
<file path=[Content_Types].xml><?xml version="1.0" encoding="utf-8"?>
<Types xmlns="http://schemas.openxmlformats.org/package/2006/content-types">
  <Default Extension="png" ContentType="image/png"/>
  <Default Extension="jpeg" ContentType="image/jpeg"/>
  <Default Extension="emf" ContentType="image/x-emf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diagrams/data1.xml" ContentType="application/vnd.openxmlformats-officedocument.drawingml.diagramData+xml"/>
  <Override PartName="/ppt/diagrams/layout1.xml" ContentType="application/vnd.openxmlformats-officedocument.drawingml.diagramLayout+xml"/>
  <Override PartName="/ppt/diagrams/quickStyle1.xml" ContentType="application/vnd.openxmlformats-officedocument.drawingml.diagramStyle+xml"/>
  <Override PartName="/ppt/diagrams/colors1.xml" ContentType="application/vnd.openxmlformats-officedocument.drawingml.diagramColors+xml"/>
  <Override PartName="/ppt/diagrams/drawing1.xml" ContentType="application/vnd.ms-office.drawingml.diagramDrawing+xml"/>
  <Override PartName="/ppt/diagrams/data2.xml" ContentType="application/vnd.openxmlformats-officedocument.drawingml.diagramData+xml"/>
  <Override PartName="/ppt/diagrams/layout2.xml" ContentType="application/vnd.openxmlformats-officedocument.drawingml.diagramLayout+xml"/>
  <Override PartName="/ppt/diagrams/quickStyle2.xml" ContentType="application/vnd.openxmlformats-officedocument.drawingml.diagramStyle+xml"/>
  <Override PartName="/ppt/diagrams/colors2.xml" ContentType="application/vnd.openxmlformats-officedocument.drawingml.diagramColors+xml"/>
  <Override PartName="/ppt/diagrams/drawing2.xml" ContentType="application/vnd.ms-office.drawingml.diagramDrawing+xml"/>
  <Override PartName="/ppt/charts/chart1.xml" ContentType="application/vnd.openxmlformats-officedocument.drawingml.chart+xml"/>
  <Override PartName="/ppt/drawings/drawing1.xml" ContentType="application/vnd.openxmlformats-officedocument.drawingml.chartshapes+xml"/>
  <Override PartName="/ppt/charts/chart2.xml" ContentType="application/vnd.openxmlformats-officedocument.drawingml.chart+xml"/>
  <Override PartName="/ppt/charts/chart3.xml" ContentType="application/vnd.openxmlformats-officedocument.drawingml.chart+xml"/>
  <Override PartName="/ppt/charts/chart4.xml" ContentType="application/vnd.openxmlformats-officedocument.drawingml.chart+xml"/>
  <Override PartName="/ppt/charts/chart5.xml" ContentType="application/vnd.openxmlformats-officedocument.drawingml.chart+xml"/>
  <Override PartName="/ppt/charts/chart6.xml" ContentType="application/vnd.openxmlformats-officedocument.drawingml.chart+xml"/>
  <Override PartName="/ppt/charts/chart7.xml" ContentType="application/vnd.openxmlformats-officedocument.drawingml.chart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708" r:id="rId1"/>
  </p:sldMasterIdLst>
  <p:notesMasterIdLst>
    <p:notesMasterId r:id="rId18"/>
  </p:notesMasterIdLst>
  <p:sldIdLst>
    <p:sldId id="256" r:id="rId2"/>
    <p:sldId id="297" r:id="rId3"/>
    <p:sldId id="298" r:id="rId4"/>
    <p:sldId id="336" r:id="rId5"/>
    <p:sldId id="337" r:id="rId6"/>
    <p:sldId id="343" r:id="rId7"/>
    <p:sldId id="326" r:id="rId8"/>
    <p:sldId id="305" r:id="rId9"/>
    <p:sldId id="282" r:id="rId10"/>
    <p:sldId id="317" r:id="rId11"/>
    <p:sldId id="338" r:id="rId12"/>
    <p:sldId id="339" r:id="rId13"/>
    <p:sldId id="340" r:id="rId14"/>
    <p:sldId id="341" r:id="rId15"/>
    <p:sldId id="334" r:id="rId16"/>
    <p:sldId id="342" r:id="rId17"/>
  </p:sldIdLst>
  <p:sldSz cx="9144000" cy="6858000" type="screen4x3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288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CA0C47"/>
    <a:srgbClr val="FF9801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620"/>
    <p:restoredTop sz="94660"/>
  </p:normalViewPr>
  <p:slideViewPr>
    <p:cSldViewPr>
      <p:cViewPr varScale="1">
        <p:scale>
          <a:sx n="103" d="100"/>
          <a:sy n="103" d="100"/>
        </p:scale>
        <p:origin x="1170" y="96"/>
      </p:cViewPr>
      <p:guideLst>
        <p:guide orient="horz" pos="2160"/>
        <p:guide pos="288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notesMaster" Target="notesMasters/notesMaster1.xml"/><Relationship Id="rId3" Type="http://schemas.openxmlformats.org/officeDocument/2006/relationships/slide" Target="slides/slide2.xml"/><Relationship Id="rId21" Type="http://schemas.openxmlformats.org/officeDocument/2006/relationships/theme" Target="theme/theme1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viewProps" Target="view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10" Type="http://schemas.openxmlformats.org/officeDocument/2006/relationships/slide" Target="slides/slide9.xml"/><Relationship Id="rId19" Type="http://schemas.openxmlformats.org/officeDocument/2006/relationships/presProps" Target="presProps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tableStyles" Target="tableStyles.xml"/></Relationships>
</file>

<file path=ppt/charts/_rels/chart1.xml.rels><?xml version="1.0" encoding="UTF-8" standalone="yes"?>
<Relationships xmlns="http://schemas.openxmlformats.org/package/2006/relationships"><Relationship Id="rId2" Type="http://schemas.openxmlformats.org/officeDocument/2006/relationships/chartUserShapes" Target="../drawings/drawing1.xml"/><Relationship Id="rId1" Type="http://schemas.openxmlformats.org/officeDocument/2006/relationships/oleObject" Target="file:///C:\Users\Estatio\Dropbox\hf\WEEK\week.xlsx" TargetMode="External"/></Relationships>
</file>

<file path=ppt/charts/_rels/chart2.xml.rels><?xml version="1.0" encoding="UTF-8" standalone="yes"?>
<Relationships xmlns="http://schemas.openxmlformats.org/package/2006/relationships"><Relationship Id="rId1" Type="http://schemas.openxmlformats.org/officeDocument/2006/relationships/oleObject" Target="file:///C:\Users\Estatio\Dropbox\hf\Data.xlsx" TargetMode="External"/></Relationships>
</file>

<file path=ppt/charts/_rels/chart3.xml.rels><?xml version="1.0" encoding="UTF-8" standalone="yes"?>
<Relationships xmlns="http://schemas.openxmlformats.org/package/2006/relationships"><Relationship Id="rId1" Type="http://schemas.openxmlformats.org/officeDocument/2006/relationships/oleObject" Target="file:///C:\Users\Estatio\Dropbox\hf\Data.xlsx" TargetMode="External"/></Relationships>
</file>

<file path=ppt/charts/_rels/chart4.xml.rels><?xml version="1.0" encoding="UTF-8" standalone="yes"?>
<Relationships xmlns="http://schemas.openxmlformats.org/package/2006/relationships"><Relationship Id="rId1" Type="http://schemas.openxmlformats.org/officeDocument/2006/relationships/oleObject" Target="file:///C:\Users\Estatio\Dropbox\hf\WEEK\week.xlsx" TargetMode="External"/></Relationships>
</file>

<file path=ppt/charts/_rels/chart5.xml.rels><?xml version="1.0" encoding="UTF-8" standalone="yes"?>
<Relationships xmlns="http://schemas.openxmlformats.org/package/2006/relationships"><Relationship Id="rId1" Type="http://schemas.openxmlformats.org/officeDocument/2006/relationships/oleObject" Target="file:///C:\Users\Estatio\Dropbox\hf\WEEK\week.xlsx" TargetMode="External"/></Relationships>
</file>

<file path=ppt/charts/_rels/chart6.xml.rels><?xml version="1.0" encoding="UTF-8" standalone="yes"?>
<Relationships xmlns="http://schemas.openxmlformats.org/package/2006/relationships"><Relationship Id="rId1" Type="http://schemas.openxmlformats.org/officeDocument/2006/relationships/oleObject" Target="file:///C:\Users\Estatio\Dropbox\hf\WEEK\week.xlsx" TargetMode="External"/></Relationships>
</file>

<file path=ppt/charts/_rels/chart7.xml.rels><?xml version="1.0" encoding="UTF-8" standalone="yes"?>
<Relationships xmlns="http://schemas.openxmlformats.org/package/2006/relationships"><Relationship Id="rId1" Type="http://schemas.openxmlformats.org/officeDocument/2006/relationships/oleObject" Target="file:///C:\Users\Estatio\Dropbox\hf\WEEK\week.xlsx" TargetMode="External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/>
      <c:lineChart>
        <c:grouping val="standard"/>
        <c:varyColors val="0"/>
        <c:ser>
          <c:idx val="0"/>
          <c:order val="0"/>
          <c:tx>
            <c:strRef>
              <c:f>depth!$A$1</c:f>
              <c:strCache>
                <c:ptCount val="1"/>
                <c:pt idx="0">
                  <c:v>δr</c:v>
                </c:pt>
              </c:strCache>
            </c:strRef>
          </c:tx>
          <c:spPr>
            <a:ln w="19050"/>
          </c:spPr>
          <c:marker>
            <c:symbol val="none"/>
          </c:marker>
          <c:cat>
            <c:numRef>
              <c:f>depth!$G$4202:$G$101000</c:f>
              <c:numCache>
                <c:formatCode>General</c:formatCode>
                <c:ptCount val="96799"/>
                <c:pt idx="0">
                  <c:v>6</c:v>
                </c:pt>
                <c:pt idx="1">
                  <c:v>6</c:v>
                </c:pt>
                <c:pt idx="2">
                  <c:v>6</c:v>
                </c:pt>
                <c:pt idx="3">
                  <c:v>6</c:v>
                </c:pt>
                <c:pt idx="4">
                  <c:v>6</c:v>
                </c:pt>
                <c:pt idx="5">
                  <c:v>6</c:v>
                </c:pt>
                <c:pt idx="6">
                  <c:v>6</c:v>
                </c:pt>
                <c:pt idx="7">
                  <c:v>6</c:v>
                </c:pt>
                <c:pt idx="8">
                  <c:v>6</c:v>
                </c:pt>
                <c:pt idx="9">
                  <c:v>6</c:v>
                </c:pt>
                <c:pt idx="10">
                  <c:v>6</c:v>
                </c:pt>
                <c:pt idx="11">
                  <c:v>6</c:v>
                </c:pt>
                <c:pt idx="12">
                  <c:v>6</c:v>
                </c:pt>
                <c:pt idx="13">
                  <c:v>6</c:v>
                </c:pt>
                <c:pt idx="14">
                  <c:v>6</c:v>
                </c:pt>
                <c:pt idx="15">
                  <c:v>6</c:v>
                </c:pt>
                <c:pt idx="16">
                  <c:v>6</c:v>
                </c:pt>
                <c:pt idx="17">
                  <c:v>6</c:v>
                </c:pt>
                <c:pt idx="18">
                  <c:v>6</c:v>
                </c:pt>
                <c:pt idx="19">
                  <c:v>6</c:v>
                </c:pt>
                <c:pt idx="20">
                  <c:v>6</c:v>
                </c:pt>
                <c:pt idx="21">
                  <c:v>6</c:v>
                </c:pt>
                <c:pt idx="22">
                  <c:v>6</c:v>
                </c:pt>
                <c:pt idx="23">
                  <c:v>6</c:v>
                </c:pt>
                <c:pt idx="24">
                  <c:v>6</c:v>
                </c:pt>
                <c:pt idx="25">
                  <c:v>6</c:v>
                </c:pt>
                <c:pt idx="26">
                  <c:v>6</c:v>
                </c:pt>
                <c:pt idx="27">
                  <c:v>6</c:v>
                </c:pt>
                <c:pt idx="28">
                  <c:v>6</c:v>
                </c:pt>
                <c:pt idx="29">
                  <c:v>6</c:v>
                </c:pt>
                <c:pt idx="30">
                  <c:v>6</c:v>
                </c:pt>
                <c:pt idx="31">
                  <c:v>6</c:v>
                </c:pt>
                <c:pt idx="32">
                  <c:v>6</c:v>
                </c:pt>
                <c:pt idx="33">
                  <c:v>6</c:v>
                </c:pt>
                <c:pt idx="34">
                  <c:v>6</c:v>
                </c:pt>
                <c:pt idx="35">
                  <c:v>6</c:v>
                </c:pt>
                <c:pt idx="36">
                  <c:v>6</c:v>
                </c:pt>
                <c:pt idx="37">
                  <c:v>6</c:v>
                </c:pt>
                <c:pt idx="38">
                  <c:v>6</c:v>
                </c:pt>
                <c:pt idx="39">
                  <c:v>6</c:v>
                </c:pt>
                <c:pt idx="40">
                  <c:v>6</c:v>
                </c:pt>
                <c:pt idx="41">
                  <c:v>6</c:v>
                </c:pt>
                <c:pt idx="42">
                  <c:v>6</c:v>
                </c:pt>
                <c:pt idx="43">
                  <c:v>6</c:v>
                </c:pt>
                <c:pt idx="44">
                  <c:v>6</c:v>
                </c:pt>
                <c:pt idx="45">
                  <c:v>6</c:v>
                </c:pt>
                <c:pt idx="46">
                  <c:v>6</c:v>
                </c:pt>
                <c:pt idx="47">
                  <c:v>6</c:v>
                </c:pt>
                <c:pt idx="48">
                  <c:v>6</c:v>
                </c:pt>
                <c:pt idx="49">
                  <c:v>6</c:v>
                </c:pt>
                <c:pt idx="50">
                  <c:v>6</c:v>
                </c:pt>
                <c:pt idx="51">
                  <c:v>6</c:v>
                </c:pt>
                <c:pt idx="52">
                  <c:v>6</c:v>
                </c:pt>
                <c:pt idx="53">
                  <c:v>6</c:v>
                </c:pt>
                <c:pt idx="54">
                  <c:v>6</c:v>
                </c:pt>
                <c:pt idx="55">
                  <c:v>6</c:v>
                </c:pt>
                <c:pt idx="56">
                  <c:v>6</c:v>
                </c:pt>
                <c:pt idx="57">
                  <c:v>6</c:v>
                </c:pt>
                <c:pt idx="58">
                  <c:v>6</c:v>
                </c:pt>
                <c:pt idx="59">
                  <c:v>6</c:v>
                </c:pt>
                <c:pt idx="60">
                  <c:v>6</c:v>
                </c:pt>
                <c:pt idx="61">
                  <c:v>6</c:v>
                </c:pt>
                <c:pt idx="62">
                  <c:v>6</c:v>
                </c:pt>
                <c:pt idx="63">
                  <c:v>6</c:v>
                </c:pt>
                <c:pt idx="64">
                  <c:v>6</c:v>
                </c:pt>
                <c:pt idx="65">
                  <c:v>6</c:v>
                </c:pt>
                <c:pt idx="66">
                  <c:v>6</c:v>
                </c:pt>
                <c:pt idx="67">
                  <c:v>6</c:v>
                </c:pt>
                <c:pt idx="68">
                  <c:v>6</c:v>
                </c:pt>
                <c:pt idx="69">
                  <c:v>6</c:v>
                </c:pt>
                <c:pt idx="70">
                  <c:v>6</c:v>
                </c:pt>
                <c:pt idx="71">
                  <c:v>6</c:v>
                </c:pt>
                <c:pt idx="72">
                  <c:v>6</c:v>
                </c:pt>
                <c:pt idx="73">
                  <c:v>6</c:v>
                </c:pt>
                <c:pt idx="74">
                  <c:v>6</c:v>
                </c:pt>
                <c:pt idx="75">
                  <c:v>6</c:v>
                </c:pt>
                <c:pt idx="76">
                  <c:v>6</c:v>
                </c:pt>
                <c:pt idx="77">
                  <c:v>6</c:v>
                </c:pt>
                <c:pt idx="78">
                  <c:v>6</c:v>
                </c:pt>
                <c:pt idx="79">
                  <c:v>6</c:v>
                </c:pt>
                <c:pt idx="80">
                  <c:v>6</c:v>
                </c:pt>
                <c:pt idx="81">
                  <c:v>6</c:v>
                </c:pt>
                <c:pt idx="82">
                  <c:v>6</c:v>
                </c:pt>
                <c:pt idx="83">
                  <c:v>6</c:v>
                </c:pt>
                <c:pt idx="84">
                  <c:v>6</c:v>
                </c:pt>
                <c:pt idx="85">
                  <c:v>6</c:v>
                </c:pt>
                <c:pt idx="86">
                  <c:v>6</c:v>
                </c:pt>
                <c:pt idx="87">
                  <c:v>6</c:v>
                </c:pt>
                <c:pt idx="88">
                  <c:v>6</c:v>
                </c:pt>
                <c:pt idx="89">
                  <c:v>6</c:v>
                </c:pt>
                <c:pt idx="90">
                  <c:v>6</c:v>
                </c:pt>
                <c:pt idx="91">
                  <c:v>6</c:v>
                </c:pt>
                <c:pt idx="92">
                  <c:v>6</c:v>
                </c:pt>
                <c:pt idx="93">
                  <c:v>6</c:v>
                </c:pt>
                <c:pt idx="94">
                  <c:v>6</c:v>
                </c:pt>
                <c:pt idx="95">
                  <c:v>6</c:v>
                </c:pt>
                <c:pt idx="96">
                  <c:v>6</c:v>
                </c:pt>
                <c:pt idx="97">
                  <c:v>6</c:v>
                </c:pt>
                <c:pt idx="98">
                  <c:v>6</c:v>
                </c:pt>
                <c:pt idx="99">
                  <c:v>6</c:v>
                </c:pt>
                <c:pt idx="100">
                  <c:v>6</c:v>
                </c:pt>
                <c:pt idx="101">
                  <c:v>6</c:v>
                </c:pt>
                <c:pt idx="102">
                  <c:v>6</c:v>
                </c:pt>
                <c:pt idx="103">
                  <c:v>6</c:v>
                </c:pt>
                <c:pt idx="104">
                  <c:v>6</c:v>
                </c:pt>
                <c:pt idx="105">
                  <c:v>6</c:v>
                </c:pt>
                <c:pt idx="106">
                  <c:v>6</c:v>
                </c:pt>
                <c:pt idx="107">
                  <c:v>6</c:v>
                </c:pt>
                <c:pt idx="108">
                  <c:v>6</c:v>
                </c:pt>
                <c:pt idx="109">
                  <c:v>6</c:v>
                </c:pt>
                <c:pt idx="110">
                  <c:v>6</c:v>
                </c:pt>
                <c:pt idx="111">
                  <c:v>6</c:v>
                </c:pt>
                <c:pt idx="112">
                  <c:v>6</c:v>
                </c:pt>
                <c:pt idx="113">
                  <c:v>6</c:v>
                </c:pt>
                <c:pt idx="114">
                  <c:v>6</c:v>
                </c:pt>
                <c:pt idx="115">
                  <c:v>6</c:v>
                </c:pt>
                <c:pt idx="116">
                  <c:v>6</c:v>
                </c:pt>
                <c:pt idx="117">
                  <c:v>6</c:v>
                </c:pt>
                <c:pt idx="118">
                  <c:v>6</c:v>
                </c:pt>
                <c:pt idx="119">
                  <c:v>6</c:v>
                </c:pt>
                <c:pt idx="120">
                  <c:v>6</c:v>
                </c:pt>
                <c:pt idx="121">
                  <c:v>6</c:v>
                </c:pt>
                <c:pt idx="122">
                  <c:v>6</c:v>
                </c:pt>
                <c:pt idx="123">
                  <c:v>6</c:v>
                </c:pt>
                <c:pt idx="124">
                  <c:v>6</c:v>
                </c:pt>
                <c:pt idx="125">
                  <c:v>6</c:v>
                </c:pt>
                <c:pt idx="126">
                  <c:v>6</c:v>
                </c:pt>
                <c:pt idx="127">
                  <c:v>6</c:v>
                </c:pt>
                <c:pt idx="128">
                  <c:v>6</c:v>
                </c:pt>
                <c:pt idx="129">
                  <c:v>6</c:v>
                </c:pt>
                <c:pt idx="130">
                  <c:v>6</c:v>
                </c:pt>
                <c:pt idx="131">
                  <c:v>6</c:v>
                </c:pt>
                <c:pt idx="132">
                  <c:v>6</c:v>
                </c:pt>
                <c:pt idx="133">
                  <c:v>6</c:v>
                </c:pt>
                <c:pt idx="134">
                  <c:v>6</c:v>
                </c:pt>
                <c:pt idx="135">
                  <c:v>6</c:v>
                </c:pt>
                <c:pt idx="136">
                  <c:v>6</c:v>
                </c:pt>
                <c:pt idx="137">
                  <c:v>6</c:v>
                </c:pt>
                <c:pt idx="138">
                  <c:v>6</c:v>
                </c:pt>
                <c:pt idx="139">
                  <c:v>6</c:v>
                </c:pt>
                <c:pt idx="140">
                  <c:v>6</c:v>
                </c:pt>
                <c:pt idx="141">
                  <c:v>6</c:v>
                </c:pt>
                <c:pt idx="142">
                  <c:v>6</c:v>
                </c:pt>
                <c:pt idx="143">
                  <c:v>6</c:v>
                </c:pt>
                <c:pt idx="144">
                  <c:v>6</c:v>
                </c:pt>
                <c:pt idx="145">
                  <c:v>6</c:v>
                </c:pt>
                <c:pt idx="146">
                  <c:v>6</c:v>
                </c:pt>
                <c:pt idx="147">
                  <c:v>6</c:v>
                </c:pt>
                <c:pt idx="148">
                  <c:v>6</c:v>
                </c:pt>
                <c:pt idx="149">
                  <c:v>6</c:v>
                </c:pt>
                <c:pt idx="150">
                  <c:v>6</c:v>
                </c:pt>
                <c:pt idx="151">
                  <c:v>6</c:v>
                </c:pt>
                <c:pt idx="152">
                  <c:v>6</c:v>
                </c:pt>
                <c:pt idx="153">
                  <c:v>6</c:v>
                </c:pt>
                <c:pt idx="154">
                  <c:v>6</c:v>
                </c:pt>
                <c:pt idx="155">
                  <c:v>6</c:v>
                </c:pt>
                <c:pt idx="156">
                  <c:v>6</c:v>
                </c:pt>
                <c:pt idx="157">
                  <c:v>6</c:v>
                </c:pt>
                <c:pt idx="158">
                  <c:v>6</c:v>
                </c:pt>
                <c:pt idx="159">
                  <c:v>6</c:v>
                </c:pt>
                <c:pt idx="160">
                  <c:v>6</c:v>
                </c:pt>
                <c:pt idx="161">
                  <c:v>6</c:v>
                </c:pt>
                <c:pt idx="162">
                  <c:v>6</c:v>
                </c:pt>
                <c:pt idx="163">
                  <c:v>6</c:v>
                </c:pt>
                <c:pt idx="164">
                  <c:v>6</c:v>
                </c:pt>
                <c:pt idx="165">
                  <c:v>6</c:v>
                </c:pt>
                <c:pt idx="166">
                  <c:v>6</c:v>
                </c:pt>
                <c:pt idx="167">
                  <c:v>6</c:v>
                </c:pt>
                <c:pt idx="168">
                  <c:v>6</c:v>
                </c:pt>
                <c:pt idx="169">
                  <c:v>6</c:v>
                </c:pt>
                <c:pt idx="170">
                  <c:v>6</c:v>
                </c:pt>
                <c:pt idx="171">
                  <c:v>6</c:v>
                </c:pt>
                <c:pt idx="172">
                  <c:v>6</c:v>
                </c:pt>
                <c:pt idx="173">
                  <c:v>6</c:v>
                </c:pt>
                <c:pt idx="174">
                  <c:v>6</c:v>
                </c:pt>
                <c:pt idx="175">
                  <c:v>6</c:v>
                </c:pt>
                <c:pt idx="176">
                  <c:v>6</c:v>
                </c:pt>
                <c:pt idx="177">
                  <c:v>6</c:v>
                </c:pt>
                <c:pt idx="178">
                  <c:v>6</c:v>
                </c:pt>
                <c:pt idx="179">
                  <c:v>6</c:v>
                </c:pt>
                <c:pt idx="180">
                  <c:v>6</c:v>
                </c:pt>
                <c:pt idx="181">
                  <c:v>6</c:v>
                </c:pt>
                <c:pt idx="182">
                  <c:v>6</c:v>
                </c:pt>
                <c:pt idx="183">
                  <c:v>6</c:v>
                </c:pt>
                <c:pt idx="184">
                  <c:v>6</c:v>
                </c:pt>
                <c:pt idx="185">
                  <c:v>6</c:v>
                </c:pt>
                <c:pt idx="186">
                  <c:v>6</c:v>
                </c:pt>
                <c:pt idx="187">
                  <c:v>6</c:v>
                </c:pt>
                <c:pt idx="188">
                  <c:v>6</c:v>
                </c:pt>
                <c:pt idx="189">
                  <c:v>6</c:v>
                </c:pt>
                <c:pt idx="190">
                  <c:v>6</c:v>
                </c:pt>
                <c:pt idx="191">
                  <c:v>6</c:v>
                </c:pt>
                <c:pt idx="192">
                  <c:v>6</c:v>
                </c:pt>
                <c:pt idx="193">
                  <c:v>6</c:v>
                </c:pt>
                <c:pt idx="194">
                  <c:v>6</c:v>
                </c:pt>
                <c:pt idx="195">
                  <c:v>6</c:v>
                </c:pt>
                <c:pt idx="196">
                  <c:v>6</c:v>
                </c:pt>
                <c:pt idx="197">
                  <c:v>6</c:v>
                </c:pt>
                <c:pt idx="198">
                  <c:v>6</c:v>
                </c:pt>
                <c:pt idx="199">
                  <c:v>6</c:v>
                </c:pt>
                <c:pt idx="200">
                  <c:v>6</c:v>
                </c:pt>
                <c:pt idx="201">
                  <c:v>6</c:v>
                </c:pt>
                <c:pt idx="202">
                  <c:v>6</c:v>
                </c:pt>
                <c:pt idx="203">
                  <c:v>6</c:v>
                </c:pt>
                <c:pt idx="204">
                  <c:v>6</c:v>
                </c:pt>
                <c:pt idx="205">
                  <c:v>6</c:v>
                </c:pt>
                <c:pt idx="206">
                  <c:v>6</c:v>
                </c:pt>
                <c:pt idx="207">
                  <c:v>6</c:v>
                </c:pt>
                <c:pt idx="208">
                  <c:v>6</c:v>
                </c:pt>
                <c:pt idx="209">
                  <c:v>6</c:v>
                </c:pt>
                <c:pt idx="210">
                  <c:v>6</c:v>
                </c:pt>
                <c:pt idx="211">
                  <c:v>6</c:v>
                </c:pt>
                <c:pt idx="212">
                  <c:v>6</c:v>
                </c:pt>
                <c:pt idx="213">
                  <c:v>6</c:v>
                </c:pt>
                <c:pt idx="214">
                  <c:v>6</c:v>
                </c:pt>
                <c:pt idx="215">
                  <c:v>6</c:v>
                </c:pt>
                <c:pt idx="216">
                  <c:v>6</c:v>
                </c:pt>
                <c:pt idx="217">
                  <c:v>6</c:v>
                </c:pt>
                <c:pt idx="218">
                  <c:v>6</c:v>
                </c:pt>
                <c:pt idx="219">
                  <c:v>6</c:v>
                </c:pt>
                <c:pt idx="220">
                  <c:v>6</c:v>
                </c:pt>
                <c:pt idx="221">
                  <c:v>6</c:v>
                </c:pt>
                <c:pt idx="222">
                  <c:v>6</c:v>
                </c:pt>
                <c:pt idx="223">
                  <c:v>6</c:v>
                </c:pt>
                <c:pt idx="224">
                  <c:v>6</c:v>
                </c:pt>
                <c:pt idx="225">
                  <c:v>6</c:v>
                </c:pt>
                <c:pt idx="226">
                  <c:v>6</c:v>
                </c:pt>
                <c:pt idx="227">
                  <c:v>6</c:v>
                </c:pt>
                <c:pt idx="228">
                  <c:v>6</c:v>
                </c:pt>
                <c:pt idx="229">
                  <c:v>6</c:v>
                </c:pt>
                <c:pt idx="230">
                  <c:v>6</c:v>
                </c:pt>
                <c:pt idx="231">
                  <c:v>6</c:v>
                </c:pt>
                <c:pt idx="232">
                  <c:v>6</c:v>
                </c:pt>
                <c:pt idx="233">
                  <c:v>6</c:v>
                </c:pt>
                <c:pt idx="234">
                  <c:v>6</c:v>
                </c:pt>
                <c:pt idx="235">
                  <c:v>6</c:v>
                </c:pt>
                <c:pt idx="236">
                  <c:v>6</c:v>
                </c:pt>
                <c:pt idx="237">
                  <c:v>6</c:v>
                </c:pt>
                <c:pt idx="238">
                  <c:v>6</c:v>
                </c:pt>
                <c:pt idx="239">
                  <c:v>6</c:v>
                </c:pt>
                <c:pt idx="240">
                  <c:v>6</c:v>
                </c:pt>
                <c:pt idx="241">
                  <c:v>6</c:v>
                </c:pt>
                <c:pt idx="242">
                  <c:v>6</c:v>
                </c:pt>
                <c:pt idx="243">
                  <c:v>6</c:v>
                </c:pt>
                <c:pt idx="244">
                  <c:v>6</c:v>
                </c:pt>
                <c:pt idx="245">
                  <c:v>6</c:v>
                </c:pt>
                <c:pt idx="246">
                  <c:v>6</c:v>
                </c:pt>
                <c:pt idx="247">
                  <c:v>6</c:v>
                </c:pt>
                <c:pt idx="248">
                  <c:v>6</c:v>
                </c:pt>
                <c:pt idx="249">
                  <c:v>6</c:v>
                </c:pt>
                <c:pt idx="250">
                  <c:v>6</c:v>
                </c:pt>
                <c:pt idx="251">
                  <c:v>6</c:v>
                </c:pt>
                <c:pt idx="252">
                  <c:v>6</c:v>
                </c:pt>
                <c:pt idx="253">
                  <c:v>6</c:v>
                </c:pt>
                <c:pt idx="254">
                  <c:v>6</c:v>
                </c:pt>
                <c:pt idx="255">
                  <c:v>6</c:v>
                </c:pt>
                <c:pt idx="256">
                  <c:v>6</c:v>
                </c:pt>
                <c:pt idx="257">
                  <c:v>6</c:v>
                </c:pt>
                <c:pt idx="258">
                  <c:v>6</c:v>
                </c:pt>
                <c:pt idx="259">
                  <c:v>6</c:v>
                </c:pt>
                <c:pt idx="260">
                  <c:v>6</c:v>
                </c:pt>
                <c:pt idx="261">
                  <c:v>6</c:v>
                </c:pt>
                <c:pt idx="262">
                  <c:v>6</c:v>
                </c:pt>
                <c:pt idx="263">
                  <c:v>6</c:v>
                </c:pt>
                <c:pt idx="264">
                  <c:v>6</c:v>
                </c:pt>
                <c:pt idx="265">
                  <c:v>6</c:v>
                </c:pt>
                <c:pt idx="266">
                  <c:v>6</c:v>
                </c:pt>
                <c:pt idx="267">
                  <c:v>6</c:v>
                </c:pt>
                <c:pt idx="268">
                  <c:v>6</c:v>
                </c:pt>
                <c:pt idx="269">
                  <c:v>6</c:v>
                </c:pt>
                <c:pt idx="270">
                  <c:v>6</c:v>
                </c:pt>
                <c:pt idx="271">
                  <c:v>6</c:v>
                </c:pt>
                <c:pt idx="272">
                  <c:v>6</c:v>
                </c:pt>
                <c:pt idx="273">
                  <c:v>6</c:v>
                </c:pt>
                <c:pt idx="274">
                  <c:v>6</c:v>
                </c:pt>
                <c:pt idx="275">
                  <c:v>6</c:v>
                </c:pt>
                <c:pt idx="276">
                  <c:v>6</c:v>
                </c:pt>
                <c:pt idx="277">
                  <c:v>6</c:v>
                </c:pt>
                <c:pt idx="278">
                  <c:v>6</c:v>
                </c:pt>
                <c:pt idx="279">
                  <c:v>6</c:v>
                </c:pt>
                <c:pt idx="280">
                  <c:v>6</c:v>
                </c:pt>
                <c:pt idx="281">
                  <c:v>6</c:v>
                </c:pt>
                <c:pt idx="282">
                  <c:v>6</c:v>
                </c:pt>
                <c:pt idx="283">
                  <c:v>6</c:v>
                </c:pt>
                <c:pt idx="284">
                  <c:v>6</c:v>
                </c:pt>
                <c:pt idx="285">
                  <c:v>6</c:v>
                </c:pt>
                <c:pt idx="286">
                  <c:v>6</c:v>
                </c:pt>
                <c:pt idx="287">
                  <c:v>6</c:v>
                </c:pt>
                <c:pt idx="288">
                  <c:v>6</c:v>
                </c:pt>
                <c:pt idx="289">
                  <c:v>6</c:v>
                </c:pt>
                <c:pt idx="290">
                  <c:v>6</c:v>
                </c:pt>
                <c:pt idx="291">
                  <c:v>6</c:v>
                </c:pt>
                <c:pt idx="292">
                  <c:v>6</c:v>
                </c:pt>
                <c:pt idx="293">
                  <c:v>6</c:v>
                </c:pt>
                <c:pt idx="294">
                  <c:v>6</c:v>
                </c:pt>
                <c:pt idx="295">
                  <c:v>6</c:v>
                </c:pt>
                <c:pt idx="296">
                  <c:v>6</c:v>
                </c:pt>
                <c:pt idx="297">
                  <c:v>6</c:v>
                </c:pt>
                <c:pt idx="298">
                  <c:v>6</c:v>
                </c:pt>
                <c:pt idx="299">
                  <c:v>6</c:v>
                </c:pt>
                <c:pt idx="300">
                  <c:v>6</c:v>
                </c:pt>
                <c:pt idx="301">
                  <c:v>6</c:v>
                </c:pt>
                <c:pt idx="302">
                  <c:v>6</c:v>
                </c:pt>
                <c:pt idx="303">
                  <c:v>6</c:v>
                </c:pt>
                <c:pt idx="304">
                  <c:v>6</c:v>
                </c:pt>
                <c:pt idx="305">
                  <c:v>6</c:v>
                </c:pt>
                <c:pt idx="306">
                  <c:v>6</c:v>
                </c:pt>
                <c:pt idx="307">
                  <c:v>6</c:v>
                </c:pt>
                <c:pt idx="308">
                  <c:v>6</c:v>
                </c:pt>
                <c:pt idx="309">
                  <c:v>6</c:v>
                </c:pt>
                <c:pt idx="310">
                  <c:v>6</c:v>
                </c:pt>
                <c:pt idx="311">
                  <c:v>6</c:v>
                </c:pt>
                <c:pt idx="312">
                  <c:v>6</c:v>
                </c:pt>
                <c:pt idx="313">
                  <c:v>6</c:v>
                </c:pt>
                <c:pt idx="314">
                  <c:v>6</c:v>
                </c:pt>
                <c:pt idx="315">
                  <c:v>6</c:v>
                </c:pt>
                <c:pt idx="316">
                  <c:v>6</c:v>
                </c:pt>
                <c:pt idx="317">
                  <c:v>6</c:v>
                </c:pt>
                <c:pt idx="318">
                  <c:v>6</c:v>
                </c:pt>
                <c:pt idx="319">
                  <c:v>6</c:v>
                </c:pt>
                <c:pt idx="320">
                  <c:v>6</c:v>
                </c:pt>
                <c:pt idx="321">
                  <c:v>6</c:v>
                </c:pt>
                <c:pt idx="322">
                  <c:v>6</c:v>
                </c:pt>
                <c:pt idx="323">
                  <c:v>6</c:v>
                </c:pt>
                <c:pt idx="324">
                  <c:v>6</c:v>
                </c:pt>
                <c:pt idx="325">
                  <c:v>6</c:v>
                </c:pt>
                <c:pt idx="326">
                  <c:v>6</c:v>
                </c:pt>
                <c:pt idx="327">
                  <c:v>6</c:v>
                </c:pt>
                <c:pt idx="328">
                  <c:v>6</c:v>
                </c:pt>
                <c:pt idx="329">
                  <c:v>6</c:v>
                </c:pt>
                <c:pt idx="330">
                  <c:v>6</c:v>
                </c:pt>
                <c:pt idx="331">
                  <c:v>6</c:v>
                </c:pt>
                <c:pt idx="332">
                  <c:v>6</c:v>
                </c:pt>
                <c:pt idx="333">
                  <c:v>6</c:v>
                </c:pt>
                <c:pt idx="334">
                  <c:v>6</c:v>
                </c:pt>
                <c:pt idx="335">
                  <c:v>6</c:v>
                </c:pt>
                <c:pt idx="336">
                  <c:v>6</c:v>
                </c:pt>
                <c:pt idx="337">
                  <c:v>6</c:v>
                </c:pt>
                <c:pt idx="338">
                  <c:v>6</c:v>
                </c:pt>
                <c:pt idx="339">
                  <c:v>6</c:v>
                </c:pt>
                <c:pt idx="340">
                  <c:v>6</c:v>
                </c:pt>
                <c:pt idx="341">
                  <c:v>6</c:v>
                </c:pt>
                <c:pt idx="342">
                  <c:v>6</c:v>
                </c:pt>
                <c:pt idx="343">
                  <c:v>6</c:v>
                </c:pt>
                <c:pt idx="344">
                  <c:v>6</c:v>
                </c:pt>
                <c:pt idx="345">
                  <c:v>6</c:v>
                </c:pt>
                <c:pt idx="346">
                  <c:v>6</c:v>
                </c:pt>
                <c:pt idx="347">
                  <c:v>6</c:v>
                </c:pt>
                <c:pt idx="348">
                  <c:v>6</c:v>
                </c:pt>
                <c:pt idx="349">
                  <c:v>6</c:v>
                </c:pt>
                <c:pt idx="350">
                  <c:v>6</c:v>
                </c:pt>
                <c:pt idx="351">
                  <c:v>6</c:v>
                </c:pt>
                <c:pt idx="352">
                  <c:v>6</c:v>
                </c:pt>
                <c:pt idx="353">
                  <c:v>6</c:v>
                </c:pt>
                <c:pt idx="354">
                  <c:v>6</c:v>
                </c:pt>
                <c:pt idx="355">
                  <c:v>6</c:v>
                </c:pt>
                <c:pt idx="356">
                  <c:v>6</c:v>
                </c:pt>
                <c:pt idx="357">
                  <c:v>6</c:v>
                </c:pt>
                <c:pt idx="358">
                  <c:v>6</c:v>
                </c:pt>
                <c:pt idx="359">
                  <c:v>6</c:v>
                </c:pt>
                <c:pt idx="360">
                  <c:v>6</c:v>
                </c:pt>
                <c:pt idx="361">
                  <c:v>6</c:v>
                </c:pt>
                <c:pt idx="362">
                  <c:v>6</c:v>
                </c:pt>
                <c:pt idx="363">
                  <c:v>6</c:v>
                </c:pt>
                <c:pt idx="364">
                  <c:v>6</c:v>
                </c:pt>
                <c:pt idx="365">
                  <c:v>6</c:v>
                </c:pt>
                <c:pt idx="366">
                  <c:v>6</c:v>
                </c:pt>
                <c:pt idx="367">
                  <c:v>6</c:v>
                </c:pt>
                <c:pt idx="368">
                  <c:v>6</c:v>
                </c:pt>
                <c:pt idx="369">
                  <c:v>6</c:v>
                </c:pt>
                <c:pt idx="370">
                  <c:v>6</c:v>
                </c:pt>
                <c:pt idx="371">
                  <c:v>6</c:v>
                </c:pt>
                <c:pt idx="372">
                  <c:v>6</c:v>
                </c:pt>
                <c:pt idx="373">
                  <c:v>6</c:v>
                </c:pt>
                <c:pt idx="374">
                  <c:v>6</c:v>
                </c:pt>
                <c:pt idx="375">
                  <c:v>6</c:v>
                </c:pt>
                <c:pt idx="376">
                  <c:v>6</c:v>
                </c:pt>
                <c:pt idx="377">
                  <c:v>6</c:v>
                </c:pt>
                <c:pt idx="378">
                  <c:v>6</c:v>
                </c:pt>
                <c:pt idx="379">
                  <c:v>6</c:v>
                </c:pt>
                <c:pt idx="380">
                  <c:v>6</c:v>
                </c:pt>
                <c:pt idx="381">
                  <c:v>6</c:v>
                </c:pt>
                <c:pt idx="382">
                  <c:v>6</c:v>
                </c:pt>
                <c:pt idx="383">
                  <c:v>6</c:v>
                </c:pt>
                <c:pt idx="384">
                  <c:v>6</c:v>
                </c:pt>
                <c:pt idx="385">
                  <c:v>6</c:v>
                </c:pt>
                <c:pt idx="386">
                  <c:v>6</c:v>
                </c:pt>
                <c:pt idx="387">
                  <c:v>6</c:v>
                </c:pt>
                <c:pt idx="388">
                  <c:v>6</c:v>
                </c:pt>
                <c:pt idx="389">
                  <c:v>6</c:v>
                </c:pt>
                <c:pt idx="390">
                  <c:v>6</c:v>
                </c:pt>
                <c:pt idx="391">
                  <c:v>6</c:v>
                </c:pt>
                <c:pt idx="392">
                  <c:v>6</c:v>
                </c:pt>
                <c:pt idx="393">
                  <c:v>6</c:v>
                </c:pt>
                <c:pt idx="394">
                  <c:v>6</c:v>
                </c:pt>
                <c:pt idx="395">
                  <c:v>6</c:v>
                </c:pt>
                <c:pt idx="396">
                  <c:v>6</c:v>
                </c:pt>
                <c:pt idx="397">
                  <c:v>6</c:v>
                </c:pt>
                <c:pt idx="398">
                  <c:v>6</c:v>
                </c:pt>
                <c:pt idx="399">
                  <c:v>6</c:v>
                </c:pt>
                <c:pt idx="400">
                  <c:v>6</c:v>
                </c:pt>
                <c:pt idx="401">
                  <c:v>6</c:v>
                </c:pt>
                <c:pt idx="402">
                  <c:v>6</c:v>
                </c:pt>
                <c:pt idx="403">
                  <c:v>6</c:v>
                </c:pt>
                <c:pt idx="404">
                  <c:v>6</c:v>
                </c:pt>
                <c:pt idx="405">
                  <c:v>6</c:v>
                </c:pt>
                <c:pt idx="406">
                  <c:v>6</c:v>
                </c:pt>
                <c:pt idx="407">
                  <c:v>6</c:v>
                </c:pt>
                <c:pt idx="408">
                  <c:v>6</c:v>
                </c:pt>
                <c:pt idx="409">
                  <c:v>6</c:v>
                </c:pt>
                <c:pt idx="410">
                  <c:v>6</c:v>
                </c:pt>
                <c:pt idx="411">
                  <c:v>6</c:v>
                </c:pt>
                <c:pt idx="412">
                  <c:v>6</c:v>
                </c:pt>
                <c:pt idx="413">
                  <c:v>6</c:v>
                </c:pt>
                <c:pt idx="414">
                  <c:v>6</c:v>
                </c:pt>
                <c:pt idx="415">
                  <c:v>6</c:v>
                </c:pt>
                <c:pt idx="416">
                  <c:v>6</c:v>
                </c:pt>
                <c:pt idx="417">
                  <c:v>6</c:v>
                </c:pt>
                <c:pt idx="418">
                  <c:v>6</c:v>
                </c:pt>
                <c:pt idx="419">
                  <c:v>6</c:v>
                </c:pt>
                <c:pt idx="420">
                  <c:v>6</c:v>
                </c:pt>
                <c:pt idx="421">
                  <c:v>6</c:v>
                </c:pt>
                <c:pt idx="422">
                  <c:v>6</c:v>
                </c:pt>
                <c:pt idx="423">
                  <c:v>6</c:v>
                </c:pt>
                <c:pt idx="424">
                  <c:v>6</c:v>
                </c:pt>
                <c:pt idx="425">
                  <c:v>6</c:v>
                </c:pt>
                <c:pt idx="426">
                  <c:v>6</c:v>
                </c:pt>
                <c:pt idx="427">
                  <c:v>6</c:v>
                </c:pt>
                <c:pt idx="428">
                  <c:v>6</c:v>
                </c:pt>
                <c:pt idx="429">
                  <c:v>6</c:v>
                </c:pt>
                <c:pt idx="430">
                  <c:v>6</c:v>
                </c:pt>
                <c:pt idx="431">
                  <c:v>6</c:v>
                </c:pt>
                <c:pt idx="432">
                  <c:v>6</c:v>
                </c:pt>
                <c:pt idx="433">
                  <c:v>6</c:v>
                </c:pt>
                <c:pt idx="434">
                  <c:v>6</c:v>
                </c:pt>
                <c:pt idx="435">
                  <c:v>6</c:v>
                </c:pt>
                <c:pt idx="436">
                  <c:v>6</c:v>
                </c:pt>
                <c:pt idx="437">
                  <c:v>6</c:v>
                </c:pt>
                <c:pt idx="438">
                  <c:v>6</c:v>
                </c:pt>
                <c:pt idx="439">
                  <c:v>6</c:v>
                </c:pt>
                <c:pt idx="440">
                  <c:v>6</c:v>
                </c:pt>
                <c:pt idx="441">
                  <c:v>6</c:v>
                </c:pt>
                <c:pt idx="442">
                  <c:v>6</c:v>
                </c:pt>
                <c:pt idx="443">
                  <c:v>6</c:v>
                </c:pt>
                <c:pt idx="444">
                  <c:v>6</c:v>
                </c:pt>
                <c:pt idx="445">
                  <c:v>6</c:v>
                </c:pt>
                <c:pt idx="446">
                  <c:v>6</c:v>
                </c:pt>
                <c:pt idx="447">
                  <c:v>6</c:v>
                </c:pt>
                <c:pt idx="448">
                  <c:v>6</c:v>
                </c:pt>
                <c:pt idx="449">
                  <c:v>6</c:v>
                </c:pt>
                <c:pt idx="450">
                  <c:v>6</c:v>
                </c:pt>
                <c:pt idx="451">
                  <c:v>6</c:v>
                </c:pt>
                <c:pt idx="452">
                  <c:v>6</c:v>
                </c:pt>
                <c:pt idx="453">
                  <c:v>6</c:v>
                </c:pt>
                <c:pt idx="454">
                  <c:v>6</c:v>
                </c:pt>
                <c:pt idx="455">
                  <c:v>6</c:v>
                </c:pt>
                <c:pt idx="456">
                  <c:v>6</c:v>
                </c:pt>
                <c:pt idx="457">
                  <c:v>6</c:v>
                </c:pt>
                <c:pt idx="458">
                  <c:v>6</c:v>
                </c:pt>
                <c:pt idx="459">
                  <c:v>6</c:v>
                </c:pt>
                <c:pt idx="460">
                  <c:v>6</c:v>
                </c:pt>
                <c:pt idx="461">
                  <c:v>6</c:v>
                </c:pt>
                <c:pt idx="462">
                  <c:v>6</c:v>
                </c:pt>
                <c:pt idx="463">
                  <c:v>6</c:v>
                </c:pt>
                <c:pt idx="464">
                  <c:v>6</c:v>
                </c:pt>
                <c:pt idx="465">
                  <c:v>6</c:v>
                </c:pt>
                <c:pt idx="466">
                  <c:v>6</c:v>
                </c:pt>
                <c:pt idx="467">
                  <c:v>6</c:v>
                </c:pt>
                <c:pt idx="468">
                  <c:v>6</c:v>
                </c:pt>
                <c:pt idx="469">
                  <c:v>6</c:v>
                </c:pt>
                <c:pt idx="470">
                  <c:v>6</c:v>
                </c:pt>
                <c:pt idx="471">
                  <c:v>6</c:v>
                </c:pt>
                <c:pt idx="472">
                  <c:v>6</c:v>
                </c:pt>
                <c:pt idx="473">
                  <c:v>6</c:v>
                </c:pt>
                <c:pt idx="474">
                  <c:v>6</c:v>
                </c:pt>
                <c:pt idx="475">
                  <c:v>6</c:v>
                </c:pt>
                <c:pt idx="476">
                  <c:v>6</c:v>
                </c:pt>
                <c:pt idx="477">
                  <c:v>6</c:v>
                </c:pt>
                <c:pt idx="478">
                  <c:v>6</c:v>
                </c:pt>
                <c:pt idx="479">
                  <c:v>6</c:v>
                </c:pt>
                <c:pt idx="480">
                  <c:v>6</c:v>
                </c:pt>
                <c:pt idx="481">
                  <c:v>6</c:v>
                </c:pt>
                <c:pt idx="482">
                  <c:v>6</c:v>
                </c:pt>
                <c:pt idx="483">
                  <c:v>6</c:v>
                </c:pt>
                <c:pt idx="484">
                  <c:v>6</c:v>
                </c:pt>
                <c:pt idx="485">
                  <c:v>6</c:v>
                </c:pt>
                <c:pt idx="486">
                  <c:v>6</c:v>
                </c:pt>
                <c:pt idx="487">
                  <c:v>6</c:v>
                </c:pt>
                <c:pt idx="488">
                  <c:v>6</c:v>
                </c:pt>
                <c:pt idx="489">
                  <c:v>6</c:v>
                </c:pt>
                <c:pt idx="490">
                  <c:v>6</c:v>
                </c:pt>
                <c:pt idx="491">
                  <c:v>6</c:v>
                </c:pt>
                <c:pt idx="492">
                  <c:v>6</c:v>
                </c:pt>
                <c:pt idx="493">
                  <c:v>6</c:v>
                </c:pt>
                <c:pt idx="494">
                  <c:v>6</c:v>
                </c:pt>
                <c:pt idx="495">
                  <c:v>6</c:v>
                </c:pt>
                <c:pt idx="496">
                  <c:v>6</c:v>
                </c:pt>
                <c:pt idx="497">
                  <c:v>6</c:v>
                </c:pt>
                <c:pt idx="498">
                  <c:v>6</c:v>
                </c:pt>
                <c:pt idx="499">
                  <c:v>6</c:v>
                </c:pt>
                <c:pt idx="500">
                  <c:v>6</c:v>
                </c:pt>
                <c:pt idx="501">
                  <c:v>6</c:v>
                </c:pt>
                <c:pt idx="502">
                  <c:v>6</c:v>
                </c:pt>
                <c:pt idx="503">
                  <c:v>6</c:v>
                </c:pt>
                <c:pt idx="504">
                  <c:v>6</c:v>
                </c:pt>
                <c:pt idx="505">
                  <c:v>6</c:v>
                </c:pt>
                <c:pt idx="506">
                  <c:v>6</c:v>
                </c:pt>
                <c:pt idx="507">
                  <c:v>6</c:v>
                </c:pt>
                <c:pt idx="508">
                  <c:v>6</c:v>
                </c:pt>
                <c:pt idx="509">
                  <c:v>6</c:v>
                </c:pt>
                <c:pt idx="510">
                  <c:v>6</c:v>
                </c:pt>
                <c:pt idx="511">
                  <c:v>6</c:v>
                </c:pt>
                <c:pt idx="512">
                  <c:v>6</c:v>
                </c:pt>
                <c:pt idx="513">
                  <c:v>6</c:v>
                </c:pt>
                <c:pt idx="514">
                  <c:v>6</c:v>
                </c:pt>
                <c:pt idx="515">
                  <c:v>6</c:v>
                </c:pt>
                <c:pt idx="516">
                  <c:v>6</c:v>
                </c:pt>
                <c:pt idx="517">
                  <c:v>6</c:v>
                </c:pt>
                <c:pt idx="518">
                  <c:v>6</c:v>
                </c:pt>
                <c:pt idx="519">
                  <c:v>6</c:v>
                </c:pt>
                <c:pt idx="520">
                  <c:v>6</c:v>
                </c:pt>
                <c:pt idx="521">
                  <c:v>6</c:v>
                </c:pt>
                <c:pt idx="522">
                  <c:v>6</c:v>
                </c:pt>
                <c:pt idx="523">
                  <c:v>6</c:v>
                </c:pt>
                <c:pt idx="524">
                  <c:v>6</c:v>
                </c:pt>
                <c:pt idx="525">
                  <c:v>6</c:v>
                </c:pt>
                <c:pt idx="526">
                  <c:v>6</c:v>
                </c:pt>
                <c:pt idx="527">
                  <c:v>6</c:v>
                </c:pt>
                <c:pt idx="528">
                  <c:v>6</c:v>
                </c:pt>
                <c:pt idx="529">
                  <c:v>6</c:v>
                </c:pt>
                <c:pt idx="530">
                  <c:v>6</c:v>
                </c:pt>
                <c:pt idx="531">
                  <c:v>6</c:v>
                </c:pt>
                <c:pt idx="532">
                  <c:v>6</c:v>
                </c:pt>
                <c:pt idx="533">
                  <c:v>6</c:v>
                </c:pt>
                <c:pt idx="534">
                  <c:v>6</c:v>
                </c:pt>
                <c:pt idx="535">
                  <c:v>6</c:v>
                </c:pt>
                <c:pt idx="536">
                  <c:v>6</c:v>
                </c:pt>
                <c:pt idx="537">
                  <c:v>6</c:v>
                </c:pt>
                <c:pt idx="538">
                  <c:v>6</c:v>
                </c:pt>
                <c:pt idx="539">
                  <c:v>6</c:v>
                </c:pt>
                <c:pt idx="540">
                  <c:v>6</c:v>
                </c:pt>
                <c:pt idx="541">
                  <c:v>6</c:v>
                </c:pt>
                <c:pt idx="542">
                  <c:v>6</c:v>
                </c:pt>
                <c:pt idx="543">
                  <c:v>6</c:v>
                </c:pt>
                <c:pt idx="544">
                  <c:v>6</c:v>
                </c:pt>
                <c:pt idx="545">
                  <c:v>6</c:v>
                </c:pt>
                <c:pt idx="546">
                  <c:v>6</c:v>
                </c:pt>
                <c:pt idx="547">
                  <c:v>6</c:v>
                </c:pt>
                <c:pt idx="548">
                  <c:v>6</c:v>
                </c:pt>
                <c:pt idx="549">
                  <c:v>6</c:v>
                </c:pt>
                <c:pt idx="550">
                  <c:v>6</c:v>
                </c:pt>
                <c:pt idx="551">
                  <c:v>6</c:v>
                </c:pt>
                <c:pt idx="552">
                  <c:v>6</c:v>
                </c:pt>
                <c:pt idx="553">
                  <c:v>6</c:v>
                </c:pt>
                <c:pt idx="554">
                  <c:v>6</c:v>
                </c:pt>
                <c:pt idx="555">
                  <c:v>6</c:v>
                </c:pt>
                <c:pt idx="556">
                  <c:v>6</c:v>
                </c:pt>
                <c:pt idx="557">
                  <c:v>6</c:v>
                </c:pt>
                <c:pt idx="558">
                  <c:v>6</c:v>
                </c:pt>
                <c:pt idx="559">
                  <c:v>6</c:v>
                </c:pt>
                <c:pt idx="560">
                  <c:v>6</c:v>
                </c:pt>
                <c:pt idx="561">
                  <c:v>6</c:v>
                </c:pt>
                <c:pt idx="562">
                  <c:v>6</c:v>
                </c:pt>
                <c:pt idx="563">
                  <c:v>6</c:v>
                </c:pt>
                <c:pt idx="564">
                  <c:v>6</c:v>
                </c:pt>
                <c:pt idx="565">
                  <c:v>6</c:v>
                </c:pt>
                <c:pt idx="566">
                  <c:v>6</c:v>
                </c:pt>
                <c:pt idx="567">
                  <c:v>6</c:v>
                </c:pt>
                <c:pt idx="568">
                  <c:v>6</c:v>
                </c:pt>
                <c:pt idx="569">
                  <c:v>6</c:v>
                </c:pt>
                <c:pt idx="570">
                  <c:v>6</c:v>
                </c:pt>
                <c:pt idx="571">
                  <c:v>6</c:v>
                </c:pt>
                <c:pt idx="572">
                  <c:v>6</c:v>
                </c:pt>
                <c:pt idx="573">
                  <c:v>6</c:v>
                </c:pt>
                <c:pt idx="574">
                  <c:v>6</c:v>
                </c:pt>
                <c:pt idx="575">
                  <c:v>6</c:v>
                </c:pt>
                <c:pt idx="576">
                  <c:v>6</c:v>
                </c:pt>
                <c:pt idx="577">
                  <c:v>6</c:v>
                </c:pt>
                <c:pt idx="578">
                  <c:v>6</c:v>
                </c:pt>
                <c:pt idx="579">
                  <c:v>6</c:v>
                </c:pt>
                <c:pt idx="580">
                  <c:v>6</c:v>
                </c:pt>
                <c:pt idx="581">
                  <c:v>6</c:v>
                </c:pt>
                <c:pt idx="582">
                  <c:v>6</c:v>
                </c:pt>
                <c:pt idx="583">
                  <c:v>6</c:v>
                </c:pt>
                <c:pt idx="584">
                  <c:v>6</c:v>
                </c:pt>
                <c:pt idx="585">
                  <c:v>6</c:v>
                </c:pt>
                <c:pt idx="586">
                  <c:v>6</c:v>
                </c:pt>
                <c:pt idx="587">
                  <c:v>6</c:v>
                </c:pt>
                <c:pt idx="588">
                  <c:v>6</c:v>
                </c:pt>
                <c:pt idx="589">
                  <c:v>6</c:v>
                </c:pt>
                <c:pt idx="590">
                  <c:v>6</c:v>
                </c:pt>
                <c:pt idx="591">
                  <c:v>6</c:v>
                </c:pt>
                <c:pt idx="592">
                  <c:v>6</c:v>
                </c:pt>
                <c:pt idx="593">
                  <c:v>6</c:v>
                </c:pt>
                <c:pt idx="594">
                  <c:v>6</c:v>
                </c:pt>
                <c:pt idx="595">
                  <c:v>6</c:v>
                </c:pt>
                <c:pt idx="596">
                  <c:v>6</c:v>
                </c:pt>
                <c:pt idx="597">
                  <c:v>6</c:v>
                </c:pt>
                <c:pt idx="598">
                  <c:v>6</c:v>
                </c:pt>
                <c:pt idx="599">
                  <c:v>6</c:v>
                </c:pt>
                <c:pt idx="600">
                  <c:v>12</c:v>
                </c:pt>
                <c:pt idx="601">
                  <c:v>12</c:v>
                </c:pt>
                <c:pt idx="602">
                  <c:v>12</c:v>
                </c:pt>
                <c:pt idx="603">
                  <c:v>12</c:v>
                </c:pt>
                <c:pt idx="604">
                  <c:v>12</c:v>
                </c:pt>
                <c:pt idx="605">
                  <c:v>12</c:v>
                </c:pt>
                <c:pt idx="606">
                  <c:v>12</c:v>
                </c:pt>
                <c:pt idx="607">
                  <c:v>12</c:v>
                </c:pt>
                <c:pt idx="608">
                  <c:v>12</c:v>
                </c:pt>
                <c:pt idx="609">
                  <c:v>12</c:v>
                </c:pt>
                <c:pt idx="610">
                  <c:v>12</c:v>
                </c:pt>
                <c:pt idx="611">
                  <c:v>12</c:v>
                </c:pt>
                <c:pt idx="612">
                  <c:v>12</c:v>
                </c:pt>
                <c:pt idx="613">
                  <c:v>12</c:v>
                </c:pt>
                <c:pt idx="614">
                  <c:v>12</c:v>
                </c:pt>
                <c:pt idx="615">
                  <c:v>12</c:v>
                </c:pt>
                <c:pt idx="616">
                  <c:v>12</c:v>
                </c:pt>
                <c:pt idx="617">
                  <c:v>12</c:v>
                </c:pt>
                <c:pt idx="618">
                  <c:v>12</c:v>
                </c:pt>
                <c:pt idx="619">
                  <c:v>12</c:v>
                </c:pt>
                <c:pt idx="620">
                  <c:v>12</c:v>
                </c:pt>
                <c:pt idx="621">
                  <c:v>12</c:v>
                </c:pt>
                <c:pt idx="622">
                  <c:v>12</c:v>
                </c:pt>
                <c:pt idx="623">
                  <c:v>12</c:v>
                </c:pt>
                <c:pt idx="624">
                  <c:v>12</c:v>
                </c:pt>
                <c:pt idx="625">
                  <c:v>12</c:v>
                </c:pt>
                <c:pt idx="626">
                  <c:v>12</c:v>
                </c:pt>
                <c:pt idx="627">
                  <c:v>12</c:v>
                </c:pt>
                <c:pt idx="628">
                  <c:v>12</c:v>
                </c:pt>
                <c:pt idx="629">
                  <c:v>12</c:v>
                </c:pt>
                <c:pt idx="630">
                  <c:v>12</c:v>
                </c:pt>
                <c:pt idx="631">
                  <c:v>12</c:v>
                </c:pt>
                <c:pt idx="632">
                  <c:v>12</c:v>
                </c:pt>
                <c:pt idx="633">
                  <c:v>12</c:v>
                </c:pt>
                <c:pt idx="634">
                  <c:v>12</c:v>
                </c:pt>
                <c:pt idx="635">
                  <c:v>12</c:v>
                </c:pt>
                <c:pt idx="636">
                  <c:v>12</c:v>
                </c:pt>
                <c:pt idx="637">
                  <c:v>12</c:v>
                </c:pt>
                <c:pt idx="638">
                  <c:v>12</c:v>
                </c:pt>
                <c:pt idx="639">
                  <c:v>12</c:v>
                </c:pt>
                <c:pt idx="640">
                  <c:v>12</c:v>
                </c:pt>
                <c:pt idx="641">
                  <c:v>12</c:v>
                </c:pt>
                <c:pt idx="642">
                  <c:v>12</c:v>
                </c:pt>
                <c:pt idx="643">
                  <c:v>12</c:v>
                </c:pt>
                <c:pt idx="644">
                  <c:v>12</c:v>
                </c:pt>
                <c:pt idx="645">
                  <c:v>12</c:v>
                </c:pt>
                <c:pt idx="646">
                  <c:v>12</c:v>
                </c:pt>
                <c:pt idx="647">
                  <c:v>12</c:v>
                </c:pt>
                <c:pt idx="648">
                  <c:v>12</c:v>
                </c:pt>
                <c:pt idx="649">
                  <c:v>12</c:v>
                </c:pt>
                <c:pt idx="650">
                  <c:v>12</c:v>
                </c:pt>
                <c:pt idx="651">
                  <c:v>12</c:v>
                </c:pt>
                <c:pt idx="652">
                  <c:v>12</c:v>
                </c:pt>
                <c:pt idx="653">
                  <c:v>12</c:v>
                </c:pt>
                <c:pt idx="654">
                  <c:v>12</c:v>
                </c:pt>
                <c:pt idx="655">
                  <c:v>12</c:v>
                </c:pt>
                <c:pt idx="656">
                  <c:v>12</c:v>
                </c:pt>
                <c:pt idx="657">
                  <c:v>12</c:v>
                </c:pt>
                <c:pt idx="658">
                  <c:v>12</c:v>
                </c:pt>
                <c:pt idx="659">
                  <c:v>12</c:v>
                </c:pt>
                <c:pt idx="660">
                  <c:v>12</c:v>
                </c:pt>
                <c:pt idx="661">
                  <c:v>12</c:v>
                </c:pt>
                <c:pt idx="662">
                  <c:v>12</c:v>
                </c:pt>
                <c:pt idx="663">
                  <c:v>12</c:v>
                </c:pt>
                <c:pt idx="664">
                  <c:v>12</c:v>
                </c:pt>
                <c:pt idx="665">
                  <c:v>12</c:v>
                </c:pt>
                <c:pt idx="666">
                  <c:v>12</c:v>
                </c:pt>
                <c:pt idx="667">
                  <c:v>12</c:v>
                </c:pt>
                <c:pt idx="668">
                  <c:v>12</c:v>
                </c:pt>
                <c:pt idx="669">
                  <c:v>12</c:v>
                </c:pt>
                <c:pt idx="670">
                  <c:v>12</c:v>
                </c:pt>
                <c:pt idx="671">
                  <c:v>12</c:v>
                </c:pt>
                <c:pt idx="672">
                  <c:v>12</c:v>
                </c:pt>
                <c:pt idx="673">
                  <c:v>12</c:v>
                </c:pt>
                <c:pt idx="674">
                  <c:v>12</c:v>
                </c:pt>
                <c:pt idx="675">
                  <c:v>12</c:v>
                </c:pt>
                <c:pt idx="676">
                  <c:v>12</c:v>
                </c:pt>
                <c:pt idx="677">
                  <c:v>12</c:v>
                </c:pt>
                <c:pt idx="678">
                  <c:v>12</c:v>
                </c:pt>
                <c:pt idx="679">
                  <c:v>12</c:v>
                </c:pt>
                <c:pt idx="680">
                  <c:v>12</c:v>
                </c:pt>
                <c:pt idx="681">
                  <c:v>12</c:v>
                </c:pt>
                <c:pt idx="682">
                  <c:v>12</c:v>
                </c:pt>
                <c:pt idx="683">
                  <c:v>12</c:v>
                </c:pt>
                <c:pt idx="684">
                  <c:v>12</c:v>
                </c:pt>
                <c:pt idx="685">
                  <c:v>12</c:v>
                </c:pt>
                <c:pt idx="686">
                  <c:v>12</c:v>
                </c:pt>
                <c:pt idx="687">
                  <c:v>12</c:v>
                </c:pt>
                <c:pt idx="688">
                  <c:v>12</c:v>
                </c:pt>
                <c:pt idx="689">
                  <c:v>12</c:v>
                </c:pt>
                <c:pt idx="690">
                  <c:v>12</c:v>
                </c:pt>
                <c:pt idx="691">
                  <c:v>12</c:v>
                </c:pt>
                <c:pt idx="692">
                  <c:v>12</c:v>
                </c:pt>
                <c:pt idx="693">
                  <c:v>12</c:v>
                </c:pt>
                <c:pt idx="694">
                  <c:v>12</c:v>
                </c:pt>
                <c:pt idx="695">
                  <c:v>12</c:v>
                </c:pt>
                <c:pt idx="696">
                  <c:v>12</c:v>
                </c:pt>
                <c:pt idx="697">
                  <c:v>12</c:v>
                </c:pt>
                <c:pt idx="698">
                  <c:v>12</c:v>
                </c:pt>
                <c:pt idx="699">
                  <c:v>12</c:v>
                </c:pt>
                <c:pt idx="700">
                  <c:v>12</c:v>
                </c:pt>
                <c:pt idx="701">
                  <c:v>12</c:v>
                </c:pt>
                <c:pt idx="702">
                  <c:v>12</c:v>
                </c:pt>
                <c:pt idx="703">
                  <c:v>12</c:v>
                </c:pt>
                <c:pt idx="704">
                  <c:v>12</c:v>
                </c:pt>
                <c:pt idx="705">
                  <c:v>12</c:v>
                </c:pt>
                <c:pt idx="706">
                  <c:v>12</c:v>
                </c:pt>
                <c:pt idx="707">
                  <c:v>12</c:v>
                </c:pt>
                <c:pt idx="708">
                  <c:v>12</c:v>
                </c:pt>
                <c:pt idx="709">
                  <c:v>12</c:v>
                </c:pt>
                <c:pt idx="710">
                  <c:v>12</c:v>
                </c:pt>
                <c:pt idx="711">
                  <c:v>12</c:v>
                </c:pt>
                <c:pt idx="712">
                  <c:v>12</c:v>
                </c:pt>
                <c:pt idx="713">
                  <c:v>12</c:v>
                </c:pt>
                <c:pt idx="714">
                  <c:v>12</c:v>
                </c:pt>
                <c:pt idx="715">
                  <c:v>12</c:v>
                </c:pt>
                <c:pt idx="716">
                  <c:v>12</c:v>
                </c:pt>
                <c:pt idx="717">
                  <c:v>12</c:v>
                </c:pt>
                <c:pt idx="718">
                  <c:v>12</c:v>
                </c:pt>
                <c:pt idx="719">
                  <c:v>12</c:v>
                </c:pt>
                <c:pt idx="720">
                  <c:v>12</c:v>
                </c:pt>
                <c:pt idx="721">
                  <c:v>12</c:v>
                </c:pt>
                <c:pt idx="722">
                  <c:v>12</c:v>
                </c:pt>
                <c:pt idx="723">
                  <c:v>12</c:v>
                </c:pt>
                <c:pt idx="724">
                  <c:v>12</c:v>
                </c:pt>
                <c:pt idx="725">
                  <c:v>12</c:v>
                </c:pt>
                <c:pt idx="726">
                  <c:v>12</c:v>
                </c:pt>
                <c:pt idx="727">
                  <c:v>12</c:v>
                </c:pt>
                <c:pt idx="728">
                  <c:v>12</c:v>
                </c:pt>
                <c:pt idx="729">
                  <c:v>12</c:v>
                </c:pt>
                <c:pt idx="730">
                  <c:v>12</c:v>
                </c:pt>
                <c:pt idx="731">
                  <c:v>12</c:v>
                </c:pt>
                <c:pt idx="732">
                  <c:v>12</c:v>
                </c:pt>
                <c:pt idx="733">
                  <c:v>12</c:v>
                </c:pt>
                <c:pt idx="734">
                  <c:v>12</c:v>
                </c:pt>
                <c:pt idx="735">
                  <c:v>12</c:v>
                </c:pt>
                <c:pt idx="736">
                  <c:v>12</c:v>
                </c:pt>
                <c:pt idx="737">
                  <c:v>12</c:v>
                </c:pt>
                <c:pt idx="738">
                  <c:v>12</c:v>
                </c:pt>
                <c:pt idx="739">
                  <c:v>12</c:v>
                </c:pt>
                <c:pt idx="740">
                  <c:v>12</c:v>
                </c:pt>
                <c:pt idx="741">
                  <c:v>12</c:v>
                </c:pt>
                <c:pt idx="742">
                  <c:v>12</c:v>
                </c:pt>
                <c:pt idx="743">
                  <c:v>12</c:v>
                </c:pt>
                <c:pt idx="744">
                  <c:v>12</c:v>
                </c:pt>
                <c:pt idx="745">
                  <c:v>12</c:v>
                </c:pt>
                <c:pt idx="746">
                  <c:v>12</c:v>
                </c:pt>
                <c:pt idx="747">
                  <c:v>12</c:v>
                </c:pt>
                <c:pt idx="748">
                  <c:v>12</c:v>
                </c:pt>
                <c:pt idx="749">
                  <c:v>12</c:v>
                </c:pt>
                <c:pt idx="750">
                  <c:v>12</c:v>
                </c:pt>
                <c:pt idx="751">
                  <c:v>12</c:v>
                </c:pt>
                <c:pt idx="752">
                  <c:v>12</c:v>
                </c:pt>
                <c:pt idx="753">
                  <c:v>12</c:v>
                </c:pt>
                <c:pt idx="754">
                  <c:v>12</c:v>
                </c:pt>
                <c:pt idx="755">
                  <c:v>12</c:v>
                </c:pt>
                <c:pt idx="756">
                  <c:v>12</c:v>
                </c:pt>
                <c:pt idx="757">
                  <c:v>12</c:v>
                </c:pt>
                <c:pt idx="758">
                  <c:v>12</c:v>
                </c:pt>
                <c:pt idx="759">
                  <c:v>12</c:v>
                </c:pt>
                <c:pt idx="760">
                  <c:v>12</c:v>
                </c:pt>
                <c:pt idx="761">
                  <c:v>12</c:v>
                </c:pt>
                <c:pt idx="762">
                  <c:v>12</c:v>
                </c:pt>
                <c:pt idx="763">
                  <c:v>12</c:v>
                </c:pt>
                <c:pt idx="764">
                  <c:v>12</c:v>
                </c:pt>
                <c:pt idx="765">
                  <c:v>12</c:v>
                </c:pt>
                <c:pt idx="766">
                  <c:v>12</c:v>
                </c:pt>
                <c:pt idx="767">
                  <c:v>12</c:v>
                </c:pt>
                <c:pt idx="768">
                  <c:v>12</c:v>
                </c:pt>
                <c:pt idx="769">
                  <c:v>12</c:v>
                </c:pt>
                <c:pt idx="770">
                  <c:v>12</c:v>
                </c:pt>
                <c:pt idx="771">
                  <c:v>12</c:v>
                </c:pt>
                <c:pt idx="772">
                  <c:v>12</c:v>
                </c:pt>
                <c:pt idx="773">
                  <c:v>12</c:v>
                </c:pt>
                <c:pt idx="774">
                  <c:v>12</c:v>
                </c:pt>
                <c:pt idx="775">
                  <c:v>12</c:v>
                </c:pt>
                <c:pt idx="776">
                  <c:v>12</c:v>
                </c:pt>
                <c:pt idx="777">
                  <c:v>12</c:v>
                </c:pt>
                <c:pt idx="778">
                  <c:v>12</c:v>
                </c:pt>
                <c:pt idx="779">
                  <c:v>12</c:v>
                </c:pt>
                <c:pt idx="780">
                  <c:v>12</c:v>
                </c:pt>
                <c:pt idx="781">
                  <c:v>12</c:v>
                </c:pt>
                <c:pt idx="782">
                  <c:v>12</c:v>
                </c:pt>
                <c:pt idx="783">
                  <c:v>12</c:v>
                </c:pt>
                <c:pt idx="784">
                  <c:v>12</c:v>
                </c:pt>
                <c:pt idx="785">
                  <c:v>12</c:v>
                </c:pt>
                <c:pt idx="786">
                  <c:v>12</c:v>
                </c:pt>
                <c:pt idx="787">
                  <c:v>12</c:v>
                </c:pt>
                <c:pt idx="788">
                  <c:v>12</c:v>
                </c:pt>
                <c:pt idx="789">
                  <c:v>12</c:v>
                </c:pt>
                <c:pt idx="790">
                  <c:v>12</c:v>
                </c:pt>
                <c:pt idx="791">
                  <c:v>12</c:v>
                </c:pt>
                <c:pt idx="792">
                  <c:v>12</c:v>
                </c:pt>
                <c:pt idx="793">
                  <c:v>12</c:v>
                </c:pt>
                <c:pt idx="794">
                  <c:v>12</c:v>
                </c:pt>
                <c:pt idx="795">
                  <c:v>12</c:v>
                </c:pt>
                <c:pt idx="796">
                  <c:v>12</c:v>
                </c:pt>
                <c:pt idx="797">
                  <c:v>12</c:v>
                </c:pt>
                <c:pt idx="798">
                  <c:v>12</c:v>
                </c:pt>
                <c:pt idx="799">
                  <c:v>12</c:v>
                </c:pt>
                <c:pt idx="800">
                  <c:v>12</c:v>
                </c:pt>
                <c:pt idx="801">
                  <c:v>12</c:v>
                </c:pt>
                <c:pt idx="802">
                  <c:v>12</c:v>
                </c:pt>
                <c:pt idx="803">
                  <c:v>12</c:v>
                </c:pt>
                <c:pt idx="804">
                  <c:v>12</c:v>
                </c:pt>
                <c:pt idx="805">
                  <c:v>12</c:v>
                </c:pt>
                <c:pt idx="806">
                  <c:v>12</c:v>
                </c:pt>
                <c:pt idx="807">
                  <c:v>12</c:v>
                </c:pt>
                <c:pt idx="808">
                  <c:v>12</c:v>
                </c:pt>
                <c:pt idx="809">
                  <c:v>12</c:v>
                </c:pt>
                <c:pt idx="810">
                  <c:v>12</c:v>
                </c:pt>
                <c:pt idx="811">
                  <c:v>12</c:v>
                </c:pt>
                <c:pt idx="812">
                  <c:v>12</c:v>
                </c:pt>
                <c:pt idx="813">
                  <c:v>12</c:v>
                </c:pt>
                <c:pt idx="814">
                  <c:v>12</c:v>
                </c:pt>
                <c:pt idx="815">
                  <c:v>12</c:v>
                </c:pt>
                <c:pt idx="816">
                  <c:v>12</c:v>
                </c:pt>
                <c:pt idx="817">
                  <c:v>12</c:v>
                </c:pt>
                <c:pt idx="818">
                  <c:v>12</c:v>
                </c:pt>
                <c:pt idx="819">
                  <c:v>12</c:v>
                </c:pt>
                <c:pt idx="820">
                  <c:v>12</c:v>
                </c:pt>
                <c:pt idx="821">
                  <c:v>12</c:v>
                </c:pt>
                <c:pt idx="822">
                  <c:v>12</c:v>
                </c:pt>
                <c:pt idx="823">
                  <c:v>12</c:v>
                </c:pt>
                <c:pt idx="824">
                  <c:v>12</c:v>
                </c:pt>
                <c:pt idx="825">
                  <c:v>12</c:v>
                </c:pt>
                <c:pt idx="826">
                  <c:v>12</c:v>
                </c:pt>
                <c:pt idx="827">
                  <c:v>12</c:v>
                </c:pt>
                <c:pt idx="828">
                  <c:v>12</c:v>
                </c:pt>
                <c:pt idx="829">
                  <c:v>12</c:v>
                </c:pt>
                <c:pt idx="830">
                  <c:v>12</c:v>
                </c:pt>
                <c:pt idx="831">
                  <c:v>12</c:v>
                </c:pt>
                <c:pt idx="832">
                  <c:v>12</c:v>
                </c:pt>
                <c:pt idx="833">
                  <c:v>12</c:v>
                </c:pt>
                <c:pt idx="834">
                  <c:v>12</c:v>
                </c:pt>
                <c:pt idx="835">
                  <c:v>12</c:v>
                </c:pt>
                <c:pt idx="836">
                  <c:v>12</c:v>
                </c:pt>
                <c:pt idx="837">
                  <c:v>12</c:v>
                </c:pt>
                <c:pt idx="838">
                  <c:v>12</c:v>
                </c:pt>
                <c:pt idx="839">
                  <c:v>12</c:v>
                </c:pt>
                <c:pt idx="840">
                  <c:v>12</c:v>
                </c:pt>
                <c:pt idx="841">
                  <c:v>12</c:v>
                </c:pt>
                <c:pt idx="842">
                  <c:v>12</c:v>
                </c:pt>
                <c:pt idx="843">
                  <c:v>12</c:v>
                </c:pt>
                <c:pt idx="844">
                  <c:v>12</c:v>
                </c:pt>
                <c:pt idx="845">
                  <c:v>12</c:v>
                </c:pt>
                <c:pt idx="846">
                  <c:v>12</c:v>
                </c:pt>
                <c:pt idx="847">
                  <c:v>12</c:v>
                </c:pt>
                <c:pt idx="848">
                  <c:v>12</c:v>
                </c:pt>
                <c:pt idx="849">
                  <c:v>12</c:v>
                </c:pt>
                <c:pt idx="850">
                  <c:v>12</c:v>
                </c:pt>
                <c:pt idx="851">
                  <c:v>12</c:v>
                </c:pt>
                <c:pt idx="852">
                  <c:v>12</c:v>
                </c:pt>
                <c:pt idx="853">
                  <c:v>12</c:v>
                </c:pt>
                <c:pt idx="854">
                  <c:v>12</c:v>
                </c:pt>
                <c:pt idx="855">
                  <c:v>12</c:v>
                </c:pt>
                <c:pt idx="856">
                  <c:v>12</c:v>
                </c:pt>
                <c:pt idx="857">
                  <c:v>12</c:v>
                </c:pt>
                <c:pt idx="858">
                  <c:v>12</c:v>
                </c:pt>
                <c:pt idx="859">
                  <c:v>12</c:v>
                </c:pt>
                <c:pt idx="860">
                  <c:v>12</c:v>
                </c:pt>
                <c:pt idx="861">
                  <c:v>12</c:v>
                </c:pt>
                <c:pt idx="862">
                  <c:v>12</c:v>
                </c:pt>
                <c:pt idx="863">
                  <c:v>12</c:v>
                </c:pt>
                <c:pt idx="864">
                  <c:v>12</c:v>
                </c:pt>
                <c:pt idx="865">
                  <c:v>12</c:v>
                </c:pt>
                <c:pt idx="866">
                  <c:v>12</c:v>
                </c:pt>
                <c:pt idx="867">
                  <c:v>12</c:v>
                </c:pt>
                <c:pt idx="868">
                  <c:v>12</c:v>
                </c:pt>
                <c:pt idx="869">
                  <c:v>12</c:v>
                </c:pt>
                <c:pt idx="870">
                  <c:v>12</c:v>
                </c:pt>
                <c:pt idx="871">
                  <c:v>12</c:v>
                </c:pt>
                <c:pt idx="872">
                  <c:v>12</c:v>
                </c:pt>
                <c:pt idx="873">
                  <c:v>12</c:v>
                </c:pt>
                <c:pt idx="874">
                  <c:v>12</c:v>
                </c:pt>
                <c:pt idx="875">
                  <c:v>12</c:v>
                </c:pt>
                <c:pt idx="876">
                  <c:v>12</c:v>
                </c:pt>
                <c:pt idx="877">
                  <c:v>12</c:v>
                </c:pt>
                <c:pt idx="878">
                  <c:v>12</c:v>
                </c:pt>
                <c:pt idx="879">
                  <c:v>12</c:v>
                </c:pt>
                <c:pt idx="880">
                  <c:v>12</c:v>
                </c:pt>
                <c:pt idx="881">
                  <c:v>12</c:v>
                </c:pt>
                <c:pt idx="882">
                  <c:v>12</c:v>
                </c:pt>
                <c:pt idx="883">
                  <c:v>12</c:v>
                </c:pt>
                <c:pt idx="884">
                  <c:v>12</c:v>
                </c:pt>
                <c:pt idx="885">
                  <c:v>12</c:v>
                </c:pt>
                <c:pt idx="886">
                  <c:v>12</c:v>
                </c:pt>
                <c:pt idx="887">
                  <c:v>12</c:v>
                </c:pt>
                <c:pt idx="888">
                  <c:v>12</c:v>
                </c:pt>
                <c:pt idx="889">
                  <c:v>12</c:v>
                </c:pt>
                <c:pt idx="890">
                  <c:v>12</c:v>
                </c:pt>
                <c:pt idx="891">
                  <c:v>12</c:v>
                </c:pt>
                <c:pt idx="892">
                  <c:v>12</c:v>
                </c:pt>
                <c:pt idx="893">
                  <c:v>12</c:v>
                </c:pt>
                <c:pt idx="894">
                  <c:v>12</c:v>
                </c:pt>
                <c:pt idx="895">
                  <c:v>12</c:v>
                </c:pt>
                <c:pt idx="896">
                  <c:v>12</c:v>
                </c:pt>
                <c:pt idx="897">
                  <c:v>12</c:v>
                </c:pt>
                <c:pt idx="898">
                  <c:v>12</c:v>
                </c:pt>
                <c:pt idx="899">
                  <c:v>12</c:v>
                </c:pt>
                <c:pt idx="900">
                  <c:v>12</c:v>
                </c:pt>
                <c:pt idx="901">
                  <c:v>12</c:v>
                </c:pt>
                <c:pt idx="902">
                  <c:v>12</c:v>
                </c:pt>
                <c:pt idx="903">
                  <c:v>12</c:v>
                </c:pt>
                <c:pt idx="904">
                  <c:v>12</c:v>
                </c:pt>
                <c:pt idx="905">
                  <c:v>12</c:v>
                </c:pt>
                <c:pt idx="906">
                  <c:v>12</c:v>
                </c:pt>
                <c:pt idx="907">
                  <c:v>12</c:v>
                </c:pt>
                <c:pt idx="908">
                  <c:v>12</c:v>
                </c:pt>
                <c:pt idx="909">
                  <c:v>12</c:v>
                </c:pt>
                <c:pt idx="910">
                  <c:v>12</c:v>
                </c:pt>
                <c:pt idx="911">
                  <c:v>12</c:v>
                </c:pt>
                <c:pt idx="912">
                  <c:v>12</c:v>
                </c:pt>
                <c:pt idx="913">
                  <c:v>12</c:v>
                </c:pt>
                <c:pt idx="914">
                  <c:v>12</c:v>
                </c:pt>
                <c:pt idx="915">
                  <c:v>12</c:v>
                </c:pt>
                <c:pt idx="916">
                  <c:v>12</c:v>
                </c:pt>
                <c:pt idx="917">
                  <c:v>12</c:v>
                </c:pt>
                <c:pt idx="918">
                  <c:v>12</c:v>
                </c:pt>
                <c:pt idx="919">
                  <c:v>12</c:v>
                </c:pt>
                <c:pt idx="920">
                  <c:v>12</c:v>
                </c:pt>
                <c:pt idx="921">
                  <c:v>12</c:v>
                </c:pt>
                <c:pt idx="922">
                  <c:v>12</c:v>
                </c:pt>
                <c:pt idx="923">
                  <c:v>12</c:v>
                </c:pt>
                <c:pt idx="924">
                  <c:v>12</c:v>
                </c:pt>
                <c:pt idx="925">
                  <c:v>12</c:v>
                </c:pt>
                <c:pt idx="926">
                  <c:v>12</c:v>
                </c:pt>
                <c:pt idx="927">
                  <c:v>12</c:v>
                </c:pt>
                <c:pt idx="928">
                  <c:v>12</c:v>
                </c:pt>
                <c:pt idx="929">
                  <c:v>12</c:v>
                </c:pt>
                <c:pt idx="930">
                  <c:v>12</c:v>
                </c:pt>
                <c:pt idx="931">
                  <c:v>12</c:v>
                </c:pt>
                <c:pt idx="932">
                  <c:v>12</c:v>
                </c:pt>
                <c:pt idx="933">
                  <c:v>12</c:v>
                </c:pt>
                <c:pt idx="934">
                  <c:v>12</c:v>
                </c:pt>
                <c:pt idx="935">
                  <c:v>12</c:v>
                </c:pt>
                <c:pt idx="936">
                  <c:v>12</c:v>
                </c:pt>
                <c:pt idx="937">
                  <c:v>12</c:v>
                </c:pt>
                <c:pt idx="938">
                  <c:v>12</c:v>
                </c:pt>
                <c:pt idx="939">
                  <c:v>12</c:v>
                </c:pt>
                <c:pt idx="940">
                  <c:v>12</c:v>
                </c:pt>
                <c:pt idx="941">
                  <c:v>12</c:v>
                </c:pt>
                <c:pt idx="942">
                  <c:v>12</c:v>
                </c:pt>
                <c:pt idx="943">
                  <c:v>12</c:v>
                </c:pt>
                <c:pt idx="944">
                  <c:v>12</c:v>
                </c:pt>
                <c:pt idx="945">
                  <c:v>12</c:v>
                </c:pt>
                <c:pt idx="946">
                  <c:v>12</c:v>
                </c:pt>
                <c:pt idx="947">
                  <c:v>12</c:v>
                </c:pt>
                <c:pt idx="948">
                  <c:v>12</c:v>
                </c:pt>
                <c:pt idx="949">
                  <c:v>12</c:v>
                </c:pt>
                <c:pt idx="950">
                  <c:v>12</c:v>
                </c:pt>
                <c:pt idx="951">
                  <c:v>12</c:v>
                </c:pt>
                <c:pt idx="952">
                  <c:v>12</c:v>
                </c:pt>
                <c:pt idx="953">
                  <c:v>12</c:v>
                </c:pt>
                <c:pt idx="954">
                  <c:v>12</c:v>
                </c:pt>
                <c:pt idx="955">
                  <c:v>12</c:v>
                </c:pt>
                <c:pt idx="956">
                  <c:v>12</c:v>
                </c:pt>
                <c:pt idx="957">
                  <c:v>12</c:v>
                </c:pt>
                <c:pt idx="958">
                  <c:v>12</c:v>
                </c:pt>
                <c:pt idx="959">
                  <c:v>12</c:v>
                </c:pt>
                <c:pt idx="960">
                  <c:v>12</c:v>
                </c:pt>
                <c:pt idx="961">
                  <c:v>12</c:v>
                </c:pt>
                <c:pt idx="962">
                  <c:v>12</c:v>
                </c:pt>
                <c:pt idx="963">
                  <c:v>12</c:v>
                </c:pt>
                <c:pt idx="964">
                  <c:v>12</c:v>
                </c:pt>
                <c:pt idx="965">
                  <c:v>12</c:v>
                </c:pt>
                <c:pt idx="966">
                  <c:v>12</c:v>
                </c:pt>
                <c:pt idx="967">
                  <c:v>12</c:v>
                </c:pt>
                <c:pt idx="968">
                  <c:v>12</c:v>
                </c:pt>
                <c:pt idx="969">
                  <c:v>12</c:v>
                </c:pt>
                <c:pt idx="970">
                  <c:v>12</c:v>
                </c:pt>
                <c:pt idx="971">
                  <c:v>12</c:v>
                </c:pt>
                <c:pt idx="972">
                  <c:v>12</c:v>
                </c:pt>
                <c:pt idx="973">
                  <c:v>12</c:v>
                </c:pt>
                <c:pt idx="974">
                  <c:v>12</c:v>
                </c:pt>
                <c:pt idx="975">
                  <c:v>12</c:v>
                </c:pt>
                <c:pt idx="976">
                  <c:v>12</c:v>
                </c:pt>
                <c:pt idx="977">
                  <c:v>12</c:v>
                </c:pt>
                <c:pt idx="978">
                  <c:v>12</c:v>
                </c:pt>
                <c:pt idx="979">
                  <c:v>12</c:v>
                </c:pt>
                <c:pt idx="980">
                  <c:v>12</c:v>
                </c:pt>
                <c:pt idx="981">
                  <c:v>12</c:v>
                </c:pt>
                <c:pt idx="982">
                  <c:v>12</c:v>
                </c:pt>
                <c:pt idx="983">
                  <c:v>12</c:v>
                </c:pt>
                <c:pt idx="984">
                  <c:v>12</c:v>
                </c:pt>
                <c:pt idx="985">
                  <c:v>12</c:v>
                </c:pt>
                <c:pt idx="986">
                  <c:v>12</c:v>
                </c:pt>
                <c:pt idx="987">
                  <c:v>12</c:v>
                </c:pt>
                <c:pt idx="988">
                  <c:v>12</c:v>
                </c:pt>
                <c:pt idx="989">
                  <c:v>12</c:v>
                </c:pt>
                <c:pt idx="990">
                  <c:v>12</c:v>
                </c:pt>
                <c:pt idx="991">
                  <c:v>12</c:v>
                </c:pt>
                <c:pt idx="992">
                  <c:v>12</c:v>
                </c:pt>
                <c:pt idx="993">
                  <c:v>12</c:v>
                </c:pt>
                <c:pt idx="994">
                  <c:v>12</c:v>
                </c:pt>
                <c:pt idx="995">
                  <c:v>12</c:v>
                </c:pt>
                <c:pt idx="996">
                  <c:v>12</c:v>
                </c:pt>
                <c:pt idx="997">
                  <c:v>12</c:v>
                </c:pt>
                <c:pt idx="998">
                  <c:v>12</c:v>
                </c:pt>
                <c:pt idx="999">
                  <c:v>12</c:v>
                </c:pt>
                <c:pt idx="1000">
                  <c:v>12</c:v>
                </c:pt>
                <c:pt idx="1001">
                  <c:v>12</c:v>
                </c:pt>
                <c:pt idx="1002">
                  <c:v>12</c:v>
                </c:pt>
                <c:pt idx="1003">
                  <c:v>12</c:v>
                </c:pt>
                <c:pt idx="1004">
                  <c:v>12</c:v>
                </c:pt>
                <c:pt idx="1005">
                  <c:v>12</c:v>
                </c:pt>
                <c:pt idx="1006">
                  <c:v>12</c:v>
                </c:pt>
                <c:pt idx="1007">
                  <c:v>12</c:v>
                </c:pt>
                <c:pt idx="1008">
                  <c:v>12</c:v>
                </c:pt>
                <c:pt idx="1009">
                  <c:v>12</c:v>
                </c:pt>
                <c:pt idx="1010">
                  <c:v>12</c:v>
                </c:pt>
                <c:pt idx="1011">
                  <c:v>12</c:v>
                </c:pt>
                <c:pt idx="1012">
                  <c:v>12</c:v>
                </c:pt>
                <c:pt idx="1013">
                  <c:v>12</c:v>
                </c:pt>
                <c:pt idx="1014">
                  <c:v>12</c:v>
                </c:pt>
                <c:pt idx="1015">
                  <c:v>12</c:v>
                </c:pt>
                <c:pt idx="1016">
                  <c:v>12</c:v>
                </c:pt>
                <c:pt idx="1017">
                  <c:v>12</c:v>
                </c:pt>
                <c:pt idx="1018">
                  <c:v>12</c:v>
                </c:pt>
                <c:pt idx="1019">
                  <c:v>12</c:v>
                </c:pt>
                <c:pt idx="1020">
                  <c:v>12</c:v>
                </c:pt>
                <c:pt idx="1021">
                  <c:v>12</c:v>
                </c:pt>
                <c:pt idx="1022">
                  <c:v>12</c:v>
                </c:pt>
                <c:pt idx="1023">
                  <c:v>12</c:v>
                </c:pt>
                <c:pt idx="1024">
                  <c:v>12</c:v>
                </c:pt>
                <c:pt idx="1025">
                  <c:v>12</c:v>
                </c:pt>
                <c:pt idx="1026">
                  <c:v>12</c:v>
                </c:pt>
                <c:pt idx="1027">
                  <c:v>12</c:v>
                </c:pt>
                <c:pt idx="1028">
                  <c:v>12</c:v>
                </c:pt>
                <c:pt idx="1029">
                  <c:v>12</c:v>
                </c:pt>
                <c:pt idx="1030">
                  <c:v>12</c:v>
                </c:pt>
                <c:pt idx="1031">
                  <c:v>12</c:v>
                </c:pt>
                <c:pt idx="1032">
                  <c:v>12</c:v>
                </c:pt>
                <c:pt idx="1033">
                  <c:v>12</c:v>
                </c:pt>
                <c:pt idx="1034">
                  <c:v>12</c:v>
                </c:pt>
                <c:pt idx="1035">
                  <c:v>12</c:v>
                </c:pt>
                <c:pt idx="1036">
                  <c:v>12</c:v>
                </c:pt>
                <c:pt idx="1037">
                  <c:v>12</c:v>
                </c:pt>
                <c:pt idx="1038">
                  <c:v>12</c:v>
                </c:pt>
                <c:pt idx="1039">
                  <c:v>12</c:v>
                </c:pt>
                <c:pt idx="1040">
                  <c:v>12</c:v>
                </c:pt>
                <c:pt idx="1041">
                  <c:v>12</c:v>
                </c:pt>
                <c:pt idx="1042">
                  <c:v>12</c:v>
                </c:pt>
                <c:pt idx="1043">
                  <c:v>12</c:v>
                </c:pt>
                <c:pt idx="1044">
                  <c:v>12</c:v>
                </c:pt>
                <c:pt idx="1045">
                  <c:v>12</c:v>
                </c:pt>
                <c:pt idx="1046">
                  <c:v>12</c:v>
                </c:pt>
                <c:pt idx="1047">
                  <c:v>12</c:v>
                </c:pt>
                <c:pt idx="1048">
                  <c:v>12</c:v>
                </c:pt>
                <c:pt idx="1049">
                  <c:v>12</c:v>
                </c:pt>
                <c:pt idx="1050">
                  <c:v>12</c:v>
                </c:pt>
                <c:pt idx="1051">
                  <c:v>12</c:v>
                </c:pt>
                <c:pt idx="1052">
                  <c:v>12</c:v>
                </c:pt>
                <c:pt idx="1053">
                  <c:v>12</c:v>
                </c:pt>
                <c:pt idx="1054">
                  <c:v>12</c:v>
                </c:pt>
                <c:pt idx="1055">
                  <c:v>12</c:v>
                </c:pt>
                <c:pt idx="1056">
                  <c:v>12</c:v>
                </c:pt>
                <c:pt idx="1057">
                  <c:v>12</c:v>
                </c:pt>
                <c:pt idx="1058">
                  <c:v>12</c:v>
                </c:pt>
                <c:pt idx="1059">
                  <c:v>12</c:v>
                </c:pt>
                <c:pt idx="1060">
                  <c:v>12</c:v>
                </c:pt>
                <c:pt idx="1061">
                  <c:v>12</c:v>
                </c:pt>
                <c:pt idx="1062">
                  <c:v>12</c:v>
                </c:pt>
                <c:pt idx="1063">
                  <c:v>12</c:v>
                </c:pt>
                <c:pt idx="1064">
                  <c:v>12</c:v>
                </c:pt>
                <c:pt idx="1065">
                  <c:v>12</c:v>
                </c:pt>
                <c:pt idx="1066">
                  <c:v>12</c:v>
                </c:pt>
                <c:pt idx="1067">
                  <c:v>12</c:v>
                </c:pt>
                <c:pt idx="1068">
                  <c:v>12</c:v>
                </c:pt>
                <c:pt idx="1069">
                  <c:v>12</c:v>
                </c:pt>
                <c:pt idx="1070">
                  <c:v>12</c:v>
                </c:pt>
                <c:pt idx="1071">
                  <c:v>12</c:v>
                </c:pt>
                <c:pt idx="1072">
                  <c:v>12</c:v>
                </c:pt>
                <c:pt idx="1073">
                  <c:v>12</c:v>
                </c:pt>
                <c:pt idx="1074">
                  <c:v>12</c:v>
                </c:pt>
                <c:pt idx="1075">
                  <c:v>12</c:v>
                </c:pt>
                <c:pt idx="1076">
                  <c:v>12</c:v>
                </c:pt>
                <c:pt idx="1077">
                  <c:v>12</c:v>
                </c:pt>
                <c:pt idx="1078">
                  <c:v>12</c:v>
                </c:pt>
                <c:pt idx="1079">
                  <c:v>12</c:v>
                </c:pt>
                <c:pt idx="1080">
                  <c:v>12</c:v>
                </c:pt>
                <c:pt idx="1081">
                  <c:v>12</c:v>
                </c:pt>
                <c:pt idx="1082">
                  <c:v>12</c:v>
                </c:pt>
                <c:pt idx="1083">
                  <c:v>12</c:v>
                </c:pt>
                <c:pt idx="1084">
                  <c:v>12</c:v>
                </c:pt>
                <c:pt idx="1085">
                  <c:v>12</c:v>
                </c:pt>
                <c:pt idx="1086">
                  <c:v>12</c:v>
                </c:pt>
                <c:pt idx="1087">
                  <c:v>12</c:v>
                </c:pt>
                <c:pt idx="1088">
                  <c:v>12</c:v>
                </c:pt>
                <c:pt idx="1089">
                  <c:v>12</c:v>
                </c:pt>
                <c:pt idx="1090">
                  <c:v>12</c:v>
                </c:pt>
                <c:pt idx="1091">
                  <c:v>12</c:v>
                </c:pt>
                <c:pt idx="1092">
                  <c:v>12</c:v>
                </c:pt>
                <c:pt idx="1093">
                  <c:v>12</c:v>
                </c:pt>
                <c:pt idx="1094">
                  <c:v>12</c:v>
                </c:pt>
                <c:pt idx="1095">
                  <c:v>12</c:v>
                </c:pt>
                <c:pt idx="1096">
                  <c:v>12</c:v>
                </c:pt>
                <c:pt idx="1097">
                  <c:v>12</c:v>
                </c:pt>
                <c:pt idx="1098">
                  <c:v>12</c:v>
                </c:pt>
                <c:pt idx="1099">
                  <c:v>12</c:v>
                </c:pt>
                <c:pt idx="1100">
                  <c:v>12</c:v>
                </c:pt>
                <c:pt idx="1101">
                  <c:v>12</c:v>
                </c:pt>
                <c:pt idx="1102">
                  <c:v>12</c:v>
                </c:pt>
                <c:pt idx="1103">
                  <c:v>12</c:v>
                </c:pt>
                <c:pt idx="1104">
                  <c:v>12</c:v>
                </c:pt>
                <c:pt idx="1105">
                  <c:v>12</c:v>
                </c:pt>
                <c:pt idx="1106">
                  <c:v>12</c:v>
                </c:pt>
                <c:pt idx="1107">
                  <c:v>12</c:v>
                </c:pt>
                <c:pt idx="1108">
                  <c:v>12</c:v>
                </c:pt>
                <c:pt idx="1109">
                  <c:v>12</c:v>
                </c:pt>
                <c:pt idx="1110">
                  <c:v>12</c:v>
                </c:pt>
                <c:pt idx="1111">
                  <c:v>12</c:v>
                </c:pt>
                <c:pt idx="1112">
                  <c:v>12</c:v>
                </c:pt>
                <c:pt idx="1113">
                  <c:v>12</c:v>
                </c:pt>
                <c:pt idx="1114">
                  <c:v>12</c:v>
                </c:pt>
                <c:pt idx="1115">
                  <c:v>12</c:v>
                </c:pt>
                <c:pt idx="1116">
                  <c:v>12</c:v>
                </c:pt>
                <c:pt idx="1117">
                  <c:v>12</c:v>
                </c:pt>
                <c:pt idx="1118">
                  <c:v>12</c:v>
                </c:pt>
                <c:pt idx="1119">
                  <c:v>12</c:v>
                </c:pt>
                <c:pt idx="1120">
                  <c:v>12</c:v>
                </c:pt>
                <c:pt idx="1121">
                  <c:v>12</c:v>
                </c:pt>
                <c:pt idx="1122">
                  <c:v>12</c:v>
                </c:pt>
                <c:pt idx="1123">
                  <c:v>12</c:v>
                </c:pt>
                <c:pt idx="1124">
                  <c:v>12</c:v>
                </c:pt>
                <c:pt idx="1125">
                  <c:v>12</c:v>
                </c:pt>
                <c:pt idx="1126">
                  <c:v>12</c:v>
                </c:pt>
                <c:pt idx="1127">
                  <c:v>12</c:v>
                </c:pt>
                <c:pt idx="1128">
                  <c:v>12</c:v>
                </c:pt>
                <c:pt idx="1129">
                  <c:v>12</c:v>
                </c:pt>
                <c:pt idx="1130">
                  <c:v>12</c:v>
                </c:pt>
                <c:pt idx="1131">
                  <c:v>12</c:v>
                </c:pt>
                <c:pt idx="1132">
                  <c:v>12</c:v>
                </c:pt>
                <c:pt idx="1133">
                  <c:v>12</c:v>
                </c:pt>
                <c:pt idx="1134">
                  <c:v>12</c:v>
                </c:pt>
                <c:pt idx="1135">
                  <c:v>12</c:v>
                </c:pt>
                <c:pt idx="1136">
                  <c:v>12</c:v>
                </c:pt>
                <c:pt idx="1137">
                  <c:v>12</c:v>
                </c:pt>
                <c:pt idx="1138">
                  <c:v>12</c:v>
                </c:pt>
                <c:pt idx="1139">
                  <c:v>12</c:v>
                </c:pt>
                <c:pt idx="1140">
                  <c:v>12</c:v>
                </c:pt>
                <c:pt idx="1141">
                  <c:v>12</c:v>
                </c:pt>
                <c:pt idx="1142">
                  <c:v>12</c:v>
                </c:pt>
                <c:pt idx="1143">
                  <c:v>12</c:v>
                </c:pt>
                <c:pt idx="1144">
                  <c:v>12</c:v>
                </c:pt>
                <c:pt idx="1145">
                  <c:v>12</c:v>
                </c:pt>
                <c:pt idx="1146">
                  <c:v>12</c:v>
                </c:pt>
                <c:pt idx="1147">
                  <c:v>12</c:v>
                </c:pt>
                <c:pt idx="1148">
                  <c:v>12</c:v>
                </c:pt>
                <c:pt idx="1149">
                  <c:v>12</c:v>
                </c:pt>
                <c:pt idx="1150">
                  <c:v>12</c:v>
                </c:pt>
                <c:pt idx="1151">
                  <c:v>12</c:v>
                </c:pt>
                <c:pt idx="1152">
                  <c:v>12</c:v>
                </c:pt>
                <c:pt idx="1153">
                  <c:v>12</c:v>
                </c:pt>
                <c:pt idx="1154">
                  <c:v>12</c:v>
                </c:pt>
                <c:pt idx="1155">
                  <c:v>12</c:v>
                </c:pt>
                <c:pt idx="1156">
                  <c:v>12</c:v>
                </c:pt>
                <c:pt idx="1157">
                  <c:v>12</c:v>
                </c:pt>
                <c:pt idx="1158">
                  <c:v>12</c:v>
                </c:pt>
                <c:pt idx="1159">
                  <c:v>12</c:v>
                </c:pt>
                <c:pt idx="1160">
                  <c:v>12</c:v>
                </c:pt>
                <c:pt idx="1161">
                  <c:v>12</c:v>
                </c:pt>
                <c:pt idx="1162">
                  <c:v>12</c:v>
                </c:pt>
                <c:pt idx="1163">
                  <c:v>12</c:v>
                </c:pt>
                <c:pt idx="1164">
                  <c:v>12</c:v>
                </c:pt>
                <c:pt idx="1165">
                  <c:v>12</c:v>
                </c:pt>
                <c:pt idx="1166">
                  <c:v>12</c:v>
                </c:pt>
                <c:pt idx="1167">
                  <c:v>12</c:v>
                </c:pt>
                <c:pt idx="1168">
                  <c:v>12</c:v>
                </c:pt>
                <c:pt idx="1169">
                  <c:v>12</c:v>
                </c:pt>
                <c:pt idx="1170">
                  <c:v>12</c:v>
                </c:pt>
                <c:pt idx="1171">
                  <c:v>12</c:v>
                </c:pt>
                <c:pt idx="1172">
                  <c:v>12</c:v>
                </c:pt>
                <c:pt idx="1173">
                  <c:v>12</c:v>
                </c:pt>
                <c:pt idx="1174">
                  <c:v>12</c:v>
                </c:pt>
                <c:pt idx="1175">
                  <c:v>12</c:v>
                </c:pt>
                <c:pt idx="1176">
                  <c:v>12</c:v>
                </c:pt>
                <c:pt idx="1177">
                  <c:v>12</c:v>
                </c:pt>
                <c:pt idx="1178">
                  <c:v>12</c:v>
                </c:pt>
                <c:pt idx="1179">
                  <c:v>12</c:v>
                </c:pt>
                <c:pt idx="1180">
                  <c:v>12</c:v>
                </c:pt>
                <c:pt idx="1181">
                  <c:v>12</c:v>
                </c:pt>
                <c:pt idx="1182">
                  <c:v>12</c:v>
                </c:pt>
                <c:pt idx="1183">
                  <c:v>12</c:v>
                </c:pt>
                <c:pt idx="1184">
                  <c:v>12</c:v>
                </c:pt>
                <c:pt idx="1185">
                  <c:v>12</c:v>
                </c:pt>
                <c:pt idx="1186">
                  <c:v>12</c:v>
                </c:pt>
                <c:pt idx="1187">
                  <c:v>12</c:v>
                </c:pt>
                <c:pt idx="1188">
                  <c:v>12</c:v>
                </c:pt>
                <c:pt idx="1189">
                  <c:v>12</c:v>
                </c:pt>
                <c:pt idx="1190">
                  <c:v>12</c:v>
                </c:pt>
                <c:pt idx="1191">
                  <c:v>12</c:v>
                </c:pt>
                <c:pt idx="1192">
                  <c:v>12</c:v>
                </c:pt>
                <c:pt idx="1193">
                  <c:v>12</c:v>
                </c:pt>
                <c:pt idx="1194">
                  <c:v>12</c:v>
                </c:pt>
                <c:pt idx="1195">
                  <c:v>12</c:v>
                </c:pt>
                <c:pt idx="1196">
                  <c:v>12</c:v>
                </c:pt>
                <c:pt idx="1197">
                  <c:v>12</c:v>
                </c:pt>
                <c:pt idx="1198">
                  <c:v>12</c:v>
                </c:pt>
                <c:pt idx="1199">
                  <c:v>12</c:v>
                </c:pt>
                <c:pt idx="1200">
                  <c:v>12</c:v>
                </c:pt>
                <c:pt idx="1201">
                  <c:v>12</c:v>
                </c:pt>
                <c:pt idx="1202">
                  <c:v>12</c:v>
                </c:pt>
                <c:pt idx="1203">
                  <c:v>12</c:v>
                </c:pt>
                <c:pt idx="1204">
                  <c:v>12</c:v>
                </c:pt>
                <c:pt idx="1205">
                  <c:v>12</c:v>
                </c:pt>
                <c:pt idx="1206">
                  <c:v>12</c:v>
                </c:pt>
                <c:pt idx="1207">
                  <c:v>12</c:v>
                </c:pt>
                <c:pt idx="1208">
                  <c:v>12</c:v>
                </c:pt>
                <c:pt idx="1209">
                  <c:v>12</c:v>
                </c:pt>
                <c:pt idx="1210">
                  <c:v>12</c:v>
                </c:pt>
                <c:pt idx="1211">
                  <c:v>12</c:v>
                </c:pt>
                <c:pt idx="1212">
                  <c:v>12</c:v>
                </c:pt>
                <c:pt idx="1213">
                  <c:v>12</c:v>
                </c:pt>
                <c:pt idx="1214">
                  <c:v>12</c:v>
                </c:pt>
                <c:pt idx="1215">
                  <c:v>12</c:v>
                </c:pt>
                <c:pt idx="1216">
                  <c:v>12</c:v>
                </c:pt>
                <c:pt idx="1217">
                  <c:v>12</c:v>
                </c:pt>
                <c:pt idx="1218">
                  <c:v>12</c:v>
                </c:pt>
                <c:pt idx="1219">
                  <c:v>12</c:v>
                </c:pt>
                <c:pt idx="1220">
                  <c:v>12</c:v>
                </c:pt>
                <c:pt idx="1221">
                  <c:v>12</c:v>
                </c:pt>
                <c:pt idx="1222">
                  <c:v>12</c:v>
                </c:pt>
                <c:pt idx="1223">
                  <c:v>12</c:v>
                </c:pt>
                <c:pt idx="1224">
                  <c:v>12</c:v>
                </c:pt>
                <c:pt idx="1225">
                  <c:v>12</c:v>
                </c:pt>
                <c:pt idx="1226">
                  <c:v>12</c:v>
                </c:pt>
                <c:pt idx="1227">
                  <c:v>12</c:v>
                </c:pt>
                <c:pt idx="1228">
                  <c:v>12</c:v>
                </c:pt>
                <c:pt idx="1229">
                  <c:v>12</c:v>
                </c:pt>
                <c:pt idx="1230">
                  <c:v>12</c:v>
                </c:pt>
                <c:pt idx="1231">
                  <c:v>12</c:v>
                </c:pt>
                <c:pt idx="1232">
                  <c:v>12</c:v>
                </c:pt>
                <c:pt idx="1233">
                  <c:v>12</c:v>
                </c:pt>
                <c:pt idx="1234">
                  <c:v>12</c:v>
                </c:pt>
                <c:pt idx="1235">
                  <c:v>12</c:v>
                </c:pt>
                <c:pt idx="1236">
                  <c:v>12</c:v>
                </c:pt>
                <c:pt idx="1237">
                  <c:v>12</c:v>
                </c:pt>
                <c:pt idx="1238">
                  <c:v>12</c:v>
                </c:pt>
                <c:pt idx="1239">
                  <c:v>12</c:v>
                </c:pt>
                <c:pt idx="1240">
                  <c:v>12</c:v>
                </c:pt>
                <c:pt idx="1241">
                  <c:v>12</c:v>
                </c:pt>
                <c:pt idx="1242">
                  <c:v>12</c:v>
                </c:pt>
                <c:pt idx="1243">
                  <c:v>12</c:v>
                </c:pt>
                <c:pt idx="1244">
                  <c:v>12</c:v>
                </c:pt>
                <c:pt idx="1245">
                  <c:v>12</c:v>
                </c:pt>
                <c:pt idx="1246">
                  <c:v>12</c:v>
                </c:pt>
                <c:pt idx="1247">
                  <c:v>12</c:v>
                </c:pt>
                <c:pt idx="1248">
                  <c:v>12</c:v>
                </c:pt>
                <c:pt idx="1249">
                  <c:v>12</c:v>
                </c:pt>
                <c:pt idx="1250">
                  <c:v>12</c:v>
                </c:pt>
                <c:pt idx="1251">
                  <c:v>12</c:v>
                </c:pt>
                <c:pt idx="1252">
                  <c:v>12</c:v>
                </c:pt>
                <c:pt idx="1253">
                  <c:v>12</c:v>
                </c:pt>
                <c:pt idx="1254">
                  <c:v>12</c:v>
                </c:pt>
                <c:pt idx="1255">
                  <c:v>12</c:v>
                </c:pt>
                <c:pt idx="1256">
                  <c:v>12</c:v>
                </c:pt>
                <c:pt idx="1257">
                  <c:v>12</c:v>
                </c:pt>
                <c:pt idx="1258">
                  <c:v>12</c:v>
                </c:pt>
                <c:pt idx="1259">
                  <c:v>12</c:v>
                </c:pt>
                <c:pt idx="1260">
                  <c:v>12</c:v>
                </c:pt>
                <c:pt idx="1261">
                  <c:v>12</c:v>
                </c:pt>
                <c:pt idx="1262">
                  <c:v>12</c:v>
                </c:pt>
                <c:pt idx="1263">
                  <c:v>12</c:v>
                </c:pt>
                <c:pt idx="1264">
                  <c:v>12</c:v>
                </c:pt>
                <c:pt idx="1265">
                  <c:v>12</c:v>
                </c:pt>
                <c:pt idx="1266">
                  <c:v>12</c:v>
                </c:pt>
                <c:pt idx="1267">
                  <c:v>12</c:v>
                </c:pt>
                <c:pt idx="1268">
                  <c:v>12</c:v>
                </c:pt>
                <c:pt idx="1269">
                  <c:v>12</c:v>
                </c:pt>
                <c:pt idx="1270">
                  <c:v>12</c:v>
                </c:pt>
                <c:pt idx="1271">
                  <c:v>12</c:v>
                </c:pt>
                <c:pt idx="1272">
                  <c:v>12</c:v>
                </c:pt>
                <c:pt idx="1273">
                  <c:v>12</c:v>
                </c:pt>
                <c:pt idx="1274">
                  <c:v>12</c:v>
                </c:pt>
                <c:pt idx="1275">
                  <c:v>12</c:v>
                </c:pt>
                <c:pt idx="1276">
                  <c:v>12</c:v>
                </c:pt>
                <c:pt idx="1277">
                  <c:v>12</c:v>
                </c:pt>
                <c:pt idx="1278">
                  <c:v>12</c:v>
                </c:pt>
                <c:pt idx="1279">
                  <c:v>12</c:v>
                </c:pt>
                <c:pt idx="1280">
                  <c:v>12</c:v>
                </c:pt>
                <c:pt idx="1281">
                  <c:v>12</c:v>
                </c:pt>
                <c:pt idx="1282">
                  <c:v>12</c:v>
                </c:pt>
                <c:pt idx="1283">
                  <c:v>12</c:v>
                </c:pt>
                <c:pt idx="1284">
                  <c:v>12</c:v>
                </c:pt>
                <c:pt idx="1285">
                  <c:v>12</c:v>
                </c:pt>
                <c:pt idx="1286">
                  <c:v>12</c:v>
                </c:pt>
                <c:pt idx="1287">
                  <c:v>12</c:v>
                </c:pt>
                <c:pt idx="1288">
                  <c:v>12</c:v>
                </c:pt>
                <c:pt idx="1289">
                  <c:v>12</c:v>
                </c:pt>
                <c:pt idx="1290">
                  <c:v>12</c:v>
                </c:pt>
                <c:pt idx="1291">
                  <c:v>12</c:v>
                </c:pt>
                <c:pt idx="1292">
                  <c:v>12</c:v>
                </c:pt>
                <c:pt idx="1293">
                  <c:v>12</c:v>
                </c:pt>
                <c:pt idx="1294">
                  <c:v>12</c:v>
                </c:pt>
                <c:pt idx="1295">
                  <c:v>12</c:v>
                </c:pt>
                <c:pt idx="1296">
                  <c:v>12</c:v>
                </c:pt>
                <c:pt idx="1297">
                  <c:v>12</c:v>
                </c:pt>
                <c:pt idx="1298">
                  <c:v>12</c:v>
                </c:pt>
                <c:pt idx="1299">
                  <c:v>12</c:v>
                </c:pt>
                <c:pt idx="1300">
                  <c:v>12</c:v>
                </c:pt>
                <c:pt idx="1301">
                  <c:v>12</c:v>
                </c:pt>
                <c:pt idx="1302">
                  <c:v>12</c:v>
                </c:pt>
                <c:pt idx="1303">
                  <c:v>12</c:v>
                </c:pt>
                <c:pt idx="1304">
                  <c:v>12</c:v>
                </c:pt>
                <c:pt idx="1305">
                  <c:v>12</c:v>
                </c:pt>
                <c:pt idx="1306">
                  <c:v>12</c:v>
                </c:pt>
                <c:pt idx="1307">
                  <c:v>12</c:v>
                </c:pt>
                <c:pt idx="1308">
                  <c:v>12</c:v>
                </c:pt>
                <c:pt idx="1309">
                  <c:v>12</c:v>
                </c:pt>
                <c:pt idx="1310">
                  <c:v>12</c:v>
                </c:pt>
                <c:pt idx="1311">
                  <c:v>12</c:v>
                </c:pt>
                <c:pt idx="1312">
                  <c:v>12</c:v>
                </c:pt>
                <c:pt idx="1313">
                  <c:v>12</c:v>
                </c:pt>
                <c:pt idx="1314">
                  <c:v>12</c:v>
                </c:pt>
                <c:pt idx="1315">
                  <c:v>12</c:v>
                </c:pt>
                <c:pt idx="1316">
                  <c:v>12</c:v>
                </c:pt>
                <c:pt idx="1317">
                  <c:v>12</c:v>
                </c:pt>
                <c:pt idx="1318">
                  <c:v>12</c:v>
                </c:pt>
                <c:pt idx="1319">
                  <c:v>12</c:v>
                </c:pt>
                <c:pt idx="1320">
                  <c:v>12</c:v>
                </c:pt>
                <c:pt idx="1321">
                  <c:v>12</c:v>
                </c:pt>
                <c:pt idx="1322">
                  <c:v>12</c:v>
                </c:pt>
                <c:pt idx="1323">
                  <c:v>12</c:v>
                </c:pt>
                <c:pt idx="1324">
                  <c:v>12</c:v>
                </c:pt>
                <c:pt idx="1325">
                  <c:v>12</c:v>
                </c:pt>
                <c:pt idx="1326">
                  <c:v>12</c:v>
                </c:pt>
                <c:pt idx="1327">
                  <c:v>12</c:v>
                </c:pt>
                <c:pt idx="1328">
                  <c:v>12</c:v>
                </c:pt>
                <c:pt idx="1329">
                  <c:v>12</c:v>
                </c:pt>
                <c:pt idx="1330">
                  <c:v>12</c:v>
                </c:pt>
                <c:pt idx="1331">
                  <c:v>12</c:v>
                </c:pt>
                <c:pt idx="1332">
                  <c:v>12</c:v>
                </c:pt>
                <c:pt idx="1333">
                  <c:v>12</c:v>
                </c:pt>
                <c:pt idx="1334">
                  <c:v>12</c:v>
                </c:pt>
                <c:pt idx="1335">
                  <c:v>12</c:v>
                </c:pt>
                <c:pt idx="1336">
                  <c:v>12</c:v>
                </c:pt>
                <c:pt idx="1337">
                  <c:v>12</c:v>
                </c:pt>
                <c:pt idx="1338">
                  <c:v>12</c:v>
                </c:pt>
                <c:pt idx="1339">
                  <c:v>12</c:v>
                </c:pt>
                <c:pt idx="1340">
                  <c:v>12</c:v>
                </c:pt>
                <c:pt idx="1341">
                  <c:v>12</c:v>
                </c:pt>
                <c:pt idx="1342">
                  <c:v>12</c:v>
                </c:pt>
                <c:pt idx="1343">
                  <c:v>12</c:v>
                </c:pt>
                <c:pt idx="1344">
                  <c:v>12</c:v>
                </c:pt>
                <c:pt idx="1345">
                  <c:v>12</c:v>
                </c:pt>
                <c:pt idx="1346">
                  <c:v>12</c:v>
                </c:pt>
                <c:pt idx="1347">
                  <c:v>12</c:v>
                </c:pt>
                <c:pt idx="1348">
                  <c:v>12</c:v>
                </c:pt>
                <c:pt idx="1349">
                  <c:v>12</c:v>
                </c:pt>
                <c:pt idx="1350">
                  <c:v>12</c:v>
                </c:pt>
                <c:pt idx="1351">
                  <c:v>12</c:v>
                </c:pt>
                <c:pt idx="1352">
                  <c:v>12</c:v>
                </c:pt>
                <c:pt idx="1353">
                  <c:v>12</c:v>
                </c:pt>
                <c:pt idx="1354">
                  <c:v>12</c:v>
                </c:pt>
                <c:pt idx="1355">
                  <c:v>12</c:v>
                </c:pt>
                <c:pt idx="1356">
                  <c:v>12</c:v>
                </c:pt>
                <c:pt idx="1357">
                  <c:v>12</c:v>
                </c:pt>
                <c:pt idx="1358">
                  <c:v>12</c:v>
                </c:pt>
                <c:pt idx="1359">
                  <c:v>12</c:v>
                </c:pt>
                <c:pt idx="1360">
                  <c:v>12</c:v>
                </c:pt>
                <c:pt idx="1361">
                  <c:v>12</c:v>
                </c:pt>
                <c:pt idx="1362">
                  <c:v>12</c:v>
                </c:pt>
                <c:pt idx="1363">
                  <c:v>12</c:v>
                </c:pt>
                <c:pt idx="1364">
                  <c:v>12</c:v>
                </c:pt>
                <c:pt idx="1365">
                  <c:v>12</c:v>
                </c:pt>
                <c:pt idx="1366">
                  <c:v>12</c:v>
                </c:pt>
                <c:pt idx="1367">
                  <c:v>12</c:v>
                </c:pt>
                <c:pt idx="1368">
                  <c:v>12</c:v>
                </c:pt>
                <c:pt idx="1369">
                  <c:v>12</c:v>
                </c:pt>
                <c:pt idx="1370">
                  <c:v>12</c:v>
                </c:pt>
                <c:pt idx="1371">
                  <c:v>12</c:v>
                </c:pt>
                <c:pt idx="1372">
                  <c:v>12</c:v>
                </c:pt>
                <c:pt idx="1373">
                  <c:v>12</c:v>
                </c:pt>
                <c:pt idx="1374">
                  <c:v>12</c:v>
                </c:pt>
                <c:pt idx="1375">
                  <c:v>12</c:v>
                </c:pt>
                <c:pt idx="1376">
                  <c:v>12</c:v>
                </c:pt>
                <c:pt idx="1377">
                  <c:v>12</c:v>
                </c:pt>
                <c:pt idx="1378">
                  <c:v>12</c:v>
                </c:pt>
                <c:pt idx="1379">
                  <c:v>12</c:v>
                </c:pt>
                <c:pt idx="1380">
                  <c:v>12</c:v>
                </c:pt>
                <c:pt idx="1381">
                  <c:v>12</c:v>
                </c:pt>
                <c:pt idx="1382">
                  <c:v>12</c:v>
                </c:pt>
                <c:pt idx="1383">
                  <c:v>12</c:v>
                </c:pt>
                <c:pt idx="1384">
                  <c:v>12</c:v>
                </c:pt>
                <c:pt idx="1385">
                  <c:v>12</c:v>
                </c:pt>
                <c:pt idx="1386">
                  <c:v>12</c:v>
                </c:pt>
                <c:pt idx="1387">
                  <c:v>12</c:v>
                </c:pt>
                <c:pt idx="1388">
                  <c:v>12</c:v>
                </c:pt>
                <c:pt idx="1389">
                  <c:v>12</c:v>
                </c:pt>
                <c:pt idx="1390">
                  <c:v>12</c:v>
                </c:pt>
                <c:pt idx="1391">
                  <c:v>12</c:v>
                </c:pt>
                <c:pt idx="1392">
                  <c:v>12</c:v>
                </c:pt>
                <c:pt idx="1393">
                  <c:v>12</c:v>
                </c:pt>
                <c:pt idx="1394">
                  <c:v>12</c:v>
                </c:pt>
                <c:pt idx="1395">
                  <c:v>12</c:v>
                </c:pt>
                <c:pt idx="1396">
                  <c:v>12</c:v>
                </c:pt>
                <c:pt idx="1397">
                  <c:v>12</c:v>
                </c:pt>
                <c:pt idx="1398">
                  <c:v>12</c:v>
                </c:pt>
                <c:pt idx="1399">
                  <c:v>12</c:v>
                </c:pt>
                <c:pt idx="1400">
                  <c:v>12</c:v>
                </c:pt>
                <c:pt idx="1401">
                  <c:v>12</c:v>
                </c:pt>
                <c:pt idx="1402">
                  <c:v>12</c:v>
                </c:pt>
                <c:pt idx="1403">
                  <c:v>12</c:v>
                </c:pt>
                <c:pt idx="1404">
                  <c:v>12</c:v>
                </c:pt>
                <c:pt idx="1405">
                  <c:v>12</c:v>
                </c:pt>
                <c:pt idx="1406">
                  <c:v>12</c:v>
                </c:pt>
                <c:pt idx="1407">
                  <c:v>12</c:v>
                </c:pt>
                <c:pt idx="1408">
                  <c:v>12</c:v>
                </c:pt>
                <c:pt idx="1409">
                  <c:v>12</c:v>
                </c:pt>
                <c:pt idx="1410">
                  <c:v>12</c:v>
                </c:pt>
                <c:pt idx="1411">
                  <c:v>12</c:v>
                </c:pt>
                <c:pt idx="1412">
                  <c:v>12</c:v>
                </c:pt>
                <c:pt idx="1413">
                  <c:v>12</c:v>
                </c:pt>
                <c:pt idx="1414">
                  <c:v>12</c:v>
                </c:pt>
                <c:pt idx="1415">
                  <c:v>12</c:v>
                </c:pt>
                <c:pt idx="1416">
                  <c:v>12</c:v>
                </c:pt>
                <c:pt idx="1417">
                  <c:v>12</c:v>
                </c:pt>
                <c:pt idx="1418">
                  <c:v>12</c:v>
                </c:pt>
                <c:pt idx="1419">
                  <c:v>12</c:v>
                </c:pt>
                <c:pt idx="1420">
                  <c:v>12</c:v>
                </c:pt>
                <c:pt idx="1421">
                  <c:v>12</c:v>
                </c:pt>
                <c:pt idx="1422">
                  <c:v>12</c:v>
                </c:pt>
                <c:pt idx="1423">
                  <c:v>12</c:v>
                </c:pt>
                <c:pt idx="1424">
                  <c:v>12</c:v>
                </c:pt>
                <c:pt idx="1425">
                  <c:v>12</c:v>
                </c:pt>
                <c:pt idx="1426">
                  <c:v>12</c:v>
                </c:pt>
                <c:pt idx="1427">
                  <c:v>12</c:v>
                </c:pt>
                <c:pt idx="1428">
                  <c:v>12</c:v>
                </c:pt>
                <c:pt idx="1429">
                  <c:v>12</c:v>
                </c:pt>
                <c:pt idx="1430">
                  <c:v>12</c:v>
                </c:pt>
                <c:pt idx="1431">
                  <c:v>12</c:v>
                </c:pt>
                <c:pt idx="1432">
                  <c:v>12</c:v>
                </c:pt>
                <c:pt idx="1433">
                  <c:v>12</c:v>
                </c:pt>
                <c:pt idx="1434">
                  <c:v>12</c:v>
                </c:pt>
                <c:pt idx="1435">
                  <c:v>12</c:v>
                </c:pt>
                <c:pt idx="1436">
                  <c:v>12</c:v>
                </c:pt>
                <c:pt idx="1437">
                  <c:v>12</c:v>
                </c:pt>
                <c:pt idx="1438">
                  <c:v>12</c:v>
                </c:pt>
                <c:pt idx="1439">
                  <c:v>12</c:v>
                </c:pt>
                <c:pt idx="1440">
                  <c:v>12</c:v>
                </c:pt>
                <c:pt idx="1441">
                  <c:v>12</c:v>
                </c:pt>
                <c:pt idx="1442">
                  <c:v>12</c:v>
                </c:pt>
                <c:pt idx="1443">
                  <c:v>12</c:v>
                </c:pt>
                <c:pt idx="1444">
                  <c:v>12</c:v>
                </c:pt>
                <c:pt idx="1445">
                  <c:v>12</c:v>
                </c:pt>
                <c:pt idx="1446">
                  <c:v>12</c:v>
                </c:pt>
                <c:pt idx="1447">
                  <c:v>12</c:v>
                </c:pt>
                <c:pt idx="1448">
                  <c:v>12</c:v>
                </c:pt>
                <c:pt idx="1449">
                  <c:v>12</c:v>
                </c:pt>
                <c:pt idx="1450">
                  <c:v>12</c:v>
                </c:pt>
                <c:pt idx="1451">
                  <c:v>12</c:v>
                </c:pt>
                <c:pt idx="1452">
                  <c:v>12</c:v>
                </c:pt>
                <c:pt idx="1453">
                  <c:v>12</c:v>
                </c:pt>
                <c:pt idx="1454">
                  <c:v>12</c:v>
                </c:pt>
                <c:pt idx="1455">
                  <c:v>12</c:v>
                </c:pt>
                <c:pt idx="1456">
                  <c:v>12</c:v>
                </c:pt>
                <c:pt idx="1457">
                  <c:v>12</c:v>
                </c:pt>
                <c:pt idx="1458">
                  <c:v>12</c:v>
                </c:pt>
                <c:pt idx="1459">
                  <c:v>12</c:v>
                </c:pt>
                <c:pt idx="1460">
                  <c:v>12</c:v>
                </c:pt>
                <c:pt idx="1461">
                  <c:v>12</c:v>
                </c:pt>
                <c:pt idx="1462">
                  <c:v>12</c:v>
                </c:pt>
                <c:pt idx="1463">
                  <c:v>12</c:v>
                </c:pt>
                <c:pt idx="1464">
                  <c:v>12</c:v>
                </c:pt>
                <c:pt idx="1465">
                  <c:v>12</c:v>
                </c:pt>
                <c:pt idx="1466">
                  <c:v>12</c:v>
                </c:pt>
                <c:pt idx="1467">
                  <c:v>12</c:v>
                </c:pt>
                <c:pt idx="1468">
                  <c:v>12</c:v>
                </c:pt>
                <c:pt idx="1469">
                  <c:v>12</c:v>
                </c:pt>
                <c:pt idx="1470">
                  <c:v>12</c:v>
                </c:pt>
                <c:pt idx="1471">
                  <c:v>12</c:v>
                </c:pt>
                <c:pt idx="1472">
                  <c:v>12</c:v>
                </c:pt>
                <c:pt idx="1473">
                  <c:v>12</c:v>
                </c:pt>
                <c:pt idx="1474">
                  <c:v>12</c:v>
                </c:pt>
                <c:pt idx="1475">
                  <c:v>12</c:v>
                </c:pt>
                <c:pt idx="1476">
                  <c:v>12</c:v>
                </c:pt>
                <c:pt idx="1477">
                  <c:v>12</c:v>
                </c:pt>
                <c:pt idx="1478">
                  <c:v>12</c:v>
                </c:pt>
                <c:pt idx="1479">
                  <c:v>12</c:v>
                </c:pt>
                <c:pt idx="1480">
                  <c:v>12</c:v>
                </c:pt>
                <c:pt idx="1481">
                  <c:v>12</c:v>
                </c:pt>
                <c:pt idx="1482">
                  <c:v>12</c:v>
                </c:pt>
                <c:pt idx="1483">
                  <c:v>12</c:v>
                </c:pt>
                <c:pt idx="1484">
                  <c:v>12</c:v>
                </c:pt>
                <c:pt idx="1485">
                  <c:v>12</c:v>
                </c:pt>
                <c:pt idx="1486">
                  <c:v>12</c:v>
                </c:pt>
                <c:pt idx="1487">
                  <c:v>12</c:v>
                </c:pt>
                <c:pt idx="1488">
                  <c:v>12</c:v>
                </c:pt>
                <c:pt idx="1489">
                  <c:v>12</c:v>
                </c:pt>
                <c:pt idx="1490">
                  <c:v>12</c:v>
                </c:pt>
                <c:pt idx="1491">
                  <c:v>12</c:v>
                </c:pt>
                <c:pt idx="1492">
                  <c:v>12</c:v>
                </c:pt>
                <c:pt idx="1493">
                  <c:v>12</c:v>
                </c:pt>
                <c:pt idx="1494">
                  <c:v>12</c:v>
                </c:pt>
                <c:pt idx="1495">
                  <c:v>12</c:v>
                </c:pt>
                <c:pt idx="1496">
                  <c:v>12</c:v>
                </c:pt>
                <c:pt idx="1497">
                  <c:v>12</c:v>
                </c:pt>
                <c:pt idx="1498">
                  <c:v>12</c:v>
                </c:pt>
                <c:pt idx="1499">
                  <c:v>12</c:v>
                </c:pt>
                <c:pt idx="1500">
                  <c:v>12</c:v>
                </c:pt>
                <c:pt idx="1501">
                  <c:v>12</c:v>
                </c:pt>
                <c:pt idx="1502">
                  <c:v>12</c:v>
                </c:pt>
                <c:pt idx="1503">
                  <c:v>12</c:v>
                </c:pt>
                <c:pt idx="1504">
                  <c:v>12</c:v>
                </c:pt>
                <c:pt idx="1505">
                  <c:v>12</c:v>
                </c:pt>
                <c:pt idx="1506">
                  <c:v>12</c:v>
                </c:pt>
                <c:pt idx="1507">
                  <c:v>12</c:v>
                </c:pt>
                <c:pt idx="1508">
                  <c:v>12</c:v>
                </c:pt>
                <c:pt idx="1509">
                  <c:v>12</c:v>
                </c:pt>
                <c:pt idx="1510">
                  <c:v>12</c:v>
                </c:pt>
                <c:pt idx="1511">
                  <c:v>12</c:v>
                </c:pt>
                <c:pt idx="1512">
                  <c:v>12</c:v>
                </c:pt>
                <c:pt idx="1513">
                  <c:v>12</c:v>
                </c:pt>
                <c:pt idx="1514">
                  <c:v>12</c:v>
                </c:pt>
                <c:pt idx="1515">
                  <c:v>12</c:v>
                </c:pt>
                <c:pt idx="1516">
                  <c:v>12</c:v>
                </c:pt>
                <c:pt idx="1517">
                  <c:v>12</c:v>
                </c:pt>
                <c:pt idx="1518">
                  <c:v>12</c:v>
                </c:pt>
                <c:pt idx="1519">
                  <c:v>12</c:v>
                </c:pt>
                <c:pt idx="1520">
                  <c:v>12</c:v>
                </c:pt>
                <c:pt idx="1521">
                  <c:v>12</c:v>
                </c:pt>
                <c:pt idx="1522">
                  <c:v>12</c:v>
                </c:pt>
                <c:pt idx="1523">
                  <c:v>12</c:v>
                </c:pt>
                <c:pt idx="1524">
                  <c:v>12</c:v>
                </c:pt>
                <c:pt idx="1525">
                  <c:v>12</c:v>
                </c:pt>
                <c:pt idx="1526">
                  <c:v>12</c:v>
                </c:pt>
                <c:pt idx="1527">
                  <c:v>12</c:v>
                </c:pt>
                <c:pt idx="1528">
                  <c:v>12</c:v>
                </c:pt>
                <c:pt idx="1529">
                  <c:v>12</c:v>
                </c:pt>
                <c:pt idx="1530">
                  <c:v>12</c:v>
                </c:pt>
                <c:pt idx="1531">
                  <c:v>12</c:v>
                </c:pt>
                <c:pt idx="1532">
                  <c:v>12</c:v>
                </c:pt>
                <c:pt idx="1533">
                  <c:v>12</c:v>
                </c:pt>
                <c:pt idx="1534">
                  <c:v>12</c:v>
                </c:pt>
                <c:pt idx="1535">
                  <c:v>12</c:v>
                </c:pt>
                <c:pt idx="1536">
                  <c:v>12</c:v>
                </c:pt>
                <c:pt idx="1537">
                  <c:v>12</c:v>
                </c:pt>
                <c:pt idx="1538">
                  <c:v>12</c:v>
                </c:pt>
                <c:pt idx="1539">
                  <c:v>12</c:v>
                </c:pt>
                <c:pt idx="1540">
                  <c:v>12</c:v>
                </c:pt>
                <c:pt idx="1541">
                  <c:v>12</c:v>
                </c:pt>
                <c:pt idx="1542">
                  <c:v>12</c:v>
                </c:pt>
                <c:pt idx="1543">
                  <c:v>12</c:v>
                </c:pt>
                <c:pt idx="1544">
                  <c:v>12</c:v>
                </c:pt>
                <c:pt idx="1545">
                  <c:v>12</c:v>
                </c:pt>
                <c:pt idx="1546">
                  <c:v>12</c:v>
                </c:pt>
                <c:pt idx="1547">
                  <c:v>12</c:v>
                </c:pt>
                <c:pt idx="1548">
                  <c:v>12</c:v>
                </c:pt>
                <c:pt idx="1549">
                  <c:v>12</c:v>
                </c:pt>
                <c:pt idx="1550">
                  <c:v>12</c:v>
                </c:pt>
                <c:pt idx="1551">
                  <c:v>12</c:v>
                </c:pt>
                <c:pt idx="1552">
                  <c:v>12</c:v>
                </c:pt>
                <c:pt idx="1553">
                  <c:v>12</c:v>
                </c:pt>
                <c:pt idx="1554">
                  <c:v>12</c:v>
                </c:pt>
                <c:pt idx="1555">
                  <c:v>12</c:v>
                </c:pt>
                <c:pt idx="1556">
                  <c:v>12</c:v>
                </c:pt>
                <c:pt idx="1557">
                  <c:v>12</c:v>
                </c:pt>
                <c:pt idx="1558">
                  <c:v>12</c:v>
                </c:pt>
                <c:pt idx="1559">
                  <c:v>12</c:v>
                </c:pt>
                <c:pt idx="1560">
                  <c:v>12</c:v>
                </c:pt>
                <c:pt idx="1561">
                  <c:v>12</c:v>
                </c:pt>
                <c:pt idx="1562">
                  <c:v>12</c:v>
                </c:pt>
                <c:pt idx="1563">
                  <c:v>12</c:v>
                </c:pt>
                <c:pt idx="1564">
                  <c:v>12</c:v>
                </c:pt>
                <c:pt idx="1565">
                  <c:v>12</c:v>
                </c:pt>
                <c:pt idx="1566">
                  <c:v>12</c:v>
                </c:pt>
                <c:pt idx="1567">
                  <c:v>12</c:v>
                </c:pt>
                <c:pt idx="1568">
                  <c:v>12</c:v>
                </c:pt>
                <c:pt idx="1569">
                  <c:v>12</c:v>
                </c:pt>
                <c:pt idx="1570">
                  <c:v>12</c:v>
                </c:pt>
                <c:pt idx="1571">
                  <c:v>12</c:v>
                </c:pt>
                <c:pt idx="1572">
                  <c:v>12</c:v>
                </c:pt>
                <c:pt idx="1573">
                  <c:v>12</c:v>
                </c:pt>
                <c:pt idx="1574">
                  <c:v>12</c:v>
                </c:pt>
                <c:pt idx="1575">
                  <c:v>12</c:v>
                </c:pt>
                <c:pt idx="1576">
                  <c:v>12</c:v>
                </c:pt>
                <c:pt idx="1577">
                  <c:v>12</c:v>
                </c:pt>
                <c:pt idx="1578">
                  <c:v>12</c:v>
                </c:pt>
                <c:pt idx="1579">
                  <c:v>12</c:v>
                </c:pt>
                <c:pt idx="1580">
                  <c:v>12</c:v>
                </c:pt>
                <c:pt idx="1581">
                  <c:v>12</c:v>
                </c:pt>
                <c:pt idx="1582">
                  <c:v>12</c:v>
                </c:pt>
                <c:pt idx="1583">
                  <c:v>12</c:v>
                </c:pt>
                <c:pt idx="1584">
                  <c:v>12</c:v>
                </c:pt>
                <c:pt idx="1585">
                  <c:v>12</c:v>
                </c:pt>
                <c:pt idx="1586">
                  <c:v>12</c:v>
                </c:pt>
                <c:pt idx="1587">
                  <c:v>12</c:v>
                </c:pt>
                <c:pt idx="1588">
                  <c:v>12</c:v>
                </c:pt>
                <c:pt idx="1589">
                  <c:v>12</c:v>
                </c:pt>
                <c:pt idx="1590">
                  <c:v>12</c:v>
                </c:pt>
                <c:pt idx="1591">
                  <c:v>12</c:v>
                </c:pt>
                <c:pt idx="1592">
                  <c:v>12</c:v>
                </c:pt>
                <c:pt idx="1593">
                  <c:v>12</c:v>
                </c:pt>
                <c:pt idx="1594">
                  <c:v>12</c:v>
                </c:pt>
                <c:pt idx="1595">
                  <c:v>12</c:v>
                </c:pt>
                <c:pt idx="1596">
                  <c:v>12</c:v>
                </c:pt>
                <c:pt idx="1597">
                  <c:v>12</c:v>
                </c:pt>
                <c:pt idx="1598">
                  <c:v>12</c:v>
                </c:pt>
                <c:pt idx="1599">
                  <c:v>12</c:v>
                </c:pt>
                <c:pt idx="1600">
                  <c:v>12</c:v>
                </c:pt>
                <c:pt idx="1601">
                  <c:v>12</c:v>
                </c:pt>
                <c:pt idx="1602">
                  <c:v>12</c:v>
                </c:pt>
                <c:pt idx="1603">
                  <c:v>12</c:v>
                </c:pt>
                <c:pt idx="1604">
                  <c:v>12</c:v>
                </c:pt>
                <c:pt idx="1605">
                  <c:v>12</c:v>
                </c:pt>
                <c:pt idx="1606">
                  <c:v>12</c:v>
                </c:pt>
                <c:pt idx="1607">
                  <c:v>12</c:v>
                </c:pt>
                <c:pt idx="1608">
                  <c:v>12</c:v>
                </c:pt>
                <c:pt idx="1609">
                  <c:v>12</c:v>
                </c:pt>
                <c:pt idx="1610">
                  <c:v>12</c:v>
                </c:pt>
                <c:pt idx="1611">
                  <c:v>12</c:v>
                </c:pt>
                <c:pt idx="1612">
                  <c:v>12</c:v>
                </c:pt>
                <c:pt idx="1613">
                  <c:v>12</c:v>
                </c:pt>
                <c:pt idx="1614">
                  <c:v>12</c:v>
                </c:pt>
                <c:pt idx="1615">
                  <c:v>12</c:v>
                </c:pt>
                <c:pt idx="1616">
                  <c:v>12</c:v>
                </c:pt>
                <c:pt idx="1617">
                  <c:v>12</c:v>
                </c:pt>
                <c:pt idx="1618">
                  <c:v>12</c:v>
                </c:pt>
                <c:pt idx="1619">
                  <c:v>12</c:v>
                </c:pt>
                <c:pt idx="1620">
                  <c:v>12</c:v>
                </c:pt>
                <c:pt idx="1621">
                  <c:v>12</c:v>
                </c:pt>
                <c:pt idx="1622">
                  <c:v>12</c:v>
                </c:pt>
                <c:pt idx="1623">
                  <c:v>12</c:v>
                </c:pt>
                <c:pt idx="1624">
                  <c:v>12</c:v>
                </c:pt>
                <c:pt idx="1625">
                  <c:v>12</c:v>
                </c:pt>
                <c:pt idx="1626">
                  <c:v>12</c:v>
                </c:pt>
                <c:pt idx="1627">
                  <c:v>12</c:v>
                </c:pt>
                <c:pt idx="1628">
                  <c:v>12</c:v>
                </c:pt>
                <c:pt idx="1629">
                  <c:v>12</c:v>
                </c:pt>
                <c:pt idx="1630">
                  <c:v>12</c:v>
                </c:pt>
                <c:pt idx="1631">
                  <c:v>12</c:v>
                </c:pt>
                <c:pt idx="1632">
                  <c:v>12</c:v>
                </c:pt>
                <c:pt idx="1633">
                  <c:v>12</c:v>
                </c:pt>
                <c:pt idx="1634">
                  <c:v>12</c:v>
                </c:pt>
                <c:pt idx="1635">
                  <c:v>12</c:v>
                </c:pt>
                <c:pt idx="1636">
                  <c:v>12</c:v>
                </c:pt>
                <c:pt idx="1637">
                  <c:v>12</c:v>
                </c:pt>
                <c:pt idx="1638">
                  <c:v>12</c:v>
                </c:pt>
                <c:pt idx="1639">
                  <c:v>12</c:v>
                </c:pt>
                <c:pt idx="1640">
                  <c:v>12</c:v>
                </c:pt>
                <c:pt idx="1641">
                  <c:v>12</c:v>
                </c:pt>
                <c:pt idx="1642">
                  <c:v>12</c:v>
                </c:pt>
                <c:pt idx="1643">
                  <c:v>12</c:v>
                </c:pt>
                <c:pt idx="1644">
                  <c:v>12</c:v>
                </c:pt>
                <c:pt idx="1645">
                  <c:v>12</c:v>
                </c:pt>
                <c:pt idx="1646">
                  <c:v>12</c:v>
                </c:pt>
                <c:pt idx="1647">
                  <c:v>12</c:v>
                </c:pt>
                <c:pt idx="1648">
                  <c:v>12</c:v>
                </c:pt>
                <c:pt idx="1649">
                  <c:v>12</c:v>
                </c:pt>
                <c:pt idx="1650">
                  <c:v>12</c:v>
                </c:pt>
                <c:pt idx="1651">
                  <c:v>12</c:v>
                </c:pt>
                <c:pt idx="1652">
                  <c:v>12</c:v>
                </c:pt>
                <c:pt idx="1653">
                  <c:v>12</c:v>
                </c:pt>
                <c:pt idx="1654">
                  <c:v>12</c:v>
                </c:pt>
                <c:pt idx="1655">
                  <c:v>12</c:v>
                </c:pt>
                <c:pt idx="1656">
                  <c:v>12</c:v>
                </c:pt>
                <c:pt idx="1657">
                  <c:v>12</c:v>
                </c:pt>
                <c:pt idx="1658">
                  <c:v>12</c:v>
                </c:pt>
                <c:pt idx="1659">
                  <c:v>12</c:v>
                </c:pt>
                <c:pt idx="1660">
                  <c:v>12</c:v>
                </c:pt>
                <c:pt idx="1661">
                  <c:v>12</c:v>
                </c:pt>
                <c:pt idx="1662">
                  <c:v>12</c:v>
                </c:pt>
                <c:pt idx="1663">
                  <c:v>12</c:v>
                </c:pt>
                <c:pt idx="1664">
                  <c:v>12</c:v>
                </c:pt>
                <c:pt idx="1665">
                  <c:v>12</c:v>
                </c:pt>
                <c:pt idx="1666">
                  <c:v>12</c:v>
                </c:pt>
                <c:pt idx="1667">
                  <c:v>12</c:v>
                </c:pt>
                <c:pt idx="1668">
                  <c:v>12</c:v>
                </c:pt>
                <c:pt idx="1669">
                  <c:v>12</c:v>
                </c:pt>
                <c:pt idx="1670">
                  <c:v>12</c:v>
                </c:pt>
                <c:pt idx="1671">
                  <c:v>12</c:v>
                </c:pt>
                <c:pt idx="1672">
                  <c:v>12</c:v>
                </c:pt>
                <c:pt idx="1673">
                  <c:v>12</c:v>
                </c:pt>
                <c:pt idx="1674">
                  <c:v>12</c:v>
                </c:pt>
                <c:pt idx="1675">
                  <c:v>12</c:v>
                </c:pt>
                <c:pt idx="1676">
                  <c:v>12</c:v>
                </c:pt>
                <c:pt idx="1677">
                  <c:v>12</c:v>
                </c:pt>
                <c:pt idx="1678">
                  <c:v>12</c:v>
                </c:pt>
                <c:pt idx="1679">
                  <c:v>12</c:v>
                </c:pt>
                <c:pt idx="1680">
                  <c:v>12</c:v>
                </c:pt>
                <c:pt idx="1681">
                  <c:v>12</c:v>
                </c:pt>
                <c:pt idx="1682">
                  <c:v>12</c:v>
                </c:pt>
                <c:pt idx="1683">
                  <c:v>12</c:v>
                </c:pt>
                <c:pt idx="1684">
                  <c:v>12</c:v>
                </c:pt>
                <c:pt idx="1685">
                  <c:v>12</c:v>
                </c:pt>
                <c:pt idx="1686">
                  <c:v>12</c:v>
                </c:pt>
                <c:pt idx="1687">
                  <c:v>12</c:v>
                </c:pt>
                <c:pt idx="1688">
                  <c:v>12</c:v>
                </c:pt>
                <c:pt idx="1689">
                  <c:v>12</c:v>
                </c:pt>
                <c:pt idx="1690">
                  <c:v>12</c:v>
                </c:pt>
                <c:pt idx="1691">
                  <c:v>12</c:v>
                </c:pt>
                <c:pt idx="1692">
                  <c:v>12</c:v>
                </c:pt>
                <c:pt idx="1693">
                  <c:v>12</c:v>
                </c:pt>
                <c:pt idx="1694">
                  <c:v>12</c:v>
                </c:pt>
                <c:pt idx="1695">
                  <c:v>12</c:v>
                </c:pt>
                <c:pt idx="1696">
                  <c:v>12</c:v>
                </c:pt>
                <c:pt idx="1697">
                  <c:v>12</c:v>
                </c:pt>
                <c:pt idx="1698">
                  <c:v>12</c:v>
                </c:pt>
                <c:pt idx="1699">
                  <c:v>12</c:v>
                </c:pt>
                <c:pt idx="1700">
                  <c:v>12</c:v>
                </c:pt>
                <c:pt idx="1701">
                  <c:v>12</c:v>
                </c:pt>
                <c:pt idx="1702">
                  <c:v>12</c:v>
                </c:pt>
                <c:pt idx="1703">
                  <c:v>12</c:v>
                </c:pt>
                <c:pt idx="1704">
                  <c:v>12</c:v>
                </c:pt>
                <c:pt idx="1705">
                  <c:v>12</c:v>
                </c:pt>
                <c:pt idx="1706">
                  <c:v>12</c:v>
                </c:pt>
                <c:pt idx="1707">
                  <c:v>12</c:v>
                </c:pt>
                <c:pt idx="1708">
                  <c:v>12</c:v>
                </c:pt>
                <c:pt idx="1709">
                  <c:v>12</c:v>
                </c:pt>
                <c:pt idx="1710">
                  <c:v>12</c:v>
                </c:pt>
                <c:pt idx="1711">
                  <c:v>12</c:v>
                </c:pt>
                <c:pt idx="1712">
                  <c:v>12</c:v>
                </c:pt>
                <c:pt idx="1713">
                  <c:v>12</c:v>
                </c:pt>
                <c:pt idx="1714">
                  <c:v>12</c:v>
                </c:pt>
                <c:pt idx="1715">
                  <c:v>12</c:v>
                </c:pt>
                <c:pt idx="1716">
                  <c:v>12</c:v>
                </c:pt>
                <c:pt idx="1717">
                  <c:v>12</c:v>
                </c:pt>
                <c:pt idx="1718">
                  <c:v>12</c:v>
                </c:pt>
                <c:pt idx="1719">
                  <c:v>12</c:v>
                </c:pt>
                <c:pt idx="1720">
                  <c:v>12</c:v>
                </c:pt>
                <c:pt idx="1721">
                  <c:v>12</c:v>
                </c:pt>
                <c:pt idx="1722">
                  <c:v>12</c:v>
                </c:pt>
                <c:pt idx="1723">
                  <c:v>12</c:v>
                </c:pt>
                <c:pt idx="1724">
                  <c:v>12</c:v>
                </c:pt>
                <c:pt idx="1725">
                  <c:v>12</c:v>
                </c:pt>
                <c:pt idx="1726">
                  <c:v>12</c:v>
                </c:pt>
                <c:pt idx="1727">
                  <c:v>12</c:v>
                </c:pt>
                <c:pt idx="1728">
                  <c:v>12</c:v>
                </c:pt>
                <c:pt idx="1729">
                  <c:v>12</c:v>
                </c:pt>
                <c:pt idx="1730">
                  <c:v>12</c:v>
                </c:pt>
                <c:pt idx="1731">
                  <c:v>12</c:v>
                </c:pt>
                <c:pt idx="1732">
                  <c:v>12</c:v>
                </c:pt>
                <c:pt idx="1733">
                  <c:v>12</c:v>
                </c:pt>
                <c:pt idx="1734">
                  <c:v>12</c:v>
                </c:pt>
                <c:pt idx="1735">
                  <c:v>12</c:v>
                </c:pt>
                <c:pt idx="1736">
                  <c:v>12</c:v>
                </c:pt>
                <c:pt idx="1737">
                  <c:v>12</c:v>
                </c:pt>
                <c:pt idx="1738">
                  <c:v>12</c:v>
                </c:pt>
                <c:pt idx="1739">
                  <c:v>12</c:v>
                </c:pt>
                <c:pt idx="1740">
                  <c:v>12</c:v>
                </c:pt>
                <c:pt idx="1741">
                  <c:v>12</c:v>
                </c:pt>
                <c:pt idx="1742">
                  <c:v>12</c:v>
                </c:pt>
                <c:pt idx="1743">
                  <c:v>12</c:v>
                </c:pt>
                <c:pt idx="1744">
                  <c:v>12</c:v>
                </c:pt>
                <c:pt idx="1745">
                  <c:v>12</c:v>
                </c:pt>
                <c:pt idx="1746">
                  <c:v>12</c:v>
                </c:pt>
                <c:pt idx="1747">
                  <c:v>12</c:v>
                </c:pt>
                <c:pt idx="1748">
                  <c:v>12</c:v>
                </c:pt>
                <c:pt idx="1749">
                  <c:v>12</c:v>
                </c:pt>
                <c:pt idx="1750">
                  <c:v>12</c:v>
                </c:pt>
                <c:pt idx="1751">
                  <c:v>12</c:v>
                </c:pt>
                <c:pt idx="1752">
                  <c:v>12</c:v>
                </c:pt>
                <c:pt idx="1753">
                  <c:v>12</c:v>
                </c:pt>
                <c:pt idx="1754">
                  <c:v>12</c:v>
                </c:pt>
                <c:pt idx="1755">
                  <c:v>12</c:v>
                </c:pt>
                <c:pt idx="1756">
                  <c:v>12</c:v>
                </c:pt>
                <c:pt idx="1757">
                  <c:v>12</c:v>
                </c:pt>
                <c:pt idx="1758">
                  <c:v>12</c:v>
                </c:pt>
                <c:pt idx="1759">
                  <c:v>12</c:v>
                </c:pt>
                <c:pt idx="1760">
                  <c:v>12</c:v>
                </c:pt>
                <c:pt idx="1761">
                  <c:v>12</c:v>
                </c:pt>
                <c:pt idx="1762">
                  <c:v>12</c:v>
                </c:pt>
                <c:pt idx="1763">
                  <c:v>12</c:v>
                </c:pt>
                <c:pt idx="1764">
                  <c:v>12</c:v>
                </c:pt>
                <c:pt idx="1765">
                  <c:v>12</c:v>
                </c:pt>
                <c:pt idx="1766">
                  <c:v>12</c:v>
                </c:pt>
                <c:pt idx="1767">
                  <c:v>12</c:v>
                </c:pt>
                <c:pt idx="1768">
                  <c:v>12</c:v>
                </c:pt>
                <c:pt idx="1769">
                  <c:v>12</c:v>
                </c:pt>
                <c:pt idx="1770">
                  <c:v>12</c:v>
                </c:pt>
                <c:pt idx="1771">
                  <c:v>12</c:v>
                </c:pt>
                <c:pt idx="1772">
                  <c:v>12</c:v>
                </c:pt>
                <c:pt idx="1773">
                  <c:v>12</c:v>
                </c:pt>
                <c:pt idx="1774">
                  <c:v>12</c:v>
                </c:pt>
                <c:pt idx="1775">
                  <c:v>12</c:v>
                </c:pt>
                <c:pt idx="1776">
                  <c:v>12</c:v>
                </c:pt>
                <c:pt idx="1777">
                  <c:v>12</c:v>
                </c:pt>
                <c:pt idx="1778">
                  <c:v>12</c:v>
                </c:pt>
                <c:pt idx="1779">
                  <c:v>12</c:v>
                </c:pt>
                <c:pt idx="1780">
                  <c:v>12</c:v>
                </c:pt>
                <c:pt idx="1781">
                  <c:v>12</c:v>
                </c:pt>
                <c:pt idx="1782">
                  <c:v>12</c:v>
                </c:pt>
                <c:pt idx="1783">
                  <c:v>12</c:v>
                </c:pt>
                <c:pt idx="1784">
                  <c:v>12</c:v>
                </c:pt>
                <c:pt idx="1785">
                  <c:v>12</c:v>
                </c:pt>
                <c:pt idx="1786">
                  <c:v>12</c:v>
                </c:pt>
                <c:pt idx="1787">
                  <c:v>12</c:v>
                </c:pt>
                <c:pt idx="1788">
                  <c:v>12</c:v>
                </c:pt>
                <c:pt idx="1789">
                  <c:v>12</c:v>
                </c:pt>
                <c:pt idx="1790">
                  <c:v>12</c:v>
                </c:pt>
                <c:pt idx="1791">
                  <c:v>12</c:v>
                </c:pt>
                <c:pt idx="1792">
                  <c:v>12</c:v>
                </c:pt>
                <c:pt idx="1793">
                  <c:v>12</c:v>
                </c:pt>
                <c:pt idx="1794">
                  <c:v>12</c:v>
                </c:pt>
                <c:pt idx="1795">
                  <c:v>12</c:v>
                </c:pt>
                <c:pt idx="1796">
                  <c:v>12</c:v>
                </c:pt>
                <c:pt idx="1797">
                  <c:v>12</c:v>
                </c:pt>
                <c:pt idx="1798">
                  <c:v>12</c:v>
                </c:pt>
                <c:pt idx="1799">
                  <c:v>12</c:v>
                </c:pt>
                <c:pt idx="1800">
                  <c:v>12</c:v>
                </c:pt>
                <c:pt idx="1801">
                  <c:v>12</c:v>
                </c:pt>
                <c:pt idx="1802">
                  <c:v>12</c:v>
                </c:pt>
                <c:pt idx="1803">
                  <c:v>12</c:v>
                </c:pt>
                <c:pt idx="1804">
                  <c:v>12</c:v>
                </c:pt>
                <c:pt idx="1805">
                  <c:v>12</c:v>
                </c:pt>
                <c:pt idx="1806">
                  <c:v>12</c:v>
                </c:pt>
                <c:pt idx="1807">
                  <c:v>12</c:v>
                </c:pt>
                <c:pt idx="1808">
                  <c:v>12</c:v>
                </c:pt>
                <c:pt idx="1809">
                  <c:v>12</c:v>
                </c:pt>
                <c:pt idx="1810">
                  <c:v>12</c:v>
                </c:pt>
                <c:pt idx="1811">
                  <c:v>12</c:v>
                </c:pt>
                <c:pt idx="1812">
                  <c:v>12</c:v>
                </c:pt>
                <c:pt idx="1813">
                  <c:v>12</c:v>
                </c:pt>
                <c:pt idx="1814">
                  <c:v>12</c:v>
                </c:pt>
                <c:pt idx="1815">
                  <c:v>12</c:v>
                </c:pt>
                <c:pt idx="1816">
                  <c:v>12</c:v>
                </c:pt>
                <c:pt idx="1817">
                  <c:v>12</c:v>
                </c:pt>
                <c:pt idx="1818">
                  <c:v>12</c:v>
                </c:pt>
                <c:pt idx="1819">
                  <c:v>12</c:v>
                </c:pt>
                <c:pt idx="1820">
                  <c:v>12</c:v>
                </c:pt>
                <c:pt idx="1821">
                  <c:v>12</c:v>
                </c:pt>
                <c:pt idx="1822">
                  <c:v>12</c:v>
                </c:pt>
                <c:pt idx="1823">
                  <c:v>12</c:v>
                </c:pt>
                <c:pt idx="1824">
                  <c:v>12</c:v>
                </c:pt>
                <c:pt idx="1825">
                  <c:v>12</c:v>
                </c:pt>
                <c:pt idx="1826">
                  <c:v>12</c:v>
                </c:pt>
                <c:pt idx="1827">
                  <c:v>12</c:v>
                </c:pt>
                <c:pt idx="1828">
                  <c:v>12</c:v>
                </c:pt>
                <c:pt idx="1829">
                  <c:v>12</c:v>
                </c:pt>
                <c:pt idx="1830">
                  <c:v>12</c:v>
                </c:pt>
                <c:pt idx="1831">
                  <c:v>12</c:v>
                </c:pt>
                <c:pt idx="1832">
                  <c:v>12</c:v>
                </c:pt>
                <c:pt idx="1833">
                  <c:v>12</c:v>
                </c:pt>
                <c:pt idx="1834">
                  <c:v>12</c:v>
                </c:pt>
                <c:pt idx="1835">
                  <c:v>12</c:v>
                </c:pt>
                <c:pt idx="1836">
                  <c:v>12</c:v>
                </c:pt>
                <c:pt idx="1837">
                  <c:v>12</c:v>
                </c:pt>
                <c:pt idx="1838">
                  <c:v>12</c:v>
                </c:pt>
                <c:pt idx="1839">
                  <c:v>12</c:v>
                </c:pt>
                <c:pt idx="1840">
                  <c:v>12</c:v>
                </c:pt>
                <c:pt idx="1841">
                  <c:v>12</c:v>
                </c:pt>
                <c:pt idx="1842">
                  <c:v>12</c:v>
                </c:pt>
                <c:pt idx="1843">
                  <c:v>12</c:v>
                </c:pt>
                <c:pt idx="1844">
                  <c:v>12</c:v>
                </c:pt>
                <c:pt idx="1845">
                  <c:v>12</c:v>
                </c:pt>
                <c:pt idx="1846">
                  <c:v>12</c:v>
                </c:pt>
                <c:pt idx="1847">
                  <c:v>12</c:v>
                </c:pt>
                <c:pt idx="1848">
                  <c:v>12</c:v>
                </c:pt>
                <c:pt idx="1849">
                  <c:v>12</c:v>
                </c:pt>
                <c:pt idx="1850">
                  <c:v>12</c:v>
                </c:pt>
                <c:pt idx="1851">
                  <c:v>12</c:v>
                </c:pt>
                <c:pt idx="1852">
                  <c:v>12</c:v>
                </c:pt>
                <c:pt idx="1853">
                  <c:v>12</c:v>
                </c:pt>
                <c:pt idx="1854">
                  <c:v>12</c:v>
                </c:pt>
                <c:pt idx="1855">
                  <c:v>12</c:v>
                </c:pt>
                <c:pt idx="1856">
                  <c:v>12</c:v>
                </c:pt>
                <c:pt idx="1857">
                  <c:v>12</c:v>
                </c:pt>
                <c:pt idx="1858">
                  <c:v>12</c:v>
                </c:pt>
                <c:pt idx="1859">
                  <c:v>12</c:v>
                </c:pt>
                <c:pt idx="1860">
                  <c:v>12</c:v>
                </c:pt>
                <c:pt idx="1861">
                  <c:v>12</c:v>
                </c:pt>
                <c:pt idx="1862">
                  <c:v>12</c:v>
                </c:pt>
                <c:pt idx="1863">
                  <c:v>12</c:v>
                </c:pt>
                <c:pt idx="1864">
                  <c:v>12</c:v>
                </c:pt>
                <c:pt idx="1865">
                  <c:v>12</c:v>
                </c:pt>
                <c:pt idx="1866">
                  <c:v>12</c:v>
                </c:pt>
                <c:pt idx="1867">
                  <c:v>12</c:v>
                </c:pt>
                <c:pt idx="1868">
                  <c:v>12</c:v>
                </c:pt>
                <c:pt idx="1869">
                  <c:v>12</c:v>
                </c:pt>
                <c:pt idx="1870">
                  <c:v>12</c:v>
                </c:pt>
                <c:pt idx="1871">
                  <c:v>12</c:v>
                </c:pt>
                <c:pt idx="1872">
                  <c:v>12</c:v>
                </c:pt>
                <c:pt idx="1873">
                  <c:v>12</c:v>
                </c:pt>
                <c:pt idx="1874">
                  <c:v>12</c:v>
                </c:pt>
                <c:pt idx="1875">
                  <c:v>12</c:v>
                </c:pt>
                <c:pt idx="1876">
                  <c:v>12</c:v>
                </c:pt>
                <c:pt idx="1877">
                  <c:v>12</c:v>
                </c:pt>
                <c:pt idx="1878">
                  <c:v>12</c:v>
                </c:pt>
                <c:pt idx="1879">
                  <c:v>12</c:v>
                </c:pt>
                <c:pt idx="1880">
                  <c:v>12</c:v>
                </c:pt>
                <c:pt idx="1881">
                  <c:v>12</c:v>
                </c:pt>
                <c:pt idx="1882">
                  <c:v>12</c:v>
                </c:pt>
                <c:pt idx="1883">
                  <c:v>12</c:v>
                </c:pt>
                <c:pt idx="1884">
                  <c:v>12</c:v>
                </c:pt>
                <c:pt idx="1885">
                  <c:v>12</c:v>
                </c:pt>
                <c:pt idx="1886">
                  <c:v>12</c:v>
                </c:pt>
                <c:pt idx="1887">
                  <c:v>12</c:v>
                </c:pt>
                <c:pt idx="1888">
                  <c:v>12</c:v>
                </c:pt>
                <c:pt idx="1889">
                  <c:v>12</c:v>
                </c:pt>
                <c:pt idx="1890">
                  <c:v>12</c:v>
                </c:pt>
                <c:pt idx="1891">
                  <c:v>12</c:v>
                </c:pt>
                <c:pt idx="1892">
                  <c:v>12</c:v>
                </c:pt>
                <c:pt idx="1893">
                  <c:v>12</c:v>
                </c:pt>
                <c:pt idx="1894">
                  <c:v>12</c:v>
                </c:pt>
                <c:pt idx="1895">
                  <c:v>12</c:v>
                </c:pt>
                <c:pt idx="1896">
                  <c:v>12</c:v>
                </c:pt>
                <c:pt idx="1897">
                  <c:v>12</c:v>
                </c:pt>
                <c:pt idx="1898">
                  <c:v>12</c:v>
                </c:pt>
                <c:pt idx="1899">
                  <c:v>12</c:v>
                </c:pt>
                <c:pt idx="1900">
                  <c:v>12</c:v>
                </c:pt>
                <c:pt idx="1901">
                  <c:v>12</c:v>
                </c:pt>
                <c:pt idx="1902">
                  <c:v>12</c:v>
                </c:pt>
                <c:pt idx="1903">
                  <c:v>12</c:v>
                </c:pt>
                <c:pt idx="1904">
                  <c:v>12</c:v>
                </c:pt>
                <c:pt idx="1905">
                  <c:v>12</c:v>
                </c:pt>
                <c:pt idx="1906">
                  <c:v>12</c:v>
                </c:pt>
                <c:pt idx="1907">
                  <c:v>12</c:v>
                </c:pt>
                <c:pt idx="1908">
                  <c:v>12</c:v>
                </c:pt>
                <c:pt idx="1909">
                  <c:v>12</c:v>
                </c:pt>
                <c:pt idx="1910">
                  <c:v>12</c:v>
                </c:pt>
                <c:pt idx="1911">
                  <c:v>12</c:v>
                </c:pt>
                <c:pt idx="1912">
                  <c:v>12</c:v>
                </c:pt>
                <c:pt idx="1913">
                  <c:v>12</c:v>
                </c:pt>
                <c:pt idx="1914">
                  <c:v>12</c:v>
                </c:pt>
                <c:pt idx="1915">
                  <c:v>12</c:v>
                </c:pt>
                <c:pt idx="1916">
                  <c:v>12</c:v>
                </c:pt>
                <c:pt idx="1917">
                  <c:v>12</c:v>
                </c:pt>
                <c:pt idx="1918">
                  <c:v>12</c:v>
                </c:pt>
                <c:pt idx="1919">
                  <c:v>12</c:v>
                </c:pt>
                <c:pt idx="1920">
                  <c:v>12</c:v>
                </c:pt>
                <c:pt idx="1921">
                  <c:v>12</c:v>
                </c:pt>
                <c:pt idx="1922">
                  <c:v>12</c:v>
                </c:pt>
                <c:pt idx="1923">
                  <c:v>12</c:v>
                </c:pt>
                <c:pt idx="1924">
                  <c:v>12</c:v>
                </c:pt>
                <c:pt idx="1925">
                  <c:v>12</c:v>
                </c:pt>
                <c:pt idx="1926">
                  <c:v>12</c:v>
                </c:pt>
                <c:pt idx="1927">
                  <c:v>12</c:v>
                </c:pt>
                <c:pt idx="1928">
                  <c:v>12</c:v>
                </c:pt>
                <c:pt idx="1929">
                  <c:v>12</c:v>
                </c:pt>
                <c:pt idx="1930">
                  <c:v>12</c:v>
                </c:pt>
                <c:pt idx="1931">
                  <c:v>12</c:v>
                </c:pt>
                <c:pt idx="1932">
                  <c:v>12</c:v>
                </c:pt>
                <c:pt idx="1933">
                  <c:v>12</c:v>
                </c:pt>
                <c:pt idx="1934">
                  <c:v>12</c:v>
                </c:pt>
                <c:pt idx="1935">
                  <c:v>12</c:v>
                </c:pt>
                <c:pt idx="1936">
                  <c:v>12</c:v>
                </c:pt>
                <c:pt idx="1937">
                  <c:v>12</c:v>
                </c:pt>
                <c:pt idx="1938">
                  <c:v>12</c:v>
                </c:pt>
                <c:pt idx="1939">
                  <c:v>12</c:v>
                </c:pt>
                <c:pt idx="1940">
                  <c:v>12</c:v>
                </c:pt>
                <c:pt idx="1941">
                  <c:v>12</c:v>
                </c:pt>
                <c:pt idx="1942">
                  <c:v>12</c:v>
                </c:pt>
                <c:pt idx="1943">
                  <c:v>12</c:v>
                </c:pt>
                <c:pt idx="1944">
                  <c:v>12</c:v>
                </c:pt>
                <c:pt idx="1945">
                  <c:v>12</c:v>
                </c:pt>
                <c:pt idx="1946">
                  <c:v>12</c:v>
                </c:pt>
                <c:pt idx="1947">
                  <c:v>12</c:v>
                </c:pt>
                <c:pt idx="1948">
                  <c:v>12</c:v>
                </c:pt>
                <c:pt idx="1949">
                  <c:v>12</c:v>
                </c:pt>
                <c:pt idx="1950">
                  <c:v>12</c:v>
                </c:pt>
                <c:pt idx="1951">
                  <c:v>12</c:v>
                </c:pt>
                <c:pt idx="1952">
                  <c:v>12</c:v>
                </c:pt>
                <c:pt idx="1953">
                  <c:v>12</c:v>
                </c:pt>
                <c:pt idx="1954">
                  <c:v>12</c:v>
                </c:pt>
                <c:pt idx="1955">
                  <c:v>12</c:v>
                </c:pt>
                <c:pt idx="1956">
                  <c:v>12</c:v>
                </c:pt>
                <c:pt idx="1957">
                  <c:v>12</c:v>
                </c:pt>
                <c:pt idx="1958">
                  <c:v>12</c:v>
                </c:pt>
                <c:pt idx="1959">
                  <c:v>12</c:v>
                </c:pt>
                <c:pt idx="1960">
                  <c:v>12</c:v>
                </c:pt>
                <c:pt idx="1961">
                  <c:v>12</c:v>
                </c:pt>
                <c:pt idx="1962">
                  <c:v>12</c:v>
                </c:pt>
                <c:pt idx="1963">
                  <c:v>12</c:v>
                </c:pt>
                <c:pt idx="1964">
                  <c:v>12</c:v>
                </c:pt>
                <c:pt idx="1965">
                  <c:v>12</c:v>
                </c:pt>
                <c:pt idx="1966">
                  <c:v>12</c:v>
                </c:pt>
                <c:pt idx="1967">
                  <c:v>12</c:v>
                </c:pt>
                <c:pt idx="1968">
                  <c:v>12</c:v>
                </c:pt>
                <c:pt idx="1969">
                  <c:v>12</c:v>
                </c:pt>
                <c:pt idx="1970">
                  <c:v>12</c:v>
                </c:pt>
                <c:pt idx="1971">
                  <c:v>12</c:v>
                </c:pt>
                <c:pt idx="1972">
                  <c:v>12</c:v>
                </c:pt>
                <c:pt idx="1973">
                  <c:v>12</c:v>
                </c:pt>
                <c:pt idx="1974">
                  <c:v>12</c:v>
                </c:pt>
                <c:pt idx="1975">
                  <c:v>12</c:v>
                </c:pt>
                <c:pt idx="1976">
                  <c:v>12</c:v>
                </c:pt>
                <c:pt idx="1977">
                  <c:v>12</c:v>
                </c:pt>
                <c:pt idx="1978">
                  <c:v>12</c:v>
                </c:pt>
                <c:pt idx="1979">
                  <c:v>12</c:v>
                </c:pt>
                <c:pt idx="1980">
                  <c:v>12</c:v>
                </c:pt>
                <c:pt idx="1981">
                  <c:v>12</c:v>
                </c:pt>
                <c:pt idx="1982">
                  <c:v>12</c:v>
                </c:pt>
                <c:pt idx="1983">
                  <c:v>12</c:v>
                </c:pt>
                <c:pt idx="1984">
                  <c:v>12</c:v>
                </c:pt>
                <c:pt idx="1985">
                  <c:v>12</c:v>
                </c:pt>
                <c:pt idx="1986">
                  <c:v>12</c:v>
                </c:pt>
                <c:pt idx="1987">
                  <c:v>12</c:v>
                </c:pt>
                <c:pt idx="1988">
                  <c:v>12</c:v>
                </c:pt>
                <c:pt idx="1989">
                  <c:v>12</c:v>
                </c:pt>
                <c:pt idx="1990">
                  <c:v>12</c:v>
                </c:pt>
                <c:pt idx="1991">
                  <c:v>12</c:v>
                </c:pt>
                <c:pt idx="1992">
                  <c:v>12</c:v>
                </c:pt>
                <c:pt idx="1993">
                  <c:v>12</c:v>
                </c:pt>
                <c:pt idx="1994">
                  <c:v>12</c:v>
                </c:pt>
                <c:pt idx="1995">
                  <c:v>12</c:v>
                </c:pt>
                <c:pt idx="1996">
                  <c:v>12</c:v>
                </c:pt>
                <c:pt idx="1997">
                  <c:v>12</c:v>
                </c:pt>
                <c:pt idx="1998">
                  <c:v>12</c:v>
                </c:pt>
                <c:pt idx="1999">
                  <c:v>12</c:v>
                </c:pt>
                <c:pt idx="2000">
                  <c:v>12</c:v>
                </c:pt>
                <c:pt idx="2001">
                  <c:v>12</c:v>
                </c:pt>
                <c:pt idx="2002">
                  <c:v>12</c:v>
                </c:pt>
                <c:pt idx="2003">
                  <c:v>12</c:v>
                </c:pt>
                <c:pt idx="2004">
                  <c:v>12</c:v>
                </c:pt>
                <c:pt idx="2005">
                  <c:v>12</c:v>
                </c:pt>
                <c:pt idx="2006">
                  <c:v>12</c:v>
                </c:pt>
                <c:pt idx="2007">
                  <c:v>12</c:v>
                </c:pt>
                <c:pt idx="2008">
                  <c:v>12</c:v>
                </c:pt>
                <c:pt idx="2009">
                  <c:v>12</c:v>
                </c:pt>
                <c:pt idx="2010">
                  <c:v>12</c:v>
                </c:pt>
                <c:pt idx="2011">
                  <c:v>12</c:v>
                </c:pt>
                <c:pt idx="2012">
                  <c:v>12</c:v>
                </c:pt>
                <c:pt idx="2013">
                  <c:v>12</c:v>
                </c:pt>
                <c:pt idx="2014">
                  <c:v>12</c:v>
                </c:pt>
                <c:pt idx="2015">
                  <c:v>12</c:v>
                </c:pt>
                <c:pt idx="2016">
                  <c:v>12</c:v>
                </c:pt>
                <c:pt idx="2017">
                  <c:v>12</c:v>
                </c:pt>
                <c:pt idx="2018">
                  <c:v>12</c:v>
                </c:pt>
                <c:pt idx="2019">
                  <c:v>12</c:v>
                </c:pt>
                <c:pt idx="2020">
                  <c:v>12</c:v>
                </c:pt>
                <c:pt idx="2021">
                  <c:v>12</c:v>
                </c:pt>
                <c:pt idx="2022">
                  <c:v>12</c:v>
                </c:pt>
                <c:pt idx="2023">
                  <c:v>12</c:v>
                </c:pt>
                <c:pt idx="2024">
                  <c:v>12</c:v>
                </c:pt>
                <c:pt idx="2025">
                  <c:v>12</c:v>
                </c:pt>
                <c:pt idx="2026">
                  <c:v>12</c:v>
                </c:pt>
                <c:pt idx="2027">
                  <c:v>12</c:v>
                </c:pt>
                <c:pt idx="2028">
                  <c:v>12</c:v>
                </c:pt>
                <c:pt idx="2029">
                  <c:v>12</c:v>
                </c:pt>
                <c:pt idx="2030">
                  <c:v>12</c:v>
                </c:pt>
                <c:pt idx="2031">
                  <c:v>12</c:v>
                </c:pt>
                <c:pt idx="2032">
                  <c:v>12</c:v>
                </c:pt>
                <c:pt idx="2033">
                  <c:v>12</c:v>
                </c:pt>
                <c:pt idx="2034">
                  <c:v>12</c:v>
                </c:pt>
                <c:pt idx="2035">
                  <c:v>12</c:v>
                </c:pt>
                <c:pt idx="2036">
                  <c:v>12</c:v>
                </c:pt>
                <c:pt idx="2037">
                  <c:v>12</c:v>
                </c:pt>
                <c:pt idx="2038">
                  <c:v>12</c:v>
                </c:pt>
                <c:pt idx="2039">
                  <c:v>12</c:v>
                </c:pt>
                <c:pt idx="2040">
                  <c:v>12</c:v>
                </c:pt>
                <c:pt idx="2041">
                  <c:v>12</c:v>
                </c:pt>
                <c:pt idx="2042">
                  <c:v>12</c:v>
                </c:pt>
                <c:pt idx="2043">
                  <c:v>12</c:v>
                </c:pt>
                <c:pt idx="2044">
                  <c:v>12</c:v>
                </c:pt>
                <c:pt idx="2045">
                  <c:v>12</c:v>
                </c:pt>
                <c:pt idx="2046">
                  <c:v>12</c:v>
                </c:pt>
                <c:pt idx="2047">
                  <c:v>12</c:v>
                </c:pt>
                <c:pt idx="2048">
                  <c:v>12</c:v>
                </c:pt>
                <c:pt idx="2049">
                  <c:v>12</c:v>
                </c:pt>
                <c:pt idx="2050">
                  <c:v>12</c:v>
                </c:pt>
                <c:pt idx="2051">
                  <c:v>12</c:v>
                </c:pt>
                <c:pt idx="2052">
                  <c:v>12</c:v>
                </c:pt>
                <c:pt idx="2053">
                  <c:v>12</c:v>
                </c:pt>
                <c:pt idx="2054">
                  <c:v>12</c:v>
                </c:pt>
                <c:pt idx="2055">
                  <c:v>12</c:v>
                </c:pt>
                <c:pt idx="2056">
                  <c:v>12</c:v>
                </c:pt>
                <c:pt idx="2057">
                  <c:v>12</c:v>
                </c:pt>
                <c:pt idx="2058">
                  <c:v>12</c:v>
                </c:pt>
                <c:pt idx="2059">
                  <c:v>12</c:v>
                </c:pt>
                <c:pt idx="2060">
                  <c:v>12</c:v>
                </c:pt>
                <c:pt idx="2061">
                  <c:v>12</c:v>
                </c:pt>
                <c:pt idx="2062">
                  <c:v>12</c:v>
                </c:pt>
                <c:pt idx="2063">
                  <c:v>12</c:v>
                </c:pt>
                <c:pt idx="2064">
                  <c:v>12</c:v>
                </c:pt>
                <c:pt idx="2065">
                  <c:v>12</c:v>
                </c:pt>
                <c:pt idx="2066">
                  <c:v>12</c:v>
                </c:pt>
                <c:pt idx="2067">
                  <c:v>12</c:v>
                </c:pt>
                <c:pt idx="2068">
                  <c:v>12</c:v>
                </c:pt>
                <c:pt idx="2069">
                  <c:v>12</c:v>
                </c:pt>
                <c:pt idx="2070">
                  <c:v>12</c:v>
                </c:pt>
                <c:pt idx="2071">
                  <c:v>12</c:v>
                </c:pt>
                <c:pt idx="2072">
                  <c:v>12</c:v>
                </c:pt>
                <c:pt idx="2073">
                  <c:v>12</c:v>
                </c:pt>
                <c:pt idx="2074">
                  <c:v>12</c:v>
                </c:pt>
                <c:pt idx="2075">
                  <c:v>12</c:v>
                </c:pt>
                <c:pt idx="2076">
                  <c:v>12</c:v>
                </c:pt>
                <c:pt idx="2077">
                  <c:v>12</c:v>
                </c:pt>
                <c:pt idx="2078">
                  <c:v>12</c:v>
                </c:pt>
                <c:pt idx="2079">
                  <c:v>12</c:v>
                </c:pt>
                <c:pt idx="2080">
                  <c:v>12</c:v>
                </c:pt>
                <c:pt idx="2081">
                  <c:v>12</c:v>
                </c:pt>
                <c:pt idx="2082">
                  <c:v>12</c:v>
                </c:pt>
                <c:pt idx="2083">
                  <c:v>12</c:v>
                </c:pt>
                <c:pt idx="2084">
                  <c:v>12</c:v>
                </c:pt>
                <c:pt idx="2085">
                  <c:v>12</c:v>
                </c:pt>
                <c:pt idx="2086">
                  <c:v>12</c:v>
                </c:pt>
                <c:pt idx="2087">
                  <c:v>12</c:v>
                </c:pt>
                <c:pt idx="2088">
                  <c:v>12</c:v>
                </c:pt>
                <c:pt idx="2089">
                  <c:v>12</c:v>
                </c:pt>
                <c:pt idx="2090">
                  <c:v>12</c:v>
                </c:pt>
                <c:pt idx="2091">
                  <c:v>12</c:v>
                </c:pt>
                <c:pt idx="2092">
                  <c:v>12</c:v>
                </c:pt>
                <c:pt idx="2093">
                  <c:v>12</c:v>
                </c:pt>
                <c:pt idx="2094">
                  <c:v>12</c:v>
                </c:pt>
                <c:pt idx="2095">
                  <c:v>12</c:v>
                </c:pt>
                <c:pt idx="2096">
                  <c:v>12</c:v>
                </c:pt>
                <c:pt idx="2097">
                  <c:v>12</c:v>
                </c:pt>
                <c:pt idx="2098">
                  <c:v>12</c:v>
                </c:pt>
                <c:pt idx="2099">
                  <c:v>12</c:v>
                </c:pt>
                <c:pt idx="2100">
                  <c:v>12</c:v>
                </c:pt>
                <c:pt idx="2101">
                  <c:v>12</c:v>
                </c:pt>
                <c:pt idx="2102">
                  <c:v>12</c:v>
                </c:pt>
                <c:pt idx="2103">
                  <c:v>12</c:v>
                </c:pt>
                <c:pt idx="2104">
                  <c:v>12</c:v>
                </c:pt>
                <c:pt idx="2105">
                  <c:v>12</c:v>
                </c:pt>
                <c:pt idx="2106">
                  <c:v>12</c:v>
                </c:pt>
                <c:pt idx="2107">
                  <c:v>12</c:v>
                </c:pt>
                <c:pt idx="2108">
                  <c:v>12</c:v>
                </c:pt>
                <c:pt idx="2109">
                  <c:v>12</c:v>
                </c:pt>
                <c:pt idx="2110">
                  <c:v>12</c:v>
                </c:pt>
                <c:pt idx="2111">
                  <c:v>12</c:v>
                </c:pt>
                <c:pt idx="2112">
                  <c:v>12</c:v>
                </c:pt>
                <c:pt idx="2113">
                  <c:v>12</c:v>
                </c:pt>
                <c:pt idx="2114">
                  <c:v>12</c:v>
                </c:pt>
                <c:pt idx="2115">
                  <c:v>12</c:v>
                </c:pt>
                <c:pt idx="2116">
                  <c:v>12</c:v>
                </c:pt>
                <c:pt idx="2117">
                  <c:v>12</c:v>
                </c:pt>
                <c:pt idx="2118">
                  <c:v>12</c:v>
                </c:pt>
                <c:pt idx="2119">
                  <c:v>12</c:v>
                </c:pt>
                <c:pt idx="2120">
                  <c:v>12</c:v>
                </c:pt>
                <c:pt idx="2121">
                  <c:v>12</c:v>
                </c:pt>
                <c:pt idx="2122">
                  <c:v>12</c:v>
                </c:pt>
                <c:pt idx="2123">
                  <c:v>12</c:v>
                </c:pt>
                <c:pt idx="2124">
                  <c:v>12</c:v>
                </c:pt>
                <c:pt idx="2125">
                  <c:v>12</c:v>
                </c:pt>
                <c:pt idx="2126">
                  <c:v>12</c:v>
                </c:pt>
                <c:pt idx="2127">
                  <c:v>12</c:v>
                </c:pt>
                <c:pt idx="2128">
                  <c:v>12</c:v>
                </c:pt>
                <c:pt idx="2129">
                  <c:v>12</c:v>
                </c:pt>
                <c:pt idx="2130">
                  <c:v>12</c:v>
                </c:pt>
                <c:pt idx="2131">
                  <c:v>12</c:v>
                </c:pt>
                <c:pt idx="2132">
                  <c:v>12</c:v>
                </c:pt>
                <c:pt idx="2133">
                  <c:v>12</c:v>
                </c:pt>
                <c:pt idx="2134">
                  <c:v>12</c:v>
                </c:pt>
                <c:pt idx="2135">
                  <c:v>12</c:v>
                </c:pt>
                <c:pt idx="2136">
                  <c:v>12</c:v>
                </c:pt>
                <c:pt idx="2137">
                  <c:v>12</c:v>
                </c:pt>
                <c:pt idx="2138">
                  <c:v>12</c:v>
                </c:pt>
                <c:pt idx="2139">
                  <c:v>12</c:v>
                </c:pt>
                <c:pt idx="2140">
                  <c:v>12</c:v>
                </c:pt>
                <c:pt idx="2141">
                  <c:v>12</c:v>
                </c:pt>
                <c:pt idx="2142">
                  <c:v>12</c:v>
                </c:pt>
                <c:pt idx="2143">
                  <c:v>12</c:v>
                </c:pt>
                <c:pt idx="2144">
                  <c:v>12</c:v>
                </c:pt>
                <c:pt idx="2145">
                  <c:v>12</c:v>
                </c:pt>
                <c:pt idx="2146">
                  <c:v>12</c:v>
                </c:pt>
                <c:pt idx="2147">
                  <c:v>12</c:v>
                </c:pt>
                <c:pt idx="2148">
                  <c:v>12</c:v>
                </c:pt>
                <c:pt idx="2149">
                  <c:v>12</c:v>
                </c:pt>
                <c:pt idx="2150">
                  <c:v>12</c:v>
                </c:pt>
                <c:pt idx="2151">
                  <c:v>12</c:v>
                </c:pt>
                <c:pt idx="2152">
                  <c:v>12</c:v>
                </c:pt>
                <c:pt idx="2153">
                  <c:v>12</c:v>
                </c:pt>
                <c:pt idx="2154">
                  <c:v>12</c:v>
                </c:pt>
                <c:pt idx="2155">
                  <c:v>12</c:v>
                </c:pt>
                <c:pt idx="2156">
                  <c:v>12</c:v>
                </c:pt>
                <c:pt idx="2157">
                  <c:v>12</c:v>
                </c:pt>
                <c:pt idx="2158">
                  <c:v>12</c:v>
                </c:pt>
                <c:pt idx="2159">
                  <c:v>12</c:v>
                </c:pt>
                <c:pt idx="2160">
                  <c:v>12</c:v>
                </c:pt>
                <c:pt idx="2161">
                  <c:v>12</c:v>
                </c:pt>
                <c:pt idx="2162">
                  <c:v>12</c:v>
                </c:pt>
                <c:pt idx="2163">
                  <c:v>12</c:v>
                </c:pt>
                <c:pt idx="2164">
                  <c:v>12</c:v>
                </c:pt>
                <c:pt idx="2165">
                  <c:v>12</c:v>
                </c:pt>
                <c:pt idx="2166">
                  <c:v>12</c:v>
                </c:pt>
                <c:pt idx="2167">
                  <c:v>12</c:v>
                </c:pt>
                <c:pt idx="2168">
                  <c:v>12</c:v>
                </c:pt>
                <c:pt idx="2169">
                  <c:v>12</c:v>
                </c:pt>
                <c:pt idx="2170">
                  <c:v>12</c:v>
                </c:pt>
                <c:pt idx="2171">
                  <c:v>12</c:v>
                </c:pt>
                <c:pt idx="2172">
                  <c:v>12</c:v>
                </c:pt>
                <c:pt idx="2173">
                  <c:v>12</c:v>
                </c:pt>
                <c:pt idx="2174">
                  <c:v>12</c:v>
                </c:pt>
                <c:pt idx="2175">
                  <c:v>12</c:v>
                </c:pt>
                <c:pt idx="2176">
                  <c:v>12</c:v>
                </c:pt>
                <c:pt idx="2177">
                  <c:v>12</c:v>
                </c:pt>
                <c:pt idx="2178">
                  <c:v>12</c:v>
                </c:pt>
                <c:pt idx="2179">
                  <c:v>12</c:v>
                </c:pt>
                <c:pt idx="2180">
                  <c:v>12</c:v>
                </c:pt>
                <c:pt idx="2181">
                  <c:v>12</c:v>
                </c:pt>
                <c:pt idx="2182">
                  <c:v>12</c:v>
                </c:pt>
                <c:pt idx="2183">
                  <c:v>12</c:v>
                </c:pt>
                <c:pt idx="2184">
                  <c:v>12</c:v>
                </c:pt>
                <c:pt idx="2185">
                  <c:v>12</c:v>
                </c:pt>
                <c:pt idx="2186">
                  <c:v>12</c:v>
                </c:pt>
                <c:pt idx="2187">
                  <c:v>12</c:v>
                </c:pt>
                <c:pt idx="2188">
                  <c:v>12</c:v>
                </c:pt>
                <c:pt idx="2189">
                  <c:v>12</c:v>
                </c:pt>
                <c:pt idx="2190">
                  <c:v>12</c:v>
                </c:pt>
                <c:pt idx="2191">
                  <c:v>12</c:v>
                </c:pt>
                <c:pt idx="2192">
                  <c:v>12</c:v>
                </c:pt>
                <c:pt idx="2193">
                  <c:v>12</c:v>
                </c:pt>
                <c:pt idx="2194">
                  <c:v>12</c:v>
                </c:pt>
                <c:pt idx="2195">
                  <c:v>12</c:v>
                </c:pt>
                <c:pt idx="2196">
                  <c:v>12</c:v>
                </c:pt>
                <c:pt idx="2197">
                  <c:v>12</c:v>
                </c:pt>
                <c:pt idx="2198">
                  <c:v>12</c:v>
                </c:pt>
                <c:pt idx="2199">
                  <c:v>12</c:v>
                </c:pt>
                <c:pt idx="2200">
                  <c:v>12</c:v>
                </c:pt>
                <c:pt idx="2201">
                  <c:v>12</c:v>
                </c:pt>
                <c:pt idx="2202">
                  <c:v>12</c:v>
                </c:pt>
                <c:pt idx="2203">
                  <c:v>12</c:v>
                </c:pt>
                <c:pt idx="2204">
                  <c:v>12</c:v>
                </c:pt>
                <c:pt idx="2205">
                  <c:v>12</c:v>
                </c:pt>
                <c:pt idx="2206">
                  <c:v>12</c:v>
                </c:pt>
                <c:pt idx="2207">
                  <c:v>12</c:v>
                </c:pt>
                <c:pt idx="2208">
                  <c:v>12</c:v>
                </c:pt>
                <c:pt idx="2209">
                  <c:v>12</c:v>
                </c:pt>
                <c:pt idx="2210">
                  <c:v>12</c:v>
                </c:pt>
                <c:pt idx="2211">
                  <c:v>12</c:v>
                </c:pt>
                <c:pt idx="2212">
                  <c:v>12</c:v>
                </c:pt>
                <c:pt idx="2213">
                  <c:v>12</c:v>
                </c:pt>
                <c:pt idx="2214">
                  <c:v>12</c:v>
                </c:pt>
                <c:pt idx="2215">
                  <c:v>12</c:v>
                </c:pt>
                <c:pt idx="2216">
                  <c:v>12</c:v>
                </c:pt>
                <c:pt idx="2217">
                  <c:v>12</c:v>
                </c:pt>
                <c:pt idx="2218">
                  <c:v>12</c:v>
                </c:pt>
                <c:pt idx="2219">
                  <c:v>12</c:v>
                </c:pt>
                <c:pt idx="2220">
                  <c:v>12</c:v>
                </c:pt>
                <c:pt idx="2221">
                  <c:v>12</c:v>
                </c:pt>
                <c:pt idx="2222">
                  <c:v>12</c:v>
                </c:pt>
                <c:pt idx="2223">
                  <c:v>12</c:v>
                </c:pt>
                <c:pt idx="2224">
                  <c:v>12</c:v>
                </c:pt>
                <c:pt idx="2225">
                  <c:v>12</c:v>
                </c:pt>
                <c:pt idx="2226">
                  <c:v>12</c:v>
                </c:pt>
                <c:pt idx="2227">
                  <c:v>12</c:v>
                </c:pt>
                <c:pt idx="2228">
                  <c:v>12</c:v>
                </c:pt>
                <c:pt idx="2229">
                  <c:v>12</c:v>
                </c:pt>
                <c:pt idx="2230">
                  <c:v>12</c:v>
                </c:pt>
                <c:pt idx="2231">
                  <c:v>12</c:v>
                </c:pt>
                <c:pt idx="2232">
                  <c:v>12</c:v>
                </c:pt>
                <c:pt idx="2233">
                  <c:v>12</c:v>
                </c:pt>
                <c:pt idx="2234">
                  <c:v>12</c:v>
                </c:pt>
                <c:pt idx="2235">
                  <c:v>12</c:v>
                </c:pt>
                <c:pt idx="2236">
                  <c:v>12</c:v>
                </c:pt>
                <c:pt idx="2237">
                  <c:v>12</c:v>
                </c:pt>
                <c:pt idx="2238">
                  <c:v>12</c:v>
                </c:pt>
                <c:pt idx="2239">
                  <c:v>12</c:v>
                </c:pt>
                <c:pt idx="2240">
                  <c:v>12</c:v>
                </c:pt>
                <c:pt idx="2241">
                  <c:v>12</c:v>
                </c:pt>
                <c:pt idx="2242">
                  <c:v>12</c:v>
                </c:pt>
                <c:pt idx="2243">
                  <c:v>12</c:v>
                </c:pt>
                <c:pt idx="2244">
                  <c:v>12</c:v>
                </c:pt>
                <c:pt idx="2245">
                  <c:v>12</c:v>
                </c:pt>
                <c:pt idx="2246">
                  <c:v>12</c:v>
                </c:pt>
                <c:pt idx="2247">
                  <c:v>12</c:v>
                </c:pt>
                <c:pt idx="2248">
                  <c:v>12</c:v>
                </c:pt>
                <c:pt idx="2249">
                  <c:v>12</c:v>
                </c:pt>
                <c:pt idx="2250">
                  <c:v>12</c:v>
                </c:pt>
                <c:pt idx="2251">
                  <c:v>12</c:v>
                </c:pt>
                <c:pt idx="2252">
                  <c:v>12</c:v>
                </c:pt>
                <c:pt idx="2253">
                  <c:v>12</c:v>
                </c:pt>
                <c:pt idx="2254">
                  <c:v>12</c:v>
                </c:pt>
                <c:pt idx="2255">
                  <c:v>12</c:v>
                </c:pt>
                <c:pt idx="2256">
                  <c:v>12</c:v>
                </c:pt>
                <c:pt idx="2257">
                  <c:v>12</c:v>
                </c:pt>
                <c:pt idx="2258">
                  <c:v>12</c:v>
                </c:pt>
                <c:pt idx="2259">
                  <c:v>12</c:v>
                </c:pt>
                <c:pt idx="2260">
                  <c:v>12</c:v>
                </c:pt>
                <c:pt idx="2261">
                  <c:v>12</c:v>
                </c:pt>
                <c:pt idx="2262">
                  <c:v>12</c:v>
                </c:pt>
                <c:pt idx="2263">
                  <c:v>12</c:v>
                </c:pt>
                <c:pt idx="2264">
                  <c:v>12</c:v>
                </c:pt>
                <c:pt idx="2265">
                  <c:v>12</c:v>
                </c:pt>
                <c:pt idx="2266">
                  <c:v>12</c:v>
                </c:pt>
                <c:pt idx="2267">
                  <c:v>12</c:v>
                </c:pt>
                <c:pt idx="2268">
                  <c:v>12</c:v>
                </c:pt>
                <c:pt idx="2269">
                  <c:v>12</c:v>
                </c:pt>
                <c:pt idx="2270">
                  <c:v>12</c:v>
                </c:pt>
                <c:pt idx="2271">
                  <c:v>12</c:v>
                </c:pt>
                <c:pt idx="2272">
                  <c:v>12</c:v>
                </c:pt>
                <c:pt idx="2273">
                  <c:v>12</c:v>
                </c:pt>
                <c:pt idx="2274">
                  <c:v>12</c:v>
                </c:pt>
                <c:pt idx="2275">
                  <c:v>12</c:v>
                </c:pt>
                <c:pt idx="2276">
                  <c:v>12</c:v>
                </c:pt>
                <c:pt idx="2277">
                  <c:v>12</c:v>
                </c:pt>
                <c:pt idx="2278">
                  <c:v>12</c:v>
                </c:pt>
                <c:pt idx="2279">
                  <c:v>12</c:v>
                </c:pt>
                <c:pt idx="2280">
                  <c:v>12</c:v>
                </c:pt>
                <c:pt idx="2281">
                  <c:v>12</c:v>
                </c:pt>
                <c:pt idx="2282">
                  <c:v>12</c:v>
                </c:pt>
                <c:pt idx="2283">
                  <c:v>12</c:v>
                </c:pt>
                <c:pt idx="2284">
                  <c:v>12</c:v>
                </c:pt>
                <c:pt idx="2285">
                  <c:v>12</c:v>
                </c:pt>
                <c:pt idx="2286">
                  <c:v>12</c:v>
                </c:pt>
                <c:pt idx="2287">
                  <c:v>12</c:v>
                </c:pt>
                <c:pt idx="2288">
                  <c:v>12</c:v>
                </c:pt>
                <c:pt idx="2289">
                  <c:v>12</c:v>
                </c:pt>
                <c:pt idx="2290">
                  <c:v>12</c:v>
                </c:pt>
                <c:pt idx="2291">
                  <c:v>12</c:v>
                </c:pt>
                <c:pt idx="2292">
                  <c:v>12</c:v>
                </c:pt>
                <c:pt idx="2293">
                  <c:v>12</c:v>
                </c:pt>
                <c:pt idx="2294">
                  <c:v>12</c:v>
                </c:pt>
                <c:pt idx="2295">
                  <c:v>12</c:v>
                </c:pt>
                <c:pt idx="2296">
                  <c:v>12</c:v>
                </c:pt>
                <c:pt idx="2297">
                  <c:v>12</c:v>
                </c:pt>
                <c:pt idx="2298">
                  <c:v>12</c:v>
                </c:pt>
                <c:pt idx="2299">
                  <c:v>12</c:v>
                </c:pt>
                <c:pt idx="2300">
                  <c:v>12</c:v>
                </c:pt>
                <c:pt idx="2301">
                  <c:v>12</c:v>
                </c:pt>
                <c:pt idx="2302">
                  <c:v>12</c:v>
                </c:pt>
                <c:pt idx="2303">
                  <c:v>12</c:v>
                </c:pt>
                <c:pt idx="2304">
                  <c:v>12</c:v>
                </c:pt>
                <c:pt idx="2305">
                  <c:v>12</c:v>
                </c:pt>
                <c:pt idx="2306">
                  <c:v>12</c:v>
                </c:pt>
                <c:pt idx="2307">
                  <c:v>12</c:v>
                </c:pt>
                <c:pt idx="2308">
                  <c:v>12</c:v>
                </c:pt>
                <c:pt idx="2309">
                  <c:v>12</c:v>
                </c:pt>
                <c:pt idx="2310">
                  <c:v>12</c:v>
                </c:pt>
                <c:pt idx="2311">
                  <c:v>12</c:v>
                </c:pt>
                <c:pt idx="2312">
                  <c:v>12</c:v>
                </c:pt>
                <c:pt idx="2313">
                  <c:v>12</c:v>
                </c:pt>
                <c:pt idx="2314">
                  <c:v>12</c:v>
                </c:pt>
                <c:pt idx="2315">
                  <c:v>12</c:v>
                </c:pt>
                <c:pt idx="2316">
                  <c:v>12</c:v>
                </c:pt>
                <c:pt idx="2317">
                  <c:v>12</c:v>
                </c:pt>
                <c:pt idx="2318">
                  <c:v>12</c:v>
                </c:pt>
                <c:pt idx="2319">
                  <c:v>12</c:v>
                </c:pt>
                <c:pt idx="2320">
                  <c:v>12</c:v>
                </c:pt>
                <c:pt idx="2321">
                  <c:v>12</c:v>
                </c:pt>
                <c:pt idx="2322">
                  <c:v>12</c:v>
                </c:pt>
                <c:pt idx="2323">
                  <c:v>12</c:v>
                </c:pt>
                <c:pt idx="2324">
                  <c:v>12</c:v>
                </c:pt>
                <c:pt idx="2325">
                  <c:v>12</c:v>
                </c:pt>
                <c:pt idx="2326">
                  <c:v>12</c:v>
                </c:pt>
                <c:pt idx="2327">
                  <c:v>12</c:v>
                </c:pt>
                <c:pt idx="2328">
                  <c:v>12</c:v>
                </c:pt>
                <c:pt idx="2329">
                  <c:v>12</c:v>
                </c:pt>
                <c:pt idx="2330">
                  <c:v>12</c:v>
                </c:pt>
                <c:pt idx="2331">
                  <c:v>12</c:v>
                </c:pt>
                <c:pt idx="2332">
                  <c:v>12</c:v>
                </c:pt>
                <c:pt idx="2333">
                  <c:v>12</c:v>
                </c:pt>
                <c:pt idx="2334">
                  <c:v>12</c:v>
                </c:pt>
                <c:pt idx="2335">
                  <c:v>12</c:v>
                </c:pt>
                <c:pt idx="2336">
                  <c:v>12</c:v>
                </c:pt>
                <c:pt idx="2337">
                  <c:v>12</c:v>
                </c:pt>
                <c:pt idx="2338">
                  <c:v>12</c:v>
                </c:pt>
                <c:pt idx="2339">
                  <c:v>12</c:v>
                </c:pt>
                <c:pt idx="2340">
                  <c:v>12</c:v>
                </c:pt>
                <c:pt idx="2341">
                  <c:v>12</c:v>
                </c:pt>
                <c:pt idx="2342">
                  <c:v>12</c:v>
                </c:pt>
                <c:pt idx="2343">
                  <c:v>12</c:v>
                </c:pt>
                <c:pt idx="2344">
                  <c:v>12</c:v>
                </c:pt>
                <c:pt idx="2345">
                  <c:v>12</c:v>
                </c:pt>
                <c:pt idx="2346">
                  <c:v>12</c:v>
                </c:pt>
                <c:pt idx="2347">
                  <c:v>12</c:v>
                </c:pt>
                <c:pt idx="2348">
                  <c:v>12</c:v>
                </c:pt>
                <c:pt idx="2349">
                  <c:v>12</c:v>
                </c:pt>
                <c:pt idx="2350">
                  <c:v>12</c:v>
                </c:pt>
                <c:pt idx="2351">
                  <c:v>12</c:v>
                </c:pt>
                <c:pt idx="2352">
                  <c:v>12</c:v>
                </c:pt>
                <c:pt idx="2353">
                  <c:v>12</c:v>
                </c:pt>
                <c:pt idx="2354">
                  <c:v>12</c:v>
                </c:pt>
                <c:pt idx="2355">
                  <c:v>12</c:v>
                </c:pt>
                <c:pt idx="2356">
                  <c:v>12</c:v>
                </c:pt>
                <c:pt idx="2357">
                  <c:v>12</c:v>
                </c:pt>
                <c:pt idx="2358">
                  <c:v>12</c:v>
                </c:pt>
                <c:pt idx="2359">
                  <c:v>12</c:v>
                </c:pt>
                <c:pt idx="2360">
                  <c:v>12</c:v>
                </c:pt>
                <c:pt idx="2361">
                  <c:v>12</c:v>
                </c:pt>
                <c:pt idx="2362">
                  <c:v>12</c:v>
                </c:pt>
                <c:pt idx="2363">
                  <c:v>12</c:v>
                </c:pt>
                <c:pt idx="2364">
                  <c:v>12</c:v>
                </c:pt>
                <c:pt idx="2365">
                  <c:v>12</c:v>
                </c:pt>
                <c:pt idx="2366">
                  <c:v>12</c:v>
                </c:pt>
                <c:pt idx="2367">
                  <c:v>12</c:v>
                </c:pt>
                <c:pt idx="2368">
                  <c:v>12</c:v>
                </c:pt>
                <c:pt idx="2369">
                  <c:v>12</c:v>
                </c:pt>
                <c:pt idx="2370">
                  <c:v>12</c:v>
                </c:pt>
                <c:pt idx="2371">
                  <c:v>12</c:v>
                </c:pt>
                <c:pt idx="2372">
                  <c:v>12</c:v>
                </c:pt>
                <c:pt idx="2373">
                  <c:v>12</c:v>
                </c:pt>
                <c:pt idx="2374">
                  <c:v>12</c:v>
                </c:pt>
                <c:pt idx="2375">
                  <c:v>12</c:v>
                </c:pt>
                <c:pt idx="2376">
                  <c:v>12</c:v>
                </c:pt>
                <c:pt idx="2377">
                  <c:v>12</c:v>
                </c:pt>
                <c:pt idx="2378">
                  <c:v>12</c:v>
                </c:pt>
                <c:pt idx="2379">
                  <c:v>12</c:v>
                </c:pt>
                <c:pt idx="2380">
                  <c:v>12</c:v>
                </c:pt>
                <c:pt idx="2381">
                  <c:v>12</c:v>
                </c:pt>
                <c:pt idx="2382">
                  <c:v>12</c:v>
                </c:pt>
                <c:pt idx="2383">
                  <c:v>12</c:v>
                </c:pt>
                <c:pt idx="2384">
                  <c:v>12</c:v>
                </c:pt>
                <c:pt idx="2385">
                  <c:v>12</c:v>
                </c:pt>
                <c:pt idx="2386">
                  <c:v>12</c:v>
                </c:pt>
                <c:pt idx="2387">
                  <c:v>12</c:v>
                </c:pt>
                <c:pt idx="2388">
                  <c:v>12</c:v>
                </c:pt>
                <c:pt idx="2389">
                  <c:v>12</c:v>
                </c:pt>
                <c:pt idx="2390">
                  <c:v>12</c:v>
                </c:pt>
                <c:pt idx="2391">
                  <c:v>12</c:v>
                </c:pt>
                <c:pt idx="2392">
                  <c:v>12</c:v>
                </c:pt>
                <c:pt idx="2393">
                  <c:v>12</c:v>
                </c:pt>
                <c:pt idx="2394">
                  <c:v>12</c:v>
                </c:pt>
                <c:pt idx="2395">
                  <c:v>12</c:v>
                </c:pt>
                <c:pt idx="2396">
                  <c:v>12</c:v>
                </c:pt>
                <c:pt idx="2397">
                  <c:v>12</c:v>
                </c:pt>
                <c:pt idx="2398">
                  <c:v>12</c:v>
                </c:pt>
                <c:pt idx="2399">
                  <c:v>12</c:v>
                </c:pt>
                <c:pt idx="2400">
                  <c:v>12</c:v>
                </c:pt>
                <c:pt idx="2401">
                  <c:v>12</c:v>
                </c:pt>
                <c:pt idx="2402">
                  <c:v>12</c:v>
                </c:pt>
                <c:pt idx="2403">
                  <c:v>12</c:v>
                </c:pt>
                <c:pt idx="2404">
                  <c:v>12</c:v>
                </c:pt>
                <c:pt idx="2405">
                  <c:v>12</c:v>
                </c:pt>
                <c:pt idx="2406">
                  <c:v>12</c:v>
                </c:pt>
                <c:pt idx="2407">
                  <c:v>12</c:v>
                </c:pt>
                <c:pt idx="2408">
                  <c:v>12</c:v>
                </c:pt>
                <c:pt idx="2409">
                  <c:v>12</c:v>
                </c:pt>
                <c:pt idx="2410">
                  <c:v>12</c:v>
                </c:pt>
                <c:pt idx="2411">
                  <c:v>12</c:v>
                </c:pt>
                <c:pt idx="2412">
                  <c:v>12</c:v>
                </c:pt>
                <c:pt idx="2413">
                  <c:v>12</c:v>
                </c:pt>
                <c:pt idx="2414">
                  <c:v>12</c:v>
                </c:pt>
                <c:pt idx="2415">
                  <c:v>12</c:v>
                </c:pt>
                <c:pt idx="2416">
                  <c:v>12</c:v>
                </c:pt>
                <c:pt idx="2417">
                  <c:v>12</c:v>
                </c:pt>
                <c:pt idx="2418">
                  <c:v>12</c:v>
                </c:pt>
                <c:pt idx="2419">
                  <c:v>12</c:v>
                </c:pt>
                <c:pt idx="2420">
                  <c:v>12</c:v>
                </c:pt>
                <c:pt idx="2421">
                  <c:v>12</c:v>
                </c:pt>
                <c:pt idx="2422">
                  <c:v>12</c:v>
                </c:pt>
                <c:pt idx="2423">
                  <c:v>12</c:v>
                </c:pt>
                <c:pt idx="2424">
                  <c:v>12</c:v>
                </c:pt>
                <c:pt idx="2425">
                  <c:v>12</c:v>
                </c:pt>
                <c:pt idx="2426">
                  <c:v>12</c:v>
                </c:pt>
                <c:pt idx="2427">
                  <c:v>12</c:v>
                </c:pt>
                <c:pt idx="2428">
                  <c:v>12</c:v>
                </c:pt>
                <c:pt idx="2429">
                  <c:v>12</c:v>
                </c:pt>
                <c:pt idx="2430">
                  <c:v>12</c:v>
                </c:pt>
                <c:pt idx="2431">
                  <c:v>12</c:v>
                </c:pt>
                <c:pt idx="2432">
                  <c:v>12</c:v>
                </c:pt>
                <c:pt idx="2433">
                  <c:v>12</c:v>
                </c:pt>
                <c:pt idx="2434">
                  <c:v>12</c:v>
                </c:pt>
                <c:pt idx="2435">
                  <c:v>12</c:v>
                </c:pt>
                <c:pt idx="2436">
                  <c:v>12</c:v>
                </c:pt>
                <c:pt idx="2437">
                  <c:v>12</c:v>
                </c:pt>
                <c:pt idx="2438">
                  <c:v>12</c:v>
                </c:pt>
                <c:pt idx="2439">
                  <c:v>12</c:v>
                </c:pt>
                <c:pt idx="2440">
                  <c:v>12</c:v>
                </c:pt>
                <c:pt idx="2441">
                  <c:v>12</c:v>
                </c:pt>
                <c:pt idx="2442">
                  <c:v>12</c:v>
                </c:pt>
                <c:pt idx="2443">
                  <c:v>12</c:v>
                </c:pt>
                <c:pt idx="2444">
                  <c:v>12</c:v>
                </c:pt>
                <c:pt idx="2445">
                  <c:v>12</c:v>
                </c:pt>
                <c:pt idx="2446">
                  <c:v>12</c:v>
                </c:pt>
                <c:pt idx="2447">
                  <c:v>12</c:v>
                </c:pt>
                <c:pt idx="2448">
                  <c:v>12</c:v>
                </c:pt>
                <c:pt idx="2449">
                  <c:v>12</c:v>
                </c:pt>
                <c:pt idx="2450">
                  <c:v>12</c:v>
                </c:pt>
                <c:pt idx="2451">
                  <c:v>12</c:v>
                </c:pt>
                <c:pt idx="2452">
                  <c:v>12</c:v>
                </c:pt>
                <c:pt idx="2453">
                  <c:v>12</c:v>
                </c:pt>
                <c:pt idx="2454">
                  <c:v>12</c:v>
                </c:pt>
                <c:pt idx="2455">
                  <c:v>12</c:v>
                </c:pt>
                <c:pt idx="2456">
                  <c:v>12</c:v>
                </c:pt>
                <c:pt idx="2457">
                  <c:v>12</c:v>
                </c:pt>
                <c:pt idx="2458">
                  <c:v>12</c:v>
                </c:pt>
                <c:pt idx="2459">
                  <c:v>12</c:v>
                </c:pt>
                <c:pt idx="2460">
                  <c:v>12</c:v>
                </c:pt>
                <c:pt idx="2461">
                  <c:v>12</c:v>
                </c:pt>
                <c:pt idx="2462">
                  <c:v>12</c:v>
                </c:pt>
                <c:pt idx="2463">
                  <c:v>12</c:v>
                </c:pt>
                <c:pt idx="2464">
                  <c:v>12</c:v>
                </c:pt>
                <c:pt idx="2465">
                  <c:v>12</c:v>
                </c:pt>
                <c:pt idx="2466">
                  <c:v>12</c:v>
                </c:pt>
                <c:pt idx="2467">
                  <c:v>12</c:v>
                </c:pt>
                <c:pt idx="2468">
                  <c:v>12</c:v>
                </c:pt>
                <c:pt idx="2469">
                  <c:v>12</c:v>
                </c:pt>
                <c:pt idx="2470">
                  <c:v>12</c:v>
                </c:pt>
                <c:pt idx="2471">
                  <c:v>12</c:v>
                </c:pt>
                <c:pt idx="2472">
                  <c:v>12</c:v>
                </c:pt>
                <c:pt idx="2473">
                  <c:v>12</c:v>
                </c:pt>
                <c:pt idx="2474">
                  <c:v>12</c:v>
                </c:pt>
                <c:pt idx="2475">
                  <c:v>12</c:v>
                </c:pt>
                <c:pt idx="2476">
                  <c:v>12</c:v>
                </c:pt>
                <c:pt idx="2477">
                  <c:v>12</c:v>
                </c:pt>
                <c:pt idx="2478">
                  <c:v>12</c:v>
                </c:pt>
                <c:pt idx="2479">
                  <c:v>12</c:v>
                </c:pt>
                <c:pt idx="2480">
                  <c:v>12</c:v>
                </c:pt>
                <c:pt idx="2481">
                  <c:v>12</c:v>
                </c:pt>
                <c:pt idx="2482">
                  <c:v>12</c:v>
                </c:pt>
                <c:pt idx="2483">
                  <c:v>12</c:v>
                </c:pt>
                <c:pt idx="2484">
                  <c:v>12</c:v>
                </c:pt>
                <c:pt idx="2485">
                  <c:v>12</c:v>
                </c:pt>
                <c:pt idx="2486">
                  <c:v>12</c:v>
                </c:pt>
                <c:pt idx="2487">
                  <c:v>12</c:v>
                </c:pt>
                <c:pt idx="2488">
                  <c:v>12</c:v>
                </c:pt>
                <c:pt idx="2489">
                  <c:v>12</c:v>
                </c:pt>
                <c:pt idx="2490">
                  <c:v>12</c:v>
                </c:pt>
                <c:pt idx="2491">
                  <c:v>12</c:v>
                </c:pt>
                <c:pt idx="2492">
                  <c:v>12</c:v>
                </c:pt>
                <c:pt idx="2493">
                  <c:v>12</c:v>
                </c:pt>
                <c:pt idx="2494">
                  <c:v>12</c:v>
                </c:pt>
                <c:pt idx="2495">
                  <c:v>12</c:v>
                </c:pt>
                <c:pt idx="2496">
                  <c:v>12</c:v>
                </c:pt>
                <c:pt idx="2497">
                  <c:v>12</c:v>
                </c:pt>
                <c:pt idx="2498">
                  <c:v>12</c:v>
                </c:pt>
                <c:pt idx="2499">
                  <c:v>12</c:v>
                </c:pt>
                <c:pt idx="2500">
                  <c:v>12</c:v>
                </c:pt>
                <c:pt idx="2501">
                  <c:v>12</c:v>
                </c:pt>
                <c:pt idx="2502">
                  <c:v>12</c:v>
                </c:pt>
                <c:pt idx="2503">
                  <c:v>12</c:v>
                </c:pt>
                <c:pt idx="2504">
                  <c:v>12</c:v>
                </c:pt>
                <c:pt idx="2505">
                  <c:v>12</c:v>
                </c:pt>
                <c:pt idx="2506">
                  <c:v>12</c:v>
                </c:pt>
                <c:pt idx="2507">
                  <c:v>12</c:v>
                </c:pt>
                <c:pt idx="2508">
                  <c:v>12</c:v>
                </c:pt>
                <c:pt idx="2509">
                  <c:v>12</c:v>
                </c:pt>
                <c:pt idx="2510">
                  <c:v>12</c:v>
                </c:pt>
                <c:pt idx="2511">
                  <c:v>12</c:v>
                </c:pt>
                <c:pt idx="2512">
                  <c:v>12</c:v>
                </c:pt>
                <c:pt idx="2513">
                  <c:v>12</c:v>
                </c:pt>
                <c:pt idx="2514">
                  <c:v>12</c:v>
                </c:pt>
                <c:pt idx="2515">
                  <c:v>12</c:v>
                </c:pt>
                <c:pt idx="2516">
                  <c:v>12</c:v>
                </c:pt>
                <c:pt idx="2517">
                  <c:v>12</c:v>
                </c:pt>
                <c:pt idx="2518">
                  <c:v>12</c:v>
                </c:pt>
                <c:pt idx="2519">
                  <c:v>12</c:v>
                </c:pt>
                <c:pt idx="2520">
                  <c:v>12</c:v>
                </c:pt>
                <c:pt idx="2521">
                  <c:v>12</c:v>
                </c:pt>
                <c:pt idx="2522">
                  <c:v>12</c:v>
                </c:pt>
                <c:pt idx="2523">
                  <c:v>12</c:v>
                </c:pt>
                <c:pt idx="2524">
                  <c:v>12</c:v>
                </c:pt>
                <c:pt idx="2525">
                  <c:v>12</c:v>
                </c:pt>
                <c:pt idx="2526">
                  <c:v>12</c:v>
                </c:pt>
                <c:pt idx="2527">
                  <c:v>12</c:v>
                </c:pt>
                <c:pt idx="2528">
                  <c:v>12</c:v>
                </c:pt>
                <c:pt idx="2529">
                  <c:v>12</c:v>
                </c:pt>
                <c:pt idx="2530">
                  <c:v>12</c:v>
                </c:pt>
                <c:pt idx="2531">
                  <c:v>12</c:v>
                </c:pt>
                <c:pt idx="2532">
                  <c:v>12</c:v>
                </c:pt>
                <c:pt idx="2533">
                  <c:v>12</c:v>
                </c:pt>
                <c:pt idx="2534">
                  <c:v>12</c:v>
                </c:pt>
                <c:pt idx="2535">
                  <c:v>12</c:v>
                </c:pt>
                <c:pt idx="2536">
                  <c:v>12</c:v>
                </c:pt>
                <c:pt idx="2537">
                  <c:v>12</c:v>
                </c:pt>
                <c:pt idx="2538">
                  <c:v>12</c:v>
                </c:pt>
                <c:pt idx="2539">
                  <c:v>12</c:v>
                </c:pt>
                <c:pt idx="2540">
                  <c:v>12</c:v>
                </c:pt>
                <c:pt idx="2541">
                  <c:v>12</c:v>
                </c:pt>
                <c:pt idx="2542">
                  <c:v>12</c:v>
                </c:pt>
                <c:pt idx="2543">
                  <c:v>12</c:v>
                </c:pt>
                <c:pt idx="2544">
                  <c:v>12</c:v>
                </c:pt>
                <c:pt idx="2545">
                  <c:v>12</c:v>
                </c:pt>
                <c:pt idx="2546">
                  <c:v>12</c:v>
                </c:pt>
                <c:pt idx="2547">
                  <c:v>12</c:v>
                </c:pt>
                <c:pt idx="2548">
                  <c:v>12</c:v>
                </c:pt>
                <c:pt idx="2549">
                  <c:v>12</c:v>
                </c:pt>
                <c:pt idx="2550">
                  <c:v>12</c:v>
                </c:pt>
                <c:pt idx="2551">
                  <c:v>12</c:v>
                </c:pt>
                <c:pt idx="2552">
                  <c:v>12</c:v>
                </c:pt>
                <c:pt idx="2553">
                  <c:v>12</c:v>
                </c:pt>
                <c:pt idx="2554">
                  <c:v>12</c:v>
                </c:pt>
                <c:pt idx="2555">
                  <c:v>12</c:v>
                </c:pt>
                <c:pt idx="2556">
                  <c:v>12</c:v>
                </c:pt>
                <c:pt idx="2557">
                  <c:v>12</c:v>
                </c:pt>
                <c:pt idx="2558">
                  <c:v>12</c:v>
                </c:pt>
                <c:pt idx="2559">
                  <c:v>12</c:v>
                </c:pt>
                <c:pt idx="2560">
                  <c:v>12</c:v>
                </c:pt>
                <c:pt idx="2561">
                  <c:v>12</c:v>
                </c:pt>
                <c:pt idx="2562">
                  <c:v>12</c:v>
                </c:pt>
                <c:pt idx="2563">
                  <c:v>12</c:v>
                </c:pt>
                <c:pt idx="2564">
                  <c:v>12</c:v>
                </c:pt>
                <c:pt idx="2565">
                  <c:v>12</c:v>
                </c:pt>
                <c:pt idx="2566">
                  <c:v>12</c:v>
                </c:pt>
                <c:pt idx="2567">
                  <c:v>12</c:v>
                </c:pt>
                <c:pt idx="2568">
                  <c:v>12</c:v>
                </c:pt>
                <c:pt idx="2569">
                  <c:v>12</c:v>
                </c:pt>
                <c:pt idx="2570">
                  <c:v>12</c:v>
                </c:pt>
                <c:pt idx="2571">
                  <c:v>12</c:v>
                </c:pt>
                <c:pt idx="2572">
                  <c:v>12</c:v>
                </c:pt>
                <c:pt idx="2573">
                  <c:v>12</c:v>
                </c:pt>
                <c:pt idx="2574">
                  <c:v>12</c:v>
                </c:pt>
                <c:pt idx="2575">
                  <c:v>12</c:v>
                </c:pt>
                <c:pt idx="2576">
                  <c:v>12</c:v>
                </c:pt>
                <c:pt idx="2577">
                  <c:v>12</c:v>
                </c:pt>
                <c:pt idx="2578">
                  <c:v>12</c:v>
                </c:pt>
                <c:pt idx="2579">
                  <c:v>12</c:v>
                </c:pt>
                <c:pt idx="2580">
                  <c:v>12</c:v>
                </c:pt>
                <c:pt idx="2581">
                  <c:v>12</c:v>
                </c:pt>
                <c:pt idx="2582">
                  <c:v>12</c:v>
                </c:pt>
                <c:pt idx="2583">
                  <c:v>12</c:v>
                </c:pt>
                <c:pt idx="2584">
                  <c:v>12</c:v>
                </c:pt>
                <c:pt idx="2585">
                  <c:v>12</c:v>
                </c:pt>
                <c:pt idx="2586">
                  <c:v>12</c:v>
                </c:pt>
                <c:pt idx="2587">
                  <c:v>12</c:v>
                </c:pt>
                <c:pt idx="2588">
                  <c:v>12</c:v>
                </c:pt>
                <c:pt idx="2589">
                  <c:v>12</c:v>
                </c:pt>
                <c:pt idx="2590">
                  <c:v>12</c:v>
                </c:pt>
                <c:pt idx="2591">
                  <c:v>12</c:v>
                </c:pt>
                <c:pt idx="2592">
                  <c:v>12</c:v>
                </c:pt>
                <c:pt idx="2593">
                  <c:v>12</c:v>
                </c:pt>
                <c:pt idx="2594">
                  <c:v>12</c:v>
                </c:pt>
                <c:pt idx="2595">
                  <c:v>12</c:v>
                </c:pt>
                <c:pt idx="2596">
                  <c:v>12</c:v>
                </c:pt>
                <c:pt idx="2597">
                  <c:v>12</c:v>
                </c:pt>
                <c:pt idx="2598">
                  <c:v>12</c:v>
                </c:pt>
                <c:pt idx="2599">
                  <c:v>12</c:v>
                </c:pt>
                <c:pt idx="2600">
                  <c:v>12</c:v>
                </c:pt>
                <c:pt idx="2601">
                  <c:v>12</c:v>
                </c:pt>
                <c:pt idx="2602">
                  <c:v>12</c:v>
                </c:pt>
                <c:pt idx="2603">
                  <c:v>12</c:v>
                </c:pt>
                <c:pt idx="2604">
                  <c:v>12</c:v>
                </c:pt>
                <c:pt idx="2605">
                  <c:v>12</c:v>
                </c:pt>
                <c:pt idx="2606">
                  <c:v>12</c:v>
                </c:pt>
                <c:pt idx="2607">
                  <c:v>12</c:v>
                </c:pt>
                <c:pt idx="2608">
                  <c:v>12</c:v>
                </c:pt>
                <c:pt idx="2609">
                  <c:v>12</c:v>
                </c:pt>
                <c:pt idx="2610">
                  <c:v>12</c:v>
                </c:pt>
                <c:pt idx="2611">
                  <c:v>12</c:v>
                </c:pt>
                <c:pt idx="2612">
                  <c:v>12</c:v>
                </c:pt>
                <c:pt idx="2613">
                  <c:v>12</c:v>
                </c:pt>
                <c:pt idx="2614">
                  <c:v>12</c:v>
                </c:pt>
                <c:pt idx="2615">
                  <c:v>12</c:v>
                </c:pt>
                <c:pt idx="2616">
                  <c:v>12</c:v>
                </c:pt>
                <c:pt idx="2617">
                  <c:v>12</c:v>
                </c:pt>
                <c:pt idx="2618">
                  <c:v>12</c:v>
                </c:pt>
                <c:pt idx="2619">
                  <c:v>12</c:v>
                </c:pt>
                <c:pt idx="2620">
                  <c:v>12</c:v>
                </c:pt>
                <c:pt idx="2621">
                  <c:v>12</c:v>
                </c:pt>
                <c:pt idx="2622">
                  <c:v>12</c:v>
                </c:pt>
                <c:pt idx="2623">
                  <c:v>12</c:v>
                </c:pt>
                <c:pt idx="2624">
                  <c:v>12</c:v>
                </c:pt>
                <c:pt idx="2625">
                  <c:v>12</c:v>
                </c:pt>
                <c:pt idx="2626">
                  <c:v>12</c:v>
                </c:pt>
                <c:pt idx="2627">
                  <c:v>12</c:v>
                </c:pt>
                <c:pt idx="2628">
                  <c:v>12</c:v>
                </c:pt>
                <c:pt idx="2629">
                  <c:v>12</c:v>
                </c:pt>
                <c:pt idx="2630">
                  <c:v>12</c:v>
                </c:pt>
                <c:pt idx="2631">
                  <c:v>12</c:v>
                </c:pt>
                <c:pt idx="2632">
                  <c:v>12</c:v>
                </c:pt>
                <c:pt idx="2633">
                  <c:v>12</c:v>
                </c:pt>
                <c:pt idx="2634">
                  <c:v>12</c:v>
                </c:pt>
                <c:pt idx="2635">
                  <c:v>12</c:v>
                </c:pt>
                <c:pt idx="2636">
                  <c:v>12</c:v>
                </c:pt>
                <c:pt idx="2637">
                  <c:v>12</c:v>
                </c:pt>
                <c:pt idx="2638">
                  <c:v>12</c:v>
                </c:pt>
                <c:pt idx="2639">
                  <c:v>12</c:v>
                </c:pt>
                <c:pt idx="2640">
                  <c:v>12</c:v>
                </c:pt>
                <c:pt idx="2641">
                  <c:v>12</c:v>
                </c:pt>
                <c:pt idx="2642">
                  <c:v>12</c:v>
                </c:pt>
                <c:pt idx="2643">
                  <c:v>12</c:v>
                </c:pt>
                <c:pt idx="2644">
                  <c:v>12</c:v>
                </c:pt>
                <c:pt idx="2645">
                  <c:v>12</c:v>
                </c:pt>
                <c:pt idx="2646">
                  <c:v>12</c:v>
                </c:pt>
                <c:pt idx="2647">
                  <c:v>12</c:v>
                </c:pt>
                <c:pt idx="2648">
                  <c:v>12</c:v>
                </c:pt>
                <c:pt idx="2649">
                  <c:v>12</c:v>
                </c:pt>
                <c:pt idx="2650">
                  <c:v>12</c:v>
                </c:pt>
                <c:pt idx="2651">
                  <c:v>12</c:v>
                </c:pt>
                <c:pt idx="2652">
                  <c:v>12</c:v>
                </c:pt>
                <c:pt idx="2653">
                  <c:v>12</c:v>
                </c:pt>
                <c:pt idx="2654">
                  <c:v>12</c:v>
                </c:pt>
                <c:pt idx="2655">
                  <c:v>12</c:v>
                </c:pt>
                <c:pt idx="2656">
                  <c:v>12</c:v>
                </c:pt>
                <c:pt idx="2657">
                  <c:v>12</c:v>
                </c:pt>
                <c:pt idx="2658">
                  <c:v>12</c:v>
                </c:pt>
                <c:pt idx="2659">
                  <c:v>12</c:v>
                </c:pt>
                <c:pt idx="2660">
                  <c:v>12</c:v>
                </c:pt>
                <c:pt idx="2661">
                  <c:v>12</c:v>
                </c:pt>
                <c:pt idx="2662">
                  <c:v>12</c:v>
                </c:pt>
                <c:pt idx="2663">
                  <c:v>12</c:v>
                </c:pt>
                <c:pt idx="2664">
                  <c:v>12</c:v>
                </c:pt>
                <c:pt idx="2665">
                  <c:v>12</c:v>
                </c:pt>
                <c:pt idx="2666">
                  <c:v>12</c:v>
                </c:pt>
                <c:pt idx="2667">
                  <c:v>12</c:v>
                </c:pt>
                <c:pt idx="2668">
                  <c:v>12</c:v>
                </c:pt>
                <c:pt idx="2669">
                  <c:v>12</c:v>
                </c:pt>
                <c:pt idx="2670">
                  <c:v>12</c:v>
                </c:pt>
                <c:pt idx="2671">
                  <c:v>12</c:v>
                </c:pt>
                <c:pt idx="2672">
                  <c:v>12</c:v>
                </c:pt>
                <c:pt idx="2673">
                  <c:v>12</c:v>
                </c:pt>
                <c:pt idx="2674">
                  <c:v>12</c:v>
                </c:pt>
                <c:pt idx="2675">
                  <c:v>12</c:v>
                </c:pt>
                <c:pt idx="2676">
                  <c:v>12</c:v>
                </c:pt>
                <c:pt idx="2677">
                  <c:v>12</c:v>
                </c:pt>
                <c:pt idx="2678">
                  <c:v>12</c:v>
                </c:pt>
                <c:pt idx="2679">
                  <c:v>12</c:v>
                </c:pt>
                <c:pt idx="2680">
                  <c:v>12</c:v>
                </c:pt>
                <c:pt idx="2681">
                  <c:v>12</c:v>
                </c:pt>
                <c:pt idx="2682">
                  <c:v>12</c:v>
                </c:pt>
                <c:pt idx="2683">
                  <c:v>12</c:v>
                </c:pt>
                <c:pt idx="2684">
                  <c:v>12</c:v>
                </c:pt>
                <c:pt idx="2685">
                  <c:v>12</c:v>
                </c:pt>
                <c:pt idx="2686">
                  <c:v>12</c:v>
                </c:pt>
                <c:pt idx="2687">
                  <c:v>12</c:v>
                </c:pt>
                <c:pt idx="2688">
                  <c:v>12</c:v>
                </c:pt>
                <c:pt idx="2689">
                  <c:v>12</c:v>
                </c:pt>
                <c:pt idx="2690">
                  <c:v>12</c:v>
                </c:pt>
                <c:pt idx="2691">
                  <c:v>12</c:v>
                </c:pt>
                <c:pt idx="2692">
                  <c:v>12</c:v>
                </c:pt>
                <c:pt idx="2693">
                  <c:v>12</c:v>
                </c:pt>
                <c:pt idx="2694">
                  <c:v>12</c:v>
                </c:pt>
                <c:pt idx="2695">
                  <c:v>12</c:v>
                </c:pt>
                <c:pt idx="2696">
                  <c:v>12</c:v>
                </c:pt>
                <c:pt idx="2697">
                  <c:v>12</c:v>
                </c:pt>
                <c:pt idx="2698">
                  <c:v>12</c:v>
                </c:pt>
                <c:pt idx="2699">
                  <c:v>12</c:v>
                </c:pt>
                <c:pt idx="2700">
                  <c:v>12</c:v>
                </c:pt>
                <c:pt idx="2701">
                  <c:v>12</c:v>
                </c:pt>
                <c:pt idx="2702">
                  <c:v>12</c:v>
                </c:pt>
                <c:pt idx="2703">
                  <c:v>12</c:v>
                </c:pt>
                <c:pt idx="2704">
                  <c:v>12</c:v>
                </c:pt>
                <c:pt idx="2705">
                  <c:v>12</c:v>
                </c:pt>
                <c:pt idx="2706">
                  <c:v>12</c:v>
                </c:pt>
                <c:pt idx="2707">
                  <c:v>12</c:v>
                </c:pt>
                <c:pt idx="2708">
                  <c:v>12</c:v>
                </c:pt>
                <c:pt idx="2709">
                  <c:v>12</c:v>
                </c:pt>
                <c:pt idx="2710">
                  <c:v>12</c:v>
                </c:pt>
                <c:pt idx="2711">
                  <c:v>12</c:v>
                </c:pt>
                <c:pt idx="2712">
                  <c:v>12</c:v>
                </c:pt>
                <c:pt idx="2713">
                  <c:v>12</c:v>
                </c:pt>
                <c:pt idx="2714">
                  <c:v>12</c:v>
                </c:pt>
                <c:pt idx="2715">
                  <c:v>12</c:v>
                </c:pt>
                <c:pt idx="2716">
                  <c:v>12</c:v>
                </c:pt>
                <c:pt idx="2717">
                  <c:v>12</c:v>
                </c:pt>
                <c:pt idx="2718">
                  <c:v>12</c:v>
                </c:pt>
                <c:pt idx="2719">
                  <c:v>12</c:v>
                </c:pt>
                <c:pt idx="2720">
                  <c:v>12</c:v>
                </c:pt>
                <c:pt idx="2721">
                  <c:v>12</c:v>
                </c:pt>
                <c:pt idx="2722">
                  <c:v>12</c:v>
                </c:pt>
                <c:pt idx="2723">
                  <c:v>12</c:v>
                </c:pt>
                <c:pt idx="2724">
                  <c:v>12</c:v>
                </c:pt>
                <c:pt idx="2725">
                  <c:v>12</c:v>
                </c:pt>
                <c:pt idx="2726">
                  <c:v>12</c:v>
                </c:pt>
                <c:pt idx="2727">
                  <c:v>12</c:v>
                </c:pt>
                <c:pt idx="2728">
                  <c:v>12</c:v>
                </c:pt>
                <c:pt idx="2729">
                  <c:v>12</c:v>
                </c:pt>
                <c:pt idx="2730">
                  <c:v>12</c:v>
                </c:pt>
                <c:pt idx="2731">
                  <c:v>12</c:v>
                </c:pt>
                <c:pt idx="2732">
                  <c:v>12</c:v>
                </c:pt>
                <c:pt idx="2733">
                  <c:v>12</c:v>
                </c:pt>
                <c:pt idx="2734">
                  <c:v>12</c:v>
                </c:pt>
                <c:pt idx="2735">
                  <c:v>12</c:v>
                </c:pt>
                <c:pt idx="2736">
                  <c:v>12</c:v>
                </c:pt>
                <c:pt idx="2737">
                  <c:v>12</c:v>
                </c:pt>
                <c:pt idx="2738">
                  <c:v>12</c:v>
                </c:pt>
                <c:pt idx="2739">
                  <c:v>12</c:v>
                </c:pt>
                <c:pt idx="2740">
                  <c:v>12</c:v>
                </c:pt>
                <c:pt idx="2741">
                  <c:v>12</c:v>
                </c:pt>
                <c:pt idx="2742">
                  <c:v>12</c:v>
                </c:pt>
                <c:pt idx="2743">
                  <c:v>12</c:v>
                </c:pt>
                <c:pt idx="2744">
                  <c:v>12</c:v>
                </c:pt>
                <c:pt idx="2745">
                  <c:v>12</c:v>
                </c:pt>
                <c:pt idx="2746">
                  <c:v>12</c:v>
                </c:pt>
                <c:pt idx="2747">
                  <c:v>12</c:v>
                </c:pt>
                <c:pt idx="2748">
                  <c:v>12</c:v>
                </c:pt>
                <c:pt idx="2749">
                  <c:v>12</c:v>
                </c:pt>
                <c:pt idx="2750">
                  <c:v>12</c:v>
                </c:pt>
                <c:pt idx="2751">
                  <c:v>12</c:v>
                </c:pt>
                <c:pt idx="2752">
                  <c:v>12</c:v>
                </c:pt>
                <c:pt idx="2753">
                  <c:v>12</c:v>
                </c:pt>
                <c:pt idx="2754">
                  <c:v>12</c:v>
                </c:pt>
                <c:pt idx="2755">
                  <c:v>12</c:v>
                </c:pt>
                <c:pt idx="2756">
                  <c:v>12</c:v>
                </c:pt>
                <c:pt idx="2757">
                  <c:v>12</c:v>
                </c:pt>
                <c:pt idx="2758">
                  <c:v>12</c:v>
                </c:pt>
                <c:pt idx="2759">
                  <c:v>12</c:v>
                </c:pt>
                <c:pt idx="2760">
                  <c:v>12</c:v>
                </c:pt>
                <c:pt idx="2761">
                  <c:v>12</c:v>
                </c:pt>
                <c:pt idx="2762">
                  <c:v>12</c:v>
                </c:pt>
                <c:pt idx="2763">
                  <c:v>12</c:v>
                </c:pt>
                <c:pt idx="2764">
                  <c:v>12</c:v>
                </c:pt>
                <c:pt idx="2765">
                  <c:v>12</c:v>
                </c:pt>
                <c:pt idx="2766">
                  <c:v>12</c:v>
                </c:pt>
                <c:pt idx="2767">
                  <c:v>12</c:v>
                </c:pt>
                <c:pt idx="2768">
                  <c:v>12</c:v>
                </c:pt>
                <c:pt idx="2769">
                  <c:v>12</c:v>
                </c:pt>
                <c:pt idx="2770">
                  <c:v>12</c:v>
                </c:pt>
                <c:pt idx="2771">
                  <c:v>12</c:v>
                </c:pt>
                <c:pt idx="2772">
                  <c:v>12</c:v>
                </c:pt>
                <c:pt idx="2773">
                  <c:v>12</c:v>
                </c:pt>
                <c:pt idx="2774">
                  <c:v>12</c:v>
                </c:pt>
                <c:pt idx="2775">
                  <c:v>12</c:v>
                </c:pt>
                <c:pt idx="2776">
                  <c:v>12</c:v>
                </c:pt>
                <c:pt idx="2777">
                  <c:v>12</c:v>
                </c:pt>
                <c:pt idx="2778">
                  <c:v>12</c:v>
                </c:pt>
                <c:pt idx="2779">
                  <c:v>12</c:v>
                </c:pt>
                <c:pt idx="2780">
                  <c:v>12</c:v>
                </c:pt>
                <c:pt idx="2781">
                  <c:v>12</c:v>
                </c:pt>
                <c:pt idx="2782">
                  <c:v>12</c:v>
                </c:pt>
                <c:pt idx="2783">
                  <c:v>12</c:v>
                </c:pt>
                <c:pt idx="2784">
                  <c:v>12</c:v>
                </c:pt>
                <c:pt idx="2785">
                  <c:v>12</c:v>
                </c:pt>
                <c:pt idx="2786">
                  <c:v>12</c:v>
                </c:pt>
                <c:pt idx="2787">
                  <c:v>12</c:v>
                </c:pt>
                <c:pt idx="2788">
                  <c:v>12</c:v>
                </c:pt>
                <c:pt idx="2789">
                  <c:v>12</c:v>
                </c:pt>
                <c:pt idx="2790">
                  <c:v>12</c:v>
                </c:pt>
                <c:pt idx="2791">
                  <c:v>12</c:v>
                </c:pt>
                <c:pt idx="2792">
                  <c:v>12</c:v>
                </c:pt>
                <c:pt idx="2793">
                  <c:v>12</c:v>
                </c:pt>
                <c:pt idx="2794">
                  <c:v>12</c:v>
                </c:pt>
                <c:pt idx="2795">
                  <c:v>12</c:v>
                </c:pt>
                <c:pt idx="2796">
                  <c:v>12</c:v>
                </c:pt>
                <c:pt idx="2797">
                  <c:v>12</c:v>
                </c:pt>
                <c:pt idx="2798">
                  <c:v>12</c:v>
                </c:pt>
                <c:pt idx="2799">
                  <c:v>12</c:v>
                </c:pt>
                <c:pt idx="2800">
                  <c:v>12</c:v>
                </c:pt>
                <c:pt idx="2801">
                  <c:v>12</c:v>
                </c:pt>
                <c:pt idx="2802">
                  <c:v>12</c:v>
                </c:pt>
                <c:pt idx="2803">
                  <c:v>12</c:v>
                </c:pt>
                <c:pt idx="2804">
                  <c:v>12</c:v>
                </c:pt>
                <c:pt idx="2805">
                  <c:v>12</c:v>
                </c:pt>
                <c:pt idx="2806">
                  <c:v>12</c:v>
                </c:pt>
                <c:pt idx="2807">
                  <c:v>12</c:v>
                </c:pt>
                <c:pt idx="2808">
                  <c:v>12</c:v>
                </c:pt>
                <c:pt idx="2809">
                  <c:v>12</c:v>
                </c:pt>
                <c:pt idx="2810">
                  <c:v>12</c:v>
                </c:pt>
                <c:pt idx="2811">
                  <c:v>12</c:v>
                </c:pt>
                <c:pt idx="2812">
                  <c:v>12</c:v>
                </c:pt>
                <c:pt idx="2813">
                  <c:v>12</c:v>
                </c:pt>
                <c:pt idx="2814">
                  <c:v>12</c:v>
                </c:pt>
                <c:pt idx="2815">
                  <c:v>12</c:v>
                </c:pt>
                <c:pt idx="2816">
                  <c:v>12</c:v>
                </c:pt>
                <c:pt idx="2817">
                  <c:v>12</c:v>
                </c:pt>
                <c:pt idx="2818">
                  <c:v>12</c:v>
                </c:pt>
                <c:pt idx="2819">
                  <c:v>12</c:v>
                </c:pt>
                <c:pt idx="2820">
                  <c:v>12</c:v>
                </c:pt>
                <c:pt idx="2821">
                  <c:v>12</c:v>
                </c:pt>
                <c:pt idx="2822">
                  <c:v>12</c:v>
                </c:pt>
                <c:pt idx="2823">
                  <c:v>12</c:v>
                </c:pt>
                <c:pt idx="2824">
                  <c:v>12</c:v>
                </c:pt>
                <c:pt idx="2825">
                  <c:v>12</c:v>
                </c:pt>
                <c:pt idx="2826">
                  <c:v>12</c:v>
                </c:pt>
                <c:pt idx="2827">
                  <c:v>12</c:v>
                </c:pt>
                <c:pt idx="2828">
                  <c:v>12</c:v>
                </c:pt>
                <c:pt idx="2829">
                  <c:v>12</c:v>
                </c:pt>
                <c:pt idx="2830">
                  <c:v>12</c:v>
                </c:pt>
                <c:pt idx="2831">
                  <c:v>12</c:v>
                </c:pt>
                <c:pt idx="2832">
                  <c:v>12</c:v>
                </c:pt>
                <c:pt idx="2833">
                  <c:v>12</c:v>
                </c:pt>
                <c:pt idx="2834">
                  <c:v>12</c:v>
                </c:pt>
                <c:pt idx="2835">
                  <c:v>12</c:v>
                </c:pt>
                <c:pt idx="2836">
                  <c:v>12</c:v>
                </c:pt>
                <c:pt idx="2837">
                  <c:v>12</c:v>
                </c:pt>
                <c:pt idx="2838">
                  <c:v>12</c:v>
                </c:pt>
                <c:pt idx="2839">
                  <c:v>12</c:v>
                </c:pt>
                <c:pt idx="2840">
                  <c:v>12</c:v>
                </c:pt>
                <c:pt idx="2841">
                  <c:v>12</c:v>
                </c:pt>
                <c:pt idx="2842">
                  <c:v>12</c:v>
                </c:pt>
                <c:pt idx="2843">
                  <c:v>12</c:v>
                </c:pt>
                <c:pt idx="2844">
                  <c:v>12</c:v>
                </c:pt>
                <c:pt idx="2845">
                  <c:v>12</c:v>
                </c:pt>
                <c:pt idx="2846">
                  <c:v>12</c:v>
                </c:pt>
                <c:pt idx="2847">
                  <c:v>12</c:v>
                </c:pt>
                <c:pt idx="2848">
                  <c:v>12</c:v>
                </c:pt>
                <c:pt idx="2849">
                  <c:v>12</c:v>
                </c:pt>
                <c:pt idx="2850">
                  <c:v>12</c:v>
                </c:pt>
                <c:pt idx="2851">
                  <c:v>12</c:v>
                </c:pt>
                <c:pt idx="2852">
                  <c:v>12</c:v>
                </c:pt>
                <c:pt idx="2853">
                  <c:v>12</c:v>
                </c:pt>
                <c:pt idx="2854">
                  <c:v>12</c:v>
                </c:pt>
                <c:pt idx="2855">
                  <c:v>12</c:v>
                </c:pt>
                <c:pt idx="2856">
                  <c:v>12</c:v>
                </c:pt>
                <c:pt idx="2857">
                  <c:v>12</c:v>
                </c:pt>
                <c:pt idx="2858">
                  <c:v>12</c:v>
                </c:pt>
                <c:pt idx="2859">
                  <c:v>12</c:v>
                </c:pt>
                <c:pt idx="2860">
                  <c:v>12</c:v>
                </c:pt>
                <c:pt idx="2861">
                  <c:v>12</c:v>
                </c:pt>
                <c:pt idx="2862">
                  <c:v>12</c:v>
                </c:pt>
                <c:pt idx="2863">
                  <c:v>12</c:v>
                </c:pt>
                <c:pt idx="2864">
                  <c:v>12</c:v>
                </c:pt>
                <c:pt idx="2865">
                  <c:v>12</c:v>
                </c:pt>
                <c:pt idx="2866">
                  <c:v>12</c:v>
                </c:pt>
                <c:pt idx="2867">
                  <c:v>12</c:v>
                </c:pt>
                <c:pt idx="2868">
                  <c:v>12</c:v>
                </c:pt>
                <c:pt idx="2869">
                  <c:v>12</c:v>
                </c:pt>
                <c:pt idx="2870">
                  <c:v>12</c:v>
                </c:pt>
                <c:pt idx="2871">
                  <c:v>12</c:v>
                </c:pt>
                <c:pt idx="2872">
                  <c:v>12</c:v>
                </c:pt>
                <c:pt idx="2873">
                  <c:v>12</c:v>
                </c:pt>
                <c:pt idx="2874">
                  <c:v>12</c:v>
                </c:pt>
                <c:pt idx="2875">
                  <c:v>12</c:v>
                </c:pt>
                <c:pt idx="2876">
                  <c:v>12</c:v>
                </c:pt>
                <c:pt idx="2877">
                  <c:v>12</c:v>
                </c:pt>
                <c:pt idx="2878">
                  <c:v>12</c:v>
                </c:pt>
                <c:pt idx="2879">
                  <c:v>12</c:v>
                </c:pt>
                <c:pt idx="2880">
                  <c:v>12</c:v>
                </c:pt>
                <c:pt idx="2881">
                  <c:v>12</c:v>
                </c:pt>
                <c:pt idx="2882">
                  <c:v>12</c:v>
                </c:pt>
                <c:pt idx="2883">
                  <c:v>12</c:v>
                </c:pt>
                <c:pt idx="2884">
                  <c:v>12</c:v>
                </c:pt>
                <c:pt idx="2885">
                  <c:v>12</c:v>
                </c:pt>
                <c:pt idx="2886">
                  <c:v>12</c:v>
                </c:pt>
                <c:pt idx="2887">
                  <c:v>12</c:v>
                </c:pt>
                <c:pt idx="2888">
                  <c:v>12</c:v>
                </c:pt>
                <c:pt idx="2889">
                  <c:v>12</c:v>
                </c:pt>
                <c:pt idx="2890">
                  <c:v>12</c:v>
                </c:pt>
                <c:pt idx="2891">
                  <c:v>12</c:v>
                </c:pt>
                <c:pt idx="2892">
                  <c:v>12</c:v>
                </c:pt>
                <c:pt idx="2893">
                  <c:v>12</c:v>
                </c:pt>
                <c:pt idx="2894">
                  <c:v>12</c:v>
                </c:pt>
                <c:pt idx="2895">
                  <c:v>12</c:v>
                </c:pt>
                <c:pt idx="2896">
                  <c:v>12</c:v>
                </c:pt>
                <c:pt idx="2897">
                  <c:v>12</c:v>
                </c:pt>
                <c:pt idx="2898">
                  <c:v>12</c:v>
                </c:pt>
                <c:pt idx="2899">
                  <c:v>12</c:v>
                </c:pt>
                <c:pt idx="2900">
                  <c:v>12</c:v>
                </c:pt>
                <c:pt idx="2901">
                  <c:v>12</c:v>
                </c:pt>
                <c:pt idx="2902">
                  <c:v>12</c:v>
                </c:pt>
                <c:pt idx="2903">
                  <c:v>12</c:v>
                </c:pt>
                <c:pt idx="2904">
                  <c:v>12</c:v>
                </c:pt>
                <c:pt idx="2905">
                  <c:v>12</c:v>
                </c:pt>
                <c:pt idx="2906">
                  <c:v>12</c:v>
                </c:pt>
                <c:pt idx="2907">
                  <c:v>12</c:v>
                </c:pt>
                <c:pt idx="2908">
                  <c:v>12</c:v>
                </c:pt>
                <c:pt idx="2909">
                  <c:v>12</c:v>
                </c:pt>
                <c:pt idx="2910">
                  <c:v>12</c:v>
                </c:pt>
                <c:pt idx="2911">
                  <c:v>12</c:v>
                </c:pt>
                <c:pt idx="2912">
                  <c:v>12</c:v>
                </c:pt>
                <c:pt idx="2913">
                  <c:v>12</c:v>
                </c:pt>
                <c:pt idx="2914">
                  <c:v>12</c:v>
                </c:pt>
                <c:pt idx="2915">
                  <c:v>12</c:v>
                </c:pt>
                <c:pt idx="2916">
                  <c:v>12</c:v>
                </c:pt>
                <c:pt idx="2917">
                  <c:v>12</c:v>
                </c:pt>
                <c:pt idx="2918">
                  <c:v>12</c:v>
                </c:pt>
                <c:pt idx="2919">
                  <c:v>12</c:v>
                </c:pt>
                <c:pt idx="2920">
                  <c:v>12</c:v>
                </c:pt>
                <c:pt idx="2921">
                  <c:v>12</c:v>
                </c:pt>
                <c:pt idx="2922">
                  <c:v>12</c:v>
                </c:pt>
                <c:pt idx="2923">
                  <c:v>12</c:v>
                </c:pt>
                <c:pt idx="2924">
                  <c:v>12</c:v>
                </c:pt>
                <c:pt idx="2925">
                  <c:v>12</c:v>
                </c:pt>
                <c:pt idx="2926">
                  <c:v>12</c:v>
                </c:pt>
                <c:pt idx="2927">
                  <c:v>12</c:v>
                </c:pt>
                <c:pt idx="2928">
                  <c:v>12</c:v>
                </c:pt>
                <c:pt idx="2929">
                  <c:v>12</c:v>
                </c:pt>
                <c:pt idx="2930">
                  <c:v>12</c:v>
                </c:pt>
                <c:pt idx="2931">
                  <c:v>12</c:v>
                </c:pt>
                <c:pt idx="2932">
                  <c:v>12</c:v>
                </c:pt>
                <c:pt idx="2933">
                  <c:v>12</c:v>
                </c:pt>
                <c:pt idx="2934">
                  <c:v>12</c:v>
                </c:pt>
                <c:pt idx="2935">
                  <c:v>12</c:v>
                </c:pt>
                <c:pt idx="2936">
                  <c:v>12</c:v>
                </c:pt>
                <c:pt idx="2937">
                  <c:v>12</c:v>
                </c:pt>
                <c:pt idx="2938">
                  <c:v>12</c:v>
                </c:pt>
                <c:pt idx="2939">
                  <c:v>12</c:v>
                </c:pt>
                <c:pt idx="2940">
                  <c:v>12</c:v>
                </c:pt>
                <c:pt idx="2941">
                  <c:v>12</c:v>
                </c:pt>
                <c:pt idx="2942">
                  <c:v>12</c:v>
                </c:pt>
                <c:pt idx="2943">
                  <c:v>12</c:v>
                </c:pt>
                <c:pt idx="2944">
                  <c:v>12</c:v>
                </c:pt>
                <c:pt idx="2945">
                  <c:v>12</c:v>
                </c:pt>
                <c:pt idx="2946">
                  <c:v>12</c:v>
                </c:pt>
                <c:pt idx="2947">
                  <c:v>12</c:v>
                </c:pt>
                <c:pt idx="2948">
                  <c:v>12</c:v>
                </c:pt>
                <c:pt idx="2949">
                  <c:v>12</c:v>
                </c:pt>
                <c:pt idx="2950">
                  <c:v>12</c:v>
                </c:pt>
                <c:pt idx="2951">
                  <c:v>12</c:v>
                </c:pt>
                <c:pt idx="2952">
                  <c:v>12</c:v>
                </c:pt>
                <c:pt idx="2953">
                  <c:v>12</c:v>
                </c:pt>
                <c:pt idx="2954">
                  <c:v>12</c:v>
                </c:pt>
                <c:pt idx="2955">
                  <c:v>12</c:v>
                </c:pt>
                <c:pt idx="2956">
                  <c:v>12</c:v>
                </c:pt>
                <c:pt idx="2957">
                  <c:v>12</c:v>
                </c:pt>
                <c:pt idx="2958">
                  <c:v>12</c:v>
                </c:pt>
                <c:pt idx="2959">
                  <c:v>12</c:v>
                </c:pt>
                <c:pt idx="2960">
                  <c:v>12</c:v>
                </c:pt>
                <c:pt idx="2961">
                  <c:v>12</c:v>
                </c:pt>
                <c:pt idx="2962">
                  <c:v>12</c:v>
                </c:pt>
                <c:pt idx="2963">
                  <c:v>12</c:v>
                </c:pt>
                <c:pt idx="2964">
                  <c:v>12</c:v>
                </c:pt>
                <c:pt idx="2965">
                  <c:v>12</c:v>
                </c:pt>
                <c:pt idx="2966">
                  <c:v>12</c:v>
                </c:pt>
                <c:pt idx="2967">
                  <c:v>12</c:v>
                </c:pt>
                <c:pt idx="2968">
                  <c:v>12</c:v>
                </c:pt>
                <c:pt idx="2969">
                  <c:v>12</c:v>
                </c:pt>
                <c:pt idx="2970">
                  <c:v>12</c:v>
                </c:pt>
                <c:pt idx="2971">
                  <c:v>12</c:v>
                </c:pt>
                <c:pt idx="2972">
                  <c:v>12</c:v>
                </c:pt>
                <c:pt idx="2973">
                  <c:v>12</c:v>
                </c:pt>
                <c:pt idx="2974">
                  <c:v>12</c:v>
                </c:pt>
                <c:pt idx="2975">
                  <c:v>12</c:v>
                </c:pt>
                <c:pt idx="2976">
                  <c:v>12</c:v>
                </c:pt>
                <c:pt idx="2977">
                  <c:v>12</c:v>
                </c:pt>
                <c:pt idx="2978">
                  <c:v>12</c:v>
                </c:pt>
                <c:pt idx="2979">
                  <c:v>12</c:v>
                </c:pt>
                <c:pt idx="2980">
                  <c:v>12</c:v>
                </c:pt>
                <c:pt idx="2981">
                  <c:v>12</c:v>
                </c:pt>
                <c:pt idx="2982">
                  <c:v>12</c:v>
                </c:pt>
                <c:pt idx="2983">
                  <c:v>12</c:v>
                </c:pt>
                <c:pt idx="2984">
                  <c:v>12</c:v>
                </c:pt>
                <c:pt idx="2985">
                  <c:v>12</c:v>
                </c:pt>
                <c:pt idx="2986">
                  <c:v>12</c:v>
                </c:pt>
                <c:pt idx="2987">
                  <c:v>12</c:v>
                </c:pt>
                <c:pt idx="2988">
                  <c:v>12</c:v>
                </c:pt>
                <c:pt idx="2989">
                  <c:v>12</c:v>
                </c:pt>
                <c:pt idx="2990">
                  <c:v>12</c:v>
                </c:pt>
                <c:pt idx="2991">
                  <c:v>12</c:v>
                </c:pt>
                <c:pt idx="2992">
                  <c:v>12</c:v>
                </c:pt>
                <c:pt idx="2993">
                  <c:v>12</c:v>
                </c:pt>
                <c:pt idx="2994">
                  <c:v>12</c:v>
                </c:pt>
                <c:pt idx="2995">
                  <c:v>12</c:v>
                </c:pt>
                <c:pt idx="2996">
                  <c:v>12</c:v>
                </c:pt>
                <c:pt idx="2997">
                  <c:v>12</c:v>
                </c:pt>
                <c:pt idx="2998">
                  <c:v>12</c:v>
                </c:pt>
                <c:pt idx="2999">
                  <c:v>12</c:v>
                </c:pt>
                <c:pt idx="3000">
                  <c:v>12</c:v>
                </c:pt>
                <c:pt idx="3001">
                  <c:v>12</c:v>
                </c:pt>
                <c:pt idx="3002">
                  <c:v>12</c:v>
                </c:pt>
                <c:pt idx="3003">
                  <c:v>12</c:v>
                </c:pt>
                <c:pt idx="3004">
                  <c:v>12</c:v>
                </c:pt>
                <c:pt idx="3005">
                  <c:v>12</c:v>
                </c:pt>
                <c:pt idx="3006">
                  <c:v>12</c:v>
                </c:pt>
                <c:pt idx="3007">
                  <c:v>12</c:v>
                </c:pt>
                <c:pt idx="3008">
                  <c:v>12</c:v>
                </c:pt>
                <c:pt idx="3009">
                  <c:v>12</c:v>
                </c:pt>
                <c:pt idx="3010">
                  <c:v>12</c:v>
                </c:pt>
                <c:pt idx="3011">
                  <c:v>12</c:v>
                </c:pt>
                <c:pt idx="3012">
                  <c:v>12</c:v>
                </c:pt>
                <c:pt idx="3013">
                  <c:v>12</c:v>
                </c:pt>
                <c:pt idx="3014">
                  <c:v>12</c:v>
                </c:pt>
                <c:pt idx="3015">
                  <c:v>12</c:v>
                </c:pt>
                <c:pt idx="3016">
                  <c:v>12</c:v>
                </c:pt>
                <c:pt idx="3017">
                  <c:v>12</c:v>
                </c:pt>
                <c:pt idx="3018">
                  <c:v>12</c:v>
                </c:pt>
                <c:pt idx="3019">
                  <c:v>12</c:v>
                </c:pt>
                <c:pt idx="3020">
                  <c:v>12</c:v>
                </c:pt>
                <c:pt idx="3021">
                  <c:v>12</c:v>
                </c:pt>
                <c:pt idx="3022">
                  <c:v>12</c:v>
                </c:pt>
                <c:pt idx="3023">
                  <c:v>12</c:v>
                </c:pt>
                <c:pt idx="3024">
                  <c:v>12</c:v>
                </c:pt>
                <c:pt idx="3025">
                  <c:v>12</c:v>
                </c:pt>
                <c:pt idx="3026">
                  <c:v>12</c:v>
                </c:pt>
                <c:pt idx="3027">
                  <c:v>12</c:v>
                </c:pt>
                <c:pt idx="3028">
                  <c:v>12</c:v>
                </c:pt>
                <c:pt idx="3029">
                  <c:v>12</c:v>
                </c:pt>
                <c:pt idx="3030">
                  <c:v>12</c:v>
                </c:pt>
                <c:pt idx="3031">
                  <c:v>12</c:v>
                </c:pt>
                <c:pt idx="3032">
                  <c:v>12</c:v>
                </c:pt>
                <c:pt idx="3033">
                  <c:v>12</c:v>
                </c:pt>
                <c:pt idx="3034">
                  <c:v>12</c:v>
                </c:pt>
                <c:pt idx="3035">
                  <c:v>12</c:v>
                </c:pt>
                <c:pt idx="3036">
                  <c:v>12</c:v>
                </c:pt>
                <c:pt idx="3037">
                  <c:v>12</c:v>
                </c:pt>
                <c:pt idx="3038">
                  <c:v>12</c:v>
                </c:pt>
                <c:pt idx="3039">
                  <c:v>12</c:v>
                </c:pt>
                <c:pt idx="3040">
                  <c:v>12</c:v>
                </c:pt>
                <c:pt idx="3041">
                  <c:v>12</c:v>
                </c:pt>
                <c:pt idx="3042">
                  <c:v>12</c:v>
                </c:pt>
                <c:pt idx="3043">
                  <c:v>12</c:v>
                </c:pt>
                <c:pt idx="3044">
                  <c:v>12</c:v>
                </c:pt>
                <c:pt idx="3045">
                  <c:v>12</c:v>
                </c:pt>
                <c:pt idx="3046">
                  <c:v>12</c:v>
                </c:pt>
                <c:pt idx="3047">
                  <c:v>12</c:v>
                </c:pt>
                <c:pt idx="3048">
                  <c:v>12</c:v>
                </c:pt>
                <c:pt idx="3049">
                  <c:v>12</c:v>
                </c:pt>
                <c:pt idx="3050">
                  <c:v>12</c:v>
                </c:pt>
                <c:pt idx="3051">
                  <c:v>12</c:v>
                </c:pt>
                <c:pt idx="3052">
                  <c:v>12</c:v>
                </c:pt>
                <c:pt idx="3053">
                  <c:v>12</c:v>
                </c:pt>
                <c:pt idx="3054">
                  <c:v>12</c:v>
                </c:pt>
                <c:pt idx="3055">
                  <c:v>12</c:v>
                </c:pt>
                <c:pt idx="3056">
                  <c:v>12</c:v>
                </c:pt>
                <c:pt idx="3057">
                  <c:v>12</c:v>
                </c:pt>
                <c:pt idx="3058">
                  <c:v>12</c:v>
                </c:pt>
                <c:pt idx="3059">
                  <c:v>12</c:v>
                </c:pt>
                <c:pt idx="3060">
                  <c:v>12</c:v>
                </c:pt>
                <c:pt idx="3061">
                  <c:v>12</c:v>
                </c:pt>
                <c:pt idx="3062">
                  <c:v>12</c:v>
                </c:pt>
                <c:pt idx="3063">
                  <c:v>12</c:v>
                </c:pt>
                <c:pt idx="3064">
                  <c:v>12</c:v>
                </c:pt>
                <c:pt idx="3065">
                  <c:v>12</c:v>
                </c:pt>
                <c:pt idx="3066">
                  <c:v>12</c:v>
                </c:pt>
                <c:pt idx="3067">
                  <c:v>12</c:v>
                </c:pt>
                <c:pt idx="3068">
                  <c:v>12</c:v>
                </c:pt>
                <c:pt idx="3069">
                  <c:v>12</c:v>
                </c:pt>
                <c:pt idx="3070">
                  <c:v>12</c:v>
                </c:pt>
                <c:pt idx="3071">
                  <c:v>12</c:v>
                </c:pt>
                <c:pt idx="3072">
                  <c:v>12</c:v>
                </c:pt>
                <c:pt idx="3073">
                  <c:v>12</c:v>
                </c:pt>
                <c:pt idx="3074">
                  <c:v>12</c:v>
                </c:pt>
                <c:pt idx="3075">
                  <c:v>12</c:v>
                </c:pt>
                <c:pt idx="3076">
                  <c:v>12</c:v>
                </c:pt>
                <c:pt idx="3077">
                  <c:v>12</c:v>
                </c:pt>
                <c:pt idx="3078">
                  <c:v>12</c:v>
                </c:pt>
                <c:pt idx="3079">
                  <c:v>12</c:v>
                </c:pt>
                <c:pt idx="3080">
                  <c:v>12</c:v>
                </c:pt>
                <c:pt idx="3081">
                  <c:v>12</c:v>
                </c:pt>
                <c:pt idx="3082">
                  <c:v>12</c:v>
                </c:pt>
                <c:pt idx="3083">
                  <c:v>12</c:v>
                </c:pt>
                <c:pt idx="3084">
                  <c:v>12</c:v>
                </c:pt>
                <c:pt idx="3085">
                  <c:v>12</c:v>
                </c:pt>
                <c:pt idx="3086">
                  <c:v>12</c:v>
                </c:pt>
                <c:pt idx="3087">
                  <c:v>12</c:v>
                </c:pt>
                <c:pt idx="3088">
                  <c:v>12</c:v>
                </c:pt>
                <c:pt idx="3089">
                  <c:v>12</c:v>
                </c:pt>
                <c:pt idx="3090">
                  <c:v>12</c:v>
                </c:pt>
                <c:pt idx="3091">
                  <c:v>12</c:v>
                </c:pt>
                <c:pt idx="3092">
                  <c:v>12</c:v>
                </c:pt>
                <c:pt idx="3093">
                  <c:v>12</c:v>
                </c:pt>
                <c:pt idx="3094">
                  <c:v>12</c:v>
                </c:pt>
                <c:pt idx="3095">
                  <c:v>12</c:v>
                </c:pt>
                <c:pt idx="3096">
                  <c:v>12</c:v>
                </c:pt>
                <c:pt idx="3097">
                  <c:v>12</c:v>
                </c:pt>
                <c:pt idx="3098">
                  <c:v>12</c:v>
                </c:pt>
                <c:pt idx="3099">
                  <c:v>12</c:v>
                </c:pt>
                <c:pt idx="3100">
                  <c:v>12</c:v>
                </c:pt>
                <c:pt idx="3101">
                  <c:v>12</c:v>
                </c:pt>
                <c:pt idx="3102">
                  <c:v>12</c:v>
                </c:pt>
                <c:pt idx="3103">
                  <c:v>12</c:v>
                </c:pt>
                <c:pt idx="3104">
                  <c:v>12</c:v>
                </c:pt>
                <c:pt idx="3105">
                  <c:v>12</c:v>
                </c:pt>
                <c:pt idx="3106">
                  <c:v>12</c:v>
                </c:pt>
                <c:pt idx="3107">
                  <c:v>12</c:v>
                </c:pt>
                <c:pt idx="3108">
                  <c:v>12</c:v>
                </c:pt>
                <c:pt idx="3109">
                  <c:v>12</c:v>
                </c:pt>
                <c:pt idx="3110">
                  <c:v>12</c:v>
                </c:pt>
                <c:pt idx="3111">
                  <c:v>12</c:v>
                </c:pt>
                <c:pt idx="3112">
                  <c:v>12</c:v>
                </c:pt>
                <c:pt idx="3113">
                  <c:v>12</c:v>
                </c:pt>
                <c:pt idx="3114">
                  <c:v>12</c:v>
                </c:pt>
                <c:pt idx="3115">
                  <c:v>12</c:v>
                </c:pt>
                <c:pt idx="3116">
                  <c:v>12</c:v>
                </c:pt>
                <c:pt idx="3117">
                  <c:v>12</c:v>
                </c:pt>
                <c:pt idx="3118">
                  <c:v>12</c:v>
                </c:pt>
                <c:pt idx="3119">
                  <c:v>12</c:v>
                </c:pt>
                <c:pt idx="3120">
                  <c:v>12</c:v>
                </c:pt>
                <c:pt idx="3121">
                  <c:v>12</c:v>
                </c:pt>
                <c:pt idx="3122">
                  <c:v>12</c:v>
                </c:pt>
                <c:pt idx="3123">
                  <c:v>12</c:v>
                </c:pt>
                <c:pt idx="3124">
                  <c:v>12</c:v>
                </c:pt>
                <c:pt idx="3125">
                  <c:v>12</c:v>
                </c:pt>
                <c:pt idx="3126">
                  <c:v>12</c:v>
                </c:pt>
                <c:pt idx="3127">
                  <c:v>12</c:v>
                </c:pt>
                <c:pt idx="3128">
                  <c:v>12</c:v>
                </c:pt>
                <c:pt idx="3129">
                  <c:v>12</c:v>
                </c:pt>
                <c:pt idx="3130">
                  <c:v>12</c:v>
                </c:pt>
                <c:pt idx="3131">
                  <c:v>12</c:v>
                </c:pt>
                <c:pt idx="3132">
                  <c:v>12</c:v>
                </c:pt>
                <c:pt idx="3133">
                  <c:v>12</c:v>
                </c:pt>
                <c:pt idx="3134">
                  <c:v>12</c:v>
                </c:pt>
                <c:pt idx="3135">
                  <c:v>12</c:v>
                </c:pt>
                <c:pt idx="3136">
                  <c:v>12</c:v>
                </c:pt>
                <c:pt idx="3137">
                  <c:v>12</c:v>
                </c:pt>
                <c:pt idx="3138">
                  <c:v>12</c:v>
                </c:pt>
                <c:pt idx="3139">
                  <c:v>12</c:v>
                </c:pt>
                <c:pt idx="3140">
                  <c:v>12</c:v>
                </c:pt>
                <c:pt idx="3141">
                  <c:v>12</c:v>
                </c:pt>
                <c:pt idx="3142">
                  <c:v>12</c:v>
                </c:pt>
                <c:pt idx="3143">
                  <c:v>12</c:v>
                </c:pt>
                <c:pt idx="3144">
                  <c:v>12</c:v>
                </c:pt>
                <c:pt idx="3145">
                  <c:v>12</c:v>
                </c:pt>
                <c:pt idx="3146">
                  <c:v>12</c:v>
                </c:pt>
                <c:pt idx="3147">
                  <c:v>12</c:v>
                </c:pt>
                <c:pt idx="3148">
                  <c:v>12</c:v>
                </c:pt>
                <c:pt idx="3149">
                  <c:v>12</c:v>
                </c:pt>
                <c:pt idx="3150">
                  <c:v>12</c:v>
                </c:pt>
                <c:pt idx="3151">
                  <c:v>12</c:v>
                </c:pt>
                <c:pt idx="3152">
                  <c:v>12</c:v>
                </c:pt>
                <c:pt idx="3153">
                  <c:v>12</c:v>
                </c:pt>
                <c:pt idx="3154">
                  <c:v>12</c:v>
                </c:pt>
                <c:pt idx="3155">
                  <c:v>12</c:v>
                </c:pt>
                <c:pt idx="3156">
                  <c:v>12</c:v>
                </c:pt>
                <c:pt idx="3157">
                  <c:v>12</c:v>
                </c:pt>
                <c:pt idx="3158">
                  <c:v>12</c:v>
                </c:pt>
                <c:pt idx="3159">
                  <c:v>12</c:v>
                </c:pt>
                <c:pt idx="3160">
                  <c:v>12</c:v>
                </c:pt>
                <c:pt idx="3161">
                  <c:v>12</c:v>
                </c:pt>
                <c:pt idx="3162">
                  <c:v>12</c:v>
                </c:pt>
                <c:pt idx="3163">
                  <c:v>12</c:v>
                </c:pt>
                <c:pt idx="3164">
                  <c:v>12</c:v>
                </c:pt>
                <c:pt idx="3165">
                  <c:v>12</c:v>
                </c:pt>
                <c:pt idx="3166">
                  <c:v>12</c:v>
                </c:pt>
                <c:pt idx="3167">
                  <c:v>12</c:v>
                </c:pt>
                <c:pt idx="3168">
                  <c:v>12</c:v>
                </c:pt>
                <c:pt idx="3169">
                  <c:v>12</c:v>
                </c:pt>
                <c:pt idx="3170">
                  <c:v>12</c:v>
                </c:pt>
                <c:pt idx="3171">
                  <c:v>12</c:v>
                </c:pt>
                <c:pt idx="3172">
                  <c:v>12</c:v>
                </c:pt>
                <c:pt idx="3173">
                  <c:v>12</c:v>
                </c:pt>
                <c:pt idx="3174">
                  <c:v>12</c:v>
                </c:pt>
                <c:pt idx="3175">
                  <c:v>12</c:v>
                </c:pt>
                <c:pt idx="3176">
                  <c:v>12</c:v>
                </c:pt>
                <c:pt idx="3177">
                  <c:v>12</c:v>
                </c:pt>
                <c:pt idx="3178">
                  <c:v>12</c:v>
                </c:pt>
                <c:pt idx="3179">
                  <c:v>12</c:v>
                </c:pt>
                <c:pt idx="3180">
                  <c:v>12</c:v>
                </c:pt>
                <c:pt idx="3181">
                  <c:v>12</c:v>
                </c:pt>
                <c:pt idx="3182">
                  <c:v>12</c:v>
                </c:pt>
                <c:pt idx="3183">
                  <c:v>12</c:v>
                </c:pt>
                <c:pt idx="3184">
                  <c:v>12</c:v>
                </c:pt>
                <c:pt idx="3185">
                  <c:v>12</c:v>
                </c:pt>
                <c:pt idx="3186">
                  <c:v>12</c:v>
                </c:pt>
                <c:pt idx="3187">
                  <c:v>12</c:v>
                </c:pt>
                <c:pt idx="3188">
                  <c:v>12</c:v>
                </c:pt>
                <c:pt idx="3189">
                  <c:v>12</c:v>
                </c:pt>
                <c:pt idx="3190">
                  <c:v>12</c:v>
                </c:pt>
                <c:pt idx="3191">
                  <c:v>12</c:v>
                </c:pt>
                <c:pt idx="3192">
                  <c:v>12</c:v>
                </c:pt>
                <c:pt idx="3193">
                  <c:v>12</c:v>
                </c:pt>
                <c:pt idx="3194">
                  <c:v>12</c:v>
                </c:pt>
                <c:pt idx="3195">
                  <c:v>12</c:v>
                </c:pt>
                <c:pt idx="3196">
                  <c:v>12</c:v>
                </c:pt>
                <c:pt idx="3197">
                  <c:v>12</c:v>
                </c:pt>
                <c:pt idx="3198">
                  <c:v>12</c:v>
                </c:pt>
                <c:pt idx="3199">
                  <c:v>12</c:v>
                </c:pt>
                <c:pt idx="3200">
                  <c:v>12</c:v>
                </c:pt>
                <c:pt idx="3201">
                  <c:v>12</c:v>
                </c:pt>
                <c:pt idx="3202">
                  <c:v>12</c:v>
                </c:pt>
                <c:pt idx="3203">
                  <c:v>12</c:v>
                </c:pt>
                <c:pt idx="3204">
                  <c:v>12</c:v>
                </c:pt>
                <c:pt idx="3205">
                  <c:v>12</c:v>
                </c:pt>
                <c:pt idx="3206">
                  <c:v>12</c:v>
                </c:pt>
                <c:pt idx="3207">
                  <c:v>12</c:v>
                </c:pt>
                <c:pt idx="3208">
                  <c:v>12</c:v>
                </c:pt>
                <c:pt idx="3209">
                  <c:v>12</c:v>
                </c:pt>
                <c:pt idx="3210">
                  <c:v>12</c:v>
                </c:pt>
                <c:pt idx="3211">
                  <c:v>12</c:v>
                </c:pt>
                <c:pt idx="3212">
                  <c:v>12</c:v>
                </c:pt>
                <c:pt idx="3213">
                  <c:v>12</c:v>
                </c:pt>
                <c:pt idx="3214">
                  <c:v>12</c:v>
                </c:pt>
                <c:pt idx="3215">
                  <c:v>12</c:v>
                </c:pt>
                <c:pt idx="3216">
                  <c:v>12</c:v>
                </c:pt>
                <c:pt idx="3217">
                  <c:v>12</c:v>
                </c:pt>
                <c:pt idx="3218">
                  <c:v>12</c:v>
                </c:pt>
                <c:pt idx="3219">
                  <c:v>12</c:v>
                </c:pt>
                <c:pt idx="3220">
                  <c:v>12</c:v>
                </c:pt>
                <c:pt idx="3221">
                  <c:v>12</c:v>
                </c:pt>
                <c:pt idx="3222">
                  <c:v>12</c:v>
                </c:pt>
                <c:pt idx="3223">
                  <c:v>12</c:v>
                </c:pt>
                <c:pt idx="3224">
                  <c:v>12</c:v>
                </c:pt>
                <c:pt idx="3225">
                  <c:v>12</c:v>
                </c:pt>
                <c:pt idx="3226">
                  <c:v>12</c:v>
                </c:pt>
                <c:pt idx="3227">
                  <c:v>12</c:v>
                </c:pt>
                <c:pt idx="3228">
                  <c:v>12</c:v>
                </c:pt>
                <c:pt idx="3229">
                  <c:v>12</c:v>
                </c:pt>
                <c:pt idx="3230">
                  <c:v>12</c:v>
                </c:pt>
                <c:pt idx="3231">
                  <c:v>12</c:v>
                </c:pt>
                <c:pt idx="3232">
                  <c:v>12</c:v>
                </c:pt>
                <c:pt idx="3233">
                  <c:v>12</c:v>
                </c:pt>
                <c:pt idx="3234">
                  <c:v>12</c:v>
                </c:pt>
                <c:pt idx="3235">
                  <c:v>12</c:v>
                </c:pt>
                <c:pt idx="3236">
                  <c:v>12</c:v>
                </c:pt>
                <c:pt idx="3237">
                  <c:v>12</c:v>
                </c:pt>
                <c:pt idx="3238">
                  <c:v>12</c:v>
                </c:pt>
                <c:pt idx="3239">
                  <c:v>12</c:v>
                </c:pt>
                <c:pt idx="3240">
                  <c:v>12</c:v>
                </c:pt>
                <c:pt idx="3241">
                  <c:v>12</c:v>
                </c:pt>
                <c:pt idx="3242">
                  <c:v>12</c:v>
                </c:pt>
                <c:pt idx="3243">
                  <c:v>12</c:v>
                </c:pt>
                <c:pt idx="3244">
                  <c:v>12</c:v>
                </c:pt>
                <c:pt idx="3245">
                  <c:v>12</c:v>
                </c:pt>
                <c:pt idx="3246">
                  <c:v>12</c:v>
                </c:pt>
                <c:pt idx="3247">
                  <c:v>12</c:v>
                </c:pt>
                <c:pt idx="3248">
                  <c:v>12</c:v>
                </c:pt>
                <c:pt idx="3249">
                  <c:v>12</c:v>
                </c:pt>
                <c:pt idx="3250">
                  <c:v>12</c:v>
                </c:pt>
                <c:pt idx="3251">
                  <c:v>12</c:v>
                </c:pt>
                <c:pt idx="3252">
                  <c:v>12</c:v>
                </c:pt>
                <c:pt idx="3253">
                  <c:v>12</c:v>
                </c:pt>
                <c:pt idx="3254">
                  <c:v>12</c:v>
                </c:pt>
                <c:pt idx="3255">
                  <c:v>12</c:v>
                </c:pt>
                <c:pt idx="3256">
                  <c:v>12</c:v>
                </c:pt>
                <c:pt idx="3257">
                  <c:v>12</c:v>
                </c:pt>
                <c:pt idx="3258">
                  <c:v>12</c:v>
                </c:pt>
                <c:pt idx="3259">
                  <c:v>12</c:v>
                </c:pt>
                <c:pt idx="3260">
                  <c:v>12</c:v>
                </c:pt>
                <c:pt idx="3261">
                  <c:v>12</c:v>
                </c:pt>
                <c:pt idx="3262">
                  <c:v>12</c:v>
                </c:pt>
                <c:pt idx="3263">
                  <c:v>12</c:v>
                </c:pt>
                <c:pt idx="3264">
                  <c:v>12</c:v>
                </c:pt>
                <c:pt idx="3265">
                  <c:v>12</c:v>
                </c:pt>
                <c:pt idx="3266">
                  <c:v>12</c:v>
                </c:pt>
                <c:pt idx="3267">
                  <c:v>12</c:v>
                </c:pt>
                <c:pt idx="3268">
                  <c:v>12</c:v>
                </c:pt>
                <c:pt idx="3269">
                  <c:v>12</c:v>
                </c:pt>
                <c:pt idx="3270">
                  <c:v>12</c:v>
                </c:pt>
                <c:pt idx="3271">
                  <c:v>12</c:v>
                </c:pt>
                <c:pt idx="3272">
                  <c:v>12</c:v>
                </c:pt>
                <c:pt idx="3273">
                  <c:v>12</c:v>
                </c:pt>
                <c:pt idx="3274">
                  <c:v>12</c:v>
                </c:pt>
                <c:pt idx="3275">
                  <c:v>12</c:v>
                </c:pt>
                <c:pt idx="3276">
                  <c:v>12</c:v>
                </c:pt>
                <c:pt idx="3277">
                  <c:v>12</c:v>
                </c:pt>
                <c:pt idx="3278">
                  <c:v>12</c:v>
                </c:pt>
                <c:pt idx="3279">
                  <c:v>12</c:v>
                </c:pt>
                <c:pt idx="3280">
                  <c:v>12</c:v>
                </c:pt>
                <c:pt idx="3281">
                  <c:v>12</c:v>
                </c:pt>
                <c:pt idx="3282">
                  <c:v>12</c:v>
                </c:pt>
                <c:pt idx="3283">
                  <c:v>12</c:v>
                </c:pt>
                <c:pt idx="3284">
                  <c:v>12</c:v>
                </c:pt>
                <c:pt idx="3285">
                  <c:v>12</c:v>
                </c:pt>
                <c:pt idx="3286">
                  <c:v>12</c:v>
                </c:pt>
                <c:pt idx="3287">
                  <c:v>12</c:v>
                </c:pt>
                <c:pt idx="3288">
                  <c:v>12</c:v>
                </c:pt>
                <c:pt idx="3289">
                  <c:v>12</c:v>
                </c:pt>
                <c:pt idx="3290">
                  <c:v>12</c:v>
                </c:pt>
                <c:pt idx="3291">
                  <c:v>12</c:v>
                </c:pt>
                <c:pt idx="3292">
                  <c:v>12</c:v>
                </c:pt>
                <c:pt idx="3293">
                  <c:v>12</c:v>
                </c:pt>
                <c:pt idx="3294">
                  <c:v>12</c:v>
                </c:pt>
                <c:pt idx="3295">
                  <c:v>12</c:v>
                </c:pt>
                <c:pt idx="3296">
                  <c:v>12</c:v>
                </c:pt>
                <c:pt idx="3297">
                  <c:v>12</c:v>
                </c:pt>
                <c:pt idx="3298">
                  <c:v>12</c:v>
                </c:pt>
                <c:pt idx="3299">
                  <c:v>12</c:v>
                </c:pt>
                <c:pt idx="3300">
                  <c:v>12</c:v>
                </c:pt>
                <c:pt idx="3301">
                  <c:v>12</c:v>
                </c:pt>
                <c:pt idx="3302">
                  <c:v>12</c:v>
                </c:pt>
                <c:pt idx="3303">
                  <c:v>12</c:v>
                </c:pt>
                <c:pt idx="3304">
                  <c:v>12</c:v>
                </c:pt>
                <c:pt idx="3305">
                  <c:v>12</c:v>
                </c:pt>
                <c:pt idx="3306">
                  <c:v>12</c:v>
                </c:pt>
                <c:pt idx="3307">
                  <c:v>12</c:v>
                </c:pt>
                <c:pt idx="3308">
                  <c:v>12</c:v>
                </c:pt>
                <c:pt idx="3309">
                  <c:v>12</c:v>
                </c:pt>
                <c:pt idx="3310">
                  <c:v>12</c:v>
                </c:pt>
                <c:pt idx="3311">
                  <c:v>12</c:v>
                </c:pt>
                <c:pt idx="3312">
                  <c:v>12</c:v>
                </c:pt>
                <c:pt idx="3313">
                  <c:v>12</c:v>
                </c:pt>
                <c:pt idx="3314">
                  <c:v>12</c:v>
                </c:pt>
                <c:pt idx="3315">
                  <c:v>12</c:v>
                </c:pt>
                <c:pt idx="3316">
                  <c:v>12</c:v>
                </c:pt>
                <c:pt idx="3317">
                  <c:v>12</c:v>
                </c:pt>
                <c:pt idx="3318">
                  <c:v>12</c:v>
                </c:pt>
                <c:pt idx="3319">
                  <c:v>12</c:v>
                </c:pt>
                <c:pt idx="3320">
                  <c:v>12</c:v>
                </c:pt>
                <c:pt idx="3321">
                  <c:v>12</c:v>
                </c:pt>
                <c:pt idx="3322">
                  <c:v>12</c:v>
                </c:pt>
                <c:pt idx="3323">
                  <c:v>12</c:v>
                </c:pt>
                <c:pt idx="3324">
                  <c:v>12</c:v>
                </c:pt>
                <c:pt idx="3325">
                  <c:v>12</c:v>
                </c:pt>
                <c:pt idx="3326">
                  <c:v>12</c:v>
                </c:pt>
                <c:pt idx="3327">
                  <c:v>12</c:v>
                </c:pt>
                <c:pt idx="3328">
                  <c:v>12</c:v>
                </c:pt>
                <c:pt idx="3329">
                  <c:v>12</c:v>
                </c:pt>
                <c:pt idx="3330">
                  <c:v>12</c:v>
                </c:pt>
                <c:pt idx="3331">
                  <c:v>12</c:v>
                </c:pt>
                <c:pt idx="3332">
                  <c:v>12</c:v>
                </c:pt>
                <c:pt idx="3333">
                  <c:v>12</c:v>
                </c:pt>
                <c:pt idx="3334">
                  <c:v>12</c:v>
                </c:pt>
                <c:pt idx="3335">
                  <c:v>12</c:v>
                </c:pt>
                <c:pt idx="3336">
                  <c:v>12</c:v>
                </c:pt>
                <c:pt idx="3337">
                  <c:v>12</c:v>
                </c:pt>
                <c:pt idx="3338">
                  <c:v>12</c:v>
                </c:pt>
                <c:pt idx="3339">
                  <c:v>12</c:v>
                </c:pt>
                <c:pt idx="3340">
                  <c:v>12</c:v>
                </c:pt>
                <c:pt idx="3341">
                  <c:v>12</c:v>
                </c:pt>
                <c:pt idx="3342">
                  <c:v>12</c:v>
                </c:pt>
                <c:pt idx="3343">
                  <c:v>12</c:v>
                </c:pt>
                <c:pt idx="3344">
                  <c:v>12</c:v>
                </c:pt>
                <c:pt idx="3345">
                  <c:v>12</c:v>
                </c:pt>
                <c:pt idx="3346">
                  <c:v>12</c:v>
                </c:pt>
                <c:pt idx="3347">
                  <c:v>12</c:v>
                </c:pt>
                <c:pt idx="3348">
                  <c:v>12</c:v>
                </c:pt>
                <c:pt idx="3349">
                  <c:v>12</c:v>
                </c:pt>
                <c:pt idx="3350">
                  <c:v>12</c:v>
                </c:pt>
                <c:pt idx="3351">
                  <c:v>12</c:v>
                </c:pt>
                <c:pt idx="3352">
                  <c:v>12</c:v>
                </c:pt>
                <c:pt idx="3353">
                  <c:v>12</c:v>
                </c:pt>
                <c:pt idx="3354">
                  <c:v>12</c:v>
                </c:pt>
                <c:pt idx="3355">
                  <c:v>12</c:v>
                </c:pt>
                <c:pt idx="3356">
                  <c:v>12</c:v>
                </c:pt>
                <c:pt idx="3357">
                  <c:v>12</c:v>
                </c:pt>
                <c:pt idx="3358">
                  <c:v>12</c:v>
                </c:pt>
                <c:pt idx="3359">
                  <c:v>12</c:v>
                </c:pt>
                <c:pt idx="3360">
                  <c:v>12</c:v>
                </c:pt>
                <c:pt idx="3361">
                  <c:v>12</c:v>
                </c:pt>
                <c:pt idx="3362">
                  <c:v>12</c:v>
                </c:pt>
                <c:pt idx="3363">
                  <c:v>12</c:v>
                </c:pt>
                <c:pt idx="3364">
                  <c:v>12</c:v>
                </c:pt>
                <c:pt idx="3365">
                  <c:v>12</c:v>
                </c:pt>
                <c:pt idx="3366">
                  <c:v>12</c:v>
                </c:pt>
                <c:pt idx="3367">
                  <c:v>12</c:v>
                </c:pt>
                <c:pt idx="3368">
                  <c:v>12</c:v>
                </c:pt>
                <c:pt idx="3369">
                  <c:v>12</c:v>
                </c:pt>
                <c:pt idx="3370">
                  <c:v>12</c:v>
                </c:pt>
                <c:pt idx="3371">
                  <c:v>12</c:v>
                </c:pt>
                <c:pt idx="3372">
                  <c:v>12</c:v>
                </c:pt>
                <c:pt idx="3373">
                  <c:v>12</c:v>
                </c:pt>
                <c:pt idx="3374">
                  <c:v>12</c:v>
                </c:pt>
                <c:pt idx="3375">
                  <c:v>12</c:v>
                </c:pt>
                <c:pt idx="3376">
                  <c:v>12</c:v>
                </c:pt>
                <c:pt idx="3377">
                  <c:v>12</c:v>
                </c:pt>
                <c:pt idx="3378">
                  <c:v>12</c:v>
                </c:pt>
                <c:pt idx="3379">
                  <c:v>12</c:v>
                </c:pt>
                <c:pt idx="3380">
                  <c:v>12</c:v>
                </c:pt>
                <c:pt idx="3381">
                  <c:v>12</c:v>
                </c:pt>
                <c:pt idx="3382">
                  <c:v>12</c:v>
                </c:pt>
                <c:pt idx="3383">
                  <c:v>12</c:v>
                </c:pt>
                <c:pt idx="3384">
                  <c:v>12</c:v>
                </c:pt>
                <c:pt idx="3385">
                  <c:v>12</c:v>
                </c:pt>
                <c:pt idx="3386">
                  <c:v>12</c:v>
                </c:pt>
                <c:pt idx="3387">
                  <c:v>12</c:v>
                </c:pt>
                <c:pt idx="3388">
                  <c:v>12</c:v>
                </c:pt>
                <c:pt idx="3389">
                  <c:v>12</c:v>
                </c:pt>
                <c:pt idx="3390">
                  <c:v>12</c:v>
                </c:pt>
                <c:pt idx="3391">
                  <c:v>12</c:v>
                </c:pt>
                <c:pt idx="3392">
                  <c:v>12</c:v>
                </c:pt>
                <c:pt idx="3393">
                  <c:v>12</c:v>
                </c:pt>
                <c:pt idx="3394">
                  <c:v>12</c:v>
                </c:pt>
                <c:pt idx="3395">
                  <c:v>12</c:v>
                </c:pt>
                <c:pt idx="3396">
                  <c:v>12</c:v>
                </c:pt>
                <c:pt idx="3397">
                  <c:v>12</c:v>
                </c:pt>
                <c:pt idx="3398">
                  <c:v>12</c:v>
                </c:pt>
                <c:pt idx="3399">
                  <c:v>12</c:v>
                </c:pt>
                <c:pt idx="3400">
                  <c:v>12</c:v>
                </c:pt>
                <c:pt idx="3401">
                  <c:v>12</c:v>
                </c:pt>
                <c:pt idx="3402">
                  <c:v>12</c:v>
                </c:pt>
                <c:pt idx="3403">
                  <c:v>12</c:v>
                </c:pt>
                <c:pt idx="3404">
                  <c:v>12</c:v>
                </c:pt>
                <c:pt idx="3405">
                  <c:v>12</c:v>
                </c:pt>
                <c:pt idx="3406">
                  <c:v>12</c:v>
                </c:pt>
                <c:pt idx="3407">
                  <c:v>12</c:v>
                </c:pt>
                <c:pt idx="3408">
                  <c:v>12</c:v>
                </c:pt>
                <c:pt idx="3409">
                  <c:v>12</c:v>
                </c:pt>
                <c:pt idx="3410">
                  <c:v>12</c:v>
                </c:pt>
                <c:pt idx="3411">
                  <c:v>12</c:v>
                </c:pt>
                <c:pt idx="3412">
                  <c:v>12</c:v>
                </c:pt>
                <c:pt idx="3413">
                  <c:v>12</c:v>
                </c:pt>
                <c:pt idx="3414">
                  <c:v>12</c:v>
                </c:pt>
                <c:pt idx="3415">
                  <c:v>12</c:v>
                </c:pt>
                <c:pt idx="3416">
                  <c:v>12</c:v>
                </c:pt>
                <c:pt idx="3417">
                  <c:v>12</c:v>
                </c:pt>
                <c:pt idx="3418">
                  <c:v>12</c:v>
                </c:pt>
                <c:pt idx="3419">
                  <c:v>12</c:v>
                </c:pt>
                <c:pt idx="3420">
                  <c:v>12</c:v>
                </c:pt>
                <c:pt idx="3421">
                  <c:v>12</c:v>
                </c:pt>
                <c:pt idx="3422">
                  <c:v>12</c:v>
                </c:pt>
                <c:pt idx="3423">
                  <c:v>12</c:v>
                </c:pt>
                <c:pt idx="3424">
                  <c:v>12</c:v>
                </c:pt>
                <c:pt idx="3425">
                  <c:v>12</c:v>
                </c:pt>
                <c:pt idx="3426">
                  <c:v>12</c:v>
                </c:pt>
                <c:pt idx="3427">
                  <c:v>12</c:v>
                </c:pt>
                <c:pt idx="3428">
                  <c:v>12</c:v>
                </c:pt>
                <c:pt idx="3429">
                  <c:v>12</c:v>
                </c:pt>
                <c:pt idx="3430">
                  <c:v>12</c:v>
                </c:pt>
                <c:pt idx="3431">
                  <c:v>12</c:v>
                </c:pt>
                <c:pt idx="3432">
                  <c:v>12</c:v>
                </c:pt>
                <c:pt idx="3433">
                  <c:v>12</c:v>
                </c:pt>
                <c:pt idx="3434">
                  <c:v>12</c:v>
                </c:pt>
                <c:pt idx="3435">
                  <c:v>12</c:v>
                </c:pt>
                <c:pt idx="3436">
                  <c:v>12</c:v>
                </c:pt>
                <c:pt idx="3437">
                  <c:v>12</c:v>
                </c:pt>
                <c:pt idx="3438">
                  <c:v>12</c:v>
                </c:pt>
                <c:pt idx="3439">
                  <c:v>12</c:v>
                </c:pt>
                <c:pt idx="3440">
                  <c:v>12</c:v>
                </c:pt>
                <c:pt idx="3441">
                  <c:v>12</c:v>
                </c:pt>
                <c:pt idx="3442">
                  <c:v>12</c:v>
                </c:pt>
                <c:pt idx="3443">
                  <c:v>12</c:v>
                </c:pt>
                <c:pt idx="3444">
                  <c:v>12</c:v>
                </c:pt>
                <c:pt idx="3445">
                  <c:v>12</c:v>
                </c:pt>
                <c:pt idx="3446">
                  <c:v>12</c:v>
                </c:pt>
                <c:pt idx="3447">
                  <c:v>12</c:v>
                </c:pt>
                <c:pt idx="3448">
                  <c:v>12</c:v>
                </c:pt>
                <c:pt idx="3449">
                  <c:v>12</c:v>
                </c:pt>
                <c:pt idx="3450">
                  <c:v>12</c:v>
                </c:pt>
                <c:pt idx="3451">
                  <c:v>12</c:v>
                </c:pt>
                <c:pt idx="3452">
                  <c:v>12</c:v>
                </c:pt>
                <c:pt idx="3453">
                  <c:v>12</c:v>
                </c:pt>
                <c:pt idx="3454">
                  <c:v>12</c:v>
                </c:pt>
                <c:pt idx="3455">
                  <c:v>12</c:v>
                </c:pt>
                <c:pt idx="3456">
                  <c:v>12</c:v>
                </c:pt>
                <c:pt idx="3457">
                  <c:v>12</c:v>
                </c:pt>
                <c:pt idx="3458">
                  <c:v>12</c:v>
                </c:pt>
                <c:pt idx="3459">
                  <c:v>12</c:v>
                </c:pt>
                <c:pt idx="3460">
                  <c:v>12</c:v>
                </c:pt>
                <c:pt idx="3461">
                  <c:v>12</c:v>
                </c:pt>
                <c:pt idx="3462">
                  <c:v>12</c:v>
                </c:pt>
                <c:pt idx="3463">
                  <c:v>12</c:v>
                </c:pt>
                <c:pt idx="3464">
                  <c:v>12</c:v>
                </c:pt>
                <c:pt idx="3465">
                  <c:v>12</c:v>
                </c:pt>
                <c:pt idx="3466">
                  <c:v>12</c:v>
                </c:pt>
                <c:pt idx="3467">
                  <c:v>12</c:v>
                </c:pt>
                <c:pt idx="3468">
                  <c:v>12</c:v>
                </c:pt>
                <c:pt idx="3469">
                  <c:v>12</c:v>
                </c:pt>
                <c:pt idx="3470">
                  <c:v>12</c:v>
                </c:pt>
                <c:pt idx="3471">
                  <c:v>12</c:v>
                </c:pt>
                <c:pt idx="3472">
                  <c:v>12</c:v>
                </c:pt>
                <c:pt idx="3473">
                  <c:v>12</c:v>
                </c:pt>
                <c:pt idx="3474">
                  <c:v>12</c:v>
                </c:pt>
                <c:pt idx="3475">
                  <c:v>12</c:v>
                </c:pt>
                <c:pt idx="3476">
                  <c:v>12</c:v>
                </c:pt>
                <c:pt idx="3477">
                  <c:v>12</c:v>
                </c:pt>
                <c:pt idx="3478">
                  <c:v>12</c:v>
                </c:pt>
                <c:pt idx="3479">
                  <c:v>12</c:v>
                </c:pt>
                <c:pt idx="3480">
                  <c:v>12</c:v>
                </c:pt>
                <c:pt idx="3481">
                  <c:v>12</c:v>
                </c:pt>
                <c:pt idx="3482">
                  <c:v>12</c:v>
                </c:pt>
                <c:pt idx="3483">
                  <c:v>12</c:v>
                </c:pt>
                <c:pt idx="3484">
                  <c:v>12</c:v>
                </c:pt>
                <c:pt idx="3485">
                  <c:v>12</c:v>
                </c:pt>
                <c:pt idx="3486">
                  <c:v>12</c:v>
                </c:pt>
                <c:pt idx="3487">
                  <c:v>12</c:v>
                </c:pt>
                <c:pt idx="3488">
                  <c:v>12</c:v>
                </c:pt>
                <c:pt idx="3489">
                  <c:v>12</c:v>
                </c:pt>
                <c:pt idx="3490">
                  <c:v>12</c:v>
                </c:pt>
                <c:pt idx="3491">
                  <c:v>12</c:v>
                </c:pt>
                <c:pt idx="3492">
                  <c:v>12</c:v>
                </c:pt>
                <c:pt idx="3493">
                  <c:v>12</c:v>
                </c:pt>
                <c:pt idx="3494">
                  <c:v>12</c:v>
                </c:pt>
                <c:pt idx="3495">
                  <c:v>12</c:v>
                </c:pt>
                <c:pt idx="3496">
                  <c:v>12</c:v>
                </c:pt>
                <c:pt idx="3497">
                  <c:v>12</c:v>
                </c:pt>
                <c:pt idx="3498">
                  <c:v>12</c:v>
                </c:pt>
                <c:pt idx="3499">
                  <c:v>12</c:v>
                </c:pt>
                <c:pt idx="3500">
                  <c:v>12</c:v>
                </c:pt>
                <c:pt idx="3501">
                  <c:v>12</c:v>
                </c:pt>
                <c:pt idx="3502">
                  <c:v>12</c:v>
                </c:pt>
                <c:pt idx="3503">
                  <c:v>12</c:v>
                </c:pt>
                <c:pt idx="3504">
                  <c:v>12</c:v>
                </c:pt>
                <c:pt idx="3505">
                  <c:v>12</c:v>
                </c:pt>
                <c:pt idx="3506">
                  <c:v>12</c:v>
                </c:pt>
                <c:pt idx="3507">
                  <c:v>12</c:v>
                </c:pt>
                <c:pt idx="3508">
                  <c:v>12</c:v>
                </c:pt>
                <c:pt idx="3509">
                  <c:v>12</c:v>
                </c:pt>
                <c:pt idx="3510">
                  <c:v>12</c:v>
                </c:pt>
                <c:pt idx="3511">
                  <c:v>12</c:v>
                </c:pt>
                <c:pt idx="3512">
                  <c:v>12</c:v>
                </c:pt>
                <c:pt idx="3513">
                  <c:v>12</c:v>
                </c:pt>
                <c:pt idx="3514">
                  <c:v>12</c:v>
                </c:pt>
                <c:pt idx="3515">
                  <c:v>12</c:v>
                </c:pt>
                <c:pt idx="3516">
                  <c:v>12</c:v>
                </c:pt>
                <c:pt idx="3517">
                  <c:v>12</c:v>
                </c:pt>
                <c:pt idx="3518">
                  <c:v>12</c:v>
                </c:pt>
                <c:pt idx="3519">
                  <c:v>12</c:v>
                </c:pt>
                <c:pt idx="3520">
                  <c:v>12</c:v>
                </c:pt>
                <c:pt idx="3521">
                  <c:v>12</c:v>
                </c:pt>
                <c:pt idx="3522">
                  <c:v>12</c:v>
                </c:pt>
                <c:pt idx="3523">
                  <c:v>12</c:v>
                </c:pt>
                <c:pt idx="3524">
                  <c:v>12</c:v>
                </c:pt>
                <c:pt idx="3525">
                  <c:v>12</c:v>
                </c:pt>
                <c:pt idx="3526">
                  <c:v>12</c:v>
                </c:pt>
                <c:pt idx="3527">
                  <c:v>12</c:v>
                </c:pt>
                <c:pt idx="3528">
                  <c:v>12</c:v>
                </c:pt>
                <c:pt idx="3529">
                  <c:v>12</c:v>
                </c:pt>
                <c:pt idx="3530">
                  <c:v>12</c:v>
                </c:pt>
                <c:pt idx="3531">
                  <c:v>12</c:v>
                </c:pt>
                <c:pt idx="3532">
                  <c:v>12</c:v>
                </c:pt>
                <c:pt idx="3533">
                  <c:v>12</c:v>
                </c:pt>
                <c:pt idx="3534">
                  <c:v>12</c:v>
                </c:pt>
                <c:pt idx="3535">
                  <c:v>12</c:v>
                </c:pt>
                <c:pt idx="3536">
                  <c:v>12</c:v>
                </c:pt>
                <c:pt idx="3537">
                  <c:v>12</c:v>
                </c:pt>
                <c:pt idx="3538">
                  <c:v>12</c:v>
                </c:pt>
                <c:pt idx="3539">
                  <c:v>12</c:v>
                </c:pt>
                <c:pt idx="3540">
                  <c:v>12</c:v>
                </c:pt>
                <c:pt idx="3541">
                  <c:v>12</c:v>
                </c:pt>
                <c:pt idx="3542">
                  <c:v>12</c:v>
                </c:pt>
                <c:pt idx="3543">
                  <c:v>12</c:v>
                </c:pt>
                <c:pt idx="3544">
                  <c:v>12</c:v>
                </c:pt>
                <c:pt idx="3545">
                  <c:v>12</c:v>
                </c:pt>
                <c:pt idx="3546">
                  <c:v>12</c:v>
                </c:pt>
                <c:pt idx="3547">
                  <c:v>12</c:v>
                </c:pt>
                <c:pt idx="3548">
                  <c:v>12</c:v>
                </c:pt>
                <c:pt idx="3549">
                  <c:v>12</c:v>
                </c:pt>
                <c:pt idx="3550">
                  <c:v>12</c:v>
                </c:pt>
                <c:pt idx="3551">
                  <c:v>12</c:v>
                </c:pt>
                <c:pt idx="3552">
                  <c:v>12</c:v>
                </c:pt>
                <c:pt idx="3553">
                  <c:v>12</c:v>
                </c:pt>
                <c:pt idx="3554">
                  <c:v>12</c:v>
                </c:pt>
                <c:pt idx="3555">
                  <c:v>12</c:v>
                </c:pt>
                <c:pt idx="3556">
                  <c:v>12</c:v>
                </c:pt>
                <c:pt idx="3557">
                  <c:v>12</c:v>
                </c:pt>
                <c:pt idx="3558">
                  <c:v>12</c:v>
                </c:pt>
                <c:pt idx="3559">
                  <c:v>12</c:v>
                </c:pt>
                <c:pt idx="3560">
                  <c:v>12</c:v>
                </c:pt>
                <c:pt idx="3561">
                  <c:v>12</c:v>
                </c:pt>
                <c:pt idx="3562">
                  <c:v>12</c:v>
                </c:pt>
                <c:pt idx="3563">
                  <c:v>12</c:v>
                </c:pt>
                <c:pt idx="3564">
                  <c:v>12</c:v>
                </c:pt>
                <c:pt idx="3565">
                  <c:v>12</c:v>
                </c:pt>
                <c:pt idx="3566">
                  <c:v>12</c:v>
                </c:pt>
                <c:pt idx="3567">
                  <c:v>12</c:v>
                </c:pt>
                <c:pt idx="3568">
                  <c:v>12</c:v>
                </c:pt>
                <c:pt idx="3569">
                  <c:v>12</c:v>
                </c:pt>
                <c:pt idx="3570">
                  <c:v>12</c:v>
                </c:pt>
                <c:pt idx="3571">
                  <c:v>12</c:v>
                </c:pt>
                <c:pt idx="3572">
                  <c:v>12</c:v>
                </c:pt>
                <c:pt idx="3573">
                  <c:v>12</c:v>
                </c:pt>
                <c:pt idx="3574">
                  <c:v>12</c:v>
                </c:pt>
                <c:pt idx="3575">
                  <c:v>12</c:v>
                </c:pt>
                <c:pt idx="3576">
                  <c:v>12</c:v>
                </c:pt>
                <c:pt idx="3577">
                  <c:v>12</c:v>
                </c:pt>
                <c:pt idx="3578">
                  <c:v>12</c:v>
                </c:pt>
                <c:pt idx="3579">
                  <c:v>12</c:v>
                </c:pt>
                <c:pt idx="3580">
                  <c:v>12</c:v>
                </c:pt>
                <c:pt idx="3581">
                  <c:v>12</c:v>
                </c:pt>
                <c:pt idx="3582">
                  <c:v>12</c:v>
                </c:pt>
                <c:pt idx="3583">
                  <c:v>12</c:v>
                </c:pt>
                <c:pt idx="3584">
                  <c:v>12</c:v>
                </c:pt>
                <c:pt idx="3585">
                  <c:v>12</c:v>
                </c:pt>
                <c:pt idx="3586">
                  <c:v>12</c:v>
                </c:pt>
                <c:pt idx="3587">
                  <c:v>12</c:v>
                </c:pt>
                <c:pt idx="3588">
                  <c:v>12</c:v>
                </c:pt>
                <c:pt idx="3589">
                  <c:v>12</c:v>
                </c:pt>
                <c:pt idx="3590">
                  <c:v>12</c:v>
                </c:pt>
                <c:pt idx="3591">
                  <c:v>12</c:v>
                </c:pt>
                <c:pt idx="3592">
                  <c:v>12</c:v>
                </c:pt>
                <c:pt idx="3593">
                  <c:v>12</c:v>
                </c:pt>
                <c:pt idx="3594">
                  <c:v>12</c:v>
                </c:pt>
                <c:pt idx="3595">
                  <c:v>12</c:v>
                </c:pt>
                <c:pt idx="3596">
                  <c:v>12</c:v>
                </c:pt>
                <c:pt idx="3597">
                  <c:v>12</c:v>
                </c:pt>
                <c:pt idx="3598">
                  <c:v>12</c:v>
                </c:pt>
                <c:pt idx="3599">
                  <c:v>12</c:v>
                </c:pt>
                <c:pt idx="3600">
                  <c:v>12</c:v>
                </c:pt>
                <c:pt idx="3601">
                  <c:v>12</c:v>
                </c:pt>
                <c:pt idx="3602">
                  <c:v>12</c:v>
                </c:pt>
                <c:pt idx="3603">
                  <c:v>12</c:v>
                </c:pt>
                <c:pt idx="3604">
                  <c:v>12</c:v>
                </c:pt>
                <c:pt idx="3605">
                  <c:v>12</c:v>
                </c:pt>
                <c:pt idx="3606">
                  <c:v>12</c:v>
                </c:pt>
                <c:pt idx="3607">
                  <c:v>12</c:v>
                </c:pt>
                <c:pt idx="3608">
                  <c:v>12</c:v>
                </c:pt>
                <c:pt idx="3609">
                  <c:v>12</c:v>
                </c:pt>
                <c:pt idx="3610">
                  <c:v>12</c:v>
                </c:pt>
                <c:pt idx="3611">
                  <c:v>12</c:v>
                </c:pt>
                <c:pt idx="3612">
                  <c:v>12</c:v>
                </c:pt>
                <c:pt idx="3613">
                  <c:v>12</c:v>
                </c:pt>
                <c:pt idx="3614">
                  <c:v>12</c:v>
                </c:pt>
                <c:pt idx="3615">
                  <c:v>12</c:v>
                </c:pt>
                <c:pt idx="3616">
                  <c:v>12</c:v>
                </c:pt>
                <c:pt idx="3617">
                  <c:v>12</c:v>
                </c:pt>
                <c:pt idx="3618">
                  <c:v>12</c:v>
                </c:pt>
                <c:pt idx="3619">
                  <c:v>12</c:v>
                </c:pt>
                <c:pt idx="3620">
                  <c:v>12</c:v>
                </c:pt>
                <c:pt idx="3621">
                  <c:v>12</c:v>
                </c:pt>
                <c:pt idx="3622">
                  <c:v>12</c:v>
                </c:pt>
                <c:pt idx="3623">
                  <c:v>12</c:v>
                </c:pt>
                <c:pt idx="3624">
                  <c:v>12</c:v>
                </c:pt>
                <c:pt idx="3625">
                  <c:v>12</c:v>
                </c:pt>
                <c:pt idx="3626">
                  <c:v>12</c:v>
                </c:pt>
                <c:pt idx="3627">
                  <c:v>12</c:v>
                </c:pt>
                <c:pt idx="3628">
                  <c:v>12</c:v>
                </c:pt>
                <c:pt idx="3629">
                  <c:v>12</c:v>
                </c:pt>
                <c:pt idx="3630">
                  <c:v>12</c:v>
                </c:pt>
                <c:pt idx="3631">
                  <c:v>12</c:v>
                </c:pt>
                <c:pt idx="3632">
                  <c:v>12</c:v>
                </c:pt>
                <c:pt idx="3633">
                  <c:v>12</c:v>
                </c:pt>
                <c:pt idx="3634">
                  <c:v>12</c:v>
                </c:pt>
                <c:pt idx="3635">
                  <c:v>12</c:v>
                </c:pt>
                <c:pt idx="3636">
                  <c:v>12</c:v>
                </c:pt>
                <c:pt idx="3637">
                  <c:v>12</c:v>
                </c:pt>
                <c:pt idx="3638">
                  <c:v>12</c:v>
                </c:pt>
                <c:pt idx="3639">
                  <c:v>12</c:v>
                </c:pt>
                <c:pt idx="3640">
                  <c:v>12</c:v>
                </c:pt>
                <c:pt idx="3641">
                  <c:v>12</c:v>
                </c:pt>
                <c:pt idx="3642">
                  <c:v>12</c:v>
                </c:pt>
                <c:pt idx="3643">
                  <c:v>12</c:v>
                </c:pt>
                <c:pt idx="3644">
                  <c:v>12</c:v>
                </c:pt>
                <c:pt idx="3645">
                  <c:v>12</c:v>
                </c:pt>
                <c:pt idx="3646">
                  <c:v>12</c:v>
                </c:pt>
                <c:pt idx="3647">
                  <c:v>12</c:v>
                </c:pt>
                <c:pt idx="3648">
                  <c:v>12</c:v>
                </c:pt>
                <c:pt idx="3649">
                  <c:v>12</c:v>
                </c:pt>
                <c:pt idx="3650">
                  <c:v>12</c:v>
                </c:pt>
                <c:pt idx="3651">
                  <c:v>12</c:v>
                </c:pt>
                <c:pt idx="3652">
                  <c:v>12</c:v>
                </c:pt>
                <c:pt idx="3653">
                  <c:v>12</c:v>
                </c:pt>
                <c:pt idx="3654">
                  <c:v>12</c:v>
                </c:pt>
                <c:pt idx="3655">
                  <c:v>12</c:v>
                </c:pt>
                <c:pt idx="3656">
                  <c:v>12</c:v>
                </c:pt>
                <c:pt idx="3657">
                  <c:v>12</c:v>
                </c:pt>
                <c:pt idx="3658">
                  <c:v>12</c:v>
                </c:pt>
                <c:pt idx="3659">
                  <c:v>12</c:v>
                </c:pt>
                <c:pt idx="3660">
                  <c:v>12</c:v>
                </c:pt>
                <c:pt idx="3661">
                  <c:v>12</c:v>
                </c:pt>
                <c:pt idx="3662">
                  <c:v>12</c:v>
                </c:pt>
                <c:pt idx="3663">
                  <c:v>12</c:v>
                </c:pt>
                <c:pt idx="3664">
                  <c:v>12</c:v>
                </c:pt>
                <c:pt idx="3665">
                  <c:v>12</c:v>
                </c:pt>
                <c:pt idx="3666">
                  <c:v>12</c:v>
                </c:pt>
                <c:pt idx="3667">
                  <c:v>12</c:v>
                </c:pt>
                <c:pt idx="3668">
                  <c:v>12</c:v>
                </c:pt>
                <c:pt idx="3669">
                  <c:v>12</c:v>
                </c:pt>
                <c:pt idx="3670">
                  <c:v>12</c:v>
                </c:pt>
                <c:pt idx="3671">
                  <c:v>12</c:v>
                </c:pt>
                <c:pt idx="3672">
                  <c:v>12</c:v>
                </c:pt>
                <c:pt idx="3673">
                  <c:v>12</c:v>
                </c:pt>
                <c:pt idx="3674">
                  <c:v>12</c:v>
                </c:pt>
                <c:pt idx="3675">
                  <c:v>12</c:v>
                </c:pt>
                <c:pt idx="3676">
                  <c:v>12</c:v>
                </c:pt>
                <c:pt idx="3677">
                  <c:v>12</c:v>
                </c:pt>
                <c:pt idx="3678">
                  <c:v>12</c:v>
                </c:pt>
                <c:pt idx="3679">
                  <c:v>12</c:v>
                </c:pt>
                <c:pt idx="3680">
                  <c:v>12</c:v>
                </c:pt>
                <c:pt idx="3681">
                  <c:v>12</c:v>
                </c:pt>
                <c:pt idx="3682">
                  <c:v>12</c:v>
                </c:pt>
                <c:pt idx="3683">
                  <c:v>12</c:v>
                </c:pt>
                <c:pt idx="3684">
                  <c:v>12</c:v>
                </c:pt>
                <c:pt idx="3685">
                  <c:v>12</c:v>
                </c:pt>
                <c:pt idx="3686">
                  <c:v>12</c:v>
                </c:pt>
                <c:pt idx="3687">
                  <c:v>12</c:v>
                </c:pt>
                <c:pt idx="3688">
                  <c:v>12</c:v>
                </c:pt>
                <c:pt idx="3689">
                  <c:v>12</c:v>
                </c:pt>
                <c:pt idx="3690">
                  <c:v>12</c:v>
                </c:pt>
                <c:pt idx="3691">
                  <c:v>12</c:v>
                </c:pt>
                <c:pt idx="3692">
                  <c:v>12</c:v>
                </c:pt>
                <c:pt idx="3693">
                  <c:v>12</c:v>
                </c:pt>
                <c:pt idx="3694">
                  <c:v>12</c:v>
                </c:pt>
                <c:pt idx="3695">
                  <c:v>12</c:v>
                </c:pt>
                <c:pt idx="3696">
                  <c:v>12</c:v>
                </c:pt>
                <c:pt idx="3697">
                  <c:v>12</c:v>
                </c:pt>
                <c:pt idx="3698">
                  <c:v>12</c:v>
                </c:pt>
                <c:pt idx="3699">
                  <c:v>12</c:v>
                </c:pt>
                <c:pt idx="3700">
                  <c:v>12</c:v>
                </c:pt>
                <c:pt idx="3701">
                  <c:v>12</c:v>
                </c:pt>
                <c:pt idx="3702">
                  <c:v>12</c:v>
                </c:pt>
                <c:pt idx="3703">
                  <c:v>12</c:v>
                </c:pt>
                <c:pt idx="3704">
                  <c:v>12</c:v>
                </c:pt>
                <c:pt idx="3705">
                  <c:v>12</c:v>
                </c:pt>
                <c:pt idx="3706">
                  <c:v>12</c:v>
                </c:pt>
                <c:pt idx="3707">
                  <c:v>12</c:v>
                </c:pt>
                <c:pt idx="3708">
                  <c:v>12</c:v>
                </c:pt>
                <c:pt idx="3709">
                  <c:v>12</c:v>
                </c:pt>
                <c:pt idx="3710">
                  <c:v>12</c:v>
                </c:pt>
                <c:pt idx="3711">
                  <c:v>12</c:v>
                </c:pt>
                <c:pt idx="3712">
                  <c:v>12</c:v>
                </c:pt>
                <c:pt idx="3713">
                  <c:v>12</c:v>
                </c:pt>
                <c:pt idx="3714">
                  <c:v>12</c:v>
                </c:pt>
                <c:pt idx="3715">
                  <c:v>12</c:v>
                </c:pt>
                <c:pt idx="3716">
                  <c:v>12</c:v>
                </c:pt>
                <c:pt idx="3717">
                  <c:v>12</c:v>
                </c:pt>
                <c:pt idx="3718">
                  <c:v>12</c:v>
                </c:pt>
                <c:pt idx="3719">
                  <c:v>12</c:v>
                </c:pt>
                <c:pt idx="3720">
                  <c:v>12</c:v>
                </c:pt>
                <c:pt idx="3721">
                  <c:v>12</c:v>
                </c:pt>
                <c:pt idx="3722">
                  <c:v>12</c:v>
                </c:pt>
                <c:pt idx="3723">
                  <c:v>12</c:v>
                </c:pt>
                <c:pt idx="3724">
                  <c:v>12</c:v>
                </c:pt>
                <c:pt idx="3725">
                  <c:v>12</c:v>
                </c:pt>
                <c:pt idx="3726">
                  <c:v>12</c:v>
                </c:pt>
                <c:pt idx="3727">
                  <c:v>12</c:v>
                </c:pt>
                <c:pt idx="3728">
                  <c:v>12</c:v>
                </c:pt>
                <c:pt idx="3729">
                  <c:v>12</c:v>
                </c:pt>
                <c:pt idx="3730">
                  <c:v>12</c:v>
                </c:pt>
                <c:pt idx="3731">
                  <c:v>12</c:v>
                </c:pt>
                <c:pt idx="3732">
                  <c:v>12</c:v>
                </c:pt>
                <c:pt idx="3733">
                  <c:v>12</c:v>
                </c:pt>
                <c:pt idx="3734">
                  <c:v>12</c:v>
                </c:pt>
                <c:pt idx="3735">
                  <c:v>12</c:v>
                </c:pt>
                <c:pt idx="3736">
                  <c:v>12</c:v>
                </c:pt>
                <c:pt idx="3737">
                  <c:v>12</c:v>
                </c:pt>
                <c:pt idx="3738">
                  <c:v>12</c:v>
                </c:pt>
                <c:pt idx="3739">
                  <c:v>12</c:v>
                </c:pt>
                <c:pt idx="3740">
                  <c:v>12</c:v>
                </c:pt>
                <c:pt idx="3741">
                  <c:v>12</c:v>
                </c:pt>
                <c:pt idx="3742">
                  <c:v>12</c:v>
                </c:pt>
                <c:pt idx="3743">
                  <c:v>12</c:v>
                </c:pt>
                <c:pt idx="3744">
                  <c:v>12</c:v>
                </c:pt>
                <c:pt idx="3745">
                  <c:v>12</c:v>
                </c:pt>
                <c:pt idx="3746">
                  <c:v>12</c:v>
                </c:pt>
                <c:pt idx="3747">
                  <c:v>12</c:v>
                </c:pt>
                <c:pt idx="3748">
                  <c:v>12</c:v>
                </c:pt>
                <c:pt idx="3749">
                  <c:v>12</c:v>
                </c:pt>
                <c:pt idx="3750">
                  <c:v>12</c:v>
                </c:pt>
                <c:pt idx="3751">
                  <c:v>12</c:v>
                </c:pt>
                <c:pt idx="3752">
                  <c:v>12</c:v>
                </c:pt>
                <c:pt idx="3753">
                  <c:v>12</c:v>
                </c:pt>
                <c:pt idx="3754">
                  <c:v>12</c:v>
                </c:pt>
                <c:pt idx="3755">
                  <c:v>12</c:v>
                </c:pt>
                <c:pt idx="3756">
                  <c:v>12</c:v>
                </c:pt>
                <c:pt idx="3757">
                  <c:v>12</c:v>
                </c:pt>
                <c:pt idx="3758">
                  <c:v>12</c:v>
                </c:pt>
                <c:pt idx="3759">
                  <c:v>12</c:v>
                </c:pt>
                <c:pt idx="3760">
                  <c:v>12</c:v>
                </c:pt>
                <c:pt idx="3761">
                  <c:v>12</c:v>
                </c:pt>
                <c:pt idx="3762">
                  <c:v>12</c:v>
                </c:pt>
                <c:pt idx="3763">
                  <c:v>12</c:v>
                </c:pt>
                <c:pt idx="3764">
                  <c:v>12</c:v>
                </c:pt>
                <c:pt idx="3765">
                  <c:v>12</c:v>
                </c:pt>
                <c:pt idx="3766">
                  <c:v>12</c:v>
                </c:pt>
                <c:pt idx="3767">
                  <c:v>12</c:v>
                </c:pt>
                <c:pt idx="3768">
                  <c:v>12</c:v>
                </c:pt>
                <c:pt idx="3769">
                  <c:v>12</c:v>
                </c:pt>
                <c:pt idx="3770">
                  <c:v>12</c:v>
                </c:pt>
                <c:pt idx="3771">
                  <c:v>12</c:v>
                </c:pt>
                <c:pt idx="3772">
                  <c:v>12</c:v>
                </c:pt>
                <c:pt idx="3773">
                  <c:v>12</c:v>
                </c:pt>
                <c:pt idx="3774">
                  <c:v>12</c:v>
                </c:pt>
                <c:pt idx="3775">
                  <c:v>12</c:v>
                </c:pt>
                <c:pt idx="3776">
                  <c:v>12</c:v>
                </c:pt>
                <c:pt idx="3777">
                  <c:v>12</c:v>
                </c:pt>
                <c:pt idx="3778">
                  <c:v>12</c:v>
                </c:pt>
                <c:pt idx="3779">
                  <c:v>12</c:v>
                </c:pt>
                <c:pt idx="3780">
                  <c:v>12</c:v>
                </c:pt>
                <c:pt idx="3781">
                  <c:v>12</c:v>
                </c:pt>
                <c:pt idx="3782">
                  <c:v>12</c:v>
                </c:pt>
                <c:pt idx="3783">
                  <c:v>12</c:v>
                </c:pt>
                <c:pt idx="3784">
                  <c:v>12</c:v>
                </c:pt>
                <c:pt idx="3785">
                  <c:v>12</c:v>
                </c:pt>
                <c:pt idx="3786">
                  <c:v>12</c:v>
                </c:pt>
                <c:pt idx="3787">
                  <c:v>12</c:v>
                </c:pt>
                <c:pt idx="3788">
                  <c:v>12</c:v>
                </c:pt>
                <c:pt idx="3789">
                  <c:v>12</c:v>
                </c:pt>
                <c:pt idx="3790">
                  <c:v>12</c:v>
                </c:pt>
                <c:pt idx="3791">
                  <c:v>12</c:v>
                </c:pt>
                <c:pt idx="3792">
                  <c:v>12</c:v>
                </c:pt>
                <c:pt idx="3793">
                  <c:v>12</c:v>
                </c:pt>
                <c:pt idx="3794">
                  <c:v>12</c:v>
                </c:pt>
                <c:pt idx="3795">
                  <c:v>12</c:v>
                </c:pt>
                <c:pt idx="3796">
                  <c:v>12</c:v>
                </c:pt>
                <c:pt idx="3797">
                  <c:v>12</c:v>
                </c:pt>
                <c:pt idx="3798">
                  <c:v>12</c:v>
                </c:pt>
                <c:pt idx="3799">
                  <c:v>12</c:v>
                </c:pt>
                <c:pt idx="3800">
                  <c:v>12</c:v>
                </c:pt>
                <c:pt idx="3801">
                  <c:v>12</c:v>
                </c:pt>
                <c:pt idx="3802">
                  <c:v>12</c:v>
                </c:pt>
                <c:pt idx="3803">
                  <c:v>12</c:v>
                </c:pt>
                <c:pt idx="3804">
                  <c:v>12</c:v>
                </c:pt>
                <c:pt idx="3805">
                  <c:v>12</c:v>
                </c:pt>
                <c:pt idx="3806">
                  <c:v>12</c:v>
                </c:pt>
                <c:pt idx="3807">
                  <c:v>12</c:v>
                </c:pt>
                <c:pt idx="3808">
                  <c:v>12</c:v>
                </c:pt>
                <c:pt idx="3809">
                  <c:v>12</c:v>
                </c:pt>
                <c:pt idx="3810">
                  <c:v>12</c:v>
                </c:pt>
                <c:pt idx="3811">
                  <c:v>12</c:v>
                </c:pt>
                <c:pt idx="3812">
                  <c:v>12</c:v>
                </c:pt>
                <c:pt idx="3813">
                  <c:v>12</c:v>
                </c:pt>
                <c:pt idx="3814">
                  <c:v>12</c:v>
                </c:pt>
                <c:pt idx="3815">
                  <c:v>12</c:v>
                </c:pt>
                <c:pt idx="3816">
                  <c:v>12</c:v>
                </c:pt>
                <c:pt idx="3817">
                  <c:v>12</c:v>
                </c:pt>
                <c:pt idx="3818">
                  <c:v>12</c:v>
                </c:pt>
                <c:pt idx="3819">
                  <c:v>12</c:v>
                </c:pt>
                <c:pt idx="3820">
                  <c:v>12</c:v>
                </c:pt>
                <c:pt idx="3821">
                  <c:v>12</c:v>
                </c:pt>
                <c:pt idx="3822">
                  <c:v>12</c:v>
                </c:pt>
                <c:pt idx="3823">
                  <c:v>12</c:v>
                </c:pt>
                <c:pt idx="3824">
                  <c:v>12</c:v>
                </c:pt>
                <c:pt idx="3825">
                  <c:v>12</c:v>
                </c:pt>
                <c:pt idx="3826">
                  <c:v>12</c:v>
                </c:pt>
                <c:pt idx="3827">
                  <c:v>12</c:v>
                </c:pt>
                <c:pt idx="3828">
                  <c:v>12</c:v>
                </c:pt>
                <c:pt idx="3829">
                  <c:v>12</c:v>
                </c:pt>
                <c:pt idx="3830">
                  <c:v>12</c:v>
                </c:pt>
                <c:pt idx="3831">
                  <c:v>12</c:v>
                </c:pt>
                <c:pt idx="3832">
                  <c:v>12</c:v>
                </c:pt>
                <c:pt idx="3833">
                  <c:v>12</c:v>
                </c:pt>
                <c:pt idx="3834">
                  <c:v>12</c:v>
                </c:pt>
                <c:pt idx="3835">
                  <c:v>12</c:v>
                </c:pt>
                <c:pt idx="3836">
                  <c:v>12</c:v>
                </c:pt>
                <c:pt idx="3837">
                  <c:v>12</c:v>
                </c:pt>
                <c:pt idx="3838">
                  <c:v>12</c:v>
                </c:pt>
                <c:pt idx="3839">
                  <c:v>12</c:v>
                </c:pt>
                <c:pt idx="3840">
                  <c:v>12</c:v>
                </c:pt>
                <c:pt idx="3841">
                  <c:v>12</c:v>
                </c:pt>
                <c:pt idx="3842">
                  <c:v>12</c:v>
                </c:pt>
                <c:pt idx="3843">
                  <c:v>12</c:v>
                </c:pt>
                <c:pt idx="3844">
                  <c:v>12</c:v>
                </c:pt>
                <c:pt idx="3845">
                  <c:v>12</c:v>
                </c:pt>
                <c:pt idx="3846">
                  <c:v>12</c:v>
                </c:pt>
                <c:pt idx="3847">
                  <c:v>12</c:v>
                </c:pt>
                <c:pt idx="3848">
                  <c:v>12</c:v>
                </c:pt>
                <c:pt idx="3849">
                  <c:v>12</c:v>
                </c:pt>
                <c:pt idx="3850">
                  <c:v>12</c:v>
                </c:pt>
                <c:pt idx="3851">
                  <c:v>12</c:v>
                </c:pt>
                <c:pt idx="3852">
                  <c:v>12</c:v>
                </c:pt>
                <c:pt idx="3853">
                  <c:v>12</c:v>
                </c:pt>
                <c:pt idx="3854">
                  <c:v>12</c:v>
                </c:pt>
                <c:pt idx="3855">
                  <c:v>12</c:v>
                </c:pt>
                <c:pt idx="3856">
                  <c:v>12</c:v>
                </c:pt>
                <c:pt idx="3857">
                  <c:v>12</c:v>
                </c:pt>
                <c:pt idx="3858">
                  <c:v>12</c:v>
                </c:pt>
                <c:pt idx="3859">
                  <c:v>12</c:v>
                </c:pt>
                <c:pt idx="3860">
                  <c:v>12</c:v>
                </c:pt>
                <c:pt idx="3861">
                  <c:v>12</c:v>
                </c:pt>
                <c:pt idx="3862">
                  <c:v>12</c:v>
                </c:pt>
                <c:pt idx="3863">
                  <c:v>12</c:v>
                </c:pt>
                <c:pt idx="3864">
                  <c:v>12</c:v>
                </c:pt>
                <c:pt idx="3865">
                  <c:v>12</c:v>
                </c:pt>
                <c:pt idx="3866">
                  <c:v>12</c:v>
                </c:pt>
                <c:pt idx="3867">
                  <c:v>12</c:v>
                </c:pt>
                <c:pt idx="3868">
                  <c:v>12</c:v>
                </c:pt>
                <c:pt idx="3869">
                  <c:v>12</c:v>
                </c:pt>
                <c:pt idx="3870">
                  <c:v>12</c:v>
                </c:pt>
                <c:pt idx="3871">
                  <c:v>12</c:v>
                </c:pt>
                <c:pt idx="3872">
                  <c:v>12</c:v>
                </c:pt>
                <c:pt idx="3873">
                  <c:v>12</c:v>
                </c:pt>
                <c:pt idx="3874">
                  <c:v>12</c:v>
                </c:pt>
                <c:pt idx="3875">
                  <c:v>12</c:v>
                </c:pt>
                <c:pt idx="3876">
                  <c:v>12</c:v>
                </c:pt>
                <c:pt idx="3877">
                  <c:v>12</c:v>
                </c:pt>
                <c:pt idx="3878">
                  <c:v>12</c:v>
                </c:pt>
                <c:pt idx="3879">
                  <c:v>12</c:v>
                </c:pt>
                <c:pt idx="3880">
                  <c:v>12</c:v>
                </c:pt>
                <c:pt idx="3881">
                  <c:v>12</c:v>
                </c:pt>
                <c:pt idx="3882">
                  <c:v>12</c:v>
                </c:pt>
                <c:pt idx="3883">
                  <c:v>12</c:v>
                </c:pt>
                <c:pt idx="3884">
                  <c:v>12</c:v>
                </c:pt>
                <c:pt idx="3885">
                  <c:v>12</c:v>
                </c:pt>
                <c:pt idx="3886">
                  <c:v>12</c:v>
                </c:pt>
                <c:pt idx="3887">
                  <c:v>12</c:v>
                </c:pt>
                <c:pt idx="3888">
                  <c:v>12</c:v>
                </c:pt>
                <c:pt idx="3889">
                  <c:v>12</c:v>
                </c:pt>
                <c:pt idx="3890">
                  <c:v>12</c:v>
                </c:pt>
                <c:pt idx="3891">
                  <c:v>12</c:v>
                </c:pt>
                <c:pt idx="3892">
                  <c:v>12</c:v>
                </c:pt>
                <c:pt idx="3893">
                  <c:v>12</c:v>
                </c:pt>
                <c:pt idx="3894">
                  <c:v>12</c:v>
                </c:pt>
                <c:pt idx="3895">
                  <c:v>12</c:v>
                </c:pt>
                <c:pt idx="3896">
                  <c:v>12</c:v>
                </c:pt>
                <c:pt idx="3897">
                  <c:v>12</c:v>
                </c:pt>
                <c:pt idx="3898">
                  <c:v>12</c:v>
                </c:pt>
                <c:pt idx="3899">
                  <c:v>12</c:v>
                </c:pt>
                <c:pt idx="3900">
                  <c:v>12</c:v>
                </c:pt>
                <c:pt idx="3901">
                  <c:v>12</c:v>
                </c:pt>
                <c:pt idx="3902">
                  <c:v>12</c:v>
                </c:pt>
                <c:pt idx="3903">
                  <c:v>12</c:v>
                </c:pt>
                <c:pt idx="3904">
                  <c:v>12</c:v>
                </c:pt>
                <c:pt idx="3905">
                  <c:v>12</c:v>
                </c:pt>
                <c:pt idx="3906">
                  <c:v>12</c:v>
                </c:pt>
                <c:pt idx="3907">
                  <c:v>12</c:v>
                </c:pt>
                <c:pt idx="3908">
                  <c:v>12</c:v>
                </c:pt>
                <c:pt idx="3909">
                  <c:v>12</c:v>
                </c:pt>
                <c:pt idx="3910">
                  <c:v>12</c:v>
                </c:pt>
                <c:pt idx="3911">
                  <c:v>12</c:v>
                </c:pt>
                <c:pt idx="3912">
                  <c:v>12</c:v>
                </c:pt>
                <c:pt idx="3913">
                  <c:v>12</c:v>
                </c:pt>
                <c:pt idx="3914">
                  <c:v>12</c:v>
                </c:pt>
                <c:pt idx="3915">
                  <c:v>12</c:v>
                </c:pt>
                <c:pt idx="3916">
                  <c:v>12</c:v>
                </c:pt>
                <c:pt idx="3917">
                  <c:v>12</c:v>
                </c:pt>
                <c:pt idx="3918">
                  <c:v>12</c:v>
                </c:pt>
                <c:pt idx="3919">
                  <c:v>12</c:v>
                </c:pt>
                <c:pt idx="3920">
                  <c:v>12</c:v>
                </c:pt>
                <c:pt idx="3921">
                  <c:v>12</c:v>
                </c:pt>
                <c:pt idx="3922">
                  <c:v>12</c:v>
                </c:pt>
                <c:pt idx="3923">
                  <c:v>12</c:v>
                </c:pt>
                <c:pt idx="3924">
                  <c:v>12</c:v>
                </c:pt>
                <c:pt idx="3925">
                  <c:v>12</c:v>
                </c:pt>
                <c:pt idx="3926">
                  <c:v>12</c:v>
                </c:pt>
                <c:pt idx="3927">
                  <c:v>12</c:v>
                </c:pt>
                <c:pt idx="3928">
                  <c:v>12</c:v>
                </c:pt>
                <c:pt idx="3929">
                  <c:v>12</c:v>
                </c:pt>
                <c:pt idx="3930">
                  <c:v>12</c:v>
                </c:pt>
                <c:pt idx="3931">
                  <c:v>12</c:v>
                </c:pt>
                <c:pt idx="3932">
                  <c:v>12</c:v>
                </c:pt>
                <c:pt idx="3933">
                  <c:v>12</c:v>
                </c:pt>
                <c:pt idx="3934">
                  <c:v>12</c:v>
                </c:pt>
                <c:pt idx="3935">
                  <c:v>12</c:v>
                </c:pt>
                <c:pt idx="3936">
                  <c:v>12</c:v>
                </c:pt>
                <c:pt idx="3937">
                  <c:v>12</c:v>
                </c:pt>
                <c:pt idx="3938">
                  <c:v>12</c:v>
                </c:pt>
                <c:pt idx="3939">
                  <c:v>12</c:v>
                </c:pt>
                <c:pt idx="3940">
                  <c:v>12</c:v>
                </c:pt>
                <c:pt idx="3941">
                  <c:v>12</c:v>
                </c:pt>
                <c:pt idx="3942">
                  <c:v>12</c:v>
                </c:pt>
                <c:pt idx="3943">
                  <c:v>12</c:v>
                </c:pt>
                <c:pt idx="3944">
                  <c:v>12</c:v>
                </c:pt>
                <c:pt idx="3945">
                  <c:v>12</c:v>
                </c:pt>
                <c:pt idx="3946">
                  <c:v>12</c:v>
                </c:pt>
                <c:pt idx="3947">
                  <c:v>12</c:v>
                </c:pt>
                <c:pt idx="3948">
                  <c:v>12</c:v>
                </c:pt>
                <c:pt idx="3949">
                  <c:v>12</c:v>
                </c:pt>
                <c:pt idx="3950">
                  <c:v>12</c:v>
                </c:pt>
                <c:pt idx="3951">
                  <c:v>12</c:v>
                </c:pt>
                <c:pt idx="3952">
                  <c:v>12</c:v>
                </c:pt>
                <c:pt idx="3953">
                  <c:v>12</c:v>
                </c:pt>
                <c:pt idx="3954">
                  <c:v>12</c:v>
                </c:pt>
                <c:pt idx="3955">
                  <c:v>12</c:v>
                </c:pt>
                <c:pt idx="3956">
                  <c:v>12</c:v>
                </c:pt>
                <c:pt idx="3957">
                  <c:v>12</c:v>
                </c:pt>
                <c:pt idx="3958">
                  <c:v>12</c:v>
                </c:pt>
                <c:pt idx="3959">
                  <c:v>12</c:v>
                </c:pt>
                <c:pt idx="3960">
                  <c:v>12</c:v>
                </c:pt>
                <c:pt idx="3961">
                  <c:v>12</c:v>
                </c:pt>
                <c:pt idx="3962">
                  <c:v>12</c:v>
                </c:pt>
                <c:pt idx="3963">
                  <c:v>12</c:v>
                </c:pt>
                <c:pt idx="3964">
                  <c:v>12</c:v>
                </c:pt>
                <c:pt idx="3965">
                  <c:v>12</c:v>
                </c:pt>
                <c:pt idx="3966">
                  <c:v>12</c:v>
                </c:pt>
                <c:pt idx="3967">
                  <c:v>12</c:v>
                </c:pt>
                <c:pt idx="3968">
                  <c:v>12</c:v>
                </c:pt>
                <c:pt idx="3969">
                  <c:v>12</c:v>
                </c:pt>
                <c:pt idx="3970">
                  <c:v>12</c:v>
                </c:pt>
                <c:pt idx="3971">
                  <c:v>12</c:v>
                </c:pt>
                <c:pt idx="3972">
                  <c:v>12</c:v>
                </c:pt>
                <c:pt idx="3973">
                  <c:v>12</c:v>
                </c:pt>
                <c:pt idx="3974">
                  <c:v>12</c:v>
                </c:pt>
                <c:pt idx="3975">
                  <c:v>12</c:v>
                </c:pt>
                <c:pt idx="3976">
                  <c:v>12</c:v>
                </c:pt>
                <c:pt idx="3977">
                  <c:v>12</c:v>
                </c:pt>
                <c:pt idx="3978">
                  <c:v>12</c:v>
                </c:pt>
                <c:pt idx="3979">
                  <c:v>12</c:v>
                </c:pt>
                <c:pt idx="3980">
                  <c:v>12</c:v>
                </c:pt>
                <c:pt idx="3981">
                  <c:v>12</c:v>
                </c:pt>
                <c:pt idx="3982">
                  <c:v>12</c:v>
                </c:pt>
                <c:pt idx="3983">
                  <c:v>12</c:v>
                </c:pt>
                <c:pt idx="3984">
                  <c:v>12</c:v>
                </c:pt>
                <c:pt idx="3985">
                  <c:v>12</c:v>
                </c:pt>
                <c:pt idx="3986">
                  <c:v>12</c:v>
                </c:pt>
                <c:pt idx="3987">
                  <c:v>12</c:v>
                </c:pt>
                <c:pt idx="3988">
                  <c:v>12</c:v>
                </c:pt>
                <c:pt idx="3989">
                  <c:v>12</c:v>
                </c:pt>
                <c:pt idx="3990">
                  <c:v>12</c:v>
                </c:pt>
                <c:pt idx="3991">
                  <c:v>12</c:v>
                </c:pt>
                <c:pt idx="3992">
                  <c:v>12</c:v>
                </c:pt>
                <c:pt idx="3993">
                  <c:v>12</c:v>
                </c:pt>
                <c:pt idx="3994">
                  <c:v>12</c:v>
                </c:pt>
                <c:pt idx="3995">
                  <c:v>12</c:v>
                </c:pt>
                <c:pt idx="3996">
                  <c:v>12</c:v>
                </c:pt>
                <c:pt idx="3997">
                  <c:v>12</c:v>
                </c:pt>
                <c:pt idx="3998">
                  <c:v>12</c:v>
                </c:pt>
                <c:pt idx="3999">
                  <c:v>12</c:v>
                </c:pt>
                <c:pt idx="4000">
                  <c:v>12</c:v>
                </c:pt>
                <c:pt idx="4001">
                  <c:v>12</c:v>
                </c:pt>
                <c:pt idx="4002">
                  <c:v>12</c:v>
                </c:pt>
                <c:pt idx="4003">
                  <c:v>12</c:v>
                </c:pt>
                <c:pt idx="4004">
                  <c:v>12</c:v>
                </c:pt>
                <c:pt idx="4005">
                  <c:v>12</c:v>
                </c:pt>
                <c:pt idx="4006">
                  <c:v>12</c:v>
                </c:pt>
                <c:pt idx="4007">
                  <c:v>12</c:v>
                </c:pt>
                <c:pt idx="4008">
                  <c:v>12</c:v>
                </c:pt>
                <c:pt idx="4009">
                  <c:v>12</c:v>
                </c:pt>
                <c:pt idx="4010">
                  <c:v>12</c:v>
                </c:pt>
                <c:pt idx="4011">
                  <c:v>12</c:v>
                </c:pt>
                <c:pt idx="4012">
                  <c:v>12</c:v>
                </c:pt>
                <c:pt idx="4013">
                  <c:v>12</c:v>
                </c:pt>
                <c:pt idx="4014">
                  <c:v>12</c:v>
                </c:pt>
                <c:pt idx="4015">
                  <c:v>12</c:v>
                </c:pt>
                <c:pt idx="4016">
                  <c:v>12</c:v>
                </c:pt>
                <c:pt idx="4017">
                  <c:v>12</c:v>
                </c:pt>
                <c:pt idx="4018">
                  <c:v>12</c:v>
                </c:pt>
                <c:pt idx="4019">
                  <c:v>12</c:v>
                </c:pt>
                <c:pt idx="4020">
                  <c:v>12</c:v>
                </c:pt>
                <c:pt idx="4021">
                  <c:v>12</c:v>
                </c:pt>
                <c:pt idx="4022">
                  <c:v>12</c:v>
                </c:pt>
                <c:pt idx="4023">
                  <c:v>12</c:v>
                </c:pt>
                <c:pt idx="4024">
                  <c:v>12</c:v>
                </c:pt>
                <c:pt idx="4025">
                  <c:v>12</c:v>
                </c:pt>
                <c:pt idx="4026">
                  <c:v>12</c:v>
                </c:pt>
                <c:pt idx="4027">
                  <c:v>12</c:v>
                </c:pt>
                <c:pt idx="4028">
                  <c:v>12</c:v>
                </c:pt>
                <c:pt idx="4029">
                  <c:v>12</c:v>
                </c:pt>
                <c:pt idx="4030">
                  <c:v>12</c:v>
                </c:pt>
                <c:pt idx="4031">
                  <c:v>12</c:v>
                </c:pt>
                <c:pt idx="4032">
                  <c:v>12</c:v>
                </c:pt>
                <c:pt idx="4033">
                  <c:v>12</c:v>
                </c:pt>
                <c:pt idx="4034">
                  <c:v>12</c:v>
                </c:pt>
                <c:pt idx="4035">
                  <c:v>12</c:v>
                </c:pt>
                <c:pt idx="4036">
                  <c:v>12</c:v>
                </c:pt>
                <c:pt idx="4037">
                  <c:v>12</c:v>
                </c:pt>
                <c:pt idx="4038">
                  <c:v>12</c:v>
                </c:pt>
                <c:pt idx="4039">
                  <c:v>12</c:v>
                </c:pt>
                <c:pt idx="4040">
                  <c:v>12</c:v>
                </c:pt>
                <c:pt idx="4041">
                  <c:v>12</c:v>
                </c:pt>
                <c:pt idx="4042">
                  <c:v>12</c:v>
                </c:pt>
                <c:pt idx="4043">
                  <c:v>12</c:v>
                </c:pt>
                <c:pt idx="4044">
                  <c:v>12</c:v>
                </c:pt>
                <c:pt idx="4045">
                  <c:v>12</c:v>
                </c:pt>
                <c:pt idx="4046">
                  <c:v>12</c:v>
                </c:pt>
                <c:pt idx="4047">
                  <c:v>12</c:v>
                </c:pt>
                <c:pt idx="4048">
                  <c:v>12</c:v>
                </c:pt>
                <c:pt idx="4049">
                  <c:v>12</c:v>
                </c:pt>
                <c:pt idx="4050">
                  <c:v>12</c:v>
                </c:pt>
                <c:pt idx="4051">
                  <c:v>12</c:v>
                </c:pt>
                <c:pt idx="4052">
                  <c:v>12</c:v>
                </c:pt>
                <c:pt idx="4053">
                  <c:v>12</c:v>
                </c:pt>
                <c:pt idx="4054">
                  <c:v>12</c:v>
                </c:pt>
                <c:pt idx="4055">
                  <c:v>12</c:v>
                </c:pt>
                <c:pt idx="4056">
                  <c:v>12</c:v>
                </c:pt>
                <c:pt idx="4057">
                  <c:v>12</c:v>
                </c:pt>
                <c:pt idx="4058">
                  <c:v>12</c:v>
                </c:pt>
                <c:pt idx="4059">
                  <c:v>12</c:v>
                </c:pt>
                <c:pt idx="4060">
                  <c:v>12</c:v>
                </c:pt>
                <c:pt idx="4061">
                  <c:v>12</c:v>
                </c:pt>
                <c:pt idx="4062">
                  <c:v>12</c:v>
                </c:pt>
                <c:pt idx="4063">
                  <c:v>12</c:v>
                </c:pt>
                <c:pt idx="4064">
                  <c:v>12</c:v>
                </c:pt>
                <c:pt idx="4065">
                  <c:v>12</c:v>
                </c:pt>
                <c:pt idx="4066">
                  <c:v>12</c:v>
                </c:pt>
                <c:pt idx="4067">
                  <c:v>12</c:v>
                </c:pt>
                <c:pt idx="4068">
                  <c:v>12</c:v>
                </c:pt>
                <c:pt idx="4069">
                  <c:v>12</c:v>
                </c:pt>
                <c:pt idx="4070">
                  <c:v>12</c:v>
                </c:pt>
                <c:pt idx="4071">
                  <c:v>12</c:v>
                </c:pt>
                <c:pt idx="4072">
                  <c:v>12</c:v>
                </c:pt>
                <c:pt idx="4073">
                  <c:v>12</c:v>
                </c:pt>
                <c:pt idx="4074">
                  <c:v>12</c:v>
                </c:pt>
                <c:pt idx="4075">
                  <c:v>12</c:v>
                </c:pt>
                <c:pt idx="4076">
                  <c:v>12</c:v>
                </c:pt>
                <c:pt idx="4077">
                  <c:v>12</c:v>
                </c:pt>
                <c:pt idx="4078">
                  <c:v>12</c:v>
                </c:pt>
                <c:pt idx="4079">
                  <c:v>12</c:v>
                </c:pt>
                <c:pt idx="4080">
                  <c:v>12</c:v>
                </c:pt>
                <c:pt idx="4081">
                  <c:v>12</c:v>
                </c:pt>
                <c:pt idx="4082">
                  <c:v>12</c:v>
                </c:pt>
                <c:pt idx="4083">
                  <c:v>12</c:v>
                </c:pt>
                <c:pt idx="4084">
                  <c:v>12</c:v>
                </c:pt>
                <c:pt idx="4085">
                  <c:v>12</c:v>
                </c:pt>
                <c:pt idx="4086">
                  <c:v>12</c:v>
                </c:pt>
                <c:pt idx="4087">
                  <c:v>12</c:v>
                </c:pt>
                <c:pt idx="4088">
                  <c:v>12</c:v>
                </c:pt>
                <c:pt idx="4089">
                  <c:v>12</c:v>
                </c:pt>
                <c:pt idx="4090">
                  <c:v>12</c:v>
                </c:pt>
                <c:pt idx="4091">
                  <c:v>12</c:v>
                </c:pt>
                <c:pt idx="4092">
                  <c:v>12</c:v>
                </c:pt>
                <c:pt idx="4093">
                  <c:v>12</c:v>
                </c:pt>
                <c:pt idx="4094">
                  <c:v>12</c:v>
                </c:pt>
                <c:pt idx="4095">
                  <c:v>12</c:v>
                </c:pt>
                <c:pt idx="4096">
                  <c:v>12</c:v>
                </c:pt>
                <c:pt idx="4097">
                  <c:v>12</c:v>
                </c:pt>
                <c:pt idx="4098">
                  <c:v>12</c:v>
                </c:pt>
                <c:pt idx="4099">
                  <c:v>12</c:v>
                </c:pt>
                <c:pt idx="4100">
                  <c:v>12</c:v>
                </c:pt>
                <c:pt idx="4101">
                  <c:v>12</c:v>
                </c:pt>
                <c:pt idx="4102">
                  <c:v>12</c:v>
                </c:pt>
                <c:pt idx="4103">
                  <c:v>12</c:v>
                </c:pt>
                <c:pt idx="4104">
                  <c:v>12</c:v>
                </c:pt>
                <c:pt idx="4105">
                  <c:v>12</c:v>
                </c:pt>
                <c:pt idx="4106">
                  <c:v>12</c:v>
                </c:pt>
                <c:pt idx="4107">
                  <c:v>12</c:v>
                </c:pt>
                <c:pt idx="4108">
                  <c:v>12</c:v>
                </c:pt>
                <c:pt idx="4109">
                  <c:v>12</c:v>
                </c:pt>
                <c:pt idx="4110">
                  <c:v>12</c:v>
                </c:pt>
                <c:pt idx="4111">
                  <c:v>12</c:v>
                </c:pt>
                <c:pt idx="4112">
                  <c:v>12</c:v>
                </c:pt>
                <c:pt idx="4113">
                  <c:v>12</c:v>
                </c:pt>
                <c:pt idx="4114">
                  <c:v>12</c:v>
                </c:pt>
                <c:pt idx="4115">
                  <c:v>12</c:v>
                </c:pt>
                <c:pt idx="4116">
                  <c:v>12</c:v>
                </c:pt>
                <c:pt idx="4117">
                  <c:v>12</c:v>
                </c:pt>
                <c:pt idx="4118">
                  <c:v>12</c:v>
                </c:pt>
                <c:pt idx="4119">
                  <c:v>12</c:v>
                </c:pt>
                <c:pt idx="4120">
                  <c:v>12</c:v>
                </c:pt>
                <c:pt idx="4121">
                  <c:v>12</c:v>
                </c:pt>
                <c:pt idx="4122">
                  <c:v>12</c:v>
                </c:pt>
                <c:pt idx="4123">
                  <c:v>12</c:v>
                </c:pt>
                <c:pt idx="4124">
                  <c:v>12</c:v>
                </c:pt>
                <c:pt idx="4125">
                  <c:v>12</c:v>
                </c:pt>
                <c:pt idx="4126">
                  <c:v>12</c:v>
                </c:pt>
                <c:pt idx="4127">
                  <c:v>12</c:v>
                </c:pt>
                <c:pt idx="4128">
                  <c:v>12</c:v>
                </c:pt>
                <c:pt idx="4129">
                  <c:v>12</c:v>
                </c:pt>
                <c:pt idx="4130">
                  <c:v>12</c:v>
                </c:pt>
                <c:pt idx="4131">
                  <c:v>12</c:v>
                </c:pt>
                <c:pt idx="4132">
                  <c:v>12</c:v>
                </c:pt>
                <c:pt idx="4133">
                  <c:v>12</c:v>
                </c:pt>
                <c:pt idx="4134">
                  <c:v>12</c:v>
                </c:pt>
                <c:pt idx="4135">
                  <c:v>12</c:v>
                </c:pt>
                <c:pt idx="4136">
                  <c:v>12</c:v>
                </c:pt>
                <c:pt idx="4137">
                  <c:v>12</c:v>
                </c:pt>
                <c:pt idx="4138">
                  <c:v>12</c:v>
                </c:pt>
                <c:pt idx="4139">
                  <c:v>12</c:v>
                </c:pt>
                <c:pt idx="4140">
                  <c:v>12</c:v>
                </c:pt>
                <c:pt idx="4141">
                  <c:v>12</c:v>
                </c:pt>
                <c:pt idx="4142">
                  <c:v>12</c:v>
                </c:pt>
                <c:pt idx="4143">
                  <c:v>12</c:v>
                </c:pt>
                <c:pt idx="4144">
                  <c:v>12</c:v>
                </c:pt>
                <c:pt idx="4145">
                  <c:v>12</c:v>
                </c:pt>
                <c:pt idx="4146">
                  <c:v>12</c:v>
                </c:pt>
                <c:pt idx="4147">
                  <c:v>12</c:v>
                </c:pt>
                <c:pt idx="4148">
                  <c:v>12</c:v>
                </c:pt>
                <c:pt idx="4149">
                  <c:v>12</c:v>
                </c:pt>
                <c:pt idx="4150">
                  <c:v>12</c:v>
                </c:pt>
                <c:pt idx="4151">
                  <c:v>12</c:v>
                </c:pt>
                <c:pt idx="4152">
                  <c:v>12</c:v>
                </c:pt>
                <c:pt idx="4153">
                  <c:v>12</c:v>
                </c:pt>
                <c:pt idx="4154">
                  <c:v>12</c:v>
                </c:pt>
                <c:pt idx="4155">
                  <c:v>12</c:v>
                </c:pt>
                <c:pt idx="4156">
                  <c:v>12</c:v>
                </c:pt>
                <c:pt idx="4157">
                  <c:v>12</c:v>
                </c:pt>
                <c:pt idx="4158">
                  <c:v>12</c:v>
                </c:pt>
                <c:pt idx="4159">
                  <c:v>12</c:v>
                </c:pt>
                <c:pt idx="4160">
                  <c:v>12</c:v>
                </c:pt>
                <c:pt idx="4161">
                  <c:v>12</c:v>
                </c:pt>
                <c:pt idx="4162">
                  <c:v>12</c:v>
                </c:pt>
                <c:pt idx="4163">
                  <c:v>12</c:v>
                </c:pt>
                <c:pt idx="4164">
                  <c:v>12</c:v>
                </c:pt>
                <c:pt idx="4165">
                  <c:v>12</c:v>
                </c:pt>
                <c:pt idx="4166">
                  <c:v>12</c:v>
                </c:pt>
                <c:pt idx="4167">
                  <c:v>12</c:v>
                </c:pt>
                <c:pt idx="4168">
                  <c:v>12</c:v>
                </c:pt>
                <c:pt idx="4169">
                  <c:v>12</c:v>
                </c:pt>
                <c:pt idx="4170">
                  <c:v>12</c:v>
                </c:pt>
                <c:pt idx="4171">
                  <c:v>12</c:v>
                </c:pt>
                <c:pt idx="4172">
                  <c:v>12</c:v>
                </c:pt>
                <c:pt idx="4173">
                  <c:v>12</c:v>
                </c:pt>
                <c:pt idx="4174">
                  <c:v>12</c:v>
                </c:pt>
                <c:pt idx="4175">
                  <c:v>12</c:v>
                </c:pt>
                <c:pt idx="4176">
                  <c:v>12</c:v>
                </c:pt>
                <c:pt idx="4177">
                  <c:v>12</c:v>
                </c:pt>
                <c:pt idx="4178">
                  <c:v>12</c:v>
                </c:pt>
                <c:pt idx="4179">
                  <c:v>12</c:v>
                </c:pt>
                <c:pt idx="4180">
                  <c:v>12</c:v>
                </c:pt>
                <c:pt idx="4181">
                  <c:v>12</c:v>
                </c:pt>
                <c:pt idx="4182">
                  <c:v>12</c:v>
                </c:pt>
                <c:pt idx="4183">
                  <c:v>12</c:v>
                </c:pt>
                <c:pt idx="4184">
                  <c:v>12</c:v>
                </c:pt>
                <c:pt idx="4185">
                  <c:v>12</c:v>
                </c:pt>
                <c:pt idx="4186">
                  <c:v>12</c:v>
                </c:pt>
                <c:pt idx="4187">
                  <c:v>12</c:v>
                </c:pt>
                <c:pt idx="4188">
                  <c:v>12</c:v>
                </c:pt>
                <c:pt idx="4189">
                  <c:v>12</c:v>
                </c:pt>
                <c:pt idx="4190">
                  <c:v>12</c:v>
                </c:pt>
                <c:pt idx="4191">
                  <c:v>12</c:v>
                </c:pt>
                <c:pt idx="4192">
                  <c:v>12</c:v>
                </c:pt>
                <c:pt idx="4193">
                  <c:v>12</c:v>
                </c:pt>
                <c:pt idx="4194">
                  <c:v>12</c:v>
                </c:pt>
                <c:pt idx="4195">
                  <c:v>12</c:v>
                </c:pt>
                <c:pt idx="4196">
                  <c:v>12</c:v>
                </c:pt>
                <c:pt idx="4197">
                  <c:v>12</c:v>
                </c:pt>
                <c:pt idx="4198">
                  <c:v>12</c:v>
                </c:pt>
                <c:pt idx="4199">
                  <c:v>12</c:v>
                </c:pt>
                <c:pt idx="4200">
                  <c:v>12</c:v>
                </c:pt>
                <c:pt idx="4201">
                  <c:v>12</c:v>
                </c:pt>
                <c:pt idx="4202">
                  <c:v>12</c:v>
                </c:pt>
                <c:pt idx="4203">
                  <c:v>12</c:v>
                </c:pt>
                <c:pt idx="4204">
                  <c:v>12</c:v>
                </c:pt>
                <c:pt idx="4205">
                  <c:v>12</c:v>
                </c:pt>
                <c:pt idx="4206">
                  <c:v>12</c:v>
                </c:pt>
                <c:pt idx="4207">
                  <c:v>12</c:v>
                </c:pt>
                <c:pt idx="4208">
                  <c:v>12</c:v>
                </c:pt>
                <c:pt idx="4209">
                  <c:v>12</c:v>
                </c:pt>
                <c:pt idx="4210">
                  <c:v>12</c:v>
                </c:pt>
                <c:pt idx="4211">
                  <c:v>12</c:v>
                </c:pt>
                <c:pt idx="4212">
                  <c:v>12</c:v>
                </c:pt>
                <c:pt idx="4213">
                  <c:v>12</c:v>
                </c:pt>
                <c:pt idx="4214">
                  <c:v>12</c:v>
                </c:pt>
                <c:pt idx="4215">
                  <c:v>12</c:v>
                </c:pt>
                <c:pt idx="4216">
                  <c:v>12</c:v>
                </c:pt>
                <c:pt idx="4217">
                  <c:v>12</c:v>
                </c:pt>
                <c:pt idx="4218">
                  <c:v>12</c:v>
                </c:pt>
                <c:pt idx="4219">
                  <c:v>12</c:v>
                </c:pt>
                <c:pt idx="4220">
                  <c:v>12</c:v>
                </c:pt>
                <c:pt idx="4221">
                  <c:v>12</c:v>
                </c:pt>
                <c:pt idx="4222">
                  <c:v>12</c:v>
                </c:pt>
                <c:pt idx="4223">
                  <c:v>12</c:v>
                </c:pt>
                <c:pt idx="4224">
                  <c:v>12</c:v>
                </c:pt>
                <c:pt idx="4225">
                  <c:v>12</c:v>
                </c:pt>
                <c:pt idx="4226">
                  <c:v>12</c:v>
                </c:pt>
                <c:pt idx="4227">
                  <c:v>12</c:v>
                </c:pt>
                <c:pt idx="4228">
                  <c:v>12</c:v>
                </c:pt>
                <c:pt idx="4229">
                  <c:v>12</c:v>
                </c:pt>
                <c:pt idx="4230">
                  <c:v>12</c:v>
                </c:pt>
                <c:pt idx="4231">
                  <c:v>12</c:v>
                </c:pt>
                <c:pt idx="4232">
                  <c:v>12</c:v>
                </c:pt>
                <c:pt idx="4233">
                  <c:v>12</c:v>
                </c:pt>
                <c:pt idx="4234">
                  <c:v>12</c:v>
                </c:pt>
                <c:pt idx="4235">
                  <c:v>12</c:v>
                </c:pt>
                <c:pt idx="4236">
                  <c:v>12</c:v>
                </c:pt>
                <c:pt idx="4237">
                  <c:v>12</c:v>
                </c:pt>
                <c:pt idx="4238">
                  <c:v>12</c:v>
                </c:pt>
                <c:pt idx="4239">
                  <c:v>12</c:v>
                </c:pt>
                <c:pt idx="4240">
                  <c:v>12</c:v>
                </c:pt>
                <c:pt idx="4241">
                  <c:v>12</c:v>
                </c:pt>
                <c:pt idx="4242">
                  <c:v>12</c:v>
                </c:pt>
                <c:pt idx="4243">
                  <c:v>12</c:v>
                </c:pt>
                <c:pt idx="4244">
                  <c:v>12</c:v>
                </c:pt>
                <c:pt idx="4245">
                  <c:v>12</c:v>
                </c:pt>
                <c:pt idx="4246">
                  <c:v>12</c:v>
                </c:pt>
                <c:pt idx="4247">
                  <c:v>12</c:v>
                </c:pt>
                <c:pt idx="4248">
                  <c:v>12</c:v>
                </c:pt>
                <c:pt idx="4249">
                  <c:v>12</c:v>
                </c:pt>
                <c:pt idx="4250">
                  <c:v>12</c:v>
                </c:pt>
                <c:pt idx="4251">
                  <c:v>12</c:v>
                </c:pt>
                <c:pt idx="4252">
                  <c:v>12</c:v>
                </c:pt>
                <c:pt idx="4253">
                  <c:v>12</c:v>
                </c:pt>
                <c:pt idx="4254">
                  <c:v>12</c:v>
                </c:pt>
                <c:pt idx="4255">
                  <c:v>12</c:v>
                </c:pt>
                <c:pt idx="4256">
                  <c:v>12</c:v>
                </c:pt>
                <c:pt idx="4257">
                  <c:v>12</c:v>
                </c:pt>
                <c:pt idx="4258">
                  <c:v>12</c:v>
                </c:pt>
                <c:pt idx="4259">
                  <c:v>12</c:v>
                </c:pt>
                <c:pt idx="4260">
                  <c:v>12</c:v>
                </c:pt>
                <c:pt idx="4261">
                  <c:v>12</c:v>
                </c:pt>
                <c:pt idx="4262">
                  <c:v>12</c:v>
                </c:pt>
                <c:pt idx="4263">
                  <c:v>12</c:v>
                </c:pt>
                <c:pt idx="4264">
                  <c:v>12</c:v>
                </c:pt>
                <c:pt idx="4265">
                  <c:v>12</c:v>
                </c:pt>
                <c:pt idx="4266">
                  <c:v>12</c:v>
                </c:pt>
                <c:pt idx="4267">
                  <c:v>12</c:v>
                </c:pt>
                <c:pt idx="4268">
                  <c:v>12</c:v>
                </c:pt>
                <c:pt idx="4269">
                  <c:v>12</c:v>
                </c:pt>
                <c:pt idx="4270">
                  <c:v>12</c:v>
                </c:pt>
                <c:pt idx="4271">
                  <c:v>12</c:v>
                </c:pt>
                <c:pt idx="4272">
                  <c:v>12</c:v>
                </c:pt>
                <c:pt idx="4273">
                  <c:v>12</c:v>
                </c:pt>
                <c:pt idx="4274">
                  <c:v>12</c:v>
                </c:pt>
                <c:pt idx="4275">
                  <c:v>12</c:v>
                </c:pt>
                <c:pt idx="4276">
                  <c:v>12</c:v>
                </c:pt>
                <c:pt idx="4277">
                  <c:v>12</c:v>
                </c:pt>
                <c:pt idx="4278">
                  <c:v>12</c:v>
                </c:pt>
                <c:pt idx="4279">
                  <c:v>12</c:v>
                </c:pt>
                <c:pt idx="4280">
                  <c:v>12</c:v>
                </c:pt>
                <c:pt idx="4281">
                  <c:v>12</c:v>
                </c:pt>
                <c:pt idx="4282">
                  <c:v>12</c:v>
                </c:pt>
                <c:pt idx="4283">
                  <c:v>12</c:v>
                </c:pt>
                <c:pt idx="4284">
                  <c:v>12</c:v>
                </c:pt>
                <c:pt idx="4285">
                  <c:v>12</c:v>
                </c:pt>
                <c:pt idx="4286">
                  <c:v>12</c:v>
                </c:pt>
                <c:pt idx="4287">
                  <c:v>12</c:v>
                </c:pt>
                <c:pt idx="4288">
                  <c:v>12</c:v>
                </c:pt>
                <c:pt idx="4289">
                  <c:v>12</c:v>
                </c:pt>
                <c:pt idx="4290">
                  <c:v>12</c:v>
                </c:pt>
                <c:pt idx="4291">
                  <c:v>12</c:v>
                </c:pt>
                <c:pt idx="4292">
                  <c:v>12</c:v>
                </c:pt>
                <c:pt idx="4293">
                  <c:v>12</c:v>
                </c:pt>
                <c:pt idx="4294">
                  <c:v>12</c:v>
                </c:pt>
                <c:pt idx="4295">
                  <c:v>12</c:v>
                </c:pt>
                <c:pt idx="4296">
                  <c:v>12</c:v>
                </c:pt>
                <c:pt idx="4297">
                  <c:v>12</c:v>
                </c:pt>
                <c:pt idx="4298">
                  <c:v>12</c:v>
                </c:pt>
                <c:pt idx="4299">
                  <c:v>12</c:v>
                </c:pt>
                <c:pt idx="4300">
                  <c:v>12</c:v>
                </c:pt>
                <c:pt idx="4301">
                  <c:v>12</c:v>
                </c:pt>
                <c:pt idx="4302">
                  <c:v>12</c:v>
                </c:pt>
                <c:pt idx="4303">
                  <c:v>12</c:v>
                </c:pt>
                <c:pt idx="4304">
                  <c:v>12</c:v>
                </c:pt>
                <c:pt idx="4305">
                  <c:v>12</c:v>
                </c:pt>
                <c:pt idx="4306">
                  <c:v>12</c:v>
                </c:pt>
                <c:pt idx="4307">
                  <c:v>12</c:v>
                </c:pt>
                <c:pt idx="4308">
                  <c:v>12</c:v>
                </c:pt>
                <c:pt idx="4309">
                  <c:v>12</c:v>
                </c:pt>
                <c:pt idx="4310">
                  <c:v>12</c:v>
                </c:pt>
                <c:pt idx="4311">
                  <c:v>12</c:v>
                </c:pt>
                <c:pt idx="4312">
                  <c:v>12</c:v>
                </c:pt>
                <c:pt idx="4313">
                  <c:v>12</c:v>
                </c:pt>
                <c:pt idx="4314">
                  <c:v>12</c:v>
                </c:pt>
                <c:pt idx="4315">
                  <c:v>12</c:v>
                </c:pt>
                <c:pt idx="4316">
                  <c:v>12</c:v>
                </c:pt>
                <c:pt idx="4317">
                  <c:v>12</c:v>
                </c:pt>
                <c:pt idx="4318">
                  <c:v>12</c:v>
                </c:pt>
                <c:pt idx="4319">
                  <c:v>12</c:v>
                </c:pt>
                <c:pt idx="4320">
                  <c:v>12</c:v>
                </c:pt>
                <c:pt idx="4321">
                  <c:v>12</c:v>
                </c:pt>
                <c:pt idx="4322">
                  <c:v>12</c:v>
                </c:pt>
                <c:pt idx="4323">
                  <c:v>12</c:v>
                </c:pt>
                <c:pt idx="4324">
                  <c:v>12</c:v>
                </c:pt>
                <c:pt idx="4325">
                  <c:v>12</c:v>
                </c:pt>
                <c:pt idx="4326">
                  <c:v>12</c:v>
                </c:pt>
                <c:pt idx="4327">
                  <c:v>12</c:v>
                </c:pt>
                <c:pt idx="4328">
                  <c:v>12</c:v>
                </c:pt>
                <c:pt idx="4329">
                  <c:v>12</c:v>
                </c:pt>
                <c:pt idx="4330">
                  <c:v>12</c:v>
                </c:pt>
                <c:pt idx="4331">
                  <c:v>12</c:v>
                </c:pt>
                <c:pt idx="4332">
                  <c:v>12</c:v>
                </c:pt>
                <c:pt idx="4333">
                  <c:v>12</c:v>
                </c:pt>
                <c:pt idx="4334">
                  <c:v>12</c:v>
                </c:pt>
                <c:pt idx="4335">
                  <c:v>12</c:v>
                </c:pt>
                <c:pt idx="4336">
                  <c:v>12</c:v>
                </c:pt>
                <c:pt idx="4337">
                  <c:v>12</c:v>
                </c:pt>
                <c:pt idx="4338">
                  <c:v>12</c:v>
                </c:pt>
                <c:pt idx="4339">
                  <c:v>12</c:v>
                </c:pt>
                <c:pt idx="4340">
                  <c:v>12</c:v>
                </c:pt>
                <c:pt idx="4341">
                  <c:v>12</c:v>
                </c:pt>
                <c:pt idx="4342">
                  <c:v>12</c:v>
                </c:pt>
                <c:pt idx="4343">
                  <c:v>12</c:v>
                </c:pt>
                <c:pt idx="4344">
                  <c:v>12</c:v>
                </c:pt>
                <c:pt idx="4345">
                  <c:v>12</c:v>
                </c:pt>
                <c:pt idx="4346">
                  <c:v>12</c:v>
                </c:pt>
                <c:pt idx="4347">
                  <c:v>12</c:v>
                </c:pt>
                <c:pt idx="4348">
                  <c:v>12</c:v>
                </c:pt>
                <c:pt idx="4349">
                  <c:v>12</c:v>
                </c:pt>
                <c:pt idx="4350">
                  <c:v>12</c:v>
                </c:pt>
                <c:pt idx="4351">
                  <c:v>12</c:v>
                </c:pt>
                <c:pt idx="4352">
                  <c:v>12</c:v>
                </c:pt>
                <c:pt idx="4353">
                  <c:v>12</c:v>
                </c:pt>
                <c:pt idx="4354">
                  <c:v>12</c:v>
                </c:pt>
                <c:pt idx="4355">
                  <c:v>12</c:v>
                </c:pt>
                <c:pt idx="4356">
                  <c:v>12</c:v>
                </c:pt>
                <c:pt idx="4357">
                  <c:v>12</c:v>
                </c:pt>
                <c:pt idx="4358">
                  <c:v>12</c:v>
                </c:pt>
                <c:pt idx="4359">
                  <c:v>12</c:v>
                </c:pt>
                <c:pt idx="4360">
                  <c:v>12</c:v>
                </c:pt>
                <c:pt idx="4361">
                  <c:v>12</c:v>
                </c:pt>
                <c:pt idx="4362">
                  <c:v>12</c:v>
                </c:pt>
                <c:pt idx="4363">
                  <c:v>12</c:v>
                </c:pt>
                <c:pt idx="4364">
                  <c:v>12</c:v>
                </c:pt>
                <c:pt idx="4365">
                  <c:v>12</c:v>
                </c:pt>
                <c:pt idx="4366">
                  <c:v>12</c:v>
                </c:pt>
                <c:pt idx="4367">
                  <c:v>12</c:v>
                </c:pt>
                <c:pt idx="4368">
                  <c:v>12</c:v>
                </c:pt>
                <c:pt idx="4369">
                  <c:v>12</c:v>
                </c:pt>
                <c:pt idx="4370">
                  <c:v>12</c:v>
                </c:pt>
                <c:pt idx="4371">
                  <c:v>12</c:v>
                </c:pt>
                <c:pt idx="4372">
                  <c:v>12</c:v>
                </c:pt>
                <c:pt idx="4373">
                  <c:v>12</c:v>
                </c:pt>
                <c:pt idx="4374">
                  <c:v>12</c:v>
                </c:pt>
                <c:pt idx="4375">
                  <c:v>12</c:v>
                </c:pt>
                <c:pt idx="4376">
                  <c:v>12</c:v>
                </c:pt>
                <c:pt idx="4377">
                  <c:v>12</c:v>
                </c:pt>
                <c:pt idx="4378">
                  <c:v>12</c:v>
                </c:pt>
                <c:pt idx="4379">
                  <c:v>12</c:v>
                </c:pt>
                <c:pt idx="4380">
                  <c:v>12</c:v>
                </c:pt>
                <c:pt idx="4381">
                  <c:v>12</c:v>
                </c:pt>
                <c:pt idx="4382">
                  <c:v>12</c:v>
                </c:pt>
                <c:pt idx="4383">
                  <c:v>12</c:v>
                </c:pt>
                <c:pt idx="4384">
                  <c:v>12</c:v>
                </c:pt>
                <c:pt idx="4385">
                  <c:v>12</c:v>
                </c:pt>
                <c:pt idx="4386">
                  <c:v>12</c:v>
                </c:pt>
                <c:pt idx="4387">
                  <c:v>12</c:v>
                </c:pt>
                <c:pt idx="4388">
                  <c:v>12</c:v>
                </c:pt>
                <c:pt idx="4389">
                  <c:v>12</c:v>
                </c:pt>
                <c:pt idx="4390">
                  <c:v>12</c:v>
                </c:pt>
                <c:pt idx="4391">
                  <c:v>12</c:v>
                </c:pt>
                <c:pt idx="4392">
                  <c:v>12</c:v>
                </c:pt>
                <c:pt idx="4393">
                  <c:v>12</c:v>
                </c:pt>
                <c:pt idx="4394">
                  <c:v>12</c:v>
                </c:pt>
                <c:pt idx="4395">
                  <c:v>12</c:v>
                </c:pt>
                <c:pt idx="4396">
                  <c:v>12</c:v>
                </c:pt>
                <c:pt idx="4397">
                  <c:v>12</c:v>
                </c:pt>
                <c:pt idx="4398">
                  <c:v>12</c:v>
                </c:pt>
                <c:pt idx="4399">
                  <c:v>12</c:v>
                </c:pt>
                <c:pt idx="4400">
                  <c:v>12</c:v>
                </c:pt>
                <c:pt idx="4401">
                  <c:v>12</c:v>
                </c:pt>
                <c:pt idx="4402">
                  <c:v>12</c:v>
                </c:pt>
                <c:pt idx="4403">
                  <c:v>12</c:v>
                </c:pt>
                <c:pt idx="4404">
                  <c:v>12</c:v>
                </c:pt>
                <c:pt idx="4405">
                  <c:v>12</c:v>
                </c:pt>
                <c:pt idx="4406">
                  <c:v>12</c:v>
                </c:pt>
                <c:pt idx="4407">
                  <c:v>12</c:v>
                </c:pt>
                <c:pt idx="4408">
                  <c:v>12</c:v>
                </c:pt>
                <c:pt idx="4409">
                  <c:v>12</c:v>
                </c:pt>
                <c:pt idx="4410">
                  <c:v>12</c:v>
                </c:pt>
                <c:pt idx="4411">
                  <c:v>12</c:v>
                </c:pt>
                <c:pt idx="4412">
                  <c:v>12</c:v>
                </c:pt>
                <c:pt idx="4413">
                  <c:v>12</c:v>
                </c:pt>
                <c:pt idx="4414">
                  <c:v>12</c:v>
                </c:pt>
                <c:pt idx="4415">
                  <c:v>12</c:v>
                </c:pt>
                <c:pt idx="4416">
                  <c:v>12</c:v>
                </c:pt>
                <c:pt idx="4417">
                  <c:v>12</c:v>
                </c:pt>
                <c:pt idx="4418">
                  <c:v>12</c:v>
                </c:pt>
                <c:pt idx="4419">
                  <c:v>12</c:v>
                </c:pt>
                <c:pt idx="4420">
                  <c:v>12</c:v>
                </c:pt>
                <c:pt idx="4421">
                  <c:v>12</c:v>
                </c:pt>
                <c:pt idx="4422">
                  <c:v>12</c:v>
                </c:pt>
                <c:pt idx="4423">
                  <c:v>12</c:v>
                </c:pt>
                <c:pt idx="4424">
                  <c:v>12</c:v>
                </c:pt>
                <c:pt idx="4425">
                  <c:v>12</c:v>
                </c:pt>
                <c:pt idx="4426">
                  <c:v>12</c:v>
                </c:pt>
                <c:pt idx="4427">
                  <c:v>12</c:v>
                </c:pt>
                <c:pt idx="4428">
                  <c:v>12</c:v>
                </c:pt>
                <c:pt idx="4429">
                  <c:v>12</c:v>
                </c:pt>
                <c:pt idx="4430">
                  <c:v>12</c:v>
                </c:pt>
                <c:pt idx="4431">
                  <c:v>12</c:v>
                </c:pt>
                <c:pt idx="4432">
                  <c:v>12</c:v>
                </c:pt>
                <c:pt idx="4433">
                  <c:v>12</c:v>
                </c:pt>
                <c:pt idx="4434">
                  <c:v>12</c:v>
                </c:pt>
                <c:pt idx="4435">
                  <c:v>12</c:v>
                </c:pt>
                <c:pt idx="4436">
                  <c:v>12</c:v>
                </c:pt>
                <c:pt idx="4437">
                  <c:v>12</c:v>
                </c:pt>
                <c:pt idx="4438">
                  <c:v>12</c:v>
                </c:pt>
                <c:pt idx="4439">
                  <c:v>12</c:v>
                </c:pt>
                <c:pt idx="4440">
                  <c:v>12</c:v>
                </c:pt>
                <c:pt idx="4441">
                  <c:v>12</c:v>
                </c:pt>
                <c:pt idx="4442">
                  <c:v>12</c:v>
                </c:pt>
                <c:pt idx="4443">
                  <c:v>12</c:v>
                </c:pt>
                <c:pt idx="4444">
                  <c:v>12</c:v>
                </c:pt>
                <c:pt idx="4445">
                  <c:v>12</c:v>
                </c:pt>
                <c:pt idx="4446">
                  <c:v>12</c:v>
                </c:pt>
                <c:pt idx="4447">
                  <c:v>12</c:v>
                </c:pt>
                <c:pt idx="4448">
                  <c:v>12</c:v>
                </c:pt>
                <c:pt idx="4449">
                  <c:v>12</c:v>
                </c:pt>
                <c:pt idx="4450">
                  <c:v>12</c:v>
                </c:pt>
                <c:pt idx="4451">
                  <c:v>12</c:v>
                </c:pt>
                <c:pt idx="4452">
                  <c:v>12</c:v>
                </c:pt>
                <c:pt idx="4453">
                  <c:v>12</c:v>
                </c:pt>
                <c:pt idx="4454">
                  <c:v>12</c:v>
                </c:pt>
                <c:pt idx="4455">
                  <c:v>12</c:v>
                </c:pt>
                <c:pt idx="4456">
                  <c:v>12</c:v>
                </c:pt>
                <c:pt idx="4457">
                  <c:v>12</c:v>
                </c:pt>
                <c:pt idx="4458">
                  <c:v>12</c:v>
                </c:pt>
                <c:pt idx="4459">
                  <c:v>12</c:v>
                </c:pt>
                <c:pt idx="4460">
                  <c:v>12</c:v>
                </c:pt>
                <c:pt idx="4461">
                  <c:v>12</c:v>
                </c:pt>
                <c:pt idx="4462">
                  <c:v>12</c:v>
                </c:pt>
                <c:pt idx="4463">
                  <c:v>12</c:v>
                </c:pt>
                <c:pt idx="4464">
                  <c:v>12</c:v>
                </c:pt>
                <c:pt idx="4465">
                  <c:v>12</c:v>
                </c:pt>
                <c:pt idx="4466">
                  <c:v>12</c:v>
                </c:pt>
                <c:pt idx="4467">
                  <c:v>12</c:v>
                </c:pt>
                <c:pt idx="4468">
                  <c:v>12</c:v>
                </c:pt>
                <c:pt idx="4469">
                  <c:v>12</c:v>
                </c:pt>
                <c:pt idx="4470">
                  <c:v>12</c:v>
                </c:pt>
                <c:pt idx="4471">
                  <c:v>12</c:v>
                </c:pt>
                <c:pt idx="4472">
                  <c:v>12</c:v>
                </c:pt>
                <c:pt idx="4473">
                  <c:v>12</c:v>
                </c:pt>
                <c:pt idx="4474">
                  <c:v>12</c:v>
                </c:pt>
                <c:pt idx="4475">
                  <c:v>12</c:v>
                </c:pt>
                <c:pt idx="4476">
                  <c:v>12</c:v>
                </c:pt>
                <c:pt idx="4477">
                  <c:v>12</c:v>
                </c:pt>
                <c:pt idx="4478">
                  <c:v>12</c:v>
                </c:pt>
                <c:pt idx="4479">
                  <c:v>12</c:v>
                </c:pt>
                <c:pt idx="4480">
                  <c:v>12</c:v>
                </c:pt>
                <c:pt idx="4481">
                  <c:v>12</c:v>
                </c:pt>
                <c:pt idx="4482">
                  <c:v>12</c:v>
                </c:pt>
                <c:pt idx="4483">
                  <c:v>12</c:v>
                </c:pt>
                <c:pt idx="4484">
                  <c:v>12</c:v>
                </c:pt>
                <c:pt idx="4485">
                  <c:v>12</c:v>
                </c:pt>
                <c:pt idx="4486">
                  <c:v>12</c:v>
                </c:pt>
                <c:pt idx="4487">
                  <c:v>12</c:v>
                </c:pt>
                <c:pt idx="4488">
                  <c:v>12</c:v>
                </c:pt>
                <c:pt idx="4489">
                  <c:v>12</c:v>
                </c:pt>
                <c:pt idx="4490">
                  <c:v>12</c:v>
                </c:pt>
                <c:pt idx="4491">
                  <c:v>12</c:v>
                </c:pt>
                <c:pt idx="4492">
                  <c:v>12</c:v>
                </c:pt>
                <c:pt idx="4493">
                  <c:v>12</c:v>
                </c:pt>
                <c:pt idx="4494">
                  <c:v>12</c:v>
                </c:pt>
                <c:pt idx="4495">
                  <c:v>12</c:v>
                </c:pt>
                <c:pt idx="4496">
                  <c:v>12</c:v>
                </c:pt>
                <c:pt idx="4497">
                  <c:v>12</c:v>
                </c:pt>
                <c:pt idx="4498">
                  <c:v>12</c:v>
                </c:pt>
                <c:pt idx="4499">
                  <c:v>12</c:v>
                </c:pt>
                <c:pt idx="4500">
                  <c:v>12</c:v>
                </c:pt>
                <c:pt idx="4501">
                  <c:v>12</c:v>
                </c:pt>
                <c:pt idx="4502">
                  <c:v>12</c:v>
                </c:pt>
                <c:pt idx="4503">
                  <c:v>12</c:v>
                </c:pt>
                <c:pt idx="4504">
                  <c:v>12</c:v>
                </c:pt>
                <c:pt idx="4505">
                  <c:v>12</c:v>
                </c:pt>
                <c:pt idx="4506">
                  <c:v>12</c:v>
                </c:pt>
                <c:pt idx="4507">
                  <c:v>12</c:v>
                </c:pt>
                <c:pt idx="4508">
                  <c:v>12</c:v>
                </c:pt>
                <c:pt idx="4509">
                  <c:v>12</c:v>
                </c:pt>
                <c:pt idx="4510">
                  <c:v>12</c:v>
                </c:pt>
                <c:pt idx="4511">
                  <c:v>12</c:v>
                </c:pt>
                <c:pt idx="4512">
                  <c:v>12</c:v>
                </c:pt>
                <c:pt idx="4513">
                  <c:v>12</c:v>
                </c:pt>
                <c:pt idx="4514">
                  <c:v>12</c:v>
                </c:pt>
                <c:pt idx="4515">
                  <c:v>12</c:v>
                </c:pt>
                <c:pt idx="4516">
                  <c:v>12</c:v>
                </c:pt>
                <c:pt idx="4517">
                  <c:v>12</c:v>
                </c:pt>
                <c:pt idx="4518">
                  <c:v>12</c:v>
                </c:pt>
                <c:pt idx="4519">
                  <c:v>12</c:v>
                </c:pt>
                <c:pt idx="4520">
                  <c:v>12</c:v>
                </c:pt>
                <c:pt idx="4521">
                  <c:v>12</c:v>
                </c:pt>
                <c:pt idx="4522">
                  <c:v>12</c:v>
                </c:pt>
                <c:pt idx="4523">
                  <c:v>12</c:v>
                </c:pt>
                <c:pt idx="4524">
                  <c:v>12</c:v>
                </c:pt>
                <c:pt idx="4525">
                  <c:v>12</c:v>
                </c:pt>
                <c:pt idx="4526">
                  <c:v>12</c:v>
                </c:pt>
                <c:pt idx="4527">
                  <c:v>12</c:v>
                </c:pt>
                <c:pt idx="4528">
                  <c:v>12</c:v>
                </c:pt>
                <c:pt idx="4529">
                  <c:v>12</c:v>
                </c:pt>
                <c:pt idx="4530">
                  <c:v>12</c:v>
                </c:pt>
                <c:pt idx="4531">
                  <c:v>12</c:v>
                </c:pt>
                <c:pt idx="4532">
                  <c:v>12</c:v>
                </c:pt>
                <c:pt idx="4533">
                  <c:v>12</c:v>
                </c:pt>
                <c:pt idx="4534">
                  <c:v>12</c:v>
                </c:pt>
                <c:pt idx="4535">
                  <c:v>12</c:v>
                </c:pt>
                <c:pt idx="4536">
                  <c:v>12</c:v>
                </c:pt>
                <c:pt idx="4537">
                  <c:v>12</c:v>
                </c:pt>
                <c:pt idx="4538">
                  <c:v>12</c:v>
                </c:pt>
                <c:pt idx="4539">
                  <c:v>12</c:v>
                </c:pt>
                <c:pt idx="4540">
                  <c:v>12</c:v>
                </c:pt>
                <c:pt idx="4541">
                  <c:v>12</c:v>
                </c:pt>
                <c:pt idx="4542">
                  <c:v>12</c:v>
                </c:pt>
                <c:pt idx="4543">
                  <c:v>12</c:v>
                </c:pt>
                <c:pt idx="4544">
                  <c:v>12</c:v>
                </c:pt>
                <c:pt idx="4545">
                  <c:v>12</c:v>
                </c:pt>
                <c:pt idx="4546">
                  <c:v>12</c:v>
                </c:pt>
                <c:pt idx="4547">
                  <c:v>12</c:v>
                </c:pt>
                <c:pt idx="4548">
                  <c:v>12</c:v>
                </c:pt>
                <c:pt idx="4549">
                  <c:v>12</c:v>
                </c:pt>
                <c:pt idx="4550">
                  <c:v>12</c:v>
                </c:pt>
                <c:pt idx="4551">
                  <c:v>12</c:v>
                </c:pt>
                <c:pt idx="4552">
                  <c:v>12</c:v>
                </c:pt>
                <c:pt idx="4553">
                  <c:v>12</c:v>
                </c:pt>
                <c:pt idx="4554">
                  <c:v>12</c:v>
                </c:pt>
                <c:pt idx="4555">
                  <c:v>12</c:v>
                </c:pt>
                <c:pt idx="4556">
                  <c:v>12</c:v>
                </c:pt>
                <c:pt idx="4557">
                  <c:v>12</c:v>
                </c:pt>
                <c:pt idx="4558">
                  <c:v>12</c:v>
                </c:pt>
                <c:pt idx="4559">
                  <c:v>12</c:v>
                </c:pt>
                <c:pt idx="4560">
                  <c:v>12</c:v>
                </c:pt>
                <c:pt idx="4561">
                  <c:v>12</c:v>
                </c:pt>
                <c:pt idx="4562">
                  <c:v>12</c:v>
                </c:pt>
                <c:pt idx="4563">
                  <c:v>12</c:v>
                </c:pt>
                <c:pt idx="4564">
                  <c:v>12</c:v>
                </c:pt>
                <c:pt idx="4565">
                  <c:v>12</c:v>
                </c:pt>
                <c:pt idx="4566">
                  <c:v>12</c:v>
                </c:pt>
                <c:pt idx="4567">
                  <c:v>12</c:v>
                </c:pt>
                <c:pt idx="4568">
                  <c:v>12</c:v>
                </c:pt>
                <c:pt idx="4569">
                  <c:v>12</c:v>
                </c:pt>
                <c:pt idx="4570">
                  <c:v>12</c:v>
                </c:pt>
                <c:pt idx="4571">
                  <c:v>12</c:v>
                </c:pt>
                <c:pt idx="4572">
                  <c:v>12</c:v>
                </c:pt>
                <c:pt idx="4573">
                  <c:v>12</c:v>
                </c:pt>
                <c:pt idx="4574">
                  <c:v>12</c:v>
                </c:pt>
                <c:pt idx="4575">
                  <c:v>12</c:v>
                </c:pt>
                <c:pt idx="4576">
                  <c:v>12</c:v>
                </c:pt>
                <c:pt idx="4577">
                  <c:v>12</c:v>
                </c:pt>
                <c:pt idx="4578">
                  <c:v>12</c:v>
                </c:pt>
                <c:pt idx="4579">
                  <c:v>12</c:v>
                </c:pt>
                <c:pt idx="4580">
                  <c:v>12</c:v>
                </c:pt>
                <c:pt idx="4581">
                  <c:v>12</c:v>
                </c:pt>
                <c:pt idx="4582">
                  <c:v>12</c:v>
                </c:pt>
                <c:pt idx="4583">
                  <c:v>12</c:v>
                </c:pt>
                <c:pt idx="4584">
                  <c:v>12</c:v>
                </c:pt>
                <c:pt idx="4585">
                  <c:v>12</c:v>
                </c:pt>
                <c:pt idx="4586">
                  <c:v>12</c:v>
                </c:pt>
                <c:pt idx="4587">
                  <c:v>12</c:v>
                </c:pt>
                <c:pt idx="4588">
                  <c:v>12</c:v>
                </c:pt>
                <c:pt idx="4589">
                  <c:v>12</c:v>
                </c:pt>
                <c:pt idx="4590">
                  <c:v>12</c:v>
                </c:pt>
                <c:pt idx="4591">
                  <c:v>12</c:v>
                </c:pt>
                <c:pt idx="4592">
                  <c:v>12</c:v>
                </c:pt>
                <c:pt idx="4593">
                  <c:v>12</c:v>
                </c:pt>
                <c:pt idx="4594">
                  <c:v>12</c:v>
                </c:pt>
                <c:pt idx="4595">
                  <c:v>12</c:v>
                </c:pt>
                <c:pt idx="4596">
                  <c:v>12</c:v>
                </c:pt>
                <c:pt idx="4597">
                  <c:v>12</c:v>
                </c:pt>
                <c:pt idx="4598">
                  <c:v>12</c:v>
                </c:pt>
                <c:pt idx="4599">
                  <c:v>12</c:v>
                </c:pt>
                <c:pt idx="4600">
                  <c:v>12</c:v>
                </c:pt>
                <c:pt idx="4601">
                  <c:v>12</c:v>
                </c:pt>
                <c:pt idx="4602">
                  <c:v>12</c:v>
                </c:pt>
                <c:pt idx="4603">
                  <c:v>12</c:v>
                </c:pt>
                <c:pt idx="4604">
                  <c:v>12</c:v>
                </c:pt>
                <c:pt idx="4605">
                  <c:v>12</c:v>
                </c:pt>
                <c:pt idx="4606">
                  <c:v>12</c:v>
                </c:pt>
                <c:pt idx="4607">
                  <c:v>12</c:v>
                </c:pt>
                <c:pt idx="4608">
                  <c:v>12</c:v>
                </c:pt>
                <c:pt idx="4609">
                  <c:v>12</c:v>
                </c:pt>
                <c:pt idx="4610">
                  <c:v>12</c:v>
                </c:pt>
                <c:pt idx="4611">
                  <c:v>12</c:v>
                </c:pt>
                <c:pt idx="4612">
                  <c:v>12</c:v>
                </c:pt>
                <c:pt idx="4613">
                  <c:v>12</c:v>
                </c:pt>
                <c:pt idx="4614">
                  <c:v>12</c:v>
                </c:pt>
                <c:pt idx="4615">
                  <c:v>12</c:v>
                </c:pt>
                <c:pt idx="4616">
                  <c:v>12</c:v>
                </c:pt>
                <c:pt idx="4617">
                  <c:v>12</c:v>
                </c:pt>
                <c:pt idx="4618">
                  <c:v>12</c:v>
                </c:pt>
                <c:pt idx="4619">
                  <c:v>12</c:v>
                </c:pt>
                <c:pt idx="4620">
                  <c:v>12</c:v>
                </c:pt>
                <c:pt idx="4621">
                  <c:v>12</c:v>
                </c:pt>
                <c:pt idx="4622">
                  <c:v>12</c:v>
                </c:pt>
                <c:pt idx="4623">
                  <c:v>12</c:v>
                </c:pt>
                <c:pt idx="4624">
                  <c:v>12</c:v>
                </c:pt>
                <c:pt idx="4625">
                  <c:v>12</c:v>
                </c:pt>
                <c:pt idx="4626">
                  <c:v>12</c:v>
                </c:pt>
                <c:pt idx="4627">
                  <c:v>12</c:v>
                </c:pt>
                <c:pt idx="4628">
                  <c:v>12</c:v>
                </c:pt>
                <c:pt idx="4629">
                  <c:v>12</c:v>
                </c:pt>
                <c:pt idx="4630">
                  <c:v>12</c:v>
                </c:pt>
                <c:pt idx="4631">
                  <c:v>12</c:v>
                </c:pt>
                <c:pt idx="4632">
                  <c:v>12</c:v>
                </c:pt>
                <c:pt idx="4633">
                  <c:v>12</c:v>
                </c:pt>
                <c:pt idx="4634">
                  <c:v>12</c:v>
                </c:pt>
                <c:pt idx="4635">
                  <c:v>12</c:v>
                </c:pt>
                <c:pt idx="4636">
                  <c:v>12</c:v>
                </c:pt>
                <c:pt idx="4637">
                  <c:v>12</c:v>
                </c:pt>
                <c:pt idx="4638">
                  <c:v>12</c:v>
                </c:pt>
                <c:pt idx="4639">
                  <c:v>12</c:v>
                </c:pt>
                <c:pt idx="4640">
                  <c:v>12</c:v>
                </c:pt>
                <c:pt idx="4641">
                  <c:v>12</c:v>
                </c:pt>
                <c:pt idx="4642">
                  <c:v>12</c:v>
                </c:pt>
                <c:pt idx="4643">
                  <c:v>12</c:v>
                </c:pt>
                <c:pt idx="4644">
                  <c:v>12</c:v>
                </c:pt>
                <c:pt idx="4645">
                  <c:v>12</c:v>
                </c:pt>
                <c:pt idx="4646">
                  <c:v>12</c:v>
                </c:pt>
                <c:pt idx="4647">
                  <c:v>12</c:v>
                </c:pt>
                <c:pt idx="4648">
                  <c:v>12</c:v>
                </c:pt>
                <c:pt idx="4649">
                  <c:v>12</c:v>
                </c:pt>
                <c:pt idx="4650">
                  <c:v>12</c:v>
                </c:pt>
                <c:pt idx="4651">
                  <c:v>12</c:v>
                </c:pt>
                <c:pt idx="4652">
                  <c:v>12</c:v>
                </c:pt>
                <c:pt idx="4653">
                  <c:v>12</c:v>
                </c:pt>
                <c:pt idx="4654">
                  <c:v>12</c:v>
                </c:pt>
                <c:pt idx="4655">
                  <c:v>12</c:v>
                </c:pt>
                <c:pt idx="4656">
                  <c:v>12</c:v>
                </c:pt>
                <c:pt idx="4657">
                  <c:v>12</c:v>
                </c:pt>
                <c:pt idx="4658">
                  <c:v>12</c:v>
                </c:pt>
                <c:pt idx="4659">
                  <c:v>12</c:v>
                </c:pt>
                <c:pt idx="4660">
                  <c:v>12</c:v>
                </c:pt>
                <c:pt idx="4661">
                  <c:v>12</c:v>
                </c:pt>
                <c:pt idx="4662">
                  <c:v>12</c:v>
                </c:pt>
                <c:pt idx="4663">
                  <c:v>12</c:v>
                </c:pt>
                <c:pt idx="4664">
                  <c:v>12</c:v>
                </c:pt>
                <c:pt idx="4665">
                  <c:v>12</c:v>
                </c:pt>
                <c:pt idx="4666">
                  <c:v>12</c:v>
                </c:pt>
                <c:pt idx="4667">
                  <c:v>12</c:v>
                </c:pt>
                <c:pt idx="4668">
                  <c:v>12</c:v>
                </c:pt>
                <c:pt idx="4669">
                  <c:v>12</c:v>
                </c:pt>
                <c:pt idx="4670">
                  <c:v>12</c:v>
                </c:pt>
                <c:pt idx="4671">
                  <c:v>12</c:v>
                </c:pt>
                <c:pt idx="4672">
                  <c:v>12</c:v>
                </c:pt>
                <c:pt idx="4673">
                  <c:v>12</c:v>
                </c:pt>
                <c:pt idx="4674">
                  <c:v>12</c:v>
                </c:pt>
                <c:pt idx="4675">
                  <c:v>12</c:v>
                </c:pt>
                <c:pt idx="4676">
                  <c:v>12</c:v>
                </c:pt>
                <c:pt idx="4677">
                  <c:v>12</c:v>
                </c:pt>
                <c:pt idx="4678">
                  <c:v>12</c:v>
                </c:pt>
                <c:pt idx="4679">
                  <c:v>12</c:v>
                </c:pt>
                <c:pt idx="4680">
                  <c:v>12</c:v>
                </c:pt>
                <c:pt idx="4681">
                  <c:v>12</c:v>
                </c:pt>
                <c:pt idx="4682">
                  <c:v>12</c:v>
                </c:pt>
                <c:pt idx="4683">
                  <c:v>12</c:v>
                </c:pt>
                <c:pt idx="4684">
                  <c:v>12</c:v>
                </c:pt>
                <c:pt idx="4685">
                  <c:v>12</c:v>
                </c:pt>
                <c:pt idx="4686">
                  <c:v>12</c:v>
                </c:pt>
                <c:pt idx="4687">
                  <c:v>12</c:v>
                </c:pt>
                <c:pt idx="4688">
                  <c:v>12</c:v>
                </c:pt>
                <c:pt idx="4689">
                  <c:v>12</c:v>
                </c:pt>
                <c:pt idx="4690">
                  <c:v>12</c:v>
                </c:pt>
                <c:pt idx="4691">
                  <c:v>12</c:v>
                </c:pt>
                <c:pt idx="4692">
                  <c:v>12</c:v>
                </c:pt>
                <c:pt idx="4693">
                  <c:v>12</c:v>
                </c:pt>
                <c:pt idx="4694">
                  <c:v>12</c:v>
                </c:pt>
                <c:pt idx="4695">
                  <c:v>12</c:v>
                </c:pt>
                <c:pt idx="4696">
                  <c:v>12</c:v>
                </c:pt>
                <c:pt idx="4697">
                  <c:v>12</c:v>
                </c:pt>
                <c:pt idx="4698">
                  <c:v>12</c:v>
                </c:pt>
                <c:pt idx="4699">
                  <c:v>12</c:v>
                </c:pt>
                <c:pt idx="4700">
                  <c:v>12</c:v>
                </c:pt>
                <c:pt idx="4701">
                  <c:v>12</c:v>
                </c:pt>
                <c:pt idx="4702">
                  <c:v>12</c:v>
                </c:pt>
                <c:pt idx="4703">
                  <c:v>12</c:v>
                </c:pt>
                <c:pt idx="4704">
                  <c:v>12</c:v>
                </c:pt>
                <c:pt idx="4705">
                  <c:v>12</c:v>
                </c:pt>
                <c:pt idx="4706">
                  <c:v>12</c:v>
                </c:pt>
                <c:pt idx="4707">
                  <c:v>12</c:v>
                </c:pt>
                <c:pt idx="4708">
                  <c:v>12</c:v>
                </c:pt>
                <c:pt idx="4709">
                  <c:v>12</c:v>
                </c:pt>
                <c:pt idx="4710">
                  <c:v>12</c:v>
                </c:pt>
                <c:pt idx="4711">
                  <c:v>12</c:v>
                </c:pt>
                <c:pt idx="4712">
                  <c:v>12</c:v>
                </c:pt>
                <c:pt idx="4713">
                  <c:v>12</c:v>
                </c:pt>
                <c:pt idx="4714">
                  <c:v>12</c:v>
                </c:pt>
                <c:pt idx="4715">
                  <c:v>12</c:v>
                </c:pt>
                <c:pt idx="4716">
                  <c:v>12</c:v>
                </c:pt>
                <c:pt idx="4717">
                  <c:v>12</c:v>
                </c:pt>
                <c:pt idx="4718">
                  <c:v>12</c:v>
                </c:pt>
                <c:pt idx="4719">
                  <c:v>12</c:v>
                </c:pt>
                <c:pt idx="4720">
                  <c:v>12</c:v>
                </c:pt>
                <c:pt idx="4721">
                  <c:v>12</c:v>
                </c:pt>
                <c:pt idx="4722">
                  <c:v>12</c:v>
                </c:pt>
                <c:pt idx="4723">
                  <c:v>12</c:v>
                </c:pt>
                <c:pt idx="4724">
                  <c:v>12</c:v>
                </c:pt>
                <c:pt idx="4725">
                  <c:v>12</c:v>
                </c:pt>
                <c:pt idx="4726">
                  <c:v>12</c:v>
                </c:pt>
                <c:pt idx="4727">
                  <c:v>12</c:v>
                </c:pt>
                <c:pt idx="4728">
                  <c:v>12</c:v>
                </c:pt>
                <c:pt idx="4729">
                  <c:v>12</c:v>
                </c:pt>
                <c:pt idx="4730">
                  <c:v>12</c:v>
                </c:pt>
                <c:pt idx="4731">
                  <c:v>12</c:v>
                </c:pt>
                <c:pt idx="4732">
                  <c:v>12</c:v>
                </c:pt>
                <c:pt idx="4733">
                  <c:v>12</c:v>
                </c:pt>
                <c:pt idx="4734">
                  <c:v>12</c:v>
                </c:pt>
                <c:pt idx="4735">
                  <c:v>12</c:v>
                </c:pt>
                <c:pt idx="4736">
                  <c:v>12</c:v>
                </c:pt>
                <c:pt idx="4737">
                  <c:v>12</c:v>
                </c:pt>
                <c:pt idx="4738">
                  <c:v>12</c:v>
                </c:pt>
                <c:pt idx="4739">
                  <c:v>12</c:v>
                </c:pt>
                <c:pt idx="4740">
                  <c:v>12</c:v>
                </c:pt>
                <c:pt idx="4741">
                  <c:v>12</c:v>
                </c:pt>
                <c:pt idx="4742">
                  <c:v>12</c:v>
                </c:pt>
                <c:pt idx="4743">
                  <c:v>12</c:v>
                </c:pt>
                <c:pt idx="4744">
                  <c:v>12</c:v>
                </c:pt>
                <c:pt idx="4745">
                  <c:v>12</c:v>
                </c:pt>
                <c:pt idx="4746">
                  <c:v>12</c:v>
                </c:pt>
                <c:pt idx="4747">
                  <c:v>12</c:v>
                </c:pt>
                <c:pt idx="4748">
                  <c:v>12</c:v>
                </c:pt>
                <c:pt idx="4749">
                  <c:v>12</c:v>
                </c:pt>
                <c:pt idx="4750">
                  <c:v>12</c:v>
                </c:pt>
                <c:pt idx="4751">
                  <c:v>12</c:v>
                </c:pt>
                <c:pt idx="4752">
                  <c:v>12</c:v>
                </c:pt>
                <c:pt idx="4753">
                  <c:v>12</c:v>
                </c:pt>
                <c:pt idx="4754">
                  <c:v>12</c:v>
                </c:pt>
                <c:pt idx="4755">
                  <c:v>12</c:v>
                </c:pt>
                <c:pt idx="4756">
                  <c:v>12</c:v>
                </c:pt>
                <c:pt idx="4757">
                  <c:v>12</c:v>
                </c:pt>
                <c:pt idx="4758">
                  <c:v>12</c:v>
                </c:pt>
                <c:pt idx="4759">
                  <c:v>12</c:v>
                </c:pt>
                <c:pt idx="4760">
                  <c:v>12</c:v>
                </c:pt>
                <c:pt idx="4761">
                  <c:v>12</c:v>
                </c:pt>
                <c:pt idx="4762">
                  <c:v>12</c:v>
                </c:pt>
                <c:pt idx="4763">
                  <c:v>12</c:v>
                </c:pt>
                <c:pt idx="4764">
                  <c:v>12</c:v>
                </c:pt>
                <c:pt idx="4765">
                  <c:v>12</c:v>
                </c:pt>
                <c:pt idx="4766">
                  <c:v>12</c:v>
                </c:pt>
                <c:pt idx="4767">
                  <c:v>12</c:v>
                </c:pt>
                <c:pt idx="4768">
                  <c:v>12</c:v>
                </c:pt>
                <c:pt idx="4769">
                  <c:v>12</c:v>
                </c:pt>
                <c:pt idx="4770">
                  <c:v>12</c:v>
                </c:pt>
                <c:pt idx="4771">
                  <c:v>12</c:v>
                </c:pt>
                <c:pt idx="4772">
                  <c:v>12</c:v>
                </c:pt>
                <c:pt idx="4773">
                  <c:v>12</c:v>
                </c:pt>
                <c:pt idx="4774">
                  <c:v>12</c:v>
                </c:pt>
                <c:pt idx="4775">
                  <c:v>12</c:v>
                </c:pt>
                <c:pt idx="4776">
                  <c:v>12</c:v>
                </c:pt>
                <c:pt idx="4777">
                  <c:v>12</c:v>
                </c:pt>
                <c:pt idx="4778">
                  <c:v>12</c:v>
                </c:pt>
                <c:pt idx="4779">
                  <c:v>12</c:v>
                </c:pt>
                <c:pt idx="4780">
                  <c:v>12</c:v>
                </c:pt>
                <c:pt idx="4781">
                  <c:v>12</c:v>
                </c:pt>
                <c:pt idx="4782">
                  <c:v>12</c:v>
                </c:pt>
                <c:pt idx="4783">
                  <c:v>12</c:v>
                </c:pt>
                <c:pt idx="4784">
                  <c:v>12</c:v>
                </c:pt>
                <c:pt idx="4785">
                  <c:v>12</c:v>
                </c:pt>
                <c:pt idx="4786">
                  <c:v>12</c:v>
                </c:pt>
                <c:pt idx="4787">
                  <c:v>12</c:v>
                </c:pt>
                <c:pt idx="4788">
                  <c:v>12</c:v>
                </c:pt>
                <c:pt idx="4789">
                  <c:v>12</c:v>
                </c:pt>
                <c:pt idx="4790">
                  <c:v>12</c:v>
                </c:pt>
                <c:pt idx="4791">
                  <c:v>12</c:v>
                </c:pt>
                <c:pt idx="4792">
                  <c:v>12</c:v>
                </c:pt>
                <c:pt idx="4793">
                  <c:v>12</c:v>
                </c:pt>
                <c:pt idx="4794">
                  <c:v>12</c:v>
                </c:pt>
                <c:pt idx="4795">
                  <c:v>12</c:v>
                </c:pt>
                <c:pt idx="4796">
                  <c:v>12</c:v>
                </c:pt>
                <c:pt idx="4797">
                  <c:v>12</c:v>
                </c:pt>
                <c:pt idx="4798">
                  <c:v>12</c:v>
                </c:pt>
                <c:pt idx="4799">
                  <c:v>12</c:v>
                </c:pt>
                <c:pt idx="4800">
                  <c:v>12</c:v>
                </c:pt>
                <c:pt idx="4801">
                  <c:v>12</c:v>
                </c:pt>
                <c:pt idx="4802">
                  <c:v>12</c:v>
                </c:pt>
                <c:pt idx="4803">
                  <c:v>12</c:v>
                </c:pt>
                <c:pt idx="4804">
                  <c:v>12</c:v>
                </c:pt>
                <c:pt idx="4805">
                  <c:v>12</c:v>
                </c:pt>
                <c:pt idx="4806">
                  <c:v>12</c:v>
                </c:pt>
                <c:pt idx="4807">
                  <c:v>12</c:v>
                </c:pt>
                <c:pt idx="4808">
                  <c:v>12</c:v>
                </c:pt>
                <c:pt idx="4809">
                  <c:v>12</c:v>
                </c:pt>
                <c:pt idx="4810">
                  <c:v>12</c:v>
                </c:pt>
                <c:pt idx="4811">
                  <c:v>12</c:v>
                </c:pt>
                <c:pt idx="4812">
                  <c:v>12</c:v>
                </c:pt>
                <c:pt idx="4813">
                  <c:v>12</c:v>
                </c:pt>
                <c:pt idx="4814">
                  <c:v>12</c:v>
                </c:pt>
                <c:pt idx="4815">
                  <c:v>12</c:v>
                </c:pt>
                <c:pt idx="4816">
                  <c:v>12</c:v>
                </c:pt>
                <c:pt idx="4817">
                  <c:v>12</c:v>
                </c:pt>
                <c:pt idx="4818">
                  <c:v>12</c:v>
                </c:pt>
                <c:pt idx="4819">
                  <c:v>12</c:v>
                </c:pt>
                <c:pt idx="4820">
                  <c:v>12</c:v>
                </c:pt>
                <c:pt idx="4821">
                  <c:v>12</c:v>
                </c:pt>
                <c:pt idx="4822">
                  <c:v>12</c:v>
                </c:pt>
                <c:pt idx="4823">
                  <c:v>12</c:v>
                </c:pt>
                <c:pt idx="4824">
                  <c:v>12</c:v>
                </c:pt>
                <c:pt idx="4825">
                  <c:v>12</c:v>
                </c:pt>
                <c:pt idx="4826">
                  <c:v>12</c:v>
                </c:pt>
                <c:pt idx="4827">
                  <c:v>12</c:v>
                </c:pt>
                <c:pt idx="4828">
                  <c:v>12</c:v>
                </c:pt>
                <c:pt idx="4829">
                  <c:v>12</c:v>
                </c:pt>
                <c:pt idx="4830">
                  <c:v>12</c:v>
                </c:pt>
                <c:pt idx="4831">
                  <c:v>12</c:v>
                </c:pt>
                <c:pt idx="4832">
                  <c:v>12</c:v>
                </c:pt>
                <c:pt idx="4833">
                  <c:v>12</c:v>
                </c:pt>
                <c:pt idx="4834">
                  <c:v>12</c:v>
                </c:pt>
                <c:pt idx="4835">
                  <c:v>12</c:v>
                </c:pt>
                <c:pt idx="4836">
                  <c:v>12</c:v>
                </c:pt>
                <c:pt idx="4837">
                  <c:v>12</c:v>
                </c:pt>
                <c:pt idx="4838">
                  <c:v>12</c:v>
                </c:pt>
                <c:pt idx="4839">
                  <c:v>12</c:v>
                </c:pt>
                <c:pt idx="4840">
                  <c:v>12</c:v>
                </c:pt>
                <c:pt idx="4841">
                  <c:v>12</c:v>
                </c:pt>
                <c:pt idx="4842">
                  <c:v>12</c:v>
                </c:pt>
                <c:pt idx="4843">
                  <c:v>12</c:v>
                </c:pt>
                <c:pt idx="4844">
                  <c:v>12</c:v>
                </c:pt>
                <c:pt idx="4845">
                  <c:v>12</c:v>
                </c:pt>
                <c:pt idx="4846">
                  <c:v>12</c:v>
                </c:pt>
                <c:pt idx="4847">
                  <c:v>12</c:v>
                </c:pt>
                <c:pt idx="4848">
                  <c:v>12</c:v>
                </c:pt>
                <c:pt idx="4849">
                  <c:v>12</c:v>
                </c:pt>
                <c:pt idx="4850">
                  <c:v>12</c:v>
                </c:pt>
                <c:pt idx="4851">
                  <c:v>12</c:v>
                </c:pt>
                <c:pt idx="4852">
                  <c:v>12</c:v>
                </c:pt>
                <c:pt idx="4853">
                  <c:v>12</c:v>
                </c:pt>
                <c:pt idx="4854">
                  <c:v>12</c:v>
                </c:pt>
                <c:pt idx="4855">
                  <c:v>12</c:v>
                </c:pt>
                <c:pt idx="4856">
                  <c:v>12</c:v>
                </c:pt>
                <c:pt idx="4857">
                  <c:v>12</c:v>
                </c:pt>
                <c:pt idx="4858">
                  <c:v>12</c:v>
                </c:pt>
                <c:pt idx="4859">
                  <c:v>12</c:v>
                </c:pt>
                <c:pt idx="4860">
                  <c:v>12</c:v>
                </c:pt>
                <c:pt idx="4861">
                  <c:v>12</c:v>
                </c:pt>
                <c:pt idx="4862">
                  <c:v>12</c:v>
                </c:pt>
                <c:pt idx="4863">
                  <c:v>12</c:v>
                </c:pt>
                <c:pt idx="4864">
                  <c:v>12</c:v>
                </c:pt>
                <c:pt idx="4865">
                  <c:v>12</c:v>
                </c:pt>
                <c:pt idx="4866">
                  <c:v>12</c:v>
                </c:pt>
                <c:pt idx="4867">
                  <c:v>12</c:v>
                </c:pt>
                <c:pt idx="4868">
                  <c:v>12</c:v>
                </c:pt>
                <c:pt idx="4869">
                  <c:v>12</c:v>
                </c:pt>
                <c:pt idx="4870">
                  <c:v>12</c:v>
                </c:pt>
                <c:pt idx="4871">
                  <c:v>12</c:v>
                </c:pt>
                <c:pt idx="4872">
                  <c:v>12</c:v>
                </c:pt>
                <c:pt idx="4873">
                  <c:v>12</c:v>
                </c:pt>
                <c:pt idx="4874">
                  <c:v>12</c:v>
                </c:pt>
                <c:pt idx="4875">
                  <c:v>12</c:v>
                </c:pt>
                <c:pt idx="4876">
                  <c:v>12</c:v>
                </c:pt>
                <c:pt idx="4877">
                  <c:v>12</c:v>
                </c:pt>
                <c:pt idx="4878">
                  <c:v>12</c:v>
                </c:pt>
                <c:pt idx="4879">
                  <c:v>12</c:v>
                </c:pt>
                <c:pt idx="4880">
                  <c:v>12</c:v>
                </c:pt>
                <c:pt idx="4881">
                  <c:v>12</c:v>
                </c:pt>
                <c:pt idx="4882">
                  <c:v>12</c:v>
                </c:pt>
                <c:pt idx="4883">
                  <c:v>12</c:v>
                </c:pt>
                <c:pt idx="4884">
                  <c:v>12</c:v>
                </c:pt>
                <c:pt idx="4885">
                  <c:v>12</c:v>
                </c:pt>
                <c:pt idx="4886">
                  <c:v>12</c:v>
                </c:pt>
                <c:pt idx="4887">
                  <c:v>12</c:v>
                </c:pt>
                <c:pt idx="4888">
                  <c:v>12</c:v>
                </c:pt>
                <c:pt idx="4889">
                  <c:v>12</c:v>
                </c:pt>
                <c:pt idx="4890">
                  <c:v>12</c:v>
                </c:pt>
                <c:pt idx="4891">
                  <c:v>12</c:v>
                </c:pt>
                <c:pt idx="4892">
                  <c:v>12</c:v>
                </c:pt>
                <c:pt idx="4893">
                  <c:v>12</c:v>
                </c:pt>
                <c:pt idx="4894">
                  <c:v>12</c:v>
                </c:pt>
                <c:pt idx="4895">
                  <c:v>12</c:v>
                </c:pt>
                <c:pt idx="4896">
                  <c:v>12</c:v>
                </c:pt>
                <c:pt idx="4897">
                  <c:v>12</c:v>
                </c:pt>
                <c:pt idx="4898">
                  <c:v>12</c:v>
                </c:pt>
                <c:pt idx="4899">
                  <c:v>12</c:v>
                </c:pt>
                <c:pt idx="4900">
                  <c:v>12</c:v>
                </c:pt>
                <c:pt idx="4901">
                  <c:v>12</c:v>
                </c:pt>
                <c:pt idx="4902">
                  <c:v>12</c:v>
                </c:pt>
                <c:pt idx="4903">
                  <c:v>12</c:v>
                </c:pt>
                <c:pt idx="4904">
                  <c:v>12</c:v>
                </c:pt>
                <c:pt idx="4905">
                  <c:v>12</c:v>
                </c:pt>
                <c:pt idx="4906">
                  <c:v>12</c:v>
                </c:pt>
                <c:pt idx="4907">
                  <c:v>12</c:v>
                </c:pt>
                <c:pt idx="4908">
                  <c:v>12</c:v>
                </c:pt>
                <c:pt idx="4909">
                  <c:v>12</c:v>
                </c:pt>
                <c:pt idx="4910">
                  <c:v>12</c:v>
                </c:pt>
                <c:pt idx="4911">
                  <c:v>12</c:v>
                </c:pt>
                <c:pt idx="4912">
                  <c:v>12</c:v>
                </c:pt>
                <c:pt idx="4913">
                  <c:v>12</c:v>
                </c:pt>
                <c:pt idx="4914">
                  <c:v>12</c:v>
                </c:pt>
                <c:pt idx="4915">
                  <c:v>12</c:v>
                </c:pt>
                <c:pt idx="4916">
                  <c:v>12</c:v>
                </c:pt>
                <c:pt idx="4917">
                  <c:v>12</c:v>
                </c:pt>
                <c:pt idx="4918">
                  <c:v>12</c:v>
                </c:pt>
                <c:pt idx="4919">
                  <c:v>12</c:v>
                </c:pt>
                <c:pt idx="4920">
                  <c:v>12</c:v>
                </c:pt>
                <c:pt idx="4921">
                  <c:v>12</c:v>
                </c:pt>
                <c:pt idx="4922">
                  <c:v>12</c:v>
                </c:pt>
                <c:pt idx="4923">
                  <c:v>12</c:v>
                </c:pt>
                <c:pt idx="4924">
                  <c:v>12</c:v>
                </c:pt>
                <c:pt idx="4925">
                  <c:v>12</c:v>
                </c:pt>
                <c:pt idx="4926">
                  <c:v>12</c:v>
                </c:pt>
                <c:pt idx="4927">
                  <c:v>12</c:v>
                </c:pt>
                <c:pt idx="4928">
                  <c:v>12</c:v>
                </c:pt>
                <c:pt idx="4929">
                  <c:v>12</c:v>
                </c:pt>
                <c:pt idx="4930">
                  <c:v>12</c:v>
                </c:pt>
                <c:pt idx="4931">
                  <c:v>12</c:v>
                </c:pt>
                <c:pt idx="4932">
                  <c:v>12</c:v>
                </c:pt>
                <c:pt idx="4933">
                  <c:v>12</c:v>
                </c:pt>
                <c:pt idx="4934">
                  <c:v>12</c:v>
                </c:pt>
                <c:pt idx="4935">
                  <c:v>12</c:v>
                </c:pt>
                <c:pt idx="4936">
                  <c:v>12</c:v>
                </c:pt>
                <c:pt idx="4937">
                  <c:v>12</c:v>
                </c:pt>
                <c:pt idx="4938">
                  <c:v>12</c:v>
                </c:pt>
                <c:pt idx="4939">
                  <c:v>12</c:v>
                </c:pt>
                <c:pt idx="4940">
                  <c:v>12</c:v>
                </c:pt>
                <c:pt idx="4941">
                  <c:v>12</c:v>
                </c:pt>
                <c:pt idx="4942">
                  <c:v>12</c:v>
                </c:pt>
                <c:pt idx="4943">
                  <c:v>12</c:v>
                </c:pt>
                <c:pt idx="4944">
                  <c:v>12</c:v>
                </c:pt>
                <c:pt idx="4945">
                  <c:v>12</c:v>
                </c:pt>
                <c:pt idx="4946">
                  <c:v>12</c:v>
                </c:pt>
                <c:pt idx="4947">
                  <c:v>12</c:v>
                </c:pt>
                <c:pt idx="4948">
                  <c:v>12</c:v>
                </c:pt>
                <c:pt idx="4949">
                  <c:v>12</c:v>
                </c:pt>
                <c:pt idx="4950">
                  <c:v>12</c:v>
                </c:pt>
                <c:pt idx="4951">
                  <c:v>12</c:v>
                </c:pt>
                <c:pt idx="4952">
                  <c:v>12</c:v>
                </c:pt>
                <c:pt idx="4953">
                  <c:v>12</c:v>
                </c:pt>
                <c:pt idx="4954">
                  <c:v>12</c:v>
                </c:pt>
                <c:pt idx="4955">
                  <c:v>12</c:v>
                </c:pt>
                <c:pt idx="4956">
                  <c:v>12</c:v>
                </c:pt>
                <c:pt idx="4957">
                  <c:v>12</c:v>
                </c:pt>
                <c:pt idx="4958">
                  <c:v>12</c:v>
                </c:pt>
                <c:pt idx="4959">
                  <c:v>12</c:v>
                </c:pt>
                <c:pt idx="4960">
                  <c:v>12</c:v>
                </c:pt>
                <c:pt idx="4961">
                  <c:v>12</c:v>
                </c:pt>
                <c:pt idx="4962">
                  <c:v>12</c:v>
                </c:pt>
                <c:pt idx="4963">
                  <c:v>12</c:v>
                </c:pt>
                <c:pt idx="4964">
                  <c:v>12</c:v>
                </c:pt>
                <c:pt idx="4965">
                  <c:v>12</c:v>
                </c:pt>
                <c:pt idx="4966">
                  <c:v>12</c:v>
                </c:pt>
                <c:pt idx="4967">
                  <c:v>12</c:v>
                </c:pt>
                <c:pt idx="4968">
                  <c:v>12</c:v>
                </c:pt>
                <c:pt idx="4969">
                  <c:v>12</c:v>
                </c:pt>
                <c:pt idx="4970">
                  <c:v>12</c:v>
                </c:pt>
                <c:pt idx="4971">
                  <c:v>12</c:v>
                </c:pt>
                <c:pt idx="4972">
                  <c:v>12</c:v>
                </c:pt>
                <c:pt idx="4973">
                  <c:v>12</c:v>
                </c:pt>
                <c:pt idx="4974">
                  <c:v>12</c:v>
                </c:pt>
                <c:pt idx="4975">
                  <c:v>12</c:v>
                </c:pt>
                <c:pt idx="4976">
                  <c:v>12</c:v>
                </c:pt>
                <c:pt idx="4977">
                  <c:v>12</c:v>
                </c:pt>
                <c:pt idx="4978">
                  <c:v>12</c:v>
                </c:pt>
                <c:pt idx="4979">
                  <c:v>12</c:v>
                </c:pt>
                <c:pt idx="4980">
                  <c:v>12</c:v>
                </c:pt>
                <c:pt idx="4981">
                  <c:v>12</c:v>
                </c:pt>
                <c:pt idx="4982">
                  <c:v>12</c:v>
                </c:pt>
                <c:pt idx="4983">
                  <c:v>12</c:v>
                </c:pt>
                <c:pt idx="4984">
                  <c:v>12</c:v>
                </c:pt>
                <c:pt idx="4985">
                  <c:v>12</c:v>
                </c:pt>
                <c:pt idx="4986">
                  <c:v>12</c:v>
                </c:pt>
                <c:pt idx="4987">
                  <c:v>12</c:v>
                </c:pt>
                <c:pt idx="4988">
                  <c:v>12</c:v>
                </c:pt>
                <c:pt idx="4989">
                  <c:v>12</c:v>
                </c:pt>
                <c:pt idx="4990">
                  <c:v>12</c:v>
                </c:pt>
                <c:pt idx="4991">
                  <c:v>12</c:v>
                </c:pt>
                <c:pt idx="4992">
                  <c:v>12</c:v>
                </c:pt>
                <c:pt idx="4993">
                  <c:v>12</c:v>
                </c:pt>
                <c:pt idx="4994">
                  <c:v>12</c:v>
                </c:pt>
                <c:pt idx="4995">
                  <c:v>12</c:v>
                </c:pt>
                <c:pt idx="4996">
                  <c:v>12</c:v>
                </c:pt>
                <c:pt idx="4997">
                  <c:v>12</c:v>
                </c:pt>
                <c:pt idx="4998">
                  <c:v>12</c:v>
                </c:pt>
                <c:pt idx="4999">
                  <c:v>12</c:v>
                </c:pt>
                <c:pt idx="5000">
                  <c:v>12</c:v>
                </c:pt>
                <c:pt idx="5001">
                  <c:v>12</c:v>
                </c:pt>
                <c:pt idx="5002">
                  <c:v>12</c:v>
                </c:pt>
                <c:pt idx="5003">
                  <c:v>12</c:v>
                </c:pt>
                <c:pt idx="5004">
                  <c:v>12</c:v>
                </c:pt>
                <c:pt idx="5005">
                  <c:v>12</c:v>
                </c:pt>
                <c:pt idx="5006">
                  <c:v>12</c:v>
                </c:pt>
                <c:pt idx="5007">
                  <c:v>12</c:v>
                </c:pt>
                <c:pt idx="5008">
                  <c:v>12</c:v>
                </c:pt>
                <c:pt idx="5009">
                  <c:v>12</c:v>
                </c:pt>
                <c:pt idx="5010">
                  <c:v>12</c:v>
                </c:pt>
                <c:pt idx="5011">
                  <c:v>12</c:v>
                </c:pt>
                <c:pt idx="5012">
                  <c:v>12</c:v>
                </c:pt>
                <c:pt idx="5013">
                  <c:v>12</c:v>
                </c:pt>
                <c:pt idx="5014">
                  <c:v>12</c:v>
                </c:pt>
                <c:pt idx="5015">
                  <c:v>12</c:v>
                </c:pt>
                <c:pt idx="5016">
                  <c:v>12</c:v>
                </c:pt>
                <c:pt idx="5017">
                  <c:v>12</c:v>
                </c:pt>
                <c:pt idx="5018">
                  <c:v>12</c:v>
                </c:pt>
                <c:pt idx="5019">
                  <c:v>12</c:v>
                </c:pt>
                <c:pt idx="5020">
                  <c:v>12</c:v>
                </c:pt>
                <c:pt idx="5021">
                  <c:v>12</c:v>
                </c:pt>
                <c:pt idx="5022">
                  <c:v>12</c:v>
                </c:pt>
                <c:pt idx="5023">
                  <c:v>12</c:v>
                </c:pt>
                <c:pt idx="5024">
                  <c:v>12</c:v>
                </c:pt>
                <c:pt idx="5025">
                  <c:v>12</c:v>
                </c:pt>
                <c:pt idx="5026">
                  <c:v>12</c:v>
                </c:pt>
                <c:pt idx="5027">
                  <c:v>12</c:v>
                </c:pt>
                <c:pt idx="5028">
                  <c:v>12</c:v>
                </c:pt>
                <c:pt idx="5029">
                  <c:v>12</c:v>
                </c:pt>
                <c:pt idx="5030">
                  <c:v>12</c:v>
                </c:pt>
                <c:pt idx="5031">
                  <c:v>12</c:v>
                </c:pt>
                <c:pt idx="5032">
                  <c:v>12</c:v>
                </c:pt>
                <c:pt idx="5033">
                  <c:v>12</c:v>
                </c:pt>
                <c:pt idx="5034">
                  <c:v>12</c:v>
                </c:pt>
                <c:pt idx="5035">
                  <c:v>12</c:v>
                </c:pt>
                <c:pt idx="5036">
                  <c:v>12</c:v>
                </c:pt>
                <c:pt idx="5037">
                  <c:v>12</c:v>
                </c:pt>
                <c:pt idx="5038">
                  <c:v>12</c:v>
                </c:pt>
                <c:pt idx="5039">
                  <c:v>12</c:v>
                </c:pt>
                <c:pt idx="5040">
                  <c:v>12</c:v>
                </c:pt>
                <c:pt idx="5041">
                  <c:v>12</c:v>
                </c:pt>
                <c:pt idx="5042">
                  <c:v>12</c:v>
                </c:pt>
                <c:pt idx="5043">
                  <c:v>12</c:v>
                </c:pt>
                <c:pt idx="5044">
                  <c:v>12</c:v>
                </c:pt>
                <c:pt idx="5045">
                  <c:v>12</c:v>
                </c:pt>
                <c:pt idx="5046">
                  <c:v>12</c:v>
                </c:pt>
                <c:pt idx="5047">
                  <c:v>12</c:v>
                </c:pt>
                <c:pt idx="5048">
                  <c:v>12</c:v>
                </c:pt>
                <c:pt idx="5049">
                  <c:v>12</c:v>
                </c:pt>
                <c:pt idx="5050">
                  <c:v>12</c:v>
                </c:pt>
                <c:pt idx="5051">
                  <c:v>12</c:v>
                </c:pt>
                <c:pt idx="5052">
                  <c:v>12</c:v>
                </c:pt>
                <c:pt idx="5053">
                  <c:v>12</c:v>
                </c:pt>
                <c:pt idx="5054">
                  <c:v>12</c:v>
                </c:pt>
                <c:pt idx="5055">
                  <c:v>12</c:v>
                </c:pt>
                <c:pt idx="5056">
                  <c:v>12</c:v>
                </c:pt>
                <c:pt idx="5057">
                  <c:v>12</c:v>
                </c:pt>
                <c:pt idx="5058">
                  <c:v>12</c:v>
                </c:pt>
                <c:pt idx="5059">
                  <c:v>12</c:v>
                </c:pt>
                <c:pt idx="5060">
                  <c:v>12</c:v>
                </c:pt>
                <c:pt idx="5061">
                  <c:v>12</c:v>
                </c:pt>
                <c:pt idx="5062">
                  <c:v>12</c:v>
                </c:pt>
                <c:pt idx="5063">
                  <c:v>12</c:v>
                </c:pt>
                <c:pt idx="5064">
                  <c:v>12</c:v>
                </c:pt>
                <c:pt idx="5065">
                  <c:v>12</c:v>
                </c:pt>
                <c:pt idx="5066">
                  <c:v>12</c:v>
                </c:pt>
                <c:pt idx="5067">
                  <c:v>12</c:v>
                </c:pt>
                <c:pt idx="5068">
                  <c:v>12</c:v>
                </c:pt>
                <c:pt idx="5069">
                  <c:v>12</c:v>
                </c:pt>
                <c:pt idx="5070">
                  <c:v>12</c:v>
                </c:pt>
                <c:pt idx="5071">
                  <c:v>12</c:v>
                </c:pt>
                <c:pt idx="5072">
                  <c:v>12</c:v>
                </c:pt>
                <c:pt idx="5073">
                  <c:v>12</c:v>
                </c:pt>
                <c:pt idx="5074">
                  <c:v>12</c:v>
                </c:pt>
                <c:pt idx="5075">
                  <c:v>12</c:v>
                </c:pt>
                <c:pt idx="5076">
                  <c:v>12</c:v>
                </c:pt>
                <c:pt idx="5077">
                  <c:v>12</c:v>
                </c:pt>
                <c:pt idx="5078">
                  <c:v>12</c:v>
                </c:pt>
                <c:pt idx="5079">
                  <c:v>12</c:v>
                </c:pt>
                <c:pt idx="5080">
                  <c:v>12</c:v>
                </c:pt>
                <c:pt idx="5081">
                  <c:v>12</c:v>
                </c:pt>
                <c:pt idx="5082">
                  <c:v>12</c:v>
                </c:pt>
                <c:pt idx="5083">
                  <c:v>12</c:v>
                </c:pt>
                <c:pt idx="5084">
                  <c:v>12</c:v>
                </c:pt>
                <c:pt idx="5085">
                  <c:v>12</c:v>
                </c:pt>
                <c:pt idx="5086">
                  <c:v>12</c:v>
                </c:pt>
                <c:pt idx="5087">
                  <c:v>12</c:v>
                </c:pt>
                <c:pt idx="5088">
                  <c:v>12</c:v>
                </c:pt>
                <c:pt idx="5089">
                  <c:v>12</c:v>
                </c:pt>
                <c:pt idx="5090">
                  <c:v>12</c:v>
                </c:pt>
                <c:pt idx="5091">
                  <c:v>12</c:v>
                </c:pt>
                <c:pt idx="5092">
                  <c:v>12</c:v>
                </c:pt>
                <c:pt idx="5093">
                  <c:v>12</c:v>
                </c:pt>
                <c:pt idx="5094">
                  <c:v>12</c:v>
                </c:pt>
                <c:pt idx="5095">
                  <c:v>12</c:v>
                </c:pt>
                <c:pt idx="5096">
                  <c:v>12</c:v>
                </c:pt>
                <c:pt idx="5097">
                  <c:v>12</c:v>
                </c:pt>
                <c:pt idx="5098">
                  <c:v>12</c:v>
                </c:pt>
                <c:pt idx="5099">
                  <c:v>12</c:v>
                </c:pt>
                <c:pt idx="5100">
                  <c:v>12</c:v>
                </c:pt>
                <c:pt idx="5101">
                  <c:v>12</c:v>
                </c:pt>
                <c:pt idx="5102">
                  <c:v>12</c:v>
                </c:pt>
                <c:pt idx="5103">
                  <c:v>12</c:v>
                </c:pt>
                <c:pt idx="5104">
                  <c:v>12</c:v>
                </c:pt>
                <c:pt idx="5105">
                  <c:v>12</c:v>
                </c:pt>
                <c:pt idx="5106">
                  <c:v>12</c:v>
                </c:pt>
                <c:pt idx="5107">
                  <c:v>12</c:v>
                </c:pt>
                <c:pt idx="5108">
                  <c:v>12</c:v>
                </c:pt>
                <c:pt idx="5109">
                  <c:v>12</c:v>
                </c:pt>
                <c:pt idx="5110">
                  <c:v>12</c:v>
                </c:pt>
                <c:pt idx="5111">
                  <c:v>12</c:v>
                </c:pt>
                <c:pt idx="5112">
                  <c:v>12</c:v>
                </c:pt>
                <c:pt idx="5113">
                  <c:v>12</c:v>
                </c:pt>
                <c:pt idx="5114">
                  <c:v>12</c:v>
                </c:pt>
                <c:pt idx="5115">
                  <c:v>12</c:v>
                </c:pt>
                <c:pt idx="5116">
                  <c:v>12</c:v>
                </c:pt>
                <c:pt idx="5117">
                  <c:v>12</c:v>
                </c:pt>
                <c:pt idx="5118">
                  <c:v>12</c:v>
                </c:pt>
                <c:pt idx="5119">
                  <c:v>12</c:v>
                </c:pt>
                <c:pt idx="5120">
                  <c:v>12</c:v>
                </c:pt>
                <c:pt idx="5121">
                  <c:v>12</c:v>
                </c:pt>
                <c:pt idx="5122">
                  <c:v>12</c:v>
                </c:pt>
                <c:pt idx="5123">
                  <c:v>12</c:v>
                </c:pt>
                <c:pt idx="5124">
                  <c:v>12</c:v>
                </c:pt>
                <c:pt idx="5125">
                  <c:v>12</c:v>
                </c:pt>
                <c:pt idx="5126">
                  <c:v>12</c:v>
                </c:pt>
                <c:pt idx="5127">
                  <c:v>12</c:v>
                </c:pt>
                <c:pt idx="5128">
                  <c:v>12</c:v>
                </c:pt>
                <c:pt idx="5129">
                  <c:v>12</c:v>
                </c:pt>
                <c:pt idx="5130">
                  <c:v>12</c:v>
                </c:pt>
                <c:pt idx="5131">
                  <c:v>12</c:v>
                </c:pt>
                <c:pt idx="5132">
                  <c:v>12</c:v>
                </c:pt>
                <c:pt idx="5133">
                  <c:v>12</c:v>
                </c:pt>
                <c:pt idx="5134">
                  <c:v>12</c:v>
                </c:pt>
                <c:pt idx="5135">
                  <c:v>12</c:v>
                </c:pt>
                <c:pt idx="5136">
                  <c:v>12</c:v>
                </c:pt>
                <c:pt idx="5137">
                  <c:v>12</c:v>
                </c:pt>
                <c:pt idx="5138">
                  <c:v>12</c:v>
                </c:pt>
                <c:pt idx="5139">
                  <c:v>12</c:v>
                </c:pt>
                <c:pt idx="5140">
                  <c:v>12</c:v>
                </c:pt>
                <c:pt idx="5141">
                  <c:v>12</c:v>
                </c:pt>
                <c:pt idx="5142">
                  <c:v>12</c:v>
                </c:pt>
                <c:pt idx="5143">
                  <c:v>12</c:v>
                </c:pt>
                <c:pt idx="5144">
                  <c:v>12</c:v>
                </c:pt>
                <c:pt idx="5145">
                  <c:v>12</c:v>
                </c:pt>
                <c:pt idx="5146">
                  <c:v>12</c:v>
                </c:pt>
                <c:pt idx="5147">
                  <c:v>12</c:v>
                </c:pt>
                <c:pt idx="5148">
                  <c:v>12</c:v>
                </c:pt>
                <c:pt idx="5149">
                  <c:v>12</c:v>
                </c:pt>
                <c:pt idx="5150">
                  <c:v>12</c:v>
                </c:pt>
                <c:pt idx="5151">
                  <c:v>12</c:v>
                </c:pt>
                <c:pt idx="5152">
                  <c:v>12</c:v>
                </c:pt>
                <c:pt idx="5153">
                  <c:v>12</c:v>
                </c:pt>
                <c:pt idx="5154">
                  <c:v>12</c:v>
                </c:pt>
                <c:pt idx="5155">
                  <c:v>12</c:v>
                </c:pt>
                <c:pt idx="5156">
                  <c:v>12</c:v>
                </c:pt>
                <c:pt idx="5157">
                  <c:v>12</c:v>
                </c:pt>
                <c:pt idx="5158">
                  <c:v>12</c:v>
                </c:pt>
                <c:pt idx="5159">
                  <c:v>12</c:v>
                </c:pt>
                <c:pt idx="5160">
                  <c:v>12</c:v>
                </c:pt>
                <c:pt idx="5161">
                  <c:v>12</c:v>
                </c:pt>
                <c:pt idx="5162">
                  <c:v>12</c:v>
                </c:pt>
                <c:pt idx="5163">
                  <c:v>12</c:v>
                </c:pt>
                <c:pt idx="5164">
                  <c:v>12</c:v>
                </c:pt>
                <c:pt idx="5165">
                  <c:v>12</c:v>
                </c:pt>
                <c:pt idx="5166">
                  <c:v>12</c:v>
                </c:pt>
                <c:pt idx="5167">
                  <c:v>12</c:v>
                </c:pt>
                <c:pt idx="5168">
                  <c:v>12</c:v>
                </c:pt>
                <c:pt idx="5169">
                  <c:v>12</c:v>
                </c:pt>
                <c:pt idx="5170">
                  <c:v>12</c:v>
                </c:pt>
                <c:pt idx="5171">
                  <c:v>12</c:v>
                </c:pt>
                <c:pt idx="5172">
                  <c:v>12</c:v>
                </c:pt>
                <c:pt idx="5173">
                  <c:v>12</c:v>
                </c:pt>
                <c:pt idx="5174">
                  <c:v>12</c:v>
                </c:pt>
                <c:pt idx="5175">
                  <c:v>12</c:v>
                </c:pt>
                <c:pt idx="5176">
                  <c:v>12</c:v>
                </c:pt>
                <c:pt idx="5177">
                  <c:v>12</c:v>
                </c:pt>
                <c:pt idx="5178">
                  <c:v>12</c:v>
                </c:pt>
                <c:pt idx="5179">
                  <c:v>12</c:v>
                </c:pt>
                <c:pt idx="5180">
                  <c:v>12</c:v>
                </c:pt>
                <c:pt idx="5181">
                  <c:v>12</c:v>
                </c:pt>
                <c:pt idx="5182">
                  <c:v>12</c:v>
                </c:pt>
                <c:pt idx="5183">
                  <c:v>12</c:v>
                </c:pt>
                <c:pt idx="5184">
                  <c:v>12</c:v>
                </c:pt>
                <c:pt idx="5185">
                  <c:v>12</c:v>
                </c:pt>
                <c:pt idx="5186">
                  <c:v>12</c:v>
                </c:pt>
                <c:pt idx="5187">
                  <c:v>12</c:v>
                </c:pt>
                <c:pt idx="5188">
                  <c:v>12</c:v>
                </c:pt>
                <c:pt idx="5189">
                  <c:v>12</c:v>
                </c:pt>
                <c:pt idx="5190">
                  <c:v>12</c:v>
                </c:pt>
                <c:pt idx="5191">
                  <c:v>12</c:v>
                </c:pt>
                <c:pt idx="5192">
                  <c:v>12</c:v>
                </c:pt>
                <c:pt idx="5193">
                  <c:v>12</c:v>
                </c:pt>
                <c:pt idx="5194">
                  <c:v>12</c:v>
                </c:pt>
                <c:pt idx="5195">
                  <c:v>12</c:v>
                </c:pt>
                <c:pt idx="5196">
                  <c:v>12</c:v>
                </c:pt>
                <c:pt idx="5197">
                  <c:v>12</c:v>
                </c:pt>
                <c:pt idx="5198">
                  <c:v>12</c:v>
                </c:pt>
                <c:pt idx="5199">
                  <c:v>12</c:v>
                </c:pt>
                <c:pt idx="5200">
                  <c:v>12</c:v>
                </c:pt>
                <c:pt idx="5201">
                  <c:v>12</c:v>
                </c:pt>
                <c:pt idx="5202">
                  <c:v>12</c:v>
                </c:pt>
                <c:pt idx="5203">
                  <c:v>12</c:v>
                </c:pt>
                <c:pt idx="5204">
                  <c:v>12</c:v>
                </c:pt>
                <c:pt idx="5205">
                  <c:v>12</c:v>
                </c:pt>
                <c:pt idx="5206">
                  <c:v>12</c:v>
                </c:pt>
                <c:pt idx="5207">
                  <c:v>12</c:v>
                </c:pt>
                <c:pt idx="5208">
                  <c:v>12</c:v>
                </c:pt>
                <c:pt idx="5209">
                  <c:v>12</c:v>
                </c:pt>
                <c:pt idx="5210">
                  <c:v>12</c:v>
                </c:pt>
                <c:pt idx="5211">
                  <c:v>12</c:v>
                </c:pt>
                <c:pt idx="5212">
                  <c:v>12</c:v>
                </c:pt>
                <c:pt idx="5213">
                  <c:v>12</c:v>
                </c:pt>
                <c:pt idx="5214">
                  <c:v>12</c:v>
                </c:pt>
                <c:pt idx="5215">
                  <c:v>12</c:v>
                </c:pt>
                <c:pt idx="5216">
                  <c:v>12</c:v>
                </c:pt>
                <c:pt idx="5217">
                  <c:v>12</c:v>
                </c:pt>
                <c:pt idx="5218">
                  <c:v>12</c:v>
                </c:pt>
                <c:pt idx="5219">
                  <c:v>12</c:v>
                </c:pt>
                <c:pt idx="5220">
                  <c:v>12</c:v>
                </c:pt>
                <c:pt idx="5221">
                  <c:v>12</c:v>
                </c:pt>
                <c:pt idx="5222">
                  <c:v>12</c:v>
                </c:pt>
                <c:pt idx="5223">
                  <c:v>12</c:v>
                </c:pt>
                <c:pt idx="5224">
                  <c:v>12</c:v>
                </c:pt>
                <c:pt idx="5225">
                  <c:v>12</c:v>
                </c:pt>
                <c:pt idx="5226">
                  <c:v>12</c:v>
                </c:pt>
                <c:pt idx="5227">
                  <c:v>12</c:v>
                </c:pt>
                <c:pt idx="5228">
                  <c:v>12</c:v>
                </c:pt>
                <c:pt idx="5229">
                  <c:v>12</c:v>
                </c:pt>
                <c:pt idx="5230">
                  <c:v>12</c:v>
                </c:pt>
                <c:pt idx="5231">
                  <c:v>12</c:v>
                </c:pt>
                <c:pt idx="5232">
                  <c:v>12</c:v>
                </c:pt>
                <c:pt idx="5233">
                  <c:v>12</c:v>
                </c:pt>
                <c:pt idx="5234">
                  <c:v>12</c:v>
                </c:pt>
                <c:pt idx="5235">
                  <c:v>12</c:v>
                </c:pt>
                <c:pt idx="5236">
                  <c:v>12</c:v>
                </c:pt>
                <c:pt idx="5237">
                  <c:v>12</c:v>
                </c:pt>
                <c:pt idx="5238">
                  <c:v>12</c:v>
                </c:pt>
                <c:pt idx="5239">
                  <c:v>12</c:v>
                </c:pt>
                <c:pt idx="5240">
                  <c:v>12</c:v>
                </c:pt>
                <c:pt idx="5241">
                  <c:v>12</c:v>
                </c:pt>
                <c:pt idx="5242">
                  <c:v>12</c:v>
                </c:pt>
                <c:pt idx="5243">
                  <c:v>12</c:v>
                </c:pt>
                <c:pt idx="5244">
                  <c:v>12</c:v>
                </c:pt>
                <c:pt idx="5245">
                  <c:v>12</c:v>
                </c:pt>
                <c:pt idx="5246">
                  <c:v>12</c:v>
                </c:pt>
                <c:pt idx="5247">
                  <c:v>12</c:v>
                </c:pt>
                <c:pt idx="5248">
                  <c:v>12</c:v>
                </c:pt>
                <c:pt idx="5249">
                  <c:v>12</c:v>
                </c:pt>
                <c:pt idx="5250">
                  <c:v>12</c:v>
                </c:pt>
                <c:pt idx="5251">
                  <c:v>12</c:v>
                </c:pt>
                <c:pt idx="5252">
                  <c:v>12</c:v>
                </c:pt>
                <c:pt idx="5253">
                  <c:v>12</c:v>
                </c:pt>
                <c:pt idx="5254">
                  <c:v>12</c:v>
                </c:pt>
                <c:pt idx="5255">
                  <c:v>12</c:v>
                </c:pt>
                <c:pt idx="5256">
                  <c:v>12</c:v>
                </c:pt>
                <c:pt idx="5257">
                  <c:v>12</c:v>
                </c:pt>
                <c:pt idx="5258">
                  <c:v>12</c:v>
                </c:pt>
                <c:pt idx="5259">
                  <c:v>12</c:v>
                </c:pt>
                <c:pt idx="5260">
                  <c:v>12</c:v>
                </c:pt>
                <c:pt idx="5261">
                  <c:v>12</c:v>
                </c:pt>
                <c:pt idx="5262">
                  <c:v>12</c:v>
                </c:pt>
                <c:pt idx="5263">
                  <c:v>12</c:v>
                </c:pt>
                <c:pt idx="5264">
                  <c:v>12</c:v>
                </c:pt>
                <c:pt idx="5265">
                  <c:v>12</c:v>
                </c:pt>
                <c:pt idx="5266">
                  <c:v>12</c:v>
                </c:pt>
                <c:pt idx="5267">
                  <c:v>12</c:v>
                </c:pt>
                <c:pt idx="5268">
                  <c:v>12</c:v>
                </c:pt>
                <c:pt idx="5269">
                  <c:v>12</c:v>
                </c:pt>
                <c:pt idx="5270">
                  <c:v>12</c:v>
                </c:pt>
                <c:pt idx="5271">
                  <c:v>12</c:v>
                </c:pt>
                <c:pt idx="5272">
                  <c:v>12</c:v>
                </c:pt>
                <c:pt idx="5273">
                  <c:v>12</c:v>
                </c:pt>
                <c:pt idx="5274">
                  <c:v>12</c:v>
                </c:pt>
                <c:pt idx="5275">
                  <c:v>12</c:v>
                </c:pt>
                <c:pt idx="5276">
                  <c:v>12</c:v>
                </c:pt>
                <c:pt idx="5277">
                  <c:v>12</c:v>
                </c:pt>
                <c:pt idx="5278">
                  <c:v>12</c:v>
                </c:pt>
                <c:pt idx="5279">
                  <c:v>12</c:v>
                </c:pt>
                <c:pt idx="5280">
                  <c:v>12</c:v>
                </c:pt>
                <c:pt idx="5281">
                  <c:v>12</c:v>
                </c:pt>
                <c:pt idx="5282">
                  <c:v>12</c:v>
                </c:pt>
                <c:pt idx="5283">
                  <c:v>12</c:v>
                </c:pt>
                <c:pt idx="5284">
                  <c:v>12</c:v>
                </c:pt>
                <c:pt idx="5285">
                  <c:v>12</c:v>
                </c:pt>
                <c:pt idx="5286">
                  <c:v>12</c:v>
                </c:pt>
                <c:pt idx="5287">
                  <c:v>12</c:v>
                </c:pt>
                <c:pt idx="5288">
                  <c:v>12</c:v>
                </c:pt>
                <c:pt idx="5289">
                  <c:v>12</c:v>
                </c:pt>
                <c:pt idx="5290">
                  <c:v>12</c:v>
                </c:pt>
                <c:pt idx="5291">
                  <c:v>12</c:v>
                </c:pt>
                <c:pt idx="5292">
                  <c:v>12</c:v>
                </c:pt>
                <c:pt idx="5293">
                  <c:v>12</c:v>
                </c:pt>
                <c:pt idx="5294">
                  <c:v>12</c:v>
                </c:pt>
                <c:pt idx="5295">
                  <c:v>12</c:v>
                </c:pt>
                <c:pt idx="5296">
                  <c:v>12</c:v>
                </c:pt>
                <c:pt idx="5297">
                  <c:v>12</c:v>
                </c:pt>
                <c:pt idx="5298">
                  <c:v>12</c:v>
                </c:pt>
                <c:pt idx="5299">
                  <c:v>12</c:v>
                </c:pt>
                <c:pt idx="5300">
                  <c:v>12</c:v>
                </c:pt>
                <c:pt idx="5301">
                  <c:v>12</c:v>
                </c:pt>
                <c:pt idx="5302">
                  <c:v>12</c:v>
                </c:pt>
                <c:pt idx="5303">
                  <c:v>12</c:v>
                </c:pt>
                <c:pt idx="5304">
                  <c:v>12</c:v>
                </c:pt>
                <c:pt idx="5305">
                  <c:v>12</c:v>
                </c:pt>
                <c:pt idx="5306">
                  <c:v>12</c:v>
                </c:pt>
                <c:pt idx="5307">
                  <c:v>12</c:v>
                </c:pt>
                <c:pt idx="5308">
                  <c:v>12</c:v>
                </c:pt>
                <c:pt idx="5309">
                  <c:v>12</c:v>
                </c:pt>
                <c:pt idx="5310">
                  <c:v>12</c:v>
                </c:pt>
                <c:pt idx="5311">
                  <c:v>12</c:v>
                </c:pt>
                <c:pt idx="5312">
                  <c:v>12</c:v>
                </c:pt>
                <c:pt idx="5313">
                  <c:v>12</c:v>
                </c:pt>
                <c:pt idx="5314">
                  <c:v>12</c:v>
                </c:pt>
                <c:pt idx="5315">
                  <c:v>12</c:v>
                </c:pt>
                <c:pt idx="5316">
                  <c:v>12</c:v>
                </c:pt>
                <c:pt idx="5317">
                  <c:v>12</c:v>
                </c:pt>
                <c:pt idx="5318">
                  <c:v>12</c:v>
                </c:pt>
                <c:pt idx="5319">
                  <c:v>12</c:v>
                </c:pt>
                <c:pt idx="5320">
                  <c:v>12</c:v>
                </c:pt>
                <c:pt idx="5321">
                  <c:v>12</c:v>
                </c:pt>
                <c:pt idx="5322">
                  <c:v>12</c:v>
                </c:pt>
                <c:pt idx="5323">
                  <c:v>12</c:v>
                </c:pt>
                <c:pt idx="5324">
                  <c:v>12</c:v>
                </c:pt>
                <c:pt idx="5325">
                  <c:v>12</c:v>
                </c:pt>
                <c:pt idx="5326">
                  <c:v>12</c:v>
                </c:pt>
                <c:pt idx="5327">
                  <c:v>12</c:v>
                </c:pt>
                <c:pt idx="5328">
                  <c:v>12</c:v>
                </c:pt>
                <c:pt idx="5329">
                  <c:v>12</c:v>
                </c:pt>
                <c:pt idx="5330">
                  <c:v>12</c:v>
                </c:pt>
                <c:pt idx="5331">
                  <c:v>12</c:v>
                </c:pt>
                <c:pt idx="5332">
                  <c:v>12</c:v>
                </c:pt>
                <c:pt idx="5333">
                  <c:v>12</c:v>
                </c:pt>
                <c:pt idx="5334">
                  <c:v>12</c:v>
                </c:pt>
                <c:pt idx="5335">
                  <c:v>12</c:v>
                </c:pt>
                <c:pt idx="5336">
                  <c:v>12</c:v>
                </c:pt>
                <c:pt idx="5337">
                  <c:v>12</c:v>
                </c:pt>
                <c:pt idx="5338">
                  <c:v>12</c:v>
                </c:pt>
                <c:pt idx="5339">
                  <c:v>12</c:v>
                </c:pt>
                <c:pt idx="5340">
                  <c:v>12</c:v>
                </c:pt>
                <c:pt idx="5341">
                  <c:v>12</c:v>
                </c:pt>
                <c:pt idx="5342">
                  <c:v>12</c:v>
                </c:pt>
                <c:pt idx="5343">
                  <c:v>12</c:v>
                </c:pt>
                <c:pt idx="5344">
                  <c:v>12</c:v>
                </c:pt>
                <c:pt idx="5345">
                  <c:v>12</c:v>
                </c:pt>
                <c:pt idx="5346">
                  <c:v>12</c:v>
                </c:pt>
                <c:pt idx="5347">
                  <c:v>12</c:v>
                </c:pt>
                <c:pt idx="5348">
                  <c:v>12</c:v>
                </c:pt>
                <c:pt idx="5349">
                  <c:v>12</c:v>
                </c:pt>
                <c:pt idx="5350">
                  <c:v>12</c:v>
                </c:pt>
                <c:pt idx="5351">
                  <c:v>12</c:v>
                </c:pt>
                <c:pt idx="5352">
                  <c:v>12</c:v>
                </c:pt>
                <c:pt idx="5353">
                  <c:v>12</c:v>
                </c:pt>
                <c:pt idx="5354">
                  <c:v>12</c:v>
                </c:pt>
                <c:pt idx="5355">
                  <c:v>12</c:v>
                </c:pt>
                <c:pt idx="5356">
                  <c:v>12</c:v>
                </c:pt>
                <c:pt idx="5357">
                  <c:v>12</c:v>
                </c:pt>
                <c:pt idx="5358">
                  <c:v>12</c:v>
                </c:pt>
                <c:pt idx="5359">
                  <c:v>12</c:v>
                </c:pt>
                <c:pt idx="5360">
                  <c:v>12</c:v>
                </c:pt>
                <c:pt idx="5361">
                  <c:v>12</c:v>
                </c:pt>
                <c:pt idx="5362">
                  <c:v>12</c:v>
                </c:pt>
                <c:pt idx="5363">
                  <c:v>12</c:v>
                </c:pt>
                <c:pt idx="5364">
                  <c:v>12</c:v>
                </c:pt>
                <c:pt idx="5365">
                  <c:v>12</c:v>
                </c:pt>
                <c:pt idx="5366">
                  <c:v>12</c:v>
                </c:pt>
                <c:pt idx="5367">
                  <c:v>12</c:v>
                </c:pt>
                <c:pt idx="5368">
                  <c:v>12</c:v>
                </c:pt>
                <c:pt idx="5369">
                  <c:v>12</c:v>
                </c:pt>
                <c:pt idx="5370">
                  <c:v>12</c:v>
                </c:pt>
                <c:pt idx="5371">
                  <c:v>12</c:v>
                </c:pt>
                <c:pt idx="5372">
                  <c:v>12</c:v>
                </c:pt>
                <c:pt idx="5373">
                  <c:v>12</c:v>
                </c:pt>
                <c:pt idx="5374">
                  <c:v>12</c:v>
                </c:pt>
                <c:pt idx="5375">
                  <c:v>12</c:v>
                </c:pt>
                <c:pt idx="5376">
                  <c:v>12</c:v>
                </c:pt>
                <c:pt idx="5377">
                  <c:v>12</c:v>
                </c:pt>
                <c:pt idx="5378">
                  <c:v>12</c:v>
                </c:pt>
                <c:pt idx="5379">
                  <c:v>12</c:v>
                </c:pt>
                <c:pt idx="5380">
                  <c:v>12</c:v>
                </c:pt>
                <c:pt idx="5381">
                  <c:v>12</c:v>
                </c:pt>
                <c:pt idx="5382">
                  <c:v>12</c:v>
                </c:pt>
                <c:pt idx="5383">
                  <c:v>12</c:v>
                </c:pt>
                <c:pt idx="5384">
                  <c:v>12</c:v>
                </c:pt>
                <c:pt idx="5385">
                  <c:v>12</c:v>
                </c:pt>
                <c:pt idx="5386">
                  <c:v>12</c:v>
                </c:pt>
                <c:pt idx="5387">
                  <c:v>12</c:v>
                </c:pt>
                <c:pt idx="5388">
                  <c:v>12</c:v>
                </c:pt>
                <c:pt idx="5389">
                  <c:v>12</c:v>
                </c:pt>
                <c:pt idx="5390">
                  <c:v>12</c:v>
                </c:pt>
                <c:pt idx="5391">
                  <c:v>12</c:v>
                </c:pt>
                <c:pt idx="5392">
                  <c:v>12</c:v>
                </c:pt>
                <c:pt idx="5393">
                  <c:v>12</c:v>
                </c:pt>
                <c:pt idx="5394">
                  <c:v>12</c:v>
                </c:pt>
                <c:pt idx="5395">
                  <c:v>12</c:v>
                </c:pt>
                <c:pt idx="5396">
                  <c:v>12</c:v>
                </c:pt>
                <c:pt idx="5397">
                  <c:v>12</c:v>
                </c:pt>
                <c:pt idx="5398">
                  <c:v>12</c:v>
                </c:pt>
                <c:pt idx="5399">
                  <c:v>12</c:v>
                </c:pt>
                <c:pt idx="5400">
                  <c:v>12</c:v>
                </c:pt>
                <c:pt idx="5401">
                  <c:v>12</c:v>
                </c:pt>
                <c:pt idx="5402">
                  <c:v>12</c:v>
                </c:pt>
                <c:pt idx="5403">
                  <c:v>12</c:v>
                </c:pt>
                <c:pt idx="5404">
                  <c:v>12</c:v>
                </c:pt>
                <c:pt idx="5405">
                  <c:v>12</c:v>
                </c:pt>
                <c:pt idx="5406">
                  <c:v>12</c:v>
                </c:pt>
                <c:pt idx="5407">
                  <c:v>12</c:v>
                </c:pt>
                <c:pt idx="5408">
                  <c:v>12</c:v>
                </c:pt>
                <c:pt idx="5409">
                  <c:v>12</c:v>
                </c:pt>
                <c:pt idx="5410">
                  <c:v>12</c:v>
                </c:pt>
                <c:pt idx="5411">
                  <c:v>12</c:v>
                </c:pt>
                <c:pt idx="5412">
                  <c:v>12</c:v>
                </c:pt>
                <c:pt idx="5413">
                  <c:v>12</c:v>
                </c:pt>
                <c:pt idx="5414">
                  <c:v>12</c:v>
                </c:pt>
                <c:pt idx="5415">
                  <c:v>12</c:v>
                </c:pt>
                <c:pt idx="5416">
                  <c:v>12</c:v>
                </c:pt>
                <c:pt idx="5417">
                  <c:v>12</c:v>
                </c:pt>
                <c:pt idx="5418">
                  <c:v>12</c:v>
                </c:pt>
                <c:pt idx="5419">
                  <c:v>12</c:v>
                </c:pt>
                <c:pt idx="5420">
                  <c:v>12</c:v>
                </c:pt>
                <c:pt idx="5421">
                  <c:v>12</c:v>
                </c:pt>
                <c:pt idx="5422">
                  <c:v>12</c:v>
                </c:pt>
                <c:pt idx="5423">
                  <c:v>12</c:v>
                </c:pt>
                <c:pt idx="5424">
                  <c:v>12</c:v>
                </c:pt>
                <c:pt idx="5425">
                  <c:v>12</c:v>
                </c:pt>
                <c:pt idx="5426">
                  <c:v>12</c:v>
                </c:pt>
                <c:pt idx="5427">
                  <c:v>12</c:v>
                </c:pt>
                <c:pt idx="5428">
                  <c:v>12</c:v>
                </c:pt>
                <c:pt idx="5429">
                  <c:v>12</c:v>
                </c:pt>
                <c:pt idx="5430">
                  <c:v>12</c:v>
                </c:pt>
                <c:pt idx="5431">
                  <c:v>12</c:v>
                </c:pt>
                <c:pt idx="5432">
                  <c:v>12</c:v>
                </c:pt>
                <c:pt idx="5433">
                  <c:v>12</c:v>
                </c:pt>
                <c:pt idx="5434">
                  <c:v>12</c:v>
                </c:pt>
                <c:pt idx="5435">
                  <c:v>12</c:v>
                </c:pt>
                <c:pt idx="5436">
                  <c:v>12</c:v>
                </c:pt>
                <c:pt idx="5437">
                  <c:v>12</c:v>
                </c:pt>
                <c:pt idx="5438">
                  <c:v>12</c:v>
                </c:pt>
                <c:pt idx="5439">
                  <c:v>12</c:v>
                </c:pt>
                <c:pt idx="5440">
                  <c:v>12</c:v>
                </c:pt>
                <c:pt idx="5441">
                  <c:v>12</c:v>
                </c:pt>
                <c:pt idx="5442">
                  <c:v>12</c:v>
                </c:pt>
                <c:pt idx="5443">
                  <c:v>12</c:v>
                </c:pt>
                <c:pt idx="5444">
                  <c:v>12</c:v>
                </c:pt>
                <c:pt idx="5445">
                  <c:v>12</c:v>
                </c:pt>
                <c:pt idx="5446">
                  <c:v>12</c:v>
                </c:pt>
                <c:pt idx="5447">
                  <c:v>12</c:v>
                </c:pt>
                <c:pt idx="5448">
                  <c:v>12</c:v>
                </c:pt>
                <c:pt idx="5449">
                  <c:v>12</c:v>
                </c:pt>
                <c:pt idx="5450">
                  <c:v>12</c:v>
                </c:pt>
                <c:pt idx="5451">
                  <c:v>12</c:v>
                </c:pt>
                <c:pt idx="5452">
                  <c:v>12</c:v>
                </c:pt>
                <c:pt idx="5453">
                  <c:v>12</c:v>
                </c:pt>
                <c:pt idx="5454">
                  <c:v>12</c:v>
                </c:pt>
                <c:pt idx="5455">
                  <c:v>12</c:v>
                </c:pt>
                <c:pt idx="5456">
                  <c:v>12</c:v>
                </c:pt>
                <c:pt idx="5457">
                  <c:v>12</c:v>
                </c:pt>
                <c:pt idx="5458">
                  <c:v>12</c:v>
                </c:pt>
                <c:pt idx="5459">
                  <c:v>12</c:v>
                </c:pt>
                <c:pt idx="5460">
                  <c:v>12</c:v>
                </c:pt>
                <c:pt idx="5461">
                  <c:v>12</c:v>
                </c:pt>
                <c:pt idx="5462">
                  <c:v>12</c:v>
                </c:pt>
                <c:pt idx="5463">
                  <c:v>12</c:v>
                </c:pt>
                <c:pt idx="5464">
                  <c:v>12</c:v>
                </c:pt>
                <c:pt idx="5465">
                  <c:v>12</c:v>
                </c:pt>
                <c:pt idx="5466">
                  <c:v>12</c:v>
                </c:pt>
                <c:pt idx="5467">
                  <c:v>12</c:v>
                </c:pt>
                <c:pt idx="5468">
                  <c:v>12</c:v>
                </c:pt>
                <c:pt idx="5469">
                  <c:v>12</c:v>
                </c:pt>
                <c:pt idx="5470">
                  <c:v>12</c:v>
                </c:pt>
                <c:pt idx="5471">
                  <c:v>12</c:v>
                </c:pt>
                <c:pt idx="5472">
                  <c:v>12</c:v>
                </c:pt>
                <c:pt idx="5473">
                  <c:v>12</c:v>
                </c:pt>
                <c:pt idx="5474">
                  <c:v>12</c:v>
                </c:pt>
                <c:pt idx="5475">
                  <c:v>12</c:v>
                </c:pt>
                <c:pt idx="5476">
                  <c:v>12</c:v>
                </c:pt>
                <c:pt idx="5477">
                  <c:v>12</c:v>
                </c:pt>
                <c:pt idx="5478">
                  <c:v>12</c:v>
                </c:pt>
                <c:pt idx="5479">
                  <c:v>12</c:v>
                </c:pt>
                <c:pt idx="5480">
                  <c:v>12</c:v>
                </c:pt>
                <c:pt idx="5481">
                  <c:v>12</c:v>
                </c:pt>
                <c:pt idx="5482">
                  <c:v>12</c:v>
                </c:pt>
                <c:pt idx="5483">
                  <c:v>12</c:v>
                </c:pt>
                <c:pt idx="5484">
                  <c:v>12</c:v>
                </c:pt>
                <c:pt idx="5485">
                  <c:v>12</c:v>
                </c:pt>
                <c:pt idx="5486">
                  <c:v>12</c:v>
                </c:pt>
                <c:pt idx="5487">
                  <c:v>12</c:v>
                </c:pt>
                <c:pt idx="5488">
                  <c:v>12</c:v>
                </c:pt>
                <c:pt idx="5489">
                  <c:v>12</c:v>
                </c:pt>
                <c:pt idx="5490">
                  <c:v>12</c:v>
                </c:pt>
                <c:pt idx="5491">
                  <c:v>12</c:v>
                </c:pt>
                <c:pt idx="5492">
                  <c:v>12</c:v>
                </c:pt>
                <c:pt idx="5493">
                  <c:v>12</c:v>
                </c:pt>
                <c:pt idx="5494">
                  <c:v>12</c:v>
                </c:pt>
                <c:pt idx="5495">
                  <c:v>12</c:v>
                </c:pt>
                <c:pt idx="5496">
                  <c:v>12</c:v>
                </c:pt>
                <c:pt idx="5497">
                  <c:v>12</c:v>
                </c:pt>
                <c:pt idx="5498">
                  <c:v>12</c:v>
                </c:pt>
                <c:pt idx="5499">
                  <c:v>12</c:v>
                </c:pt>
                <c:pt idx="5500">
                  <c:v>12</c:v>
                </c:pt>
                <c:pt idx="5501">
                  <c:v>12</c:v>
                </c:pt>
                <c:pt idx="5502">
                  <c:v>12</c:v>
                </c:pt>
                <c:pt idx="5503">
                  <c:v>12</c:v>
                </c:pt>
                <c:pt idx="5504">
                  <c:v>12</c:v>
                </c:pt>
                <c:pt idx="5505">
                  <c:v>12</c:v>
                </c:pt>
                <c:pt idx="5506">
                  <c:v>12</c:v>
                </c:pt>
                <c:pt idx="5507">
                  <c:v>12</c:v>
                </c:pt>
                <c:pt idx="5508">
                  <c:v>12</c:v>
                </c:pt>
                <c:pt idx="5509">
                  <c:v>12</c:v>
                </c:pt>
                <c:pt idx="5510">
                  <c:v>12</c:v>
                </c:pt>
                <c:pt idx="5511">
                  <c:v>12</c:v>
                </c:pt>
                <c:pt idx="5512">
                  <c:v>12</c:v>
                </c:pt>
                <c:pt idx="5513">
                  <c:v>12</c:v>
                </c:pt>
                <c:pt idx="5514">
                  <c:v>12</c:v>
                </c:pt>
                <c:pt idx="5515">
                  <c:v>12</c:v>
                </c:pt>
                <c:pt idx="5516">
                  <c:v>12</c:v>
                </c:pt>
                <c:pt idx="5517">
                  <c:v>12</c:v>
                </c:pt>
                <c:pt idx="5518">
                  <c:v>12</c:v>
                </c:pt>
                <c:pt idx="5519">
                  <c:v>12</c:v>
                </c:pt>
                <c:pt idx="5520">
                  <c:v>12</c:v>
                </c:pt>
                <c:pt idx="5521">
                  <c:v>12</c:v>
                </c:pt>
                <c:pt idx="5522">
                  <c:v>12</c:v>
                </c:pt>
                <c:pt idx="5523">
                  <c:v>12</c:v>
                </c:pt>
                <c:pt idx="5524">
                  <c:v>12</c:v>
                </c:pt>
                <c:pt idx="5525">
                  <c:v>12</c:v>
                </c:pt>
                <c:pt idx="5526">
                  <c:v>12</c:v>
                </c:pt>
                <c:pt idx="5527">
                  <c:v>12</c:v>
                </c:pt>
                <c:pt idx="5528">
                  <c:v>12</c:v>
                </c:pt>
                <c:pt idx="5529">
                  <c:v>12</c:v>
                </c:pt>
                <c:pt idx="5530">
                  <c:v>12</c:v>
                </c:pt>
                <c:pt idx="5531">
                  <c:v>12</c:v>
                </c:pt>
                <c:pt idx="5532">
                  <c:v>12</c:v>
                </c:pt>
                <c:pt idx="5533">
                  <c:v>12</c:v>
                </c:pt>
                <c:pt idx="5534">
                  <c:v>12</c:v>
                </c:pt>
                <c:pt idx="5535">
                  <c:v>12</c:v>
                </c:pt>
                <c:pt idx="5536">
                  <c:v>12</c:v>
                </c:pt>
                <c:pt idx="5537">
                  <c:v>12</c:v>
                </c:pt>
                <c:pt idx="5538">
                  <c:v>12</c:v>
                </c:pt>
                <c:pt idx="5539">
                  <c:v>12</c:v>
                </c:pt>
                <c:pt idx="5540">
                  <c:v>12</c:v>
                </c:pt>
                <c:pt idx="5541">
                  <c:v>12</c:v>
                </c:pt>
                <c:pt idx="5542">
                  <c:v>12</c:v>
                </c:pt>
                <c:pt idx="5543">
                  <c:v>12</c:v>
                </c:pt>
                <c:pt idx="5544">
                  <c:v>12</c:v>
                </c:pt>
                <c:pt idx="5545">
                  <c:v>12</c:v>
                </c:pt>
                <c:pt idx="5546">
                  <c:v>12</c:v>
                </c:pt>
                <c:pt idx="5547">
                  <c:v>12</c:v>
                </c:pt>
                <c:pt idx="5548">
                  <c:v>12</c:v>
                </c:pt>
                <c:pt idx="5549">
                  <c:v>12</c:v>
                </c:pt>
                <c:pt idx="5550">
                  <c:v>12</c:v>
                </c:pt>
                <c:pt idx="5551">
                  <c:v>12</c:v>
                </c:pt>
                <c:pt idx="5552">
                  <c:v>12</c:v>
                </c:pt>
                <c:pt idx="5553">
                  <c:v>12</c:v>
                </c:pt>
                <c:pt idx="5554">
                  <c:v>12</c:v>
                </c:pt>
                <c:pt idx="5555">
                  <c:v>12</c:v>
                </c:pt>
                <c:pt idx="5556">
                  <c:v>12</c:v>
                </c:pt>
                <c:pt idx="5557">
                  <c:v>12</c:v>
                </c:pt>
                <c:pt idx="5558">
                  <c:v>12</c:v>
                </c:pt>
                <c:pt idx="5559">
                  <c:v>12</c:v>
                </c:pt>
                <c:pt idx="5560">
                  <c:v>12</c:v>
                </c:pt>
                <c:pt idx="5561">
                  <c:v>12</c:v>
                </c:pt>
                <c:pt idx="5562">
                  <c:v>12</c:v>
                </c:pt>
                <c:pt idx="5563">
                  <c:v>12</c:v>
                </c:pt>
                <c:pt idx="5564">
                  <c:v>12</c:v>
                </c:pt>
                <c:pt idx="5565">
                  <c:v>12</c:v>
                </c:pt>
                <c:pt idx="5566">
                  <c:v>12</c:v>
                </c:pt>
                <c:pt idx="5567">
                  <c:v>12</c:v>
                </c:pt>
                <c:pt idx="5568">
                  <c:v>12</c:v>
                </c:pt>
                <c:pt idx="5569">
                  <c:v>12</c:v>
                </c:pt>
                <c:pt idx="5570">
                  <c:v>12</c:v>
                </c:pt>
                <c:pt idx="5571">
                  <c:v>12</c:v>
                </c:pt>
                <c:pt idx="5572">
                  <c:v>12</c:v>
                </c:pt>
                <c:pt idx="5573">
                  <c:v>12</c:v>
                </c:pt>
                <c:pt idx="5574">
                  <c:v>12</c:v>
                </c:pt>
                <c:pt idx="5575">
                  <c:v>12</c:v>
                </c:pt>
                <c:pt idx="5576">
                  <c:v>12</c:v>
                </c:pt>
                <c:pt idx="5577">
                  <c:v>12</c:v>
                </c:pt>
                <c:pt idx="5578">
                  <c:v>12</c:v>
                </c:pt>
                <c:pt idx="5579">
                  <c:v>12</c:v>
                </c:pt>
                <c:pt idx="5580">
                  <c:v>12</c:v>
                </c:pt>
                <c:pt idx="5581">
                  <c:v>12</c:v>
                </c:pt>
                <c:pt idx="5582">
                  <c:v>12</c:v>
                </c:pt>
                <c:pt idx="5583">
                  <c:v>12</c:v>
                </c:pt>
                <c:pt idx="5584">
                  <c:v>12</c:v>
                </c:pt>
                <c:pt idx="5585">
                  <c:v>12</c:v>
                </c:pt>
                <c:pt idx="5586">
                  <c:v>12</c:v>
                </c:pt>
                <c:pt idx="5587">
                  <c:v>12</c:v>
                </c:pt>
                <c:pt idx="5588">
                  <c:v>12</c:v>
                </c:pt>
                <c:pt idx="5589">
                  <c:v>12</c:v>
                </c:pt>
                <c:pt idx="5590">
                  <c:v>12</c:v>
                </c:pt>
                <c:pt idx="5591">
                  <c:v>12</c:v>
                </c:pt>
                <c:pt idx="5592">
                  <c:v>12</c:v>
                </c:pt>
                <c:pt idx="5593">
                  <c:v>12</c:v>
                </c:pt>
                <c:pt idx="5594">
                  <c:v>12</c:v>
                </c:pt>
                <c:pt idx="5595">
                  <c:v>12</c:v>
                </c:pt>
                <c:pt idx="5596">
                  <c:v>12</c:v>
                </c:pt>
                <c:pt idx="5597">
                  <c:v>12</c:v>
                </c:pt>
                <c:pt idx="5598">
                  <c:v>12</c:v>
                </c:pt>
                <c:pt idx="5599">
                  <c:v>12</c:v>
                </c:pt>
                <c:pt idx="5600">
                  <c:v>12</c:v>
                </c:pt>
                <c:pt idx="5601">
                  <c:v>12</c:v>
                </c:pt>
                <c:pt idx="5602">
                  <c:v>12</c:v>
                </c:pt>
                <c:pt idx="5603">
                  <c:v>12</c:v>
                </c:pt>
                <c:pt idx="5604">
                  <c:v>12</c:v>
                </c:pt>
                <c:pt idx="5605">
                  <c:v>12</c:v>
                </c:pt>
                <c:pt idx="5606">
                  <c:v>12</c:v>
                </c:pt>
                <c:pt idx="5607">
                  <c:v>12</c:v>
                </c:pt>
                <c:pt idx="5608">
                  <c:v>12</c:v>
                </c:pt>
                <c:pt idx="5609">
                  <c:v>12</c:v>
                </c:pt>
                <c:pt idx="5610">
                  <c:v>12</c:v>
                </c:pt>
                <c:pt idx="5611">
                  <c:v>12</c:v>
                </c:pt>
                <c:pt idx="5612">
                  <c:v>12</c:v>
                </c:pt>
                <c:pt idx="5613">
                  <c:v>12</c:v>
                </c:pt>
                <c:pt idx="5614">
                  <c:v>12</c:v>
                </c:pt>
                <c:pt idx="5615">
                  <c:v>12</c:v>
                </c:pt>
                <c:pt idx="5616">
                  <c:v>12</c:v>
                </c:pt>
                <c:pt idx="5617">
                  <c:v>12</c:v>
                </c:pt>
                <c:pt idx="5618">
                  <c:v>12</c:v>
                </c:pt>
                <c:pt idx="5619">
                  <c:v>12</c:v>
                </c:pt>
                <c:pt idx="5620">
                  <c:v>12</c:v>
                </c:pt>
                <c:pt idx="5621">
                  <c:v>12</c:v>
                </c:pt>
                <c:pt idx="5622">
                  <c:v>12</c:v>
                </c:pt>
                <c:pt idx="5623">
                  <c:v>12</c:v>
                </c:pt>
                <c:pt idx="5624">
                  <c:v>12</c:v>
                </c:pt>
                <c:pt idx="5625">
                  <c:v>12</c:v>
                </c:pt>
                <c:pt idx="5626">
                  <c:v>12</c:v>
                </c:pt>
                <c:pt idx="5627">
                  <c:v>12</c:v>
                </c:pt>
                <c:pt idx="5628">
                  <c:v>12</c:v>
                </c:pt>
                <c:pt idx="5629">
                  <c:v>12</c:v>
                </c:pt>
                <c:pt idx="5630">
                  <c:v>12</c:v>
                </c:pt>
                <c:pt idx="5631">
                  <c:v>12</c:v>
                </c:pt>
                <c:pt idx="5632">
                  <c:v>12</c:v>
                </c:pt>
                <c:pt idx="5633">
                  <c:v>12</c:v>
                </c:pt>
                <c:pt idx="5634">
                  <c:v>12</c:v>
                </c:pt>
                <c:pt idx="5635">
                  <c:v>12</c:v>
                </c:pt>
                <c:pt idx="5636">
                  <c:v>12</c:v>
                </c:pt>
                <c:pt idx="5637">
                  <c:v>12</c:v>
                </c:pt>
                <c:pt idx="5638">
                  <c:v>12</c:v>
                </c:pt>
                <c:pt idx="5639">
                  <c:v>12</c:v>
                </c:pt>
                <c:pt idx="5640">
                  <c:v>12</c:v>
                </c:pt>
                <c:pt idx="5641">
                  <c:v>12</c:v>
                </c:pt>
                <c:pt idx="5642">
                  <c:v>12</c:v>
                </c:pt>
                <c:pt idx="5643">
                  <c:v>12</c:v>
                </c:pt>
                <c:pt idx="5644">
                  <c:v>12</c:v>
                </c:pt>
                <c:pt idx="5645">
                  <c:v>12</c:v>
                </c:pt>
                <c:pt idx="5646">
                  <c:v>12</c:v>
                </c:pt>
                <c:pt idx="5647">
                  <c:v>12</c:v>
                </c:pt>
                <c:pt idx="5648">
                  <c:v>12</c:v>
                </c:pt>
                <c:pt idx="5649">
                  <c:v>12</c:v>
                </c:pt>
                <c:pt idx="5650">
                  <c:v>12</c:v>
                </c:pt>
                <c:pt idx="5651">
                  <c:v>12</c:v>
                </c:pt>
                <c:pt idx="5652">
                  <c:v>12</c:v>
                </c:pt>
                <c:pt idx="5653">
                  <c:v>12</c:v>
                </c:pt>
                <c:pt idx="5654">
                  <c:v>12</c:v>
                </c:pt>
                <c:pt idx="5655">
                  <c:v>12</c:v>
                </c:pt>
                <c:pt idx="5656">
                  <c:v>12</c:v>
                </c:pt>
                <c:pt idx="5657">
                  <c:v>12</c:v>
                </c:pt>
                <c:pt idx="5658">
                  <c:v>12</c:v>
                </c:pt>
                <c:pt idx="5659">
                  <c:v>12</c:v>
                </c:pt>
                <c:pt idx="5660">
                  <c:v>12</c:v>
                </c:pt>
                <c:pt idx="5661">
                  <c:v>12</c:v>
                </c:pt>
                <c:pt idx="5662">
                  <c:v>12</c:v>
                </c:pt>
                <c:pt idx="5663">
                  <c:v>12</c:v>
                </c:pt>
                <c:pt idx="5664">
                  <c:v>12</c:v>
                </c:pt>
                <c:pt idx="5665">
                  <c:v>12</c:v>
                </c:pt>
                <c:pt idx="5666">
                  <c:v>12</c:v>
                </c:pt>
                <c:pt idx="5667">
                  <c:v>12</c:v>
                </c:pt>
                <c:pt idx="5668">
                  <c:v>12</c:v>
                </c:pt>
                <c:pt idx="5669">
                  <c:v>12</c:v>
                </c:pt>
                <c:pt idx="5670">
                  <c:v>12</c:v>
                </c:pt>
                <c:pt idx="5671">
                  <c:v>12</c:v>
                </c:pt>
                <c:pt idx="5672">
                  <c:v>12</c:v>
                </c:pt>
                <c:pt idx="5673">
                  <c:v>12</c:v>
                </c:pt>
                <c:pt idx="5674">
                  <c:v>12</c:v>
                </c:pt>
                <c:pt idx="5675">
                  <c:v>12</c:v>
                </c:pt>
                <c:pt idx="5676">
                  <c:v>12</c:v>
                </c:pt>
                <c:pt idx="5677">
                  <c:v>12</c:v>
                </c:pt>
                <c:pt idx="5678">
                  <c:v>12</c:v>
                </c:pt>
                <c:pt idx="5679">
                  <c:v>12</c:v>
                </c:pt>
                <c:pt idx="5680">
                  <c:v>12</c:v>
                </c:pt>
                <c:pt idx="5681">
                  <c:v>12</c:v>
                </c:pt>
                <c:pt idx="5682">
                  <c:v>12</c:v>
                </c:pt>
                <c:pt idx="5683">
                  <c:v>12</c:v>
                </c:pt>
                <c:pt idx="5684">
                  <c:v>12</c:v>
                </c:pt>
                <c:pt idx="5685">
                  <c:v>12</c:v>
                </c:pt>
                <c:pt idx="5686">
                  <c:v>12</c:v>
                </c:pt>
                <c:pt idx="5687">
                  <c:v>12</c:v>
                </c:pt>
                <c:pt idx="5688">
                  <c:v>12</c:v>
                </c:pt>
                <c:pt idx="5689">
                  <c:v>12</c:v>
                </c:pt>
                <c:pt idx="5690">
                  <c:v>12</c:v>
                </c:pt>
                <c:pt idx="5691">
                  <c:v>12</c:v>
                </c:pt>
                <c:pt idx="5692">
                  <c:v>12</c:v>
                </c:pt>
                <c:pt idx="5693">
                  <c:v>12</c:v>
                </c:pt>
                <c:pt idx="5694">
                  <c:v>12</c:v>
                </c:pt>
                <c:pt idx="5695">
                  <c:v>12</c:v>
                </c:pt>
                <c:pt idx="5696">
                  <c:v>12</c:v>
                </c:pt>
                <c:pt idx="5697">
                  <c:v>12</c:v>
                </c:pt>
                <c:pt idx="5698">
                  <c:v>12</c:v>
                </c:pt>
                <c:pt idx="5699">
                  <c:v>12</c:v>
                </c:pt>
                <c:pt idx="5700">
                  <c:v>12</c:v>
                </c:pt>
                <c:pt idx="5701">
                  <c:v>12</c:v>
                </c:pt>
                <c:pt idx="5702">
                  <c:v>12</c:v>
                </c:pt>
                <c:pt idx="5703">
                  <c:v>12</c:v>
                </c:pt>
                <c:pt idx="5704">
                  <c:v>12</c:v>
                </c:pt>
                <c:pt idx="5705">
                  <c:v>12</c:v>
                </c:pt>
                <c:pt idx="5706">
                  <c:v>12</c:v>
                </c:pt>
                <c:pt idx="5707">
                  <c:v>12</c:v>
                </c:pt>
                <c:pt idx="5708">
                  <c:v>12</c:v>
                </c:pt>
                <c:pt idx="5709">
                  <c:v>12</c:v>
                </c:pt>
                <c:pt idx="5710">
                  <c:v>12</c:v>
                </c:pt>
                <c:pt idx="5711">
                  <c:v>12</c:v>
                </c:pt>
                <c:pt idx="5712">
                  <c:v>12</c:v>
                </c:pt>
                <c:pt idx="5713">
                  <c:v>12</c:v>
                </c:pt>
                <c:pt idx="5714">
                  <c:v>12</c:v>
                </c:pt>
                <c:pt idx="5715">
                  <c:v>12</c:v>
                </c:pt>
                <c:pt idx="5716">
                  <c:v>12</c:v>
                </c:pt>
                <c:pt idx="5717">
                  <c:v>12</c:v>
                </c:pt>
                <c:pt idx="5718">
                  <c:v>12</c:v>
                </c:pt>
                <c:pt idx="5719">
                  <c:v>12</c:v>
                </c:pt>
                <c:pt idx="5720">
                  <c:v>12</c:v>
                </c:pt>
                <c:pt idx="5721">
                  <c:v>12</c:v>
                </c:pt>
                <c:pt idx="5722">
                  <c:v>12</c:v>
                </c:pt>
                <c:pt idx="5723">
                  <c:v>12</c:v>
                </c:pt>
                <c:pt idx="5724">
                  <c:v>12</c:v>
                </c:pt>
                <c:pt idx="5725">
                  <c:v>12</c:v>
                </c:pt>
                <c:pt idx="5726">
                  <c:v>12</c:v>
                </c:pt>
                <c:pt idx="5727">
                  <c:v>12</c:v>
                </c:pt>
                <c:pt idx="5728">
                  <c:v>12</c:v>
                </c:pt>
                <c:pt idx="5729">
                  <c:v>12</c:v>
                </c:pt>
                <c:pt idx="5730">
                  <c:v>12</c:v>
                </c:pt>
                <c:pt idx="5731">
                  <c:v>12</c:v>
                </c:pt>
                <c:pt idx="5732">
                  <c:v>12</c:v>
                </c:pt>
                <c:pt idx="5733">
                  <c:v>12</c:v>
                </c:pt>
                <c:pt idx="5734">
                  <c:v>12</c:v>
                </c:pt>
                <c:pt idx="5735">
                  <c:v>12</c:v>
                </c:pt>
                <c:pt idx="5736">
                  <c:v>12</c:v>
                </c:pt>
                <c:pt idx="5737">
                  <c:v>12</c:v>
                </c:pt>
                <c:pt idx="5738">
                  <c:v>12</c:v>
                </c:pt>
                <c:pt idx="5739">
                  <c:v>12</c:v>
                </c:pt>
                <c:pt idx="5740">
                  <c:v>12</c:v>
                </c:pt>
                <c:pt idx="5741">
                  <c:v>12</c:v>
                </c:pt>
                <c:pt idx="5742">
                  <c:v>12</c:v>
                </c:pt>
                <c:pt idx="5743">
                  <c:v>12</c:v>
                </c:pt>
                <c:pt idx="5744">
                  <c:v>12</c:v>
                </c:pt>
                <c:pt idx="5745">
                  <c:v>12</c:v>
                </c:pt>
                <c:pt idx="5746">
                  <c:v>12</c:v>
                </c:pt>
                <c:pt idx="5747">
                  <c:v>12</c:v>
                </c:pt>
                <c:pt idx="5748">
                  <c:v>12</c:v>
                </c:pt>
                <c:pt idx="5749">
                  <c:v>12</c:v>
                </c:pt>
                <c:pt idx="5750">
                  <c:v>12</c:v>
                </c:pt>
                <c:pt idx="5751">
                  <c:v>12</c:v>
                </c:pt>
                <c:pt idx="5752">
                  <c:v>12</c:v>
                </c:pt>
                <c:pt idx="5753">
                  <c:v>12</c:v>
                </c:pt>
                <c:pt idx="5754">
                  <c:v>12</c:v>
                </c:pt>
                <c:pt idx="5755">
                  <c:v>12</c:v>
                </c:pt>
                <c:pt idx="5756">
                  <c:v>12</c:v>
                </c:pt>
                <c:pt idx="5757">
                  <c:v>12</c:v>
                </c:pt>
                <c:pt idx="5758">
                  <c:v>12</c:v>
                </c:pt>
                <c:pt idx="5759">
                  <c:v>12</c:v>
                </c:pt>
                <c:pt idx="5760">
                  <c:v>12</c:v>
                </c:pt>
                <c:pt idx="5761">
                  <c:v>12</c:v>
                </c:pt>
                <c:pt idx="5762">
                  <c:v>12</c:v>
                </c:pt>
                <c:pt idx="5763">
                  <c:v>12</c:v>
                </c:pt>
                <c:pt idx="5764">
                  <c:v>12</c:v>
                </c:pt>
                <c:pt idx="5765">
                  <c:v>12</c:v>
                </c:pt>
                <c:pt idx="5766">
                  <c:v>12</c:v>
                </c:pt>
                <c:pt idx="5767">
                  <c:v>12</c:v>
                </c:pt>
                <c:pt idx="5768">
                  <c:v>12</c:v>
                </c:pt>
                <c:pt idx="5769">
                  <c:v>12</c:v>
                </c:pt>
                <c:pt idx="5770">
                  <c:v>12</c:v>
                </c:pt>
                <c:pt idx="5771">
                  <c:v>12</c:v>
                </c:pt>
                <c:pt idx="5772">
                  <c:v>12</c:v>
                </c:pt>
                <c:pt idx="5773">
                  <c:v>12</c:v>
                </c:pt>
                <c:pt idx="5774">
                  <c:v>12</c:v>
                </c:pt>
                <c:pt idx="5775">
                  <c:v>12</c:v>
                </c:pt>
                <c:pt idx="5776">
                  <c:v>12</c:v>
                </c:pt>
                <c:pt idx="5777">
                  <c:v>12</c:v>
                </c:pt>
                <c:pt idx="5778">
                  <c:v>12</c:v>
                </c:pt>
                <c:pt idx="5779">
                  <c:v>12</c:v>
                </c:pt>
                <c:pt idx="5780">
                  <c:v>12</c:v>
                </c:pt>
                <c:pt idx="5781">
                  <c:v>12</c:v>
                </c:pt>
                <c:pt idx="5782">
                  <c:v>12</c:v>
                </c:pt>
                <c:pt idx="5783">
                  <c:v>12</c:v>
                </c:pt>
                <c:pt idx="5784">
                  <c:v>12</c:v>
                </c:pt>
                <c:pt idx="5785">
                  <c:v>12</c:v>
                </c:pt>
                <c:pt idx="5786">
                  <c:v>12</c:v>
                </c:pt>
                <c:pt idx="5787">
                  <c:v>12</c:v>
                </c:pt>
                <c:pt idx="5788">
                  <c:v>12</c:v>
                </c:pt>
                <c:pt idx="5789">
                  <c:v>12</c:v>
                </c:pt>
                <c:pt idx="5790">
                  <c:v>12</c:v>
                </c:pt>
                <c:pt idx="5791">
                  <c:v>12</c:v>
                </c:pt>
                <c:pt idx="5792">
                  <c:v>12</c:v>
                </c:pt>
                <c:pt idx="5793">
                  <c:v>12</c:v>
                </c:pt>
                <c:pt idx="5794">
                  <c:v>12</c:v>
                </c:pt>
                <c:pt idx="5795">
                  <c:v>12</c:v>
                </c:pt>
                <c:pt idx="5796">
                  <c:v>12</c:v>
                </c:pt>
                <c:pt idx="5797">
                  <c:v>12</c:v>
                </c:pt>
                <c:pt idx="5798">
                  <c:v>12</c:v>
                </c:pt>
                <c:pt idx="5799">
                  <c:v>12</c:v>
                </c:pt>
                <c:pt idx="5800">
                  <c:v>12</c:v>
                </c:pt>
                <c:pt idx="5801">
                  <c:v>12</c:v>
                </c:pt>
                <c:pt idx="5802">
                  <c:v>12</c:v>
                </c:pt>
                <c:pt idx="5803">
                  <c:v>12</c:v>
                </c:pt>
                <c:pt idx="5804">
                  <c:v>12</c:v>
                </c:pt>
                <c:pt idx="5805">
                  <c:v>12</c:v>
                </c:pt>
                <c:pt idx="5806">
                  <c:v>12</c:v>
                </c:pt>
                <c:pt idx="5807">
                  <c:v>12</c:v>
                </c:pt>
                <c:pt idx="5808">
                  <c:v>12</c:v>
                </c:pt>
                <c:pt idx="5809">
                  <c:v>12</c:v>
                </c:pt>
                <c:pt idx="5810">
                  <c:v>12</c:v>
                </c:pt>
                <c:pt idx="5811">
                  <c:v>12</c:v>
                </c:pt>
                <c:pt idx="5812">
                  <c:v>12</c:v>
                </c:pt>
                <c:pt idx="5813">
                  <c:v>12</c:v>
                </c:pt>
                <c:pt idx="5814">
                  <c:v>12</c:v>
                </c:pt>
                <c:pt idx="5815">
                  <c:v>12</c:v>
                </c:pt>
                <c:pt idx="5816">
                  <c:v>12</c:v>
                </c:pt>
                <c:pt idx="5817">
                  <c:v>12</c:v>
                </c:pt>
                <c:pt idx="5818">
                  <c:v>12</c:v>
                </c:pt>
                <c:pt idx="5819">
                  <c:v>12</c:v>
                </c:pt>
                <c:pt idx="5820">
                  <c:v>12</c:v>
                </c:pt>
                <c:pt idx="5821">
                  <c:v>12</c:v>
                </c:pt>
                <c:pt idx="5822">
                  <c:v>12</c:v>
                </c:pt>
                <c:pt idx="5823">
                  <c:v>12</c:v>
                </c:pt>
                <c:pt idx="5824">
                  <c:v>12</c:v>
                </c:pt>
                <c:pt idx="5825">
                  <c:v>12</c:v>
                </c:pt>
                <c:pt idx="5826">
                  <c:v>12</c:v>
                </c:pt>
                <c:pt idx="5827">
                  <c:v>12</c:v>
                </c:pt>
                <c:pt idx="5828">
                  <c:v>12</c:v>
                </c:pt>
                <c:pt idx="5829">
                  <c:v>12</c:v>
                </c:pt>
                <c:pt idx="5830">
                  <c:v>12</c:v>
                </c:pt>
                <c:pt idx="5831">
                  <c:v>12</c:v>
                </c:pt>
                <c:pt idx="5832">
                  <c:v>12</c:v>
                </c:pt>
                <c:pt idx="5833">
                  <c:v>12</c:v>
                </c:pt>
                <c:pt idx="5834">
                  <c:v>12</c:v>
                </c:pt>
                <c:pt idx="5835">
                  <c:v>12</c:v>
                </c:pt>
                <c:pt idx="5836">
                  <c:v>12</c:v>
                </c:pt>
                <c:pt idx="5837">
                  <c:v>12</c:v>
                </c:pt>
                <c:pt idx="5838">
                  <c:v>12</c:v>
                </c:pt>
                <c:pt idx="5839">
                  <c:v>12</c:v>
                </c:pt>
                <c:pt idx="5840">
                  <c:v>12</c:v>
                </c:pt>
                <c:pt idx="5841">
                  <c:v>12</c:v>
                </c:pt>
                <c:pt idx="5842">
                  <c:v>12</c:v>
                </c:pt>
                <c:pt idx="5843">
                  <c:v>12</c:v>
                </c:pt>
                <c:pt idx="5844">
                  <c:v>12</c:v>
                </c:pt>
                <c:pt idx="5845">
                  <c:v>12</c:v>
                </c:pt>
                <c:pt idx="5846">
                  <c:v>12</c:v>
                </c:pt>
                <c:pt idx="5847">
                  <c:v>12</c:v>
                </c:pt>
                <c:pt idx="5848">
                  <c:v>12</c:v>
                </c:pt>
                <c:pt idx="5849">
                  <c:v>12</c:v>
                </c:pt>
                <c:pt idx="5850">
                  <c:v>12</c:v>
                </c:pt>
                <c:pt idx="5851">
                  <c:v>12</c:v>
                </c:pt>
                <c:pt idx="5852">
                  <c:v>12</c:v>
                </c:pt>
                <c:pt idx="5853">
                  <c:v>12</c:v>
                </c:pt>
                <c:pt idx="5854">
                  <c:v>12</c:v>
                </c:pt>
                <c:pt idx="5855">
                  <c:v>12</c:v>
                </c:pt>
                <c:pt idx="5856">
                  <c:v>12</c:v>
                </c:pt>
                <c:pt idx="5857">
                  <c:v>12</c:v>
                </c:pt>
                <c:pt idx="5858">
                  <c:v>12</c:v>
                </c:pt>
                <c:pt idx="5859">
                  <c:v>12</c:v>
                </c:pt>
                <c:pt idx="5860">
                  <c:v>12</c:v>
                </c:pt>
                <c:pt idx="5861">
                  <c:v>12</c:v>
                </c:pt>
                <c:pt idx="5862">
                  <c:v>12</c:v>
                </c:pt>
                <c:pt idx="5863">
                  <c:v>12</c:v>
                </c:pt>
                <c:pt idx="5864">
                  <c:v>12</c:v>
                </c:pt>
                <c:pt idx="5865">
                  <c:v>12</c:v>
                </c:pt>
                <c:pt idx="5866">
                  <c:v>12</c:v>
                </c:pt>
                <c:pt idx="5867">
                  <c:v>12</c:v>
                </c:pt>
                <c:pt idx="5868">
                  <c:v>12</c:v>
                </c:pt>
                <c:pt idx="5869">
                  <c:v>12</c:v>
                </c:pt>
                <c:pt idx="5870">
                  <c:v>12</c:v>
                </c:pt>
                <c:pt idx="5871">
                  <c:v>12</c:v>
                </c:pt>
                <c:pt idx="5872">
                  <c:v>12</c:v>
                </c:pt>
                <c:pt idx="5873">
                  <c:v>12</c:v>
                </c:pt>
                <c:pt idx="5874">
                  <c:v>12</c:v>
                </c:pt>
                <c:pt idx="5875">
                  <c:v>12</c:v>
                </c:pt>
                <c:pt idx="5876">
                  <c:v>12</c:v>
                </c:pt>
                <c:pt idx="5877">
                  <c:v>12</c:v>
                </c:pt>
                <c:pt idx="5878">
                  <c:v>12</c:v>
                </c:pt>
                <c:pt idx="5879">
                  <c:v>12</c:v>
                </c:pt>
                <c:pt idx="5880">
                  <c:v>12</c:v>
                </c:pt>
                <c:pt idx="5881">
                  <c:v>12</c:v>
                </c:pt>
                <c:pt idx="5882">
                  <c:v>12</c:v>
                </c:pt>
                <c:pt idx="5883">
                  <c:v>12</c:v>
                </c:pt>
                <c:pt idx="5884">
                  <c:v>12</c:v>
                </c:pt>
                <c:pt idx="5885">
                  <c:v>12</c:v>
                </c:pt>
                <c:pt idx="5886">
                  <c:v>12</c:v>
                </c:pt>
                <c:pt idx="5887">
                  <c:v>12</c:v>
                </c:pt>
                <c:pt idx="5888">
                  <c:v>12</c:v>
                </c:pt>
                <c:pt idx="5889">
                  <c:v>12</c:v>
                </c:pt>
                <c:pt idx="5890">
                  <c:v>12</c:v>
                </c:pt>
                <c:pt idx="5891">
                  <c:v>12</c:v>
                </c:pt>
                <c:pt idx="5892">
                  <c:v>12</c:v>
                </c:pt>
                <c:pt idx="5893">
                  <c:v>12</c:v>
                </c:pt>
                <c:pt idx="5894">
                  <c:v>12</c:v>
                </c:pt>
                <c:pt idx="5895">
                  <c:v>12</c:v>
                </c:pt>
                <c:pt idx="5896">
                  <c:v>12</c:v>
                </c:pt>
                <c:pt idx="5897">
                  <c:v>12</c:v>
                </c:pt>
                <c:pt idx="5898">
                  <c:v>12</c:v>
                </c:pt>
                <c:pt idx="5899">
                  <c:v>12</c:v>
                </c:pt>
                <c:pt idx="5900">
                  <c:v>12</c:v>
                </c:pt>
                <c:pt idx="5901">
                  <c:v>12</c:v>
                </c:pt>
                <c:pt idx="5902">
                  <c:v>12</c:v>
                </c:pt>
                <c:pt idx="5903">
                  <c:v>12</c:v>
                </c:pt>
                <c:pt idx="5904">
                  <c:v>12</c:v>
                </c:pt>
                <c:pt idx="5905">
                  <c:v>12</c:v>
                </c:pt>
                <c:pt idx="5906">
                  <c:v>12</c:v>
                </c:pt>
                <c:pt idx="5907">
                  <c:v>12</c:v>
                </c:pt>
                <c:pt idx="5908">
                  <c:v>12</c:v>
                </c:pt>
                <c:pt idx="5909">
                  <c:v>12</c:v>
                </c:pt>
                <c:pt idx="5910">
                  <c:v>12</c:v>
                </c:pt>
                <c:pt idx="5911">
                  <c:v>12</c:v>
                </c:pt>
                <c:pt idx="5912">
                  <c:v>12</c:v>
                </c:pt>
                <c:pt idx="5913">
                  <c:v>12</c:v>
                </c:pt>
                <c:pt idx="5914">
                  <c:v>12</c:v>
                </c:pt>
                <c:pt idx="5915">
                  <c:v>12</c:v>
                </c:pt>
                <c:pt idx="5916">
                  <c:v>12</c:v>
                </c:pt>
                <c:pt idx="5917">
                  <c:v>12</c:v>
                </c:pt>
                <c:pt idx="5918">
                  <c:v>12</c:v>
                </c:pt>
                <c:pt idx="5919">
                  <c:v>12</c:v>
                </c:pt>
                <c:pt idx="5920">
                  <c:v>12</c:v>
                </c:pt>
                <c:pt idx="5921">
                  <c:v>12</c:v>
                </c:pt>
                <c:pt idx="5922">
                  <c:v>12</c:v>
                </c:pt>
                <c:pt idx="5923">
                  <c:v>12</c:v>
                </c:pt>
                <c:pt idx="5924">
                  <c:v>12</c:v>
                </c:pt>
                <c:pt idx="5925">
                  <c:v>12</c:v>
                </c:pt>
                <c:pt idx="5926">
                  <c:v>12</c:v>
                </c:pt>
                <c:pt idx="5927">
                  <c:v>12</c:v>
                </c:pt>
                <c:pt idx="5928">
                  <c:v>12</c:v>
                </c:pt>
                <c:pt idx="5929">
                  <c:v>12</c:v>
                </c:pt>
                <c:pt idx="5930">
                  <c:v>12</c:v>
                </c:pt>
                <c:pt idx="5931">
                  <c:v>12</c:v>
                </c:pt>
                <c:pt idx="5932">
                  <c:v>12</c:v>
                </c:pt>
                <c:pt idx="5933">
                  <c:v>12</c:v>
                </c:pt>
                <c:pt idx="5934">
                  <c:v>12</c:v>
                </c:pt>
                <c:pt idx="5935">
                  <c:v>12</c:v>
                </c:pt>
                <c:pt idx="5936">
                  <c:v>12</c:v>
                </c:pt>
                <c:pt idx="5937">
                  <c:v>12</c:v>
                </c:pt>
                <c:pt idx="5938">
                  <c:v>12</c:v>
                </c:pt>
                <c:pt idx="5939">
                  <c:v>12</c:v>
                </c:pt>
                <c:pt idx="5940">
                  <c:v>12</c:v>
                </c:pt>
                <c:pt idx="5941">
                  <c:v>12</c:v>
                </c:pt>
                <c:pt idx="5942">
                  <c:v>12</c:v>
                </c:pt>
                <c:pt idx="5943">
                  <c:v>12</c:v>
                </c:pt>
                <c:pt idx="5944">
                  <c:v>12</c:v>
                </c:pt>
                <c:pt idx="5945">
                  <c:v>12</c:v>
                </c:pt>
                <c:pt idx="5946">
                  <c:v>12</c:v>
                </c:pt>
                <c:pt idx="5947">
                  <c:v>12</c:v>
                </c:pt>
                <c:pt idx="5948">
                  <c:v>12</c:v>
                </c:pt>
                <c:pt idx="5949">
                  <c:v>12</c:v>
                </c:pt>
                <c:pt idx="5950">
                  <c:v>12</c:v>
                </c:pt>
                <c:pt idx="5951">
                  <c:v>12</c:v>
                </c:pt>
                <c:pt idx="5952">
                  <c:v>12</c:v>
                </c:pt>
                <c:pt idx="5953">
                  <c:v>12</c:v>
                </c:pt>
                <c:pt idx="5954">
                  <c:v>12</c:v>
                </c:pt>
                <c:pt idx="5955">
                  <c:v>12</c:v>
                </c:pt>
                <c:pt idx="5956">
                  <c:v>12</c:v>
                </c:pt>
                <c:pt idx="5957">
                  <c:v>12</c:v>
                </c:pt>
                <c:pt idx="5958">
                  <c:v>12</c:v>
                </c:pt>
                <c:pt idx="5959">
                  <c:v>12</c:v>
                </c:pt>
                <c:pt idx="5960">
                  <c:v>12</c:v>
                </c:pt>
                <c:pt idx="5961">
                  <c:v>12</c:v>
                </c:pt>
                <c:pt idx="5962">
                  <c:v>12</c:v>
                </c:pt>
                <c:pt idx="5963">
                  <c:v>12</c:v>
                </c:pt>
                <c:pt idx="5964">
                  <c:v>12</c:v>
                </c:pt>
                <c:pt idx="5965">
                  <c:v>12</c:v>
                </c:pt>
                <c:pt idx="5966">
                  <c:v>12</c:v>
                </c:pt>
                <c:pt idx="5967">
                  <c:v>12</c:v>
                </c:pt>
                <c:pt idx="5968">
                  <c:v>12</c:v>
                </c:pt>
                <c:pt idx="5969">
                  <c:v>12</c:v>
                </c:pt>
                <c:pt idx="5970">
                  <c:v>12</c:v>
                </c:pt>
                <c:pt idx="5971">
                  <c:v>12</c:v>
                </c:pt>
                <c:pt idx="5972">
                  <c:v>12</c:v>
                </c:pt>
                <c:pt idx="5973">
                  <c:v>12</c:v>
                </c:pt>
                <c:pt idx="5974">
                  <c:v>12</c:v>
                </c:pt>
                <c:pt idx="5975">
                  <c:v>12</c:v>
                </c:pt>
                <c:pt idx="5976">
                  <c:v>12</c:v>
                </c:pt>
                <c:pt idx="5977">
                  <c:v>12</c:v>
                </c:pt>
                <c:pt idx="5978">
                  <c:v>12</c:v>
                </c:pt>
                <c:pt idx="5979">
                  <c:v>12</c:v>
                </c:pt>
                <c:pt idx="5980">
                  <c:v>12</c:v>
                </c:pt>
                <c:pt idx="5981">
                  <c:v>12</c:v>
                </c:pt>
                <c:pt idx="5982">
                  <c:v>12</c:v>
                </c:pt>
                <c:pt idx="5983">
                  <c:v>12</c:v>
                </c:pt>
                <c:pt idx="5984">
                  <c:v>12</c:v>
                </c:pt>
                <c:pt idx="5985">
                  <c:v>12</c:v>
                </c:pt>
                <c:pt idx="5986">
                  <c:v>12</c:v>
                </c:pt>
                <c:pt idx="5987">
                  <c:v>12</c:v>
                </c:pt>
                <c:pt idx="5988">
                  <c:v>12</c:v>
                </c:pt>
                <c:pt idx="5989">
                  <c:v>12</c:v>
                </c:pt>
                <c:pt idx="5990">
                  <c:v>12</c:v>
                </c:pt>
                <c:pt idx="5991">
                  <c:v>12</c:v>
                </c:pt>
                <c:pt idx="5992">
                  <c:v>12</c:v>
                </c:pt>
                <c:pt idx="5993">
                  <c:v>12</c:v>
                </c:pt>
                <c:pt idx="5994">
                  <c:v>12</c:v>
                </c:pt>
                <c:pt idx="5995">
                  <c:v>12</c:v>
                </c:pt>
                <c:pt idx="5996">
                  <c:v>12</c:v>
                </c:pt>
                <c:pt idx="5997">
                  <c:v>12</c:v>
                </c:pt>
                <c:pt idx="5998">
                  <c:v>12</c:v>
                </c:pt>
                <c:pt idx="5999">
                  <c:v>12</c:v>
                </c:pt>
                <c:pt idx="6000">
                  <c:v>12</c:v>
                </c:pt>
                <c:pt idx="6001">
                  <c:v>12</c:v>
                </c:pt>
                <c:pt idx="6002">
                  <c:v>12</c:v>
                </c:pt>
                <c:pt idx="6003">
                  <c:v>12</c:v>
                </c:pt>
                <c:pt idx="6004">
                  <c:v>12</c:v>
                </c:pt>
                <c:pt idx="6005">
                  <c:v>12</c:v>
                </c:pt>
                <c:pt idx="6006">
                  <c:v>12</c:v>
                </c:pt>
                <c:pt idx="6007">
                  <c:v>12</c:v>
                </c:pt>
                <c:pt idx="6008">
                  <c:v>12</c:v>
                </c:pt>
                <c:pt idx="6009">
                  <c:v>12</c:v>
                </c:pt>
                <c:pt idx="6010">
                  <c:v>12</c:v>
                </c:pt>
                <c:pt idx="6011">
                  <c:v>12</c:v>
                </c:pt>
                <c:pt idx="6012">
                  <c:v>12</c:v>
                </c:pt>
                <c:pt idx="6013">
                  <c:v>12</c:v>
                </c:pt>
                <c:pt idx="6014">
                  <c:v>12</c:v>
                </c:pt>
                <c:pt idx="6015">
                  <c:v>12</c:v>
                </c:pt>
                <c:pt idx="6016">
                  <c:v>12</c:v>
                </c:pt>
                <c:pt idx="6017">
                  <c:v>12</c:v>
                </c:pt>
                <c:pt idx="6018">
                  <c:v>12</c:v>
                </c:pt>
                <c:pt idx="6019">
                  <c:v>12</c:v>
                </c:pt>
                <c:pt idx="6020">
                  <c:v>12</c:v>
                </c:pt>
                <c:pt idx="6021">
                  <c:v>12</c:v>
                </c:pt>
                <c:pt idx="6022">
                  <c:v>12</c:v>
                </c:pt>
                <c:pt idx="6023">
                  <c:v>12</c:v>
                </c:pt>
                <c:pt idx="6024">
                  <c:v>12</c:v>
                </c:pt>
                <c:pt idx="6025">
                  <c:v>12</c:v>
                </c:pt>
                <c:pt idx="6026">
                  <c:v>12</c:v>
                </c:pt>
                <c:pt idx="6027">
                  <c:v>12</c:v>
                </c:pt>
                <c:pt idx="6028">
                  <c:v>12</c:v>
                </c:pt>
                <c:pt idx="6029">
                  <c:v>12</c:v>
                </c:pt>
                <c:pt idx="6030">
                  <c:v>12</c:v>
                </c:pt>
                <c:pt idx="6031">
                  <c:v>12</c:v>
                </c:pt>
                <c:pt idx="6032">
                  <c:v>12</c:v>
                </c:pt>
                <c:pt idx="6033">
                  <c:v>12</c:v>
                </c:pt>
                <c:pt idx="6034">
                  <c:v>12</c:v>
                </c:pt>
                <c:pt idx="6035">
                  <c:v>12</c:v>
                </c:pt>
                <c:pt idx="6036">
                  <c:v>12</c:v>
                </c:pt>
                <c:pt idx="6037">
                  <c:v>12</c:v>
                </c:pt>
                <c:pt idx="6038">
                  <c:v>12</c:v>
                </c:pt>
                <c:pt idx="6039">
                  <c:v>12</c:v>
                </c:pt>
                <c:pt idx="6040">
                  <c:v>12</c:v>
                </c:pt>
                <c:pt idx="6041">
                  <c:v>12</c:v>
                </c:pt>
                <c:pt idx="6042">
                  <c:v>12</c:v>
                </c:pt>
                <c:pt idx="6043">
                  <c:v>12</c:v>
                </c:pt>
                <c:pt idx="6044">
                  <c:v>12</c:v>
                </c:pt>
                <c:pt idx="6045">
                  <c:v>12</c:v>
                </c:pt>
                <c:pt idx="6046">
                  <c:v>12</c:v>
                </c:pt>
                <c:pt idx="6047">
                  <c:v>12</c:v>
                </c:pt>
                <c:pt idx="6048">
                  <c:v>12</c:v>
                </c:pt>
                <c:pt idx="6049">
                  <c:v>12</c:v>
                </c:pt>
                <c:pt idx="6050">
                  <c:v>12</c:v>
                </c:pt>
                <c:pt idx="6051">
                  <c:v>12</c:v>
                </c:pt>
                <c:pt idx="6052">
                  <c:v>12</c:v>
                </c:pt>
                <c:pt idx="6053">
                  <c:v>12</c:v>
                </c:pt>
                <c:pt idx="6054">
                  <c:v>12</c:v>
                </c:pt>
                <c:pt idx="6055">
                  <c:v>12</c:v>
                </c:pt>
                <c:pt idx="6056">
                  <c:v>12</c:v>
                </c:pt>
                <c:pt idx="6057">
                  <c:v>12</c:v>
                </c:pt>
                <c:pt idx="6058">
                  <c:v>12</c:v>
                </c:pt>
                <c:pt idx="6059">
                  <c:v>12</c:v>
                </c:pt>
                <c:pt idx="6060">
                  <c:v>12</c:v>
                </c:pt>
                <c:pt idx="6061">
                  <c:v>12</c:v>
                </c:pt>
                <c:pt idx="6062">
                  <c:v>12</c:v>
                </c:pt>
                <c:pt idx="6063">
                  <c:v>12</c:v>
                </c:pt>
                <c:pt idx="6064">
                  <c:v>12</c:v>
                </c:pt>
                <c:pt idx="6065">
                  <c:v>12</c:v>
                </c:pt>
                <c:pt idx="6066">
                  <c:v>12</c:v>
                </c:pt>
                <c:pt idx="6067">
                  <c:v>12</c:v>
                </c:pt>
                <c:pt idx="6068">
                  <c:v>12</c:v>
                </c:pt>
                <c:pt idx="6069">
                  <c:v>12</c:v>
                </c:pt>
                <c:pt idx="6070">
                  <c:v>12</c:v>
                </c:pt>
                <c:pt idx="6071">
                  <c:v>12</c:v>
                </c:pt>
                <c:pt idx="6072">
                  <c:v>12</c:v>
                </c:pt>
                <c:pt idx="6073">
                  <c:v>12</c:v>
                </c:pt>
                <c:pt idx="6074">
                  <c:v>12</c:v>
                </c:pt>
                <c:pt idx="6075">
                  <c:v>12</c:v>
                </c:pt>
                <c:pt idx="6076">
                  <c:v>12</c:v>
                </c:pt>
                <c:pt idx="6077">
                  <c:v>12</c:v>
                </c:pt>
                <c:pt idx="6078">
                  <c:v>12</c:v>
                </c:pt>
                <c:pt idx="6079">
                  <c:v>12</c:v>
                </c:pt>
                <c:pt idx="6080">
                  <c:v>12</c:v>
                </c:pt>
                <c:pt idx="6081">
                  <c:v>12</c:v>
                </c:pt>
                <c:pt idx="6082">
                  <c:v>12</c:v>
                </c:pt>
                <c:pt idx="6083">
                  <c:v>12</c:v>
                </c:pt>
                <c:pt idx="6084">
                  <c:v>12</c:v>
                </c:pt>
                <c:pt idx="6085">
                  <c:v>12</c:v>
                </c:pt>
                <c:pt idx="6086">
                  <c:v>12</c:v>
                </c:pt>
                <c:pt idx="6087">
                  <c:v>12</c:v>
                </c:pt>
                <c:pt idx="6088">
                  <c:v>12</c:v>
                </c:pt>
                <c:pt idx="6089">
                  <c:v>12</c:v>
                </c:pt>
                <c:pt idx="6090">
                  <c:v>12</c:v>
                </c:pt>
                <c:pt idx="6091">
                  <c:v>12</c:v>
                </c:pt>
                <c:pt idx="6092">
                  <c:v>12</c:v>
                </c:pt>
                <c:pt idx="6093">
                  <c:v>12</c:v>
                </c:pt>
                <c:pt idx="6094">
                  <c:v>12</c:v>
                </c:pt>
                <c:pt idx="6095">
                  <c:v>12</c:v>
                </c:pt>
                <c:pt idx="6096">
                  <c:v>12</c:v>
                </c:pt>
                <c:pt idx="6097">
                  <c:v>12</c:v>
                </c:pt>
                <c:pt idx="6098">
                  <c:v>12</c:v>
                </c:pt>
                <c:pt idx="6099">
                  <c:v>12</c:v>
                </c:pt>
                <c:pt idx="6100">
                  <c:v>12</c:v>
                </c:pt>
                <c:pt idx="6101">
                  <c:v>12</c:v>
                </c:pt>
                <c:pt idx="6102">
                  <c:v>12</c:v>
                </c:pt>
                <c:pt idx="6103">
                  <c:v>12</c:v>
                </c:pt>
                <c:pt idx="6104">
                  <c:v>12</c:v>
                </c:pt>
                <c:pt idx="6105">
                  <c:v>12</c:v>
                </c:pt>
                <c:pt idx="6106">
                  <c:v>12</c:v>
                </c:pt>
                <c:pt idx="6107">
                  <c:v>12</c:v>
                </c:pt>
                <c:pt idx="6108">
                  <c:v>12</c:v>
                </c:pt>
                <c:pt idx="6109">
                  <c:v>12</c:v>
                </c:pt>
                <c:pt idx="6110">
                  <c:v>12</c:v>
                </c:pt>
                <c:pt idx="6111">
                  <c:v>12</c:v>
                </c:pt>
                <c:pt idx="6112">
                  <c:v>12</c:v>
                </c:pt>
                <c:pt idx="6113">
                  <c:v>12</c:v>
                </c:pt>
                <c:pt idx="6114">
                  <c:v>12</c:v>
                </c:pt>
                <c:pt idx="6115">
                  <c:v>12</c:v>
                </c:pt>
                <c:pt idx="6116">
                  <c:v>12</c:v>
                </c:pt>
                <c:pt idx="6117">
                  <c:v>12</c:v>
                </c:pt>
                <c:pt idx="6118">
                  <c:v>12</c:v>
                </c:pt>
                <c:pt idx="6119">
                  <c:v>12</c:v>
                </c:pt>
                <c:pt idx="6120">
                  <c:v>12</c:v>
                </c:pt>
                <c:pt idx="6121">
                  <c:v>12</c:v>
                </c:pt>
                <c:pt idx="6122">
                  <c:v>12</c:v>
                </c:pt>
                <c:pt idx="6123">
                  <c:v>12</c:v>
                </c:pt>
                <c:pt idx="6124">
                  <c:v>12</c:v>
                </c:pt>
                <c:pt idx="6125">
                  <c:v>12</c:v>
                </c:pt>
                <c:pt idx="6126">
                  <c:v>12</c:v>
                </c:pt>
                <c:pt idx="6127">
                  <c:v>12</c:v>
                </c:pt>
                <c:pt idx="6128">
                  <c:v>12</c:v>
                </c:pt>
                <c:pt idx="6129">
                  <c:v>12</c:v>
                </c:pt>
                <c:pt idx="6130">
                  <c:v>12</c:v>
                </c:pt>
                <c:pt idx="6131">
                  <c:v>12</c:v>
                </c:pt>
                <c:pt idx="6132">
                  <c:v>12</c:v>
                </c:pt>
                <c:pt idx="6133">
                  <c:v>12</c:v>
                </c:pt>
                <c:pt idx="6134">
                  <c:v>12</c:v>
                </c:pt>
                <c:pt idx="6135">
                  <c:v>12</c:v>
                </c:pt>
                <c:pt idx="6136">
                  <c:v>12</c:v>
                </c:pt>
                <c:pt idx="6137">
                  <c:v>12</c:v>
                </c:pt>
                <c:pt idx="6138">
                  <c:v>12</c:v>
                </c:pt>
                <c:pt idx="6139">
                  <c:v>12</c:v>
                </c:pt>
                <c:pt idx="6140">
                  <c:v>12</c:v>
                </c:pt>
                <c:pt idx="6141">
                  <c:v>12</c:v>
                </c:pt>
                <c:pt idx="6142">
                  <c:v>12</c:v>
                </c:pt>
                <c:pt idx="6143">
                  <c:v>12</c:v>
                </c:pt>
                <c:pt idx="6144">
                  <c:v>12</c:v>
                </c:pt>
                <c:pt idx="6145">
                  <c:v>12</c:v>
                </c:pt>
                <c:pt idx="6146">
                  <c:v>12</c:v>
                </c:pt>
                <c:pt idx="6147">
                  <c:v>12</c:v>
                </c:pt>
                <c:pt idx="6148">
                  <c:v>12</c:v>
                </c:pt>
                <c:pt idx="6149">
                  <c:v>12</c:v>
                </c:pt>
                <c:pt idx="6150">
                  <c:v>12</c:v>
                </c:pt>
                <c:pt idx="6151">
                  <c:v>12</c:v>
                </c:pt>
                <c:pt idx="6152">
                  <c:v>12</c:v>
                </c:pt>
                <c:pt idx="6153">
                  <c:v>12</c:v>
                </c:pt>
                <c:pt idx="6154">
                  <c:v>12</c:v>
                </c:pt>
                <c:pt idx="6155">
                  <c:v>12</c:v>
                </c:pt>
                <c:pt idx="6156">
                  <c:v>12</c:v>
                </c:pt>
                <c:pt idx="6157">
                  <c:v>12</c:v>
                </c:pt>
                <c:pt idx="6158">
                  <c:v>12</c:v>
                </c:pt>
                <c:pt idx="6159">
                  <c:v>12</c:v>
                </c:pt>
                <c:pt idx="6160">
                  <c:v>12</c:v>
                </c:pt>
                <c:pt idx="6161">
                  <c:v>12</c:v>
                </c:pt>
                <c:pt idx="6162">
                  <c:v>12</c:v>
                </c:pt>
                <c:pt idx="6163">
                  <c:v>12</c:v>
                </c:pt>
                <c:pt idx="6164">
                  <c:v>12</c:v>
                </c:pt>
                <c:pt idx="6165">
                  <c:v>12</c:v>
                </c:pt>
                <c:pt idx="6166">
                  <c:v>12</c:v>
                </c:pt>
                <c:pt idx="6167">
                  <c:v>12</c:v>
                </c:pt>
                <c:pt idx="6168">
                  <c:v>12</c:v>
                </c:pt>
                <c:pt idx="6169">
                  <c:v>12</c:v>
                </c:pt>
                <c:pt idx="6170">
                  <c:v>12</c:v>
                </c:pt>
                <c:pt idx="6171">
                  <c:v>12</c:v>
                </c:pt>
                <c:pt idx="6172">
                  <c:v>12</c:v>
                </c:pt>
                <c:pt idx="6173">
                  <c:v>12</c:v>
                </c:pt>
                <c:pt idx="6174">
                  <c:v>12</c:v>
                </c:pt>
                <c:pt idx="6175">
                  <c:v>12</c:v>
                </c:pt>
                <c:pt idx="6176">
                  <c:v>12</c:v>
                </c:pt>
                <c:pt idx="6177">
                  <c:v>12</c:v>
                </c:pt>
                <c:pt idx="6178">
                  <c:v>12</c:v>
                </c:pt>
                <c:pt idx="6179">
                  <c:v>12</c:v>
                </c:pt>
                <c:pt idx="6180">
                  <c:v>12</c:v>
                </c:pt>
                <c:pt idx="6181">
                  <c:v>12</c:v>
                </c:pt>
                <c:pt idx="6182">
                  <c:v>12</c:v>
                </c:pt>
                <c:pt idx="6183">
                  <c:v>12</c:v>
                </c:pt>
                <c:pt idx="6184">
                  <c:v>12</c:v>
                </c:pt>
                <c:pt idx="6185">
                  <c:v>12</c:v>
                </c:pt>
                <c:pt idx="6186">
                  <c:v>12</c:v>
                </c:pt>
                <c:pt idx="6187">
                  <c:v>12</c:v>
                </c:pt>
                <c:pt idx="6188">
                  <c:v>12</c:v>
                </c:pt>
                <c:pt idx="6189">
                  <c:v>12</c:v>
                </c:pt>
                <c:pt idx="6190">
                  <c:v>12</c:v>
                </c:pt>
                <c:pt idx="6191">
                  <c:v>12</c:v>
                </c:pt>
                <c:pt idx="6192">
                  <c:v>12</c:v>
                </c:pt>
                <c:pt idx="6193">
                  <c:v>12</c:v>
                </c:pt>
                <c:pt idx="6194">
                  <c:v>12</c:v>
                </c:pt>
                <c:pt idx="6195">
                  <c:v>12</c:v>
                </c:pt>
                <c:pt idx="6196">
                  <c:v>12</c:v>
                </c:pt>
                <c:pt idx="6197">
                  <c:v>12</c:v>
                </c:pt>
                <c:pt idx="6198">
                  <c:v>12</c:v>
                </c:pt>
                <c:pt idx="6199">
                  <c:v>12</c:v>
                </c:pt>
                <c:pt idx="6200">
                  <c:v>12</c:v>
                </c:pt>
                <c:pt idx="6201">
                  <c:v>12</c:v>
                </c:pt>
                <c:pt idx="6202">
                  <c:v>12</c:v>
                </c:pt>
                <c:pt idx="6203">
                  <c:v>12</c:v>
                </c:pt>
                <c:pt idx="6204">
                  <c:v>12</c:v>
                </c:pt>
                <c:pt idx="6205">
                  <c:v>12</c:v>
                </c:pt>
                <c:pt idx="6206">
                  <c:v>12</c:v>
                </c:pt>
                <c:pt idx="6207">
                  <c:v>12</c:v>
                </c:pt>
                <c:pt idx="6208">
                  <c:v>12</c:v>
                </c:pt>
                <c:pt idx="6209">
                  <c:v>12</c:v>
                </c:pt>
                <c:pt idx="6210">
                  <c:v>12</c:v>
                </c:pt>
                <c:pt idx="6211">
                  <c:v>12</c:v>
                </c:pt>
                <c:pt idx="6212">
                  <c:v>12</c:v>
                </c:pt>
                <c:pt idx="6213">
                  <c:v>12</c:v>
                </c:pt>
                <c:pt idx="6214">
                  <c:v>12</c:v>
                </c:pt>
                <c:pt idx="6215">
                  <c:v>12</c:v>
                </c:pt>
                <c:pt idx="6216">
                  <c:v>12</c:v>
                </c:pt>
                <c:pt idx="6217">
                  <c:v>12</c:v>
                </c:pt>
                <c:pt idx="6218">
                  <c:v>12</c:v>
                </c:pt>
                <c:pt idx="6219">
                  <c:v>12</c:v>
                </c:pt>
                <c:pt idx="6220">
                  <c:v>12</c:v>
                </c:pt>
                <c:pt idx="6221">
                  <c:v>12</c:v>
                </c:pt>
                <c:pt idx="6222">
                  <c:v>12</c:v>
                </c:pt>
                <c:pt idx="6223">
                  <c:v>12</c:v>
                </c:pt>
                <c:pt idx="6224">
                  <c:v>12</c:v>
                </c:pt>
                <c:pt idx="6225">
                  <c:v>12</c:v>
                </c:pt>
                <c:pt idx="6226">
                  <c:v>12</c:v>
                </c:pt>
                <c:pt idx="6227">
                  <c:v>12</c:v>
                </c:pt>
                <c:pt idx="6228">
                  <c:v>12</c:v>
                </c:pt>
                <c:pt idx="6229">
                  <c:v>12</c:v>
                </c:pt>
                <c:pt idx="6230">
                  <c:v>12</c:v>
                </c:pt>
                <c:pt idx="6231">
                  <c:v>12</c:v>
                </c:pt>
                <c:pt idx="6232">
                  <c:v>12</c:v>
                </c:pt>
                <c:pt idx="6233">
                  <c:v>12</c:v>
                </c:pt>
                <c:pt idx="6234">
                  <c:v>12</c:v>
                </c:pt>
                <c:pt idx="6235">
                  <c:v>12</c:v>
                </c:pt>
                <c:pt idx="6236">
                  <c:v>12</c:v>
                </c:pt>
                <c:pt idx="6237">
                  <c:v>12</c:v>
                </c:pt>
                <c:pt idx="6238">
                  <c:v>12</c:v>
                </c:pt>
                <c:pt idx="6239">
                  <c:v>12</c:v>
                </c:pt>
                <c:pt idx="6240">
                  <c:v>12</c:v>
                </c:pt>
                <c:pt idx="6241">
                  <c:v>12</c:v>
                </c:pt>
                <c:pt idx="6242">
                  <c:v>12</c:v>
                </c:pt>
                <c:pt idx="6243">
                  <c:v>12</c:v>
                </c:pt>
                <c:pt idx="6244">
                  <c:v>12</c:v>
                </c:pt>
                <c:pt idx="6245">
                  <c:v>12</c:v>
                </c:pt>
                <c:pt idx="6246">
                  <c:v>12</c:v>
                </c:pt>
                <c:pt idx="6247">
                  <c:v>12</c:v>
                </c:pt>
                <c:pt idx="6248">
                  <c:v>12</c:v>
                </c:pt>
                <c:pt idx="6249">
                  <c:v>12</c:v>
                </c:pt>
                <c:pt idx="6250">
                  <c:v>12</c:v>
                </c:pt>
                <c:pt idx="6251">
                  <c:v>12</c:v>
                </c:pt>
                <c:pt idx="6252">
                  <c:v>12</c:v>
                </c:pt>
                <c:pt idx="6253">
                  <c:v>12</c:v>
                </c:pt>
                <c:pt idx="6254">
                  <c:v>12</c:v>
                </c:pt>
                <c:pt idx="6255">
                  <c:v>12</c:v>
                </c:pt>
                <c:pt idx="6256">
                  <c:v>12</c:v>
                </c:pt>
                <c:pt idx="6257">
                  <c:v>12</c:v>
                </c:pt>
                <c:pt idx="6258">
                  <c:v>12</c:v>
                </c:pt>
                <c:pt idx="6259">
                  <c:v>12</c:v>
                </c:pt>
                <c:pt idx="6260">
                  <c:v>12</c:v>
                </c:pt>
                <c:pt idx="6261">
                  <c:v>12</c:v>
                </c:pt>
                <c:pt idx="6262">
                  <c:v>12</c:v>
                </c:pt>
                <c:pt idx="6263">
                  <c:v>12</c:v>
                </c:pt>
                <c:pt idx="6264">
                  <c:v>12</c:v>
                </c:pt>
                <c:pt idx="6265">
                  <c:v>12</c:v>
                </c:pt>
                <c:pt idx="6266">
                  <c:v>12</c:v>
                </c:pt>
                <c:pt idx="6267">
                  <c:v>12</c:v>
                </c:pt>
                <c:pt idx="6268">
                  <c:v>12</c:v>
                </c:pt>
                <c:pt idx="6269">
                  <c:v>12</c:v>
                </c:pt>
                <c:pt idx="6270">
                  <c:v>12</c:v>
                </c:pt>
                <c:pt idx="6271">
                  <c:v>12</c:v>
                </c:pt>
                <c:pt idx="6272">
                  <c:v>12</c:v>
                </c:pt>
                <c:pt idx="6273">
                  <c:v>12</c:v>
                </c:pt>
                <c:pt idx="6274">
                  <c:v>12</c:v>
                </c:pt>
                <c:pt idx="6275">
                  <c:v>12</c:v>
                </c:pt>
                <c:pt idx="6276">
                  <c:v>12</c:v>
                </c:pt>
                <c:pt idx="6277">
                  <c:v>12</c:v>
                </c:pt>
                <c:pt idx="6278">
                  <c:v>12</c:v>
                </c:pt>
                <c:pt idx="6279">
                  <c:v>12</c:v>
                </c:pt>
                <c:pt idx="6280">
                  <c:v>12</c:v>
                </c:pt>
                <c:pt idx="6281">
                  <c:v>12</c:v>
                </c:pt>
                <c:pt idx="6282">
                  <c:v>12</c:v>
                </c:pt>
                <c:pt idx="6283">
                  <c:v>12</c:v>
                </c:pt>
                <c:pt idx="6284">
                  <c:v>12</c:v>
                </c:pt>
                <c:pt idx="6285">
                  <c:v>12</c:v>
                </c:pt>
                <c:pt idx="6286">
                  <c:v>12</c:v>
                </c:pt>
                <c:pt idx="6287">
                  <c:v>12</c:v>
                </c:pt>
                <c:pt idx="6288">
                  <c:v>12</c:v>
                </c:pt>
                <c:pt idx="6289">
                  <c:v>12</c:v>
                </c:pt>
                <c:pt idx="6290">
                  <c:v>12</c:v>
                </c:pt>
                <c:pt idx="6291">
                  <c:v>12</c:v>
                </c:pt>
                <c:pt idx="6292">
                  <c:v>12</c:v>
                </c:pt>
                <c:pt idx="6293">
                  <c:v>12</c:v>
                </c:pt>
                <c:pt idx="6294">
                  <c:v>12</c:v>
                </c:pt>
                <c:pt idx="6295">
                  <c:v>12</c:v>
                </c:pt>
                <c:pt idx="6296">
                  <c:v>12</c:v>
                </c:pt>
                <c:pt idx="6297">
                  <c:v>12</c:v>
                </c:pt>
                <c:pt idx="6298">
                  <c:v>12</c:v>
                </c:pt>
                <c:pt idx="6299">
                  <c:v>12</c:v>
                </c:pt>
                <c:pt idx="6300">
                  <c:v>12</c:v>
                </c:pt>
                <c:pt idx="6301">
                  <c:v>12</c:v>
                </c:pt>
                <c:pt idx="6302">
                  <c:v>12</c:v>
                </c:pt>
                <c:pt idx="6303">
                  <c:v>12</c:v>
                </c:pt>
                <c:pt idx="6304">
                  <c:v>12</c:v>
                </c:pt>
                <c:pt idx="6305">
                  <c:v>12</c:v>
                </c:pt>
                <c:pt idx="6306">
                  <c:v>12</c:v>
                </c:pt>
                <c:pt idx="6307">
                  <c:v>12</c:v>
                </c:pt>
                <c:pt idx="6308">
                  <c:v>12</c:v>
                </c:pt>
                <c:pt idx="6309">
                  <c:v>12</c:v>
                </c:pt>
                <c:pt idx="6310">
                  <c:v>12</c:v>
                </c:pt>
                <c:pt idx="6311">
                  <c:v>12</c:v>
                </c:pt>
                <c:pt idx="6312">
                  <c:v>12</c:v>
                </c:pt>
                <c:pt idx="6313">
                  <c:v>12</c:v>
                </c:pt>
                <c:pt idx="6314">
                  <c:v>12</c:v>
                </c:pt>
                <c:pt idx="6315">
                  <c:v>12</c:v>
                </c:pt>
                <c:pt idx="6316">
                  <c:v>12</c:v>
                </c:pt>
                <c:pt idx="6317">
                  <c:v>12</c:v>
                </c:pt>
                <c:pt idx="6318">
                  <c:v>12</c:v>
                </c:pt>
                <c:pt idx="6319">
                  <c:v>12</c:v>
                </c:pt>
                <c:pt idx="6320">
                  <c:v>12</c:v>
                </c:pt>
                <c:pt idx="6321">
                  <c:v>12</c:v>
                </c:pt>
                <c:pt idx="6322">
                  <c:v>12</c:v>
                </c:pt>
                <c:pt idx="6323">
                  <c:v>12</c:v>
                </c:pt>
                <c:pt idx="6324">
                  <c:v>12</c:v>
                </c:pt>
                <c:pt idx="6325">
                  <c:v>12</c:v>
                </c:pt>
                <c:pt idx="6326">
                  <c:v>12</c:v>
                </c:pt>
                <c:pt idx="6327">
                  <c:v>12</c:v>
                </c:pt>
                <c:pt idx="6328">
                  <c:v>12</c:v>
                </c:pt>
                <c:pt idx="6329">
                  <c:v>12</c:v>
                </c:pt>
                <c:pt idx="6330">
                  <c:v>12</c:v>
                </c:pt>
                <c:pt idx="6331">
                  <c:v>12</c:v>
                </c:pt>
                <c:pt idx="6332">
                  <c:v>12</c:v>
                </c:pt>
                <c:pt idx="6333">
                  <c:v>12</c:v>
                </c:pt>
                <c:pt idx="6334">
                  <c:v>12</c:v>
                </c:pt>
                <c:pt idx="6335">
                  <c:v>12</c:v>
                </c:pt>
                <c:pt idx="6336">
                  <c:v>12</c:v>
                </c:pt>
                <c:pt idx="6337">
                  <c:v>12</c:v>
                </c:pt>
                <c:pt idx="6338">
                  <c:v>12</c:v>
                </c:pt>
                <c:pt idx="6339">
                  <c:v>12</c:v>
                </c:pt>
                <c:pt idx="6340">
                  <c:v>12</c:v>
                </c:pt>
                <c:pt idx="6341">
                  <c:v>12</c:v>
                </c:pt>
                <c:pt idx="6342">
                  <c:v>12</c:v>
                </c:pt>
                <c:pt idx="6343">
                  <c:v>12</c:v>
                </c:pt>
                <c:pt idx="6344">
                  <c:v>12</c:v>
                </c:pt>
                <c:pt idx="6345">
                  <c:v>12</c:v>
                </c:pt>
                <c:pt idx="6346">
                  <c:v>12</c:v>
                </c:pt>
                <c:pt idx="6347">
                  <c:v>12</c:v>
                </c:pt>
                <c:pt idx="6348">
                  <c:v>12</c:v>
                </c:pt>
                <c:pt idx="6349">
                  <c:v>12</c:v>
                </c:pt>
                <c:pt idx="6350">
                  <c:v>12</c:v>
                </c:pt>
                <c:pt idx="6351">
                  <c:v>12</c:v>
                </c:pt>
                <c:pt idx="6352">
                  <c:v>12</c:v>
                </c:pt>
                <c:pt idx="6353">
                  <c:v>12</c:v>
                </c:pt>
                <c:pt idx="6354">
                  <c:v>12</c:v>
                </c:pt>
                <c:pt idx="6355">
                  <c:v>12</c:v>
                </c:pt>
                <c:pt idx="6356">
                  <c:v>12</c:v>
                </c:pt>
                <c:pt idx="6357">
                  <c:v>12</c:v>
                </c:pt>
                <c:pt idx="6358">
                  <c:v>12</c:v>
                </c:pt>
                <c:pt idx="6359">
                  <c:v>12</c:v>
                </c:pt>
                <c:pt idx="6360">
                  <c:v>12</c:v>
                </c:pt>
                <c:pt idx="6361">
                  <c:v>12</c:v>
                </c:pt>
                <c:pt idx="6362">
                  <c:v>12</c:v>
                </c:pt>
                <c:pt idx="6363">
                  <c:v>12</c:v>
                </c:pt>
                <c:pt idx="6364">
                  <c:v>12</c:v>
                </c:pt>
                <c:pt idx="6365">
                  <c:v>12</c:v>
                </c:pt>
                <c:pt idx="6366">
                  <c:v>12</c:v>
                </c:pt>
                <c:pt idx="6367">
                  <c:v>12</c:v>
                </c:pt>
                <c:pt idx="6368">
                  <c:v>12</c:v>
                </c:pt>
                <c:pt idx="6369">
                  <c:v>12</c:v>
                </c:pt>
                <c:pt idx="6370">
                  <c:v>12</c:v>
                </c:pt>
                <c:pt idx="6371">
                  <c:v>12</c:v>
                </c:pt>
                <c:pt idx="6372">
                  <c:v>12</c:v>
                </c:pt>
                <c:pt idx="6373">
                  <c:v>12</c:v>
                </c:pt>
                <c:pt idx="6374">
                  <c:v>12</c:v>
                </c:pt>
                <c:pt idx="6375">
                  <c:v>12</c:v>
                </c:pt>
                <c:pt idx="6376">
                  <c:v>12</c:v>
                </c:pt>
                <c:pt idx="6377">
                  <c:v>12</c:v>
                </c:pt>
                <c:pt idx="6378">
                  <c:v>12</c:v>
                </c:pt>
                <c:pt idx="6379">
                  <c:v>12</c:v>
                </c:pt>
                <c:pt idx="6380">
                  <c:v>12</c:v>
                </c:pt>
                <c:pt idx="6381">
                  <c:v>12</c:v>
                </c:pt>
                <c:pt idx="6382">
                  <c:v>12</c:v>
                </c:pt>
                <c:pt idx="6383">
                  <c:v>12</c:v>
                </c:pt>
                <c:pt idx="6384">
                  <c:v>12</c:v>
                </c:pt>
                <c:pt idx="6385">
                  <c:v>12</c:v>
                </c:pt>
                <c:pt idx="6386">
                  <c:v>12</c:v>
                </c:pt>
                <c:pt idx="6387">
                  <c:v>12</c:v>
                </c:pt>
                <c:pt idx="6388">
                  <c:v>12</c:v>
                </c:pt>
                <c:pt idx="6389">
                  <c:v>12</c:v>
                </c:pt>
                <c:pt idx="6390">
                  <c:v>12</c:v>
                </c:pt>
                <c:pt idx="6391">
                  <c:v>12</c:v>
                </c:pt>
                <c:pt idx="6392">
                  <c:v>12</c:v>
                </c:pt>
                <c:pt idx="6393">
                  <c:v>12</c:v>
                </c:pt>
                <c:pt idx="6394">
                  <c:v>12</c:v>
                </c:pt>
                <c:pt idx="6395">
                  <c:v>12</c:v>
                </c:pt>
                <c:pt idx="6396">
                  <c:v>12</c:v>
                </c:pt>
                <c:pt idx="6397">
                  <c:v>12</c:v>
                </c:pt>
                <c:pt idx="6398">
                  <c:v>12</c:v>
                </c:pt>
                <c:pt idx="6399">
                  <c:v>12</c:v>
                </c:pt>
                <c:pt idx="6400">
                  <c:v>12</c:v>
                </c:pt>
                <c:pt idx="6401">
                  <c:v>12</c:v>
                </c:pt>
                <c:pt idx="6402">
                  <c:v>12</c:v>
                </c:pt>
                <c:pt idx="6403">
                  <c:v>12</c:v>
                </c:pt>
                <c:pt idx="6404">
                  <c:v>12</c:v>
                </c:pt>
                <c:pt idx="6405">
                  <c:v>12</c:v>
                </c:pt>
                <c:pt idx="6406">
                  <c:v>12</c:v>
                </c:pt>
                <c:pt idx="6407">
                  <c:v>12</c:v>
                </c:pt>
                <c:pt idx="6408">
                  <c:v>12</c:v>
                </c:pt>
                <c:pt idx="6409">
                  <c:v>12</c:v>
                </c:pt>
                <c:pt idx="6410">
                  <c:v>12</c:v>
                </c:pt>
                <c:pt idx="6411">
                  <c:v>12</c:v>
                </c:pt>
                <c:pt idx="6412">
                  <c:v>12</c:v>
                </c:pt>
                <c:pt idx="6413">
                  <c:v>12</c:v>
                </c:pt>
                <c:pt idx="6414">
                  <c:v>12</c:v>
                </c:pt>
                <c:pt idx="6415">
                  <c:v>12</c:v>
                </c:pt>
                <c:pt idx="6416">
                  <c:v>12</c:v>
                </c:pt>
                <c:pt idx="6417">
                  <c:v>12</c:v>
                </c:pt>
                <c:pt idx="6418">
                  <c:v>12</c:v>
                </c:pt>
                <c:pt idx="6419">
                  <c:v>12</c:v>
                </c:pt>
                <c:pt idx="6420">
                  <c:v>12</c:v>
                </c:pt>
                <c:pt idx="6421">
                  <c:v>12</c:v>
                </c:pt>
                <c:pt idx="6422">
                  <c:v>12</c:v>
                </c:pt>
                <c:pt idx="6423">
                  <c:v>12</c:v>
                </c:pt>
                <c:pt idx="6424">
                  <c:v>12</c:v>
                </c:pt>
                <c:pt idx="6425">
                  <c:v>12</c:v>
                </c:pt>
                <c:pt idx="6426">
                  <c:v>12</c:v>
                </c:pt>
                <c:pt idx="6427">
                  <c:v>12</c:v>
                </c:pt>
                <c:pt idx="6428">
                  <c:v>12</c:v>
                </c:pt>
                <c:pt idx="6429">
                  <c:v>12</c:v>
                </c:pt>
                <c:pt idx="6430">
                  <c:v>12</c:v>
                </c:pt>
                <c:pt idx="6431">
                  <c:v>12</c:v>
                </c:pt>
                <c:pt idx="6432">
                  <c:v>12</c:v>
                </c:pt>
                <c:pt idx="6433">
                  <c:v>12</c:v>
                </c:pt>
                <c:pt idx="6434">
                  <c:v>12</c:v>
                </c:pt>
                <c:pt idx="6435">
                  <c:v>12</c:v>
                </c:pt>
                <c:pt idx="6436">
                  <c:v>12</c:v>
                </c:pt>
                <c:pt idx="6437">
                  <c:v>12</c:v>
                </c:pt>
                <c:pt idx="6438">
                  <c:v>12</c:v>
                </c:pt>
                <c:pt idx="6439">
                  <c:v>12</c:v>
                </c:pt>
                <c:pt idx="6440">
                  <c:v>12</c:v>
                </c:pt>
                <c:pt idx="6441">
                  <c:v>12</c:v>
                </c:pt>
                <c:pt idx="6442">
                  <c:v>12</c:v>
                </c:pt>
                <c:pt idx="6443">
                  <c:v>12</c:v>
                </c:pt>
                <c:pt idx="6444">
                  <c:v>12</c:v>
                </c:pt>
                <c:pt idx="6445">
                  <c:v>12</c:v>
                </c:pt>
                <c:pt idx="6446">
                  <c:v>12</c:v>
                </c:pt>
                <c:pt idx="6447">
                  <c:v>12</c:v>
                </c:pt>
                <c:pt idx="6448">
                  <c:v>12</c:v>
                </c:pt>
                <c:pt idx="6449">
                  <c:v>12</c:v>
                </c:pt>
                <c:pt idx="6450">
                  <c:v>12</c:v>
                </c:pt>
                <c:pt idx="6451">
                  <c:v>12</c:v>
                </c:pt>
                <c:pt idx="6452">
                  <c:v>12</c:v>
                </c:pt>
                <c:pt idx="6453">
                  <c:v>12</c:v>
                </c:pt>
                <c:pt idx="6454">
                  <c:v>12</c:v>
                </c:pt>
                <c:pt idx="6455">
                  <c:v>12</c:v>
                </c:pt>
                <c:pt idx="6456">
                  <c:v>12</c:v>
                </c:pt>
                <c:pt idx="6457">
                  <c:v>12</c:v>
                </c:pt>
                <c:pt idx="6458">
                  <c:v>12</c:v>
                </c:pt>
                <c:pt idx="6459">
                  <c:v>12</c:v>
                </c:pt>
                <c:pt idx="6460">
                  <c:v>12</c:v>
                </c:pt>
                <c:pt idx="6461">
                  <c:v>12</c:v>
                </c:pt>
                <c:pt idx="6462">
                  <c:v>12</c:v>
                </c:pt>
                <c:pt idx="6463">
                  <c:v>12</c:v>
                </c:pt>
                <c:pt idx="6464">
                  <c:v>12</c:v>
                </c:pt>
                <c:pt idx="6465">
                  <c:v>12</c:v>
                </c:pt>
                <c:pt idx="6466">
                  <c:v>12</c:v>
                </c:pt>
                <c:pt idx="6467">
                  <c:v>12</c:v>
                </c:pt>
                <c:pt idx="6468">
                  <c:v>12</c:v>
                </c:pt>
                <c:pt idx="6469">
                  <c:v>12</c:v>
                </c:pt>
                <c:pt idx="6470">
                  <c:v>12</c:v>
                </c:pt>
                <c:pt idx="6471">
                  <c:v>12</c:v>
                </c:pt>
                <c:pt idx="6472">
                  <c:v>12</c:v>
                </c:pt>
                <c:pt idx="6473">
                  <c:v>12</c:v>
                </c:pt>
                <c:pt idx="6474">
                  <c:v>12</c:v>
                </c:pt>
                <c:pt idx="6475">
                  <c:v>12</c:v>
                </c:pt>
                <c:pt idx="6476">
                  <c:v>12</c:v>
                </c:pt>
                <c:pt idx="6477">
                  <c:v>12</c:v>
                </c:pt>
                <c:pt idx="6478">
                  <c:v>12</c:v>
                </c:pt>
                <c:pt idx="6479">
                  <c:v>12</c:v>
                </c:pt>
                <c:pt idx="6480">
                  <c:v>12</c:v>
                </c:pt>
                <c:pt idx="6481">
                  <c:v>12</c:v>
                </c:pt>
                <c:pt idx="6482">
                  <c:v>12</c:v>
                </c:pt>
                <c:pt idx="6483">
                  <c:v>12</c:v>
                </c:pt>
                <c:pt idx="6484">
                  <c:v>12</c:v>
                </c:pt>
                <c:pt idx="6485">
                  <c:v>12</c:v>
                </c:pt>
                <c:pt idx="6486">
                  <c:v>12</c:v>
                </c:pt>
                <c:pt idx="6487">
                  <c:v>12</c:v>
                </c:pt>
                <c:pt idx="6488">
                  <c:v>12</c:v>
                </c:pt>
                <c:pt idx="6489">
                  <c:v>12</c:v>
                </c:pt>
                <c:pt idx="6490">
                  <c:v>12</c:v>
                </c:pt>
                <c:pt idx="6491">
                  <c:v>12</c:v>
                </c:pt>
                <c:pt idx="6492">
                  <c:v>12</c:v>
                </c:pt>
                <c:pt idx="6493">
                  <c:v>12</c:v>
                </c:pt>
                <c:pt idx="6494">
                  <c:v>12</c:v>
                </c:pt>
                <c:pt idx="6495">
                  <c:v>12</c:v>
                </c:pt>
                <c:pt idx="6496">
                  <c:v>12</c:v>
                </c:pt>
                <c:pt idx="6497">
                  <c:v>12</c:v>
                </c:pt>
                <c:pt idx="6498">
                  <c:v>12</c:v>
                </c:pt>
                <c:pt idx="6499">
                  <c:v>12</c:v>
                </c:pt>
                <c:pt idx="6500">
                  <c:v>12</c:v>
                </c:pt>
                <c:pt idx="6501">
                  <c:v>12</c:v>
                </c:pt>
                <c:pt idx="6502">
                  <c:v>12</c:v>
                </c:pt>
                <c:pt idx="6503">
                  <c:v>12</c:v>
                </c:pt>
                <c:pt idx="6504">
                  <c:v>12</c:v>
                </c:pt>
                <c:pt idx="6505">
                  <c:v>12</c:v>
                </c:pt>
                <c:pt idx="6506">
                  <c:v>12</c:v>
                </c:pt>
                <c:pt idx="6507">
                  <c:v>12</c:v>
                </c:pt>
                <c:pt idx="6508">
                  <c:v>12</c:v>
                </c:pt>
                <c:pt idx="6509">
                  <c:v>12</c:v>
                </c:pt>
                <c:pt idx="6510">
                  <c:v>12</c:v>
                </c:pt>
                <c:pt idx="6511">
                  <c:v>12</c:v>
                </c:pt>
                <c:pt idx="6512">
                  <c:v>12</c:v>
                </c:pt>
                <c:pt idx="6513">
                  <c:v>12</c:v>
                </c:pt>
                <c:pt idx="6514">
                  <c:v>12</c:v>
                </c:pt>
                <c:pt idx="6515">
                  <c:v>12</c:v>
                </c:pt>
                <c:pt idx="6516">
                  <c:v>12</c:v>
                </c:pt>
                <c:pt idx="6517">
                  <c:v>12</c:v>
                </c:pt>
                <c:pt idx="6518">
                  <c:v>12</c:v>
                </c:pt>
                <c:pt idx="6519">
                  <c:v>12</c:v>
                </c:pt>
                <c:pt idx="6520">
                  <c:v>12</c:v>
                </c:pt>
                <c:pt idx="6521">
                  <c:v>12</c:v>
                </c:pt>
                <c:pt idx="6522">
                  <c:v>12</c:v>
                </c:pt>
                <c:pt idx="6523">
                  <c:v>12</c:v>
                </c:pt>
                <c:pt idx="6524">
                  <c:v>12</c:v>
                </c:pt>
                <c:pt idx="6525">
                  <c:v>12</c:v>
                </c:pt>
                <c:pt idx="6526">
                  <c:v>12</c:v>
                </c:pt>
                <c:pt idx="6527">
                  <c:v>12</c:v>
                </c:pt>
                <c:pt idx="6528">
                  <c:v>12</c:v>
                </c:pt>
                <c:pt idx="6529">
                  <c:v>12</c:v>
                </c:pt>
                <c:pt idx="6530">
                  <c:v>12</c:v>
                </c:pt>
                <c:pt idx="6531">
                  <c:v>12</c:v>
                </c:pt>
                <c:pt idx="6532">
                  <c:v>12</c:v>
                </c:pt>
                <c:pt idx="6533">
                  <c:v>12</c:v>
                </c:pt>
                <c:pt idx="6534">
                  <c:v>12</c:v>
                </c:pt>
                <c:pt idx="6535">
                  <c:v>12</c:v>
                </c:pt>
                <c:pt idx="6536">
                  <c:v>12</c:v>
                </c:pt>
                <c:pt idx="6537">
                  <c:v>12</c:v>
                </c:pt>
                <c:pt idx="6538">
                  <c:v>12</c:v>
                </c:pt>
                <c:pt idx="6539">
                  <c:v>12</c:v>
                </c:pt>
                <c:pt idx="6540">
                  <c:v>12</c:v>
                </c:pt>
                <c:pt idx="6541">
                  <c:v>12</c:v>
                </c:pt>
                <c:pt idx="6542">
                  <c:v>12</c:v>
                </c:pt>
                <c:pt idx="6543">
                  <c:v>12</c:v>
                </c:pt>
                <c:pt idx="6544">
                  <c:v>12</c:v>
                </c:pt>
                <c:pt idx="6545">
                  <c:v>12</c:v>
                </c:pt>
                <c:pt idx="6546">
                  <c:v>12</c:v>
                </c:pt>
                <c:pt idx="6547">
                  <c:v>12</c:v>
                </c:pt>
                <c:pt idx="6548">
                  <c:v>12</c:v>
                </c:pt>
                <c:pt idx="6549">
                  <c:v>12</c:v>
                </c:pt>
                <c:pt idx="6550">
                  <c:v>12</c:v>
                </c:pt>
                <c:pt idx="6551">
                  <c:v>12</c:v>
                </c:pt>
                <c:pt idx="6552">
                  <c:v>12</c:v>
                </c:pt>
                <c:pt idx="6553">
                  <c:v>12</c:v>
                </c:pt>
                <c:pt idx="6554">
                  <c:v>12</c:v>
                </c:pt>
                <c:pt idx="6555">
                  <c:v>12</c:v>
                </c:pt>
                <c:pt idx="6556">
                  <c:v>12</c:v>
                </c:pt>
                <c:pt idx="6557">
                  <c:v>12</c:v>
                </c:pt>
                <c:pt idx="6558">
                  <c:v>12</c:v>
                </c:pt>
                <c:pt idx="6559">
                  <c:v>12</c:v>
                </c:pt>
                <c:pt idx="6560">
                  <c:v>12</c:v>
                </c:pt>
                <c:pt idx="6561">
                  <c:v>12</c:v>
                </c:pt>
                <c:pt idx="6562">
                  <c:v>12</c:v>
                </c:pt>
                <c:pt idx="6563">
                  <c:v>12</c:v>
                </c:pt>
                <c:pt idx="6564">
                  <c:v>12</c:v>
                </c:pt>
                <c:pt idx="6565">
                  <c:v>12</c:v>
                </c:pt>
                <c:pt idx="6566">
                  <c:v>12</c:v>
                </c:pt>
                <c:pt idx="6567">
                  <c:v>12</c:v>
                </c:pt>
                <c:pt idx="6568">
                  <c:v>12</c:v>
                </c:pt>
                <c:pt idx="6569">
                  <c:v>12</c:v>
                </c:pt>
                <c:pt idx="6570">
                  <c:v>12</c:v>
                </c:pt>
                <c:pt idx="6571">
                  <c:v>12</c:v>
                </c:pt>
                <c:pt idx="6572">
                  <c:v>12</c:v>
                </c:pt>
                <c:pt idx="6573">
                  <c:v>12</c:v>
                </c:pt>
                <c:pt idx="6574">
                  <c:v>12</c:v>
                </c:pt>
                <c:pt idx="6575">
                  <c:v>12</c:v>
                </c:pt>
                <c:pt idx="6576">
                  <c:v>12</c:v>
                </c:pt>
                <c:pt idx="6577">
                  <c:v>12</c:v>
                </c:pt>
                <c:pt idx="6578">
                  <c:v>12</c:v>
                </c:pt>
                <c:pt idx="6579">
                  <c:v>12</c:v>
                </c:pt>
                <c:pt idx="6580">
                  <c:v>12</c:v>
                </c:pt>
                <c:pt idx="6581">
                  <c:v>12</c:v>
                </c:pt>
                <c:pt idx="6582">
                  <c:v>12</c:v>
                </c:pt>
                <c:pt idx="6583">
                  <c:v>12</c:v>
                </c:pt>
                <c:pt idx="6584">
                  <c:v>12</c:v>
                </c:pt>
                <c:pt idx="6585">
                  <c:v>12</c:v>
                </c:pt>
                <c:pt idx="6586">
                  <c:v>12</c:v>
                </c:pt>
                <c:pt idx="6587">
                  <c:v>12</c:v>
                </c:pt>
                <c:pt idx="6588">
                  <c:v>12</c:v>
                </c:pt>
                <c:pt idx="6589">
                  <c:v>12</c:v>
                </c:pt>
                <c:pt idx="6590">
                  <c:v>12</c:v>
                </c:pt>
                <c:pt idx="6591">
                  <c:v>12</c:v>
                </c:pt>
                <c:pt idx="6592">
                  <c:v>12</c:v>
                </c:pt>
                <c:pt idx="6593">
                  <c:v>12</c:v>
                </c:pt>
                <c:pt idx="6594">
                  <c:v>12</c:v>
                </c:pt>
                <c:pt idx="6595">
                  <c:v>12</c:v>
                </c:pt>
                <c:pt idx="6596">
                  <c:v>12</c:v>
                </c:pt>
                <c:pt idx="6597">
                  <c:v>12</c:v>
                </c:pt>
                <c:pt idx="6598">
                  <c:v>12</c:v>
                </c:pt>
                <c:pt idx="6599">
                  <c:v>12</c:v>
                </c:pt>
                <c:pt idx="6600">
                  <c:v>12</c:v>
                </c:pt>
                <c:pt idx="6601">
                  <c:v>12</c:v>
                </c:pt>
                <c:pt idx="6602">
                  <c:v>12</c:v>
                </c:pt>
                <c:pt idx="6603">
                  <c:v>12</c:v>
                </c:pt>
                <c:pt idx="6604">
                  <c:v>12</c:v>
                </c:pt>
                <c:pt idx="6605">
                  <c:v>12</c:v>
                </c:pt>
                <c:pt idx="6606">
                  <c:v>12</c:v>
                </c:pt>
                <c:pt idx="6607">
                  <c:v>12</c:v>
                </c:pt>
                <c:pt idx="6608">
                  <c:v>12</c:v>
                </c:pt>
                <c:pt idx="6609">
                  <c:v>12</c:v>
                </c:pt>
                <c:pt idx="6610">
                  <c:v>12</c:v>
                </c:pt>
                <c:pt idx="6611">
                  <c:v>12</c:v>
                </c:pt>
                <c:pt idx="6612">
                  <c:v>12</c:v>
                </c:pt>
                <c:pt idx="6613">
                  <c:v>12</c:v>
                </c:pt>
                <c:pt idx="6614">
                  <c:v>12</c:v>
                </c:pt>
                <c:pt idx="6615">
                  <c:v>12</c:v>
                </c:pt>
                <c:pt idx="6616">
                  <c:v>12</c:v>
                </c:pt>
                <c:pt idx="6617">
                  <c:v>12</c:v>
                </c:pt>
                <c:pt idx="6618">
                  <c:v>12</c:v>
                </c:pt>
                <c:pt idx="6619">
                  <c:v>12</c:v>
                </c:pt>
                <c:pt idx="6620">
                  <c:v>12</c:v>
                </c:pt>
                <c:pt idx="6621">
                  <c:v>12</c:v>
                </c:pt>
                <c:pt idx="6622">
                  <c:v>12</c:v>
                </c:pt>
                <c:pt idx="6623">
                  <c:v>12</c:v>
                </c:pt>
                <c:pt idx="6624">
                  <c:v>12</c:v>
                </c:pt>
                <c:pt idx="6625">
                  <c:v>12</c:v>
                </c:pt>
                <c:pt idx="6626">
                  <c:v>12</c:v>
                </c:pt>
                <c:pt idx="6627">
                  <c:v>12</c:v>
                </c:pt>
                <c:pt idx="6628">
                  <c:v>12</c:v>
                </c:pt>
                <c:pt idx="6629">
                  <c:v>12</c:v>
                </c:pt>
                <c:pt idx="6630">
                  <c:v>12</c:v>
                </c:pt>
                <c:pt idx="6631">
                  <c:v>12</c:v>
                </c:pt>
                <c:pt idx="6632">
                  <c:v>12</c:v>
                </c:pt>
                <c:pt idx="6633">
                  <c:v>12</c:v>
                </c:pt>
                <c:pt idx="6634">
                  <c:v>12</c:v>
                </c:pt>
                <c:pt idx="6635">
                  <c:v>12</c:v>
                </c:pt>
                <c:pt idx="6636">
                  <c:v>12</c:v>
                </c:pt>
                <c:pt idx="6637">
                  <c:v>12</c:v>
                </c:pt>
                <c:pt idx="6638">
                  <c:v>12</c:v>
                </c:pt>
                <c:pt idx="6639">
                  <c:v>12</c:v>
                </c:pt>
                <c:pt idx="6640">
                  <c:v>12</c:v>
                </c:pt>
                <c:pt idx="6641">
                  <c:v>12</c:v>
                </c:pt>
                <c:pt idx="6642">
                  <c:v>12</c:v>
                </c:pt>
                <c:pt idx="6643">
                  <c:v>12</c:v>
                </c:pt>
                <c:pt idx="6644">
                  <c:v>12</c:v>
                </c:pt>
                <c:pt idx="6645">
                  <c:v>12</c:v>
                </c:pt>
                <c:pt idx="6646">
                  <c:v>12</c:v>
                </c:pt>
                <c:pt idx="6647">
                  <c:v>12</c:v>
                </c:pt>
                <c:pt idx="6648">
                  <c:v>12</c:v>
                </c:pt>
                <c:pt idx="6649">
                  <c:v>12</c:v>
                </c:pt>
                <c:pt idx="6650">
                  <c:v>12</c:v>
                </c:pt>
                <c:pt idx="6651">
                  <c:v>12</c:v>
                </c:pt>
                <c:pt idx="6652">
                  <c:v>12</c:v>
                </c:pt>
                <c:pt idx="6653">
                  <c:v>12</c:v>
                </c:pt>
                <c:pt idx="6654">
                  <c:v>12</c:v>
                </c:pt>
                <c:pt idx="6655">
                  <c:v>12</c:v>
                </c:pt>
                <c:pt idx="6656">
                  <c:v>12</c:v>
                </c:pt>
                <c:pt idx="6657">
                  <c:v>12</c:v>
                </c:pt>
                <c:pt idx="6658">
                  <c:v>12</c:v>
                </c:pt>
                <c:pt idx="6659">
                  <c:v>12</c:v>
                </c:pt>
                <c:pt idx="6660">
                  <c:v>12</c:v>
                </c:pt>
                <c:pt idx="6661">
                  <c:v>12</c:v>
                </c:pt>
                <c:pt idx="6662">
                  <c:v>12</c:v>
                </c:pt>
                <c:pt idx="6663">
                  <c:v>12</c:v>
                </c:pt>
                <c:pt idx="6664">
                  <c:v>12</c:v>
                </c:pt>
                <c:pt idx="6665">
                  <c:v>12</c:v>
                </c:pt>
                <c:pt idx="6666">
                  <c:v>12</c:v>
                </c:pt>
                <c:pt idx="6667">
                  <c:v>12</c:v>
                </c:pt>
                <c:pt idx="6668">
                  <c:v>12</c:v>
                </c:pt>
                <c:pt idx="6669">
                  <c:v>12</c:v>
                </c:pt>
                <c:pt idx="6670">
                  <c:v>12</c:v>
                </c:pt>
                <c:pt idx="6671">
                  <c:v>12</c:v>
                </c:pt>
                <c:pt idx="6672">
                  <c:v>12</c:v>
                </c:pt>
                <c:pt idx="6673">
                  <c:v>12</c:v>
                </c:pt>
                <c:pt idx="6674">
                  <c:v>12</c:v>
                </c:pt>
                <c:pt idx="6675">
                  <c:v>12</c:v>
                </c:pt>
                <c:pt idx="6676">
                  <c:v>12</c:v>
                </c:pt>
                <c:pt idx="6677">
                  <c:v>12</c:v>
                </c:pt>
                <c:pt idx="6678">
                  <c:v>12</c:v>
                </c:pt>
                <c:pt idx="6679">
                  <c:v>12</c:v>
                </c:pt>
                <c:pt idx="6680">
                  <c:v>12</c:v>
                </c:pt>
                <c:pt idx="6681">
                  <c:v>12</c:v>
                </c:pt>
                <c:pt idx="6682">
                  <c:v>12</c:v>
                </c:pt>
                <c:pt idx="6683">
                  <c:v>12</c:v>
                </c:pt>
                <c:pt idx="6684">
                  <c:v>12</c:v>
                </c:pt>
                <c:pt idx="6685">
                  <c:v>12</c:v>
                </c:pt>
                <c:pt idx="6686">
                  <c:v>12</c:v>
                </c:pt>
                <c:pt idx="6687">
                  <c:v>12</c:v>
                </c:pt>
                <c:pt idx="6688">
                  <c:v>12</c:v>
                </c:pt>
                <c:pt idx="6689">
                  <c:v>12</c:v>
                </c:pt>
                <c:pt idx="6690">
                  <c:v>12</c:v>
                </c:pt>
                <c:pt idx="6691">
                  <c:v>12</c:v>
                </c:pt>
                <c:pt idx="6692">
                  <c:v>12</c:v>
                </c:pt>
                <c:pt idx="6693">
                  <c:v>12</c:v>
                </c:pt>
                <c:pt idx="6694">
                  <c:v>12</c:v>
                </c:pt>
                <c:pt idx="6695">
                  <c:v>12</c:v>
                </c:pt>
                <c:pt idx="6696">
                  <c:v>12</c:v>
                </c:pt>
                <c:pt idx="6697">
                  <c:v>12</c:v>
                </c:pt>
                <c:pt idx="6698">
                  <c:v>12</c:v>
                </c:pt>
                <c:pt idx="6699">
                  <c:v>12</c:v>
                </c:pt>
                <c:pt idx="6700">
                  <c:v>12</c:v>
                </c:pt>
                <c:pt idx="6701">
                  <c:v>12</c:v>
                </c:pt>
                <c:pt idx="6702">
                  <c:v>12</c:v>
                </c:pt>
                <c:pt idx="6703">
                  <c:v>12</c:v>
                </c:pt>
                <c:pt idx="6704">
                  <c:v>12</c:v>
                </c:pt>
                <c:pt idx="6705">
                  <c:v>12</c:v>
                </c:pt>
                <c:pt idx="6706">
                  <c:v>12</c:v>
                </c:pt>
                <c:pt idx="6707">
                  <c:v>12</c:v>
                </c:pt>
                <c:pt idx="6708">
                  <c:v>12</c:v>
                </c:pt>
                <c:pt idx="6709">
                  <c:v>12</c:v>
                </c:pt>
                <c:pt idx="6710">
                  <c:v>12</c:v>
                </c:pt>
                <c:pt idx="6711">
                  <c:v>12</c:v>
                </c:pt>
                <c:pt idx="6712">
                  <c:v>12</c:v>
                </c:pt>
                <c:pt idx="6713">
                  <c:v>12</c:v>
                </c:pt>
                <c:pt idx="6714">
                  <c:v>12</c:v>
                </c:pt>
                <c:pt idx="6715">
                  <c:v>12</c:v>
                </c:pt>
                <c:pt idx="6716">
                  <c:v>12</c:v>
                </c:pt>
                <c:pt idx="6717">
                  <c:v>12</c:v>
                </c:pt>
                <c:pt idx="6718">
                  <c:v>12</c:v>
                </c:pt>
                <c:pt idx="6719">
                  <c:v>12</c:v>
                </c:pt>
                <c:pt idx="6720">
                  <c:v>12</c:v>
                </c:pt>
                <c:pt idx="6721">
                  <c:v>12</c:v>
                </c:pt>
                <c:pt idx="6722">
                  <c:v>12</c:v>
                </c:pt>
                <c:pt idx="6723">
                  <c:v>12</c:v>
                </c:pt>
                <c:pt idx="6724">
                  <c:v>12</c:v>
                </c:pt>
                <c:pt idx="6725">
                  <c:v>12</c:v>
                </c:pt>
                <c:pt idx="6726">
                  <c:v>12</c:v>
                </c:pt>
                <c:pt idx="6727">
                  <c:v>12</c:v>
                </c:pt>
                <c:pt idx="6728">
                  <c:v>12</c:v>
                </c:pt>
                <c:pt idx="6729">
                  <c:v>12</c:v>
                </c:pt>
                <c:pt idx="6730">
                  <c:v>12</c:v>
                </c:pt>
                <c:pt idx="6731">
                  <c:v>12</c:v>
                </c:pt>
                <c:pt idx="6732">
                  <c:v>12</c:v>
                </c:pt>
                <c:pt idx="6733">
                  <c:v>12</c:v>
                </c:pt>
                <c:pt idx="6734">
                  <c:v>12</c:v>
                </c:pt>
                <c:pt idx="6735">
                  <c:v>12</c:v>
                </c:pt>
                <c:pt idx="6736">
                  <c:v>12</c:v>
                </c:pt>
                <c:pt idx="6737">
                  <c:v>12</c:v>
                </c:pt>
                <c:pt idx="6738">
                  <c:v>12</c:v>
                </c:pt>
                <c:pt idx="6739">
                  <c:v>12</c:v>
                </c:pt>
                <c:pt idx="6740">
                  <c:v>12</c:v>
                </c:pt>
                <c:pt idx="6741">
                  <c:v>12</c:v>
                </c:pt>
                <c:pt idx="6742">
                  <c:v>12</c:v>
                </c:pt>
                <c:pt idx="6743">
                  <c:v>12</c:v>
                </c:pt>
                <c:pt idx="6744">
                  <c:v>12</c:v>
                </c:pt>
                <c:pt idx="6745">
                  <c:v>12</c:v>
                </c:pt>
                <c:pt idx="6746">
                  <c:v>12</c:v>
                </c:pt>
                <c:pt idx="6747">
                  <c:v>12</c:v>
                </c:pt>
                <c:pt idx="6748">
                  <c:v>12</c:v>
                </c:pt>
                <c:pt idx="6749">
                  <c:v>12</c:v>
                </c:pt>
                <c:pt idx="6750">
                  <c:v>12</c:v>
                </c:pt>
                <c:pt idx="6751">
                  <c:v>12</c:v>
                </c:pt>
                <c:pt idx="6752">
                  <c:v>12</c:v>
                </c:pt>
                <c:pt idx="6753">
                  <c:v>12</c:v>
                </c:pt>
                <c:pt idx="6754">
                  <c:v>12</c:v>
                </c:pt>
                <c:pt idx="6755">
                  <c:v>12</c:v>
                </c:pt>
                <c:pt idx="6756">
                  <c:v>12</c:v>
                </c:pt>
                <c:pt idx="6757">
                  <c:v>12</c:v>
                </c:pt>
                <c:pt idx="6758">
                  <c:v>12</c:v>
                </c:pt>
                <c:pt idx="6759">
                  <c:v>12</c:v>
                </c:pt>
                <c:pt idx="6760">
                  <c:v>12</c:v>
                </c:pt>
                <c:pt idx="6761">
                  <c:v>12</c:v>
                </c:pt>
                <c:pt idx="6762">
                  <c:v>12</c:v>
                </c:pt>
                <c:pt idx="6763">
                  <c:v>12</c:v>
                </c:pt>
                <c:pt idx="6764">
                  <c:v>12</c:v>
                </c:pt>
                <c:pt idx="6765">
                  <c:v>12</c:v>
                </c:pt>
                <c:pt idx="6766">
                  <c:v>12</c:v>
                </c:pt>
                <c:pt idx="6767">
                  <c:v>12</c:v>
                </c:pt>
                <c:pt idx="6768">
                  <c:v>12</c:v>
                </c:pt>
                <c:pt idx="6769">
                  <c:v>12</c:v>
                </c:pt>
                <c:pt idx="6770">
                  <c:v>12</c:v>
                </c:pt>
                <c:pt idx="6771">
                  <c:v>12</c:v>
                </c:pt>
                <c:pt idx="6772">
                  <c:v>12</c:v>
                </c:pt>
                <c:pt idx="6773">
                  <c:v>12</c:v>
                </c:pt>
                <c:pt idx="6774">
                  <c:v>12</c:v>
                </c:pt>
                <c:pt idx="6775">
                  <c:v>12</c:v>
                </c:pt>
                <c:pt idx="6776">
                  <c:v>12</c:v>
                </c:pt>
                <c:pt idx="6777">
                  <c:v>12</c:v>
                </c:pt>
                <c:pt idx="6778">
                  <c:v>12</c:v>
                </c:pt>
                <c:pt idx="6779">
                  <c:v>12</c:v>
                </c:pt>
                <c:pt idx="6780">
                  <c:v>12</c:v>
                </c:pt>
                <c:pt idx="6781">
                  <c:v>12</c:v>
                </c:pt>
                <c:pt idx="6782">
                  <c:v>12</c:v>
                </c:pt>
                <c:pt idx="6783">
                  <c:v>12</c:v>
                </c:pt>
                <c:pt idx="6784">
                  <c:v>12</c:v>
                </c:pt>
                <c:pt idx="6785">
                  <c:v>12</c:v>
                </c:pt>
                <c:pt idx="6786">
                  <c:v>12</c:v>
                </c:pt>
                <c:pt idx="6787">
                  <c:v>12</c:v>
                </c:pt>
                <c:pt idx="6788">
                  <c:v>12</c:v>
                </c:pt>
                <c:pt idx="6789">
                  <c:v>12</c:v>
                </c:pt>
                <c:pt idx="6790">
                  <c:v>12</c:v>
                </c:pt>
                <c:pt idx="6791">
                  <c:v>12</c:v>
                </c:pt>
                <c:pt idx="6792">
                  <c:v>12</c:v>
                </c:pt>
                <c:pt idx="6793">
                  <c:v>12</c:v>
                </c:pt>
                <c:pt idx="6794">
                  <c:v>12</c:v>
                </c:pt>
                <c:pt idx="6795">
                  <c:v>12</c:v>
                </c:pt>
                <c:pt idx="6796">
                  <c:v>12</c:v>
                </c:pt>
                <c:pt idx="6797">
                  <c:v>12</c:v>
                </c:pt>
                <c:pt idx="6798">
                  <c:v>12</c:v>
                </c:pt>
                <c:pt idx="6799">
                  <c:v>12</c:v>
                </c:pt>
                <c:pt idx="6800">
                  <c:v>12</c:v>
                </c:pt>
                <c:pt idx="6801">
                  <c:v>12</c:v>
                </c:pt>
                <c:pt idx="6802">
                  <c:v>12</c:v>
                </c:pt>
                <c:pt idx="6803">
                  <c:v>12</c:v>
                </c:pt>
                <c:pt idx="6804">
                  <c:v>12</c:v>
                </c:pt>
                <c:pt idx="6805">
                  <c:v>12</c:v>
                </c:pt>
                <c:pt idx="6806">
                  <c:v>12</c:v>
                </c:pt>
                <c:pt idx="6807">
                  <c:v>12</c:v>
                </c:pt>
                <c:pt idx="6808">
                  <c:v>12</c:v>
                </c:pt>
                <c:pt idx="6809">
                  <c:v>12</c:v>
                </c:pt>
                <c:pt idx="6810">
                  <c:v>12</c:v>
                </c:pt>
                <c:pt idx="6811">
                  <c:v>12</c:v>
                </c:pt>
                <c:pt idx="6812">
                  <c:v>12</c:v>
                </c:pt>
                <c:pt idx="6813">
                  <c:v>12</c:v>
                </c:pt>
                <c:pt idx="6814">
                  <c:v>12</c:v>
                </c:pt>
                <c:pt idx="6815">
                  <c:v>12</c:v>
                </c:pt>
                <c:pt idx="6816">
                  <c:v>12</c:v>
                </c:pt>
                <c:pt idx="6817">
                  <c:v>12</c:v>
                </c:pt>
                <c:pt idx="6818">
                  <c:v>12</c:v>
                </c:pt>
                <c:pt idx="6819">
                  <c:v>12</c:v>
                </c:pt>
                <c:pt idx="6820">
                  <c:v>12</c:v>
                </c:pt>
                <c:pt idx="6821">
                  <c:v>12</c:v>
                </c:pt>
                <c:pt idx="6822">
                  <c:v>12</c:v>
                </c:pt>
                <c:pt idx="6823">
                  <c:v>12</c:v>
                </c:pt>
                <c:pt idx="6824">
                  <c:v>12</c:v>
                </c:pt>
                <c:pt idx="6825">
                  <c:v>12</c:v>
                </c:pt>
                <c:pt idx="6826">
                  <c:v>12</c:v>
                </c:pt>
                <c:pt idx="6827">
                  <c:v>12</c:v>
                </c:pt>
                <c:pt idx="6828">
                  <c:v>12</c:v>
                </c:pt>
                <c:pt idx="6829">
                  <c:v>12</c:v>
                </c:pt>
                <c:pt idx="6830">
                  <c:v>12</c:v>
                </c:pt>
                <c:pt idx="6831">
                  <c:v>12</c:v>
                </c:pt>
                <c:pt idx="6832">
                  <c:v>12</c:v>
                </c:pt>
                <c:pt idx="6833">
                  <c:v>12</c:v>
                </c:pt>
                <c:pt idx="6834">
                  <c:v>12</c:v>
                </c:pt>
                <c:pt idx="6835">
                  <c:v>12</c:v>
                </c:pt>
                <c:pt idx="6836">
                  <c:v>12</c:v>
                </c:pt>
                <c:pt idx="6837">
                  <c:v>12</c:v>
                </c:pt>
                <c:pt idx="6838">
                  <c:v>12</c:v>
                </c:pt>
                <c:pt idx="6839">
                  <c:v>12</c:v>
                </c:pt>
                <c:pt idx="6840">
                  <c:v>12</c:v>
                </c:pt>
                <c:pt idx="6841">
                  <c:v>12</c:v>
                </c:pt>
                <c:pt idx="6842">
                  <c:v>12</c:v>
                </c:pt>
                <c:pt idx="6843">
                  <c:v>12</c:v>
                </c:pt>
                <c:pt idx="6844">
                  <c:v>12</c:v>
                </c:pt>
                <c:pt idx="6845">
                  <c:v>12</c:v>
                </c:pt>
                <c:pt idx="6846">
                  <c:v>12</c:v>
                </c:pt>
                <c:pt idx="6847">
                  <c:v>12</c:v>
                </c:pt>
                <c:pt idx="6848">
                  <c:v>12</c:v>
                </c:pt>
                <c:pt idx="6849">
                  <c:v>12</c:v>
                </c:pt>
                <c:pt idx="6850">
                  <c:v>12</c:v>
                </c:pt>
                <c:pt idx="6851">
                  <c:v>12</c:v>
                </c:pt>
                <c:pt idx="6852">
                  <c:v>12</c:v>
                </c:pt>
                <c:pt idx="6853">
                  <c:v>12</c:v>
                </c:pt>
                <c:pt idx="6854">
                  <c:v>12</c:v>
                </c:pt>
                <c:pt idx="6855">
                  <c:v>12</c:v>
                </c:pt>
                <c:pt idx="6856">
                  <c:v>12</c:v>
                </c:pt>
                <c:pt idx="6857">
                  <c:v>12</c:v>
                </c:pt>
                <c:pt idx="6858">
                  <c:v>12</c:v>
                </c:pt>
                <c:pt idx="6859">
                  <c:v>12</c:v>
                </c:pt>
                <c:pt idx="6860">
                  <c:v>12</c:v>
                </c:pt>
                <c:pt idx="6861">
                  <c:v>12</c:v>
                </c:pt>
                <c:pt idx="6862">
                  <c:v>12</c:v>
                </c:pt>
                <c:pt idx="6863">
                  <c:v>12</c:v>
                </c:pt>
                <c:pt idx="6864">
                  <c:v>12</c:v>
                </c:pt>
                <c:pt idx="6865">
                  <c:v>12</c:v>
                </c:pt>
                <c:pt idx="6866">
                  <c:v>12</c:v>
                </c:pt>
                <c:pt idx="6867">
                  <c:v>12</c:v>
                </c:pt>
                <c:pt idx="6868">
                  <c:v>12</c:v>
                </c:pt>
                <c:pt idx="6869">
                  <c:v>12</c:v>
                </c:pt>
                <c:pt idx="6870">
                  <c:v>12</c:v>
                </c:pt>
                <c:pt idx="6871">
                  <c:v>12</c:v>
                </c:pt>
                <c:pt idx="6872">
                  <c:v>12</c:v>
                </c:pt>
                <c:pt idx="6873">
                  <c:v>12</c:v>
                </c:pt>
                <c:pt idx="6874">
                  <c:v>12</c:v>
                </c:pt>
                <c:pt idx="6875">
                  <c:v>12</c:v>
                </c:pt>
                <c:pt idx="6876">
                  <c:v>12</c:v>
                </c:pt>
                <c:pt idx="6877">
                  <c:v>12</c:v>
                </c:pt>
                <c:pt idx="6878">
                  <c:v>12</c:v>
                </c:pt>
                <c:pt idx="6879">
                  <c:v>12</c:v>
                </c:pt>
                <c:pt idx="6880">
                  <c:v>12</c:v>
                </c:pt>
                <c:pt idx="6881">
                  <c:v>12</c:v>
                </c:pt>
                <c:pt idx="6882">
                  <c:v>12</c:v>
                </c:pt>
                <c:pt idx="6883">
                  <c:v>12</c:v>
                </c:pt>
                <c:pt idx="6884">
                  <c:v>12</c:v>
                </c:pt>
                <c:pt idx="6885">
                  <c:v>12</c:v>
                </c:pt>
                <c:pt idx="6886">
                  <c:v>12</c:v>
                </c:pt>
                <c:pt idx="6887">
                  <c:v>12</c:v>
                </c:pt>
                <c:pt idx="6888">
                  <c:v>12</c:v>
                </c:pt>
                <c:pt idx="6889">
                  <c:v>12</c:v>
                </c:pt>
                <c:pt idx="6890">
                  <c:v>12</c:v>
                </c:pt>
                <c:pt idx="6891">
                  <c:v>12</c:v>
                </c:pt>
                <c:pt idx="6892">
                  <c:v>12</c:v>
                </c:pt>
                <c:pt idx="6893">
                  <c:v>12</c:v>
                </c:pt>
                <c:pt idx="6894">
                  <c:v>12</c:v>
                </c:pt>
                <c:pt idx="6895">
                  <c:v>12</c:v>
                </c:pt>
                <c:pt idx="6896">
                  <c:v>12</c:v>
                </c:pt>
                <c:pt idx="6897">
                  <c:v>12</c:v>
                </c:pt>
                <c:pt idx="6898">
                  <c:v>12</c:v>
                </c:pt>
                <c:pt idx="6899">
                  <c:v>12</c:v>
                </c:pt>
                <c:pt idx="6900">
                  <c:v>12</c:v>
                </c:pt>
                <c:pt idx="6901">
                  <c:v>12</c:v>
                </c:pt>
                <c:pt idx="6902">
                  <c:v>12</c:v>
                </c:pt>
                <c:pt idx="6903">
                  <c:v>12</c:v>
                </c:pt>
                <c:pt idx="6904">
                  <c:v>12</c:v>
                </c:pt>
                <c:pt idx="6905">
                  <c:v>12</c:v>
                </c:pt>
                <c:pt idx="6906">
                  <c:v>12</c:v>
                </c:pt>
                <c:pt idx="6907">
                  <c:v>12</c:v>
                </c:pt>
                <c:pt idx="6908">
                  <c:v>12</c:v>
                </c:pt>
                <c:pt idx="6909">
                  <c:v>12</c:v>
                </c:pt>
                <c:pt idx="6910">
                  <c:v>12</c:v>
                </c:pt>
                <c:pt idx="6911">
                  <c:v>12</c:v>
                </c:pt>
                <c:pt idx="6912">
                  <c:v>12</c:v>
                </c:pt>
                <c:pt idx="6913">
                  <c:v>12</c:v>
                </c:pt>
                <c:pt idx="6914">
                  <c:v>12</c:v>
                </c:pt>
                <c:pt idx="6915">
                  <c:v>12</c:v>
                </c:pt>
                <c:pt idx="6916">
                  <c:v>12</c:v>
                </c:pt>
                <c:pt idx="6917">
                  <c:v>12</c:v>
                </c:pt>
                <c:pt idx="6918">
                  <c:v>12</c:v>
                </c:pt>
                <c:pt idx="6919">
                  <c:v>12</c:v>
                </c:pt>
                <c:pt idx="6920">
                  <c:v>12</c:v>
                </c:pt>
                <c:pt idx="6921">
                  <c:v>12</c:v>
                </c:pt>
                <c:pt idx="6922">
                  <c:v>12</c:v>
                </c:pt>
                <c:pt idx="6923">
                  <c:v>12</c:v>
                </c:pt>
                <c:pt idx="6924">
                  <c:v>12</c:v>
                </c:pt>
                <c:pt idx="6925">
                  <c:v>12</c:v>
                </c:pt>
                <c:pt idx="6926">
                  <c:v>12</c:v>
                </c:pt>
                <c:pt idx="6927">
                  <c:v>12</c:v>
                </c:pt>
                <c:pt idx="6928">
                  <c:v>12</c:v>
                </c:pt>
                <c:pt idx="6929">
                  <c:v>12</c:v>
                </c:pt>
                <c:pt idx="6930">
                  <c:v>12</c:v>
                </c:pt>
                <c:pt idx="6931">
                  <c:v>12</c:v>
                </c:pt>
                <c:pt idx="6932">
                  <c:v>12</c:v>
                </c:pt>
                <c:pt idx="6933">
                  <c:v>12</c:v>
                </c:pt>
                <c:pt idx="6934">
                  <c:v>12</c:v>
                </c:pt>
                <c:pt idx="6935">
                  <c:v>12</c:v>
                </c:pt>
                <c:pt idx="6936">
                  <c:v>12</c:v>
                </c:pt>
                <c:pt idx="6937">
                  <c:v>12</c:v>
                </c:pt>
                <c:pt idx="6938">
                  <c:v>12</c:v>
                </c:pt>
                <c:pt idx="6939">
                  <c:v>12</c:v>
                </c:pt>
                <c:pt idx="6940">
                  <c:v>12</c:v>
                </c:pt>
                <c:pt idx="6941">
                  <c:v>12</c:v>
                </c:pt>
                <c:pt idx="6942">
                  <c:v>12</c:v>
                </c:pt>
                <c:pt idx="6943">
                  <c:v>12</c:v>
                </c:pt>
                <c:pt idx="6944">
                  <c:v>12</c:v>
                </c:pt>
                <c:pt idx="6945">
                  <c:v>12</c:v>
                </c:pt>
                <c:pt idx="6946">
                  <c:v>12</c:v>
                </c:pt>
                <c:pt idx="6947">
                  <c:v>12</c:v>
                </c:pt>
                <c:pt idx="6948">
                  <c:v>12</c:v>
                </c:pt>
                <c:pt idx="6949">
                  <c:v>12</c:v>
                </c:pt>
                <c:pt idx="6950">
                  <c:v>12</c:v>
                </c:pt>
                <c:pt idx="6951">
                  <c:v>12</c:v>
                </c:pt>
                <c:pt idx="6952">
                  <c:v>12</c:v>
                </c:pt>
                <c:pt idx="6953">
                  <c:v>12</c:v>
                </c:pt>
                <c:pt idx="6954">
                  <c:v>12</c:v>
                </c:pt>
                <c:pt idx="6955">
                  <c:v>12</c:v>
                </c:pt>
                <c:pt idx="6956">
                  <c:v>12</c:v>
                </c:pt>
                <c:pt idx="6957">
                  <c:v>12</c:v>
                </c:pt>
                <c:pt idx="6958">
                  <c:v>12</c:v>
                </c:pt>
                <c:pt idx="6959">
                  <c:v>12</c:v>
                </c:pt>
                <c:pt idx="6960">
                  <c:v>12</c:v>
                </c:pt>
                <c:pt idx="6961">
                  <c:v>12</c:v>
                </c:pt>
                <c:pt idx="6962">
                  <c:v>12</c:v>
                </c:pt>
                <c:pt idx="6963">
                  <c:v>12</c:v>
                </c:pt>
                <c:pt idx="6964">
                  <c:v>12</c:v>
                </c:pt>
                <c:pt idx="6965">
                  <c:v>12</c:v>
                </c:pt>
                <c:pt idx="6966">
                  <c:v>12</c:v>
                </c:pt>
                <c:pt idx="6967">
                  <c:v>12</c:v>
                </c:pt>
                <c:pt idx="6968">
                  <c:v>12</c:v>
                </c:pt>
                <c:pt idx="6969">
                  <c:v>12</c:v>
                </c:pt>
                <c:pt idx="6970">
                  <c:v>12</c:v>
                </c:pt>
                <c:pt idx="6971">
                  <c:v>12</c:v>
                </c:pt>
                <c:pt idx="6972">
                  <c:v>12</c:v>
                </c:pt>
                <c:pt idx="6973">
                  <c:v>12</c:v>
                </c:pt>
                <c:pt idx="6974">
                  <c:v>12</c:v>
                </c:pt>
                <c:pt idx="6975">
                  <c:v>12</c:v>
                </c:pt>
                <c:pt idx="6976">
                  <c:v>12</c:v>
                </c:pt>
                <c:pt idx="6977">
                  <c:v>12</c:v>
                </c:pt>
                <c:pt idx="6978">
                  <c:v>12</c:v>
                </c:pt>
                <c:pt idx="6979">
                  <c:v>12</c:v>
                </c:pt>
                <c:pt idx="6980">
                  <c:v>12</c:v>
                </c:pt>
                <c:pt idx="6981">
                  <c:v>12</c:v>
                </c:pt>
                <c:pt idx="6982">
                  <c:v>12</c:v>
                </c:pt>
                <c:pt idx="6983">
                  <c:v>12</c:v>
                </c:pt>
                <c:pt idx="6984">
                  <c:v>12</c:v>
                </c:pt>
                <c:pt idx="6985">
                  <c:v>12</c:v>
                </c:pt>
                <c:pt idx="6986">
                  <c:v>12</c:v>
                </c:pt>
                <c:pt idx="6987">
                  <c:v>12</c:v>
                </c:pt>
                <c:pt idx="6988">
                  <c:v>12</c:v>
                </c:pt>
                <c:pt idx="6989">
                  <c:v>12</c:v>
                </c:pt>
                <c:pt idx="6990">
                  <c:v>12</c:v>
                </c:pt>
                <c:pt idx="6991">
                  <c:v>12</c:v>
                </c:pt>
                <c:pt idx="6992">
                  <c:v>12</c:v>
                </c:pt>
                <c:pt idx="6993">
                  <c:v>12</c:v>
                </c:pt>
                <c:pt idx="6994">
                  <c:v>12</c:v>
                </c:pt>
                <c:pt idx="6995">
                  <c:v>12</c:v>
                </c:pt>
                <c:pt idx="6996">
                  <c:v>12</c:v>
                </c:pt>
                <c:pt idx="6997">
                  <c:v>12</c:v>
                </c:pt>
                <c:pt idx="6998">
                  <c:v>12</c:v>
                </c:pt>
                <c:pt idx="6999">
                  <c:v>12</c:v>
                </c:pt>
                <c:pt idx="7000">
                  <c:v>12</c:v>
                </c:pt>
                <c:pt idx="7001">
                  <c:v>12</c:v>
                </c:pt>
                <c:pt idx="7002">
                  <c:v>12</c:v>
                </c:pt>
                <c:pt idx="7003">
                  <c:v>12</c:v>
                </c:pt>
                <c:pt idx="7004">
                  <c:v>12</c:v>
                </c:pt>
                <c:pt idx="7005">
                  <c:v>12</c:v>
                </c:pt>
                <c:pt idx="7006">
                  <c:v>12</c:v>
                </c:pt>
                <c:pt idx="7007">
                  <c:v>12</c:v>
                </c:pt>
                <c:pt idx="7008">
                  <c:v>12</c:v>
                </c:pt>
                <c:pt idx="7009">
                  <c:v>12</c:v>
                </c:pt>
                <c:pt idx="7010">
                  <c:v>12</c:v>
                </c:pt>
                <c:pt idx="7011">
                  <c:v>12</c:v>
                </c:pt>
                <c:pt idx="7012">
                  <c:v>12</c:v>
                </c:pt>
                <c:pt idx="7013">
                  <c:v>12</c:v>
                </c:pt>
                <c:pt idx="7014">
                  <c:v>12</c:v>
                </c:pt>
                <c:pt idx="7015">
                  <c:v>12</c:v>
                </c:pt>
                <c:pt idx="7016">
                  <c:v>12</c:v>
                </c:pt>
                <c:pt idx="7017">
                  <c:v>12</c:v>
                </c:pt>
                <c:pt idx="7018">
                  <c:v>12</c:v>
                </c:pt>
                <c:pt idx="7019">
                  <c:v>12</c:v>
                </c:pt>
                <c:pt idx="7020">
                  <c:v>12</c:v>
                </c:pt>
                <c:pt idx="7021">
                  <c:v>12</c:v>
                </c:pt>
                <c:pt idx="7022">
                  <c:v>12</c:v>
                </c:pt>
                <c:pt idx="7023">
                  <c:v>12</c:v>
                </c:pt>
                <c:pt idx="7024">
                  <c:v>12</c:v>
                </c:pt>
                <c:pt idx="7025">
                  <c:v>12</c:v>
                </c:pt>
                <c:pt idx="7026">
                  <c:v>12</c:v>
                </c:pt>
                <c:pt idx="7027">
                  <c:v>12</c:v>
                </c:pt>
                <c:pt idx="7028">
                  <c:v>12</c:v>
                </c:pt>
                <c:pt idx="7029">
                  <c:v>12</c:v>
                </c:pt>
                <c:pt idx="7030">
                  <c:v>12</c:v>
                </c:pt>
                <c:pt idx="7031">
                  <c:v>12</c:v>
                </c:pt>
                <c:pt idx="7032">
                  <c:v>12</c:v>
                </c:pt>
                <c:pt idx="7033">
                  <c:v>12</c:v>
                </c:pt>
                <c:pt idx="7034">
                  <c:v>12</c:v>
                </c:pt>
                <c:pt idx="7035">
                  <c:v>12</c:v>
                </c:pt>
                <c:pt idx="7036">
                  <c:v>12</c:v>
                </c:pt>
                <c:pt idx="7037">
                  <c:v>12</c:v>
                </c:pt>
                <c:pt idx="7038">
                  <c:v>12</c:v>
                </c:pt>
                <c:pt idx="7039">
                  <c:v>12</c:v>
                </c:pt>
                <c:pt idx="7040">
                  <c:v>12</c:v>
                </c:pt>
                <c:pt idx="7041">
                  <c:v>12</c:v>
                </c:pt>
                <c:pt idx="7042">
                  <c:v>12</c:v>
                </c:pt>
                <c:pt idx="7043">
                  <c:v>12</c:v>
                </c:pt>
                <c:pt idx="7044">
                  <c:v>12</c:v>
                </c:pt>
                <c:pt idx="7045">
                  <c:v>12</c:v>
                </c:pt>
                <c:pt idx="7046">
                  <c:v>12</c:v>
                </c:pt>
                <c:pt idx="7047">
                  <c:v>12</c:v>
                </c:pt>
                <c:pt idx="7048">
                  <c:v>12</c:v>
                </c:pt>
                <c:pt idx="7049">
                  <c:v>12</c:v>
                </c:pt>
                <c:pt idx="7050">
                  <c:v>12</c:v>
                </c:pt>
                <c:pt idx="7051">
                  <c:v>12</c:v>
                </c:pt>
                <c:pt idx="7052">
                  <c:v>12</c:v>
                </c:pt>
                <c:pt idx="7053">
                  <c:v>12</c:v>
                </c:pt>
                <c:pt idx="7054">
                  <c:v>12</c:v>
                </c:pt>
                <c:pt idx="7055">
                  <c:v>12</c:v>
                </c:pt>
                <c:pt idx="7056">
                  <c:v>12</c:v>
                </c:pt>
                <c:pt idx="7057">
                  <c:v>12</c:v>
                </c:pt>
                <c:pt idx="7058">
                  <c:v>12</c:v>
                </c:pt>
                <c:pt idx="7059">
                  <c:v>12</c:v>
                </c:pt>
                <c:pt idx="7060">
                  <c:v>12</c:v>
                </c:pt>
                <c:pt idx="7061">
                  <c:v>12</c:v>
                </c:pt>
                <c:pt idx="7062">
                  <c:v>12</c:v>
                </c:pt>
                <c:pt idx="7063">
                  <c:v>12</c:v>
                </c:pt>
                <c:pt idx="7064">
                  <c:v>12</c:v>
                </c:pt>
                <c:pt idx="7065">
                  <c:v>12</c:v>
                </c:pt>
                <c:pt idx="7066">
                  <c:v>12</c:v>
                </c:pt>
                <c:pt idx="7067">
                  <c:v>12</c:v>
                </c:pt>
                <c:pt idx="7068">
                  <c:v>12</c:v>
                </c:pt>
                <c:pt idx="7069">
                  <c:v>12</c:v>
                </c:pt>
                <c:pt idx="7070">
                  <c:v>12</c:v>
                </c:pt>
                <c:pt idx="7071">
                  <c:v>12</c:v>
                </c:pt>
                <c:pt idx="7072">
                  <c:v>12</c:v>
                </c:pt>
                <c:pt idx="7073">
                  <c:v>12</c:v>
                </c:pt>
                <c:pt idx="7074">
                  <c:v>12</c:v>
                </c:pt>
                <c:pt idx="7075">
                  <c:v>12</c:v>
                </c:pt>
                <c:pt idx="7076">
                  <c:v>12</c:v>
                </c:pt>
                <c:pt idx="7077">
                  <c:v>12</c:v>
                </c:pt>
                <c:pt idx="7078">
                  <c:v>12</c:v>
                </c:pt>
                <c:pt idx="7079">
                  <c:v>12</c:v>
                </c:pt>
                <c:pt idx="7080">
                  <c:v>12</c:v>
                </c:pt>
                <c:pt idx="7081">
                  <c:v>12</c:v>
                </c:pt>
                <c:pt idx="7082">
                  <c:v>12</c:v>
                </c:pt>
                <c:pt idx="7083">
                  <c:v>12</c:v>
                </c:pt>
                <c:pt idx="7084">
                  <c:v>12</c:v>
                </c:pt>
                <c:pt idx="7085">
                  <c:v>12</c:v>
                </c:pt>
                <c:pt idx="7086">
                  <c:v>12</c:v>
                </c:pt>
                <c:pt idx="7087">
                  <c:v>12</c:v>
                </c:pt>
                <c:pt idx="7088">
                  <c:v>12</c:v>
                </c:pt>
                <c:pt idx="7089">
                  <c:v>12</c:v>
                </c:pt>
                <c:pt idx="7090">
                  <c:v>12</c:v>
                </c:pt>
                <c:pt idx="7091">
                  <c:v>12</c:v>
                </c:pt>
                <c:pt idx="7092">
                  <c:v>12</c:v>
                </c:pt>
                <c:pt idx="7093">
                  <c:v>12</c:v>
                </c:pt>
                <c:pt idx="7094">
                  <c:v>12</c:v>
                </c:pt>
                <c:pt idx="7095">
                  <c:v>12</c:v>
                </c:pt>
                <c:pt idx="7096">
                  <c:v>12</c:v>
                </c:pt>
                <c:pt idx="7097">
                  <c:v>12</c:v>
                </c:pt>
                <c:pt idx="7098">
                  <c:v>12</c:v>
                </c:pt>
                <c:pt idx="7099">
                  <c:v>12</c:v>
                </c:pt>
                <c:pt idx="7100">
                  <c:v>12</c:v>
                </c:pt>
                <c:pt idx="7101">
                  <c:v>12</c:v>
                </c:pt>
                <c:pt idx="7102">
                  <c:v>12</c:v>
                </c:pt>
                <c:pt idx="7103">
                  <c:v>12</c:v>
                </c:pt>
                <c:pt idx="7104">
                  <c:v>12</c:v>
                </c:pt>
                <c:pt idx="7105">
                  <c:v>12</c:v>
                </c:pt>
                <c:pt idx="7106">
                  <c:v>12</c:v>
                </c:pt>
                <c:pt idx="7107">
                  <c:v>12</c:v>
                </c:pt>
                <c:pt idx="7108">
                  <c:v>12</c:v>
                </c:pt>
                <c:pt idx="7109">
                  <c:v>12</c:v>
                </c:pt>
                <c:pt idx="7110">
                  <c:v>12</c:v>
                </c:pt>
                <c:pt idx="7111">
                  <c:v>12</c:v>
                </c:pt>
                <c:pt idx="7112">
                  <c:v>12</c:v>
                </c:pt>
                <c:pt idx="7113">
                  <c:v>12</c:v>
                </c:pt>
                <c:pt idx="7114">
                  <c:v>12</c:v>
                </c:pt>
                <c:pt idx="7115">
                  <c:v>12</c:v>
                </c:pt>
                <c:pt idx="7116">
                  <c:v>12</c:v>
                </c:pt>
                <c:pt idx="7117">
                  <c:v>12</c:v>
                </c:pt>
                <c:pt idx="7118">
                  <c:v>12</c:v>
                </c:pt>
                <c:pt idx="7119">
                  <c:v>12</c:v>
                </c:pt>
                <c:pt idx="7120">
                  <c:v>12</c:v>
                </c:pt>
                <c:pt idx="7121">
                  <c:v>12</c:v>
                </c:pt>
                <c:pt idx="7122">
                  <c:v>12</c:v>
                </c:pt>
                <c:pt idx="7123">
                  <c:v>12</c:v>
                </c:pt>
                <c:pt idx="7124">
                  <c:v>12</c:v>
                </c:pt>
                <c:pt idx="7125">
                  <c:v>12</c:v>
                </c:pt>
                <c:pt idx="7126">
                  <c:v>12</c:v>
                </c:pt>
                <c:pt idx="7127">
                  <c:v>12</c:v>
                </c:pt>
                <c:pt idx="7128">
                  <c:v>12</c:v>
                </c:pt>
                <c:pt idx="7129">
                  <c:v>12</c:v>
                </c:pt>
                <c:pt idx="7130">
                  <c:v>12</c:v>
                </c:pt>
                <c:pt idx="7131">
                  <c:v>12</c:v>
                </c:pt>
                <c:pt idx="7132">
                  <c:v>12</c:v>
                </c:pt>
                <c:pt idx="7133">
                  <c:v>12</c:v>
                </c:pt>
                <c:pt idx="7134">
                  <c:v>12</c:v>
                </c:pt>
                <c:pt idx="7135">
                  <c:v>12</c:v>
                </c:pt>
                <c:pt idx="7136">
                  <c:v>12</c:v>
                </c:pt>
                <c:pt idx="7137">
                  <c:v>12</c:v>
                </c:pt>
                <c:pt idx="7138">
                  <c:v>12</c:v>
                </c:pt>
                <c:pt idx="7139">
                  <c:v>12</c:v>
                </c:pt>
                <c:pt idx="7140">
                  <c:v>12</c:v>
                </c:pt>
                <c:pt idx="7141">
                  <c:v>12</c:v>
                </c:pt>
                <c:pt idx="7142">
                  <c:v>12</c:v>
                </c:pt>
                <c:pt idx="7143">
                  <c:v>12</c:v>
                </c:pt>
                <c:pt idx="7144">
                  <c:v>12</c:v>
                </c:pt>
                <c:pt idx="7145">
                  <c:v>12</c:v>
                </c:pt>
                <c:pt idx="7146">
                  <c:v>12</c:v>
                </c:pt>
                <c:pt idx="7147">
                  <c:v>12</c:v>
                </c:pt>
                <c:pt idx="7148">
                  <c:v>12</c:v>
                </c:pt>
                <c:pt idx="7149">
                  <c:v>12</c:v>
                </c:pt>
                <c:pt idx="7150">
                  <c:v>12</c:v>
                </c:pt>
                <c:pt idx="7151">
                  <c:v>12</c:v>
                </c:pt>
                <c:pt idx="7152">
                  <c:v>12</c:v>
                </c:pt>
                <c:pt idx="7153">
                  <c:v>12</c:v>
                </c:pt>
                <c:pt idx="7154">
                  <c:v>12</c:v>
                </c:pt>
                <c:pt idx="7155">
                  <c:v>12</c:v>
                </c:pt>
                <c:pt idx="7156">
                  <c:v>12</c:v>
                </c:pt>
                <c:pt idx="7157">
                  <c:v>12</c:v>
                </c:pt>
                <c:pt idx="7158">
                  <c:v>12</c:v>
                </c:pt>
                <c:pt idx="7159">
                  <c:v>12</c:v>
                </c:pt>
                <c:pt idx="7160">
                  <c:v>12</c:v>
                </c:pt>
                <c:pt idx="7161">
                  <c:v>12</c:v>
                </c:pt>
                <c:pt idx="7162">
                  <c:v>12</c:v>
                </c:pt>
                <c:pt idx="7163">
                  <c:v>12</c:v>
                </c:pt>
                <c:pt idx="7164">
                  <c:v>12</c:v>
                </c:pt>
                <c:pt idx="7165">
                  <c:v>12</c:v>
                </c:pt>
                <c:pt idx="7166">
                  <c:v>12</c:v>
                </c:pt>
                <c:pt idx="7167">
                  <c:v>12</c:v>
                </c:pt>
                <c:pt idx="7168">
                  <c:v>12</c:v>
                </c:pt>
                <c:pt idx="7169">
                  <c:v>12</c:v>
                </c:pt>
                <c:pt idx="7170">
                  <c:v>12</c:v>
                </c:pt>
                <c:pt idx="7171">
                  <c:v>12</c:v>
                </c:pt>
                <c:pt idx="7172">
                  <c:v>12</c:v>
                </c:pt>
                <c:pt idx="7173">
                  <c:v>12</c:v>
                </c:pt>
                <c:pt idx="7174">
                  <c:v>12</c:v>
                </c:pt>
                <c:pt idx="7175">
                  <c:v>12</c:v>
                </c:pt>
                <c:pt idx="7176">
                  <c:v>12</c:v>
                </c:pt>
                <c:pt idx="7177">
                  <c:v>12</c:v>
                </c:pt>
                <c:pt idx="7178">
                  <c:v>12</c:v>
                </c:pt>
                <c:pt idx="7179">
                  <c:v>12</c:v>
                </c:pt>
                <c:pt idx="7180">
                  <c:v>12</c:v>
                </c:pt>
                <c:pt idx="7181">
                  <c:v>12</c:v>
                </c:pt>
                <c:pt idx="7182">
                  <c:v>12</c:v>
                </c:pt>
                <c:pt idx="7183">
                  <c:v>12</c:v>
                </c:pt>
                <c:pt idx="7184">
                  <c:v>12</c:v>
                </c:pt>
                <c:pt idx="7185">
                  <c:v>12</c:v>
                </c:pt>
                <c:pt idx="7186">
                  <c:v>12</c:v>
                </c:pt>
                <c:pt idx="7187">
                  <c:v>12</c:v>
                </c:pt>
                <c:pt idx="7188">
                  <c:v>12</c:v>
                </c:pt>
                <c:pt idx="7189">
                  <c:v>12</c:v>
                </c:pt>
                <c:pt idx="7190">
                  <c:v>12</c:v>
                </c:pt>
                <c:pt idx="7191">
                  <c:v>12</c:v>
                </c:pt>
                <c:pt idx="7192">
                  <c:v>12</c:v>
                </c:pt>
                <c:pt idx="7193">
                  <c:v>12</c:v>
                </c:pt>
                <c:pt idx="7194">
                  <c:v>12</c:v>
                </c:pt>
                <c:pt idx="7195">
                  <c:v>12</c:v>
                </c:pt>
                <c:pt idx="7196">
                  <c:v>12</c:v>
                </c:pt>
                <c:pt idx="7197">
                  <c:v>12</c:v>
                </c:pt>
                <c:pt idx="7198">
                  <c:v>12</c:v>
                </c:pt>
                <c:pt idx="7199">
                  <c:v>12</c:v>
                </c:pt>
                <c:pt idx="7200">
                  <c:v>12</c:v>
                </c:pt>
                <c:pt idx="7201">
                  <c:v>12</c:v>
                </c:pt>
                <c:pt idx="7202">
                  <c:v>12</c:v>
                </c:pt>
                <c:pt idx="7203">
                  <c:v>12</c:v>
                </c:pt>
                <c:pt idx="7204">
                  <c:v>12</c:v>
                </c:pt>
                <c:pt idx="7205">
                  <c:v>12</c:v>
                </c:pt>
                <c:pt idx="7206">
                  <c:v>12</c:v>
                </c:pt>
                <c:pt idx="7207">
                  <c:v>12</c:v>
                </c:pt>
                <c:pt idx="7208">
                  <c:v>12</c:v>
                </c:pt>
                <c:pt idx="7209">
                  <c:v>12</c:v>
                </c:pt>
                <c:pt idx="7210">
                  <c:v>12</c:v>
                </c:pt>
                <c:pt idx="7211">
                  <c:v>12</c:v>
                </c:pt>
                <c:pt idx="7212">
                  <c:v>12</c:v>
                </c:pt>
                <c:pt idx="7213">
                  <c:v>12</c:v>
                </c:pt>
                <c:pt idx="7214">
                  <c:v>12</c:v>
                </c:pt>
                <c:pt idx="7215">
                  <c:v>12</c:v>
                </c:pt>
                <c:pt idx="7216">
                  <c:v>12</c:v>
                </c:pt>
                <c:pt idx="7217">
                  <c:v>12</c:v>
                </c:pt>
                <c:pt idx="7218">
                  <c:v>12</c:v>
                </c:pt>
                <c:pt idx="7219">
                  <c:v>12</c:v>
                </c:pt>
                <c:pt idx="7220">
                  <c:v>12</c:v>
                </c:pt>
                <c:pt idx="7221">
                  <c:v>12</c:v>
                </c:pt>
                <c:pt idx="7222">
                  <c:v>12</c:v>
                </c:pt>
                <c:pt idx="7223">
                  <c:v>12</c:v>
                </c:pt>
                <c:pt idx="7224">
                  <c:v>12</c:v>
                </c:pt>
                <c:pt idx="7225">
                  <c:v>12</c:v>
                </c:pt>
                <c:pt idx="7226">
                  <c:v>12</c:v>
                </c:pt>
                <c:pt idx="7227">
                  <c:v>12</c:v>
                </c:pt>
                <c:pt idx="7228">
                  <c:v>12</c:v>
                </c:pt>
                <c:pt idx="7229">
                  <c:v>12</c:v>
                </c:pt>
                <c:pt idx="7230">
                  <c:v>12</c:v>
                </c:pt>
                <c:pt idx="7231">
                  <c:v>12</c:v>
                </c:pt>
                <c:pt idx="7232">
                  <c:v>12</c:v>
                </c:pt>
                <c:pt idx="7233">
                  <c:v>12</c:v>
                </c:pt>
                <c:pt idx="7234">
                  <c:v>12</c:v>
                </c:pt>
                <c:pt idx="7235">
                  <c:v>12</c:v>
                </c:pt>
                <c:pt idx="7236">
                  <c:v>12</c:v>
                </c:pt>
                <c:pt idx="7237">
                  <c:v>12</c:v>
                </c:pt>
                <c:pt idx="7238">
                  <c:v>12</c:v>
                </c:pt>
                <c:pt idx="7239">
                  <c:v>12</c:v>
                </c:pt>
                <c:pt idx="7240">
                  <c:v>12</c:v>
                </c:pt>
                <c:pt idx="7241">
                  <c:v>12</c:v>
                </c:pt>
                <c:pt idx="7242">
                  <c:v>12</c:v>
                </c:pt>
                <c:pt idx="7243">
                  <c:v>12</c:v>
                </c:pt>
                <c:pt idx="7244">
                  <c:v>12</c:v>
                </c:pt>
                <c:pt idx="7245">
                  <c:v>12</c:v>
                </c:pt>
                <c:pt idx="7246">
                  <c:v>12</c:v>
                </c:pt>
                <c:pt idx="7247">
                  <c:v>12</c:v>
                </c:pt>
                <c:pt idx="7248">
                  <c:v>12</c:v>
                </c:pt>
                <c:pt idx="7249">
                  <c:v>12</c:v>
                </c:pt>
                <c:pt idx="7250">
                  <c:v>12</c:v>
                </c:pt>
                <c:pt idx="7251">
                  <c:v>12</c:v>
                </c:pt>
                <c:pt idx="7252">
                  <c:v>12</c:v>
                </c:pt>
                <c:pt idx="7253">
                  <c:v>12</c:v>
                </c:pt>
                <c:pt idx="7254">
                  <c:v>12</c:v>
                </c:pt>
                <c:pt idx="7255">
                  <c:v>12</c:v>
                </c:pt>
                <c:pt idx="7256">
                  <c:v>12</c:v>
                </c:pt>
                <c:pt idx="7257">
                  <c:v>12</c:v>
                </c:pt>
                <c:pt idx="7258">
                  <c:v>12</c:v>
                </c:pt>
                <c:pt idx="7259">
                  <c:v>12</c:v>
                </c:pt>
                <c:pt idx="7260">
                  <c:v>12</c:v>
                </c:pt>
                <c:pt idx="7261">
                  <c:v>12</c:v>
                </c:pt>
                <c:pt idx="7262">
                  <c:v>12</c:v>
                </c:pt>
                <c:pt idx="7263">
                  <c:v>12</c:v>
                </c:pt>
                <c:pt idx="7264">
                  <c:v>12</c:v>
                </c:pt>
                <c:pt idx="7265">
                  <c:v>12</c:v>
                </c:pt>
                <c:pt idx="7266">
                  <c:v>12</c:v>
                </c:pt>
                <c:pt idx="7267">
                  <c:v>12</c:v>
                </c:pt>
                <c:pt idx="7268">
                  <c:v>12</c:v>
                </c:pt>
                <c:pt idx="7269">
                  <c:v>12</c:v>
                </c:pt>
                <c:pt idx="7270">
                  <c:v>12</c:v>
                </c:pt>
                <c:pt idx="7271">
                  <c:v>12</c:v>
                </c:pt>
                <c:pt idx="7272">
                  <c:v>12</c:v>
                </c:pt>
                <c:pt idx="7273">
                  <c:v>12</c:v>
                </c:pt>
                <c:pt idx="7274">
                  <c:v>12</c:v>
                </c:pt>
                <c:pt idx="7275">
                  <c:v>12</c:v>
                </c:pt>
                <c:pt idx="7276">
                  <c:v>12</c:v>
                </c:pt>
                <c:pt idx="7277">
                  <c:v>12</c:v>
                </c:pt>
                <c:pt idx="7278">
                  <c:v>12</c:v>
                </c:pt>
                <c:pt idx="7279">
                  <c:v>12</c:v>
                </c:pt>
                <c:pt idx="7280">
                  <c:v>12</c:v>
                </c:pt>
                <c:pt idx="7281">
                  <c:v>12</c:v>
                </c:pt>
                <c:pt idx="7282">
                  <c:v>12</c:v>
                </c:pt>
                <c:pt idx="7283">
                  <c:v>12</c:v>
                </c:pt>
                <c:pt idx="7284">
                  <c:v>12</c:v>
                </c:pt>
                <c:pt idx="7285">
                  <c:v>12</c:v>
                </c:pt>
                <c:pt idx="7286">
                  <c:v>12</c:v>
                </c:pt>
                <c:pt idx="7287">
                  <c:v>12</c:v>
                </c:pt>
                <c:pt idx="7288">
                  <c:v>12</c:v>
                </c:pt>
                <c:pt idx="7289">
                  <c:v>12</c:v>
                </c:pt>
                <c:pt idx="7290">
                  <c:v>12</c:v>
                </c:pt>
                <c:pt idx="7291">
                  <c:v>12</c:v>
                </c:pt>
                <c:pt idx="7292">
                  <c:v>12</c:v>
                </c:pt>
                <c:pt idx="7293">
                  <c:v>12</c:v>
                </c:pt>
                <c:pt idx="7294">
                  <c:v>12</c:v>
                </c:pt>
                <c:pt idx="7295">
                  <c:v>12</c:v>
                </c:pt>
                <c:pt idx="7296">
                  <c:v>12</c:v>
                </c:pt>
                <c:pt idx="7297">
                  <c:v>12</c:v>
                </c:pt>
                <c:pt idx="7298">
                  <c:v>12</c:v>
                </c:pt>
                <c:pt idx="7299">
                  <c:v>12</c:v>
                </c:pt>
                <c:pt idx="7300">
                  <c:v>12</c:v>
                </c:pt>
                <c:pt idx="7301">
                  <c:v>12</c:v>
                </c:pt>
                <c:pt idx="7302">
                  <c:v>12</c:v>
                </c:pt>
                <c:pt idx="7303">
                  <c:v>12</c:v>
                </c:pt>
                <c:pt idx="7304">
                  <c:v>12</c:v>
                </c:pt>
                <c:pt idx="7305">
                  <c:v>12</c:v>
                </c:pt>
                <c:pt idx="7306">
                  <c:v>12</c:v>
                </c:pt>
                <c:pt idx="7307">
                  <c:v>12</c:v>
                </c:pt>
                <c:pt idx="7308">
                  <c:v>12</c:v>
                </c:pt>
                <c:pt idx="7309">
                  <c:v>12</c:v>
                </c:pt>
                <c:pt idx="7310">
                  <c:v>12</c:v>
                </c:pt>
                <c:pt idx="7311">
                  <c:v>12</c:v>
                </c:pt>
                <c:pt idx="7312">
                  <c:v>12</c:v>
                </c:pt>
                <c:pt idx="7313">
                  <c:v>12</c:v>
                </c:pt>
                <c:pt idx="7314">
                  <c:v>12</c:v>
                </c:pt>
                <c:pt idx="7315">
                  <c:v>12</c:v>
                </c:pt>
                <c:pt idx="7316">
                  <c:v>12</c:v>
                </c:pt>
                <c:pt idx="7317">
                  <c:v>12</c:v>
                </c:pt>
                <c:pt idx="7318">
                  <c:v>12</c:v>
                </c:pt>
                <c:pt idx="7319">
                  <c:v>12</c:v>
                </c:pt>
                <c:pt idx="7320">
                  <c:v>12</c:v>
                </c:pt>
                <c:pt idx="7321">
                  <c:v>12</c:v>
                </c:pt>
                <c:pt idx="7322">
                  <c:v>12</c:v>
                </c:pt>
                <c:pt idx="7323">
                  <c:v>12</c:v>
                </c:pt>
                <c:pt idx="7324">
                  <c:v>12</c:v>
                </c:pt>
                <c:pt idx="7325">
                  <c:v>12</c:v>
                </c:pt>
                <c:pt idx="7326">
                  <c:v>12</c:v>
                </c:pt>
                <c:pt idx="7327">
                  <c:v>12</c:v>
                </c:pt>
                <c:pt idx="7328">
                  <c:v>12</c:v>
                </c:pt>
                <c:pt idx="7329">
                  <c:v>12</c:v>
                </c:pt>
                <c:pt idx="7330">
                  <c:v>12</c:v>
                </c:pt>
                <c:pt idx="7331">
                  <c:v>12</c:v>
                </c:pt>
                <c:pt idx="7332">
                  <c:v>12</c:v>
                </c:pt>
                <c:pt idx="7333">
                  <c:v>12</c:v>
                </c:pt>
                <c:pt idx="7334">
                  <c:v>12</c:v>
                </c:pt>
                <c:pt idx="7335">
                  <c:v>12</c:v>
                </c:pt>
                <c:pt idx="7336">
                  <c:v>12</c:v>
                </c:pt>
                <c:pt idx="7337">
                  <c:v>12</c:v>
                </c:pt>
                <c:pt idx="7338">
                  <c:v>12</c:v>
                </c:pt>
                <c:pt idx="7339">
                  <c:v>12</c:v>
                </c:pt>
                <c:pt idx="7340">
                  <c:v>12</c:v>
                </c:pt>
                <c:pt idx="7341">
                  <c:v>12</c:v>
                </c:pt>
                <c:pt idx="7342">
                  <c:v>12</c:v>
                </c:pt>
                <c:pt idx="7343">
                  <c:v>12</c:v>
                </c:pt>
                <c:pt idx="7344">
                  <c:v>12</c:v>
                </c:pt>
                <c:pt idx="7345">
                  <c:v>12</c:v>
                </c:pt>
                <c:pt idx="7346">
                  <c:v>12</c:v>
                </c:pt>
                <c:pt idx="7347">
                  <c:v>12</c:v>
                </c:pt>
                <c:pt idx="7348">
                  <c:v>12</c:v>
                </c:pt>
                <c:pt idx="7349">
                  <c:v>12</c:v>
                </c:pt>
                <c:pt idx="7350">
                  <c:v>12</c:v>
                </c:pt>
                <c:pt idx="7351">
                  <c:v>12</c:v>
                </c:pt>
                <c:pt idx="7352">
                  <c:v>12</c:v>
                </c:pt>
                <c:pt idx="7353">
                  <c:v>12</c:v>
                </c:pt>
                <c:pt idx="7354">
                  <c:v>12</c:v>
                </c:pt>
                <c:pt idx="7355">
                  <c:v>12</c:v>
                </c:pt>
                <c:pt idx="7356">
                  <c:v>12</c:v>
                </c:pt>
                <c:pt idx="7357">
                  <c:v>12</c:v>
                </c:pt>
                <c:pt idx="7358">
                  <c:v>12</c:v>
                </c:pt>
                <c:pt idx="7359">
                  <c:v>12</c:v>
                </c:pt>
                <c:pt idx="7360">
                  <c:v>12</c:v>
                </c:pt>
                <c:pt idx="7361">
                  <c:v>12</c:v>
                </c:pt>
                <c:pt idx="7362">
                  <c:v>12</c:v>
                </c:pt>
                <c:pt idx="7363">
                  <c:v>12</c:v>
                </c:pt>
                <c:pt idx="7364">
                  <c:v>12</c:v>
                </c:pt>
                <c:pt idx="7365">
                  <c:v>12</c:v>
                </c:pt>
                <c:pt idx="7366">
                  <c:v>12</c:v>
                </c:pt>
                <c:pt idx="7367">
                  <c:v>12</c:v>
                </c:pt>
                <c:pt idx="7368">
                  <c:v>12</c:v>
                </c:pt>
                <c:pt idx="7369">
                  <c:v>12</c:v>
                </c:pt>
                <c:pt idx="7370">
                  <c:v>12</c:v>
                </c:pt>
                <c:pt idx="7371">
                  <c:v>12</c:v>
                </c:pt>
                <c:pt idx="7372">
                  <c:v>12</c:v>
                </c:pt>
                <c:pt idx="7373">
                  <c:v>12</c:v>
                </c:pt>
                <c:pt idx="7374">
                  <c:v>12</c:v>
                </c:pt>
                <c:pt idx="7375">
                  <c:v>12</c:v>
                </c:pt>
                <c:pt idx="7376">
                  <c:v>12</c:v>
                </c:pt>
                <c:pt idx="7377">
                  <c:v>12</c:v>
                </c:pt>
                <c:pt idx="7378">
                  <c:v>12</c:v>
                </c:pt>
                <c:pt idx="7379">
                  <c:v>12</c:v>
                </c:pt>
                <c:pt idx="7380">
                  <c:v>12</c:v>
                </c:pt>
                <c:pt idx="7381">
                  <c:v>12</c:v>
                </c:pt>
                <c:pt idx="7382">
                  <c:v>12</c:v>
                </c:pt>
                <c:pt idx="7383">
                  <c:v>12</c:v>
                </c:pt>
                <c:pt idx="7384">
                  <c:v>12</c:v>
                </c:pt>
                <c:pt idx="7385">
                  <c:v>12</c:v>
                </c:pt>
                <c:pt idx="7386">
                  <c:v>12</c:v>
                </c:pt>
                <c:pt idx="7387">
                  <c:v>12</c:v>
                </c:pt>
                <c:pt idx="7388">
                  <c:v>12</c:v>
                </c:pt>
                <c:pt idx="7389">
                  <c:v>12</c:v>
                </c:pt>
                <c:pt idx="7390">
                  <c:v>12</c:v>
                </c:pt>
                <c:pt idx="7391">
                  <c:v>12</c:v>
                </c:pt>
                <c:pt idx="7392">
                  <c:v>12</c:v>
                </c:pt>
                <c:pt idx="7393">
                  <c:v>12</c:v>
                </c:pt>
                <c:pt idx="7394">
                  <c:v>12</c:v>
                </c:pt>
                <c:pt idx="7395">
                  <c:v>12</c:v>
                </c:pt>
                <c:pt idx="7396">
                  <c:v>12</c:v>
                </c:pt>
                <c:pt idx="7397">
                  <c:v>12</c:v>
                </c:pt>
                <c:pt idx="7398">
                  <c:v>12</c:v>
                </c:pt>
                <c:pt idx="7399">
                  <c:v>12</c:v>
                </c:pt>
                <c:pt idx="7400">
                  <c:v>12</c:v>
                </c:pt>
                <c:pt idx="7401">
                  <c:v>12</c:v>
                </c:pt>
                <c:pt idx="7402">
                  <c:v>12</c:v>
                </c:pt>
                <c:pt idx="7403">
                  <c:v>12</c:v>
                </c:pt>
                <c:pt idx="7404">
                  <c:v>12</c:v>
                </c:pt>
                <c:pt idx="7405">
                  <c:v>12</c:v>
                </c:pt>
                <c:pt idx="7406">
                  <c:v>12</c:v>
                </c:pt>
                <c:pt idx="7407">
                  <c:v>12</c:v>
                </c:pt>
                <c:pt idx="7408">
                  <c:v>12</c:v>
                </c:pt>
                <c:pt idx="7409">
                  <c:v>12</c:v>
                </c:pt>
                <c:pt idx="7410">
                  <c:v>12</c:v>
                </c:pt>
                <c:pt idx="7411">
                  <c:v>12</c:v>
                </c:pt>
                <c:pt idx="7412">
                  <c:v>12</c:v>
                </c:pt>
                <c:pt idx="7413">
                  <c:v>12</c:v>
                </c:pt>
                <c:pt idx="7414">
                  <c:v>12</c:v>
                </c:pt>
                <c:pt idx="7415">
                  <c:v>12</c:v>
                </c:pt>
                <c:pt idx="7416">
                  <c:v>12</c:v>
                </c:pt>
                <c:pt idx="7417">
                  <c:v>12</c:v>
                </c:pt>
                <c:pt idx="7418">
                  <c:v>12</c:v>
                </c:pt>
                <c:pt idx="7419">
                  <c:v>12</c:v>
                </c:pt>
                <c:pt idx="7420">
                  <c:v>12</c:v>
                </c:pt>
                <c:pt idx="7421">
                  <c:v>12</c:v>
                </c:pt>
                <c:pt idx="7422">
                  <c:v>12</c:v>
                </c:pt>
                <c:pt idx="7423">
                  <c:v>12</c:v>
                </c:pt>
                <c:pt idx="7424">
                  <c:v>12</c:v>
                </c:pt>
                <c:pt idx="7425">
                  <c:v>12</c:v>
                </c:pt>
                <c:pt idx="7426">
                  <c:v>12</c:v>
                </c:pt>
                <c:pt idx="7427">
                  <c:v>12</c:v>
                </c:pt>
                <c:pt idx="7428">
                  <c:v>12</c:v>
                </c:pt>
                <c:pt idx="7429">
                  <c:v>12</c:v>
                </c:pt>
                <c:pt idx="7430">
                  <c:v>12</c:v>
                </c:pt>
                <c:pt idx="7431">
                  <c:v>12</c:v>
                </c:pt>
                <c:pt idx="7432">
                  <c:v>12</c:v>
                </c:pt>
                <c:pt idx="7433">
                  <c:v>12</c:v>
                </c:pt>
                <c:pt idx="7434">
                  <c:v>12</c:v>
                </c:pt>
                <c:pt idx="7435">
                  <c:v>12</c:v>
                </c:pt>
                <c:pt idx="7436">
                  <c:v>12</c:v>
                </c:pt>
                <c:pt idx="7437">
                  <c:v>12</c:v>
                </c:pt>
                <c:pt idx="7438">
                  <c:v>12</c:v>
                </c:pt>
                <c:pt idx="7439">
                  <c:v>12</c:v>
                </c:pt>
                <c:pt idx="7440">
                  <c:v>12</c:v>
                </c:pt>
                <c:pt idx="7441">
                  <c:v>12</c:v>
                </c:pt>
                <c:pt idx="7442">
                  <c:v>12</c:v>
                </c:pt>
                <c:pt idx="7443">
                  <c:v>12</c:v>
                </c:pt>
                <c:pt idx="7444">
                  <c:v>12</c:v>
                </c:pt>
                <c:pt idx="7445">
                  <c:v>12</c:v>
                </c:pt>
                <c:pt idx="7446">
                  <c:v>12</c:v>
                </c:pt>
                <c:pt idx="7447">
                  <c:v>12</c:v>
                </c:pt>
                <c:pt idx="7448">
                  <c:v>12</c:v>
                </c:pt>
                <c:pt idx="7449">
                  <c:v>12</c:v>
                </c:pt>
                <c:pt idx="7450">
                  <c:v>12</c:v>
                </c:pt>
                <c:pt idx="7451">
                  <c:v>12</c:v>
                </c:pt>
                <c:pt idx="7452">
                  <c:v>12</c:v>
                </c:pt>
                <c:pt idx="7453">
                  <c:v>12</c:v>
                </c:pt>
                <c:pt idx="7454">
                  <c:v>12</c:v>
                </c:pt>
                <c:pt idx="7455">
                  <c:v>12</c:v>
                </c:pt>
                <c:pt idx="7456">
                  <c:v>12</c:v>
                </c:pt>
                <c:pt idx="7457">
                  <c:v>12</c:v>
                </c:pt>
                <c:pt idx="7458">
                  <c:v>12</c:v>
                </c:pt>
                <c:pt idx="7459">
                  <c:v>12</c:v>
                </c:pt>
                <c:pt idx="7460">
                  <c:v>12</c:v>
                </c:pt>
                <c:pt idx="7461">
                  <c:v>12</c:v>
                </c:pt>
                <c:pt idx="7462">
                  <c:v>12</c:v>
                </c:pt>
                <c:pt idx="7463">
                  <c:v>12</c:v>
                </c:pt>
                <c:pt idx="7464">
                  <c:v>12</c:v>
                </c:pt>
                <c:pt idx="7465">
                  <c:v>12</c:v>
                </c:pt>
                <c:pt idx="7466">
                  <c:v>12</c:v>
                </c:pt>
                <c:pt idx="7467">
                  <c:v>12</c:v>
                </c:pt>
                <c:pt idx="7468">
                  <c:v>12</c:v>
                </c:pt>
                <c:pt idx="7469">
                  <c:v>12</c:v>
                </c:pt>
                <c:pt idx="7470">
                  <c:v>12</c:v>
                </c:pt>
                <c:pt idx="7471">
                  <c:v>12</c:v>
                </c:pt>
                <c:pt idx="7472">
                  <c:v>12</c:v>
                </c:pt>
                <c:pt idx="7473">
                  <c:v>12</c:v>
                </c:pt>
                <c:pt idx="7474">
                  <c:v>12</c:v>
                </c:pt>
                <c:pt idx="7475">
                  <c:v>12</c:v>
                </c:pt>
                <c:pt idx="7476">
                  <c:v>12</c:v>
                </c:pt>
                <c:pt idx="7477">
                  <c:v>12</c:v>
                </c:pt>
                <c:pt idx="7478">
                  <c:v>12</c:v>
                </c:pt>
                <c:pt idx="7479">
                  <c:v>12</c:v>
                </c:pt>
                <c:pt idx="7480">
                  <c:v>12</c:v>
                </c:pt>
                <c:pt idx="7481">
                  <c:v>12</c:v>
                </c:pt>
                <c:pt idx="7482">
                  <c:v>12</c:v>
                </c:pt>
                <c:pt idx="7483">
                  <c:v>12</c:v>
                </c:pt>
                <c:pt idx="7484">
                  <c:v>12</c:v>
                </c:pt>
                <c:pt idx="7485">
                  <c:v>12</c:v>
                </c:pt>
                <c:pt idx="7486">
                  <c:v>12</c:v>
                </c:pt>
                <c:pt idx="7487">
                  <c:v>12</c:v>
                </c:pt>
                <c:pt idx="7488">
                  <c:v>12</c:v>
                </c:pt>
                <c:pt idx="7489">
                  <c:v>12</c:v>
                </c:pt>
                <c:pt idx="7490">
                  <c:v>12</c:v>
                </c:pt>
                <c:pt idx="7491">
                  <c:v>12</c:v>
                </c:pt>
                <c:pt idx="7492">
                  <c:v>12</c:v>
                </c:pt>
                <c:pt idx="7493">
                  <c:v>12</c:v>
                </c:pt>
                <c:pt idx="7494">
                  <c:v>12</c:v>
                </c:pt>
                <c:pt idx="7495">
                  <c:v>12</c:v>
                </c:pt>
                <c:pt idx="7496">
                  <c:v>12</c:v>
                </c:pt>
                <c:pt idx="7497">
                  <c:v>12</c:v>
                </c:pt>
                <c:pt idx="7498">
                  <c:v>12</c:v>
                </c:pt>
                <c:pt idx="7499">
                  <c:v>12</c:v>
                </c:pt>
                <c:pt idx="7500">
                  <c:v>12</c:v>
                </c:pt>
                <c:pt idx="7501">
                  <c:v>12</c:v>
                </c:pt>
                <c:pt idx="7502">
                  <c:v>12</c:v>
                </c:pt>
                <c:pt idx="7503">
                  <c:v>12</c:v>
                </c:pt>
                <c:pt idx="7504">
                  <c:v>12</c:v>
                </c:pt>
                <c:pt idx="7505">
                  <c:v>12</c:v>
                </c:pt>
                <c:pt idx="7506">
                  <c:v>12</c:v>
                </c:pt>
                <c:pt idx="7507">
                  <c:v>12</c:v>
                </c:pt>
                <c:pt idx="7508">
                  <c:v>12</c:v>
                </c:pt>
                <c:pt idx="7509">
                  <c:v>12</c:v>
                </c:pt>
                <c:pt idx="7510">
                  <c:v>12</c:v>
                </c:pt>
                <c:pt idx="7511">
                  <c:v>12</c:v>
                </c:pt>
                <c:pt idx="7512">
                  <c:v>12</c:v>
                </c:pt>
                <c:pt idx="7513">
                  <c:v>12</c:v>
                </c:pt>
                <c:pt idx="7514">
                  <c:v>12</c:v>
                </c:pt>
                <c:pt idx="7515">
                  <c:v>12</c:v>
                </c:pt>
                <c:pt idx="7516">
                  <c:v>12</c:v>
                </c:pt>
                <c:pt idx="7517">
                  <c:v>12</c:v>
                </c:pt>
                <c:pt idx="7518">
                  <c:v>12</c:v>
                </c:pt>
                <c:pt idx="7519">
                  <c:v>12</c:v>
                </c:pt>
                <c:pt idx="7520">
                  <c:v>12</c:v>
                </c:pt>
                <c:pt idx="7521">
                  <c:v>12</c:v>
                </c:pt>
                <c:pt idx="7522">
                  <c:v>12</c:v>
                </c:pt>
                <c:pt idx="7523">
                  <c:v>12</c:v>
                </c:pt>
                <c:pt idx="7524">
                  <c:v>12</c:v>
                </c:pt>
                <c:pt idx="7525">
                  <c:v>12</c:v>
                </c:pt>
                <c:pt idx="7526">
                  <c:v>12</c:v>
                </c:pt>
                <c:pt idx="7527">
                  <c:v>12</c:v>
                </c:pt>
                <c:pt idx="7528">
                  <c:v>12</c:v>
                </c:pt>
                <c:pt idx="7529">
                  <c:v>12</c:v>
                </c:pt>
                <c:pt idx="7530">
                  <c:v>12</c:v>
                </c:pt>
                <c:pt idx="7531">
                  <c:v>12</c:v>
                </c:pt>
                <c:pt idx="7532">
                  <c:v>12</c:v>
                </c:pt>
                <c:pt idx="7533">
                  <c:v>12</c:v>
                </c:pt>
                <c:pt idx="7534">
                  <c:v>12</c:v>
                </c:pt>
                <c:pt idx="7535">
                  <c:v>12</c:v>
                </c:pt>
                <c:pt idx="7536">
                  <c:v>12</c:v>
                </c:pt>
                <c:pt idx="7537">
                  <c:v>12</c:v>
                </c:pt>
                <c:pt idx="7538">
                  <c:v>12</c:v>
                </c:pt>
                <c:pt idx="7539">
                  <c:v>12</c:v>
                </c:pt>
                <c:pt idx="7540">
                  <c:v>12</c:v>
                </c:pt>
                <c:pt idx="7541">
                  <c:v>12</c:v>
                </c:pt>
                <c:pt idx="7542">
                  <c:v>12</c:v>
                </c:pt>
                <c:pt idx="7543">
                  <c:v>12</c:v>
                </c:pt>
                <c:pt idx="7544">
                  <c:v>12</c:v>
                </c:pt>
                <c:pt idx="7545">
                  <c:v>12</c:v>
                </c:pt>
                <c:pt idx="7546">
                  <c:v>12</c:v>
                </c:pt>
                <c:pt idx="7547">
                  <c:v>12</c:v>
                </c:pt>
                <c:pt idx="7548">
                  <c:v>12</c:v>
                </c:pt>
                <c:pt idx="7549">
                  <c:v>12</c:v>
                </c:pt>
                <c:pt idx="7550">
                  <c:v>12</c:v>
                </c:pt>
                <c:pt idx="7551">
                  <c:v>12</c:v>
                </c:pt>
                <c:pt idx="7552">
                  <c:v>12</c:v>
                </c:pt>
                <c:pt idx="7553">
                  <c:v>12</c:v>
                </c:pt>
                <c:pt idx="7554">
                  <c:v>12</c:v>
                </c:pt>
                <c:pt idx="7555">
                  <c:v>12</c:v>
                </c:pt>
                <c:pt idx="7556">
                  <c:v>12</c:v>
                </c:pt>
                <c:pt idx="7557">
                  <c:v>12</c:v>
                </c:pt>
                <c:pt idx="7558">
                  <c:v>12</c:v>
                </c:pt>
                <c:pt idx="7559">
                  <c:v>12</c:v>
                </c:pt>
                <c:pt idx="7560">
                  <c:v>12</c:v>
                </c:pt>
                <c:pt idx="7561">
                  <c:v>12</c:v>
                </c:pt>
                <c:pt idx="7562">
                  <c:v>12</c:v>
                </c:pt>
                <c:pt idx="7563">
                  <c:v>12</c:v>
                </c:pt>
                <c:pt idx="7564">
                  <c:v>12</c:v>
                </c:pt>
                <c:pt idx="7565">
                  <c:v>12</c:v>
                </c:pt>
                <c:pt idx="7566">
                  <c:v>12</c:v>
                </c:pt>
                <c:pt idx="7567">
                  <c:v>12</c:v>
                </c:pt>
                <c:pt idx="7568">
                  <c:v>12</c:v>
                </c:pt>
                <c:pt idx="7569">
                  <c:v>12</c:v>
                </c:pt>
                <c:pt idx="7570">
                  <c:v>12</c:v>
                </c:pt>
                <c:pt idx="7571">
                  <c:v>12</c:v>
                </c:pt>
                <c:pt idx="7572">
                  <c:v>12</c:v>
                </c:pt>
                <c:pt idx="7573">
                  <c:v>12</c:v>
                </c:pt>
                <c:pt idx="7574">
                  <c:v>12</c:v>
                </c:pt>
                <c:pt idx="7575">
                  <c:v>12</c:v>
                </c:pt>
                <c:pt idx="7576">
                  <c:v>12</c:v>
                </c:pt>
                <c:pt idx="7577">
                  <c:v>12</c:v>
                </c:pt>
                <c:pt idx="7578">
                  <c:v>12</c:v>
                </c:pt>
                <c:pt idx="7579">
                  <c:v>12</c:v>
                </c:pt>
                <c:pt idx="7580">
                  <c:v>12</c:v>
                </c:pt>
                <c:pt idx="7581">
                  <c:v>12</c:v>
                </c:pt>
                <c:pt idx="7582">
                  <c:v>12</c:v>
                </c:pt>
                <c:pt idx="7583">
                  <c:v>12</c:v>
                </c:pt>
                <c:pt idx="7584">
                  <c:v>12</c:v>
                </c:pt>
                <c:pt idx="7585">
                  <c:v>12</c:v>
                </c:pt>
                <c:pt idx="7586">
                  <c:v>12</c:v>
                </c:pt>
                <c:pt idx="7587">
                  <c:v>12</c:v>
                </c:pt>
                <c:pt idx="7588">
                  <c:v>12</c:v>
                </c:pt>
                <c:pt idx="7589">
                  <c:v>12</c:v>
                </c:pt>
                <c:pt idx="7590">
                  <c:v>12</c:v>
                </c:pt>
                <c:pt idx="7591">
                  <c:v>12</c:v>
                </c:pt>
                <c:pt idx="7592">
                  <c:v>12</c:v>
                </c:pt>
                <c:pt idx="7593">
                  <c:v>12</c:v>
                </c:pt>
                <c:pt idx="7594">
                  <c:v>12</c:v>
                </c:pt>
                <c:pt idx="7595">
                  <c:v>12</c:v>
                </c:pt>
                <c:pt idx="7596">
                  <c:v>12</c:v>
                </c:pt>
                <c:pt idx="7597">
                  <c:v>12</c:v>
                </c:pt>
                <c:pt idx="7598">
                  <c:v>12</c:v>
                </c:pt>
                <c:pt idx="7599">
                  <c:v>12</c:v>
                </c:pt>
                <c:pt idx="7600">
                  <c:v>12</c:v>
                </c:pt>
                <c:pt idx="7601">
                  <c:v>12</c:v>
                </c:pt>
                <c:pt idx="7602">
                  <c:v>12</c:v>
                </c:pt>
                <c:pt idx="7603">
                  <c:v>12</c:v>
                </c:pt>
                <c:pt idx="7604">
                  <c:v>12</c:v>
                </c:pt>
                <c:pt idx="7605">
                  <c:v>12</c:v>
                </c:pt>
                <c:pt idx="7606">
                  <c:v>12</c:v>
                </c:pt>
                <c:pt idx="7607">
                  <c:v>12</c:v>
                </c:pt>
                <c:pt idx="7608">
                  <c:v>12</c:v>
                </c:pt>
                <c:pt idx="7609">
                  <c:v>12</c:v>
                </c:pt>
                <c:pt idx="7610">
                  <c:v>12</c:v>
                </c:pt>
                <c:pt idx="7611">
                  <c:v>12</c:v>
                </c:pt>
                <c:pt idx="7612">
                  <c:v>12</c:v>
                </c:pt>
                <c:pt idx="7613">
                  <c:v>12</c:v>
                </c:pt>
                <c:pt idx="7614">
                  <c:v>12</c:v>
                </c:pt>
                <c:pt idx="7615">
                  <c:v>12</c:v>
                </c:pt>
                <c:pt idx="7616">
                  <c:v>12</c:v>
                </c:pt>
                <c:pt idx="7617">
                  <c:v>12</c:v>
                </c:pt>
                <c:pt idx="7618">
                  <c:v>12</c:v>
                </c:pt>
                <c:pt idx="7619">
                  <c:v>12</c:v>
                </c:pt>
                <c:pt idx="7620">
                  <c:v>12</c:v>
                </c:pt>
                <c:pt idx="7621">
                  <c:v>12</c:v>
                </c:pt>
                <c:pt idx="7622">
                  <c:v>12</c:v>
                </c:pt>
                <c:pt idx="7623">
                  <c:v>12</c:v>
                </c:pt>
                <c:pt idx="7624">
                  <c:v>12</c:v>
                </c:pt>
                <c:pt idx="7625">
                  <c:v>12</c:v>
                </c:pt>
                <c:pt idx="7626">
                  <c:v>12</c:v>
                </c:pt>
                <c:pt idx="7627">
                  <c:v>12</c:v>
                </c:pt>
                <c:pt idx="7628">
                  <c:v>12</c:v>
                </c:pt>
                <c:pt idx="7629">
                  <c:v>12</c:v>
                </c:pt>
                <c:pt idx="7630">
                  <c:v>12</c:v>
                </c:pt>
                <c:pt idx="7631">
                  <c:v>12</c:v>
                </c:pt>
                <c:pt idx="7632">
                  <c:v>12</c:v>
                </c:pt>
                <c:pt idx="7633">
                  <c:v>12</c:v>
                </c:pt>
                <c:pt idx="7634">
                  <c:v>12</c:v>
                </c:pt>
                <c:pt idx="7635">
                  <c:v>12</c:v>
                </c:pt>
                <c:pt idx="7636">
                  <c:v>12</c:v>
                </c:pt>
                <c:pt idx="7637">
                  <c:v>12</c:v>
                </c:pt>
                <c:pt idx="7638">
                  <c:v>12</c:v>
                </c:pt>
                <c:pt idx="7639">
                  <c:v>12</c:v>
                </c:pt>
                <c:pt idx="7640">
                  <c:v>12</c:v>
                </c:pt>
                <c:pt idx="7641">
                  <c:v>12</c:v>
                </c:pt>
                <c:pt idx="7642">
                  <c:v>12</c:v>
                </c:pt>
                <c:pt idx="7643">
                  <c:v>12</c:v>
                </c:pt>
                <c:pt idx="7644">
                  <c:v>12</c:v>
                </c:pt>
                <c:pt idx="7645">
                  <c:v>12</c:v>
                </c:pt>
                <c:pt idx="7646">
                  <c:v>12</c:v>
                </c:pt>
                <c:pt idx="7647">
                  <c:v>12</c:v>
                </c:pt>
                <c:pt idx="7648">
                  <c:v>12</c:v>
                </c:pt>
                <c:pt idx="7649">
                  <c:v>12</c:v>
                </c:pt>
                <c:pt idx="7650">
                  <c:v>12</c:v>
                </c:pt>
                <c:pt idx="7651">
                  <c:v>12</c:v>
                </c:pt>
                <c:pt idx="7652">
                  <c:v>12</c:v>
                </c:pt>
                <c:pt idx="7653">
                  <c:v>12</c:v>
                </c:pt>
                <c:pt idx="7654">
                  <c:v>12</c:v>
                </c:pt>
                <c:pt idx="7655">
                  <c:v>12</c:v>
                </c:pt>
                <c:pt idx="7656">
                  <c:v>12</c:v>
                </c:pt>
                <c:pt idx="7657">
                  <c:v>12</c:v>
                </c:pt>
                <c:pt idx="7658">
                  <c:v>12</c:v>
                </c:pt>
                <c:pt idx="7659">
                  <c:v>12</c:v>
                </c:pt>
                <c:pt idx="7660">
                  <c:v>12</c:v>
                </c:pt>
                <c:pt idx="7661">
                  <c:v>12</c:v>
                </c:pt>
                <c:pt idx="7662">
                  <c:v>12</c:v>
                </c:pt>
                <c:pt idx="7663">
                  <c:v>12</c:v>
                </c:pt>
                <c:pt idx="7664">
                  <c:v>12</c:v>
                </c:pt>
                <c:pt idx="7665">
                  <c:v>12</c:v>
                </c:pt>
                <c:pt idx="7666">
                  <c:v>12</c:v>
                </c:pt>
                <c:pt idx="7667">
                  <c:v>12</c:v>
                </c:pt>
                <c:pt idx="7668">
                  <c:v>12</c:v>
                </c:pt>
                <c:pt idx="7669">
                  <c:v>12</c:v>
                </c:pt>
                <c:pt idx="7670">
                  <c:v>12</c:v>
                </c:pt>
                <c:pt idx="7671">
                  <c:v>12</c:v>
                </c:pt>
                <c:pt idx="7672">
                  <c:v>12</c:v>
                </c:pt>
                <c:pt idx="7673">
                  <c:v>12</c:v>
                </c:pt>
                <c:pt idx="7674">
                  <c:v>12</c:v>
                </c:pt>
                <c:pt idx="7675">
                  <c:v>12</c:v>
                </c:pt>
                <c:pt idx="7676">
                  <c:v>12</c:v>
                </c:pt>
                <c:pt idx="7677">
                  <c:v>12</c:v>
                </c:pt>
                <c:pt idx="7678">
                  <c:v>12</c:v>
                </c:pt>
                <c:pt idx="7679">
                  <c:v>12</c:v>
                </c:pt>
                <c:pt idx="7680">
                  <c:v>12</c:v>
                </c:pt>
                <c:pt idx="7681">
                  <c:v>12</c:v>
                </c:pt>
                <c:pt idx="7682">
                  <c:v>12</c:v>
                </c:pt>
                <c:pt idx="7683">
                  <c:v>12</c:v>
                </c:pt>
                <c:pt idx="7684">
                  <c:v>12</c:v>
                </c:pt>
                <c:pt idx="7685">
                  <c:v>12</c:v>
                </c:pt>
                <c:pt idx="7686">
                  <c:v>12</c:v>
                </c:pt>
                <c:pt idx="7687">
                  <c:v>12</c:v>
                </c:pt>
                <c:pt idx="7688">
                  <c:v>12</c:v>
                </c:pt>
                <c:pt idx="7689">
                  <c:v>12</c:v>
                </c:pt>
                <c:pt idx="7690">
                  <c:v>12</c:v>
                </c:pt>
                <c:pt idx="7691">
                  <c:v>12</c:v>
                </c:pt>
                <c:pt idx="7692">
                  <c:v>12</c:v>
                </c:pt>
                <c:pt idx="7693">
                  <c:v>12</c:v>
                </c:pt>
                <c:pt idx="7694">
                  <c:v>12</c:v>
                </c:pt>
                <c:pt idx="7695">
                  <c:v>12</c:v>
                </c:pt>
                <c:pt idx="7696">
                  <c:v>12</c:v>
                </c:pt>
                <c:pt idx="7697">
                  <c:v>12</c:v>
                </c:pt>
                <c:pt idx="7698">
                  <c:v>12</c:v>
                </c:pt>
                <c:pt idx="7699">
                  <c:v>12</c:v>
                </c:pt>
                <c:pt idx="7700">
                  <c:v>12</c:v>
                </c:pt>
                <c:pt idx="7701">
                  <c:v>12</c:v>
                </c:pt>
                <c:pt idx="7702">
                  <c:v>12</c:v>
                </c:pt>
                <c:pt idx="7703">
                  <c:v>12</c:v>
                </c:pt>
                <c:pt idx="7704">
                  <c:v>12</c:v>
                </c:pt>
                <c:pt idx="7705">
                  <c:v>12</c:v>
                </c:pt>
                <c:pt idx="7706">
                  <c:v>12</c:v>
                </c:pt>
                <c:pt idx="7707">
                  <c:v>12</c:v>
                </c:pt>
                <c:pt idx="7708">
                  <c:v>12</c:v>
                </c:pt>
                <c:pt idx="7709">
                  <c:v>12</c:v>
                </c:pt>
                <c:pt idx="7710">
                  <c:v>12</c:v>
                </c:pt>
                <c:pt idx="7711">
                  <c:v>12</c:v>
                </c:pt>
                <c:pt idx="7712">
                  <c:v>12</c:v>
                </c:pt>
                <c:pt idx="7713">
                  <c:v>12</c:v>
                </c:pt>
                <c:pt idx="7714">
                  <c:v>12</c:v>
                </c:pt>
                <c:pt idx="7715">
                  <c:v>12</c:v>
                </c:pt>
                <c:pt idx="7716">
                  <c:v>12</c:v>
                </c:pt>
                <c:pt idx="7717">
                  <c:v>12</c:v>
                </c:pt>
                <c:pt idx="7718">
                  <c:v>12</c:v>
                </c:pt>
                <c:pt idx="7719">
                  <c:v>12</c:v>
                </c:pt>
                <c:pt idx="7720">
                  <c:v>12</c:v>
                </c:pt>
                <c:pt idx="7721">
                  <c:v>12</c:v>
                </c:pt>
                <c:pt idx="7722">
                  <c:v>12</c:v>
                </c:pt>
                <c:pt idx="7723">
                  <c:v>12</c:v>
                </c:pt>
                <c:pt idx="7724">
                  <c:v>12</c:v>
                </c:pt>
                <c:pt idx="7725">
                  <c:v>12</c:v>
                </c:pt>
                <c:pt idx="7726">
                  <c:v>12</c:v>
                </c:pt>
                <c:pt idx="7727">
                  <c:v>12</c:v>
                </c:pt>
                <c:pt idx="7728">
                  <c:v>12</c:v>
                </c:pt>
                <c:pt idx="7729">
                  <c:v>12</c:v>
                </c:pt>
                <c:pt idx="7730">
                  <c:v>12</c:v>
                </c:pt>
                <c:pt idx="7731">
                  <c:v>12</c:v>
                </c:pt>
                <c:pt idx="7732">
                  <c:v>12</c:v>
                </c:pt>
                <c:pt idx="7733">
                  <c:v>12</c:v>
                </c:pt>
                <c:pt idx="7734">
                  <c:v>12</c:v>
                </c:pt>
                <c:pt idx="7735">
                  <c:v>12</c:v>
                </c:pt>
                <c:pt idx="7736">
                  <c:v>12</c:v>
                </c:pt>
                <c:pt idx="7737">
                  <c:v>12</c:v>
                </c:pt>
                <c:pt idx="7738">
                  <c:v>12</c:v>
                </c:pt>
                <c:pt idx="7739">
                  <c:v>12</c:v>
                </c:pt>
                <c:pt idx="7740">
                  <c:v>12</c:v>
                </c:pt>
                <c:pt idx="7741">
                  <c:v>12</c:v>
                </c:pt>
                <c:pt idx="7742">
                  <c:v>12</c:v>
                </c:pt>
                <c:pt idx="7743">
                  <c:v>12</c:v>
                </c:pt>
                <c:pt idx="7744">
                  <c:v>12</c:v>
                </c:pt>
                <c:pt idx="7745">
                  <c:v>12</c:v>
                </c:pt>
                <c:pt idx="7746">
                  <c:v>12</c:v>
                </c:pt>
                <c:pt idx="7747">
                  <c:v>12</c:v>
                </c:pt>
                <c:pt idx="7748">
                  <c:v>12</c:v>
                </c:pt>
                <c:pt idx="7749">
                  <c:v>12</c:v>
                </c:pt>
                <c:pt idx="7750">
                  <c:v>12</c:v>
                </c:pt>
                <c:pt idx="7751">
                  <c:v>12</c:v>
                </c:pt>
                <c:pt idx="7752">
                  <c:v>12</c:v>
                </c:pt>
                <c:pt idx="7753">
                  <c:v>12</c:v>
                </c:pt>
                <c:pt idx="7754">
                  <c:v>12</c:v>
                </c:pt>
                <c:pt idx="7755">
                  <c:v>12</c:v>
                </c:pt>
                <c:pt idx="7756">
                  <c:v>12</c:v>
                </c:pt>
                <c:pt idx="7757">
                  <c:v>12</c:v>
                </c:pt>
                <c:pt idx="7758">
                  <c:v>12</c:v>
                </c:pt>
                <c:pt idx="7759">
                  <c:v>12</c:v>
                </c:pt>
                <c:pt idx="7760">
                  <c:v>12</c:v>
                </c:pt>
                <c:pt idx="7761">
                  <c:v>12</c:v>
                </c:pt>
                <c:pt idx="7762">
                  <c:v>12</c:v>
                </c:pt>
                <c:pt idx="7763">
                  <c:v>12</c:v>
                </c:pt>
                <c:pt idx="7764">
                  <c:v>12</c:v>
                </c:pt>
                <c:pt idx="7765">
                  <c:v>12</c:v>
                </c:pt>
                <c:pt idx="7766">
                  <c:v>12</c:v>
                </c:pt>
                <c:pt idx="7767">
                  <c:v>12</c:v>
                </c:pt>
                <c:pt idx="7768">
                  <c:v>12</c:v>
                </c:pt>
                <c:pt idx="7769">
                  <c:v>12</c:v>
                </c:pt>
                <c:pt idx="7770">
                  <c:v>12</c:v>
                </c:pt>
                <c:pt idx="7771">
                  <c:v>12</c:v>
                </c:pt>
                <c:pt idx="7772">
                  <c:v>12</c:v>
                </c:pt>
                <c:pt idx="7773">
                  <c:v>12</c:v>
                </c:pt>
                <c:pt idx="7774">
                  <c:v>12</c:v>
                </c:pt>
                <c:pt idx="7775">
                  <c:v>12</c:v>
                </c:pt>
                <c:pt idx="7776">
                  <c:v>12</c:v>
                </c:pt>
                <c:pt idx="7777">
                  <c:v>12</c:v>
                </c:pt>
                <c:pt idx="7778">
                  <c:v>12</c:v>
                </c:pt>
                <c:pt idx="7779">
                  <c:v>12</c:v>
                </c:pt>
                <c:pt idx="7780">
                  <c:v>12</c:v>
                </c:pt>
                <c:pt idx="7781">
                  <c:v>12</c:v>
                </c:pt>
                <c:pt idx="7782">
                  <c:v>12</c:v>
                </c:pt>
                <c:pt idx="7783">
                  <c:v>12</c:v>
                </c:pt>
                <c:pt idx="7784">
                  <c:v>12</c:v>
                </c:pt>
                <c:pt idx="7785">
                  <c:v>12</c:v>
                </c:pt>
                <c:pt idx="7786">
                  <c:v>12</c:v>
                </c:pt>
                <c:pt idx="7787">
                  <c:v>12</c:v>
                </c:pt>
                <c:pt idx="7788">
                  <c:v>12</c:v>
                </c:pt>
                <c:pt idx="7789">
                  <c:v>12</c:v>
                </c:pt>
                <c:pt idx="7790">
                  <c:v>12</c:v>
                </c:pt>
                <c:pt idx="7791">
                  <c:v>12</c:v>
                </c:pt>
                <c:pt idx="7792">
                  <c:v>12</c:v>
                </c:pt>
                <c:pt idx="7793">
                  <c:v>12</c:v>
                </c:pt>
                <c:pt idx="7794">
                  <c:v>12</c:v>
                </c:pt>
                <c:pt idx="7795">
                  <c:v>12</c:v>
                </c:pt>
                <c:pt idx="7796">
                  <c:v>12</c:v>
                </c:pt>
                <c:pt idx="7797">
                  <c:v>12</c:v>
                </c:pt>
                <c:pt idx="7798">
                  <c:v>12</c:v>
                </c:pt>
                <c:pt idx="7799">
                  <c:v>12</c:v>
                </c:pt>
                <c:pt idx="7800">
                  <c:v>18</c:v>
                </c:pt>
                <c:pt idx="7801">
                  <c:v>18</c:v>
                </c:pt>
                <c:pt idx="7802">
                  <c:v>18</c:v>
                </c:pt>
                <c:pt idx="7803">
                  <c:v>18</c:v>
                </c:pt>
                <c:pt idx="7804">
                  <c:v>18</c:v>
                </c:pt>
                <c:pt idx="7805">
                  <c:v>18</c:v>
                </c:pt>
                <c:pt idx="7806">
                  <c:v>18</c:v>
                </c:pt>
                <c:pt idx="7807">
                  <c:v>18</c:v>
                </c:pt>
                <c:pt idx="7808">
                  <c:v>18</c:v>
                </c:pt>
                <c:pt idx="7809">
                  <c:v>18</c:v>
                </c:pt>
                <c:pt idx="7810">
                  <c:v>18</c:v>
                </c:pt>
                <c:pt idx="7811">
                  <c:v>18</c:v>
                </c:pt>
                <c:pt idx="7812">
                  <c:v>18</c:v>
                </c:pt>
                <c:pt idx="7813">
                  <c:v>18</c:v>
                </c:pt>
                <c:pt idx="7814">
                  <c:v>18</c:v>
                </c:pt>
                <c:pt idx="7815">
                  <c:v>18</c:v>
                </c:pt>
                <c:pt idx="7816">
                  <c:v>18</c:v>
                </c:pt>
                <c:pt idx="7817">
                  <c:v>18</c:v>
                </c:pt>
                <c:pt idx="7818">
                  <c:v>18</c:v>
                </c:pt>
                <c:pt idx="7819">
                  <c:v>18</c:v>
                </c:pt>
                <c:pt idx="7820">
                  <c:v>18</c:v>
                </c:pt>
                <c:pt idx="7821">
                  <c:v>18</c:v>
                </c:pt>
                <c:pt idx="7822">
                  <c:v>18</c:v>
                </c:pt>
                <c:pt idx="7823">
                  <c:v>18</c:v>
                </c:pt>
                <c:pt idx="7824">
                  <c:v>18</c:v>
                </c:pt>
                <c:pt idx="7825">
                  <c:v>18</c:v>
                </c:pt>
                <c:pt idx="7826">
                  <c:v>18</c:v>
                </c:pt>
                <c:pt idx="7827">
                  <c:v>18</c:v>
                </c:pt>
                <c:pt idx="7828">
                  <c:v>18</c:v>
                </c:pt>
                <c:pt idx="7829">
                  <c:v>18</c:v>
                </c:pt>
                <c:pt idx="7830">
                  <c:v>18</c:v>
                </c:pt>
                <c:pt idx="7831">
                  <c:v>18</c:v>
                </c:pt>
                <c:pt idx="7832">
                  <c:v>18</c:v>
                </c:pt>
                <c:pt idx="7833">
                  <c:v>18</c:v>
                </c:pt>
                <c:pt idx="7834">
                  <c:v>18</c:v>
                </c:pt>
                <c:pt idx="7835">
                  <c:v>18</c:v>
                </c:pt>
                <c:pt idx="7836">
                  <c:v>18</c:v>
                </c:pt>
                <c:pt idx="7837">
                  <c:v>18</c:v>
                </c:pt>
                <c:pt idx="7838">
                  <c:v>18</c:v>
                </c:pt>
                <c:pt idx="7839">
                  <c:v>18</c:v>
                </c:pt>
                <c:pt idx="7840">
                  <c:v>18</c:v>
                </c:pt>
                <c:pt idx="7841">
                  <c:v>18</c:v>
                </c:pt>
                <c:pt idx="7842">
                  <c:v>18</c:v>
                </c:pt>
                <c:pt idx="7843">
                  <c:v>18</c:v>
                </c:pt>
                <c:pt idx="7844">
                  <c:v>18</c:v>
                </c:pt>
                <c:pt idx="7845">
                  <c:v>18</c:v>
                </c:pt>
                <c:pt idx="7846">
                  <c:v>18</c:v>
                </c:pt>
                <c:pt idx="7847">
                  <c:v>18</c:v>
                </c:pt>
                <c:pt idx="7848">
                  <c:v>18</c:v>
                </c:pt>
                <c:pt idx="7849">
                  <c:v>18</c:v>
                </c:pt>
                <c:pt idx="7850">
                  <c:v>18</c:v>
                </c:pt>
                <c:pt idx="7851">
                  <c:v>18</c:v>
                </c:pt>
                <c:pt idx="7852">
                  <c:v>18</c:v>
                </c:pt>
                <c:pt idx="7853">
                  <c:v>18</c:v>
                </c:pt>
                <c:pt idx="7854">
                  <c:v>18</c:v>
                </c:pt>
                <c:pt idx="7855">
                  <c:v>18</c:v>
                </c:pt>
                <c:pt idx="7856">
                  <c:v>18</c:v>
                </c:pt>
                <c:pt idx="7857">
                  <c:v>18</c:v>
                </c:pt>
                <c:pt idx="7858">
                  <c:v>18</c:v>
                </c:pt>
                <c:pt idx="7859">
                  <c:v>18</c:v>
                </c:pt>
                <c:pt idx="7860">
                  <c:v>18</c:v>
                </c:pt>
                <c:pt idx="7861">
                  <c:v>18</c:v>
                </c:pt>
                <c:pt idx="7862">
                  <c:v>18</c:v>
                </c:pt>
                <c:pt idx="7863">
                  <c:v>18</c:v>
                </c:pt>
                <c:pt idx="7864">
                  <c:v>18</c:v>
                </c:pt>
                <c:pt idx="7865">
                  <c:v>18</c:v>
                </c:pt>
                <c:pt idx="7866">
                  <c:v>18</c:v>
                </c:pt>
                <c:pt idx="7867">
                  <c:v>18</c:v>
                </c:pt>
                <c:pt idx="7868">
                  <c:v>18</c:v>
                </c:pt>
                <c:pt idx="7869">
                  <c:v>18</c:v>
                </c:pt>
                <c:pt idx="7870">
                  <c:v>18</c:v>
                </c:pt>
                <c:pt idx="7871">
                  <c:v>18</c:v>
                </c:pt>
                <c:pt idx="7872">
                  <c:v>18</c:v>
                </c:pt>
                <c:pt idx="7873">
                  <c:v>18</c:v>
                </c:pt>
                <c:pt idx="7874">
                  <c:v>18</c:v>
                </c:pt>
                <c:pt idx="7875">
                  <c:v>18</c:v>
                </c:pt>
                <c:pt idx="7876">
                  <c:v>18</c:v>
                </c:pt>
                <c:pt idx="7877">
                  <c:v>18</c:v>
                </c:pt>
                <c:pt idx="7878">
                  <c:v>18</c:v>
                </c:pt>
                <c:pt idx="7879">
                  <c:v>18</c:v>
                </c:pt>
                <c:pt idx="7880">
                  <c:v>18</c:v>
                </c:pt>
                <c:pt idx="7881">
                  <c:v>18</c:v>
                </c:pt>
                <c:pt idx="7882">
                  <c:v>18</c:v>
                </c:pt>
                <c:pt idx="7883">
                  <c:v>18</c:v>
                </c:pt>
                <c:pt idx="7884">
                  <c:v>18</c:v>
                </c:pt>
                <c:pt idx="7885">
                  <c:v>18</c:v>
                </c:pt>
                <c:pt idx="7886">
                  <c:v>18</c:v>
                </c:pt>
                <c:pt idx="7887">
                  <c:v>18</c:v>
                </c:pt>
                <c:pt idx="7888">
                  <c:v>18</c:v>
                </c:pt>
                <c:pt idx="7889">
                  <c:v>18</c:v>
                </c:pt>
                <c:pt idx="7890">
                  <c:v>18</c:v>
                </c:pt>
                <c:pt idx="7891">
                  <c:v>18</c:v>
                </c:pt>
                <c:pt idx="7892">
                  <c:v>18</c:v>
                </c:pt>
                <c:pt idx="7893">
                  <c:v>18</c:v>
                </c:pt>
                <c:pt idx="7894">
                  <c:v>18</c:v>
                </c:pt>
                <c:pt idx="7895">
                  <c:v>18</c:v>
                </c:pt>
                <c:pt idx="7896">
                  <c:v>18</c:v>
                </c:pt>
                <c:pt idx="7897">
                  <c:v>18</c:v>
                </c:pt>
                <c:pt idx="7898">
                  <c:v>18</c:v>
                </c:pt>
                <c:pt idx="7899">
                  <c:v>18</c:v>
                </c:pt>
                <c:pt idx="7900">
                  <c:v>18</c:v>
                </c:pt>
                <c:pt idx="7901">
                  <c:v>18</c:v>
                </c:pt>
                <c:pt idx="7902">
                  <c:v>18</c:v>
                </c:pt>
                <c:pt idx="7903">
                  <c:v>18</c:v>
                </c:pt>
                <c:pt idx="7904">
                  <c:v>18</c:v>
                </c:pt>
                <c:pt idx="7905">
                  <c:v>18</c:v>
                </c:pt>
                <c:pt idx="7906">
                  <c:v>18</c:v>
                </c:pt>
                <c:pt idx="7907">
                  <c:v>18</c:v>
                </c:pt>
                <c:pt idx="7908">
                  <c:v>18</c:v>
                </c:pt>
                <c:pt idx="7909">
                  <c:v>18</c:v>
                </c:pt>
                <c:pt idx="7910">
                  <c:v>18</c:v>
                </c:pt>
                <c:pt idx="7911">
                  <c:v>18</c:v>
                </c:pt>
                <c:pt idx="7912">
                  <c:v>18</c:v>
                </c:pt>
                <c:pt idx="7913">
                  <c:v>18</c:v>
                </c:pt>
                <c:pt idx="7914">
                  <c:v>18</c:v>
                </c:pt>
                <c:pt idx="7915">
                  <c:v>18</c:v>
                </c:pt>
                <c:pt idx="7916">
                  <c:v>18</c:v>
                </c:pt>
                <c:pt idx="7917">
                  <c:v>18</c:v>
                </c:pt>
                <c:pt idx="7918">
                  <c:v>18</c:v>
                </c:pt>
                <c:pt idx="7919">
                  <c:v>18</c:v>
                </c:pt>
                <c:pt idx="7920">
                  <c:v>18</c:v>
                </c:pt>
                <c:pt idx="7921">
                  <c:v>18</c:v>
                </c:pt>
                <c:pt idx="7922">
                  <c:v>18</c:v>
                </c:pt>
                <c:pt idx="7923">
                  <c:v>18</c:v>
                </c:pt>
                <c:pt idx="7924">
                  <c:v>18</c:v>
                </c:pt>
                <c:pt idx="7925">
                  <c:v>18</c:v>
                </c:pt>
                <c:pt idx="7926">
                  <c:v>18</c:v>
                </c:pt>
                <c:pt idx="7927">
                  <c:v>18</c:v>
                </c:pt>
                <c:pt idx="7928">
                  <c:v>18</c:v>
                </c:pt>
                <c:pt idx="7929">
                  <c:v>18</c:v>
                </c:pt>
                <c:pt idx="7930">
                  <c:v>18</c:v>
                </c:pt>
                <c:pt idx="7931">
                  <c:v>18</c:v>
                </c:pt>
                <c:pt idx="7932">
                  <c:v>18</c:v>
                </c:pt>
                <c:pt idx="7933">
                  <c:v>18</c:v>
                </c:pt>
                <c:pt idx="7934">
                  <c:v>18</c:v>
                </c:pt>
                <c:pt idx="7935">
                  <c:v>18</c:v>
                </c:pt>
                <c:pt idx="7936">
                  <c:v>18</c:v>
                </c:pt>
                <c:pt idx="7937">
                  <c:v>18</c:v>
                </c:pt>
                <c:pt idx="7938">
                  <c:v>18</c:v>
                </c:pt>
                <c:pt idx="7939">
                  <c:v>18</c:v>
                </c:pt>
                <c:pt idx="7940">
                  <c:v>18</c:v>
                </c:pt>
                <c:pt idx="7941">
                  <c:v>18</c:v>
                </c:pt>
                <c:pt idx="7942">
                  <c:v>18</c:v>
                </c:pt>
                <c:pt idx="7943">
                  <c:v>18</c:v>
                </c:pt>
                <c:pt idx="7944">
                  <c:v>18</c:v>
                </c:pt>
                <c:pt idx="7945">
                  <c:v>18</c:v>
                </c:pt>
                <c:pt idx="7946">
                  <c:v>18</c:v>
                </c:pt>
                <c:pt idx="7947">
                  <c:v>18</c:v>
                </c:pt>
                <c:pt idx="7948">
                  <c:v>18</c:v>
                </c:pt>
                <c:pt idx="7949">
                  <c:v>18</c:v>
                </c:pt>
                <c:pt idx="7950">
                  <c:v>18</c:v>
                </c:pt>
                <c:pt idx="7951">
                  <c:v>18</c:v>
                </c:pt>
                <c:pt idx="7952">
                  <c:v>18</c:v>
                </c:pt>
                <c:pt idx="7953">
                  <c:v>18</c:v>
                </c:pt>
                <c:pt idx="7954">
                  <c:v>18</c:v>
                </c:pt>
                <c:pt idx="7955">
                  <c:v>18</c:v>
                </c:pt>
                <c:pt idx="7956">
                  <c:v>18</c:v>
                </c:pt>
                <c:pt idx="7957">
                  <c:v>18</c:v>
                </c:pt>
                <c:pt idx="7958">
                  <c:v>18</c:v>
                </c:pt>
                <c:pt idx="7959">
                  <c:v>18</c:v>
                </c:pt>
                <c:pt idx="7960">
                  <c:v>18</c:v>
                </c:pt>
                <c:pt idx="7961">
                  <c:v>18</c:v>
                </c:pt>
                <c:pt idx="7962">
                  <c:v>18</c:v>
                </c:pt>
                <c:pt idx="7963">
                  <c:v>18</c:v>
                </c:pt>
                <c:pt idx="7964">
                  <c:v>18</c:v>
                </c:pt>
                <c:pt idx="7965">
                  <c:v>18</c:v>
                </c:pt>
                <c:pt idx="7966">
                  <c:v>18</c:v>
                </c:pt>
                <c:pt idx="7967">
                  <c:v>18</c:v>
                </c:pt>
                <c:pt idx="7968">
                  <c:v>18</c:v>
                </c:pt>
                <c:pt idx="7969">
                  <c:v>18</c:v>
                </c:pt>
                <c:pt idx="7970">
                  <c:v>18</c:v>
                </c:pt>
                <c:pt idx="7971">
                  <c:v>18</c:v>
                </c:pt>
                <c:pt idx="7972">
                  <c:v>18</c:v>
                </c:pt>
                <c:pt idx="7973">
                  <c:v>18</c:v>
                </c:pt>
                <c:pt idx="7974">
                  <c:v>18</c:v>
                </c:pt>
                <c:pt idx="7975">
                  <c:v>18</c:v>
                </c:pt>
                <c:pt idx="7976">
                  <c:v>18</c:v>
                </c:pt>
                <c:pt idx="7977">
                  <c:v>18</c:v>
                </c:pt>
                <c:pt idx="7978">
                  <c:v>18</c:v>
                </c:pt>
                <c:pt idx="7979">
                  <c:v>18</c:v>
                </c:pt>
                <c:pt idx="7980">
                  <c:v>18</c:v>
                </c:pt>
                <c:pt idx="7981">
                  <c:v>18</c:v>
                </c:pt>
                <c:pt idx="7982">
                  <c:v>18</c:v>
                </c:pt>
                <c:pt idx="7983">
                  <c:v>18</c:v>
                </c:pt>
                <c:pt idx="7984">
                  <c:v>18</c:v>
                </c:pt>
                <c:pt idx="7985">
                  <c:v>18</c:v>
                </c:pt>
                <c:pt idx="7986">
                  <c:v>18</c:v>
                </c:pt>
                <c:pt idx="7987">
                  <c:v>18</c:v>
                </c:pt>
                <c:pt idx="7988">
                  <c:v>18</c:v>
                </c:pt>
                <c:pt idx="7989">
                  <c:v>18</c:v>
                </c:pt>
                <c:pt idx="7990">
                  <c:v>18</c:v>
                </c:pt>
                <c:pt idx="7991">
                  <c:v>18</c:v>
                </c:pt>
                <c:pt idx="7992">
                  <c:v>18</c:v>
                </c:pt>
                <c:pt idx="7993">
                  <c:v>18</c:v>
                </c:pt>
                <c:pt idx="7994">
                  <c:v>18</c:v>
                </c:pt>
                <c:pt idx="7995">
                  <c:v>18</c:v>
                </c:pt>
                <c:pt idx="7996">
                  <c:v>18</c:v>
                </c:pt>
                <c:pt idx="7997">
                  <c:v>18</c:v>
                </c:pt>
                <c:pt idx="7998">
                  <c:v>18</c:v>
                </c:pt>
                <c:pt idx="7999">
                  <c:v>18</c:v>
                </c:pt>
                <c:pt idx="8000">
                  <c:v>18</c:v>
                </c:pt>
                <c:pt idx="8001">
                  <c:v>18</c:v>
                </c:pt>
                <c:pt idx="8002">
                  <c:v>18</c:v>
                </c:pt>
                <c:pt idx="8003">
                  <c:v>18</c:v>
                </c:pt>
                <c:pt idx="8004">
                  <c:v>18</c:v>
                </c:pt>
                <c:pt idx="8005">
                  <c:v>18</c:v>
                </c:pt>
                <c:pt idx="8006">
                  <c:v>18</c:v>
                </c:pt>
                <c:pt idx="8007">
                  <c:v>18</c:v>
                </c:pt>
                <c:pt idx="8008">
                  <c:v>18</c:v>
                </c:pt>
                <c:pt idx="8009">
                  <c:v>18</c:v>
                </c:pt>
                <c:pt idx="8010">
                  <c:v>18</c:v>
                </c:pt>
                <c:pt idx="8011">
                  <c:v>18</c:v>
                </c:pt>
                <c:pt idx="8012">
                  <c:v>18</c:v>
                </c:pt>
                <c:pt idx="8013">
                  <c:v>18</c:v>
                </c:pt>
                <c:pt idx="8014">
                  <c:v>18</c:v>
                </c:pt>
                <c:pt idx="8015">
                  <c:v>18</c:v>
                </c:pt>
                <c:pt idx="8016">
                  <c:v>18</c:v>
                </c:pt>
                <c:pt idx="8017">
                  <c:v>18</c:v>
                </c:pt>
                <c:pt idx="8018">
                  <c:v>18</c:v>
                </c:pt>
                <c:pt idx="8019">
                  <c:v>18</c:v>
                </c:pt>
                <c:pt idx="8020">
                  <c:v>18</c:v>
                </c:pt>
                <c:pt idx="8021">
                  <c:v>18</c:v>
                </c:pt>
                <c:pt idx="8022">
                  <c:v>18</c:v>
                </c:pt>
                <c:pt idx="8023">
                  <c:v>18</c:v>
                </c:pt>
                <c:pt idx="8024">
                  <c:v>18</c:v>
                </c:pt>
                <c:pt idx="8025">
                  <c:v>18</c:v>
                </c:pt>
                <c:pt idx="8026">
                  <c:v>18</c:v>
                </c:pt>
                <c:pt idx="8027">
                  <c:v>18</c:v>
                </c:pt>
                <c:pt idx="8028">
                  <c:v>18</c:v>
                </c:pt>
                <c:pt idx="8029">
                  <c:v>18</c:v>
                </c:pt>
                <c:pt idx="8030">
                  <c:v>18</c:v>
                </c:pt>
                <c:pt idx="8031">
                  <c:v>18</c:v>
                </c:pt>
                <c:pt idx="8032">
                  <c:v>18</c:v>
                </c:pt>
                <c:pt idx="8033">
                  <c:v>18</c:v>
                </c:pt>
                <c:pt idx="8034">
                  <c:v>18</c:v>
                </c:pt>
                <c:pt idx="8035">
                  <c:v>18</c:v>
                </c:pt>
                <c:pt idx="8036">
                  <c:v>18</c:v>
                </c:pt>
                <c:pt idx="8037">
                  <c:v>18</c:v>
                </c:pt>
                <c:pt idx="8038">
                  <c:v>18</c:v>
                </c:pt>
                <c:pt idx="8039">
                  <c:v>18</c:v>
                </c:pt>
                <c:pt idx="8040">
                  <c:v>18</c:v>
                </c:pt>
                <c:pt idx="8041">
                  <c:v>18</c:v>
                </c:pt>
                <c:pt idx="8042">
                  <c:v>18</c:v>
                </c:pt>
                <c:pt idx="8043">
                  <c:v>18</c:v>
                </c:pt>
                <c:pt idx="8044">
                  <c:v>18</c:v>
                </c:pt>
                <c:pt idx="8045">
                  <c:v>18</c:v>
                </c:pt>
                <c:pt idx="8046">
                  <c:v>18</c:v>
                </c:pt>
                <c:pt idx="8047">
                  <c:v>18</c:v>
                </c:pt>
                <c:pt idx="8048">
                  <c:v>18</c:v>
                </c:pt>
                <c:pt idx="8049">
                  <c:v>18</c:v>
                </c:pt>
                <c:pt idx="8050">
                  <c:v>18</c:v>
                </c:pt>
                <c:pt idx="8051">
                  <c:v>18</c:v>
                </c:pt>
                <c:pt idx="8052">
                  <c:v>18</c:v>
                </c:pt>
                <c:pt idx="8053">
                  <c:v>18</c:v>
                </c:pt>
                <c:pt idx="8054">
                  <c:v>18</c:v>
                </c:pt>
                <c:pt idx="8055">
                  <c:v>18</c:v>
                </c:pt>
                <c:pt idx="8056">
                  <c:v>18</c:v>
                </c:pt>
                <c:pt idx="8057">
                  <c:v>18</c:v>
                </c:pt>
                <c:pt idx="8058">
                  <c:v>18</c:v>
                </c:pt>
                <c:pt idx="8059">
                  <c:v>18</c:v>
                </c:pt>
                <c:pt idx="8060">
                  <c:v>18</c:v>
                </c:pt>
                <c:pt idx="8061">
                  <c:v>18</c:v>
                </c:pt>
                <c:pt idx="8062">
                  <c:v>18</c:v>
                </c:pt>
                <c:pt idx="8063">
                  <c:v>18</c:v>
                </c:pt>
                <c:pt idx="8064">
                  <c:v>18</c:v>
                </c:pt>
                <c:pt idx="8065">
                  <c:v>18</c:v>
                </c:pt>
                <c:pt idx="8066">
                  <c:v>18</c:v>
                </c:pt>
                <c:pt idx="8067">
                  <c:v>18</c:v>
                </c:pt>
                <c:pt idx="8068">
                  <c:v>18</c:v>
                </c:pt>
                <c:pt idx="8069">
                  <c:v>18</c:v>
                </c:pt>
                <c:pt idx="8070">
                  <c:v>18</c:v>
                </c:pt>
                <c:pt idx="8071">
                  <c:v>18</c:v>
                </c:pt>
                <c:pt idx="8072">
                  <c:v>18</c:v>
                </c:pt>
                <c:pt idx="8073">
                  <c:v>18</c:v>
                </c:pt>
                <c:pt idx="8074">
                  <c:v>18</c:v>
                </c:pt>
                <c:pt idx="8075">
                  <c:v>18</c:v>
                </c:pt>
                <c:pt idx="8076">
                  <c:v>18</c:v>
                </c:pt>
                <c:pt idx="8077">
                  <c:v>18</c:v>
                </c:pt>
                <c:pt idx="8078">
                  <c:v>18</c:v>
                </c:pt>
                <c:pt idx="8079">
                  <c:v>18</c:v>
                </c:pt>
                <c:pt idx="8080">
                  <c:v>18</c:v>
                </c:pt>
                <c:pt idx="8081">
                  <c:v>18</c:v>
                </c:pt>
                <c:pt idx="8082">
                  <c:v>18</c:v>
                </c:pt>
                <c:pt idx="8083">
                  <c:v>18</c:v>
                </c:pt>
                <c:pt idx="8084">
                  <c:v>18</c:v>
                </c:pt>
                <c:pt idx="8085">
                  <c:v>18</c:v>
                </c:pt>
                <c:pt idx="8086">
                  <c:v>18</c:v>
                </c:pt>
                <c:pt idx="8087">
                  <c:v>18</c:v>
                </c:pt>
                <c:pt idx="8088">
                  <c:v>18</c:v>
                </c:pt>
                <c:pt idx="8089">
                  <c:v>18</c:v>
                </c:pt>
                <c:pt idx="8090">
                  <c:v>18</c:v>
                </c:pt>
                <c:pt idx="8091">
                  <c:v>18</c:v>
                </c:pt>
                <c:pt idx="8092">
                  <c:v>18</c:v>
                </c:pt>
                <c:pt idx="8093">
                  <c:v>18</c:v>
                </c:pt>
                <c:pt idx="8094">
                  <c:v>18</c:v>
                </c:pt>
                <c:pt idx="8095">
                  <c:v>18</c:v>
                </c:pt>
                <c:pt idx="8096">
                  <c:v>18</c:v>
                </c:pt>
                <c:pt idx="8097">
                  <c:v>18</c:v>
                </c:pt>
                <c:pt idx="8098">
                  <c:v>18</c:v>
                </c:pt>
                <c:pt idx="8099">
                  <c:v>18</c:v>
                </c:pt>
                <c:pt idx="8100">
                  <c:v>18</c:v>
                </c:pt>
                <c:pt idx="8101">
                  <c:v>18</c:v>
                </c:pt>
                <c:pt idx="8102">
                  <c:v>18</c:v>
                </c:pt>
                <c:pt idx="8103">
                  <c:v>18</c:v>
                </c:pt>
                <c:pt idx="8104">
                  <c:v>18</c:v>
                </c:pt>
                <c:pt idx="8105">
                  <c:v>18</c:v>
                </c:pt>
                <c:pt idx="8106">
                  <c:v>18</c:v>
                </c:pt>
                <c:pt idx="8107">
                  <c:v>18</c:v>
                </c:pt>
                <c:pt idx="8108">
                  <c:v>18</c:v>
                </c:pt>
                <c:pt idx="8109">
                  <c:v>18</c:v>
                </c:pt>
                <c:pt idx="8110">
                  <c:v>18</c:v>
                </c:pt>
                <c:pt idx="8111">
                  <c:v>18</c:v>
                </c:pt>
                <c:pt idx="8112">
                  <c:v>18</c:v>
                </c:pt>
                <c:pt idx="8113">
                  <c:v>18</c:v>
                </c:pt>
                <c:pt idx="8114">
                  <c:v>18</c:v>
                </c:pt>
                <c:pt idx="8115">
                  <c:v>18</c:v>
                </c:pt>
                <c:pt idx="8116">
                  <c:v>18</c:v>
                </c:pt>
                <c:pt idx="8117">
                  <c:v>18</c:v>
                </c:pt>
                <c:pt idx="8118">
                  <c:v>18</c:v>
                </c:pt>
                <c:pt idx="8119">
                  <c:v>18</c:v>
                </c:pt>
                <c:pt idx="8120">
                  <c:v>18</c:v>
                </c:pt>
                <c:pt idx="8121">
                  <c:v>18</c:v>
                </c:pt>
                <c:pt idx="8122">
                  <c:v>18</c:v>
                </c:pt>
                <c:pt idx="8123">
                  <c:v>18</c:v>
                </c:pt>
                <c:pt idx="8124">
                  <c:v>18</c:v>
                </c:pt>
                <c:pt idx="8125">
                  <c:v>18</c:v>
                </c:pt>
                <c:pt idx="8126">
                  <c:v>18</c:v>
                </c:pt>
                <c:pt idx="8127">
                  <c:v>18</c:v>
                </c:pt>
                <c:pt idx="8128">
                  <c:v>18</c:v>
                </c:pt>
                <c:pt idx="8129">
                  <c:v>18</c:v>
                </c:pt>
                <c:pt idx="8130">
                  <c:v>18</c:v>
                </c:pt>
                <c:pt idx="8131">
                  <c:v>18</c:v>
                </c:pt>
                <c:pt idx="8132">
                  <c:v>18</c:v>
                </c:pt>
                <c:pt idx="8133">
                  <c:v>18</c:v>
                </c:pt>
                <c:pt idx="8134">
                  <c:v>18</c:v>
                </c:pt>
                <c:pt idx="8135">
                  <c:v>18</c:v>
                </c:pt>
                <c:pt idx="8136">
                  <c:v>18</c:v>
                </c:pt>
                <c:pt idx="8137">
                  <c:v>18</c:v>
                </c:pt>
                <c:pt idx="8138">
                  <c:v>18</c:v>
                </c:pt>
                <c:pt idx="8139">
                  <c:v>18</c:v>
                </c:pt>
                <c:pt idx="8140">
                  <c:v>18</c:v>
                </c:pt>
                <c:pt idx="8141">
                  <c:v>18</c:v>
                </c:pt>
                <c:pt idx="8142">
                  <c:v>18</c:v>
                </c:pt>
                <c:pt idx="8143">
                  <c:v>18</c:v>
                </c:pt>
                <c:pt idx="8144">
                  <c:v>18</c:v>
                </c:pt>
                <c:pt idx="8145">
                  <c:v>18</c:v>
                </c:pt>
                <c:pt idx="8146">
                  <c:v>18</c:v>
                </c:pt>
                <c:pt idx="8147">
                  <c:v>18</c:v>
                </c:pt>
                <c:pt idx="8148">
                  <c:v>18</c:v>
                </c:pt>
                <c:pt idx="8149">
                  <c:v>18</c:v>
                </c:pt>
                <c:pt idx="8150">
                  <c:v>18</c:v>
                </c:pt>
                <c:pt idx="8151">
                  <c:v>18</c:v>
                </c:pt>
                <c:pt idx="8152">
                  <c:v>18</c:v>
                </c:pt>
                <c:pt idx="8153">
                  <c:v>18</c:v>
                </c:pt>
                <c:pt idx="8154">
                  <c:v>18</c:v>
                </c:pt>
                <c:pt idx="8155">
                  <c:v>18</c:v>
                </c:pt>
                <c:pt idx="8156">
                  <c:v>18</c:v>
                </c:pt>
                <c:pt idx="8157">
                  <c:v>18</c:v>
                </c:pt>
                <c:pt idx="8158">
                  <c:v>18</c:v>
                </c:pt>
                <c:pt idx="8159">
                  <c:v>18</c:v>
                </c:pt>
                <c:pt idx="8160">
                  <c:v>18</c:v>
                </c:pt>
                <c:pt idx="8161">
                  <c:v>18</c:v>
                </c:pt>
                <c:pt idx="8162">
                  <c:v>18</c:v>
                </c:pt>
                <c:pt idx="8163">
                  <c:v>18</c:v>
                </c:pt>
                <c:pt idx="8164">
                  <c:v>18</c:v>
                </c:pt>
                <c:pt idx="8165">
                  <c:v>18</c:v>
                </c:pt>
                <c:pt idx="8166">
                  <c:v>18</c:v>
                </c:pt>
                <c:pt idx="8167">
                  <c:v>18</c:v>
                </c:pt>
                <c:pt idx="8168">
                  <c:v>18</c:v>
                </c:pt>
                <c:pt idx="8169">
                  <c:v>18</c:v>
                </c:pt>
                <c:pt idx="8170">
                  <c:v>18</c:v>
                </c:pt>
                <c:pt idx="8171">
                  <c:v>18</c:v>
                </c:pt>
                <c:pt idx="8172">
                  <c:v>18</c:v>
                </c:pt>
                <c:pt idx="8173">
                  <c:v>18</c:v>
                </c:pt>
                <c:pt idx="8174">
                  <c:v>18</c:v>
                </c:pt>
                <c:pt idx="8175">
                  <c:v>18</c:v>
                </c:pt>
                <c:pt idx="8176">
                  <c:v>18</c:v>
                </c:pt>
                <c:pt idx="8177">
                  <c:v>18</c:v>
                </c:pt>
                <c:pt idx="8178">
                  <c:v>18</c:v>
                </c:pt>
                <c:pt idx="8179">
                  <c:v>18</c:v>
                </c:pt>
                <c:pt idx="8180">
                  <c:v>18</c:v>
                </c:pt>
                <c:pt idx="8181">
                  <c:v>18</c:v>
                </c:pt>
                <c:pt idx="8182">
                  <c:v>18</c:v>
                </c:pt>
                <c:pt idx="8183">
                  <c:v>18</c:v>
                </c:pt>
                <c:pt idx="8184">
                  <c:v>18</c:v>
                </c:pt>
                <c:pt idx="8185">
                  <c:v>18</c:v>
                </c:pt>
                <c:pt idx="8186">
                  <c:v>18</c:v>
                </c:pt>
                <c:pt idx="8187">
                  <c:v>18</c:v>
                </c:pt>
                <c:pt idx="8188">
                  <c:v>18</c:v>
                </c:pt>
                <c:pt idx="8189">
                  <c:v>18</c:v>
                </c:pt>
                <c:pt idx="8190">
                  <c:v>18</c:v>
                </c:pt>
                <c:pt idx="8191">
                  <c:v>18</c:v>
                </c:pt>
                <c:pt idx="8192">
                  <c:v>18</c:v>
                </c:pt>
                <c:pt idx="8193">
                  <c:v>18</c:v>
                </c:pt>
                <c:pt idx="8194">
                  <c:v>18</c:v>
                </c:pt>
                <c:pt idx="8195">
                  <c:v>18</c:v>
                </c:pt>
                <c:pt idx="8196">
                  <c:v>18</c:v>
                </c:pt>
                <c:pt idx="8197">
                  <c:v>18</c:v>
                </c:pt>
                <c:pt idx="8198">
                  <c:v>18</c:v>
                </c:pt>
                <c:pt idx="8199">
                  <c:v>18</c:v>
                </c:pt>
                <c:pt idx="8200">
                  <c:v>18</c:v>
                </c:pt>
                <c:pt idx="8201">
                  <c:v>18</c:v>
                </c:pt>
                <c:pt idx="8202">
                  <c:v>18</c:v>
                </c:pt>
                <c:pt idx="8203">
                  <c:v>18</c:v>
                </c:pt>
                <c:pt idx="8204">
                  <c:v>18</c:v>
                </c:pt>
                <c:pt idx="8205">
                  <c:v>18</c:v>
                </c:pt>
                <c:pt idx="8206">
                  <c:v>18</c:v>
                </c:pt>
                <c:pt idx="8207">
                  <c:v>18</c:v>
                </c:pt>
                <c:pt idx="8208">
                  <c:v>18</c:v>
                </c:pt>
                <c:pt idx="8209">
                  <c:v>18</c:v>
                </c:pt>
                <c:pt idx="8210">
                  <c:v>18</c:v>
                </c:pt>
                <c:pt idx="8211">
                  <c:v>18</c:v>
                </c:pt>
                <c:pt idx="8212">
                  <c:v>18</c:v>
                </c:pt>
                <c:pt idx="8213">
                  <c:v>18</c:v>
                </c:pt>
                <c:pt idx="8214">
                  <c:v>18</c:v>
                </c:pt>
                <c:pt idx="8215">
                  <c:v>18</c:v>
                </c:pt>
                <c:pt idx="8216">
                  <c:v>18</c:v>
                </c:pt>
                <c:pt idx="8217">
                  <c:v>18</c:v>
                </c:pt>
                <c:pt idx="8218">
                  <c:v>18</c:v>
                </c:pt>
                <c:pt idx="8219">
                  <c:v>18</c:v>
                </c:pt>
                <c:pt idx="8220">
                  <c:v>18</c:v>
                </c:pt>
                <c:pt idx="8221">
                  <c:v>18</c:v>
                </c:pt>
                <c:pt idx="8222">
                  <c:v>18</c:v>
                </c:pt>
                <c:pt idx="8223">
                  <c:v>18</c:v>
                </c:pt>
                <c:pt idx="8224">
                  <c:v>18</c:v>
                </c:pt>
                <c:pt idx="8225">
                  <c:v>18</c:v>
                </c:pt>
                <c:pt idx="8226">
                  <c:v>18</c:v>
                </c:pt>
                <c:pt idx="8227">
                  <c:v>18</c:v>
                </c:pt>
                <c:pt idx="8228">
                  <c:v>18</c:v>
                </c:pt>
                <c:pt idx="8229">
                  <c:v>18</c:v>
                </c:pt>
                <c:pt idx="8230">
                  <c:v>18</c:v>
                </c:pt>
                <c:pt idx="8231">
                  <c:v>18</c:v>
                </c:pt>
                <c:pt idx="8232">
                  <c:v>18</c:v>
                </c:pt>
                <c:pt idx="8233">
                  <c:v>18</c:v>
                </c:pt>
                <c:pt idx="8234">
                  <c:v>18</c:v>
                </c:pt>
                <c:pt idx="8235">
                  <c:v>18</c:v>
                </c:pt>
                <c:pt idx="8236">
                  <c:v>18</c:v>
                </c:pt>
                <c:pt idx="8237">
                  <c:v>18</c:v>
                </c:pt>
                <c:pt idx="8238">
                  <c:v>18</c:v>
                </c:pt>
                <c:pt idx="8239">
                  <c:v>18</c:v>
                </c:pt>
                <c:pt idx="8240">
                  <c:v>18</c:v>
                </c:pt>
                <c:pt idx="8241">
                  <c:v>18</c:v>
                </c:pt>
                <c:pt idx="8242">
                  <c:v>18</c:v>
                </c:pt>
                <c:pt idx="8243">
                  <c:v>18</c:v>
                </c:pt>
                <c:pt idx="8244">
                  <c:v>18</c:v>
                </c:pt>
                <c:pt idx="8245">
                  <c:v>18</c:v>
                </c:pt>
                <c:pt idx="8246">
                  <c:v>18</c:v>
                </c:pt>
                <c:pt idx="8247">
                  <c:v>18</c:v>
                </c:pt>
                <c:pt idx="8248">
                  <c:v>18</c:v>
                </c:pt>
                <c:pt idx="8249">
                  <c:v>18</c:v>
                </c:pt>
                <c:pt idx="8250">
                  <c:v>18</c:v>
                </c:pt>
                <c:pt idx="8251">
                  <c:v>18</c:v>
                </c:pt>
                <c:pt idx="8252">
                  <c:v>18</c:v>
                </c:pt>
                <c:pt idx="8253">
                  <c:v>18</c:v>
                </c:pt>
                <c:pt idx="8254">
                  <c:v>18</c:v>
                </c:pt>
                <c:pt idx="8255">
                  <c:v>18</c:v>
                </c:pt>
                <c:pt idx="8256">
                  <c:v>18</c:v>
                </c:pt>
                <c:pt idx="8257">
                  <c:v>18</c:v>
                </c:pt>
                <c:pt idx="8258">
                  <c:v>18</c:v>
                </c:pt>
                <c:pt idx="8259">
                  <c:v>18</c:v>
                </c:pt>
                <c:pt idx="8260">
                  <c:v>18</c:v>
                </c:pt>
                <c:pt idx="8261">
                  <c:v>18</c:v>
                </c:pt>
                <c:pt idx="8262">
                  <c:v>18</c:v>
                </c:pt>
                <c:pt idx="8263">
                  <c:v>18</c:v>
                </c:pt>
                <c:pt idx="8264">
                  <c:v>18</c:v>
                </c:pt>
                <c:pt idx="8265">
                  <c:v>18</c:v>
                </c:pt>
                <c:pt idx="8266">
                  <c:v>18</c:v>
                </c:pt>
                <c:pt idx="8267">
                  <c:v>18</c:v>
                </c:pt>
                <c:pt idx="8268">
                  <c:v>18</c:v>
                </c:pt>
                <c:pt idx="8269">
                  <c:v>18</c:v>
                </c:pt>
                <c:pt idx="8270">
                  <c:v>18</c:v>
                </c:pt>
                <c:pt idx="8271">
                  <c:v>18</c:v>
                </c:pt>
                <c:pt idx="8272">
                  <c:v>18</c:v>
                </c:pt>
                <c:pt idx="8273">
                  <c:v>18</c:v>
                </c:pt>
                <c:pt idx="8274">
                  <c:v>18</c:v>
                </c:pt>
                <c:pt idx="8275">
                  <c:v>18</c:v>
                </c:pt>
                <c:pt idx="8276">
                  <c:v>18</c:v>
                </c:pt>
                <c:pt idx="8277">
                  <c:v>18</c:v>
                </c:pt>
                <c:pt idx="8278">
                  <c:v>18</c:v>
                </c:pt>
                <c:pt idx="8279">
                  <c:v>18</c:v>
                </c:pt>
                <c:pt idx="8280">
                  <c:v>18</c:v>
                </c:pt>
                <c:pt idx="8281">
                  <c:v>18</c:v>
                </c:pt>
                <c:pt idx="8282">
                  <c:v>18</c:v>
                </c:pt>
                <c:pt idx="8283">
                  <c:v>18</c:v>
                </c:pt>
                <c:pt idx="8284">
                  <c:v>18</c:v>
                </c:pt>
                <c:pt idx="8285">
                  <c:v>18</c:v>
                </c:pt>
                <c:pt idx="8286">
                  <c:v>18</c:v>
                </c:pt>
                <c:pt idx="8287">
                  <c:v>18</c:v>
                </c:pt>
                <c:pt idx="8288">
                  <c:v>18</c:v>
                </c:pt>
                <c:pt idx="8289">
                  <c:v>18</c:v>
                </c:pt>
                <c:pt idx="8290">
                  <c:v>18</c:v>
                </c:pt>
                <c:pt idx="8291">
                  <c:v>18</c:v>
                </c:pt>
                <c:pt idx="8292">
                  <c:v>18</c:v>
                </c:pt>
                <c:pt idx="8293">
                  <c:v>18</c:v>
                </c:pt>
                <c:pt idx="8294">
                  <c:v>18</c:v>
                </c:pt>
                <c:pt idx="8295">
                  <c:v>18</c:v>
                </c:pt>
                <c:pt idx="8296">
                  <c:v>18</c:v>
                </c:pt>
                <c:pt idx="8297">
                  <c:v>18</c:v>
                </c:pt>
                <c:pt idx="8298">
                  <c:v>18</c:v>
                </c:pt>
                <c:pt idx="8299">
                  <c:v>18</c:v>
                </c:pt>
                <c:pt idx="8300">
                  <c:v>18</c:v>
                </c:pt>
                <c:pt idx="8301">
                  <c:v>18</c:v>
                </c:pt>
                <c:pt idx="8302">
                  <c:v>18</c:v>
                </c:pt>
                <c:pt idx="8303">
                  <c:v>18</c:v>
                </c:pt>
                <c:pt idx="8304">
                  <c:v>18</c:v>
                </c:pt>
                <c:pt idx="8305">
                  <c:v>18</c:v>
                </c:pt>
                <c:pt idx="8306">
                  <c:v>18</c:v>
                </c:pt>
                <c:pt idx="8307">
                  <c:v>18</c:v>
                </c:pt>
                <c:pt idx="8308">
                  <c:v>18</c:v>
                </c:pt>
                <c:pt idx="8309">
                  <c:v>18</c:v>
                </c:pt>
                <c:pt idx="8310">
                  <c:v>18</c:v>
                </c:pt>
                <c:pt idx="8311">
                  <c:v>18</c:v>
                </c:pt>
                <c:pt idx="8312">
                  <c:v>18</c:v>
                </c:pt>
                <c:pt idx="8313">
                  <c:v>18</c:v>
                </c:pt>
                <c:pt idx="8314">
                  <c:v>18</c:v>
                </c:pt>
                <c:pt idx="8315">
                  <c:v>18</c:v>
                </c:pt>
                <c:pt idx="8316">
                  <c:v>18</c:v>
                </c:pt>
                <c:pt idx="8317">
                  <c:v>18</c:v>
                </c:pt>
                <c:pt idx="8318">
                  <c:v>18</c:v>
                </c:pt>
                <c:pt idx="8319">
                  <c:v>18</c:v>
                </c:pt>
                <c:pt idx="8320">
                  <c:v>18</c:v>
                </c:pt>
                <c:pt idx="8321">
                  <c:v>18</c:v>
                </c:pt>
                <c:pt idx="8322">
                  <c:v>18</c:v>
                </c:pt>
                <c:pt idx="8323">
                  <c:v>18</c:v>
                </c:pt>
                <c:pt idx="8324">
                  <c:v>18</c:v>
                </c:pt>
                <c:pt idx="8325">
                  <c:v>18</c:v>
                </c:pt>
                <c:pt idx="8326">
                  <c:v>18</c:v>
                </c:pt>
                <c:pt idx="8327">
                  <c:v>18</c:v>
                </c:pt>
                <c:pt idx="8328">
                  <c:v>18</c:v>
                </c:pt>
                <c:pt idx="8329">
                  <c:v>18</c:v>
                </c:pt>
                <c:pt idx="8330">
                  <c:v>18</c:v>
                </c:pt>
                <c:pt idx="8331">
                  <c:v>18</c:v>
                </c:pt>
                <c:pt idx="8332">
                  <c:v>18</c:v>
                </c:pt>
                <c:pt idx="8333">
                  <c:v>18</c:v>
                </c:pt>
                <c:pt idx="8334">
                  <c:v>18</c:v>
                </c:pt>
                <c:pt idx="8335">
                  <c:v>18</c:v>
                </c:pt>
                <c:pt idx="8336">
                  <c:v>18</c:v>
                </c:pt>
                <c:pt idx="8337">
                  <c:v>18</c:v>
                </c:pt>
                <c:pt idx="8338">
                  <c:v>18</c:v>
                </c:pt>
                <c:pt idx="8339">
                  <c:v>18</c:v>
                </c:pt>
                <c:pt idx="8340">
                  <c:v>18</c:v>
                </c:pt>
                <c:pt idx="8341">
                  <c:v>18</c:v>
                </c:pt>
                <c:pt idx="8342">
                  <c:v>18</c:v>
                </c:pt>
                <c:pt idx="8343">
                  <c:v>18</c:v>
                </c:pt>
                <c:pt idx="8344">
                  <c:v>18</c:v>
                </c:pt>
                <c:pt idx="8345">
                  <c:v>18</c:v>
                </c:pt>
                <c:pt idx="8346">
                  <c:v>18</c:v>
                </c:pt>
                <c:pt idx="8347">
                  <c:v>18</c:v>
                </c:pt>
                <c:pt idx="8348">
                  <c:v>18</c:v>
                </c:pt>
                <c:pt idx="8349">
                  <c:v>18</c:v>
                </c:pt>
                <c:pt idx="8350">
                  <c:v>18</c:v>
                </c:pt>
                <c:pt idx="8351">
                  <c:v>18</c:v>
                </c:pt>
                <c:pt idx="8352">
                  <c:v>18</c:v>
                </c:pt>
                <c:pt idx="8353">
                  <c:v>18</c:v>
                </c:pt>
                <c:pt idx="8354">
                  <c:v>18</c:v>
                </c:pt>
                <c:pt idx="8355">
                  <c:v>18</c:v>
                </c:pt>
                <c:pt idx="8356">
                  <c:v>18</c:v>
                </c:pt>
                <c:pt idx="8357">
                  <c:v>18</c:v>
                </c:pt>
                <c:pt idx="8358">
                  <c:v>18</c:v>
                </c:pt>
                <c:pt idx="8359">
                  <c:v>18</c:v>
                </c:pt>
                <c:pt idx="8360">
                  <c:v>18</c:v>
                </c:pt>
                <c:pt idx="8361">
                  <c:v>18</c:v>
                </c:pt>
                <c:pt idx="8362">
                  <c:v>18</c:v>
                </c:pt>
                <c:pt idx="8363">
                  <c:v>18</c:v>
                </c:pt>
                <c:pt idx="8364">
                  <c:v>18</c:v>
                </c:pt>
                <c:pt idx="8365">
                  <c:v>18</c:v>
                </c:pt>
                <c:pt idx="8366">
                  <c:v>18</c:v>
                </c:pt>
                <c:pt idx="8367">
                  <c:v>18</c:v>
                </c:pt>
                <c:pt idx="8368">
                  <c:v>18</c:v>
                </c:pt>
                <c:pt idx="8369">
                  <c:v>18</c:v>
                </c:pt>
                <c:pt idx="8370">
                  <c:v>18</c:v>
                </c:pt>
                <c:pt idx="8371">
                  <c:v>18</c:v>
                </c:pt>
                <c:pt idx="8372">
                  <c:v>18</c:v>
                </c:pt>
                <c:pt idx="8373">
                  <c:v>18</c:v>
                </c:pt>
                <c:pt idx="8374">
                  <c:v>18</c:v>
                </c:pt>
                <c:pt idx="8375">
                  <c:v>18</c:v>
                </c:pt>
                <c:pt idx="8376">
                  <c:v>18</c:v>
                </c:pt>
                <c:pt idx="8377">
                  <c:v>18</c:v>
                </c:pt>
                <c:pt idx="8378">
                  <c:v>18</c:v>
                </c:pt>
                <c:pt idx="8379">
                  <c:v>18</c:v>
                </c:pt>
                <c:pt idx="8380">
                  <c:v>18</c:v>
                </c:pt>
                <c:pt idx="8381">
                  <c:v>18</c:v>
                </c:pt>
                <c:pt idx="8382">
                  <c:v>18</c:v>
                </c:pt>
                <c:pt idx="8383">
                  <c:v>18</c:v>
                </c:pt>
                <c:pt idx="8384">
                  <c:v>18</c:v>
                </c:pt>
                <c:pt idx="8385">
                  <c:v>18</c:v>
                </c:pt>
                <c:pt idx="8386">
                  <c:v>18</c:v>
                </c:pt>
                <c:pt idx="8387">
                  <c:v>18</c:v>
                </c:pt>
                <c:pt idx="8388">
                  <c:v>18</c:v>
                </c:pt>
                <c:pt idx="8389">
                  <c:v>18</c:v>
                </c:pt>
                <c:pt idx="8390">
                  <c:v>18</c:v>
                </c:pt>
                <c:pt idx="8391">
                  <c:v>18</c:v>
                </c:pt>
                <c:pt idx="8392">
                  <c:v>18</c:v>
                </c:pt>
                <c:pt idx="8393">
                  <c:v>18</c:v>
                </c:pt>
                <c:pt idx="8394">
                  <c:v>18</c:v>
                </c:pt>
                <c:pt idx="8395">
                  <c:v>18</c:v>
                </c:pt>
                <c:pt idx="8396">
                  <c:v>18</c:v>
                </c:pt>
                <c:pt idx="8397">
                  <c:v>18</c:v>
                </c:pt>
                <c:pt idx="8398">
                  <c:v>18</c:v>
                </c:pt>
                <c:pt idx="8399">
                  <c:v>18</c:v>
                </c:pt>
                <c:pt idx="8400">
                  <c:v>18</c:v>
                </c:pt>
                <c:pt idx="8401">
                  <c:v>18</c:v>
                </c:pt>
                <c:pt idx="8402">
                  <c:v>18</c:v>
                </c:pt>
                <c:pt idx="8403">
                  <c:v>18</c:v>
                </c:pt>
                <c:pt idx="8404">
                  <c:v>18</c:v>
                </c:pt>
                <c:pt idx="8405">
                  <c:v>18</c:v>
                </c:pt>
                <c:pt idx="8406">
                  <c:v>18</c:v>
                </c:pt>
                <c:pt idx="8407">
                  <c:v>18</c:v>
                </c:pt>
                <c:pt idx="8408">
                  <c:v>18</c:v>
                </c:pt>
                <c:pt idx="8409">
                  <c:v>18</c:v>
                </c:pt>
                <c:pt idx="8410">
                  <c:v>18</c:v>
                </c:pt>
                <c:pt idx="8411">
                  <c:v>18</c:v>
                </c:pt>
                <c:pt idx="8412">
                  <c:v>18</c:v>
                </c:pt>
                <c:pt idx="8413">
                  <c:v>18</c:v>
                </c:pt>
                <c:pt idx="8414">
                  <c:v>18</c:v>
                </c:pt>
                <c:pt idx="8415">
                  <c:v>18</c:v>
                </c:pt>
                <c:pt idx="8416">
                  <c:v>18</c:v>
                </c:pt>
                <c:pt idx="8417">
                  <c:v>18</c:v>
                </c:pt>
                <c:pt idx="8418">
                  <c:v>18</c:v>
                </c:pt>
                <c:pt idx="8419">
                  <c:v>18</c:v>
                </c:pt>
                <c:pt idx="8420">
                  <c:v>18</c:v>
                </c:pt>
                <c:pt idx="8421">
                  <c:v>18</c:v>
                </c:pt>
                <c:pt idx="8422">
                  <c:v>18</c:v>
                </c:pt>
                <c:pt idx="8423">
                  <c:v>18</c:v>
                </c:pt>
                <c:pt idx="8424">
                  <c:v>18</c:v>
                </c:pt>
                <c:pt idx="8425">
                  <c:v>18</c:v>
                </c:pt>
                <c:pt idx="8426">
                  <c:v>18</c:v>
                </c:pt>
                <c:pt idx="8427">
                  <c:v>18</c:v>
                </c:pt>
                <c:pt idx="8428">
                  <c:v>18</c:v>
                </c:pt>
                <c:pt idx="8429">
                  <c:v>18</c:v>
                </c:pt>
                <c:pt idx="8430">
                  <c:v>18</c:v>
                </c:pt>
                <c:pt idx="8431">
                  <c:v>18</c:v>
                </c:pt>
                <c:pt idx="8432">
                  <c:v>18</c:v>
                </c:pt>
                <c:pt idx="8433">
                  <c:v>18</c:v>
                </c:pt>
                <c:pt idx="8434">
                  <c:v>18</c:v>
                </c:pt>
                <c:pt idx="8435">
                  <c:v>18</c:v>
                </c:pt>
                <c:pt idx="8436">
                  <c:v>18</c:v>
                </c:pt>
                <c:pt idx="8437">
                  <c:v>18</c:v>
                </c:pt>
                <c:pt idx="8438">
                  <c:v>18</c:v>
                </c:pt>
                <c:pt idx="8439">
                  <c:v>18</c:v>
                </c:pt>
                <c:pt idx="8440">
                  <c:v>18</c:v>
                </c:pt>
                <c:pt idx="8441">
                  <c:v>18</c:v>
                </c:pt>
                <c:pt idx="8442">
                  <c:v>18</c:v>
                </c:pt>
                <c:pt idx="8443">
                  <c:v>18</c:v>
                </c:pt>
                <c:pt idx="8444">
                  <c:v>18</c:v>
                </c:pt>
                <c:pt idx="8445">
                  <c:v>18</c:v>
                </c:pt>
                <c:pt idx="8446">
                  <c:v>18</c:v>
                </c:pt>
                <c:pt idx="8447">
                  <c:v>18</c:v>
                </c:pt>
                <c:pt idx="8448">
                  <c:v>18</c:v>
                </c:pt>
                <c:pt idx="8449">
                  <c:v>18</c:v>
                </c:pt>
                <c:pt idx="8450">
                  <c:v>18</c:v>
                </c:pt>
                <c:pt idx="8451">
                  <c:v>18</c:v>
                </c:pt>
                <c:pt idx="8452">
                  <c:v>18</c:v>
                </c:pt>
                <c:pt idx="8453">
                  <c:v>18</c:v>
                </c:pt>
                <c:pt idx="8454">
                  <c:v>18</c:v>
                </c:pt>
                <c:pt idx="8455">
                  <c:v>18</c:v>
                </c:pt>
                <c:pt idx="8456">
                  <c:v>18</c:v>
                </c:pt>
                <c:pt idx="8457">
                  <c:v>18</c:v>
                </c:pt>
                <c:pt idx="8458">
                  <c:v>18</c:v>
                </c:pt>
                <c:pt idx="8459">
                  <c:v>18</c:v>
                </c:pt>
                <c:pt idx="8460">
                  <c:v>18</c:v>
                </c:pt>
                <c:pt idx="8461">
                  <c:v>18</c:v>
                </c:pt>
                <c:pt idx="8462">
                  <c:v>18</c:v>
                </c:pt>
                <c:pt idx="8463">
                  <c:v>18</c:v>
                </c:pt>
                <c:pt idx="8464">
                  <c:v>18</c:v>
                </c:pt>
                <c:pt idx="8465">
                  <c:v>18</c:v>
                </c:pt>
                <c:pt idx="8466">
                  <c:v>18</c:v>
                </c:pt>
                <c:pt idx="8467">
                  <c:v>18</c:v>
                </c:pt>
                <c:pt idx="8468">
                  <c:v>18</c:v>
                </c:pt>
                <c:pt idx="8469">
                  <c:v>18</c:v>
                </c:pt>
                <c:pt idx="8470">
                  <c:v>18</c:v>
                </c:pt>
                <c:pt idx="8471">
                  <c:v>18</c:v>
                </c:pt>
                <c:pt idx="8472">
                  <c:v>18</c:v>
                </c:pt>
                <c:pt idx="8473">
                  <c:v>18</c:v>
                </c:pt>
                <c:pt idx="8474">
                  <c:v>18</c:v>
                </c:pt>
                <c:pt idx="8475">
                  <c:v>18</c:v>
                </c:pt>
                <c:pt idx="8476">
                  <c:v>18</c:v>
                </c:pt>
                <c:pt idx="8477">
                  <c:v>18</c:v>
                </c:pt>
                <c:pt idx="8478">
                  <c:v>18</c:v>
                </c:pt>
                <c:pt idx="8479">
                  <c:v>18</c:v>
                </c:pt>
                <c:pt idx="8480">
                  <c:v>18</c:v>
                </c:pt>
                <c:pt idx="8481">
                  <c:v>18</c:v>
                </c:pt>
                <c:pt idx="8482">
                  <c:v>18</c:v>
                </c:pt>
                <c:pt idx="8483">
                  <c:v>18</c:v>
                </c:pt>
                <c:pt idx="8484">
                  <c:v>18</c:v>
                </c:pt>
                <c:pt idx="8485">
                  <c:v>18</c:v>
                </c:pt>
                <c:pt idx="8486">
                  <c:v>18</c:v>
                </c:pt>
                <c:pt idx="8487">
                  <c:v>18</c:v>
                </c:pt>
                <c:pt idx="8488">
                  <c:v>18</c:v>
                </c:pt>
                <c:pt idx="8489">
                  <c:v>18</c:v>
                </c:pt>
                <c:pt idx="8490">
                  <c:v>18</c:v>
                </c:pt>
                <c:pt idx="8491">
                  <c:v>18</c:v>
                </c:pt>
                <c:pt idx="8492">
                  <c:v>18</c:v>
                </c:pt>
                <c:pt idx="8493">
                  <c:v>18</c:v>
                </c:pt>
                <c:pt idx="8494">
                  <c:v>18</c:v>
                </c:pt>
                <c:pt idx="8495">
                  <c:v>18</c:v>
                </c:pt>
                <c:pt idx="8496">
                  <c:v>18</c:v>
                </c:pt>
                <c:pt idx="8497">
                  <c:v>18</c:v>
                </c:pt>
                <c:pt idx="8498">
                  <c:v>18</c:v>
                </c:pt>
                <c:pt idx="8499">
                  <c:v>18</c:v>
                </c:pt>
                <c:pt idx="8500">
                  <c:v>18</c:v>
                </c:pt>
                <c:pt idx="8501">
                  <c:v>18</c:v>
                </c:pt>
                <c:pt idx="8502">
                  <c:v>18</c:v>
                </c:pt>
                <c:pt idx="8503">
                  <c:v>18</c:v>
                </c:pt>
                <c:pt idx="8504">
                  <c:v>18</c:v>
                </c:pt>
                <c:pt idx="8505">
                  <c:v>18</c:v>
                </c:pt>
                <c:pt idx="8506">
                  <c:v>18</c:v>
                </c:pt>
                <c:pt idx="8507">
                  <c:v>18</c:v>
                </c:pt>
                <c:pt idx="8508">
                  <c:v>18</c:v>
                </c:pt>
                <c:pt idx="8509">
                  <c:v>18</c:v>
                </c:pt>
                <c:pt idx="8510">
                  <c:v>18</c:v>
                </c:pt>
                <c:pt idx="8511">
                  <c:v>18</c:v>
                </c:pt>
                <c:pt idx="8512">
                  <c:v>18</c:v>
                </c:pt>
                <c:pt idx="8513">
                  <c:v>18</c:v>
                </c:pt>
                <c:pt idx="8514">
                  <c:v>18</c:v>
                </c:pt>
                <c:pt idx="8515">
                  <c:v>18</c:v>
                </c:pt>
                <c:pt idx="8516">
                  <c:v>18</c:v>
                </c:pt>
                <c:pt idx="8517">
                  <c:v>18</c:v>
                </c:pt>
                <c:pt idx="8518">
                  <c:v>18</c:v>
                </c:pt>
                <c:pt idx="8519">
                  <c:v>18</c:v>
                </c:pt>
                <c:pt idx="8520">
                  <c:v>18</c:v>
                </c:pt>
                <c:pt idx="8521">
                  <c:v>18</c:v>
                </c:pt>
                <c:pt idx="8522">
                  <c:v>18</c:v>
                </c:pt>
                <c:pt idx="8523">
                  <c:v>18</c:v>
                </c:pt>
                <c:pt idx="8524">
                  <c:v>18</c:v>
                </c:pt>
                <c:pt idx="8525">
                  <c:v>18</c:v>
                </c:pt>
                <c:pt idx="8526">
                  <c:v>18</c:v>
                </c:pt>
                <c:pt idx="8527">
                  <c:v>18</c:v>
                </c:pt>
                <c:pt idx="8528">
                  <c:v>18</c:v>
                </c:pt>
                <c:pt idx="8529">
                  <c:v>18</c:v>
                </c:pt>
                <c:pt idx="8530">
                  <c:v>18</c:v>
                </c:pt>
                <c:pt idx="8531">
                  <c:v>18</c:v>
                </c:pt>
                <c:pt idx="8532">
                  <c:v>18</c:v>
                </c:pt>
                <c:pt idx="8533">
                  <c:v>18</c:v>
                </c:pt>
                <c:pt idx="8534">
                  <c:v>18</c:v>
                </c:pt>
                <c:pt idx="8535">
                  <c:v>18</c:v>
                </c:pt>
                <c:pt idx="8536">
                  <c:v>18</c:v>
                </c:pt>
                <c:pt idx="8537">
                  <c:v>18</c:v>
                </c:pt>
                <c:pt idx="8538">
                  <c:v>18</c:v>
                </c:pt>
                <c:pt idx="8539">
                  <c:v>18</c:v>
                </c:pt>
                <c:pt idx="8540">
                  <c:v>18</c:v>
                </c:pt>
                <c:pt idx="8541">
                  <c:v>18</c:v>
                </c:pt>
                <c:pt idx="8542">
                  <c:v>18</c:v>
                </c:pt>
                <c:pt idx="8543">
                  <c:v>18</c:v>
                </c:pt>
                <c:pt idx="8544">
                  <c:v>18</c:v>
                </c:pt>
                <c:pt idx="8545">
                  <c:v>18</c:v>
                </c:pt>
                <c:pt idx="8546">
                  <c:v>18</c:v>
                </c:pt>
                <c:pt idx="8547">
                  <c:v>18</c:v>
                </c:pt>
                <c:pt idx="8548">
                  <c:v>18</c:v>
                </c:pt>
                <c:pt idx="8549">
                  <c:v>18</c:v>
                </c:pt>
                <c:pt idx="8550">
                  <c:v>18</c:v>
                </c:pt>
                <c:pt idx="8551">
                  <c:v>18</c:v>
                </c:pt>
                <c:pt idx="8552">
                  <c:v>18</c:v>
                </c:pt>
                <c:pt idx="8553">
                  <c:v>18</c:v>
                </c:pt>
                <c:pt idx="8554">
                  <c:v>18</c:v>
                </c:pt>
                <c:pt idx="8555">
                  <c:v>18</c:v>
                </c:pt>
                <c:pt idx="8556">
                  <c:v>18</c:v>
                </c:pt>
                <c:pt idx="8557">
                  <c:v>18</c:v>
                </c:pt>
                <c:pt idx="8558">
                  <c:v>18</c:v>
                </c:pt>
                <c:pt idx="8559">
                  <c:v>18</c:v>
                </c:pt>
                <c:pt idx="8560">
                  <c:v>18</c:v>
                </c:pt>
                <c:pt idx="8561">
                  <c:v>18</c:v>
                </c:pt>
                <c:pt idx="8562">
                  <c:v>18</c:v>
                </c:pt>
                <c:pt idx="8563">
                  <c:v>18</c:v>
                </c:pt>
                <c:pt idx="8564">
                  <c:v>18</c:v>
                </c:pt>
                <c:pt idx="8565">
                  <c:v>18</c:v>
                </c:pt>
                <c:pt idx="8566">
                  <c:v>18</c:v>
                </c:pt>
                <c:pt idx="8567">
                  <c:v>18</c:v>
                </c:pt>
                <c:pt idx="8568">
                  <c:v>18</c:v>
                </c:pt>
                <c:pt idx="8569">
                  <c:v>18</c:v>
                </c:pt>
                <c:pt idx="8570">
                  <c:v>18</c:v>
                </c:pt>
                <c:pt idx="8571">
                  <c:v>18</c:v>
                </c:pt>
                <c:pt idx="8572">
                  <c:v>18</c:v>
                </c:pt>
                <c:pt idx="8573">
                  <c:v>18</c:v>
                </c:pt>
                <c:pt idx="8574">
                  <c:v>18</c:v>
                </c:pt>
                <c:pt idx="8575">
                  <c:v>18</c:v>
                </c:pt>
                <c:pt idx="8576">
                  <c:v>18</c:v>
                </c:pt>
                <c:pt idx="8577">
                  <c:v>18</c:v>
                </c:pt>
                <c:pt idx="8578">
                  <c:v>18</c:v>
                </c:pt>
                <c:pt idx="8579">
                  <c:v>18</c:v>
                </c:pt>
                <c:pt idx="8580">
                  <c:v>18</c:v>
                </c:pt>
                <c:pt idx="8581">
                  <c:v>18</c:v>
                </c:pt>
                <c:pt idx="8582">
                  <c:v>18</c:v>
                </c:pt>
                <c:pt idx="8583">
                  <c:v>18</c:v>
                </c:pt>
                <c:pt idx="8584">
                  <c:v>18</c:v>
                </c:pt>
                <c:pt idx="8585">
                  <c:v>18</c:v>
                </c:pt>
                <c:pt idx="8586">
                  <c:v>18</c:v>
                </c:pt>
                <c:pt idx="8587">
                  <c:v>18</c:v>
                </c:pt>
                <c:pt idx="8588">
                  <c:v>18</c:v>
                </c:pt>
                <c:pt idx="8589">
                  <c:v>18</c:v>
                </c:pt>
                <c:pt idx="8590">
                  <c:v>18</c:v>
                </c:pt>
                <c:pt idx="8591">
                  <c:v>18</c:v>
                </c:pt>
                <c:pt idx="8592">
                  <c:v>18</c:v>
                </c:pt>
                <c:pt idx="8593">
                  <c:v>18</c:v>
                </c:pt>
                <c:pt idx="8594">
                  <c:v>18</c:v>
                </c:pt>
                <c:pt idx="8595">
                  <c:v>18</c:v>
                </c:pt>
                <c:pt idx="8596">
                  <c:v>18</c:v>
                </c:pt>
                <c:pt idx="8597">
                  <c:v>18</c:v>
                </c:pt>
                <c:pt idx="8598">
                  <c:v>18</c:v>
                </c:pt>
                <c:pt idx="8599">
                  <c:v>18</c:v>
                </c:pt>
                <c:pt idx="8600">
                  <c:v>18</c:v>
                </c:pt>
                <c:pt idx="8601">
                  <c:v>18</c:v>
                </c:pt>
                <c:pt idx="8602">
                  <c:v>18</c:v>
                </c:pt>
                <c:pt idx="8603">
                  <c:v>18</c:v>
                </c:pt>
                <c:pt idx="8604">
                  <c:v>18</c:v>
                </c:pt>
                <c:pt idx="8605">
                  <c:v>18</c:v>
                </c:pt>
                <c:pt idx="8606">
                  <c:v>18</c:v>
                </c:pt>
                <c:pt idx="8607">
                  <c:v>18</c:v>
                </c:pt>
                <c:pt idx="8608">
                  <c:v>18</c:v>
                </c:pt>
                <c:pt idx="8609">
                  <c:v>18</c:v>
                </c:pt>
                <c:pt idx="8610">
                  <c:v>18</c:v>
                </c:pt>
                <c:pt idx="8611">
                  <c:v>18</c:v>
                </c:pt>
                <c:pt idx="8612">
                  <c:v>18</c:v>
                </c:pt>
                <c:pt idx="8613">
                  <c:v>18</c:v>
                </c:pt>
                <c:pt idx="8614">
                  <c:v>18</c:v>
                </c:pt>
                <c:pt idx="8615">
                  <c:v>18</c:v>
                </c:pt>
                <c:pt idx="8616">
                  <c:v>18</c:v>
                </c:pt>
                <c:pt idx="8617">
                  <c:v>18</c:v>
                </c:pt>
                <c:pt idx="8618">
                  <c:v>18</c:v>
                </c:pt>
                <c:pt idx="8619">
                  <c:v>18</c:v>
                </c:pt>
                <c:pt idx="8620">
                  <c:v>18</c:v>
                </c:pt>
                <c:pt idx="8621">
                  <c:v>18</c:v>
                </c:pt>
                <c:pt idx="8622">
                  <c:v>18</c:v>
                </c:pt>
                <c:pt idx="8623">
                  <c:v>18</c:v>
                </c:pt>
                <c:pt idx="8624">
                  <c:v>18</c:v>
                </c:pt>
                <c:pt idx="8625">
                  <c:v>18</c:v>
                </c:pt>
                <c:pt idx="8626">
                  <c:v>18</c:v>
                </c:pt>
                <c:pt idx="8627">
                  <c:v>18</c:v>
                </c:pt>
                <c:pt idx="8628">
                  <c:v>18</c:v>
                </c:pt>
                <c:pt idx="8629">
                  <c:v>18</c:v>
                </c:pt>
                <c:pt idx="8630">
                  <c:v>18</c:v>
                </c:pt>
                <c:pt idx="8631">
                  <c:v>18</c:v>
                </c:pt>
                <c:pt idx="8632">
                  <c:v>18</c:v>
                </c:pt>
                <c:pt idx="8633">
                  <c:v>18</c:v>
                </c:pt>
                <c:pt idx="8634">
                  <c:v>18</c:v>
                </c:pt>
                <c:pt idx="8635">
                  <c:v>18</c:v>
                </c:pt>
                <c:pt idx="8636">
                  <c:v>18</c:v>
                </c:pt>
                <c:pt idx="8637">
                  <c:v>18</c:v>
                </c:pt>
                <c:pt idx="8638">
                  <c:v>18</c:v>
                </c:pt>
                <c:pt idx="8639">
                  <c:v>18</c:v>
                </c:pt>
                <c:pt idx="8640">
                  <c:v>18</c:v>
                </c:pt>
                <c:pt idx="8641">
                  <c:v>18</c:v>
                </c:pt>
                <c:pt idx="8642">
                  <c:v>18</c:v>
                </c:pt>
                <c:pt idx="8643">
                  <c:v>18</c:v>
                </c:pt>
                <c:pt idx="8644">
                  <c:v>18</c:v>
                </c:pt>
                <c:pt idx="8645">
                  <c:v>18</c:v>
                </c:pt>
                <c:pt idx="8646">
                  <c:v>18</c:v>
                </c:pt>
                <c:pt idx="8647">
                  <c:v>18</c:v>
                </c:pt>
                <c:pt idx="8648">
                  <c:v>18</c:v>
                </c:pt>
                <c:pt idx="8649">
                  <c:v>18</c:v>
                </c:pt>
                <c:pt idx="8650">
                  <c:v>18</c:v>
                </c:pt>
                <c:pt idx="8651">
                  <c:v>18</c:v>
                </c:pt>
                <c:pt idx="8652">
                  <c:v>18</c:v>
                </c:pt>
                <c:pt idx="8653">
                  <c:v>18</c:v>
                </c:pt>
                <c:pt idx="8654">
                  <c:v>18</c:v>
                </c:pt>
                <c:pt idx="8655">
                  <c:v>18</c:v>
                </c:pt>
                <c:pt idx="8656">
                  <c:v>18</c:v>
                </c:pt>
                <c:pt idx="8657">
                  <c:v>18</c:v>
                </c:pt>
                <c:pt idx="8658">
                  <c:v>18</c:v>
                </c:pt>
                <c:pt idx="8659">
                  <c:v>18</c:v>
                </c:pt>
                <c:pt idx="8660">
                  <c:v>18</c:v>
                </c:pt>
                <c:pt idx="8661">
                  <c:v>18</c:v>
                </c:pt>
                <c:pt idx="8662">
                  <c:v>18</c:v>
                </c:pt>
                <c:pt idx="8663">
                  <c:v>18</c:v>
                </c:pt>
                <c:pt idx="8664">
                  <c:v>18</c:v>
                </c:pt>
                <c:pt idx="8665">
                  <c:v>18</c:v>
                </c:pt>
                <c:pt idx="8666">
                  <c:v>18</c:v>
                </c:pt>
                <c:pt idx="8667">
                  <c:v>18</c:v>
                </c:pt>
                <c:pt idx="8668">
                  <c:v>18</c:v>
                </c:pt>
                <c:pt idx="8669">
                  <c:v>18</c:v>
                </c:pt>
                <c:pt idx="8670">
                  <c:v>18</c:v>
                </c:pt>
                <c:pt idx="8671">
                  <c:v>18</c:v>
                </c:pt>
                <c:pt idx="8672">
                  <c:v>18</c:v>
                </c:pt>
                <c:pt idx="8673">
                  <c:v>18</c:v>
                </c:pt>
                <c:pt idx="8674">
                  <c:v>18</c:v>
                </c:pt>
                <c:pt idx="8675">
                  <c:v>18</c:v>
                </c:pt>
                <c:pt idx="8676">
                  <c:v>18</c:v>
                </c:pt>
                <c:pt idx="8677">
                  <c:v>18</c:v>
                </c:pt>
                <c:pt idx="8678">
                  <c:v>18</c:v>
                </c:pt>
                <c:pt idx="8679">
                  <c:v>18</c:v>
                </c:pt>
                <c:pt idx="8680">
                  <c:v>18</c:v>
                </c:pt>
                <c:pt idx="8681">
                  <c:v>18</c:v>
                </c:pt>
                <c:pt idx="8682">
                  <c:v>18</c:v>
                </c:pt>
                <c:pt idx="8683">
                  <c:v>18</c:v>
                </c:pt>
                <c:pt idx="8684">
                  <c:v>18</c:v>
                </c:pt>
                <c:pt idx="8685">
                  <c:v>18</c:v>
                </c:pt>
                <c:pt idx="8686">
                  <c:v>18</c:v>
                </c:pt>
                <c:pt idx="8687">
                  <c:v>18</c:v>
                </c:pt>
                <c:pt idx="8688">
                  <c:v>18</c:v>
                </c:pt>
                <c:pt idx="8689">
                  <c:v>18</c:v>
                </c:pt>
                <c:pt idx="8690">
                  <c:v>18</c:v>
                </c:pt>
                <c:pt idx="8691">
                  <c:v>18</c:v>
                </c:pt>
                <c:pt idx="8692">
                  <c:v>18</c:v>
                </c:pt>
                <c:pt idx="8693">
                  <c:v>18</c:v>
                </c:pt>
                <c:pt idx="8694">
                  <c:v>18</c:v>
                </c:pt>
                <c:pt idx="8695">
                  <c:v>18</c:v>
                </c:pt>
                <c:pt idx="8696">
                  <c:v>18</c:v>
                </c:pt>
                <c:pt idx="8697">
                  <c:v>18</c:v>
                </c:pt>
                <c:pt idx="8698">
                  <c:v>18</c:v>
                </c:pt>
                <c:pt idx="8699">
                  <c:v>18</c:v>
                </c:pt>
                <c:pt idx="8700">
                  <c:v>18</c:v>
                </c:pt>
                <c:pt idx="8701">
                  <c:v>18</c:v>
                </c:pt>
                <c:pt idx="8702">
                  <c:v>18</c:v>
                </c:pt>
                <c:pt idx="8703">
                  <c:v>18</c:v>
                </c:pt>
                <c:pt idx="8704">
                  <c:v>18</c:v>
                </c:pt>
                <c:pt idx="8705">
                  <c:v>18</c:v>
                </c:pt>
                <c:pt idx="8706">
                  <c:v>18</c:v>
                </c:pt>
                <c:pt idx="8707">
                  <c:v>18</c:v>
                </c:pt>
                <c:pt idx="8708">
                  <c:v>18</c:v>
                </c:pt>
                <c:pt idx="8709">
                  <c:v>18</c:v>
                </c:pt>
                <c:pt idx="8710">
                  <c:v>18</c:v>
                </c:pt>
                <c:pt idx="8711">
                  <c:v>18</c:v>
                </c:pt>
                <c:pt idx="8712">
                  <c:v>18</c:v>
                </c:pt>
                <c:pt idx="8713">
                  <c:v>18</c:v>
                </c:pt>
                <c:pt idx="8714">
                  <c:v>18</c:v>
                </c:pt>
                <c:pt idx="8715">
                  <c:v>18</c:v>
                </c:pt>
                <c:pt idx="8716">
                  <c:v>18</c:v>
                </c:pt>
                <c:pt idx="8717">
                  <c:v>18</c:v>
                </c:pt>
                <c:pt idx="8718">
                  <c:v>18</c:v>
                </c:pt>
                <c:pt idx="8719">
                  <c:v>18</c:v>
                </c:pt>
                <c:pt idx="8720">
                  <c:v>18</c:v>
                </c:pt>
                <c:pt idx="8721">
                  <c:v>18</c:v>
                </c:pt>
                <c:pt idx="8722">
                  <c:v>18</c:v>
                </c:pt>
                <c:pt idx="8723">
                  <c:v>18</c:v>
                </c:pt>
                <c:pt idx="8724">
                  <c:v>18</c:v>
                </c:pt>
                <c:pt idx="8725">
                  <c:v>18</c:v>
                </c:pt>
                <c:pt idx="8726">
                  <c:v>18</c:v>
                </c:pt>
                <c:pt idx="8727">
                  <c:v>18</c:v>
                </c:pt>
                <c:pt idx="8728">
                  <c:v>18</c:v>
                </c:pt>
                <c:pt idx="8729">
                  <c:v>18</c:v>
                </c:pt>
                <c:pt idx="8730">
                  <c:v>18</c:v>
                </c:pt>
                <c:pt idx="8731">
                  <c:v>18</c:v>
                </c:pt>
                <c:pt idx="8732">
                  <c:v>18</c:v>
                </c:pt>
                <c:pt idx="8733">
                  <c:v>18</c:v>
                </c:pt>
                <c:pt idx="8734">
                  <c:v>18</c:v>
                </c:pt>
                <c:pt idx="8735">
                  <c:v>18</c:v>
                </c:pt>
                <c:pt idx="8736">
                  <c:v>18</c:v>
                </c:pt>
                <c:pt idx="8737">
                  <c:v>18</c:v>
                </c:pt>
                <c:pt idx="8738">
                  <c:v>18</c:v>
                </c:pt>
                <c:pt idx="8739">
                  <c:v>18</c:v>
                </c:pt>
                <c:pt idx="8740">
                  <c:v>18</c:v>
                </c:pt>
                <c:pt idx="8741">
                  <c:v>18</c:v>
                </c:pt>
                <c:pt idx="8742">
                  <c:v>18</c:v>
                </c:pt>
                <c:pt idx="8743">
                  <c:v>18</c:v>
                </c:pt>
                <c:pt idx="8744">
                  <c:v>18</c:v>
                </c:pt>
                <c:pt idx="8745">
                  <c:v>18</c:v>
                </c:pt>
                <c:pt idx="8746">
                  <c:v>18</c:v>
                </c:pt>
                <c:pt idx="8747">
                  <c:v>18</c:v>
                </c:pt>
                <c:pt idx="8748">
                  <c:v>18</c:v>
                </c:pt>
                <c:pt idx="8749">
                  <c:v>18</c:v>
                </c:pt>
                <c:pt idx="8750">
                  <c:v>18</c:v>
                </c:pt>
                <c:pt idx="8751">
                  <c:v>18</c:v>
                </c:pt>
                <c:pt idx="8752">
                  <c:v>18</c:v>
                </c:pt>
                <c:pt idx="8753">
                  <c:v>18</c:v>
                </c:pt>
                <c:pt idx="8754">
                  <c:v>18</c:v>
                </c:pt>
                <c:pt idx="8755">
                  <c:v>18</c:v>
                </c:pt>
                <c:pt idx="8756">
                  <c:v>18</c:v>
                </c:pt>
                <c:pt idx="8757">
                  <c:v>18</c:v>
                </c:pt>
                <c:pt idx="8758">
                  <c:v>18</c:v>
                </c:pt>
                <c:pt idx="8759">
                  <c:v>18</c:v>
                </c:pt>
                <c:pt idx="8760">
                  <c:v>18</c:v>
                </c:pt>
                <c:pt idx="8761">
                  <c:v>18</c:v>
                </c:pt>
                <c:pt idx="8762">
                  <c:v>18</c:v>
                </c:pt>
                <c:pt idx="8763">
                  <c:v>18</c:v>
                </c:pt>
                <c:pt idx="8764">
                  <c:v>18</c:v>
                </c:pt>
                <c:pt idx="8765">
                  <c:v>18</c:v>
                </c:pt>
                <c:pt idx="8766">
                  <c:v>18</c:v>
                </c:pt>
                <c:pt idx="8767">
                  <c:v>18</c:v>
                </c:pt>
                <c:pt idx="8768">
                  <c:v>18</c:v>
                </c:pt>
                <c:pt idx="8769">
                  <c:v>18</c:v>
                </c:pt>
                <c:pt idx="8770">
                  <c:v>18</c:v>
                </c:pt>
                <c:pt idx="8771">
                  <c:v>18</c:v>
                </c:pt>
                <c:pt idx="8772">
                  <c:v>18</c:v>
                </c:pt>
                <c:pt idx="8773">
                  <c:v>18</c:v>
                </c:pt>
                <c:pt idx="8774">
                  <c:v>18</c:v>
                </c:pt>
                <c:pt idx="8775">
                  <c:v>18</c:v>
                </c:pt>
                <c:pt idx="8776">
                  <c:v>18</c:v>
                </c:pt>
                <c:pt idx="8777">
                  <c:v>18</c:v>
                </c:pt>
                <c:pt idx="8778">
                  <c:v>18</c:v>
                </c:pt>
                <c:pt idx="8779">
                  <c:v>18</c:v>
                </c:pt>
                <c:pt idx="8780">
                  <c:v>18</c:v>
                </c:pt>
                <c:pt idx="8781">
                  <c:v>18</c:v>
                </c:pt>
                <c:pt idx="8782">
                  <c:v>18</c:v>
                </c:pt>
                <c:pt idx="8783">
                  <c:v>18</c:v>
                </c:pt>
                <c:pt idx="8784">
                  <c:v>18</c:v>
                </c:pt>
                <c:pt idx="8785">
                  <c:v>18</c:v>
                </c:pt>
                <c:pt idx="8786">
                  <c:v>18</c:v>
                </c:pt>
                <c:pt idx="8787">
                  <c:v>18</c:v>
                </c:pt>
                <c:pt idx="8788">
                  <c:v>18</c:v>
                </c:pt>
                <c:pt idx="8789">
                  <c:v>18</c:v>
                </c:pt>
                <c:pt idx="8790">
                  <c:v>18</c:v>
                </c:pt>
                <c:pt idx="8791">
                  <c:v>18</c:v>
                </c:pt>
                <c:pt idx="8792">
                  <c:v>18</c:v>
                </c:pt>
                <c:pt idx="8793">
                  <c:v>18</c:v>
                </c:pt>
                <c:pt idx="8794">
                  <c:v>18</c:v>
                </c:pt>
                <c:pt idx="8795">
                  <c:v>18</c:v>
                </c:pt>
                <c:pt idx="8796">
                  <c:v>18</c:v>
                </c:pt>
                <c:pt idx="8797">
                  <c:v>18</c:v>
                </c:pt>
                <c:pt idx="8798">
                  <c:v>18</c:v>
                </c:pt>
                <c:pt idx="8799">
                  <c:v>18</c:v>
                </c:pt>
                <c:pt idx="8800">
                  <c:v>18</c:v>
                </c:pt>
                <c:pt idx="8801">
                  <c:v>18</c:v>
                </c:pt>
                <c:pt idx="8802">
                  <c:v>18</c:v>
                </c:pt>
                <c:pt idx="8803">
                  <c:v>18</c:v>
                </c:pt>
                <c:pt idx="8804">
                  <c:v>18</c:v>
                </c:pt>
                <c:pt idx="8805">
                  <c:v>18</c:v>
                </c:pt>
                <c:pt idx="8806">
                  <c:v>18</c:v>
                </c:pt>
                <c:pt idx="8807">
                  <c:v>18</c:v>
                </c:pt>
                <c:pt idx="8808">
                  <c:v>18</c:v>
                </c:pt>
                <c:pt idx="8809">
                  <c:v>18</c:v>
                </c:pt>
                <c:pt idx="8810">
                  <c:v>18</c:v>
                </c:pt>
                <c:pt idx="8811">
                  <c:v>18</c:v>
                </c:pt>
                <c:pt idx="8812">
                  <c:v>18</c:v>
                </c:pt>
                <c:pt idx="8813">
                  <c:v>18</c:v>
                </c:pt>
                <c:pt idx="8814">
                  <c:v>18</c:v>
                </c:pt>
                <c:pt idx="8815">
                  <c:v>18</c:v>
                </c:pt>
                <c:pt idx="8816">
                  <c:v>18</c:v>
                </c:pt>
                <c:pt idx="8817">
                  <c:v>18</c:v>
                </c:pt>
                <c:pt idx="8818">
                  <c:v>18</c:v>
                </c:pt>
                <c:pt idx="8819">
                  <c:v>18</c:v>
                </c:pt>
                <c:pt idx="8820">
                  <c:v>18</c:v>
                </c:pt>
                <c:pt idx="8821">
                  <c:v>18</c:v>
                </c:pt>
                <c:pt idx="8822">
                  <c:v>18</c:v>
                </c:pt>
                <c:pt idx="8823">
                  <c:v>18</c:v>
                </c:pt>
                <c:pt idx="8824">
                  <c:v>18</c:v>
                </c:pt>
                <c:pt idx="8825">
                  <c:v>18</c:v>
                </c:pt>
                <c:pt idx="8826">
                  <c:v>18</c:v>
                </c:pt>
                <c:pt idx="8827">
                  <c:v>18</c:v>
                </c:pt>
                <c:pt idx="8828">
                  <c:v>18</c:v>
                </c:pt>
                <c:pt idx="8829">
                  <c:v>18</c:v>
                </c:pt>
                <c:pt idx="8830">
                  <c:v>18</c:v>
                </c:pt>
                <c:pt idx="8831">
                  <c:v>18</c:v>
                </c:pt>
                <c:pt idx="8832">
                  <c:v>18</c:v>
                </c:pt>
                <c:pt idx="8833">
                  <c:v>18</c:v>
                </c:pt>
                <c:pt idx="8834">
                  <c:v>18</c:v>
                </c:pt>
                <c:pt idx="8835">
                  <c:v>18</c:v>
                </c:pt>
                <c:pt idx="8836">
                  <c:v>18</c:v>
                </c:pt>
                <c:pt idx="8837">
                  <c:v>18</c:v>
                </c:pt>
                <c:pt idx="8838">
                  <c:v>18</c:v>
                </c:pt>
                <c:pt idx="8839">
                  <c:v>18</c:v>
                </c:pt>
                <c:pt idx="8840">
                  <c:v>18</c:v>
                </c:pt>
                <c:pt idx="8841">
                  <c:v>18</c:v>
                </c:pt>
                <c:pt idx="8842">
                  <c:v>18</c:v>
                </c:pt>
                <c:pt idx="8843">
                  <c:v>18</c:v>
                </c:pt>
                <c:pt idx="8844">
                  <c:v>18</c:v>
                </c:pt>
                <c:pt idx="8845">
                  <c:v>18</c:v>
                </c:pt>
                <c:pt idx="8846">
                  <c:v>18</c:v>
                </c:pt>
                <c:pt idx="8847">
                  <c:v>18</c:v>
                </c:pt>
                <c:pt idx="8848">
                  <c:v>18</c:v>
                </c:pt>
                <c:pt idx="8849">
                  <c:v>18</c:v>
                </c:pt>
                <c:pt idx="8850">
                  <c:v>18</c:v>
                </c:pt>
                <c:pt idx="8851">
                  <c:v>18</c:v>
                </c:pt>
                <c:pt idx="8852">
                  <c:v>18</c:v>
                </c:pt>
                <c:pt idx="8853">
                  <c:v>18</c:v>
                </c:pt>
                <c:pt idx="8854">
                  <c:v>18</c:v>
                </c:pt>
                <c:pt idx="8855">
                  <c:v>18</c:v>
                </c:pt>
                <c:pt idx="8856">
                  <c:v>18</c:v>
                </c:pt>
                <c:pt idx="8857">
                  <c:v>18</c:v>
                </c:pt>
                <c:pt idx="8858">
                  <c:v>18</c:v>
                </c:pt>
                <c:pt idx="8859">
                  <c:v>18</c:v>
                </c:pt>
                <c:pt idx="8860">
                  <c:v>18</c:v>
                </c:pt>
                <c:pt idx="8861">
                  <c:v>18</c:v>
                </c:pt>
                <c:pt idx="8862">
                  <c:v>18</c:v>
                </c:pt>
                <c:pt idx="8863">
                  <c:v>18</c:v>
                </c:pt>
                <c:pt idx="8864">
                  <c:v>18</c:v>
                </c:pt>
                <c:pt idx="8865">
                  <c:v>18</c:v>
                </c:pt>
                <c:pt idx="8866">
                  <c:v>18</c:v>
                </c:pt>
                <c:pt idx="8867">
                  <c:v>18</c:v>
                </c:pt>
                <c:pt idx="8868">
                  <c:v>18</c:v>
                </c:pt>
                <c:pt idx="8869">
                  <c:v>18</c:v>
                </c:pt>
                <c:pt idx="8870">
                  <c:v>18</c:v>
                </c:pt>
                <c:pt idx="8871">
                  <c:v>18</c:v>
                </c:pt>
                <c:pt idx="8872">
                  <c:v>18</c:v>
                </c:pt>
                <c:pt idx="8873">
                  <c:v>18</c:v>
                </c:pt>
                <c:pt idx="8874">
                  <c:v>18</c:v>
                </c:pt>
                <c:pt idx="8875">
                  <c:v>18</c:v>
                </c:pt>
                <c:pt idx="8876">
                  <c:v>18</c:v>
                </c:pt>
                <c:pt idx="8877">
                  <c:v>18</c:v>
                </c:pt>
                <c:pt idx="8878">
                  <c:v>18</c:v>
                </c:pt>
                <c:pt idx="8879">
                  <c:v>18</c:v>
                </c:pt>
                <c:pt idx="8880">
                  <c:v>18</c:v>
                </c:pt>
                <c:pt idx="8881">
                  <c:v>18</c:v>
                </c:pt>
                <c:pt idx="8882">
                  <c:v>18</c:v>
                </c:pt>
                <c:pt idx="8883">
                  <c:v>18</c:v>
                </c:pt>
                <c:pt idx="8884">
                  <c:v>18</c:v>
                </c:pt>
                <c:pt idx="8885">
                  <c:v>18</c:v>
                </c:pt>
                <c:pt idx="8886">
                  <c:v>18</c:v>
                </c:pt>
                <c:pt idx="8887">
                  <c:v>18</c:v>
                </c:pt>
                <c:pt idx="8888">
                  <c:v>18</c:v>
                </c:pt>
                <c:pt idx="8889">
                  <c:v>18</c:v>
                </c:pt>
                <c:pt idx="8890">
                  <c:v>18</c:v>
                </c:pt>
                <c:pt idx="8891">
                  <c:v>18</c:v>
                </c:pt>
                <c:pt idx="8892">
                  <c:v>18</c:v>
                </c:pt>
                <c:pt idx="8893">
                  <c:v>18</c:v>
                </c:pt>
                <c:pt idx="8894">
                  <c:v>18</c:v>
                </c:pt>
                <c:pt idx="8895">
                  <c:v>18</c:v>
                </c:pt>
                <c:pt idx="8896">
                  <c:v>18</c:v>
                </c:pt>
                <c:pt idx="8897">
                  <c:v>18</c:v>
                </c:pt>
                <c:pt idx="8898">
                  <c:v>18</c:v>
                </c:pt>
                <c:pt idx="8899">
                  <c:v>18</c:v>
                </c:pt>
                <c:pt idx="8900">
                  <c:v>18</c:v>
                </c:pt>
                <c:pt idx="8901">
                  <c:v>18</c:v>
                </c:pt>
                <c:pt idx="8902">
                  <c:v>18</c:v>
                </c:pt>
                <c:pt idx="8903">
                  <c:v>18</c:v>
                </c:pt>
                <c:pt idx="8904">
                  <c:v>18</c:v>
                </c:pt>
                <c:pt idx="8905">
                  <c:v>18</c:v>
                </c:pt>
                <c:pt idx="8906">
                  <c:v>18</c:v>
                </c:pt>
                <c:pt idx="8907">
                  <c:v>18</c:v>
                </c:pt>
                <c:pt idx="8908">
                  <c:v>18</c:v>
                </c:pt>
                <c:pt idx="8909">
                  <c:v>18</c:v>
                </c:pt>
                <c:pt idx="8910">
                  <c:v>18</c:v>
                </c:pt>
                <c:pt idx="8911">
                  <c:v>18</c:v>
                </c:pt>
                <c:pt idx="8912">
                  <c:v>18</c:v>
                </c:pt>
                <c:pt idx="8913">
                  <c:v>18</c:v>
                </c:pt>
                <c:pt idx="8914">
                  <c:v>18</c:v>
                </c:pt>
                <c:pt idx="8915">
                  <c:v>18</c:v>
                </c:pt>
                <c:pt idx="8916">
                  <c:v>18</c:v>
                </c:pt>
                <c:pt idx="8917">
                  <c:v>18</c:v>
                </c:pt>
                <c:pt idx="8918">
                  <c:v>18</c:v>
                </c:pt>
                <c:pt idx="8919">
                  <c:v>18</c:v>
                </c:pt>
                <c:pt idx="8920">
                  <c:v>18</c:v>
                </c:pt>
                <c:pt idx="8921">
                  <c:v>18</c:v>
                </c:pt>
                <c:pt idx="8922">
                  <c:v>18</c:v>
                </c:pt>
                <c:pt idx="8923">
                  <c:v>18</c:v>
                </c:pt>
                <c:pt idx="8924">
                  <c:v>18</c:v>
                </c:pt>
                <c:pt idx="8925">
                  <c:v>18</c:v>
                </c:pt>
                <c:pt idx="8926">
                  <c:v>18</c:v>
                </c:pt>
                <c:pt idx="8927">
                  <c:v>18</c:v>
                </c:pt>
                <c:pt idx="8928">
                  <c:v>18</c:v>
                </c:pt>
                <c:pt idx="8929">
                  <c:v>18</c:v>
                </c:pt>
                <c:pt idx="8930">
                  <c:v>18</c:v>
                </c:pt>
                <c:pt idx="8931">
                  <c:v>18</c:v>
                </c:pt>
                <c:pt idx="8932">
                  <c:v>18</c:v>
                </c:pt>
                <c:pt idx="8933">
                  <c:v>18</c:v>
                </c:pt>
                <c:pt idx="8934">
                  <c:v>18</c:v>
                </c:pt>
                <c:pt idx="8935">
                  <c:v>18</c:v>
                </c:pt>
                <c:pt idx="8936">
                  <c:v>18</c:v>
                </c:pt>
                <c:pt idx="8937">
                  <c:v>18</c:v>
                </c:pt>
                <c:pt idx="8938">
                  <c:v>18</c:v>
                </c:pt>
                <c:pt idx="8939">
                  <c:v>18</c:v>
                </c:pt>
                <c:pt idx="8940">
                  <c:v>18</c:v>
                </c:pt>
                <c:pt idx="8941">
                  <c:v>18</c:v>
                </c:pt>
                <c:pt idx="8942">
                  <c:v>18</c:v>
                </c:pt>
                <c:pt idx="8943">
                  <c:v>18</c:v>
                </c:pt>
                <c:pt idx="8944">
                  <c:v>18</c:v>
                </c:pt>
                <c:pt idx="8945">
                  <c:v>18</c:v>
                </c:pt>
                <c:pt idx="8946">
                  <c:v>18</c:v>
                </c:pt>
                <c:pt idx="8947">
                  <c:v>18</c:v>
                </c:pt>
                <c:pt idx="8948">
                  <c:v>18</c:v>
                </c:pt>
                <c:pt idx="8949">
                  <c:v>18</c:v>
                </c:pt>
                <c:pt idx="8950">
                  <c:v>18</c:v>
                </c:pt>
                <c:pt idx="8951">
                  <c:v>18</c:v>
                </c:pt>
                <c:pt idx="8952">
                  <c:v>18</c:v>
                </c:pt>
                <c:pt idx="8953">
                  <c:v>18</c:v>
                </c:pt>
                <c:pt idx="8954">
                  <c:v>18</c:v>
                </c:pt>
                <c:pt idx="8955">
                  <c:v>18</c:v>
                </c:pt>
                <c:pt idx="8956">
                  <c:v>18</c:v>
                </c:pt>
                <c:pt idx="8957">
                  <c:v>18</c:v>
                </c:pt>
                <c:pt idx="8958">
                  <c:v>18</c:v>
                </c:pt>
                <c:pt idx="8959">
                  <c:v>18</c:v>
                </c:pt>
                <c:pt idx="8960">
                  <c:v>18</c:v>
                </c:pt>
                <c:pt idx="8961">
                  <c:v>18</c:v>
                </c:pt>
                <c:pt idx="8962">
                  <c:v>18</c:v>
                </c:pt>
                <c:pt idx="8963">
                  <c:v>18</c:v>
                </c:pt>
                <c:pt idx="8964">
                  <c:v>18</c:v>
                </c:pt>
                <c:pt idx="8965">
                  <c:v>18</c:v>
                </c:pt>
                <c:pt idx="8966">
                  <c:v>18</c:v>
                </c:pt>
                <c:pt idx="8967">
                  <c:v>18</c:v>
                </c:pt>
                <c:pt idx="8968">
                  <c:v>18</c:v>
                </c:pt>
                <c:pt idx="8969">
                  <c:v>18</c:v>
                </c:pt>
                <c:pt idx="8970">
                  <c:v>18</c:v>
                </c:pt>
                <c:pt idx="8971">
                  <c:v>18</c:v>
                </c:pt>
                <c:pt idx="8972">
                  <c:v>18</c:v>
                </c:pt>
                <c:pt idx="8973">
                  <c:v>18</c:v>
                </c:pt>
                <c:pt idx="8974">
                  <c:v>18</c:v>
                </c:pt>
                <c:pt idx="8975">
                  <c:v>18</c:v>
                </c:pt>
                <c:pt idx="8976">
                  <c:v>18</c:v>
                </c:pt>
                <c:pt idx="8977">
                  <c:v>18</c:v>
                </c:pt>
                <c:pt idx="8978">
                  <c:v>18</c:v>
                </c:pt>
                <c:pt idx="8979">
                  <c:v>18</c:v>
                </c:pt>
                <c:pt idx="8980">
                  <c:v>18</c:v>
                </c:pt>
                <c:pt idx="8981">
                  <c:v>18</c:v>
                </c:pt>
                <c:pt idx="8982">
                  <c:v>18</c:v>
                </c:pt>
                <c:pt idx="8983">
                  <c:v>18</c:v>
                </c:pt>
                <c:pt idx="8984">
                  <c:v>18</c:v>
                </c:pt>
                <c:pt idx="8985">
                  <c:v>18</c:v>
                </c:pt>
                <c:pt idx="8986">
                  <c:v>18</c:v>
                </c:pt>
                <c:pt idx="8987">
                  <c:v>18</c:v>
                </c:pt>
                <c:pt idx="8988">
                  <c:v>18</c:v>
                </c:pt>
                <c:pt idx="8989">
                  <c:v>18</c:v>
                </c:pt>
                <c:pt idx="8990">
                  <c:v>18</c:v>
                </c:pt>
                <c:pt idx="8991">
                  <c:v>18</c:v>
                </c:pt>
                <c:pt idx="8992">
                  <c:v>18</c:v>
                </c:pt>
                <c:pt idx="8993">
                  <c:v>18</c:v>
                </c:pt>
                <c:pt idx="8994">
                  <c:v>18</c:v>
                </c:pt>
                <c:pt idx="8995">
                  <c:v>18</c:v>
                </c:pt>
                <c:pt idx="8996">
                  <c:v>18</c:v>
                </c:pt>
                <c:pt idx="8997">
                  <c:v>18</c:v>
                </c:pt>
                <c:pt idx="8998">
                  <c:v>18</c:v>
                </c:pt>
                <c:pt idx="8999">
                  <c:v>18</c:v>
                </c:pt>
                <c:pt idx="9000">
                  <c:v>18</c:v>
                </c:pt>
                <c:pt idx="9001">
                  <c:v>18</c:v>
                </c:pt>
                <c:pt idx="9002">
                  <c:v>18</c:v>
                </c:pt>
                <c:pt idx="9003">
                  <c:v>18</c:v>
                </c:pt>
                <c:pt idx="9004">
                  <c:v>18</c:v>
                </c:pt>
                <c:pt idx="9005">
                  <c:v>18</c:v>
                </c:pt>
                <c:pt idx="9006">
                  <c:v>18</c:v>
                </c:pt>
                <c:pt idx="9007">
                  <c:v>18</c:v>
                </c:pt>
                <c:pt idx="9008">
                  <c:v>18</c:v>
                </c:pt>
                <c:pt idx="9009">
                  <c:v>18</c:v>
                </c:pt>
                <c:pt idx="9010">
                  <c:v>18</c:v>
                </c:pt>
                <c:pt idx="9011">
                  <c:v>18</c:v>
                </c:pt>
                <c:pt idx="9012">
                  <c:v>18</c:v>
                </c:pt>
                <c:pt idx="9013">
                  <c:v>18</c:v>
                </c:pt>
                <c:pt idx="9014">
                  <c:v>18</c:v>
                </c:pt>
                <c:pt idx="9015">
                  <c:v>18</c:v>
                </c:pt>
                <c:pt idx="9016">
                  <c:v>18</c:v>
                </c:pt>
                <c:pt idx="9017">
                  <c:v>18</c:v>
                </c:pt>
                <c:pt idx="9018">
                  <c:v>18</c:v>
                </c:pt>
                <c:pt idx="9019">
                  <c:v>18</c:v>
                </c:pt>
                <c:pt idx="9020">
                  <c:v>18</c:v>
                </c:pt>
                <c:pt idx="9021">
                  <c:v>18</c:v>
                </c:pt>
                <c:pt idx="9022">
                  <c:v>18</c:v>
                </c:pt>
                <c:pt idx="9023">
                  <c:v>18</c:v>
                </c:pt>
                <c:pt idx="9024">
                  <c:v>18</c:v>
                </c:pt>
                <c:pt idx="9025">
                  <c:v>18</c:v>
                </c:pt>
                <c:pt idx="9026">
                  <c:v>18</c:v>
                </c:pt>
                <c:pt idx="9027">
                  <c:v>18</c:v>
                </c:pt>
                <c:pt idx="9028">
                  <c:v>18</c:v>
                </c:pt>
                <c:pt idx="9029">
                  <c:v>18</c:v>
                </c:pt>
                <c:pt idx="9030">
                  <c:v>18</c:v>
                </c:pt>
                <c:pt idx="9031">
                  <c:v>18</c:v>
                </c:pt>
                <c:pt idx="9032">
                  <c:v>18</c:v>
                </c:pt>
                <c:pt idx="9033">
                  <c:v>18</c:v>
                </c:pt>
                <c:pt idx="9034">
                  <c:v>18</c:v>
                </c:pt>
                <c:pt idx="9035">
                  <c:v>18</c:v>
                </c:pt>
                <c:pt idx="9036">
                  <c:v>18</c:v>
                </c:pt>
                <c:pt idx="9037">
                  <c:v>18</c:v>
                </c:pt>
                <c:pt idx="9038">
                  <c:v>18</c:v>
                </c:pt>
                <c:pt idx="9039">
                  <c:v>18</c:v>
                </c:pt>
                <c:pt idx="9040">
                  <c:v>18</c:v>
                </c:pt>
                <c:pt idx="9041">
                  <c:v>18</c:v>
                </c:pt>
                <c:pt idx="9042">
                  <c:v>18</c:v>
                </c:pt>
                <c:pt idx="9043">
                  <c:v>18</c:v>
                </c:pt>
                <c:pt idx="9044">
                  <c:v>18</c:v>
                </c:pt>
                <c:pt idx="9045">
                  <c:v>18</c:v>
                </c:pt>
                <c:pt idx="9046">
                  <c:v>18</c:v>
                </c:pt>
                <c:pt idx="9047">
                  <c:v>18</c:v>
                </c:pt>
                <c:pt idx="9048">
                  <c:v>18</c:v>
                </c:pt>
                <c:pt idx="9049">
                  <c:v>18</c:v>
                </c:pt>
                <c:pt idx="9050">
                  <c:v>18</c:v>
                </c:pt>
                <c:pt idx="9051">
                  <c:v>18</c:v>
                </c:pt>
                <c:pt idx="9052">
                  <c:v>18</c:v>
                </c:pt>
                <c:pt idx="9053">
                  <c:v>18</c:v>
                </c:pt>
                <c:pt idx="9054">
                  <c:v>18</c:v>
                </c:pt>
                <c:pt idx="9055">
                  <c:v>18</c:v>
                </c:pt>
                <c:pt idx="9056">
                  <c:v>18</c:v>
                </c:pt>
                <c:pt idx="9057">
                  <c:v>18</c:v>
                </c:pt>
                <c:pt idx="9058">
                  <c:v>18</c:v>
                </c:pt>
                <c:pt idx="9059">
                  <c:v>18</c:v>
                </c:pt>
                <c:pt idx="9060">
                  <c:v>18</c:v>
                </c:pt>
                <c:pt idx="9061">
                  <c:v>18</c:v>
                </c:pt>
                <c:pt idx="9062">
                  <c:v>18</c:v>
                </c:pt>
                <c:pt idx="9063">
                  <c:v>18</c:v>
                </c:pt>
                <c:pt idx="9064">
                  <c:v>18</c:v>
                </c:pt>
                <c:pt idx="9065">
                  <c:v>18</c:v>
                </c:pt>
                <c:pt idx="9066">
                  <c:v>18</c:v>
                </c:pt>
                <c:pt idx="9067">
                  <c:v>18</c:v>
                </c:pt>
                <c:pt idx="9068">
                  <c:v>18</c:v>
                </c:pt>
                <c:pt idx="9069">
                  <c:v>18</c:v>
                </c:pt>
                <c:pt idx="9070">
                  <c:v>18</c:v>
                </c:pt>
                <c:pt idx="9071">
                  <c:v>18</c:v>
                </c:pt>
                <c:pt idx="9072">
                  <c:v>18</c:v>
                </c:pt>
                <c:pt idx="9073">
                  <c:v>18</c:v>
                </c:pt>
                <c:pt idx="9074">
                  <c:v>18</c:v>
                </c:pt>
                <c:pt idx="9075">
                  <c:v>18</c:v>
                </c:pt>
                <c:pt idx="9076">
                  <c:v>18</c:v>
                </c:pt>
                <c:pt idx="9077">
                  <c:v>18</c:v>
                </c:pt>
                <c:pt idx="9078">
                  <c:v>18</c:v>
                </c:pt>
                <c:pt idx="9079">
                  <c:v>18</c:v>
                </c:pt>
                <c:pt idx="9080">
                  <c:v>18</c:v>
                </c:pt>
                <c:pt idx="9081">
                  <c:v>18</c:v>
                </c:pt>
                <c:pt idx="9082">
                  <c:v>18</c:v>
                </c:pt>
                <c:pt idx="9083">
                  <c:v>18</c:v>
                </c:pt>
                <c:pt idx="9084">
                  <c:v>18</c:v>
                </c:pt>
                <c:pt idx="9085">
                  <c:v>18</c:v>
                </c:pt>
                <c:pt idx="9086">
                  <c:v>18</c:v>
                </c:pt>
                <c:pt idx="9087">
                  <c:v>18</c:v>
                </c:pt>
                <c:pt idx="9088">
                  <c:v>18</c:v>
                </c:pt>
                <c:pt idx="9089">
                  <c:v>18</c:v>
                </c:pt>
                <c:pt idx="9090">
                  <c:v>18</c:v>
                </c:pt>
                <c:pt idx="9091">
                  <c:v>18</c:v>
                </c:pt>
                <c:pt idx="9092">
                  <c:v>18</c:v>
                </c:pt>
                <c:pt idx="9093">
                  <c:v>18</c:v>
                </c:pt>
                <c:pt idx="9094">
                  <c:v>18</c:v>
                </c:pt>
                <c:pt idx="9095">
                  <c:v>18</c:v>
                </c:pt>
                <c:pt idx="9096">
                  <c:v>18</c:v>
                </c:pt>
                <c:pt idx="9097">
                  <c:v>18</c:v>
                </c:pt>
                <c:pt idx="9098">
                  <c:v>18</c:v>
                </c:pt>
                <c:pt idx="9099">
                  <c:v>18</c:v>
                </c:pt>
                <c:pt idx="9100">
                  <c:v>18</c:v>
                </c:pt>
                <c:pt idx="9101">
                  <c:v>18</c:v>
                </c:pt>
                <c:pt idx="9102">
                  <c:v>18</c:v>
                </c:pt>
                <c:pt idx="9103">
                  <c:v>18</c:v>
                </c:pt>
                <c:pt idx="9104">
                  <c:v>18</c:v>
                </c:pt>
                <c:pt idx="9105">
                  <c:v>18</c:v>
                </c:pt>
                <c:pt idx="9106">
                  <c:v>18</c:v>
                </c:pt>
                <c:pt idx="9107">
                  <c:v>18</c:v>
                </c:pt>
                <c:pt idx="9108">
                  <c:v>18</c:v>
                </c:pt>
                <c:pt idx="9109">
                  <c:v>18</c:v>
                </c:pt>
                <c:pt idx="9110">
                  <c:v>18</c:v>
                </c:pt>
                <c:pt idx="9111">
                  <c:v>18</c:v>
                </c:pt>
                <c:pt idx="9112">
                  <c:v>18</c:v>
                </c:pt>
                <c:pt idx="9113">
                  <c:v>18</c:v>
                </c:pt>
                <c:pt idx="9114">
                  <c:v>18</c:v>
                </c:pt>
                <c:pt idx="9115">
                  <c:v>18</c:v>
                </c:pt>
                <c:pt idx="9116">
                  <c:v>18</c:v>
                </c:pt>
                <c:pt idx="9117">
                  <c:v>18</c:v>
                </c:pt>
                <c:pt idx="9118">
                  <c:v>18</c:v>
                </c:pt>
                <c:pt idx="9119">
                  <c:v>18</c:v>
                </c:pt>
                <c:pt idx="9120">
                  <c:v>18</c:v>
                </c:pt>
                <c:pt idx="9121">
                  <c:v>18</c:v>
                </c:pt>
                <c:pt idx="9122">
                  <c:v>18</c:v>
                </c:pt>
                <c:pt idx="9123">
                  <c:v>18</c:v>
                </c:pt>
                <c:pt idx="9124">
                  <c:v>18</c:v>
                </c:pt>
                <c:pt idx="9125">
                  <c:v>18</c:v>
                </c:pt>
                <c:pt idx="9126">
                  <c:v>18</c:v>
                </c:pt>
                <c:pt idx="9127">
                  <c:v>18</c:v>
                </c:pt>
                <c:pt idx="9128">
                  <c:v>18</c:v>
                </c:pt>
                <c:pt idx="9129">
                  <c:v>18</c:v>
                </c:pt>
                <c:pt idx="9130">
                  <c:v>18</c:v>
                </c:pt>
                <c:pt idx="9131">
                  <c:v>18</c:v>
                </c:pt>
                <c:pt idx="9132">
                  <c:v>18</c:v>
                </c:pt>
                <c:pt idx="9133">
                  <c:v>18</c:v>
                </c:pt>
                <c:pt idx="9134">
                  <c:v>18</c:v>
                </c:pt>
                <c:pt idx="9135">
                  <c:v>18</c:v>
                </c:pt>
                <c:pt idx="9136">
                  <c:v>18</c:v>
                </c:pt>
                <c:pt idx="9137">
                  <c:v>18</c:v>
                </c:pt>
                <c:pt idx="9138">
                  <c:v>18</c:v>
                </c:pt>
                <c:pt idx="9139">
                  <c:v>18</c:v>
                </c:pt>
                <c:pt idx="9140">
                  <c:v>18</c:v>
                </c:pt>
                <c:pt idx="9141">
                  <c:v>18</c:v>
                </c:pt>
                <c:pt idx="9142">
                  <c:v>18</c:v>
                </c:pt>
                <c:pt idx="9143">
                  <c:v>18</c:v>
                </c:pt>
                <c:pt idx="9144">
                  <c:v>18</c:v>
                </c:pt>
                <c:pt idx="9145">
                  <c:v>18</c:v>
                </c:pt>
                <c:pt idx="9146">
                  <c:v>18</c:v>
                </c:pt>
                <c:pt idx="9147">
                  <c:v>18</c:v>
                </c:pt>
                <c:pt idx="9148">
                  <c:v>18</c:v>
                </c:pt>
                <c:pt idx="9149">
                  <c:v>18</c:v>
                </c:pt>
                <c:pt idx="9150">
                  <c:v>18</c:v>
                </c:pt>
                <c:pt idx="9151">
                  <c:v>18</c:v>
                </c:pt>
                <c:pt idx="9152">
                  <c:v>18</c:v>
                </c:pt>
                <c:pt idx="9153">
                  <c:v>18</c:v>
                </c:pt>
                <c:pt idx="9154">
                  <c:v>18</c:v>
                </c:pt>
                <c:pt idx="9155">
                  <c:v>18</c:v>
                </c:pt>
                <c:pt idx="9156">
                  <c:v>18</c:v>
                </c:pt>
                <c:pt idx="9157">
                  <c:v>18</c:v>
                </c:pt>
                <c:pt idx="9158">
                  <c:v>18</c:v>
                </c:pt>
                <c:pt idx="9159">
                  <c:v>18</c:v>
                </c:pt>
                <c:pt idx="9160">
                  <c:v>18</c:v>
                </c:pt>
                <c:pt idx="9161">
                  <c:v>18</c:v>
                </c:pt>
                <c:pt idx="9162">
                  <c:v>18</c:v>
                </c:pt>
                <c:pt idx="9163">
                  <c:v>18</c:v>
                </c:pt>
                <c:pt idx="9164">
                  <c:v>18</c:v>
                </c:pt>
                <c:pt idx="9165">
                  <c:v>18</c:v>
                </c:pt>
                <c:pt idx="9166">
                  <c:v>18</c:v>
                </c:pt>
                <c:pt idx="9167">
                  <c:v>18</c:v>
                </c:pt>
                <c:pt idx="9168">
                  <c:v>18</c:v>
                </c:pt>
                <c:pt idx="9169">
                  <c:v>18</c:v>
                </c:pt>
                <c:pt idx="9170">
                  <c:v>18</c:v>
                </c:pt>
                <c:pt idx="9171">
                  <c:v>18</c:v>
                </c:pt>
                <c:pt idx="9172">
                  <c:v>18</c:v>
                </c:pt>
                <c:pt idx="9173">
                  <c:v>18</c:v>
                </c:pt>
                <c:pt idx="9174">
                  <c:v>18</c:v>
                </c:pt>
                <c:pt idx="9175">
                  <c:v>18</c:v>
                </c:pt>
                <c:pt idx="9176">
                  <c:v>18</c:v>
                </c:pt>
                <c:pt idx="9177">
                  <c:v>18</c:v>
                </c:pt>
                <c:pt idx="9178">
                  <c:v>18</c:v>
                </c:pt>
                <c:pt idx="9179">
                  <c:v>18</c:v>
                </c:pt>
                <c:pt idx="9180">
                  <c:v>18</c:v>
                </c:pt>
                <c:pt idx="9181">
                  <c:v>18</c:v>
                </c:pt>
                <c:pt idx="9182">
                  <c:v>18</c:v>
                </c:pt>
                <c:pt idx="9183">
                  <c:v>18</c:v>
                </c:pt>
                <c:pt idx="9184">
                  <c:v>18</c:v>
                </c:pt>
                <c:pt idx="9185">
                  <c:v>18</c:v>
                </c:pt>
                <c:pt idx="9186">
                  <c:v>18</c:v>
                </c:pt>
                <c:pt idx="9187">
                  <c:v>18</c:v>
                </c:pt>
                <c:pt idx="9188">
                  <c:v>18</c:v>
                </c:pt>
                <c:pt idx="9189">
                  <c:v>18</c:v>
                </c:pt>
                <c:pt idx="9190">
                  <c:v>18</c:v>
                </c:pt>
                <c:pt idx="9191">
                  <c:v>18</c:v>
                </c:pt>
                <c:pt idx="9192">
                  <c:v>18</c:v>
                </c:pt>
                <c:pt idx="9193">
                  <c:v>18</c:v>
                </c:pt>
                <c:pt idx="9194">
                  <c:v>18</c:v>
                </c:pt>
                <c:pt idx="9195">
                  <c:v>18</c:v>
                </c:pt>
                <c:pt idx="9196">
                  <c:v>18</c:v>
                </c:pt>
                <c:pt idx="9197">
                  <c:v>18</c:v>
                </c:pt>
                <c:pt idx="9198">
                  <c:v>18</c:v>
                </c:pt>
                <c:pt idx="9199">
                  <c:v>18</c:v>
                </c:pt>
                <c:pt idx="9200">
                  <c:v>18</c:v>
                </c:pt>
                <c:pt idx="9201">
                  <c:v>18</c:v>
                </c:pt>
                <c:pt idx="9202">
                  <c:v>18</c:v>
                </c:pt>
                <c:pt idx="9203">
                  <c:v>18</c:v>
                </c:pt>
                <c:pt idx="9204">
                  <c:v>18</c:v>
                </c:pt>
                <c:pt idx="9205">
                  <c:v>18</c:v>
                </c:pt>
                <c:pt idx="9206">
                  <c:v>18</c:v>
                </c:pt>
                <c:pt idx="9207">
                  <c:v>18</c:v>
                </c:pt>
                <c:pt idx="9208">
                  <c:v>18</c:v>
                </c:pt>
                <c:pt idx="9209">
                  <c:v>18</c:v>
                </c:pt>
                <c:pt idx="9210">
                  <c:v>18</c:v>
                </c:pt>
                <c:pt idx="9211">
                  <c:v>18</c:v>
                </c:pt>
                <c:pt idx="9212">
                  <c:v>18</c:v>
                </c:pt>
                <c:pt idx="9213">
                  <c:v>18</c:v>
                </c:pt>
                <c:pt idx="9214">
                  <c:v>18</c:v>
                </c:pt>
                <c:pt idx="9215">
                  <c:v>18</c:v>
                </c:pt>
                <c:pt idx="9216">
                  <c:v>18</c:v>
                </c:pt>
                <c:pt idx="9217">
                  <c:v>18</c:v>
                </c:pt>
                <c:pt idx="9218">
                  <c:v>18</c:v>
                </c:pt>
                <c:pt idx="9219">
                  <c:v>18</c:v>
                </c:pt>
                <c:pt idx="9220">
                  <c:v>18</c:v>
                </c:pt>
                <c:pt idx="9221">
                  <c:v>18</c:v>
                </c:pt>
                <c:pt idx="9222">
                  <c:v>18</c:v>
                </c:pt>
                <c:pt idx="9223">
                  <c:v>18</c:v>
                </c:pt>
                <c:pt idx="9224">
                  <c:v>18</c:v>
                </c:pt>
                <c:pt idx="9225">
                  <c:v>18</c:v>
                </c:pt>
                <c:pt idx="9226">
                  <c:v>18</c:v>
                </c:pt>
                <c:pt idx="9227">
                  <c:v>18</c:v>
                </c:pt>
                <c:pt idx="9228">
                  <c:v>18</c:v>
                </c:pt>
                <c:pt idx="9229">
                  <c:v>18</c:v>
                </c:pt>
                <c:pt idx="9230">
                  <c:v>18</c:v>
                </c:pt>
                <c:pt idx="9231">
                  <c:v>18</c:v>
                </c:pt>
                <c:pt idx="9232">
                  <c:v>18</c:v>
                </c:pt>
                <c:pt idx="9233">
                  <c:v>18</c:v>
                </c:pt>
                <c:pt idx="9234">
                  <c:v>18</c:v>
                </c:pt>
                <c:pt idx="9235">
                  <c:v>18</c:v>
                </c:pt>
                <c:pt idx="9236">
                  <c:v>18</c:v>
                </c:pt>
                <c:pt idx="9237">
                  <c:v>18</c:v>
                </c:pt>
                <c:pt idx="9238">
                  <c:v>18</c:v>
                </c:pt>
                <c:pt idx="9239">
                  <c:v>18</c:v>
                </c:pt>
                <c:pt idx="9240">
                  <c:v>18</c:v>
                </c:pt>
                <c:pt idx="9241">
                  <c:v>18</c:v>
                </c:pt>
                <c:pt idx="9242">
                  <c:v>18</c:v>
                </c:pt>
                <c:pt idx="9243">
                  <c:v>18</c:v>
                </c:pt>
                <c:pt idx="9244">
                  <c:v>18</c:v>
                </c:pt>
                <c:pt idx="9245">
                  <c:v>18</c:v>
                </c:pt>
                <c:pt idx="9246">
                  <c:v>18</c:v>
                </c:pt>
                <c:pt idx="9247">
                  <c:v>18</c:v>
                </c:pt>
                <c:pt idx="9248">
                  <c:v>18</c:v>
                </c:pt>
                <c:pt idx="9249">
                  <c:v>18</c:v>
                </c:pt>
                <c:pt idx="9250">
                  <c:v>18</c:v>
                </c:pt>
                <c:pt idx="9251">
                  <c:v>18</c:v>
                </c:pt>
                <c:pt idx="9252">
                  <c:v>18</c:v>
                </c:pt>
                <c:pt idx="9253">
                  <c:v>18</c:v>
                </c:pt>
                <c:pt idx="9254">
                  <c:v>18</c:v>
                </c:pt>
                <c:pt idx="9255">
                  <c:v>18</c:v>
                </c:pt>
                <c:pt idx="9256">
                  <c:v>18</c:v>
                </c:pt>
                <c:pt idx="9257">
                  <c:v>18</c:v>
                </c:pt>
                <c:pt idx="9258">
                  <c:v>18</c:v>
                </c:pt>
                <c:pt idx="9259">
                  <c:v>18</c:v>
                </c:pt>
                <c:pt idx="9260">
                  <c:v>18</c:v>
                </c:pt>
                <c:pt idx="9261">
                  <c:v>18</c:v>
                </c:pt>
                <c:pt idx="9262">
                  <c:v>18</c:v>
                </c:pt>
                <c:pt idx="9263">
                  <c:v>18</c:v>
                </c:pt>
                <c:pt idx="9264">
                  <c:v>18</c:v>
                </c:pt>
                <c:pt idx="9265">
                  <c:v>18</c:v>
                </c:pt>
                <c:pt idx="9266">
                  <c:v>18</c:v>
                </c:pt>
                <c:pt idx="9267">
                  <c:v>18</c:v>
                </c:pt>
                <c:pt idx="9268">
                  <c:v>18</c:v>
                </c:pt>
                <c:pt idx="9269">
                  <c:v>18</c:v>
                </c:pt>
                <c:pt idx="9270">
                  <c:v>18</c:v>
                </c:pt>
                <c:pt idx="9271">
                  <c:v>18</c:v>
                </c:pt>
                <c:pt idx="9272">
                  <c:v>18</c:v>
                </c:pt>
                <c:pt idx="9273">
                  <c:v>18</c:v>
                </c:pt>
                <c:pt idx="9274">
                  <c:v>18</c:v>
                </c:pt>
                <c:pt idx="9275">
                  <c:v>18</c:v>
                </c:pt>
                <c:pt idx="9276">
                  <c:v>18</c:v>
                </c:pt>
                <c:pt idx="9277">
                  <c:v>18</c:v>
                </c:pt>
                <c:pt idx="9278">
                  <c:v>18</c:v>
                </c:pt>
                <c:pt idx="9279">
                  <c:v>18</c:v>
                </c:pt>
                <c:pt idx="9280">
                  <c:v>18</c:v>
                </c:pt>
                <c:pt idx="9281">
                  <c:v>18</c:v>
                </c:pt>
                <c:pt idx="9282">
                  <c:v>18</c:v>
                </c:pt>
                <c:pt idx="9283">
                  <c:v>18</c:v>
                </c:pt>
                <c:pt idx="9284">
                  <c:v>18</c:v>
                </c:pt>
                <c:pt idx="9285">
                  <c:v>18</c:v>
                </c:pt>
                <c:pt idx="9286">
                  <c:v>18</c:v>
                </c:pt>
                <c:pt idx="9287">
                  <c:v>18</c:v>
                </c:pt>
                <c:pt idx="9288">
                  <c:v>18</c:v>
                </c:pt>
                <c:pt idx="9289">
                  <c:v>18</c:v>
                </c:pt>
                <c:pt idx="9290">
                  <c:v>18</c:v>
                </c:pt>
                <c:pt idx="9291">
                  <c:v>18</c:v>
                </c:pt>
                <c:pt idx="9292">
                  <c:v>18</c:v>
                </c:pt>
                <c:pt idx="9293">
                  <c:v>18</c:v>
                </c:pt>
                <c:pt idx="9294">
                  <c:v>18</c:v>
                </c:pt>
                <c:pt idx="9295">
                  <c:v>18</c:v>
                </c:pt>
                <c:pt idx="9296">
                  <c:v>18</c:v>
                </c:pt>
                <c:pt idx="9297">
                  <c:v>18</c:v>
                </c:pt>
                <c:pt idx="9298">
                  <c:v>18</c:v>
                </c:pt>
                <c:pt idx="9299">
                  <c:v>18</c:v>
                </c:pt>
                <c:pt idx="9300">
                  <c:v>18</c:v>
                </c:pt>
                <c:pt idx="9301">
                  <c:v>18</c:v>
                </c:pt>
                <c:pt idx="9302">
                  <c:v>18</c:v>
                </c:pt>
                <c:pt idx="9303">
                  <c:v>18</c:v>
                </c:pt>
                <c:pt idx="9304">
                  <c:v>18</c:v>
                </c:pt>
                <c:pt idx="9305">
                  <c:v>18</c:v>
                </c:pt>
                <c:pt idx="9306">
                  <c:v>18</c:v>
                </c:pt>
                <c:pt idx="9307">
                  <c:v>18</c:v>
                </c:pt>
                <c:pt idx="9308">
                  <c:v>18</c:v>
                </c:pt>
                <c:pt idx="9309">
                  <c:v>18</c:v>
                </c:pt>
                <c:pt idx="9310">
                  <c:v>18</c:v>
                </c:pt>
                <c:pt idx="9311">
                  <c:v>18</c:v>
                </c:pt>
                <c:pt idx="9312">
                  <c:v>18</c:v>
                </c:pt>
                <c:pt idx="9313">
                  <c:v>18</c:v>
                </c:pt>
                <c:pt idx="9314">
                  <c:v>18</c:v>
                </c:pt>
                <c:pt idx="9315">
                  <c:v>18</c:v>
                </c:pt>
                <c:pt idx="9316">
                  <c:v>18</c:v>
                </c:pt>
                <c:pt idx="9317">
                  <c:v>18</c:v>
                </c:pt>
                <c:pt idx="9318">
                  <c:v>18</c:v>
                </c:pt>
                <c:pt idx="9319">
                  <c:v>18</c:v>
                </c:pt>
                <c:pt idx="9320">
                  <c:v>18</c:v>
                </c:pt>
                <c:pt idx="9321">
                  <c:v>18</c:v>
                </c:pt>
                <c:pt idx="9322">
                  <c:v>18</c:v>
                </c:pt>
                <c:pt idx="9323">
                  <c:v>18</c:v>
                </c:pt>
                <c:pt idx="9324">
                  <c:v>18</c:v>
                </c:pt>
                <c:pt idx="9325">
                  <c:v>18</c:v>
                </c:pt>
                <c:pt idx="9326">
                  <c:v>18</c:v>
                </c:pt>
                <c:pt idx="9327">
                  <c:v>18</c:v>
                </c:pt>
                <c:pt idx="9328">
                  <c:v>18</c:v>
                </c:pt>
                <c:pt idx="9329">
                  <c:v>18</c:v>
                </c:pt>
                <c:pt idx="9330">
                  <c:v>18</c:v>
                </c:pt>
                <c:pt idx="9331">
                  <c:v>18</c:v>
                </c:pt>
                <c:pt idx="9332">
                  <c:v>18</c:v>
                </c:pt>
                <c:pt idx="9333">
                  <c:v>18</c:v>
                </c:pt>
                <c:pt idx="9334">
                  <c:v>18</c:v>
                </c:pt>
                <c:pt idx="9335">
                  <c:v>18</c:v>
                </c:pt>
                <c:pt idx="9336">
                  <c:v>18</c:v>
                </c:pt>
                <c:pt idx="9337">
                  <c:v>18</c:v>
                </c:pt>
                <c:pt idx="9338">
                  <c:v>18</c:v>
                </c:pt>
                <c:pt idx="9339">
                  <c:v>18</c:v>
                </c:pt>
                <c:pt idx="9340">
                  <c:v>18</c:v>
                </c:pt>
                <c:pt idx="9341">
                  <c:v>18</c:v>
                </c:pt>
                <c:pt idx="9342">
                  <c:v>18</c:v>
                </c:pt>
                <c:pt idx="9343">
                  <c:v>18</c:v>
                </c:pt>
                <c:pt idx="9344">
                  <c:v>18</c:v>
                </c:pt>
                <c:pt idx="9345">
                  <c:v>18</c:v>
                </c:pt>
                <c:pt idx="9346">
                  <c:v>18</c:v>
                </c:pt>
                <c:pt idx="9347">
                  <c:v>18</c:v>
                </c:pt>
                <c:pt idx="9348">
                  <c:v>18</c:v>
                </c:pt>
                <c:pt idx="9349">
                  <c:v>18</c:v>
                </c:pt>
                <c:pt idx="9350">
                  <c:v>18</c:v>
                </c:pt>
                <c:pt idx="9351">
                  <c:v>18</c:v>
                </c:pt>
                <c:pt idx="9352">
                  <c:v>18</c:v>
                </c:pt>
                <c:pt idx="9353">
                  <c:v>18</c:v>
                </c:pt>
                <c:pt idx="9354">
                  <c:v>18</c:v>
                </c:pt>
                <c:pt idx="9355">
                  <c:v>18</c:v>
                </c:pt>
                <c:pt idx="9356">
                  <c:v>18</c:v>
                </c:pt>
                <c:pt idx="9357">
                  <c:v>18</c:v>
                </c:pt>
                <c:pt idx="9358">
                  <c:v>18</c:v>
                </c:pt>
                <c:pt idx="9359">
                  <c:v>18</c:v>
                </c:pt>
                <c:pt idx="9360">
                  <c:v>18</c:v>
                </c:pt>
                <c:pt idx="9361">
                  <c:v>18</c:v>
                </c:pt>
                <c:pt idx="9362">
                  <c:v>18</c:v>
                </c:pt>
                <c:pt idx="9363">
                  <c:v>18</c:v>
                </c:pt>
                <c:pt idx="9364">
                  <c:v>18</c:v>
                </c:pt>
                <c:pt idx="9365">
                  <c:v>18</c:v>
                </c:pt>
                <c:pt idx="9366">
                  <c:v>18</c:v>
                </c:pt>
                <c:pt idx="9367">
                  <c:v>18</c:v>
                </c:pt>
                <c:pt idx="9368">
                  <c:v>18</c:v>
                </c:pt>
                <c:pt idx="9369">
                  <c:v>18</c:v>
                </c:pt>
                <c:pt idx="9370">
                  <c:v>18</c:v>
                </c:pt>
                <c:pt idx="9371">
                  <c:v>18</c:v>
                </c:pt>
                <c:pt idx="9372">
                  <c:v>18</c:v>
                </c:pt>
                <c:pt idx="9373">
                  <c:v>18</c:v>
                </c:pt>
                <c:pt idx="9374">
                  <c:v>18</c:v>
                </c:pt>
                <c:pt idx="9375">
                  <c:v>18</c:v>
                </c:pt>
                <c:pt idx="9376">
                  <c:v>18</c:v>
                </c:pt>
                <c:pt idx="9377">
                  <c:v>18</c:v>
                </c:pt>
                <c:pt idx="9378">
                  <c:v>18</c:v>
                </c:pt>
                <c:pt idx="9379">
                  <c:v>18</c:v>
                </c:pt>
                <c:pt idx="9380">
                  <c:v>18</c:v>
                </c:pt>
                <c:pt idx="9381">
                  <c:v>18</c:v>
                </c:pt>
                <c:pt idx="9382">
                  <c:v>18</c:v>
                </c:pt>
                <c:pt idx="9383">
                  <c:v>18</c:v>
                </c:pt>
                <c:pt idx="9384">
                  <c:v>18</c:v>
                </c:pt>
                <c:pt idx="9385">
                  <c:v>18</c:v>
                </c:pt>
                <c:pt idx="9386">
                  <c:v>18</c:v>
                </c:pt>
                <c:pt idx="9387">
                  <c:v>18</c:v>
                </c:pt>
                <c:pt idx="9388">
                  <c:v>18</c:v>
                </c:pt>
                <c:pt idx="9389">
                  <c:v>18</c:v>
                </c:pt>
                <c:pt idx="9390">
                  <c:v>18</c:v>
                </c:pt>
                <c:pt idx="9391">
                  <c:v>18</c:v>
                </c:pt>
                <c:pt idx="9392">
                  <c:v>18</c:v>
                </c:pt>
                <c:pt idx="9393">
                  <c:v>18</c:v>
                </c:pt>
                <c:pt idx="9394">
                  <c:v>18</c:v>
                </c:pt>
                <c:pt idx="9395">
                  <c:v>18</c:v>
                </c:pt>
                <c:pt idx="9396">
                  <c:v>18</c:v>
                </c:pt>
                <c:pt idx="9397">
                  <c:v>18</c:v>
                </c:pt>
                <c:pt idx="9398">
                  <c:v>18</c:v>
                </c:pt>
                <c:pt idx="9399">
                  <c:v>18</c:v>
                </c:pt>
                <c:pt idx="9400">
                  <c:v>18</c:v>
                </c:pt>
                <c:pt idx="9401">
                  <c:v>18</c:v>
                </c:pt>
                <c:pt idx="9402">
                  <c:v>18</c:v>
                </c:pt>
                <c:pt idx="9403">
                  <c:v>18</c:v>
                </c:pt>
                <c:pt idx="9404">
                  <c:v>18</c:v>
                </c:pt>
                <c:pt idx="9405">
                  <c:v>18</c:v>
                </c:pt>
                <c:pt idx="9406">
                  <c:v>18</c:v>
                </c:pt>
                <c:pt idx="9407">
                  <c:v>18</c:v>
                </c:pt>
                <c:pt idx="9408">
                  <c:v>18</c:v>
                </c:pt>
                <c:pt idx="9409">
                  <c:v>18</c:v>
                </c:pt>
                <c:pt idx="9410">
                  <c:v>18</c:v>
                </c:pt>
                <c:pt idx="9411">
                  <c:v>18</c:v>
                </c:pt>
                <c:pt idx="9412">
                  <c:v>18</c:v>
                </c:pt>
                <c:pt idx="9413">
                  <c:v>18</c:v>
                </c:pt>
                <c:pt idx="9414">
                  <c:v>18</c:v>
                </c:pt>
                <c:pt idx="9415">
                  <c:v>18</c:v>
                </c:pt>
                <c:pt idx="9416">
                  <c:v>18</c:v>
                </c:pt>
                <c:pt idx="9417">
                  <c:v>18</c:v>
                </c:pt>
                <c:pt idx="9418">
                  <c:v>18</c:v>
                </c:pt>
                <c:pt idx="9419">
                  <c:v>18</c:v>
                </c:pt>
                <c:pt idx="9420">
                  <c:v>18</c:v>
                </c:pt>
                <c:pt idx="9421">
                  <c:v>18</c:v>
                </c:pt>
                <c:pt idx="9422">
                  <c:v>18</c:v>
                </c:pt>
                <c:pt idx="9423">
                  <c:v>18</c:v>
                </c:pt>
                <c:pt idx="9424">
                  <c:v>18</c:v>
                </c:pt>
                <c:pt idx="9425">
                  <c:v>18</c:v>
                </c:pt>
                <c:pt idx="9426">
                  <c:v>18</c:v>
                </c:pt>
                <c:pt idx="9427">
                  <c:v>18</c:v>
                </c:pt>
                <c:pt idx="9428">
                  <c:v>18</c:v>
                </c:pt>
                <c:pt idx="9429">
                  <c:v>18</c:v>
                </c:pt>
                <c:pt idx="9430">
                  <c:v>18</c:v>
                </c:pt>
                <c:pt idx="9431">
                  <c:v>18</c:v>
                </c:pt>
                <c:pt idx="9432">
                  <c:v>18</c:v>
                </c:pt>
                <c:pt idx="9433">
                  <c:v>18</c:v>
                </c:pt>
                <c:pt idx="9434">
                  <c:v>18</c:v>
                </c:pt>
                <c:pt idx="9435">
                  <c:v>18</c:v>
                </c:pt>
                <c:pt idx="9436">
                  <c:v>18</c:v>
                </c:pt>
                <c:pt idx="9437">
                  <c:v>18</c:v>
                </c:pt>
                <c:pt idx="9438">
                  <c:v>18</c:v>
                </c:pt>
                <c:pt idx="9439">
                  <c:v>18</c:v>
                </c:pt>
                <c:pt idx="9440">
                  <c:v>18</c:v>
                </c:pt>
                <c:pt idx="9441">
                  <c:v>18</c:v>
                </c:pt>
                <c:pt idx="9442">
                  <c:v>18</c:v>
                </c:pt>
                <c:pt idx="9443">
                  <c:v>18</c:v>
                </c:pt>
                <c:pt idx="9444">
                  <c:v>18</c:v>
                </c:pt>
                <c:pt idx="9445">
                  <c:v>18</c:v>
                </c:pt>
                <c:pt idx="9446">
                  <c:v>18</c:v>
                </c:pt>
                <c:pt idx="9447">
                  <c:v>18</c:v>
                </c:pt>
                <c:pt idx="9448">
                  <c:v>18</c:v>
                </c:pt>
                <c:pt idx="9449">
                  <c:v>18</c:v>
                </c:pt>
                <c:pt idx="9450">
                  <c:v>18</c:v>
                </c:pt>
                <c:pt idx="9451">
                  <c:v>18</c:v>
                </c:pt>
                <c:pt idx="9452">
                  <c:v>18</c:v>
                </c:pt>
                <c:pt idx="9453">
                  <c:v>18</c:v>
                </c:pt>
                <c:pt idx="9454">
                  <c:v>18</c:v>
                </c:pt>
                <c:pt idx="9455">
                  <c:v>18</c:v>
                </c:pt>
                <c:pt idx="9456">
                  <c:v>18</c:v>
                </c:pt>
                <c:pt idx="9457">
                  <c:v>18</c:v>
                </c:pt>
                <c:pt idx="9458">
                  <c:v>18</c:v>
                </c:pt>
                <c:pt idx="9459">
                  <c:v>18</c:v>
                </c:pt>
                <c:pt idx="9460">
                  <c:v>18</c:v>
                </c:pt>
                <c:pt idx="9461">
                  <c:v>18</c:v>
                </c:pt>
                <c:pt idx="9462">
                  <c:v>18</c:v>
                </c:pt>
                <c:pt idx="9463">
                  <c:v>18</c:v>
                </c:pt>
                <c:pt idx="9464">
                  <c:v>18</c:v>
                </c:pt>
                <c:pt idx="9465">
                  <c:v>18</c:v>
                </c:pt>
                <c:pt idx="9466">
                  <c:v>18</c:v>
                </c:pt>
                <c:pt idx="9467">
                  <c:v>18</c:v>
                </c:pt>
                <c:pt idx="9468">
                  <c:v>18</c:v>
                </c:pt>
                <c:pt idx="9469">
                  <c:v>18</c:v>
                </c:pt>
                <c:pt idx="9470">
                  <c:v>18</c:v>
                </c:pt>
                <c:pt idx="9471">
                  <c:v>18</c:v>
                </c:pt>
                <c:pt idx="9472">
                  <c:v>18</c:v>
                </c:pt>
                <c:pt idx="9473">
                  <c:v>18</c:v>
                </c:pt>
                <c:pt idx="9474">
                  <c:v>18</c:v>
                </c:pt>
                <c:pt idx="9475">
                  <c:v>18</c:v>
                </c:pt>
                <c:pt idx="9476">
                  <c:v>18</c:v>
                </c:pt>
                <c:pt idx="9477">
                  <c:v>18</c:v>
                </c:pt>
                <c:pt idx="9478">
                  <c:v>18</c:v>
                </c:pt>
                <c:pt idx="9479">
                  <c:v>18</c:v>
                </c:pt>
                <c:pt idx="9480">
                  <c:v>18</c:v>
                </c:pt>
                <c:pt idx="9481">
                  <c:v>18</c:v>
                </c:pt>
                <c:pt idx="9482">
                  <c:v>18</c:v>
                </c:pt>
                <c:pt idx="9483">
                  <c:v>18</c:v>
                </c:pt>
                <c:pt idx="9484">
                  <c:v>18</c:v>
                </c:pt>
                <c:pt idx="9485">
                  <c:v>18</c:v>
                </c:pt>
                <c:pt idx="9486">
                  <c:v>18</c:v>
                </c:pt>
                <c:pt idx="9487">
                  <c:v>18</c:v>
                </c:pt>
                <c:pt idx="9488">
                  <c:v>18</c:v>
                </c:pt>
                <c:pt idx="9489">
                  <c:v>18</c:v>
                </c:pt>
                <c:pt idx="9490">
                  <c:v>18</c:v>
                </c:pt>
                <c:pt idx="9491">
                  <c:v>18</c:v>
                </c:pt>
                <c:pt idx="9492">
                  <c:v>18</c:v>
                </c:pt>
                <c:pt idx="9493">
                  <c:v>18</c:v>
                </c:pt>
                <c:pt idx="9494">
                  <c:v>18</c:v>
                </c:pt>
                <c:pt idx="9495">
                  <c:v>18</c:v>
                </c:pt>
                <c:pt idx="9496">
                  <c:v>18</c:v>
                </c:pt>
                <c:pt idx="9497">
                  <c:v>18</c:v>
                </c:pt>
                <c:pt idx="9498">
                  <c:v>18</c:v>
                </c:pt>
                <c:pt idx="9499">
                  <c:v>18</c:v>
                </c:pt>
                <c:pt idx="9500">
                  <c:v>18</c:v>
                </c:pt>
                <c:pt idx="9501">
                  <c:v>18</c:v>
                </c:pt>
                <c:pt idx="9502">
                  <c:v>18</c:v>
                </c:pt>
                <c:pt idx="9503">
                  <c:v>18</c:v>
                </c:pt>
                <c:pt idx="9504">
                  <c:v>18</c:v>
                </c:pt>
                <c:pt idx="9505">
                  <c:v>18</c:v>
                </c:pt>
                <c:pt idx="9506">
                  <c:v>18</c:v>
                </c:pt>
                <c:pt idx="9507">
                  <c:v>18</c:v>
                </c:pt>
                <c:pt idx="9508">
                  <c:v>18</c:v>
                </c:pt>
                <c:pt idx="9509">
                  <c:v>18</c:v>
                </c:pt>
                <c:pt idx="9510">
                  <c:v>18</c:v>
                </c:pt>
                <c:pt idx="9511">
                  <c:v>18</c:v>
                </c:pt>
                <c:pt idx="9512">
                  <c:v>18</c:v>
                </c:pt>
                <c:pt idx="9513">
                  <c:v>18</c:v>
                </c:pt>
                <c:pt idx="9514">
                  <c:v>18</c:v>
                </c:pt>
                <c:pt idx="9515">
                  <c:v>18</c:v>
                </c:pt>
                <c:pt idx="9516">
                  <c:v>18</c:v>
                </c:pt>
                <c:pt idx="9517">
                  <c:v>18</c:v>
                </c:pt>
                <c:pt idx="9518">
                  <c:v>18</c:v>
                </c:pt>
                <c:pt idx="9519">
                  <c:v>18</c:v>
                </c:pt>
                <c:pt idx="9520">
                  <c:v>18</c:v>
                </c:pt>
                <c:pt idx="9521">
                  <c:v>18</c:v>
                </c:pt>
                <c:pt idx="9522">
                  <c:v>18</c:v>
                </c:pt>
                <c:pt idx="9523">
                  <c:v>18</c:v>
                </c:pt>
                <c:pt idx="9524">
                  <c:v>18</c:v>
                </c:pt>
                <c:pt idx="9525">
                  <c:v>18</c:v>
                </c:pt>
                <c:pt idx="9526">
                  <c:v>18</c:v>
                </c:pt>
                <c:pt idx="9527">
                  <c:v>18</c:v>
                </c:pt>
                <c:pt idx="9528">
                  <c:v>18</c:v>
                </c:pt>
                <c:pt idx="9529">
                  <c:v>18</c:v>
                </c:pt>
                <c:pt idx="9530">
                  <c:v>18</c:v>
                </c:pt>
                <c:pt idx="9531">
                  <c:v>18</c:v>
                </c:pt>
                <c:pt idx="9532">
                  <c:v>18</c:v>
                </c:pt>
                <c:pt idx="9533">
                  <c:v>18</c:v>
                </c:pt>
                <c:pt idx="9534">
                  <c:v>18</c:v>
                </c:pt>
                <c:pt idx="9535">
                  <c:v>18</c:v>
                </c:pt>
                <c:pt idx="9536">
                  <c:v>18</c:v>
                </c:pt>
                <c:pt idx="9537">
                  <c:v>18</c:v>
                </c:pt>
                <c:pt idx="9538">
                  <c:v>18</c:v>
                </c:pt>
                <c:pt idx="9539">
                  <c:v>18</c:v>
                </c:pt>
                <c:pt idx="9540">
                  <c:v>18</c:v>
                </c:pt>
                <c:pt idx="9541">
                  <c:v>18</c:v>
                </c:pt>
                <c:pt idx="9542">
                  <c:v>18</c:v>
                </c:pt>
                <c:pt idx="9543">
                  <c:v>18</c:v>
                </c:pt>
                <c:pt idx="9544">
                  <c:v>18</c:v>
                </c:pt>
                <c:pt idx="9545">
                  <c:v>18</c:v>
                </c:pt>
                <c:pt idx="9546">
                  <c:v>18</c:v>
                </c:pt>
                <c:pt idx="9547">
                  <c:v>18</c:v>
                </c:pt>
                <c:pt idx="9548">
                  <c:v>18</c:v>
                </c:pt>
                <c:pt idx="9549">
                  <c:v>18</c:v>
                </c:pt>
                <c:pt idx="9550">
                  <c:v>18</c:v>
                </c:pt>
                <c:pt idx="9551">
                  <c:v>18</c:v>
                </c:pt>
                <c:pt idx="9552">
                  <c:v>18</c:v>
                </c:pt>
                <c:pt idx="9553">
                  <c:v>18</c:v>
                </c:pt>
                <c:pt idx="9554">
                  <c:v>18</c:v>
                </c:pt>
                <c:pt idx="9555">
                  <c:v>18</c:v>
                </c:pt>
                <c:pt idx="9556">
                  <c:v>18</c:v>
                </c:pt>
                <c:pt idx="9557">
                  <c:v>18</c:v>
                </c:pt>
                <c:pt idx="9558">
                  <c:v>18</c:v>
                </c:pt>
                <c:pt idx="9559">
                  <c:v>18</c:v>
                </c:pt>
                <c:pt idx="9560">
                  <c:v>18</c:v>
                </c:pt>
                <c:pt idx="9561">
                  <c:v>18</c:v>
                </c:pt>
                <c:pt idx="9562">
                  <c:v>18</c:v>
                </c:pt>
                <c:pt idx="9563">
                  <c:v>18</c:v>
                </c:pt>
                <c:pt idx="9564">
                  <c:v>18</c:v>
                </c:pt>
                <c:pt idx="9565">
                  <c:v>18</c:v>
                </c:pt>
                <c:pt idx="9566">
                  <c:v>18</c:v>
                </c:pt>
                <c:pt idx="9567">
                  <c:v>18</c:v>
                </c:pt>
                <c:pt idx="9568">
                  <c:v>18</c:v>
                </c:pt>
                <c:pt idx="9569">
                  <c:v>18</c:v>
                </c:pt>
                <c:pt idx="9570">
                  <c:v>18</c:v>
                </c:pt>
                <c:pt idx="9571">
                  <c:v>18</c:v>
                </c:pt>
                <c:pt idx="9572">
                  <c:v>18</c:v>
                </c:pt>
                <c:pt idx="9573">
                  <c:v>18</c:v>
                </c:pt>
                <c:pt idx="9574">
                  <c:v>18</c:v>
                </c:pt>
                <c:pt idx="9575">
                  <c:v>18</c:v>
                </c:pt>
                <c:pt idx="9576">
                  <c:v>18</c:v>
                </c:pt>
                <c:pt idx="9577">
                  <c:v>18</c:v>
                </c:pt>
                <c:pt idx="9578">
                  <c:v>18</c:v>
                </c:pt>
                <c:pt idx="9579">
                  <c:v>18</c:v>
                </c:pt>
                <c:pt idx="9580">
                  <c:v>18</c:v>
                </c:pt>
                <c:pt idx="9581">
                  <c:v>18</c:v>
                </c:pt>
                <c:pt idx="9582">
                  <c:v>18</c:v>
                </c:pt>
                <c:pt idx="9583">
                  <c:v>18</c:v>
                </c:pt>
                <c:pt idx="9584">
                  <c:v>18</c:v>
                </c:pt>
                <c:pt idx="9585">
                  <c:v>18</c:v>
                </c:pt>
                <c:pt idx="9586">
                  <c:v>18</c:v>
                </c:pt>
                <c:pt idx="9587">
                  <c:v>18</c:v>
                </c:pt>
                <c:pt idx="9588">
                  <c:v>18</c:v>
                </c:pt>
                <c:pt idx="9589">
                  <c:v>18</c:v>
                </c:pt>
                <c:pt idx="9590">
                  <c:v>18</c:v>
                </c:pt>
                <c:pt idx="9591">
                  <c:v>18</c:v>
                </c:pt>
                <c:pt idx="9592">
                  <c:v>18</c:v>
                </c:pt>
                <c:pt idx="9593">
                  <c:v>18</c:v>
                </c:pt>
                <c:pt idx="9594">
                  <c:v>18</c:v>
                </c:pt>
                <c:pt idx="9595">
                  <c:v>18</c:v>
                </c:pt>
                <c:pt idx="9596">
                  <c:v>18</c:v>
                </c:pt>
                <c:pt idx="9597">
                  <c:v>18</c:v>
                </c:pt>
                <c:pt idx="9598">
                  <c:v>18</c:v>
                </c:pt>
                <c:pt idx="9599">
                  <c:v>18</c:v>
                </c:pt>
                <c:pt idx="9600">
                  <c:v>18</c:v>
                </c:pt>
                <c:pt idx="9601">
                  <c:v>18</c:v>
                </c:pt>
                <c:pt idx="9602">
                  <c:v>18</c:v>
                </c:pt>
                <c:pt idx="9603">
                  <c:v>18</c:v>
                </c:pt>
                <c:pt idx="9604">
                  <c:v>18</c:v>
                </c:pt>
                <c:pt idx="9605">
                  <c:v>18</c:v>
                </c:pt>
                <c:pt idx="9606">
                  <c:v>18</c:v>
                </c:pt>
                <c:pt idx="9607">
                  <c:v>18</c:v>
                </c:pt>
                <c:pt idx="9608">
                  <c:v>18</c:v>
                </c:pt>
                <c:pt idx="9609">
                  <c:v>18</c:v>
                </c:pt>
                <c:pt idx="9610">
                  <c:v>18</c:v>
                </c:pt>
                <c:pt idx="9611">
                  <c:v>18</c:v>
                </c:pt>
                <c:pt idx="9612">
                  <c:v>18</c:v>
                </c:pt>
                <c:pt idx="9613">
                  <c:v>18</c:v>
                </c:pt>
                <c:pt idx="9614">
                  <c:v>18</c:v>
                </c:pt>
                <c:pt idx="9615">
                  <c:v>18</c:v>
                </c:pt>
                <c:pt idx="9616">
                  <c:v>18</c:v>
                </c:pt>
                <c:pt idx="9617">
                  <c:v>18</c:v>
                </c:pt>
                <c:pt idx="9618">
                  <c:v>18</c:v>
                </c:pt>
                <c:pt idx="9619">
                  <c:v>18</c:v>
                </c:pt>
                <c:pt idx="9620">
                  <c:v>18</c:v>
                </c:pt>
                <c:pt idx="9621">
                  <c:v>18</c:v>
                </c:pt>
                <c:pt idx="9622">
                  <c:v>18</c:v>
                </c:pt>
                <c:pt idx="9623">
                  <c:v>18</c:v>
                </c:pt>
                <c:pt idx="9624">
                  <c:v>18</c:v>
                </c:pt>
                <c:pt idx="9625">
                  <c:v>18</c:v>
                </c:pt>
                <c:pt idx="9626">
                  <c:v>18</c:v>
                </c:pt>
                <c:pt idx="9627">
                  <c:v>18</c:v>
                </c:pt>
                <c:pt idx="9628">
                  <c:v>18</c:v>
                </c:pt>
                <c:pt idx="9629">
                  <c:v>18</c:v>
                </c:pt>
                <c:pt idx="9630">
                  <c:v>18</c:v>
                </c:pt>
                <c:pt idx="9631">
                  <c:v>18</c:v>
                </c:pt>
                <c:pt idx="9632">
                  <c:v>18</c:v>
                </c:pt>
                <c:pt idx="9633">
                  <c:v>18</c:v>
                </c:pt>
                <c:pt idx="9634">
                  <c:v>18</c:v>
                </c:pt>
                <c:pt idx="9635">
                  <c:v>18</c:v>
                </c:pt>
                <c:pt idx="9636">
                  <c:v>18</c:v>
                </c:pt>
                <c:pt idx="9637">
                  <c:v>18</c:v>
                </c:pt>
                <c:pt idx="9638">
                  <c:v>18</c:v>
                </c:pt>
                <c:pt idx="9639">
                  <c:v>18</c:v>
                </c:pt>
                <c:pt idx="9640">
                  <c:v>18</c:v>
                </c:pt>
                <c:pt idx="9641">
                  <c:v>18</c:v>
                </c:pt>
                <c:pt idx="9642">
                  <c:v>18</c:v>
                </c:pt>
                <c:pt idx="9643">
                  <c:v>18</c:v>
                </c:pt>
                <c:pt idx="9644">
                  <c:v>18</c:v>
                </c:pt>
                <c:pt idx="9645">
                  <c:v>18</c:v>
                </c:pt>
                <c:pt idx="9646">
                  <c:v>18</c:v>
                </c:pt>
                <c:pt idx="9647">
                  <c:v>18</c:v>
                </c:pt>
                <c:pt idx="9648">
                  <c:v>18</c:v>
                </c:pt>
                <c:pt idx="9649">
                  <c:v>18</c:v>
                </c:pt>
                <c:pt idx="9650">
                  <c:v>18</c:v>
                </c:pt>
                <c:pt idx="9651">
                  <c:v>18</c:v>
                </c:pt>
                <c:pt idx="9652">
                  <c:v>18</c:v>
                </c:pt>
                <c:pt idx="9653">
                  <c:v>18</c:v>
                </c:pt>
                <c:pt idx="9654">
                  <c:v>18</c:v>
                </c:pt>
                <c:pt idx="9655">
                  <c:v>18</c:v>
                </c:pt>
                <c:pt idx="9656">
                  <c:v>18</c:v>
                </c:pt>
                <c:pt idx="9657">
                  <c:v>18</c:v>
                </c:pt>
                <c:pt idx="9658">
                  <c:v>18</c:v>
                </c:pt>
                <c:pt idx="9659">
                  <c:v>18</c:v>
                </c:pt>
                <c:pt idx="9660">
                  <c:v>18</c:v>
                </c:pt>
                <c:pt idx="9661">
                  <c:v>18</c:v>
                </c:pt>
                <c:pt idx="9662">
                  <c:v>18</c:v>
                </c:pt>
                <c:pt idx="9663">
                  <c:v>18</c:v>
                </c:pt>
                <c:pt idx="9664">
                  <c:v>18</c:v>
                </c:pt>
                <c:pt idx="9665">
                  <c:v>18</c:v>
                </c:pt>
                <c:pt idx="9666">
                  <c:v>18</c:v>
                </c:pt>
                <c:pt idx="9667">
                  <c:v>18</c:v>
                </c:pt>
                <c:pt idx="9668">
                  <c:v>18</c:v>
                </c:pt>
                <c:pt idx="9669">
                  <c:v>18</c:v>
                </c:pt>
                <c:pt idx="9670">
                  <c:v>18</c:v>
                </c:pt>
                <c:pt idx="9671">
                  <c:v>18</c:v>
                </c:pt>
                <c:pt idx="9672">
                  <c:v>18</c:v>
                </c:pt>
                <c:pt idx="9673">
                  <c:v>18</c:v>
                </c:pt>
                <c:pt idx="9674">
                  <c:v>18</c:v>
                </c:pt>
                <c:pt idx="9675">
                  <c:v>18</c:v>
                </c:pt>
                <c:pt idx="9676">
                  <c:v>18</c:v>
                </c:pt>
                <c:pt idx="9677">
                  <c:v>18</c:v>
                </c:pt>
                <c:pt idx="9678">
                  <c:v>18</c:v>
                </c:pt>
                <c:pt idx="9679">
                  <c:v>18</c:v>
                </c:pt>
                <c:pt idx="9680">
                  <c:v>18</c:v>
                </c:pt>
                <c:pt idx="9681">
                  <c:v>18</c:v>
                </c:pt>
                <c:pt idx="9682">
                  <c:v>18</c:v>
                </c:pt>
                <c:pt idx="9683">
                  <c:v>18</c:v>
                </c:pt>
                <c:pt idx="9684">
                  <c:v>18</c:v>
                </c:pt>
                <c:pt idx="9685">
                  <c:v>18</c:v>
                </c:pt>
                <c:pt idx="9686">
                  <c:v>18</c:v>
                </c:pt>
                <c:pt idx="9687">
                  <c:v>18</c:v>
                </c:pt>
                <c:pt idx="9688">
                  <c:v>18</c:v>
                </c:pt>
                <c:pt idx="9689">
                  <c:v>18</c:v>
                </c:pt>
                <c:pt idx="9690">
                  <c:v>18</c:v>
                </c:pt>
                <c:pt idx="9691">
                  <c:v>18</c:v>
                </c:pt>
                <c:pt idx="9692">
                  <c:v>18</c:v>
                </c:pt>
                <c:pt idx="9693">
                  <c:v>18</c:v>
                </c:pt>
                <c:pt idx="9694">
                  <c:v>18</c:v>
                </c:pt>
                <c:pt idx="9695">
                  <c:v>18</c:v>
                </c:pt>
                <c:pt idx="9696">
                  <c:v>18</c:v>
                </c:pt>
                <c:pt idx="9697">
                  <c:v>18</c:v>
                </c:pt>
                <c:pt idx="9698">
                  <c:v>18</c:v>
                </c:pt>
                <c:pt idx="9699">
                  <c:v>18</c:v>
                </c:pt>
                <c:pt idx="9700">
                  <c:v>18</c:v>
                </c:pt>
                <c:pt idx="9701">
                  <c:v>18</c:v>
                </c:pt>
                <c:pt idx="9702">
                  <c:v>18</c:v>
                </c:pt>
                <c:pt idx="9703">
                  <c:v>18</c:v>
                </c:pt>
                <c:pt idx="9704">
                  <c:v>18</c:v>
                </c:pt>
                <c:pt idx="9705">
                  <c:v>18</c:v>
                </c:pt>
                <c:pt idx="9706">
                  <c:v>18</c:v>
                </c:pt>
                <c:pt idx="9707">
                  <c:v>18</c:v>
                </c:pt>
                <c:pt idx="9708">
                  <c:v>18</c:v>
                </c:pt>
                <c:pt idx="9709">
                  <c:v>18</c:v>
                </c:pt>
                <c:pt idx="9710">
                  <c:v>18</c:v>
                </c:pt>
                <c:pt idx="9711">
                  <c:v>18</c:v>
                </c:pt>
                <c:pt idx="9712">
                  <c:v>18</c:v>
                </c:pt>
                <c:pt idx="9713">
                  <c:v>18</c:v>
                </c:pt>
                <c:pt idx="9714">
                  <c:v>18</c:v>
                </c:pt>
                <c:pt idx="9715">
                  <c:v>18</c:v>
                </c:pt>
                <c:pt idx="9716">
                  <c:v>18</c:v>
                </c:pt>
                <c:pt idx="9717">
                  <c:v>18</c:v>
                </c:pt>
                <c:pt idx="9718">
                  <c:v>18</c:v>
                </c:pt>
                <c:pt idx="9719">
                  <c:v>18</c:v>
                </c:pt>
                <c:pt idx="9720">
                  <c:v>18</c:v>
                </c:pt>
                <c:pt idx="9721">
                  <c:v>18</c:v>
                </c:pt>
                <c:pt idx="9722">
                  <c:v>18</c:v>
                </c:pt>
                <c:pt idx="9723">
                  <c:v>18</c:v>
                </c:pt>
                <c:pt idx="9724">
                  <c:v>18</c:v>
                </c:pt>
                <c:pt idx="9725">
                  <c:v>18</c:v>
                </c:pt>
                <c:pt idx="9726">
                  <c:v>18</c:v>
                </c:pt>
                <c:pt idx="9727">
                  <c:v>18</c:v>
                </c:pt>
                <c:pt idx="9728">
                  <c:v>18</c:v>
                </c:pt>
                <c:pt idx="9729">
                  <c:v>18</c:v>
                </c:pt>
                <c:pt idx="9730">
                  <c:v>18</c:v>
                </c:pt>
                <c:pt idx="9731">
                  <c:v>18</c:v>
                </c:pt>
                <c:pt idx="9732">
                  <c:v>18</c:v>
                </c:pt>
                <c:pt idx="9733">
                  <c:v>18</c:v>
                </c:pt>
                <c:pt idx="9734">
                  <c:v>18</c:v>
                </c:pt>
                <c:pt idx="9735">
                  <c:v>18</c:v>
                </c:pt>
                <c:pt idx="9736">
                  <c:v>18</c:v>
                </c:pt>
                <c:pt idx="9737">
                  <c:v>18</c:v>
                </c:pt>
                <c:pt idx="9738">
                  <c:v>18</c:v>
                </c:pt>
                <c:pt idx="9739">
                  <c:v>18</c:v>
                </c:pt>
                <c:pt idx="9740">
                  <c:v>18</c:v>
                </c:pt>
                <c:pt idx="9741">
                  <c:v>18</c:v>
                </c:pt>
                <c:pt idx="9742">
                  <c:v>18</c:v>
                </c:pt>
                <c:pt idx="9743">
                  <c:v>18</c:v>
                </c:pt>
                <c:pt idx="9744">
                  <c:v>18</c:v>
                </c:pt>
                <c:pt idx="9745">
                  <c:v>18</c:v>
                </c:pt>
                <c:pt idx="9746">
                  <c:v>18</c:v>
                </c:pt>
                <c:pt idx="9747">
                  <c:v>18</c:v>
                </c:pt>
                <c:pt idx="9748">
                  <c:v>18</c:v>
                </c:pt>
                <c:pt idx="9749">
                  <c:v>18</c:v>
                </c:pt>
                <c:pt idx="9750">
                  <c:v>18</c:v>
                </c:pt>
                <c:pt idx="9751">
                  <c:v>18</c:v>
                </c:pt>
                <c:pt idx="9752">
                  <c:v>18</c:v>
                </c:pt>
                <c:pt idx="9753">
                  <c:v>18</c:v>
                </c:pt>
                <c:pt idx="9754">
                  <c:v>18</c:v>
                </c:pt>
                <c:pt idx="9755">
                  <c:v>18</c:v>
                </c:pt>
                <c:pt idx="9756">
                  <c:v>18</c:v>
                </c:pt>
                <c:pt idx="9757">
                  <c:v>18</c:v>
                </c:pt>
                <c:pt idx="9758">
                  <c:v>18</c:v>
                </c:pt>
                <c:pt idx="9759">
                  <c:v>18</c:v>
                </c:pt>
                <c:pt idx="9760">
                  <c:v>18</c:v>
                </c:pt>
                <c:pt idx="9761">
                  <c:v>18</c:v>
                </c:pt>
                <c:pt idx="9762">
                  <c:v>18</c:v>
                </c:pt>
                <c:pt idx="9763">
                  <c:v>18</c:v>
                </c:pt>
                <c:pt idx="9764">
                  <c:v>18</c:v>
                </c:pt>
                <c:pt idx="9765">
                  <c:v>18</c:v>
                </c:pt>
                <c:pt idx="9766">
                  <c:v>18</c:v>
                </c:pt>
                <c:pt idx="9767">
                  <c:v>18</c:v>
                </c:pt>
                <c:pt idx="9768">
                  <c:v>18</c:v>
                </c:pt>
                <c:pt idx="9769">
                  <c:v>18</c:v>
                </c:pt>
                <c:pt idx="9770">
                  <c:v>18</c:v>
                </c:pt>
                <c:pt idx="9771">
                  <c:v>18</c:v>
                </c:pt>
                <c:pt idx="9772">
                  <c:v>18</c:v>
                </c:pt>
                <c:pt idx="9773">
                  <c:v>18</c:v>
                </c:pt>
                <c:pt idx="9774">
                  <c:v>18</c:v>
                </c:pt>
                <c:pt idx="9775">
                  <c:v>18</c:v>
                </c:pt>
                <c:pt idx="9776">
                  <c:v>18</c:v>
                </c:pt>
                <c:pt idx="9777">
                  <c:v>18</c:v>
                </c:pt>
                <c:pt idx="9778">
                  <c:v>18</c:v>
                </c:pt>
                <c:pt idx="9779">
                  <c:v>18</c:v>
                </c:pt>
                <c:pt idx="9780">
                  <c:v>18</c:v>
                </c:pt>
                <c:pt idx="9781">
                  <c:v>18</c:v>
                </c:pt>
                <c:pt idx="9782">
                  <c:v>18</c:v>
                </c:pt>
                <c:pt idx="9783">
                  <c:v>18</c:v>
                </c:pt>
                <c:pt idx="9784">
                  <c:v>18</c:v>
                </c:pt>
                <c:pt idx="9785">
                  <c:v>18</c:v>
                </c:pt>
                <c:pt idx="9786">
                  <c:v>18</c:v>
                </c:pt>
                <c:pt idx="9787">
                  <c:v>18</c:v>
                </c:pt>
                <c:pt idx="9788">
                  <c:v>18</c:v>
                </c:pt>
                <c:pt idx="9789">
                  <c:v>18</c:v>
                </c:pt>
                <c:pt idx="9790">
                  <c:v>18</c:v>
                </c:pt>
                <c:pt idx="9791">
                  <c:v>18</c:v>
                </c:pt>
                <c:pt idx="9792">
                  <c:v>18</c:v>
                </c:pt>
                <c:pt idx="9793">
                  <c:v>18</c:v>
                </c:pt>
                <c:pt idx="9794">
                  <c:v>18</c:v>
                </c:pt>
                <c:pt idx="9795">
                  <c:v>18</c:v>
                </c:pt>
                <c:pt idx="9796">
                  <c:v>18</c:v>
                </c:pt>
                <c:pt idx="9797">
                  <c:v>18</c:v>
                </c:pt>
                <c:pt idx="9798">
                  <c:v>18</c:v>
                </c:pt>
                <c:pt idx="9799">
                  <c:v>18</c:v>
                </c:pt>
                <c:pt idx="9800">
                  <c:v>18</c:v>
                </c:pt>
                <c:pt idx="9801">
                  <c:v>18</c:v>
                </c:pt>
                <c:pt idx="9802">
                  <c:v>18</c:v>
                </c:pt>
                <c:pt idx="9803">
                  <c:v>18</c:v>
                </c:pt>
                <c:pt idx="9804">
                  <c:v>18</c:v>
                </c:pt>
                <c:pt idx="9805">
                  <c:v>18</c:v>
                </c:pt>
                <c:pt idx="9806">
                  <c:v>18</c:v>
                </c:pt>
                <c:pt idx="9807">
                  <c:v>18</c:v>
                </c:pt>
                <c:pt idx="9808">
                  <c:v>18</c:v>
                </c:pt>
                <c:pt idx="9809">
                  <c:v>18</c:v>
                </c:pt>
                <c:pt idx="9810">
                  <c:v>18</c:v>
                </c:pt>
                <c:pt idx="9811">
                  <c:v>18</c:v>
                </c:pt>
                <c:pt idx="9812">
                  <c:v>18</c:v>
                </c:pt>
                <c:pt idx="9813">
                  <c:v>18</c:v>
                </c:pt>
                <c:pt idx="9814">
                  <c:v>18</c:v>
                </c:pt>
                <c:pt idx="9815">
                  <c:v>18</c:v>
                </c:pt>
                <c:pt idx="9816">
                  <c:v>18</c:v>
                </c:pt>
                <c:pt idx="9817">
                  <c:v>18</c:v>
                </c:pt>
                <c:pt idx="9818">
                  <c:v>18</c:v>
                </c:pt>
                <c:pt idx="9819">
                  <c:v>18</c:v>
                </c:pt>
                <c:pt idx="9820">
                  <c:v>18</c:v>
                </c:pt>
                <c:pt idx="9821">
                  <c:v>18</c:v>
                </c:pt>
                <c:pt idx="9822">
                  <c:v>18</c:v>
                </c:pt>
                <c:pt idx="9823">
                  <c:v>18</c:v>
                </c:pt>
                <c:pt idx="9824">
                  <c:v>18</c:v>
                </c:pt>
                <c:pt idx="9825">
                  <c:v>18</c:v>
                </c:pt>
                <c:pt idx="9826">
                  <c:v>18</c:v>
                </c:pt>
                <c:pt idx="9827">
                  <c:v>18</c:v>
                </c:pt>
                <c:pt idx="9828">
                  <c:v>18</c:v>
                </c:pt>
                <c:pt idx="9829">
                  <c:v>18</c:v>
                </c:pt>
                <c:pt idx="9830">
                  <c:v>18</c:v>
                </c:pt>
                <c:pt idx="9831">
                  <c:v>18</c:v>
                </c:pt>
                <c:pt idx="9832">
                  <c:v>18</c:v>
                </c:pt>
                <c:pt idx="9833">
                  <c:v>18</c:v>
                </c:pt>
                <c:pt idx="9834">
                  <c:v>18</c:v>
                </c:pt>
                <c:pt idx="9835">
                  <c:v>18</c:v>
                </c:pt>
                <c:pt idx="9836">
                  <c:v>18</c:v>
                </c:pt>
                <c:pt idx="9837">
                  <c:v>18</c:v>
                </c:pt>
                <c:pt idx="9838">
                  <c:v>18</c:v>
                </c:pt>
                <c:pt idx="9839">
                  <c:v>18</c:v>
                </c:pt>
                <c:pt idx="9840">
                  <c:v>18</c:v>
                </c:pt>
                <c:pt idx="9841">
                  <c:v>18</c:v>
                </c:pt>
                <c:pt idx="9842">
                  <c:v>18</c:v>
                </c:pt>
                <c:pt idx="9843">
                  <c:v>18</c:v>
                </c:pt>
                <c:pt idx="9844">
                  <c:v>18</c:v>
                </c:pt>
                <c:pt idx="9845">
                  <c:v>18</c:v>
                </c:pt>
                <c:pt idx="9846">
                  <c:v>18</c:v>
                </c:pt>
                <c:pt idx="9847">
                  <c:v>18</c:v>
                </c:pt>
                <c:pt idx="9848">
                  <c:v>18</c:v>
                </c:pt>
                <c:pt idx="9849">
                  <c:v>18</c:v>
                </c:pt>
                <c:pt idx="9850">
                  <c:v>18</c:v>
                </c:pt>
                <c:pt idx="9851">
                  <c:v>18</c:v>
                </c:pt>
                <c:pt idx="9852">
                  <c:v>18</c:v>
                </c:pt>
                <c:pt idx="9853">
                  <c:v>18</c:v>
                </c:pt>
                <c:pt idx="9854">
                  <c:v>18</c:v>
                </c:pt>
                <c:pt idx="9855">
                  <c:v>18</c:v>
                </c:pt>
                <c:pt idx="9856">
                  <c:v>18</c:v>
                </c:pt>
                <c:pt idx="9857">
                  <c:v>18</c:v>
                </c:pt>
                <c:pt idx="9858">
                  <c:v>18</c:v>
                </c:pt>
                <c:pt idx="9859">
                  <c:v>18</c:v>
                </c:pt>
                <c:pt idx="9860">
                  <c:v>18</c:v>
                </c:pt>
                <c:pt idx="9861">
                  <c:v>18</c:v>
                </c:pt>
                <c:pt idx="9862">
                  <c:v>18</c:v>
                </c:pt>
                <c:pt idx="9863">
                  <c:v>18</c:v>
                </c:pt>
                <c:pt idx="9864">
                  <c:v>18</c:v>
                </c:pt>
                <c:pt idx="9865">
                  <c:v>18</c:v>
                </c:pt>
                <c:pt idx="9866">
                  <c:v>18</c:v>
                </c:pt>
                <c:pt idx="9867">
                  <c:v>18</c:v>
                </c:pt>
                <c:pt idx="9868">
                  <c:v>18</c:v>
                </c:pt>
                <c:pt idx="9869">
                  <c:v>18</c:v>
                </c:pt>
                <c:pt idx="9870">
                  <c:v>18</c:v>
                </c:pt>
                <c:pt idx="9871">
                  <c:v>18</c:v>
                </c:pt>
                <c:pt idx="9872">
                  <c:v>18</c:v>
                </c:pt>
                <c:pt idx="9873">
                  <c:v>18</c:v>
                </c:pt>
                <c:pt idx="9874">
                  <c:v>18</c:v>
                </c:pt>
                <c:pt idx="9875">
                  <c:v>18</c:v>
                </c:pt>
                <c:pt idx="9876">
                  <c:v>18</c:v>
                </c:pt>
                <c:pt idx="9877">
                  <c:v>18</c:v>
                </c:pt>
                <c:pt idx="9878">
                  <c:v>18</c:v>
                </c:pt>
                <c:pt idx="9879">
                  <c:v>18</c:v>
                </c:pt>
                <c:pt idx="9880">
                  <c:v>18</c:v>
                </c:pt>
                <c:pt idx="9881">
                  <c:v>18</c:v>
                </c:pt>
                <c:pt idx="9882">
                  <c:v>18</c:v>
                </c:pt>
                <c:pt idx="9883">
                  <c:v>18</c:v>
                </c:pt>
                <c:pt idx="9884">
                  <c:v>18</c:v>
                </c:pt>
                <c:pt idx="9885">
                  <c:v>18</c:v>
                </c:pt>
                <c:pt idx="9886">
                  <c:v>18</c:v>
                </c:pt>
                <c:pt idx="9887">
                  <c:v>18</c:v>
                </c:pt>
                <c:pt idx="9888">
                  <c:v>18</c:v>
                </c:pt>
                <c:pt idx="9889">
                  <c:v>18</c:v>
                </c:pt>
                <c:pt idx="9890">
                  <c:v>18</c:v>
                </c:pt>
                <c:pt idx="9891">
                  <c:v>18</c:v>
                </c:pt>
                <c:pt idx="9892">
                  <c:v>18</c:v>
                </c:pt>
                <c:pt idx="9893">
                  <c:v>18</c:v>
                </c:pt>
                <c:pt idx="9894">
                  <c:v>18</c:v>
                </c:pt>
                <c:pt idx="9895">
                  <c:v>18</c:v>
                </c:pt>
                <c:pt idx="9896">
                  <c:v>18</c:v>
                </c:pt>
                <c:pt idx="9897">
                  <c:v>18</c:v>
                </c:pt>
                <c:pt idx="9898">
                  <c:v>18</c:v>
                </c:pt>
                <c:pt idx="9899">
                  <c:v>18</c:v>
                </c:pt>
                <c:pt idx="9900">
                  <c:v>18</c:v>
                </c:pt>
                <c:pt idx="9901">
                  <c:v>18</c:v>
                </c:pt>
                <c:pt idx="9902">
                  <c:v>18</c:v>
                </c:pt>
                <c:pt idx="9903">
                  <c:v>18</c:v>
                </c:pt>
                <c:pt idx="9904">
                  <c:v>18</c:v>
                </c:pt>
                <c:pt idx="9905">
                  <c:v>18</c:v>
                </c:pt>
                <c:pt idx="9906">
                  <c:v>18</c:v>
                </c:pt>
                <c:pt idx="9907">
                  <c:v>18</c:v>
                </c:pt>
                <c:pt idx="9908">
                  <c:v>18</c:v>
                </c:pt>
                <c:pt idx="9909">
                  <c:v>18</c:v>
                </c:pt>
                <c:pt idx="9910">
                  <c:v>18</c:v>
                </c:pt>
                <c:pt idx="9911">
                  <c:v>18</c:v>
                </c:pt>
                <c:pt idx="9912">
                  <c:v>18</c:v>
                </c:pt>
                <c:pt idx="9913">
                  <c:v>18</c:v>
                </c:pt>
                <c:pt idx="9914">
                  <c:v>18</c:v>
                </c:pt>
                <c:pt idx="9915">
                  <c:v>18</c:v>
                </c:pt>
                <c:pt idx="9916">
                  <c:v>18</c:v>
                </c:pt>
                <c:pt idx="9917">
                  <c:v>18</c:v>
                </c:pt>
                <c:pt idx="9918">
                  <c:v>18</c:v>
                </c:pt>
                <c:pt idx="9919">
                  <c:v>18</c:v>
                </c:pt>
                <c:pt idx="9920">
                  <c:v>18</c:v>
                </c:pt>
                <c:pt idx="9921">
                  <c:v>18</c:v>
                </c:pt>
                <c:pt idx="9922">
                  <c:v>18</c:v>
                </c:pt>
                <c:pt idx="9923">
                  <c:v>18</c:v>
                </c:pt>
                <c:pt idx="9924">
                  <c:v>18</c:v>
                </c:pt>
                <c:pt idx="9925">
                  <c:v>18</c:v>
                </c:pt>
                <c:pt idx="9926">
                  <c:v>18</c:v>
                </c:pt>
                <c:pt idx="9927">
                  <c:v>18</c:v>
                </c:pt>
                <c:pt idx="9928">
                  <c:v>18</c:v>
                </c:pt>
                <c:pt idx="9929">
                  <c:v>18</c:v>
                </c:pt>
                <c:pt idx="9930">
                  <c:v>18</c:v>
                </c:pt>
                <c:pt idx="9931">
                  <c:v>18</c:v>
                </c:pt>
                <c:pt idx="9932">
                  <c:v>18</c:v>
                </c:pt>
                <c:pt idx="9933">
                  <c:v>18</c:v>
                </c:pt>
                <c:pt idx="9934">
                  <c:v>18</c:v>
                </c:pt>
                <c:pt idx="9935">
                  <c:v>18</c:v>
                </c:pt>
                <c:pt idx="9936">
                  <c:v>18</c:v>
                </c:pt>
                <c:pt idx="9937">
                  <c:v>18</c:v>
                </c:pt>
                <c:pt idx="9938">
                  <c:v>18</c:v>
                </c:pt>
                <c:pt idx="9939">
                  <c:v>18</c:v>
                </c:pt>
                <c:pt idx="9940">
                  <c:v>18</c:v>
                </c:pt>
                <c:pt idx="9941">
                  <c:v>18</c:v>
                </c:pt>
                <c:pt idx="9942">
                  <c:v>18</c:v>
                </c:pt>
                <c:pt idx="9943">
                  <c:v>18</c:v>
                </c:pt>
                <c:pt idx="9944">
                  <c:v>18</c:v>
                </c:pt>
                <c:pt idx="9945">
                  <c:v>18</c:v>
                </c:pt>
                <c:pt idx="9946">
                  <c:v>18</c:v>
                </c:pt>
                <c:pt idx="9947">
                  <c:v>18</c:v>
                </c:pt>
                <c:pt idx="9948">
                  <c:v>18</c:v>
                </c:pt>
                <c:pt idx="9949">
                  <c:v>18</c:v>
                </c:pt>
                <c:pt idx="9950">
                  <c:v>18</c:v>
                </c:pt>
                <c:pt idx="9951">
                  <c:v>18</c:v>
                </c:pt>
                <c:pt idx="9952">
                  <c:v>18</c:v>
                </c:pt>
                <c:pt idx="9953">
                  <c:v>18</c:v>
                </c:pt>
                <c:pt idx="9954">
                  <c:v>18</c:v>
                </c:pt>
                <c:pt idx="9955">
                  <c:v>18</c:v>
                </c:pt>
                <c:pt idx="9956">
                  <c:v>18</c:v>
                </c:pt>
                <c:pt idx="9957">
                  <c:v>18</c:v>
                </c:pt>
                <c:pt idx="9958">
                  <c:v>18</c:v>
                </c:pt>
                <c:pt idx="9959">
                  <c:v>18</c:v>
                </c:pt>
                <c:pt idx="9960">
                  <c:v>18</c:v>
                </c:pt>
                <c:pt idx="9961">
                  <c:v>18</c:v>
                </c:pt>
                <c:pt idx="9962">
                  <c:v>18</c:v>
                </c:pt>
                <c:pt idx="9963">
                  <c:v>18</c:v>
                </c:pt>
                <c:pt idx="9964">
                  <c:v>18</c:v>
                </c:pt>
                <c:pt idx="9965">
                  <c:v>18</c:v>
                </c:pt>
                <c:pt idx="9966">
                  <c:v>18</c:v>
                </c:pt>
                <c:pt idx="9967">
                  <c:v>18</c:v>
                </c:pt>
                <c:pt idx="9968">
                  <c:v>18</c:v>
                </c:pt>
                <c:pt idx="9969">
                  <c:v>18</c:v>
                </c:pt>
                <c:pt idx="9970">
                  <c:v>18</c:v>
                </c:pt>
                <c:pt idx="9971">
                  <c:v>18</c:v>
                </c:pt>
                <c:pt idx="9972">
                  <c:v>18</c:v>
                </c:pt>
                <c:pt idx="9973">
                  <c:v>18</c:v>
                </c:pt>
                <c:pt idx="9974">
                  <c:v>18</c:v>
                </c:pt>
                <c:pt idx="9975">
                  <c:v>18</c:v>
                </c:pt>
                <c:pt idx="9976">
                  <c:v>18</c:v>
                </c:pt>
                <c:pt idx="9977">
                  <c:v>18</c:v>
                </c:pt>
                <c:pt idx="9978">
                  <c:v>18</c:v>
                </c:pt>
                <c:pt idx="9979">
                  <c:v>18</c:v>
                </c:pt>
                <c:pt idx="9980">
                  <c:v>18</c:v>
                </c:pt>
                <c:pt idx="9981">
                  <c:v>18</c:v>
                </c:pt>
                <c:pt idx="9982">
                  <c:v>18</c:v>
                </c:pt>
                <c:pt idx="9983">
                  <c:v>18</c:v>
                </c:pt>
                <c:pt idx="9984">
                  <c:v>18</c:v>
                </c:pt>
                <c:pt idx="9985">
                  <c:v>18</c:v>
                </c:pt>
                <c:pt idx="9986">
                  <c:v>18</c:v>
                </c:pt>
                <c:pt idx="9987">
                  <c:v>18</c:v>
                </c:pt>
                <c:pt idx="9988">
                  <c:v>18</c:v>
                </c:pt>
                <c:pt idx="9989">
                  <c:v>18</c:v>
                </c:pt>
                <c:pt idx="9990">
                  <c:v>18</c:v>
                </c:pt>
                <c:pt idx="9991">
                  <c:v>18</c:v>
                </c:pt>
                <c:pt idx="9992">
                  <c:v>18</c:v>
                </c:pt>
                <c:pt idx="9993">
                  <c:v>18</c:v>
                </c:pt>
                <c:pt idx="9994">
                  <c:v>18</c:v>
                </c:pt>
                <c:pt idx="9995">
                  <c:v>18</c:v>
                </c:pt>
                <c:pt idx="9996">
                  <c:v>18</c:v>
                </c:pt>
                <c:pt idx="9997">
                  <c:v>18</c:v>
                </c:pt>
                <c:pt idx="9998">
                  <c:v>18</c:v>
                </c:pt>
                <c:pt idx="9999">
                  <c:v>18</c:v>
                </c:pt>
                <c:pt idx="10000">
                  <c:v>18</c:v>
                </c:pt>
                <c:pt idx="10001">
                  <c:v>18</c:v>
                </c:pt>
                <c:pt idx="10002">
                  <c:v>18</c:v>
                </c:pt>
                <c:pt idx="10003">
                  <c:v>18</c:v>
                </c:pt>
                <c:pt idx="10004">
                  <c:v>18</c:v>
                </c:pt>
                <c:pt idx="10005">
                  <c:v>18</c:v>
                </c:pt>
                <c:pt idx="10006">
                  <c:v>18</c:v>
                </c:pt>
                <c:pt idx="10007">
                  <c:v>18</c:v>
                </c:pt>
                <c:pt idx="10008">
                  <c:v>18</c:v>
                </c:pt>
                <c:pt idx="10009">
                  <c:v>18</c:v>
                </c:pt>
                <c:pt idx="10010">
                  <c:v>18</c:v>
                </c:pt>
                <c:pt idx="10011">
                  <c:v>18</c:v>
                </c:pt>
                <c:pt idx="10012">
                  <c:v>18</c:v>
                </c:pt>
                <c:pt idx="10013">
                  <c:v>18</c:v>
                </c:pt>
                <c:pt idx="10014">
                  <c:v>18</c:v>
                </c:pt>
                <c:pt idx="10015">
                  <c:v>18</c:v>
                </c:pt>
                <c:pt idx="10016">
                  <c:v>18</c:v>
                </c:pt>
                <c:pt idx="10017">
                  <c:v>18</c:v>
                </c:pt>
                <c:pt idx="10018">
                  <c:v>18</c:v>
                </c:pt>
                <c:pt idx="10019">
                  <c:v>18</c:v>
                </c:pt>
                <c:pt idx="10020">
                  <c:v>18</c:v>
                </c:pt>
                <c:pt idx="10021">
                  <c:v>18</c:v>
                </c:pt>
                <c:pt idx="10022">
                  <c:v>18</c:v>
                </c:pt>
                <c:pt idx="10023">
                  <c:v>18</c:v>
                </c:pt>
                <c:pt idx="10024">
                  <c:v>18</c:v>
                </c:pt>
                <c:pt idx="10025">
                  <c:v>18</c:v>
                </c:pt>
                <c:pt idx="10026">
                  <c:v>18</c:v>
                </c:pt>
                <c:pt idx="10027">
                  <c:v>18</c:v>
                </c:pt>
                <c:pt idx="10028">
                  <c:v>18</c:v>
                </c:pt>
                <c:pt idx="10029">
                  <c:v>18</c:v>
                </c:pt>
                <c:pt idx="10030">
                  <c:v>18</c:v>
                </c:pt>
                <c:pt idx="10031">
                  <c:v>18</c:v>
                </c:pt>
                <c:pt idx="10032">
                  <c:v>18</c:v>
                </c:pt>
                <c:pt idx="10033">
                  <c:v>18</c:v>
                </c:pt>
                <c:pt idx="10034">
                  <c:v>18</c:v>
                </c:pt>
                <c:pt idx="10035">
                  <c:v>18</c:v>
                </c:pt>
                <c:pt idx="10036">
                  <c:v>18</c:v>
                </c:pt>
                <c:pt idx="10037">
                  <c:v>18</c:v>
                </c:pt>
                <c:pt idx="10038">
                  <c:v>18</c:v>
                </c:pt>
                <c:pt idx="10039">
                  <c:v>18</c:v>
                </c:pt>
                <c:pt idx="10040">
                  <c:v>18</c:v>
                </c:pt>
                <c:pt idx="10041">
                  <c:v>18</c:v>
                </c:pt>
                <c:pt idx="10042">
                  <c:v>18</c:v>
                </c:pt>
                <c:pt idx="10043">
                  <c:v>18</c:v>
                </c:pt>
                <c:pt idx="10044">
                  <c:v>18</c:v>
                </c:pt>
                <c:pt idx="10045">
                  <c:v>18</c:v>
                </c:pt>
                <c:pt idx="10046">
                  <c:v>18</c:v>
                </c:pt>
                <c:pt idx="10047">
                  <c:v>18</c:v>
                </c:pt>
                <c:pt idx="10048">
                  <c:v>18</c:v>
                </c:pt>
                <c:pt idx="10049">
                  <c:v>18</c:v>
                </c:pt>
                <c:pt idx="10050">
                  <c:v>18</c:v>
                </c:pt>
                <c:pt idx="10051">
                  <c:v>18</c:v>
                </c:pt>
                <c:pt idx="10052">
                  <c:v>18</c:v>
                </c:pt>
                <c:pt idx="10053">
                  <c:v>18</c:v>
                </c:pt>
                <c:pt idx="10054">
                  <c:v>18</c:v>
                </c:pt>
                <c:pt idx="10055">
                  <c:v>18</c:v>
                </c:pt>
                <c:pt idx="10056">
                  <c:v>18</c:v>
                </c:pt>
                <c:pt idx="10057">
                  <c:v>18</c:v>
                </c:pt>
                <c:pt idx="10058">
                  <c:v>18</c:v>
                </c:pt>
                <c:pt idx="10059">
                  <c:v>18</c:v>
                </c:pt>
                <c:pt idx="10060">
                  <c:v>18</c:v>
                </c:pt>
                <c:pt idx="10061">
                  <c:v>18</c:v>
                </c:pt>
                <c:pt idx="10062">
                  <c:v>18</c:v>
                </c:pt>
                <c:pt idx="10063">
                  <c:v>18</c:v>
                </c:pt>
                <c:pt idx="10064">
                  <c:v>18</c:v>
                </c:pt>
                <c:pt idx="10065">
                  <c:v>18</c:v>
                </c:pt>
                <c:pt idx="10066">
                  <c:v>18</c:v>
                </c:pt>
                <c:pt idx="10067">
                  <c:v>18</c:v>
                </c:pt>
                <c:pt idx="10068">
                  <c:v>18</c:v>
                </c:pt>
                <c:pt idx="10069">
                  <c:v>18</c:v>
                </c:pt>
                <c:pt idx="10070">
                  <c:v>18</c:v>
                </c:pt>
                <c:pt idx="10071">
                  <c:v>18</c:v>
                </c:pt>
                <c:pt idx="10072">
                  <c:v>18</c:v>
                </c:pt>
                <c:pt idx="10073">
                  <c:v>18</c:v>
                </c:pt>
                <c:pt idx="10074">
                  <c:v>18</c:v>
                </c:pt>
                <c:pt idx="10075">
                  <c:v>18</c:v>
                </c:pt>
                <c:pt idx="10076">
                  <c:v>18</c:v>
                </c:pt>
                <c:pt idx="10077">
                  <c:v>18</c:v>
                </c:pt>
                <c:pt idx="10078">
                  <c:v>18</c:v>
                </c:pt>
                <c:pt idx="10079">
                  <c:v>18</c:v>
                </c:pt>
                <c:pt idx="10080">
                  <c:v>18</c:v>
                </c:pt>
                <c:pt idx="10081">
                  <c:v>18</c:v>
                </c:pt>
                <c:pt idx="10082">
                  <c:v>18</c:v>
                </c:pt>
                <c:pt idx="10083">
                  <c:v>18</c:v>
                </c:pt>
                <c:pt idx="10084">
                  <c:v>18</c:v>
                </c:pt>
                <c:pt idx="10085">
                  <c:v>18</c:v>
                </c:pt>
                <c:pt idx="10086">
                  <c:v>18</c:v>
                </c:pt>
                <c:pt idx="10087">
                  <c:v>18</c:v>
                </c:pt>
                <c:pt idx="10088">
                  <c:v>18</c:v>
                </c:pt>
                <c:pt idx="10089">
                  <c:v>18</c:v>
                </c:pt>
                <c:pt idx="10090">
                  <c:v>18</c:v>
                </c:pt>
                <c:pt idx="10091">
                  <c:v>18</c:v>
                </c:pt>
                <c:pt idx="10092">
                  <c:v>18</c:v>
                </c:pt>
                <c:pt idx="10093">
                  <c:v>18</c:v>
                </c:pt>
                <c:pt idx="10094">
                  <c:v>18</c:v>
                </c:pt>
                <c:pt idx="10095">
                  <c:v>18</c:v>
                </c:pt>
                <c:pt idx="10096">
                  <c:v>18</c:v>
                </c:pt>
                <c:pt idx="10097">
                  <c:v>18</c:v>
                </c:pt>
                <c:pt idx="10098">
                  <c:v>18</c:v>
                </c:pt>
                <c:pt idx="10099">
                  <c:v>18</c:v>
                </c:pt>
                <c:pt idx="10100">
                  <c:v>18</c:v>
                </c:pt>
                <c:pt idx="10101">
                  <c:v>18</c:v>
                </c:pt>
                <c:pt idx="10102">
                  <c:v>18</c:v>
                </c:pt>
                <c:pt idx="10103">
                  <c:v>18</c:v>
                </c:pt>
                <c:pt idx="10104">
                  <c:v>18</c:v>
                </c:pt>
                <c:pt idx="10105">
                  <c:v>18</c:v>
                </c:pt>
                <c:pt idx="10106">
                  <c:v>18</c:v>
                </c:pt>
                <c:pt idx="10107">
                  <c:v>18</c:v>
                </c:pt>
                <c:pt idx="10108">
                  <c:v>18</c:v>
                </c:pt>
                <c:pt idx="10109">
                  <c:v>18</c:v>
                </c:pt>
                <c:pt idx="10110">
                  <c:v>18</c:v>
                </c:pt>
                <c:pt idx="10111">
                  <c:v>18</c:v>
                </c:pt>
                <c:pt idx="10112">
                  <c:v>18</c:v>
                </c:pt>
                <c:pt idx="10113">
                  <c:v>18</c:v>
                </c:pt>
                <c:pt idx="10114">
                  <c:v>18</c:v>
                </c:pt>
                <c:pt idx="10115">
                  <c:v>18</c:v>
                </c:pt>
                <c:pt idx="10116">
                  <c:v>18</c:v>
                </c:pt>
                <c:pt idx="10117">
                  <c:v>18</c:v>
                </c:pt>
                <c:pt idx="10118">
                  <c:v>18</c:v>
                </c:pt>
                <c:pt idx="10119">
                  <c:v>18</c:v>
                </c:pt>
                <c:pt idx="10120">
                  <c:v>18</c:v>
                </c:pt>
                <c:pt idx="10121">
                  <c:v>18</c:v>
                </c:pt>
                <c:pt idx="10122">
                  <c:v>18</c:v>
                </c:pt>
                <c:pt idx="10123">
                  <c:v>18</c:v>
                </c:pt>
                <c:pt idx="10124">
                  <c:v>18</c:v>
                </c:pt>
                <c:pt idx="10125">
                  <c:v>18</c:v>
                </c:pt>
                <c:pt idx="10126">
                  <c:v>18</c:v>
                </c:pt>
                <c:pt idx="10127">
                  <c:v>18</c:v>
                </c:pt>
                <c:pt idx="10128">
                  <c:v>18</c:v>
                </c:pt>
                <c:pt idx="10129">
                  <c:v>18</c:v>
                </c:pt>
                <c:pt idx="10130">
                  <c:v>18</c:v>
                </c:pt>
                <c:pt idx="10131">
                  <c:v>18</c:v>
                </c:pt>
                <c:pt idx="10132">
                  <c:v>18</c:v>
                </c:pt>
                <c:pt idx="10133">
                  <c:v>18</c:v>
                </c:pt>
                <c:pt idx="10134">
                  <c:v>18</c:v>
                </c:pt>
                <c:pt idx="10135">
                  <c:v>18</c:v>
                </c:pt>
                <c:pt idx="10136">
                  <c:v>18</c:v>
                </c:pt>
                <c:pt idx="10137">
                  <c:v>18</c:v>
                </c:pt>
                <c:pt idx="10138">
                  <c:v>18</c:v>
                </c:pt>
                <c:pt idx="10139">
                  <c:v>18</c:v>
                </c:pt>
                <c:pt idx="10140">
                  <c:v>18</c:v>
                </c:pt>
                <c:pt idx="10141">
                  <c:v>18</c:v>
                </c:pt>
                <c:pt idx="10142">
                  <c:v>18</c:v>
                </c:pt>
                <c:pt idx="10143">
                  <c:v>18</c:v>
                </c:pt>
                <c:pt idx="10144">
                  <c:v>18</c:v>
                </c:pt>
                <c:pt idx="10145">
                  <c:v>18</c:v>
                </c:pt>
                <c:pt idx="10146">
                  <c:v>18</c:v>
                </c:pt>
                <c:pt idx="10147">
                  <c:v>18</c:v>
                </c:pt>
                <c:pt idx="10148">
                  <c:v>18</c:v>
                </c:pt>
                <c:pt idx="10149">
                  <c:v>18</c:v>
                </c:pt>
                <c:pt idx="10150">
                  <c:v>18</c:v>
                </c:pt>
                <c:pt idx="10151">
                  <c:v>18</c:v>
                </c:pt>
                <c:pt idx="10152">
                  <c:v>18</c:v>
                </c:pt>
                <c:pt idx="10153">
                  <c:v>18</c:v>
                </c:pt>
                <c:pt idx="10154">
                  <c:v>18</c:v>
                </c:pt>
                <c:pt idx="10155">
                  <c:v>18</c:v>
                </c:pt>
                <c:pt idx="10156">
                  <c:v>18</c:v>
                </c:pt>
                <c:pt idx="10157">
                  <c:v>18</c:v>
                </c:pt>
                <c:pt idx="10158">
                  <c:v>18</c:v>
                </c:pt>
                <c:pt idx="10159">
                  <c:v>18</c:v>
                </c:pt>
                <c:pt idx="10160">
                  <c:v>18</c:v>
                </c:pt>
                <c:pt idx="10161">
                  <c:v>18</c:v>
                </c:pt>
                <c:pt idx="10162">
                  <c:v>18</c:v>
                </c:pt>
                <c:pt idx="10163">
                  <c:v>18</c:v>
                </c:pt>
                <c:pt idx="10164">
                  <c:v>18</c:v>
                </c:pt>
                <c:pt idx="10165">
                  <c:v>18</c:v>
                </c:pt>
                <c:pt idx="10166">
                  <c:v>18</c:v>
                </c:pt>
                <c:pt idx="10167">
                  <c:v>18</c:v>
                </c:pt>
                <c:pt idx="10168">
                  <c:v>18</c:v>
                </c:pt>
                <c:pt idx="10169">
                  <c:v>18</c:v>
                </c:pt>
                <c:pt idx="10170">
                  <c:v>18</c:v>
                </c:pt>
                <c:pt idx="10171">
                  <c:v>18</c:v>
                </c:pt>
                <c:pt idx="10172">
                  <c:v>18</c:v>
                </c:pt>
                <c:pt idx="10173">
                  <c:v>18</c:v>
                </c:pt>
                <c:pt idx="10174">
                  <c:v>18</c:v>
                </c:pt>
                <c:pt idx="10175">
                  <c:v>18</c:v>
                </c:pt>
                <c:pt idx="10176">
                  <c:v>18</c:v>
                </c:pt>
                <c:pt idx="10177">
                  <c:v>18</c:v>
                </c:pt>
                <c:pt idx="10178">
                  <c:v>18</c:v>
                </c:pt>
                <c:pt idx="10179">
                  <c:v>18</c:v>
                </c:pt>
                <c:pt idx="10180">
                  <c:v>18</c:v>
                </c:pt>
                <c:pt idx="10181">
                  <c:v>18</c:v>
                </c:pt>
                <c:pt idx="10182">
                  <c:v>18</c:v>
                </c:pt>
                <c:pt idx="10183">
                  <c:v>18</c:v>
                </c:pt>
                <c:pt idx="10184">
                  <c:v>18</c:v>
                </c:pt>
                <c:pt idx="10185">
                  <c:v>18</c:v>
                </c:pt>
                <c:pt idx="10186">
                  <c:v>18</c:v>
                </c:pt>
                <c:pt idx="10187">
                  <c:v>18</c:v>
                </c:pt>
                <c:pt idx="10188">
                  <c:v>18</c:v>
                </c:pt>
                <c:pt idx="10189">
                  <c:v>18</c:v>
                </c:pt>
                <c:pt idx="10190">
                  <c:v>18</c:v>
                </c:pt>
                <c:pt idx="10191">
                  <c:v>18</c:v>
                </c:pt>
                <c:pt idx="10192">
                  <c:v>18</c:v>
                </c:pt>
                <c:pt idx="10193">
                  <c:v>18</c:v>
                </c:pt>
                <c:pt idx="10194">
                  <c:v>18</c:v>
                </c:pt>
                <c:pt idx="10195">
                  <c:v>18</c:v>
                </c:pt>
                <c:pt idx="10196">
                  <c:v>18</c:v>
                </c:pt>
                <c:pt idx="10197">
                  <c:v>18</c:v>
                </c:pt>
                <c:pt idx="10198">
                  <c:v>18</c:v>
                </c:pt>
                <c:pt idx="10199">
                  <c:v>18</c:v>
                </c:pt>
                <c:pt idx="10200">
                  <c:v>18</c:v>
                </c:pt>
                <c:pt idx="10201">
                  <c:v>18</c:v>
                </c:pt>
                <c:pt idx="10202">
                  <c:v>18</c:v>
                </c:pt>
                <c:pt idx="10203">
                  <c:v>18</c:v>
                </c:pt>
                <c:pt idx="10204">
                  <c:v>18</c:v>
                </c:pt>
                <c:pt idx="10205">
                  <c:v>18</c:v>
                </c:pt>
                <c:pt idx="10206">
                  <c:v>18</c:v>
                </c:pt>
                <c:pt idx="10207">
                  <c:v>18</c:v>
                </c:pt>
                <c:pt idx="10208">
                  <c:v>18</c:v>
                </c:pt>
                <c:pt idx="10209">
                  <c:v>18</c:v>
                </c:pt>
                <c:pt idx="10210">
                  <c:v>18</c:v>
                </c:pt>
                <c:pt idx="10211">
                  <c:v>18</c:v>
                </c:pt>
                <c:pt idx="10212">
                  <c:v>18</c:v>
                </c:pt>
                <c:pt idx="10213">
                  <c:v>18</c:v>
                </c:pt>
                <c:pt idx="10214">
                  <c:v>18</c:v>
                </c:pt>
                <c:pt idx="10215">
                  <c:v>18</c:v>
                </c:pt>
                <c:pt idx="10216">
                  <c:v>18</c:v>
                </c:pt>
                <c:pt idx="10217">
                  <c:v>18</c:v>
                </c:pt>
                <c:pt idx="10218">
                  <c:v>18</c:v>
                </c:pt>
                <c:pt idx="10219">
                  <c:v>18</c:v>
                </c:pt>
                <c:pt idx="10220">
                  <c:v>18</c:v>
                </c:pt>
                <c:pt idx="10221">
                  <c:v>18</c:v>
                </c:pt>
                <c:pt idx="10222">
                  <c:v>18</c:v>
                </c:pt>
                <c:pt idx="10223">
                  <c:v>18</c:v>
                </c:pt>
                <c:pt idx="10224">
                  <c:v>18</c:v>
                </c:pt>
                <c:pt idx="10225">
                  <c:v>18</c:v>
                </c:pt>
                <c:pt idx="10226">
                  <c:v>18</c:v>
                </c:pt>
                <c:pt idx="10227">
                  <c:v>18</c:v>
                </c:pt>
                <c:pt idx="10228">
                  <c:v>18</c:v>
                </c:pt>
                <c:pt idx="10229">
                  <c:v>18</c:v>
                </c:pt>
                <c:pt idx="10230">
                  <c:v>18</c:v>
                </c:pt>
                <c:pt idx="10231">
                  <c:v>18</c:v>
                </c:pt>
                <c:pt idx="10232">
                  <c:v>18</c:v>
                </c:pt>
                <c:pt idx="10233">
                  <c:v>18</c:v>
                </c:pt>
                <c:pt idx="10234">
                  <c:v>18</c:v>
                </c:pt>
                <c:pt idx="10235">
                  <c:v>18</c:v>
                </c:pt>
                <c:pt idx="10236">
                  <c:v>18</c:v>
                </c:pt>
                <c:pt idx="10237">
                  <c:v>18</c:v>
                </c:pt>
                <c:pt idx="10238">
                  <c:v>18</c:v>
                </c:pt>
                <c:pt idx="10239">
                  <c:v>18</c:v>
                </c:pt>
                <c:pt idx="10240">
                  <c:v>18</c:v>
                </c:pt>
                <c:pt idx="10241">
                  <c:v>18</c:v>
                </c:pt>
                <c:pt idx="10242">
                  <c:v>18</c:v>
                </c:pt>
                <c:pt idx="10243">
                  <c:v>18</c:v>
                </c:pt>
                <c:pt idx="10244">
                  <c:v>18</c:v>
                </c:pt>
                <c:pt idx="10245">
                  <c:v>18</c:v>
                </c:pt>
                <c:pt idx="10246">
                  <c:v>18</c:v>
                </c:pt>
                <c:pt idx="10247">
                  <c:v>18</c:v>
                </c:pt>
                <c:pt idx="10248">
                  <c:v>18</c:v>
                </c:pt>
                <c:pt idx="10249">
                  <c:v>18</c:v>
                </c:pt>
                <c:pt idx="10250">
                  <c:v>18</c:v>
                </c:pt>
                <c:pt idx="10251">
                  <c:v>18</c:v>
                </c:pt>
                <c:pt idx="10252">
                  <c:v>18</c:v>
                </c:pt>
                <c:pt idx="10253">
                  <c:v>18</c:v>
                </c:pt>
                <c:pt idx="10254">
                  <c:v>18</c:v>
                </c:pt>
                <c:pt idx="10255">
                  <c:v>18</c:v>
                </c:pt>
                <c:pt idx="10256">
                  <c:v>18</c:v>
                </c:pt>
                <c:pt idx="10257">
                  <c:v>18</c:v>
                </c:pt>
                <c:pt idx="10258">
                  <c:v>18</c:v>
                </c:pt>
                <c:pt idx="10259">
                  <c:v>18</c:v>
                </c:pt>
                <c:pt idx="10260">
                  <c:v>18</c:v>
                </c:pt>
                <c:pt idx="10261">
                  <c:v>18</c:v>
                </c:pt>
                <c:pt idx="10262">
                  <c:v>18</c:v>
                </c:pt>
                <c:pt idx="10263">
                  <c:v>18</c:v>
                </c:pt>
                <c:pt idx="10264">
                  <c:v>18</c:v>
                </c:pt>
                <c:pt idx="10265">
                  <c:v>18</c:v>
                </c:pt>
                <c:pt idx="10266">
                  <c:v>18</c:v>
                </c:pt>
                <c:pt idx="10267">
                  <c:v>18</c:v>
                </c:pt>
                <c:pt idx="10268">
                  <c:v>18</c:v>
                </c:pt>
                <c:pt idx="10269">
                  <c:v>18</c:v>
                </c:pt>
                <c:pt idx="10270">
                  <c:v>18</c:v>
                </c:pt>
                <c:pt idx="10271">
                  <c:v>18</c:v>
                </c:pt>
                <c:pt idx="10272">
                  <c:v>18</c:v>
                </c:pt>
                <c:pt idx="10273">
                  <c:v>18</c:v>
                </c:pt>
                <c:pt idx="10274">
                  <c:v>18</c:v>
                </c:pt>
                <c:pt idx="10275">
                  <c:v>18</c:v>
                </c:pt>
                <c:pt idx="10276">
                  <c:v>18</c:v>
                </c:pt>
                <c:pt idx="10277">
                  <c:v>18</c:v>
                </c:pt>
                <c:pt idx="10278">
                  <c:v>18</c:v>
                </c:pt>
                <c:pt idx="10279">
                  <c:v>18</c:v>
                </c:pt>
                <c:pt idx="10280">
                  <c:v>18</c:v>
                </c:pt>
                <c:pt idx="10281">
                  <c:v>18</c:v>
                </c:pt>
                <c:pt idx="10282">
                  <c:v>18</c:v>
                </c:pt>
                <c:pt idx="10283">
                  <c:v>18</c:v>
                </c:pt>
                <c:pt idx="10284">
                  <c:v>18</c:v>
                </c:pt>
                <c:pt idx="10285">
                  <c:v>18</c:v>
                </c:pt>
                <c:pt idx="10286">
                  <c:v>18</c:v>
                </c:pt>
                <c:pt idx="10287">
                  <c:v>18</c:v>
                </c:pt>
                <c:pt idx="10288">
                  <c:v>18</c:v>
                </c:pt>
                <c:pt idx="10289">
                  <c:v>18</c:v>
                </c:pt>
                <c:pt idx="10290">
                  <c:v>18</c:v>
                </c:pt>
                <c:pt idx="10291">
                  <c:v>18</c:v>
                </c:pt>
                <c:pt idx="10292">
                  <c:v>18</c:v>
                </c:pt>
                <c:pt idx="10293">
                  <c:v>18</c:v>
                </c:pt>
                <c:pt idx="10294">
                  <c:v>18</c:v>
                </c:pt>
                <c:pt idx="10295">
                  <c:v>18</c:v>
                </c:pt>
                <c:pt idx="10296">
                  <c:v>18</c:v>
                </c:pt>
                <c:pt idx="10297">
                  <c:v>18</c:v>
                </c:pt>
                <c:pt idx="10298">
                  <c:v>18</c:v>
                </c:pt>
                <c:pt idx="10299">
                  <c:v>18</c:v>
                </c:pt>
                <c:pt idx="10300">
                  <c:v>18</c:v>
                </c:pt>
                <c:pt idx="10301">
                  <c:v>18</c:v>
                </c:pt>
                <c:pt idx="10302">
                  <c:v>18</c:v>
                </c:pt>
                <c:pt idx="10303">
                  <c:v>18</c:v>
                </c:pt>
                <c:pt idx="10304">
                  <c:v>18</c:v>
                </c:pt>
                <c:pt idx="10305">
                  <c:v>18</c:v>
                </c:pt>
                <c:pt idx="10306">
                  <c:v>18</c:v>
                </c:pt>
                <c:pt idx="10307">
                  <c:v>18</c:v>
                </c:pt>
                <c:pt idx="10308">
                  <c:v>18</c:v>
                </c:pt>
                <c:pt idx="10309">
                  <c:v>18</c:v>
                </c:pt>
                <c:pt idx="10310">
                  <c:v>18</c:v>
                </c:pt>
                <c:pt idx="10311">
                  <c:v>18</c:v>
                </c:pt>
                <c:pt idx="10312">
                  <c:v>18</c:v>
                </c:pt>
                <c:pt idx="10313">
                  <c:v>18</c:v>
                </c:pt>
                <c:pt idx="10314">
                  <c:v>18</c:v>
                </c:pt>
                <c:pt idx="10315">
                  <c:v>18</c:v>
                </c:pt>
                <c:pt idx="10316">
                  <c:v>18</c:v>
                </c:pt>
                <c:pt idx="10317">
                  <c:v>18</c:v>
                </c:pt>
                <c:pt idx="10318">
                  <c:v>18</c:v>
                </c:pt>
                <c:pt idx="10319">
                  <c:v>18</c:v>
                </c:pt>
                <c:pt idx="10320">
                  <c:v>18</c:v>
                </c:pt>
                <c:pt idx="10321">
                  <c:v>18</c:v>
                </c:pt>
                <c:pt idx="10322">
                  <c:v>18</c:v>
                </c:pt>
                <c:pt idx="10323">
                  <c:v>18</c:v>
                </c:pt>
                <c:pt idx="10324">
                  <c:v>18</c:v>
                </c:pt>
                <c:pt idx="10325">
                  <c:v>18</c:v>
                </c:pt>
                <c:pt idx="10326">
                  <c:v>18</c:v>
                </c:pt>
                <c:pt idx="10327">
                  <c:v>18</c:v>
                </c:pt>
                <c:pt idx="10328">
                  <c:v>18</c:v>
                </c:pt>
                <c:pt idx="10329">
                  <c:v>18</c:v>
                </c:pt>
                <c:pt idx="10330">
                  <c:v>18</c:v>
                </c:pt>
                <c:pt idx="10331">
                  <c:v>18</c:v>
                </c:pt>
                <c:pt idx="10332">
                  <c:v>18</c:v>
                </c:pt>
                <c:pt idx="10333">
                  <c:v>18</c:v>
                </c:pt>
                <c:pt idx="10334">
                  <c:v>18</c:v>
                </c:pt>
                <c:pt idx="10335">
                  <c:v>18</c:v>
                </c:pt>
                <c:pt idx="10336">
                  <c:v>18</c:v>
                </c:pt>
                <c:pt idx="10337">
                  <c:v>18</c:v>
                </c:pt>
                <c:pt idx="10338">
                  <c:v>18</c:v>
                </c:pt>
                <c:pt idx="10339">
                  <c:v>18</c:v>
                </c:pt>
                <c:pt idx="10340">
                  <c:v>18</c:v>
                </c:pt>
                <c:pt idx="10341">
                  <c:v>18</c:v>
                </c:pt>
                <c:pt idx="10342">
                  <c:v>18</c:v>
                </c:pt>
                <c:pt idx="10343">
                  <c:v>18</c:v>
                </c:pt>
                <c:pt idx="10344">
                  <c:v>18</c:v>
                </c:pt>
                <c:pt idx="10345">
                  <c:v>18</c:v>
                </c:pt>
                <c:pt idx="10346">
                  <c:v>18</c:v>
                </c:pt>
                <c:pt idx="10347">
                  <c:v>18</c:v>
                </c:pt>
                <c:pt idx="10348">
                  <c:v>18</c:v>
                </c:pt>
                <c:pt idx="10349">
                  <c:v>18</c:v>
                </c:pt>
                <c:pt idx="10350">
                  <c:v>18</c:v>
                </c:pt>
                <c:pt idx="10351">
                  <c:v>18</c:v>
                </c:pt>
                <c:pt idx="10352">
                  <c:v>18</c:v>
                </c:pt>
                <c:pt idx="10353">
                  <c:v>18</c:v>
                </c:pt>
                <c:pt idx="10354">
                  <c:v>18</c:v>
                </c:pt>
                <c:pt idx="10355">
                  <c:v>18</c:v>
                </c:pt>
                <c:pt idx="10356">
                  <c:v>18</c:v>
                </c:pt>
                <c:pt idx="10357">
                  <c:v>18</c:v>
                </c:pt>
                <c:pt idx="10358">
                  <c:v>18</c:v>
                </c:pt>
                <c:pt idx="10359">
                  <c:v>18</c:v>
                </c:pt>
                <c:pt idx="10360">
                  <c:v>18</c:v>
                </c:pt>
                <c:pt idx="10361">
                  <c:v>18</c:v>
                </c:pt>
                <c:pt idx="10362">
                  <c:v>18</c:v>
                </c:pt>
                <c:pt idx="10363">
                  <c:v>18</c:v>
                </c:pt>
                <c:pt idx="10364">
                  <c:v>18</c:v>
                </c:pt>
                <c:pt idx="10365">
                  <c:v>18</c:v>
                </c:pt>
                <c:pt idx="10366">
                  <c:v>18</c:v>
                </c:pt>
                <c:pt idx="10367">
                  <c:v>18</c:v>
                </c:pt>
                <c:pt idx="10368">
                  <c:v>18</c:v>
                </c:pt>
                <c:pt idx="10369">
                  <c:v>18</c:v>
                </c:pt>
                <c:pt idx="10370">
                  <c:v>18</c:v>
                </c:pt>
                <c:pt idx="10371">
                  <c:v>18</c:v>
                </c:pt>
                <c:pt idx="10372">
                  <c:v>18</c:v>
                </c:pt>
                <c:pt idx="10373">
                  <c:v>18</c:v>
                </c:pt>
                <c:pt idx="10374">
                  <c:v>18</c:v>
                </c:pt>
                <c:pt idx="10375">
                  <c:v>18</c:v>
                </c:pt>
                <c:pt idx="10376">
                  <c:v>18</c:v>
                </c:pt>
                <c:pt idx="10377">
                  <c:v>18</c:v>
                </c:pt>
                <c:pt idx="10378">
                  <c:v>18</c:v>
                </c:pt>
                <c:pt idx="10379">
                  <c:v>18</c:v>
                </c:pt>
                <c:pt idx="10380">
                  <c:v>18</c:v>
                </c:pt>
                <c:pt idx="10381">
                  <c:v>18</c:v>
                </c:pt>
                <c:pt idx="10382">
                  <c:v>18</c:v>
                </c:pt>
                <c:pt idx="10383">
                  <c:v>18</c:v>
                </c:pt>
                <c:pt idx="10384">
                  <c:v>18</c:v>
                </c:pt>
                <c:pt idx="10385">
                  <c:v>18</c:v>
                </c:pt>
                <c:pt idx="10386">
                  <c:v>18</c:v>
                </c:pt>
                <c:pt idx="10387">
                  <c:v>18</c:v>
                </c:pt>
                <c:pt idx="10388">
                  <c:v>18</c:v>
                </c:pt>
                <c:pt idx="10389">
                  <c:v>18</c:v>
                </c:pt>
                <c:pt idx="10390">
                  <c:v>18</c:v>
                </c:pt>
                <c:pt idx="10391">
                  <c:v>18</c:v>
                </c:pt>
                <c:pt idx="10392">
                  <c:v>18</c:v>
                </c:pt>
                <c:pt idx="10393">
                  <c:v>18</c:v>
                </c:pt>
                <c:pt idx="10394">
                  <c:v>18</c:v>
                </c:pt>
                <c:pt idx="10395">
                  <c:v>18</c:v>
                </c:pt>
                <c:pt idx="10396">
                  <c:v>18</c:v>
                </c:pt>
                <c:pt idx="10397">
                  <c:v>18</c:v>
                </c:pt>
                <c:pt idx="10398">
                  <c:v>18</c:v>
                </c:pt>
                <c:pt idx="10399">
                  <c:v>18</c:v>
                </c:pt>
                <c:pt idx="10400">
                  <c:v>18</c:v>
                </c:pt>
                <c:pt idx="10401">
                  <c:v>18</c:v>
                </c:pt>
                <c:pt idx="10402">
                  <c:v>18</c:v>
                </c:pt>
                <c:pt idx="10403">
                  <c:v>18</c:v>
                </c:pt>
                <c:pt idx="10404">
                  <c:v>18</c:v>
                </c:pt>
                <c:pt idx="10405">
                  <c:v>18</c:v>
                </c:pt>
                <c:pt idx="10406">
                  <c:v>18</c:v>
                </c:pt>
                <c:pt idx="10407">
                  <c:v>18</c:v>
                </c:pt>
                <c:pt idx="10408">
                  <c:v>18</c:v>
                </c:pt>
                <c:pt idx="10409">
                  <c:v>18</c:v>
                </c:pt>
                <c:pt idx="10410">
                  <c:v>18</c:v>
                </c:pt>
                <c:pt idx="10411">
                  <c:v>18</c:v>
                </c:pt>
                <c:pt idx="10412">
                  <c:v>18</c:v>
                </c:pt>
                <c:pt idx="10413">
                  <c:v>18</c:v>
                </c:pt>
                <c:pt idx="10414">
                  <c:v>18</c:v>
                </c:pt>
                <c:pt idx="10415">
                  <c:v>18</c:v>
                </c:pt>
                <c:pt idx="10416">
                  <c:v>18</c:v>
                </c:pt>
                <c:pt idx="10417">
                  <c:v>18</c:v>
                </c:pt>
                <c:pt idx="10418">
                  <c:v>18</c:v>
                </c:pt>
                <c:pt idx="10419">
                  <c:v>18</c:v>
                </c:pt>
                <c:pt idx="10420">
                  <c:v>18</c:v>
                </c:pt>
                <c:pt idx="10421">
                  <c:v>18</c:v>
                </c:pt>
                <c:pt idx="10422">
                  <c:v>18</c:v>
                </c:pt>
                <c:pt idx="10423">
                  <c:v>18</c:v>
                </c:pt>
                <c:pt idx="10424">
                  <c:v>18</c:v>
                </c:pt>
                <c:pt idx="10425">
                  <c:v>18</c:v>
                </c:pt>
                <c:pt idx="10426">
                  <c:v>18</c:v>
                </c:pt>
                <c:pt idx="10427">
                  <c:v>18</c:v>
                </c:pt>
                <c:pt idx="10428">
                  <c:v>18</c:v>
                </c:pt>
                <c:pt idx="10429">
                  <c:v>18</c:v>
                </c:pt>
                <c:pt idx="10430">
                  <c:v>18</c:v>
                </c:pt>
                <c:pt idx="10431">
                  <c:v>18</c:v>
                </c:pt>
                <c:pt idx="10432">
                  <c:v>18</c:v>
                </c:pt>
                <c:pt idx="10433">
                  <c:v>18</c:v>
                </c:pt>
                <c:pt idx="10434">
                  <c:v>18</c:v>
                </c:pt>
                <c:pt idx="10435">
                  <c:v>18</c:v>
                </c:pt>
                <c:pt idx="10436">
                  <c:v>18</c:v>
                </c:pt>
                <c:pt idx="10437">
                  <c:v>18</c:v>
                </c:pt>
                <c:pt idx="10438">
                  <c:v>18</c:v>
                </c:pt>
                <c:pt idx="10439">
                  <c:v>18</c:v>
                </c:pt>
                <c:pt idx="10440">
                  <c:v>18</c:v>
                </c:pt>
                <c:pt idx="10441">
                  <c:v>18</c:v>
                </c:pt>
                <c:pt idx="10442">
                  <c:v>18</c:v>
                </c:pt>
                <c:pt idx="10443">
                  <c:v>18</c:v>
                </c:pt>
                <c:pt idx="10444">
                  <c:v>18</c:v>
                </c:pt>
                <c:pt idx="10445">
                  <c:v>18</c:v>
                </c:pt>
                <c:pt idx="10446">
                  <c:v>18</c:v>
                </c:pt>
                <c:pt idx="10447">
                  <c:v>18</c:v>
                </c:pt>
                <c:pt idx="10448">
                  <c:v>18</c:v>
                </c:pt>
                <c:pt idx="10449">
                  <c:v>18</c:v>
                </c:pt>
                <c:pt idx="10450">
                  <c:v>18</c:v>
                </c:pt>
                <c:pt idx="10451">
                  <c:v>18</c:v>
                </c:pt>
                <c:pt idx="10452">
                  <c:v>18</c:v>
                </c:pt>
                <c:pt idx="10453">
                  <c:v>18</c:v>
                </c:pt>
                <c:pt idx="10454">
                  <c:v>18</c:v>
                </c:pt>
                <c:pt idx="10455">
                  <c:v>18</c:v>
                </c:pt>
                <c:pt idx="10456">
                  <c:v>18</c:v>
                </c:pt>
                <c:pt idx="10457">
                  <c:v>18</c:v>
                </c:pt>
                <c:pt idx="10458">
                  <c:v>18</c:v>
                </c:pt>
                <c:pt idx="10459">
                  <c:v>18</c:v>
                </c:pt>
                <c:pt idx="10460">
                  <c:v>18</c:v>
                </c:pt>
                <c:pt idx="10461">
                  <c:v>18</c:v>
                </c:pt>
                <c:pt idx="10462">
                  <c:v>18</c:v>
                </c:pt>
                <c:pt idx="10463">
                  <c:v>18</c:v>
                </c:pt>
                <c:pt idx="10464">
                  <c:v>18</c:v>
                </c:pt>
                <c:pt idx="10465">
                  <c:v>18</c:v>
                </c:pt>
                <c:pt idx="10466">
                  <c:v>18</c:v>
                </c:pt>
                <c:pt idx="10467">
                  <c:v>18</c:v>
                </c:pt>
                <c:pt idx="10468">
                  <c:v>18</c:v>
                </c:pt>
                <c:pt idx="10469">
                  <c:v>18</c:v>
                </c:pt>
                <c:pt idx="10470">
                  <c:v>18</c:v>
                </c:pt>
                <c:pt idx="10471">
                  <c:v>18</c:v>
                </c:pt>
                <c:pt idx="10472">
                  <c:v>18</c:v>
                </c:pt>
                <c:pt idx="10473">
                  <c:v>18</c:v>
                </c:pt>
                <c:pt idx="10474">
                  <c:v>18</c:v>
                </c:pt>
                <c:pt idx="10475">
                  <c:v>18</c:v>
                </c:pt>
                <c:pt idx="10476">
                  <c:v>18</c:v>
                </c:pt>
                <c:pt idx="10477">
                  <c:v>18</c:v>
                </c:pt>
                <c:pt idx="10478">
                  <c:v>18</c:v>
                </c:pt>
                <c:pt idx="10479">
                  <c:v>18</c:v>
                </c:pt>
                <c:pt idx="10480">
                  <c:v>18</c:v>
                </c:pt>
                <c:pt idx="10481">
                  <c:v>18</c:v>
                </c:pt>
                <c:pt idx="10482">
                  <c:v>18</c:v>
                </c:pt>
                <c:pt idx="10483">
                  <c:v>18</c:v>
                </c:pt>
                <c:pt idx="10484">
                  <c:v>18</c:v>
                </c:pt>
                <c:pt idx="10485">
                  <c:v>18</c:v>
                </c:pt>
                <c:pt idx="10486">
                  <c:v>18</c:v>
                </c:pt>
                <c:pt idx="10487">
                  <c:v>18</c:v>
                </c:pt>
                <c:pt idx="10488">
                  <c:v>18</c:v>
                </c:pt>
                <c:pt idx="10489">
                  <c:v>18</c:v>
                </c:pt>
                <c:pt idx="10490">
                  <c:v>18</c:v>
                </c:pt>
                <c:pt idx="10491">
                  <c:v>18</c:v>
                </c:pt>
                <c:pt idx="10492">
                  <c:v>18</c:v>
                </c:pt>
                <c:pt idx="10493">
                  <c:v>18</c:v>
                </c:pt>
                <c:pt idx="10494">
                  <c:v>18</c:v>
                </c:pt>
                <c:pt idx="10495">
                  <c:v>18</c:v>
                </c:pt>
                <c:pt idx="10496">
                  <c:v>18</c:v>
                </c:pt>
                <c:pt idx="10497">
                  <c:v>18</c:v>
                </c:pt>
                <c:pt idx="10498">
                  <c:v>18</c:v>
                </c:pt>
                <c:pt idx="10499">
                  <c:v>18</c:v>
                </c:pt>
                <c:pt idx="10500">
                  <c:v>18</c:v>
                </c:pt>
                <c:pt idx="10501">
                  <c:v>18</c:v>
                </c:pt>
                <c:pt idx="10502">
                  <c:v>18</c:v>
                </c:pt>
                <c:pt idx="10503">
                  <c:v>18</c:v>
                </c:pt>
                <c:pt idx="10504">
                  <c:v>18</c:v>
                </c:pt>
                <c:pt idx="10505">
                  <c:v>18</c:v>
                </c:pt>
                <c:pt idx="10506">
                  <c:v>18</c:v>
                </c:pt>
                <c:pt idx="10507">
                  <c:v>18</c:v>
                </c:pt>
                <c:pt idx="10508">
                  <c:v>18</c:v>
                </c:pt>
                <c:pt idx="10509">
                  <c:v>18</c:v>
                </c:pt>
                <c:pt idx="10510">
                  <c:v>18</c:v>
                </c:pt>
                <c:pt idx="10511">
                  <c:v>18</c:v>
                </c:pt>
                <c:pt idx="10512">
                  <c:v>18</c:v>
                </c:pt>
                <c:pt idx="10513">
                  <c:v>18</c:v>
                </c:pt>
                <c:pt idx="10514">
                  <c:v>18</c:v>
                </c:pt>
                <c:pt idx="10515">
                  <c:v>18</c:v>
                </c:pt>
                <c:pt idx="10516">
                  <c:v>18</c:v>
                </c:pt>
                <c:pt idx="10517">
                  <c:v>18</c:v>
                </c:pt>
                <c:pt idx="10518">
                  <c:v>18</c:v>
                </c:pt>
                <c:pt idx="10519">
                  <c:v>18</c:v>
                </c:pt>
                <c:pt idx="10520">
                  <c:v>18</c:v>
                </c:pt>
                <c:pt idx="10521">
                  <c:v>18</c:v>
                </c:pt>
                <c:pt idx="10522">
                  <c:v>18</c:v>
                </c:pt>
                <c:pt idx="10523">
                  <c:v>18</c:v>
                </c:pt>
                <c:pt idx="10524">
                  <c:v>18</c:v>
                </c:pt>
                <c:pt idx="10525">
                  <c:v>18</c:v>
                </c:pt>
                <c:pt idx="10526">
                  <c:v>18</c:v>
                </c:pt>
                <c:pt idx="10527">
                  <c:v>18</c:v>
                </c:pt>
                <c:pt idx="10528">
                  <c:v>18</c:v>
                </c:pt>
                <c:pt idx="10529">
                  <c:v>18</c:v>
                </c:pt>
                <c:pt idx="10530">
                  <c:v>18</c:v>
                </c:pt>
                <c:pt idx="10531">
                  <c:v>18</c:v>
                </c:pt>
                <c:pt idx="10532">
                  <c:v>18</c:v>
                </c:pt>
                <c:pt idx="10533">
                  <c:v>18</c:v>
                </c:pt>
                <c:pt idx="10534">
                  <c:v>18</c:v>
                </c:pt>
                <c:pt idx="10535">
                  <c:v>18</c:v>
                </c:pt>
                <c:pt idx="10536">
                  <c:v>18</c:v>
                </c:pt>
                <c:pt idx="10537">
                  <c:v>18</c:v>
                </c:pt>
                <c:pt idx="10538">
                  <c:v>18</c:v>
                </c:pt>
                <c:pt idx="10539">
                  <c:v>18</c:v>
                </c:pt>
                <c:pt idx="10540">
                  <c:v>18</c:v>
                </c:pt>
                <c:pt idx="10541">
                  <c:v>18</c:v>
                </c:pt>
                <c:pt idx="10542">
                  <c:v>18</c:v>
                </c:pt>
                <c:pt idx="10543">
                  <c:v>18</c:v>
                </c:pt>
                <c:pt idx="10544">
                  <c:v>18</c:v>
                </c:pt>
                <c:pt idx="10545">
                  <c:v>18</c:v>
                </c:pt>
                <c:pt idx="10546">
                  <c:v>18</c:v>
                </c:pt>
                <c:pt idx="10547">
                  <c:v>18</c:v>
                </c:pt>
                <c:pt idx="10548">
                  <c:v>18</c:v>
                </c:pt>
                <c:pt idx="10549">
                  <c:v>18</c:v>
                </c:pt>
                <c:pt idx="10550">
                  <c:v>18</c:v>
                </c:pt>
                <c:pt idx="10551">
                  <c:v>18</c:v>
                </c:pt>
                <c:pt idx="10552">
                  <c:v>18</c:v>
                </c:pt>
                <c:pt idx="10553">
                  <c:v>18</c:v>
                </c:pt>
                <c:pt idx="10554">
                  <c:v>18</c:v>
                </c:pt>
                <c:pt idx="10555">
                  <c:v>18</c:v>
                </c:pt>
                <c:pt idx="10556">
                  <c:v>18</c:v>
                </c:pt>
                <c:pt idx="10557">
                  <c:v>18</c:v>
                </c:pt>
                <c:pt idx="10558">
                  <c:v>18</c:v>
                </c:pt>
                <c:pt idx="10559">
                  <c:v>18</c:v>
                </c:pt>
                <c:pt idx="10560">
                  <c:v>18</c:v>
                </c:pt>
                <c:pt idx="10561">
                  <c:v>18</c:v>
                </c:pt>
                <c:pt idx="10562">
                  <c:v>18</c:v>
                </c:pt>
                <c:pt idx="10563">
                  <c:v>18</c:v>
                </c:pt>
                <c:pt idx="10564">
                  <c:v>18</c:v>
                </c:pt>
                <c:pt idx="10565">
                  <c:v>18</c:v>
                </c:pt>
                <c:pt idx="10566">
                  <c:v>18</c:v>
                </c:pt>
                <c:pt idx="10567">
                  <c:v>18</c:v>
                </c:pt>
                <c:pt idx="10568">
                  <c:v>18</c:v>
                </c:pt>
                <c:pt idx="10569">
                  <c:v>18</c:v>
                </c:pt>
                <c:pt idx="10570">
                  <c:v>18</c:v>
                </c:pt>
                <c:pt idx="10571">
                  <c:v>18</c:v>
                </c:pt>
                <c:pt idx="10572">
                  <c:v>18</c:v>
                </c:pt>
                <c:pt idx="10573">
                  <c:v>18</c:v>
                </c:pt>
                <c:pt idx="10574">
                  <c:v>18</c:v>
                </c:pt>
                <c:pt idx="10575">
                  <c:v>18</c:v>
                </c:pt>
                <c:pt idx="10576">
                  <c:v>18</c:v>
                </c:pt>
                <c:pt idx="10577">
                  <c:v>18</c:v>
                </c:pt>
                <c:pt idx="10578">
                  <c:v>18</c:v>
                </c:pt>
                <c:pt idx="10579">
                  <c:v>18</c:v>
                </c:pt>
                <c:pt idx="10580">
                  <c:v>18</c:v>
                </c:pt>
                <c:pt idx="10581">
                  <c:v>18</c:v>
                </c:pt>
                <c:pt idx="10582">
                  <c:v>18</c:v>
                </c:pt>
                <c:pt idx="10583">
                  <c:v>18</c:v>
                </c:pt>
                <c:pt idx="10584">
                  <c:v>18</c:v>
                </c:pt>
                <c:pt idx="10585">
                  <c:v>18</c:v>
                </c:pt>
                <c:pt idx="10586">
                  <c:v>18</c:v>
                </c:pt>
                <c:pt idx="10587">
                  <c:v>18</c:v>
                </c:pt>
                <c:pt idx="10588">
                  <c:v>18</c:v>
                </c:pt>
                <c:pt idx="10589">
                  <c:v>18</c:v>
                </c:pt>
                <c:pt idx="10590">
                  <c:v>18</c:v>
                </c:pt>
                <c:pt idx="10591">
                  <c:v>18</c:v>
                </c:pt>
                <c:pt idx="10592">
                  <c:v>18</c:v>
                </c:pt>
                <c:pt idx="10593">
                  <c:v>18</c:v>
                </c:pt>
                <c:pt idx="10594">
                  <c:v>18</c:v>
                </c:pt>
                <c:pt idx="10595">
                  <c:v>18</c:v>
                </c:pt>
                <c:pt idx="10596">
                  <c:v>18</c:v>
                </c:pt>
                <c:pt idx="10597">
                  <c:v>18</c:v>
                </c:pt>
                <c:pt idx="10598">
                  <c:v>18</c:v>
                </c:pt>
                <c:pt idx="10599">
                  <c:v>18</c:v>
                </c:pt>
                <c:pt idx="10600">
                  <c:v>18</c:v>
                </c:pt>
                <c:pt idx="10601">
                  <c:v>18</c:v>
                </c:pt>
                <c:pt idx="10602">
                  <c:v>18</c:v>
                </c:pt>
                <c:pt idx="10603">
                  <c:v>18</c:v>
                </c:pt>
                <c:pt idx="10604">
                  <c:v>18</c:v>
                </c:pt>
                <c:pt idx="10605">
                  <c:v>18</c:v>
                </c:pt>
                <c:pt idx="10606">
                  <c:v>18</c:v>
                </c:pt>
                <c:pt idx="10607">
                  <c:v>18</c:v>
                </c:pt>
                <c:pt idx="10608">
                  <c:v>18</c:v>
                </c:pt>
                <c:pt idx="10609">
                  <c:v>18</c:v>
                </c:pt>
                <c:pt idx="10610">
                  <c:v>18</c:v>
                </c:pt>
                <c:pt idx="10611">
                  <c:v>18</c:v>
                </c:pt>
                <c:pt idx="10612">
                  <c:v>18</c:v>
                </c:pt>
                <c:pt idx="10613">
                  <c:v>18</c:v>
                </c:pt>
                <c:pt idx="10614">
                  <c:v>18</c:v>
                </c:pt>
                <c:pt idx="10615">
                  <c:v>18</c:v>
                </c:pt>
                <c:pt idx="10616">
                  <c:v>18</c:v>
                </c:pt>
                <c:pt idx="10617">
                  <c:v>18</c:v>
                </c:pt>
                <c:pt idx="10618">
                  <c:v>18</c:v>
                </c:pt>
                <c:pt idx="10619">
                  <c:v>18</c:v>
                </c:pt>
                <c:pt idx="10620">
                  <c:v>18</c:v>
                </c:pt>
                <c:pt idx="10621">
                  <c:v>18</c:v>
                </c:pt>
                <c:pt idx="10622">
                  <c:v>18</c:v>
                </c:pt>
                <c:pt idx="10623">
                  <c:v>18</c:v>
                </c:pt>
                <c:pt idx="10624">
                  <c:v>18</c:v>
                </c:pt>
                <c:pt idx="10625">
                  <c:v>18</c:v>
                </c:pt>
                <c:pt idx="10626">
                  <c:v>18</c:v>
                </c:pt>
                <c:pt idx="10627">
                  <c:v>18</c:v>
                </c:pt>
                <c:pt idx="10628">
                  <c:v>18</c:v>
                </c:pt>
                <c:pt idx="10629">
                  <c:v>18</c:v>
                </c:pt>
                <c:pt idx="10630">
                  <c:v>18</c:v>
                </c:pt>
                <c:pt idx="10631">
                  <c:v>18</c:v>
                </c:pt>
                <c:pt idx="10632">
                  <c:v>18</c:v>
                </c:pt>
                <c:pt idx="10633">
                  <c:v>18</c:v>
                </c:pt>
                <c:pt idx="10634">
                  <c:v>18</c:v>
                </c:pt>
                <c:pt idx="10635">
                  <c:v>18</c:v>
                </c:pt>
                <c:pt idx="10636">
                  <c:v>18</c:v>
                </c:pt>
                <c:pt idx="10637">
                  <c:v>18</c:v>
                </c:pt>
                <c:pt idx="10638">
                  <c:v>18</c:v>
                </c:pt>
                <c:pt idx="10639">
                  <c:v>18</c:v>
                </c:pt>
                <c:pt idx="10640">
                  <c:v>18</c:v>
                </c:pt>
                <c:pt idx="10641">
                  <c:v>18</c:v>
                </c:pt>
                <c:pt idx="10642">
                  <c:v>18</c:v>
                </c:pt>
                <c:pt idx="10643">
                  <c:v>18</c:v>
                </c:pt>
                <c:pt idx="10644">
                  <c:v>18</c:v>
                </c:pt>
                <c:pt idx="10645">
                  <c:v>18</c:v>
                </c:pt>
                <c:pt idx="10646">
                  <c:v>18</c:v>
                </c:pt>
                <c:pt idx="10647">
                  <c:v>18</c:v>
                </c:pt>
                <c:pt idx="10648">
                  <c:v>18</c:v>
                </c:pt>
                <c:pt idx="10649">
                  <c:v>18</c:v>
                </c:pt>
                <c:pt idx="10650">
                  <c:v>18</c:v>
                </c:pt>
                <c:pt idx="10651">
                  <c:v>18</c:v>
                </c:pt>
                <c:pt idx="10652">
                  <c:v>18</c:v>
                </c:pt>
                <c:pt idx="10653">
                  <c:v>18</c:v>
                </c:pt>
                <c:pt idx="10654">
                  <c:v>18</c:v>
                </c:pt>
                <c:pt idx="10655">
                  <c:v>18</c:v>
                </c:pt>
                <c:pt idx="10656">
                  <c:v>18</c:v>
                </c:pt>
                <c:pt idx="10657">
                  <c:v>18</c:v>
                </c:pt>
                <c:pt idx="10658">
                  <c:v>18</c:v>
                </c:pt>
                <c:pt idx="10659">
                  <c:v>18</c:v>
                </c:pt>
                <c:pt idx="10660">
                  <c:v>18</c:v>
                </c:pt>
                <c:pt idx="10661">
                  <c:v>18</c:v>
                </c:pt>
                <c:pt idx="10662">
                  <c:v>18</c:v>
                </c:pt>
                <c:pt idx="10663">
                  <c:v>18</c:v>
                </c:pt>
                <c:pt idx="10664">
                  <c:v>18</c:v>
                </c:pt>
                <c:pt idx="10665">
                  <c:v>18</c:v>
                </c:pt>
                <c:pt idx="10666">
                  <c:v>18</c:v>
                </c:pt>
                <c:pt idx="10667">
                  <c:v>18</c:v>
                </c:pt>
                <c:pt idx="10668">
                  <c:v>18</c:v>
                </c:pt>
                <c:pt idx="10669">
                  <c:v>18</c:v>
                </c:pt>
                <c:pt idx="10670">
                  <c:v>18</c:v>
                </c:pt>
                <c:pt idx="10671">
                  <c:v>18</c:v>
                </c:pt>
                <c:pt idx="10672">
                  <c:v>18</c:v>
                </c:pt>
                <c:pt idx="10673">
                  <c:v>18</c:v>
                </c:pt>
                <c:pt idx="10674">
                  <c:v>18</c:v>
                </c:pt>
                <c:pt idx="10675">
                  <c:v>18</c:v>
                </c:pt>
                <c:pt idx="10676">
                  <c:v>18</c:v>
                </c:pt>
                <c:pt idx="10677">
                  <c:v>18</c:v>
                </c:pt>
                <c:pt idx="10678">
                  <c:v>18</c:v>
                </c:pt>
                <c:pt idx="10679">
                  <c:v>18</c:v>
                </c:pt>
                <c:pt idx="10680">
                  <c:v>18</c:v>
                </c:pt>
                <c:pt idx="10681">
                  <c:v>18</c:v>
                </c:pt>
                <c:pt idx="10682">
                  <c:v>18</c:v>
                </c:pt>
                <c:pt idx="10683">
                  <c:v>18</c:v>
                </c:pt>
                <c:pt idx="10684">
                  <c:v>18</c:v>
                </c:pt>
                <c:pt idx="10685">
                  <c:v>18</c:v>
                </c:pt>
                <c:pt idx="10686">
                  <c:v>18</c:v>
                </c:pt>
                <c:pt idx="10687">
                  <c:v>18</c:v>
                </c:pt>
                <c:pt idx="10688">
                  <c:v>18</c:v>
                </c:pt>
                <c:pt idx="10689">
                  <c:v>18</c:v>
                </c:pt>
                <c:pt idx="10690">
                  <c:v>18</c:v>
                </c:pt>
                <c:pt idx="10691">
                  <c:v>18</c:v>
                </c:pt>
                <c:pt idx="10692">
                  <c:v>18</c:v>
                </c:pt>
                <c:pt idx="10693">
                  <c:v>18</c:v>
                </c:pt>
                <c:pt idx="10694">
                  <c:v>18</c:v>
                </c:pt>
                <c:pt idx="10695">
                  <c:v>18</c:v>
                </c:pt>
                <c:pt idx="10696">
                  <c:v>18</c:v>
                </c:pt>
                <c:pt idx="10697">
                  <c:v>18</c:v>
                </c:pt>
                <c:pt idx="10698">
                  <c:v>18</c:v>
                </c:pt>
                <c:pt idx="10699">
                  <c:v>18</c:v>
                </c:pt>
                <c:pt idx="10700">
                  <c:v>18</c:v>
                </c:pt>
                <c:pt idx="10701">
                  <c:v>18</c:v>
                </c:pt>
                <c:pt idx="10702">
                  <c:v>18</c:v>
                </c:pt>
                <c:pt idx="10703">
                  <c:v>18</c:v>
                </c:pt>
                <c:pt idx="10704">
                  <c:v>18</c:v>
                </c:pt>
                <c:pt idx="10705">
                  <c:v>18</c:v>
                </c:pt>
                <c:pt idx="10706">
                  <c:v>18</c:v>
                </c:pt>
                <c:pt idx="10707">
                  <c:v>18</c:v>
                </c:pt>
                <c:pt idx="10708">
                  <c:v>18</c:v>
                </c:pt>
                <c:pt idx="10709">
                  <c:v>18</c:v>
                </c:pt>
                <c:pt idx="10710">
                  <c:v>18</c:v>
                </c:pt>
                <c:pt idx="10711">
                  <c:v>18</c:v>
                </c:pt>
                <c:pt idx="10712">
                  <c:v>18</c:v>
                </c:pt>
                <c:pt idx="10713">
                  <c:v>18</c:v>
                </c:pt>
                <c:pt idx="10714">
                  <c:v>18</c:v>
                </c:pt>
                <c:pt idx="10715">
                  <c:v>18</c:v>
                </c:pt>
                <c:pt idx="10716">
                  <c:v>18</c:v>
                </c:pt>
                <c:pt idx="10717">
                  <c:v>18</c:v>
                </c:pt>
                <c:pt idx="10718">
                  <c:v>18</c:v>
                </c:pt>
                <c:pt idx="10719">
                  <c:v>18</c:v>
                </c:pt>
                <c:pt idx="10720">
                  <c:v>18</c:v>
                </c:pt>
                <c:pt idx="10721">
                  <c:v>18</c:v>
                </c:pt>
                <c:pt idx="10722">
                  <c:v>18</c:v>
                </c:pt>
                <c:pt idx="10723">
                  <c:v>18</c:v>
                </c:pt>
                <c:pt idx="10724">
                  <c:v>18</c:v>
                </c:pt>
                <c:pt idx="10725">
                  <c:v>18</c:v>
                </c:pt>
                <c:pt idx="10726">
                  <c:v>18</c:v>
                </c:pt>
                <c:pt idx="10727">
                  <c:v>18</c:v>
                </c:pt>
                <c:pt idx="10728">
                  <c:v>18</c:v>
                </c:pt>
                <c:pt idx="10729">
                  <c:v>18</c:v>
                </c:pt>
                <c:pt idx="10730">
                  <c:v>18</c:v>
                </c:pt>
                <c:pt idx="10731">
                  <c:v>18</c:v>
                </c:pt>
                <c:pt idx="10732">
                  <c:v>18</c:v>
                </c:pt>
                <c:pt idx="10733">
                  <c:v>18</c:v>
                </c:pt>
                <c:pt idx="10734">
                  <c:v>18</c:v>
                </c:pt>
                <c:pt idx="10735">
                  <c:v>18</c:v>
                </c:pt>
                <c:pt idx="10736">
                  <c:v>18</c:v>
                </c:pt>
                <c:pt idx="10737">
                  <c:v>18</c:v>
                </c:pt>
                <c:pt idx="10738">
                  <c:v>18</c:v>
                </c:pt>
                <c:pt idx="10739">
                  <c:v>18</c:v>
                </c:pt>
                <c:pt idx="10740">
                  <c:v>18</c:v>
                </c:pt>
                <c:pt idx="10741">
                  <c:v>18</c:v>
                </c:pt>
                <c:pt idx="10742">
                  <c:v>18</c:v>
                </c:pt>
                <c:pt idx="10743">
                  <c:v>18</c:v>
                </c:pt>
                <c:pt idx="10744">
                  <c:v>18</c:v>
                </c:pt>
                <c:pt idx="10745">
                  <c:v>18</c:v>
                </c:pt>
                <c:pt idx="10746">
                  <c:v>18</c:v>
                </c:pt>
                <c:pt idx="10747">
                  <c:v>18</c:v>
                </c:pt>
                <c:pt idx="10748">
                  <c:v>18</c:v>
                </c:pt>
                <c:pt idx="10749">
                  <c:v>18</c:v>
                </c:pt>
                <c:pt idx="10750">
                  <c:v>18</c:v>
                </c:pt>
                <c:pt idx="10751">
                  <c:v>18</c:v>
                </c:pt>
                <c:pt idx="10752">
                  <c:v>18</c:v>
                </c:pt>
                <c:pt idx="10753">
                  <c:v>18</c:v>
                </c:pt>
                <c:pt idx="10754">
                  <c:v>18</c:v>
                </c:pt>
                <c:pt idx="10755">
                  <c:v>18</c:v>
                </c:pt>
                <c:pt idx="10756">
                  <c:v>18</c:v>
                </c:pt>
                <c:pt idx="10757">
                  <c:v>18</c:v>
                </c:pt>
                <c:pt idx="10758">
                  <c:v>18</c:v>
                </c:pt>
                <c:pt idx="10759">
                  <c:v>18</c:v>
                </c:pt>
                <c:pt idx="10760">
                  <c:v>18</c:v>
                </c:pt>
                <c:pt idx="10761">
                  <c:v>18</c:v>
                </c:pt>
                <c:pt idx="10762">
                  <c:v>18</c:v>
                </c:pt>
                <c:pt idx="10763">
                  <c:v>18</c:v>
                </c:pt>
                <c:pt idx="10764">
                  <c:v>18</c:v>
                </c:pt>
                <c:pt idx="10765">
                  <c:v>18</c:v>
                </c:pt>
                <c:pt idx="10766">
                  <c:v>18</c:v>
                </c:pt>
                <c:pt idx="10767">
                  <c:v>18</c:v>
                </c:pt>
                <c:pt idx="10768">
                  <c:v>18</c:v>
                </c:pt>
                <c:pt idx="10769">
                  <c:v>18</c:v>
                </c:pt>
                <c:pt idx="10770">
                  <c:v>18</c:v>
                </c:pt>
                <c:pt idx="10771">
                  <c:v>18</c:v>
                </c:pt>
                <c:pt idx="10772">
                  <c:v>18</c:v>
                </c:pt>
                <c:pt idx="10773">
                  <c:v>18</c:v>
                </c:pt>
                <c:pt idx="10774">
                  <c:v>18</c:v>
                </c:pt>
                <c:pt idx="10775">
                  <c:v>18</c:v>
                </c:pt>
                <c:pt idx="10776">
                  <c:v>18</c:v>
                </c:pt>
                <c:pt idx="10777">
                  <c:v>18</c:v>
                </c:pt>
                <c:pt idx="10778">
                  <c:v>18</c:v>
                </c:pt>
                <c:pt idx="10779">
                  <c:v>18</c:v>
                </c:pt>
                <c:pt idx="10780">
                  <c:v>18</c:v>
                </c:pt>
                <c:pt idx="10781">
                  <c:v>18</c:v>
                </c:pt>
                <c:pt idx="10782">
                  <c:v>18</c:v>
                </c:pt>
                <c:pt idx="10783">
                  <c:v>18</c:v>
                </c:pt>
                <c:pt idx="10784">
                  <c:v>18</c:v>
                </c:pt>
                <c:pt idx="10785">
                  <c:v>18</c:v>
                </c:pt>
                <c:pt idx="10786">
                  <c:v>18</c:v>
                </c:pt>
                <c:pt idx="10787">
                  <c:v>18</c:v>
                </c:pt>
                <c:pt idx="10788">
                  <c:v>18</c:v>
                </c:pt>
                <c:pt idx="10789">
                  <c:v>18</c:v>
                </c:pt>
                <c:pt idx="10790">
                  <c:v>18</c:v>
                </c:pt>
                <c:pt idx="10791">
                  <c:v>18</c:v>
                </c:pt>
                <c:pt idx="10792">
                  <c:v>18</c:v>
                </c:pt>
                <c:pt idx="10793">
                  <c:v>18</c:v>
                </c:pt>
                <c:pt idx="10794">
                  <c:v>18</c:v>
                </c:pt>
                <c:pt idx="10795">
                  <c:v>18</c:v>
                </c:pt>
                <c:pt idx="10796">
                  <c:v>18</c:v>
                </c:pt>
                <c:pt idx="10797">
                  <c:v>18</c:v>
                </c:pt>
                <c:pt idx="10798">
                  <c:v>18</c:v>
                </c:pt>
                <c:pt idx="10799">
                  <c:v>18</c:v>
                </c:pt>
                <c:pt idx="10800">
                  <c:v>18</c:v>
                </c:pt>
                <c:pt idx="10801">
                  <c:v>18</c:v>
                </c:pt>
                <c:pt idx="10802">
                  <c:v>18</c:v>
                </c:pt>
                <c:pt idx="10803">
                  <c:v>18</c:v>
                </c:pt>
                <c:pt idx="10804">
                  <c:v>18</c:v>
                </c:pt>
                <c:pt idx="10805">
                  <c:v>18</c:v>
                </c:pt>
                <c:pt idx="10806">
                  <c:v>18</c:v>
                </c:pt>
                <c:pt idx="10807">
                  <c:v>18</c:v>
                </c:pt>
                <c:pt idx="10808">
                  <c:v>18</c:v>
                </c:pt>
                <c:pt idx="10809">
                  <c:v>18</c:v>
                </c:pt>
                <c:pt idx="10810">
                  <c:v>18</c:v>
                </c:pt>
                <c:pt idx="10811">
                  <c:v>18</c:v>
                </c:pt>
                <c:pt idx="10812">
                  <c:v>18</c:v>
                </c:pt>
                <c:pt idx="10813">
                  <c:v>18</c:v>
                </c:pt>
                <c:pt idx="10814">
                  <c:v>18</c:v>
                </c:pt>
                <c:pt idx="10815">
                  <c:v>18</c:v>
                </c:pt>
                <c:pt idx="10816">
                  <c:v>18</c:v>
                </c:pt>
                <c:pt idx="10817">
                  <c:v>18</c:v>
                </c:pt>
                <c:pt idx="10818">
                  <c:v>18</c:v>
                </c:pt>
                <c:pt idx="10819">
                  <c:v>18</c:v>
                </c:pt>
                <c:pt idx="10820">
                  <c:v>18</c:v>
                </c:pt>
                <c:pt idx="10821">
                  <c:v>18</c:v>
                </c:pt>
                <c:pt idx="10822">
                  <c:v>18</c:v>
                </c:pt>
                <c:pt idx="10823">
                  <c:v>18</c:v>
                </c:pt>
                <c:pt idx="10824">
                  <c:v>18</c:v>
                </c:pt>
                <c:pt idx="10825">
                  <c:v>18</c:v>
                </c:pt>
                <c:pt idx="10826">
                  <c:v>18</c:v>
                </c:pt>
                <c:pt idx="10827">
                  <c:v>18</c:v>
                </c:pt>
                <c:pt idx="10828">
                  <c:v>18</c:v>
                </c:pt>
                <c:pt idx="10829">
                  <c:v>18</c:v>
                </c:pt>
                <c:pt idx="10830">
                  <c:v>18</c:v>
                </c:pt>
                <c:pt idx="10831">
                  <c:v>18</c:v>
                </c:pt>
                <c:pt idx="10832">
                  <c:v>18</c:v>
                </c:pt>
                <c:pt idx="10833">
                  <c:v>18</c:v>
                </c:pt>
                <c:pt idx="10834">
                  <c:v>18</c:v>
                </c:pt>
                <c:pt idx="10835">
                  <c:v>18</c:v>
                </c:pt>
                <c:pt idx="10836">
                  <c:v>18</c:v>
                </c:pt>
                <c:pt idx="10837">
                  <c:v>18</c:v>
                </c:pt>
                <c:pt idx="10838">
                  <c:v>18</c:v>
                </c:pt>
                <c:pt idx="10839">
                  <c:v>18</c:v>
                </c:pt>
                <c:pt idx="10840">
                  <c:v>18</c:v>
                </c:pt>
                <c:pt idx="10841">
                  <c:v>18</c:v>
                </c:pt>
                <c:pt idx="10842">
                  <c:v>18</c:v>
                </c:pt>
                <c:pt idx="10843">
                  <c:v>18</c:v>
                </c:pt>
                <c:pt idx="10844">
                  <c:v>18</c:v>
                </c:pt>
                <c:pt idx="10845">
                  <c:v>18</c:v>
                </c:pt>
                <c:pt idx="10846">
                  <c:v>18</c:v>
                </c:pt>
                <c:pt idx="10847">
                  <c:v>18</c:v>
                </c:pt>
                <c:pt idx="10848">
                  <c:v>18</c:v>
                </c:pt>
                <c:pt idx="10849">
                  <c:v>18</c:v>
                </c:pt>
                <c:pt idx="10850">
                  <c:v>18</c:v>
                </c:pt>
                <c:pt idx="10851">
                  <c:v>18</c:v>
                </c:pt>
                <c:pt idx="10852">
                  <c:v>18</c:v>
                </c:pt>
                <c:pt idx="10853">
                  <c:v>18</c:v>
                </c:pt>
                <c:pt idx="10854">
                  <c:v>18</c:v>
                </c:pt>
                <c:pt idx="10855">
                  <c:v>18</c:v>
                </c:pt>
                <c:pt idx="10856">
                  <c:v>18</c:v>
                </c:pt>
                <c:pt idx="10857">
                  <c:v>18</c:v>
                </c:pt>
                <c:pt idx="10858">
                  <c:v>18</c:v>
                </c:pt>
                <c:pt idx="10859">
                  <c:v>18</c:v>
                </c:pt>
                <c:pt idx="10860">
                  <c:v>18</c:v>
                </c:pt>
                <c:pt idx="10861">
                  <c:v>18</c:v>
                </c:pt>
                <c:pt idx="10862">
                  <c:v>18</c:v>
                </c:pt>
                <c:pt idx="10863">
                  <c:v>18</c:v>
                </c:pt>
                <c:pt idx="10864">
                  <c:v>18</c:v>
                </c:pt>
                <c:pt idx="10865">
                  <c:v>18</c:v>
                </c:pt>
                <c:pt idx="10866">
                  <c:v>18</c:v>
                </c:pt>
                <c:pt idx="10867">
                  <c:v>18</c:v>
                </c:pt>
                <c:pt idx="10868">
                  <c:v>18</c:v>
                </c:pt>
                <c:pt idx="10869">
                  <c:v>18</c:v>
                </c:pt>
                <c:pt idx="10870">
                  <c:v>18</c:v>
                </c:pt>
                <c:pt idx="10871">
                  <c:v>18</c:v>
                </c:pt>
                <c:pt idx="10872">
                  <c:v>18</c:v>
                </c:pt>
                <c:pt idx="10873">
                  <c:v>18</c:v>
                </c:pt>
                <c:pt idx="10874">
                  <c:v>18</c:v>
                </c:pt>
                <c:pt idx="10875">
                  <c:v>18</c:v>
                </c:pt>
                <c:pt idx="10876">
                  <c:v>18</c:v>
                </c:pt>
                <c:pt idx="10877">
                  <c:v>18</c:v>
                </c:pt>
                <c:pt idx="10878">
                  <c:v>18</c:v>
                </c:pt>
                <c:pt idx="10879">
                  <c:v>18</c:v>
                </c:pt>
                <c:pt idx="10880">
                  <c:v>18</c:v>
                </c:pt>
                <c:pt idx="10881">
                  <c:v>18</c:v>
                </c:pt>
                <c:pt idx="10882">
                  <c:v>18</c:v>
                </c:pt>
                <c:pt idx="10883">
                  <c:v>18</c:v>
                </c:pt>
                <c:pt idx="10884">
                  <c:v>18</c:v>
                </c:pt>
                <c:pt idx="10885">
                  <c:v>18</c:v>
                </c:pt>
                <c:pt idx="10886">
                  <c:v>18</c:v>
                </c:pt>
                <c:pt idx="10887">
                  <c:v>18</c:v>
                </c:pt>
                <c:pt idx="10888">
                  <c:v>18</c:v>
                </c:pt>
                <c:pt idx="10889">
                  <c:v>18</c:v>
                </c:pt>
                <c:pt idx="10890">
                  <c:v>18</c:v>
                </c:pt>
                <c:pt idx="10891">
                  <c:v>18</c:v>
                </c:pt>
                <c:pt idx="10892">
                  <c:v>18</c:v>
                </c:pt>
                <c:pt idx="10893">
                  <c:v>18</c:v>
                </c:pt>
                <c:pt idx="10894">
                  <c:v>18</c:v>
                </c:pt>
                <c:pt idx="10895">
                  <c:v>18</c:v>
                </c:pt>
                <c:pt idx="10896">
                  <c:v>18</c:v>
                </c:pt>
                <c:pt idx="10897">
                  <c:v>18</c:v>
                </c:pt>
                <c:pt idx="10898">
                  <c:v>18</c:v>
                </c:pt>
                <c:pt idx="10899">
                  <c:v>18</c:v>
                </c:pt>
                <c:pt idx="10900">
                  <c:v>18</c:v>
                </c:pt>
                <c:pt idx="10901">
                  <c:v>18</c:v>
                </c:pt>
                <c:pt idx="10902">
                  <c:v>18</c:v>
                </c:pt>
                <c:pt idx="10903">
                  <c:v>18</c:v>
                </c:pt>
                <c:pt idx="10904">
                  <c:v>18</c:v>
                </c:pt>
                <c:pt idx="10905">
                  <c:v>18</c:v>
                </c:pt>
                <c:pt idx="10906">
                  <c:v>18</c:v>
                </c:pt>
                <c:pt idx="10907">
                  <c:v>18</c:v>
                </c:pt>
                <c:pt idx="10908">
                  <c:v>18</c:v>
                </c:pt>
                <c:pt idx="10909">
                  <c:v>18</c:v>
                </c:pt>
                <c:pt idx="10910">
                  <c:v>18</c:v>
                </c:pt>
                <c:pt idx="10911">
                  <c:v>18</c:v>
                </c:pt>
                <c:pt idx="10912">
                  <c:v>18</c:v>
                </c:pt>
                <c:pt idx="10913">
                  <c:v>18</c:v>
                </c:pt>
                <c:pt idx="10914">
                  <c:v>18</c:v>
                </c:pt>
                <c:pt idx="10915">
                  <c:v>18</c:v>
                </c:pt>
                <c:pt idx="10916">
                  <c:v>18</c:v>
                </c:pt>
                <c:pt idx="10917">
                  <c:v>18</c:v>
                </c:pt>
                <c:pt idx="10918">
                  <c:v>18</c:v>
                </c:pt>
                <c:pt idx="10919">
                  <c:v>18</c:v>
                </c:pt>
                <c:pt idx="10920">
                  <c:v>18</c:v>
                </c:pt>
                <c:pt idx="10921">
                  <c:v>18</c:v>
                </c:pt>
                <c:pt idx="10922">
                  <c:v>18</c:v>
                </c:pt>
                <c:pt idx="10923">
                  <c:v>18</c:v>
                </c:pt>
                <c:pt idx="10924">
                  <c:v>18</c:v>
                </c:pt>
                <c:pt idx="10925">
                  <c:v>18</c:v>
                </c:pt>
                <c:pt idx="10926">
                  <c:v>18</c:v>
                </c:pt>
                <c:pt idx="10927">
                  <c:v>18</c:v>
                </c:pt>
                <c:pt idx="10928">
                  <c:v>18</c:v>
                </c:pt>
                <c:pt idx="10929">
                  <c:v>18</c:v>
                </c:pt>
                <c:pt idx="10930">
                  <c:v>18</c:v>
                </c:pt>
                <c:pt idx="10931">
                  <c:v>18</c:v>
                </c:pt>
                <c:pt idx="10932">
                  <c:v>18</c:v>
                </c:pt>
                <c:pt idx="10933">
                  <c:v>18</c:v>
                </c:pt>
                <c:pt idx="10934">
                  <c:v>18</c:v>
                </c:pt>
                <c:pt idx="10935">
                  <c:v>18</c:v>
                </c:pt>
                <c:pt idx="10936">
                  <c:v>18</c:v>
                </c:pt>
                <c:pt idx="10937">
                  <c:v>18</c:v>
                </c:pt>
                <c:pt idx="10938">
                  <c:v>18</c:v>
                </c:pt>
                <c:pt idx="10939">
                  <c:v>18</c:v>
                </c:pt>
                <c:pt idx="10940">
                  <c:v>18</c:v>
                </c:pt>
                <c:pt idx="10941">
                  <c:v>18</c:v>
                </c:pt>
                <c:pt idx="10942">
                  <c:v>18</c:v>
                </c:pt>
                <c:pt idx="10943">
                  <c:v>18</c:v>
                </c:pt>
                <c:pt idx="10944">
                  <c:v>18</c:v>
                </c:pt>
                <c:pt idx="10945">
                  <c:v>18</c:v>
                </c:pt>
                <c:pt idx="10946">
                  <c:v>18</c:v>
                </c:pt>
                <c:pt idx="10947">
                  <c:v>18</c:v>
                </c:pt>
                <c:pt idx="10948">
                  <c:v>18</c:v>
                </c:pt>
                <c:pt idx="10949">
                  <c:v>18</c:v>
                </c:pt>
                <c:pt idx="10950">
                  <c:v>18</c:v>
                </c:pt>
                <c:pt idx="10951">
                  <c:v>18</c:v>
                </c:pt>
                <c:pt idx="10952">
                  <c:v>18</c:v>
                </c:pt>
                <c:pt idx="10953">
                  <c:v>18</c:v>
                </c:pt>
                <c:pt idx="10954">
                  <c:v>18</c:v>
                </c:pt>
                <c:pt idx="10955">
                  <c:v>18</c:v>
                </c:pt>
                <c:pt idx="10956">
                  <c:v>18</c:v>
                </c:pt>
                <c:pt idx="10957">
                  <c:v>18</c:v>
                </c:pt>
                <c:pt idx="10958">
                  <c:v>18</c:v>
                </c:pt>
                <c:pt idx="10959">
                  <c:v>18</c:v>
                </c:pt>
                <c:pt idx="10960">
                  <c:v>18</c:v>
                </c:pt>
                <c:pt idx="10961">
                  <c:v>18</c:v>
                </c:pt>
                <c:pt idx="10962">
                  <c:v>18</c:v>
                </c:pt>
                <c:pt idx="10963">
                  <c:v>18</c:v>
                </c:pt>
                <c:pt idx="10964">
                  <c:v>18</c:v>
                </c:pt>
                <c:pt idx="10965">
                  <c:v>18</c:v>
                </c:pt>
                <c:pt idx="10966">
                  <c:v>18</c:v>
                </c:pt>
                <c:pt idx="10967">
                  <c:v>18</c:v>
                </c:pt>
                <c:pt idx="10968">
                  <c:v>18</c:v>
                </c:pt>
                <c:pt idx="10969">
                  <c:v>18</c:v>
                </c:pt>
                <c:pt idx="10970">
                  <c:v>18</c:v>
                </c:pt>
                <c:pt idx="10971">
                  <c:v>18</c:v>
                </c:pt>
                <c:pt idx="10972">
                  <c:v>18</c:v>
                </c:pt>
                <c:pt idx="10973">
                  <c:v>18</c:v>
                </c:pt>
                <c:pt idx="10974">
                  <c:v>18</c:v>
                </c:pt>
                <c:pt idx="10975">
                  <c:v>18</c:v>
                </c:pt>
                <c:pt idx="10976">
                  <c:v>18</c:v>
                </c:pt>
                <c:pt idx="10977">
                  <c:v>18</c:v>
                </c:pt>
                <c:pt idx="10978">
                  <c:v>18</c:v>
                </c:pt>
                <c:pt idx="10979">
                  <c:v>18</c:v>
                </c:pt>
                <c:pt idx="10980">
                  <c:v>18</c:v>
                </c:pt>
                <c:pt idx="10981">
                  <c:v>18</c:v>
                </c:pt>
                <c:pt idx="10982">
                  <c:v>18</c:v>
                </c:pt>
                <c:pt idx="10983">
                  <c:v>18</c:v>
                </c:pt>
                <c:pt idx="10984">
                  <c:v>18</c:v>
                </c:pt>
                <c:pt idx="10985">
                  <c:v>18</c:v>
                </c:pt>
                <c:pt idx="10986">
                  <c:v>18</c:v>
                </c:pt>
                <c:pt idx="10987">
                  <c:v>18</c:v>
                </c:pt>
                <c:pt idx="10988">
                  <c:v>18</c:v>
                </c:pt>
                <c:pt idx="10989">
                  <c:v>18</c:v>
                </c:pt>
                <c:pt idx="10990">
                  <c:v>18</c:v>
                </c:pt>
                <c:pt idx="10991">
                  <c:v>18</c:v>
                </c:pt>
                <c:pt idx="10992">
                  <c:v>18</c:v>
                </c:pt>
                <c:pt idx="10993">
                  <c:v>18</c:v>
                </c:pt>
                <c:pt idx="10994">
                  <c:v>18</c:v>
                </c:pt>
                <c:pt idx="10995">
                  <c:v>18</c:v>
                </c:pt>
                <c:pt idx="10996">
                  <c:v>18</c:v>
                </c:pt>
                <c:pt idx="10997">
                  <c:v>18</c:v>
                </c:pt>
                <c:pt idx="10998">
                  <c:v>18</c:v>
                </c:pt>
                <c:pt idx="10999">
                  <c:v>18</c:v>
                </c:pt>
                <c:pt idx="11000">
                  <c:v>18</c:v>
                </c:pt>
                <c:pt idx="11001">
                  <c:v>18</c:v>
                </c:pt>
                <c:pt idx="11002">
                  <c:v>18</c:v>
                </c:pt>
                <c:pt idx="11003">
                  <c:v>18</c:v>
                </c:pt>
                <c:pt idx="11004">
                  <c:v>18</c:v>
                </c:pt>
                <c:pt idx="11005">
                  <c:v>18</c:v>
                </c:pt>
                <c:pt idx="11006">
                  <c:v>18</c:v>
                </c:pt>
                <c:pt idx="11007">
                  <c:v>18</c:v>
                </c:pt>
                <c:pt idx="11008">
                  <c:v>18</c:v>
                </c:pt>
                <c:pt idx="11009">
                  <c:v>18</c:v>
                </c:pt>
                <c:pt idx="11010">
                  <c:v>18</c:v>
                </c:pt>
                <c:pt idx="11011">
                  <c:v>18</c:v>
                </c:pt>
                <c:pt idx="11012">
                  <c:v>18</c:v>
                </c:pt>
                <c:pt idx="11013">
                  <c:v>18</c:v>
                </c:pt>
                <c:pt idx="11014">
                  <c:v>18</c:v>
                </c:pt>
                <c:pt idx="11015">
                  <c:v>18</c:v>
                </c:pt>
                <c:pt idx="11016">
                  <c:v>18</c:v>
                </c:pt>
                <c:pt idx="11017">
                  <c:v>18</c:v>
                </c:pt>
                <c:pt idx="11018">
                  <c:v>18</c:v>
                </c:pt>
                <c:pt idx="11019">
                  <c:v>18</c:v>
                </c:pt>
                <c:pt idx="11020">
                  <c:v>18</c:v>
                </c:pt>
                <c:pt idx="11021">
                  <c:v>18</c:v>
                </c:pt>
                <c:pt idx="11022">
                  <c:v>18</c:v>
                </c:pt>
                <c:pt idx="11023">
                  <c:v>18</c:v>
                </c:pt>
                <c:pt idx="11024">
                  <c:v>18</c:v>
                </c:pt>
                <c:pt idx="11025">
                  <c:v>18</c:v>
                </c:pt>
                <c:pt idx="11026">
                  <c:v>18</c:v>
                </c:pt>
                <c:pt idx="11027">
                  <c:v>18</c:v>
                </c:pt>
                <c:pt idx="11028">
                  <c:v>18</c:v>
                </c:pt>
                <c:pt idx="11029">
                  <c:v>18</c:v>
                </c:pt>
                <c:pt idx="11030">
                  <c:v>18</c:v>
                </c:pt>
                <c:pt idx="11031">
                  <c:v>18</c:v>
                </c:pt>
                <c:pt idx="11032">
                  <c:v>18</c:v>
                </c:pt>
                <c:pt idx="11033">
                  <c:v>18</c:v>
                </c:pt>
                <c:pt idx="11034">
                  <c:v>18</c:v>
                </c:pt>
                <c:pt idx="11035">
                  <c:v>18</c:v>
                </c:pt>
                <c:pt idx="11036">
                  <c:v>18</c:v>
                </c:pt>
                <c:pt idx="11037">
                  <c:v>18</c:v>
                </c:pt>
                <c:pt idx="11038">
                  <c:v>18</c:v>
                </c:pt>
                <c:pt idx="11039">
                  <c:v>18</c:v>
                </c:pt>
                <c:pt idx="11040">
                  <c:v>18</c:v>
                </c:pt>
                <c:pt idx="11041">
                  <c:v>18</c:v>
                </c:pt>
                <c:pt idx="11042">
                  <c:v>18</c:v>
                </c:pt>
                <c:pt idx="11043">
                  <c:v>18</c:v>
                </c:pt>
                <c:pt idx="11044">
                  <c:v>18</c:v>
                </c:pt>
                <c:pt idx="11045">
                  <c:v>18</c:v>
                </c:pt>
                <c:pt idx="11046">
                  <c:v>18</c:v>
                </c:pt>
                <c:pt idx="11047">
                  <c:v>18</c:v>
                </c:pt>
                <c:pt idx="11048">
                  <c:v>18</c:v>
                </c:pt>
                <c:pt idx="11049">
                  <c:v>18</c:v>
                </c:pt>
                <c:pt idx="11050">
                  <c:v>18</c:v>
                </c:pt>
                <c:pt idx="11051">
                  <c:v>18</c:v>
                </c:pt>
                <c:pt idx="11052">
                  <c:v>18</c:v>
                </c:pt>
                <c:pt idx="11053">
                  <c:v>18</c:v>
                </c:pt>
                <c:pt idx="11054">
                  <c:v>18</c:v>
                </c:pt>
                <c:pt idx="11055">
                  <c:v>18</c:v>
                </c:pt>
                <c:pt idx="11056">
                  <c:v>18</c:v>
                </c:pt>
                <c:pt idx="11057">
                  <c:v>18</c:v>
                </c:pt>
                <c:pt idx="11058">
                  <c:v>18</c:v>
                </c:pt>
                <c:pt idx="11059">
                  <c:v>18</c:v>
                </c:pt>
                <c:pt idx="11060">
                  <c:v>18</c:v>
                </c:pt>
                <c:pt idx="11061">
                  <c:v>18</c:v>
                </c:pt>
                <c:pt idx="11062">
                  <c:v>18</c:v>
                </c:pt>
                <c:pt idx="11063">
                  <c:v>18</c:v>
                </c:pt>
                <c:pt idx="11064">
                  <c:v>18</c:v>
                </c:pt>
                <c:pt idx="11065">
                  <c:v>18</c:v>
                </c:pt>
                <c:pt idx="11066">
                  <c:v>18</c:v>
                </c:pt>
                <c:pt idx="11067">
                  <c:v>18</c:v>
                </c:pt>
                <c:pt idx="11068">
                  <c:v>18</c:v>
                </c:pt>
                <c:pt idx="11069">
                  <c:v>18</c:v>
                </c:pt>
                <c:pt idx="11070">
                  <c:v>18</c:v>
                </c:pt>
                <c:pt idx="11071">
                  <c:v>18</c:v>
                </c:pt>
                <c:pt idx="11072">
                  <c:v>18</c:v>
                </c:pt>
                <c:pt idx="11073">
                  <c:v>18</c:v>
                </c:pt>
                <c:pt idx="11074">
                  <c:v>18</c:v>
                </c:pt>
                <c:pt idx="11075">
                  <c:v>18</c:v>
                </c:pt>
                <c:pt idx="11076">
                  <c:v>18</c:v>
                </c:pt>
                <c:pt idx="11077">
                  <c:v>18</c:v>
                </c:pt>
                <c:pt idx="11078">
                  <c:v>18</c:v>
                </c:pt>
                <c:pt idx="11079">
                  <c:v>18</c:v>
                </c:pt>
                <c:pt idx="11080">
                  <c:v>18</c:v>
                </c:pt>
                <c:pt idx="11081">
                  <c:v>18</c:v>
                </c:pt>
                <c:pt idx="11082">
                  <c:v>18</c:v>
                </c:pt>
                <c:pt idx="11083">
                  <c:v>18</c:v>
                </c:pt>
                <c:pt idx="11084">
                  <c:v>18</c:v>
                </c:pt>
                <c:pt idx="11085">
                  <c:v>18</c:v>
                </c:pt>
                <c:pt idx="11086">
                  <c:v>18</c:v>
                </c:pt>
                <c:pt idx="11087">
                  <c:v>18</c:v>
                </c:pt>
                <c:pt idx="11088">
                  <c:v>18</c:v>
                </c:pt>
                <c:pt idx="11089">
                  <c:v>18</c:v>
                </c:pt>
                <c:pt idx="11090">
                  <c:v>18</c:v>
                </c:pt>
                <c:pt idx="11091">
                  <c:v>18</c:v>
                </c:pt>
                <c:pt idx="11092">
                  <c:v>18</c:v>
                </c:pt>
                <c:pt idx="11093">
                  <c:v>18</c:v>
                </c:pt>
                <c:pt idx="11094">
                  <c:v>18</c:v>
                </c:pt>
                <c:pt idx="11095">
                  <c:v>18</c:v>
                </c:pt>
                <c:pt idx="11096">
                  <c:v>18</c:v>
                </c:pt>
                <c:pt idx="11097">
                  <c:v>18</c:v>
                </c:pt>
                <c:pt idx="11098">
                  <c:v>18</c:v>
                </c:pt>
                <c:pt idx="11099">
                  <c:v>18</c:v>
                </c:pt>
                <c:pt idx="11100">
                  <c:v>18</c:v>
                </c:pt>
                <c:pt idx="11101">
                  <c:v>18</c:v>
                </c:pt>
                <c:pt idx="11102">
                  <c:v>18</c:v>
                </c:pt>
                <c:pt idx="11103">
                  <c:v>18</c:v>
                </c:pt>
                <c:pt idx="11104">
                  <c:v>18</c:v>
                </c:pt>
                <c:pt idx="11105">
                  <c:v>18</c:v>
                </c:pt>
                <c:pt idx="11106">
                  <c:v>18</c:v>
                </c:pt>
                <c:pt idx="11107">
                  <c:v>18</c:v>
                </c:pt>
                <c:pt idx="11108">
                  <c:v>18</c:v>
                </c:pt>
                <c:pt idx="11109">
                  <c:v>18</c:v>
                </c:pt>
                <c:pt idx="11110">
                  <c:v>18</c:v>
                </c:pt>
                <c:pt idx="11111">
                  <c:v>18</c:v>
                </c:pt>
                <c:pt idx="11112">
                  <c:v>18</c:v>
                </c:pt>
                <c:pt idx="11113">
                  <c:v>18</c:v>
                </c:pt>
                <c:pt idx="11114">
                  <c:v>18</c:v>
                </c:pt>
                <c:pt idx="11115">
                  <c:v>18</c:v>
                </c:pt>
                <c:pt idx="11116">
                  <c:v>18</c:v>
                </c:pt>
                <c:pt idx="11117">
                  <c:v>18</c:v>
                </c:pt>
                <c:pt idx="11118">
                  <c:v>18</c:v>
                </c:pt>
                <c:pt idx="11119">
                  <c:v>18</c:v>
                </c:pt>
                <c:pt idx="11120">
                  <c:v>18</c:v>
                </c:pt>
                <c:pt idx="11121">
                  <c:v>18</c:v>
                </c:pt>
                <c:pt idx="11122">
                  <c:v>18</c:v>
                </c:pt>
                <c:pt idx="11123">
                  <c:v>18</c:v>
                </c:pt>
                <c:pt idx="11124">
                  <c:v>18</c:v>
                </c:pt>
                <c:pt idx="11125">
                  <c:v>18</c:v>
                </c:pt>
                <c:pt idx="11126">
                  <c:v>18</c:v>
                </c:pt>
                <c:pt idx="11127">
                  <c:v>18</c:v>
                </c:pt>
                <c:pt idx="11128">
                  <c:v>18</c:v>
                </c:pt>
                <c:pt idx="11129">
                  <c:v>18</c:v>
                </c:pt>
                <c:pt idx="11130">
                  <c:v>18</c:v>
                </c:pt>
                <c:pt idx="11131">
                  <c:v>18</c:v>
                </c:pt>
                <c:pt idx="11132">
                  <c:v>18</c:v>
                </c:pt>
                <c:pt idx="11133">
                  <c:v>18</c:v>
                </c:pt>
                <c:pt idx="11134">
                  <c:v>18</c:v>
                </c:pt>
                <c:pt idx="11135">
                  <c:v>18</c:v>
                </c:pt>
                <c:pt idx="11136">
                  <c:v>18</c:v>
                </c:pt>
                <c:pt idx="11137">
                  <c:v>18</c:v>
                </c:pt>
                <c:pt idx="11138">
                  <c:v>18</c:v>
                </c:pt>
                <c:pt idx="11139">
                  <c:v>18</c:v>
                </c:pt>
                <c:pt idx="11140">
                  <c:v>18</c:v>
                </c:pt>
                <c:pt idx="11141">
                  <c:v>18</c:v>
                </c:pt>
                <c:pt idx="11142">
                  <c:v>18</c:v>
                </c:pt>
                <c:pt idx="11143">
                  <c:v>18</c:v>
                </c:pt>
                <c:pt idx="11144">
                  <c:v>18</c:v>
                </c:pt>
                <c:pt idx="11145">
                  <c:v>18</c:v>
                </c:pt>
                <c:pt idx="11146">
                  <c:v>18</c:v>
                </c:pt>
                <c:pt idx="11147">
                  <c:v>18</c:v>
                </c:pt>
                <c:pt idx="11148">
                  <c:v>18</c:v>
                </c:pt>
                <c:pt idx="11149">
                  <c:v>18</c:v>
                </c:pt>
                <c:pt idx="11150">
                  <c:v>18</c:v>
                </c:pt>
                <c:pt idx="11151">
                  <c:v>18</c:v>
                </c:pt>
                <c:pt idx="11152">
                  <c:v>18</c:v>
                </c:pt>
                <c:pt idx="11153">
                  <c:v>18</c:v>
                </c:pt>
                <c:pt idx="11154">
                  <c:v>18</c:v>
                </c:pt>
                <c:pt idx="11155">
                  <c:v>18</c:v>
                </c:pt>
                <c:pt idx="11156">
                  <c:v>18</c:v>
                </c:pt>
                <c:pt idx="11157">
                  <c:v>18</c:v>
                </c:pt>
                <c:pt idx="11158">
                  <c:v>18</c:v>
                </c:pt>
                <c:pt idx="11159">
                  <c:v>18</c:v>
                </c:pt>
                <c:pt idx="11160">
                  <c:v>18</c:v>
                </c:pt>
                <c:pt idx="11161">
                  <c:v>18</c:v>
                </c:pt>
                <c:pt idx="11162">
                  <c:v>18</c:v>
                </c:pt>
                <c:pt idx="11163">
                  <c:v>18</c:v>
                </c:pt>
                <c:pt idx="11164">
                  <c:v>18</c:v>
                </c:pt>
                <c:pt idx="11165">
                  <c:v>18</c:v>
                </c:pt>
                <c:pt idx="11166">
                  <c:v>18</c:v>
                </c:pt>
                <c:pt idx="11167">
                  <c:v>18</c:v>
                </c:pt>
                <c:pt idx="11168">
                  <c:v>18</c:v>
                </c:pt>
                <c:pt idx="11169">
                  <c:v>18</c:v>
                </c:pt>
                <c:pt idx="11170">
                  <c:v>18</c:v>
                </c:pt>
                <c:pt idx="11171">
                  <c:v>18</c:v>
                </c:pt>
                <c:pt idx="11172">
                  <c:v>18</c:v>
                </c:pt>
                <c:pt idx="11173">
                  <c:v>18</c:v>
                </c:pt>
                <c:pt idx="11174">
                  <c:v>18</c:v>
                </c:pt>
                <c:pt idx="11175">
                  <c:v>18</c:v>
                </c:pt>
                <c:pt idx="11176">
                  <c:v>18</c:v>
                </c:pt>
                <c:pt idx="11177">
                  <c:v>18</c:v>
                </c:pt>
                <c:pt idx="11178">
                  <c:v>18</c:v>
                </c:pt>
                <c:pt idx="11179">
                  <c:v>18</c:v>
                </c:pt>
                <c:pt idx="11180">
                  <c:v>18</c:v>
                </c:pt>
                <c:pt idx="11181">
                  <c:v>18</c:v>
                </c:pt>
                <c:pt idx="11182">
                  <c:v>18</c:v>
                </c:pt>
                <c:pt idx="11183">
                  <c:v>18</c:v>
                </c:pt>
                <c:pt idx="11184">
                  <c:v>18</c:v>
                </c:pt>
                <c:pt idx="11185">
                  <c:v>18</c:v>
                </c:pt>
                <c:pt idx="11186">
                  <c:v>18</c:v>
                </c:pt>
                <c:pt idx="11187">
                  <c:v>18</c:v>
                </c:pt>
                <c:pt idx="11188">
                  <c:v>18</c:v>
                </c:pt>
                <c:pt idx="11189">
                  <c:v>18</c:v>
                </c:pt>
                <c:pt idx="11190">
                  <c:v>18</c:v>
                </c:pt>
                <c:pt idx="11191">
                  <c:v>18</c:v>
                </c:pt>
                <c:pt idx="11192">
                  <c:v>18</c:v>
                </c:pt>
                <c:pt idx="11193">
                  <c:v>18</c:v>
                </c:pt>
                <c:pt idx="11194">
                  <c:v>18</c:v>
                </c:pt>
                <c:pt idx="11195">
                  <c:v>18</c:v>
                </c:pt>
                <c:pt idx="11196">
                  <c:v>18</c:v>
                </c:pt>
                <c:pt idx="11197">
                  <c:v>18</c:v>
                </c:pt>
                <c:pt idx="11198">
                  <c:v>18</c:v>
                </c:pt>
                <c:pt idx="11199">
                  <c:v>18</c:v>
                </c:pt>
                <c:pt idx="11200">
                  <c:v>18</c:v>
                </c:pt>
                <c:pt idx="11201">
                  <c:v>18</c:v>
                </c:pt>
                <c:pt idx="11202">
                  <c:v>18</c:v>
                </c:pt>
                <c:pt idx="11203">
                  <c:v>18</c:v>
                </c:pt>
                <c:pt idx="11204">
                  <c:v>18</c:v>
                </c:pt>
                <c:pt idx="11205">
                  <c:v>18</c:v>
                </c:pt>
                <c:pt idx="11206">
                  <c:v>18</c:v>
                </c:pt>
                <c:pt idx="11207">
                  <c:v>18</c:v>
                </c:pt>
                <c:pt idx="11208">
                  <c:v>18</c:v>
                </c:pt>
                <c:pt idx="11209">
                  <c:v>18</c:v>
                </c:pt>
                <c:pt idx="11210">
                  <c:v>18</c:v>
                </c:pt>
                <c:pt idx="11211">
                  <c:v>18</c:v>
                </c:pt>
                <c:pt idx="11212">
                  <c:v>18</c:v>
                </c:pt>
                <c:pt idx="11213">
                  <c:v>18</c:v>
                </c:pt>
                <c:pt idx="11214">
                  <c:v>18</c:v>
                </c:pt>
                <c:pt idx="11215">
                  <c:v>18</c:v>
                </c:pt>
                <c:pt idx="11216">
                  <c:v>18</c:v>
                </c:pt>
                <c:pt idx="11217">
                  <c:v>18</c:v>
                </c:pt>
                <c:pt idx="11218">
                  <c:v>18</c:v>
                </c:pt>
                <c:pt idx="11219">
                  <c:v>18</c:v>
                </c:pt>
                <c:pt idx="11220">
                  <c:v>18</c:v>
                </c:pt>
                <c:pt idx="11221">
                  <c:v>18</c:v>
                </c:pt>
                <c:pt idx="11222">
                  <c:v>18</c:v>
                </c:pt>
                <c:pt idx="11223">
                  <c:v>18</c:v>
                </c:pt>
                <c:pt idx="11224">
                  <c:v>18</c:v>
                </c:pt>
                <c:pt idx="11225">
                  <c:v>18</c:v>
                </c:pt>
                <c:pt idx="11226">
                  <c:v>18</c:v>
                </c:pt>
                <c:pt idx="11227">
                  <c:v>18</c:v>
                </c:pt>
                <c:pt idx="11228">
                  <c:v>18</c:v>
                </c:pt>
                <c:pt idx="11229">
                  <c:v>18</c:v>
                </c:pt>
                <c:pt idx="11230">
                  <c:v>18</c:v>
                </c:pt>
                <c:pt idx="11231">
                  <c:v>18</c:v>
                </c:pt>
                <c:pt idx="11232">
                  <c:v>18</c:v>
                </c:pt>
                <c:pt idx="11233">
                  <c:v>18</c:v>
                </c:pt>
                <c:pt idx="11234">
                  <c:v>18</c:v>
                </c:pt>
                <c:pt idx="11235">
                  <c:v>18</c:v>
                </c:pt>
                <c:pt idx="11236">
                  <c:v>18</c:v>
                </c:pt>
                <c:pt idx="11237">
                  <c:v>18</c:v>
                </c:pt>
                <c:pt idx="11238">
                  <c:v>18</c:v>
                </c:pt>
                <c:pt idx="11239">
                  <c:v>18</c:v>
                </c:pt>
                <c:pt idx="11240">
                  <c:v>18</c:v>
                </c:pt>
                <c:pt idx="11241">
                  <c:v>18</c:v>
                </c:pt>
                <c:pt idx="11242">
                  <c:v>18</c:v>
                </c:pt>
                <c:pt idx="11243">
                  <c:v>18</c:v>
                </c:pt>
                <c:pt idx="11244">
                  <c:v>18</c:v>
                </c:pt>
                <c:pt idx="11245">
                  <c:v>18</c:v>
                </c:pt>
                <c:pt idx="11246">
                  <c:v>18</c:v>
                </c:pt>
                <c:pt idx="11247">
                  <c:v>18</c:v>
                </c:pt>
                <c:pt idx="11248">
                  <c:v>18</c:v>
                </c:pt>
                <c:pt idx="11249">
                  <c:v>18</c:v>
                </c:pt>
                <c:pt idx="11250">
                  <c:v>18</c:v>
                </c:pt>
                <c:pt idx="11251">
                  <c:v>18</c:v>
                </c:pt>
                <c:pt idx="11252">
                  <c:v>18</c:v>
                </c:pt>
                <c:pt idx="11253">
                  <c:v>18</c:v>
                </c:pt>
                <c:pt idx="11254">
                  <c:v>18</c:v>
                </c:pt>
                <c:pt idx="11255">
                  <c:v>18</c:v>
                </c:pt>
                <c:pt idx="11256">
                  <c:v>18</c:v>
                </c:pt>
                <c:pt idx="11257">
                  <c:v>18</c:v>
                </c:pt>
                <c:pt idx="11258">
                  <c:v>18</c:v>
                </c:pt>
                <c:pt idx="11259">
                  <c:v>18</c:v>
                </c:pt>
                <c:pt idx="11260">
                  <c:v>18</c:v>
                </c:pt>
                <c:pt idx="11261">
                  <c:v>18</c:v>
                </c:pt>
                <c:pt idx="11262">
                  <c:v>18</c:v>
                </c:pt>
                <c:pt idx="11263">
                  <c:v>18</c:v>
                </c:pt>
                <c:pt idx="11264">
                  <c:v>18</c:v>
                </c:pt>
                <c:pt idx="11265">
                  <c:v>18</c:v>
                </c:pt>
                <c:pt idx="11266">
                  <c:v>18</c:v>
                </c:pt>
                <c:pt idx="11267">
                  <c:v>18</c:v>
                </c:pt>
                <c:pt idx="11268">
                  <c:v>18</c:v>
                </c:pt>
                <c:pt idx="11269">
                  <c:v>18</c:v>
                </c:pt>
                <c:pt idx="11270">
                  <c:v>18</c:v>
                </c:pt>
                <c:pt idx="11271">
                  <c:v>18</c:v>
                </c:pt>
                <c:pt idx="11272">
                  <c:v>18</c:v>
                </c:pt>
                <c:pt idx="11273">
                  <c:v>18</c:v>
                </c:pt>
                <c:pt idx="11274">
                  <c:v>18</c:v>
                </c:pt>
                <c:pt idx="11275">
                  <c:v>18</c:v>
                </c:pt>
                <c:pt idx="11276">
                  <c:v>18</c:v>
                </c:pt>
                <c:pt idx="11277">
                  <c:v>18</c:v>
                </c:pt>
                <c:pt idx="11278">
                  <c:v>18</c:v>
                </c:pt>
                <c:pt idx="11279">
                  <c:v>18</c:v>
                </c:pt>
                <c:pt idx="11280">
                  <c:v>18</c:v>
                </c:pt>
                <c:pt idx="11281">
                  <c:v>18</c:v>
                </c:pt>
                <c:pt idx="11282">
                  <c:v>18</c:v>
                </c:pt>
                <c:pt idx="11283">
                  <c:v>18</c:v>
                </c:pt>
                <c:pt idx="11284">
                  <c:v>18</c:v>
                </c:pt>
                <c:pt idx="11285">
                  <c:v>18</c:v>
                </c:pt>
                <c:pt idx="11286">
                  <c:v>18</c:v>
                </c:pt>
                <c:pt idx="11287">
                  <c:v>18</c:v>
                </c:pt>
                <c:pt idx="11288">
                  <c:v>18</c:v>
                </c:pt>
                <c:pt idx="11289">
                  <c:v>18</c:v>
                </c:pt>
                <c:pt idx="11290">
                  <c:v>18</c:v>
                </c:pt>
                <c:pt idx="11291">
                  <c:v>18</c:v>
                </c:pt>
                <c:pt idx="11292">
                  <c:v>18</c:v>
                </c:pt>
                <c:pt idx="11293">
                  <c:v>18</c:v>
                </c:pt>
                <c:pt idx="11294">
                  <c:v>18</c:v>
                </c:pt>
                <c:pt idx="11295">
                  <c:v>18</c:v>
                </c:pt>
                <c:pt idx="11296">
                  <c:v>18</c:v>
                </c:pt>
                <c:pt idx="11297">
                  <c:v>18</c:v>
                </c:pt>
                <c:pt idx="11298">
                  <c:v>18</c:v>
                </c:pt>
                <c:pt idx="11299">
                  <c:v>18</c:v>
                </c:pt>
                <c:pt idx="11300">
                  <c:v>18</c:v>
                </c:pt>
                <c:pt idx="11301">
                  <c:v>18</c:v>
                </c:pt>
                <c:pt idx="11302">
                  <c:v>18</c:v>
                </c:pt>
                <c:pt idx="11303">
                  <c:v>18</c:v>
                </c:pt>
                <c:pt idx="11304">
                  <c:v>18</c:v>
                </c:pt>
                <c:pt idx="11305">
                  <c:v>18</c:v>
                </c:pt>
                <c:pt idx="11306">
                  <c:v>18</c:v>
                </c:pt>
                <c:pt idx="11307">
                  <c:v>18</c:v>
                </c:pt>
                <c:pt idx="11308">
                  <c:v>18</c:v>
                </c:pt>
                <c:pt idx="11309">
                  <c:v>18</c:v>
                </c:pt>
                <c:pt idx="11310">
                  <c:v>18</c:v>
                </c:pt>
                <c:pt idx="11311">
                  <c:v>18</c:v>
                </c:pt>
                <c:pt idx="11312">
                  <c:v>18</c:v>
                </c:pt>
                <c:pt idx="11313">
                  <c:v>18</c:v>
                </c:pt>
                <c:pt idx="11314">
                  <c:v>18</c:v>
                </c:pt>
                <c:pt idx="11315">
                  <c:v>18</c:v>
                </c:pt>
                <c:pt idx="11316">
                  <c:v>18</c:v>
                </c:pt>
                <c:pt idx="11317">
                  <c:v>18</c:v>
                </c:pt>
                <c:pt idx="11318">
                  <c:v>18</c:v>
                </c:pt>
                <c:pt idx="11319">
                  <c:v>18</c:v>
                </c:pt>
                <c:pt idx="11320">
                  <c:v>18</c:v>
                </c:pt>
                <c:pt idx="11321">
                  <c:v>18</c:v>
                </c:pt>
                <c:pt idx="11322">
                  <c:v>18</c:v>
                </c:pt>
                <c:pt idx="11323">
                  <c:v>18</c:v>
                </c:pt>
                <c:pt idx="11324">
                  <c:v>18</c:v>
                </c:pt>
                <c:pt idx="11325">
                  <c:v>18</c:v>
                </c:pt>
                <c:pt idx="11326">
                  <c:v>18</c:v>
                </c:pt>
                <c:pt idx="11327">
                  <c:v>18</c:v>
                </c:pt>
                <c:pt idx="11328">
                  <c:v>18</c:v>
                </c:pt>
                <c:pt idx="11329">
                  <c:v>18</c:v>
                </c:pt>
                <c:pt idx="11330">
                  <c:v>18</c:v>
                </c:pt>
                <c:pt idx="11331">
                  <c:v>18</c:v>
                </c:pt>
                <c:pt idx="11332">
                  <c:v>18</c:v>
                </c:pt>
                <c:pt idx="11333">
                  <c:v>18</c:v>
                </c:pt>
                <c:pt idx="11334">
                  <c:v>18</c:v>
                </c:pt>
                <c:pt idx="11335">
                  <c:v>18</c:v>
                </c:pt>
                <c:pt idx="11336">
                  <c:v>18</c:v>
                </c:pt>
                <c:pt idx="11337">
                  <c:v>18</c:v>
                </c:pt>
                <c:pt idx="11338">
                  <c:v>18</c:v>
                </c:pt>
                <c:pt idx="11339">
                  <c:v>18</c:v>
                </c:pt>
                <c:pt idx="11340">
                  <c:v>18</c:v>
                </c:pt>
                <c:pt idx="11341">
                  <c:v>18</c:v>
                </c:pt>
                <c:pt idx="11342">
                  <c:v>18</c:v>
                </c:pt>
                <c:pt idx="11343">
                  <c:v>18</c:v>
                </c:pt>
                <c:pt idx="11344">
                  <c:v>18</c:v>
                </c:pt>
                <c:pt idx="11345">
                  <c:v>18</c:v>
                </c:pt>
                <c:pt idx="11346">
                  <c:v>18</c:v>
                </c:pt>
                <c:pt idx="11347">
                  <c:v>18</c:v>
                </c:pt>
                <c:pt idx="11348">
                  <c:v>18</c:v>
                </c:pt>
                <c:pt idx="11349">
                  <c:v>18</c:v>
                </c:pt>
                <c:pt idx="11350">
                  <c:v>18</c:v>
                </c:pt>
                <c:pt idx="11351">
                  <c:v>18</c:v>
                </c:pt>
                <c:pt idx="11352">
                  <c:v>18</c:v>
                </c:pt>
                <c:pt idx="11353">
                  <c:v>18</c:v>
                </c:pt>
                <c:pt idx="11354">
                  <c:v>18</c:v>
                </c:pt>
                <c:pt idx="11355">
                  <c:v>18</c:v>
                </c:pt>
                <c:pt idx="11356">
                  <c:v>18</c:v>
                </c:pt>
                <c:pt idx="11357">
                  <c:v>18</c:v>
                </c:pt>
                <c:pt idx="11358">
                  <c:v>18</c:v>
                </c:pt>
                <c:pt idx="11359">
                  <c:v>18</c:v>
                </c:pt>
                <c:pt idx="11360">
                  <c:v>18</c:v>
                </c:pt>
                <c:pt idx="11361">
                  <c:v>18</c:v>
                </c:pt>
                <c:pt idx="11362">
                  <c:v>18</c:v>
                </c:pt>
                <c:pt idx="11363">
                  <c:v>18</c:v>
                </c:pt>
                <c:pt idx="11364">
                  <c:v>18</c:v>
                </c:pt>
                <c:pt idx="11365">
                  <c:v>18</c:v>
                </c:pt>
                <c:pt idx="11366">
                  <c:v>18</c:v>
                </c:pt>
                <c:pt idx="11367">
                  <c:v>18</c:v>
                </c:pt>
                <c:pt idx="11368">
                  <c:v>18</c:v>
                </c:pt>
                <c:pt idx="11369">
                  <c:v>18</c:v>
                </c:pt>
                <c:pt idx="11370">
                  <c:v>18</c:v>
                </c:pt>
                <c:pt idx="11371">
                  <c:v>18</c:v>
                </c:pt>
                <c:pt idx="11372">
                  <c:v>18</c:v>
                </c:pt>
                <c:pt idx="11373">
                  <c:v>18</c:v>
                </c:pt>
                <c:pt idx="11374">
                  <c:v>18</c:v>
                </c:pt>
                <c:pt idx="11375">
                  <c:v>18</c:v>
                </c:pt>
                <c:pt idx="11376">
                  <c:v>18</c:v>
                </c:pt>
                <c:pt idx="11377">
                  <c:v>18</c:v>
                </c:pt>
                <c:pt idx="11378">
                  <c:v>18</c:v>
                </c:pt>
                <c:pt idx="11379">
                  <c:v>18</c:v>
                </c:pt>
                <c:pt idx="11380">
                  <c:v>18</c:v>
                </c:pt>
                <c:pt idx="11381">
                  <c:v>18</c:v>
                </c:pt>
                <c:pt idx="11382">
                  <c:v>18</c:v>
                </c:pt>
                <c:pt idx="11383">
                  <c:v>18</c:v>
                </c:pt>
                <c:pt idx="11384">
                  <c:v>18</c:v>
                </c:pt>
                <c:pt idx="11385">
                  <c:v>18</c:v>
                </c:pt>
                <c:pt idx="11386">
                  <c:v>18</c:v>
                </c:pt>
                <c:pt idx="11387">
                  <c:v>18</c:v>
                </c:pt>
                <c:pt idx="11388">
                  <c:v>18</c:v>
                </c:pt>
                <c:pt idx="11389">
                  <c:v>18</c:v>
                </c:pt>
                <c:pt idx="11390">
                  <c:v>18</c:v>
                </c:pt>
                <c:pt idx="11391">
                  <c:v>18</c:v>
                </c:pt>
                <c:pt idx="11392">
                  <c:v>18</c:v>
                </c:pt>
                <c:pt idx="11393">
                  <c:v>18</c:v>
                </c:pt>
                <c:pt idx="11394">
                  <c:v>18</c:v>
                </c:pt>
                <c:pt idx="11395">
                  <c:v>18</c:v>
                </c:pt>
                <c:pt idx="11396">
                  <c:v>18</c:v>
                </c:pt>
                <c:pt idx="11397">
                  <c:v>18</c:v>
                </c:pt>
                <c:pt idx="11398">
                  <c:v>18</c:v>
                </c:pt>
                <c:pt idx="11399">
                  <c:v>18</c:v>
                </c:pt>
                <c:pt idx="11400">
                  <c:v>18</c:v>
                </c:pt>
                <c:pt idx="11401">
                  <c:v>18</c:v>
                </c:pt>
                <c:pt idx="11402">
                  <c:v>18</c:v>
                </c:pt>
                <c:pt idx="11403">
                  <c:v>18</c:v>
                </c:pt>
                <c:pt idx="11404">
                  <c:v>18</c:v>
                </c:pt>
                <c:pt idx="11405">
                  <c:v>18</c:v>
                </c:pt>
                <c:pt idx="11406">
                  <c:v>18</c:v>
                </c:pt>
                <c:pt idx="11407">
                  <c:v>18</c:v>
                </c:pt>
                <c:pt idx="11408">
                  <c:v>18</c:v>
                </c:pt>
                <c:pt idx="11409">
                  <c:v>18</c:v>
                </c:pt>
                <c:pt idx="11410">
                  <c:v>18</c:v>
                </c:pt>
                <c:pt idx="11411">
                  <c:v>18</c:v>
                </c:pt>
                <c:pt idx="11412">
                  <c:v>18</c:v>
                </c:pt>
                <c:pt idx="11413">
                  <c:v>18</c:v>
                </c:pt>
                <c:pt idx="11414">
                  <c:v>18</c:v>
                </c:pt>
                <c:pt idx="11415">
                  <c:v>18</c:v>
                </c:pt>
                <c:pt idx="11416">
                  <c:v>18</c:v>
                </c:pt>
                <c:pt idx="11417">
                  <c:v>18</c:v>
                </c:pt>
                <c:pt idx="11418">
                  <c:v>18</c:v>
                </c:pt>
                <c:pt idx="11419">
                  <c:v>18</c:v>
                </c:pt>
                <c:pt idx="11420">
                  <c:v>18</c:v>
                </c:pt>
                <c:pt idx="11421">
                  <c:v>18</c:v>
                </c:pt>
                <c:pt idx="11422">
                  <c:v>18</c:v>
                </c:pt>
                <c:pt idx="11423">
                  <c:v>18</c:v>
                </c:pt>
                <c:pt idx="11424">
                  <c:v>18</c:v>
                </c:pt>
                <c:pt idx="11425">
                  <c:v>18</c:v>
                </c:pt>
                <c:pt idx="11426">
                  <c:v>18</c:v>
                </c:pt>
                <c:pt idx="11427">
                  <c:v>18</c:v>
                </c:pt>
                <c:pt idx="11428">
                  <c:v>18</c:v>
                </c:pt>
                <c:pt idx="11429">
                  <c:v>18</c:v>
                </c:pt>
                <c:pt idx="11430">
                  <c:v>18</c:v>
                </c:pt>
                <c:pt idx="11431">
                  <c:v>18</c:v>
                </c:pt>
                <c:pt idx="11432">
                  <c:v>18</c:v>
                </c:pt>
                <c:pt idx="11433">
                  <c:v>18</c:v>
                </c:pt>
                <c:pt idx="11434">
                  <c:v>18</c:v>
                </c:pt>
                <c:pt idx="11435">
                  <c:v>18</c:v>
                </c:pt>
                <c:pt idx="11436">
                  <c:v>18</c:v>
                </c:pt>
                <c:pt idx="11437">
                  <c:v>18</c:v>
                </c:pt>
                <c:pt idx="11438">
                  <c:v>18</c:v>
                </c:pt>
                <c:pt idx="11439">
                  <c:v>18</c:v>
                </c:pt>
                <c:pt idx="11440">
                  <c:v>18</c:v>
                </c:pt>
                <c:pt idx="11441">
                  <c:v>18</c:v>
                </c:pt>
                <c:pt idx="11442">
                  <c:v>18</c:v>
                </c:pt>
                <c:pt idx="11443">
                  <c:v>18</c:v>
                </c:pt>
                <c:pt idx="11444">
                  <c:v>18</c:v>
                </c:pt>
                <c:pt idx="11445">
                  <c:v>18</c:v>
                </c:pt>
                <c:pt idx="11446">
                  <c:v>18</c:v>
                </c:pt>
                <c:pt idx="11447">
                  <c:v>18</c:v>
                </c:pt>
                <c:pt idx="11448">
                  <c:v>18</c:v>
                </c:pt>
                <c:pt idx="11449">
                  <c:v>18</c:v>
                </c:pt>
                <c:pt idx="11450">
                  <c:v>18</c:v>
                </c:pt>
                <c:pt idx="11451">
                  <c:v>18</c:v>
                </c:pt>
                <c:pt idx="11452">
                  <c:v>18</c:v>
                </c:pt>
                <c:pt idx="11453">
                  <c:v>18</c:v>
                </c:pt>
                <c:pt idx="11454">
                  <c:v>18</c:v>
                </c:pt>
                <c:pt idx="11455">
                  <c:v>18</c:v>
                </c:pt>
                <c:pt idx="11456">
                  <c:v>18</c:v>
                </c:pt>
                <c:pt idx="11457">
                  <c:v>18</c:v>
                </c:pt>
                <c:pt idx="11458">
                  <c:v>18</c:v>
                </c:pt>
                <c:pt idx="11459">
                  <c:v>18</c:v>
                </c:pt>
                <c:pt idx="11460">
                  <c:v>18</c:v>
                </c:pt>
                <c:pt idx="11461">
                  <c:v>18</c:v>
                </c:pt>
                <c:pt idx="11462">
                  <c:v>18</c:v>
                </c:pt>
                <c:pt idx="11463">
                  <c:v>18</c:v>
                </c:pt>
                <c:pt idx="11464">
                  <c:v>18</c:v>
                </c:pt>
                <c:pt idx="11465">
                  <c:v>18</c:v>
                </c:pt>
                <c:pt idx="11466">
                  <c:v>18</c:v>
                </c:pt>
                <c:pt idx="11467">
                  <c:v>18</c:v>
                </c:pt>
                <c:pt idx="11468">
                  <c:v>18</c:v>
                </c:pt>
                <c:pt idx="11469">
                  <c:v>18</c:v>
                </c:pt>
                <c:pt idx="11470">
                  <c:v>18</c:v>
                </c:pt>
                <c:pt idx="11471">
                  <c:v>18</c:v>
                </c:pt>
                <c:pt idx="11472">
                  <c:v>18</c:v>
                </c:pt>
                <c:pt idx="11473">
                  <c:v>18</c:v>
                </c:pt>
                <c:pt idx="11474">
                  <c:v>18</c:v>
                </c:pt>
                <c:pt idx="11475">
                  <c:v>18</c:v>
                </c:pt>
                <c:pt idx="11476">
                  <c:v>18</c:v>
                </c:pt>
                <c:pt idx="11477">
                  <c:v>18</c:v>
                </c:pt>
                <c:pt idx="11478">
                  <c:v>18</c:v>
                </c:pt>
                <c:pt idx="11479">
                  <c:v>18</c:v>
                </c:pt>
                <c:pt idx="11480">
                  <c:v>18</c:v>
                </c:pt>
                <c:pt idx="11481">
                  <c:v>18</c:v>
                </c:pt>
                <c:pt idx="11482">
                  <c:v>18</c:v>
                </c:pt>
                <c:pt idx="11483">
                  <c:v>18</c:v>
                </c:pt>
                <c:pt idx="11484">
                  <c:v>18</c:v>
                </c:pt>
                <c:pt idx="11485">
                  <c:v>18</c:v>
                </c:pt>
                <c:pt idx="11486">
                  <c:v>18</c:v>
                </c:pt>
                <c:pt idx="11487">
                  <c:v>18</c:v>
                </c:pt>
                <c:pt idx="11488">
                  <c:v>18</c:v>
                </c:pt>
                <c:pt idx="11489">
                  <c:v>18</c:v>
                </c:pt>
                <c:pt idx="11490">
                  <c:v>18</c:v>
                </c:pt>
                <c:pt idx="11491">
                  <c:v>18</c:v>
                </c:pt>
                <c:pt idx="11492">
                  <c:v>18</c:v>
                </c:pt>
                <c:pt idx="11493">
                  <c:v>18</c:v>
                </c:pt>
                <c:pt idx="11494">
                  <c:v>18</c:v>
                </c:pt>
                <c:pt idx="11495">
                  <c:v>18</c:v>
                </c:pt>
                <c:pt idx="11496">
                  <c:v>18</c:v>
                </c:pt>
                <c:pt idx="11497">
                  <c:v>18</c:v>
                </c:pt>
                <c:pt idx="11498">
                  <c:v>18</c:v>
                </c:pt>
                <c:pt idx="11499">
                  <c:v>18</c:v>
                </c:pt>
                <c:pt idx="11500">
                  <c:v>18</c:v>
                </c:pt>
                <c:pt idx="11501">
                  <c:v>18</c:v>
                </c:pt>
                <c:pt idx="11502">
                  <c:v>18</c:v>
                </c:pt>
                <c:pt idx="11503">
                  <c:v>18</c:v>
                </c:pt>
                <c:pt idx="11504">
                  <c:v>18</c:v>
                </c:pt>
                <c:pt idx="11505">
                  <c:v>18</c:v>
                </c:pt>
                <c:pt idx="11506">
                  <c:v>18</c:v>
                </c:pt>
                <c:pt idx="11507">
                  <c:v>18</c:v>
                </c:pt>
                <c:pt idx="11508">
                  <c:v>18</c:v>
                </c:pt>
                <c:pt idx="11509">
                  <c:v>18</c:v>
                </c:pt>
                <c:pt idx="11510">
                  <c:v>18</c:v>
                </c:pt>
                <c:pt idx="11511">
                  <c:v>18</c:v>
                </c:pt>
                <c:pt idx="11512">
                  <c:v>18</c:v>
                </c:pt>
                <c:pt idx="11513">
                  <c:v>18</c:v>
                </c:pt>
                <c:pt idx="11514">
                  <c:v>18</c:v>
                </c:pt>
                <c:pt idx="11515">
                  <c:v>18</c:v>
                </c:pt>
                <c:pt idx="11516">
                  <c:v>18</c:v>
                </c:pt>
                <c:pt idx="11517">
                  <c:v>18</c:v>
                </c:pt>
                <c:pt idx="11518">
                  <c:v>18</c:v>
                </c:pt>
                <c:pt idx="11519">
                  <c:v>18</c:v>
                </c:pt>
                <c:pt idx="11520">
                  <c:v>18</c:v>
                </c:pt>
                <c:pt idx="11521">
                  <c:v>18</c:v>
                </c:pt>
                <c:pt idx="11522">
                  <c:v>18</c:v>
                </c:pt>
                <c:pt idx="11523">
                  <c:v>18</c:v>
                </c:pt>
                <c:pt idx="11524">
                  <c:v>18</c:v>
                </c:pt>
                <c:pt idx="11525">
                  <c:v>18</c:v>
                </c:pt>
                <c:pt idx="11526">
                  <c:v>18</c:v>
                </c:pt>
                <c:pt idx="11527">
                  <c:v>18</c:v>
                </c:pt>
                <c:pt idx="11528">
                  <c:v>18</c:v>
                </c:pt>
                <c:pt idx="11529">
                  <c:v>18</c:v>
                </c:pt>
                <c:pt idx="11530">
                  <c:v>18</c:v>
                </c:pt>
                <c:pt idx="11531">
                  <c:v>18</c:v>
                </c:pt>
                <c:pt idx="11532">
                  <c:v>18</c:v>
                </c:pt>
                <c:pt idx="11533">
                  <c:v>18</c:v>
                </c:pt>
                <c:pt idx="11534">
                  <c:v>18</c:v>
                </c:pt>
                <c:pt idx="11535">
                  <c:v>18</c:v>
                </c:pt>
                <c:pt idx="11536">
                  <c:v>18</c:v>
                </c:pt>
                <c:pt idx="11537">
                  <c:v>18</c:v>
                </c:pt>
                <c:pt idx="11538">
                  <c:v>18</c:v>
                </c:pt>
                <c:pt idx="11539">
                  <c:v>18</c:v>
                </c:pt>
                <c:pt idx="11540">
                  <c:v>18</c:v>
                </c:pt>
                <c:pt idx="11541">
                  <c:v>18</c:v>
                </c:pt>
                <c:pt idx="11542">
                  <c:v>18</c:v>
                </c:pt>
                <c:pt idx="11543">
                  <c:v>18</c:v>
                </c:pt>
                <c:pt idx="11544">
                  <c:v>18</c:v>
                </c:pt>
                <c:pt idx="11545">
                  <c:v>18</c:v>
                </c:pt>
                <c:pt idx="11546">
                  <c:v>18</c:v>
                </c:pt>
                <c:pt idx="11547">
                  <c:v>18</c:v>
                </c:pt>
                <c:pt idx="11548">
                  <c:v>18</c:v>
                </c:pt>
                <c:pt idx="11549">
                  <c:v>18</c:v>
                </c:pt>
                <c:pt idx="11550">
                  <c:v>18</c:v>
                </c:pt>
                <c:pt idx="11551">
                  <c:v>18</c:v>
                </c:pt>
                <c:pt idx="11552">
                  <c:v>18</c:v>
                </c:pt>
                <c:pt idx="11553">
                  <c:v>18</c:v>
                </c:pt>
                <c:pt idx="11554">
                  <c:v>18</c:v>
                </c:pt>
                <c:pt idx="11555">
                  <c:v>18</c:v>
                </c:pt>
                <c:pt idx="11556">
                  <c:v>18</c:v>
                </c:pt>
                <c:pt idx="11557">
                  <c:v>18</c:v>
                </c:pt>
                <c:pt idx="11558">
                  <c:v>18</c:v>
                </c:pt>
                <c:pt idx="11559">
                  <c:v>18</c:v>
                </c:pt>
                <c:pt idx="11560">
                  <c:v>18</c:v>
                </c:pt>
                <c:pt idx="11561">
                  <c:v>18</c:v>
                </c:pt>
                <c:pt idx="11562">
                  <c:v>18</c:v>
                </c:pt>
                <c:pt idx="11563">
                  <c:v>18</c:v>
                </c:pt>
                <c:pt idx="11564">
                  <c:v>18</c:v>
                </c:pt>
                <c:pt idx="11565">
                  <c:v>18</c:v>
                </c:pt>
                <c:pt idx="11566">
                  <c:v>18</c:v>
                </c:pt>
                <c:pt idx="11567">
                  <c:v>18</c:v>
                </c:pt>
                <c:pt idx="11568">
                  <c:v>18</c:v>
                </c:pt>
                <c:pt idx="11569">
                  <c:v>18</c:v>
                </c:pt>
                <c:pt idx="11570">
                  <c:v>18</c:v>
                </c:pt>
                <c:pt idx="11571">
                  <c:v>18</c:v>
                </c:pt>
                <c:pt idx="11572">
                  <c:v>18</c:v>
                </c:pt>
                <c:pt idx="11573">
                  <c:v>18</c:v>
                </c:pt>
                <c:pt idx="11574">
                  <c:v>18</c:v>
                </c:pt>
                <c:pt idx="11575">
                  <c:v>18</c:v>
                </c:pt>
                <c:pt idx="11576">
                  <c:v>18</c:v>
                </c:pt>
                <c:pt idx="11577">
                  <c:v>18</c:v>
                </c:pt>
                <c:pt idx="11578">
                  <c:v>18</c:v>
                </c:pt>
                <c:pt idx="11579">
                  <c:v>18</c:v>
                </c:pt>
                <c:pt idx="11580">
                  <c:v>18</c:v>
                </c:pt>
                <c:pt idx="11581">
                  <c:v>18</c:v>
                </c:pt>
                <c:pt idx="11582">
                  <c:v>18</c:v>
                </c:pt>
                <c:pt idx="11583">
                  <c:v>18</c:v>
                </c:pt>
                <c:pt idx="11584">
                  <c:v>18</c:v>
                </c:pt>
                <c:pt idx="11585">
                  <c:v>18</c:v>
                </c:pt>
                <c:pt idx="11586">
                  <c:v>18</c:v>
                </c:pt>
                <c:pt idx="11587">
                  <c:v>18</c:v>
                </c:pt>
                <c:pt idx="11588">
                  <c:v>18</c:v>
                </c:pt>
                <c:pt idx="11589">
                  <c:v>18</c:v>
                </c:pt>
                <c:pt idx="11590">
                  <c:v>18</c:v>
                </c:pt>
                <c:pt idx="11591">
                  <c:v>18</c:v>
                </c:pt>
                <c:pt idx="11592">
                  <c:v>18</c:v>
                </c:pt>
                <c:pt idx="11593">
                  <c:v>18</c:v>
                </c:pt>
                <c:pt idx="11594">
                  <c:v>18</c:v>
                </c:pt>
                <c:pt idx="11595">
                  <c:v>18</c:v>
                </c:pt>
                <c:pt idx="11596">
                  <c:v>18</c:v>
                </c:pt>
                <c:pt idx="11597">
                  <c:v>18</c:v>
                </c:pt>
                <c:pt idx="11598">
                  <c:v>18</c:v>
                </c:pt>
                <c:pt idx="11599">
                  <c:v>18</c:v>
                </c:pt>
                <c:pt idx="11600">
                  <c:v>18</c:v>
                </c:pt>
                <c:pt idx="11601">
                  <c:v>18</c:v>
                </c:pt>
                <c:pt idx="11602">
                  <c:v>18</c:v>
                </c:pt>
                <c:pt idx="11603">
                  <c:v>18</c:v>
                </c:pt>
                <c:pt idx="11604">
                  <c:v>18</c:v>
                </c:pt>
                <c:pt idx="11605">
                  <c:v>18</c:v>
                </c:pt>
                <c:pt idx="11606">
                  <c:v>18</c:v>
                </c:pt>
                <c:pt idx="11607">
                  <c:v>18</c:v>
                </c:pt>
                <c:pt idx="11608">
                  <c:v>18</c:v>
                </c:pt>
                <c:pt idx="11609">
                  <c:v>18</c:v>
                </c:pt>
                <c:pt idx="11610">
                  <c:v>18</c:v>
                </c:pt>
                <c:pt idx="11611">
                  <c:v>18</c:v>
                </c:pt>
                <c:pt idx="11612">
                  <c:v>18</c:v>
                </c:pt>
                <c:pt idx="11613">
                  <c:v>18</c:v>
                </c:pt>
                <c:pt idx="11614">
                  <c:v>18</c:v>
                </c:pt>
                <c:pt idx="11615">
                  <c:v>18</c:v>
                </c:pt>
                <c:pt idx="11616">
                  <c:v>18</c:v>
                </c:pt>
                <c:pt idx="11617">
                  <c:v>18</c:v>
                </c:pt>
                <c:pt idx="11618">
                  <c:v>18</c:v>
                </c:pt>
                <c:pt idx="11619">
                  <c:v>18</c:v>
                </c:pt>
                <c:pt idx="11620">
                  <c:v>18</c:v>
                </c:pt>
                <c:pt idx="11621">
                  <c:v>18</c:v>
                </c:pt>
                <c:pt idx="11622">
                  <c:v>18</c:v>
                </c:pt>
                <c:pt idx="11623">
                  <c:v>18</c:v>
                </c:pt>
                <c:pt idx="11624">
                  <c:v>18</c:v>
                </c:pt>
                <c:pt idx="11625">
                  <c:v>18</c:v>
                </c:pt>
                <c:pt idx="11626">
                  <c:v>18</c:v>
                </c:pt>
                <c:pt idx="11627">
                  <c:v>18</c:v>
                </c:pt>
                <c:pt idx="11628">
                  <c:v>18</c:v>
                </c:pt>
                <c:pt idx="11629">
                  <c:v>18</c:v>
                </c:pt>
                <c:pt idx="11630">
                  <c:v>18</c:v>
                </c:pt>
                <c:pt idx="11631">
                  <c:v>18</c:v>
                </c:pt>
                <c:pt idx="11632">
                  <c:v>18</c:v>
                </c:pt>
                <c:pt idx="11633">
                  <c:v>18</c:v>
                </c:pt>
                <c:pt idx="11634">
                  <c:v>18</c:v>
                </c:pt>
                <c:pt idx="11635">
                  <c:v>18</c:v>
                </c:pt>
                <c:pt idx="11636">
                  <c:v>18</c:v>
                </c:pt>
                <c:pt idx="11637">
                  <c:v>18</c:v>
                </c:pt>
                <c:pt idx="11638">
                  <c:v>18</c:v>
                </c:pt>
                <c:pt idx="11639">
                  <c:v>18</c:v>
                </c:pt>
                <c:pt idx="11640">
                  <c:v>18</c:v>
                </c:pt>
                <c:pt idx="11641">
                  <c:v>18</c:v>
                </c:pt>
                <c:pt idx="11642">
                  <c:v>18</c:v>
                </c:pt>
                <c:pt idx="11643">
                  <c:v>18</c:v>
                </c:pt>
                <c:pt idx="11644">
                  <c:v>18</c:v>
                </c:pt>
                <c:pt idx="11645">
                  <c:v>18</c:v>
                </c:pt>
                <c:pt idx="11646">
                  <c:v>18</c:v>
                </c:pt>
                <c:pt idx="11647">
                  <c:v>18</c:v>
                </c:pt>
                <c:pt idx="11648">
                  <c:v>18</c:v>
                </c:pt>
                <c:pt idx="11649">
                  <c:v>18</c:v>
                </c:pt>
                <c:pt idx="11650">
                  <c:v>18</c:v>
                </c:pt>
                <c:pt idx="11651">
                  <c:v>18</c:v>
                </c:pt>
                <c:pt idx="11652">
                  <c:v>18</c:v>
                </c:pt>
                <c:pt idx="11653">
                  <c:v>18</c:v>
                </c:pt>
                <c:pt idx="11654">
                  <c:v>18</c:v>
                </c:pt>
                <c:pt idx="11655">
                  <c:v>18</c:v>
                </c:pt>
                <c:pt idx="11656">
                  <c:v>18</c:v>
                </c:pt>
                <c:pt idx="11657">
                  <c:v>18</c:v>
                </c:pt>
                <c:pt idx="11658">
                  <c:v>18</c:v>
                </c:pt>
                <c:pt idx="11659">
                  <c:v>18</c:v>
                </c:pt>
                <c:pt idx="11660">
                  <c:v>18</c:v>
                </c:pt>
                <c:pt idx="11661">
                  <c:v>18</c:v>
                </c:pt>
                <c:pt idx="11662">
                  <c:v>18</c:v>
                </c:pt>
                <c:pt idx="11663">
                  <c:v>18</c:v>
                </c:pt>
                <c:pt idx="11664">
                  <c:v>18</c:v>
                </c:pt>
                <c:pt idx="11665">
                  <c:v>18</c:v>
                </c:pt>
                <c:pt idx="11666">
                  <c:v>18</c:v>
                </c:pt>
                <c:pt idx="11667">
                  <c:v>18</c:v>
                </c:pt>
                <c:pt idx="11668">
                  <c:v>18</c:v>
                </c:pt>
                <c:pt idx="11669">
                  <c:v>18</c:v>
                </c:pt>
                <c:pt idx="11670">
                  <c:v>18</c:v>
                </c:pt>
                <c:pt idx="11671">
                  <c:v>18</c:v>
                </c:pt>
                <c:pt idx="11672">
                  <c:v>18</c:v>
                </c:pt>
                <c:pt idx="11673">
                  <c:v>18</c:v>
                </c:pt>
                <c:pt idx="11674">
                  <c:v>18</c:v>
                </c:pt>
                <c:pt idx="11675">
                  <c:v>18</c:v>
                </c:pt>
                <c:pt idx="11676">
                  <c:v>18</c:v>
                </c:pt>
                <c:pt idx="11677">
                  <c:v>18</c:v>
                </c:pt>
                <c:pt idx="11678">
                  <c:v>18</c:v>
                </c:pt>
                <c:pt idx="11679">
                  <c:v>18</c:v>
                </c:pt>
                <c:pt idx="11680">
                  <c:v>18</c:v>
                </c:pt>
                <c:pt idx="11681">
                  <c:v>18</c:v>
                </c:pt>
                <c:pt idx="11682">
                  <c:v>18</c:v>
                </c:pt>
                <c:pt idx="11683">
                  <c:v>18</c:v>
                </c:pt>
                <c:pt idx="11684">
                  <c:v>18</c:v>
                </c:pt>
                <c:pt idx="11685">
                  <c:v>18</c:v>
                </c:pt>
                <c:pt idx="11686">
                  <c:v>18</c:v>
                </c:pt>
                <c:pt idx="11687">
                  <c:v>18</c:v>
                </c:pt>
                <c:pt idx="11688">
                  <c:v>18</c:v>
                </c:pt>
                <c:pt idx="11689">
                  <c:v>18</c:v>
                </c:pt>
                <c:pt idx="11690">
                  <c:v>18</c:v>
                </c:pt>
                <c:pt idx="11691">
                  <c:v>18</c:v>
                </c:pt>
                <c:pt idx="11692">
                  <c:v>18</c:v>
                </c:pt>
                <c:pt idx="11693">
                  <c:v>18</c:v>
                </c:pt>
                <c:pt idx="11694">
                  <c:v>18</c:v>
                </c:pt>
                <c:pt idx="11695">
                  <c:v>18</c:v>
                </c:pt>
                <c:pt idx="11696">
                  <c:v>18</c:v>
                </c:pt>
                <c:pt idx="11697">
                  <c:v>18</c:v>
                </c:pt>
                <c:pt idx="11698">
                  <c:v>18</c:v>
                </c:pt>
                <c:pt idx="11699">
                  <c:v>18</c:v>
                </c:pt>
                <c:pt idx="11700">
                  <c:v>18</c:v>
                </c:pt>
                <c:pt idx="11701">
                  <c:v>18</c:v>
                </c:pt>
                <c:pt idx="11702">
                  <c:v>18</c:v>
                </c:pt>
                <c:pt idx="11703">
                  <c:v>18</c:v>
                </c:pt>
                <c:pt idx="11704">
                  <c:v>18</c:v>
                </c:pt>
                <c:pt idx="11705">
                  <c:v>18</c:v>
                </c:pt>
                <c:pt idx="11706">
                  <c:v>18</c:v>
                </c:pt>
                <c:pt idx="11707">
                  <c:v>18</c:v>
                </c:pt>
                <c:pt idx="11708">
                  <c:v>18</c:v>
                </c:pt>
                <c:pt idx="11709">
                  <c:v>18</c:v>
                </c:pt>
                <c:pt idx="11710">
                  <c:v>18</c:v>
                </c:pt>
                <c:pt idx="11711">
                  <c:v>18</c:v>
                </c:pt>
                <c:pt idx="11712">
                  <c:v>18</c:v>
                </c:pt>
                <c:pt idx="11713">
                  <c:v>18</c:v>
                </c:pt>
                <c:pt idx="11714">
                  <c:v>18</c:v>
                </c:pt>
                <c:pt idx="11715">
                  <c:v>18</c:v>
                </c:pt>
                <c:pt idx="11716">
                  <c:v>18</c:v>
                </c:pt>
                <c:pt idx="11717">
                  <c:v>18</c:v>
                </c:pt>
                <c:pt idx="11718">
                  <c:v>18</c:v>
                </c:pt>
                <c:pt idx="11719">
                  <c:v>18</c:v>
                </c:pt>
                <c:pt idx="11720">
                  <c:v>18</c:v>
                </c:pt>
                <c:pt idx="11721">
                  <c:v>18</c:v>
                </c:pt>
                <c:pt idx="11722">
                  <c:v>18</c:v>
                </c:pt>
                <c:pt idx="11723">
                  <c:v>18</c:v>
                </c:pt>
                <c:pt idx="11724">
                  <c:v>18</c:v>
                </c:pt>
                <c:pt idx="11725">
                  <c:v>18</c:v>
                </c:pt>
                <c:pt idx="11726">
                  <c:v>18</c:v>
                </c:pt>
                <c:pt idx="11727">
                  <c:v>18</c:v>
                </c:pt>
                <c:pt idx="11728">
                  <c:v>18</c:v>
                </c:pt>
                <c:pt idx="11729">
                  <c:v>18</c:v>
                </c:pt>
                <c:pt idx="11730">
                  <c:v>18</c:v>
                </c:pt>
                <c:pt idx="11731">
                  <c:v>18</c:v>
                </c:pt>
                <c:pt idx="11732">
                  <c:v>18</c:v>
                </c:pt>
                <c:pt idx="11733">
                  <c:v>18</c:v>
                </c:pt>
                <c:pt idx="11734">
                  <c:v>18</c:v>
                </c:pt>
                <c:pt idx="11735">
                  <c:v>18</c:v>
                </c:pt>
                <c:pt idx="11736">
                  <c:v>18</c:v>
                </c:pt>
                <c:pt idx="11737">
                  <c:v>18</c:v>
                </c:pt>
                <c:pt idx="11738">
                  <c:v>18</c:v>
                </c:pt>
                <c:pt idx="11739">
                  <c:v>18</c:v>
                </c:pt>
                <c:pt idx="11740">
                  <c:v>18</c:v>
                </c:pt>
                <c:pt idx="11741">
                  <c:v>18</c:v>
                </c:pt>
                <c:pt idx="11742">
                  <c:v>18</c:v>
                </c:pt>
                <c:pt idx="11743">
                  <c:v>18</c:v>
                </c:pt>
                <c:pt idx="11744">
                  <c:v>18</c:v>
                </c:pt>
                <c:pt idx="11745">
                  <c:v>18</c:v>
                </c:pt>
                <c:pt idx="11746">
                  <c:v>18</c:v>
                </c:pt>
                <c:pt idx="11747">
                  <c:v>18</c:v>
                </c:pt>
                <c:pt idx="11748">
                  <c:v>18</c:v>
                </c:pt>
                <c:pt idx="11749">
                  <c:v>18</c:v>
                </c:pt>
                <c:pt idx="11750">
                  <c:v>18</c:v>
                </c:pt>
                <c:pt idx="11751">
                  <c:v>18</c:v>
                </c:pt>
                <c:pt idx="11752">
                  <c:v>18</c:v>
                </c:pt>
                <c:pt idx="11753">
                  <c:v>18</c:v>
                </c:pt>
                <c:pt idx="11754">
                  <c:v>18</c:v>
                </c:pt>
                <c:pt idx="11755">
                  <c:v>18</c:v>
                </c:pt>
                <c:pt idx="11756">
                  <c:v>18</c:v>
                </c:pt>
                <c:pt idx="11757">
                  <c:v>18</c:v>
                </c:pt>
                <c:pt idx="11758">
                  <c:v>18</c:v>
                </c:pt>
                <c:pt idx="11759">
                  <c:v>18</c:v>
                </c:pt>
                <c:pt idx="11760">
                  <c:v>18</c:v>
                </c:pt>
                <c:pt idx="11761">
                  <c:v>18</c:v>
                </c:pt>
                <c:pt idx="11762">
                  <c:v>18</c:v>
                </c:pt>
                <c:pt idx="11763">
                  <c:v>18</c:v>
                </c:pt>
                <c:pt idx="11764">
                  <c:v>18</c:v>
                </c:pt>
                <c:pt idx="11765">
                  <c:v>18</c:v>
                </c:pt>
                <c:pt idx="11766">
                  <c:v>18</c:v>
                </c:pt>
                <c:pt idx="11767">
                  <c:v>18</c:v>
                </c:pt>
                <c:pt idx="11768">
                  <c:v>18</c:v>
                </c:pt>
                <c:pt idx="11769">
                  <c:v>18</c:v>
                </c:pt>
                <c:pt idx="11770">
                  <c:v>18</c:v>
                </c:pt>
                <c:pt idx="11771">
                  <c:v>18</c:v>
                </c:pt>
                <c:pt idx="11772">
                  <c:v>18</c:v>
                </c:pt>
                <c:pt idx="11773">
                  <c:v>18</c:v>
                </c:pt>
                <c:pt idx="11774">
                  <c:v>18</c:v>
                </c:pt>
                <c:pt idx="11775">
                  <c:v>18</c:v>
                </c:pt>
                <c:pt idx="11776">
                  <c:v>18</c:v>
                </c:pt>
                <c:pt idx="11777">
                  <c:v>18</c:v>
                </c:pt>
                <c:pt idx="11778">
                  <c:v>18</c:v>
                </c:pt>
                <c:pt idx="11779">
                  <c:v>18</c:v>
                </c:pt>
                <c:pt idx="11780">
                  <c:v>18</c:v>
                </c:pt>
                <c:pt idx="11781">
                  <c:v>18</c:v>
                </c:pt>
                <c:pt idx="11782">
                  <c:v>18</c:v>
                </c:pt>
                <c:pt idx="11783">
                  <c:v>18</c:v>
                </c:pt>
                <c:pt idx="11784">
                  <c:v>18</c:v>
                </c:pt>
                <c:pt idx="11785">
                  <c:v>18</c:v>
                </c:pt>
                <c:pt idx="11786">
                  <c:v>18</c:v>
                </c:pt>
                <c:pt idx="11787">
                  <c:v>18</c:v>
                </c:pt>
                <c:pt idx="11788">
                  <c:v>18</c:v>
                </c:pt>
                <c:pt idx="11789">
                  <c:v>18</c:v>
                </c:pt>
                <c:pt idx="11790">
                  <c:v>18</c:v>
                </c:pt>
                <c:pt idx="11791">
                  <c:v>18</c:v>
                </c:pt>
                <c:pt idx="11792">
                  <c:v>18</c:v>
                </c:pt>
                <c:pt idx="11793">
                  <c:v>18</c:v>
                </c:pt>
                <c:pt idx="11794">
                  <c:v>18</c:v>
                </c:pt>
                <c:pt idx="11795">
                  <c:v>18</c:v>
                </c:pt>
                <c:pt idx="11796">
                  <c:v>18</c:v>
                </c:pt>
                <c:pt idx="11797">
                  <c:v>18</c:v>
                </c:pt>
                <c:pt idx="11798">
                  <c:v>18</c:v>
                </c:pt>
                <c:pt idx="11799">
                  <c:v>18</c:v>
                </c:pt>
                <c:pt idx="11800">
                  <c:v>18</c:v>
                </c:pt>
                <c:pt idx="11801">
                  <c:v>18</c:v>
                </c:pt>
                <c:pt idx="11802">
                  <c:v>18</c:v>
                </c:pt>
                <c:pt idx="11803">
                  <c:v>18</c:v>
                </c:pt>
                <c:pt idx="11804">
                  <c:v>18</c:v>
                </c:pt>
                <c:pt idx="11805">
                  <c:v>18</c:v>
                </c:pt>
                <c:pt idx="11806">
                  <c:v>18</c:v>
                </c:pt>
                <c:pt idx="11807">
                  <c:v>18</c:v>
                </c:pt>
                <c:pt idx="11808">
                  <c:v>18</c:v>
                </c:pt>
                <c:pt idx="11809">
                  <c:v>18</c:v>
                </c:pt>
                <c:pt idx="11810">
                  <c:v>18</c:v>
                </c:pt>
                <c:pt idx="11811">
                  <c:v>18</c:v>
                </c:pt>
                <c:pt idx="11812">
                  <c:v>18</c:v>
                </c:pt>
                <c:pt idx="11813">
                  <c:v>18</c:v>
                </c:pt>
                <c:pt idx="11814">
                  <c:v>18</c:v>
                </c:pt>
                <c:pt idx="11815">
                  <c:v>18</c:v>
                </c:pt>
                <c:pt idx="11816">
                  <c:v>18</c:v>
                </c:pt>
                <c:pt idx="11817">
                  <c:v>18</c:v>
                </c:pt>
                <c:pt idx="11818">
                  <c:v>18</c:v>
                </c:pt>
                <c:pt idx="11819">
                  <c:v>18</c:v>
                </c:pt>
                <c:pt idx="11820">
                  <c:v>18</c:v>
                </c:pt>
                <c:pt idx="11821">
                  <c:v>18</c:v>
                </c:pt>
                <c:pt idx="11822">
                  <c:v>18</c:v>
                </c:pt>
                <c:pt idx="11823">
                  <c:v>18</c:v>
                </c:pt>
                <c:pt idx="11824">
                  <c:v>18</c:v>
                </c:pt>
                <c:pt idx="11825">
                  <c:v>18</c:v>
                </c:pt>
                <c:pt idx="11826">
                  <c:v>18</c:v>
                </c:pt>
                <c:pt idx="11827">
                  <c:v>18</c:v>
                </c:pt>
                <c:pt idx="11828">
                  <c:v>18</c:v>
                </c:pt>
                <c:pt idx="11829">
                  <c:v>18</c:v>
                </c:pt>
                <c:pt idx="11830">
                  <c:v>18</c:v>
                </c:pt>
                <c:pt idx="11831">
                  <c:v>18</c:v>
                </c:pt>
                <c:pt idx="11832">
                  <c:v>18</c:v>
                </c:pt>
                <c:pt idx="11833">
                  <c:v>18</c:v>
                </c:pt>
                <c:pt idx="11834">
                  <c:v>18</c:v>
                </c:pt>
                <c:pt idx="11835">
                  <c:v>18</c:v>
                </c:pt>
                <c:pt idx="11836">
                  <c:v>18</c:v>
                </c:pt>
                <c:pt idx="11837">
                  <c:v>18</c:v>
                </c:pt>
                <c:pt idx="11838">
                  <c:v>18</c:v>
                </c:pt>
                <c:pt idx="11839">
                  <c:v>18</c:v>
                </c:pt>
                <c:pt idx="11840">
                  <c:v>18</c:v>
                </c:pt>
                <c:pt idx="11841">
                  <c:v>18</c:v>
                </c:pt>
                <c:pt idx="11842">
                  <c:v>18</c:v>
                </c:pt>
                <c:pt idx="11843">
                  <c:v>18</c:v>
                </c:pt>
                <c:pt idx="11844">
                  <c:v>18</c:v>
                </c:pt>
                <c:pt idx="11845">
                  <c:v>18</c:v>
                </c:pt>
                <c:pt idx="11846">
                  <c:v>18</c:v>
                </c:pt>
                <c:pt idx="11847">
                  <c:v>18</c:v>
                </c:pt>
                <c:pt idx="11848">
                  <c:v>18</c:v>
                </c:pt>
                <c:pt idx="11849">
                  <c:v>18</c:v>
                </c:pt>
                <c:pt idx="11850">
                  <c:v>18</c:v>
                </c:pt>
                <c:pt idx="11851">
                  <c:v>18</c:v>
                </c:pt>
                <c:pt idx="11852">
                  <c:v>18</c:v>
                </c:pt>
                <c:pt idx="11853">
                  <c:v>18</c:v>
                </c:pt>
                <c:pt idx="11854">
                  <c:v>18</c:v>
                </c:pt>
                <c:pt idx="11855">
                  <c:v>18</c:v>
                </c:pt>
                <c:pt idx="11856">
                  <c:v>18</c:v>
                </c:pt>
                <c:pt idx="11857">
                  <c:v>18</c:v>
                </c:pt>
                <c:pt idx="11858">
                  <c:v>18</c:v>
                </c:pt>
                <c:pt idx="11859">
                  <c:v>18</c:v>
                </c:pt>
                <c:pt idx="11860">
                  <c:v>18</c:v>
                </c:pt>
                <c:pt idx="11861">
                  <c:v>18</c:v>
                </c:pt>
                <c:pt idx="11862">
                  <c:v>18</c:v>
                </c:pt>
                <c:pt idx="11863">
                  <c:v>18</c:v>
                </c:pt>
                <c:pt idx="11864">
                  <c:v>18</c:v>
                </c:pt>
                <c:pt idx="11865">
                  <c:v>18</c:v>
                </c:pt>
                <c:pt idx="11866">
                  <c:v>18</c:v>
                </c:pt>
                <c:pt idx="11867">
                  <c:v>18</c:v>
                </c:pt>
                <c:pt idx="11868">
                  <c:v>18</c:v>
                </c:pt>
                <c:pt idx="11869">
                  <c:v>18</c:v>
                </c:pt>
                <c:pt idx="11870">
                  <c:v>18</c:v>
                </c:pt>
                <c:pt idx="11871">
                  <c:v>18</c:v>
                </c:pt>
                <c:pt idx="11872">
                  <c:v>18</c:v>
                </c:pt>
                <c:pt idx="11873">
                  <c:v>18</c:v>
                </c:pt>
                <c:pt idx="11874">
                  <c:v>18</c:v>
                </c:pt>
                <c:pt idx="11875">
                  <c:v>18</c:v>
                </c:pt>
                <c:pt idx="11876">
                  <c:v>18</c:v>
                </c:pt>
                <c:pt idx="11877">
                  <c:v>18</c:v>
                </c:pt>
                <c:pt idx="11878">
                  <c:v>18</c:v>
                </c:pt>
                <c:pt idx="11879">
                  <c:v>18</c:v>
                </c:pt>
                <c:pt idx="11880">
                  <c:v>18</c:v>
                </c:pt>
                <c:pt idx="11881">
                  <c:v>18</c:v>
                </c:pt>
                <c:pt idx="11882">
                  <c:v>18</c:v>
                </c:pt>
                <c:pt idx="11883">
                  <c:v>18</c:v>
                </c:pt>
                <c:pt idx="11884">
                  <c:v>18</c:v>
                </c:pt>
                <c:pt idx="11885">
                  <c:v>18</c:v>
                </c:pt>
                <c:pt idx="11886">
                  <c:v>18</c:v>
                </c:pt>
                <c:pt idx="11887">
                  <c:v>18</c:v>
                </c:pt>
                <c:pt idx="11888">
                  <c:v>18</c:v>
                </c:pt>
                <c:pt idx="11889">
                  <c:v>18</c:v>
                </c:pt>
                <c:pt idx="11890">
                  <c:v>18</c:v>
                </c:pt>
                <c:pt idx="11891">
                  <c:v>18</c:v>
                </c:pt>
                <c:pt idx="11892">
                  <c:v>18</c:v>
                </c:pt>
                <c:pt idx="11893">
                  <c:v>18</c:v>
                </c:pt>
                <c:pt idx="11894">
                  <c:v>18</c:v>
                </c:pt>
                <c:pt idx="11895">
                  <c:v>18</c:v>
                </c:pt>
                <c:pt idx="11896">
                  <c:v>18</c:v>
                </c:pt>
                <c:pt idx="11897">
                  <c:v>18</c:v>
                </c:pt>
                <c:pt idx="11898">
                  <c:v>18</c:v>
                </c:pt>
                <c:pt idx="11899">
                  <c:v>18</c:v>
                </c:pt>
                <c:pt idx="11900">
                  <c:v>18</c:v>
                </c:pt>
                <c:pt idx="11901">
                  <c:v>18</c:v>
                </c:pt>
                <c:pt idx="11902">
                  <c:v>18</c:v>
                </c:pt>
                <c:pt idx="11903">
                  <c:v>18</c:v>
                </c:pt>
                <c:pt idx="11904">
                  <c:v>18</c:v>
                </c:pt>
                <c:pt idx="11905">
                  <c:v>18</c:v>
                </c:pt>
                <c:pt idx="11906">
                  <c:v>18</c:v>
                </c:pt>
                <c:pt idx="11907">
                  <c:v>18</c:v>
                </c:pt>
                <c:pt idx="11908">
                  <c:v>18</c:v>
                </c:pt>
                <c:pt idx="11909">
                  <c:v>18</c:v>
                </c:pt>
                <c:pt idx="11910">
                  <c:v>18</c:v>
                </c:pt>
                <c:pt idx="11911">
                  <c:v>18</c:v>
                </c:pt>
                <c:pt idx="11912">
                  <c:v>18</c:v>
                </c:pt>
                <c:pt idx="11913">
                  <c:v>18</c:v>
                </c:pt>
                <c:pt idx="11914">
                  <c:v>18</c:v>
                </c:pt>
                <c:pt idx="11915">
                  <c:v>18</c:v>
                </c:pt>
                <c:pt idx="11916">
                  <c:v>18</c:v>
                </c:pt>
                <c:pt idx="11917">
                  <c:v>18</c:v>
                </c:pt>
                <c:pt idx="11918">
                  <c:v>18</c:v>
                </c:pt>
                <c:pt idx="11919">
                  <c:v>18</c:v>
                </c:pt>
                <c:pt idx="11920">
                  <c:v>18</c:v>
                </c:pt>
                <c:pt idx="11921">
                  <c:v>18</c:v>
                </c:pt>
                <c:pt idx="11922">
                  <c:v>18</c:v>
                </c:pt>
                <c:pt idx="11923">
                  <c:v>18</c:v>
                </c:pt>
                <c:pt idx="11924">
                  <c:v>18</c:v>
                </c:pt>
                <c:pt idx="11925">
                  <c:v>18</c:v>
                </c:pt>
                <c:pt idx="11926">
                  <c:v>18</c:v>
                </c:pt>
                <c:pt idx="11927">
                  <c:v>18</c:v>
                </c:pt>
                <c:pt idx="11928">
                  <c:v>18</c:v>
                </c:pt>
                <c:pt idx="11929">
                  <c:v>18</c:v>
                </c:pt>
                <c:pt idx="11930">
                  <c:v>18</c:v>
                </c:pt>
                <c:pt idx="11931">
                  <c:v>18</c:v>
                </c:pt>
                <c:pt idx="11932">
                  <c:v>18</c:v>
                </c:pt>
                <c:pt idx="11933">
                  <c:v>18</c:v>
                </c:pt>
                <c:pt idx="11934">
                  <c:v>18</c:v>
                </c:pt>
                <c:pt idx="11935">
                  <c:v>18</c:v>
                </c:pt>
                <c:pt idx="11936">
                  <c:v>18</c:v>
                </c:pt>
                <c:pt idx="11937">
                  <c:v>18</c:v>
                </c:pt>
                <c:pt idx="11938">
                  <c:v>18</c:v>
                </c:pt>
                <c:pt idx="11939">
                  <c:v>18</c:v>
                </c:pt>
                <c:pt idx="11940">
                  <c:v>18</c:v>
                </c:pt>
                <c:pt idx="11941">
                  <c:v>18</c:v>
                </c:pt>
                <c:pt idx="11942">
                  <c:v>18</c:v>
                </c:pt>
                <c:pt idx="11943">
                  <c:v>18</c:v>
                </c:pt>
                <c:pt idx="11944">
                  <c:v>18</c:v>
                </c:pt>
                <c:pt idx="11945">
                  <c:v>18</c:v>
                </c:pt>
                <c:pt idx="11946">
                  <c:v>18</c:v>
                </c:pt>
                <c:pt idx="11947">
                  <c:v>18</c:v>
                </c:pt>
                <c:pt idx="11948">
                  <c:v>18</c:v>
                </c:pt>
                <c:pt idx="11949">
                  <c:v>18</c:v>
                </c:pt>
                <c:pt idx="11950">
                  <c:v>18</c:v>
                </c:pt>
                <c:pt idx="11951">
                  <c:v>18</c:v>
                </c:pt>
                <c:pt idx="11952">
                  <c:v>18</c:v>
                </c:pt>
                <c:pt idx="11953">
                  <c:v>18</c:v>
                </c:pt>
                <c:pt idx="11954">
                  <c:v>18</c:v>
                </c:pt>
                <c:pt idx="11955">
                  <c:v>18</c:v>
                </c:pt>
                <c:pt idx="11956">
                  <c:v>18</c:v>
                </c:pt>
                <c:pt idx="11957">
                  <c:v>18</c:v>
                </c:pt>
                <c:pt idx="11958">
                  <c:v>18</c:v>
                </c:pt>
                <c:pt idx="11959">
                  <c:v>18</c:v>
                </c:pt>
                <c:pt idx="11960">
                  <c:v>18</c:v>
                </c:pt>
                <c:pt idx="11961">
                  <c:v>18</c:v>
                </c:pt>
                <c:pt idx="11962">
                  <c:v>18</c:v>
                </c:pt>
                <c:pt idx="11963">
                  <c:v>18</c:v>
                </c:pt>
                <c:pt idx="11964">
                  <c:v>18</c:v>
                </c:pt>
                <c:pt idx="11965">
                  <c:v>18</c:v>
                </c:pt>
                <c:pt idx="11966">
                  <c:v>18</c:v>
                </c:pt>
                <c:pt idx="11967">
                  <c:v>18</c:v>
                </c:pt>
                <c:pt idx="11968">
                  <c:v>18</c:v>
                </c:pt>
                <c:pt idx="11969">
                  <c:v>18</c:v>
                </c:pt>
                <c:pt idx="11970">
                  <c:v>18</c:v>
                </c:pt>
                <c:pt idx="11971">
                  <c:v>18</c:v>
                </c:pt>
                <c:pt idx="11972">
                  <c:v>18</c:v>
                </c:pt>
                <c:pt idx="11973">
                  <c:v>18</c:v>
                </c:pt>
                <c:pt idx="11974">
                  <c:v>18</c:v>
                </c:pt>
                <c:pt idx="11975">
                  <c:v>18</c:v>
                </c:pt>
                <c:pt idx="11976">
                  <c:v>18</c:v>
                </c:pt>
                <c:pt idx="11977">
                  <c:v>18</c:v>
                </c:pt>
                <c:pt idx="11978">
                  <c:v>18</c:v>
                </c:pt>
                <c:pt idx="11979">
                  <c:v>18</c:v>
                </c:pt>
                <c:pt idx="11980">
                  <c:v>18</c:v>
                </c:pt>
                <c:pt idx="11981">
                  <c:v>18</c:v>
                </c:pt>
                <c:pt idx="11982">
                  <c:v>18</c:v>
                </c:pt>
                <c:pt idx="11983">
                  <c:v>18</c:v>
                </c:pt>
                <c:pt idx="11984">
                  <c:v>18</c:v>
                </c:pt>
                <c:pt idx="11985">
                  <c:v>18</c:v>
                </c:pt>
                <c:pt idx="11986">
                  <c:v>18</c:v>
                </c:pt>
                <c:pt idx="11987">
                  <c:v>18</c:v>
                </c:pt>
                <c:pt idx="11988">
                  <c:v>18</c:v>
                </c:pt>
                <c:pt idx="11989">
                  <c:v>18</c:v>
                </c:pt>
                <c:pt idx="11990">
                  <c:v>18</c:v>
                </c:pt>
                <c:pt idx="11991">
                  <c:v>18</c:v>
                </c:pt>
                <c:pt idx="11992">
                  <c:v>18</c:v>
                </c:pt>
                <c:pt idx="11993">
                  <c:v>18</c:v>
                </c:pt>
                <c:pt idx="11994">
                  <c:v>18</c:v>
                </c:pt>
                <c:pt idx="11995">
                  <c:v>18</c:v>
                </c:pt>
                <c:pt idx="11996">
                  <c:v>18</c:v>
                </c:pt>
                <c:pt idx="11997">
                  <c:v>18</c:v>
                </c:pt>
                <c:pt idx="11998">
                  <c:v>18</c:v>
                </c:pt>
                <c:pt idx="11999">
                  <c:v>18</c:v>
                </c:pt>
                <c:pt idx="12000">
                  <c:v>18</c:v>
                </c:pt>
                <c:pt idx="12001">
                  <c:v>18</c:v>
                </c:pt>
                <c:pt idx="12002">
                  <c:v>18</c:v>
                </c:pt>
                <c:pt idx="12003">
                  <c:v>18</c:v>
                </c:pt>
                <c:pt idx="12004">
                  <c:v>18</c:v>
                </c:pt>
                <c:pt idx="12005">
                  <c:v>18</c:v>
                </c:pt>
                <c:pt idx="12006">
                  <c:v>18</c:v>
                </c:pt>
                <c:pt idx="12007">
                  <c:v>18</c:v>
                </c:pt>
                <c:pt idx="12008">
                  <c:v>18</c:v>
                </c:pt>
                <c:pt idx="12009">
                  <c:v>18</c:v>
                </c:pt>
                <c:pt idx="12010">
                  <c:v>18</c:v>
                </c:pt>
                <c:pt idx="12011">
                  <c:v>18</c:v>
                </c:pt>
                <c:pt idx="12012">
                  <c:v>18</c:v>
                </c:pt>
                <c:pt idx="12013">
                  <c:v>18</c:v>
                </c:pt>
                <c:pt idx="12014">
                  <c:v>18</c:v>
                </c:pt>
                <c:pt idx="12015">
                  <c:v>18</c:v>
                </c:pt>
                <c:pt idx="12016">
                  <c:v>18</c:v>
                </c:pt>
                <c:pt idx="12017">
                  <c:v>18</c:v>
                </c:pt>
                <c:pt idx="12018">
                  <c:v>18</c:v>
                </c:pt>
                <c:pt idx="12019">
                  <c:v>18</c:v>
                </c:pt>
                <c:pt idx="12020">
                  <c:v>18</c:v>
                </c:pt>
                <c:pt idx="12021">
                  <c:v>18</c:v>
                </c:pt>
                <c:pt idx="12022">
                  <c:v>18</c:v>
                </c:pt>
                <c:pt idx="12023">
                  <c:v>18</c:v>
                </c:pt>
                <c:pt idx="12024">
                  <c:v>18</c:v>
                </c:pt>
                <c:pt idx="12025">
                  <c:v>18</c:v>
                </c:pt>
                <c:pt idx="12026">
                  <c:v>18</c:v>
                </c:pt>
                <c:pt idx="12027">
                  <c:v>18</c:v>
                </c:pt>
                <c:pt idx="12028">
                  <c:v>18</c:v>
                </c:pt>
                <c:pt idx="12029">
                  <c:v>18</c:v>
                </c:pt>
                <c:pt idx="12030">
                  <c:v>18</c:v>
                </c:pt>
                <c:pt idx="12031">
                  <c:v>18</c:v>
                </c:pt>
                <c:pt idx="12032">
                  <c:v>18</c:v>
                </c:pt>
                <c:pt idx="12033">
                  <c:v>18</c:v>
                </c:pt>
                <c:pt idx="12034">
                  <c:v>18</c:v>
                </c:pt>
                <c:pt idx="12035">
                  <c:v>18</c:v>
                </c:pt>
                <c:pt idx="12036">
                  <c:v>18</c:v>
                </c:pt>
                <c:pt idx="12037">
                  <c:v>18</c:v>
                </c:pt>
                <c:pt idx="12038">
                  <c:v>18</c:v>
                </c:pt>
                <c:pt idx="12039">
                  <c:v>18</c:v>
                </c:pt>
                <c:pt idx="12040">
                  <c:v>18</c:v>
                </c:pt>
                <c:pt idx="12041">
                  <c:v>18</c:v>
                </c:pt>
                <c:pt idx="12042">
                  <c:v>18</c:v>
                </c:pt>
                <c:pt idx="12043">
                  <c:v>18</c:v>
                </c:pt>
                <c:pt idx="12044">
                  <c:v>18</c:v>
                </c:pt>
                <c:pt idx="12045">
                  <c:v>18</c:v>
                </c:pt>
                <c:pt idx="12046">
                  <c:v>18</c:v>
                </c:pt>
                <c:pt idx="12047">
                  <c:v>18</c:v>
                </c:pt>
                <c:pt idx="12048">
                  <c:v>18</c:v>
                </c:pt>
                <c:pt idx="12049">
                  <c:v>18</c:v>
                </c:pt>
                <c:pt idx="12050">
                  <c:v>18</c:v>
                </c:pt>
                <c:pt idx="12051">
                  <c:v>18</c:v>
                </c:pt>
                <c:pt idx="12052">
                  <c:v>18</c:v>
                </c:pt>
                <c:pt idx="12053">
                  <c:v>18</c:v>
                </c:pt>
                <c:pt idx="12054">
                  <c:v>18</c:v>
                </c:pt>
                <c:pt idx="12055">
                  <c:v>18</c:v>
                </c:pt>
                <c:pt idx="12056">
                  <c:v>18</c:v>
                </c:pt>
                <c:pt idx="12057">
                  <c:v>18</c:v>
                </c:pt>
                <c:pt idx="12058">
                  <c:v>18</c:v>
                </c:pt>
                <c:pt idx="12059">
                  <c:v>18</c:v>
                </c:pt>
                <c:pt idx="12060">
                  <c:v>18</c:v>
                </c:pt>
                <c:pt idx="12061">
                  <c:v>18</c:v>
                </c:pt>
                <c:pt idx="12062">
                  <c:v>18</c:v>
                </c:pt>
                <c:pt idx="12063">
                  <c:v>18</c:v>
                </c:pt>
                <c:pt idx="12064">
                  <c:v>18</c:v>
                </c:pt>
                <c:pt idx="12065">
                  <c:v>18</c:v>
                </c:pt>
                <c:pt idx="12066">
                  <c:v>18</c:v>
                </c:pt>
                <c:pt idx="12067">
                  <c:v>18</c:v>
                </c:pt>
                <c:pt idx="12068">
                  <c:v>18</c:v>
                </c:pt>
                <c:pt idx="12069">
                  <c:v>18</c:v>
                </c:pt>
                <c:pt idx="12070">
                  <c:v>18</c:v>
                </c:pt>
                <c:pt idx="12071">
                  <c:v>18</c:v>
                </c:pt>
                <c:pt idx="12072">
                  <c:v>18</c:v>
                </c:pt>
                <c:pt idx="12073">
                  <c:v>18</c:v>
                </c:pt>
                <c:pt idx="12074">
                  <c:v>18</c:v>
                </c:pt>
                <c:pt idx="12075">
                  <c:v>18</c:v>
                </c:pt>
                <c:pt idx="12076">
                  <c:v>18</c:v>
                </c:pt>
                <c:pt idx="12077">
                  <c:v>18</c:v>
                </c:pt>
                <c:pt idx="12078">
                  <c:v>18</c:v>
                </c:pt>
                <c:pt idx="12079">
                  <c:v>18</c:v>
                </c:pt>
                <c:pt idx="12080">
                  <c:v>18</c:v>
                </c:pt>
                <c:pt idx="12081">
                  <c:v>18</c:v>
                </c:pt>
                <c:pt idx="12082">
                  <c:v>18</c:v>
                </c:pt>
                <c:pt idx="12083">
                  <c:v>18</c:v>
                </c:pt>
                <c:pt idx="12084">
                  <c:v>18</c:v>
                </c:pt>
                <c:pt idx="12085">
                  <c:v>18</c:v>
                </c:pt>
                <c:pt idx="12086">
                  <c:v>18</c:v>
                </c:pt>
                <c:pt idx="12087">
                  <c:v>18</c:v>
                </c:pt>
                <c:pt idx="12088">
                  <c:v>18</c:v>
                </c:pt>
                <c:pt idx="12089">
                  <c:v>18</c:v>
                </c:pt>
                <c:pt idx="12090">
                  <c:v>18</c:v>
                </c:pt>
                <c:pt idx="12091">
                  <c:v>18</c:v>
                </c:pt>
                <c:pt idx="12092">
                  <c:v>18</c:v>
                </c:pt>
                <c:pt idx="12093">
                  <c:v>18</c:v>
                </c:pt>
                <c:pt idx="12094">
                  <c:v>18</c:v>
                </c:pt>
                <c:pt idx="12095">
                  <c:v>18</c:v>
                </c:pt>
                <c:pt idx="12096">
                  <c:v>18</c:v>
                </c:pt>
                <c:pt idx="12097">
                  <c:v>18</c:v>
                </c:pt>
                <c:pt idx="12098">
                  <c:v>18</c:v>
                </c:pt>
                <c:pt idx="12099">
                  <c:v>18</c:v>
                </c:pt>
                <c:pt idx="12100">
                  <c:v>18</c:v>
                </c:pt>
                <c:pt idx="12101">
                  <c:v>18</c:v>
                </c:pt>
                <c:pt idx="12102">
                  <c:v>18</c:v>
                </c:pt>
                <c:pt idx="12103">
                  <c:v>18</c:v>
                </c:pt>
                <c:pt idx="12104">
                  <c:v>18</c:v>
                </c:pt>
                <c:pt idx="12105">
                  <c:v>18</c:v>
                </c:pt>
                <c:pt idx="12106">
                  <c:v>18</c:v>
                </c:pt>
                <c:pt idx="12107">
                  <c:v>18</c:v>
                </c:pt>
                <c:pt idx="12108">
                  <c:v>18</c:v>
                </c:pt>
                <c:pt idx="12109">
                  <c:v>18</c:v>
                </c:pt>
                <c:pt idx="12110">
                  <c:v>18</c:v>
                </c:pt>
                <c:pt idx="12111">
                  <c:v>18</c:v>
                </c:pt>
                <c:pt idx="12112">
                  <c:v>18</c:v>
                </c:pt>
                <c:pt idx="12113">
                  <c:v>18</c:v>
                </c:pt>
                <c:pt idx="12114">
                  <c:v>18</c:v>
                </c:pt>
                <c:pt idx="12115">
                  <c:v>18</c:v>
                </c:pt>
                <c:pt idx="12116">
                  <c:v>18</c:v>
                </c:pt>
                <c:pt idx="12117">
                  <c:v>18</c:v>
                </c:pt>
                <c:pt idx="12118">
                  <c:v>18</c:v>
                </c:pt>
                <c:pt idx="12119">
                  <c:v>18</c:v>
                </c:pt>
                <c:pt idx="12120">
                  <c:v>18</c:v>
                </c:pt>
                <c:pt idx="12121">
                  <c:v>18</c:v>
                </c:pt>
                <c:pt idx="12122">
                  <c:v>18</c:v>
                </c:pt>
                <c:pt idx="12123">
                  <c:v>18</c:v>
                </c:pt>
                <c:pt idx="12124">
                  <c:v>18</c:v>
                </c:pt>
                <c:pt idx="12125">
                  <c:v>18</c:v>
                </c:pt>
                <c:pt idx="12126">
                  <c:v>18</c:v>
                </c:pt>
                <c:pt idx="12127">
                  <c:v>18</c:v>
                </c:pt>
                <c:pt idx="12128">
                  <c:v>18</c:v>
                </c:pt>
                <c:pt idx="12129">
                  <c:v>18</c:v>
                </c:pt>
                <c:pt idx="12130">
                  <c:v>18</c:v>
                </c:pt>
                <c:pt idx="12131">
                  <c:v>18</c:v>
                </c:pt>
                <c:pt idx="12132">
                  <c:v>18</c:v>
                </c:pt>
                <c:pt idx="12133">
                  <c:v>18</c:v>
                </c:pt>
                <c:pt idx="12134">
                  <c:v>18</c:v>
                </c:pt>
                <c:pt idx="12135">
                  <c:v>18</c:v>
                </c:pt>
                <c:pt idx="12136">
                  <c:v>18</c:v>
                </c:pt>
                <c:pt idx="12137">
                  <c:v>18</c:v>
                </c:pt>
                <c:pt idx="12138">
                  <c:v>18</c:v>
                </c:pt>
                <c:pt idx="12139">
                  <c:v>18</c:v>
                </c:pt>
                <c:pt idx="12140">
                  <c:v>18</c:v>
                </c:pt>
                <c:pt idx="12141">
                  <c:v>18</c:v>
                </c:pt>
                <c:pt idx="12142">
                  <c:v>18</c:v>
                </c:pt>
                <c:pt idx="12143">
                  <c:v>18</c:v>
                </c:pt>
                <c:pt idx="12144">
                  <c:v>18</c:v>
                </c:pt>
                <c:pt idx="12145">
                  <c:v>18</c:v>
                </c:pt>
                <c:pt idx="12146">
                  <c:v>18</c:v>
                </c:pt>
                <c:pt idx="12147">
                  <c:v>18</c:v>
                </c:pt>
                <c:pt idx="12148">
                  <c:v>18</c:v>
                </c:pt>
                <c:pt idx="12149">
                  <c:v>18</c:v>
                </c:pt>
                <c:pt idx="12150">
                  <c:v>18</c:v>
                </c:pt>
                <c:pt idx="12151">
                  <c:v>18</c:v>
                </c:pt>
                <c:pt idx="12152">
                  <c:v>18</c:v>
                </c:pt>
                <c:pt idx="12153">
                  <c:v>18</c:v>
                </c:pt>
                <c:pt idx="12154">
                  <c:v>18</c:v>
                </c:pt>
                <c:pt idx="12155">
                  <c:v>18</c:v>
                </c:pt>
                <c:pt idx="12156">
                  <c:v>18</c:v>
                </c:pt>
                <c:pt idx="12157">
                  <c:v>18</c:v>
                </c:pt>
                <c:pt idx="12158">
                  <c:v>18</c:v>
                </c:pt>
                <c:pt idx="12159">
                  <c:v>18</c:v>
                </c:pt>
                <c:pt idx="12160">
                  <c:v>18</c:v>
                </c:pt>
                <c:pt idx="12161">
                  <c:v>18</c:v>
                </c:pt>
                <c:pt idx="12162">
                  <c:v>18</c:v>
                </c:pt>
                <c:pt idx="12163">
                  <c:v>18</c:v>
                </c:pt>
                <c:pt idx="12164">
                  <c:v>18</c:v>
                </c:pt>
                <c:pt idx="12165">
                  <c:v>18</c:v>
                </c:pt>
                <c:pt idx="12166">
                  <c:v>18</c:v>
                </c:pt>
                <c:pt idx="12167">
                  <c:v>18</c:v>
                </c:pt>
                <c:pt idx="12168">
                  <c:v>18</c:v>
                </c:pt>
                <c:pt idx="12169">
                  <c:v>18</c:v>
                </c:pt>
                <c:pt idx="12170">
                  <c:v>18</c:v>
                </c:pt>
                <c:pt idx="12171">
                  <c:v>18</c:v>
                </c:pt>
                <c:pt idx="12172">
                  <c:v>18</c:v>
                </c:pt>
                <c:pt idx="12173">
                  <c:v>18</c:v>
                </c:pt>
                <c:pt idx="12174">
                  <c:v>18</c:v>
                </c:pt>
                <c:pt idx="12175">
                  <c:v>18</c:v>
                </c:pt>
                <c:pt idx="12176">
                  <c:v>18</c:v>
                </c:pt>
                <c:pt idx="12177">
                  <c:v>18</c:v>
                </c:pt>
                <c:pt idx="12178">
                  <c:v>18</c:v>
                </c:pt>
                <c:pt idx="12179">
                  <c:v>18</c:v>
                </c:pt>
                <c:pt idx="12180">
                  <c:v>18</c:v>
                </c:pt>
                <c:pt idx="12181">
                  <c:v>18</c:v>
                </c:pt>
                <c:pt idx="12182">
                  <c:v>18</c:v>
                </c:pt>
                <c:pt idx="12183">
                  <c:v>18</c:v>
                </c:pt>
                <c:pt idx="12184">
                  <c:v>18</c:v>
                </c:pt>
                <c:pt idx="12185">
                  <c:v>18</c:v>
                </c:pt>
                <c:pt idx="12186">
                  <c:v>18</c:v>
                </c:pt>
                <c:pt idx="12187">
                  <c:v>18</c:v>
                </c:pt>
                <c:pt idx="12188">
                  <c:v>18</c:v>
                </c:pt>
                <c:pt idx="12189">
                  <c:v>18</c:v>
                </c:pt>
                <c:pt idx="12190">
                  <c:v>18</c:v>
                </c:pt>
                <c:pt idx="12191">
                  <c:v>18</c:v>
                </c:pt>
                <c:pt idx="12192">
                  <c:v>18</c:v>
                </c:pt>
                <c:pt idx="12193">
                  <c:v>18</c:v>
                </c:pt>
                <c:pt idx="12194">
                  <c:v>18</c:v>
                </c:pt>
                <c:pt idx="12195">
                  <c:v>18</c:v>
                </c:pt>
                <c:pt idx="12196">
                  <c:v>18</c:v>
                </c:pt>
                <c:pt idx="12197">
                  <c:v>18</c:v>
                </c:pt>
                <c:pt idx="12198">
                  <c:v>18</c:v>
                </c:pt>
                <c:pt idx="12199">
                  <c:v>18</c:v>
                </c:pt>
                <c:pt idx="12200">
                  <c:v>18</c:v>
                </c:pt>
                <c:pt idx="12201">
                  <c:v>18</c:v>
                </c:pt>
                <c:pt idx="12202">
                  <c:v>18</c:v>
                </c:pt>
                <c:pt idx="12203">
                  <c:v>18</c:v>
                </c:pt>
                <c:pt idx="12204">
                  <c:v>18</c:v>
                </c:pt>
                <c:pt idx="12205">
                  <c:v>18</c:v>
                </c:pt>
                <c:pt idx="12206">
                  <c:v>18</c:v>
                </c:pt>
                <c:pt idx="12207">
                  <c:v>18</c:v>
                </c:pt>
                <c:pt idx="12208">
                  <c:v>18</c:v>
                </c:pt>
                <c:pt idx="12209">
                  <c:v>18</c:v>
                </c:pt>
                <c:pt idx="12210">
                  <c:v>18</c:v>
                </c:pt>
                <c:pt idx="12211">
                  <c:v>18</c:v>
                </c:pt>
                <c:pt idx="12212">
                  <c:v>18</c:v>
                </c:pt>
                <c:pt idx="12213">
                  <c:v>18</c:v>
                </c:pt>
                <c:pt idx="12214">
                  <c:v>18</c:v>
                </c:pt>
                <c:pt idx="12215">
                  <c:v>18</c:v>
                </c:pt>
                <c:pt idx="12216">
                  <c:v>18</c:v>
                </c:pt>
                <c:pt idx="12217">
                  <c:v>18</c:v>
                </c:pt>
                <c:pt idx="12218">
                  <c:v>18</c:v>
                </c:pt>
                <c:pt idx="12219">
                  <c:v>18</c:v>
                </c:pt>
                <c:pt idx="12220">
                  <c:v>18</c:v>
                </c:pt>
                <c:pt idx="12221">
                  <c:v>18</c:v>
                </c:pt>
                <c:pt idx="12222">
                  <c:v>18</c:v>
                </c:pt>
                <c:pt idx="12223">
                  <c:v>18</c:v>
                </c:pt>
                <c:pt idx="12224">
                  <c:v>18</c:v>
                </c:pt>
                <c:pt idx="12225">
                  <c:v>18</c:v>
                </c:pt>
                <c:pt idx="12226">
                  <c:v>18</c:v>
                </c:pt>
                <c:pt idx="12227">
                  <c:v>18</c:v>
                </c:pt>
                <c:pt idx="12228">
                  <c:v>18</c:v>
                </c:pt>
                <c:pt idx="12229">
                  <c:v>18</c:v>
                </c:pt>
                <c:pt idx="12230">
                  <c:v>18</c:v>
                </c:pt>
                <c:pt idx="12231">
                  <c:v>18</c:v>
                </c:pt>
                <c:pt idx="12232">
                  <c:v>18</c:v>
                </c:pt>
                <c:pt idx="12233">
                  <c:v>18</c:v>
                </c:pt>
                <c:pt idx="12234">
                  <c:v>18</c:v>
                </c:pt>
                <c:pt idx="12235">
                  <c:v>18</c:v>
                </c:pt>
                <c:pt idx="12236">
                  <c:v>18</c:v>
                </c:pt>
                <c:pt idx="12237">
                  <c:v>18</c:v>
                </c:pt>
                <c:pt idx="12238">
                  <c:v>18</c:v>
                </c:pt>
                <c:pt idx="12239">
                  <c:v>18</c:v>
                </c:pt>
                <c:pt idx="12240">
                  <c:v>18</c:v>
                </c:pt>
                <c:pt idx="12241">
                  <c:v>18</c:v>
                </c:pt>
                <c:pt idx="12242">
                  <c:v>18</c:v>
                </c:pt>
                <c:pt idx="12243">
                  <c:v>18</c:v>
                </c:pt>
                <c:pt idx="12244">
                  <c:v>18</c:v>
                </c:pt>
                <c:pt idx="12245">
                  <c:v>18</c:v>
                </c:pt>
                <c:pt idx="12246">
                  <c:v>18</c:v>
                </c:pt>
                <c:pt idx="12247">
                  <c:v>18</c:v>
                </c:pt>
                <c:pt idx="12248">
                  <c:v>18</c:v>
                </c:pt>
                <c:pt idx="12249">
                  <c:v>18</c:v>
                </c:pt>
                <c:pt idx="12250">
                  <c:v>18</c:v>
                </c:pt>
                <c:pt idx="12251">
                  <c:v>18</c:v>
                </c:pt>
                <c:pt idx="12252">
                  <c:v>18</c:v>
                </c:pt>
                <c:pt idx="12253">
                  <c:v>18</c:v>
                </c:pt>
                <c:pt idx="12254">
                  <c:v>18</c:v>
                </c:pt>
                <c:pt idx="12255">
                  <c:v>18</c:v>
                </c:pt>
                <c:pt idx="12256">
                  <c:v>18</c:v>
                </c:pt>
                <c:pt idx="12257">
                  <c:v>18</c:v>
                </c:pt>
                <c:pt idx="12258">
                  <c:v>18</c:v>
                </c:pt>
                <c:pt idx="12259">
                  <c:v>18</c:v>
                </c:pt>
                <c:pt idx="12260">
                  <c:v>18</c:v>
                </c:pt>
                <c:pt idx="12261">
                  <c:v>18</c:v>
                </c:pt>
                <c:pt idx="12262">
                  <c:v>18</c:v>
                </c:pt>
                <c:pt idx="12263">
                  <c:v>18</c:v>
                </c:pt>
                <c:pt idx="12264">
                  <c:v>18</c:v>
                </c:pt>
                <c:pt idx="12265">
                  <c:v>18</c:v>
                </c:pt>
                <c:pt idx="12266">
                  <c:v>18</c:v>
                </c:pt>
                <c:pt idx="12267">
                  <c:v>18</c:v>
                </c:pt>
                <c:pt idx="12268">
                  <c:v>18</c:v>
                </c:pt>
                <c:pt idx="12269">
                  <c:v>18</c:v>
                </c:pt>
                <c:pt idx="12270">
                  <c:v>18</c:v>
                </c:pt>
                <c:pt idx="12271">
                  <c:v>18</c:v>
                </c:pt>
                <c:pt idx="12272">
                  <c:v>18</c:v>
                </c:pt>
                <c:pt idx="12273">
                  <c:v>18</c:v>
                </c:pt>
                <c:pt idx="12274">
                  <c:v>18</c:v>
                </c:pt>
                <c:pt idx="12275">
                  <c:v>18</c:v>
                </c:pt>
                <c:pt idx="12276">
                  <c:v>18</c:v>
                </c:pt>
                <c:pt idx="12277">
                  <c:v>18</c:v>
                </c:pt>
                <c:pt idx="12278">
                  <c:v>18</c:v>
                </c:pt>
                <c:pt idx="12279">
                  <c:v>18</c:v>
                </c:pt>
                <c:pt idx="12280">
                  <c:v>18</c:v>
                </c:pt>
                <c:pt idx="12281">
                  <c:v>18</c:v>
                </c:pt>
                <c:pt idx="12282">
                  <c:v>18</c:v>
                </c:pt>
                <c:pt idx="12283">
                  <c:v>18</c:v>
                </c:pt>
                <c:pt idx="12284">
                  <c:v>18</c:v>
                </c:pt>
                <c:pt idx="12285">
                  <c:v>18</c:v>
                </c:pt>
                <c:pt idx="12286">
                  <c:v>18</c:v>
                </c:pt>
                <c:pt idx="12287">
                  <c:v>18</c:v>
                </c:pt>
                <c:pt idx="12288">
                  <c:v>18</c:v>
                </c:pt>
                <c:pt idx="12289">
                  <c:v>18</c:v>
                </c:pt>
                <c:pt idx="12290">
                  <c:v>18</c:v>
                </c:pt>
                <c:pt idx="12291">
                  <c:v>18</c:v>
                </c:pt>
                <c:pt idx="12292">
                  <c:v>18</c:v>
                </c:pt>
                <c:pt idx="12293">
                  <c:v>18</c:v>
                </c:pt>
                <c:pt idx="12294">
                  <c:v>18</c:v>
                </c:pt>
                <c:pt idx="12295">
                  <c:v>18</c:v>
                </c:pt>
                <c:pt idx="12296">
                  <c:v>18</c:v>
                </c:pt>
                <c:pt idx="12297">
                  <c:v>18</c:v>
                </c:pt>
                <c:pt idx="12298">
                  <c:v>18</c:v>
                </c:pt>
                <c:pt idx="12299">
                  <c:v>18</c:v>
                </c:pt>
                <c:pt idx="12300">
                  <c:v>18</c:v>
                </c:pt>
                <c:pt idx="12301">
                  <c:v>18</c:v>
                </c:pt>
                <c:pt idx="12302">
                  <c:v>18</c:v>
                </c:pt>
                <c:pt idx="12303">
                  <c:v>18</c:v>
                </c:pt>
                <c:pt idx="12304">
                  <c:v>18</c:v>
                </c:pt>
                <c:pt idx="12305">
                  <c:v>18</c:v>
                </c:pt>
                <c:pt idx="12306">
                  <c:v>18</c:v>
                </c:pt>
                <c:pt idx="12307">
                  <c:v>18</c:v>
                </c:pt>
                <c:pt idx="12308">
                  <c:v>18</c:v>
                </c:pt>
                <c:pt idx="12309">
                  <c:v>18</c:v>
                </c:pt>
                <c:pt idx="12310">
                  <c:v>18</c:v>
                </c:pt>
                <c:pt idx="12311">
                  <c:v>18</c:v>
                </c:pt>
                <c:pt idx="12312">
                  <c:v>18</c:v>
                </c:pt>
                <c:pt idx="12313">
                  <c:v>18</c:v>
                </c:pt>
                <c:pt idx="12314">
                  <c:v>18</c:v>
                </c:pt>
                <c:pt idx="12315">
                  <c:v>18</c:v>
                </c:pt>
                <c:pt idx="12316">
                  <c:v>18</c:v>
                </c:pt>
                <c:pt idx="12317">
                  <c:v>18</c:v>
                </c:pt>
                <c:pt idx="12318">
                  <c:v>18</c:v>
                </c:pt>
                <c:pt idx="12319">
                  <c:v>18</c:v>
                </c:pt>
                <c:pt idx="12320">
                  <c:v>18</c:v>
                </c:pt>
                <c:pt idx="12321">
                  <c:v>18</c:v>
                </c:pt>
                <c:pt idx="12322">
                  <c:v>18</c:v>
                </c:pt>
                <c:pt idx="12323">
                  <c:v>18</c:v>
                </c:pt>
                <c:pt idx="12324">
                  <c:v>18</c:v>
                </c:pt>
                <c:pt idx="12325">
                  <c:v>18</c:v>
                </c:pt>
                <c:pt idx="12326">
                  <c:v>18</c:v>
                </c:pt>
                <c:pt idx="12327">
                  <c:v>18</c:v>
                </c:pt>
                <c:pt idx="12328">
                  <c:v>18</c:v>
                </c:pt>
                <c:pt idx="12329">
                  <c:v>18</c:v>
                </c:pt>
                <c:pt idx="12330">
                  <c:v>18</c:v>
                </c:pt>
                <c:pt idx="12331">
                  <c:v>18</c:v>
                </c:pt>
                <c:pt idx="12332">
                  <c:v>18</c:v>
                </c:pt>
                <c:pt idx="12333">
                  <c:v>18</c:v>
                </c:pt>
                <c:pt idx="12334">
                  <c:v>18</c:v>
                </c:pt>
                <c:pt idx="12335">
                  <c:v>18</c:v>
                </c:pt>
                <c:pt idx="12336">
                  <c:v>18</c:v>
                </c:pt>
                <c:pt idx="12337">
                  <c:v>18</c:v>
                </c:pt>
                <c:pt idx="12338">
                  <c:v>18</c:v>
                </c:pt>
                <c:pt idx="12339">
                  <c:v>18</c:v>
                </c:pt>
                <c:pt idx="12340">
                  <c:v>18</c:v>
                </c:pt>
                <c:pt idx="12341">
                  <c:v>18</c:v>
                </c:pt>
                <c:pt idx="12342">
                  <c:v>18</c:v>
                </c:pt>
                <c:pt idx="12343">
                  <c:v>18</c:v>
                </c:pt>
                <c:pt idx="12344">
                  <c:v>18</c:v>
                </c:pt>
                <c:pt idx="12345">
                  <c:v>18</c:v>
                </c:pt>
                <c:pt idx="12346">
                  <c:v>18</c:v>
                </c:pt>
                <c:pt idx="12347">
                  <c:v>18</c:v>
                </c:pt>
                <c:pt idx="12348">
                  <c:v>18</c:v>
                </c:pt>
                <c:pt idx="12349">
                  <c:v>18</c:v>
                </c:pt>
                <c:pt idx="12350">
                  <c:v>18</c:v>
                </c:pt>
                <c:pt idx="12351">
                  <c:v>18</c:v>
                </c:pt>
                <c:pt idx="12352">
                  <c:v>18</c:v>
                </c:pt>
                <c:pt idx="12353">
                  <c:v>18</c:v>
                </c:pt>
                <c:pt idx="12354">
                  <c:v>18</c:v>
                </c:pt>
                <c:pt idx="12355">
                  <c:v>18</c:v>
                </c:pt>
                <c:pt idx="12356">
                  <c:v>18</c:v>
                </c:pt>
                <c:pt idx="12357">
                  <c:v>18</c:v>
                </c:pt>
                <c:pt idx="12358">
                  <c:v>18</c:v>
                </c:pt>
                <c:pt idx="12359">
                  <c:v>18</c:v>
                </c:pt>
                <c:pt idx="12360">
                  <c:v>18</c:v>
                </c:pt>
                <c:pt idx="12361">
                  <c:v>18</c:v>
                </c:pt>
                <c:pt idx="12362">
                  <c:v>18</c:v>
                </c:pt>
                <c:pt idx="12363">
                  <c:v>18</c:v>
                </c:pt>
                <c:pt idx="12364">
                  <c:v>18</c:v>
                </c:pt>
                <c:pt idx="12365">
                  <c:v>18</c:v>
                </c:pt>
                <c:pt idx="12366">
                  <c:v>18</c:v>
                </c:pt>
                <c:pt idx="12367">
                  <c:v>18</c:v>
                </c:pt>
                <c:pt idx="12368">
                  <c:v>18</c:v>
                </c:pt>
                <c:pt idx="12369">
                  <c:v>18</c:v>
                </c:pt>
                <c:pt idx="12370">
                  <c:v>18</c:v>
                </c:pt>
                <c:pt idx="12371">
                  <c:v>18</c:v>
                </c:pt>
                <c:pt idx="12372">
                  <c:v>18</c:v>
                </c:pt>
                <c:pt idx="12373">
                  <c:v>18</c:v>
                </c:pt>
                <c:pt idx="12374">
                  <c:v>18</c:v>
                </c:pt>
                <c:pt idx="12375">
                  <c:v>18</c:v>
                </c:pt>
                <c:pt idx="12376">
                  <c:v>18</c:v>
                </c:pt>
                <c:pt idx="12377">
                  <c:v>18</c:v>
                </c:pt>
                <c:pt idx="12378">
                  <c:v>18</c:v>
                </c:pt>
                <c:pt idx="12379">
                  <c:v>18</c:v>
                </c:pt>
                <c:pt idx="12380">
                  <c:v>18</c:v>
                </c:pt>
                <c:pt idx="12381">
                  <c:v>18</c:v>
                </c:pt>
                <c:pt idx="12382">
                  <c:v>18</c:v>
                </c:pt>
                <c:pt idx="12383">
                  <c:v>18</c:v>
                </c:pt>
                <c:pt idx="12384">
                  <c:v>18</c:v>
                </c:pt>
                <c:pt idx="12385">
                  <c:v>18</c:v>
                </c:pt>
                <c:pt idx="12386">
                  <c:v>18</c:v>
                </c:pt>
                <c:pt idx="12387">
                  <c:v>18</c:v>
                </c:pt>
                <c:pt idx="12388">
                  <c:v>18</c:v>
                </c:pt>
                <c:pt idx="12389">
                  <c:v>18</c:v>
                </c:pt>
                <c:pt idx="12390">
                  <c:v>18</c:v>
                </c:pt>
                <c:pt idx="12391">
                  <c:v>18</c:v>
                </c:pt>
                <c:pt idx="12392">
                  <c:v>18</c:v>
                </c:pt>
                <c:pt idx="12393">
                  <c:v>18</c:v>
                </c:pt>
                <c:pt idx="12394">
                  <c:v>18</c:v>
                </c:pt>
                <c:pt idx="12395">
                  <c:v>18</c:v>
                </c:pt>
                <c:pt idx="12396">
                  <c:v>18</c:v>
                </c:pt>
                <c:pt idx="12397">
                  <c:v>18</c:v>
                </c:pt>
                <c:pt idx="12398">
                  <c:v>18</c:v>
                </c:pt>
                <c:pt idx="12399">
                  <c:v>18</c:v>
                </c:pt>
                <c:pt idx="12400">
                  <c:v>18</c:v>
                </c:pt>
                <c:pt idx="12401">
                  <c:v>18</c:v>
                </c:pt>
                <c:pt idx="12402">
                  <c:v>18</c:v>
                </c:pt>
                <c:pt idx="12403">
                  <c:v>18</c:v>
                </c:pt>
                <c:pt idx="12404">
                  <c:v>18</c:v>
                </c:pt>
                <c:pt idx="12405">
                  <c:v>18</c:v>
                </c:pt>
                <c:pt idx="12406">
                  <c:v>18</c:v>
                </c:pt>
                <c:pt idx="12407">
                  <c:v>18</c:v>
                </c:pt>
                <c:pt idx="12408">
                  <c:v>18</c:v>
                </c:pt>
                <c:pt idx="12409">
                  <c:v>18</c:v>
                </c:pt>
                <c:pt idx="12410">
                  <c:v>18</c:v>
                </c:pt>
                <c:pt idx="12411">
                  <c:v>18</c:v>
                </c:pt>
                <c:pt idx="12412">
                  <c:v>18</c:v>
                </c:pt>
                <c:pt idx="12413">
                  <c:v>18</c:v>
                </c:pt>
                <c:pt idx="12414">
                  <c:v>18</c:v>
                </c:pt>
                <c:pt idx="12415">
                  <c:v>18</c:v>
                </c:pt>
                <c:pt idx="12416">
                  <c:v>18</c:v>
                </c:pt>
                <c:pt idx="12417">
                  <c:v>18</c:v>
                </c:pt>
                <c:pt idx="12418">
                  <c:v>18</c:v>
                </c:pt>
                <c:pt idx="12419">
                  <c:v>18</c:v>
                </c:pt>
                <c:pt idx="12420">
                  <c:v>18</c:v>
                </c:pt>
                <c:pt idx="12421">
                  <c:v>18</c:v>
                </c:pt>
                <c:pt idx="12422">
                  <c:v>18</c:v>
                </c:pt>
                <c:pt idx="12423">
                  <c:v>18</c:v>
                </c:pt>
                <c:pt idx="12424">
                  <c:v>18</c:v>
                </c:pt>
                <c:pt idx="12425">
                  <c:v>18</c:v>
                </c:pt>
                <c:pt idx="12426">
                  <c:v>18</c:v>
                </c:pt>
                <c:pt idx="12427">
                  <c:v>18</c:v>
                </c:pt>
                <c:pt idx="12428">
                  <c:v>18</c:v>
                </c:pt>
                <c:pt idx="12429">
                  <c:v>18</c:v>
                </c:pt>
                <c:pt idx="12430">
                  <c:v>18</c:v>
                </c:pt>
                <c:pt idx="12431">
                  <c:v>18</c:v>
                </c:pt>
                <c:pt idx="12432">
                  <c:v>18</c:v>
                </c:pt>
                <c:pt idx="12433">
                  <c:v>18</c:v>
                </c:pt>
                <c:pt idx="12434">
                  <c:v>18</c:v>
                </c:pt>
                <c:pt idx="12435">
                  <c:v>18</c:v>
                </c:pt>
                <c:pt idx="12436">
                  <c:v>18</c:v>
                </c:pt>
                <c:pt idx="12437">
                  <c:v>18</c:v>
                </c:pt>
                <c:pt idx="12438">
                  <c:v>18</c:v>
                </c:pt>
                <c:pt idx="12439">
                  <c:v>18</c:v>
                </c:pt>
                <c:pt idx="12440">
                  <c:v>18</c:v>
                </c:pt>
                <c:pt idx="12441">
                  <c:v>18</c:v>
                </c:pt>
                <c:pt idx="12442">
                  <c:v>18</c:v>
                </c:pt>
                <c:pt idx="12443">
                  <c:v>18</c:v>
                </c:pt>
                <c:pt idx="12444">
                  <c:v>18</c:v>
                </c:pt>
                <c:pt idx="12445">
                  <c:v>18</c:v>
                </c:pt>
                <c:pt idx="12446">
                  <c:v>18</c:v>
                </c:pt>
                <c:pt idx="12447">
                  <c:v>18</c:v>
                </c:pt>
                <c:pt idx="12448">
                  <c:v>18</c:v>
                </c:pt>
                <c:pt idx="12449">
                  <c:v>18</c:v>
                </c:pt>
                <c:pt idx="12450">
                  <c:v>18</c:v>
                </c:pt>
                <c:pt idx="12451">
                  <c:v>18</c:v>
                </c:pt>
                <c:pt idx="12452">
                  <c:v>18</c:v>
                </c:pt>
                <c:pt idx="12453">
                  <c:v>18</c:v>
                </c:pt>
                <c:pt idx="12454">
                  <c:v>18</c:v>
                </c:pt>
                <c:pt idx="12455">
                  <c:v>18</c:v>
                </c:pt>
                <c:pt idx="12456">
                  <c:v>18</c:v>
                </c:pt>
                <c:pt idx="12457">
                  <c:v>18</c:v>
                </c:pt>
                <c:pt idx="12458">
                  <c:v>18</c:v>
                </c:pt>
                <c:pt idx="12459">
                  <c:v>18</c:v>
                </c:pt>
                <c:pt idx="12460">
                  <c:v>18</c:v>
                </c:pt>
                <c:pt idx="12461">
                  <c:v>18</c:v>
                </c:pt>
                <c:pt idx="12462">
                  <c:v>18</c:v>
                </c:pt>
                <c:pt idx="12463">
                  <c:v>18</c:v>
                </c:pt>
                <c:pt idx="12464">
                  <c:v>18</c:v>
                </c:pt>
                <c:pt idx="12465">
                  <c:v>18</c:v>
                </c:pt>
                <c:pt idx="12466">
                  <c:v>18</c:v>
                </c:pt>
                <c:pt idx="12467">
                  <c:v>18</c:v>
                </c:pt>
                <c:pt idx="12468">
                  <c:v>18</c:v>
                </c:pt>
                <c:pt idx="12469">
                  <c:v>18</c:v>
                </c:pt>
                <c:pt idx="12470">
                  <c:v>18</c:v>
                </c:pt>
                <c:pt idx="12471">
                  <c:v>18</c:v>
                </c:pt>
                <c:pt idx="12472">
                  <c:v>18</c:v>
                </c:pt>
                <c:pt idx="12473">
                  <c:v>18</c:v>
                </c:pt>
                <c:pt idx="12474">
                  <c:v>18</c:v>
                </c:pt>
                <c:pt idx="12475">
                  <c:v>18</c:v>
                </c:pt>
                <c:pt idx="12476">
                  <c:v>18</c:v>
                </c:pt>
                <c:pt idx="12477">
                  <c:v>18</c:v>
                </c:pt>
                <c:pt idx="12478">
                  <c:v>18</c:v>
                </c:pt>
                <c:pt idx="12479">
                  <c:v>18</c:v>
                </c:pt>
                <c:pt idx="12480">
                  <c:v>18</c:v>
                </c:pt>
                <c:pt idx="12481">
                  <c:v>18</c:v>
                </c:pt>
                <c:pt idx="12482">
                  <c:v>18</c:v>
                </c:pt>
                <c:pt idx="12483">
                  <c:v>18</c:v>
                </c:pt>
                <c:pt idx="12484">
                  <c:v>18</c:v>
                </c:pt>
                <c:pt idx="12485">
                  <c:v>18</c:v>
                </c:pt>
                <c:pt idx="12486">
                  <c:v>18</c:v>
                </c:pt>
                <c:pt idx="12487">
                  <c:v>18</c:v>
                </c:pt>
                <c:pt idx="12488">
                  <c:v>18</c:v>
                </c:pt>
                <c:pt idx="12489">
                  <c:v>18</c:v>
                </c:pt>
                <c:pt idx="12490">
                  <c:v>18</c:v>
                </c:pt>
                <c:pt idx="12491">
                  <c:v>18</c:v>
                </c:pt>
                <c:pt idx="12492">
                  <c:v>18</c:v>
                </c:pt>
                <c:pt idx="12493">
                  <c:v>18</c:v>
                </c:pt>
                <c:pt idx="12494">
                  <c:v>18</c:v>
                </c:pt>
                <c:pt idx="12495">
                  <c:v>18</c:v>
                </c:pt>
                <c:pt idx="12496">
                  <c:v>18</c:v>
                </c:pt>
                <c:pt idx="12497">
                  <c:v>18</c:v>
                </c:pt>
                <c:pt idx="12498">
                  <c:v>18</c:v>
                </c:pt>
                <c:pt idx="12499">
                  <c:v>18</c:v>
                </c:pt>
                <c:pt idx="12500">
                  <c:v>18</c:v>
                </c:pt>
                <c:pt idx="12501">
                  <c:v>18</c:v>
                </c:pt>
                <c:pt idx="12502">
                  <c:v>18</c:v>
                </c:pt>
                <c:pt idx="12503">
                  <c:v>18</c:v>
                </c:pt>
                <c:pt idx="12504">
                  <c:v>18</c:v>
                </c:pt>
                <c:pt idx="12505">
                  <c:v>18</c:v>
                </c:pt>
                <c:pt idx="12506">
                  <c:v>18</c:v>
                </c:pt>
                <c:pt idx="12507">
                  <c:v>18</c:v>
                </c:pt>
                <c:pt idx="12508">
                  <c:v>18</c:v>
                </c:pt>
                <c:pt idx="12509">
                  <c:v>18</c:v>
                </c:pt>
                <c:pt idx="12510">
                  <c:v>18</c:v>
                </c:pt>
                <c:pt idx="12511">
                  <c:v>18</c:v>
                </c:pt>
                <c:pt idx="12512">
                  <c:v>18</c:v>
                </c:pt>
                <c:pt idx="12513">
                  <c:v>18</c:v>
                </c:pt>
                <c:pt idx="12514">
                  <c:v>18</c:v>
                </c:pt>
                <c:pt idx="12515">
                  <c:v>18</c:v>
                </c:pt>
                <c:pt idx="12516">
                  <c:v>18</c:v>
                </c:pt>
                <c:pt idx="12517">
                  <c:v>18</c:v>
                </c:pt>
                <c:pt idx="12518">
                  <c:v>18</c:v>
                </c:pt>
                <c:pt idx="12519">
                  <c:v>18</c:v>
                </c:pt>
                <c:pt idx="12520">
                  <c:v>18</c:v>
                </c:pt>
                <c:pt idx="12521">
                  <c:v>18</c:v>
                </c:pt>
                <c:pt idx="12522">
                  <c:v>18</c:v>
                </c:pt>
                <c:pt idx="12523">
                  <c:v>18</c:v>
                </c:pt>
                <c:pt idx="12524">
                  <c:v>18</c:v>
                </c:pt>
                <c:pt idx="12525">
                  <c:v>18</c:v>
                </c:pt>
                <c:pt idx="12526">
                  <c:v>18</c:v>
                </c:pt>
                <c:pt idx="12527">
                  <c:v>18</c:v>
                </c:pt>
                <c:pt idx="12528">
                  <c:v>18</c:v>
                </c:pt>
                <c:pt idx="12529">
                  <c:v>18</c:v>
                </c:pt>
                <c:pt idx="12530">
                  <c:v>18</c:v>
                </c:pt>
                <c:pt idx="12531">
                  <c:v>18</c:v>
                </c:pt>
                <c:pt idx="12532">
                  <c:v>18</c:v>
                </c:pt>
                <c:pt idx="12533">
                  <c:v>18</c:v>
                </c:pt>
                <c:pt idx="12534">
                  <c:v>18</c:v>
                </c:pt>
                <c:pt idx="12535">
                  <c:v>18</c:v>
                </c:pt>
                <c:pt idx="12536">
                  <c:v>18</c:v>
                </c:pt>
                <c:pt idx="12537">
                  <c:v>18</c:v>
                </c:pt>
                <c:pt idx="12538">
                  <c:v>18</c:v>
                </c:pt>
                <c:pt idx="12539">
                  <c:v>18</c:v>
                </c:pt>
                <c:pt idx="12540">
                  <c:v>18</c:v>
                </c:pt>
                <c:pt idx="12541">
                  <c:v>18</c:v>
                </c:pt>
                <c:pt idx="12542">
                  <c:v>18</c:v>
                </c:pt>
                <c:pt idx="12543">
                  <c:v>18</c:v>
                </c:pt>
                <c:pt idx="12544">
                  <c:v>18</c:v>
                </c:pt>
                <c:pt idx="12545">
                  <c:v>18</c:v>
                </c:pt>
                <c:pt idx="12546">
                  <c:v>18</c:v>
                </c:pt>
                <c:pt idx="12547">
                  <c:v>18</c:v>
                </c:pt>
                <c:pt idx="12548">
                  <c:v>18</c:v>
                </c:pt>
                <c:pt idx="12549">
                  <c:v>18</c:v>
                </c:pt>
                <c:pt idx="12550">
                  <c:v>18</c:v>
                </c:pt>
                <c:pt idx="12551">
                  <c:v>18</c:v>
                </c:pt>
                <c:pt idx="12552">
                  <c:v>18</c:v>
                </c:pt>
                <c:pt idx="12553">
                  <c:v>18</c:v>
                </c:pt>
                <c:pt idx="12554">
                  <c:v>18</c:v>
                </c:pt>
                <c:pt idx="12555">
                  <c:v>18</c:v>
                </c:pt>
                <c:pt idx="12556">
                  <c:v>18</c:v>
                </c:pt>
                <c:pt idx="12557">
                  <c:v>18</c:v>
                </c:pt>
                <c:pt idx="12558">
                  <c:v>18</c:v>
                </c:pt>
                <c:pt idx="12559">
                  <c:v>18</c:v>
                </c:pt>
                <c:pt idx="12560">
                  <c:v>18</c:v>
                </c:pt>
                <c:pt idx="12561">
                  <c:v>18</c:v>
                </c:pt>
                <c:pt idx="12562">
                  <c:v>18</c:v>
                </c:pt>
                <c:pt idx="12563">
                  <c:v>18</c:v>
                </c:pt>
                <c:pt idx="12564">
                  <c:v>18</c:v>
                </c:pt>
                <c:pt idx="12565">
                  <c:v>18</c:v>
                </c:pt>
                <c:pt idx="12566">
                  <c:v>18</c:v>
                </c:pt>
                <c:pt idx="12567">
                  <c:v>18</c:v>
                </c:pt>
                <c:pt idx="12568">
                  <c:v>18</c:v>
                </c:pt>
                <c:pt idx="12569">
                  <c:v>18</c:v>
                </c:pt>
                <c:pt idx="12570">
                  <c:v>18</c:v>
                </c:pt>
                <c:pt idx="12571">
                  <c:v>18</c:v>
                </c:pt>
                <c:pt idx="12572">
                  <c:v>18</c:v>
                </c:pt>
                <c:pt idx="12573">
                  <c:v>18</c:v>
                </c:pt>
                <c:pt idx="12574">
                  <c:v>18</c:v>
                </c:pt>
                <c:pt idx="12575">
                  <c:v>18</c:v>
                </c:pt>
                <c:pt idx="12576">
                  <c:v>18</c:v>
                </c:pt>
                <c:pt idx="12577">
                  <c:v>18</c:v>
                </c:pt>
                <c:pt idx="12578">
                  <c:v>18</c:v>
                </c:pt>
                <c:pt idx="12579">
                  <c:v>18</c:v>
                </c:pt>
                <c:pt idx="12580">
                  <c:v>18</c:v>
                </c:pt>
                <c:pt idx="12581">
                  <c:v>18</c:v>
                </c:pt>
                <c:pt idx="12582">
                  <c:v>18</c:v>
                </c:pt>
                <c:pt idx="12583">
                  <c:v>18</c:v>
                </c:pt>
                <c:pt idx="12584">
                  <c:v>18</c:v>
                </c:pt>
                <c:pt idx="12585">
                  <c:v>18</c:v>
                </c:pt>
                <c:pt idx="12586">
                  <c:v>18</c:v>
                </c:pt>
                <c:pt idx="12587">
                  <c:v>18</c:v>
                </c:pt>
                <c:pt idx="12588">
                  <c:v>18</c:v>
                </c:pt>
                <c:pt idx="12589">
                  <c:v>18</c:v>
                </c:pt>
                <c:pt idx="12590">
                  <c:v>18</c:v>
                </c:pt>
                <c:pt idx="12591">
                  <c:v>18</c:v>
                </c:pt>
                <c:pt idx="12592">
                  <c:v>18</c:v>
                </c:pt>
                <c:pt idx="12593">
                  <c:v>18</c:v>
                </c:pt>
                <c:pt idx="12594">
                  <c:v>18</c:v>
                </c:pt>
                <c:pt idx="12595">
                  <c:v>18</c:v>
                </c:pt>
                <c:pt idx="12596">
                  <c:v>18</c:v>
                </c:pt>
                <c:pt idx="12597">
                  <c:v>18</c:v>
                </c:pt>
                <c:pt idx="12598">
                  <c:v>18</c:v>
                </c:pt>
                <c:pt idx="12599">
                  <c:v>18</c:v>
                </c:pt>
                <c:pt idx="12600">
                  <c:v>18</c:v>
                </c:pt>
                <c:pt idx="12601">
                  <c:v>18</c:v>
                </c:pt>
                <c:pt idx="12602">
                  <c:v>18</c:v>
                </c:pt>
                <c:pt idx="12603">
                  <c:v>18</c:v>
                </c:pt>
                <c:pt idx="12604">
                  <c:v>18</c:v>
                </c:pt>
                <c:pt idx="12605">
                  <c:v>18</c:v>
                </c:pt>
                <c:pt idx="12606">
                  <c:v>18</c:v>
                </c:pt>
                <c:pt idx="12607">
                  <c:v>18</c:v>
                </c:pt>
                <c:pt idx="12608">
                  <c:v>18</c:v>
                </c:pt>
                <c:pt idx="12609">
                  <c:v>18</c:v>
                </c:pt>
                <c:pt idx="12610">
                  <c:v>18</c:v>
                </c:pt>
                <c:pt idx="12611">
                  <c:v>18</c:v>
                </c:pt>
                <c:pt idx="12612">
                  <c:v>18</c:v>
                </c:pt>
                <c:pt idx="12613">
                  <c:v>18</c:v>
                </c:pt>
                <c:pt idx="12614">
                  <c:v>18</c:v>
                </c:pt>
                <c:pt idx="12615">
                  <c:v>18</c:v>
                </c:pt>
                <c:pt idx="12616">
                  <c:v>18</c:v>
                </c:pt>
                <c:pt idx="12617">
                  <c:v>18</c:v>
                </c:pt>
                <c:pt idx="12618">
                  <c:v>18</c:v>
                </c:pt>
                <c:pt idx="12619">
                  <c:v>18</c:v>
                </c:pt>
                <c:pt idx="12620">
                  <c:v>18</c:v>
                </c:pt>
                <c:pt idx="12621">
                  <c:v>18</c:v>
                </c:pt>
                <c:pt idx="12622">
                  <c:v>18</c:v>
                </c:pt>
                <c:pt idx="12623">
                  <c:v>18</c:v>
                </c:pt>
                <c:pt idx="12624">
                  <c:v>18</c:v>
                </c:pt>
                <c:pt idx="12625">
                  <c:v>18</c:v>
                </c:pt>
                <c:pt idx="12626">
                  <c:v>18</c:v>
                </c:pt>
                <c:pt idx="12627">
                  <c:v>18</c:v>
                </c:pt>
                <c:pt idx="12628">
                  <c:v>18</c:v>
                </c:pt>
                <c:pt idx="12629">
                  <c:v>18</c:v>
                </c:pt>
                <c:pt idx="12630">
                  <c:v>18</c:v>
                </c:pt>
                <c:pt idx="12631">
                  <c:v>18</c:v>
                </c:pt>
                <c:pt idx="12632">
                  <c:v>18</c:v>
                </c:pt>
                <c:pt idx="12633">
                  <c:v>18</c:v>
                </c:pt>
                <c:pt idx="12634">
                  <c:v>18</c:v>
                </c:pt>
                <c:pt idx="12635">
                  <c:v>18</c:v>
                </c:pt>
                <c:pt idx="12636">
                  <c:v>18</c:v>
                </c:pt>
                <c:pt idx="12637">
                  <c:v>18</c:v>
                </c:pt>
                <c:pt idx="12638">
                  <c:v>18</c:v>
                </c:pt>
                <c:pt idx="12639">
                  <c:v>18</c:v>
                </c:pt>
                <c:pt idx="12640">
                  <c:v>18</c:v>
                </c:pt>
                <c:pt idx="12641">
                  <c:v>18</c:v>
                </c:pt>
                <c:pt idx="12642">
                  <c:v>18</c:v>
                </c:pt>
                <c:pt idx="12643">
                  <c:v>18</c:v>
                </c:pt>
                <c:pt idx="12644">
                  <c:v>18</c:v>
                </c:pt>
                <c:pt idx="12645">
                  <c:v>18</c:v>
                </c:pt>
                <c:pt idx="12646">
                  <c:v>18</c:v>
                </c:pt>
                <c:pt idx="12647">
                  <c:v>18</c:v>
                </c:pt>
                <c:pt idx="12648">
                  <c:v>18</c:v>
                </c:pt>
                <c:pt idx="12649">
                  <c:v>18</c:v>
                </c:pt>
                <c:pt idx="12650">
                  <c:v>18</c:v>
                </c:pt>
                <c:pt idx="12651">
                  <c:v>18</c:v>
                </c:pt>
                <c:pt idx="12652">
                  <c:v>18</c:v>
                </c:pt>
                <c:pt idx="12653">
                  <c:v>18</c:v>
                </c:pt>
                <c:pt idx="12654">
                  <c:v>18</c:v>
                </c:pt>
                <c:pt idx="12655">
                  <c:v>18</c:v>
                </c:pt>
                <c:pt idx="12656">
                  <c:v>18</c:v>
                </c:pt>
                <c:pt idx="12657">
                  <c:v>18</c:v>
                </c:pt>
                <c:pt idx="12658">
                  <c:v>18</c:v>
                </c:pt>
                <c:pt idx="12659">
                  <c:v>18</c:v>
                </c:pt>
                <c:pt idx="12660">
                  <c:v>18</c:v>
                </c:pt>
                <c:pt idx="12661">
                  <c:v>18</c:v>
                </c:pt>
                <c:pt idx="12662">
                  <c:v>18</c:v>
                </c:pt>
                <c:pt idx="12663">
                  <c:v>18</c:v>
                </c:pt>
                <c:pt idx="12664">
                  <c:v>18</c:v>
                </c:pt>
                <c:pt idx="12665">
                  <c:v>18</c:v>
                </c:pt>
                <c:pt idx="12666">
                  <c:v>18</c:v>
                </c:pt>
                <c:pt idx="12667">
                  <c:v>18</c:v>
                </c:pt>
                <c:pt idx="12668">
                  <c:v>18</c:v>
                </c:pt>
                <c:pt idx="12669">
                  <c:v>18</c:v>
                </c:pt>
                <c:pt idx="12670">
                  <c:v>18</c:v>
                </c:pt>
                <c:pt idx="12671">
                  <c:v>18</c:v>
                </c:pt>
                <c:pt idx="12672">
                  <c:v>18</c:v>
                </c:pt>
                <c:pt idx="12673">
                  <c:v>18</c:v>
                </c:pt>
                <c:pt idx="12674">
                  <c:v>18</c:v>
                </c:pt>
                <c:pt idx="12675">
                  <c:v>18</c:v>
                </c:pt>
                <c:pt idx="12676">
                  <c:v>18</c:v>
                </c:pt>
                <c:pt idx="12677">
                  <c:v>18</c:v>
                </c:pt>
                <c:pt idx="12678">
                  <c:v>18</c:v>
                </c:pt>
                <c:pt idx="12679">
                  <c:v>18</c:v>
                </c:pt>
                <c:pt idx="12680">
                  <c:v>18</c:v>
                </c:pt>
                <c:pt idx="12681">
                  <c:v>18</c:v>
                </c:pt>
                <c:pt idx="12682">
                  <c:v>18</c:v>
                </c:pt>
                <c:pt idx="12683">
                  <c:v>18</c:v>
                </c:pt>
                <c:pt idx="12684">
                  <c:v>18</c:v>
                </c:pt>
                <c:pt idx="12685">
                  <c:v>18</c:v>
                </c:pt>
                <c:pt idx="12686">
                  <c:v>18</c:v>
                </c:pt>
                <c:pt idx="12687">
                  <c:v>18</c:v>
                </c:pt>
                <c:pt idx="12688">
                  <c:v>18</c:v>
                </c:pt>
                <c:pt idx="12689">
                  <c:v>18</c:v>
                </c:pt>
                <c:pt idx="12690">
                  <c:v>18</c:v>
                </c:pt>
                <c:pt idx="12691">
                  <c:v>18</c:v>
                </c:pt>
                <c:pt idx="12692">
                  <c:v>18</c:v>
                </c:pt>
                <c:pt idx="12693">
                  <c:v>18</c:v>
                </c:pt>
                <c:pt idx="12694">
                  <c:v>18</c:v>
                </c:pt>
                <c:pt idx="12695">
                  <c:v>18</c:v>
                </c:pt>
                <c:pt idx="12696">
                  <c:v>18</c:v>
                </c:pt>
                <c:pt idx="12697">
                  <c:v>18</c:v>
                </c:pt>
                <c:pt idx="12698">
                  <c:v>18</c:v>
                </c:pt>
                <c:pt idx="12699">
                  <c:v>18</c:v>
                </c:pt>
                <c:pt idx="12700">
                  <c:v>18</c:v>
                </c:pt>
                <c:pt idx="12701">
                  <c:v>18</c:v>
                </c:pt>
                <c:pt idx="12702">
                  <c:v>18</c:v>
                </c:pt>
                <c:pt idx="12703">
                  <c:v>18</c:v>
                </c:pt>
                <c:pt idx="12704">
                  <c:v>18</c:v>
                </c:pt>
                <c:pt idx="12705">
                  <c:v>18</c:v>
                </c:pt>
                <c:pt idx="12706">
                  <c:v>18</c:v>
                </c:pt>
                <c:pt idx="12707">
                  <c:v>18</c:v>
                </c:pt>
                <c:pt idx="12708">
                  <c:v>18</c:v>
                </c:pt>
                <c:pt idx="12709">
                  <c:v>18</c:v>
                </c:pt>
                <c:pt idx="12710">
                  <c:v>18</c:v>
                </c:pt>
                <c:pt idx="12711">
                  <c:v>18</c:v>
                </c:pt>
                <c:pt idx="12712">
                  <c:v>18</c:v>
                </c:pt>
                <c:pt idx="12713">
                  <c:v>18</c:v>
                </c:pt>
                <c:pt idx="12714">
                  <c:v>18</c:v>
                </c:pt>
                <c:pt idx="12715">
                  <c:v>18</c:v>
                </c:pt>
                <c:pt idx="12716">
                  <c:v>18</c:v>
                </c:pt>
                <c:pt idx="12717">
                  <c:v>18</c:v>
                </c:pt>
                <c:pt idx="12718">
                  <c:v>18</c:v>
                </c:pt>
                <c:pt idx="12719">
                  <c:v>18</c:v>
                </c:pt>
                <c:pt idx="12720">
                  <c:v>18</c:v>
                </c:pt>
                <c:pt idx="12721">
                  <c:v>18</c:v>
                </c:pt>
                <c:pt idx="12722">
                  <c:v>18</c:v>
                </c:pt>
                <c:pt idx="12723">
                  <c:v>18</c:v>
                </c:pt>
                <c:pt idx="12724">
                  <c:v>18</c:v>
                </c:pt>
                <c:pt idx="12725">
                  <c:v>18</c:v>
                </c:pt>
                <c:pt idx="12726">
                  <c:v>18</c:v>
                </c:pt>
                <c:pt idx="12727">
                  <c:v>18</c:v>
                </c:pt>
                <c:pt idx="12728">
                  <c:v>18</c:v>
                </c:pt>
                <c:pt idx="12729">
                  <c:v>18</c:v>
                </c:pt>
                <c:pt idx="12730">
                  <c:v>18</c:v>
                </c:pt>
                <c:pt idx="12731">
                  <c:v>18</c:v>
                </c:pt>
                <c:pt idx="12732">
                  <c:v>18</c:v>
                </c:pt>
                <c:pt idx="12733">
                  <c:v>18</c:v>
                </c:pt>
                <c:pt idx="12734">
                  <c:v>18</c:v>
                </c:pt>
                <c:pt idx="12735">
                  <c:v>18</c:v>
                </c:pt>
                <c:pt idx="12736">
                  <c:v>18</c:v>
                </c:pt>
                <c:pt idx="12737">
                  <c:v>18</c:v>
                </c:pt>
                <c:pt idx="12738">
                  <c:v>18</c:v>
                </c:pt>
                <c:pt idx="12739">
                  <c:v>18</c:v>
                </c:pt>
                <c:pt idx="12740">
                  <c:v>18</c:v>
                </c:pt>
                <c:pt idx="12741">
                  <c:v>18</c:v>
                </c:pt>
                <c:pt idx="12742">
                  <c:v>18</c:v>
                </c:pt>
                <c:pt idx="12743">
                  <c:v>18</c:v>
                </c:pt>
                <c:pt idx="12744">
                  <c:v>18</c:v>
                </c:pt>
                <c:pt idx="12745">
                  <c:v>18</c:v>
                </c:pt>
                <c:pt idx="12746">
                  <c:v>18</c:v>
                </c:pt>
                <c:pt idx="12747">
                  <c:v>18</c:v>
                </c:pt>
                <c:pt idx="12748">
                  <c:v>18</c:v>
                </c:pt>
                <c:pt idx="12749">
                  <c:v>18</c:v>
                </c:pt>
                <c:pt idx="12750">
                  <c:v>18</c:v>
                </c:pt>
                <c:pt idx="12751">
                  <c:v>18</c:v>
                </c:pt>
                <c:pt idx="12752">
                  <c:v>18</c:v>
                </c:pt>
                <c:pt idx="12753">
                  <c:v>18</c:v>
                </c:pt>
                <c:pt idx="12754">
                  <c:v>18</c:v>
                </c:pt>
                <c:pt idx="12755">
                  <c:v>18</c:v>
                </c:pt>
                <c:pt idx="12756">
                  <c:v>18</c:v>
                </c:pt>
                <c:pt idx="12757">
                  <c:v>18</c:v>
                </c:pt>
                <c:pt idx="12758">
                  <c:v>18</c:v>
                </c:pt>
                <c:pt idx="12759">
                  <c:v>18</c:v>
                </c:pt>
                <c:pt idx="12760">
                  <c:v>18</c:v>
                </c:pt>
                <c:pt idx="12761">
                  <c:v>18</c:v>
                </c:pt>
                <c:pt idx="12762">
                  <c:v>18</c:v>
                </c:pt>
                <c:pt idx="12763">
                  <c:v>18</c:v>
                </c:pt>
                <c:pt idx="12764">
                  <c:v>18</c:v>
                </c:pt>
                <c:pt idx="12765">
                  <c:v>18</c:v>
                </c:pt>
                <c:pt idx="12766">
                  <c:v>18</c:v>
                </c:pt>
                <c:pt idx="12767">
                  <c:v>18</c:v>
                </c:pt>
                <c:pt idx="12768">
                  <c:v>18</c:v>
                </c:pt>
                <c:pt idx="12769">
                  <c:v>18</c:v>
                </c:pt>
                <c:pt idx="12770">
                  <c:v>18</c:v>
                </c:pt>
                <c:pt idx="12771">
                  <c:v>18</c:v>
                </c:pt>
                <c:pt idx="12772">
                  <c:v>18</c:v>
                </c:pt>
                <c:pt idx="12773">
                  <c:v>18</c:v>
                </c:pt>
                <c:pt idx="12774">
                  <c:v>18</c:v>
                </c:pt>
                <c:pt idx="12775">
                  <c:v>18</c:v>
                </c:pt>
                <c:pt idx="12776">
                  <c:v>18</c:v>
                </c:pt>
                <c:pt idx="12777">
                  <c:v>18</c:v>
                </c:pt>
                <c:pt idx="12778">
                  <c:v>18</c:v>
                </c:pt>
                <c:pt idx="12779">
                  <c:v>18</c:v>
                </c:pt>
                <c:pt idx="12780">
                  <c:v>18</c:v>
                </c:pt>
                <c:pt idx="12781">
                  <c:v>18</c:v>
                </c:pt>
                <c:pt idx="12782">
                  <c:v>18</c:v>
                </c:pt>
                <c:pt idx="12783">
                  <c:v>18</c:v>
                </c:pt>
                <c:pt idx="12784">
                  <c:v>18</c:v>
                </c:pt>
                <c:pt idx="12785">
                  <c:v>18</c:v>
                </c:pt>
                <c:pt idx="12786">
                  <c:v>18</c:v>
                </c:pt>
                <c:pt idx="12787">
                  <c:v>18</c:v>
                </c:pt>
                <c:pt idx="12788">
                  <c:v>18</c:v>
                </c:pt>
                <c:pt idx="12789">
                  <c:v>18</c:v>
                </c:pt>
                <c:pt idx="12790">
                  <c:v>18</c:v>
                </c:pt>
                <c:pt idx="12791">
                  <c:v>18</c:v>
                </c:pt>
                <c:pt idx="12792">
                  <c:v>18</c:v>
                </c:pt>
                <c:pt idx="12793">
                  <c:v>18</c:v>
                </c:pt>
                <c:pt idx="12794">
                  <c:v>18</c:v>
                </c:pt>
                <c:pt idx="12795">
                  <c:v>18</c:v>
                </c:pt>
                <c:pt idx="12796">
                  <c:v>18</c:v>
                </c:pt>
                <c:pt idx="12797">
                  <c:v>18</c:v>
                </c:pt>
                <c:pt idx="12798">
                  <c:v>18</c:v>
                </c:pt>
                <c:pt idx="12799">
                  <c:v>18</c:v>
                </c:pt>
                <c:pt idx="12800">
                  <c:v>18</c:v>
                </c:pt>
                <c:pt idx="12801">
                  <c:v>18</c:v>
                </c:pt>
                <c:pt idx="12802">
                  <c:v>18</c:v>
                </c:pt>
                <c:pt idx="12803">
                  <c:v>18</c:v>
                </c:pt>
                <c:pt idx="12804">
                  <c:v>18</c:v>
                </c:pt>
                <c:pt idx="12805">
                  <c:v>18</c:v>
                </c:pt>
                <c:pt idx="12806">
                  <c:v>18</c:v>
                </c:pt>
                <c:pt idx="12807">
                  <c:v>18</c:v>
                </c:pt>
                <c:pt idx="12808">
                  <c:v>18</c:v>
                </c:pt>
                <c:pt idx="12809">
                  <c:v>18</c:v>
                </c:pt>
                <c:pt idx="12810">
                  <c:v>18</c:v>
                </c:pt>
                <c:pt idx="12811">
                  <c:v>18</c:v>
                </c:pt>
                <c:pt idx="12812">
                  <c:v>18</c:v>
                </c:pt>
                <c:pt idx="12813">
                  <c:v>18</c:v>
                </c:pt>
                <c:pt idx="12814">
                  <c:v>18</c:v>
                </c:pt>
                <c:pt idx="12815">
                  <c:v>18</c:v>
                </c:pt>
                <c:pt idx="12816">
                  <c:v>18</c:v>
                </c:pt>
                <c:pt idx="12817">
                  <c:v>18</c:v>
                </c:pt>
                <c:pt idx="12818">
                  <c:v>18</c:v>
                </c:pt>
                <c:pt idx="12819">
                  <c:v>18</c:v>
                </c:pt>
                <c:pt idx="12820">
                  <c:v>18</c:v>
                </c:pt>
                <c:pt idx="12821">
                  <c:v>18</c:v>
                </c:pt>
                <c:pt idx="12822">
                  <c:v>18</c:v>
                </c:pt>
                <c:pt idx="12823">
                  <c:v>18</c:v>
                </c:pt>
                <c:pt idx="12824">
                  <c:v>18</c:v>
                </c:pt>
                <c:pt idx="12825">
                  <c:v>18</c:v>
                </c:pt>
                <c:pt idx="12826">
                  <c:v>18</c:v>
                </c:pt>
                <c:pt idx="12827">
                  <c:v>18</c:v>
                </c:pt>
                <c:pt idx="12828">
                  <c:v>18</c:v>
                </c:pt>
                <c:pt idx="12829">
                  <c:v>18</c:v>
                </c:pt>
                <c:pt idx="12830">
                  <c:v>18</c:v>
                </c:pt>
                <c:pt idx="12831">
                  <c:v>18</c:v>
                </c:pt>
                <c:pt idx="12832">
                  <c:v>18</c:v>
                </c:pt>
                <c:pt idx="12833">
                  <c:v>18</c:v>
                </c:pt>
                <c:pt idx="12834">
                  <c:v>18</c:v>
                </c:pt>
                <c:pt idx="12835">
                  <c:v>18</c:v>
                </c:pt>
                <c:pt idx="12836">
                  <c:v>18</c:v>
                </c:pt>
                <c:pt idx="12837">
                  <c:v>18</c:v>
                </c:pt>
                <c:pt idx="12838">
                  <c:v>18</c:v>
                </c:pt>
                <c:pt idx="12839">
                  <c:v>18</c:v>
                </c:pt>
                <c:pt idx="12840">
                  <c:v>18</c:v>
                </c:pt>
                <c:pt idx="12841">
                  <c:v>18</c:v>
                </c:pt>
                <c:pt idx="12842">
                  <c:v>18</c:v>
                </c:pt>
                <c:pt idx="12843">
                  <c:v>18</c:v>
                </c:pt>
                <c:pt idx="12844">
                  <c:v>18</c:v>
                </c:pt>
                <c:pt idx="12845">
                  <c:v>18</c:v>
                </c:pt>
                <c:pt idx="12846">
                  <c:v>18</c:v>
                </c:pt>
                <c:pt idx="12847">
                  <c:v>18</c:v>
                </c:pt>
                <c:pt idx="12848">
                  <c:v>18</c:v>
                </c:pt>
                <c:pt idx="12849">
                  <c:v>18</c:v>
                </c:pt>
                <c:pt idx="12850">
                  <c:v>18</c:v>
                </c:pt>
                <c:pt idx="12851">
                  <c:v>18</c:v>
                </c:pt>
                <c:pt idx="12852">
                  <c:v>18</c:v>
                </c:pt>
                <c:pt idx="12853">
                  <c:v>18</c:v>
                </c:pt>
                <c:pt idx="12854">
                  <c:v>18</c:v>
                </c:pt>
                <c:pt idx="12855">
                  <c:v>18</c:v>
                </c:pt>
                <c:pt idx="12856">
                  <c:v>18</c:v>
                </c:pt>
                <c:pt idx="12857">
                  <c:v>18</c:v>
                </c:pt>
                <c:pt idx="12858">
                  <c:v>18</c:v>
                </c:pt>
                <c:pt idx="12859">
                  <c:v>18</c:v>
                </c:pt>
                <c:pt idx="12860">
                  <c:v>18</c:v>
                </c:pt>
                <c:pt idx="12861">
                  <c:v>18</c:v>
                </c:pt>
                <c:pt idx="12862">
                  <c:v>18</c:v>
                </c:pt>
                <c:pt idx="12863">
                  <c:v>18</c:v>
                </c:pt>
                <c:pt idx="12864">
                  <c:v>18</c:v>
                </c:pt>
                <c:pt idx="12865">
                  <c:v>18</c:v>
                </c:pt>
                <c:pt idx="12866">
                  <c:v>18</c:v>
                </c:pt>
                <c:pt idx="12867">
                  <c:v>18</c:v>
                </c:pt>
                <c:pt idx="12868">
                  <c:v>18</c:v>
                </c:pt>
                <c:pt idx="12869">
                  <c:v>18</c:v>
                </c:pt>
                <c:pt idx="12870">
                  <c:v>18</c:v>
                </c:pt>
                <c:pt idx="12871">
                  <c:v>18</c:v>
                </c:pt>
                <c:pt idx="12872">
                  <c:v>18</c:v>
                </c:pt>
                <c:pt idx="12873">
                  <c:v>18</c:v>
                </c:pt>
                <c:pt idx="12874">
                  <c:v>18</c:v>
                </c:pt>
                <c:pt idx="12875">
                  <c:v>18</c:v>
                </c:pt>
                <c:pt idx="12876">
                  <c:v>18</c:v>
                </c:pt>
                <c:pt idx="12877">
                  <c:v>18</c:v>
                </c:pt>
                <c:pt idx="12878">
                  <c:v>18</c:v>
                </c:pt>
                <c:pt idx="12879">
                  <c:v>18</c:v>
                </c:pt>
                <c:pt idx="12880">
                  <c:v>18</c:v>
                </c:pt>
                <c:pt idx="12881">
                  <c:v>18</c:v>
                </c:pt>
                <c:pt idx="12882">
                  <c:v>18</c:v>
                </c:pt>
                <c:pt idx="12883">
                  <c:v>18</c:v>
                </c:pt>
                <c:pt idx="12884">
                  <c:v>18</c:v>
                </c:pt>
                <c:pt idx="12885">
                  <c:v>18</c:v>
                </c:pt>
                <c:pt idx="12886">
                  <c:v>18</c:v>
                </c:pt>
                <c:pt idx="12887">
                  <c:v>18</c:v>
                </c:pt>
                <c:pt idx="12888">
                  <c:v>18</c:v>
                </c:pt>
                <c:pt idx="12889">
                  <c:v>18</c:v>
                </c:pt>
                <c:pt idx="12890">
                  <c:v>18</c:v>
                </c:pt>
                <c:pt idx="12891">
                  <c:v>18</c:v>
                </c:pt>
                <c:pt idx="12892">
                  <c:v>18</c:v>
                </c:pt>
                <c:pt idx="12893">
                  <c:v>18</c:v>
                </c:pt>
                <c:pt idx="12894">
                  <c:v>18</c:v>
                </c:pt>
                <c:pt idx="12895">
                  <c:v>18</c:v>
                </c:pt>
                <c:pt idx="12896">
                  <c:v>18</c:v>
                </c:pt>
                <c:pt idx="12897">
                  <c:v>18</c:v>
                </c:pt>
                <c:pt idx="12898">
                  <c:v>18</c:v>
                </c:pt>
                <c:pt idx="12899">
                  <c:v>18</c:v>
                </c:pt>
                <c:pt idx="12900">
                  <c:v>18</c:v>
                </c:pt>
                <c:pt idx="12901">
                  <c:v>18</c:v>
                </c:pt>
                <c:pt idx="12902">
                  <c:v>18</c:v>
                </c:pt>
                <c:pt idx="12903">
                  <c:v>18</c:v>
                </c:pt>
                <c:pt idx="12904">
                  <c:v>18</c:v>
                </c:pt>
                <c:pt idx="12905">
                  <c:v>18</c:v>
                </c:pt>
                <c:pt idx="12906">
                  <c:v>18</c:v>
                </c:pt>
                <c:pt idx="12907">
                  <c:v>18</c:v>
                </c:pt>
                <c:pt idx="12908">
                  <c:v>18</c:v>
                </c:pt>
                <c:pt idx="12909">
                  <c:v>18</c:v>
                </c:pt>
                <c:pt idx="12910">
                  <c:v>18</c:v>
                </c:pt>
                <c:pt idx="12911">
                  <c:v>18</c:v>
                </c:pt>
                <c:pt idx="12912">
                  <c:v>18</c:v>
                </c:pt>
                <c:pt idx="12913">
                  <c:v>18</c:v>
                </c:pt>
                <c:pt idx="12914">
                  <c:v>18</c:v>
                </c:pt>
                <c:pt idx="12915">
                  <c:v>18</c:v>
                </c:pt>
                <c:pt idx="12916">
                  <c:v>18</c:v>
                </c:pt>
                <c:pt idx="12917">
                  <c:v>18</c:v>
                </c:pt>
                <c:pt idx="12918">
                  <c:v>18</c:v>
                </c:pt>
                <c:pt idx="12919">
                  <c:v>18</c:v>
                </c:pt>
                <c:pt idx="12920">
                  <c:v>18</c:v>
                </c:pt>
                <c:pt idx="12921">
                  <c:v>18</c:v>
                </c:pt>
                <c:pt idx="12922">
                  <c:v>18</c:v>
                </c:pt>
                <c:pt idx="12923">
                  <c:v>18</c:v>
                </c:pt>
                <c:pt idx="12924">
                  <c:v>18</c:v>
                </c:pt>
                <c:pt idx="12925">
                  <c:v>18</c:v>
                </c:pt>
                <c:pt idx="12926">
                  <c:v>18</c:v>
                </c:pt>
                <c:pt idx="12927">
                  <c:v>18</c:v>
                </c:pt>
                <c:pt idx="12928">
                  <c:v>18</c:v>
                </c:pt>
                <c:pt idx="12929">
                  <c:v>18</c:v>
                </c:pt>
                <c:pt idx="12930">
                  <c:v>18</c:v>
                </c:pt>
                <c:pt idx="12931">
                  <c:v>18</c:v>
                </c:pt>
                <c:pt idx="12932">
                  <c:v>18</c:v>
                </c:pt>
                <c:pt idx="12933">
                  <c:v>18</c:v>
                </c:pt>
                <c:pt idx="12934">
                  <c:v>18</c:v>
                </c:pt>
                <c:pt idx="12935">
                  <c:v>18</c:v>
                </c:pt>
                <c:pt idx="12936">
                  <c:v>18</c:v>
                </c:pt>
                <c:pt idx="12937">
                  <c:v>18</c:v>
                </c:pt>
                <c:pt idx="12938">
                  <c:v>18</c:v>
                </c:pt>
                <c:pt idx="12939">
                  <c:v>18</c:v>
                </c:pt>
                <c:pt idx="12940">
                  <c:v>18</c:v>
                </c:pt>
                <c:pt idx="12941">
                  <c:v>18</c:v>
                </c:pt>
                <c:pt idx="12942">
                  <c:v>18</c:v>
                </c:pt>
                <c:pt idx="12943">
                  <c:v>18</c:v>
                </c:pt>
                <c:pt idx="12944">
                  <c:v>18</c:v>
                </c:pt>
                <c:pt idx="12945">
                  <c:v>18</c:v>
                </c:pt>
                <c:pt idx="12946">
                  <c:v>18</c:v>
                </c:pt>
                <c:pt idx="12947">
                  <c:v>18</c:v>
                </c:pt>
                <c:pt idx="12948">
                  <c:v>18</c:v>
                </c:pt>
                <c:pt idx="12949">
                  <c:v>18</c:v>
                </c:pt>
                <c:pt idx="12950">
                  <c:v>18</c:v>
                </c:pt>
                <c:pt idx="12951">
                  <c:v>18</c:v>
                </c:pt>
                <c:pt idx="12952">
                  <c:v>18</c:v>
                </c:pt>
                <c:pt idx="12953">
                  <c:v>18</c:v>
                </c:pt>
                <c:pt idx="12954">
                  <c:v>18</c:v>
                </c:pt>
                <c:pt idx="12955">
                  <c:v>18</c:v>
                </c:pt>
                <c:pt idx="12956">
                  <c:v>18</c:v>
                </c:pt>
                <c:pt idx="12957">
                  <c:v>18</c:v>
                </c:pt>
                <c:pt idx="12958">
                  <c:v>18</c:v>
                </c:pt>
                <c:pt idx="12959">
                  <c:v>18</c:v>
                </c:pt>
                <c:pt idx="12960">
                  <c:v>18</c:v>
                </c:pt>
                <c:pt idx="12961">
                  <c:v>18</c:v>
                </c:pt>
                <c:pt idx="12962">
                  <c:v>18</c:v>
                </c:pt>
                <c:pt idx="12963">
                  <c:v>18</c:v>
                </c:pt>
                <c:pt idx="12964">
                  <c:v>18</c:v>
                </c:pt>
                <c:pt idx="12965">
                  <c:v>18</c:v>
                </c:pt>
                <c:pt idx="12966">
                  <c:v>18</c:v>
                </c:pt>
                <c:pt idx="12967">
                  <c:v>18</c:v>
                </c:pt>
                <c:pt idx="12968">
                  <c:v>18</c:v>
                </c:pt>
                <c:pt idx="12969">
                  <c:v>18</c:v>
                </c:pt>
                <c:pt idx="12970">
                  <c:v>18</c:v>
                </c:pt>
                <c:pt idx="12971">
                  <c:v>18</c:v>
                </c:pt>
                <c:pt idx="12972">
                  <c:v>18</c:v>
                </c:pt>
                <c:pt idx="12973">
                  <c:v>18</c:v>
                </c:pt>
                <c:pt idx="12974">
                  <c:v>18</c:v>
                </c:pt>
                <c:pt idx="12975">
                  <c:v>18</c:v>
                </c:pt>
                <c:pt idx="12976">
                  <c:v>18</c:v>
                </c:pt>
                <c:pt idx="12977">
                  <c:v>18</c:v>
                </c:pt>
                <c:pt idx="12978">
                  <c:v>18</c:v>
                </c:pt>
                <c:pt idx="12979">
                  <c:v>18</c:v>
                </c:pt>
                <c:pt idx="12980">
                  <c:v>18</c:v>
                </c:pt>
                <c:pt idx="12981">
                  <c:v>18</c:v>
                </c:pt>
                <c:pt idx="12982">
                  <c:v>18</c:v>
                </c:pt>
                <c:pt idx="12983">
                  <c:v>18</c:v>
                </c:pt>
                <c:pt idx="12984">
                  <c:v>18</c:v>
                </c:pt>
                <c:pt idx="12985">
                  <c:v>18</c:v>
                </c:pt>
                <c:pt idx="12986">
                  <c:v>18</c:v>
                </c:pt>
                <c:pt idx="12987">
                  <c:v>18</c:v>
                </c:pt>
                <c:pt idx="12988">
                  <c:v>18</c:v>
                </c:pt>
                <c:pt idx="12989">
                  <c:v>18</c:v>
                </c:pt>
                <c:pt idx="12990">
                  <c:v>18</c:v>
                </c:pt>
                <c:pt idx="12991">
                  <c:v>18</c:v>
                </c:pt>
                <c:pt idx="12992">
                  <c:v>18</c:v>
                </c:pt>
                <c:pt idx="12993">
                  <c:v>18</c:v>
                </c:pt>
                <c:pt idx="12994">
                  <c:v>18</c:v>
                </c:pt>
                <c:pt idx="12995">
                  <c:v>18</c:v>
                </c:pt>
                <c:pt idx="12996">
                  <c:v>18</c:v>
                </c:pt>
                <c:pt idx="12997">
                  <c:v>18</c:v>
                </c:pt>
                <c:pt idx="12998">
                  <c:v>18</c:v>
                </c:pt>
                <c:pt idx="12999">
                  <c:v>18</c:v>
                </c:pt>
                <c:pt idx="13000">
                  <c:v>18</c:v>
                </c:pt>
                <c:pt idx="13001">
                  <c:v>18</c:v>
                </c:pt>
                <c:pt idx="13002">
                  <c:v>18</c:v>
                </c:pt>
                <c:pt idx="13003">
                  <c:v>18</c:v>
                </c:pt>
                <c:pt idx="13004">
                  <c:v>18</c:v>
                </c:pt>
                <c:pt idx="13005">
                  <c:v>18</c:v>
                </c:pt>
                <c:pt idx="13006">
                  <c:v>18</c:v>
                </c:pt>
                <c:pt idx="13007">
                  <c:v>18</c:v>
                </c:pt>
                <c:pt idx="13008">
                  <c:v>18</c:v>
                </c:pt>
                <c:pt idx="13009">
                  <c:v>18</c:v>
                </c:pt>
                <c:pt idx="13010">
                  <c:v>18</c:v>
                </c:pt>
                <c:pt idx="13011">
                  <c:v>18</c:v>
                </c:pt>
                <c:pt idx="13012">
                  <c:v>18</c:v>
                </c:pt>
                <c:pt idx="13013">
                  <c:v>18</c:v>
                </c:pt>
                <c:pt idx="13014">
                  <c:v>18</c:v>
                </c:pt>
                <c:pt idx="13015">
                  <c:v>18</c:v>
                </c:pt>
                <c:pt idx="13016">
                  <c:v>18</c:v>
                </c:pt>
                <c:pt idx="13017">
                  <c:v>18</c:v>
                </c:pt>
                <c:pt idx="13018">
                  <c:v>18</c:v>
                </c:pt>
                <c:pt idx="13019">
                  <c:v>18</c:v>
                </c:pt>
                <c:pt idx="13020">
                  <c:v>18</c:v>
                </c:pt>
                <c:pt idx="13021">
                  <c:v>18</c:v>
                </c:pt>
                <c:pt idx="13022">
                  <c:v>18</c:v>
                </c:pt>
                <c:pt idx="13023">
                  <c:v>18</c:v>
                </c:pt>
                <c:pt idx="13024">
                  <c:v>18</c:v>
                </c:pt>
                <c:pt idx="13025">
                  <c:v>18</c:v>
                </c:pt>
                <c:pt idx="13026">
                  <c:v>18</c:v>
                </c:pt>
                <c:pt idx="13027">
                  <c:v>18</c:v>
                </c:pt>
                <c:pt idx="13028">
                  <c:v>18</c:v>
                </c:pt>
                <c:pt idx="13029">
                  <c:v>18</c:v>
                </c:pt>
                <c:pt idx="13030">
                  <c:v>18</c:v>
                </c:pt>
                <c:pt idx="13031">
                  <c:v>18</c:v>
                </c:pt>
                <c:pt idx="13032">
                  <c:v>18</c:v>
                </c:pt>
                <c:pt idx="13033">
                  <c:v>18</c:v>
                </c:pt>
                <c:pt idx="13034">
                  <c:v>18</c:v>
                </c:pt>
                <c:pt idx="13035">
                  <c:v>18</c:v>
                </c:pt>
                <c:pt idx="13036">
                  <c:v>18</c:v>
                </c:pt>
                <c:pt idx="13037">
                  <c:v>18</c:v>
                </c:pt>
                <c:pt idx="13038">
                  <c:v>18</c:v>
                </c:pt>
                <c:pt idx="13039">
                  <c:v>18</c:v>
                </c:pt>
                <c:pt idx="13040">
                  <c:v>18</c:v>
                </c:pt>
                <c:pt idx="13041">
                  <c:v>18</c:v>
                </c:pt>
                <c:pt idx="13042">
                  <c:v>18</c:v>
                </c:pt>
                <c:pt idx="13043">
                  <c:v>18</c:v>
                </c:pt>
                <c:pt idx="13044">
                  <c:v>18</c:v>
                </c:pt>
                <c:pt idx="13045">
                  <c:v>18</c:v>
                </c:pt>
                <c:pt idx="13046">
                  <c:v>18</c:v>
                </c:pt>
                <c:pt idx="13047">
                  <c:v>18</c:v>
                </c:pt>
                <c:pt idx="13048">
                  <c:v>18</c:v>
                </c:pt>
                <c:pt idx="13049">
                  <c:v>18</c:v>
                </c:pt>
                <c:pt idx="13050">
                  <c:v>18</c:v>
                </c:pt>
                <c:pt idx="13051">
                  <c:v>18</c:v>
                </c:pt>
                <c:pt idx="13052">
                  <c:v>18</c:v>
                </c:pt>
                <c:pt idx="13053">
                  <c:v>18</c:v>
                </c:pt>
                <c:pt idx="13054">
                  <c:v>18</c:v>
                </c:pt>
                <c:pt idx="13055">
                  <c:v>18</c:v>
                </c:pt>
                <c:pt idx="13056">
                  <c:v>18</c:v>
                </c:pt>
                <c:pt idx="13057">
                  <c:v>18</c:v>
                </c:pt>
                <c:pt idx="13058">
                  <c:v>18</c:v>
                </c:pt>
                <c:pt idx="13059">
                  <c:v>18</c:v>
                </c:pt>
                <c:pt idx="13060">
                  <c:v>18</c:v>
                </c:pt>
                <c:pt idx="13061">
                  <c:v>18</c:v>
                </c:pt>
                <c:pt idx="13062">
                  <c:v>18</c:v>
                </c:pt>
                <c:pt idx="13063">
                  <c:v>18</c:v>
                </c:pt>
                <c:pt idx="13064">
                  <c:v>18</c:v>
                </c:pt>
                <c:pt idx="13065">
                  <c:v>18</c:v>
                </c:pt>
                <c:pt idx="13066">
                  <c:v>18</c:v>
                </c:pt>
                <c:pt idx="13067">
                  <c:v>18</c:v>
                </c:pt>
                <c:pt idx="13068">
                  <c:v>18</c:v>
                </c:pt>
                <c:pt idx="13069">
                  <c:v>18</c:v>
                </c:pt>
                <c:pt idx="13070">
                  <c:v>18</c:v>
                </c:pt>
                <c:pt idx="13071">
                  <c:v>18</c:v>
                </c:pt>
                <c:pt idx="13072">
                  <c:v>18</c:v>
                </c:pt>
                <c:pt idx="13073">
                  <c:v>18</c:v>
                </c:pt>
                <c:pt idx="13074">
                  <c:v>18</c:v>
                </c:pt>
                <c:pt idx="13075">
                  <c:v>18</c:v>
                </c:pt>
                <c:pt idx="13076">
                  <c:v>18</c:v>
                </c:pt>
                <c:pt idx="13077">
                  <c:v>18</c:v>
                </c:pt>
                <c:pt idx="13078">
                  <c:v>18</c:v>
                </c:pt>
                <c:pt idx="13079">
                  <c:v>18</c:v>
                </c:pt>
                <c:pt idx="13080">
                  <c:v>18</c:v>
                </c:pt>
                <c:pt idx="13081">
                  <c:v>18</c:v>
                </c:pt>
                <c:pt idx="13082">
                  <c:v>18</c:v>
                </c:pt>
                <c:pt idx="13083">
                  <c:v>18</c:v>
                </c:pt>
                <c:pt idx="13084">
                  <c:v>18</c:v>
                </c:pt>
                <c:pt idx="13085">
                  <c:v>18</c:v>
                </c:pt>
                <c:pt idx="13086">
                  <c:v>18</c:v>
                </c:pt>
                <c:pt idx="13087">
                  <c:v>18</c:v>
                </c:pt>
                <c:pt idx="13088">
                  <c:v>18</c:v>
                </c:pt>
                <c:pt idx="13089">
                  <c:v>18</c:v>
                </c:pt>
                <c:pt idx="13090">
                  <c:v>18</c:v>
                </c:pt>
                <c:pt idx="13091">
                  <c:v>18</c:v>
                </c:pt>
                <c:pt idx="13092">
                  <c:v>18</c:v>
                </c:pt>
                <c:pt idx="13093">
                  <c:v>18</c:v>
                </c:pt>
                <c:pt idx="13094">
                  <c:v>18</c:v>
                </c:pt>
                <c:pt idx="13095">
                  <c:v>18</c:v>
                </c:pt>
                <c:pt idx="13096">
                  <c:v>18</c:v>
                </c:pt>
                <c:pt idx="13097">
                  <c:v>18</c:v>
                </c:pt>
                <c:pt idx="13098">
                  <c:v>18</c:v>
                </c:pt>
                <c:pt idx="13099">
                  <c:v>18</c:v>
                </c:pt>
                <c:pt idx="13100">
                  <c:v>18</c:v>
                </c:pt>
                <c:pt idx="13101">
                  <c:v>18</c:v>
                </c:pt>
                <c:pt idx="13102">
                  <c:v>18</c:v>
                </c:pt>
                <c:pt idx="13103">
                  <c:v>18</c:v>
                </c:pt>
                <c:pt idx="13104">
                  <c:v>18</c:v>
                </c:pt>
                <c:pt idx="13105">
                  <c:v>18</c:v>
                </c:pt>
                <c:pt idx="13106">
                  <c:v>18</c:v>
                </c:pt>
                <c:pt idx="13107">
                  <c:v>18</c:v>
                </c:pt>
                <c:pt idx="13108">
                  <c:v>18</c:v>
                </c:pt>
                <c:pt idx="13109">
                  <c:v>18</c:v>
                </c:pt>
                <c:pt idx="13110">
                  <c:v>18</c:v>
                </c:pt>
                <c:pt idx="13111">
                  <c:v>18</c:v>
                </c:pt>
                <c:pt idx="13112">
                  <c:v>18</c:v>
                </c:pt>
                <c:pt idx="13113">
                  <c:v>18</c:v>
                </c:pt>
                <c:pt idx="13114">
                  <c:v>18</c:v>
                </c:pt>
                <c:pt idx="13115">
                  <c:v>18</c:v>
                </c:pt>
                <c:pt idx="13116">
                  <c:v>18</c:v>
                </c:pt>
                <c:pt idx="13117">
                  <c:v>18</c:v>
                </c:pt>
                <c:pt idx="13118">
                  <c:v>18</c:v>
                </c:pt>
                <c:pt idx="13119">
                  <c:v>18</c:v>
                </c:pt>
                <c:pt idx="13120">
                  <c:v>18</c:v>
                </c:pt>
                <c:pt idx="13121">
                  <c:v>18</c:v>
                </c:pt>
                <c:pt idx="13122">
                  <c:v>18</c:v>
                </c:pt>
                <c:pt idx="13123">
                  <c:v>18</c:v>
                </c:pt>
                <c:pt idx="13124">
                  <c:v>18</c:v>
                </c:pt>
                <c:pt idx="13125">
                  <c:v>18</c:v>
                </c:pt>
                <c:pt idx="13126">
                  <c:v>18</c:v>
                </c:pt>
                <c:pt idx="13127">
                  <c:v>18</c:v>
                </c:pt>
                <c:pt idx="13128">
                  <c:v>18</c:v>
                </c:pt>
                <c:pt idx="13129">
                  <c:v>18</c:v>
                </c:pt>
                <c:pt idx="13130">
                  <c:v>18</c:v>
                </c:pt>
                <c:pt idx="13131">
                  <c:v>18</c:v>
                </c:pt>
                <c:pt idx="13132">
                  <c:v>18</c:v>
                </c:pt>
                <c:pt idx="13133">
                  <c:v>18</c:v>
                </c:pt>
                <c:pt idx="13134">
                  <c:v>18</c:v>
                </c:pt>
                <c:pt idx="13135">
                  <c:v>18</c:v>
                </c:pt>
                <c:pt idx="13136">
                  <c:v>18</c:v>
                </c:pt>
                <c:pt idx="13137">
                  <c:v>18</c:v>
                </c:pt>
                <c:pt idx="13138">
                  <c:v>18</c:v>
                </c:pt>
                <c:pt idx="13139">
                  <c:v>18</c:v>
                </c:pt>
                <c:pt idx="13140">
                  <c:v>18</c:v>
                </c:pt>
                <c:pt idx="13141">
                  <c:v>18</c:v>
                </c:pt>
                <c:pt idx="13142">
                  <c:v>18</c:v>
                </c:pt>
                <c:pt idx="13143">
                  <c:v>18</c:v>
                </c:pt>
                <c:pt idx="13144">
                  <c:v>18</c:v>
                </c:pt>
                <c:pt idx="13145">
                  <c:v>18</c:v>
                </c:pt>
                <c:pt idx="13146">
                  <c:v>18</c:v>
                </c:pt>
                <c:pt idx="13147">
                  <c:v>18</c:v>
                </c:pt>
                <c:pt idx="13148">
                  <c:v>18</c:v>
                </c:pt>
                <c:pt idx="13149">
                  <c:v>18</c:v>
                </c:pt>
                <c:pt idx="13150">
                  <c:v>18</c:v>
                </c:pt>
                <c:pt idx="13151">
                  <c:v>18</c:v>
                </c:pt>
                <c:pt idx="13152">
                  <c:v>18</c:v>
                </c:pt>
                <c:pt idx="13153">
                  <c:v>18</c:v>
                </c:pt>
                <c:pt idx="13154">
                  <c:v>18</c:v>
                </c:pt>
                <c:pt idx="13155">
                  <c:v>18</c:v>
                </c:pt>
                <c:pt idx="13156">
                  <c:v>18</c:v>
                </c:pt>
                <c:pt idx="13157">
                  <c:v>18</c:v>
                </c:pt>
                <c:pt idx="13158">
                  <c:v>18</c:v>
                </c:pt>
                <c:pt idx="13159">
                  <c:v>18</c:v>
                </c:pt>
                <c:pt idx="13160">
                  <c:v>18</c:v>
                </c:pt>
                <c:pt idx="13161">
                  <c:v>18</c:v>
                </c:pt>
                <c:pt idx="13162">
                  <c:v>18</c:v>
                </c:pt>
                <c:pt idx="13163">
                  <c:v>18</c:v>
                </c:pt>
                <c:pt idx="13164">
                  <c:v>18</c:v>
                </c:pt>
                <c:pt idx="13165">
                  <c:v>18</c:v>
                </c:pt>
                <c:pt idx="13166">
                  <c:v>18</c:v>
                </c:pt>
                <c:pt idx="13167">
                  <c:v>18</c:v>
                </c:pt>
                <c:pt idx="13168">
                  <c:v>18</c:v>
                </c:pt>
                <c:pt idx="13169">
                  <c:v>18</c:v>
                </c:pt>
                <c:pt idx="13170">
                  <c:v>18</c:v>
                </c:pt>
                <c:pt idx="13171">
                  <c:v>18</c:v>
                </c:pt>
                <c:pt idx="13172">
                  <c:v>18</c:v>
                </c:pt>
                <c:pt idx="13173">
                  <c:v>18</c:v>
                </c:pt>
                <c:pt idx="13174">
                  <c:v>18</c:v>
                </c:pt>
                <c:pt idx="13175">
                  <c:v>18</c:v>
                </c:pt>
                <c:pt idx="13176">
                  <c:v>18</c:v>
                </c:pt>
                <c:pt idx="13177">
                  <c:v>18</c:v>
                </c:pt>
                <c:pt idx="13178">
                  <c:v>18</c:v>
                </c:pt>
                <c:pt idx="13179">
                  <c:v>18</c:v>
                </c:pt>
                <c:pt idx="13180">
                  <c:v>18</c:v>
                </c:pt>
                <c:pt idx="13181">
                  <c:v>18</c:v>
                </c:pt>
                <c:pt idx="13182">
                  <c:v>18</c:v>
                </c:pt>
                <c:pt idx="13183">
                  <c:v>18</c:v>
                </c:pt>
                <c:pt idx="13184">
                  <c:v>18</c:v>
                </c:pt>
                <c:pt idx="13185">
                  <c:v>18</c:v>
                </c:pt>
                <c:pt idx="13186">
                  <c:v>18</c:v>
                </c:pt>
                <c:pt idx="13187">
                  <c:v>18</c:v>
                </c:pt>
                <c:pt idx="13188">
                  <c:v>18</c:v>
                </c:pt>
                <c:pt idx="13189">
                  <c:v>18</c:v>
                </c:pt>
                <c:pt idx="13190">
                  <c:v>18</c:v>
                </c:pt>
                <c:pt idx="13191">
                  <c:v>18</c:v>
                </c:pt>
                <c:pt idx="13192">
                  <c:v>18</c:v>
                </c:pt>
                <c:pt idx="13193">
                  <c:v>18</c:v>
                </c:pt>
                <c:pt idx="13194">
                  <c:v>18</c:v>
                </c:pt>
                <c:pt idx="13195">
                  <c:v>18</c:v>
                </c:pt>
                <c:pt idx="13196">
                  <c:v>18</c:v>
                </c:pt>
                <c:pt idx="13197">
                  <c:v>18</c:v>
                </c:pt>
                <c:pt idx="13198">
                  <c:v>18</c:v>
                </c:pt>
                <c:pt idx="13199">
                  <c:v>18</c:v>
                </c:pt>
                <c:pt idx="13200">
                  <c:v>18</c:v>
                </c:pt>
                <c:pt idx="13201">
                  <c:v>18</c:v>
                </c:pt>
                <c:pt idx="13202">
                  <c:v>18</c:v>
                </c:pt>
                <c:pt idx="13203">
                  <c:v>18</c:v>
                </c:pt>
                <c:pt idx="13204">
                  <c:v>18</c:v>
                </c:pt>
                <c:pt idx="13205">
                  <c:v>18</c:v>
                </c:pt>
                <c:pt idx="13206">
                  <c:v>18</c:v>
                </c:pt>
                <c:pt idx="13207">
                  <c:v>18</c:v>
                </c:pt>
                <c:pt idx="13208">
                  <c:v>18</c:v>
                </c:pt>
                <c:pt idx="13209">
                  <c:v>18</c:v>
                </c:pt>
                <c:pt idx="13210">
                  <c:v>18</c:v>
                </c:pt>
                <c:pt idx="13211">
                  <c:v>18</c:v>
                </c:pt>
                <c:pt idx="13212">
                  <c:v>18</c:v>
                </c:pt>
                <c:pt idx="13213">
                  <c:v>18</c:v>
                </c:pt>
                <c:pt idx="13214">
                  <c:v>18</c:v>
                </c:pt>
                <c:pt idx="13215">
                  <c:v>18</c:v>
                </c:pt>
                <c:pt idx="13216">
                  <c:v>18</c:v>
                </c:pt>
                <c:pt idx="13217">
                  <c:v>18</c:v>
                </c:pt>
                <c:pt idx="13218">
                  <c:v>18</c:v>
                </c:pt>
                <c:pt idx="13219">
                  <c:v>18</c:v>
                </c:pt>
                <c:pt idx="13220">
                  <c:v>18</c:v>
                </c:pt>
                <c:pt idx="13221">
                  <c:v>18</c:v>
                </c:pt>
                <c:pt idx="13222">
                  <c:v>18</c:v>
                </c:pt>
                <c:pt idx="13223">
                  <c:v>18</c:v>
                </c:pt>
                <c:pt idx="13224">
                  <c:v>18</c:v>
                </c:pt>
                <c:pt idx="13225">
                  <c:v>18</c:v>
                </c:pt>
                <c:pt idx="13226">
                  <c:v>18</c:v>
                </c:pt>
                <c:pt idx="13227">
                  <c:v>18</c:v>
                </c:pt>
                <c:pt idx="13228">
                  <c:v>18</c:v>
                </c:pt>
                <c:pt idx="13229">
                  <c:v>18</c:v>
                </c:pt>
                <c:pt idx="13230">
                  <c:v>18</c:v>
                </c:pt>
                <c:pt idx="13231">
                  <c:v>18</c:v>
                </c:pt>
                <c:pt idx="13232">
                  <c:v>18</c:v>
                </c:pt>
                <c:pt idx="13233">
                  <c:v>18</c:v>
                </c:pt>
                <c:pt idx="13234">
                  <c:v>18</c:v>
                </c:pt>
                <c:pt idx="13235">
                  <c:v>18</c:v>
                </c:pt>
                <c:pt idx="13236">
                  <c:v>18</c:v>
                </c:pt>
                <c:pt idx="13237">
                  <c:v>18</c:v>
                </c:pt>
                <c:pt idx="13238">
                  <c:v>18</c:v>
                </c:pt>
                <c:pt idx="13239">
                  <c:v>18</c:v>
                </c:pt>
                <c:pt idx="13240">
                  <c:v>18</c:v>
                </c:pt>
                <c:pt idx="13241">
                  <c:v>18</c:v>
                </c:pt>
                <c:pt idx="13242">
                  <c:v>18</c:v>
                </c:pt>
                <c:pt idx="13243">
                  <c:v>18</c:v>
                </c:pt>
                <c:pt idx="13244">
                  <c:v>18</c:v>
                </c:pt>
                <c:pt idx="13245">
                  <c:v>18</c:v>
                </c:pt>
                <c:pt idx="13246">
                  <c:v>18</c:v>
                </c:pt>
                <c:pt idx="13247">
                  <c:v>18</c:v>
                </c:pt>
                <c:pt idx="13248">
                  <c:v>18</c:v>
                </c:pt>
                <c:pt idx="13249">
                  <c:v>18</c:v>
                </c:pt>
                <c:pt idx="13250">
                  <c:v>18</c:v>
                </c:pt>
                <c:pt idx="13251">
                  <c:v>18</c:v>
                </c:pt>
                <c:pt idx="13252">
                  <c:v>18</c:v>
                </c:pt>
                <c:pt idx="13253">
                  <c:v>18</c:v>
                </c:pt>
                <c:pt idx="13254">
                  <c:v>18</c:v>
                </c:pt>
                <c:pt idx="13255">
                  <c:v>18</c:v>
                </c:pt>
                <c:pt idx="13256">
                  <c:v>18</c:v>
                </c:pt>
                <c:pt idx="13257">
                  <c:v>18</c:v>
                </c:pt>
                <c:pt idx="13258">
                  <c:v>18</c:v>
                </c:pt>
                <c:pt idx="13259">
                  <c:v>18</c:v>
                </c:pt>
                <c:pt idx="13260">
                  <c:v>18</c:v>
                </c:pt>
                <c:pt idx="13261">
                  <c:v>18</c:v>
                </c:pt>
                <c:pt idx="13262">
                  <c:v>18</c:v>
                </c:pt>
                <c:pt idx="13263">
                  <c:v>18</c:v>
                </c:pt>
                <c:pt idx="13264">
                  <c:v>18</c:v>
                </c:pt>
                <c:pt idx="13265">
                  <c:v>18</c:v>
                </c:pt>
                <c:pt idx="13266">
                  <c:v>18</c:v>
                </c:pt>
                <c:pt idx="13267">
                  <c:v>18</c:v>
                </c:pt>
                <c:pt idx="13268">
                  <c:v>18</c:v>
                </c:pt>
                <c:pt idx="13269">
                  <c:v>18</c:v>
                </c:pt>
                <c:pt idx="13270">
                  <c:v>18</c:v>
                </c:pt>
                <c:pt idx="13271">
                  <c:v>18</c:v>
                </c:pt>
                <c:pt idx="13272">
                  <c:v>18</c:v>
                </c:pt>
                <c:pt idx="13273">
                  <c:v>18</c:v>
                </c:pt>
                <c:pt idx="13274">
                  <c:v>18</c:v>
                </c:pt>
                <c:pt idx="13275">
                  <c:v>18</c:v>
                </c:pt>
                <c:pt idx="13276">
                  <c:v>18</c:v>
                </c:pt>
                <c:pt idx="13277">
                  <c:v>18</c:v>
                </c:pt>
                <c:pt idx="13278">
                  <c:v>18</c:v>
                </c:pt>
                <c:pt idx="13279">
                  <c:v>18</c:v>
                </c:pt>
                <c:pt idx="13280">
                  <c:v>18</c:v>
                </c:pt>
                <c:pt idx="13281">
                  <c:v>18</c:v>
                </c:pt>
                <c:pt idx="13282">
                  <c:v>18</c:v>
                </c:pt>
                <c:pt idx="13283">
                  <c:v>18</c:v>
                </c:pt>
                <c:pt idx="13284">
                  <c:v>18</c:v>
                </c:pt>
                <c:pt idx="13285">
                  <c:v>18</c:v>
                </c:pt>
                <c:pt idx="13286">
                  <c:v>18</c:v>
                </c:pt>
                <c:pt idx="13287">
                  <c:v>18</c:v>
                </c:pt>
                <c:pt idx="13288">
                  <c:v>18</c:v>
                </c:pt>
                <c:pt idx="13289">
                  <c:v>18</c:v>
                </c:pt>
                <c:pt idx="13290">
                  <c:v>18</c:v>
                </c:pt>
                <c:pt idx="13291">
                  <c:v>18</c:v>
                </c:pt>
                <c:pt idx="13292">
                  <c:v>18</c:v>
                </c:pt>
                <c:pt idx="13293">
                  <c:v>18</c:v>
                </c:pt>
                <c:pt idx="13294">
                  <c:v>18</c:v>
                </c:pt>
                <c:pt idx="13295">
                  <c:v>18</c:v>
                </c:pt>
                <c:pt idx="13296">
                  <c:v>18</c:v>
                </c:pt>
                <c:pt idx="13297">
                  <c:v>18</c:v>
                </c:pt>
                <c:pt idx="13298">
                  <c:v>18</c:v>
                </c:pt>
                <c:pt idx="13299">
                  <c:v>18</c:v>
                </c:pt>
                <c:pt idx="13300">
                  <c:v>18</c:v>
                </c:pt>
                <c:pt idx="13301">
                  <c:v>18</c:v>
                </c:pt>
                <c:pt idx="13302">
                  <c:v>18</c:v>
                </c:pt>
                <c:pt idx="13303">
                  <c:v>18</c:v>
                </c:pt>
                <c:pt idx="13304">
                  <c:v>18</c:v>
                </c:pt>
                <c:pt idx="13305">
                  <c:v>18</c:v>
                </c:pt>
                <c:pt idx="13306">
                  <c:v>18</c:v>
                </c:pt>
                <c:pt idx="13307">
                  <c:v>18</c:v>
                </c:pt>
                <c:pt idx="13308">
                  <c:v>18</c:v>
                </c:pt>
                <c:pt idx="13309">
                  <c:v>18</c:v>
                </c:pt>
                <c:pt idx="13310">
                  <c:v>18</c:v>
                </c:pt>
                <c:pt idx="13311">
                  <c:v>18</c:v>
                </c:pt>
                <c:pt idx="13312">
                  <c:v>18</c:v>
                </c:pt>
                <c:pt idx="13313">
                  <c:v>18</c:v>
                </c:pt>
                <c:pt idx="13314">
                  <c:v>18</c:v>
                </c:pt>
                <c:pt idx="13315">
                  <c:v>18</c:v>
                </c:pt>
                <c:pt idx="13316">
                  <c:v>18</c:v>
                </c:pt>
                <c:pt idx="13317">
                  <c:v>18</c:v>
                </c:pt>
                <c:pt idx="13318">
                  <c:v>18</c:v>
                </c:pt>
                <c:pt idx="13319">
                  <c:v>18</c:v>
                </c:pt>
                <c:pt idx="13320">
                  <c:v>18</c:v>
                </c:pt>
                <c:pt idx="13321">
                  <c:v>18</c:v>
                </c:pt>
                <c:pt idx="13322">
                  <c:v>18</c:v>
                </c:pt>
                <c:pt idx="13323">
                  <c:v>18</c:v>
                </c:pt>
                <c:pt idx="13324">
                  <c:v>18</c:v>
                </c:pt>
                <c:pt idx="13325">
                  <c:v>18</c:v>
                </c:pt>
                <c:pt idx="13326">
                  <c:v>18</c:v>
                </c:pt>
                <c:pt idx="13327">
                  <c:v>18</c:v>
                </c:pt>
                <c:pt idx="13328">
                  <c:v>18</c:v>
                </c:pt>
                <c:pt idx="13329">
                  <c:v>18</c:v>
                </c:pt>
                <c:pt idx="13330">
                  <c:v>18</c:v>
                </c:pt>
                <c:pt idx="13331">
                  <c:v>18</c:v>
                </c:pt>
                <c:pt idx="13332">
                  <c:v>18</c:v>
                </c:pt>
                <c:pt idx="13333">
                  <c:v>18</c:v>
                </c:pt>
                <c:pt idx="13334">
                  <c:v>18</c:v>
                </c:pt>
                <c:pt idx="13335">
                  <c:v>18</c:v>
                </c:pt>
                <c:pt idx="13336">
                  <c:v>18</c:v>
                </c:pt>
                <c:pt idx="13337">
                  <c:v>18</c:v>
                </c:pt>
                <c:pt idx="13338">
                  <c:v>18</c:v>
                </c:pt>
                <c:pt idx="13339">
                  <c:v>18</c:v>
                </c:pt>
                <c:pt idx="13340">
                  <c:v>18</c:v>
                </c:pt>
                <c:pt idx="13341">
                  <c:v>18</c:v>
                </c:pt>
                <c:pt idx="13342">
                  <c:v>18</c:v>
                </c:pt>
                <c:pt idx="13343">
                  <c:v>18</c:v>
                </c:pt>
                <c:pt idx="13344">
                  <c:v>18</c:v>
                </c:pt>
                <c:pt idx="13345">
                  <c:v>18</c:v>
                </c:pt>
                <c:pt idx="13346">
                  <c:v>18</c:v>
                </c:pt>
                <c:pt idx="13347">
                  <c:v>18</c:v>
                </c:pt>
                <c:pt idx="13348">
                  <c:v>18</c:v>
                </c:pt>
                <c:pt idx="13349">
                  <c:v>18</c:v>
                </c:pt>
                <c:pt idx="13350">
                  <c:v>18</c:v>
                </c:pt>
                <c:pt idx="13351">
                  <c:v>18</c:v>
                </c:pt>
                <c:pt idx="13352">
                  <c:v>18</c:v>
                </c:pt>
                <c:pt idx="13353">
                  <c:v>18</c:v>
                </c:pt>
                <c:pt idx="13354">
                  <c:v>18</c:v>
                </c:pt>
                <c:pt idx="13355">
                  <c:v>18</c:v>
                </c:pt>
                <c:pt idx="13356">
                  <c:v>18</c:v>
                </c:pt>
                <c:pt idx="13357">
                  <c:v>18</c:v>
                </c:pt>
                <c:pt idx="13358">
                  <c:v>18</c:v>
                </c:pt>
                <c:pt idx="13359">
                  <c:v>18</c:v>
                </c:pt>
                <c:pt idx="13360">
                  <c:v>18</c:v>
                </c:pt>
                <c:pt idx="13361">
                  <c:v>18</c:v>
                </c:pt>
                <c:pt idx="13362">
                  <c:v>18</c:v>
                </c:pt>
                <c:pt idx="13363">
                  <c:v>18</c:v>
                </c:pt>
                <c:pt idx="13364">
                  <c:v>18</c:v>
                </c:pt>
                <c:pt idx="13365">
                  <c:v>18</c:v>
                </c:pt>
                <c:pt idx="13366">
                  <c:v>18</c:v>
                </c:pt>
                <c:pt idx="13367">
                  <c:v>18</c:v>
                </c:pt>
                <c:pt idx="13368">
                  <c:v>18</c:v>
                </c:pt>
                <c:pt idx="13369">
                  <c:v>18</c:v>
                </c:pt>
                <c:pt idx="13370">
                  <c:v>18</c:v>
                </c:pt>
                <c:pt idx="13371">
                  <c:v>18</c:v>
                </c:pt>
                <c:pt idx="13372">
                  <c:v>18</c:v>
                </c:pt>
                <c:pt idx="13373">
                  <c:v>18</c:v>
                </c:pt>
                <c:pt idx="13374">
                  <c:v>18</c:v>
                </c:pt>
                <c:pt idx="13375">
                  <c:v>18</c:v>
                </c:pt>
                <c:pt idx="13376">
                  <c:v>18</c:v>
                </c:pt>
                <c:pt idx="13377">
                  <c:v>18</c:v>
                </c:pt>
                <c:pt idx="13378">
                  <c:v>18</c:v>
                </c:pt>
                <c:pt idx="13379">
                  <c:v>18</c:v>
                </c:pt>
                <c:pt idx="13380">
                  <c:v>18</c:v>
                </c:pt>
                <c:pt idx="13381">
                  <c:v>18</c:v>
                </c:pt>
                <c:pt idx="13382">
                  <c:v>18</c:v>
                </c:pt>
                <c:pt idx="13383">
                  <c:v>18</c:v>
                </c:pt>
                <c:pt idx="13384">
                  <c:v>18</c:v>
                </c:pt>
                <c:pt idx="13385">
                  <c:v>18</c:v>
                </c:pt>
                <c:pt idx="13386">
                  <c:v>18</c:v>
                </c:pt>
                <c:pt idx="13387">
                  <c:v>18</c:v>
                </c:pt>
                <c:pt idx="13388">
                  <c:v>18</c:v>
                </c:pt>
                <c:pt idx="13389">
                  <c:v>18</c:v>
                </c:pt>
                <c:pt idx="13390">
                  <c:v>18</c:v>
                </c:pt>
                <c:pt idx="13391">
                  <c:v>18</c:v>
                </c:pt>
                <c:pt idx="13392">
                  <c:v>18</c:v>
                </c:pt>
                <c:pt idx="13393">
                  <c:v>18</c:v>
                </c:pt>
                <c:pt idx="13394">
                  <c:v>18</c:v>
                </c:pt>
                <c:pt idx="13395">
                  <c:v>18</c:v>
                </c:pt>
                <c:pt idx="13396">
                  <c:v>18</c:v>
                </c:pt>
                <c:pt idx="13397">
                  <c:v>18</c:v>
                </c:pt>
                <c:pt idx="13398">
                  <c:v>18</c:v>
                </c:pt>
                <c:pt idx="13399">
                  <c:v>18</c:v>
                </c:pt>
                <c:pt idx="13400">
                  <c:v>18</c:v>
                </c:pt>
                <c:pt idx="13401">
                  <c:v>18</c:v>
                </c:pt>
                <c:pt idx="13402">
                  <c:v>18</c:v>
                </c:pt>
                <c:pt idx="13403">
                  <c:v>18</c:v>
                </c:pt>
                <c:pt idx="13404">
                  <c:v>18</c:v>
                </c:pt>
                <c:pt idx="13405">
                  <c:v>18</c:v>
                </c:pt>
                <c:pt idx="13406">
                  <c:v>18</c:v>
                </c:pt>
                <c:pt idx="13407">
                  <c:v>18</c:v>
                </c:pt>
                <c:pt idx="13408">
                  <c:v>18</c:v>
                </c:pt>
                <c:pt idx="13409">
                  <c:v>18</c:v>
                </c:pt>
                <c:pt idx="13410">
                  <c:v>18</c:v>
                </c:pt>
                <c:pt idx="13411">
                  <c:v>18</c:v>
                </c:pt>
                <c:pt idx="13412">
                  <c:v>18</c:v>
                </c:pt>
                <c:pt idx="13413">
                  <c:v>18</c:v>
                </c:pt>
                <c:pt idx="13414">
                  <c:v>18</c:v>
                </c:pt>
                <c:pt idx="13415">
                  <c:v>18</c:v>
                </c:pt>
                <c:pt idx="13416">
                  <c:v>18</c:v>
                </c:pt>
                <c:pt idx="13417">
                  <c:v>18</c:v>
                </c:pt>
                <c:pt idx="13418">
                  <c:v>18</c:v>
                </c:pt>
                <c:pt idx="13419">
                  <c:v>18</c:v>
                </c:pt>
                <c:pt idx="13420">
                  <c:v>18</c:v>
                </c:pt>
                <c:pt idx="13421">
                  <c:v>18</c:v>
                </c:pt>
                <c:pt idx="13422">
                  <c:v>18</c:v>
                </c:pt>
                <c:pt idx="13423">
                  <c:v>18</c:v>
                </c:pt>
                <c:pt idx="13424">
                  <c:v>18</c:v>
                </c:pt>
                <c:pt idx="13425">
                  <c:v>18</c:v>
                </c:pt>
                <c:pt idx="13426">
                  <c:v>18</c:v>
                </c:pt>
                <c:pt idx="13427">
                  <c:v>18</c:v>
                </c:pt>
                <c:pt idx="13428">
                  <c:v>18</c:v>
                </c:pt>
                <c:pt idx="13429">
                  <c:v>18</c:v>
                </c:pt>
                <c:pt idx="13430">
                  <c:v>18</c:v>
                </c:pt>
                <c:pt idx="13431">
                  <c:v>18</c:v>
                </c:pt>
                <c:pt idx="13432">
                  <c:v>18</c:v>
                </c:pt>
                <c:pt idx="13433">
                  <c:v>18</c:v>
                </c:pt>
                <c:pt idx="13434">
                  <c:v>18</c:v>
                </c:pt>
                <c:pt idx="13435">
                  <c:v>18</c:v>
                </c:pt>
                <c:pt idx="13436">
                  <c:v>18</c:v>
                </c:pt>
                <c:pt idx="13437">
                  <c:v>18</c:v>
                </c:pt>
                <c:pt idx="13438">
                  <c:v>18</c:v>
                </c:pt>
                <c:pt idx="13439">
                  <c:v>18</c:v>
                </c:pt>
                <c:pt idx="13440">
                  <c:v>18</c:v>
                </c:pt>
                <c:pt idx="13441">
                  <c:v>18</c:v>
                </c:pt>
                <c:pt idx="13442">
                  <c:v>18</c:v>
                </c:pt>
                <c:pt idx="13443">
                  <c:v>18</c:v>
                </c:pt>
                <c:pt idx="13444">
                  <c:v>18</c:v>
                </c:pt>
                <c:pt idx="13445">
                  <c:v>18</c:v>
                </c:pt>
                <c:pt idx="13446">
                  <c:v>18</c:v>
                </c:pt>
                <c:pt idx="13447">
                  <c:v>18</c:v>
                </c:pt>
                <c:pt idx="13448">
                  <c:v>18</c:v>
                </c:pt>
                <c:pt idx="13449">
                  <c:v>18</c:v>
                </c:pt>
                <c:pt idx="13450">
                  <c:v>18</c:v>
                </c:pt>
                <c:pt idx="13451">
                  <c:v>18</c:v>
                </c:pt>
                <c:pt idx="13452">
                  <c:v>18</c:v>
                </c:pt>
                <c:pt idx="13453">
                  <c:v>18</c:v>
                </c:pt>
                <c:pt idx="13454">
                  <c:v>18</c:v>
                </c:pt>
                <c:pt idx="13455">
                  <c:v>18</c:v>
                </c:pt>
                <c:pt idx="13456">
                  <c:v>18</c:v>
                </c:pt>
                <c:pt idx="13457">
                  <c:v>18</c:v>
                </c:pt>
                <c:pt idx="13458">
                  <c:v>18</c:v>
                </c:pt>
                <c:pt idx="13459">
                  <c:v>18</c:v>
                </c:pt>
                <c:pt idx="13460">
                  <c:v>18</c:v>
                </c:pt>
                <c:pt idx="13461">
                  <c:v>18</c:v>
                </c:pt>
                <c:pt idx="13462">
                  <c:v>18</c:v>
                </c:pt>
                <c:pt idx="13463">
                  <c:v>18</c:v>
                </c:pt>
                <c:pt idx="13464">
                  <c:v>18</c:v>
                </c:pt>
                <c:pt idx="13465">
                  <c:v>18</c:v>
                </c:pt>
                <c:pt idx="13466">
                  <c:v>18</c:v>
                </c:pt>
                <c:pt idx="13467">
                  <c:v>18</c:v>
                </c:pt>
                <c:pt idx="13468">
                  <c:v>18</c:v>
                </c:pt>
                <c:pt idx="13469">
                  <c:v>18</c:v>
                </c:pt>
                <c:pt idx="13470">
                  <c:v>18</c:v>
                </c:pt>
                <c:pt idx="13471">
                  <c:v>18</c:v>
                </c:pt>
                <c:pt idx="13472">
                  <c:v>18</c:v>
                </c:pt>
                <c:pt idx="13473">
                  <c:v>18</c:v>
                </c:pt>
                <c:pt idx="13474">
                  <c:v>18</c:v>
                </c:pt>
                <c:pt idx="13475">
                  <c:v>18</c:v>
                </c:pt>
                <c:pt idx="13476">
                  <c:v>18</c:v>
                </c:pt>
                <c:pt idx="13477">
                  <c:v>18</c:v>
                </c:pt>
                <c:pt idx="13478">
                  <c:v>18</c:v>
                </c:pt>
                <c:pt idx="13479">
                  <c:v>18</c:v>
                </c:pt>
                <c:pt idx="13480">
                  <c:v>18</c:v>
                </c:pt>
                <c:pt idx="13481">
                  <c:v>18</c:v>
                </c:pt>
                <c:pt idx="13482">
                  <c:v>18</c:v>
                </c:pt>
                <c:pt idx="13483">
                  <c:v>18</c:v>
                </c:pt>
                <c:pt idx="13484">
                  <c:v>18</c:v>
                </c:pt>
                <c:pt idx="13485">
                  <c:v>18</c:v>
                </c:pt>
                <c:pt idx="13486">
                  <c:v>18</c:v>
                </c:pt>
                <c:pt idx="13487">
                  <c:v>18</c:v>
                </c:pt>
                <c:pt idx="13488">
                  <c:v>18</c:v>
                </c:pt>
                <c:pt idx="13489">
                  <c:v>18</c:v>
                </c:pt>
                <c:pt idx="13490">
                  <c:v>18</c:v>
                </c:pt>
                <c:pt idx="13491">
                  <c:v>18</c:v>
                </c:pt>
                <c:pt idx="13492">
                  <c:v>18</c:v>
                </c:pt>
                <c:pt idx="13493">
                  <c:v>18</c:v>
                </c:pt>
                <c:pt idx="13494">
                  <c:v>18</c:v>
                </c:pt>
                <c:pt idx="13495">
                  <c:v>18</c:v>
                </c:pt>
                <c:pt idx="13496">
                  <c:v>18</c:v>
                </c:pt>
                <c:pt idx="13497">
                  <c:v>18</c:v>
                </c:pt>
                <c:pt idx="13498">
                  <c:v>18</c:v>
                </c:pt>
                <c:pt idx="13499">
                  <c:v>18</c:v>
                </c:pt>
                <c:pt idx="13500">
                  <c:v>18</c:v>
                </c:pt>
                <c:pt idx="13501">
                  <c:v>18</c:v>
                </c:pt>
                <c:pt idx="13502">
                  <c:v>18</c:v>
                </c:pt>
                <c:pt idx="13503">
                  <c:v>18</c:v>
                </c:pt>
                <c:pt idx="13504">
                  <c:v>18</c:v>
                </c:pt>
                <c:pt idx="13505">
                  <c:v>18</c:v>
                </c:pt>
                <c:pt idx="13506">
                  <c:v>18</c:v>
                </c:pt>
                <c:pt idx="13507">
                  <c:v>18</c:v>
                </c:pt>
                <c:pt idx="13508">
                  <c:v>18</c:v>
                </c:pt>
                <c:pt idx="13509">
                  <c:v>18</c:v>
                </c:pt>
                <c:pt idx="13510">
                  <c:v>18</c:v>
                </c:pt>
                <c:pt idx="13511">
                  <c:v>18</c:v>
                </c:pt>
                <c:pt idx="13512">
                  <c:v>18</c:v>
                </c:pt>
                <c:pt idx="13513">
                  <c:v>18</c:v>
                </c:pt>
                <c:pt idx="13514">
                  <c:v>18</c:v>
                </c:pt>
                <c:pt idx="13515">
                  <c:v>18</c:v>
                </c:pt>
                <c:pt idx="13516">
                  <c:v>18</c:v>
                </c:pt>
                <c:pt idx="13517">
                  <c:v>18</c:v>
                </c:pt>
                <c:pt idx="13518">
                  <c:v>18</c:v>
                </c:pt>
                <c:pt idx="13519">
                  <c:v>18</c:v>
                </c:pt>
                <c:pt idx="13520">
                  <c:v>18</c:v>
                </c:pt>
                <c:pt idx="13521">
                  <c:v>18</c:v>
                </c:pt>
                <c:pt idx="13522">
                  <c:v>18</c:v>
                </c:pt>
                <c:pt idx="13523">
                  <c:v>18</c:v>
                </c:pt>
                <c:pt idx="13524">
                  <c:v>18</c:v>
                </c:pt>
                <c:pt idx="13525">
                  <c:v>18</c:v>
                </c:pt>
                <c:pt idx="13526">
                  <c:v>18</c:v>
                </c:pt>
                <c:pt idx="13527">
                  <c:v>18</c:v>
                </c:pt>
                <c:pt idx="13528">
                  <c:v>18</c:v>
                </c:pt>
                <c:pt idx="13529">
                  <c:v>18</c:v>
                </c:pt>
                <c:pt idx="13530">
                  <c:v>18</c:v>
                </c:pt>
                <c:pt idx="13531">
                  <c:v>18</c:v>
                </c:pt>
                <c:pt idx="13532">
                  <c:v>18</c:v>
                </c:pt>
                <c:pt idx="13533">
                  <c:v>18</c:v>
                </c:pt>
                <c:pt idx="13534">
                  <c:v>18</c:v>
                </c:pt>
                <c:pt idx="13535">
                  <c:v>18</c:v>
                </c:pt>
                <c:pt idx="13536">
                  <c:v>18</c:v>
                </c:pt>
                <c:pt idx="13537">
                  <c:v>18</c:v>
                </c:pt>
                <c:pt idx="13538">
                  <c:v>18</c:v>
                </c:pt>
                <c:pt idx="13539">
                  <c:v>18</c:v>
                </c:pt>
                <c:pt idx="13540">
                  <c:v>18</c:v>
                </c:pt>
                <c:pt idx="13541">
                  <c:v>18</c:v>
                </c:pt>
                <c:pt idx="13542">
                  <c:v>18</c:v>
                </c:pt>
                <c:pt idx="13543">
                  <c:v>18</c:v>
                </c:pt>
                <c:pt idx="13544">
                  <c:v>18</c:v>
                </c:pt>
                <c:pt idx="13545">
                  <c:v>18</c:v>
                </c:pt>
                <c:pt idx="13546">
                  <c:v>18</c:v>
                </c:pt>
                <c:pt idx="13547">
                  <c:v>18</c:v>
                </c:pt>
                <c:pt idx="13548">
                  <c:v>18</c:v>
                </c:pt>
                <c:pt idx="13549">
                  <c:v>18</c:v>
                </c:pt>
                <c:pt idx="13550">
                  <c:v>18</c:v>
                </c:pt>
                <c:pt idx="13551">
                  <c:v>18</c:v>
                </c:pt>
                <c:pt idx="13552">
                  <c:v>18</c:v>
                </c:pt>
                <c:pt idx="13553">
                  <c:v>18</c:v>
                </c:pt>
                <c:pt idx="13554">
                  <c:v>18</c:v>
                </c:pt>
                <c:pt idx="13555">
                  <c:v>18</c:v>
                </c:pt>
                <c:pt idx="13556">
                  <c:v>18</c:v>
                </c:pt>
                <c:pt idx="13557">
                  <c:v>18</c:v>
                </c:pt>
                <c:pt idx="13558">
                  <c:v>18</c:v>
                </c:pt>
                <c:pt idx="13559">
                  <c:v>18</c:v>
                </c:pt>
                <c:pt idx="13560">
                  <c:v>18</c:v>
                </c:pt>
                <c:pt idx="13561">
                  <c:v>18</c:v>
                </c:pt>
                <c:pt idx="13562">
                  <c:v>18</c:v>
                </c:pt>
                <c:pt idx="13563">
                  <c:v>18</c:v>
                </c:pt>
                <c:pt idx="13564">
                  <c:v>18</c:v>
                </c:pt>
                <c:pt idx="13565">
                  <c:v>18</c:v>
                </c:pt>
                <c:pt idx="13566">
                  <c:v>18</c:v>
                </c:pt>
                <c:pt idx="13567">
                  <c:v>18</c:v>
                </c:pt>
                <c:pt idx="13568">
                  <c:v>18</c:v>
                </c:pt>
                <c:pt idx="13569">
                  <c:v>18</c:v>
                </c:pt>
                <c:pt idx="13570">
                  <c:v>18</c:v>
                </c:pt>
                <c:pt idx="13571">
                  <c:v>18</c:v>
                </c:pt>
                <c:pt idx="13572">
                  <c:v>18</c:v>
                </c:pt>
                <c:pt idx="13573">
                  <c:v>18</c:v>
                </c:pt>
                <c:pt idx="13574">
                  <c:v>18</c:v>
                </c:pt>
                <c:pt idx="13575">
                  <c:v>18</c:v>
                </c:pt>
                <c:pt idx="13576">
                  <c:v>18</c:v>
                </c:pt>
                <c:pt idx="13577">
                  <c:v>18</c:v>
                </c:pt>
                <c:pt idx="13578">
                  <c:v>18</c:v>
                </c:pt>
                <c:pt idx="13579">
                  <c:v>18</c:v>
                </c:pt>
                <c:pt idx="13580">
                  <c:v>18</c:v>
                </c:pt>
                <c:pt idx="13581">
                  <c:v>18</c:v>
                </c:pt>
                <c:pt idx="13582">
                  <c:v>18</c:v>
                </c:pt>
                <c:pt idx="13583">
                  <c:v>18</c:v>
                </c:pt>
                <c:pt idx="13584">
                  <c:v>18</c:v>
                </c:pt>
                <c:pt idx="13585">
                  <c:v>18</c:v>
                </c:pt>
                <c:pt idx="13586">
                  <c:v>18</c:v>
                </c:pt>
                <c:pt idx="13587">
                  <c:v>18</c:v>
                </c:pt>
                <c:pt idx="13588">
                  <c:v>18</c:v>
                </c:pt>
                <c:pt idx="13589">
                  <c:v>18</c:v>
                </c:pt>
                <c:pt idx="13590">
                  <c:v>18</c:v>
                </c:pt>
                <c:pt idx="13591">
                  <c:v>18</c:v>
                </c:pt>
                <c:pt idx="13592">
                  <c:v>18</c:v>
                </c:pt>
                <c:pt idx="13593">
                  <c:v>18</c:v>
                </c:pt>
                <c:pt idx="13594">
                  <c:v>18</c:v>
                </c:pt>
                <c:pt idx="13595">
                  <c:v>18</c:v>
                </c:pt>
                <c:pt idx="13596">
                  <c:v>18</c:v>
                </c:pt>
                <c:pt idx="13597">
                  <c:v>18</c:v>
                </c:pt>
                <c:pt idx="13598">
                  <c:v>18</c:v>
                </c:pt>
                <c:pt idx="13599">
                  <c:v>18</c:v>
                </c:pt>
                <c:pt idx="13600">
                  <c:v>18</c:v>
                </c:pt>
                <c:pt idx="13601">
                  <c:v>18</c:v>
                </c:pt>
                <c:pt idx="13602">
                  <c:v>18</c:v>
                </c:pt>
                <c:pt idx="13603">
                  <c:v>18</c:v>
                </c:pt>
                <c:pt idx="13604">
                  <c:v>18</c:v>
                </c:pt>
                <c:pt idx="13605">
                  <c:v>18</c:v>
                </c:pt>
                <c:pt idx="13606">
                  <c:v>18</c:v>
                </c:pt>
                <c:pt idx="13607">
                  <c:v>18</c:v>
                </c:pt>
                <c:pt idx="13608">
                  <c:v>18</c:v>
                </c:pt>
                <c:pt idx="13609">
                  <c:v>18</c:v>
                </c:pt>
                <c:pt idx="13610">
                  <c:v>18</c:v>
                </c:pt>
                <c:pt idx="13611">
                  <c:v>18</c:v>
                </c:pt>
                <c:pt idx="13612">
                  <c:v>18</c:v>
                </c:pt>
                <c:pt idx="13613">
                  <c:v>18</c:v>
                </c:pt>
                <c:pt idx="13614">
                  <c:v>18</c:v>
                </c:pt>
                <c:pt idx="13615">
                  <c:v>18</c:v>
                </c:pt>
                <c:pt idx="13616">
                  <c:v>18</c:v>
                </c:pt>
                <c:pt idx="13617">
                  <c:v>18</c:v>
                </c:pt>
                <c:pt idx="13618">
                  <c:v>18</c:v>
                </c:pt>
                <c:pt idx="13619">
                  <c:v>18</c:v>
                </c:pt>
                <c:pt idx="13620">
                  <c:v>18</c:v>
                </c:pt>
                <c:pt idx="13621">
                  <c:v>18</c:v>
                </c:pt>
                <c:pt idx="13622">
                  <c:v>18</c:v>
                </c:pt>
                <c:pt idx="13623">
                  <c:v>18</c:v>
                </c:pt>
                <c:pt idx="13624">
                  <c:v>18</c:v>
                </c:pt>
                <c:pt idx="13625">
                  <c:v>18</c:v>
                </c:pt>
                <c:pt idx="13626">
                  <c:v>18</c:v>
                </c:pt>
                <c:pt idx="13627">
                  <c:v>18</c:v>
                </c:pt>
                <c:pt idx="13628">
                  <c:v>18</c:v>
                </c:pt>
                <c:pt idx="13629">
                  <c:v>18</c:v>
                </c:pt>
                <c:pt idx="13630">
                  <c:v>18</c:v>
                </c:pt>
                <c:pt idx="13631">
                  <c:v>18</c:v>
                </c:pt>
                <c:pt idx="13632">
                  <c:v>18</c:v>
                </c:pt>
                <c:pt idx="13633">
                  <c:v>18</c:v>
                </c:pt>
                <c:pt idx="13634">
                  <c:v>18</c:v>
                </c:pt>
                <c:pt idx="13635">
                  <c:v>18</c:v>
                </c:pt>
                <c:pt idx="13636">
                  <c:v>18</c:v>
                </c:pt>
                <c:pt idx="13637">
                  <c:v>18</c:v>
                </c:pt>
                <c:pt idx="13638">
                  <c:v>18</c:v>
                </c:pt>
                <c:pt idx="13639">
                  <c:v>18</c:v>
                </c:pt>
                <c:pt idx="13640">
                  <c:v>18</c:v>
                </c:pt>
                <c:pt idx="13641">
                  <c:v>18</c:v>
                </c:pt>
                <c:pt idx="13642">
                  <c:v>18</c:v>
                </c:pt>
                <c:pt idx="13643">
                  <c:v>18</c:v>
                </c:pt>
                <c:pt idx="13644">
                  <c:v>18</c:v>
                </c:pt>
                <c:pt idx="13645">
                  <c:v>18</c:v>
                </c:pt>
                <c:pt idx="13646">
                  <c:v>18</c:v>
                </c:pt>
                <c:pt idx="13647">
                  <c:v>18</c:v>
                </c:pt>
                <c:pt idx="13648">
                  <c:v>18</c:v>
                </c:pt>
                <c:pt idx="13649">
                  <c:v>18</c:v>
                </c:pt>
                <c:pt idx="13650">
                  <c:v>18</c:v>
                </c:pt>
                <c:pt idx="13651">
                  <c:v>18</c:v>
                </c:pt>
                <c:pt idx="13652">
                  <c:v>18</c:v>
                </c:pt>
                <c:pt idx="13653">
                  <c:v>18</c:v>
                </c:pt>
                <c:pt idx="13654">
                  <c:v>18</c:v>
                </c:pt>
                <c:pt idx="13655">
                  <c:v>18</c:v>
                </c:pt>
                <c:pt idx="13656">
                  <c:v>18</c:v>
                </c:pt>
                <c:pt idx="13657">
                  <c:v>18</c:v>
                </c:pt>
                <c:pt idx="13658">
                  <c:v>18</c:v>
                </c:pt>
                <c:pt idx="13659">
                  <c:v>18</c:v>
                </c:pt>
                <c:pt idx="13660">
                  <c:v>18</c:v>
                </c:pt>
                <c:pt idx="13661">
                  <c:v>18</c:v>
                </c:pt>
                <c:pt idx="13662">
                  <c:v>18</c:v>
                </c:pt>
                <c:pt idx="13663">
                  <c:v>18</c:v>
                </c:pt>
                <c:pt idx="13664">
                  <c:v>18</c:v>
                </c:pt>
                <c:pt idx="13665">
                  <c:v>18</c:v>
                </c:pt>
                <c:pt idx="13666">
                  <c:v>18</c:v>
                </c:pt>
                <c:pt idx="13667">
                  <c:v>18</c:v>
                </c:pt>
                <c:pt idx="13668">
                  <c:v>18</c:v>
                </c:pt>
                <c:pt idx="13669">
                  <c:v>18</c:v>
                </c:pt>
                <c:pt idx="13670">
                  <c:v>18</c:v>
                </c:pt>
                <c:pt idx="13671">
                  <c:v>18</c:v>
                </c:pt>
                <c:pt idx="13672">
                  <c:v>18</c:v>
                </c:pt>
                <c:pt idx="13673">
                  <c:v>18</c:v>
                </c:pt>
                <c:pt idx="13674">
                  <c:v>18</c:v>
                </c:pt>
                <c:pt idx="13675">
                  <c:v>18</c:v>
                </c:pt>
                <c:pt idx="13676">
                  <c:v>18</c:v>
                </c:pt>
                <c:pt idx="13677">
                  <c:v>18</c:v>
                </c:pt>
                <c:pt idx="13678">
                  <c:v>18</c:v>
                </c:pt>
                <c:pt idx="13679">
                  <c:v>18</c:v>
                </c:pt>
                <c:pt idx="13680">
                  <c:v>18</c:v>
                </c:pt>
                <c:pt idx="13681">
                  <c:v>18</c:v>
                </c:pt>
                <c:pt idx="13682">
                  <c:v>18</c:v>
                </c:pt>
                <c:pt idx="13683">
                  <c:v>18</c:v>
                </c:pt>
                <c:pt idx="13684">
                  <c:v>18</c:v>
                </c:pt>
                <c:pt idx="13685">
                  <c:v>18</c:v>
                </c:pt>
                <c:pt idx="13686">
                  <c:v>18</c:v>
                </c:pt>
                <c:pt idx="13687">
                  <c:v>18</c:v>
                </c:pt>
                <c:pt idx="13688">
                  <c:v>18</c:v>
                </c:pt>
                <c:pt idx="13689">
                  <c:v>18</c:v>
                </c:pt>
                <c:pt idx="13690">
                  <c:v>18</c:v>
                </c:pt>
                <c:pt idx="13691">
                  <c:v>18</c:v>
                </c:pt>
                <c:pt idx="13692">
                  <c:v>18</c:v>
                </c:pt>
                <c:pt idx="13693">
                  <c:v>18</c:v>
                </c:pt>
                <c:pt idx="13694">
                  <c:v>18</c:v>
                </c:pt>
                <c:pt idx="13695">
                  <c:v>18</c:v>
                </c:pt>
                <c:pt idx="13696">
                  <c:v>18</c:v>
                </c:pt>
                <c:pt idx="13697">
                  <c:v>18</c:v>
                </c:pt>
                <c:pt idx="13698">
                  <c:v>18</c:v>
                </c:pt>
                <c:pt idx="13699">
                  <c:v>18</c:v>
                </c:pt>
                <c:pt idx="13700">
                  <c:v>18</c:v>
                </c:pt>
                <c:pt idx="13701">
                  <c:v>18</c:v>
                </c:pt>
                <c:pt idx="13702">
                  <c:v>18</c:v>
                </c:pt>
                <c:pt idx="13703">
                  <c:v>18</c:v>
                </c:pt>
                <c:pt idx="13704">
                  <c:v>18</c:v>
                </c:pt>
                <c:pt idx="13705">
                  <c:v>18</c:v>
                </c:pt>
                <c:pt idx="13706">
                  <c:v>18</c:v>
                </c:pt>
                <c:pt idx="13707">
                  <c:v>18</c:v>
                </c:pt>
                <c:pt idx="13708">
                  <c:v>18</c:v>
                </c:pt>
                <c:pt idx="13709">
                  <c:v>18</c:v>
                </c:pt>
                <c:pt idx="13710">
                  <c:v>18</c:v>
                </c:pt>
                <c:pt idx="13711">
                  <c:v>18</c:v>
                </c:pt>
                <c:pt idx="13712">
                  <c:v>18</c:v>
                </c:pt>
                <c:pt idx="13713">
                  <c:v>18</c:v>
                </c:pt>
                <c:pt idx="13714">
                  <c:v>18</c:v>
                </c:pt>
                <c:pt idx="13715">
                  <c:v>18</c:v>
                </c:pt>
                <c:pt idx="13716">
                  <c:v>18</c:v>
                </c:pt>
                <c:pt idx="13717">
                  <c:v>18</c:v>
                </c:pt>
                <c:pt idx="13718">
                  <c:v>18</c:v>
                </c:pt>
                <c:pt idx="13719">
                  <c:v>18</c:v>
                </c:pt>
                <c:pt idx="13720">
                  <c:v>18</c:v>
                </c:pt>
                <c:pt idx="13721">
                  <c:v>18</c:v>
                </c:pt>
                <c:pt idx="13722">
                  <c:v>18</c:v>
                </c:pt>
                <c:pt idx="13723">
                  <c:v>18</c:v>
                </c:pt>
                <c:pt idx="13724">
                  <c:v>18</c:v>
                </c:pt>
                <c:pt idx="13725">
                  <c:v>18</c:v>
                </c:pt>
                <c:pt idx="13726">
                  <c:v>18</c:v>
                </c:pt>
                <c:pt idx="13727">
                  <c:v>18</c:v>
                </c:pt>
                <c:pt idx="13728">
                  <c:v>18</c:v>
                </c:pt>
                <c:pt idx="13729">
                  <c:v>18</c:v>
                </c:pt>
                <c:pt idx="13730">
                  <c:v>18</c:v>
                </c:pt>
                <c:pt idx="13731">
                  <c:v>18</c:v>
                </c:pt>
                <c:pt idx="13732">
                  <c:v>18</c:v>
                </c:pt>
                <c:pt idx="13733">
                  <c:v>18</c:v>
                </c:pt>
                <c:pt idx="13734">
                  <c:v>18</c:v>
                </c:pt>
                <c:pt idx="13735">
                  <c:v>18</c:v>
                </c:pt>
                <c:pt idx="13736">
                  <c:v>18</c:v>
                </c:pt>
                <c:pt idx="13737">
                  <c:v>18</c:v>
                </c:pt>
                <c:pt idx="13738">
                  <c:v>18</c:v>
                </c:pt>
                <c:pt idx="13739">
                  <c:v>18</c:v>
                </c:pt>
                <c:pt idx="13740">
                  <c:v>18</c:v>
                </c:pt>
                <c:pt idx="13741">
                  <c:v>18</c:v>
                </c:pt>
                <c:pt idx="13742">
                  <c:v>18</c:v>
                </c:pt>
                <c:pt idx="13743">
                  <c:v>18</c:v>
                </c:pt>
                <c:pt idx="13744">
                  <c:v>18</c:v>
                </c:pt>
                <c:pt idx="13745">
                  <c:v>18</c:v>
                </c:pt>
                <c:pt idx="13746">
                  <c:v>18</c:v>
                </c:pt>
                <c:pt idx="13747">
                  <c:v>18</c:v>
                </c:pt>
                <c:pt idx="13748">
                  <c:v>18</c:v>
                </c:pt>
                <c:pt idx="13749">
                  <c:v>18</c:v>
                </c:pt>
                <c:pt idx="13750">
                  <c:v>18</c:v>
                </c:pt>
                <c:pt idx="13751">
                  <c:v>18</c:v>
                </c:pt>
                <c:pt idx="13752">
                  <c:v>18</c:v>
                </c:pt>
                <c:pt idx="13753">
                  <c:v>18</c:v>
                </c:pt>
                <c:pt idx="13754">
                  <c:v>18</c:v>
                </c:pt>
                <c:pt idx="13755">
                  <c:v>18</c:v>
                </c:pt>
                <c:pt idx="13756">
                  <c:v>18</c:v>
                </c:pt>
                <c:pt idx="13757">
                  <c:v>18</c:v>
                </c:pt>
                <c:pt idx="13758">
                  <c:v>18</c:v>
                </c:pt>
                <c:pt idx="13759">
                  <c:v>18</c:v>
                </c:pt>
                <c:pt idx="13760">
                  <c:v>18</c:v>
                </c:pt>
                <c:pt idx="13761">
                  <c:v>18</c:v>
                </c:pt>
                <c:pt idx="13762">
                  <c:v>18</c:v>
                </c:pt>
                <c:pt idx="13763">
                  <c:v>18</c:v>
                </c:pt>
                <c:pt idx="13764">
                  <c:v>18</c:v>
                </c:pt>
                <c:pt idx="13765">
                  <c:v>18</c:v>
                </c:pt>
                <c:pt idx="13766">
                  <c:v>18</c:v>
                </c:pt>
                <c:pt idx="13767">
                  <c:v>18</c:v>
                </c:pt>
                <c:pt idx="13768">
                  <c:v>18</c:v>
                </c:pt>
                <c:pt idx="13769">
                  <c:v>18</c:v>
                </c:pt>
                <c:pt idx="13770">
                  <c:v>18</c:v>
                </c:pt>
                <c:pt idx="13771">
                  <c:v>18</c:v>
                </c:pt>
                <c:pt idx="13772">
                  <c:v>18</c:v>
                </c:pt>
                <c:pt idx="13773">
                  <c:v>18</c:v>
                </c:pt>
                <c:pt idx="13774">
                  <c:v>18</c:v>
                </c:pt>
                <c:pt idx="13775">
                  <c:v>18</c:v>
                </c:pt>
                <c:pt idx="13776">
                  <c:v>18</c:v>
                </c:pt>
                <c:pt idx="13777">
                  <c:v>18</c:v>
                </c:pt>
                <c:pt idx="13778">
                  <c:v>18</c:v>
                </c:pt>
                <c:pt idx="13779">
                  <c:v>18</c:v>
                </c:pt>
                <c:pt idx="13780">
                  <c:v>18</c:v>
                </c:pt>
                <c:pt idx="13781">
                  <c:v>18</c:v>
                </c:pt>
                <c:pt idx="13782">
                  <c:v>18</c:v>
                </c:pt>
                <c:pt idx="13783">
                  <c:v>18</c:v>
                </c:pt>
                <c:pt idx="13784">
                  <c:v>18</c:v>
                </c:pt>
                <c:pt idx="13785">
                  <c:v>18</c:v>
                </c:pt>
                <c:pt idx="13786">
                  <c:v>18</c:v>
                </c:pt>
                <c:pt idx="13787">
                  <c:v>18</c:v>
                </c:pt>
                <c:pt idx="13788">
                  <c:v>18</c:v>
                </c:pt>
                <c:pt idx="13789">
                  <c:v>18</c:v>
                </c:pt>
                <c:pt idx="13790">
                  <c:v>18</c:v>
                </c:pt>
                <c:pt idx="13791">
                  <c:v>18</c:v>
                </c:pt>
                <c:pt idx="13792">
                  <c:v>18</c:v>
                </c:pt>
                <c:pt idx="13793">
                  <c:v>18</c:v>
                </c:pt>
                <c:pt idx="13794">
                  <c:v>18</c:v>
                </c:pt>
                <c:pt idx="13795">
                  <c:v>18</c:v>
                </c:pt>
                <c:pt idx="13796">
                  <c:v>18</c:v>
                </c:pt>
                <c:pt idx="13797">
                  <c:v>18</c:v>
                </c:pt>
                <c:pt idx="13798">
                  <c:v>18</c:v>
                </c:pt>
                <c:pt idx="13799">
                  <c:v>18</c:v>
                </c:pt>
                <c:pt idx="13800">
                  <c:v>18</c:v>
                </c:pt>
                <c:pt idx="13801">
                  <c:v>18</c:v>
                </c:pt>
                <c:pt idx="13802">
                  <c:v>18</c:v>
                </c:pt>
                <c:pt idx="13803">
                  <c:v>18</c:v>
                </c:pt>
                <c:pt idx="13804">
                  <c:v>18</c:v>
                </c:pt>
                <c:pt idx="13805">
                  <c:v>18</c:v>
                </c:pt>
                <c:pt idx="13806">
                  <c:v>18</c:v>
                </c:pt>
                <c:pt idx="13807">
                  <c:v>18</c:v>
                </c:pt>
                <c:pt idx="13808">
                  <c:v>18</c:v>
                </c:pt>
                <c:pt idx="13809">
                  <c:v>18</c:v>
                </c:pt>
                <c:pt idx="13810">
                  <c:v>18</c:v>
                </c:pt>
                <c:pt idx="13811">
                  <c:v>18</c:v>
                </c:pt>
                <c:pt idx="13812">
                  <c:v>18</c:v>
                </c:pt>
                <c:pt idx="13813">
                  <c:v>18</c:v>
                </c:pt>
                <c:pt idx="13814">
                  <c:v>18</c:v>
                </c:pt>
                <c:pt idx="13815">
                  <c:v>18</c:v>
                </c:pt>
                <c:pt idx="13816">
                  <c:v>18</c:v>
                </c:pt>
                <c:pt idx="13817">
                  <c:v>18</c:v>
                </c:pt>
                <c:pt idx="13818">
                  <c:v>18</c:v>
                </c:pt>
                <c:pt idx="13819">
                  <c:v>18</c:v>
                </c:pt>
                <c:pt idx="13820">
                  <c:v>18</c:v>
                </c:pt>
                <c:pt idx="13821">
                  <c:v>18</c:v>
                </c:pt>
                <c:pt idx="13822">
                  <c:v>18</c:v>
                </c:pt>
                <c:pt idx="13823">
                  <c:v>18</c:v>
                </c:pt>
                <c:pt idx="13824">
                  <c:v>18</c:v>
                </c:pt>
                <c:pt idx="13825">
                  <c:v>18</c:v>
                </c:pt>
                <c:pt idx="13826">
                  <c:v>18</c:v>
                </c:pt>
                <c:pt idx="13827">
                  <c:v>18</c:v>
                </c:pt>
                <c:pt idx="13828">
                  <c:v>18</c:v>
                </c:pt>
                <c:pt idx="13829">
                  <c:v>18</c:v>
                </c:pt>
                <c:pt idx="13830">
                  <c:v>18</c:v>
                </c:pt>
                <c:pt idx="13831">
                  <c:v>18</c:v>
                </c:pt>
                <c:pt idx="13832">
                  <c:v>18</c:v>
                </c:pt>
                <c:pt idx="13833">
                  <c:v>18</c:v>
                </c:pt>
                <c:pt idx="13834">
                  <c:v>18</c:v>
                </c:pt>
                <c:pt idx="13835">
                  <c:v>18</c:v>
                </c:pt>
                <c:pt idx="13836">
                  <c:v>18</c:v>
                </c:pt>
                <c:pt idx="13837">
                  <c:v>18</c:v>
                </c:pt>
                <c:pt idx="13838">
                  <c:v>18</c:v>
                </c:pt>
                <c:pt idx="13839">
                  <c:v>18</c:v>
                </c:pt>
                <c:pt idx="13840">
                  <c:v>18</c:v>
                </c:pt>
                <c:pt idx="13841">
                  <c:v>18</c:v>
                </c:pt>
                <c:pt idx="13842">
                  <c:v>18</c:v>
                </c:pt>
                <c:pt idx="13843">
                  <c:v>18</c:v>
                </c:pt>
                <c:pt idx="13844">
                  <c:v>18</c:v>
                </c:pt>
                <c:pt idx="13845">
                  <c:v>18</c:v>
                </c:pt>
                <c:pt idx="13846">
                  <c:v>18</c:v>
                </c:pt>
                <c:pt idx="13847">
                  <c:v>18</c:v>
                </c:pt>
                <c:pt idx="13848">
                  <c:v>18</c:v>
                </c:pt>
                <c:pt idx="13849">
                  <c:v>18</c:v>
                </c:pt>
                <c:pt idx="13850">
                  <c:v>18</c:v>
                </c:pt>
                <c:pt idx="13851">
                  <c:v>18</c:v>
                </c:pt>
                <c:pt idx="13852">
                  <c:v>18</c:v>
                </c:pt>
                <c:pt idx="13853">
                  <c:v>18</c:v>
                </c:pt>
                <c:pt idx="13854">
                  <c:v>18</c:v>
                </c:pt>
                <c:pt idx="13855">
                  <c:v>18</c:v>
                </c:pt>
                <c:pt idx="13856">
                  <c:v>18</c:v>
                </c:pt>
                <c:pt idx="13857">
                  <c:v>18</c:v>
                </c:pt>
                <c:pt idx="13858">
                  <c:v>18</c:v>
                </c:pt>
                <c:pt idx="13859">
                  <c:v>18</c:v>
                </c:pt>
                <c:pt idx="13860">
                  <c:v>18</c:v>
                </c:pt>
                <c:pt idx="13861">
                  <c:v>18</c:v>
                </c:pt>
                <c:pt idx="13862">
                  <c:v>18</c:v>
                </c:pt>
                <c:pt idx="13863">
                  <c:v>18</c:v>
                </c:pt>
                <c:pt idx="13864">
                  <c:v>18</c:v>
                </c:pt>
                <c:pt idx="13865">
                  <c:v>18</c:v>
                </c:pt>
                <c:pt idx="13866">
                  <c:v>18</c:v>
                </c:pt>
                <c:pt idx="13867">
                  <c:v>18</c:v>
                </c:pt>
                <c:pt idx="13868">
                  <c:v>18</c:v>
                </c:pt>
                <c:pt idx="13869">
                  <c:v>18</c:v>
                </c:pt>
                <c:pt idx="13870">
                  <c:v>18</c:v>
                </c:pt>
                <c:pt idx="13871">
                  <c:v>18</c:v>
                </c:pt>
                <c:pt idx="13872">
                  <c:v>18</c:v>
                </c:pt>
                <c:pt idx="13873">
                  <c:v>18</c:v>
                </c:pt>
                <c:pt idx="13874">
                  <c:v>18</c:v>
                </c:pt>
                <c:pt idx="13875">
                  <c:v>18</c:v>
                </c:pt>
                <c:pt idx="13876">
                  <c:v>18</c:v>
                </c:pt>
                <c:pt idx="13877">
                  <c:v>18</c:v>
                </c:pt>
                <c:pt idx="13878">
                  <c:v>18</c:v>
                </c:pt>
                <c:pt idx="13879">
                  <c:v>18</c:v>
                </c:pt>
                <c:pt idx="13880">
                  <c:v>18</c:v>
                </c:pt>
                <c:pt idx="13881">
                  <c:v>18</c:v>
                </c:pt>
                <c:pt idx="13882">
                  <c:v>18</c:v>
                </c:pt>
                <c:pt idx="13883">
                  <c:v>18</c:v>
                </c:pt>
                <c:pt idx="13884">
                  <c:v>18</c:v>
                </c:pt>
                <c:pt idx="13885">
                  <c:v>18</c:v>
                </c:pt>
                <c:pt idx="13886">
                  <c:v>18</c:v>
                </c:pt>
                <c:pt idx="13887">
                  <c:v>18</c:v>
                </c:pt>
                <c:pt idx="13888">
                  <c:v>18</c:v>
                </c:pt>
                <c:pt idx="13889">
                  <c:v>18</c:v>
                </c:pt>
                <c:pt idx="13890">
                  <c:v>18</c:v>
                </c:pt>
                <c:pt idx="13891">
                  <c:v>18</c:v>
                </c:pt>
                <c:pt idx="13892">
                  <c:v>18</c:v>
                </c:pt>
                <c:pt idx="13893">
                  <c:v>18</c:v>
                </c:pt>
                <c:pt idx="13894">
                  <c:v>18</c:v>
                </c:pt>
                <c:pt idx="13895">
                  <c:v>18</c:v>
                </c:pt>
                <c:pt idx="13896">
                  <c:v>18</c:v>
                </c:pt>
                <c:pt idx="13897">
                  <c:v>18</c:v>
                </c:pt>
                <c:pt idx="13898">
                  <c:v>18</c:v>
                </c:pt>
                <c:pt idx="13899">
                  <c:v>18</c:v>
                </c:pt>
                <c:pt idx="13900">
                  <c:v>18</c:v>
                </c:pt>
                <c:pt idx="13901">
                  <c:v>18</c:v>
                </c:pt>
                <c:pt idx="13902">
                  <c:v>18</c:v>
                </c:pt>
                <c:pt idx="13903">
                  <c:v>18</c:v>
                </c:pt>
                <c:pt idx="13904">
                  <c:v>18</c:v>
                </c:pt>
                <c:pt idx="13905">
                  <c:v>18</c:v>
                </c:pt>
                <c:pt idx="13906">
                  <c:v>18</c:v>
                </c:pt>
                <c:pt idx="13907">
                  <c:v>18</c:v>
                </c:pt>
                <c:pt idx="13908">
                  <c:v>18</c:v>
                </c:pt>
                <c:pt idx="13909">
                  <c:v>18</c:v>
                </c:pt>
                <c:pt idx="13910">
                  <c:v>18</c:v>
                </c:pt>
                <c:pt idx="13911">
                  <c:v>18</c:v>
                </c:pt>
                <c:pt idx="13912">
                  <c:v>18</c:v>
                </c:pt>
                <c:pt idx="13913">
                  <c:v>18</c:v>
                </c:pt>
                <c:pt idx="13914">
                  <c:v>18</c:v>
                </c:pt>
                <c:pt idx="13915">
                  <c:v>18</c:v>
                </c:pt>
                <c:pt idx="13916">
                  <c:v>18</c:v>
                </c:pt>
                <c:pt idx="13917">
                  <c:v>18</c:v>
                </c:pt>
                <c:pt idx="13918">
                  <c:v>18</c:v>
                </c:pt>
                <c:pt idx="13919">
                  <c:v>18</c:v>
                </c:pt>
                <c:pt idx="13920">
                  <c:v>18</c:v>
                </c:pt>
                <c:pt idx="13921">
                  <c:v>18</c:v>
                </c:pt>
                <c:pt idx="13922">
                  <c:v>18</c:v>
                </c:pt>
                <c:pt idx="13923">
                  <c:v>18</c:v>
                </c:pt>
                <c:pt idx="13924">
                  <c:v>18</c:v>
                </c:pt>
                <c:pt idx="13925">
                  <c:v>18</c:v>
                </c:pt>
                <c:pt idx="13926">
                  <c:v>18</c:v>
                </c:pt>
                <c:pt idx="13927">
                  <c:v>18</c:v>
                </c:pt>
                <c:pt idx="13928">
                  <c:v>18</c:v>
                </c:pt>
                <c:pt idx="13929">
                  <c:v>18</c:v>
                </c:pt>
                <c:pt idx="13930">
                  <c:v>18</c:v>
                </c:pt>
                <c:pt idx="13931">
                  <c:v>18</c:v>
                </c:pt>
                <c:pt idx="13932">
                  <c:v>18</c:v>
                </c:pt>
                <c:pt idx="13933">
                  <c:v>18</c:v>
                </c:pt>
                <c:pt idx="13934">
                  <c:v>18</c:v>
                </c:pt>
                <c:pt idx="13935">
                  <c:v>18</c:v>
                </c:pt>
                <c:pt idx="13936">
                  <c:v>18</c:v>
                </c:pt>
                <c:pt idx="13937">
                  <c:v>18</c:v>
                </c:pt>
                <c:pt idx="13938">
                  <c:v>18</c:v>
                </c:pt>
                <c:pt idx="13939">
                  <c:v>18</c:v>
                </c:pt>
                <c:pt idx="13940">
                  <c:v>18</c:v>
                </c:pt>
                <c:pt idx="13941">
                  <c:v>18</c:v>
                </c:pt>
                <c:pt idx="13942">
                  <c:v>18</c:v>
                </c:pt>
                <c:pt idx="13943">
                  <c:v>18</c:v>
                </c:pt>
                <c:pt idx="13944">
                  <c:v>18</c:v>
                </c:pt>
                <c:pt idx="13945">
                  <c:v>18</c:v>
                </c:pt>
                <c:pt idx="13946">
                  <c:v>18</c:v>
                </c:pt>
                <c:pt idx="13947">
                  <c:v>18</c:v>
                </c:pt>
                <c:pt idx="13948">
                  <c:v>18</c:v>
                </c:pt>
                <c:pt idx="13949">
                  <c:v>18</c:v>
                </c:pt>
                <c:pt idx="13950">
                  <c:v>18</c:v>
                </c:pt>
                <c:pt idx="13951">
                  <c:v>18</c:v>
                </c:pt>
                <c:pt idx="13952">
                  <c:v>18</c:v>
                </c:pt>
                <c:pt idx="13953">
                  <c:v>18</c:v>
                </c:pt>
                <c:pt idx="13954">
                  <c:v>18</c:v>
                </c:pt>
                <c:pt idx="13955">
                  <c:v>18</c:v>
                </c:pt>
                <c:pt idx="13956">
                  <c:v>18</c:v>
                </c:pt>
                <c:pt idx="13957">
                  <c:v>18</c:v>
                </c:pt>
                <c:pt idx="13958">
                  <c:v>18</c:v>
                </c:pt>
                <c:pt idx="13959">
                  <c:v>18</c:v>
                </c:pt>
                <c:pt idx="13960">
                  <c:v>18</c:v>
                </c:pt>
                <c:pt idx="13961">
                  <c:v>18</c:v>
                </c:pt>
                <c:pt idx="13962">
                  <c:v>18</c:v>
                </c:pt>
                <c:pt idx="13963">
                  <c:v>18</c:v>
                </c:pt>
                <c:pt idx="13964">
                  <c:v>18</c:v>
                </c:pt>
                <c:pt idx="13965">
                  <c:v>18</c:v>
                </c:pt>
                <c:pt idx="13966">
                  <c:v>18</c:v>
                </c:pt>
                <c:pt idx="13967">
                  <c:v>18</c:v>
                </c:pt>
                <c:pt idx="13968">
                  <c:v>18</c:v>
                </c:pt>
                <c:pt idx="13969">
                  <c:v>18</c:v>
                </c:pt>
                <c:pt idx="13970">
                  <c:v>18</c:v>
                </c:pt>
                <c:pt idx="13971">
                  <c:v>18</c:v>
                </c:pt>
                <c:pt idx="13972">
                  <c:v>18</c:v>
                </c:pt>
                <c:pt idx="13973">
                  <c:v>18</c:v>
                </c:pt>
                <c:pt idx="13974">
                  <c:v>18</c:v>
                </c:pt>
                <c:pt idx="13975">
                  <c:v>18</c:v>
                </c:pt>
                <c:pt idx="13976">
                  <c:v>18</c:v>
                </c:pt>
                <c:pt idx="13977">
                  <c:v>18</c:v>
                </c:pt>
                <c:pt idx="13978">
                  <c:v>18</c:v>
                </c:pt>
                <c:pt idx="13979">
                  <c:v>18</c:v>
                </c:pt>
                <c:pt idx="13980">
                  <c:v>18</c:v>
                </c:pt>
                <c:pt idx="13981">
                  <c:v>18</c:v>
                </c:pt>
                <c:pt idx="13982">
                  <c:v>18</c:v>
                </c:pt>
                <c:pt idx="13983">
                  <c:v>18</c:v>
                </c:pt>
                <c:pt idx="13984">
                  <c:v>18</c:v>
                </c:pt>
                <c:pt idx="13985">
                  <c:v>18</c:v>
                </c:pt>
                <c:pt idx="13986">
                  <c:v>18</c:v>
                </c:pt>
                <c:pt idx="13987">
                  <c:v>18</c:v>
                </c:pt>
                <c:pt idx="13988">
                  <c:v>18</c:v>
                </c:pt>
                <c:pt idx="13989">
                  <c:v>18</c:v>
                </c:pt>
                <c:pt idx="13990">
                  <c:v>18</c:v>
                </c:pt>
                <c:pt idx="13991">
                  <c:v>18</c:v>
                </c:pt>
                <c:pt idx="13992">
                  <c:v>18</c:v>
                </c:pt>
                <c:pt idx="13993">
                  <c:v>18</c:v>
                </c:pt>
                <c:pt idx="13994">
                  <c:v>18</c:v>
                </c:pt>
                <c:pt idx="13995">
                  <c:v>18</c:v>
                </c:pt>
                <c:pt idx="13996">
                  <c:v>18</c:v>
                </c:pt>
                <c:pt idx="13997">
                  <c:v>18</c:v>
                </c:pt>
                <c:pt idx="13998">
                  <c:v>18</c:v>
                </c:pt>
                <c:pt idx="13999">
                  <c:v>18</c:v>
                </c:pt>
                <c:pt idx="14000">
                  <c:v>18</c:v>
                </c:pt>
                <c:pt idx="14001">
                  <c:v>18</c:v>
                </c:pt>
                <c:pt idx="14002">
                  <c:v>18</c:v>
                </c:pt>
                <c:pt idx="14003">
                  <c:v>18</c:v>
                </c:pt>
                <c:pt idx="14004">
                  <c:v>18</c:v>
                </c:pt>
                <c:pt idx="14005">
                  <c:v>18</c:v>
                </c:pt>
                <c:pt idx="14006">
                  <c:v>18</c:v>
                </c:pt>
                <c:pt idx="14007">
                  <c:v>18</c:v>
                </c:pt>
                <c:pt idx="14008">
                  <c:v>18</c:v>
                </c:pt>
                <c:pt idx="14009">
                  <c:v>18</c:v>
                </c:pt>
                <c:pt idx="14010">
                  <c:v>18</c:v>
                </c:pt>
                <c:pt idx="14011">
                  <c:v>18</c:v>
                </c:pt>
                <c:pt idx="14012">
                  <c:v>18</c:v>
                </c:pt>
                <c:pt idx="14013">
                  <c:v>18</c:v>
                </c:pt>
                <c:pt idx="14014">
                  <c:v>18</c:v>
                </c:pt>
                <c:pt idx="14015">
                  <c:v>18</c:v>
                </c:pt>
                <c:pt idx="14016">
                  <c:v>18</c:v>
                </c:pt>
                <c:pt idx="14017">
                  <c:v>18</c:v>
                </c:pt>
                <c:pt idx="14018">
                  <c:v>18</c:v>
                </c:pt>
                <c:pt idx="14019">
                  <c:v>18</c:v>
                </c:pt>
                <c:pt idx="14020">
                  <c:v>18</c:v>
                </c:pt>
                <c:pt idx="14021">
                  <c:v>18</c:v>
                </c:pt>
                <c:pt idx="14022">
                  <c:v>18</c:v>
                </c:pt>
                <c:pt idx="14023">
                  <c:v>18</c:v>
                </c:pt>
                <c:pt idx="14024">
                  <c:v>18</c:v>
                </c:pt>
                <c:pt idx="14025">
                  <c:v>18</c:v>
                </c:pt>
                <c:pt idx="14026">
                  <c:v>18</c:v>
                </c:pt>
                <c:pt idx="14027">
                  <c:v>18</c:v>
                </c:pt>
                <c:pt idx="14028">
                  <c:v>18</c:v>
                </c:pt>
                <c:pt idx="14029">
                  <c:v>18</c:v>
                </c:pt>
                <c:pt idx="14030">
                  <c:v>18</c:v>
                </c:pt>
                <c:pt idx="14031">
                  <c:v>18</c:v>
                </c:pt>
                <c:pt idx="14032">
                  <c:v>18</c:v>
                </c:pt>
                <c:pt idx="14033">
                  <c:v>18</c:v>
                </c:pt>
                <c:pt idx="14034">
                  <c:v>18</c:v>
                </c:pt>
                <c:pt idx="14035">
                  <c:v>18</c:v>
                </c:pt>
                <c:pt idx="14036">
                  <c:v>18</c:v>
                </c:pt>
                <c:pt idx="14037">
                  <c:v>18</c:v>
                </c:pt>
                <c:pt idx="14038">
                  <c:v>18</c:v>
                </c:pt>
                <c:pt idx="14039">
                  <c:v>18</c:v>
                </c:pt>
                <c:pt idx="14040">
                  <c:v>18</c:v>
                </c:pt>
                <c:pt idx="14041">
                  <c:v>18</c:v>
                </c:pt>
                <c:pt idx="14042">
                  <c:v>18</c:v>
                </c:pt>
                <c:pt idx="14043">
                  <c:v>18</c:v>
                </c:pt>
                <c:pt idx="14044">
                  <c:v>18</c:v>
                </c:pt>
                <c:pt idx="14045">
                  <c:v>18</c:v>
                </c:pt>
                <c:pt idx="14046">
                  <c:v>18</c:v>
                </c:pt>
                <c:pt idx="14047">
                  <c:v>18</c:v>
                </c:pt>
                <c:pt idx="14048">
                  <c:v>18</c:v>
                </c:pt>
                <c:pt idx="14049">
                  <c:v>18</c:v>
                </c:pt>
                <c:pt idx="14050">
                  <c:v>18</c:v>
                </c:pt>
                <c:pt idx="14051">
                  <c:v>18</c:v>
                </c:pt>
                <c:pt idx="14052">
                  <c:v>18</c:v>
                </c:pt>
                <c:pt idx="14053">
                  <c:v>18</c:v>
                </c:pt>
                <c:pt idx="14054">
                  <c:v>18</c:v>
                </c:pt>
                <c:pt idx="14055">
                  <c:v>18</c:v>
                </c:pt>
                <c:pt idx="14056">
                  <c:v>18</c:v>
                </c:pt>
                <c:pt idx="14057">
                  <c:v>18</c:v>
                </c:pt>
                <c:pt idx="14058">
                  <c:v>18</c:v>
                </c:pt>
                <c:pt idx="14059">
                  <c:v>18</c:v>
                </c:pt>
                <c:pt idx="14060">
                  <c:v>18</c:v>
                </c:pt>
                <c:pt idx="14061">
                  <c:v>18</c:v>
                </c:pt>
                <c:pt idx="14062">
                  <c:v>18</c:v>
                </c:pt>
                <c:pt idx="14063">
                  <c:v>18</c:v>
                </c:pt>
                <c:pt idx="14064">
                  <c:v>18</c:v>
                </c:pt>
                <c:pt idx="14065">
                  <c:v>18</c:v>
                </c:pt>
                <c:pt idx="14066">
                  <c:v>18</c:v>
                </c:pt>
                <c:pt idx="14067">
                  <c:v>18</c:v>
                </c:pt>
                <c:pt idx="14068">
                  <c:v>18</c:v>
                </c:pt>
                <c:pt idx="14069">
                  <c:v>18</c:v>
                </c:pt>
                <c:pt idx="14070">
                  <c:v>18</c:v>
                </c:pt>
                <c:pt idx="14071">
                  <c:v>18</c:v>
                </c:pt>
                <c:pt idx="14072">
                  <c:v>18</c:v>
                </c:pt>
                <c:pt idx="14073">
                  <c:v>18</c:v>
                </c:pt>
                <c:pt idx="14074">
                  <c:v>18</c:v>
                </c:pt>
                <c:pt idx="14075">
                  <c:v>18</c:v>
                </c:pt>
                <c:pt idx="14076">
                  <c:v>18</c:v>
                </c:pt>
                <c:pt idx="14077">
                  <c:v>18</c:v>
                </c:pt>
                <c:pt idx="14078">
                  <c:v>18</c:v>
                </c:pt>
                <c:pt idx="14079">
                  <c:v>18</c:v>
                </c:pt>
                <c:pt idx="14080">
                  <c:v>18</c:v>
                </c:pt>
                <c:pt idx="14081">
                  <c:v>18</c:v>
                </c:pt>
                <c:pt idx="14082">
                  <c:v>18</c:v>
                </c:pt>
                <c:pt idx="14083">
                  <c:v>18</c:v>
                </c:pt>
                <c:pt idx="14084">
                  <c:v>18</c:v>
                </c:pt>
                <c:pt idx="14085">
                  <c:v>18</c:v>
                </c:pt>
                <c:pt idx="14086">
                  <c:v>18</c:v>
                </c:pt>
                <c:pt idx="14087">
                  <c:v>18</c:v>
                </c:pt>
                <c:pt idx="14088">
                  <c:v>18</c:v>
                </c:pt>
                <c:pt idx="14089">
                  <c:v>18</c:v>
                </c:pt>
                <c:pt idx="14090">
                  <c:v>18</c:v>
                </c:pt>
                <c:pt idx="14091">
                  <c:v>18</c:v>
                </c:pt>
                <c:pt idx="14092">
                  <c:v>18</c:v>
                </c:pt>
                <c:pt idx="14093">
                  <c:v>18</c:v>
                </c:pt>
                <c:pt idx="14094">
                  <c:v>18</c:v>
                </c:pt>
                <c:pt idx="14095">
                  <c:v>18</c:v>
                </c:pt>
                <c:pt idx="14096">
                  <c:v>18</c:v>
                </c:pt>
                <c:pt idx="14097">
                  <c:v>18</c:v>
                </c:pt>
                <c:pt idx="14098">
                  <c:v>18</c:v>
                </c:pt>
                <c:pt idx="14099">
                  <c:v>18</c:v>
                </c:pt>
                <c:pt idx="14100">
                  <c:v>18</c:v>
                </c:pt>
                <c:pt idx="14101">
                  <c:v>18</c:v>
                </c:pt>
                <c:pt idx="14102">
                  <c:v>18</c:v>
                </c:pt>
                <c:pt idx="14103">
                  <c:v>18</c:v>
                </c:pt>
                <c:pt idx="14104">
                  <c:v>18</c:v>
                </c:pt>
                <c:pt idx="14105">
                  <c:v>18</c:v>
                </c:pt>
                <c:pt idx="14106">
                  <c:v>18</c:v>
                </c:pt>
                <c:pt idx="14107">
                  <c:v>18</c:v>
                </c:pt>
                <c:pt idx="14108">
                  <c:v>18</c:v>
                </c:pt>
                <c:pt idx="14109">
                  <c:v>18</c:v>
                </c:pt>
                <c:pt idx="14110">
                  <c:v>18</c:v>
                </c:pt>
                <c:pt idx="14111">
                  <c:v>18</c:v>
                </c:pt>
                <c:pt idx="14112">
                  <c:v>18</c:v>
                </c:pt>
                <c:pt idx="14113">
                  <c:v>18</c:v>
                </c:pt>
                <c:pt idx="14114">
                  <c:v>18</c:v>
                </c:pt>
                <c:pt idx="14115">
                  <c:v>18</c:v>
                </c:pt>
                <c:pt idx="14116">
                  <c:v>18</c:v>
                </c:pt>
                <c:pt idx="14117">
                  <c:v>18</c:v>
                </c:pt>
                <c:pt idx="14118">
                  <c:v>18</c:v>
                </c:pt>
                <c:pt idx="14119">
                  <c:v>18</c:v>
                </c:pt>
                <c:pt idx="14120">
                  <c:v>18</c:v>
                </c:pt>
                <c:pt idx="14121">
                  <c:v>18</c:v>
                </c:pt>
                <c:pt idx="14122">
                  <c:v>18</c:v>
                </c:pt>
                <c:pt idx="14123">
                  <c:v>18</c:v>
                </c:pt>
                <c:pt idx="14124">
                  <c:v>18</c:v>
                </c:pt>
                <c:pt idx="14125">
                  <c:v>18</c:v>
                </c:pt>
                <c:pt idx="14126">
                  <c:v>18</c:v>
                </c:pt>
                <c:pt idx="14127">
                  <c:v>18</c:v>
                </c:pt>
                <c:pt idx="14128">
                  <c:v>18</c:v>
                </c:pt>
                <c:pt idx="14129">
                  <c:v>18</c:v>
                </c:pt>
                <c:pt idx="14130">
                  <c:v>18</c:v>
                </c:pt>
                <c:pt idx="14131">
                  <c:v>18</c:v>
                </c:pt>
                <c:pt idx="14132">
                  <c:v>18</c:v>
                </c:pt>
                <c:pt idx="14133">
                  <c:v>18</c:v>
                </c:pt>
                <c:pt idx="14134">
                  <c:v>18</c:v>
                </c:pt>
                <c:pt idx="14135">
                  <c:v>18</c:v>
                </c:pt>
                <c:pt idx="14136">
                  <c:v>18</c:v>
                </c:pt>
                <c:pt idx="14137">
                  <c:v>18</c:v>
                </c:pt>
                <c:pt idx="14138">
                  <c:v>18</c:v>
                </c:pt>
                <c:pt idx="14139">
                  <c:v>18</c:v>
                </c:pt>
                <c:pt idx="14140">
                  <c:v>18</c:v>
                </c:pt>
                <c:pt idx="14141">
                  <c:v>18</c:v>
                </c:pt>
                <c:pt idx="14142">
                  <c:v>18</c:v>
                </c:pt>
                <c:pt idx="14143">
                  <c:v>18</c:v>
                </c:pt>
                <c:pt idx="14144">
                  <c:v>18</c:v>
                </c:pt>
                <c:pt idx="14145">
                  <c:v>18</c:v>
                </c:pt>
                <c:pt idx="14146">
                  <c:v>18</c:v>
                </c:pt>
                <c:pt idx="14147">
                  <c:v>18</c:v>
                </c:pt>
                <c:pt idx="14148">
                  <c:v>18</c:v>
                </c:pt>
                <c:pt idx="14149">
                  <c:v>18</c:v>
                </c:pt>
                <c:pt idx="14150">
                  <c:v>18</c:v>
                </c:pt>
                <c:pt idx="14151">
                  <c:v>18</c:v>
                </c:pt>
                <c:pt idx="14152">
                  <c:v>18</c:v>
                </c:pt>
                <c:pt idx="14153">
                  <c:v>18</c:v>
                </c:pt>
                <c:pt idx="14154">
                  <c:v>18</c:v>
                </c:pt>
                <c:pt idx="14155">
                  <c:v>18</c:v>
                </c:pt>
                <c:pt idx="14156">
                  <c:v>18</c:v>
                </c:pt>
                <c:pt idx="14157">
                  <c:v>18</c:v>
                </c:pt>
                <c:pt idx="14158">
                  <c:v>18</c:v>
                </c:pt>
                <c:pt idx="14159">
                  <c:v>18</c:v>
                </c:pt>
                <c:pt idx="14160">
                  <c:v>18</c:v>
                </c:pt>
                <c:pt idx="14161">
                  <c:v>18</c:v>
                </c:pt>
                <c:pt idx="14162">
                  <c:v>18</c:v>
                </c:pt>
                <c:pt idx="14163">
                  <c:v>18</c:v>
                </c:pt>
                <c:pt idx="14164">
                  <c:v>18</c:v>
                </c:pt>
                <c:pt idx="14165">
                  <c:v>18</c:v>
                </c:pt>
                <c:pt idx="14166">
                  <c:v>18</c:v>
                </c:pt>
                <c:pt idx="14167">
                  <c:v>18</c:v>
                </c:pt>
                <c:pt idx="14168">
                  <c:v>18</c:v>
                </c:pt>
                <c:pt idx="14169">
                  <c:v>18</c:v>
                </c:pt>
                <c:pt idx="14170">
                  <c:v>18</c:v>
                </c:pt>
                <c:pt idx="14171">
                  <c:v>18</c:v>
                </c:pt>
                <c:pt idx="14172">
                  <c:v>18</c:v>
                </c:pt>
                <c:pt idx="14173">
                  <c:v>18</c:v>
                </c:pt>
                <c:pt idx="14174">
                  <c:v>18</c:v>
                </c:pt>
                <c:pt idx="14175">
                  <c:v>18</c:v>
                </c:pt>
                <c:pt idx="14176">
                  <c:v>18</c:v>
                </c:pt>
                <c:pt idx="14177">
                  <c:v>18</c:v>
                </c:pt>
                <c:pt idx="14178">
                  <c:v>18</c:v>
                </c:pt>
                <c:pt idx="14179">
                  <c:v>18</c:v>
                </c:pt>
                <c:pt idx="14180">
                  <c:v>18</c:v>
                </c:pt>
                <c:pt idx="14181">
                  <c:v>18</c:v>
                </c:pt>
                <c:pt idx="14182">
                  <c:v>18</c:v>
                </c:pt>
                <c:pt idx="14183">
                  <c:v>18</c:v>
                </c:pt>
                <c:pt idx="14184">
                  <c:v>18</c:v>
                </c:pt>
                <c:pt idx="14185">
                  <c:v>18</c:v>
                </c:pt>
                <c:pt idx="14186">
                  <c:v>18</c:v>
                </c:pt>
                <c:pt idx="14187">
                  <c:v>18</c:v>
                </c:pt>
                <c:pt idx="14188">
                  <c:v>18</c:v>
                </c:pt>
                <c:pt idx="14189">
                  <c:v>18</c:v>
                </c:pt>
                <c:pt idx="14190">
                  <c:v>18</c:v>
                </c:pt>
                <c:pt idx="14191">
                  <c:v>18</c:v>
                </c:pt>
                <c:pt idx="14192">
                  <c:v>18</c:v>
                </c:pt>
                <c:pt idx="14193">
                  <c:v>18</c:v>
                </c:pt>
                <c:pt idx="14194">
                  <c:v>18</c:v>
                </c:pt>
                <c:pt idx="14195">
                  <c:v>18</c:v>
                </c:pt>
                <c:pt idx="14196">
                  <c:v>18</c:v>
                </c:pt>
                <c:pt idx="14197">
                  <c:v>18</c:v>
                </c:pt>
                <c:pt idx="14198">
                  <c:v>18</c:v>
                </c:pt>
                <c:pt idx="14199">
                  <c:v>18</c:v>
                </c:pt>
                <c:pt idx="14200">
                  <c:v>18</c:v>
                </c:pt>
                <c:pt idx="14201">
                  <c:v>18</c:v>
                </c:pt>
                <c:pt idx="14202">
                  <c:v>18</c:v>
                </c:pt>
                <c:pt idx="14203">
                  <c:v>18</c:v>
                </c:pt>
                <c:pt idx="14204">
                  <c:v>18</c:v>
                </c:pt>
                <c:pt idx="14205">
                  <c:v>18</c:v>
                </c:pt>
                <c:pt idx="14206">
                  <c:v>18</c:v>
                </c:pt>
                <c:pt idx="14207">
                  <c:v>18</c:v>
                </c:pt>
                <c:pt idx="14208">
                  <c:v>18</c:v>
                </c:pt>
                <c:pt idx="14209">
                  <c:v>18</c:v>
                </c:pt>
                <c:pt idx="14210">
                  <c:v>18</c:v>
                </c:pt>
                <c:pt idx="14211">
                  <c:v>18</c:v>
                </c:pt>
                <c:pt idx="14212">
                  <c:v>18</c:v>
                </c:pt>
                <c:pt idx="14213">
                  <c:v>18</c:v>
                </c:pt>
                <c:pt idx="14214">
                  <c:v>18</c:v>
                </c:pt>
                <c:pt idx="14215">
                  <c:v>18</c:v>
                </c:pt>
                <c:pt idx="14216">
                  <c:v>18</c:v>
                </c:pt>
                <c:pt idx="14217">
                  <c:v>18</c:v>
                </c:pt>
                <c:pt idx="14218">
                  <c:v>18</c:v>
                </c:pt>
                <c:pt idx="14219">
                  <c:v>18</c:v>
                </c:pt>
                <c:pt idx="14220">
                  <c:v>18</c:v>
                </c:pt>
                <c:pt idx="14221">
                  <c:v>18</c:v>
                </c:pt>
                <c:pt idx="14222">
                  <c:v>18</c:v>
                </c:pt>
                <c:pt idx="14223">
                  <c:v>18</c:v>
                </c:pt>
                <c:pt idx="14224">
                  <c:v>18</c:v>
                </c:pt>
                <c:pt idx="14225">
                  <c:v>18</c:v>
                </c:pt>
                <c:pt idx="14226">
                  <c:v>18</c:v>
                </c:pt>
                <c:pt idx="14227">
                  <c:v>18</c:v>
                </c:pt>
                <c:pt idx="14228">
                  <c:v>18</c:v>
                </c:pt>
                <c:pt idx="14229">
                  <c:v>18</c:v>
                </c:pt>
                <c:pt idx="14230">
                  <c:v>18</c:v>
                </c:pt>
                <c:pt idx="14231">
                  <c:v>18</c:v>
                </c:pt>
                <c:pt idx="14232">
                  <c:v>18</c:v>
                </c:pt>
                <c:pt idx="14233">
                  <c:v>18</c:v>
                </c:pt>
                <c:pt idx="14234">
                  <c:v>18</c:v>
                </c:pt>
                <c:pt idx="14235">
                  <c:v>18</c:v>
                </c:pt>
                <c:pt idx="14236">
                  <c:v>18</c:v>
                </c:pt>
                <c:pt idx="14237">
                  <c:v>18</c:v>
                </c:pt>
                <c:pt idx="14238">
                  <c:v>18</c:v>
                </c:pt>
                <c:pt idx="14239">
                  <c:v>18</c:v>
                </c:pt>
                <c:pt idx="14240">
                  <c:v>18</c:v>
                </c:pt>
                <c:pt idx="14241">
                  <c:v>18</c:v>
                </c:pt>
                <c:pt idx="14242">
                  <c:v>18</c:v>
                </c:pt>
                <c:pt idx="14243">
                  <c:v>18</c:v>
                </c:pt>
                <c:pt idx="14244">
                  <c:v>18</c:v>
                </c:pt>
                <c:pt idx="14245">
                  <c:v>18</c:v>
                </c:pt>
                <c:pt idx="14246">
                  <c:v>18</c:v>
                </c:pt>
                <c:pt idx="14247">
                  <c:v>18</c:v>
                </c:pt>
                <c:pt idx="14248">
                  <c:v>18</c:v>
                </c:pt>
                <c:pt idx="14249">
                  <c:v>18</c:v>
                </c:pt>
                <c:pt idx="14250">
                  <c:v>18</c:v>
                </c:pt>
                <c:pt idx="14251">
                  <c:v>18</c:v>
                </c:pt>
                <c:pt idx="14252">
                  <c:v>18</c:v>
                </c:pt>
                <c:pt idx="14253">
                  <c:v>18</c:v>
                </c:pt>
                <c:pt idx="14254">
                  <c:v>18</c:v>
                </c:pt>
                <c:pt idx="14255">
                  <c:v>18</c:v>
                </c:pt>
                <c:pt idx="14256">
                  <c:v>18</c:v>
                </c:pt>
                <c:pt idx="14257">
                  <c:v>18</c:v>
                </c:pt>
                <c:pt idx="14258">
                  <c:v>18</c:v>
                </c:pt>
                <c:pt idx="14259">
                  <c:v>18</c:v>
                </c:pt>
                <c:pt idx="14260">
                  <c:v>18</c:v>
                </c:pt>
                <c:pt idx="14261">
                  <c:v>18</c:v>
                </c:pt>
                <c:pt idx="14262">
                  <c:v>18</c:v>
                </c:pt>
                <c:pt idx="14263">
                  <c:v>18</c:v>
                </c:pt>
                <c:pt idx="14264">
                  <c:v>18</c:v>
                </c:pt>
                <c:pt idx="14265">
                  <c:v>18</c:v>
                </c:pt>
                <c:pt idx="14266">
                  <c:v>18</c:v>
                </c:pt>
                <c:pt idx="14267">
                  <c:v>18</c:v>
                </c:pt>
                <c:pt idx="14268">
                  <c:v>18</c:v>
                </c:pt>
                <c:pt idx="14269">
                  <c:v>18</c:v>
                </c:pt>
                <c:pt idx="14270">
                  <c:v>18</c:v>
                </c:pt>
                <c:pt idx="14271">
                  <c:v>18</c:v>
                </c:pt>
                <c:pt idx="14272">
                  <c:v>18</c:v>
                </c:pt>
                <c:pt idx="14273">
                  <c:v>18</c:v>
                </c:pt>
                <c:pt idx="14274">
                  <c:v>18</c:v>
                </c:pt>
                <c:pt idx="14275">
                  <c:v>18</c:v>
                </c:pt>
                <c:pt idx="14276">
                  <c:v>18</c:v>
                </c:pt>
                <c:pt idx="14277">
                  <c:v>18</c:v>
                </c:pt>
                <c:pt idx="14278">
                  <c:v>18</c:v>
                </c:pt>
                <c:pt idx="14279">
                  <c:v>18</c:v>
                </c:pt>
                <c:pt idx="14280">
                  <c:v>18</c:v>
                </c:pt>
                <c:pt idx="14281">
                  <c:v>18</c:v>
                </c:pt>
                <c:pt idx="14282">
                  <c:v>18</c:v>
                </c:pt>
                <c:pt idx="14283">
                  <c:v>18</c:v>
                </c:pt>
                <c:pt idx="14284">
                  <c:v>18</c:v>
                </c:pt>
                <c:pt idx="14285">
                  <c:v>18</c:v>
                </c:pt>
                <c:pt idx="14286">
                  <c:v>18</c:v>
                </c:pt>
                <c:pt idx="14287">
                  <c:v>18</c:v>
                </c:pt>
                <c:pt idx="14288">
                  <c:v>18</c:v>
                </c:pt>
                <c:pt idx="14289">
                  <c:v>18</c:v>
                </c:pt>
                <c:pt idx="14290">
                  <c:v>18</c:v>
                </c:pt>
                <c:pt idx="14291">
                  <c:v>18</c:v>
                </c:pt>
                <c:pt idx="14292">
                  <c:v>18</c:v>
                </c:pt>
                <c:pt idx="14293">
                  <c:v>18</c:v>
                </c:pt>
                <c:pt idx="14294">
                  <c:v>18</c:v>
                </c:pt>
                <c:pt idx="14295">
                  <c:v>18</c:v>
                </c:pt>
                <c:pt idx="14296">
                  <c:v>18</c:v>
                </c:pt>
                <c:pt idx="14297">
                  <c:v>18</c:v>
                </c:pt>
                <c:pt idx="14298">
                  <c:v>18</c:v>
                </c:pt>
                <c:pt idx="14299">
                  <c:v>18</c:v>
                </c:pt>
                <c:pt idx="14300">
                  <c:v>18</c:v>
                </c:pt>
                <c:pt idx="14301">
                  <c:v>18</c:v>
                </c:pt>
                <c:pt idx="14302">
                  <c:v>18</c:v>
                </c:pt>
                <c:pt idx="14303">
                  <c:v>18</c:v>
                </c:pt>
                <c:pt idx="14304">
                  <c:v>18</c:v>
                </c:pt>
                <c:pt idx="14305">
                  <c:v>18</c:v>
                </c:pt>
                <c:pt idx="14306">
                  <c:v>18</c:v>
                </c:pt>
                <c:pt idx="14307">
                  <c:v>18</c:v>
                </c:pt>
                <c:pt idx="14308">
                  <c:v>18</c:v>
                </c:pt>
                <c:pt idx="14309">
                  <c:v>18</c:v>
                </c:pt>
                <c:pt idx="14310">
                  <c:v>18</c:v>
                </c:pt>
                <c:pt idx="14311">
                  <c:v>18</c:v>
                </c:pt>
                <c:pt idx="14312">
                  <c:v>18</c:v>
                </c:pt>
                <c:pt idx="14313">
                  <c:v>18</c:v>
                </c:pt>
                <c:pt idx="14314">
                  <c:v>18</c:v>
                </c:pt>
                <c:pt idx="14315">
                  <c:v>18</c:v>
                </c:pt>
                <c:pt idx="14316">
                  <c:v>18</c:v>
                </c:pt>
                <c:pt idx="14317">
                  <c:v>18</c:v>
                </c:pt>
                <c:pt idx="14318">
                  <c:v>18</c:v>
                </c:pt>
                <c:pt idx="14319">
                  <c:v>18</c:v>
                </c:pt>
                <c:pt idx="14320">
                  <c:v>18</c:v>
                </c:pt>
                <c:pt idx="14321">
                  <c:v>18</c:v>
                </c:pt>
                <c:pt idx="14322">
                  <c:v>18</c:v>
                </c:pt>
                <c:pt idx="14323">
                  <c:v>18</c:v>
                </c:pt>
                <c:pt idx="14324">
                  <c:v>18</c:v>
                </c:pt>
                <c:pt idx="14325">
                  <c:v>18</c:v>
                </c:pt>
                <c:pt idx="14326">
                  <c:v>18</c:v>
                </c:pt>
                <c:pt idx="14327">
                  <c:v>18</c:v>
                </c:pt>
                <c:pt idx="14328">
                  <c:v>18</c:v>
                </c:pt>
                <c:pt idx="14329">
                  <c:v>18</c:v>
                </c:pt>
                <c:pt idx="14330">
                  <c:v>18</c:v>
                </c:pt>
                <c:pt idx="14331">
                  <c:v>18</c:v>
                </c:pt>
                <c:pt idx="14332">
                  <c:v>18</c:v>
                </c:pt>
                <c:pt idx="14333">
                  <c:v>18</c:v>
                </c:pt>
                <c:pt idx="14334">
                  <c:v>18</c:v>
                </c:pt>
                <c:pt idx="14335">
                  <c:v>18</c:v>
                </c:pt>
                <c:pt idx="14336">
                  <c:v>18</c:v>
                </c:pt>
                <c:pt idx="14337">
                  <c:v>18</c:v>
                </c:pt>
                <c:pt idx="14338">
                  <c:v>18</c:v>
                </c:pt>
                <c:pt idx="14339">
                  <c:v>18</c:v>
                </c:pt>
                <c:pt idx="14340">
                  <c:v>18</c:v>
                </c:pt>
                <c:pt idx="14341">
                  <c:v>18</c:v>
                </c:pt>
                <c:pt idx="14342">
                  <c:v>18</c:v>
                </c:pt>
                <c:pt idx="14343">
                  <c:v>18</c:v>
                </c:pt>
                <c:pt idx="14344">
                  <c:v>18</c:v>
                </c:pt>
                <c:pt idx="14345">
                  <c:v>18</c:v>
                </c:pt>
                <c:pt idx="14346">
                  <c:v>18</c:v>
                </c:pt>
                <c:pt idx="14347">
                  <c:v>18</c:v>
                </c:pt>
                <c:pt idx="14348">
                  <c:v>18</c:v>
                </c:pt>
                <c:pt idx="14349">
                  <c:v>18</c:v>
                </c:pt>
                <c:pt idx="14350">
                  <c:v>18</c:v>
                </c:pt>
                <c:pt idx="14351">
                  <c:v>18</c:v>
                </c:pt>
                <c:pt idx="14352">
                  <c:v>18</c:v>
                </c:pt>
                <c:pt idx="14353">
                  <c:v>18</c:v>
                </c:pt>
                <c:pt idx="14354">
                  <c:v>18</c:v>
                </c:pt>
                <c:pt idx="14355">
                  <c:v>18</c:v>
                </c:pt>
                <c:pt idx="14356">
                  <c:v>18</c:v>
                </c:pt>
                <c:pt idx="14357">
                  <c:v>18</c:v>
                </c:pt>
                <c:pt idx="14358">
                  <c:v>18</c:v>
                </c:pt>
                <c:pt idx="14359">
                  <c:v>18</c:v>
                </c:pt>
                <c:pt idx="14360">
                  <c:v>18</c:v>
                </c:pt>
                <c:pt idx="14361">
                  <c:v>18</c:v>
                </c:pt>
                <c:pt idx="14362">
                  <c:v>18</c:v>
                </c:pt>
                <c:pt idx="14363">
                  <c:v>18</c:v>
                </c:pt>
                <c:pt idx="14364">
                  <c:v>18</c:v>
                </c:pt>
                <c:pt idx="14365">
                  <c:v>18</c:v>
                </c:pt>
                <c:pt idx="14366">
                  <c:v>18</c:v>
                </c:pt>
                <c:pt idx="14367">
                  <c:v>18</c:v>
                </c:pt>
                <c:pt idx="14368">
                  <c:v>18</c:v>
                </c:pt>
                <c:pt idx="14369">
                  <c:v>18</c:v>
                </c:pt>
                <c:pt idx="14370">
                  <c:v>18</c:v>
                </c:pt>
                <c:pt idx="14371">
                  <c:v>18</c:v>
                </c:pt>
                <c:pt idx="14372">
                  <c:v>18</c:v>
                </c:pt>
                <c:pt idx="14373">
                  <c:v>18</c:v>
                </c:pt>
                <c:pt idx="14374">
                  <c:v>18</c:v>
                </c:pt>
                <c:pt idx="14375">
                  <c:v>18</c:v>
                </c:pt>
                <c:pt idx="14376">
                  <c:v>18</c:v>
                </c:pt>
                <c:pt idx="14377">
                  <c:v>18</c:v>
                </c:pt>
                <c:pt idx="14378">
                  <c:v>18</c:v>
                </c:pt>
                <c:pt idx="14379">
                  <c:v>18</c:v>
                </c:pt>
                <c:pt idx="14380">
                  <c:v>18</c:v>
                </c:pt>
                <c:pt idx="14381">
                  <c:v>18</c:v>
                </c:pt>
                <c:pt idx="14382">
                  <c:v>18</c:v>
                </c:pt>
                <c:pt idx="14383">
                  <c:v>18</c:v>
                </c:pt>
                <c:pt idx="14384">
                  <c:v>18</c:v>
                </c:pt>
                <c:pt idx="14385">
                  <c:v>18</c:v>
                </c:pt>
                <c:pt idx="14386">
                  <c:v>18</c:v>
                </c:pt>
                <c:pt idx="14387">
                  <c:v>18</c:v>
                </c:pt>
                <c:pt idx="14388">
                  <c:v>18</c:v>
                </c:pt>
                <c:pt idx="14389">
                  <c:v>18</c:v>
                </c:pt>
                <c:pt idx="14390">
                  <c:v>18</c:v>
                </c:pt>
                <c:pt idx="14391">
                  <c:v>18</c:v>
                </c:pt>
                <c:pt idx="14392">
                  <c:v>18</c:v>
                </c:pt>
                <c:pt idx="14393">
                  <c:v>18</c:v>
                </c:pt>
                <c:pt idx="14394">
                  <c:v>18</c:v>
                </c:pt>
                <c:pt idx="14395">
                  <c:v>18</c:v>
                </c:pt>
                <c:pt idx="14396">
                  <c:v>18</c:v>
                </c:pt>
                <c:pt idx="14397">
                  <c:v>18</c:v>
                </c:pt>
                <c:pt idx="14398">
                  <c:v>18</c:v>
                </c:pt>
                <c:pt idx="14399">
                  <c:v>18</c:v>
                </c:pt>
                <c:pt idx="14400">
                  <c:v>18</c:v>
                </c:pt>
                <c:pt idx="14401">
                  <c:v>18</c:v>
                </c:pt>
                <c:pt idx="14402">
                  <c:v>18</c:v>
                </c:pt>
                <c:pt idx="14403">
                  <c:v>18</c:v>
                </c:pt>
                <c:pt idx="14404">
                  <c:v>18</c:v>
                </c:pt>
                <c:pt idx="14405">
                  <c:v>18</c:v>
                </c:pt>
                <c:pt idx="14406">
                  <c:v>18</c:v>
                </c:pt>
                <c:pt idx="14407">
                  <c:v>18</c:v>
                </c:pt>
                <c:pt idx="14408">
                  <c:v>18</c:v>
                </c:pt>
                <c:pt idx="14409">
                  <c:v>18</c:v>
                </c:pt>
                <c:pt idx="14410">
                  <c:v>18</c:v>
                </c:pt>
                <c:pt idx="14411">
                  <c:v>18</c:v>
                </c:pt>
                <c:pt idx="14412">
                  <c:v>18</c:v>
                </c:pt>
                <c:pt idx="14413">
                  <c:v>18</c:v>
                </c:pt>
                <c:pt idx="14414">
                  <c:v>18</c:v>
                </c:pt>
                <c:pt idx="14415">
                  <c:v>18</c:v>
                </c:pt>
                <c:pt idx="14416">
                  <c:v>18</c:v>
                </c:pt>
                <c:pt idx="14417">
                  <c:v>18</c:v>
                </c:pt>
                <c:pt idx="14418">
                  <c:v>18</c:v>
                </c:pt>
                <c:pt idx="14419">
                  <c:v>18</c:v>
                </c:pt>
                <c:pt idx="14420">
                  <c:v>18</c:v>
                </c:pt>
                <c:pt idx="14421">
                  <c:v>18</c:v>
                </c:pt>
                <c:pt idx="14422">
                  <c:v>18</c:v>
                </c:pt>
                <c:pt idx="14423">
                  <c:v>18</c:v>
                </c:pt>
                <c:pt idx="14424">
                  <c:v>18</c:v>
                </c:pt>
                <c:pt idx="14425">
                  <c:v>18</c:v>
                </c:pt>
                <c:pt idx="14426">
                  <c:v>18</c:v>
                </c:pt>
                <c:pt idx="14427">
                  <c:v>18</c:v>
                </c:pt>
                <c:pt idx="14428">
                  <c:v>18</c:v>
                </c:pt>
                <c:pt idx="14429">
                  <c:v>18</c:v>
                </c:pt>
                <c:pt idx="14430">
                  <c:v>18</c:v>
                </c:pt>
                <c:pt idx="14431">
                  <c:v>18</c:v>
                </c:pt>
                <c:pt idx="14432">
                  <c:v>18</c:v>
                </c:pt>
                <c:pt idx="14433">
                  <c:v>18</c:v>
                </c:pt>
                <c:pt idx="14434">
                  <c:v>18</c:v>
                </c:pt>
                <c:pt idx="14435">
                  <c:v>18</c:v>
                </c:pt>
                <c:pt idx="14436">
                  <c:v>18</c:v>
                </c:pt>
                <c:pt idx="14437">
                  <c:v>18</c:v>
                </c:pt>
                <c:pt idx="14438">
                  <c:v>18</c:v>
                </c:pt>
                <c:pt idx="14439">
                  <c:v>18</c:v>
                </c:pt>
                <c:pt idx="14440">
                  <c:v>18</c:v>
                </c:pt>
                <c:pt idx="14441">
                  <c:v>18</c:v>
                </c:pt>
                <c:pt idx="14442">
                  <c:v>18</c:v>
                </c:pt>
                <c:pt idx="14443">
                  <c:v>18</c:v>
                </c:pt>
                <c:pt idx="14444">
                  <c:v>18</c:v>
                </c:pt>
                <c:pt idx="14445">
                  <c:v>18</c:v>
                </c:pt>
                <c:pt idx="14446">
                  <c:v>18</c:v>
                </c:pt>
                <c:pt idx="14447">
                  <c:v>18</c:v>
                </c:pt>
                <c:pt idx="14448">
                  <c:v>18</c:v>
                </c:pt>
                <c:pt idx="14449">
                  <c:v>18</c:v>
                </c:pt>
                <c:pt idx="14450">
                  <c:v>18</c:v>
                </c:pt>
                <c:pt idx="14451">
                  <c:v>18</c:v>
                </c:pt>
                <c:pt idx="14452">
                  <c:v>18</c:v>
                </c:pt>
                <c:pt idx="14453">
                  <c:v>18</c:v>
                </c:pt>
                <c:pt idx="14454">
                  <c:v>18</c:v>
                </c:pt>
                <c:pt idx="14455">
                  <c:v>18</c:v>
                </c:pt>
                <c:pt idx="14456">
                  <c:v>18</c:v>
                </c:pt>
                <c:pt idx="14457">
                  <c:v>18</c:v>
                </c:pt>
                <c:pt idx="14458">
                  <c:v>18</c:v>
                </c:pt>
                <c:pt idx="14459">
                  <c:v>18</c:v>
                </c:pt>
                <c:pt idx="14460">
                  <c:v>18</c:v>
                </c:pt>
                <c:pt idx="14461">
                  <c:v>18</c:v>
                </c:pt>
                <c:pt idx="14462">
                  <c:v>18</c:v>
                </c:pt>
                <c:pt idx="14463">
                  <c:v>18</c:v>
                </c:pt>
                <c:pt idx="14464">
                  <c:v>18</c:v>
                </c:pt>
                <c:pt idx="14465">
                  <c:v>18</c:v>
                </c:pt>
                <c:pt idx="14466">
                  <c:v>18</c:v>
                </c:pt>
                <c:pt idx="14467">
                  <c:v>18</c:v>
                </c:pt>
                <c:pt idx="14468">
                  <c:v>18</c:v>
                </c:pt>
                <c:pt idx="14469">
                  <c:v>18</c:v>
                </c:pt>
                <c:pt idx="14470">
                  <c:v>18</c:v>
                </c:pt>
                <c:pt idx="14471">
                  <c:v>18</c:v>
                </c:pt>
                <c:pt idx="14472">
                  <c:v>18</c:v>
                </c:pt>
                <c:pt idx="14473">
                  <c:v>18</c:v>
                </c:pt>
                <c:pt idx="14474">
                  <c:v>18</c:v>
                </c:pt>
                <c:pt idx="14475">
                  <c:v>18</c:v>
                </c:pt>
                <c:pt idx="14476">
                  <c:v>18</c:v>
                </c:pt>
                <c:pt idx="14477">
                  <c:v>18</c:v>
                </c:pt>
                <c:pt idx="14478">
                  <c:v>18</c:v>
                </c:pt>
                <c:pt idx="14479">
                  <c:v>18</c:v>
                </c:pt>
                <c:pt idx="14480">
                  <c:v>18</c:v>
                </c:pt>
                <c:pt idx="14481">
                  <c:v>18</c:v>
                </c:pt>
                <c:pt idx="14482">
                  <c:v>18</c:v>
                </c:pt>
                <c:pt idx="14483">
                  <c:v>18</c:v>
                </c:pt>
                <c:pt idx="14484">
                  <c:v>18</c:v>
                </c:pt>
                <c:pt idx="14485">
                  <c:v>18</c:v>
                </c:pt>
                <c:pt idx="14486">
                  <c:v>18</c:v>
                </c:pt>
                <c:pt idx="14487">
                  <c:v>18</c:v>
                </c:pt>
                <c:pt idx="14488">
                  <c:v>18</c:v>
                </c:pt>
                <c:pt idx="14489">
                  <c:v>18</c:v>
                </c:pt>
                <c:pt idx="14490">
                  <c:v>18</c:v>
                </c:pt>
                <c:pt idx="14491">
                  <c:v>18</c:v>
                </c:pt>
                <c:pt idx="14492">
                  <c:v>18</c:v>
                </c:pt>
                <c:pt idx="14493">
                  <c:v>18</c:v>
                </c:pt>
                <c:pt idx="14494">
                  <c:v>18</c:v>
                </c:pt>
                <c:pt idx="14495">
                  <c:v>18</c:v>
                </c:pt>
                <c:pt idx="14496">
                  <c:v>18</c:v>
                </c:pt>
                <c:pt idx="14497">
                  <c:v>18</c:v>
                </c:pt>
                <c:pt idx="14498">
                  <c:v>18</c:v>
                </c:pt>
                <c:pt idx="14499">
                  <c:v>18</c:v>
                </c:pt>
                <c:pt idx="14500">
                  <c:v>18</c:v>
                </c:pt>
                <c:pt idx="14501">
                  <c:v>18</c:v>
                </c:pt>
                <c:pt idx="14502">
                  <c:v>18</c:v>
                </c:pt>
                <c:pt idx="14503">
                  <c:v>18</c:v>
                </c:pt>
                <c:pt idx="14504">
                  <c:v>18</c:v>
                </c:pt>
                <c:pt idx="14505">
                  <c:v>18</c:v>
                </c:pt>
                <c:pt idx="14506">
                  <c:v>18</c:v>
                </c:pt>
                <c:pt idx="14507">
                  <c:v>18</c:v>
                </c:pt>
                <c:pt idx="14508">
                  <c:v>18</c:v>
                </c:pt>
                <c:pt idx="14509">
                  <c:v>18</c:v>
                </c:pt>
                <c:pt idx="14510">
                  <c:v>18</c:v>
                </c:pt>
                <c:pt idx="14511">
                  <c:v>18</c:v>
                </c:pt>
                <c:pt idx="14512">
                  <c:v>18</c:v>
                </c:pt>
                <c:pt idx="14513">
                  <c:v>18</c:v>
                </c:pt>
                <c:pt idx="14514">
                  <c:v>18</c:v>
                </c:pt>
                <c:pt idx="14515">
                  <c:v>18</c:v>
                </c:pt>
                <c:pt idx="14516">
                  <c:v>18</c:v>
                </c:pt>
                <c:pt idx="14517">
                  <c:v>18</c:v>
                </c:pt>
                <c:pt idx="14518">
                  <c:v>18</c:v>
                </c:pt>
                <c:pt idx="14519">
                  <c:v>18</c:v>
                </c:pt>
                <c:pt idx="14520">
                  <c:v>18</c:v>
                </c:pt>
                <c:pt idx="14521">
                  <c:v>18</c:v>
                </c:pt>
                <c:pt idx="14522">
                  <c:v>18</c:v>
                </c:pt>
                <c:pt idx="14523">
                  <c:v>18</c:v>
                </c:pt>
                <c:pt idx="14524">
                  <c:v>18</c:v>
                </c:pt>
                <c:pt idx="14525">
                  <c:v>18</c:v>
                </c:pt>
                <c:pt idx="14526">
                  <c:v>18</c:v>
                </c:pt>
                <c:pt idx="14527">
                  <c:v>18</c:v>
                </c:pt>
                <c:pt idx="14528">
                  <c:v>18</c:v>
                </c:pt>
                <c:pt idx="14529">
                  <c:v>18</c:v>
                </c:pt>
                <c:pt idx="14530">
                  <c:v>18</c:v>
                </c:pt>
                <c:pt idx="14531">
                  <c:v>18</c:v>
                </c:pt>
                <c:pt idx="14532">
                  <c:v>18</c:v>
                </c:pt>
                <c:pt idx="14533">
                  <c:v>18</c:v>
                </c:pt>
                <c:pt idx="14534">
                  <c:v>18</c:v>
                </c:pt>
                <c:pt idx="14535">
                  <c:v>18</c:v>
                </c:pt>
                <c:pt idx="14536">
                  <c:v>18</c:v>
                </c:pt>
                <c:pt idx="14537">
                  <c:v>18</c:v>
                </c:pt>
                <c:pt idx="14538">
                  <c:v>18</c:v>
                </c:pt>
                <c:pt idx="14539">
                  <c:v>18</c:v>
                </c:pt>
                <c:pt idx="14540">
                  <c:v>18</c:v>
                </c:pt>
                <c:pt idx="14541">
                  <c:v>18</c:v>
                </c:pt>
                <c:pt idx="14542">
                  <c:v>18</c:v>
                </c:pt>
                <c:pt idx="14543">
                  <c:v>18</c:v>
                </c:pt>
                <c:pt idx="14544">
                  <c:v>18</c:v>
                </c:pt>
                <c:pt idx="14545">
                  <c:v>18</c:v>
                </c:pt>
                <c:pt idx="14546">
                  <c:v>18</c:v>
                </c:pt>
                <c:pt idx="14547">
                  <c:v>18</c:v>
                </c:pt>
                <c:pt idx="14548">
                  <c:v>18</c:v>
                </c:pt>
                <c:pt idx="14549">
                  <c:v>18</c:v>
                </c:pt>
                <c:pt idx="14550">
                  <c:v>18</c:v>
                </c:pt>
                <c:pt idx="14551">
                  <c:v>18</c:v>
                </c:pt>
                <c:pt idx="14552">
                  <c:v>18</c:v>
                </c:pt>
                <c:pt idx="14553">
                  <c:v>18</c:v>
                </c:pt>
                <c:pt idx="14554">
                  <c:v>18</c:v>
                </c:pt>
                <c:pt idx="14555">
                  <c:v>18</c:v>
                </c:pt>
                <c:pt idx="14556">
                  <c:v>18</c:v>
                </c:pt>
                <c:pt idx="14557">
                  <c:v>18</c:v>
                </c:pt>
                <c:pt idx="14558">
                  <c:v>18</c:v>
                </c:pt>
                <c:pt idx="14559">
                  <c:v>18</c:v>
                </c:pt>
                <c:pt idx="14560">
                  <c:v>18</c:v>
                </c:pt>
                <c:pt idx="14561">
                  <c:v>18</c:v>
                </c:pt>
                <c:pt idx="14562">
                  <c:v>18</c:v>
                </c:pt>
                <c:pt idx="14563">
                  <c:v>18</c:v>
                </c:pt>
                <c:pt idx="14564">
                  <c:v>18</c:v>
                </c:pt>
                <c:pt idx="14565">
                  <c:v>18</c:v>
                </c:pt>
                <c:pt idx="14566">
                  <c:v>18</c:v>
                </c:pt>
                <c:pt idx="14567">
                  <c:v>18</c:v>
                </c:pt>
                <c:pt idx="14568">
                  <c:v>18</c:v>
                </c:pt>
                <c:pt idx="14569">
                  <c:v>18</c:v>
                </c:pt>
                <c:pt idx="14570">
                  <c:v>18</c:v>
                </c:pt>
                <c:pt idx="14571">
                  <c:v>18</c:v>
                </c:pt>
                <c:pt idx="14572">
                  <c:v>18</c:v>
                </c:pt>
                <c:pt idx="14573">
                  <c:v>18</c:v>
                </c:pt>
                <c:pt idx="14574">
                  <c:v>18</c:v>
                </c:pt>
                <c:pt idx="14575">
                  <c:v>18</c:v>
                </c:pt>
                <c:pt idx="14576">
                  <c:v>18</c:v>
                </c:pt>
                <c:pt idx="14577">
                  <c:v>18</c:v>
                </c:pt>
                <c:pt idx="14578">
                  <c:v>18</c:v>
                </c:pt>
                <c:pt idx="14579">
                  <c:v>18</c:v>
                </c:pt>
                <c:pt idx="14580">
                  <c:v>18</c:v>
                </c:pt>
                <c:pt idx="14581">
                  <c:v>18</c:v>
                </c:pt>
                <c:pt idx="14582">
                  <c:v>18</c:v>
                </c:pt>
                <c:pt idx="14583">
                  <c:v>18</c:v>
                </c:pt>
                <c:pt idx="14584">
                  <c:v>18</c:v>
                </c:pt>
                <c:pt idx="14585">
                  <c:v>18</c:v>
                </c:pt>
                <c:pt idx="14586">
                  <c:v>18</c:v>
                </c:pt>
                <c:pt idx="14587">
                  <c:v>18</c:v>
                </c:pt>
                <c:pt idx="14588">
                  <c:v>18</c:v>
                </c:pt>
                <c:pt idx="14589">
                  <c:v>18</c:v>
                </c:pt>
                <c:pt idx="14590">
                  <c:v>18</c:v>
                </c:pt>
                <c:pt idx="14591">
                  <c:v>18</c:v>
                </c:pt>
                <c:pt idx="14592">
                  <c:v>18</c:v>
                </c:pt>
                <c:pt idx="14593">
                  <c:v>18</c:v>
                </c:pt>
                <c:pt idx="14594">
                  <c:v>18</c:v>
                </c:pt>
                <c:pt idx="14595">
                  <c:v>18</c:v>
                </c:pt>
                <c:pt idx="14596">
                  <c:v>18</c:v>
                </c:pt>
                <c:pt idx="14597">
                  <c:v>18</c:v>
                </c:pt>
                <c:pt idx="14598">
                  <c:v>18</c:v>
                </c:pt>
                <c:pt idx="14599">
                  <c:v>18</c:v>
                </c:pt>
                <c:pt idx="14600">
                  <c:v>18</c:v>
                </c:pt>
                <c:pt idx="14601">
                  <c:v>18</c:v>
                </c:pt>
                <c:pt idx="14602">
                  <c:v>18</c:v>
                </c:pt>
                <c:pt idx="14603">
                  <c:v>18</c:v>
                </c:pt>
                <c:pt idx="14604">
                  <c:v>18</c:v>
                </c:pt>
                <c:pt idx="14605">
                  <c:v>18</c:v>
                </c:pt>
                <c:pt idx="14606">
                  <c:v>18</c:v>
                </c:pt>
                <c:pt idx="14607">
                  <c:v>18</c:v>
                </c:pt>
                <c:pt idx="14608">
                  <c:v>18</c:v>
                </c:pt>
                <c:pt idx="14609">
                  <c:v>18</c:v>
                </c:pt>
                <c:pt idx="14610">
                  <c:v>18</c:v>
                </c:pt>
                <c:pt idx="14611">
                  <c:v>18</c:v>
                </c:pt>
                <c:pt idx="14612">
                  <c:v>18</c:v>
                </c:pt>
                <c:pt idx="14613">
                  <c:v>18</c:v>
                </c:pt>
                <c:pt idx="14614">
                  <c:v>18</c:v>
                </c:pt>
                <c:pt idx="14615">
                  <c:v>18</c:v>
                </c:pt>
                <c:pt idx="14616">
                  <c:v>18</c:v>
                </c:pt>
                <c:pt idx="14617">
                  <c:v>18</c:v>
                </c:pt>
                <c:pt idx="14618">
                  <c:v>18</c:v>
                </c:pt>
                <c:pt idx="14619">
                  <c:v>18</c:v>
                </c:pt>
                <c:pt idx="14620">
                  <c:v>18</c:v>
                </c:pt>
                <c:pt idx="14621">
                  <c:v>18</c:v>
                </c:pt>
                <c:pt idx="14622">
                  <c:v>18</c:v>
                </c:pt>
                <c:pt idx="14623">
                  <c:v>18</c:v>
                </c:pt>
                <c:pt idx="14624">
                  <c:v>18</c:v>
                </c:pt>
                <c:pt idx="14625">
                  <c:v>18</c:v>
                </c:pt>
                <c:pt idx="14626">
                  <c:v>18</c:v>
                </c:pt>
                <c:pt idx="14627">
                  <c:v>18</c:v>
                </c:pt>
                <c:pt idx="14628">
                  <c:v>18</c:v>
                </c:pt>
                <c:pt idx="14629">
                  <c:v>18</c:v>
                </c:pt>
                <c:pt idx="14630">
                  <c:v>18</c:v>
                </c:pt>
                <c:pt idx="14631">
                  <c:v>18</c:v>
                </c:pt>
                <c:pt idx="14632">
                  <c:v>18</c:v>
                </c:pt>
                <c:pt idx="14633">
                  <c:v>18</c:v>
                </c:pt>
                <c:pt idx="14634">
                  <c:v>18</c:v>
                </c:pt>
                <c:pt idx="14635">
                  <c:v>18</c:v>
                </c:pt>
                <c:pt idx="14636">
                  <c:v>18</c:v>
                </c:pt>
                <c:pt idx="14637">
                  <c:v>18</c:v>
                </c:pt>
                <c:pt idx="14638">
                  <c:v>18</c:v>
                </c:pt>
                <c:pt idx="14639">
                  <c:v>18</c:v>
                </c:pt>
                <c:pt idx="14640">
                  <c:v>18</c:v>
                </c:pt>
                <c:pt idx="14641">
                  <c:v>18</c:v>
                </c:pt>
                <c:pt idx="14642">
                  <c:v>18</c:v>
                </c:pt>
                <c:pt idx="14643">
                  <c:v>18</c:v>
                </c:pt>
                <c:pt idx="14644">
                  <c:v>18</c:v>
                </c:pt>
                <c:pt idx="14645">
                  <c:v>18</c:v>
                </c:pt>
                <c:pt idx="14646">
                  <c:v>18</c:v>
                </c:pt>
                <c:pt idx="14647">
                  <c:v>18</c:v>
                </c:pt>
                <c:pt idx="14648">
                  <c:v>18</c:v>
                </c:pt>
                <c:pt idx="14649">
                  <c:v>18</c:v>
                </c:pt>
                <c:pt idx="14650">
                  <c:v>18</c:v>
                </c:pt>
                <c:pt idx="14651">
                  <c:v>18</c:v>
                </c:pt>
                <c:pt idx="14652">
                  <c:v>18</c:v>
                </c:pt>
                <c:pt idx="14653">
                  <c:v>18</c:v>
                </c:pt>
                <c:pt idx="14654">
                  <c:v>18</c:v>
                </c:pt>
                <c:pt idx="14655">
                  <c:v>18</c:v>
                </c:pt>
                <c:pt idx="14656">
                  <c:v>18</c:v>
                </c:pt>
                <c:pt idx="14657">
                  <c:v>18</c:v>
                </c:pt>
                <c:pt idx="14658">
                  <c:v>18</c:v>
                </c:pt>
                <c:pt idx="14659">
                  <c:v>18</c:v>
                </c:pt>
                <c:pt idx="14660">
                  <c:v>18</c:v>
                </c:pt>
                <c:pt idx="14661">
                  <c:v>18</c:v>
                </c:pt>
                <c:pt idx="14662">
                  <c:v>18</c:v>
                </c:pt>
                <c:pt idx="14663">
                  <c:v>18</c:v>
                </c:pt>
                <c:pt idx="14664">
                  <c:v>18</c:v>
                </c:pt>
                <c:pt idx="14665">
                  <c:v>18</c:v>
                </c:pt>
                <c:pt idx="14666">
                  <c:v>18</c:v>
                </c:pt>
                <c:pt idx="14667">
                  <c:v>18</c:v>
                </c:pt>
                <c:pt idx="14668">
                  <c:v>18</c:v>
                </c:pt>
                <c:pt idx="14669">
                  <c:v>18</c:v>
                </c:pt>
                <c:pt idx="14670">
                  <c:v>18</c:v>
                </c:pt>
                <c:pt idx="14671">
                  <c:v>18</c:v>
                </c:pt>
                <c:pt idx="14672">
                  <c:v>18</c:v>
                </c:pt>
                <c:pt idx="14673">
                  <c:v>18</c:v>
                </c:pt>
                <c:pt idx="14674">
                  <c:v>18</c:v>
                </c:pt>
                <c:pt idx="14675">
                  <c:v>18</c:v>
                </c:pt>
                <c:pt idx="14676">
                  <c:v>18</c:v>
                </c:pt>
                <c:pt idx="14677">
                  <c:v>18</c:v>
                </c:pt>
                <c:pt idx="14678">
                  <c:v>18</c:v>
                </c:pt>
                <c:pt idx="14679">
                  <c:v>18</c:v>
                </c:pt>
                <c:pt idx="14680">
                  <c:v>18</c:v>
                </c:pt>
                <c:pt idx="14681">
                  <c:v>18</c:v>
                </c:pt>
                <c:pt idx="14682">
                  <c:v>18</c:v>
                </c:pt>
                <c:pt idx="14683">
                  <c:v>18</c:v>
                </c:pt>
                <c:pt idx="14684">
                  <c:v>18</c:v>
                </c:pt>
                <c:pt idx="14685">
                  <c:v>18</c:v>
                </c:pt>
                <c:pt idx="14686">
                  <c:v>18</c:v>
                </c:pt>
                <c:pt idx="14687">
                  <c:v>18</c:v>
                </c:pt>
                <c:pt idx="14688">
                  <c:v>18</c:v>
                </c:pt>
                <c:pt idx="14689">
                  <c:v>18</c:v>
                </c:pt>
                <c:pt idx="14690">
                  <c:v>18</c:v>
                </c:pt>
                <c:pt idx="14691">
                  <c:v>18</c:v>
                </c:pt>
                <c:pt idx="14692">
                  <c:v>18</c:v>
                </c:pt>
                <c:pt idx="14693">
                  <c:v>18</c:v>
                </c:pt>
                <c:pt idx="14694">
                  <c:v>18</c:v>
                </c:pt>
                <c:pt idx="14695">
                  <c:v>18</c:v>
                </c:pt>
                <c:pt idx="14696">
                  <c:v>18</c:v>
                </c:pt>
                <c:pt idx="14697">
                  <c:v>18</c:v>
                </c:pt>
                <c:pt idx="14698">
                  <c:v>18</c:v>
                </c:pt>
                <c:pt idx="14699">
                  <c:v>18</c:v>
                </c:pt>
                <c:pt idx="14700">
                  <c:v>18</c:v>
                </c:pt>
                <c:pt idx="14701">
                  <c:v>18</c:v>
                </c:pt>
                <c:pt idx="14702">
                  <c:v>18</c:v>
                </c:pt>
                <c:pt idx="14703">
                  <c:v>18</c:v>
                </c:pt>
                <c:pt idx="14704">
                  <c:v>18</c:v>
                </c:pt>
                <c:pt idx="14705">
                  <c:v>18</c:v>
                </c:pt>
                <c:pt idx="14706">
                  <c:v>18</c:v>
                </c:pt>
                <c:pt idx="14707">
                  <c:v>18</c:v>
                </c:pt>
                <c:pt idx="14708">
                  <c:v>18</c:v>
                </c:pt>
                <c:pt idx="14709">
                  <c:v>18</c:v>
                </c:pt>
                <c:pt idx="14710">
                  <c:v>18</c:v>
                </c:pt>
                <c:pt idx="14711">
                  <c:v>18</c:v>
                </c:pt>
                <c:pt idx="14712">
                  <c:v>18</c:v>
                </c:pt>
                <c:pt idx="14713">
                  <c:v>18</c:v>
                </c:pt>
                <c:pt idx="14714">
                  <c:v>18</c:v>
                </c:pt>
                <c:pt idx="14715">
                  <c:v>18</c:v>
                </c:pt>
                <c:pt idx="14716">
                  <c:v>18</c:v>
                </c:pt>
                <c:pt idx="14717">
                  <c:v>18</c:v>
                </c:pt>
                <c:pt idx="14718">
                  <c:v>18</c:v>
                </c:pt>
                <c:pt idx="14719">
                  <c:v>18</c:v>
                </c:pt>
                <c:pt idx="14720">
                  <c:v>18</c:v>
                </c:pt>
                <c:pt idx="14721">
                  <c:v>18</c:v>
                </c:pt>
                <c:pt idx="14722">
                  <c:v>18</c:v>
                </c:pt>
                <c:pt idx="14723">
                  <c:v>18</c:v>
                </c:pt>
                <c:pt idx="14724">
                  <c:v>18</c:v>
                </c:pt>
                <c:pt idx="14725">
                  <c:v>18</c:v>
                </c:pt>
                <c:pt idx="14726">
                  <c:v>18</c:v>
                </c:pt>
                <c:pt idx="14727">
                  <c:v>18</c:v>
                </c:pt>
                <c:pt idx="14728">
                  <c:v>18</c:v>
                </c:pt>
                <c:pt idx="14729">
                  <c:v>18</c:v>
                </c:pt>
                <c:pt idx="14730">
                  <c:v>18</c:v>
                </c:pt>
                <c:pt idx="14731">
                  <c:v>18</c:v>
                </c:pt>
                <c:pt idx="14732">
                  <c:v>18</c:v>
                </c:pt>
                <c:pt idx="14733">
                  <c:v>18</c:v>
                </c:pt>
                <c:pt idx="14734">
                  <c:v>18</c:v>
                </c:pt>
                <c:pt idx="14735">
                  <c:v>18</c:v>
                </c:pt>
                <c:pt idx="14736">
                  <c:v>18</c:v>
                </c:pt>
                <c:pt idx="14737">
                  <c:v>18</c:v>
                </c:pt>
                <c:pt idx="14738">
                  <c:v>18</c:v>
                </c:pt>
                <c:pt idx="14739">
                  <c:v>18</c:v>
                </c:pt>
                <c:pt idx="14740">
                  <c:v>18</c:v>
                </c:pt>
                <c:pt idx="14741">
                  <c:v>18</c:v>
                </c:pt>
                <c:pt idx="14742">
                  <c:v>18</c:v>
                </c:pt>
                <c:pt idx="14743">
                  <c:v>18</c:v>
                </c:pt>
                <c:pt idx="14744">
                  <c:v>18</c:v>
                </c:pt>
                <c:pt idx="14745">
                  <c:v>18</c:v>
                </c:pt>
                <c:pt idx="14746">
                  <c:v>18</c:v>
                </c:pt>
                <c:pt idx="14747">
                  <c:v>18</c:v>
                </c:pt>
                <c:pt idx="14748">
                  <c:v>18</c:v>
                </c:pt>
                <c:pt idx="14749">
                  <c:v>18</c:v>
                </c:pt>
                <c:pt idx="14750">
                  <c:v>18</c:v>
                </c:pt>
                <c:pt idx="14751">
                  <c:v>18</c:v>
                </c:pt>
                <c:pt idx="14752">
                  <c:v>18</c:v>
                </c:pt>
                <c:pt idx="14753">
                  <c:v>18</c:v>
                </c:pt>
                <c:pt idx="14754">
                  <c:v>18</c:v>
                </c:pt>
                <c:pt idx="14755">
                  <c:v>18</c:v>
                </c:pt>
                <c:pt idx="14756">
                  <c:v>18</c:v>
                </c:pt>
                <c:pt idx="14757">
                  <c:v>18</c:v>
                </c:pt>
                <c:pt idx="14758">
                  <c:v>18</c:v>
                </c:pt>
                <c:pt idx="14759">
                  <c:v>18</c:v>
                </c:pt>
                <c:pt idx="14760">
                  <c:v>18</c:v>
                </c:pt>
                <c:pt idx="14761">
                  <c:v>18</c:v>
                </c:pt>
                <c:pt idx="14762">
                  <c:v>18</c:v>
                </c:pt>
                <c:pt idx="14763">
                  <c:v>18</c:v>
                </c:pt>
                <c:pt idx="14764">
                  <c:v>18</c:v>
                </c:pt>
                <c:pt idx="14765">
                  <c:v>18</c:v>
                </c:pt>
                <c:pt idx="14766">
                  <c:v>18</c:v>
                </c:pt>
                <c:pt idx="14767">
                  <c:v>18</c:v>
                </c:pt>
                <c:pt idx="14768">
                  <c:v>18</c:v>
                </c:pt>
                <c:pt idx="14769">
                  <c:v>18</c:v>
                </c:pt>
                <c:pt idx="14770">
                  <c:v>18</c:v>
                </c:pt>
                <c:pt idx="14771">
                  <c:v>18</c:v>
                </c:pt>
                <c:pt idx="14772">
                  <c:v>18</c:v>
                </c:pt>
                <c:pt idx="14773">
                  <c:v>18</c:v>
                </c:pt>
                <c:pt idx="14774">
                  <c:v>18</c:v>
                </c:pt>
                <c:pt idx="14775">
                  <c:v>18</c:v>
                </c:pt>
                <c:pt idx="14776">
                  <c:v>18</c:v>
                </c:pt>
                <c:pt idx="14777">
                  <c:v>18</c:v>
                </c:pt>
                <c:pt idx="14778">
                  <c:v>18</c:v>
                </c:pt>
                <c:pt idx="14779">
                  <c:v>18</c:v>
                </c:pt>
                <c:pt idx="14780">
                  <c:v>18</c:v>
                </c:pt>
                <c:pt idx="14781">
                  <c:v>18</c:v>
                </c:pt>
                <c:pt idx="14782">
                  <c:v>18</c:v>
                </c:pt>
                <c:pt idx="14783">
                  <c:v>18</c:v>
                </c:pt>
                <c:pt idx="14784">
                  <c:v>18</c:v>
                </c:pt>
                <c:pt idx="14785">
                  <c:v>18</c:v>
                </c:pt>
                <c:pt idx="14786">
                  <c:v>18</c:v>
                </c:pt>
                <c:pt idx="14787">
                  <c:v>18</c:v>
                </c:pt>
                <c:pt idx="14788">
                  <c:v>18</c:v>
                </c:pt>
                <c:pt idx="14789">
                  <c:v>18</c:v>
                </c:pt>
                <c:pt idx="14790">
                  <c:v>18</c:v>
                </c:pt>
                <c:pt idx="14791">
                  <c:v>18</c:v>
                </c:pt>
                <c:pt idx="14792">
                  <c:v>18</c:v>
                </c:pt>
                <c:pt idx="14793">
                  <c:v>18</c:v>
                </c:pt>
                <c:pt idx="14794">
                  <c:v>18</c:v>
                </c:pt>
                <c:pt idx="14795">
                  <c:v>18</c:v>
                </c:pt>
                <c:pt idx="14796">
                  <c:v>18</c:v>
                </c:pt>
                <c:pt idx="14797">
                  <c:v>18</c:v>
                </c:pt>
                <c:pt idx="14798">
                  <c:v>18</c:v>
                </c:pt>
                <c:pt idx="14799">
                  <c:v>18</c:v>
                </c:pt>
                <c:pt idx="14800">
                  <c:v>18</c:v>
                </c:pt>
                <c:pt idx="14801">
                  <c:v>18</c:v>
                </c:pt>
                <c:pt idx="14802">
                  <c:v>18</c:v>
                </c:pt>
                <c:pt idx="14803">
                  <c:v>18</c:v>
                </c:pt>
                <c:pt idx="14804">
                  <c:v>18</c:v>
                </c:pt>
                <c:pt idx="14805">
                  <c:v>18</c:v>
                </c:pt>
                <c:pt idx="14806">
                  <c:v>18</c:v>
                </c:pt>
                <c:pt idx="14807">
                  <c:v>18</c:v>
                </c:pt>
                <c:pt idx="14808">
                  <c:v>18</c:v>
                </c:pt>
                <c:pt idx="14809">
                  <c:v>18</c:v>
                </c:pt>
                <c:pt idx="14810">
                  <c:v>18</c:v>
                </c:pt>
                <c:pt idx="14811">
                  <c:v>18</c:v>
                </c:pt>
                <c:pt idx="14812">
                  <c:v>18</c:v>
                </c:pt>
                <c:pt idx="14813">
                  <c:v>18</c:v>
                </c:pt>
                <c:pt idx="14814">
                  <c:v>18</c:v>
                </c:pt>
                <c:pt idx="14815">
                  <c:v>18</c:v>
                </c:pt>
                <c:pt idx="14816">
                  <c:v>18</c:v>
                </c:pt>
                <c:pt idx="14817">
                  <c:v>18</c:v>
                </c:pt>
                <c:pt idx="14818">
                  <c:v>18</c:v>
                </c:pt>
                <c:pt idx="14819">
                  <c:v>18</c:v>
                </c:pt>
                <c:pt idx="14820">
                  <c:v>18</c:v>
                </c:pt>
                <c:pt idx="14821">
                  <c:v>18</c:v>
                </c:pt>
                <c:pt idx="14822">
                  <c:v>18</c:v>
                </c:pt>
                <c:pt idx="14823">
                  <c:v>18</c:v>
                </c:pt>
                <c:pt idx="14824">
                  <c:v>18</c:v>
                </c:pt>
                <c:pt idx="14825">
                  <c:v>18</c:v>
                </c:pt>
                <c:pt idx="14826">
                  <c:v>18</c:v>
                </c:pt>
                <c:pt idx="14827">
                  <c:v>18</c:v>
                </c:pt>
                <c:pt idx="14828">
                  <c:v>18</c:v>
                </c:pt>
                <c:pt idx="14829">
                  <c:v>18</c:v>
                </c:pt>
                <c:pt idx="14830">
                  <c:v>18</c:v>
                </c:pt>
                <c:pt idx="14831">
                  <c:v>18</c:v>
                </c:pt>
                <c:pt idx="14832">
                  <c:v>18</c:v>
                </c:pt>
                <c:pt idx="14833">
                  <c:v>18</c:v>
                </c:pt>
                <c:pt idx="14834">
                  <c:v>18</c:v>
                </c:pt>
                <c:pt idx="14835">
                  <c:v>18</c:v>
                </c:pt>
                <c:pt idx="14836">
                  <c:v>18</c:v>
                </c:pt>
                <c:pt idx="14837">
                  <c:v>18</c:v>
                </c:pt>
                <c:pt idx="14838">
                  <c:v>18</c:v>
                </c:pt>
                <c:pt idx="14839">
                  <c:v>18</c:v>
                </c:pt>
                <c:pt idx="14840">
                  <c:v>18</c:v>
                </c:pt>
                <c:pt idx="14841">
                  <c:v>18</c:v>
                </c:pt>
                <c:pt idx="14842">
                  <c:v>18</c:v>
                </c:pt>
                <c:pt idx="14843">
                  <c:v>18</c:v>
                </c:pt>
                <c:pt idx="14844">
                  <c:v>18</c:v>
                </c:pt>
                <c:pt idx="14845">
                  <c:v>18</c:v>
                </c:pt>
                <c:pt idx="14846">
                  <c:v>18</c:v>
                </c:pt>
                <c:pt idx="14847">
                  <c:v>18</c:v>
                </c:pt>
                <c:pt idx="14848">
                  <c:v>18</c:v>
                </c:pt>
                <c:pt idx="14849">
                  <c:v>18</c:v>
                </c:pt>
                <c:pt idx="14850">
                  <c:v>18</c:v>
                </c:pt>
                <c:pt idx="14851">
                  <c:v>18</c:v>
                </c:pt>
                <c:pt idx="14852">
                  <c:v>18</c:v>
                </c:pt>
                <c:pt idx="14853">
                  <c:v>18</c:v>
                </c:pt>
                <c:pt idx="14854">
                  <c:v>18</c:v>
                </c:pt>
                <c:pt idx="14855">
                  <c:v>18</c:v>
                </c:pt>
                <c:pt idx="14856">
                  <c:v>18</c:v>
                </c:pt>
                <c:pt idx="14857">
                  <c:v>18</c:v>
                </c:pt>
                <c:pt idx="14858">
                  <c:v>18</c:v>
                </c:pt>
                <c:pt idx="14859">
                  <c:v>18</c:v>
                </c:pt>
                <c:pt idx="14860">
                  <c:v>18</c:v>
                </c:pt>
                <c:pt idx="14861">
                  <c:v>18</c:v>
                </c:pt>
                <c:pt idx="14862">
                  <c:v>18</c:v>
                </c:pt>
                <c:pt idx="14863">
                  <c:v>18</c:v>
                </c:pt>
                <c:pt idx="14864">
                  <c:v>18</c:v>
                </c:pt>
                <c:pt idx="14865">
                  <c:v>18</c:v>
                </c:pt>
                <c:pt idx="14866">
                  <c:v>18</c:v>
                </c:pt>
                <c:pt idx="14867">
                  <c:v>18</c:v>
                </c:pt>
                <c:pt idx="14868">
                  <c:v>18</c:v>
                </c:pt>
                <c:pt idx="14869">
                  <c:v>18</c:v>
                </c:pt>
                <c:pt idx="14870">
                  <c:v>18</c:v>
                </c:pt>
                <c:pt idx="14871">
                  <c:v>18</c:v>
                </c:pt>
                <c:pt idx="14872">
                  <c:v>18</c:v>
                </c:pt>
                <c:pt idx="14873">
                  <c:v>18</c:v>
                </c:pt>
                <c:pt idx="14874">
                  <c:v>18</c:v>
                </c:pt>
                <c:pt idx="14875">
                  <c:v>18</c:v>
                </c:pt>
                <c:pt idx="14876">
                  <c:v>18</c:v>
                </c:pt>
                <c:pt idx="14877">
                  <c:v>18</c:v>
                </c:pt>
                <c:pt idx="14878">
                  <c:v>18</c:v>
                </c:pt>
                <c:pt idx="14879">
                  <c:v>18</c:v>
                </c:pt>
                <c:pt idx="14880">
                  <c:v>18</c:v>
                </c:pt>
                <c:pt idx="14881">
                  <c:v>18</c:v>
                </c:pt>
                <c:pt idx="14882">
                  <c:v>18</c:v>
                </c:pt>
                <c:pt idx="14883">
                  <c:v>18</c:v>
                </c:pt>
                <c:pt idx="14884">
                  <c:v>18</c:v>
                </c:pt>
                <c:pt idx="14885">
                  <c:v>18</c:v>
                </c:pt>
                <c:pt idx="14886">
                  <c:v>18</c:v>
                </c:pt>
                <c:pt idx="14887">
                  <c:v>18</c:v>
                </c:pt>
                <c:pt idx="14888">
                  <c:v>18</c:v>
                </c:pt>
                <c:pt idx="14889">
                  <c:v>18</c:v>
                </c:pt>
                <c:pt idx="14890">
                  <c:v>18</c:v>
                </c:pt>
                <c:pt idx="14891">
                  <c:v>18</c:v>
                </c:pt>
                <c:pt idx="14892">
                  <c:v>18</c:v>
                </c:pt>
                <c:pt idx="14893">
                  <c:v>18</c:v>
                </c:pt>
                <c:pt idx="14894">
                  <c:v>18</c:v>
                </c:pt>
                <c:pt idx="14895">
                  <c:v>18</c:v>
                </c:pt>
                <c:pt idx="14896">
                  <c:v>18</c:v>
                </c:pt>
                <c:pt idx="14897">
                  <c:v>18</c:v>
                </c:pt>
                <c:pt idx="14898">
                  <c:v>18</c:v>
                </c:pt>
                <c:pt idx="14899">
                  <c:v>18</c:v>
                </c:pt>
                <c:pt idx="14900">
                  <c:v>18</c:v>
                </c:pt>
                <c:pt idx="14901">
                  <c:v>18</c:v>
                </c:pt>
                <c:pt idx="14902">
                  <c:v>18</c:v>
                </c:pt>
                <c:pt idx="14903">
                  <c:v>18</c:v>
                </c:pt>
                <c:pt idx="14904">
                  <c:v>18</c:v>
                </c:pt>
                <c:pt idx="14905">
                  <c:v>18</c:v>
                </c:pt>
                <c:pt idx="14906">
                  <c:v>18</c:v>
                </c:pt>
                <c:pt idx="14907">
                  <c:v>18</c:v>
                </c:pt>
                <c:pt idx="14908">
                  <c:v>18</c:v>
                </c:pt>
                <c:pt idx="14909">
                  <c:v>18</c:v>
                </c:pt>
                <c:pt idx="14910">
                  <c:v>18</c:v>
                </c:pt>
                <c:pt idx="14911">
                  <c:v>18</c:v>
                </c:pt>
                <c:pt idx="14912">
                  <c:v>18</c:v>
                </c:pt>
                <c:pt idx="14913">
                  <c:v>18</c:v>
                </c:pt>
                <c:pt idx="14914">
                  <c:v>18</c:v>
                </c:pt>
                <c:pt idx="14915">
                  <c:v>18</c:v>
                </c:pt>
                <c:pt idx="14916">
                  <c:v>18</c:v>
                </c:pt>
                <c:pt idx="14917">
                  <c:v>18</c:v>
                </c:pt>
                <c:pt idx="14918">
                  <c:v>18</c:v>
                </c:pt>
                <c:pt idx="14919">
                  <c:v>18</c:v>
                </c:pt>
                <c:pt idx="14920">
                  <c:v>18</c:v>
                </c:pt>
                <c:pt idx="14921">
                  <c:v>18</c:v>
                </c:pt>
                <c:pt idx="14922">
                  <c:v>18</c:v>
                </c:pt>
                <c:pt idx="14923">
                  <c:v>18</c:v>
                </c:pt>
                <c:pt idx="14924">
                  <c:v>18</c:v>
                </c:pt>
                <c:pt idx="14925">
                  <c:v>18</c:v>
                </c:pt>
                <c:pt idx="14926">
                  <c:v>18</c:v>
                </c:pt>
                <c:pt idx="14927">
                  <c:v>18</c:v>
                </c:pt>
                <c:pt idx="14928">
                  <c:v>18</c:v>
                </c:pt>
                <c:pt idx="14929">
                  <c:v>18</c:v>
                </c:pt>
                <c:pt idx="14930">
                  <c:v>18</c:v>
                </c:pt>
                <c:pt idx="14931">
                  <c:v>18</c:v>
                </c:pt>
                <c:pt idx="14932">
                  <c:v>18</c:v>
                </c:pt>
                <c:pt idx="14933">
                  <c:v>18</c:v>
                </c:pt>
                <c:pt idx="14934">
                  <c:v>18</c:v>
                </c:pt>
                <c:pt idx="14935">
                  <c:v>18</c:v>
                </c:pt>
                <c:pt idx="14936">
                  <c:v>18</c:v>
                </c:pt>
                <c:pt idx="14937">
                  <c:v>18</c:v>
                </c:pt>
                <c:pt idx="14938">
                  <c:v>18</c:v>
                </c:pt>
                <c:pt idx="14939">
                  <c:v>18</c:v>
                </c:pt>
                <c:pt idx="14940">
                  <c:v>18</c:v>
                </c:pt>
                <c:pt idx="14941">
                  <c:v>18</c:v>
                </c:pt>
                <c:pt idx="14942">
                  <c:v>18</c:v>
                </c:pt>
                <c:pt idx="14943">
                  <c:v>18</c:v>
                </c:pt>
                <c:pt idx="14944">
                  <c:v>18</c:v>
                </c:pt>
                <c:pt idx="14945">
                  <c:v>18</c:v>
                </c:pt>
                <c:pt idx="14946">
                  <c:v>18</c:v>
                </c:pt>
                <c:pt idx="14947">
                  <c:v>18</c:v>
                </c:pt>
                <c:pt idx="14948">
                  <c:v>18</c:v>
                </c:pt>
                <c:pt idx="14949">
                  <c:v>18</c:v>
                </c:pt>
                <c:pt idx="14950">
                  <c:v>18</c:v>
                </c:pt>
                <c:pt idx="14951">
                  <c:v>18</c:v>
                </c:pt>
                <c:pt idx="14952">
                  <c:v>18</c:v>
                </c:pt>
                <c:pt idx="14953">
                  <c:v>18</c:v>
                </c:pt>
                <c:pt idx="14954">
                  <c:v>18</c:v>
                </c:pt>
                <c:pt idx="14955">
                  <c:v>18</c:v>
                </c:pt>
                <c:pt idx="14956">
                  <c:v>18</c:v>
                </c:pt>
                <c:pt idx="14957">
                  <c:v>18</c:v>
                </c:pt>
                <c:pt idx="14958">
                  <c:v>18</c:v>
                </c:pt>
                <c:pt idx="14959">
                  <c:v>18</c:v>
                </c:pt>
                <c:pt idx="14960">
                  <c:v>18</c:v>
                </c:pt>
                <c:pt idx="14961">
                  <c:v>18</c:v>
                </c:pt>
                <c:pt idx="14962">
                  <c:v>18</c:v>
                </c:pt>
                <c:pt idx="14963">
                  <c:v>18</c:v>
                </c:pt>
                <c:pt idx="14964">
                  <c:v>18</c:v>
                </c:pt>
                <c:pt idx="14965">
                  <c:v>18</c:v>
                </c:pt>
                <c:pt idx="14966">
                  <c:v>18</c:v>
                </c:pt>
                <c:pt idx="14967">
                  <c:v>18</c:v>
                </c:pt>
                <c:pt idx="14968">
                  <c:v>18</c:v>
                </c:pt>
                <c:pt idx="14969">
                  <c:v>18</c:v>
                </c:pt>
                <c:pt idx="14970">
                  <c:v>18</c:v>
                </c:pt>
                <c:pt idx="14971">
                  <c:v>18</c:v>
                </c:pt>
                <c:pt idx="14972">
                  <c:v>18</c:v>
                </c:pt>
                <c:pt idx="14973">
                  <c:v>18</c:v>
                </c:pt>
                <c:pt idx="14974">
                  <c:v>18</c:v>
                </c:pt>
                <c:pt idx="14975">
                  <c:v>18</c:v>
                </c:pt>
                <c:pt idx="14976">
                  <c:v>18</c:v>
                </c:pt>
                <c:pt idx="14977">
                  <c:v>18</c:v>
                </c:pt>
                <c:pt idx="14978">
                  <c:v>18</c:v>
                </c:pt>
                <c:pt idx="14979">
                  <c:v>18</c:v>
                </c:pt>
                <c:pt idx="14980">
                  <c:v>18</c:v>
                </c:pt>
                <c:pt idx="14981">
                  <c:v>18</c:v>
                </c:pt>
                <c:pt idx="14982">
                  <c:v>18</c:v>
                </c:pt>
                <c:pt idx="14983">
                  <c:v>18</c:v>
                </c:pt>
                <c:pt idx="14984">
                  <c:v>18</c:v>
                </c:pt>
                <c:pt idx="14985">
                  <c:v>18</c:v>
                </c:pt>
                <c:pt idx="14986">
                  <c:v>18</c:v>
                </c:pt>
                <c:pt idx="14987">
                  <c:v>18</c:v>
                </c:pt>
                <c:pt idx="14988">
                  <c:v>18</c:v>
                </c:pt>
                <c:pt idx="14989">
                  <c:v>18</c:v>
                </c:pt>
                <c:pt idx="14990">
                  <c:v>18</c:v>
                </c:pt>
                <c:pt idx="14991">
                  <c:v>18</c:v>
                </c:pt>
                <c:pt idx="14992">
                  <c:v>18</c:v>
                </c:pt>
                <c:pt idx="14993">
                  <c:v>18</c:v>
                </c:pt>
                <c:pt idx="14994">
                  <c:v>18</c:v>
                </c:pt>
                <c:pt idx="14995">
                  <c:v>18</c:v>
                </c:pt>
                <c:pt idx="14996">
                  <c:v>18</c:v>
                </c:pt>
                <c:pt idx="14997">
                  <c:v>18</c:v>
                </c:pt>
                <c:pt idx="14998">
                  <c:v>18</c:v>
                </c:pt>
                <c:pt idx="14999">
                  <c:v>18</c:v>
                </c:pt>
                <c:pt idx="15000">
                  <c:v>0</c:v>
                </c:pt>
                <c:pt idx="15001">
                  <c:v>0</c:v>
                </c:pt>
                <c:pt idx="15002">
                  <c:v>0</c:v>
                </c:pt>
                <c:pt idx="15003">
                  <c:v>0</c:v>
                </c:pt>
                <c:pt idx="15004">
                  <c:v>0</c:v>
                </c:pt>
                <c:pt idx="15005">
                  <c:v>0</c:v>
                </c:pt>
                <c:pt idx="15006">
                  <c:v>0</c:v>
                </c:pt>
                <c:pt idx="15007">
                  <c:v>0</c:v>
                </c:pt>
                <c:pt idx="15008">
                  <c:v>0</c:v>
                </c:pt>
                <c:pt idx="15009">
                  <c:v>0</c:v>
                </c:pt>
                <c:pt idx="15010">
                  <c:v>0</c:v>
                </c:pt>
                <c:pt idx="15011">
                  <c:v>0</c:v>
                </c:pt>
                <c:pt idx="15012">
                  <c:v>0</c:v>
                </c:pt>
                <c:pt idx="15013">
                  <c:v>0</c:v>
                </c:pt>
                <c:pt idx="15014">
                  <c:v>0</c:v>
                </c:pt>
                <c:pt idx="15015">
                  <c:v>0</c:v>
                </c:pt>
                <c:pt idx="15016">
                  <c:v>0</c:v>
                </c:pt>
                <c:pt idx="15017">
                  <c:v>0</c:v>
                </c:pt>
                <c:pt idx="15018">
                  <c:v>0</c:v>
                </c:pt>
                <c:pt idx="15019">
                  <c:v>0</c:v>
                </c:pt>
                <c:pt idx="15020">
                  <c:v>0</c:v>
                </c:pt>
                <c:pt idx="15021">
                  <c:v>0</c:v>
                </c:pt>
                <c:pt idx="15022">
                  <c:v>0</c:v>
                </c:pt>
                <c:pt idx="15023">
                  <c:v>0</c:v>
                </c:pt>
                <c:pt idx="15024">
                  <c:v>0</c:v>
                </c:pt>
                <c:pt idx="15025">
                  <c:v>0</c:v>
                </c:pt>
                <c:pt idx="15026">
                  <c:v>0</c:v>
                </c:pt>
                <c:pt idx="15027">
                  <c:v>0</c:v>
                </c:pt>
                <c:pt idx="15028">
                  <c:v>0</c:v>
                </c:pt>
                <c:pt idx="15029">
                  <c:v>0</c:v>
                </c:pt>
                <c:pt idx="15030">
                  <c:v>0</c:v>
                </c:pt>
                <c:pt idx="15031">
                  <c:v>0</c:v>
                </c:pt>
                <c:pt idx="15032">
                  <c:v>0</c:v>
                </c:pt>
                <c:pt idx="15033">
                  <c:v>0</c:v>
                </c:pt>
                <c:pt idx="15034">
                  <c:v>0</c:v>
                </c:pt>
                <c:pt idx="15035">
                  <c:v>0</c:v>
                </c:pt>
                <c:pt idx="15036">
                  <c:v>0</c:v>
                </c:pt>
                <c:pt idx="15037">
                  <c:v>0</c:v>
                </c:pt>
                <c:pt idx="15038">
                  <c:v>0</c:v>
                </c:pt>
                <c:pt idx="15039">
                  <c:v>0</c:v>
                </c:pt>
                <c:pt idx="15040">
                  <c:v>0</c:v>
                </c:pt>
                <c:pt idx="15041">
                  <c:v>0</c:v>
                </c:pt>
                <c:pt idx="15042">
                  <c:v>0</c:v>
                </c:pt>
                <c:pt idx="15043">
                  <c:v>0</c:v>
                </c:pt>
                <c:pt idx="15044">
                  <c:v>0</c:v>
                </c:pt>
                <c:pt idx="15045">
                  <c:v>0</c:v>
                </c:pt>
                <c:pt idx="15046">
                  <c:v>0</c:v>
                </c:pt>
                <c:pt idx="15047">
                  <c:v>0</c:v>
                </c:pt>
                <c:pt idx="15048">
                  <c:v>0</c:v>
                </c:pt>
                <c:pt idx="15049">
                  <c:v>0</c:v>
                </c:pt>
                <c:pt idx="15050">
                  <c:v>0</c:v>
                </c:pt>
                <c:pt idx="15051">
                  <c:v>0</c:v>
                </c:pt>
                <c:pt idx="15052">
                  <c:v>0</c:v>
                </c:pt>
                <c:pt idx="15053">
                  <c:v>0</c:v>
                </c:pt>
                <c:pt idx="15054">
                  <c:v>0</c:v>
                </c:pt>
                <c:pt idx="15055">
                  <c:v>0</c:v>
                </c:pt>
                <c:pt idx="15056">
                  <c:v>0</c:v>
                </c:pt>
                <c:pt idx="15057">
                  <c:v>0</c:v>
                </c:pt>
                <c:pt idx="15058">
                  <c:v>0</c:v>
                </c:pt>
                <c:pt idx="15059">
                  <c:v>0</c:v>
                </c:pt>
                <c:pt idx="15060">
                  <c:v>0</c:v>
                </c:pt>
                <c:pt idx="15061">
                  <c:v>0</c:v>
                </c:pt>
                <c:pt idx="15062">
                  <c:v>0</c:v>
                </c:pt>
                <c:pt idx="15063">
                  <c:v>0</c:v>
                </c:pt>
                <c:pt idx="15064">
                  <c:v>0</c:v>
                </c:pt>
                <c:pt idx="15065">
                  <c:v>0</c:v>
                </c:pt>
                <c:pt idx="15066">
                  <c:v>0</c:v>
                </c:pt>
                <c:pt idx="15067">
                  <c:v>0</c:v>
                </c:pt>
                <c:pt idx="15068">
                  <c:v>0</c:v>
                </c:pt>
                <c:pt idx="15069">
                  <c:v>0</c:v>
                </c:pt>
                <c:pt idx="15070">
                  <c:v>0</c:v>
                </c:pt>
                <c:pt idx="15071">
                  <c:v>0</c:v>
                </c:pt>
                <c:pt idx="15072">
                  <c:v>0</c:v>
                </c:pt>
                <c:pt idx="15073">
                  <c:v>0</c:v>
                </c:pt>
                <c:pt idx="15074">
                  <c:v>0</c:v>
                </c:pt>
                <c:pt idx="15075">
                  <c:v>0</c:v>
                </c:pt>
                <c:pt idx="15076">
                  <c:v>0</c:v>
                </c:pt>
                <c:pt idx="15077">
                  <c:v>0</c:v>
                </c:pt>
                <c:pt idx="15078">
                  <c:v>0</c:v>
                </c:pt>
                <c:pt idx="15079">
                  <c:v>0</c:v>
                </c:pt>
                <c:pt idx="15080">
                  <c:v>0</c:v>
                </c:pt>
                <c:pt idx="15081">
                  <c:v>0</c:v>
                </c:pt>
                <c:pt idx="15082">
                  <c:v>0</c:v>
                </c:pt>
                <c:pt idx="15083">
                  <c:v>0</c:v>
                </c:pt>
                <c:pt idx="15084">
                  <c:v>0</c:v>
                </c:pt>
                <c:pt idx="15085">
                  <c:v>0</c:v>
                </c:pt>
                <c:pt idx="15086">
                  <c:v>0</c:v>
                </c:pt>
                <c:pt idx="15087">
                  <c:v>0</c:v>
                </c:pt>
                <c:pt idx="15088">
                  <c:v>0</c:v>
                </c:pt>
                <c:pt idx="15089">
                  <c:v>0</c:v>
                </c:pt>
                <c:pt idx="15090">
                  <c:v>0</c:v>
                </c:pt>
                <c:pt idx="15091">
                  <c:v>0</c:v>
                </c:pt>
                <c:pt idx="15092">
                  <c:v>0</c:v>
                </c:pt>
                <c:pt idx="15093">
                  <c:v>0</c:v>
                </c:pt>
                <c:pt idx="15094">
                  <c:v>0</c:v>
                </c:pt>
                <c:pt idx="15095">
                  <c:v>0</c:v>
                </c:pt>
                <c:pt idx="15096">
                  <c:v>0</c:v>
                </c:pt>
                <c:pt idx="15097">
                  <c:v>0</c:v>
                </c:pt>
                <c:pt idx="15098">
                  <c:v>0</c:v>
                </c:pt>
                <c:pt idx="15099">
                  <c:v>0</c:v>
                </c:pt>
                <c:pt idx="15100">
                  <c:v>0</c:v>
                </c:pt>
                <c:pt idx="15101">
                  <c:v>0</c:v>
                </c:pt>
                <c:pt idx="15102">
                  <c:v>0</c:v>
                </c:pt>
                <c:pt idx="15103">
                  <c:v>0</c:v>
                </c:pt>
                <c:pt idx="15104">
                  <c:v>0</c:v>
                </c:pt>
                <c:pt idx="15105">
                  <c:v>0</c:v>
                </c:pt>
                <c:pt idx="15106">
                  <c:v>0</c:v>
                </c:pt>
                <c:pt idx="15107">
                  <c:v>0</c:v>
                </c:pt>
                <c:pt idx="15108">
                  <c:v>0</c:v>
                </c:pt>
                <c:pt idx="15109">
                  <c:v>0</c:v>
                </c:pt>
                <c:pt idx="15110">
                  <c:v>0</c:v>
                </c:pt>
                <c:pt idx="15111">
                  <c:v>0</c:v>
                </c:pt>
                <c:pt idx="15112">
                  <c:v>0</c:v>
                </c:pt>
                <c:pt idx="15113">
                  <c:v>0</c:v>
                </c:pt>
                <c:pt idx="15114">
                  <c:v>0</c:v>
                </c:pt>
                <c:pt idx="15115">
                  <c:v>0</c:v>
                </c:pt>
                <c:pt idx="15116">
                  <c:v>0</c:v>
                </c:pt>
                <c:pt idx="15117">
                  <c:v>0</c:v>
                </c:pt>
                <c:pt idx="15118">
                  <c:v>0</c:v>
                </c:pt>
                <c:pt idx="15119">
                  <c:v>0</c:v>
                </c:pt>
                <c:pt idx="15120">
                  <c:v>0</c:v>
                </c:pt>
                <c:pt idx="15121">
                  <c:v>0</c:v>
                </c:pt>
                <c:pt idx="15122">
                  <c:v>0</c:v>
                </c:pt>
                <c:pt idx="15123">
                  <c:v>0</c:v>
                </c:pt>
                <c:pt idx="15124">
                  <c:v>0</c:v>
                </c:pt>
                <c:pt idx="15125">
                  <c:v>0</c:v>
                </c:pt>
                <c:pt idx="15126">
                  <c:v>0</c:v>
                </c:pt>
                <c:pt idx="15127">
                  <c:v>0</c:v>
                </c:pt>
                <c:pt idx="15128">
                  <c:v>0</c:v>
                </c:pt>
                <c:pt idx="15129">
                  <c:v>0</c:v>
                </c:pt>
                <c:pt idx="15130">
                  <c:v>0</c:v>
                </c:pt>
                <c:pt idx="15131">
                  <c:v>0</c:v>
                </c:pt>
                <c:pt idx="15132">
                  <c:v>0</c:v>
                </c:pt>
                <c:pt idx="15133">
                  <c:v>0</c:v>
                </c:pt>
                <c:pt idx="15134">
                  <c:v>0</c:v>
                </c:pt>
                <c:pt idx="15135">
                  <c:v>0</c:v>
                </c:pt>
                <c:pt idx="15136">
                  <c:v>0</c:v>
                </c:pt>
                <c:pt idx="15137">
                  <c:v>0</c:v>
                </c:pt>
                <c:pt idx="15138">
                  <c:v>0</c:v>
                </c:pt>
                <c:pt idx="15139">
                  <c:v>0</c:v>
                </c:pt>
                <c:pt idx="15140">
                  <c:v>0</c:v>
                </c:pt>
                <c:pt idx="15141">
                  <c:v>0</c:v>
                </c:pt>
                <c:pt idx="15142">
                  <c:v>0</c:v>
                </c:pt>
                <c:pt idx="15143">
                  <c:v>0</c:v>
                </c:pt>
                <c:pt idx="15144">
                  <c:v>0</c:v>
                </c:pt>
                <c:pt idx="15145">
                  <c:v>0</c:v>
                </c:pt>
                <c:pt idx="15146">
                  <c:v>0</c:v>
                </c:pt>
                <c:pt idx="15147">
                  <c:v>0</c:v>
                </c:pt>
                <c:pt idx="15148">
                  <c:v>0</c:v>
                </c:pt>
                <c:pt idx="15149">
                  <c:v>0</c:v>
                </c:pt>
                <c:pt idx="15150">
                  <c:v>0</c:v>
                </c:pt>
                <c:pt idx="15151">
                  <c:v>0</c:v>
                </c:pt>
                <c:pt idx="15152">
                  <c:v>0</c:v>
                </c:pt>
                <c:pt idx="15153">
                  <c:v>0</c:v>
                </c:pt>
                <c:pt idx="15154">
                  <c:v>0</c:v>
                </c:pt>
                <c:pt idx="15155">
                  <c:v>0</c:v>
                </c:pt>
                <c:pt idx="15156">
                  <c:v>0</c:v>
                </c:pt>
                <c:pt idx="15157">
                  <c:v>0</c:v>
                </c:pt>
                <c:pt idx="15158">
                  <c:v>0</c:v>
                </c:pt>
                <c:pt idx="15159">
                  <c:v>0</c:v>
                </c:pt>
                <c:pt idx="15160">
                  <c:v>0</c:v>
                </c:pt>
                <c:pt idx="15161">
                  <c:v>0</c:v>
                </c:pt>
                <c:pt idx="15162">
                  <c:v>0</c:v>
                </c:pt>
                <c:pt idx="15163">
                  <c:v>0</c:v>
                </c:pt>
                <c:pt idx="15164">
                  <c:v>0</c:v>
                </c:pt>
                <c:pt idx="15165">
                  <c:v>0</c:v>
                </c:pt>
                <c:pt idx="15166">
                  <c:v>0</c:v>
                </c:pt>
                <c:pt idx="15167">
                  <c:v>0</c:v>
                </c:pt>
                <c:pt idx="15168">
                  <c:v>0</c:v>
                </c:pt>
                <c:pt idx="15169">
                  <c:v>0</c:v>
                </c:pt>
                <c:pt idx="15170">
                  <c:v>0</c:v>
                </c:pt>
                <c:pt idx="15171">
                  <c:v>0</c:v>
                </c:pt>
                <c:pt idx="15172">
                  <c:v>0</c:v>
                </c:pt>
                <c:pt idx="15173">
                  <c:v>0</c:v>
                </c:pt>
                <c:pt idx="15174">
                  <c:v>0</c:v>
                </c:pt>
                <c:pt idx="15175">
                  <c:v>0</c:v>
                </c:pt>
                <c:pt idx="15176">
                  <c:v>0</c:v>
                </c:pt>
                <c:pt idx="15177">
                  <c:v>0</c:v>
                </c:pt>
                <c:pt idx="15178">
                  <c:v>0</c:v>
                </c:pt>
                <c:pt idx="15179">
                  <c:v>0</c:v>
                </c:pt>
                <c:pt idx="15180">
                  <c:v>0</c:v>
                </c:pt>
                <c:pt idx="15181">
                  <c:v>0</c:v>
                </c:pt>
                <c:pt idx="15182">
                  <c:v>0</c:v>
                </c:pt>
                <c:pt idx="15183">
                  <c:v>0</c:v>
                </c:pt>
                <c:pt idx="15184">
                  <c:v>0</c:v>
                </c:pt>
                <c:pt idx="15185">
                  <c:v>0</c:v>
                </c:pt>
                <c:pt idx="15186">
                  <c:v>0</c:v>
                </c:pt>
                <c:pt idx="15187">
                  <c:v>0</c:v>
                </c:pt>
                <c:pt idx="15188">
                  <c:v>0</c:v>
                </c:pt>
                <c:pt idx="15189">
                  <c:v>0</c:v>
                </c:pt>
                <c:pt idx="15190">
                  <c:v>0</c:v>
                </c:pt>
                <c:pt idx="15191">
                  <c:v>0</c:v>
                </c:pt>
                <c:pt idx="15192">
                  <c:v>0</c:v>
                </c:pt>
                <c:pt idx="15193">
                  <c:v>0</c:v>
                </c:pt>
                <c:pt idx="15194">
                  <c:v>0</c:v>
                </c:pt>
                <c:pt idx="15195">
                  <c:v>0</c:v>
                </c:pt>
                <c:pt idx="15196">
                  <c:v>0</c:v>
                </c:pt>
                <c:pt idx="15197">
                  <c:v>0</c:v>
                </c:pt>
                <c:pt idx="15198">
                  <c:v>0</c:v>
                </c:pt>
                <c:pt idx="15199">
                  <c:v>0</c:v>
                </c:pt>
                <c:pt idx="15200">
                  <c:v>0</c:v>
                </c:pt>
                <c:pt idx="15201">
                  <c:v>0</c:v>
                </c:pt>
                <c:pt idx="15202">
                  <c:v>0</c:v>
                </c:pt>
                <c:pt idx="15203">
                  <c:v>0</c:v>
                </c:pt>
                <c:pt idx="15204">
                  <c:v>0</c:v>
                </c:pt>
                <c:pt idx="15205">
                  <c:v>0</c:v>
                </c:pt>
                <c:pt idx="15206">
                  <c:v>0</c:v>
                </c:pt>
                <c:pt idx="15207">
                  <c:v>0</c:v>
                </c:pt>
                <c:pt idx="15208">
                  <c:v>0</c:v>
                </c:pt>
                <c:pt idx="15209">
                  <c:v>0</c:v>
                </c:pt>
                <c:pt idx="15210">
                  <c:v>0</c:v>
                </c:pt>
                <c:pt idx="15211">
                  <c:v>0</c:v>
                </c:pt>
                <c:pt idx="15212">
                  <c:v>0</c:v>
                </c:pt>
                <c:pt idx="15213">
                  <c:v>0</c:v>
                </c:pt>
                <c:pt idx="15214">
                  <c:v>0</c:v>
                </c:pt>
                <c:pt idx="15215">
                  <c:v>0</c:v>
                </c:pt>
                <c:pt idx="15216">
                  <c:v>0</c:v>
                </c:pt>
                <c:pt idx="15217">
                  <c:v>0</c:v>
                </c:pt>
                <c:pt idx="15218">
                  <c:v>0</c:v>
                </c:pt>
                <c:pt idx="15219">
                  <c:v>0</c:v>
                </c:pt>
                <c:pt idx="15220">
                  <c:v>0</c:v>
                </c:pt>
                <c:pt idx="15221">
                  <c:v>0</c:v>
                </c:pt>
                <c:pt idx="15222">
                  <c:v>0</c:v>
                </c:pt>
                <c:pt idx="15223">
                  <c:v>0</c:v>
                </c:pt>
                <c:pt idx="15224">
                  <c:v>0</c:v>
                </c:pt>
                <c:pt idx="15225">
                  <c:v>0</c:v>
                </c:pt>
                <c:pt idx="15226">
                  <c:v>0</c:v>
                </c:pt>
                <c:pt idx="15227">
                  <c:v>0</c:v>
                </c:pt>
                <c:pt idx="15228">
                  <c:v>0</c:v>
                </c:pt>
                <c:pt idx="15229">
                  <c:v>0</c:v>
                </c:pt>
                <c:pt idx="15230">
                  <c:v>0</c:v>
                </c:pt>
                <c:pt idx="15231">
                  <c:v>0</c:v>
                </c:pt>
                <c:pt idx="15232">
                  <c:v>0</c:v>
                </c:pt>
                <c:pt idx="15233">
                  <c:v>0</c:v>
                </c:pt>
                <c:pt idx="15234">
                  <c:v>0</c:v>
                </c:pt>
                <c:pt idx="15235">
                  <c:v>0</c:v>
                </c:pt>
                <c:pt idx="15236">
                  <c:v>0</c:v>
                </c:pt>
                <c:pt idx="15237">
                  <c:v>0</c:v>
                </c:pt>
                <c:pt idx="15238">
                  <c:v>0</c:v>
                </c:pt>
                <c:pt idx="15239">
                  <c:v>0</c:v>
                </c:pt>
                <c:pt idx="15240">
                  <c:v>0</c:v>
                </c:pt>
                <c:pt idx="15241">
                  <c:v>0</c:v>
                </c:pt>
                <c:pt idx="15242">
                  <c:v>0</c:v>
                </c:pt>
                <c:pt idx="15243">
                  <c:v>0</c:v>
                </c:pt>
                <c:pt idx="15244">
                  <c:v>0</c:v>
                </c:pt>
                <c:pt idx="15245">
                  <c:v>0</c:v>
                </c:pt>
                <c:pt idx="15246">
                  <c:v>0</c:v>
                </c:pt>
                <c:pt idx="15247">
                  <c:v>0</c:v>
                </c:pt>
                <c:pt idx="15248">
                  <c:v>0</c:v>
                </c:pt>
                <c:pt idx="15249">
                  <c:v>0</c:v>
                </c:pt>
                <c:pt idx="15250">
                  <c:v>0</c:v>
                </c:pt>
                <c:pt idx="15251">
                  <c:v>0</c:v>
                </c:pt>
                <c:pt idx="15252">
                  <c:v>0</c:v>
                </c:pt>
                <c:pt idx="15253">
                  <c:v>0</c:v>
                </c:pt>
                <c:pt idx="15254">
                  <c:v>0</c:v>
                </c:pt>
                <c:pt idx="15255">
                  <c:v>0</c:v>
                </c:pt>
                <c:pt idx="15256">
                  <c:v>0</c:v>
                </c:pt>
                <c:pt idx="15257">
                  <c:v>0</c:v>
                </c:pt>
                <c:pt idx="15258">
                  <c:v>0</c:v>
                </c:pt>
                <c:pt idx="15259">
                  <c:v>0</c:v>
                </c:pt>
                <c:pt idx="15260">
                  <c:v>0</c:v>
                </c:pt>
                <c:pt idx="15261">
                  <c:v>0</c:v>
                </c:pt>
                <c:pt idx="15262">
                  <c:v>0</c:v>
                </c:pt>
                <c:pt idx="15263">
                  <c:v>0</c:v>
                </c:pt>
                <c:pt idx="15264">
                  <c:v>0</c:v>
                </c:pt>
                <c:pt idx="15265">
                  <c:v>0</c:v>
                </c:pt>
                <c:pt idx="15266">
                  <c:v>0</c:v>
                </c:pt>
                <c:pt idx="15267">
                  <c:v>0</c:v>
                </c:pt>
                <c:pt idx="15268">
                  <c:v>0</c:v>
                </c:pt>
                <c:pt idx="15269">
                  <c:v>0</c:v>
                </c:pt>
                <c:pt idx="15270">
                  <c:v>0</c:v>
                </c:pt>
                <c:pt idx="15271">
                  <c:v>0</c:v>
                </c:pt>
                <c:pt idx="15272">
                  <c:v>0</c:v>
                </c:pt>
                <c:pt idx="15273">
                  <c:v>0</c:v>
                </c:pt>
                <c:pt idx="15274">
                  <c:v>0</c:v>
                </c:pt>
                <c:pt idx="15275">
                  <c:v>0</c:v>
                </c:pt>
                <c:pt idx="15276">
                  <c:v>0</c:v>
                </c:pt>
                <c:pt idx="15277">
                  <c:v>0</c:v>
                </c:pt>
                <c:pt idx="15278">
                  <c:v>0</c:v>
                </c:pt>
                <c:pt idx="15279">
                  <c:v>0</c:v>
                </c:pt>
                <c:pt idx="15280">
                  <c:v>0</c:v>
                </c:pt>
                <c:pt idx="15281">
                  <c:v>0</c:v>
                </c:pt>
                <c:pt idx="15282">
                  <c:v>0</c:v>
                </c:pt>
                <c:pt idx="15283">
                  <c:v>0</c:v>
                </c:pt>
                <c:pt idx="15284">
                  <c:v>0</c:v>
                </c:pt>
                <c:pt idx="15285">
                  <c:v>0</c:v>
                </c:pt>
                <c:pt idx="15286">
                  <c:v>0</c:v>
                </c:pt>
                <c:pt idx="15287">
                  <c:v>0</c:v>
                </c:pt>
                <c:pt idx="15288">
                  <c:v>0</c:v>
                </c:pt>
                <c:pt idx="15289">
                  <c:v>0</c:v>
                </c:pt>
                <c:pt idx="15290">
                  <c:v>0</c:v>
                </c:pt>
                <c:pt idx="15291">
                  <c:v>0</c:v>
                </c:pt>
                <c:pt idx="15292">
                  <c:v>0</c:v>
                </c:pt>
                <c:pt idx="15293">
                  <c:v>0</c:v>
                </c:pt>
                <c:pt idx="15294">
                  <c:v>0</c:v>
                </c:pt>
                <c:pt idx="15295">
                  <c:v>0</c:v>
                </c:pt>
                <c:pt idx="15296">
                  <c:v>0</c:v>
                </c:pt>
                <c:pt idx="15297">
                  <c:v>0</c:v>
                </c:pt>
                <c:pt idx="15298">
                  <c:v>0</c:v>
                </c:pt>
                <c:pt idx="15299">
                  <c:v>0</c:v>
                </c:pt>
                <c:pt idx="15300">
                  <c:v>0</c:v>
                </c:pt>
                <c:pt idx="15301">
                  <c:v>0</c:v>
                </c:pt>
                <c:pt idx="15302">
                  <c:v>0</c:v>
                </c:pt>
                <c:pt idx="15303">
                  <c:v>0</c:v>
                </c:pt>
                <c:pt idx="15304">
                  <c:v>0</c:v>
                </c:pt>
                <c:pt idx="15305">
                  <c:v>0</c:v>
                </c:pt>
                <c:pt idx="15306">
                  <c:v>0</c:v>
                </c:pt>
                <c:pt idx="15307">
                  <c:v>0</c:v>
                </c:pt>
                <c:pt idx="15308">
                  <c:v>0</c:v>
                </c:pt>
                <c:pt idx="15309">
                  <c:v>0</c:v>
                </c:pt>
                <c:pt idx="15310">
                  <c:v>0</c:v>
                </c:pt>
                <c:pt idx="15311">
                  <c:v>0</c:v>
                </c:pt>
                <c:pt idx="15312">
                  <c:v>0</c:v>
                </c:pt>
                <c:pt idx="15313">
                  <c:v>0</c:v>
                </c:pt>
                <c:pt idx="15314">
                  <c:v>0</c:v>
                </c:pt>
                <c:pt idx="15315">
                  <c:v>0</c:v>
                </c:pt>
                <c:pt idx="15316">
                  <c:v>0</c:v>
                </c:pt>
                <c:pt idx="15317">
                  <c:v>0</c:v>
                </c:pt>
                <c:pt idx="15318">
                  <c:v>0</c:v>
                </c:pt>
                <c:pt idx="15319">
                  <c:v>0</c:v>
                </c:pt>
                <c:pt idx="15320">
                  <c:v>0</c:v>
                </c:pt>
                <c:pt idx="15321">
                  <c:v>0</c:v>
                </c:pt>
                <c:pt idx="15322">
                  <c:v>0</c:v>
                </c:pt>
                <c:pt idx="15323">
                  <c:v>0</c:v>
                </c:pt>
                <c:pt idx="15324">
                  <c:v>0</c:v>
                </c:pt>
                <c:pt idx="15325">
                  <c:v>0</c:v>
                </c:pt>
                <c:pt idx="15326">
                  <c:v>0</c:v>
                </c:pt>
                <c:pt idx="15327">
                  <c:v>0</c:v>
                </c:pt>
                <c:pt idx="15328">
                  <c:v>0</c:v>
                </c:pt>
                <c:pt idx="15329">
                  <c:v>0</c:v>
                </c:pt>
                <c:pt idx="15330">
                  <c:v>0</c:v>
                </c:pt>
                <c:pt idx="15331">
                  <c:v>0</c:v>
                </c:pt>
                <c:pt idx="15332">
                  <c:v>0</c:v>
                </c:pt>
                <c:pt idx="15333">
                  <c:v>0</c:v>
                </c:pt>
                <c:pt idx="15334">
                  <c:v>0</c:v>
                </c:pt>
                <c:pt idx="15335">
                  <c:v>0</c:v>
                </c:pt>
                <c:pt idx="15336">
                  <c:v>0</c:v>
                </c:pt>
                <c:pt idx="15337">
                  <c:v>0</c:v>
                </c:pt>
                <c:pt idx="15338">
                  <c:v>0</c:v>
                </c:pt>
                <c:pt idx="15339">
                  <c:v>0</c:v>
                </c:pt>
                <c:pt idx="15340">
                  <c:v>0</c:v>
                </c:pt>
                <c:pt idx="15341">
                  <c:v>0</c:v>
                </c:pt>
                <c:pt idx="15342">
                  <c:v>0</c:v>
                </c:pt>
                <c:pt idx="15343">
                  <c:v>0</c:v>
                </c:pt>
                <c:pt idx="15344">
                  <c:v>0</c:v>
                </c:pt>
                <c:pt idx="15345">
                  <c:v>0</c:v>
                </c:pt>
                <c:pt idx="15346">
                  <c:v>0</c:v>
                </c:pt>
                <c:pt idx="15347">
                  <c:v>0</c:v>
                </c:pt>
                <c:pt idx="15348">
                  <c:v>0</c:v>
                </c:pt>
                <c:pt idx="15349">
                  <c:v>0</c:v>
                </c:pt>
                <c:pt idx="15350">
                  <c:v>0</c:v>
                </c:pt>
                <c:pt idx="15351">
                  <c:v>0</c:v>
                </c:pt>
                <c:pt idx="15352">
                  <c:v>0</c:v>
                </c:pt>
                <c:pt idx="15353">
                  <c:v>0</c:v>
                </c:pt>
                <c:pt idx="15354">
                  <c:v>0</c:v>
                </c:pt>
                <c:pt idx="15355">
                  <c:v>0</c:v>
                </c:pt>
                <c:pt idx="15356">
                  <c:v>0</c:v>
                </c:pt>
                <c:pt idx="15357">
                  <c:v>0</c:v>
                </c:pt>
                <c:pt idx="15358">
                  <c:v>0</c:v>
                </c:pt>
                <c:pt idx="15359">
                  <c:v>0</c:v>
                </c:pt>
                <c:pt idx="15360">
                  <c:v>0</c:v>
                </c:pt>
                <c:pt idx="15361">
                  <c:v>0</c:v>
                </c:pt>
                <c:pt idx="15362">
                  <c:v>0</c:v>
                </c:pt>
                <c:pt idx="15363">
                  <c:v>0</c:v>
                </c:pt>
                <c:pt idx="15364">
                  <c:v>0</c:v>
                </c:pt>
                <c:pt idx="15365">
                  <c:v>0</c:v>
                </c:pt>
                <c:pt idx="15366">
                  <c:v>0</c:v>
                </c:pt>
                <c:pt idx="15367">
                  <c:v>0</c:v>
                </c:pt>
                <c:pt idx="15368">
                  <c:v>0</c:v>
                </c:pt>
                <c:pt idx="15369">
                  <c:v>0</c:v>
                </c:pt>
                <c:pt idx="15370">
                  <c:v>0</c:v>
                </c:pt>
                <c:pt idx="15371">
                  <c:v>0</c:v>
                </c:pt>
                <c:pt idx="15372">
                  <c:v>0</c:v>
                </c:pt>
                <c:pt idx="15373">
                  <c:v>0</c:v>
                </c:pt>
                <c:pt idx="15374">
                  <c:v>0</c:v>
                </c:pt>
                <c:pt idx="15375">
                  <c:v>0</c:v>
                </c:pt>
                <c:pt idx="15376">
                  <c:v>0</c:v>
                </c:pt>
                <c:pt idx="15377">
                  <c:v>0</c:v>
                </c:pt>
                <c:pt idx="15378">
                  <c:v>0</c:v>
                </c:pt>
                <c:pt idx="15379">
                  <c:v>0</c:v>
                </c:pt>
                <c:pt idx="15380">
                  <c:v>0</c:v>
                </c:pt>
                <c:pt idx="15381">
                  <c:v>0</c:v>
                </c:pt>
                <c:pt idx="15382">
                  <c:v>0</c:v>
                </c:pt>
                <c:pt idx="15383">
                  <c:v>0</c:v>
                </c:pt>
                <c:pt idx="15384">
                  <c:v>0</c:v>
                </c:pt>
                <c:pt idx="15385">
                  <c:v>0</c:v>
                </c:pt>
                <c:pt idx="15386">
                  <c:v>0</c:v>
                </c:pt>
                <c:pt idx="15387">
                  <c:v>0</c:v>
                </c:pt>
                <c:pt idx="15388">
                  <c:v>0</c:v>
                </c:pt>
                <c:pt idx="15389">
                  <c:v>0</c:v>
                </c:pt>
                <c:pt idx="15390">
                  <c:v>0</c:v>
                </c:pt>
                <c:pt idx="15391">
                  <c:v>0</c:v>
                </c:pt>
                <c:pt idx="15392">
                  <c:v>0</c:v>
                </c:pt>
                <c:pt idx="15393">
                  <c:v>0</c:v>
                </c:pt>
                <c:pt idx="15394">
                  <c:v>0</c:v>
                </c:pt>
                <c:pt idx="15395">
                  <c:v>0</c:v>
                </c:pt>
                <c:pt idx="15396">
                  <c:v>0</c:v>
                </c:pt>
                <c:pt idx="15397">
                  <c:v>0</c:v>
                </c:pt>
                <c:pt idx="15398">
                  <c:v>0</c:v>
                </c:pt>
                <c:pt idx="15399">
                  <c:v>0</c:v>
                </c:pt>
                <c:pt idx="15400">
                  <c:v>0</c:v>
                </c:pt>
                <c:pt idx="15401">
                  <c:v>0</c:v>
                </c:pt>
                <c:pt idx="15402">
                  <c:v>0</c:v>
                </c:pt>
                <c:pt idx="15403">
                  <c:v>0</c:v>
                </c:pt>
                <c:pt idx="15404">
                  <c:v>0</c:v>
                </c:pt>
                <c:pt idx="15405">
                  <c:v>0</c:v>
                </c:pt>
                <c:pt idx="15406">
                  <c:v>0</c:v>
                </c:pt>
                <c:pt idx="15407">
                  <c:v>0</c:v>
                </c:pt>
                <c:pt idx="15408">
                  <c:v>0</c:v>
                </c:pt>
                <c:pt idx="15409">
                  <c:v>0</c:v>
                </c:pt>
                <c:pt idx="15410">
                  <c:v>0</c:v>
                </c:pt>
                <c:pt idx="15411">
                  <c:v>0</c:v>
                </c:pt>
                <c:pt idx="15412">
                  <c:v>0</c:v>
                </c:pt>
                <c:pt idx="15413">
                  <c:v>0</c:v>
                </c:pt>
                <c:pt idx="15414">
                  <c:v>0</c:v>
                </c:pt>
                <c:pt idx="15415">
                  <c:v>0</c:v>
                </c:pt>
                <c:pt idx="15416">
                  <c:v>0</c:v>
                </c:pt>
                <c:pt idx="15417">
                  <c:v>0</c:v>
                </c:pt>
                <c:pt idx="15418">
                  <c:v>0</c:v>
                </c:pt>
                <c:pt idx="15419">
                  <c:v>0</c:v>
                </c:pt>
                <c:pt idx="15420">
                  <c:v>0</c:v>
                </c:pt>
                <c:pt idx="15421">
                  <c:v>0</c:v>
                </c:pt>
                <c:pt idx="15422">
                  <c:v>0</c:v>
                </c:pt>
                <c:pt idx="15423">
                  <c:v>0</c:v>
                </c:pt>
                <c:pt idx="15424">
                  <c:v>0</c:v>
                </c:pt>
                <c:pt idx="15425">
                  <c:v>0</c:v>
                </c:pt>
                <c:pt idx="15426">
                  <c:v>0</c:v>
                </c:pt>
                <c:pt idx="15427">
                  <c:v>0</c:v>
                </c:pt>
                <c:pt idx="15428">
                  <c:v>0</c:v>
                </c:pt>
                <c:pt idx="15429">
                  <c:v>0</c:v>
                </c:pt>
                <c:pt idx="15430">
                  <c:v>0</c:v>
                </c:pt>
                <c:pt idx="15431">
                  <c:v>0</c:v>
                </c:pt>
                <c:pt idx="15432">
                  <c:v>0</c:v>
                </c:pt>
                <c:pt idx="15433">
                  <c:v>0</c:v>
                </c:pt>
                <c:pt idx="15434">
                  <c:v>0</c:v>
                </c:pt>
                <c:pt idx="15435">
                  <c:v>0</c:v>
                </c:pt>
                <c:pt idx="15436">
                  <c:v>0</c:v>
                </c:pt>
                <c:pt idx="15437">
                  <c:v>0</c:v>
                </c:pt>
                <c:pt idx="15438">
                  <c:v>0</c:v>
                </c:pt>
                <c:pt idx="15439">
                  <c:v>0</c:v>
                </c:pt>
                <c:pt idx="15440">
                  <c:v>0</c:v>
                </c:pt>
                <c:pt idx="15441">
                  <c:v>0</c:v>
                </c:pt>
                <c:pt idx="15442">
                  <c:v>0</c:v>
                </c:pt>
                <c:pt idx="15443">
                  <c:v>0</c:v>
                </c:pt>
                <c:pt idx="15444">
                  <c:v>0</c:v>
                </c:pt>
                <c:pt idx="15445">
                  <c:v>0</c:v>
                </c:pt>
                <c:pt idx="15446">
                  <c:v>0</c:v>
                </c:pt>
                <c:pt idx="15447">
                  <c:v>0</c:v>
                </c:pt>
                <c:pt idx="15448">
                  <c:v>0</c:v>
                </c:pt>
                <c:pt idx="15449">
                  <c:v>0</c:v>
                </c:pt>
                <c:pt idx="15450">
                  <c:v>0</c:v>
                </c:pt>
                <c:pt idx="15451">
                  <c:v>0</c:v>
                </c:pt>
                <c:pt idx="15452">
                  <c:v>0</c:v>
                </c:pt>
                <c:pt idx="15453">
                  <c:v>0</c:v>
                </c:pt>
                <c:pt idx="15454">
                  <c:v>0</c:v>
                </c:pt>
                <c:pt idx="15455">
                  <c:v>0</c:v>
                </c:pt>
                <c:pt idx="15456">
                  <c:v>0</c:v>
                </c:pt>
                <c:pt idx="15457">
                  <c:v>0</c:v>
                </c:pt>
                <c:pt idx="15458">
                  <c:v>0</c:v>
                </c:pt>
                <c:pt idx="15459">
                  <c:v>0</c:v>
                </c:pt>
                <c:pt idx="15460">
                  <c:v>0</c:v>
                </c:pt>
                <c:pt idx="15461">
                  <c:v>0</c:v>
                </c:pt>
                <c:pt idx="15462">
                  <c:v>0</c:v>
                </c:pt>
                <c:pt idx="15463">
                  <c:v>0</c:v>
                </c:pt>
                <c:pt idx="15464">
                  <c:v>0</c:v>
                </c:pt>
                <c:pt idx="15465">
                  <c:v>0</c:v>
                </c:pt>
                <c:pt idx="15466">
                  <c:v>0</c:v>
                </c:pt>
                <c:pt idx="15467">
                  <c:v>0</c:v>
                </c:pt>
                <c:pt idx="15468">
                  <c:v>0</c:v>
                </c:pt>
                <c:pt idx="15469">
                  <c:v>0</c:v>
                </c:pt>
                <c:pt idx="15470">
                  <c:v>0</c:v>
                </c:pt>
                <c:pt idx="15471">
                  <c:v>0</c:v>
                </c:pt>
                <c:pt idx="15472">
                  <c:v>0</c:v>
                </c:pt>
                <c:pt idx="15473">
                  <c:v>0</c:v>
                </c:pt>
                <c:pt idx="15474">
                  <c:v>0</c:v>
                </c:pt>
                <c:pt idx="15475">
                  <c:v>0</c:v>
                </c:pt>
                <c:pt idx="15476">
                  <c:v>0</c:v>
                </c:pt>
                <c:pt idx="15477">
                  <c:v>0</c:v>
                </c:pt>
                <c:pt idx="15478">
                  <c:v>0</c:v>
                </c:pt>
                <c:pt idx="15479">
                  <c:v>0</c:v>
                </c:pt>
                <c:pt idx="15480">
                  <c:v>0</c:v>
                </c:pt>
                <c:pt idx="15481">
                  <c:v>0</c:v>
                </c:pt>
                <c:pt idx="15482">
                  <c:v>0</c:v>
                </c:pt>
                <c:pt idx="15483">
                  <c:v>0</c:v>
                </c:pt>
                <c:pt idx="15484">
                  <c:v>0</c:v>
                </c:pt>
                <c:pt idx="15485">
                  <c:v>0</c:v>
                </c:pt>
                <c:pt idx="15486">
                  <c:v>0</c:v>
                </c:pt>
                <c:pt idx="15487">
                  <c:v>0</c:v>
                </c:pt>
                <c:pt idx="15488">
                  <c:v>0</c:v>
                </c:pt>
                <c:pt idx="15489">
                  <c:v>0</c:v>
                </c:pt>
                <c:pt idx="15490">
                  <c:v>0</c:v>
                </c:pt>
                <c:pt idx="15491">
                  <c:v>0</c:v>
                </c:pt>
                <c:pt idx="15492">
                  <c:v>0</c:v>
                </c:pt>
                <c:pt idx="15493">
                  <c:v>0</c:v>
                </c:pt>
                <c:pt idx="15494">
                  <c:v>0</c:v>
                </c:pt>
                <c:pt idx="15495">
                  <c:v>0</c:v>
                </c:pt>
                <c:pt idx="15496">
                  <c:v>0</c:v>
                </c:pt>
                <c:pt idx="15497">
                  <c:v>0</c:v>
                </c:pt>
                <c:pt idx="15498">
                  <c:v>0</c:v>
                </c:pt>
                <c:pt idx="15499">
                  <c:v>0</c:v>
                </c:pt>
                <c:pt idx="15500">
                  <c:v>0</c:v>
                </c:pt>
                <c:pt idx="15501">
                  <c:v>0</c:v>
                </c:pt>
                <c:pt idx="15502">
                  <c:v>0</c:v>
                </c:pt>
                <c:pt idx="15503">
                  <c:v>0</c:v>
                </c:pt>
                <c:pt idx="15504">
                  <c:v>0</c:v>
                </c:pt>
                <c:pt idx="15505">
                  <c:v>0</c:v>
                </c:pt>
                <c:pt idx="15506">
                  <c:v>0</c:v>
                </c:pt>
                <c:pt idx="15507">
                  <c:v>0</c:v>
                </c:pt>
                <c:pt idx="15508">
                  <c:v>0</c:v>
                </c:pt>
                <c:pt idx="15509">
                  <c:v>0</c:v>
                </c:pt>
                <c:pt idx="15510">
                  <c:v>0</c:v>
                </c:pt>
                <c:pt idx="15511">
                  <c:v>0</c:v>
                </c:pt>
                <c:pt idx="15512">
                  <c:v>0</c:v>
                </c:pt>
                <c:pt idx="15513">
                  <c:v>0</c:v>
                </c:pt>
                <c:pt idx="15514">
                  <c:v>0</c:v>
                </c:pt>
                <c:pt idx="15515">
                  <c:v>0</c:v>
                </c:pt>
                <c:pt idx="15516">
                  <c:v>0</c:v>
                </c:pt>
                <c:pt idx="15517">
                  <c:v>0</c:v>
                </c:pt>
                <c:pt idx="15518">
                  <c:v>0</c:v>
                </c:pt>
                <c:pt idx="15519">
                  <c:v>0</c:v>
                </c:pt>
                <c:pt idx="15520">
                  <c:v>0</c:v>
                </c:pt>
                <c:pt idx="15521">
                  <c:v>0</c:v>
                </c:pt>
                <c:pt idx="15522">
                  <c:v>0</c:v>
                </c:pt>
                <c:pt idx="15523">
                  <c:v>0</c:v>
                </c:pt>
                <c:pt idx="15524">
                  <c:v>0</c:v>
                </c:pt>
                <c:pt idx="15525">
                  <c:v>0</c:v>
                </c:pt>
                <c:pt idx="15526">
                  <c:v>0</c:v>
                </c:pt>
                <c:pt idx="15527">
                  <c:v>0</c:v>
                </c:pt>
                <c:pt idx="15528">
                  <c:v>0</c:v>
                </c:pt>
                <c:pt idx="15529">
                  <c:v>0</c:v>
                </c:pt>
                <c:pt idx="15530">
                  <c:v>0</c:v>
                </c:pt>
                <c:pt idx="15531">
                  <c:v>0</c:v>
                </c:pt>
                <c:pt idx="15532">
                  <c:v>0</c:v>
                </c:pt>
                <c:pt idx="15533">
                  <c:v>0</c:v>
                </c:pt>
                <c:pt idx="15534">
                  <c:v>0</c:v>
                </c:pt>
                <c:pt idx="15535">
                  <c:v>0</c:v>
                </c:pt>
                <c:pt idx="15536">
                  <c:v>0</c:v>
                </c:pt>
                <c:pt idx="15537">
                  <c:v>0</c:v>
                </c:pt>
                <c:pt idx="15538">
                  <c:v>0</c:v>
                </c:pt>
                <c:pt idx="15539">
                  <c:v>0</c:v>
                </c:pt>
                <c:pt idx="15540">
                  <c:v>0</c:v>
                </c:pt>
                <c:pt idx="15541">
                  <c:v>0</c:v>
                </c:pt>
                <c:pt idx="15542">
                  <c:v>0</c:v>
                </c:pt>
                <c:pt idx="15543">
                  <c:v>0</c:v>
                </c:pt>
                <c:pt idx="15544">
                  <c:v>0</c:v>
                </c:pt>
                <c:pt idx="15545">
                  <c:v>0</c:v>
                </c:pt>
                <c:pt idx="15546">
                  <c:v>0</c:v>
                </c:pt>
                <c:pt idx="15547">
                  <c:v>0</c:v>
                </c:pt>
                <c:pt idx="15548">
                  <c:v>0</c:v>
                </c:pt>
                <c:pt idx="15549">
                  <c:v>0</c:v>
                </c:pt>
                <c:pt idx="15550">
                  <c:v>0</c:v>
                </c:pt>
                <c:pt idx="15551">
                  <c:v>0</c:v>
                </c:pt>
                <c:pt idx="15552">
                  <c:v>0</c:v>
                </c:pt>
                <c:pt idx="15553">
                  <c:v>0</c:v>
                </c:pt>
                <c:pt idx="15554">
                  <c:v>0</c:v>
                </c:pt>
                <c:pt idx="15555">
                  <c:v>0</c:v>
                </c:pt>
                <c:pt idx="15556">
                  <c:v>0</c:v>
                </c:pt>
                <c:pt idx="15557">
                  <c:v>0</c:v>
                </c:pt>
                <c:pt idx="15558">
                  <c:v>0</c:v>
                </c:pt>
                <c:pt idx="15559">
                  <c:v>0</c:v>
                </c:pt>
                <c:pt idx="15560">
                  <c:v>0</c:v>
                </c:pt>
                <c:pt idx="15561">
                  <c:v>0</c:v>
                </c:pt>
                <c:pt idx="15562">
                  <c:v>0</c:v>
                </c:pt>
                <c:pt idx="15563">
                  <c:v>0</c:v>
                </c:pt>
                <c:pt idx="15564">
                  <c:v>0</c:v>
                </c:pt>
                <c:pt idx="15565">
                  <c:v>0</c:v>
                </c:pt>
                <c:pt idx="15566">
                  <c:v>0</c:v>
                </c:pt>
                <c:pt idx="15567">
                  <c:v>0</c:v>
                </c:pt>
                <c:pt idx="15568">
                  <c:v>0</c:v>
                </c:pt>
                <c:pt idx="15569">
                  <c:v>0</c:v>
                </c:pt>
                <c:pt idx="15570">
                  <c:v>0</c:v>
                </c:pt>
                <c:pt idx="15571">
                  <c:v>0</c:v>
                </c:pt>
                <c:pt idx="15572">
                  <c:v>0</c:v>
                </c:pt>
                <c:pt idx="15573">
                  <c:v>0</c:v>
                </c:pt>
                <c:pt idx="15574">
                  <c:v>0</c:v>
                </c:pt>
                <c:pt idx="15575">
                  <c:v>0</c:v>
                </c:pt>
                <c:pt idx="15576">
                  <c:v>0</c:v>
                </c:pt>
                <c:pt idx="15577">
                  <c:v>0</c:v>
                </c:pt>
                <c:pt idx="15578">
                  <c:v>0</c:v>
                </c:pt>
                <c:pt idx="15579">
                  <c:v>0</c:v>
                </c:pt>
                <c:pt idx="15580">
                  <c:v>0</c:v>
                </c:pt>
                <c:pt idx="15581">
                  <c:v>0</c:v>
                </c:pt>
                <c:pt idx="15582">
                  <c:v>0</c:v>
                </c:pt>
                <c:pt idx="15583">
                  <c:v>0</c:v>
                </c:pt>
                <c:pt idx="15584">
                  <c:v>0</c:v>
                </c:pt>
                <c:pt idx="15585">
                  <c:v>0</c:v>
                </c:pt>
                <c:pt idx="15586">
                  <c:v>0</c:v>
                </c:pt>
                <c:pt idx="15587">
                  <c:v>0</c:v>
                </c:pt>
                <c:pt idx="15588">
                  <c:v>0</c:v>
                </c:pt>
                <c:pt idx="15589">
                  <c:v>0</c:v>
                </c:pt>
                <c:pt idx="15590">
                  <c:v>0</c:v>
                </c:pt>
                <c:pt idx="15591">
                  <c:v>0</c:v>
                </c:pt>
                <c:pt idx="15592">
                  <c:v>0</c:v>
                </c:pt>
                <c:pt idx="15593">
                  <c:v>0</c:v>
                </c:pt>
                <c:pt idx="15594">
                  <c:v>0</c:v>
                </c:pt>
                <c:pt idx="15595">
                  <c:v>0</c:v>
                </c:pt>
                <c:pt idx="15596">
                  <c:v>0</c:v>
                </c:pt>
                <c:pt idx="15597">
                  <c:v>0</c:v>
                </c:pt>
                <c:pt idx="15598">
                  <c:v>0</c:v>
                </c:pt>
                <c:pt idx="15599">
                  <c:v>0</c:v>
                </c:pt>
                <c:pt idx="15600">
                  <c:v>0</c:v>
                </c:pt>
                <c:pt idx="15601">
                  <c:v>0</c:v>
                </c:pt>
                <c:pt idx="15602">
                  <c:v>0</c:v>
                </c:pt>
                <c:pt idx="15603">
                  <c:v>0</c:v>
                </c:pt>
                <c:pt idx="15604">
                  <c:v>0</c:v>
                </c:pt>
                <c:pt idx="15605">
                  <c:v>0</c:v>
                </c:pt>
                <c:pt idx="15606">
                  <c:v>0</c:v>
                </c:pt>
                <c:pt idx="15607">
                  <c:v>0</c:v>
                </c:pt>
                <c:pt idx="15608">
                  <c:v>0</c:v>
                </c:pt>
                <c:pt idx="15609">
                  <c:v>0</c:v>
                </c:pt>
                <c:pt idx="15610">
                  <c:v>0</c:v>
                </c:pt>
                <c:pt idx="15611">
                  <c:v>0</c:v>
                </c:pt>
                <c:pt idx="15612">
                  <c:v>0</c:v>
                </c:pt>
                <c:pt idx="15613">
                  <c:v>0</c:v>
                </c:pt>
                <c:pt idx="15614">
                  <c:v>0</c:v>
                </c:pt>
                <c:pt idx="15615">
                  <c:v>0</c:v>
                </c:pt>
                <c:pt idx="15616">
                  <c:v>0</c:v>
                </c:pt>
                <c:pt idx="15617">
                  <c:v>0</c:v>
                </c:pt>
                <c:pt idx="15618">
                  <c:v>0</c:v>
                </c:pt>
                <c:pt idx="15619">
                  <c:v>0</c:v>
                </c:pt>
                <c:pt idx="15620">
                  <c:v>0</c:v>
                </c:pt>
                <c:pt idx="15621">
                  <c:v>0</c:v>
                </c:pt>
                <c:pt idx="15622">
                  <c:v>0</c:v>
                </c:pt>
                <c:pt idx="15623">
                  <c:v>0</c:v>
                </c:pt>
                <c:pt idx="15624">
                  <c:v>0</c:v>
                </c:pt>
                <c:pt idx="15625">
                  <c:v>0</c:v>
                </c:pt>
                <c:pt idx="15626">
                  <c:v>0</c:v>
                </c:pt>
                <c:pt idx="15627">
                  <c:v>0</c:v>
                </c:pt>
                <c:pt idx="15628">
                  <c:v>0</c:v>
                </c:pt>
                <c:pt idx="15629">
                  <c:v>0</c:v>
                </c:pt>
                <c:pt idx="15630">
                  <c:v>0</c:v>
                </c:pt>
                <c:pt idx="15631">
                  <c:v>0</c:v>
                </c:pt>
                <c:pt idx="15632">
                  <c:v>0</c:v>
                </c:pt>
                <c:pt idx="15633">
                  <c:v>0</c:v>
                </c:pt>
                <c:pt idx="15634">
                  <c:v>0</c:v>
                </c:pt>
                <c:pt idx="15635">
                  <c:v>0</c:v>
                </c:pt>
                <c:pt idx="15636">
                  <c:v>0</c:v>
                </c:pt>
                <c:pt idx="15637">
                  <c:v>0</c:v>
                </c:pt>
                <c:pt idx="15638">
                  <c:v>0</c:v>
                </c:pt>
                <c:pt idx="15639">
                  <c:v>0</c:v>
                </c:pt>
                <c:pt idx="15640">
                  <c:v>0</c:v>
                </c:pt>
                <c:pt idx="15641">
                  <c:v>0</c:v>
                </c:pt>
                <c:pt idx="15642">
                  <c:v>0</c:v>
                </c:pt>
                <c:pt idx="15643">
                  <c:v>0</c:v>
                </c:pt>
                <c:pt idx="15644">
                  <c:v>0</c:v>
                </c:pt>
                <c:pt idx="15645">
                  <c:v>0</c:v>
                </c:pt>
                <c:pt idx="15646">
                  <c:v>0</c:v>
                </c:pt>
                <c:pt idx="15647">
                  <c:v>0</c:v>
                </c:pt>
                <c:pt idx="15648">
                  <c:v>0</c:v>
                </c:pt>
                <c:pt idx="15649">
                  <c:v>0</c:v>
                </c:pt>
                <c:pt idx="15650">
                  <c:v>0</c:v>
                </c:pt>
                <c:pt idx="15651">
                  <c:v>0</c:v>
                </c:pt>
                <c:pt idx="15652">
                  <c:v>0</c:v>
                </c:pt>
                <c:pt idx="15653">
                  <c:v>0</c:v>
                </c:pt>
                <c:pt idx="15654">
                  <c:v>0</c:v>
                </c:pt>
                <c:pt idx="15655">
                  <c:v>0</c:v>
                </c:pt>
                <c:pt idx="15656">
                  <c:v>0</c:v>
                </c:pt>
                <c:pt idx="15657">
                  <c:v>0</c:v>
                </c:pt>
                <c:pt idx="15658">
                  <c:v>0</c:v>
                </c:pt>
                <c:pt idx="15659">
                  <c:v>0</c:v>
                </c:pt>
                <c:pt idx="15660">
                  <c:v>0</c:v>
                </c:pt>
                <c:pt idx="15661">
                  <c:v>0</c:v>
                </c:pt>
                <c:pt idx="15662">
                  <c:v>0</c:v>
                </c:pt>
                <c:pt idx="15663">
                  <c:v>0</c:v>
                </c:pt>
                <c:pt idx="15664">
                  <c:v>0</c:v>
                </c:pt>
                <c:pt idx="15665">
                  <c:v>0</c:v>
                </c:pt>
                <c:pt idx="15666">
                  <c:v>0</c:v>
                </c:pt>
                <c:pt idx="15667">
                  <c:v>0</c:v>
                </c:pt>
                <c:pt idx="15668">
                  <c:v>0</c:v>
                </c:pt>
                <c:pt idx="15669">
                  <c:v>0</c:v>
                </c:pt>
                <c:pt idx="15670">
                  <c:v>0</c:v>
                </c:pt>
                <c:pt idx="15671">
                  <c:v>0</c:v>
                </c:pt>
                <c:pt idx="15672">
                  <c:v>0</c:v>
                </c:pt>
                <c:pt idx="15673">
                  <c:v>0</c:v>
                </c:pt>
                <c:pt idx="15674">
                  <c:v>0</c:v>
                </c:pt>
                <c:pt idx="15675">
                  <c:v>0</c:v>
                </c:pt>
                <c:pt idx="15676">
                  <c:v>0</c:v>
                </c:pt>
                <c:pt idx="15677">
                  <c:v>0</c:v>
                </c:pt>
                <c:pt idx="15678">
                  <c:v>0</c:v>
                </c:pt>
                <c:pt idx="15679">
                  <c:v>0</c:v>
                </c:pt>
                <c:pt idx="15680">
                  <c:v>0</c:v>
                </c:pt>
                <c:pt idx="15681">
                  <c:v>0</c:v>
                </c:pt>
                <c:pt idx="15682">
                  <c:v>0</c:v>
                </c:pt>
                <c:pt idx="15683">
                  <c:v>0</c:v>
                </c:pt>
                <c:pt idx="15684">
                  <c:v>0</c:v>
                </c:pt>
                <c:pt idx="15685">
                  <c:v>0</c:v>
                </c:pt>
                <c:pt idx="15686">
                  <c:v>0</c:v>
                </c:pt>
                <c:pt idx="15687">
                  <c:v>0</c:v>
                </c:pt>
                <c:pt idx="15688">
                  <c:v>0</c:v>
                </c:pt>
                <c:pt idx="15689">
                  <c:v>0</c:v>
                </c:pt>
                <c:pt idx="15690">
                  <c:v>0</c:v>
                </c:pt>
                <c:pt idx="15691">
                  <c:v>0</c:v>
                </c:pt>
                <c:pt idx="15692">
                  <c:v>0</c:v>
                </c:pt>
                <c:pt idx="15693">
                  <c:v>0</c:v>
                </c:pt>
                <c:pt idx="15694">
                  <c:v>0</c:v>
                </c:pt>
                <c:pt idx="15695">
                  <c:v>0</c:v>
                </c:pt>
                <c:pt idx="15696">
                  <c:v>0</c:v>
                </c:pt>
                <c:pt idx="15697">
                  <c:v>0</c:v>
                </c:pt>
                <c:pt idx="15698">
                  <c:v>0</c:v>
                </c:pt>
                <c:pt idx="15699">
                  <c:v>0</c:v>
                </c:pt>
                <c:pt idx="15700">
                  <c:v>0</c:v>
                </c:pt>
                <c:pt idx="15701">
                  <c:v>0</c:v>
                </c:pt>
                <c:pt idx="15702">
                  <c:v>0</c:v>
                </c:pt>
                <c:pt idx="15703">
                  <c:v>0</c:v>
                </c:pt>
                <c:pt idx="15704">
                  <c:v>0</c:v>
                </c:pt>
                <c:pt idx="15705">
                  <c:v>0</c:v>
                </c:pt>
                <c:pt idx="15706">
                  <c:v>0</c:v>
                </c:pt>
                <c:pt idx="15707">
                  <c:v>0</c:v>
                </c:pt>
                <c:pt idx="15708">
                  <c:v>0</c:v>
                </c:pt>
                <c:pt idx="15709">
                  <c:v>0</c:v>
                </c:pt>
                <c:pt idx="15710">
                  <c:v>0</c:v>
                </c:pt>
                <c:pt idx="15711">
                  <c:v>0</c:v>
                </c:pt>
                <c:pt idx="15712">
                  <c:v>0</c:v>
                </c:pt>
                <c:pt idx="15713">
                  <c:v>0</c:v>
                </c:pt>
                <c:pt idx="15714">
                  <c:v>0</c:v>
                </c:pt>
                <c:pt idx="15715">
                  <c:v>0</c:v>
                </c:pt>
                <c:pt idx="15716">
                  <c:v>0</c:v>
                </c:pt>
                <c:pt idx="15717">
                  <c:v>0</c:v>
                </c:pt>
                <c:pt idx="15718">
                  <c:v>0</c:v>
                </c:pt>
                <c:pt idx="15719">
                  <c:v>0</c:v>
                </c:pt>
                <c:pt idx="15720">
                  <c:v>0</c:v>
                </c:pt>
                <c:pt idx="15721">
                  <c:v>0</c:v>
                </c:pt>
                <c:pt idx="15722">
                  <c:v>0</c:v>
                </c:pt>
                <c:pt idx="15723">
                  <c:v>0</c:v>
                </c:pt>
                <c:pt idx="15724">
                  <c:v>0</c:v>
                </c:pt>
                <c:pt idx="15725">
                  <c:v>0</c:v>
                </c:pt>
                <c:pt idx="15726">
                  <c:v>0</c:v>
                </c:pt>
                <c:pt idx="15727">
                  <c:v>0</c:v>
                </c:pt>
                <c:pt idx="15728">
                  <c:v>0</c:v>
                </c:pt>
                <c:pt idx="15729">
                  <c:v>0</c:v>
                </c:pt>
                <c:pt idx="15730">
                  <c:v>0</c:v>
                </c:pt>
                <c:pt idx="15731">
                  <c:v>0</c:v>
                </c:pt>
                <c:pt idx="15732">
                  <c:v>0</c:v>
                </c:pt>
                <c:pt idx="15733">
                  <c:v>0</c:v>
                </c:pt>
                <c:pt idx="15734">
                  <c:v>0</c:v>
                </c:pt>
                <c:pt idx="15735">
                  <c:v>0</c:v>
                </c:pt>
                <c:pt idx="15736">
                  <c:v>0</c:v>
                </c:pt>
                <c:pt idx="15737">
                  <c:v>0</c:v>
                </c:pt>
                <c:pt idx="15738">
                  <c:v>0</c:v>
                </c:pt>
                <c:pt idx="15739">
                  <c:v>0</c:v>
                </c:pt>
                <c:pt idx="15740">
                  <c:v>0</c:v>
                </c:pt>
                <c:pt idx="15741">
                  <c:v>0</c:v>
                </c:pt>
                <c:pt idx="15742">
                  <c:v>0</c:v>
                </c:pt>
                <c:pt idx="15743">
                  <c:v>0</c:v>
                </c:pt>
                <c:pt idx="15744">
                  <c:v>0</c:v>
                </c:pt>
                <c:pt idx="15745">
                  <c:v>0</c:v>
                </c:pt>
                <c:pt idx="15746">
                  <c:v>0</c:v>
                </c:pt>
                <c:pt idx="15747">
                  <c:v>0</c:v>
                </c:pt>
                <c:pt idx="15748">
                  <c:v>0</c:v>
                </c:pt>
                <c:pt idx="15749">
                  <c:v>0</c:v>
                </c:pt>
                <c:pt idx="15750">
                  <c:v>0</c:v>
                </c:pt>
                <c:pt idx="15751">
                  <c:v>0</c:v>
                </c:pt>
                <c:pt idx="15752">
                  <c:v>0</c:v>
                </c:pt>
                <c:pt idx="15753">
                  <c:v>0</c:v>
                </c:pt>
                <c:pt idx="15754">
                  <c:v>0</c:v>
                </c:pt>
                <c:pt idx="15755">
                  <c:v>0</c:v>
                </c:pt>
                <c:pt idx="15756">
                  <c:v>0</c:v>
                </c:pt>
                <c:pt idx="15757">
                  <c:v>0</c:v>
                </c:pt>
                <c:pt idx="15758">
                  <c:v>0</c:v>
                </c:pt>
                <c:pt idx="15759">
                  <c:v>0</c:v>
                </c:pt>
                <c:pt idx="15760">
                  <c:v>0</c:v>
                </c:pt>
                <c:pt idx="15761">
                  <c:v>0</c:v>
                </c:pt>
                <c:pt idx="15762">
                  <c:v>0</c:v>
                </c:pt>
                <c:pt idx="15763">
                  <c:v>0</c:v>
                </c:pt>
                <c:pt idx="15764">
                  <c:v>0</c:v>
                </c:pt>
                <c:pt idx="15765">
                  <c:v>0</c:v>
                </c:pt>
                <c:pt idx="15766">
                  <c:v>0</c:v>
                </c:pt>
                <c:pt idx="15767">
                  <c:v>0</c:v>
                </c:pt>
                <c:pt idx="15768">
                  <c:v>0</c:v>
                </c:pt>
                <c:pt idx="15769">
                  <c:v>0</c:v>
                </c:pt>
                <c:pt idx="15770">
                  <c:v>0</c:v>
                </c:pt>
                <c:pt idx="15771">
                  <c:v>0</c:v>
                </c:pt>
                <c:pt idx="15772">
                  <c:v>0</c:v>
                </c:pt>
                <c:pt idx="15773">
                  <c:v>0</c:v>
                </c:pt>
                <c:pt idx="15774">
                  <c:v>0</c:v>
                </c:pt>
                <c:pt idx="15775">
                  <c:v>0</c:v>
                </c:pt>
                <c:pt idx="15776">
                  <c:v>0</c:v>
                </c:pt>
                <c:pt idx="15777">
                  <c:v>0</c:v>
                </c:pt>
                <c:pt idx="15778">
                  <c:v>0</c:v>
                </c:pt>
                <c:pt idx="15779">
                  <c:v>0</c:v>
                </c:pt>
                <c:pt idx="15780">
                  <c:v>0</c:v>
                </c:pt>
                <c:pt idx="15781">
                  <c:v>0</c:v>
                </c:pt>
                <c:pt idx="15782">
                  <c:v>0</c:v>
                </c:pt>
                <c:pt idx="15783">
                  <c:v>0</c:v>
                </c:pt>
                <c:pt idx="15784">
                  <c:v>0</c:v>
                </c:pt>
                <c:pt idx="15785">
                  <c:v>0</c:v>
                </c:pt>
                <c:pt idx="15786">
                  <c:v>0</c:v>
                </c:pt>
                <c:pt idx="15787">
                  <c:v>0</c:v>
                </c:pt>
                <c:pt idx="15788">
                  <c:v>0</c:v>
                </c:pt>
                <c:pt idx="15789">
                  <c:v>0</c:v>
                </c:pt>
                <c:pt idx="15790">
                  <c:v>0</c:v>
                </c:pt>
                <c:pt idx="15791">
                  <c:v>0</c:v>
                </c:pt>
                <c:pt idx="15792">
                  <c:v>0</c:v>
                </c:pt>
                <c:pt idx="15793">
                  <c:v>0</c:v>
                </c:pt>
                <c:pt idx="15794">
                  <c:v>0</c:v>
                </c:pt>
                <c:pt idx="15795">
                  <c:v>0</c:v>
                </c:pt>
                <c:pt idx="15796">
                  <c:v>0</c:v>
                </c:pt>
                <c:pt idx="15797">
                  <c:v>0</c:v>
                </c:pt>
                <c:pt idx="15798">
                  <c:v>0</c:v>
                </c:pt>
                <c:pt idx="15799">
                  <c:v>0</c:v>
                </c:pt>
                <c:pt idx="15800">
                  <c:v>0</c:v>
                </c:pt>
                <c:pt idx="15801">
                  <c:v>0</c:v>
                </c:pt>
                <c:pt idx="15802">
                  <c:v>0</c:v>
                </c:pt>
                <c:pt idx="15803">
                  <c:v>0</c:v>
                </c:pt>
                <c:pt idx="15804">
                  <c:v>0</c:v>
                </c:pt>
                <c:pt idx="15805">
                  <c:v>0</c:v>
                </c:pt>
                <c:pt idx="15806">
                  <c:v>0</c:v>
                </c:pt>
                <c:pt idx="15807">
                  <c:v>0</c:v>
                </c:pt>
                <c:pt idx="15808">
                  <c:v>0</c:v>
                </c:pt>
                <c:pt idx="15809">
                  <c:v>0</c:v>
                </c:pt>
                <c:pt idx="15810">
                  <c:v>0</c:v>
                </c:pt>
                <c:pt idx="15811">
                  <c:v>0</c:v>
                </c:pt>
                <c:pt idx="15812">
                  <c:v>0</c:v>
                </c:pt>
                <c:pt idx="15813">
                  <c:v>0</c:v>
                </c:pt>
                <c:pt idx="15814">
                  <c:v>0</c:v>
                </c:pt>
                <c:pt idx="15815">
                  <c:v>0</c:v>
                </c:pt>
                <c:pt idx="15816">
                  <c:v>0</c:v>
                </c:pt>
                <c:pt idx="15817">
                  <c:v>0</c:v>
                </c:pt>
                <c:pt idx="15818">
                  <c:v>0</c:v>
                </c:pt>
                <c:pt idx="15819">
                  <c:v>0</c:v>
                </c:pt>
                <c:pt idx="15820">
                  <c:v>0</c:v>
                </c:pt>
                <c:pt idx="15821">
                  <c:v>0</c:v>
                </c:pt>
                <c:pt idx="15822">
                  <c:v>0</c:v>
                </c:pt>
                <c:pt idx="15823">
                  <c:v>0</c:v>
                </c:pt>
                <c:pt idx="15824">
                  <c:v>0</c:v>
                </c:pt>
                <c:pt idx="15825">
                  <c:v>0</c:v>
                </c:pt>
                <c:pt idx="15826">
                  <c:v>0</c:v>
                </c:pt>
                <c:pt idx="15827">
                  <c:v>0</c:v>
                </c:pt>
                <c:pt idx="15828">
                  <c:v>0</c:v>
                </c:pt>
                <c:pt idx="15829">
                  <c:v>0</c:v>
                </c:pt>
                <c:pt idx="15830">
                  <c:v>0</c:v>
                </c:pt>
                <c:pt idx="15831">
                  <c:v>0</c:v>
                </c:pt>
                <c:pt idx="15832">
                  <c:v>0</c:v>
                </c:pt>
                <c:pt idx="15833">
                  <c:v>0</c:v>
                </c:pt>
                <c:pt idx="15834">
                  <c:v>0</c:v>
                </c:pt>
                <c:pt idx="15835">
                  <c:v>0</c:v>
                </c:pt>
                <c:pt idx="15836">
                  <c:v>0</c:v>
                </c:pt>
                <c:pt idx="15837">
                  <c:v>0</c:v>
                </c:pt>
                <c:pt idx="15838">
                  <c:v>0</c:v>
                </c:pt>
                <c:pt idx="15839">
                  <c:v>0</c:v>
                </c:pt>
                <c:pt idx="15840">
                  <c:v>0</c:v>
                </c:pt>
                <c:pt idx="15841">
                  <c:v>0</c:v>
                </c:pt>
                <c:pt idx="15842">
                  <c:v>0</c:v>
                </c:pt>
                <c:pt idx="15843">
                  <c:v>0</c:v>
                </c:pt>
                <c:pt idx="15844">
                  <c:v>0</c:v>
                </c:pt>
                <c:pt idx="15845">
                  <c:v>0</c:v>
                </c:pt>
                <c:pt idx="15846">
                  <c:v>0</c:v>
                </c:pt>
                <c:pt idx="15847">
                  <c:v>0</c:v>
                </c:pt>
                <c:pt idx="15848">
                  <c:v>0</c:v>
                </c:pt>
                <c:pt idx="15849">
                  <c:v>0</c:v>
                </c:pt>
                <c:pt idx="15850">
                  <c:v>0</c:v>
                </c:pt>
                <c:pt idx="15851">
                  <c:v>0</c:v>
                </c:pt>
                <c:pt idx="15852">
                  <c:v>0</c:v>
                </c:pt>
                <c:pt idx="15853">
                  <c:v>0</c:v>
                </c:pt>
                <c:pt idx="15854">
                  <c:v>0</c:v>
                </c:pt>
                <c:pt idx="15855">
                  <c:v>0</c:v>
                </c:pt>
                <c:pt idx="15856">
                  <c:v>0</c:v>
                </c:pt>
                <c:pt idx="15857">
                  <c:v>0</c:v>
                </c:pt>
                <c:pt idx="15858">
                  <c:v>0</c:v>
                </c:pt>
                <c:pt idx="15859">
                  <c:v>0</c:v>
                </c:pt>
                <c:pt idx="15860">
                  <c:v>0</c:v>
                </c:pt>
                <c:pt idx="15861">
                  <c:v>0</c:v>
                </c:pt>
                <c:pt idx="15862">
                  <c:v>0</c:v>
                </c:pt>
                <c:pt idx="15863">
                  <c:v>0</c:v>
                </c:pt>
                <c:pt idx="15864">
                  <c:v>0</c:v>
                </c:pt>
                <c:pt idx="15865">
                  <c:v>0</c:v>
                </c:pt>
                <c:pt idx="15866">
                  <c:v>0</c:v>
                </c:pt>
                <c:pt idx="15867">
                  <c:v>0</c:v>
                </c:pt>
                <c:pt idx="15868">
                  <c:v>0</c:v>
                </c:pt>
                <c:pt idx="15869">
                  <c:v>0</c:v>
                </c:pt>
                <c:pt idx="15870">
                  <c:v>0</c:v>
                </c:pt>
                <c:pt idx="15871">
                  <c:v>0</c:v>
                </c:pt>
                <c:pt idx="15872">
                  <c:v>0</c:v>
                </c:pt>
                <c:pt idx="15873">
                  <c:v>0</c:v>
                </c:pt>
                <c:pt idx="15874">
                  <c:v>0</c:v>
                </c:pt>
                <c:pt idx="15875">
                  <c:v>0</c:v>
                </c:pt>
                <c:pt idx="15876">
                  <c:v>0</c:v>
                </c:pt>
                <c:pt idx="15877">
                  <c:v>0</c:v>
                </c:pt>
                <c:pt idx="15878">
                  <c:v>0</c:v>
                </c:pt>
                <c:pt idx="15879">
                  <c:v>0</c:v>
                </c:pt>
                <c:pt idx="15880">
                  <c:v>0</c:v>
                </c:pt>
                <c:pt idx="15881">
                  <c:v>0</c:v>
                </c:pt>
                <c:pt idx="15882">
                  <c:v>0</c:v>
                </c:pt>
                <c:pt idx="15883">
                  <c:v>0</c:v>
                </c:pt>
                <c:pt idx="15884">
                  <c:v>0</c:v>
                </c:pt>
                <c:pt idx="15885">
                  <c:v>0</c:v>
                </c:pt>
                <c:pt idx="15886">
                  <c:v>0</c:v>
                </c:pt>
                <c:pt idx="15887">
                  <c:v>0</c:v>
                </c:pt>
                <c:pt idx="15888">
                  <c:v>0</c:v>
                </c:pt>
                <c:pt idx="15889">
                  <c:v>0</c:v>
                </c:pt>
                <c:pt idx="15890">
                  <c:v>0</c:v>
                </c:pt>
                <c:pt idx="15891">
                  <c:v>0</c:v>
                </c:pt>
                <c:pt idx="15892">
                  <c:v>0</c:v>
                </c:pt>
                <c:pt idx="15893">
                  <c:v>0</c:v>
                </c:pt>
                <c:pt idx="15894">
                  <c:v>0</c:v>
                </c:pt>
                <c:pt idx="15895">
                  <c:v>0</c:v>
                </c:pt>
                <c:pt idx="15896">
                  <c:v>0</c:v>
                </c:pt>
                <c:pt idx="15897">
                  <c:v>0</c:v>
                </c:pt>
                <c:pt idx="15898">
                  <c:v>0</c:v>
                </c:pt>
                <c:pt idx="15899">
                  <c:v>0</c:v>
                </c:pt>
                <c:pt idx="15900">
                  <c:v>0</c:v>
                </c:pt>
                <c:pt idx="15901">
                  <c:v>0</c:v>
                </c:pt>
                <c:pt idx="15902">
                  <c:v>0</c:v>
                </c:pt>
                <c:pt idx="15903">
                  <c:v>0</c:v>
                </c:pt>
                <c:pt idx="15904">
                  <c:v>0</c:v>
                </c:pt>
                <c:pt idx="15905">
                  <c:v>0</c:v>
                </c:pt>
                <c:pt idx="15906">
                  <c:v>0</c:v>
                </c:pt>
                <c:pt idx="15907">
                  <c:v>0</c:v>
                </c:pt>
                <c:pt idx="15908">
                  <c:v>0</c:v>
                </c:pt>
                <c:pt idx="15909">
                  <c:v>0</c:v>
                </c:pt>
                <c:pt idx="15910">
                  <c:v>0</c:v>
                </c:pt>
                <c:pt idx="15911">
                  <c:v>0</c:v>
                </c:pt>
                <c:pt idx="15912">
                  <c:v>0</c:v>
                </c:pt>
                <c:pt idx="15913">
                  <c:v>0</c:v>
                </c:pt>
                <c:pt idx="15914">
                  <c:v>0</c:v>
                </c:pt>
                <c:pt idx="15915">
                  <c:v>0</c:v>
                </c:pt>
                <c:pt idx="15916">
                  <c:v>0</c:v>
                </c:pt>
                <c:pt idx="15917">
                  <c:v>0</c:v>
                </c:pt>
                <c:pt idx="15918">
                  <c:v>0</c:v>
                </c:pt>
                <c:pt idx="15919">
                  <c:v>0</c:v>
                </c:pt>
                <c:pt idx="15920">
                  <c:v>0</c:v>
                </c:pt>
                <c:pt idx="15921">
                  <c:v>0</c:v>
                </c:pt>
                <c:pt idx="15922">
                  <c:v>0</c:v>
                </c:pt>
                <c:pt idx="15923">
                  <c:v>0</c:v>
                </c:pt>
                <c:pt idx="15924">
                  <c:v>0</c:v>
                </c:pt>
                <c:pt idx="15925">
                  <c:v>0</c:v>
                </c:pt>
                <c:pt idx="15926">
                  <c:v>0</c:v>
                </c:pt>
                <c:pt idx="15927">
                  <c:v>0</c:v>
                </c:pt>
                <c:pt idx="15928">
                  <c:v>0</c:v>
                </c:pt>
                <c:pt idx="15929">
                  <c:v>0</c:v>
                </c:pt>
                <c:pt idx="15930">
                  <c:v>0</c:v>
                </c:pt>
                <c:pt idx="15931">
                  <c:v>0</c:v>
                </c:pt>
                <c:pt idx="15932">
                  <c:v>0</c:v>
                </c:pt>
                <c:pt idx="15933">
                  <c:v>0</c:v>
                </c:pt>
                <c:pt idx="15934">
                  <c:v>0</c:v>
                </c:pt>
                <c:pt idx="15935">
                  <c:v>0</c:v>
                </c:pt>
                <c:pt idx="15936">
                  <c:v>0</c:v>
                </c:pt>
                <c:pt idx="15937">
                  <c:v>0</c:v>
                </c:pt>
                <c:pt idx="15938">
                  <c:v>0</c:v>
                </c:pt>
                <c:pt idx="15939">
                  <c:v>0</c:v>
                </c:pt>
                <c:pt idx="15940">
                  <c:v>0</c:v>
                </c:pt>
                <c:pt idx="15941">
                  <c:v>0</c:v>
                </c:pt>
                <c:pt idx="15942">
                  <c:v>0</c:v>
                </c:pt>
                <c:pt idx="15943">
                  <c:v>0</c:v>
                </c:pt>
                <c:pt idx="15944">
                  <c:v>0</c:v>
                </c:pt>
                <c:pt idx="15945">
                  <c:v>0</c:v>
                </c:pt>
                <c:pt idx="15946">
                  <c:v>0</c:v>
                </c:pt>
                <c:pt idx="15947">
                  <c:v>0</c:v>
                </c:pt>
                <c:pt idx="15948">
                  <c:v>0</c:v>
                </c:pt>
                <c:pt idx="15949">
                  <c:v>0</c:v>
                </c:pt>
                <c:pt idx="15950">
                  <c:v>0</c:v>
                </c:pt>
                <c:pt idx="15951">
                  <c:v>0</c:v>
                </c:pt>
                <c:pt idx="15952">
                  <c:v>0</c:v>
                </c:pt>
                <c:pt idx="15953">
                  <c:v>0</c:v>
                </c:pt>
                <c:pt idx="15954">
                  <c:v>0</c:v>
                </c:pt>
                <c:pt idx="15955">
                  <c:v>0</c:v>
                </c:pt>
                <c:pt idx="15956">
                  <c:v>0</c:v>
                </c:pt>
                <c:pt idx="15957">
                  <c:v>0</c:v>
                </c:pt>
                <c:pt idx="15958">
                  <c:v>0</c:v>
                </c:pt>
                <c:pt idx="15959">
                  <c:v>0</c:v>
                </c:pt>
                <c:pt idx="15960">
                  <c:v>0</c:v>
                </c:pt>
                <c:pt idx="15961">
                  <c:v>0</c:v>
                </c:pt>
                <c:pt idx="15962">
                  <c:v>0</c:v>
                </c:pt>
                <c:pt idx="15963">
                  <c:v>0</c:v>
                </c:pt>
                <c:pt idx="15964">
                  <c:v>0</c:v>
                </c:pt>
                <c:pt idx="15965">
                  <c:v>0</c:v>
                </c:pt>
                <c:pt idx="15966">
                  <c:v>0</c:v>
                </c:pt>
                <c:pt idx="15967">
                  <c:v>0</c:v>
                </c:pt>
                <c:pt idx="15968">
                  <c:v>0</c:v>
                </c:pt>
                <c:pt idx="15969">
                  <c:v>0</c:v>
                </c:pt>
                <c:pt idx="15970">
                  <c:v>0</c:v>
                </c:pt>
                <c:pt idx="15971">
                  <c:v>0</c:v>
                </c:pt>
                <c:pt idx="15972">
                  <c:v>0</c:v>
                </c:pt>
                <c:pt idx="15973">
                  <c:v>0</c:v>
                </c:pt>
                <c:pt idx="15974">
                  <c:v>0</c:v>
                </c:pt>
                <c:pt idx="15975">
                  <c:v>0</c:v>
                </c:pt>
                <c:pt idx="15976">
                  <c:v>0</c:v>
                </c:pt>
                <c:pt idx="15977">
                  <c:v>0</c:v>
                </c:pt>
                <c:pt idx="15978">
                  <c:v>0</c:v>
                </c:pt>
                <c:pt idx="15979">
                  <c:v>0</c:v>
                </c:pt>
                <c:pt idx="15980">
                  <c:v>0</c:v>
                </c:pt>
                <c:pt idx="15981">
                  <c:v>0</c:v>
                </c:pt>
                <c:pt idx="15982">
                  <c:v>0</c:v>
                </c:pt>
                <c:pt idx="15983">
                  <c:v>0</c:v>
                </c:pt>
                <c:pt idx="15984">
                  <c:v>0</c:v>
                </c:pt>
                <c:pt idx="15985">
                  <c:v>0</c:v>
                </c:pt>
                <c:pt idx="15986">
                  <c:v>0</c:v>
                </c:pt>
                <c:pt idx="15987">
                  <c:v>0</c:v>
                </c:pt>
                <c:pt idx="15988">
                  <c:v>0</c:v>
                </c:pt>
                <c:pt idx="15989">
                  <c:v>0</c:v>
                </c:pt>
                <c:pt idx="15990">
                  <c:v>0</c:v>
                </c:pt>
                <c:pt idx="15991">
                  <c:v>0</c:v>
                </c:pt>
                <c:pt idx="15992">
                  <c:v>0</c:v>
                </c:pt>
                <c:pt idx="15993">
                  <c:v>0</c:v>
                </c:pt>
                <c:pt idx="15994">
                  <c:v>0</c:v>
                </c:pt>
                <c:pt idx="15995">
                  <c:v>0</c:v>
                </c:pt>
                <c:pt idx="15996">
                  <c:v>0</c:v>
                </c:pt>
                <c:pt idx="15997">
                  <c:v>0</c:v>
                </c:pt>
                <c:pt idx="15998">
                  <c:v>0</c:v>
                </c:pt>
                <c:pt idx="15999">
                  <c:v>0</c:v>
                </c:pt>
                <c:pt idx="16000">
                  <c:v>0</c:v>
                </c:pt>
                <c:pt idx="16001">
                  <c:v>0</c:v>
                </c:pt>
                <c:pt idx="16002">
                  <c:v>0</c:v>
                </c:pt>
                <c:pt idx="16003">
                  <c:v>0</c:v>
                </c:pt>
                <c:pt idx="16004">
                  <c:v>0</c:v>
                </c:pt>
                <c:pt idx="16005">
                  <c:v>0</c:v>
                </c:pt>
                <c:pt idx="16006">
                  <c:v>0</c:v>
                </c:pt>
                <c:pt idx="16007">
                  <c:v>0</c:v>
                </c:pt>
                <c:pt idx="16008">
                  <c:v>0</c:v>
                </c:pt>
                <c:pt idx="16009">
                  <c:v>0</c:v>
                </c:pt>
                <c:pt idx="16010">
                  <c:v>0</c:v>
                </c:pt>
                <c:pt idx="16011">
                  <c:v>0</c:v>
                </c:pt>
                <c:pt idx="16012">
                  <c:v>0</c:v>
                </c:pt>
                <c:pt idx="16013">
                  <c:v>0</c:v>
                </c:pt>
                <c:pt idx="16014">
                  <c:v>0</c:v>
                </c:pt>
                <c:pt idx="16015">
                  <c:v>0</c:v>
                </c:pt>
                <c:pt idx="16016">
                  <c:v>0</c:v>
                </c:pt>
                <c:pt idx="16017">
                  <c:v>0</c:v>
                </c:pt>
                <c:pt idx="16018">
                  <c:v>0</c:v>
                </c:pt>
                <c:pt idx="16019">
                  <c:v>0</c:v>
                </c:pt>
                <c:pt idx="16020">
                  <c:v>0</c:v>
                </c:pt>
                <c:pt idx="16021">
                  <c:v>0</c:v>
                </c:pt>
                <c:pt idx="16022">
                  <c:v>0</c:v>
                </c:pt>
                <c:pt idx="16023">
                  <c:v>0</c:v>
                </c:pt>
                <c:pt idx="16024">
                  <c:v>0</c:v>
                </c:pt>
                <c:pt idx="16025">
                  <c:v>0</c:v>
                </c:pt>
                <c:pt idx="16026">
                  <c:v>0</c:v>
                </c:pt>
                <c:pt idx="16027">
                  <c:v>0</c:v>
                </c:pt>
                <c:pt idx="16028">
                  <c:v>0</c:v>
                </c:pt>
                <c:pt idx="16029">
                  <c:v>0</c:v>
                </c:pt>
                <c:pt idx="16030">
                  <c:v>0</c:v>
                </c:pt>
                <c:pt idx="16031">
                  <c:v>0</c:v>
                </c:pt>
                <c:pt idx="16032">
                  <c:v>0</c:v>
                </c:pt>
                <c:pt idx="16033">
                  <c:v>0</c:v>
                </c:pt>
                <c:pt idx="16034">
                  <c:v>0</c:v>
                </c:pt>
                <c:pt idx="16035">
                  <c:v>0</c:v>
                </c:pt>
                <c:pt idx="16036">
                  <c:v>0</c:v>
                </c:pt>
                <c:pt idx="16037">
                  <c:v>0</c:v>
                </c:pt>
                <c:pt idx="16038">
                  <c:v>0</c:v>
                </c:pt>
                <c:pt idx="16039">
                  <c:v>0</c:v>
                </c:pt>
                <c:pt idx="16040">
                  <c:v>0</c:v>
                </c:pt>
                <c:pt idx="16041">
                  <c:v>0</c:v>
                </c:pt>
                <c:pt idx="16042">
                  <c:v>0</c:v>
                </c:pt>
                <c:pt idx="16043">
                  <c:v>0</c:v>
                </c:pt>
                <c:pt idx="16044">
                  <c:v>0</c:v>
                </c:pt>
                <c:pt idx="16045">
                  <c:v>0</c:v>
                </c:pt>
                <c:pt idx="16046">
                  <c:v>0</c:v>
                </c:pt>
                <c:pt idx="16047">
                  <c:v>0</c:v>
                </c:pt>
                <c:pt idx="16048">
                  <c:v>0</c:v>
                </c:pt>
                <c:pt idx="16049">
                  <c:v>0</c:v>
                </c:pt>
                <c:pt idx="16050">
                  <c:v>0</c:v>
                </c:pt>
                <c:pt idx="16051">
                  <c:v>0</c:v>
                </c:pt>
                <c:pt idx="16052">
                  <c:v>0</c:v>
                </c:pt>
                <c:pt idx="16053">
                  <c:v>0</c:v>
                </c:pt>
                <c:pt idx="16054">
                  <c:v>0</c:v>
                </c:pt>
                <c:pt idx="16055">
                  <c:v>0</c:v>
                </c:pt>
                <c:pt idx="16056">
                  <c:v>0</c:v>
                </c:pt>
                <c:pt idx="16057">
                  <c:v>0</c:v>
                </c:pt>
                <c:pt idx="16058">
                  <c:v>0</c:v>
                </c:pt>
                <c:pt idx="16059">
                  <c:v>0</c:v>
                </c:pt>
                <c:pt idx="16060">
                  <c:v>0</c:v>
                </c:pt>
                <c:pt idx="16061">
                  <c:v>0</c:v>
                </c:pt>
                <c:pt idx="16062">
                  <c:v>0</c:v>
                </c:pt>
                <c:pt idx="16063">
                  <c:v>0</c:v>
                </c:pt>
                <c:pt idx="16064">
                  <c:v>0</c:v>
                </c:pt>
                <c:pt idx="16065">
                  <c:v>0</c:v>
                </c:pt>
                <c:pt idx="16066">
                  <c:v>0</c:v>
                </c:pt>
                <c:pt idx="16067">
                  <c:v>0</c:v>
                </c:pt>
                <c:pt idx="16068">
                  <c:v>0</c:v>
                </c:pt>
                <c:pt idx="16069">
                  <c:v>0</c:v>
                </c:pt>
                <c:pt idx="16070">
                  <c:v>0</c:v>
                </c:pt>
                <c:pt idx="16071">
                  <c:v>0</c:v>
                </c:pt>
                <c:pt idx="16072">
                  <c:v>0</c:v>
                </c:pt>
                <c:pt idx="16073">
                  <c:v>0</c:v>
                </c:pt>
                <c:pt idx="16074">
                  <c:v>0</c:v>
                </c:pt>
                <c:pt idx="16075">
                  <c:v>0</c:v>
                </c:pt>
                <c:pt idx="16076">
                  <c:v>0</c:v>
                </c:pt>
                <c:pt idx="16077">
                  <c:v>0</c:v>
                </c:pt>
                <c:pt idx="16078">
                  <c:v>0</c:v>
                </c:pt>
                <c:pt idx="16079">
                  <c:v>0</c:v>
                </c:pt>
                <c:pt idx="16080">
                  <c:v>0</c:v>
                </c:pt>
                <c:pt idx="16081">
                  <c:v>0</c:v>
                </c:pt>
                <c:pt idx="16082">
                  <c:v>0</c:v>
                </c:pt>
                <c:pt idx="16083">
                  <c:v>0</c:v>
                </c:pt>
                <c:pt idx="16084">
                  <c:v>0</c:v>
                </c:pt>
                <c:pt idx="16085">
                  <c:v>0</c:v>
                </c:pt>
                <c:pt idx="16086">
                  <c:v>0</c:v>
                </c:pt>
                <c:pt idx="16087">
                  <c:v>0</c:v>
                </c:pt>
                <c:pt idx="16088">
                  <c:v>0</c:v>
                </c:pt>
                <c:pt idx="16089">
                  <c:v>0</c:v>
                </c:pt>
                <c:pt idx="16090">
                  <c:v>0</c:v>
                </c:pt>
                <c:pt idx="16091">
                  <c:v>0</c:v>
                </c:pt>
                <c:pt idx="16092">
                  <c:v>0</c:v>
                </c:pt>
                <c:pt idx="16093">
                  <c:v>0</c:v>
                </c:pt>
                <c:pt idx="16094">
                  <c:v>0</c:v>
                </c:pt>
                <c:pt idx="16095">
                  <c:v>0</c:v>
                </c:pt>
                <c:pt idx="16096">
                  <c:v>0</c:v>
                </c:pt>
                <c:pt idx="16097">
                  <c:v>0</c:v>
                </c:pt>
                <c:pt idx="16098">
                  <c:v>0</c:v>
                </c:pt>
                <c:pt idx="16099">
                  <c:v>0</c:v>
                </c:pt>
                <c:pt idx="16100">
                  <c:v>0</c:v>
                </c:pt>
                <c:pt idx="16101">
                  <c:v>0</c:v>
                </c:pt>
                <c:pt idx="16102">
                  <c:v>0</c:v>
                </c:pt>
                <c:pt idx="16103">
                  <c:v>0</c:v>
                </c:pt>
                <c:pt idx="16104">
                  <c:v>0</c:v>
                </c:pt>
                <c:pt idx="16105">
                  <c:v>0</c:v>
                </c:pt>
                <c:pt idx="16106">
                  <c:v>0</c:v>
                </c:pt>
                <c:pt idx="16107">
                  <c:v>0</c:v>
                </c:pt>
                <c:pt idx="16108">
                  <c:v>0</c:v>
                </c:pt>
                <c:pt idx="16109">
                  <c:v>0</c:v>
                </c:pt>
                <c:pt idx="16110">
                  <c:v>0</c:v>
                </c:pt>
                <c:pt idx="16111">
                  <c:v>0</c:v>
                </c:pt>
                <c:pt idx="16112">
                  <c:v>0</c:v>
                </c:pt>
                <c:pt idx="16113">
                  <c:v>0</c:v>
                </c:pt>
                <c:pt idx="16114">
                  <c:v>0</c:v>
                </c:pt>
                <c:pt idx="16115">
                  <c:v>0</c:v>
                </c:pt>
                <c:pt idx="16116">
                  <c:v>0</c:v>
                </c:pt>
                <c:pt idx="16117">
                  <c:v>0</c:v>
                </c:pt>
                <c:pt idx="16118">
                  <c:v>0</c:v>
                </c:pt>
                <c:pt idx="16119">
                  <c:v>0</c:v>
                </c:pt>
                <c:pt idx="16120">
                  <c:v>0</c:v>
                </c:pt>
                <c:pt idx="16121">
                  <c:v>0</c:v>
                </c:pt>
                <c:pt idx="16122">
                  <c:v>0</c:v>
                </c:pt>
                <c:pt idx="16123">
                  <c:v>0</c:v>
                </c:pt>
                <c:pt idx="16124">
                  <c:v>0</c:v>
                </c:pt>
                <c:pt idx="16125">
                  <c:v>0</c:v>
                </c:pt>
                <c:pt idx="16126">
                  <c:v>0</c:v>
                </c:pt>
                <c:pt idx="16127">
                  <c:v>0</c:v>
                </c:pt>
                <c:pt idx="16128">
                  <c:v>0</c:v>
                </c:pt>
                <c:pt idx="16129">
                  <c:v>0</c:v>
                </c:pt>
                <c:pt idx="16130">
                  <c:v>0</c:v>
                </c:pt>
                <c:pt idx="16131">
                  <c:v>0</c:v>
                </c:pt>
                <c:pt idx="16132">
                  <c:v>0</c:v>
                </c:pt>
                <c:pt idx="16133">
                  <c:v>0</c:v>
                </c:pt>
                <c:pt idx="16134">
                  <c:v>0</c:v>
                </c:pt>
                <c:pt idx="16135">
                  <c:v>0</c:v>
                </c:pt>
                <c:pt idx="16136">
                  <c:v>0</c:v>
                </c:pt>
                <c:pt idx="16137">
                  <c:v>0</c:v>
                </c:pt>
                <c:pt idx="16138">
                  <c:v>0</c:v>
                </c:pt>
                <c:pt idx="16139">
                  <c:v>0</c:v>
                </c:pt>
                <c:pt idx="16140">
                  <c:v>0</c:v>
                </c:pt>
                <c:pt idx="16141">
                  <c:v>0</c:v>
                </c:pt>
                <c:pt idx="16142">
                  <c:v>0</c:v>
                </c:pt>
                <c:pt idx="16143">
                  <c:v>0</c:v>
                </c:pt>
                <c:pt idx="16144">
                  <c:v>0</c:v>
                </c:pt>
                <c:pt idx="16145">
                  <c:v>0</c:v>
                </c:pt>
                <c:pt idx="16146">
                  <c:v>0</c:v>
                </c:pt>
                <c:pt idx="16147">
                  <c:v>0</c:v>
                </c:pt>
                <c:pt idx="16148">
                  <c:v>0</c:v>
                </c:pt>
                <c:pt idx="16149">
                  <c:v>0</c:v>
                </c:pt>
                <c:pt idx="16150">
                  <c:v>0</c:v>
                </c:pt>
                <c:pt idx="16151">
                  <c:v>0</c:v>
                </c:pt>
                <c:pt idx="16152">
                  <c:v>0</c:v>
                </c:pt>
                <c:pt idx="16153">
                  <c:v>0</c:v>
                </c:pt>
                <c:pt idx="16154">
                  <c:v>0</c:v>
                </c:pt>
                <c:pt idx="16155">
                  <c:v>0</c:v>
                </c:pt>
                <c:pt idx="16156">
                  <c:v>0</c:v>
                </c:pt>
                <c:pt idx="16157">
                  <c:v>0</c:v>
                </c:pt>
                <c:pt idx="16158">
                  <c:v>0</c:v>
                </c:pt>
                <c:pt idx="16159">
                  <c:v>0</c:v>
                </c:pt>
                <c:pt idx="16160">
                  <c:v>0</c:v>
                </c:pt>
                <c:pt idx="16161">
                  <c:v>0</c:v>
                </c:pt>
                <c:pt idx="16162">
                  <c:v>0</c:v>
                </c:pt>
                <c:pt idx="16163">
                  <c:v>0</c:v>
                </c:pt>
                <c:pt idx="16164">
                  <c:v>0</c:v>
                </c:pt>
                <c:pt idx="16165">
                  <c:v>0</c:v>
                </c:pt>
                <c:pt idx="16166">
                  <c:v>0</c:v>
                </c:pt>
                <c:pt idx="16167">
                  <c:v>0</c:v>
                </c:pt>
                <c:pt idx="16168">
                  <c:v>0</c:v>
                </c:pt>
                <c:pt idx="16169">
                  <c:v>0</c:v>
                </c:pt>
                <c:pt idx="16170">
                  <c:v>0</c:v>
                </c:pt>
                <c:pt idx="16171">
                  <c:v>0</c:v>
                </c:pt>
                <c:pt idx="16172">
                  <c:v>0</c:v>
                </c:pt>
                <c:pt idx="16173">
                  <c:v>0</c:v>
                </c:pt>
                <c:pt idx="16174">
                  <c:v>0</c:v>
                </c:pt>
                <c:pt idx="16175">
                  <c:v>0</c:v>
                </c:pt>
                <c:pt idx="16176">
                  <c:v>0</c:v>
                </c:pt>
                <c:pt idx="16177">
                  <c:v>0</c:v>
                </c:pt>
                <c:pt idx="16178">
                  <c:v>0</c:v>
                </c:pt>
                <c:pt idx="16179">
                  <c:v>0</c:v>
                </c:pt>
                <c:pt idx="16180">
                  <c:v>0</c:v>
                </c:pt>
                <c:pt idx="16181">
                  <c:v>0</c:v>
                </c:pt>
                <c:pt idx="16182">
                  <c:v>0</c:v>
                </c:pt>
                <c:pt idx="16183">
                  <c:v>0</c:v>
                </c:pt>
                <c:pt idx="16184">
                  <c:v>0</c:v>
                </c:pt>
                <c:pt idx="16185">
                  <c:v>0</c:v>
                </c:pt>
                <c:pt idx="16186">
                  <c:v>0</c:v>
                </c:pt>
                <c:pt idx="16187">
                  <c:v>0</c:v>
                </c:pt>
                <c:pt idx="16188">
                  <c:v>0</c:v>
                </c:pt>
                <c:pt idx="16189">
                  <c:v>0</c:v>
                </c:pt>
                <c:pt idx="16190">
                  <c:v>0</c:v>
                </c:pt>
                <c:pt idx="16191">
                  <c:v>0</c:v>
                </c:pt>
                <c:pt idx="16192">
                  <c:v>0</c:v>
                </c:pt>
                <c:pt idx="16193">
                  <c:v>0</c:v>
                </c:pt>
                <c:pt idx="16194">
                  <c:v>0</c:v>
                </c:pt>
                <c:pt idx="16195">
                  <c:v>0</c:v>
                </c:pt>
                <c:pt idx="16196">
                  <c:v>0</c:v>
                </c:pt>
                <c:pt idx="16197">
                  <c:v>0</c:v>
                </c:pt>
                <c:pt idx="16198">
                  <c:v>0</c:v>
                </c:pt>
                <c:pt idx="16199">
                  <c:v>0</c:v>
                </c:pt>
                <c:pt idx="16200">
                  <c:v>0</c:v>
                </c:pt>
                <c:pt idx="16201">
                  <c:v>0</c:v>
                </c:pt>
                <c:pt idx="16202">
                  <c:v>0</c:v>
                </c:pt>
                <c:pt idx="16203">
                  <c:v>0</c:v>
                </c:pt>
                <c:pt idx="16204">
                  <c:v>0</c:v>
                </c:pt>
                <c:pt idx="16205">
                  <c:v>0</c:v>
                </c:pt>
                <c:pt idx="16206">
                  <c:v>0</c:v>
                </c:pt>
                <c:pt idx="16207">
                  <c:v>0</c:v>
                </c:pt>
                <c:pt idx="16208">
                  <c:v>0</c:v>
                </c:pt>
                <c:pt idx="16209">
                  <c:v>0</c:v>
                </c:pt>
                <c:pt idx="16210">
                  <c:v>0</c:v>
                </c:pt>
                <c:pt idx="16211">
                  <c:v>0</c:v>
                </c:pt>
                <c:pt idx="16212">
                  <c:v>0</c:v>
                </c:pt>
                <c:pt idx="16213">
                  <c:v>0</c:v>
                </c:pt>
                <c:pt idx="16214">
                  <c:v>0</c:v>
                </c:pt>
                <c:pt idx="16215">
                  <c:v>0</c:v>
                </c:pt>
                <c:pt idx="16216">
                  <c:v>0</c:v>
                </c:pt>
                <c:pt idx="16217">
                  <c:v>0</c:v>
                </c:pt>
                <c:pt idx="16218">
                  <c:v>0</c:v>
                </c:pt>
                <c:pt idx="16219">
                  <c:v>0</c:v>
                </c:pt>
                <c:pt idx="16220">
                  <c:v>0</c:v>
                </c:pt>
                <c:pt idx="16221">
                  <c:v>0</c:v>
                </c:pt>
                <c:pt idx="16222">
                  <c:v>0</c:v>
                </c:pt>
                <c:pt idx="16223">
                  <c:v>0</c:v>
                </c:pt>
                <c:pt idx="16224">
                  <c:v>0</c:v>
                </c:pt>
                <c:pt idx="16225">
                  <c:v>0</c:v>
                </c:pt>
                <c:pt idx="16226">
                  <c:v>0</c:v>
                </c:pt>
                <c:pt idx="16227">
                  <c:v>0</c:v>
                </c:pt>
                <c:pt idx="16228">
                  <c:v>0</c:v>
                </c:pt>
                <c:pt idx="16229">
                  <c:v>0</c:v>
                </c:pt>
                <c:pt idx="16230">
                  <c:v>0</c:v>
                </c:pt>
                <c:pt idx="16231">
                  <c:v>0</c:v>
                </c:pt>
                <c:pt idx="16232">
                  <c:v>0</c:v>
                </c:pt>
                <c:pt idx="16233">
                  <c:v>0</c:v>
                </c:pt>
                <c:pt idx="16234">
                  <c:v>0</c:v>
                </c:pt>
                <c:pt idx="16235">
                  <c:v>0</c:v>
                </c:pt>
                <c:pt idx="16236">
                  <c:v>0</c:v>
                </c:pt>
                <c:pt idx="16237">
                  <c:v>0</c:v>
                </c:pt>
                <c:pt idx="16238">
                  <c:v>0</c:v>
                </c:pt>
                <c:pt idx="16239">
                  <c:v>0</c:v>
                </c:pt>
                <c:pt idx="16240">
                  <c:v>0</c:v>
                </c:pt>
                <c:pt idx="16241">
                  <c:v>0</c:v>
                </c:pt>
                <c:pt idx="16242">
                  <c:v>0</c:v>
                </c:pt>
                <c:pt idx="16243">
                  <c:v>0</c:v>
                </c:pt>
                <c:pt idx="16244">
                  <c:v>0</c:v>
                </c:pt>
                <c:pt idx="16245">
                  <c:v>0</c:v>
                </c:pt>
                <c:pt idx="16246">
                  <c:v>0</c:v>
                </c:pt>
                <c:pt idx="16247">
                  <c:v>0</c:v>
                </c:pt>
                <c:pt idx="16248">
                  <c:v>0</c:v>
                </c:pt>
                <c:pt idx="16249">
                  <c:v>0</c:v>
                </c:pt>
                <c:pt idx="16250">
                  <c:v>0</c:v>
                </c:pt>
                <c:pt idx="16251">
                  <c:v>0</c:v>
                </c:pt>
                <c:pt idx="16252">
                  <c:v>0</c:v>
                </c:pt>
                <c:pt idx="16253">
                  <c:v>0</c:v>
                </c:pt>
                <c:pt idx="16254">
                  <c:v>0</c:v>
                </c:pt>
                <c:pt idx="16255">
                  <c:v>0</c:v>
                </c:pt>
                <c:pt idx="16256">
                  <c:v>0</c:v>
                </c:pt>
                <c:pt idx="16257">
                  <c:v>0</c:v>
                </c:pt>
                <c:pt idx="16258">
                  <c:v>0</c:v>
                </c:pt>
                <c:pt idx="16259">
                  <c:v>0</c:v>
                </c:pt>
                <c:pt idx="16260">
                  <c:v>0</c:v>
                </c:pt>
                <c:pt idx="16261">
                  <c:v>0</c:v>
                </c:pt>
                <c:pt idx="16262">
                  <c:v>0</c:v>
                </c:pt>
                <c:pt idx="16263">
                  <c:v>0</c:v>
                </c:pt>
                <c:pt idx="16264">
                  <c:v>0</c:v>
                </c:pt>
                <c:pt idx="16265">
                  <c:v>0</c:v>
                </c:pt>
                <c:pt idx="16266">
                  <c:v>0</c:v>
                </c:pt>
                <c:pt idx="16267">
                  <c:v>0</c:v>
                </c:pt>
                <c:pt idx="16268">
                  <c:v>0</c:v>
                </c:pt>
                <c:pt idx="16269">
                  <c:v>0</c:v>
                </c:pt>
                <c:pt idx="16270">
                  <c:v>0</c:v>
                </c:pt>
                <c:pt idx="16271">
                  <c:v>0</c:v>
                </c:pt>
                <c:pt idx="16272">
                  <c:v>0</c:v>
                </c:pt>
                <c:pt idx="16273">
                  <c:v>0</c:v>
                </c:pt>
                <c:pt idx="16274">
                  <c:v>0</c:v>
                </c:pt>
                <c:pt idx="16275">
                  <c:v>0</c:v>
                </c:pt>
                <c:pt idx="16276">
                  <c:v>0</c:v>
                </c:pt>
                <c:pt idx="16277">
                  <c:v>0</c:v>
                </c:pt>
                <c:pt idx="16278">
                  <c:v>0</c:v>
                </c:pt>
                <c:pt idx="16279">
                  <c:v>0</c:v>
                </c:pt>
                <c:pt idx="16280">
                  <c:v>0</c:v>
                </c:pt>
                <c:pt idx="16281">
                  <c:v>0</c:v>
                </c:pt>
                <c:pt idx="16282">
                  <c:v>0</c:v>
                </c:pt>
                <c:pt idx="16283">
                  <c:v>0</c:v>
                </c:pt>
                <c:pt idx="16284">
                  <c:v>0</c:v>
                </c:pt>
                <c:pt idx="16285">
                  <c:v>0</c:v>
                </c:pt>
                <c:pt idx="16286">
                  <c:v>0</c:v>
                </c:pt>
                <c:pt idx="16287">
                  <c:v>0</c:v>
                </c:pt>
                <c:pt idx="16288">
                  <c:v>0</c:v>
                </c:pt>
                <c:pt idx="16289">
                  <c:v>0</c:v>
                </c:pt>
                <c:pt idx="16290">
                  <c:v>0</c:v>
                </c:pt>
                <c:pt idx="16291">
                  <c:v>0</c:v>
                </c:pt>
                <c:pt idx="16292">
                  <c:v>0</c:v>
                </c:pt>
                <c:pt idx="16293">
                  <c:v>0</c:v>
                </c:pt>
                <c:pt idx="16294">
                  <c:v>0</c:v>
                </c:pt>
                <c:pt idx="16295">
                  <c:v>0</c:v>
                </c:pt>
                <c:pt idx="16296">
                  <c:v>0</c:v>
                </c:pt>
                <c:pt idx="16297">
                  <c:v>0</c:v>
                </c:pt>
                <c:pt idx="16298">
                  <c:v>0</c:v>
                </c:pt>
                <c:pt idx="16299">
                  <c:v>0</c:v>
                </c:pt>
                <c:pt idx="16300">
                  <c:v>0</c:v>
                </c:pt>
                <c:pt idx="16301">
                  <c:v>0</c:v>
                </c:pt>
                <c:pt idx="16302">
                  <c:v>0</c:v>
                </c:pt>
                <c:pt idx="16303">
                  <c:v>0</c:v>
                </c:pt>
                <c:pt idx="16304">
                  <c:v>0</c:v>
                </c:pt>
                <c:pt idx="16305">
                  <c:v>0</c:v>
                </c:pt>
                <c:pt idx="16306">
                  <c:v>0</c:v>
                </c:pt>
                <c:pt idx="16307">
                  <c:v>0</c:v>
                </c:pt>
                <c:pt idx="16308">
                  <c:v>0</c:v>
                </c:pt>
                <c:pt idx="16309">
                  <c:v>0</c:v>
                </c:pt>
                <c:pt idx="16310">
                  <c:v>0</c:v>
                </c:pt>
                <c:pt idx="16311">
                  <c:v>0</c:v>
                </c:pt>
                <c:pt idx="16312">
                  <c:v>0</c:v>
                </c:pt>
                <c:pt idx="16313">
                  <c:v>0</c:v>
                </c:pt>
                <c:pt idx="16314">
                  <c:v>0</c:v>
                </c:pt>
                <c:pt idx="16315">
                  <c:v>0</c:v>
                </c:pt>
                <c:pt idx="16316">
                  <c:v>0</c:v>
                </c:pt>
                <c:pt idx="16317">
                  <c:v>0</c:v>
                </c:pt>
                <c:pt idx="16318">
                  <c:v>0</c:v>
                </c:pt>
                <c:pt idx="16319">
                  <c:v>0</c:v>
                </c:pt>
                <c:pt idx="16320">
                  <c:v>0</c:v>
                </c:pt>
                <c:pt idx="16321">
                  <c:v>0</c:v>
                </c:pt>
                <c:pt idx="16322">
                  <c:v>0</c:v>
                </c:pt>
                <c:pt idx="16323">
                  <c:v>0</c:v>
                </c:pt>
                <c:pt idx="16324">
                  <c:v>0</c:v>
                </c:pt>
                <c:pt idx="16325">
                  <c:v>0</c:v>
                </c:pt>
                <c:pt idx="16326">
                  <c:v>0</c:v>
                </c:pt>
                <c:pt idx="16327">
                  <c:v>0</c:v>
                </c:pt>
                <c:pt idx="16328">
                  <c:v>0</c:v>
                </c:pt>
                <c:pt idx="16329">
                  <c:v>0</c:v>
                </c:pt>
                <c:pt idx="16330">
                  <c:v>0</c:v>
                </c:pt>
                <c:pt idx="16331">
                  <c:v>0</c:v>
                </c:pt>
                <c:pt idx="16332">
                  <c:v>0</c:v>
                </c:pt>
                <c:pt idx="16333">
                  <c:v>0</c:v>
                </c:pt>
                <c:pt idx="16334">
                  <c:v>0</c:v>
                </c:pt>
                <c:pt idx="16335">
                  <c:v>0</c:v>
                </c:pt>
                <c:pt idx="16336">
                  <c:v>0</c:v>
                </c:pt>
                <c:pt idx="16337">
                  <c:v>0</c:v>
                </c:pt>
                <c:pt idx="16338">
                  <c:v>0</c:v>
                </c:pt>
                <c:pt idx="16339">
                  <c:v>0</c:v>
                </c:pt>
                <c:pt idx="16340">
                  <c:v>0</c:v>
                </c:pt>
                <c:pt idx="16341">
                  <c:v>0</c:v>
                </c:pt>
                <c:pt idx="16342">
                  <c:v>0</c:v>
                </c:pt>
                <c:pt idx="16343">
                  <c:v>0</c:v>
                </c:pt>
                <c:pt idx="16344">
                  <c:v>0</c:v>
                </c:pt>
                <c:pt idx="16345">
                  <c:v>0</c:v>
                </c:pt>
                <c:pt idx="16346">
                  <c:v>0</c:v>
                </c:pt>
                <c:pt idx="16347">
                  <c:v>0</c:v>
                </c:pt>
                <c:pt idx="16348">
                  <c:v>0</c:v>
                </c:pt>
                <c:pt idx="16349">
                  <c:v>0</c:v>
                </c:pt>
                <c:pt idx="16350">
                  <c:v>0</c:v>
                </c:pt>
                <c:pt idx="16351">
                  <c:v>0</c:v>
                </c:pt>
                <c:pt idx="16352">
                  <c:v>0</c:v>
                </c:pt>
                <c:pt idx="16353">
                  <c:v>0</c:v>
                </c:pt>
                <c:pt idx="16354">
                  <c:v>0</c:v>
                </c:pt>
                <c:pt idx="16355">
                  <c:v>0</c:v>
                </c:pt>
                <c:pt idx="16356">
                  <c:v>0</c:v>
                </c:pt>
                <c:pt idx="16357">
                  <c:v>0</c:v>
                </c:pt>
                <c:pt idx="16358">
                  <c:v>0</c:v>
                </c:pt>
                <c:pt idx="16359">
                  <c:v>0</c:v>
                </c:pt>
                <c:pt idx="16360">
                  <c:v>0</c:v>
                </c:pt>
                <c:pt idx="16361">
                  <c:v>0</c:v>
                </c:pt>
                <c:pt idx="16362">
                  <c:v>0</c:v>
                </c:pt>
                <c:pt idx="16363">
                  <c:v>0</c:v>
                </c:pt>
                <c:pt idx="16364">
                  <c:v>0</c:v>
                </c:pt>
                <c:pt idx="16365">
                  <c:v>0</c:v>
                </c:pt>
                <c:pt idx="16366">
                  <c:v>0</c:v>
                </c:pt>
                <c:pt idx="16367">
                  <c:v>0</c:v>
                </c:pt>
                <c:pt idx="16368">
                  <c:v>0</c:v>
                </c:pt>
                <c:pt idx="16369">
                  <c:v>0</c:v>
                </c:pt>
                <c:pt idx="16370">
                  <c:v>0</c:v>
                </c:pt>
                <c:pt idx="16371">
                  <c:v>0</c:v>
                </c:pt>
                <c:pt idx="16372">
                  <c:v>0</c:v>
                </c:pt>
                <c:pt idx="16373">
                  <c:v>0</c:v>
                </c:pt>
                <c:pt idx="16374">
                  <c:v>0</c:v>
                </c:pt>
                <c:pt idx="16375">
                  <c:v>0</c:v>
                </c:pt>
                <c:pt idx="16376">
                  <c:v>0</c:v>
                </c:pt>
                <c:pt idx="16377">
                  <c:v>0</c:v>
                </c:pt>
                <c:pt idx="16378">
                  <c:v>0</c:v>
                </c:pt>
                <c:pt idx="16379">
                  <c:v>0</c:v>
                </c:pt>
                <c:pt idx="16380">
                  <c:v>0</c:v>
                </c:pt>
                <c:pt idx="16381">
                  <c:v>0</c:v>
                </c:pt>
                <c:pt idx="16382">
                  <c:v>0</c:v>
                </c:pt>
                <c:pt idx="16383">
                  <c:v>0</c:v>
                </c:pt>
                <c:pt idx="16384">
                  <c:v>0</c:v>
                </c:pt>
                <c:pt idx="16385">
                  <c:v>0</c:v>
                </c:pt>
                <c:pt idx="16386">
                  <c:v>0</c:v>
                </c:pt>
                <c:pt idx="16387">
                  <c:v>0</c:v>
                </c:pt>
                <c:pt idx="16388">
                  <c:v>0</c:v>
                </c:pt>
                <c:pt idx="16389">
                  <c:v>0</c:v>
                </c:pt>
                <c:pt idx="16390">
                  <c:v>0</c:v>
                </c:pt>
                <c:pt idx="16391">
                  <c:v>0</c:v>
                </c:pt>
                <c:pt idx="16392">
                  <c:v>0</c:v>
                </c:pt>
                <c:pt idx="16393">
                  <c:v>0</c:v>
                </c:pt>
                <c:pt idx="16394">
                  <c:v>0</c:v>
                </c:pt>
                <c:pt idx="16395">
                  <c:v>0</c:v>
                </c:pt>
                <c:pt idx="16396">
                  <c:v>0</c:v>
                </c:pt>
                <c:pt idx="16397">
                  <c:v>0</c:v>
                </c:pt>
                <c:pt idx="16398">
                  <c:v>0</c:v>
                </c:pt>
                <c:pt idx="16399">
                  <c:v>0</c:v>
                </c:pt>
                <c:pt idx="16400">
                  <c:v>0</c:v>
                </c:pt>
                <c:pt idx="16401">
                  <c:v>0</c:v>
                </c:pt>
                <c:pt idx="16402">
                  <c:v>0</c:v>
                </c:pt>
                <c:pt idx="16403">
                  <c:v>0</c:v>
                </c:pt>
                <c:pt idx="16404">
                  <c:v>0</c:v>
                </c:pt>
                <c:pt idx="16405">
                  <c:v>0</c:v>
                </c:pt>
                <c:pt idx="16406">
                  <c:v>0</c:v>
                </c:pt>
                <c:pt idx="16407">
                  <c:v>0</c:v>
                </c:pt>
                <c:pt idx="16408">
                  <c:v>0</c:v>
                </c:pt>
                <c:pt idx="16409">
                  <c:v>0</c:v>
                </c:pt>
                <c:pt idx="16410">
                  <c:v>0</c:v>
                </c:pt>
                <c:pt idx="16411">
                  <c:v>0</c:v>
                </c:pt>
                <c:pt idx="16412">
                  <c:v>0</c:v>
                </c:pt>
                <c:pt idx="16413">
                  <c:v>0</c:v>
                </c:pt>
                <c:pt idx="16414">
                  <c:v>0</c:v>
                </c:pt>
                <c:pt idx="16415">
                  <c:v>0</c:v>
                </c:pt>
                <c:pt idx="16416">
                  <c:v>0</c:v>
                </c:pt>
                <c:pt idx="16417">
                  <c:v>0</c:v>
                </c:pt>
                <c:pt idx="16418">
                  <c:v>0</c:v>
                </c:pt>
                <c:pt idx="16419">
                  <c:v>0</c:v>
                </c:pt>
                <c:pt idx="16420">
                  <c:v>0</c:v>
                </c:pt>
                <c:pt idx="16421">
                  <c:v>0</c:v>
                </c:pt>
                <c:pt idx="16422">
                  <c:v>0</c:v>
                </c:pt>
                <c:pt idx="16423">
                  <c:v>0</c:v>
                </c:pt>
                <c:pt idx="16424">
                  <c:v>0</c:v>
                </c:pt>
                <c:pt idx="16425">
                  <c:v>0</c:v>
                </c:pt>
                <c:pt idx="16426">
                  <c:v>0</c:v>
                </c:pt>
                <c:pt idx="16427">
                  <c:v>0</c:v>
                </c:pt>
                <c:pt idx="16428">
                  <c:v>0</c:v>
                </c:pt>
                <c:pt idx="16429">
                  <c:v>0</c:v>
                </c:pt>
                <c:pt idx="16430">
                  <c:v>0</c:v>
                </c:pt>
                <c:pt idx="16431">
                  <c:v>0</c:v>
                </c:pt>
                <c:pt idx="16432">
                  <c:v>0</c:v>
                </c:pt>
                <c:pt idx="16433">
                  <c:v>0</c:v>
                </c:pt>
                <c:pt idx="16434">
                  <c:v>0</c:v>
                </c:pt>
                <c:pt idx="16435">
                  <c:v>0</c:v>
                </c:pt>
                <c:pt idx="16436">
                  <c:v>0</c:v>
                </c:pt>
                <c:pt idx="16437">
                  <c:v>0</c:v>
                </c:pt>
                <c:pt idx="16438">
                  <c:v>0</c:v>
                </c:pt>
                <c:pt idx="16439">
                  <c:v>0</c:v>
                </c:pt>
                <c:pt idx="16440">
                  <c:v>0</c:v>
                </c:pt>
                <c:pt idx="16441">
                  <c:v>0</c:v>
                </c:pt>
                <c:pt idx="16442">
                  <c:v>0</c:v>
                </c:pt>
                <c:pt idx="16443">
                  <c:v>0</c:v>
                </c:pt>
                <c:pt idx="16444">
                  <c:v>0</c:v>
                </c:pt>
                <c:pt idx="16445">
                  <c:v>0</c:v>
                </c:pt>
                <c:pt idx="16446">
                  <c:v>0</c:v>
                </c:pt>
                <c:pt idx="16447">
                  <c:v>0</c:v>
                </c:pt>
                <c:pt idx="16448">
                  <c:v>0</c:v>
                </c:pt>
                <c:pt idx="16449">
                  <c:v>0</c:v>
                </c:pt>
                <c:pt idx="16450">
                  <c:v>0</c:v>
                </c:pt>
                <c:pt idx="16451">
                  <c:v>0</c:v>
                </c:pt>
                <c:pt idx="16452">
                  <c:v>0</c:v>
                </c:pt>
                <c:pt idx="16453">
                  <c:v>0</c:v>
                </c:pt>
                <c:pt idx="16454">
                  <c:v>0</c:v>
                </c:pt>
                <c:pt idx="16455">
                  <c:v>0</c:v>
                </c:pt>
                <c:pt idx="16456">
                  <c:v>0</c:v>
                </c:pt>
                <c:pt idx="16457">
                  <c:v>0</c:v>
                </c:pt>
                <c:pt idx="16458">
                  <c:v>0</c:v>
                </c:pt>
                <c:pt idx="16459">
                  <c:v>0</c:v>
                </c:pt>
                <c:pt idx="16460">
                  <c:v>0</c:v>
                </c:pt>
                <c:pt idx="16461">
                  <c:v>0</c:v>
                </c:pt>
                <c:pt idx="16462">
                  <c:v>0</c:v>
                </c:pt>
                <c:pt idx="16463">
                  <c:v>0</c:v>
                </c:pt>
                <c:pt idx="16464">
                  <c:v>0</c:v>
                </c:pt>
                <c:pt idx="16465">
                  <c:v>0</c:v>
                </c:pt>
                <c:pt idx="16466">
                  <c:v>0</c:v>
                </c:pt>
                <c:pt idx="16467">
                  <c:v>0</c:v>
                </c:pt>
                <c:pt idx="16468">
                  <c:v>0</c:v>
                </c:pt>
                <c:pt idx="16469">
                  <c:v>0</c:v>
                </c:pt>
                <c:pt idx="16470">
                  <c:v>0</c:v>
                </c:pt>
                <c:pt idx="16471">
                  <c:v>0</c:v>
                </c:pt>
                <c:pt idx="16472">
                  <c:v>0</c:v>
                </c:pt>
                <c:pt idx="16473">
                  <c:v>0</c:v>
                </c:pt>
                <c:pt idx="16474">
                  <c:v>0</c:v>
                </c:pt>
                <c:pt idx="16475">
                  <c:v>0</c:v>
                </c:pt>
                <c:pt idx="16476">
                  <c:v>0</c:v>
                </c:pt>
                <c:pt idx="16477">
                  <c:v>0</c:v>
                </c:pt>
                <c:pt idx="16478">
                  <c:v>0</c:v>
                </c:pt>
                <c:pt idx="16479">
                  <c:v>0</c:v>
                </c:pt>
                <c:pt idx="16480">
                  <c:v>0</c:v>
                </c:pt>
                <c:pt idx="16481">
                  <c:v>0</c:v>
                </c:pt>
                <c:pt idx="16482">
                  <c:v>0</c:v>
                </c:pt>
                <c:pt idx="16483">
                  <c:v>0</c:v>
                </c:pt>
                <c:pt idx="16484">
                  <c:v>0</c:v>
                </c:pt>
                <c:pt idx="16485">
                  <c:v>0</c:v>
                </c:pt>
                <c:pt idx="16486">
                  <c:v>0</c:v>
                </c:pt>
                <c:pt idx="16487">
                  <c:v>0</c:v>
                </c:pt>
                <c:pt idx="16488">
                  <c:v>0</c:v>
                </c:pt>
                <c:pt idx="16489">
                  <c:v>0</c:v>
                </c:pt>
                <c:pt idx="16490">
                  <c:v>0</c:v>
                </c:pt>
                <c:pt idx="16491">
                  <c:v>0</c:v>
                </c:pt>
                <c:pt idx="16492">
                  <c:v>0</c:v>
                </c:pt>
                <c:pt idx="16493">
                  <c:v>0</c:v>
                </c:pt>
                <c:pt idx="16494">
                  <c:v>0</c:v>
                </c:pt>
                <c:pt idx="16495">
                  <c:v>0</c:v>
                </c:pt>
                <c:pt idx="16496">
                  <c:v>0</c:v>
                </c:pt>
                <c:pt idx="16497">
                  <c:v>0</c:v>
                </c:pt>
                <c:pt idx="16498">
                  <c:v>0</c:v>
                </c:pt>
                <c:pt idx="16499">
                  <c:v>0</c:v>
                </c:pt>
                <c:pt idx="16500">
                  <c:v>0</c:v>
                </c:pt>
                <c:pt idx="16501">
                  <c:v>0</c:v>
                </c:pt>
                <c:pt idx="16502">
                  <c:v>0</c:v>
                </c:pt>
                <c:pt idx="16503">
                  <c:v>0</c:v>
                </c:pt>
                <c:pt idx="16504">
                  <c:v>0</c:v>
                </c:pt>
                <c:pt idx="16505">
                  <c:v>0</c:v>
                </c:pt>
                <c:pt idx="16506">
                  <c:v>0</c:v>
                </c:pt>
                <c:pt idx="16507">
                  <c:v>0</c:v>
                </c:pt>
                <c:pt idx="16508">
                  <c:v>0</c:v>
                </c:pt>
                <c:pt idx="16509">
                  <c:v>0</c:v>
                </c:pt>
                <c:pt idx="16510">
                  <c:v>0</c:v>
                </c:pt>
                <c:pt idx="16511">
                  <c:v>0</c:v>
                </c:pt>
                <c:pt idx="16512">
                  <c:v>0</c:v>
                </c:pt>
                <c:pt idx="16513">
                  <c:v>0</c:v>
                </c:pt>
                <c:pt idx="16514">
                  <c:v>0</c:v>
                </c:pt>
                <c:pt idx="16515">
                  <c:v>0</c:v>
                </c:pt>
                <c:pt idx="16516">
                  <c:v>0</c:v>
                </c:pt>
                <c:pt idx="16517">
                  <c:v>0</c:v>
                </c:pt>
                <c:pt idx="16518">
                  <c:v>0</c:v>
                </c:pt>
                <c:pt idx="16519">
                  <c:v>0</c:v>
                </c:pt>
                <c:pt idx="16520">
                  <c:v>0</c:v>
                </c:pt>
                <c:pt idx="16521">
                  <c:v>0</c:v>
                </c:pt>
                <c:pt idx="16522">
                  <c:v>0</c:v>
                </c:pt>
                <c:pt idx="16523">
                  <c:v>0</c:v>
                </c:pt>
                <c:pt idx="16524">
                  <c:v>0</c:v>
                </c:pt>
                <c:pt idx="16525">
                  <c:v>0</c:v>
                </c:pt>
                <c:pt idx="16526">
                  <c:v>0</c:v>
                </c:pt>
                <c:pt idx="16527">
                  <c:v>0</c:v>
                </c:pt>
                <c:pt idx="16528">
                  <c:v>0</c:v>
                </c:pt>
                <c:pt idx="16529">
                  <c:v>0</c:v>
                </c:pt>
                <c:pt idx="16530">
                  <c:v>0</c:v>
                </c:pt>
                <c:pt idx="16531">
                  <c:v>0</c:v>
                </c:pt>
                <c:pt idx="16532">
                  <c:v>0</c:v>
                </c:pt>
                <c:pt idx="16533">
                  <c:v>0</c:v>
                </c:pt>
                <c:pt idx="16534">
                  <c:v>0</c:v>
                </c:pt>
                <c:pt idx="16535">
                  <c:v>0</c:v>
                </c:pt>
                <c:pt idx="16536">
                  <c:v>0</c:v>
                </c:pt>
                <c:pt idx="16537">
                  <c:v>0</c:v>
                </c:pt>
                <c:pt idx="16538">
                  <c:v>0</c:v>
                </c:pt>
                <c:pt idx="16539">
                  <c:v>0</c:v>
                </c:pt>
                <c:pt idx="16540">
                  <c:v>0</c:v>
                </c:pt>
                <c:pt idx="16541">
                  <c:v>0</c:v>
                </c:pt>
                <c:pt idx="16542">
                  <c:v>0</c:v>
                </c:pt>
                <c:pt idx="16543">
                  <c:v>0</c:v>
                </c:pt>
                <c:pt idx="16544">
                  <c:v>0</c:v>
                </c:pt>
                <c:pt idx="16545">
                  <c:v>0</c:v>
                </c:pt>
                <c:pt idx="16546">
                  <c:v>0</c:v>
                </c:pt>
                <c:pt idx="16547">
                  <c:v>0</c:v>
                </c:pt>
                <c:pt idx="16548">
                  <c:v>0</c:v>
                </c:pt>
                <c:pt idx="16549">
                  <c:v>0</c:v>
                </c:pt>
                <c:pt idx="16550">
                  <c:v>0</c:v>
                </c:pt>
                <c:pt idx="16551">
                  <c:v>0</c:v>
                </c:pt>
                <c:pt idx="16552">
                  <c:v>0</c:v>
                </c:pt>
                <c:pt idx="16553">
                  <c:v>0</c:v>
                </c:pt>
                <c:pt idx="16554">
                  <c:v>0</c:v>
                </c:pt>
                <c:pt idx="16555">
                  <c:v>0</c:v>
                </c:pt>
                <c:pt idx="16556">
                  <c:v>0</c:v>
                </c:pt>
                <c:pt idx="16557">
                  <c:v>0</c:v>
                </c:pt>
                <c:pt idx="16558">
                  <c:v>0</c:v>
                </c:pt>
                <c:pt idx="16559">
                  <c:v>0</c:v>
                </c:pt>
                <c:pt idx="16560">
                  <c:v>0</c:v>
                </c:pt>
                <c:pt idx="16561">
                  <c:v>0</c:v>
                </c:pt>
                <c:pt idx="16562">
                  <c:v>0</c:v>
                </c:pt>
                <c:pt idx="16563">
                  <c:v>0</c:v>
                </c:pt>
                <c:pt idx="16564">
                  <c:v>0</c:v>
                </c:pt>
                <c:pt idx="16565">
                  <c:v>0</c:v>
                </c:pt>
                <c:pt idx="16566">
                  <c:v>0</c:v>
                </c:pt>
                <c:pt idx="16567">
                  <c:v>0</c:v>
                </c:pt>
                <c:pt idx="16568">
                  <c:v>0</c:v>
                </c:pt>
                <c:pt idx="16569">
                  <c:v>0</c:v>
                </c:pt>
                <c:pt idx="16570">
                  <c:v>0</c:v>
                </c:pt>
                <c:pt idx="16571">
                  <c:v>0</c:v>
                </c:pt>
                <c:pt idx="16572">
                  <c:v>0</c:v>
                </c:pt>
                <c:pt idx="16573">
                  <c:v>0</c:v>
                </c:pt>
                <c:pt idx="16574">
                  <c:v>0</c:v>
                </c:pt>
                <c:pt idx="16575">
                  <c:v>0</c:v>
                </c:pt>
                <c:pt idx="16576">
                  <c:v>0</c:v>
                </c:pt>
                <c:pt idx="16577">
                  <c:v>0</c:v>
                </c:pt>
                <c:pt idx="16578">
                  <c:v>0</c:v>
                </c:pt>
                <c:pt idx="16579">
                  <c:v>0</c:v>
                </c:pt>
                <c:pt idx="16580">
                  <c:v>0</c:v>
                </c:pt>
                <c:pt idx="16581">
                  <c:v>0</c:v>
                </c:pt>
                <c:pt idx="16582">
                  <c:v>0</c:v>
                </c:pt>
                <c:pt idx="16583">
                  <c:v>0</c:v>
                </c:pt>
                <c:pt idx="16584">
                  <c:v>0</c:v>
                </c:pt>
                <c:pt idx="16585">
                  <c:v>0</c:v>
                </c:pt>
                <c:pt idx="16586">
                  <c:v>0</c:v>
                </c:pt>
                <c:pt idx="16587">
                  <c:v>0</c:v>
                </c:pt>
                <c:pt idx="16588">
                  <c:v>0</c:v>
                </c:pt>
                <c:pt idx="16589">
                  <c:v>0</c:v>
                </c:pt>
                <c:pt idx="16590">
                  <c:v>0</c:v>
                </c:pt>
                <c:pt idx="16591">
                  <c:v>0</c:v>
                </c:pt>
                <c:pt idx="16592">
                  <c:v>0</c:v>
                </c:pt>
                <c:pt idx="16593">
                  <c:v>0</c:v>
                </c:pt>
                <c:pt idx="16594">
                  <c:v>0</c:v>
                </c:pt>
                <c:pt idx="16595">
                  <c:v>0</c:v>
                </c:pt>
                <c:pt idx="16596">
                  <c:v>0</c:v>
                </c:pt>
                <c:pt idx="16597">
                  <c:v>0</c:v>
                </c:pt>
                <c:pt idx="16598">
                  <c:v>0</c:v>
                </c:pt>
                <c:pt idx="16599">
                  <c:v>0</c:v>
                </c:pt>
                <c:pt idx="16600">
                  <c:v>0</c:v>
                </c:pt>
                <c:pt idx="16601">
                  <c:v>0</c:v>
                </c:pt>
                <c:pt idx="16602">
                  <c:v>0</c:v>
                </c:pt>
                <c:pt idx="16603">
                  <c:v>0</c:v>
                </c:pt>
                <c:pt idx="16604">
                  <c:v>0</c:v>
                </c:pt>
                <c:pt idx="16605">
                  <c:v>0</c:v>
                </c:pt>
                <c:pt idx="16606">
                  <c:v>0</c:v>
                </c:pt>
                <c:pt idx="16607">
                  <c:v>0</c:v>
                </c:pt>
                <c:pt idx="16608">
                  <c:v>0</c:v>
                </c:pt>
                <c:pt idx="16609">
                  <c:v>0</c:v>
                </c:pt>
                <c:pt idx="16610">
                  <c:v>0</c:v>
                </c:pt>
                <c:pt idx="16611">
                  <c:v>0</c:v>
                </c:pt>
                <c:pt idx="16612">
                  <c:v>0</c:v>
                </c:pt>
                <c:pt idx="16613">
                  <c:v>0</c:v>
                </c:pt>
                <c:pt idx="16614">
                  <c:v>0</c:v>
                </c:pt>
                <c:pt idx="16615">
                  <c:v>0</c:v>
                </c:pt>
                <c:pt idx="16616">
                  <c:v>0</c:v>
                </c:pt>
                <c:pt idx="16617">
                  <c:v>0</c:v>
                </c:pt>
                <c:pt idx="16618">
                  <c:v>0</c:v>
                </c:pt>
                <c:pt idx="16619">
                  <c:v>0</c:v>
                </c:pt>
                <c:pt idx="16620">
                  <c:v>0</c:v>
                </c:pt>
                <c:pt idx="16621">
                  <c:v>0</c:v>
                </c:pt>
                <c:pt idx="16622">
                  <c:v>0</c:v>
                </c:pt>
                <c:pt idx="16623">
                  <c:v>0</c:v>
                </c:pt>
                <c:pt idx="16624">
                  <c:v>0</c:v>
                </c:pt>
                <c:pt idx="16625">
                  <c:v>0</c:v>
                </c:pt>
                <c:pt idx="16626">
                  <c:v>0</c:v>
                </c:pt>
                <c:pt idx="16627">
                  <c:v>0</c:v>
                </c:pt>
                <c:pt idx="16628">
                  <c:v>0</c:v>
                </c:pt>
                <c:pt idx="16629">
                  <c:v>0</c:v>
                </c:pt>
                <c:pt idx="16630">
                  <c:v>0</c:v>
                </c:pt>
                <c:pt idx="16631">
                  <c:v>0</c:v>
                </c:pt>
                <c:pt idx="16632">
                  <c:v>0</c:v>
                </c:pt>
                <c:pt idx="16633">
                  <c:v>0</c:v>
                </c:pt>
                <c:pt idx="16634">
                  <c:v>0</c:v>
                </c:pt>
                <c:pt idx="16635">
                  <c:v>0</c:v>
                </c:pt>
                <c:pt idx="16636">
                  <c:v>0</c:v>
                </c:pt>
                <c:pt idx="16637">
                  <c:v>0</c:v>
                </c:pt>
                <c:pt idx="16638">
                  <c:v>0</c:v>
                </c:pt>
                <c:pt idx="16639">
                  <c:v>0</c:v>
                </c:pt>
                <c:pt idx="16640">
                  <c:v>0</c:v>
                </c:pt>
                <c:pt idx="16641">
                  <c:v>0</c:v>
                </c:pt>
                <c:pt idx="16642">
                  <c:v>0</c:v>
                </c:pt>
                <c:pt idx="16643">
                  <c:v>0</c:v>
                </c:pt>
                <c:pt idx="16644">
                  <c:v>0</c:v>
                </c:pt>
                <c:pt idx="16645">
                  <c:v>0</c:v>
                </c:pt>
                <c:pt idx="16646">
                  <c:v>0</c:v>
                </c:pt>
                <c:pt idx="16647">
                  <c:v>0</c:v>
                </c:pt>
                <c:pt idx="16648">
                  <c:v>0</c:v>
                </c:pt>
                <c:pt idx="16649">
                  <c:v>0</c:v>
                </c:pt>
                <c:pt idx="16650">
                  <c:v>0</c:v>
                </c:pt>
                <c:pt idx="16651">
                  <c:v>0</c:v>
                </c:pt>
                <c:pt idx="16652">
                  <c:v>0</c:v>
                </c:pt>
                <c:pt idx="16653">
                  <c:v>0</c:v>
                </c:pt>
                <c:pt idx="16654">
                  <c:v>0</c:v>
                </c:pt>
                <c:pt idx="16655">
                  <c:v>0</c:v>
                </c:pt>
                <c:pt idx="16656">
                  <c:v>0</c:v>
                </c:pt>
                <c:pt idx="16657">
                  <c:v>0</c:v>
                </c:pt>
                <c:pt idx="16658">
                  <c:v>0</c:v>
                </c:pt>
                <c:pt idx="16659">
                  <c:v>0</c:v>
                </c:pt>
                <c:pt idx="16660">
                  <c:v>0</c:v>
                </c:pt>
                <c:pt idx="16661">
                  <c:v>0</c:v>
                </c:pt>
                <c:pt idx="16662">
                  <c:v>0</c:v>
                </c:pt>
                <c:pt idx="16663">
                  <c:v>0</c:v>
                </c:pt>
                <c:pt idx="16664">
                  <c:v>0</c:v>
                </c:pt>
                <c:pt idx="16665">
                  <c:v>0</c:v>
                </c:pt>
                <c:pt idx="16666">
                  <c:v>0</c:v>
                </c:pt>
                <c:pt idx="16667">
                  <c:v>0</c:v>
                </c:pt>
                <c:pt idx="16668">
                  <c:v>0</c:v>
                </c:pt>
                <c:pt idx="16669">
                  <c:v>0</c:v>
                </c:pt>
                <c:pt idx="16670">
                  <c:v>0</c:v>
                </c:pt>
                <c:pt idx="16671">
                  <c:v>0</c:v>
                </c:pt>
                <c:pt idx="16672">
                  <c:v>0</c:v>
                </c:pt>
                <c:pt idx="16673">
                  <c:v>0</c:v>
                </c:pt>
                <c:pt idx="16674">
                  <c:v>0</c:v>
                </c:pt>
                <c:pt idx="16675">
                  <c:v>0</c:v>
                </c:pt>
                <c:pt idx="16676">
                  <c:v>0</c:v>
                </c:pt>
                <c:pt idx="16677">
                  <c:v>0</c:v>
                </c:pt>
                <c:pt idx="16678">
                  <c:v>0</c:v>
                </c:pt>
                <c:pt idx="16679">
                  <c:v>0</c:v>
                </c:pt>
                <c:pt idx="16680">
                  <c:v>0</c:v>
                </c:pt>
                <c:pt idx="16681">
                  <c:v>0</c:v>
                </c:pt>
                <c:pt idx="16682">
                  <c:v>0</c:v>
                </c:pt>
                <c:pt idx="16683">
                  <c:v>0</c:v>
                </c:pt>
                <c:pt idx="16684">
                  <c:v>0</c:v>
                </c:pt>
                <c:pt idx="16685">
                  <c:v>0</c:v>
                </c:pt>
                <c:pt idx="16686">
                  <c:v>0</c:v>
                </c:pt>
                <c:pt idx="16687">
                  <c:v>0</c:v>
                </c:pt>
                <c:pt idx="16688">
                  <c:v>0</c:v>
                </c:pt>
                <c:pt idx="16689">
                  <c:v>0</c:v>
                </c:pt>
                <c:pt idx="16690">
                  <c:v>0</c:v>
                </c:pt>
                <c:pt idx="16691">
                  <c:v>0</c:v>
                </c:pt>
                <c:pt idx="16692">
                  <c:v>0</c:v>
                </c:pt>
                <c:pt idx="16693">
                  <c:v>0</c:v>
                </c:pt>
                <c:pt idx="16694">
                  <c:v>0</c:v>
                </c:pt>
                <c:pt idx="16695">
                  <c:v>0</c:v>
                </c:pt>
                <c:pt idx="16696">
                  <c:v>0</c:v>
                </c:pt>
                <c:pt idx="16697">
                  <c:v>0</c:v>
                </c:pt>
                <c:pt idx="16698">
                  <c:v>0</c:v>
                </c:pt>
                <c:pt idx="16699">
                  <c:v>0</c:v>
                </c:pt>
                <c:pt idx="16700">
                  <c:v>0</c:v>
                </c:pt>
                <c:pt idx="16701">
                  <c:v>0</c:v>
                </c:pt>
                <c:pt idx="16702">
                  <c:v>0</c:v>
                </c:pt>
                <c:pt idx="16703">
                  <c:v>0</c:v>
                </c:pt>
                <c:pt idx="16704">
                  <c:v>0</c:v>
                </c:pt>
                <c:pt idx="16705">
                  <c:v>0</c:v>
                </c:pt>
                <c:pt idx="16706">
                  <c:v>0</c:v>
                </c:pt>
                <c:pt idx="16707">
                  <c:v>0</c:v>
                </c:pt>
                <c:pt idx="16708">
                  <c:v>0</c:v>
                </c:pt>
                <c:pt idx="16709">
                  <c:v>0</c:v>
                </c:pt>
                <c:pt idx="16710">
                  <c:v>0</c:v>
                </c:pt>
                <c:pt idx="16711">
                  <c:v>0</c:v>
                </c:pt>
                <c:pt idx="16712">
                  <c:v>0</c:v>
                </c:pt>
                <c:pt idx="16713">
                  <c:v>0</c:v>
                </c:pt>
                <c:pt idx="16714">
                  <c:v>0</c:v>
                </c:pt>
                <c:pt idx="16715">
                  <c:v>0</c:v>
                </c:pt>
                <c:pt idx="16716">
                  <c:v>0</c:v>
                </c:pt>
                <c:pt idx="16717">
                  <c:v>0</c:v>
                </c:pt>
                <c:pt idx="16718">
                  <c:v>0</c:v>
                </c:pt>
                <c:pt idx="16719">
                  <c:v>0</c:v>
                </c:pt>
                <c:pt idx="16720">
                  <c:v>0</c:v>
                </c:pt>
                <c:pt idx="16721">
                  <c:v>0</c:v>
                </c:pt>
                <c:pt idx="16722">
                  <c:v>0</c:v>
                </c:pt>
                <c:pt idx="16723">
                  <c:v>0</c:v>
                </c:pt>
                <c:pt idx="16724">
                  <c:v>0</c:v>
                </c:pt>
                <c:pt idx="16725">
                  <c:v>0</c:v>
                </c:pt>
                <c:pt idx="16726">
                  <c:v>0</c:v>
                </c:pt>
                <c:pt idx="16727">
                  <c:v>0</c:v>
                </c:pt>
                <c:pt idx="16728">
                  <c:v>0</c:v>
                </c:pt>
                <c:pt idx="16729">
                  <c:v>0</c:v>
                </c:pt>
                <c:pt idx="16730">
                  <c:v>0</c:v>
                </c:pt>
                <c:pt idx="16731">
                  <c:v>0</c:v>
                </c:pt>
                <c:pt idx="16732">
                  <c:v>0</c:v>
                </c:pt>
                <c:pt idx="16733">
                  <c:v>0</c:v>
                </c:pt>
                <c:pt idx="16734">
                  <c:v>0</c:v>
                </c:pt>
                <c:pt idx="16735">
                  <c:v>0</c:v>
                </c:pt>
                <c:pt idx="16736">
                  <c:v>0</c:v>
                </c:pt>
                <c:pt idx="16737">
                  <c:v>0</c:v>
                </c:pt>
                <c:pt idx="16738">
                  <c:v>0</c:v>
                </c:pt>
                <c:pt idx="16739">
                  <c:v>0</c:v>
                </c:pt>
                <c:pt idx="16740">
                  <c:v>0</c:v>
                </c:pt>
                <c:pt idx="16741">
                  <c:v>0</c:v>
                </c:pt>
                <c:pt idx="16742">
                  <c:v>0</c:v>
                </c:pt>
                <c:pt idx="16743">
                  <c:v>0</c:v>
                </c:pt>
                <c:pt idx="16744">
                  <c:v>0</c:v>
                </c:pt>
                <c:pt idx="16745">
                  <c:v>0</c:v>
                </c:pt>
                <c:pt idx="16746">
                  <c:v>0</c:v>
                </c:pt>
                <c:pt idx="16747">
                  <c:v>0</c:v>
                </c:pt>
                <c:pt idx="16748">
                  <c:v>0</c:v>
                </c:pt>
                <c:pt idx="16749">
                  <c:v>0</c:v>
                </c:pt>
                <c:pt idx="16750">
                  <c:v>0</c:v>
                </c:pt>
                <c:pt idx="16751">
                  <c:v>0</c:v>
                </c:pt>
                <c:pt idx="16752">
                  <c:v>0</c:v>
                </c:pt>
                <c:pt idx="16753">
                  <c:v>0</c:v>
                </c:pt>
                <c:pt idx="16754">
                  <c:v>0</c:v>
                </c:pt>
                <c:pt idx="16755">
                  <c:v>0</c:v>
                </c:pt>
                <c:pt idx="16756">
                  <c:v>0</c:v>
                </c:pt>
                <c:pt idx="16757">
                  <c:v>0</c:v>
                </c:pt>
                <c:pt idx="16758">
                  <c:v>0</c:v>
                </c:pt>
                <c:pt idx="16759">
                  <c:v>0</c:v>
                </c:pt>
                <c:pt idx="16760">
                  <c:v>0</c:v>
                </c:pt>
                <c:pt idx="16761">
                  <c:v>0</c:v>
                </c:pt>
                <c:pt idx="16762">
                  <c:v>0</c:v>
                </c:pt>
                <c:pt idx="16763">
                  <c:v>0</c:v>
                </c:pt>
                <c:pt idx="16764">
                  <c:v>0</c:v>
                </c:pt>
                <c:pt idx="16765">
                  <c:v>0</c:v>
                </c:pt>
                <c:pt idx="16766">
                  <c:v>0</c:v>
                </c:pt>
                <c:pt idx="16767">
                  <c:v>0</c:v>
                </c:pt>
                <c:pt idx="16768">
                  <c:v>0</c:v>
                </c:pt>
                <c:pt idx="16769">
                  <c:v>0</c:v>
                </c:pt>
                <c:pt idx="16770">
                  <c:v>0</c:v>
                </c:pt>
                <c:pt idx="16771">
                  <c:v>0</c:v>
                </c:pt>
                <c:pt idx="16772">
                  <c:v>0</c:v>
                </c:pt>
                <c:pt idx="16773">
                  <c:v>0</c:v>
                </c:pt>
                <c:pt idx="16774">
                  <c:v>0</c:v>
                </c:pt>
                <c:pt idx="16775">
                  <c:v>0</c:v>
                </c:pt>
                <c:pt idx="16776">
                  <c:v>0</c:v>
                </c:pt>
                <c:pt idx="16777">
                  <c:v>0</c:v>
                </c:pt>
                <c:pt idx="16778">
                  <c:v>0</c:v>
                </c:pt>
                <c:pt idx="16779">
                  <c:v>0</c:v>
                </c:pt>
                <c:pt idx="16780">
                  <c:v>0</c:v>
                </c:pt>
                <c:pt idx="16781">
                  <c:v>0</c:v>
                </c:pt>
                <c:pt idx="16782">
                  <c:v>0</c:v>
                </c:pt>
                <c:pt idx="16783">
                  <c:v>0</c:v>
                </c:pt>
                <c:pt idx="16784">
                  <c:v>0</c:v>
                </c:pt>
                <c:pt idx="16785">
                  <c:v>0</c:v>
                </c:pt>
                <c:pt idx="16786">
                  <c:v>0</c:v>
                </c:pt>
                <c:pt idx="16787">
                  <c:v>0</c:v>
                </c:pt>
                <c:pt idx="16788">
                  <c:v>0</c:v>
                </c:pt>
                <c:pt idx="16789">
                  <c:v>0</c:v>
                </c:pt>
                <c:pt idx="16790">
                  <c:v>0</c:v>
                </c:pt>
                <c:pt idx="16791">
                  <c:v>0</c:v>
                </c:pt>
                <c:pt idx="16792">
                  <c:v>0</c:v>
                </c:pt>
                <c:pt idx="16793">
                  <c:v>0</c:v>
                </c:pt>
                <c:pt idx="16794">
                  <c:v>0</c:v>
                </c:pt>
                <c:pt idx="16795">
                  <c:v>0</c:v>
                </c:pt>
                <c:pt idx="16796">
                  <c:v>0</c:v>
                </c:pt>
                <c:pt idx="16797">
                  <c:v>0</c:v>
                </c:pt>
                <c:pt idx="16798">
                  <c:v>0</c:v>
                </c:pt>
                <c:pt idx="16799">
                  <c:v>0</c:v>
                </c:pt>
                <c:pt idx="16800">
                  <c:v>0</c:v>
                </c:pt>
                <c:pt idx="16801">
                  <c:v>0</c:v>
                </c:pt>
                <c:pt idx="16802">
                  <c:v>0</c:v>
                </c:pt>
                <c:pt idx="16803">
                  <c:v>0</c:v>
                </c:pt>
                <c:pt idx="16804">
                  <c:v>0</c:v>
                </c:pt>
                <c:pt idx="16805">
                  <c:v>0</c:v>
                </c:pt>
                <c:pt idx="16806">
                  <c:v>0</c:v>
                </c:pt>
                <c:pt idx="16807">
                  <c:v>0</c:v>
                </c:pt>
                <c:pt idx="16808">
                  <c:v>0</c:v>
                </c:pt>
                <c:pt idx="16809">
                  <c:v>0</c:v>
                </c:pt>
                <c:pt idx="16810">
                  <c:v>0</c:v>
                </c:pt>
                <c:pt idx="16811">
                  <c:v>0</c:v>
                </c:pt>
                <c:pt idx="16812">
                  <c:v>0</c:v>
                </c:pt>
                <c:pt idx="16813">
                  <c:v>0</c:v>
                </c:pt>
                <c:pt idx="16814">
                  <c:v>0</c:v>
                </c:pt>
                <c:pt idx="16815">
                  <c:v>0</c:v>
                </c:pt>
                <c:pt idx="16816">
                  <c:v>0</c:v>
                </c:pt>
                <c:pt idx="16817">
                  <c:v>0</c:v>
                </c:pt>
                <c:pt idx="16818">
                  <c:v>0</c:v>
                </c:pt>
                <c:pt idx="16819">
                  <c:v>0</c:v>
                </c:pt>
                <c:pt idx="16820">
                  <c:v>0</c:v>
                </c:pt>
                <c:pt idx="16821">
                  <c:v>0</c:v>
                </c:pt>
                <c:pt idx="16822">
                  <c:v>0</c:v>
                </c:pt>
                <c:pt idx="16823">
                  <c:v>0</c:v>
                </c:pt>
                <c:pt idx="16824">
                  <c:v>0</c:v>
                </c:pt>
                <c:pt idx="16825">
                  <c:v>0</c:v>
                </c:pt>
                <c:pt idx="16826">
                  <c:v>0</c:v>
                </c:pt>
                <c:pt idx="16827">
                  <c:v>0</c:v>
                </c:pt>
                <c:pt idx="16828">
                  <c:v>0</c:v>
                </c:pt>
                <c:pt idx="16829">
                  <c:v>0</c:v>
                </c:pt>
                <c:pt idx="16830">
                  <c:v>0</c:v>
                </c:pt>
                <c:pt idx="16831">
                  <c:v>0</c:v>
                </c:pt>
                <c:pt idx="16832">
                  <c:v>0</c:v>
                </c:pt>
                <c:pt idx="16833">
                  <c:v>0</c:v>
                </c:pt>
                <c:pt idx="16834">
                  <c:v>0</c:v>
                </c:pt>
                <c:pt idx="16835">
                  <c:v>0</c:v>
                </c:pt>
                <c:pt idx="16836">
                  <c:v>0</c:v>
                </c:pt>
                <c:pt idx="16837">
                  <c:v>0</c:v>
                </c:pt>
                <c:pt idx="16838">
                  <c:v>0</c:v>
                </c:pt>
                <c:pt idx="16839">
                  <c:v>0</c:v>
                </c:pt>
                <c:pt idx="16840">
                  <c:v>0</c:v>
                </c:pt>
                <c:pt idx="16841">
                  <c:v>0</c:v>
                </c:pt>
                <c:pt idx="16842">
                  <c:v>0</c:v>
                </c:pt>
                <c:pt idx="16843">
                  <c:v>0</c:v>
                </c:pt>
                <c:pt idx="16844">
                  <c:v>0</c:v>
                </c:pt>
                <c:pt idx="16845">
                  <c:v>0</c:v>
                </c:pt>
                <c:pt idx="16846">
                  <c:v>0</c:v>
                </c:pt>
                <c:pt idx="16847">
                  <c:v>0</c:v>
                </c:pt>
                <c:pt idx="16848">
                  <c:v>0</c:v>
                </c:pt>
                <c:pt idx="16849">
                  <c:v>0</c:v>
                </c:pt>
                <c:pt idx="16850">
                  <c:v>0</c:v>
                </c:pt>
                <c:pt idx="16851">
                  <c:v>0</c:v>
                </c:pt>
                <c:pt idx="16852">
                  <c:v>0</c:v>
                </c:pt>
                <c:pt idx="16853">
                  <c:v>0</c:v>
                </c:pt>
                <c:pt idx="16854">
                  <c:v>0</c:v>
                </c:pt>
                <c:pt idx="16855">
                  <c:v>0</c:v>
                </c:pt>
                <c:pt idx="16856">
                  <c:v>0</c:v>
                </c:pt>
                <c:pt idx="16857">
                  <c:v>0</c:v>
                </c:pt>
                <c:pt idx="16858">
                  <c:v>0</c:v>
                </c:pt>
                <c:pt idx="16859">
                  <c:v>0</c:v>
                </c:pt>
                <c:pt idx="16860">
                  <c:v>0</c:v>
                </c:pt>
                <c:pt idx="16861">
                  <c:v>0</c:v>
                </c:pt>
                <c:pt idx="16862">
                  <c:v>0</c:v>
                </c:pt>
                <c:pt idx="16863">
                  <c:v>0</c:v>
                </c:pt>
                <c:pt idx="16864">
                  <c:v>0</c:v>
                </c:pt>
                <c:pt idx="16865">
                  <c:v>0</c:v>
                </c:pt>
                <c:pt idx="16866">
                  <c:v>0</c:v>
                </c:pt>
                <c:pt idx="16867">
                  <c:v>0</c:v>
                </c:pt>
                <c:pt idx="16868">
                  <c:v>0</c:v>
                </c:pt>
                <c:pt idx="16869">
                  <c:v>0</c:v>
                </c:pt>
                <c:pt idx="16870">
                  <c:v>0</c:v>
                </c:pt>
                <c:pt idx="16871">
                  <c:v>0</c:v>
                </c:pt>
                <c:pt idx="16872">
                  <c:v>0</c:v>
                </c:pt>
                <c:pt idx="16873">
                  <c:v>0</c:v>
                </c:pt>
                <c:pt idx="16874">
                  <c:v>0</c:v>
                </c:pt>
                <c:pt idx="16875">
                  <c:v>0</c:v>
                </c:pt>
                <c:pt idx="16876">
                  <c:v>0</c:v>
                </c:pt>
                <c:pt idx="16877">
                  <c:v>0</c:v>
                </c:pt>
                <c:pt idx="16878">
                  <c:v>0</c:v>
                </c:pt>
                <c:pt idx="16879">
                  <c:v>0</c:v>
                </c:pt>
                <c:pt idx="16880">
                  <c:v>0</c:v>
                </c:pt>
                <c:pt idx="16881">
                  <c:v>0</c:v>
                </c:pt>
                <c:pt idx="16882">
                  <c:v>0</c:v>
                </c:pt>
                <c:pt idx="16883">
                  <c:v>0</c:v>
                </c:pt>
                <c:pt idx="16884">
                  <c:v>0</c:v>
                </c:pt>
                <c:pt idx="16885">
                  <c:v>0</c:v>
                </c:pt>
                <c:pt idx="16886">
                  <c:v>0</c:v>
                </c:pt>
                <c:pt idx="16887">
                  <c:v>0</c:v>
                </c:pt>
                <c:pt idx="16888">
                  <c:v>0</c:v>
                </c:pt>
                <c:pt idx="16889">
                  <c:v>0</c:v>
                </c:pt>
                <c:pt idx="16890">
                  <c:v>0</c:v>
                </c:pt>
                <c:pt idx="16891">
                  <c:v>0</c:v>
                </c:pt>
                <c:pt idx="16892">
                  <c:v>0</c:v>
                </c:pt>
                <c:pt idx="16893">
                  <c:v>0</c:v>
                </c:pt>
                <c:pt idx="16894">
                  <c:v>0</c:v>
                </c:pt>
                <c:pt idx="16895">
                  <c:v>0</c:v>
                </c:pt>
                <c:pt idx="16896">
                  <c:v>0</c:v>
                </c:pt>
                <c:pt idx="16897">
                  <c:v>0</c:v>
                </c:pt>
                <c:pt idx="16898">
                  <c:v>0</c:v>
                </c:pt>
                <c:pt idx="16899">
                  <c:v>0</c:v>
                </c:pt>
                <c:pt idx="16900">
                  <c:v>0</c:v>
                </c:pt>
                <c:pt idx="16901">
                  <c:v>0</c:v>
                </c:pt>
                <c:pt idx="16902">
                  <c:v>0</c:v>
                </c:pt>
                <c:pt idx="16903">
                  <c:v>0</c:v>
                </c:pt>
                <c:pt idx="16904">
                  <c:v>0</c:v>
                </c:pt>
                <c:pt idx="16905">
                  <c:v>0</c:v>
                </c:pt>
                <c:pt idx="16906">
                  <c:v>0</c:v>
                </c:pt>
                <c:pt idx="16907">
                  <c:v>0</c:v>
                </c:pt>
                <c:pt idx="16908">
                  <c:v>0</c:v>
                </c:pt>
                <c:pt idx="16909">
                  <c:v>0</c:v>
                </c:pt>
                <c:pt idx="16910">
                  <c:v>0</c:v>
                </c:pt>
                <c:pt idx="16911">
                  <c:v>0</c:v>
                </c:pt>
                <c:pt idx="16912">
                  <c:v>0</c:v>
                </c:pt>
                <c:pt idx="16913">
                  <c:v>0</c:v>
                </c:pt>
                <c:pt idx="16914">
                  <c:v>0</c:v>
                </c:pt>
                <c:pt idx="16915">
                  <c:v>0</c:v>
                </c:pt>
                <c:pt idx="16916">
                  <c:v>0</c:v>
                </c:pt>
                <c:pt idx="16917">
                  <c:v>0</c:v>
                </c:pt>
                <c:pt idx="16918">
                  <c:v>0</c:v>
                </c:pt>
                <c:pt idx="16919">
                  <c:v>0</c:v>
                </c:pt>
                <c:pt idx="16920">
                  <c:v>0</c:v>
                </c:pt>
                <c:pt idx="16921">
                  <c:v>0</c:v>
                </c:pt>
                <c:pt idx="16922">
                  <c:v>0</c:v>
                </c:pt>
                <c:pt idx="16923">
                  <c:v>0</c:v>
                </c:pt>
                <c:pt idx="16924">
                  <c:v>0</c:v>
                </c:pt>
                <c:pt idx="16925">
                  <c:v>0</c:v>
                </c:pt>
                <c:pt idx="16926">
                  <c:v>0</c:v>
                </c:pt>
                <c:pt idx="16927">
                  <c:v>0</c:v>
                </c:pt>
                <c:pt idx="16928">
                  <c:v>0</c:v>
                </c:pt>
                <c:pt idx="16929">
                  <c:v>0</c:v>
                </c:pt>
                <c:pt idx="16930">
                  <c:v>0</c:v>
                </c:pt>
                <c:pt idx="16931">
                  <c:v>0</c:v>
                </c:pt>
                <c:pt idx="16932">
                  <c:v>0</c:v>
                </c:pt>
                <c:pt idx="16933">
                  <c:v>0</c:v>
                </c:pt>
                <c:pt idx="16934">
                  <c:v>0</c:v>
                </c:pt>
                <c:pt idx="16935">
                  <c:v>0</c:v>
                </c:pt>
                <c:pt idx="16936">
                  <c:v>0</c:v>
                </c:pt>
                <c:pt idx="16937">
                  <c:v>0</c:v>
                </c:pt>
                <c:pt idx="16938">
                  <c:v>0</c:v>
                </c:pt>
                <c:pt idx="16939">
                  <c:v>0</c:v>
                </c:pt>
                <c:pt idx="16940">
                  <c:v>0</c:v>
                </c:pt>
                <c:pt idx="16941">
                  <c:v>0</c:v>
                </c:pt>
                <c:pt idx="16942">
                  <c:v>0</c:v>
                </c:pt>
                <c:pt idx="16943">
                  <c:v>0</c:v>
                </c:pt>
                <c:pt idx="16944">
                  <c:v>0</c:v>
                </c:pt>
                <c:pt idx="16945">
                  <c:v>0</c:v>
                </c:pt>
                <c:pt idx="16946">
                  <c:v>0</c:v>
                </c:pt>
                <c:pt idx="16947">
                  <c:v>0</c:v>
                </c:pt>
                <c:pt idx="16948">
                  <c:v>0</c:v>
                </c:pt>
                <c:pt idx="16949">
                  <c:v>0</c:v>
                </c:pt>
                <c:pt idx="16950">
                  <c:v>0</c:v>
                </c:pt>
                <c:pt idx="16951">
                  <c:v>0</c:v>
                </c:pt>
                <c:pt idx="16952">
                  <c:v>0</c:v>
                </c:pt>
                <c:pt idx="16953">
                  <c:v>0</c:v>
                </c:pt>
                <c:pt idx="16954">
                  <c:v>0</c:v>
                </c:pt>
                <c:pt idx="16955">
                  <c:v>0</c:v>
                </c:pt>
                <c:pt idx="16956">
                  <c:v>0</c:v>
                </c:pt>
                <c:pt idx="16957">
                  <c:v>0</c:v>
                </c:pt>
                <c:pt idx="16958">
                  <c:v>0</c:v>
                </c:pt>
                <c:pt idx="16959">
                  <c:v>0</c:v>
                </c:pt>
                <c:pt idx="16960">
                  <c:v>0</c:v>
                </c:pt>
                <c:pt idx="16961">
                  <c:v>0</c:v>
                </c:pt>
                <c:pt idx="16962">
                  <c:v>0</c:v>
                </c:pt>
                <c:pt idx="16963">
                  <c:v>0</c:v>
                </c:pt>
                <c:pt idx="16964">
                  <c:v>0</c:v>
                </c:pt>
                <c:pt idx="16965">
                  <c:v>0</c:v>
                </c:pt>
                <c:pt idx="16966">
                  <c:v>0</c:v>
                </c:pt>
                <c:pt idx="16967">
                  <c:v>0</c:v>
                </c:pt>
                <c:pt idx="16968">
                  <c:v>0</c:v>
                </c:pt>
                <c:pt idx="16969">
                  <c:v>0</c:v>
                </c:pt>
                <c:pt idx="16970">
                  <c:v>0</c:v>
                </c:pt>
                <c:pt idx="16971">
                  <c:v>0</c:v>
                </c:pt>
                <c:pt idx="16972">
                  <c:v>0</c:v>
                </c:pt>
                <c:pt idx="16973">
                  <c:v>0</c:v>
                </c:pt>
                <c:pt idx="16974">
                  <c:v>0</c:v>
                </c:pt>
                <c:pt idx="16975">
                  <c:v>0</c:v>
                </c:pt>
                <c:pt idx="16976">
                  <c:v>0</c:v>
                </c:pt>
                <c:pt idx="16977">
                  <c:v>0</c:v>
                </c:pt>
                <c:pt idx="16978">
                  <c:v>0</c:v>
                </c:pt>
                <c:pt idx="16979">
                  <c:v>0</c:v>
                </c:pt>
                <c:pt idx="16980">
                  <c:v>0</c:v>
                </c:pt>
                <c:pt idx="16981">
                  <c:v>0</c:v>
                </c:pt>
                <c:pt idx="16982">
                  <c:v>0</c:v>
                </c:pt>
                <c:pt idx="16983">
                  <c:v>0</c:v>
                </c:pt>
                <c:pt idx="16984">
                  <c:v>0</c:v>
                </c:pt>
                <c:pt idx="16985">
                  <c:v>0</c:v>
                </c:pt>
                <c:pt idx="16986">
                  <c:v>0</c:v>
                </c:pt>
                <c:pt idx="16987">
                  <c:v>0</c:v>
                </c:pt>
                <c:pt idx="16988">
                  <c:v>0</c:v>
                </c:pt>
                <c:pt idx="16989">
                  <c:v>0</c:v>
                </c:pt>
                <c:pt idx="16990">
                  <c:v>0</c:v>
                </c:pt>
                <c:pt idx="16991">
                  <c:v>0</c:v>
                </c:pt>
                <c:pt idx="16992">
                  <c:v>0</c:v>
                </c:pt>
                <c:pt idx="16993">
                  <c:v>0</c:v>
                </c:pt>
                <c:pt idx="16994">
                  <c:v>0</c:v>
                </c:pt>
                <c:pt idx="16995">
                  <c:v>0</c:v>
                </c:pt>
                <c:pt idx="16996">
                  <c:v>0</c:v>
                </c:pt>
                <c:pt idx="16997">
                  <c:v>0</c:v>
                </c:pt>
                <c:pt idx="16998">
                  <c:v>0</c:v>
                </c:pt>
                <c:pt idx="16999">
                  <c:v>0</c:v>
                </c:pt>
                <c:pt idx="17000">
                  <c:v>0</c:v>
                </c:pt>
                <c:pt idx="17001">
                  <c:v>0</c:v>
                </c:pt>
                <c:pt idx="17002">
                  <c:v>0</c:v>
                </c:pt>
                <c:pt idx="17003">
                  <c:v>0</c:v>
                </c:pt>
                <c:pt idx="17004">
                  <c:v>0</c:v>
                </c:pt>
                <c:pt idx="17005">
                  <c:v>0</c:v>
                </c:pt>
                <c:pt idx="17006">
                  <c:v>0</c:v>
                </c:pt>
                <c:pt idx="17007">
                  <c:v>0</c:v>
                </c:pt>
                <c:pt idx="17008">
                  <c:v>0</c:v>
                </c:pt>
                <c:pt idx="17009">
                  <c:v>0</c:v>
                </c:pt>
                <c:pt idx="17010">
                  <c:v>0</c:v>
                </c:pt>
                <c:pt idx="17011">
                  <c:v>0</c:v>
                </c:pt>
                <c:pt idx="17012">
                  <c:v>0</c:v>
                </c:pt>
                <c:pt idx="17013">
                  <c:v>0</c:v>
                </c:pt>
                <c:pt idx="17014">
                  <c:v>0</c:v>
                </c:pt>
                <c:pt idx="17015">
                  <c:v>0</c:v>
                </c:pt>
                <c:pt idx="17016">
                  <c:v>0</c:v>
                </c:pt>
                <c:pt idx="17017">
                  <c:v>0</c:v>
                </c:pt>
                <c:pt idx="17018">
                  <c:v>0</c:v>
                </c:pt>
                <c:pt idx="17019">
                  <c:v>0</c:v>
                </c:pt>
                <c:pt idx="17020">
                  <c:v>0</c:v>
                </c:pt>
                <c:pt idx="17021">
                  <c:v>0</c:v>
                </c:pt>
                <c:pt idx="17022">
                  <c:v>0</c:v>
                </c:pt>
                <c:pt idx="17023">
                  <c:v>0</c:v>
                </c:pt>
                <c:pt idx="17024">
                  <c:v>0</c:v>
                </c:pt>
                <c:pt idx="17025">
                  <c:v>0</c:v>
                </c:pt>
                <c:pt idx="17026">
                  <c:v>0</c:v>
                </c:pt>
                <c:pt idx="17027">
                  <c:v>0</c:v>
                </c:pt>
                <c:pt idx="17028">
                  <c:v>0</c:v>
                </c:pt>
                <c:pt idx="17029">
                  <c:v>0</c:v>
                </c:pt>
                <c:pt idx="17030">
                  <c:v>0</c:v>
                </c:pt>
                <c:pt idx="17031">
                  <c:v>0</c:v>
                </c:pt>
                <c:pt idx="17032">
                  <c:v>0</c:v>
                </c:pt>
                <c:pt idx="17033">
                  <c:v>0</c:v>
                </c:pt>
                <c:pt idx="17034">
                  <c:v>0</c:v>
                </c:pt>
                <c:pt idx="17035">
                  <c:v>0</c:v>
                </c:pt>
                <c:pt idx="17036">
                  <c:v>0</c:v>
                </c:pt>
                <c:pt idx="17037">
                  <c:v>0</c:v>
                </c:pt>
                <c:pt idx="17038">
                  <c:v>0</c:v>
                </c:pt>
                <c:pt idx="17039">
                  <c:v>0</c:v>
                </c:pt>
                <c:pt idx="17040">
                  <c:v>0</c:v>
                </c:pt>
                <c:pt idx="17041">
                  <c:v>0</c:v>
                </c:pt>
                <c:pt idx="17042">
                  <c:v>0</c:v>
                </c:pt>
                <c:pt idx="17043">
                  <c:v>0</c:v>
                </c:pt>
                <c:pt idx="17044">
                  <c:v>0</c:v>
                </c:pt>
                <c:pt idx="17045">
                  <c:v>0</c:v>
                </c:pt>
                <c:pt idx="17046">
                  <c:v>0</c:v>
                </c:pt>
                <c:pt idx="17047">
                  <c:v>0</c:v>
                </c:pt>
                <c:pt idx="17048">
                  <c:v>0</c:v>
                </c:pt>
                <c:pt idx="17049">
                  <c:v>0</c:v>
                </c:pt>
                <c:pt idx="17050">
                  <c:v>0</c:v>
                </c:pt>
                <c:pt idx="17051">
                  <c:v>0</c:v>
                </c:pt>
                <c:pt idx="17052">
                  <c:v>0</c:v>
                </c:pt>
                <c:pt idx="17053">
                  <c:v>0</c:v>
                </c:pt>
                <c:pt idx="17054">
                  <c:v>0</c:v>
                </c:pt>
                <c:pt idx="17055">
                  <c:v>0</c:v>
                </c:pt>
                <c:pt idx="17056">
                  <c:v>0</c:v>
                </c:pt>
                <c:pt idx="17057">
                  <c:v>0</c:v>
                </c:pt>
                <c:pt idx="17058">
                  <c:v>0</c:v>
                </c:pt>
                <c:pt idx="17059">
                  <c:v>0</c:v>
                </c:pt>
                <c:pt idx="17060">
                  <c:v>0</c:v>
                </c:pt>
                <c:pt idx="17061">
                  <c:v>0</c:v>
                </c:pt>
                <c:pt idx="17062">
                  <c:v>0</c:v>
                </c:pt>
                <c:pt idx="17063">
                  <c:v>0</c:v>
                </c:pt>
                <c:pt idx="17064">
                  <c:v>0</c:v>
                </c:pt>
                <c:pt idx="17065">
                  <c:v>0</c:v>
                </c:pt>
                <c:pt idx="17066">
                  <c:v>0</c:v>
                </c:pt>
                <c:pt idx="17067">
                  <c:v>0</c:v>
                </c:pt>
                <c:pt idx="17068">
                  <c:v>0</c:v>
                </c:pt>
                <c:pt idx="17069">
                  <c:v>0</c:v>
                </c:pt>
                <c:pt idx="17070">
                  <c:v>0</c:v>
                </c:pt>
                <c:pt idx="17071">
                  <c:v>0</c:v>
                </c:pt>
                <c:pt idx="17072">
                  <c:v>0</c:v>
                </c:pt>
                <c:pt idx="17073">
                  <c:v>0</c:v>
                </c:pt>
                <c:pt idx="17074">
                  <c:v>0</c:v>
                </c:pt>
                <c:pt idx="17075">
                  <c:v>0</c:v>
                </c:pt>
                <c:pt idx="17076">
                  <c:v>0</c:v>
                </c:pt>
                <c:pt idx="17077">
                  <c:v>0</c:v>
                </c:pt>
                <c:pt idx="17078">
                  <c:v>0</c:v>
                </c:pt>
                <c:pt idx="17079">
                  <c:v>0</c:v>
                </c:pt>
                <c:pt idx="17080">
                  <c:v>0</c:v>
                </c:pt>
                <c:pt idx="17081">
                  <c:v>0</c:v>
                </c:pt>
                <c:pt idx="17082">
                  <c:v>0</c:v>
                </c:pt>
                <c:pt idx="17083">
                  <c:v>0</c:v>
                </c:pt>
                <c:pt idx="17084">
                  <c:v>0</c:v>
                </c:pt>
                <c:pt idx="17085">
                  <c:v>0</c:v>
                </c:pt>
                <c:pt idx="17086">
                  <c:v>0</c:v>
                </c:pt>
                <c:pt idx="17087">
                  <c:v>0</c:v>
                </c:pt>
                <c:pt idx="17088">
                  <c:v>0</c:v>
                </c:pt>
                <c:pt idx="17089">
                  <c:v>0</c:v>
                </c:pt>
                <c:pt idx="17090">
                  <c:v>0</c:v>
                </c:pt>
                <c:pt idx="17091">
                  <c:v>0</c:v>
                </c:pt>
                <c:pt idx="17092">
                  <c:v>0</c:v>
                </c:pt>
                <c:pt idx="17093">
                  <c:v>0</c:v>
                </c:pt>
                <c:pt idx="17094">
                  <c:v>0</c:v>
                </c:pt>
                <c:pt idx="17095">
                  <c:v>0</c:v>
                </c:pt>
                <c:pt idx="17096">
                  <c:v>0</c:v>
                </c:pt>
                <c:pt idx="17097">
                  <c:v>0</c:v>
                </c:pt>
                <c:pt idx="17098">
                  <c:v>0</c:v>
                </c:pt>
                <c:pt idx="17099">
                  <c:v>0</c:v>
                </c:pt>
                <c:pt idx="17100">
                  <c:v>0</c:v>
                </c:pt>
                <c:pt idx="17101">
                  <c:v>0</c:v>
                </c:pt>
                <c:pt idx="17102">
                  <c:v>0</c:v>
                </c:pt>
                <c:pt idx="17103">
                  <c:v>0</c:v>
                </c:pt>
                <c:pt idx="17104">
                  <c:v>0</c:v>
                </c:pt>
                <c:pt idx="17105">
                  <c:v>0</c:v>
                </c:pt>
                <c:pt idx="17106">
                  <c:v>0</c:v>
                </c:pt>
                <c:pt idx="17107">
                  <c:v>0</c:v>
                </c:pt>
                <c:pt idx="17108">
                  <c:v>0</c:v>
                </c:pt>
                <c:pt idx="17109">
                  <c:v>0</c:v>
                </c:pt>
                <c:pt idx="17110">
                  <c:v>0</c:v>
                </c:pt>
                <c:pt idx="17111">
                  <c:v>0</c:v>
                </c:pt>
                <c:pt idx="17112">
                  <c:v>0</c:v>
                </c:pt>
                <c:pt idx="17113">
                  <c:v>0</c:v>
                </c:pt>
                <c:pt idx="17114">
                  <c:v>0</c:v>
                </c:pt>
                <c:pt idx="17115">
                  <c:v>0</c:v>
                </c:pt>
                <c:pt idx="17116">
                  <c:v>0</c:v>
                </c:pt>
                <c:pt idx="17117">
                  <c:v>0</c:v>
                </c:pt>
                <c:pt idx="17118">
                  <c:v>0</c:v>
                </c:pt>
                <c:pt idx="17119">
                  <c:v>0</c:v>
                </c:pt>
                <c:pt idx="17120">
                  <c:v>0</c:v>
                </c:pt>
                <c:pt idx="17121">
                  <c:v>0</c:v>
                </c:pt>
                <c:pt idx="17122">
                  <c:v>0</c:v>
                </c:pt>
                <c:pt idx="17123">
                  <c:v>0</c:v>
                </c:pt>
                <c:pt idx="17124">
                  <c:v>0</c:v>
                </c:pt>
                <c:pt idx="17125">
                  <c:v>0</c:v>
                </c:pt>
                <c:pt idx="17126">
                  <c:v>0</c:v>
                </c:pt>
                <c:pt idx="17127">
                  <c:v>0</c:v>
                </c:pt>
                <c:pt idx="17128">
                  <c:v>0</c:v>
                </c:pt>
                <c:pt idx="17129">
                  <c:v>0</c:v>
                </c:pt>
                <c:pt idx="17130">
                  <c:v>0</c:v>
                </c:pt>
                <c:pt idx="17131">
                  <c:v>0</c:v>
                </c:pt>
                <c:pt idx="17132">
                  <c:v>0</c:v>
                </c:pt>
                <c:pt idx="17133">
                  <c:v>0</c:v>
                </c:pt>
                <c:pt idx="17134">
                  <c:v>0</c:v>
                </c:pt>
                <c:pt idx="17135">
                  <c:v>0</c:v>
                </c:pt>
                <c:pt idx="17136">
                  <c:v>0</c:v>
                </c:pt>
                <c:pt idx="17137">
                  <c:v>0</c:v>
                </c:pt>
                <c:pt idx="17138">
                  <c:v>0</c:v>
                </c:pt>
                <c:pt idx="17139">
                  <c:v>0</c:v>
                </c:pt>
                <c:pt idx="17140">
                  <c:v>0</c:v>
                </c:pt>
                <c:pt idx="17141">
                  <c:v>0</c:v>
                </c:pt>
                <c:pt idx="17142">
                  <c:v>0</c:v>
                </c:pt>
                <c:pt idx="17143">
                  <c:v>0</c:v>
                </c:pt>
                <c:pt idx="17144">
                  <c:v>0</c:v>
                </c:pt>
                <c:pt idx="17145">
                  <c:v>0</c:v>
                </c:pt>
                <c:pt idx="17146">
                  <c:v>0</c:v>
                </c:pt>
                <c:pt idx="17147">
                  <c:v>0</c:v>
                </c:pt>
                <c:pt idx="17148">
                  <c:v>0</c:v>
                </c:pt>
                <c:pt idx="17149">
                  <c:v>0</c:v>
                </c:pt>
                <c:pt idx="17150">
                  <c:v>0</c:v>
                </c:pt>
                <c:pt idx="17151">
                  <c:v>0</c:v>
                </c:pt>
                <c:pt idx="17152">
                  <c:v>0</c:v>
                </c:pt>
                <c:pt idx="17153">
                  <c:v>0</c:v>
                </c:pt>
                <c:pt idx="17154">
                  <c:v>0</c:v>
                </c:pt>
                <c:pt idx="17155">
                  <c:v>0</c:v>
                </c:pt>
                <c:pt idx="17156">
                  <c:v>0</c:v>
                </c:pt>
                <c:pt idx="17157">
                  <c:v>0</c:v>
                </c:pt>
                <c:pt idx="17158">
                  <c:v>0</c:v>
                </c:pt>
                <c:pt idx="17159">
                  <c:v>0</c:v>
                </c:pt>
                <c:pt idx="17160">
                  <c:v>0</c:v>
                </c:pt>
                <c:pt idx="17161">
                  <c:v>0</c:v>
                </c:pt>
                <c:pt idx="17162">
                  <c:v>0</c:v>
                </c:pt>
                <c:pt idx="17163">
                  <c:v>0</c:v>
                </c:pt>
                <c:pt idx="17164">
                  <c:v>0</c:v>
                </c:pt>
                <c:pt idx="17165">
                  <c:v>0</c:v>
                </c:pt>
                <c:pt idx="17166">
                  <c:v>0</c:v>
                </c:pt>
                <c:pt idx="17167">
                  <c:v>0</c:v>
                </c:pt>
                <c:pt idx="17168">
                  <c:v>0</c:v>
                </c:pt>
                <c:pt idx="17169">
                  <c:v>0</c:v>
                </c:pt>
                <c:pt idx="17170">
                  <c:v>0</c:v>
                </c:pt>
                <c:pt idx="17171">
                  <c:v>0</c:v>
                </c:pt>
                <c:pt idx="17172">
                  <c:v>0</c:v>
                </c:pt>
                <c:pt idx="17173">
                  <c:v>0</c:v>
                </c:pt>
                <c:pt idx="17174">
                  <c:v>0</c:v>
                </c:pt>
                <c:pt idx="17175">
                  <c:v>0</c:v>
                </c:pt>
                <c:pt idx="17176">
                  <c:v>0</c:v>
                </c:pt>
                <c:pt idx="17177">
                  <c:v>0</c:v>
                </c:pt>
                <c:pt idx="17178">
                  <c:v>0</c:v>
                </c:pt>
                <c:pt idx="17179">
                  <c:v>0</c:v>
                </c:pt>
                <c:pt idx="17180">
                  <c:v>0</c:v>
                </c:pt>
                <c:pt idx="17181">
                  <c:v>0</c:v>
                </c:pt>
                <c:pt idx="17182">
                  <c:v>0</c:v>
                </c:pt>
                <c:pt idx="17183">
                  <c:v>0</c:v>
                </c:pt>
                <c:pt idx="17184">
                  <c:v>0</c:v>
                </c:pt>
                <c:pt idx="17185">
                  <c:v>0</c:v>
                </c:pt>
                <c:pt idx="17186">
                  <c:v>0</c:v>
                </c:pt>
                <c:pt idx="17187">
                  <c:v>0</c:v>
                </c:pt>
                <c:pt idx="17188">
                  <c:v>0</c:v>
                </c:pt>
                <c:pt idx="17189">
                  <c:v>0</c:v>
                </c:pt>
                <c:pt idx="17190">
                  <c:v>0</c:v>
                </c:pt>
                <c:pt idx="17191">
                  <c:v>0</c:v>
                </c:pt>
                <c:pt idx="17192">
                  <c:v>0</c:v>
                </c:pt>
                <c:pt idx="17193">
                  <c:v>0</c:v>
                </c:pt>
                <c:pt idx="17194">
                  <c:v>0</c:v>
                </c:pt>
                <c:pt idx="17195">
                  <c:v>0</c:v>
                </c:pt>
                <c:pt idx="17196">
                  <c:v>0</c:v>
                </c:pt>
                <c:pt idx="17197">
                  <c:v>0</c:v>
                </c:pt>
                <c:pt idx="17198">
                  <c:v>0</c:v>
                </c:pt>
                <c:pt idx="17199">
                  <c:v>0</c:v>
                </c:pt>
                <c:pt idx="17200">
                  <c:v>0</c:v>
                </c:pt>
                <c:pt idx="17201">
                  <c:v>0</c:v>
                </c:pt>
                <c:pt idx="17202">
                  <c:v>0</c:v>
                </c:pt>
                <c:pt idx="17203">
                  <c:v>0</c:v>
                </c:pt>
                <c:pt idx="17204">
                  <c:v>0</c:v>
                </c:pt>
                <c:pt idx="17205">
                  <c:v>0</c:v>
                </c:pt>
                <c:pt idx="17206">
                  <c:v>0</c:v>
                </c:pt>
                <c:pt idx="17207">
                  <c:v>0</c:v>
                </c:pt>
                <c:pt idx="17208">
                  <c:v>0</c:v>
                </c:pt>
                <c:pt idx="17209">
                  <c:v>0</c:v>
                </c:pt>
                <c:pt idx="17210">
                  <c:v>0</c:v>
                </c:pt>
                <c:pt idx="17211">
                  <c:v>0</c:v>
                </c:pt>
                <c:pt idx="17212">
                  <c:v>0</c:v>
                </c:pt>
                <c:pt idx="17213">
                  <c:v>0</c:v>
                </c:pt>
                <c:pt idx="17214">
                  <c:v>0</c:v>
                </c:pt>
                <c:pt idx="17215">
                  <c:v>0</c:v>
                </c:pt>
                <c:pt idx="17216">
                  <c:v>0</c:v>
                </c:pt>
                <c:pt idx="17217">
                  <c:v>0</c:v>
                </c:pt>
                <c:pt idx="17218">
                  <c:v>0</c:v>
                </c:pt>
                <c:pt idx="17219">
                  <c:v>0</c:v>
                </c:pt>
                <c:pt idx="17220">
                  <c:v>0</c:v>
                </c:pt>
                <c:pt idx="17221">
                  <c:v>0</c:v>
                </c:pt>
                <c:pt idx="17222">
                  <c:v>0</c:v>
                </c:pt>
                <c:pt idx="17223">
                  <c:v>0</c:v>
                </c:pt>
                <c:pt idx="17224">
                  <c:v>0</c:v>
                </c:pt>
                <c:pt idx="17225">
                  <c:v>0</c:v>
                </c:pt>
                <c:pt idx="17226">
                  <c:v>0</c:v>
                </c:pt>
                <c:pt idx="17227">
                  <c:v>0</c:v>
                </c:pt>
                <c:pt idx="17228">
                  <c:v>0</c:v>
                </c:pt>
                <c:pt idx="17229">
                  <c:v>0</c:v>
                </c:pt>
                <c:pt idx="17230">
                  <c:v>0</c:v>
                </c:pt>
                <c:pt idx="17231">
                  <c:v>0</c:v>
                </c:pt>
                <c:pt idx="17232">
                  <c:v>0</c:v>
                </c:pt>
                <c:pt idx="17233">
                  <c:v>0</c:v>
                </c:pt>
                <c:pt idx="17234">
                  <c:v>0</c:v>
                </c:pt>
                <c:pt idx="17235">
                  <c:v>0</c:v>
                </c:pt>
                <c:pt idx="17236">
                  <c:v>0</c:v>
                </c:pt>
                <c:pt idx="17237">
                  <c:v>0</c:v>
                </c:pt>
                <c:pt idx="17238">
                  <c:v>0</c:v>
                </c:pt>
                <c:pt idx="17239">
                  <c:v>0</c:v>
                </c:pt>
                <c:pt idx="17240">
                  <c:v>0</c:v>
                </c:pt>
                <c:pt idx="17241">
                  <c:v>0</c:v>
                </c:pt>
                <c:pt idx="17242">
                  <c:v>0</c:v>
                </c:pt>
                <c:pt idx="17243">
                  <c:v>0</c:v>
                </c:pt>
                <c:pt idx="17244">
                  <c:v>0</c:v>
                </c:pt>
                <c:pt idx="17245">
                  <c:v>0</c:v>
                </c:pt>
                <c:pt idx="17246">
                  <c:v>0</c:v>
                </c:pt>
                <c:pt idx="17247">
                  <c:v>0</c:v>
                </c:pt>
                <c:pt idx="17248">
                  <c:v>0</c:v>
                </c:pt>
                <c:pt idx="17249">
                  <c:v>0</c:v>
                </c:pt>
                <c:pt idx="17250">
                  <c:v>0</c:v>
                </c:pt>
                <c:pt idx="17251">
                  <c:v>0</c:v>
                </c:pt>
                <c:pt idx="17252">
                  <c:v>0</c:v>
                </c:pt>
                <c:pt idx="17253">
                  <c:v>0</c:v>
                </c:pt>
                <c:pt idx="17254">
                  <c:v>0</c:v>
                </c:pt>
                <c:pt idx="17255">
                  <c:v>0</c:v>
                </c:pt>
                <c:pt idx="17256">
                  <c:v>0</c:v>
                </c:pt>
                <c:pt idx="17257">
                  <c:v>0</c:v>
                </c:pt>
                <c:pt idx="17258">
                  <c:v>0</c:v>
                </c:pt>
                <c:pt idx="17259">
                  <c:v>0</c:v>
                </c:pt>
                <c:pt idx="17260">
                  <c:v>0</c:v>
                </c:pt>
                <c:pt idx="17261">
                  <c:v>0</c:v>
                </c:pt>
                <c:pt idx="17262">
                  <c:v>0</c:v>
                </c:pt>
                <c:pt idx="17263">
                  <c:v>0</c:v>
                </c:pt>
                <c:pt idx="17264">
                  <c:v>0</c:v>
                </c:pt>
                <c:pt idx="17265">
                  <c:v>0</c:v>
                </c:pt>
                <c:pt idx="17266">
                  <c:v>0</c:v>
                </c:pt>
                <c:pt idx="17267">
                  <c:v>0</c:v>
                </c:pt>
                <c:pt idx="17268">
                  <c:v>0</c:v>
                </c:pt>
                <c:pt idx="17269">
                  <c:v>0</c:v>
                </c:pt>
                <c:pt idx="17270">
                  <c:v>0</c:v>
                </c:pt>
                <c:pt idx="17271">
                  <c:v>0</c:v>
                </c:pt>
                <c:pt idx="17272">
                  <c:v>0</c:v>
                </c:pt>
                <c:pt idx="17273">
                  <c:v>0</c:v>
                </c:pt>
                <c:pt idx="17274">
                  <c:v>0</c:v>
                </c:pt>
                <c:pt idx="17275">
                  <c:v>0</c:v>
                </c:pt>
                <c:pt idx="17276">
                  <c:v>0</c:v>
                </c:pt>
                <c:pt idx="17277">
                  <c:v>0</c:v>
                </c:pt>
                <c:pt idx="17278">
                  <c:v>0</c:v>
                </c:pt>
                <c:pt idx="17279">
                  <c:v>0</c:v>
                </c:pt>
                <c:pt idx="17280">
                  <c:v>0</c:v>
                </c:pt>
                <c:pt idx="17281">
                  <c:v>0</c:v>
                </c:pt>
                <c:pt idx="17282">
                  <c:v>0</c:v>
                </c:pt>
                <c:pt idx="17283">
                  <c:v>0</c:v>
                </c:pt>
                <c:pt idx="17284">
                  <c:v>0</c:v>
                </c:pt>
                <c:pt idx="17285">
                  <c:v>0</c:v>
                </c:pt>
                <c:pt idx="17286">
                  <c:v>0</c:v>
                </c:pt>
                <c:pt idx="17287">
                  <c:v>0</c:v>
                </c:pt>
                <c:pt idx="17288">
                  <c:v>0</c:v>
                </c:pt>
                <c:pt idx="17289">
                  <c:v>0</c:v>
                </c:pt>
                <c:pt idx="17290">
                  <c:v>0</c:v>
                </c:pt>
                <c:pt idx="17291">
                  <c:v>0</c:v>
                </c:pt>
                <c:pt idx="17292">
                  <c:v>0</c:v>
                </c:pt>
                <c:pt idx="17293">
                  <c:v>0</c:v>
                </c:pt>
                <c:pt idx="17294">
                  <c:v>0</c:v>
                </c:pt>
                <c:pt idx="17295">
                  <c:v>0</c:v>
                </c:pt>
                <c:pt idx="17296">
                  <c:v>0</c:v>
                </c:pt>
                <c:pt idx="17297">
                  <c:v>0</c:v>
                </c:pt>
                <c:pt idx="17298">
                  <c:v>0</c:v>
                </c:pt>
                <c:pt idx="17299">
                  <c:v>0</c:v>
                </c:pt>
                <c:pt idx="17300">
                  <c:v>0</c:v>
                </c:pt>
                <c:pt idx="17301">
                  <c:v>0</c:v>
                </c:pt>
                <c:pt idx="17302">
                  <c:v>0</c:v>
                </c:pt>
                <c:pt idx="17303">
                  <c:v>0</c:v>
                </c:pt>
                <c:pt idx="17304">
                  <c:v>0</c:v>
                </c:pt>
                <c:pt idx="17305">
                  <c:v>0</c:v>
                </c:pt>
                <c:pt idx="17306">
                  <c:v>0</c:v>
                </c:pt>
                <c:pt idx="17307">
                  <c:v>0</c:v>
                </c:pt>
                <c:pt idx="17308">
                  <c:v>0</c:v>
                </c:pt>
                <c:pt idx="17309">
                  <c:v>0</c:v>
                </c:pt>
                <c:pt idx="17310">
                  <c:v>0</c:v>
                </c:pt>
                <c:pt idx="17311">
                  <c:v>0</c:v>
                </c:pt>
                <c:pt idx="17312">
                  <c:v>0</c:v>
                </c:pt>
                <c:pt idx="17313">
                  <c:v>0</c:v>
                </c:pt>
                <c:pt idx="17314">
                  <c:v>0</c:v>
                </c:pt>
                <c:pt idx="17315">
                  <c:v>0</c:v>
                </c:pt>
                <c:pt idx="17316">
                  <c:v>0</c:v>
                </c:pt>
                <c:pt idx="17317">
                  <c:v>0</c:v>
                </c:pt>
                <c:pt idx="17318">
                  <c:v>0</c:v>
                </c:pt>
                <c:pt idx="17319">
                  <c:v>0</c:v>
                </c:pt>
                <c:pt idx="17320">
                  <c:v>0</c:v>
                </c:pt>
                <c:pt idx="17321">
                  <c:v>0</c:v>
                </c:pt>
                <c:pt idx="17322">
                  <c:v>0</c:v>
                </c:pt>
                <c:pt idx="17323">
                  <c:v>0</c:v>
                </c:pt>
                <c:pt idx="17324">
                  <c:v>0</c:v>
                </c:pt>
                <c:pt idx="17325">
                  <c:v>0</c:v>
                </c:pt>
                <c:pt idx="17326">
                  <c:v>0</c:v>
                </c:pt>
                <c:pt idx="17327">
                  <c:v>0</c:v>
                </c:pt>
                <c:pt idx="17328">
                  <c:v>0</c:v>
                </c:pt>
                <c:pt idx="17329">
                  <c:v>0</c:v>
                </c:pt>
                <c:pt idx="17330">
                  <c:v>0</c:v>
                </c:pt>
                <c:pt idx="17331">
                  <c:v>0</c:v>
                </c:pt>
                <c:pt idx="17332">
                  <c:v>0</c:v>
                </c:pt>
                <c:pt idx="17333">
                  <c:v>0</c:v>
                </c:pt>
                <c:pt idx="17334">
                  <c:v>0</c:v>
                </c:pt>
                <c:pt idx="17335">
                  <c:v>0</c:v>
                </c:pt>
                <c:pt idx="17336">
                  <c:v>0</c:v>
                </c:pt>
                <c:pt idx="17337">
                  <c:v>0</c:v>
                </c:pt>
                <c:pt idx="17338">
                  <c:v>0</c:v>
                </c:pt>
                <c:pt idx="17339">
                  <c:v>0</c:v>
                </c:pt>
                <c:pt idx="17340">
                  <c:v>0</c:v>
                </c:pt>
                <c:pt idx="17341">
                  <c:v>0</c:v>
                </c:pt>
                <c:pt idx="17342">
                  <c:v>0</c:v>
                </c:pt>
                <c:pt idx="17343">
                  <c:v>0</c:v>
                </c:pt>
                <c:pt idx="17344">
                  <c:v>0</c:v>
                </c:pt>
                <c:pt idx="17345">
                  <c:v>0</c:v>
                </c:pt>
                <c:pt idx="17346">
                  <c:v>0</c:v>
                </c:pt>
                <c:pt idx="17347">
                  <c:v>0</c:v>
                </c:pt>
                <c:pt idx="17348">
                  <c:v>0</c:v>
                </c:pt>
                <c:pt idx="17349">
                  <c:v>0</c:v>
                </c:pt>
                <c:pt idx="17350">
                  <c:v>0</c:v>
                </c:pt>
                <c:pt idx="17351">
                  <c:v>0</c:v>
                </c:pt>
                <c:pt idx="17352">
                  <c:v>0</c:v>
                </c:pt>
                <c:pt idx="17353">
                  <c:v>0</c:v>
                </c:pt>
                <c:pt idx="17354">
                  <c:v>0</c:v>
                </c:pt>
                <c:pt idx="17355">
                  <c:v>0</c:v>
                </c:pt>
                <c:pt idx="17356">
                  <c:v>0</c:v>
                </c:pt>
                <c:pt idx="17357">
                  <c:v>0</c:v>
                </c:pt>
                <c:pt idx="17358">
                  <c:v>0</c:v>
                </c:pt>
                <c:pt idx="17359">
                  <c:v>0</c:v>
                </c:pt>
                <c:pt idx="17360">
                  <c:v>0</c:v>
                </c:pt>
                <c:pt idx="17361">
                  <c:v>0</c:v>
                </c:pt>
                <c:pt idx="17362">
                  <c:v>0</c:v>
                </c:pt>
                <c:pt idx="17363">
                  <c:v>0</c:v>
                </c:pt>
                <c:pt idx="17364">
                  <c:v>0</c:v>
                </c:pt>
                <c:pt idx="17365">
                  <c:v>0</c:v>
                </c:pt>
                <c:pt idx="17366">
                  <c:v>0</c:v>
                </c:pt>
                <c:pt idx="17367">
                  <c:v>0</c:v>
                </c:pt>
                <c:pt idx="17368">
                  <c:v>0</c:v>
                </c:pt>
                <c:pt idx="17369">
                  <c:v>0</c:v>
                </c:pt>
                <c:pt idx="17370">
                  <c:v>0</c:v>
                </c:pt>
                <c:pt idx="17371">
                  <c:v>0</c:v>
                </c:pt>
                <c:pt idx="17372">
                  <c:v>0</c:v>
                </c:pt>
                <c:pt idx="17373">
                  <c:v>0</c:v>
                </c:pt>
                <c:pt idx="17374">
                  <c:v>0</c:v>
                </c:pt>
                <c:pt idx="17375">
                  <c:v>0</c:v>
                </c:pt>
                <c:pt idx="17376">
                  <c:v>0</c:v>
                </c:pt>
                <c:pt idx="17377">
                  <c:v>0</c:v>
                </c:pt>
                <c:pt idx="17378">
                  <c:v>0</c:v>
                </c:pt>
                <c:pt idx="17379">
                  <c:v>0</c:v>
                </c:pt>
                <c:pt idx="17380">
                  <c:v>0</c:v>
                </c:pt>
                <c:pt idx="17381">
                  <c:v>0</c:v>
                </c:pt>
                <c:pt idx="17382">
                  <c:v>0</c:v>
                </c:pt>
                <c:pt idx="17383">
                  <c:v>0</c:v>
                </c:pt>
                <c:pt idx="17384">
                  <c:v>0</c:v>
                </c:pt>
                <c:pt idx="17385">
                  <c:v>0</c:v>
                </c:pt>
                <c:pt idx="17386">
                  <c:v>0</c:v>
                </c:pt>
                <c:pt idx="17387">
                  <c:v>0</c:v>
                </c:pt>
                <c:pt idx="17388">
                  <c:v>0</c:v>
                </c:pt>
                <c:pt idx="17389">
                  <c:v>0</c:v>
                </c:pt>
                <c:pt idx="17390">
                  <c:v>0</c:v>
                </c:pt>
                <c:pt idx="17391">
                  <c:v>0</c:v>
                </c:pt>
                <c:pt idx="17392">
                  <c:v>0</c:v>
                </c:pt>
                <c:pt idx="17393">
                  <c:v>0</c:v>
                </c:pt>
                <c:pt idx="17394">
                  <c:v>0</c:v>
                </c:pt>
                <c:pt idx="17395">
                  <c:v>0</c:v>
                </c:pt>
                <c:pt idx="17396">
                  <c:v>0</c:v>
                </c:pt>
                <c:pt idx="17397">
                  <c:v>0</c:v>
                </c:pt>
                <c:pt idx="17398">
                  <c:v>0</c:v>
                </c:pt>
                <c:pt idx="17399">
                  <c:v>0</c:v>
                </c:pt>
                <c:pt idx="17400">
                  <c:v>0</c:v>
                </c:pt>
                <c:pt idx="17401">
                  <c:v>0</c:v>
                </c:pt>
                <c:pt idx="17402">
                  <c:v>0</c:v>
                </c:pt>
                <c:pt idx="17403">
                  <c:v>0</c:v>
                </c:pt>
                <c:pt idx="17404">
                  <c:v>0</c:v>
                </c:pt>
                <c:pt idx="17405">
                  <c:v>0</c:v>
                </c:pt>
                <c:pt idx="17406">
                  <c:v>0</c:v>
                </c:pt>
                <c:pt idx="17407">
                  <c:v>0</c:v>
                </c:pt>
                <c:pt idx="17408">
                  <c:v>0</c:v>
                </c:pt>
                <c:pt idx="17409">
                  <c:v>0</c:v>
                </c:pt>
                <c:pt idx="17410">
                  <c:v>0</c:v>
                </c:pt>
                <c:pt idx="17411">
                  <c:v>0</c:v>
                </c:pt>
                <c:pt idx="17412">
                  <c:v>0</c:v>
                </c:pt>
                <c:pt idx="17413">
                  <c:v>0</c:v>
                </c:pt>
                <c:pt idx="17414">
                  <c:v>0</c:v>
                </c:pt>
                <c:pt idx="17415">
                  <c:v>0</c:v>
                </c:pt>
                <c:pt idx="17416">
                  <c:v>0</c:v>
                </c:pt>
                <c:pt idx="17417">
                  <c:v>0</c:v>
                </c:pt>
                <c:pt idx="17418">
                  <c:v>0</c:v>
                </c:pt>
                <c:pt idx="17419">
                  <c:v>0</c:v>
                </c:pt>
                <c:pt idx="17420">
                  <c:v>0</c:v>
                </c:pt>
                <c:pt idx="17421">
                  <c:v>0</c:v>
                </c:pt>
                <c:pt idx="17422">
                  <c:v>0</c:v>
                </c:pt>
                <c:pt idx="17423">
                  <c:v>0</c:v>
                </c:pt>
                <c:pt idx="17424">
                  <c:v>0</c:v>
                </c:pt>
                <c:pt idx="17425">
                  <c:v>0</c:v>
                </c:pt>
                <c:pt idx="17426">
                  <c:v>0</c:v>
                </c:pt>
                <c:pt idx="17427">
                  <c:v>0</c:v>
                </c:pt>
                <c:pt idx="17428">
                  <c:v>0</c:v>
                </c:pt>
                <c:pt idx="17429">
                  <c:v>0</c:v>
                </c:pt>
                <c:pt idx="17430">
                  <c:v>0</c:v>
                </c:pt>
                <c:pt idx="17431">
                  <c:v>0</c:v>
                </c:pt>
                <c:pt idx="17432">
                  <c:v>0</c:v>
                </c:pt>
                <c:pt idx="17433">
                  <c:v>0</c:v>
                </c:pt>
                <c:pt idx="17434">
                  <c:v>0</c:v>
                </c:pt>
                <c:pt idx="17435">
                  <c:v>0</c:v>
                </c:pt>
                <c:pt idx="17436">
                  <c:v>0</c:v>
                </c:pt>
                <c:pt idx="17437">
                  <c:v>0</c:v>
                </c:pt>
                <c:pt idx="17438">
                  <c:v>0</c:v>
                </c:pt>
                <c:pt idx="17439">
                  <c:v>0</c:v>
                </c:pt>
                <c:pt idx="17440">
                  <c:v>0</c:v>
                </c:pt>
                <c:pt idx="17441">
                  <c:v>0</c:v>
                </c:pt>
                <c:pt idx="17442">
                  <c:v>0</c:v>
                </c:pt>
                <c:pt idx="17443">
                  <c:v>0</c:v>
                </c:pt>
                <c:pt idx="17444">
                  <c:v>0</c:v>
                </c:pt>
                <c:pt idx="17445">
                  <c:v>0</c:v>
                </c:pt>
                <c:pt idx="17446">
                  <c:v>0</c:v>
                </c:pt>
                <c:pt idx="17447">
                  <c:v>0</c:v>
                </c:pt>
                <c:pt idx="17448">
                  <c:v>0</c:v>
                </c:pt>
                <c:pt idx="17449">
                  <c:v>0</c:v>
                </c:pt>
                <c:pt idx="17450">
                  <c:v>0</c:v>
                </c:pt>
                <c:pt idx="17451">
                  <c:v>0</c:v>
                </c:pt>
                <c:pt idx="17452">
                  <c:v>0</c:v>
                </c:pt>
                <c:pt idx="17453">
                  <c:v>0</c:v>
                </c:pt>
                <c:pt idx="17454">
                  <c:v>0</c:v>
                </c:pt>
                <c:pt idx="17455">
                  <c:v>0</c:v>
                </c:pt>
                <c:pt idx="17456">
                  <c:v>0</c:v>
                </c:pt>
                <c:pt idx="17457">
                  <c:v>0</c:v>
                </c:pt>
                <c:pt idx="17458">
                  <c:v>0</c:v>
                </c:pt>
                <c:pt idx="17459">
                  <c:v>0</c:v>
                </c:pt>
                <c:pt idx="17460">
                  <c:v>0</c:v>
                </c:pt>
                <c:pt idx="17461">
                  <c:v>0</c:v>
                </c:pt>
                <c:pt idx="17462">
                  <c:v>0</c:v>
                </c:pt>
                <c:pt idx="17463">
                  <c:v>0</c:v>
                </c:pt>
                <c:pt idx="17464">
                  <c:v>0</c:v>
                </c:pt>
                <c:pt idx="17465">
                  <c:v>0</c:v>
                </c:pt>
                <c:pt idx="17466">
                  <c:v>0</c:v>
                </c:pt>
                <c:pt idx="17467">
                  <c:v>0</c:v>
                </c:pt>
                <c:pt idx="17468">
                  <c:v>0</c:v>
                </c:pt>
                <c:pt idx="17469">
                  <c:v>0</c:v>
                </c:pt>
                <c:pt idx="17470">
                  <c:v>0</c:v>
                </c:pt>
                <c:pt idx="17471">
                  <c:v>0</c:v>
                </c:pt>
                <c:pt idx="17472">
                  <c:v>0</c:v>
                </c:pt>
                <c:pt idx="17473">
                  <c:v>0</c:v>
                </c:pt>
                <c:pt idx="17474">
                  <c:v>0</c:v>
                </c:pt>
                <c:pt idx="17475">
                  <c:v>0</c:v>
                </c:pt>
                <c:pt idx="17476">
                  <c:v>0</c:v>
                </c:pt>
                <c:pt idx="17477">
                  <c:v>0</c:v>
                </c:pt>
                <c:pt idx="17478">
                  <c:v>0</c:v>
                </c:pt>
                <c:pt idx="17479">
                  <c:v>0</c:v>
                </c:pt>
                <c:pt idx="17480">
                  <c:v>0</c:v>
                </c:pt>
                <c:pt idx="17481">
                  <c:v>0</c:v>
                </c:pt>
                <c:pt idx="17482">
                  <c:v>0</c:v>
                </c:pt>
                <c:pt idx="17483">
                  <c:v>0</c:v>
                </c:pt>
                <c:pt idx="17484">
                  <c:v>0</c:v>
                </c:pt>
                <c:pt idx="17485">
                  <c:v>0</c:v>
                </c:pt>
                <c:pt idx="17486">
                  <c:v>0</c:v>
                </c:pt>
                <c:pt idx="17487">
                  <c:v>0</c:v>
                </c:pt>
                <c:pt idx="17488">
                  <c:v>0</c:v>
                </c:pt>
                <c:pt idx="17489">
                  <c:v>0</c:v>
                </c:pt>
                <c:pt idx="17490">
                  <c:v>0</c:v>
                </c:pt>
                <c:pt idx="17491">
                  <c:v>0</c:v>
                </c:pt>
                <c:pt idx="17492">
                  <c:v>0</c:v>
                </c:pt>
                <c:pt idx="17493">
                  <c:v>0</c:v>
                </c:pt>
                <c:pt idx="17494">
                  <c:v>0</c:v>
                </c:pt>
                <c:pt idx="17495">
                  <c:v>0</c:v>
                </c:pt>
                <c:pt idx="17496">
                  <c:v>0</c:v>
                </c:pt>
                <c:pt idx="17497">
                  <c:v>0</c:v>
                </c:pt>
                <c:pt idx="17498">
                  <c:v>0</c:v>
                </c:pt>
                <c:pt idx="17499">
                  <c:v>0</c:v>
                </c:pt>
                <c:pt idx="17500">
                  <c:v>0</c:v>
                </c:pt>
                <c:pt idx="17501">
                  <c:v>0</c:v>
                </c:pt>
                <c:pt idx="17502">
                  <c:v>0</c:v>
                </c:pt>
                <c:pt idx="17503">
                  <c:v>0</c:v>
                </c:pt>
                <c:pt idx="17504">
                  <c:v>0</c:v>
                </c:pt>
                <c:pt idx="17505">
                  <c:v>0</c:v>
                </c:pt>
                <c:pt idx="17506">
                  <c:v>0</c:v>
                </c:pt>
                <c:pt idx="17507">
                  <c:v>0</c:v>
                </c:pt>
                <c:pt idx="17508">
                  <c:v>0</c:v>
                </c:pt>
                <c:pt idx="17509">
                  <c:v>0</c:v>
                </c:pt>
                <c:pt idx="17510">
                  <c:v>0</c:v>
                </c:pt>
                <c:pt idx="17511">
                  <c:v>0</c:v>
                </c:pt>
                <c:pt idx="17512">
                  <c:v>0</c:v>
                </c:pt>
                <c:pt idx="17513">
                  <c:v>0</c:v>
                </c:pt>
                <c:pt idx="17514">
                  <c:v>0</c:v>
                </c:pt>
                <c:pt idx="17515">
                  <c:v>0</c:v>
                </c:pt>
                <c:pt idx="17516">
                  <c:v>0</c:v>
                </c:pt>
                <c:pt idx="17517">
                  <c:v>0</c:v>
                </c:pt>
                <c:pt idx="17518">
                  <c:v>0</c:v>
                </c:pt>
                <c:pt idx="17519">
                  <c:v>0</c:v>
                </c:pt>
                <c:pt idx="17520">
                  <c:v>0</c:v>
                </c:pt>
                <c:pt idx="17521">
                  <c:v>0</c:v>
                </c:pt>
                <c:pt idx="17522">
                  <c:v>0</c:v>
                </c:pt>
                <c:pt idx="17523">
                  <c:v>0</c:v>
                </c:pt>
                <c:pt idx="17524">
                  <c:v>0</c:v>
                </c:pt>
                <c:pt idx="17525">
                  <c:v>0</c:v>
                </c:pt>
                <c:pt idx="17526">
                  <c:v>0</c:v>
                </c:pt>
                <c:pt idx="17527">
                  <c:v>0</c:v>
                </c:pt>
                <c:pt idx="17528">
                  <c:v>0</c:v>
                </c:pt>
                <c:pt idx="17529">
                  <c:v>0</c:v>
                </c:pt>
                <c:pt idx="17530">
                  <c:v>0</c:v>
                </c:pt>
                <c:pt idx="17531">
                  <c:v>0</c:v>
                </c:pt>
                <c:pt idx="17532">
                  <c:v>0</c:v>
                </c:pt>
                <c:pt idx="17533">
                  <c:v>0</c:v>
                </c:pt>
                <c:pt idx="17534">
                  <c:v>0</c:v>
                </c:pt>
                <c:pt idx="17535">
                  <c:v>0</c:v>
                </c:pt>
                <c:pt idx="17536">
                  <c:v>0</c:v>
                </c:pt>
                <c:pt idx="17537">
                  <c:v>0</c:v>
                </c:pt>
                <c:pt idx="17538">
                  <c:v>0</c:v>
                </c:pt>
                <c:pt idx="17539">
                  <c:v>0</c:v>
                </c:pt>
                <c:pt idx="17540">
                  <c:v>0</c:v>
                </c:pt>
                <c:pt idx="17541">
                  <c:v>0</c:v>
                </c:pt>
                <c:pt idx="17542">
                  <c:v>0</c:v>
                </c:pt>
                <c:pt idx="17543">
                  <c:v>0</c:v>
                </c:pt>
                <c:pt idx="17544">
                  <c:v>0</c:v>
                </c:pt>
                <c:pt idx="17545">
                  <c:v>0</c:v>
                </c:pt>
                <c:pt idx="17546">
                  <c:v>0</c:v>
                </c:pt>
                <c:pt idx="17547">
                  <c:v>0</c:v>
                </c:pt>
                <c:pt idx="17548">
                  <c:v>0</c:v>
                </c:pt>
                <c:pt idx="17549">
                  <c:v>0</c:v>
                </c:pt>
                <c:pt idx="17550">
                  <c:v>0</c:v>
                </c:pt>
                <c:pt idx="17551">
                  <c:v>0</c:v>
                </c:pt>
                <c:pt idx="17552">
                  <c:v>0</c:v>
                </c:pt>
                <c:pt idx="17553">
                  <c:v>0</c:v>
                </c:pt>
                <c:pt idx="17554">
                  <c:v>0</c:v>
                </c:pt>
                <c:pt idx="17555">
                  <c:v>0</c:v>
                </c:pt>
                <c:pt idx="17556">
                  <c:v>0</c:v>
                </c:pt>
                <c:pt idx="17557">
                  <c:v>0</c:v>
                </c:pt>
                <c:pt idx="17558">
                  <c:v>0</c:v>
                </c:pt>
                <c:pt idx="17559">
                  <c:v>0</c:v>
                </c:pt>
                <c:pt idx="17560">
                  <c:v>0</c:v>
                </c:pt>
                <c:pt idx="17561">
                  <c:v>0</c:v>
                </c:pt>
                <c:pt idx="17562">
                  <c:v>0</c:v>
                </c:pt>
                <c:pt idx="17563">
                  <c:v>0</c:v>
                </c:pt>
                <c:pt idx="17564">
                  <c:v>0</c:v>
                </c:pt>
                <c:pt idx="17565">
                  <c:v>0</c:v>
                </c:pt>
                <c:pt idx="17566">
                  <c:v>0</c:v>
                </c:pt>
                <c:pt idx="17567">
                  <c:v>0</c:v>
                </c:pt>
                <c:pt idx="17568">
                  <c:v>0</c:v>
                </c:pt>
                <c:pt idx="17569">
                  <c:v>0</c:v>
                </c:pt>
                <c:pt idx="17570">
                  <c:v>0</c:v>
                </c:pt>
                <c:pt idx="17571">
                  <c:v>0</c:v>
                </c:pt>
                <c:pt idx="17572">
                  <c:v>0</c:v>
                </c:pt>
                <c:pt idx="17573">
                  <c:v>0</c:v>
                </c:pt>
                <c:pt idx="17574">
                  <c:v>0</c:v>
                </c:pt>
                <c:pt idx="17575">
                  <c:v>0</c:v>
                </c:pt>
                <c:pt idx="17576">
                  <c:v>0</c:v>
                </c:pt>
                <c:pt idx="17577">
                  <c:v>0</c:v>
                </c:pt>
                <c:pt idx="17578">
                  <c:v>0</c:v>
                </c:pt>
                <c:pt idx="17579">
                  <c:v>0</c:v>
                </c:pt>
                <c:pt idx="17580">
                  <c:v>0</c:v>
                </c:pt>
                <c:pt idx="17581">
                  <c:v>0</c:v>
                </c:pt>
                <c:pt idx="17582">
                  <c:v>0</c:v>
                </c:pt>
                <c:pt idx="17583">
                  <c:v>0</c:v>
                </c:pt>
                <c:pt idx="17584">
                  <c:v>0</c:v>
                </c:pt>
                <c:pt idx="17585">
                  <c:v>0</c:v>
                </c:pt>
                <c:pt idx="17586">
                  <c:v>0</c:v>
                </c:pt>
                <c:pt idx="17587">
                  <c:v>0</c:v>
                </c:pt>
                <c:pt idx="17588">
                  <c:v>0</c:v>
                </c:pt>
                <c:pt idx="17589">
                  <c:v>0</c:v>
                </c:pt>
                <c:pt idx="17590">
                  <c:v>0</c:v>
                </c:pt>
                <c:pt idx="17591">
                  <c:v>0</c:v>
                </c:pt>
                <c:pt idx="17592">
                  <c:v>0</c:v>
                </c:pt>
                <c:pt idx="17593">
                  <c:v>0</c:v>
                </c:pt>
                <c:pt idx="17594">
                  <c:v>0</c:v>
                </c:pt>
                <c:pt idx="17595">
                  <c:v>0</c:v>
                </c:pt>
                <c:pt idx="17596">
                  <c:v>0</c:v>
                </c:pt>
                <c:pt idx="17597">
                  <c:v>0</c:v>
                </c:pt>
                <c:pt idx="17598">
                  <c:v>0</c:v>
                </c:pt>
                <c:pt idx="17599">
                  <c:v>0</c:v>
                </c:pt>
                <c:pt idx="17600">
                  <c:v>0</c:v>
                </c:pt>
                <c:pt idx="17601">
                  <c:v>0</c:v>
                </c:pt>
                <c:pt idx="17602">
                  <c:v>0</c:v>
                </c:pt>
                <c:pt idx="17603">
                  <c:v>0</c:v>
                </c:pt>
                <c:pt idx="17604">
                  <c:v>0</c:v>
                </c:pt>
                <c:pt idx="17605">
                  <c:v>0</c:v>
                </c:pt>
                <c:pt idx="17606">
                  <c:v>0</c:v>
                </c:pt>
                <c:pt idx="17607">
                  <c:v>0</c:v>
                </c:pt>
                <c:pt idx="17608">
                  <c:v>0</c:v>
                </c:pt>
                <c:pt idx="17609">
                  <c:v>0</c:v>
                </c:pt>
                <c:pt idx="17610">
                  <c:v>0</c:v>
                </c:pt>
                <c:pt idx="17611">
                  <c:v>0</c:v>
                </c:pt>
                <c:pt idx="17612">
                  <c:v>0</c:v>
                </c:pt>
                <c:pt idx="17613">
                  <c:v>0</c:v>
                </c:pt>
                <c:pt idx="17614">
                  <c:v>0</c:v>
                </c:pt>
                <c:pt idx="17615">
                  <c:v>0</c:v>
                </c:pt>
                <c:pt idx="17616">
                  <c:v>0</c:v>
                </c:pt>
                <c:pt idx="17617">
                  <c:v>0</c:v>
                </c:pt>
                <c:pt idx="17618">
                  <c:v>0</c:v>
                </c:pt>
                <c:pt idx="17619">
                  <c:v>0</c:v>
                </c:pt>
                <c:pt idx="17620">
                  <c:v>0</c:v>
                </c:pt>
                <c:pt idx="17621">
                  <c:v>0</c:v>
                </c:pt>
                <c:pt idx="17622">
                  <c:v>0</c:v>
                </c:pt>
                <c:pt idx="17623">
                  <c:v>0</c:v>
                </c:pt>
                <c:pt idx="17624">
                  <c:v>0</c:v>
                </c:pt>
                <c:pt idx="17625">
                  <c:v>0</c:v>
                </c:pt>
                <c:pt idx="17626">
                  <c:v>0</c:v>
                </c:pt>
                <c:pt idx="17627">
                  <c:v>0</c:v>
                </c:pt>
                <c:pt idx="17628">
                  <c:v>0</c:v>
                </c:pt>
                <c:pt idx="17629">
                  <c:v>0</c:v>
                </c:pt>
                <c:pt idx="17630">
                  <c:v>0</c:v>
                </c:pt>
                <c:pt idx="17631">
                  <c:v>0</c:v>
                </c:pt>
                <c:pt idx="17632">
                  <c:v>0</c:v>
                </c:pt>
                <c:pt idx="17633">
                  <c:v>0</c:v>
                </c:pt>
                <c:pt idx="17634">
                  <c:v>0</c:v>
                </c:pt>
                <c:pt idx="17635">
                  <c:v>0</c:v>
                </c:pt>
                <c:pt idx="17636">
                  <c:v>0</c:v>
                </c:pt>
                <c:pt idx="17637">
                  <c:v>0</c:v>
                </c:pt>
                <c:pt idx="17638">
                  <c:v>0</c:v>
                </c:pt>
                <c:pt idx="17639">
                  <c:v>0</c:v>
                </c:pt>
                <c:pt idx="17640">
                  <c:v>0</c:v>
                </c:pt>
                <c:pt idx="17641">
                  <c:v>0</c:v>
                </c:pt>
                <c:pt idx="17642">
                  <c:v>0</c:v>
                </c:pt>
                <c:pt idx="17643">
                  <c:v>0</c:v>
                </c:pt>
                <c:pt idx="17644">
                  <c:v>0</c:v>
                </c:pt>
                <c:pt idx="17645">
                  <c:v>0</c:v>
                </c:pt>
                <c:pt idx="17646">
                  <c:v>0</c:v>
                </c:pt>
                <c:pt idx="17647">
                  <c:v>0</c:v>
                </c:pt>
                <c:pt idx="17648">
                  <c:v>0</c:v>
                </c:pt>
                <c:pt idx="17649">
                  <c:v>0</c:v>
                </c:pt>
                <c:pt idx="17650">
                  <c:v>0</c:v>
                </c:pt>
                <c:pt idx="17651">
                  <c:v>0</c:v>
                </c:pt>
                <c:pt idx="17652">
                  <c:v>0</c:v>
                </c:pt>
                <c:pt idx="17653">
                  <c:v>0</c:v>
                </c:pt>
                <c:pt idx="17654">
                  <c:v>0</c:v>
                </c:pt>
                <c:pt idx="17655">
                  <c:v>0</c:v>
                </c:pt>
                <c:pt idx="17656">
                  <c:v>0</c:v>
                </c:pt>
                <c:pt idx="17657">
                  <c:v>0</c:v>
                </c:pt>
                <c:pt idx="17658">
                  <c:v>0</c:v>
                </c:pt>
                <c:pt idx="17659">
                  <c:v>0</c:v>
                </c:pt>
                <c:pt idx="17660">
                  <c:v>0</c:v>
                </c:pt>
                <c:pt idx="17661">
                  <c:v>0</c:v>
                </c:pt>
                <c:pt idx="17662">
                  <c:v>0</c:v>
                </c:pt>
                <c:pt idx="17663">
                  <c:v>0</c:v>
                </c:pt>
                <c:pt idx="17664">
                  <c:v>0</c:v>
                </c:pt>
                <c:pt idx="17665">
                  <c:v>0</c:v>
                </c:pt>
                <c:pt idx="17666">
                  <c:v>0</c:v>
                </c:pt>
                <c:pt idx="17667">
                  <c:v>0</c:v>
                </c:pt>
                <c:pt idx="17668">
                  <c:v>0</c:v>
                </c:pt>
                <c:pt idx="17669">
                  <c:v>0</c:v>
                </c:pt>
                <c:pt idx="17670">
                  <c:v>0</c:v>
                </c:pt>
                <c:pt idx="17671">
                  <c:v>0</c:v>
                </c:pt>
                <c:pt idx="17672">
                  <c:v>0</c:v>
                </c:pt>
                <c:pt idx="17673">
                  <c:v>0</c:v>
                </c:pt>
                <c:pt idx="17674">
                  <c:v>0</c:v>
                </c:pt>
                <c:pt idx="17675">
                  <c:v>0</c:v>
                </c:pt>
                <c:pt idx="17676">
                  <c:v>0</c:v>
                </c:pt>
                <c:pt idx="17677">
                  <c:v>0</c:v>
                </c:pt>
                <c:pt idx="17678">
                  <c:v>0</c:v>
                </c:pt>
                <c:pt idx="17679">
                  <c:v>0</c:v>
                </c:pt>
                <c:pt idx="17680">
                  <c:v>0</c:v>
                </c:pt>
                <c:pt idx="17681">
                  <c:v>0</c:v>
                </c:pt>
                <c:pt idx="17682">
                  <c:v>0</c:v>
                </c:pt>
                <c:pt idx="17683">
                  <c:v>0</c:v>
                </c:pt>
                <c:pt idx="17684">
                  <c:v>0</c:v>
                </c:pt>
                <c:pt idx="17685">
                  <c:v>0</c:v>
                </c:pt>
                <c:pt idx="17686">
                  <c:v>0</c:v>
                </c:pt>
                <c:pt idx="17687">
                  <c:v>0</c:v>
                </c:pt>
                <c:pt idx="17688">
                  <c:v>0</c:v>
                </c:pt>
                <c:pt idx="17689">
                  <c:v>0</c:v>
                </c:pt>
                <c:pt idx="17690">
                  <c:v>0</c:v>
                </c:pt>
                <c:pt idx="17691">
                  <c:v>0</c:v>
                </c:pt>
                <c:pt idx="17692">
                  <c:v>0</c:v>
                </c:pt>
                <c:pt idx="17693">
                  <c:v>0</c:v>
                </c:pt>
                <c:pt idx="17694">
                  <c:v>0</c:v>
                </c:pt>
                <c:pt idx="17695">
                  <c:v>0</c:v>
                </c:pt>
                <c:pt idx="17696">
                  <c:v>0</c:v>
                </c:pt>
                <c:pt idx="17697">
                  <c:v>0</c:v>
                </c:pt>
                <c:pt idx="17698">
                  <c:v>0</c:v>
                </c:pt>
                <c:pt idx="17699">
                  <c:v>0</c:v>
                </c:pt>
                <c:pt idx="17700">
                  <c:v>0</c:v>
                </c:pt>
                <c:pt idx="17701">
                  <c:v>0</c:v>
                </c:pt>
                <c:pt idx="17702">
                  <c:v>0</c:v>
                </c:pt>
                <c:pt idx="17703">
                  <c:v>0</c:v>
                </c:pt>
                <c:pt idx="17704">
                  <c:v>0</c:v>
                </c:pt>
                <c:pt idx="17705">
                  <c:v>0</c:v>
                </c:pt>
                <c:pt idx="17706">
                  <c:v>0</c:v>
                </c:pt>
                <c:pt idx="17707">
                  <c:v>0</c:v>
                </c:pt>
                <c:pt idx="17708">
                  <c:v>0</c:v>
                </c:pt>
                <c:pt idx="17709">
                  <c:v>0</c:v>
                </c:pt>
                <c:pt idx="17710">
                  <c:v>0</c:v>
                </c:pt>
                <c:pt idx="17711">
                  <c:v>0</c:v>
                </c:pt>
                <c:pt idx="17712">
                  <c:v>0</c:v>
                </c:pt>
                <c:pt idx="17713">
                  <c:v>0</c:v>
                </c:pt>
                <c:pt idx="17714">
                  <c:v>0</c:v>
                </c:pt>
                <c:pt idx="17715">
                  <c:v>0</c:v>
                </c:pt>
                <c:pt idx="17716">
                  <c:v>0</c:v>
                </c:pt>
                <c:pt idx="17717">
                  <c:v>0</c:v>
                </c:pt>
                <c:pt idx="17718">
                  <c:v>0</c:v>
                </c:pt>
                <c:pt idx="17719">
                  <c:v>0</c:v>
                </c:pt>
                <c:pt idx="17720">
                  <c:v>0</c:v>
                </c:pt>
                <c:pt idx="17721">
                  <c:v>0</c:v>
                </c:pt>
                <c:pt idx="17722">
                  <c:v>0</c:v>
                </c:pt>
                <c:pt idx="17723">
                  <c:v>0</c:v>
                </c:pt>
                <c:pt idx="17724">
                  <c:v>0</c:v>
                </c:pt>
                <c:pt idx="17725">
                  <c:v>0</c:v>
                </c:pt>
                <c:pt idx="17726">
                  <c:v>0</c:v>
                </c:pt>
                <c:pt idx="17727">
                  <c:v>0</c:v>
                </c:pt>
                <c:pt idx="17728">
                  <c:v>0</c:v>
                </c:pt>
                <c:pt idx="17729">
                  <c:v>0</c:v>
                </c:pt>
                <c:pt idx="17730">
                  <c:v>0</c:v>
                </c:pt>
                <c:pt idx="17731">
                  <c:v>0</c:v>
                </c:pt>
                <c:pt idx="17732">
                  <c:v>0</c:v>
                </c:pt>
                <c:pt idx="17733">
                  <c:v>0</c:v>
                </c:pt>
                <c:pt idx="17734">
                  <c:v>0</c:v>
                </c:pt>
                <c:pt idx="17735">
                  <c:v>0</c:v>
                </c:pt>
                <c:pt idx="17736">
                  <c:v>0</c:v>
                </c:pt>
                <c:pt idx="17737">
                  <c:v>0</c:v>
                </c:pt>
                <c:pt idx="17738">
                  <c:v>0</c:v>
                </c:pt>
                <c:pt idx="17739">
                  <c:v>0</c:v>
                </c:pt>
                <c:pt idx="17740">
                  <c:v>0</c:v>
                </c:pt>
                <c:pt idx="17741">
                  <c:v>0</c:v>
                </c:pt>
                <c:pt idx="17742">
                  <c:v>0</c:v>
                </c:pt>
                <c:pt idx="17743">
                  <c:v>0</c:v>
                </c:pt>
                <c:pt idx="17744">
                  <c:v>0</c:v>
                </c:pt>
                <c:pt idx="17745">
                  <c:v>0</c:v>
                </c:pt>
                <c:pt idx="17746">
                  <c:v>0</c:v>
                </c:pt>
                <c:pt idx="17747">
                  <c:v>0</c:v>
                </c:pt>
                <c:pt idx="17748">
                  <c:v>0</c:v>
                </c:pt>
                <c:pt idx="17749">
                  <c:v>0</c:v>
                </c:pt>
                <c:pt idx="17750">
                  <c:v>0</c:v>
                </c:pt>
                <c:pt idx="17751">
                  <c:v>0</c:v>
                </c:pt>
                <c:pt idx="17752">
                  <c:v>0</c:v>
                </c:pt>
                <c:pt idx="17753">
                  <c:v>0</c:v>
                </c:pt>
                <c:pt idx="17754">
                  <c:v>0</c:v>
                </c:pt>
                <c:pt idx="17755">
                  <c:v>0</c:v>
                </c:pt>
                <c:pt idx="17756">
                  <c:v>0</c:v>
                </c:pt>
                <c:pt idx="17757">
                  <c:v>0</c:v>
                </c:pt>
                <c:pt idx="17758">
                  <c:v>0</c:v>
                </c:pt>
                <c:pt idx="17759">
                  <c:v>0</c:v>
                </c:pt>
                <c:pt idx="17760">
                  <c:v>0</c:v>
                </c:pt>
                <c:pt idx="17761">
                  <c:v>0</c:v>
                </c:pt>
                <c:pt idx="17762">
                  <c:v>0</c:v>
                </c:pt>
                <c:pt idx="17763">
                  <c:v>0</c:v>
                </c:pt>
                <c:pt idx="17764">
                  <c:v>0</c:v>
                </c:pt>
                <c:pt idx="17765">
                  <c:v>0</c:v>
                </c:pt>
                <c:pt idx="17766">
                  <c:v>0</c:v>
                </c:pt>
                <c:pt idx="17767">
                  <c:v>0</c:v>
                </c:pt>
                <c:pt idx="17768">
                  <c:v>0</c:v>
                </c:pt>
                <c:pt idx="17769">
                  <c:v>0</c:v>
                </c:pt>
                <c:pt idx="17770">
                  <c:v>0</c:v>
                </c:pt>
                <c:pt idx="17771">
                  <c:v>0</c:v>
                </c:pt>
                <c:pt idx="17772">
                  <c:v>0</c:v>
                </c:pt>
                <c:pt idx="17773">
                  <c:v>0</c:v>
                </c:pt>
                <c:pt idx="17774">
                  <c:v>0</c:v>
                </c:pt>
                <c:pt idx="17775">
                  <c:v>0</c:v>
                </c:pt>
                <c:pt idx="17776">
                  <c:v>0</c:v>
                </c:pt>
                <c:pt idx="17777">
                  <c:v>0</c:v>
                </c:pt>
                <c:pt idx="17778">
                  <c:v>0</c:v>
                </c:pt>
                <c:pt idx="17779">
                  <c:v>0</c:v>
                </c:pt>
                <c:pt idx="17780">
                  <c:v>0</c:v>
                </c:pt>
                <c:pt idx="17781">
                  <c:v>0</c:v>
                </c:pt>
                <c:pt idx="17782">
                  <c:v>0</c:v>
                </c:pt>
                <c:pt idx="17783">
                  <c:v>0</c:v>
                </c:pt>
                <c:pt idx="17784">
                  <c:v>0</c:v>
                </c:pt>
                <c:pt idx="17785">
                  <c:v>0</c:v>
                </c:pt>
                <c:pt idx="17786">
                  <c:v>0</c:v>
                </c:pt>
                <c:pt idx="17787">
                  <c:v>0</c:v>
                </c:pt>
                <c:pt idx="17788">
                  <c:v>0</c:v>
                </c:pt>
                <c:pt idx="17789">
                  <c:v>0</c:v>
                </c:pt>
                <c:pt idx="17790">
                  <c:v>0</c:v>
                </c:pt>
                <c:pt idx="17791">
                  <c:v>0</c:v>
                </c:pt>
                <c:pt idx="17792">
                  <c:v>0</c:v>
                </c:pt>
                <c:pt idx="17793">
                  <c:v>0</c:v>
                </c:pt>
                <c:pt idx="17794">
                  <c:v>0</c:v>
                </c:pt>
                <c:pt idx="17795">
                  <c:v>0</c:v>
                </c:pt>
                <c:pt idx="17796">
                  <c:v>0</c:v>
                </c:pt>
                <c:pt idx="17797">
                  <c:v>0</c:v>
                </c:pt>
                <c:pt idx="17798">
                  <c:v>0</c:v>
                </c:pt>
                <c:pt idx="17799">
                  <c:v>0</c:v>
                </c:pt>
                <c:pt idx="17800">
                  <c:v>0</c:v>
                </c:pt>
                <c:pt idx="17801">
                  <c:v>0</c:v>
                </c:pt>
                <c:pt idx="17802">
                  <c:v>0</c:v>
                </c:pt>
                <c:pt idx="17803">
                  <c:v>0</c:v>
                </c:pt>
                <c:pt idx="17804">
                  <c:v>0</c:v>
                </c:pt>
                <c:pt idx="17805">
                  <c:v>0</c:v>
                </c:pt>
                <c:pt idx="17806">
                  <c:v>0</c:v>
                </c:pt>
                <c:pt idx="17807">
                  <c:v>0</c:v>
                </c:pt>
                <c:pt idx="17808">
                  <c:v>0</c:v>
                </c:pt>
                <c:pt idx="17809">
                  <c:v>0</c:v>
                </c:pt>
                <c:pt idx="17810">
                  <c:v>0</c:v>
                </c:pt>
                <c:pt idx="17811">
                  <c:v>0</c:v>
                </c:pt>
                <c:pt idx="17812">
                  <c:v>0</c:v>
                </c:pt>
                <c:pt idx="17813">
                  <c:v>0</c:v>
                </c:pt>
                <c:pt idx="17814">
                  <c:v>0</c:v>
                </c:pt>
                <c:pt idx="17815">
                  <c:v>0</c:v>
                </c:pt>
                <c:pt idx="17816">
                  <c:v>0</c:v>
                </c:pt>
                <c:pt idx="17817">
                  <c:v>0</c:v>
                </c:pt>
                <c:pt idx="17818">
                  <c:v>0</c:v>
                </c:pt>
                <c:pt idx="17819">
                  <c:v>0</c:v>
                </c:pt>
                <c:pt idx="17820">
                  <c:v>0</c:v>
                </c:pt>
                <c:pt idx="17821">
                  <c:v>0</c:v>
                </c:pt>
                <c:pt idx="17822">
                  <c:v>0</c:v>
                </c:pt>
                <c:pt idx="17823">
                  <c:v>0</c:v>
                </c:pt>
                <c:pt idx="17824">
                  <c:v>0</c:v>
                </c:pt>
                <c:pt idx="17825">
                  <c:v>0</c:v>
                </c:pt>
                <c:pt idx="17826">
                  <c:v>0</c:v>
                </c:pt>
                <c:pt idx="17827">
                  <c:v>0</c:v>
                </c:pt>
                <c:pt idx="17828">
                  <c:v>0</c:v>
                </c:pt>
                <c:pt idx="17829">
                  <c:v>0</c:v>
                </c:pt>
                <c:pt idx="17830">
                  <c:v>0</c:v>
                </c:pt>
                <c:pt idx="17831">
                  <c:v>0</c:v>
                </c:pt>
                <c:pt idx="17832">
                  <c:v>0</c:v>
                </c:pt>
                <c:pt idx="17833">
                  <c:v>0</c:v>
                </c:pt>
                <c:pt idx="17834">
                  <c:v>0</c:v>
                </c:pt>
                <c:pt idx="17835">
                  <c:v>0</c:v>
                </c:pt>
                <c:pt idx="17836">
                  <c:v>0</c:v>
                </c:pt>
                <c:pt idx="17837">
                  <c:v>0</c:v>
                </c:pt>
                <c:pt idx="17838">
                  <c:v>0</c:v>
                </c:pt>
                <c:pt idx="17839">
                  <c:v>0</c:v>
                </c:pt>
                <c:pt idx="17840">
                  <c:v>0</c:v>
                </c:pt>
                <c:pt idx="17841">
                  <c:v>0</c:v>
                </c:pt>
                <c:pt idx="17842">
                  <c:v>0</c:v>
                </c:pt>
                <c:pt idx="17843">
                  <c:v>0</c:v>
                </c:pt>
                <c:pt idx="17844">
                  <c:v>0</c:v>
                </c:pt>
                <c:pt idx="17845">
                  <c:v>0</c:v>
                </c:pt>
                <c:pt idx="17846">
                  <c:v>0</c:v>
                </c:pt>
                <c:pt idx="17847">
                  <c:v>0</c:v>
                </c:pt>
                <c:pt idx="17848">
                  <c:v>0</c:v>
                </c:pt>
                <c:pt idx="17849">
                  <c:v>0</c:v>
                </c:pt>
                <c:pt idx="17850">
                  <c:v>0</c:v>
                </c:pt>
                <c:pt idx="17851">
                  <c:v>0</c:v>
                </c:pt>
                <c:pt idx="17852">
                  <c:v>0</c:v>
                </c:pt>
                <c:pt idx="17853">
                  <c:v>0</c:v>
                </c:pt>
                <c:pt idx="17854">
                  <c:v>0</c:v>
                </c:pt>
                <c:pt idx="17855">
                  <c:v>0</c:v>
                </c:pt>
                <c:pt idx="17856">
                  <c:v>0</c:v>
                </c:pt>
                <c:pt idx="17857">
                  <c:v>0</c:v>
                </c:pt>
                <c:pt idx="17858">
                  <c:v>0</c:v>
                </c:pt>
                <c:pt idx="17859">
                  <c:v>0</c:v>
                </c:pt>
                <c:pt idx="17860">
                  <c:v>0</c:v>
                </c:pt>
                <c:pt idx="17861">
                  <c:v>0</c:v>
                </c:pt>
                <c:pt idx="17862">
                  <c:v>0</c:v>
                </c:pt>
                <c:pt idx="17863">
                  <c:v>0</c:v>
                </c:pt>
                <c:pt idx="17864">
                  <c:v>0</c:v>
                </c:pt>
                <c:pt idx="17865">
                  <c:v>0</c:v>
                </c:pt>
                <c:pt idx="17866">
                  <c:v>0</c:v>
                </c:pt>
                <c:pt idx="17867">
                  <c:v>0</c:v>
                </c:pt>
                <c:pt idx="17868">
                  <c:v>0</c:v>
                </c:pt>
                <c:pt idx="17869">
                  <c:v>0</c:v>
                </c:pt>
                <c:pt idx="17870">
                  <c:v>0</c:v>
                </c:pt>
                <c:pt idx="17871">
                  <c:v>0</c:v>
                </c:pt>
                <c:pt idx="17872">
                  <c:v>0</c:v>
                </c:pt>
                <c:pt idx="17873">
                  <c:v>0</c:v>
                </c:pt>
                <c:pt idx="17874">
                  <c:v>0</c:v>
                </c:pt>
                <c:pt idx="17875">
                  <c:v>0</c:v>
                </c:pt>
                <c:pt idx="17876">
                  <c:v>0</c:v>
                </c:pt>
                <c:pt idx="17877">
                  <c:v>0</c:v>
                </c:pt>
                <c:pt idx="17878">
                  <c:v>0</c:v>
                </c:pt>
                <c:pt idx="17879">
                  <c:v>0</c:v>
                </c:pt>
                <c:pt idx="17880">
                  <c:v>0</c:v>
                </c:pt>
                <c:pt idx="17881">
                  <c:v>0</c:v>
                </c:pt>
                <c:pt idx="17882">
                  <c:v>0</c:v>
                </c:pt>
                <c:pt idx="17883">
                  <c:v>0</c:v>
                </c:pt>
                <c:pt idx="17884">
                  <c:v>0</c:v>
                </c:pt>
                <c:pt idx="17885">
                  <c:v>0</c:v>
                </c:pt>
                <c:pt idx="17886">
                  <c:v>0</c:v>
                </c:pt>
                <c:pt idx="17887">
                  <c:v>0</c:v>
                </c:pt>
                <c:pt idx="17888">
                  <c:v>0</c:v>
                </c:pt>
                <c:pt idx="17889">
                  <c:v>0</c:v>
                </c:pt>
                <c:pt idx="17890">
                  <c:v>0</c:v>
                </c:pt>
                <c:pt idx="17891">
                  <c:v>0</c:v>
                </c:pt>
                <c:pt idx="17892">
                  <c:v>0</c:v>
                </c:pt>
                <c:pt idx="17893">
                  <c:v>0</c:v>
                </c:pt>
                <c:pt idx="17894">
                  <c:v>0</c:v>
                </c:pt>
                <c:pt idx="17895">
                  <c:v>0</c:v>
                </c:pt>
                <c:pt idx="17896">
                  <c:v>0</c:v>
                </c:pt>
                <c:pt idx="17897">
                  <c:v>0</c:v>
                </c:pt>
                <c:pt idx="17898">
                  <c:v>0</c:v>
                </c:pt>
                <c:pt idx="17899">
                  <c:v>0</c:v>
                </c:pt>
                <c:pt idx="17900">
                  <c:v>0</c:v>
                </c:pt>
                <c:pt idx="17901">
                  <c:v>0</c:v>
                </c:pt>
                <c:pt idx="17902">
                  <c:v>0</c:v>
                </c:pt>
                <c:pt idx="17903">
                  <c:v>0</c:v>
                </c:pt>
                <c:pt idx="17904">
                  <c:v>0</c:v>
                </c:pt>
                <c:pt idx="17905">
                  <c:v>0</c:v>
                </c:pt>
                <c:pt idx="17906">
                  <c:v>0</c:v>
                </c:pt>
                <c:pt idx="17907">
                  <c:v>0</c:v>
                </c:pt>
                <c:pt idx="17908">
                  <c:v>0</c:v>
                </c:pt>
                <c:pt idx="17909">
                  <c:v>0</c:v>
                </c:pt>
                <c:pt idx="17910">
                  <c:v>0</c:v>
                </c:pt>
                <c:pt idx="17911">
                  <c:v>0</c:v>
                </c:pt>
                <c:pt idx="17912">
                  <c:v>0</c:v>
                </c:pt>
                <c:pt idx="17913">
                  <c:v>0</c:v>
                </c:pt>
                <c:pt idx="17914">
                  <c:v>0</c:v>
                </c:pt>
                <c:pt idx="17915">
                  <c:v>0</c:v>
                </c:pt>
                <c:pt idx="17916">
                  <c:v>0</c:v>
                </c:pt>
                <c:pt idx="17917">
                  <c:v>0</c:v>
                </c:pt>
                <c:pt idx="17918">
                  <c:v>0</c:v>
                </c:pt>
                <c:pt idx="17919">
                  <c:v>0</c:v>
                </c:pt>
                <c:pt idx="17920">
                  <c:v>0</c:v>
                </c:pt>
                <c:pt idx="17921">
                  <c:v>0</c:v>
                </c:pt>
                <c:pt idx="17922">
                  <c:v>0</c:v>
                </c:pt>
                <c:pt idx="17923">
                  <c:v>0</c:v>
                </c:pt>
                <c:pt idx="17924">
                  <c:v>0</c:v>
                </c:pt>
                <c:pt idx="17925">
                  <c:v>0</c:v>
                </c:pt>
                <c:pt idx="17926">
                  <c:v>0</c:v>
                </c:pt>
                <c:pt idx="17927">
                  <c:v>0</c:v>
                </c:pt>
                <c:pt idx="17928">
                  <c:v>0</c:v>
                </c:pt>
                <c:pt idx="17929">
                  <c:v>0</c:v>
                </c:pt>
                <c:pt idx="17930">
                  <c:v>0</c:v>
                </c:pt>
                <c:pt idx="17931">
                  <c:v>0</c:v>
                </c:pt>
                <c:pt idx="17932">
                  <c:v>0</c:v>
                </c:pt>
                <c:pt idx="17933">
                  <c:v>0</c:v>
                </c:pt>
                <c:pt idx="17934">
                  <c:v>0</c:v>
                </c:pt>
                <c:pt idx="17935">
                  <c:v>0</c:v>
                </c:pt>
                <c:pt idx="17936">
                  <c:v>0</c:v>
                </c:pt>
                <c:pt idx="17937">
                  <c:v>0</c:v>
                </c:pt>
                <c:pt idx="17938">
                  <c:v>0</c:v>
                </c:pt>
                <c:pt idx="17939">
                  <c:v>0</c:v>
                </c:pt>
                <c:pt idx="17940">
                  <c:v>0</c:v>
                </c:pt>
                <c:pt idx="17941">
                  <c:v>0</c:v>
                </c:pt>
                <c:pt idx="17942">
                  <c:v>0</c:v>
                </c:pt>
                <c:pt idx="17943">
                  <c:v>0</c:v>
                </c:pt>
                <c:pt idx="17944">
                  <c:v>0</c:v>
                </c:pt>
                <c:pt idx="17945">
                  <c:v>0</c:v>
                </c:pt>
                <c:pt idx="17946">
                  <c:v>0</c:v>
                </c:pt>
                <c:pt idx="17947">
                  <c:v>0</c:v>
                </c:pt>
                <c:pt idx="17948">
                  <c:v>0</c:v>
                </c:pt>
                <c:pt idx="17949">
                  <c:v>0</c:v>
                </c:pt>
                <c:pt idx="17950">
                  <c:v>0</c:v>
                </c:pt>
                <c:pt idx="17951">
                  <c:v>0</c:v>
                </c:pt>
                <c:pt idx="17952">
                  <c:v>0</c:v>
                </c:pt>
                <c:pt idx="17953">
                  <c:v>0</c:v>
                </c:pt>
                <c:pt idx="17954">
                  <c:v>0</c:v>
                </c:pt>
                <c:pt idx="17955">
                  <c:v>0</c:v>
                </c:pt>
                <c:pt idx="17956">
                  <c:v>0</c:v>
                </c:pt>
                <c:pt idx="17957">
                  <c:v>0</c:v>
                </c:pt>
                <c:pt idx="17958">
                  <c:v>0</c:v>
                </c:pt>
                <c:pt idx="17959">
                  <c:v>0</c:v>
                </c:pt>
                <c:pt idx="17960">
                  <c:v>0</c:v>
                </c:pt>
                <c:pt idx="17961">
                  <c:v>0</c:v>
                </c:pt>
                <c:pt idx="17962">
                  <c:v>0</c:v>
                </c:pt>
                <c:pt idx="17963">
                  <c:v>0</c:v>
                </c:pt>
                <c:pt idx="17964">
                  <c:v>0</c:v>
                </c:pt>
                <c:pt idx="17965">
                  <c:v>0</c:v>
                </c:pt>
                <c:pt idx="17966">
                  <c:v>0</c:v>
                </c:pt>
                <c:pt idx="17967">
                  <c:v>0</c:v>
                </c:pt>
                <c:pt idx="17968">
                  <c:v>0</c:v>
                </c:pt>
                <c:pt idx="17969">
                  <c:v>0</c:v>
                </c:pt>
                <c:pt idx="17970">
                  <c:v>0</c:v>
                </c:pt>
                <c:pt idx="17971">
                  <c:v>0</c:v>
                </c:pt>
                <c:pt idx="17972">
                  <c:v>0</c:v>
                </c:pt>
                <c:pt idx="17973">
                  <c:v>0</c:v>
                </c:pt>
                <c:pt idx="17974">
                  <c:v>0</c:v>
                </c:pt>
                <c:pt idx="17975">
                  <c:v>0</c:v>
                </c:pt>
                <c:pt idx="17976">
                  <c:v>0</c:v>
                </c:pt>
                <c:pt idx="17977">
                  <c:v>0</c:v>
                </c:pt>
                <c:pt idx="17978">
                  <c:v>0</c:v>
                </c:pt>
                <c:pt idx="17979">
                  <c:v>0</c:v>
                </c:pt>
                <c:pt idx="17980">
                  <c:v>0</c:v>
                </c:pt>
                <c:pt idx="17981">
                  <c:v>0</c:v>
                </c:pt>
                <c:pt idx="17982">
                  <c:v>0</c:v>
                </c:pt>
                <c:pt idx="17983">
                  <c:v>0</c:v>
                </c:pt>
                <c:pt idx="17984">
                  <c:v>0</c:v>
                </c:pt>
                <c:pt idx="17985">
                  <c:v>0</c:v>
                </c:pt>
                <c:pt idx="17986">
                  <c:v>0</c:v>
                </c:pt>
                <c:pt idx="17987">
                  <c:v>0</c:v>
                </c:pt>
                <c:pt idx="17988">
                  <c:v>0</c:v>
                </c:pt>
                <c:pt idx="17989">
                  <c:v>0</c:v>
                </c:pt>
                <c:pt idx="17990">
                  <c:v>0</c:v>
                </c:pt>
                <c:pt idx="17991">
                  <c:v>0</c:v>
                </c:pt>
                <c:pt idx="17992">
                  <c:v>0</c:v>
                </c:pt>
                <c:pt idx="17993">
                  <c:v>0</c:v>
                </c:pt>
                <c:pt idx="17994">
                  <c:v>0</c:v>
                </c:pt>
                <c:pt idx="17995">
                  <c:v>0</c:v>
                </c:pt>
                <c:pt idx="17996">
                  <c:v>0</c:v>
                </c:pt>
                <c:pt idx="17997">
                  <c:v>0</c:v>
                </c:pt>
                <c:pt idx="17998">
                  <c:v>0</c:v>
                </c:pt>
                <c:pt idx="17999">
                  <c:v>0</c:v>
                </c:pt>
                <c:pt idx="18000">
                  <c:v>0</c:v>
                </c:pt>
                <c:pt idx="18001">
                  <c:v>0</c:v>
                </c:pt>
                <c:pt idx="18002">
                  <c:v>0</c:v>
                </c:pt>
                <c:pt idx="18003">
                  <c:v>0</c:v>
                </c:pt>
                <c:pt idx="18004">
                  <c:v>0</c:v>
                </c:pt>
                <c:pt idx="18005">
                  <c:v>0</c:v>
                </c:pt>
                <c:pt idx="18006">
                  <c:v>0</c:v>
                </c:pt>
                <c:pt idx="18007">
                  <c:v>0</c:v>
                </c:pt>
                <c:pt idx="18008">
                  <c:v>0</c:v>
                </c:pt>
                <c:pt idx="18009">
                  <c:v>0</c:v>
                </c:pt>
                <c:pt idx="18010">
                  <c:v>0</c:v>
                </c:pt>
                <c:pt idx="18011">
                  <c:v>0</c:v>
                </c:pt>
                <c:pt idx="18012">
                  <c:v>0</c:v>
                </c:pt>
                <c:pt idx="18013">
                  <c:v>0</c:v>
                </c:pt>
                <c:pt idx="18014">
                  <c:v>0</c:v>
                </c:pt>
                <c:pt idx="18015">
                  <c:v>0</c:v>
                </c:pt>
                <c:pt idx="18016">
                  <c:v>0</c:v>
                </c:pt>
                <c:pt idx="18017">
                  <c:v>0</c:v>
                </c:pt>
                <c:pt idx="18018">
                  <c:v>0</c:v>
                </c:pt>
                <c:pt idx="18019">
                  <c:v>0</c:v>
                </c:pt>
                <c:pt idx="18020">
                  <c:v>0</c:v>
                </c:pt>
                <c:pt idx="18021">
                  <c:v>0</c:v>
                </c:pt>
                <c:pt idx="18022">
                  <c:v>0</c:v>
                </c:pt>
                <c:pt idx="18023">
                  <c:v>0</c:v>
                </c:pt>
                <c:pt idx="18024">
                  <c:v>0</c:v>
                </c:pt>
                <c:pt idx="18025">
                  <c:v>0</c:v>
                </c:pt>
                <c:pt idx="18026">
                  <c:v>0</c:v>
                </c:pt>
                <c:pt idx="18027">
                  <c:v>0</c:v>
                </c:pt>
                <c:pt idx="18028">
                  <c:v>0</c:v>
                </c:pt>
                <c:pt idx="18029">
                  <c:v>0</c:v>
                </c:pt>
                <c:pt idx="18030">
                  <c:v>0</c:v>
                </c:pt>
                <c:pt idx="18031">
                  <c:v>0</c:v>
                </c:pt>
                <c:pt idx="18032">
                  <c:v>0</c:v>
                </c:pt>
                <c:pt idx="18033">
                  <c:v>0</c:v>
                </c:pt>
                <c:pt idx="18034">
                  <c:v>0</c:v>
                </c:pt>
                <c:pt idx="18035">
                  <c:v>0</c:v>
                </c:pt>
                <c:pt idx="18036">
                  <c:v>0</c:v>
                </c:pt>
                <c:pt idx="18037">
                  <c:v>0</c:v>
                </c:pt>
                <c:pt idx="18038">
                  <c:v>0</c:v>
                </c:pt>
                <c:pt idx="18039">
                  <c:v>0</c:v>
                </c:pt>
                <c:pt idx="18040">
                  <c:v>0</c:v>
                </c:pt>
                <c:pt idx="18041">
                  <c:v>0</c:v>
                </c:pt>
                <c:pt idx="18042">
                  <c:v>0</c:v>
                </c:pt>
                <c:pt idx="18043">
                  <c:v>0</c:v>
                </c:pt>
                <c:pt idx="18044">
                  <c:v>0</c:v>
                </c:pt>
                <c:pt idx="18045">
                  <c:v>0</c:v>
                </c:pt>
                <c:pt idx="18046">
                  <c:v>0</c:v>
                </c:pt>
                <c:pt idx="18047">
                  <c:v>0</c:v>
                </c:pt>
                <c:pt idx="18048">
                  <c:v>0</c:v>
                </c:pt>
                <c:pt idx="18049">
                  <c:v>0</c:v>
                </c:pt>
                <c:pt idx="18050">
                  <c:v>0</c:v>
                </c:pt>
                <c:pt idx="18051">
                  <c:v>0</c:v>
                </c:pt>
                <c:pt idx="18052">
                  <c:v>0</c:v>
                </c:pt>
                <c:pt idx="18053">
                  <c:v>0</c:v>
                </c:pt>
                <c:pt idx="18054">
                  <c:v>0</c:v>
                </c:pt>
                <c:pt idx="18055">
                  <c:v>0</c:v>
                </c:pt>
                <c:pt idx="18056">
                  <c:v>0</c:v>
                </c:pt>
                <c:pt idx="18057">
                  <c:v>0</c:v>
                </c:pt>
                <c:pt idx="18058">
                  <c:v>0</c:v>
                </c:pt>
                <c:pt idx="18059">
                  <c:v>0</c:v>
                </c:pt>
                <c:pt idx="18060">
                  <c:v>0</c:v>
                </c:pt>
                <c:pt idx="18061">
                  <c:v>0</c:v>
                </c:pt>
                <c:pt idx="18062">
                  <c:v>0</c:v>
                </c:pt>
                <c:pt idx="18063">
                  <c:v>0</c:v>
                </c:pt>
                <c:pt idx="18064">
                  <c:v>0</c:v>
                </c:pt>
                <c:pt idx="18065">
                  <c:v>0</c:v>
                </c:pt>
                <c:pt idx="18066">
                  <c:v>0</c:v>
                </c:pt>
                <c:pt idx="18067">
                  <c:v>0</c:v>
                </c:pt>
                <c:pt idx="18068">
                  <c:v>0</c:v>
                </c:pt>
                <c:pt idx="18069">
                  <c:v>0</c:v>
                </c:pt>
                <c:pt idx="18070">
                  <c:v>0</c:v>
                </c:pt>
                <c:pt idx="18071">
                  <c:v>0</c:v>
                </c:pt>
                <c:pt idx="18072">
                  <c:v>0</c:v>
                </c:pt>
                <c:pt idx="18073">
                  <c:v>0</c:v>
                </c:pt>
                <c:pt idx="18074">
                  <c:v>0</c:v>
                </c:pt>
                <c:pt idx="18075">
                  <c:v>0</c:v>
                </c:pt>
                <c:pt idx="18076">
                  <c:v>0</c:v>
                </c:pt>
                <c:pt idx="18077">
                  <c:v>0</c:v>
                </c:pt>
                <c:pt idx="18078">
                  <c:v>0</c:v>
                </c:pt>
                <c:pt idx="18079">
                  <c:v>0</c:v>
                </c:pt>
                <c:pt idx="18080">
                  <c:v>0</c:v>
                </c:pt>
                <c:pt idx="18081">
                  <c:v>0</c:v>
                </c:pt>
                <c:pt idx="18082">
                  <c:v>0</c:v>
                </c:pt>
                <c:pt idx="18083">
                  <c:v>0</c:v>
                </c:pt>
                <c:pt idx="18084">
                  <c:v>0</c:v>
                </c:pt>
                <c:pt idx="18085">
                  <c:v>0</c:v>
                </c:pt>
                <c:pt idx="18086">
                  <c:v>0</c:v>
                </c:pt>
                <c:pt idx="18087">
                  <c:v>0</c:v>
                </c:pt>
                <c:pt idx="18088">
                  <c:v>0</c:v>
                </c:pt>
                <c:pt idx="18089">
                  <c:v>0</c:v>
                </c:pt>
                <c:pt idx="18090">
                  <c:v>0</c:v>
                </c:pt>
                <c:pt idx="18091">
                  <c:v>0</c:v>
                </c:pt>
                <c:pt idx="18092">
                  <c:v>0</c:v>
                </c:pt>
                <c:pt idx="18093">
                  <c:v>0</c:v>
                </c:pt>
                <c:pt idx="18094">
                  <c:v>0</c:v>
                </c:pt>
                <c:pt idx="18095">
                  <c:v>0</c:v>
                </c:pt>
                <c:pt idx="18096">
                  <c:v>0</c:v>
                </c:pt>
                <c:pt idx="18097">
                  <c:v>0</c:v>
                </c:pt>
                <c:pt idx="18098">
                  <c:v>0</c:v>
                </c:pt>
                <c:pt idx="18099">
                  <c:v>0</c:v>
                </c:pt>
                <c:pt idx="18100">
                  <c:v>0</c:v>
                </c:pt>
                <c:pt idx="18101">
                  <c:v>0</c:v>
                </c:pt>
                <c:pt idx="18102">
                  <c:v>0</c:v>
                </c:pt>
                <c:pt idx="18103">
                  <c:v>0</c:v>
                </c:pt>
                <c:pt idx="18104">
                  <c:v>0</c:v>
                </c:pt>
                <c:pt idx="18105">
                  <c:v>0</c:v>
                </c:pt>
                <c:pt idx="18106">
                  <c:v>0</c:v>
                </c:pt>
                <c:pt idx="18107">
                  <c:v>0</c:v>
                </c:pt>
                <c:pt idx="18108">
                  <c:v>0</c:v>
                </c:pt>
                <c:pt idx="18109">
                  <c:v>0</c:v>
                </c:pt>
                <c:pt idx="18110">
                  <c:v>0</c:v>
                </c:pt>
                <c:pt idx="18111">
                  <c:v>0</c:v>
                </c:pt>
                <c:pt idx="18112">
                  <c:v>0</c:v>
                </c:pt>
                <c:pt idx="18113">
                  <c:v>0</c:v>
                </c:pt>
                <c:pt idx="18114">
                  <c:v>0</c:v>
                </c:pt>
                <c:pt idx="18115">
                  <c:v>0</c:v>
                </c:pt>
                <c:pt idx="18116">
                  <c:v>0</c:v>
                </c:pt>
                <c:pt idx="18117">
                  <c:v>0</c:v>
                </c:pt>
                <c:pt idx="18118">
                  <c:v>0</c:v>
                </c:pt>
                <c:pt idx="18119">
                  <c:v>0</c:v>
                </c:pt>
                <c:pt idx="18120">
                  <c:v>0</c:v>
                </c:pt>
                <c:pt idx="18121">
                  <c:v>0</c:v>
                </c:pt>
                <c:pt idx="18122">
                  <c:v>0</c:v>
                </c:pt>
                <c:pt idx="18123">
                  <c:v>0</c:v>
                </c:pt>
                <c:pt idx="18124">
                  <c:v>0</c:v>
                </c:pt>
                <c:pt idx="18125">
                  <c:v>0</c:v>
                </c:pt>
                <c:pt idx="18126">
                  <c:v>0</c:v>
                </c:pt>
                <c:pt idx="18127">
                  <c:v>0</c:v>
                </c:pt>
                <c:pt idx="18128">
                  <c:v>0</c:v>
                </c:pt>
                <c:pt idx="18129">
                  <c:v>0</c:v>
                </c:pt>
                <c:pt idx="18130">
                  <c:v>0</c:v>
                </c:pt>
                <c:pt idx="18131">
                  <c:v>0</c:v>
                </c:pt>
                <c:pt idx="18132">
                  <c:v>0</c:v>
                </c:pt>
                <c:pt idx="18133">
                  <c:v>0</c:v>
                </c:pt>
                <c:pt idx="18134">
                  <c:v>0</c:v>
                </c:pt>
                <c:pt idx="18135">
                  <c:v>0</c:v>
                </c:pt>
                <c:pt idx="18136">
                  <c:v>0</c:v>
                </c:pt>
                <c:pt idx="18137">
                  <c:v>0</c:v>
                </c:pt>
                <c:pt idx="18138">
                  <c:v>0</c:v>
                </c:pt>
                <c:pt idx="18139">
                  <c:v>0</c:v>
                </c:pt>
                <c:pt idx="18140">
                  <c:v>0</c:v>
                </c:pt>
                <c:pt idx="18141">
                  <c:v>0</c:v>
                </c:pt>
                <c:pt idx="18142">
                  <c:v>0</c:v>
                </c:pt>
                <c:pt idx="18143">
                  <c:v>0</c:v>
                </c:pt>
                <c:pt idx="18144">
                  <c:v>0</c:v>
                </c:pt>
                <c:pt idx="18145">
                  <c:v>0</c:v>
                </c:pt>
                <c:pt idx="18146">
                  <c:v>0</c:v>
                </c:pt>
                <c:pt idx="18147">
                  <c:v>0</c:v>
                </c:pt>
                <c:pt idx="18148">
                  <c:v>0</c:v>
                </c:pt>
                <c:pt idx="18149">
                  <c:v>0</c:v>
                </c:pt>
                <c:pt idx="18150">
                  <c:v>0</c:v>
                </c:pt>
                <c:pt idx="18151">
                  <c:v>0</c:v>
                </c:pt>
                <c:pt idx="18152">
                  <c:v>0</c:v>
                </c:pt>
                <c:pt idx="18153">
                  <c:v>0</c:v>
                </c:pt>
                <c:pt idx="18154">
                  <c:v>0</c:v>
                </c:pt>
                <c:pt idx="18155">
                  <c:v>0</c:v>
                </c:pt>
                <c:pt idx="18156">
                  <c:v>0</c:v>
                </c:pt>
                <c:pt idx="18157">
                  <c:v>0</c:v>
                </c:pt>
                <c:pt idx="18158">
                  <c:v>0</c:v>
                </c:pt>
                <c:pt idx="18159">
                  <c:v>0</c:v>
                </c:pt>
                <c:pt idx="18160">
                  <c:v>0</c:v>
                </c:pt>
                <c:pt idx="18161">
                  <c:v>0</c:v>
                </c:pt>
                <c:pt idx="18162">
                  <c:v>0</c:v>
                </c:pt>
                <c:pt idx="18163">
                  <c:v>0</c:v>
                </c:pt>
                <c:pt idx="18164">
                  <c:v>0</c:v>
                </c:pt>
                <c:pt idx="18165">
                  <c:v>0</c:v>
                </c:pt>
                <c:pt idx="18166">
                  <c:v>0</c:v>
                </c:pt>
                <c:pt idx="18167">
                  <c:v>0</c:v>
                </c:pt>
                <c:pt idx="18168">
                  <c:v>0</c:v>
                </c:pt>
                <c:pt idx="18169">
                  <c:v>0</c:v>
                </c:pt>
                <c:pt idx="18170">
                  <c:v>0</c:v>
                </c:pt>
                <c:pt idx="18171">
                  <c:v>0</c:v>
                </c:pt>
                <c:pt idx="18172">
                  <c:v>0</c:v>
                </c:pt>
                <c:pt idx="18173">
                  <c:v>0</c:v>
                </c:pt>
                <c:pt idx="18174">
                  <c:v>0</c:v>
                </c:pt>
                <c:pt idx="18175">
                  <c:v>0</c:v>
                </c:pt>
                <c:pt idx="18176">
                  <c:v>0</c:v>
                </c:pt>
                <c:pt idx="18177">
                  <c:v>0</c:v>
                </c:pt>
                <c:pt idx="18178">
                  <c:v>0</c:v>
                </c:pt>
                <c:pt idx="18179">
                  <c:v>0</c:v>
                </c:pt>
                <c:pt idx="18180">
                  <c:v>0</c:v>
                </c:pt>
                <c:pt idx="18181">
                  <c:v>0</c:v>
                </c:pt>
                <c:pt idx="18182">
                  <c:v>0</c:v>
                </c:pt>
                <c:pt idx="18183">
                  <c:v>0</c:v>
                </c:pt>
                <c:pt idx="18184">
                  <c:v>0</c:v>
                </c:pt>
                <c:pt idx="18185">
                  <c:v>0</c:v>
                </c:pt>
                <c:pt idx="18186">
                  <c:v>0</c:v>
                </c:pt>
                <c:pt idx="18187">
                  <c:v>0</c:v>
                </c:pt>
                <c:pt idx="18188">
                  <c:v>0</c:v>
                </c:pt>
                <c:pt idx="18189">
                  <c:v>0</c:v>
                </c:pt>
                <c:pt idx="18190">
                  <c:v>0</c:v>
                </c:pt>
                <c:pt idx="18191">
                  <c:v>0</c:v>
                </c:pt>
                <c:pt idx="18192">
                  <c:v>0</c:v>
                </c:pt>
                <c:pt idx="18193">
                  <c:v>0</c:v>
                </c:pt>
                <c:pt idx="18194">
                  <c:v>0</c:v>
                </c:pt>
                <c:pt idx="18195">
                  <c:v>0</c:v>
                </c:pt>
                <c:pt idx="18196">
                  <c:v>0</c:v>
                </c:pt>
                <c:pt idx="18197">
                  <c:v>0</c:v>
                </c:pt>
                <c:pt idx="18198">
                  <c:v>0</c:v>
                </c:pt>
                <c:pt idx="18199">
                  <c:v>0</c:v>
                </c:pt>
                <c:pt idx="18200">
                  <c:v>0</c:v>
                </c:pt>
                <c:pt idx="18201">
                  <c:v>0</c:v>
                </c:pt>
                <c:pt idx="18202">
                  <c:v>0</c:v>
                </c:pt>
                <c:pt idx="18203">
                  <c:v>0</c:v>
                </c:pt>
                <c:pt idx="18204">
                  <c:v>0</c:v>
                </c:pt>
                <c:pt idx="18205">
                  <c:v>0</c:v>
                </c:pt>
                <c:pt idx="18206">
                  <c:v>0</c:v>
                </c:pt>
                <c:pt idx="18207">
                  <c:v>0</c:v>
                </c:pt>
                <c:pt idx="18208">
                  <c:v>0</c:v>
                </c:pt>
                <c:pt idx="18209">
                  <c:v>0</c:v>
                </c:pt>
                <c:pt idx="18210">
                  <c:v>0</c:v>
                </c:pt>
                <c:pt idx="18211">
                  <c:v>0</c:v>
                </c:pt>
                <c:pt idx="18212">
                  <c:v>0</c:v>
                </c:pt>
                <c:pt idx="18213">
                  <c:v>0</c:v>
                </c:pt>
                <c:pt idx="18214">
                  <c:v>0</c:v>
                </c:pt>
                <c:pt idx="18215">
                  <c:v>0</c:v>
                </c:pt>
                <c:pt idx="18216">
                  <c:v>0</c:v>
                </c:pt>
                <c:pt idx="18217">
                  <c:v>0</c:v>
                </c:pt>
                <c:pt idx="18218">
                  <c:v>0</c:v>
                </c:pt>
                <c:pt idx="18219">
                  <c:v>0</c:v>
                </c:pt>
                <c:pt idx="18220">
                  <c:v>0</c:v>
                </c:pt>
                <c:pt idx="18221">
                  <c:v>0</c:v>
                </c:pt>
                <c:pt idx="18222">
                  <c:v>0</c:v>
                </c:pt>
                <c:pt idx="18223">
                  <c:v>0</c:v>
                </c:pt>
                <c:pt idx="18224">
                  <c:v>0</c:v>
                </c:pt>
                <c:pt idx="18225">
                  <c:v>0</c:v>
                </c:pt>
                <c:pt idx="18226">
                  <c:v>0</c:v>
                </c:pt>
                <c:pt idx="18227">
                  <c:v>0</c:v>
                </c:pt>
                <c:pt idx="18228">
                  <c:v>0</c:v>
                </c:pt>
                <c:pt idx="18229">
                  <c:v>0</c:v>
                </c:pt>
                <c:pt idx="18230">
                  <c:v>0</c:v>
                </c:pt>
                <c:pt idx="18231">
                  <c:v>0</c:v>
                </c:pt>
                <c:pt idx="18232">
                  <c:v>0</c:v>
                </c:pt>
                <c:pt idx="18233">
                  <c:v>0</c:v>
                </c:pt>
                <c:pt idx="18234">
                  <c:v>0</c:v>
                </c:pt>
                <c:pt idx="18235">
                  <c:v>0</c:v>
                </c:pt>
                <c:pt idx="18236">
                  <c:v>0</c:v>
                </c:pt>
                <c:pt idx="18237">
                  <c:v>0</c:v>
                </c:pt>
                <c:pt idx="18238">
                  <c:v>0</c:v>
                </c:pt>
                <c:pt idx="18239">
                  <c:v>0</c:v>
                </c:pt>
                <c:pt idx="18240">
                  <c:v>0</c:v>
                </c:pt>
                <c:pt idx="18241">
                  <c:v>0</c:v>
                </c:pt>
                <c:pt idx="18242">
                  <c:v>0</c:v>
                </c:pt>
                <c:pt idx="18243">
                  <c:v>0</c:v>
                </c:pt>
                <c:pt idx="18244">
                  <c:v>0</c:v>
                </c:pt>
                <c:pt idx="18245">
                  <c:v>0</c:v>
                </c:pt>
                <c:pt idx="18246">
                  <c:v>0</c:v>
                </c:pt>
                <c:pt idx="18247">
                  <c:v>0</c:v>
                </c:pt>
                <c:pt idx="18248">
                  <c:v>0</c:v>
                </c:pt>
                <c:pt idx="18249">
                  <c:v>0</c:v>
                </c:pt>
                <c:pt idx="18250">
                  <c:v>0</c:v>
                </c:pt>
                <c:pt idx="18251">
                  <c:v>0</c:v>
                </c:pt>
                <c:pt idx="18252">
                  <c:v>0</c:v>
                </c:pt>
                <c:pt idx="18253">
                  <c:v>0</c:v>
                </c:pt>
                <c:pt idx="18254">
                  <c:v>0</c:v>
                </c:pt>
                <c:pt idx="18255">
                  <c:v>0</c:v>
                </c:pt>
                <c:pt idx="18256">
                  <c:v>0</c:v>
                </c:pt>
                <c:pt idx="18257">
                  <c:v>0</c:v>
                </c:pt>
                <c:pt idx="18258">
                  <c:v>0</c:v>
                </c:pt>
                <c:pt idx="18259">
                  <c:v>0</c:v>
                </c:pt>
                <c:pt idx="18260">
                  <c:v>0</c:v>
                </c:pt>
                <c:pt idx="18261">
                  <c:v>0</c:v>
                </c:pt>
                <c:pt idx="18262">
                  <c:v>0</c:v>
                </c:pt>
                <c:pt idx="18263">
                  <c:v>0</c:v>
                </c:pt>
                <c:pt idx="18264">
                  <c:v>0</c:v>
                </c:pt>
                <c:pt idx="18265">
                  <c:v>0</c:v>
                </c:pt>
                <c:pt idx="18266">
                  <c:v>0</c:v>
                </c:pt>
                <c:pt idx="18267">
                  <c:v>0</c:v>
                </c:pt>
                <c:pt idx="18268">
                  <c:v>0</c:v>
                </c:pt>
                <c:pt idx="18269">
                  <c:v>0</c:v>
                </c:pt>
                <c:pt idx="18270">
                  <c:v>0</c:v>
                </c:pt>
                <c:pt idx="18271">
                  <c:v>0</c:v>
                </c:pt>
                <c:pt idx="18272">
                  <c:v>0</c:v>
                </c:pt>
                <c:pt idx="18273">
                  <c:v>0</c:v>
                </c:pt>
                <c:pt idx="18274">
                  <c:v>0</c:v>
                </c:pt>
                <c:pt idx="18275">
                  <c:v>0</c:v>
                </c:pt>
                <c:pt idx="18276">
                  <c:v>0</c:v>
                </c:pt>
                <c:pt idx="18277">
                  <c:v>0</c:v>
                </c:pt>
                <c:pt idx="18278">
                  <c:v>0</c:v>
                </c:pt>
                <c:pt idx="18279">
                  <c:v>0</c:v>
                </c:pt>
                <c:pt idx="18280">
                  <c:v>0</c:v>
                </c:pt>
                <c:pt idx="18281">
                  <c:v>0</c:v>
                </c:pt>
                <c:pt idx="18282">
                  <c:v>0</c:v>
                </c:pt>
                <c:pt idx="18283">
                  <c:v>0</c:v>
                </c:pt>
                <c:pt idx="18284">
                  <c:v>0</c:v>
                </c:pt>
                <c:pt idx="18285">
                  <c:v>0</c:v>
                </c:pt>
                <c:pt idx="18286">
                  <c:v>0</c:v>
                </c:pt>
                <c:pt idx="18287">
                  <c:v>0</c:v>
                </c:pt>
                <c:pt idx="18288">
                  <c:v>0</c:v>
                </c:pt>
                <c:pt idx="18289">
                  <c:v>0</c:v>
                </c:pt>
                <c:pt idx="18290">
                  <c:v>0</c:v>
                </c:pt>
                <c:pt idx="18291">
                  <c:v>0</c:v>
                </c:pt>
                <c:pt idx="18292">
                  <c:v>0</c:v>
                </c:pt>
                <c:pt idx="18293">
                  <c:v>0</c:v>
                </c:pt>
                <c:pt idx="18294">
                  <c:v>0</c:v>
                </c:pt>
                <c:pt idx="18295">
                  <c:v>0</c:v>
                </c:pt>
                <c:pt idx="18296">
                  <c:v>0</c:v>
                </c:pt>
                <c:pt idx="18297">
                  <c:v>0</c:v>
                </c:pt>
                <c:pt idx="18298">
                  <c:v>0</c:v>
                </c:pt>
                <c:pt idx="18299">
                  <c:v>0</c:v>
                </c:pt>
                <c:pt idx="18300">
                  <c:v>0</c:v>
                </c:pt>
                <c:pt idx="18301">
                  <c:v>0</c:v>
                </c:pt>
                <c:pt idx="18302">
                  <c:v>0</c:v>
                </c:pt>
                <c:pt idx="18303">
                  <c:v>0</c:v>
                </c:pt>
                <c:pt idx="18304">
                  <c:v>0</c:v>
                </c:pt>
                <c:pt idx="18305">
                  <c:v>0</c:v>
                </c:pt>
                <c:pt idx="18306">
                  <c:v>0</c:v>
                </c:pt>
                <c:pt idx="18307">
                  <c:v>0</c:v>
                </c:pt>
                <c:pt idx="18308">
                  <c:v>0</c:v>
                </c:pt>
                <c:pt idx="18309">
                  <c:v>0</c:v>
                </c:pt>
                <c:pt idx="18310">
                  <c:v>0</c:v>
                </c:pt>
                <c:pt idx="18311">
                  <c:v>0</c:v>
                </c:pt>
                <c:pt idx="18312">
                  <c:v>0</c:v>
                </c:pt>
                <c:pt idx="18313">
                  <c:v>0</c:v>
                </c:pt>
                <c:pt idx="18314">
                  <c:v>0</c:v>
                </c:pt>
                <c:pt idx="18315">
                  <c:v>0</c:v>
                </c:pt>
                <c:pt idx="18316">
                  <c:v>0</c:v>
                </c:pt>
                <c:pt idx="18317">
                  <c:v>0</c:v>
                </c:pt>
                <c:pt idx="18318">
                  <c:v>0</c:v>
                </c:pt>
                <c:pt idx="18319">
                  <c:v>0</c:v>
                </c:pt>
                <c:pt idx="18320">
                  <c:v>0</c:v>
                </c:pt>
                <c:pt idx="18321">
                  <c:v>0</c:v>
                </c:pt>
                <c:pt idx="18322">
                  <c:v>0</c:v>
                </c:pt>
                <c:pt idx="18323">
                  <c:v>0</c:v>
                </c:pt>
                <c:pt idx="18324">
                  <c:v>0</c:v>
                </c:pt>
                <c:pt idx="18325">
                  <c:v>0</c:v>
                </c:pt>
                <c:pt idx="18326">
                  <c:v>0</c:v>
                </c:pt>
                <c:pt idx="18327">
                  <c:v>0</c:v>
                </c:pt>
                <c:pt idx="18328">
                  <c:v>0</c:v>
                </c:pt>
                <c:pt idx="18329">
                  <c:v>0</c:v>
                </c:pt>
                <c:pt idx="18330">
                  <c:v>0</c:v>
                </c:pt>
                <c:pt idx="18331">
                  <c:v>0</c:v>
                </c:pt>
                <c:pt idx="18332">
                  <c:v>0</c:v>
                </c:pt>
                <c:pt idx="18333">
                  <c:v>0</c:v>
                </c:pt>
                <c:pt idx="18334">
                  <c:v>0</c:v>
                </c:pt>
                <c:pt idx="18335">
                  <c:v>0</c:v>
                </c:pt>
                <c:pt idx="18336">
                  <c:v>0</c:v>
                </c:pt>
                <c:pt idx="18337">
                  <c:v>0</c:v>
                </c:pt>
                <c:pt idx="18338">
                  <c:v>0</c:v>
                </c:pt>
                <c:pt idx="18339">
                  <c:v>0</c:v>
                </c:pt>
                <c:pt idx="18340">
                  <c:v>0</c:v>
                </c:pt>
                <c:pt idx="18341">
                  <c:v>0</c:v>
                </c:pt>
                <c:pt idx="18342">
                  <c:v>0</c:v>
                </c:pt>
                <c:pt idx="18343">
                  <c:v>0</c:v>
                </c:pt>
                <c:pt idx="18344">
                  <c:v>0</c:v>
                </c:pt>
                <c:pt idx="18345">
                  <c:v>0</c:v>
                </c:pt>
                <c:pt idx="18346">
                  <c:v>0</c:v>
                </c:pt>
                <c:pt idx="18347">
                  <c:v>0</c:v>
                </c:pt>
                <c:pt idx="18348">
                  <c:v>0</c:v>
                </c:pt>
                <c:pt idx="18349">
                  <c:v>0</c:v>
                </c:pt>
                <c:pt idx="18350">
                  <c:v>0</c:v>
                </c:pt>
                <c:pt idx="18351">
                  <c:v>0</c:v>
                </c:pt>
                <c:pt idx="18352">
                  <c:v>0</c:v>
                </c:pt>
                <c:pt idx="18353">
                  <c:v>0</c:v>
                </c:pt>
                <c:pt idx="18354">
                  <c:v>0</c:v>
                </c:pt>
                <c:pt idx="18355">
                  <c:v>0</c:v>
                </c:pt>
                <c:pt idx="18356">
                  <c:v>0</c:v>
                </c:pt>
                <c:pt idx="18357">
                  <c:v>0</c:v>
                </c:pt>
                <c:pt idx="18358">
                  <c:v>0</c:v>
                </c:pt>
                <c:pt idx="18359">
                  <c:v>0</c:v>
                </c:pt>
                <c:pt idx="18360">
                  <c:v>0</c:v>
                </c:pt>
                <c:pt idx="18361">
                  <c:v>0</c:v>
                </c:pt>
                <c:pt idx="18362">
                  <c:v>0</c:v>
                </c:pt>
                <c:pt idx="18363">
                  <c:v>0</c:v>
                </c:pt>
                <c:pt idx="18364">
                  <c:v>0</c:v>
                </c:pt>
                <c:pt idx="18365">
                  <c:v>0</c:v>
                </c:pt>
                <c:pt idx="18366">
                  <c:v>0</c:v>
                </c:pt>
                <c:pt idx="18367">
                  <c:v>0</c:v>
                </c:pt>
                <c:pt idx="18368">
                  <c:v>0</c:v>
                </c:pt>
                <c:pt idx="18369">
                  <c:v>0</c:v>
                </c:pt>
                <c:pt idx="18370">
                  <c:v>0</c:v>
                </c:pt>
                <c:pt idx="18371">
                  <c:v>0</c:v>
                </c:pt>
                <c:pt idx="18372">
                  <c:v>0</c:v>
                </c:pt>
                <c:pt idx="18373">
                  <c:v>0</c:v>
                </c:pt>
                <c:pt idx="18374">
                  <c:v>0</c:v>
                </c:pt>
                <c:pt idx="18375">
                  <c:v>0</c:v>
                </c:pt>
                <c:pt idx="18376">
                  <c:v>0</c:v>
                </c:pt>
                <c:pt idx="18377">
                  <c:v>0</c:v>
                </c:pt>
                <c:pt idx="18378">
                  <c:v>0</c:v>
                </c:pt>
                <c:pt idx="18379">
                  <c:v>0</c:v>
                </c:pt>
                <c:pt idx="18380">
                  <c:v>0</c:v>
                </c:pt>
                <c:pt idx="18381">
                  <c:v>0</c:v>
                </c:pt>
                <c:pt idx="18382">
                  <c:v>0</c:v>
                </c:pt>
                <c:pt idx="18383">
                  <c:v>0</c:v>
                </c:pt>
                <c:pt idx="18384">
                  <c:v>0</c:v>
                </c:pt>
                <c:pt idx="18385">
                  <c:v>0</c:v>
                </c:pt>
                <c:pt idx="18386">
                  <c:v>0</c:v>
                </c:pt>
                <c:pt idx="18387">
                  <c:v>0</c:v>
                </c:pt>
                <c:pt idx="18388">
                  <c:v>0</c:v>
                </c:pt>
                <c:pt idx="18389">
                  <c:v>0</c:v>
                </c:pt>
                <c:pt idx="18390">
                  <c:v>0</c:v>
                </c:pt>
                <c:pt idx="18391">
                  <c:v>0</c:v>
                </c:pt>
                <c:pt idx="18392">
                  <c:v>0</c:v>
                </c:pt>
                <c:pt idx="18393">
                  <c:v>0</c:v>
                </c:pt>
                <c:pt idx="18394">
                  <c:v>0</c:v>
                </c:pt>
                <c:pt idx="18395">
                  <c:v>0</c:v>
                </c:pt>
                <c:pt idx="18396">
                  <c:v>0</c:v>
                </c:pt>
                <c:pt idx="18397">
                  <c:v>0</c:v>
                </c:pt>
                <c:pt idx="18398">
                  <c:v>0</c:v>
                </c:pt>
                <c:pt idx="18399">
                  <c:v>0</c:v>
                </c:pt>
                <c:pt idx="18400">
                  <c:v>0</c:v>
                </c:pt>
                <c:pt idx="18401">
                  <c:v>0</c:v>
                </c:pt>
                <c:pt idx="18402">
                  <c:v>0</c:v>
                </c:pt>
                <c:pt idx="18403">
                  <c:v>0</c:v>
                </c:pt>
                <c:pt idx="18404">
                  <c:v>0</c:v>
                </c:pt>
                <c:pt idx="18405">
                  <c:v>0</c:v>
                </c:pt>
                <c:pt idx="18406">
                  <c:v>0</c:v>
                </c:pt>
                <c:pt idx="18407">
                  <c:v>0</c:v>
                </c:pt>
                <c:pt idx="18408">
                  <c:v>0</c:v>
                </c:pt>
                <c:pt idx="18409">
                  <c:v>0</c:v>
                </c:pt>
                <c:pt idx="18410">
                  <c:v>0</c:v>
                </c:pt>
                <c:pt idx="18411">
                  <c:v>0</c:v>
                </c:pt>
                <c:pt idx="18412">
                  <c:v>0</c:v>
                </c:pt>
                <c:pt idx="18413">
                  <c:v>0</c:v>
                </c:pt>
                <c:pt idx="18414">
                  <c:v>0</c:v>
                </c:pt>
                <c:pt idx="18415">
                  <c:v>0</c:v>
                </c:pt>
                <c:pt idx="18416">
                  <c:v>0</c:v>
                </c:pt>
                <c:pt idx="18417">
                  <c:v>0</c:v>
                </c:pt>
                <c:pt idx="18418">
                  <c:v>0</c:v>
                </c:pt>
                <c:pt idx="18419">
                  <c:v>0</c:v>
                </c:pt>
                <c:pt idx="18420">
                  <c:v>0</c:v>
                </c:pt>
                <c:pt idx="18421">
                  <c:v>0</c:v>
                </c:pt>
                <c:pt idx="18422">
                  <c:v>0</c:v>
                </c:pt>
                <c:pt idx="18423">
                  <c:v>0</c:v>
                </c:pt>
                <c:pt idx="18424">
                  <c:v>0</c:v>
                </c:pt>
                <c:pt idx="18425">
                  <c:v>0</c:v>
                </c:pt>
                <c:pt idx="18426">
                  <c:v>0</c:v>
                </c:pt>
                <c:pt idx="18427">
                  <c:v>0</c:v>
                </c:pt>
                <c:pt idx="18428">
                  <c:v>0</c:v>
                </c:pt>
                <c:pt idx="18429">
                  <c:v>0</c:v>
                </c:pt>
                <c:pt idx="18430">
                  <c:v>0</c:v>
                </c:pt>
                <c:pt idx="18431">
                  <c:v>0</c:v>
                </c:pt>
                <c:pt idx="18432">
                  <c:v>0</c:v>
                </c:pt>
                <c:pt idx="18433">
                  <c:v>0</c:v>
                </c:pt>
                <c:pt idx="18434">
                  <c:v>0</c:v>
                </c:pt>
                <c:pt idx="18435">
                  <c:v>0</c:v>
                </c:pt>
                <c:pt idx="18436">
                  <c:v>0</c:v>
                </c:pt>
                <c:pt idx="18437">
                  <c:v>0</c:v>
                </c:pt>
                <c:pt idx="18438">
                  <c:v>0</c:v>
                </c:pt>
                <c:pt idx="18439">
                  <c:v>0</c:v>
                </c:pt>
                <c:pt idx="18440">
                  <c:v>0</c:v>
                </c:pt>
                <c:pt idx="18441">
                  <c:v>0</c:v>
                </c:pt>
                <c:pt idx="18442">
                  <c:v>0</c:v>
                </c:pt>
                <c:pt idx="18443">
                  <c:v>0</c:v>
                </c:pt>
                <c:pt idx="18444">
                  <c:v>0</c:v>
                </c:pt>
                <c:pt idx="18445">
                  <c:v>0</c:v>
                </c:pt>
                <c:pt idx="18446">
                  <c:v>0</c:v>
                </c:pt>
                <c:pt idx="18447">
                  <c:v>0</c:v>
                </c:pt>
                <c:pt idx="18448">
                  <c:v>0</c:v>
                </c:pt>
                <c:pt idx="18449">
                  <c:v>0</c:v>
                </c:pt>
                <c:pt idx="18450">
                  <c:v>0</c:v>
                </c:pt>
                <c:pt idx="18451">
                  <c:v>0</c:v>
                </c:pt>
                <c:pt idx="18452">
                  <c:v>0</c:v>
                </c:pt>
                <c:pt idx="18453">
                  <c:v>0</c:v>
                </c:pt>
                <c:pt idx="18454">
                  <c:v>0</c:v>
                </c:pt>
                <c:pt idx="18455">
                  <c:v>0</c:v>
                </c:pt>
                <c:pt idx="18456">
                  <c:v>0</c:v>
                </c:pt>
                <c:pt idx="18457">
                  <c:v>0</c:v>
                </c:pt>
                <c:pt idx="18458">
                  <c:v>0</c:v>
                </c:pt>
                <c:pt idx="18459">
                  <c:v>0</c:v>
                </c:pt>
                <c:pt idx="18460">
                  <c:v>0</c:v>
                </c:pt>
                <c:pt idx="18461">
                  <c:v>0</c:v>
                </c:pt>
                <c:pt idx="18462">
                  <c:v>0</c:v>
                </c:pt>
                <c:pt idx="18463">
                  <c:v>0</c:v>
                </c:pt>
                <c:pt idx="18464">
                  <c:v>0</c:v>
                </c:pt>
                <c:pt idx="18465">
                  <c:v>0</c:v>
                </c:pt>
                <c:pt idx="18466">
                  <c:v>0</c:v>
                </c:pt>
                <c:pt idx="18467">
                  <c:v>0</c:v>
                </c:pt>
                <c:pt idx="18468">
                  <c:v>0</c:v>
                </c:pt>
                <c:pt idx="18469">
                  <c:v>0</c:v>
                </c:pt>
                <c:pt idx="18470">
                  <c:v>0</c:v>
                </c:pt>
                <c:pt idx="18471">
                  <c:v>0</c:v>
                </c:pt>
                <c:pt idx="18472">
                  <c:v>0</c:v>
                </c:pt>
                <c:pt idx="18473">
                  <c:v>0</c:v>
                </c:pt>
                <c:pt idx="18474">
                  <c:v>0</c:v>
                </c:pt>
                <c:pt idx="18475">
                  <c:v>0</c:v>
                </c:pt>
                <c:pt idx="18476">
                  <c:v>0</c:v>
                </c:pt>
                <c:pt idx="18477">
                  <c:v>0</c:v>
                </c:pt>
                <c:pt idx="18478">
                  <c:v>0</c:v>
                </c:pt>
                <c:pt idx="18479">
                  <c:v>0</c:v>
                </c:pt>
                <c:pt idx="18480">
                  <c:v>0</c:v>
                </c:pt>
                <c:pt idx="18481">
                  <c:v>0</c:v>
                </c:pt>
                <c:pt idx="18482">
                  <c:v>0</c:v>
                </c:pt>
                <c:pt idx="18483">
                  <c:v>0</c:v>
                </c:pt>
                <c:pt idx="18484">
                  <c:v>0</c:v>
                </c:pt>
                <c:pt idx="18485">
                  <c:v>0</c:v>
                </c:pt>
                <c:pt idx="18486">
                  <c:v>0</c:v>
                </c:pt>
                <c:pt idx="18487">
                  <c:v>0</c:v>
                </c:pt>
                <c:pt idx="18488">
                  <c:v>0</c:v>
                </c:pt>
                <c:pt idx="18489">
                  <c:v>0</c:v>
                </c:pt>
                <c:pt idx="18490">
                  <c:v>0</c:v>
                </c:pt>
                <c:pt idx="18491">
                  <c:v>0</c:v>
                </c:pt>
                <c:pt idx="18492">
                  <c:v>0</c:v>
                </c:pt>
                <c:pt idx="18493">
                  <c:v>0</c:v>
                </c:pt>
                <c:pt idx="18494">
                  <c:v>0</c:v>
                </c:pt>
                <c:pt idx="18495">
                  <c:v>0</c:v>
                </c:pt>
                <c:pt idx="18496">
                  <c:v>0</c:v>
                </c:pt>
                <c:pt idx="18497">
                  <c:v>0</c:v>
                </c:pt>
                <c:pt idx="18498">
                  <c:v>0</c:v>
                </c:pt>
                <c:pt idx="18499">
                  <c:v>0</c:v>
                </c:pt>
                <c:pt idx="18500">
                  <c:v>0</c:v>
                </c:pt>
                <c:pt idx="18501">
                  <c:v>0</c:v>
                </c:pt>
                <c:pt idx="18502">
                  <c:v>0</c:v>
                </c:pt>
                <c:pt idx="18503">
                  <c:v>0</c:v>
                </c:pt>
                <c:pt idx="18504">
                  <c:v>0</c:v>
                </c:pt>
                <c:pt idx="18505">
                  <c:v>0</c:v>
                </c:pt>
                <c:pt idx="18506">
                  <c:v>0</c:v>
                </c:pt>
                <c:pt idx="18507">
                  <c:v>0</c:v>
                </c:pt>
                <c:pt idx="18508">
                  <c:v>0</c:v>
                </c:pt>
                <c:pt idx="18509">
                  <c:v>0</c:v>
                </c:pt>
                <c:pt idx="18510">
                  <c:v>0</c:v>
                </c:pt>
                <c:pt idx="18511">
                  <c:v>0</c:v>
                </c:pt>
                <c:pt idx="18512">
                  <c:v>0</c:v>
                </c:pt>
                <c:pt idx="18513">
                  <c:v>0</c:v>
                </c:pt>
                <c:pt idx="18514">
                  <c:v>0</c:v>
                </c:pt>
                <c:pt idx="18515">
                  <c:v>0</c:v>
                </c:pt>
                <c:pt idx="18516">
                  <c:v>0</c:v>
                </c:pt>
                <c:pt idx="18517">
                  <c:v>0</c:v>
                </c:pt>
                <c:pt idx="18518">
                  <c:v>0</c:v>
                </c:pt>
                <c:pt idx="18519">
                  <c:v>0</c:v>
                </c:pt>
                <c:pt idx="18520">
                  <c:v>0</c:v>
                </c:pt>
                <c:pt idx="18521">
                  <c:v>0</c:v>
                </c:pt>
                <c:pt idx="18522">
                  <c:v>0</c:v>
                </c:pt>
                <c:pt idx="18523">
                  <c:v>0</c:v>
                </c:pt>
                <c:pt idx="18524">
                  <c:v>0</c:v>
                </c:pt>
                <c:pt idx="18525">
                  <c:v>0</c:v>
                </c:pt>
                <c:pt idx="18526">
                  <c:v>0</c:v>
                </c:pt>
                <c:pt idx="18527">
                  <c:v>0</c:v>
                </c:pt>
                <c:pt idx="18528">
                  <c:v>0</c:v>
                </c:pt>
                <c:pt idx="18529">
                  <c:v>0</c:v>
                </c:pt>
                <c:pt idx="18530">
                  <c:v>0</c:v>
                </c:pt>
                <c:pt idx="18531">
                  <c:v>0</c:v>
                </c:pt>
                <c:pt idx="18532">
                  <c:v>0</c:v>
                </c:pt>
                <c:pt idx="18533">
                  <c:v>0</c:v>
                </c:pt>
                <c:pt idx="18534">
                  <c:v>0</c:v>
                </c:pt>
                <c:pt idx="18535">
                  <c:v>0</c:v>
                </c:pt>
                <c:pt idx="18536">
                  <c:v>0</c:v>
                </c:pt>
                <c:pt idx="18537">
                  <c:v>0</c:v>
                </c:pt>
                <c:pt idx="18538">
                  <c:v>0</c:v>
                </c:pt>
                <c:pt idx="18539">
                  <c:v>0</c:v>
                </c:pt>
                <c:pt idx="18540">
                  <c:v>0</c:v>
                </c:pt>
                <c:pt idx="18541">
                  <c:v>0</c:v>
                </c:pt>
                <c:pt idx="18542">
                  <c:v>0</c:v>
                </c:pt>
                <c:pt idx="18543">
                  <c:v>0</c:v>
                </c:pt>
                <c:pt idx="18544">
                  <c:v>0</c:v>
                </c:pt>
                <c:pt idx="18545">
                  <c:v>0</c:v>
                </c:pt>
                <c:pt idx="18546">
                  <c:v>0</c:v>
                </c:pt>
                <c:pt idx="18547">
                  <c:v>0</c:v>
                </c:pt>
                <c:pt idx="18548">
                  <c:v>0</c:v>
                </c:pt>
                <c:pt idx="18549">
                  <c:v>0</c:v>
                </c:pt>
                <c:pt idx="18550">
                  <c:v>0</c:v>
                </c:pt>
                <c:pt idx="18551">
                  <c:v>0</c:v>
                </c:pt>
                <c:pt idx="18552">
                  <c:v>0</c:v>
                </c:pt>
                <c:pt idx="18553">
                  <c:v>0</c:v>
                </c:pt>
                <c:pt idx="18554">
                  <c:v>0</c:v>
                </c:pt>
                <c:pt idx="18555">
                  <c:v>0</c:v>
                </c:pt>
                <c:pt idx="18556">
                  <c:v>0</c:v>
                </c:pt>
                <c:pt idx="18557">
                  <c:v>0</c:v>
                </c:pt>
                <c:pt idx="18558">
                  <c:v>0</c:v>
                </c:pt>
                <c:pt idx="18559">
                  <c:v>0</c:v>
                </c:pt>
                <c:pt idx="18560">
                  <c:v>0</c:v>
                </c:pt>
                <c:pt idx="18561">
                  <c:v>0</c:v>
                </c:pt>
                <c:pt idx="18562">
                  <c:v>0</c:v>
                </c:pt>
                <c:pt idx="18563">
                  <c:v>0</c:v>
                </c:pt>
                <c:pt idx="18564">
                  <c:v>0</c:v>
                </c:pt>
                <c:pt idx="18565">
                  <c:v>0</c:v>
                </c:pt>
                <c:pt idx="18566">
                  <c:v>0</c:v>
                </c:pt>
                <c:pt idx="18567">
                  <c:v>0</c:v>
                </c:pt>
                <c:pt idx="18568">
                  <c:v>0</c:v>
                </c:pt>
                <c:pt idx="18569">
                  <c:v>0</c:v>
                </c:pt>
                <c:pt idx="18570">
                  <c:v>0</c:v>
                </c:pt>
                <c:pt idx="18571">
                  <c:v>0</c:v>
                </c:pt>
                <c:pt idx="18572">
                  <c:v>0</c:v>
                </c:pt>
                <c:pt idx="18573">
                  <c:v>0</c:v>
                </c:pt>
                <c:pt idx="18574">
                  <c:v>0</c:v>
                </c:pt>
                <c:pt idx="18575">
                  <c:v>0</c:v>
                </c:pt>
                <c:pt idx="18576">
                  <c:v>0</c:v>
                </c:pt>
                <c:pt idx="18577">
                  <c:v>0</c:v>
                </c:pt>
                <c:pt idx="18578">
                  <c:v>0</c:v>
                </c:pt>
                <c:pt idx="18579">
                  <c:v>0</c:v>
                </c:pt>
                <c:pt idx="18580">
                  <c:v>0</c:v>
                </c:pt>
                <c:pt idx="18581">
                  <c:v>0</c:v>
                </c:pt>
                <c:pt idx="18582">
                  <c:v>0</c:v>
                </c:pt>
                <c:pt idx="18583">
                  <c:v>0</c:v>
                </c:pt>
                <c:pt idx="18584">
                  <c:v>0</c:v>
                </c:pt>
                <c:pt idx="18585">
                  <c:v>0</c:v>
                </c:pt>
                <c:pt idx="18586">
                  <c:v>0</c:v>
                </c:pt>
                <c:pt idx="18587">
                  <c:v>0</c:v>
                </c:pt>
                <c:pt idx="18588">
                  <c:v>0</c:v>
                </c:pt>
                <c:pt idx="18589">
                  <c:v>0</c:v>
                </c:pt>
                <c:pt idx="18590">
                  <c:v>0</c:v>
                </c:pt>
                <c:pt idx="18591">
                  <c:v>0</c:v>
                </c:pt>
                <c:pt idx="18592">
                  <c:v>0</c:v>
                </c:pt>
                <c:pt idx="18593">
                  <c:v>0</c:v>
                </c:pt>
                <c:pt idx="18594">
                  <c:v>0</c:v>
                </c:pt>
                <c:pt idx="18595">
                  <c:v>0</c:v>
                </c:pt>
                <c:pt idx="18596">
                  <c:v>0</c:v>
                </c:pt>
                <c:pt idx="18597">
                  <c:v>0</c:v>
                </c:pt>
                <c:pt idx="18598">
                  <c:v>0</c:v>
                </c:pt>
                <c:pt idx="18599">
                  <c:v>0</c:v>
                </c:pt>
                <c:pt idx="18600">
                  <c:v>0</c:v>
                </c:pt>
                <c:pt idx="18601">
                  <c:v>0</c:v>
                </c:pt>
                <c:pt idx="18602">
                  <c:v>0</c:v>
                </c:pt>
                <c:pt idx="18603">
                  <c:v>0</c:v>
                </c:pt>
                <c:pt idx="18604">
                  <c:v>0</c:v>
                </c:pt>
                <c:pt idx="18605">
                  <c:v>0</c:v>
                </c:pt>
                <c:pt idx="18606">
                  <c:v>0</c:v>
                </c:pt>
                <c:pt idx="18607">
                  <c:v>0</c:v>
                </c:pt>
                <c:pt idx="18608">
                  <c:v>0</c:v>
                </c:pt>
                <c:pt idx="18609">
                  <c:v>0</c:v>
                </c:pt>
                <c:pt idx="18610">
                  <c:v>0</c:v>
                </c:pt>
                <c:pt idx="18611">
                  <c:v>0</c:v>
                </c:pt>
                <c:pt idx="18612">
                  <c:v>0</c:v>
                </c:pt>
                <c:pt idx="18613">
                  <c:v>0</c:v>
                </c:pt>
                <c:pt idx="18614">
                  <c:v>0</c:v>
                </c:pt>
                <c:pt idx="18615">
                  <c:v>0</c:v>
                </c:pt>
                <c:pt idx="18616">
                  <c:v>0</c:v>
                </c:pt>
                <c:pt idx="18617">
                  <c:v>0</c:v>
                </c:pt>
                <c:pt idx="18618">
                  <c:v>0</c:v>
                </c:pt>
                <c:pt idx="18619">
                  <c:v>0</c:v>
                </c:pt>
                <c:pt idx="18620">
                  <c:v>0</c:v>
                </c:pt>
                <c:pt idx="18621">
                  <c:v>0</c:v>
                </c:pt>
                <c:pt idx="18622">
                  <c:v>0</c:v>
                </c:pt>
                <c:pt idx="18623">
                  <c:v>0</c:v>
                </c:pt>
                <c:pt idx="18624">
                  <c:v>0</c:v>
                </c:pt>
                <c:pt idx="18625">
                  <c:v>0</c:v>
                </c:pt>
                <c:pt idx="18626">
                  <c:v>0</c:v>
                </c:pt>
                <c:pt idx="18627">
                  <c:v>0</c:v>
                </c:pt>
                <c:pt idx="18628">
                  <c:v>0</c:v>
                </c:pt>
                <c:pt idx="18629">
                  <c:v>0</c:v>
                </c:pt>
                <c:pt idx="18630">
                  <c:v>0</c:v>
                </c:pt>
                <c:pt idx="18631">
                  <c:v>0</c:v>
                </c:pt>
                <c:pt idx="18632">
                  <c:v>0</c:v>
                </c:pt>
                <c:pt idx="18633">
                  <c:v>0</c:v>
                </c:pt>
                <c:pt idx="18634">
                  <c:v>0</c:v>
                </c:pt>
                <c:pt idx="18635">
                  <c:v>0</c:v>
                </c:pt>
                <c:pt idx="18636">
                  <c:v>0</c:v>
                </c:pt>
                <c:pt idx="18637">
                  <c:v>0</c:v>
                </c:pt>
                <c:pt idx="18638">
                  <c:v>0</c:v>
                </c:pt>
                <c:pt idx="18639">
                  <c:v>0</c:v>
                </c:pt>
                <c:pt idx="18640">
                  <c:v>0</c:v>
                </c:pt>
                <c:pt idx="18641">
                  <c:v>0</c:v>
                </c:pt>
                <c:pt idx="18642">
                  <c:v>0</c:v>
                </c:pt>
                <c:pt idx="18643">
                  <c:v>0</c:v>
                </c:pt>
                <c:pt idx="18644">
                  <c:v>0</c:v>
                </c:pt>
                <c:pt idx="18645">
                  <c:v>0</c:v>
                </c:pt>
                <c:pt idx="18646">
                  <c:v>0</c:v>
                </c:pt>
                <c:pt idx="18647">
                  <c:v>0</c:v>
                </c:pt>
                <c:pt idx="18648">
                  <c:v>0</c:v>
                </c:pt>
                <c:pt idx="18649">
                  <c:v>0</c:v>
                </c:pt>
                <c:pt idx="18650">
                  <c:v>0</c:v>
                </c:pt>
                <c:pt idx="18651">
                  <c:v>0</c:v>
                </c:pt>
                <c:pt idx="18652">
                  <c:v>0</c:v>
                </c:pt>
                <c:pt idx="18653">
                  <c:v>0</c:v>
                </c:pt>
                <c:pt idx="18654">
                  <c:v>0</c:v>
                </c:pt>
                <c:pt idx="18655">
                  <c:v>0</c:v>
                </c:pt>
                <c:pt idx="18656">
                  <c:v>0</c:v>
                </c:pt>
                <c:pt idx="18657">
                  <c:v>0</c:v>
                </c:pt>
                <c:pt idx="18658">
                  <c:v>0</c:v>
                </c:pt>
                <c:pt idx="18659">
                  <c:v>0</c:v>
                </c:pt>
                <c:pt idx="18660">
                  <c:v>0</c:v>
                </c:pt>
                <c:pt idx="18661">
                  <c:v>0</c:v>
                </c:pt>
                <c:pt idx="18662">
                  <c:v>0</c:v>
                </c:pt>
                <c:pt idx="18663">
                  <c:v>0</c:v>
                </c:pt>
                <c:pt idx="18664">
                  <c:v>0</c:v>
                </c:pt>
                <c:pt idx="18665">
                  <c:v>0</c:v>
                </c:pt>
                <c:pt idx="18666">
                  <c:v>0</c:v>
                </c:pt>
                <c:pt idx="18667">
                  <c:v>0</c:v>
                </c:pt>
                <c:pt idx="18668">
                  <c:v>0</c:v>
                </c:pt>
                <c:pt idx="18669">
                  <c:v>0</c:v>
                </c:pt>
                <c:pt idx="18670">
                  <c:v>0</c:v>
                </c:pt>
                <c:pt idx="18671">
                  <c:v>0</c:v>
                </c:pt>
                <c:pt idx="18672">
                  <c:v>0</c:v>
                </c:pt>
                <c:pt idx="18673">
                  <c:v>0</c:v>
                </c:pt>
                <c:pt idx="18674">
                  <c:v>0</c:v>
                </c:pt>
                <c:pt idx="18675">
                  <c:v>0</c:v>
                </c:pt>
                <c:pt idx="18676">
                  <c:v>0</c:v>
                </c:pt>
                <c:pt idx="18677">
                  <c:v>0</c:v>
                </c:pt>
                <c:pt idx="18678">
                  <c:v>0</c:v>
                </c:pt>
                <c:pt idx="18679">
                  <c:v>0</c:v>
                </c:pt>
                <c:pt idx="18680">
                  <c:v>0</c:v>
                </c:pt>
                <c:pt idx="18681">
                  <c:v>0</c:v>
                </c:pt>
                <c:pt idx="18682">
                  <c:v>0</c:v>
                </c:pt>
                <c:pt idx="18683">
                  <c:v>0</c:v>
                </c:pt>
                <c:pt idx="18684">
                  <c:v>0</c:v>
                </c:pt>
                <c:pt idx="18685">
                  <c:v>0</c:v>
                </c:pt>
                <c:pt idx="18686">
                  <c:v>0</c:v>
                </c:pt>
                <c:pt idx="18687">
                  <c:v>0</c:v>
                </c:pt>
                <c:pt idx="18688">
                  <c:v>0</c:v>
                </c:pt>
                <c:pt idx="18689">
                  <c:v>0</c:v>
                </c:pt>
                <c:pt idx="18690">
                  <c:v>0</c:v>
                </c:pt>
                <c:pt idx="18691">
                  <c:v>0</c:v>
                </c:pt>
                <c:pt idx="18692">
                  <c:v>0</c:v>
                </c:pt>
                <c:pt idx="18693">
                  <c:v>0</c:v>
                </c:pt>
                <c:pt idx="18694">
                  <c:v>0</c:v>
                </c:pt>
                <c:pt idx="18695">
                  <c:v>0</c:v>
                </c:pt>
                <c:pt idx="18696">
                  <c:v>0</c:v>
                </c:pt>
                <c:pt idx="18697">
                  <c:v>0</c:v>
                </c:pt>
                <c:pt idx="18698">
                  <c:v>0</c:v>
                </c:pt>
                <c:pt idx="18699">
                  <c:v>0</c:v>
                </c:pt>
                <c:pt idx="18700">
                  <c:v>0</c:v>
                </c:pt>
                <c:pt idx="18701">
                  <c:v>0</c:v>
                </c:pt>
                <c:pt idx="18702">
                  <c:v>0</c:v>
                </c:pt>
                <c:pt idx="18703">
                  <c:v>0</c:v>
                </c:pt>
                <c:pt idx="18704">
                  <c:v>0</c:v>
                </c:pt>
                <c:pt idx="18705">
                  <c:v>0</c:v>
                </c:pt>
                <c:pt idx="18706">
                  <c:v>0</c:v>
                </c:pt>
                <c:pt idx="18707">
                  <c:v>0</c:v>
                </c:pt>
                <c:pt idx="18708">
                  <c:v>0</c:v>
                </c:pt>
                <c:pt idx="18709">
                  <c:v>0</c:v>
                </c:pt>
                <c:pt idx="18710">
                  <c:v>0</c:v>
                </c:pt>
                <c:pt idx="18711">
                  <c:v>0</c:v>
                </c:pt>
                <c:pt idx="18712">
                  <c:v>0</c:v>
                </c:pt>
                <c:pt idx="18713">
                  <c:v>0</c:v>
                </c:pt>
                <c:pt idx="18714">
                  <c:v>0</c:v>
                </c:pt>
                <c:pt idx="18715">
                  <c:v>0</c:v>
                </c:pt>
                <c:pt idx="18716">
                  <c:v>0</c:v>
                </c:pt>
                <c:pt idx="18717">
                  <c:v>0</c:v>
                </c:pt>
                <c:pt idx="18718">
                  <c:v>0</c:v>
                </c:pt>
                <c:pt idx="18719">
                  <c:v>0</c:v>
                </c:pt>
                <c:pt idx="18720">
                  <c:v>0</c:v>
                </c:pt>
                <c:pt idx="18721">
                  <c:v>0</c:v>
                </c:pt>
                <c:pt idx="18722">
                  <c:v>0</c:v>
                </c:pt>
                <c:pt idx="18723">
                  <c:v>0</c:v>
                </c:pt>
                <c:pt idx="18724">
                  <c:v>0</c:v>
                </c:pt>
                <c:pt idx="18725">
                  <c:v>0</c:v>
                </c:pt>
                <c:pt idx="18726">
                  <c:v>0</c:v>
                </c:pt>
                <c:pt idx="18727">
                  <c:v>0</c:v>
                </c:pt>
                <c:pt idx="18728">
                  <c:v>0</c:v>
                </c:pt>
                <c:pt idx="18729">
                  <c:v>0</c:v>
                </c:pt>
                <c:pt idx="18730">
                  <c:v>0</c:v>
                </c:pt>
                <c:pt idx="18731">
                  <c:v>0</c:v>
                </c:pt>
                <c:pt idx="18732">
                  <c:v>0</c:v>
                </c:pt>
                <c:pt idx="18733">
                  <c:v>0</c:v>
                </c:pt>
                <c:pt idx="18734">
                  <c:v>0</c:v>
                </c:pt>
                <c:pt idx="18735">
                  <c:v>0</c:v>
                </c:pt>
                <c:pt idx="18736">
                  <c:v>0</c:v>
                </c:pt>
                <c:pt idx="18737">
                  <c:v>0</c:v>
                </c:pt>
                <c:pt idx="18738">
                  <c:v>0</c:v>
                </c:pt>
                <c:pt idx="18739">
                  <c:v>0</c:v>
                </c:pt>
                <c:pt idx="18740">
                  <c:v>0</c:v>
                </c:pt>
                <c:pt idx="18741">
                  <c:v>0</c:v>
                </c:pt>
                <c:pt idx="18742">
                  <c:v>0</c:v>
                </c:pt>
                <c:pt idx="18743">
                  <c:v>0</c:v>
                </c:pt>
                <c:pt idx="18744">
                  <c:v>0</c:v>
                </c:pt>
                <c:pt idx="18745">
                  <c:v>0</c:v>
                </c:pt>
                <c:pt idx="18746">
                  <c:v>0</c:v>
                </c:pt>
                <c:pt idx="18747">
                  <c:v>0</c:v>
                </c:pt>
                <c:pt idx="18748">
                  <c:v>0</c:v>
                </c:pt>
                <c:pt idx="18749">
                  <c:v>0</c:v>
                </c:pt>
                <c:pt idx="18750">
                  <c:v>0</c:v>
                </c:pt>
                <c:pt idx="18751">
                  <c:v>0</c:v>
                </c:pt>
                <c:pt idx="18752">
                  <c:v>0</c:v>
                </c:pt>
                <c:pt idx="18753">
                  <c:v>0</c:v>
                </c:pt>
                <c:pt idx="18754">
                  <c:v>0</c:v>
                </c:pt>
                <c:pt idx="18755">
                  <c:v>0</c:v>
                </c:pt>
                <c:pt idx="18756">
                  <c:v>0</c:v>
                </c:pt>
                <c:pt idx="18757">
                  <c:v>0</c:v>
                </c:pt>
                <c:pt idx="18758">
                  <c:v>0</c:v>
                </c:pt>
                <c:pt idx="18759">
                  <c:v>0</c:v>
                </c:pt>
                <c:pt idx="18760">
                  <c:v>0</c:v>
                </c:pt>
                <c:pt idx="18761">
                  <c:v>0</c:v>
                </c:pt>
                <c:pt idx="18762">
                  <c:v>0</c:v>
                </c:pt>
                <c:pt idx="18763">
                  <c:v>0</c:v>
                </c:pt>
                <c:pt idx="18764">
                  <c:v>0</c:v>
                </c:pt>
                <c:pt idx="18765">
                  <c:v>0</c:v>
                </c:pt>
                <c:pt idx="18766">
                  <c:v>0</c:v>
                </c:pt>
                <c:pt idx="18767">
                  <c:v>0</c:v>
                </c:pt>
                <c:pt idx="18768">
                  <c:v>0</c:v>
                </c:pt>
                <c:pt idx="18769">
                  <c:v>0</c:v>
                </c:pt>
                <c:pt idx="18770">
                  <c:v>0</c:v>
                </c:pt>
                <c:pt idx="18771">
                  <c:v>0</c:v>
                </c:pt>
                <c:pt idx="18772">
                  <c:v>0</c:v>
                </c:pt>
                <c:pt idx="18773">
                  <c:v>0</c:v>
                </c:pt>
                <c:pt idx="18774">
                  <c:v>0</c:v>
                </c:pt>
                <c:pt idx="18775">
                  <c:v>0</c:v>
                </c:pt>
                <c:pt idx="18776">
                  <c:v>0</c:v>
                </c:pt>
                <c:pt idx="18777">
                  <c:v>0</c:v>
                </c:pt>
                <c:pt idx="18778">
                  <c:v>0</c:v>
                </c:pt>
                <c:pt idx="18779">
                  <c:v>0</c:v>
                </c:pt>
                <c:pt idx="18780">
                  <c:v>0</c:v>
                </c:pt>
                <c:pt idx="18781">
                  <c:v>0</c:v>
                </c:pt>
                <c:pt idx="18782">
                  <c:v>0</c:v>
                </c:pt>
                <c:pt idx="18783">
                  <c:v>0</c:v>
                </c:pt>
                <c:pt idx="18784">
                  <c:v>0</c:v>
                </c:pt>
                <c:pt idx="18785">
                  <c:v>0</c:v>
                </c:pt>
                <c:pt idx="18786">
                  <c:v>0</c:v>
                </c:pt>
                <c:pt idx="18787">
                  <c:v>0</c:v>
                </c:pt>
                <c:pt idx="18788">
                  <c:v>0</c:v>
                </c:pt>
                <c:pt idx="18789">
                  <c:v>0</c:v>
                </c:pt>
                <c:pt idx="18790">
                  <c:v>0</c:v>
                </c:pt>
                <c:pt idx="18791">
                  <c:v>0</c:v>
                </c:pt>
                <c:pt idx="18792">
                  <c:v>0</c:v>
                </c:pt>
                <c:pt idx="18793">
                  <c:v>0</c:v>
                </c:pt>
                <c:pt idx="18794">
                  <c:v>0</c:v>
                </c:pt>
                <c:pt idx="18795">
                  <c:v>0</c:v>
                </c:pt>
                <c:pt idx="18796">
                  <c:v>0</c:v>
                </c:pt>
                <c:pt idx="18797">
                  <c:v>0</c:v>
                </c:pt>
                <c:pt idx="18798">
                  <c:v>0</c:v>
                </c:pt>
                <c:pt idx="18799">
                  <c:v>0</c:v>
                </c:pt>
                <c:pt idx="18800">
                  <c:v>0</c:v>
                </c:pt>
                <c:pt idx="18801">
                  <c:v>0</c:v>
                </c:pt>
                <c:pt idx="18802">
                  <c:v>0</c:v>
                </c:pt>
                <c:pt idx="18803">
                  <c:v>0</c:v>
                </c:pt>
                <c:pt idx="18804">
                  <c:v>0</c:v>
                </c:pt>
                <c:pt idx="18805">
                  <c:v>0</c:v>
                </c:pt>
                <c:pt idx="18806">
                  <c:v>0</c:v>
                </c:pt>
                <c:pt idx="18807">
                  <c:v>0</c:v>
                </c:pt>
                <c:pt idx="18808">
                  <c:v>0</c:v>
                </c:pt>
                <c:pt idx="18809">
                  <c:v>0</c:v>
                </c:pt>
                <c:pt idx="18810">
                  <c:v>0</c:v>
                </c:pt>
                <c:pt idx="18811">
                  <c:v>0</c:v>
                </c:pt>
                <c:pt idx="18812">
                  <c:v>0</c:v>
                </c:pt>
                <c:pt idx="18813">
                  <c:v>0</c:v>
                </c:pt>
                <c:pt idx="18814">
                  <c:v>0</c:v>
                </c:pt>
                <c:pt idx="18815">
                  <c:v>0</c:v>
                </c:pt>
                <c:pt idx="18816">
                  <c:v>0</c:v>
                </c:pt>
                <c:pt idx="18817">
                  <c:v>0</c:v>
                </c:pt>
                <c:pt idx="18818">
                  <c:v>0</c:v>
                </c:pt>
                <c:pt idx="18819">
                  <c:v>0</c:v>
                </c:pt>
                <c:pt idx="18820">
                  <c:v>0</c:v>
                </c:pt>
                <c:pt idx="18821">
                  <c:v>0</c:v>
                </c:pt>
                <c:pt idx="18822">
                  <c:v>0</c:v>
                </c:pt>
                <c:pt idx="18823">
                  <c:v>0</c:v>
                </c:pt>
                <c:pt idx="18824">
                  <c:v>0</c:v>
                </c:pt>
                <c:pt idx="18825">
                  <c:v>0</c:v>
                </c:pt>
                <c:pt idx="18826">
                  <c:v>0</c:v>
                </c:pt>
                <c:pt idx="18827">
                  <c:v>0</c:v>
                </c:pt>
                <c:pt idx="18828">
                  <c:v>0</c:v>
                </c:pt>
                <c:pt idx="18829">
                  <c:v>0</c:v>
                </c:pt>
                <c:pt idx="18830">
                  <c:v>0</c:v>
                </c:pt>
                <c:pt idx="18831">
                  <c:v>0</c:v>
                </c:pt>
                <c:pt idx="18832">
                  <c:v>0</c:v>
                </c:pt>
                <c:pt idx="18833">
                  <c:v>0</c:v>
                </c:pt>
                <c:pt idx="18834">
                  <c:v>0</c:v>
                </c:pt>
                <c:pt idx="18835">
                  <c:v>0</c:v>
                </c:pt>
                <c:pt idx="18836">
                  <c:v>0</c:v>
                </c:pt>
                <c:pt idx="18837">
                  <c:v>0</c:v>
                </c:pt>
                <c:pt idx="18838">
                  <c:v>0</c:v>
                </c:pt>
                <c:pt idx="18839">
                  <c:v>0</c:v>
                </c:pt>
                <c:pt idx="18840">
                  <c:v>0</c:v>
                </c:pt>
                <c:pt idx="18841">
                  <c:v>0</c:v>
                </c:pt>
                <c:pt idx="18842">
                  <c:v>0</c:v>
                </c:pt>
                <c:pt idx="18843">
                  <c:v>0</c:v>
                </c:pt>
                <c:pt idx="18844">
                  <c:v>0</c:v>
                </c:pt>
                <c:pt idx="18845">
                  <c:v>0</c:v>
                </c:pt>
                <c:pt idx="18846">
                  <c:v>0</c:v>
                </c:pt>
                <c:pt idx="18847">
                  <c:v>0</c:v>
                </c:pt>
                <c:pt idx="18848">
                  <c:v>0</c:v>
                </c:pt>
                <c:pt idx="18849">
                  <c:v>0</c:v>
                </c:pt>
                <c:pt idx="18850">
                  <c:v>0</c:v>
                </c:pt>
                <c:pt idx="18851">
                  <c:v>0</c:v>
                </c:pt>
                <c:pt idx="18852">
                  <c:v>0</c:v>
                </c:pt>
                <c:pt idx="18853">
                  <c:v>0</c:v>
                </c:pt>
                <c:pt idx="18854">
                  <c:v>0</c:v>
                </c:pt>
                <c:pt idx="18855">
                  <c:v>0</c:v>
                </c:pt>
                <c:pt idx="18856">
                  <c:v>0</c:v>
                </c:pt>
                <c:pt idx="18857">
                  <c:v>0</c:v>
                </c:pt>
                <c:pt idx="18858">
                  <c:v>0</c:v>
                </c:pt>
                <c:pt idx="18859">
                  <c:v>0</c:v>
                </c:pt>
                <c:pt idx="18860">
                  <c:v>0</c:v>
                </c:pt>
                <c:pt idx="18861">
                  <c:v>0</c:v>
                </c:pt>
                <c:pt idx="18862">
                  <c:v>0</c:v>
                </c:pt>
                <c:pt idx="18863">
                  <c:v>0</c:v>
                </c:pt>
                <c:pt idx="18864">
                  <c:v>0</c:v>
                </c:pt>
                <c:pt idx="18865">
                  <c:v>0</c:v>
                </c:pt>
                <c:pt idx="18866">
                  <c:v>0</c:v>
                </c:pt>
                <c:pt idx="18867">
                  <c:v>0</c:v>
                </c:pt>
                <c:pt idx="18868">
                  <c:v>0</c:v>
                </c:pt>
                <c:pt idx="18869">
                  <c:v>0</c:v>
                </c:pt>
                <c:pt idx="18870">
                  <c:v>0</c:v>
                </c:pt>
                <c:pt idx="18871">
                  <c:v>0</c:v>
                </c:pt>
                <c:pt idx="18872">
                  <c:v>0</c:v>
                </c:pt>
                <c:pt idx="18873">
                  <c:v>0</c:v>
                </c:pt>
                <c:pt idx="18874">
                  <c:v>0</c:v>
                </c:pt>
                <c:pt idx="18875">
                  <c:v>0</c:v>
                </c:pt>
                <c:pt idx="18876">
                  <c:v>0</c:v>
                </c:pt>
                <c:pt idx="18877">
                  <c:v>0</c:v>
                </c:pt>
                <c:pt idx="18878">
                  <c:v>0</c:v>
                </c:pt>
                <c:pt idx="18879">
                  <c:v>0</c:v>
                </c:pt>
                <c:pt idx="18880">
                  <c:v>0</c:v>
                </c:pt>
                <c:pt idx="18881">
                  <c:v>0</c:v>
                </c:pt>
                <c:pt idx="18882">
                  <c:v>0</c:v>
                </c:pt>
                <c:pt idx="18883">
                  <c:v>0</c:v>
                </c:pt>
                <c:pt idx="18884">
                  <c:v>0</c:v>
                </c:pt>
                <c:pt idx="18885">
                  <c:v>0</c:v>
                </c:pt>
                <c:pt idx="18886">
                  <c:v>0</c:v>
                </c:pt>
                <c:pt idx="18887">
                  <c:v>0</c:v>
                </c:pt>
                <c:pt idx="18888">
                  <c:v>0</c:v>
                </c:pt>
                <c:pt idx="18889">
                  <c:v>0</c:v>
                </c:pt>
                <c:pt idx="18890">
                  <c:v>0</c:v>
                </c:pt>
                <c:pt idx="18891">
                  <c:v>0</c:v>
                </c:pt>
                <c:pt idx="18892">
                  <c:v>0</c:v>
                </c:pt>
                <c:pt idx="18893">
                  <c:v>0</c:v>
                </c:pt>
                <c:pt idx="18894">
                  <c:v>0</c:v>
                </c:pt>
                <c:pt idx="18895">
                  <c:v>0</c:v>
                </c:pt>
                <c:pt idx="18896">
                  <c:v>0</c:v>
                </c:pt>
                <c:pt idx="18897">
                  <c:v>0</c:v>
                </c:pt>
                <c:pt idx="18898">
                  <c:v>0</c:v>
                </c:pt>
                <c:pt idx="18899">
                  <c:v>0</c:v>
                </c:pt>
                <c:pt idx="18900">
                  <c:v>0</c:v>
                </c:pt>
                <c:pt idx="18901">
                  <c:v>0</c:v>
                </c:pt>
                <c:pt idx="18902">
                  <c:v>0</c:v>
                </c:pt>
                <c:pt idx="18903">
                  <c:v>0</c:v>
                </c:pt>
                <c:pt idx="18904">
                  <c:v>0</c:v>
                </c:pt>
                <c:pt idx="18905">
                  <c:v>0</c:v>
                </c:pt>
                <c:pt idx="18906">
                  <c:v>0</c:v>
                </c:pt>
                <c:pt idx="18907">
                  <c:v>0</c:v>
                </c:pt>
                <c:pt idx="18908">
                  <c:v>0</c:v>
                </c:pt>
                <c:pt idx="18909">
                  <c:v>0</c:v>
                </c:pt>
                <c:pt idx="18910">
                  <c:v>0</c:v>
                </c:pt>
                <c:pt idx="18911">
                  <c:v>0</c:v>
                </c:pt>
                <c:pt idx="18912">
                  <c:v>0</c:v>
                </c:pt>
                <c:pt idx="18913">
                  <c:v>0</c:v>
                </c:pt>
                <c:pt idx="18914">
                  <c:v>0</c:v>
                </c:pt>
                <c:pt idx="18915">
                  <c:v>0</c:v>
                </c:pt>
                <c:pt idx="18916">
                  <c:v>0</c:v>
                </c:pt>
                <c:pt idx="18917">
                  <c:v>0</c:v>
                </c:pt>
                <c:pt idx="18918">
                  <c:v>0</c:v>
                </c:pt>
                <c:pt idx="18919">
                  <c:v>0</c:v>
                </c:pt>
                <c:pt idx="18920">
                  <c:v>0</c:v>
                </c:pt>
                <c:pt idx="18921">
                  <c:v>0</c:v>
                </c:pt>
                <c:pt idx="18922">
                  <c:v>0</c:v>
                </c:pt>
                <c:pt idx="18923">
                  <c:v>0</c:v>
                </c:pt>
                <c:pt idx="18924">
                  <c:v>0</c:v>
                </c:pt>
                <c:pt idx="18925">
                  <c:v>0</c:v>
                </c:pt>
                <c:pt idx="18926">
                  <c:v>0</c:v>
                </c:pt>
                <c:pt idx="18927">
                  <c:v>0</c:v>
                </c:pt>
                <c:pt idx="18928">
                  <c:v>0</c:v>
                </c:pt>
                <c:pt idx="18929">
                  <c:v>0</c:v>
                </c:pt>
                <c:pt idx="18930">
                  <c:v>0</c:v>
                </c:pt>
                <c:pt idx="18931">
                  <c:v>0</c:v>
                </c:pt>
                <c:pt idx="18932">
                  <c:v>0</c:v>
                </c:pt>
                <c:pt idx="18933">
                  <c:v>0</c:v>
                </c:pt>
                <c:pt idx="18934">
                  <c:v>0</c:v>
                </c:pt>
                <c:pt idx="18935">
                  <c:v>0</c:v>
                </c:pt>
                <c:pt idx="18936">
                  <c:v>0</c:v>
                </c:pt>
                <c:pt idx="18937">
                  <c:v>0</c:v>
                </c:pt>
                <c:pt idx="18938">
                  <c:v>0</c:v>
                </c:pt>
                <c:pt idx="18939">
                  <c:v>0</c:v>
                </c:pt>
                <c:pt idx="18940">
                  <c:v>0</c:v>
                </c:pt>
                <c:pt idx="18941">
                  <c:v>0</c:v>
                </c:pt>
                <c:pt idx="18942">
                  <c:v>0</c:v>
                </c:pt>
                <c:pt idx="18943">
                  <c:v>0</c:v>
                </c:pt>
                <c:pt idx="18944">
                  <c:v>0</c:v>
                </c:pt>
                <c:pt idx="18945">
                  <c:v>0</c:v>
                </c:pt>
                <c:pt idx="18946">
                  <c:v>0</c:v>
                </c:pt>
                <c:pt idx="18947">
                  <c:v>0</c:v>
                </c:pt>
                <c:pt idx="18948">
                  <c:v>0</c:v>
                </c:pt>
                <c:pt idx="18949">
                  <c:v>0</c:v>
                </c:pt>
                <c:pt idx="18950">
                  <c:v>0</c:v>
                </c:pt>
                <c:pt idx="18951">
                  <c:v>0</c:v>
                </c:pt>
                <c:pt idx="18952">
                  <c:v>0</c:v>
                </c:pt>
                <c:pt idx="18953">
                  <c:v>0</c:v>
                </c:pt>
                <c:pt idx="18954">
                  <c:v>0</c:v>
                </c:pt>
                <c:pt idx="18955">
                  <c:v>0</c:v>
                </c:pt>
                <c:pt idx="18956">
                  <c:v>0</c:v>
                </c:pt>
                <c:pt idx="18957">
                  <c:v>0</c:v>
                </c:pt>
                <c:pt idx="18958">
                  <c:v>0</c:v>
                </c:pt>
                <c:pt idx="18959">
                  <c:v>0</c:v>
                </c:pt>
                <c:pt idx="18960">
                  <c:v>0</c:v>
                </c:pt>
                <c:pt idx="18961">
                  <c:v>0</c:v>
                </c:pt>
                <c:pt idx="18962">
                  <c:v>0</c:v>
                </c:pt>
                <c:pt idx="18963">
                  <c:v>0</c:v>
                </c:pt>
                <c:pt idx="18964">
                  <c:v>0</c:v>
                </c:pt>
                <c:pt idx="18965">
                  <c:v>0</c:v>
                </c:pt>
                <c:pt idx="18966">
                  <c:v>0</c:v>
                </c:pt>
                <c:pt idx="18967">
                  <c:v>0</c:v>
                </c:pt>
                <c:pt idx="18968">
                  <c:v>0</c:v>
                </c:pt>
                <c:pt idx="18969">
                  <c:v>0</c:v>
                </c:pt>
                <c:pt idx="18970">
                  <c:v>0</c:v>
                </c:pt>
                <c:pt idx="18971">
                  <c:v>0</c:v>
                </c:pt>
                <c:pt idx="18972">
                  <c:v>0</c:v>
                </c:pt>
                <c:pt idx="18973">
                  <c:v>0</c:v>
                </c:pt>
                <c:pt idx="18974">
                  <c:v>0</c:v>
                </c:pt>
                <c:pt idx="18975">
                  <c:v>0</c:v>
                </c:pt>
                <c:pt idx="18976">
                  <c:v>0</c:v>
                </c:pt>
                <c:pt idx="18977">
                  <c:v>0</c:v>
                </c:pt>
                <c:pt idx="18978">
                  <c:v>0</c:v>
                </c:pt>
                <c:pt idx="18979">
                  <c:v>0</c:v>
                </c:pt>
                <c:pt idx="18980">
                  <c:v>0</c:v>
                </c:pt>
                <c:pt idx="18981">
                  <c:v>0</c:v>
                </c:pt>
                <c:pt idx="18982">
                  <c:v>0</c:v>
                </c:pt>
                <c:pt idx="18983">
                  <c:v>0</c:v>
                </c:pt>
                <c:pt idx="18984">
                  <c:v>0</c:v>
                </c:pt>
                <c:pt idx="18985">
                  <c:v>0</c:v>
                </c:pt>
                <c:pt idx="18986">
                  <c:v>0</c:v>
                </c:pt>
                <c:pt idx="18987">
                  <c:v>0</c:v>
                </c:pt>
                <c:pt idx="18988">
                  <c:v>0</c:v>
                </c:pt>
                <c:pt idx="18989">
                  <c:v>0</c:v>
                </c:pt>
                <c:pt idx="18990">
                  <c:v>0</c:v>
                </c:pt>
                <c:pt idx="18991">
                  <c:v>0</c:v>
                </c:pt>
                <c:pt idx="18992">
                  <c:v>0</c:v>
                </c:pt>
                <c:pt idx="18993">
                  <c:v>0</c:v>
                </c:pt>
                <c:pt idx="18994">
                  <c:v>0</c:v>
                </c:pt>
                <c:pt idx="18995">
                  <c:v>0</c:v>
                </c:pt>
                <c:pt idx="18996">
                  <c:v>0</c:v>
                </c:pt>
                <c:pt idx="18997">
                  <c:v>0</c:v>
                </c:pt>
                <c:pt idx="18998">
                  <c:v>0</c:v>
                </c:pt>
                <c:pt idx="18999">
                  <c:v>0</c:v>
                </c:pt>
                <c:pt idx="19000">
                  <c:v>0</c:v>
                </c:pt>
                <c:pt idx="19001">
                  <c:v>0</c:v>
                </c:pt>
                <c:pt idx="19002">
                  <c:v>0</c:v>
                </c:pt>
                <c:pt idx="19003">
                  <c:v>0</c:v>
                </c:pt>
                <c:pt idx="19004">
                  <c:v>0</c:v>
                </c:pt>
                <c:pt idx="19005">
                  <c:v>0</c:v>
                </c:pt>
                <c:pt idx="19006">
                  <c:v>0</c:v>
                </c:pt>
                <c:pt idx="19007">
                  <c:v>0</c:v>
                </c:pt>
                <c:pt idx="19008">
                  <c:v>0</c:v>
                </c:pt>
                <c:pt idx="19009">
                  <c:v>0</c:v>
                </c:pt>
                <c:pt idx="19010">
                  <c:v>0</c:v>
                </c:pt>
                <c:pt idx="19011">
                  <c:v>0</c:v>
                </c:pt>
                <c:pt idx="19012">
                  <c:v>0</c:v>
                </c:pt>
                <c:pt idx="19013">
                  <c:v>0</c:v>
                </c:pt>
                <c:pt idx="19014">
                  <c:v>0</c:v>
                </c:pt>
                <c:pt idx="19015">
                  <c:v>0</c:v>
                </c:pt>
                <c:pt idx="19016">
                  <c:v>0</c:v>
                </c:pt>
                <c:pt idx="19017">
                  <c:v>0</c:v>
                </c:pt>
                <c:pt idx="19018">
                  <c:v>0</c:v>
                </c:pt>
                <c:pt idx="19019">
                  <c:v>0</c:v>
                </c:pt>
                <c:pt idx="19020">
                  <c:v>0</c:v>
                </c:pt>
                <c:pt idx="19021">
                  <c:v>0</c:v>
                </c:pt>
                <c:pt idx="19022">
                  <c:v>0</c:v>
                </c:pt>
                <c:pt idx="19023">
                  <c:v>0</c:v>
                </c:pt>
                <c:pt idx="19024">
                  <c:v>0</c:v>
                </c:pt>
                <c:pt idx="19025">
                  <c:v>0</c:v>
                </c:pt>
                <c:pt idx="19026">
                  <c:v>0</c:v>
                </c:pt>
                <c:pt idx="19027">
                  <c:v>0</c:v>
                </c:pt>
                <c:pt idx="19028">
                  <c:v>0</c:v>
                </c:pt>
                <c:pt idx="19029">
                  <c:v>0</c:v>
                </c:pt>
                <c:pt idx="19030">
                  <c:v>0</c:v>
                </c:pt>
                <c:pt idx="19031">
                  <c:v>0</c:v>
                </c:pt>
                <c:pt idx="19032">
                  <c:v>0</c:v>
                </c:pt>
                <c:pt idx="19033">
                  <c:v>0</c:v>
                </c:pt>
                <c:pt idx="19034">
                  <c:v>0</c:v>
                </c:pt>
                <c:pt idx="19035">
                  <c:v>0</c:v>
                </c:pt>
                <c:pt idx="19036">
                  <c:v>0</c:v>
                </c:pt>
                <c:pt idx="19037">
                  <c:v>0</c:v>
                </c:pt>
                <c:pt idx="19038">
                  <c:v>0</c:v>
                </c:pt>
                <c:pt idx="19039">
                  <c:v>0</c:v>
                </c:pt>
                <c:pt idx="19040">
                  <c:v>0</c:v>
                </c:pt>
                <c:pt idx="19041">
                  <c:v>0</c:v>
                </c:pt>
                <c:pt idx="19042">
                  <c:v>0</c:v>
                </c:pt>
                <c:pt idx="19043">
                  <c:v>0</c:v>
                </c:pt>
                <c:pt idx="19044">
                  <c:v>0</c:v>
                </c:pt>
                <c:pt idx="19045">
                  <c:v>0</c:v>
                </c:pt>
                <c:pt idx="19046">
                  <c:v>0</c:v>
                </c:pt>
                <c:pt idx="19047">
                  <c:v>0</c:v>
                </c:pt>
                <c:pt idx="19048">
                  <c:v>0</c:v>
                </c:pt>
                <c:pt idx="19049">
                  <c:v>0</c:v>
                </c:pt>
                <c:pt idx="19050">
                  <c:v>0</c:v>
                </c:pt>
                <c:pt idx="19051">
                  <c:v>0</c:v>
                </c:pt>
                <c:pt idx="19052">
                  <c:v>0</c:v>
                </c:pt>
                <c:pt idx="19053">
                  <c:v>0</c:v>
                </c:pt>
                <c:pt idx="19054">
                  <c:v>0</c:v>
                </c:pt>
                <c:pt idx="19055">
                  <c:v>0</c:v>
                </c:pt>
                <c:pt idx="19056">
                  <c:v>0</c:v>
                </c:pt>
                <c:pt idx="19057">
                  <c:v>0</c:v>
                </c:pt>
                <c:pt idx="19058">
                  <c:v>0</c:v>
                </c:pt>
                <c:pt idx="19059">
                  <c:v>0</c:v>
                </c:pt>
                <c:pt idx="19060">
                  <c:v>0</c:v>
                </c:pt>
                <c:pt idx="19061">
                  <c:v>0</c:v>
                </c:pt>
                <c:pt idx="19062">
                  <c:v>0</c:v>
                </c:pt>
                <c:pt idx="19063">
                  <c:v>0</c:v>
                </c:pt>
                <c:pt idx="19064">
                  <c:v>0</c:v>
                </c:pt>
                <c:pt idx="19065">
                  <c:v>0</c:v>
                </c:pt>
                <c:pt idx="19066">
                  <c:v>0</c:v>
                </c:pt>
                <c:pt idx="19067">
                  <c:v>0</c:v>
                </c:pt>
                <c:pt idx="19068">
                  <c:v>0</c:v>
                </c:pt>
                <c:pt idx="19069">
                  <c:v>0</c:v>
                </c:pt>
                <c:pt idx="19070">
                  <c:v>0</c:v>
                </c:pt>
                <c:pt idx="19071">
                  <c:v>0</c:v>
                </c:pt>
                <c:pt idx="19072">
                  <c:v>0</c:v>
                </c:pt>
                <c:pt idx="19073">
                  <c:v>0</c:v>
                </c:pt>
                <c:pt idx="19074">
                  <c:v>0</c:v>
                </c:pt>
                <c:pt idx="19075">
                  <c:v>0</c:v>
                </c:pt>
                <c:pt idx="19076">
                  <c:v>0</c:v>
                </c:pt>
                <c:pt idx="19077">
                  <c:v>0</c:v>
                </c:pt>
                <c:pt idx="19078">
                  <c:v>0</c:v>
                </c:pt>
                <c:pt idx="19079">
                  <c:v>0</c:v>
                </c:pt>
                <c:pt idx="19080">
                  <c:v>0</c:v>
                </c:pt>
                <c:pt idx="19081">
                  <c:v>0</c:v>
                </c:pt>
                <c:pt idx="19082">
                  <c:v>0</c:v>
                </c:pt>
                <c:pt idx="19083">
                  <c:v>0</c:v>
                </c:pt>
                <c:pt idx="19084">
                  <c:v>0</c:v>
                </c:pt>
                <c:pt idx="19085">
                  <c:v>0</c:v>
                </c:pt>
                <c:pt idx="19086">
                  <c:v>0</c:v>
                </c:pt>
                <c:pt idx="19087">
                  <c:v>0</c:v>
                </c:pt>
                <c:pt idx="19088">
                  <c:v>0</c:v>
                </c:pt>
                <c:pt idx="19089">
                  <c:v>0</c:v>
                </c:pt>
                <c:pt idx="19090">
                  <c:v>0</c:v>
                </c:pt>
                <c:pt idx="19091">
                  <c:v>0</c:v>
                </c:pt>
                <c:pt idx="19092">
                  <c:v>0</c:v>
                </c:pt>
                <c:pt idx="19093">
                  <c:v>0</c:v>
                </c:pt>
                <c:pt idx="19094">
                  <c:v>0</c:v>
                </c:pt>
                <c:pt idx="19095">
                  <c:v>0</c:v>
                </c:pt>
                <c:pt idx="19096">
                  <c:v>0</c:v>
                </c:pt>
                <c:pt idx="19097">
                  <c:v>0</c:v>
                </c:pt>
                <c:pt idx="19098">
                  <c:v>0</c:v>
                </c:pt>
                <c:pt idx="19099">
                  <c:v>0</c:v>
                </c:pt>
                <c:pt idx="19100">
                  <c:v>0</c:v>
                </c:pt>
                <c:pt idx="19101">
                  <c:v>0</c:v>
                </c:pt>
                <c:pt idx="19102">
                  <c:v>0</c:v>
                </c:pt>
                <c:pt idx="19103">
                  <c:v>0</c:v>
                </c:pt>
                <c:pt idx="19104">
                  <c:v>0</c:v>
                </c:pt>
                <c:pt idx="19105">
                  <c:v>0</c:v>
                </c:pt>
                <c:pt idx="19106">
                  <c:v>0</c:v>
                </c:pt>
                <c:pt idx="19107">
                  <c:v>0</c:v>
                </c:pt>
                <c:pt idx="19108">
                  <c:v>0</c:v>
                </c:pt>
                <c:pt idx="19109">
                  <c:v>0</c:v>
                </c:pt>
                <c:pt idx="19110">
                  <c:v>0</c:v>
                </c:pt>
                <c:pt idx="19111">
                  <c:v>0</c:v>
                </c:pt>
                <c:pt idx="19112">
                  <c:v>0</c:v>
                </c:pt>
                <c:pt idx="19113">
                  <c:v>0</c:v>
                </c:pt>
                <c:pt idx="19114">
                  <c:v>0</c:v>
                </c:pt>
                <c:pt idx="19115">
                  <c:v>0</c:v>
                </c:pt>
                <c:pt idx="19116">
                  <c:v>0</c:v>
                </c:pt>
                <c:pt idx="19117">
                  <c:v>0</c:v>
                </c:pt>
                <c:pt idx="19118">
                  <c:v>0</c:v>
                </c:pt>
                <c:pt idx="19119">
                  <c:v>0</c:v>
                </c:pt>
                <c:pt idx="19120">
                  <c:v>0</c:v>
                </c:pt>
                <c:pt idx="19121">
                  <c:v>0</c:v>
                </c:pt>
                <c:pt idx="19122">
                  <c:v>0</c:v>
                </c:pt>
                <c:pt idx="19123">
                  <c:v>0</c:v>
                </c:pt>
                <c:pt idx="19124">
                  <c:v>0</c:v>
                </c:pt>
                <c:pt idx="19125">
                  <c:v>0</c:v>
                </c:pt>
                <c:pt idx="19126">
                  <c:v>0</c:v>
                </c:pt>
                <c:pt idx="19127">
                  <c:v>0</c:v>
                </c:pt>
                <c:pt idx="19128">
                  <c:v>0</c:v>
                </c:pt>
                <c:pt idx="19129">
                  <c:v>0</c:v>
                </c:pt>
                <c:pt idx="19130">
                  <c:v>0</c:v>
                </c:pt>
                <c:pt idx="19131">
                  <c:v>0</c:v>
                </c:pt>
                <c:pt idx="19132">
                  <c:v>0</c:v>
                </c:pt>
                <c:pt idx="19133">
                  <c:v>0</c:v>
                </c:pt>
                <c:pt idx="19134">
                  <c:v>0</c:v>
                </c:pt>
                <c:pt idx="19135">
                  <c:v>0</c:v>
                </c:pt>
                <c:pt idx="19136">
                  <c:v>0</c:v>
                </c:pt>
                <c:pt idx="19137">
                  <c:v>0</c:v>
                </c:pt>
                <c:pt idx="19138">
                  <c:v>0</c:v>
                </c:pt>
                <c:pt idx="19139">
                  <c:v>0</c:v>
                </c:pt>
                <c:pt idx="19140">
                  <c:v>0</c:v>
                </c:pt>
                <c:pt idx="19141">
                  <c:v>0</c:v>
                </c:pt>
                <c:pt idx="19142">
                  <c:v>0</c:v>
                </c:pt>
                <c:pt idx="19143">
                  <c:v>0</c:v>
                </c:pt>
                <c:pt idx="19144">
                  <c:v>0</c:v>
                </c:pt>
                <c:pt idx="19145">
                  <c:v>0</c:v>
                </c:pt>
                <c:pt idx="19146">
                  <c:v>0</c:v>
                </c:pt>
                <c:pt idx="19147">
                  <c:v>0</c:v>
                </c:pt>
                <c:pt idx="19148">
                  <c:v>0</c:v>
                </c:pt>
                <c:pt idx="19149">
                  <c:v>0</c:v>
                </c:pt>
                <c:pt idx="19150">
                  <c:v>0</c:v>
                </c:pt>
                <c:pt idx="19151">
                  <c:v>0</c:v>
                </c:pt>
                <c:pt idx="19152">
                  <c:v>0</c:v>
                </c:pt>
                <c:pt idx="19153">
                  <c:v>0</c:v>
                </c:pt>
                <c:pt idx="19154">
                  <c:v>0</c:v>
                </c:pt>
                <c:pt idx="19155">
                  <c:v>0</c:v>
                </c:pt>
                <c:pt idx="19156">
                  <c:v>0</c:v>
                </c:pt>
                <c:pt idx="19157">
                  <c:v>0</c:v>
                </c:pt>
                <c:pt idx="19158">
                  <c:v>0</c:v>
                </c:pt>
                <c:pt idx="19159">
                  <c:v>0</c:v>
                </c:pt>
                <c:pt idx="19160">
                  <c:v>0</c:v>
                </c:pt>
                <c:pt idx="19161">
                  <c:v>0</c:v>
                </c:pt>
                <c:pt idx="19162">
                  <c:v>0</c:v>
                </c:pt>
                <c:pt idx="19163">
                  <c:v>0</c:v>
                </c:pt>
                <c:pt idx="19164">
                  <c:v>0</c:v>
                </c:pt>
                <c:pt idx="19165">
                  <c:v>0</c:v>
                </c:pt>
                <c:pt idx="19166">
                  <c:v>0</c:v>
                </c:pt>
                <c:pt idx="19167">
                  <c:v>0</c:v>
                </c:pt>
                <c:pt idx="19168">
                  <c:v>0</c:v>
                </c:pt>
                <c:pt idx="19169">
                  <c:v>0</c:v>
                </c:pt>
                <c:pt idx="19170">
                  <c:v>0</c:v>
                </c:pt>
                <c:pt idx="19171">
                  <c:v>0</c:v>
                </c:pt>
                <c:pt idx="19172">
                  <c:v>0</c:v>
                </c:pt>
                <c:pt idx="19173">
                  <c:v>0</c:v>
                </c:pt>
                <c:pt idx="19174">
                  <c:v>0</c:v>
                </c:pt>
                <c:pt idx="19175">
                  <c:v>0</c:v>
                </c:pt>
                <c:pt idx="19176">
                  <c:v>0</c:v>
                </c:pt>
                <c:pt idx="19177">
                  <c:v>0</c:v>
                </c:pt>
                <c:pt idx="19178">
                  <c:v>0</c:v>
                </c:pt>
                <c:pt idx="19179">
                  <c:v>0</c:v>
                </c:pt>
                <c:pt idx="19180">
                  <c:v>0</c:v>
                </c:pt>
                <c:pt idx="19181">
                  <c:v>0</c:v>
                </c:pt>
                <c:pt idx="19182">
                  <c:v>0</c:v>
                </c:pt>
                <c:pt idx="19183">
                  <c:v>0</c:v>
                </c:pt>
                <c:pt idx="19184">
                  <c:v>0</c:v>
                </c:pt>
                <c:pt idx="19185">
                  <c:v>0</c:v>
                </c:pt>
                <c:pt idx="19186">
                  <c:v>0</c:v>
                </c:pt>
                <c:pt idx="19187">
                  <c:v>0</c:v>
                </c:pt>
                <c:pt idx="19188">
                  <c:v>0</c:v>
                </c:pt>
                <c:pt idx="19189">
                  <c:v>0</c:v>
                </c:pt>
                <c:pt idx="19190">
                  <c:v>0</c:v>
                </c:pt>
                <c:pt idx="19191">
                  <c:v>0</c:v>
                </c:pt>
                <c:pt idx="19192">
                  <c:v>0</c:v>
                </c:pt>
                <c:pt idx="19193">
                  <c:v>0</c:v>
                </c:pt>
                <c:pt idx="19194">
                  <c:v>0</c:v>
                </c:pt>
                <c:pt idx="19195">
                  <c:v>0</c:v>
                </c:pt>
                <c:pt idx="19196">
                  <c:v>0</c:v>
                </c:pt>
                <c:pt idx="19197">
                  <c:v>0</c:v>
                </c:pt>
                <c:pt idx="19198">
                  <c:v>0</c:v>
                </c:pt>
                <c:pt idx="19199">
                  <c:v>0</c:v>
                </c:pt>
                <c:pt idx="19200">
                  <c:v>0</c:v>
                </c:pt>
                <c:pt idx="19201">
                  <c:v>0</c:v>
                </c:pt>
                <c:pt idx="19202">
                  <c:v>0</c:v>
                </c:pt>
                <c:pt idx="19203">
                  <c:v>0</c:v>
                </c:pt>
                <c:pt idx="19204">
                  <c:v>0</c:v>
                </c:pt>
                <c:pt idx="19205">
                  <c:v>0</c:v>
                </c:pt>
                <c:pt idx="19206">
                  <c:v>0</c:v>
                </c:pt>
                <c:pt idx="19207">
                  <c:v>0</c:v>
                </c:pt>
                <c:pt idx="19208">
                  <c:v>0</c:v>
                </c:pt>
                <c:pt idx="19209">
                  <c:v>0</c:v>
                </c:pt>
                <c:pt idx="19210">
                  <c:v>0</c:v>
                </c:pt>
                <c:pt idx="19211">
                  <c:v>0</c:v>
                </c:pt>
                <c:pt idx="19212">
                  <c:v>0</c:v>
                </c:pt>
                <c:pt idx="19213">
                  <c:v>0</c:v>
                </c:pt>
                <c:pt idx="19214">
                  <c:v>0</c:v>
                </c:pt>
                <c:pt idx="19215">
                  <c:v>0</c:v>
                </c:pt>
                <c:pt idx="19216">
                  <c:v>0</c:v>
                </c:pt>
                <c:pt idx="19217">
                  <c:v>0</c:v>
                </c:pt>
                <c:pt idx="19218">
                  <c:v>0</c:v>
                </c:pt>
                <c:pt idx="19219">
                  <c:v>0</c:v>
                </c:pt>
                <c:pt idx="19220">
                  <c:v>0</c:v>
                </c:pt>
                <c:pt idx="19221">
                  <c:v>0</c:v>
                </c:pt>
                <c:pt idx="19222">
                  <c:v>0</c:v>
                </c:pt>
                <c:pt idx="19223">
                  <c:v>0</c:v>
                </c:pt>
                <c:pt idx="19224">
                  <c:v>0</c:v>
                </c:pt>
                <c:pt idx="19225">
                  <c:v>0</c:v>
                </c:pt>
                <c:pt idx="19226">
                  <c:v>0</c:v>
                </c:pt>
                <c:pt idx="19227">
                  <c:v>0</c:v>
                </c:pt>
                <c:pt idx="19228">
                  <c:v>0</c:v>
                </c:pt>
                <c:pt idx="19229">
                  <c:v>0</c:v>
                </c:pt>
                <c:pt idx="19230">
                  <c:v>0</c:v>
                </c:pt>
                <c:pt idx="19231">
                  <c:v>0</c:v>
                </c:pt>
                <c:pt idx="19232">
                  <c:v>0</c:v>
                </c:pt>
                <c:pt idx="19233">
                  <c:v>0</c:v>
                </c:pt>
                <c:pt idx="19234">
                  <c:v>0</c:v>
                </c:pt>
                <c:pt idx="19235">
                  <c:v>0</c:v>
                </c:pt>
                <c:pt idx="19236">
                  <c:v>0</c:v>
                </c:pt>
                <c:pt idx="19237">
                  <c:v>0</c:v>
                </c:pt>
                <c:pt idx="19238">
                  <c:v>0</c:v>
                </c:pt>
                <c:pt idx="19239">
                  <c:v>0</c:v>
                </c:pt>
                <c:pt idx="19240">
                  <c:v>0</c:v>
                </c:pt>
                <c:pt idx="19241">
                  <c:v>0</c:v>
                </c:pt>
                <c:pt idx="19242">
                  <c:v>0</c:v>
                </c:pt>
                <c:pt idx="19243">
                  <c:v>0</c:v>
                </c:pt>
                <c:pt idx="19244">
                  <c:v>0</c:v>
                </c:pt>
                <c:pt idx="19245">
                  <c:v>0</c:v>
                </c:pt>
                <c:pt idx="19246">
                  <c:v>0</c:v>
                </c:pt>
                <c:pt idx="19247">
                  <c:v>0</c:v>
                </c:pt>
                <c:pt idx="19248">
                  <c:v>0</c:v>
                </c:pt>
                <c:pt idx="19249">
                  <c:v>0</c:v>
                </c:pt>
                <c:pt idx="19250">
                  <c:v>0</c:v>
                </c:pt>
                <c:pt idx="19251">
                  <c:v>0</c:v>
                </c:pt>
                <c:pt idx="19252">
                  <c:v>0</c:v>
                </c:pt>
                <c:pt idx="19253">
                  <c:v>0</c:v>
                </c:pt>
                <c:pt idx="19254">
                  <c:v>0</c:v>
                </c:pt>
                <c:pt idx="19255">
                  <c:v>0</c:v>
                </c:pt>
                <c:pt idx="19256">
                  <c:v>0</c:v>
                </c:pt>
                <c:pt idx="19257">
                  <c:v>0</c:v>
                </c:pt>
                <c:pt idx="19258">
                  <c:v>0</c:v>
                </c:pt>
                <c:pt idx="19259">
                  <c:v>0</c:v>
                </c:pt>
                <c:pt idx="19260">
                  <c:v>0</c:v>
                </c:pt>
                <c:pt idx="19261">
                  <c:v>0</c:v>
                </c:pt>
                <c:pt idx="19262">
                  <c:v>0</c:v>
                </c:pt>
                <c:pt idx="19263">
                  <c:v>0</c:v>
                </c:pt>
                <c:pt idx="19264">
                  <c:v>0</c:v>
                </c:pt>
                <c:pt idx="19265">
                  <c:v>0</c:v>
                </c:pt>
                <c:pt idx="19266">
                  <c:v>0</c:v>
                </c:pt>
                <c:pt idx="19267">
                  <c:v>0</c:v>
                </c:pt>
                <c:pt idx="19268">
                  <c:v>0</c:v>
                </c:pt>
                <c:pt idx="19269">
                  <c:v>0</c:v>
                </c:pt>
                <c:pt idx="19270">
                  <c:v>0</c:v>
                </c:pt>
                <c:pt idx="19271">
                  <c:v>0</c:v>
                </c:pt>
                <c:pt idx="19272">
                  <c:v>0</c:v>
                </c:pt>
                <c:pt idx="19273">
                  <c:v>0</c:v>
                </c:pt>
                <c:pt idx="19274">
                  <c:v>0</c:v>
                </c:pt>
                <c:pt idx="19275">
                  <c:v>0</c:v>
                </c:pt>
                <c:pt idx="19276">
                  <c:v>0</c:v>
                </c:pt>
                <c:pt idx="19277">
                  <c:v>0</c:v>
                </c:pt>
                <c:pt idx="19278">
                  <c:v>0</c:v>
                </c:pt>
                <c:pt idx="19279">
                  <c:v>0</c:v>
                </c:pt>
                <c:pt idx="19280">
                  <c:v>0</c:v>
                </c:pt>
                <c:pt idx="19281">
                  <c:v>0</c:v>
                </c:pt>
                <c:pt idx="19282">
                  <c:v>0</c:v>
                </c:pt>
                <c:pt idx="19283">
                  <c:v>0</c:v>
                </c:pt>
                <c:pt idx="19284">
                  <c:v>0</c:v>
                </c:pt>
                <c:pt idx="19285">
                  <c:v>0</c:v>
                </c:pt>
                <c:pt idx="19286">
                  <c:v>0</c:v>
                </c:pt>
                <c:pt idx="19287">
                  <c:v>0</c:v>
                </c:pt>
                <c:pt idx="19288">
                  <c:v>0</c:v>
                </c:pt>
                <c:pt idx="19289">
                  <c:v>0</c:v>
                </c:pt>
                <c:pt idx="19290">
                  <c:v>0</c:v>
                </c:pt>
                <c:pt idx="19291">
                  <c:v>0</c:v>
                </c:pt>
                <c:pt idx="19292">
                  <c:v>0</c:v>
                </c:pt>
                <c:pt idx="19293">
                  <c:v>0</c:v>
                </c:pt>
                <c:pt idx="19294">
                  <c:v>0</c:v>
                </c:pt>
                <c:pt idx="19295">
                  <c:v>0</c:v>
                </c:pt>
                <c:pt idx="19296">
                  <c:v>0</c:v>
                </c:pt>
                <c:pt idx="19297">
                  <c:v>0</c:v>
                </c:pt>
                <c:pt idx="19298">
                  <c:v>0</c:v>
                </c:pt>
                <c:pt idx="19299">
                  <c:v>0</c:v>
                </c:pt>
                <c:pt idx="19300">
                  <c:v>0</c:v>
                </c:pt>
                <c:pt idx="19301">
                  <c:v>0</c:v>
                </c:pt>
                <c:pt idx="19302">
                  <c:v>0</c:v>
                </c:pt>
                <c:pt idx="19303">
                  <c:v>0</c:v>
                </c:pt>
                <c:pt idx="19304">
                  <c:v>0</c:v>
                </c:pt>
                <c:pt idx="19305">
                  <c:v>0</c:v>
                </c:pt>
                <c:pt idx="19306">
                  <c:v>0</c:v>
                </c:pt>
                <c:pt idx="19307">
                  <c:v>0</c:v>
                </c:pt>
                <c:pt idx="19308">
                  <c:v>0</c:v>
                </c:pt>
                <c:pt idx="19309">
                  <c:v>0</c:v>
                </c:pt>
                <c:pt idx="19310">
                  <c:v>0</c:v>
                </c:pt>
                <c:pt idx="19311">
                  <c:v>0</c:v>
                </c:pt>
                <c:pt idx="19312">
                  <c:v>0</c:v>
                </c:pt>
                <c:pt idx="19313">
                  <c:v>0</c:v>
                </c:pt>
                <c:pt idx="19314">
                  <c:v>0</c:v>
                </c:pt>
                <c:pt idx="19315">
                  <c:v>0</c:v>
                </c:pt>
                <c:pt idx="19316">
                  <c:v>0</c:v>
                </c:pt>
                <c:pt idx="19317">
                  <c:v>0</c:v>
                </c:pt>
                <c:pt idx="19318">
                  <c:v>0</c:v>
                </c:pt>
                <c:pt idx="19319">
                  <c:v>0</c:v>
                </c:pt>
                <c:pt idx="19320">
                  <c:v>0</c:v>
                </c:pt>
                <c:pt idx="19321">
                  <c:v>0</c:v>
                </c:pt>
                <c:pt idx="19322">
                  <c:v>0</c:v>
                </c:pt>
                <c:pt idx="19323">
                  <c:v>0</c:v>
                </c:pt>
                <c:pt idx="19324">
                  <c:v>0</c:v>
                </c:pt>
                <c:pt idx="19325">
                  <c:v>0</c:v>
                </c:pt>
                <c:pt idx="19326">
                  <c:v>0</c:v>
                </c:pt>
                <c:pt idx="19327">
                  <c:v>0</c:v>
                </c:pt>
                <c:pt idx="19328">
                  <c:v>0</c:v>
                </c:pt>
                <c:pt idx="19329">
                  <c:v>0</c:v>
                </c:pt>
                <c:pt idx="19330">
                  <c:v>0</c:v>
                </c:pt>
                <c:pt idx="19331">
                  <c:v>0</c:v>
                </c:pt>
                <c:pt idx="19332">
                  <c:v>0</c:v>
                </c:pt>
                <c:pt idx="19333">
                  <c:v>0</c:v>
                </c:pt>
                <c:pt idx="19334">
                  <c:v>0</c:v>
                </c:pt>
                <c:pt idx="19335">
                  <c:v>0</c:v>
                </c:pt>
                <c:pt idx="19336">
                  <c:v>0</c:v>
                </c:pt>
                <c:pt idx="19337">
                  <c:v>0</c:v>
                </c:pt>
                <c:pt idx="19338">
                  <c:v>0</c:v>
                </c:pt>
                <c:pt idx="19339">
                  <c:v>0</c:v>
                </c:pt>
                <c:pt idx="19340">
                  <c:v>0</c:v>
                </c:pt>
                <c:pt idx="19341">
                  <c:v>0</c:v>
                </c:pt>
                <c:pt idx="19342">
                  <c:v>0</c:v>
                </c:pt>
                <c:pt idx="19343">
                  <c:v>0</c:v>
                </c:pt>
                <c:pt idx="19344">
                  <c:v>0</c:v>
                </c:pt>
                <c:pt idx="19345">
                  <c:v>0</c:v>
                </c:pt>
                <c:pt idx="19346">
                  <c:v>0</c:v>
                </c:pt>
                <c:pt idx="19347">
                  <c:v>0</c:v>
                </c:pt>
                <c:pt idx="19348">
                  <c:v>0</c:v>
                </c:pt>
                <c:pt idx="19349">
                  <c:v>0</c:v>
                </c:pt>
                <c:pt idx="19350">
                  <c:v>0</c:v>
                </c:pt>
                <c:pt idx="19351">
                  <c:v>0</c:v>
                </c:pt>
                <c:pt idx="19352">
                  <c:v>0</c:v>
                </c:pt>
                <c:pt idx="19353">
                  <c:v>0</c:v>
                </c:pt>
                <c:pt idx="19354">
                  <c:v>0</c:v>
                </c:pt>
                <c:pt idx="19355">
                  <c:v>0</c:v>
                </c:pt>
                <c:pt idx="19356">
                  <c:v>0</c:v>
                </c:pt>
                <c:pt idx="19357">
                  <c:v>0</c:v>
                </c:pt>
                <c:pt idx="19358">
                  <c:v>0</c:v>
                </c:pt>
                <c:pt idx="19359">
                  <c:v>0</c:v>
                </c:pt>
                <c:pt idx="19360">
                  <c:v>0</c:v>
                </c:pt>
                <c:pt idx="19361">
                  <c:v>0</c:v>
                </c:pt>
                <c:pt idx="19362">
                  <c:v>0</c:v>
                </c:pt>
                <c:pt idx="19363">
                  <c:v>0</c:v>
                </c:pt>
                <c:pt idx="19364">
                  <c:v>0</c:v>
                </c:pt>
                <c:pt idx="19365">
                  <c:v>0</c:v>
                </c:pt>
                <c:pt idx="19366">
                  <c:v>0</c:v>
                </c:pt>
                <c:pt idx="19367">
                  <c:v>0</c:v>
                </c:pt>
                <c:pt idx="19368">
                  <c:v>0</c:v>
                </c:pt>
                <c:pt idx="19369">
                  <c:v>0</c:v>
                </c:pt>
                <c:pt idx="19370">
                  <c:v>0</c:v>
                </c:pt>
                <c:pt idx="19371">
                  <c:v>0</c:v>
                </c:pt>
                <c:pt idx="19372">
                  <c:v>0</c:v>
                </c:pt>
                <c:pt idx="19373">
                  <c:v>0</c:v>
                </c:pt>
                <c:pt idx="19374">
                  <c:v>0</c:v>
                </c:pt>
                <c:pt idx="19375">
                  <c:v>0</c:v>
                </c:pt>
                <c:pt idx="19376">
                  <c:v>0</c:v>
                </c:pt>
                <c:pt idx="19377">
                  <c:v>0</c:v>
                </c:pt>
                <c:pt idx="19378">
                  <c:v>0</c:v>
                </c:pt>
                <c:pt idx="19379">
                  <c:v>0</c:v>
                </c:pt>
                <c:pt idx="19380">
                  <c:v>0</c:v>
                </c:pt>
                <c:pt idx="19381">
                  <c:v>0</c:v>
                </c:pt>
                <c:pt idx="19382">
                  <c:v>0</c:v>
                </c:pt>
                <c:pt idx="19383">
                  <c:v>0</c:v>
                </c:pt>
                <c:pt idx="19384">
                  <c:v>0</c:v>
                </c:pt>
                <c:pt idx="19385">
                  <c:v>0</c:v>
                </c:pt>
                <c:pt idx="19386">
                  <c:v>0</c:v>
                </c:pt>
                <c:pt idx="19387">
                  <c:v>0</c:v>
                </c:pt>
                <c:pt idx="19388">
                  <c:v>0</c:v>
                </c:pt>
                <c:pt idx="19389">
                  <c:v>0</c:v>
                </c:pt>
                <c:pt idx="19390">
                  <c:v>0</c:v>
                </c:pt>
                <c:pt idx="19391">
                  <c:v>0</c:v>
                </c:pt>
                <c:pt idx="19392">
                  <c:v>0</c:v>
                </c:pt>
                <c:pt idx="19393">
                  <c:v>0</c:v>
                </c:pt>
                <c:pt idx="19394">
                  <c:v>0</c:v>
                </c:pt>
                <c:pt idx="19395">
                  <c:v>0</c:v>
                </c:pt>
                <c:pt idx="19396">
                  <c:v>0</c:v>
                </c:pt>
                <c:pt idx="19397">
                  <c:v>0</c:v>
                </c:pt>
                <c:pt idx="19398">
                  <c:v>0</c:v>
                </c:pt>
                <c:pt idx="19399">
                  <c:v>0</c:v>
                </c:pt>
                <c:pt idx="19400">
                  <c:v>0</c:v>
                </c:pt>
                <c:pt idx="19401">
                  <c:v>0</c:v>
                </c:pt>
                <c:pt idx="19402">
                  <c:v>0</c:v>
                </c:pt>
                <c:pt idx="19403">
                  <c:v>0</c:v>
                </c:pt>
                <c:pt idx="19404">
                  <c:v>0</c:v>
                </c:pt>
                <c:pt idx="19405">
                  <c:v>0</c:v>
                </c:pt>
                <c:pt idx="19406">
                  <c:v>0</c:v>
                </c:pt>
                <c:pt idx="19407">
                  <c:v>0</c:v>
                </c:pt>
                <c:pt idx="19408">
                  <c:v>0</c:v>
                </c:pt>
                <c:pt idx="19409">
                  <c:v>0</c:v>
                </c:pt>
                <c:pt idx="19410">
                  <c:v>0</c:v>
                </c:pt>
                <c:pt idx="19411">
                  <c:v>0</c:v>
                </c:pt>
                <c:pt idx="19412">
                  <c:v>0</c:v>
                </c:pt>
                <c:pt idx="19413">
                  <c:v>0</c:v>
                </c:pt>
                <c:pt idx="19414">
                  <c:v>0</c:v>
                </c:pt>
                <c:pt idx="19415">
                  <c:v>0</c:v>
                </c:pt>
                <c:pt idx="19416">
                  <c:v>0</c:v>
                </c:pt>
                <c:pt idx="19417">
                  <c:v>0</c:v>
                </c:pt>
                <c:pt idx="19418">
                  <c:v>0</c:v>
                </c:pt>
                <c:pt idx="19419">
                  <c:v>0</c:v>
                </c:pt>
                <c:pt idx="19420">
                  <c:v>0</c:v>
                </c:pt>
                <c:pt idx="19421">
                  <c:v>0</c:v>
                </c:pt>
                <c:pt idx="19422">
                  <c:v>0</c:v>
                </c:pt>
                <c:pt idx="19423">
                  <c:v>0</c:v>
                </c:pt>
                <c:pt idx="19424">
                  <c:v>0</c:v>
                </c:pt>
                <c:pt idx="19425">
                  <c:v>0</c:v>
                </c:pt>
                <c:pt idx="19426">
                  <c:v>0</c:v>
                </c:pt>
                <c:pt idx="19427">
                  <c:v>0</c:v>
                </c:pt>
                <c:pt idx="19428">
                  <c:v>0</c:v>
                </c:pt>
                <c:pt idx="19429">
                  <c:v>0</c:v>
                </c:pt>
                <c:pt idx="19430">
                  <c:v>0</c:v>
                </c:pt>
                <c:pt idx="19431">
                  <c:v>0</c:v>
                </c:pt>
                <c:pt idx="19432">
                  <c:v>0</c:v>
                </c:pt>
                <c:pt idx="19433">
                  <c:v>0</c:v>
                </c:pt>
                <c:pt idx="19434">
                  <c:v>0</c:v>
                </c:pt>
                <c:pt idx="19435">
                  <c:v>0</c:v>
                </c:pt>
                <c:pt idx="19436">
                  <c:v>0</c:v>
                </c:pt>
                <c:pt idx="19437">
                  <c:v>0</c:v>
                </c:pt>
                <c:pt idx="19438">
                  <c:v>0</c:v>
                </c:pt>
                <c:pt idx="19439">
                  <c:v>0</c:v>
                </c:pt>
                <c:pt idx="19440">
                  <c:v>0</c:v>
                </c:pt>
                <c:pt idx="19441">
                  <c:v>0</c:v>
                </c:pt>
                <c:pt idx="19442">
                  <c:v>0</c:v>
                </c:pt>
                <c:pt idx="19443">
                  <c:v>0</c:v>
                </c:pt>
                <c:pt idx="19444">
                  <c:v>0</c:v>
                </c:pt>
                <c:pt idx="19445">
                  <c:v>0</c:v>
                </c:pt>
                <c:pt idx="19446">
                  <c:v>0</c:v>
                </c:pt>
                <c:pt idx="19447">
                  <c:v>0</c:v>
                </c:pt>
                <c:pt idx="19448">
                  <c:v>0</c:v>
                </c:pt>
                <c:pt idx="19449">
                  <c:v>0</c:v>
                </c:pt>
                <c:pt idx="19450">
                  <c:v>0</c:v>
                </c:pt>
                <c:pt idx="19451">
                  <c:v>0</c:v>
                </c:pt>
                <c:pt idx="19452">
                  <c:v>0</c:v>
                </c:pt>
                <c:pt idx="19453">
                  <c:v>0</c:v>
                </c:pt>
                <c:pt idx="19454">
                  <c:v>0</c:v>
                </c:pt>
                <c:pt idx="19455">
                  <c:v>0</c:v>
                </c:pt>
                <c:pt idx="19456">
                  <c:v>0</c:v>
                </c:pt>
                <c:pt idx="19457">
                  <c:v>0</c:v>
                </c:pt>
                <c:pt idx="19458">
                  <c:v>0</c:v>
                </c:pt>
                <c:pt idx="19459">
                  <c:v>0</c:v>
                </c:pt>
                <c:pt idx="19460">
                  <c:v>0</c:v>
                </c:pt>
                <c:pt idx="19461">
                  <c:v>0</c:v>
                </c:pt>
                <c:pt idx="19462">
                  <c:v>0</c:v>
                </c:pt>
                <c:pt idx="19463">
                  <c:v>0</c:v>
                </c:pt>
                <c:pt idx="19464">
                  <c:v>0</c:v>
                </c:pt>
                <c:pt idx="19465">
                  <c:v>0</c:v>
                </c:pt>
                <c:pt idx="19466">
                  <c:v>0</c:v>
                </c:pt>
                <c:pt idx="19467">
                  <c:v>0</c:v>
                </c:pt>
                <c:pt idx="19468">
                  <c:v>0</c:v>
                </c:pt>
                <c:pt idx="19469">
                  <c:v>0</c:v>
                </c:pt>
                <c:pt idx="19470">
                  <c:v>0</c:v>
                </c:pt>
                <c:pt idx="19471">
                  <c:v>0</c:v>
                </c:pt>
                <c:pt idx="19472">
                  <c:v>0</c:v>
                </c:pt>
                <c:pt idx="19473">
                  <c:v>0</c:v>
                </c:pt>
                <c:pt idx="19474">
                  <c:v>0</c:v>
                </c:pt>
                <c:pt idx="19475">
                  <c:v>0</c:v>
                </c:pt>
                <c:pt idx="19476">
                  <c:v>0</c:v>
                </c:pt>
                <c:pt idx="19477">
                  <c:v>0</c:v>
                </c:pt>
                <c:pt idx="19478">
                  <c:v>0</c:v>
                </c:pt>
                <c:pt idx="19479">
                  <c:v>0</c:v>
                </c:pt>
                <c:pt idx="19480">
                  <c:v>0</c:v>
                </c:pt>
                <c:pt idx="19481">
                  <c:v>0</c:v>
                </c:pt>
                <c:pt idx="19482">
                  <c:v>0</c:v>
                </c:pt>
                <c:pt idx="19483">
                  <c:v>0</c:v>
                </c:pt>
                <c:pt idx="19484">
                  <c:v>0</c:v>
                </c:pt>
                <c:pt idx="19485">
                  <c:v>0</c:v>
                </c:pt>
                <c:pt idx="19486">
                  <c:v>0</c:v>
                </c:pt>
                <c:pt idx="19487">
                  <c:v>0</c:v>
                </c:pt>
                <c:pt idx="19488">
                  <c:v>0</c:v>
                </c:pt>
                <c:pt idx="19489">
                  <c:v>0</c:v>
                </c:pt>
                <c:pt idx="19490">
                  <c:v>0</c:v>
                </c:pt>
                <c:pt idx="19491">
                  <c:v>0</c:v>
                </c:pt>
                <c:pt idx="19492">
                  <c:v>0</c:v>
                </c:pt>
                <c:pt idx="19493">
                  <c:v>0</c:v>
                </c:pt>
                <c:pt idx="19494">
                  <c:v>0</c:v>
                </c:pt>
                <c:pt idx="19495">
                  <c:v>0</c:v>
                </c:pt>
                <c:pt idx="19496">
                  <c:v>0</c:v>
                </c:pt>
                <c:pt idx="19497">
                  <c:v>0</c:v>
                </c:pt>
                <c:pt idx="19498">
                  <c:v>0</c:v>
                </c:pt>
                <c:pt idx="19499">
                  <c:v>0</c:v>
                </c:pt>
                <c:pt idx="19500">
                  <c:v>0</c:v>
                </c:pt>
                <c:pt idx="19501">
                  <c:v>0</c:v>
                </c:pt>
                <c:pt idx="19502">
                  <c:v>0</c:v>
                </c:pt>
                <c:pt idx="19503">
                  <c:v>0</c:v>
                </c:pt>
                <c:pt idx="19504">
                  <c:v>0</c:v>
                </c:pt>
                <c:pt idx="19505">
                  <c:v>0</c:v>
                </c:pt>
                <c:pt idx="19506">
                  <c:v>0</c:v>
                </c:pt>
                <c:pt idx="19507">
                  <c:v>0</c:v>
                </c:pt>
                <c:pt idx="19508">
                  <c:v>0</c:v>
                </c:pt>
                <c:pt idx="19509">
                  <c:v>0</c:v>
                </c:pt>
                <c:pt idx="19510">
                  <c:v>0</c:v>
                </c:pt>
                <c:pt idx="19511">
                  <c:v>0</c:v>
                </c:pt>
                <c:pt idx="19512">
                  <c:v>0</c:v>
                </c:pt>
                <c:pt idx="19513">
                  <c:v>0</c:v>
                </c:pt>
                <c:pt idx="19514">
                  <c:v>0</c:v>
                </c:pt>
                <c:pt idx="19515">
                  <c:v>0</c:v>
                </c:pt>
                <c:pt idx="19516">
                  <c:v>0</c:v>
                </c:pt>
                <c:pt idx="19517">
                  <c:v>0</c:v>
                </c:pt>
                <c:pt idx="19518">
                  <c:v>0</c:v>
                </c:pt>
                <c:pt idx="19519">
                  <c:v>0</c:v>
                </c:pt>
                <c:pt idx="19520">
                  <c:v>0</c:v>
                </c:pt>
                <c:pt idx="19521">
                  <c:v>0</c:v>
                </c:pt>
                <c:pt idx="19522">
                  <c:v>0</c:v>
                </c:pt>
                <c:pt idx="19523">
                  <c:v>0</c:v>
                </c:pt>
                <c:pt idx="19524">
                  <c:v>0</c:v>
                </c:pt>
                <c:pt idx="19525">
                  <c:v>0</c:v>
                </c:pt>
                <c:pt idx="19526">
                  <c:v>0</c:v>
                </c:pt>
                <c:pt idx="19527">
                  <c:v>0</c:v>
                </c:pt>
                <c:pt idx="19528">
                  <c:v>0</c:v>
                </c:pt>
                <c:pt idx="19529">
                  <c:v>0</c:v>
                </c:pt>
                <c:pt idx="19530">
                  <c:v>0</c:v>
                </c:pt>
                <c:pt idx="19531">
                  <c:v>0</c:v>
                </c:pt>
                <c:pt idx="19532">
                  <c:v>0</c:v>
                </c:pt>
                <c:pt idx="19533">
                  <c:v>0</c:v>
                </c:pt>
                <c:pt idx="19534">
                  <c:v>0</c:v>
                </c:pt>
                <c:pt idx="19535">
                  <c:v>0</c:v>
                </c:pt>
                <c:pt idx="19536">
                  <c:v>0</c:v>
                </c:pt>
                <c:pt idx="19537">
                  <c:v>0</c:v>
                </c:pt>
                <c:pt idx="19538">
                  <c:v>0</c:v>
                </c:pt>
                <c:pt idx="19539">
                  <c:v>0</c:v>
                </c:pt>
                <c:pt idx="19540">
                  <c:v>0</c:v>
                </c:pt>
                <c:pt idx="19541">
                  <c:v>0</c:v>
                </c:pt>
                <c:pt idx="19542">
                  <c:v>0</c:v>
                </c:pt>
                <c:pt idx="19543">
                  <c:v>0</c:v>
                </c:pt>
                <c:pt idx="19544">
                  <c:v>0</c:v>
                </c:pt>
                <c:pt idx="19545">
                  <c:v>0</c:v>
                </c:pt>
                <c:pt idx="19546">
                  <c:v>0</c:v>
                </c:pt>
                <c:pt idx="19547">
                  <c:v>0</c:v>
                </c:pt>
                <c:pt idx="19548">
                  <c:v>0</c:v>
                </c:pt>
                <c:pt idx="19549">
                  <c:v>0</c:v>
                </c:pt>
                <c:pt idx="19550">
                  <c:v>0</c:v>
                </c:pt>
                <c:pt idx="19551">
                  <c:v>0</c:v>
                </c:pt>
                <c:pt idx="19552">
                  <c:v>0</c:v>
                </c:pt>
                <c:pt idx="19553">
                  <c:v>0</c:v>
                </c:pt>
                <c:pt idx="19554">
                  <c:v>0</c:v>
                </c:pt>
                <c:pt idx="19555">
                  <c:v>0</c:v>
                </c:pt>
                <c:pt idx="19556">
                  <c:v>0</c:v>
                </c:pt>
                <c:pt idx="19557">
                  <c:v>0</c:v>
                </c:pt>
                <c:pt idx="19558">
                  <c:v>0</c:v>
                </c:pt>
                <c:pt idx="19559">
                  <c:v>0</c:v>
                </c:pt>
                <c:pt idx="19560">
                  <c:v>0</c:v>
                </c:pt>
                <c:pt idx="19561">
                  <c:v>0</c:v>
                </c:pt>
                <c:pt idx="19562">
                  <c:v>0</c:v>
                </c:pt>
                <c:pt idx="19563">
                  <c:v>0</c:v>
                </c:pt>
                <c:pt idx="19564">
                  <c:v>0</c:v>
                </c:pt>
                <c:pt idx="19565">
                  <c:v>0</c:v>
                </c:pt>
                <c:pt idx="19566">
                  <c:v>0</c:v>
                </c:pt>
                <c:pt idx="19567">
                  <c:v>0</c:v>
                </c:pt>
                <c:pt idx="19568">
                  <c:v>0</c:v>
                </c:pt>
                <c:pt idx="19569">
                  <c:v>0</c:v>
                </c:pt>
                <c:pt idx="19570">
                  <c:v>0</c:v>
                </c:pt>
                <c:pt idx="19571">
                  <c:v>0</c:v>
                </c:pt>
                <c:pt idx="19572">
                  <c:v>0</c:v>
                </c:pt>
                <c:pt idx="19573">
                  <c:v>0</c:v>
                </c:pt>
                <c:pt idx="19574">
                  <c:v>0</c:v>
                </c:pt>
                <c:pt idx="19575">
                  <c:v>0</c:v>
                </c:pt>
                <c:pt idx="19576">
                  <c:v>0</c:v>
                </c:pt>
                <c:pt idx="19577">
                  <c:v>0</c:v>
                </c:pt>
                <c:pt idx="19578">
                  <c:v>0</c:v>
                </c:pt>
                <c:pt idx="19579">
                  <c:v>0</c:v>
                </c:pt>
                <c:pt idx="19580">
                  <c:v>0</c:v>
                </c:pt>
                <c:pt idx="19581">
                  <c:v>0</c:v>
                </c:pt>
                <c:pt idx="19582">
                  <c:v>0</c:v>
                </c:pt>
                <c:pt idx="19583">
                  <c:v>0</c:v>
                </c:pt>
                <c:pt idx="19584">
                  <c:v>0</c:v>
                </c:pt>
                <c:pt idx="19585">
                  <c:v>0</c:v>
                </c:pt>
                <c:pt idx="19586">
                  <c:v>0</c:v>
                </c:pt>
                <c:pt idx="19587">
                  <c:v>0</c:v>
                </c:pt>
                <c:pt idx="19588">
                  <c:v>0</c:v>
                </c:pt>
                <c:pt idx="19589">
                  <c:v>0</c:v>
                </c:pt>
                <c:pt idx="19590">
                  <c:v>0</c:v>
                </c:pt>
                <c:pt idx="19591">
                  <c:v>0</c:v>
                </c:pt>
                <c:pt idx="19592">
                  <c:v>0</c:v>
                </c:pt>
                <c:pt idx="19593">
                  <c:v>0</c:v>
                </c:pt>
                <c:pt idx="19594">
                  <c:v>0</c:v>
                </c:pt>
                <c:pt idx="19595">
                  <c:v>0</c:v>
                </c:pt>
                <c:pt idx="19596">
                  <c:v>0</c:v>
                </c:pt>
                <c:pt idx="19597">
                  <c:v>0</c:v>
                </c:pt>
                <c:pt idx="19598">
                  <c:v>0</c:v>
                </c:pt>
                <c:pt idx="19599">
                  <c:v>0</c:v>
                </c:pt>
                <c:pt idx="19600">
                  <c:v>0</c:v>
                </c:pt>
                <c:pt idx="19601">
                  <c:v>0</c:v>
                </c:pt>
                <c:pt idx="19602">
                  <c:v>0</c:v>
                </c:pt>
                <c:pt idx="19603">
                  <c:v>0</c:v>
                </c:pt>
                <c:pt idx="19604">
                  <c:v>0</c:v>
                </c:pt>
                <c:pt idx="19605">
                  <c:v>0</c:v>
                </c:pt>
                <c:pt idx="19606">
                  <c:v>0</c:v>
                </c:pt>
                <c:pt idx="19607">
                  <c:v>0</c:v>
                </c:pt>
                <c:pt idx="19608">
                  <c:v>0</c:v>
                </c:pt>
                <c:pt idx="19609">
                  <c:v>0</c:v>
                </c:pt>
                <c:pt idx="19610">
                  <c:v>0</c:v>
                </c:pt>
                <c:pt idx="19611">
                  <c:v>0</c:v>
                </c:pt>
                <c:pt idx="19612">
                  <c:v>0</c:v>
                </c:pt>
                <c:pt idx="19613">
                  <c:v>0</c:v>
                </c:pt>
                <c:pt idx="19614">
                  <c:v>0</c:v>
                </c:pt>
                <c:pt idx="19615">
                  <c:v>0</c:v>
                </c:pt>
                <c:pt idx="19616">
                  <c:v>0</c:v>
                </c:pt>
                <c:pt idx="19617">
                  <c:v>0</c:v>
                </c:pt>
                <c:pt idx="19618">
                  <c:v>0</c:v>
                </c:pt>
                <c:pt idx="19619">
                  <c:v>0</c:v>
                </c:pt>
                <c:pt idx="19620">
                  <c:v>0</c:v>
                </c:pt>
                <c:pt idx="19621">
                  <c:v>0</c:v>
                </c:pt>
                <c:pt idx="19622">
                  <c:v>0</c:v>
                </c:pt>
                <c:pt idx="19623">
                  <c:v>0</c:v>
                </c:pt>
                <c:pt idx="19624">
                  <c:v>0</c:v>
                </c:pt>
                <c:pt idx="19625">
                  <c:v>0</c:v>
                </c:pt>
                <c:pt idx="19626">
                  <c:v>0</c:v>
                </c:pt>
                <c:pt idx="19627">
                  <c:v>0</c:v>
                </c:pt>
                <c:pt idx="19628">
                  <c:v>0</c:v>
                </c:pt>
                <c:pt idx="19629">
                  <c:v>0</c:v>
                </c:pt>
                <c:pt idx="19630">
                  <c:v>0</c:v>
                </c:pt>
                <c:pt idx="19631">
                  <c:v>0</c:v>
                </c:pt>
                <c:pt idx="19632">
                  <c:v>0</c:v>
                </c:pt>
                <c:pt idx="19633">
                  <c:v>0</c:v>
                </c:pt>
                <c:pt idx="19634">
                  <c:v>0</c:v>
                </c:pt>
                <c:pt idx="19635">
                  <c:v>0</c:v>
                </c:pt>
                <c:pt idx="19636">
                  <c:v>0</c:v>
                </c:pt>
                <c:pt idx="19637">
                  <c:v>0</c:v>
                </c:pt>
                <c:pt idx="19638">
                  <c:v>0</c:v>
                </c:pt>
                <c:pt idx="19639">
                  <c:v>0</c:v>
                </c:pt>
                <c:pt idx="19640">
                  <c:v>0</c:v>
                </c:pt>
                <c:pt idx="19641">
                  <c:v>0</c:v>
                </c:pt>
                <c:pt idx="19642">
                  <c:v>0</c:v>
                </c:pt>
                <c:pt idx="19643">
                  <c:v>0</c:v>
                </c:pt>
                <c:pt idx="19644">
                  <c:v>0</c:v>
                </c:pt>
                <c:pt idx="19645">
                  <c:v>0</c:v>
                </c:pt>
                <c:pt idx="19646">
                  <c:v>0</c:v>
                </c:pt>
                <c:pt idx="19647">
                  <c:v>0</c:v>
                </c:pt>
                <c:pt idx="19648">
                  <c:v>0</c:v>
                </c:pt>
                <c:pt idx="19649">
                  <c:v>0</c:v>
                </c:pt>
                <c:pt idx="19650">
                  <c:v>0</c:v>
                </c:pt>
                <c:pt idx="19651">
                  <c:v>0</c:v>
                </c:pt>
                <c:pt idx="19652">
                  <c:v>0</c:v>
                </c:pt>
                <c:pt idx="19653">
                  <c:v>0</c:v>
                </c:pt>
                <c:pt idx="19654">
                  <c:v>0</c:v>
                </c:pt>
                <c:pt idx="19655">
                  <c:v>0</c:v>
                </c:pt>
                <c:pt idx="19656">
                  <c:v>0</c:v>
                </c:pt>
                <c:pt idx="19657">
                  <c:v>0</c:v>
                </c:pt>
                <c:pt idx="19658">
                  <c:v>0</c:v>
                </c:pt>
                <c:pt idx="19659">
                  <c:v>0</c:v>
                </c:pt>
                <c:pt idx="19660">
                  <c:v>0</c:v>
                </c:pt>
                <c:pt idx="19661">
                  <c:v>0</c:v>
                </c:pt>
                <c:pt idx="19662">
                  <c:v>0</c:v>
                </c:pt>
                <c:pt idx="19663">
                  <c:v>0</c:v>
                </c:pt>
                <c:pt idx="19664">
                  <c:v>0</c:v>
                </c:pt>
                <c:pt idx="19665">
                  <c:v>0</c:v>
                </c:pt>
                <c:pt idx="19666">
                  <c:v>0</c:v>
                </c:pt>
                <c:pt idx="19667">
                  <c:v>0</c:v>
                </c:pt>
                <c:pt idx="19668">
                  <c:v>0</c:v>
                </c:pt>
                <c:pt idx="19669">
                  <c:v>0</c:v>
                </c:pt>
                <c:pt idx="19670">
                  <c:v>0</c:v>
                </c:pt>
                <c:pt idx="19671">
                  <c:v>0</c:v>
                </c:pt>
                <c:pt idx="19672">
                  <c:v>0</c:v>
                </c:pt>
                <c:pt idx="19673">
                  <c:v>0</c:v>
                </c:pt>
                <c:pt idx="19674">
                  <c:v>0</c:v>
                </c:pt>
                <c:pt idx="19675">
                  <c:v>0</c:v>
                </c:pt>
                <c:pt idx="19676">
                  <c:v>0</c:v>
                </c:pt>
                <c:pt idx="19677">
                  <c:v>0</c:v>
                </c:pt>
                <c:pt idx="19678">
                  <c:v>0</c:v>
                </c:pt>
                <c:pt idx="19679">
                  <c:v>0</c:v>
                </c:pt>
                <c:pt idx="19680">
                  <c:v>0</c:v>
                </c:pt>
                <c:pt idx="19681">
                  <c:v>0</c:v>
                </c:pt>
                <c:pt idx="19682">
                  <c:v>0</c:v>
                </c:pt>
                <c:pt idx="19683">
                  <c:v>0</c:v>
                </c:pt>
                <c:pt idx="19684">
                  <c:v>0</c:v>
                </c:pt>
                <c:pt idx="19685">
                  <c:v>0</c:v>
                </c:pt>
                <c:pt idx="19686">
                  <c:v>0</c:v>
                </c:pt>
                <c:pt idx="19687">
                  <c:v>0</c:v>
                </c:pt>
                <c:pt idx="19688">
                  <c:v>0</c:v>
                </c:pt>
                <c:pt idx="19689">
                  <c:v>0</c:v>
                </c:pt>
                <c:pt idx="19690">
                  <c:v>0</c:v>
                </c:pt>
                <c:pt idx="19691">
                  <c:v>0</c:v>
                </c:pt>
                <c:pt idx="19692">
                  <c:v>0</c:v>
                </c:pt>
                <c:pt idx="19693">
                  <c:v>0</c:v>
                </c:pt>
                <c:pt idx="19694">
                  <c:v>0</c:v>
                </c:pt>
                <c:pt idx="19695">
                  <c:v>0</c:v>
                </c:pt>
                <c:pt idx="19696">
                  <c:v>0</c:v>
                </c:pt>
                <c:pt idx="19697">
                  <c:v>0</c:v>
                </c:pt>
                <c:pt idx="19698">
                  <c:v>0</c:v>
                </c:pt>
                <c:pt idx="19699">
                  <c:v>0</c:v>
                </c:pt>
                <c:pt idx="19700">
                  <c:v>0</c:v>
                </c:pt>
                <c:pt idx="19701">
                  <c:v>0</c:v>
                </c:pt>
                <c:pt idx="19702">
                  <c:v>0</c:v>
                </c:pt>
                <c:pt idx="19703">
                  <c:v>0</c:v>
                </c:pt>
                <c:pt idx="19704">
                  <c:v>0</c:v>
                </c:pt>
                <c:pt idx="19705">
                  <c:v>0</c:v>
                </c:pt>
                <c:pt idx="19706">
                  <c:v>0</c:v>
                </c:pt>
                <c:pt idx="19707">
                  <c:v>0</c:v>
                </c:pt>
                <c:pt idx="19708">
                  <c:v>0</c:v>
                </c:pt>
                <c:pt idx="19709">
                  <c:v>0</c:v>
                </c:pt>
                <c:pt idx="19710">
                  <c:v>0</c:v>
                </c:pt>
                <c:pt idx="19711">
                  <c:v>0</c:v>
                </c:pt>
                <c:pt idx="19712">
                  <c:v>0</c:v>
                </c:pt>
                <c:pt idx="19713">
                  <c:v>0</c:v>
                </c:pt>
                <c:pt idx="19714">
                  <c:v>0</c:v>
                </c:pt>
                <c:pt idx="19715">
                  <c:v>0</c:v>
                </c:pt>
                <c:pt idx="19716">
                  <c:v>0</c:v>
                </c:pt>
                <c:pt idx="19717">
                  <c:v>0</c:v>
                </c:pt>
                <c:pt idx="19718">
                  <c:v>0</c:v>
                </c:pt>
                <c:pt idx="19719">
                  <c:v>0</c:v>
                </c:pt>
                <c:pt idx="19720">
                  <c:v>0</c:v>
                </c:pt>
                <c:pt idx="19721">
                  <c:v>0</c:v>
                </c:pt>
                <c:pt idx="19722">
                  <c:v>0</c:v>
                </c:pt>
                <c:pt idx="19723">
                  <c:v>0</c:v>
                </c:pt>
                <c:pt idx="19724">
                  <c:v>0</c:v>
                </c:pt>
                <c:pt idx="19725">
                  <c:v>0</c:v>
                </c:pt>
                <c:pt idx="19726">
                  <c:v>0</c:v>
                </c:pt>
                <c:pt idx="19727">
                  <c:v>0</c:v>
                </c:pt>
                <c:pt idx="19728">
                  <c:v>0</c:v>
                </c:pt>
                <c:pt idx="19729">
                  <c:v>0</c:v>
                </c:pt>
                <c:pt idx="19730">
                  <c:v>0</c:v>
                </c:pt>
                <c:pt idx="19731">
                  <c:v>0</c:v>
                </c:pt>
                <c:pt idx="19732">
                  <c:v>0</c:v>
                </c:pt>
                <c:pt idx="19733">
                  <c:v>0</c:v>
                </c:pt>
                <c:pt idx="19734">
                  <c:v>0</c:v>
                </c:pt>
                <c:pt idx="19735">
                  <c:v>0</c:v>
                </c:pt>
                <c:pt idx="19736">
                  <c:v>0</c:v>
                </c:pt>
                <c:pt idx="19737">
                  <c:v>0</c:v>
                </c:pt>
                <c:pt idx="19738">
                  <c:v>0</c:v>
                </c:pt>
                <c:pt idx="19739">
                  <c:v>0</c:v>
                </c:pt>
                <c:pt idx="19740">
                  <c:v>0</c:v>
                </c:pt>
                <c:pt idx="19741">
                  <c:v>0</c:v>
                </c:pt>
                <c:pt idx="19742">
                  <c:v>0</c:v>
                </c:pt>
                <c:pt idx="19743">
                  <c:v>0</c:v>
                </c:pt>
                <c:pt idx="19744">
                  <c:v>0</c:v>
                </c:pt>
                <c:pt idx="19745">
                  <c:v>0</c:v>
                </c:pt>
                <c:pt idx="19746">
                  <c:v>0</c:v>
                </c:pt>
                <c:pt idx="19747">
                  <c:v>0</c:v>
                </c:pt>
                <c:pt idx="19748">
                  <c:v>0</c:v>
                </c:pt>
                <c:pt idx="19749">
                  <c:v>0</c:v>
                </c:pt>
                <c:pt idx="19750">
                  <c:v>0</c:v>
                </c:pt>
                <c:pt idx="19751">
                  <c:v>0</c:v>
                </c:pt>
                <c:pt idx="19752">
                  <c:v>0</c:v>
                </c:pt>
                <c:pt idx="19753">
                  <c:v>0</c:v>
                </c:pt>
                <c:pt idx="19754">
                  <c:v>0</c:v>
                </c:pt>
                <c:pt idx="19755">
                  <c:v>0</c:v>
                </c:pt>
                <c:pt idx="19756">
                  <c:v>0</c:v>
                </c:pt>
                <c:pt idx="19757">
                  <c:v>0</c:v>
                </c:pt>
                <c:pt idx="19758">
                  <c:v>0</c:v>
                </c:pt>
                <c:pt idx="19759">
                  <c:v>0</c:v>
                </c:pt>
                <c:pt idx="19760">
                  <c:v>0</c:v>
                </c:pt>
                <c:pt idx="19761">
                  <c:v>0</c:v>
                </c:pt>
                <c:pt idx="19762">
                  <c:v>0</c:v>
                </c:pt>
                <c:pt idx="19763">
                  <c:v>0</c:v>
                </c:pt>
                <c:pt idx="19764">
                  <c:v>0</c:v>
                </c:pt>
                <c:pt idx="19765">
                  <c:v>0</c:v>
                </c:pt>
                <c:pt idx="19766">
                  <c:v>0</c:v>
                </c:pt>
                <c:pt idx="19767">
                  <c:v>0</c:v>
                </c:pt>
                <c:pt idx="19768">
                  <c:v>0</c:v>
                </c:pt>
                <c:pt idx="19769">
                  <c:v>0</c:v>
                </c:pt>
                <c:pt idx="19770">
                  <c:v>0</c:v>
                </c:pt>
                <c:pt idx="19771">
                  <c:v>0</c:v>
                </c:pt>
                <c:pt idx="19772">
                  <c:v>0</c:v>
                </c:pt>
                <c:pt idx="19773">
                  <c:v>0</c:v>
                </c:pt>
                <c:pt idx="19774">
                  <c:v>0</c:v>
                </c:pt>
                <c:pt idx="19775">
                  <c:v>0</c:v>
                </c:pt>
                <c:pt idx="19776">
                  <c:v>0</c:v>
                </c:pt>
                <c:pt idx="19777">
                  <c:v>0</c:v>
                </c:pt>
                <c:pt idx="19778">
                  <c:v>0</c:v>
                </c:pt>
                <c:pt idx="19779">
                  <c:v>0</c:v>
                </c:pt>
                <c:pt idx="19780">
                  <c:v>0</c:v>
                </c:pt>
                <c:pt idx="19781">
                  <c:v>0</c:v>
                </c:pt>
                <c:pt idx="19782">
                  <c:v>0</c:v>
                </c:pt>
                <c:pt idx="19783">
                  <c:v>0</c:v>
                </c:pt>
                <c:pt idx="19784">
                  <c:v>0</c:v>
                </c:pt>
                <c:pt idx="19785">
                  <c:v>0</c:v>
                </c:pt>
                <c:pt idx="19786">
                  <c:v>0</c:v>
                </c:pt>
                <c:pt idx="19787">
                  <c:v>0</c:v>
                </c:pt>
                <c:pt idx="19788">
                  <c:v>0</c:v>
                </c:pt>
                <c:pt idx="19789">
                  <c:v>0</c:v>
                </c:pt>
                <c:pt idx="19790">
                  <c:v>0</c:v>
                </c:pt>
                <c:pt idx="19791">
                  <c:v>0</c:v>
                </c:pt>
                <c:pt idx="19792">
                  <c:v>0</c:v>
                </c:pt>
                <c:pt idx="19793">
                  <c:v>0</c:v>
                </c:pt>
                <c:pt idx="19794">
                  <c:v>0</c:v>
                </c:pt>
                <c:pt idx="19795">
                  <c:v>0</c:v>
                </c:pt>
                <c:pt idx="19796">
                  <c:v>0</c:v>
                </c:pt>
                <c:pt idx="19797">
                  <c:v>0</c:v>
                </c:pt>
                <c:pt idx="19798">
                  <c:v>0</c:v>
                </c:pt>
                <c:pt idx="19799">
                  <c:v>0</c:v>
                </c:pt>
                <c:pt idx="19800">
                  <c:v>0</c:v>
                </c:pt>
                <c:pt idx="19801">
                  <c:v>0</c:v>
                </c:pt>
                <c:pt idx="19802">
                  <c:v>0</c:v>
                </c:pt>
                <c:pt idx="19803">
                  <c:v>0</c:v>
                </c:pt>
                <c:pt idx="19804">
                  <c:v>0</c:v>
                </c:pt>
                <c:pt idx="19805">
                  <c:v>0</c:v>
                </c:pt>
                <c:pt idx="19806">
                  <c:v>0</c:v>
                </c:pt>
                <c:pt idx="19807">
                  <c:v>0</c:v>
                </c:pt>
                <c:pt idx="19808">
                  <c:v>0</c:v>
                </c:pt>
                <c:pt idx="19809">
                  <c:v>0</c:v>
                </c:pt>
                <c:pt idx="19810">
                  <c:v>0</c:v>
                </c:pt>
                <c:pt idx="19811">
                  <c:v>0</c:v>
                </c:pt>
                <c:pt idx="19812">
                  <c:v>0</c:v>
                </c:pt>
                <c:pt idx="19813">
                  <c:v>0</c:v>
                </c:pt>
                <c:pt idx="19814">
                  <c:v>0</c:v>
                </c:pt>
                <c:pt idx="19815">
                  <c:v>0</c:v>
                </c:pt>
                <c:pt idx="19816">
                  <c:v>0</c:v>
                </c:pt>
                <c:pt idx="19817">
                  <c:v>0</c:v>
                </c:pt>
                <c:pt idx="19818">
                  <c:v>0</c:v>
                </c:pt>
                <c:pt idx="19819">
                  <c:v>0</c:v>
                </c:pt>
                <c:pt idx="19820">
                  <c:v>0</c:v>
                </c:pt>
                <c:pt idx="19821">
                  <c:v>0</c:v>
                </c:pt>
                <c:pt idx="19822">
                  <c:v>0</c:v>
                </c:pt>
                <c:pt idx="19823">
                  <c:v>0</c:v>
                </c:pt>
                <c:pt idx="19824">
                  <c:v>0</c:v>
                </c:pt>
                <c:pt idx="19825">
                  <c:v>0</c:v>
                </c:pt>
                <c:pt idx="19826">
                  <c:v>0</c:v>
                </c:pt>
                <c:pt idx="19827">
                  <c:v>0</c:v>
                </c:pt>
                <c:pt idx="19828">
                  <c:v>0</c:v>
                </c:pt>
                <c:pt idx="19829">
                  <c:v>0</c:v>
                </c:pt>
                <c:pt idx="19830">
                  <c:v>0</c:v>
                </c:pt>
                <c:pt idx="19831">
                  <c:v>0</c:v>
                </c:pt>
                <c:pt idx="19832">
                  <c:v>0</c:v>
                </c:pt>
                <c:pt idx="19833">
                  <c:v>0</c:v>
                </c:pt>
                <c:pt idx="19834">
                  <c:v>0</c:v>
                </c:pt>
                <c:pt idx="19835">
                  <c:v>0</c:v>
                </c:pt>
                <c:pt idx="19836">
                  <c:v>0</c:v>
                </c:pt>
                <c:pt idx="19837">
                  <c:v>0</c:v>
                </c:pt>
                <c:pt idx="19838">
                  <c:v>0</c:v>
                </c:pt>
                <c:pt idx="19839">
                  <c:v>0</c:v>
                </c:pt>
                <c:pt idx="19840">
                  <c:v>0</c:v>
                </c:pt>
                <c:pt idx="19841">
                  <c:v>0</c:v>
                </c:pt>
                <c:pt idx="19842">
                  <c:v>0</c:v>
                </c:pt>
                <c:pt idx="19843">
                  <c:v>0</c:v>
                </c:pt>
                <c:pt idx="19844">
                  <c:v>0</c:v>
                </c:pt>
                <c:pt idx="19845">
                  <c:v>0</c:v>
                </c:pt>
                <c:pt idx="19846">
                  <c:v>0</c:v>
                </c:pt>
                <c:pt idx="19847">
                  <c:v>0</c:v>
                </c:pt>
                <c:pt idx="19848">
                  <c:v>0</c:v>
                </c:pt>
                <c:pt idx="19849">
                  <c:v>0</c:v>
                </c:pt>
                <c:pt idx="19850">
                  <c:v>0</c:v>
                </c:pt>
                <c:pt idx="19851">
                  <c:v>0</c:v>
                </c:pt>
                <c:pt idx="19852">
                  <c:v>0</c:v>
                </c:pt>
                <c:pt idx="19853">
                  <c:v>0</c:v>
                </c:pt>
                <c:pt idx="19854">
                  <c:v>0</c:v>
                </c:pt>
                <c:pt idx="19855">
                  <c:v>0</c:v>
                </c:pt>
                <c:pt idx="19856">
                  <c:v>0</c:v>
                </c:pt>
                <c:pt idx="19857">
                  <c:v>0</c:v>
                </c:pt>
                <c:pt idx="19858">
                  <c:v>0</c:v>
                </c:pt>
                <c:pt idx="19859">
                  <c:v>0</c:v>
                </c:pt>
                <c:pt idx="19860">
                  <c:v>0</c:v>
                </c:pt>
                <c:pt idx="19861">
                  <c:v>0</c:v>
                </c:pt>
                <c:pt idx="19862">
                  <c:v>0</c:v>
                </c:pt>
                <c:pt idx="19863">
                  <c:v>0</c:v>
                </c:pt>
                <c:pt idx="19864">
                  <c:v>0</c:v>
                </c:pt>
                <c:pt idx="19865">
                  <c:v>0</c:v>
                </c:pt>
                <c:pt idx="19866">
                  <c:v>0</c:v>
                </c:pt>
                <c:pt idx="19867">
                  <c:v>0</c:v>
                </c:pt>
                <c:pt idx="19868">
                  <c:v>0</c:v>
                </c:pt>
                <c:pt idx="19869">
                  <c:v>0</c:v>
                </c:pt>
                <c:pt idx="19870">
                  <c:v>0</c:v>
                </c:pt>
                <c:pt idx="19871">
                  <c:v>0</c:v>
                </c:pt>
                <c:pt idx="19872">
                  <c:v>0</c:v>
                </c:pt>
                <c:pt idx="19873">
                  <c:v>0</c:v>
                </c:pt>
                <c:pt idx="19874">
                  <c:v>0</c:v>
                </c:pt>
                <c:pt idx="19875">
                  <c:v>0</c:v>
                </c:pt>
                <c:pt idx="19876">
                  <c:v>0</c:v>
                </c:pt>
                <c:pt idx="19877">
                  <c:v>0</c:v>
                </c:pt>
                <c:pt idx="19878">
                  <c:v>0</c:v>
                </c:pt>
                <c:pt idx="19879">
                  <c:v>0</c:v>
                </c:pt>
                <c:pt idx="19880">
                  <c:v>0</c:v>
                </c:pt>
                <c:pt idx="19881">
                  <c:v>0</c:v>
                </c:pt>
                <c:pt idx="19882">
                  <c:v>0</c:v>
                </c:pt>
                <c:pt idx="19883">
                  <c:v>0</c:v>
                </c:pt>
                <c:pt idx="19884">
                  <c:v>0</c:v>
                </c:pt>
                <c:pt idx="19885">
                  <c:v>0</c:v>
                </c:pt>
                <c:pt idx="19886">
                  <c:v>0</c:v>
                </c:pt>
                <c:pt idx="19887">
                  <c:v>0</c:v>
                </c:pt>
                <c:pt idx="19888">
                  <c:v>0</c:v>
                </c:pt>
                <c:pt idx="19889">
                  <c:v>0</c:v>
                </c:pt>
                <c:pt idx="19890">
                  <c:v>0</c:v>
                </c:pt>
                <c:pt idx="19891">
                  <c:v>0</c:v>
                </c:pt>
                <c:pt idx="19892">
                  <c:v>0</c:v>
                </c:pt>
                <c:pt idx="19893">
                  <c:v>0</c:v>
                </c:pt>
                <c:pt idx="19894">
                  <c:v>0</c:v>
                </c:pt>
                <c:pt idx="19895">
                  <c:v>0</c:v>
                </c:pt>
                <c:pt idx="19896">
                  <c:v>0</c:v>
                </c:pt>
                <c:pt idx="19897">
                  <c:v>0</c:v>
                </c:pt>
                <c:pt idx="19898">
                  <c:v>0</c:v>
                </c:pt>
                <c:pt idx="19899">
                  <c:v>0</c:v>
                </c:pt>
                <c:pt idx="19900">
                  <c:v>0</c:v>
                </c:pt>
                <c:pt idx="19901">
                  <c:v>0</c:v>
                </c:pt>
                <c:pt idx="19902">
                  <c:v>0</c:v>
                </c:pt>
                <c:pt idx="19903">
                  <c:v>0</c:v>
                </c:pt>
                <c:pt idx="19904">
                  <c:v>0</c:v>
                </c:pt>
                <c:pt idx="19905">
                  <c:v>0</c:v>
                </c:pt>
                <c:pt idx="19906">
                  <c:v>0</c:v>
                </c:pt>
                <c:pt idx="19907">
                  <c:v>0</c:v>
                </c:pt>
                <c:pt idx="19908">
                  <c:v>0</c:v>
                </c:pt>
                <c:pt idx="19909">
                  <c:v>0</c:v>
                </c:pt>
                <c:pt idx="19910">
                  <c:v>0</c:v>
                </c:pt>
                <c:pt idx="19911">
                  <c:v>0</c:v>
                </c:pt>
                <c:pt idx="19912">
                  <c:v>0</c:v>
                </c:pt>
                <c:pt idx="19913">
                  <c:v>0</c:v>
                </c:pt>
                <c:pt idx="19914">
                  <c:v>0</c:v>
                </c:pt>
                <c:pt idx="19915">
                  <c:v>0</c:v>
                </c:pt>
                <c:pt idx="19916">
                  <c:v>0</c:v>
                </c:pt>
                <c:pt idx="19917">
                  <c:v>0</c:v>
                </c:pt>
                <c:pt idx="19918">
                  <c:v>0</c:v>
                </c:pt>
                <c:pt idx="19919">
                  <c:v>0</c:v>
                </c:pt>
                <c:pt idx="19920">
                  <c:v>0</c:v>
                </c:pt>
                <c:pt idx="19921">
                  <c:v>0</c:v>
                </c:pt>
                <c:pt idx="19922">
                  <c:v>0</c:v>
                </c:pt>
                <c:pt idx="19923">
                  <c:v>0</c:v>
                </c:pt>
                <c:pt idx="19924">
                  <c:v>0</c:v>
                </c:pt>
                <c:pt idx="19925">
                  <c:v>0</c:v>
                </c:pt>
                <c:pt idx="19926">
                  <c:v>0</c:v>
                </c:pt>
                <c:pt idx="19927">
                  <c:v>0</c:v>
                </c:pt>
                <c:pt idx="19928">
                  <c:v>0</c:v>
                </c:pt>
                <c:pt idx="19929">
                  <c:v>0</c:v>
                </c:pt>
                <c:pt idx="19930">
                  <c:v>0</c:v>
                </c:pt>
                <c:pt idx="19931">
                  <c:v>0</c:v>
                </c:pt>
                <c:pt idx="19932">
                  <c:v>0</c:v>
                </c:pt>
                <c:pt idx="19933">
                  <c:v>0</c:v>
                </c:pt>
                <c:pt idx="19934">
                  <c:v>0</c:v>
                </c:pt>
                <c:pt idx="19935">
                  <c:v>0</c:v>
                </c:pt>
                <c:pt idx="19936">
                  <c:v>0</c:v>
                </c:pt>
                <c:pt idx="19937">
                  <c:v>0</c:v>
                </c:pt>
                <c:pt idx="19938">
                  <c:v>0</c:v>
                </c:pt>
                <c:pt idx="19939">
                  <c:v>0</c:v>
                </c:pt>
                <c:pt idx="19940">
                  <c:v>0</c:v>
                </c:pt>
                <c:pt idx="19941">
                  <c:v>0</c:v>
                </c:pt>
                <c:pt idx="19942">
                  <c:v>0</c:v>
                </c:pt>
                <c:pt idx="19943">
                  <c:v>0</c:v>
                </c:pt>
                <c:pt idx="19944">
                  <c:v>0</c:v>
                </c:pt>
                <c:pt idx="19945">
                  <c:v>0</c:v>
                </c:pt>
                <c:pt idx="19946">
                  <c:v>0</c:v>
                </c:pt>
                <c:pt idx="19947">
                  <c:v>0</c:v>
                </c:pt>
                <c:pt idx="19948">
                  <c:v>0</c:v>
                </c:pt>
                <c:pt idx="19949">
                  <c:v>0</c:v>
                </c:pt>
                <c:pt idx="19950">
                  <c:v>0</c:v>
                </c:pt>
                <c:pt idx="19951">
                  <c:v>0</c:v>
                </c:pt>
                <c:pt idx="19952">
                  <c:v>0</c:v>
                </c:pt>
                <c:pt idx="19953">
                  <c:v>0</c:v>
                </c:pt>
                <c:pt idx="19954">
                  <c:v>0</c:v>
                </c:pt>
                <c:pt idx="19955">
                  <c:v>0</c:v>
                </c:pt>
                <c:pt idx="19956">
                  <c:v>0</c:v>
                </c:pt>
                <c:pt idx="19957">
                  <c:v>0</c:v>
                </c:pt>
                <c:pt idx="19958">
                  <c:v>0</c:v>
                </c:pt>
                <c:pt idx="19959">
                  <c:v>0</c:v>
                </c:pt>
                <c:pt idx="19960">
                  <c:v>0</c:v>
                </c:pt>
                <c:pt idx="19961">
                  <c:v>0</c:v>
                </c:pt>
                <c:pt idx="19962">
                  <c:v>0</c:v>
                </c:pt>
                <c:pt idx="19963">
                  <c:v>0</c:v>
                </c:pt>
                <c:pt idx="19964">
                  <c:v>0</c:v>
                </c:pt>
                <c:pt idx="19965">
                  <c:v>0</c:v>
                </c:pt>
                <c:pt idx="19966">
                  <c:v>0</c:v>
                </c:pt>
                <c:pt idx="19967">
                  <c:v>0</c:v>
                </c:pt>
                <c:pt idx="19968">
                  <c:v>0</c:v>
                </c:pt>
                <c:pt idx="19969">
                  <c:v>0</c:v>
                </c:pt>
                <c:pt idx="19970">
                  <c:v>0</c:v>
                </c:pt>
                <c:pt idx="19971">
                  <c:v>0</c:v>
                </c:pt>
                <c:pt idx="19972">
                  <c:v>0</c:v>
                </c:pt>
                <c:pt idx="19973">
                  <c:v>0</c:v>
                </c:pt>
                <c:pt idx="19974">
                  <c:v>0</c:v>
                </c:pt>
                <c:pt idx="19975">
                  <c:v>0</c:v>
                </c:pt>
                <c:pt idx="19976">
                  <c:v>0</c:v>
                </c:pt>
                <c:pt idx="19977">
                  <c:v>0</c:v>
                </c:pt>
                <c:pt idx="19978">
                  <c:v>0</c:v>
                </c:pt>
                <c:pt idx="19979">
                  <c:v>0</c:v>
                </c:pt>
                <c:pt idx="19980">
                  <c:v>0</c:v>
                </c:pt>
                <c:pt idx="19981">
                  <c:v>0</c:v>
                </c:pt>
                <c:pt idx="19982">
                  <c:v>0</c:v>
                </c:pt>
                <c:pt idx="19983">
                  <c:v>0</c:v>
                </c:pt>
                <c:pt idx="19984">
                  <c:v>0</c:v>
                </c:pt>
                <c:pt idx="19985">
                  <c:v>0</c:v>
                </c:pt>
                <c:pt idx="19986">
                  <c:v>0</c:v>
                </c:pt>
                <c:pt idx="19987">
                  <c:v>0</c:v>
                </c:pt>
                <c:pt idx="19988">
                  <c:v>0</c:v>
                </c:pt>
                <c:pt idx="19989">
                  <c:v>0</c:v>
                </c:pt>
                <c:pt idx="19990">
                  <c:v>0</c:v>
                </c:pt>
                <c:pt idx="19991">
                  <c:v>0</c:v>
                </c:pt>
                <c:pt idx="19992">
                  <c:v>0</c:v>
                </c:pt>
                <c:pt idx="19993">
                  <c:v>0</c:v>
                </c:pt>
                <c:pt idx="19994">
                  <c:v>0</c:v>
                </c:pt>
                <c:pt idx="19995">
                  <c:v>0</c:v>
                </c:pt>
                <c:pt idx="19996">
                  <c:v>0</c:v>
                </c:pt>
                <c:pt idx="19997">
                  <c:v>0</c:v>
                </c:pt>
                <c:pt idx="19998">
                  <c:v>0</c:v>
                </c:pt>
                <c:pt idx="19999">
                  <c:v>0</c:v>
                </c:pt>
                <c:pt idx="20000">
                  <c:v>0</c:v>
                </c:pt>
                <c:pt idx="20001">
                  <c:v>0</c:v>
                </c:pt>
                <c:pt idx="20002">
                  <c:v>0</c:v>
                </c:pt>
                <c:pt idx="20003">
                  <c:v>0</c:v>
                </c:pt>
                <c:pt idx="20004">
                  <c:v>0</c:v>
                </c:pt>
                <c:pt idx="20005">
                  <c:v>0</c:v>
                </c:pt>
                <c:pt idx="20006">
                  <c:v>0</c:v>
                </c:pt>
                <c:pt idx="20007">
                  <c:v>0</c:v>
                </c:pt>
                <c:pt idx="20008">
                  <c:v>0</c:v>
                </c:pt>
                <c:pt idx="20009">
                  <c:v>0</c:v>
                </c:pt>
                <c:pt idx="20010">
                  <c:v>0</c:v>
                </c:pt>
                <c:pt idx="20011">
                  <c:v>0</c:v>
                </c:pt>
                <c:pt idx="20012">
                  <c:v>0</c:v>
                </c:pt>
                <c:pt idx="20013">
                  <c:v>0</c:v>
                </c:pt>
                <c:pt idx="20014">
                  <c:v>0</c:v>
                </c:pt>
                <c:pt idx="20015">
                  <c:v>0</c:v>
                </c:pt>
                <c:pt idx="20016">
                  <c:v>0</c:v>
                </c:pt>
                <c:pt idx="20017">
                  <c:v>0</c:v>
                </c:pt>
                <c:pt idx="20018">
                  <c:v>0</c:v>
                </c:pt>
                <c:pt idx="20019">
                  <c:v>0</c:v>
                </c:pt>
                <c:pt idx="20020">
                  <c:v>0</c:v>
                </c:pt>
                <c:pt idx="20021">
                  <c:v>0</c:v>
                </c:pt>
                <c:pt idx="20022">
                  <c:v>0</c:v>
                </c:pt>
                <c:pt idx="20023">
                  <c:v>0</c:v>
                </c:pt>
                <c:pt idx="20024">
                  <c:v>0</c:v>
                </c:pt>
                <c:pt idx="20025">
                  <c:v>0</c:v>
                </c:pt>
                <c:pt idx="20026">
                  <c:v>0</c:v>
                </c:pt>
                <c:pt idx="20027">
                  <c:v>0</c:v>
                </c:pt>
                <c:pt idx="20028">
                  <c:v>0</c:v>
                </c:pt>
                <c:pt idx="20029">
                  <c:v>0</c:v>
                </c:pt>
                <c:pt idx="20030">
                  <c:v>0</c:v>
                </c:pt>
                <c:pt idx="20031">
                  <c:v>0</c:v>
                </c:pt>
                <c:pt idx="20032">
                  <c:v>0</c:v>
                </c:pt>
                <c:pt idx="20033">
                  <c:v>0</c:v>
                </c:pt>
                <c:pt idx="20034">
                  <c:v>0</c:v>
                </c:pt>
                <c:pt idx="20035">
                  <c:v>0</c:v>
                </c:pt>
                <c:pt idx="20036">
                  <c:v>0</c:v>
                </c:pt>
                <c:pt idx="20037">
                  <c:v>0</c:v>
                </c:pt>
                <c:pt idx="20038">
                  <c:v>0</c:v>
                </c:pt>
                <c:pt idx="20039">
                  <c:v>0</c:v>
                </c:pt>
                <c:pt idx="20040">
                  <c:v>0</c:v>
                </c:pt>
                <c:pt idx="20041">
                  <c:v>0</c:v>
                </c:pt>
                <c:pt idx="20042">
                  <c:v>0</c:v>
                </c:pt>
                <c:pt idx="20043">
                  <c:v>0</c:v>
                </c:pt>
                <c:pt idx="20044">
                  <c:v>0</c:v>
                </c:pt>
                <c:pt idx="20045">
                  <c:v>0</c:v>
                </c:pt>
                <c:pt idx="20046">
                  <c:v>0</c:v>
                </c:pt>
                <c:pt idx="20047">
                  <c:v>0</c:v>
                </c:pt>
                <c:pt idx="20048">
                  <c:v>0</c:v>
                </c:pt>
                <c:pt idx="20049">
                  <c:v>0</c:v>
                </c:pt>
                <c:pt idx="20050">
                  <c:v>0</c:v>
                </c:pt>
                <c:pt idx="20051">
                  <c:v>0</c:v>
                </c:pt>
                <c:pt idx="20052">
                  <c:v>0</c:v>
                </c:pt>
                <c:pt idx="20053">
                  <c:v>0</c:v>
                </c:pt>
                <c:pt idx="20054">
                  <c:v>0</c:v>
                </c:pt>
                <c:pt idx="20055">
                  <c:v>0</c:v>
                </c:pt>
                <c:pt idx="20056">
                  <c:v>0</c:v>
                </c:pt>
                <c:pt idx="20057">
                  <c:v>0</c:v>
                </c:pt>
                <c:pt idx="20058">
                  <c:v>0</c:v>
                </c:pt>
                <c:pt idx="20059">
                  <c:v>0</c:v>
                </c:pt>
                <c:pt idx="20060">
                  <c:v>0</c:v>
                </c:pt>
                <c:pt idx="20061">
                  <c:v>0</c:v>
                </c:pt>
                <c:pt idx="20062">
                  <c:v>0</c:v>
                </c:pt>
                <c:pt idx="20063">
                  <c:v>0</c:v>
                </c:pt>
                <c:pt idx="20064">
                  <c:v>0</c:v>
                </c:pt>
                <c:pt idx="20065">
                  <c:v>0</c:v>
                </c:pt>
                <c:pt idx="20066">
                  <c:v>0</c:v>
                </c:pt>
                <c:pt idx="20067">
                  <c:v>0</c:v>
                </c:pt>
                <c:pt idx="20068">
                  <c:v>0</c:v>
                </c:pt>
                <c:pt idx="20069">
                  <c:v>0</c:v>
                </c:pt>
                <c:pt idx="20070">
                  <c:v>0</c:v>
                </c:pt>
                <c:pt idx="20071">
                  <c:v>0</c:v>
                </c:pt>
                <c:pt idx="20072">
                  <c:v>0</c:v>
                </c:pt>
                <c:pt idx="20073">
                  <c:v>0</c:v>
                </c:pt>
                <c:pt idx="20074">
                  <c:v>0</c:v>
                </c:pt>
                <c:pt idx="20075">
                  <c:v>0</c:v>
                </c:pt>
                <c:pt idx="20076">
                  <c:v>0</c:v>
                </c:pt>
                <c:pt idx="20077">
                  <c:v>0</c:v>
                </c:pt>
                <c:pt idx="20078">
                  <c:v>0</c:v>
                </c:pt>
                <c:pt idx="20079">
                  <c:v>0</c:v>
                </c:pt>
                <c:pt idx="20080">
                  <c:v>0</c:v>
                </c:pt>
                <c:pt idx="20081">
                  <c:v>0</c:v>
                </c:pt>
                <c:pt idx="20082">
                  <c:v>0</c:v>
                </c:pt>
                <c:pt idx="20083">
                  <c:v>0</c:v>
                </c:pt>
                <c:pt idx="20084">
                  <c:v>0</c:v>
                </c:pt>
                <c:pt idx="20085">
                  <c:v>0</c:v>
                </c:pt>
                <c:pt idx="20086">
                  <c:v>0</c:v>
                </c:pt>
                <c:pt idx="20087">
                  <c:v>0</c:v>
                </c:pt>
                <c:pt idx="20088">
                  <c:v>0</c:v>
                </c:pt>
                <c:pt idx="20089">
                  <c:v>0</c:v>
                </c:pt>
                <c:pt idx="20090">
                  <c:v>0</c:v>
                </c:pt>
                <c:pt idx="20091">
                  <c:v>0</c:v>
                </c:pt>
                <c:pt idx="20092">
                  <c:v>0</c:v>
                </c:pt>
                <c:pt idx="20093">
                  <c:v>0</c:v>
                </c:pt>
                <c:pt idx="20094">
                  <c:v>0</c:v>
                </c:pt>
                <c:pt idx="20095">
                  <c:v>0</c:v>
                </c:pt>
                <c:pt idx="20096">
                  <c:v>0</c:v>
                </c:pt>
                <c:pt idx="20097">
                  <c:v>0</c:v>
                </c:pt>
                <c:pt idx="20098">
                  <c:v>0</c:v>
                </c:pt>
                <c:pt idx="20099">
                  <c:v>0</c:v>
                </c:pt>
                <c:pt idx="20100">
                  <c:v>0</c:v>
                </c:pt>
                <c:pt idx="20101">
                  <c:v>0</c:v>
                </c:pt>
                <c:pt idx="20102">
                  <c:v>0</c:v>
                </c:pt>
                <c:pt idx="20103">
                  <c:v>0</c:v>
                </c:pt>
                <c:pt idx="20104">
                  <c:v>0</c:v>
                </c:pt>
                <c:pt idx="20105">
                  <c:v>0</c:v>
                </c:pt>
                <c:pt idx="20106">
                  <c:v>0</c:v>
                </c:pt>
                <c:pt idx="20107">
                  <c:v>0</c:v>
                </c:pt>
                <c:pt idx="20108">
                  <c:v>0</c:v>
                </c:pt>
                <c:pt idx="20109">
                  <c:v>0</c:v>
                </c:pt>
                <c:pt idx="20110">
                  <c:v>0</c:v>
                </c:pt>
                <c:pt idx="20111">
                  <c:v>0</c:v>
                </c:pt>
                <c:pt idx="20112">
                  <c:v>0</c:v>
                </c:pt>
                <c:pt idx="20113">
                  <c:v>0</c:v>
                </c:pt>
                <c:pt idx="20114">
                  <c:v>0</c:v>
                </c:pt>
                <c:pt idx="20115">
                  <c:v>0</c:v>
                </c:pt>
                <c:pt idx="20116">
                  <c:v>0</c:v>
                </c:pt>
                <c:pt idx="20117">
                  <c:v>0</c:v>
                </c:pt>
                <c:pt idx="20118">
                  <c:v>0</c:v>
                </c:pt>
                <c:pt idx="20119">
                  <c:v>0</c:v>
                </c:pt>
                <c:pt idx="20120">
                  <c:v>0</c:v>
                </c:pt>
                <c:pt idx="20121">
                  <c:v>0</c:v>
                </c:pt>
                <c:pt idx="20122">
                  <c:v>0</c:v>
                </c:pt>
                <c:pt idx="20123">
                  <c:v>0</c:v>
                </c:pt>
                <c:pt idx="20124">
                  <c:v>0</c:v>
                </c:pt>
                <c:pt idx="20125">
                  <c:v>0</c:v>
                </c:pt>
                <c:pt idx="20126">
                  <c:v>0</c:v>
                </c:pt>
                <c:pt idx="20127">
                  <c:v>0</c:v>
                </c:pt>
                <c:pt idx="20128">
                  <c:v>0</c:v>
                </c:pt>
                <c:pt idx="20129">
                  <c:v>0</c:v>
                </c:pt>
                <c:pt idx="20130">
                  <c:v>0</c:v>
                </c:pt>
                <c:pt idx="20131">
                  <c:v>0</c:v>
                </c:pt>
                <c:pt idx="20132">
                  <c:v>0</c:v>
                </c:pt>
                <c:pt idx="20133">
                  <c:v>0</c:v>
                </c:pt>
                <c:pt idx="20134">
                  <c:v>0</c:v>
                </c:pt>
                <c:pt idx="20135">
                  <c:v>0</c:v>
                </c:pt>
                <c:pt idx="20136">
                  <c:v>0</c:v>
                </c:pt>
                <c:pt idx="20137">
                  <c:v>0</c:v>
                </c:pt>
                <c:pt idx="20138">
                  <c:v>0</c:v>
                </c:pt>
                <c:pt idx="20139">
                  <c:v>0</c:v>
                </c:pt>
                <c:pt idx="20140">
                  <c:v>0</c:v>
                </c:pt>
                <c:pt idx="20141">
                  <c:v>0</c:v>
                </c:pt>
                <c:pt idx="20142">
                  <c:v>0</c:v>
                </c:pt>
                <c:pt idx="20143">
                  <c:v>0</c:v>
                </c:pt>
                <c:pt idx="20144">
                  <c:v>0</c:v>
                </c:pt>
                <c:pt idx="20145">
                  <c:v>0</c:v>
                </c:pt>
                <c:pt idx="20146">
                  <c:v>0</c:v>
                </c:pt>
                <c:pt idx="20147">
                  <c:v>0</c:v>
                </c:pt>
                <c:pt idx="20148">
                  <c:v>0</c:v>
                </c:pt>
                <c:pt idx="20149">
                  <c:v>0</c:v>
                </c:pt>
                <c:pt idx="20150">
                  <c:v>0</c:v>
                </c:pt>
                <c:pt idx="20151">
                  <c:v>0</c:v>
                </c:pt>
                <c:pt idx="20152">
                  <c:v>0</c:v>
                </c:pt>
                <c:pt idx="20153">
                  <c:v>0</c:v>
                </c:pt>
                <c:pt idx="20154">
                  <c:v>0</c:v>
                </c:pt>
                <c:pt idx="20155">
                  <c:v>0</c:v>
                </c:pt>
                <c:pt idx="20156">
                  <c:v>0</c:v>
                </c:pt>
                <c:pt idx="20157">
                  <c:v>0</c:v>
                </c:pt>
                <c:pt idx="20158">
                  <c:v>0</c:v>
                </c:pt>
                <c:pt idx="20159">
                  <c:v>0</c:v>
                </c:pt>
                <c:pt idx="20160">
                  <c:v>0</c:v>
                </c:pt>
                <c:pt idx="20161">
                  <c:v>0</c:v>
                </c:pt>
                <c:pt idx="20162">
                  <c:v>0</c:v>
                </c:pt>
                <c:pt idx="20163">
                  <c:v>0</c:v>
                </c:pt>
                <c:pt idx="20164">
                  <c:v>0</c:v>
                </c:pt>
                <c:pt idx="20165">
                  <c:v>0</c:v>
                </c:pt>
                <c:pt idx="20166">
                  <c:v>0</c:v>
                </c:pt>
                <c:pt idx="20167">
                  <c:v>0</c:v>
                </c:pt>
                <c:pt idx="20168">
                  <c:v>0</c:v>
                </c:pt>
                <c:pt idx="20169">
                  <c:v>0</c:v>
                </c:pt>
                <c:pt idx="20170">
                  <c:v>0</c:v>
                </c:pt>
                <c:pt idx="20171">
                  <c:v>0</c:v>
                </c:pt>
                <c:pt idx="20172">
                  <c:v>0</c:v>
                </c:pt>
                <c:pt idx="20173">
                  <c:v>0</c:v>
                </c:pt>
                <c:pt idx="20174">
                  <c:v>0</c:v>
                </c:pt>
                <c:pt idx="20175">
                  <c:v>0</c:v>
                </c:pt>
                <c:pt idx="20176">
                  <c:v>0</c:v>
                </c:pt>
                <c:pt idx="20177">
                  <c:v>0</c:v>
                </c:pt>
                <c:pt idx="20178">
                  <c:v>0</c:v>
                </c:pt>
                <c:pt idx="20179">
                  <c:v>0</c:v>
                </c:pt>
                <c:pt idx="20180">
                  <c:v>0</c:v>
                </c:pt>
                <c:pt idx="20181">
                  <c:v>0</c:v>
                </c:pt>
                <c:pt idx="20182">
                  <c:v>0</c:v>
                </c:pt>
                <c:pt idx="20183">
                  <c:v>0</c:v>
                </c:pt>
                <c:pt idx="20184">
                  <c:v>0</c:v>
                </c:pt>
                <c:pt idx="20185">
                  <c:v>0</c:v>
                </c:pt>
                <c:pt idx="20186">
                  <c:v>0</c:v>
                </c:pt>
                <c:pt idx="20187">
                  <c:v>0</c:v>
                </c:pt>
                <c:pt idx="20188">
                  <c:v>0</c:v>
                </c:pt>
                <c:pt idx="20189">
                  <c:v>0</c:v>
                </c:pt>
                <c:pt idx="20190">
                  <c:v>0</c:v>
                </c:pt>
                <c:pt idx="20191">
                  <c:v>0</c:v>
                </c:pt>
                <c:pt idx="20192">
                  <c:v>0</c:v>
                </c:pt>
                <c:pt idx="20193">
                  <c:v>0</c:v>
                </c:pt>
                <c:pt idx="20194">
                  <c:v>0</c:v>
                </c:pt>
                <c:pt idx="20195">
                  <c:v>0</c:v>
                </c:pt>
                <c:pt idx="20196">
                  <c:v>0</c:v>
                </c:pt>
                <c:pt idx="20197">
                  <c:v>0</c:v>
                </c:pt>
                <c:pt idx="20198">
                  <c:v>0</c:v>
                </c:pt>
                <c:pt idx="20199">
                  <c:v>0</c:v>
                </c:pt>
                <c:pt idx="20200">
                  <c:v>0</c:v>
                </c:pt>
                <c:pt idx="20201">
                  <c:v>0</c:v>
                </c:pt>
                <c:pt idx="20202">
                  <c:v>0</c:v>
                </c:pt>
                <c:pt idx="20203">
                  <c:v>0</c:v>
                </c:pt>
                <c:pt idx="20204">
                  <c:v>0</c:v>
                </c:pt>
                <c:pt idx="20205">
                  <c:v>0</c:v>
                </c:pt>
                <c:pt idx="20206">
                  <c:v>0</c:v>
                </c:pt>
                <c:pt idx="20207">
                  <c:v>0</c:v>
                </c:pt>
                <c:pt idx="20208">
                  <c:v>0</c:v>
                </c:pt>
                <c:pt idx="20209">
                  <c:v>0</c:v>
                </c:pt>
                <c:pt idx="20210">
                  <c:v>0</c:v>
                </c:pt>
                <c:pt idx="20211">
                  <c:v>0</c:v>
                </c:pt>
                <c:pt idx="20212">
                  <c:v>0</c:v>
                </c:pt>
                <c:pt idx="20213">
                  <c:v>0</c:v>
                </c:pt>
                <c:pt idx="20214">
                  <c:v>0</c:v>
                </c:pt>
                <c:pt idx="20215">
                  <c:v>0</c:v>
                </c:pt>
                <c:pt idx="20216">
                  <c:v>0</c:v>
                </c:pt>
                <c:pt idx="20217">
                  <c:v>0</c:v>
                </c:pt>
                <c:pt idx="20218">
                  <c:v>0</c:v>
                </c:pt>
                <c:pt idx="20219">
                  <c:v>0</c:v>
                </c:pt>
                <c:pt idx="20220">
                  <c:v>0</c:v>
                </c:pt>
                <c:pt idx="20221">
                  <c:v>0</c:v>
                </c:pt>
                <c:pt idx="20222">
                  <c:v>0</c:v>
                </c:pt>
                <c:pt idx="20223">
                  <c:v>0</c:v>
                </c:pt>
                <c:pt idx="20224">
                  <c:v>0</c:v>
                </c:pt>
                <c:pt idx="20225">
                  <c:v>0</c:v>
                </c:pt>
                <c:pt idx="20226">
                  <c:v>0</c:v>
                </c:pt>
                <c:pt idx="20227">
                  <c:v>0</c:v>
                </c:pt>
                <c:pt idx="20228">
                  <c:v>0</c:v>
                </c:pt>
                <c:pt idx="20229">
                  <c:v>0</c:v>
                </c:pt>
                <c:pt idx="20230">
                  <c:v>0</c:v>
                </c:pt>
                <c:pt idx="20231">
                  <c:v>0</c:v>
                </c:pt>
                <c:pt idx="20232">
                  <c:v>0</c:v>
                </c:pt>
                <c:pt idx="20233">
                  <c:v>0</c:v>
                </c:pt>
                <c:pt idx="20234">
                  <c:v>0</c:v>
                </c:pt>
                <c:pt idx="20235">
                  <c:v>0</c:v>
                </c:pt>
                <c:pt idx="20236">
                  <c:v>0</c:v>
                </c:pt>
                <c:pt idx="20237">
                  <c:v>0</c:v>
                </c:pt>
                <c:pt idx="20238">
                  <c:v>0</c:v>
                </c:pt>
                <c:pt idx="20239">
                  <c:v>0</c:v>
                </c:pt>
                <c:pt idx="20240">
                  <c:v>0</c:v>
                </c:pt>
                <c:pt idx="20241">
                  <c:v>0</c:v>
                </c:pt>
                <c:pt idx="20242">
                  <c:v>0</c:v>
                </c:pt>
                <c:pt idx="20243">
                  <c:v>0</c:v>
                </c:pt>
                <c:pt idx="20244">
                  <c:v>0</c:v>
                </c:pt>
                <c:pt idx="20245">
                  <c:v>0</c:v>
                </c:pt>
                <c:pt idx="20246">
                  <c:v>0</c:v>
                </c:pt>
                <c:pt idx="20247">
                  <c:v>0</c:v>
                </c:pt>
                <c:pt idx="20248">
                  <c:v>0</c:v>
                </c:pt>
                <c:pt idx="20249">
                  <c:v>0</c:v>
                </c:pt>
                <c:pt idx="20250">
                  <c:v>0</c:v>
                </c:pt>
                <c:pt idx="20251">
                  <c:v>0</c:v>
                </c:pt>
                <c:pt idx="20252">
                  <c:v>0</c:v>
                </c:pt>
                <c:pt idx="20253">
                  <c:v>0</c:v>
                </c:pt>
                <c:pt idx="20254">
                  <c:v>0</c:v>
                </c:pt>
                <c:pt idx="20255">
                  <c:v>0</c:v>
                </c:pt>
                <c:pt idx="20256">
                  <c:v>0</c:v>
                </c:pt>
                <c:pt idx="20257">
                  <c:v>0</c:v>
                </c:pt>
                <c:pt idx="20258">
                  <c:v>0</c:v>
                </c:pt>
                <c:pt idx="20259">
                  <c:v>0</c:v>
                </c:pt>
                <c:pt idx="20260">
                  <c:v>0</c:v>
                </c:pt>
                <c:pt idx="20261">
                  <c:v>0</c:v>
                </c:pt>
                <c:pt idx="20262">
                  <c:v>0</c:v>
                </c:pt>
                <c:pt idx="20263">
                  <c:v>0</c:v>
                </c:pt>
                <c:pt idx="20264">
                  <c:v>0</c:v>
                </c:pt>
                <c:pt idx="20265">
                  <c:v>0</c:v>
                </c:pt>
                <c:pt idx="20266">
                  <c:v>0</c:v>
                </c:pt>
                <c:pt idx="20267">
                  <c:v>0</c:v>
                </c:pt>
                <c:pt idx="20268">
                  <c:v>0</c:v>
                </c:pt>
                <c:pt idx="20269">
                  <c:v>0</c:v>
                </c:pt>
                <c:pt idx="20270">
                  <c:v>0</c:v>
                </c:pt>
                <c:pt idx="20271">
                  <c:v>0</c:v>
                </c:pt>
                <c:pt idx="20272">
                  <c:v>0</c:v>
                </c:pt>
                <c:pt idx="20273">
                  <c:v>0</c:v>
                </c:pt>
                <c:pt idx="20274">
                  <c:v>0</c:v>
                </c:pt>
                <c:pt idx="20275">
                  <c:v>0</c:v>
                </c:pt>
                <c:pt idx="20276">
                  <c:v>0</c:v>
                </c:pt>
                <c:pt idx="20277">
                  <c:v>0</c:v>
                </c:pt>
                <c:pt idx="20278">
                  <c:v>0</c:v>
                </c:pt>
                <c:pt idx="20279">
                  <c:v>0</c:v>
                </c:pt>
                <c:pt idx="20280">
                  <c:v>0</c:v>
                </c:pt>
                <c:pt idx="20281">
                  <c:v>0</c:v>
                </c:pt>
                <c:pt idx="20282">
                  <c:v>0</c:v>
                </c:pt>
                <c:pt idx="20283">
                  <c:v>0</c:v>
                </c:pt>
                <c:pt idx="20284">
                  <c:v>0</c:v>
                </c:pt>
                <c:pt idx="20285">
                  <c:v>0</c:v>
                </c:pt>
                <c:pt idx="20286">
                  <c:v>0</c:v>
                </c:pt>
                <c:pt idx="20287">
                  <c:v>0</c:v>
                </c:pt>
                <c:pt idx="20288">
                  <c:v>0</c:v>
                </c:pt>
                <c:pt idx="20289">
                  <c:v>0</c:v>
                </c:pt>
                <c:pt idx="20290">
                  <c:v>0</c:v>
                </c:pt>
                <c:pt idx="20291">
                  <c:v>0</c:v>
                </c:pt>
                <c:pt idx="20292">
                  <c:v>0</c:v>
                </c:pt>
                <c:pt idx="20293">
                  <c:v>0</c:v>
                </c:pt>
                <c:pt idx="20294">
                  <c:v>0</c:v>
                </c:pt>
                <c:pt idx="20295">
                  <c:v>0</c:v>
                </c:pt>
                <c:pt idx="20296">
                  <c:v>0</c:v>
                </c:pt>
                <c:pt idx="20297">
                  <c:v>0</c:v>
                </c:pt>
                <c:pt idx="20298">
                  <c:v>0</c:v>
                </c:pt>
                <c:pt idx="20299">
                  <c:v>0</c:v>
                </c:pt>
                <c:pt idx="20300">
                  <c:v>0</c:v>
                </c:pt>
                <c:pt idx="20301">
                  <c:v>0</c:v>
                </c:pt>
                <c:pt idx="20302">
                  <c:v>0</c:v>
                </c:pt>
                <c:pt idx="20303">
                  <c:v>0</c:v>
                </c:pt>
                <c:pt idx="20304">
                  <c:v>0</c:v>
                </c:pt>
                <c:pt idx="20305">
                  <c:v>0</c:v>
                </c:pt>
                <c:pt idx="20306">
                  <c:v>0</c:v>
                </c:pt>
                <c:pt idx="20307">
                  <c:v>0</c:v>
                </c:pt>
                <c:pt idx="20308">
                  <c:v>0</c:v>
                </c:pt>
                <c:pt idx="20309">
                  <c:v>0</c:v>
                </c:pt>
                <c:pt idx="20310">
                  <c:v>0</c:v>
                </c:pt>
                <c:pt idx="20311">
                  <c:v>0</c:v>
                </c:pt>
                <c:pt idx="20312">
                  <c:v>0</c:v>
                </c:pt>
                <c:pt idx="20313">
                  <c:v>0</c:v>
                </c:pt>
                <c:pt idx="20314">
                  <c:v>0</c:v>
                </c:pt>
                <c:pt idx="20315">
                  <c:v>0</c:v>
                </c:pt>
                <c:pt idx="20316">
                  <c:v>0</c:v>
                </c:pt>
                <c:pt idx="20317">
                  <c:v>0</c:v>
                </c:pt>
                <c:pt idx="20318">
                  <c:v>0</c:v>
                </c:pt>
                <c:pt idx="20319">
                  <c:v>0</c:v>
                </c:pt>
                <c:pt idx="20320">
                  <c:v>0</c:v>
                </c:pt>
                <c:pt idx="20321">
                  <c:v>0</c:v>
                </c:pt>
                <c:pt idx="20322">
                  <c:v>0</c:v>
                </c:pt>
                <c:pt idx="20323">
                  <c:v>0</c:v>
                </c:pt>
                <c:pt idx="20324">
                  <c:v>0</c:v>
                </c:pt>
                <c:pt idx="20325">
                  <c:v>0</c:v>
                </c:pt>
                <c:pt idx="20326">
                  <c:v>0</c:v>
                </c:pt>
                <c:pt idx="20327">
                  <c:v>0</c:v>
                </c:pt>
                <c:pt idx="20328">
                  <c:v>0</c:v>
                </c:pt>
                <c:pt idx="20329">
                  <c:v>0</c:v>
                </c:pt>
                <c:pt idx="20330">
                  <c:v>0</c:v>
                </c:pt>
                <c:pt idx="20331">
                  <c:v>0</c:v>
                </c:pt>
                <c:pt idx="20332">
                  <c:v>0</c:v>
                </c:pt>
                <c:pt idx="20333">
                  <c:v>0</c:v>
                </c:pt>
                <c:pt idx="20334">
                  <c:v>0</c:v>
                </c:pt>
                <c:pt idx="20335">
                  <c:v>0</c:v>
                </c:pt>
                <c:pt idx="20336">
                  <c:v>0</c:v>
                </c:pt>
                <c:pt idx="20337">
                  <c:v>0</c:v>
                </c:pt>
                <c:pt idx="20338">
                  <c:v>0</c:v>
                </c:pt>
                <c:pt idx="20339">
                  <c:v>0</c:v>
                </c:pt>
                <c:pt idx="20340">
                  <c:v>0</c:v>
                </c:pt>
                <c:pt idx="20341">
                  <c:v>0</c:v>
                </c:pt>
                <c:pt idx="20342">
                  <c:v>0</c:v>
                </c:pt>
                <c:pt idx="20343">
                  <c:v>0</c:v>
                </c:pt>
                <c:pt idx="20344">
                  <c:v>0</c:v>
                </c:pt>
                <c:pt idx="20345">
                  <c:v>0</c:v>
                </c:pt>
                <c:pt idx="20346">
                  <c:v>0</c:v>
                </c:pt>
                <c:pt idx="20347">
                  <c:v>0</c:v>
                </c:pt>
                <c:pt idx="20348">
                  <c:v>0</c:v>
                </c:pt>
                <c:pt idx="20349">
                  <c:v>0</c:v>
                </c:pt>
                <c:pt idx="20350">
                  <c:v>0</c:v>
                </c:pt>
                <c:pt idx="20351">
                  <c:v>0</c:v>
                </c:pt>
                <c:pt idx="20352">
                  <c:v>0</c:v>
                </c:pt>
                <c:pt idx="20353">
                  <c:v>0</c:v>
                </c:pt>
                <c:pt idx="20354">
                  <c:v>0</c:v>
                </c:pt>
                <c:pt idx="20355">
                  <c:v>0</c:v>
                </c:pt>
                <c:pt idx="20356">
                  <c:v>0</c:v>
                </c:pt>
                <c:pt idx="20357">
                  <c:v>0</c:v>
                </c:pt>
                <c:pt idx="20358">
                  <c:v>0</c:v>
                </c:pt>
                <c:pt idx="20359">
                  <c:v>0</c:v>
                </c:pt>
                <c:pt idx="20360">
                  <c:v>0</c:v>
                </c:pt>
                <c:pt idx="20361">
                  <c:v>0</c:v>
                </c:pt>
                <c:pt idx="20362">
                  <c:v>0</c:v>
                </c:pt>
                <c:pt idx="20363">
                  <c:v>0</c:v>
                </c:pt>
                <c:pt idx="20364">
                  <c:v>0</c:v>
                </c:pt>
                <c:pt idx="20365">
                  <c:v>0</c:v>
                </c:pt>
                <c:pt idx="20366">
                  <c:v>0</c:v>
                </c:pt>
                <c:pt idx="20367">
                  <c:v>0</c:v>
                </c:pt>
                <c:pt idx="20368">
                  <c:v>0</c:v>
                </c:pt>
                <c:pt idx="20369">
                  <c:v>0</c:v>
                </c:pt>
                <c:pt idx="20370">
                  <c:v>0</c:v>
                </c:pt>
                <c:pt idx="20371">
                  <c:v>0</c:v>
                </c:pt>
                <c:pt idx="20372">
                  <c:v>0</c:v>
                </c:pt>
                <c:pt idx="20373">
                  <c:v>0</c:v>
                </c:pt>
                <c:pt idx="20374">
                  <c:v>0</c:v>
                </c:pt>
                <c:pt idx="20375">
                  <c:v>0</c:v>
                </c:pt>
                <c:pt idx="20376">
                  <c:v>0</c:v>
                </c:pt>
                <c:pt idx="20377">
                  <c:v>0</c:v>
                </c:pt>
                <c:pt idx="20378">
                  <c:v>0</c:v>
                </c:pt>
                <c:pt idx="20379">
                  <c:v>0</c:v>
                </c:pt>
                <c:pt idx="20380">
                  <c:v>0</c:v>
                </c:pt>
                <c:pt idx="20381">
                  <c:v>0</c:v>
                </c:pt>
                <c:pt idx="20382">
                  <c:v>0</c:v>
                </c:pt>
                <c:pt idx="20383">
                  <c:v>0</c:v>
                </c:pt>
                <c:pt idx="20384">
                  <c:v>0</c:v>
                </c:pt>
                <c:pt idx="20385">
                  <c:v>0</c:v>
                </c:pt>
                <c:pt idx="20386">
                  <c:v>0</c:v>
                </c:pt>
                <c:pt idx="20387">
                  <c:v>0</c:v>
                </c:pt>
                <c:pt idx="20388">
                  <c:v>0</c:v>
                </c:pt>
                <c:pt idx="20389">
                  <c:v>0</c:v>
                </c:pt>
                <c:pt idx="20390">
                  <c:v>0</c:v>
                </c:pt>
                <c:pt idx="20391">
                  <c:v>0</c:v>
                </c:pt>
                <c:pt idx="20392">
                  <c:v>0</c:v>
                </c:pt>
                <c:pt idx="20393">
                  <c:v>0</c:v>
                </c:pt>
                <c:pt idx="20394">
                  <c:v>0</c:v>
                </c:pt>
                <c:pt idx="20395">
                  <c:v>0</c:v>
                </c:pt>
                <c:pt idx="20396">
                  <c:v>0</c:v>
                </c:pt>
                <c:pt idx="20397">
                  <c:v>0</c:v>
                </c:pt>
                <c:pt idx="20398">
                  <c:v>0</c:v>
                </c:pt>
                <c:pt idx="20399">
                  <c:v>0</c:v>
                </c:pt>
                <c:pt idx="20400">
                  <c:v>0</c:v>
                </c:pt>
                <c:pt idx="20401">
                  <c:v>0</c:v>
                </c:pt>
                <c:pt idx="20402">
                  <c:v>0</c:v>
                </c:pt>
                <c:pt idx="20403">
                  <c:v>0</c:v>
                </c:pt>
                <c:pt idx="20404">
                  <c:v>0</c:v>
                </c:pt>
                <c:pt idx="20405">
                  <c:v>0</c:v>
                </c:pt>
                <c:pt idx="20406">
                  <c:v>0</c:v>
                </c:pt>
                <c:pt idx="20407">
                  <c:v>0</c:v>
                </c:pt>
                <c:pt idx="20408">
                  <c:v>0</c:v>
                </c:pt>
                <c:pt idx="20409">
                  <c:v>0</c:v>
                </c:pt>
                <c:pt idx="20410">
                  <c:v>0</c:v>
                </c:pt>
                <c:pt idx="20411">
                  <c:v>0</c:v>
                </c:pt>
                <c:pt idx="20412">
                  <c:v>0</c:v>
                </c:pt>
                <c:pt idx="20413">
                  <c:v>0</c:v>
                </c:pt>
                <c:pt idx="20414">
                  <c:v>0</c:v>
                </c:pt>
                <c:pt idx="20415">
                  <c:v>0</c:v>
                </c:pt>
                <c:pt idx="20416">
                  <c:v>0</c:v>
                </c:pt>
                <c:pt idx="20417">
                  <c:v>0</c:v>
                </c:pt>
                <c:pt idx="20418">
                  <c:v>0</c:v>
                </c:pt>
                <c:pt idx="20419">
                  <c:v>0</c:v>
                </c:pt>
                <c:pt idx="20420">
                  <c:v>0</c:v>
                </c:pt>
                <c:pt idx="20421">
                  <c:v>0</c:v>
                </c:pt>
                <c:pt idx="20422">
                  <c:v>0</c:v>
                </c:pt>
                <c:pt idx="20423">
                  <c:v>0</c:v>
                </c:pt>
                <c:pt idx="20424">
                  <c:v>0</c:v>
                </c:pt>
                <c:pt idx="20425">
                  <c:v>0</c:v>
                </c:pt>
                <c:pt idx="20426">
                  <c:v>0</c:v>
                </c:pt>
                <c:pt idx="20427">
                  <c:v>0</c:v>
                </c:pt>
                <c:pt idx="20428">
                  <c:v>0</c:v>
                </c:pt>
                <c:pt idx="20429">
                  <c:v>0</c:v>
                </c:pt>
                <c:pt idx="20430">
                  <c:v>0</c:v>
                </c:pt>
                <c:pt idx="20431">
                  <c:v>0</c:v>
                </c:pt>
                <c:pt idx="20432">
                  <c:v>0</c:v>
                </c:pt>
                <c:pt idx="20433">
                  <c:v>0</c:v>
                </c:pt>
                <c:pt idx="20434">
                  <c:v>0</c:v>
                </c:pt>
                <c:pt idx="20435">
                  <c:v>0</c:v>
                </c:pt>
                <c:pt idx="20436">
                  <c:v>0</c:v>
                </c:pt>
                <c:pt idx="20437">
                  <c:v>0</c:v>
                </c:pt>
                <c:pt idx="20438">
                  <c:v>0</c:v>
                </c:pt>
                <c:pt idx="20439">
                  <c:v>0</c:v>
                </c:pt>
                <c:pt idx="20440">
                  <c:v>0</c:v>
                </c:pt>
                <c:pt idx="20441">
                  <c:v>0</c:v>
                </c:pt>
                <c:pt idx="20442">
                  <c:v>0</c:v>
                </c:pt>
                <c:pt idx="20443">
                  <c:v>0</c:v>
                </c:pt>
                <c:pt idx="20444">
                  <c:v>0</c:v>
                </c:pt>
                <c:pt idx="20445">
                  <c:v>0</c:v>
                </c:pt>
                <c:pt idx="20446">
                  <c:v>0</c:v>
                </c:pt>
                <c:pt idx="20447">
                  <c:v>0</c:v>
                </c:pt>
                <c:pt idx="20448">
                  <c:v>0</c:v>
                </c:pt>
                <c:pt idx="20449">
                  <c:v>0</c:v>
                </c:pt>
                <c:pt idx="20450">
                  <c:v>0</c:v>
                </c:pt>
                <c:pt idx="20451">
                  <c:v>0</c:v>
                </c:pt>
                <c:pt idx="20452">
                  <c:v>0</c:v>
                </c:pt>
                <c:pt idx="20453">
                  <c:v>0</c:v>
                </c:pt>
                <c:pt idx="20454">
                  <c:v>0</c:v>
                </c:pt>
                <c:pt idx="20455">
                  <c:v>0</c:v>
                </c:pt>
                <c:pt idx="20456">
                  <c:v>0</c:v>
                </c:pt>
                <c:pt idx="20457">
                  <c:v>0</c:v>
                </c:pt>
                <c:pt idx="20458">
                  <c:v>0</c:v>
                </c:pt>
                <c:pt idx="20459">
                  <c:v>0</c:v>
                </c:pt>
                <c:pt idx="20460">
                  <c:v>0</c:v>
                </c:pt>
                <c:pt idx="20461">
                  <c:v>0</c:v>
                </c:pt>
                <c:pt idx="20462">
                  <c:v>0</c:v>
                </c:pt>
                <c:pt idx="20463">
                  <c:v>0</c:v>
                </c:pt>
                <c:pt idx="20464">
                  <c:v>0</c:v>
                </c:pt>
                <c:pt idx="20465">
                  <c:v>0</c:v>
                </c:pt>
                <c:pt idx="20466">
                  <c:v>0</c:v>
                </c:pt>
                <c:pt idx="20467">
                  <c:v>0</c:v>
                </c:pt>
                <c:pt idx="20468">
                  <c:v>0</c:v>
                </c:pt>
                <c:pt idx="20469">
                  <c:v>0</c:v>
                </c:pt>
                <c:pt idx="20470">
                  <c:v>0</c:v>
                </c:pt>
                <c:pt idx="20471">
                  <c:v>0</c:v>
                </c:pt>
                <c:pt idx="20472">
                  <c:v>0</c:v>
                </c:pt>
                <c:pt idx="20473">
                  <c:v>0</c:v>
                </c:pt>
                <c:pt idx="20474">
                  <c:v>0</c:v>
                </c:pt>
                <c:pt idx="20475">
                  <c:v>0</c:v>
                </c:pt>
                <c:pt idx="20476">
                  <c:v>0</c:v>
                </c:pt>
                <c:pt idx="20477">
                  <c:v>0</c:v>
                </c:pt>
                <c:pt idx="20478">
                  <c:v>0</c:v>
                </c:pt>
                <c:pt idx="20479">
                  <c:v>0</c:v>
                </c:pt>
                <c:pt idx="20480">
                  <c:v>0</c:v>
                </c:pt>
                <c:pt idx="20481">
                  <c:v>0</c:v>
                </c:pt>
                <c:pt idx="20482">
                  <c:v>0</c:v>
                </c:pt>
                <c:pt idx="20483">
                  <c:v>0</c:v>
                </c:pt>
                <c:pt idx="20484">
                  <c:v>0</c:v>
                </c:pt>
                <c:pt idx="20485">
                  <c:v>0</c:v>
                </c:pt>
                <c:pt idx="20486">
                  <c:v>0</c:v>
                </c:pt>
                <c:pt idx="20487">
                  <c:v>0</c:v>
                </c:pt>
                <c:pt idx="20488">
                  <c:v>0</c:v>
                </c:pt>
                <c:pt idx="20489">
                  <c:v>0</c:v>
                </c:pt>
                <c:pt idx="20490">
                  <c:v>0</c:v>
                </c:pt>
                <c:pt idx="20491">
                  <c:v>0</c:v>
                </c:pt>
                <c:pt idx="20492">
                  <c:v>0</c:v>
                </c:pt>
                <c:pt idx="20493">
                  <c:v>0</c:v>
                </c:pt>
                <c:pt idx="20494">
                  <c:v>0</c:v>
                </c:pt>
                <c:pt idx="20495">
                  <c:v>0</c:v>
                </c:pt>
                <c:pt idx="20496">
                  <c:v>0</c:v>
                </c:pt>
                <c:pt idx="20497">
                  <c:v>0</c:v>
                </c:pt>
                <c:pt idx="20498">
                  <c:v>0</c:v>
                </c:pt>
                <c:pt idx="20499">
                  <c:v>0</c:v>
                </c:pt>
                <c:pt idx="20500">
                  <c:v>0</c:v>
                </c:pt>
                <c:pt idx="20501">
                  <c:v>0</c:v>
                </c:pt>
                <c:pt idx="20502">
                  <c:v>0</c:v>
                </c:pt>
                <c:pt idx="20503">
                  <c:v>0</c:v>
                </c:pt>
                <c:pt idx="20504">
                  <c:v>0</c:v>
                </c:pt>
                <c:pt idx="20505">
                  <c:v>0</c:v>
                </c:pt>
                <c:pt idx="20506">
                  <c:v>0</c:v>
                </c:pt>
                <c:pt idx="20507">
                  <c:v>0</c:v>
                </c:pt>
                <c:pt idx="20508">
                  <c:v>0</c:v>
                </c:pt>
                <c:pt idx="20509">
                  <c:v>0</c:v>
                </c:pt>
                <c:pt idx="20510">
                  <c:v>0</c:v>
                </c:pt>
                <c:pt idx="20511">
                  <c:v>0</c:v>
                </c:pt>
                <c:pt idx="20512">
                  <c:v>0</c:v>
                </c:pt>
                <c:pt idx="20513">
                  <c:v>0</c:v>
                </c:pt>
                <c:pt idx="20514">
                  <c:v>0</c:v>
                </c:pt>
                <c:pt idx="20515">
                  <c:v>0</c:v>
                </c:pt>
                <c:pt idx="20516">
                  <c:v>0</c:v>
                </c:pt>
                <c:pt idx="20517">
                  <c:v>0</c:v>
                </c:pt>
                <c:pt idx="20518">
                  <c:v>0</c:v>
                </c:pt>
                <c:pt idx="20519">
                  <c:v>0</c:v>
                </c:pt>
                <c:pt idx="20520">
                  <c:v>0</c:v>
                </c:pt>
                <c:pt idx="20521">
                  <c:v>0</c:v>
                </c:pt>
                <c:pt idx="20522">
                  <c:v>0</c:v>
                </c:pt>
                <c:pt idx="20523">
                  <c:v>0</c:v>
                </c:pt>
                <c:pt idx="20524">
                  <c:v>0</c:v>
                </c:pt>
                <c:pt idx="20525">
                  <c:v>0</c:v>
                </c:pt>
                <c:pt idx="20526">
                  <c:v>0</c:v>
                </c:pt>
                <c:pt idx="20527">
                  <c:v>0</c:v>
                </c:pt>
                <c:pt idx="20528">
                  <c:v>0</c:v>
                </c:pt>
                <c:pt idx="20529">
                  <c:v>0</c:v>
                </c:pt>
                <c:pt idx="20530">
                  <c:v>0</c:v>
                </c:pt>
                <c:pt idx="20531">
                  <c:v>0</c:v>
                </c:pt>
                <c:pt idx="20532">
                  <c:v>0</c:v>
                </c:pt>
                <c:pt idx="20533">
                  <c:v>0</c:v>
                </c:pt>
                <c:pt idx="20534">
                  <c:v>0</c:v>
                </c:pt>
                <c:pt idx="20535">
                  <c:v>0</c:v>
                </c:pt>
                <c:pt idx="20536">
                  <c:v>0</c:v>
                </c:pt>
                <c:pt idx="20537">
                  <c:v>0</c:v>
                </c:pt>
                <c:pt idx="20538">
                  <c:v>0</c:v>
                </c:pt>
                <c:pt idx="20539">
                  <c:v>0</c:v>
                </c:pt>
                <c:pt idx="20540">
                  <c:v>0</c:v>
                </c:pt>
                <c:pt idx="20541">
                  <c:v>0</c:v>
                </c:pt>
                <c:pt idx="20542">
                  <c:v>0</c:v>
                </c:pt>
                <c:pt idx="20543">
                  <c:v>0</c:v>
                </c:pt>
                <c:pt idx="20544">
                  <c:v>0</c:v>
                </c:pt>
                <c:pt idx="20545">
                  <c:v>0</c:v>
                </c:pt>
                <c:pt idx="20546">
                  <c:v>0</c:v>
                </c:pt>
                <c:pt idx="20547">
                  <c:v>0</c:v>
                </c:pt>
                <c:pt idx="20548">
                  <c:v>0</c:v>
                </c:pt>
                <c:pt idx="20549">
                  <c:v>0</c:v>
                </c:pt>
                <c:pt idx="20550">
                  <c:v>0</c:v>
                </c:pt>
                <c:pt idx="20551">
                  <c:v>0</c:v>
                </c:pt>
                <c:pt idx="20552">
                  <c:v>0</c:v>
                </c:pt>
                <c:pt idx="20553">
                  <c:v>0</c:v>
                </c:pt>
                <c:pt idx="20554">
                  <c:v>0</c:v>
                </c:pt>
                <c:pt idx="20555">
                  <c:v>0</c:v>
                </c:pt>
                <c:pt idx="20556">
                  <c:v>0</c:v>
                </c:pt>
                <c:pt idx="20557">
                  <c:v>0</c:v>
                </c:pt>
                <c:pt idx="20558">
                  <c:v>0</c:v>
                </c:pt>
                <c:pt idx="20559">
                  <c:v>0</c:v>
                </c:pt>
                <c:pt idx="20560">
                  <c:v>0</c:v>
                </c:pt>
                <c:pt idx="20561">
                  <c:v>0</c:v>
                </c:pt>
                <c:pt idx="20562">
                  <c:v>0</c:v>
                </c:pt>
                <c:pt idx="20563">
                  <c:v>0</c:v>
                </c:pt>
                <c:pt idx="20564">
                  <c:v>0</c:v>
                </c:pt>
                <c:pt idx="20565">
                  <c:v>0</c:v>
                </c:pt>
                <c:pt idx="20566">
                  <c:v>0</c:v>
                </c:pt>
                <c:pt idx="20567">
                  <c:v>0</c:v>
                </c:pt>
                <c:pt idx="20568">
                  <c:v>0</c:v>
                </c:pt>
                <c:pt idx="20569">
                  <c:v>0</c:v>
                </c:pt>
                <c:pt idx="20570">
                  <c:v>0</c:v>
                </c:pt>
                <c:pt idx="20571">
                  <c:v>0</c:v>
                </c:pt>
                <c:pt idx="20572">
                  <c:v>0</c:v>
                </c:pt>
                <c:pt idx="20573">
                  <c:v>0</c:v>
                </c:pt>
                <c:pt idx="20574">
                  <c:v>0</c:v>
                </c:pt>
                <c:pt idx="20575">
                  <c:v>0</c:v>
                </c:pt>
                <c:pt idx="20576">
                  <c:v>0</c:v>
                </c:pt>
                <c:pt idx="20577">
                  <c:v>0</c:v>
                </c:pt>
                <c:pt idx="20578">
                  <c:v>0</c:v>
                </c:pt>
                <c:pt idx="20579">
                  <c:v>0</c:v>
                </c:pt>
                <c:pt idx="20580">
                  <c:v>0</c:v>
                </c:pt>
                <c:pt idx="20581">
                  <c:v>0</c:v>
                </c:pt>
                <c:pt idx="20582">
                  <c:v>0</c:v>
                </c:pt>
                <c:pt idx="20583">
                  <c:v>0</c:v>
                </c:pt>
                <c:pt idx="20584">
                  <c:v>0</c:v>
                </c:pt>
                <c:pt idx="20585">
                  <c:v>0</c:v>
                </c:pt>
                <c:pt idx="20586">
                  <c:v>0</c:v>
                </c:pt>
                <c:pt idx="20587">
                  <c:v>0</c:v>
                </c:pt>
                <c:pt idx="20588">
                  <c:v>0</c:v>
                </c:pt>
                <c:pt idx="20589">
                  <c:v>0</c:v>
                </c:pt>
                <c:pt idx="20590">
                  <c:v>0</c:v>
                </c:pt>
                <c:pt idx="20591">
                  <c:v>0</c:v>
                </c:pt>
                <c:pt idx="20592">
                  <c:v>0</c:v>
                </c:pt>
                <c:pt idx="20593">
                  <c:v>0</c:v>
                </c:pt>
                <c:pt idx="20594">
                  <c:v>0</c:v>
                </c:pt>
                <c:pt idx="20595">
                  <c:v>0</c:v>
                </c:pt>
                <c:pt idx="20596">
                  <c:v>0</c:v>
                </c:pt>
                <c:pt idx="20597">
                  <c:v>0</c:v>
                </c:pt>
                <c:pt idx="20598">
                  <c:v>0</c:v>
                </c:pt>
                <c:pt idx="20599">
                  <c:v>0</c:v>
                </c:pt>
                <c:pt idx="20600">
                  <c:v>0</c:v>
                </c:pt>
                <c:pt idx="20601">
                  <c:v>0</c:v>
                </c:pt>
                <c:pt idx="20602">
                  <c:v>0</c:v>
                </c:pt>
                <c:pt idx="20603">
                  <c:v>0</c:v>
                </c:pt>
                <c:pt idx="20604">
                  <c:v>0</c:v>
                </c:pt>
                <c:pt idx="20605">
                  <c:v>0</c:v>
                </c:pt>
                <c:pt idx="20606">
                  <c:v>0</c:v>
                </c:pt>
                <c:pt idx="20607">
                  <c:v>0</c:v>
                </c:pt>
                <c:pt idx="20608">
                  <c:v>0</c:v>
                </c:pt>
                <c:pt idx="20609">
                  <c:v>0</c:v>
                </c:pt>
                <c:pt idx="20610">
                  <c:v>0</c:v>
                </c:pt>
                <c:pt idx="20611">
                  <c:v>0</c:v>
                </c:pt>
                <c:pt idx="20612">
                  <c:v>0</c:v>
                </c:pt>
                <c:pt idx="20613">
                  <c:v>0</c:v>
                </c:pt>
                <c:pt idx="20614">
                  <c:v>0</c:v>
                </c:pt>
                <c:pt idx="20615">
                  <c:v>0</c:v>
                </c:pt>
                <c:pt idx="20616">
                  <c:v>0</c:v>
                </c:pt>
                <c:pt idx="20617">
                  <c:v>0</c:v>
                </c:pt>
                <c:pt idx="20618">
                  <c:v>0</c:v>
                </c:pt>
                <c:pt idx="20619">
                  <c:v>0</c:v>
                </c:pt>
                <c:pt idx="20620">
                  <c:v>0</c:v>
                </c:pt>
                <c:pt idx="20621">
                  <c:v>0</c:v>
                </c:pt>
                <c:pt idx="20622">
                  <c:v>0</c:v>
                </c:pt>
                <c:pt idx="20623">
                  <c:v>0</c:v>
                </c:pt>
                <c:pt idx="20624">
                  <c:v>0</c:v>
                </c:pt>
                <c:pt idx="20625">
                  <c:v>0</c:v>
                </c:pt>
                <c:pt idx="20626">
                  <c:v>0</c:v>
                </c:pt>
                <c:pt idx="20627">
                  <c:v>0</c:v>
                </c:pt>
                <c:pt idx="20628">
                  <c:v>0</c:v>
                </c:pt>
                <c:pt idx="20629">
                  <c:v>0</c:v>
                </c:pt>
                <c:pt idx="20630">
                  <c:v>0</c:v>
                </c:pt>
                <c:pt idx="20631">
                  <c:v>0</c:v>
                </c:pt>
                <c:pt idx="20632">
                  <c:v>0</c:v>
                </c:pt>
                <c:pt idx="20633">
                  <c:v>0</c:v>
                </c:pt>
                <c:pt idx="20634">
                  <c:v>0</c:v>
                </c:pt>
                <c:pt idx="20635">
                  <c:v>0</c:v>
                </c:pt>
                <c:pt idx="20636">
                  <c:v>0</c:v>
                </c:pt>
                <c:pt idx="20637">
                  <c:v>0</c:v>
                </c:pt>
                <c:pt idx="20638">
                  <c:v>0</c:v>
                </c:pt>
                <c:pt idx="20639">
                  <c:v>0</c:v>
                </c:pt>
                <c:pt idx="20640">
                  <c:v>0</c:v>
                </c:pt>
                <c:pt idx="20641">
                  <c:v>0</c:v>
                </c:pt>
                <c:pt idx="20642">
                  <c:v>0</c:v>
                </c:pt>
                <c:pt idx="20643">
                  <c:v>0</c:v>
                </c:pt>
                <c:pt idx="20644">
                  <c:v>0</c:v>
                </c:pt>
                <c:pt idx="20645">
                  <c:v>0</c:v>
                </c:pt>
                <c:pt idx="20646">
                  <c:v>0</c:v>
                </c:pt>
                <c:pt idx="20647">
                  <c:v>0</c:v>
                </c:pt>
                <c:pt idx="20648">
                  <c:v>0</c:v>
                </c:pt>
                <c:pt idx="20649">
                  <c:v>0</c:v>
                </c:pt>
                <c:pt idx="20650">
                  <c:v>0</c:v>
                </c:pt>
                <c:pt idx="20651">
                  <c:v>0</c:v>
                </c:pt>
                <c:pt idx="20652">
                  <c:v>0</c:v>
                </c:pt>
                <c:pt idx="20653">
                  <c:v>0</c:v>
                </c:pt>
                <c:pt idx="20654">
                  <c:v>0</c:v>
                </c:pt>
                <c:pt idx="20655">
                  <c:v>0</c:v>
                </c:pt>
                <c:pt idx="20656">
                  <c:v>0</c:v>
                </c:pt>
                <c:pt idx="20657">
                  <c:v>0</c:v>
                </c:pt>
                <c:pt idx="20658">
                  <c:v>0</c:v>
                </c:pt>
                <c:pt idx="20659">
                  <c:v>0</c:v>
                </c:pt>
                <c:pt idx="20660">
                  <c:v>0</c:v>
                </c:pt>
                <c:pt idx="20661">
                  <c:v>0</c:v>
                </c:pt>
                <c:pt idx="20662">
                  <c:v>0</c:v>
                </c:pt>
                <c:pt idx="20663">
                  <c:v>0</c:v>
                </c:pt>
                <c:pt idx="20664">
                  <c:v>0</c:v>
                </c:pt>
                <c:pt idx="20665">
                  <c:v>0</c:v>
                </c:pt>
                <c:pt idx="20666">
                  <c:v>0</c:v>
                </c:pt>
                <c:pt idx="20667">
                  <c:v>0</c:v>
                </c:pt>
                <c:pt idx="20668">
                  <c:v>0</c:v>
                </c:pt>
                <c:pt idx="20669">
                  <c:v>0</c:v>
                </c:pt>
                <c:pt idx="20670">
                  <c:v>0</c:v>
                </c:pt>
                <c:pt idx="20671">
                  <c:v>0</c:v>
                </c:pt>
                <c:pt idx="20672">
                  <c:v>0</c:v>
                </c:pt>
                <c:pt idx="20673">
                  <c:v>0</c:v>
                </c:pt>
                <c:pt idx="20674">
                  <c:v>0</c:v>
                </c:pt>
                <c:pt idx="20675">
                  <c:v>0</c:v>
                </c:pt>
                <c:pt idx="20676">
                  <c:v>0</c:v>
                </c:pt>
                <c:pt idx="20677">
                  <c:v>0</c:v>
                </c:pt>
                <c:pt idx="20678">
                  <c:v>0</c:v>
                </c:pt>
                <c:pt idx="20679">
                  <c:v>0</c:v>
                </c:pt>
                <c:pt idx="20680">
                  <c:v>0</c:v>
                </c:pt>
                <c:pt idx="20681">
                  <c:v>0</c:v>
                </c:pt>
                <c:pt idx="20682">
                  <c:v>0</c:v>
                </c:pt>
                <c:pt idx="20683">
                  <c:v>0</c:v>
                </c:pt>
                <c:pt idx="20684">
                  <c:v>0</c:v>
                </c:pt>
                <c:pt idx="20685">
                  <c:v>0</c:v>
                </c:pt>
                <c:pt idx="20686">
                  <c:v>0</c:v>
                </c:pt>
                <c:pt idx="20687">
                  <c:v>0</c:v>
                </c:pt>
                <c:pt idx="20688">
                  <c:v>0</c:v>
                </c:pt>
                <c:pt idx="20689">
                  <c:v>0</c:v>
                </c:pt>
                <c:pt idx="20690">
                  <c:v>0</c:v>
                </c:pt>
                <c:pt idx="20691">
                  <c:v>0</c:v>
                </c:pt>
                <c:pt idx="20692">
                  <c:v>0</c:v>
                </c:pt>
                <c:pt idx="20693">
                  <c:v>0</c:v>
                </c:pt>
                <c:pt idx="20694">
                  <c:v>0</c:v>
                </c:pt>
                <c:pt idx="20695">
                  <c:v>0</c:v>
                </c:pt>
                <c:pt idx="20696">
                  <c:v>0</c:v>
                </c:pt>
                <c:pt idx="20697">
                  <c:v>0</c:v>
                </c:pt>
                <c:pt idx="20698">
                  <c:v>0</c:v>
                </c:pt>
                <c:pt idx="20699">
                  <c:v>0</c:v>
                </c:pt>
                <c:pt idx="20700">
                  <c:v>0</c:v>
                </c:pt>
                <c:pt idx="20701">
                  <c:v>0</c:v>
                </c:pt>
                <c:pt idx="20702">
                  <c:v>0</c:v>
                </c:pt>
                <c:pt idx="20703">
                  <c:v>0</c:v>
                </c:pt>
                <c:pt idx="20704">
                  <c:v>0</c:v>
                </c:pt>
                <c:pt idx="20705">
                  <c:v>0</c:v>
                </c:pt>
                <c:pt idx="20706">
                  <c:v>0</c:v>
                </c:pt>
                <c:pt idx="20707">
                  <c:v>0</c:v>
                </c:pt>
                <c:pt idx="20708">
                  <c:v>0</c:v>
                </c:pt>
                <c:pt idx="20709">
                  <c:v>0</c:v>
                </c:pt>
                <c:pt idx="20710">
                  <c:v>0</c:v>
                </c:pt>
                <c:pt idx="20711">
                  <c:v>0</c:v>
                </c:pt>
                <c:pt idx="20712">
                  <c:v>0</c:v>
                </c:pt>
                <c:pt idx="20713">
                  <c:v>0</c:v>
                </c:pt>
                <c:pt idx="20714">
                  <c:v>0</c:v>
                </c:pt>
                <c:pt idx="20715">
                  <c:v>0</c:v>
                </c:pt>
                <c:pt idx="20716">
                  <c:v>0</c:v>
                </c:pt>
                <c:pt idx="20717">
                  <c:v>0</c:v>
                </c:pt>
                <c:pt idx="20718">
                  <c:v>0</c:v>
                </c:pt>
                <c:pt idx="20719">
                  <c:v>0</c:v>
                </c:pt>
                <c:pt idx="20720">
                  <c:v>0</c:v>
                </c:pt>
                <c:pt idx="20721">
                  <c:v>0</c:v>
                </c:pt>
                <c:pt idx="20722">
                  <c:v>0</c:v>
                </c:pt>
                <c:pt idx="20723">
                  <c:v>0</c:v>
                </c:pt>
                <c:pt idx="20724">
                  <c:v>0</c:v>
                </c:pt>
                <c:pt idx="20725">
                  <c:v>0</c:v>
                </c:pt>
                <c:pt idx="20726">
                  <c:v>0</c:v>
                </c:pt>
                <c:pt idx="20727">
                  <c:v>0</c:v>
                </c:pt>
                <c:pt idx="20728">
                  <c:v>0</c:v>
                </c:pt>
                <c:pt idx="20729">
                  <c:v>0</c:v>
                </c:pt>
                <c:pt idx="20730">
                  <c:v>0</c:v>
                </c:pt>
                <c:pt idx="20731">
                  <c:v>0</c:v>
                </c:pt>
                <c:pt idx="20732">
                  <c:v>0</c:v>
                </c:pt>
                <c:pt idx="20733">
                  <c:v>0</c:v>
                </c:pt>
                <c:pt idx="20734">
                  <c:v>0</c:v>
                </c:pt>
                <c:pt idx="20735">
                  <c:v>0</c:v>
                </c:pt>
                <c:pt idx="20736">
                  <c:v>0</c:v>
                </c:pt>
                <c:pt idx="20737">
                  <c:v>0</c:v>
                </c:pt>
                <c:pt idx="20738">
                  <c:v>0</c:v>
                </c:pt>
                <c:pt idx="20739">
                  <c:v>0</c:v>
                </c:pt>
                <c:pt idx="20740">
                  <c:v>0</c:v>
                </c:pt>
                <c:pt idx="20741">
                  <c:v>0</c:v>
                </c:pt>
                <c:pt idx="20742">
                  <c:v>0</c:v>
                </c:pt>
                <c:pt idx="20743">
                  <c:v>0</c:v>
                </c:pt>
                <c:pt idx="20744">
                  <c:v>0</c:v>
                </c:pt>
                <c:pt idx="20745">
                  <c:v>0</c:v>
                </c:pt>
                <c:pt idx="20746">
                  <c:v>0</c:v>
                </c:pt>
                <c:pt idx="20747">
                  <c:v>0</c:v>
                </c:pt>
                <c:pt idx="20748">
                  <c:v>0</c:v>
                </c:pt>
                <c:pt idx="20749">
                  <c:v>0</c:v>
                </c:pt>
                <c:pt idx="20750">
                  <c:v>0</c:v>
                </c:pt>
                <c:pt idx="20751">
                  <c:v>0</c:v>
                </c:pt>
                <c:pt idx="20752">
                  <c:v>0</c:v>
                </c:pt>
                <c:pt idx="20753">
                  <c:v>0</c:v>
                </c:pt>
                <c:pt idx="20754">
                  <c:v>0</c:v>
                </c:pt>
                <c:pt idx="20755">
                  <c:v>0</c:v>
                </c:pt>
                <c:pt idx="20756">
                  <c:v>0</c:v>
                </c:pt>
                <c:pt idx="20757">
                  <c:v>0</c:v>
                </c:pt>
                <c:pt idx="20758">
                  <c:v>0</c:v>
                </c:pt>
                <c:pt idx="20759">
                  <c:v>0</c:v>
                </c:pt>
                <c:pt idx="20760">
                  <c:v>0</c:v>
                </c:pt>
                <c:pt idx="20761">
                  <c:v>0</c:v>
                </c:pt>
                <c:pt idx="20762">
                  <c:v>0</c:v>
                </c:pt>
                <c:pt idx="20763">
                  <c:v>0</c:v>
                </c:pt>
                <c:pt idx="20764">
                  <c:v>0</c:v>
                </c:pt>
                <c:pt idx="20765">
                  <c:v>0</c:v>
                </c:pt>
                <c:pt idx="20766">
                  <c:v>0</c:v>
                </c:pt>
                <c:pt idx="20767">
                  <c:v>0</c:v>
                </c:pt>
                <c:pt idx="20768">
                  <c:v>0</c:v>
                </c:pt>
                <c:pt idx="20769">
                  <c:v>0</c:v>
                </c:pt>
                <c:pt idx="20770">
                  <c:v>0</c:v>
                </c:pt>
                <c:pt idx="20771">
                  <c:v>0</c:v>
                </c:pt>
                <c:pt idx="20772">
                  <c:v>0</c:v>
                </c:pt>
                <c:pt idx="20773">
                  <c:v>0</c:v>
                </c:pt>
                <c:pt idx="20774">
                  <c:v>0</c:v>
                </c:pt>
                <c:pt idx="20775">
                  <c:v>0</c:v>
                </c:pt>
                <c:pt idx="20776">
                  <c:v>0</c:v>
                </c:pt>
                <c:pt idx="20777">
                  <c:v>0</c:v>
                </c:pt>
                <c:pt idx="20778">
                  <c:v>0</c:v>
                </c:pt>
                <c:pt idx="20779">
                  <c:v>0</c:v>
                </c:pt>
                <c:pt idx="20780">
                  <c:v>0</c:v>
                </c:pt>
                <c:pt idx="20781">
                  <c:v>0</c:v>
                </c:pt>
                <c:pt idx="20782">
                  <c:v>0</c:v>
                </c:pt>
                <c:pt idx="20783">
                  <c:v>0</c:v>
                </c:pt>
                <c:pt idx="20784">
                  <c:v>0</c:v>
                </c:pt>
                <c:pt idx="20785">
                  <c:v>0</c:v>
                </c:pt>
                <c:pt idx="20786">
                  <c:v>0</c:v>
                </c:pt>
                <c:pt idx="20787">
                  <c:v>0</c:v>
                </c:pt>
                <c:pt idx="20788">
                  <c:v>0</c:v>
                </c:pt>
                <c:pt idx="20789">
                  <c:v>0</c:v>
                </c:pt>
                <c:pt idx="20790">
                  <c:v>0</c:v>
                </c:pt>
                <c:pt idx="20791">
                  <c:v>0</c:v>
                </c:pt>
                <c:pt idx="20792">
                  <c:v>0</c:v>
                </c:pt>
                <c:pt idx="20793">
                  <c:v>0</c:v>
                </c:pt>
                <c:pt idx="20794">
                  <c:v>0</c:v>
                </c:pt>
                <c:pt idx="20795">
                  <c:v>0</c:v>
                </c:pt>
                <c:pt idx="20796">
                  <c:v>0</c:v>
                </c:pt>
                <c:pt idx="20797">
                  <c:v>0</c:v>
                </c:pt>
                <c:pt idx="20798">
                  <c:v>0</c:v>
                </c:pt>
                <c:pt idx="20799">
                  <c:v>0</c:v>
                </c:pt>
                <c:pt idx="20800">
                  <c:v>0</c:v>
                </c:pt>
                <c:pt idx="20801">
                  <c:v>0</c:v>
                </c:pt>
                <c:pt idx="20802">
                  <c:v>0</c:v>
                </c:pt>
                <c:pt idx="20803">
                  <c:v>0</c:v>
                </c:pt>
                <c:pt idx="20804">
                  <c:v>0</c:v>
                </c:pt>
                <c:pt idx="20805">
                  <c:v>0</c:v>
                </c:pt>
                <c:pt idx="20806">
                  <c:v>0</c:v>
                </c:pt>
                <c:pt idx="20807">
                  <c:v>0</c:v>
                </c:pt>
                <c:pt idx="20808">
                  <c:v>0</c:v>
                </c:pt>
                <c:pt idx="20809">
                  <c:v>0</c:v>
                </c:pt>
                <c:pt idx="20810">
                  <c:v>0</c:v>
                </c:pt>
                <c:pt idx="20811">
                  <c:v>0</c:v>
                </c:pt>
                <c:pt idx="20812">
                  <c:v>0</c:v>
                </c:pt>
                <c:pt idx="20813">
                  <c:v>0</c:v>
                </c:pt>
                <c:pt idx="20814">
                  <c:v>0</c:v>
                </c:pt>
                <c:pt idx="20815">
                  <c:v>0</c:v>
                </c:pt>
                <c:pt idx="20816">
                  <c:v>0</c:v>
                </c:pt>
                <c:pt idx="20817">
                  <c:v>0</c:v>
                </c:pt>
                <c:pt idx="20818">
                  <c:v>0</c:v>
                </c:pt>
                <c:pt idx="20819">
                  <c:v>0</c:v>
                </c:pt>
                <c:pt idx="20820">
                  <c:v>0</c:v>
                </c:pt>
                <c:pt idx="20821">
                  <c:v>0</c:v>
                </c:pt>
                <c:pt idx="20822">
                  <c:v>0</c:v>
                </c:pt>
                <c:pt idx="20823">
                  <c:v>0</c:v>
                </c:pt>
                <c:pt idx="20824">
                  <c:v>0</c:v>
                </c:pt>
                <c:pt idx="20825">
                  <c:v>0</c:v>
                </c:pt>
                <c:pt idx="20826">
                  <c:v>0</c:v>
                </c:pt>
                <c:pt idx="20827">
                  <c:v>0</c:v>
                </c:pt>
                <c:pt idx="20828">
                  <c:v>0</c:v>
                </c:pt>
                <c:pt idx="20829">
                  <c:v>0</c:v>
                </c:pt>
                <c:pt idx="20830">
                  <c:v>0</c:v>
                </c:pt>
                <c:pt idx="20831">
                  <c:v>0</c:v>
                </c:pt>
                <c:pt idx="20832">
                  <c:v>0</c:v>
                </c:pt>
                <c:pt idx="20833">
                  <c:v>0</c:v>
                </c:pt>
                <c:pt idx="20834">
                  <c:v>0</c:v>
                </c:pt>
                <c:pt idx="20835">
                  <c:v>0</c:v>
                </c:pt>
                <c:pt idx="20836">
                  <c:v>0</c:v>
                </c:pt>
                <c:pt idx="20837">
                  <c:v>0</c:v>
                </c:pt>
                <c:pt idx="20838">
                  <c:v>0</c:v>
                </c:pt>
                <c:pt idx="20839">
                  <c:v>0</c:v>
                </c:pt>
                <c:pt idx="20840">
                  <c:v>0</c:v>
                </c:pt>
                <c:pt idx="20841">
                  <c:v>0</c:v>
                </c:pt>
                <c:pt idx="20842">
                  <c:v>0</c:v>
                </c:pt>
                <c:pt idx="20843">
                  <c:v>0</c:v>
                </c:pt>
                <c:pt idx="20844">
                  <c:v>0</c:v>
                </c:pt>
                <c:pt idx="20845">
                  <c:v>0</c:v>
                </c:pt>
                <c:pt idx="20846">
                  <c:v>0</c:v>
                </c:pt>
                <c:pt idx="20847">
                  <c:v>0</c:v>
                </c:pt>
                <c:pt idx="20848">
                  <c:v>0</c:v>
                </c:pt>
                <c:pt idx="20849">
                  <c:v>0</c:v>
                </c:pt>
                <c:pt idx="20850">
                  <c:v>0</c:v>
                </c:pt>
                <c:pt idx="20851">
                  <c:v>0</c:v>
                </c:pt>
                <c:pt idx="20852">
                  <c:v>0</c:v>
                </c:pt>
                <c:pt idx="20853">
                  <c:v>0</c:v>
                </c:pt>
                <c:pt idx="20854">
                  <c:v>0</c:v>
                </c:pt>
                <c:pt idx="20855">
                  <c:v>0</c:v>
                </c:pt>
                <c:pt idx="20856">
                  <c:v>0</c:v>
                </c:pt>
                <c:pt idx="20857">
                  <c:v>0</c:v>
                </c:pt>
                <c:pt idx="20858">
                  <c:v>0</c:v>
                </c:pt>
                <c:pt idx="20859">
                  <c:v>0</c:v>
                </c:pt>
                <c:pt idx="20860">
                  <c:v>0</c:v>
                </c:pt>
                <c:pt idx="20861">
                  <c:v>0</c:v>
                </c:pt>
                <c:pt idx="20862">
                  <c:v>0</c:v>
                </c:pt>
                <c:pt idx="20863">
                  <c:v>0</c:v>
                </c:pt>
                <c:pt idx="20864">
                  <c:v>0</c:v>
                </c:pt>
                <c:pt idx="20865">
                  <c:v>0</c:v>
                </c:pt>
                <c:pt idx="20866">
                  <c:v>0</c:v>
                </c:pt>
                <c:pt idx="20867">
                  <c:v>0</c:v>
                </c:pt>
                <c:pt idx="20868">
                  <c:v>0</c:v>
                </c:pt>
                <c:pt idx="20869">
                  <c:v>0</c:v>
                </c:pt>
                <c:pt idx="20870">
                  <c:v>0</c:v>
                </c:pt>
                <c:pt idx="20871">
                  <c:v>0</c:v>
                </c:pt>
                <c:pt idx="20872">
                  <c:v>0</c:v>
                </c:pt>
                <c:pt idx="20873">
                  <c:v>0</c:v>
                </c:pt>
                <c:pt idx="20874">
                  <c:v>0</c:v>
                </c:pt>
                <c:pt idx="20875">
                  <c:v>0</c:v>
                </c:pt>
                <c:pt idx="20876">
                  <c:v>0</c:v>
                </c:pt>
                <c:pt idx="20877">
                  <c:v>0</c:v>
                </c:pt>
                <c:pt idx="20878">
                  <c:v>0</c:v>
                </c:pt>
                <c:pt idx="20879">
                  <c:v>0</c:v>
                </c:pt>
                <c:pt idx="20880">
                  <c:v>0</c:v>
                </c:pt>
                <c:pt idx="20881">
                  <c:v>0</c:v>
                </c:pt>
                <c:pt idx="20882">
                  <c:v>0</c:v>
                </c:pt>
                <c:pt idx="20883">
                  <c:v>0</c:v>
                </c:pt>
                <c:pt idx="20884">
                  <c:v>0</c:v>
                </c:pt>
                <c:pt idx="20885">
                  <c:v>0</c:v>
                </c:pt>
                <c:pt idx="20886">
                  <c:v>0</c:v>
                </c:pt>
                <c:pt idx="20887">
                  <c:v>0</c:v>
                </c:pt>
                <c:pt idx="20888">
                  <c:v>0</c:v>
                </c:pt>
                <c:pt idx="20889">
                  <c:v>0</c:v>
                </c:pt>
                <c:pt idx="20890">
                  <c:v>0</c:v>
                </c:pt>
                <c:pt idx="20891">
                  <c:v>0</c:v>
                </c:pt>
                <c:pt idx="20892">
                  <c:v>0</c:v>
                </c:pt>
                <c:pt idx="20893">
                  <c:v>0</c:v>
                </c:pt>
                <c:pt idx="20894">
                  <c:v>0</c:v>
                </c:pt>
                <c:pt idx="20895">
                  <c:v>0</c:v>
                </c:pt>
                <c:pt idx="20896">
                  <c:v>0</c:v>
                </c:pt>
                <c:pt idx="20897">
                  <c:v>0</c:v>
                </c:pt>
                <c:pt idx="20898">
                  <c:v>0</c:v>
                </c:pt>
                <c:pt idx="20899">
                  <c:v>0</c:v>
                </c:pt>
                <c:pt idx="20900">
                  <c:v>0</c:v>
                </c:pt>
                <c:pt idx="20901">
                  <c:v>0</c:v>
                </c:pt>
                <c:pt idx="20902">
                  <c:v>0</c:v>
                </c:pt>
                <c:pt idx="20903">
                  <c:v>0</c:v>
                </c:pt>
                <c:pt idx="20904">
                  <c:v>0</c:v>
                </c:pt>
                <c:pt idx="20905">
                  <c:v>0</c:v>
                </c:pt>
                <c:pt idx="20906">
                  <c:v>0</c:v>
                </c:pt>
                <c:pt idx="20907">
                  <c:v>0</c:v>
                </c:pt>
                <c:pt idx="20908">
                  <c:v>0</c:v>
                </c:pt>
                <c:pt idx="20909">
                  <c:v>0</c:v>
                </c:pt>
                <c:pt idx="20910">
                  <c:v>0</c:v>
                </c:pt>
                <c:pt idx="20911">
                  <c:v>0</c:v>
                </c:pt>
                <c:pt idx="20912">
                  <c:v>0</c:v>
                </c:pt>
                <c:pt idx="20913">
                  <c:v>0</c:v>
                </c:pt>
                <c:pt idx="20914">
                  <c:v>0</c:v>
                </c:pt>
                <c:pt idx="20915">
                  <c:v>0</c:v>
                </c:pt>
                <c:pt idx="20916">
                  <c:v>0</c:v>
                </c:pt>
                <c:pt idx="20917">
                  <c:v>0</c:v>
                </c:pt>
                <c:pt idx="20918">
                  <c:v>0</c:v>
                </c:pt>
                <c:pt idx="20919">
                  <c:v>0</c:v>
                </c:pt>
                <c:pt idx="20920">
                  <c:v>0</c:v>
                </c:pt>
                <c:pt idx="20921">
                  <c:v>0</c:v>
                </c:pt>
                <c:pt idx="20922">
                  <c:v>0</c:v>
                </c:pt>
                <c:pt idx="20923">
                  <c:v>0</c:v>
                </c:pt>
                <c:pt idx="20924">
                  <c:v>0</c:v>
                </c:pt>
                <c:pt idx="20925">
                  <c:v>0</c:v>
                </c:pt>
                <c:pt idx="20926">
                  <c:v>0</c:v>
                </c:pt>
                <c:pt idx="20927">
                  <c:v>0</c:v>
                </c:pt>
                <c:pt idx="20928">
                  <c:v>0</c:v>
                </c:pt>
                <c:pt idx="20929">
                  <c:v>0</c:v>
                </c:pt>
                <c:pt idx="20930">
                  <c:v>0</c:v>
                </c:pt>
                <c:pt idx="20931">
                  <c:v>0</c:v>
                </c:pt>
                <c:pt idx="20932">
                  <c:v>0</c:v>
                </c:pt>
                <c:pt idx="20933">
                  <c:v>0</c:v>
                </c:pt>
                <c:pt idx="20934">
                  <c:v>0</c:v>
                </c:pt>
                <c:pt idx="20935">
                  <c:v>0</c:v>
                </c:pt>
                <c:pt idx="20936">
                  <c:v>0</c:v>
                </c:pt>
                <c:pt idx="20937">
                  <c:v>0</c:v>
                </c:pt>
                <c:pt idx="20938">
                  <c:v>0</c:v>
                </c:pt>
                <c:pt idx="20939">
                  <c:v>0</c:v>
                </c:pt>
                <c:pt idx="20940">
                  <c:v>0</c:v>
                </c:pt>
                <c:pt idx="20941">
                  <c:v>0</c:v>
                </c:pt>
                <c:pt idx="20942">
                  <c:v>0</c:v>
                </c:pt>
                <c:pt idx="20943">
                  <c:v>0</c:v>
                </c:pt>
                <c:pt idx="20944">
                  <c:v>0</c:v>
                </c:pt>
                <c:pt idx="20945">
                  <c:v>0</c:v>
                </c:pt>
                <c:pt idx="20946">
                  <c:v>0</c:v>
                </c:pt>
                <c:pt idx="20947">
                  <c:v>0</c:v>
                </c:pt>
                <c:pt idx="20948">
                  <c:v>0</c:v>
                </c:pt>
                <c:pt idx="20949">
                  <c:v>0</c:v>
                </c:pt>
                <c:pt idx="20950">
                  <c:v>0</c:v>
                </c:pt>
                <c:pt idx="20951">
                  <c:v>0</c:v>
                </c:pt>
                <c:pt idx="20952">
                  <c:v>0</c:v>
                </c:pt>
                <c:pt idx="20953">
                  <c:v>0</c:v>
                </c:pt>
                <c:pt idx="20954">
                  <c:v>0</c:v>
                </c:pt>
                <c:pt idx="20955">
                  <c:v>0</c:v>
                </c:pt>
                <c:pt idx="20956">
                  <c:v>0</c:v>
                </c:pt>
                <c:pt idx="20957">
                  <c:v>0</c:v>
                </c:pt>
                <c:pt idx="20958">
                  <c:v>0</c:v>
                </c:pt>
                <c:pt idx="20959">
                  <c:v>0</c:v>
                </c:pt>
                <c:pt idx="20960">
                  <c:v>0</c:v>
                </c:pt>
                <c:pt idx="20961">
                  <c:v>0</c:v>
                </c:pt>
                <c:pt idx="20962">
                  <c:v>0</c:v>
                </c:pt>
                <c:pt idx="20963">
                  <c:v>0</c:v>
                </c:pt>
                <c:pt idx="20964">
                  <c:v>0</c:v>
                </c:pt>
                <c:pt idx="20965">
                  <c:v>0</c:v>
                </c:pt>
                <c:pt idx="20966">
                  <c:v>0</c:v>
                </c:pt>
                <c:pt idx="20967">
                  <c:v>0</c:v>
                </c:pt>
                <c:pt idx="20968">
                  <c:v>0</c:v>
                </c:pt>
                <c:pt idx="20969">
                  <c:v>0</c:v>
                </c:pt>
                <c:pt idx="20970">
                  <c:v>0</c:v>
                </c:pt>
                <c:pt idx="20971">
                  <c:v>0</c:v>
                </c:pt>
                <c:pt idx="20972">
                  <c:v>0</c:v>
                </c:pt>
                <c:pt idx="20973">
                  <c:v>0</c:v>
                </c:pt>
                <c:pt idx="20974">
                  <c:v>0</c:v>
                </c:pt>
                <c:pt idx="20975">
                  <c:v>0</c:v>
                </c:pt>
                <c:pt idx="20976">
                  <c:v>0</c:v>
                </c:pt>
                <c:pt idx="20977">
                  <c:v>0</c:v>
                </c:pt>
                <c:pt idx="20978">
                  <c:v>0</c:v>
                </c:pt>
                <c:pt idx="20979">
                  <c:v>0</c:v>
                </c:pt>
                <c:pt idx="20980">
                  <c:v>0</c:v>
                </c:pt>
                <c:pt idx="20981">
                  <c:v>0</c:v>
                </c:pt>
                <c:pt idx="20982">
                  <c:v>0</c:v>
                </c:pt>
                <c:pt idx="20983">
                  <c:v>0</c:v>
                </c:pt>
                <c:pt idx="20984">
                  <c:v>0</c:v>
                </c:pt>
                <c:pt idx="20985">
                  <c:v>0</c:v>
                </c:pt>
                <c:pt idx="20986">
                  <c:v>0</c:v>
                </c:pt>
                <c:pt idx="20987">
                  <c:v>0</c:v>
                </c:pt>
                <c:pt idx="20988">
                  <c:v>0</c:v>
                </c:pt>
                <c:pt idx="20989">
                  <c:v>0</c:v>
                </c:pt>
                <c:pt idx="20990">
                  <c:v>0</c:v>
                </c:pt>
                <c:pt idx="20991">
                  <c:v>0</c:v>
                </c:pt>
                <c:pt idx="20992">
                  <c:v>0</c:v>
                </c:pt>
                <c:pt idx="20993">
                  <c:v>0</c:v>
                </c:pt>
                <c:pt idx="20994">
                  <c:v>0</c:v>
                </c:pt>
                <c:pt idx="20995">
                  <c:v>0</c:v>
                </c:pt>
                <c:pt idx="20996">
                  <c:v>0</c:v>
                </c:pt>
                <c:pt idx="20997">
                  <c:v>0</c:v>
                </c:pt>
                <c:pt idx="20998">
                  <c:v>0</c:v>
                </c:pt>
                <c:pt idx="20999">
                  <c:v>0</c:v>
                </c:pt>
                <c:pt idx="21000">
                  <c:v>0</c:v>
                </c:pt>
                <c:pt idx="21001">
                  <c:v>0</c:v>
                </c:pt>
                <c:pt idx="21002">
                  <c:v>0</c:v>
                </c:pt>
                <c:pt idx="21003">
                  <c:v>0</c:v>
                </c:pt>
                <c:pt idx="21004">
                  <c:v>0</c:v>
                </c:pt>
                <c:pt idx="21005">
                  <c:v>0</c:v>
                </c:pt>
                <c:pt idx="21006">
                  <c:v>0</c:v>
                </c:pt>
                <c:pt idx="21007">
                  <c:v>0</c:v>
                </c:pt>
                <c:pt idx="21008">
                  <c:v>0</c:v>
                </c:pt>
                <c:pt idx="21009">
                  <c:v>0</c:v>
                </c:pt>
                <c:pt idx="21010">
                  <c:v>0</c:v>
                </c:pt>
                <c:pt idx="21011">
                  <c:v>0</c:v>
                </c:pt>
                <c:pt idx="21012">
                  <c:v>0</c:v>
                </c:pt>
                <c:pt idx="21013">
                  <c:v>0</c:v>
                </c:pt>
                <c:pt idx="21014">
                  <c:v>0</c:v>
                </c:pt>
                <c:pt idx="21015">
                  <c:v>0</c:v>
                </c:pt>
                <c:pt idx="21016">
                  <c:v>0</c:v>
                </c:pt>
                <c:pt idx="21017">
                  <c:v>0</c:v>
                </c:pt>
                <c:pt idx="21018">
                  <c:v>0</c:v>
                </c:pt>
                <c:pt idx="21019">
                  <c:v>0</c:v>
                </c:pt>
                <c:pt idx="21020">
                  <c:v>0</c:v>
                </c:pt>
                <c:pt idx="21021">
                  <c:v>0</c:v>
                </c:pt>
                <c:pt idx="21022">
                  <c:v>0</c:v>
                </c:pt>
                <c:pt idx="21023">
                  <c:v>0</c:v>
                </c:pt>
                <c:pt idx="21024">
                  <c:v>0</c:v>
                </c:pt>
                <c:pt idx="21025">
                  <c:v>0</c:v>
                </c:pt>
                <c:pt idx="21026">
                  <c:v>0</c:v>
                </c:pt>
                <c:pt idx="21027">
                  <c:v>0</c:v>
                </c:pt>
                <c:pt idx="21028">
                  <c:v>0</c:v>
                </c:pt>
                <c:pt idx="21029">
                  <c:v>0</c:v>
                </c:pt>
                <c:pt idx="21030">
                  <c:v>0</c:v>
                </c:pt>
                <c:pt idx="21031">
                  <c:v>0</c:v>
                </c:pt>
                <c:pt idx="21032">
                  <c:v>0</c:v>
                </c:pt>
                <c:pt idx="21033">
                  <c:v>0</c:v>
                </c:pt>
                <c:pt idx="21034">
                  <c:v>0</c:v>
                </c:pt>
                <c:pt idx="21035">
                  <c:v>0</c:v>
                </c:pt>
                <c:pt idx="21036">
                  <c:v>0</c:v>
                </c:pt>
                <c:pt idx="21037">
                  <c:v>0</c:v>
                </c:pt>
                <c:pt idx="21038">
                  <c:v>0</c:v>
                </c:pt>
                <c:pt idx="21039">
                  <c:v>0</c:v>
                </c:pt>
                <c:pt idx="21040">
                  <c:v>0</c:v>
                </c:pt>
                <c:pt idx="21041">
                  <c:v>0</c:v>
                </c:pt>
                <c:pt idx="21042">
                  <c:v>0</c:v>
                </c:pt>
                <c:pt idx="21043">
                  <c:v>0</c:v>
                </c:pt>
                <c:pt idx="21044">
                  <c:v>0</c:v>
                </c:pt>
                <c:pt idx="21045">
                  <c:v>0</c:v>
                </c:pt>
                <c:pt idx="21046">
                  <c:v>0</c:v>
                </c:pt>
                <c:pt idx="21047">
                  <c:v>0</c:v>
                </c:pt>
                <c:pt idx="21048">
                  <c:v>0</c:v>
                </c:pt>
                <c:pt idx="21049">
                  <c:v>0</c:v>
                </c:pt>
                <c:pt idx="21050">
                  <c:v>0</c:v>
                </c:pt>
                <c:pt idx="21051">
                  <c:v>0</c:v>
                </c:pt>
                <c:pt idx="21052">
                  <c:v>0</c:v>
                </c:pt>
                <c:pt idx="21053">
                  <c:v>0</c:v>
                </c:pt>
                <c:pt idx="21054">
                  <c:v>0</c:v>
                </c:pt>
                <c:pt idx="21055">
                  <c:v>0</c:v>
                </c:pt>
                <c:pt idx="21056">
                  <c:v>0</c:v>
                </c:pt>
                <c:pt idx="21057">
                  <c:v>0</c:v>
                </c:pt>
                <c:pt idx="21058">
                  <c:v>0</c:v>
                </c:pt>
                <c:pt idx="21059">
                  <c:v>0</c:v>
                </c:pt>
                <c:pt idx="21060">
                  <c:v>0</c:v>
                </c:pt>
                <c:pt idx="21061">
                  <c:v>0</c:v>
                </c:pt>
                <c:pt idx="21062">
                  <c:v>0</c:v>
                </c:pt>
                <c:pt idx="21063">
                  <c:v>0</c:v>
                </c:pt>
                <c:pt idx="21064">
                  <c:v>0</c:v>
                </c:pt>
                <c:pt idx="21065">
                  <c:v>0</c:v>
                </c:pt>
                <c:pt idx="21066">
                  <c:v>0</c:v>
                </c:pt>
                <c:pt idx="21067">
                  <c:v>0</c:v>
                </c:pt>
                <c:pt idx="21068">
                  <c:v>0</c:v>
                </c:pt>
                <c:pt idx="21069">
                  <c:v>0</c:v>
                </c:pt>
                <c:pt idx="21070">
                  <c:v>0</c:v>
                </c:pt>
                <c:pt idx="21071">
                  <c:v>0</c:v>
                </c:pt>
                <c:pt idx="21072">
                  <c:v>0</c:v>
                </c:pt>
                <c:pt idx="21073">
                  <c:v>0</c:v>
                </c:pt>
                <c:pt idx="21074">
                  <c:v>0</c:v>
                </c:pt>
                <c:pt idx="21075">
                  <c:v>0</c:v>
                </c:pt>
                <c:pt idx="21076">
                  <c:v>0</c:v>
                </c:pt>
                <c:pt idx="21077">
                  <c:v>0</c:v>
                </c:pt>
                <c:pt idx="21078">
                  <c:v>0</c:v>
                </c:pt>
                <c:pt idx="21079">
                  <c:v>0</c:v>
                </c:pt>
                <c:pt idx="21080">
                  <c:v>0</c:v>
                </c:pt>
                <c:pt idx="21081">
                  <c:v>0</c:v>
                </c:pt>
                <c:pt idx="21082">
                  <c:v>0</c:v>
                </c:pt>
                <c:pt idx="21083">
                  <c:v>0</c:v>
                </c:pt>
                <c:pt idx="21084">
                  <c:v>0</c:v>
                </c:pt>
                <c:pt idx="21085">
                  <c:v>0</c:v>
                </c:pt>
                <c:pt idx="21086">
                  <c:v>0</c:v>
                </c:pt>
                <c:pt idx="21087">
                  <c:v>0</c:v>
                </c:pt>
                <c:pt idx="21088">
                  <c:v>0</c:v>
                </c:pt>
                <c:pt idx="21089">
                  <c:v>0</c:v>
                </c:pt>
                <c:pt idx="21090">
                  <c:v>0</c:v>
                </c:pt>
                <c:pt idx="21091">
                  <c:v>0</c:v>
                </c:pt>
                <c:pt idx="21092">
                  <c:v>0</c:v>
                </c:pt>
                <c:pt idx="21093">
                  <c:v>0</c:v>
                </c:pt>
                <c:pt idx="21094">
                  <c:v>0</c:v>
                </c:pt>
                <c:pt idx="21095">
                  <c:v>0</c:v>
                </c:pt>
                <c:pt idx="21096">
                  <c:v>0</c:v>
                </c:pt>
                <c:pt idx="21097">
                  <c:v>0</c:v>
                </c:pt>
                <c:pt idx="21098">
                  <c:v>0</c:v>
                </c:pt>
                <c:pt idx="21099">
                  <c:v>0</c:v>
                </c:pt>
                <c:pt idx="21100">
                  <c:v>0</c:v>
                </c:pt>
                <c:pt idx="21101">
                  <c:v>0</c:v>
                </c:pt>
                <c:pt idx="21102">
                  <c:v>0</c:v>
                </c:pt>
                <c:pt idx="21103">
                  <c:v>0</c:v>
                </c:pt>
                <c:pt idx="21104">
                  <c:v>0</c:v>
                </c:pt>
                <c:pt idx="21105">
                  <c:v>0</c:v>
                </c:pt>
                <c:pt idx="21106">
                  <c:v>0</c:v>
                </c:pt>
                <c:pt idx="21107">
                  <c:v>0</c:v>
                </c:pt>
                <c:pt idx="21108">
                  <c:v>0</c:v>
                </c:pt>
                <c:pt idx="21109">
                  <c:v>0</c:v>
                </c:pt>
                <c:pt idx="21110">
                  <c:v>0</c:v>
                </c:pt>
                <c:pt idx="21111">
                  <c:v>0</c:v>
                </c:pt>
                <c:pt idx="21112">
                  <c:v>0</c:v>
                </c:pt>
                <c:pt idx="21113">
                  <c:v>0</c:v>
                </c:pt>
                <c:pt idx="21114">
                  <c:v>0</c:v>
                </c:pt>
                <c:pt idx="21115">
                  <c:v>0</c:v>
                </c:pt>
                <c:pt idx="21116">
                  <c:v>0</c:v>
                </c:pt>
                <c:pt idx="21117">
                  <c:v>0</c:v>
                </c:pt>
                <c:pt idx="21118">
                  <c:v>0</c:v>
                </c:pt>
                <c:pt idx="21119">
                  <c:v>0</c:v>
                </c:pt>
                <c:pt idx="21120">
                  <c:v>0</c:v>
                </c:pt>
                <c:pt idx="21121">
                  <c:v>0</c:v>
                </c:pt>
                <c:pt idx="21122">
                  <c:v>0</c:v>
                </c:pt>
                <c:pt idx="21123">
                  <c:v>0</c:v>
                </c:pt>
                <c:pt idx="21124">
                  <c:v>0</c:v>
                </c:pt>
                <c:pt idx="21125">
                  <c:v>0</c:v>
                </c:pt>
                <c:pt idx="21126">
                  <c:v>0</c:v>
                </c:pt>
                <c:pt idx="21127">
                  <c:v>0</c:v>
                </c:pt>
                <c:pt idx="21128">
                  <c:v>0</c:v>
                </c:pt>
                <c:pt idx="21129">
                  <c:v>0</c:v>
                </c:pt>
                <c:pt idx="21130">
                  <c:v>0</c:v>
                </c:pt>
                <c:pt idx="21131">
                  <c:v>0</c:v>
                </c:pt>
                <c:pt idx="21132">
                  <c:v>0</c:v>
                </c:pt>
                <c:pt idx="21133">
                  <c:v>0</c:v>
                </c:pt>
                <c:pt idx="21134">
                  <c:v>0</c:v>
                </c:pt>
                <c:pt idx="21135">
                  <c:v>0</c:v>
                </c:pt>
                <c:pt idx="21136">
                  <c:v>0</c:v>
                </c:pt>
                <c:pt idx="21137">
                  <c:v>0</c:v>
                </c:pt>
                <c:pt idx="21138">
                  <c:v>0</c:v>
                </c:pt>
                <c:pt idx="21139">
                  <c:v>0</c:v>
                </c:pt>
                <c:pt idx="21140">
                  <c:v>0</c:v>
                </c:pt>
                <c:pt idx="21141">
                  <c:v>0</c:v>
                </c:pt>
                <c:pt idx="21142">
                  <c:v>0</c:v>
                </c:pt>
                <c:pt idx="21143">
                  <c:v>0</c:v>
                </c:pt>
                <c:pt idx="21144">
                  <c:v>0</c:v>
                </c:pt>
                <c:pt idx="21145">
                  <c:v>0</c:v>
                </c:pt>
                <c:pt idx="21146">
                  <c:v>0</c:v>
                </c:pt>
                <c:pt idx="21147">
                  <c:v>0</c:v>
                </c:pt>
                <c:pt idx="21148">
                  <c:v>0</c:v>
                </c:pt>
                <c:pt idx="21149">
                  <c:v>0</c:v>
                </c:pt>
                <c:pt idx="21150">
                  <c:v>0</c:v>
                </c:pt>
                <c:pt idx="21151">
                  <c:v>0</c:v>
                </c:pt>
                <c:pt idx="21152">
                  <c:v>0</c:v>
                </c:pt>
                <c:pt idx="21153">
                  <c:v>0</c:v>
                </c:pt>
                <c:pt idx="21154">
                  <c:v>0</c:v>
                </c:pt>
                <c:pt idx="21155">
                  <c:v>0</c:v>
                </c:pt>
                <c:pt idx="21156">
                  <c:v>0</c:v>
                </c:pt>
                <c:pt idx="21157">
                  <c:v>0</c:v>
                </c:pt>
                <c:pt idx="21158">
                  <c:v>0</c:v>
                </c:pt>
                <c:pt idx="21159">
                  <c:v>0</c:v>
                </c:pt>
                <c:pt idx="21160">
                  <c:v>0</c:v>
                </c:pt>
                <c:pt idx="21161">
                  <c:v>0</c:v>
                </c:pt>
                <c:pt idx="21162">
                  <c:v>0</c:v>
                </c:pt>
                <c:pt idx="21163">
                  <c:v>0</c:v>
                </c:pt>
                <c:pt idx="21164">
                  <c:v>0</c:v>
                </c:pt>
                <c:pt idx="21165">
                  <c:v>0</c:v>
                </c:pt>
                <c:pt idx="21166">
                  <c:v>0</c:v>
                </c:pt>
                <c:pt idx="21167">
                  <c:v>0</c:v>
                </c:pt>
                <c:pt idx="21168">
                  <c:v>0</c:v>
                </c:pt>
                <c:pt idx="21169">
                  <c:v>0</c:v>
                </c:pt>
                <c:pt idx="21170">
                  <c:v>0</c:v>
                </c:pt>
                <c:pt idx="21171">
                  <c:v>0</c:v>
                </c:pt>
                <c:pt idx="21172">
                  <c:v>0</c:v>
                </c:pt>
                <c:pt idx="21173">
                  <c:v>0</c:v>
                </c:pt>
                <c:pt idx="21174">
                  <c:v>0</c:v>
                </c:pt>
                <c:pt idx="21175">
                  <c:v>0</c:v>
                </c:pt>
                <c:pt idx="21176">
                  <c:v>0</c:v>
                </c:pt>
                <c:pt idx="21177">
                  <c:v>0</c:v>
                </c:pt>
                <c:pt idx="21178">
                  <c:v>0</c:v>
                </c:pt>
                <c:pt idx="21179">
                  <c:v>0</c:v>
                </c:pt>
                <c:pt idx="21180">
                  <c:v>0</c:v>
                </c:pt>
                <c:pt idx="21181">
                  <c:v>0</c:v>
                </c:pt>
                <c:pt idx="21182">
                  <c:v>0</c:v>
                </c:pt>
                <c:pt idx="21183">
                  <c:v>0</c:v>
                </c:pt>
                <c:pt idx="21184">
                  <c:v>0</c:v>
                </c:pt>
                <c:pt idx="21185">
                  <c:v>0</c:v>
                </c:pt>
                <c:pt idx="21186">
                  <c:v>0</c:v>
                </c:pt>
                <c:pt idx="21187">
                  <c:v>0</c:v>
                </c:pt>
                <c:pt idx="21188">
                  <c:v>0</c:v>
                </c:pt>
                <c:pt idx="21189">
                  <c:v>0</c:v>
                </c:pt>
                <c:pt idx="21190">
                  <c:v>0</c:v>
                </c:pt>
                <c:pt idx="21191">
                  <c:v>0</c:v>
                </c:pt>
                <c:pt idx="21192">
                  <c:v>0</c:v>
                </c:pt>
                <c:pt idx="21193">
                  <c:v>0</c:v>
                </c:pt>
                <c:pt idx="21194">
                  <c:v>0</c:v>
                </c:pt>
                <c:pt idx="21195">
                  <c:v>0</c:v>
                </c:pt>
                <c:pt idx="21196">
                  <c:v>0</c:v>
                </c:pt>
                <c:pt idx="21197">
                  <c:v>0</c:v>
                </c:pt>
                <c:pt idx="21198">
                  <c:v>0</c:v>
                </c:pt>
                <c:pt idx="21199">
                  <c:v>0</c:v>
                </c:pt>
                <c:pt idx="21200">
                  <c:v>0</c:v>
                </c:pt>
                <c:pt idx="21201">
                  <c:v>0</c:v>
                </c:pt>
                <c:pt idx="21202">
                  <c:v>0</c:v>
                </c:pt>
                <c:pt idx="21203">
                  <c:v>0</c:v>
                </c:pt>
                <c:pt idx="21204">
                  <c:v>0</c:v>
                </c:pt>
                <c:pt idx="21205">
                  <c:v>0</c:v>
                </c:pt>
                <c:pt idx="21206">
                  <c:v>0</c:v>
                </c:pt>
                <c:pt idx="21207">
                  <c:v>0</c:v>
                </c:pt>
                <c:pt idx="21208">
                  <c:v>0</c:v>
                </c:pt>
                <c:pt idx="21209">
                  <c:v>0</c:v>
                </c:pt>
                <c:pt idx="21210">
                  <c:v>0</c:v>
                </c:pt>
                <c:pt idx="21211">
                  <c:v>0</c:v>
                </c:pt>
                <c:pt idx="21212">
                  <c:v>0</c:v>
                </c:pt>
                <c:pt idx="21213">
                  <c:v>0</c:v>
                </c:pt>
                <c:pt idx="21214">
                  <c:v>0</c:v>
                </c:pt>
                <c:pt idx="21215">
                  <c:v>0</c:v>
                </c:pt>
                <c:pt idx="21216">
                  <c:v>0</c:v>
                </c:pt>
                <c:pt idx="21217">
                  <c:v>0</c:v>
                </c:pt>
                <c:pt idx="21218">
                  <c:v>0</c:v>
                </c:pt>
                <c:pt idx="21219">
                  <c:v>0</c:v>
                </c:pt>
                <c:pt idx="21220">
                  <c:v>0</c:v>
                </c:pt>
                <c:pt idx="21221">
                  <c:v>0</c:v>
                </c:pt>
                <c:pt idx="21222">
                  <c:v>0</c:v>
                </c:pt>
                <c:pt idx="21223">
                  <c:v>0</c:v>
                </c:pt>
                <c:pt idx="21224">
                  <c:v>0</c:v>
                </c:pt>
                <c:pt idx="21225">
                  <c:v>0</c:v>
                </c:pt>
                <c:pt idx="21226">
                  <c:v>0</c:v>
                </c:pt>
                <c:pt idx="21227">
                  <c:v>0</c:v>
                </c:pt>
                <c:pt idx="21228">
                  <c:v>0</c:v>
                </c:pt>
                <c:pt idx="21229">
                  <c:v>0</c:v>
                </c:pt>
                <c:pt idx="21230">
                  <c:v>0</c:v>
                </c:pt>
                <c:pt idx="21231">
                  <c:v>0</c:v>
                </c:pt>
                <c:pt idx="21232">
                  <c:v>0</c:v>
                </c:pt>
                <c:pt idx="21233">
                  <c:v>0</c:v>
                </c:pt>
                <c:pt idx="21234">
                  <c:v>0</c:v>
                </c:pt>
                <c:pt idx="21235">
                  <c:v>0</c:v>
                </c:pt>
                <c:pt idx="21236">
                  <c:v>0</c:v>
                </c:pt>
                <c:pt idx="21237">
                  <c:v>0</c:v>
                </c:pt>
                <c:pt idx="21238">
                  <c:v>0</c:v>
                </c:pt>
                <c:pt idx="21239">
                  <c:v>0</c:v>
                </c:pt>
                <c:pt idx="21240">
                  <c:v>0</c:v>
                </c:pt>
                <c:pt idx="21241">
                  <c:v>0</c:v>
                </c:pt>
                <c:pt idx="21242">
                  <c:v>0</c:v>
                </c:pt>
                <c:pt idx="21243">
                  <c:v>0</c:v>
                </c:pt>
                <c:pt idx="21244">
                  <c:v>0</c:v>
                </c:pt>
                <c:pt idx="21245">
                  <c:v>0</c:v>
                </c:pt>
                <c:pt idx="21246">
                  <c:v>0</c:v>
                </c:pt>
                <c:pt idx="21247">
                  <c:v>0</c:v>
                </c:pt>
                <c:pt idx="21248">
                  <c:v>0</c:v>
                </c:pt>
                <c:pt idx="21249">
                  <c:v>0</c:v>
                </c:pt>
                <c:pt idx="21250">
                  <c:v>0</c:v>
                </c:pt>
                <c:pt idx="21251">
                  <c:v>0</c:v>
                </c:pt>
                <c:pt idx="21252">
                  <c:v>0</c:v>
                </c:pt>
                <c:pt idx="21253">
                  <c:v>0</c:v>
                </c:pt>
                <c:pt idx="21254">
                  <c:v>0</c:v>
                </c:pt>
                <c:pt idx="21255">
                  <c:v>0</c:v>
                </c:pt>
                <c:pt idx="21256">
                  <c:v>0</c:v>
                </c:pt>
                <c:pt idx="21257">
                  <c:v>0</c:v>
                </c:pt>
                <c:pt idx="21258">
                  <c:v>0</c:v>
                </c:pt>
                <c:pt idx="21259">
                  <c:v>0</c:v>
                </c:pt>
                <c:pt idx="21260">
                  <c:v>0</c:v>
                </c:pt>
                <c:pt idx="21261">
                  <c:v>0</c:v>
                </c:pt>
                <c:pt idx="21262">
                  <c:v>0</c:v>
                </c:pt>
                <c:pt idx="21263">
                  <c:v>0</c:v>
                </c:pt>
                <c:pt idx="21264">
                  <c:v>0</c:v>
                </c:pt>
                <c:pt idx="21265">
                  <c:v>0</c:v>
                </c:pt>
                <c:pt idx="21266">
                  <c:v>0</c:v>
                </c:pt>
                <c:pt idx="21267">
                  <c:v>0</c:v>
                </c:pt>
                <c:pt idx="21268">
                  <c:v>0</c:v>
                </c:pt>
                <c:pt idx="21269">
                  <c:v>0</c:v>
                </c:pt>
                <c:pt idx="21270">
                  <c:v>0</c:v>
                </c:pt>
                <c:pt idx="21271">
                  <c:v>0</c:v>
                </c:pt>
                <c:pt idx="21272">
                  <c:v>0</c:v>
                </c:pt>
                <c:pt idx="21273">
                  <c:v>0</c:v>
                </c:pt>
                <c:pt idx="21274">
                  <c:v>0</c:v>
                </c:pt>
                <c:pt idx="21275">
                  <c:v>0</c:v>
                </c:pt>
                <c:pt idx="21276">
                  <c:v>0</c:v>
                </c:pt>
                <c:pt idx="21277">
                  <c:v>0</c:v>
                </c:pt>
                <c:pt idx="21278">
                  <c:v>0</c:v>
                </c:pt>
                <c:pt idx="21279">
                  <c:v>0</c:v>
                </c:pt>
                <c:pt idx="21280">
                  <c:v>0</c:v>
                </c:pt>
                <c:pt idx="21281">
                  <c:v>0</c:v>
                </c:pt>
                <c:pt idx="21282">
                  <c:v>0</c:v>
                </c:pt>
                <c:pt idx="21283">
                  <c:v>0</c:v>
                </c:pt>
                <c:pt idx="21284">
                  <c:v>0</c:v>
                </c:pt>
                <c:pt idx="21285">
                  <c:v>0</c:v>
                </c:pt>
                <c:pt idx="21286">
                  <c:v>0</c:v>
                </c:pt>
                <c:pt idx="21287">
                  <c:v>0</c:v>
                </c:pt>
                <c:pt idx="21288">
                  <c:v>0</c:v>
                </c:pt>
                <c:pt idx="21289">
                  <c:v>0</c:v>
                </c:pt>
                <c:pt idx="21290">
                  <c:v>0</c:v>
                </c:pt>
                <c:pt idx="21291">
                  <c:v>0</c:v>
                </c:pt>
                <c:pt idx="21292">
                  <c:v>0</c:v>
                </c:pt>
                <c:pt idx="21293">
                  <c:v>0</c:v>
                </c:pt>
                <c:pt idx="21294">
                  <c:v>0</c:v>
                </c:pt>
                <c:pt idx="21295">
                  <c:v>0</c:v>
                </c:pt>
                <c:pt idx="21296">
                  <c:v>0</c:v>
                </c:pt>
                <c:pt idx="21297">
                  <c:v>0</c:v>
                </c:pt>
                <c:pt idx="21298">
                  <c:v>0</c:v>
                </c:pt>
                <c:pt idx="21299">
                  <c:v>0</c:v>
                </c:pt>
                <c:pt idx="21300">
                  <c:v>0</c:v>
                </c:pt>
                <c:pt idx="21301">
                  <c:v>0</c:v>
                </c:pt>
                <c:pt idx="21302">
                  <c:v>0</c:v>
                </c:pt>
                <c:pt idx="21303">
                  <c:v>0</c:v>
                </c:pt>
                <c:pt idx="21304">
                  <c:v>0</c:v>
                </c:pt>
                <c:pt idx="21305">
                  <c:v>0</c:v>
                </c:pt>
                <c:pt idx="21306">
                  <c:v>0</c:v>
                </c:pt>
                <c:pt idx="21307">
                  <c:v>0</c:v>
                </c:pt>
                <c:pt idx="21308">
                  <c:v>0</c:v>
                </c:pt>
                <c:pt idx="21309">
                  <c:v>0</c:v>
                </c:pt>
                <c:pt idx="21310">
                  <c:v>0</c:v>
                </c:pt>
                <c:pt idx="21311">
                  <c:v>0</c:v>
                </c:pt>
                <c:pt idx="21312">
                  <c:v>0</c:v>
                </c:pt>
                <c:pt idx="21313">
                  <c:v>0</c:v>
                </c:pt>
                <c:pt idx="21314">
                  <c:v>0</c:v>
                </c:pt>
                <c:pt idx="21315">
                  <c:v>0</c:v>
                </c:pt>
                <c:pt idx="21316">
                  <c:v>0</c:v>
                </c:pt>
                <c:pt idx="21317">
                  <c:v>0</c:v>
                </c:pt>
                <c:pt idx="21318">
                  <c:v>0</c:v>
                </c:pt>
                <c:pt idx="21319">
                  <c:v>0</c:v>
                </c:pt>
                <c:pt idx="21320">
                  <c:v>0</c:v>
                </c:pt>
                <c:pt idx="21321">
                  <c:v>0</c:v>
                </c:pt>
                <c:pt idx="21322">
                  <c:v>0</c:v>
                </c:pt>
                <c:pt idx="21323">
                  <c:v>0</c:v>
                </c:pt>
                <c:pt idx="21324">
                  <c:v>0</c:v>
                </c:pt>
                <c:pt idx="21325">
                  <c:v>0</c:v>
                </c:pt>
                <c:pt idx="21326">
                  <c:v>0</c:v>
                </c:pt>
                <c:pt idx="21327">
                  <c:v>0</c:v>
                </c:pt>
                <c:pt idx="21328">
                  <c:v>0</c:v>
                </c:pt>
                <c:pt idx="21329">
                  <c:v>0</c:v>
                </c:pt>
                <c:pt idx="21330">
                  <c:v>0</c:v>
                </c:pt>
                <c:pt idx="21331">
                  <c:v>0</c:v>
                </c:pt>
                <c:pt idx="21332">
                  <c:v>0</c:v>
                </c:pt>
                <c:pt idx="21333">
                  <c:v>0</c:v>
                </c:pt>
                <c:pt idx="21334">
                  <c:v>0</c:v>
                </c:pt>
                <c:pt idx="21335">
                  <c:v>0</c:v>
                </c:pt>
                <c:pt idx="21336">
                  <c:v>0</c:v>
                </c:pt>
                <c:pt idx="21337">
                  <c:v>0</c:v>
                </c:pt>
                <c:pt idx="21338">
                  <c:v>0</c:v>
                </c:pt>
                <c:pt idx="21339">
                  <c:v>0</c:v>
                </c:pt>
                <c:pt idx="21340">
                  <c:v>0</c:v>
                </c:pt>
                <c:pt idx="21341">
                  <c:v>0</c:v>
                </c:pt>
                <c:pt idx="21342">
                  <c:v>0</c:v>
                </c:pt>
                <c:pt idx="21343">
                  <c:v>0</c:v>
                </c:pt>
                <c:pt idx="21344">
                  <c:v>0</c:v>
                </c:pt>
                <c:pt idx="21345">
                  <c:v>0</c:v>
                </c:pt>
                <c:pt idx="21346">
                  <c:v>0</c:v>
                </c:pt>
                <c:pt idx="21347">
                  <c:v>0</c:v>
                </c:pt>
                <c:pt idx="21348">
                  <c:v>0</c:v>
                </c:pt>
                <c:pt idx="21349">
                  <c:v>0</c:v>
                </c:pt>
                <c:pt idx="21350">
                  <c:v>0</c:v>
                </c:pt>
                <c:pt idx="21351">
                  <c:v>0</c:v>
                </c:pt>
                <c:pt idx="21352">
                  <c:v>0</c:v>
                </c:pt>
                <c:pt idx="21353">
                  <c:v>0</c:v>
                </c:pt>
                <c:pt idx="21354">
                  <c:v>0</c:v>
                </c:pt>
                <c:pt idx="21355">
                  <c:v>0</c:v>
                </c:pt>
                <c:pt idx="21356">
                  <c:v>0</c:v>
                </c:pt>
                <c:pt idx="21357">
                  <c:v>0</c:v>
                </c:pt>
                <c:pt idx="21358">
                  <c:v>0</c:v>
                </c:pt>
                <c:pt idx="21359">
                  <c:v>0</c:v>
                </c:pt>
                <c:pt idx="21360">
                  <c:v>0</c:v>
                </c:pt>
                <c:pt idx="21361">
                  <c:v>0</c:v>
                </c:pt>
                <c:pt idx="21362">
                  <c:v>0</c:v>
                </c:pt>
                <c:pt idx="21363">
                  <c:v>0</c:v>
                </c:pt>
                <c:pt idx="21364">
                  <c:v>0</c:v>
                </c:pt>
                <c:pt idx="21365">
                  <c:v>0</c:v>
                </c:pt>
                <c:pt idx="21366">
                  <c:v>0</c:v>
                </c:pt>
                <c:pt idx="21367">
                  <c:v>0</c:v>
                </c:pt>
                <c:pt idx="21368">
                  <c:v>0</c:v>
                </c:pt>
                <c:pt idx="21369">
                  <c:v>0</c:v>
                </c:pt>
                <c:pt idx="21370">
                  <c:v>0</c:v>
                </c:pt>
                <c:pt idx="21371">
                  <c:v>0</c:v>
                </c:pt>
                <c:pt idx="21372">
                  <c:v>0</c:v>
                </c:pt>
                <c:pt idx="21373">
                  <c:v>0</c:v>
                </c:pt>
                <c:pt idx="21374">
                  <c:v>0</c:v>
                </c:pt>
                <c:pt idx="21375">
                  <c:v>0</c:v>
                </c:pt>
                <c:pt idx="21376">
                  <c:v>0</c:v>
                </c:pt>
                <c:pt idx="21377">
                  <c:v>0</c:v>
                </c:pt>
                <c:pt idx="21378">
                  <c:v>0</c:v>
                </c:pt>
                <c:pt idx="21379">
                  <c:v>0</c:v>
                </c:pt>
                <c:pt idx="21380">
                  <c:v>0</c:v>
                </c:pt>
                <c:pt idx="21381">
                  <c:v>0</c:v>
                </c:pt>
                <c:pt idx="21382">
                  <c:v>0</c:v>
                </c:pt>
                <c:pt idx="21383">
                  <c:v>0</c:v>
                </c:pt>
                <c:pt idx="21384">
                  <c:v>0</c:v>
                </c:pt>
                <c:pt idx="21385">
                  <c:v>0</c:v>
                </c:pt>
                <c:pt idx="21386">
                  <c:v>0</c:v>
                </c:pt>
                <c:pt idx="21387">
                  <c:v>0</c:v>
                </c:pt>
                <c:pt idx="21388">
                  <c:v>0</c:v>
                </c:pt>
                <c:pt idx="21389">
                  <c:v>0</c:v>
                </c:pt>
                <c:pt idx="21390">
                  <c:v>0</c:v>
                </c:pt>
                <c:pt idx="21391">
                  <c:v>0</c:v>
                </c:pt>
                <c:pt idx="21392">
                  <c:v>0</c:v>
                </c:pt>
                <c:pt idx="21393">
                  <c:v>0</c:v>
                </c:pt>
                <c:pt idx="21394">
                  <c:v>0</c:v>
                </c:pt>
                <c:pt idx="21395">
                  <c:v>0</c:v>
                </c:pt>
                <c:pt idx="21396">
                  <c:v>0</c:v>
                </c:pt>
                <c:pt idx="21397">
                  <c:v>0</c:v>
                </c:pt>
                <c:pt idx="21398">
                  <c:v>0</c:v>
                </c:pt>
                <c:pt idx="21399">
                  <c:v>0</c:v>
                </c:pt>
                <c:pt idx="21400">
                  <c:v>0</c:v>
                </c:pt>
                <c:pt idx="21401">
                  <c:v>0</c:v>
                </c:pt>
                <c:pt idx="21402">
                  <c:v>0</c:v>
                </c:pt>
                <c:pt idx="21403">
                  <c:v>0</c:v>
                </c:pt>
                <c:pt idx="21404">
                  <c:v>0</c:v>
                </c:pt>
                <c:pt idx="21405">
                  <c:v>0</c:v>
                </c:pt>
                <c:pt idx="21406">
                  <c:v>0</c:v>
                </c:pt>
                <c:pt idx="21407">
                  <c:v>0</c:v>
                </c:pt>
                <c:pt idx="21408">
                  <c:v>0</c:v>
                </c:pt>
                <c:pt idx="21409">
                  <c:v>0</c:v>
                </c:pt>
                <c:pt idx="21410">
                  <c:v>0</c:v>
                </c:pt>
                <c:pt idx="21411">
                  <c:v>0</c:v>
                </c:pt>
                <c:pt idx="21412">
                  <c:v>0</c:v>
                </c:pt>
                <c:pt idx="21413">
                  <c:v>0</c:v>
                </c:pt>
                <c:pt idx="21414">
                  <c:v>0</c:v>
                </c:pt>
                <c:pt idx="21415">
                  <c:v>0</c:v>
                </c:pt>
                <c:pt idx="21416">
                  <c:v>0</c:v>
                </c:pt>
                <c:pt idx="21417">
                  <c:v>0</c:v>
                </c:pt>
                <c:pt idx="21418">
                  <c:v>0</c:v>
                </c:pt>
                <c:pt idx="21419">
                  <c:v>0</c:v>
                </c:pt>
                <c:pt idx="21420">
                  <c:v>0</c:v>
                </c:pt>
                <c:pt idx="21421">
                  <c:v>0</c:v>
                </c:pt>
                <c:pt idx="21422">
                  <c:v>0</c:v>
                </c:pt>
                <c:pt idx="21423">
                  <c:v>0</c:v>
                </c:pt>
                <c:pt idx="21424">
                  <c:v>0</c:v>
                </c:pt>
                <c:pt idx="21425">
                  <c:v>0</c:v>
                </c:pt>
                <c:pt idx="21426">
                  <c:v>0</c:v>
                </c:pt>
                <c:pt idx="21427">
                  <c:v>0</c:v>
                </c:pt>
                <c:pt idx="21428">
                  <c:v>0</c:v>
                </c:pt>
                <c:pt idx="21429">
                  <c:v>0</c:v>
                </c:pt>
                <c:pt idx="21430">
                  <c:v>0</c:v>
                </c:pt>
                <c:pt idx="21431">
                  <c:v>0</c:v>
                </c:pt>
                <c:pt idx="21432">
                  <c:v>0</c:v>
                </c:pt>
                <c:pt idx="21433">
                  <c:v>0</c:v>
                </c:pt>
                <c:pt idx="21434">
                  <c:v>0</c:v>
                </c:pt>
                <c:pt idx="21435">
                  <c:v>0</c:v>
                </c:pt>
                <c:pt idx="21436">
                  <c:v>0</c:v>
                </c:pt>
                <c:pt idx="21437">
                  <c:v>0</c:v>
                </c:pt>
                <c:pt idx="21438">
                  <c:v>0</c:v>
                </c:pt>
                <c:pt idx="21439">
                  <c:v>0</c:v>
                </c:pt>
                <c:pt idx="21440">
                  <c:v>0</c:v>
                </c:pt>
                <c:pt idx="21441">
                  <c:v>0</c:v>
                </c:pt>
                <c:pt idx="21442">
                  <c:v>0</c:v>
                </c:pt>
                <c:pt idx="21443">
                  <c:v>0</c:v>
                </c:pt>
                <c:pt idx="21444">
                  <c:v>0</c:v>
                </c:pt>
                <c:pt idx="21445">
                  <c:v>0</c:v>
                </c:pt>
                <c:pt idx="21446">
                  <c:v>0</c:v>
                </c:pt>
                <c:pt idx="21447">
                  <c:v>0</c:v>
                </c:pt>
                <c:pt idx="21448">
                  <c:v>0</c:v>
                </c:pt>
                <c:pt idx="21449">
                  <c:v>0</c:v>
                </c:pt>
                <c:pt idx="21450">
                  <c:v>0</c:v>
                </c:pt>
                <c:pt idx="21451">
                  <c:v>0</c:v>
                </c:pt>
                <c:pt idx="21452">
                  <c:v>0</c:v>
                </c:pt>
                <c:pt idx="21453">
                  <c:v>0</c:v>
                </c:pt>
                <c:pt idx="21454">
                  <c:v>0</c:v>
                </c:pt>
                <c:pt idx="21455">
                  <c:v>0</c:v>
                </c:pt>
                <c:pt idx="21456">
                  <c:v>0</c:v>
                </c:pt>
                <c:pt idx="21457">
                  <c:v>0</c:v>
                </c:pt>
                <c:pt idx="21458">
                  <c:v>0</c:v>
                </c:pt>
                <c:pt idx="21459">
                  <c:v>0</c:v>
                </c:pt>
                <c:pt idx="21460">
                  <c:v>0</c:v>
                </c:pt>
                <c:pt idx="21461">
                  <c:v>0</c:v>
                </c:pt>
                <c:pt idx="21462">
                  <c:v>0</c:v>
                </c:pt>
                <c:pt idx="21463">
                  <c:v>0</c:v>
                </c:pt>
                <c:pt idx="21464">
                  <c:v>0</c:v>
                </c:pt>
                <c:pt idx="21465">
                  <c:v>0</c:v>
                </c:pt>
                <c:pt idx="21466">
                  <c:v>0</c:v>
                </c:pt>
                <c:pt idx="21467">
                  <c:v>0</c:v>
                </c:pt>
                <c:pt idx="21468">
                  <c:v>0</c:v>
                </c:pt>
                <c:pt idx="21469">
                  <c:v>0</c:v>
                </c:pt>
                <c:pt idx="21470">
                  <c:v>0</c:v>
                </c:pt>
                <c:pt idx="21471">
                  <c:v>0</c:v>
                </c:pt>
                <c:pt idx="21472">
                  <c:v>0</c:v>
                </c:pt>
                <c:pt idx="21473">
                  <c:v>0</c:v>
                </c:pt>
                <c:pt idx="21474">
                  <c:v>0</c:v>
                </c:pt>
                <c:pt idx="21475">
                  <c:v>0</c:v>
                </c:pt>
                <c:pt idx="21476">
                  <c:v>0</c:v>
                </c:pt>
                <c:pt idx="21477">
                  <c:v>0</c:v>
                </c:pt>
                <c:pt idx="21478">
                  <c:v>0</c:v>
                </c:pt>
                <c:pt idx="21479">
                  <c:v>0</c:v>
                </c:pt>
                <c:pt idx="21480">
                  <c:v>0</c:v>
                </c:pt>
                <c:pt idx="21481">
                  <c:v>0</c:v>
                </c:pt>
                <c:pt idx="21482">
                  <c:v>0</c:v>
                </c:pt>
                <c:pt idx="21483">
                  <c:v>0</c:v>
                </c:pt>
                <c:pt idx="21484">
                  <c:v>0</c:v>
                </c:pt>
                <c:pt idx="21485">
                  <c:v>0</c:v>
                </c:pt>
                <c:pt idx="21486">
                  <c:v>0</c:v>
                </c:pt>
                <c:pt idx="21487">
                  <c:v>0</c:v>
                </c:pt>
                <c:pt idx="21488">
                  <c:v>0</c:v>
                </c:pt>
                <c:pt idx="21489">
                  <c:v>0</c:v>
                </c:pt>
                <c:pt idx="21490">
                  <c:v>0</c:v>
                </c:pt>
                <c:pt idx="21491">
                  <c:v>0</c:v>
                </c:pt>
                <c:pt idx="21492">
                  <c:v>0</c:v>
                </c:pt>
                <c:pt idx="21493">
                  <c:v>0</c:v>
                </c:pt>
                <c:pt idx="21494">
                  <c:v>0</c:v>
                </c:pt>
                <c:pt idx="21495">
                  <c:v>0</c:v>
                </c:pt>
                <c:pt idx="21496">
                  <c:v>0</c:v>
                </c:pt>
                <c:pt idx="21497">
                  <c:v>0</c:v>
                </c:pt>
                <c:pt idx="21498">
                  <c:v>0</c:v>
                </c:pt>
                <c:pt idx="21499">
                  <c:v>0</c:v>
                </c:pt>
                <c:pt idx="21500">
                  <c:v>0</c:v>
                </c:pt>
                <c:pt idx="21501">
                  <c:v>0</c:v>
                </c:pt>
                <c:pt idx="21502">
                  <c:v>0</c:v>
                </c:pt>
                <c:pt idx="21503">
                  <c:v>0</c:v>
                </c:pt>
                <c:pt idx="21504">
                  <c:v>0</c:v>
                </c:pt>
                <c:pt idx="21505">
                  <c:v>0</c:v>
                </c:pt>
                <c:pt idx="21506">
                  <c:v>0</c:v>
                </c:pt>
                <c:pt idx="21507">
                  <c:v>0</c:v>
                </c:pt>
                <c:pt idx="21508">
                  <c:v>0</c:v>
                </c:pt>
                <c:pt idx="21509">
                  <c:v>0</c:v>
                </c:pt>
                <c:pt idx="21510">
                  <c:v>0</c:v>
                </c:pt>
                <c:pt idx="21511">
                  <c:v>0</c:v>
                </c:pt>
                <c:pt idx="21512">
                  <c:v>0</c:v>
                </c:pt>
                <c:pt idx="21513">
                  <c:v>0</c:v>
                </c:pt>
                <c:pt idx="21514">
                  <c:v>0</c:v>
                </c:pt>
                <c:pt idx="21515">
                  <c:v>0</c:v>
                </c:pt>
                <c:pt idx="21516">
                  <c:v>0</c:v>
                </c:pt>
                <c:pt idx="21517">
                  <c:v>0</c:v>
                </c:pt>
                <c:pt idx="21518">
                  <c:v>0</c:v>
                </c:pt>
                <c:pt idx="21519">
                  <c:v>0</c:v>
                </c:pt>
                <c:pt idx="21520">
                  <c:v>0</c:v>
                </c:pt>
                <c:pt idx="21521">
                  <c:v>0</c:v>
                </c:pt>
                <c:pt idx="21522">
                  <c:v>0</c:v>
                </c:pt>
                <c:pt idx="21523">
                  <c:v>0</c:v>
                </c:pt>
                <c:pt idx="21524">
                  <c:v>0</c:v>
                </c:pt>
                <c:pt idx="21525">
                  <c:v>0</c:v>
                </c:pt>
                <c:pt idx="21526">
                  <c:v>0</c:v>
                </c:pt>
                <c:pt idx="21527">
                  <c:v>0</c:v>
                </c:pt>
                <c:pt idx="21528">
                  <c:v>0</c:v>
                </c:pt>
                <c:pt idx="21529">
                  <c:v>0</c:v>
                </c:pt>
                <c:pt idx="21530">
                  <c:v>0</c:v>
                </c:pt>
                <c:pt idx="21531">
                  <c:v>0</c:v>
                </c:pt>
                <c:pt idx="21532">
                  <c:v>0</c:v>
                </c:pt>
                <c:pt idx="21533">
                  <c:v>0</c:v>
                </c:pt>
                <c:pt idx="21534">
                  <c:v>0</c:v>
                </c:pt>
                <c:pt idx="21535">
                  <c:v>0</c:v>
                </c:pt>
                <c:pt idx="21536">
                  <c:v>0</c:v>
                </c:pt>
                <c:pt idx="21537">
                  <c:v>0</c:v>
                </c:pt>
                <c:pt idx="21538">
                  <c:v>0</c:v>
                </c:pt>
                <c:pt idx="21539">
                  <c:v>0</c:v>
                </c:pt>
                <c:pt idx="21540">
                  <c:v>0</c:v>
                </c:pt>
                <c:pt idx="21541">
                  <c:v>0</c:v>
                </c:pt>
                <c:pt idx="21542">
                  <c:v>0</c:v>
                </c:pt>
                <c:pt idx="21543">
                  <c:v>0</c:v>
                </c:pt>
                <c:pt idx="21544">
                  <c:v>0</c:v>
                </c:pt>
                <c:pt idx="21545">
                  <c:v>0</c:v>
                </c:pt>
                <c:pt idx="21546">
                  <c:v>0</c:v>
                </c:pt>
                <c:pt idx="21547">
                  <c:v>0</c:v>
                </c:pt>
                <c:pt idx="21548">
                  <c:v>0</c:v>
                </c:pt>
                <c:pt idx="21549">
                  <c:v>0</c:v>
                </c:pt>
                <c:pt idx="21550">
                  <c:v>0</c:v>
                </c:pt>
                <c:pt idx="21551">
                  <c:v>0</c:v>
                </c:pt>
                <c:pt idx="21552">
                  <c:v>0</c:v>
                </c:pt>
                <c:pt idx="21553">
                  <c:v>0</c:v>
                </c:pt>
                <c:pt idx="21554">
                  <c:v>0</c:v>
                </c:pt>
                <c:pt idx="21555">
                  <c:v>0</c:v>
                </c:pt>
                <c:pt idx="21556">
                  <c:v>0</c:v>
                </c:pt>
                <c:pt idx="21557">
                  <c:v>0</c:v>
                </c:pt>
                <c:pt idx="21558">
                  <c:v>0</c:v>
                </c:pt>
                <c:pt idx="21559">
                  <c:v>0</c:v>
                </c:pt>
                <c:pt idx="21560">
                  <c:v>0</c:v>
                </c:pt>
                <c:pt idx="21561">
                  <c:v>0</c:v>
                </c:pt>
                <c:pt idx="21562">
                  <c:v>0</c:v>
                </c:pt>
                <c:pt idx="21563">
                  <c:v>0</c:v>
                </c:pt>
                <c:pt idx="21564">
                  <c:v>0</c:v>
                </c:pt>
                <c:pt idx="21565">
                  <c:v>0</c:v>
                </c:pt>
                <c:pt idx="21566">
                  <c:v>0</c:v>
                </c:pt>
                <c:pt idx="21567">
                  <c:v>0</c:v>
                </c:pt>
                <c:pt idx="21568">
                  <c:v>0</c:v>
                </c:pt>
                <c:pt idx="21569">
                  <c:v>0</c:v>
                </c:pt>
                <c:pt idx="21570">
                  <c:v>0</c:v>
                </c:pt>
                <c:pt idx="21571">
                  <c:v>0</c:v>
                </c:pt>
                <c:pt idx="21572">
                  <c:v>0</c:v>
                </c:pt>
                <c:pt idx="21573">
                  <c:v>0</c:v>
                </c:pt>
                <c:pt idx="21574">
                  <c:v>0</c:v>
                </c:pt>
                <c:pt idx="21575">
                  <c:v>0</c:v>
                </c:pt>
                <c:pt idx="21576">
                  <c:v>0</c:v>
                </c:pt>
                <c:pt idx="21577">
                  <c:v>0</c:v>
                </c:pt>
                <c:pt idx="21578">
                  <c:v>0</c:v>
                </c:pt>
                <c:pt idx="21579">
                  <c:v>0</c:v>
                </c:pt>
                <c:pt idx="21580">
                  <c:v>0</c:v>
                </c:pt>
                <c:pt idx="21581">
                  <c:v>0</c:v>
                </c:pt>
                <c:pt idx="21582">
                  <c:v>0</c:v>
                </c:pt>
                <c:pt idx="21583">
                  <c:v>0</c:v>
                </c:pt>
                <c:pt idx="21584">
                  <c:v>0</c:v>
                </c:pt>
                <c:pt idx="21585">
                  <c:v>0</c:v>
                </c:pt>
                <c:pt idx="21586">
                  <c:v>0</c:v>
                </c:pt>
                <c:pt idx="21587">
                  <c:v>0</c:v>
                </c:pt>
                <c:pt idx="21588">
                  <c:v>0</c:v>
                </c:pt>
                <c:pt idx="21589">
                  <c:v>0</c:v>
                </c:pt>
                <c:pt idx="21590">
                  <c:v>0</c:v>
                </c:pt>
                <c:pt idx="21591">
                  <c:v>0</c:v>
                </c:pt>
                <c:pt idx="21592">
                  <c:v>0</c:v>
                </c:pt>
                <c:pt idx="21593">
                  <c:v>0</c:v>
                </c:pt>
                <c:pt idx="21594">
                  <c:v>0</c:v>
                </c:pt>
                <c:pt idx="21595">
                  <c:v>0</c:v>
                </c:pt>
                <c:pt idx="21596">
                  <c:v>0</c:v>
                </c:pt>
                <c:pt idx="21597">
                  <c:v>0</c:v>
                </c:pt>
                <c:pt idx="21598">
                  <c:v>0</c:v>
                </c:pt>
                <c:pt idx="21599">
                  <c:v>0</c:v>
                </c:pt>
                <c:pt idx="21600">
                  <c:v>0</c:v>
                </c:pt>
                <c:pt idx="21601">
                  <c:v>0</c:v>
                </c:pt>
                <c:pt idx="21602">
                  <c:v>0</c:v>
                </c:pt>
                <c:pt idx="21603">
                  <c:v>0</c:v>
                </c:pt>
                <c:pt idx="21604">
                  <c:v>0</c:v>
                </c:pt>
                <c:pt idx="21605">
                  <c:v>0</c:v>
                </c:pt>
                <c:pt idx="21606">
                  <c:v>0</c:v>
                </c:pt>
                <c:pt idx="21607">
                  <c:v>0</c:v>
                </c:pt>
                <c:pt idx="21608">
                  <c:v>0</c:v>
                </c:pt>
                <c:pt idx="21609">
                  <c:v>0</c:v>
                </c:pt>
                <c:pt idx="21610">
                  <c:v>0</c:v>
                </c:pt>
                <c:pt idx="21611">
                  <c:v>0</c:v>
                </c:pt>
                <c:pt idx="21612">
                  <c:v>0</c:v>
                </c:pt>
                <c:pt idx="21613">
                  <c:v>0</c:v>
                </c:pt>
                <c:pt idx="21614">
                  <c:v>0</c:v>
                </c:pt>
                <c:pt idx="21615">
                  <c:v>0</c:v>
                </c:pt>
                <c:pt idx="21616">
                  <c:v>0</c:v>
                </c:pt>
                <c:pt idx="21617">
                  <c:v>0</c:v>
                </c:pt>
                <c:pt idx="21618">
                  <c:v>0</c:v>
                </c:pt>
                <c:pt idx="21619">
                  <c:v>0</c:v>
                </c:pt>
                <c:pt idx="21620">
                  <c:v>0</c:v>
                </c:pt>
                <c:pt idx="21621">
                  <c:v>0</c:v>
                </c:pt>
                <c:pt idx="21622">
                  <c:v>0</c:v>
                </c:pt>
                <c:pt idx="21623">
                  <c:v>0</c:v>
                </c:pt>
                <c:pt idx="21624">
                  <c:v>0</c:v>
                </c:pt>
                <c:pt idx="21625">
                  <c:v>0</c:v>
                </c:pt>
                <c:pt idx="21626">
                  <c:v>0</c:v>
                </c:pt>
                <c:pt idx="21627">
                  <c:v>0</c:v>
                </c:pt>
                <c:pt idx="21628">
                  <c:v>0</c:v>
                </c:pt>
                <c:pt idx="21629">
                  <c:v>0</c:v>
                </c:pt>
                <c:pt idx="21630">
                  <c:v>0</c:v>
                </c:pt>
                <c:pt idx="21631">
                  <c:v>0</c:v>
                </c:pt>
                <c:pt idx="21632">
                  <c:v>0</c:v>
                </c:pt>
                <c:pt idx="21633">
                  <c:v>0</c:v>
                </c:pt>
                <c:pt idx="21634">
                  <c:v>0</c:v>
                </c:pt>
                <c:pt idx="21635">
                  <c:v>0</c:v>
                </c:pt>
                <c:pt idx="21636">
                  <c:v>0</c:v>
                </c:pt>
                <c:pt idx="21637">
                  <c:v>0</c:v>
                </c:pt>
                <c:pt idx="21638">
                  <c:v>0</c:v>
                </c:pt>
                <c:pt idx="21639">
                  <c:v>0</c:v>
                </c:pt>
                <c:pt idx="21640">
                  <c:v>0</c:v>
                </c:pt>
                <c:pt idx="21641">
                  <c:v>0</c:v>
                </c:pt>
                <c:pt idx="21642">
                  <c:v>0</c:v>
                </c:pt>
                <c:pt idx="21643">
                  <c:v>0</c:v>
                </c:pt>
                <c:pt idx="21644">
                  <c:v>0</c:v>
                </c:pt>
                <c:pt idx="21645">
                  <c:v>0</c:v>
                </c:pt>
                <c:pt idx="21646">
                  <c:v>0</c:v>
                </c:pt>
                <c:pt idx="21647">
                  <c:v>0</c:v>
                </c:pt>
                <c:pt idx="21648">
                  <c:v>0</c:v>
                </c:pt>
                <c:pt idx="21649">
                  <c:v>0</c:v>
                </c:pt>
                <c:pt idx="21650">
                  <c:v>0</c:v>
                </c:pt>
                <c:pt idx="21651">
                  <c:v>0</c:v>
                </c:pt>
                <c:pt idx="21652">
                  <c:v>0</c:v>
                </c:pt>
                <c:pt idx="21653">
                  <c:v>0</c:v>
                </c:pt>
                <c:pt idx="21654">
                  <c:v>0</c:v>
                </c:pt>
                <c:pt idx="21655">
                  <c:v>0</c:v>
                </c:pt>
                <c:pt idx="21656">
                  <c:v>0</c:v>
                </c:pt>
                <c:pt idx="21657">
                  <c:v>0</c:v>
                </c:pt>
                <c:pt idx="21658">
                  <c:v>0</c:v>
                </c:pt>
                <c:pt idx="21659">
                  <c:v>0</c:v>
                </c:pt>
                <c:pt idx="21660">
                  <c:v>0</c:v>
                </c:pt>
                <c:pt idx="21661">
                  <c:v>0</c:v>
                </c:pt>
                <c:pt idx="21662">
                  <c:v>0</c:v>
                </c:pt>
                <c:pt idx="21663">
                  <c:v>0</c:v>
                </c:pt>
                <c:pt idx="21664">
                  <c:v>0</c:v>
                </c:pt>
                <c:pt idx="21665">
                  <c:v>0</c:v>
                </c:pt>
                <c:pt idx="21666">
                  <c:v>0</c:v>
                </c:pt>
                <c:pt idx="21667">
                  <c:v>0</c:v>
                </c:pt>
                <c:pt idx="21668">
                  <c:v>0</c:v>
                </c:pt>
                <c:pt idx="21669">
                  <c:v>0</c:v>
                </c:pt>
                <c:pt idx="21670">
                  <c:v>0</c:v>
                </c:pt>
                <c:pt idx="21671">
                  <c:v>0</c:v>
                </c:pt>
                <c:pt idx="21672">
                  <c:v>0</c:v>
                </c:pt>
                <c:pt idx="21673">
                  <c:v>0</c:v>
                </c:pt>
                <c:pt idx="21674">
                  <c:v>0</c:v>
                </c:pt>
                <c:pt idx="21675">
                  <c:v>0</c:v>
                </c:pt>
                <c:pt idx="21676">
                  <c:v>0</c:v>
                </c:pt>
                <c:pt idx="21677">
                  <c:v>0</c:v>
                </c:pt>
                <c:pt idx="21678">
                  <c:v>0</c:v>
                </c:pt>
                <c:pt idx="21679">
                  <c:v>0</c:v>
                </c:pt>
                <c:pt idx="21680">
                  <c:v>0</c:v>
                </c:pt>
                <c:pt idx="21681">
                  <c:v>0</c:v>
                </c:pt>
                <c:pt idx="21682">
                  <c:v>0</c:v>
                </c:pt>
                <c:pt idx="21683">
                  <c:v>0</c:v>
                </c:pt>
                <c:pt idx="21684">
                  <c:v>0</c:v>
                </c:pt>
                <c:pt idx="21685">
                  <c:v>0</c:v>
                </c:pt>
                <c:pt idx="21686">
                  <c:v>0</c:v>
                </c:pt>
                <c:pt idx="21687">
                  <c:v>0</c:v>
                </c:pt>
                <c:pt idx="21688">
                  <c:v>0</c:v>
                </c:pt>
                <c:pt idx="21689">
                  <c:v>0</c:v>
                </c:pt>
                <c:pt idx="21690">
                  <c:v>0</c:v>
                </c:pt>
                <c:pt idx="21691">
                  <c:v>0</c:v>
                </c:pt>
                <c:pt idx="21692">
                  <c:v>0</c:v>
                </c:pt>
                <c:pt idx="21693">
                  <c:v>0</c:v>
                </c:pt>
                <c:pt idx="21694">
                  <c:v>0</c:v>
                </c:pt>
                <c:pt idx="21695">
                  <c:v>0</c:v>
                </c:pt>
                <c:pt idx="21696">
                  <c:v>0</c:v>
                </c:pt>
                <c:pt idx="21697">
                  <c:v>0</c:v>
                </c:pt>
                <c:pt idx="21698">
                  <c:v>0</c:v>
                </c:pt>
                <c:pt idx="21699">
                  <c:v>0</c:v>
                </c:pt>
                <c:pt idx="21700">
                  <c:v>0</c:v>
                </c:pt>
                <c:pt idx="21701">
                  <c:v>0</c:v>
                </c:pt>
                <c:pt idx="21702">
                  <c:v>0</c:v>
                </c:pt>
                <c:pt idx="21703">
                  <c:v>0</c:v>
                </c:pt>
                <c:pt idx="21704">
                  <c:v>0</c:v>
                </c:pt>
                <c:pt idx="21705">
                  <c:v>0</c:v>
                </c:pt>
                <c:pt idx="21706">
                  <c:v>0</c:v>
                </c:pt>
                <c:pt idx="21707">
                  <c:v>0</c:v>
                </c:pt>
                <c:pt idx="21708">
                  <c:v>0</c:v>
                </c:pt>
                <c:pt idx="21709">
                  <c:v>0</c:v>
                </c:pt>
                <c:pt idx="21710">
                  <c:v>0</c:v>
                </c:pt>
                <c:pt idx="21711">
                  <c:v>0</c:v>
                </c:pt>
                <c:pt idx="21712">
                  <c:v>0</c:v>
                </c:pt>
                <c:pt idx="21713">
                  <c:v>0</c:v>
                </c:pt>
                <c:pt idx="21714">
                  <c:v>0</c:v>
                </c:pt>
                <c:pt idx="21715">
                  <c:v>0</c:v>
                </c:pt>
                <c:pt idx="21716">
                  <c:v>0</c:v>
                </c:pt>
                <c:pt idx="21717">
                  <c:v>0</c:v>
                </c:pt>
                <c:pt idx="21718">
                  <c:v>0</c:v>
                </c:pt>
                <c:pt idx="21719">
                  <c:v>0</c:v>
                </c:pt>
                <c:pt idx="21720">
                  <c:v>0</c:v>
                </c:pt>
                <c:pt idx="21721">
                  <c:v>0</c:v>
                </c:pt>
                <c:pt idx="21722">
                  <c:v>0</c:v>
                </c:pt>
                <c:pt idx="21723">
                  <c:v>0</c:v>
                </c:pt>
                <c:pt idx="21724">
                  <c:v>0</c:v>
                </c:pt>
                <c:pt idx="21725">
                  <c:v>0</c:v>
                </c:pt>
                <c:pt idx="21726">
                  <c:v>0</c:v>
                </c:pt>
                <c:pt idx="21727">
                  <c:v>0</c:v>
                </c:pt>
                <c:pt idx="21728">
                  <c:v>0</c:v>
                </c:pt>
                <c:pt idx="21729">
                  <c:v>0</c:v>
                </c:pt>
                <c:pt idx="21730">
                  <c:v>0</c:v>
                </c:pt>
                <c:pt idx="21731">
                  <c:v>0</c:v>
                </c:pt>
                <c:pt idx="21732">
                  <c:v>0</c:v>
                </c:pt>
                <c:pt idx="21733">
                  <c:v>0</c:v>
                </c:pt>
                <c:pt idx="21734">
                  <c:v>0</c:v>
                </c:pt>
                <c:pt idx="21735">
                  <c:v>0</c:v>
                </c:pt>
                <c:pt idx="21736">
                  <c:v>0</c:v>
                </c:pt>
                <c:pt idx="21737">
                  <c:v>0</c:v>
                </c:pt>
                <c:pt idx="21738">
                  <c:v>0</c:v>
                </c:pt>
                <c:pt idx="21739">
                  <c:v>0</c:v>
                </c:pt>
                <c:pt idx="21740">
                  <c:v>0</c:v>
                </c:pt>
                <c:pt idx="21741">
                  <c:v>0</c:v>
                </c:pt>
                <c:pt idx="21742">
                  <c:v>0</c:v>
                </c:pt>
                <c:pt idx="21743">
                  <c:v>0</c:v>
                </c:pt>
                <c:pt idx="21744">
                  <c:v>0</c:v>
                </c:pt>
                <c:pt idx="21745">
                  <c:v>0</c:v>
                </c:pt>
                <c:pt idx="21746">
                  <c:v>0</c:v>
                </c:pt>
                <c:pt idx="21747">
                  <c:v>0</c:v>
                </c:pt>
                <c:pt idx="21748">
                  <c:v>0</c:v>
                </c:pt>
                <c:pt idx="21749">
                  <c:v>0</c:v>
                </c:pt>
                <c:pt idx="21750">
                  <c:v>0</c:v>
                </c:pt>
                <c:pt idx="21751">
                  <c:v>0</c:v>
                </c:pt>
                <c:pt idx="21752">
                  <c:v>0</c:v>
                </c:pt>
                <c:pt idx="21753">
                  <c:v>0</c:v>
                </c:pt>
                <c:pt idx="21754">
                  <c:v>0</c:v>
                </c:pt>
                <c:pt idx="21755">
                  <c:v>0</c:v>
                </c:pt>
                <c:pt idx="21756">
                  <c:v>0</c:v>
                </c:pt>
                <c:pt idx="21757">
                  <c:v>0</c:v>
                </c:pt>
                <c:pt idx="21758">
                  <c:v>0</c:v>
                </c:pt>
                <c:pt idx="21759">
                  <c:v>0</c:v>
                </c:pt>
                <c:pt idx="21760">
                  <c:v>0</c:v>
                </c:pt>
                <c:pt idx="21761">
                  <c:v>0</c:v>
                </c:pt>
                <c:pt idx="21762">
                  <c:v>0</c:v>
                </c:pt>
                <c:pt idx="21763">
                  <c:v>0</c:v>
                </c:pt>
                <c:pt idx="21764">
                  <c:v>0</c:v>
                </c:pt>
                <c:pt idx="21765">
                  <c:v>0</c:v>
                </c:pt>
                <c:pt idx="21766">
                  <c:v>0</c:v>
                </c:pt>
                <c:pt idx="21767">
                  <c:v>0</c:v>
                </c:pt>
                <c:pt idx="21768">
                  <c:v>0</c:v>
                </c:pt>
                <c:pt idx="21769">
                  <c:v>0</c:v>
                </c:pt>
                <c:pt idx="21770">
                  <c:v>0</c:v>
                </c:pt>
                <c:pt idx="21771">
                  <c:v>0</c:v>
                </c:pt>
                <c:pt idx="21772">
                  <c:v>0</c:v>
                </c:pt>
                <c:pt idx="21773">
                  <c:v>0</c:v>
                </c:pt>
                <c:pt idx="21774">
                  <c:v>0</c:v>
                </c:pt>
                <c:pt idx="21775">
                  <c:v>0</c:v>
                </c:pt>
                <c:pt idx="21776">
                  <c:v>0</c:v>
                </c:pt>
                <c:pt idx="21777">
                  <c:v>0</c:v>
                </c:pt>
                <c:pt idx="21778">
                  <c:v>0</c:v>
                </c:pt>
                <c:pt idx="21779">
                  <c:v>0</c:v>
                </c:pt>
                <c:pt idx="21780">
                  <c:v>0</c:v>
                </c:pt>
                <c:pt idx="21781">
                  <c:v>0</c:v>
                </c:pt>
                <c:pt idx="21782">
                  <c:v>0</c:v>
                </c:pt>
                <c:pt idx="21783">
                  <c:v>0</c:v>
                </c:pt>
                <c:pt idx="21784">
                  <c:v>0</c:v>
                </c:pt>
                <c:pt idx="21785">
                  <c:v>0</c:v>
                </c:pt>
                <c:pt idx="21786">
                  <c:v>0</c:v>
                </c:pt>
                <c:pt idx="21787">
                  <c:v>0</c:v>
                </c:pt>
                <c:pt idx="21788">
                  <c:v>0</c:v>
                </c:pt>
                <c:pt idx="21789">
                  <c:v>0</c:v>
                </c:pt>
                <c:pt idx="21790">
                  <c:v>0</c:v>
                </c:pt>
                <c:pt idx="21791">
                  <c:v>0</c:v>
                </c:pt>
                <c:pt idx="21792">
                  <c:v>0</c:v>
                </c:pt>
                <c:pt idx="21793">
                  <c:v>0</c:v>
                </c:pt>
                <c:pt idx="21794">
                  <c:v>0</c:v>
                </c:pt>
                <c:pt idx="21795">
                  <c:v>0</c:v>
                </c:pt>
                <c:pt idx="21796">
                  <c:v>0</c:v>
                </c:pt>
                <c:pt idx="21797">
                  <c:v>0</c:v>
                </c:pt>
                <c:pt idx="21798">
                  <c:v>0</c:v>
                </c:pt>
                <c:pt idx="21799">
                  <c:v>0</c:v>
                </c:pt>
                <c:pt idx="21800">
                  <c:v>0</c:v>
                </c:pt>
                <c:pt idx="21801">
                  <c:v>0</c:v>
                </c:pt>
                <c:pt idx="21802">
                  <c:v>0</c:v>
                </c:pt>
                <c:pt idx="21803">
                  <c:v>0</c:v>
                </c:pt>
                <c:pt idx="21804">
                  <c:v>0</c:v>
                </c:pt>
                <c:pt idx="21805">
                  <c:v>0</c:v>
                </c:pt>
                <c:pt idx="21806">
                  <c:v>0</c:v>
                </c:pt>
                <c:pt idx="21807">
                  <c:v>0</c:v>
                </c:pt>
                <c:pt idx="21808">
                  <c:v>0</c:v>
                </c:pt>
                <c:pt idx="21809">
                  <c:v>0</c:v>
                </c:pt>
                <c:pt idx="21810">
                  <c:v>0</c:v>
                </c:pt>
                <c:pt idx="21811">
                  <c:v>0</c:v>
                </c:pt>
                <c:pt idx="21812">
                  <c:v>0</c:v>
                </c:pt>
                <c:pt idx="21813">
                  <c:v>0</c:v>
                </c:pt>
                <c:pt idx="21814">
                  <c:v>0</c:v>
                </c:pt>
                <c:pt idx="21815">
                  <c:v>0</c:v>
                </c:pt>
                <c:pt idx="21816">
                  <c:v>0</c:v>
                </c:pt>
                <c:pt idx="21817">
                  <c:v>0</c:v>
                </c:pt>
                <c:pt idx="21818">
                  <c:v>0</c:v>
                </c:pt>
                <c:pt idx="21819">
                  <c:v>0</c:v>
                </c:pt>
                <c:pt idx="21820">
                  <c:v>0</c:v>
                </c:pt>
                <c:pt idx="21821">
                  <c:v>0</c:v>
                </c:pt>
                <c:pt idx="21822">
                  <c:v>0</c:v>
                </c:pt>
                <c:pt idx="21823">
                  <c:v>0</c:v>
                </c:pt>
                <c:pt idx="21824">
                  <c:v>0</c:v>
                </c:pt>
                <c:pt idx="21825">
                  <c:v>0</c:v>
                </c:pt>
                <c:pt idx="21826">
                  <c:v>0</c:v>
                </c:pt>
                <c:pt idx="21827">
                  <c:v>0</c:v>
                </c:pt>
                <c:pt idx="21828">
                  <c:v>0</c:v>
                </c:pt>
                <c:pt idx="21829">
                  <c:v>0</c:v>
                </c:pt>
                <c:pt idx="21830">
                  <c:v>0</c:v>
                </c:pt>
                <c:pt idx="21831">
                  <c:v>0</c:v>
                </c:pt>
                <c:pt idx="21832">
                  <c:v>0</c:v>
                </c:pt>
                <c:pt idx="21833">
                  <c:v>0</c:v>
                </c:pt>
                <c:pt idx="21834">
                  <c:v>0</c:v>
                </c:pt>
                <c:pt idx="21835">
                  <c:v>0</c:v>
                </c:pt>
                <c:pt idx="21836">
                  <c:v>0</c:v>
                </c:pt>
                <c:pt idx="21837">
                  <c:v>0</c:v>
                </c:pt>
                <c:pt idx="21838">
                  <c:v>0</c:v>
                </c:pt>
                <c:pt idx="21839">
                  <c:v>0</c:v>
                </c:pt>
                <c:pt idx="21840">
                  <c:v>0</c:v>
                </c:pt>
                <c:pt idx="21841">
                  <c:v>0</c:v>
                </c:pt>
                <c:pt idx="21842">
                  <c:v>0</c:v>
                </c:pt>
                <c:pt idx="21843">
                  <c:v>0</c:v>
                </c:pt>
                <c:pt idx="21844">
                  <c:v>0</c:v>
                </c:pt>
                <c:pt idx="21845">
                  <c:v>0</c:v>
                </c:pt>
                <c:pt idx="21846">
                  <c:v>0</c:v>
                </c:pt>
                <c:pt idx="21847">
                  <c:v>0</c:v>
                </c:pt>
                <c:pt idx="21848">
                  <c:v>0</c:v>
                </c:pt>
                <c:pt idx="21849">
                  <c:v>0</c:v>
                </c:pt>
                <c:pt idx="21850">
                  <c:v>0</c:v>
                </c:pt>
                <c:pt idx="21851">
                  <c:v>0</c:v>
                </c:pt>
                <c:pt idx="21852">
                  <c:v>0</c:v>
                </c:pt>
                <c:pt idx="21853">
                  <c:v>0</c:v>
                </c:pt>
                <c:pt idx="21854">
                  <c:v>0</c:v>
                </c:pt>
                <c:pt idx="21855">
                  <c:v>0</c:v>
                </c:pt>
                <c:pt idx="21856">
                  <c:v>0</c:v>
                </c:pt>
                <c:pt idx="21857">
                  <c:v>0</c:v>
                </c:pt>
                <c:pt idx="21858">
                  <c:v>0</c:v>
                </c:pt>
                <c:pt idx="21859">
                  <c:v>0</c:v>
                </c:pt>
                <c:pt idx="21860">
                  <c:v>0</c:v>
                </c:pt>
                <c:pt idx="21861">
                  <c:v>0</c:v>
                </c:pt>
                <c:pt idx="21862">
                  <c:v>0</c:v>
                </c:pt>
                <c:pt idx="21863">
                  <c:v>0</c:v>
                </c:pt>
                <c:pt idx="21864">
                  <c:v>0</c:v>
                </c:pt>
                <c:pt idx="21865">
                  <c:v>0</c:v>
                </c:pt>
                <c:pt idx="21866">
                  <c:v>0</c:v>
                </c:pt>
                <c:pt idx="21867">
                  <c:v>0</c:v>
                </c:pt>
                <c:pt idx="21868">
                  <c:v>0</c:v>
                </c:pt>
                <c:pt idx="21869">
                  <c:v>0</c:v>
                </c:pt>
                <c:pt idx="21870">
                  <c:v>0</c:v>
                </c:pt>
                <c:pt idx="21871">
                  <c:v>0</c:v>
                </c:pt>
                <c:pt idx="21872">
                  <c:v>0</c:v>
                </c:pt>
                <c:pt idx="21873">
                  <c:v>0</c:v>
                </c:pt>
                <c:pt idx="21874">
                  <c:v>0</c:v>
                </c:pt>
                <c:pt idx="21875">
                  <c:v>0</c:v>
                </c:pt>
                <c:pt idx="21876">
                  <c:v>0</c:v>
                </c:pt>
                <c:pt idx="21877">
                  <c:v>0</c:v>
                </c:pt>
                <c:pt idx="21878">
                  <c:v>0</c:v>
                </c:pt>
                <c:pt idx="21879">
                  <c:v>0</c:v>
                </c:pt>
                <c:pt idx="21880">
                  <c:v>0</c:v>
                </c:pt>
                <c:pt idx="21881">
                  <c:v>0</c:v>
                </c:pt>
                <c:pt idx="21882">
                  <c:v>0</c:v>
                </c:pt>
                <c:pt idx="21883">
                  <c:v>0</c:v>
                </c:pt>
                <c:pt idx="21884">
                  <c:v>0</c:v>
                </c:pt>
                <c:pt idx="21885">
                  <c:v>0</c:v>
                </c:pt>
                <c:pt idx="21886">
                  <c:v>0</c:v>
                </c:pt>
                <c:pt idx="21887">
                  <c:v>0</c:v>
                </c:pt>
                <c:pt idx="21888">
                  <c:v>0</c:v>
                </c:pt>
                <c:pt idx="21889">
                  <c:v>0</c:v>
                </c:pt>
                <c:pt idx="21890">
                  <c:v>0</c:v>
                </c:pt>
                <c:pt idx="21891">
                  <c:v>0</c:v>
                </c:pt>
                <c:pt idx="21892">
                  <c:v>0</c:v>
                </c:pt>
                <c:pt idx="21893">
                  <c:v>0</c:v>
                </c:pt>
                <c:pt idx="21894">
                  <c:v>0</c:v>
                </c:pt>
                <c:pt idx="21895">
                  <c:v>0</c:v>
                </c:pt>
                <c:pt idx="21896">
                  <c:v>0</c:v>
                </c:pt>
                <c:pt idx="21897">
                  <c:v>0</c:v>
                </c:pt>
                <c:pt idx="21898">
                  <c:v>0</c:v>
                </c:pt>
                <c:pt idx="21899">
                  <c:v>0</c:v>
                </c:pt>
                <c:pt idx="21900">
                  <c:v>0</c:v>
                </c:pt>
                <c:pt idx="21901">
                  <c:v>0</c:v>
                </c:pt>
                <c:pt idx="21902">
                  <c:v>0</c:v>
                </c:pt>
                <c:pt idx="21903">
                  <c:v>0</c:v>
                </c:pt>
                <c:pt idx="21904">
                  <c:v>0</c:v>
                </c:pt>
                <c:pt idx="21905">
                  <c:v>0</c:v>
                </c:pt>
                <c:pt idx="21906">
                  <c:v>0</c:v>
                </c:pt>
                <c:pt idx="21907">
                  <c:v>0</c:v>
                </c:pt>
                <c:pt idx="21908">
                  <c:v>0</c:v>
                </c:pt>
                <c:pt idx="21909">
                  <c:v>0</c:v>
                </c:pt>
                <c:pt idx="21910">
                  <c:v>0</c:v>
                </c:pt>
                <c:pt idx="21911">
                  <c:v>0</c:v>
                </c:pt>
                <c:pt idx="21912">
                  <c:v>0</c:v>
                </c:pt>
                <c:pt idx="21913">
                  <c:v>0</c:v>
                </c:pt>
                <c:pt idx="21914">
                  <c:v>0</c:v>
                </c:pt>
                <c:pt idx="21915">
                  <c:v>0</c:v>
                </c:pt>
                <c:pt idx="21916">
                  <c:v>0</c:v>
                </c:pt>
                <c:pt idx="21917">
                  <c:v>0</c:v>
                </c:pt>
                <c:pt idx="21918">
                  <c:v>0</c:v>
                </c:pt>
                <c:pt idx="21919">
                  <c:v>0</c:v>
                </c:pt>
                <c:pt idx="21920">
                  <c:v>0</c:v>
                </c:pt>
                <c:pt idx="21921">
                  <c:v>0</c:v>
                </c:pt>
                <c:pt idx="21922">
                  <c:v>0</c:v>
                </c:pt>
                <c:pt idx="21923">
                  <c:v>0</c:v>
                </c:pt>
                <c:pt idx="21924">
                  <c:v>0</c:v>
                </c:pt>
                <c:pt idx="21925">
                  <c:v>0</c:v>
                </c:pt>
                <c:pt idx="21926">
                  <c:v>0</c:v>
                </c:pt>
                <c:pt idx="21927">
                  <c:v>0</c:v>
                </c:pt>
                <c:pt idx="21928">
                  <c:v>0</c:v>
                </c:pt>
                <c:pt idx="21929">
                  <c:v>0</c:v>
                </c:pt>
                <c:pt idx="21930">
                  <c:v>0</c:v>
                </c:pt>
                <c:pt idx="21931">
                  <c:v>0</c:v>
                </c:pt>
                <c:pt idx="21932">
                  <c:v>0</c:v>
                </c:pt>
                <c:pt idx="21933">
                  <c:v>0</c:v>
                </c:pt>
                <c:pt idx="21934">
                  <c:v>0</c:v>
                </c:pt>
                <c:pt idx="21935">
                  <c:v>0</c:v>
                </c:pt>
                <c:pt idx="21936">
                  <c:v>0</c:v>
                </c:pt>
                <c:pt idx="21937">
                  <c:v>0</c:v>
                </c:pt>
                <c:pt idx="21938">
                  <c:v>0</c:v>
                </c:pt>
                <c:pt idx="21939">
                  <c:v>0</c:v>
                </c:pt>
                <c:pt idx="21940">
                  <c:v>0</c:v>
                </c:pt>
                <c:pt idx="21941">
                  <c:v>0</c:v>
                </c:pt>
                <c:pt idx="21942">
                  <c:v>0</c:v>
                </c:pt>
                <c:pt idx="21943">
                  <c:v>0</c:v>
                </c:pt>
                <c:pt idx="21944">
                  <c:v>0</c:v>
                </c:pt>
                <c:pt idx="21945">
                  <c:v>0</c:v>
                </c:pt>
                <c:pt idx="21946">
                  <c:v>0</c:v>
                </c:pt>
                <c:pt idx="21947">
                  <c:v>0</c:v>
                </c:pt>
                <c:pt idx="21948">
                  <c:v>0</c:v>
                </c:pt>
                <c:pt idx="21949">
                  <c:v>0</c:v>
                </c:pt>
                <c:pt idx="21950">
                  <c:v>0</c:v>
                </c:pt>
                <c:pt idx="21951">
                  <c:v>0</c:v>
                </c:pt>
                <c:pt idx="21952">
                  <c:v>0</c:v>
                </c:pt>
                <c:pt idx="21953">
                  <c:v>0</c:v>
                </c:pt>
                <c:pt idx="21954">
                  <c:v>0</c:v>
                </c:pt>
                <c:pt idx="21955">
                  <c:v>0</c:v>
                </c:pt>
                <c:pt idx="21956">
                  <c:v>0</c:v>
                </c:pt>
                <c:pt idx="21957">
                  <c:v>0</c:v>
                </c:pt>
                <c:pt idx="21958">
                  <c:v>0</c:v>
                </c:pt>
                <c:pt idx="21959">
                  <c:v>0</c:v>
                </c:pt>
                <c:pt idx="21960">
                  <c:v>0</c:v>
                </c:pt>
                <c:pt idx="21961">
                  <c:v>0</c:v>
                </c:pt>
                <c:pt idx="21962">
                  <c:v>0</c:v>
                </c:pt>
                <c:pt idx="21963">
                  <c:v>0</c:v>
                </c:pt>
                <c:pt idx="21964">
                  <c:v>0</c:v>
                </c:pt>
                <c:pt idx="21965">
                  <c:v>0</c:v>
                </c:pt>
                <c:pt idx="21966">
                  <c:v>0</c:v>
                </c:pt>
                <c:pt idx="21967">
                  <c:v>0</c:v>
                </c:pt>
                <c:pt idx="21968">
                  <c:v>0</c:v>
                </c:pt>
                <c:pt idx="21969">
                  <c:v>0</c:v>
                </c:pt>
                <c:pt idx="21970">
                  <c:v>0</c:v>
                </c:pt>
                <c:pt idx="21971">
                  <c:v>0</c:v>
                </c:pt>
                <c:pt idx="21972">
                  <c:v>0</c:v>
                </c:pt>
                <c:pt idx="21973">
                  <c:v>0</c:v>
                </c:pt>
                <c:pt idx="21974">
                  <c:v>0</c:v>
                </c:pt>
                <c:pt idx="21975">
                  <c:v>0</c:v>
                </c:pt>
                <c:pt idx="21976">
                  <c:v>0</c:v>
                </c:pt>
                <c:pt idx="21977">
                  <c:v>0</c:v>
                </c:pt>
                <c:pt idx="21978">
                  <c:v>0</c:v>
                </c:pt>
                <c:pt idx="21979">
                  <c:v>0</c:v>
                </c:pt>
                <c:pt idx="21980">
                  <c:v>0</c:v>
                </c:pt>
                <c:pt idx="21981">
                  <c:v>0</c:v>
                </c:pt>
                <c:pt idx="21982">
                  <c:v>0</c:v>
                </c:pt>
                <c:pt idx="21983">
                  <c:v>0</c:v>
                </c:pt>
                <c:pt idx="21984">
                  <c:v>0</c:v>
                </c:pt>
                <c:pt idx="21985">
                  <c:v>0</c:v>
                </c:pt>
                <c:pt idx="21986">
                  <c:v>0</c:v>
                </c:pt>
                <c:pt idx="21987">
                  <c:v>0</c:v>
                </c:pt>
                <c:pt idx="21988">
                  <c:v>0</c:v>
                </c:pt>
                <c:pt idx="21989">
                  <c:v>0</c:v>
                </c:pt>
                <c:pt idx="21990">
                  <c:v>0</c:v>
                </c:pt>
                <c:pt idx="21991">
                  <c:v>0</c:v>
                </c:pt>
                <c:pt idx="21992">
                  <c:v>0</c:v>
                </c:pt>
                <c:pt idx="21993">
                  <c:v>0</c:v>
                </c:pt>
                <c:pt idx="21994">
                  <c:v>0</c:v>
                </c:pt>
                <c:pt idx="21995">
                  <c:v>0</c:v>
                </c:pt>
                <c:pt idx="21996">
                  <c:v>0</c:v>
                </c:pt>
                <c:pt idx="21997">
                  <c:v>0</c:v>
                </c:pt>
                <c:pt idx="21998">
                  <c:v>0</c:v>
                </c:pt>
                <c:pt idx="21999">
                  <c:v>0</c:v>
                </c:pt>
                <c:pt idx="22000">
                  <c:v>0</c:v>
                </c:pt>
                <c:pt idx="22001">
                  <c:v>0</c:v>
                </c:pt>
                <c:pt idx="22002">
                  <c:v>0</c:v>
                </c:pt>
                <c:pt idx="22003">
                  <c:v>0</c:v>
                </c:pt>
                <c:pt idx="22004">
                  <c:v>0</c:v>
                </c:pt>
                <c:pt idx="22005">
                  <c:v>0</c:v>
                </c:pt>
                <c:pt idx="22006">
                  <c:v>0</c:v>
                </c:pt>
                <c:pt idx="22007">
                  <c:v>0</c:v>
                </c:pt>
                <c:pt idx="22008">
                  <c:v>0</c:v>
                </c:pt>
                <c:pt idx="22009">
                  <c:v>0</c:v>
                </c:pt>
                <c:pt idx="22010">
                  <c:v>0</c:v>
                </c:pt>
                <c:pt idx="22011">
                  <c:v>0</c:v>
                </c:pt>
                <c:pt idx="22012">
                  <c:v>0</c:v>
                </c:pt>
                <c:pt idx="22013">
                  <c:v>0</c:v>
                </c:pt>
                <c:pt idx="22014">
                  <c:v>0</c:v>
                </c:pt>
                <c:pt idx="22015">
                  <c:v>0</c:v>
                </c:pt>
                <c:pt idx="22016">
                  <c:v>0</c:v>
                </c:pt>
                <c:pt idx="22017">
                  <c:v>0</c:v>
                </c:pt>
                <c:pt idx="22018">
                  <c:v>0</c:v>
                </c:pt>
                <c:pt idx="22019">
                  <c:v>0</c:v>
                </c:pt>
                <c:pt idx="22020">
                  <c:v>0</c:v>
                </c:pt>
                <c:pt idx="22021">
                  <c:v>0</c:v>
                </c:pt>
                <c:pt idx="22022">
                  <c:v>0</c:v>
                </c:pt>
                <c:pt idx="22023">
                  <c:v>0</c:v>
                </c:pt>
                <c:pt idx="22024">
                  <c:v>0</c:v>
                </c:pt>
                <c:pt idx="22025">
                  <c:v>0</c:v>
                </c:pt>
                <c:pt idx="22026">
                  <c:v>0</c:v>
                </c:pt>
                <c:pt idx="22027">
                  <c:v>0</c:v>
                </c:pt>
                <c:pt idx="22028">
                  <c:v>0</c:v>
                </c:pt>
                <c:pt idx="22029">
                  <c:v>0</c:v>
                </c:pt>
                <c:pt idx="22030">
                  <c:v>0</c:v>
                </c:pt>
                <c:pt idx="22031">
                  <c:v>0</c:v>
                </c:pt>
                <c:pt idx="22032">
                  <c:v>0</c:v>
                </c:pt>
                <c:pt idx="22033">
                  <c:v>0</c:v>
                </c:pt>
                <c:pt idx="22034">
                  <c:v>0</c:v>
                </c:pt>
                <c:pt idx="22035">
                  <c:v>0</c:v>
                </c:pt>
                <c:pt idx="22036">
                  <c:v>0</c:v>
                </c:pt>
                <c:pt idx="22037">
                  <c:v>0</c:v>
                </c:pt>
                <c:pt idx="22038">
                  <c:v>0</c:v>
                </c:pt>
                <c:pt idx="22039">
                  <c:v>0</c:v>
                </c:pt>
                <c:pt idx="22040">
                  <c:v>0</c:v>
                </c:pt>
                <c:pt idx="22041">
                  <c:v>0</c:v>
                </c:pt>
                <c:pt idx="22042">
                  <c:v>0</c:v>
                </c:pt>
                <c:pt idx="22043">
                  <c:v>0</c:v>
                </c:pt>
                <c:pt idx="22044">
                  <c:v>0</c:v>
                </c:pt>
                <c:pt idx="22045">
                  <c:v>0</c:v>
                </c:pt>
                <c:pt idx="22046">
                  <c:v>0</c:v>
                </c:pt>
                <c:pt idx="22047">
                  <c:v>0</c:v>
                </c:pt>
                <c:pt idx="22048">
                  <c:v>0</c:v>
                </c:pt>
                <c:pt idx="22049">
                  <c:v>0</c:v>
                </c:pt>
                <c:pt idx="22050">
                  <c:v>0</c:v>
                </c:pt>
                <c:pt idx="22051">
                  <c:v>0</c:v>
                </c:pt>
                <c:pt idx="22052">
                  <c:v>0</c:v>
                </c:pt>
                <c:pt idx="22053">
                  <c:v>0</c:v>
                </c:pt>
                <c:pt idx="22054">
                  <c:v>0</c:v>
                </c:pt>
                <c:pt idx="22055">
                  <c:v>0</c:v>
                </c:pt>
                <c:pt idx="22056">
                  <c:v>0</c:v>
                </c:pt>
                <c:pt idx="22057">
                  <c:v>0</c:v>
                </c:pt>
                <c:pt idx="22058">
                  <c:v>0</c:v>
                </c:pt>
                <c:pt idx="22059">
                  <c:v>0</c:v>
                </c:pt>
                <c:pt idx="22060">
                  <c:v>0</c:v>
                </c:pt>
                <c:pt idx="22061">
                  <c:v>0</c:v>
                </c:pt>
                <c:pt idx="22062">
                  <c:v>0</c:v>
                </c:pt>
                <c:pt idx="22063">
                  <c:v>0</c:v>
                </c:pt>
                <c:pt idx="22064">
                  <c:v>0</c:v>
                </c:pt>
                <c:pt idx="22065">
                  <c:v>0</c:v>
                </c:pt>
                <c:pt idx="22066">
                  <c:v>0</c:v>
                </c:pt>
                <c:pt idx="22067">
                  <c:v>0</c:v>
                </c:pt>
                <c:pt idx="22068">
                  <c:v>0</c:v>
                </c:pt>
                <c:pt idx="22069">
                  <c:v>0</c:v>
                </c:pt>
                <c:pt idx="22070">
                  <c:v>0</c:v>
                </c:pt>
                <c:pt idx="22071">
                  <c:v>0</c:v>
                </c:pt>
                <c:pt idx="22072">
                  <c:v>0</c:v>
                </c:pt>
                <c:pt idx="22073">
                  <c:v>0</c:v>
                </c:pt>
                <c:pt idx="22074">
                  <c:v>0</c:v>
                </c:pt>
                <c:pt idx="22075">
                  <c:v>0</c:v>
                </c:pt>
                <c:pt idx="22076">
                  <c:v>0</c:v>
                </c:pt>
                <c:pt idx="22077">
                  <c:v>0</c:v>
                </c:pt>
                <c:pt idx="22078">
                  <c:v>0</c:v>
                </c:pt>
                <c:pt idx="22079">
                  <c:v>0</c:v>
                </c:pt>
                <c:pt idx="22080">
                  <c:v>0</c:v>
                </c:pt>
                <c:pt idx="22081">
                  <c:v>0</c:v>
                </c:pt>
                <c:pt idx="22082">
                  <c:v>0</c:v>
                </c:pt>
                <c:pt idx="22083">
                  <c:v>0</c:v>
                </c:pt>
                <c:pt idx="22084">
                  <c:v>0</c:v>
                </c:pt>
                <c:pt idx="22085">
                  <c:v>0</c:v>
                </c:pt>
                <c:pt idx="22086">
                  <c:v>0</c:v>
                </c:pt>
                <c:pt idx="22087">
                  <c:v>0</c:v>
                </c:pt>
                <c:pt idx="22088">
                  <c:v>0</c:v>
                </c:pt>
                <c:pt idx="22089">
                  <c:v>0</c:v>
                </c:pt>
                <c:pt idx="22090">
                  <c:v>0</c:v>
                </c:pt>
                <c:pt idx="22091">
                  <c:v>0</c:v>
                </c:pt>
                <c:pt idx="22092">
                  <c:v>0</c:v>
                </c:pt>
                <c:pt idx="22093">
                  <c:v>0</c:v>
                </c:pt>
                <c:pt idx="22094">
                  <c:v>0</c:v>
                </c:pt>
                <c:pt idx="22095">
                  <c:v>0</c:v>
                </c:pt>
                <c:pt idx="22096">
                  <c:v>0</c:v>
                </c:pt>
                <c:pt idx="22097">
                  <c:v>0</c:v>
                </c:pt>
                <c:pt idx="22098">
                  <c:v>0</c:v>
                </c:pt>
                <c:pt idx="22099">
                  <c:v>0</c:v>
                </c:pt>
                <c:pt idx="22100">
                  <c:v>0</c:v>
                </c:pt>
                <c:pt idx="22101">
                  <c:v>0</c:v>
                </c:pt>
                <c:pt idx="22102">
                  <c:v>0</c:v>
                </c:pt>
                <c:pt idx="22103">
                  <c:v>0</c:v>
                </c:pt>
                <c:pt idx="22104">
                  <c:v>0</c:v>
                </c:pt>
                <c:pt idx="22105">
                  <c:v>0</c:v>
                </c:pt>
                <c:pt idx="22106">
                  <c:v>0</c:v>
                </c:pt>
                <c:pt idx="22107">
                  <c:v>0</c:v>
                </c:pt>
                <c:pt idx="22108">
                  <c:v>0</c:v>
                </c:pt>
                <c:pt idx="22109">
                  <c:v>0</c:v>
                </c:pt>
                <c:pt idx="22110">
                  <c:v>0</c:v>
                </c:pt>
                <c:pt idx="22111">
                  <c:v>0</c:v>
                </c:pt>
                <c:pt idx="22112">
                  <c:v>0</c:v>
                </c:pt>
                <c:pt idx="22113">
                  <c:v>0</c:v>
                </c:pt>
                <c:pt idx="22114">
                  <c:v>0</c:v>
                </c:pt>
                <c:pt idx="22115">
                  <c:v>0</c:v>
                </c:pt>
                <c:pt idx="22116">
                  <c:v>0</c:v>
                </c:pt>
                <c:pt idx="22117">
                  <c:v>0</c:v>
                </c:pt>
                <c:pt idx="22118">
                  <c:v>0</c:v>
                </c:pt>
                <c:pt idx="22119">
                  <c:v>0</c:v>
                </c:pt>
                <c:pt idx="22120">
                  <c:v>0</c:v>
                </c:pt>
                <c:pt idx="22121">
                  <c:v>0</c:v>
                </c:pt>
                <c:pt idx="22122">
                  <c:v>0</c:v>
                </c:pt>
                <c:pt idx="22123">
                  <c:v>0</c:v>
                </c:pt>
                <c:pt idx="22124">
                  <c:v>0</c:v>
                </c:pt>
                <c:pt idx="22125">
                  <c:v>0</c:v>
                </c:pt>
                <c:pt idx="22126">
                  <c:v>0</c:v>
                </c:pt>
                <c:pt idx="22127">
                  <c:v>0</c:v>
                </c:pt>
                <c:pt idx="22128">
                  <c:v>0</c:v>
                </c:pt>
                <c:pt idx="22129">
                  <c:v>0</c:v>
                </c:pt>
                <c:pt idx="22130">
                  <c:v>0</c:v>
                </c:pt>
                <c:pt idx="22131">
                  <c:v>0</c:v>
                </c:pt>
                <c:pt idx="22132">
                  <c:v>0</c:v>
                </c:pt>
                <c:pt idx="22133">
                  <c:v>0</c:v>
                </c:pt>
                <c:pt idx="22134">
                  <c:v>0</c:v>
                </c:pt>
                <c:pt idx="22135">
                  <c:v>0</c:v>
                </c:pt>
                <c:pt idx="22136">
                  <c:v>0</c:v>
                </c:pt>
                <c:pt idx="22137">
                  <c:v>0</c:v>
                </c:pt>
                <c:pt idx="22138">
                  <c:v>0</c:v>
                </c:pt>
                <c:pt idx="22139">
                  <c:v>0</c:v>
                </c:pt>
                <c:pt idx="22140">
                  <c:v>0</c:v>
                </c:pt>
                <c:pt idx="22141">
                  <c:v>0</c:v>
                </c:pt>
                <c:pt idx="22142">
                  <c:v>0</c:v>
                </c:pt>
                <c:pt idx="22143">
                  <c:v>0</c:v>
                </c:pt>
                <c:pt idx="22144">
                  <c:v>0</c:v>
                </c:pt>
                <c:pt idx="22145">
                  <c:v>0</c:v>
                </c:pt>
                <c:pt idx="22146">
                  <c:v>0</c:v>
                </c:pt>
                <c:pt idx="22147">
                  <c:v>0</c:v>
                </c:pt>
                <c:pt idx="22148">
                  <c:v>0</c:v>
                </c:pt>
                <c:pt idx="22149">
                  <c:v>0</c:v>
                </c:pt>
                <c:pt idx="22150">
                  <c:v>0</c:v>
                </c:pt>
                <c:pt idx="22151">
                  <c:v>0</c:v>
                </c:pt>
                <c:pt idx="22152">
                  <c:v>0</c:v>
                </c:pt>
                <c:pt idx="22153">
                  <c:v>0</c:v>
                </c:pt>
                <c:pt idx="22154">
                  <c:v>0</c:v>
                </c:pt>
                <c:pt idx="22155">
                  <c:v>0</c:v>
                </c:pt>
                <c:pt idx="22156">
                  <c:v>0</c:v>
                </c:pt>
                <c:pt idx="22157">
                  <c:v>0</c:v>
                </c:pt>
                <c:pt idx="22158">
                  <c:v>0</c:v>
                </c:pt>
                <c:pt idx="22159">
                  <c:v>0</c:v>
                </c:pt>
                <c:pt idx="22160">
                  <c:v>0</c:v>
                </c:pt>
                <c:pt idx="22161">
                  <c:v>0</c:v>
                </c:pt>
                <c:pt idx="22162">
                  <c:v>0</c:v>
                </c:pt>
                <c:pt idx="22163">
                  <c:v>0</c:v>
                </c:pt>
                <c:pt idx="22164">
                  <c:v>0</c:v>
                </c:pt>
                <c:pt idx="22165">
                  <c:v>0</c:v>
                </c:pt>
                <c:pt idx="22166">
                  <c:v>0</c:v>
                </c:pt>
                <c:pt idx="22167">
                  <c:v>0</c:v>
                </c:pt>
                <c:pt idx="22168">
                  <c:v>0</c:v>
                </c:pt>
                <c:pt idx="22169">
                  <c:v>0</c:v>
                </c:pt>
                <c:pt idx="22170">
                  <c:v>0</c:v>
                </c:pt>
                <c:pt idx="22171">
                  <c:v>0</c:v>
                </c:pt>
                <c:pt idx="22172">
                  <c:v>0</c:v>
                </c:pt>
                <c:pt idx="22173">
                  <c:v>0</c:v>
                </c:pt>
                <c:pt idx="22174">
                  <c:v>0</c:v>
                </c:pt>
                <c:pt idx="22175">
                  <c:v>0</c:v>
                </c:pt>
                <c:pt idx="22176">
                  <c:v>0</c:v>
                </c:pt>
                <c:pt idx="22177">
                  <c:v>0</c:v>
                </c:pt>
                <c:pt idx="22178">
                  <c:v>0</c:v>
                </c:pt>
                <c:pt idx="22179">
                  <c:v>0</c:v>
                </c:pt>
                <c:pt idx="22180">
                  <c:v>0</c:v>
                </c:pt>
                <c:pt idx="22181">
                  <c:v>0</c:v>
                </c:pt>
                <c:pt idx="22182">
                  <c:v>0</c:v>
                </c:pt>
                <c:pt idx="22183">
                  <c:v>0</c:v>
                </c:pt>
                <c:pt idx="22184">
                  <c:v>0</c:v>
                </c:pt>
                <c:pt idx="22185">
                  <c:v>0</c:v>
                </c:pt>
                <c:pt idx="22186">
                  <c:v>0</c:v>
                </c:pt>
                <c:pt idx="22187">
                  <c:v>0</c:v>
                </c:pt>
                <c:pt idx="22188">
                  <c:v>0</c:v>
                </c:pt>
                <c:pt idx="22189">
                  <c:v>0</c:v>
                </c:pt>
                <c:pt idx="22190">
                  <c:v>0</c:v>
                </c:pt>
                <c:pt idx="22191">
                  <c:v>0</c:v>
                </c:pt>
                <c:pt idx="22192">
                  <c:v>0</c:v>
                </c:pt>
                <c:pt idx="22193">
                  <c:v>0</c:v>
                </c:pt>
                <c:pt idx="22194">
                  <c:v>0</c:v>
                </c:pt>
                <c:pt idx="22195">
                  <c:v>0</c:v>
                </c:pt>
                <c:pt idx="22196">
                  <c:v>0</c:v>
                </c:pt>
                <c:pt idx="22197">
                  <c:v>0</c:v>
                </c:pt>
                <c:pt idx="22198">
                  <c:v>0</c:v>
                </c:pt>
                <c:pt idx="22199">
                  <c:v>0</c:v>
                </c:pt>
                <c:pt idx="22200">
                  <c:v>6</c:v>
                </c:pt>
                <c:pt idx="22201">
                  <c:v>6</c:v>
                </c:pt>
                <c:pt idx="22202">
                  <c:v>6</c:v>
                </c:pt>
                <c:pt idx="22203">
                  <c:v>6</c:v>
                </c:pt>
                <c:pt idx="22204">
                  <c:v>6</c:v>
                </c:pt>
                <c:pt idx="22205">
                  <c:v>6</c:v>
                </c:pt>
                <c:pt idx="22206">
                  <c:v>6</c:v>
                </c:pt>
                <c:pt idx="22207">
                  <c:v>6</c:v>
                </c:pt>
                <c:pt idx="22208">
                  <c:v>6</c:v>
                </c:pt>
                <c:pt idx="22209">
                  <c:v>6</c:v>
                </c:pt>
                <c:pt idx="22210">
                  <c:v>6</c:v>
                </c:pt>
                <c:pt idx="22211">
                  <c:v>6</c:v>
                </c:pt>
                <c:pt idx="22212">
                  <c:v>6</c:v>
                </c:pt>
                <c:pt idx="22213">
                  <c:v>6</c:v>
                </c:pt>
                <c:pt idx="22214">
                  <c:v>6</c:v>
                </c:pt>
                <c:pt idx="22215">
                  <c:v>6</c:v>
                </c:pt>
                <c:pt idx="22216">
                  <c:v>6</c:v>
                </c:pt>
                <c:pt idx="22217">
                  <c:v>6</c:v>
                </c:pt>
                <c:pt idx="22218">
                  <c:v>6</c:v>
                </c:pt>
                <c:pt idx="22219">
                  <c:v>6</c:v>
                </c:pt>
                <c:pt idx="22220">
                  <c:v>6</c:v>
                </c:pt>
                <c:pt idx="22221">
                  <c:v>6</c:v>
                </c:pt>
                <c:pt idx="22222">
                  <c:v>6</c:v>
                </c:pt>
                <c:pt idx="22223">
                  <c:v>6</c:v>
                </c:pt>
                <c:pt idx="22224">
                  <c:v>6</c:v>
                </c:pt>
                <c:pt idx="22225">
                  <c:v>6</c:v>
                </c:pt>
                <c:pt idx="22226">
                  <c:v>6</c:v>
                </c:pt>
                <c:pt idx="22227">
                  <c:v>6</c:v>
                </c:pt>
                <c:pt idx="22228">
                  <c:v>6</c:v>
                </c:pt>
                <c:pt idx="22229">
                  <c:v>6</c:v>
                </c:pt>
                <c:pt idx="22230">
                  <c:v>6</c:v>
                </c:pt>
                <c:pt idx="22231">
                  <c:v>6</c:v>
                </c:pt>
                <c:pt idx="22232">
                  <c:v>6</c:v>
                </c:pt>
                <c:pt idx="22233">
                  <c:v>6</c:v>
                </c:pt>
                <c:pt idx="22234">
                  <c:v>6</c:v>
                </c:pt>
                <c:pt idx="22235">
                  <c:v>6</c:v>
                </c:pt>
                <c:pt idx="22236">
                  <c:v>6</c:v>
                </c:pt>
                <c:pt idx="22237">
                  <c:v>6</c:v>
                </c:pt>
                <c:pt idx="22238">
                  <c:v>6</c:v>
                </c:pt>
                <c:pt idx="22239">
                  <c:v>6</c:v>
                </c:pt>
                <c:pt idx="22240">
                  <c:v>6</c:v>
                </c:pt>
                <c:pt idx="22241">
                  <c:v>6</c:v>
                </c:pt>
                <c:pt idx="22242">
                  <c:v>6</c:v>
                </c:pt>
                <c:pt idx="22243">
                  <c:v>6</c:v>
                </c:pt>
                <c:pt idx="22244">
                  <c:v>6</c:v>
                </c:pt>
                <c:pt idx="22245">
                  <c:v>6</c:v>
                </c:pt>
                <c:pt idx="22246">
                  <c:v>6</c:v>
                </c:pt>
                <c:pt idx="22247">
                  <c:v>6</c:v>
                </c:pt>
                <c:pt idx="22248">
                  <c:v>6</c:v>
                </c:pt>
                <c:pt idx="22249">
                  <c:v>6</c:v>
                </c:pt>
                <c:pt idx="22250">
                  <c:v>6</c:v>
                </c:pt>
                <c:pt idx="22251">
                  <c:v>6</c:v>
                </c:pt>
                <c:pt idx="22252">
                  <c:v>6</c:v>
                </c:pt>
                <c:pt idx="22253">
                  <c:v>6</c:v>
                </c:pt>
                <c:pt idx="22254">
                  <c:v>6</c:v>
                </c:pt>
                <c:pt idx="22255">
                  <c:v>6</c:v>
                </c:pt>
                <c:pt idx="22256">
                  <c:v>6</c:v>
                </c:pt>
                <c:pt idx="22257">
                  <c:v>6</c:v>
                </c:pt>
                <c:pt idx="22258">
                  <c:v>6</c:v>
                </c:pt>
                <c:pt idx="22259">
                  <c:v>6</c:v>
                </c:pt>
                <c:pt idx="22260">
                  <c:v>6</c:v>
                </c:pt>
                <c:pt idx="22261">
                  <c:v>6</c:v>
                </c:pt>
                <c:pt idx="22262">
                  <c:v>6</c:v>
                </c:pt>
                <c:pt idx="22263">
                  <c:v>6</c:v>
                </c:pt>
                <c:pt idx="22264">
                  <c:v>6</c:v>
                </c:pt>
                <c:pt idx="22265">
                  <c:v>6</c:v>
                </c:pt>
                <c:pt idx="22266">
                  <c:v>6</c:v>
                </c:pt>
                <c:pt idx="22267">
                  <c:v>6</c:v>
                </c:pt>
                <c:pt idx="22268">
                  <c:v>6</c:v>
                </c:pt>
                <c:pt idx="22269">
                  <c:v>6</c:v>
                </c:pt>
                <c:pt idx="22270">
                  <c:v>6</c:v>
                </c:pt>
                <c:pt idx="22271">
                  <c:v>6</c:v>
                </c:pt>
                <c:pt idx="22272">
                  <c:v>6</c:v>
                </c:pt>
                <c:pt idx="22273">
                  <c:v>6</c:v>
                </c:pt>
                <c:pt idx="22274">
                  <c:v>6</c:v>
                </c:pt>
                <c:pt idx="22275">
                  <c:v>6</c:v>
                </c:pt>
                <c:pt idx="22276">
                  <c:v>6</c:v>
                </c:pt>
                <c:pt idx="22277">
                  <c:v>6</c:v>
                </c:pt>
                <c:pt idx="22278">
                  <c:v>6</c:v>
                </c:pt>
                <c:pt idx="22279">
                  <c:v>6</c:v>
                </c:pt>
                <c:pt idx="22280">
                  <c:v>6</c:v>
                </c:pt>
                <c:pt idx="22281">
                  <c:v>6</c:v>
                </c:pt>
                <c:pt idx="22282">
                  <c:v>6</c:v>
                </c:pt>
                <c:pt idx="22283">
                  <c:v>6</c:v>
                </c:pt>
                <c:pt idx="22284">
                  <c:v>6</c:v>
                </c:pt>
                <c:pt idx="22285">
                  <c:v>6</c:v>
                </c:pt>
                <c:pt idx="22286">
                  <c:v>6</c:v>
                </c:pt>
                <c:pt idx="22287">
                  <c:v>6</c:v>
                </c:pt>
                <c:pt idx="22288">
                  <c:v>6</c:v>
                </c:pt>
                <c:pt idx="22289">
                  <c:v>6</c:v>
                </c:pt>
                <c:pt idx="22290">
                  <c:v>6</c:v>
                </c:pt>
                <c:pt idx="22291">
                  <c:v>6</c:v>
                </c:pt>
                <c:pt idx="22292">
                  <c:v>6</c:v>
                </c:pt>
                <c:pt idx="22293">
                  <c:v>6</c:v>
                </c:pt>
                <c:pt idx="22294">
                  <c:v>6</c:v>
                </c:pt>
                <c:pt idx="22295">
                  <c:v>6</c:v>
                </c:pt>
                <c:pt idx="22296">
                  <c:v>6</c:v>
                </c:pt>
                <c:pt idx="22297">
                  <c:v>6</c:v>
                </c:pt>
                <c:pt idx="22298">
                  <c:v>6</c:v>
                </c:pt>
                <c:pt idx="22299">
                  <c:v>6</c:v>
                </c:pt>
                <c:pt idx="22300">
                  <c:v>6</c:v>
                </c:pt>
                <c:pt idx="22301">
                  <c:v>6</c:v>
                </c:pt>
                <c:pt idx="22302">
                  <c:v>6</c:v>
                </c:pt>
                <c:pt idx="22303">
                  <c:v>6</c:v>
                </c:pt>
                <c:pt idx="22304">
                  <c:v>6</c:v>
                </c:pt>
                <c:pt idx="22305">
                  <c:v>6</c:v>
                </c:pt>
                <c:pt idx="22306">
                  <c:v>6</c:v>
                </c:pt>
                <c:pt idx="22307">
                  <c:v>6</c:v>
                </c:pt>
                <c:pt idx="22308">
                  <c:v>6</c:v>
                </c:pt>
                <c:pt idx="22309">
                  <c:v>6</c:v>
                </c:pt>
                <c:pt idx="22310">
                  <c:v>6</c:v>
                </c:pt>
                <c:pt idx="22311">
                  <c:v>6</c:v>
                </c:pt>
                <c:pt idx="22312">
                  <c:v>6</c:v>
                </c:pt>
                <c:pt idx="22313">
                  <c:v>6</c:v>
                </c:pt>
                <c:pt idx="22314">
                  <c:v>6</c:v>
                </c:pt>
                <c:pt idx="22315">
                  <c:v>6</c:v>
                </c:pt>
                <c:pt idx="22316">
                  <c:v>6</c:v>
                </c:pt>
                <c:pt idx="22317">
                  <c:v>6</c:v>
                </c:pt>
                <c:pt idx="22318">
                  <c:v>6</c:v>
                </c:pt>
                <c:pt idx="22319">
                  <c:v>6</c:v>
                </c:pt>
                <c:pt idx="22320">
                  <c:v>6</c:v>
                </c:pt>
                <c:pt idx="22321">
                  <c:v>6</c:v>
                </c:pt>
                <c:pt idx="22322">
                  <c:v>6</c:v>
                </c:pt>
                <c:pt idx="22323">
                  <c:v>6</c:v>
                </c:pt>
                <c:pt idx="22324">
                  <c:v>6</c:v>
                </c:pt>
                <c:pt idx="22325">
                  <c:v>6</c:v>
                </c:pt>
                <c:pt idx="22326">
                  <c:v>6</c:v>
                </c:pt>
                <c:pt idx="22327">
                  <c:v>6</c:v>
                </c:pt>
                <c:pt idx="22328">
                  <c:v>6</c:v>
                </c:pt>
                <c:pt idx="22329">
                  <c:v>6</c:v>
                </c:pt>
                <c:pt idx="22330">
                  <c:v>6</c:v>
                </c:pt>
                <c:pt idx="22331">
                  <c:v>6</c:v>
                </c:pt>
                <c:pt idx="22332">
                  <c:v>6</c:v>
                </c:pt>
                <c:pt idx="22333">
                  <c:v>6</c:v>
                </c:pt>
                <c:pt idx="22334">
                  <c:v>6</c:v>
                </c:pt>
                <c:pt idx="22335">
                  <c:v>6</c:v>
                </c:pt>
                <c:pt idx="22336">
                  <c:v>6</c:v>
                </c:pt>
                <c:pt idx="22337">
                  <c:v>6</c:v>
                </c:pt>
                <c:pt idx="22338">
                  <c:v>6</c:v>
                </c:pt>
                <c:pt idx="22339">
                  <c:v>6</c:v>
                </c:pt>
                <c:pt idx="22340">
                  <c:v>6</c:v>
                </c:pt>
                <c:pt idx="22341">
                  <c:v>6</c:v>
                </c:pt>
                <c:pt idx="22342">
                  <c:v>6</c:v>
                </c:pt>
                <c:pt idx="22343">
                  <c:v>6</c:v>
                </c:pt>
                <c:pt idx="22344">
                  <c:v>6</c:v>
                </c:pt>
                <c:pt idx="22345">
                  <c:v>6</c:v>
                </c:pt>
                <c:pt idx="22346">
                  <c:v>6</c:v>
                </c:pt>
                <c:pt idx="22347">
                  <c:v>6</c:v>
                </c:pt>
                <c:pt idx="22348">
                  <c:v>6</c:v>
                </c:pt>
                <c:pt idx="22349">
                  <c:v>6</c:v>
                </c:pt>
                <c:pt idx="22350">
                  <c:v>6</c:v>
                </c:pt>
                <c:pt idx="22351">
                  <c:v>6</c:v>
                </c:pt>
                <c:pt idx="22352">
                  <c:v>6</c:v>
                </c:pt>
                <c:pt idx="22353">
                  <c:v>6</c:v>
                </c:pt>
                <c:pt idx="22354">
                  <c:v>6</c:v>
                </c:pt>
                <c:pt idx="22355">
                  <c:v>6</c:v>
                </c:pt>
                <c:pt idx="22356">
                  <c:v>6</c:v>
                </c:pt>
                <c:pt idx="22357">
                  <c:v>6</c:v>
                </c:pt>
                <c:pt idx="22358">
                  <c:v>6</c:v>
                </c:pt>
                <c:pt idx="22359">
                  <c:v>6</c:v>
                </c:pt>
                <c:pt idx="22360">
                  <c:v>6</c:v>
                </c:pt>
                <c:pt idx="22361">
                  <c:v>6</c:v>
                </c:pt>
                <c:pt idx="22362">
                  <c:v>6</c:v>
                </c:pt>
                <c:pt idx="22363">
                  <c:v>6</c:v>
                </c:pt>
                <c:pt idx="22364">
                  <c:v>6</c:v>
                </c:pt>
                <c:pt idx="22365">
                  <c:v>6</c:v>
                </c:pt>
                <c:pt idx="22366">
                  <c:v>6</c:v>
                </c:pt>
                <c:pt idx="22367">
                  <c:v>6</c:v>
                </c:pt>
                <c:pt idx="22368">
                  <c:v>6</c:v>
                </c:pt>
                <c:pt idx="22369">
                  <c:v>6</c:v>
                </c:pt>
                <c:pt idx="22370">
                  <c:v>6</c:v>
                </c:pt>
                <c:pt idx="22371">
                  <c:v>6</c:v>
                </c:pt>
                <c:pt idx="22372">
                  <c:v>6</c:v>
                </c:pt>
                <c:pt idx="22373">
                  <c:v>6</c:v>
                </c:pt>
                <c:pt idx="22374">
                  <c:v>6</c:v>
                </c:pt>
                <c:pt idx="22375">
                  <c:v>6</c:v>
                </c:pt>
                <c:pt idx="22376">
                  <c:v>6</c:v>
                </c:pt>
                <c:pt idx="22377">
                  <c:v>6</c:v>
                </c:pt>
                <c:pt idx="22378">
                  <c:v>6</c:v>
                </c:pt>
                <c:pt idx="22379">
                  <c:v>6</c:v>
                </c:pt>
                <c:pt idx="22380">
                  <c:v>6</c:v>
                </c:pt>
                <c:pt idx="22381">
                  <c:v>6</c:v>
                </c:pt>
                <c:pt idx="22382">
                  <c:v>6</c:v>
                </c:pt>
                <c:pt idx="22383">
                  <c:v>6</c:v>
                </c:pt>
                <c:pt idx="22384">
                  <c:v>6</c:v>
                </c:pt>
                <c:pt idx="22385">
                  <c:v>6</c:v>
                </c:pt>
                <c:pt idx="22386">
                  <c:v>6</c:v>
                </c:pt>
                <c:pt idx="22387">
                  <c:v>6</c:v>
                </c:pt>
                <c:pt idx="22388">
                  <c:v>6</c:v>
                </c:pt>
                <c:pt idx="22389">
                  <c:v>6</c:v>
                </c:pt>
                <c:pt idx="22390">
                  <c:v>6</c:v>
                </c:pt>
                <c:pt idx="22391">
                  <c:v>6</c:v>
                </c:pt>
                <c:pt idx="22392">
                  <c:v>6</c:v>
                </c:pt>
                <c:pt idx="22393">
                  <c:v>6</c:v>
                </c:pt>
                <c:pt idx="22394">
                  <c:v>6</c:v>
                </c:pt>
                <c:pt idx="22395">
                  <c:v>6</c:v>
                </c:pt>
                <c:pt idx="22396">
                  <c:v>6</c:v>
                </c:pt>
                <c:pt idx="22397">
                  <c:v>6</c:v>
                </c:pt>
                <c:pt idx="22398">
                  <c:v>6</c:v>
                </c:pt>
                <c:pt idx="22399">
                  <c:v>6</c:v>
                </c:pt>
                <c:pt idx="22400">
                  <c:v>6</c:v>
                </c:pt>
                <c:pt idx="22401">
                  <c:v>6</c:v>
                </c:pt>
                <c:pt idx="22402">
                  <c:v>6</c:v>
                </c:pt>
                <c:pt idx="22403">
                  <c:v>6</c:v>
                </c:pt>
                <c:pt idx="22404">
                  <c:v>6</c:v>
                </c:pt>
                <c:pt idx="22405">
                  <c:v>6</c:v>
                </c:pt>
                <c:pt idx="22406">
                  <c:v>6</c:v>
                </c:pt>
                <c:pt idx="22407">
                  <c:v>6</c:v>
                </c:pt>
                <c:pt idx="22408">
                  <c:v>6</c:v>
                </c:pt>
                <c:pt idx="22409">
                  <c:v>6</c:v>
                </c:pt>
                <c:pt idx="22410">
                  <c:v>6</c:v>
                </c:pt>
                <c:pt idx="22411">
                  <c:v>6</c:v>
                </c:pt>
                <c:pt idx="22412">
                  <c:v>6</c:v>
                </c:pt>
                <c:pt idx="22413">
                  <c:v>6</c:v>
                </c:pt>
                <c:pt idx="22414">
                  <c:v>6</c:v>
                </c:pt>
                <c:pt idx="22415">
                  <c:v>6</c:v>
                </c:pt>
                <c:pt idx="22416">
                  <c:v>6</c:v>
                </c:pt>
                <c:pt idx="22417">
                  <c:v>6</c:v>
                </c:pt>
                <c:pt idx="22418">
                  <c:v>6</c:v>
                </c:pt>
                <c:pt idx="22419">
                  <c:v>6</c:v>
                </c:pt>
                <c:pt idx="22420">
                  <c:v>6</c:v>
                </c:pt>
                <c:pt idx="22421">
                  <c:v>6</c:v>
                </c:pt>
                <c:pt idx="22422">
                  <c:v>6</c:v>
                </c:pt>
                <c:pt idx="22423">
                  <c:v>6</c:v>
                </c:pt>
                <c:pt idx="22424">
                  <c:v>6</c:v>
                </c:pt>
                <c:pt idx="22425">
                  <c:v>6</c:v>
                </c:pt>
                <c:pt idx="22426">
                  <c:v>6</c:v>
                </c:pt>
                <c:pt idx="22427">
                  <c:v>6</c:v>
                </c:pt>
                <c:pt idx="22428">
                  <c:v>6</c:v>
                </c:pt>
                <c:pt idx="22429">
                  <c:v>6</c:v>
                </c:pt>
                <c:pt idx="22430">
                  <c:v>6</c:v>
                </c:pt>
                <c:pt idx="22431">
                  <c:v>6</c:v>
                </c:pt>
                <c:pt idx="22432">
                  <c:v>6</c:v>
                </c:pt>
                <c:pt idx="22433">
                  <c:v>6</c:v>
                </c:pt>
                <c:pt idx="22434">
                  <c:v>6</c:v>
                </c:pt>
                <c:pt idx="22435">
                  <c:v>6</c:v>
                </c:pt>
                <c:pt idx="22436">
                  <c:v>6</c:v>
                </c:pt>
                <c:pt idx="22437">
                  <c:v>6</c:v>
                </c:pt>
                <c:pt idx="22438">
                  <c:v>6</c:v>
                </c:pt>
                <c:pt idx="22439">
                  <c:v>6</c:v>
                </c:pt>
                <c:pt idx="22440">
                  <c:v>6</c:v>
                </c:pt>
                <c:pt idx="22441">
                  <c:v>6</c:v>
                </c:pt>
                <c:pt idx="22442">
                  <c:v>6</c:v>
                </c:pt>
                <c:pt idx="22443">
                  <c:v>6</c:v>
                </c:pt>
                <c:pt idx="22444">
                  <c:v>6</c:v>
                </c:pt>
                <c:pt idx="22445">
                  <c:v>6</c:v>
                </c:pt>
                <c:pt idx="22446">
                  <c:v>6</c:v>
                </c:pt>
                <c:pt idx="22447">
                  <c:v>6</c:v>
                </c:pt>
                <c:pt idx="22448">
                  <c:v>6</c:v>
                </c:pt>
                <c:pt idx="22449">
                  <c:v>6</c:v>
                </c:pt>
                <c:pt idx="22450">
                  <c:v>6</c:v>
                </c:pt>
                <c:pt idx="22451">
                  <c:v>6</c:v>
                </c:pt>
                <c:pt idx="22452">
                  <c:v>6</c:v>
                </c:pt>
                <c:pt idx="22453">
                  <c:v>6</c:v>
                </c:pt>
                <c:pt idx="22454">
                  <c:v>6</c:v>
                </c:pt>
                <c:pt idx="22455">
                  <c:v>6</c:v>
                </c:pt>
                <c:pt idx="22456">
                  <c:v>6</c:v>
                </c:pt>
                <c:pt idx="22457">
                  <c:v>6</c:v>
                </c:pt>
                <c:pt idx="22458">
                  <c:v>6</c:v>
                </c:pt>
                <c:pt idx="22459">
                  <c:v>6</c:v>
                </c:pt>
                <c:pt idx="22460">
                  <c:v>6</c:v>
                </c:pt>
                <c:pt idx="22461">
                  <c:v>6</c:v>
                </c:pt>
                <c:pt idx="22462">
                  <c:v>6</c:v>
                </c:pt>
                <c:pt idx="22463">
                  <c:v>6</c:v>
                </c:pt>
                <c:pt idx="22464">
                  <c:v>6</c:v>
                </c:pt>
                <c:pt idx="22465">
                  <c:v>6</c:v>
                </c:pt>
                <c:pt idx="22466">
                  <c:v>6</c:v>
                </c:pt>
                <c:pt idx="22467">
                  <c:v>6</c:v>
                </c:pt>
                <c:pt idx="22468">
                  <c:v>6</c:v>
                </c:pt>
                <c:pt idx="22469">
                  <c:v>6</c:v>
                </c:pt>
                <c:pt idx="22470">
                  <c:v>6</c:v>
                </c:pt>
                <c:pt idx="22471">
                  <c:v>6</c:v>
                </c:pt>
                <c:pt idx="22472">
                  <c:v>6</c:v>
                </c:pt>
                <c:pt idx="22473">
                  <c:v>6</c:v>
                </c:pt>
                <c:pt idx="22474">
                  <c:v>6</c:v>
                </c:pt>
                <c:pt idx="22475">
                  <c:v>6</c:v>
                </c:pt>
                <c:pt idx="22476">
                  <c:v>6</c:v>
                </c:pt>
                <c:pt idx="22477">
                  <c:v>6</c:v>
                </c:pt>
                <c:pt idx="22478">
                  <c:v>6</c:v>
                </c:pt>
                <c:pt idx="22479">
                  <c:v>6</c:v>
                </c:pt>
                <c:pt idx="22480">
                  <c:v>6</c:v>
                </c:pt>
                <c:pt idx="22481">
                  <c:v>6</c:v>
                </c:pt>
                <c:pt idx="22482">
                  <c:v>6</c:v>
                </c:pt>
                <c:pt idx="22483">
                  <c:v>6</c:v>
                </c:pt>
                <c:pt idx="22484">
                  <c:v>6</c:v>
                </c:pt>
                <c:pt idx="22485">
                  <c:v>6</c:v>
                </c:pt>
                <c:pt idx="22486">
                  <c:v>6</c:v>
                </c:pt>
                <c:pt idx="22487">
                  <c:v>6</c:v>
                </c:pt>
                <c:pt idx="22488">
                  <c:v>6</c:v>
                </c:pt>
                <c:pt idx="22489">
                  <c:v>6</c:v>
                </c:pt>
                <c:pt idx="22490">
                  <c:v>6</c:v>
                </c:pt>
                <c:pt idx="22491">
                  <c:v>6</c:v>
                </c:pt>
                <c:pt idx="22492">
                  <c:v>6</c:v>
                </c:pt>
                <c:pt idx="22493">
                  <c:v>6</c:v>
                </c:pt>
                <c:pt idx="22494">
                  <c:v>6</c:v>
                </c:pt>
                <c:pt idx="22495">
                  <c:v>6</c:v>
                </c:pt>
                <c:pt idx="22496">
                  <c:v>6</c:v>
                </c:pt>
                <c:pt idx="22497">
                  <c:v>6</c:v>
                </c:pt>
                <c:pt idx="22498">
                  <c:v>6</c:v>
                </c:pt>
                <c:pt idx="22499">
                  <c:v>6</c:v>
                </c:pt>
                <c:pt idx="22500">
                  <c:v>6</c:v>
                </c:pt>
                <c:pt idx="22501">
                  <c:v>6</c:v>
                </c:pt>
                <c:pt idx="22502">
                  <c:v>6</c:v>
                </c:pt>
                <c:pt idx="22503">
                  <c:v>6</c:v>
                </c:pt>
                <c:pt idx="22504">
                  <c:v>6</c:v>
                </c:pt>
                <c:pt idx="22505">
                  <c:v>6</c:v>
                </c:pt>
                <c:pt idx="22506">
                  <c:v>6</c:v>
                </c:pt>
                <c:pt idx="22507">
                  <c:v>6</c:v>
                </c:pt>
                <c:pt idx="22508">
                  <c:v>6</c:v>
                </c:pt>
                <c:pt idx="22509">
                  <c:v>6</c:v>
                </c:pt>
                <c:pt idx="22510">
                  <c:v>6</c:v>
                </c:pt>
                <c:pt idx="22511">
                  <c:v>6</c:v>
                </c:pt>
                <c:pt idx="22512">
                  <c:v>6</c:v>
                </c:pt>
                <c:pt idx="22513">
                  <c:v>6</c:v>
                </c:pt>
                <c:pt idx="22514">
                  <c:v>6</c:v>
                </c:pt>
                <c:pt idx="22515">
                  <c:v>6</c:v>
                </c:pt>
                <c:pt idx="22516">
                  <c:v>6</c:v>
                </c:pt>
                <c:pt idx="22517">
                  <c:v>6</c:v>
                </c:pt>
                <c:pt idx="22518">
                  <c:v>6</c:v>
                </c:pt>
                <c:pt idx="22519">
                  <c:v>6</c:v>
                </c:pt>
                <c:pt idx="22520">
                  <c:v>6</c:v>
                </c:pt>
                <c:pt idx="22521">
                  <c:v>6</c:v>
                </c:pt>
                <c:pt idx="22522">
                  <c:v>6</c:v>
                </c:pt>
                <c:pt idx="22523">
                  <c:v>6</c:v>
                </c:pt>
                <c:pt idx="22524">
                  <c:v>6</c:v>
                </c:pt>
                <c:pt idx="22525">
                  <c:v>6</c:v>
                </c:pt>
                <c:pt idx="22526">
                  <c:v>6</c:v>
                </c:pt>
                <c:pt idx="22527">
                  <c:v>6</c:v>
                </c:pt>
                <c:pt idx="22528">
                  <c:v>6</c:v>
                </c:pt>
                <c:pt idx="22529">
                  <c:v>6</c:v>
                </c:pt>
                <c:pt idx="22530">
                  <c:v>6</c:v>
                </c:pt>
                <c:pt idx="22531">
                  <c:v>6</c:v>
                </c:pt>
                <c:pt idx="22532">
                  <c:v>6</c:v>
                </c:pt>
                <c:pt idx="22533">
                  <c:v>6</c:v>
                </c:pt>
                <c:pt idx="22534">
                  <c:v>6</c:v>
                </c:pt>
                <c:pt idx="22535">
                  <c:v>6</c:v>
                </c:pt>
                <c:pt idx="22536">
                  <c:v>6</c:v>
                </c:pt>
                <c:pt idx="22537">
                  <c:v>6</c:v>
                </c:pt>
                <c:pt idx="22538">
                  <c:v>6</c:v>
                </c:pt>
                <c:pt idx="22539">
                  <c:v>6</c:v>
                </c:pt>
                <c:pt idx="22540">
                  <c:v>6</c:v>
                </c:pt>
                <c:pt idx="22541">
                  <c:v>6</c:v>
                </c:pt>
                <c:pt idx="22542">
                  <c:v>6</c:v>
                </c:pt>
                <c:pt idx="22543">
                  <c:v>6</c:v>
                </c:pt>
                <c:pt idx="22544">
                  <c:v>6</c:v>
                </c:pt>
                <c:pt idx="22545">
                  <c:v>6</c:v>
                </c:pt>
                <c:pt idx="22546">
                  <c:v>6</c:v>
                </c:pt>
                <c:pt idx="22547">
                  <c:v>6</c:v>
                </c:pt>
                <c:pt idx="22548">
                  <c:v>6</c:v>
                </c:pt>
                <c:pt idx="22549">
                  <c:v>6</c:v>
                </c:pt>
                <c:pt idx="22550">
                  <c:v>6</c:v>
                </c:pt>
                <c:pt idx="22551">
                  <c:v>6</c:v>
                </c:pt>
                <c:pt idx="22552">
                  <c:v>6</c:v>
                </c:pt>
                <c:pt idx="22553">
                  <c:v>6</c:v>
                </c:pt>
                <c:pt idx="22554">
                  <c:v>6</c:v>
                </c:pt>
                <c:pt idx="22555">
                  <c:v>6</c:v>
                </c:pt>
                <c:pt idx="22556">
                  <c:v>6</c:v>
                </c:pt>
                <c:pt idx="22557">
                  <c:v>6</c:v>
                </c:pt>
                <c:pt idx="22558">
                  <c:v>6</c:v>
                </c:pt>
                <c:pt idx="22559">
                  <c:v>6</c:v>
                </c:pt>
                <c:pt idx="22560">
                  <c:v>6</c:v>
                </c:pt>
                <c:pt idx="22561">
                  <c:v>6</c:v>
                </c:pt>
                <c:pt idx="22562">
                  <c:v>6</c:v>
                </c:pt>
                <c:pt idx="22563">
                  <c:v>6</c:v>
                </c:pt>
                <c:pt idx="22564">
                  <c:v>6</c:v>
                </c:pt>
                <c:pt idx="22565">
                  <c:v>6</c:v>
                </c:pt>
                <c:pt idx="22566">
                  <c:v>6</c:v>
                </c:pt>
                <c:pt idx="22567">
                  <c:v>6</c:v>
                </c:pt>
                <c:pt idx="22568">
                  <c:v>6</c:v>
                </c:pt>
                <c:pt idx="22569">
                  <c:v>6</c:v>
                </c:pt>
                <c:pt idx="22570">
                  <c:v>6</c:v>
                </c:pt>
                <c:pt idx="22571">
                  <c:v>6</c:v>
                </c:pt>
                <c:pt idx="22572">
                  <c:v>6</c:v>
                </c:pt>
                <c:pt idx="22573">
                  <c:v>6</c:v>
                </c:pt>
                <c:pt idx="22574">
                  <c:v>6</c:v>
                </c:pt>
                <c:pt idx="22575">
                  <c:v>6</c:v>
                </c:pt>
                <c:pt idx="22576">
                  <c:v>6</c:v>
                </c:pt>
                <c:pt idx="22577">
                  <c:v>6</c:v>
                </c:pt>
                <c:pt idx="22578">
                  <c:v>6</c:v>
                </c:pt>
                <c:pt idx="22579">
                  <c:v>6</c:v>
                </c:pt>
                <c:pt idx="22580">
                  <c:v>6</c:v>
                </c:pt>
                <c:pt idx="22581">
                  <c:v>6</c:v>
                </c:pt>
                <c:pt idx="22582">
                  <c:v>6</c:v>
                </c:pt>
                <c:pt idx="22583">
                  <c:v>6</c:v>
                </c:pt>
                <c:pt idx="22584">
                  <c:v>6</c:v>
                </c:pt>
                <c:pt idx="22585">
                  <c:v>6</c:v>
                </c:pt>
                <c:pt idx="22586">
                  <c:v>6</c:v>
                </c:pt>
                <c:pt idx="22587">
                  <c:v>6</c:v>
                </c:pt>
                <c:pt idx="22588">
                  <c:v>6</c:v>
                </c:pt>
                <c:pt idx="22589">
                  <c:v>6</c:v>
                </c:pt>
                <c:pt idx="22590">
                  <c:v>6</c:v>
                </c:pt>
                <c:pt idx="22591">
                  <c:v>6</c:v>
                </c:pt>
                <c:pt idx="22592">
                  <c:v>6</c:v>
                </c:pt>
                <c:pt idx="22593">
                  <c:v>6</c:v>
                </c:pt>
                <c:pt idx="22594">
                  <c:v>6</c:v>
                </c:pt>
                <c:pt idx="22595">
                  <c:v>6</c:v>
                </c:pt>
                <c:pt idx="22596">
                  <c:v>6</c:v>
                </c:pt>
                <c:pt idx="22597">
                  <c:v>6</c:v>
                </c:pt>
                <c:pt idx="22598">
                  <c:v>6</c:v>
                </c:pt>
                <c:pt idx="22599">
                  <c:v>6</c:v>
                </c:pt>
                <c:pt idx="22600">
                  <c:v>6</c:v>
                </c:pt>
                <c:pt idx="22601">
                  <c:v>6</c:v>
                </c:pt>
                <c:pt idx="22602">
                  <c:v>6</c:v>
                </c:pt>
                <c:pt idx="22603">
                  <c:v>6</c:v>
                </c:pt>
                <c:pt idx="22604">
                  <c:v>6</c:v>
                </c:pt>
                <c:pt idx="22605">
                  <c:v>6</c:v>
                </c:pt>
                <c:pt idx="22606">
                  <c:v>6</c:v>
                </c:pt>
                <c:pt idx="22607">
                  <c:v>6</c:v>
                </c:pt>
                <c:pt idx="22608">
                  <c:v>6</c:v>
                </c:pt>
                <c:pt idx="22609">
                  <c:v>6</c:v>
                </c:pt>
                <c:pt idx="22610">
                  <c:v>6</c:v>
                </c:pt>
                <c:pt idx="22611">
                  <c:v>6</c:v>
                </c:pt>
                <c:pt idx="22612">
                  <c:v>6</c:v>
                </c:pt>
                <c:pt idx="22613">
                  <c:v>6</c:v>
                </c:pt>
                <c:pt idx="22614">
                  <c:v>6</c:v>
                </c:pt>
                <c:pt idx="22615">
                  <c:v>6</c:v>
                </c:pt>
                <c:pt idx="22616">
                  <c:v>6</c:v>
                </c:pt>
                <c:pt idx="22617">
                  <c:v>6</c:v>
                </c:pt>
                <c:pt idx="22618">
                  <c:v>6</c:v>
                </c:pt>
                <c:pt idx="22619">
                  <c:v>6</c:v>
                </c:pt>
                <c:pt idx="22620">
                  <c:v>6</c:v>
                </c:pt>
                <c:pt idx="22621">
                  <c:v>6</c:v>
                </c:pt>
                <c:pt idx="22622">
                  <c:v>6</c:v>
                </c:pt>
                <c:pt idx="22623">
                  <c:v>6</c:v>
                </c:pt>
                <c:pt idx="22624">
                  <c:v>6</c:v>
                </c:pt>
                <c:pt idx="22625">
                  <c:v>6</c:v>
                </c:pt>
                <c:pt idx="22626">
                  <c:v>6</c:v>
                </c:pt>
                <c:pt idx="22627">
                  <c:v>6</c:v>
                </c:pt>
                <c:pt idx="22628">
                  <c:v>6</c:v>
                </c:pt>
                <c:pt idx="22629">
                  <c:v>6</c:v>
                </c:pt>
                <c:pt idx="22630">
                  <c:v>6</c:v>
                </c:pt>
                <c:pt idx="22631">
                  <c:v>6</c:v>
                </c:pt>
                <c:pt idx="22632">
                  <c:v>6</c:v>
                </c:pt>
                <c:pt idx="22633">
                  <c:v>6</c:v>
                </c:pt>
                <c:pt idx="22634">
                  <c:v>6</c:v>
                </c:pt>
                <c:pt idx="22635">
                  <c:v>6</c:v>
                </c:pt>
                <c:pt idx="22636">
                  <c:v>6</c:v>
                </c:pt>
                <c:pt idx="22637">
                  <c:v>6</c:v>
                </c:pt>
                <c:pt idx="22638">
                  <c:v>6</c:v>
                </c:pt>
                <c:pt idx="22639">
                  <c:v>6</c:v>
                </c:pt>
                <c:pt idx="22640">
                  <c:v>6</c:v>
                </c:pt>
                <c:pt idx="22641">
                  <c:v>6</c:v>
                </c:pt>
                <c:pt idx="22642">
                  <c:v>6</c:v>
                </c:pt>
                <c:pt idx="22643">
                  <c:v>6</c:v>
                </c:pt>
                <c:pt idx="22644">
                  <c:v>6</c:v>
                </c:pt>
                <c:pt idx="22645">
                  <c:v>6</c:v>
                </c:pt>
                <c:pt idx="22646">
                  <c:v>6</c:v>
                </c:pt>
                <c:pt idx="22647">
                  <c:v>6</c:v>
                </c:pt>
                <c:pt idx="22648">
                  <c:v>6</c:v>
                </c:pt>
                <c:pt idx="22649">
                  <c:v>6</c:v>
                </c:pt>
                <c:pt idx="22650">
                  <c:v>6</c:v>
                </c:pt>
                <c:pt idx="22651">
                  <c:v>6</c:v>
                </c:pt>
                <c:pt idx="22652">
                  <c:v>6</c:v>
                </c:pt>
                <c:pt idx="22653">
                  <c:v>6</c:v>
                </c:pt>
                <c:pt idx="22654">
                  <c:v>6</c:v>
                </c:pt>
                <c:pt idx="22655">
                  <c:v>6</c:v>
                </c:pt>
                <c:pt idx="22656">
                  <c:v>6</c:v>
                </c:pt>
                <c:pt idx="22657">
                  <c:v>6</c:v>
                </c:pt>
                <c:pt idx="22658">
                  <c:v>6</c:v>
                </c:pt>
                <c:pt idx="22659">
                  <c:v>6</c:v>
                </c:pt>
                <c:pt idx="22660">
                  <c:v>6</c:v>
                </c:pt>
                <c:pt idx="22661">
                  <c:v>6</c:v>
                </c:pt>
                <c:pt idx="22662">
                  <c:v>6</c:v>
                </c:pt>
                <c:pt idx="22663">
                  <c:v>6</c:v>
                </c:pt>
                <c:pt idx="22664">
                  <c:v>6</c:v>
                </c:pt>
                <c:pt idx="22665">
                  <c:v>6</c:v>
                </c:pt>
                <c:pt idx="22666">
                  <c:v>6</c:v>
                </c:pt>
                <c:pt idx="22667">
                  <c:v>6</c:v>
                </c:pt>
                <c:pt idx="22668">
                  <c:v>6</c:v>
                </c:pt>
                <c:pt idx="22669">
                  <c:v>6</c:v>
                </c:pt>
                <c:pt idx="22670">
                  <c:v>6</c:v>
                </c:pt>
                <c:pt idx="22671">
                  <c:v>6</c:v>
                </c:pt>
                <c:pt idx="22672">
                  <c:v>6</c:v>
                </c:pt>
                <c:pt idx="22673">
                  <c:v>6</c:v>
                </c:pt>
                <c:pt idx="22674">
                  <c:v>6</c:v>
                </c:pt>
                <c:pt idx="22675">
                  <c:v>6</c:v>
                </c:pt>
                <c:pt idx="22676">
                  <c:v>6</c:v>
                </c:pt>
                <c:pt idx="22677">
                  <c:v>6</c:v>
                </c:pt>
                <c:pt idx="22678">
                  <c:v>6</c:v>
                </c:pt>
                <c:pt idx="22679">
                  <c:v>6</c:v>
                </c:pt>
                <c:pt idx="22680">
                  <c:v>6</c:v>
                </c:pt>
                <c:pt idx="22681">
                  <c:v>6</c:v>
                </c:pt>
                <c:pt idx="22682">
                  <c:v>6</c:v>
                </c:pt>
                <c:pt idx="22683">
                  <c:v>6</c:v>
                </c:pt>
                <c:pt idx="22684">
                  <c:v>6</c:v>
                </c:pt>
                <c:pt idx="22685">
                  <c:v>6</c:v>
                </c:pt>
                <c:pt idx="22686">
                  <c:v>6</c:v>
                </c:pt>
                <c:pt idx="22687">
                  <c:v>6</c:v>
                </c:pt>
                <c:pt idx="22688">
                  <c:v>6</c:v>
                </c:pt>
                <c:pt idx="22689">
                  <c:v>6</c:v>
                </c:pt>
                <c:pt idx="22690">
                  <c:v>6</c:v>
                </c:pt>
                <c:pt idx="22691">
                  <c:v>6</c:v>
                </c:pt>
                <c:pt idx="22692">
                  <c:v>6</c:v>
                </c:pt>
                <c:pt idx="22693">
                  <c:v>6</c:v>
                </c:pt>
                <c:pt idx="22694">
                  <c:v>6</c:v>
                </c:pt>
                <c:pt idx="22695">
                  <c:v>6</c:v>
                </c:pt>
                <c:pt idx="22696">
                  <c:v>6</c:v>
                </c:pt>
                <c:pt idx="22697">
                  <c:v>6</c:v>
                </c:pt>
                <c:pt idx="22698">
                  <c:v>6</c:v>
                </c:pt>
                <c:pt idx="22699">
                  <c:v>6</c:v>
                </c:pt>
                <c:pt idx="22700">
                  <c:v>6</c:v>
                </c:pt>
                <c:pt idx="22701">
                  <c:v>6</c:v>
                </c:pt>
                <c:pt idx="22702">
                  <c:v>6</c:v>
                </c:pt>
                <c:pt idx="22703">
                  <c:v>6</c:v>
                </c:pt>
                <c:pt idx="22704">
                  <c:v>6</c:v>
                </c:pt>
                <c:pt idx="22705">
                  <c:v>6</c:v>
                </c:pt>
                <c:pt idx="22706">
                  <c:v>6</c:v>
                </c:pt>
                <c:pt idx="22707">
                  <c:v>6</c:v>
                </c:pt>
                <c:pt idx="22708">
                  <c:v>6</c:v>
                </c:pt>
                <c:pt idx="22709">
                  <c:v>6</c:v>
                </c:pt>
                <c:pt idx="22710">
                  <c:v>6</c:v>
                </c:pt>
                <c:pt idx="22711">
                  <c:v>6</c:v>
                </c:pt>
                <c:pt idx="22712">
                  <c:v>6</c:v>
                </c:pt>
                <c:pt idx="22713">
                  <c:v>6</c:v>
                </c:pt>
                <c:pt idx="22714">
                  <c:v>6</c:v>
                </c:pt>
                <c:pt idx="22715">
                  <c:v>6</c:v>
                </c:pt>
                <c:pt idx="22716">
                  <c:v>6</c:v>
                </c:pt>
                <c:pt idx="22717">
                  <c:v>6</c:v>
                </c:pt>
                <c:pt idx="22718">
                  <c:v>6</c:v>
                </c:pt>
                <c:pt idx="22719">
                  <c:v>6</c:v>
                </c:pt>
                <c:pt idx="22720">
                  <c:v>6</c:v>
                </c:pt>
                <c:pt idx="22721">
                  <c:v>6</c:v>
                </c:pt>
                <c:pt idx="22722">
                  <c:v>6</c:v>
                </c:pt>
                <c:pt idx="22723">
                  <c:v>6</c:v>
                </c:pt>
                <c:pt idx="22724">
                  <c:v>6</c:v>
                </c:pt>
                <c:pt idx="22725">
                  <c:v>6</c:v>
                </c:pt>
                <c:pt idx="22726">
                  <c:v>6</c:v>
                </c:pt>
                <c:pt idx="22727">
                  <c:v>6</c:v>
                </c:pt>
                <c:pt idx="22728">
                  <c:v>6</c:v>
                </c:pt>
                <c:pt idx="22729">
                  <c:v>6</c:v>
                </c:pt>
                <c:pt idx="22730">
                  <c:v>6</c:v>
                </c:pt>
                <c:pt idx="22731">
                  <c:v>6</c:v>
                </c:pt>
                <c:pt idx="22732">
                  <c:v>6</c:v>
                </c:pt>
                <c:pt idx="22733">
                  <c:v>6</c:v>
                </c:pt>
                <c:pt idx="22734">
                  <c:v>6</c:v>
                </c:pt>
                <c:pt idx="22735">
                  <c:v>6</c:v>
                </c:pt>
                <c:pt idx="22736">
                  <c:v>6</c:v>
                </c:pt>
                <c:pt idx="22737">
                  <c:v>6</c:v>
                </c:pt>
                <c:pt idx="22738">
                  <c:v>6</c:v>
                </c:pt>
                <c:pt idx="22739">
                  <c:v>6</c:v>
                </c:pt>
                <c:pt idx="22740">
                  <c:v>6</c:v>
                </c:pt>
                <c:pt idx="22741">
                  <c:v>6</c:v>
                </c:pt>
                <c:pt idx="22742">
                  <c:v>6</c:v>
                </c:pt>
                <c:pt idx="22743">
                  <c:v>6</c:v>
                </c:pt>
                <c:pt idx="22744">
                  <c:v>6</c:v>
                </c:pt>
                <c:pt idx="22745">
                  <c:v>6</c:v>
                </c:pt>
                <c:pt idx="22746">
                  <c:v>6</c:v>
                </c:pt>
                <c:pt idx="22747">
                  <c:v>6</c:v>
                </c:pt>
                <c:pt idx="22748">
                  <c:v>6</c:v>
                </c:pt>
                <c:pt idx="22749">
                  <c:v>6</c:v>
                </c:pt>
                <c:pt idx="22750">
                  <c:v>6</c:v>
                </c:pt>
                <c:pt idx="22751">
                  <c:v>6</c:v>
                </c:pt>
                <c:pt idx="22752">
                  <c:v>6</c:v>
                </c:pt>
                <c:pt idx="22753">
                  <c:v>6</c:v>
                </c:pt>
                <c:pt idx="22754">
                  <c:v>6</c:v>
                </c:pt>
                <c:pt idx="22755">
                  <c:v>6</c:v>
                </c:pt>
                <c:pt idx="22756">
                  <c:v>6</c:v>
                </c:pt>
                <c:pt idx="22757">
                  <c:v>6</c:v>
                </c:pt>
                <c:pt idx="22758">
                  <c:v>6</c:v>
                </c:pt>
                <c:pt idx="22759">
                  <c:v>6</c:v>
                </c:pt>
                <c:pt idx="22760">
                  <c:v>6</c:v>
                </c:pt>
                <c:pt idx="22761">
                  <c:v>6</c:v>
                </c:pt>
                <c:pt idx="22762">
                  <c:v>6</c:v>
                </c:pt>
                <c:pt idx="22763">
                  <c:v>6</c:v>
                </c:pt>
                <c:pt idx="22764">
                  <c:v>6</c:v>
                </c:pt>
                <c:pt idx="22765">
                  <c:v>6</c:v>
                </c:pt>
                <c:pt idx="22766">
                  <c:v>6</c:v>
                </c:pt>
                <c:pt idx="22767">
                  <c:v>6</c:v>
                </c:pt>
                <c:pt idx="22768">
                  <c:v>6</c:v>
                </c:pt>
                <c:pt idx="22769">
                  <c:v>6</c:v>
                </c:pt>
                <c:pt idx="22770">
                  <c:v>6</c:v>
                </c:pt>
                <c:pt idx="22771">
                  <c:v>6</c:v>
                </c:pt>
                <c:pt idx="22772">
                  <c:v>6</c:v>
                </c:pt>
                <c:pt idx="22773">
                  <c:v>6</c:v>
                </c:pt>
                <c:pt idx="22774">
                  <c:v>6</c:v>
                </c:pt>
                <c:pt idx="22775">
                  <c:v>6</c:v>
                </c:pt>
                <c:pt idx="22776">
                  <c:v>6</c:v>
                </c:pt>
                <c:pt idx="22777">
                  <c:v>6</c:v>
                </c:pt>
                <c:pt idx="22778">
                  <c:v>6</c:v>
                </c:pt>
                <c:pt idx="22779">
                  <c:v>6</c:v>
                </c:pt>
                <c:pt idx="22780">
                  <c:v>6</c:v>
                </c:pt>
                <c:pt idx="22781">
                  <c:v>6</c:v>
                </c:pt>
                <c:pt idx="22782">
                  <c:v>6</c:v>
                </c:pt>
                <c:pt idx="22783">
                  <c:v>6</c:v>
                </c:pt>
                <c:pt idx="22784">
                  <c:v>6</c:v>
                </c:pt>
                <c:pt idx="22785">
                  <c:v>6</c:v>
                </c:pt>
                <c:pt idx="22786">
                  <c:v>6</c:v>
                </c:pt>
                <c:pt idx="22787">
                  <c:v>6</c:v>
                </c:pt>
                <c:pt idx="22788">
                  <c:v>6</c:v>
                </c:pt>
                <c:pt idx="22789">
                  <c:v>6</c:v>
                </c:pt>
                <c:pt idx="22790">
                  <c:v>6</c:v>
                </c:pt>
                <c:pt idx="22791">
                  <c:v>6</c:v>
                </c:pt>
                <c:pt idx="22792">
                  <c:v>6</c:v>
                </c:pt>
                <c:pt idx="22793">
                  <c:v>6</c:v>
                </c:pt>
                <c:pt idx="22794">
                  <c:v>6</c:v>
                </c:pt>
                <c:pt idx="22795">
                  <c:v>6</c:v>
                </c:pt>
                <c:pt idx="22796">
                  <c:v>6</c:v>
                </c:pt>
                <c:pt idx="22797">
                  <c:v>6</c:v>
                </c:pt>
                <c:pt idx="22798">
                  <c:v>6</c:v>
                </c:pt>
                <c:pt idx="22799">
                  <c:v>6</c:v>
                </c:pt>
                <c:pt idx="22800">
                  <c:v>6</c:v>
                </c:pt>
                <c:pt idx="22801">
                  <c:v>6</c:v>
                </c:pt>
                <c:pt idx="22802">
                  <c:v>6</c:v>
                </c:pt>
                <c:pt idx="22803">
                  <c:v>6</c:v>
                </c:pt>
                <c:pt idx="22804">
                  <c:v>6</c:v>
                </c:pt>
                <c:pt idx="22805">
                  <c:v>6</c:v>
                </c:pt>
                <c:pt idx="22806">
                  <c:v>6</c:v>
                </c:pt>
                <c:pt idx="22807">
                  <c:v>6</c:v>
                </c:pt>
                <c:pt idx="22808">
                  <c:v>6</c:v>
                </c:pt>
                <c:pt idx="22809">
                  <c:v>6</c:v>
                </c:pt>
                <c:pt idx="22810">
                  <c:v>6</c:v>
                </c:pt>
                <c:pt idx="22811">
                  <c:v>6</c:v>
                </c:pt>
                <c:pt idx="22812">
                  <c:v>6</c:v>
                </c:pt>
                <c:pt idx="22813">
                  <c:v>6</c:v>
                </c:pt>
                <c:pt idx="22814">
                  <c:v>6</c:v>
                </c:pt>
                <c:pt idx="22815">
                  <c:v>6</c:v>
                </c:pt>
                <c:pt idx="22816">
                  <c:v>6</c:v>
                </c:pt>
                <c:pt idx="22817">
                  <c:v>6</c:v>
                </c:pt>
                <c:pt idx="22818">
                  <c:v>6</c:v>
                </c:pt>
                <c:pt idx="22819">
                  <c:v>6</c:v>
                </c:pt>
                <c:pt idx="22820">
                  <c:v>6</c:v>
                </c:pt>
                <c:pt idx="22821">
                  <c:v>6</c:v>
                </c:pt>
                <c:pt idx="22822">
                  <c:v>6</c:v>
                </c:pt>
                <c:pt idx="22823">
                  <c:v>6</c:v>
                </c:pt>
                <c:pt idx="22824">
                  <c:v>6</c:v>
                </c:pt>
                <c:pt idx="22825">
                  <c:v>6</c:v>
                </c:pt>
                <c:pt idx="22826">
                  <c:v>6</c:v>
                </c:pt>
                <c:pt idx="22827">
                  <c:v>6</c:v>
                </c:pt>
                <c:pt idx="22828">
                  <c:v>6</c:v>
                </c:pt>
                <c:pt idx="22829">
                  <c:v>6</c:v>
                </c:pt>
                <c:pt idx="22830">
                  <c:v>6</c:v>
                </c:pt>
                <c:pt idx="22831">
                  <c:v>6</c:v>
                </c:pt>
                <c:pt idx="22832">
                  <c:v>6</c:v>
                </c:pt>
                <c:pt idx="22833">
                  <c:v>6</c:v>
                </c:pt>
                <c:pt idx="22834">
                  <c:v>6</c:v>
                </c:pt>
                <c:pt idx="22835">
                  <c:v>6</c:v>
                </c:pt>
                <c:pt idx="22836">
                  <c:v>6</c:v>
                </c:pt>
                <c:pt idx="22837">
                  <c:v>6</c:v>
                </c:pt>
                <c:pt idx="22838">
                  <c:v>6</c:v>
                </c:pt>
                <c:pt idx="22839">
                  <c:v>6</c:v>
                </c:pt>
                <c:pt idx="22840">
                  <c:v>6</c:v>
                </c:pt>
                <c:pt idx="22841">
                  <c:v>6</c:v>
                </c:pt>
                <c:pt idx="22842">
                  <c:v>6</c:v>
                </c:pt>
                <c:pt idx="22843">
                  <c:v>6</c:v>
                </c:pt>
                <c:pt idx="22844">
                  <c:v>6</c:v>
                </c:pt>
                <c:pt idx="22845">
                  <c:v>6</c:v>
                </c:pt>
                <c:pt idx="22846">
                  <c:v>6</c:v>
                </c:pt>
                <c:pt idx="22847">
                  <c:v>6</c:v>
                </c:pt>
                <c:pt idx="22848">
                  <c:v>6</c:v>
                </c:pt>
                <c:pt idx="22849">
                  <c:v>6</c:v>
                </c:pt>
                <c:pt idx="22850">
                  <c:v>6</c:v>
                </c:pt>
                <c:pt idx="22851">
                  <c:v>6</c:v>
                </c:pt>
                <c:pt idx="22852">
                  <c:v>6</c:v>
                </c:pt>
                <c:pt idx="22853">
                  <c:v>6</c:v>
                </c:pt>
                <c:pt idx="22854">
                  <c:v>6</c:v>
                </c:pt>
                <c:pt idx="22855">
                  <c:v>6</c:v>
                </c:pt>
                <c:pt idx="22856">
                  <c:v>6</c:v>
                </c:pt>
                <c:pt idx="22857">
                  <c:v>6</c:v>
                </c:pt>
                <c:pt idx="22858">
                  <c:v>6</c:v>
                </c:pt>
                <c:pt idx="22859">
                  <c:v>6</c:v>
                </c:pt>
                <c:pt idx="22860">
                  <c:v>6</c:v>
                </c:pt>
                <c:pt idx="22861">
                  <c:v>6</c:v>
                </c:pt>
                <c:pt idx="22862">
                  <c:v>6</c:v>
                </c:pt>
                <c:pt idx="22863">
                  <c:v>6</c:v>
                </c:pt>
                <c:pt idx="22864">
                  <c:v>6</c:v>
                </c:pt>
                <c:pt idx="22865">
                  <c:v>6</c:v>
                </c:pt>
                <c:pt idx="22866">
                  <c:v>6</c:v>
                </c:pt>
                <c:pt idx="22867">
                  <c:v>6</c:v>
                </c:pt>
                <c:pt idx="22868">
                  <c:v>6</c:v>
                </c:pt>
                <c:pt idx="22869">
                  <c:v>6</c:v>
                </c:pt>
                <c:pt idx="22870">
                  <c:v>6</c:v>
                </c:pt>
                <c:pt idx="22871">
                  <c:v>6</c:v>
                </c:pt>
                <c:pt idx="22872">
                  <c:v>6</c:v>
                </c:pt>
                <c:pt idx="22873">
                  <c:v>6</c:v>
                </c:pt>
                <c:pt idx="22874">
                  <c:v>6</c:v>
                </c:pt>
                <c:pt idx="22875">
                  <c:v>6</c:v>
                </c:pt>
                <c:pt idx="22876">
                  <c:v>6</c:v>
                </c:pt>
                <c:pt idx="22877">
                  <c:v>6</c:v>
                </c:pt>
                <c:pt idx="22878">
                  <c:v>6</c:v>
                </c:pt>
                <c:pt idx="22879">
                  <c:v>6</c:v>
                </c:pt>
                <c:pt idx="22880">
                  <c:v>6</c:v>
                </c:pt>
                <c:pt idx="22881">
                  <c:v>6</c:v>
                </c:pt>
                <c:pt idx="22882">
                  <c:v>6</c:v>
                </c:pt>
                <c:pt idx="22883">
                  <c:v>6</c:v>
                </c:pt>
                <c:pt idx="22884">
                  <c:v>6</c:v>
                </c:pt>
                <c:pt idx="22885">
                  <c:v>6</c:v>
                </c:pt>
                <c:pt idx="22886">
                  <c:v>6</c:v>
                </c:pt>
                <c:pt idx="22887">
                  <c:v>6</c:v>
                </c:pt>
                <c:pt idx="22888">
                  <c:v>6</c:v>
                </c:pt>
                <c:pt idx="22889">
                  <c:v>6</c:v>
                </c:pt>
                <c:pt idx="22890">
                  <c:v>6</c:v>
                </c:pt>
                <c:pt idx="22891">
                  <c:v>6</c:v>
                </c:pt>
                <c:pt idx="22892">
                  <c:v>6</c:v>
                </c:pt>
                <c:pt idx="22893">
                  <c:v>6</c:v>
                </c:pt>
                <c:pt idx="22894">
                  <c:v>6</c:v>
                </c:pt>
                <c:pt idx="22895">
                  <c:v>6</c:v>
                </c:pt>
                <c:pt idx="22896">
                  <c:v>6</c:v>
                </c:pt>
                <c:pt idx="22897">
                  <c:v>6</c:v>
                </c:pt>
                <c:pt idx="22898">
                  <c:v>6</c:v>
                </c:pt>
                <c:pt idx="22899">
                  <c:v>6</c:v>
                </c:pt>
                <c:pt idx="22900">
                  <c:v>6</c:v>
                </c:pt>
                <c:pt idx="22901">
                  <c:v>6</c:v>
                </c:pt>
                <c:pt idx="22902">
                  <c:v>6</c:v>
                </c:pt>
                <c:pt idx="22903">
                  <c:v>6</c:v>
                </c:pt>
                <c:pt idx="22904">
                  <c:v>6</c:v>
                </c:pt>
                <c:pt idx="22905">
                  <c:v>6</c:v>
                </c:pt>
                <c:pt idx="22906">
                  <c:v>6</c:v>
                </c:pt>
                <c:pt idx="22907">
                  <c:v>6</c:v>
                </c:pt>
                <c:pt idx="22908">
                  <c:v>6</c:v>
                </c:pt>
                <c:pt idx="22909">
                  <c:v>6</c:v>
                </c:pt>
                <c:pt idx="22910">
                  <c:v>6</c:v>
                </c:pt>
                <c:pt idx="22911">
                  <c:v>6</c:v>
                </c:pt>
                <c:pt idx="22912">
                  <c:v>6</c:v>
                </c:pt>
                <c:pt idx="22913">
                  <c:v>6</c:v>
                </c:pt>
                <c:pt idx="22914">
                  <c:v>6</c:v>
                </c:pt>
                <c:pt idx="22915">
                  <c:v>6</c:v>
                </c:pt>
                <c:pt idx="22916">
                  <c:v>6</c:v>
                </c:pt>
                <c:pt idx="22917">
                  <c:v>6</c:v>
                </c:pt>
                <c:pt idx="22918">
                  <c:v>6</c:v>
                </c:pt>
                <c:pt idx="22919">
                  <c:v>6</c:v>
                </c:pt>
                <c:pt idx="22920">
                  <c:v>6</c:v>
                </c:pt>
                <c:pt idx="22921">
                  <c:v>6</c:v>
                </c:pt>
                <c:pt idx="22922">
                  <c:v>6</c:v>
                </c:pt>
                <c:pt idx="22923">
                  <c:v>6</c:v>
                </c:pt>
                <c:pt idx="22924">
                  <c:v>6</c:v>
                </c:pt>
                <c:pt idx="22925">
                  <c:v>6</c:v>
                </c:pt>
                <c:pt idx="22926">
                  <c:v>6</c:v>
                </c:pt>
                <c:pt idx="22927">
                  <c:v>6</c:v>
                </c:pt>
                <c:pt idx="22928">
                  <c:v>6</c:v>
                </c:pt>
                <c:pt idx="22929">
                  <c:v>6</c:v>
                </c:pt>
                <c:pt idx="22930">
                  <c:v>6</c:v>
                </c:pt>
                <c:pt idx="22931">
                  <c:v>6</c:v>
                </c:pt>
                <c:pt idx="22932">
                  <c:v>6</c:v>
                </c:pt>
                <c:pt idx="22933">
                  <c:v>6</c:v>
                </c:pt>
                <c:pt idx="22934">
                  <c:v>6</c:v>
                </c:pt>
                <c:pt idx="22935">
                  <c:v>6</c:v>
                </c:pt>
                <c:pt idx="22936">
                  <c:v>6</c:v>
                </c:pt>
                <c:pt idx="22937">
                  <c:v>6</c:v>
                </c:pt>
                <c:pt idx="22938">
                  <c:v>6</c:v>
                </c:pt>
                <c:pt idx="22939">
                  <c:v>6</c:v>
                </c:pt>
                <c:pt idx="22940">
                  <c:v>6</c:v>
                </c:pt>
                <c:pt idx="22941">
                  <c:v>6</c:v>
                </c:pt>
                <c:pt idx="22942">
                  <c:v>6</c:v>
                </c:pt>
                <c:pt idx="22943">
                  <c:v>6</c:v>
                </c:pt>
                <c:pt idx="22944">
                  <c:v>6</c:v>
                </c:pt>
                <c:pt idx="22945">
                  <c:v>6</c:v>
                </c:pt>
                <c:pt idx="22946">
                  <c:v>6</c:v>
                </c:pt>
                <c:pt idx="22947">
                  <c:v>6</c:v>
                </c:pt>
                <c:pt idx="22948">
                  <c:v>6</c:v>
                </c:pt>
                <c:pt idx="22949">
                  <c:v>6</c:v>
                </c:pt>
                <c:pt idx="22950">
                  <c:v>6</c:v>
                </c:pt>
                <c:pt idx="22951">
                  <c:v>6</c:v>
                </c:pt>
                <c:pt idx="22952">
                  <c:v>6</c:v>
                </c:pt>
                <c:pt idx="22953">
                  <c:v>6</c:v>
                </c:pt>
                <c:pt idx="22954">
                  <c:v>6</c:v>
                </c:pt>
                <c:pt idx="22955">
                  <c:v>6</c:v>
                </c:pt>
                <c:pt idx="22956">
                  <c:v>6</c:v>
                </c:pt>
                <c:pt idx="22957">
                  <c:v>6</c:v>
                </c:pt>
                <c:pt idx="22958">
                  <c:v>6</c:v>
                </c:pt>
                <c:pt idx="22959">
                  <c:v>6</c:v>
                </c:pt>
                <c:pt idx="22960">
                  <c:v>6</c:v>
                </c:pt>
                <c:pt idx="22961">
                  <c:v>6</c:v>
                </c:pt>
                <c:pt idx="22962">
                  <c:v>6</c:v>
                </c:pt>
                <c:pt idx="22963">
                  <c:v>6</c:v>
                </c:pt>
                <c:pt idx="22964">
                  <c:v>6</c:v>
                </c:pt>
                <c:pt idx="22965">
                  <c:v>6</c:v>
                </c:pt>
                <c:pt idx="22966">
                  <c:v>6</c:v>
                </c:pt>
                <c:pt idx="22967">
                  <c:v>6</c:v>
                </c:pt>
                <c:pt idx="22968">
                  <c:v>6</c:v>
                </c:pt>
                <c:pt idx="22969">
                  <c:v>6</c:v>
                </c:pt>
                <c:pt idx="22970">
                  <c:v>6</c:v>
                </c:pt>
                <c:pt idx="22971">
                  <c:v>6</c:v>
                </c:pt>
                <c:pt idx="22972">
                  <c:v>6</c:v>
                </c:pt>
                <c:pt idx="22973">
                  <c:v>6</c:v>
                </c:pt>
                <c:pt idx="22974">
                  <c:v>6</c:v>
                </c:pt>
                <c:pt idx="22975">
                  <c:v>6</c:v>
                </c:pt>
                <c:pt idx="22976">
                  <c:v>6</c:v>
                </c:pt>
                <c:pt idx="22977">
                  <c:v>6</c:v>
                </c:pt>
                <c:pt idx="22978">
                  <c:v>6</c:v>
                </c:pt>
                <c:pt idx="22979">
                  <c:v>6</c:v>
                </c:pt>
                <c:pt idx="22980">
                  <c:v>6</c:v>
                </c:pt>
                <c:pt idx="22981">
                  <c:v>6</c:v>
                </c:pt>
                <c:pt idx="22982">
                  <c:v>6</c:v>
                </c:pt>
                <c:pt idx="22983">
                  <c:v>6</c:v>
                </c:pt>
                <c:pt idx="22984">
                  <c:v>6</c:v>
                </c:pt>
                <c:pt idx="22985">
                  <c:v>6</c:v>
                </c:pt>
                <c:pt idx="22986">
                  <c:v>6</c:v>
                </c:pt>
                <c:pt idx="22987">
                  <c:v>6</c:v>
                </c:pt>
                <c:pt idx="22988">
                  <c:v>6</c:v>
                </c:pt>
                <c:pt idx="22989">
                  <c:v>6</c:v>
                </c:pt>
                <c:pt idx="22990">
                  <c:v>6</c:v>
                </c:pt>
                <c:pt idx="22991">
                  <c:v>6</c:v>
                </c:pt>
                <c:pt idx="22992">
                  <c:v>6</c:v>
                </c:pt>
                <c:pt idx="22993">
                  <c:v>6</c:v>
                </c:pt>
                <c:pt idx="22994">
                  <c:v>6</c:v>
                </c:pt>
                <c:pt idx="22995">
                  <c:v>6</c:v>
                </c:pt>
                <c:pt idx="22996">
                  <c:v>6</c:v>
                </c:pt>
                <c:pt idx="22997">
                  <c:v>6</c:v>
                </c:pt>
                <c:pt idx="22998">
                  <c:v>6</c:v>
                </c:pt>
                <c:pt idx="22999">
                  <c:v>6</c:v>
                </c:pt>
                <c:pt idx="23000">
                  <c:v>6</c:v>
                </c:pt>
                <c:pt idx="23001">
                  <c:v>6</c:v>
                </c:pt>
                <c:pt idx="23002">
                  <c:v>6</c:v>
                </c:pt>
                <c:pt idx="23003">
                  <c:v>6</c:v>
                </c:pt>
                <c:pt idx="23004">
                  <c:v>6</c:v>
                </c:pt>
                <c:pt idx="23005">
                  <c:v>6</c:v>
                </c:pt>
                <c:pt idx="23006">
                  <c:v>6</c:v>
                </c:pt>
                <c:pt idx="23007">
                  <c:v>6</c:v>
                </c:pt>
                <c:pt idx="23008">
                  <c:v>6</c:v>
                </c:pt>
                <c:pt idx="23009">
                  <c:v>6</c:v>
                </c:pt>
                <c:pt idx="23010">
                  <c:v>6</c:v>
                </c:pt>
                <c:pt idx="23011">
                  <c:v>6</c:v>
                </c:pt>
                <c:pt idx="23012">
                  <c:v>6</c:v>
                </c:pt>
                <c:pt idx="23013">
                  <c:v>6</c:v>
                </c:pt>
                <c:pt idx="23014">
                  <c:v>6</c:v>
                </c:pt>
                <c:pt idx="23015">
                  <c:v>6</c:v>
                </c:pt>
                <c:pt idx="23016">
                  <c:v>6</c:v>
                </c:pt>
                <c:pt idx="23017">
                  <c:v>6</c:v>
                </c:pt>
                <c:pt idx="23018">
                  <c:v>6</c:v>
                </c:pt>
                <c:pt idx="23019">
                  <c:v>6</c:v>
                </c:pt>
                <c:pt idx="23020">
                  <c:v>6</c:v>
                </c:pt>
                <c:pt idx="23021">
                  <c:v>6</c:v>
                </c:pt>
                <c:pt idx="23022">
                  <c:v>6</c:v>
                </c:pt>
                <c:pt idx="23023">
                  <c:v>6</c:v>
                </c:pt>
                <c:pt idx="23024">
                  <c:v>6</c:v>
                </c:pt>
                <c:pt idx="23025">
                  <c:v>6</c:v>
                </c:pt>
                <c:pt idx="23026">
                  <c:v>6</c:v>
                </c:pt>
                <c:pt idx="23027">
                  <c:v>6</c:v>
                </c:pt>
                <c:pt idx="23028">
                  <c:v>6</c:v>
                </c:pt>
                <c:pt idx="23029">
                  <c:v>6</c:v>
                </c:pt>
                <c:pt idx="23030">
                  <c:v>6</c:v>
                </c:pt>
                <c:pt idx="23031">
                  <c:v>6</c:v>
                </c:pt>
                <c:pt idx="23032">
                  <c:v>6</c:v>
                </c:pt>
                <c:pt idx="23033">
                  <c:v>6</c:v>
                </c:pt>
                <c:pt idx="23034">
                  <c:v>6</c:v>
                </c:pt>
                <c:pt idx="23035">
                  <c:v>6</c:v>
                </c:pt>
                <c:pt idx="23036">
                  <c:v>6</c:v>
                </c:pt>
                <c:pt idx="23037">
                  <c:v>6</c:v>
                </c:pt>
                <c:pt idx="23038">
                  <c:v>6</c:v>
                </c:pt>
                <c:pt idx="23039">
                  <c:v>6</c:v>
                </c:pt>
                <c:pt idx="23040">
                  <c:v>6</c:v>
                </c:pt>
                <c:pt idx="23041">
                  <c:v>6</c:v>
                </c:pt>
                <c:pt idx="23042">
                  <c:v>6</c:v>
                </c:pt>
                <c:pt idx="23043">
                  <c:v>6</c:v>
                </c:pt>
                <c:pt idx="23044">
                  <c:v>6</c:v>
                </c:pt>
                <c:pt idx="23045">
                  <c:v>6</c:v>
                </c:pt>
                <c:pt idx="23046">
                  <c:v>6</c:v>
                </c:pt>
                <c:pt idx="23047">
                  <c:v>6</c:v>
                </c:pt>
                <c:pt idx="23048">
                  <c:v>6</c:v>
                </c:pt>
                <c:pt idx="23049">
                  <c:v>6</c:v>
                </c:pt>
                <c:pt idx="23050">
                  <c:v>6</c:v>
                </c:pt>
                <c:pt idx="23051">
                  <c:v>6</c:v>
                </c:pt>
                <c:pt idx="23052">
                  <c:v>6</c:v>
                </c:pt>
                <c:pt idx="23053">
                  <c:v>6</c:v>
                </c:pt>
                <c:pt idx="23054">
                  <c:v>6</c:v>
                </c:pt>
                <c:pt idx="23055">
                  <c:v>6</c:v>
                </c:pt>
                <c:pt idx="23056">
                  <c:v>6</c:v>
                </c:pt>
                <c:pt idx="23057">
                  <c:v>6</c:v>
                </c:pt>
                <c:pt idx="23058">
                  <c:v>6</c:v>
                </c:pt>
                <c:pt idx="23059">
                  <c:v>6</c:v>
                </c:pt>
                <c:pt idx="23060">
                  <c:v>6</c:v>
                </c:pt>
                <c:pt idx="23061">
                  <c:v>6</c:v>
                </c:pt>
                <c:pt idx="23062">
                  <c:v>6</c:v>
                </c:pt>
                <c:pt idx="23063">
                  <c:v>6</c:v>
                </c:pt>
                <c:pt idx="23064">
                  <c:v>6</c:v>
                </c:pt>
                <c:pt idx="23065">
                  <c:v>6</c:v>
                </c:pt>
                <c:pt idx="23066">
                  <c:v>6</c:v>
                </c:pt>
                <c:pt idx="23067">
                  <c:v>6</c:v>
                </c:pt>
                <c:pt idx="23068">
                  <c:v>6</c:v>
                </c:pt>
                <c:pt idx="23069">
                  <c:v>6</c:v>
                </c:pt>
                <c:pt idx="23070">
                  <c:v>6</c:v>
                </c:pt>
                <c:pt idx="23071">
                  <c:v>6</c:v>
                </c:pt>
                <c:pt idx="23072">
                  <c:v>6</c:v>
                </c:pt>
                <c:pt idx="23073">
                  <c:v>6</c:v>
                </c:pt>
                <c:pt idx="23074">
                  <c:v>6</c:v>
                </c:pt>
                <c:pt idx="23075">
                  <c:v>6</c:v>
                </c:pt>
                <c:pt idx="23076">
                  <c:v>6</c:v>
                </c:pt>
                <c:pt idx="23077">
                  <c:v>6</c:v>
                </c:pt>
                <c:pt idx="23078">
                  <c:v>6</c:v>
                </c:pt>
                <c:pt idx="23079">
                  <c:v>6</c:v>
                </c:pt>
                <c:pt idx="23080">
                  <c:v>6</c:v>
                </c:pt>
                <c:pt idx="23081">
                  <c:v>6</c:v>
                </c:pt>
                <c:pt idx="23082">
                  <c:v>6</c:v>
                </c:pt>
                <c:pt idx="23083">
                  <c:v>6</c:v>
                </c:pt>
                <c:pt idx="23084">
                  <c:v>6</c:v>
                </c:pt>
                <c:pt idx="23085">
                  <c:v>6</c:v>
                </c:pt>
                <c:pt idx="23086">
                  <c:v>6</c:v>
                </c:pt>
                <c:pt idx="23087">
                  <c:v>6</c:v>
                </c:pt>
                <c:pt idx="23088">
                  <c:v>6</c:v>
                </c:pt>
                <c:pt idx="23089">
                  <c:v>6</c:v>
                </c:pt>
                <c:pt idx="23090">
                  <c:v>6</c:v>
                </c:pt>
                <c:pt idx="23091">
                  <c:v>6</c:v>
                </c:pt>
                <c:pt idx="23092">
                  <c:v>6</c:v>
                </c:pt>
                <c:pt idx="23093">
                  <c:v>6</c:v>
                </c:pt>
                <c:pt idx="23094">
                  <c:v>6</c:v>
                </c:pt>
                <c:pt idx="23095">
                  <c:v>6</c:v>
                </c:pt>
                <c:pt idx="23096">
                  <c:v>6</c:v>
                </c:pt>
                <c:pt idx="23097">
                  <c:v>6</c:v>
                </c:pt>
                <c:pt idx="23098">
                  <c:v>6</c:v>
                </c:pt>
                <c:pt idx="23099">
                  <c:v>6</c:v>
                </c:pt>
                <c:pt idx="23100">
                  <c:v>6</c:v>
                </c:pt>
                <c:pt idx="23101">
                  <c:v>6</c:v>
                </c:pt>
                <c:pt idx="23102">
                  <c:v>6</c:v>
                </c:pt>
                <c:pt idx="23103">
                  <c:v>6</c:v>
                </c:pt>
                <c:pt idx="23104">
                  <c:v>6</c:v>
                </c:pt>
                <c:pt idx="23105">
                  <c:v>6</c:v>
                </c:pt>
                <c:pt idx="23106">
                  <c:v>6</c:v>
                </c:pt>
                <c:pt idx="23107">
                  <c:v>6</c:v>
                </c:pt>
                <c:pt idx="23108">
                  <c:v>6</c:v>
                </c:pt>
                <c:pt idx="23109">
                  <c:v>6</c:v>
                </c:pt>
                <c:pt idx="23110">
                  <c:v>6</c:v>
                </c:pt>
                <c:pt idx="23111">
                  <c:v>6</c:v>
                </c:pt>
                <c:pt idx="23112">
                  <c:v>6</c:v>
                </c:pt>
                <c:pt idx="23113">
                  <c:v>6</c:v>
                </c:pt>
                <c:pt idx="23114">
                  <c:v>6</c:v>
                </c:pt>
                <c:pt idx="23115">
                  <c:v>6</c:v>
                </c:pt>
                <c:pt idx="23116">
                  <c:v>6</c:v>
                </c:pt>
                <c:pt idx="23117">
                  <c:v>6</c:v>
                </c:pt>
                <c:pt idx="23118">
                  <c:v>6</c:v>
                </c:pt>
                <c:pt idx="23119">
                  <c:v>6</c:v>
                </c:pt>
                <c:pt idx="23120">
                  <c:v>6</c:v>
                </c:pt>
                <c:pt idx="23121">
                  <c:v>6</c:v>
                </c:pt>
                <c:pt idx="23122">
                  <c:v>6</c:v>
                </c:pt>
                <c:pt idx="23123">
                  <c:v>6</c:v>
                </c:pt>
                <c:pt idx="23124">
                  <c:v>6</c:v>
                </c:pt>
                <c:pt idx="23125">
                  <c:v>6</c:v>
                </c:pt>
                <c:pt idx="23126">
                  <c:v>6</c:v>
                </c:pt>
                <c:pt idx="23127">
                  <c:v>6</c:v>
                </c:pt>
                <c:pt idx="23128">
                  <c:v>6</c:v>
                </c:pt>
                <c:pt idx="23129">
                  <c:v>6</c:v>
                </c:pt>
                <c:pt idx="23130">
                  <c:v>6</c:v>
                </c:pt>
                <c:pt idx="23131">
                  <c:v>6</c:v>
                </c:pt>
                <c:pt idx="23132">
                  <c:v>6</c:v>
                </c:pt>
                <c:pt idx="23133">
                  <c:v>6</c:v>
                </c:pt>
                <c:pt idx="23134">
                  <c:v>6</c:v>
                </c:pt>
                <c:pt idx="23135">
                  <c:v>6</c:v>
                </c:pt>
                <c:pt idx="23136">
                  <c:v>6</c:v>
                </c:pt>
                <c:pt idx="23137">
                  <c:v>6</c:v>
                </c:pt>
                <c:pt idx="23138">
                  <c:v>6</c:v>
                </c:pt>
                <c:pt idx="23139">
                  <c:v>6</c:v>
                </c:pt>
                <c:pt idx="23140">
                  <c:v>6</c:v>
                </c:pt>
                <c:pt idx="23141">
                  <c:v>6</c:v>
                </c:pt>
                <c:pt idx="23142">
                  <c:v>6</c:v>
                </c:pt>
                <c:pt idx="23143">
                  <c:v>6</c:v>
                </c:pt>
                <c:pt idx="23144">
                  <c:v>6</c:v>
                </c:pt>
                <c:pt idx="23145">
                  <c:v>6</c:v>
                </c:pt>
                <c:pt idx="23146">
                  <c:v>6</c:v>
                </c:pt>
                <c:pt idx="23147">
                  <c:v>6</c:v>
                </c:pt>
                <c:pt idx="23148">
                  <c:v>6</c:v>
                </c:pt>
                <c:pt idx="23149">
                  <c:v>6</c:v>
                </c:pt>
                <c:pt idx="23150">
                  <c:v>6</c:v>
                </c:pt>
                <c:pt idx="23151">
                  <c:v>6</c:v>
                </c:pt>
                <c:pt idx="23152">
                  <c:v>6</c:v>
                </c:pt>
                <c:pt idx="23153">
                  <c:v>6</c:v>
                </c:pt>
                <c:pt idx="23154">
                  <c:v>6</c:v>
                </c:pt>
                <c:pt idx="23155">
                  <c:v>6</c:v>
                </c:pt>
                <c:pt idx="23156">
                  <c:v>6</c:v>
                </c:pt>
                <c:pt idx="23157">
                  <c:v>6</c:v>
                </c:pt>
                <c:pt idx="23158">
                  <c:v>6</c:v>
                </c:pt>
                <c:pt idx="23159">
                  <c:v>6</c:v>
                </c:pt>
                <c:pt idx="23160">
                  <c:v>6</c:v>
                </c:pt>
                <c:pt idx="23161">
                  <c:v>6</c:v>
                </c:pt>
                <c:pt idx="23162">
                  <c:v>6</c:v>
                </c:pt>
                <c:pt idx="23163">
                  <c:v>6</c:v>
                </c:pt>
                <c:pt idx="23164">
                  <c:v>6</c:v>
                </c:pt>
                <c:pt idx="23165">
                  <c:v>6</c:v>
                </c:pt>
                <c:pt idx="23166">
                  <c:v>6</c:v>
                </c:pt>
                <c:pt idx="23167">
                  <c:v>6</c:v>
                </c:pt>
                <c:pt idx="23168">
                  <c:v>6</c:v>
                </c:pt>
                <c:pt idx="23169">
                  <c:v>6</c:v>
                </c:pt>
                <c:pt idx="23170">
                  <c:v>6</c:v>
                </c:pt>
                <c:pt idx="23171">
                  <c:v>6</c:v>
                </c:pt>
                <c:pt idx="23172">
                  <c:v>6</c:v>
                </c:pt>
                <c:pt idx="23173">
                  <c:v>6</c:v>
                </c:pt>
                <c:pt idx="23174">
                  <c:v>6</c:v>
                </c:pt>
                <c:pt idx="23175">
                  <c:v>6</c:v>
                </c:pt>
                <c:pt idx="23176">
                  <c:v>6</c:v>
                </c:pt>
                <c:pt idx="23177">
                  <c:v>6</c:v>
                </c:pt>
                <c:pt idx="23178">
                  <c:v>6</c:v>
                </c:pt>
                <c:pt idx="23179">
                  <c:v>6</c:v>
                </c:pt>
                <c:pt idx="23180">
                  <c:v>6</c:v>
                </c:pt>
                <c:pt idx="23181">
                  <c:v>6</c:v>
                </c:pt>
                <c:pt idx="23182">
                  <c:v>6</c:v>
                </c:pt>
                <c:pt idx="23183">
                  <c:v>6</c:v>
                </c:pt>
                <c:pt idx="23184">
                  <c:v>6</c:v>
                </c:pt>
                <c:pt idx="23185">
                  <c:v>6</c:v>
                </c:pt>
                <c:pt idx="23186">
                  <c:v>6</c:v>
                </c:pt>
                <c:pt idx="23187">
                  <c:v>6</c:v>
                </c:pt>
                <c:pt idx="23188">
                  <c:v>6</c:v>
                </c:pt>
                <c:pt idx="23189">
                  <c:v>6</c:v>
                </c:pt>
                <c:pt idx="23190">
                  <c:v>6</c:v>
                </c:pt>
                <c:pt idx="23191">
                  <c:v>6</c:v>
                </c:pt>
                <c:pt idx="23192">
                  <c:v>6</c:v>
                </c:pt>
                <c:pt idx="23193">
                  <c:v>6</c:v>
                </c:pt>
                <c:pt idx="23194">
                  <c:v>6</c:v>
                </c:pt>
                <c:pt idx="23195">
                  <c:v>6</c:v>
                </c:pt>
                <c:pt idx="23196">
                  <c:v>6</c:v>
                </c:pt>
                <c:pt idx="23197">
                  <c:v>6</c:v>
                </c:pt>
                <c:pt idx="23198">
                  <c:v>6</c:v>
                </c:pt>
                <c:pt idx="23199">
                  <c:v>6</c:v>
                </c:pt>
                <c:pt idx="23200">
                  <c:v>6</c:v>
                </c:pt>
                <c:pt idx="23201">
                  <c:v>6</c:v>
                </c:pt>
                <c:pt idx="23202">
                  <c:v>6</c:v>
                </c:pt>
                <c:pt idx="23203">
                  <c:v>6</c:v>
                </c:pt>
                <c:pt idx="23204">
                  <c:v>6</c:v>
                </c:pt>
                <c:pt idx="23205">
                  <c:v>6</c:v>
                </c:pt>
                <c:pt idx="23206">
                  <c:v>6</c:v>
                </c:pt>
                <c:pt idx="23207">
                  <c:v>6</c:v>
                </c:pt>
                <c:pt idx="23208">
                  <c:v>6</c:v>
                </c:pt>
                <c:pt idx="23209">
                  <c:v>6</c:v>
                </c:pt>
                <c:pt idx="23210">
                  <c:v>6</c:v>
                </c:pt>
                <c:pt idx="23211">
                  <c:v>6</c:v>
                </c:pt>
                <c:pt idx="23212">
                  <c:v>6</c:v>
                </c:pt>
                <c:pt idx="23213">
                  <c:v>6</c:v>
                </c:pt>
                <c:pt idx="23214">
                  <c:v>6</c:v>
                </c:pt>
                <c:pt idx="23215">
                  <c:v>6</c:v>
                </c:pt>
                <c:pt idx="23216">
                  <c:v>6</c:v>
                </c:pt>
                <c:pt idx="23217">
                  <c:v>6</c:v>
                </c:pt>
                <c:pt idx="23218">
                  <c:v>6</c:v>
                </c:pt>
                <c:pt idx="23219">
                  <c:v>6</c:v>
                </c:pt>
                <c:pt idx="23220">
                  <c:v>6</c:v>
                </c:pt>
                <c:pt idx="23221">
                  <c:v>6</c:v>
                </c:pt>
                <c:pt idx="23222">
                  <c:v>6</c:v>
                </c:pt>
                <c:pt idx="23223">
                  <c:v>6</c:v>
                </c:pt>
                <c:pt idx="23224">
                  <c:v>6</c:v>
                </c:pt>
                <c:pt idx="23225">
                  <c:v>6</c:v>
                </c:pt>
                <c:pt idx="23226">
                  <c:v>6</c:v>
                </c:pt>
                <c:pt idx="23227">
                  <c:v>6</c:v>
                </c:pt>
                <c:pt idx="23228">
                  <c:v>6</c:v>
                </c:pt>
                <c:pt idx="23229">
                  <c:v>6</c:v>
                </c:pt>
                <c:pt idx="23230">
                  <c:v>6</c:v>
                </c:pt>
                <c:pt idx="23231">
                  <c:v>6</c:v>
                </c:pt>
                <c:pt idx="23232">
                  <c:v>6</c:v>
                </c:pt>
                <c:pt idx="23233">
                  <c:v>6</c:v>
                </c:pt>
                <c:pt idx="23234">
                  <c:v>6</c:v>
                </c:pt>
                <c:pt idx="23235">
                  <c:v>6</c:v>
                </c:pt>
                <c:pt idx="23236">
                  <c:v>6</c:v>
                </c:pt>
                <c:pt idx="23237">
                  <c:v>6</c:v>
                </c:pt>
                <c:pt idx="23238">
                  <c:v>6</c:v>
                </c:pt>
                <c:pt idx="23239">
                  <c:v>6</c:v>
                </c:pt>
                <c:pt idx="23240">
                  <c:v>6</c:v>
                </c:pt>
                <c:pt idx="23241">
                  <c:v>6</c:v>
                </c:pt>
                <c:pt idx="23242">
                  <c:v>6</c:v>
                </c:pt>
                <c:pt idx="23243">
                  <c:v>6</c:v>
                </c:pt>
                <c:pt idx="23244">
                  <c:v>6</c:v>
                </c:pt>
                <c:pt idx="23245">
                  <c:v>6</c:v>
                </c:pt>
                <c:pt idx="23246">
                  <c:v>6</c:v>
                </c:pt>
                <c:pt idx="23247">
                  <c:v>6</c:v>
                </c:pt>
                <c:pt idx="23248">
                  <c:v>6</c:v>
                </c:pt>
                <c:pt idx="23249">
                  <c:v>6</c:v>
                </c:pt>
                <c:pt idx="23250">
                  <c:v>6</c:v>
                </c:pt>
                <c:pt idx="23251">
                  <c:v>6</c:v>
                </c:pt>
                <c:pt idx="23252">
                  <c:v>6</c:v>
                </c:pt>
                <c:pt idx="23253">
                  <c:v>6</c:v>
                </c:pt>
                <c:pt idx="23254">
                  <c:v>6</c:v>
                </c:pt>
                <c:pt idx="23255">
                  <c:v>6</c:v>
                </c:pt>
                <c:pt idx="23256">
                  <c:v>6</c:v>
                </c:pt>
                <c:pt idx="23257">
                  <c:v>6</c:v>
                </c:pt>
                <c:pt idx="23258">
                  <c:v>6</c:v>
                </c:pt>
                <c:pt idx="23259">
                  <c:v>6</c:v>
                </c:pt>
                <c:pt idx="23260">
                  <c:v>6</c:v>
                </c:pt>
                <c:pt idx="23261">
                  <c:v>6</c:v>
                </c:pt>
                <c:pt idx="23262">
                  <c:v>6</c:v>
                </c:pt>
                <c:pt idx="23263">
                  <c:v>6</c:v>
                </c:pt>
                <c:pt idx="23264">
                  <c:v>6</c:v>
                </c:pt>
                <c:pt idx="23265">
                  <c:v>6</c:v>
                </c:pt>
                <c:pt idx="23266">
                  <c:v>6</c:v>
                </c:pt>
                <c:pt idx="23267">
                  <c:v>6</c:v>
                </c:pt>
                <c:pt idx="23268">
                  <c:v>6</c:v>
                </c:pt>
                <c:pt idx="23269">
                  <c:v>6</c:v>
                </c:pt>
                <c:pt idx="23270">
                  <c:v>6</c:v>
                </c:pt>
                <c:pt idx="23271">
                  <c:v>6</c:v>
                </c:pt>
                <c:pt idx="23272">
                  <c:v>6</c:v>
                </c:pt>
                <c:pt idx="23273">
                  <c:v>6</c:v>
                </c:pt>
                <c:pt idx="23274">
                  <c:v>6</c:v>
                </c:pt>
                <c:pt idx="23275">
                  <c:v>6</c:v>
                </c:pt>
                <c:pt idx="23276">
                  <c:v>6</c:v>
                </c:pt>
                <c:pt idx="23277">
                  <c:v>6</c:v>
                </c:pt>
                <c:pt idx="23278">
                  <c:v>6</c:v>
                </c:pt>
                <c:pt idx="23279">
                  <c:v>6</c:v>
                </c:pt>
                <c:pt idx="23280">
                  <c:v>6</c:v>
                </c:pt>
                <c:pt idx="23281">
                  <c:v>6</c:v>
                </c:pt>
                <c:pt idx="23282">
                  <c:v>6</c:v>
                </c:pt>
                <c:pt idx="23283">
                  <c:v>6</c:v>
                </c:pt>
                <c:pt idx="23284">
                  <c:v>6</c:v>
                </c:pt>
                <c:pt idx="23285">
                  <c:v>6</c:v>
                </c:pt>
                <c:pt idx="23286">
                  <c:v>6</c:v>
                </c:pt>
                <c:pt idx="23287">
                  <c:v>6</c:v>
                </c:pt>
                <c:pt idx="23288">
                  <c:v>6</c:v>
                </c:pt>
                <c:pt idx="23289">
                  <c:v>6</c:v>
                </c:pt>
                <c:pt idx="23290">
                  <c:v>6</c:v>
                </c:pt>
                <c:pt idx="23291">
                  <c:v>6</c:v>
                </c:pt>
                <c:pt idx="23292">
                  <c:v>6</c:v>
                </c:pt>
                <c:pt idx="23293">
                  <c:v>6</c:v>
                </c:pt>
                <c:pt idx="23294">
                  <c:v>6</c:v>
                </c:pt>
                <c:pt idx="23295">
                  <c:v>6</c:v>
                </c:pt>
                <c:pt idx="23296">
                  <c:v>6</c:v>
                </c:pt>
                <c:pt idx="23297">
                  <c:v>6</c:v>
                </c:pt>
                <c:pt idx="23298">
                  <c:v>6</c:v>
                </c:pt>
                <c:pt idx="23299">
                  <c:v>6</c:v>
                </c:pt>
                <c:pt idx="23300">
                  <c:v>6</c:v>
                </c:pt>
                <c:pt idx="23301">
                  <c:v>6</c:v>
                </c:pt>
                <c:pt idx="23302">
                  <c:v>6</c:v>
                </c:pt>
                <c:pt idx="23303">
                  <c:v>6</c:v>
                </c:pt>
                <c:pt idx="23304">
                  <c:v>6</c:v>
                </c:pt>
                <c:pt idx="23305">
                  <c:v>6</c:v>
                </c:pt>
                <c:pt idx="23306">
                  <c:v>6</c:v>
                </c:pt>
                <c:pt idx="23307">
                  <c:v>6</c:v>
                </c:pt>
                <c:pt idx="23308">
                  <c:v>6</c:v>
                </c:pt>
                <c:pt idx="23309">
                  <c:v>6</c:v>
                </c:pt>
                <c:pt idx="23310">
                  <c:v>6</c:v>
                </c:pt>
                <c:pt idx="23311">
                  <c:v>6</c:v>
                </c:pt>
                <c:pt idx="23312">
                  <c:v>6</c:v>
                </c:pt>
                <c:pt idx="23313">
                  <c:v>6</c:v>
                </c:pt>
                <c:pt idx="23314">
                  <c:v>6</c:v>
                </c:pt>
                <c:pt idx="23315">
                  <c:v>6</c:v>
                </c:pt>
                <c:pt idx="23316">
                  <c:v>6</c:v>
                </c:pt>
                <c:pt idx="23317">
                  <c:v>6</c:v>
                </c:pt>
                <c:pt idx="23318">
                  <c:v>6</c:v>
                </c:pt>
                <c:pt idx="23319">
                  <c:v>6</c:v>
                </c:pt>
                <c:pt idx="23320">
                  <c:v>6</c:v>
                </c:pt>
                <c:pt idx="23321">
                  <c:v>6</c:v>
                </c:pt>
                <c:pt idx="23322">
                  <c:v>6</c:v>
                </c:pt>
                <c:pt idx="23323">
                  <c:v>6</c:v>
                </c:pt>
                <c:pt idx="23324">
                  <c:v>6</c:v>
                </c:pt>
                <c:pt idx="23325">
                  <c:v>6</c:v>
                </c:pt>
                <c:pt idx="23326">
                  <c:v>6</c:v>
                </c:pt>
                <c:pt idx="23327">
                  <c:v>6</c:v>
                </c:pt>
                <c:pt idx="23328">
                  <c:v>6</c:v>
                </c:pt>
                <c:pt idx="23329">
                  <c:v>6</c:v>
                </c:pt>
                <c:pt idx="23330">
                  <c:v>6</c:v>
                </c:pt>
                <c:pt idx="23331">
                  <c:v>6</c:v>
                </c:pt>
                <c:pt idx="23332">
                  <c:v>6</c:v>
                </c:pt>
                <c:pt idx="23333">
                  <c:v>6</c:v>
                </c:pt>
                <c:pt idx="23334">
                  <c:v>6</c:v>
                </c:pt>
                <c:pt idx="23335">
                  <c:v>6</c:v>
                </c:pt>
                <c:pt idx="23336">
                  <c:v>6</c:v>
                </c:pt>
                <c:pt idx="23337">
                  <c:v>6</c:v>
                </c:pt>
                <c:pt idx="23338">
                  <c:v>6</c:v>
                </c:pt>
                <c:pt idx="23339">
                  <c:v>6</c:v>
                </c:pt>
                <c:pt idx="23340">
                  <c:v>6</c:v>
                </c:pt>
                <c:pt idx="23341">
                  <c:v>6</c:v>
                </c:pt>
                <c:pt idx="23342">
                  <c:v>6</c:v>
                </c:pt>
                <c:pt idx="23343">
                  <c:v>6</c:v>
                </c:pt>
                <c:pt idx="23344">
                  <c:v>6</c:v>
                </c:pt>
                <c:pt idx="23345">
                  <c:v>6</c:v>
                </c:pt>
                <c:pt idx="23346">
                  <c:v>6</c:v>
                </c:pt>
                <c:pt idx="23347">
                  <c:v>6</c:v>
                </c:pt>
                <c:pt idx="23348">
                  <c:v>6</c:v>
                </c:pt>
                <c:pt idx="23349">
                  <c:v>6</c:v>
                </c:pt>
                <c:pt idx="23350">
                  <c:v>6</c:v>
                </c:pt>
                <c:pt idx="23351">
                  <c:v>6</c:v>
                </c:pt>
                <c:pt idx="23352">
                  <c:v>6</c:v>
                </c:pt>
                <c:pt idx="23353">
                  <c:v>6</c:v>
                </c:pt>
                <c:pt idx="23354">
                  <c:v>6</c:v>
                </c:pt>
                <c:pt idx="23355">
                  <c:v>6</c:v>
                </c:pt>
                <c:pt idx="23356">
                  <c:v>6</c:v>
                </c:pt>
                <c:pt idx="23357">
                  <c:v>6</c:v>
                </c:pt>
                <c:pt idx="23358">
                  <c:v>6</c:v>
                </c:pt>
                <c:pt idx="23359">
                  <c:v>6</c:v>
                </c:pt>
                <c:pt idx="23360">
                  <c:v>6</c:v>
                </c:pt>
                <c:pt idx="23361">
                  <c:v>6</c:v>
                </c:pt>
                <c:pt idx="23362">
                  <c:v>6</c:v>
                </c:pt>
                <c:pt idx="23363">
                  <c:v>6</c:v>
                </c:pt>
                <c:pt idx="23364">
                  <c:v>6</c:v>
                </c:pt>
                <c:pt idx="23365">
                  <c:v>6</c:v>
                </c:pt>
                <c:pt idx="23366">
                  <c:v>6</c:v>
                </c:pt>
                <c:pt idx="23367">
                  <c:v>6</c:v>
                </c:pt>
                <c:pt idx="23368">
                  <c:v>6</c:v>
                </c:pt>
                <c:pt idx="23369">
                  <c:v>6</c:v>
                </c:pt>
                <c:pt idx="23370">
                  <c:v>6</c:v>
                </c:pt>
                <c:pt idx="23371">
                  <c:v>6</c:v>
                </c:pt>
                <c:pt idx="23372">
                  <c:v>6</c:v>
                </c:pt>
                <c:pt idx="23373">
                  <c:v>6</c:v>
                </c:pt>
                <c:pt idx="23374">
                  <c:v>6</c:v>
                </c:pt>
                <c:pt idx="23375">
                  <c:v>6</c:v>
                </c:pt>
                <c:pt idx="23376">
                  <c:v>6</c:v>
                </c:pt>
                <c:pt idx="23377">
                  <c:v>6</c:v>
                </c:pt>
                <c:pt idx="23378">
                  <c:v>6</c:v>
                </c:pt>
                <c:pt idx="23379">
                  <c:v>6</c:v>
                </c:pt>
                <c:pt idx="23380">
                  <c:v>6</c:v>
                </c:pt>
                <c:pt idx="23381">
                  <c:v>6</c:v>
                </c:pt>
                <c:pt idx="23382">
                  <c:v>6</c:v>
                </c:pt>
                <c:pt idx="23383">
                  <c:v>6</c:v>
                </c:pt>
                <c:pt idx="23384">
                  <c:v>6</c:v>
                </c:pt>
                <c:pt idx="23385">
                  <c:v>6</c:v>
                </c:pt>
                <c:pt idx="23386">
                  <c:v>6</c:v>
                </c:pt>
                <c:pt idx="23387">
                  <c:v>6</c:v>
                </c:pt>
                <c:pt idx="23388">
                  <c:v>6</c:v>
                </c:pt>
                <c:pt idx="23389">
                  <c:v>6</c:v>
                </c:pt>
                <c:pt idx="23390">
                  <c:v>6</c:v>
                </c:pt>
                <c:pt idx="23391">
                  <c:v>6</c:v>
                </c:pt>
                <c:pt idx="23392">
                  <c:v>6</c:v>
                </c:pt>
                <c:pt idx="23393">
                  <c:v>6</c:v>
                </c:pt>
                <c:pt idx="23394">
                  <c:v>6</c:v>
                </c:pt>
                <c:pt idx="23395">
                  <c:v>6</c:v>
                </c:pt>
                <c:pt idx="23396">
                  <c:v>6</c:v>
                </c:pt>
                <c:pt idx="23397">
                  <c:v>6</c:v>
                </c:pt>
                <c:pt idx="23398">
                  <c:v>6</c:v>
                </c:pt>
                <c:pt idx="23399">
                  <c:v>6</c:v>
                </c:pt>
                <c:pt idx="23400">
                  <c:v>6</c:v>
                </c:pt>
                <c:pt idx="23401">
                  <c:v>6</c:v>
                </c:pt>
                <c:pt idx="23402">
                  <c:v>6</c:v>
                </c:pt>
                <c:pt idx="23403">
                  <c:v>6</c:v>
                </c:pt>
                <c:pt idx="23404">
                  <c:v>6</c:v>
                </c:pt>
                <c:pt idx="23405">
                  <c:v>6</c:v>
                </c:pt>
                <c:pt idx="23406">
                  <c:v>6</c:v>
                </c:pt>
                <c:pt idx="23407">
                  <c:v>6</c:v>
                </c:pt>
                <c:pt idx="23408">
                  <c:v>6</c:v>
                </c:pt>
                <c:pt idx="23409">
                  <c:v>6</c:v>
                </c:pt>
                <c:pt idx="23410">
                  <c:v>6</c:v>
                </c:pt>
                <c:pt idx="23411">
                  <c:v>6</c:v>
                </c:pt>
                <c:pt idx="23412">
                  <c:v>6</c:v>
                </c:pt>
                <c:pt idx="23413">
                  <c:v>6</c:v>
                </c:pt>
                <c:pt idx="23414">
                  <c:v>6</c:v>
                </c:pt>
                <c:pt idx="23415">
                  <c:v>6</c:v>
                </c:pt>
                <c:pt idx="23416">
                  <c:v>6</c:v>
                </c:pt>
                <c:pt idx="23417">
                  <c:v>6</c:v>
                </c:pt>
                <c:pt idx="23418">
                  <c:v>6</c:v>
                </c:pt>
                <c:pt idx="23419">
                  <c:v>6</c:v>
                </c:pt>
                <c:pt idx="23420">
                  <c:v>6</c:v>
                </c:pt>
                <c:pt idx="23421">
                  <c:v>6</c:v>
                </c:pt>
                <c:pt idx="23422">
                  <c:v>6</c:v>
                </c:pt>
                <c:pt idx="23423">
                  <c:v>6</c:v>
                </c:pt>
                <c:pt idx="23424">
                  <c:v>6</c:v>
                </c:pt>
                <c:pt idx="23425">
                  <c:v>6</c:v>
                </c:pt>
                <c:pt idx="23426">
                  <c:v>6</c:v>
                </c:pt>
                <c:pt idx="23427">
                  <c:v>6</c:v>
                </c:pt>
                <c:pt idx="23428">
                  <c:v>6</c:v>
                </c:pt>
                <c:pt idx="23429">
                  <c:v>6</c:v>
                </c:pt>
                <c:pt idx="23430">
                  <c:v>6</c:v>
                </c:pt>
                <c:pt idx="23431">
                  <c:v>6</c:v>
                </c:pt>
                <c:pt idx="23432">
                  <c:v>6</c:v>
                </c:pt>
                <c:pt idx="23433">
                  <c:v>6</c:v>
                </c:pt>
                <c:pt idx="23434">
                  <c:v>6</c:v>
                </c:pt>
                <c:pt idx="23435">
                  <c:v>6</c:v>
                </c:pt>
                <c:pt idx="23436">
                  <c:v>6</c:v>
                </c:pt>
                <c:pt idx="23437">
                  <c:v>6</c:v>
                </c:pt>
                <c:pt idx="23438">
                  <c:v>6</c:v>
                </c:pt>
                <c:pt idx="23439">
                  <c:v>6</c:v>
                </c:pt>
                <c:pt idx="23440">
                  <c:v>6</c:v>
                </c:pt>
                <c:pt idx="23441">
                  <c:v>6</c:v>
                </c:pt>
                <c:pt idx="23442">
                  <c:v>6</c:v>
                </c:pt>
                <c:pt idx="23443">
                  <c:v>6</c:v>
                </c:pt>
                <c:pt idx="23444">
                  <c:v>6</c:v>
                </c:pt>
                <c:pt idx="23445">
                  <c:v>6</c:v>
                </c:pt>
                <c:pt idx="23446">
                  <c:v>6</c:v>
                </c:pt>
                <c:pt idx="23447">
                  <c:v>6</c:v>
                </c:pt>
                <c:pt idx="23448">
                  <c:v>6</c:v>
                </c:pt>
                <c:pt idx="23449">
                  <c:v>6</c:v>
                </c:pt>
                <c:pt idx="23450">
                  <c:v>6</c:v>
                </c:pt>
                <c:pt idx="23451">
                  <c:v>6</c:v>
                </c:pt>
                <c:pt idx="23452">
                  <c:v>6</c:v>
                </c:pt>
                <c:pt idx="23453">
                  <c:v>6</c:v>
                </c:pt>
                <c:pt idx="23454">
                  <c:v>6</c:v>
                </c:pt>
                <c:pt idx="23455">
                  <c:v>6</c:v>
                </c:pt>
                <c:pt idx="23456">
                  <c:v>6</c:v>
                </c:pt>
                <c:pt idx="23457">
                  <c:v>6</c:v>
                </c:pt>
                <c:pt idx="23458">
                  <c:v>6</c:v>
                </c:pt>
                <c:pt idx="23459">
                  <c:v>6</c:v>
                </c:pt>
                <c:pt idx="23460">
                  <c:v>6</c:v>
                </c:pt>
                <c:pt idx="23461">
                  <c:v>6</c:v>
                </c:pt>
                <c:pt idx="23462">
                  <c:v>6</c:v>
                </c:pt>
                <c:pt idx="23463">
                  <c:v>6</c:v>
                </c:pt>
                <c:pt idx="23464">
                  <c:v>6</c:v>
                </c:pt>
                <c:pt idx="23465">
                  <c:v>6</c:v>
                </c:pt>
                <c:pt idx="23466">
                  <c:v>6</c:v>
                </c:pt>
                <c:pt idx="23467">
                  <c:v>6</c:v>
                </c:pt>
                <c:pt idx="23468">
                  <c:v>6</c:v>
                </c:pt>
                <c:pt idx="23469">
                  <c:v>6</c:v>
                </c:pt>
                <c:pt idx="23470">
                  <c:v>6</c:v>
                </c:pt>
                <c:pt idx="23471">
                  <c:v>6</c:v>
                </c:pt>
                <c:pt idx="23472">
                  <c:v>6</c:v>
                </c:pt>
                <c:pt idx="23473">
                  <c:v>6</c:v>
                </c:pt>
                <c:pt idx="23474">
                  <c:v>6</c:v>
                </c:pt>
                <c:pt idx="23475">
                  <c:v>6</c:v>
                </c:pt>
                <c:pt idx="23476">
                  <c:v>6</c:v>
                </c:pt>
                <c:pt idx="23477">
                  <c:v>6</c:v>
                </c:pt>
                <c:pt idx="23478">
                  <c:v>6</c:v>
                </c:pt>
                <c:pt idx="23479">
                  <c:v>6</c:v>
                </c:pt>
                <c:pt idx="23480">
                  <c:v>6</c:v>
                </c:pt>
                <c:pt idx="23481">
                  <c:v>6</c:v>
                </c:pt>
                <c:pt idx="23482">
                  <c:v>6</c:v>
                </c:pt>
                <c:pt idx="23483">
                  <c:v>6</c:v>
                </c:pt>
                <c:pt idx="23484">
                  <c:v>6</c:v>
                </c:pt>
                <c:pt idx="23485">
                  <c:v>6</c:v>
                </c:pt>
                <c:pt idx="23486">
                  <c:v>6</c:v>
                </c:pt>
                <c:pt idx="23487">
                  <c:v>6</c:v>
                </c:pt>
                <c:pt idx="23488">
                  <c:v>6</c:v>
                </c:pt>
                <c:pt idx="23489">
                  <c:v>6</c:v>
                </c:pt>
                <c:pt idx="23490">
                  <c:v>6</c:v>
                </c:pt>
                <c:pt idx="23491">
                  <c:v>6</c:v>
                </c:pt>
                <c:pt idx="23492">
                  <c:v>6</c:v>
                </c:pt>
                <c:pt idx="23493">
                  <c:v>6</c:v>
                </c:pt>
                <c:pt idx="23494">
                  <c:v>6</c:v>
                </c:pt>
                <c:pt idx="23495">
                  <c:v>6</c:v>
                </c:pt>
                <c:pt idx="23496">
                  <c:v>6</c:v>
                </c:pt>
                <c:pt idx="23497">
                  <c:v>6</c:v>
                </c:pt>
                <c:pt idx="23498">
                  <c:v>6</c:v>
                </c:pt>
                <c:pt idx="23499">
                  <c:v>6</c:v>
                </c:pt>
                <c:pt idx="23500">
                  <c:v>6</c:v>
                </c:pt>
                <c:pt idx="23501">
                  <c:v>6</c:v>
                </c:pt>
                <c:pt idx="23502">
                  <c:v>6</c:v>
                </c:pt>
                <c:pt idx="23503">
                  <c:v>6</c:v>
                </c:pt>
                <c:pt idx="23504">
                  <c:v>6</c:v>
                </c:pt>
                <c:pt idx="23505">
                  <c:v>6</c:v>
                </c:pt>
                <c:pt idx="23506">
                  <c:v>6</c:v>
                </c:pt>
                <c:pt idx="23507">
                  <c:v>6</c:v>
                </c:pt>
                <c:pt idx="23508">
                  <c:v>6</c:v>
                </c:pt>
                <c:pt idx="23509">
                  <c:v>6</c:v>
                </c:pt>
                <c:pt idx="23510">
                  <c:v>6</c:v>
                </c:pt>
                <c:pt idx="23511">
                  <c:v>6</c:v>
                </c:pt>
                <c:pt idx="23512">
                  <c:v>6</c:v>
                </c:pt>
                <c:pt idx="23513">
                  <c:v>6</c:v>
                </c:pt>
                <c:pt idx="23514">
                  <c:v>6</c:v>
                </c:pt>
                <c:pt idx="23515">
                  <c:v>6</c:v>
                </c:pt>
                <c:pt idx="23516">
                  <c:v>6</c:v>
                </c:pt>
                <c:pt idx="23517">
                  <c:v>6</c:v>
                </c:pt>
                <c:pt idx="23518">
                  <c:v>6</c:v>
                </c:pt>
                <c:pt idx="23519">
                  <c:v>6</c:v>
                </c:pt>
                <c:pt idx="23520">
                  <c:v>6</c:v>
                </c:pt>
                <c:pt idx="23521">
                  <c:v>6</c:v>
                </c:pt>
                <c:pt idx="23522">
                  <c:v>6</c:v>
                </c:pt>
                <c:pt idx="23523">
                  <c:v>6</c:v>
                </c:pt>
                <c:pt idx="23524">
                  <c:v>6</c:v>
                </c:pt>
                <c:pt idx="23525">
                  <c:v>6</c:v>
                </c:pt>
                <c:pt idx="23526">
                  <c:v>6</c:v>
                </c:pt>
                <c:pt idx="23527">
                  <c:v>6</c:v>
                </c:pt>
                <c:pt idx="23528">
                  <c:v>6</c:v>
                </c:pt>
                <c:pt idx="23529">
                  <c:v>6</c:v>
                </c:pt>
                <c:pt idx="23530">
                  <c:v>6</c:v>
                </c:pt>
                <c:pt idx="23531">
                  <c:v>6</c:v>
                </c:pt>
                <c:pt idx="23532">
                  <c:v>6</c:v>
                </c:pt>
                <c:pt idx="23533">
                  <c:v>6</c:v>
                </c:pt>
                <c:pt idx="23534">
                  <c:v>6</c:v>
                </c:pt>
                <c:pt idx="23535">
                  <c:v>6</c:v>
                </c:pt>
                <c:pt idx="23536">
                  <c:v>6</c:v>
                </c:pt>
                <c:pt idx="23537">
                  <c:v>6</c:v>
                </c:pt>
                <c:pt idx="23538">
                  <c:v>6</c:v>
                </c:pt>
                <c:pt idx="23539">
                  <c:v>6</c:v>
                </c:pt>
                <c:pt idx="23540">
                  <c:v>6</c:v>
                </c:pt>
                <c:pt idx="23541">
                  <c:v>6</c:v>
                </c:pt>
                <c:pt idx="23542">
                  <c:v>6</c:v>
                </c:pt>
                <c:pt idx="23543">
                  <c:v>6</c:v>
                </c:pt>
                <c:pt idx="23544">
                  <c:v>6</c:v>
                </c:pt>
                <c:pt idx="23545">
                  <c:v>6</c:v>
                </c:pt>
                <c:pt idx="23546">
                  <c:v>6</c:v>
                </c:pt>
                <c:pt idx="23547">
                  <c:v>6</c:v>
                </c:pt>
                <c:pt idx="23548">
                  <c:v>6</c:v>
                </c:pt>
                <c:pt idx="23549">
                  <c:v>6</c:v>
                </c:pt>
                <c:pt idx="23550">
                  <c:v>6</c:v>
                </c:pt>
                <c:pt idx="23551">
                  <c:v>6</c:v>
                </c:pt>
                <c:pt idx="23552">
                  <c:v>6</c:v>
                </c:pt>
                <c:pt idx="23553">
                  <c:v>6</c:v>
                </c:pt>
                <c:pt idx="23554">
                  <c:v>6</c:v>
                </c:pt>
                <c:pt idx="23555">
                  <c:v>6</c:v>
                </c:pt>
                <c:pt idx="23556">
                  <c:v>6</c:v>
                </c:pt>
                <c:pt idx="23557">
                  <c:v>6</c:v>
                </c:pt>
                <c:pt idx="23558">
                  <c:v>6</c:v>
                </c:pt>
                <c:pt idx="23559">
                  <c:v>6</c:v>
                </c:pt>
                <c:pt idx="23560">
                  <c:v>6</c:v>
                </c:pt>
                <c:pt idx="23561">
                  <c:v>6</c:v>
                </c:pt>
                <c:pt idx="23562">
                  <c:v>6</c:v>
                </c:pt>
                <c:pt idx="23563">
                  <c:v>6</c:v>
                </c:pt>
                <c:pt idx="23564">
                  <c:v>6</c:v>
                </c:pt>
                <c:pt idx="23565">
                  <c:v>6</c:v>
                </c:pt>
                <c:pt idx="23566">
                  <c:v>6</c:v>
                </c:pt>
                <c:pt idx="23567">
                  <c:v>6</c:v>
                </c:pt>
                <c:pt idx="23568">
                  <c:v>6</c:v>
                </c:pt>
                <c:pt idx="23569">
                  <c:v>6</c:v>
                </c:pt>
                <c:pt idx="23570">
                  <c:v>6</c:v>
                </c:pt>
                <c:pt idx="23571">
                  <c:v>6</c:v>
                </c:pt>
                <c:pt idx="23572">
                  <c:v>6</c:v>
                </c:pt>
                <c:pt idx="23573">
                  <c:v>6</c:v>
                </c:pt>
                <c:pt idx="23574">
                  <c:v>6</c:v>
                </c:pt>
                <c:pt idx="23575">
                  <c:v>6</c:v>
                </c:pt>
                <c:pt idx="23576">
                  <c:v>6</c:v>
                </c:pt>
                <c:pt idx="23577">
                  <c:v>6</c:v>
                </c:pt>
                <c:pt idx="23578">
                  <c:v>6</c:v>
                </c:pt>
                <c:pt idx="23579">
                  <c:v>6</c:v>
                </c:pt>
                <c:pt idx="23580">
                  <c:v>6</c:v>
                </c:pt>
                <c:pt idx="23581">
                  <c:v>6</c:v>
                </c:pt>
                <c:pt idx="23582">
                  <c:v>6</c:v>
                </c:pt>
                <c:pt idx="23583">
                  <c:v>6</c:v>
                </c:pt>
                <c:pt idx="23584">
                  <c:v>6</c:v>
                </c:pt>
                <c:pt idx="23585">
                  <c:v>6</c:v>
                </c:pt>
                <c:pt idx="23586">
                  <c:v>6</c:v>
                </c:pt>
                <c:pt idx="23587">
                  <c:v>6</c:v>
                </c:pt>
                <c:pt idx="23588">
                  <c:v>6</c:v>
                </c:pt>
                <c:pt idx="23589">
                  <c:v>6</c:v>
                </c:pt>
                <c:pt idx="23590">
                  <c:v>6</c:v>
                </c:pt>
                <c:pt idx="23591">
                  <c:v>6</c:v>
                </c:pt>
                <c:pt idx="23592">
                  <c:v>6</c:v>
                </c:pt>
                <c:pt idx="23593">
                  <c:v>6</c:v>
                </c:pt>
                <c:pt idx="23594">
                  <c:v>6</c:v>
                </c:pt>
                <c:pt idx="23595">
                  <c:v>6</c:v>
                </c:pt>
                <c:pt idx="23596">
                  <c:v>6</c:v>
                </c:pt>
                <c:pt idx="23597">
                  <c:v>6</c:v>
                </c:pt>
                <c:pt idx="23598">
                  <c:v>6</c:v>
                </c:pt>
                <c:pt idx="23599">
                  <c:v>6</c:v>
                </c:pt>
                <c:pt idx="23600">
                  <c:v>6</c:v>
                </c:pt>
                <c:pt idx="23601">
                  <c:v>6</c:v>
                </c:pt>
                <c:pt idx="23602">
                  <c:v>6</c:v>
                </c:pt>
                <c:pt idx="23603">
                  <c:v>6</c:v>
                </c:pt>
                <c:pt idx="23604">
                  <c:v>6</c:v>
                </c:pt>
                <c:pt idx="23605">
                  <c:v>6</c:v>
                </c:pt>
                <c:pt idx="23606">
                  <c:v>6</c:v>
                </c:pt>
                <c:pt idx="23607">
                  <c:v>6</c:v>
                </c:pt>
                <c:pt idx="23608">
                  <c:v>6</c:v>
                </c:pt>
                <c:pt idx="23609">
                  <c:v>6</c:v>
                </c:pt>
                <c:pt idx="23610">
                  <c:v>6</c:v>
                </c:pt>
                <c:pt idx="23611">
                  <c:v>6</c:v>
                </c:pt>
                <c:pt idx="23612">
                  <c:v>6</c:v>
                </c:pt>
                <c:pt idx="23613">
                  <c:v>6</c:v>
                </c:pt>
                <c:pt idx="23614">
                  <c:v>6</c:v>
                </c:pt>
                <c:pt idx="23615">
                  <c:v>6</c:v>
                </c:pt>
                <c:pt idx="23616">
                  <c:v>6</c:v>
                </c:pt>
                <c:pt idx="23617">
                  <c:v>6</c:v>
                </c:pt>
                <c:pt idx="23618">
                  <c:v>6</c:v>
                </c:pt>
                <c:pt idx="23619">
                  <c:v>6</c:v>
                </c:pt>
                <c:pt idx="23620">
                  <c:v>6</c:v>
                </c:pt>
                <c:pt idx="23621">
                  <c:v>6</c:v>
                </c:pt>
                <c:pt idx="23622">
                  <c:v>6</c:v>
                </c:pt>
                <c:pt idx="23623">
                  <c:v>6</c:v>
                </c:pt>
                <c:pt idx="23624">
                  <c:v>6</c:v>
                </c:pt>
                <c:pt idx="23625">
                  <c:v>6</c:v>
                </c:pt>
                <c:pt idx="23626">
                  <c:v>6</c:v>
                </c:pt>
                <c:pt idx="23627">
                  <c:v>6</c:v>
                </c:pt>
                <c:pt idx="23628">
                  <c:v>6</c:v>
                </c:pt>
                <c:pt idx="23629">
                  <c:v>6</c:v>
                </c:pt>
                <c:pt idx="23630">
                  <c:v>6</c:v>
                </c:pt>
                <c:pt idx="23631">
                  <c:v>6</c:v>
                </c:pt>
                <c:pt idx="23632">
                  <c:v>6</c:v>
                </c:pt>
                <c:pt idx="23633">
                  <c:v>6</c:v>
                </c:pt>
                <c:pt idx="23634">
                  <c:v>6</c:v>
                </c:pt>
                <c:pt idx="23635">
                  <c:v>6</c:v>
                </c:pt>
                <c:pt idx="23636">
                  <c:v>6</c:v>
                </c:pt>
                <c:pt idx="23637">
                  <c:v>6</c:v>
                </c:pt>
                <c:pt idx="23638">
                  <c:v>6</c:v>
                </c:pt>
                <c:pt idx="23639">
                  <c:v>6</c:v>
                </c:pt>
                <c:pt idx="23640">
                  <c:v>6</c:v>
                </c:pt>
                <c:pt idx="23641">
                  <c:v>6</c:v>
                </c:pt>
                <c:pt idx="23642">
                  <c:v>6</c:v>
                </c:pt>
                <c:pt idx="23643">
                  <c:v>6</c:v>
                </c:pt>
                <c:pt idx="23644">
                  <c:v>6</c:v>
                </c:pt>
                <c:pt idx="23645">
                  <c:v>6</c:v>
                </c:pt>
                <c:pt idx="23646">
                  <c:v>6</c:v>
                </c:pt>
                <c:pt idx="23647">
                  <c:v>6</c:v>
                </c:pt>
                <c:pt idx="23648">
                  <c:v>6</c:v>
                </c:pt>
                <c:pt idx="23649">
                  <c:v>6</c:v>
                </c:pt>
                <c:pt idx="23650">
                  <c:v>6</c:v>
                </c:pt>
                <c:pt idx="23651">
                  <c:v>6</c:v>
                </c:pt>
                <c:pt idx="23652">
                  <c:v>6</c:v>
                </c:pt>
                <c:pt idx="23653">
                  <c:v>6</c:v>
                </c:pt>
                <c:pt idx="23654">
                  <c:v>6</c:v>
                </c:pt>
                <c:pt idx="23655">
                  <c:v>6</c:v>
                </c:pt>
                <c:pt idx="23656">
                  <c:v>6</c:v>
                </c:pt>
                <c:pt idx="23657">
                  <c:v>6</c:v>
                </c:pt>
                <c:pt idx="23658">
                  <c:v>6</c:v>
                </c:pt>
                <c:pt idx="23659">
                  <c:v>6</c:v>
                </c:pt>
                <c:pt idx="23660">
                  <c:v>6</c:v>
                </c:pt>
                <c:pt idx="23661">
                  <c:v>6</c:v>
                </c:pt>
                <c:pt idx="23662">
                  <c:v>6</c:v>
                </c:pt>
                <c:pt idx="23663">
                  <c:v>6</c:v>
                </c:pt>
                <c:pt idx="23664">
                  <c:v>6</c:v>
                </c:pt>
                <c:pt idx="23665">
                  <c:v>6</c:v>
                </c:pt>
                <c:pt idx="23666">
                  <c:v>6</c:v>
                </c:pt>
                <c:pt idx="23667">
                  <c:v>6</c:v>
                </c:pt>
                <c:pt idx="23668">
                  <c:v>6</c:v>
                </c:pt>
                <c:pt idx="23669">
                  <c:v>6</c:v>
                </c:pt>
                <c:pt idx="23670">
                  <c:v>6</c:v>
                </c:pt>
                <c:pt idx="23671">
                  <c:v>6</c:v>
                </c:pt>
                <c:pt idx="23672">
                  <c:v>6</c:v>
                </c:pt>
                <c:pt idx="23673">
                  <c:v>6</c:v>
                </c:pt>
                <c:pt idx="23674">
                  <c:v>6</c:v>
                </c:pt>
                <c:pt idx="23675">
                  <c:v>6</c:v>
                </c:pt>
                <c:pt idx="23676">
                  <c:v>6</c:v>
                </c:pt>
                <c:pt idx="23677">
                  <c:v>6</c:v>
                </c:pt>
                <c:pt idx="23678">
                  <c:v>6</c:v>
                </c:pt>
                <c:pt idx="23679">
                  <c:v>6</c:v>
                </c:pt>
                <c:pt idx="23680">
                  <c:v>6</c:v>
                </c:pt>
                <c:pt idx="23681">
                  <c:v>6</c:v>
                </c:pt>
                <c:pt idx="23682">
                  <c:v>6</c:v>
                </c:pt>
                <c:pt idx="23683">
                  <c:v>6</c:v>
                </c:pt>
                <c:pt idx="23684">
                  <c:v>6</c:v>
                </c:pt>
                <c:pt idx="23685">
                  <c:v>6</c:v>
                </c:pt>
                <c:pt idx="23686">
                  <c:v>6</c:v>
                </c:pt>
                <c:pt idx="23687">
                  <c:v>6</c:v>
                </c:pt>
                <c:pt idx="23688">
                  <c:v>6</c:v>
                </c:pt>
                <c:pt idx="23689">
                  <c:v>6</c:v>
                </c:pt>
                <c:pt idx="23690">
                  <c:v>6</c:v>
                </c:pt>
                <c:pt idx="23691">
                  <c:v>6</c:v>
                </c:pt>
                <c:pt idx="23692">
                  <c:v>6</c:v>
                </c:pt>
                <c:pt idx="23693">
                  <c:v>6</c:v>
                </c:pt>
                <c:pt idx="23694">
                  <c:v>6</c:v>
                </c:pt>
                <c:pt idx="23695">
                  <c:v>6</c:v>
                </c:pt>
                <c:pt idx="23696">
                  <c:v>6</c:v>
                </c:pt>
                <c:pt idx="23697">
                  <c:v>6</c:v>
                </c:pt>
                <c:pt idx="23698">
                  <c:v>6</c:v>
                </c:pt>
                <c:pt idx="23699">
                  <c:v>6</c:v>
                </c:pt>
                <c:pt idx="23700">
                  <c:v>6</c:v>
                </c:pt>
                <c:pt idx="23701">
                  <c:v>6</c:v>
                </c:pt>
                <c:pt idx="23702">
                  <c:v>6</c:v>
                </c:pt>
                <c:pt idx="23703">
                  <c:v>6</c:v>
                </c:pt>
                <c:pt idx="23704">
                  <c:v>6</c:v>
                </c:pt>
                <c:pt idx="23705">
                  <c:v>6</c:v>
                </c:pt>
                <c:pt idx="23706">
                  <c:v>6</c:v>
                </c:pt>
                <c:pt idx="23707">
                  <c:v>6</c:v>
                </c:pt>
                <c:pt idx="23708">
                  <c:v>6</c:v>
                </c:pt>
                <c:pt idx="23709">
                  <c:v>6</c:v>
                </c:pt>
                <c:pt idx="23710">
                  <c:v>6</c:v>
                </c:pt>
                <c:pt idx="23711">
                  <c:v>6</c:v>
                </c:pt>
                <c:pt idx="23712">
                  <c:v>6</c:v>
                </c:pt>
                <c:pt idx="23713">
                  <c:v>6</c:v>
                </c:pt>
                <c:pt idx="23714">
                  <c:v>6</c:v>
                </c:pt>
                <c:pt idx="23715">
                  <c:v>6</c:v>
                </c:pt>
                <c:pt idx="23716">
                  <c:v>6</c:v>
                </c:pt>
                <c:pt idx="23717">
                  <c:v>6</c:v>
                </c:pt>
                <c:pt idx="23718">
                  <c:v>6</c:v>
                </c:pt>
                <c:pt idx="23719">
                  <c:v>6</c:v>
                </c:pt>
                <c:pt idx="23720">
                  <c:v>6</c:v>
                </c:pt>
                <c:pt idx="23721">
                  <c:v>6</c:v>
                </c:pt>
                <c:pt idx="23722">
                  <c:v>6</c:v>
                </c:pt>
                <c:pt idx="23723">
                  <c:v>6</c:v>
                </c:pt>
                <c:pt idx="23724">
                  <c:v>6</c:v>
                </c:pt>
                <c:pt idx="23725">
                  <c:v>6</c:v>
                </c:pt>
                <c:pt idx="23726">
                  <c:v>6</c:v>
                </c:pt>
                <c:pt idx="23727">
                  <c:v>6</c:v>
                </c:pt>
                <c:pt idx="23728">
                  <c:v>6</c:v>
                </c:pt>
                <c:pt idx="23729">
                  <c:v>6</c:v>
                </c:pt>
                <c:pt idx="23730">
                  <c:v>6</c:v>
                </c:pt>
                <c:pt idx="23731">
                  <c:v>6</c:v>
                </c:pt>
                <c:pt idx="23732">
                  <c:v>6</c:v>
                </c:pt>
                <c:pt idx="23733">
                  <c:v>6</c:v>
                </c:pt>
                <c:pt idx="23734">
                  <c:v>6</c:v>
                </c:pt>
                <c:pt idx="23735">
                  <c:v>6</c:v>
                </c:pt>
                <c:pt idx="23736">
                  <c:v>6</c:v>
                </c:pt>
                <c:pt idx="23737">
                  <c:v>6</c:v>
                </c:pt>
                <c:pt idx="23738">
                  <c:v>6</c:v>
                </c:pt>
                <c:pt idx="23739">
                  <c:v>6</c:v>
                </c:pt>
                <c:pt idx="23740">
                  <c:v>6</c:v>
                </c:pt>
                <c:pt idx="23741">
                  <c:v>6</c:v>
                </c:pt>
                <c:pt idx="23742">
                  <c:v>6</c:v>
                </c:pt>
                <c:pt idx="23743">
                  <c:v>6</c:v>
                </c:pt>
                <c:pt idx="23744">
                  <c:v>6</c:v>
                </c:pt>
                <c:pt idx="23745">
                  <c:v>6</c:v>
                </c:pt>
                <c:pt idx="23746">
                  <c:v>6</c:v>
                </c:pt>
                <c:pt idx="23747">
                  <c:v>6</c:v>
                </c:pt>
                <c:pt idx="23748">
                  <c:v>6</c:v>
                </c:pt>
                <c:pt idx="23749">
                  <c:v>6</c:v>
                </c:pt>
                <c:pt idx="23750">
                  <c:v>6</c:v>
                </c:pt>
                <c:pt idx="23751">
                  <c:v>6</c:v>
                </c:pt>
                <c:pt idx="23752">
                  <c:v>6</c:v>
                </c:pt>
                <c:pt idx="23753">
                  <c:v>6</c:v>
                </c:pt>
                <c:pt idx="23754">
                  <c:v>6</c:v>
                </c:pt>
                <c:pt idx="23755">
                  <c:v>6</c:v>
                </c:pt>
                <c:pt idx="23756">
                  <c:v>6</c:v>
                </c:pt>
                <c:pt idx="23757">
                  <c:v>6</c:v>
                </c:pt>
                <c:pt idx="23758">
                  <c:v>6</c:v>
                </c:pt>
                <c:pt idx="23759">
                  <c:v>6</c:v>
                </c:pt>
                <c:pt idx="23760">
                  <c:v>6</c:v>
                </c:pt>
                <c:pt idx="23761">
                  <c:v>6</c:v>
                </c:pt>
                <c:pt idx="23762">
                  <c:v>6</c:v>
                </c:pt>
                <c:pt idx="23763">
                  <c:v>6</c:v>
                </c:pt>
                <c:pt idx="23764">
                  <c:v>6</c:v>
                </c:pt>
                <c:pt idx="23765">
                  <c:v>6</c:v>
                </c:pt>
                <c:pt idx="23766">
                  <c:v>6</c:v>
                </c:pt>
                <c:pt idx="23767">
                  <c:v>6</c:v>
                </c:pt>
                <c:pt idx="23768">
                  <c:v>6</c:v>
                </c:pt>
                <c:pt idx="23769">
                  <c:v>6</c:v>
                </c:pt>
                <c:pt idx="23770">
                  <c:v>6</c:v>
                </c:pt>
                <c:pt idx="23771">
                  <c:v>6</c:v>
                </c:pt>
                <c:pt idx="23772">
                  <c:v>6</c:v>
                </c:pt>
                <c:pt idx="23773">
                  <c:v>6</c:v>
                </c:pt>
                <c:pt idx="23774">
                  <c:v>6</c:v>
                </c:pt>
                <c:pt idx="23775">
                  <c:v>6</c:v>
                </c:pt>
                <c:pt idx="23776">
                  <c:v>6</c:v>
                </c:pt>
                <c:pt idx="23777">
                  <c:v>6</c:v>
                </c:pt>
                <c:pt idx="23778">
                  <c:v>6</c:v>
                </c:pt>
                <c:pt idx="23779">
                  <c:v>6</c:v>
                </c:pt>
                <c:pt idx="23780">
                  <c:v>6</c:v>
                </c:pt>
                <c:pt idx="23781">
                  <c:v>6</c:v>
                </c:pt>
                <c:pt idx="23782">
                  <c:v>6</c:v>
                </c:pt>
                <c:pt idx="23783">
                  <c:v>6</c:v>
                </c:pt>
                <c:pt idx="23784">
                  <c:v>6</c:v>
                </c:pt>
                <c:pt idx="23785">
                  <c:v>6</c:v>
                </c:pt>
                <c:pt idx="23786">
                  <c:v>6</c:v>
                </c:pt>
                <c:pt idx="23787">
                  <c:v>6</c:v>
                </c:pt>
                <c:pt idx="23788">
                  <c:v>6</c:v>
                </c:pt>
                <c:pt idx="23789">
                  <c:v>6</c:v>
                </c:pt>
                <c:pt idx="23790">
                  <c:v>6</c:v>
                </c:pt>
                <c:pt idx="23791">
                  <c:v>6</c:v>
                </c:pt>
                <c:pt idx="23792">
                  <c:v>6</c:v>
                </c:pt>
                <c:pt idx="23793">
                  <c:v>6</c:v>
                </c:pt>
                <c:pt idx="23794">
                  <c:v>6</c:v>
                </c:pt>
                <c:pt idx="23795">
                  <c:v>6</c:v>
                </c:pt>
                <c:pt idx="23796">
                  <c:v>6</c:v>
                </c:pt>
                <c:pt idx="23797">
                  <c:v>6</c:v>
                </c:pt>
                <c:pt idx="23798">
                  <c:v>6</c:v>
                </c:pt>
                <c:pt idx="23799">
                  <c:v>6</c:v>
                </c:pt>
                <c:pt idx="23800">
                  <c:v>6</c:v>
                </c:pt>
                <c:pt idx="23801">
                  <c:v>6</c:v>
                </c:pt>
                <c:pt idx="23802">
                  <c:v>6</c:v>
                </c:pt>
                <c:pt idx="23803">
                  <c:v>6</c:v>
                </c:pt>
                <c:pt idx="23804">
                  <c:v>6</c:v>
                </c:pt>
                <c:pt idx="23805">
                  <c:v>6</c:v>
                </c:pt>
                <c:pt idx="23806">
                  <c:v>6</c:v>
                </c:pt>
                <c:pt idx="23807">
                  <c:v>6</c:v>
                </c:pt>
                <c:pt idx="23808">
                  <c:v>6</c:v>
                </c:pt>
                <c:pt idx="23809">
                  <c:v>6</c:v>
                </c:pt>
                <c:pt idx="23810">
                  <c:v>6</c:v>
                </c:pt>
                <c:pt idx="23811">
                  <c:v>6</c:v>
                </c:pt>
                <c:pt idx="23812">
                  <c:v>6</c:v>
                </c:pt>
                <c:pt idx="23813">
                  <c:v>6</c:v>
                </c:pt>
                <c:pt idx="23814">
                  <c:v>6</c:v>
                </c:pt>
                <c:pt idx="23815">
                  <c:v>6</c:v>
                </c:pt>
                <c:pt idx="23816">
                  <c:v>6</c:v>
                </c:pt>
                <c:pt idx="23817">
                  <c:v>6</c:v>
                </c:pt>
                <c:pt idx="23818">
                  <c:v>6</c:v>
                </c:pt>
                <c:pt idx="23819">
                  <c:v>6</c:v>
                </c:pt>
                <c:pt idx="23820">
                  <c:v>6</c:v>
                </c:pt>
                <c:pt idx="23821">
                  <c:v>6</c:v>
                </c:pt>
                <c:pt idx="23822">
                  <c:v>6</c:v>
                </c:pt>
                <c:pt idx="23823">
                  <c:v>6</c:v>
                </c:pt>
                <c:pt idx="23824">
                  <c:v>6</c:v>
                </c:pt>
                <c:pt idx="23825">
                  <c:v>6</c:v>
                </c:pt>
                <c:pt idx="23826">
                  <c:v>6</c:v>
                </c:pt>
                <c:pt idx="23827">
                  <c:v>6</c:v>
                </c:pt>
                <c:pt idx="23828">
                  <c:v>6</c:v>
                </c:pt>
                <c:pt idx="23829">
                  <c:v>6</c:v>
                </c:pt>
                <c:pt idx="23830">
                  <c:v>6</c:v>
                </c:pt>
                <c:pt idx="23831">
                  <c:v>6</c:v>
                </c:pt>
                <c:pt idx="23832">
                  <c:v>6</c:v>
                </c:pt>
                <c:pt idx="23833">
                  <c:v>6</c:v>
                </c:pt>
                <c:pt idx="23834">
                  <c:v>6</c:v>
                </c:pt>
                <c:pt idx="23835">
                  <c:v>6</c:v>
                </c:pt>
                <c:pt idx="23836">
                  <c:v>6</c:v>
                </c:pt>
                <c:pt idx="23837">
                  <c:v>6</c:v>
                </c:pt>
                <c:pt idx="23838">
                  <c:v>6</c:v>
                </c:pt>
                <c:pt idx="23839">
                  <c:v>6</c:v>
                </c:pt>
                <c:pt idx="23840">
                  <c:v>6</c:v>
                </c:pt>
                <c:pt idx="23841">
                  <c:v>6</c:v>
                </c:pt>
                <c:pt idx="23842">
                  <c:v>6</c:v>
                </c:pt>
                <c:pt idx="23843">
                  <c:v>6</c:v>
                </c:pt>
                <c:pt idx="23844">
                  <c:v>6</c:v>
                </c:pt>
                <c:pt idx="23845">
                  <c:v>6</c:v>
                </c:pt>
                <c:pt idx="23846">
                  <c:v>6</c:v>
                </c:pt>
                <c:pt idx="23847">
                  <c:v>6</c:v>
                </c:pt>
                <c:pt idx="23848">
                  <c:v>6</c:v>
                </c:pt>
                <c:pt idx="23849">
                  <c:v>6</c:v>
                </c:pt>
                <c:pt idx="23850">
                  <c:v>6</c:v>
                </c:pt>
                <c:pt idx="23851">
                  <c:v>6</c:v>
                </c:pt>
                <c:pt idx="23852">
                  <c:v>6</c:v>
                </c:pt>
                <c:pt idx="23853">
                  <c:v>6</c:v>
                </c:pt>
                <c:pt idx="23854">
                  <c:v>6</c:v>
                </c:pt>
                <c:pt idx="23855">
                  <c:v>6</c:v>
                </c:pt>
                <c:pt idx="23856">
                  <c:v>6</c:v>
                </c:pt>
                <c:pt idx="23857">
                  <c:v>6</c:v>
                </c:pt>
                <c:pt idx="23858">
                  <c:v>6</c:v>
                </c:pt>
                <c:pt idx="23859">
                  <c:v>6</c:v>
                </c:pt>
                <c:pt idx="23860">
                  <c:v>6</c:v>
                </c:pt>
                <c:pt idx="23861">
                  <c:v>6</c:v>
                </c:pt>
                <c:pt idx="23862">
                  <c:v>6</c:v>
                </c:pt>
                <c:pt idx="23863">
                  <c:v>6</c:v>
                </c:pt>
                <c:pt idx="23864">
                  <c:v>6</c:v>
                </c:pt>
                <c:pt idx="23865">
                  <c:v>6</c:v>
                </c:pt>
                <c:pt idx="23866">
                  <c:v>6</c:v>
                </c:pt>
                <c:pt idx="23867">
                  <c:v>6</c:v>
                </c:pt>
                <c:pt idx="23868">
                  <c:v>6</c:v>
                </c:pt>
                <c:pt idx="23869">
                  <c:v>6</c:v>
                </c:pt>
                <c:pt idx="23870">
                  <c:v>6</c:v>
                </c:pt>
                <c:pt idx="23871">
                  <c:v>6</c:v>
                </c:pt>
                <c:pt idx="23872">
                  <c:v>6</c:v>
                </c:pt>
                <c:pt idx="23873">
                  <c:v>6</c:v>
                </c:pt>
                <c:pt idx="23874">
                  <c:v>6</c:v>
                </c:pt>
                <c:pt idx="23875">
                  <c:v>6</c:v>
                </c:pt>
                <c:pt idx="23876">
                  <c:v>6</c:v>
                </c:pt>
                <c:pt idx="23877">
                  <c:v>6</c:v>
                </c:pt>
                <c:pt idx="23878">
                  <c:v>6</c:v>
                </c:pt>
                <c:pt idx="23879">
                  <c:v>6</c:v>
                </c:pt>
                <c:pt idx="23880">
                  <c:v>6</c:v>
                </c:pt>
                <c:pt idx="23881">
                  <c:v>6</c:v>
                </c:pt>
                <c:pt idx="23882">
                  <c:v>6</c:v>
                </c:pt>
                <c:pt idx="23883">
                  <c:v>6</c:v>
                </c:pt>
                <c:pt idx="23884">
                  <c:v>6</c:v>
                </c:pt>
                <c:pt idx="23885">
                  <c:v>6</c:v>
                </c:pt>
                <c:pt idx="23886">
                  <c:v>6</c:v>
                </c:pt>
                <c:pt idx="23887">
                  <c:v>6</c:v>
                </c:pt>
                <c:pt idx="23888">
                  <c:v>6</c:v>
                </c:pt>
                <c:pt idx="23889">
                  <c:v>6</c:v>
                </c:pt>
                <c:pt idx="23890">
                  <c:v>6</c:v>
                </c:pt>
                <c:pt idx="23891">
                  <c:v>6</c:v>
                </c:pt>
                <c:pt idx="23892">
                  <c:v>6</c:v>
                </c:pt>
                <c:pt idx="23893">
                  <c:v>6</c:v>
                </c:pt>
                <c:pt idx="23894">
                  <c:v>6</c:v>
                </c:pt>
                <c:pt idx="23895">
                  <c:v>6</c:v>
                </c:pt>
                <c:pt idx="23896">
                  <c:v>6</c:v>
                </c:pt>
                <c:pt idx="23897">
                  <c:v>6</c:v>
                </c:pt>
                <c:pt idx="23898">
                  <c:v>6</c:v>
                </c:pt>
                <c:pt idx="23899">
                  <c:v>6</c:v>
                </c:pt>
                <c:pt idx="23900">
                  <c:v>6</c:v>
                </c:pt>
                <c:pt idx="23901">
                  <c:v>6</c:v>
                </c:pt>
                <c:pt idx="23902">
                  <c:v>6</c:v>
                </c:pt>
                <c:pt idx="23903">
                  <c:v>6</c:v>
                </c:pt>
                <c:pt idx="23904">
                  <c:v>6</c:v>
                </c:pt>
                <c:pt idx="23905">
                  <c:v>6</c:v>
                </c:pt>
                <c:pt idx="23906">
                  <c:v>6</c:v>
                </c:pt>
                <c:pt idx="23907">
                  <c:v>6</c:v>
                </c:pt>
                <c:pt idx="23908">
                  <c:v>6</c:v>
                </c:pt>
                <c:pt idx="23909">
                  <c:v>6</c:v>
                </c:pt>
                <c:pt idx="23910">
                  <c:v>6</c:v>
                </c:pt>
                <c:pt idx="23911">
                  <c:v>6</c:v>
                </c:pt>
                <c:pt idx="23912">
                  <c:v>6</c:v>
                </c:pt>
                <c:pt idx="23913">
                  <c:v>6</c:v>
                </c:pt>
                <c:pt idx="23914">
                  <c:v>6</c:v>
                </c:pt>
                <c:pt idx="23915">
                  <c:v>6</c:v>
                </c:pt>
                <c:pt idx="23916">
                  <c:v>6</c:v>
                </c:pt>
                <c:pt idx="23917">
                  <c:v>6</c:v>
                </c:pt>
                <c:pt idx="23918">
                  <c:v>6</c:v>
                </c:pt>
                <c:pt idx="23919">
                  <c:v>6</c:v>
                </c:pt>
                <c:pt idx="23920">
                  <c:v>6</c:v>
                </c:pt>
                <c:pt idx="23921">
                  <c:v>6</c:v>
                </c:pt>
                <c:pt idx="23922">
                  <c:v>6</c:v>
                </c:pt>
                <c:pt idx="23923">
                  <c:v>6</c:v>
                </c:pt>
                <c:pt idx="23924">
                  <c:v>6</c:v>
                </c:pt>
                <c:pt idx="23925">
                  <c:v>6</c:v>
                </c:pt>
                <c:pt idx="23926">
                  <c:v>6</c:v>
                </c:pt>
                <c:pt idx="23927">
                  <c:v>6</c:v>
                </c:pt>
                <c:pt idx="23928">
                  <c:v>6</c:v>
                </c:pt>
                <c:pt idx="23929">
                  <c:v>6</c:v>
                </c:pt>
                <c:pt idx="23930">
                  <c:v>6</c:v>
                </c:pt>
                <c:pt idx="23931">
                  <c:v>6</c:v>
                </c:pt>
                <c:pt idx="23932">
                  <c:v>6</c:v>
                </c:pt>
                <c:pt idx="23933">
                  <c:v>6</c:v>
                </c:pt>
                <c:pt idx="23934">
                  <c:v>6</c:v>
                </c:pt>
                <c:pt idx="23935">
                  <c:v>6</c:v>
                </c:pt>
                <c:pt idx="23936">
                  <c:v>6</c:v>
                </c:pt>
                <c:pt idx="23937">
                  <c:v>6</c:v>
                </c:pt>
                <c:pt idx="23938">
                  <c:v>6</c:v>
                </c:pt>
                <c:pt idx="23939">
                  <c:v>6</c:v>
                </c:pt>
                <c:pt idx="23940">
                  <c:v>6</c:v>
                </c:pt>
                <c:pt idx="23941">
                  <c:v>6</c:v>
                </c:pt>
                <c:pt idx="23942">
                  <c:v>6</c:v>
                </c:pt>
                <c:pt idx="23943">
                  <c:v>6</c:v>
                </c:pt>
                <c:pt idx="23944">
                  <c:v>6</c:v>
                </c:pt>
                <c:pt idx="23945">
                  <c:v>6</c:v>
                </c:pt>
                <c:pt idx="23946">
                  <c:v>6</c:v>
                </c:pt>
                <c:pt idx="23947">
                  <c:v>6</c:v>
                </c:pt>
                <c:pt idx="23948">
                  <c:v>6</c:v>
                </c:pt>
                <c:pt idx="23949">
                  <c:v>6</c:v>
                </c:pt>
                <c:pt idx="23950">
                  <c:v>6</c:v>
                </c:pt>
                <c:pt idx="23951">
                  <c:v>6</c:v>
                </c:pt>
                <c:pt idx="23952">
                  <c:v>6</c:v>
                </c:pt>
                <c:pt idx="23953">
                  <c:v>6</c:v>
                </c:pt>
                <c:pt idx="23954">
                  <c:v>6</c:v>
                </c:pt>
                <c:pt idx="23955">
                  <c:v>6</c:v>
                </c:pt>
                <c:pt idx="23956">
                  <c:v>6</c:v>
                </c:pt>
                <c:pt idx="23957">
                  <c:v>6</c:v>
                </c:pt>
                <c:pt idx="23958">
                  <c:v>6</c:v>
                </c:pt>
                <c:pt idx="23959">
                  <c:v>6</c:v>
                </c:pt>
                <c:pt idx="23960">
                  <c:v>6</c:v>
                </c:pt>
                <c:pt idx="23961">
                  <c:v>6</c:v>
                </c:pt>
                <c:pt idx="23962">
                  <c:v>6</c:v>
                </c:pt>
                <c:pt idx="23963">
                  <c:v>6</c:v>
                </c:pt>
                <c:pt idx="23964">
                  <c:v>6</c:v>
                </c:pt>
                <c:pt idx="23965">
                  <c:v>6</c:v>
                </c:pt>
                <c:pt idx="23966">
                  <c:v>6</c:v>
                </c:pt>
                <c:pt idx="23967">
                  <c:v>6</c:v>
                </c:pt>
                <c:pt idx="23968">
                  <c:v>6</c:v>
                </c:pt>
                <c:pt idx="23969">
                  <c:v>6</c:v>
                </c:pt>
                <c:pt idx="23970">
                  <c:v>6</c:v>
                </c:pt>
                <c:pt idx="23971">
                  <c:v>6</c:v>
                </c:pt>
                <c:pt idx="23972">
                  <c:v>6</c:v>
                </c:pt>
                <c:pt idx="23973">
                  <c:v>6</c:v>
                </c:pt>
                <c:pt idx="23974">
                  <c:v>6</c:v>
                </c:pt>
                <c:pt idx="23975">
                  <c:v>6</c:v>
                </c:pt>
                <c:pt idx="23976">
                  <c:v>6</c:v>
                </c:pt>
                <c:pt idx="23977">
                  <c:v>6</c:v>
                </c:pt>
                <c:pt idx="23978">
                  <c:v>6</c:v>
                </c:pt>
                <c:pt idx="23979">
                  <c:v>6</c:v>
                </c:pt>
                <c:pt idx="23980">
                  <c:v>6</c:v>
                </c:pt>
                <c:pt idx="23981">
                  <c:v>6</c:v>
                </c:pt>
                <c:pt idx="23982">
                  <c:v>6</c:v>
                </c:pt>
                <c:pt idx="23983">
                  <c:v>6</c:v>
                </c:pt>
                <c:pt idx="23984">
                  <c:v>6</c:v>
                </c:pt>
                <c:pt idx="23985">
                  <c:v>6</c:v>
                </c:pt>
                <c:pt idx="23986">
                  <c:v>6</c:v>
                </c:pt>
                <c:pt idx="23987">
                  <c:v>6</c:v>
                </c:pt>
                <c:pt idx="23988">
                  <c:v>6</c:v>
                </c:pt>
                <c:pt idx="23989">
                  <c:v>6</c:v>
                </c:pt>
                <c:pt idx="23990">
                  <c:v>6</c:v>
                </c:pt>
                <c:pt idx="23991">
                  <c:v>6</c:v>
                </c:pt>
                <c:pt idx="23992">
                  <c:v>6</c:v>
                </c:pt>
                <c:pt idx="23993">
                  <c:v>6</c:v>
                </c:pt>
                <c:pt idx="23994">
                  <c:v>6</c:v>
                </c:pt>
                <c:pt idx="23995">
                  <c:v>6</c:v>
                </c:pt>
                <c:pt idx="23996">
                  <c:v>6</c:v>
                </c:pt>
                <c:pt idx="23997">
                  <c:v>6</c:v>
                </c:pt>
                <c:pt idx="23998">
                  <c:v>6</c:v>
                </c:pt>
                <c:pt idx="23999">
                  <c:v>6</c:v>
                </c:pt>
                <c:pt idx="24000">
                  <c:v>6</c:v>
                </c:pt>
                <c:pt idx="24001">
                  <c:v>6</c:v>
                </c:pt>
                <c:pt idx="24002">
                  <c:v>6</c:v>
                </c:pt>
                <c:pt idx="24003">
                  <c:v>6</c:v>
                </c:pt>
                <c:pt idx="24004">
                  <c:v>6</c:v>
                </c:pt>
                <c:pt idx="24005">
                  <c:v>6</c:v>
                </c:pt>
                <c:pt idx="24006">
                  <c:v>6</c:v>
                </c:pt>
                <c:pt idx="24007">
                  <c:v>6</c:v>
                </c:pt>
                <c:pt idx="24008">
                  <c:v>6</c:v>
                </c:pt>
                <c:pt idx="24009">
                  <c:v>6</c:v>
                </c:pt>
                <c:pt idx="24010">
                  <c:v>6</c:v>
                </c:pt>
                <c:pt idx="24011">
                  <c:v>6</c:v>
                </c:pt>
                <c:pt idx="24012">
                  <c:v>6</c:v>
                </c:pt>
                <c:pt idx="24013">
                  <c:v>6</c:v>
                </c:pt>
                <c:pt idx="24014">
                  <c:v>6</c:v>
                </c:pt>
                <c:pt idx="24015">
                  <c:v>6</c:v>
                </c:pt>
                <c:pt idx="24016">
                  <c:v>6</c:v>
                </c:pt>
                <c:pt idx="24017">
                  <c:v>6</c:v>
                </c:pt>
                <c:pt idx="24018">
                  <c:v>6</c:v>
                </c:pt>
                <c:pt idx="24019">
                  <c:v>6</c:v>
                </c:pt>
                <c:pt idx="24020">
                  <c:v>6</c:v>
                </c:pt>
                <c:pt idx="24021">
                  <c:v>6</c:v>
                </c:pt>
                <c:pt idx="24022">
                  <c:v>6</c:v>
                </c:pt>
                <c:pt idx="24023">
                  <c:v>6</c:v>
                </c:pt>
                <c:pt idx="24024">
                  <c:v>6</c:v>
                </c:pt>
                <c:pt idx="24025">
                  <c:v>6</c:v>
                </c:pt>
                <c:pt idx="24026">
                  <c:v>6</c:v>
                </c:pt>
                <c:pt idx="24027">
                  <c:v>6</c:v>
                </c:pt>
                <c:pt idx="24028">
                  <c:v>6</c:v>
                </c:pt>
                <c:pt idx="24029">
                  <c:v>6</c:v>
                </c:pt>
                <c:pt idx="24030">
                  <c:v>6</c:v>
                </c:pt>
                <c:pt idx="24031">
                  <c:v>6</c:v>
                </c:pt>
                <c:pt idx="24032">
                  <c:v>6</c:v>
                </c:pt>
                <c:pt idx="24033">
                  <c:v>6</c:v>
                </c:pt>
                <c:pt idx="24034">
                  <c:v>6</c:v>
                </c:pt>
                <c:pt idx="24035">
                  <c:v>6</c:v>
                </c:pt>
                <c:pt idx="24036">
                  <c:v>6</c:v>
                </c:pt>
                <c:pt idx="24037">
                  <c:v>6</c:v>
                </c:pt>
                <c:pt idx="24038">
                  <c:v>6</c:v>
                </c:pt>
                <c:pt idx="24039">
                  <c:v>6</c:v>
                </c:pt>
                <c:pt idx="24040">
                  <c:v>6</c:v>
                </c:pt>
                <c:pt idx="24041">
                  <c:v>6</c:v>
                </c:pt>
                <c:pt idx="24042">
                  <c:v>6</c:v>
                </c:pt>
                <c:pt idx="24043">
                  <c:v>6</c:v>
                </c:pt>
                <c:pt idx="24044">
                  <c:v>6</c:v>
                </c:pt>
                <c:pt idx="24045">
                  <c:v>6</c:v>
                </c:pt>
                <c:pt idx="24046">
                  <c:v>6</c:v>
                </c:pt>
                <c:pt idx="24047">
                  <c:v>6</c:v>
                </c:pt>
                <c:pt idx="24048">
                  <c:v>6</c:v>
                </c:pt>
                <c:pt idx="24049">
                  <c:v>6</c:v>
                </c:pt>
                <c:pt idx="24050">
                  <c:v>6</c:v>
                </c:pt>
                <c:pt idx="24051">
                  <c:v>6</c:v>
                </c:pt>
                <c:pt idx="24052">
                  <c:v>6</c:v>
                </c:pt>
                <c:pt idx="24053">
                  <c:v>6</c:v>
                </c:pt>
                <c:pt idx="24054">
                  <c:v>6</c:v>
                </c:pt>
                <c:pt idx="24055">
                  <c:v>6</c:v>
                </c:pt>
                <c:pt idx="24056">
                  <c:v>6</c:v>
                </c:pt>
                <c:pt idx="24057">
                  <c:v>6</c:v>
                </c:pt>
                <c:pt idx="24058">
                  <c:v>6</c:v>
                </c:pt>
                <c:pt idx="24059">
                  <c:v>6</c:v>
                </c:pt>
                <c:pt idx="24060">
                  <c:v>6</c:v>
                </c:pt>
                <c:pt idx="24061">
                  <c:v>6</c:v>
                </c:pt>
                <c:pt idx="24062">
                  <c:v>6</c:v>
                </c:pt>
                <c:pt idx="24063">
                  <c:v>6</c:v>
                </c:pt>
                <c:pt idx="24064">
                  <c:v>6</c:v>
                </c:pt>
                <c:pt idx="24065">
                  <c:v>6</c:v>
                </c:pt>
                <c:pt idx="24066">
                  <c:v>6</c:v>
                </c:pt>
                <c:pt idx="24067">
                  <c:v>6</c:v>
                </c:pt>
                <c:pt idx="24068">
                  <c:v>6</c:v>
                </c:pt>
                <c:pt idx="24069">
                  <c:v>6</c:v>
                </c:pt>
                <c:pt idx="24070">
                  <c:v>6</c:v>
                </c:pt>
                <c:pt idx="24071">
                  <c:v>6</c:v>
                </c:pt>
                <c:pt idx="24072">
                  <c:v>6</c:v>
                </c:pt>
                <c:pt idx="24073">
                  <c:v>6</c:v>
                </c:pt>
                <c:pt idx="24074">
                  <c:v>6</c:v>
                </c:pt>
                <c:pt idx="24075">
                  <c:v>6</c:v>
                </c:pt>
                <c:pt idx="24076">
                  <c:v>6</c:v>
                </c:pt>
                <c:pt idx="24077">
                  <c:v>6</c:v>
                </c:pt>
                <c:pt idx="24078">
                  <c:v>6</c:v>
                </c:pt>
                <c:pt idx="24079">
                  <c:v>6</c:v>
                </c:pt>
                <c:pt idx="24080">
                  <c:v>6</c:v>
                </c:pt>
                <c:pt idx="24081">
                  <c:v>6</c:v>
                </c:pt>
                <c:pt idx="24082">
                  <c:v>6</c:v>
                </c:pt>
                <c:pt idx="24083">
                  <c:v>6</c:v>
                </c:pt>
                <c:pt idx="24084">
                  <c:v>6</c:v>
                </c:pt>
                <c:pt idx="24085">
                  <c:v>6</c:v>
                </c:pt>
                <c:pt idx="24086">
                  <c:v>6</c:v>
                </c:pt>
                <c:pt idx="24087">
                  <c:v>6</c:v>
                </c:pt>
                <c:pt idx="24088">
                  <c:v>6</c:v>
                </c:pt>
                <c:pt idx="24089">
                  <c:v>6</c:v>
                </c:pt>
                <c:pt idx="24090">
                  <c:v>6</c:v>
                </c:pt>
                <c:pt idx="24091">
                  <c:v>6</c:v>
                </c:pt>
                <c:pt idx="24092">
                  <c:v>6</c:v>
                </c:pt>
                <c:pt idx="24093">
                  <c:v>6</c:v>
                </c:pt>
                <c:pt idx="24094">
                  <c:v>6</c:v>
                </c:pt>
                <c:pt idx="24095">
                  <c:v>6</c:v>
                </c:pt>
                <c:pt idx="24096">
                  <c:v>6</c:v>
                </c:pt>
                <c:pt idx="24097">
                  <c:v>6</c:v>
                </c:pt>
                <c:pt idx="24098">
                  <c:v>6</c:v>
                </c:pt>
                <c:pt idx="24099">
                  <c:v>6</c:v>
                </c:pt>
                <c:pt idx="24100">
                  <c:v>6</c:v>
                </c:pt>
                <c:pt idx="24101">
                  <c:v>6</c:v>
                </c:pt>
                <c:pt idx="24102">
                  <c:v>6</c:v>
                </c:pt>
                <c:pt idx="24103">
                  <c:v>6</c:v>
                </c:pt>
                <c:pt idx="24104">
                  <c:v>6</c:v>
                </c:pt>
                <c:pt idx="24105">
                  <c:v>6</c:v>
                </c:pt>
                <c:pt idx="24106">
                  <c:v>6</c:v>
                </c:pt>
                <c:pt idx="24107">
                  <c:v>6</c:v>
                </c:pt>
                <c:pt idx="24108">
                  <c:v>6</c:v>
                </c:pt>
                <c:pt idx="24109">
                  <c:v>6</c:v>
                </c:pt>
                <c:pt idx="24110">
                  <c:v>6</c:v>
                </c:pt>
                <c:pt idx="24111">
                  <c:v>6</c:v>
                </c:pt>
                <c:pt idx="24112">
                  <c:v>6</c:v>
                </c:pt>
                <c:pt idx="24113">
                  <c:v>6</c:v>
                </c:pt>
                <c:pt idx="24114">
                  <c:v>6</c:v>
                </c:pt>
                <c:pt idx="24115">
                  <c:v>6</c:v>
                </c:pt>
                <c:pt idx="24116">
                  <c:v>6</c:v>
                </c:pt>
                <c:pt idx="24117">
                  <c:v>6</c:v>
                </c:pt>
                <c:pt idx="24118">
                  <c:v>6</c:v>
                </c:pt>
                <c:pt idx="24119">
                  <c:v>6</c:v>
                </c:pt>
                <c:pt idx="24120">
                  <c:v>6</c:v>
                </c:pt>
                <c:pt idx="24121">
                  <c:v>6</c:v>
                </c:pt>
                <c:pt idx="24122">
                  <c:v>6</c:v>
                </c:pt>
                <c:pt idx="24123">
                  <c:v>6</c:v>
                </c:pt>
                <c:pt idx="24124">
                  <c:v>6</c:v>
                </c:pt>
                <c:pt idx="24125">
                  <c:v>6</c:v>
                </c:pt>
                <c:pt idx="24126">
                  <c:v>6</c:v>
                </c:pt>
                <c:pt idx="24127">
                  <c:v>6</c:v>
                </c:pt>
                <c:pt idx="24128">
                  <c:v>6</c:v>
                </c:pt>
                <c:pt idx="24129">
                  <c:v>6</c:v>
                </c:pt>
                <c:pt idx="24130">
                  <c:v>6</c:v>
                </c:pt>
                <c:pt idx="24131">
                  <c:v>6</c:v>
                </c:pt>
                <c:pt idx="24132">
                  <c:v>6</c:v>
                </c:pt>
                <c:pt idx="24133">
                  <c:v>6</c:v>
                </c:pt>
                <c:pt idx="24134">
                  <c:v>6</c:v>
                </c:pt>
                <c:pt idx="24135">
                  <c:v>6</c:v>
                </c:pt>
                <c:pt idx="24136">
                  <c:v>6</c:v>
                </c:pt>
                <c:pt idx="24137">
                  <c:v>6</c:v>
                </c:pt>
                <c:pt idx="24138">
                  <c:v>6</c:v>
                </c:pt>
                <c:pt idx="24139">
                  <c:v>6</c:v>
                </c:pt>
                <c:pt idx="24140">
                  <c:v>6</c:v>
                </c:pt>
                <c:pt idx="24141">
                  <c:v>6</c:v>
                </c:pt>
                <c:pt idx="24142">
                  <c:v>6</c:v>
                </c:pt>
                <c:pt idx="24143">
                  <c:v>6</c:v>
                </c:pt>
                <c:pt idx="24144">
                  <c:v>6</c:v>
                </c:pt>
                <c:pt idx="24145">
                  <c:v>6</c:v>
                </c:pt>
                <c:pt idx="24146">
                  <c:v>6</c:v>
                </c:pt>
                <c:pt idx="24147">
                  <c:v>6</c:v>
                </c:pt>
                <c:pt idx="24148">
                  <c:v>6</c:v>
                </c:pt>
                <c:pt idx="24149">
                  <c:v>6</c:v>
                </c:pt>
                <c:pt idx="24150">
                  <c:v>6</c:v>
                </c:pt>
                <c:pt idx="24151">
                  <c:v>6</c:v>
                </c:pt>
                <c:pt idx="24152">
                  <c:v>6</c:v>
                </c:pt>
                <c:pt idx="24153">
                  <c:v>6</c:v>
                </c:pt>
                <c:pt idx="24154">
                  <c:v>6</c:v>
                </c:pt>
                <c:pt idx="24155">
                  <c:v>6</c:v>
                </c:pt>
                <c:pt idx="24156">
                  <c:v>6</c:v>
                </c:pt>
                <c:pt idx="24157">
                  <c:v>6</c:v>
                </c:pt>
                <c:pt idx="24158">
                  <c:v>6</c:v>
                </c:pt>
                <c:pt idx="24159">
                  <c:v>6</c:v>
                </c:pt>
                <c:pt idx="24160">
                  <c:v>6</c:v>
                </c:pt>
                <c:pt idx="24161">
                  <c:v>6</c:v>
                </c:pt>
                <c:pt idx="24162">
                  <c:v>6</c:v>
                </c:pt>
                <c:pt idx="24163">
                  <c:v>6</c:v>
                </c:pt>
                <c:pt idx="24164">
                  <c:v>6</c:v>
                </c:pt>
                <c:pt idx="24165">
                  <c:v>6</c:v>
                </c:pt>
                <c:pt idx="24166">
                  <c:v>6</c:v>
                </c:pt>
                <c:pt idx="24167">
                  <c:v>6</c:v>
                </c:pt>
                <c:pt idx="24168">
                  <c:v>6</c:v>
                </c:pt>
                <c:pt idx="24169">
                  <c:v>6</c:v>
                </c:pt>
                <c:pt idx="24170">
                  <c:v>6</c:v>
                </c:pt>
                <c:pt idx="24171">
                  <c:v>6</c:v>
                </c:pt>
                <c:pt idx="24172">
                  <c:v>6</c:v>
                </c:pt>
                <c:pt idx="24173">
                  <c:v>6</c:v>
                </c:pt>
                <c:pt idx="24174">
                  <c:v>6</c:v>
                </c:pt>
                <c:pt idx="24175">
                  <c:v>6</c:v>
                </c:pt>
                <c:pt idx="24176">
                  <c:v>6</c:v>
                </c:pt>
                <c:pt idx="24177">
                  <c:v>6</c:v>
                </c:pt>
                <c:pt idx="24178">
                  <c:v>6</c:v>
                </c:pt>
                <c:pt idx="24179">
                  <c:v>6</c:v>
                </c:pt>
                <c:pt idx="24180">
                  <c:v>6</c:v>
                </c:pt>
                <c:pt idx="24181">
                  <c:v>6</c:v>
                </c:pt>
                <c:pt idx="24182">
                  <c:v>6</c:v>
                </c:pt>
                <c:pt idx="24183">
                  <c:v>6</c:v>
                </c:pt>
                <c:pt idx="24184">
                  <c:v>6</c:v>
                </c:pt>
                <c:pt idx="24185">
                  <c:v>6</c:v>
                </c:pt>
                <c:pt idx="24186">
                  <c:v>6</c:v>
                </c:pt>
                <c:pt idx="24187">
                  <c:v>6</c:v>
                </c:pt>
                <c:pt idx="24188">
                  <c:v>6</c:v>
                </c:pt>
                <c:pt idx="24189">
                  <c:v>6</c:v>
                </c:pt>
                <c:pt idx="24190">
                  <c:v>6</c:v>
                </c:pt>
                <c:pt idx="24191">
                  <c:v>6</c:v>
                </c:pt>
                <c:pt idx="24192">
                  <c:v>6</c:v>
                </c:pt>
                <c:pt idx="24193">
                  <c:v>6</c:v>
                </c:pt>
                <c:pt idx="24194">
                  <c:v>6</c:v>
                </c:pt>
                <c:pt idx="24195">
                  <c:v>6</c:v>
                </c:pt>
                <c:pt idx="24196">
                  <c:v>6</c:v>
                </c:pt>
                <c:pt idx="24197">
                  <c:v>6</c:v>
                </c:pt>
                <c:pt idx="24198">
                  <c:v>6</c:v>
                </c:pt>
                <c:pt idx="24199">
                  <c:v>6</c:v>
                </c:pt>
                <c:pt idx="24200">
                  <c:v>6</c:v>
                </c:pt>
                <c:pt idx="24201">
                  <c:v>6</c:v>
                </c:pt>
                <c:pt idx="24202">
                  <c:v>6</c:v>
                </c:pt>
                <c:pt idx="24203">
                  <c:v>6</c:v>
                </c:pt>
                <c:pt idx="24204">
                  <c:v>6</c:v>
                </c:pt>
                <c:pt idx="24205">
                  <c:v>6</c:v>
                </c:pt>
                <c:pt idx="24206">
                  <c:v>6</c:v>
                </c:pt>
                <c:pt idx="24207">
                  <c:v>6</c:v>
                </c:pt>
                <c:pt idx="24208">
                  <c:v>6</c:v>
                </c:pt>
                <c:pt idx="24209">
                  <c:v>6</c:v>
                </c:pt>
                <c:pt idx="24210">
                  <c:v>6</c:v>
                </c:pt>
                <c:pt idx="24211">
                  <c:v>6</c:v>
                </c:pt>
                <c:pt idx="24212">
                  <c:v>6</c:v>
                </c:pt>
                <c:pt idx="24213">
                  <c:v>6</c:v>
                </c:pt>
                <c:pt idx="24214">
                  <c:v>6</c:v>
                </c:pt>
                <c:pt idx="24215">
                  <c:v>6</c:v>
                </c:pt>
                <c:pt idx="24216">
                  <c:v>6</c:v>
                </c:pt>
                <c:pt idx="24217">
                  <c:v>6</c:v>
                </c:pt>
                <c:pt idx="24218">
                  <c:v>6</c:v>
                </c:pt>
                <c:pt idx="24219">
                  <c:v>6</c:v>
                </c:pt>
                <c:pt idx="24220">
                  <c:v>6</c:v>
                </c:pt>
                <c:pt idx="24221">
                  <c:v>6</c:v>
                </c:pt>
                <c:pt idx="24222">
                  <c:v>6</c:v>
                </c:pt>
                <c:pt idx="24223">
                  <c:v>6</c:v>
                </c:pt>
                <c:pt idx="24224">
                  <c:v>6</c:v>
                </c:pt>
                <c:pt idx="24225">
                  <c:v>6</c:v>
                </c:pt>
                <c:pt idx="24226">
                  <c:v>6</c:v>
                </c:pt>
                <c:pt idx="24227">
                  <c:v>6</c:v>
                </c:pt>
                <c:pt idx="24228">
                  <c:v>6</c:v>
                </c:pt>
                <c:pt idx="24229">
                  <c:v>6</c:v>
                </c:pt>
                <c:pt idx="24230">
                  <c:v>6</c:v>
                </c:pt>
                <c:pt idx="24231">
                  <c:v>6</c:v>
                </c:pt>
                <c:pt idx="24232">
                  <c:v>6</c:v>
                </c:pt>
                <c:pt idx="24233">
                  <c:v>6</c:v>
                </c:pt>
                <c:pt idx="24234">
                  <c:v>6</c:v>
                </c:pt>
                <c:pt idx="24235">
                  <c:v>6</c:v>
                </c:pt>
                <c:pt idx="24236">
                  <c:v>6</c:v>
                </c:pt>
                <c:pt idx="24237">
                  <c:v>6</c:v>
                </c:pt>
                <c:pt idx="24238">
                  <c:v>6</c:v>
                </c:pt>
                <c:pt idx="24239">
                  <c:v>6</c:v>
                </c:pt>
                <c:pt idx="24240">
                  <c:v>6</c:v>
                </c:pt>
                <c:pt idx="24241">
                  <c:v>6</c:v>
                </c:pt>
                <c:pt idx="24242">
                  <c:v>6</c:v>
                </c:pt>
                <c:pt idx="24243">
                  <c:v>6</c:v>
                </c:pt>
                <c:pt idx="24244">
                  <c:v>6</c:v>
                </c:pt>
                <c:pt idx="24245">
                  <c:v>6</c:v>
                </c:pt>
                <c:pt idx="24246">
                  <c:v>6</c:v>
                </c:pt>
                <c:pt idx="24247">
                  <c:v>6</c:v>
                </c:pt>
                <c:pt idx="24248">
                  <c:v>6</c:v>
                </c:pt>
                <c:pt idx="24249">
                  <c:v>6</c:v>
                </c:pt>
                <c:pt idx="24250">
                  <c:v>6</c:v>
                </c:pt>
                <c:pt idx="24251">
                  <c:v>6</c:v>
                </c:pt>
                <c:pt idx="24252">
                  <c:v>6</c:v>
                </c:pt>
                <c:pt idx="24253">
                  <c:v>6</c:v>
                </c:pt>
                <c:pt idx="24254">
                  <c:v>6</c:v>
                </c:pt>
                <c:pt idx="24255">
                  <c:v>6</c:v>
                </c:pt>
                <c:pt idx="24256">
                  <c:v>6</c:v>
                </c:pt>
                <c:pt idx="24257">
                  <c:v>6</c:v>
                </c:pt>
                <c:pt idx="24258">
                  <c:v>6</c:v>
                </c:pt>
                <c:pt idx="24259">
                  <c:v>6</c:v>
                </c:pt>
                <c:pt idx="24260">
                  <c:v>6</c:v>
                </c:pt>
                <c:pt idx="24261">
                  <c:v>6</c:v>
                </c:pt>
                <c:pt idx="24262">
                  <c:v>6</c:v>
                </c:pt>
                <c:pt idx="24263">
                  <c:v>6</c:v>
                </c:pt>
                <c:pt idx="24264">
                  <c:v>6</c:v>
                </c:pt>
                <c:pt idx="24265">
                  <c:v>6</c:v>
                </c:pt>
                <c:pt idx="24266">
                  <c:v>6</c:v>
                </c:pt>
                <c:pt idx="24267">
                  <c:v>6</c:v>
                </c:pt>
                <c:pt idx="24268">
                  <c:v>6</c:v>
                </c:pt>
                <c:pt idx="24269">
                  <c:v>6</c:v>
                </c:pt>
                <c:pt idx="24270">
                  <c:v>6</c:v>
                </c:pt>
                <c:pt idx="24271">
                  <c:v>6</c:v>
                </c:pt>
                <c:pt idx="24272">
                  <c:v>6</c:v>
                </c:pt>
                <c:pt idx="24273">
                  <c:v>6</c:v>
                </c:pt>
                <c:pt idx="24274">
                  <c:v>6</c:v>
                </c:pt>
                <c:pt idx="24275">
                  <c:v>6</c:v>
                </c:pt>
                <c:pt idx="24276">
                  <c:v>6</c:v>
                </c:pt>
                <c:pt idx="24277">
                  <c:v>6</c:v>
                </c:pt>
                <c:pt idx="24278">
                  <c:v>6</c:v>
                </c:pt>
                <c:pt idx="24279">
                  <c:v>6</c:v>
                </c:pt>
                <c:pt idx="24280">
                  <c:v>6</c:v>
                </c:pt>
                <c:pt idx="24281">
                  <c:v>6</c:v>
                </c:pt>
                <c:pt idx="24282">
                  <c:v>6</c:v>
                </c:pt>
                <c:pt idx="24283">
                  <c:v>6</c:v>
                </c:pt>
                <c:pt idx="24284">
                  <c:v>6</c:v>
                </c:pt>
                <c:pt idx="24285">
                  <c:v>6</c:v>
                </c:pt>
                <c:pt idx="24286">
                  <c:v>6</c:v>
                </c:pt>
                <c:pt idx="24287">
                  <c:v>6</c:v>
                </c:pt>
                <c:pt idx="24288">
                  <c:v>6</c:v>
                </c:pt>
                <c:pt idx="24289">
                  <c:v>6</c:v>
                </c:pt>
                <c:pt idx="24290">
                  <c:v>6</c:v>
                </c:pt>
                <c:pt idx="24291">
                  <c:v>6</c:v>
                </c:pt>
                <c:pt idx="24292">
                  <c:v>6</c:v>
                </c:pt>
                <c:pt idx="24293">
                  <c:v>6</c:v>
                </c:pt>
                <c:pt idx="24294">
                  <c:v>6</c:v>
                </c:pt>
                <c:pt idx="24295">
                  <c:v>6</c:v>
                </c:pt>
                <c:pt idx="24296">
                  <c:v>6</c:v>
                </c:pt>
                <c:pt idx="24297">
                  <c:v>6</c:v>
                </c:pt>
                <c:pt idx="24298">
                  <c:v>6</c:v>
                </c:pt>
                <c:pt idx="24299">
                  <c:v>6</c:v>
                </c:pt>
                <c:pt idx="24300">
                  <c:v>6</c:v>
                </c:pt>
                <c:pt idx="24301">
                  <c:v>6</c:v>
                </c:pt>
                <c:pt idx="24302">
                  <c:v>6</c:v>
                </c:pt>
                <c:pt idx="24303">
                  <c:v>6</c:v>
                </c:pt>
                <c:pt idx="24304">
                  <c:v>6</c:v>
                </c:pt>
                <c:pt idx="24305">
                  <c:v>6</c:v>
                </c:pt>
                <c:pt idx="24306">
                  <c:v>6</c:v>
                </c:pt>
                <c:pt idx="24307">
                  <c:v>6</c:v>
                </c:pt>
                <c:pt idx="24308">
                  <c:v>6</c:v>
                </c:pt>
                <c:pt idx="24309">
                  <c:v>6</c:v>
                </c:pt>
                <c:pt idx="24310">
                  <c:v>6</c:v>
                </c:pt>
                <c:pt idx="24311">
                  <c:v>6</c:v>
                </c:pt>
                <c:pt idx="24312">
                  <c:v>6</c:v>
                </c:pt>
                <c:pt idx="24313">
                  <c:v>6</c:v>
                </c:pt>
                <c:pt idx="24314">
                  <c:v>6</c:v>
                </c:pt>
                <c:pt idx="24315">
                  <c:v>6</c:v>
                </c:pt>
                <c:pt idx="24316">
                  <c:v>6</c:v>
                </c:pt>
                <c:pt idx="24317">
                  <c:v>6</c:v>
                </c:pt>
                <c:pt idx="24318">
                  <c:v>6</c:v>
                </c:pt>
                <c:pt idx="24319">
                  <c:v>6</c:v>
                </c:pt>
                <c:pt idx="24320">
                  <c:v>6</c:v>
                </c:pt>
                <c:pt idx="24321">
                  <c:v>6</c:v>
                </c:pt>
                <c:pt idx="24322">
                  <c:v>6</c:v>
                </c:pt>
                <c:pt idx="24323">
                  <c:v>6</c:v>
                </c:pt>
                <c:pt idx="24324">
                  <c:v>6</c:v>
                </c:pt>
                <c:pt idx="24325">
                  <c:v>6</c:v>
                </c:pt>
                <c:pt idx="24326">
                  <c:v>6</c:v>
                </c:pt>
                <c:pt idx="24327">
                  <c:v>6</c:v>
                </c:pt>
                <c:pt idx="24328">
                  <c:v>6</c:v>
                </c:pt>
                <c:pt idx="24329">
                  <c:v>6</c:v>
                </c:pt>
                <c:pt idx="24330">
                  <c:v>6</c:v>
                </c:pt>
                <c:pt idx="24331">
                  <c:v>6</c:v>
                </c:pt>
                <c:pt idx="24332">
                  <c:v>6</c:v>
                </c:pt>
                <c:pt idx="24333">
                  <c:v>6</c:v>
                </c:pt>
                <c:pt idx="24334">
                  <c:v>6</c:v>
                </c:pt>
                <c:pt idx="24335">
                  <c:v>6</c:v>
                </c:pt>
                <c:pt idx="24336">
                  <c:v>6</c:v>
                </c:pt>
                <c:pt idx="24337">
                  <c:v>6</c:v>
                </c:pt>
                <c:pt idx="24338">
                  <c:v>6</c:v>
                </c:pt>
                <c:pt idx="24339">
                  <c:v>6</c:v>
                </c:pt>
                <c:pt idx="24340">
                  <c:v>6</c:v>
                </c:pt>
                <c:pt idx="24341">
                  <c:v>6</c:v>
                </c:pt>
                <c:pt idx="24342">
                  <c:v>6</c:v>
                </c:pt>
                <c:pt idx="24343">
                  <c:v>6</c:v>
                </c:pt>
                <c:pt idx="24344">
                  <c:v>6</c:v>
                </c:pt>
                <c:pt idx="24345">
                  <c:v>6</c:v>
                </c:pt>
                <c:pt idx="24346">
                  <c:v>6</c:v>
                </c:pt>
                <c:pt idx="24347">
                  <c:v>6</c:v>
                </c:pt>
                <c:pt idx="24348">
                  <c:v>6</c:v>
                </c:pt>
                <c:pt idx="24349">
                  <c:v>6</c:v>
                </c:pt>
                <c:pt idx="24350">
                  <c:v>6</c:v>
                </c:pt>
                <c:pt idx="24351">
                  <c:v>6</c:v>
                </c:pt>
                <c:pt idx="24352">
                  <c:v>6</c:v>
                </c:pt>
                <c:pt idx="24353">
                  <c:v>6</c:v>
                </c:pt>
                <c:pt idx="24354">
                  <c:v>6</c:v>
                </c:pt>
                <c:pt idx="24355">
                  <c:v>6</c:v>
                </c:pt>
                <c:pt idx="24356">
                  <c:v>6</c:v>
                </c:pt>
                <c:pt idx="24357">
                  <c:v>6</c:v>
                </c:pt>
                <c:pt idx="24358">
                  <c:v>6</c:v>
                </c:pt>
                <c:pt idx="24359">
                  <c:v>6</c:v>
                </c:pt>
                <c:pt idx="24360">
                  <c:v>6</c:v>
                </c:pt>
                <c:pt idx="24361">
                  <c:v>6</c:v>
                </c:pt>
                <c:pt idx="24362">
                  <c:v>6</c:v>
                </c:pt>
                <c:pt idx="24363">
                  <c:v>6</c:v>
                </c:pt>
                <c:pt idx="24364">
                  <c:v>6</c:v>
                </c:pt>
                <c:pt idx="24365">
                  <c:v>6</c:v>
                </c:pt>
                <c:pt idx="24366">
                  <c:v>6</c:v>
                </c:pt>
                <c:pt idx="24367">
                  <c:v>6</c:v>
                </c:pt>
                <c:pt idx="24368">
                  <c:v>6</c:v>
                </c:pt>
                <c:pt idx="24369">
                  <c:v>6</c:v>
                </c:pt>
                <c:pt idx="24370">
                  <c:v>6</c:v>
                </c:pt>
                <c:pt idx="24371">
                  <c:v>6</c:v>
                </c:pt>
                <c:pt idx="24372">
                  <c:v>6</c:v>
                </c:pt>
                <c:pt idx="24373">
                  <c:v>6</c:v>
                </c:pt>
                <c:pt idx="24374">
                  <c:v>6</c:v>
                </c:pt>
                <c:pt idx="24375">
                  <c:v>6</c:v>
                </c:pt>
                <c:pt idx="24376">
                  <c:v>6</c:v>
                </c:pt>
                <c:pt idx="24377">
                  <c:v>6</c:v>
                </c:pt>
                <c:pt idx="24378">
                  <c:v>6</c:v>
                </c:pt>
                <c:pt idx="24379">
                  <c:v>6</c:v>
                </c:pt>
                <c:pt idx="24380">
                  <c:v>6</c:v>
                </c:pt>
                <c:pt idx="24381">
                  <c:v>6</c:v>
                </c:pt>
                <c:pt idx="24382">
                  <c:v>6</c:v>
                </c:pt>
                <c:pt idx="24383">
                  <c:v>6</c:v>
                </c:pt>
                <c:pt idx="24384">
                  <c:v>6</c:v>
                </c:pt>
                <c:pt idx="24385">
                  <c:v>6</c:v>
                </c:pt>
                <c:pt idx="24386">
                  <c:v>6</c:v>
                </c:pt>
                <c:pt idx="24387">
                  <c:v>6</c:v>
                </c:pt>
                <c:pt idx="24388">
                  <c:v>6</c:v>
                </c:pt>
                <c:pt idx="24389">
                  <c:v>6</c:v>
                </c:pt>
                <c:pt idx="24390">
                  <c:v>6</c:v>
                </c:pt>
                <c:pt idx="24391">
                  <c:v>6</c:v>
                </c:pt>
                <c:pt idx="24392">
                  <c:v>6</c:v>
                </c:pt>
                <c:pt idx="24393">
                  <c:v>6</c:v>
                </c:pt>
                <c:pt idx="24394">
                  <c:v>6</c:v>
                </c:pt>
                <c:pt idx="24395">
                  <c:v>6</c:v>
                </c:pt>
                <c:pt idx="24396">
                  <c:v>6</c:v>
                </c:pt>
                <c:pt idx="24397">
                  <c:v>6</c:v>
                </c:pt>
                <c:pt idx="24398">
                  <c:v>6</c:v>
                </c:pt>
                <c:pt idx="24399">
                  <c:v>6</c:v>
                </c:pt>
                <c:pt idx="24400">
                  <c:v>6</c:v>
                </c:pt>
                <c:pt idx="24401">
                  <c:v>6</c:v>
                </c:pt>
                <c:pt idx="24402">
                  <c:v>6</c:v>
                </c:pt>
                <c:pt idx="24403">
                  <c:v>6</c:v>
                </c:pt>
                <c:pt idx="24404">
                  <c:v>6</c:v>
                </c:pt>
                <c:pt idx="24405">
                  <c:v>6</c:v>
                </c:pt>
                <c:pt idx="24406">
                  <c:v>6</c:v>
                </c:pt>
                <c:pt idx="24407">
                  <c:v>6</c:v>
                </c:pt>
                <c:pt idx="24408">
                  <c:v>6</c:v>
                </c:pt>
                <c:pt idx="24409">
                  <c:v>6</c:v>
                </c:pt>
                <c:pt idx="24410">
                  <c:v>6</c:v>
                </c:pt>
                <c:pt idx="24411">
                  <c:v>6</c:v>
                </c:pt>
                <c:pt idx="24412">
                  <c:v>6</c:v>
                </c:pt>
                <c:pt idx="24413">
                  <c:v>6</c:v>
                </c:pt>
                <c:pt idx="24414">
                  <c:v>6</c:v>
                </c:pt>
                <c:pt idx="24415">
                  <c:v>6</c:v>
                </c:pt>
                <c:pt idx="24416">
                  <c:v>6</c:v>
                </c:pt>
                <c:pt idx="24417">
                  <c:v>6</c:v>
                </c:pt>
                <c:pt idx="24418">
                  <c:v>6</c:v>
                </c:pt>
                <c:pt idx="24419">
                  <c:v>6</c:v>
                </c:pt>
                <c:pt idx="24420">
                  <c:v>6</c:v>
                </c:pt>
                <c:pt idx="24421">
                  <c:v>6</c:v>
                </c:pt>
                <c:pt idx="24422">
                  <c:v>6</c:v>
                </c:pt>
                <c:pt idx="24423">
                  <c:v>6</c:v>
                </c:pt>
                <c:pt idx="24424">
                  <c:v>6</c:v>
                </c:pt>
                <c:pt idx="24425">
                  <c:v>6</c:v>
                </c:pt>
                <c:pt idx="24426">
                  <c:v>6</c:v>
                </c:pt>
                <c:pt idx="24427">
                  <c:v>6</c:v>
                </c:pt>
                <c:pt idx="24428">
                  <c:v>6</c:v>
                </c:pt>
                <c:pt idx="24429">
                  <c:v>6</c:v>
                </c:pt>
                <c:pt idx="24430">
                  <c:v>6</c:v>
                </c:pt>
                <c:pt idx="24431">
                  <c:v>6</c:v>
                </c:pt>
                <c:pt idx="24432">
                  <c:v>6</c:v>
                </c:pt>
                <c:pt idx="24433">
                  <c:v>6</c:v>
                </c:pt>
                <c:pt idx="24434">
                  <c:v>6</c:v>
                </c:pt>
                <c:pt idx="24435">
                  <c:v>6</c:v>
                </c:pt>
                <c:pt idx="24436">
                  <c:v>6</c:v>
                </c:pt>
                <c:pt idx="24437">
                  <c:v>6</c:v>
                </c:pt>
                <c:pt idx="24438">
                  <c:v>6</c:v>
                </c:pt>
                <c:pt idx="24439">
                  <c:v>6</c:v>
                </c:pt>
                <c:pt idx="24440">
                  <c:v>6</c:v>
                </c:pt>
                <c:pt idx="24441">
                  <c:v>6</c:v>
                </c:pt>
                <c:pt idx="24442">
                  <c:v>6</c:v>
                </c:pt>
                <c:pt idx="24443">
                  <c:v>6</c:v>
                </c:pt>
                <c:pt idx="24444">
                  <c:v>6</c:v>
                </c:pt>
                <c:pt idx="24445">
                  <c:v>6</c:v>
                </c:pt>
                <c:pt idx="24446">
                  <c:v>6</c:v>
                </c:pt>
                <c:pt idx="24447">
                  <c:v>6</c:v>
                </c:pt>
                <c:pt idx="24448">
                  <c:v>6</c:v>
                </c:pt>
                <c:pt idx="24449">
                  <c:v>6</c:v>
                </c:pt>
                <c:pt idx="24450">
                  <c:v>6</c:v>
                </c:pt>
                <c:pt idx="24451">
                  <c:v>6</c:v>
                </c:pt>
                <c:pt idx="24452">
                  <c:v>6</c:v>
                </c:pt>
                <c:pt idx="24453">
                  <c:v>6</c:v>
                </c:pt>
                <c:pt idx="24454">
                  <c:v>6</c:v>
                </c:pt>
                <c:pt idx="24455">
                  <c:v>6</c:v>
                </c:pt>
                <c:pt idx="24456">
                  <c:v>6</c:v>
                </c:pt>
                <c:pt idx="24457">
                  <c:v>6</c:v>
                </c:pt>
                <c:pt idx="24458">
                  <c:v>6</c:v>
                </c:pt>
                <c:pt idx="24459">
                  <c:v>6</c:v>
                </c:pt>
                <c:pt idx="24460">
                  <c:v>6</c:v>
                </c:pt>
                <c:pt idx="24461">
                  <c:v>6</c:v>
                </c:pt>
                <c:pt idx="24462">
                  <c:v>6</c:v>
                </c:pt>
                <c:pt idx="24463">
                  <c:v>6</c:v>
                </c:pt>
                <c:pt idx="24464">
                  <c:v>6</c:v>
                </c:pt>
                <c:pt idx="24465">
                  <c:v>6</c:v>
                </c:pt>
                <c:pt idx="24466">
                  <c:v>6</c:v>
                </c:pt>
                <c:pt idx="24467">
                  <c:v>6</c:v>
                </c:pt>
                <c:pt idx="24468">
                  <c:v>6</c:v>
                </c:pt>
                <c:pt idx="24469">
                  <c:v>6</c:v>
                </c:pt>
                <c:pt idx="24470">
                  <c:v>6</c:v>
                </c:pt>
                <c:pt idx="24471">
                  <c:v>6</c:v>
                </c:pt>
                <c:pt idx="24472">
                  <c:v>6</c:v>
                </c:pt>
                <c:pt idx="24473">
                  <c:v>6</c:v>
                </c:pt>
                <c:pt idx="24474">
                  <c:v>6</c:v>
                </c:pt>
                <c:pt idx="24475">
                  <c:v>6</c:v>
                </c:pt>
                <c:pt idx="24476">
                  <c:v>6</c:v>
                </c:pt>
                <c:pt idx="24477">
                  <c:v>6</c:v>
                </c:pt>
                <c:pt idx="24478">
                  <c:v>6</c:v>
                </c:pt>
                <c:pt idx="24479">
                  <c:v>6</c:v>
                </c:pt>
                <c:pt idx="24480">
                  <c:v>6</c:v>
                </c:pt>
                <c:pt idx="24481">
                  <c:v>6</c:v>
                </c:pt>
                <c:pt idx="24482">
                  <c:v>6</c:v>
                </c:pt>
                <c:pt idx="24483">
                  <c:v>6</c:v>
                </c:pt>
                <c:pt idx="24484">
                  <c:v>6</c:v>
                </c:pt>
                <c:pt idx="24485">
                  <c:v>6</c:v>
                </c:pt>
                <c:pt idx="24486">
                  <c:v>6</c:v>
                </c:pt>
                <c:pt idx="24487">
                  <c:v>6</c:v>
                </c:pt>
                <c:pt idx="24488">
                  <c:v>6</c:v>
                </c:pt>
                <c:pt idx="24489">
                  <c:v>6</c:v>
                </c:pt>
                <c:pt idx="24490">
                  <c:v>6</c:v>
                </c:pt>
                <c:pt idx="24491">
                  <c:v>6</c:v>
                </c:pt>
                <c:pt idx="24492">
                  <c:v>6</c:v>
                </c:pt>
                <c:pt idx="24493">
                  <c:v>6</c:v>
                </c:pt>
                <c:pt idx="24494">
                  <c:v>6</c:v>
                </c:pt>
                <c:pt idx="24495">
                  <c:v>6</c:v>
                </c:pt>
                <c:pt idx="24496">
                  <c:v>6</c:v>
                </c:pt>
                <c:pt idx="24497">
                  <c:v>6</c:v>
                </c:pt>
                <c:pt idx="24498">
                  <c:v>6</c:v>
                </c:pt>
                <c:pt idx="24499">
                  <c:v>6</c:v>
                </c:pt>
                <c:pt idx="24500">
                  <c:v>6</c:v>
                </c:pt>
                <c:pt idx="24501">
                  <c:v>6</c:v>
                </c:pt>
                <c:pt idx="24502">
                  <c:v>6</c:v>
                </c:pt>
                <c:pt idx="24503">
                  <c:v>6</c:v>
                </c:pt>
                <c:pt idx="24504">
                  <c:v>6</c:v>
                </c:pt>
                <c:pt idx="24505">
                  <c:v>6</c:v>
                </c:pt>
                <c:pt idx="24506">
                  <c:v>6</c:v>
                </c:pt>
                <c:pt idx="24507">
                  <c:v>6</c:v>
                </c:pt>
                <c:pt idx="24508">
                  <c:v>6</c:v>
                </c:pt>
                <c:pt idx="24509">
                  <c:v>6</c:v>
                </c:pt>
                <c:pt idx="24510">
                  <c:v>6</c:v>
                </c:pt>
                <c:pt idx="24511">
                  <c:v>6</c:v>
                </c:pt>
                <c:pt idx="24512">
                  <c:v>6</c:v>
                </c:pt>
                <c:pt idx="24513">
                  <c:v>6</c:v>
                </c:pt>
                <c:pt idx="24514">
                  <c:v>6</c:v>
                </c:pt>
                <c:pt idx="24515">
                  <c:v>6</c:v>
                </c:pt>
                <c:pt idx="24516">
                  <c:v>6</c:v>
                </c:pt>
                <c:pt idx="24517">
                  <c:v>6</c:v>
                </c:pt>
                <c:pt idx="24518">
                  <c:v>6</c:v>
                </c:pt>
                <c:pt idx="24519">
                  <c:v>6</c:v>
                </c:pt>
                <c:pt idx="24520">
                  <c:v>6</c:v>
                </c:pt>
                <c:pt idx="24521">
                  <c:v>6</c:v>
                </c:pt>
                <c:pt idx="24522">
                  <c:v>6</c:v>
                </c:pt>
                <c:pt idx="24523">
                  <c:v>6</c:v>
                </c:pt>
                <c:pt idx="24524">
                  <c:v>6</c:v>
                </c:pt>
                <c:pt idx="24525">
                  <c:v>6</c:v>
                </c:pt>
                <c:pt idx="24526">
                  <c:v>6</c:v>
                </c:pt>
                <c:pt idx="24527">
                  <c:v>6</c:v>
                </c:pt>
                <c:pt idx="24528">
                  <c:v>6</c:v>
                </c:pt>
                <c:pt idx="24529">
                  <c:v>6</c:v>
                </c:pt>
                <c:pt idx="24530">
                  <c:v>6</c:v>
                </c:pt>
                <c:pt idx="24531">
                  <c:v>6</c:v>
                </c:pt>
                <c:pt idx="24532">
                  <c:v>6</c:v>
                </c:pt>
                <c:pt idx="24533">
                  <c:v>6</c:v>
                </c:pt>
                <c:pt idx="24534">
                  <c:v>6</c:v>
                </c:pt>
                <c:pt idx="24535">
                  <c:v>6</c:v>
                </c:pt>
                <c:pt idx="24536">
                  <c:v>6</c:v>
                </c:pt>
                <c:pt idx="24537">
                  <c:v>6</c:v>
                </c:pt>
                <c:pt idx="24538">
                  <c:v>6</c:v>
                </c:pt>
                <c:pt idx="24539">
                  <c:v>6</c:v>
                </c:pt>
                <c:pt idx="24540">
                  <c:v>6</c:v>
                </c:pt>
                <c:pt idx="24541">
                  <c:v>6</c:v>
                </c:pt>
                <c:pt idx="24542">
                  <c:v>6</c:v>
                </c:pt>
                <c:pt idx="24543">
                  <c:v>6</c:v>
                </c:pt>
                <c:pt idx="24544">
                  <c:v>6</c:v>
                </c:pt>
                <c:pt idx="24545">
                  <c:v>6</c:v>
                </c:pt>
                <c:pt idx="24546">
                  <c:v>6</c:v>
                </c:pt>
                <c:pt idx="24547">
                  <c:v>6</c:v>
                </c:pt>
                <c:pt idx="24548">
                  <c:v>6</c:v>
                </c:pt>
                <c:pt idx="24549">
                  <c:v>6</c:v>
                </c:pt>
                <c:pt idx="24550">
                  <c:v>6</c:v>
                </c:pt>
                <c:pt idx="24551">
                  <c:v>6</c:v>
                </c:pt>
                <c:pt idx="24552">
                  <c:v>6</c:v>
                </c:pt>
                <c:pt idx="24553">
                  <c:v>6</c:v>
                </c:pt>
                <c:pt idx="24554">
                  <c:v>6</c:v>
                </c:pt>
                <c:pt idx="24555">
                  <c:v>6</c:v>
                </c:pt>
                <c:pt idx="24556">
                  <c:v>6</c:v>
                </c:pt>
                <c:pt idx="24557">
                  <c:v>6</c:v>
                </c:pt>
                <c:pt idx="24558">
                  <c:v>6</c:v>
                </c:pt>
                <c:pt idx="24559">
                  <c:v>6</c:v>
                </c:pt>
                <c:pt idx="24560">
                  <c:v>6</c:v>
                </c:pt>
                <c:pt idx="24561">
                  <c:v>6</c:v>
                </c:pt>
                <c:pt idx="24562">
                  <c:v>6</c:v>
                </c:pt>
                <c:pt idx="24563">
                  <c:v>6</c:v>
                </c:pt>
                <c:pt idx="24564">
                  <c:v>6</c:v>
                </c:pt>
                <c:pt idx="24565">
                  <c:v>6</c:v>
                </c:pt>
                <c:pt idx="24566">
                  <c:v>6</c:v>
                </c:pt>
                <c:pt idx="24567">
                  <c:v>6</c:v>
                </c:pt>
                <c:pt idx="24568">
                  <c:v>6</c:v>
                </c:pt>
                <c:pt idx="24569">
                  <c:v>6</c:v>
                </c:pt>
                <c:pt idx="24570">
                  <c:v>6</c:v>
                </c:pt>
                <c:pt idx="24571">
                  <c:v>6</c:v>
                </c:pt>
                <c:pt idx="24572">
                  <c:v>6</c:v>
                </c:pt>
                <c:pt idx="24573">
                  <c:v>6</c:v>
                </c:pt>
                <c:pt idx="24574">
                  <c:v>6</c:v>
                </c:pt>
                <c:pt idx="24575">
                  <c:v>6</c:v>
                </c:pt>
                <c:pt idx="24576">
                  <c:v>6</c:v>
                </c:pt>
                <c:pt idx="24577">
                  <c:v>6</c:v>
                </c:pt>
                <c:pt idx="24578">
                  <c:v>6</c:v>
                </c:pt>
                <c:pt idx="24579">
                  <c:v>6</c:v>
                </c:pt>
                <c:pt idx="24580">
                  <c:v>6</c:v>
                </c:pt>
                <c:pt idx="24581">
                  <c:v>6</c:v>
                </c:pt>
                <c:pt idx="24582">
                  <c:v>6</c:v>
                </c:pt>
                <c:pt idx="24583">
                  <c:v>6</c:v>
                </c:pt>
                <c:pt idx="24584">
                  <c:v>6</c:v>
                </c:pt>
                <c:pt idx="24585">
                  <c:v>6</c:v>
                </c:pt>
                <c:pt idx="24586">
                  <c:v>6</c:v>
                </c:pt>
                <c:pt idx="24587">
                  <c:v>6</c:v>
                </c:pt>
                <c:pt idx="24588">
                  <c:v>6</c:v>
                </c:pt>
                <c:pt idx="24589">
                  <c:v>6</c:v>
                </c:pt>
                <c:pt idx="24590">
                  <c:v>6</c:v>
                </c:pt>
                <c:pt idx="24591">
                  <c:v>6</c:v>
                </c:pt>
                <c:pt idx="24592">
                  <c:v>6</c:v>
                </c:pt>
                <c:pt idx="24593">
                  <c:v>6</c:v>
                </c:pt>
                <c:pt idx="24594">
                  <c:v>6</c:v>
                </c:pt>
                <c:pt idx="24595">
                  <c:v>6</c:v>
                </c:pt>
                <c:pt idx="24596">
                  <c:v>6</c:v>
                </c:pt>
                <c:pt idx="24597">
                  <c:v>6</c:v>
                </c:pt>
                <c:pt idx="24598">
                  <c:v>6</c:v>
                </c:pt>
                <c:pt idx="24599">
                  <c:v>6</c:v>
                </c:pt>
                <c:pt idx="24600">
                  <c:v>6</c:v>
                </c:pt>
                <c:pt idx="24601">
                  <c:v>6</c:v>
                </c:pt>
                <c:pt idx="24602">
                  <c:v>6</c:v>
                </c:pt>
                <c:pt idx="24603">
                  <c:v>6</c:v>
                </c:pt>
                <c:pt idx="24604">
                  <c:v>6</c:v>
                </c:pt>
                <c:pt idx="24605">
                  <c:v>6</c:v>
                </c:pt>
                <c:pt idx="24606">
                  <c:v>6</c:v>
                </c:pt>
                <c:pt idx="24607">
                  <c:v>6</c:v>
                </c:pt>
                <c:pt idx="24608">
                  <c:v>6</c:v>
                </c:pt>
                <c:pt idx="24609">
                  <c:v>6</c:v>
                </c:pt>
                <c:pt idx="24610">
                  <c:v>6</c:v>
                </c:pt>
                <c:pt idx="24611">
                  <c:v>6</c:v>
                </c:pt>
                <c:pt idx="24612">
                  <c:v>6</c:v>
                </c:pt>
                <c:pt idx="24613">
                  <c:v>6</c:v>
                </c:pt>
                <c:pt idx="24614">
                  <c:v>6</c:v>
                </c:pt>
                <c:pt idx="24615">
                  <c:v>6</c:v>
                </c:pt>
                <c:pt idx="24616">
                  <c:v>6</c:v>
                </c:pt>
                <c:pt idx="24617">
                  <c:v>6</c:v>
                </c:pt>
                <c:pt idx="24618">
                  <c:v>6</c:v>
                </c:pt>
                <c:pt idx="24619">
                  <c:v>6</c:v>
                </c:pt>
                <c:pt idx="24620">
                  <c:v>6</c:v>
                </c:pt>
                <c:pt idx="24621">
                  <c:v>6</c:v>
                </c:pt>
                <c:pt idx="24622">
                  <c:v>6</c:v>
                </c:pt>
                <c:pt idx="24623">
                  <c:v>6</c:v>
                </c:pt>
                <c:pt idx="24624">
                  <c:v>6</c:v>
                </c:pt>
                <c:pt idx="24625">
                  <c:v>6</c:v>
                </c:pt>
                <c:pt idx="24626">
                  <c:v>6</c:v>
                </c:pt>
                <c:pt idx="24627">
                  <c:v>6</c:v>
                </c:pt>
                <c:pt idx="24628">
                  <c:v>6</c:v>
                </c:pt>
                <c:pt idx="24629">
                  <c:v>6</c:v>
                </c:pt>
                <c:pt idx="24630">
                  <c:v>6</c:v>
                </c:pt>
                <c:pt idx="24631">
                  <c:v>6</c:v>
                </c:pt>
                <c:pt idx="24632">
                  <c:v>6</c:v>
                </c:pt>
                <c:pt idx="24633">
                  <c:v>6</c:v>
                </c:pt>
                <c:pt idx="24634">
                  <c:v>6</c:v>
                </c:pt>
                <c:pt idx="24635">
                  <c:v>6</c:v>
                </c:pt>
                <c:pt idx="24636">
                  <c:v>6</c:v>
                </c:pt>
                <c:pt idx="24637">
                  <c:v>6</c:v>
                </c:pt>
                <c:pt idx="24638">
                  <c:v>6</c:v>
                </c:pt>
                <c:pt idx="24639">
                  <c:v>6</c:v>
                </c:pt>
                <c:pt idx="24640">
                  <c:v>6</c:v>
                </c:pt>
                <c:pt idx="24641">
                  <c:v>6</c:v>
                </c:pt>
                <c:pt idx="24642">
                  <c:v>6</c:v>
                </c:pt>
                <c:pt idx="24643">
                  <c:v>6</c:v>
                </c:pt>
                <c:pt idx="24644">
                  <c:v>6</c:v>
                </c:pt>
                <c:pt idx="24645">
                  <c:v>6</c:v>
                </c:pt>
                <c:pt idx="24646">
                  <c:v>6</c:v>
                </c:pt>
                <c:pt idx="24647">
                  <c:v>6</c:v>
                </c:pt>
                <c:pt idx="24648">
                  <c:v>6</c:v>
                </c:pt>
                <c:pt idx="24649">
                  <c:v>6</c:v>
                </c:pt>
                <c:pt idx="24650">
                  <c:v>6</c:v>
                </c:pt>
                <c:pt idx="24651">
                  <c:v>6</c:v>
                </c:pt>
                <c:pt idx="24652">
                  <c:v>6</c:v>
                </c:pt>
                <c:pt idx="24653">
                  <c:v>6</c:v>
                </c:pt>
                <c:pt idx="24654">
                  <c:v>6</c:v>
                </c:pt>
                <c:pt idx="24655">
                  <c:v>6</c:v>
                </c:pt>
                <c:pt idx="24656">
                  <c:v>6</c:v>
                </c:pt>
                <c:pt idx="24657">
                  <c:v>6</c:v>
                </c:pt>
                <c:pt idx="24658">
                  <c:v>6</c:v>
                </c:pt>
                <c:pt idx="24659">
                  <c:v>6</c:v>
                </c:pt>
                <c:pt idx="24660">
                  <c:v>6</c:v>
                </c:pt>
                <c:pt idx="24661">
                  <c:v>6</c:v>
                </c:pt>
                <c:pt idx="24662">
                  <c:v>6</c:v>
                </c:pt>
                <c:pt idx="24663">
                  <c:v>6</c:v>
                </c:pt>
                <c:pt idx="24664">
                  <c:v>6</c:v>
                </c:pt>
                <c:pt idx="24665">
                  <c:v>6</c:v>
                </c:pt>
                <c:pt idx="24666">
                  <c:v>6</c:v>
                </c:pt>
                <c:pt idx="24667">
                  <c:v>6</c:v>
                </c:pt>
                <c:pt idx="24668">
                  <c:v>6</c:v>
                </c:pt>
                <c:pt idx="24669">
                  <c:v>6</c:v>
                </c:pt>
                <c:pt idx="24670">
                  <c:v>6</c:v>
                </c:pt>
                <c:pt idx="24671">
                  <c:v>6</c:v>
                </c:pt>
                <c:pt idx="24672">
                  <c:v>6</c:v>
                </c:pt>
                <c:pt idx="24673">
                  <c:v>6</c:v>
                </c:pt>
                <c:pt idx="24674">
                  <c:v>6</c:v>
                </c:pt>
                <c:pt idx="24675">
                  <c:v>6</c:v>
                </c:pt>
                <c:pt idx="24676">
                  <c:v>6</c:v>
                </c:pt>
                <c:pt idx="24677">
                  <c:v>6</c:v>
                </c:pt>
                <c:pt idx="24678">
                  <c:v>6</c:v>
                </c:pt>
                <c:pt idx="24679">
                  <c:v>6</c:v>
                </c:pt>
                <c:pt idx="24680">
                  <c:v>6</c:v>
                </c:pt>
                <c:pt idx="24681">
                  <c:v>6</c:v>
                </c:pt>
                <c:pt idx="24682">
                  <c:v>6</c:v>
                </c:pt>
                <c:pt idx="24683">
                  <c:v>6</c:v>
                </c:pt>
                <c:pt idx="24684">
                  <c:v>6</c:v>
                </c:pt>
                <c:pt idx="24685">
                  <c:v>6</c:v>
                </c:pt>
                <c:pt idx="24686">
                  <c:v>6</c:v>
                </c:pt>
                <c:pt idx="24687">
                  <c:v>6</c:v>
                </c:pt>
                <c:pt idx="24688">
                  <c:v>6</c:v>
                </c:pt>
                <c:pt idx="24689">
                  <c:v>6</c:v>
                </c:pt>
                <c:pt idx="24690">
                  <c:v>6</c:v>
                </c:pt>
                <c:pt idx="24691">
                  <c:v>6</c:v>
                </c:pt>
                <c:pt idx="24692">
                  <c:v>6</c:v>
                </c:pt>
                <c:pt idx="24693">
                  <c:v>6</c:v>
                </c:pt>
                <c:pt idx="24694">
                  <c:v>6</c:v>
                </c:pt>
                <c:pt idx="24695">
                  <c:v>6</c:v>
                </c:pt>
                <c:pt idx="24696">
                  <c:v>6</c:v>
                </c:pt>
                <c:pt idx="24697">
                  <c:v>6</c:v>
                </c:pt>
                <c:pt idx="24698">
                  <c:v>6</c:v>
                </c:pt>
                <c:pt idx="24699">
                  <c:v>6</c:v>
                </c:pt>
                <c:pt idx="24700">
                  <c:v>6</c:v>
                </c:pt>
                <c:pt idx="24701">
                  <c:v>6</c:v>
                </c:pt>
                <c:pt idx="24702">
                  <c:v>6</c:v>
                </c:pt>
                <c:pt idx="24703">
                  <c:v>6</c:v>
                </c:pt>
                <c:pt idx="24704">
                  <c:v>6</c:v>
                </c:pt>
                <c:pt idx="24705">
                  <c:v>6</c:v>
                </c:pt>
                <c:pt idx="24706">
                  <c:v>6</c:v>
                </c:pt>
                <c:pt idx="24707">
                  <c:v>6</c:v>
                </c:pt>
                <c:pt idx="24708">
                  <c:v>6</c:v>
                </c:pt>
                <c:pt idx="24709">
                  <c:v>6</c:v>
                </c:pt>
                <c:pt idx="24710">
                  <c:v>6</c:v>
                </c:pt>
                <c:pt idx="24711">
                  <c:v>6</c:v>
                </c:pt>
                <c:pt idx="24712">
                  <c:v>6</c:v>
                </c:pt>
                <c:pt idx="24713">
                  <c:v>6</c:v>
                </c:pt>
                <c:pt idx="24714">
                  <c:v>6</c:v>
                </c:pt>
                <c:pt idx="24715">
                  <c:v>6</c:v>
                </c:pt>
                <c:pt idx="24716">
                  <c:v>6</c:v>
                </c:pt>
                <c:pt idx="24717">
                  <c:v>6</c:v>
                </c:pt>
                <c:pt idx="24718">
                  <c:v>6</c:v>
                </c:pt>
                <c:pt idx="24719">
                  <c:v>6</c:v>
                </c:pt>
                <c:pt idx="24720">
                  <c:v>6</c:v>
                </c:pt>
                <c:pt idx="24721">
                  <c:v>6</c:v>
                </c:pt>
                <c:pt idx="24722">
                  <c:v>6</c:v>
                </c:pt>
                <c:pt idx="24723">
                  <c:v>6</c:v>
                </c:pt>
                <c:pt idx="24724">
                  <c:v>6</c:v>
                </c:pt>
                <c:pt idx="24725">
                  <c:v>6</c:v>
                </c:pt>
                <c:pt idx="24726">
                  <c:v>6</c:v>
                </c:pt>
                <c:pt idx="24727">
                  <c:v>6</c:v>
                </c:pt>
                <c:pt idx="24728">
                  <c:v>6</c:v>
                </c:pt>
                <c:pt idx="24729">
                  <c:v>6</c:v>
                </c:pt>
                <c:pt idx="24730">
                  <c:v>6</c:v>
                </c:pt>
                <c:pt idx="24731">
                  <c:v>6</c:v>
                </c:pt>
                <c:pt idx="24732">
                  <c:v>6</c:v>
                </c:pt>
                <c:pt idx="24733">
                  <c:v>6</c:v>
                </c:pt>
                <c:pt idx="24734">
                  <c:v>6</c:v>
                </c:pt>
                <c:pt idx="24735">
                  <c:v>6</c:v>
                </c:pt>
                <c:pt idx="24736">
                  <c:v>6</c:v>
                </c:pt>
                <c:pt idx="24737">
                  <c:v>6</c:v>
                </c:pt>
                <c:pt idx="24738">
                  <c:v>6</c:v>
                </c:pt>
                <c:pt idx="24739">
                  <c:v>6</c:v>
                </c:pt>
                <c:pt idx="24740">
                  <c:v>6</c:v>
                </c:pt>
                <c:pt idx="24741">
                  <c:v>6</c:v>
                </c:pt>
                <c:pt idx="24742">
                  <c:v>6</c:v>
                </c:pt>
                <c:pt idx="24743">
                  <c:v>6</c:v>
                </c:pt>
                <c:pt idx="24744">
                  <c:v>6</c:v>
                </c:pt>
                <c:pt idx="24745">
                  <c:v>6</c:v>
                </c:pt>
                <c:pt idx="24746">
                  <c:v>6</c:v>
                </c:pt>
                <c:pt idx="24747">
                  <c:v>6</c:v>
                </c:pt>
                <c:pt idx="24748">
                  <c:v>6</c:v>
                </c:pt>
                <c:pt idx="24749">
                  <c:v>6</c:v>
                </c:pt>
                <c:pt idx="24750">
                  <c:v>6</c:v>
                </c:pt>
                <c:pt idx="24751">
                  <c:v>6</c:v>
                </c:pt>
                <c:pt idx="24752">
                  <c:v>6</c:v>
                </c:pt>
                <c:pt idx="24753">
                  <c:v>6</c:v>
                </c:pt>
                <c:pt idx="24754">
                  <c:v>6</c:v>
                </c:pt>
                <c:pt idx="24755">
                  <c:v>6</c:v>
                </c:pt>
                <c:pt idx="24756">
                  <c:v>6</c:v>
                </c:pt>
                <c:pt idx="24757">
                  <c:v>6</c:v>
                </c:pt>
                <c:pt idx="24758">
                  <c:v>6</c:v>
                </c:pt>
                <c:pt idx="24759">
                  <c:v>6</c:v>
                </c:pt>
                <c:pt idx="24760">
                  <c:v>6</c:v>
                </c:pt>
                <c:pt idx="24761">
                  <c:v>6</c:v>
                </c:pt>
                <c:pt idx="24762">
                  <c:v>6</c:v>
                </c:pt>
                <c:pt idx="24763">
                  <c:v>6</c:v>
                </c:pt>
                <c:pt idx="24764">
                  <c:v>6</c:v>
                </c:pt>
                <c:pt idx="24765">
                  <c:v>6</c:v>
                </c:pt>
                <c:pt idx="24766">
                  <c:v>6</c:v>
                </c:pt>
                <c:pt idx="24767">
                  <c:v>6</c:v>
                </c:pt>
                <c:pt idx="24768">
                  <c:v>6</c:v>
                </c:pt>
                <c:pt idx="24769">
                  <c:v>6</c:v>
                </c:pt>
                <c:pt idx="24770">
                  <c:v>6</c:v>
                </c:pt>
                <c:pt idx="24771">
                  <c:v>6</c:v>
                </c:pt>
                <c:pt idx="24772">
                  <c:v>6</c:v>
                </c:pt>
                <c:pt idx="24773">
                  <c:v>6</c:v>
                </c:pt>
                <c:pt idx="24774">
                  <c:v>6</c:v>
                </c:pt>
                <c:pt idx="24775">
                  <c:v>6</c:v>
                </c:pt>
                <c:pt idx="24776">
                  <c:v>6</c:v>
                </c:pt>
                <c:pt idx="24777">
                  <c:v>6</c:v>
                </c:pt>
                <c:pt idx="24778">
                  <c:v>6</c:v>
                </c:pt>
                <c:pt idx="24779">
                  <c:v>6</c:v>
                </c:pt>
                <c:pt idx="24780">
                  <c:v>6</c:v>
                </c:pt>
                <c:pt idx="24781">
                  <c:v>6</c:v>
                </c:pt>
                <c:pt idx="24782">
                  <c:v>6</c:v>
                </c:pt>
                <c:pt idx="24783">
                  <c:v>6</c:v>
                </c:pt>
                <c:pt idx="24784">
                  <c:v>6</c:v>
                </c:pt>
                <c:pt idx="24785">
                  <c:v>6</c:v>
                </c:pt>
                <c:pt idx="24786">
                  <c:v>6</c:v>
                </c:pt>
                <c:pt idx="24787">
                  <c:v>6</c:v>
                </c:pt>
                <c:pt idx="24788">
                  <c:v>6</c:v>
                </c:pt>
                <c:pt idx="24789">
                  <c:v>6</c:v>
                </c:pt>
                <c:pt idx="24790">
                  <c:v>6</c:v>
                </c:pt>
                <c:pt idx="24791">
                  <c:v>6</c:v>
                </c:pt>
                <c:pt idx="24792">
                  <c:v>6</c:v>
                </c:pt>
                <c:pt idx="24793">
                  <c:v>6</c:v>
                </c:pt>
                <c:pt idx="24794">
                  <c:v>6</c:v>
                </c:pt>
                <c:pt idx="24795">
                  <c:v>6</c:v>
                </c:pt>
                <c:pt idx="24796">
                  <c:v>6</c:v>
                </c:pt>
                <c:pt idx="24797">
                  <c:v>6</c:v>
                </c:pt>
                <c:pt idx="24798">
                  <c:v>6</c:v>
                </c:pt>
                <c:pt idx="24799">
                  <c:v>6</c:v>
                </c:pt>
                <c:pt idx="24800">
                  <c:v>6</c:v>
                </c:pt>
                <c:pt idx="24801">
                  <c:v>6</c:v>
                </c:pt>
                <c:pt idx="24802">
                  <c:v>6</c:v>
                </c:pt>
                <c:pt idx="24803">
                  <c:v>6</c:v>
                </c:pt>
                <c:pt idx="24804">
                  <c:v>6</c:v>
                </c:pt>
                <c:pt idx="24805">
                  <c:v>6</c:v>
                </c:pt>
                <c:pt idx="24806">
                  <c:v>6</c:v>
                </c:pt>
                <c:pt idx="24807">
                  <c:v>6</c:v>
                </c:pt>
                <c:pt idx="24808">
                  <c:v>6</c:v>
                </c:pt>
                <c:pt idx="24809">
                  <c:v>6</c:v>
                </c:pt>
                <c:pt idx="24810">
                  <c:v>6</c:v>
                </c:pt>
                <c:pt idx="24811">
                  <c:v>6</c:v>
                </c:pt>
                <c:pt idx="24812">
                  <c:v>6</c:v>
                </c:pt>
                <c:pt idx="24813">
                  <c:v>6</c:v>
                </c:pt>
                <c:pt idx="24814">
                  <c:v>6</c:v>
                </c:pt>
                <c:pt idx="24815">
                  <c:v>6</c:v>
                </c:pt>
                <c:pt idx="24816">
                  <c:v>6</c:v>
                </c:pt>
                <c:pt idx="24817">
                  <c:v>6</c:v>
                </c:pt>
                <c:pt idx="24818">
                  <c:v>6</c:v>
                </c:pt>
                <c:pt idx="24819">
                  <c:v>6</c:v>
                </c:pt>
                <c:pt idx="24820">
                  <c:v>6</c:v>
                </c:pt>
                <c:pt idx="24821">
                  <c:v>6</c:v>
                </c:pt>
                <c:pt idx="24822">
                  <c:v>6</c:v>
                </c:pt>
                <c:pt idx="24823">
                  <c:v>6</c:v>
                </c:pt>
                <c:pt idx="24824">
                  <c:v>6</c:v>
                </c:pt>
                <c:pt idx="24825">
                  <c:v>6</c:v>
                </c:pt>
                <c:pt idx="24826">
                  <c:v>6</c:v>
                </c:pt>
                <c:pt idx="24827">
                  <c:v>6</c:v>
                </c:pt>
                <c:pt idx="24828">
                  <c:v>6</c:v>
                </c:pt>
                <c:pt idx="24829">
                  <c:v>6</c:v>
                </c:pt>
                <c:pt idx="24830">
                  <c:v>6</c:v>
                </c:pt>
                <c:pt idx="24831">
                  <c:v>6</c:v>
                </c:pt>
                <c:pt idx="24832">
                  <c:v>6</c:v>
                </c:pt>
                <c:pt idx="24833">
                  <c:v>6</c:v>
                </c:pt>
                <c:pt idx="24834">
                  <c:v>6</c:v>
                </c:pt>
                <c:pt idx="24835">
                  <c:v>6</c:v>
                </c:pt>
                <c:pt idx="24836">
                  <c:v>6</c:v>
                </c:pt>
                <c:pt idx="24837">
                  <c:v>6</c:v>
                </c:pt>
                <c:pt idx="24838">
                  <c:v>6</c:v>
                </c:pt>
                <c:pt idx="24839">
                  <c:v>6</c:v>
                </c:pt>
                <c:pt idx="24840">
                  <c:v>6</c:v>
                </c:pt>
                <c:pt idx="24841">
                  <c:v>6</c:v>
                </c:pt>
                <c:pt idx="24842">
                  <c:v>6</c:v>
                </c:pt>
                <c:pt idx="24843">
                  <c:v>6</c:v>
                </c:pt>
                <c:pt idx="24844">
                  <c:v>6</c:v>
                </c:pt>
                <c:pt idx="24845">
                  <c:v>6</c:v>
                </c:pt>
                <c:pt idx="24846">
                  <c:v>6</c:v>
                </c:pt>
                <c:pt idx="24847">
                  <c:v>6</c:v>
                </c:pt>
                <c:pt idx="24848">
                  <c:v>6</c:v>
                </c:pt>
                <c:pt idx="24849">
                  <c:v>6</c:v>
                </c:pt>
                <c:pt idx="24850">
                  <c:v>6</c:v>
                </c:pt>
                <c:pt idx="24851">
                  <c:v>6</c:v>
                </c:pt>
                <c:pt idx="24852">
                  <c:v>6</c:v>
                </c:pt>
                <c:pt idx="24853">
                  <c:v>6</c:v>
                </c:pt>
                <c:pt idx="24854">
                  <c:v>6</c:v>
                </c:pt>
                <c:pt idx="24855">
                  <c:v>6</c:v>
                </c:pt>
                <c:pt idx="24856">
                  <c:v>6</c:v>
                </c:pt>
                <c:pt idx="24857">
                  <c:v>6</c:v>
                </c:pt>
                <c:pt idx="24858">
                  <c:v>6</c:v>
                </c:pt>
                <c:pt idx="24859">
                  <c:v>6</c:v>
                </c:pt>
                <c:pt idx="24860">
                  <c:v>6</c:v>
                </c:pt>
                <c:pt idx="24861">
                  <c:v>6</c:v>
                </c:pt>
                <c:pt idx="24862">
                  <c:v>6</c:v>
                </c:pt>
                <c:pt idx="24863">
                  <c:v>6</c:v>
                </c:pt>
                <c:pt idx="24864">
                  <c:v>6</c:v>
                </c:pt>
                <c:pt idx="24865">
                  <c:v>6</c:v>
                </c:pt>
                <c:pt idx="24866">
                  <c:v>6</c:v>
                </c:pt>
                <c:pt idx="24867">
                  <c:v>6</c:v>
                </c:pt>
                <c:pt idx="24868">
                  <c:v>6</c:v>
                </c:pt>
                <c:pt idx="24869">
                  <c:v>6</c:v>
                </c:pt>
                <c:pt idx="24870">
                  <c:v>6</c:v>
                </c:pt>
                <c:pt idx="24871">
                  <c:v>6</c:v>
                </c:pt>
                <c:pt idx="24872">
                  <c:v>6</c:v>
                </c:pt>
                <c:pt idx="24873">
                  <c:v>6</c:v>
                </c:pt>
                <c:pt idx="24874">
                  <c:v>6</c:v>
                </c:pt>
                <c:pt idx="24875">
                  <c:v>6</c:v>
                </c:pt>
                <c:pt idx="24876">
                  <c:v>6</c:v>
                </c:pt>
                <c:pt idx="24877">
                  <c:v>6</c:v>
                </c:pt>
                <c:pt idx="24878">
                  <c:v>6</c:v>
                </c:pt>
                <c:pt idx="24879">
                  <c:v>6</c:v>
                </c:pt>
                <c:pt idx="24880">
                  <c:v>6</c:v>
                </c:pt>
                <c:pt idx="24881">
                  <c:v>6</c:v>
                </c:pt>
                <c:pt idx="24882">
                  <c:v>6</c:v>
                </c:pt>
                <c:pt idx="24883">
                  <c:v>6</c:v>
                </c:pt>
                <c:pt idx="24884">
                  <c:v>6</c:v>
                </c:pt>
                <c:pt idx="24885">
                  <c:v>6</c:v>
                </c:pt>
                <c:pt idx="24886">
                  <c:v>6</c:v>
                </c:pt>
                <c:pt idx="24887">
                  <c:v>6</c:v>
                </c:pt>
                <c:pt idx="24888">
                  <c:v>6</c:v>
                </c:pt>
                <c:pt idx="24889">
                  <c:v>6</c:v>
                </c:pt>
                <c:pt idx="24890">
                  <c:v>6</c:v>
                </c:pt>
                <c:pt idx="24891">
                  <c:v>6</c:v>
                </c:pt>
                <c:pt idx="24892">
                  <c:v>6</c:v>
                </c:pt>
                <c:pt idx="24893">
                  <c:v>6</c:v>
                </c:pt>
                <c:pt idx="24894">
                  <c:v>6</c:v>
                </c:pt>
                <c:pt idx="24895">
                  <c:v>6</c:v>
                </c:pt>
                <c:pt idx="24896">
                  <c:v>6</c:v>
                </c:pt>
                <c:pt idx="24897">
                  <c:v>6</c:v>
                </c:pt>
                <c:pt idx="24898">
                  <c:v>6</c:v>
                </c:pt>
                <c:pt idx="24899">
                  <c:v>6</c:v>
                </c:pt>
                <c:pt idx="24900">
                  <c:v>6</c:v>
                </c:pt>
                <c:pt idx="24901">
                  <c:v>6</c:v>
                </c:pt>
                <c:pt idx="24902">
                  <c:v>6</c:v>
                </c:pt>
                <c:pt idx="24903">
                  <c:v>6</c:v>
                </c:pt>
                <c:pt idx="24904">
                  <c:v>6</c:v>
                </c:pt>
                <c:pt idx="24905">
                  <c:v>6</c:v>
                </c:pt>
                <c:pt idx="24906">
                  <c:v>6</c:v>
                </c:pt>
                <c:pt idx="24907">
                  <c:v>6</c:v>
                </c:pt>
                <c:pt idx="24908">
                  <c:v>6</c:v>
                </c:pt>
                <c:pt idx="24909">
                  <c:v>6</c:v>
                </c:pt>
                <c:pt idx="24910">
                  <c:v>6</c:v>
                </c:pt>
                <c:pt idx="24911">
                  <c:v>6</c:v>
                </c:pt>
                <c:pt idx="24912">
                  <c:v>6</c:v>
                </c:pt>
                <c:pt idx="24913">
                  <c:v>6</c:v>
                </c:pt>
                <c:pt idx="24914">
                  <c:v>6</c:v>
                </c:pt>
                <c:pt idx="24915">
                  <c:v>6</c:v>
                </c:pt>
                <c:pt idx="24916">
                  <c:v>6</c:v>
                </c:pt>
                <c:pt idx="24917">
                  <c:v>6</c:v>
                </c:pt>
                <c:pt idx="24918">
                  <c:v>6</c:v>
                </c:pt>
                <c:pt idx="24919">
                  <c:v>6</c:v>
                </c:pt>
                <c:pt idx="24920">
                  <c:v>6</c:v>
                </c:pt>
                <c:pt idx="24921">
                  <c:v>6</c:v>
                </c:pt>
                <c:pt idx="24922">
                  <c:v>6</c:v>
                </c:pt>
                <c:pt idx="24923">
                  <c:v>6</c:v>
                </c:pt>
                <c:pt idx="24924">
                  <c:v>6</c:v>
                </c:pt>
                <c:pt idx="24925">
                  <c:v>6</c:v>
                </c:pt>
                <c:pt idx="24926">
                  <c:v>6</c:v>
                </c:pt>
                <c:pt idx="24927">
                  <c:v>6</c:v>
                </c:pt>
                <c:pt idx="24928">
                  <c:v>6</c:v>
                </c:pt>
                <c:pt idx="24929">
                  <c:v>6</c:v>
                </c:pt>
                <c:pt idx="24930">
                  <c:v>6</c:v>
                </c:pt>
                <c:pt idx="24931">
                  <c:v>6</c:v>
                </c:pt>
                <c:pt idx="24932">
                  <c:v>6</c:v>
                </c:pt>
                <c:pt idx="24933">
                  <c:v>6</c:v>
                </c:pt>
                <c:pt idx="24934">
                  <c:v>6</c:v>
                </c:pt>
                <c:pt idx="24935">
                  <c:v>6</c:v>
                </c:pt>
                <c:pt idx="24936">
                  <c:v>6</c:v>
                </c:pt>
                <c:pt idx="24937">
                  <c:v>6</c:v>
                </c:pt>
                <c:pt idx="24938">
                  <c:v>6</c:v>
                </c:pt>
                <c:pt idx="24939">
                  <c:v>6</c:v>
                </c:pt>
                <c:pt idx="24940">
                  <c:v>6</c:v>
                </c:pt>
                <c:pt idx="24941">
                  <c:v>6</c:v>
                </c:pt>
                <c:pt idx="24942">
                  <c:v>6</c:v>
                </c:pt>
                <c:pt idx="24943">
                  <c:v>6</c:v>
                </c:pt>
                <c:pt idx="24944">
                  <c:v>6</c:v>
                </c:pt>
                <c:pt idx="24945">
                  <c:v>6</c:v>
                </c:pt>
                <c:pt idx="24946">
                  <c:v>6</c:v>
                </c:pt>
                <c:pt idx="24947">
                  <c:v>6</c:v>
                </c:pt>
                <c:pt idx="24948">
                  <c:v>6</c:v>
                </c:pt>
                <c:pt idx="24949">
                  <c:v>6</c:v>
                </c:pt>
                <c:pt idx="24950">
                  <c:v>6</c:v>
                </c:pt>
                <c:pt idx="24951">
                  <c:v>6</c:v>
                </c:pt>
                <c:pt idx="24952">
                  <c:v>6</c:v>
                </c:pt>
                <c:pt idx="24953">
                  <c:v>6</c:v>
                </c:pt>
                <c:pt idx="24954">
                  <c:v>6</c:v>
                </c:pt>
                <c:pt idx="24955">
                  <c:v>6</c:v>
                </c:pt>
                <c:pt idx="24956">
                  <c:v>6</c:v>
                </c:pt>
                <c:pt idx="24957">
                  <c:v>6</c:v>
                </c:pt>
                <c:pt idx="24958">
                  <c:v>6</c:v>
                </c:pt>
                <c:pt idx="24959">
                  <c:v>6</c:v>
                </c:pt>
                <c:pt idx="24960">
                  <c:v>6</c:v>
                </c:pt>
                <c:pt idx="24961">
                  <c:v>6</c:v>
                </c:pt>
                <c:pt idx="24962">
                  <c:v>6</c:v>
                </c:pt>
                <c:pt idx="24963">
                  <c:v>6</c:v>
                </c:pt>
                <c:pt idx="24964">
                  <c:v>6</c:v>
                </c:pt>
                <c:pt idx="24965">
                  <c:v>6</c:v>
                </c:pt>
                <c:pt idx="24966">
                  <c:v>6</c:v>
                </c:pt>
                <c:pt idx="24967">
                  <c:v>6</c:v>
                </c:pt>
                <c:pt idx="24968">
                  <c:v>6</c:v>
                </c:pt>
                <c:pt idx="24969">
                  <c:v>6</c:v>
                </c:pt>
                <c:pt idx="24970">
                  <c:v>6</c:v>
                </c:pt>
                <c:pt idx="24971">
                  <c:v>6</c:v>
                </c:pt>
                <c:pt idx="24972">
                  <c:v>6</c:v>
                </c:pt>
                <c:pt idx="24973">
                  <c:v>6</c:v>
                </c:pt>
                <c:pt idx="24974">
                  <c:v>6</c:v>
                </c:pt>
                <c:pt idx="24975">
                  <c:v>6</c:v>
                </c:pt>
                <c:pt idx="24976">
                  <c:v>6</c:v>
                </c:pt>
                <c:pt idx="24977">
                  <c:v>6</c:v>
                </c:pt>
                <c:pt idx="24978">
                  <c:v>6</c:v>
                </c:pt>
                <c:pt idx="24979">
                  <c:v>6</c:v>
                </c:pt>
                <c:pt idx="24980">
                  <c:v>6</c:v>
                </c:pt>
                <c:pt idx="24981">
                  <c:v>6</c:v>
                </c:pt>
                <c:pt idx="24982">
                  <c:v>6</c:v>
                </c:pt>
                <c:pt idx="24983">
                  <c:v>6</c:v>
                </c:pt>
                <c:pt idx="24984">
                  <c:v>6</c:v>
                </c:pt>
                <c:pt idx="24985">
                  <c:v>6</c:v>
                </c:pt>
                <c:pt idx="24986">
                  <c:v>6</c:v>
                </c:pt>
                <c:pt idx="24987">
                  <c:v>6</c:v>
                </c:pt>
                <c:pt idx="24988">
                  <c:v>6</c:v>
                </c:pt>
                <c:pt idx="24989">
                  <c:v>6</c:v>
                </c:pt>
                <c:pt idx="24990">
                  <c:v>6</c:v>
                </c:pt>
                <c:pt idx="24991">
                  <c:v>6</c:v>
                </c:pt>
                <c:pt idx="24992">
                  <c:v>6</c:v>
                </c:pt>
                <c:pt idx="24993">
                  <c:v>6</c:v>
                </c:pt>
                <c:pt idx="24994">
                  <c:v>6</c:v>
                </c:pt>
                <c:pt idx="24995">
                  <c:v>6</c:v>
                </c:pt>
                <c:pt idx="24996">
                  <c:v>6</c:v>
                </c:pt>
                <c:pt idx="24997">
                  <c:v>6</c:v>
                </c:pt>
                <c:pt idx="24998">
                  <c:v>6</c:v>
                </c:pt>
                <c:pt idx="24999">
                  <c:v>6</c:v>
                </c:pt>
                <c:pt idx="25000">
                  <c:v>6</c:v>
                </c:pt>
                <c:pt idx="25001">
                  <c:v>6</c:v>
                </c:pt>
                <c:pt idx="25002">
                  <c:v>6</c:v>
                </c:pt>
                <c:pt idx="25003">
                  <c:v>6</c:v>
                </c:pt>
                <c:pt idx="25004">
                  <c:v>6</c:v>
                </c:pt>
                <c:pt idx="25005">
                  <c:v>6</c:v>
                </c:pt>
                <c:pt idx="25006">
                  <c:v>6</c:v>
                </c:pt>
                <c:pt idx="25007">
                  <c:v>6</c:v>
                </c:pt>
                <c:pt idx="25008">
                  <c:v>6</c:v>
                </c:pt>
                <c:pt idx="25009">
                  <c:v>6</c:v>
                </c:pt>
                <c:pt idx="25010">
                  <c:v>6</c:v>
                </c:pt>
                <c:pt idx="25011">
                  <c:v>6</c:v>
                </c:pt>
                <c:pt idx="25012">
                  <c:v>6</c:v>
                </c:pt>
                <c:pt idx="25013">
                  <c:v>6</c:v>
                </c:pt>
                <c:pt idx="25014">
                  <c:v>6</c:v>
                </c:pt>
                <c:pt idx="25015">
                  <c:v>6</c:v>
                </c:pt>
                <c:pt idx="25016">
                  <c:v>6</c:v>
                </c:pt>
                <c:pt idx="25017">
                  <c:v>6</c:v>
                </c:pt>
                <c:pt idx="25018">
                  <c:v>6</c:v>
                </c:pt>
                <c:pt idx="25019">
                  <c:v>6</c:v>
                </c:pt>
                <c:pt idx="25020">
                  <c:v>6</c:v>
                </c:pt>
                <c:pt idx="25021">
                  <c:v>6</c:v>
                </c:pt>
                <c:pt idx="25022">
                  <c:v>6</c:v>
                </c:pt>
                <c:pt idx="25023">
                  <c:v>6</c:v>
                </c:pt>
                <c:pt idx="25024">
                  <c:v>6</c:v>
                </c:pt>
                <c:pt idx="25025">
                  <c:v>6</c:v>
                </c:pt>
                <c:pt idx="25026">
                  <c:v>6</c:v>
                </c:pt>
                <c:pt idx="25027">
                  <c:v>6</c:v>
                </c:pt>
                <c:pt idx="25028">
                  <c:v>6</c:v>
                </c:pt>
                <c:pt idx="25029">
                  <c:v>6</c:v>
                </c:pt>
                <c:pt idx="25030">
                  <c:v>6</c:v>
                </c:pt>
                <c:pt idx="25031">
                  <c:v>6</c:v>
                </c:pt>
                <c:pt idx="25032">
                  <c:v>6</c:v>
                </c:pt>
                <c:pt idx="25033">
                  <c:v>6</c:v>
                </c:pt>
                <c:pt idx="25034">
                  <c:v>6</c:v>
                </c:pt>
                <c:pt idx="25035">
                  <c:v>6</c:v>
                </c:pt>
                <c:pt idx="25036">
                  <c:v>6</c:v>
                </c:pt>
                <c:pt idx="25037">
                  <c:v>6</c:v>
                </c:pt>
                <c:pt idx="25038">
                  <c:v>6</c:v>
                </c:pt>
                <c:pt idx="25039">
                  <c:v>6</c:v>
                </c:pt>
                <c:pt idx="25040">
                  <c:v>6</c:v>
                </c:pt>
                <c:pt idx="25041">
                  <c:v>6</c:v>
                </c:pt>
                <c:pt idx="25042">
                  <c:v>6</c:v>
                </c:pt>
                <c:pt idx="25043">
                  <c:v>6</c:v>
                </c:pt>
                <c:pt idx="25044">
                  <c:v>6</c:v>
                </c:pt>
                <c:pt idx="25045">
                  <c:v>6</c:v>
                </c:pt>
                <c:pt idx="25046">
                  <c:v>6</c:v>
                </c:pt>
                <c:pt idx="25047">
                  <c:v>6</c:v>
                </c:pt>
                <c:pt idx="25048">
                  <c:v>6</c:v>
                </c:pt>
                <c:pt idx="25049">
                  <c:v>6</c:v>
                </c:pt>
                <c:pt idx="25050">
                  <c:v>6</c:v>
                </c:pt>
                <c:pt idx="25051">
                  <c:v>6</c:v>
                </c:pt>
                <c:pt idx="25052">
                  <c:v>6</c:v>
                </c:pt>
                <c:pt idx="25053">
                  <c:v>6</c:v>
                </c:pt>
                <c:pt idx="25054">
                  <c:v>6</c:v>
                </c:pt>
                <c:pt idx="25055">
                  <c:v>6</c:v>
                </c:pt>
                <c:pt idx="25056">
                  <c:v>6</c:v>
                </c:pt>
                <c:pt idx="25057">
                  <c:v>6</c:v>
                </c:pt>
                <c:pt idx="25058">
                  <c:v>6</c:v>
                </c:pt>
                <c:pt idx="25059">
                  <c:v>6</c:v>
                </c:pt>
                <c:pt idx="25060">
                  <c:v>6</c:v>
                </c:pt>
                <c:pt idx="25061">
                  <c:v>6</c:v>
                </c:pt>
                <c:pt idx="25062">
                  <c:v>6</c:v>
                </c:pt>
                <c:pt idx="25063">
                  <c:v>6</c:v>
                </c:pt>
                <c:pt idx="25064">
                  <c:v>6</c:v>
                </c:pt>
                <c:pt idx="25065">
                  <c:v>6</c:v>
                </c:pt>
                <c:pt idx="25066">
                  <c:v>6</c:v>
                </c:pt>
                <c:pt idx="25067">
                  <c:v>6</c:v>
                </c:pt>
                <c:pt idx="25068">
                  <c:v>6</c:v>
                </c:pt>
                <c:pt idx="25069">
                  <c:v>6</c:v>
                </c:pt>
                <c:pt idx="25070">
                  <c:v>6</c:v>
                </c:pt>
                <c:pt idx="25071">
                  <c:v>6</c:v>
                </c:pt>
                <c:pt idx="25072">
                  <c:v>6</c:v>
                </c:pt>
                <c:pt idx="25073">
                  <c:v>6</c:v>
                </c:pt>
                <c:pt idx="25074">
                  <c:v>6</c:v>
                </c:pt>
                <c:pt idx="25075">
                  <c:v>6</c:v>
                </c:pt>
                <c:pt idx="25076">
                  <c:v>6</c:v>
                </c:pt>
                <c:pt idx="25077">
                  <c:v>6</c:v>
                </c:pt>
                <c:pt idx="25078">
                  <c:v>6</c:v>
                </c:pt>
                <c:pt idx="25079">
                  <c:v>6</c:v>
                </c:pt>
                <c:pt idx="25080">
                  <c:v>6</c:v>
                </c:pt>
                <c:pt idx="25081">
                  <c:v>6</c:v>
                </c:pt>
                <c:pt idx="25082">
                  <c:v>6</c:v>
                </c:pt>
                <c:pt idx="25083">
                  <c:v>6</c:v>
                </c:pt>
                <c:pt idx="25084">
                  <c:v>6</c:v>
                </c:pt>
                <c:pt idx="25085">
                  <c:v>6</c:v>
                </c:pt>
                <c:pt idx="25086">
                  <c:v>6</c:v>
                </c:pt>
                <c:pt idx="25087">
                  <c:v>6</c:v>
                </c:pt>
                <c:pt idx="25088">
                  <c:v>6</c:v>
                </c:pt>
                <c:pt idx="25089">
                  <c:v>6</c:v>
                </c:pt>
                <c:pt idx="25090">
                  <c:v>6</c:v>
                </c:pt>
                <c:pt idx="25091">
                  <c:v>6</c:v>
                </c:pt>
                <c:pt idx="25092">
                  <c:v>6</c:v>
                </c:pt>
                <c:pt idx="25093">
                  <c:v>6</c:v>
                </c:pt>
                <c:pt idx="25094">
                  <c:v>6</c:v>
                </c:pt>
                <c:pt idx="25095">
                  <c:v>6</c:v>
                </c:pt>
                <c:pt idx="25096">
                  <c:v>6</c:v>
                </c:pt>
                <c:pt idx="25097">
                  <c:v>6</c:v>
                </c:pt>
                <c:pt idx="25098">
                  <c:v>6</c:v>
                </c:pt>
                <c:pt idx="25099">
                  <c:v>6</c:v>
                </c:pt>
                <c:pt idx="25100">
                  <c:v>6</c:v>
                </c:pt>
                <c:pt idx="25101">
                  <c:v>6</c:v>
                </c:pt>
                <c:pt idx="25102">
                  <c:v>6</c:v>
                </c:pt>
                <c:pt idx="25103">
                  <c:v>6</c:v>
                </c:pt>
                <c:pt idx="25104">
                  <c:v>6</c:v>
                </c:pt>
                <c:pt idx="25105">
                  <c:v>6</c:v>
                </c:pt>
                <c:pt idx="25106">
                  <c:v>6</c:v>
                </c:pt>
                <c:pt idx="25107">
                  <c:v>6</c:v>
                </c:pt>
                <c:pt idx="25108">
                  <c:v>6</c:v>
                </c:pt>
                <c:pt idx="25109">
                  <c:v>6</c:v>
                </c:pt>
                <c:pt idx="25110">
                  <c:v>6</c:v>
                </c:pt>
                <c:pt idx="25111">
                  <c:v>6</c:v>
                </c:pt>
                <c:pt idx="25112">
                  <c:v>6</c:v>
                </c:pt>
                <c:pt idx="25113">
                  <c:v>6</c:v>
                </c:pt>
                <c:pt idx="25114">
                  <c:v>6</c:v>
                </c:pt>
                <c:pt idx="25115">
                  <c:v>6</c:v>
                </c:pt>
                <c:pt idx="25116">
                  <c:v>6</c:v>
                </c:pt>
                <c:pt idx="25117">
                  <c:v>6</c:v>
                </c:pt>
                <c:pt idx="25118">
                  <c:v>6</c:v>
                </c:pt>
                <c:pt idx="25119">
                  <c:v>6</c:v>
                </c:pt>
                <c:pt idx="25120">
                  <c:v>6</c:v>
                </c:pt>
                <c:pt idx="25121">
                  <c:v>6</c:v>
                </c:pt>
                <c:pt idx="25122">
                  <c:v>6</c:v>
                </c:pt>
                <c:pt idx="25123">
                  <c:v>6</c:v>
                </c:pt>
                <c:pt idx="25124">
                  <c:v>6</c:v>
                </c:pt>
                <c:pt idx="25125">
                  <c:v>6</c:v>
                </c:pt>
                <c:pt idx="25126">
                  <c:v>6</c:v>
                </c:pt>
                <c:pt idx="25127">
                  <c:v>6</c:v>
                </c:pt>
                <c:pt idx="25128">
                  <c:v>6</c:v>
                </c:pt>
                <c:pt idx="25129">
                  <c:v>6</c:v>
                </c:pt>
                <c:pt idx="25130">
                  <c:v>6</c:v>
                </c:pt>
                <c:pt idx="25131">
                  <c:v>6</c:v>
                </c:pt>
                <c:pt idx="25132">
                  <c:v>6</c:v>
                </c:pt>
                <c:pt idx="25133">
                  <c:v>6</c:v>
                </c:pt>
                <c:pt idx="25134">
                  <c:v>6</c:v>
                </c:pt>
                <c:pt idx="25135">
                  <c:v>6</c:v>
                </c:pt>
                <c:pt idx="25136">
                  <c:v>6</c:v>
                </c:pt>
                <c:pt idx="25137">
                  <c:v>6</c:v>
                </c:pt>
                <c:pt idx="25138">
                  <c:v>6</c:v>
                </c:pt>
                <c:pt idx="25139">
                  <c:v>6</c:v>
                </c:pt>
                <c:pt idx="25140">
                  <c:v>6</c:v>
                </c:pt>
                <c:pt idx="25141">
                  <c:v>6</c:v>
                </c:pt>
                <c:pt idx="25142">
                  <c:v>6</c:v>
                </c:pt>
                <c:pt idx="25143">
                  <c:v>6</c:v>
                </c:pt>
                <c:pt idx="25144">
                  <c:v>6</c:v>
                </c:pt>
                <c:pt idx="25145">
                  <c:v>6</c:v>
                </c:pt>
                <c:pt idx="25146">
                  <c:v>6</c:v>
                </c:pt>
                <c:pt idx="25147">
                  <c:v>6</c:v>
                </c:pt>
                <c:pt idx="25148">
                  <c:v>6</c:v>
                </c:pt>
                <c:pt idx="25149">
                  <c:v>6</c:v>
                </c:pt>
                <c:pt idx="25150">
                  <c:v>6</c:v>
                </c:pt>
                <c:pt idx="25151">
                  <c:v>6</c:v>
                </c:pt>
                <c:pt idx="25152">
                  <c:v>6</c:v>
                </c:pt>
                <c:pt idx="25153">
                  <c:v>6</c:v>
                </c:pt>
                <c:pt idx="25154">
                  <c:v>6</c:v>
                </c:pt>
                <c:pt idx="25155">
                  <c:v>6</c:v>
                </c:pt>
                <c:pt idx="25156">
                  <c:v>6</c:v>
                </c:pt>
                <c:pt idx="25157">
                  <c:v>6</c:v>
                </c:pt>
                <c:pt idx="25158">
                  <c:v>6</c:v>
                </c:pt>
                <c:pt idx="25159">
                  <c:v>6</c:v>
                </c:pt>
                <c:pt idx="25160">
                  <c:v>6</c:v>
                </c:pt>
                <c:pt idx="25161">
                  <c:v>6</c:v>
                </c:pt>
                <c:pt idx="25162">
                  <c:v>6</c:v>
                </c:pt>
                <c:pt idx="25163">
                  <c:v>6</c:v>
                </c:pt>
                <c:pt idx="25164">
                  <c:v>6</c:v>
                </c:pt>
                <c:pt idx="25165">
                  <c:v>6</c:v>
                </c:pt>
                <c:pt idx="25166">
                  <c:v>6</c:v>
                </c:pt>
                <c:pt idx="25167">
                  <c:v>6</c:v>
                </c:pt>
                <c:pt idx="25168">
                  <c:v>6</c:v>
                </c:pt>
                <c:pt idx="25169">
                  <c:v>6</c:v>
                </c:pt>
                <c:pt idx="25170">
                  <c:v>6</c:v>
                </c:pt>
                <c:pt idx="25171">
                  <c:v>6</c:v>
                </c:pt>
                <c:pt idx="25172">
                  <c:v>6</c:v>
                </c:pt>
                <c:pt idx="25173">
                  <c:v>6</c:v>
                </c:pt>
                <c:pt idx="25174">
                  <c:v>6</c:v>
                </c:pt>
                <c:pt idx="25175">
                  <c:v>6</c:v>
                </c:pt>
                <c:pt idx="25176">
                  <c:v>6</c:v>
                </c:pt>
                <c:pt idx="25177">
                  <c:v>6</c:v>
                </c:pt>
                <c:pt idx="25178">
                  <c:v>6</c:v>
                </c:pt>
                <c:pt idx="25179">
                  <c:v>6</c:v>
                </c:pt>
                <c:pt idx="25180">
                  <c:v>6</c:v>
                </c:pt>
                <c:pt idx="25181">
                  <c:v>6</c:v>
                </c:pt>
                <c:pt idx="25182">
                  <c:v>6</c:v>
                </c:pt>
                <c:pt idx="25183">
                  <c:v>6</c:v>
                </c:pt>
                <c:pt idx="25184">
                  <c:v>6</c:v>
                </c:pt>
                <c:pt idx="25185">
                  <c:v>6</c:v>
                </c:pt>
                <c:pt idx="25186">
                  <c:v>6</c:v>
                </c:pt>
                <c:pt idx="25187">
                  <c:v>6</c:v>
                </c:pt>
                <c:pt idx="25188">
                  <c:v>6</c:v>
                </c:pt>
                <c:pt idx="25189">
                  <c:v>6</c:v>
                </c:pt>
                <c:pt idx="25190">
                  <c:v>6</c:v>
                </c:pt>
                <c:pt idx="25191">
                  <c:v>6</c:v>
                </c:pt>
                <c:pt idx="25192">
                  <c:v>6</c:v>
                </c:pt>
                <c:pt idx="25193">
                  <c:v>6</c:v>
                </c:pt>
                <c:pt idx="25194">
                  <c:v>6</c:v>
                </c:pt>
                <c:pt idx="25195">
                  <c:v>6</c:v>
                </c:pt>
                <c:pt idx="25196">
                  <c:v>6</c:v>
                </c:pt>
                <c:pt idx="25197">
                  <c:v>6</c:v>
                </c:pt>
                <c:pt idx="25198">
                  <c:v>6</c:v>
                </c:pt>
                <c:pt idx="25199">
                  <c:v>6</c:v>
                </c:pt>
                <c:pt idx="25200">
                  <c:v>6</c:v>
                </c:pt>
                <c:pt idx="25201">
                  <c:v>6</c:v>
                </c:pt>
                <c:pt idx="25202">
                  <c:v>6</c:v>
                </c:pt>
                <c:pt idx="25203">
                  <c:v>6</c:v>
                </c:pt>
                <c:pt idx="25204">
                  <c:v>6</c:v>
                </c:pt>
                <c:pt idx="25205">
                  <c:v>6</c:v>
                </c:pt>
                <c:pt idx="25206">
                  <c:v>6</c:v>
                </c:pt>
                <c:pt idx="25207">
                  <c:v>6</c:v>
                </c:pt>
                <c:pt idx="25208">
                  <c:v>6</c:v>
                </c:pt>
                <c:pt idx="25209">
                  <c:v>6</c:v>
                </c:pt>
                <c:pt idx="25210">
                  <c:v>6</c:v>
                </c:pt>
                <c:pt idx="25211">
                  <c:v>6</c:v>
                </c:pt>
                <c:pt idx="25212">
                  <c:v>6</c:v>
                </c:pt>
                <c:pt idx="25213">
                  <c:v>6</c:v>
                </c:pt>
                <c:pt idx="25214">
                  <c:v>6</c:v>
                </c:pt>
                <c:pt idx="25215">
                  <c:v>6</c:v>
                </c:pt>
                <c:pt idx="25216">
                  <c:v>6</c:v>
                </c:pt>
                <c:pt idx="25217">
                  <c:v>6</c:v>
                </c:pt>
                <c:pt idx="25218">
                  <c:v>6</c:v>
                </c:pt>
                <c:pt idx="25219">
                  <c:v>6</c:v>
                </c:pt>
                <c:pt idx="25220">
                  <c:v>6</c:v>
                </c:pt>
                <c:pt idx="25221">
                  <c:v>6</c:v>
                </c:pt>
                <c:pt idx="25222">
                  <c:v>6</c:v>
                </c:pt>
                <c:pt idx="25223">
                  <c:v>6</c:v>
                </c:pt>
                <c:pt idx="25224">
                  <c:v>6</c:v>
                </c:pt>
                <c:pt idx="25225">
                  <c:v>6</c:v>
                </c:pt>
                <c:pt idx="25226">
                  <c:v>6</c:v>
                </c:pt>
                <c:pt idx="25227">
                  <c:v>6</c:v>
                </c:pt>
                <c:pt idx="25228">
                  <c:v>6</c:v>
                </c:pt>
                <c:pt idx="25229">
                  <c:v>6</c:v>
                </c:pt>
                <c:pt idx="25230">
                  <c:v>6</c:v>
                </c:pt>
                <c:pt idx="25231">
                  <c:v>6</c:v>
                </c:pt>
                <c:pt idx="25232">
                  <c:v>6</c:v>
                </c:pt>
                <c:pt idx="25233">
                  <c:v>6</c:v>
                </c:pt>
                <c:pt idx="25234">
                  <c:v>6</c:v>
                </c:pt>
                <c:pt idx="25235">
                  <c:v>6</c:v>
                </c:pt>
                <c:pt idx="25236">
                  <c:v>6</c:v>
                </c:pt>
                <c:pt idx="25237">
                  <c:v>6</c:v>
                </c:pt>
                <c:pt idx="25238">
                  <c:v>6</c:v>
                </c:pt>
                <c:pt idx="25239">
                  <c:v>6</c:v>
                </c:pt>
                <c:pt idx="25240">
                  <c:v>6</c:v>
                </c:pt>
                <c:pt idx="25241">
                  <c:v>6</c:v>
                </c:pt>
                <c:pt idx="25242">
                  <c:v>6</c:v>
                </c:pt>
                <c:pt idx="25243">
                  <c:v>6</c:v>
                </c:pt>
                <c:pt idx="25244">
                  <c:v>6</c:v>
                </c:pt>
                <c:pt idx="25245">
                  <c:v>6</c:v>
                </c:pt>
                <c:pt idx="25246">
                  <c:v>6</c:v>
                </c:pt>
                <c:pt idx="25247">
                  <c:v>6</c:v>
                </c:pt>
                <c:pt idx="25248">
                  <c:v>6</c:v>
                </c:pt>
                <c:pt idx="25249">
                  <c:v>6</c:v>
                </c:pt>
                <c:pt idx="25250">
                  <c:v>6</c:v>
                </c:pt>
                <c:pt idx="25251">
                  <c:v>6</c:v>
                </c:pt>
                <c:pt idx="25252">
                  <c:v>6</c:v>
                </c:pt>
                <c:pt idx="25253">
                  <c:v>6</c:v>
                </c:pt>
                <c:pt idx="25254">
                  <c:v>6</c:v>
                </c:pt>
                <c:pt idx="25255">
                  <c:v>6</c:v>
                </c:pt>
                <c:pt idx="25256">
                  <c:v>6</c:v>
                </c:pt>
                <c:pt idx="25257">
                  <c:v>6</c:v>
                </c:pt>
                <c:pt idx="25258">
                  <c:v>6</c:v>
                </c:pt>
                <c:pt idx="25259">
                  <c:v>6</c:v>
                </c:pt>
                <c:pt idx="25260">
                  <c:v>6</c:v>
                </c:pt>
                <c:pt idx="25261">
                  <c:v>6</c:v>
                </c:pt>
                <c:pt idx="25262">
                  <c:v>6</c:v>
                </c:pt>
                <c:pt idx="25263">
                  <c:v>6</c:v>
                </c:pt>
                <c:pt idx="25264">
                  <c:v>6</c:v>
                </c:pt>
                <c:pt idx="25265">
                  <c:v>6</c:v>
                </c:pt>
                <c:pt idx="25266">
                  <c:v>6</c:v>
                </c:pt>
                <c:pt idx="25267">
                  <c:v>6</c:v>
                </c:pt>
                <c:pt idx="25268">
                  <c:v>6</c:v>
                </c:pt>
                <c:pt idx="25269">
                  <c:v>6</c:v>
                </c:pt>
                <c:pt idx="25270">
                  <c:v>6</c:v>
                </c:pt>
                <c:pt idx="25271">
                  <c:v>6</c:v>
                </c:pt>
                <c:pt idx="25272">
                  <c:v>6</c:v>
                </c:pt>
                <c:pt idx="25273">
                  <c:v>6</c:v>
                </c:pt>
                <c:pt idx="25274">
                  <c:v>6</c:v>
                </c:pt>
                <c:pt idx="25275">
                  <c:v>6</c:v>
                </c:pt>
                <c:pt idx="25276">
                  <c:v>6</c:v>
                </c:pt>
                <c:pt idx="25277">
                  <c:v>6</c:v>
                </c:pt>
                <c:pt idx="25278">
                  <c:v>6</c:v>
                </c:pt>
                <c:pt idx="25279">
                  <c:v>6</c:v>
                </c:pt>
                <c:pt idx="25280">
                  <c:v>6</c:v>
                </c:pt>
                <c:pt idx="25281">
                  <c:v>6</c:v>
                </c:pt>
                <c:pt idx="25282">
                  <c:v>6</c:v>
                </c:pt>
                <c:pt idx="25283">
                  <c:v>6</c:v>
                </c:pt>
                <c:pt idx="25284">
                  <c:v>6</c:v>
                </c:pt>
                <c:pt idx="25285">
                  <c:v>6</c:v>
                </c:pt>
                <c:pt idx="25286">
                  <c:v>6</c:v>
                </c:pt>
                <c:pt idx="25287">
                  <c:v>6</c:v>
                </c:pt>
                <c:pt idx="25288">
                  <c:v>6</c:v>
                </c:pt>
                <c:pt idx="25289">
                  <c:v>6</c:v>
                </c:pt>
                <c:pt idx="25290">
                  <c:v>6</c:v>
                </c:pt>
                <c:pt idx="25291">
                  <c:v>6</c:v>
                </c:pt>
                <c:pt idx="25292">
                  <c:v>6</c:v>
                </c:pt>
                <c:pt idx="25293">
                  <c:v>6</c:v>
                </c:pt>
                <c:pt idx="25294">
                  <c:v>6</c:v>
                </c:pt>
                <c:pt idx="25295">
                  <c:v>6</c:v>
                </c:pt>
                <c:pt idx="25296">
                  <c:v>6</c:v>
                </c:pt>
                <c:pt idx="25297">
                  <c:v>6</c:v>
                </c:pt>
                <c:pt idx="25298">
                  <c:v>6</c:v>
                </c:pt>
                <c:pt idx="25299">
                  <c:v>6</c:v>
                </c:pt>
                <c:pt idx="25300">
                  <c:v>6</c:v>
                </c:pt>
                <c:pt idx="25301">
                  <c:v>6</c:v>
                </c:pt>
                <c:pt idx="25302">
                  <c:v>6</c:v>
                </c:pt>
                <c:pt idx="25303">
                  <c:v>6</c:v>
                </c:pt>
                <c:pt idx="25304">
                  <c:v>6</c:v>
                </c:pt>
                <c:pt idx="25305">
                  <c:v>6</c:v>
                </c:pt>
                <c:pt idx="25306">
                  <c:v>6</c:v>
                </c:pt>
                <c:pt idx="25307">
                  <c:v>6</c:v>
                </c:pt>
                <c:pt idx="25308">
                  <c:v>6</c:v>
                </c:pt>
                <c:pt idx="25309">
                  <c:v>6</c:v>
                </c:pt>
                <c:pt idx="25310">
                  <c:v>6</c:v>
                </c:pt>
                <c:pt idx="25311">
                  <c:v>6</c:v>
                </c:pt>
                <c:pt idx="25312">
                  <c:v>6</c:v>
                </c:pt>
                <c:pt idx="25313">
                  <c:v>6</c:v>
                </c:pt>
                <c:pt idx="25314">
                  <c:v>6</c:v>
                </c:pt>
                <c:pt idx="25315">
                  <c:v>6</c:v>
                </c:pt>
                <c:pt idx="25316">
                  <c:v>6</c:v>
                </c:pt>
                <c:pt idx="25317">
                  <c:v>6</c:v>
                </c:pt>
                <c:pt idx="25318">
                  <c:v>6</c:v>
                </c:pt>
                <c:pt idx="25319">
                  <c:v>6</c:v>
                </c:pt>
                <c:pt idx="25320">
                  <c:v>6</c:v>
                </c:pt>
                <c:pt idx="25321">
                  <c:v>6</c:v>
                </c:pt>
                <c:pt idx="25322">
                  <c:v>6</c:v>
                </c:pt>
                <c:pt idx="25323">
                  <c:v>6</c:v>
                </c:pt>
                <c:pt idx="25324">
                  <c:v>6</c:v>
                </c:pt>
                <c:pt idx="25325">
                  <c:v>6</c:v>
                </c:pt>
                <c:pt idx="25326">
                  <c:v>6</c:v>
                </c:pt>
                <c:pt idx="25327">
                  <c:v>6</c:v>
                </c:pt>
                <c:pt idx="25328">
                  <c:v>6</c:v>
                </c:pt>
                <c:pt idx="25329">
                  <c:v>6</c:v>
                </c:pt>
                <c:pt idx="25330">
                  <c:v>6</c:v>
                </c:pt>
                <c:pt idx="25331">
                  <c:v>6</c:v>
                </c:pt>
                <c:pt idx="25332">
                  <c:v>6</c:v>
                </c:pt>
                <c:pt idx="25333">
                  <c:v>6</c:v>
                </c:pt>
                <c:pt idx="25334">
                  <c:v>6</c:v>
                </c:pt>
                <c:pt idx="25335">
                  <c:v>6</c:v>
                </c:pt>
                <c:pt idx="25336">
                  <c:v>6</c:v>
                </c:pt>
                <c:pt idx="25337">
                  <c:v>6</c:v>
                </c:pt>
                <c:pt idx="25338">
                  <c:v>6</c:v>
                </c:pt>
                <c:pt idx="25339">
                  <c:v>6</c:v>
                </c:pt>
                <c:pt idx="25340">
                  <c:v>6</c:v>
                </c:pt>
                <c:pt idx="25341">
                  <c:v>6</c:v>
                </c:pt>
                <c:pt idx="25342">
                  <c:v>6</c:v>
                </c:pt>
                <c:pt idx="25343">
                  <c:v>6</c:v>
                </c:pt>
                <c:pt idx="25344">
                  <c:v>6</c:v>
                </c:pt>
                <c:pt idx="25345">
                  <c:v>6</c:v>
                </c:pt>
                <c:pt idx="25346">
                  <c:v>6</c:v>
                </c:pt>
                <c:pt idx="25347">
                  <c:v>6</c:v>
                </c:pt>
                <c:pt idx="25348">
                  <c:v>6</c:v>
                </c:pt>
                <c:pt idx="25349">
                  <c:v>6</c:v>
                </c:pt>
                <c:pt idx="25350">
                  <c:v>6</c:v>
                </c:pt>
                <c:pt idx="25351">
                  <c:v>6</c:v>
                </c:pt>
                <c:pt idx="25352">
                  <c:v>6</c:v>
                </c:pt>
                <c:pt idx="25353">
                  <c:v>6</c:v>
                </c:pt>
                <c:pt idx="25354">
                  <c:v>6</c:v>
                </c:pt>
                <c:pt idx="25355">
                  <c:v>6</c:v>
                </c:pt>
                <c:pt idx="25356">
                  <c:v>6</c:v>
                </c:pt>
                <c:pt idx="25357">
                  <c:v>6</c:v>
                </c:pt>
                <c:pt idx="25358">
                  <c:v>6</c:v>
                </c:pt>
                <c:pt idx="25359">
                  <c:v>6</c:v>
                </c:pt>
                <c:pt idx="25360">
                  <c:v>6</c:v>
                </c:pt>
                <c:pt idx="25361">
                  <c:v>6</c:v>
                </c:pt>
                <c:pt idx="25362">
                  <c:v>6</c:v>
                </c:pt>
                <c:pt idx="25363">
                  <c:v>6</c:v>
                </c:pt>
                <c:pt idx="25364">
                  <c:v>6</c:v>
                </c:pt>
                <c:pt idx="25365">
                  <c:v>6</c:v>
                </c:pt>
                <c:pt idx="25366">
                  <c:v>6</c:v>
                </c:pt>
                <c:pt idx="25367">
                  <c:v>6</c:v>
                </c:pt>
                <c:pt idx="25368">
                  <c:v>6</c:v>
                </c:pt>
                <c:pt idx="25369">
                  <c:v>6</c:v>
                </c:pt>
                <c:pt idx="25370">
                  <c:v>6</c:v>
                </c:pt>
                <c:pt idx="25371">
                  <c:v>6</c:v>
                </c:pt>
                <c:pt idx="25372">
                  <c:v>6</c:v>
                </c:pt>
                <c:pt idx="25373">
                  <c:v>6</c:v>
                </c:pt>
                <c:pt idx="25374">
                  <c:v>6</c:v>
                </c:pt>
                <c:pt idx="25375">
                  <c:v>6</c:v>
                </c:pt>
                <c:pt idx="25376">
                  <c:v>6</c:v>
                </c:pt>
                <c:pt idx="25377">
                  <c:v>6</c:v>
                </c:pt>
                <c:pt idx="25378">
                  <c:v>6</c:v>
                </c:pt>
                <c:pt idx="25379">
                  <c:v>6</c:v>
                </c:pt>
                <c:pt idx="25380">
                  <c:v>6</c:v>
                </c:pt>
                <c:pt idx="25381">
                  <c:v>6</c:v>
                </c:pt>
                <c:pt idx="25382">
                  <c:v>6</c:v>
                </c:pt>
                <c:pt idx="25383">
                  <c:v>6</c:v>
                </c:pt>
                <c:pt idx="25384">
                  <c:v>6</c:v>
                </c:pt>
                <c:pt idx="25385">
                  <c:v>6</c:v>
                </c:pt>
                <c:pt idx="25386">
                  <c:v>6</c:v>
                </c:pt>
                <c:pt idx="25387">
                  <c:v>6</c:v>
                </c:pt>
                <c:pt idx="25388">
                  <c:v>6</c:v>
                </c:pt>
                <c:pt idx="25389">
                  <c:v>6</c:v>
                </c:pt>
                <c:pt idx="25390">
                  <c:v>6</c:v>
                </c:pt>
                <c:pt idx="25391">
                  <c:v>6</c:v>
                </c:pt>
                <c:pt idx="25392">
                  <c:v>6</c:v>
                </c:pt>
                <c:pt idx="25393">
                  <c:v>6</c:v>
                </c:pt>
                <c:pt idx="25394">
                  <c:v>6</c:v>
                </c:pt>
                <c:pt idx="25395">
                  <c:v>6</c:v>
                </c:pt>
                <c:pt idx="25396">
                  <c:v>6</c:v>
                </c:pt>
                <c:pt idx="25397">
                  <c:v>6</c:v>
                </c:pt>
                <c:pt idx="25398">
                  <c:v>6</c:v>
                </c:pt>
                <c:pt idx="25399">
                  <c:v>6</c:v>
                </c:pt>
                <c:pt idx="25400">
                  <c:v>6</c:v>
                </c:pt>
                <c:pt idx="25401">
                  <c:v>6</c:v>
                </c:pt>
                <c:pt idx="25402">
                  <c:v>6</c:v>
                </c:pt>
                <c:pt idx="25403">
                  <c:v>6</c:v>
                </c:pt>
                <c:pt idx="25404">
                  <c:v>6</c:v>
                </c:pt>
                <c:pt idx="25405">
                  <c:v>6</c:v>
                </c:pt>
                <c:pt idx="25406">
                  <c:v>6</c:v>
                </c:pt>
                <c:pt idx="25407">
                  <c:v>6</c:v>
                </c:pt>
                <c:pt idx="25408">
                  <c:v>6</c:v>
                </c:pt>
                <c:pt idx="25409">
                  <c:v>6</c:v>
                </c:pt>
                <c:pt idx="25410">
                  <c:v>6</c:v>
                </c:pt>
                <c:pt idx="25411">
                  <c:v>6</c:v>
                </c:pt>
                <c:pt idx="25412">
                  <c:v>6</c:v>
                </c:pt>
                <c:pt idx="25413">
                  <c:v>6</c:v>
                </c:pt>
                <c:pt idx="25414">
                  <c:v>6</c:v>
                </c:pt>
                <c:pt idx="25415">
                  <c:v>6</c:v>
                </c:pt>
                <c:pt idx="25416">
                  <c:v>6</c:v>
                </c:pt>
                <c:pt idx="25417">
                  <c:v>6</c:v>
                </c:pt>
                <c:pt idx="25418">
                  <c:v>6</c:v>
                </c:pt>
                <c:pt idx="25419">
                  <c:v>6</c:v>
                </c:pt>
                <c:pt idx="25420">
                  <c:v>6</c:v>
                </c:pt>
                <c:pt idx="25421">
                  <c:v>6</c:v>
                </c:pt>
                <c:pt idx="25422">
                  <c:v>6</c:v>
                </c:pt>
                <c:pt idx="25423">
                  <c:v>6</c:v>
                </c:pt>
                <c:pt idx="25424">
                  <c:v>6</c:v>
                </c:pt>
                <c:pt idx="25425">
                  <c:v>6</c:v>
                </c:pt>
                <c:pt idx="25426">
                  <c:v>6</c:v>
                </c:pt>
                <c:pt idx="25427">
                  <c:v>6</c:v>
                </c:pt>
                <c:pt idx="25428">
                  <c:v>6</c:v>
                </c:pt>
                <c:pt idx="25429">
                  <c:v>6</c:v>
                </c:pt>
                <c:pt idx="25430">
                  <c:v>6</c:v>
                </c:pt>
                <c:pt idx="25431">
                  <c:v>6</c:v>
                </c:pt>
                <c:pt idx="25432">
                  <c:v>6</c:v>
                </c:pt>
                <c:pt idx="25433">
                  <c:v>6</c:v>
                </c:pt>
                <c:pt idx="25434">
                  <c:v>6</c:v>
                </c:pt>
                <c:pt idx="25435">
                  <c:v>6</c:v>
                </c:pt>
                <c:pt idx="25436">
                  <c:v>6</c:v>
                </c:pt>
                <c:pt idx="25437">
                  <c:v>6</c:v>
                </c:pt>
                <c:pt idx="25438">
                  <c:v>6</c:v>
                </c:pt>
                <c:pt idx="25439">
                  <c:v>6</c:v>
                </c:pt>
                <c:pt idx="25440">
                  <c:v>6</c:v>
                </c:pt>
                <c:pt idx="25441">
                  <c:v>6</c:v>
                </c:pt>
                <c:pt idx="25442">
                  <c:v>6</c:v>
                </c:pt>
                <c:pt idx="25443">
                  <c:v>6</c:v>
                </c:pt>
                <c:pt idx="25444">
                  <c:v>6</c:v>
                </c:pt>
                <c:pt idx="25445">
                  <c:v>6</c:v>
                </c:pt>
                <c:pt idx="25446">
                  <c:v>6</c:v>
                </c:pt>
                <c:pt idx="25447">
                  <c:v>6</c:v>
                </c:pt>
                <c:pt idx="25448">
                  <c:v>6</c:v>
                </c:pt>
                <c:pt idx="25449">
                  <c:v>6</c:v>
                </c:pt>
                <c:pt idx="25450">
                  <c:v>6</c:v>
                </c:pt>
                <c:pt idx="25451">
                  <c:v>6</c:v>
                </c:pt>
                <c:pt idx="25452">
                  <c:v>6</c:v>
                </c:pt>
                <c:pt idx="25453">
                  <c:v>6</c:v>
                </c:pt>
                <c:pt idx="25454">
                  <c:v>6</c:v>
                </c:pt>
                <c:pt idx="25455">
                  <c:v>6</c:v>
                </c:pt>
                <c:pt idx="25456">
                  <c:v>6</c:v>
                </c:pt>
                <c:pt idx="25457">
                  <c:v>6</c:v>
                </c:pt>
                <c:pt idx="25458">
                  <c:v>6</c:v>
                </c:pt>
                <c:pt idx="25459">
                  <c:v>6</c:v>
                </c:pt>
                <c:pt idx="25460">
                  <c:v>6</c:v>
                </c:pt>
                <c:pt idx="25461">
                  <c:v>6</c:v>
                </c:pt>
                <c:pt idx="25462">
                  <c:v>6</c:v>
                </c:pt>
                <c:pt idx="25463">
                  <c:v>6</c:v>
                </c:pt>
                <c:pt idx="25464">
                  <c:v>6</c:v>
                </c:pt>
                <c:pt idx="25465">
                  <c:v>6</c:v>
                </c:pt>
                <c:pt idx="25466">
                  <c:v>6</c:v>
                </c:pt>
                <c:pt idx="25467">
                  <c:v>6</c:v>
                </c:pt>
                <c:pt idx="25468">
                  <c:v>6</c:v>
                </c:pt>
                <c:pt idx="25469">
                  <c:v>6</c:v>
                </c:pt>
                <c:pt idx="25470">
                  <c:v>6</c:v>
                </c:pt>
                <c:pt idx="25471">
                  <c:v>6</c:v>
                </c:pt>
                <c:pt idx="25472">
                  <c:v>6</c:v>
                </c:pt>
                <c:pt idx="25473">
                  <c:v>6</c:v>
                </c:pt>
                <c:pt idx="25474">
                  <c:v>6</c:v>
                </c:pt>
                <c:pt idx="25475">
                  <c:v>6</c:v>
                </c:pt>
                <c:pt idx="25476">
                  <c:v>6</c:v>
                </c:pt>
                <c:pt idx="25477">
                  <c:v>6</c:v>
                </c:pt>
                <c:pt idx="25478">
                  <c:v>6</c:v>
                </c:pt>
                <c:pt idx="25479">
                  <c:v>6</c:v>
                </c:pt>
                <c:pt idx="25480">
                  <c:v>6</c:v>
                </c:pt>
                <c:pt idx="25481">
                  <c:v>6</c:v>
                </c:pt>
                <c:pt idx="25482">
                  <c:v>6</c:v>
                </c:pt>
                <c:pt idx="25483">
                  <c:v>6</c:v>
                </c:pt>
                <c:pt idx="25484">
                  <c:v>6</c:v>
                </c:pt>
                <c:pt idx="25485">
                  <c:v>6</c:v>
                </c:pt>
                <c:pt idx="25486">
                  <c:v>6</c:v>
                </c:pt>
                <c:pt idx="25487">
                  <c:v>6</c:v>
                </c:pt>
                <c:pt idx="25488">
                  <c:v>6</c:v>
                </c:pt>
                <c:pt idx="25489">
                  <c:v>6</c:v>
                </c:pt>
                <c:pt idx="25490">
                  <c:v>6</c:v>
                </c:pt>
                <c:pt idx="25491">
                  <c:v>6</c:v>
                </c:pt>
                <c:pt idx="25492">
                  <c:v>6</c:v>
                </c:pt>
                <c:pt idx="25493">
                  <c:v>6</c:v>
                </c:pt>
                <c:pt idx="25494">
                  <c:v>6</c:v>
                </c:pt>
                <c:pt idx="25495">
                  <c:v>6</c:v>
                </c:pt>
                <c:pt idx="25496">
                  <c:v>6</c:v>
                </c:pt>
                <c:pt idx="25497">
                  <c:v>6</c:v>
                </c:pt>
                <c:pt idx="25498">
                  <c:v>6</c:v>
                </c:pt>
                <c:pt idx="25499">
                  <c:v>6</c:v>
                </c:pt>
                <c:pt idx="25500">
                  <c:v>6</c:v>
                </c:pt>
                <c:pt idx="25501">
                  <c:v>6</c:v>
                </c:pt>
                <c:pt idx="25502">
                  <c:v>6</c:v>
                </c:pt>
                <c:pt idx="25503">
                  <c:v>6</c:v>
                </c:pt>
                <c:pt idx="25504">
                  <c:v>6</c:v>
                </c:pt>
                <c:pt idx="25505">
                  <c:v>6</c:v>
                </c:pt>
                <c:pt idx="25506">
                  <c:v>6</c:v>
                </c:pt>
                <c:pt idx="25507">
                  <c:v>6</c:v>
                </c:pt>
                <c:pt idx="25508">
                  <c:v>6</c:v>
                </c:pt>
                <c:pt idx="25509">
                  <c:v>6</c:v>
                </c:pt>
                <c:pt idx="25510">
                  <c:v>6</c:v>
                </c:pt>
                <c:pt idx="25511">
                  <c:v>6</c:v>
                </c:pt>
                <c:pt idx="25512">
                  <c:v>6</c:v>
                </c:pt>
                <c:pt idx="25513">
                  <c:v>6</c:v>
                </c:pt>
                <c:pt idx="25514">
                  <c:v>6</c:v>
                </c:pt>
                <c:pt idx="25515">
                  <c:v>6</c:v>
                </c:pt>
                <c:pt idx="25516">
                  <c:v>6</c:v>
                </c:pt>
                <c:pt idx="25517">
                  <c:v>6</c:v>
                </c:pt>
                <c:pt idx="25518">
                  <c:v>6</c:v>
                </c:pt>
                <c:pt idx="25519">
                  <c:v>6</c:v>
                </c:pt>
                <c:pt idx="25520">
                  <c:v>6</c:v>
                </c:pt>
                <c:pt idx="25521">
                  <c:v>6</c:v>
                </c:pt>
                <c:pt idx="25522">
                  <c:v>6</c:v>
                </c:pt>
                <c:pt idx="25523">
                  <c:v>6</c:v>
                </c:pt>
                <c:pt idx="25524">
                  <c:v>6</c:v>
                </c:pt>
                <c:pt idx="25525">
                  <c:v>6</c:v>
                </c:pt>
                <c:pt idx="25526">
                  <c:v>6</c:v>
                </c:pt>
                <c:pt idx="25527">
                  <c:v>6</c:v>
                </c:pt>
                <c:pt idx="25528">
                  <c:v>6</c:v>
                </c:pt>
                <c:pt idx="25529">
                  <c:v>6</c:v>
                </c:pt>
                <c:pt idx="25530">
                  <c:v>6</c:v>
                </c:pt>
                <c:pt idx="25531">
                  <c:v>6</c:v>
                </c:pt>
                <c:pt idx="25532">
                  <c:v>6</c:v>
                </c:pt>
                <c:pt idx="25533">
                  <c:v>6</c:v>
                </c:pt>
                <c:pt idx="25534">
                  <c:v>6</c:v>
                </c:pt>
                <c:pt idx="25535">
                  <c:v>6</c:v>
                </c:pt>
                <c:pt idx="25536">
                  <c:v>6</c:v>
                </c:pt>
                <c:pt idx="25537">
                  <c:v>6</c:v>
                </c:pt>
                <c:pt idx="25538">
                  <c:v>6</c:v>
                </c:pt>
                <c:pt idx="25539">
                  <c:v>6</c:v>
                </c:pt>
                <c:pt idx="25540">
                  <c:v>6</c:v>
                </c:pt>
                <c:pt idx="25541">
                  <c:v>6</c:v>
                </c:pt>
                <c:pt idx="25542">
                  <c:v>6</c:v>
                </c:pt>
                <c:pt idx="25543">
                  <c:v>6</c:v>
                </c:pt>
                <c:pt idx="25544">
                  <c:v>6</c:v>
                </c:pt>
                <c:pt idx="25545">
                  <c:v>6</c:v>
                </c:pt>
                <c:pt idx="25546">
                  <c:v>6</c:v>
                </c:pt>
                <c:pt idx="25547">
                  <c:v>6</c:v>
                </c:pt>
                <c:pt idx="25548">
                  <c:v>6</c:v>
                </c:pt>
                <c:pt idx="25549">
                  <c:v>6</c:v>
                </c:pt>
                <c:pt idx="25550">
                  <c:v>6</c:v>
                </c:pt>
                <c:pt idx="25551">
                  <c:v>6</c:v>
                </c:pt>
                <c:pt idx="25552">
                  <c:v>6</c:v>
                </c:pt>
                <c:pt idx="25553">
                  <c:v>6</c:v>
                </c:pt>
                <c:pt idx="25554">
                  <c:v>6</c:v>
                </c:pt>
                <c:pt idx="25555">
                  <c:v>6</c:v>
                </c:pt>
                <c:pt idx="25556">
                  <c:v>6</c:v>
                </c:pt>
                <c:pt idx="25557">
                  <c:v>6</c:v>
                </c:pt>
                <c:pt idx="25558">
                  <c:v>6</c:v>
                </c:pt>
                <c:pt idx="25559">
                  <c:v>6</c:v>
                </c:pt>
                <c:pt idx="25560">
                  <c:v>6</c:v>
                </c:pt>
                <c:pt idx="25561">
                  <c:v>6</c:v>
                </c:pt>
                <c:pt idx="25562">
                  <c:v>6</c:v>
                </c:pt>
                <c:pt idx="25563">
                  <c:v>6</c:v>
                </c:pt>
                <c:pt idx="25564">
                  <c:v>6</c:v>
                </c:pt>
                <c:pt idx="25565">
                  <c:v>6</c:v>
                </c:pt>
                <c:pt idx="25566">
                  <c:v>6</c:v>
                </c:pt>
                <c:pt idx="25567">
                  <c:v>6</c:v>
                </c:pt>
                <c:pt idx="25568">
                  <c:v>6</c:v>
                </c:pt>
                <c:pt idx="25569">
                  <c:v>6</c:v>
                </c:pt>
                <c:pt idx="25570">
                  <c:v>6</c:v>
                </c:pt>
                <c:pt idx="25571">
                  <c:v>6</c:v>
                </c:pt>
                <c:pt idx="25572">
                  <c:v>6</c:v>
                </c:pt>
                <c:pt idx="25573">
                  <c:v>6</c:v>
                </c:pt>
                <c:pt idx="25574">
                  <c:v>6</c:v>
                </c:pt>
                <c:pt idx="25575">
                  <c:v>6</c:v>
                </c:pt>
                <c:pt idx="25576">
                  <c:v>6</c:v>
                </c:pt>
                <c:pt idx="25577">
                  <c:v>6</c:v>
                </c:pt>
                <c:pt idx="25578">
                  <c:v>6</c:v>
                </c:pt>
                <c:pt idx="25579">
                  <c:v>6</c:v>
                </c:pt>
                <c:pt idx="25580">
                  <c:v>6</c:v>
                </c:pt>
                <c:pt idx="25581">
                  <c:v>6</c:v>
                </c:pt>
                <c:pt idx="25582">
                  <c:v>6</c:v>
                </c:pt>
                <c:pt idx="25583">
                  <c:v>6</c:v>
                </c:pt>
                <c:pt idx="25584">
                  <c:v>6</c:v>
                </c:pt>
                <c:pt idx="25585">
                  <c:v>6</c:v>
                </c:pt>
                <c:pt idx="25586">
                  <c:v>6</c:v>
                </c:pt>
                <c:pt idx="25587">
                  <c:v>6</c:v>
                </c:pt>
                <c:pt idx="25588">
                  <c:v>6</c:v>
                </c:pt>
                <c:pt idx="25589">
                  <c:v>6</c:v>
                </c:pt>
                <c:pt idx="25590">
                  <c:v>6</c:v>
                </c:pt>
                <c:pt idx="25591">
                  <c:v>6</c:v>
                </c:pt>
                <c:pt idx="25592">
                  <c:v>6</c:v>
                </c:pt>
                <c:pt idx="25593">
                  <c:v>6</c:v>
                </c:pt>
                <c:pt idx="25594">
                  <c:v>6</c:v>
                </c:pt>
                <c:pt idx="25595">
                  <c:v>6</c:v>
                </c:pt>
                <c:pt idx="25596">
                  <c:v>6</c:v>
                </c:pt>
                <c:pt idx="25597">
                  <c:v>6</c:v>
                </c:pt>
                <c:pt idx="25598">
                  <c:v>6</c:v>
                </c:pt>
                <c:pt idx="25599">
                  <c:v>6</c:v>
                </c:pt>
                <c:pt idx="25600">
                  <c:v>6</c:v>
                </c:pt>
                <c:pt idx="25601">
                  <c:v>6</c:v>
                </c:pt>
                <c:pt idx="25602">
                  <c:v>6</c:v>
                </c:pt>
                <c:pt idx="25603">
                  <c:v>6</c:v>
                </c:pt>
                <c:pt idx="25604">
                  <c:v>6</c:v>
                </c:pt>
                <c:pt idx="25605">
                  <c:v>6</c:v>
                </c:pt>
                <c:pt idx="25606">
                  <c:v>6</c:v>
                </c:pt>
                <c:pt idx="25607">
                  <c:v>6</c:v>
                </c:pt>
                <c:pt idx="25608">
                  <c:v>6</c:v>
                </c:pt>
                <c:pt idx="25609">
                  <c:v>6</c:v>
                </c:pt>
                <c:pt idx="25610">
                  <c:v>6</c:v>
                </c:pt>
                <c:pt idx="25611">
                  <c:v>6</c:v>
                </c:pt>
                <c:pt idx="25612">
                  <c:v>6</c:v>
                </c:pt>
                <c:pt idx="25613">
                  <c:v>6</c:v>
                </c:pt>
                <c:pt idx="25614">
                  <c:v>6</c:v>
                </c:pt>
                <c:pt idx="25615">
                  <c:v>6</c:v>
                </c:pt>
                <c:pt idx="25616">
                  <c:v>6</c:v>
                </c:pt>
                <c:pt idx="25617">
                  <c:v>6</c:v>
                </c:pt>
                <c:pt idx="25618">
                  <c:v>6</c:v>
                </c:pt>
                <c:pt idx="25619">
                  <c:v>6</c:v>
                </c:pt>
                <c:pt idx="25620">
                  <c:v>6</c:v>
                </c:pt>
                <c:pt idx="25621">
                  <c:v>6</c:v>
                </c:pt>
                <c:pt idx="25622">
                  <c:v>6</c:v>
                </c:pt>
                <c:pt idx="25623">
                  <c:v>6</c:v>
                </c:pt>
                <c:pt idx="25624">
                  <c:v>6</c:v>
                </c:pt>
                <c:pt idx="25625">
                  <c:v>6</c:v>
                </c:pt>
                <c:pt idx="25626">
                  <c:v>6</c:v>
                </c:pt>
                <c:pt idx="25627">
                  <c:v>6</c:v>
                </c:pt>
                <c:pt idx="25628">
                  <c:v>6</c:v>
                </c:pt>
                <c:pt idx="25629">
                  <c:v>6</c:v>
                </c:pt>
                <c:pt idx="25630">
                  <c:v>6</c:v>
                </c:pt>
                <c:pt idx="25631">
                  <c:v>6</c:v>
                </c:pt>
                <c:pt idx="25632">
                  <c:v>6</c:v>
                </c:pt>
                <c:pt idx="25633">
                  <c:v>6</c:v>
                </c:pt>
                <c:pt idx="25634">
                  <c:v>6</c:v>
                </c:pt>
                <c:pt idx="25635">
                  <c:v>6</c:v>
                </c:pt>
                <c:pt idx="25636">
                  <c:v>6</c:v>
                </c:pt>
                <c:pt idx="25637">
                  <c:v>6</c:v>
                </c:pt>
                <c:pt idx="25638">
                  <c:v>6</c:v>
                </c:pt>
                <c:pt idx="25639">
                  <c:v>6</c:v>
                </c:pt>
                <c:pt idx="25640">
                  <c:v>6</c:v>
                </c:pt>
                <c:pt idx="25641">
                  <c:v>6</c:v>
                </c:pt>
                <c:pt idx="25642">
                  <c:v>6</c:v>
                </c:pt>
                <c:pt idx="25643">
                  <c:v>6</c:v>
                </c:pt>
                <c:pt idx="25644">
                  <c:v>6</c:v>
                </c:pt>
                <c:pt idx="25645">
                  <c:v>6</c:v>
                </c:pt>
                <c:pt idx="25646">
                  <c:v>6</c:v>
                </c:pt>
                <c:pt idx="25647">
                  <c:v>6</c:v>
                </c:pt>
                <c:pt idx="25648">
                  <c:v>6</c:v>
                </c:pt>
                <c:pt idx="25649">
                  <c:v>6</c:v>
                </c:pt>
                <c:pt idx="25650">
                  <c:v>6</c:v>
                </c:pt>
                <c:pt idx="25651">
                  <c:v>6</c:v>
                </c:pt>
                <c:pt idx="25652">
                  <c:v>6</c:v>
                </c:pt>
                <c:pt idx="25653">
                  <c:v>6</c:v>
                </c:pt>
                <c:pt idx="25654">
                  <c:v>6</c:v>
                </c:pt>
                <c:pt idx="25655">
                  <c:v>6</c:v>
                </c:pt>
                <c:pt idx="25656">
                  <c:v>6</c:v>
                </c:pt>
                <c:pt idx="25657">
                  <c:v>6</c:v>
                </c:pt>
                <c:pt idx="25658">
                  <c:v>6</c:v>
                </c:pt>
                <c:pt idx="25659">
                  <c:v>6</c:v>
                </c:pt>
                <c:pt idx="25660">
                  <c:v>6</c:v>
                </c:pt>
                <c:pt idx="25661">
                  <c:v>6</c:v>
                </c:pt>
                <c:pt idx="25662">
                  <c:v>6</c:v>
                </c:pt>
                <c:pt idx="25663">
                  <c:v>6</c:v>
                </c:pt>
                <c:pt idx="25664">
                  <c:v>6</c:v>
                </c:pt>
                <c:pt idx="25665">
                  <c:v>6</c:v>
                </c:pt>
                <c:pt idx="25666">
                  <c:v>6</c:v>
                </c:pt>
                <c:pt idx="25667">
                  <c:v>6</c:v>
                </c:pt>
                <c:pt idx="25668">
                  <c:v>6</c:v>
                </c:pt>
                <c:pt idx="25669">
                  <c:v>6</c:v>
                </c:pt>
                <c:pt idx="25670">
                  <c:v>6</c:v>
                </c:pt>
                <c:pt idx="25671">
                  <c:v>6</c:v>
                </c:pt>
                <c:pt idx="25672">
                  <c:v>6</c:v>
                </c:pt>
                <c:pt idx="25673">
                  <c:v>6</c:v>
                </c:pt>
                <c:pt idx="25674">
                  <c:v>6</c:v>
                </c:pt>
                <c:pt idx="25675">
                  <c:v>6</c:v>
                </c:pt>
                <c:pt idx="25676">
                  <c:v>6</c:v>
                </c:pt>
                <c:pt idx="25677">
                  <c:v>6</c:v>
                </c:pt>
                <c:pt idx="25678">
                  <c:v>6</c:v>
                </c:pt>
                <c:pt idx="25679">
                  <c:v>6</c:v>
                </c:pt>
                <c:pt idx="25680">
                  <c:v>6</c:v>
                </c:pt>
                <c:pt idx="25681">
                  <c:v>6</c:v>
                </c:pt>
                <c:pt idx="25682">
                  <c:v>6</c:v>
                </c:pt>
                <c:pt idx="25683">
                  <c:v>6</c:v>
                </c:pt>
                <c:pt idx="25684">
                  <c:v>6</c:v>
                </c:pt>
                <c:pt idx="25685">
                  <c:v>6</c:v>
                </c:pt>
                <c:pt idx="25686">
                  <c:v>6</c:v>
                </c:pt>
                <c:pt idx="25687">
                  <c:v>6</c:v>
                </c:pt>
                <c:pt idx="25688">
                  <c:v>6</c:v>
                </c:pt>
                <c:pt idx="25689">
                  <c:v>6</c:v>
                </c:pt>
                <c:pt idx="25690">
                  <c:v>6</c:v>
                </c:pt>
                <c:pt idx="25691">
                  <c:v>6</c:v>
                </c:pt>
                <c:pt idx="25692">
                  <c:v>6</c:v>
                </c:pt>
                <c:pt idx="25693">
                  <c:v>6</c:v>
                </c:pt>
                <c:pt idx="25694">
                  <c:v>6</c:v>
                </c:pt>
                <c:pt idx="25695">
                  <c:v>6</c:v>
                </c:pt>
                <c:pt idx="25696">
                  <c:v>6</c:v>
                </c:pt>
                <c:pt idx="25697">
                  <c:v>6</c:v>
                </c:pt>
                <c:pt idx="25698">
                  <c:v>6</c:v>
                </c:pt>
                <c:pt idx="25699">
                  <c:v>6</c:v>
                </c:pt>
                <c:pt idx="25700">
                  <c:v>6</c:v>
                </c:pt>
                <c:pt idx="25701">
                  <c:v>6</c:v>
                </c:pt>
                <c:pt idx="25702">
                  <c:v>6</c:v>
                </c:pt>
                <c:pt idx="25703">
                  <c:v>6</c:v>
                </c:pt>
                <c:pt idx="25704">
                  <c:v>6</c:v>
                </c:pt>
                <c:pt idx="25705">
                  <c:v>6</c:v>
                </c:pt>
                <c:pt idx="25706">
                  <c:v>6</c:v>
                </c:pt>
                <c:pt idx="25707">
                  <c:v>6</c:v>
                </c:pt>
                <c:pt idx="25708">
                  <c:v>6</c:v>
                </c:pt>
                <c:pt idx="25709">
                  <c:v>6</c:v>
                </c:pt>
                <c:pt idx="25710">
                  <c:v>6</c:v>
                </c:pt>
                <c:pt idx="25711">
                  <c:v>6</c:v>
                </c:pt>
                <c:pt idx="25712">
                  <c:v>6</c:v>
                </c:pt>
                <c:pt idx="25713">
                  <c:v>6</c:v>
                </c:pt>
                <c:pt idx="25714">
                  <c:v>6</c:v>
                </c:pt>
                <c:pt idx="25715">
                  <c:v>6</c:v>
                </c:pt>
                <c:pt idx="25716">
                  <c:v>6</c:v>
                </c:pt>
                <c:pt idx="25717">
                  <c:v>6</c:v>
                </c:pt>
                <c:pt idx="25718">
                  <c:v>6</c:v>
                </c:pt>
                <c:pt idx="25719">
                  <c:v>6</c:v>
                </c:pt>
                <c:pt idx="25720">
                  <c:v>6</c:v>
                </c:pt>
                <c:pt idx="25721">
                  <c:v>6</c:v>
                </c:pt>
                <c:pt idx="25722">
                  <c:v>6</c:v>
                </c:pt>
                <c:pt idx="25723">
                  <c:v>6</c:v>
                </c:pt>
                <c:pt idx="25724">
                  <c:v>6</c:v>
                </c:pt>
                <c:pt idx="25725">
                  <c:v>6</c:v>
                </c:pt>
                <c:pt idx="25726">
                  <c:v>6</c:v>
                </c:pt>
                <c:pt idx="25727">
                  <c:v>6</c:v>
                </c:pt>
                <c:pt idx="25728">
                  <c:v>6</c:v>
                </c:pt>
                <c:pt idx="25729">
                  <c:v>6</c:v>
                </c:pt>
                <c:pt idx="25730">
                  <c:v>6</c:v>
                </c:pt>
                <c:pt idx="25731">
                  <c:v>6</c:v>
                </c:pt>
                <c:pt idx="25732">
                  <c:v>6</c:v>
                </c:pt>
                <c:pt idx="25733">
                  <c:v>6</c:v>
                </c:pt>
                <c:pt idx="25734">
                  <c:v>6</c:v>
                </c:pt>
                <c:pt idx="25735">
                  <c:v>6</c:v>
                </c:pt>
                <c:pt idx="25736">
                  <c:v>6</c:v>
                </c:pt>
                <c:pt idx="25737">
                  <c:v>6</c:v>
                </c:pt>
                <c:pt idx="25738">
                  <c:v>6</c:v>
                </c:pt>
                <c:pt idx="25739">
                  <c:v>6</c:v>
                </c:pt>
                <c:pt idx="25740">
                  <c:v>6</c:v>
                </c:pt>
                <c:pt idx="25741">
                  <c:v>6</c:v>
                </c:pt>
                <c:pt idx="25742">
                  <c:v>6</c:v>
                </c:pt>
                <c:pt idx="25743">
                  <c:v>6</c:v>
                </c:pt>
                <c:pt idx="25744">
                  <c:v>6</c:v>
                </c:pt>
                <c:pt idx="25745">
                  <c:v>6</c:v>
                </c:pt>
                <c:pt idx="25746">
                  <c:v>6</c:v>
                </c:pt>
                <c:pt idx="25747">
                  <c:v>6</c:v>
                </c:pt>
                <c:pt idx="25748">
                  <c:v>6</c:v>
                </c:pt>
                <c:pt idx="25749">
                  <c:v>6</c:v>
                </c:pt>
                <c:pt idx="25750">
                  <c:v>6</c:v>
                </c:pt>
                <c:pt idx="25751">
                  <c:v>6</c:v>
                </c:pt>
                <c:pt idx="25752">
                  <c:v>6</c:v>
                </c:pt>
                <c:pt idx="25753">
                  <c:v>6</c:v>
                </c:pt>
                <c:pt idx="25754">
                  <c:v>6</c:v>
                </c:pt>
                <c:pt idx="25755">
                  <c:v>6</c:v>
                </c:pt>
                <c:pt idx="25756">
                  <c:v>6</c:v>
                </c:pt>
                <c:pt idx="25757">
                  <c:v>6</c:v>
                </c:pt>
                <c:pt idx="25758">
                  <c:v>6</c:v>
                </c:pt>
                <c:pt idx="25759">
                  <c:v>6</c:v>
                </c:pt>
                <c:pt idx="25760">
                  <c:v>6</c:v>
                </c:pt>
                <c:pt idx="25761">
                  <c:v>6</c:v>
                </c:pt>
                <c:pt idx="25762">
                  <c:v>6</c:v>
                </c:pt>
                <c:pt idx="25763">
                  <c:v>6</c:v>
                </c:pt>
                <c:pt idx="25764">
                  <c:v>6</c:v>
                </c:pt>
                <c:pt idx="25765">
                  <c:v>6</c:v>
                </c:pt>
                <c:pt idx="25766">
                  <c:v>6</c:v>
                </c:pt>
                <c:pt idx="25767">
                  <c:v>6</c:v>
                </c:pt>
                <c:pt idx="25768">
                  <c:v>6</c:v>
                </c:pt>
                <c:pt idx="25769">
                  <c:v>6</c:v>
                </c:pt>
                <c:pt idx="25770">
                  <c:v>6</c:v>
                </c:pt>
                <c:pt idx="25771">
                  <c:v>6</c:v>
                </c:pt>
                <c:pt idx="25772">
                  <c:v>6</c:v>
                </c:pt>
                <c:pt idx="25773">
                  <c:v>6</c:v>
                </c:pt>
                <c:pt idx="25774">
                  <c:v>6</c:v>
                </c:pt>
                <c:pt idx="25775">
                  <c:v>6</c:v>
                </c:pt>
                <c:pt idx="25776">
                  <c:v>6</c:v>
                </c:pt>
                <c:pt idx="25777">
                  <c:v>6</c:v>
                </c:pt>
                <c:pt idx="25778">
                  <c:v>6</c:v>
                </c:pt>
                <c:pt idx="25779">
                  <c:v>6</c:v>
                </c:pt>
                <c:pt idx="25780">
                  <c:v>6</c:v>
                </c:pt>
                <c:pt idx="25781">
                  <c:v>6</c:v>
                </c:pt>
                <c:pt idx="25782">
                  <c:v>6</c:v>
                </c:pt>
                <c:pt idx="25783">
                  <c:v>6</c:v>
                </c:pt>
                <c:pt idx="25784">
                  <c:v>6</c:v>
                </c:pt>
                <c:pt idx="25785">
                  <c:v>6</c:v>
                </c:pt>
                <c:pt idx="25786">
                  <c:v>6</c:v>
                </c:pt>
                <c:pt idx="25787">
                  <c:v>6</c:v>
                </c:pt>
                <c:pt idx="25788">
                  <c:v>6</c:v>
                </c:pt>
                <c:pt idx="25789">
                  <c:v>6</c:v>
                </c:pt>
                <c:pt idx="25790">
                  <c:v>6</c:v>
                </c:pt>
                <c:pt idx="25791">
                  <c:v>6</c:v>
                </c:pt>
                <c:pt idx="25792">
                  <c:v>6</c:v>
                </c:pt>
                <c:pt idx="25793">
                  <c:v>6</c:v>
                </c:pt>
                <c:pt idx="25794">
                  <c:v>6</c:v>
                </c:pt>
                <c:pt idx="25795">
                  <c:v>6</c:v>
                </c:pt>
                <c:pt idx="25796">
                  <c:v>6</c:v>
                </c:pt>
                <c:pt idx="25797">
                  <c:v>6</c:v>
                </c:pt>
                <c:pt idx="25798">
                  <c:v>6</c:v>
                </c:pt>
                <c:pt idx="25799">
                  <c:v>6</c:v>
                </c:pt>
                <c:pt idx="25800">
                  <c:v>6</c:v>
                </c:pt>
                <c:pt idx="25801">
                  <c:v>6</c:v>
                </c:pt>
                <c:pt idx="25802">
                  <c:v>6</c:v>
                </c:pt>
                <c:pt idx="25803">
                  <c:v>6</c:v>
                </c:pt>
                <c:pt idx="25804">
                  <c:v>6</c:v>
                </c:pt>
                <c:pt idx="25805">
                  <c:v>6</c:v>
                </c:pt>
                <c:pt idx="25806">
                  <c:v>6</c:v>
                </c:pt>
                <c:pt idx="25807">
                  <c:v>6</c:v>
                </c:pt>
                <c:pt idx="25808">
                  <c:v>6</c:v>
                </c:pt>
                <c:pt idx="25809">
                  <c:v>6</c:v>
                </c:pt>
                <c:pt idx="25810">
                  <c:v>6</c:v>
                </c:pt>
                <c:pt idx="25811">
                  <c:v>6</c:v>
                </c:pt>
                <c:pt idx="25812">
                  <c:v>6</c:v>
                </c:pt>
                <c:pt idx="25813">
                  <c:v>6</c:v>
                </c:pt>
                <c:pt idx="25814">
                  <c:v>6</c:v>
                </c:pt>
                <c:pt idx="25815">
                  <c:v>6</c:v>
                </c:pt>
                <c:pt idx="25816">
                  <c:v>6</c:v>
                </c:pt>
                <c:pt idx="25817">
                  <c:v>6</c:v>
                </c:pt>
                <c:pt idx="25818">
                  <c:v>6</c:v>
                </c:pt>
                <c:pt idx="25819">
                  <c:v>6</c:v>
                </c:pt>
                <c:pt idx="25820">
                  <c:v>6</c:v>
                </c:pt>
                <c:pt idx="25821">
                  <c:v>6</c:v>
                </c:pt>
                <c:pt idx="25822">
                  <c:v>6</c:v>
                </c:pt>
                <c:pt idx="25823">
                  <c:v>6</c:v>
                </c:pt>
                <c:pt idx="25824">
                  <c:v>6</c:v>
                </c:pt>
                <c:pt idx="25825">
                  <c:v>6</c:v>
                </c:pt>
                <c:pt idx="25826">
                  <c:v>6</c:v>
                </c:pt>
                <c:pt idx="25827">
                  <c:v>6</c:v>
                </c:pt>
                <c:pt idx="25828">
                  <c:v>6</c:v>
                </c:pt>
                <c:pt idx="25829">
                  <c:v>6</c:v>
                </c:pt>
                <c:pt idx="25830">
                  <c:v>6</c:v>
                </c:pt>
                <c:pt idx="25831">
                  <c:v>6</c:v>
                </c:pt>
                <c:pt idx="25832">
                  <c:v>6</c:v>
                </c:pt>
                <c:pt idx="25833">
                  <c:v>6</c:v>
                </c:pt>
                <c:pt idx="25834">
                  <c:v>6</c:v>
                </c:pt>
                <c:pt idx="25835">
                  <c:v>6</c:v>
                </c:pt>
                <c:pt idx="25836">
                  <c:v>6</c:v>
                </c:pt>
                <c:pt idx="25837">
                  <c:v>6</c:v>
                </c:pt>
                <c:pt idx="25838">
                  <c:v>6</c:v>
                </c:pt>
                <c:pt idx="25839">
                  <c:v>6</c:v>
                </c:pt>
                <c:pt idx="25840">
                  <c:v>6</c:v>
                </c:pt>
                <c:pt idx="25841">
                  <c:v>6</c:v>
                </c:pt>
                <c:pt idx="25842">
                  <c:v>6</c:v>
                </c:pt>
                <c:pt idx="25843">
                  <c:v>6</c:v>
                </c:pt>
                <c:pt idx="25844">
                  <c:v>6</c:v>
                </c:pt>
                <c:pt idx="25845">
                  <c:v>6</c:v>
                </c:pt>
                <c:pt idx="25846">
                  <c:v>6</c:v>
                </c:pt>
                <c:pt idx="25847">
                  <c:v>6</c:v>
                </c:pt>
                <c:pt idx="25848">
                  <c:v>6</c:v>
                </c:pt>
                <c:pt idx="25849">
                  <c:v>6</c:v>
                </c:pt>
                <c:pt idx="25850">
                  <c:v>6</c:v>
                </c:pt>
                <c:pt idx="25851">
                  <c:v>6</c:v>
                </c:pt>
                <c:pt idx="25852">
                  <c:v>6</c:v>
                </c:pt>
                <c:pt idx="25853">
                  <c:v>6</c:v>
                </c:pt>
                <c:pt idx="25854">
                  <c:v>6</c:v>
                </c:pt>
                <c:pt idx="25855">
                  <c:v>6</c:v>
                </c:pt>
                <c:pt idx="25856">
                  <c:v>6</c:v>
                </c:pt>
                <c:pt idx="25857">
                  <c:v>6</c:v>
                </c:pt>
                <c:pt idx="25858">
                  <c:v>6</c:v>
                </c:pt>
                <c:pt idx="25859">
                  <c:v>6</c:v>
                </c:pt>
                <c:pt idx="25860">
                  <c:v>6</c:v>
                </c:pt>
                <c:pt idx="25861">
                  <c:v>6</c:v>
                </c:pt>
                <c:pt idx="25862">
                  <c:v>6</c:v>
                </c:pt>
                <c:pt idx="25863">
                  <c:v>6</c:v>
                </c:pt>
                <c:pt idx="25864">
                  <c:v>6</c:v>
                </c:pt>
                <c:pt idx="25865">
                  <c:v>6</c:v>
                </c:pt>
                <c:pt idx="25866">
                  <c:v>6</c:v>
                </c:pt>
                <c:pt idx="25867">
                  <c:v>6</c:v>
                </c:pt>
                <c:pt idx="25868">
                  <c:v>6</c:v>
                </c:pt>
                <c:pt idx="25869">
                  <c:v>6</c:v>
                </c:pt>
                <c:pt idx="25870">
                  <c:v>6</c:v>
                </c:pt>
                <c:pt idx="25871">
                  <c:v>6</c:v>
                </c:pt>
                <c:pt idx="25872">
                  <c:v>6</c:v>
                </c:pt>
                <c:pt idx="25873">
                  <c:v>6</c:v>
                </c:pt>
                <c:pt idx="25874">
                  <c:v>6</c:v>
                </c:pt>
                <c:pt idx="25875">
                  <c:v>6</c:v>
                </c:pt>
                <c:pt idx="25876">
                  <c:v>6</c:v>
                </c:pt>
                <c:pt idx="25877">
                  <c:v>6</c:v>
                </c:pt>
                <c:pt idx="25878">
                  <c:v>6</c:v>
                </c:pt>
                <c:pt idx="25879">
                  <c:v>6</c:v>
                </c:pt>
                <c:pt idx="25880">
                  <c:v>6</c:v>
                </c:pt>
                <c:pt idx="25881">
                  <c:v>6</c:v>
                </c:pt>
                <c:pt idx="25882">
                  <c:v>6</c:v>
                </c:pt>
                <c:pt idx="25883">
                  <c:v>6</c:v>
                </c:pt>
                <c:pt idx="25884">
                  <c:v>6</c:v>
                </c:pt>
                <c:pt idx="25885">
                  <c:v>6</c:v>
                </c:pt>
                <c:pt idx="25886">
                  <c:v>6</c:v>
                </c:pt>
                <c:pt idx="25887">
                  <c:v>6</c:v>
                </c:pt>
                <c:pt idx="25888">
                  <c:v>6</c:v>
                </c:pt>
                <c:pt idx="25889">
                  <c:v>6</c:v>
                </c:pt>
                <c:pt idx="25890">
                  <c:v>6</c:v>
                </c:pt>
                <c:pt idx="25891">
                  <c:v>6</c:v>
                </c:pt>
                <c:pt idx="25892">
                  <c:v>6</c:v>
                </c:pt>
                <c:pt idx="25893">
                  <c:v>6</c:v>
                </c:pt>
                <c:pt idx="25894">
                  <c:v>6</c:v>
                </c:pt>
                <c:pt idx="25895">
                  <c:v>6</c:v>
                </c:pt>
                <c:pt idx="25896">
                  <c:v>6</c:v>
                </c:pt>
                <c:pt idx="25897">
                  <c:v>6</c:v>
                </c:pt>
                <c:pt idx="25898">
                  <c:v>6</c:v>
                </c:pt>
                <c:pt idx="25899">
                  <c:v>6</c:v>
                </c:pt>
                <c:pt idx="25900">
                  <c:v>6</c:v>
                </c:pt>
                <c:pt idx="25901">
                  <c:v>6</c:v>
                </c:pt>
                <c:pt idx="25902">
                  <c:v>6</c:v>
                </c:pt>
                <c:pt idx="25903">
                  <c:v>6</c:v>
                </c:pt>
                <c:pt idx="25904">
                  <c:v>6</c:v>
                </c:pt>
                <c:pt idx="25905">
                  <c:v>6</c:v>
                </c:pt>
                <c:pt idx="25906">
                  <c:v>6</c:v>
                </c:pt>
                <c:pt idx="25907">
                  <c:v>6</c:v>
                </c:pt>
                <c:pt idx="25908">
                  <c:v>6</c:v>
                </c:pt>
                <c:pt idx="25909">
                  <c:v>6</c:v>
                </c:pt>
                <c:pt idx="25910">
                  <c:v>6</c:v>
                </c:pt>
                <c:pt idx="25911">
                  <c:v>6</c:v>
                </c:pt>
                <c:pt idx="25912">
                  <c:v>6</c:v>
                </c:pt>
                <c:pt idx="25913">
                  <c:v>6</c:v>
                </c:pt>
                <c:pt idx="25914">
                  <c:v>6</c:v>
                </c:pt>
                <c:pt idx="25915">
                  <c:v>6</c:v>
                </c:pt>
                <c:pt idx="25916">
                  <c:v>6</c:v>
                </c:pt>
                <c:pt idx="25917">
                  <c:v>6</c:v>
                </c:pt>
                <c:pt idx="25918">
                  <c:v>6</c:v>
                </c:pt>
                <c:pt idx="25919">
                  <c:v>6</c:v>
                </c:pt>
                <c:pt idx="25920">
                  <c:v>6</c:v>
                </c:pt>
                <c:pt idx="25921">
                  <c:v>6</c:v>
                </c:pt>
                <c:pt idx="25922">
                  <c:v>6</c:v>
                </c:pt>
                <c:pt idx="25923">
                  <c:v>6</c:v>
                </c:pt>
                <c:pt idx="25924">
                  <c:v>6</c:v>
                </c:pt>
                <c:pt idx="25925">
                  <c:v>6</c:v>
                </c:pt>
                <c:pt idx="25926">
                  <c:v>6</c:v>
                </c:pt>
                <c:pt idx="25927">
                  <c:v>6</c:v>
                </c:pt>
                <c:pt idx="25928">
                  <c:v>6</c:v>
                </c:pt>
                <c:pt idx="25929">
                  <c:v>6</c:v>
                </c:pt>
                <c:pt idx="25930">
                  <c:v>6</c:v>
                </c:pt>
                <c:pt idx="25931">
                  <c:v>6</c:v>
                </c:pt>
                <c:pt idx="25932">
                  <c:v>6</c:v>
                </c:pt>
                <c:pt idx="25933">
                  <c:v>6</c:v>
                </c:pt>
                <c:pt idx="25934">
                  <c:v>6</c:v>
                </c:pt>
                <c:pt idx="25935">
                  <c:v>6</c:v>
                </c:pt>
                <c:pt idx="25936">
                  <c:v>6</c:v>
                </c:pt>
                <c:pt idx="25937">
                  <c:v>6</c:v>
                </c:pt>
                <c:pt idx="25938">
                  <c:v>6</c:v>
                </c:pt>
                <c:pt idx="25939">
                  <c:v>6</c:v>
                </c:pt>
                <c:pt idx="25940">
                  <c:v>6</c:v>
                </c:pt>
                <c:pt idx="25941">
                  <c:v>6</c:v>
                </c:pt>
                <c:pt idx="25942">
                  <c:v>6</c:v>
                </c:pt>
                <c:pt idx="25943">
                  <c:v>6</c:v>
                </c:pt>
                <c:pt idx="25944">
                  <c:v>6</c:v>
                </c:pt>
                <c:pt idx="25945">
                  <c:v>6</c:v>
                </c:pt>
                <c:pt idx="25946">
                  <c:v>6</c:v>
                </c:pt>
                <c:pt idx="25947">
                  <c:v>6</c:v>
                </c:pt>
                <c:pt idx="25948">
                  <c:v>6</c:v>
                </c:pt>
                <c:pt idx="25949">
                  <c:v>6</c:v>
                </c:pt>
                <c:pt idx="25950">
                  <c:v>6</c:v>
                </c:pt>
                <c:pt idx="25951">
                  <c:v>6</c:v>
                </c:pt>
                <c:pt idx="25952">
                  <c:v>6</c:v>
                </c:pt>
                <c:pt idx="25953">
                  <c:v>6</c:v>
                </c:pt>
                <c:pt idx="25954">
                  <c:v>6</c:v>
                </c:pt>
                <c:pt idx="25955">
                  <c:v>6</c:v>
                </c:pt>
                <c:pt idx="25956">
                  <c:v>6</c:v>
                </c:pt>
                <c:pt idx="25957">
                  <c:v>6</c:v>
                </c:pt>
                <c:pt idx="25958">
                  <c:v>6</c:v>
                </c:pt>
                <c:pt idx="25959">
                  <c:v>6</c:v>
                </c:pt>
                <c:pt idx="25960">
                  <c:v>6</c:v>
                </c:pt>
                <c:pt idx="25961">
                  <c:v>6</c:v>
                </c:pt>
                <c:pt idx="25962">
                  <c:v>6</c:v>
                </c:pt>
                <c:pt idx="25963">
                  <c:v>6</c:v>
                </c:pt>
                <c:pt idx="25964">
                  <c:v>6</c:v>
                </c:pt>
                <c:pt idx="25965">
                  <c:v>6</c:v>
                </c:pt>
                <c:pt idx="25966">
                  <c:v>6</c:v>
                </c:pt>
                <c:pt idx="25967">
                  <c:v>6</c:v>
                </c:pt>
                <c:pt idx="25968">
                  <c:v>6</c:v>
                </c:pt>
                <c:pt idx="25969">
                  <c:v>6</c:v>
                </c:pt>
                <c:pt idx="25970">
                  <c:v>6</c:v>
                </c:pt>
                <c:pt idx="25971">
                  <c:v>6</c:v>
                </c:pt>
                <c:pt idx="25972">
                  <c:v>6</c:v>
                </c:pt>
                <c:pt idx="25973">
                  <c:v>6</c:v>
                </c:pt>
                <c:pt idx="25974">
                  <c:v>6</c:v>
                </c:pt>
                <c:pt idx="25975">
                  <c:v>6</c:v>
                </c:pt>
                <c:pt idx="25976">
                  <c:v>6</c:v>
                </c:pt>
                <c:pt idx="25977">
                  <c:v>6</c:v>
                </c:pt>
                <c:pt idx="25978">
                  <c:v>6</c:v>
                </c:pt>
                <c:pt idx="25979">
                  <c:v>6</c:v>
                </c:pt>
                <c:pt idx="25980">
                  <c:v>6</c:v>
                </c:pt>
                <c:pt idx="25981">
                  <c:v>6</c:v>
                </c:pt>
                <c:pt idx="25982">
                  <c:v>6</c:v>
                </c:pt>
                <c:pt idx="25983">
                  <c:v>6</c:v>
                </c:pt>
                <c:pt idx="25984">
                  <c:v>6</c:v>
                </c:pt>
                <c:pt idx="25985">
                  <c:v>6</c:v>
                </c:pt>
                <c:pt idx="25986">
                  <c:v>6</c:v>
                </c:pt>
                <c:pt idx="25987">
                  <c:v>6</c:v>
                </c:pt>
                <c:pt idx="25988">
                  <c:v>6</c:v>
                </c:pt>
                <c:pt idx="25989">
                  <c:v>6</c:v>
                </c:pt>
                <c:pt idx="25990">
                  <c:v>6</c:v>
                </c:pt>
                <c:pt idx="25991">
                  <c:v>6</c:v>
                </c:pt>
                <c:pt idx="25992">
                  <c:v>6</c:v>
                </c:pt>
                <c:pt idx="25993">
                  <c:v>6</c:v>
                </c:pt>
                <c:pt idx="25994">
                  <c:v>6</c:v>
                </c:pt>
                <c:pt idx="25995">
                  <c:v>6</c:v>
                </c:pt>
                <c:pt idx="25996">
                  <c:v>6</c:v>
                </c:pt>
                <c:pt idx="25997">
                  <c:v>6</c:v>
                </c:pt>
                <c:pt idx="25998">
                  <c:v>6</c:v>
                </c:pt>
                <c:pt idx="25999">
                  <c:v>6</c:v>
                </c:pt>
                <c:pt idx="26000">
                  <c:v>6</c:v>
                </c:pt>
                <c:pt idx="26001">
                  <c:v>6</c:v>
                </c:pt>
                <c:pt idx="26002">
                  <c:v>6</c:v>
                </c:pt>
                <c:pt idx="26003">
                  <c:v>6</c:v>
                </c:pt>
                <c:pt idx="26004">
                  <c:v>6</c:v>
                </c:pt>
                <c:pt idx="26005">
                  <c:v>6</c:v>
                </c:pt>
                <c:pt idx="26006">
                  <c:v>6</c:v>
                </c:pt>
                <c:pt idx="26007">
                  <c:v>6</c:v>
                </c:pt>
                <c:pt idx="26008">
                  <c:v>6</c:v>
                </c:pt>
                <c:pt idx="26009">
                  <c:v>6</c:v>
                </c:pt>
                <c:pt idx="26010">
                  <c:v>6</c:v>
                </c:pt>
                <c:pt idx="26011">
                  <c:v>6</c:v>
                </c:pt>
                <c:pt idx="26012">
                  <c:v>6</c:v>
                </c:pt>
                <c:pt idx="26013">
                  <c:v>6</c:v>
                </c:pt>
                <c:pt idx="26014">
                  <c:v>6</c:v>
                </c:pt>
                <c:pt idx="26015">
                  <c:v>6</c:v>
                </c:pt>
                <c:pt idx="26016">
                  <c:v>6</c:v>
                </c:pt>
                <c:pt idx="26017">
                  <c:v>6</c:v>
                </c:pt>
                <c:pt idx="26018">
                  <c:v>6</c:v>
                </c:pt>
                <c:pt idx="26019">
                  <c:v>6</c:v>
                </c:pt>
                <c:pt idx="26020">
                  <c:v>6</c:v>
                </c:pt>
                <c:pt idx="26021">
                  <c:v>6</c:v>
                </c:pt>
                <c:pt idx="26022">
                  <c:v>6</c:v>
                </c:pt>
                <c:pt idx="26023">
                  <c:v>6</c:v>
                </c:pt>
                <c:pt idx="26024">
                  <c:v>6</c:v>
                </c:pt>
                <c:pt idx="26025">
                  <c:v>6</c:v>
                </c:pt>
                <c:pt idx="26026">
                  <c:v>6</c:v>
                </c:pt>
                <c:pt idx="26027">
                  <c:v>6</c:v>
                </c:pt>
                <c:pt idx="26028">
                  <c:v>6</c:v>
                </c:pt>
                <c:pt idx="26029">
                  <c:v>6</c:v>
                </c:pt>
                <c:pt idx="26030">
                  <c:v>6</c:v>
                </c:pt>
                <c:pt idx="26031">
                  <c:v>6</c:v>
                </c:pt>
                <c:pt idx="26032">
                  <c:v>6</c:v>
                </c:pt>
                <c:pt idx="26033">
                  <c:v>6</c:v>
                </c:pt>
                <c:pt idx="26034">
                  <c:v>6</c:v>
                </c:pt>
                <c:pt idx="26035">
                  <c:v>6</c:v>
                </c:pt>
                <c:pt idx="26036">
                  <c:v>6</c:v>
                </c:pt>
                <c:pt idx="26037">
                  <c:v>6</c:v>
                </c:pt>
                <c:pt idx="26038">
                  <c:v>6</c:v>
                </c:pt>
                <c:pt idx="26039">
                  <c:v>6</c:v>
                </c:pt>
                <c:pt idx="26040">
                  <c:v>6</c:v>
                </c:pt>
                <c:pt idx="26041">
                  <c:v>6</c:v>
                </c:pt>
                <c:pt idx="26042">
                  <c:v>6</c:v>
                </c:pt>
                <c:pt idx="26043">
                  <c:v>6</c:v>
                </c:pt>
                <c:pt idx="26044">
                  <c:v>6</c:v>
                </c:pt>
                <c:pt idx="26045">
                  <c:v>6</c:v>
                </c:pt>
                <c:pt idx="26046">
                  <c:v>6</c:v>
                </c:pt>
                <c:pt idx="26047">
                  <c:v>6</c:v>
                </c:pt>
                <c:pt idx="26048">
                  <c:v>6</c:v>
                </c:pt>
                <c:pt idx="26049">
                  <c:v>6</c:v>
                </c:pt>
                <c:pt idx="26050">
                  <c:v>6</c:v>
                </c:pt>
                <c:pt idx="26051">
                  <c:v>6</c:v>
                </c:pt>
                <c:pt idx="26052">
                  <c:v>6</c:v>
                </c:pt>
                <c:pt idx="26053">
                  <c:v>6</c:v>
                </c:pt>
                <c:pt idx="26054">
                  <c:v>6</c:v>
                </c:pt>
                <c:pt idx="26055">
                  <c:v>6</c:v>
                </c:pt>
                <c:pt idx="26056">
                  <c:v>6</c:v>
                </c:pt>
                <c:pt idx="26057">
                  <c:v>6</c:v>
                </c:pt>
                <c:pt idx="26058">
                  <c:v>6</c:v>
                </c:pt>
                <c:pt idx="26059">
                  <c:v>6</c:v>
                </c:pt>
                <c:pt idx="26060">
                  <c:v>6</c:v>
                </c:pt>
                <c:pt idx="26061">
                  <c:v>6</c:v>
                </c:pt>
                <c:pt idx="26062">
                  <c:v>6</c:v>
                </c:pt>
                <c:pt idx="26063">
                  <c:v>6</c:v>
                </c:pt>
                <c:pt idx="26064">
                  <c:v>6</c:v>
                </c:pt>
                <c:pt idx="26065">
                  <c:v>6</c:v>
                </c:pt>
                <c:pt idx="26066">
                  <c:v>6</c:v>
                </c:pt>
                <c:pt idx="26067">
                  <c:v>6</c:v>
                </c:pt>
                <c:pt idx="26068">
                  <c:v>6</c:v>
                </c:pt>
                <c:pt idx="26069">
                  <c:v>6</c:v>
                </c:pt>
                <c:pt idx="26070">
                  <c:v>6</c:v>
                </c:pt>
                <c:pt idx="26071">
                  <c:v>6</c:v>
                </c:pt>
                <c:pt idx="26072">
                  <c:v>6</c:v>
                </c:pt>
                <c:pt idx="26073">
                  <c:v>6</c:v>
                </c:pt>
                <c:pt idx="26074">
                  <c:v>6</c:v>
                </c:pt>
                <c:pt idx="26075">
                  <c:v>6</c:v>
                </c:pt>
                <c:pt idx="26076">
                  <c:v>6</c:v>
                </c:pt>
                <c:pt idx="26077">
                  <c:v>6</c:v>
                </c:pt>
                <c:pt idx="26078">
                  <c:v>6</c:v>
                </c:pt>
                <c:pt idx="26079">
                  <c:v>6</c:v>
                </c:pt>
                <c:pt idx="26080">
                  <c:v>6</c:v>
                </c:pt>
                <c:pt idx="26081">
                  <c:v>6</c:v>
                </c:pt>
                <c:pt idx="26082">
                  <c:v>6</c:v>
                </c:pt>
                <c:pt idx="26083">
                  <c:v>6</c:v>
                </c:pt>
                <c:pt idx="26084">
                  <c:v>6</c:v>
                </c:pt>
                <c:pt idx="26085">
                  <c:v>6</c:v>
                </c:pt>
                <c:pt idx="26086">
                  <c:v>6</c:v>
                </c:pt>
                <c:pt idx="26087">
                  <c:v>6</c:v>
                </c:pt>
                <c:pt idx="26088">
                  <c:v>6</c:v>
                </c:pt>
                <c:pt idx="26089">
                  <c:v>6</c:v>
                </c:pt>
                <c:pt idx="26090">
                  <c:v>6</c:v>
                </c:pt>
                <c:pt idx="26091">
                  <c:v>6</c:v>
                </c:pt>
                <c:pt idx="26092">
                  <c:v>6</c:v>
                </c:pt>
                <c:pt idx="26093">
                  <c:v>6</c:v>
                </c:pt>
                <c:pt idx="26094">
                  <c:v>6</c:v>
                </c:pt>
                <c:pt idx="26095">
                  <c:v>6</c:v>
                </c:pt>
                <c:pt idx="26096">
                  <c:v>6</c:v>
                </c:pt>
                <c:pt idx="26097">
                  <c:v>6</c:v>
                </c:pt>
                <c:pt idx="26098">
                  <c:v>6</c:v>
                </c:pt>
                <c:pt idx="26099">
                  <c:v>6</c:v>
                </c:pt>
                <c:pt idx="26100">
                  <c:v>6</c:v>
                </c:pt>
                <c:pt idx="26101">
                  <c:v>6</c:v>
                </c:pt>
                <c:pt idx="26102">
                  <c:v>6</c:v>
                </c:pt>
                <c:pt idx="26103">
                  <c:v>6</c:v>
                </c:pt>
                <c:pt idx="26104">
                  <c:v>6</c:v>
                </c:pt>
                <c:pt idx="26105">
                  <c:v>6</c:v>
                </c:pt>
                <c:pt idx="26106">
                  <c:v>6</c:v>
                </c:pt>
                <c:pt idx="26107">
                  <c:v>6</c:v>
                </c:pt>
                <c:pt idx="26108">
                  <c:v>6</c:v>
                </c:pt>
                <c:pt idx="26109">
                  <c:v>6</c:v>
                </c:pt>
                <c:pt idx="26110">
                  <c:v>6</c:v>
                </c:pt>
                <c:pt idx="26111">
                  <c:v>6</c:v>
                </c:pt>
                <c:pt idx="26112">
                  <c:v>6</c:v>
                </c:pt>
                <c:pt idx="26113">
                  <c:v>6</c:v>
                </c:pt>
                <c:pt idx="26114">
                  <c:v>6</c:v>
                </c:pt>
                <c:pt idx="26115">
                  <c:v>6</c:v>
                </c:pt>
                <c:pt idx="26116">
                  <c:v>6</c:v>
                </c:pt>
                <c:pt idx="26117">
                  <c:v>6</c:v>
                </c:pt>
                <c:pt idx="26118">
                  <c:v>6</c:v>
                </c:pt>
                <c:pt idx="26119">
                  <c:v>6</c:v>
                </c:pt>
                <c:pt idx="26120">
                  <c:v>6</c:v>
                </c:pt>
                <c:pt idx="26121">
                  <c:v>6</c:v>
                </c:pt>
                <c:pt idx="26122">
                  <c:v>6</c:v>
                </c:pt>
                <c:pt idx="26123">
                  <c:v>6</c:v>
                </c:pt>
                <c:pt idx="26124">
                  <c:v>6</c:v>
                </c:pt>
                <c:pt idx="26125">
                  <c:v>6</c:v>
                </c:pt>
                <c:pt idx="26126">
                  <c:v>6</c:v>
                </c:pt>
                <c:pt idx="26127">
                  <c:v>6</c:v>
                </c:pt>
                <c:pt idx="26128">
                  <c:v>6</c:v>
                </c:pt>
                <c:pt idx="26129">
                  <c:v>6</c:v>
                </c:pt>
                <c:pt idx="26130">
                  <c:v>6</c:v>
                </c:pt>
                <c:pt idx="26131">
                  <c:v>6</c:v>
                </c:pt>
                <c:pt idx="26132">
                  <c:v>6</c:v>
                </c:pt>
                <c:pt idx="26133">
                  <c:v>6</c:v>
                </c:pt>
                <c:pt idx="26134">
                  <c:v>6</c:v>
                </c:pt>
                <c:pt idx="26135">
                  <c:v>6</c:v>
                </c:pt>
                <c:pt idx="26136">
                  <c:v>6</c:v>
                </c:pt>
                <c:pt idx="26137">
                  <c:v>6</c:v>
                </c:pt>
                <c:pt idx="26138">
                  <c:v>6</c:v>
                </c:pt>
                <c:pt idx="26139">
                  <c:v>6</c:v>
                </c:pt>
                <c:pt idx="26140">
                  <c:v>6</c:v>
                </c:pt>
                <c:pt idx="26141">
                  <c:v>6</c:v>
                </c:pt>
                <c:pt idx="26142">
                  <c:v>6</c:v>
                </c:pt>
                <c:pt idx="26143">
                  <c:v>6</c:v>
                </c:pt>
                <c:pt idx="26144">
                  <c:v>6</c:v>
                </c:pt>
                <c:pt idx="26145">
                  <c:v>6</c:v>
                </c:pt>
                <c:pt idx="26146">
                  <c:v>6</c:v>
                </c:pt>
                <c:pt idx="26147">
                  <c:v>6</c:v>
                </c:pt>
                <c:pt idx="26148">
                  <c:v>6</c:v>
                </c:pt>
                <c:pt idx="26149">
                  <c:v>6</c:v>
                </c:pt>
                <c:pt idx="26150">
                  <c:v>6</c:v>
                </c:pt>
                <c:pt idx="26151">
                  <c:v>6</c:v>
                </c:pt>
                <c:pt idx="26152">
                  <c:v>6</c:v>
                </c:pt>
                <c:pt idx="26153">
                  <c:v>6</c:v>
                </c:pt>
                <c:pt idx="26154">
                  <c:v>6</c:v>
                </c:pt>
                <c:pt idx="26155">
                  <c:v>6</c:v>
                </c:pt>
                <c:pt idx="26156">
                  <c:v>6</c:v>
                </c:pt>
                <c:pt idx="26157">
                  <c:v>6</c:v>
                </c:pt>
                <c:pt idx="26158">
                  <c:v>6</c:v>
                </c:pt>
                <c:pt idx="26159">
                  <c:v>6</c:v>
                </c:pt>
                <c:pt idx="26160">
                  <c:v>6</c:v>
                </c:pt>
                <c:pt idx="26161">
                  <c:v>6</c:v>
                </c:pt>
                <c:pt idx="26162">
                  <c:v>6</c:v>
                </c:pt>
                <c:pt idx="26163">
                  <c:v>6</c:v>
                </c:pt>
                <c:pt idx="26164">
                  <c:v>6</c:v>
                </c:pt>
                <c:pt idx="26165">
                  <c:v>6</c:v>
                </c:pt>
                <c:pt idx="26166">
                  <c:v>6</c:v>
                </c:pt>
                <c:pt idx="26167">
                  <c:v>6</c:v>
                </c:pt>
                <c:pt idx="26168">
                  <c:v>6</c:v>
                </c:pt>
                <c:pt idx="26169">
                  <c:v>6</c:v>
                </c:pt>
                <c:pt idx="26170">
                  <c:v>6</c:v>
                </c:pt>
                <c:pt idx="26171">
                  <c:v>6</c:v>
                </c:pt>
                <c:pt idx="26172">
                  <c:v>6</c:v>
                </c:pt>
                <c:pt idx="26173">
                  <c:v>6</c:v>
                </c:pt>
                <c:pt idx="26174">
                  <c:v>6</c:v>
                </c:pt>
                <c:pt idx="26175">
                  <c:v>6</c:v>
                </c:pt>
                <c:pt idx="26176">
                  <c:v>6</c:v>
                </c:pt>
                <c:pt idx="26177">
                  <c:v>6</c:v>
                </c:pt>
                <c:pt idx="26178">
                  <c:v>6</c:v>
                </c:pt>
                <c:pt idx="26179">
                  <c:v>6</c:v>
                </c:pt>
                <c:pt idx="26180">
                  <c:v>6</c:v>
                </c:pt>
                <c:pt idx="26181">
                  <c:v>6</c:v>
                </c:pt>
                <c:pt idx="26182">
                  <c:v>6</c:v>
                </c:pt>
                <c:pt idx="26183">
                  <c:v>6</c:v>
                </c:pt>
                <c:pt idx="26184">
                  <c:v>6</c:v>
                </c:pt>
                <c:pt idx="26185">
                  <c:v>6</c:v>
                </c:pt>
                <c:pt idx="26186">
                  <c:v>6</c:v>
                </c:pt>
                <c:pt idx="26187">
                  <c:v>6</c:v>
                </c:pt>
                <c:pt idx="26188">
                  <c:v>6</c:v>
                </c:pt>
                <c:pt idx="26189">
                  <c:v>6</c:v>
                </c:pt>
                <c:pt idx="26190">
                  <c:v>6</c:v>
                </c:pt>
                <c:pt idx="26191">
                  <c:v>6</c:v>
                </c:pt>
                <c:pt idx="26192">
                  <c:v>6</c:v>
                </c:pt>
                <c:pt idx="26193">
                  <c:v>6</c:v>
                </c:pt>
                <c:pt idx="26194">
                  <c:v>6</c:v>
                </c:pt>
                <c:pt idx="26195">
                  <c:v>6</c:v>
                </c:pt>
                <c:pt idx="26196">
                  <c:v>6</c:v>
                </c:pt>
                <c:pt idx="26197">
                  <c:v>6</c:v>
                </c:pt>
                <c:pt idx="26198">
                  <c:v>6</c:v>
                </c:pt>
                <c:pt idx="26199">
                  <c:v>6</c:v>
                </c:pt>
                <c:pt idx="26200">
                  <c:v>6</c:v>
                </c:pt>
                <c:pt idx="26201">
                  <c:v>6</c:v>
                </c:pt>
                <c:pt idx="26202">
                  <c:v>6</c:v>
                </c:pt>
                <c:pt idx="26203">
                  <c:v>6</c:v>
                </c:pt>
                <c:pt idx="26204">
                  <c:v>6</c:v>
                </c:pt>
                <c:pt idx="26205">
                  <c:v>6</c:v>
                </c:pt>
                <c:pt idx="26206">
                  <c:v>6</c:v>
                </c:pt>
                <c:pt idx="26207">
                  <c:v>6</c:v>
                </c:pt>
                <c:pt idx="26208">
                  <c:v>6</c:v>
                </c:pt>
                <c:pt idx="26209">
                  <c:v>6</c:v>
                </c:pt>
                <c:pt idx="26210">
                  <c:v>6</c:v>
                </c:pt>
                <c:pt idx="26211">
                  <c:v>6</c:v>
                </c:pt>
                <c:pt idx="26212">
                  <c:v>6</c:v>
                </c:pt>
                <c:pt idx="26213">
                  <c:v>6</c:v>
                </c:pt>
                <c:pt idx="26214">
                  <c:v>6</c:v>
                </c:pt>
                <c:pt idx="26215">
                  <c:v>6</c:v>
                </c:pt>
                <c:pt idx="26216">
                  <c:v>6</c:v>
                </c:pt>
                <c:pt idx="26217">
                  <c:v>6</c:v>
                </c:pt>
                <c:pt idx="26218">
                  <c:v>6</c:v>
                </c:pt>
                <c:pt idx="26219">
                  <c:v>6</c:v>
                </c:pt>
                <c:pt idx="26220">
                  <c:v>6</c:v>
                </c:pt>
                <c:pt idx="26221">
                  <c:v>6</c:v>
                </c:pt>
                <c:pt idx="26222">
                  <c:v>6</c:v>
                </c:pt>
                <c:pt idx="26223">
                  <c:v>6</c:v>
                </c:pt>
                <c:pt idx="26224">
                  <c:v>6</c:v>
                </c:pt>
                <c:pt idx="26225">
                  <c:v>6</c:v>
                </c:pt>
                <c:pt idx="26226">
                  <c:v>6</c:v>
                </c:pt>
                <c:pt idx="26227">
                  <c:v>6</c:v>
                </c:pt>
                <c:pt idx="26228">
                  <c:v>6</c:v>
                </c:pt>
                <c:pt idx="26229">
                  <c:v>6</c:v>
                </c:pt>
                <c:pt idx="26230">
                  <c:v>6</c:v>
                </c:pt>
                <c:pt idx="26231">
                  <c:v>6</c:v>
                </c:pt>
                <c:pt idx="26232">
                  <c:v>6</c:v>
                </c:pt>
                <c:pt idx="26233">
                  <c:v>6</c:v>
                </c:pt>
                <c:pt idx="26234">
                  <c:v>6</c:v>
                </c:pt>
                <c:pt idx="26235">
                  <c:v>6</c:v>
                </c:pt>
                <c:pt idx="26236">
                  <c:v>6</c:v>
                </c:pt>
                <c:pt idx="26237">
                  <c:v>6</c:v>
                </c:pt>
                <c:pt idx="26238">
                  <c:v>6</c:v>
                </c:pt>
                <c:pt idx="26239">
                  <c:v>6</c:v>
                </c:pt>
                <c:pt idx="26240">
                  <c:v>6</c:v>
                </c:pt>
                <c:pt idx="26241">
                  <c:v>6</c:v>
                </c:pt>
                <c:pt idx="26242">
                  <c:v>6</c:v>
                </c:pt>
                <c:pt idx="26243">
                  <c:v>6</c:v>
                </c:pt>
                <c:pt idx="26244">
                  <c:v>6</c:v>
                </c:pt>
                <c:pt idx="26245">
                  <c:v>6</c:v>
                </c:pt>
                <c:pt idx="26246">
                  <c:v>6</c:v>
                </c:pt>
                <c:pt idx="26247">
                  <c:v>6</c:v>
                </c:pt>
                <c:pt idx="26248">
                  <c:v>6</c:v>
                </c:pt>
                <c:pt idx="26249">
                  <c:v>6</c:v>
                </c:pt>
                <c:pt idx="26250">
                  <c:v>6</c:v>
                </c:pt>
                <c:pt idx="26251">
                  <c:v>6</c:v>
                </c:pt>
                <c:pt idx="26252">
                  <c:v>6</c:v>
                </c:pt>
                <c:pt idx="26253">
                  <c:v>6</c:v>
                </c:pt>
                <c:pt idx="26254">
                  <c:v>6</c:v>
                </c:pt>
                <c:pt idx="26255">
                  <c:v>6</c:v>
                </c:pt>
                <c:pt idx="26256">
                  <c:v>6</c:v>
                </c:pt>
                <c:pt idx="26257">
                  <c:v>6</c:v>
                </c:pt>
                <c:pt idx="26258">
                  <c:v>6</c:v>
                </c:pt>
                <c:pt idx="26259">
                  <c:v>6</c:v>
                </c:pt>
                <c:pt idx="26260">
                  <c:v>6</c:v>
                </c:pt>
                <c:pt idx="26261">
                  <c:v>6</c:v>
                </c:pt>
                <c:pt idx="26262">
                  <c:v>6</c:v>
                </c:pt>
                <c:pt idx="26263">
                  <c:v>6</c:v>
                </c:pt>
                <c:pt idx="26264">
                  <c:v>6</c:v>
                </c:pt>
                <c:pt idx="26265">
                  <c:v>6</c:v>
                </c:pt>
                <c:pt idx="26266">
                  <c:v>6</c:v>
                </c:pt>
                <c:pt idx="26267">
                  <c:v>6</c:v>
                </c:pt>
                <c:pt idx="26268">
                  <c:v>6</c:v>
                </c:pt>
                <c:pt idx="26269">
                  <c:v>6</c:v>
                </c:pt>
                <c:pt idx="26270">
                  <c:v>6</c:v>
                </c:pt>
                <c:pt idx="26271">
                  <c:v>6</c:v>
                </c:pt>
                <c:pt idx="26272">
                  <c:v>6</c:v>
                </c:pt>
                <c:pt idx="26273">
                  <c:v>6</c:v>
                </c:pt>
                <c:pt idx="26274">
                  <c:v>6</c:v>
                </c:pt>
                <c:pt idx="26275">
                  <c:v>6</c:v>
                </c:pt>
                <c:pt idx="26276">
                  <c:v>6</c:v>
                </c:pt>
                <c:pt idx="26277">
                  <c:v>6</c:v>
                </c:pt>
                <c:pt idx="26278">
                  <c:v>6</c:v>
                </c:pt>
                <c:pt idx="26279">
                  <c:v>6</c:v>
                </c:pt>
                <c:pt idx="26280">
                  <c:v>6</c:v>
                </c:pt>
                <c:pt idx="26281">
                  <c:v>6</c:v>
                </c:pt>
                <c:pt idx="26282">
                  <c:v>6</c:v>
                </c:pt>
                <c:pt idx="26283">
                  <c:v>6</c:v>
                </c:pt>
                <c:pt idx="26284">
                  <c:v>6</c:v>
                </c:pt>
                <c:pt idx="26285">
                  <c:v>6</c:v>
                </c:pt>
                <c:pt idx="26286">
                  <c:v>6</c:v>
                </c:pt>
                <c:pt idx="26287">
                  <c:v>6</c:v>
                </c:pt>
                <c:pt idx="26288">
                  <c:v>6</c:v>
                </c:pt>
                <c:pt idx="26289">
                  <c:v>6</c:v>
                </c:pt>
                <c:pt idx="26290">
                  <c:v>6</c:v>
                </c:pt>
                <c:pt idx="26291">
                  <c:v>6</c:v>
                </c:pt>
                <c:pt idx="26292">
                  <c:v>6</c:v>
                </c:pt>
                <c:pt idx="26293">
                  <c:v>6</c:v>
                </c:pt>
                <c:pt idx="26294">
                  <c:v>6</c:v>
                </c:pt>
                <c:pt idx="26295">
                  <c:v>6</c:v>
                </c:pt>
                <c:pt idx="26296">
                  <c:v>6</c:v>
                </c:pt>
                <c:pt idx="26297">
                  <c:v>6</c:v>
                </c:pt>
                <c:pt idx="26298">
                  <c:v>6</c:v>
                </c:pt>
                <c:pt idx="26299">
                  <c:v>6</c:v>
                </c:pt>
                <c:pt idx="26300">
                  <c:v>6</c:v>
                </c:pt>
                <c:pt idx="26301">
                  <c:v>6</c:v>
                </c:pt>
                <c:pt idx="26302">
                  <c:v>6</c:v>
                </c:pt>
                <c:pt idx="26303">
                  <c:v>6</c:v>
                </c:pt>
                <c:pt idx="26304">
                  <c:v>6</c:v>
                </c:pt>
                <c:pt idx="26305">
                  <c:v>6</c:v>
                </c:pt>
                <c:pt idx="26306">
                  <c:v>6</c:v>
                </c:pt>
                <c:pt idx="26307">
                  <c:v>6</c:v>
                </c:pt>
                <c:pt idx="26308">
                  <c:v>6</c:v>
                </c:pt>
                <c:pt idx="26309">
                  <c:v>6</c:v>
                </c:pt>
                <c:pt idx="26310">
                  <c:v>6</c:v>
                </c:pt>
                <c:pt idx="26311">
                  <c:v>6</c:v>
                </c:pt>
                <c:pt idx="26312">
                  <c:v>6</c:v>
                </c:pt>
                <c:pt idx="26313">
                  <c:v>6</c:v>
                </c:pt>
                <c:pt idx="26314">
                  <c:v>6</c:v>
                </c:pt>
                <c:pt idx="26315">
                  <c:v>6</c:v>
                </c:pt>
                <c:pt idx="26316">
                  <c:v>6</c:v>
                </c:pt>
                <c:pt idx="26317">
                  <c:v>6</c:v>
                </c:pt>
                <c:pt idx="26318">
                  <c:v>6</c:v>
                </c:pt>
                <c:pt idx="26319">
                  <c:v>6</c:v>
                </c:pt>
                <c:pt idx="26320">
                  <c:v>6</c:v>
                </c:pt>
                <c:pt idx="26321">
                  <c:v>6</c:v>
                </c:pt>
                <c:pt idx="26322">
                  <c:v>6</c:v>
                </c:pt>
                <c:pt idx="26323">
                  <c:v>6</c:v>
                </c:pt>
                <c:pt idx="26324">
                  <c:v>6</c:v>
                </c:pt>
                <c:pt idx="26325">
                  <c:v>6</c:v>
                </c:pt>
                <c:pt idx="26326">
                  <c:v>6</c:v>
                </c:pt>
                <c:pt idx="26327">
                  <c:v>6</c:v>
                </c:pt>
                <c:pt idx="26328">
                  <c:v>6</c:v>
                </c:pt>
                <c:pt idx="26329">
                  <c:v>6</c:v>
                </c:pt>
                <c:pt idx="26330">
                  <c:v>6</c:v>
                </c:pt>
                <c:pt idx="26331">
                  <c:v>6</c:v>
                </c:pt>
                <c:pt idx="26332">
                  <c:v>6</c:v>
                </c:pt>
                <c:pt idx="26333">
                  <c:v>6</c:v>
                </c:pt>
                <c:pt idx="26334">
                  <c:v>6</c:v>
                </c:pt>
                <c:pt idx="26335">
                  <c:v>6</c:v>
                </c:pt>
                <c:pt idx="26336">
                  <c:v>6</c:v>
                </c:pt>
                <c:pt idx="26337">
                  <c:v>6</c:v>
                </c:pt>
                <c:pt idx="26338">
                  <c:v>6</c:v>
                </c:pt>
                <c:pt idx="26339">
                  <c:v>6</c:v>
                </c:pt>
                <c:pt idx="26340">
                  <c:v>6</c:v>
                </c:pt>
                <c:pt idx="26341">
                  <c:v>6</c:v>
                </c:pt>
                <c:pt idx="26342">
                  <c:v>6</c:v>
                </c:pt>
                <c:pt idx="26343">
                  <c:v>6</c:v>
                </c:pt>
                <c:pt idx="26344">
                  <c:v>6</c:v>
                </c:pt>
                <c:pt idx="26345">
                  <c:v>6</c:v>
                </c:pt>
                <c:pt idx="26346">
                  <c:v>6</c:v>
                </c:pt>
                <c:pt idx="26347">
                  <c:v>6</c:v>
                </c:pt>
                <c:pt idx="26348">
                  <c:v>6</c:v>
                </c:pt>
                <c:pt idx="26349">
                  <c:v>6</c:v>
                </c:pt>
                <c:pt idx="26350">
                  <c:v>6</c:v>
                </c:pt>
                <c:pt idx="26351">
                  <c:v>6</c:v>
                </c:pt>
                <c:pt idx="26352">
                  <c:v>6</c:v>
                </c:pt>
                <c:pt idx="26353">
                  <c:v>6</c:v>
                </c:pt>
                <c:pt idx="26354">
                  <c:v>6</c:v>
                </c:pt>
                <c:pt idx="26355">
                  <c:v>6</c:v>
                </c:pt>
                <c:pt idx="26356">
                  <c:v>6</c:v>
                </c:pt>
                <c:pt idx="26357">
                  <c:v>6</c:v>
                </c:pt>
                <c:pt idx="26358">
                  <c:v>6</c:v>
                </c:pt>
                <c:pt idx="26359">
                  <c:v>6</c:v>
                </c:pt>
                <c:pt idx="26360">
                  <c:v>6</c:v>
                </c:pt>
                <c:pt idx="26361">
                  <c:v>6</c:v>
                </c:pt>
                <c:pt idx="26362">
                  <c:v>6</c:v>
                </c:pt>
                <c:pt idx="26363">
                  <c:v>6</c:v>
                </c:pt>
                <c:pt idx="26364">
                  <c:v>6</c:v>
                </c:pt>
                <c:pt idx="26365">
                  <c:v>6</c:v>
                </c:pt>
                <c:pt idx="26366">
                  <c:v>6</c:v>
                </c:pt>
                <c:pt idx="26367">
                  <c:v>6</c:v>
                </c:pt>
                <c:pt idx="26368">
                  <c:v>6</c:v>
                </c:pt>
                <c:pt idx="26369">
                  <c:v>6</c:v>
                </c:pt>
                <c:pt idx="26370">
                  <c:v>6</c:v>
                </c:pt>
                <c:pt idx="26371">
                  <c:v>6</c:v>
                </c:pt>
                <c:pt idx="26372">
                  <c:v>6</c:v>
                </c:pt>
                <c:pt idx="26373">
                  <c:v>6</c:v>
                </c:pt>
                <c:pt idx="26374">
                  <c:v>6</c:v>
                </c:pt>
                <c:pt idx="26375">
                  <c:v>6</c:v>
                </c:pt>
                <c:pt idx="26376">
                  <c:v>6</c:v>
                </c:pt>
                <c:pt idx="26377">
                  <c:v>6</c:v>
                </c:pt>
                <c:pt idx="26378">
                  <c:v>6</c:v>
                </c:pt>
                <c:pt idx="26379">
                  <c:v>6</c:v>
                </c:pt>
                <c:pt idx="26380">
                  <c:v>6</c:v>
                </c:pt>
                <c:pt idx="26381">
                  <c:v>6</c:v>
                </c:pt>
                <c:pt idx="26382">
                  <c:v>6</c:v>
                </c:pt>
                <c:pt idx="26383">
                  <c:v>6</c:v>
                </c:pt>
                <c:pt idx="26384">
                  <c:v>6</c:v>
                </c:pt>
                <c:pt idx="26385">
                  <c:v>6</c:v>
                </c:pt>
                <c:pt idx="26386">
                  <c:v>6</c:v>
                </c:pt>
                <c:pt idx="26387">
                  <c:v>6</c:v>
                </c:pt>
                <c:pt idx="26388">
                  <c:v>6</c:v>
                </c:pt>
                <c:pt idx="26389">
                  <c:v>6</c:v>
                </c:pt>
                <c:pt idx="26390">
                  <c:v>6</c:v>
                </c:pt>
                <c:pt idx="26391">
                  <c:v>6</c:v>
                </c:pt>
                <c:pt idx="26392">
                  <c:v>6</c:v>
                </c:pt>
                <c:pt idx="26393">
                  <c:v>6</c:v>
                </c:pt>
                <c:pt idx="26394">
                  <c:v>6</c:v>
                </c:pt>
                <c:pt idx="26395">
                  <c:v>6</c:v>
                </c:pt>
                <c:pt idx="26396">
                  <c:v>6</c:v>
                </c:pt>
                <c:pt idx="26397">
                  <c:v>6</c:v>
                </c:pt>
                <c:pt idx="26398">
                  <c:v>6</c:v>
                </c:pt>
                <c:pt idx="26399">
                  <c:v>6</c:v>
                </c:pt>
                <c:pt idx="26400">
                  <c:v>6</c:v>
                </c:pt>
                <c:pt idx="26401">
                  <c:v>6</c:v>
                </c:pt>
                <c:pt idx="26402">
                  <c:v>6</c:v>
                </c:pt>
                <c:pt idx="26403">
                  <c:v>6</c:v>
                </c:pt>
                <c:pt idx="26404">
                  <c:v>6</c:v>
                </c:pt>
                <c:pt idx="26405">
                  <c:v>6</c:v>
                </c:pt>
                <c:pt idx="26406">
                  <c:v>6</c:v>
                </c:pt>
                <c:pt idx="26407">
                  <c:v>6</c:v>
                </c:pt>
                <c:pt idx="26408">
                  <c:v>6</c:v>
                </c:pt>
                <c:pt idx="26409">
                  <c:v>6</c:v>
                </c:pt>
                <c:pt idx="26410">
                  <c:v>6</c:v>
                </c:pt>
                <c:pt idx="26411">
                  <c:v>6</c:v>
                </c:pt>
                <c:pt idx="26412">
                  <c:v>6</c:v>
                </c:pt>
                <c:pt idx="26413">
                  <c:v>6</c:v>
                </c:pt>
                <c:pt idx="26414">
                  <c:v>6</c:v>
                </c:pt>
                <c:pt idx="26415">
                  <c:v>6</c:v>
                </c:pt>
                <c:pt idx="26416">
                  <c:v>6</c:v>
                </c:pt>
                <c:pt idx="26417">
                  <c:v>6</c:v>
                </c:pt>
                <c:pt idx="26418">
                  <c:v>6</c:v>
                </c:pt>
                <c:pt idx="26419">
                  <c:v>6</c:v>
                </c:pt>
                <c:pt idx="26420">
                  <c:v>6</c:v>
                </c:pt>
                <c:pt idx="26421">
                  <c:v>6</c:v>
                </c:pt>
                <c:pt idx="26422">
                  <c:v>6</c:v>
                </c:pt>
                <c:pt idx="26423">
                  <c:v>6</c:v>
                </c:pt>
                <c:pt idx="26424">
                  <c:v>6</c:v>
                </c:pt>
                <c:pt idx="26425">
                  <c:v>6</c:v>
                </c:pt>
                <c:pt idx="26426">
                  <c:v>6</c:v>
                </c:pt>
                <c:pt idx="26427">
                  <c:v>6</c:v>
                </c:pt>
                <c:pt idx="26428">
                  <c:v>6</c:v>
                </c:pt>
                <c:pt idx="26429">
                  <c:v>6</c:v>
                </c:pt>
                <c:pt idx="26430">
                  <c:v>6</c:v>
                </c:pt>
                <c:pt idx="26431">
                  <c:v>6</c:v>
                </c:pt>
                <c:pt idx="26432">
                  <c:v>6</c:v>
                </c:pt>
                <c:pt idx="26433">
                  <c:v>6</c:v>
                </c:pt>
                <c:pt idx="26434">
                  <c:v>6</c:v>
                </c:pt>
                <c:pt idx="26435">
                  <c:v>6</c:v>
                </c:pt>
                <c:pt idx="26436">
                  <c:v>6</c:v>
                </c:pt>
                <c:pt idx="26437">
                  <c:v>6</c:v>
                </c:pt>
                <c:pt idx="26438">
                  <c:v>6</c:v>
                </c:pt>
                <c:pt idx="26439">
                  <c:v>6</c:v>
                </c:pt>
                <c:pt idx="26440">
                  <c:v>6</c:v>
                </c:pt>
                <c:pt idx="26441">
                  <c:v>6</c:v>
                </c:pt>
                <c:pt idx="26442">
                  <c:v>6</c:v>
                </c:pt>
                <c:pt idx="26443">
                  <c:v>6</c:v>
                </c:pt>
                <c:pt idx="26444">
                  <c:v>6</c:v>
                </c:pt>
                <c:pt idx="26445">
                  <c:v>6</c:v>
                </c:pt>
                <c:pt idx="26446">
                  <c:v>6</c:v>
                </c:pt>
                <c:pt idx="26447">
                  <c:v>6</c:v>
                </c:pt>
                <c:pt idx="26448">
                  <c:v>6</c:v>
                </c:pt>
                <c:pt idx="26449">
                  <c:v>6</c:v>
                </c:pt>
                <c:pt idx="26450">
                  <c:v>6</c:v>
                </c:pt>
                <c:pt idx="26451">
                  <c:v>6</c:v>
                </c:pt>
                <c:pt idx="26452">
                  <c:v>6</c:v>
                </c:pt>
                <c:pt idx="26453">
                  <c:v>6</c:v>
                </c:pt>
                <c:pt idx="26454">
                  <c:v>6</c:v>
                </c:pt>
                <c:pt idx="26455">
                  <c:v>6</c:v>
                </c:pt>
                <c:pt idx="26456">
                  <c:v>6</c:v>
                </c:pt>
                <c:pt idx="26457">
                  <c:v>6</c:v>
                </c:pt>
                <c:pt idx="26458">
                  <c:v>6</c:v>
                </c:pt>
                <c:pt idx="26459">
                  <c:v>6</c:v>
                </c:pt>
                <c:pt idx="26460">
                  <c:v>6</c:v>
                </c:pt>
                <c:pt idx="26461">
                  <c:v>6</c:v>
                </c:pt>
                <c:pt idx="26462">
                  <c:v>6</c:v>
                </c:pt>
                <c:pt idx="26463">
                  <c:v>6</c:v>
                </c:pt>
                <c:pt idx="26464">
                  <c:v>6</c:v>
                </c:pt>
                <c:pt idx="26465">
                  <c:v>6</c:v>
                </c:pt>
                <c:pt idx="26466">
                  <c:v>6</c:v>
                </c:pt>
                <c:pt idx="26467">
                  <c:v>6</c:v>
                </c:pt>
                <c:pt idx="26468">
                  <c:v>6</c:v>
                </c:pt>
                <c:pt idx="26469">
                  <c:v>6</c:v>
                </c:pt>
                <c:pt idx="26470">
                  <c:v>6</c:v>
                </c:pt>
                <c:pt idx="26471">
                  <c:v>6</c:v>
                </c:pt>
                <c:pt idx="26472">
                  <c:v>6</c:v>
                </c:pt>
                <c:pt idx="26473">
                  <c:v>6</c:v>
                </c:pt>
                <c:pt idx="26474">
                  <c:v>6</c:v>
                </c:pt>
                <c:pt idx="26475">
                  <c:v>6</c:v>
                </c:pt>
                <c:pt idx="26476">
                  <c:v>6</c:v>
                </c:pt>
                <c:pt idx="26477">
                  <c:v>6</c:v>
                </c:pt>
                <c:pt idx="26478">
                  <c:v>6</c:v>
                </c:pt>
                <c:pt idx="26479">
                  <c:v>6</c:v>
                </c:pt>
                <c:pt idx="26480">
                  <c:v>6</c:v>
                </c:pt>
                <c:pt idx="26481">
                  <c:v>6</c:v>
                </c:pt>
                <c:pt idx="26482">
                  <c:v>6</c:v>
                </c:pt>
                <c:pt idx="26483">
                  <c:v>6</c:v>
                </c:pt>
                <c:pt idx="26484">
                  <c:v>6</c:v>
                </c:pt>
                <c:pt idx="26485">
                  <c:v>6</c:v>
                </c:pt>
                <c:pt idx="26486">
                  <c:v>6</c:v>
                </c:pt>
                <c:pt idx="26487">
                  <c:v>6</c:v>
                </c:pt>
                <c:pt idx="26488">
                  <c:v>6</c:v>
                </c:pt>
                <c:pt idx="26489">
                  <c:v>6</c:v>
                </c:pt>
                <c:pt idx="26490">
                  <c:v>6</c:v>
                </c:pt>
                <c:pt idx="26491">
                  <c:v>6</c:v>
                </c:pt>
                <c:pt idx="26492">
                  <c:v>6</c:v>
                </c:pt>
                <c:pt idx="26493">
                  <c:v>6</c:v>
                </c:pt>
                <c:pt idx="26494">
                  <c:v>6</c:v>
                </c:pt>
                <c:pt idx="26495">
                  <c:v>6</c:v>
                </c:pt>
                <c:pt idx="26496">
                  <c:v>6</c:v>
                </c:pt>
                <c:pt idx="26497">
                  <c:v>6</c:v>
                </c:pt>
                <c:pt idx="26498">
                  <c:v>6</c:v>
                </c:pt>
                <c:pt idx="26499">
                  <c:v>6</c:v>
                </c:pt>
                <c:pt idx="26500">
                  <c:v>6</c:v>
                </c:pt>
                <c:pt idx="26501">
                  <c:v>6</c:v>
                </c:pt>
                <c:pt idx="26502">
                  <c:v>6</c:v>
                </c:pt>
                <c:pt idx="26503">
                  <c:v>6</c:v>
                </c:pt>
                <c:pt idx="26504">
                  <c:v>6</c:v>
                </c:pt>
                <c:pt idx="26505">
                  <c:v>6</c:v>
                </c:pt>
                <c:pt idx="26506">
                  <c:v>6</c:v>
                </c:pt>
                <c:pt idx="26507">
                  <c:v>6</c:v>
                </c:pt>
                <c:pt idx="26508">
                  <c:v>6</c:v>
                </c:pt>
                <c:pt idx="26509">
                  <c:v>6</c:v>
                </c:pt>
                <c:pt idx="26510">
                  <c:v>6</c:v>
                </c:pt>
                <c:pt idx="26511">
                  <c:v>6</c:v>
                </c:pt>
                <c:pt idx="26512">
                  <c:v>6</c:v>
                </c:pt>
                <c:pt idx="26513">
                  <c:v>6</c:v>
                </c:pt>
                <c:pt idx="26514">
                  <c:v>6</c:v>
                </c:pt>
                <c:pt idx="26515">
                  <c:v>6</c:v>
                </c:pt>
                <c:pt idx="26516">
                  <c:v>6</c:v>
                </c:pt>
                <c:pt idx="26517">
                  <c:v>6</c:v>
                </c:pt>
                <c:pt idx="26518">
                  <c:v>6</c:v>
                </c:pt>
                <c:pt idx="26519">
                  <c:v>6</c:v>
                </c:pt>
                <c:pt idx="26520">
                  <c:v>6</c:v>
                </c:pt>
                <c:pt idx="26521">
                  <c:v>6</c:v>
                </c:pt>
                <c:pt idx="26522">
                  <c:v>6</c:v>
                </c:pt>
                <c:pt idx="26523">
                  <c:v>6</c:v>
                </c:pt>
                <c:pt idx="26524">
                  <c:v>6</c:v>
                </c:pt>
                <c:pt idx="26525">
                  <c:v>6</c:v>
                </c:pt>
                <c:pt idx="26526">
                  <c:v>6</c:v>
                </c:pt>
                <c:pt idx="26527">
                  <c:v>6</c:v>
                </c:pt>
                <c:pt idx="26528">
                  <c:v>6</c:v>
                </c:pt>
                <c:pt idx="26529">
                  <c:v>6</c:v>
                </c:pt>
                <c:pt idx="26530">
                  <c:v>6</c:v>
                </c:pt>
                <c:pt idx="26531">
                  <c:v>6</c:v>
                </c:pt>
                <c:pt idx="26532">
                  <c:v>6</c:v>
                </c:pt>
                <c:pt idx="26533">
                  <c:v>6</c:v>
                </c:pt>
                <c:pt idx="26534">
                  <c:v>6</c:v>
                </c:pt>
                <c:pt idx="26535">
                  <c:v>6</c:v>
                </c:pt>
                <c:pt idx="26536">
                  <c:v>6</c:v>
                </c:pt>
                <c:pt idx="26537">
                  <c:v>6</c:v>
                </c:pt>
                <c:pt idx="26538">
                  <c:v>6</c:v>
                </c:pt>
                <c:pt idx="26539">
                  <c:v>6</c:v>
                </c:pt>
                <c:pt idx="26540">
                  <c:v>6</c:v>
                </c:pt>
                <c:pt idx="26541">
                  <c:v>6</c:v>
                </c:pt>
                <c:pt idx="26542">
                  <c:v>6</c:v>
                </c:pt>
                <c:pt idx="26543">
                  <c:v>6</c:v>
                </c:pt>
                <c:pt idx="26544">
                  <c:v>6</c:v>
                </c:pt>
                <c:pt idx="26545">
                  <c:v>6</c:v>
                </c:pt>
                <c:pt idx="26546">
                  <c:v>6</c:v>
                </c:pt>
                <c:pt idx="26547">
                  <c:v>6</c:v>
                </c:pt>
                <c:pt idx="26548">
                  <c:v>6</c:v>
                </c:pt>
                <c:pt idx="26549">
                  <c:v>6</c:v>
                </c:pt>
                <c:pt idx="26550">
                  <c:v>6</c:v>
                </c:pt>
                <c:pt idx="26551">
                  <c:v>6</c:v>
                </c:pt>
                <c:pt idx="26552">
                  <c:v>6</c:v>
                </c:pt>
                <c:pt idx="26553">
                  <c:v>6</c:v>
                </c:pt>
                <c:pt idx="26554">
                  <c:v>6</c:v>
                </c:pt>
                <c:pt idx="26555">
                  <c:v>6</c:v>
                </c:pt>
                <c:pt idx="26556">
                  <c:v>6</c:v>
                </c:pt>
                <c:pt idx="26557">
                  <c:v>6</c:v>
                </c:pt>
                <c:pt idx="26558">
                  <c:v>6</c:v>
                </c:pt>
                <c:pt idx="26559">
                  <c:v>6</c:v>
                </c:pt>
                <c:pt idx="26560">
                  <c:v>6</c:v>
                </c:pt>
                <c:pt idx="26561">
                  <c:v>6</c:v>
                </c:pt>
                <c:pt idx="26562">
                  <c:v>6</c:v>
                </c:pt>
                <c:pt idx="26563">
                  <c:v>6</c:v>
                </c:pt>
                <c:pt idx="26564">
                  <c:v>6</c:v>
                </c:pt>
                <c:pt idx="26565">
                  <c:v>6</c:v>
                </c:pt>
                <c:pt idx="26566">
                  <c:v>6</c:v>
                </c:pt>
                <c:pt idx="26567">
                  <c:v>6</c:v>
                </c:pt>
                <c:pt idx="26568">
                  <c:v>6</c:v>
                </c:pt>
                <c:pt idx="26569">
                  <c:v>6</c:v>
                </c:pt>
                <c:pt idx="26570">
                  <c:v>6</c:v>
                </c:pt>
                <c:pt idx="26571">
                  <c:v>6</c:v>
                </c:pt>
                <c:pt idx="26572">
                  <c:v>6</c:v>
                </c:pt>
                <c:pt idx="26573">
                  <c:v>6</c:v>
                </c:pt>
                <c:pt idx="26574">
                  <c:v>6</c:v>
                </c:pt>
                <c:pt idx="26575">
                  <c:v>6</c:v>
                </c:pt>
                <c:pt idx="26576">
                  <c:v>6</c:v>
                </c:pt>
                <c:pt idx="26577">
                  <c:v>6</c:v>
                </c:pt>
                <c:pt idx="26578">
                  <c:v>6</c:v>
                </c:pt>
                <c:pt idx="26579">
                  <c:v>6</c:v>
                </c:pt>
                <c:pt idx="26580">
                  <c:v>6</c:v>
                </c:pt>
                <c:pt idx="26581">
                  <c:v>6</c:v>
                </c:pt>
                <c:pt idx="26582">
                  <c:v>6</c:v>
                </c:pt>
                <c:pt idx="26583">
                  <c:v>6</c:v>
                </c:pt>
                <c:pt idx="26584">
                  <c:v>6</c:v>
                </c:pt>
                <c:pt idx="26585">
                  <c:v>6</c:v>
                </c:pt>
                <c:pt idx="26586">
                  <c:v>6</c:v>
                </c:pt>
                <c:pt idx="26587">
                  <c:v>6</c:v>
                </c:pt>
                <c:pt idx="26588">
                  <c:v>6</c:v>
                </c:pt>
                <c:pt idx="26589">
                  <c:v>6</c:v>
                </c:pt>
                <c:pt idx="26590">
                  <c:v>6</c:v>
                </c:pt>
                <c:pt idx="26591">
                  <c:v>6</c:v>
                </c:pt>
                <c:pt idx="26592">
                  <c:v>6</c:v>
                </c:pt>
                <c:pt idx="26593">
                  <c:v>6</c:v>
                </c:pt>
                <c:pt idx="26594">
                  <c:v>6</c:v>
                </c:pt>
                <c:pt idx="26595">
                  <c:v>6</c:v>
                </c:pt>
                <c:pt idx="26596">
                  <c:v>6</c:v>
                </c:pt>
                <c:pt idx="26597">
                  <c:v>6</c:v>
                </c:pt>
                <c:pt idx="26598">
                  <c:v>6</c:v>
                </c:pt>
                <c:pt idx="26599">
                  <c:v>6</c:v>
                </c:pt>
                <c:pt idx="26600">
                  <c:v>6</c:v>
                </c:pt>
                <c:pt idx="26601">
                  <c:v>6</c:v>
                </c:pt>
                <c:pt idx="26602">
                  <c:v>6</c:v>
                </c:pt>
                <c:pt idx="26603">
                  <c:v>6</c:v>
                </c:pt>
                <c:pt idx="26604">
                  <c:v>6</c:v>
                </c:pt>
                <c:pt idx="26605">
                  <c:v>6</c:v>
                </c:pt>
                <c:pt idx="26606">
                  <c:v>6</c:v>
                </c:pt>
                <c:pt idx="26607">
                  <c:v>6</c:v>
                </c:pt>
                <c:pt idx="26608">
                  <c:v>6</c:v>
                </c:pt>
                <c:pt idx="26609">
                  <c:v>6</c:v>
                </c:pt>
                <c:pt idx="26610">
                  <c:v>6</c:v>
                </c:pt>
                <c:pt idx="26611">
                  <c:v>6</c:v>
                </c:pt>
                <c:pt idx="26612">
                  <c:v>6</c:v>
                </c:pt>
                <c:pt idx="26613">
                  <c:v>6</c:v>
                </c:pt>
                <c:pt idx="26614">
                  <c:v>6</c:v>
                </c:pt>
                <c:pt idx="26615">
                  <c:v>6</c:v>
                </c:pt>
                <c:pt idx="26616">
                  <c:v>6</c:v>
                </c:pt>
                <c:pt idx="26617">
                  <c:v>6</c:v>
                </c:pt>
                <c:pt idx="26618">
                  <c:v>6</c:v>
                </c:pt>
                <c:pt idx="26619">
                  <c:v>6</c:v>
                </c:pt>
                <c:pt idx="26620">
                  <c:v>6</c:v>
                </c:pt>
                <c:pt idx="26621">
                  <c:v>6</c:v>
                </c:pt>
                <c:pt idx="26622">
                  <c:v>6</c:v>
                </c:pt>
                <c:pt idx="26623">
                  <c:v>6</c:v>
                </c:pt>
                <c:pt idx="26624">
                  <c:v>6</c:v>
                </c:pt>
                <c:pt idx="26625">
                  <c:v>6</c:v>
                </c:pt>
                <c:pt idx="26626">
                  <c:v>6</c:v>
                </c:pt>
                <c:pt idx="26627">
                  <c:v>6</c:v>
                </c:pt>
                <c:pt idx="26628">
                  <c:v>6</c:v>
                </c:pt>
                <c:pt idx="26629">
                  <c:v>6</c:v>
                </c:pt>
                <c:pt idx="26630">
                  <c:v>6</c:v>
                </c:pt>
                <c:pt idx="26631">
                  <c:v>6</c:v>
                </c:pt>
                <c:pt idx="26632">
                  <c:v>6</c:v>
                </c:pt>
                <c:pt idx="26633">
                  <c:v>6</c:v>
                </c:pt>
                <c:pt idx="26634">
                  <c:v>6</c:v>
                </c:pt>
                <c:pt idx="26635">
                  <c:v>6</c:v>
                </c:pt>
                <c:pt idx="26636">
                  <c:v>6</c:v>
                </c:pt>
                <c:pt idx="26637">
                  <c:v>6</c:v>
                </c:pt>
                <c:pt idx="26638">
                  <c:v>6</c:v>
                </c:pt>
                <c:pt idx="26639">
                  <c:v>6</c:v>
                </c:pt>
                <c:pt idx="26640">
                  <c:v>6</c:v>
                </c:pt>
                <c:pt idx="26641">
                  <c:v>6</c:v>
                </c:pt>
                <c:pt idx="26642">
                  <c:v>6</c:v>
                </c:pt>
                <c:pt idx="26643">
                  <c:v>6</c:v>
                </c:pt>
                <c:pt idx="26644">
                  <c:v>6</c:v>
                </c:pt>
                <c:pt idx="26645">
                  <c:v>6</c:v>
                </c:pt>
                <c:pt idx="26646">
                  <c:v>6</c:v>
                </c:pt>
                <c:pt idx="26647">
                  <c:v>6</c:v>
                </c:pt>
                <c:pt idx="26648">
                  <c:v>6</c:v>
                </c:pt>
                <c:pt idx="26649">
                  <c:v>6</c:v>
                </c:pt>
                <c:pt idx="26650">
                  <c:v>6</c:v>
                </c:pt>
                <c:pt idx="26651">
                  <c:v>6</c:v>
                </c:pt>
                <c:pt idx="26652">
                  <c:v>6</c:v>
                </c:pt>
                <c:pt idx="26653">
                  <c:v>6</c:v>
                </c:pt>
                <c:pt idx="26654">
                  <c:v>6</c:v>
                </c:pt>
                <c:pt idx="26655">
                  <c:v>6</c:v>
                </c:pt>
                <c:pt idx="26656">
                  <c:v>6</c:v>
                </c:pt>
                <c:pt idx="26657">
                  <c:v>6</c:v>
                </c:pt>
                <c:pt idx="26658">
                  <c:v>6</c:v>
                </c:pt>
                <c:pt idx="26659">
                  <c:v>6</c:v>
                </c:pt>
                <c:pt idx="26660">
                  <c:v>6</c:v>
                </c:pt>
                <c:pt idx="26661">
                  <c:v>6</c:v>
                </c:pt>
                <c:pt idx="26662">
                  <c:v>6</c:v>
                </c:pt>
                <c:pt idx="26663">
                  <c:v>6</c:v>
                </c:pt>
                <c:pt idx="26664">
                  <c:v>6</c:v>
                </c:pt>
                <c:pt idx="26665">
                  <c:v>6</c:v>
                </c:pt>
                <c:pt idx="26666">
                  <c:v>6</c:v>
                </c:pt>
                <c:pt idx="26667">
                  <c:v>6</c:v>
                </c:pt>
                <c:pt idx="26668">
                  <c:v>6</c:v>
                </c:pt>
                <c:pt idx="26669">
                  <c:v>6</c:v>
                </c:pt>
                <c:pt idx="26670">
                  <c:v>6</c:v>
                </c:pt>
                <c:pt idx="26671">
                  <c:v>6</c:v>
                </c:pt>
                <c:pt idx="26672">
                  <c:v>6</c:v>
                </c:pt>
                <c:pt idx="26673">
                  <c:v>6</c:v>
                </c:pt>
                <c:pt idx="26674">
                  <c:v>6</c:v>
                </c:pt>
                <c:pt idx="26675">
                  <c:v>6</c:v>
                </c:pt>
                <c:pt idx="26676">
                  <c:v>6</c:v>
                </c:pt>
                <c:pt idx="26677">
                  <c:v>6</c:v>
                </c:pt>
                <c:pt idx="26678">
                  <c:v>6</c:v>
                </c:pt>
                <c:pt idx="26679">
                  <c:v>6</c:v>
                </c:pt>
                <c:pt idx="26680">
                  <c:v>6</c:v>
                </c:pt>
                <c:pt idx="26681">
                  <c:v>6</c:v>
                </c:pt>
                <c:pt idx="26682">
                  <c:v>6</c:v>
                </c:pt>
                <c:pt idx="26683">
                  <c:v>6</c:v>
                </c:pt>
                <c:pt idx="26684">
                  <c:v>6</c:v>
                </c:pt>
                <c:pt idx="26685">
                  <c:v>6</c:v>
                </c:pt>
                <c:pt idx="26686">
                  <c:v>6</c:v>
                </c:pt>
                <c:pt idx="26687">
                  <c:v>6</c:v>
                </c:pt>
                <c:pt idx="26688">
                  <c:v>6</c:v>
                </c:pt>
                <c:pt idx="26689">
                  <c:v>6</c:v>
                </c:pt>
                <c:pt idx="26690">
                  <c:v>6</c:v>
                </c:pt>
                <c:pt idx="26691">
                  <c:v>6</c:v>
                </c:pt>
                <c:pt idx="26692">
                  <c:v>6</c:v>
                </c:pt>
                <c:pt idx="26693">
                  <c:v>6</c:v>
                </c:pt>
                <c:pt idx="26694">
                  <c:v>6</c:v>
                </c:pt>
                <c:pt idx="26695">
                  <c:v>6</c:v>
                </c:pt>
                <c:pt idx="26696">
                  <c:v>6</c:v>
                </c:pt>
                <c:pt idx="26697">
                  <c:v>6</c:v>
                </c:pt>
                <c:pt idx="26698">
                  <c:v>6</c:v>
                </c:pt>
                <c:pt idx="26699">
                  <c:v>6</c:v>
                </c:pt>
                <c:pt idx="26700">
                  <c:v>6</c:v>
                </c:pt>
                <c:pt idx="26701">
                  <c:v>6</c:v>
                </c:pt>
                <c:pt idx="26702">
                  <c:v>6</c:v>
                </c:pt>
                <c:pt idx="26703">
                  <c:v>6</c:v>
                </c:pt>
                <c:pt idx="26704">
                  <c:v>6</c:v>
                </c:pt>
                <c:pt idx="26705">
                  <c:v>6</c:v>
                </c:pt>
                <c:pt idx="26706">
                  <c:v>6</c:v>
                </c:pt>
                <c:pt idx="26707">
                  <c:v>6</c:v>
                </c:pt>
                <c:pt idx="26708">
                  <c:v>6</c:v>
                </c:pt>
                <c:pt idx="26709">
                  <c:v>6</c:v>
                </c:pt>
                <c:pt idx="26710">
                  <c:v>6</c:v>
                </c:pt>
                <c:pt idx="26711">
                  <c:v>6</c:v>
                </c:pt>
                <c:pt idx="26712">
                  <c:v>6</c:v>
                </c:pt>
                <c:pt idx="26713">
                  <c:v>6</c:v>
                </c:pt>
                <c:pt idx="26714">
                  <c:v>6</c:v>
                </c:pt>
                <c:pt idx="26715">
                  <c:v>6</c:v>
                </c:pt>
                <c:pt idx="26716">
                  <c:v>6</c:v>
                </c:pt>
                <c:pt idx="26717">
                  <c:v>6</c:v>
                </c:pt>
                <c:pt idx="26718">
                  <c:v>6</c:v>
                </c:pt>
                <c:pt idx="26719">
                  <c:v>6</c:v>
                </c:pt>
                <c:pt idx="26720">
                  <c:v>6</c:v>
                </c:pt>
                <c:pt idx="26721">
                  <c:v>6</c:v>
                </c:pt>
                <c:pt idx="26722">
                  <c:v>6</c:v>
                </c:pt>
                <c:pt idx="26723">
                  <c:v>6</c:v>
                </c:pt>
                <c:pt idx="26724">
                  <c:v>6</c:v>
                </c:pt>
                <c:pt idx="26725">
                  <c:v>6</c:v>
                </c:pt>
                <c:pt idx="26726">
                  <c:v>6</c:v>
                </c:pt>
                <c:pt idx="26727">
                  <c:v>6</c:v>
                </c:pt>
                <c:pt idx="26728">
                  <c:v>6</c:v>
                </c:pt>
                <c:pt idx="26729">
                  <c:v>6</c:v>
                </c:pt>
                <c:pt idx="26730">
                  <c:v>6</c:v>
                </c:pt>
                <c:pt idx="26731">
                  <c:v>6</c:v>
                </c:pt>
                <c:pt idx="26732">
                  <c:v>6</c:v>
                </c:pt>
                <c:pt idx="26733">
                  <c:v>6</c:v>
                </c:pt>
                <c:pt idx="26734">
                  <c:v>6</c:v>
                </c:pt>
                <c:pt idx="26735">
                  <c:v>6</c:v>
                </c:pt>
                <c:pt idx="26736">
                  <c:v>6</c:v>
                </c:pt>
                <c:pt idx="26737">
                  <c:v>6</c:v>
                </c:pt>
                <c:pt idx="26738">
                  <c:v>6</c:v>
                </c:pt>
                <c:pt idx="26739">
                  <c:v>6</c:v>
                </c:pt>
                <c:pt idx="26740">
                  <c:v>6</c:v>
                </c:pt>
                <c:pt idx="26741">
                  <c:v>6</c:v>
                </c:pt>
                <c:pt idx="26742">
                  <c:v>6</c:v>
                </c:pt>
                <c:pt idx="26743">
                  <c:v>6</c:v>
                </c:pt>
                <c:pt idx="26744">
                  <c:v>6</c:v>
                </c:pt>
                <c:pt idx="26745">
                  <c:v>6</c:v>
                </c:pt>
                <c:pt idx="26746">
                  <c:v>6</c:v>
                </c:pt>
                <c:pt idx="26747">
                  <c:v>6</c:v>
                </c:pt>
                <c:pt idx="26748">
                  <c:v>6</c:v>
                </c:pt>
                <c:pt idx="26749">
                  <c:v>6</c:v>
                </c:pt>
                <c:pt idx="26750">
                  <c:v>6</c:v>
                </c:pt>
                <c:pt idx="26751">
                  <c:v>6</c:v>
                </c:pt>
                <c:pt idx="26752">
                  <c:v>6</c:v>
                </c:pt>
                <c:pt idx="26753">
                  <c:v>6</c:v>
                </c:pt>
                <c:pt idx="26754">
                  <c:v>6</c:v>
                </c:pt>
                <c:pt idx="26755">
                  <c:v>6</c:v>
                </c:pt>
                <c:pt idx="26756">
                  <c:v>6</c:v>
                </c:pt>
                <c:pt idx="26757">
                  <c:v>6</c:v>
                </c:pt>
                <c:pt idx="26758">
                  <c:v>6</c:v>
                </c:pt>
                <c:pt idx="26759">
                  <c:v>6</c:v>
                </c:pt>
                <c:pt idx="26760">
                  <c:v>6</c:v>
                </c:pt>
                <c:pt idx="26761">
                  <c:v>6</c:v>
                </c:pt>
                <c:pt idx="26762">
                  <c:v>6</c:v>
                </c:pt>
                <c:pt idx="26763">
                  <c:v>6</c:v>
                </c:pt>
                <c:pt idx="26764">
                  <c:v>6</c:v>
                </c:pt>
                <c:pt idx="26765">
                  <c:v>6</c:v>
                </c:pt>
                <c:pt idx="26766">
                  <c:v>6</c:v>
                </c:pt>
                <c:pt idx="26767">
                  <c:v>6</c:v>
                </c:pt>
                <c:pt idx="26768">
                  <c:v>6</c:v>
                </c:pt>
                <c:pt idx="26769">
                  <c:v>6</c:v>
                </c:pt>
                <c:pt idx="26770">
                  <c:v>6</c:v>
                </c:pt>
                <c:pt idx="26771">
                  <c:v>6</c:v>
                </c:pt>
                <c:pt idx="26772">
                  <c:v>6</c:v>
                </c:pt>
                <c:pt idx="26773">
                  <c:v>6</c:v>
                </c:pt>
                <c:pt idx="26774">
                  <c:v>6</c:v>
                </c:pt>
                <c:pt idx="26775">
                  <c:v>6</c:v>
                </c:pt>
                <c:pt idx="26776">
                  <c:v>6</c:v>
                </c:pt>
                <c:pt idx="26777">
                  <c:v>6</c:v>
                </c:pt>
                <c:pt idx="26778">
                  <c:v>6</c:v>
                </c:pt>
                <c:pt idx="26779">
                  <c:v>6</c:v>
                </c:pt>
                <c:pt idx="26780">
                  <c:v>6</c:v>
                </c:pt>
                <c:pt idx="26781">
                  <c:v>6</c:v>
                </c:pt>
                <c:pt idx="26782">
                  <c:v>6</c:v>
                </c:pt>
                <c:pt idx="26783">
                  <c:v>6</c:v>
                </c:pt>
                <c:pt idx="26784">
                  <c:v>6</c:v>
                </c:pt>
                <c:pt idx="26785">
                  <c:v>6</c:v>
                </c:pt>
                <c:pt idx="26786">
                  <c:v>6</c:v>
                </c:pt>
                <c:pt idx="26787">
                  <c:v>6</c:v>
                </c:pt>
                <c:pt idx="26788">
                  <c:v>6</c:v>
                </c:pt>
                <c:pt idx="26789">
                  <c:v>6</c:v>
                </c:pt>
                <c:pt idx="26790">
                  <c:v>6</c:v>
                </c:pt>
                <c:pt idx="26791">
                  <c:v>6</c:v>
                </c:pt>
                <c:pt idx="26792">
                  <c:v>6</c:v>
                </c:pt>
                <c:pt idx="26793">
                  <c:v>6</c:v>
                </c:pt>
                <c:pt idx="26794">
                  <c:v>6</c:v>
                </c:pt>
                <c:pt idx="26795">
                  <c:v>6</c:v>
                </c:pt>
                <c:pt idx="26796">
                  <c:v>6</c:v>
                </c:pt>
                <c:pt idx="26797">
                  <c:v>6</c:v>
                </c:pt>
                <c:pt idx="26798">
                  <c:v>6</c:v>
                </c:pt>
                <c:pt idx="26799">
                  <c:v>6</c:v>
                </c:pt>
                <c:pt idx="26800">
                  <c:v>6</c:v>
                </c:pt>
                <c:pt idx="26801">
                  <c:v>6</c:v>
                </c:pt>
                <c:pt idx="26802">
                  <c:v>6</c:v>
                </c:pt>
                <c:pt idx="26803">
                  <c:v>6</c:v>
                </c:pt>
                <c:pt idx="26804">
                  <c:v>6</c:v>
                </c:pt>
                <c:pt idx="26805">
                  <c:v>6</c:v>
                </c:pt>
                <c:pt idx="26806">
                  <c:v>6</c:v>
                </c:pt>
                <c:pt idx="26807">
                  <c:v>6</c:v>
                </c:pt>
                <c:pt idx="26808">
                  <c:v>6</c:v>
                </c:pt>
                <c:pt idx="26809">
                  <c:v>6</c:v>
                </c:pt>
                <c:pt idx="26810">
                  <c:v>6</c:v>
                </c:pt>
                <c:pt idx="26811">
                  <c:v>6</c:v>
                </c:pt>
                <c:pt idx="26812">
                  <c:v>6</c:v>
                </c:pt>
                <c:pt idx="26813">
                  <c:v>6</c:v>
                </c:pt>
                <c:pt idx="26814">
                  <c:v>6</c:v>
                </c:pt>
                <c:pt idx="26815">
                  <c:v>6</c:v>
                </c:pt>
                <c:pt idx="26816">
                  <c:v>6</c:v>
                </c:pt>
                <c:pt idx="26817">
                  <c:v>6</c:v>
                </c:pt>
                <c:pt idx="26818">
                  <c:v>6</c:v>
                </c:pt>
                <c:pt idx="26819">
                  <c:v>6</c:v>
                </c:pt>
                <c:pt idx="26820">
                  <c:v>6</c:v>
                </c:pt>
                <c:pt idx="26821">
                  <c:v>6</c:v>
                </c:pt>
                <c:pt idx="26822">
                  <c:v>6</c:v>
                </c:pt>
                <c:pt idx="26823">
                  <c:v>6</c:v>
                </c:pt>
                <c:pt idx="26824">
                  <c:v>6</c:v>
                </c:pt>
                <c:pt idx="26825">
                  <c:v>6</c:v>
                </c:pt>
                <c:pt idx="26826">
                  <c:v>6</c:v>
                </c:pt>
                <c:pt idx="26827">
                  <c:v>6</c:v>
                </c:pt>
                <c:pt idx="26828">
                  <c:v>6</c:v>
                </c:pt>
                <c:pt idx="26829">
                  <c:v>6</c:v>
                </c:pt>
                <c:pt idx="26830">
                  <c:v>6</c:v>
                </c:pt>
                <c:pt idx="26831">
                  <c:v>6</c:v>
                </c:pt>
                <c:pt idx="26832">
                  <c:v>6</c:v>
                </c:pt>
                <c:pt idx="26833">
                  <c:v>6</c:v>
                </c:pt>
                <c:pt idx="26834">
                  <c:v>6</c:v>
                </c:pt>
                <c:pt idx="26835">
                  <c:v>6</c:v>
                </c:pt>
                <c:pt idx="26836">
                  <c:v>6</c:v>
                </c:pt>
                <c:pt idx="26837">
                  <c:v>6</c:v>
                </c:pt>
                <c:pt idx="26838">
                  <c:v>6</c:v>
                </c:pt>
                <c:pt idx="26839">
                  <c:v>6</c:v>
                </c:pt>
                <c:pt idx="26840">
                  <c:v>6</c:v>
                </c:pt>
                <c:pt idx="26841">
                  <c:v>6</c:v>
                </c:pt>
                <c:pt idx="26842">
                  <c:v>6</c:v>
                </c:pt>
                <c:pt idx="26843">
                  <c:v>6</c:v>
                </c:pt>
                <c:pt idx="26844">
                  <c:v>6</c:v>
                </c:pt>
                <c:pt idx="26845">
                  <c:v>6</c:v>
                </c:pt>
                <c:pt idx="26846">
                  <c:v>6</c:v>
                </c:pt>
                <c:pt idx="26847">
                  <c:v>6</c:v>
                </c:pt>
                <c:pt idx="26848">
                  <c:v>6</c:v>
                </c:pt>
                <c:pt idx="26849">
                  <c:v>6</c:v>
                </c:pt>
                <c:pt idx="26850">
                  <c:v>6</c:v>
                </c:pt>
                <c:pt idx="26851">
                  <c:v>6</c:v>
                </c:pt>
                <c:pt idx="26852">
                  <c:v>6</c:v>
                </c:pt>
                <c:pt idx="26853">
                  <c:v>6</c:v>
                </c:pt>
                <c:pt idx="26854">
                  <c:v>6</c:v>
                </c:pt>
                <c:pt idx="26855">
                  <c:v>6</c:v>
                </c:pt>
                <c:pt idx="26856">
                  <c:v>6</c:v>
                </c:pt>
                <c:pt idx="26857">
                  <c:v>6</c:v>
                </c:pt>
                <c:pt idx="26858">
                  <c:v>6</c:v>
                </c:pt>
                <c:pt idx="26859">
                  <c:v>6</c:v>
                </c:pt>
                <c:pt idx="26860">
                  <c:v>6</c:v>
                </c:pt>
                <c:pt idx="26861">
                  <c:v>6</c:v>
                </c:pt>
                <c:pt idx="26862">
                  <c:v>6</c:v>
                </c:pt>
                <c:pt idx="26863">
                  <c:v>6</c:v>
                </c:pt>
                <c:pt idx="26864">
                  <c:v>6</c:v>
                </c:pt>
                <c:pt idx="26865">
                  <c:v>6</c:v>
                </c:pt>
                <c:pt idx="26866">
                  <c:v>6</c:v>
                </c:pt>
                <c:pt idx="26867">
                  <c:v>6</c:v>
                </c:pt>
                <c:pt idx="26868">
                  <c:v>6</c:v>
                </c:pt>
                <c:pt idx="26869">
                  <c:v>6</c:v>
                </c:pt>
                <c:pt idx="26870">
                  <c:v>6</c:v>
                </c:pt>
                <c:pt idx="26871">
                  <c:v>6</c:v>
                </c:pt>
                <c:pt idx="26872">
                  <c:v>6</c:v>
                </c:pt>
                <c:pt idx="26873">
                  <c:v>6</c:v>
                </c:pt>
                <c:pt idx="26874">
                  <c:v>6</c:v>
                </c:pt>
                <c:pt idx="26875">
                  <c:v>6</c:v>
                </c:pt>
                <c:pt idx="26876">
                  <c:v>6</c:v>
                </c:pt>
                <c:pt idx="26877">
                  <c:v>6</c:v>
                </c:pt>
                <c:pt idx="26878">
                  <c:v>6</c:v>
                </c:pt>
                <c:pt idx="26879">
                  <c:v>6</c:v>
                </c:pt>
                <c:pt idx="26880">
                  <c:v>6</c:v>
                </c:pt>
                <c:pt idx="26881">
                  <c:v>6</c:v>
                </c:pt>
                <c:pt idx="26882">
                  <c:v>6</c:v>
                </c:pt>
                <c:pt idx="26883">
                  <c:v>6</c:v>
                </c:pt>
                <c:pt idx="26884">
                  <c:v>6</c:v>
                </c:pt>
                <c:pt idx="26885">
                  <c:v>6</c:v>
                </c:pt>
                <c:pt idx="26886">
                  <c:v>6</c:v>
                </c:pt>
                <c:pt idx="26887">
                  <c:v>6</c:v>
                </c:pt>
                <c:pt idx="26888">
                  <c:v>6</c:v>
                </c:pt>
                <c:pt idx="26889">
                  <c:v>6</c:v>
                </c:pt>
                <c:pt idx="26890">
                  <c:v>6</c:v>
                </c:pt>
                <c:pt idx="26891">
                  <c:v>6</c:v>
                </c:pt>
                <c:pt idx="26892">
                  <c:v>6</c:v>
                </c:pt>
                <c:pt idx="26893">
                  <c:v>6</c:v>
                </c:pt>
                <c:pt idx="26894">
                  <c:v>6</c:v>
                </c:pt>
                <c:pt idx="26895">
                  <c:v>6</c:v>
                </c:pt>
                <c:pt idx="26896">
                  <c:v>6</c:v>
                </c:pt>
                <c:pt idx="26897">
                  <c:v>6</c:v>
                </c:pt>
                <c:pt idx="26898">
                  <c:v>6</c:v>
                </c:pt>
                <c:pt idx="26899">
                  <c:v>6</c:v>
                </c:pt>
                <c:pt idx="26900">
                  <c:v>6</c:v>
                </c:pt>
                <c:pt idx="26901">
                  <c:v>6</c:v>
                </c:pt>
                <c:pt idx="26902">
                  <c:v>6</c:v>
                </c:pt>
                <c:pt idx="26903">
                  <c:v>6</c:v>
                </c:pt>
                <c:pt idx="26904">
                  <c:v>6</c:v>
                </c:pt>
                <c:pt idx="26905">
                  <c:v>6</c:v>
                </c:pt>
                <c:pt idx="26906">
                  <c:v>6</c:v>
                </c:pt>
                <c:pt idx="26907">
                  <c:v>6</c:v>
                </c:pt>
                <c:pt idx="26908">
                  <c:v>6</c:v>
                </c:pt>
                <c:pt idx="26909">
                  <c:v>6</c:v>
                </c:pt>
                <c:pt idx="26910">
                  <c:v>6</c:v>
                </c:pt>
                <c:pt idx="26911">
                  <c:v>6</c:v>
                </c:pt>
                <c:pt idx="26912">
                  <c:v>6</c:v>
                </c:pt>
                <c:pt idx="26913">
                  <c:v>6</c:v>
                </c:pt>
                <c:pt idx="26914">
                  <c:v>6</c:v>
                </c:pt>
                <c:pt idx="26915">
                  <c:v>6</c:v>
                </c:pt>
                <c:pt idx="26916">
                  <c:v>6</c:v>
                </c:pt>
                <c:pt idx="26917">
                  <c:v>6</c:v>
                </c:pt>
                <c:pt idx="26918">
                  <c:v>6</c:v>
                </c:pt>
                <c:pt idx="26919">
                  <c:v>6</c:v>
                </c:pt>
                <c:pt idx="26920">
                  <c:v>6</c:v>
                </c:pt>
                <c:pt idx="26921">
                  <c:v>6</c:v>
                </c:pt>
                <c:pt idx="26922">
                  <c:v>6</c:v>
                </c:pt>
                <c:pt idx="26923">
                  <c:v>6</c:v>
                </c:pt>
                <c:pt idx="26924">
                  <c:v>6</c:v>
                </c:pt>
                <c:pt idx="26925">
                  <c:v>6</c:v>
                </c:pt>
                <c:pt idx="26926">
                  <c:v>6</c:v>
                </c:pt>
                <c:pt idx="26927">
                  <c:v>6</c:v>
                </c:pt>
                <c:pt idx="26928">
                  <c:v>6</c:v>
                </c:pt>
                <c:pt idx="26929">
                  <c:v>6</c:v>
                </c:pt>
                <c:pt idx="26930">
                  <c:v>6</c:v>
                </c:pt>
                <c:pt idx="26931">
                  <c:v>6</c:v>
                </c:pt>
                <c:pt idx="26932">
                  <c:v>6</c:v>
                </c:pt>
                <c:pt idx="26933">
                  <c:v>6</c:v>
                </c:pt>
                <c:pt idx="26934">
                  <c:v>6</c:v>
                </c:pt>
                <c:pt idx="26935">
                  <c:v>6</c:v>
                </c:pt>
                <c:pt idx="26936">
                  <c:v>6</c:v>
                </c:pt>
                <c:pt idx="26937">
                  <c:v>6</c:v>
                </c:pt>
                <c:pt idx="26938">
                  <c:v>6</c:v>
                </c:pt>
                <c:pt idx="26939">
                  <c:v>6</c:v>
                </c:pt>
                <c:pt idx="26940">
                  <c:v>6</c:v>
                </c:pt>
                <c:pt idx="26941">
                  <c:v>6</c:v>
                </c:pt>
                <c:pt idx="26942">
                  <c:v>6</c:v>
                </c:pt>
                <c:pt idx="26943">
                  <c:v>6</c:v>
                </c:pt>
                <c:pt idx="26944">
                  <c:v>6</c:v>
                </c:pt>
                <c:pt idx="26945">
                  <c:v>6</c:v>
                </c:pt>
                <c:pt idx="26946">
                  <c:v>6</c:v>
                </c:pt>
                <c:pt idx="26947">
                  <c:v>6</c:v>
                </c:pt>
                <c:pt idx="26948">
                  <c:v>6</c:v>
                </c:pt>
                <c:pt idx="26949">
                  <c:v>6</c:v>
                </c:pt>
                <c:pt idx="26950">
                  <c:v>6</c:v>
                </c:pt>
                <c:pt idx="26951">
                  <c:v>6</c:v>
                </c:pt>
                <c:pt idx="26952">
                  <c:v>6</c:v>
                </c:pt>
                <c:pt idx="26953">
                  <c:v>6</c:v>
                </c:pt>
                <c:pt idx="26954">
                  <c:v>6</c:v>
                </c:pt>
                <c:pt idx="26955">
                  <c:v>6</c:v>
                </c:pt>
                <c:pt idx="26956">
                  <c:v>6</c:v>
                </c:pt>
                <c:pt idx="26957">
                  <c:v>6</c:v>
                </c:pt>
                <c:pt idx="26958">
                  <c:v>6</c:v>
                </c:pt>
                <c:pt idx="26959">
                  <c:v>6</c:v>
                </c:pt>
                <c:pt idx="26960">
                  <c:v>6</c:v>
                </c:pt>
                <c:pt idx="26961">
                  <c:v>6</c:v>
                </c:pt>
                <c:pt idx="26962">
                  <c:v>6</c:v>
                </c:pt>
                <c:pt idx="26963">
                  <c:v>6</c:v>
                </c:pt>
                <c:pt idx="26964">
                  <c:v>6</c:v>
                </c:pt>
                <c:pt idx="26965">
                  <c:v>6</c:v>
                </c:pt>
                <c:pt idx="26966">
                  <c:v>6</c:v>
                </c:pt>
                <c:pt idx="26967">
                  <c:v>6</c:v>
                </c:pt>
                <c:pt idx="26968">
                  <c:v>6</c:v>
                </c:pt>
                <c:pt idx="26969">
                  <c:v>6</c:v>
                </c:pt>
                <c:pt idx="26970">
                  <c:v>6</c:v>
                </c:pt>
                <c:pt idx="26971">
                  <c:v>6</c:v>
                </c:pt>
                <c:pt idx="26972">
                  <c:v>6</c:v>
                </c:pt>
                <c:pt idx="26973">
                  <c:v>6</c:v>
                </c:pt>
                <c:pt idx="26974">
                  <c:v>6</c:v>
                </c:pt>
                <c:pt idx="26975">
                  <c:v>6</c:v>
                </c:pt>
                <c:pt idx="26976">
                  <c:v>6</c:v>
                </c:pt>
                <c:pt idx="26977">
                  <c:v>6</c:v>
                </c:pt>
                <c:pt idx="26978">
                  <c:v>6</c:v>
                </c:pt>
                <c:pt idx="26979">
                  <c:v>6</c:v>
                </c:pt>
                <c:pt idx="26980">
                  <c:v>6</c:v>
                </c:pt>
                <c:pt idx="26981">
                  <c:v>6</c:v>
                </c:pt>
                <c:pt idx="26982">
                  <c:v>6</c:v>
                </c:pt>
                <c:pt idx="26983">
                  <c:v>6</c:v>
                </c:pt>
                <c:pt idx="26984">
                  <c:v>6</c:v>
                </c:pt>
                <c:pt idx="26985">
                  <c:v>6</c:v>
                </c:pt>
                <c:pt idx="26986">
                  <c:v>6</c:v>
                </c:pt>
                <c:pt idx="26987">
                  <c:v>6</c:v>
                </c:pt>
                <c:pt idx="26988">
                  <c:v>6</c:v>
                </c:pt>
                <c:pt idx="26989">
                  <c:v>6</c:v>
                </c:pt>
                <c:pt idx="26990">
                  <c:v>6</c:v>
                </c:pt>
                <c:pt idx="26991">
                  <c:v>6</c:v>
                </c:pt>
                <c:pt idx="26992">
                  <c:v>6</c:v>
                </c:pt>
                <c:pt idx="26993">
                  <c:v>6</c:v>
                </c:pt>
                <c:pt idx="26994">
                  <c:v>6</c:v>
                </c:pt>
                <c:pt idx="26995">
                  <c:v>6</c:v>
                </c:pt>
                <c:pt idx="26996">
                  <c:v>6</c:v>
                </c:pt>
                <c:pt idx="26997">
                  <c:v>6</c:v>
                </c:pt>
                <c:pt idx="26998">
                  <c:v>6</c:v>
                </c:pt>
                <c:pt idx="26999">
                  <c:v>6</c:v>
                </c:pt>
                <c:pt idx="27000">
                  <c:v>6</c:v>
                </c:pt>
                <c:pt idx="27001">
                  <c:v>6</c:v>
                </c:pt>
                <c:pt idx="27002">
                  <c:v>6</c:v>
                </c:pt>
                <c:pt idx="27003">
                  <c:v>6</c:v>
                </c:pt>
                <c:pt idx="27004">
                  <c:v>6</c:v>
                </c:pt>
                <c:pt idx="27005">
                  <c:v>6</c:v>
                </c:pt>
                <c:pt idx="27006">
                  <c:v>6</c:v>
                </c:pt>
                <c:pt idx="27007">
                  <c:v>6</c:v>
                </c:pt>
                <c:pt idx="27008">
                  <c:v>6</c:v>
                </c:pt>
                <c:pt idx="27009">
                  <c:v>6</c:v>
                </c:pt>
                <c:pt idx="27010">
                  <c:v>6</c:v>
                </c:pt>
                <c:pt idx="27011">
                  <c:v>6</c:v>
                </c:pt>
                <c:pt idx="27012">
                  <c:v>6</c:v>
                </c:pt>
                <c:pt idx="27013">
                  <c:v>6</c:v>
                </c:pt>
                <c:pt idx="27014">
                  <c:v>6</c:v>
                </c:pt>
                <c:pt idx="27015">
                  <c:v>6</c:v>
                </c:pt>
                <c:pt idx="27016">
                  <c:v>6</c:v>
                </c:pt>
                <c:pt idx="27017">
                  <c:v>6</c:v>
                </c:pt>
                <c:pt idx="27018">
                  <c:v>6</c:v>
                </c:pt>
                <c:pt idx="27019">
                  <c:v>6</c:v>
                </c:pt>
                <c:pt idx="27020">
                  <c:v>6</c:v>
                </c:pt>
                <c:pt idx="27021">
                  <c:v>6</c:v>
                </c:pt>
                <c:pt idx="27022">
                  <c:v>6</c:v>
                </c:pt>
                <c:pt idx="27023">
                  <c:v>6</c:v>
                </c:pt>
                <c:pt idx="27024">
                  <c:v>6</c:v>
                </c:pt>
                <c:pt idx="27025">
                  <c:v>6</c:v>
                </c:pt>
                <c:pt idx="27026">
                  <c:v>6</c:v>
                </c:pt>
                <c:pt idx="27027">
                  <c:v>6</c:v>
                </c:pt>
                <c:pt idx="27028">
                  <c:v>6</c:v>
                </c:pt>
                <c:pt idx="27029">
                  <c:v>6</c:v>
                </c:pt>
                <c:pt idx="27030">
                  <c:v>6</c:v>
                </c:pt>
                <c:pt idx="27031">
                  <c:v>6</c:v>
                </c:pt>
                <c:pt idx="27032">
                  <c:v>6</c:v>
                </c:pt>
                <c:pt idx="27033">
                  <c:v>6</c:v>
                </c:pt>
                <c:pt idx="27034">
                  <c:v>6</c:v>
                </c:pt>
                <c:pt idx="27035">
                  <c:v>6</c:v>
                </c:pt>
                <c:pt idx="27036">
                  <c:v>6</c:v>
                </c:pt>
                <c:pt idx="27037">
                  <c:v>6</c:v>
                </c:pt>
                <c:pt idx="27038">
                  <c:v>6</c:v>
                </c:pt>
                <c:pt idx="27039">
                  <c:v>6</c:v>
                </c:pt>
                <c:pt idx="27040">
                  <c:v>6</c:v>
                </c:pt>
                <c:pt idx="27041">
                  <c:v>6</c:v>
                </c:pt>
                <c:pt idx="27042">
                  <c:v>6</c:v>
                </c:pt>
                <c:pt idx="27043">
                  <c:v>6</c:v>
                </c:pt>
                <c:pt idx="27044">
                  <c:v>6</c:v>
                </c:pt>
                <c:pt idx="27045">
                  <c:v>6</c:v>
                </c:pt>
                <c:pt idx="27046">
                  <c:v>6</c:v>
                </c:pt>
                <c:pt idx="27047">
                  <c:v>6</c:v>
                </c:pt>
                <c:pt idx="27048">
                  <c:v>6</c:v>
                </c:pt>
                <c:pt idx="27049">
                  <c:v>6</c:v>
                </c:pt>
                <c:pt idx="27050">
                  <c:v>6</c:v>
                </c:pt>
                <c:pt idx="27051">
                  <c:v>6</c:v>
                </c:pt>
                <c:pt idx="27052">
                  <c:v>6</c:v>
                </c:pt>
                <c:pt idx="27053">
                  <c:v>6</c:v>
                </c:pt>
                <c:pt idx="27054">
                  <c:v>6</c:v>
                </c:pt>
                <c:pt idx="27055">
                  <c:v>6</c:v>
                </c:pt>
                <c:pt idx="27056">
                  <c:v>6</c:v>
                </c:pt>
                <c:pt idx="27057">
                  <c:v>6</c:v>
                </c:pt>
                <c:pt idx="27058">
                  <c:v>6</c:v>
                </c:pt>
                <c:pt idx="27059">
                  <c:v>6</c:v>
                </c:pt>
                <c:pt idx="27060">
                  <c:v>6</c:v>
                </c:pt>
                <c:pt idx="27061">
                  <c:v>6</c:v>
                </c:pt>
                <c:pt idx="27062">
                  <c:v>6</c:v>
                </c:pt>
                <c:pt idx="27063">
                  <c:v>6</c:v>
                </c:pt>
                <c:pt idx="27064">
                  <c:v>6</c:v>
                </c:pt>
                <c:pt idx="27065">
                  <c:v>6</c:v>
                </c:pt>
                <c:pt idx="27066">
                  <c:v>6</c:v>
                </c:pt>
                <c:pt idx="27067">
                  <c:v>6</c:v>
                </c:pt>
                <c:pt idx="27068">
                  <c:v>6</c:v>
                </c:pt>
                <c:pt idx="27069">
                  <c:v>6</c:v>
                </c:pt>
                <c:pt idx="27070">
                  <c:v>6</c:v>
                </c:pt>
                <c:pt idx="27071">
                  <c:v>6</c:v>
                </c:pt>
                <c:pt idx="27072">
                  <c:v>6</c:v>
                </c:pt>
                <c:pt idx="27073">
                  <c:v>6</c:v>
                </c:pt>
                <c:pt idx="27074">
                  <c:v>6</c:v>
                </c:pt>
                <c:pt idx="27075">
                  <c:v>6</c:v>
                </c:pt>
                <c:pt idx="27076">
                  <c:v>6</c:v>
                </c:pt>
                <c:pt idx="27077">
                  <c:v>6</c:v>
                </c:pt>
                <c:pt idx="27078">
                  <c:v>6</c:v>
                </c:pt>
                <c:pt idx="27079">
                  <c:v>6</c:v>
                </c:pt>
                <c:pt idx="27080">
                  <c:v>6</c:v>
                </c:pt>
                <c:pt idx="27081">
                  <c:v>6</c:v>
                </c:pt>
                <c:pt idx="27082">
                  <c:v>6</c:v>
                </c:pt>
                <c:pt idx="27083">
                  <c:v>6</c:v>
                </c:pt>
                <c:pt idx="27084">
                  <c:v>6</c:v>
                </c:pt>
                <c:pt idx="27085">
                  <c:v>6</c:v>
                </c:pt>
                <c:pt idx="27086">
                  <c:v>6</c:v>
                </c:pt>
                <c:pt idx="27087">
                  <c:v>6</c:v>
                </c:pt>
                <c:pt idx="27088">
                  <c:v>6</c:v>
                </c:pt>
                <c:pt idx="27089">
                  <c:v>6</c:v>
                </c:pt>
                <c:pt idx="27090">
                  <c:v>6</c:v>
                </c:pt>
                <c:pt idx="27091">
                  <c:v>6</c:v>
                </c:pt>
                <c:pt idx="27092">
                  <c:v>6</c:v>
                </c:pt>
                <c:pt idx="27093">
                  <c:v>6</c:v>
                </c:pt>
                <c:pt idx="27094">
                  <c:v>6</c:v>
                </c:pt>
                <c:pt idx="27095">
                  <c:v>6</c:v>
                </c:pt>
                <c:pt idx="27096">
                  <c:v>6</c:v>
                </c:pt>
                <c:pt idx="27097">
                  <c:v>6</c:v>
                </c:pt>
                <c:pt idx="27098">
                  <c:v>6</c:v>
                </c:pt>
                <c:pt idx="27099">
                  <c:v>6</c:v>
                </c:pt>
                <c:pt idx="27100">
                  <c:v>6</c:v>
                </c:pt>
                <c:pt idx="27101">
                  <c:v>6</c:v>
                </c:pt>
                <c:pt idx="27102">
                  <c:v>6</c:v>
                </c:pt>
                <c:pt idx="27103">
                  <c:v>6</c:v>
                </c:pt>
                <c:pt idx="27104">
                  <c:v>6</c:v>
                </c:pt>
                <c:pt idx="27105">
                  <c:v>6</c:v>
                </c:pt>
                <c:pt idx="27106">
                  <c:v>6</c:v>
                </c:pt>
                <c:pt idx="27107">
                  <c:v>6</c:v>
                </c:pt>
                <c:pt idx="27108">
                  <c:v>6</c:v>
                </c:pt>
                <c:pt idx="27109">
                  <c:v>6</c:v>
                </c:pt>
                <c:pt idx="27110">
                  <c:v>6</c:v>
                </c:pt>
                <c:pt idx="27111">
                  <c:v>6</c:v>
                </c:pt>
                <c:pt idx="27112">
                  <c:v>6</c:v>
                </c:pt>
                <c:pt idx="27113">
                  <c:v>6</c:v>
                </c:pt>
                <c:pt idx="27114">
                  <c:v>6</c:v>
                </c:pt>
                <c:pt idx="27115">
                  <c:v>6</c:v>
                </c:pt>
                <c:pt idx="27116">
                  <c:v>6</c:v>
                </c:pt>
                <c:pt idx="27117">
                  <c:v>6</c:v>
                </c:pt>
                <c:pt idx="27118">
                  <c:v>6</c:v>
                </c:pt>
                <c:pt idx="27119">
                  <c:v>6</c:v>
                </c:pt>
                <c:pt idx="27120">
                  <c:v>6</c:v>
                </c:pt>
                <c:pt idx="27121">
                  <c:v>6</c:v>
                </c:pt>
                <c:pt idx="27122">
                  <c:v>6</c:v>
                </c:pt>
                <c:pt idx="27123">
                  <c:v>6</c:v>
                </c:pt>
                <c:pt idx="27124">
                  <c:v>6</c:v>
                </c:pt>
                <c:pt idx="27125">
                  <c:v>6</c:v>
                </c:pt>
                <c:pt idx="27126">
                  <c:v>6</c:v>
                </c:pt>
                <c:pt idx="27127">
                  <c:v>6</c:v>
                </c:pt>
                <c:pt idx="27128">
                  <c:v>6</c:v>
                </c:pt>
                <c:pt idx="27129">
                  <c:v>6</c:v>
                </c:pt>
                <c:pt idx="27130">
                  <c:v>6</c:v>
                </c:pt>
                <c:pt idx="27131">
                  <c:v>6</c:v>
                </c:pt>
                <c:pt idx="27132">
                  <c:v>6</c:v>
                </c:pt>
                <c:pt idx="27133">
                  <c:v>6</c:v>
                </c:pt>
                <c:pt idx="27134">
                  <c:v>6</c:v>
                </c:pt>
                <c:pt idx="27135">
                  <c:v>6</c:v>
                </c:pt>
                <c:pt idx="27136">
                  <c:v>6</c:v>
                </c:pt>
                <c:pt idx="27137">
                  <c:v>6</c:v>
                </c:pt>
                <c:pt idx="27138">
                  <c:v>6</c:v>
                </c:pt>
                <c:pt idx="27139">
                  <c:v>6</c:v>
                </c:pt>
                <c:pt idx="27140">
                  <c:v>6</c:v>
                </c:pt>
                <c:pt idx="27141">
                  <c:v>6</c:v>
                </c:pt>
                <c:pt idx="27142">
                  <c:v>6</c:v>
                </c:pt>
                <c:pt idx="27143">
                  <c:v>6</c:v>
                </c:pt>
                <c:pt idx="27144">
                  <c:v>6</c:v>
                </c:pt>
                <c:pt idx="27145">
                  <c:v>6</c:v>
                </c:pt>
                <c:pt idx="27146">
                  <c:v>6</c:v>
                </c:pt>
                <c:pt idx="27147">
                  <c:v>6</c:v>
                </c:pt>
                <c:pt idx="27148">
                  <c:v>6</c:v>
                </c:pt>
                <c:pt idx="27149">
                  <c:v>6</c:v>
                </c:pt>
                <c:pt idx="27150">
                  <c:v>6</c:v>
                </c:pt>
                <c:pt idx="27151">
                  <c:v>6</c:v>
                </c:pt>
                <c:pt idx="27152">
                  <c:v>6</c:v>
                </c:pt>
                <c:pt idx="27153">
                  <c:v>6</c:v>
                </c:pt>
                <c:pt idx="27154">
                  <c:v>6</c:v>
                </c:pt>
                <c:pt idx="27155">
                  <c:v>6</c:v>
                </c:pt>
                <c:pt idx="27156">
                  <c:v>6</c:v>
                </c:pt>
                <c:pt idx="27157">
                  <c:v>6</c:v>
                </c:pt>
                <c:pt idx="27158">
                  <c:v>6</c:v>
                </c:pt>
                <c:pt idx="27159">
                  <c:v>6</c:v>
                </c:pt>
                <c:pt idx="27160">
                  <c:v>6</c:v>
                </c:pt>
                <c:pt idx="27161">
                  <c:v>6</c:v>
                </c:pt>
                <c:pt idx="27162">
                  <c:v>6</c:v>
                </c:pt>
                <c:pt idx="27163">
                  <c:v>6</c:v>
                </c:pt>
                <c:pt idx="27164">
                  <c:v>6</c:v>
                </c:pt>
                <c:pt idx="27165">
                  <c:v>6</c:v>
                </c:pt>
                <c:pt idx="27166">
                  <c:v>6</c:v>
                </c:pt>
                <c:pt idx="27167">
                  <c:v>6</c:v>
                </c:pt>
                <c:pt idx="27168">
                  <c:v>6</c:v>
                </c:pt>
                <c:pt idx="27169">
                  <c:v>6</c:v>
                </c:pt>
                <c:pt idx="27170">
                  <c:v>6</c:v>
                </c:pt>
                <c:pt idx="27171">
                  <c:v>6</c:v>
                </c:pt>
                <c:pt idx="27172">
                  <c:v>6</c:v>
                </c:pt>
                <c:pt idx="27173">
                  <c:v>6</c:v>
                </c:pt>
                <c:pt idx="27174">
                  <c:v>6</c:v>
                </c:pt>
                <c:pt idx="27175">
                  <c:v>6</c:v>
                </c:pt>
                <c:pt idx="27176">
                  <c:v>6</c:v>
                </c:pt>
                <c:pt idx="27177">
                  <c:v>6</c:v>
                </c:pt>
                <c:pt idx="27178">
                  <c:v>6</c:v>
                </c:pt>
                <c:pt idx="27179">
                  <c:v>6</c:v>
                </c:pt>
                <c:pt idx="27180">
                  <c:v>6</c:v>
                </c:pt>
                <c:pt idx="27181">
                  <c:v>6</c:v>
                </c:pt>
                <c:pt idx="27182">
                  <c:v>6</c:v>
                </c:pt>
                <c:pt idx="27183">
                  <c:v>6</c:v>
                </c:pt>
                <c:pt idx="27184">
                  <c:v>6</c:v>
                </c:pt>
                <c:pt idx="27185">
                  <c:v>6</c:v>
                </c:pt>
                <c:pt idx="27186">
                  <c:v>6</c:v>
                </c:pt>
                <c:pt idx="27187">
                  <c:v>6</c:v>
                </c:pt>
                <c:pt idx="27188">
                  <c:v>6</c:v>
                </c:pt>
                <c:pt idx="27189">
                  <c:v>6</c:v>
                </c:pt>
                <c:pt idx="27190">
                  <c:v>6</c:v>
                </c:pt>
                <c:pt idx="27191">
                  <c:v>6</c:v>
                </c:pt>
                <c:pt idx="27192">
                  <c:v>6</c:v>
                </c:pt>
                <c:pt idx="27193">
                  <c:v>6</c:v>
                </c:pt>
                <c:pt idx="27194">
                  <c:v>6</c:v>
                </c:pt>
                <c:pt idx="27195">
                  <c:v>6</c:v>
                </c:pt>
                <c:pt idx="27196">
                  <c:v>6</c:v>
                </c:pt>
                <c:pt idx="27197">
                  <c:v>6</c:v>
                </c:pt>
                <c:pt idx="27198">
                  <c:v>6</c:v>
                </c:pt>
                <c:pt idx="27199">
                  <c:v>6</c:v>
                </c:pt>
                <c:pt idx="27200">
                  <c:v>6</c:v>
                </c:pt>
                <c:pt idx="27201">
                  <c:v>6</c:v>
                </c:pt>
                <c:pt idx="27202">
                  <c:v>6</c:v>
                </c:pt>
                <c:pt idx="27203">
                  <c:v>6</c:v>
                </c:pt>
                <c:pt idx="27204">
                  <c:v>6</c:v>
                </c:pt>
                <c:pt idx="27205">
                  <c:v>6</c:v>
                </c:pt>
                <c:pt idx="27206">
                  <c:v>6</c:v>
                </c:pt>
                <c:pt idx="27207">
                  <c:v>6</c:v>
                </c:pt>
                <c:pt idx="27208">
                  <c:v>6</c:v>
                </c:pt>
                <c:pt idx="27209">
                  <c:v>6</c:v>
                </c:pt>
                <c:pt idx="27210">
                  <c:v>6</c:v>
                </c:pt>
                <c:pt idx="27211">
                  <c:v>6</c:v>
                </c:pt>
                <c:pt idx="27212">
                  <c:v>6</c:v>
                </c:pt>
                <c:pt idx="27213">
                  <c:v>6</c:v>
                </c:pt>
                <c:pt idx="27214">
                  <c:v>6</c:v>
                </c:pt>
                <c:pt idx="27215">
                  <c:v>6</c:v>
                </c:pt>
                <c:pt idx="27216">
                  <c:v>6</c:v>
                </c:pt>
                <c:pt idx="27217">
                  <c:v>6</c:v>
                </c:pt>
                <c:pt idx="27218">
                  <c:v>6</c:v>
                </c:pt>
                <c:pt idx="27219">
                  <c:v>6</c:v>
                </c:pt>
                <c:pt idx="27220">
                  <c:v>6</c:v>
                </c:pt>
                <c:pt idx="27221">
                  <c:v>6</c:v>
                </c:pt>
                <c:pt idx="27222">
                  <c:v>6</c:v>
                </c:pt>
                <c:pt idx="27223">
                  <c:v>6</c:v>
                </c:pt>
                <c:pt idx="27224">
                  <c:v>6</c:v>
                </c:pt>
                <c:pt idx="27225">
                  <c:v>6</c:v>
                </c:pt>
                <c:pt idx="27226">
                  <c:v>6</c:v>
                </c:pt>
                <c:pt idx="27227">
                  <c:v>6</c:v>
                </c:pt>
                <c:pt idx="27228">
                  <c:v>6</c:v>
                </c:pt>
                <c:pt idx="27229">
                  <c:v>6</c:v>
                </c:pt>
                <c:pt idx="27230">
                  <c:v>6</c:v>
                </c:pt>
                <c:pt idx="27231">
                  <c:v>6</c:v>
                </c:pt>
                <c:pt idx="27232">
                  <c:v>6</c:v>
                </c:pt>
                <c:pt idx="27233">
                  <c:v>6</c:v>
                </c:pt>
                <c:pt idx="27234">
                  <c:v>6</c:v>
                </c:pt>
                <c:pt idx="27235">
                  <c:v>6</c:v>
                </c:pt>
                <c:pt idx="27236">
                  <c:v>6</c:v>
                </c:pt>
                <c:pt idx="27237">
                  <c:v>6</c:v>
                </c:pt>
                <c:pt idx="27238">
                  <c:v>6</c:v>
                </c:pt>
                <c:pt idx="27239">
                  <c:v>6</c:v>
                </c:pt>
                <c:pt idx="27240">
                  <c:v>6</c:v>
                </c:pt>
                <c:pt idx="27241">
                  <c:v>6</c:v>
                </c:pt>
                <c:pt idx="27242">
                  <c:v>6</c:v>
                </c:pt>
                <c:pt idx="27243">
                  <c:v>6</c:v>
                </c:pt>
                <c:pt idx="27244">
                  <c:v>6</c:v>
                </c:pt>
                <c:pt idx="27245">
                  <c:v>6</c:v>
                </c:pt>
                <c:pt idx="27246">
                  <c:v>6</c:v>
                </c:pt>
                <c:pt idx="27247">
                  <c:v>6</c:v>
                </c:pt>
                <c:pt idx="27248">
                  <c:v>6</c:v>
                </c:pt>
                <c:pt idx="27249">
                  <c:v>6</c:v>
                </c:pt>
                <c:pt idx="27250">
                  <c:v>6</c:v>
                </c:pt>
                <c:pt idx="27251">
                  <c:v>6</c:v>
                </c:pt>
                <c:pt idx="27252">
                  <c:v>6</c:v>
                </c:pt>
                <c:pt idx="27253">
                  <c:v>6</c:v>
                </c:pt>
                <c:pt idx="27254">
                  <c:v>6</c:v>
                </c:pt>
                <c:pt idx="27255">
                  <c:v>6</c:v>
                </c:pt>
                <c:pt idx="27256">
                  <c:v>6</c:v>
                </c:pt>
                <c:pt idx="27257">
                  <c:v>6</c:v>
                </c:pt>
                <c:pt idx="27258">
                  <c:v>6</c:v>
                </c:pt>
                <c:pt idx="27259">
                  <c:v>6</c:v>
                </c:pt>
                <c:pt idx="27260">
                  <c:v>6</c:v>
                </c:pt>
                <c:pt idx="27261">
                  <c:v>6</c:v>
                </c:pt>
                <c:pt idx="27262">
                  <c:v>6</c:v>
                </c:pt>
                <c:pt idx="27263">
                  <c:v>6</c:v>
                </c:pt>
                <c:pt idx="27264">
                  <c:v>6</c:v>
                </c:pt>
                <c:pt idx="27265">
                  <c:v>6</c:v>
                </c:pt>
                <c:pt idx="27266">
                  <c:v>6</c:v>
                </c:pt>
                <c:pt idx="27267">
                  <c:v>6</c:v>
                </c:pt>
                <c:pt idx="27268">
                  <c:v>6</c:v>
                </c:pt>
                <c:pt idx="27269">
                  <c:v>6</c:v>
                </c:pt>
                <c:pt idx="27270">
                  <c:v>6</c:v>
                </c:pt>
                <c:pt idx="27271">
                  <c:v>6</c:v>
                </c:pt>
                <c:pt idx="27272">
                  <c:v>6</c:v>
                </c:pt>
                <c:pt idx="27273">
                  <c:v>6</c:v>
                </c:pt>
                <c:pt idx="27274">
                  <c:v>6</c:v>
                </c:pt>
                <c:pt idx="27275">
                  <c:v>6</c:v>
                </c:pt>
                <c:pt idx="27276">
                  <c:v>6</c:v>
                </c:pt>
                <c:pt idx="27277">
                  <c:v>6</c:v>
                </c:pt>
                <c:pt idx="27278">
                  <c:v>6</c:v>
                </c:pt>
                <c:pt idx="27279">
                  <c:v>6</c:v>
                </c:pt>
                <c:pt idx="27280">
                  <c:v>6</c:v>
                </c:pt>
                <c:pt idx="27281">
                  <c:v>6</c:v>
                </c:pt>
                <c:pt idx="27282">
                  <c:v>6</c:v>
                </c:pt>
                <c:pt idx="27283">
                  <c:v>6</c:v>
                </c:pt>
                <c:pt idx="27284">
                  <c:v>6</c:v>
                </c:pt>
                <c:pt idx="27285">
                  <c:v>6</c:v>
                </c:pt>
                <c:pt idx="27286">
                  <c:v>6</c:v>
                </c:pt>
                <c:pt idx="27287">
                  <c:v>6</c:v>
                </c:pt>
                <c:pt idx="27288">
                  <c:v>6</c:v>
                </c:pt>
                <c:pt idx="27289">
                  <c:v>6</c:v>
                </c:pt>
                <c:pt idx="27290">
                  <c:v>6</c:v>
                </c:pt>
                <c:pt idx="27291">
                  <c:v>6</c:v>
                </c:pt>
                <c:pt idx="27292">
                  <c:v>6</c:v>
                </c:pt>
                <c:pt idx="27293">
                  <c:v>6</c:v>
                </c:pt>
                <c:pt idx="27294">
                  <c:v>6</c:v>
                </c:pt>
                <c:pt idx="27295">
                  <c:v>6</c:v>
                </c:pt>
                <c:pt idx="27296">
                  <c:v>6</c:v>
                </c:pt>
                <c:pt idx="27297">
                  <c:v>6</c:v>
                </c:pt>
                <c:pt idx="27298">
                  <c:v>6</c:v>
                </c:pt>
                <c:pt idx="27299">
                  <c:v>6</c:v>
                </c:pt>
                <c:pt idx="27300">
                  <c:v>6</c:v>
                </c:pt>
                <c:pt idx="27301">
                  <c:v>6</c:v>
                </c:pt>
                <c:pt idx="27302">
                  <c:v>6</c:v>
                </c:pt>
                <c:pt idx="27303">
                  <c:v>6</c:v>
                </c:pt>
                <c:pt idx="27304">
                  <c:v>6</c:v>
                </c:pt>
                <c:pt idx="27305">
                  <c:v>6</c:v>
                </c:pt>
                <c:pt idx="27306">
                  <c:v>6</c:v>
                </c:pt>
                <c:pt idx="27307">
                  <c:v>6</c:v>
                </c:pt>
                <c:pt idx="27308">
                  <c:v>6</c:v>
                </c:pt>
                <c:pt idx="27309">
                  <c:v>6</c:v>
                </c:pt>
                <c:pt idx="27310">
                  <c:v>6</c:v>
                </c:pt>
                <c:pt idx="27311">
                  <c:v>6</c:v>
                </c:pt>
                <c:pt idx="27312">
                  <c:v>6</c:v>
                </c:pt>
                <c:pt idx="27313">
                  <c:v>6</c:v>
                </c:pt>
                <c:pt idx="27314">
                  <c:v>6</c:v>
                </c:pt>
                <c:pt idx="27315">
                  <c:v>6</c:v>
                </c:pt>
                <c:pt idx="27316">
                  <c:v>6</c:v>
                </c:pt>
                <c:pt idx="27317">
                  <c:v>6</c:v>
                </c:pt>
                <c:pt idx="27318">
                  <c:v>6</c:v>
                </c:pt>
                <c:pt idx="27319">
                  <c:v>6</c:v>
                </c:pt>
                <c:pt idx="27320">
                  <c:v>6</c:v>
                </c:pt>
                <c:pt idx="27321">
                  <c:v>6</c:v>
                </c:pt>
                <c:pt idx="27322">
                  <c:v>6</c:v>
                </c:pt>
                <c:pt idx="27323">
                  <c:v>6</c:v>
                </c:pt>
                <c:pt idx="27324">
                  <c:v>6</c:v>
                </c:pt>
                <c:pt idx="27325">
                  <c:v>6</c:v>
                </c:pt>
                <c:pt idx="27326">
                  <c:v>6</c:v>
                </c:pt>
                <c:pt idx="27327">
                  <c:v>6</c:v>
                </c:pt>
                <c:pt idx="27328">
                  <c:v>6</c:v>
                </c:pt>
                <c:pt idx="27329">
                  <c:v>6</c:v>
                </c:pt>
                <c:pt idx="27330">
                  <c:v>6</c:v>
                </c:pt>
                <c:pt idx="27331">
                  <c:v>6</c:v>
                </c:pt>
                <c:pt idx="27332">
                  <c:v>6</c:v>
                </c:pt>
                <c:pt idx="27333">
                  <c:v>6</c:v>
                </c:pt>
                <c:pt idx="27334">
                  <c:v>6</c:v>
                </c:pt>
                <c:pt idx="27335">
                  <c:v>6</c:v>
                </c:pt>
                <c:pt idx="27336">
                  <c:v>6</c:v>
                </c:pt>
                <c:pt idx="27337">
                  <c:v>6</c:v>
                </c:pt>
                <c:pt idx="27338">
                  <c:v>6</c:v>
                </c:pt>
                <c:pt idx="27339">
                  <c:v>6</c:v>
                </c:pt>
                <c:pt idx="27340">
                  <c:v>6</c:v>
                </c:pt>
                <c:pt idx="27341">
                  <c:v>6</c:v>
                </c:pt>
                <c:pt idx="27342">
                  <c:v>6</c:v>
                </c:pt>
                <c:pt idx="27343">
                  <c:v>6</c:v>
                </c:pt>
                <c:pt idx="27344">
                  <c:v>6</c:v>
                </c:pt>
                <c:pt idx="27345">
                  <c:v>6</c:v>
                </c:pt>
                <c:pt idx="27346">
                  <c:v>6</c:v>
                </c:pt>
                <c:pt idx="27347">
                  <c:v>6</c:v>
                </c:pt>
                <c:pt idx="27348">
                  <c:v>6</c:v>
                </c:pt>
                <c:pt idx="27349">
                  <c:v>6</c:v>
                </c:pt>
                <c:pt idx="27350">
                  <c:v>6</c:v>
                </c:pt>
                <c:pt idx="27351">
                  <c:v>6</c:v>
                </c:pt>
                <c:pt idx="27352">
                  <c:v>6</c:v>
                </c:pt>
                <c:pt idx="27353">
                  <c:v>6</c:v>
                </c:pt>
                <c:pt idx="27354">
                  <c:v>6</c:v>
                </c:pt>
                <c:pt idx="27355">
                  <c:v>6</c:v>
                </c:pt>
                <c:pt idx="27356">
                  <c:v>6</c:v>
                </c:pt>
                <c:pt idx="27357">
                  <c:v>6</c:v>
                </c:pt>
                <c:pt idx="27358">
                  <c:v>6</c:v>
                </c:pt>
                <c:pt idx="27359">
                  <c:v>6</c:v>
                </c:pt>
                <c:pt idx="27360">
                  <c:v>6</c:v>
                </c:pt>
                <c:pt idx="27361">
                  <c:v>6</c:v>
                </c:pt>
                <c:pt idx="27362">
                  <c:v>6</c:v>
                </c:pt>
                <c:pt idx="27363">
                  <c:v>6</c:v>
                </c:pt>
                <c:pt idx="27364">
                  <c:v>6</c:v>
                </c:pt>
                <c:pt idx="27365">
                  <c:v>6</c:v>
                </c:pt>
                <c:pt idx="27366">
                  <c:v>6</c:v>
                </c:pt>
                <c:pt idx="27367">
                  <c:v>6</c:v>
                </c:pt>
                <c:pt idx="27368">
                  <c:v>6</c:v>
                </c:pt>
                <c:pt idx="27369">
                  <c:v>6</c:v>
                </c:pt>
                <c:pt idx="27370">
                  <c:v>6</c:v>
                </c:pt>
                <c:pt idx="27371">
                  <c:v>6</c:v>
                </c:pt>
                <c:pt idx="27372">
                  <c:v>6</c:v>
                </c:pt>
                <c:pt idx="27373">
                  <c:v>6</c:v>
                </c:pt>
                <c:pt idx="27374">
                  <c:v>6</c:v>
                </c:pt>
                <c:pt idx="27375">
                  <c:v>6</c:v>
                </c:pt>
                <c:pt idx="27376">
                  <c:v>6</c:v>
                </c:pt>
                <c:pt idx="27377">
                  <c:v>6</c:v>
                </c:pt>
                <c:pt idx="27378">
                  <c:v>6</c:v>
                </c:pt>
                <c:pt idx="27379">
                  <c:v>6</c:v>
                </c:pt>
                <c:pt idx="27380">
                  <c:v>6</c:v>
                </c:pt>
                <c:pt idx="27381">
                  <c:v>6</c:v>
                </c:pt>
                <c:pt idx="27382">
                  <c:v>6</c:v>
                </c:pt>
                <c:pt idx="27383">
                  <c:v>6</c:v>
                </c:pt>
                <c:pt idx="27384">
                  <c:v>6</c:v>
                </c:pt>
                <c:pt idx="27385">
                  <c:v>6</c:v>
                </c:pt>
                <c:pt idx="27386">
                  <c:v>6</c:v>
                </c:pt>
                <c:pt idx="27387">
                  <c:v>6</c:v>
                </c:pt>
                <c:pt idx="27388">
                  <c:v>6</c:v>
                </c:pt>
                <c:pt idx="27389">
                  <c:v>6</c:v>
                </c:pt>
                <c:pt idx="27390">
                  <c:v>6</c:v>
                </c:pt>
                <c:pt idx="27391">
                  <c:v>6</c:v>
                </c:pt>
                <c:pt idx="27392">
                  <c:v>6</c:v>
                </c:pt>
                <c:pt idx="27393">
                  <c:v>6</c:v>
                </c:pt>
                <c:pt idx="27394">
                  <c:v>6</c:v>
                </c:pt>
                <c:pt idx="27395">
                  <c:v>6</c:v>
                </c:pt>
                <c:pt idx="27396">
                  <c:v>6</c:v>
                </c:pt>
                <c:pt idx="27397">
                  <c:v>6</c:v>
                </c:pt>
                <c:pt idx="27398">
                  <c:v>6</c:v>
                </c:pt>
                <c:pt idx="27399">
                  <c:v>6</c:v>
                </c:pt>
                <c:pt idx="27400">
                  <c:v>6</c:v>
                </c:pt>
                <c:pt idx="27401">
                  <c:v>6</c:v>
                </c:pt>
                <c:pt idx="27402">
                  <c:v>6</c:v>
                </c:pt>
                <c:pt idx="27403">
                  <c:v>6</c:v>
                </c:pt>
                <c:pt idx="27404">
                  <c:v>6</c:v>
                </c:pt>
                <c:pt idx="27405">
                  <c:v>6</c:v>
                </c:pt>
                <c:pt idx="27406">
                  <c:v>6</c:v>
                </c:pt>
                <c:pt idx="27407">
                  <c:v>6</c:v>
                </c:pt>
                <c:pt idx="27408">
                  <c:v>6</c:v>
                </c:pt>
                <c:pt idx="27409">
                  <c:v>6</c:v>
                </c:pt>
                <c:pt idx="27410">
                  <c:v>6</c:v>
                </c:pt>
                <c:pt idx="27411">
                  <c:v>6</c:v>
                </c:pt>
                <c:pt idx="27412">
                  <c:v>6</c:v>
                </c:pt>
                <c:pt idx="27413">
                  <c:v>6</c:v>
                </c:pt>
                <c:pt idx="27414">
                  <c:v>6</c:v>
                </c:pt>
                <c:pt idx="27415">
                  <c:v>6</c:v>
                </c:pt>
                <c:pt idx="27416">
                  <c:v>6</c:v>
                </c:pt>
                <c:pt idx="27417">
                  <c:v>6</c:v>
                </c:pt>
                <c:pt idx="27418">
                  <c:v>6</c:v>
                </c:pt>
                <c:pt idx="27419">
                  <c:v>6</c:v>
                </c:pt>
                <c:pt idx="27420">
                  <c:v>6</c:v>
                </c:pt>
                <c:pt idx="27421">
                  <c:v>6</c:v>
                </c:pt>
                <c:pt idx="27422">
                  <c:v>6</c:v>
                </c:pt>
                <c:pt idx="27423">
                  <c:v>6</c:v>
                </c:pt>
                <c:pt idx="27424">
                  <c:v>6</c:v>
                </c:pt>
                <c:pt idx="27425">
                  <c:v>6</c:v>
                </c:pt>
                <c:pt idx="27426">
                  <c:v>6</c:v>
                </c:pt>
                <c:pt idx="27427">
                  <c:v>6</c:v>
                </c:pt>
                <c:pt idx="27428">
                  <c:v>6</c:v>
                </c:pt>
                <c:pt idx="27429">
                  <c:v>6</c:v>
                </c:pt>
                <c:pt idx="27430">
                  <c:v>6</c:v>
                </c:pt>
                <c:pt idx="27431">
                  <c:v>6</c:v>
                </c:pt>
                <c:pt idx="27432">
                  <c:v>6</c:v>
                </c:pt>
                <c:pt idx="27433">
                  <c:v>6</c:v>
                </c:pt>
                <c:pt idx="27434">
                  <c:v>6</c:v>
                </c:pt>
                <c:pt idx="27435">
                  <c:v>6</c:v>
                </c:pt>
                <c:pt idx="27436">
                  <c:v>6</c:v>
                </c:pt>
                <c:pt idx="27437">
                  <c:v>6</c:v>
                </c:pt>
                <c:pt idx="27438">
                  <c:v>6</c:v>
                </c:pt>
                <c:pt idx="27439">
                  <c:v>6</c:v>
                </c:pt>
                <c:pt idx="27440">
                  <c:v>6</c:v>
                </c:pt>
                <c:pt idx="27441">
                  <c:v>6</c:v>
                </c:pt>
                <c:pt idx="27442">
                  <c:v>6</c:v>
                </c:pt>
                <c:pt idx="27443">
                  <c:v>6</c:v>
                </c:pt>
                <c:pt idx="27444">
                  <c:v>6</c:v>
                </c:pt>
                <c:pt idx="27445">
                  <c:v>6</c:v>
                </c:pt>
                <c:pt idx="27446">
                  <c:v>6</c:v>
                </c:pt>
                <c:pt idx="27447">
                  <c:v>6</c:v>
                </c:pt>
                <c:pt idx="27448">
                  <c:v>6</c:v>
                </c:pt>
                <c:pt idx="27449">
                  <c:v>6</c:v>
                </c:pt>
                <c:pt idx="27450">
                  <c:v>6</c:v>
                </c:pt>
                <c:pt idx="27451">
                  <c:v>6</c:v>
                </c:pt>
                <c:pt idx="27452">
                  <c:v>6</c:v>
                </c:pt>
                <c:pt idx="27453">
                  <c:v>6</c:v>
                </c:pt>
                <c:pt idx="27454">
                  <c:v>6</c:v>
                </c:pt>
                <c:pt idx="27455">
                  <c:v>6</c:v>
                </c:pt>
                <c:pt idx="27456">
                  <c:v>6</c:v>
                </c:pt>
                <c:pt idx="27457">
                  <c:v>6</c:v>
                </c:pt>
                <c:pt idx="27458">
                  <c:v>6</c:v>
                </c:pt>
                <c:pt idx="27459">
                  <c:v>6</c:v>
                </c:pt>
                <c:pt idx="27460">
                  <c:v>6</c:v>
                </c:pt>
                <c:pt idx="27461">
                  <c:v>6</c:v>
                </c:pt>
                <c:pt idx="27462">
                  <c:v>6</c:v>
                </c:pt>
                <c:pt idx="27463">
                  <c:v>6</c:v>
                </c:pt>
                <c:pt idx="27464">
                  <c:v>6</c:v>
                </c:pt>
                <c:pt idx="27465">
                  <c:v>6</c:v>
                </c:pt>
                <c:pt idx="27466">
                  <c:v>6</c:v>
                </c:pt>
                <c:pt idx="27467">
                  <c:v>6</c:v>
                </c:pt>
                <c:pt idx="27468">
                  <c:v>6</c:v>
                </c:pt>
                <c:pt idx="27469">
                  <c:v>6</c:v>
                </c:pt>
                <c:pt idx="27470">
                  <c:v>6</c:v>
                </c:pt>
                <c:pt idx="27471">
                  <c:v>6</c:v>
                </c:pt>
                <c:pt idx="27472">
                  <c:v>6</c:v>
                </c:pt>
                <c:pt idx="27473">
                  <c:v>6</c:v>
                </c:pt>
                <c:pt idx="27474">
                  <c:v>6</c:v>
                </c:pt>
                <c:pt idx="27475">
                  <c:v>6</c:v>
                </c:pt>
                <c:pt idx="27476">
                  <c:v>6</c:v>
                </c:pt>
                <c:pt idx="27477">
                  <c:v>6</c:v>
                </c:pt>
                <c:pt idx="27478">
                  <c:v>6</c:v>
                </c:pt>
                <c:pt idx="27479">
                  <c:v>6</c:v>
                </c:pt>
                <c:pt idx="27480">
                  <c:v>6</c:v>
                </c:pt>
                <c:pt idx="27481">
                  <c:v>6</c:v>
                </c:pt>
                <c:pt idx="27482">
                  <c:v>6</c:v>
                </c:pt>
                <c:pt idx="27483">
                  <c:v>6</c:v>
                </c:pt>
                <c:pt idx="27484">
                  <c:v>6</c:v>
                </c:pt>
                <c:pt idx="27485">
                  <c:v>6</c:v>
                </c:pt>
                <c:pt idx="27486">
                  <c:v>6</c:v>
                </c:pt>
                <c:pt idx="27487">
                  <c:v>6</c:v>
                </c:pt>
                <c:pt idx="27488">
                  <c:v>6</c:v>
                </c:pt>
                <c:pt idx="27489">
                  <c:v>6</c:v>
                </c:pt>
                <c:pt idx="27490">
                  <c:v>6</c:v>
                </c:pt>
                <c:pt idx="27491">
                  <c:v>6</c:v>
                </c:pt>
                <c:pt idx="27492">
                  <c:v>6</c:v>
                </c:pt>
                <c:pt idx="27493">
                  <c:v>6</c:v>
                </c:pt>
                <c:pt idx="27494">
                  <c:v>6</c:v>
                </c:pt>
                <c:pt idx="27495">
                  <c:v>6</c:v>
                </c:pt>
                <c:pt idx="27496">
                  <c:v>6</c:v>
                </c:pt>
                <c:pt idx="27497">
                  <c:v>6</c:v>
                </c:pt>
                <c:pt idx="27498">
                  <c:v>6</c:v>
                </c:pt>
                <c:pt idx="27499">
                  <c:v>6</c:v>
                </c:pt>
                <c:pt idx="27500">
                  <c:v>6</c:v>
                </c:pt>
                <c:pt idx="27501">
                  <c:v>6</c:v>
                </c:pt>
                <c:pt idx="27502">
                  <c:v>6</c:v>
                </c:pt>
                <c:pt idx="27503">
                  <c:v>6</c:v>
                </c:pt>
                <c:pt idx="27504">
                  <c:v>6</c:v>
                </c:pt>
                <c:pt idx="27505">
                  <c:v>6</c:v>
                </c:pt>
                <c:pt idx="27506">
                  <c:v>6</c:v>
                </c:pt>
                <c:pt idx="27507">
                  <c:v>6</c:v>
                </c:pt>
                <c:pt idx="27508">
                  <c:v>6</c:v>
                </c:pt>
                <c:pt idx="27509">
                  <c:v>6</c:v>
                </c:pt>
                <c:pt idx="27510">
                  <c:v>6</c:v>
                </c:pt>
                <c:pt idx="27511">
                  <c:v>6</c:v>
                </c:pt>
                <c:pt idx="27512">
                  <c:v>6</c:v>
                </c:pt>
                <c:pt idx="27513">
                  <c:v>6</c:v>
                </c:pt>
                <c:pt idx="27514">
                  <c:v>6</c:v>
                </c:pt>
                <c:pt idx="27515">
                  <c:v>6</c:v>
                </c:pt>
                <c:pt idx="27516">
                  <c:v>6</c:v>
                </c:pt>
                <c:pt idx="27517">
                  <c:v>6</c:v>
                </c:pt>
                <c:pt idx="27518">
                  <c:v>6</c:v>
                </c:pt>
                <c:pt idx="27519">
                  <c:v>6</c:v>
                </c:pt>
                <c:pt idx="27520">
                  <c:v>6</c:v>
                </c:pt>
                <c:pt idx="27521">
                  <c:v>6</c:v>
                </c:pt>
                <c:pt idx="27522">
                  <c:v>6</c:v>
                </c:pt>
                <c:pt idx="27523">
                  <c:v>6</c:v>
                </c:pt>
                <c:pt idx="27524">
                  <c:v>6</c:v>
                </c:pt>
                <c:pt idx="27525">
                  <c:v>6</c:v>
                </c:pt>
                <c:pt idx="27526">
                  <c:v>6</c:v>
                </c:pt>
                <c:pt idx="27527">
                  <c:v>6</c:v>
                </c:pt>
                <c:pt idx="27528">
                  <c:v>6</c:v>
                </c:pt>
                <c:pt idx="27529">
                  <c:v>6</c:v>
                </c:pt>
                <c:pt idx="27530">
                  <c:v>6</c:v>
                </c:pt>
                <c:pt idx="27531">
                  <c:v>6</c:v>
                </c:pt>
                <c:pt idx="27532">
                  <c:v>6</c:v>
                </c:pt>
                <c:pt idx="27533">
                  <c:v>6</c:v>
                </c:pt>
                <c:pt idx="27534">
                  <c:v>6</c:v>
                </c:pt>
                <c:pt idx="27535">
                  <c:v>6</c:v>
                </c:pt>
                <c:pt idx="27536">
                  <c:v>6</c:v>
                </c:pt>
                <c:pt idx="27537">
                  <c:v>6</c:v>
                </c:pt>
                <c:pt idx="27538">
                  <c:v>6</c:v>
                </c:pt>
                <c:pt idx="27539">
                  <c:v>6</c:v>
                </c:pt>
                <c:pt idx="27540">
                  <c:v>6</c:v>
                </c:pt>
                <c:pt idx="27541">
                  <c:v>6</c:v>
                </c:pt>
                <c:pt idx="27542">
                  <c:v>6</c:v>
                </c:pt>
                <c:pt idx="27543">
                  <c:v>6</c:v>
                </c:pt>
                <c:pt idx="27544">
                  <c:v>6</c:v>
                </c:pt>
                <c:pt idx="27545">
                  <c:v>6</c:v>
                </c:pt>
                <c:pt idx="27546">
                  <c:v>6</c:v>
                </c:pt>
                <c:pt idx="27547">
                  <c:v>6</c:v>
                </c:pt>
                <c:pt idx="27548">
                  <c:v>6</c:v>
                </c:pt>
                <c:pt idx="27549">
                  <c:v>6</c:v>
                </c:pt>
                <c:pt idx="27550">
                  <c:v>6</c:v>
                </c:pt>
                <c:pt idx="27551">
                  <c:v>6</c:v>
                </c:pt>
                <c:pt idx="27552">
                  <c:v>6</c:v>
                </c:pt>
                <c:pt idx="27553">
                  <c:v>6</c:v>
                </c:pt>
                <c:pt idx="27554">
                  <c:v>6</c:v>
                </c:pt>
                <c:pt idx="27555">
                  <c:v>6</c:v>
                </c:pt>
                <c:pt idx="27556">
                  <c:v>6</c:v>
                </c:pt>
                <c:pt idx="27557">
                  <c:v>6</c:v>
                </c:pt>
                <c:pt idx="27558">
                  <c:v>6</c:v>
                </c:pt>
                <c:pt idx="27559">
                  <c:v>6</c:v>
                </c:pt>
                <c:pt idx="27560">
                  <c:v>6</c:v>
                </c:pt>
                <c:pt idx="27561">
                  <c:v>6</c:v>
                </c:pt>
                <c:pt idx="27562">
                  <c:v>6</c:v>
                </c:pt>
                <c:pt idx="27563">
                  <c:v>6</c:v>
                </c:pt>
                <c:pt idx="27564">
                  <c:v>6</c:v>
                </c:pt>
                <c:pt idx="27565">
                  <c:v>6</c:v>
                </c:pt>
                <c:pt idx="27566">
                  <c:v>6</c:v>
                </c:pt>
                <c:pt idx="27567">
                  <c:v>6</c:v>
                </c:pt>
                <c:pt idx="27568">
                  <c:v>6</c:v>
                </c:pt>
                <c:pt idx="27569">
                  <c:v>6</c:v>
                </c:pt>
                <c:pt idx="27570">
                  <c:v>6</c:v>
                </c:pt>
                <c:pt idx="27571">
                  <c:v>6</c:v>
                </c:pt>
                <c:pt idx="27572">
                  <c:v>6</c:v>
                </c:pt>
                <c:pt idx="27573">
                  <c:v>6</c:v>
                </c:pt>
                <c:pt idx="27574">
                  <c:v>6</c:v>
                </c:pt>
                <c:pt idx="27575">
                  <c:v>6</c:v>
                </c:pt>
                <c:pt idx="27576">
                  <c:v>6</c:v>
                </c:pt>
                <c:pt idx="27577">
                  <c:v>6</c:v>
                </c:pt>
                <c:pt idx="27578">
                  <c:v>6</c:v>
                </c:pt>
                <c:pt idx="27579">
                  <c:v>6</c:v>
                </c:pt>
                <c:pt idx="27580">
                  <c:v>6</c:v>
                </c:pt>
                <c:pt idx="27581">
                  <c:v>6</c:v>
                </c:pt>
                <c:pt idx="27582">
                  <c:v>6</c:v>
                </c:pt>
                <c:pt idx="27583">
                  <c:v>6</c:v>
                </c:pt>
                <c:pt idx="27584">
                  <c:v>6</c:v>
                </c:pt>
                <c:pt idx="27585">
                  <c:v>6</c:v>
                </c:pt>
                <c:pt idx="27586">
                  <c:v>6</c:v>
                </c:pt>
                <c:pt idx="27587">
                  <c:v>6</c:v>
                </c:pt>
                <c:pt idx="27588">
                  <c:v>6</c:v>
                </c:pt>
                <c:pt idx="27589">
                  <c:v>6</c:v>
                </c:pt>
                <c:pt idx="27590">
                  <c:v>6</c:v>
                </c:pt>
                <c:pt idx="27591">
                  <c:v>6</c:v>
                </c:pt>
                <c:pt idx="27592">
                  <c:v>6</c:v>
                </c:pt>
                <c:pt idx="27593">
                  <c:v>6</c:v>
                </c:pt>
                <c:pt idx="27594">
                  <c:v>6</c:v>
                </c:pt>
                <c:pt idx="27595">
                  <c:v>6</c:v>
                </c:pt>
                <c:pt idx="27596">
                  <c:v>6</c:v>
                </c:pt>
                <c:pt idx="27597">
                  <c:v>6</c:v>
                </c:pt>
                <c:pt idx="27598">
                  <c:v>6</c:v>
                </c:pt>
                <c:pt idx="27599">
                  <c:v>6</c:v>
                </c:pt>
                <c:pt idx="27600">
                  <c:v>6</c:v>
                </c:pt>
                <c:pt idx="27601">
                  <c:v>6</c:v>
                </c:pt>
                <c:pt idx="27602">
                  <c:v>6</c:v>
                </c:pt>
                <c:pt idx="27603">
                  <c:v>6</c:v>
                </c:pt>
                <c:pt idx="27604">
                  <c:v>6</c:v>
                </c:pt>
                <c:pt idx="27605">
                  <c:v>6</c:v>
                </c:pt>
                <c:pt idx="27606">
                  <c:v>6</c:v>
                </c:pt>
                <c:pt idx="27607">
                  <c:v>6</c:v>
                </c:pt>
                <c:pt idx="27608">
                  <c:v>6</c:v>
                </c:pt>
                <c:pt idx="27609">
                  <c:v>6</c:v>
                </c:pt>
                <c:pt idx="27610">
                  <c:v>6</c:v>
                </c:pt>
                <c:pt idx="27611">
                  <c:v>6</c:v>
                </c:pt>
                <c:pt idx="27612">
                  <c:v>6</c:v>
                </c:pt>
                <c:pt idx="27613">
                  <c:v>6</c:v>
                </c:pt>
                <c:pt idx="27614">
                  <c:v>6</c:v>
                </c:pt>
                <c:pt idx="27615">
                  <c:v>6</c:v>
                </c:pt>
                <c:pt idx="27616">
                  <c:v>6</c:v>
                </c:pt>
                <c:pt idx="27617">
                  <c:v>6</c:v>
                </c:pt>
                <c:pt idx="27618">
                  <c:v>6</c:v>
                </c:pt>
                <c:pt idx="27619">
                  <c:v>6</c:v>
                </c:pt>
                <c:pt idx="27620">
                  <c:v>6</c:v>
                </c:pt>
                <c:pt idx="27621">
                  <c:v>6</c:v>
                </c:pt>
                <c:pt idx="27622">
                  <c:v>6</c:v>
                </c:pt>
                <c:pt idx="27623">
                  <c:v>6</c:v>
                </c:pt>
                <c:pt idx="27624">
                  <c:v>6</c:v>
                </c:pt>
                <c:pt idx="27625">
                  <c:v>6</c:v>
                </c:pt>
                <c:pt idx="27626">
                  <c:v>6</c:v>
                </c:pt>
                <c:pt idx="27627">
                  <c:v>6</c:v>
                </c:pt>
                <c:pt idx="27628">
                  <c:v>6</c:v>
                </c:pt>
                <c:pt idx="27629">
                  <c:v>6</c:v>
                </c:pt>
                <c:pt idx="27630">
                  <c:v>6</c:v>
                </c:pt>
                <c:pt idx="27631">
                  <c:v>6</c:v>
                </c:pt>
                <c:pt idx="27632">
                  <c:v>6</c:v>
                </c:pt>
                <c:pt idx="27633">
                  <c:v>6</c:v>
                </c:pt>
                <c:pt idx="27634">
                  <c:v>6</c:v>
                </c:pt>
                <c:pt idx="27635">
                  <c:v>6</c:v>
                </c:pt>
                <c:pt idx="27636">
                  <c:v>6</c:v>
                </c:pt>
                <c:pt idx="27637">
                  <c:v>6</c:v>
                </c:pt>
                <c:pt idx="27638">
                  <c:v>6</c:v>
                </c:pt>
                <c:pt idx="27639">
                  <c:v>6</c:v>
                </c:pt>
                <c:pt idx="27640">
                  <c:v>6</c:v>
                </c:pt>
                <c:pt idx="27641">
                  <c:v>6</c:v>
                </c:pt>
                <c:pt idx="27642">
                  <c:v>6</c:v>
                </c:pt>
                <c:pt idx="27643">
                  <c:v>6</c:v>
                </c:pt>
                <c:pt idx="27644">
                  <c:v>6</c:v>
                </c:pt>
                <c:pt idx="27645">
                  <c:v>6</c:v>
                </c:pt>
                <c:pt idx="27646">
                  <c:v>6</c:v>
                </c:pt>
                <c:pt idx="27647">
                  <c:v>6</c:v>
                </c:pt>
                <c:pt idx="27648">
                  <c:v>6</c:v>
                </c:pt>
                <c:pt idx="27649">
                  <c:v>6</c:v>
                </c:pt>
                <c:pt idx="27650">
                  <c:v>6</c:v>
                </c:pt>
                <c:pt idx="27651">
                  <c:v>6</c:v>
                </c:pt>
                <c:pt idx="27652">
                  <c:v>6</c:v>
                </c:pt>
                <c:pt idx="27653">
                  <c:v>6</c:v>
                </c:pt>
                <c:pt idx="27654">
                  <c:v>6</c:v>
                </c:pt>
                <c:pt idx="27655">
                  <c:v>6</c:v>
                </c:pt>
                <c:pt idx="27656">
                  <c:v>6</c:v>
                </c:pt>
                <c:pt idx="27657">
                  <c:v>6</c:v>
                </c:pt>
                <c:pt idx="27658">
                  <c:v>6</c:v>
                </c:pt>
                <c:pt idx="27659">
                  <c:v>6</c:v>
                </c:pt>
                <c:pt idx="27660">
                  <c:v>6</c:v>
                </c:pt>
                <c:pt idx="27661">
                  <c:v>6</c:v>
                </c:pt>
                <c:pt idx="27662">
                  <c:v>6</c:v>
                </c:pt>
                <c:pt idx="27663">
                  <c:v>6</c:v>
                </c:pt>
                <c:pt idx="27664">
                  <c:v>6</c:v>
                </c:pt>
                <c:pt idx="27665">
                  <c:v>6</c:v>
                </c:pt>
                <c:pt idx="27666">
                  <c:v>6</c:v>
                </c:pt>
                <c:pt idx="27667">
                  <c:v>6</c:v>
                </c:pt>
                <c:pt idx="27668">
                  <c:v>6</c:v>
                </c:pt>
                <c:pt idx="27669">
                  <c:v>6</c:v>
                </c:pt>
                <c:pt idx="27670">
                  <c:v>6</c:v>
                </c:pt>
                <c:pt idx="27671">
                  <c:v>6</c:v>
                </c:pt>
                <c:pt idx="27672">
                  <c:v>6</c:v>
                </c:pt>
                <c:pt idx="27673">
                  <c:v>6</c:v>
                </c:pt>
                <c:pt idx="27674">
                  <c:v>6</c:v>
                </c:pt>
                <c:pt idx="27675">
                  <c:v>6</c:v>
                </c:pt>
                <c:pt idx="27676">
                  <c:v>6</c:v>
                </c:pt>
                <c:pt idx="27677">
                  <c:v>6</c:v>
                </c:pt>
                <c:pt idx="27678">
                  <c:v>6</c:v>
                </c:pt>
                <c:pt idx="27679">
                  <c:v>6</c:v>
                </c:pt>
                <c:pt idx="27680">
                  <c:v>6</c:v>
                </c:pt>
                <c:pt idx="27681">
                  <c:v>6</c:v>
                </c:pt>
                <c:pt idx="27682">
                  <c:v>6</c:v>
                </c:pt>
                <c:pt idx="27683">
                  <c:v>6</c:v>
                </c:pt>
                <c:pt idx="27684">
                  <c:v>6</c:v>
                </c:pt>
                <c:pt idx="27685">
                  <c:v>6</c:v>
                </c:pt>
                <c:pt idx="27686">
                  <c:v>6</c:v>
                </c:pt>
                <c:pt idx="27687">
                  <c:v>6</c:v>
                </c:pt>
                <c:pt idx="27688">
                  <c:v>6</c:v>
                </c:pt>
                <c:pt idx="27689">
                  <c:v>6</c:v>
                </c:pt>
                <c:pt idx="27690">
                  <c:v>6</c:v>
                </c:pt>
                <c:pt idx="27691">
                  <c:v>6</c:v>
                </c:pt>
                <c:pt idx="27692">
                  <c:v>6</c:v>
                </c:pt>
                <c:pt idx="27693">
                  <c:v>6</c:v>
                </c:pt>
                <c:pt idx="27694">
                  <c:v>6</c:v>
                </c:pt>
                <c:pt idx="27695">
                  <c:v>6</c:v>
                </c:pt>
                <c:pt idx="27696">
                  <c:v>6</c:v>
                </c:pt>
                <c:pt idx="27697">
                  <c:v>6</c:v>
                </c:pt>
                <c:pt idx="27698">
                  <c:v>6</c:v>
                </c:pt>
                <c:pt idx="27699">
                  <c:v>6</c:v>
                </c:pt>
                <c:pt idx="27700">
                  <c:v>6</c:v>
                </c:pt>
                <c:pt idx="27701">
                  <c:v>6</c:v>
                </c:pt>
                <c:pt idx="27702">
                  <c:v>6</c:v>
                </c:pt>
                <c:pt idx="27703">
                  <c:v>6</c:v>
                </c:pt>
                <c:pt idx="27704">
                  <c:v>6</c:v>
                </c:pt>
                <c:pt idx="27705">
                  <c:v>6</c:v>
                </c:pt>
                <c:pt idx="27706">
                  <c:v>6</c:v>
                </c:pt>
                <c:pt idx="27707">
                  <c:v>6</c:v>
                </c:pt>
                <c:pt idx="27708">
                  <c:v>6</c:v>
                </c:pt>
                <c:pt idx="27709">
                  <c:v>6</c:v>
                </c:pt>
                <c:pt idx="27710">
                  <c:v>6</c:v>
                </c:pt>
                <c:pt idx="27711">
                  <c:v>6</c:v>
                </c:pt>
                <c:pt idx="27712">
                  <c:v>6</c:v>
                </c:pt>
                <c:pt idx="27713">
                  <c:v>6</c:v>
                </c:pt>
                <c:pt idx="27714">
                  <c:v>6</c:v>
                </c:pt>
                <c:pt idx="27715">
                  <c:v>6</c:v>
                </c:pt>
                <c:pt idx="27716">
                  <c:v>6</c:v>
                </c:pt>
                <c:pt idx="27717">
                  <c:v>6</c:v>
                </c:pt>
                <c:pt idx="27718">
                  <c:v>6</c:v>
                </c:pt>
                <c:pt idx="27719">
                  <c:v>6</c:v>
                </c:pt>
                <c:pt idx="27720">
                  <c:v>6</c:v>
                </c:pt>
                <c:pt idx="27721">
                  <c:v>6</c:v>
                </c:pt>
                <c:pt idx="27722">
                  <c:v>6</c:v>
                </c:pt>
                <c:pt idx="27723">
                  <c:v>6</c:v>
                </c:pt>
                <c:pt idx="27724">
                  <c:v>6</c:v>
                </c:pt>
                <c:pt idx="27725">
                  <c:v>6</c:v>
                </c:pt>
                <c:pt idx="27726">
                  <c:v>6</c:v>
                </c:pt>
                <c:pt idx="27727">
                  <c:v>6</c:v>
                </c:pt>
                <c:pt idx="27728">
                  <c:v>6</c:v>
                </c:pt>
                <c:pt idx="27729">
                  <c:v>6</c:v>
                </c:pt>
                <c:pt idx="27730">
                  <c:v>6</c:v>
                </c:pt>
                <c:pt idx="27731">
                  <c:v>6</c:v>
                </c:pt>
                <c:pt idx="27732">
                  <c:v>6</c:v>
                </c:pt>
                <c:pt idx="27733">
                  <c:v>6</c:v>
                </c:pt>
                <c:pt idx="27734">
                  <c:v>6</c:v>
                </c:pt>
                <c:pt idx="27735">
                  <c:v>6</c:v>
                </c:pt>
                <c:pt idx="27736">
                  <c:v>6</c:v>
                </c:pt>
                <c:pt idx="27737">
                  <c:v>6</c:v>
                </c:pt>
                <c:pt idx="27738">
                  <c:v>6</c:v>
                </c:pt>
                <c:pt idx="27739">
                  <c:v>6</c:v>
                </c:pt>
                <c:pt idx="27740">
                  <c:v>6</c:v>
                </c:pt>
                <c:pt idx="27741">
                  <c:v>6</c:v>
                </c:pt>
                <c:pt idx="27742">
                  <c:v>6</c:v>
                </c:pt>
                <c:pt idx="27743">
                  <c:v>6</c:v>
                </c:pt>
                <c:pt idx="27744">
                  <c:v>6</c:v>
                </c:pt>
                <c:pt idx="27745">
                  <c:v>6</c:v>
                </c:pt>
                <c:pt idx="27746">
                  <c:v>6</c:v>
                </c:pt>
                <c:pt idx="27747">
                  <c:v>6</c:v>
                </c:pt>
                <c:pt idx="27748">
                  <c:v>6</c:v>
                </c:pt>
                <c:pt idx="27749">
                  <c:v>6</c:v>
                </c:pt>
                <c:pt idx="27750">
                  <c:v>6</c:v>
                </c:pt>
                <c:pt idx="27751">
                  <c:v>6</c:v>
                </c:pt>
                <c:pt idx="27752">
                  <c:v>6</c:v>
                </c:pt>
                <c:pt idx="27753">
                  <c:v>6</c:v>
                </c:pt>
                <c:pt idx="27754">
                  <c:v>6</c:v>
                </c:pt>
                <c:pt idx="27755">
                  <c:v>6</c:v>
                </c:pt>
                <c:pt idx="27756">
                  <c:v>6</c:v>
                </c:pt>
                <c:pt idx="27757">
                  <c:v>6</c:v>
                </c:pt>
                <c:pt idx="27758">
                  <c:v>6</c:v>
                </c:pt>
                <c:pt idx="27759">
                  <c:v>6</c:v>
                </c:pt>
                <c:pt idx="27760">
                  <c:v>6</c:v>
                </c:pt>
                <c:pt idx="27761">
                  <c:v>6</c:v>
                </c:pt>
                <c:pt idx="27762">
                  <c:v>6</c:v>
                </c:pt>
                <c:pt idx="27763">
                  <c:v>6</c:v>
                </c:pt>
                <c:pt idx="27764">
                  <c:v>6</c:v>
                </c:pt>
                <c:pt idx="27765">
                  <c:v>6</c:v>
                </c:pt>
                <c:pt idx="27766">
                  <c:v>6</c:v>
                </c:pt>
                <c:pt idx="27767">
                  <c:v>6</c:v>
                </c:pt>
                <c:pt idx="27768">
                  <c:v>6</c:v>
                </c:pt>
                <c:pt idx="27769">
                  <c:v>6</c:v>
                </c:pt>
                <c:pt idx="27770">
                  <c:v>6</c:v>
                </c:pt>
                <c:pt idx="27771">
                  <c:v>6</c:v>
                </c:pt>
                <c:pt idx="27772">
                  <c:v>6</c:v>
                </c:pt>
                <c:pt idx="27773">
                  <c:v>6</c:v>
                </c:pt>
                <c:pt idx="27774">
                  <c:v>6</c:v>
                </c:pt>
                <c:pt idx="27775">
                  <c:v>6</c:v>
                </c:pt>
                <c:pt idx="27776">
                  <c:v>6</c:v>
                </c:pt>
                <c:pt idx="27777">
                  <c:v>6</c:v>
                </c:pt>
                <c:pt idx="27778">
                  <c:v>6</c:v>
                </c:pt>
                <c:pt idx="27779">
                  <c:v>6</c:v>
                </c:pt>
                <c:pt idx="27780">
                  <c:v>6</c:v>
                </c:pt>
                <c:pt idx="27781">
                  <c:v>6</c:v>
                </c:pt>
                <c:pt idx="27782">
                  <c:v>6</c:v>
                </c:pt>
                <c:pt idx="27783">
                  <c:v>6</c:v>
                </c:pt>
                <c:pt idx="27784">
                  <c:v>6</c:v>
                </c:pt>
                <c:pt idx="27785">
                  <c:v>6</c:v>
                </c:pt>
                <c:pt idx="27786">
                  <c:v>6</c:v>
                </c:pt>
                <c:pt idx="27787">
                  <c:v>6</c:v>
                </c:pt>
                <c:pt idx="27788">
                  <c:v>6</c:v>
                </c:pt>
                <c:pt idx="27789">
                  <c:v>6</c:v>
                </c:pt>
                <c:pt idx="27790">
                  <c:v>6</c:v>
                </c:pt>
                <c:pt idx="27791">
                  <c:v>6</c:v>
                </c:pt>
                <c:pt idx="27792">
                  <c:v>6</c:v>
                </c:pt>
                <c:pt idx="27793">
                  <c:v>6</c:v>
                </c:pt>
                <c:pt idx="27794">
                  <c:v>6</c:v>
                </c:pt>
                <c:pt idx="27795">
                  <c:v>6</c:v>
                </c:pt>
                <c:pt idx="27796">
                  <c:v>6</c:v>
                </c:pt>
                <c:pt idx="27797">
                  <c:v>6</c:v>
                </c:pt>
                <c:pt idx="27798">
                  <c:v>6</c:v>
                </c:pt>
                <c:pt idx="27799">
                  <c:v>6</c:v>
                </c:pt>
                <c:pt idx="27800">
                  <c:v>6</c:v>
                </c:pt>
                <c:pt idx="27801">
                  <c:v>6</c:v>
                </c:pt>
                <c:pt idx="27802">
                  <c:v>6</c:v>
                </c:pt>
                <c:pt idx="27803">
                  <c:v>6</c:v>
                </c:pt>
                <c:pt idx="27804">
                  <c:v>6</c:v>
                </c:pt>
                <c:pt idx="27805">
                  <c:v>6</c:v>
                </c:pt>
                <c:pt idx="27806">
                  <c:v>6</c:v>
                </c:pt>
                <c:pt idx="27807">
                  <c:v>6</c:v>
                </c:pt>
                <c:pt idx="27808">
                  <c:v>6</c:v>
                </c:pt>
                <c:pt idx="27809">
                  <c:v>6</c:v>
                </c:pt>
                <c:pt idx="27810">
                  <c:v>6</c:v>
                </c:pt>
                <c:pt idx="27811">
                  <c:v>6</c:v>
                </c:pt>
                <c:pt idx="27812">
                  <c:v>6</c:v>
                </c:pt>
                <c:pt idx="27813">
                  <c:v>6</c:v>
                </c:pt>
                <c:pt idx="27814">
                  <c:v>6</c:v>
                </c:pt>
                <c:pt idx="27815">
                  <c:v>6</c:v>
                </c:pt>
                <c:pt idx="27816">
                  <c:v>6</c:v>
                </c:pt>
                <c:pt idx="27817">
                  <c:v>6</c:v>
                </c:pt>
                <c:pt idx="27818">
                  <c:v>6</c:v>
                </c:pt>
                <c:pt idx="27819">
                  <c:v>6</c:v>
                </c:pt>
                <c:pt idx="27820">
                  <c:v>6</c:v>
                </c:pt>
                <c:pt idx="27821">
                  <c:v>6</c:v>
                </c:pt>
                <c:pt idx="27822">
                  <c:v>6</c:v>
                </c:pt>
                <c:pt idx="27823">
                  <c:v>6</c:v>
                </c:pt>
                <c:pt idx="27824">
                  <c:v>6</c:v>
                </c:pt>
                <c:pt idx="27825">
                  <c:v>6</c:v>
                </c:pt>
                <c:pt idx="27826">
                  <c:v>6</c:v>
                </c:pt>
                <c:pt idx="27827">
                  <c:v>6</c:v>
                </c:pt>
                <c:pt idx="27828">
                  <c:v>6</c:v>
                </c:pt>
                <c:pt idx="27829">
                  <c:v>6</c:v>
                </c:pt>
                <c:pt idx="27830">
                  <c:v>6</c:v>
                </c:pt>
                <c:pt idx="27831">
                  <c:v>6</c:v>
                </c:pt>
                <c:pt idx="27832">
                  <c:v>6</c:v>
                </c:pt>
                <c:pt idx="27833">
                  <c:v>6</c:v>
                </c:pt>
                <c:pt idx="27834">
                  <c:v>6</c:v>
                </c:pt>
                <c:pt idx="27835">
                  <c:v>6</c:v>
                </c:pt>
                <c:pt idx="27836">
                  <c:v>6</c:v>
                </c:pt>
                <c:pt idx="27837">
                  <c:v>6</c:v>
                </c:pt>
                <c:pt idx="27838">
                  <c:v>6</c:v>
                </c:pt>
                <c:pt idx="27839">
                  <c:v>6</c:v>
                </c:pt>
                <c:pt idx="27840">
                  <c:v>6</c:v>
                </c:pt>
                <c:pt idx="27841">
                  <c:v>6</c:v>
                </c:pt>
                <c:pt idx="27842">
                  <c:v>6</c:v>
                </c:pt>
                <c:pt idx="27843">
                  <c:v>6</c:v>
                </c:pt>
                <c:pt idx="27844">
                  <c:v>6</c:v>
                </c:pt>
                <c:pt idx="27845">
                  <c:v>6</c:v>
                </c:pt>
                <c:pt idx="27846">
                  <c:v>6</c:v>
                </c:pt>
                <c:pt idx="27847">
                  <c:v>6</c:v>
                </c:pt>
                <c:pt idx="27848">
                  <c:v>6</c:v>
                </c:pt>
                <c:pt idx="27849">
                  <c:v>6</c:v>
                </c:pt>
                <c:pt idx="27850">
                  <c:v>6</c:v>
                </c:pt>
                <c:pt idx="27851">
                  <c:v>6</c:v>
                </c:pt>
                <c:pt idx="27852">
                  <c:v>6</c:v>
                </c:pt>
                <c:pt idx="27853">
                  <c:v>6</c:v>
                </c:pt>
                <c:pt idx="27854">
                  <c:v>6</c:v>
                </c:pt>
                <c:pt idx="27855">
                  <c:v>6</c:v>
                </c:pt>
                <c:pt idx="27856">
                  <c:v>6</c:v>
                </c:pt>
                <c:pt idx="27857">
                  <c:v>6</c:v>
                </c:pt>
                <c:pt idx="27858">
                  <c:v>6</c:v>
                </c:pt>
                <c:pt idx="27859">
                  <c:v>6</c:v>
                </c:pt>
                <c:pt idx="27860">
                  <c:v>6</c:v>
                </c:pt>
                <c:pt idx="27861">
                  <c:v>6</c:v>
                </c:pt>
                <c:pt idx="27862">
                  <c:v>6</c:v>
                </c:pt>
                <c:pt idx="27863">
                  <c:v>6</c:v>
                </c:pt>
                <c:pt idx="27864">
                  <c:v>6</c:v>
                </c:pt>
                <c:pt idx="27865">
                  <c:v>6</c:v>
                </c:pt>
                <c:pt idx="27866">
                  <c:v>6</c:v>
                </c:pt>
                <c:pt idx="27867">
                  <c:v>6</c:v>
                </c:pt>
                <c:pt idx="27868">
                  <c:v>6</c:v>
                </c:pt>
                <c:pt idx="27869">
                  <c:v>6</c:v>
                </c:pt>
                <c:pt idx="27870">
                  <c:v>6</c:v>
                </c:pt>
                <c:pt idx="27871">
                  <c:v>6</c:v>
                </c:pt>
                <c:pt idx="27872">
                  <c:v>6</c:v>
                </c:pt>
                <c:pt idx="27873">
                  <c:v>6</c:v>
                </c:pt>
                <c:pt idx="27874">
                  <c:v>6</c:v>
                </c:pt>
                <c:pt idx="27875">
                  <c:v>6</c:v>
                </c:pt>
                <c:pt idx="27876">
                  <c:v>6</c:v>
                </c:pt>
                <c:pt idx="27877">
                  <c:v>6</c:v>
                </c:pt>
                <c:pt idx="27878">
                  <c:v>6</c:v>
                </c:pt>
                <c:pt idx="27879">
                  <c:v>6</c:v>
                </c:pt>
                <c:pt idx="27880">
                  <c:v>6</c:v>
                </c:pt>
                <c:pt idx="27881">
                  <c:v>6</c:v>
                </c:pt>
                <c:pt idx="27882">
                  <c:v>6</c:v>
                </c:pt>
                <c:pt idx="27883">
                  <c:v>6</c:v>
                </c:pt>
                <c:pt idx="27884">
                  <c:v>6</c:v>
                </c:pt>
                <c:pt idx="27885">
                  <c:v>6</c:v>
                </c:pt>
                <c:pt idx="27886">
                  <c:v>6</c:v>
                </c:pt>
                <c:pt idx="27887">
                  <c:v>6</c:v>
                </c:pt>
                <c:pt idx="27888">
                  <c:v>6</c:v>
                </c:pt>
                <c:pt idx="27889">
                  <c:v>6</c:v>
                </c:pt>
                <c:pt idx="27890">
                  <c:v>6</c:v>
                </c:pt>
                <c:pt idx="27891">
                  <c:v>6</c:v>
                </c:pt>
                <c:pt idx="27892">
                  <c:v>6</c:v>
                </c:pt>
                <c:pt idx="27893">
                  <c:v>6</c:v>
                </c:pt>
                <c:pt idx="27894">
                  <c:v>6</c:v>
                </c:pt>
                <c:pt idx="27895">
                  <c:v>6</c:v>
                </c:pt>
                <c:pt idx="27896">
                  <c:v>6</c:v>
                </c:pt>
                <c:pt idx="27897">
                  <c:v>6</c:v>
                </c:pt>
                <c:pt idx="27898">
                  <c:v>6</c:v>
                </c:pt>
                <c:pt idx="27899">
                  <c:v>6</c:v>
                </c:pt>
                <c:pt idx="27900">
                  <c:v>6</c:v>
                </c:pt>
                <c:pt idx="27901">
                  <c:v>6</c:v>
                </c:pt>
                <c:pt idx="27902">
                  <c:v>6</c:v>
                </c:pt>
                <c:pt idx="27903">
                  <c:v>6</c:v>
                </c:pt>
                <c:pt idx="27904">
                  <c:v>6</c:v>
                </c:pt>
                <c:pt idx="27905">
                  <c:v>6</c:v>
                </c:pt>
                <c:pt idx="27906">
                  <c:v>6</c:v>
                </c:pt>
                <c:pt idx="27907">
                  <c:v>6</c:v>
                </c:pt>
                <c:pt idx="27908">
                  <c:v>6</c:v>
                </c:pt>
                <c:pt idx="27909">
                  <c:v>6</c:v>
                </c:pt>
                <c:pt idx="27910">
                  <c:v>6</c:v>
                </c:pt>
                <c:pt idx="27911">
                  <c:v>6</c:v>
                </c:pt>
                <c:pt idx="27912">
                  <c:v>6</c:v>
                </c:pt>
                <c:pt idx="27913">
                  <c:v>6</c:v>
                </c:pt>
                <c:pt idx="27914">
                  <c:v>6</c:v>
                </c:pt>
                <c:pt idx="27915">
                  <c:v>6</c:v>
                </c:pt>
                <c:pt idx="27916">
                  <c:v>6</c:v>
                </c:pt>
                <c:pt idx="27917">
                  <c:v>6</c:v>
                </c:pt>
                <c:pt idx="27918">
                  <c:v>6</c:v>
                </c:pt>
                <c:pt idx="27919">
                  <c:v>6</c:v>
                </c:pt>
                <c:pt idx="27920">
                  <c:v>6</c:v>
                </c:pt>
                <c:pt idx="27921">
                  <c:v>6</c:v>
                </c:pt>
                <c:pt idx="27922">
                  <c:v>6</c:v>
                </c:pt>
                <c:pt idx="27923">
                  <c:v>6</c:v>
                </c:pt>
                <c:pt idx="27924">
                  <c:v>6</c:v>
                </c:pt>
                <c:pt idx="27925">
                  <c:v>6</c:v>
                </c:pt>
                <c:pt idx="27926">
                  <c:v>6</c:v>
                </c:pt>
                <c:pt idx="27927">
                  <c:v>6</c:v>
                </c:pt>
                <c:pt idx="27928">
                  <c:v>6</c:v>
                </c:pt>
                <c:pt idx="27929">
                  <c:v>6</c:v>
                </c:pt>
                <c:pt idx="27930">
                  <c:v>6</c:v>
                </c:pt>
                <c:pt idx="27931">
                  <c:v>6</c:v>
                </c:pt>
                <c:pt idx="27932">
                  <c:v>6</c:v>
                </c:pt>
                <c:pt idx="27933">
                  <c:v>6</c:v>
                </c:pt>
                <c:pt idx="27934">
                  <c:v>6</c:v>
                </c:pt>
                <c:pt idx="27935">
                  <c:v>6</c:v>
                </c:pt>
                <c:pt idx="27936">
                  <c:v>6</c:v>
                </c:pt>
                <c:pt idx="27937">
                  <c:v>6</c:v>
                </c:pt>
                <c:pt idx="27938">
                  <c:v>6</c:v>
                </c:pt>
                <c:pt idx="27939">
                  <c:v>6</c:v>
                </c:pt>
                <c:pt idx="27940">
                  <c:v>6</c:v>
                </c:pt>
                <c:pt idx="27941">
                  <c:v>6</c:v>
                </c:pt>
                <c:pt idx="27942">
                  <c:v>6</c:v>
                </c:pt>
                <c:pt idx="27943">
                  <c:v>6</c:v>
                </c:pt>
                <c:pt idx="27944">
                  <c:v>6</c:v>
                </c:pt>
                <c:pt idx="27945">
                  <c:v>6</c:v>
                </c:pt>
                <c:pt idx="27946">
                  <c:v>6</c:v>
                </c:pt>
                <c:pt idx="27947">
                  <c:v>6</c:v>
                </c:pt>
                <c:pt idx="27948">
                  <c:v>6</c:v>
                </c:pt>
                <c:pt idx="27949">
                  <c:v>6</c:v>
                </c:pt>
                <c:pt idx="27950">
                  <c:v>6</c:v>
                </c:pt>
                <c:pt idx="27951">
                  <c:v>6</c:v>
                </c:pt>
                <c:pt idx="27952">
                  <c:v>6</c:v>
                </c:pt>
                <c:pt idx="27953">
                  <c:v>6</c:v>
                </c:pt>
                <c:pt idx="27954">
                  <c:v>6</c:v>
                </c:pt>
                <c:pt idx="27955">
                  <c:v>6</c:v>
                </c:pt>
                <c:pt idx="27956">
                  <c:v>6</c:v>
                </c:pt>
                <c:pt idx="27957">
                  <c:v>6</c:v>
                </c:pt>
                <c:pt idx="27958">
                  <c:v>6</c:v>
                </c:pt>
                <c:pt idx="27959">
                  <c:v>6</c:v>
                </c:pt>
                <c:pt idx="27960">
                  <c:v>6</c:v>
                </c:pt>
                <c:pt idx="27961">
                  <c:v>6</c:v>
                </c:pt>
                <c:pt idx="27962">
                  <c:v>6</c:v>
                </c:pt>
                <c:pt idx="27963">
                  <c:v>6</c:v>
                </c:pt>
                <c:pt idx="27964">
                  <c:v>6</c:v>
                </c:pt>
                <c:pt idx="27965">
                  <c:v>6</c:v>
                </c:pt>
                <c:pt idx="27966">
                  <c:v>6</c:v>
                </c:pt>
                <c:pt idx="27967">
                  <c:v>6</c:v>
                </c:pt>
                <c:pt idx="27968">
                  <c:v>6</c:v>
                </c:pt>
                <c:pt idx="27969">
                  <c:v>6</c:v>
                </c:pt>
                <c:pt idx="27970">
                  <c:v>6</c:v>
                </c:pt>
                <c:pt idx="27971">
                  <c:v>6</c:v>
                </c:pt>
                <c:pt idx="27972">
                  <c:v>6</c:v>
                </c:pt>
                <c:pt idx="27973">
                  <c:v>6</c:v>
                </c:pt>
                <c:pt idx="27974">
                  <c:v>6</c:v>
                </c:pt>
                <c:pt idx="27975">
                  <c:v>6</c:v>
                </c:pt>
                <c:pt idx="27976">
                  <c:v>6</c:v>
                </c:pt>
                <c:pt idx="27977">
                  <c:v>6</c:v>
                </c:pt>
                <c:pt idx="27978">
                  <c:v>6</c:v>
                </c:pt>
                <c:pt idx="27979">
                  <c:v>6</c:v>
                </c:pt>
                <c:pt idx="27980">
                  <c:v>6</c:v>
                </c:pt>
                <c:pt idx="27981">
                  <c:v>6</c:v>
                </c:pt>
                <c:pt idx="27982">
                  <c:v>6</c:v>
                </c:pt>
                <c:pt idx="27983">
                  <c:v>6</c:v>
                </c:pt>
                <c:pt idx="27984">
                  <c:v>6</c:v>
                </c:pt>
                <c:pt idx="27985">
                  <c:v>6</c:v>
                </c:pt>
                <c:pt idx="27986">
                  <c:v>6</c:v>
                </c:pt>
                <c:pt idx="27987">
                  <c:v>6</c:v>
                </c:pt>
                <c:pt idx="27988">
                  <c:v>6</c:v>
                </c:pt>
                <c:pt idx="27989">
                  <c:v>6</c:v>
                </c:pt>
                <c:pt idx="27990">
                  <c:v>6</c:v>
                </c:pt>
                <c:pt idx="27991">
                  <c:v>6</c:v>
                </c:pt>
                <c:pt idx="27992">
                  <c:v>6</c:v>
                </c:pt>
                <c:pt idx="27993">
                  <c:v>6</c:v>
                </c:pt>
                <c:pt idx="27994">
                  <c:v>6</c:v>
                </c:pt>
                <c:pt idx="27995">
                  <c:v>6</c:v>
                </c:pt>
                <c:pt idx="27996">
                  <c:v>6</c:v>
                </c:pt>
                <c:pt idx="27997">
                  <c:v>6</c:v>
                </c:pt>
                <c:pt idx="27998">
                  <c:v>6</c:v>
                </c:pt>
                <c:pt idx="27999">
                  <c:v>6</c:v>
                </c:pt>
                <c:pt idx="28000">
                  <c:v>6</c:v>
                </c:pt>
                <c:pt idx="28001">
                  <c:v>6</c:v>
                </c:pt>
                <c:pt idx="28002">
                  <c:v>6</c:v>
                </c:pt>
                <c:pt idx="28003">
                  <c:v>6</c:v>
                </c:pt>
                <c:pt idx="28004">
                  <c:v>6</c:v>
                </c:pt>
                <c:pt idx="28005">
                  <c:v>6</c:v>
                </c:pt>
                <c:pt idx="28006">
                  <c:v>6</c:v>
                </c:pt>
                <c:pt idx="28007">
                  <c:v>6</c:v>
                </c:pt>
                <c:pt idx="28008">
                  <c:v>6</c:v>
                </c:pt>
                <c:pt idx="28009">
                  <c:v>6</c:v>
                </c:pt>
                <c:pt idx="28010">
                  <c:v>6</c:v>
                </c:pt>
                <c:pt idx="28011">
                  <c:v>6</c:v>
                </c:pt>
                <c:pt idx="28012">
                  <c:v>6</c:v>
                </c:pt>
                <c:pt idx="28013">
                  <c:v>6</c:v>
                </c:pt>
                <c:pt idx="28014">
                  <c:v>6</c:v>
                </c:pt>
                <c:pt idx="28015">
                  <c:v>6</c:v>
                </c:pt>
                <c:pt idx="28016">
                  <c:v>6</c:v>
                </c:pt>
                <c:pt idx="28017">
                  <c:v>6</c:v>
                </c:pt>
                <c:pt idx="28018">
                  <c:v>6</c:v>
                </c:pt>
                <c:pt idx="28019">
                  <c:v>6</c:v>
                </c:pt>
                <c:pt idx="28020">
                  <c:v>6</c:v>
                </c:pt>
                <c:pt idx="28021">
                  <c:v>6</c:v>
                </c:pt>
                <c:pt idx="28022">
                  <c:v>6</c:v>
                </c:pt>
                <c:pt idx="28023">
                  <c:v>6</c:v>
                </c:pt>
                <c:pt idx="28024">
                  <c:v>6</c:v>
                </c:pt>
                <c:pt idx="28025">
                  <c:v>6</c:v>
                </c:pt>
                <c:pt idx="28026">
                  <c:v>6</c:v>
                </c:pt>
                <c:pt idx="28027">
                  <c:v>6</c:v>
                </c:pt>
                <c:pt idx="28028">
                  <c:v>6</c:v>
                </c:pt>
                <c:pt idx="28029">
                  <c:v>6</c:v>
                </c:pt>
                <c:pt idx="28030">
                  <c:v>6</c:v>
                </c:pt>
                <c:pt idx="28031">
                  <c:v>6</c:v>
                </c:pt>
                <c:pt idx="28032">
                  <c:v>6</c:v>
                </c:pt>
                <c:pt idx="28033">
                  <c:v>6</c:v>
                </c:pt>
                <c:pt idx="28034">
                  <c:v>6</c:v>
                </c:pt>
                <c:pt idx="28035">
                  <c:v>6</c:v>
                </c:pt>
                <c:pt idx="28036">
                  <c:v>6</c:v>
                </c:pt>
                <c:pt idx="28037">
                  <c:v>6</c:v>
                </c:pt>
                <c:pt idx="28038">
                  <c:v>6</c:v>
                </c:pt>
                <c:pt idx="28039">
                  <c:v>6</c:v>
                </c:pt>
                <c:pt idx="28040">
                  <c:v>6</c:v>
                </c:pt>
                <c:pt idx="28041">
                  <c:v>6</c:v>
                </c:pt>
                <c:pt idx="28042">
                  <c:v>6</c:v>
                </c:pt>
                <c:pt idx="28043">
                  <c:v>6</c:v>
                </c:pt>
                <c:pt idx="28044">
                  <c:v>6</c:v>
                </c:pt>
                <c:pt idx="28045">
                  <c:v>6</c:v>
                </c:pt>
                <c:pt idx="28046">
                  <c:v>6</c:v>
                </c:pt>
                <c:pt idx="28047">
                  <c:v>6</c:v>
                </c:pt>
                <c:pt idx="28048">
                  <c:v>6</c:v>
                </c:pt>
                <c:pt idx="28049">
                  <c:v>6</c:v>
                </c:pt>
                <c:pt idx="28050">
                  <c:v>6</c:v>
                </c:pt>
                <c:pt idx="28051">
                  <c:v>6</c:v>
                </c:pt>
                <c:pt idx="28052">
                  <c:v>6</c:v>
                </c:pt>
                <c:pt idx="28053">
                  <c:v>6</c:v>
                </c:pt>
                <c:pt idx="28054">
                  <c:v>6</c:v>
                </c:pt>
                <c:pt idx="28055">
                  <c:v>6</c:v>
                </c:pt>
                <c:pt idx="28056">
                  <c:v>6</c:v>
                </c:pt>
                <c:pt idx="28057">
                  <c:v>6</c:v>
                </c:pt>
                <c:pt idx="28058">
                  <c:v>6</c:v>
                </c:pt>
                <c:pt idx="28059">
                  <c:v>6</c:v>
                </c:pt>
                <c:pt idx="28060">
                  <c:v>6</c:v>
                </c:pt>
                <c:pt idx="28061">
                  <c:v>6</c:v>
                </c:pt>
                <c:pt idx="28062">
                  <c:v>6</c:v>
                </c:pt>
                <c:pt idx="28063">
                  <c:v>6</c:v>
                </c:pt>
                <c:pt idx="28064">
                  <c:v>6</c:v>
                </c:pt>
                <c:pt idx="28065">
                  <c:v>6</c:v>
                </c:pt>
                <c:pt idx="28066">
                  <c:v>6</c:v>
                </c:pt>
                <c:pt idx="28067">
                  <c:v>6</c:v>
                </c:pt>
                <c:pt idx="28068">
                  <c:v>6</c:v>
                </c:pt>
                <c:pt idx="28069">
                  <c:v>6</c:v>
                </c:pt>
                <c:pt idx="28070">
                  <c:v>6</c:v>
                </c:pt>
                <c:pt idx="28071">
                  <c:v>6</c:v>
                </c:pt>
                <c:pt idx="28072">
                  <c:v>6</c:v>
                </c:pt>
                <c:pt idx="28073">
                  <c:v>6</c:v>
                </c:pt>
                <c:pt idx="28074">
                  <c:v>6</c:v>
                </c:pt>
                <c:pt idx="28075">
                  <c:v>6</c:v>
                </c:pt>
                <c:pt idx="28076">
                  <c:v>6</c:v>
                </c:pt>
                <c:pt idx="28077">
                  <c:v>6</c:v>
                </c:pt>
                <c:pt idx="28078">
                  <c:v>6</c:v>
                </c:pt>
                <c:pt idx="28079">
                  <c:v>6</c:v>
                </c:pt>
                <c:pt idx="28080">
                  <c:v>6</c:v>
                </c:pt>
                <c:pt idx="28081">
                  <c:v>6</c:v>
                </c:pt>
                <c:pt idx="28082">
                  <c:v>6</c:v>
                </c:pt>
                <c:pt idx="28083">
                  <c:v>6</c:v>
                </c:pt>
                <c:pt idx="28084">
                  <c:v>6</c:v>
                </c:pt>
                <c:pt idx="28085">
                  <c:v>6</c:v>
                </c:pt>
                <c:pt idx="28086">
                  <c:v>6</c:v>
                </c:pt>
                <c:pt idx="28087">
                  <c:v>6</c:v>
                </c:pt>
                <c:pt idx="28088">
                  <c:v>6</c:v>
                </c:pt>
                <c:pt idx="28089">
                  <c:v>6</c:v>
                </c:pt>
                <c:pt idx="28090">
                  <c:v>6</c:v>
                </c:pt>
                <c:pt idx="28091">
                  <c:v>6</c:v>
                </c:pt>
                <c:pt idx="28092">
                  <c:v>6</c:v>
                </c:pt>
                <c:pt idx="28093">
                  <c:v>6</c:v>
                </c:pt>
                <c:pt idx="28094">
                  <c:v>6</c:v>
                </c:pt>
                <c:pt idx="28095">
                  <c:v>6</c:v>
                </c:pt>
                <c:pt idx="28096">
                  <c:v>6</c:v>
                </c:pt>
                <c:pt idx="28097">
                  <c:v>6</c:v>
                </c:pt>
                <c:pt idx="28098">
                  <c:v>6</c:v>
                </c:pt>
                <c:pt idx="28099">
                  <c:v>6</c:v>
                </c:pt>
                <c:pt idx="28100">
                  <c:v>6</c:v>
                </c:pt>
                <c:pt idx="28101">
                  <c:v>6</c:v>
                </c:pt>
                <c:pt idx="28102">
                  <c:v>6</c:v>
                </c:pt>
                <c:pt idx="28103">
                  <c:v>6</c:v>
                </c:pt>
                <c:pt idx="28104">
                  <c:v>6</c:v>
                </c:pt>
                <c:pt idx="28105">
                  <c:v>6</c:v>
                </c:pt>
                <c:pt idx="28106">
                  <c:v>6</c:v>
                </c:pt>
                <c:pt idx="28107">
                  <c:v>6</c:v>
                </c:pt>
                <c:pt idx="28108">
                  <c:v>6</c:v>
                </c:pt>
                <c:pt idx="28109">
                  <c:v>6</c:v>
                </c:pt>
                <c:pt idx="28110">
                  <c:v>6</c:v>
                </c:pt>
                <c:pt idx="28111">
                  <c:v>6</c:v>
                </c:pt>
                <c:pt idx="28112">
                  <c:v>6</c:v>
                </c:pt>
                <c:pt idx="28113">
                  <c:v>6</c:v>
                </c:pt>
                <c:pt idx="28114">
                  <c:v>6</c:v>
                </c:pt>
                <c:pt idx="28115">
                  <c:v>6</c:v>
                </c:pt>
                <c:pt idx="28116">
                  <c:v>6</c:v>
                </c:pt>
                <c:pt idx="28117">
                  <c:v>6</c:v>
                </c:pt>
                <c:pt idx="28118">
                  <c:v>6</c:v>
                </c:pt>
                <c:pt idx="28119">
                  <c:v>6</c:v>
                </c:pt>
                <c:pt idx="28120">
                  <c:v>6</c:v>
                </c:pt>
                <c:pt idx="28121">
                  <c:v>6</c:v>
                </c:pt>
                <c:pt idx="28122">
                  <c:v>6</c:v>
                </c:pt>
                <c:pt idx="28123">
                  <c:v>6</c:v>
                </c:pt>
                <c:pt idx="28124">
                  <c:v>6</c:v>
                </c:pt>
                <c:pt idx="28125">
                  <c:v>6</c:v>
                </c:pt>
                <c:pt idx="28126">
                  <c:v>6</c:v>
                </c:pt>
                <c:pt idx="28127">
                  <c:v>6</c:v>
                </c:pt>
                <c:pt idx="28128">
                  <c:v>6</c:v>
                </c:pt>
                <c:pt idx="28129">
                  <c:v>6</c:v>
                </c:pt>
                <c:pt idx="28130">
                  <c:v>6</c:v>
                </c:pt>
                <c:pt idx="28131">
                  <c:v>6</c:v>
                </c:pt>
                <c:pt idx="28132">
                  <c:v>6</c:v>
                </c:pt>
                <c:pt idx="28133">
                  <c:v>6</c:v>
                </c:pt>
                <c:pt idx="28134">
                  <c:v>6</c:v>
                </c:pt>
                <c:pt idx="28135">
                  <c:v>6</c:v>
                </c:pt>
                <c:pt idx="28136">
                  <c:v>6</c:v>
                </c:pt>
                <c:pt idx="28137">
                  <c:v>6</c:v>
                </c:pt>
                <c:pt idx="28138">
                  <c:v>6</c:v>
                </c:pt>
                <c:pt idx="28139">
                  <c:v>6</c:v>
                </c:pt>
                <c:pt idx="28140">
                  <c:v>6</c:v>
                </c:pt>
                <c:pt idx="28141">
                  <c:v>6</c:v>
                </c:pt>
                <c:pt idx="28142">
                  <c:v>6</c:v>
                </c:pt>
                <c:pt idx="28143">
                  <c:v>6</c:v>
                </c:pt>
                <c:pt idx="28144">
                  <c:v>6</c:v>
                </c:pt>
                <c:pt idx="28145">
                  <c:v>6</c:v>
                </c:pt>
                <c:pt idx="28146">
                  <c:v>6</c:v>
                </c:pt>
                <c:pt idx="28147">
                  <c:v>6</c:v>
                </c:pt>
                <c:pt idx="28148">
                  <c:v>6</c:v>
                </c:pt>
                <c:pt idx="28149">
                  <c:v>6</c:v>
                </c:pt>
                <c:pt idx="28150">
                  <c:v>6</c:v>
                </c:pt>
                <c:pt idx="28151">
                  <c:v>6</c:v>
                </c:pt>
                <c:pt idx="28152">
                  <c:v>6</c:v>
                </c:pt>
                <c:pt idx="28153">
                  <c:v>6</c:v>
                </c:pt>
                <c:pt idx="28154">
                  <c:v>6</c:v>
                </c:pt>
                <c:pt idx="28155">
                  <c:v>6</c:v>
                </c:pt>
                <c:pt idx="28156">
                  <c:v>6</c:v>
                </c:pt>
                <c:pt idx="28157">
                  <c:v>6</c:v>
                </c:pt>
                <c:pt idx="28158">
                  <c:v>6</c:v>
                </c:pt>
                <c:pt idx="28159">
                  <c:v>6</c:v>
                </c:pt>
                <c:pt idx="28160">
                  <c:v>6</c:v>
                </c:pt>
                <c:pt idx="28161">
                  <c:v>6</c:v>
                </c:pt>
                <c:pt idx="28162">
                  <c:v>6</c:v>
                </c:pt>
                <c:pt idx="28163">
                  <c:v>6</c:v>
                </c:pt>
                <c:pt idx="28164">
                  <c:v>6</c:v>
                </c:pt>
                <c:pt idx="28165">
                  <c:v>6</c:v>
                </c:pt>
                <c:pt idx="28166">
                  <c:v>6</c:v>
                </c:pt>
                <c:pt idx="28167">
                  <c:v>6</c:v>
                </c:pt>
                <c:pt idx="28168">
                  <c:v>6</c:v>
                </c:pt>
                <c:pt idx="28169">
                  <c:v>6</c:v>
                </c:pt>
                <c:pt idx="28170">
                  <c:v>6</c:v>
                </c:pt>
                <c:pt idx="28171">
                  <c:v>6</c:v>
                </c:pt>
                <c:pt idx="28172">
                  <c:v>6</c:v>
                </c:pt>
                <c:pt idx="28173">
                  <c:v>6</c:v>
                </c:pt>
                <c:pt idx="28174">
                  <c:v>6</c:v>
                </c:pt>
                <c:pt idx="28175">
                  <c:v>6</c:v>
                </c:pt>
                <c:pt idx="28176">
                  <c:v>6</c:v>
                </c:pt>
                <c:pt idx="28177">
                  <c:v>6</c:v>
                </c:pt>
                <c:pt idx="28178">
                  <c:v>6</c:v>
                </c:pt>
                <c:pt idx="28179">
                  <c:v>6</c:v>
                </c:pt>
                <c:pt idx="28180">
                  <c:v>6</c:v>
                </c:pt>
                <c:pt idx="28181">
                  <c:v>6</c:v>
                </c:pt>
                <c:pt idx="28182">
                  <c:v>6</c:v>
                </c:pt>
                <c:pt idx="28183">
                  <c:v>6</c:v>
                </c:pt>
                <c:pt idx="28184">
                  <c:v>6</c:v>
                </c:pt>
                <c:pt idx="28185">
                  <c:v>6</c:v>
                </c:pt>
                <c:pt idx="28186">
                  <c:v>6</c:v>
                </c:pt>
                <c:pt idx="28187">
                  <c:v>6</c:v>
                </c:pt>
                <c:pt idx="28188">
                  <c:v>6</c:v>
                </c:pt>
                <c:pt idx="28189">
                  <c:v>6</c:v>
                </c:pt>
                <c:pt idx="28190">
                  <c:v>6</c:v>
                </c:pt>
                <c:pt idx="28191">
                  <c:v>6</c:v>
                </c:pt>
                <c:pt idx="28192">
                  <c:v>6</c:v>
                </c:pt>
                <c:pt idx="28193">
                  <c:v>6</c:v>
                </c:pt>
                <c:pt idx="28194">
                  <c:v>6</c:v>
                </c:pt>
                <c:pt idx="28195">
                  <c:v>6</c:v>
                </c:pt>
                <c:pt idx="28196">
                  <c:v>6</c:v>
                </c:pt>
                <c:pt idx="28197">
                  <c:v>6</c:v>
                </c:pt>
                <c:pt idx="28198">
                  <c:v>6</c:v>
                </c:pt>
                <c:pt idx="28199">
                  <c:v>6</c:v>
                </c:pt>
                <c:pt idx="28200">
                  <c:v>6</c:v>
                </c:pt>
                <c:pt idx="28201">
                  <c:v>6</c:v>
                </c:pt>
                <c:pt idx="28202">
                  <c:v>6</c:v>
                </c:pt>
                <c:pt idx="28203">
                  <c:v>6</c:v>
                </c:pt>
                <c:pt idx="28204">
                  <c:v>6</c:v>
                </c:pt>
                <c:pt idx="28205">
                  <c:v>6</c:v>
                </c:pt>
                <c:pt idx="28206">
                  <c:v>6</c:v>
                </c:pt>
                <c:pt idx="28207">
                  <c:v>6</c:v>
                </c:pt>
                <c:pt idx="28208">
                  <c:v>6</c:v>
                </c:pt>
                <c:pt idx="28209">
                  <c:v>6</c:v>
                </c:pt>
                <c:pt idx="28210">
                  <c:v>6</c:v>
                </c:pt>
                <c:pt idx="28211">
                  <c:v>6</c:v>
                </c:pt>
                <c:pt idx="28212">
                  <c:v>6</c:v>
                </c:pt>
                <c:pt idx="28213">
                  <c:v>6</c:v>
                </c:pt>
                <c:pt idx="28214">
                  <c:v>6</c:v>
                </c:pt>
                <c:pt idx="28215">
                  <c:v>6</c:v>
                </c:pt>
                <c:pt idx="28216">
                  <c:v>6</c:v>
                </c:pt>
                <c:pt idx="28217">
                  <c:v>6</c:v>
                </c:pt>
                <c:pt idx="28218">
                  <c:v>6</c:v>
                </c:pt>
                <c:pt idx="28219">
                  <c:v>6</c:v>
                </c:pt>
                <c:pt idx="28220">
                  <c:v>6</c:v>
                </c:pt>
                <c:pt idx="28221">
                  <c:v>6</c:v>
                </c:pt>
                <c:pt idx="28222">
                  <c:v>6</c:v>
                </c:pt>
                <c:pt idx="28223">
                  <c:v>6</c:v>
                </c:pt>
                <c:pt idx="28224">
                  <c:v>6</c:v>
                </c:pt>
                <c:pt idx="28225">
                  <c:v>6</c:v>
                </c:pt>
                <c:pt idx="28226">
                  <c:v>6</c:v>
                </c:pt>
                <c:pt idx="28227">
                  <c:v>6</c:v>
                </c:pt>
                <c:pt idx="28228">
                  <c:v>6</c:v>
                </c:pt>
                <c:pt idx="28229">
                  <c:v>6</c:v>
                </c:pt>
                <c:pt idx="28230">
                  <c:v>6</c:v>
                </c:pt>
                <c:pt idx="28231">
                  <c:v>6</c:v>
                </c:pt>
                <c:pt idx="28232">
                  <c:v>6</c:v>
                </c:pt>
                <c:pt idx="28233">
                  <c:v>6</c:v>
                </c:pt>
                <c:pt idx="28234">
                  <c:v>6</c:v>
                </c:pt>
                <c:pt idx="28235">
                  <c:v>6</c:v>
                </c:pt>
                <c:pt idx="28236">
                  <c:v>6</c:v>
                </c:pt>
                <c:pt idx="28237">
                  <c:v>6</c:v>
                </c:pt>
                <c:pt idx="28238">
                  <c:v>6</c:v>
                </c:pt>
                <c:pt idx="28239">
                  <c:v>6</c:v>
                </c:pt>
                <c:pt idx="28240">
                  <c:v>6</c:v>
                </c:pt>
                <c:pt idx="28241">
                  <c:v>6</c:v>
                </c:pt>
                <c:pt idx="28242">
                  <c:v>6</c:v>
                </c:pt>
                <c:pt idx="28243">
                  <c:v>6</c:v>
                </c:pt>
                <c:pt idx="28244">
                  <c:v>6</c:v>
                </c:pt>
                <c:pt idx="28245">
                  <c:v>6</c:v>
                </c:pt>
                <c:pt idx="28246">
                  <c:v>6</c:v>
                </c:pt>
                <c:pt idx="28247">
                  <c:v>6</c:v>
                </c:pt>
                <c:pt idx="28248">
                  <c:v>6</c:v>
                </c:pt>
                <c:pt idx="28249">
                  <c:v>6</c:v>
                </c:pt>
                <c:pt idx="28250">
                  <c:v>6</c:v>
                </c:pt>
                <c:pt idx="28251">
                  <c:v>6</c:v>
                </c:pt>
                <c:pt idx="28252">
                  <c:v>6</c:v>
                </c:pt>
                <c:pt idx="28253">
                  <c:v>6</c:v>
                </c:pt>
                <c:pt idx="28254">
                  <c:v>6</c:v>
                </c:pt>
                <c:pt idx="28255">
                  <c:v>6</c:v>
                </c:pt>
                <c:pt idx="28256">
                  <c:v>6</c:v>
                </c:pt>
                <c:pt idx="28257">
                  <c:v>6</c:v>
                </c:pt>
                <c:pt idx="28258">
                  <c:v>6</c:v>
                </c:pt>
                <c:pt idx="28259">
                  <c:v>6</c:v>
                </c:pt>
                <c:pt idx="28260">
                  <c:v>6</c:v>
                </c:pt>
                <c:pt idx="28261">
                  <c:v>6</c:v>
                </c:pt>
                <c:pt idx="28262">
                  <c:v>6</c:v>
                </c:pt>
                <c:pt idx="28263">
                  <c:v>6</c:v>
                </c:pt>
                <c:pt idx="28264">
                  <c:v>6</c:v>
                </c:pt>
                <c:pt idx="28265">
                  <c:v>6</c:v>
                </c:pt>
                <c:pt idx="28266">
                  <c:v>6</c:v>
                </c:pt>
                <c:pt idx="28267">
                  <c:v>6</c:v>
                </c:pt>
                <c:pt idx="28268">
                  <c:v>6</c:v>
                </c:pt>
                <c:pt idx="28269">
                  <c:v>6</c:v>
                </c:pt>
                <c:pt idx="28270">
                  <c:v>6</c:v>
                </c:pt>
                <c:pt idx="28271">
                  <c:v>6</c:v>
                </c:pt>
                <c:pt idx="28272">
                  <c:v>6</c:v>
                </c:pt>
                <c:pt idx="28273">
                  <c:v>6</c:v>
                </c:pt>
                <c:pt idx="28274">
                  <c:v>6</c:v>
                </c:pt>
                <c:pt idx="28275">
                  <c:v>6</c:v>
                </c:pt>
                <c:pt idx="28276">
                  <c:v>6</c:v>
                </c:pt>
                <c:pt idx="28277">
                  <c:v>6</c:v>
                </c:pt>
                <c:pt idx="28278">
                  <c:v>6</c:v>
                </c:pt>
                <c:pt idx="28279">
                  <c:v>6</c:v>
                </c:pt>
                <c:pt idx="28280">
                  <c:v>6</c:v>
                </c:pt>
                <c:pt idx="28281">
                  <c:v>6</c:v>
                </c:pt>
                <c:pt idx="28282">
                  <c:v>6</c:v>
                </c:pt>
                <c:pt idx="28283">
                  <c:v>6</c:v>
                </c:pt>
                <c:pt idx="28284">
                  <c:v>6</c:v>
                </c:pt>
                <c:pt idx="28285">
                  <c:v>6</c:v>
                </c:pt>
                <c:pt idx="28286">
                  <c:v>6</c:v>
                </c:pt>
                <c:pt idx="28287">
                  <c:v>6</c:v>
                </c:pt>
                <c:pt idx="28288">
                  <c:v>6</c:v>
                </c:pt>
                <c:pt idx="28289">
                  <c:v>6</c:v>
                </c:pt>
                <c:pt idx="28290">
                  <c:v>6</c:v>
                </c:pt>
                <c:pt idx="28291">
                  <c:v>6</c:v>
                </c:pt>
                <c:pt idx="28292">
                  <c:v>6</c:v>
                </c:pt>
                <c:pt idx="28293">
                  <c:v>6</c:v>
                </c:pt>
                <c:pt idx="28294">
                  <c:v>6</c:v>
                </c:pt>
                <c:pt idx="28295">
                  <c:v>6</c:v>
                </c:pt>
                <c:pt idx="28296">
                  <c:v>6</c:v>
                </c:pt>
                <c:pt idx="28297">
                  <c:v>6</c:v>
                </c:pt>
                <c:pt idx="28298">
                  <c:v>6</c:v>
                </c:pt>
                <c:pt idx="28299">
                  <c:v>6</c:v>
                </c:pt>
                <c:pt idx="28300">
                  <c:v>6</c:v>
                </c:pt>
                <c:pt idx="28301">
                  <c:v>6</c:v>
                </c:pt>
                <c:pt idx="28302">
                  <c:v>6</c:v>
                </c:pt>
                <c:pt idx="28303">
                  <c:v>6</c:v>
                </c:pt>
                <c:pt idx="28304">
                  <c:v>6</c:v>
                </c:pt>
                <c:pt idx="28305">
                  <c:v>6</c:v>
                </c:pt>
                <c:pt idx="28306">
                  <c:v>6</c:v>
                </c:pt>
                <c:pt idx="28307">
                  <c:v>6</c:v>
                </c:pt>
                <c:pt idx="28308">
                  <c:v>6</c:v>
                </c:pt>
                <c:pt idx="28309">
                  <c:v>6</c:v>
                </c:pt>
                <c:pt idx="28310">
                  <c:v>6</c:v>
                </c:pt>
                <c:pt idx="28311">
                  <c:v>6</c:v>
                </c:pt>
                <c:pt idx="28312">
                  <c:v>6</c:v>
                </c:pt>
                <c:pt idx="28313">
                  <c:v>6</c:v>
                </c:pt>
                <c:pt idx="28314">
                  <c:v>6</c:v>
                </c:pt>
                <c:pt idx="28315">
                  <c:v>6</c:v>
                </c:pt>
                <c:pt idx="28316">
                  <c:v>6</c:v>
                </c:pt>
                <c:pt idx="28317">
                  <c:v>6</c:v>
                </c:pt>
                <c:pt idx="28318">
                  <c:v>6</c:v>
                </c:pt>
                <c:pt idx="28319">
                  <c:v>6</c:v>
                </c:pt>
                <c:pt idx="28320">
                  <c:v>6</c:v>
                </c:pt>
                <c:pt idx="28321">
                  <c:v>6</c:v>
                </c:pt>
                <c:pt idx="28322">
                  <c:v>6</c:v>
                </c:pt>
                <c:pt idx="28323">
                  <c:v>6</c:v>
                </c:pt>
                <c:pt idx="28324">
                  <c:v>6</c:v>
                </c:pt>
                <c:pt idx="28325">
                  <c:v>6</c:v>
                </c:pt>
                <c:pt idx="28326">
                  <c:v>6</c:v>
                </c:pt>
                <c:pt idx="28327">
                  <c:v>6</c:v>
                </c:pt>
                <c:pt idx="28328">
                  <c:v>6</c:v>
                </c:pt>
                <c:pt idx="28329">
                  <c:v>6</c:v>
                </c:pt>
                <c:pt idx="28330">
                  <c:v>6</c:v>
                </c:pt>
                <c:pt idx="28331">
                  <c:v>6</c:v>
                </c:pt>
                <c:pt idx="28332">
                  <c:v>6</c:v>
                </c:pt>
                <c:pt idx="28333">
                  <c:v>6</c:v>
                </c:pt>
                <c:pt idx="28334">
                  <c:v>6</c:v>
                </c:pt>
                <c:pt idx="28335">
                  <c:v>6</c:v>
                </c:pt>
                <c:pt idx="28336">
                  <c:v>6</c:v>
                </c:pt>
                <c:pt idx="28337">
                  <c:v>6</c:v>
                </c:pt>
                <c:pt idx="28338">
                  <c:v>6</c:v>
                </c:pt>
                <c:pt idx="28339">
                  <c:v>6</c:v>
                </c:pt>
                <c:pt idx="28340">
                  <c:v>6</c:v>
                </c:pt>
                <c:pt idx="28341">
                  <c:v>6</c:v>
                </c:pt>
                <c:pt idx="28342">
                  <c:v>6</c:v>
                </c:pt>
                <c:pt idx="28343">
                  <c:v>6</c:v>
                </c:pt>
                <c:pt idx="28344">
                  <c:v>6</c:v>
                </c:pt>
                <c:pt idx="28345">
                  <c:v>6</c:v>
                </c:pt>
                <c:pt idx="28346">
                  <c:v>6</c:v>
                </c:pt>
                <c:pt idx="28347">
                  <c:v>6</c:v>
                </c:pt>
                <c:pt idx="28348">
                  <c:v>6</c:v>
                </c:pt>
                <c:pt idx="28349">
                  <c:v>6</c:v>
                </c:pt>
                <c:pt idx="28350">
                  <c:v>6</c:v>
                </c:pt>
                <c:pt idx="28351">
                  <c:v>6</c:v>
                </c:pt>
                <c:pt idx="28352">
                  <c:v>6</c:v>
                </c:pt>
                <c:pt idx="28353">
                  <c:v>6</c:v>
                </c:pt>
                <c:pt idx="28354">
                  <c:v>6</c:v>
                </c:pt>
                <c:pt idx="28355">
                  <c:v>6</c:v>
                </c:pt>
                <c:pt idx="28356">
                  <c:v>6</c:v>
                </c:pt>
                <c:pt idx="28357">
                  <c:v>6</c:v>
                </c:pt>
                <c:pt idx="28358">
                  <c:v>6</c:v>
                </c:pt>
                <c:pt idx="28359">
                  <c:v>6</c:v>
                </c:pt>
                <c:pt idx="28360">
                  <c:v>6</c:v>
                </c:pt>
                <c:pt idx="28361">
                  <c:v>6</c:v>
                </c:pt>
                <c:pt idx="28362">
                  <c:v>6</c:v>
                </c:pt>
                <c:pt idx="28363">
                  <c:v>6</c:v>
                </c:pt>
                <c:pt idx="28364">
                  <c:v>6</c:v>
                </c:pt>
                <c:pt idx="28365">
                  <c:v>6</c:v>
                </c:pt>
                <c:pt idx="28366">
                  <c:v>6</c:v>
                </c:pt>
                <c:pt idx="28367">
                  <c:v>6</c:v>
                </c:pt>
                <c:pt idx="28368">
                  <c:v>6</c:v>
                </c:pt>
                <c:pt idx="28369">
                  <c:v>6</c:v>
                </c:pt>
                <c:pt idx="28370">
                  <c:v>6</c:v>
                </c:pt>
                <c:pt idx="28371">
                  <c:v>6</c:v>
                </c:pt>
                <c:pt idx="28372">
                  <c:v>6</c:v>
                </c:pt>
                <c:pt idx="28373">
                  <c:v>6</c:v>
                </c:pt>
                <c:pt idx="28374">
                  <c:v>6</c:v>
                </c:pt>
                <c:pt idx="28375">
                  <c:v>6</c:v>
                </c:pt>
                <c:pt idx="28376">
                  <c:v>6</c:v>
                </c:pt>
                <c:pt idx="28377">
                  <c:v>6</c:v>
                </c:pt>
                <c:pt idx="28378">
                  <c:v>6</c:v>
                </c:pt>
                <c:pt idx="28379">
                  <c:v>6</c:v>
                </c:pt>
                <c:pt idx="28380">
                  <c:v>6</c:v>
                </c:pt>
                <c:pt idx="28381">
                  <c:v>6</c:v>
                </c:pt>
                <c:pt idx="28382">
                  <c:v>6</c:v>
                </c:pt>
                <c:pt idx="28383">
                  <c:v>6</c:v>
                </c:pt>
                <c:pt idx="28384">
                  <c:v>6</c:v>
                </c:pt>
                <c:pt idx="28385">
                  <c:v>6</c:v>
                </c:pt>
                <c:pt idx="28386">
                  <c:v>6</c:v>
                </c:pt>
                <c:pt idx="28387">
                  <c:v>6</c:v>
                </c:pt>
                <c:pt idx="28388">
                  <c:v>6</c:v>
                </c:pt>
                <c:pt idx="28389">
                  <c:v>6</c:v>
                </c:pt>
                <c:pt idx="28390">
                  <c:v>6</c:v>
                </c:pt>
                <c:pt idx="28391">
                  <c:v>6</c:v>
                </c:pt>
                <c:pt idx="28392">
                  <c:v>6</c:v>
                </c:pt>
                <c:pt idx="28393">
                  <c:v>6</c:v>
                </c:pt>
                <c:pt idx="28394">
                  <c:v>6</c:v>
                </c:pt>
                <c:pt idx="28395">
                  <c:v>6</c:v>
                </c:pt>
                <c:pt idx="28396">
                  <c:v>6</c:v>
                </c:pt>
                <c:pt idx="28397">
                  <c:v>6</c:v>
                </c:pt>
                <c:pt idx="28398">
                  <c:v>6</c:v>
                </c:pt>
                <c:pt idx="28399">
                  <c:v>6</c:v>
                </c:pt>
                <c:pt idx="28400">
                  <c:v>6</c:v>
                </c:pt>
                <c:pt idx="28401">
                  <c:v>6</c:v>
                </c:pt>
                <c:pt idx="28402">
                  <c:v>6</c:v>
                </c:pt>
                <c:pt idx="28403">
                  <c:v>6</c:v>
                </c:pt>
                <c:pt idx="28404">
                  <c:v>6</c:v>
                </c:pt>
                <c:pt idx="28405">
                  <c:v>6</c:v>
                </c:pt>
                <c:pt idx="28406">
                  <c:v>6</c:v>
                </c:pt>
                <c:pt idx="28407">
                  <c:v>6</c:v>
                </c:pt>
                <c:pt idx="28408">
                  <c:v>6</c:v>
                </c:pt>
                <c:pt idx="28409">
                  <c:v>6</c:v>
                </c:pt>
                <c:pt idx="28410">
                  <c:v>6</c:v>
                </c:pt>
                <c:pt idx="28411">
                  <c:v>6</c:v>
                </c:pt>
                <c:pt idx="28412">
                  <c:v>6</c:v>
                </c:pt>
                <c:pt idx="28413">
                  <c:v>6</c:v>
                </c:pt>
                <c:pt idx="28414">
                  <c:v>6</c:v>
                </c:pt>
                <c:pt idx="28415">
                  <c:v>6</c:v>
                </c:pt>
                <c:pt idx="28416">
                  <c:v>6</c:v>
                </c:pt>
                <c:pt idx="28417">
                  <c:v>6</c:v>
                </c:pt>
                <c:pt idx="28418">
                  <c:v>6</c:v>
                </c:pt>
                <c:pt idx="28419">
                  <c:v>6</c:v>
                </c:pt>
                <c:pt idx="28420">
                  <c:v>6</c:v>
                </c:pt>
                <c:pt idx="28421">
                  <c:v>6</c:v>
                </c:pt>
                <c:pt idx="28422">
                  <c:v>6</c:v>
                </c:pt>
                <c:pt idx="28423">
                  <c:v>6</c:v>
                </c:pt>
                <c:pt idx="28424">
                  <c:v>6</c:v>
                </c:pt>
                <c:pt idx="28425">
                  <c:v>6</c:v>
                </c:pt>
                <c:pt idx="28426">
                  <c:v>6</c:v>
                </c:pt>
                <c:pt idx="28427">
                  <c:v>6</c:v>
                </c:pt>
                <c:pt idx="28428">
                  <c:v>6</c:v>
                </c:pt>
                <c:pt idx="28429">
                  <c:v>6</c:v>
                </c:pt>
                <c:pt idx="28430">
                  <c:v>6</c:v>
                </c:pt>
                <c:pt idx="28431">
                  <c:v>6</c:v>
                </c:pt>
                <c:pt idx="28432">
                  <c:v>6</c:v>
                </c:pt>
                <c:pt idx="28433">
                  <c:v>6</c:v>
                </c:pt>
                <c:pt idx="28434">
                  <c:v>6</c:v>
                </c:pt>
                <c:pt idx="28435">
                  <c:v>6</c:v>
                </c:pt>
                <c:pt idx="28436">
                  <c:v>6</c:v>
                </c:pt>
                <c:pt idx="28437">
                  <c:v>6</c:v>
                </c:pt>
                <c:pt idx="28438">
                  <c:v>6</c:v>
                </c:pt>
                <c:pt idx="28439">
                  <c:v>6</c:v>
                </c:pt>
                <c:pt idx="28440">
                  <c:v>6</c:v>
                </c:pt>
                <c:pt idx="28441">
                  <c:v>6</c:v>
                </c:pt>
                <c:pt idx="28442">
                  <c:v>6</c:v>
                </c:pt>
                <c:pt idx="28443">
                  <c:v>6</c:v>
                </c:pt>
                <c:pt idx="28444">
                  <c:v>6</c:v>
                </c:pt>
                <c:pt idx="28445">
                  <c:v>6</c:v>
                </c:pt>
                <c:pt idx="28446">
                  <c:v>6</c:v>
                </c:pt>
                <c:pt idx="28447">
                  <c:v>6</c:v>
                </c:pt>
                <c:pt idx="28448">
                  <c:v>6</c:v>
                </c:pt>
                <c:pt idx="28449">
                  <c:v>6</c:v>
                </c:pt>
                <c:pt idx="28450">
                  <c:v>6</c:v>
                </c:pt>
                <c:pt idx="28451">
                  <c:v>6</c:v>
                </c:pt>
                <c:pt idx="28452">
                  <c:v>6</c:v>
                </c:pt>
                <c:pt idx="28453">
                  <c:v>6</c:v>
                </c:pt>
                <c:pt idx="28454">
                  <c:v>6</c:v>
                </c:pt>
                <c:pt idx="28455">
                  <c:v>6</c:v>
                </c:pt>
                <c:pt idx="28456">
                  <c:v>6</c:v>
                </c:pt>
                <c:pt idx="28457">
                  <c:v>6</c:v>
                </c:pt>
                <c:pt idx="28458">
                  <c:v>6</c:v>
                </c:pt>
                <c:pt idx="28459">
                  <c:v>6</c:v>
                </c:pt>
                <c:pt idx="28460">
                  <c:v>6</c:v>
                </c:pt>
                <c:pt idx="28461">
                  <c:v>6</c:v>
                </c:pt>
                <c:pt idx="28462">
                  <c:v>6</c:v>
                </c:pt>
                <c:pt idx="28463">
                  <c:v>6</c:v>
                </c:pt>
                <c:pt idx="28464">
                  <c:v>6</c:v>
                </c:pt>
                <c:pt idx="28465">
                  <c:v>6</c:v>
                </c:pt>
                <c:pt idx="28466">
                  <c:v>6</c:v>
                </c:pt>
                <c:pt idx="28467">
                  <c:v>6</c:v>
                </c:pt>
                <c:pt idx="28468">
                  <c:v>6</c:v>
                </c:pt>
                <c:pt idx="28469">
                  <c:v>6</c:v>
                </c:pt>
                <c:pt idx="28470">
                  <c:v>6</c:v>
                </c:pt>
                <c:pt idx="28471">
                  <c:v>6</c:v>
                </c:pt>
                <c:pt idx="28472">
                  <c:v>6</c:v>
                </c:pt>
                <c:pt idx="28473">
                  <c:v>6</c:v>
                </c:pt>
                <c:pt idx="28474">
                  <c:v>6</c:v>
                </c:pt>
                <c:pt idx="28475">
                  <c:v>6</c:v>
                </c:pt>
                <c:pt idx="28476">
                  <c:v>6</c:v>
                </c:pt>
                <c:pt idx="28477">
                  <c:v>6</c:v>
                </c:pt>
                <c:pt idx="28478">
                  <c:v>6</c:v>
                </c:pt>
                <c:pt idx="28479">
                  <c:v>6</c:v>
                </c:pt>
                <c:pt idx="28480">
                  <c:v>6</c:v>
                </c:pt>
                <c:pt idx="28481">
                  <c:v>6</c:v>
                </c:pt>
                <c:pt idx="28482">
                  <c:v>6</c:v>
                </c:pt>
                <c:pt idx="28483">
                  <c:v>6</c:v>
                </c:pt>
                <c:pt idx="28484">
                  <c:v>6</c:v>
                </c:pt>
                <c:pt idx="28485">
                  <c:v>6</c:v>
                </c:pt>
                <c:pt idx="28486">
                  <c:v>6</c:v>
                </c:pt>
                <c:pt idx="28487">
                  <c:v>6</c:v>
                </c:pt>
                <c:pt idx="28488">
                  <c:v>6</c:v>
                </c:pt>
                <c:pt idx="28489">
                  <c:v>6</c:v>
                </c:pt>
                <c:pt idx="28490">
                  <c:v>6</c:v>
                </c:pt>
                <c:pt idx="28491">
                  <c:v>6</c:v>
                </c:pt>
                <c:pt idx="28492">
                  <c:v>6</c:v>
                </c:pt>
                <c:pt idx="28493">
                  <c:v>6</c:v>
                </c:pt>
                <c:pt idx="28494">
                  <c:v>6</c:v>
                </c:pt>
                <c:pt idx="28495">
                  <c:v>6</c:v>
                </c:pt>
                <c:pt idx="28496">
                  <c:v>6</c:v>
                </c:pt>
                <c:pt idx="28497">
                  <c:v>6</c:v>
                </c:pt>
                <c:pt idx="28498">
                  <c:v>6</c:v>
                </c:pt>
                <c:pt idx="28499">
                  <c:v>6</c:v>
                </c:pt>
                <c:pt idx="28500">
                  <c:v>6</c:v>
                </c:pt>
                <c:pt idx="28501">
                  <c:v>6</c:v>
                </c:pt>
                <c:pt idx="28502">
                  <c:v>6</c:v>
                </c:pt>
                <c:pt idx="28503">
                  <c:v>6</c:v>
                </c:pt>
                <c:pt idx="28504">
                  <c:v>6</c:v>
                </c:pt>
                <c:pt idx="28505">
                  <c:v>6</c:v>
                </c:pt>
                <c:pt idx="28506">
                  <c:v>6</c:v>
                </c:pt>
                <c:pt idx="28507">
                  <c:v>6</c:v>
                </c:pt>
                <c:pt idx="28508">
                  <c:v>6</c:v>
                </c:pt>
                <c:pt idx="28509">
                  <c:v>6</c:v>
                </c:pt>
                <c:pt idx="28510">
                  <c:v>6</c:v>
                </c:pt>
                <c:pt idx="28511">
                  <c:v>6</c:v>
                </c:pt>
                <c:pt idx="28512">
                  <c:v>6</c:v>
                </c:pt>
                <c:pt idx="28513">
                  <c:v>6</c:v>
                </c:pt>
                <c:pt idx="28514">
                  <c:v>6</c:v>
                </c:pt>
                <c:pt idx="28515">
                  <c:v>6</c:v>
                </c:pt>
                <c:pt idx="28516">
                  <c:v>6</c:v>
                </c:pt>
                <c:pt idx="28517">
                  <c:v>6</c:v>
                </c:pt>
                <c:pt idx="28518">
                  <c:v>6</c:v>
                </c:pt>
                <c:pt idx="28519">
                  <c:v>6</c:v>
                </c:pt>
                <c:pt idx="28520">
                  <c:v>6</c:v>
                </c:pt>
                <c:pt idx="28521">
                  <c:v>6</c:v>
                </c:pt>
                <c:pt idx="28522">
                  <c:v>6</c:v>
                </c:pt>
                <c:pt idx="28523">
                  <c:v>6</c:v>
                </c:pt>
                <c:pt idx="28524">
                  <c:v>6</c:v>
                </c:pt>
                <c:pt idx="28525">
                  <c:v>6</c:v>
                </c:pt>
                <c:pt idx="28526">
                  <c:v>6</c:v>
                </c:pt>
                <c:pt idx="28527">
                  <c:v>6</c:v>
                </c:pt>
                <c:pt idx="28528">
                  <c:v>6</c:v>
                </c:pt>
                <c:pt idx="28529">
                  <c:v>6</c:v>
                </c:pt>
                <c:pt idx="28530">
                  <c:v>6</c:v>
                </c:pt>
                <c:pt idx="28531">
                  <c:v>6</c:v>
                </c:pt>
                <c:pt idx="28532">
                  <c:v>6</c:v>
                </c:pt>
                <c:pt idx="28533">
                  <c:v>6</c:v>
                </c:pt>
                <c:pt idx="28534">
                  <c:v>6</c:v>
                </c:pt>
                <c:pt idx="28535">
                  <c:v>6</c:v>
                </c:pt>
                <c:pt idx="28536">
                  <c:v>6</c:v>
                </c:pt>
                <c:pt idx="28537">
                  <c:v>6</c:v>
                </c:pt>
                <c:pt idx="28538">
                  <c:v>6</c:v>
                </c:pt>
                <c:pt idx="28539">
                  <c:v>6</c:v>
                </c:pt>
                <c:pt idx="28540">
                  <c:v>6</c:v>
                </c:pt>
                <c:pt idx="28541">
                  <c:v>6</c:v>
                </c:pt>
                <c:pt idx="28542">
                  <c:v>6</c:v>
                </c:pt>
                <c:pt idx="28543">
                  <c:v>6</c:v>
                </c:pt>
                <c:pt idx="28544">
                  <c:v>6</c:v>
                </c:pt>
                <c:pt idx="28545">
                  <c:v>6</c:v>
                </c:pt>
                <c:pt idx="28546">
                  <c:v>6</c:v>
                </c:pt>
                <c:pt idx="28547">
                  <c:v>6</c:v>
                </c:pt>
                <c:pt idx="28548">
                  <c:v>6</c:v>
                </c:pt>
                <c:pt idx="28549">
                  <c:v>6</c:v>
                </c:pt>
                <c:pt idx="28550">
                  <c:v>6</c:v>
                </c:pt>
                <c:pt idx="28551">
                  <c:v>6</c:v>
                </c:pt>
                <c:pt idx="28552">
                  <c:v>6</c:v>
                </c:pt>
                <c:pt idx="28553">
                  <c:v>6</c:v>
                </c:pt>
                <c:pt idx="28554">
                  <c:v>6</c:v>
                </c:pt>
                <c:pt idx="28555">
                  <c:v>6</c:v>
                </c:pt>
                <c:pt idx="28556">
                  <c:v>6</c:v>
                </c:pt>
                <c:pt idx="28557">
                  <c:v>6</c:v>
                </c:pt>
                <c:pt idx="28558">
                  <c:v>6</c:v>
                </c:pt>
                <c:pt idx="28559">
                  <c:v>6</c:v>
                </c:pt>
                <c:pt idx="28560">
                  <c:v>6</c:v>
                </c:pt>
                <c:pt idx="28561">
                  <c:v>6</c:v>
                </c:pt>
                <c:pt idx="28562">
                  <c:v>6</c:v>
                </c:pt>
                <c:pt idx="28563">
                  <c:v>6</c:v>
                </c:pt>
                <c:pt idx="28564">
                  <c:v>6</c:v>
                </c:pt>
                <c:pt idx="28565">
                  <c:v>6</c:v>
                </c:pt>
                <c:pt idx="28566">
                  <c:v>6</c:v>
                </c:pt>
                <c:pt idx="28567">
                  <c:v>6</c:v>
                </c:pt>
                <c:pt idx="28568">
                  <c:v>6</c:v>
                </c:pt>
                <c:pt idx="28569">
                  <c:v>6</c:v>
                </c:pt>
                <c:pt idx="28570">
                  <c:v>6</c:v>
                </c:pt>
                <c:pt idx="28571">
                  <c:v>6</c:v>
                </c:pt>
                <c:pt idx="28572">
                  <c:v>6</c:v>
                </c:pt>
                <c:pt idx="28573">
                  <c:v>6</c:v>
                </c:pt>
                <c:pt idx="28574">
                  <c:v>6</c:v>
                </c:pt>
                <c:pt idx="28575">
                  <c:v>6</c:v>
                </c:pt>
                <c:pt idx="28576">
                  <c:v>6</c:v>
                </c:pt>
                <c:pt idx="28577">
                  <c:v>6</c:v>
                </c:pt>
                <c:pt idx="28578">
                  <c:v>6</c:v>
                </c:pt>
                <c:pt idx="28579">
                  <c:v>6</c:v>
                </c:pt>
                <c:pt idx="28580">
                  <c:v>6</c:v>
                </c:pt>
                <c:pt idx="28581">
                  <c:v>6</c:v>
                </c:pt>
                <c:pt idx="28582">
                  <c:v>6</c:v>
                </c:pt>
                <c:pt idx="28583">
                  <c:v>6</c:v>
                </c:pt>
                <c:pt idx="28584">
                  <c:v>6</c:v>
                </c:pt>
                <c:pt idx="28585">
                  <c:v>6</c:v>
                </c:pt>
                <c:pt idx="28586">
                  <c:v>6</c:v>
                </c:pt>
                <c:pt idx="28587">
                  <c:v>6</c:v>
                </c:pt>
                <c:pt idx="28588">
                  <c:v>6</c:v>
                </c:pt>
                <c:pt idx="28589">
                  <c:v>6</c:v>
                </c:pt>
                <c:pt idx="28590">
                  <c:v>6</c:v>
                </c:pt>
                <c:pt idx="28591">
                  <c:v>6</c:v>
                </c:pt>
                <c:pt idx="28592">
                  <c:v>6</c:v>
                </c:pt>
                <c:pt idx="28593">
                  <c:v>6</c:v>
                </c:pt>
                <c:pt idx="28594">
                  <c:v>6</c:v>
                </c:pt>
                <c:pt idx="28595">
                  <c:v>6</c:v>
                </c:pt>
                <c:pt idx="28596">
                  <c:v>6</c:v>
                </c:pt>
                <c:pt idx="28597">
                  <c:v>6</c:v>
                </c:pt>
                <c:pt idx="28598">
                  <c:v>6</c:v>
                </c:pt>
                <c:pt idx="28599">
                  <c:v>6</c:v>
                </c:pt>
                <c:pt idx="28600">
                  <c:v>6</c:v>
                </c:pt>
                <c:pt idx="28601">
                  <c:v>6</c:v>
                </c:pt>
                <c:pt idx="28602">
                  <c:v>6</c:v>
                </c:pt>
                <c:pt idx="28603">
                  <c:v>6</c:v>
                </c:pt>
                <c:pt idx="28604">
                  <c:v>6</c:v>
                </c:pt>
                <c:pt idx="28605">
                  <c:v>6</c:v>
                </c:pt>
                <c:pt idx="28606">
                  <c:v>6</c:v>
                </c:pt>
                <c:pt idx="28607">
                  <c:v>6</c:v>
                </c:pt>
                <c:pt idx="28608">
                  <c:v>6</c:v>
                </c:pt>
                <c:pt idx="28609">
                  <c:v>6</c:v>
                </c:pt>
                <c:pt idx="28610">
                  <c:v>6</c:v>
                </c:pt>
                <c:pt idx="28611">
                  <c:v>6</c:v>
                </c:pt>
                <c:pt idx="28612">
                  <c:v>6</c:v>
                </c:pt>
                <c:pt idx="28613">
                  <c:v>6</c:v>
                </c:pt>
                <c:pt idx="28614">
                  <c:v>6</c:v>
                </c:pt>
                <c:pt idx="28615">
                  <c:v>6</c:v>
                </c:pt>
                <c:pt idx="28616">
                  <c:v>6</c:v>
                </c:pt>
                <c:pt idx="28617">
                  <c:v>6</c:v>
                </c:pt>
                <c:pt idx="28618">
                  <c:v>6</c:v>
                </c:pt>
                <c:pt idx="28619">
                  <c:v>6</c:v>
                </c:pt>
                <c:pt idx="28620">
                  <c:v>6</c:v>
                </c:pt>
                <c:pt idx="28621">
                  <c:v>6</c:v>
                </c:pt>
                <c:pt idx="28622">
                  <c:v>6</c:v>
                </c:pt>
                <c:pt idx="28623">
                  <c:v>6</c:v>
                </c:pt>
                <c:pt idx="28624">
                  <c:v>6</c:v>
                </c:pt>
                <c:pt idx="28625">
                  <c:v>6</c:v>
                </c:pt>
                <c:pt idx="28626">
                  <c:v>6</c:v>
                </c:pt>
                <c:pt idx="28627">
                  <c:v>6</c:v>
                </c:pt>
                <c:pt idx="28628">
                  <c:v>6</c:v>
                </c:pt>
                <c:pt idx="28629">
                  <c:v>6</c:v>
                </c:pt>
                <c:pt idx="28630">
                  <c:v>6</c:v>
                </c:pt>
                <c:pt idx="28631">
                  <c:v>6</c:v>
                </c:pt>
                <c:pt idx="28632">
                  <c:v>6</c:v>
                </c:pt>
                <c:pt idx="28633">
                  <c:v>6</c:v>
                </c:pt>
                <c:pt idx="28634">
                  <c:v>6</c:v>
                </c:pt>
                <c:pt idx="28635">
                  <c:v>6</c:v>
                </c:pt>
                <c:pt idx="28636">
                  <c:v>6</c:v>
                </c:pt>
                <c:pt idx="28637">
                  <c:v>6</c:v>
                </c:pt>
                <c:pt idx="28638">
                  <c:v>6</c:v>
                </c:pt>
                <c:pt idx="28639">
                  <c:v>6</c:v>
                </c:pt>
                <c:pt idx="28640">
                  <c:v>6</c:v>
                </c:pt>
                <c:pt idx="28641">
                  <c:v>6</c:v>
                </c:pt>
                <c:pt idx="28642">
                  <c:v>6</c:v>
                </c:pt>
                <c:pt idx="28643">
                  <c:v>6</c:v>
                </c:pt>
                <c:pt idx="28644">
                  <c:v>6</c:v>
                </c:pt>
                <c:pt idx="28645">
                  <c:v>6</c:v>
                </c:pt>
                <c:pt idx="28646">
                  <c:v>6</c:v>
                </c:pt>
                <c:pt idx="28647">
                  <c:v>6</c:v>
                </c:pt>
                <c:pt idx="28648">
                  <c:v>6</c:v>
                </c:pt>
                <c:pt idx="28649">
                  <c:v>6</c:v>
                </c:pt>
                <c:pt idx="28650">
                  <c:v>6</c:v>
                </c:pt>
                <c:pt idx="28651">
                  <c:v>6</c:v>
                </c:pt>
                <c:pt idx="28652">
                  <c:v>6</c:v>
                </c:pt>
                <c:pt idx="28653">
                  <c:v>6</c:v>
                </c:pt>
                <c:pt idx="28654">
                  <c:v>6</c:v>
                </c:pt>
                <c:pt idx="28655">
                  <c:v>6</c:v>
                </c:pt>
                <c:pt idx="28656">
                  <c:v>6</c:v>
                </c:pt>
                <c:pt idx="28657">
                  <c:v>6</c:v>
                </c:pt>
                <c:pt idx="28658">
                  <c:v>6</c:v>
                </c:pt>
                <c:pt idx="28659">
                  <c:v>6</c:v>
                </c:pt>
                <c:pt idx="28660">
                  <c:v>6</c:v>
                </c:pt>
                <c:pt idx="28661">
                  <c:v>6</c:v>
                </c:pt>
                <c:pt idx="28662">
                  <c:v>6</c:v>
                </c:pt>
                <c:pt idx="28663">
                  <c:v>6</c:v>
                </c:pt>
                <c:pt idx="28664">
                  <c:v>6</c:v>
                </c:pt>
                <c:pt idx="28665">
                  <c:v>6</c:v>
                </c:pt>
                <c:pt idx="28666">
                  <c:v>6</c:v>
                </c:pt>
                <c:pt idx="28667">
                  <c:v>6</c:v>
                </c:pt>
                <c:pt idx="28668">
                  <c:v>6</c:v>
                </c:pt>
                <c:pt idx="28669">
                  <c:v>6</c:v>
                </c:pt>
                <c:pt idx="28670">
                  <c:v>6</c:v>
                </c:pt>
                <c:pt idx="28671">
                  <c:v>6</c:v>
                </c:pt>
                <c:pt idx="28672">
                  <c:v>6</c:v>
                </c:pt>
                <c:pt idx="28673">
                  <c:v>6</c:v>
                </c:pt>
                <c:pt idx="28674">
                  <c:v>6</c:v>
                </c:pt>
                <c:pt idx="28675">
                  <c:v>6</c:v>
                </c:pt>
                <c:pt idx="28676">
                  <c:v>6</c:v>
                </c:pt>
                <c:pt idx="28677">
                  <c:v>6</c:v>
                </c:pt>
                <c:pt idx="28678">
                  <c:v>6</c:v>
                </c:pt>
                <c:pt idx="28679">
                  <c:v>6</c:v>
                </c:pt>
                <c:pt idx="28680">
                  <c:v>6</c:v>
                </c:pt>
                <c:pt idx="28681">
                  <c:v>6</c:v>
                </c:pt>
                <c:pt idx="28682">
                  <c:v>6</c:v>
                </c:pt>
                <c:pt idx="28683">
                  <c:v>6</c:v>
                </c:pt>
                <c:pt idx="28684">
                  <c:v>6</c:v>
                </c:pt>
                <c:pt idx="28685">
                  <c:v>6</c:v>
                </c:pt>
                <c:pt idx="28686">
                  <c:v>6</c:v>
                </c:pt>
                <c:pt idx="28687">
                  <c:v>6</c:v>
                </c:pt>
                <c:pt idx="28688">
                  <c:v>6</c:v>
                </c:pt>
                <c:pt idx="28689">
                  <c:v>6</c:v>
                </c:pt>
                <c:pt idx="28690">
                  <c:v>6</c:v>
                </c:pt>
                <c:pt idx="28691">
                  <c:v>6</c:v>
                </c:pt>
                <c:pt idx="28692">
                  <c:v>6</c:v>
                </c:pt>
                <c:pt idx="28693">
                  <c:v>6</c:v>
                </c:pt>
                <c:pt idx="28694">
                  <c:v>6</c:v>
                </c:pt>
                <c:pt idx="28695">
                  <c:v>6</c:v>
                </c:pt>
                <c:pt idx="28696">
                  <c:v>6</c:v>
                </c:pt>
                <c:pt idx="28697">
                  <c:v>6</c:v>
                </c:pt>
                <c:pt idx="28698">
                  <c:v>6</c:v>
                </c:pt>
                <c:pt idx="28699">
                  <c:v>6</c:v>
                </c:pt>
                <c:pt idx="28700">
                  <c:v>6</c:v>
                </c:pt>
                <c:pt idx="28701">
                  <c:v>6</c:v>
                </c:pt>
                <c:pt idx="28702">
                  <c:v>6</c:v>
                </c:pt>
                <c:pt idx="28703">
                  <c:v>6</c:v>
                </c:pt>
                <c:pt idx="28704">
                  <c:v>6</c:v>
                </c:pt>
                <c:pt idx="28705">
                  <c:v>6</c:v>
                </c:pt>
                <c:pt idx="28706">
                  <c:v>6</c:v>
                </c:pt>
                <c:pt idx="28707">
                  <c:v>6</c:v>
                </c:pt>
                <c:pt idx="28708">
                  <c:v>6</c:v>
                </c:pt>
                <c:pt idx="28709">
                  <c:v>6</c:v>
                </c:pt>
                <c:pt idx="28710">
                  <c:v>6</c:v>
                </c:pt>
                <c:pt idx="28711">
                  <c:v>6</c:v>
                </c:pt>
                <c:pt idx="28712">
                  <c:v>6</c:v>
                </c:pt>
                <c:pt idx="28713">
                  <c:v>6</c:v>
                </c:pt>
                <c:pt idx="28714">
                  <c:v>6</c:v>
                </c:pt>
                <c:pt idx="28715">
                  <c:v>6</c:v>
                </c:pt>
                <c:pt idx="28716">
                  <c:v>6</c:v>
                </c:pt>
                <c:pt idx="28717">
                  <c:v>6</c:v>
                </c:pt>
                <c:pt idx="28718">
                  <c:v>6</c:v>
                </c:pt>
                <c:pt idx="28719">
                  <c:v>6</c:v>
                </c:pt>
                <c:pt idx="28720">
                  <c:v>6</c:v>
                </c:pt>
                <c:pt idx="28721">
                  <c:v>6</c:v>
                </c:pt>
                <c:pt idx="28722">
                  <c:v>6</c:v>
                </c:pt>
                <c:pt idx="28723">
                  <c:v>6</c:v>
                </c:pt>
                <c:pt idx="28724">
                  <c:v>6</c:v>
                </c:pt>
                <c:pt idx="28725">
                  <c:v>6</c:v>
                </c:pt>
                <c:pt idx="28726">
                  <c:v>6</c:v>
                </c:pt>
                <c:pt idx="28727">
                  <c:v>6</c:v>
                </c:pt>
                <c:pt idx="28728">
                  <c:v>6</c:v>
                </c:pt>
                <c:pt idx="28729">
                  <c:v>6</c:v>
                </c:pt>
                <c:pt idx="28730">
                  <c:v>6</c:v>
                </c:pt>
                <c:pt idx="28731">
                  <c:v>6</c:v>
                </c:pt>
                <c:pt idx="28732">
                  <c:v>6</c:v>
                </c:pt>
                <c:pt idx="28733">
                  <c:v>6</c:v>
                </c:pt>
                <c:pt idx="28734">
                  <c:v>6</c:v>
                </c:pt>
                <c:pt idx="28735">
                  <c:v>6</c:v>
                </c:pt>
                <c:pt idx="28736">
                  <c:v>6</c:v>
                </c:pt>
                <c:pt idx="28737">
                  <c:v>6</c:v>
                </c:pt>
                <c:pt idx="28738">
                  <c:v>6</c:v>
                </c:pt>
                <c:pt idx="28739">
                  <c:v>6</c:v>
                </c:pt>
                <c:pt idx="28740">
                  <c:v>6</c:v>
                </c:pt>
                <c:pt idx="28741">
                  <c:v>6</c:v>
                </c:pt>
                <c:pt idx="28742">
                  <c:v>6</c:v>
                </c:pt>
                <c:pt idx="28743">
                  <c:v>6</c:v>
                </c:pt>
                <c:pt idx="28744">
                  <c:v>6</c:v>
                </c:pt>
                <c:pt idx="28745">
                  <c:v>6</c:v>
                </c:pt>
                <c:pt idx="28746">
                  <c:v>6</c:v>
                </c:pt>
                <c:pt idx="28747">
                  <c:v>6</c:v>
                </c:pt>
                <c:pt idx="28748">
                  <c:v>6</c:v>
                </c:pt>
                <c:pt idx="28749">
                  <c:v>6</c:v>
                </c:pt>
                <c:pt idx="28750">
                  <c:v>6</c:v>
                </c:pt>
                <c:pt idx="28751">
                  <c:v>6</c:v>
                </c:pt>
                <c:pt idx="28752">
                  <c:v>6</c:v>
                </c:pt>
                <c:pt idx="28753">
                  <c:v>6</c:v>
                </c:pt>
                <c:pt idx="28754">
                  <c:v>6</c:v>
                </c:pt>
                <c:pt idx="28755">
                  <c:v>6</c:v>
                </c:pt>
                <c:pt idx="28756">
                  <c:v>6</c:v>
                </c:pt>
                <c:pt idx="28757">
                  <c:v>6</c:v>
                </c:pt>
                <c:pt idx="28758">
                  <c:v>6</c:v>
                </c:pt>
                <c:pt idx="28759">
                  <c:v>6</c:v>
                </c:pt>
                <c:pt idx="28760">
                  <c:v>6</c:v>
                </c:pt>
                <c:pt idx="28761">
                  <c:v>6</c:v>
                </c:pt>
                <c:pt idx="28762">
                  <c:v>6</c:v>
                </c:pt>
                <c:pt idx="28763">
                  <c:v>6</c:v>
                </c:pt>
                <c:pt idx="28764">
                  <c:v>6</c:v>
                </c:pt>
                <c:pt idx="28765">
                  <c:v>6</c:v>
                </c:pt>
                <c:pt idx="28766">
                  <c:v>6</c:v>
                </c:pt>
                <c:pt idx="28767">
                  <c:v>6</c:v>
                </c:pt>
                <c:pt idx="28768">
                  <c:v>6</c:v>
                </c:pt>
                <c:pt idx="28769">
                  <c:v>6</c:v>
                </c:pt>
                <c:pt idx="28770">
                  <c:v>6</c:v>
                </c:pt>
                <c:pt idx="28771">
                  <c:v>6</c:v>
                </c:pt>
                <c:pt idx="28772">
                  <c:v>6</c:v>
                </c:pt>
                <c:pt idx="28773">
                  <c:v>6</c:v>
                </c:pt>
                <c:pt idx="28774">
                  <c:v>6</c:v>
                </c:pt>
                <c:pt idx="28775">
                  <c:v>6</c:v>
                </c:pt>
                <c:pt idx="28776">
                  <c:v>6</c:v>
                </c:pt>
                <c:pt idx="28777">
                  <c:v>6</c:v>
                </c:pt>
                <c:pt idx="28778">
                  <c:v>6</c:v>
                </c:pt>
                <c:pt idx="28779">
                  <c:v>6</c:v>
                </c:pt>
                <c:pt idx="28780">
                  <c:v>6</c:v>
                </c:pt>
                <c:pt idx="28781">
                  <c:v>6</c:v>
                </c:pt>
                <c:pt idx="28782">
                  <c:v>6</c:v>
                </c:pt>
                <c:pt idx="28783">
                  <c:v>6</c:v>
                </c:pt>
                <c:pt idx="28784">
                  <c:v>6</c:v>
                </c:pt>
                <c:pt idx="28785">
                  <c:v>6</c:v>
                </c:pt>
                <c:pt idx="28786">
                  <c:v>6</c:v>
                </c:pt>
                <c:pt idx="28787">
                  <c:v>6</c:v>
                </c:pt>
                <c:pt idx="28788">
                  <c:v>6</c:v>
                </c:pt>
                <c:pt idx="28789">
                  <c:v>6</c:v>
                </c:pt>
                <c:pt idx="28790">
                  <c:v>6</c:v>
                </c:pt>
                <c:pt idx="28791">
                  <c:v>6</c:v>
                </c:pt>
                <c:pt idx="28792">
                  <c:v>6</c:v>
                </c:pt>
                <c:pt idx="28793">
                  <c:v>6</c:v>
                </c:pt>
                <c:pt idx="28794">
                  <c:v>6</c:v>
                </c:pt>
                <c:pt idx="28795">
                  <c:v>6</c:v>
                </c:pt>
                <c:pt idx="28796">
                  <c:v>6</c:v>
                </c:pt>
                <c:pt idx="28797">
                  <c:v>6</c:v>
                </c:pt>
                <c:pt idx="28798">
                  <c:v>6</c:v>
                </c:pt>
                <c:pt idx="28799">
                  <c:v>6</c:v>
                </c:pt>
                <c:pt idx="28800">
                  <c:v>6</c:v>
                </c:pt>
                <c:pt idx="28801">
                  <c:v>6</c:v>
                </c:pt>
                <c:pt idx="28802">
                  <c:v>6</c:v>
                </c:pt>
                <c:pt idx="28803">
                  <c:v>6</c:v>
                </c:pt>
                <c:pt idx="28804">
                  <c:v>6</c:v>
                </c:pt>
                <c:pt idx="28805">
                  <c:v>6</c:v>
                </c:pt>
                <c:pt idx="28806">
                  <c:v>6</c:v>
                </c:pt>
                <c:pt idx="28807">
                  <c:v>6</c:v>
                </c:pt>
                <c:pt idx="28808">
                  <c:v>6</c:v>
                </c:pt>
                <c:pt idx="28809">
                  <c:v>6</c:v>
                </c:pt>
                <c:pt idx="28810">
                  <c:v>6</c:v>
                </c:pt>
                <c:pt idx="28811">
                  <c:v>6</c:v>
                </c:pt>
                <c:pt idx="28812">
                  <c:v>6</c:v>
                </c:pt>
                <c:pt idx="28813">
                  <c:v>6</c:v>
                </c:pt>
                <c:pt idx="28814">
                  <c:v>6</c:v>
                </c:pt>
                <c:pt idx="28815">
                  <c:v>6</c:v>
                </c:pt>
                <c:pt idx="28816">
                  <c:v>6</c:v>
                </c:pt>
                <c:pt idx="28817">
                  <c:v>6</c:v>
                </c:pt>
                <c:pt idx="28818">
                  <c:v>6</c:v>
                </c:pt>
                <c:pt idx="28819">
                  <c:v>6</c:v>
                </c:pt>
                <c:pt idx="28820">
                  <c:v>6</c:v>
                </c:pt>
                <c:pt idx="28821">
                  <c:v>6</c:v>
                </c:pt>
                <c:pt idx="28822">
                  <c:v>6</c:v>
                </c:pt>
                <c:pt idx="28823">
                  <c:v>6</c:v>
                </c:pt>
                <c:pt idx="28824">
                  <c:v>6</c:v>
                </c:pt>
                <c:pt idx="28825">
                  <c:v>6</c:v>
                </c:pt>
                <c:pt idx="28826">
                  <c:v>6</c:v>
                </c:pt>
                <c:pt idx="28827">
                  <c:v>6</c:v>
                </c:pt>
                <c:pt idx="28828">
                  <c:v>6</c:v>
                </c:pt>
                <c:pt idx="28829">
                  <c:v>6</c:v>
                </c:pt>
                <c:pt idx="28830">
                  <c:v>6</c:v>
                </c:pt>
                <c:pt idx="28831">
                  <c:v>6</c:v>
                </c:pt>
                <c:pt idx="28832">
                  <c:v>6</c:v>
                </c:pt>
                <c:pt idx="28833">
                  <c:v>6</c:v>
                </c:pt>
                <c:pt idx="28834">
                  <c:v>6</c:v>
                </c:pt>
                <c:pt idx="28835">
                  <c:v>6</c:v>
                </c:pt>
                <c:pt idx="28836">
                  <c:v>6</c:v>
                </c:pt>
                <c:pt idx="28837">
                  <c:v>6</c:v>
                </c:pt>
                <c:pt idx="28838">
                  <c:v>6</c:v>
                </c:pt>
                <c:pt idx="28839">
                  <c:v>6</c:v>
                </c:pt>
                <c:pt idx="28840">
                  <c:v>6</c:v>
                </c:pt>
                <c:pt idx="28841">
                  <c:v>6</c:v>
                </c:pt>
                <c:pt idx="28842">
                  <c:v>6</c:v>
                </c:pt>
                <c:pt idx="28843">
                  <c:v>6</c:v>
                </c:pt>
                <c:pt idx="28844">
                  <c:v>6</c:v>
                </c:pt>
                <c:pt idx="28845">
                  <c:v>6</c:v>
                </c:pt>
                <c:pt idx="28846">
                  <c:v>6</c:v>
                </c:pt>
                <c:pt idx="28847">
                  <c:v>6</c:v>
                </c:pt>
                <c:pt idx="28848">
                  <c:v>6</c:v>
                </c:pt>
                <c:pt idx="28849">
                  <c:v>6</c:v>
                </c:pt>
                <c:pt idx="28850">
                  <c:v>6</c:v>
                </c:pt>
                <c:pt idx="28851">
                  <c:v>6</c:v>
                </c:pt>
                <c:pt idx="28852">
                  <c:v>6</c:v>
                </c:pt>
                <c:pt idx="28853">
                  <c:v>6</c:v>
                </c:pt>
                <c:pt idx="28854">
                  <c:v>6</c:v>
                </c:pt>
                <c:pt idx="28855">
                  <c:v>6</c:v>
                </c:pt>
                <c:pt idx="28856">
                  <c:v>6</c:v>
                </c:pt>
                <c:pt idx="28857">
                  <c:v>6</c:v>
                </c:pt>
                <c:pt idx="28858">
                  <c:v>6</c:v>
                </c:pt>
                <c:pt idx="28859">
                  <c:v>6</c:v>
                </c:pt>
                <c:pt idx="28860">
                  <c:v>6</c:v>
                </c:pt>
                <c:pt idx="28861">
                  <c:v>6</c:v>
                </c:pt>
                <c:pt idx="28862">
                  <c:v>6</c:v>
                </c:pt>
                <c:pt idx="28863">
                  <c:v>6</c:v>
                </c:pt>
                <c:pt idx="28864">
                  <c:v>6</c:v>
                </c:pt>
                <c:pt idx="28865">
                  <c:v>6</c:v>
                </c:pt>
                <c:pt idx="28866">
                  <c:v>6</c:v>
                </c:pt>
                <c:pt idx="28867">
                  <c:v>6</c:v>
                </c:pt>
                <c:pt idx="28868">
                  <c:v>6</c:v>
                </c:pt>
                <c:pt idx="28869">
                  <c:v>6</c:v>
                </c:pt>
                <c:pt idx="28870">
                  <c:v>6</c:v>
                </c:pt>
                <c:pt idx="28871">
                  <c:v>6</c:v>
                </c:pt>
                <c:pt idx="28872">
                  <c:v>6</c:v>
                </c:pt>
                <c:pt idx="28873">
                  <c:v>6</c:v>
                </c:pt>
                <c:pt idx="28874">
                  <c:v>6</c:v>
                </c:pt>
                <c:pt idx="28875">
                  <c:v>6</c:v>
                </c:pt>
                <c:pt idx="28876">
                  <c:v>6</c:v>
                </c:pt>
                <c:pt idx="28877">
                  <c:v>6</c:v>
                </c:pt>
                <c:pt idx="28878">
                  <c:v>6</c:v>
                </c:pt>
                <c:pt idx="28879">
                  <c:v>6</c:v>
                </c:pt>
                <c:pt idx="28880">
                  <c:v>6</c:v>
                </c:pt>
                <c:pt idx="28881">
                  <c:v>6</c:v>
                </c:pt>
                <c:pt idx="28882">
                  <c:v>6</c:v>
                </c:pt>
                <c:pt idx="28883">
                  <c:v>6</c:v>
                </c:pt>
                <c:pt idx="28884">
                  <c:v>6</c:v>
                </c:pt>
                <c:pt idx="28885">
                  <c:v>6</c:v>
                </c:pt>
                <c:pt idx="28886">
                  <c:v>6</c:v>
                </c:pt>
                <c:pt idx="28887">
                  <c:v>6</c:v>
                </c:pt>
                <c:pt idx="28888">
                  <c:v>6</c:v>
                </c:pt>
                <c:pt idx="28889">
                  <c:v>6</c:v>
                </c:pt>
                <c:pt idx="28890">
                  <c:v>6</c:v>
                </c:pt>
                <c:pt idx="28891">
                  <c:v>6</c:v>
                </c:pt>
                <c:pt idx="28892">
                  <c:v>6</c:v>
                </c:pt>
                <c:pt idx="28893">
                  <c:v>6</c:v>
                </c:pt>
                <c:pt idx="28894">
                  <c:v>6</c:v>
                </c:pt>
                <c:pt idx="28895">
                  <c:v>6</c:v>
                </c:pt>
                <c:pt idx="28896">
                  <c:v>6</c:v>
                </c:pt>
                <c:pt idx="28897">
                  <c:v>6</c:v>
                </c:pt>
                <c:pt idx="28898">
                  <c:v>6</c:v>
                </c:pt>
                <c:pt idx="28899">
                  <c:v>6</c:v>
                </c:pt>
                <c:pt idx="28900">
                  <c:v>6</c:v>
                </c:pt>
                <c:pt idx="28901">
                  <c:v>6</c:v>
                </c:pt>
                <c:pt idx="28902">
                  <c:v>6</c:v>
                </c:pt>
                <c:pt idx="28903">
                  <c:v>6</c:v>
                </c:pt>
                <c:pt idx="28904">
                  <c:v>6</c:v>
                </c:pt>
                <c:pt idx="28905">
                  <c:v>6</c:v>
                </c:pt>
                <c:pt idx="28906">
                  <c:v>6</c:v>
                </c:pt>
                <c:pt idx="28907">
                  <c:v>6</c:v>
                </c:pt>
                <c:pt idx="28908">
                  <c:v>6</c:v>
                </c:pt>
                <c:pt idx="28909">
                  <c:v>6</c:v>
                </c:pt>
                <c:pt idx="28910">
                  <c:v>6</c:v>
                </c:pt>
                <c:pt idx="28911">
                  <c:v>6</c:v>
                </c:pt>
                <c:pt idx="28912">
                  <c:v>6</c:v>
                </c:pt>
                <c:pt idx="28913">
                  <c:v>6</c:v>
                </c:pt>
                <c:pt idx="28914">
                  <c:v>6</c:v>
                </c:pt>
                <c:pt idx="28915">
                  <c:v>6</c:v>
                </c:pt>
                <c:pt idx="28916">
                  <c:v>6</c:v>
                </c:pt>
                <c:pt idx="28917">
                  <c:v>6</c:v>
                </c:pt>
                <c:pt idx="28918">
                  <c:v>6</c:v>
                </c:pt>
                <c:pt idx="28919">
                  <c:v>6</c:v>
                </c:pt>
                <c:pt idx="28920">
                  <c:v>6</c:v>
                </c:pt>
                <c:pt idx="28921">
                  <c:v>6</c:v>
                </c:pt>
                <c:pt idx="28922">
                  <c:v>6</c:v>
                </c:pt>
                <c:pt idx="28923">
                  <c:v>6</c:v>
                </c:pt>
                <c:pt idx="28924">
                  <c:v>6</c:v>
                </c:pt>
                <c:pt idx="28925">
                  <c:v>6</c:v>
                </c:pt>
                <c:pt idx="28926">
                  <c:v>6</c:v>
                </c:pt>
                <c:pt idx="28927">
                  <c:v>6</c:v>
                </c:pt>
                <c:pt idx="28928">
                  <c:v>6</c:v>
                </c:pt>
                <c:pt idx="28929">
                  <c:v>6</c:v>
                </c:pt>
                <c:pt idx="28930">
                  <c:v>6</c:v>
                </c:pt>
                <c:pt idx="28931">
                  <c:v>6</c:v>
                </c:pt>
                <c:pt idx="28932">
                  <c:v>6</c:v>
                </c:pt>
                <c:pt idx="28933">
                  <c:v>6</c:v>
                </c:pt>
                <c:pt idx="28934">
                  <c:v>6</c:v>
                </c:pt>
                <c:pt idx="28935">
                  <c:v>6</c:v>
                </c:pt>
                <c:pt idx="28936">
                  <c:v>6</c:v>
                </c:pt>
                <c:pt idx="28937">
                  <c:v>6</c:v>
                </c:pt>
                <c:pt idx="28938">
                  <c:v>6</c:v>
                </c:pt>
                <c:pt idx="28939">
                  <c:v>6</c:v>
                </c:pt>
                <c:pt idx="28940">
                  <c:v>6</c:v>
                </c:pt>
                <c:pt idx="28941">
                  <c:v>6</c:v>
                </c:pt>
                <c:pt idx="28942">
                  <c:v>6</c:v>
                </c:pt>
                <c:pt idx="28943">
                  <c:v>6</c:v>
                </c:pt>
                <c:pt idx="28944">
                  <c:v>6</c:v>
                </c:pt>
                <c:pt idx="28945">
                  <c:v>6</c:v>
                </c:pt>
                <c:pt idx="28946">
                  <c:v>6</c:v>
                </c:pt>
                <c:pt idx="28947">
                  <c:v>6</c:v>
                </c:pt>
                <c:pt idx="28948">
                  <c:v>6</c:v>
                </c:pt>
                <c:pt idx="28949">
                  <c:v>6</c:v>
                </c:pt>
                <c:pt idx="28950">
                  <c:v>6</c:v>
                </c:pt>
                <c:pt idx="28951">
                  <c:v>6</c:v>
                </c:pt>
                <c:pt idx="28952">
                  <c:v>6</c:v>
                </c:pt>
                <c:pt idx="28953">
                  <c:v>6</c:v>
                </c:pt>
                <c:pt idx="28954">
                  <c:v>6</c:v>
                </c:pt>
                <c:pt idx="28955">
                  <c:v>6</c:v>
                </c:pt>
                <c:pt idx="28956">
                  <c:v>6</c:v>
                </c:pt>
                <c:pt idx="28957">
                  <c:v>6</c:v>
                </c:pt>
                <c:pt idx="28958">
                  <c:v>6</c:v>
                </c:pt>
                <c:pt idx="28959">
                  <c:v>6</c:v>
                </c:pt>
                <c:pt idx="28960">
                  <c:v>6</c:v>
                </c:pt>
                <c:pt idx="28961">
                  <c:v>6</c:v>
                </c:pt>
                <c:pt idx="28962">
                  <c:v>6</c:v>
                </c:pt>
                <c:pt idx="28963">
                  <c:v>6</c:v>
                </c:pt>
                <c:pt idx="28964">
                  <c:v>6</c:v>
                </c:pt>
                <c:pt idx="28965">
                  <c:v>6</c:v>
                </c:pt>
                <c:pt idx="28966">
                  <c:v>6</c:v>
                </c:pt>
                <c:pt idx="28967">
                  <c:v>6</c:v>
                </c:pt>
                <c:pt idx="28968">
                  <c:v>6</c:v>
                </c:pt>
                <c:pt idx="28969">
                  <c:v>6</c:v>
                </c:pt>
                <c:pt idx="28970">
                  <c:v>6</c:v>
                </c:pt>
                <c:pt idx="28971">
                  <c:v>6</c:v>
                </c:pt>
                <c:pt idx="28972">
                  <c:v>6</c:v>
                </c:pt>
                <c:pt idx="28973">
                  <c:v>6</c:v>
                </c:pt>
                <c:pt idx="28974">
                  <c:v>6</c:v>
                </c:pt>
                <c:pt idx="28975">
                  <c:v>6</c:v>
                </c:pt>
                <c:pt idx="28976">
                  <c:v>6</c:v>
                </c:pt>
                <c:pt idx="28977">
                  <c:v>6</c:v>
                </c:pt>
                <c:pt idx="28978">
                  <c:v>6</c:v>
                </c:pt>
                <c:pt idx="28979">
                  <c:v>6</c:v>
                </c:pt>
                <c:pt idx="28980">
                  <c:v>6</c:v>
                </c:pt>
                <c:pt idx="28981">
                  <c:v>6</c:v>
                </c:pt>
                <c:pt idx="28982">
                  <c:v>6</c:v>
                </c:pt>
                <c:pt idx="28983">
                  <c:v>6</c:v>
                </c:pt>
                <c:pt idx="28984">
                  <c:v>6</c:v>
                </c:pt>
                <c:pt idx="28985">
                  <c:v>6</c:v>
                </c:pt>
                <c:pt idx="28986">
                  <c:v>6</c:v>
                </c:pt>
                <c:pt idx="28987">
                  <c:v>6</c:v>
                </c:pt>
                <c:pt idx="28988">
                  <c:v>6</c:v>
                </c:pt>
                <c:pt idx="28989">
                  <c:v>6</c:v>
                </c:pt>
                <c:pt idx="28990">
                  <c:v>6</c:v>
                </c:pt>
                <c:pt idx="28991">
                  <c:v>6</c:v>
                </c:pt>
                <c:pt idx="28992">
                  <c:v>6</c:v>
                </c:pt>
                <c:pt idx="28993">
                  <c:v>6</c:v>
                </c:pt>
                <c:pt idx="28994">
                  <c:v>6</c:v>
                </c:pt>
                <c:pt idx="28995">
                  <c:v>6</c:v>
                </c:pt>
                <c:pt idx="28996">
                  <c:v>6</c:v>
                </c:pt>
                <c:pt idx="28997">
                  <c:v>6</c:v>
                </c:pt>
                <c:pt idx="28998">
                  <c:v>6</c:v>
                </c:pt>
                <c:pt idx="28999">
                  <c:v>6</c:v>
                </c:pt>
                <c:pt idx="29000">
                  <c:v>6</c:v>
                </c:pt>
                <c:pt idx="29001">
                  <c:v>6</c:v>
                </c:pt>
                <c:pt idx="29002">
                  <c:v>6</c:v>
                </c:pt>
                <c:pt idx="29003">
                  <c:v>6</c:v>
                </c:pt>
                <c:pt idx="29004">
                  <c:v>6</c:v>
                </c:pt>
                <c:pt idx="29005">
                  <c:v>6</c:v>
                </c:pt>
                <c:pt idx="29006">
                  <c:v>6</c:v>
                </c:pt>
                <c:pt idx="29007">
                  <c:v>6</c:v>
                </c:pt>
                <c:pt idx="29008">
                  <c:v>6</c:v>
                </c:pt>
                <c:pt idx="29009">
                  <c:v>6</c:v>
                </c:pt>
                <c:pt idx="29010">
                  <c:v>6</c:v>
                </c:pt>
                <c:pt idx="29011">
                  <c:v>6</c:v>
                </c:pt>
                <c:pt idx="29012">
                  <c:v>6</c:v>
                </c:pt>
                <c:pt idx="29013">
                  <c:v>6</c:v>
                </c:pt>
                <c:pt idx="29014">
                  <c:v>6</c:v>
                </c:pt>
                <c:pt idx="29015">
                  <c:v>6</c:v>
                </c:pt>
                <c:pt idx="29016">
                  <c:v>6</c:v>
                </c:pt>
                <c:pt idx="29017">
                  <c:v>6</c:v>
                </c:pt>
                <c:pt idx="29018">
                  <c:v>6</c:v>
                </c:pt>
                <c:pt idx="29019">
                  <c:v>6</c:v>
                </c:pt>
                <c:pt idx="29020">
                  <c:v>6</c:v>
                </c:pt>
                <c:pt idx="29021">
                  <c:v>6</c:v>
                </c:pt>
                <c:pt idx="29022">
                  <c:v>6</c:v>
                </c:pt>
                <c:pt idx="29023">
                  <c:v>6</c:v>
                </c:pt>
                <c:pt idx="29024">
                  <c:v>6</c:v>
                </c:pt>
                <c:pt idx="29025">
                  <c:v>6</c:v>
                </c:pt>
                <c:pt idx="29026">
                  <c:v>6</c:v>
                </c:pt>
                <c:pt idx="29027">
                  <c:v>6</c:v>
                </c:pt>
                <c:pt idx="29028">
                  <c:v>6</c:v>
                </c:pt>
                <c:pt idx="29029">
                  <c:v>6</c:v>
                </c:pt>
                <c:pt idx="29030">
                  <c:v>6</c:v>
                </c:pt>
                <c:pt idx="29031">
                  <c:v>6</c:v>
                </c:pt>
                <c:pt idx="29032">
                  <c:v>6</c:v>
                </c:pt>
                <c:pt idx="29033">
                  <c:v>6</c:v>
                </c:pt>
                <c:pt idx="29034">
                  <c:v>6</c:v>
                </c:pt>
                <c:pt idx="29035">
                  <c:v>6</c:v>
                </c:pt>
                <c:pt idx="29036">
                  <c:v>6</c:v>
                </c:pt>
                <c:pt idx="29037">
                  <c:v>6</c:v>
                </c:pt>
                <c:pt idx="29038">
                  <c:v>6</c:v>
                </c:pt>
                <c:pt idx="29039">
                  <c:v>6</c:v>
                </c:pt>
                <c:pt idx="29040">
                  <c:v>6</c:v>
                </c:pt>
                <c:pt idx="29041">
                  <c:v>6</c:v>
                </c:pt>
                <c:pt idx="29042">
                  <c:v>6</c:v>
                </c:pt>
                <c:pt idx="29043">
                  <c:v>6</c:v>
                </c:pt>
                <c:pt idx="29044">
                  <c:v>6</c:v>
                </c:pt>
                <c:pt idx="29045">
                  <c:v>6</c:v>
                </c:pt>
                <c:pt idx="29046">
                  <c:v>6</c:v>
                </c:pt>
                <c:pt idx="29047">
                  <c:v>6</c:v>
                </c:pt>
                <c:pt idx="29048">
                  <c:v>6</c:v>
                </c:pt>
                <c:pt idx="29049">
                  <c:v>6</c:v>
                </c:pt>
                <c:pt idx="29050">
                  <c:v>6</c:v>
                </c:pt>
                <c:pt idx="29051">
                  <c:v>6</c:v>
                </c:pt>
                <c:pt idx="29052">
                  <c:v>6</c:v>
                </c:pt>
                <c:pt idx="29053">
                  <c:v>6</c:v>
                </c:pt>
                <c:pt idx="29054">
                  <c:v>6</c:v>
                </c:pt>
                <c:pt idx="29055">
                  <c:v>6</c:v>
                </c:pt>
                <c:pt idx="29056">
                  <c:v>6</c:v>
                </c:pt>
                <c:pt idx="29057">
                  <c:v>6</c:v>
                </c:pt>
                <c:pt idx="29058">
                  <c:v>6</c:v>
                </c:pt>
                <c:pt idx="29059">
                  <c:v>6</c:v>
                </c:pt>
                <c:pt idx="29060">
                  <c:v>6</c:v>
                </c:pt>
                <c:pt idx="29061">
                  <c:v>6</c:v>
                </c:pt>
                <c:pt idx="29062">
                  <c:v>6</c:v>
                </c:pt>
                <c:pt idx="29063">
                  <c:v>6</c:v>
                </c:pt>
                <c:pt idx="29064">
                  <c:v>6</c:v>
                </c:pt>
                <c:pt idx="29065">
                  <c:v>6</c:v>
                </c:pt>
                <c:pt idx="29066">
                  <c:v>6</c:v>
                </c:pt>
                <c:pt idx="29067">
                  <c:v>6</c:v>
                </c:pt>
                <c:pt idx="29068">
                  <c:v>6</c:v>
                </c:pt>
                <c:pt idx="29069">
                  <c:v>6</c:v>
                </c:pt>
                <c:pt idx="29070">
                  <c:v>6</c:v>
                </c:pt>
                <c:pt idx="29071">
                  <c:v>6</c:v>
                </c:pt>
                <c:pt idx="29072">
                  <c:v>6</c:v>
                </c:pt>
                <c:pt idx="29073">
                  <c:v>6</c:v>
                </c:pt>
                <c:pt idx="29074">
                  <c:v>6</c:v>
                </c:pt>
                <c:pt idx="29075">
                  <c:v>6</c:v>
                </c:pt>
                <c:pt idx="29076">
                  <c:v>6</c:v>
                </c:pt>
                <c:pt idx="29077">
                  <c:v>6</c:v>
                </c:pt>
                <c:pt idx="29078">
                  <c:v>6</c:v>
                </c:pt>
                <c:pt idx="29079">
                  <c:v>6</c:v>
                </c:pt>
                <c:pt idx="29080">
                  <c:v>6</c:v>
                </c:pt>
                <c:pt idx="29081">
                  <c:v>6</c:v>
                </c:pt>
                <c:pt idx="29082">
                  <c:v>6</c:v>
                </c:pt>
                <c:pt idx="29083">
                  <c:v>6</c:v>
                </c:pt>
                <c:pt idx="29084">
                  <c:v>6</c:v>
                </c:pt>
                <c:pt idx="29085">
                  <c:v>6</c:v>
                </c:pt>
                <c:pt idx="29086">
                  <c:v>6</c:v>
                </c:pt>
                <c:pt idx="29087">
                  <c:v>6</c:v>
                </c:pt>
                <c:pt idx="29088">
                  <c:v>6</c:v>
                </c:pt>
                <c:pt idx="29089">
                  <c:v>6</c:v>
                </c:pt>
                <c:pt idx="29090">
                  <c:v>6</c:v>
                </c:pt>
                <c:pt idx="29091">
                  <c:v>6</c:v>
                </c:pt>
                <c:pt idx="29092">
                  <c:v>6</c:v>
                </c:pt>
                <c:pt idx="29093">
                  <c:v>6</c:v>
                </c:pt>
                <c:pt idx="29094">
                  <c:v>6</c:v>
                </c:pt>
                <c:pt idx="29095">
                  <c:v>6</c:v>
                </c:pt>
                <c:pt idx="29096">
                  <c:v>6</c:v>
                </c:pt>
                <c:pt idx="29097">
                  <c:v>6</c:v>
                </c:pt>
                <c:pt idx="29098">
                  <c:v>6</c:v>
                </c:pt>
                <c:pt idx="29099">
                  <c:v>6</c:v>
                </c:pt>
                <c:pt idx="29100">
                  <c:v>6</c:v>
                </c:pt>
                <c:pt idx="29101">
                  <c:v>6</c:v>
                </c:pt>
                <c:pt idx="29102">
                  <c:v>6</c:v>
                </c:pt>
                <c:pt idx="29103">
                  <c:v>6</c:v>
                </c:pt>
                <c:pt idx="29104">
                  <c:v>6</c:v>
                </c:pt>
                <c:pt idx="29105">
                  <c:v>6</c:v>
                </c:pt>
                <c:pt idx="29106">
                  <c:v>6</c:v>
                </c:pt>
                <c:pt idx="29107">
                  <c:v>6</c:v>
                </c:pt>
                <c:pt idx="29108">
                  <c:v>6</c:v>
                </c:pt>
                <c:pt idx="29109">
                  <c:v>6</c:v>
                </c:pt>
                <c:pt idx="29110">
                  <c:v>6</c:v>
                </c:pt>
                <c:pt idx="29111">
                  <c:v>6</c:v>
                </c:pt>
                <c:pt idx="29112">
                  <c:v>6</c:v>
                </c:pt>
                <c:pt idx="29113">
                  <c:v>6</c:v>
                </c:pt>
                <c:pt idx="29114">
                  <c:v>6</c:v>
                </c:pt>
                <c:pt idx="29115">
                  <c:v>6</c:v>
                </c:pt>
                <c:pt idx="29116">
                  <c:v>6</c:v>
                </c:pt>
                <c:pt idx="29117">
                  <c:v>6</c:v>
                </c:pt>
                <c:pt idx="29118">
                  <c:v>6</c:v>
                </c:pt>
                <c:pt idx="29119">
                  <c:v>6</c:v>
                </c:pt>
                <c:pt idx="29120">
                  <c:v>6</c:v>
                </c:pt>
                <c:pt idx="29121">
                  <c:v>6</c:v>
                </c:pt>
                <c:pt idx="29122">
                  <c:v>6</c:v>
                </c:pt>
                <c:pt idx="29123">
                  <c:v>6</c:v>
                </c:pt>
                <c:pt idx="29124">
                  <c:v>6</c:v>
                </c:pt>
                <c:pt idx="29125">
                  <c:v>6</c:v>
                </c:pt>
                <c:pt idx="29126">
                  <c:v>6</c:v>
                </c:pt>
                <c:pt idx="29127">
                  <c:v>6</c:v>
                </c:pt>
                <c:pt idx="29128">
                  <c:v>6</c:v>
                </c:pt>
                <c:pt idx="29129">
                  <c:v>6</c:v>
                </c:pt>
                <c:pt idx="29130">
                  <c:v>6</c:v>
                </c:pt>
                <c:pt idx="29131">
                  <c:v>6</c:v>
                </c:pt>
                <c:pt idx="29132">
                  <c:v>6</c:v>
                </c:pt>
                <c:pt idx="29133">
                  <c:v>6</c:v>
                </c:pt>
                <c:pt idx="29134">
                  <c:v>6</c:v>
                </c:pt>
                <c:pt idx="29135">
                  <c:v>6</c:v>
                </c:pt>
                <c:pt idx="29136">
                  <c:v>6</c:v>
                </c:pt>
                <c:pt idx="29137">
                  <c:v>6</c:v>
                </c:pt>
                <c:pt idx="29138">
                  <c:v>6</c:v>
                </c:pt>
                <c:pt idx="29139">
                  <c:v>6</c:v>
                </c:pt>
                <c:pt idx="29140">
                  <c:v>6</c:v>
                </c:pt>
                <c:pt idx="29141">
                  <c:v>6</c:v>
                </c:pt>
                <c:pt idx="29142">
                  <c:v>6</c:v>
                </c:pt>
                <c:pt idx="29143">
                  <c:v>6</c:v>
                </c:pt>
                <c:pt idx="29144">
                  <c:v>6</c:v>
                </c:pt>
                <c:pt idx="29145">
                  <c:v>6</c:v>
                </c:pt>
                <c:pt idx="29146">
                  <c:v>6</c:v>
                </c:pt>
                <c:pt idx="29147">
                  <c:v>6</c:v>
                </c:pt>
                <c:pt idx="29148">
                  <c:v>6</c:v>
                </c:pt>
                <c:pt idx="29149">
                  <c:v>6</c:v>
                </c:pt>
                <c:pt idx="29150">
                  <c:v>6</c:v>
                </c:pt>
                <c:pt idx="29151">
                  <c:v>6</c:v>
                </c:pt>
                <c:pt idx="29152">
                  <c:v>6</c:v>
                </c:pt>
                <c:pt idx="29153">
                  <c:v>6</c:v>
                </c:pt>
                <c:pt idx="29154">
                  <c:v>6</c:v>
                </c:pt>
                <c:pt idx="29155">
                  <c:v>6</c:v>
                </c:pt>
                <c:pt idx="29156">
                  <c:v>6</c:v>
                </c:pt>
                <c:pt idx="29157">
                  <c:v>6</c:v>
                </c:pt>
                <c:pt idx="29158">
                  <c:v>6</c:v>
                </c:pt>
                <c:pt idx="29159">
                  <c:v>6</c:v>
                </c:pt>
                <c:pt idx="29160">
                  <c:v>6</c:v>
                </c:pt>
                <c:pt idx="29161">
                  <c:v>6</c:v>
                </c:pt>
                <c:pt idx="29162">
                  <c:v>6</c:v>
                </c:pt>
                <c:pt idx="29163">
                  <c:v>6</c:v>
                </c:pt>
                <c:pt idx="29164">
                  <c:v>6</c:v>
                </c:pt>
                <c:pt idx="29165">
                  <c:v>6</c:v>
                </c:pt>
                <c:pt idx="29166">
                  <c:v>6</c:v>
                </c:pt>
                <c:pt idx="29167">
                  <c:v>6</c:v>
                </c:pt>
                <c:pt idx="29168">
                  <c:v>6</c:v>
                </c:pt>
                <c:pt idx="29169">
                  <c:v>6</c:v>
                </c:pt>
                <c:pt idx="29170">
                  <c:v>6</c:v>
                </c:pt>
                <c:pt idx="29171">
                  <c:v>6</c:v>
                </c:pt>
                <c:pt idx="29172">
                  <c:v>6</c:v>
                </c:pt>
                <c:pt idx="29173">
                  <c:v>6</c:v>
                </c:pt>
                <c:pt idx="29174">
                  <c:v>6</c:v>
                </c:pt>
                <c:pt idx="29175">
                  <c:v>6</c:v>
                </c:pt>
                <c:pt idx="29176">
                  <c:v>6</c:v>
                </c:pt>
                <c:pt idx="29177">
                  <c:v>6</c:v>
                </c:pt>
                <c:pt idx="29178">
                  <c:v>6</c:v>
                </c:pt>
                <c:pt idx="29179">
                  <c:v>6</c:v>
                </c:pt>
                <c:pt idx="29180">
                  <c:v>6</c:v>
                </c:pt>
                <c:pt idx="29181">
                  <c:v>6</c:v>
                </c:pt>
                <c:pt idx="29182">
                  <c:v>6</c:v>
                </c:pt>
                <c:pt idx="29183">
                  <c:v>6</c:v>
                </c:pt>
                <c:pt idx="29184">
                  <c:v>6</c:v>
                </c:pt>
                <c:pt idx="29185">
                  <c:v>6</c:v>
                </c:pt>
                <c:pt idx="29186">
                  <c:v>6</c:v>
                </c:pt>
                <c:pt idx="29187">
                  <c:v>6</c:v>
                </c:pt>
                <c:pt idx="29188">
                  <c:v>6</c:v>
                </c:pt>
                <c:pt idx="29189">
                  <c:v>6</c:v>
                </c:pt>
                <c:pt idx="29190">
                  <c:v>6</c:v>
                </c:pt>
                <c:pt idx="29191">
                  <c:v>6</c:v>
                </c:pt>
                <c:pt idx="29192">
                  <c:v>6</c:v>
                </c:pt>
                <c:pt idx="29193">
                  <c:v>6</c:v>
                </c:pt>
                <c:pt idx="29194">
                  <c:v>6</c:v>
                </c:pt>
                <c:pt idx="29195">
                  <c:v>6</c:v>
                </c:pt>
                <c:pt idx="29196">
                  <c:v>6</c:v>
                </c:pt>
                <c:pt idx="29197">
                  <c:v>6</c:v>
                </c:pt>
                <c:pt idx="29198">
                  <c:v>6</c:v>
                </c:pt>
                <c:pt idx="29199">
                  <c:v>6</c:v>
                </c:pt>
                <c:pt idx="29200">
                  <c:v>6</c:v>
                </c:pt>
                <c:pt idx="29201">
                  <c:v>6</c:v>
                </c:pt>
                <c:pt idx="29202">
                  <c:v>6</c:v>
                </c:pt>
                <c:pt idx="29203">
                  <c:v>6</c:v>
                </c:pt>
                <c:pt idx="29204">
                  <c:v>6</c:v>
                </c:pt>
                <c:pt idx="29205">
                  <c:v>6</c:v>
                </c:pt>
                <c:pt idx="29206">
                  <c:v>6</c:v>
                </c:pt>
                <c:pt idx="29207">
                  <c:v>6</c:v>
                </c:pt>
                <c:pt idx="29208">
                  <c:v>6</c:v>
                </c:pt>
                <c:pt idx="29209">
                  <c:v>6</c:v>
                </c:pt>
                <c:pt idx="29210">
                  <c:v>6</c:v>
                </c:pt>
                <c:pt idx="29211">
                  <c:v>6</c:v>
                </c:pt>
                <c:pt idx="29212">
                  <c:v>6</c:v>
                </c:pt>
                <c:pt idx="29213">
                  <c:v>6</c:v>
                </c:pt>
                <c:pt idx="29214">
                  <c:v>6</c:v>
                </c:pt>
                <c:pt idx="29215">
                  <c:v>6</c:v>
                </c:pt>
                <c:pt idx="29216">
                  <c:v>6</c:v>
                </c:pt>
                <c:pt idx="29217">
                  <c:v>6</c:v>
                </c:pt>
                <c:pt idx="29218">
                  <c:v>6</c:v>
                </c:pt>
                <c:pt idx="29219">
                  <c:v>6</c:v>
                </c:pt>
                <c:pt idx="29220">
                  <c:v>6</c:v>
                </c:pt>
                <c:pt idx="29221">
                  <c:v>6</c:v>
                </c:pt>
                <c:pt idx="29222">
                  <c:v>6</c:v>
                </c:pt>
                <c:pt idx="29223">
                  <c:v>6</c:v>
                </c:pt>
                <c:pt idx="29224">
                  <c:v>6</c:v>
                </c:pt>
                <c:pt idx="29225">
                  <c:v>6</c:v>
                </c:pt>
                <c:pt idx="29226">
                  <c:v>6</c:v>
                </c:pt>
                <c:pt idx="29227">
                  <c:v>6</c:v>
                </c:pt>
                <c:pt idx="29228">
                  <c:v>6</c:v>
                </c:pt>
                <c:pt idx="29229">
                  <c:v>6</c:v>
                </c:pt>
                <c:pt idx="29230">
                  <c:v>6</c:v>
                </c:pt>
                <c:pt idx="29231">
                  <c:v>6</c:v>
                </c:pt>
                <c:pt idx="29232">
                  <c:v>6</c:v>
                </c:pt>
                <c:pt idx="29233">
                  <c:v>6</c:v>
                </c:pt>
                <c:pt idx="29234">
                  <c:v>6</c:v>
                </c:pt>
                <c:pt idx="29235">
                  <c:v>6</c:v>
                </c:pt>
                <c:pt idx="29236">
                  <c:v>6</c:v>
                </c:pt>
                <c:pt idx="29237">
                  <c:v>6</c:v>
                </c:pt>
                <c:pt idx="29238">
                  <c:v>6</c:v>
                </c:pt>
                <c:pt idx="29239">
                  <c:v>6</c:v>
                </c:pt>
                <c:pt idx="29240">
                  <c:v>6</c:v>
                </c:pt>
                <c:pt idx="29241">
                  <c:v>6</c:v>
                </c:pt>
                <c:pt idx="29242">
                  <c:v>6</c:v>
                </c:pt>
                <c:pt idx="29243">
                  <c:v>6</c:v>
                </c:pt>
                <c:pt idx="29244">
                  <c:v>6</c:v>
                </c:pt>
                <c:pt idx="29245">
                  <c:v>6</c:v>
                </c:pt>
                <c:pt idx="29246">
                  <c:v>6</c:v>
                </c:pt>
                <c:pt idx="29247">
                  <c:v>6</c:v>
                </c:pt>
                <c:pt idx="29248">
                  <c:v>6</c:v>
                </c:pt>
                <c:pt idx="29249">
                  <c:v>6</c:v>
                </c:pt>
                <c:pt idx="29250">
                  <c:v>6</c:v>
                </c:pt>
                <c:pt idx="29251">
                  <c:v>6</c:v>
                </c:pt>
                <c:pt idx="29252">
                  <c:v>6</c:v>
                </c:pt>
                <c:pt idx="29253">
                  <c:v>6</c:v>
                </c:pt>
                <c:pt idx="29254">
                  <c:v>6</c:v>
                </c:pt>
                <c:pt idx="29255">
                  <c:v>6</c:v>
                </c:pt>
                <c:pt idx="29256">
                  <c:v>6</c:v>
                </c:pt>
                <c:pt idx="29257">
                  <c:v>6</c:v>
                </c:pt>
                <c:pt idx="29258">
                  <c:v>6</c:v>
                </c:pt>
                <c:pt idx="29259">
                  <c:v>6</c:v>
                </c:pt>
                <c:pt idx="29260">
                  <c:v>6</c:v>
                </c:pt>
                <c:pt idx="29261">
                  <c:v>6</c:v>
                </c:pt>
                <c:pt idx="29262">
                  <c:v>6</c:v>
                </c:pt>
                <c:pt idx="29263">
                  <c:v>6</c:v>
                </c:pt>
                <c:pt idx="29264">
                  <c:v>6</c:v>
                </c:pt>
                <c:pt idx="29265">
                  <c:v>6</c:v>
                </c:pt>
                <c:pt idx="29266">
                  <c:v>6</c:v>
                </c:pt>
                <c:pt idx="29267">
                  <c:v>6</c:v>
                </c:pt>
                <c:pt idx="29268">
                  <c:v>6</c:v>
                </c:pt>
                <c:pt idx="29269">
                  <c:v>6</c:v>
                </c:pt>
                <c:pt idx="29270">
                  <c:v>6</c:v>
                </c:pt>
                <c:pt idx="29271">
                  <c:v>6</c:v>
                </c:pt>
                <c:pt idx="29272">
                  <c:v>6</c:v>
                </c:pt>
                <c:pt idx="29273">
                  <c:v>6</c:v>
                </c:pt>
                <c:pt idx="29274">
                  <c:v>6</c:v>
                </c:pt>
                <c:pt idx="29275">
                  <c:v>6</c:v>
                </c:pt>
                <c:pt idx="29276">
                  <c:v>6</c:v>
                </c:pt>
                <c:pt idx="29277">
                  <c:v>6</c:v>
                </c:pt>
                <c:pt idx="29278">
                  <c:v>6</c:v>
                </c:pt>
                <c:pt idx="29279">
                  <c:v>6</c:v>
                </c:pt>
                <c:pt idx="29280">
                  <c:v>6</c:v>
                </c:pt>
                <c:pt idx="29281">
                  <c:v>6</c:v>
                </c:pt>
                <c:pt idx="29282">
                  <c:v>6</c:v>
                </c:pt>
                <c:pt idx="29283">
                  <c:v>6</c:v>
                </c:pt>
                <c:pt idx="29284">
                  <c:v>6</c:v>
                </c:pt>
                <c:pt idx="29285">
                  <c:v>6</c:v>
                </c:pt>
                <c:pt idx="29286">
                  <c:v>6</c:v>
                </c:pt>
                <c:pt idx="29287">
                  <c:v>6</c:v>
                </c:pt>
                <c:pt idx="29288">
                  <c:v>6</c:v>
                </c:pt>
                <c:pt idx="29289">
                  <c:v>6</c:v>
                </c:pt>
                <c:pt idx="29290">
                  <c:v>6</c:v>
                </c:pt>
                <c:pt idx="29291">
                  <c:v>6</c:v>
                </c:pt>
                <c:pt idx="29292">
                  <c:v>6</c:v>
                </c:pt>
                <c:pt idx="29293">
                  <c:v>6</c:v>
                </c:pt>
                <c:pt idx="29294">
                  <c:v>6</c:v>
                </c:pt>
                <c:pt idx="29295">
                  <c:v>6</c:v>
                </c:pt>
                <c:pt idx="29296">
                  <c:v>6</c:v>
                </c:pt>
                <c:pt idx="29297">
                  <c:v>6</c:v>
                </c:pt>
                <c:pt idx="29298">
                  <c:v>6</c:v>
                </c:pt>
                <c:pt idx="29299">
                  <c:v>6</c:v>
                </c:pt>
                <c:pt idx="29300">
                  <c:v>6</c:v>
                </c:pt>
                <c:pt idx="29301">
                  <c:v>6</c:v>
                </c:pt>
                <c:pt idx="29302">
                  <c:v>6</c:v>
                </c:pt>
                <c:pt idx="29303">
                  <c:v>6</c:v>
                </c:pt>
                <c:pt idx="29304">
                  <c:v>6</c:v>
                </c:pt>
                <c:pt idx="29305">
                  <c:v>6</c:v>
                </c:pt>
                <c:pt idx="29306">
                  <c:v>6</c:v>
                </c:pt>
                <c:pt idx="29307">
                  <c:v>6</c:v>
                </c:pt>
                <c:pt idx="29308">
                  <c:v>6</c:v>
                </c:pt>
                <c:pt idx="29309">
                  <c:v>6</c:v>
                </c:pt>
                <c:pt idx="29310">
                  <c:v>6</c:v>
                </c:pt>
                <c:pt idx="29311">
                  <c:v>6</c:v>
                </c:pt>
                <c:pt idx="29312">
                  <c:v>6</c:v>
                </c:pt>
                <c:pt idx="29313">
                  <c:v>6</c:v>
                </c:pt>
                <c:pt idx="29314">
                  <c:v>6</c:v>
                </c:pt>
                <c:pt idx="29315">
                  <c:v>6</c:v>
                </c:pt>
                <c:pt idx="29316">
                  <c:v>6</c:v>
                </c:pt>
                <c:pt idx="29317">
                  <c:v>6</c:v>
                </c:pt>
                <c:pt idx="29318">
                  <c:v>6</c:v>
                </c:pt>
                <c:pt idx="29319">
                  <c:v>6</c:v>
                </c:pt>
                <c:pt idx="29320">
                  <c:v>6</c:v>
                </c:pt>
                <c:pt idx="29321">
                  <c:v>6</c:v>
                </c:pt>
                <c:pt idx="29322">
                  <c:v>6</c:v>
                </c:pt>
                <c:pt idx="29323">
                  <c:v>6</c:v>
                </c:pt>
                <c:pt idx="29324">
                  <c:v>6</c:v>
                </c:pt>
                <c:pt idx="29325">
                  <c:v>6</c:v>
                </c:pt>
                <c:pt idx="29326">
                  <c:v>6</c:v>
                </c:pt>
                <c:pt idx="29327">
                  <c:v>6</c:v>
                </c:pt>
                <c:pt idx="29328">
                  <c:v>6</c:v>
                </c:pt>
                <c:pt idx="29329">
                  <c:v>6</c:v>
                </c:pt>
                <c:pt idx="29330">
                  <c:v>6</c:v>
                </c:pt>
                <c:pt idx="29331">
                  <c:v>6</c:v>
                </c:pt>
                <c:pt idx="29332">
                  <c:v>6</c:v>
                </c:pt>
                <c:pt idx="29333">
                  <c:v>6</c:v>
                </c:pt>
                <c:pt idx="29334">
                  <c:v>6</c:v>
                </c:pt>
                <c:pt idx="29335">
                  <c:v>6</c:v>
                </c:pt>
                <c:pt idx="29336">
                  <c:v>6</c:v>
                </c:pt>
                <c:pt idx="29337">
                  <c:v>6</c:v>
                </c:pt>
                <c:pt idx="29338">
                  <c:v>6</c:v>
                </c:pt>
                <c:pt idx="29339">
                  <c:v>6</c:v>
                </c:pt>
                <c:pt idx="29340">
                  <c:v>6</c:v>
                </c:pt>
                <c:pt idx="29341">
                  <c:v>6</c:v>
                </c:pt>
                <c:pt idx="29342">
                  <c:v>6</c:v>
                </c:pt>
                <c:pt idx="29343">
                  <c:v>6</c:v>
                </c:pt>
                <c:pt idx="29344">
                  <c:v>6</c:v>
                </c:pt>
                <c:pt idx="29345">
                  <c:v>6</c:v>
                </c:pt>
                <c:pt idx="29346">
                  <c:v>6</c:v>
                </c:pt>
                <c:pt idx="29347">
                  <c:v>6</c:v>
                </c:pt>
                <c:pt idx="29348">
                  <c:v>6</c:v>
                </c:pt>
                <c:pt idx="29349">
                  <c:v>6</c:v>
                </c:pt>
                <c:pt idx="29350">
                  <c:v>6</c:v>
                </c:pt>
                <c:pt idx="29351">
                  <c:v>6</c:v>
                </c:pt>
                <c:pt idx="29352">
                  <c:v>6</c:v>
                </c:pt>
                <c:pt idx="29353">
                  <c:v>6</c:v>
                </c:pt>
                <c:pt idx="29354">
                  <c:v>6</c:v>
                </c:pt>
                <c:pt idx="29355">
                  <c:v>6</c:v>
                </c:pt>
                <c:pt idx="29356">
                  <c:v>6</c:v>
                </c:pt>
                <c:pt idx="29357">
                  <c:v>6</c:v>
                </c:pt>
                <c:pt idx="29358">
                  <c:v>6</c:v>
                </c:pt>
                <c:pt idx="29359">
                  <c:v>6</c:v>
                </c:pt>
                <c:pt idx="29360">
                  <c:v>6</c:v>
                </c:pt>
                <c:pt idx="29361">
                  <c:v>6</c:v>
                </c:pt>
                <c:pt idx="29362">
                  <c:v>6</c:v>
                </c:pt>
                <c:pt idx="29363">
                  <c:v>6</c:v>
                </c:pt>
                <c:pt idx="29364">
                  <c:v>6</c:v>
                </c:pt>
                <c:pt idx="29365">
                  <c:v>6</c:v>
                </c:pt>
                <c:pt idx="29366">
                  <c:v>6</c:v>
                </c:pt>
                <c:pt idx="29367">
                  <c:v>6</c:v>
                </c:pt>
                <c:pt idx="29368">
                  <c:v>6</c:v>
                </c:pt>
                <c:pt idx="29369">
                  <c:v>6</c:v>
                </c:pt>
                <c:pt idx="29370">
                  <c:v>6</c:v>
                </c:pt>
                <c:pt idx="29371">
                  <c:v>6</c:v>
                </c:pt>
                <c:pt idx="29372">
                  <c:v>6</c:v>
                </c:pt>
                <c:pt idx="29373">
                  <c:v>6</c:v>
                </c:pt>
                <c:pt idx="29374">
                  <c:v>6</c:v>
                </c:pt>
                <c:pt idx="29375">
                  <c:v>6</c:v>
                </c:pt>
                <c:pt idx="29376">
                  <c:v>6</c:v>
                </c:pt>
                <c:pt idx="29377">
                  <c:v>6</c:v>
                </c:pt>
                <c:pt idx="29378">
                  <c:v>6</c:v>
                </c:pt>
                <c:pt idx="29379">
                  <c:v>6</c:v>
                </c:pt>
                <c:pt idx="29380">
                  <c:v>6</c:v>
                </c:pt>
                <c:pt idx="29381">
                  <c:v>6</c:v>
                </c:pt>
                <c:pt idx="29382">
                  <c:v>6</c:v>
                </c:pt>
                <c:pt idx="29383">
                  <c:v>6</c:v>
                </c:pt>
                <c:pt idx="29384">
                  <c:v>6</c:v>
                </c:pt>
                <c:pt idx="29385">
                  <c:v>6</c:v>
                </c:pt>
                <c:pt idx="29386">
                  <c:v>6</c:v>
                </c:pt>
                <c:pt idx="29387">
                  <c:v>6</c:v>
                </c:pt>
                <c:pt idx="29388">
                  <c:v>6</c:v>
                </c:pt>
                <c:pt idx="29389">
                  <c:v>6</c:v>
                </c:pt>
                <c:pt idx="29390">
                  <c:v>6</c:v>
                </c:pt>
                <c:pt idx="29391">
                  <c:v>6</c:v>
                </c:pt>
                <c:pt idx="29392">
                  <c:v>6</c:v>
                </c:pt>
                <c:pt idx="29393">
                  <c:v>6</c:v>
                </c:pt>
                <c:pt idx="29394">
                  <c:v>6</c:v>
                </c:pt>
                <c:pt idx="29395">
                  <c:v>6</c:v>
                </c:pt>
                <c:pt idx="29396">
                  <c:v>6</c:v>
                </c:pt>
                <c:pt idx="29397">
                  <c:v>6</c:v>
                </c:pt>
                <c:pt idx="29398">
                  <c:v>6</c:v>
                </c:pt>
                <c:pt idx="29399">
                  <c:v>6</c:v>
                </c:pt>
                <c:pt idx="29400">
                  <c:v>12</c:v>
                </c:pt>
                <c:pt idx="29401">
                  <c:v>12</c:v>
                </c:pt>
                <c:pt idx="29402">
                  <c:v>12</c:v>
                </c:pt>
                <c:pt idx="29403">
                  <c:v>12</c:v>
                </c:pt>
                <c:pt idx="29404">
                  <c:v>12</c:v>
                </c:pt>
                <c:pt idx="29405">
                  <c:v>12</c:v>
                </c:pt>
                <c:pt idx="29406">
                  <c:v>12</c:v>
                </c:pt>
                <c:pt idx="29407">
                  <c:v>12</c:v>
                </c:pt>
                <c:pt idx="29408">
                  <c:v>12</c:v>
                </c:pt>
                <c:pt idx="29409">
                  <c:v>12</c:v>
                </c:pt>
                <c:pt idx="29410">
                  <c:v>12</c:v>
                </c:pt>
                <c:pt idx="29411">
                  <c:v>12</c:v>
                </c:pt>
                <c:pt idx="29412">
                  <c:v>12</c:v>
                </c:pt>
                <c:pt idx="29413">
                  <c:v>12</c:v>
                </c:pt>
                <c:pt idx="29414">
                  <c:v>12</c:v>
                </c:pt>
                <c:pt idx="29415">
                  <c:v>12</c:v>
                </c:pt>
                <c:pt idx="29416">
                  <c:v>12</c:v>
                </c:pt>
                <c:pt idx="29417">
                  <c:v>12</c:v>
                </c:pt>
                <c:pt idx="29418">
                  <c:v>12</c:v>
                </c:pt>
                <c:pt idx="29419">
                  <c:v>12</c:v>
                </c:pt>
                <c:pt idx="29420">
                  <c:v>12</c:v>
                </c:pt>
                <c:pt idx="29421">
                  <c:v>12</c:v>
                </c:pt>
                <c:pt idx="29422">
                  <c:v>12</c:v>
                </c:pt>
                <c:pt idx="29423">
                  <c:v>12</c:v>
                </c:pt>
                <c:pt idx="29424">
                  <c:v>12</c:v>
                </c:pt>
                <c:pt idx="29425">
                  <c:v>12</c:v>
                </c:pt>
                <c:pt idx="29426">
                  <c:v>12</c:v>
                </c:pt>
                <c:pt idx="29427">
                  <c:v>12</c:v>
                </c:pt>
                <c:pt idx="29428">
                  <c:v>12</c:v>
                </c:pt>
                <c:pt idx="29429">
                  <c:v>12</c:v>
                </c:pt>
                <c:pt idx="29430">
                  <c:v>12</c:v>
                </c:pt>
                <c:pt idx="29431">
                  <c:v>12</c:v>
                </c:pt>
                <c:pt idx="29432">
                  <c:v>12</c:v>
                </c:pt>
                <c:pt idx="29433">
                  <c:v>12</c:v>
                </c:pt>
                <c:pt idx="29434">
                  <c:v>12</c:v>
                </c:pt>
                <c:pt idx="29435">
                  <c:v>12</c:v>
                </c:pt>
                <c:pt idx="29436">
                  <c:v>12</c:v>
                </c:pt>
                <c:pt idx="29437">
                  <c:v>12</c:v>
                </c:pt>
                <c:pt idx="29438">
                  <c:v>12</c:v>
                </c:pt>
                <c:pt idx="29439">
                  <c:v>12</c:v>
                </c:pt>
                <c:pt idx="29440">
                  <c:v>12</c:v>
                </c:pt>
                <c:pt idx="29441">
                  <c:v>12</c:v>
                </c:pt>
                <c:pt idx="29442">
                  <c:v>12</c:v>
                </c:pt>
                <c:pt idx="29443">
                  <c:v>12</c:v>
                </c:pt>
                <c:pt idx="29444">
                  <c:v>12</c:v>
                </c:pt>
                <c:pt idx="29445">
                  <c:v>12</c:v>
                </c:pt>
                <c:pt idx="29446">
                  <c:v>12</c:v>
                </c:pt>
                <c:pt idx="29447">
                  <c:v>12</c:v>
                </c:pt>
                <c:pt idx="29448">
                  <c:v>12</c:v>
                </c:pt>
                <c:pt idx="29449">
                  <c:v>12</c:v>
                </c:pt>
                <c:pt idx="29450">
                  <c:v>12</c:v>
                </c:pt>
                <c:pt idx="29451">
                  <c:v>12</c:v>
                </c:pt>
                <c:pt idx="29452">
                  <c:v>12</c:v>
                </c:pt>
                <c:pt idx="29453">
                  <c:v>12</c:v>
                </c:pt>
                <c:pt idx="29454">
                  <c:v>12</c:v>
                </c:pt>
                <c:pt idx="29455">
                  <c:v>12</c:v>
                </c:pt>
                <c:pt idx="29456">
                  <c:v>12</c:v>
                </c:pt>
                <c:pt idx="29457">
                  <c:v>12</c:v>
                </c:pt>
                <c:pt idx="29458">
                  <c:v>12</c:v>
                </c:pt>
                <c:pt idx="29459">
                  <c:v>12</c:v>
                </c:pt>
                <c:pt idx="29460">
                  <c:v>12</c:v>
                </c:pt>
                <c:pt idx="29461">
                  <c:v>12</c:v>
                </c:pt>
                <c:pt idx="29462">
                  <c:v>12</c:v>
                </c:pt>
                <c:pt idx="29463">
                  <c:v>12</c:v>
                </c:pt>
                <c:pt idx="29464">
                  <c:v>12</c:v>
                </c:pt>
                <c:pt idx="29465">
                  <c:v>12</c:v>
                </c:pt>
                <c:pt idx="29466">
                  <c:v>12</c:v>
                </c:pt>
                <c:pt idx="29467">
                  <c:v>12</c:v>
                </c:pt>
                <c:pt idx="29468">
                  <c:v>12</c:v>
                </c:pt>
                <c:pt idx="29469">
                  <c:v>12</c:v>
                </c:pt>
                <c:pt idx="29470">
                  <c:v>12</c:v>
                </c:pt>
                <c:pt idx="29471">
                  <c:v>12</c:v>
                </c:pt>
                <c:pt idx="29472">
                  <c:v>12</c:v>
                </c:pt>
                <c:pt idx="29473">
                  <c:v>12</c:v>
                </c:pt>
                <c:pt idx="29474">
                  <c:v>12</c:v>
                </c:pt>
                <c:pt idx="29475">
                  <c:v>12</c:v>
                </c:pt>
                <c:pt idx="29476">
                  <c:v>12</c:v>
                </c:pt>
                <c:pt idx="29477">
                  <c:v>12</c:v>
                </c:pt>
                <c:pt idx="29478">
                  <c:v>12</c:v>
                </c:pt>
                <c:pt idx="29479">
                  <c:v>12</c:v>
                </c:pt>
                <c:pt idx="29480">
                  <c:v>12</c:v>
                </c:pt>
                <c:pt idx="29481">
                  <c:v>12</c:v>
                </c:pt>
                <c:pt idx="29482">
                  <c:v>12</c:v>
                </c:pt>
                <c:pt idx="29483">
                  <c:v>12</c:v>
                </c:pt>
                <c:pt idx="29484">
                  <c:v>12</c:v>
                </c:pt>
                <c:pt idx="29485">
                  <c:v>12</c:v>
                </c:pt>
                <c:pt idx="29486">
                  <c:v>12</c:v>
                </c:pt>
                <c:pt idx="29487">
                  <c:v>12</c:v>
                </c:pt>
                <c:pt idx="29488">
                  <c:v>12</c:v>
                </c:pt>
                <c:pt idx="29489">
                  <c:v>12</c:v>
                </c:pt>
                <c:pt idx="29490">
                  <c:v>12</c:v>
                </c:pt>
                <c:pt idx="29491">
                  <c:v>12</c:v>
                </c:pt>
                <c:pt idx="29492">
                  <c:v>12</c:v>
                </c:pt>
                <c:pt idx="29493">
                  <c:v>12</c:v>
                </c:pt>
                <c:pt idx="29494">
                  <c:v>12</c:v>
                </c:pt>
                <c:pt idx="29495">
                  <c:v>12</c:v>
                </c:pt>
                <c:pt idx="29496">
                  <c:v>12</c:v>
                </c:pt>
                <c:pt idx="29497">
                  <c:v>12</c:v>
                </c:pt>
                <c:pt idx="29498">
                  <c:v>12</c:v>
                </c:pt>
                <c:pt idx="29499">
                  <c:v>12</c:v>
                </c:pt>
                <c:pt idx="29500">
                  <c:v>12</c:v>
                </c:pt>
                <c:pt idx="29501">
                  <c:v>12</c:v>
                </c:pt>
                <c:pt idx="29502">
                  <c:v>12</c:v>
                </c:pt>
                <c:pt idx="29503">
                  <c:v>12</c:v>
                </c:pt>
                <c:pt idx="29504">
                  <c:v>12</c:v>
                </c:pt>
                <c:pt idx="29505">
                  <c:v>12</c:v>
                </c:pt>
                <c:pt idx="29506">
                  <c:v>12</c:v>
                </c:pt>
                <c:pt idx="29507">
                  <c:v>12</c:v>
                </c:pt>
                <c:pt idx="29508">
                  <c:v>12</c:v>
                </c:pt>
                <c:pt idx="29509">
                  <c:v>12</c:v>
                </c:pt>
                <c:pt idx="29510">
                  <c:v>12</c:v>
                </c:pt>
                <c:pt idx="29511">
                  <c:v>12</c:v>
                </c:pt>
                <c:pt idx="29512">
                  <c:v>12</c:v>
                </c:pt>
                <c:pt idx="29513">
                  <c:v>12</c:v>
                </c:pt>
                <c:pt idx="29514">
                  <c:v>12</c:v>
                </c:pt>
                <c:pt idx="29515">
                  <c:v>12</c:v>
                </c:pt>
                <c:pt idx="29516">
                  <c:v>12</c:v>
                </c:pt>
                <c:pt idx="29517">
                  <c:v>12</c:v>
                </c:pt>
                <c:pt idx="29518">
                  <c:v>12</c:v>
                </c:pt>
                <c:pt idx="29519">
                  <c:v>12</c:v>
                </c:pt>
                <c:pt idx="29520">
                  <c:v>12</c:v>
                </c:pt>
                <c:pt idx="29521">
                  <c:v>12</c:v>
                </c:pt>
                <c:pt idx="29522">
                  <c:v>12</c:v>
                </c:pt>
                <c:pt idx="29523">
                  <c:v>12</c:v>
                </c:pt>
                <c:pt idx="29524">
                  <c:v>12</c:v>
                </c:pt>
                <c:pt idx="29525">
                  <c:v>12</c:v>
                </c:pt>
                <c:pt idx="29526">
                  <c:v>12</c:v>
                </c:pt>
                <c:pt idx="29527">
                  <c:v>12</c:v>
                </c:pt>
                <c:pt idx="29528">
                  <c:v>12</c:v>
                </c:pt>
                <c:pt idx="29529">
                  <c:v>12</c:v>
                </c:pt>
                <c:pt idx="29530">
                  <c:v>12</c:v>
                </c:pt>
                <c:pt idx="29531">
                  <c:v>12</c:v>
                </c:pt>
                <c:pt idx="29532">
                  <c:v>12</c:v>
                </c:pt>
                <c:pt idx="29533">
                  <c:v>12</c:v>
                </c:pt>
                <c:pt idx="29534">
                  <c:v>12</c:v>
                </c:pt>
                <c:pt idx="29535">
                  <c:v>12</c:v>
                </c:pt>
                <c:pt idx="29536">
                  <c:v>12</c:v>
                </c:pt>
                <c:pt idx="29537">
                  <c:v>12</c:v>
                </c:pt>
                <c:pt idx="29538">
                  <c:v>12</c:v>
                </c:pt>
                <c:pt idx="29539">
                  <c:v>12</c:v>
                </c:pt>
                <c:pt idx="29540">
                  <c:v>12</c:v>
                </c:pt>
                <c:pt idx="29541">
                  <c:v>12</c:v>
                </c:pt>
                <c:pt idx="29542">
                  <c:v>12</c:v>
                </c:pt>
                <c:pt idx="29543">
                  <c:v>12</c:v>
                </c:pt>
                <c:pt idx="29544">
                  <c:v>12</c:v>
                </c:pt>
                <c:pt idx="29545">
                  <c:v>12</c:v>
                </c:pt>
                <c:pt idx="29546">
                  <c:v>12</c:v>
                </c:pt>
                <c:pt idx="29547">
                  <c:v>12</c:v>
                </c:pt>
                <c:pt idx="29548">
                  <c:v>12</c:v>
                </c:pt>
                <c:pt idx="29549">
                  <c:v>12</c:v>
                </c:pt>
                <c:pt idx="29550">
                  <c:v>12</c:v>
                </c:pt>
                <c:pt idx="29551">
                  <c:v>12</c:v>
                </c:pt>
                <c:pt idx="29552">
                  <c:v>12</c:v>
                </c:pt>
                <c:pt idx="29553">
                  <c:v>12</c:v>
                </c:pt>
                <c:pt idx="29554">
                  <c:v>12</c:v>
                </c:pt>
                <c:pt idx="29555">
                  <c:v>12</c:v>
                </c:pt>
                <c:pt idx="29556">
                  <c:v>12</c:v>
                </c:pt>
                <c:pt idx="29557">
                  <c:v>12</c:v>
                </c:pt>
                <c:pt idx="29558">
                  <c:v>12</c:v>
                </c:pt>
                <c:pt idx="29559">
                  <c:v>12</c:v>
                </c:pt>
                <c:pt idx="29560">
                  <c:v>12</c:v>
                </c:pt>
                <c:pt idx="29561">
                  <c:v>12</c:v>
                </c:pt>
                <c:pt idx="29562">
                  <c:v>12</c:v>
                </c:pt>
                <c:pt idx="29563">
                  <c:v>12</c:v>
                </c:pt>
                <c:pt idx="29564">
                  <c:v>12</c:v>
                </c:pt>
                <c:pt idx="29565">
                  <c:v>12</c:v>
                </c:pt>
                <c:pt idx="29566">
                  <c:v>12</c:v>
                </c:pt>
                <c:pt idx="29567">
                  <c:v>12</c:v>
                </c:pt>
                <c:pt idx="29568">
                  <c:v>12</c:v>
                </c:pt>
                <c:pt idx="29569">
                  <c:v>12</c:v>
                </c:pt>
                <c:pt idx="29570">
                  <c:v>12</c:v>
                </c:pt>
                <c:pt idx="29571">
                  <c:v>12</c:v>
                </c:pt>
                <c:pt idx="29572">
                  <c:v>12</c:v>
                </c:pt>
                <c:pt idx="29573">
                  <c:v>12</c:v>
                </c:pt>
                <c:pt idx="29574">
                  <c:v>12</c:v>
                </c:pt>
                <c:pt idx="29575">
                  <c:v>12</c:v>
                </c:pt>
                <c:pt idx="29576">
                  <c:v>12</c:v>
                </c:pt>
                <c:pt idx="29577">
                  <c:v>12</c:v>
                </c:pt>
                <c:pt idx="29578">
                  <c:v>12</c:v>
                </c:pt>
                <c:pt idx="29579">
                  <c:v>12</c:v>
                </c:pt>
                <c:pt idx="29580">
                  <c:v>12</c:v>
                </c:pt>
                <c:pt idx="29581">
                  <c:v>12</c:v>
                </c:pt>
                <c:pt idx="29582">
                  <c:v>12</c:v>
                </c:pt>
                <c:pt idx="29583">
                  <c:v>12</c:v>
                </c:pt>
                <c:pt idx="29584">
                  <c:v>12</c:v>
                </c:pt>
                <c:pt idx="29585">
                  <c:v>12</c:v>
                </c:pt>
                <c:pt idx="29586">
                  <c:v>12</c:v>
                </c:pt>
                <c:pt idx="29587">
                  <c:v>12</c:v>
                </c:pt>
                <c:pt idx="29588">
                  <c:v>12</c:v>
                </c:pt>
                <c:pt idx="29589">
                  <c:v>12</c:v>
                </c:pt>
                <c:pt idx="29590">
                  <c:v>12</c:v>
                </c:pt>
                <c:pt idx="29591">
                  <c:v>12</c:v>
                </c:pt>
                <c:pt idx="29592">
                  <c:v>12</c:v>
                </c:pt>
                <c:pt idx="29593">
                  <c:v>12</c:v>
                </c:pt>
                <c:pt idx="29594">
                  <c:v>12</c:v>
                </c:pt>
                <c:pt idx="29595">
                  <c:v>12</c:v>
                </c:pt>
                <c:pt idx="29596">
                  <c:v>12</c:v>
                </c:pt>
                <c:pt idx="29597">
                  <c:v>12</c:v>
                </c:pt>
                <c:pt idx="29598">
                  <c:v>12</c:v>
                </c:pt>
                <c:pt idx="29599">
                  <c:v>12</c:v>
                </c:pt>
                <c:pt idx="29600">
                  <c:v>12</c:v>
                </c:pt>
                <c:pt idx="29601">
                  <c:v>12</c:v>
                </c:pt>
                <c:pt idx="29602">
                  <c:v>12</c:v>
                </c:pt>
                <c:pt idx="29603">
                  <c:v>12</c:v>
                </c:pt>
                <c:pt idx="29604">
                  <c:v>12</c:v>
                </c:pt>
                <c:pt idx="29605">
                  <c:v>12</c:v>
                </c:pt>
                <c:pt idx="29606">
                  <c:v>12</c:v>
                </c:pt>
                <c:pt idx="29607">
                  <c:v>12</c:v>
                </c:pt>
                <c:pt idx="29608">
                  <c:v>12</c:v>
                </c:pt>
                <c:pt idx="29609">
                  <c:v>12</c:v>
                </c:pt>
                <c:pt idx="29610">
                  <c:v>12</c:v>
                </c:pt>
                <c:pt idx="29611">
                  <c:v>12</c:v>
                </c:pt>
                <c:pt idx="29612">
                  <c:v>12</c:v>
                </c:pt>
                <c:pt idx="29613">
                  <c:v>12</c:v>
                </c:pt>
                <c:pt idx="29614">
                  <c:v>12</c:v>
                </c:pt>
                <c:pt idx="29615">
                  <c:v>12</c:v>
                </c:pt>
                <c:pt idx="29616">
                  <c:v>12</c:v>
                </c:pt>
                <c:pt idx="29617">
                  <c:v>12</c:v>
                </c:pt>
                <c:pt idx="29618">
                  <c:v>12</c:v>
                </c:pt>
                <c:pt idx="29619">
                  <c:v>12</c:v>
                </c:pt>
                <c:pt idx="29620">
                  <c:v>12</c:v>
                </c:pt>
                <c:pt idx="29621">
                  <c:v>12</c:v>
                </c:pt>
                <c:pt idx="29622">
                  <c:v>12</c:v>
                </c:pt>
                <c:pt idx="29623">
                  <c:v>12</c:v>
                </c:pt>
                <c:pt idx="29624">
                  <c:v>12</c:v>
                </c:pt>
                <c:pt idx="29625">
                  <c:v>12</c:v>
                </c:pt>
                <c:pt idx="29626">
                  <c:v>12</c:v>
                </c:pt>
                <c:pt idx="29627">
                  <c:v>12</c:v>
                </c:pt>
                <c:pt idx="29628">
                  <c:v>12</c:v>
                </c:pt>
                <c:pt idx="29629">
                  <c:v>12</c:v>
                </c:pt>
                <c:pt idx="29630">
                  <c:v>12</c:v>
                </c:pt>
                <c:pt idx="29631">
                  <c:v>12</c:v>
                </c:pt>
                <c:pt idx="29632">
                  <c:v>12</c:v>
                </c:pt>
                <c:pt idx="29633">
                  <c:v>12</c:v>
                </c:pt>
                <c:pt idx="29634">
                  <c:v>12</c:v>
                </c:pt>
                <c:pt idx="29635">
                  <c:v>12</c:v>
                </c:pt>
                <c:pt idx="29636">
                  <c:v>12</c:v>
                </c:pt>
                <c:pt idx="29637">
                  <c:v>12</c:v>
                </c:pt>
                <c:pt idx="29638">
                  <c:v>12</c:v>
                </c:pt>
                <c:pt idx="29639">
                  <c:v>12</c:v>
                </c:pt>
                <c:pt idx="29640">
                  <c:v>12</c:v>
                </c:pt>
                <c:pt idx="29641">
                  <c:v>12</c:v>
                </c:pt>
                <c:pt idx="29642">
                  <c:v>12</c:v>
                </c:pt>
                <c:pt idx="29643">
                  <c:v>12</c:v>
                </c:pt>
                <c:pt idx="29644">
                  <c:v>12</c:v>
                </c:pt>
                <c:pt idx="29645">
                  <c:v>12</c:v>
                </c:pt>
                <c:pt idx="29646">
                  <c:v>12</c:v>
                </c:pt>
                <c:pt idx="29647">
                  <c:v>12</c:v>
                </c:pt>
                <c:pt idx="29648">
                  <c:v>12</c:v>
                </c:pt>
                <c:pt idx="29649">
                  <c:v>12</c:v>
                </c:pt>
                <c:pt idx="29650">
                  <c:v>12</c:v>
                </c:pt>
                <c:pt idx="29651">
                  <c:v>12</c:v>
                </c:pt>
                <c:pt idx="29652">
                  <c:v>12</c:v>
                </c:pt>
                <c:pt idx="29653">
                  <c:v>12</c:v>
                </c:pt>
                <c:pt idx="29654">
                  <c:v>12</c:v>
                </c:pt>
                <c:pt idx="29655">
                  <c:v>12</c:v>
                </c:pt>
                <c:pt idx="29656">
                  <c:v>12</c:v>
                </c:pt>
                <c:pt idx="29657">
                  <c:v>12</c:v>
                </c:pt>
                <c:pt idx="29658">
                  <c:v>12</c:v>
                </c:pt>
                <c:pt idx="29659">
                  <c:v>12</c:v>
                </c:pt>
                <c:pt idx="29660">
                  <c:v>12</c:v>
                </c:pt>
                <c:pt idx="29661">
                  <c:v>12</c:v>
                </c:pt>
                <c:pt idx="29662">
                  <c:v>12</c:v>
                </c:pt>
                <c:pt idx="29663">
                  <c:v>12</c:v>
                </c:pt>
                <c:pt idx="29664">
                  <c:v>12</c:v>
                </c:pt>
                <c:pt idx="29665">
                  <c:v>12</c:v>
                </c:pt>
                <c:pt idx="29666">
                  <c:v>12</c:v>
                </c:pt>
                <c:pt idx="29667">
                  <c:v>12</c:v>
                </c:pt>
                <c:pt idx="29668">
                  <c:v>12</c:v>
                </c:pt>
                <c:pt idx="29669">
                  <c:v>12</c:v>
                </c:pt>
                <c:pt idx="29670">
                  <c:v>12</c:v>
                </c:pt>
                <c:pt idx="29671">
                  <c:v>12</c:v>
                </c:pt>
                <c:pt idx="29672">
                  <c:v>12</c:v>
                </c:pt>
                <c:pt idx="29673">
                  <c:v>12</c:v>
                </c:pt>
                <c:pt idx="29674">
                  <c:v>12</c:v>
                </c:pt>
                <c:pt idx="29675">
                  <c:v>12</c:v>
                </c:pt>
                <c:pt idx="29676">
                  <c:v>12</c:v>
                </c:pt>
                <c:pt idx="29677">
                  <c:v>12</c:v>
                </c:pt>
                <c:pt idx="29678">
                  <c:v>12</c:v>
                </c:pt>
                <c:pt idx="29679">
                  <c:v>12</c:v>
                </c:pt>
                <c:pt idx="29680">
                  <c:v>12</c:v>
                </c:pt>
                <c:pt idx="29681">
                  <c:v>12</c:v>
                </c:pt>
                <c:pt idx="29682">
                  <c:v>12</c:v>
                </c:pt>
                <c:pt idx="29683">
                  <c:v>12</c:v>
                </c:pt>
                <c:pt idx="29684">
                  <c:v>12</c:v>
                </c:pt>
                <c:pt idx="29685">
                  <c:v>12</c:v>
                </c:pt>
                <c:pt idx="29686">
                  <c:v>12</c:v>
                </c:pt>
                <c:pt idx="29687">
                  <c:v>12</c:v>
                </c:pt>
                <c:pt idx="29688">
                  <c:v>12</c:v>
                </c:pt>
                <c:pt idx="29689">
                  <c:v>12</c:v>
                </c:pt>
                <c:pt idx="29690">
                  <c:v>12</c:v>
                </c:pt>
                <c:pt idx="29691">
                  <c:v>12</c:v>
                </c:pt>
                <c:pt idx="29692">
                  <c:v>12</c:v>
                </c:pt>
                <c:pt idx="29693">
                  <c:v>12</c:v>
                </c:pt>
                <c:pt idx="29694">
                  <c:v>12</c:v>
                </c:pt>
                <c:pt idx="29695">
                  <c:v>12</c:v>
                </c:pt>
                <c:pt idx="29696">
                  <c:v>12</c:v>
                </c:pt>
                <c:pt idx="29697">
                  <c:v>12</c:v>
                </c:pt>
                <c:pt idx="29698">
                  <c:v>12</c:v>
                </c:pt>
                <c:pt idx="29699">
                  <c:v>12</c:v>
                </c:pt>
                <c:pt idx="29700">
                  <c:v>12</c:v>
                </c:pt>
                <c:pt idx="29701">
                  <c:v>12</c:v>
                </c:pt>
                <c:pt idx="29702">
                  <c:v>12</c:v>
                </c:pt>
                <c:pt idx="29703">
                  <c:v>12</c:v>
                </c:pt>
                <c:pt idx="29704">
                  <c:v>12</c:v>
                </c:pt>
                <c:pt idx="29705">
                  <c:v>12</c:v>
                </c:pt>
                <c:pt idx="29706">
                  <c:v>12</c:v>
                </c:pt>
                <c:pt idx="29707">
                  <c:v>12</c:v>
                </c:pt>
                <c:pt idx="29708">
                  <c:v>12</c:v>
                </c:pt>
                <c:pt idx="29709">
                  <c:v>12</c:v>
                </c:pt>
                <c:pt idx="29710">
                  <c:v>12</c:v>
                </c:pt>
                <c:pt idx="29711">
                  <c:v>12</c:v>
                </c:pt>
                <c:pt idx="29712">
                  <c:v>12</c:v>
                </c:pt>
                <c:pt idx="29713">
                  <c:v>12</c:v>
                </c:pt>
                <c:pt idx="29714">
                  <c:v>12</c:v>
                </c:pt>
                <c:pt idx="29715">
                  <c:v>12</c:v>
                </c:pt>
                <c:pt idx="29716">
                  <c:v>12</c:v>
                </c:pt>
                <c:pt idx="29717">
                  <c:v>12</c:v>
                </c:pt>
                <c:pt idx="29718">
                  <c:v>12</c:v>
                </c:pt>
                <c:pt idx="29719">
                  <c:v>12</c:v>
                </c:pt>
                <c:pt idx="29720">
                  <c:v>12</c:v>
                </c:pt>
                <c:pt idx="29721">
                  <c:v>12</c:v>
                </c:pt>
                <c:pt idx="29722">
                  <c:v>12</c:v>
                </c:pt>
                <c:pt idx="29723">
                  <c:v>12</c:v>
                </c:pt>
                <c:pt idx="29724">
                  <c:v>12</c:v>
                </c:pt>
                <c:pt idx="29725">
                  <c:v>12</c:v>
                </c:pt>
                <c:pt idx="29726">
                  <c:v>12</c:v>
                </c:pt>
                <c:pt idx="29727">
                  <c:v>12</c:v>
                </c:pt>
                <c:pt idx="29728">
                  <c:v>12</c:v>
                </c:pt>
                <c:pt idx="29729">
                  <c:v>12</c:v>
                </c:pt>
                <c:pt idx="29730">
                  <c:v>12</c:v>
                </c:pt>
                <c:pt idx="29731">
                  <c:v>12</c:v>
                </c:pt>
                <c:pt idx="29732">
                  <c:v>12</c:v>
                </c:pt>
                <c:pt idx="29733">
                  <c:v>12</c:v>
                </c:pt>
                <c:pt idx="29734">
                  <c:v>12</c:v>
                </c:pt>
                <c:pt idx="29735">
                  <c:v>12</c:v>
                </c:pt>
                <c:pt idx="29736">
                  <c:v>12</c:v>
                </c:pt>
                <c:pt idx="29737">
                  <c:v>12</c:v>
                </c:pt>
                <c:pt idx="29738">
                  <c:v>12</c:v>
                </c:pt>
                <c:pt idx="29739">
                  <c:v>12</c:v>
                </c:pt>
                <c:pt idx="29740">
                  <c:v>12</c:v>
                </c:pt>
                <c:pt idx="29741">
                  <c:v>12</c:v>
                </c:pt>
                <c:pt idx="29742">
                  <c:v>12</c:v>
                </c:pt>
                <c:pt idx="29743">
                  <c:v>12</c:v>
                </c:pt>
                <c:pt idx="29744">
                  <c:v>12</c:v>
                </c:pt>
                <c:pt idx="29745">
                  <c:v>12</c:v>
                </c:pt>
                <c:pt idx="29746">
                  <c:v>12</c:v>
                </c:pt>
                <c:pt idx="29747">
                  <c:v>12</c:v>
                </c:pt>
                <c:pt idx="29748">
                  <c:v>12</c:v>
                </c:pt>
                <c:pt idx="29749">
                  <c:v>12</c:v>
                </c:pt>
                <c:pt idx="29750">
                  <c:v>12</c:v>
                </c:pt>
                <c:pt idx="29751">
                  <c:v>12</c:v>
                </c:pt>
                <c:pt idx="29752">
                  <c:v>12</c:v>
                </c:pt>
                <c:pt idx="29753">
                  <c:v>12</c:v>
                </c:pt>
                <c:pt idx="29754">
                  <c:v>12</c:v>
                </c:pt>
                <c:pt idx="29755">
                  <c:v>12</c:v>
                </c:pt>
                <c:pt idx="29756">
                  <c:v>12</c:v>
                </c:pt>
                <c:pt idx="29757">
                  <c:v>12</c:v>
                </c:pt>
                <c:pt idx="29758">
                  <c:v>12</c:v>
                </c:pt>
                <c:pt idx="29759">
                  <c:v>12</c:v>
                </c:pt>
                <c:pt idx="29760">
                  <c:v>12</c:v>
                </c:pt>
                <c:pt idx="29761">
                  <c:v>12</c:v>
                </c:pt>
                <c:pt idx="29762">
                  <c:v>12</c:v>
                </c:pt>
                <c:pt idx="29763">
                  <c:v>12</c:v>
                </c:pt>
                <c:pt idx="29764">
                  <c:v>12</c:v>
                </c:pt>
                <c:pt idx="29765">
                  <c:v>12</c:v>
                </c:pt>
                <c:pt idx="29766">
                  <c:v>12</c:v>
                </c:pt>
                <c:pt idx="29767">
                  <c:v>12</c:v>
                </c:pt>
                <c:pt idx="29768">
                  <c:v>12</c:v>
                </c:pt>
                <c:pt idx="29769">
                  <c:v>12</c:v>
                </c:pt>
                <c:pt idx="29770">
                  <c:v>12</c:v>
                </c:pt>
                <c:pt idx="29771">
                  <c:v>12</c:v>
                </c:pt>
                <c:pt idx="29772">
                  <c:v>12</c:v>
                </c:pt>
                <c:pt idx="29773">
                  <c:v>12</c:v>
                </c:pt>
                <c:pt idx="29774">
                  <c:v>12</c:v>
                </c:pt>
                <c:pt idx="29775">
                  <c:v>12</c:v>
                </c:pt>
                <c:pt idx="29776">
                  <c:v>12</c:v>
                </c:pt>
                <c:pt idx="29777">
                  <c:v>12</c:v>
                </c:pt>
                <c:pt idx="29778">
                  <c:v>12</c:v>
                </c:pt>
                <c:pt idx="29779">
                  <c:v>12</c:v>
                </c:pt>
                <c:pt idx="29780">
                  <c:v>12</c:v>
                </c:pt>
                <c:pt idx="29781">
                  <c:v>12</c:v>
                </c:pt>
                <c:pt idx="29782">
                  <c:v>12</c:v>
                </c:pt>
                <c:pt idx="29783">
                  <c:v>12</c:v>
                </c:pt>
                <c:pt idx="29784">
                  <c:v>12</c:v>
                </c:pt>
                <c:pt idx="29785">
                  <c:v>12</c:v>
                </c:pt>
                <c:pt idx="29786">
                  <c:v>12</c:v>
                </c:pt>
                <c:pt idx="29787">
                  <c:v>12</c:v>
                </c:pt>
                <c:pt idx="29788">
                  <c:v>12</c:v>
                </c:pt>
                <c:pt idx="29789">
                  <c:v>12</c:v>
                </c:pt>
                <c:pt idx="29790">
                  <c:v>12</c:v>
                </c:pt>
                <c:pt idx="29791">
                  <c:v>12</c:v>
                </c:pt>
                <c:pt idx="29792">
                  <c:v>12</c:v>
                </c:pt>
                <c:pt idx="29793">
                  <c:v>12</c:v>
                </c:pt>
                <c:pt idx="29794">
                  <c:v>12</c:v>
                </c:pt>
                <c:pt idx="29795">
                  <c:v>12</c:v>
                </c:pt>
                <c:pt idx="29796">
                  <c:v>12</c:v>
                </c:pt>
                <c:pt idx="29797">
                  <c:v>12</c:v>
                </c:pt>
                <c:pt idx="29798">
                  <c:v>12</c:v>
                </c:pt>
                <c:pt idx="29799">
                  <c:v>12</c:v>
                </c:pt>
                <c:pt idx="29800">
                  <c:v>12</c:v>
                </c:pt>
                <c:pt idx="29801">
                  <c:v>12</c:v>
                </c:pt>
                <c:pt idx="29802">
                  <c:v>12</c:v>
                </c:pt>
                <c:pt idx="29803">
                  <c:v>12</c:v>
                </c:pt>
                <c:pt idx="29804">
                  <c:v>12</c:v>
                </c:pt>
                <c:pt idx="29805">
                  <c:v>12</c:v>
                </c:pt>
                <c:pt idx="29806">
                  <c:v>12</c:v>
                </c:pt>
                <c:pt idx="29807">
                  <c:v>12</c:v>
                </c:pt>
                <c:pt idx="29808">
                  <c:v>12</c:v>
                </c:pt>
                <c:pt idx="29809">
                  <c:v>12</c:v>
                </c:pt>
                <c:pt idx="29810">
                  <c:v>12</c:v>
                </c:pt>
                <c:pt idx="29811">
                  <c:v>12</c:v>
                </c:pt>
                <c:pt idx="29812">
                  <c:v>12</c:v>
                </c:pt>
                <c:pt idx="29813">
                  <c:v>12</c:v>
                </c:pt>
                <c:pt idx="29814">
                  <c:v>12</c:v>
                </c:pt>
                <c:pt idx="29815">
                  <c:v>12</c:v>
                </c:pt>
                <c:pt idx="29816">
                  <c:v>12</c:v>
                </c:pt>
                <c:pt idx="29817">
                  <c:v>12</c:v>
                </c:pt>
                <c:pt idx="29818">
                  <c:v>12</c:v>
                </c:pt>
                <c:pt idx="29819">
                  <c:v>12</c:v>
                </c:pt>
                <c:pt idx="29820">
                  <c:v>12</c:v>
                </c:pt>
                <c:pt idx="29821">
                  <c:v>12</c:v>
                </c:pt>
                <c:pt idx="29822">
                  <c:v>12</c:v>
                </c:pt>
                <c:pt idx="29823">
                  <c:v>12</c:v>
                </c:pt>
                <c:pt idx="29824">
                  <c:v>12</c:v>
                </c:pt>
                <c:pt idx="29825">
                  <c:v>12</c:v>
                </c:pt>
                <c:pt idx="29826">
                  <c:v>12</c:v>
                </c:pt>
                <c:pt idx="29827">
                  <c:v>12</c:v>
                </c:pt>
                <c:pt idx="29828">
                  <c:v>12</c:v>
                </c:pt>
                <c:pt idx="29829">
                  <c:v>12</c:v>
                </c:pt>
                <c:pt idx="29830">
                  <c:v>12</c:v>
                </c:pt>
                <c:pt idx="29831">
                  <c:v>12</c:v>
                </c:pt>
                <c:pt idx="29832">
                  <c:v>12</c:v>
                </c:pt>
                <c:pt idx="29833">
                  <c:v>12</c:v>
                </c:pt>
                <c:pt idx="29834">
                  <c:v>12</c:v>
                </c:pt>
                <c:pt idx="29835">
                  <c:v>12</c:v>
                </c:pt>
                <c:pt idx="29836">
                  <c:v>12</c:v>
                </c:pt>
                <c:pt idx="29837">
                  <c:v>12</c:v>
                </c:pt>
                <c:pt idx="29838">
                  <c:v>12</c:v>
                </c:pt>
                <c:pt idx="29839">
                  <c:v>12</c:v>
                </c:pt>
                <c:pt idx="29840">
                  <c:v>12</c:v>
                </c:pt>
                <c:pt idx="29841">
                  <c:v>12</c:v>
                </c:pt>
                <c:pt idx="29842">
                  <c:v>12</c:v>
                </c:pt>
                <c:pt idx="29843">
                  <c:v>12</c:v>
                </c:pt>
                <c:pt idx="29844">
                  <c:v>12</c:v>
                </c:pt>
                <c:pt idx="29845">
                  <c:v>12</c:v>
                </c:pt>
                <c:pt idx="29846">
                  <c:v>12</c:v>
                </c:pt>
                <c:pt idx="29847">
                  <c:v>12</c:v>
                </c:pt>
                <c:pt idx="29848">
                  <c:v>12</c:v>
                </c:pt>
                <c:pt idx="29849">
                  <c:v>12</c:v>
                </c:pt>
                <c:pt idx="29850">
                  <c:v>12</c:v>
                </c:pt>
                <c:pt idx="29851">
                  <c:v>12</c:v>
                </c:pt>
                <c:pt idx="29852">
                  <c:v>12</c:v>
                </c:pt>
                <c:pt idx="29853">
                  <c:v>12</c:v>
                </c:pt>
                <c:pt idx="29854">
                  <c:v>12</c:v>
                </c:pt>
                <c:pt idx="29855">
                  <c:v>12</c:v>
                </c:pt>
                <c:pt idx="29856">
                  <c:v>12</c:v>
                </c:pt>
                <c:pt idx="29857">
                  <c:v>12</c:v>
                </c:pt>
                <c:pt idx="29858">
                  <c:v>12</c:v>
                </c:pt>
                <c:pt idx="29859">
                  <c:v>12</c:v>
                </c:pt>
                <c:pt idx="29860">
                  <c:v>12</c:v>
                </c:pt>
                <c:pt idx="29861">
                  <c:v>12</c:v>
                </c:pt>
                <c:pt idx="29862">
                  <c:v>12</c:v>
                </c:pt>
                <c:pt idx="29863">
                  <c:v>12</c:v>
                </c:pt>
                <c:pt idx="29864">
                  <c:v>12</c:v>
                </c:pt>
                <c:pt idx="29865">
                  <c:v>12</c:v>
                </c:pt>
                <c:pt idx="29866">
                  <c:v>12</c:v>
                </c:pt>
                <c:pt idx="29867">
                  <c:v>12</c:v>
                </c:pt>
                <c:pt idx="29868">
                  <c:v>12</c:v>
                </c:pt>
                <c:pt idx="29869">
                  <c:v>12</c:v>
                </c:pt>
                <c:pt idx="29870">
                  <c:v>12</c:v>
                </c:pt>
                <c:pt idx="29871">
                  <c:v>12</c:v>
                </c:pt>
                <c:pt idx="29872">
                  <c:v>12</c:v>
                </c:pt>
                <c:pt idx="29873">
                  <c:v>12</c:v>
                </c:pt>
                <c:pt idx="29874">
                  <c:v>12</c:v>
                </c:pt>
                <c:pt idx="29875">
                  <c:v>12</c:v>
                </c:pt>
                <c:pt idx="29876">
                  <c:v>12</c:v>
                </c:pt>
                <c:pt idx="29877">
                  <c:v>12</c:v>
                </c:pt>
                <c:pt idx="29878">
                  <c:v>12</c:v>
                </c:pt>
                <c:pt idx="29879">
                  <c:v>12</c:v>
                </c:pt>
                <c:pt idx="29880">
                  <c:v>12</c:v>
                </c:pt>
                <c:pt idx="29881">
                  <c:v>12</c:v>
                </c:pt>
                <c:pt idx="29882">
                  <c:v>12</c:v>
                </c:pt>
                <c:pt idx="29883">
                  <c:v>12</c:v>
                </c:pt>
                <c:pt idx="29884">
                  <c:v>12</c:v>
                </c:pt>
                <c:pt idx="29885">
                  <c:v>12</c:v>
                </c:pt>
                <c:pt idx="29886">
                  <c:v>12</c:v>
                </c:pt>
                <c:pt idx="29887">
                  <c:v>12</c:v>
                </c:pt>
                <c:pt idx="29888">
                  <c:v>12</c:v>
                </c:pt>
                <c:pt idx="29889">
                  <c:v>12</c:v>
                </c:pt>
                <c:pt idx="29890">
                  <c:v>12</c:v>
                </c:pt>
                <c:pt idx="29891">
                  <c:v>12</c:v>
                </c:pt>
                <c:pt idx="29892">
                  <c:v>12</c:v>
                </c:pt>
                <c:pt idx="29893">
                  <c:v>12</c:v>
                </c:pt>
                <c:pt idx="29894">
                  <c:v>12</c:v>
                </c:pt>
                <c:pt idx="29895">
                  <c:v>12</c:v>
                </c:pt>
                <c:pt idx="29896">
                  <c:v>12</c:v>
                </c:pt>
                <c:pt idx="29897">
                  <c:v>12</c:v>
                </c:pt>
                <c:pt idx="29898">
                  <c:v>12</c:v>
                </c:pt>
                <c:pt idx="29899">
                  <c:v>12</c:v>
                </c:pt>
                <c:pt idx="29900">
                  <c:v>12</c:v>
                </c:pt>
                <c:pt idx="29901">
                  <c:v>12</c:v>
                </c:pt>
                <c:pt idx="29902">
                  <c:v>12</c:v>
                </c:pt>
                <c:pt idx="29903">
                  <c:v>12</c:v>
                </c:pt>
                <c:pt idx="29904">
                  <c:v>12</c:v>
                </c:pt>
                <c:pt idx="29905">
                  <c:v>12</c:v>
                </c:pt>
                <c:pt idx="29906">
                  <c:v>12</c:v>
                </c:pt>
                <c:pt idx="29907">
                  <c:v>12</c:v>
                </c:pt>
                <c:pt idx="29908">
                  <c:v>12</c:v>
                </c:pt>
                <c:pt idx="29909">
                  <c:v>12</c:v>
                </c:pt>
                <c:pt idx="29910">
                  <c:v>12</c:v>
                </c:pt>
                <c:pt idx="29911">
                  <c:v>12</c:v>
                </c:pt>
                <c:pt idx="29912">
                  <c:v>12</c:v>
                </c:pt>
                <c:pt idx="29913">
                  <c:v>12</c:v>
                </c:pt>
                <c:pt idx="29914">
                  <c:v>12</c:v>
                </c:pt>
                <c:pt idx="29915">
                  <c:v>12</c:v>
                </c:pt>
                <c:pt idx="29916">
                  <c:v>12</c:v>
                </c:pt>
                <c:pt idx="29917">
                  <c:v>12</c:v>
                </c:pt>
                <c:pt idx="29918">
                  <c:v>12</c:v>
                </c:pt>
                <c:pt idx="29919">
                  <c:v>12</c:v>
                </c:pt>
                <c:pt idx="29920">
                  <c:v>12</c:v>
                </c:pt>
                <c:pt idx="29921">
                  <c:v>12</c:v>
                </c:pt>
                <c:pt idx="29922">
                  <c:v>12</c:v>
                </c:pt>
                <c:pt idx="29923">
                  <c:v>12</c:v>
                </c:pt>
                <c:pt idx="29924">
                  <c:v>12</c:v>
                </c:pt>
                <c:pt idx="29925">
                  <c:v>12</c:v>
                </c:pt>
                <c:pt idx="29926">
                  <c:v>12</c:v>
                </c:pt>
                <c:pt idx="29927">
                  <c:v>12</c:v>
                </c:pt>
                <c:pt idx="29928">
                  <c:v>12</c:v>
                </c:pt>
                <c:pt idx="29929">
                  <c:v>12</c:v>
                </c:pt>
                <c:pt idx="29930">
                  <c:v>12</c:v>
                </c:pt>
                <c:pt idx="29931">
                  <c:v>12</c:v>
                </c:pt>
                <c:pt idx="29932">
                  <c:v>12</c:v>
                </c:pt>
                <c:pt idx="29933">
                  <c:v>12</c:v>
                </c:pt>
                <c:pt idx="29934">
                  <c:v>12</c:v>
                </c:pt>
                <c:pt idx="29935">
                  <c:v>12</c:v>
                </c:pt>
                <c:pt idx="29936">
                  <c:v>12</c:v>
                </c:pt>
                <c:pt idx="29937">
                  <c:v>12</c:v>
                </c:pt>
                <c:pt idx="29938">
                  <c:v>12</c:v>
                </c:pt>
                <c:pt idx="29939">
                  <c:v>12</c:v>
                </c:pt>
                <c:pt idx="29940">
                  <c:v>12</c:v>
                </c:pt>
                <c:pt idx="29941">
                  <c:v>12</c:v>
                </c:pt>
                <c:pt idx="29942">
                  <c:v>12</c:v>
                </c:pt>
                <c:pt idx="29943">
                  <c:v>12</c:v>
                </c:pt>
                <c:pt idx="29944">
                  <c:v>12</c:v>
                </c:pt>
                <c:pt idx="29945">
                  <c:v>12</c:v>
                </c:pt>
                <c:pt idx="29946">
                  <c:v>12</c:v>
                </c:pt>
                <c:pt idx="29947">
                  <c:v>12</c:v>
                </c:pt>
                <c:pt idx="29948">
                  <c:v>12</c:v>
                </c:pt>
                <c:pt idx="29949">
                  <c:v>12</c:v>
                </c:pt>
                <c:pt idx="29950">
                  <c:v>12</c:v>
                </c:pt>
                <c:pt idx="29951">
                  <c:v>12</c:v>
                </c:pt>
                <c:pt idx="29952">
                  <c:v>12</c:v>
                </c:pt>
                <c:pt idx="29953">
                  <c:v>12</c:v>
                </c:pt>
                <c:pt idx="29954">
                  <c:v>12</c:v>
                </c:pt>
                <c:pt idx="29955">
                  <c:v>12</c:v>
                </c:pt>
                <c:pt idx="29956">
                  <c:v>12</c:v>
                </c:pt>
                <c:pt idx="29957">
                  <c:v>12</c:v>
                </c:pt>
                <c:pt idx="29958">
                  <c:v>12</c:v>
                </c:pt>
                <c:pt idx="29959">
                  <c:v>12</c:v>
                </c:pt>
                <c:pt idx="29960">
                  <c:v>12</c:v>
                </c:pt>
                <c:pt idx="29961">
                  <c:v>12</c:v>
                </c:pt>
                <c:pt idx="29962">
                  <c:v>12</c:v>
                </c:pt>
                <c:pt idx="29963">
                  <c:v>12</c:v>
                </c:pt>
                <c:pt idx="29964">
                  <c:v>12</c:v>
                </c:pt>
                <c:pt idx="29965">
                  <c:v>12</c:v>
                </c:pt>
                <c:pt idx="29966">
                  <c:v>12</c:v>
                </c:pt>
                <c:pt idx="29967">
                  <c:v>12</c:v>
                </c:pt>
                <c:pt idx="29968">
                  <c:v>12</c:v>
                </c:pt>
                <c:pt idx="29969">
                  <c:v>12</c:v>
                </c:pt>
                <c:pt idx="29970">
                  <c:v>12</c:v>
                </c:pt>
                <c:pt idx="29971">
                  <c:v>12</c:v>
                </c:pt>
                <c:pt idx="29972">
                  <c:v>12</c:v>
                </c:pt>
                <c:pt idx="29973">
                  <c:v>12</c:v>
                </c:pt>
                <c:pt idx="29974">
                  <c:v>12</c:v>
                </c:pt>
                <c:pt idx="29975">
                  <c:v>12</c:v>
                </c:pt>
                <c:pt idx="29976">
                  <c:v>12</c:v>
                </c:pt>
                <c:pt idx="29977">
                  <c:v>12</c:v>
                </c:pt>
                <c:pt idx="29978">
                  <c:v>12</c:v>
                </c:pt>
                <c:pt idx="29979">
                  <c:v>12</c:v>
                </c:pt>
                <c:pt idx="29980">
                  <c:v>12</c:v>
                </c:pt>
                <c:pt idx="29981">
                  <c:v>12</c:v>
                </c:pt>
                <c:pt idx="29982">
                  <c:v>12</c:v>
                </c:pt>
                <c:pt idx="29983">
                  <c:v>12</c:v>
                </c:pt>
                <c:pt idx="29984">
                  <c:v>12</c:v>
                </c:pt>
                <c:pt idx="29985">
                  <c:v>12</c:v>
                </c:pt>
                <c:pt idx="29986">
                  <c:v>12</c:v>
                </c:pt>
                <c:pt idx="29987">
                  <c:v>12</c:v>
                </c:pt>
                <c:pt idx="29988">
                  <c:v>12</c:v>
                </c:pt>
                <c:pt idx="29989">
                  <c:v>12</c:v>
                </c:pt>
                <c:pt idx="29990">
                  <c:v>12</c:v>
                </c:pt>
                <c:pt idx="29991">
                  <c:v>12</c:v>
                </c:pt>
                <c:pt idx="29992">
                  <c:v>12</c:v>
                </c:pt>
                <c:pt idx="29993">
                  <c:v>12</c:v>
                </c:pt>
                <c:pt idx="29994">
                  <c:v>12</c:v>
                </c:pt>
                <c:pt idx="29995">
                  <c:v>12</c:v>
                </c:pt>
                <c:pt idx="29996">
                  <c:v>12</c:v>
                </c:pt>
                <c:pt idx="29997">
                  <c:v>12</c:v>
                </c:pt>
                <c:pt idx="29998">
                  <c:v>12</c:v>
                </c:pt>
                <c:pt idx="29999">
                  <c:v>12</c:v>
                </c:pt>
                <c:pt idx="30000">
                  <c:v>12</c:v>
                </c:pt>
                <c:pt idx="30001">
                  <c:v>12</c:v>
                </c:pt>
                <c:pt idx="30002">
                  <c:v>12</c:v>
                </c:pt>
                <c:pt idx="30003">
                  <c:v>12</c:v>
                </c:pt>
                <c:pt idx="30004">
                  <c:v>12</c:v>
                </c:pt>
                <c:pt idx="30005">
                  <c:v>12</c:v>
                </c:pt>
                <c:pt idx="30006">
                  <c:v>12</c:v>
                </c:pt>
                <c:pt idx="30007">
                  <c:v>12</c:v>
                </c:pt>
                <c:pt idx="30008">
                  <c:v>12</c:v>
                </c:pt>
                <c:pt idx="30009">
                  <c:v>12</c:v>
                </c:pt>
                <c:pt idx="30010">
                  <c:v>12</c:v>
                </c:pt>
                <c:pt idx="30011">
                  <c:v>12</c:v>
                </c:pt>
                <c:pt idx="30012">
                  <c:v>12</c:v>
                </c:pt>
                <c:pt idx="30013">
                  <c:v>12</c:v>
                </c:pt>
                <c:pt idx="30014">
                  <c:v>12</c:v>
                </c:pt>
                <c:pt idx="30015">
                  <c:v>12</c:v>
                </c:pt>
                <c:pt idx="30016">
                  <c:v>12</c:v>
                </c:pt>
                <c:pt idx="30017">
                  <c:v>12</c:v>
                </c:pt>
                <c:pt idx="30018">
                  <c:v>12</c:v>
                </c:pt>
                <c:pt idx="30019">
                  <c:v>12</c:v>
                </c:pt>
                <c:pt idx="30020">
                  <c:v>12</c:v>
                </c:pt>
                <c:pt idx="30021">
                  <c:v>12</c:v>
                </c:pt>
                <c:pt idx="30022">
                  <c:v>12</c:v>
                </c:pt>
                <c:pt idx="30023">
                  <c:v>12</c:v>
                </c:pt>
                <c:pt idx="30024">
                  <c:v>12</c:v>
                </c:pt>
                <c:pt idx="30025">
                  <c:v>12</c:v>
                </c:pt>
                <c:pt idx="30026">
                  <c:v>12</c:v>
                </c:pt>
                <c:pt idx="30027">
                  <c:v>12</c:v>
                </c:pt>
                <c:pt idx="30028">
                  <c:v>12</c:v>
                </c:pt>
                <c:pt idx="30029">
                  <c:v>12</c:v>
                </c:pt>
                <c:pt idx="30030">
                  <c:v>12</c:v>
                </c:pt>
                <c:pt idx="30031">
                  <c:v>12</c:v>
                </c:pt>
                <c:pt idx="30032">
                  <c:v>12</c:v>
                </c:pt>
                <c:pt idx="30033">
                  <c:v>12</c:v>
                </c:pt>
                <c:pt idx="30034">
                  <c:v>12</c:v>
                </c:pt>
                <c:pt idx="30035">
                  <c:v>12</c:v>
                </c:pt>
                <c:pt idx="30036">
                  <c:v>12</c:v>
                </c:pt>
                <c:pt idx="30037">
                  <c:v>12</c:v>
                </c:pt>
                <c:pt idx="30038">
                  <c:v>12</c:v>
                </c:pt>
                <c:pt idx="30039">
                  <c:v>12</c:v>
                </c:pt>
                <c:pt idx="30040">
                  <c:v>12</c:v>
                </c:pt>
                <c:pt idx="30041">
                  <c:v>12</c:v>
                </c:pt>
                <c:pt idx="30042">
                  <c:v>12</c:v>
                </c:pt>
                <c:pt idx="30043">
                  <c:v>12</c:v>
                </c:pt>
                <c:pt idx="30044">
                  <c:v>12</c:v>
                </c:pt>
                <c:pt idx="30045">
                  <c:v>12</c:v>
                </c:pt>
                <c:pt idx="30046">
                  <c:v>12</c:v>
                </c:pt>
                <c:pt idx="30047">
                  <c:v>12</c:v>
                </c:pt>
                <c:pt idx="30048">
                  <c:v>12</c:v>
                </c:pt>
                <c:pt idx="30049">
                  <c:v>12</c:v>
                </c:pt>
                <c:pt idx="30050">
                  <c:v>12</c:v>
                </c:pt>
                <c:pt idx="30051">
                  <c:v>12</c:v>
                </c:pt>
                <c:pt idx="30052">
                  <c:v>12</c:v>
                </c:pt>
                <c:pt idx="30053">
                  <c:v>12</c:v>
                </c:pt>
                <c:pt idx="30054">
                  <c:v>12</c:v>
                </c:pt>
                <c:pt idx="30055">
                  <c:v>12</c:v>
                </c:pt>
                <c:pt idx="30056">
                  <c:v>12</c:v>
                </c:pt>
                <c:pt idx="30057">
                  <c:v>12</c:v>
                </c:pt>
                <c:pt idx="30058">
                  <c:v>12</c:v>
                </c:pt>
                <c:pt idx="30059">
                  <c:v>12</c:v>
                </c:pt>
                <c:pt idx="30060">
                  <c:v>12</c:v>
                </c:pt>
                <c:pt idx="30061">
                  <c:v>12</c:v>
                </c:pt>
                <c:pt idx="30062">
                  <c:v>12</c:v>
                </c:pt>
                <c:pt idx="30063">
                  <c:v>12</c:v>
                </c:pt>
                <c:pt idx="30064">
                  <c:v>12</c:v>
                </c:pt>
                <c:pt idx="30065">
                  <c:v>12</c:v>
                </c:pt>
                <c:pt idx="30066">
                  <c:v>12</c:v>
                </c:pt>
                <c:pt idx="30067">
                  <c:v>12</c:v>
                </c:pt>
                <c:pt idx="30068">
                  <c:v>12</c:v>
                </c:pt>
                <c:pt idx="30069">
                  <c:v>12</c:v>
                </c:pt>
                <c:pt idx="30070">
                  <c:v>12</c:v>
                </c:pt>
                <c:pt idx="30071">
                  <c:v>12</c:v>
                </c:pt>
                <c:pt idx="30072">
                  <c:v>12</c:v>
                </c:pt>
                <c:pt idx="30073">
                  <c:v>12</c:v>
                </c:pt>
                <c:pt idx="30074">
                  <c:v>12</c:v>
                </c:pt>
                <c:pt idx="30075">
                  <c:v>12</c:v>
                </c:pt>
                <c:pt idx="30076">
                  <c:v>12</c:v>
                </c:pt>
                <c:pt idx="30077">
                  <c:v>12</c:v>
                </c:pt>
                <c:pt idx="30078">
                  <c:v>12</c:v>
                </c:pt>
                <c:pt idx="30079">
                  <c:v>12</c:v>
                </c:pt>
                <c:pt idx="30080">
                  <c:v>12</c:v>
                </c:pt>
                <c:pt idx="30081">
                  <c:v>12</c:v>
                </c:pt>
                <c:pt idx="30082">
                  <c:v>12</c:v>
                </c:pt>
                <c:pt idx="30083">
                  <c:v>12</c:v>
                </c:pt>
                <c:pt idx="30084">
                  <c:v>12</c:v>
                </c:pt>
                <c:pt idx="30085">
                  <c:v>12</c:v>
                </c:pt>
                <c:pt idx="30086">
                  <c:v>12</c:v>
                </c:pt>
                <c:pt idx="30087">
                  <c:v>12</c:v>
                </c:pt>
                <c:pt idx="30088">
                  <c:v>12</c:v>
                </c:pt>
                <c:pt idx="30089">
                  <c:v>12</c:v>
                </c:pt>
                <c:pt idx="30090">
                  <c:v>12</c:v>
                </c:pt>
                <c:pt idx="30091">
                  <c:v>12</c:v>
                </c:pt>
                <c:pt idx="30092">
                  <c:v>12</c:v>
                </c:pt>
                <c:pt idx="30093">
                  <c:v>12</c:v>
                </c:pt>
                <c:pt idx="30094">
                  <c:v>12</c:v>
                </c:pt>
                <c:pt idx="30095">
                  <c:v>12</c:v>
                </c:pt>
                <c:pt idx="30096">
                  <c:v>12</c:v>
                </c:pt>
                <c:pt idx="30097">
                  <c:v>12</c:v>
                </c:pt>
                <c:pt idx="30098">
                  <c:v>12</c:v>
                </c:pt>
                <c:pt idx="30099">
                  <c:v>12</c:v>
                </c:pt>
                <c:pt idx="30100">
                  <c:v>12</c:v>
                </c:pt>
                <c:pt idx="30101">
                  <c:v>12</c:v>
                </c:pt>
                <c:pt idx="30102">
                  <c:v>12</c:v>
                </c:pt>
                <c:pt idx="30103">
                  <c:v>12</c:v>
                </c:pt>
                <c:pt idx="30104">
                  <c:v>12</c:v>
                </c:pt>
                <c:pt idx="30105">
                  <c:v>12</c:v>
                </c:pt>
                <c:pt idx="30106">
                  <c:v>12</c:v>
                </c:pt>
                <c:pt idx="30107">
                  <c:v>12</c:v>
                </c:pt>
                <c:pt idx="30108">
                  <c:v>12</c:v>
                </c:pt>
                <c:pt idx="30109">
                  <c:v>12</c:v>
                </c:pt>
                <c:pt idx="30110">
                  <c:v>12</c:v>
                </c:pt>
                <c:pt idx="30111">
                  <c:v>12</c:v>
                </c:pt>
                <c:pt idx="30112">
                  <c:v>12</c:v>
                </c:pt>
                <c:pt idx="30113">
                  <c:v>12</c:v>
                </c:pt>
                <c:pt idx="30114">
                  <c:v>12</c:v>
                </c:pt>
                <c:pt idx="30115">
                  <c:v>12</c:v>
                </c:pt>
                <c:pt idx="30116">
                  <c:v>12</c:v>
                </c:pt>
                <c:pt idx="30117">
                  <c:v>12</c:v>
                </c:pt>
                <c:pt idx="30118">
                  <c:v>12</c:v>
                </c:pt>
                <c:pt idx="30119">
                  <c:v>12</c:v>
                </c:pt>
                <c:pt idx="30120">
                  <c:v>12</c:v>
                </c:pt>
                <c:pt idx="30121">
                  <c:v>12</c:v>
                </c:pt>
                <c:pt idx="30122">
                  <c:v>12</c:v>
                </c:pt>
                <c:pt idx="30123">
                  <c:v>12</c:v>
                </c:pt>
                <c:pt idx="30124">
                  <c:v>12</c:v>
                </c:pt>
                <c:pt idx="30125">
                  <c:v>12</c:v>
                </c:pt>
                <c:pt idx="30126">
                  <c:v>12</c:v>
                </c:pt>
                <c:pt idx="30127">
                  <c:v>12</c:v>
                </c:pt>
                <c:pt idx="30128">
                  <c:v>12</c:v>
                </c:pt>
                <c:pt idx="30129">
                  <c:v>12</c:v>
                </c:pt>
                <c:pt idx="30130">
                  <c:v>12</c:v>
                </c:pt>
                <c:pt idx="30131">
                  <c:v>12</c:v>
                </c:pt>
                <c:pt idx="30132">
                  <c:v>12</c:v>
                </c:pt>
                <c:pt idx="30133">
                  <c:v>12</c:v>
                </c:pt>
                <c:pt idx="30134">
                  <c:v>12</c:v>
                </c:pt>
                <c:pt idx="30135">
                  <c:v>12</c:v>
                </c:pt>
                <c:pt idx="30136">
                  <c:v>12</c:v>
                </c:pt>
                <c:pt idx="30137">
                  <c:v>12</c:v>
                </c:pt>
                <c:pt idx="30138">
                  <c:v>12</c:v>
                </c:pt>
                <c:pt idx="30139">
                  <c:v>12</c:v>
                </c:pt>
                <c:pt idx="30140">
                  <c:v>12</c:v>
                </c:pt>
                <c:pt idx="30141">
                  <c:v>12</c:v>
                </c:pt>
                <c:pt idx="30142">
                  <c:v>12</c:v>
                </c:pt>
                <c:pt idx="30143">
                  <c:v>12</c:v>
                </c:pt>
                <c:pt idx="30144">
                  <c:v>12</c:v>
                </c:pt>
                <c:pt idx="30145">
                  <c:v>12</c:v>
                </c:pt>
                <c:pt idx="30146">
                  <c:v>12</c:v>
                </c:pt>
                <c:pt idx="30147">
                  <c:v>12</c:v>
                </c:pt>
                <c:pt idx="30148">
                  <c:v>12</c:v>
                </c:pt>
                <c:pt idx="30149">
                  <c:v>12</c:v>
                </c:pt>
                <c:pt idx="30150">
                  <c:v>12</c:v>
                </c:pt>
                <c:pt idx="30151">
                  <c:v>12</c:v>
                </c:pt>
                <c:pt idx="30152">
                  <c:v>12</c:v>
                </c:pt>
                <c:pt idx="30153">
                  <c:v>12</c:v>
                </c:pt>
                <c:pt idx="30154">
                  <c:v>12</c:v>
                </c:pt>
                <c:pt idx="30155">
                  <c:v>12</c:v>
                </c:pt>
                <c:pt idx="30156">
                  <c:v>12</c:v>
                </c:pt>
                <c:pt idx="30157">
                  <c:v>12</c:v>
                </c:pt>
                <c:pt idx="30158">
                  <c:v>12</c:v>
                </c:pt>
                <c:pt idx="30159">
                  <c:v>12</c:v>
                </c:pt>
                <c:pt idx="30160">
                  <c:v>12</c:v>
                </c:pt>
                <c:pt idx="30161">
                  <c:v>12</c:v>
                </c:pt>
                <c:pt idx="30162">
                  <c:v>12</c:v>
                </c:pt>
                <c:pt idx="30163">
                  <c:v>12</c:v>
                </c:pt>
                <c:pt idx="30164">
                  <c:v>12</c:v>
                </c:pt>
                <c:pt idx="30165">
                  <c:v>12</c:v>
                </c:pt>
                <c:pt idx="30166">
                  <c:v>12</c:v>
                </c:pt>
                <c:pt idx="30167">
                  <c:v>12</c:v>
                </c:pt>
                <c:pt idx="30168">
                  <c:v>12</c:v>
                </c:pt>
                <c:pt idx="30169">
                  <c:v>12</c:v>
                </c:pt>
                <c:pt idx="30170">
                  <c:v>12</c:v>
                </c:pt>
                <c:pt idx="30171">
                  <c:v>12</c:v>
                </c:pt>
                <c:pt idx="30172">
                  <c:v>12</c:v>
                </c:pt>
                <c:pt idx="30173">
                  <c:v>12</c:v>
                </c:pt>
                <c:pt idx="30174">
                  <c:v>12</c:v>
                </c:pt>
                <c:pt idx="30175">
                  <c:v>12</c:v>
                </c:pt>
                <c:pt idx="30176">
                  <c:v>12</c:v>
                </c:pt>
                <c:pt idx="30177">
                  <c:v>12</c:v>
                </c:pt>
                <c:pt idx="30178">
                  <c:v>12</c:v>
                </c:pt>
                <c:pt idx="30179">
                  <c:v>12</c:v>
                </c:pt>
                <c:pt idx="30180">
                  <c:v>12</c:v>
                </c:pt>
                <c:pt idx="30181">
                  <c:v>12</c:v>
                </c:pt>
                <c:pt idx="30182">
                  <c:v>12</c:v>
                </c:pt>
                <c:pt idx="30183">
                  <c:v>12</c:v>
                </c:pt>
                <c:pt idx="30184">
                  <c:v>12</c:v>
                </c:pt>
                <c:pt idx="30185">
                  <c:v>12</c:v>
                </c:pt>
                <c:pt idx="30186">
                  <c:v>12</c:v>
                </c:pt>
                <c:pt idx="30187">
                  <c:v>12</c:v>
                </c:pt>
                <c:pt idx="30188">
                  <c:v>12</c:v>
                </c:pt>
                <c:pt idx="30189">
                  <c:v>12</c:v>
                </c:pt>
                <c:pt idx="30190">
                  <c:v>12</c:v>
                </c:pt>
                <c:pt idx="30191">
                  <c:v>12</c:v>
                </c:pt>
                <c:pt idx="30192">
                  <c:v>12</c:v>
                </c:pt>
                <c:pt idx="30193">
                  <c:v>12</c:v>
                </c:pt>
                <c:pt idx="30194">
                  <c:v>12</c:v>
                </c:pt>
                <c:pt idx="30195">
                  <c:v>12</c:v>
                </c:pt>
                <c:pt idx="30196">
                  <c:v>12</c:v>
                </c:pt>
                <c:pt idx="30197">
                  <c:v>12</c:v>
                </c:pt>
                <c:pt idx="30198">
                  <c:v>12</c:v>
                </c:pt>
                <c:pt idx="30199">
                  <c:v>12</c:v>
                </c:pt>
                <c:pt idx="30200">
                  <c:v>12</c:v>
                </c:pt>
                <c:pt idx="30201">
                  <c:v>12</c:v>
                </c:pt>
                <c:pt idx="30202">
                  <c:v>12</c:v>
                </c:pt>
                <c:pt idx="30203">
                  <c:v>12</c:v>
                </c:pt>
                <c:pt idx="30204">
                  <c:v>12</c:v>
                </c:pt>
                <c:pt idx="30205">
                  <c:v>12</c:v>
                </c:pt>
                <c:pt idx="30206">
                  <c:v>12</c:v>
                </c:pt>
                <c:pt idx="30207">
                  <c:v>12</c:v>
                </c:pt>
                <c:pt idx="30208">
                  <c:v>12</c:v>
                </c:pt>
                <c:pt idx="30209">
                  <c:v>12</c:v>
                </c:pt>
                <c:pt idx="30210">
                  <c:v>12</c:v>
                </c:pt>
                <c:pt idx="30211">
                  <c:v>12</c:v>
                </c:pt>
                <c:pt idx="30212">
                  <c:v>12</c:v>
                </c:pt>
                <c:pt idx="30213">
                  <c:v>12</c:v>
                </c:pt>
                <c:pt idx="30214">
                  <c:v>12</c:v>
                </c:pt>
                <c:pt idx="30215">
                  <c:v>12</c:v>
                </c:pt>
                <c:pt idx="30216">
                  <c:v>12</c:v>
                </c:pt>
                <c:pt idx="30217">
                  <c:v>12</c:v>
                </c:pt>
                <c:pt idx="30218">
                  <c:v>12</c:v>
                </c:pt>
                <c:pt idx="30219">
                  <c:v>12</c:v>
                </c:pt>
                <c:pt idx="30220">
                  <c:v>12</c:v>
                </c:pt>
                <c:pt idx="30221">
                  <c:v>12</c:v>
                </c:pt>
                <c:pt idx="30222">
                  <c:v>12</c:v>
                </c:pt>
                <c:pt idx="30223">
                  <c:v>12</c:v>
                </c:pt>
                <c:pt idx="30224">
                  <c:v>12</c:v>
                </c:pt>
                <c:pt idx="30225">
                  <c:v>12</c:v>
                </c:pt>
                <c:pt idx="30226">
                  <c:v>12</c:v>
                </c:pt>
                <c:pt idx="30227">
                  <c:v>12</c:v>
                </c:pt>
                <c:pt idx="30228">
                  <c:v>12</c:v>
                </c:pt>
                <c:pt idx="30229">
                  <c:v>12</c:v>
                </c:pt>
                <c:pt idx="30230">
                  <c:v>12</c:v>
                </c:pt>
                <c:pt idx="30231">
                  <c:v>12</c:v>
                </c:pt>
                <c:pt idx="30232">
                  <c:v>12</c:v>
                </c:pt>
                <c:pt idx="30233">
                  <c:v>12</c:v>
                </c:pt>
                <c:pt idx="30234">
                  <c:v>12</c:v>
                </c:pt>
                <c:pt idx="30235">
                  <c:v>12</c:v>
                </c:pt>
                <c:pt idx="30236">
                  <c:v>12</c:v>
                </c:pt>
                <c:pt idx="30237">
                  <c:v>12</c:v>
                </c:pt>
                <c:pt idx="30238">
                  <c:v>12</c:v>
                </c:pt>
                <c:pt idx="30239">
                  <c:v>12</c:v>
                </c:pt>
                <c:pt idx="30240">
                  <c:v>12</c:v>
                </c:pt>
                <c:pt idx="30241">
                  <c:v>12</c:v>
                </c:pt>
                <c:pt idx="30242">
                  <c:v>12</c:v>
                </c:pt>
                <c:pt idx="30243">
                  <c:v>12</c:v>
                </c:pt>
                <c:pt idx="30244">
                  <c:v>12</c:v>
                </c:pt>
                <c:pt idx="30245">
                  <c:v>12</c:v>
                </c:pt>
                <c:pt idx="30246">
                  <c:v>12</c:v>
                </c:pt>
                <c:pt idx="30247">
                  <c:v>12</c:v>
                </c:pt>
                <c:pt idx="30248">
                  <c:v>12</c:v>
                </c:pt>
                <c:pt idx="30249">
                  <c:v>12</c:v>
                </c:pt>
                <c:pt idx="30250">
                  <c:v>12</c:v>
                </c:pt>
                <c:pt idx="30251">
                  <c:v>12</c:v>
                </c:pt>
                <c:pt idx="30252">
                  <c:v>12</c:v>
                </c:pt>
                <c:pt idx="30253">
                  <c:v>12</c:v>
                </c:pt>
                <c:pt idx="30254">
                  <c:v>12</c:v>
                </c:pt>
                <c:pt idx="30255">
                  <c:v>12</c:v>
                </c:pt>
                <c:pt idx="30256">
                  <c:v>12</c:v>
                </c:pt>
                <c:pt idx="30257">
                  <c:v>12</c:v>
                </c:pt>
                <c:pt idx="30258">
                  <c:v>12</c:v>
                </c:pt>
                <c:pt idx="30259">
                  <c:v>12</c:v>
                </c:pt>
                <c:pt idx="30260">
                  <c:v>12</c:v>
                </c:pt>
                <c:pt idx="30261">
                  <c:v>12</c:v>
                </c:pt>
                <c:pt idx="30262">
                  <c:v>12</c:v>
                </c:pt>
                <c:pt idx="30263">
                  <c:v>12</c:v>
                </c:pt>
                <c:pt idx="30264">
                  <c:v>12</c:v>
                </c:pt>
                <c:pt idx="30265">
                  <c:v>12</c:v>
                </c:pt>
                <c:pt idx="30266">
                  <c:v>12</c:v>
                </c:pt>
                <c:pt idx="30267">
                  <c:v>12</c:v>
                </c:pt>
                <c:pt idx="30268">
                  <c:v>12</c:v>
                </c:pt>
                <c:pt idx="30269">
                  <c:v>12</c:v>
                </c:pt>
                <c:pt idx="30270">
                  <c:v>12</c:v>
                </c:pt>
                <c:pt idx="30271">
                  <c:v>12</c:v>
                </c:pt>
                <c:pt idx="30272">
                  <c:v>12</c:v>
                </c:pt>
                <c:pt idx="30273">
                  <c:v>12</c:v>
                </c:pt>
                <c:pt idx="30274">
                  <c:v>12</c:v>
                </c:pt>
                <c:pt idx="30275">
                  <c:v>12</c:v>
                </c:pt>
                <c:pt idx="30276">
                  <c:v>12</c:v>
                </c:pt>
                <c:pt idx="30277">
                  <c:v>12</c:v>
                </c:pt>
                <c:pt idx="30278">
                  <c:v>12</c:v>
                </c:pt>
                <c:pt idx="30279">
                  <c:v>12</c:v>
                </c:pt>
                <c:pt idx="30280">
                  <c:v>12</c:v>
                </c:pt>
                <c:pt idx="30281">
                  <c:v>12</c:v>
                </c:pt>
                <c:pt idx="30282">
                  <c:v>12</c:v>
                </c:pt>
                <c:pt idx="30283">
                  <c:v>12</c:v>
                </c:pt>
                <c:pt idx="30284">
                  <c:v>12</c:v>
                </c:pt>
                <c:pt idx="30285">
                  <c:v>12</c:v>
                </c:pt>
                <c:pt idx="30286">
                  <c:v>12</c:v>
                </c:pt>
                <c:pt idx="30287">
                  <c:v>12</c:v>
                </c:pt>
                <c:pt idx="30288">
                  <c:v>12</c:v>
                </c:pt>
                <c:pt idx="30289">
                  <c:v>12</c:v>
                </c:pt>
                <c:pt idx="30290">
                  <c:v>12</c:v>
                </c:pt>
                <c:pt idx="30291">
                  <c:v>12</c:v>
                </c:pt>
                <c:pt idx="30292">
                  <c:v>12</c:v>
                </c:pt>
                <c:pt idx="30293">
                  <c:v>12</c:v>
                </c:pt>
                <c:pt idx="30294">
                  <c:v>12</c:v>
                </c:pt>
                <c:pt idx="30295">
                  <c:v>12</c:v>
                </c:pt>
                <c:pt idx="30296">
                  <c:v>12</c:v>
                </c:pt>
                <c:pt idx="30297">
                  <c:v>12</c:v>
                </c:pt>
                <c:pt idx="30298">
                  <c:v>12</c:v>
                </c:pt>
                <c:pt idx="30299">
                  <c:v>12</c:v>
                </c:pt>
                <c:pt idx="30300">
                  <c:v>12</c:v>
                </c:pt>
                <c:pt idx="30301">
                  <c:v>12</c:v>
                </c:pt>
                <c:pt idx="30302">
                  <c:v>12</c:v>
                </c:pt>
                <c:pt idx="30303">
                  <c:v>12</c:v>
                </c:pt>
                <c:pt idx="30304">
                  <c:v>12</c:v>
                </c:pt>
                <c:pt idx="30305">
                  <c:v>12</c:v>
                </c:pt>
                <c:pt idx="30306">
                  <c:v>12</c:v>
                </c:pt>
                <c:pt idx="30307">
                  <c:v>12</c:v>
                </c:pt>
                <c:pt idx="30308">
                  <c:v>12</c:v>
                </c:pt>
                <c:pt idx="30309">
                  <c:v>12</c:v>
                </c:pt>
                <c:pt idx="30310">
                  <c:v>12</c:v>
                </c:pt>
                <c:pt idx="30311">
                  <c:v>12</c:v>
                </c:pt>
                <c:pt idx="30312">
                  <c:v>12</c:v>
                </c:pt>
                <c:pt idx="30313">
                  <c:v>12</c:v>
                </c:pt>
                <c:pt idx="30314">
                  <c:v>12</c:v>
                </c:pt>
                <c:pt idx="30315">
                  <c:v>12</c:v>
                </c:pt>
                <c:pt idx="30316">
                  <c:v>12</c:v>
                </c:pt>
                <c:pt idx="30317">
                  <c:v>12</c:v>
                </c:pt>
                <c:pt idx="30318">
                  <c:v>12</c:v>
                </c:pt>
                <c:pt idx="30319">
                  <c:v>12</c:v>
                </c:pt>
                <c:pt idx="30320">
                  <c:v>12</c:v>
                </c:pt>
                <c:pt idx="30321">
                  <c:v>12</c:v>
                </c:pt>
                <c:pt idx="30322">
                  <c:v>12</c:v>
                </c:pt>
                <c:pt idx="30323">
                  <c:v>12</c:v>
                </c:pt>
                <c:pt idx="30324">
                  <c:v>12</c:v>
                </c:pt>
                <c:pt idx="30325">
                  <c:v>12</c:v>
                </c:pt>
                <c:pt idx="30326">
                  <c:v>12</c:v>
                </c:pt>
                <c:pt idx="30327">
                  <c:v>12</c:v>
                </c:pt>
                <c:pt idx="30328">
                  <c:v>12</c:v>
                </c:pt>
                <c:pt idx="30329">
                  <c:v>12</c:v>
                </c:pt>
                <c:pt idx="30330">
                  <c:v>12</c:v>
                </c:pt>
                <c:pt idx="30331">
                  <c:v>12</c:v>
                </c:pt>
                <c:pt idx="30332">
                  <c:v>12</c:v>
                </c:pt>
                <c:pt idx="30333">
                  <c:v>12</c:v>
                </c:pt>
                <c:pt idx="30334">
                  <c:v>12</c:v>
                </c:pt>
                <c:pt idx="30335">
                  <c:v>12</c:v>
                </c:pt>
                <c:pt idx="30336">
                  <c:v>12</c:v>
                </c:pt>
                <c:pt idx="30337">
                  <c:v>12</c:v>
                </c:pt>
                <c:pt idx="30338">
                  <c:v>12</c:v>
                </c:pt>
                <c:pt idx="30339">
                  <c:v>12</c:v>
                </c:pt>
                <c:pt idx="30340">
                  <c:v>12</c:v>
                </c:pt>
                <c:pt idx="30341">
                  <c:v>12</c:v>
                </c:pt>
                <c:pt idx="30342">
                  <c:v>12</c:v>
                </c:pt>
                <c:pt idx="30343">
                  <c:v>12</c:v>
                </c:pt>
                <c:pt idx="30344">
                  <c:v>12</c:v>
                </c:pt>
                <c:pt idx="30345">
                  <c:v>12</c:v>
                </c:pt>
                <c:pt idx="30346">
                  <c:v>12</c:v>
                </c:pt>
                <c:pt idx="30347">
                  <c:v>12</c:v>
                </c:pt>
                <c:pt idx="30348">
                  <c:v>12</c:v>
                </c:pt>
                <c:pt idx="30349">
                  <c:v>12</c:v>
                </c:pt>
                <c:pt idx="30350">
                  <c:v>12</c:v>
                </c:pt>
                <c:pt idx="30351">
                  <c:v>12</c:v>
                </c:pt>
                <c:pt idx="30352">
                  <c:v>12</c:v>
                </c:pt>
                <c:pt idx="30353">
                  <c:v>12</c:v>
                </c:pt>
                <c:pt idx="30354">
                  <c:v>12</c:v>
                </c:pt>
                <c:pt idx="30355">
                  <c:v>12</c:v>
                </c:pt>
                <c:pt idx="30356">
                  <c:v>12</c:v>
                </c:pt>
                <c:pt idx="30357">
                  <c:v>12</c:v>
                </c:pt>
                <c:pt idx="30358">
                  <c:v>12</c:v>
                </c:pt>
                <c:pt idx="30359">
                  <c:v>12</c:v>
                </c:pt>
                <c:pt idx="30360">
                  <c:v>12</c:v>
                </c:pt>
                <c:pt idx="30361">
                  <c:v>12</c:v>
                </c:pt>
                <c:pt idx="30362">
                  <c:v>12</c:v>
                </c:pt>
                <c:pt idx="30363">
                  <c:v>12</c:v>
                </c:pt>
                <c:pt idx="30364">
                  <c:v>12</c:v>
                </c:pt>
                <c:pt idx="30365">
                  <c:v>12</c:v>
                </c:pt>
                <c:pt idx="30366">
                  <c:v>12</c:v>
                </c:pt>
                <c:pt idx="30367">
                  <c:v>12</c:v>
                </c:pt>
                <c:pt idx="30368">
                  <c:v>12</c:v>
                </c:pt>
                <c:pt idx="30369">
                  <c:v>12</c:v>
                </c:pt>
                <c:pt idx="30370">
                  <c:v>12</c:v>
                </c:pt>
                <c:pt idx="30371">
                  <c:v>12</c:v>
                </c:pt>
                <c:pt idx="30372">
                  <c:v>12</c:v>
                </c:pt>
                <c:pt idx="30373">
                  <c:v>12</c:v>
                </c:pt>
                <c:pt idx="30374">
                  <c:v>12</c:v>
                </c:pt>
                <c:pt idx="30375">
                  <c:v>12</c:v>
                </c:pt>
                <c:pt idx="30376">
                  <c:v>12</c:v>
                </c:pt>
                <c:pt idx="30377">
                  <c:v>12</c:v>
                </c:pt>
                <c:pt idx="30378">
                  <c:v>12</c:v>
                </c:pt>
                <c:pt idx="30379">
                  <c:v>12</c:v>
                </c:pt>
                <c:pt idx="30380">
                  <c:v>12</c:v>
                </c:pt>
                <c:pt idx="30381">
                  <c:v>12</c:v>
                </c:pt>
                <c:pt idx="30382">
                  <c:v>12</c:v>
                </c:pt>
                <c:pt idx="30383">
                  <c:v>12</c:v>
                </c:pt>
                <c:pt idx="30384">
                  <c:v>12</c:v>
                </c:pt>
                <c:pt idx="30385">
                  <c:v>12</c:v>
                </c:pt>
                <c:pt idx="30386">
                  <c:v>12</c:v>
                </c:pt>
                <c:pt idx="30387">
                  <c:v>12</c:v>
                </c:pt>
                <c:pt idx="30388">
                  <c:v>12</c:v>
                </c:pt>
                <c:pt idx="30389">
                  <c:v>12</c:v>
                </c:pt>
                <c:pt idx="30390">
                  <c:v>12</c:v>
                </c:pt>
                <c:pt idx="30391">
                  <c:v>12</c:v>
                </c:pt>
                <c:pt idx="30392">
                  <c:v>12</c:v>
                </c:pt>
                <c:pt idx="30393">
                  <c:v>12</c:v>
                </c:pt>
                <c:pt idx="30394">
                  <c:v>12</c:v>
                </c:pt>
                <c:pt idx="30395">
                  <c:v>12</c:v>
                </c:pt>
                <c:pt idx="30396">
                  <c:v>12</c:v>
                </c:pt>
                <c:pt idx="30397">
                  <c:v>12</c:v>
                </c:pt>
                <c:pt idx="30398">
                  <c:v>12</c:v>
                </c:pt>
                <c:pt idx="30399">
                  <c:v>12</c:v>
                </c:pt>
                <c:pt idx="30400">
                  <c:v>12</c:v>
                </c:pt>
                <c:pt idx="30401">
                  <c:v>12</c:v>
                </c:pt>
                <c:pt idx="30402">
                  <c:v>12</c:v>
                </c:pt>
                <c:pt idx="30403">
                  <c:v>12</c:v>
                </c:pt>
                <c:pt idx="30404">
                  <c:v>12</c:v>
                </c:pt>
                <c:pt idx="30405">
                  <c:v>12</c:v>
                </c:pt>
                <c:pt idx="30406">
                  <c:v>12</c:v>
                </c:pt>
                <c:pt idx="30407">
                  <c:v>12</c:v>
                </c:pt>
                <c:pt idx="30408">
                  <c:v>12</c:v>
                </c:pt>
                <c:pt idx="30409">
                  <c:v>12</c:v>
                </c:pt>
                <c:pt idx="30410">
                  <c:v>12</c:v>
                </c:pt>
                <c:pt idx="30411">
                  <c:v>12</c:v>
                </c:pt>
                <c:pt idx="30412">
                  <c:v>12</c:v>
                </c:pt>
                <c:pt idx="30413">
                  <c:v>12</c:v>
                </c:pt>
                <c:pt idx="30414">
                  <c:v>12</c:v>
                </c:pt>
                <c:pt idx="30415">
                  <c:v>12</c:v>
                </c:pt>
                <c:pt idx="30416">
                  <c:v>12</c:v>
                </c:pt>
                <c:pt idx="30417">
                  <c:v>12</c:v>
                </c:pt>
                <c:pt idx="30418">
                  <c:v>12</c:v>
                </c:pt>
                <c:pt idx="30419">
                  <c:v>12</c:v>
                </c:pt>
                <c:pt idx="30420">
                  <c:v>12</c:v>
                </c:pt>
                <c:pt idx="30421">
                  <c:v>12</c:v>
                </c:pt>
                <c:pt idx="30422">
                  <c:v>12</c:v>
                </c:pt>
                <c:pt idx="30423">
                  <c:v>12</c:v>
                </c:pt>
                <c:pt idx="30424">
                  <c:v>12</c:v>
                </c:pt>
                <c:pt idx="30425">
                  <c:v>12</c:v>
                </c:pt>
                <c:pt idx="30426">
                  <c:v>12</c:v>
                </c:pt>
                <c:pt idx="30427">
                  <c:v>12</c:v>
                </c:pt>
                <c:pt idx="30428">
                  <c:v>12</c:v>
                </c:pt>
                <c:pt idx="30429">
                  <c:v>12</c:v>
                </c:pt>
                <c:pt idx="30430">
                  <c:v>12</c:v>
                </c:pt>
                <c:pt idx="30431">
                  <c:v>12</c:v>
                </c:pt>
                <c:pt idx="30432">
                  <c:v>12</c:v>
                </c:pt>
                <c:pt idx="30433">
                  <c:v>12</c:v>
                </c:pt>
                <c:pt idx="30434">
                  <c:v>12</c:v>
                </c:pt>
                <c:pt idx="30435">
                  <c:v>12</c:v>
                </c:pt>
                <c:pt idx="30436">
                  <c:v>12</c:v>
                </c:pt>
                <c:pt idx="30437">
                  <c:v>12</c:v>
                </c:pt>
                <c:pt idx="30438">
                  <c:v>12</c:v>
                </c:pt>
                <c:pt idx="30439">
                  <c:v>12</c:v>
                </c:pt>
                <c:pt idx="30440">
                  <c:v>12</c:v>
                </c:pt>
                <c:pt idx="30441">
                  <c:v>12</c:v>
                </c:pt>
                <c:pt idx="30442">
                  <c:v>12</c:v>
                </c:pt>
                <c:pt idx="30443">
                  <c:v>12</c:v>
                </c:pt>
                <c:pt idx="30444">
                  <c:v>12</c:v>
                </c:pt>
                <c:pt idx="30445">
                  <c:v>12</c:v>
                </c:pt>
                <c:pt idx="30446">
                  <c:v>12</c:v>
                </c:pt>
                <c:pt idx="30447">
                  <c:v>12</c:v>
                </c:pt>
                <c:pt idx="30448">
                  <c:v>12</c:v>
                </c:pt>
                <c:pt idx="30449">
                  <c:v>12</c:v>
                </c:pt>
                <c:pt idx="30450">
                  <c:v>12</c:v>
                </c:pt>
                <c:pt idx="30451">
                  <c:v>12</c:v>
                </c:pt>
                <c:pt idx="30452">
                  <c:v>12</c:v>
                </c:pt>
                <c:pt idx="30453">
                  <c:v>12</c:v>
                </c:pt>
                <c:pt idx="30454">
                  <c:v>12</c:v>
                </c:pt>
                <c:pt idx="30455">
                  <c:v>12</c:v>
                </c:pt>
                <c:pt idx="30456">
                  <c:v>12</c:v>
                </c:pt>
                <c:pt idx="30457">
                  <c:v>12</c:v>
                </c:pt>
                <c:pt idx="30458">
                  <c:v>12</c:v>
                </c:pt>
                <c:pt idx="30459">
                  <c:v>12</c:v>
                </c:pt>
                <c:pt idx="30460">
                  <c:v>12</c:v>
                </c:pt>
                <c:pt idx="30461">
                  <c:v>12</c:v>
                </c:pt>
                <c:pt idx="30462">
                  <c:v>12</c:v>
                </c:pt>
                <c:pt idx="30463">
                  <c:v>12</c:v>
                </c:pt>
                <c:pt idx="30464">
                  <c:v>12</c:v>
                </c:pt>
                <c:pt idx="30465">
                  <c:v>12</c:v>
                </c:pt>
                <c:pt idx="30466">
                  <c:v>12</c:v>
                </c:pt>
                <c:pt idx="30467">
                  <c:v>12</c:v>
                </c:pt>
                <c:pt idx="30468">
                  <c:v>12</c:v>
                </c:pt>
                <c:pt idx="30469">
                  <c:v>12</c:v>
                </c:pt>
                <c:pt idx="30470">
                  <c:v>12</c:v>
                </c:pt>
                <c:pt idx="30471">
                  <c:v>12</c:v>
                </c:pt>
                <c:pt idx="30472">
                  <c:v>12</c:v>
                </c:pt>
                <c:pt idx="30473">
                  <c:v>12</c:v>
                </c:pt>
                <c:pt idx="30474">
                  <c:v>12</c:v>
                </c:pt>
                <c:pt idx="30475">
                  <c:v>12</c:v>
                </c:pt>
                <c:pt idx="30476">
                  <c:v>12</c:v>
                </c:pt>
                <c:pt idx="30477">
                  <c:v>12</c:v>
                </c:pt>
                <c:pt idx="30478">
                  <c:v>12</c:v>
                </c:pt>
                <c:pt idx="30479">
                  <c:v>12</c:v>
                </c:pt>
                <c:pt idx="30480">
                  <c:v>12</c:v>
                </c:pt>
                <c:pt idx="30481">
                  <c:v>12</c:v>
                </c:pt>
                <c:pt idx="30482">
                  <c:v>12</c:v>
                </c:pt>
                <c:pt idx="30483">
                  <c:v>12</c:v>
                </c:pt>
                <c:pt idx="30484">
                  <c:v>12</c:v>
                </c:pt>
                <c:pt idx="30485">
                  <c:v>12</c:v>
                </c:pt>
                <c:pt idx="30486">
                  <c:v>12</c:v>
                </c:pt>
                <c:pt idx="30487">
                  <c:v>12</c:v>
                </c:pt>
                <c:pt idx="30488">
                  <c:v>12</c:v>
                </c:pt>
                <c:pt idx="30489">
                  <c:v>12</c:v>
                </c:pt>
                <c:pt idx="30490">
                  <c:v>12</c:v>
                </c:pt>
                <c:pt idx="30491">
                  <c:v>12</c:v>
                </c:pt>
                <c:pt idx="30492">
                  <c:v>12</c:v>
                </c:pt>
                <c:pt idx="30493">
                  <c:v>12</c:v>
                </c:pt>
                <c:pt idx="30494">
                  <c:v>12</c:v>
                </c:pt>
                <c:pt idx="30495">
                  <c:v>12</c:v>
                </c:pt>
                <c:pt idx="30496">
                  <c:v>12</c:v>
                </c:pt>
                <c:pt idx="30497">
                  <c:v>12</c:v>
                </c:pt>
                <c:pt idx="30498">
                  <c:v>12</c:v>
                </c:pt>
                <c:pt idx="30499">
                  <c:v>12</c:v>
                </c:pt>
                <c:pt idx="30500">
                  <c:v>12</c:v>
                </c:pt>
                <c:pt idx="30501">
                  <c:v>12</c:v>
                </c:pt>
                <c:pt idx="30502">
                  <c:v>12</c:v>
                </c:pt>
                <c:pt idx="30503">
                  <c:v>12</c:v>
                </c:pt>
                <c:pt idx="30504">
                  <c:v>12</c:v>
                </c:pt>
                <c:pt idx="30505">
                  <c:v>12</c:v>
                </c:pt>
                <c:pt idx="30506">
                  <c:v>12</c:v>
                </c:pt>
                <c:pt idx="30507">
                  <c:v>12</c:v>
                </c:pt>
                <c:pt idx="30508">
                  <c:v>12</c:v>
                </c:pt>
                <c:pt idx="30509">
                  <c:v>12</c:v>
                </c:pt>
                <c:pt idx="30510">
                  <c:v>12</c:v>
                </c:pt>
                <c:pt idx="30511">
                  <c:v>12</c:v>
                </c:pt>
                <c:pt idx="30512">
                  <c:v>12</c:v>
                </c:pt>
                <c:pt idx="30513">
                  <c:v>12</c:v>
                </c:pt>
                <c:pt idx="30514">
                  <c:v>12</c:v>
                </c:pt>
                <c:pt idx="30515">
                  <c:v>12</c:v>
                </c:pt>
                <c:pt idx="30516">
                  <c:v>12</c:v>
                </c:pt>
                <c:pt idx="30517">
                  <c:v>12</c:v>
                </c:pt>
                <c:pt idx="30518">
                  <c:v>12</c:v>
                </c:pt>
                <c:pt idx="30519">
                  <c:v>12</c:v>
                </c:pt>
                <c:pt idx="30520">
                  <c:v>12</c:v>
                </c:pt>
                <c:pt idx="30521">
                  <c:v>12</c:v>
                </c:pt>
                <c:pt idx="30522">
                  <c:v>12</c:v>
                </c:pt>
                <c:pt idx="30523">
                  <c:v>12</c:v>
                </c:pt>
                <c:pt idx="30524">
                  <c:v>12</c:v>
                </c:pt>
                <c:pt idx="30525">
                  <c:v>12</c:v>
                </c:pt>
                <c:pt idx="30526">
                  <c:v>12</c:v>
                </c:pt>
                <c:pt idx="30527">
                  <c:v>12</c:v>
                </c:pt>
                <c:pt idx="30528">
                  <c:v>12</c:v>
                </c:pt>
                <c:pt idx="30529">
                  <c:v>12</c:v>
                </c:pt>
                <c:pt idx="30530">
                  <c:v>12</c:v>
                </c:pt>
                <c:pt idx="30531">
                  <c:v>12</c:v>
                </c:pt>
                <c:pt idx="30532">
                  <c:v>12</c:v>
                </c:pt>
                <c:pt idx="30533">
                  <c:v>12</c:v>
                </c:pt>
                <c:pt idx="30534">
                  <c:v>12</c:v>
                </c:pt>
                <c:pt idx="30535">
                  <c:v>12</c:v>
                </c:pt>
                <c:pt idx="30536">
                  <c:v>12</c:v>
                </c:pt>
                <c:pt idx="30537">
                  <c:v>12</c:v>
                </c:pt>
                <c:pt idx="30538">
                  <c:v>12</c:v>
                </c:pt>
                <c:pt idx="30539">
                  <c:v>12</c:v>
                </c:pt>
                <c:pt idx="30540">
                  <c:v>12</c:v>
                </c:pt>
                <c:pt idx="30541">
                  <c:v>12</c:v>
                </c:pt>
                <c:pt idx="30542">
                  <c:v>12</c:v>
                </c:pt>
                <c:pt idx="30543">
                  <c:v>12</c:v>
                </c:pt>
                <c:pt idx="30544">
                  <c:v>12</c:v>
                </c:pt>
                <c:pt idx="30545">
                  <c:v>12</c:v>
                </c:pt>
                <c:pt idx="30546">
                  <c:v>12</c:v>
                </c:pt>
                <c:pt idx="30547">
                  <c:v>12</c:v>
                </c:pt>
                <c:pt idx="30548">
                  <c:v>12</c:v>
                </c:pt>
                <c:pt idx="30549">
                  <c:v>12</c:v>
                </c:pt>
                <c:pt idx="30550">
                  <c:v>12</c:v>
                </c:pt>
                <c:pt idx="30551">
                  <c:v>12</c:v>
                </c:pt>
                <c:pt idx="30552">
                  <c:v>12</c:v>
                </c:pt>
                <c:pt idx="30553">
                  <c:v>12</c:v>
                </c:pt>
                <c:pt idx="30554">
                  <c:v>12</c:v>
                </c:pt>
                <c:pt idx="30555">
                  <c:v>12</c:v>
                </c:pt>
                <c:pt idx="30556">
                  <c:v>12</c:v>
                </c:pt>
                <c:pt idx="30557">
                  <c:v>12</c:v>
                </c:pt>
                <c:pt idx="30558">
                  <c:v>12</c:v>
                </c:pt>
                <c:pt idx="30559">
                  <c:v>12</c:v>
                </c:pt>
                <c:pt idx="30560">
                  <c:v>12</c:v>
                </c:pt>
                <c:pt idx="30561">
                  <c:v>12</c:v>
                </c:pt>
                <c:pt idx="30562">
                  <c:v>12</c:v>
                </c:pt>
                <c:pt idx="30563">
                  <c:v>12</c:v>
                </c:pt>
                <c:pt idx="30564">
                  <c:v>12</c:v>
                </c:pt>
                <c:pt idx="30565">
                  <c:v>12</c:v>
                </c:pt>
                <c:pt idx="30566">
                  <c:v>12</c:v>
                </c:pt>
                <c:pt idx="30567">
                  <c:v>12</c:v>
                </c:pt>
                <c:pt idx="30568">
                  <c:v>12</c:v>
                </c:pt>
                <c:pt idx="30569">
                  <c:v>12</c:v>
                </c:pt>
                <c:pt idx="30570">
                  <c:v>12</c:v>
                </c:pt>
                <c:pt idx="30571">
                  <c:v>12</c:v>
                </c:pt>
                <c:pt idx="30572">
                  <c:v>12</c:v>
                </c:pt>
                <c:pt idx="30573">
                  <c:v>12</c:v>
                </c:pt>
                <c:pt idx="30574">
                  <c:v>12</c:v>
                </c:pt>
                <c:pt idx="30575">
                  <c:v>12</c:v>
                </c:pt>
                <c:pt idx="30576">
                  <c:v>12</c:v>
                </c:pt>
                <c:pt idx="30577">
                  <c:v>12</c:v>
                </c:pt>
                <c:pt idx="30578">
                  <c:v>12</c:v>
                </c:pt>
                <c:pt idx="30579">
                  <c:v>12</c:v>
                </c:pt>
                <c:pt idx="30580">
                  <c:v>12</c:v>
                </c:pt>
                <c:pt idx="30581">
                  <c:v>12</c:v>
                </c:pt>
                <c:pt idx="30582">
                  <c:v>12</c:v>
                </c:pt>
                <c:pt idx="30583">
                  <c:v>12</c:v>
                </c:pt>
                <c:pt idx="30584">
                  <c:v>12</c:v>
                </c:pt>
                <c:pt idx="30585">
                  <c:v>12</c:v>
                </c:pt>
                <c:pt idx="30586">
                  <c:v>12</c:v>
                </c:pt>
                <c:pt idx="30587">
                  <c:v>12</c:v>
                </c:pt>
                <c:pt idx="30588">
                  <c:v>12</c:v>
                </c:pt>
                <c:pt idx="30589">
                  <c:v>12</c:v>
                </c:pt>
                <c:pt idx="30590">
                  <c:v>12</c:v>
                </c:pt>
                <c:pt idx="30591">
                  <c:v>12</c:v>
                </c:pt>
                <c:pt idx="30592">
                  <c:v>12</c:v>
                </c:pt>
                <c:pt idx="30593">
                  <c:v>12</c:v>
                </c:pt>
                <c:pt idx="30594">
                  <c:v>12</c:v>
                </c:pt>
                <c:pt idx="30595">
                  <c:v>12</c:v>
                </c:pt>
                <c:pt idx="30596">
                  <c:v>12</c:v>
                </c:pt>
                <c:pt idx="30597">
                  <c:v>12</c:v>
                </c:pt>
                <c:pt idx="30598">
                  <c:v>12</c:v>
                </c:pt>
                <c:pt idx="30599">
                  <c:v>12</c:v>
                </c:pt>
                <c:pt idx="30600">
                  <c:v>12</c:v>
                </c:pt>
                <c:pt idx="30601">
                  <c:v>12</c:v>
                </c:pt>
                <c:pt idx="30602">
                  <c:v>12</c:v>
                </c:pt>
                <c:pt idx="30603">
                  <c:v>12</c:v>
                </c:pt>
                <c:pt idx="30604">
                  <c:v>12</c:v>
                </c:pt>
                <c:pt idx="30605">
                  <c:v>12</c:v>
                </c:pt>
                <c:pt idx="30606">
                  <c:v>12</c:v>
                </c:pt>
                <c:pt idx="30607">
                  <c:v>12</c:v>
                </c:pt>
                <c:pt idx="30608">
                  <c:v>12</c:v>
                </c:pt>
                <c:pt idx="30609">
                  <c:v>12</c:v>
                </c:pt>
                <c:pt idx="30610">
                  <c:v>12</c:v>
                </c:pt>
                <c:pt idx="30611">
                  <c:v>12</c:v>
                </c:pt>
                <c:pt idx="30612">
                  <c:v>12</c:v>
                </c:pt>
                <c:pt idx="30613">
                  <c:v>12</c:v>
                </c:pt>
                <c:pt idx="30614">
                  <c:v>12</c:v>
                </c:pt>
                <c:pt idx="30615">
                  <c:v>12</c:v>
                </c:pt>
                <c:pt idx="30616">
                  <c:v>12</c:v>
                </c:pt>
                <c:pt idx="30617">
                  <c:v>12</c:v>
                </c:pt>
                <c:pt idx="30618">
                  <c:v>12</c:v>
                </c:pt>
                <c:pt idx="30619">
                  <c:v>12</c:v>
                </c:pt>
                <c:pt idx="30620">
                  <c:v>12</c:v>
                </c:pt>
                <c:pt idx="30621">
                  <c:v>12</c:v>
                </c:pt>
                <c:pt idx="30622">
                  <c:v>12</c:v>
                </c:pt>
                <c:pt idx="30623">
                  <c:v>12</c:v>
                </c:pt>
                <c:pt idx="30624">
                  <c:v>12</c:v>
                </c:pt>
                <c:pt idx="30625">
                  <c:v>12</c:v>
                </c:pt>
                <c:pt idx="30626">
                  <c:v>12</c:v>
                </c:pt>
                <c:pt idx="30627">
                  <c:v>12</c:v>
                </c:pt>
                <c:pt idx="30628">
                  <c:v>12</c:v>
                </c:pt>
                <c:pt idx="30629">
                  <c:v>12</c:v>
                </c:pt>
                <c:pt idx="30630">
                  <c:v>12</c:v>
                </c:pt>
                <c:pt idx="30631">
                  <c:v>12</c:v>
                </c:pt>
                <c:pt idx="30632">
                  <c:v>12</c:v>
                </c:pt>
                <c:pt idx="30633">
                  <c:v>12</c:v>
                </c:pt>
                <c:pt idx="30634">
                  <c:v>12</c:v>
                </c:pt>
                <c:pt idx="30635">
                  <c:v>12</c:v>
                </c:pt>
                <c:pt idx="30636">
                  <c:v>12</c:v>
                </c:pt>
                <c:pt idx="30637">
                  <c:v>12</c:v>
                </c:pt>
                <c:pt idx="30638">
                  <c:v>12</c:v>
                </c:pt>
                <c:pt idx="30639">
                  <c:v>12</c:v>
                </c:pt>
                <c:pt idx="30640">
                  <c:v>12</c:v>
                </c:pt>
                <c:pt idx="30641">
                  <c:v>12</c:v>
                </c:pt>
                <c:pt idx="30642">
                  <c:v>12</c:v>
                </c:pt>
                <c:pt idx="30643">
                  <c:v>12</c:v>
                </c:pt>
                <c:pt idx="30644">
                  <c:v>12</c:v>
                </c:pt>
                <c:pt idx="30645">
                  <c:v>12</c:v>
                </c:pt>
                <c:pt idx="30646">
                  <c:v>12</c:v>
                </c:pt>
                <c:pt idx="30647">
                  <c:v>12</c:v>
                </c:pt>
                <c:pt idx="30648">
                  <c:v>12</c:v>
                </c:pt>
                <c:pt idx="30649">
                  <c:v>12</c:v>
                </c:pt>
                <c:pt idx="30650">
                  <c:v>12</c:v>
                </c:pt>
                <c:pt idx="30651">
                  <c:v>12</c:v>
                </c:pt>
                <c:pt idx="30652">
                  <c:v>12</c:v>
                </c:pt>
                <c:pt idx="30653">
                  <c:v>12</c:v>
                </c:pt>
                <c:pt idx="30654">
                  <c:v>12</c:v>
                </c:pt>
                <c:pt idx="30655">
                  <c:v>12</c:v>
                </c:pt>
                <c:pt idx="30656">
                  <c:v>12</c:v>
                </c:pt>
                <c:pt idx="30657">
                  <c:v>12</c:v>
                </c:pt>
                <c:pt idx="30658">
                  <c:v>12</c:v>
                </c:pt>
                <c:pt idx="30659">
                  <c:v>12</c:v>
                </c:pt>
                <c:pt idx="30660">
                  <c:v>12</c:v>
                </c:pt>
                <c:pt idx="30661">
                  <c:v>12</c:v>
                </c:pt>
                <c:pt idx="30662">
                  <c:v>12</c:v>
                </c:pt>
                <c:pt idx="30663">
                  <c:v>12</c:v>
                </c:pt>
                <c:pt idx="30664">
                  <c:v>12</c:v>
                </c:pt>
                <c:pt idx="30665">
                  <c:v>12</c:v>
                </c:pt>
                <c:pt idx="30666">
                  <c:v>12</c:v>
                </c:pt>
                <c:pt idx="30667">
                  <c:v>12</c:v>
                </c:pt>
                <c:pt idx="30668">
                  <c:v>12</c:v>
                </c:pt>
                <c:pt idx="30669">
                  <c:v>12</c:v>
                </c:pt>
                <c:pt idx="30670">
                  <c:v>12</c:v>
                </c:pt>
                <c:pt idx="30671">
                  <c:v>12</c:v>
                </c:pt>
                <c:pt idx="30672">
                  <c:v>12</c:v>
                </c:pt>
                <c:pt idx="30673">
                  <c:v>12</c:v>
                </c:pt>
                <c:pt idx="30674">
                  <c:v>12</c:v>
                </c:pt>
                <c:pt idx="30675">
                  <c:v>12</c:v>
                </c:pt>
                <c:pt idx="30676">
                  <c:v>12</c:v>
                </c:pt>
                <c:pt idx="30677">
                  <c:v>12</c:v>
                </c:pt>
                <c:pt idx="30678">
                  <c:v>12</c:v>
                </c:pt>
                <c:pt idx="30679">
                  <c:v>12</c:v>
                </c:pt>
                <c:pt idx="30680">
                  <c:v>12</c:v>
                </c:pt>
                <c:pt idx="30681">
                  <c:v>12</c:v>
                </c:pt>
                <c:pt idx="30682">
                  <c:v>12</c:v>
                </c:pt>
                <c:pt idx="30683">
                  <c:v>12</c:v>
                </c:pt>
                <c:pt idx="30684">
                  <c:v>12</c:v>
                </c:pt>
                <c:pt idx="30685">
                  <c:v>12</c:v>
                </c:pt>
                <c:pt idx="30686">
                  <c:v>12</c:v>
                </c:pt>
                <c:pt idx="30687">
                  <c:v>12</c:v>
                </c:pt>
                <c:pt idx="30688">
                  <c:v>12</c:v>
                </c:pt>
                <c:pt idx="30689">
                  <c:v>12</c:v>
                </c:pt>
                <c:pt idx="30690">
                  <c:v>12</c:v>
                </c:pt>
                <c:pt idx="30691">
                  <c:v>12</c:v>
                </c:pt>
                <c:pt idx="30692">
                  <c:v>12</c:v>
                </c:pt>
                <c:pt idx="30693">
                  <c:v>12</c:v>
                </c:pt>
                <c:pt idx="30694">
                  <c:v>12</c:v>
                </c:pt>
                <c:pt idx="30695">
                  <c:v>12</c:v>
                </c:pt>
                <c:pt idx="30696">
                  <c:v>12</c:v>
                </c:pt>
                <c:pt idx="30697">
                  <c:v>12</c:v>
                </c:pt>
                <c:pt idx="30698">
                  <c:v>12</c:v>
                </c:pt>
                <c:pt idx="30699">
                  <c:v>12</c:v>
                </c:pt>
                <c:pt idx="30700">
                  <c:v>12</c:v>
                </c:pt>
                <c:pt idx="30701">
                  <c:v>12</c:v>
                </c:pt>
                <c:pt idx="30702">
                  <c:v>12</c:v>
                </c:pt>
                <c:pt idx="30703">
                  <c:v>12</c:v>
                </c:pt>
                <c:pt idx="30704">
                  <c:v>12</c:v>
                </c:pt>
                <c:pt idx="30705">
                  <c:v>12</c:v>
                </c:pt>
                <c:pt idx="30706">
                  <c:v>12</c:v>
                </c:pt>
                <c:pt idx="30707">
                  <c:v>12</c:v>
                </c:pt>
                <c:pt idx="30708">
                  <c:v>12</c:v>
                </c:pt>
                <c:pt idx="30709">
                  <c:v>12</c:v>
                </c:pt>
                <c:pt idx="30710">
                  <c:v>12</c:v>
                </c:pt>
                <c:pt idx="30711">
                  <c:v>12</c:v>
                </c:pt>
                <c:pt idx="30712">
                  <c:v>12</c:v>
                </c:pt>
                <c:pt idx="30713">
                  <c:v>12</c:v>
                </c:pt>
                <c:pt idx="30714">
                  <c:v>12</c:v>
                </c:pt>
                <c:pt idx="30715">
                  <c:v>12</c:v>
                </c:pt>
                <c:pt idx="30716">
                  <c:v>12</c:v>
                </c:pt>
                <c:pt idx="30717">
                  <c:v>12</c:v>
                </c:pt>
                <c:pt idx="30718">
                  <c:v>12</c:v>
                </c:pt>
                <c:pt idx="30719">
                  <c:v>12</c:v>
                </c:pt>
                <c:pt idx="30720">
                  <c:v>12</c:v>
                </c:pt>
                <c:pt idx="30721">
                  <c:v>12</c:v>
                </c:pt>
                <c:pt idx="30722">
                  <c:v>12</c:v>
                </c:pt>
                <c:pt idx="30723">
                  <c:v>12</c:v>
                </c:pt>
                <c:pt idx="30724">
                  <c:v>12</c:v>
                </c:pt>
                <c:pt idx="30725">
                  <c:v>12</c:v>
                </c:pt>
                <c:pt idx="30726">
                  <c:v>12</c:v>
                </c:pt>
                <c:pt idx="30727">
                  <c:v>12</c:v>
                </c:pt>
                <c:pt idx="30728">
                  <c:v>12</c:v>
                </c:pt>
                <c:pt idx="30729">
                  <c:v>12</c:v>
                </c:pt>
                <c:pt idx="30730">
                  <c:v>12</c:v>
                </c:pt>
                <c:pt idx="30731">
                  <c:v>12</c:v>
                </c:pt>
                <c:pt idx="30732">
                  <c:v>12</c:v>
                </c:pt>
                <c:pt idx="30733">
                  <c:v>12</c:v>
                </c:pt>
                <c:pt idx="30734">
                  <c:v>12</c:v>
                </c:pt>
                <c:pt idx="30735">
                  <c:v>12</c:v>
                </c:pt>
                <c:pt idx="30736">
                  <c:v>12</c:v>
                </c:pt>
                <c:pt idx="30737">
                  <c:v>12</c:v>
                </c:pt>
                <c:pt idx="30738">
                  <c:v>12</c:v>
                </c:pt>
                <c:pt idx="30739">
                  <c:v>12</c:v>
                </c:pt>
                <c:pt idx="30740">
                  <c:v>12</c:v>
                </c:pt>
                <c:pt idx="30741">
                  <c:v>12</c:v>
                </c:pt>
                <c:pt idx="30742">
                  <c:v>12</c:v>
                </c:pt>
                <c:pt idx="30743">
                  <c:v>12</c:v>
                </c:pt>
                <c:pt idx="30744">
                  <c:v>12</c:v>
                </c:pt>
                <c:pt idx="30745">
                  <c:v>12</c:v>
                </c:pt>
                <c:pt idx="30746">
                  <c:v>12</c:v>
                </c:pt>
                <c:pt idx="30747">
                  <c:v>12</c:v>
                </c:pt>
                <c:pt idx="30748">
                  <c:v>12</c:v>
                </c:pt>
                <c:pt idx="30749">
                  <c:v>12</c:v>
                </c:pt>
                <c:pt idx="30750">
                  <c:v>12</c:v>
                </c:pt>
                <c:pt idx="30751">
                  <c:v>12</c:v>
                </c:pt>
                <c:pt idx="30752">
                  <c:v>12</c:v>
                </c:pt>
                <c:pt idx="30753">
                  <c:v>12</c:v>
                </c:pt>
                <c:pt idx="30754">
                  <c:v>12</c:v>
                </c:pt>
                <c:pt idx="30755">
                  <c:v>12</c:v>
                </c:pt>
                <c:pt idx="30756">
                  <c:v>12</c:v>
                </c:pt>
                <c:pt idx="30757">
                  <c:v>12</c:v>
                </c:pt>
                <c:pt idx="30758">
                  <c:v>12</c:v>
                </c:pt>
                <c:pt idx="30759">
                  <c:v>12</c:v>
                </c:pt>
                <c:pt idx="30760">
                  <c:v>12</c:v>
                </c:pt>
                <c:pt idx="30761">
                  <c:v>12</c:v>
                </c:pt>
                <c:pt idx="30762">
                  <c:v>12</c:v>
                </c:pt>
                <c:pt idx="30763">
                  <c:v>12</c:v>
                </c:pt>
                <c:pt idx="30764">
                  <c:v>12</c:v>
                </c:pt>
                <c:pt idx="30765">
                  <c:v>12</c:v>
                </c:pt>
                <c:pt idx="30766">
                  <c:v>12</c:v>
                </c:pt>
                <c:pt idx="30767">
                  <c:v>12</c:v>
                </c:pt>
                <c:pt idx="30768">
                  <c:v>12</c:v>
                </c:pt>
                <c:pt idx="30769">
                  <c:v>12</c:v>
                </c:pt>
                <c:pt idx="30770">
                  <c:v>12</c:v>
                </c:pt>
                <c:pt idx="30771">
                  <c:v>12</c:v>
                </c:pt>
                <c:pt idx="30772">
                  <c:v>12</c:v>
                </c:pt>
                <c:pt idx="30773">
                  <c:v>12</c:v>
                </c:pt>
                <c:pt idx="30774">
                  <c:v>12</c:v>
                </c:pt>
                <c:pt idx="30775">
                  <c:v>12</c:v>
                </c:pt>
                <c:pt idx="30776">
                  <c:v>12</c:v>
                </c:pt>
                <c:pt idx="30777">
                  <c:v>12</c:v>
                </c:pt>
                <c:pt idx="30778">
                  <c:v>12</c:v>
                </c:pt>
                <c:pt idx="30779">
                  <c:v>12</c:v>
                </c:pt>
                <c:pt idx="30780">
                  <c:v>12</c:v>
                </c:pt>
                <c:pt idx="30781">
                  <c:v>12</c:v>
                </c:pt>
                <c:pt idx="30782">
                  <c:v>12</c:v>
                </c:pt>
                <c:pt idx="30783">
                  <c:v>12</c:v>
                </c:pt>
                <c:pt idx="30784">
                  <c:v>12</c:v>
                </c:pt>
                <c:pt idx="30785">
                  <c:v>12</c:v>
                </c:pt>
                <c:pt idx="30786">
                  <c:v>12</c:v>
                </c:pt>
                <c:pt idx="30787">
                  <c:v>12</c:v>
                </c:pt>
                <c:pt idx="30788">
                  <c:v>12</c:v>
                </c:pt>
                <c:pt idx="30789">
                  <c:v>12</c:v>
                </c:pt>
                <c:pt idx="30790">
                  <c:v>12</c:v>
                </c:pt>
                <c:pt idx="30791">
                  <c:v>12</c:v>
                </c:pt>
                <c:pt idx="30792">
                  <c:v>12</c:v>
                </c:pt>
                <c:pt idx="30793">
                  <c:v>12</c:v>
                </c:pt>
                <c:pt idx="30794">
                  <c:v>12</c:v>
                </c:pt>
                <c:pt idx="30795">
                  <c:v>12</c:v>
                </c:pt>
                <c:pt idx="30796">
                  <c:v>12</c:v>
                </c:pt>
                <c:pt idx="30797">
                  <c:v>12</c:v>
                </c:pt>
                <c:pt idx="30798">
                  <c:v>12</c:v>
                </c:pt>
                <c:pt idx="30799">
                  <c:v>12</c:v>
                </c:pt>
                <c:pt idx="30800">
                  <c:v>12</c:v>
                </c:pt>
                <c:pt idx="30801">
                  <c:v>12</c:v>
                </c:pt>
                <c:pt idx="30802">
                  <c:v>12</c:v>
                </c:pt>
                <c:pt idx="30803">
                  <c:v>12</c:v>
                </c:pt>
                <c:pt idx="30804">
                  <c:v>12</c:v>
                </c:pt>
                <c:pt idx="30805">
                  <c:v>12</c:v>
                </c:pt>
                <c:pt idx="30806">
                  <c:v>12</c:v>
                </c:pt>
                <c:pt idx="30807">
                  <c:v>12</c:v>
                </c:pt>
                <c:pt idx="30808">
                  <c:v>12</c:v>
                </c:pt>
                <c:pt idx="30809">
                  <c:v>12</c:v>
                </c:pt>
                <c:pt idx="30810">
                  <c:v>12</c:v>
                </c:pt>
                <c:pt idx="30811">
                  <c:v>12</c:v>
                </c:pt>
                <c:pt idx="30812">
                  <c:v>12</c:v>
                </c:pt>
                <c:pt idx="30813">
                  <c:v>12</c:v>
                </c:pt>
                <c:pt idx="30814">
                  <c:v>12</c:v>
                </c:pt>
                <c:pt idx="30815">
                  <c:v>12</c:v>
                </c:pt>
                <c:pt idx="30816">
                  <c:v>12</c:v>
                </c:pt>
                <c:pt idx="30817">
                  <c:v>12</c:v>
                </c:pt>
                <c:pt idx="30818">
                  <c:v>12</c:v>
                </c:pt>
                <c:pt idx="30819">
                  <c:v>12</c:v>
                </c:pt>
                <c:pt idx="30820">
                  <c:v>12</c:v>
                </c:pt>
                <c:pt idx="30821">
                  <c:v>12</c:v>
                </c:pt>
                <c:pt idx="30822">
                  <c:v>12</c:v>
                </c:pt>
                <c:pt idx="30823">
                  <c:v>12</c:v>
                </c:pt>
                <c:pt idx="30824">
                  <c:v>12</c:v>
                </c:pt>
                <c:pt idx="30825">
                  <c:v>12</c:v>
                </c:pt>
                <c:pt idx="30826">
                  <c:v>12</c:v>
                </c:pt>
                <c:pt idx="30827">
                  <c:v>12</c:v>
                </c:pt>
                <c:pt idx="30828">
                  <c:v>12</c:v>
                </c:pt>
                <c:pt idx="30829">
                  <c:v>12</c:v>
                </c:pt>
                <c:pt idx="30830">
                  <c:v>12</c:v>
                </c:pt>
                <c:pt idx="30831">
                  <c:v>12</c:v>
                </c:pt>
                <c:pt idx="30832">
                  <c:v>12</c:v>
                </c:pt>
                <c:pt idx="30833">
                  <c:v>12</c:v>
                </c:pt>
                <c:pt idx="30834">
                  <c:v>12</c:v>
                </c:pt>
                <c:pt idx="30835">
                  <c:v>12</c:v>
                </c:pt>
                <c:pt idx="30836">
                  <c:v>12</c:v>
                </c:pt>
                <c:pt idx="30837">
                  <c:v>12</c:v>
                </c:pt>
                <c:pt idx="30838">
                  <c:v>12</c:v>
                </c:pt>
                <c:pt idx="30839">
                  <c:v>12</c:v>
                </c:pt>
                <c:pt idx="30840">
                  <c:v>12</c:v>
                </c:pt>
                <c:pt idx="30841">
                  <c:v>12</c:v>
                </c:pt>
                <c:pt idx="30842">
                  <c:v>12</c:v>
                </c:pt>
                <c:pt idx="30843">
                  <c:v>12</c:v>
                </c:pt>
                <c:pt idx="30844">
                  <c:v>12</c:v>
                </c:pt>
                <c:pt idx="30845">
                  <c:v>12</c:v>
                </c:pt>
                <c:pt idx="30846">
                  <c:v>12</c:v>
                </c:pt>
                <c:pt idx="30847">
                  <c:v>12</c:v>
                </c:pt>
                <c:pt idx="30848">
                  <c:v>12</c:v>
                </c:pt>
                <c:pt idx="30849">
                  <c:v>12</c:v>
                </c:pt>
                <c:pt idx="30850">
                  <c:v>12</c:v>
                </c:pt>
                <c:pt idx="30851">
                  <c:v>12</c:v>
                </c:pt>
                <c:pt idx="30852">
                  <c:v>12</c:v>
                </c:pt>
                <c:pt idx="30853">
                  <c:v>12</c:v>
                </c:pt>
                <c:pt idx="30854">
                  <c:v>12</c:v>
                </c:pt>
                <c:pt idx="30855">
                  <c:v>12</c:v>
                </c:pt>
                <c:pt idx="30856">
                  <c:v>12</c:v>
                </c:pt>
                <c:pt idx="30857">
                  <c:v>12</c:v>
                </c:pt>
                <c:pt idx="30858">
                  <c:v>12</c:v>
                </c:pt>
                <c:pt idx="30859">
                  <c:v>12</c:v>
                </c:pt>
                <c:pt idx="30860">
                  <c:v>12</c:v>
                </c:pt>
                <c:pt idx="30861">
                  <c:v>12</c:v>
                </c:pt>
                <c:pt idx="30862">
                  <c:v>12</c:v>
                </c:pt>
                <c:pt idx="30863">
                  <c:v>12</c:v>
                </c:pt>
                <c:pt idx="30864">
                  <c:v>12</c:v>
                </c:pt>
                <c:pt idx="30865">
                  <c:v>12</c:v>
                </c:pt>
                <c:pt idx="30866">
                  <c:v>12</c:v>
                </c:pt>
                <c:pt idx="30867">
                  <c:v>12</c:v>
                </c:pt>
                <c:pt idx="30868">
                  <c:v>12</c:v>
                </c:pt>
                <c:pt idx="30869">
                  <c:v>12</c:v>
                </c:pt>
                <c:pt idx="30870">
                  <c:v>12</c:v>
                </c:pt>
                <c:pt idx="30871">
                  <c:v>12</c:v>
                </c:pt>
                <c:pt idx="30872">
                  <c:v>12</c:v>
                </c:pt>
                <c:pt idx="30873">
                  <c:v>12</c:v>
                </c:pt>
                <c:pt idx="30874">
                  <c:v>12</c:v>
                </c:pt>
                <c:pt idx="30875">
                  <c:v>12</c:v>
                </c:pt>
                <c:pt idx="30876">
                  <c:v>12</c:v>
                </c:pt>
                <c:pt idx="30877">
                  <c:v>12</c:v>
                </c:pt>
                <c:pt idx="30878">
                  <c:v>12</c:v>
                </c:pt>
                <c:pt idx="30879">
                  <c:v>12</c:v>
                </c:pt>
                <c:pt idx="30880">
                  <c:v>12</c:v>
                </c:pt>
                <c:pt idx="30881">
                  <c:v>12</c:v>
                </c:pt>
                <c:pt idx="30882">
                  <c:v>12</c:v>
                </c:pt>
                <c:pt idx="30883">
                  <c:v>12</c:v>
                </c:pt>
                <c:pt idx="30884">
                  <c:v>12</c:v>
                </c:pt>
                <c:pt idx="30885">
                  <c:v>12</c:v>
                </c:pt>
                <c:pt idx="30886">
                  <c:v>12</c:v>
                </c:pt>
                <c:pt idx="30887">
                  <c:v>12</c:v>
                </c:pt>
                <c:pt idx="30888">
                  <c:v>12</c:v>
                </c:pt>
                <c:pt idx="30889">
                  <c:v>12</c:v>
                </c:pt>
                <c:pt idx="30890">
                  <c:v>12</c:v>
                </c:pt>
                <c:pt idx="30891">
                  <c:v>12</c:v>
                </c:pt>
                <c:pt idx="30892">
                  <c:v>12</c:v>
                </c:pt>
                <c:pt idx="30893">
                  <c:v>12</c:v>
                </c:pt>
                <c:pt idx="30894">
                  <c:v>12</c:v>
                </c:pt>
                <c:pt idx="30895">
                  <c:v>12</c:v>
                </c:pt>
                <c:pt idx="30896">
                  <c:v>12</c:v>
                </c:pt>
                <c:pt idx="30897">
                  <c:v>12</c:v>
                </c:pt>
                <c:pt idx="30898">
                  <c:v>12</c:v>
                </c:pt>
                <c:pt idx="30899">
                  <c:v>12</c:v>
                </c:pt>
                <c:pt idx="30900">
                  <c:v>12</c:v>
                </c:pt>
                <c:pt idx="30901">
                  <c:v>12</c:v>
                </c:pt>
                <c:pt idx="30902">
                  <c:v>12</c:v>
                </c:pt>
                <c:pt idx="30903">
                  <c:v>12</c:v>
                </c:pt>
                <c:pt idx="30904">
                  <c:v>12</c:v>
                </c:pt>
                <c:pt idx="30905">
                  <c:v>12</c:v>
                </c:pt>
                <c:pt idx="30906">
                  <c:v>12</c:v>
                </c:pt>
                <c:pt idx="30907">
                  <c:v>12</c:v>
                </c:pt>
                <c:pt idx="30908">
                  <c:v>12</c:v>
                </c:pt>
                <c:pt idx="30909">
                  <c:v>12</c:v>
                </c:pt>
                <c:pt idx="30910">
                  <c:v>12</c:v>
                </c:pt>
                <c:pt idx="30911">
                  <c:v>12</c:v>
                </c:pt>
                <c:pt idx="30912">
                  <c:v>12</c:v>
                </c:pt>
                <c:pt idx="30913">
                  <c:v>12</c:v>
                </c:pt>
                <c:pt idx="30914">
                  <c:v>12</c:v>
                </c:pt>
                <c:pt idx="30915">
                  <c:v>12</c:v>
                </c:pt>
                <c:pt idx="30916">
                  <c:v>12</c:v>
                </c:pt>
                <c:pt idx="30917">
                  <c:v>12</c:v>
                </c:pt>
                <c:pt idx="30918">
                  <c:v>12</c:v>
                </c:pt>
                <c:pt idx="30919">
                  <c:v>12</c:v>
                </c:pt>
                <c:pt idx="30920">
                  <c:v>12</c:v>
                </c:pt>
                <c:pt idx="30921">
                  <c:v>12</c:v>
                </c:pt>
                <c:pt idx="30922">
                  <c:v>12</c:v>
                </c:pt>
                <c:pt idx="30923">
                  <c:v>12</c:v>
                </c:pt>
                <c:pt idx="30924">
                  <c:v>12</c:v>
                </c:pt>
                <c:pt idx="30925">
                  <c:v>12</c:v>
                </c:pt>
                <c:pt idx="30926">
                  <c:v>12</c:v>
                </c:pt>
                <c:pt idx="30927">
                  <c:v>12</c:v>
                </c:pt>
                <c:pt idx="30928">
                  <c:v>12</c:v>
                </c:pt>
                <c:pt idx="30929">
                  <c:v>12</c:v>
                </c:pt>
                <c:pt idx="30930">
                  <c:v>12</c:v>
                </c:pt>
                <c:pt idx="30931">
                  <c:v>12</c:v>
                </c:pt>
                <c:pt idx="30932">
                  <c:v>12</c:v>
                </c:pt>
                <c:pt idx="30933">
                  <c:v>12</c:v>
                </c:pt>
                <c:pt idx="30934">
                  <c:v>12</c:v>
                </c:pt>
                <c:pt idx="30935">
                  <c:v>12</c:v>
                </c:pt>
                <c:pt idx="30936">
                  <c:v>12</c:v>
                </c:pt>
                <c:pt idx="30937">
                  <c:v>12</c:v>
                </c:pt>
                <c:pt idx="30938">
                  <c:v>12</c:v>
                </c:pt>
                <c:pt idx="30939">
                  <c:v>12</c:v>
                </c:pt>
                <c:pt idx="30940">
                  <c:v>12</c:v>
                </c:pt>
                <c:pt idx="30941">
                  <c:v>12</c:v>
                </c:pt>
                <c:pt idx="30942">
                  <c:v>12</c:v>
                </c:pt>
                <c:pt idx="30943">
                  <c:v>12</c:v>
                </c:pt>
                <c:pt idx="30944">
                  <c:v>12</c:v>
                </c:pt>
                <c:pt idx="30945">
                  <c:v>12</c:v>
                </c:pt>
                <c:pt idx="30946">
                  <c:v>12</c:v>
                </c:pt>
                <c:pt idx="30947">
                  <c:v>12</c:v>
                </c:pt>
                <c:pt idx="30948">
                  <c:v>12</c:v>
                </c:pt>
                <c:pt idx="30949">
                  <c:v>12</c:v>
                </c:pt>
                <c:pt idx="30950">
                  <c:v>12</c:v>
                </c:pt>
                <c:pt idx="30951">
                  <c:v>12</c:v>
                </c:pt>
                <c:pt idx="30952">
                  <c:v>12</c:v>
                </c:pt>
                <c:pt idx="30953">
                  <c:v>12</c:v>
                </c:pt>
                <c:pt idx="30954">
                  <c:v>12</c:v>
                </c:pt>
                <c:pt idx="30955">
                  <c:v>12</c:v>
                </c:pt>
                <c:pt idx="30956">
                  <c:v>12</c:v>
                </c:pt>
                <c:pt idx="30957">
                  <c:v>12</c:v>
                </c:pt>
                <c:pt idx="30958">
                  <c:v>12</c:v>
                </c:pt>
                <c:pt idx="30959">
                  <c:v>12</c:v>
                </c:pt>
                <c:pt idx="30960">
                  <c:v>12</c:v>
                </c:pt>
                <c:pt idx="30961">
                  <c:v>12</c:v>
                </c:pt>
                <c:pt idx="30962">
                  <c:v>12</c:v>
                </c:pt>
                <c:pt idx="30963">
                  <c:v>12</c:v>
                </c:pt>
                <c:pt idx="30964">
                  <c:v>12</c:v>
                </c:pt>
                <c:pt idx="30965">
                  <c:v>12</c:v>
                </c:pt>
                <c:pt idx="30966">
                  <c:v>12</c:v>
                </c:pt>
                <c:pt idx="30967">
                  <c:v>12</c:v>
                </c:pt>
                <c:pt idx="30968">
                  <c:v>12</c:v>
                </c:pt>
                <c:pt idx="30969">
                  <c:v>12</c:v>
                </c:pt>
                <c:pt idx="30970">
                  <c:v>12</c:v>
                </c:pt>
                <c:pt idx="30971">
                  <c:v>12</c:v>
                </c:pt>
                <c:pt idx="30972">
                  <c:v>12</c:v>
                </c:pt>
                <c:pt idx="30973">
                  <c:v>12</c:v>
                </c:pt>
                <c:pt idx="30974">
                  <c:v>12</c:v>
                </c:pt>
                <c:pt idx="30975">
                  <c:v>12</c:v>
                </c:pt>
                <c:pt idx="30976">
                  <c:v>12</c:v>
                </c:pt>
                <c:pt idx="30977">
                  <c:v>12</c:v>
                </c:pt>
                <c:pt idx="30978">
                  <c:v>12</c:v>
                </c:pt>
                <c:pt idx="30979">
                  <c:v>12</c:v>
                </c:pt>
                <c:pt idx="30980">
                  <c:v>12</c:v>
                </c:pt>
                <c:pt idx="30981">
                  <c:v>12</c:v>
                </c:pt>
                <c:pt idx="30982">
                  <c:v>12</c:v>
                </c:pt>
                <c:pt idx="30983">
                  <c:v>12</c:v>
                </c:pt>
                <c:pt idx="30984">
                  <c:v>12</c:v>
                </c:pt>
                <c:pt idx="30985">
                  <c:v>12</c:v>
                </c:pt>
                <c:pt idx="30986">
                  <c:v>12</c:v>
                </c:pt>
                <c:pt idx="30987">
                  <c:v>12</c:v>
                </c:pt>
                <c:pt idx="30988">
                  <c:v>12</c:v>
                </c:pt>
                <c:pt idx="30989">
                  <c:v>12</c:v>
                </c:pt>
                <c:pt idx="30990">
                  <c:v>12</c:v>
                </c:pt>
                <c:pt idx="30991">
                  <c:v>12</c:v>
                </c:pt>
                <c:pt idx="30992">
                  <c:v>12</c:v>
                </c:pt>
                <c:pt idx="30993">
                  <c:v>12</c:v>
                </c:pt>
                <c:pt idx="30994">
                  <c:v>12</c:v>
                </c:pt>
                <c:pt idx="30995">
                  <c:v>12</c:v>
                </c:pt>
                <c:pt idx="30996">
                  <c:v>12</c:v>
                </c:pt>
                <c:pt idx="30997">
                  <c:v>12</c:v>
                </c:pt>
                <c:pt idx="30998">
                  <c:v>12</c:v>
                </c:pt>
                <c:pt idx="30999">
                  <c:v>12</c:v>
                </c:pt>
                <c:pt idx="31000">
                  <c:v>12</c:v>
                </c:pt>
                <c:pt idx="31001">
                  <c:v>12</c:v>
                </c:pt>
                <c:pt idx="31002">
                  <c:v>12</c:v>
                </c:pt>
                <c:pt idx="31003">
                  <c:v>12</c:v>
                </c:pt>
                <c:pt idx="31004">
                  <c:v>12</c:v>
                </c:pt>
                <c:pt idx="31005">
                  <c:v>12</c:v>
                </c:pt>
                <c:pt idx="31006">
                  <c:v>12</c:v>
                </c:pt>
                <c:pt idx="31007">
                  <c:v>12</c:v>
                </c:pt>
                <c:pt idx="31008">
                  <c:v>12</c:v>
                </c:pt>
                <c:pt idx="31009">
                  <c:v>12</c:v>
                </c:pt>
                <c:pt idx="31010">
                  <c:v>12</c:v>
                </c:pt>
                <c:pt idx="31011">
                  <c:v>12</c:v>
                </c:pt>
                <c:pt idx="31012">
                  <c:v>12</c:v>
                </c:pt>
                <c:pt idx="31013">
                  <c:v>12</c:v>
                </c:pt>
                <c:pt idx="31014">
                  <c:v>12</c:v>
                </c:pt>
                <c:pt idx="31015">
                  <c:v>12</c:v>
                </c:pt>
                <c:pt idx="31016">
                  <c:v>12</c:v>
                </c:pt>
                <c:pt idx="31017">
                  <c:v>12</c:v>
                </c:pt>
                <c:pt idx="31018">
                  <c:v>12</c:v>
                </c:pt>
                <c:pt idx="31019">
                  <c:v>12</c:v>
                </c:pt>
                <c:pt idx="31020">
                  <c:v>12</c:v>
                </c:pt>
                <c:pt idx="31021">
                  <c:v>12</c:v>
                </c:pt>
                <c:pt idx="31022">
                  <c:v>12</c:v>
                </c:pt>
                <c:pt idx="31023">
                  <c:v>12</c:v>
                </c:pt>
                <c:pt idx="31024">
                  <c:v>12</c:v>
                </c:pt>
                <c:pt idx="31025">
                  <c:v>12</c:v>
                </c:pt>
                <c:pt idx="31026">
                  <c:v>12</c:v>
                </c:pt>
                <c:pt idx="31027">
                  <c:v>12</c:v>
                </c:pt>
                <c:pt idx="31028">
                  <c:v>12</c:v>
                </c:pt>
                <c:pt idx="31029">
                  <c:v>12</c:v>
                </c:pt>
                <c:pt idx="31030">
                  <c:v>12</c:v>
                </c:pt>
                <c:pt idx="31031">
                  <c:v>12</c:v>
                </c:pt>
                <c:pt idx="31032">
                  <c:v>12</c:v>
                </c:pt>
                <c:pt idx="31033">
                  <c:v>12</c:v>
                </c:pt>
                <c:pt idx="31034">
                  <c:v>12</c:v>
                </c:pt>
                <c:pt idx="31035">
                  <c:v>12</c:v>
                </c:pt>
                <c:pt idx="31036">
                  <c:v>12</c:v>
                </c:pt>
                <c:pt idx="31037">
                  <c:v>12</c:v>
                </c:pt>
                <c:pt idx="31038">
                  <c:v>12</c:v>
                </c:pt>
                <c:pt idx="31039">
                  <c:v>12</c:v>
                </c:pt>
                <c:pt idx="31040">
                  <c:v>12</c:v>
                </c:pt>
                <c:pt idx="31041">
                  <c:v>12</c:v>
                </c:pt>
                <c:pt idx="31042">
                  <c:v>12</c:v>
                </c:pt>
                <c:pt idx="31043">
                  <c:v>12</c:v>
                </c:pt>
                <c:pt idx="31044">
                  <c:v>12</c:v>
                </c:pt>
                <c:pt idx="31045">
                  <c:v>12</c:v>
                </c:pt>
                <c:pt idx="31046">
                  <c:v>12</c:v>
                </c:pt>
                <c:pt idx="31047">
                  <c:v>12</c:v>
                </c:pt>
                <c:pt idx="31048">
                  <c:v>12</c:v>
                </c:pt>
                <c:pt idx="31049">
                  <c:v>12</c:v>
                </c:pt>
                <c:pt idx="31050">
                  <c:v>12</c:v>
                </c:pt>
                <c:pt idx="31051">
                  <c:v>12</c:v>
                </c:pt>
                <c:pt idx="31052">
                  <c:v>12</c:v>
                </c:pt>
                <c:pt idx="31053">
                  <c:v>12</c:v>
                </c:pt>
                <c:pt idx="31054">
                  <c:v>12</c:v>
                </c:pt>
                <c:pt idx="31055">
                  <c:v>12</c:v>
                </c:pt>
                <c:pt idx="31056">
                  <c:v>12</c:v>
                </c:pt>
                <c:pt idx="31057">
                  <c:v>12</c:v>
                </c:pt>
                <c:pt idx="31058">
                  <c:v>12</c:v>
                </c:pt>
                <c:pt idx="31059">
                  <c:v>12</c:v>
                </c:pt>
                <c:pt idx="31060">
                  <c:v>12</c:v>
                </c:pt>
                <c:pt idx="31061">
                  <c:v>12</c:v>
                </c:pt>
                <c:pt idx="31062">
                  <c:v>12</c:v>
                </c:pt>
                <c:pt idx="31063">
                  <c:v>12</c:v>
                </c:pt>
                <c:pt idx="31064">
                  <c:v>12</c:v>
                </c:pt>
                <c:pt idx="31065">
                  <c:v>12</c:v>
                </c:pt>
                <c:pt idx="31066">
                  <c:v>12</c:v>
                </c:pt>
                <c:pt idx="31067">
                  <c:v>12</c:v>
                </c:pt>
                <c:pt idx="31068">
                  <c:v>12</c:v>
                </c:pt>
                <c:pt idx="31069">
                  <c:v>12</c:v>
                </c:pt>
                <c:pt idx="31070">
                  <c:v>12</c:v>
                </c:pt>
                <c:pt idx="31071">
                  <c:v>12</c:v>
                </c:pt>
                <c:pt idx="31072">
                  <c:v>12</c:v>
                </c:pt>
                <c:pt idx="31073">
                  <c:v>12</c:v>
                </c:pt>
                <c:pt idx="31074">
                  <c:v>12</c:v>
                </c:pt>
                <c:pt idx="31075">
                  <c:v>12</c:v>
                </c:pt>
                <c:pt idx="31076">
                  <c:v>12</c:v>
                </c:pt>
                <c:pt idx="31077">
                  <c:v>12</c:v>
                </c:pt>
                <c:pt idx="31078">
                  <c:v>12</c:v>
                </c:pt>
                <c:pt idx="31079">
                  <c:v>12</c:v>
                </c:pt>
                <c:pt idx="31080">
                  <c:v>12</c:v>
                </c:pt>
                <c:pt idx="31081">
                  <c:v>12</c:v>
                </c:pt>
                <c:pt idx="31082">
                  <c:v>12</c:v>
                </c:pt>
                <c:pt idx="31083">
                  <c:v>12</c:v>
                </c:pt>
                <c:pt idx="31084">
                  <c:v>12</c:v>
                </c:pt>
                <c:pt idx="31085">
                  <c:v>12</c:v>
                </c:pt>
                <c:pt idx="31086">
                  <c:v>12</c:v>
                </c:pt>
                <c:pt idx="31087">
                  <c:v>12</c:v>
                </c:pt>
                <c:pt idx="31088">
                  <c:v>12</c:v>
                </c:pt>
                <c:pt idx="31089">
                  <c:v>12</c:v>
                </c:pt>
                <c:pt idx="31090">
                  <c:v>12</c:v>
                </c:pt>
                <c:pt idx="31091">
                  <c:v>12</c:v>
                </c:pt>
                <c:pt idx="31092">
                  <c:v>12</c:v>
                </c:pt>
                <c:pt idx="31093">
                  <c:v>12</c:v>
                </c:pt>
                <c:pt idx="31094">
                  <c:v>12</c:v>
                </c:pt>
                <c:pt idx="31095">
                  <c:v>12</c:v>
                </c:pt>
                <c:pt idx="31096">
                  <c:v>12</c:v>
                </c:pt>
                <c:pt idx="31097">
                  <c:v>12</c:v>
                </c:pt>
                <c:pt idx="31098">
                  <c:v>12</c:v>
                </c:pt>
                <c:pt idx="31099">
                  <c:v>12</c:v>
                </c:pt>
                <c:pt idx="31100">
                  <c:v>12</c:v>
                </c:pt>
                <c:pt idx="31101">
                  <c:v>12</c:v>
                </c:pt>
                <c:pt idx="31102">
                  <c:v>12</c:v>
                </c:pt>
                <c:pt idx="31103">
                  <c:v>12</c:v>
                </c:pt>
                <c:pt idx="31104">
                  <c:v>12</c:v>
                </c:pt>
                <c:pt idx="31105">
                  <c:v>12</c:v>
                </c:pt>
                <c:pt idx="31106">
                  <c:v>12</c:v>
                </c:pt>
                <c:pt idx="31107">
                  <c:v>12</c:v>
                </c:pt>
                <c:pt idx="31108">
                  <c:v>12</c:v>
                </c:pt>
                <c:pt idx="31109">
                  <c:v>12</c:v>
                </c:pt>
                <c:pt idx="31110">
                  <c:v>12</c:v>
                </c:pt>
                <c:pt idx="31111">
                  <c:v>12</c:v>
                </c:pt>
                <c:pt idx="31112">
                  <c:v>12</c:v>
                </c:pt>
                <c:pt idx="31113">
                  <c:v>12</c:v>
                </c:pt>
                <c:pt idx="31114">
                  <c:v>12</c:v>
                </c:pt>
                <c:pt idx="31115">
                  <c:v>12</c:v>
                </c:pt>
                <c:pt idx="31116">
                  <c:v>12</c:v>
                </c:pt>
                <c:pt idx="31117">
                  <c:v>12</c:v>
                </c:pt>
                <c:pt idx="31118">
                  <c:v>12</c:v>
                </c:pt>
                <c:pt idx="31119">
                  <c:v>12</c:v>
                </c:pt>
                <c:pt idx="31120">
                  <c:v>12</c:v>
                </c:pt>
                <c:pt idx="31121">
                  <c:v>12</c:v>
                </c:pt>
                <c:pt idx="31122">
                  <c:v>12</c:v>
                </c:pt>
                <c:pt idx="31123">
                  <c:v>12</c:v>
                </c:pt>
                <c:pt idx="31124">
                  <c:v>12</c:v>
                </c:pt>
                <c:pt idx="31125">
                  <c:v>12</c:v>
                </c:pt>
                <c:pt idx="31126">
                  <c:v>12</c:v>
                </c:pt>
                <c:pt idx="31127">
                  <c:v>12</c:v>
                </c:pt>
                <c:pt idx="31128">
                  <c:v>12</c:v>
                </c:pt>
                <c:pt idx="31129">
                  <c:v>12</c:v>
                </c:pt>
                <c:pt idx="31130">
                  <c:v>12</c:v>
                </c:pt>
                <c:pt idx="31131">
                  <c:v>12</c:v>
                </c:pt>
                <c:pt idx="31132">
                  <c:v>12</c:v>
                </c:pt>
                <c:pt idx="31133">
                  <c:v>12</c:v>
                </c:pt>
                <c:pt idx="31134">
                  <c:v>12</c:v>
                </c:pt>
                <c:pt idx="31135">
                  <c:v>12</c:v>
                </c:pt>
                <c:pt idx="31136">
                  <c:v>12</c:v>
                </c:pt>
                <c:pt idx="31137">
                  <c:v>12</c:v>
                </c:pt>
                <c:pt idx="31138">
                  <c:v>12</c:v>
                </c:pt>
                <c:pt idx="31139">
                  <c:v>12</c:v>
                </c:pt>
                <c:pt idx="31140">
                  <c:v>12</c:v>
                </c:pt>
                <c:pt idx="31141">
                  <c:v>12</c:v>
                </c:pt>
                <c:pt idx="31142">
                  <c:v>12</c:v>
                </c:pt>
                <c:pt idx="31143">
                  <c:v>12</c:v>
                </c:pt>
                <c:pt idx="31144">
                  <c:v>12</c:v>
                </c:pt>
                <c:pt idx="31145">
                  <c:v>12</c:v>
                </c:pt>
                <c:pt idx="31146">
                  <c:v>12</c:v>
                </c:pt>
                <c:pt idx="31147">
                  <c:v>12</c:v>
                </c:pt>
                <c:pt idx="31148">
                  <c:v>12</c:v>
                </c:pt>
                <c:pt idx="31149">
                  <c:v>12</c:v>
                </c:pt>
                <c:pt idx="31150">
                  <c:v>12</c:v>
                </c:pt>
                <c:pt idx="31151">
                  <c:v>12</c:v>
                </c:pt>
                <c:pt idx="31152">
                  <c:v>12</c:v>
                </c:pt>
                <c:pt idx="31153">
                  <c:v>12</c:v>
                </c:pt>
                <c:pt idx="31154">
                  <c:v>12</c:v>
                </c:pt>
                <c:pt idx="31155">
                  <c:v>12</c:v>
                </c:pt>
                <c:pt idx="31156">
                  <c:v>12</c:v>
                </c:pt>
                <c:pt idx="31157">
                  <c:v>12</c:v>
                </c:pt>
                <c:pt idx="31158">
                  <c:v>12</c:v>
                </c:pt>
                <c:pt idx="31159">
                  <c:v>12</c:v>
                </c:pt>
                <c:pt idx="31160">
                  <c:v>12</c:v>
                </c:pt>
                <c:pt idx="31161">
                  <c:v>12</c:v>
                </c:pt>
                <c:pt idx="31162">
                  <c:v>12</c:v>
                </c:pt>
                <c:pt idx="31163">
                  <c:v>12</c:v>
                </c:pt>
                <c:pt idx="31164">
                  <c:v>12</c:v>
                </c:pt>
                <c:pt idx="31165">
                  <c:v>12</c:v>
                </c:pt>
                <c:pt idx="31166">
                  <c:v>12</c:v>
                </c:pt>
                <c:pt idx="31167">
                  <c:v>12</c:v>
                </c:pt>
                <c:pt idx="31168">
                  <c:v>12</c:v>
                </c:pt>
                <c:pt idx="31169">
                  <c:v>12</c:v>
                </c:pt>
                <c:pt idx="31170">
                  <c:v>12</c:v>
                </c:pt>
                <c:pt idx="31171">
                  <c:v>12</c:v>
                </c:pt>
                <c:pt idx="31172">
                  <c:v>12</c:v>
                </c:pt>
                <c:pt idx="31173">
                  <c:v>12</c:v>
                </c:pt>
                <c:pt idx="31174">
                  <c:v>12</c:v>
                </c:pt>
                <c:pt idx="31175">
                  <c:v>12</c:v>
                </c:pt>
                <c:pt idx="31176">
                  <c:v>12</c:v>
                </c:pt>
                <c:pt idx="31177">
                  <c:v>12</c:v>
                </c:pt>
                <c:pt idx="31178">
                  <c:v>12</c:v>
                </c:pt>
                <c:pt idx="31179">
                  <c:v>12</c:v>
                </c:pt>
                <c:pt idx="31180">
                  <c:v>12</c:v>
                </c:pt>
                <c:pt idx="31181">
                  <c:v>12</c:v>
                </c:pt>
                <c:pt idx="31182">
                  <c:v>12</c:v>
                </c:pt>
                <c:pt idx="31183">
                  <c:v>12</c:v>
                </c:pt>
                <c:pt idx="31184">
                  <c:v>12</c:v>
                </c:pt>
                <c:pt idx="31185">
                  <c:v>12</c:v>
                </c:pt>
                <c:pt idx="31186">
                  <c:v>12</c:v>
                </c:pt>
                <c:pt idx="31187">
                  <c:v>12</c:v>
                </c:pt>
                <c:pt idx="31188">
                  <c:v>12</c:v>
                </c:pt>
                <c:pt idx="31189">
                  <c:v>12</c:v>
                </c:pt>
                <c:pt idx="31190">
                  <c:v>12</c:v>
                </c:pt>
                <c:pt idx="31191">
                  <c:v>12</c:v>
                </c:pt>
                <c:pt idx="31192">
                  <c:v>12</c:v>
                </c:pt>
                <c:pt idx="31193">
                  <c:v>12</c:v>
                </c:pt>
                <c:pt idx="31194">
                  <c:v>12</c:v>
                </c:pt>
                <c:pt idx="31195">
                  <c:v>12</c:v>
                </c:pt>
                <c:pt idx="31196">
                  <c:v>12</c:v>
                </c:pt>
                <c:pt idx="31197">
                  <c:v>12</c:v>
                </c:pt>
                <c:pt idx="31198">
                  <c:v>12</c:v>
                </c:pt>
                <c:pt idx="31199">
                  <c:v>12</c:v>
                </c:pt>
                <c:pt idx="31200">
                  <c:v>12</c:v>
                </c:pt>
                <c:pt idx="31201">
                  <c:v>12</c:v>
                </c:pt>
                <c:pt idx="31202">
                  <c:v>12</c:v>
                </c:pt>
                <c:pt idx="31203">
                  <c:v>12</c:v>
                </c:pt>
                <c:pt idx="31204">
                  <c:v>12</c:v>
                </c:pt>
                <c:pt idx="31205">
                  <c:v>12</c:v>
                </c:pt>
                <c:pt idx="31206">
                  <c:v>12</c:v>
                </c:pt>
                <c:pt idx="31207">
                  <c:v>12</c:v>
                </c:pt>
                <c:pt idx="31208">
                  <c:v>12</c:v>
                </c:pt>
                <c:pt idx="31209">
                  <c:v>12</c:v>
                </c:pt>
                <c:pt idx="31210">
                  <c:v>12</c:v>
                </c:pt>
                <c:pt idx="31211">
                  <c:v>12</c:v>
                </c:pt>
                <c:pt idx="31212">
                  <c:v>12</c:v>
                </c:pt>
                <c:pt idx="31213">
                  <c:v>12</c:v>
                </c:pt>
                <c:pt idx="31214">
                  <c:v>12</c:v>
                </c:pt>
                <c:pt idx="31215">
                  <c:v>12</c:v>
                </c:pt>
                <c:pt idx="31216">
                  <c:v>12</c:v>
                </c:pt>
                <c:pt idx="31217">
                  <c:v>12</c:v>
                </c:pt>
                <c:pt idx="31218">
                  <c:v>12</c:v>
                </c:pt>
                <c:pt idx="31219">
                  <c:v>12</c:v>
                </c:pt>
                <c:pt idx="31220">
                  <c:v>12</c:v>
                </c:pt>
                <c:pt idx="31221">
                  <c:v>12</c:v>
                </c:pt>
                <c:pt idx="31222">
                  <c:v>12</c:v>
                </c:pt>
                <c:pt idx="31223">
                  <c:v>12</c:v>
                </c:pt>
                <c:pt idx="31224">
                  <c:v>12</c:v>
                </c:pt>
                <c:pt idx="31225">
                  <c:v>12</c:v>
                </c:pt>
                <c:pt idx="31226">
                  <c:v>12</c:v>
                </c:pt>
                <c:pt idx="31227">
                  <c:v>12</c:v>
                </c:pt>
                <c:pt idx="31228">
                  <c:v>12</c:v>
                </c:pt>
                <c:pt idx="31229">
                  <c:v>12</c:v>
                </c:pt>
                <c:pt idx="31230">
                  <c:v>12</c:v>
                </c:pt>
                <c:pt idx="31231">
                  <c:v>12</c:v>
                </c:pt>
                <c:pt idx="31232">
                  <c:v>12</c:v>
                </c:pt>
                <c:pt idx="31233">
                  <c:v>12</c:v>
                </c:pt>
                <c:pt idx="31234">
                  <c:v>12</c:v>
                </c:pt>
                <c:pt idx="31235">
                  <c:v>12</c:v>
                </c:pt>
                <c:pt idx="31236">
                  <c:v>12</c:v>
                </c:pt>
                <c:pt idx="31237">
                  <c:v>12</c:v>
                </c:pt>
                <c:pt idx="31238">
                  <c:v>12</c:v>
                </c:pt>
                <c:pt idx="31239">
                  <c:v>12</c:v>
                </c:pt>
                <c:pt idx="31240">
                  <c:v>12</c:v>
                </c:pt>
                <c:pt idx="31241">
                  <c:v>12</c:v>
                </c:pt>
                <c:pt idx="31242">
                  <c:v>12</c:v>
                </c:pt>
                <c:pt idx="31243">
                  <c:v>12</c:v>
                </c:pt>
                <c:pt idx="31244">
                  <c:v>12</c:v>
                </c:pt>
                <c:pt idx="31245">
                  <c:v>12</c:v>
                </c:pt>
                <c:pt idx="31246">
                  <c:v>12</c:v>
                </c:pt>
                <c:pt idx="31247">
                  <c:v>12</c:v>
                </c:pt>
                <c:pt idx="31248">
                  <c:v>12</c:v>
                </c:pt>
                <c:pt idx="31249">
                  <c:v>12</c:v>
                </c:pt>
                <c:pt idx="31250">
                  <c:v>12</c:v>
                </c:pt>
                <c:pt idx="31251">
                  <c:v>12</c:v>
                </c:pt>
                <c:pt idx="31252">
                  <c:v>12</c:v>
                </c:pt>
                <c:pt idx="31253">
                  <c:v>12</c:v>
                </c:pt>
                <c:pt idx="31254">
                  <c:v>12</c:v>
                </c:pt>
                <c:pt idx="31255">
                  <c:v>12</c:v>
                </c:pt>
                <c:pt idx="31256">
                  <c:v>12</c:v>
                </c:pt>
                <c:pt idx="31257">
                  <c:v>12</c:v>
                </c:pt>
                <c:pt idx="31258">
                  <c:v>12</c:v>
                </c:pt>
                <c:pt idx="31259">
                  <c:v>12</c:v>
                </c:pt>
                <c:pt idx="31260">
                  <c:v>12</c:v>
                </c:pt>
                <c:pt idx="31261">
                  <c:v>12</c:v>
                </c:pt>
                <c:pt idx="31262">
                  <c:v>12</c:v>
                </c:pt>
                <c:pt idx="31263">
                  <c:v>12</c:v>
                </c:pt>
                <c:pt idx="31264">
                  <c:v>12</c:v>
                </c:pt>
                <c:pt idx="31265">
                  <c:v>12</c:v>
                </c:pt>
                <c:pt idx="31266">
                  <c:v>12</c:v>
                </c:pt>
                <c:pt idx="31267">
                  <c:v>12</c:v>
                </c:pt>
                <c:pt idx="31268">
                  <c:v>12</c:v>
                </c:pt>
                <c:pt idx="31269">
                  <c:v>12</c:v>
                </c:pt>
                <c:pt idx="31270">
                  <c:v>12</c:v>
                </c:pt>
                <c:pt idx="31271">
                  <c:v>12</c:v>
                </c:pt>
                <c:pt idx="31272">
                  <c:v>12</c:v>
                </c:pt>
                <c:pt idx="31273">
                  <c:v>12</c:v>
                </c:pt>
                <c:pt idx="31274">
                  <c:v>12</c:v>
                </c:pt>
                <c:pt idx="31275">
                  <c:v>12</c:v>
                </c:pt>
                <c:pt idx="31276">
                  <c:v>12</c:v>
                </c:pt>
                <c:pt idx="31277">
                  <c:v>12</c:v>
                </c:pt>
                <c:pt idx="31278">
                  <c:v>12</c:v>
                </c:pt>
                <c:pt idx="31279">
                  <c:v>12</c:v>
                </c:pt>
                <c:pt idx="31280">
                  <c:v>12</c:v>
                </c:pt>
                <c:pt idx="31281">
                  <c:v>12</c:v>
                </c:pt>
                <c:pt idx="31282">
                  <c:v>12</c:v>
                </c:pt>
                <c:pt idx="31283">
                  <c:v>12</c:v>
                </c:pt>
                <c:pt idx="31284">
                  <c:v>12</c:v>
                </c:pt>
                <c:pt idx="31285">
                  <c:v>12</c:v>
                </c:pt>
                <c:pt idx="31286">
                  <c:v>12</c:v>
                </c:pt>
                <c:pt idx="31287">
                  <c:v>12</c:v>
                </c:pt>
                <c:pt idx="31288">
                  <c:v>12</c:v>
                </c:pt>
                <c:pt idx="31289">
                  <c:v>12</c:v>
                </c:pt>
                <c:pt idx="31290">
                  <c:v>12</c:v>
                </c:pt>
                <c:pt idx="31291">
                  <c:v>12</c:v>
                </c:pt>
                <c:pt idx="31292">
                  <c:v>12</c:v>
                </c:pt>
                <c:pt idx="31293">
                  <c:v>12</c:v>
                </c:pt>
                <c:pt idx="31294">
                  <c:v>12</c:v>
                </c:pt>
                <c:pt idx="31295">
                  <c:v>12</c:v>
                </c:pt>
                <c:pt idx="31296">
                  <c:v>12</c:v>
                </c:pt>
                <c:pt idx="31297">
                  <c:v>12</c:v>
                </c:pt>
                <c:pt idx="31298">
                  <c:v>12</c:v>
                </c:pt>
                <c:pt idx="31299">
                  <c:v>12</c:v>
                </c:pt>
                <c:pt idx="31300">
                  <c:v>12</c:v>
                </c:pt>
                <c:pt idx="31301">
                  <c:v>12</c:v>
                </c:pt>
                <c:pt idx="31302">
                  <c:v>12</c:v>
                </c:pt>
                <c:pt idx="31303">
                  <c:v>12</c:v>
                </c:pt>
                <c:pt idx="31304">
                  <c:v>12</c:v>
                </c:pt>
                <c:pt idx="31305">
                  <c:v>12</c:v>
                </c:pt>
                <c:pt idx="31306">
                  <c:v>12</c:v>
                </c:pt>
                <c:pt idx="31307">
                  <c:v>12</c:v>
                </c:pt>
                <c:pt idx="31308">
                  <c:v>12</c:v>
                </c:pt>
                <c:pt idx="31309">
                  <c:v>12</c:v>
                </c:pt>
                <c:pt idx="31310">
                  <c:v>12</c:v>
                </c:pt>
                <c:pt idx="31311">
                  <c:v>12</c:v>
                </c:pt>
                <c:pt idx="31312">
                  <c:v>12</c:v>
                </c:pt>
                <c:pt idx="31313">
                  <c:v>12</c:v>
                </c:pt>
                <c:pt idx="31314">
                  <c:v>12</c:v>
                </c:pt>
                <c:pt idx="31315">
                  <c:v>12</c:v>
                </c:pt>
                <c:pt idx="31316">
                  <c:v>12</c:v>
                </c:pt>
                <c:pt idx="31317">
                  <c:v>12</c:v>
                </c:pt>
                <c:pt idx="31318">
                  <c:v>12</c:v>
                </c:pt>
                <c:pt idx="31319">
                  <c:v>12</c:v>
                </c:pt>
                <c:pt idx="31320">
                  <c:v>12</c:v>
                </c:pt>
                <c:pt idx="31321">
                  <c:v>12</c:v>
                </c:pt>
                <c:pt idx="31322">
                  <c:v>12</c:v>
                </c:pt>
                <c:pt idx="31323">
                  <c:v>12</c:v>
                </c:pt>
                <c:pt idx="31324">
                  <c:v>12</c:v>
                </c:pt>
                <c:pt idx="31325">
                  <c:v>12</c:v>
                </c:pt>
                <c:pt idx="31326">
                  <c:v>12</c:v>
                </c:pt>
                <c:pt idx="31327">
                  <c:v>12</c:v>
                </c:pt>
                <c:pt idx="31328">
                  <c:v>12</c:v>
                </c:pt>
                <c:pt idx="31329">
                  <c:v>12</c:v>
                </c:pt>
                <c:pt idx="31330">
                  <c:v>12</c:v>
                </c:pt>
                <c:pt idx="31331">
                  <c:v>12</c:v>
                </c:pt>
                <c:pt idx="31332">
                  <c:v>12</c:v>
                </c:pt>
                <c:pt idx="31333">
                  <c:v>12</c:v>
                </c:pt>
                <c:pt idx="31334">
                  <c:v>12</c:v>
                </c:pt>
                <c:pt idx="31335">
                  <c:v>12</c:v>
                </c:pt>
                <c:pt idx="31336">
                  <c:v>12</c:v>
                </c:pt>
                <c:pt idx="31337">
                  <c:v>12</c:v>
                </c:pt>
                <c:pt idx="31338">
                  <c:v>12</c:v>
                </c:pt>
                <c:pt idx="31339">
                  <c:v>12</c:v>
                </c:pt>
                <c:pt idx="31340">
                  <c:v>12</c:v>
                </c:pt>
                <c:pt idx="31341">
                  <c:v>12</c:v>
                </c:pt>
                <c:pt idx="31342">
                  <c:v>12</c:v>
                </c:pt>
                <c:pt idx="31343">
                  <c:v>12</c:v>
                </c:pt>
                <c:pt idx="31344">
                  <c:v>12</c:v>
                </c:pt>
                <c:pt idx="31345">
                  <c:v>12</c:v>
                </c:pt>
                <c:pt idx="31346">
                  <c:v>12</c:v>
                </c:pt>
                <c:pt idx="31347">
                  <c:v>12</c:v>
                </c:pt>
                <c:pt idx="31348">
                  <c:v>12</c:v>
                </c:pt>
                <c:pt idx="31349">
                  <c:v>12</c:v>
                </c:pt>
                <c:pt idx="31350">
                  <c:v>12</c:v>
                </c:pt>
                <c:pt idx="31351">
                  <c:v>12</c:v>
                </c:pt>
                <c:pt idx="31352">
                  <c:v>12</c:v>
                </c:pt>
                <c:pt idx="31353">
                  <c:v>12</c:v>
                </c:pt>
                <c:pt idx="31354">
                  <c:v>12</c:v>
                </c:pt>
                <c:pt idx="31355">
                  <c:v>12</c:v>
                </c:pt>
                <c:pt idx="31356">
                  <c:v>12</c:v>
                </c:pt>
                <c:pt idx="31357">
                  <c:v>12</c:v>
                </c:pt>
                <c:pt idx="31358">
                  <c:v>12</c:v>
                </c:pt>
                <c:pt idx="31359">
                  <c:v>12</c:v>
                </c:pt>
                <c:pt idx="31360">
                  <c:v>12</c:v>
                </c:pt>
                <c:pt idx="31361">
                  <c:v>12</c:v>
                </c:pt>
                <c:pt idx="31362">
                  <c:v>12</c:v>
                </c:pt>
                <c:pt idx="31363">
                  <c:v>12</c:v>
                </c:pt>
                <c:pt idx="31364">
                  <c:v>12</c:v>
                </c:pt>
                <c:pt idx="31365">
                  <c:v>12</c:v>
                </c:pt>
                <c:pt idx="31366">
                  <c:v>12</c:v>
                </c:pt>
                <c:pt idx="31367">
                  <c:v>12</c:v>
                </c:pt>
                <c:pt idx="31368">
                  <c:v>12</c:v>
                </c:pt>
                <c:pt idx="31369">
                  <c:v>12</c:v>
                </c:pt>
                <c:pt idx="31370">
                  <c:v>12</c:v>
                </c:pt>
                <c:pt idx="31371">
                  <c:v>12</c:v>
                </c:pt>
                <c:pt idx="31372">
                  <c:v>12</c:v>
                </c:pt>
                <c:pt idx="31373">
                  <c:v>12</c:v>
                </c:pt>
                <c:pt idx="31374">
                  <c:v>12</c:v>
                </c:pt>
                <c:pt idx="31375">
                  <c:v>12</c:v>
                </c:pt>
                <c:pt idx="31376">
                  <c:v>12</c:v>
                </c:pt>
                <c:pt idx="31377">
                  <c:v>12</c:v>
                </c:pt>
                <c:pt idx="31378">
                  <c:v>12</c:v>
                </c:pt>
                <c:pt idx="31379">
                  <c:v>12</c:v>
                </c:pt>
                <c:pt idx="31380">
                  <c:v>12</c:v>
                </c:pt>
                <c:pt idx="31381">
                  <c:v>12</c:v>
                </c:pt>
                <c:pt idx="31382">
                  <c:v>12</c:v>
                </c:pt>
                <c:pt idx="31383">
                  <c:v>12</c:v>
                </c:pt>
                <c:pt idx="31384">
                  <c:v>12</c:v>
                </c:pt>
                <c:pt idx="31385">
                  <c:v>12</c:v>
                </c:pt>
                <c:pt idx="31386">
                  <c:v>12</c:v>
                </c:pt>
                <c:pt idx="31387">
                  <c:v>12</c:v>
                </c:pt>
                <c:pt idx="31388">
                  <c:v>12</c:v>
                </c:pt>
                <c:pt idx="31389">
                  <c:v>12</c:v>
                </c:pt>
                <c:pt idx="31390">
                  <c:v>12</c:v>
                </c:pt>
                <c:pt idx="31391">
                  <c:v>12</c:v>
                </c:pt>
                <c:pt idx="31392">
                  <c:v>12</c:v>
                </c:pt>
                <c:pt idx="31393">
                  <c:v>12</c:v>
                </c:pt>
                <c:pt idx="31394">
                  <c:v>12</c:v>
                </c:pt>
                <c:pt idx="31395">
                  <c:v>12</c:v>
                </c:pt>
                <c:pt idx="31396">
                  <c:v>12</c:v>
                </c:pt>
                <c:pt idx="31397">
                  <c:v>12</c:v>
                </c:pt>
                <c:pt idx="31398">
                  <c:v>12</c:v>
                </c:pt>
                <c:pt idx="31399">
                  <c:v>12</c:v>
                </c:pt>
                <c:pt idx="31400">
                  <c:v>12</c:v>
                </c:pt>
                <c:pt idx="31401">
                  <c:v>12</c:v>
                </c:pt>
                <c:pt idx="31402">
                  <c:v>12</c:v>
                </c:pt>
                <c:pt idx="31403">
                  <c:v>12</c:v>
                </c:pt>
                <c:pt idx="31404">
                  <c:v>12</c:v>
                </c:pt>
                <c:pt idx="31405">
                  <c:v>12</c:v>
                </c:pt>
                <c:pt idx="31406">
                  <c:v>12</c:v>
                </c:pt>
                <c:pt idx="31407">
                  <c:v>12</c:v>
                </c:pt>
                <c:pt idx="31408">
                  <c:v>12</c:v>
                </c:pt>
                <c:pt idx="31409">
                  <c:v>12</c:v>
                </c:pt>
                <c:pt idx="31410">
                  <c:v>12</c:v>
                </c:pt>
                <c:pt idx="31411">
                  <c:v>12</c:v>
                </c:pt>
                <c:pt idx="31412">
                  <c:v>12</c:v>
                </c:pt>
                <c:pt idx="31413">
                  <c:v>12</c:v>
                </c:pt>
                <c:pt idx="31414">
                  <c:v>12</c:v>
                </c:pt>
                <c:pt idx="31415">
                  <c:v>12</c:v>
                </c:pt>
                <c:pt idx="31416">
                  <c:v>12</c:v>
                </c:pt>
                <c:pt idx="31417">
                  <c:v>12</c:v>
                </c:pt>
                <c:pt idx="31418">
                  <c:v>12</c:v>
                </c:pt>
                <c:pt idx="31419">
                  <c:v>12</c:v>
                </c:pt>
                <c:pt idx="31420">
                  <c:v>12</c:v>
                </c:pt>
                <c:pt idx="31421">
                  <c:v>12</c:v>
                </c:pt>
                <c:pt idx="31422">
                  <c:v>12</c:v>
                </c:pt>
                <c:pt idx="31423">
                  <c:v>12</c:v>
                </c:pt>
                <c:pt idx="31424">
                  <c:v>12</c:v>
                </c:pt>
                <c:pt idx="31425">
                  <c:v>12</c:v>
                </c:pt>
                <c:pt idx="31426">
                  <c:v>12</c:v>
                </c:pt>
                <c:pt idx="31427">
                  <c:v>12</c:v>
                </c:pt>
                <c:pt idx="31428">
                  <c:v>12</c:v>
                </c:pt>
                <c:pt idx="31429">
                  <c:v>12</c:v>
                </c:pt>
                <c:pt idx="31430">
                  <c:v>12</c:v>
                </c:pt>
                <c:pt idx="31431">
                  <c:v>12</c:v>
                </c:pt>
                <c:pt idx="31432">
                  <c:v>12</c:v>
                </c:pt>
                <c:pt idx="31433">
                  <c:v>12</c:v>
                </c:pt>
                <c:pt idx="31434">
                  <c:v>12</c:v>
                </c:pt>
                <c:pt idx="31435">
                  <c:v>12</c:v>
                </c:pt>
                <c:pt idx="31436">
                  <c:v>12</c:v>
                </c:pt>
                <c:pt idx="31437">
                  <c:v>12</c:v>
                </c:pt>
                <c:pt idx="31438">
                  <c:v>12</c:v>
                </c:pt>
                <c:pt idx="31439">
                  <c:v>12</c:v>
                </c:pt>
                <c:pt idx="31440">
                  <c:v>12</c:v>
                </c:pt>
                <c:pt idx="31441">
                  <c:v>12</c:v>
                </c:pt>
                <c:pt idx="31442">
                  <c:v>12</c:v>
                </c:pt>
                <c:pt idx="31443">
                  <c:v>12</c:v>
                </c:pt>
                <c:pt idx="31444">
                  <c:v>12</c:v>
                </c:pt>
                <c:pt idx="31445">
                  <c:v>12</c:v>
                </c:pt>
                <c:pt idx="31446">
                  <c:v>12</c:v>
                </c:pt>
                <c:pt idx="31447">
                  <c:v>12</c:v>
                </c:pt>
                <c:pt idx="31448">
                  <c:v>12</c:v>
                </c:pt>
                <c:pt idx="31449">
                  <c:v>12</c:v>
                </c:pt>
                <c:pt idx="31450">
                  <c:v>12</c:v>
                </c:pt>
                <c:pt idx="31451">
                  <c:v>12</c:v>
                </c:pt>
                <c:pt idx="31452">
                  <c:v>12</c:v>
                </c:pt>
                <c:pt idx="31453">
                  <c:v>12</c:v>
                </c:pt>
                <c:pt idx="31454">
                  <c:v>12</c:v>
                </c:pt>
                <c:pt idx="31455">
                  <c:v>12</c:v>
                </c:pt>
                <c:pt idx="31456">
                  <c:v>12</c:v>
                </c:pt>
                <c:pt idx="31457">
                  <c:v>12</c:v>
                </c:pt>
                <c:pt idx="31458">
                  <c:v>12</c:v>
                </c:pt>
                <c:pt idx="31459">
                  <c:v>12</c:v>
                </c:pt>
                <c:pt idx="31460">
                  <c:v>12</c:v>
                </c:pt>
                <c:pt idx="31461">
                  <c:v>12</c:v>
                </c:pt>
                <c:pt idx="31462">
                  <c:v>12</c:v>
                </c:pt>
                <c:pt idx="31463">
                  <c:v>12</c:v>
                </c:pt>
                <c:pt idx="31464">
                  <c:v>12</c:v>
                </c:pt>
                <c:pt idx="31465">
                  <c:v>12</c:v>
                </c:pt>
                <c:pt idx="31466">
                  <c:v>12</c:v>
                </c:pt>
                <c:pt idx="31467">
                  <c:v>12</c:v>
                </c:pt>
                <c:pt idx="31468">
                  <c:v>12</c:v>
                </c:pt>
                <c:pt idx="31469">
                  <c:v>12</c:v>
                </c:pt>
                <c:pt idx="31470">
                  <c:v>12</c:v>
                </c:pt>
                <c:pt idx="31471">
                  <c:v>12</c:v>
                </c:pt>
                <c:pt idx="31472">
                  <c:v>12</c:v>
                </c:pt>
                <c:pt idx="31473">
                  <c:v>12</c:v>
                </c:pt>
                <c:pt idx="31474">
                  <c:v>12</c:v>
                </c:pt>
                <c:pt idx="31475">
                  <c:v>12</c:v>
                </c:pt>
                <c:pt idx="31476">
                  <c:v>12</c:v>
                </c:pt>
                <c:pt idx="31477">
                  <c:v>12</c:v>
                </c:pt>
                <c:pt idx="31478">
                  <c:v>12</c:v>
                </c:pt>
                <c:pt idx="31479">
                  <c:v>12</c:v>
                </c:pt>
                <c:pt idx="31480">
                  <c:v>12</c:v>
                </c:pt>
                <c:pt idx="31481">
                  <c:v>12</c:v>
                </c:pt>
                <c:pt idx="31482">
                  <c:v>12</c:v>
                </c:pt>
                <c:pt idx="31483">
                  <c:v>12</c:v>
                </c:pt>
                <c:pt idx="31484">
                  <c:v>12</c:v>
                </c:pt>
                <c:pt idx="31485">
                  <c:v>12</c:v>
                </c:pt>
                <c:pt idx="31486">
                  <c:v>12</c:v>
                </c:pt>
                <c:pt idx="31487">
                  <c:v>12</c:v>
                </c:pt>
                <c:pt idx="31488">
                  <c:v>12</c:v>
                </c:pt>
                <c:pt idx="31489">
                  <c:v>12</c:v>
                </c:pt>
                <c:pt idx="31490">
                  <c:v>12</c:v>
                </c:pt>
                <c:pt idx="31491">
                  <c:v>12</c:v>
                </c:pt>
                <c:pt idx="31492">
                  <c:v>12</c:v>
                </c:pt>
                <c:pt idx="31493">
                  <c:v>12</c:v>
                </c:pt>
                <c:pt idx="31494">
                  <c:v>12</c:v>
                </c:pt>
                <c:pt idx="31495">
                  <c:v>12</c:v>
                </c:pt>
                <c:pt idx="31496">
                  <c:v>12</c:v>
                </c:pt>
                <c:pt idx="31497">
                  <c:v>12</c:v>
                </c:pt>
                <c:pt idx="31498">
                  <c:v>12</c:v>
                </c:pt>
                <c:pt idx="31499">
                  <c:v>12</c:v>
                </c:pt>
                <c:pt idx="31500">
                  <c:v>12</c:v>
                </c:pt>
                <c:pt idx="31501">
                  <c:v>12</c:v>
                </c:pt>
                <c:pt idx="31502">
                  <c:v>12</c:v>
                </c:pt>
                <c:pt idx="31503">
                  <c:v>12</c:v>
                </c:pt>
                <c:pt idx="31504">
                  <c:v>12</c:v>
                </c:pt>
                <c:pt idx="31505">
                  <c:v>12</c:v>
                </c:pt>
                <c:pt idx="31506">
                  <c:v>12</c:v>
                </c:pt>
                <c:pt idx="31507">
                  <c:v>12</c:v>
                </c:pt>
                <c:pt idx="31508">
                  <c:v>12</c:v>
                </c:pt>
                <c:pt idx="31509">
                  <c:v>12</c:v>
                </c:pt>
                <c:pt idx="31510">
                  <c:v>12</c:v>
                </c:pt>
                <c:pt idx="31511">
                  <c:v>12</c:v>
                </c:pt>
                <c:pt idx="31512">
                  <c:v>12</c:v>
                </c:pt>
                <c:pt idx="31513">
                  <c:v>12</c:v>
                </c:pt>
                <c:pt idx="31514">
                  <c:v>12</c:v>
                </c:pt>
                <c:pt idx="31515">
                  <c:v>12</c:v>
                </c:pt>
                <c:pt idx="31516">
                  <c:v>12</c:v>
                </c:pt>
                <c:pt idx="31517">
                  <c:v>12</c:v>
                </c:pt>
                <c:pt idx="31518">
                  <c:v>12</c:v>
                </c:pt>
                <c:pt idx="31519">
                  <c:v>12</c:v>
                </c:pt>
                <c:pt idx="31520">
                  <c:v>12</c:v>
                </c:pt>
                <c:pt idx="31521">
                  <c:v>12</c:v>
                </c:pt>
                <c:pt idx="31522">
                  <c:v>12</c:v>
                </c:pt>
                <c:pt idx="31523">
                  <c:v>12</c:v>
                </c:pt>
                <c:pt idx="31524">
                  <c:v>12</c:v>
                </c:pt>
                <c:pt idx="31525">
                  <c:v>12</c:v>
                </c:pt>
                <c:pt idx="31526">
                  <c:v>12</c:v>
                </c:pt>
                <c:pt idx="31527">
                  <c:v>12</c:v>
                </c:pt>
                <c:pt idx="31528">
                  <c:v>12</c:v>
                </c:pt>
                <c:pt idx="31529">
                  <c:v>12</c:v>
                </c:pt>
                <c:pt idx="31530">
                  <c:v>12</c:v>
                </c:pt>
                <c:pt idx="31531">
                  <c:v>12</c:v>
                </c:pt>
                <c:pt idx="31532">
                  <c:v>12</c:v>
                </c:pt>
                <c:pt idx="31533">
                  <c:v>12</c:v>
                </c:pt>
                <c:pt idx="31534">
                  <c:v>12</c:v>
                </c:pt>
                <c:pt idx="31535">
                  <c:v>12</c:v>
                </c:pt>
                <c:pt idx="31536">
                  <c:v>12</c:v>
                </c:pt>
                <c:pt idx="31537">
                  <c:v>12</c:v>
                </c:pt>
                <c:pt idx="31538">
                  <c:v>12</c:v>
                </c:pt>
                <c:pt idx="31539">
                  <c:v>12</c:v>
                </c:pt>
                <c:pt idx="31540">
                  <c:v>12</c:v>
                </c:pt>
                <c:pt idx="31541">
                  <c:v>12</c:v>
                </c:pt>
                <c:pt idx="31542">
                  <c:v>12</c:v>
                </c:pt>
                <c:pt idx="31543">
                  <c:v>12</c:v>
                </c:pt>
                <c:pt idx="31544">
                  <c:v>12</c:v>
                </c:pt>
                <c:pt idx="31545">
                  <c:v>12</c:v>
                </c:pt>
                <c:pt idx="31546">
                  <c:v>12</c:v>
                </c:pt>
                <c:pt idx="31547">
                  <c:v>12</c:v>
                </c:pt>
                <c:pt idx="31548">
                  <c:v>12</c:v>
                </c:pt>
                <c:pt idx="31549">
                  <c:v>12</c:v>
                </c:pt>
                <c:pt idx="31550">
                  <c:v>12</c:v>
                </c:pt>
                <c:pt idx="31551">
                  <c:v>12</c:v>
                </c:pt>
                <c:pt idx="31552">
                  <c:v>12</c:v>
                </c:pt>
                <c:pt idx="31553">
                  <c:v>12</c:v>
                </c:pt>
                <c:pt idx="31554">
                  <c:v>12</c:v>
                </c:pt>
                <c:pt idx="31555">
                  <c:v>12</c:v>
                </c:pt>
                <c:pt idx="31556">
                  <c:v>12</c:v>
                </c:pt>
                <c:pt idx="31557">
                  <c:v>12</c:v>
                </c:pt>
                <c:pt idx="31558">
                  <c:v>12</c:v>
                </c:pt>
                <c:pt idx="31559">
                  <c:v>12</c:v>
                </c:pt>
                <c:pt idx="31560">
                  <c:v>12</c:v>
                </c:pt>
                <c:pt idx="31561">
                  <c:v>12</c:v>
                </c:pt>
                <c:pt idx="31562">
                  <c:v>12</c:v>
                </c:pt>
                <c:pt idx="31563">
                  <c:v>12</c:v>
                </c:pt>
                <c:pt idx="31564">
                  <c:v>12</c:v>
                </c:pt>
                <c:pt idx="31565">
                  <c:v>12</c:v>
                </c:pt>
                <c:pt idx="31566">
                  <c:v>12</c:v>
                </c:pt>
                <c:pt idx="31567">
                  <c:v>12</c:v>
                </c:pt>
                <c:pt idx="31568">
                  <c:v>12</c:v>
                </c:pt>
                <c:pt idx="31569">
                  <c:v>12</c:v>
                </c:pt>
                <c:pt idx="31570">
                  <c:v>12</c:v>
                </c:pt>
                <c:pt idx="31571">
                  <c:v>12</c:v>
                </c:pt>
                <c:pt idx="31572">
                  <c:v>12</c:v>
                </c:pt>
                <c:pt idx="31573">
                  <c:v>12</c:v>
                </c:pt>
                <c:pt idx="31574">
                  <c:v>12</c:v>
                </c:pt>
                <c:pt idx="31575">
                  <c:v>12</c:v>
                </c:pt>
                <c:pt idx="31576">
                  <c:v>12</c:v>
                </c:pt>
                <c:pt idx="31577">
                  <c:v>12</c:v>
                </c:pt>
                <c:pt idx="31578">
                  <c:v>12</c:v>
                </c:pt>
                <c:pt idx="31579">
                  <c:v>12</c:v>
                </c:pt>
                <c:pt idx="31580">
                  <c:v>12</c:v>
                </c:pt>
                <c:pt idx="31581">
                  <c:v>12</c:v>
                </c:pt>
                <c:pt idx="31582">
                  <c:v>12</c:v>
                </c:pt>
                <c:pt idx="31583">
                  <c:v>12</c:v>
                </c:pt>
                <c:pt idx="31584">
                  <c:v>12</c:v>
                </c:pt>
                <c:pt idx="31585">
                  <c:v>12</c:v>
                </c:pt>
                <c:pt idx="31586">
                  <c:v>12</c:v>
                </c:pt>
                <c:pt idx="31587">
                  <c:v>12</c:v>
                </c:pt>
                <c:pt idx="31588">
                  <c:v>12</c:v>
                </c:pt>
                <c:pt idx="31589">
                  <c:v>12</c:v>
                </c:pt>
                <c:pt idx="31590">
                  <c:v>12</c:v>
                </c:pt>
                <c:pt idx="31591">
                  <c:v>12</c:v>
                </c:pt>
                <c:pt idx="31592">
                  <c:v>12</c:v>
                </c:pt>
                <c:pt idx="31593">
                  <c:v>12</c:v>
                </c:pt>
                <c:pt idx="31594">
                  <c:v>12</c:v>
                </c:pt>
                <c:pt idx="31595">
                  <c:v>12</c:v>
                </c:pt>
                <c:pt idx="31596">
                  <c:v>12</c:v>
                </c:pt>
                <c:pt idx="31597">
                  <c:v>12</c:v>
                </c:pt>
                <c:pt idx="31598">
                  <c:v>12</c:v>
                </c:pt>
                <c:pt idx="31599">
                  <c:v>12</c:v>
                </c:pt>
                <c:pt idx="31600">
                  <c:v>12</c:v>
                </c:pt>
                <c:pt idx="31601">
                  <c:v>12</c:v>
                </c:pt>
                <c:pt idx="31602">
                  <c:v>12</c:v>
                </c:pt>
                <c:pt idx="31603">
                  <c:v>12</c:v>
                </c:pt>
                <c:pt idx="31604">
                  <c:v>12</c:v>
                </c:pt>
                <c:pt idx="31605">
                  <c:v>12</c:v>
                </c:pt>
                <c:pt idx="31606">
                  <c:v>12</c:v>
                </c:pt>
                <c:pt idx="31607">
                  <c:v>12</c:v>
                </c:pt>
                <c:pt idx="31608">
                  <c:v>12</c:v>
                </c:pt>
                <c:pt idx="31609">
                  <c:v>12</c:v>
                </c:pt>
                <c:pt idx="31610">
                  <c:v>12</c:v>
                </c:pt>
                <c:pt idx="31611">
                  <c:v>12</c:v>
                </c:pt>
                <c:pt idx="31612">
                  <c:v>12</c:v>
                </c:pt>
                <c:pt idx="31613">
                  <c:v>12</c:v>
                </c:pt>
                <c:pt idx="31614">
                  <c:v>12</c:v>
                </c:pt>
                <c:pt idx="31615">
                  <c:v>12</c:v>
                </c:pt>
                <c:pt idx="31616">
                  <c:v>12</c:v>
                </c:pt>
                <c:pt idx="31617">
                  <c:v>12</c:v>
                </c:pt>
                <c:pt idx="31618">
                  <c:v>12</c:v>
                </c:pt>
                <c:pt idx="31619">
                  <c:v>12</c:v>
                </c:pt>
                <c:pt idx="31620">
                  <c:v>12</c:v>
                </c:pt>
                <c:pt idx="31621">
                  <c:v>12</c:v>
                </c:pt>
                <c:pt idx="31622">
                  <c:v>12</c:v>
                </c:pt>
                <c:pt idx="31623">
                  <c:v>12</c:v>
                </c:pt>
                <c:pt idx="31624">
                  <c:v>12</c:v>
                </c:pt>
                <c:pt idx="31625">
                  <c:v>12</c:v>
                </c:pt>
                <c:pt idx="31626">
                  <c:v>12</c:v>
                </c:pt>
                <c:pt idx="31627">
                  <c:v>12</c:v>
                </c:pt>
                <c:pt idx="31628">
                  <c:v>12</c:v>
                </c:pt>
                <c:pt idx="31629">
                  <c:v>12</c:v>
                </c:pt>
                <c:pt idx="31630">
                  <c:v>12</c:v>
                </c:pt>
                <c:pt idx="31631">
                  <c:v>12</c:v>
                </c:pt>
                <c:pt idx="31632">
                  <c:v>12</c:v>
                </c:pt>
                <c:pt idx="31633">
                  <c:v>12</c:v>
                </c:pt>
                <c:pt idx="31634">
                  <c:v>12</c:v>
                </c:pt>
                <c:pt idx="31635">
                  <c:v>12</c:v>
                </c:pt>
                <c:pt idx="31636">
                  <c:v>12</c:v>
                </c:pt>
                <c:pt idx="31637">
                  <c:v>12</c:v>
                </c:pt>
                <c:pt idx="31638">
                  <c:v>12</c:v>
                </c:pt>
                <c:pt idx="31639">
                  <c:v>12</c:v>
                </c:pt>
                <c:pt idx="31640">
                  <c:v>12</c:v>
                </c:pt>
                <c:pt idx="31641">
                  <c:v>12</c:v>
                </c:pt>
                <c:pt idx="31642">
                  <c:v>12</c:v>
                </c:pt>
                <c:pt idx="31643">
                  <c:v>12</c:v>
                </c:pt>
                <c:pt idx="31644">
                  <c:v>12</c:v>
                </c:pt>
                <c:pt idx="31645">
                  <c:v>12</c:v>
                </c:pt>
                <c:pt idx="31646">
                  <c:v>12</c:v>
                </c:pt>
                <c:pt idx="31647">
                  <c:v>12</c:v>
                </c:pt>
                <c:pt idx="31648">
                  <c:v>12</c:v>
                </c:pt>
                <c:pt idx="31649">
                  <c:v>12</c:v>
                </c:pt>
                <c:pt idx="31650">
                  <c:v>12</c:v>
                </c:pt>
                <c:pt idx="31651">
                  <c:v>12</c:v>
                </c:pt>
                <c:pt idx="31652">
                  <c:v>12</c:v>
                </c:pt>
                <c:pt idx="31653">
                  <c:v>12</c:v>
                </c:pt>
                <c:pt idx="31654">
                  <c:v>12</c:v>
                </c:pt>
                <c:pt idx="31655">
                  <c:v>12</c:v>
                </c:pt>
                <c:pt idx="31656">
                  <c:v>12</c:v>
                </c:pt>
                <c:pt idx="31657">
                  <c:v>12</c:v>
                </c:pt>
                <c:pt idx="31658">
                  <c:v>12</c:v>
                </c:pt>
                <c:pt idx="31659">
                  <c:v>12</c:v>
                </c:pt>
                <c:pt idx="31660">
                  <c:v>12</c:v>
                </c:pt>
                <c:pt idx="31661">
                  <c:v>12</c:v>
                </c:pt>
                <c:pt idx="31662">
                  <c:v>12</c:v>
                </c:pt>
                <c:pt idx="31663">
                  <c:v>12</c:v>
                </c:pt>
                <c:pt idx="31664">
                  <c:v>12</c:v>
                </c:pt>
                <c:pt idx="31665">
                  <c:v>12</c:v>
                </c:pt>
                <c:pt idx="31666">
                  <c:v>12</c:v>
                </c:pt>
                <c:pt idx="31667">
                  <c:v>12</c:v>
                </c:pt>
                <c:pt idx="31668">
                  <c:v>12</c:v>
                </c:pt>
                <c:pt idx="31669">
                  <c:v>12</c:v>
                </c:pt>
                <c:pt idx="31670">
                  <c:v>12</c:v>
                </c:pt>
                <c:pt idx="31671">
                  <c:v>12</c:v>
                </c:pt>
                <c:pt idx="31672">
                  <c:v>12</c:v>
                </c:pt>
                <c:pt idx="31673">
                  <c:v>12</c:v>
                </c:pt>
                <c:pt idx="31674">
                  <c:v>12</c:v>
                </c:pt>
                <c:pt idx="31675">
                  <c:v>12</c:v>
                </c:pt>
                <c:pt idx="31676">
                  <c:v>12</c:v>
                </c:pt>
                <c:pt idx="31677">
                  <c:v>12</c:v>
                </c:pt>
                <c:pt idx="31678">
                  <c:v>12</c:v>
                </c:pt>
                <c:pt idx="31679">
                  <c:v>12</c:v>
                </c:pt>
                <c:pt idx="31680">
                  <c:v>12</c:v>
                </c:pt>
                <c:pt idx="31681">
                  <c:v>12</c:v>
                </c:pt>
                <c:pt idx="31682">
                  <c:v>12</c:v>
                </c:pt>
                <c:pt idx="31683">
                  <c:v>12</c:v>
                </c:pt>
                <c:pt idx="31684">
                  <c:v>12</c:v>
                </c:pt>
                <c:pt idx="31685">
                  <c:v>12</c:v>
                </c:pt>
                <c:pt idx="31686">
                  <c:v>12</c:v>
                </c:pt>
                <c:pt idx="31687">
                  <c:v>12</c:v>
                </c:pt>
                <c:pt idx="31688">
                  <c:v>12</c:v>
                </c:pt>
                <c:pt idx="31689">
                  <c:v>12</c:v>
                </c:pt>
                <c:pt idx="31690">
                  <c:v>12</c:v>
                </c:pt>
                <c:pt idx="31691">
                  <c:v>12</c:v>
                </c:pt>
                <c:pt idx="31692">
                  <c:v>12</c:v>
                </c:pt>
                <c:pt idx="31693">
                  <c:v>12</c:v>
                </c:pt>
                <c:pt idx="31694">
                  <c:v>12</c:v>
                </c:pt>
                <c:pt idx="31695">
                  <c:v>12</c:v>
                </c:pt>
                <c:pt idx="31696">
                  <c:v>12</c:v>
                </c:pt>
                <c:pt idx="31697">
                  <c:v>12</c:v>
                </c:pt>
                <c:pt idx="31698">
                  <c:v>12</c:v>
                </c:pt>
                <c:pt idx="31699">
                  <c:v>12</c:v>
                </c:pt>
                <c:pt idx="31700">
                  <c:v>12</c:v>
                </c:pt>
                <c:pt idx="31701">
                  <c:v>12</c:v>
                </c:pt>
                <c:pt idx="31702">
                  <c:v>12</c:v>
                </c:pt>
                <c:pt idx="31703">
                  <c:v>12</c:v>
                </c:pt>
                <c:pt idx="31704">
                  <c:v>12</c:v>
                </c:pt>
                <c:pt idx="31705">
                  <c:v>12</c:v>
                </c:pt>
                <c:pt idx="31706">
                  <c:v>12</c:v>
                </c:pt>
                <c:pt idx="31707">
                  <c:v>12</c:v>
                </c:pt>
                <c:pt idx="31708">
                  <c:v>12</c:v>
                </c:pt>
                <c:pt idx="31709">
                  <c:v>12</c:v>
                </c:pt>
                <c:pt idx="31710">
                  <c:v>12</c:v>
                </c:pt>
                <c:pt idx="31711">
                  <c:v>12</c:v>
                </c:pt>
                <c:pt idx="31712">
                  <c:v>12</c:v>
                </c:pt>
                <c:pt idx="31713">
                  <c:v>12</c:v>
                </c:pt>
                <c:pt idx="31714">
                  <c:v>12</c:v>
                </c:pt>
                <c:pt idx="31715">
                  <c:v>12</c:v>
                </c:pt>
                <c:pt idx="31716">
                  <c:v>12</c:v>
                </c:pt>
                <c:pt idx="31717">
                  <c:v>12</c:v>
                </c:pt>
                <c:pt idx="31718">
                  <c:v>12</c:v>
                </c:pt>
                <c:pt idx="31719">
                  <c:v>12</c:v>
                </c:pt>
                <c:pt idx="31720">
                  <c:v>12</c:v>
                </c:pt>
                <c:pt idx="31721">
                  <c:v>12</c:v>
                </c:pt>
                <c:pt idx="31722">
                  <c:v>12</c:v>
                </c:pt>
                <c:pt idx="31723">
                  <c:v>12</c:v>
                </c:pt>
                <c:pt idx="31724">
                  <c:v>12</c:v>
                </c:pt>
                <c:pt idx="31725">
                  <c:v>12</c:v>
                </c:pt>
                <c:pt idx="31726">
                  <c:v>12</c:v>
                </c:pt>
                <c:pt idx="31727">
                  <c:v>12</c:v>
                </c:pt>
                <c:pt idx="31728">
                  <c:v>12</c:v>
                </c:pt>
                <c:pt idx="31729">
                  <c:v>12</c:v>
                </c:pt>
                <c:pt idx="31730">
                  <c:v>12</c:v>
                </c:pt>
                <c:pt idx="31731">
                  <c:v>12</c:v>
                </c:pt>
                <c:pt idx="31732">
                  <c:v>12</c:v>
                </c:pt>
                <c:pt idx="31733">
                  <c:v>12</c:v>
                </c:pt>
                <c:pt idx="31734">
                  <c:v>12</c:v>
                </c:pt>
                <c:pt idx="31735">
                  <c:v>12</c:v>
                </c:pt>
                <c:pt idx="31736">
                  <c:v>12</c:v>
                </c:pt>
                <c:pt idx="31737">
                  <c:v>12</c:v>
                </c:pt>
                <c:pt idx="31738">
                  <c:v>12</c:v>
                </c:pt>
                <c:pt idx="31739">
                  <c:v>12</c:v>
                </c:pt>
                <c:pt idx="31740">
                  <c:v>12</c:v>
                </c:pt>
                <c:pt idx="31741">
                  <c:v>12</c:v>
                </c:pt>
                <c:pt idx="31742">
                  <c:v>12</c:v>
                </c:pt>
                <c:pt idx="31743">
                  <c:v>12</c:v>
                </c:pt>
                <c:pt idx="31744">
                  <c:v>12</c:v>
                </c:pt>
                <c:pt idx="31745">
                  <c:v>12</c:v>
                </c:pt>
                <c:pt idx="31746">
                  <c:v>12</c:v>
                </c:pt>
                <c:pt idx="31747">
                  <c:v>12</c:v>
                </c:pt>
                <c:pt idx="31748">
                  <c:v>12</c:v>
                </c:pt>
                <c:pt idx="31749">
                  <c:v>12</c:v>
                </c:pt>
                <c:pt idx="31750">
                  <c:v>12</c:v>
                </c:pt>
                <c:pt idx="31751">
                  <c:v>12</c:v>
                </c:pt>
                <c:pt idx="31752">
                  <c:v>12</c:v>
                </c:pt>
                <c:pt idx="31753">
                  <c:v>12</c:v>
                </c:pt>
                <c:pt idx="31754">
                  <c:v>12</c:v>
                </c:pt>
                <c:pt idx="31755">
                  <c:v>12</c:v>
                </c:pt>
                <c:pt idx="31756">
                  <c:v>12</c:v>
                </c:pt>
                <c:pt idx="31757">
                  <c:v>12</c:v>
                </c:pt>
                <c:pt idx="31758">
                  <c:v>12</c:v>
                </c:pt>
                <c:pt idx="31759">
                  <c:v>12</c:v>
                </c:pt>
                <c:pt idx="31760">
                  <c:v>12</c:v>
                </c:pt>
                <c:pt idx="31761">
                  <c:v>12</c:v>
                </c:pt>
                <c:pt idx="31762">
                  <c:v>12</c:v>
                </c:pt>
                <c:pt idx="31763">
                  <c:v>12</c:v>
                </c:pt>
                <c:pt idx="31764">
                  <c:v>12</c:v>
                </c:pt>
                <c:pt idx="31765">
                  <c:v>12</c:v>
                </c:pt>
                <c:pt idx="31766">
                  <c:v>12</c:v>
                </c:pt>
                <c:pt idx="31767">
                  <c:v>12</c:v>
                </c:pt>
                <c:pt idx="31768">
                  <c:v>12</c:v>
                </c:pt>
                <c:pt idx="31769">
                  <c:v>12</c:v>
                </c:pt>
                <c:pt idx="31770">
                  <c:v>12</c:v>
                </c:pt>
                <c:pt idx="31771">
                  <c:v>12</c:v>
                </c:pt>
                <c:pt idx="31772">
                  <c:v>12</c:v>
                </c:pt>
                <c:pt idx="31773">
                  <c:v>12</c:v>
                </c:pt>
                <c:pt idx="31774">
                  <c:v>12</c:v>
                </c:pt>
                <c:pt idx="31775">
                  <c:v>12</c:v>
                </c:pt>
                <c:pt idx="31776">
                  <c:v>12</c:v>
                </c:pt>
                <c:pt idx="31777">
                  <c:v>12</c:v>
                </c:pt>
                <c:pt idx="31778">
                  <c:v>12</c:v>
                </c:pt>
                <c:pt idx="31779">
                  <c:v>12</c:v>
                </c:pt>
                <c:pt idx="31780">
                  <c:v>12</c:v>
                </c:pt>
                <c:pt idx="31781">
                  <c:v>12</c:v>
                </c:pt>
                <c:pt idx="31782">
                  <c:v>12</c:v>
                </c:pt>
                <c:pt idx="31783">
                  <c:v>12</c:v>
                </c:pt>
                <c:pt idx="31784">
                  <c:v>12</c:v>
                </c:pt>
                <c:pt idx="31785">
                  <c:v>12</c:v>
                </c:pt>
                <c:pt idx="31786">
                  <c:v>12</c:v>
                </c:pt>
                <c:pt idx="31787">
                  <c:v>12</c:v>
                </c:pt>
                <c:pt idx="31788">
                  <c:v>12</c:v>
                </c:pt>
                <c:pt idx="31789">
                  <c:v>12</c:v>
                </c:pt>
                <c:pt idx="31790">
                  <c:v>12</c:v>
                </c:pt>
                <c:pt idx="31791">
                  <c:v>12</c:v>
                </c:pt>
                <c:pt idx="31792">
                  <c:v>12</c:v>
                </c:pt>
                <c:pt idx="31793">
                  <c:v>12</c:v>
                </c:pt>
                <c:pt idx="31794">
                  <c:v>12</c:v>
                </c:pt>
                <c:pt idx="31795">
                  <c:v>12</c:v>
                </c:pt>
                <c:pt idx="31796">
                  <c:v>12</c:v>
                </c:pt>
                <c:pt idx="31797">
                  <c:v>12</c:v>
                </c:pt>
                <c:pt idx="31798">
                  <c:v>12</c:v>
                </c:pt>
                <c:pt idx="31799">
                  <c:v>12</c:v>
                </c:pt>
                <c:pt idx="31800">
                  <c:v>12</c:v>
                </c:pt>
                <c:pt idx="31801">
                  <c:v>12</c:v>
                </c:pt>
                <c:pt idx="31802">
                  <c:v>12</c:v>
                </c:pt>
                <c:pt idx="31803">
                  <c:v>12</c:v>
                </c:pt>
                <c:pt idx="31804">
                  <c:v>12</c:v>
                </c:pt>
                <c:pt idx="31805">
                  <c:v>12</c:v>
                </c:pt>
                <c:pt idx="31806">
                  <c:v>12</c:v>
                </c:pt>
                <c:pt idx="31807">
                  <c:v>12</c:v>
                </c:pt>
                <c:pt idx="31808">
                  <c:v>12</c:v>
                </c:pt>
                <c:pt idx="31809">
                  <c:v>12</c:v>
                </c:pt>
                <c:pt idx="31810">
                  <c:v>12</c:v>
                </c:pt>
                <c:pt idx="31811">
                  <c:v>12</c:v>
                </c:pt>
                <c:pt idx="31812">
                  <c:v>12</c:v>
                </c:pt>
                <c:pt idx="31813">
                  <c:v>12</c:v>
                </c:pt>
                <c:pt idx="31814">
                  <c:v>12</c:v>
                </c:pt>
                <c:pt idx="31815">
                  <c:v>12</c:v>
                </c:pt>
                <c:pt idx="31816">
                  <c:v>12</c:v>
                </c:pt>
                <c:pt idx="31817">
                  <c:v>12</c:v>
                </c:pt>
                <c:pt idx="31818">
                  <c:v>12</c:v>
                </c:pt>
                <c:pt idx="31819">
                  <c:v>12</c:v>
                </c:pt>
                <c:pt idx="31820">
                  <c:v>12</c:v>
                </c:pt>
                <c:pt idx="31821">
                  <c:v>12</c:v>
                </c:pt>
                <c:pt idx="31822">
                  <c:v>12</c:v>
                </c:pt>
                <c:pt idx="31823">
                  <c:v>12</c:v>
                </c:pt>
                <c:pt idx="31824">
                  <c:v>12</c:v>
                </c:pt>
                <c:pt idx="31825">
                  <c:v>12</c:v>
                </c:pt>
                <c:pt idx="31826">
                  <c:v>12</c:v>
                </c:pt>
                <c:pt idx="31827">
                  <c:v>12</c:v>
                </c:pt>
                <c:pt idx="31828">
                  <c:v>12</c:v>
                </c:pt>
                <c:pt idx="31829">
                  <c:v>12</c:v>
                </c:pt>
                <c:pt idx="31830">
                  <c:v>12</c:v>
                </c:pt>
                <c:pt idx="31831">
                  <c:v>12</c:v>
                </c:pt>
                <c:pt idx="31832">
                  <c:v>12</c:v>
                </c:pt>
                <c:pt idx="31833">
                  <c:v>12</c:v>
                </c:pt>
                <c:pt idx="31834">
                  <c:v>12</c:v>
                </c:pt>
                <c:pt idx="31835">
                  <c:v>12</c:v>
                </c:pt>
                <c:pt idx="31836">
                  <c:v>12</c:v>
                </c:pt>
                <c:pt idx="31837">
                  <c:v>12</c:v>
                </c:pt>
                <c:pt idx="31838">
                  <c:v>12</c:v>
                </c:pt>
                <c:pt idx="31839">
                  <c:v>12</c:v>
                </c:pt>
                <c:pt idx="31840">
                  <c:v>12</c:v>
                </c:pt>
                <c:pt idx="31841">
                  <c:v>12</c:v>
                </c:pt>
                <c:pt idx="31842">
                  <c:v>12</c:v>
                </c:pt>
                <c:pt idx="31843">
                  <c:v>12</c:v>
                </c:pt>
                <c:pt idx="31844">
                  <c:v>12</c:v>
                </c:pt>
                <c:pt idx="31845">
                  <c:v>12</c:v>
                </c:pt>
                <c:pt idx="31846">
                  <c:v>12</c:v>
                </c:pt>
                <c:pt idx="31847">
                  <c:v>12</c:v>
                </c:pt>
                <c:pt idx="31848">
                  <c:v>12</c:v>
                </c:pt>
                <c:pt idx="31849">
                  <c:v>12</c:v>
                </c:pt>
                <c:pt idx="31850">
                  <c:v>12</c:v>
                </c:pt>
                <c:pt idx="31851">
                  <c:v>12</c:v>
                </c:pt>
                <c:pt idx="31852">
                  <c:v>12</c:v>
                </c:pt>
                <c:pt idx="31853">
                  <c:v>12</c:v>
                </c:pt>
                <c:pt idx="31854">
                  <c:v>12</c:v>
                </c:pt>
                <c:pt idx="31855">
                  <c:v>12</c:v>
                </c:pt>
                <c:pt idx="31856">
                  <c:v>12</c:v>
                </c:pt>
                <c:pt idx="31857">
                  <c:v>12</c:v>
                </c:pt>
                <c:pt idx="31858">
                  <c:v>12</c:v>
                </c:pt>
                <c:pt idx="31859">
                  <c:v>12</c:v>
                </c:pt>
                <c:pt idx="31860">
                  <c:v>12</c:v>
                </c:pt>
                <c:pt idx="31861">
                  <c:v>12</c:v>
                </c:pt>
                <c:pt idx="31862">
                  <c:v>12</c:v>
                </c:pt>
                <c:pt idx="31863">
                  <c:v>12</c:v>
                </c:pt>
                <c:pt idx="31864">
                  <c:v>12</c:v>
                </c:pt>
                <c:pt idx="31865">
                  <c:v>12</c:v>
                </c:pt>
                <c:pt idx="31866">
                  <c:v>12</c:v>
                </c:pt>
                <c:pt idx="31867">
                  <c:v>12</c:v>
                </c:pt>
                <c:pt idx="31868">
                  <c:v>12</c:v>
                </c:pt>
                <c:pt idx="31869">
                  <c:v>12</c:v>
                </c:pt>
                <c:pt idx="31870">
                  <c:v>12</c:v>
                </c:pt>
                <c:pt idx="31871">
                  <c:v>12</c:v>
                </c:pt>
                <c:pt idx="31872">
                  <c:v>12</c:v>
                </c:pt>
                <c:pt idx="31873">
                  <c:v>12</c:v>
                </c:pt>
                <c:pt idx="31874">
                  <c:v>12</c:v>
                </c:pt>
                <c:pt idx="31875">
                  <c:v>12</c:v>
                </c:pt>
                <c:pt idx="31876">
                  <c:v>12</c:v>
                </c:pt>
                <c:pt idx="31877">
                  <c:v>12</c:v>
                </c:pt>
                <c:pt idx="31878">
                  <c:v>12</c:v>
                </c:pt>
                <c:pt idx="31879">
                  <c:v>12</c:v>
                </c:pt>
                <c:pt idx="31880">
                  <c:v>12</c:v>
                </c:pt>
                <c:pt idx="31881">
                  <c:v>12</c:v>
                </c:pt>
                <c:pt idx="31882">
                  <c:v>12</c:v>
                </c:pt>
                <c:pt idx="31883">
                  <c:v>12</c:v>
                </c:pt>
                <c:pt idx="31884">
                  <c:v>12</c:v>
                </c:pt>
                <c:pt idx="31885">
                  <c:v>12</c:v>
                </c:pt>
                <c:pt idx="31886">
                  <c:v>12</c:v>
                </c:pt>
                <c:pt idx="31887">
                  <c:v>12</c:v>
                </c:pt>
                <c:pt idx="31888">
                  <c:v>12</c:v>
                </c:pt>
                <c:pt idx="31889">
                  <c:v>12</c:v>
                </c:pt>
                <c:pt idx="31890">
                  <c:v>12</c:v>
                </c:pt>
                <c:pt idx="31891">
                  <c:v>12</c:v>
                </c:pt>
                <c:pt idx="31892">
                  <c:v>12</c:v>
                </c:pt>
                <c:pt idx="31893">
                  <c:v>12</c:v>
                </c:pt>
                <c:pt idx="31894">
                  <c:v>12</c:v>
                </c:pt>
                <c:pt idx="31895">
                  <c:v>12</c:v>
                </c:pt>
                <c:pt idx="31896">
                  <c:v>12</c:v>
                </c:pt>
                <c:pt idx="31897">
                  <c:v>12</c:v>
                </c:pt>
                <c:pt idx="31898">
                  <c:v>12</c:v>
                </c:pt>
                <c:pt idx="31899">
                  <c:v>12</c:v>
                </c:pt>
                <c:pt idx="31900">
                  <c:v>12</c:v>
                </c:pt>
                <c:pt idx="31901">
                  <c:v>12</c:v>
                </c:pt>
                <c:pt idx="31902">
                  <c:v>12</c:v>
                </c:pt>
                <c:pt idx="31903">
                  <c:v>12</c:v>
                </c:pt>
                <c:pt idx="31904">
                  <c:v>12</c:v>
                </c:pt>
                <c:pt idx="31905">
                  <c:v>12</c:v>
                </c:pt>
                <c:pt idx="31906">
                  <c:v>12</c:v>
                </c:pt>
                <c:pt idx="31907">
                  <c:v>12</c:v>
                </c:pt>
                <c:pt idx="31908">
                  <c:v>12</c:v>
                </c:pt>
                <c:pt idx="31909">
                  <c:v>12</c:v>
                </c:pt>
                <c:pt idx="31910">
                  <c:v>12</c:v>
                </c:pt>
                <c:pt idx="31911">
                  <c:v>12</c:v>
                </c:pt>
                <c:pt idx="31912">
                  <c:v>12</c:v>
                </c:pt>
                <c:pt idx="31913">
                  <c:v>12</c:v>
                </c:pt>
                <c:pt idx="31914">
                  <c:v>12</c:v>
                </c:pt>
                <c:pt idx="31915">
                  <c:v>12</c:v>
                </c:pt>
                <c:pt idx="31916">
                  <c:v>12</c:v>
                </c:pt>
                <c:pt idx="31917">
                  <c:v>12</c:v>
                </c:pt>
                <c:pt idx="31918">
                  <c:v>12</c:v>
                </c:pt>
                <c:pt idx="31919">
                  <c:v>12</c:v>
                </c:pt>
                <c:pt idx="31920">
                  <c:v>12</c:v>
                </c:pt>
                <c:pt idx="31921">
                  <c:v>12</c:v>
                </c:pt>
                <c:pt idx="31922">
                  <c:v>12</c:v>
                </c:pt>
                <c:pt idx="31923">
                  <c:v>12</c:v>
                </c:pt>
                <c:pt idx="31924">
                  <c:v>12</c:v>
                </c:pt>
                <c:pt idx="31925">
                  <c:v>12</c:v>
                </c:pt>
                <c:pt idx="31926">
                  <c:v>12</c:v>
                </c:pt>
                <c:pt idx="31927">
                  <c:v>12</c:v>
                </c:pt>
                <c:pt idx="31928">
                  <c:v>12</c:v>
                </c:pt>
                <c:pt idx="31929">
                  <c:v>12</c:v>
                </c:pt>
                <c:pt idx="31930">
                  <c:v>12</c:v>
                </c:pt>
                <c:pt idx="31931">
                  <c:v>12</c:v>
                </c:pt>
                <c:pt idx="31932">
                  <c:v>12</c:v>
                </c:pt>
                <c:pt idx="31933">
                  <c:v>12</c:v>
                </c:pt>
                <c:pt idx="31934">
                  <c:v>12</c:v>
                </c:pt>
                <c:pt idx="31935">
                  <c:v>12</c:v>
                </c:pt>
                <c:pt idx="31936">
                  <c:v>12</c:v>
                </c:pt>
                <c:pt idx="31937">
                  <c:v>12</c:v>
                </c:pt>
                <c:pt idx="31938">
                  <c:v>12</c:v>
                </c:pt>
                <c:pt idx="31939">
                  <c:v>12</c:v>
                </c:pt>
                <c:pt idx="31940">
                  <c:v>12</c:v>
                </c:pt>
                <c:pt idx="31941">
                  <c:v>12</c:v>
                </c:pt>
                <c:pt idx="31942">
                  <c:v>12</c:v>
                </c:pt>
                <c:pt idx="31943">
                  <c:v>12</c:v>
                </c:pt>
                <c:pt idx="31944">
                  <c:v>12</c:v>
                </c:pt>
                <c:pt idx="31945">
                  <c:v>12</c:v>
                </c:pt>
                <c:pt idx="31946">
                  <c:v>12</c:v>
                </c:pt>
                <c:pt idx="31947">
                  <c:v>12</c:v>
                </c:pt>
                <c:pt idx="31948">
                  <c:v>12</c:v>
                </c:pt>
                <c:pt idx="31949">
                  <c:v>12</c:v>
                </c:pt>
                <c:pt idx="31950">
                  <c:v>12</c:v>
                </c:pt>
                <c:pt idx="31951">
                  <c:v>12</c:v>
                </c:pt>
                <c:pt idx="31952">
                  <c:v>12</c:v>
                </c:pt>
                <c:pt idx="31953">
                  <c:v>12</c:v>
                </c:pt>
                <c:pt idx="31954">
                  <c:v>12</c:v>
                </c:pt>
                <c:pt idx="31955">
                  <c:v>12</c:v>
                </c:pt>
                <c:pt idx="31956">
                  <c:v>12</c:v>
                </c:pt>
                <c:pt idx="31957">
                  <c:v>12</c:v>
                </c:pt>
                <c:pt idx="31958">
                  <c:v>12</c:v>
                </c:pt>
                <c:pt idx="31959">
                  <c:v>12</c:v>
                </c:pt>
                <c:pt idx="31960">
                  <c:v>12</c:v>
                </c:pt>
                <c:pt idx="31961">
                  <c:v>12</c:v>
                </c:pt>
                <c:pt idx="31962">
                  <c:v>12</c:v>
                </c:pt>
                <c:pt idx="31963">
                  <c:v>12</c:v>
                </c:pt>
                <c:pt idx="31964">
                  <c:v>12</c:v>
                </c:pt>
                <c:pt idx="31965">
                  <c:v>12</c:v>
                </c:pt>
                <c:pt idx="31966">
                  <c:v>12</c:v>
                </c:pt>
                <c:pt idx="31967">
                  <c:v>12</c:v>
                </c:pt>
                <c:pt idx="31968">
                  <c:v>12</c:v>
                </c:pt>
                <c:pt idx="31969">
                  <c:v>12</c:v>
                </c:pt>
                <c:pt idx="31970">
                  <c:v>12</c:v>
                </c:pt>
                <c:pt idx="31971">
                  <c:v>12</c:v>
                </c:pt>
                <c:pt idx="31972">
                  <c:v>12</c:v>
                </c:pt>
                <c:pt idx="31973">
                  <c:v>12</c:v>
                </c:pt>
                <c:pt idx="31974">
                  <c:v>12</c:v>
                </c:pt>
                <c:pt idx="31975">
                  <c:v>12</c:v>
                </c:pt>
                <c:pt idx="31976">
                  <c:v>12</c:v>
                </c:pt>
                <c:pt idx="31977">
                  <c:v>12</c:v>
                </c:pt>
                <c:pt idx="31978">
                  <c:v>12</c:v>
                </c:pt>
                <c:pt idx="31979">
                  <c:v>12</c:v>
                </c:pt>
                <c:pt idx="31980">
                  <c:v>12</c:v>
                </c:pt>
                <c:pt idx="31981">
                  <c:v>12</c:v>
                </c:pt>
                <c:pt idx="31982">
                  <c:v>12</c:v>
                </c:pt>
                <c:pt idx="31983">
                  <c:v>12</c:v>
                </c:pt>
                <c:pt idx="31984">
                  <c:v>12</c:v>
                </c:pt>
                <c:pt idx="31985">
                  <c:v>12</c:v>
                </c:pt>
                <c:pt idx="31986">
                  <c:v>12</c:v>
                </c:pt>
                <c:pt idx="31987">
                  <c:v>12</c:v>
                </c:pt>
                <c:pt idx="31988">
                  <c:v>12</c:v>
                </c:pt>
                <c:pt idx="31989">
                  <c:v>12</c:v>
                </c:pt>
                <c:pt idx="31990">
                  <c:v>12</c:v>
                </c:pt>
                <c:pt idx="31991">
                  <c:v>12</c:v>
                </c:pt>
                <c:pt idx="31992">
                  <c:v>12</c:v>
                </c:pt>
                <c:pt idx="31993">
                  <c:v>12</c:v>
                </c:pt>
                <c:pt idx="31994">
                  <c:v>12</c:v>
                </c:pt>
                <c:pt idx="31995">
                  <c:v>12</c:v>
                </c:pt>
                <c:pt idx="31996">
                  <c:v>12</c:v>
                </c:pt>
                <c:pt idx="31997">
                  <c:v>12</c:v>
                </c:pt>
                <c:pt idx="31998">
                  <c:v>12</c:v>
                </c:pt>
                <c:pt idx="31999">
                  <c:v>12</c:v>
                </c:pt>
                <c:pt idx="32000">
                  <c:v>12</c:v>
                </c:pt>
                <c:pt idx="32001">
                  <c:v>12</c:v>
                </c:pt>
                <c:pt idx="32002">
                  <c:v>12</c:v>
                </c:pt>
                <c:pt idx="32003">
                  <c:v>12</c:v>
                </c:pt>
                <c:pt idx="32004">
                  <c:v>12</c:v>
                </c:pt>
                <c:pt idx="32005">
                  <c:v>12</c:v>
                </c:pt>
                <c:pt idx="32006">
                  <c:v>12</c:v>
                </c:pt>
                <c:pt idx="32007">
                  <c:v>12</c:v>
                </c:pt>
                <c:pt idx="32008">
                  <c:v>12</c:v>
                </c:pt>
                <c:pt idx="32009">
                  <c:v>12</c:v>
                </c:pt>
                <c:pt idx="32010">
                  <c:v>12</c:v>
                </c:pt>
                <c:pt idx="32011">
                  <c:v>12</c:v>
                </c:pt>
                <c:pt idx="32012">
                  <c:v>12</c:v>
                </c:pt>
                <c:pt idx="32013">
                  <c:v>12</c:v>
                </c:pt>
                <c:pt idx="32014">
                  <c:v>12</c:v>
                </c:pt>
                <c:pt idx="32015">
                  <c:v>12</c:v>
                </c:pt>
                <c:pt idx="32016">
                  <c:v>12</c:v>
                </c:pt>
                <c:pt idx="32017">
                  <c:v>12</c:v>
                </c:pt>
                <c:pt idx="32018">
                  <c:v>12</c:v>
                </c:pt>
                <c:pt idx="32019">
                  <c:v>12</c:v>
                </c:pt>
                <c:pt idx="32020">
                  <c:v>12</c:v>
                </c:pt>
                <c:pt idx="32021">
                  <c:v>12</c:v>
                </c:pt>
                <c:pt idx="32022">
                  <c:v>12</c:v>
                </c:pt>
                <c:pt idx="32023">
                  <c:v>12</c:v>
                </c:pt>
                <c:pt idx="32024">
                  <c:v>12</c:v>
                </c:pt>
                <c:pt idx="32025">
                  <c:v>12</c:v>
                </c:pt>
                <c:pt idx="32026">
                  <c:v>12</c:v>
                </c:pt>
                <c:pt idx="32027">
                  <c:v>12</c:v>
                </c:pt>
                <c:pt idx="32028">
                  <c:v>12</c:v>
                </c:pt>
                <c:pt idx="32029">
                  <c:v>12</c:v>
                </c:pt>
                <c:pt idx="32030">
                  <c:v>12</c:v>
                </c:pt>
                <c:pt idx="32031">
                  <c:v>12</c:v>
                </c:pt>
                <c:pt idx="32032">
                  <c:v>12</c:v>
                </c:pt>
                <c:pt idx="32033">
                  <c:v>12</c:v>
                </c:pt>
                <c:pt idx="32034">
                  <c:v>12</c:v>
                </c:pt>
                <c:pt idx="32035">
                  <c:v>12</c:v>
                </c:pt>
                <c:pt idx="32036">
                  <c:v>12</c:v>
                </c:pt>
                <c:pt idx="32037">
                  <c:v>12</c:v>
                </c:pt>
                <c:pt idx="32038">
                  <c:v>12</c:v>
                </c:pt>
                <c:pt idx="32039">
                  <c:v>12</c:v>
                </c:pt>
                <c:pt idx="32040">
                  <c:v>12</c:v>
                </c:pt>
                <c:pt idx="32041">
                  <c:v>12</c:v>
                </c:pt>
                <c:pt idx="32042">
                  <c:v>12</c:v>
                </c:pt>
                <c:pt idx="32043">
                  <c:v>12</c:v>
                </c:pt>
                <c:pt idx="32044">
                  <c:v>12</c:v>
                </c:pt>
                <c:pt idx="32045">
                  <c:v>12</c:v>
                </c:pt>
                <c:pt idx="32046">
                  <c:v>12</c:v>
                </c:pt>
                <c:pt idx="32047">
                  <c:v>12</c:v>
                </c:pt>
                <c:pt idx="32048">
                  <c:v>12</c:v>
                </c:pt>
                <c:pt idx="32049">
                  <c:v>12</c:v>
                </c:pt>
                <c:pt idx="32050">
                  <c:v>12</c:v>
                </c:pt>
                <c:pt idx="32051">
                  <c:v>12</c:v>
                </c:pt>
                <c:pt idx="32052">
                  <c:v>12</c:v>
                </c:pt>
                <c:pt idx="32053">
                  <c:v>12</c:v>
                </c:pt>
                <c:pt idx="32054">
                  <c:v>12</c:v>
                </c:pt>
                <c:pt idx="32055">
                  <c:v>12</c:v>
                </c:pt>
                <c:pt idx="32056">
                  <c:v>12</c:v>
                </c:pt>
                <c:pt idx="32057">
                  <c:v>12</c:v>
                </c:pt>
                <c:pt idx="32058">
                  <c:v>12</c:v>
                </c:pt>
                <c:pt idx="32059">
                  <c:v>12</c:v>
                </c:pt>
                <c:pt idx="32060">
                  <c:v>12</c:v>
                </c:pt>
                <c:pt idx="32061">
                  <c:v>12</c:v>
                </c:pt>
                <c:pt idx="32062">
                  <c:v>12</c:v>
                </c:pt>
                <c:pt idx="32063">
                  <c:v>12</c:v>
                </c:pt>
                <c:pt idx="32064">
                  <c:v>12</c:v>
                </c:pt>
                <c:pt idx="32065">
                  <c:v>12</c:v>
                </c:pt>
                <c:pt idx="32066">
                  <c:v>12</c:v>
                </c:pt>
                <c:pt idx="32067">
                  <c:v>12</c:v>
                </c:pt>
                <c:pt idx="32068">
                  <c:v>12</c:v>
                </c:pt>
                <c:pt idx="32069">
                  <c:v>12</c:v>
                </c:pt>
                <c:pt idx="32070">
                  <c:v>12</c:v>
                </c:pt>
                <c:pt idx="32071">
                  <c:v>12</c:v>
                </c:pt>
                <c:pt idx="32072">
                  <c:v>12</c:v>
                </c:pt>
                <c:pt idx="32073">
                  <c:v>12</c:v>
                </c:pt>
                <c:pt idx="32074">
                  <c:v>12</c:v>
                </c:pt>
                <c:pt idx="32075">
                  <c:v>12</c:v>
                </c:pt>
                <c:pt idx="32076">
                  <c:v>12</c:v>
                </c:pt>
                <c:pt idx="32077">
                  <c:v>12</c:v>
                </c:pt>
                <c:pt idx="32078">
                  <c:v>12</c:v>
                </c:pt>
                <c:pt idx="32079">
                  <c:v>12</c:v>
                </c:pt>
                <c:pt idx="32080">
                  <c:v>12</c:v>
                </c:pt>
                <c:pt idx="32081">
                  <c:v>12</c:v>
                </c:pt>
                <c:pt idx="32082">
                  <c:v>12</c:v>
                </c:pt>
                <c:pt idx="32083">
                  <c:v>12</c:v>
                </c:pt>
                <c:pt idx="32084">
                  <c:v>12</c:v>
                </c:pt>
                <c:pt idx="32085">
                  <c:v>12</c:v>
                </c:pt>
                <c:pt idx="32086">
                  <c:v>12</c:v>
                </c:pt>
                <c:pt idx="32087">
                  <c:v>12</c:v>
                </c:pt>
                <c:pt idx="32088">
                  <c:v>12</c:v>
                </c:pt>
                <c:pt idx="32089">
                  <c:v>12</c:v>
                </c:pt>
                <c:pt idx="32090">
                  <c:v>12</c:v>
                </c:pt>
                <c:pt idx="32091">
                  <c:v>12</c:v>
                </c:pt>
                <c:pt idx="32092">
                  <c:v>12</c:v>
                </c:pt>
                <c:pt idx="32093">
                  <c:v>12</c:v>
                </c:pt>
                <c:pt idx="32094">
                  <c:v>12</c:v>
                </c:pt>
                <c:pt idx="32095">
                  <c:v>12</c:v>
                </c:pt>
                <c:pt idx="32096">
                  <c:v>12</c:v>
                </c:pt>
                <c:pt idx="32097">
                  <c:v>12</c:v>
                </c:pt>
                <c:pt idx="32098">
                  <c:v>12</c:v>
                </c:pt>
                <c:pt idx="32099">
                  <c:v>12</c:v>
                </c:pt>
                <c:pt idx="32100">
                  <c:v>12</c:v>
                </c:pt>
                <c:pt idx="32101">
                  <c:v>12</c:v>
                </c:pt>
                <c:pt idx="32102">
                  <c:v>12</c:v>
                </c:pt>
                <c:pt idx="32103">
                  <c:v>12</c:v>
                </c:pt>
                <c:pt idx="32104">
                  <c:v>12</c:v>
                </c:pt>
                <c:pt idx="32105">
                  <c:v>12</c:v>
                </c:pt>
                <c:pt idx="32106">
                  <c:v>12</c:v>
                </c:pt>
                <c:pt idx="32107">
                  <c:v>12</c:v>
                </c:pt>
                <c:pt idx="32108">
                  <c:v>12</c:v>
                </c:pt>
                <c:pt idx="32109">
                  <c:v>12</c:v>
                </c:pt>
                <c:pt idx="32110">
                  <c:v>12</c:v>
                </c:pt>
                <c:pt idx="32111">
                  <c:v>12</c:v>
                </c:pt>
                <c:pt idx="32112">
                  <c:v>12</c:v>
                </c:pt>
                <c:pt idx="32113">
                  <c:v>12</c:v>
                </c:pt>
                <c:pt idx="32114">
                  <c:v>12</c:v>
                </c:pt>
                <c:pt idx="32115">
                  <c:v>12</c:v>
                </c:pt>
                <c:pt idx="32116">
                  <c:v>12</c:v>
                </c:pt>
                <c:pt idx="32117">
                  <c:v>12</c:v>
                </c:pt>
                <c:pt idx="32118">
                  <c:v>12</c:v>
                </c:pt>
                <c:pt idx="32119">
                  <c:v>12</c:v>
                </c:pt>
                <c:pt idx="32120">
                  <c:v>12</c:v>
                </c:pt>
                <c:pt idx="32121">
                  <c:v>12</c:v>
                </c:pt>
                <c:pt idx="32122">
                  <c:v>12</c:v>
                </c:pt>
                <c:pt idx="32123">
                  <c:v>12</c:v>
                </c:pt>
                <c:pt idx="32124">
                  <c:v>12</c:v>
                </c:pt>
                <c:pt idx="32125">
                  <c:v>12</c:v>
                </c:pt>
                <c:pt idx="32126">
                  <c:v>12</c:v>
                </c:pt>
                <c:pt idx="32127">
                  <c:v>12</c:v>
                </c:pt>
                <c:pt idx="32128">
                  <c:v>12</c:v>
                </c:pt>
                <c:pt idx="32129">
                  <c:v>12</c:v>
                </c:pt>
                <c:pt idx="32130">
                  <c:v>12</c:v>
                </c:pt>
                <c:pt idx="32131">
                  <c:v>12</c:v>
                </c:pt>
                <c:pt idx="32132">
                  <c:v>12</c:v>
                </c:pt>
                <c:pt idx="32133">
                  <c:v>12</c:v>
                </c:pt>
                <c:pt idx="32134">
                  <c:v>12</c:v>
                </c:pt>
                <c:pt idx="32135">
                  <c:v>12</c:v>
                </c:pt>
                <c:pt idx="32136">
                  <c:v>12</c:v>
                </c:pt>
                <c:pt idx="32137">
                  <c:v>12</c:v>
                </c:pt>
                <c:pt idx="32138">
                  <c:v>12</c:v>
                </c:pt>
                <c:pt idx="32139">
                  <c:v>12</c:v>
                </c:pt>
                <c:pt idx="32140">
                  <c:v>12</c:v>
                </c:pt>
                <c:pt idx="32141">
                  <c:v>12</c:v>
                </c:pt>
                <c:pt idx="32142">
                  <c:v>12</c:v>
                </c:pt>
                <c:pt idx="32143">
                  <c:v>12</c:v>
                </c:pt>
                <c:pt idx="32144">
                  <c:v>12</c:v>
                </c:pt>
                <c:pt idx="32145">
                  <c:v>12</c:v>
                </c:pt>
                <c:pt idx="32146">
                  <c:v>12</c:v>
                </c:pt>
                <c:pt idx="32147">
                  <c:v>12</c:v>
                </c:pt>
                <c:pt idx="32148">
                  <c:v>12</c:v>
                </c:pt>
                <c:pt idx="32149">
                  <c:v>12</c:v>
                </c:pt>
                <c:pt idx="32150">
                  <c:v>12</c:v>
                </c:pt>
                <c:pt idx="32151">
                  <c:v>12</c:v>
                </c:pt>
                <c:pt idx="32152">
                  <c:v>12</c:v>
                </c:pt>
                <c:pt idx="32153">
                  <c:v>12</c:v>
                </c:pt>
                <c:pt idx="32154">
                  <c:v>12</c:v>
                </c:pt>
                <c:pt idx="32155">
                  <c:v>12</c:v>
                </c:pt>
                <c:pt idx="32156">
                  <c:v>12</c:v>
                </c:pt>
                <c:pt idx="32157">
                  <c:v>12</c:v>
                </c:pt>
                <c:pt idx="32158">
                  <c:v>12</c:v>
                </c:pt>
                <c:pt idx="32159">
                  <c:v>12</c:v>
                </c:pt>
                <c:pt idx="32160">
                  <c:v>12</c:v>
                </c:pt>
                <c:pt idx="32161">
                  <c:v>12</c:v>
                </c:pt>
                <c:pt idx="32162">
                  <c:v>12</c:v>
                </c:pt>
                <c:pt idx="32163">
                  <c:v>12</c:v>
                </c:pt>
                <c:pt idx="32164">
                  <c:v>12</c:v>
                </c:pt>
                <c:pt idx="32165">
                  <c:v>12</c:v>
                </c:pt>
                <c:pt idx="32166">
                  <c:v>12</c:v>
                </c:pt>
                <c:pt idx="32167">
                  <c:v>12</c:v>
                </c:pt>
                <c:pt idx="32168">
                  <c:v>12</c:v>
                </c:pt>
                <c:pt idx="32169">
                  <c:v>12</c:v>
                </c:pt>
                <c:pt idx="32170">
                  <c:v>12</c:v>
                </c:pt>
                <c:pt idx="32171">
                  <c:v>12</c:v>
                </c:pt>
                <c:pt idx="32172">
                  <c:v>12</c:v>
                </c:pt>
                <c:pt idx="32173">
                  <c:v>12</c:v>
                </c:pt>
                <c:pt idx="32174">
                  <c:v>12</c:v>
                </c:pt>
                <c:pt idx="32175">
                  <c:v>12</c:v>
                </c:pt>
                <c:pt idx="32176">
                  <c:v>12</c:v>
                </c:pt>
                <c:pt idx="32177">
                  <c:v>12</c:v>
                </c:pt>
                <c:pt idx="32178">
                  <c:v>12</c:v>
                </c:pt>
                <c:pt idx="32179">
                  <c:v>12</c:v>
                </c:pt>
                <c:pt idx="32180">
                  <c:v>12</c:v>
                </c:pt>
                <c:pt idx="32181">
                  <c:v>12</c:v>
                </c:pt>
                <c:pt idx="32182">
                  <c:v>12</c:v>
                </c:pt>
                <c:pt idx="32183">
                  <c:v>12</c:v>
                </c:pt>
                <c:pt idx="32184">
                  <c:v>12</c:v>
                </c:pt>
                <c:pt idx="32185">
                  <c:v>12</c:v>
                </c:pt>
                <c:pt idx="32186">
                  <c:v>12</c:v>
                </c:pt>
                <c:pt idx="32187">
                  <c:v>12</c:v>
                </c:pt>
                <c:pt idx="32188">
                  <c:v>12</c:v>
                </c:pt>
                <c:pt idx="32189">
                  <c:v>12</c:v>
                </c:pt>
                <c:pt idx="32190">
                  <c:v>12</c:v>
                </c:pt>
                <c:pt idx="32191">
                  <c:v>12</c:v>
                </c:pt>
                <c:pt idx="32192">
                  <c:v>12</c:v>
                </c:pt>
                <c:pt idx="32193">
                  <c:v>12</c:v>
                </c:pt>
                <c:pt idx="32194">
                  <c:v>12</c:v>
                </c:pt>
                <c:pt idx="32195">
                  <c:v>12</c:v>
                </c:pt>
                <c:pt idx="32196">
                  <c:v>12</c:v>
                </c:pt>
                <c:pt idx="32197">
                  <c:v>12</c:v>
                </c:pt>
                <c:pt idx="32198">
                  <c:v>12</c:v>
                </c:pt>
                <c:pt idx="32199">
                  <c:v>12</c:v>
                </c:pt>
                <c:pt idx="32200">
                  <c:v>12</c:v>
                </c:pt>
                <c:pt idx="32201">
                  <c:v>12</c:v>
                </c:pt>
                <c:pt idx="32202">
                  <c:v>12</c:v>
                </c:pt>
                <c:pt idx="32203">
                  <c:v>12</c:v>
                </c:pt>
                <c:pt idx="32204">
                  <c:v>12</c:v>
                </c:pt>
                <c:pt idx="32205">
                  <c:v>12</c:v>
                </c:pt>
                <c:pt idx="32206">
                  <c:v>12</c:v>
                </c:pt>
                <c:pt idx="32207">
                  <c:v>12</c:v>
                </c:pt>
                <c:pt idx="32208">
                  <c:v>12</c:v>
                </c:pt>
                <c:pt idx="32209">
                  <c:v>12</c:v>
                </c:pt>
                <c:pt idx="32210">
                  <c:v>12</c:v>
                </c:pt>
                <c:pt idx="32211">
                  <c:v>12</c:v>
                </c:pt>
                <c:pt idx="32212">
                  <c:v>12</c:v>
                </c:pt>
                <c:pt idx="32213">
                  <c:v>12</c:v>
                </c:pt>
                <c:pt idx="32214">
                  <c:v>12</c:v>
                </c:pt>
                <c:pt idx="32215">
                  <c:v>12</c:v>
                </c:pt>
                <c:pt idx="32216">
                  <c:v>12</c:v>
                </c:pt>
                <c:pt idx="32217">
                  <c:v>12</c:v>
                </c:pt>
                <c:pt idx="32218">
                  <c:v>12</c:v>
                </c:pt>
                <c:pt idx="32219">
                  <c:v>12</c:v>
                </c:pt>
                <c:pt idx="32220">
                  <c:v>12</c:v>
                </c:pt>
                <c:pt idx="32221">
                  <c:v>12</c:v>
                </c:pt>
                <c:pt idx="32222">
                  <c:v>12</c:v>
                </c:pt>
                <c:pt idx="32223">
                  <c:v>12</c:v>
                </c:pt>
                <c:pt idx="32224">
                  <c:v>12</c:v>
                </c:pt>
                <c:pt idx="32225">
                  <c:v>12</c:v>
                </c:pt>
                <c:pt idx="32226">
                  <c:v>12</c:v>
                </c:pt>
                <c:pt idx="32227">
                  <c:v>12</c:v>
                </c:pt>
                <c:pt idx="32228">
                  <c:v>12</c:v>
                </c:pt>
                <c:pt idx="32229">
                  <c:v>12</c:v>
                </c:pt>
                <c:pt idx="32230">
                  <c:v>12</c:v>
                </c:pt>
                <c:pt idx="32231">
                  <c:v>12</c:v>
                </c:pt>
                <c:pt idx="32232">
                  <c:v>12</c:v>
                </c:pt>
                <c:pt idx="32233">
                  <c:v>12</c:v>
                </c:pt>
                <c:pt idx="32234">
                  <c:v>12</c:v>
                </c:pt>
                <c:pt idx="32235">
                  <c:v>12</c:v>
                </c:pt>
                <c:pt idx="32236">
                  <c:v>12</c:v>
                </c:pt>
                <c:pt idx="32237">
                  <c:v>12</c:v>
                </c:pt>
                <c:pt idx="32238">
                  <c:v>12</c:v>
                </c:pt>
                <c:pt idx="32239">
                  <c:v>12</c:v>
                </c:pt>
                <c:pt idx="32240">
                  <c:v>12</c:v>
                </c:pt>
                <c:pt idx="32241">
                  <c:v>12</c:v>
                </c:pt>
                <c:pt idx="32242">
                  <c:v>12</c:v>
                </c:pt>
                <c:pt idx="32243">
                  <c:v>12</c:v>
                </c:pt>
                <c:pt idx="32244">
                  <c:v>12</c:v>
                </c:pt>
                <c:pt idx="32245">
                  <c:v>12</c:v>
                </c:pt>
                <c:pt idx="32246">
                  <c:v>12</c:v>
                </c:pt>
                <c:pt idx="32247">
                  <c:v>12</c:v>
                </c:pt>
                <c:pt idx="32248">
                  <c:v>12</c:v>
                </c:pt>
                <c:pt idx="32249">
                  <c:v>12</c:v>
                </c:pt>
                <c:pt idx="32250">
                  <c:v>12</c:v>
                </c:pt>
                <c:pt idx="32251">
                  <c:v>12</c:v>
                </c:pt>
                <c:pt idx="32252">
                  <c:v>12</c:v>
                </c:pt>
                <c:pt idx="32253">
                  <c:v>12</c:v>
                </c:pt>
                <c:pt idx="32254">
                  <c:v>12</c:v>
                </c:pt>
                <c:pt idx="32255">
                  <c:v>12</c:v>
                </c:pt>
                <c:pt idx="32256">
                  <c:v>12</c:v>
                </c:pt>
                <c:pt idx="32257">
                  <c:v>12</c:v>
                </c:pt>
                <c:pt idx="32258">
                  <c:v>12</c:v>
                </c:pt>
                <c:pt idx="32259">
                  <c:v>12</c:v>
                </c:pt>
                <c:pt idx="32260">
                  <c:v>12</c:v>
                </c:pt>
                <c:pt idx="32261">
                  <c:v>12</c:v>
                </c:pt>
                <c:pt idx="32262">
                  <c:v>12</c:v>
                </c:pt>
                <c:pt idx="32263">
                  <c:v>12</c:v>
                </c:pt>
                <c:pt idx="32264">
                  <c:v>12</c:v>
                </c:pt>
                <c:pt idx="32265">
                  <c:v>12</c:v>
                </c:pt>
                <c:pt idx="32266">
                  <c:v>12</c:v>
                </c:pt>
                <c:pt idx="32267">
                  <c:v>12</c:v>
                </c:pt>
                <c:pt idx="32268">
                  <c:v>12</c:v>
                </c:pt>
                <c:pt idx="32269">
                  <c:v>12</c:v>
                </c:pt>
                <c:pt idx="32270">
                  <c:v>12</c:v>
                </c:pt>
                <c:pt idx="32271">
                  <c:v>12</c:v>
                </c:pt>
                <c:pt idx="32272">
                  <c:v>12</c:v>
                </c:pt>
                <c:pt idx="32273">
                  <c:v>12</c:v>
                </c:pt>
                <c:pt idx="32274">
                  <c:v>12</c:v>
                </c:pt>
                <c:pt idx="32275">
                  <c:v>12</c:v>
                </c:pt>
                <c:pt idx="32276">
                  <c:v>12</c:v>
                </c:pt>
                <c:pt idx="32277">
                  <c:v>12</c:v>
                </c:pt>
                <c:pt idx="32278">
                  <c:v>12</c:v>
                </c:pt>
                <c:pt idx="32279">
                  <c:v>12</c:v>
                </c:pt>
                <c:pt idx="32280">
                  <c:v>12</c:v>
                </c:pt>
                <c:pt idx="32281">
                  <c:v>12</c:v>
                </c:pt>
                <c:pt idx="32282">
                  <c:v>12</c:v>
                </c:pt>
                <c:pt idx="32283">
                  <c:v>12</c:v>
                </c:pt>
                <c:pt idx="32284">
                  <c:v>12</c:v>
                </c:pt>
                <c:pt idx="32285">
                  <c:v>12</c:v>
                </c:pt>
                <c:pt idx="32286">
                  <c:v>12</c:v>
                </c:pt>
                <c:pt idx="32287">
                  <c:v>12</c:v>
                </c:pt>
                <c:pt idx="32288">
                  <c:v>12</c:v>
                </c:pt>
                <c:pt idx="32289">
                  <c:v>12</c:v>
                </c:pt>
                <c:pt idx="32290">
                  <c:v>12</c:v>
                </c:pt>
                <c:pt idx="32291">
                  <c:v>12</c:v>
                </c:pt>
                <c:pt idx="32292">
                  <c:v>12</c:v>
                </c:pt>
                <c:pt idx="32293">
                  <c:v>12</c:v>
                </c:pt>
                <c:pt idx="32294">
                  <c:v>12</c:v>
                </c:pt>
                <c:pt idx="32295">
                  <c:v>12</c:v>
                </c:pt>
                <c:pt idx="32296">
                  <c:v>12</c:v>
                </c:pt>
                <c:pt idx="32297">
                  <c:v>12</c:v>
                </c:pt>
                <c:pt idx="32298">
                  <c:v>12</c:v>
                </c:pt>
                <c:pt idx="32299">
                  <c:v>12</c:v>
                </c:pt>
                <c:pt idx="32300">
                  <c:v>12</c:v>
                </c:pt>
                <c:pt idx="32301">
                  <c:v>12</c:v>
                </c:pt>
                <c:pt idx="32302">
                  <c:v>12</c:v>
                </c:pt>
                <c:pt idx="32303">
                  <c:v>12</c:v>
                </c:pt>
                <c:pt idx="32304">
                  <c:v>12</c:v>
                </c:pt>
                <c:pt idx="32305">
                  <c:v>12</c:v>
                </c:pt>
                <c:pt idx="32306">
                  <c:v>12</c:v>
                </c:pt>
                <c:pt idx="32307">
                  <c:v>12</c:v>
                </c:pt>
                <c:pt idx="32308">
                  <c:v>12</c:v>
                </c:pt>
                <c:pt idx="32309">
                  <c:v>12</c:v>
                </c:pt>
                <c:pt idx="32310">
                  <c:v>12</c:v>
                </c:pt>
                <c:pt idx="32311">
                  <c:v>12</c:v>
                </c:pt>
                <c:pt idx="32312">
                  <c:v>12</c:v>
                </c:pt>
                <c:pt idx="32313">
                  <c:v>12</c:v>
                </c:pt>
                <c:pt idx="32314">
                  <c:v>12</c:v>
                </c:pt>
                <c:pt idx="32315">
                  <c:v>12</c:v>
                </c:pt>
                <c:pt idx="32316">
                  <c:v>12</c:v>
                </c:pt>
                <c:pt idx="32317">
                  <c:v>12</c:v>
                </c:pt>
                <c:pt idx="32318">
                  <c:v>12</c:v>
                </c:pt>
                <c:pt idx="32319">
                  <c:v>12</c:v>
                </c:pt>
                <c:pt idx="32320">
                  <c:v>12</c:v>
                </c:pt>
                <c:pt idx="32321">
                  <c:v>12</c:v>
                </c:pt>
                <c:pt idx="32322">
                  <c:v>12</c:v>
                </c:pt>
                <c:pt idx="32323">
                  <c:v>12</c:v>
                </c:pt>
                <c:pt idx="32324">
                  <c:v>12</c:v>
                </c:pt>
                <c:pt idx="32325">
                  <c:v>12</c:v>
                </c:pt>
                <c:pt idx="32326">
                  <c:v>12</c:v>
                </c:pt>
                <c:pt idx="32327">
                  <c:v>12</c:v>
                </c:pt>
                <c:pt idx="32328">
                  <c:v>12</c:v>
                </c:pt>
                <c:pt idx="32329">
                  <c:v>12</c:v>
                </c:pt>
                <c:pt idx="32330">
                  <c:v>12</c:v>
                </c:pt>
                <c:pt idx="32331">
                  <c:v>12</c:v>
                </c:pt>
                <c:pt idx="32332">
                  <c:v>12</c:v>
                </c:pt>
                <c:pt idx="32333">
                  <c:v>12</c:v>
                </c:pt>
                <c:pt idx="32334">
                  <c:v>12</c:v>
                </c:pt>
                <c:pt idx="32335">
                  <c:v>12</c:v>
                </c:pt>
                <c:pt idx="32336">
                  <c:v>12</c:v>
                </c:pt>
                <c:pt idx="32337">
                  <c:v>12</c:v>
                </c:pt>
                <c:pt idx="32338">
                  <c:v>12</c:v>
                </c:pt>
                <c:pt idx="32339">
                  <c:v>12</c:v>
                </c:pt>
                <c:pt idx="32340">
                  <c:v>12</c:v>
                </c:pt>
                <c:pt idx="32341">
                  <c:v>12</c:v>
                </c:pt>
                <c:pt idx="32342">
                  <c:v>12</c:v>
                </c:pt>
                <c:pt idx="32343">
                  <c:v>12</c:v>
                </c:pt>
                <c:pt idx="32344">
                  <c:v>12</c:v>
                </c:pt>
                <c:pt idx="32345">
                  <c:v>12</c:v>
                </c:pt>
                <c:pt idx="32346">
                  <c:v>12</c:v>
                </c:pt>
                <c:pt idx="32347">
                  <c:v>12</c:v>
                </c:pt>
                <c:pt idx="32348">
                  <c:v>12</c:v>
                </c:pt>
                <c:pt idx="32349">
                  <c:v>12</c:v>
                </c:pt>
                <c:pt idx="32350">
                  <c:v>12</c:v>
                </c:pt>
                <c:pt idx="32351">
                  <c:v>12</c:v>
                </c:pt>
                <c:pt idx="32352">
                  <c:v>12</c:v>
                </c:pt>
                <c:pt idx="32353">
                  <c:v>12</c:v>
                </c:pt>
                <c:pt idx="32354">
                  <c:v>12</c:v>
                </c:pt>
                <c:pt idx="32355">
                  <c:v>12</c:v>
                </c:pt>
                <c:pt idx="32356">
                  <c:v>12</c:v>
                </c:pt>
                <c:pt idx="32357">
                  <c:v>12</c:v>
                </c:pt>
                <c:pt idx="32358">
                  <c:v>12</c:v>
                </c:pt>
                <c:pt idx="32359">
                  <c:v>12</c:v>
                </c:pt>
                <c:pt idx="32360">
                  <c:v>12</c:v>
                </c:pt>
                <c:pt idx="32361">
                  <c:v>12</c:v>
                </c:pt>
                <c:pt idx="32362">
                  <c:v>12</c:v>
                </c:pt>
                <c:pt idx="32363">
                  <c:v>12</c:v>
                </c:pt>
                <c:pt idx="32364">
                  <c:v>12</c:v>
                </c:pt>
                <c:pt idx="32365">
                  <c:v>12</c:v>
                </c:pt>
                <c:pt idx="32366">
                  <c:v>12</c:v>
                </c:pt>
                <c:pt idx="32367">
                  <c:v>12</c:v>
                </c:pt>
                <c:pt idx="32368">
                  <c:v>12</c:v>
                </c:pt>
                <c:pt idx="32369">
                  <c:v>12</c:v>
                </c:pt>
                <c:pt idx="32370">
                  <c:v>12</c:v>
                </c:pt>
                <c:pt idx="32371">
                  <c:v>12</c:v>
                </c:pt>
                <c:pt idx="32372">
                  <c:v>12</c:v>
                </c:pt>
                <c:pt idx="32373">
                  <c:v>12</c:v>
                </c:pt>
                <c:pt idx="32374">
                  <c:v>12</c:v>
                </c:pt>
                <c:pt idx="32375">
                  <c:v>12</c:v>
                </c:pt>
                <c:pt idx="32376">
                  <c:v>12</c:v>
                </c:pt>
                <c:pt idx="32377">
                  <c:v>12</c:v>
                </c:pt>
                <c:pt idx="32378">
                  <c:v>12</c:v>
                </c:pt>
                <c:pt idx="32379">
                  <c:v>12</c:v>
                </c:pt>
                <c:pt idx="32380">
                  <c:v>12</c:v>
                </c:pt>
                <c:pt idx="32381">
                  <c:v>12</c:v>
                </c:pt>
                <c:pt idx="32382">
                  <c:v>12</c:v>
                </c:pt>
                <c:pt idx="32383">
                  <c:v>12</c:v>
                </c:pt>
                <c:pt idx="32384">
                  <c:v>12</c:v>
                </c:pt>
                <c:pt idx="32385">
                  <c:v>12</c:v>
                </c:pt>
                <c:pt idx="32386">
                  <c:v>12</c:v>
                </c:pt>
                <c:pt idx="32387">
                  <c:v>12</c:v>
                </c:pt>
                <c:pt idx="32388">
                  <c:v>12</c:v>
                </c:pt>
                <c:pt idx="32389">
                  <c:v>12</c:v>
                </c:pt>
                <c:pt idx="32390">
                  <c:v>12</c:v>
                </c:pt>
                <c:pt idx="32391">
                  <c:v>12</c:v>
                </c:pt>
                <c:pt idx="32392">
                  <c:v>12</c:v>
                </c:pt>
                <c:pt idx="32393">
                  <c:v>12</c:v>
                </c:pt>
                <c:pt idx="32394">
                  <c:v>12</c:v>
                </c:pt>
                <c:pt idx="32395">
                  <c:v>12</c:v>
                </c:pt>
                <c:pt idx="32396">
                  <c:v>12</c:v>
                </c:pt>
                <c:pt idx="32397">
                  <c:v>12</c:v>
                </c:pt>
                <c:pt idx="32398">
                  <c:v>12</c:v>
                </c:pt>
                <c:pt idx="32399">
                  <c:v>12</c:v>
                </c:pt>
                <c:pt idx="32400">
                  <c:v>12</c:v>
                </c:pt>
                <c:pt idx="32401">
                  <c:v>12</c:v>
                </c:pt>
                <c:pt idx="32402">
                  <c:v>12</c:v>
                </c:pt>
                <c:pt idx="32403">
                  <c:v>12</c:v>
                </c:pt>
                <c:pt idx="32404">
                  <c:v>12</c:v>
                </c:pt>
                <c:pt idx="32405">
                  <c:v>12</c:v>
                </c:pt>
                <c:pt idx="32406">
                  <c:v>12</c:v>
                </c:pt>
                <c:pt idx="32407">
                  <c:v>12</c:v>
                </c:pt>
                <c:pt idx="32408">
                  <c:v>12</c:v>
                </c:pt>
                <c:pt idx="32409">
                  <c:v>12</c:v>
                </c:pt>
                <c:pt idx="32410">
                  <c:v>12</c:v>
                </c:pt>
                <c:pt idx="32411">
                  <c:v>12</c:v>
                </c:pt>
                <c:pt idx="32412">
                  <c:v>12</c:v>
                </c:pt>
                <c:pt idx="32413">
                  <c:v>12</c:v>
                </c:pt>
                <c:pt idx="32414">
                  <c:v>12</c:v>
                </c:pt>
                <c:pt idx="32415">
                  <c:v>12</c:v>
                </c:pt>
                <c:pt idx="32416">
                  <c:v>12</c:v>
                </c:pt>
                <c:pt idx="32417">
                  <c:v>12</c:v>
                </c:pt>
                <c:pt idx="32418">
                  <c:v>12</c:v>
                </c:pt>
                <c:pt idx="32419">
                  <c:v>12</c:v>
                </c:pt>
                <c:pt idx="32420">
                  <c:v>12</c:v>
                </c:pt>
                <c:pt idx="32421">
                  <c:v>12</c:v>
                </c:pt>
                <c:pt idx="32422">
                  <c:v>12</c:v>
                </c:pt>
                <c:pt idx="32423">
                  <c:v>12</c:v>
                </c:pt>
                <c:pt idx="32424">
                  <c:v>12</c:v>
                </c:pt>
                <c:pt idx="32425">
                  <c:v>12</c:v>
                </c:pt>
                <c:pt idx="32426">
                  <c:v>12</c:v>
                </c:pt>
                <c:pt idx="32427">
                  <c:v>12</c:v>
                </c:pt>
                <c:pt idx="32428">
                  <c:v>12</c:v>
                </c:pt>
                <c:pt idx="32429">
                  <c:v>12</c:v>
                </c:pt>
                <c:pt idx="32430">
                  <c:v>12</c:v>
                </c:pt>
                <c:pt idx="32431">
                  <c:v>12</c:v>
                </c:pt>
                <c:pt idx="32432">
                  <c:v>12</c:v>
                </c:pt>
                <c:pt idx="32433">
                  <c:v>12</c:v>
                </c:pt>
                <c:pt idx="32434">
                  <c:v>12</c:v>
                </c:pt>
                <c:pt idx="32435">
                  <c:v>12</c:v>
                </c:pt>
                <c:pt idx="32436">
                  <c:v>12</c:v>
                </c:pt>
                <c:pt idx="32437">
                  <c:v>12</c:v>
                </c:pt>
                <c:pt idx="32438">
                  <c:v>12</c:v>
                </c:pt>
                <c:pt idx="32439">
                  <c:v>12</c:v>
                </c:pt>
                <c:pt idx="32440">
                  <c:v>12</c:v>
                </c:pt>
                <c:pt idx="32441">
                  <c:v>12</c:v>
                </c:pt>
                <c:pt idx="32442">
                  <c:v>12</c:v>
                </c:pt>
                <c:pt idx="32443">
                  <c:v>12</c:v>
                </c:pt>
                <c:pt idx="32444">
                  <c:v>12</c:v>
                </c:pt>
                <c:pt idx="32445">
                  <c:v>12</c:v>
                </c:pt>
                <c:pt idx="32446">
                  <c:v>12</c:v>
                </c:pt>
                <c:pt idx="32447">
                  <c:v>12</c:v>
                </c:pt>
                <c:pt idx="32448">
                  <c:v>12</c:v>
                </c:pt>
                <c:pt idx="32449">
                  <c:v>12</c:v>
                </c:pt>
                <c:pt idx="32450">
                  <c:v>12</c:v>
                </c:pt>
                <c:pt idx="32451">
                  <c:v>12</c:v>
                </c:pt>
                <c:pt idx="32452">
                  <c:v>12</c:v>
                </c:pt>
                <c:pt idx="32453">
                  <c:v>12</c:v>
                </c:pt>
                <c:pt idx="32454">
                  <c:v>12</c:v>
                </c:pt>
                <c:pt idx="32455">
                  <c:v>12</c:v>
                </c:pt>
                <c:pt idx="32456">
                  <c:v>12</c:v>
                </c:pt>
                <c:pt idx="32457">
                  <c:v>12</c:v>
                </c:pt>
                <c:pt idx="32458">
                  <c:v>12</c:v>
                </c:pt>
                <c:pt idx="32459">
                  <c:v>12</c:v>
                </c:pt>
                <c:pt idx="32460">
                  <c:v>12</c:v>
                </c:pt>
                <c:pt idx="32461">
                  <c:v>12</c:v>
                </c:pt>
                <c:pt idx="32462">
                  <c:v>12</c:v>
                </c:pt>
                <c:pt idx="32463">
                  <c:v>12</c:v>
                </c:pt>
                <c:pt idx="32464">
                  <c:v>12</c:v>
                </c:pt>
                <c:pt idx="32465">
                  <c:v>12</c:v>
                </c:pt>
                <c:pt idx="32466">
                  <c:v>12</c:v>
                </c:pt>
                <c:pt idx="32467">
                  <c:v>12</c:v>
                </c:pt>
                <c:pt idx="32468">
                  <c:v>12</c:v>
                </c:pt>
                <c:pt idx="32469">
                  <c:v>12</c:v>
                </c:pt>
                <c:pt idx="32470">
                  <c:v>12</c:v>
                </c:pt>
                <c:pt idx="32471">
                  <c:v>12</c:v>
                </c:pt>
                <c:pt idx="32472">
                  <c:v>12</c:v>
                </c:pt>
                <c:pt idx="32473">
                  <c:v>12</c:v>
                </c:pt>
                <c:pt idx="32474">
                  <c:v>12</c:v>
                </c:pt>
                <c:pt idx="32475">
                  <c:v>12</c:v>
                </c:pt>
                <c:pt idx="32476">
                  <c:v>12</c:v>
                </c:pt>
                <c:pt idx="32477">
                  <c:v>12</c:v>
                </c:pt>
                <c:pt idx="32478">
                  <c:v>12</c:v>
                </c:pt>
                <c:pt idx="32479">
                  <c:v>12</c:v>
                </c:pt>
                <c:pt idx="32480">
                  <c:v>12</c:v>
                </c:pt>
                <c:pt idx="32481">
                  <c:v>12</c:v>
                </c:pt>
                <c:pt idx="32482">
                  <c:v>12</c:v>
                </c:pt>
                <c:pt idx="32483">
                  <c:v>12</c:v>
                </c:pt>
                <c:pt idx="32484">
                  <c:v>12</c:v>
                </c:pt>
                <c:pt idx="32485">
                  <c:v>12</c:v>
                </c:pt>
                <c:pt idx="32486">
                  <c:v>12</c:v>
                </c:pt>
                <c:pt idx="32487">
                  <c:v>12</c:v>
                </c:pt>
                <c:pt idx="32488">
                  <c:v>12</c:v>
                </c:pt>
                <c:pt idx="32489">
                  <c:v>12</c:v>
                </c:pt>
                <c:pt idx="32490">
                  <c:v>12</c:v>
                </c:pt>
                <c:pt idx="32491">
                  <c:v>12</c:v>
                </c:pt>
                <c:pt idx="32492">
                  <c:v>12</c:v>
                </c:pt>
                <c:pt idx="32493">
                  <c:v>12</c:v>
                </c:pt>
                <c:pt idx="32494">
                  <c:v>12</c:v>
                </c:pt>
                <c:pt idx="32495">
                  <c:v>12</c:v>
                </c:pt>
                <c:pt idx="32496">
                  <c:v>12</c:v>
                </c:pt>
                <c:pt idx="32497">
                  <c:v>12</c:v>
                </c:pt>
                <c:pt idx="32498">
                  <c:v>12</c:v>
                </c:pt>
                <c:pt idx="32499">
                  <c:v>12</c:v>
                </c:pt>
                <c:pt idx="32500">
                  <c:v>12</c:v>
                </c:pt>
                <c:pt idx="32501">
                  <c:v>12</c:v>
                </c:pt>
                <c:pt idx="32502">
                  <c:v>12</c:v>
                </c:pt>
                <c:pt idx="32503">
                  <c:v>12</c:v>
                </c:pt>
                <c:pt idx="32504">
                  <c:v>12</c:v>
                </c:pt>
                <c:pt idx="32505">
                  <c:v>12</c:v>
                </c:pt>
                <c:pt idx="32506">
                  <c:v>12</c:v>
                </c:pt>
                <c:pt idx="32507">
                  <c:v>12</c:v>
                </c:pt>
                <c:pt idx="32508">
                  <c:v>12</c:v>
                </c:pt>
                <c:pt idx="32509">
                  <c:v>12</c:v>
                </c:pt>
                <c:pt idx="32510">
                  <c:v>12</c:v>
                </c:pt>
                <c:pt idx="32511">
                  <c:v>12</c:v>
                </c:pt>
                <c:pt idx="32512">
                  <c:v>12</c:v>
                </c:pt>
                <c:pt idx="32513">
                  <c:v>12</c:v>
                </c:pt>
                <c:pt idx="32514">
                  <c:v>12</c:v>
                </c:pt>
                <c:pt idx="32515">
                  <c:v>12</c:v>
                </c:pt>
                <c:pt idx="32516">
                  <c:v>12</c:v>
                </c:pt>
                <c:pt idx="32517">
                  <c:v>12</c:v>
                </c:pt>
                <c:pt idx="32518">
                  <c:v>12</c:v>
                </c:pt>
                <c:pt idx="32519">
                  <c:v>12</c:v>
                </c:pt>
                <c:pt idx="32520">
                  <c:v>12</c:v>
                </c:pt>
                <c:pt idx="32521">
                  <c:v>12</c:v>
                </c:pt>
                <c:pt idx="32522">
                  <c:v>12</c:v>
                </c:pt>
                <c:pt idx="32523">
                  <c:v>12</c:v>
                </c:pt>
                <c:pt idx="32524">
                  <c:v>12</c:v>
                </c:pt>
                <c:pt idx="32525">
                  <c:v>12</c:v>
                </c:pt>
                <c:pt idx="32526">
                  <c:v>12</c:v>
                </c:pt>
                <c:pt idx="32527">
                  <c:v>12</c:v>
                </c:pt>
                <c:pt idx="32528">
                  <c:v>12</c:v>
                </c:pt>
                <c:pt idx="32529">
                  <c:v>12</c:v>
                </c:pt>
                <c:pt idx="32530">
                  <c:v>12</c:v>
                </c:pt>
                <c:pt idx="32531">
                  <c:v>12</c:v>
                </c:pt>
                <c:pt idx="32532">
                  <c:v>12</c:v>
                </c:pt>
                <c:pt idx="32533">
                  <c:v>12</c:v>
                </c:pt>
                <c:pt idx="32534">
                  <c:v>12</c:v>
                </c:pt>
                <c:pt idx="32535">
                  <c:v>12</c:v>
                </c:pt>
                <c:pt idx="32536">
                  <c:v>12</c:v>
                </c:pt>
                <c:pt idx="32537">
                  <c:v>12</c:v>
                </c:pt>
                <c:pt idx="32538">
                  <c:v>12</c:v>
                </c:pt>
                <c:pt idx="32539">
                  <c:v>12</c:v>
                </c:pt>
                <c:pt idx="32540">
                  <c:v>12</c:v>
                </c:pt>
                <c:pt idx="32541">
                  <c:v>12</c:v>
                </c:pt>
                <c:pt idx="32542">
                  <c:v>12</c:v>
                </c:pt>
                <c:pt idx="32543">
                  <c:v>12</c:v>
                </c:pt>
                <c:pt idx="32544">
                  <c:v>12</c:v>
                </c:pt>
                <c:pt idx="32545">
                  <c:v>12</c:v>
                </c:pt>
                <c:pt idx="32546">
                  <c:v>12</c:v>
                </c:pt>
                <c:pt idx="32547">
                  <c:v>12</c:v>
                </c:pt>
                <c:pt idx="32548">
                  <c:v>12</c:v>
                </c:pt>
                <c:pt idx="32549">
                  <c:v>12</c:v>
                </c:pt>
                <c:pt idx="32550">
                  <c:v>12</c:v>
                </c:pt>
                <c:pt idx="32551">
                  <c:v>12</c:v>
                </c:pt>
                <c:pt idx="32552">
                  <c:v>12</c:v>
                </c:pt>
                <c:pt idx="32553">
                  <c:v>12</c:v>
                </c:pt>
                <c:pt idx="32554">
                  <c:v>12</c:v>
                </c:pt>
                <c:pt idx="32555">
                  <c:v>12</c:v>
                </c:pt>
                <c:pt idx="32556">
                  <c:v>12</c:v>
                </c:pt>
                <c:pt idx="32557">
                  <c:v>12</c:v>
                </c:pt>
                <c:pt idx="32558">
                  <c:v>12</c:v>
                </c:pt>
                <c:pt idx="32559">
                  <c:v>12</c:v>
                </c:pt>
                <c:pt idx="32560">
                  <c:v>12</c:v>
                </c:pt>
                <c:pt idx="32561">
                  <c:v>12</c:v>
                </c:pt>
                <c:pt idx="32562">
                  <c:v>12</c:v>
                </c:pt>
                <c:pt idx="32563">
                  <c:v>12</c:v>
                </c:pt>
                <c:pt idx="32564">
                  <c:v>12</c:v>
                </c:pt>
                <c:pt idx="32565">
                  <c:v>12</c:v>
                </c:pt>
                <c:pt idx="32566">
                  <c:v>12</c:v>
                </c:pt>
                <c:pt idx="32567">
                  <c:v>12</c:v>
                </c:pt>
                <c:pt idx="32568">
                  <c:v>12</c:v>
                </c:pt>
                <c:pt idx="32569">
                  <c:v>12</c:v>
                </c:pt>
                <c:pt idx="32570">
                  <c:v>12</c:v>
                </c:pt>
                <c:pt idx="32571">
                  <c:v>12</c:v>
                </c:pt>
                <c:pt idx="32572">
                  <c:v>12</c:v>
                </c:pt>
                <c:pt idx="32573">
                  <c:v>12</c:v>
                </c:pt>
                <c:pt idx="32574">
                  <c:v>12</c:v>
                </c:pt>
                <c:pt idx="32575">
                  <c:v>12</c:v>
                </c:pt>
                <c:pt idx="32576">
                  <c:v>12</c:v>
                </c:pt>
                <c:pt idx="32577">
                  <c:v>12</c:v>
                </c:pt>
                <c:pt idx="32578">
                  <c:v>12</c:v>
                </c:pt>
                <c:pt idx="32579">
                  <c:v>12</c:v>
                </c:pt>
                <c:pt idx="32580">
                  <c:v>12</c:v>
                </c:pt>
                <c:pt idx="32581">
                  <c:v>12</c:v>
                </c:pt>
                <c:pt idx="32582">
                  <c:v>12</c:v>
                </c:pt>
                <c:pt idx="32583">
                  <c:v>12</c:v>
                </c:pt>
                <c:pt idx="32584">
                  <c:v>12</c:v>
                </c:pt>
                <c:pt idx="32585">
                  <c:v>12</c:v>
                </c:pt>
                <c:pt idx="32586">
                  <c:v>12</c:v>
                </c:pt>
                <c:pt idx="32587">
                  <c:v>12</c:v>
                </c:pt>
                <c:pt idx="32588">
                  <c:v>12</c:v>
                </c:pt>
                <c:pt idx="32589">
                  <c:v>12</c:v>
                </c:pt>
                <c:pt idx="32590">
                  <c:v>12</c:v>
                </c:pt>
                <c:pt idx="32591">
                  <c:v>12</c:v>
                </c:pt>
                <c:pt idx="32592">
                  <c:v>12</c:v>
                </c:pt>
                <c:pt idx="32593">
                  <c:v>12</c:v>
                </c:pt>
                <c:pt idx="32594">
                  <c:v>12</c:v>
                </c:pt>
                <c:pt idx="32595">
                  <c:v>12</c:v>
                </c:pt>
                <c:pt idx="32596">
                  <c:v>12</c:v>
                </c:pt>
                <c:pt idx="32597">
                  <c:v>12</c:v>
                </c:pt>
                <c:pt idx="32598">
                  <c:v>12</c:v>
                </c:pt>
                <c:pt idx="32599">
                  <c:v>12</c:v>
                </c:pt>
                <c:pt idx="32600">
                  <c:v>12</c:v>
                </c:pt>
                <c:pt idx="32601">
                  <c:v>12</c:v>
                </c:pt>
                <c:pt idx="32602">
                  <c:v>12</c:v>
                </c:pt>
                <c:pt idx="32603">
                  <c:v>12</c:v>
                </c:pt>
                <c:pt idx="32604">
                  <c:v>12</c:v>
                </c:pt>
                <c:pt idx="32605">
                  <c:v>12</c:v>
                </c:pt>
                <c:pt idx="32606">
                  <c:v>12</c:v>
                </c:pt>
                <c:pt idx="32607">
                  <c:v>12</c:v>
                </c:pt>
                <c:pt idx="32608">
                  <c:v>12</c:v>
                </c:pt>
                <c:pt idx="32609">
                  <c:v>12</c:v>
                </c:pt>
                <c:pt idx="32610">
                  <c:v>12</c:v>
                </c:pt>
                <c:pt idx="32611">
                  <c:v>12</c:v>
                </c:pt>
                <c:pt idx="32612">
                  <c:v>12</c:v>
                </c:pt>
                <c:pt idx="32613">
                  <c:v>12</c:v>
                </c:pt>
                <c:pt idx="32614">
                  <c:v>12</c:v>
                </c:pt>
                <c:pt idx="32615">
                  <c:v>12</c:v>
                </c:pt>
                <c:pt idx="32616">
                  <c:v>12</c:v>
                </c:pt>
                <c:pt idx="32617">
                  <c:v>12</c:v>
                </c:pt>
                <c:pt idx="32618">
                  <c:v>12</c:v>
                </c:pt>
                <c:pt idx="32619">
                  <c:v>12</c:v>
                </c:pt>
                <c:pt idx="32620">
                  <c:v>12</c:v>
                </c:pt>
                <c:pt idx="32621">
                  <c:v>12</c:v>
                </c:pt>
                <c:pt idx="32622">
                  <c:v>12</c:v>
                </c:pt>
                <c:pt idx="32623">
                  <c:v>12</c:v>
                </c:pt>
                <c:pt idx="32624">
                  <c:v>12</c:v>
                </c:pt>
                <c:pt idx="32625">
                  <c:v>12</c:v>
                </c:pt>
                <c:pt idx="32626">
                  <c:v>12</c:v>
                </c:pt>
                <c:pt idx="32627">
                  <c:v>12</c:v>
                </c:pt>
                <c:pt idx="32628">
                  <c:v>12</c:v>
                </c:pt>
                <c:pt idx="32629">
                  <c:v>12</c:v>
                </c:pt>
                <c:pt idx="32630">
                  <c:v>12</c:v>
                </c:pt>
                <c:pt idx="32631">
                  <c:v>12</c:v>
                </c:pt>
                <c:pt idx="32632">
                  <c:v>12</c:v>
                </c:pt>
                <c:pt idx="32633">
                  <c:v>12</c:v>
                </c:pt>
                <c:pt idx="32634">
                  <c:v>12</c:v>
                </c:pt>
                <c:pt idx="32635">
                  <c:v>12</c:v>
                </c:pt>
                <c:pt idx="32636">
                  <c:v>12</c:v>
                </c:pt>
                <c:pt idx="32637">
                  <c:v>12</c:v>
                </c:pt>
                <c:pt idx="32638">
                  <c:v>12</c:v>
                </c:pt>
                <c:pt idx="32639">
                  <c:v>12</c:v>
                </c:pt>
                <c:pt idx="32640">
                  <c:v>12</c:v>
                </c:pt>
                <c:pt idx="32641">
                  <c:v>12</c:v>
                </c:pt>
                <c:pt idx="32642">
                  <c:v>12</c:v>
                </c:pt>
                <c:pt idx="32643">
                  <c:v>12</c:v>
                </c:pt>
                <c:pt idx="32644">
                  <c:v>12</c:v>
                </c:pt>
                <c:pt idx="32645">
                  <c:v>12</c:v>
                </c:pt>
                <c:pt idx="32646">
                  <c:v>12</c:v>
                </c:pt>
                <c:pt idx="32647">
                  <c:v>12</c:v>
                </c:pt>
                <c:pt idx="32648">
                  <c:v>12</c:v>
                </c:pt>
                <c:pt idx="32649">
                  <c:v>12</c:v>
                </c:pt>
                <c:pt idx="32650">
                  <c:v>12</c:v>
                </c:pt>
                <c:pt idx="32651">
                  <c:v>12</c:v>
                </c:pt>
                <c:pt idx="32652">
                  <c:v>12</c:v>
                </c:pt>
                <c:pt idx="32653">
                  <c:v>12</c:v>
                </c:pt>
                <c:pt idx="32654">
                  <c:v>12</c:v>
                </c:pt>
                <c:pt idx="32655">
                  <c:v>12</c:v>
                </c:pt>
                <c:pt idx="32656">
                  <c:v>12</c:v>
                </c:pt>
                <c:pt idx="32657">
                  <c:v>12</c:v>
                </c:pt>
                <c:pt idx="32658">
                  <c:v>12</c:v>
                </c:pt>
                <c:pt idx="32659">
                  <c:v>12</c:v>
                </c:pt>
                <c:pt idx="32660">
                  <c:v>12</c:v>
                </c:pt>
                <c:pt idx="32661">
                  <c:v>12</c:v>
                </c:pt>
                <c:pt idx="32662">
                  <c:v>12</c:v>
                </c:pt>
                <c:pt idx="32663">
                  <c:v>12</c:v>
                </c:pt>
                <c:pt idx="32664">
                  <c:v>12</c:v>
                </c:pt>
                <c:pt idx="32665">
                  <c:v>12</c:v>
                </c:pt>
                <c:pt idx="32666">
                  <c:v>12</c:v>
                </c:pt>
                <c:pt idx="32667">
                  <c:v>12</c:v>
                </c:pt>
                <c:pt idx="32668">
                  <c:v>12</c:v>
                </c:pt>
                <c:pt idx="32669">
                  <c:v>12</c:v>
                </c:pt>
                <c:pt idx="32670">
                  <c:v>12</c:v>
                </c:pt>
                <c:pt idx="32671">
                  <c:v>12</c:v>
                </c:pt>
                <c:pt idx="32672">
                  <c:v>12</c:v>
                </c:pt>
                <c:pt idx="32673">
                  <c:v>12</c:v>
                </c:pt>
                <c:pt idx="32674">
                  <c:v>12</c:v>
                </c:pt>
                <c:pt idx="32675">
                  <c:v>12</c:v>
                </c:pt>
                <c:pt idx="32676">
                  <c:v>12</c:v>
                </c:pt>
                <c:pt idx="32677">
                  <c:v>12</c:v>
                </c:pt>
                <c:pt idx="32678">
                  <c:v>12</c:v>
                </c:pt>
                <c:pt idx="32679">
                  <c:v>12</c:v>
                </c:pt>
                <c:pt idx="32680">
                  <c:v>12</c:v>
                </c:pt>
                <c:pt idx="32681">
                  <c:v>12</c:v>
                </c:pt>
                <c:pt idx="32682">
                  <c:v>12</c:v>
                </c:pt>
                <c:pt idx="32683">
                  <c:v>12</c:v>
                </c:pt>
                <c:pt idx="32684">
                  <c:v>12</c:v>
                </c:pt>
                <c:pt idx="32685">
                  <c:v>12</c:v>
                </c:pt>
                <c:pt idx="32686">
                  <c:v>12</c:v>
                </c:pt>
                <c:pt idx="32687">
                  <c:v>12</c:v>
                </c:pt>
                <c:pt idx="32688">
                  <c:v>12</c:v>
                </c:pt>
                <c:pt idx="32689">
                  <c:v>12</c:v>
                </c:pt>
                <c:pt idx="32690">
                  <c:v>12</c:v>
                </c:pt>
                <c:pt idx="32691">
                  <c:v>12</c:v>
                </c:pt>
                <c:pt idx="32692">
                  <c:v>12</c:v>
                </c:pt>
                <c:pt idx="32693">
                  <c:v>12</c:v>
                </c:pt>
                <c:pt idx="32694">
                  <c:v>12</c:v>
                </c:pt>
                <c:pt idx="32695">
                  <c:v>12</c:v>
                </c:pt>
                <c:pt idx="32696">
                  <c:v>12</c:v>
                </c:pt>
                <c:pt idx="32697">
                  <c:v>12</c:v>
                </c:pt>
                <c:pt idx="32698">
                  <c:v>12</c:v>
                </c:pt>
                <c:pt idx="32699">
                  <c:v>12</c:v>
                </c:pt>
                <c:pt idx="32700">
                  <c:v>12</c:v>
                </c:pt>
                <c:pt idx="32701">
                  <c:v>12</c:v>
                </c:pt>
                <c:pt idx="32702">
                  <c:v>12</c:v>
                </c:pt>
                <c:pt idx="32703">
                  <c:v>12</c:v>
                </c:pt>
                <c:pt idx="32704">
                  <c:v>12</c:v>
                </c:pt>
                <c:pt idx="32705">
                  <c:v>12</c:v>
                </c:pt>
                <c:pt idx="32706">
                  <c:v>12</c:v>
                </c:pt>
                <c:pt idx="32707">
                  <c:v>12</c:v>
                </c:pt>
                <c:pt idx="32708">
                  <c:v>12</c:v>
                </c:pt>
                <c:pt idx="32709">
                  <c:v>12</c:v>
                </c:pt>
                <c:pt idx="32710">
                  <c:v>12</c:v>
                </c:pt>
                <c:pt idx="32711">
                  <c:v>12</c:v>
                </c:pt>
                <c:pt idx="32712">
                  <c:v>12</c:v>
                </c:pt>
                <c:pt idx="32713">
                  <c:v>12</c:v>
                </c:pt>
                <c:pt idx="32714">
                  <c:v>12</c:v>
                </c:pt>
                <c:pt idx="32715">
                  <c:v>12</c:v>
                </c:pt>
                <c:pt idx="32716">
                  <c:v>12</c:v>
                </c:pt>
                <c:pt idx="32717">
                  <c:v>12</c:v>
                </c:pt>
                <c:pt idx="32718">
                  <c:v>12</c:v>
                </c:pt>
                <c:pt idx="32719">
                  <c:v>12</c:v>
                </c:pt>
                <c:pt idx="32720">
                  <c:v>12</c:v>
                </c:pt>
                <c:pt idx="32721">
                  <c:v>12</c:v>
                </c:pt>
                <c:pt idx="32722">
                  <c:v>12</c:v>
                </c:pt>
                <c:pt idx="32723">
                  <c:v>12</c:v>
                </c:pt>
                <c:pt idx="32724">
                  <c:v>12</c:v>
                </c:pt>
                <c:pt idx="32725">
                  <c:v>12</c:v>
                </c:pt>
                <c:pt idx="32726">
                  <c:v>12</c:v>
                </c:pt>
                <c:pt idx="32727">
                  <c:v>12</c:v>
                </c:pt>
                <c:pt idx="32728">
                  <c:v>12</c:v>
                </c:pt>
                <c:pt idx="32729">
                  <c:v>12</c:v>
                </c:pt>
                <c:pt idx="32730">
                  <c:v>12</c:v>
                </c:pt>
                <c:pt idx="32731">
                  <c:v>12</c:v>
                </c:pt>
                <c:pt idx="32732">
                  <c:v>12</c:v>
                </c:pt>
                <c:pt idx="32733">
                  <c:v>12</c:v>
                </c:pt>
                <c:pt idx="32734">
                  <c:v>12</c:v>
                </c:pt>
                <c:pt idx="32735">
                  <c:v>12</c:v>
                </c:pt>
                <c:pt idx="32736">
                  <c:v>12</c:v>
                </c:pt>
                <c:pt idx="32737">
                  <c:v>12</c:v>
                </c:pt>
                <c:pt idx="32738">
                  <c:v>12</c:v>
                </c:pt>
                <c:pt idx="32739">
                  <c:v>12</c:v>
                </c:pt>
                <c:pt idx="32740">
                  <c:v>12</c:v>
                </c:pt>
                <c:pt idx="32741">
                  <c:v>12</c:v>
                </c:pt>
                <c:pt idx="32742">
                  <c:v>12</c:v>
                </c:pt>
                <c:pt idx="32743">
                  <c:v>12</c:v>
                </c:pt>
                <c:pt idx="32744">
                  <c:v>12</c:v>
                </c:pt>
                <c:pt idx="32745">
                  <c:v>12</c:v>
                </c:pt>
                <c:pt idx="32746">
                  <c:v>12</c:v>
                </c:pt>
                <c:pt idx="32747">
                  <c:v>12</c:v>
                </c:pt>
                <c:pt idx="32748">
                  <c:v>12</c:v>
                </c:pt>
                <c:pt idx="32749">
                  <c:v>12</c:v>
                </c:pt>
                <c:pt idx="32750">
                  <c:v>12</c:v>
                </c:pt>
                <c:pt idx="32751">
                  <c:v>12</c:v>
                </c:pt>
                <c:pt idx="32752">
                  <c:v>12</c:v>
                </c:pt>
                <c:pt idx="32753">
                  <c:v>12</c:v>
                </c:pt>
                <c:pt idx="32754">
                  <c:v>12</c:v>
                </c:pt>
                <c:pt idx="32755">
                  <c:v>12</c:v>
                </c:pt>
                <c:pt idx="32756">
                  <c:v>12</c:v>
                </c:pt>
                <c:pt idx="32757">
                  <c:v>12</c:v>
                </c:pt>
                <c:pt idx="32758">
                  <c:v>12</c:v>
                </c:pt>
                <c:pt idx="32759">
                  <c:v>12</c:v>
                </c:pt>
                <c:pt idx="32760">
                  <c:v>12</c:v>
                </c:pt>
                <c:pt idx="32761">
                  <c:v>12</c:v>
                </c:pt>
                <c:pt idx="32762">
                  <c:v>12</c:v>
                </c:pt>
                <c:pt idx="32763">
                  <c:v>12</c:v>
                </c:pt>
                <c:pt idx="32764">
                  <c:v>12</c:v>
                </c:pt>
                <c:pt idx="32765">
                  <c:v>12</c:v>
                </c:pt>
                <c:pt idx="32766">
                  <c:v>12</c:v>
                </c:pt>
                <c:pt idx="32767">
                  <c:v>12</c:v>
                </c:pt>
                <c:pt idx="32768">
                  <c:v>12</c:v>
                </c:pt>
                <c:pt idx="32769">
                  <c:v>12</c:v>
                </c:pt>
                <c:pt idx="32770">
                  <c:v>12</c:v>
                </c:pt>
                <c:pt idx="32771">
                  <c:v>12</c:v>
                </c:pt>
                <c:pt idx="32772">
                  <c:v>12</c:v>
                </c:pt>
                <c:pt idx="32773">
                  <c:v>12</c:v>
                </c:pt>
                <c:pt idx="32774">
                  <c:v>12</c:v>
                </c:pt>
                <c:pt idx="32775">
                  <c:v>12</c:v>
                </c:pt>
                <c:pt idx="32776">
                  <c:v>12</c:v>
                </c:pt>
                <c:pt idx="32777">
                  <c:v>12</c:v>
                </c:pt>
                <c:pt idx="32778">
                  <c:v>12</c:v>
                </c:pt>
                <c:pt idx="32779">
                  <c:v>12</c:v>
                </c:pt>
                <c:pt idx="32780">
                  <c:v>12</c:v>
                </c:pt>
                <c:pt idx="32781">
                  <c:v>12</c:v>
                </c:pt>
                <c:pt idx="32782">
                  <c:v>12</c:v>
                </c:pt>
                <c:pt idx="32783">
                  <c:v>12</c:v>
                </c:pt>
                <c:pt idx="32784">
                  <c:v>12</c:v>
                </c:pt>
                <c:pt idx="32785">
                  <c:v>12</c:v>
                </c:pt>
                <c:pt idx="32786">
                  <c:v>12</c:v>
                </c:pt>
                <c:pt idx="32787">
                  <c:v>12</c:v>
                </c:pt>
                <c:pt idx="32788">
                  <c:v>12</c:v>
                </c:pt>
                <c:pt idx="32789">
                  <c:v>12</c:v>
                </c:pt>
                <c:pt idx="32790">
                  <c:v>12</c:v>
                </c:pt>
                <c:pt idx="32791">
                  <c:v>12</c:v>
                </c:pt>
                <c:pt idx="32792">
                  <c:v>12</c:v>
                </c:pt>
                <c:pt idx="32793">
                  <c:v>12</c:v>
                </c:pt>
                <c:pt idx="32794">
                  <c:v>12</c:v>
                </c:pt>
                <c:pt idx="32795">
                  <c:v>12</c:v>
                </c:pt>
                <c:pt idx="32796">
                  <c:v>12</c:v>
                </c:pt>
                <c:pt idx="32797">
                  <c:v>12</c:v>
                </c:pt>
                <c:pt idx="32798">
                  <c:v>12</c:v>
                </c:pt>
                <c:pt idx="32799">
                  <c:v>12</c:v>
                </c:pt>
                <c:pt idx="32800">
                  <c:v>12</c:v>
                </c:pt>
                <c:pt idx="32801">
                  <c:v>12</c:v>
                </c:pt>
                <c:pt idx="32802">
                  <c:v>12</c:v>
                </c:pt>
                <c:pt idx="32803">
                  <c:v>12</c:v>
                </c:pt>
                <c:pt idx="32804">
                  <c:v>12</c:v>
                </c:pt>
                <c:pt idx="32805">
                  <c:v>12</c:v>
                </c:pt>
                <c:pt idx="32806">
                  <c:v>12</c:v>
                </c:pt>
                <c:pt idx="32807">
                  <c:v>12</c:v>
                </c:pt>
                <c:pt idx="32808">
                  <c:v>12</c:v>
                </c:pt>
                <c:pt idx="32809">
                  <c:v>12</c:v>
                </c:pt>
                <c:pt idx="32810">
                  <c:v>12</c:v>
                </c:pt>
                <c:pt idx="32811">
                  <c:v>12</c:v>
                </c:pt>
                <c:pt idx="32812">
                  <c:v>12</c:v>
                </c:pt>
                <c:pt idx="32813">
                  <c:v>12</c:v>
                </c:pt>
                <c:pt idx="32814">
                  <c:v>12</c:v>
                </c:pt>
                <c:pt idx="32815">
                  <c:v>12</c:v>
                </c:pt>
                <c:pt idx="32816">
                  <c:v>12</c:v>
                </c:pt>
                <c:pt idx="32817">
                  <c:v>12</c:v>
                </c:pt>
                <c:pt idx="32818">
                  <c:v>12</c:v>
                </c:pt>
                <c:pt idx="32819">
                  <c:v>12</c:v>
                </c:pt>
                <c:pt idx="32820">
                  <c:v>12</c:v>
                </c:pt>
                <c:pt idx="32821">
                  <c:v>12</c:v>
                </c:pt>
                <c:pt idx="32822">
                  <c:v>12</c:v>
                </c:pt>
                <c:pt idx="32823">
                  <c:v>12</c:v>
                </c:pt>
                <c:pt idx="32824">
                  <c:v>12</c:v>
                </c:pt>
                <c:pt idx="32825">
                  <c:v>12</c:v>
                </c:pt>
                <c:pt idx="32826">
                  <c:v>12</c:v>
                </c:pt>
                <c:pt idx="32827">
                  <c:v>12</c:v>
                </c:pt>
                <c:pt idx="32828">
                  <c:v>12</c:v>
                </c:pt>
                <c:pt idx="32829">
                  <c:v>12</c:v>
                </c:pt>
                <c:pt idx="32830">
                  <c:v>12</c:v>
                </c:pt>
                <c:pt idx="32831">
                  <c:v>12</c:v>
                </c:pt>
                <c:pt idx="32832">
                  <c:v>12</c:v>
                </c:pt>
                <c:pt idx="32833">
                  <c:v>12</c:v>
                </c:pt>
                <c:pt idx="32834">
                  <c:v>12</c:v>
                </c:pt>
                <c:pt idx="32835">
                  <c:v>12</c:v>
                </c:pt>
                <c:pt idx="32836">
                  <c:v>12</c:v>
                </c:pt>
                <c:pt idx="32837">
                  <c:v>12</c:v>
                </c:pt>
                <c:pt idx="32838">
                  <c:v>12</c:v>
                </c:pt>
                <c:pt idx="32839">
                  <c:v>12</c:v>
                </c:pt>
                <c:pt idx="32840">
                  <c:v>12</c:v>
                </c:pt>
                <c:pt idx="32841">
                  <c:v>12</c:v>
                </c:pt>
                <c:pt idx="32842">
                  <c:v>12</c:v>
                </c:pt>
                <c:pt idx="32843">
                  <c:v>12</c:v>
                </c:pt>
                <c:pt idx="32844">
                  <c:v>12</c:v>
                </c:pt>
                <c:pt idx="32845">
                  <c:v>12</c:v>
                </c:pt>
                <c:pt idx="32846">
                  <c:v>12</c:v>
                </c:pt>
                <c:pt idx="32847">
                  <c:v>12</c:v>
                </c:pt>
                <c:pt idx="32848">
                  <c:v>12</c:v>
                </c:pt>
                <c:pt idx="32849">
                  <c:v>12</c:v>
                </c:pt>
                <c:pt idx="32850">
                  <c:v>12</c:v>
                </c:pt>
                <c:pt idx="32851">
                  <c:v>12</c:v>
                </c:pt>
                <c:pt idx="32852">
                  <c:v>12</c:v>
                </c:pt>
                <c:pt idx="32853">
                  <c:v>12</c:v>
                </c:pt>
                <c:pt idx="32854">
                  <c:v>12</c:v>
                </c:pt>
                <c:pt idx="32855">
                  <c:v>12</c:v>
                </c:pt>
                <c:pt idx="32856">
                  <c:v>12</c:v>
                </c:pt>
                <c:pt idx="32857">
                  <c:v>12</c:v>
                </c:pt>
                <c:pt idx="32858">
                  <c:v>12</c:v>
                </c:pt>
                <c:pt idx="32859">
                  <c:v>12</c:v>
                </c:pt>
                <c:pt idx="32860">
                  <c:v>12</c:v>
                </c:pt>
                <c:pt idx="32861">
                  <c:v>12</c:v>
                </c:pt>
                <c:pt idx="32862">
                  <c:v>12</c:v>
                </c:pt>
                <c:pt idx="32863">
                  <c:v>12</c:v>
                </c:pt>
                <c:pt idx="32864">
                  <c:v>12</c:v>
                </c:pt>
                <c:pt idx="32865">
                  <c:v>12</c:v>
                </c:pt>
                <c:pt idx="32866">
                  <c:v>12</c:v>
                </c:pt>
                <c:pt idx="32867">
                  <c:v>12</c:v>
                </c:pt>
                <c:pt idx="32868">
                  <c:v>12</c:v>
                </c:pt>
                <c:pt idx="32869">
                  <c:v>12</c:v>
                </c:pt>
                <c:pt idx="32870">
                  <c:v>12</c:v>
                </c:pt>
                <c:pt idx="32871">
                  <c:v>12</c:v>
                </c:pt>
                <c:pt idx="32872">
                  <c:v>12</c:v>
                </c:pt>
                <c:pt idx="32873">
                  <c:v>12</c:v>
                </c:pt>
                <c:pt idx="32874">
                  <c:v>12</c:v>
                </c:pt>
                <c:pt idx="32875">
                  <c:v>12</c:v>
                </c:pt>
                <c:pt idx="32876">
                  <c:v>12</c:v>
                </c:pt>
                <c:pt idx="32877">
                  <c:v>12</c:v>
                </c:pt>
                <c:pt idx="32878">
                  <c:v>12</c:v>
                </c:pt>
                <c:pt idx="32879">
                  <c:v>12</c:v>
                </c:pt>
                <c:pt idx="32880">
                  <c:v>12</c:v>
                </c:pt>
                <c:pt idx="32881">
                  <c:v>12</c:v>
                </c:pt>
                <c:pt idx="32882">
                  <c:v>12</c:v>
                </c:pt>
                <c:pt idx="32883">
                  <c:v>12</c:v>
                </c:pt>
                <c:pt idx="32884">
                  <c:v>12</c:v>
                </c:pt>
                <c:pt idx="32885">
                  <c:v>12</c:v>
                </c:pt>
                <c:pt idx="32886">
                  <c:v>12</c:v>
                </c:pt>
                <c:pt idx="32887">
                  <c:v>12</c:v>
                </c:pt>
                <c:pt idx="32888">
                  <c:v>12</c:v>
                </c:pt>
                <c:pt idx="32889">
                  <c:v>12</c:v>
                </c:pt>
                <c:pt idx="32890">
                  <c:v>12</c:v>
                </c:pt>
                <c:pt idx="32891">
                  <c:v>12</c:v>
                </c:pt>
                <c:pt idx="32892">
                  <c:v>12</c:v>
                </c:pt>
                <c:pt idx="32893">
                  <c:v>12</c:v>
                </c:pt>
                <c:pt idx="32894">
                  <c:v>12</c:v>
                </c:pt>
                <c:pt idx="32895">
                  <c:v>12</c:v>
                </c:pt>
                <c:pt idx="32896">
                  <c:v>12</c:v>
                </c:pt>
                <c:pt idx="32897">
                  <c:v>12</c:v>
                </c:pt>
                <c:pt idx="32898">
                  <c:v>12</c:v>
                </c:pt>
                <c:pt idx="32899">
                  <c:v>12</c:v>
                </c:pt>
                <c:pt idx="32900">
                  <c:v>12</c:v>
                </c:pt>
                <c:pt idx="32901">
                  <c:v>12</c:v>
                </c:pt>
                <c:pt idx="32902">
                  <c:v>12</c:v>
                </c:pt>
                <c:pt idx="32903">
                  <c:v>12</c:v>
                </c:pt>
                <c:pt idx="32904">
                  <c:v>12</c:v>
                </c:pt>
                <c:pt idx="32905">
                  <c:v>12</c:v>
                </c:pt>
                <c:pt idx="32906">
                  <c:v>12</c:v>
                </c:pt>
                <c:pt idx="32907">
                  <c:v>12</c:v>
                </c:pt>
                <c:pt idx="32908">
                  <c:v>12</c:v>
                </c:pt>
                <c:pt idx="32909">
                  <c:v>12</c:v>
                </c:pt>
                <c:pt idx="32910">
                  <c:v>12</c:v>
                </c:pt>
                <c:pt idx="32911">
                  <c:v>12</c:v>
                </c:pt>
                <c:pt idx="32912">
                  <c:v>12</c:v>
                </c:pt>
                <c:pt idx="32913">
                  <c:v>12</c:v>
                </c:pt>
                <c:pt idx="32914">
                  <c:v>12</c:v>
                </c:pt>
                <c:pt idx="32915">
                  <c:v>12</c:v>
                </c:pt>
                <c:pt idx="32916">
                  <c:v>12</c:v>
                </c:pt>
                <c:pt idx="32917">
                  <c:v>12</c:v>
                </c:pt>
                <c:pt idx="32918">
                  <c:v>12</c:v>
                </c:pt>
                <c:pt idx="32919">
                  <c:v>12</c:v>
                </c:pt>
                <c:pt idx="32920">
                  <c:v>12</c:v>
                </c:pt>
                <c:pt idx="32921">
                  <c:v>12</c:v>
                </c:pt>
                <c:pt idx="32922">
                  <c:v>12</c:v>
                </c:pt>
                <c:pt idx="32923">
                  <c:v>12</c:v>
                </c:pt>
                <c:pt idx="32924">
                  <c:v>12</c:v>
                </c:pt>
                <c:pt idx="32925">
                  <c:v>12</c:v>
                </c:pt>
                <c:pt idx="32926">
                  <c:v>12</c:v>
                </c:pt>
                <c:pt idx="32927">
                  <c:v>12</c:v>
                </c:pt>
                <c:pt idx="32928">
                  <c:v>12</c:v>
                </c:pt>
                <c:pt idx="32929">
                  <c:v>12</c:v>
                </c:pt>
                <c:pt idx="32930">
                  <c:v>12</c:v>
                </c:pt>
                <c:pt idx="32931">
                  <c:v>12</c:v>
                </c:pt>
                <c:pt idx="32932">
                  <c:v>12</c:v>
                </c:pt>
                <c:pt idx="32933">
                  <c:v>12</c:v>
                </c:pt>
                <c:pt idx="32934">
                  <c:v>12</c:v>
                </c:pt>
                <c:pt idx="32935">
                  <c:v>12</c:v>
                </c:pt>
                <c:pt idx="32936">
                  <c:v>12</c:v>
                </c:pt>
                <c:pt idx="32937">
                  <c:v>12</c:v>
                </c:pt>
                <c:pt idx="32938">
                  <c:v>12</c:v>
                </c:pt>
                <c:pt idx="32939">
                  <c:v>12</c:v>
                </c:pt>
                <c:pt idx="32940">
                  <c:v>12</c:v>
                </c:pt>
                <c:pt idx="32941">
                  <c:v>12</c:v>
                </c:pt>
                <c:pt idx="32942">
                  <c:v>12</c:v>
                </c:pt>
                <c:pt idx="32943">
                  <c:v>12</c:v>
                </c:pt>
                <c:pt idx="32944">
                  <c:v>12</c:v>
                </c:pt>
                <c:pt idx="32945">
                  <c:v>12</c:v>
                </c:pt>
                <c:pt idx="32946">
                  <c:v>12</c:v>
                </c:pt>
                <c:pt idx="32947">
                  <c:v>12</c:v>
                </c:pt>
                <c:pt idx="32948">
                  <c:v>12</c:v>
                </c:pt>
                <c:pt idx="32949">
                  <c:v>12</c:v>
                </c:pt>
                <c:pt idx="32950">
                  <c:v>12</c:v>
                </c:pt>
                <c:pt idx="32951">
                  <c:v>12</c:v>
                </c:pt>
                <c:pt idx="32952">
                  <c:v>12</c:v>
                </c:pt>
                <c:pt idx="32953">
                  <c:v>12</c:v>
                </c:pt>
                <c:pt idx="32954">
                  <c:v>12</c:v>
                </c:pt>
                <c:pt idx="32955">
                  <c:v>12</c:v>
                </c:pt>
                <c:pt idx="32956">
                  <c:v>12</c:v>
                </c:pt>
                <c:pt idx="32957">
                  <c:v>12</c:v>
                </c:pt>
                <c:pt idx="32958">
                  <c:v>12</c:v>
                </c:pt>
                <c:pt idx="32959">
                  <c:v>12</c:v>
                </c:pt>
                <c:pt idx="32960">
                  <c:v>12</c:v>
                </c:pt>
                <c:pt idx="32961">
                  <c:v>12</c:v>
                </c:pt>
                <c:pt idx="32962">
                  <c:v>12</c:v>
                </c:pt>
                <c:pt idx="32963">
                  <c:v>12</c:v>
                </c:pt>
                <c:pt idx="32964">
                  <c:v>12</c:v>
                </c:pt>
                <c:pt idx="32965">
                  <c:v>12</c:v>
                </c:pt>
                <c:pt idx="32966">
                  <c:v>12</c:v>
                </c:pt>
                <c:pt idx="32967">
                  <c:v>12</c:v>
                </c:pt>
                <c:pt idx="32968">
                  <c:v>12</c:v>
                </c:pt>
                <c:pt idx="32969">
                  <c:v>12</c:v>
                </c:pt>
                <c:pt idx="32970">
                  <c:v>12</c:v>
                </c:pt>
                <c:pt idx="32971">
                  <c:v>12</c:v>
                </c:pt>
                <c:pt idx="32972">
                  <c:v>12</c:v>
                </c:pt>
                <c:pt idx="32973">
                  <c:v>12</c:v>
                </c:pt>
                <c:pt idx="32974">
                  <c:v>12</c:v>
                </c:pt>
                <c:pt idx="32975">
                  <c:v>12</c:v>
                </c:pt>
                <c:pt idx="32976">
                  <c:v>12</c:v>
                </c:pt>
                <c:pt idx="32977">
                  <c:v>12</c:v>
                </c:pt>
                <c:pt idx="32978">
                  <c:v>12</c:v>
                </c:pt>
                <c:pt idx="32979">
                  <c:v>12</c:v>
                </c:pt>
                <c:pt idx="32980">
                  <c:v>12</c:v>
                </c:pt>
                <c:pt idx="32981">
                  <c:v>12</c:v>
                </c:pt>
                <c:pt idx="32982">
                  <c:v>12</c:v>
                </c:pt>
                <c:pt idx="32983">
                  <c:v>12</c:v>
                </c:pt>
                <c:pt idx="32984">
                  <c:v>12</c:v>
                </c:pt>
                <c:pt idx="32985">
                  <c:v>12</c:v>
                </c:pt>
                <c:pt idx="32986">
                  <c:v>12</c:v>
                </c:pt>
                <c:pt idx="32987">
                  <c:v>12</c:v>
                </c:pt>
                <c:pt idx="32988">
                  <c:v>12</c:v>
                </c:pt>
                <c:pt idx="32989">
                  <c:v>12</c:v>
                </c:pt>
                <c:pt idx="32990">
                  <c:v>12</c:v>
                </c:pt>
                <c:pt idx="32991">
                  <c:v>12</c:v>
                </c:pt>
                <c:pt idx="32992">
                  <c:v>12</c:v>
                </c:pt>
                <c:pt idx="32993">
                  <c:v>12</c:v>
                </c:pt>
                <c:pt idx="32994">
                  <c:v>12</c:v>
                </c:pt>
                <c:pt idx="32995">
                  <c:v>12</c:v>
                </c:pt>
                <c:pt idx="32996">
                  <c:v>12</c:v>
                </c:pt>
                <c:pt idx="32997">
                  <c:v>12</c:v>
                </c:pt>
                <c:pt idx="32998">
                  <c:v>12</c:v>
                </c:pt>
                <c:pt idx="32999">
                  <c:v>12</c:v>
                </c:pt>
                <c:pt idx="33000">
                  <c:v>12</c:v>
                </c:pt>
                <c:pt idx="33001">
                  <c:v>12</c:v>
                </c:pt>
                <c:pt idx="33002">
                  <c:v>12</c:v>
                </c:pt>
                <c:pt idx="33003">
                  <c:v>12</c:v>
                </c:pt>
                <c:pt idx="33004">
                  <c:v>12</c:v>
                </c:pt>
                <c:pt idx="33005">
                  <c:v>12</c:v>
                </c:pt>
                <c:pt idx="33006">
                  <c:v>12</c:v>
                </c:pt>
                <c:pt idx="33007">
                  <c:v>12</c:v>
                </c:pt>
                <c:pt idx="33008">
                  <c:v>12</c:v>
                </c:pt>
                <c:pt idx="33009">
                  <c:v>12</c:v>
                </c:pt>
                <c:pt idx="33010">
                  <c:v>12</c:v>
                </c:pt>
                <c:pt idx="33011">
                  <c:v>12</c:v>
                </c:pt>
                <c:pt idx="33012">
                  <c:v>12</c:v>
                </c:pt>
                <c:pt idx="33013">
                  <c:v>12</c:v>
                </c:pt>
                <c:pt idx="33014">
                  <c:v>12</c:v>
                </c:pt>
                <c:pt idx="33015">
                  <c:v>12</c:v>
                </c:pt>
                <c:pt idx="33016">
                  <c:v>12</c:v>
                </c:pt>
                <c:pt idx="33017">
                  <c:v>12</c:v>
                </c:pt>
                <c:pt idx="33018">
                  <c:v>12</c:v>
                </c:pt>
                <c:pt idx="33019">
                  <c:v>12</c:v>
                </c:pt>
                <c:pt idx="33020">
                  <c:v>12</c:v>
                </c:pt>
                <c:pt idx="33021">
                  <c:v>12</c:v>
                </c:pt>
                <c:pt idx="33022">
                  <c:v>12</c:v>
                </c:pt>
                <c:pt idx="33023">
                  <c:v>12</c:v>
                </c:pt>
                <c:pt idx="33024">
                  <c:v>12</c:v>
                </c:pt>
                <c:pt idx="33025">
                  <c:v>12</c:v>
                </c:pt>
                <c:pt idx="33026">
                  <c:v>12</c:v>
                </c:pt>
                <c:pt idx="33027">
                  <c:v>12</c:v>
                </c:pt>
                <c:pt idx="33028">
                  <c:v>12</c:v>
                </c:pt>
                <c:pt idx="33029">
                  <c:v>12</c:v>
                </c:pt>
                <c:pt idx="33030">
                  <c:v>12</c:v>
                </c:pt>
                <c:pt idx="33031">
                  <c:v>12</c:v>
                </c:pt>
                <c:pt idx="33032">
                  <c:v>12</c:v>
                </c:pt>
                <c:pt idx="33033">
                  <c:v>12</c:v>
                </c:pt>
                <c:pt idx="33034">
                  <c:v>12</c:v>
                </c:pt>
                <c:pt idx="33035">
                  <c:v>12</c:v>
                </c:pt>
                <c:pt idx="33036">
                  <c:v>12</c:v>
                </c:pt>
                <c:pt idx="33037">
                  <c:v>12</c:v>
                </c:pt>
                <c:pt idx="33038">
                  <c:v>12</c:v>
                </c:pt>
                <c:pt idx="33039">
                  <c:v>12</c:v>
                </c:pt>
                <c:pt idx="33040">
                  <c:v>12</c:v>
                </c:pt>
                <c:pt idx="33041">
                  <c:v>12</c:v>
                </c:pt>
                <c:pt idx="33042">
                  <c:v>12</c:v>
                </c:pt>
                <c:pt idx="33043">
                  <c:v>12</c:v>
                </c:pt>
                <c:pt idx="33044">
                  <c:v>12</c:v>
                </c:pt>
                <c:pt idx="33045">
                  <c:v>12</c:v>
                </c:pt>
                <c:pt idx="33046">
                  <c:v>12</c:v>
                </c:pt>
                <c:pt idx="33047">
                  <c:v>12</c:v>
                </c:pt>
                <c:pt idx="33048">
                  <c:v>12</c:v>
                </c:pt>
                <c:pt idx="33049">
                  <c:v>12</c:v>
                </c:pt>
                <c:pt idx="33050">
                  <c:v>12</c:v>
                </c:pt>
                <c:pt idx="33051">
                  <c:v>12</c:v>
                </c:pt>
                <c:pt idx="33052">
                  <c:v>12</c:v>
                </c:pt>
                <c:pt idx="33053">
                  <c:v>12</c:v>
                </c:pt>
                <c:pt idx="33054">
                  <c:v>12</c:v>
                </c:pt>
                <c:pt idx="33055">
                  <c:v>12</c:v>
                </c:pt>
                <c:pt idx="33056">
                  <c:v>12</c:v>
                </c:pt>
                <c:pt idx="33057">
                  <c:v>12</c:v>
                </c:pt>
                <c:pt idx="33058">
                  <c:v>12</c:v>
                </c:pt>
                <c:pt idx="33059">
                  <c:v>12</c:v>
                </c:pt>
                <c:pt idx="33060">
                  <c:v>12</c:v>
                </c:pt>
                <c:pt idx="33061">
                  <c:v>12</c:v>
                </c:pt>
                <c:pt idx="33062">
                  <c:v>12</c:v>
                </c:pt>
                <c:pt idx="33063">
                  <c:v>12</c:v>
                </c:pt>
                <c:pt idx="33064">
                  <c:v>12</c:v>
                </c:pt>
                <c:pt idx="33065">
                  <c:v>12</c:v>
                </c:pt>
                <c:pt idx="33066">
                  <c:v>12</c:v>
                </c:pt>
                <c:pt idx="33067">
                  <c:v>12</c:v>
                </c:pt>
                <c:pt idx="33068">
                  <c:v>12</c:v>
                </c:pt>
                <c:pt idx="33069">
                  <c:v>12</c:v>
                </c:pt>
                <c:pt idx="33070">
                  <c:v>12</c:v>
                </c:pt>
                <c:pt idx="33071">
                  <c:v>12</c:v>
                </c:pt>
                <c:pt idx="33072">
                  <c:v>12</c:v>
                </c:pt>
                <c:pt idx="33073">
                  <c:v>12</c:v>
                </c:pt>
                <c:pt idx="33074">
                  <c:v>12</c:v>
                </c:pt>
                <c:pt idx="33075">
                  <c:v>12</c:v>
                </c:pt>
                <c:pt idx="33076">
                  <c:v>12</c:v>
                </c:pt>
                <c:pt idx="33077">
                  <c:v>12</c:v>
                </c:pt>
                <c:pt idx="33078">
                  <c:v>12</c:v>
                </c:pt>
                <c:pt idx="33079">
                  <c:v>12</c:v>
                </c:pt>
                <c:pt idx="33080">
                  <c:v>12</c:v>
                </c:pt>
                <c:pt idx="33081">
                  <c:v>12</c:v>
                </c:pt>
                <c:pt idx="33082">
                  <c:v>12</c:v>
                </c:pt>
                <c:pt idx="33083">
                  <c:v>12</c:v>
                </c:pt>
                <c:pt idx="33084">
                  <c:v>12</c:v>
                </c:pt>
                <c:pt idx="33085">
                  <c:v>12</c:v>
                </c:pt>
                <c:pt idx="33086">
                  <c:v>12</c:v>
                </c:pt>
                <c:pt idx="33087">
                  <c:v>12</c:v>
                </c:pt>
                <c:pt idx="33088">
                  <c:v>12</c:v>
                </c:pt>
                <c:pt idx="33089">
                  <c:v>12</c:v>
                </c:pt>
                <c:pt idx="33090">
                  <c:v>12</c:v>
                </c:pt>
                <c:pt idx="33091">
                  <c:v>12</c:v>
                </c:pt>
                <c:pt idx="33092">
                  <c:v>12</c:v>
                </c:pt>
                <c:pt idx="33093">
                  <c:v>12</c:v>
                </c:pt>
                <c:pt idx="33094">
                  <c:v>12</c:v>
                </c:pt>
                <c:pt idx="33095">
                  <c:v>12</c:v>
                </c:pt>
                <c:pt idx="33096">
                  <c:v>12</c:v>
                </c:pt>
                <c:pt idx="33097">
                  <c:v>12</c:v>
                </c:pt>
                <c:pt idx="33098">
                  <c:v>12</c:v>
                </c:pt>
                <c:pt idx="33099">
                  <c:v>12</c:v>
                </c:pt>
                <c:pt idx="33100">
                  <c:v>12</c:v>
                </c:pt>
                <c:pt idx="33101">
                  <c:v>12</c:v>
                </c:pt>
                <c:pt idx="33102">
                  <c:v>12</c:v>
                </c:pt>
                <c:pt idx="33103">
                  <c:v>12</c:v>
                </c:pt>
                <c:pt idx="33104">
                  <c:v>12</c:v>
                </c:pt>
                <c:pt idx="33105">
                  <c:v>12</c:v>
                </c:pt>
                <c:pt idx="33106">
                  <c:v>12</c:v>
                </c:pt>
                <c:pt idx="33107">
                  <c:v>12</c:v>
                </c:pt>
                <c:pt idx="33108">
                  <c:v>12</c:v>
                </c:pt>
                <c:pt idx="33109">
                  <c:v>12</c:v>
                </c:pt>
                <c:pt idx="33110">
                  <c:v>12</c:v>
                </c:pt>
                <c:pt idx="33111">
                  <c:v>12</c:v>
                </c:pt>
                <c:pt idx="33112">
                  <c:v>12</c:v>
                </c:pt>
                <c:pt idx="33113">
                  <c:v>12</c:v>
                </c:pt>
                <c:pt idx="33114">
                  <c:v>12</c:v>
                </c:pt>
                <c:pt idx="33115">
                  <c:v>12</c:v>
                </c:pt>
                <c:pt idx="33116">
                  <c:v>12</c:v>
                </c:pt>
                <c:pt idx="33117">
                  <c:v>12</c:v>
                </c:pt>
                <c:pt idx="33118">
                  <c:v>12</c:v>
                </c:pt>
                <c:pt idx="33119">
                  <c:v>12</c:v>
                </c:pt>
                <c:pt idx="33120">
                  <c:v>12</c:v>
                </c:pt>
                <c:pt idx="33121">
                  <c:v>12</c:v>
                </c:pt>
                <c:pt idx="33122">
                  <c:v>12</c:v>
                </c:pt>
                <c:pt idx="33123">
                  <c:v>12</c:v>
                </c:pt>
                <c:pt idx="33124">
                  <c:v>12</c:v>
                </c:pt>
                <c:pt idx="33125">
                  <c:v>12</c:v>
                </c:pt>
                <c:pt idx="33126">
                  <c:v>12</c:v>
                </c:pt>
                <c:pt idx="33127">
                  <c:v>12</c:v>
                </c:pt>
                <c:pt idx="33128">
                  <c:v>12</c:v>
                </c:pt>
                <c:pt idx="33129">
                  <c:v>12</c:v>
                </c:pt>
                <c:pt idx="33130">
                  <c:v>12</c:v>
                </c:pt>
                <c:pt idx="33131">
                  <c:v>12</c:v>
                </c:pt>
                <c:pt idx="33132">
                  <c:v>12</c:v>
                </c:pt>
                <c:pt idx="33133">
                  <c:v>12</c:v>
                </c:pt>
                <c:pt idx="33134">
                  <c:v>12</c:v>
                </c:pt>
                <c:pt idx="33135">
                  <c:v>12</c:v>
                </c:pt>
                <c:pt idx="33136">
                  <c:v>12</c:v>
                </c:pt>
                <c:pt idx="33137">
                  <c:v>12</c:v>
                </c:pt>
                <c:pt idx="33138">
                  <c:v>12</c:v>
                </c:pt>
                <c:pt idx="33139">
                  <c:v>12</c:v>
                </c:pt>
                <c:pt idx="33140">
                  <c:v>12</c:v>
                </c:pt>
                <c:pt idx="33141">
                  <c:v>12</c:v>
                </c:pt>
                <c:pt idx="33142">
                  <c:v>12</c:v>
                </c:pt>
                <c:pt idx="33143">
                  <c:v>12</c:v>
                </c:pt>
                <c:pt idx="33144">
                  <c:v>12</c:v>
                </c:pt>
                <c:pt idx="33145">
                  <c:v>12</c:v>
                </c:pt>
                <c:pt idx="33146">
                  <c:v>12</c:v>
                </c:pt>
                <c:pt idx="33147">
                  <c:v>12</c:v>
                </c:pt>
                <c:pt idx="33148">
                  <c:v>12</c:v>
                </c:pt>
                <c:pt idx="33149">
                  <c:v>12</c:v>
                </c:pt>
                <c:pt idx="33150">
                  <c:v>12</c:v>
                </c:pt>
                <c:pt idx="33151">
                  <c:v>12</c:v>
                </c:pt>
                <c:pt idx="33152">
                  <c:v>12</c:v>
                </c:pt>
                <c:pt idx="33153">
                  <c:v>12</c:v>
                </c:pt>
                <c:pt idx="33154">
                  <c:v>12</c:v>
                </c:pt>
                <c:pt idx="33155">
                  <c:v>12</c:v>
                </c:pt>
                <c:pt idx="33156">
                  <c:v>12</c:v>
                </c:pt>
                <c:pt idx="33157">
                  <c:v>12</c:v>
                </c:pt>
                <c:pt idx="33158">
                  <c:v>12</c:v>
                </c:pt>
                <c:pt idx="33159">
                  <c:v>12</c:v>
                </c:pt>
                <c:pt idx="33160">
                  <c:v>12</c:v>
                </c:pt>
                <c:pt idx="33161">
                  <c:v>12</c:v>
                </c:pt>
                <c:pt idx="33162">
                  <c:v>12</c:v>
                </c:pt>
                <c:pt idx="33163">
                  <c:v>12</c:v>
                </c:pt>
                <c:pt idx="33164">
                  <c:v>12</c:v>
                </c:pt>
                <c:pt idx="33165">
                  <c:v>12</c:v>
                </c:pt>
                <c:pt idx="33166">
                  <c:v>12</c:v>
                </c:pt>
                <c:pt idx="33167">
                  <c:v>12</c:v>
                </c:pt>
                <c:pt idx="33168">
                  <c:v>12</c:v>
                </c:pt>
                <c:pt idx="33169">
                  <c:v>12</c:v>
                </c:pt>
                <c:pt idx="33170">
                  <c:v>12</c:v>
                </c:pt>
                <c:pt idx="33171">
                  <c:v>12</c:v>
                </c:pt>
                <c:pt idx="33172">
                  <c:v>12</c:v>
                </c:pt>
                <c:pt idx="33173">
                  <c:v>12</c:v>
                </c:pt>
                <c:pt idx="33174">
                  <c:v>12</c:v>
                </c:pt>
                <c:pt idx="33175">
                  <c:v>12</c:v>
                </c:pt>
                <c:pt idx="33176">
                  <c:v>12</c:v>
                </c:pt>
                <c:pt idx="33177">
                  <c:v>12</c:v>
                </c:pt>
                <c:pt idx="33178">
                  <c:v>12</c:v>
                </c:pt>
                <c:pt idx="33179">
                  <c:v>12</c:v>
                </c:pt>
                <c:pt idx="33180">
                  <c:v>12</c:v>
                </c:pt>
                <c:pt idx="33181">
                  <c:v>12</c:v>
                </c:pt>
                <c:pt idx="33182">
                  <c:v>12</c:v>
                </c:pt>
                <c:pt idx="33183">
                  <c:v>12</c:v>
                </c:pt>
                <c:pt idx="33184">
                  <c:v>12</c:v>
                </c:pt>
                <c:pt idx="33185">
                  <c:v>12</c:v>
                </c:pt>
                <c:pt idx="33186">
                  <c:v>12</c:v>
                </c:pt>
                <c:pt idx="33187">
                  <c:v>12</c:v>
                </c:pt>
                <c:pt idx="33188">
                  <c:v>12</c:v>
                </c:pt>
                <c:pt idx="33189">
                  <c:v>12</c:v>
                </c:pt>
                <c:pt idx="33190">
                  <c:v>12</c:v>
                </c:pt>
                <c:pt idx="33191">
                  <c:v>12</c:v>
                </c:pt>
                <c:pt idx="33192">
                  <c:v>12</c:v>
                </c:pt>
                <c:pt idx="33193">
                  <c:v>12</c:v>
                </c:pt>
                <c:pt idx="33194">
                  <c:v>12</c:v>
                </c:pt>
                <c:pt idx="33195">
                  <c:v>12</c:v>
                </c:pt>
                <c:pt idx="33196">
                  <c:v>12</c:v>
                </c:pt>
                <c:pt idx="33197">
                  <c:v>12</c:v>
                </c:pt>
                <c:pt idx="33198">
                  <c:v>12</c:v>
                </c:pt>
                <c:pt idx="33199">
                  <c:v>12</c:v>
                </c:pt>
                <c:pt idx="33200">
                  <c:v>12</c:v>
                </c:pt>
                <c:pt idx="33201">
                  <c:v>12</c:v>
                </c:pt>
                <c:pt idx="33202">
                  <c:v>12</c:v>
                </c:pt>
                <c:pt idx="33203">
                  <c:v>12</c:v>
                </c:pt>
                <c:pt idx="33204">
                  <c:v>12</c:v>
                </c:pt>
                <c:pt idx="33205">
                  <c:v>12</c:v>
                </c:pt>
                <c:pt idx="33206">
                  <c:v>12</c:v>
                </c:pt>
                <c:pt idx="33207">
                  <c:v>12</c:v>
                </c:pt>
                <c:pt idx="33208">
                  <c:v>12</c:v>
                </c:pt>
                <c:pt idx="33209">
                  <c:v>12</c:v>
                </c:pt>
                <c:pt idx="33210">
                  <c:v>12</c:v>
                </c:pt>
                <c:pt idx="33211">
                  <c:v>12</c:v>
                </c:pt>
                <c:pt idx="33212">
                  <c:v>12</c:v>
                </c:pt>
                <c:pt idx="33213">
                  <c:v>12</c:v>
                </c:pt>
                <c:pt idx="33214">
                  <c:v>12</c:v>
                </c:pt>
                <c:pt idx="33215">
                  <c:v>12</c:v>
                </c:pt>
                <c:pt idx="33216">
                  <c:v>12</c:v>
                </c:pt>
                <c:pt idx="33217">
                  <c:v>12</c:v>
                </c:pt>
                <c:pt idx="33218">
                  <c:v>12</c:v>
                </c:pt>
                <c:pt idx="33219">
                  <c:v>12</c:v>
                </c:pt>
                <c:pt idx="33220">
                  <c:v>12</c:v>
                </c:pt>
                <c:pt idx="33221">
                  <c:v>12</c:v>
                </c:pt>
                <c:pt idx="33222">
                  <c:v>12</c:v>
                </c:pt>
                <c:pt idx="33223">
                  <c:v>12</c:v>
                </c:pt>
                <c:pt idx="33224">
                  <c:v>12</c:v>
                </c:pt>
                <c:pt idx="33225">
                  <c:v>12</c:v>
                </c:pt>
                <c:pt idx="33226">
                  <c:v>12</c:v>
                </c:pt>
                <c:pt idx="33227">
                  <c:v>12</c:v>
                </c:pt>
                <c:pt idx="33228">
                  <c:v>12</c:v>
                </c:pt>
                <c:pt idx="33229">
                  <c:v>12</c:v>
                </c:pt>
                <c:pt idx="33230">
                  <c:v>12</c:v>
                </c:pt>
                <c:pt idx="33231">
                  <c:v>12</c:v>
                </c:pt>
                <c:pt idx="33232">
                  <c:v>12</c:v>
                </c:pt>
                <c:pt idx="33233">
                  <c:v>12</c:v>
                </c:pt>
                <c:pt idx="33234">
                  <c:v>12</c:v>
                </c:pt>
                <c:pt idx="33235">
                  <c:v>12</c:v>
                </c:pt>
                <c:pt idx="33236">
                  <c:v>12</c:v>
                </c:pt>
                <c:pt idx="33237">
                  <c:v>12</c:v>
                </c:pt>
                <c:pt idx="33238">
                  <c:v>12</c:v>
                </c:pt>
                <c:pt idx="33239">
                  <c:v>12</c:v>
                </c:pt>
                <c:pt idx="33240">
                  <c:v>12</c:v>
                </c:pt>
                <c:pt idx="33241">
                  <c:v>12</c:v>
                </c:pt>
                <c:pt idx="33242">
                  <c:v>12</c:v>
                </c:pt>
                <c:pt idx="33243">
                  <c:v>12</c:v>
                </c:pt>
                <c:pt idx="33244">
                  <c:v>12</c:v>
                </c:pt>
                <c:pt idx="33245">
                  <c:v>12</c:v>
                </c:pt>
                <c:pt idx="33246">
                  <c:v>12</c:v>
                </c:pt>
                <c:pt idx="33247">
                  <c:v>12</c:v>
                </c:pt>
                <c:pt idx="33248">
                  <c:v>12</c:v>
                </c:pt>
                <c:pt idx="33249">
                  <c:v>12</c:v>
                </c:pt>
                <c:pt idx="33250">
                  <c:v>12</c:v>
                </c:pt>
                <c:pt idx="33251">
                  <c:v>12</c:v>
                </c:pt>
                <c:pt idx="33252">
                  <c:v>12</c:v>
                </c:pt>
                <c:pt idx="33253">
                  <c:v>12</c:v>
                </c:pt>
                <c:pt idx="33254">
                  <c:v>12</c:v>
                </c:pt>
                <c:pt idx="33255">
                  <c:v>12</c:v>
                </c:pt>
                <c:pt idx="33256">
                  <c:v>12</c:v>
                </c:pt>
                <c:pt idx="33257">
                  <c:v>12</c:v>
                </c:pt>
                <c:pt idx="33258">
                  <c:v>12</c:v>
                </c:pt>
                <c:pt idx="33259">
                  <c:v>12</c:v>
                </c:pt>
                <c:pt idx="33260">
                  <c:v>12</c:v>
                </c:pt>
                <c:pt idx="33261">
                  <c:v>12</c:v>
                </c:pt>
                <c:pt idx="33262">
                  <c:v>12</c:v>
                </c:pt>
                <c:pt idx="33263">
                  <c:v>12</c:v>
                </c:pt>
                <c:pt idx="33264">
                  <c:v>12</c:v>
                </c:pt>
                <c:pt idx="33265">
                  <c:v>12</c:v>
                </c:pt>
                <c:pt idx="33266">
                  <c:v>12</c:v>
                </c:pt>
                <c:pt idx="33267">
                  <c:v>12</c:v>
                </c:pt>
                <c:pt idx="33268">
                  <c:v>12</c:v>
                </c:pt>
                <c:pt idx="33269">
                  <c:v>12</c:v>
                </c:pt>
                <c:pt idx="33270">
                  <c:v>12</c:v>
                </c:pt>
                <c:pt idx="33271">
                  <c:v>12</c:v>
                </c:pt>
                <c:pt idx="33272">
                  <c:v>12</c:v>
                </c:pt>
                <c:pt idx="33273">
                  <c:v>12</c:v>
                </c:pt>
                <c:pt idx="33274">
                  <c:v>12</c:v>
                </c:pt>
                <c:pt idx="33275">
                  <c:v>12</c:v>
                </c:pt>
                <c:pt idx="33276">
                  <c:v>12</c:v>
                </c:pt>
                <c:pt idx="33277">
                  <c:v>12</c:v>
                </c:pt>
                <c:pt idx="33278">
                  <c:v>12</c:v>
                </c:pt>
                <c:pt idx="33279">
                  <c:v>12</c:v>
                </c:pt>
                <c:pt idx="33280">
                  <c:v>12</c:v>
                </c:pt>
                <c:pt idx="33281">
                  <c:v>12</c:v>
                </c:pt>
                <c:pt idx="33282">
                  <c:v>12</c:v>
                </c:pt>
                <c:pt idx="33283">
                  <c:v>12</c:v>
                </c:pt>
                <c:pt idx="33284">
                  <c:v>12</c:v>
                </c:pt>
                <c:pt idx="33285">
                  <c:v>12</c:v>
                </c:pt>
                <c:pt idx="33286">
                  <c:v>12</c:v>
                </c:pt>
                <c:pt idx="33287">
                  <c:v>12</c:v>
                </c:pt>
                <c:pt idx="33288">
                  <c:v>12</c:v>
                </c:pt>
                <c:pt idx="33289">
                  <c:v>12</c:v>
                </c:pt>
                <c:pt idx="33290">
                  <c:v>12</c:v>
                </c:pt>
                <c:pt idx="33291">
                  <c:v>12</c:v>
                </c:pt>
                <c:pt idx="33292">
                  <c:v>12</c:v>
                </c:pt>
                <c:pt idx="33293">
                  <c:v>12</c:v>
                </c:pt>
                <c:pt idx="33294">
                  <c:v>12</c:v>
                </c:pt>
                <c:pt idx="33295">
                  <c:v>12</c:v>
                </c:pt>
                <c:pt idx="33296">
                  <c:v>12</c:v>
                </c:pt>
                <c:pt idx="33297">
                  <c:v>12</c:v>
                </c:pt>
                <c:pt idx="33298">
                  <c:v>12</c:v>
                </c:pt>
                <c:pt idx="33299">
                  <c:v>12</c:v>
                </c:pt>
                <c:pt idx="33300">
                  <c:v>12</c:v>
                </c:pt>
                <c:pt idx="33301">
                  <c:v>12</c:v>
                </c:pt>
                <c:pt idx="33302">
                  <c:v>12</c:v>
                </c:pt>
                <c:pt idx="33303">
                  <c:v>12</c:v>
                </c:pt>
                <c:pt idx="33304">
                  <c:v>12</c:v>
                </c:pt>
                <c:pt idx="33305">
                  <c:v>12</c:v>
                </c:pt>
                <c:pt idx="33306">
                  <c:v>12</c:v>
                </c:pt>
                <c:pt idx="33307">
                  <c:v>12</c:v>
                </c:pt>
                <c:pt idx="33308">
                  <c:v>12</c:v>
                </c:pt>
                <c:pt idx="33309">
                  <c:v>12</c:v>
                </c:pt>
                <c:pt idx="33310">
                  <c:v>12</c:v>
                </c:pt>
                <c:pt idx="33311">
                  <c:v>12</c:v>
                </c:pt>
                <c:pt idx="33312">
                  <c:v>12</c:v>
                </c:pt>
                <c:pt idx="33313">
                  <c:v>12</c:v>
                </c:pt>
                <c:pt idx="33314">
                  <c:v>12</c:v>
                </c:pt>
                <c:pt idx="33315">
                  <c:v>12</c:v>
                </c:pt>
                <c:pt idx="33316">
                  <c:v>12</c:v>
                </c:pt>
                <c:pt idx="33317">
                  <c:v>12</c:v>
                </c:pt>
                <c:pt idx="33318">
                  <c:v>12</c:v>
                </c:pt>
                <c:pt idx="33319">
                  <c:v>12</c:v>
                </c:pt>
                <c:pt idx="33320">
                  <c:v>12</c:v>
                </c:pt>
                <c:pt idx="33321">
                  <c:v>12</c:v>
                </c:pt>
                <c:pt idx="33322">
                  <c:v>12</c:v>
                </c:pt>
                <c:pt idx="33323">
                  <c:v>12</c:v>
                </c:pt>
                <c:pt idx="33324">
                  <c:v>12</c:v>
                </c:pt>
                <c:pt idx="33325">
                  <c:v>12</c:v>
                </c:pt>
                <c:pt idx="33326">
                  <c:v>12</c:v>
                </c:pt>
                <c:pt idx="33327">
                  <c:v>12</c:v>
                </c:pt>
                <c:pt idx="33328">
                  <c:v>12</c:v>
                </c:pt>
                <c:pt idx="33329">
                  <c:v>12</c:v>
                </c:pt>
                <c:pt idx="33330">
                  <c:v>12</c:v>
                </c:pt>
                <c:pt idx="33331">
                  <c:v>12</c:v>
                </c:pt>
                <c:pt idx="33332">
                  <c:v>12</c:v>
                </c:pt>
                <c:pt idx="33333">
                  <c:v>12</c:v>
                </c:pt>
                <c:pt idx="33334">
                  <c:v>12</c:v>
                </c:pt>
                <c:pt idx="33335">
                  <c:v>12</c:v>
                </c:pt>
                <c:pt idx="33336">
                  <c:v>12</c:v>
                </c:pt>
                <c:pt idx="33337">
                  <c:v>12</c:v>
                </c:pt>
                <c:pt idx="33338">
                  <c:v>12</c:v>
                </c:pt>
                <c:pt idx="33339">
                  <c:v>12</c:v>
                </c:pt>
                <c:pt idx="33340">
                  <c:v>12</c:v>
                </c:pt>
                <c:pt idx="33341">
                  <c:v>12</c:v>
                </c:pt>
                <c:pt idx="33342">
                  <c:v>12</c:v>
                </c:pt>
                <c:pt idx="33343">
                  <c:v>12</c:v>
                </c:pt>
                <c:pt idx="33344">
                  <c:v>12</c:v>
                </c:pt>
                <c:pt idx="33345">
                  <c:v>12</c:v>
                </c:pt>
                <c:pt idx="33346">
                  <c:v>12</c:v>
                </c:pt>
                <c:pt idx="33347">
                  <c:v>12</c:v>
                </c:pt>
                <c:pt idx="33348">
                  <c:v>12</c:v>
                </c:pt>
                <c:pt idx="33349">
                  <c:v>12</c:v>
                </c:pt>
                <c:pt idx="33350">
                  <c:v>12</c:v>
                </c:pt>
                <c:pt idx="33351">
                  <c:v>12</c:v>
                </c:pt>
                <c:pt idx="33352">
                  <c:v>12</c:v>
                </c:pt>
                <c:pt idx="33353">
                  <c:v>12</c:v>
                </c:pt>
                <c:pt idx="33354">
                  <c:v>12</c:v>
                </c:pt>
                <c:pt idx="33355">
                  <c:v>12</c:v>
                </c:pt>
                <c:pt idx="33356">
                  <c:v>12</c:v>
                </c:pt>
                <c:pt idx="33357">
                  <c:v>12</c:v>
                </c:pt>
                <c:pt idx="33358">
                  <c:v>12</c:v>
                </c:pt>
                <c:pt idx="33359">
                  <c:v>12</c:v>
                </c:pt>
                <c:pt idx="33360">
                  <c:v>12</c:v>
                </c:pt>
                <c:pt idx="33361">
                  <c:v>12</c:v>
                </c:pt>
                <c:pt idx="33362">
                  <c:v>12</c:v>
                </c:pt>
                <c:pt idx="33363">
                  <c:v>12</c:v>
                </c:pt>
                <c:pt idx="33364">
                  <c:v>12</c:v>
                </c:pt>
                <c:pt idx="33365">
                  <c:v>12</c:v>
                </c:pt>
                <c:pt idx="33366">
                  <c:v>12</c:v>
                </c:pt>
                <c:pt idx="33367">
                  <c:v>12</c:v>
                </c:pt>
                <c:pt idx="33368">
                  <c:v>12</c:v>
                </c:pt>
                <c:pt idx="33369">
                  <c:v>12</c:v>
                </c:pt>
                <c:pt idx="33370">
                  <c:v>12</c:v>
                </c:pt>
                <c:pt idx="33371">
                  <c:v>12</c:v>
                </c:pt>
                <c:pt idx="33372">
                  <c:v>12</c:v>
                </c:pt>
                <c:pt idx="33373">
                  <c:v>12</c:v>
                </c:pt>
                <c:pt idx="33374">
                  <c:v>12</c:v>
                </c:pt>
                <c:pt idx="33375">
                  <c:v>12</c:v>
                </c:pt>
                <c:pt idx="33376">
                  <c:v>12</c:v>
                </c:pt>
                <c:pt idx="33377">
                  <c:v>12</c:v>
                </c:pt>
                <c:pt idx="33378">
                  <c:v>12</c:v>
                </c:pt>
                <c:pt idx="33379">
                  <c:v>12</c:v>
                </c:pt>
                <c:pt idx="33380">
                  <c:v>12</c:v>
                </c:pt>
                <c:pt idx="33381">
                  <c:v>12</c:v>
                </c:pt>
                <c:pt idx="33382">
                  <c:v>12</c:v>
                </c:pt>
                <c:pt idx="33383">
                  <c:v>12</c:v>
                </c:pt>
                <c:pt idx="33384">
                  <c:v>12</c:v>
                </c:pt>
                <c:pt idx="33385">
                  <c:v>12</c:v>
                </c:pt>
                <c:pt idx="33386">
                  <c:v>12</c:v>
                </c:pt>
                <c:pt idx="33387">
                  <c:v>12</c:v>
                </c:pt>
                <c:pt idx="33388">
                  <c:v>12</c:v>
                </c:pt>
                <c:pt idx="33389">
                  <c:v>12</c:v>
                </c:pt>
                <c:pt idx="33390">
                  <c:v>12</c:v>
                </c:pt>
                <c:pt idx="33391">
                  <c:v>12</c:v>
                </c:pt>
                <c:pt idx="33392">
                  <c:v>12</c:v>
                </c:pt>
                <c:pt idx="33393">
                  <c:v>12</c:v>
                </c:pt>
                <c:pt idx="33394">
                  <c:v>12</c:v>
                </c:pt>
                <c:pt idx="33395">
                  <c:v>12</c:v>
                </c:pt>
                <c:pt idx="33396">
                  <c:v>12</c:v>
                </c:pt>
                <c:pt idx="33397">
                  <c:v>12</c:v>
                </c:pt>
                <c:pt idx="33398">
                  <c:v>12</c:v>
                </c:pt>
                <c:pt idx="33399">
                  <c:v>12</c:v>
                </c:pt>
                <c:pt idx="33400">
                  <c:v>12</c:v>
                </c:pt>
                <c:pt idx="33401">
                  <c:v>12</c:v>
                </c:pt>
                <c:pt idx="33402">
                  <c:v>12</c:v>
                </c:pt>
                <c:pt idx="33403">
                  <c:v>12</c:v>
                </c:pt>
                <c:pt idx="33404">
                  <c:v>12</c:v>
                </c:pt>
                <c:pt idx="33405">
                  <c:v>12</c:v>
                </c:pt>
                <c:pt idx="33406">
                  <c:v>12</c:v>
                </c:pt>
                <c:pt idx="33407">
                  <c:v>12</c:v>
                </c:pt>
                <c:pt idx="33408">
                  <c:v>12</c:v>
                </c:pt>
                <c:pt idx="33409">
                  <c:v>12</c:v>
                </c:pt>
                <c:pt idx="33410">
                  <c:v>12</c:v>
                </c:pt>
                <c:pt idx="33411">
                  <c:v>12</c:v>
                </c:pt>
                <c:pt idx="33412">
                  <c:v>12</c:v>
                </c:pt>
                <c:pt idx="33413">
                  <c:v>12</c:v>
                </c:pt>
                <c:pt idx="33414">
                  <c:v>12</c:v>
                </c:pt>
                <c:pt idx="33415">
                  <c:v>12</c:v>
                </c:pt>
                <c:pt idx="33416">
                  <c:v>12</c:v>
                </c:pt>
                <c:pt idx="33417">
                  <c:v>12</c:v>
                </c:pt>
                <c:pt idx="33418">
                  <c:v>12</c:v>
                </c:pt>
                <c:pt idx="33419">
                  <c:v>12</c:v>
                </c:pt>
                <c:pt idx="33420">
                  <c:v>12</c:v>
                </c:pt>
                <c:pt idx="33421">
                  <c:v>12</c:v>
                </c:pt>
                <c:pt idx="33422">
                  <c:v>12</c:v>
                </c:pt>
                <c:pt idx="33423">
                  <c:v>12</c:v>
                </c:pt>
                <c:pt idx="33424">
                  <c:v>12</c:v>
                </c:pt>
                <c:pt idx="33425">
                  <c:v>12</c:v>
                </c:pt>
                <c:pt idx="33426">
                  <c:v>12</c:v>
                </c:pt>
                <c:pt idx="33427">
                  <c:v>12</c:v>
                </c:pt>
                <c:pt idx="33428">
                  <c:v>12</c:v>
                </c:pt>
                <c:pt idx="33429">
                  <c:v>12</c:v>
                </c:pt>
                <c:pt idx="33430">
                  <c:v>12</c:v>
                </c:pt>
                <c:pt idx="33431">
                  <c:v>12</c:v>
                </c:pt>
                <c:pt idx="33432">
                  <c:v>12</c:v>
                </c:pt>
                <c:pt idx="33433">
                  <c:v>12</c:v>
                </c:pt>
                <c:pt idx="33434">
                  <c:v>12</c:v>
                </c:pt>
                <c:pt idx="33435">
                  <c:v>12</c:v>
                </c:pt>
                <c:pt idx="33436">
                  <c:v>12</c:v>
                </c:pt>
                <c:pt idx="33437">
                  <c:v>12</c:v>
                </c:pt>
                <c:pt idx="33438">
                  <c:v>12</c:v>
                </c:pt>
                <c:pt idx="33439">
                  <c:v>12</c:v>
                </c:pt>
                <c:pt idx="33440">
                  <c:v>12</c:v>
                </c:pt>
                <c:pt idx="33441">
                  <c:v>12</c:v>
                </c:pt>
                <c:pt idx="33442">
                  <c:v>12</c:v>
                </c:pt>
                <c:pt idx="33443">
                  <c:v>12</c:v>
                </c:pt>
                <c:pt idx="33444">
                  <c:v>12</c:v>
                </c:pt>
                <c:pt idx="33445">
                  <c:v>12</c:v>
                </c:pt>
                <c:pt idx="33446">
                  <c:v>12</c:v>
                </c:pt>
                <c:pt idx="33447">
                  <c:v>12</c:v>
                </c:pt>
                <c:pt idx="33448">
                  <c:v>12</c:v>
                </c:pt>
                <c:pt idx="33449">
                  <c:v>12</c:v>
                </c:pt>
                <c:pt idx="33450">
                  <c:v>12</c:v>
                </c:pt>
                <c:pt idx="33451">
                  <c:v>12</c:v>
                </c:pt>
                <c:pt idx="33452">
                  <c:v>12</c:v>
                </c:pt>
                <c:pt idx="33453">
                  <c:v>12</c:v>
                </c:pt>
                <c:pt idx="33454">
                  <c:v>12</c:v>
                </c:pt>
                <c:pt idx="33455">
                  <c:v>12</c:v>
                </c:pt>
                <c:pt idx="33456">
                  <c:v>12</c:v>
                </c:pt>
                <c:pt idx="33457">
                  <c:v>12</c:v>
                </c:pt>
                <c:pt idx="33458">
                  <c:v>12</c:v>
                </c:pt>
                <c:pt idx="33459">
                  <c:v>12</c:v>
                </c:pt>
                <c:pt idx="33460">
                  <c:v>12</c:v>
                </c:pt>
                <c:pt idx="33461">
                  <c:v>12</c:v>
                </c:pt>
                <c:pt idx="33462">
                  <c:v>12</c:v>
                </c:pt>
                <c:pt idx="33463">
                  <c:v>12</c:v>
                </c:pt>
                <c:pt idx="33464">
                  <c:v>12</c:v>
                </c:pt>
                <c:pt idx="33465">
                  <c:v>12</c:v>
                </c:pt>
                <c:pt idx="33466">
                  <c:v>12</c:v>
                </c:pt>
                <c:pt idx="33467">
                  <c:v>12</c:v>
                </c:pt>
                <c:pt idx="33468">
                  <c:v>12</c:v>
                </c:pt>
                <c:pt idx="33469">
                  <c:v>12</c:v>
                </c:pt>
                <c:pt idx="33470">
                  <c:v>12</c:v>
                </c:pt>
                <c:pt idx="33471">
                  <c:v>12</c:v>
                </c:pt>
                <c:pt idx="33472">
                  <c:v>12</c:v>
                </c:pt>
                <c:pt idx="33473">
                  <c:v>12</c:v>
                </c:pt>
                <c:pt idx="33474">
                  <c:v>12</c:v>
                </c:pt>
                <c:pt idx="33475">
                  <c:v>12</c:v>
                </c:pt>
                <c:pt idx="33476">
                  <c:v>12</c:v>
                </c:pt>
                <c:pt idx="33477">
                  <c:v>12</c:v>
                </c:pt>
                <c:pt idx="33478">
                  <c:v>12</c:v>
                </c:pt>
                <c:pt idx="33479">
                  <c:v>12</c:v>
                </c:pt>
                <c:pt idx="33480">
                  <c:v>12</c:v>
                </c:pt>
                <c:pt idx="33481">
                  <c:v>12</c:v>
                </c:pt>
                <c:pt idx="33482">
                  <c:v>12</c:v>
                </c:pt>
                <c:pt idx="33483">
                  <c:v>12</c:v>
                </c:pt>
                <c:pt idx="33484">
                  <c:v>12</c:v>
                </c:pt>
                <c:pt idx="33485">
                  <c:v>12</c:v>
                </c:pt>
                <c:pt idx="33486">
                  <c:v>12</c:v>
                </c:pt>
                <c:pt idx="33487">
                  <c:v>12</c:v>
                </c:pt>
                <c:pt idx="33488">
                  <c:v>12</c:v>
                </c:pt>
                <c:pt idx="33489">
                  <c:v>12</c:v>
                </c:pt>
                <c:pt idx="33490">
                  <c:v>12</c:v>
                </c:pt>
                <c:pt idx="33491">
                  <c:v>12</c:v>
                </c:pt>
                <c:pt idx="33492">
                  <c:v>12</c:v>
                </c:pt>
                <c:pt idx="33493">
                  <c:v>12</c:v>
                </c:pt>
                <c:pt idx="33494">
                  <c:v>12</c:v>
                </c:pt>
                <c:pt idx="33495">
                  <c:v>12</c:v>
                </c:pt>
                <c:pt idx="33496">
                  <c:v>12</c:v>
                </c:pt>
                <c:pt idx="33497">
                  <c:v>12</c:v>
                </c:pt>
                <c:pt idx="33498">
                  <c:v>12</c:v>
                </c:pt>
                <c:pt idx="33499">
                  <c:v>12</c:v>
                </c:pt>
                <c:pt idx="33500">
                  <c:v>12</c:v>
                </c:pt>
                <c:pt idx="33501">
                  <c:v>12</c:v>
                </c:pt>
                <c:pt idx="33502">
                  <c:v>12</c:v>
                </c:pt>
                <c:pt idx="33503">
                  <c:v>12</c:v>
                </c:pt>
                <c:pt idx="33504">
                  <c:v>12</c:v>
                </c:pt>
                <c:pt idx="33505">
                  <c:v>12</c:v>
                </c:pt>
                <c:pt idx="33506">
                  <c:v>12</c:v>
                </c:pt>
                <c:pt idx="33507">
                  <c:v>12</c:v>
                </c:pt>
                <c:pt idx="33508">
                  <c:v>12</c:v>
                </c:pt>
                <c:pt idx="33509">
                  <c:v>12</c:v>
                </c:pt>
                <c:pt idx="33510">
                  <c:v>12</c:v>
                </c:pt>
                <c:pt idx="33511">
                  <c:v>12</c:v>
                </c:pt>
                <c:pt idx="33512">
                  <c:v>12</c:v>
                </c:pt>
                <c:pt idx="33513">
                  <c:v>12</c:v>
                </c:pt>
                <c:pt idx="33514">
                  <c:v>12</c:v>
                </c:pt>
                <c:pt idx="33515">
                  <c:v>12</c:v>
                </c:pt>
                <c:pt idx="33516">
                  <c:v>12</c:v>
                </c:pt>
                <c:pt idx="33517">
                  <c:v>12</c:v>
                </c:pt>
                <c:pt idx="33518">
                  <c:v>12</c:v>
                </c:pt>
                <c:pt idx="33519">
                  <c:v>12</c:v>
                </c:pt>
                <c:pt idx="33520">
                  <c:v>12</c:v>
                </c:pt>
                <c:pt idx="33521">
                  <c:v>12</c:v>
                </c:pt>
                <c:pt idx="33522">
                  <c:v>12</c:v>
                </c:pt>
                <c:pt idx="33523">
                  <c:v>12</c:v>
                </c:pt>
                <c:pt idx="33524">
                  <c:v>12</c:v>
                </c:pt>
                <c:pt idx="33525">
                  <c:v>12</c:v>
                </c:pt>
                <c:pt idx="33526">
                  <c:v>12</c:v>
                </c:pt>
                <c:pt idx="33527">
                  <c:v>12</c:v>
                </c:pt>
                <c:pt idx="33528">
                  <c:v>12</c:v>
                </c:pt>
                <c:pt idx="33529">
                  <c:v>12</c:v>
                </c:pt>
                <c:pt idx="33530">
                  <c:v>12</c:v>
                </c:pt>
                <c:pt idx="33531">
                  <c:v>12</c:v>
                </c:pt>
                <c:pt idx="33532">
                  <c:v>12</c:v>
                </c:pt>
                <c:pt idx="33533">
                  <c:v>12</c:v>
                </c:pt>
                <c:pt idx="33534">
                  <c:v>12</c:v>
                </c:pt>
                <c:pt idx="33535">
                  <c:v>12</c:v>
                </c:pt>
                <c:pt idx="33536">
                  <c:v>12</c:v>
                </c:pt>
                <c:pt idx="33537">
                  <c:v>12</c:v>
                </c:pt>
                <c:pt idx="33538">
                  <c:v>12</c:v>
                </c:pt>
                <c:pt idx="33539">
                  <c:v>12</c:v>
                </c:pt>
                <c:pt idx="33540">
                  <c:v>12</c:v>
                </c:pt>
                <c:pt idx="33541">
                  <c:v>12</c:v>
                </c:pt>
                <c:pt idx="33542">
                  <c:v>12</c:v>
                </c:pt>
                <c:pt idx="33543">
                  <c:v>12</c:v>
                </c:pt>
                <c:pt idx="33544">
                  <c:v>12</c:v>
                </c:pt>
                <c:pt idx="33545">
                  <c:v>12</c:v>
                </c:pt>
                <c:pt idx="33546">
                  <c:v>12</c:v>
                </c:pt>
                <c:pt idx="33547">
                  <c:v>12</c:v>
                </c:pt>
                <c:pt idx="33548">
                  <c:v>12</c:v>
                </c:pt>
                <c:pt idx="33549">
                  <c:v>12</c:v>
                </c:pt>
                <c:pt idx="33550">
                  <c:v>12</c:v>
                </c:pt>
                <c:pt idx="33551">
                  <c:v>12</c:v>
                </c:pt>
                <c:pt idx="33552">
                  <c:v>12</c:v>
                </c:pt>
                <c:pt idx="33553">
                  <c:v>12</c:v>
                </c:pt>
                <c:pt idx="33554">
                  <c:v>12</c:v>
                </c:pt>
                <c:pt idx="33555">
                  <c:v>12</c:v>
                </c:pt>
                <c:pt idx="33556">
                  <c:v>12</c:v>
                </c:pt>
                <c:pt idx="33557">
                  <c:v>12</c:v>
                </c:pt>
                <c:pt idx="33558">
                  <c:v>12</c:v>
                </c:pt>
                <c:pt idx="33559">
                  <c:v>12</c:v>
                </c:pt>
                <c:pt idx="33560">
                  <c:v>12</c:v>
                </c:pt>
                <c:pt idx="33561">
                  <c:v>12</c:v>
                </c:pt>
                <c:pt idx="33562">
                  <c:v>12</c:v>
                </c:pt>
                <c:pt idx="33563">
                  <c:v>12</c:v>
                </c:pt>
                <c:pt idx="33564">
                  <c:v>12</c:v>
                </c:pt>
                <c:pt idx="33565">
                  <c:v>12</c:v>
                </c:pt>
                <c:pt idx="33566">
                  <c:v>12</c:v>
                </c:pt>
                <c:pt idx="33567">
                  <c:v>12</c:v>
                </c:pt>
                <c:pt idx="33568">
                  <c:v>12</c:v>
                </c:pt>
                <c:pt idx="33569">
                  <c:v>12</c:v>
                </c:pt>
                <c:pt idx="33570">
                  <c:v>12</c:v>
                </c:pt>
                <c:pt idx="33571">
                  <c:v>12</c:v>
                </c:pt>
                <c:pt idx="33572">
                  <c:v>12</c:v>
                </c:pt>
                <c:pt idx="33573">
                  <c:v>12</c:v>
                </c:pt>
                <c:pt idx="33574">
                  <c:v>12</c:v>
                </c:pt>
                <c:pt idx="33575">
                  <c:v>12</c:v>
                </c:pt>
                <c:pt idx="33576">
                  <c:v>12</c:v>
                </c:pt>
                <c:pt idx="33577">
                  <c:v>12</c:v>
                </c:pt>
                <c:pt idx="33578">
                  <c:v>12</c:v>
                </c:pt>
                <c:pt idx="33579">
                  <c:v>12</c:v>
                </c:pt>
                <c:pt idx="33580">
                  <c:v>12</c:v>
                </c:pt>
                <c:pt idx="33581">
                  <c:v>12</c:v>
                </c:pt>
                <c:pt idx="33582">
                  <c:v>12</c:v>
                </c:pt>
                <c:pt idx="33583">
                  <c:v>12</c:v>
                </c:pt>
                <c:pt idx="33584">
                  <c:v>12</c:v>
                </c:pt>
                <c:pt idx="33585">
                  <c:v>12</c:v>
                </c:pt>
                <c:pt idx="33586">
                  <c:v>12</c:v>
                </c:pt>
                <c:pt idx="33587">
                  <c:v>12</c:v>
                </c:pt>
                <c:pt idx="33588">
                  <c:v>12</c:v>
                </c:pt>
                <c:pt idx="33589">
                  <c:v>12</c:v>
                </c:pt>
                <c:pt idx="33590">
                  <c:v>12</c:v>
                </c:pt>
                <c:pt idx="33591">
                  <c:v>12</c:v>
                </c:pt>
                <c:pt idx="33592">
                  <c:v>12</c:v>
                </c:pt>
                <c:pt idx="33593">
                  <c:v>12</c:v>
                </c:pt>
                <c:pt idx="33594">
                  <c:v>12</c:v>
                </c:pt>
                <c:pt idx="33595">
                  <c:v>12</c:v>
                </c:pt>
                <c:pt idx="33596">
                  <c:v>12</c:v>
                </c:pt>
                <c:pt idx="33597">
                  <c:v>12</c:v>
                </c:pt>
                <c:pt idx="33598">
                  <c:v>12</c:v>
                </c:pt>
                <c:pt idx="33599">
                  <c:v>12</c:v>
                </c:pt>
                <c:pt idx="33600">
                  <c:v>12</c:v>
                </c:pt>
                <c:pt idx="33601">
                  <c:v>12</c:v>
                </c:pt>
                <c:pt idx="33602">
                  <c:v>12</c:v>
                </c:pt>
                <c:pt idx="33603">
                  <c:v>12</c:v>
                </c:pt>
                <c:pt idx="33604">
                  <c:v>12</c:v>
                </c:pt>
                <c:pt idx="33605">
                  <c:v>12</c:v>
                </c:pt>
                <c:pt idx="33606">
                  <c:v>12</c:v>
                </c:pt>
                <c:pt idx="33607">
                  <c:v>12</c:v>
                </c:pt>
                <c:pt idx="33608">
                  <c:v>12</c:v>
                </c:pt>
                <c:pt idx="33609">
                  <c:v>12</c:v>
                </c:pt>
                <c:pt idx="33610">
                  <c:v>12</c:v>
                </c:pt>
                <c:pt idx="33611">
                  <c:v>12</c:v>
                </c:pt>
                <c:pt idx="33612">
                  <c:v>12</c:v>
                </c:pt>
                <c:pt idx="33613">
                  <c:v>12</c:v>
                </c:pt>
                <c:pt idx="33614">
                  <c:v>12</c:v>
                </c:pt>
                <c:pt idx="33615">
                  <c:v>12</c:v>
                </c:pt>
                <c:pt idx="33616">
                  <c:v>12</c:v>
                </c:pt>
                <c:pt idx="33617">
                  <c:v>12</c:v>
                </c:pt>
                <c:pt idx="33618">
                  <c:v>12</c:v>
                </c:pt>
                <c:pt idx="33619">
                  <c:v>12</c:v>
                </c:pt>
                <c:pt idx="33620">
                  <c:v>12</c:v>
                </c:pt>
                <c:pt idx="33621">
                  <c:v>12</c:v>
                </c:pt>
                <c:pt idx="33622">
                  <c:v>12</c:v>
                </c:pt>
                <c:pt idx="33623">
                  <c:v>12</c:v>
                </c:pt>
                <c:pt idx="33624">
                  <c:v>12</c:v>
                </c:pt>
                <c:pt idx="33625">
                  <c:v>12</c:v>
                </c:pt>
                <c:pt idx="33626">
                  <c:v>12</c:v>
                </c:pt>
                <c:pt idx="33627">
                  <c:v>12</c:v>
                </c:pt>
                <c:pt idx="33628">
                  <c:v>12</c:v>
                </c:pt>
                <c:pt idx="33629">
                  <c:v>12</c:v>
                </c:pt>
                <c:pt idx="33630">
                  <c:v>12</c:v>
                </c:pt>
                <c:pt idx="33631">
                  <c:v>12</c:v>
                </c:pt>
                <c:pt idx="33632">
                  <c:v>12</c:v>
                </c:pt>
                <c:pt idx="33633">
                  <c:v>12</c:v>
                </c:pt>
                <c:pt idx="33634">
                  <c:v>12</c:v>
                </c:pt>
                <c:pt idx="33635">
                  <c:v>12</c:v>
                </c:pt>
                <c:pt idx="33636">
                  <c:v>12</c:v>
                </c:pt>
                <c:pt idx="33637">
                  <c:v>12</c:v>
                </c:pt>
                <c:pt idx="33638">
                  <c:v>12</c:v>
                </c:pt>
                <c:pt idx="33639">
                  <c:v>12</c:v>
                </c:pt>
                <c:pt idx="33640">
                  <c:v>12</c:v>
                </c:pt>
                <c:pt idx="33641">
                  <c:v>12</c:v>
                </c:pt>
                <c:pt idx="33642">
                  <c:v>12</c:v>
                </c:pt>
                <c:pt idx="33643">
                  <c:v>12</c:v>
                </c:pt>
                <c:pt idx="33644">
                  <c:v>12</c:v>
                </c:pt>
                <c:pt idx="33645">
                  <c:v>12</c:v>
                </c:pt>
                <c:pt idx="33646">
                  <c:v>12</c:v>
                </c:pt>
                <c:pt idx="33647">
                  <c:v>12</c:v>
                </c:pt>
                <c:pt idx="33648">
                  <c:v>12</c:v>
                </c:pt>
                <c:pt idx="33649">
                  <c:v>12</c:v>
                </c:pt>
                <c:pt idx="33650">
                  <c:v>12</c:v>
                </c:pt>
                <c:pt idx="33651">
                  <c:v>12</c:v>
                </c:pt>
                <c:pt idx="33652">
                  <c:v>12</c:v>
                </c:pt>
                <c:pt idx="33653">
                  <c:v>12</c:v>
                </c:pt>
                <c:pt idx="33654">
                  <c:v>12</c:v>
                </c:pt>
                <c:pt idx="33655">
                  <c:v>12</c:v>
                </c:pt>
                <c:pt idx="33656">
                  <c:v>12</c:v>
                </c:pt>
                <c:pt idx="33657">
                  <c:v>12</c:v>
                </c:pt>
                <c:pt idx="33658">
                  <c:v>12</c:v>
                </c:pt>
                <c:pt idx="33659">
                  <c:v>12</c:v>
                </c:pt>
                <c:pt idx="33660">
                  <c:v>12</c:v>
                </c:pt>
                <c:pt idx="33661">
                  <c:v>12</c:v>
                </c:pt>
                <c:pt idx="33662">
                  <c:v>12</c:v>
                </c:pt>
                <c:pt idx="33663">
                  <c:v>12</c:v>
                </c:pt>
                <c:pt idx="33664">
                  <c:v>12</c:v>
                </c:pt>
                <c:pt idx="33665">
                  <c:v>12</c:v>
                </c:pt>
                <c:pt idx="33666">
                  <c:v>12</c:v>
                </c:pt>
                <c:pt idx="33667">
                  <c:v>12</c:v>
                </c:pt>
                <c:pt idx="33668">
                  <c:v>12</c:v>
                </c:pt>
                <c:pt idx="33669">
                  <c:v>12</c:v>
                </c:pt>
                <c:pt idx="33670">
                  <c:v>12</c:v>
                </c:pt>
                <c:pt idx="33671">
                  <c:v>12</c:v>
                </c:pt>
                <c:pt idx="33672">
                  <c:v>12</c:v>
                </c:pt>
                <c:pt idx="33673">
                  <c:v>12</c:v>
                </c:pt>
                <c:pt idx="33674">
                  <c:v>12</c:v>
                </c:pt>
                <c:pt idx="33675">
                  <c:v>12</c:v>
                </c:pt>
                <c:pt idx="33676">
                  <c:v>12</c:v>
                </c:pt>
                <c:pt idx="33677">
                  <c:v>12</c:v>
                </c:pt>
                <c:pt idx="33678">
                  <c:v>12</c:v>
                </c:pt>
                <c:pt idx="33679">
                  <c:v>12</c:v>
                </c:pt>
                <c:pt idx="33680">
                  <c:v>12</c:v>
                </c:pt>
                <c:pt idx="33681">
                  <c:v>12</c:v>
                </c:pt>
                <c:pt idx="33682">
                  <c:v>12</c:v>
                </c:pt>
                <c:pt idx="33683">
                  <c:v>12</c:v>
                </c:pt>
                <c:pt idx="33684">
                  <c:v>12</c:v>
                </c:pt>
                <c:pt idx="33685">
                  <c:v>12</c:v>
                </c:pt>
                <c:pt idx="33686">
                  <c:v>12</c:v>
                </c:pt>
                <c:pt idx="33687">
                  <c:v>12</c:v>
                </c:pt>
                <c:pt idx="33688">
                  <c:v>12</c:v>
                </c:pt>
                <c:pt idx="33689">
                  <c:v>12</c:v>
                </c:pt>
                <c:pt idx="33690">
                  <c:v>12</c:v>
                </c:pt>
                <c:pt idx="33691">
                  <c:v>12</c:v>
                </c:pt>
                <c:pt idx="33692">
                  <c:v>12</c:v>
                </c:pt>
                <c:pt idx="33693">
                  <c:v>12</c:v>
                </c:pt>
                <c:pt idx="33694">
                  <c:v>12</c:v>
                </c:pt>
                <c:pt idx="33695">
                  <c:v>12</c:v>
                </c:pt>
                <c:pt idx="33696">
                  <c:v>12</c:v>
                </c:pt>
                <c:pt idx="33697">
                  <c:v>12</c:v>
                </c:pt>
                <c:pt idx="33698">
                  <c:v>12</c:v>
                </c:pt>
                <c:pt idx="33699">
                  <c:v>12</c:v>
                </c:pt>
                <c:pt idx="33700">
                  <c:v>12</c:v>
                </c:pt>
                <c:pt idx="33701">
                  <c:v>12</c:v>
                </c:pt>
                <c:pt idx="33702">
                  <c:v>12</c:v>
                </c:pt>
                <c:pt idx="33703">
                  <c:v>12</c:v>
                </c:pt>
                <c:pt idx="33704">
                  <c:v>12</c:v>
                </c:pt>
                <c:pt idx="33705">
                  <c:v>12</c:v>
                </c:pt>
                <c:pt idx="33706">
                  <c:v>12</c:v>
                </c:pt>
                <c:pt idx="33707">
                  <c:v>12</c:v>
                </c:pt>
                <c:pt idx="33708">
                  <c:v>12</c:v>
                </c:pt>
                <c:pt idx="33709">
                  <c:v>12</c:v>
                </c:pt>
                <c:pt idx="33710">
                  <c:v>12</c:v>
                </c:pt>
                <c:pt idx="33711">
                  <c:v>12</c:v>
                </c:pt>
                <c:pt idx="33712">
                  <c:v>12</c:v>
                </c:pt>
                <c:pt idx="33713">
                  <c:v>12</c:v>
                </c:pt>
                <c:pt idx="33714">
                  <c:v>12</c:v>
                </c:pt>
                <c:pt idx="33715">
                  <c:v>12</c:v>
                </c:pt>
                <c:pt idx="33716">
                  <c:v>12</c:v>
                </c:pt>
                <c:pt idx="33717">
                  <c:v>12</c:v>
                </c:pt>
                <c:pt idx="33718">
                  <c:v>12</c:v>
                </c:pt>
                <c:pt idx="33719">
                  <c:v>12</c:v>
                </c:pt>
                <c:pt idx="33720">
                  <c:v>12</c:v>
                </c:pt>
                <c:pt idx="33721">
                  <c:v>12</c:v>
                </c:pt>
                <c:pt idx="33722">
                  <c:v>12</c:v>
                </c:pt>
                <c:pt idx="33723">
                  <c:v>12</c:v>
                </c:pt>
                <c:pt idx="33724">
                  <c:v>12</c:v>
                </c:pt>
                <c:pt idx="33725">
                  <c:v>12</c:v>
                </c:pt>
                <c:pt idx="33726">
                  <c:v>12</c:v>
                </c:pt>
                <c:pt idx="33727">
                  <c:v>12</c:v>
                </c:pt>
                <c:pt idx="33728">
                  <c:v>12</c:v>
                </c:pt>
                <c:pt idx="33729">
                  <c:v>12</c:v>
                </c:pt>
                <c:pt idx="33730">
                  <c:v>12</c:v>
                </c:pt>
                <c:pt idx="33731">
                  <c:v>12</c:v>
                </c:pt>
                <c:pt idx="33732">
                  <c:v>12</c:v>
                </c:pt>
                <c:pt idx="33733">
                  <c:v>12</c:v>
                </c:pt>
                <c:pt idx="33734">
                  <c:v>12</c:v>
                </c:pt>
                <c:pt idx="33735">
                  <c:v>12</c:v>
                </c:pt>
                <c:pt idx="33736">
                  <c:v>12</c:v>
                </c:pt>
                <c:pt idx="33737">
                  <c:v>12</c:v>
                </c:pt>
                <c:pt idx="33738">
                  <c:v>12</c:v>
                </c:pt>
                <c:pt idx="33739">
                  <c:v>12</c:v>
                </c:pt>
                <c:pt idx="33740">
                  <c:v>12</c:v>
                </c:pt>
                <c:pt idx="33741">
                  <c:v>12</c:v>
                </c:pt>
                <c:pt idx="33742">
                  <c:v>12</c:v>
                </c:pt>
                <c:pt idx="33743">
                  <c:v>12</c:v>
                </c:pt>
                <c:pt idx="33744">
                  <c:v>12</c:v>
                </c:pt>
                <c:pt idx="33745">
                  <c:v>12</c:v>
                </c:pt>
                <c:pt idx="33746">
                  <c:v>12</c:v>
                </c:pt>
                <c:pt idx="33747">
                  <c:v>12</c:v>
                </c:pt>
                <c:pt idx="33748">
                  <c:v>12</c:v>
                </c:pt>
                <c:pt idx="33749">
                  <c:v>12</c:v>
                </c:pt>
                <c:pt idx="33750">
                  <c:v>12</c:v>
                </c:pt>
                <c:pt idx="33751">
                  <c:v>12</c:v>
                </c:pt>
                <c:pt idx="33752">
                  <c:v>12</c:v>
                </c:pt>
                <c:pt idx="33753">
                  <c:v>12</c:v>
                </c:pt>
                <c:pt idx="33754">
                  <c:v>12</c:v>
                </c:pt>
                <c:pt idx="33755">
                  <c:v>12</c:v>
                </c:pt>
                <c:pt idx="33756">
                  <c:v>12</c:v>
                </c:pt>
                <c:pt idx="33757">
                  <c:v>12</c:v>
                </c:pt>
                <c:pt idx="33758">
                  <c:v>12</c:v>
                </c:pt>
                <c:pt idx="33759">
                  <c:v>12</c:v>
                </c:pt>
                <c:pt idx="33760">
                  <c:v>12</c:v>
                </c:pt>
                <c:pt idx="33761">
                  <c:v>12</c:v>
                </c:pt>
                <c:pt idx="33762">
                  <c:v>12</c:v>
                </c:pt>
                <c:pt idx="33763">
                  <c:v>12</c:v>
                </c:pt>
                <c:pt idx="33764">
                  <c:v>12</c:v>
                </c:pt>
                <c:pt idx="33765">
                  <c:v>12</c:v>
                </c:pt>
                <c:pt idx="33766">
                  <c:v>12</c:v>
                </c:pt>
                <c:pt idx="33767">
                  <c:v>12</c:v>
                </c:pt>
                <c:pt idx="33768">
                  <c:v>12</c:v>
                </c:pt>
                <c:pt idx="33769">
                  <c:v>12</c:v>
                </c:pt>
                <c:pt idx="33770">
                  <c:v>12</c:v>
                </c:pt>
                <c:pt idx="33771">
                  <c:v>12</c:v>
                </c:pt>
                <c:pt idx="33772">
                  <c:v>12</c:v>
                </c:pt>
                <c:pt idx="33773">
                  <c:v>12</c:v>
                </c:pt>
                <c:pt idx="33774">
                  <c:v>12</c:v>
                </c:pt>
                <c:pt idx="33775">
                  <c:v>12</c:v>
                </c:pt>
                <c:pt idx="33776">
                  <c:v>12</c:v>
                </c:pt>
                <c:pt idx="33777">
                  <c:v>12</c:v>
                </c:pt>
                <c:pt idx="33778">
                  <c:v>12</c:v>
                </c:pt>
                <c:pt idx="33779">
                  <c:v>12</c:v>
                </c:pt>
                <c:pt idx="33780">
                  <c:v>12</c:v>
                </c:pt>
                <c:pt idx="33781">
                  <c:v>12</c:v>
                </c:pt>
                <c:pt idx="33782">
                  <c:v>12</c:v>
                </c:pt>
                <c:pt idx="33783">
                  <c:v>12</c:v>
                </c:pt>
                <c:pt idx="33784">
                  <c:v>12</c:v>
                </c:pt>
                <c:pt idx="33785">
                  <c:v>12</c:v>
                </c:pt>
                <c:pt idx="33786">
                  <c:v>12</c:v>
                </c:pt>
                <c:pt idx="33787">
                  <c:v>12</c:v>
                </c:pt>
                <c:pt idx="33788">
                  <c:v>12</c:v>
                </c:pt>
                <c:pt idx="33789">
                  <c:v>12</c:v>
                </c:pt>
                <c:pt idx="33790">
                  <c:v>12</c:v>
                </c:pt>
                <c:pt idx="33791">
                  <c:v>12</c:v>
                </c:pt>
                <c:pt idx="33792">
                  <c:v>12</c:v>
                </c:pt>
                <c:pt idx="33793">
                  <c:v>12</c:v>
                </c:pt>
                <c:pt idx="33794">
                  <c:v>12</c:v>
                </c:pt>
                <c:pt idx="33795">
                  <c:v>12</c:v>
                </c:pt>
                <c:pt idx="33796">
                  <c:v>12</c:v>
                </c:pt>
                <c:pt idx="33797">
                  <c:v>12</c:v>
                </c:pt>
                <c:pt idx="33798">
                  <c:v>12</c:v>
                </c:pt>
                <c:pt idx="33799">
                  <c:v>12</c:v>
                </c:pt>
                <c:pt idx="33800">
                  <c:v>12</c:v>
                </c:pt>
                <c:pt idx="33801">
                  <c:v>12</c:v>
                </c:pt>
                <c:pt idx="33802">
                  <c:v>12</c:v>
                </c:pt>
                <c:pt idx="33803">
                  <c:v>12</c:v>
                </c:pt>
                <c:pt idx="33804">
                  <c:v>12</c:v>
                </c:pt>
                <c:pt idx="33805">
                  <c:v>12</c:v>
                </c:pt>
                <c:pt idx="33806">
                  <c:v>12</c:v>
                </c:pt>
                <c:pt idx="33807">
                  <c:v>12</c:v>
                </c:pt>
                <c:pt idx="33808">
                  <c:v>12</c:v>
                </c:pt>
                <c:pt idx="33809">
                  <c:v>12</c:v>
                </c:pt>
                <c:pt idx="33810">
                  <c:v>12</c:v>
                </c:pt>
                <c:pt idx="33811">
                  <c:v>12</c:v>
                </c:pt>
                <c:pt idx="33812">
                  <c:v>12</c:v>
                </c:pt>
                <c:pt idx="33813">
                  <c:v>12</c:v>
                </c:pt>
                <c:pt idx="33814">
                  <c:v>12</c:v>
                </c:pt>
                <c:pt idx="33815">
                  <c:v>12</c:v>
                </c:pt>
                <c:pt idx="33816">
                  <c:v>12</c:v>
                </c:pt>
                <c:pt idx="33817">
                  <c:v>12</c:v>
                </c:pt>
                <c:pt idx="33818">
                  <c:v>12</c:v>
                </c:pt>
                <c:pt idx="33819">
                  <c:v>12</c:v>
                </c:pt>
                <c:pt idx="33820">
                  <c:v>12</c:v>
                </c:pt>
                <c:pt idx="33821">
                  <c:v>12</c:v>
                </c:pt>
                <c:pt idx="33822">
                  <c:v>12</c:v>
                </c:pt>
                <c:pt idx="33823">
                  <c:v>12</c:v>
                </c:pt>
                <c:pt idx="33824">
                  <c:v>12</c:v>
                </c:pt>
                <c:pt idx="33825">
                  <c:v>12</c:v>
                </c:pt>
                <c:pt idx="33826">
                  <c:v>12</c:v>
                </c:pt>
                <c:pt idx="33827">
                  <c:v>12</c:v>
                </c:pt>
                <c:pt idx="33828">
                  <c:v>12</c:v>
                </c:pt>
                <c:pt idx="33829">
                  <c:v>12</c:v>
                </c:pt>
                <c:pt idx="33830">
                  <c:v>12</c:v>
                </c:pt>
                <c:pt idx="33831">
                  <c:v>12</c:v>
                </c:pt>
                <c:pt idx="33832">
                  <c:v>12</c:v>
                </c:pt>
                <c:pt idx="33833">
                  <c:v>12</c:v>
                </c:pt>
                <c:pt idx="33834">
                  <c:v>12</c:v>
                </c:pt>
                <c:pt idx="33835">
                  <c:v>12</c:v>
                </c:pt>
                <c:pt idx="33836">
                  <c:v>12</c:v>
                </c:pt>
                <c:pt idx="33837">
                  <c:v>12</c:v>
                </c:pt>
                <c:pt idx="33838">
                  <c:v>12</c:v>
                </c:pt>
                <c:pt idx="33839">
                  <c:v>12</c:v>
                </c:pt>
                <c:pt idx="33840">
                  <c:v>12</c:v>
                </c:pt>
                <c:pt idx="33841">
                  <c:v>12</c:v>
                </c:pt>
                <c:pt idx="33842">
                  <c:v>12</c:v>
                </c:pt>
                <c:pt idx="33843">
                  <c:v>12</c:v>
                </c:pt>
                <c:pt idx="33844">
                  <c:v>12</c:v>
                </c:pt>
                <c:pt idx="33845">
                  <c:v>12</c:v>
                </c:pt>
                <c:pt idx="33846">
                  <c:v>12</c:v>
                </c:pt>
                <c:pt idx="33847">
                  <c:v>12</c:v>
                </c:pt>
                <c:pt idx="33848">
                  <c:v>12</c:v>
                </c:pt>
                <c:pt idx="33849">
                  <c:v>12</c:v>
                </c:pt>
                <c:pt idx="33850">
                  <c:v>12</c:v>
                </c:pt>
                <c:pt idx="33851">
                  <c:v>12</c:v>
                </c:pt>
                <c:pt idx="33852">
                  <c:v>12</c:v>
                </c:pt>
                <c:pt idx="33853">
                  <c:v>12</c:v>
                </c:pt>
                <c:pt idx="33854">
                  <c:v>12</c:v>
                </c:pt>
                <c:pt idx="33855">
                  <c:v>12</c:v>
                </c:pt>
                <c:pt idx="33856">
                  <c:v>12</c:v>
                </c:pt>
                <c:pt idx="33857">
                  <c:v>12</c:v>
                </c:pt>
                <c:pt idx="33858">
                  <c:v>12</c:v>
                </c:pt>
                <c:pt idx="33859">
                  <c:v>12</c:v>
                </c:pt>
                <c:pt idx="33860">
                  <c:v>12</c:v>
                </c:pt>
                <c:pt idx="33861">
                  <c:v>12</c:v>
                </c:pt>
                <c:pt idx="33862">
                  <c:v>12</c:v>
                </c:pt>
                <c:pt idx="33863">
                  <c:v>12</c:v>
                </c:pt>
                <c:pt idx="33864">
                  <c:v>12</c:v>
                </c:pt>
                <c:pt idx="33865">
                  <c:v>12</c:v>
                </c:pt>
                <c:pt idx="33866">
                  <c:v>12</c:v>
                </c:pt>
                <c:pt idx="33867">
                  <c:v>12</c:v>
                </c:pt>
                <c:pt idx="33868">
                  <c:v>12</c:v>
                </c:pt>
                <c:pt idx="33869">
                  <c:v>12</c:v>
                </c:pt>
                <c:pt idx="33870">
                  <c:v>12</c:v>
                </c:pt>
                <c:pt idx="33871">
                  <c:v>12</c:v>
                </c:pt>
                <c:pt idx="33872">
                  <c:v>12</c:v>
                </c:pt>
                <c:pt idx="33873">
                  <c:v>12</c:v>
                </c:pt>
                <c:pt idx="33874">
                  <c:v>12</c:v>
                </c:pt>
                <c:pt idx="33875">
                  <c:v>12</c:v>
                </c:pt>
                <c:pt idx="33876">
                  <c:v>12</c:v>
                </c:pt>
                <c:pt idx="33877">
                  <c:v>12</c:v>
                </c:pt>
                <c:pt idx="33878">
                  <c:v>12</c:v>
                </c:pt>
                <c:pt idx="33879">
                  <c:v>12</c:v>
                </c:pt>
                <c:pt idx="33880">
                  <c:v>12</c:v>
                </c:pt>
                <c:pt idx="33881">
                  <c:v>12</c:v>
                </c:pt>
                <c:pt idx="33882">
                  <c:v>12</c:v>
                </c:pt>
                <c:pt idx="33883">
                  <c:v>12</c:v>
                </c:pt>
                <c:pt idx="33884">
                  <c:v>12</c:v>
                </c:pt>
                <c:pt idx="33885">
                  <c:v>12</c:v>
                </c:pt>
                <c:pt idx="33886">
                  <c:v>12</c:v>
                </c:pt>
                <c:pt idx="33887">
                  <c:v>12</c:v>
                </c:pt>
                <c:pt idx="33888">
                  <c:v>12</c:v>
                </c:pt>
                <c:pt idx="33889">
                  <c:v>12</c:v>
                </c:pt>
                <c:pt idx="33890">
                  <c:v>12</c:v>
                </c:pt>
                <c:pt idx="33891">
                  <c:v>12</c:v>
                </c:pt>
                <c:pt idx="33892">
                  <c:v>12</c:v>
                </c:pt>
                <c:pt idx="33893">
                  <c:v>12</c:v>
                </c:pt>
                <c:pt idx="33894">
                  <c:v>12</c:v>
                </c:pt>
                <c:pt idx="33895">
                  <c:v>12</c:v>
                </c:pt>
                <c:pt idx="33896">
                  <c:v>12</c:v>
                </c:pt>
                <c:pt idx="33897">
                  <c:v>12</c:v>
                </c:pt>
                <c:pt idx="33898">
                  <c:v>12</c:v>
                </c:pt>
                <c:pt idx="33899">
                  <c:v>12</c:v>
                </c:pt>
                <c:pt idx="33900">
                  <c:v>12</c:v>
                </c:pt>
                <c:pt idx="33901">
                  <c:v>12</c:v>
                </c:pt>
                <c:pt idx="33902">
                  <c:v>12</c:v>
                </c:pt>
                <c:pt idx="33903">
                  <c:v>12</c:v>
                </c:pt>
                <c:pt idx="33904">
                  <c:v>12</c:v>
                </c:pt>
                <c:pt idx="33905">
                  <c:v>12</c:v>
                </c:pt>
                <c:pt idx="33906">
                  <c:v>12</c:v>
                </c:pt>
                <c:pt idx="33907">
                  <c:v>12</c:v>
                </c:pt>
                <c:pt idx="33908">
                  <c:v>12</c:v>
                </c:pt>
                <c:pt idx="33909">
                  <c:v>12</c:v>
                </c:pt>
                <c:pt idx="33910">
                  <c:v>12</c:v>
                </c:pt>
                <c:pt idx="33911">
                  <c:v>12</c:v>
                </c:pt>
                <c:pt idx="33912">
                  <c:v>12</c:v>
                </c:pt>
                <c:pt idx="33913">
                  <c:v>12</c:v>
                </c:pt>
                <c:pt idx="33914">
                  <c:v>12</c:v>
                </c:pt>
                <c:pt idx="33915">
                  <c:v>12</c:v>
                </c:pt>
                <c:pt idx="33916">
                  <c:v>12</c:v>
                </c:pt>
                <c:pt idx="33917">
                  <c:v>12</c:v>
                </c:pt>
                <c:pt idx="33918">
                  <c:v>12</c:v>
                </c:pt>
                <c:pt idx="33919">
                  <c:v>12</c:v>
                </c:pt>
                <c:pt idx="33920">
                  <c:v>12</c:v>
                </c:pt>
                <c:pt idx="33921">
                  <c:v>12</c:v>
                </c:pt>
                <c:pt idx="33922">
                  <c:v>12</c:v>
                </c:pt>
                <c:pt idx="33923">
                  <c:v>12</c:v>
                </c:pt>
                <c:pt idx="33924">
                  <c:v>12</c:v>
                </c:pt>
                <c:pt idx="33925">
                  <c:v>12</c:v>
                </c:pt>
                <c:pt idx="33926">
                  <c:v>12</c:v>
                </c:pt>
                <c:pt idx="33927">
                  <c:v>12</c:v>
                </c:pt>
                <c:pt idx="33928">
                  <c:v>12</c:v>
                </c:pt>
                <c:pt idx="33929">
                  <c:v>12</c:v>
                </c:pt>
                <c:pt idx="33930">
                  <c:v>12</c:v>
                </c:pt>
                <c:pt idx="33931">
                  <c:v>12</c:v>
                </c:pt>
                <c:pt idx="33932">
                  <c:v>12</c:v>
                </c:pt>
                <c:pt idx="33933">
                  <c:v>12</c:v>
                </c:pt>
                <c:pt idx="33934">
                  <c:v>12</c:v>
                </c:pt>
                <c:pt idx="33935">
                  <c:v>12</c:v>
                </c:pt>
                <c:pt idx="33936">
                  <c:v>12</c:v>
                </c:pt>
                <c:pt idx="33937">
                  <c:v>12</c:v>
                </c:pt>
                <c:pt idx="33938">
                  <c:v>12</c:v>
                </c:pt>
                <c:pt idx="33939">
                  <c:v>12</c:v>
                </c:pt>
                <c:pt idx="33940">
                  <c:v>12</c:v>
                </c:pt>
                <c:pt idx="33941">
                  <c:v>12</c:v>
                </c:pt>
                <c:pt idx="33942">
                  <c:v>12</c:v>
                </c:pt>
                <c:pt idx="33943">
                  <c:v>12</c:v>
                </c:pt>
                <c:pt idx="33944">
                  <c:v>12</c:v>
                </c:pt>
                <c:pt idx="33945">
                  <c:v>12</c:v>
                </c:pt>
                <c:pt idx="33946">
                  <c:v>12</c:v>
                </c:pt>
                <c:pt idx="33947">
                  <c:v>12</c:v>
                </c:pt>
                <c:pt idx="33948">
                  <c:v>12</c:v>
                </c:pt>
                <c:pt idx="33949">
                  <c:v>12</c:v>
                </c:pt>
                <c:pt idx="33950">
                  <c:v>12</c:v>
                </c:pt>
                <c:pt idx="33951">
                  <c:v>12</c:v>
                </c:pt>
                <c:pt idx="33952">
                  <c:v>12</c:v>
                </c:pt>
                <c:pt idx="33953">
                  <c:v>12</c:v>
                </c:pt>
                <c:pt idx="33954">
                  <c:v>12</c:v>
                </c:pt>
                <c:pt idx="33955">
                  <c:v>12</c:v>
                </c:pt>
                <c:pt idx="33956">
                  <c:v>12</c:v>
                </c:pt>
                <c:pt idx="33957">
                  <c:v>12</c:v>
                </c:pt>
                <c:pt idx="33958">
                  <c:v>12</c:v>
                </c:pt>
                <c:pt idx="33959">
                  <c:v>12</c:v>
                </c:pt>
                <c:pt idx="33960">
                  <c:v>12</c:v>
                </c:pt>
                <c:pt idx="33961">
                  <c:v>12</c:v>
                </c:pt>
                <c:pt idx="33962">
                  <c:v>12</c:v>
                </c:pt>
                <c:pt idx="33963">
                  <c:v>12</c:v>
                </c:pt>
                <c:pt idx="33964">
                  <c:v>12</c:v>
                </c:pt>
                <c:pt idx="33965">
                  <c:v>12</c:v>
                </c:pt>
                <c:pt idx="33966">
                  <c:v>12</c:v>
                </c:pt>
                <c:pt idx="33967">
                  <c:v>12</c:v>
                </c:pt>
                <c:pt idx="33968">
                  <c:v>12</c:v>
                </c:pt>
                <c:pt idx="33969">
                  <c:v>12</c:v>
                </c:pt>
                <c:pt idx="33970">
                  <c:v>12</c:v>
                </c:pt>
                <c:pt idx="33971">
                  <c:v>12</c:v>
                </c:pt>
                <c:pt idx="33972">
                  <c:v>12</c:v>
                </c:pt>
                <c:pt idx="33973">
                  <c:v>12</c:v>
                </c:pt>
                <c:pt idx="33974">
                  <c:v>12</c:v>
                </c:pt>
                <c:pt idx="33975">
                  <c:v>12</c:v>
                </c:pt>
                <c:pt idx="33976">
                  <c:v>12</c:v>
                </c:pt>
                <c:pt idx="33977">
                  <c:v>12</c:v>
                </c:pt>
                <c:pt idx="33978">
                  <c:v>12</c:v>
                </c:pt>
                <c:pt idx="33979">
                  <c:v>12</c:v>
                </c:pt>
                <c:pt idx="33980">
                  <c:v>12</c:v>
                </c:pt>
                <c:pt idx="33981">
                  <c:v>12</c:v>
                </c:pt>
                <c:pt idx="33982">
                  <c:v>12</c:v>
                </c:pt>
                <c:pt idx="33983">
                  <c:v>12</c:v>
                </c:pt>
                <c:pt idx="33984">
                  <c:v>12</c:v>
                </c:pt>
                <c:pt idx="33985">
                  <c:v>12</c:v>
                </c:pt>
                <c:pt idx="33986">
                  <c:v>12</c:v>
                </c:pt>
                <c:pt idx="33987">
                  <c:v>12</c:v>
                </c:pt>
                <c:pt idx="33988">
                  <c:v>12</c:v>
                </c:pt>
                <c:pt idx="33989">
                  <c:v>12</c:v>
                </c:pt>
                <c:pt idx="33990">
                  <c:v>12</c:v>
                </c:pt>
                <c:pt idx="33991">
                  <c:v>12</c:v>
                </c:pt>
                <c:pt idx="33992">
                  <c:v>12</c:v>
                </c:pt>
                <c:pt idx="33993">
                  <c:v>12</c:v>
                </c:pt>
                <c:pt idx="33994">
                  <c:v>12</c:v>
                </c:pt>
                <c:pt idx="33995">
                  <c:v>12</c:v>
                </c:pt>
                <c:pt idx="33996">
                  <c:v>12</c:v>
                </c:pt>
                <c:pt idx="33997">
                  <c:v>12</c:v>
                </c:pt>
                <c:pt idx="33998">
                  <c:v>12</c:v>
                </c:pt>
                <c:pt idx="33999">
                  <c:v>12</c:v>
                </c:pt>
                <c:pt idx="34000">
                  <c:v>12</c:v>
                </c:pt>
                <c:pt idx="34001">
                  <c:v>12</c:v>
                </c:pt>
                <c:pt idx="34002">
                  <c:v>12</c:v>
                </c:pt>
                <c:pt idx="34003">
                  <c:v>12</c:v>
                </c:pt>
                <c:pt idx="34004">
                  <c:v>12</c:v>
                </c:pt>
                <c:pt idx="34005">
                  <c:v>12</c:v>
                </c:pt>
                <c:pt idx="34006">
                  <c:v>12</c:v>
                </c:pt>
                <c:pt idx="34007">
                  <c:v>12</c:v>
                </c:pt>
                <c:pt idx="34008">
                  <c:v>12</c:v>
                </c:pt>
                <c:pt idx="34009">
                  <c:v>12</c:v>
                </c:pt>
                <c:pt idx="34010">
                  <c:v>12</c:v>
                </c:pt>
                <c:pt idx="34011">
                  <c:v>12</c:v>
                </c:pt>
                <c:pt idx="34012">
                  <c:v>12</c:v>
                </c:pt>
                <c:pt idx="34013">
                  <c:v>12</c:v>
                </c:pt>
                <c:pt idx="34014">
                  <c:v>12</c:v>
                </c:pt>
                <c:pt idx="34015">
                  <c:v>12</c:v>
                </c:pt>
                <c:pt idx="34016">
                  <c:v>12</c:v>
                </c:pt>
                <c:pt idx="34017">
                  <c:v>12</c:v>
                </c:pt>
                <c:pt idx="34018">
                  <c:v>12</c:v>
                </c:pt>
                <c:pt idx="34019">
                  <c:v>12</c:v>
                </c:pt>
                <c:pt idx="34020">
                  <c:v>12</c:v>
                </c:pt>
                <c:pt idx="34021">
                  <c:v>12</c:v>
                </c:pt>
                <c:pt idx="34022">
                  <c:v>12</c:v>
                </c:pt>
                <c:pt idx="34023">
                  <c:v>12</c:v>
                </c:pt>
                <c:pt idx="34024">
                  <c:v>12</c:v>
                </c:pt>
                <c:pt idx="34025">
                  <c:v>12</c:v>
                </c:pt>
                <c:pt idx="34026">
                  <c:v>12</c:v>
                </c:pt>
                <c:pt idx="34027">
                  <c:v>12</c:v>
                </c:pt>
                <c:pt idx="34028">
                  <c:v>12</c:v>
                </c:pt>
                <c:pt idx="34029">
                  <c:v>12</c:v>
                </c:pt>
                <c:pt idx="34030">
                  <c:v>12</c:v>
                </c:pt>
                <c:pt idx="34031">
                  <c:v>12</c:v>
                </c:pt>
                <c:pt idx="34032">
                  <c:v>12</c:v>
                </c:pt>
                <c:pt idx="34033">
                  <c:v>12</c:v>
                </c:pt>
                <c:pt idx="34034">
                  <c:v>12</c:v>
                </c:pt>
                <c:pt idx="34035">
                  <c:v>12</c:v>
                </c:pt>
                <c:pt idx="34036">
                  <c:v>12</c:v>
                </c:pt>
                <c:pt idx="34037">
                  <c:v>12</c:v>
                </c:pt>
                <c:pt idx="34038">
                  <c:v>12</c:v>
                </c:pt>
                <c:pt idx="34039">
                  <c:v>12</c:v>
                </c:pt>
                <c:pt idx="34040">
                  <c:v>12</c:v>
                </c:pt>
                <c:pt idx="34041">
                  <c:v>12</c:v>
                </c:pt>
                <c:pt idx="34042">
                  <c:v>12</c:v>
                </c:pt>
                <c:pt idx="34043">
                  <c:v>12</c:v>
                </c:pt>
                <c:pt idx="34044">
                  <c:v>12</c:v>
                </c:pt>
                <c:pt idx="34045">
                  <c:v>12</c:v>
                </c:pt>
                <c:pt idx="34046">
                  <c:v>12</c:v>
                </c:pt>
                <c:pt idx="34047">
                  <c:v>12</c:v>
                </c:pt>
                <c:pt idx="34048">
                  <c:v>12</c:v>
                </c:pt>
                <c:pt idx="34049">
                  <c:v>12</c:v>
                </c:pt>
                <c:pt idx="34050">
                  <c:v>12</c:v>
                </c:pt>
                <c:pt idx="34051">
                  <c:v>12</c:v>
                </c:pt>
                <c:pt idx="34052">
                  <c:v>12</c:v>
                </c:pt>
                <c:pt idx="34053">
                  <c:v>12</c:v>
                </c:pt>
                <c:pt idx="34054">
                  <c:v>12</c:v>
                </c:pt>
                <c:pt idx="34055">
                  <c:v>12</c:v>
                </c:pt>
                <c:pt idx="34056">
                  <c:v>12</c:v>
                </c:pt>
                <c:pt idx="34057">
                  <c:v>12</c:v>
                </c:pt>
                <c:pt idx="34058">
                  <c:v>12</c:v>
                </c:pt>
                <c:pt idx="34059">
                  <c:v>12</c:v>
                </c:pt>
                <c:pt idx="34060">
                  <c:v>12</c:v>
                </c:pt>
                <c:pt idx="34061">
                  <c:v>12</c:v>
                </c:pt>
                <c:pt idx="34062">
                  <c:v>12</c:v>
                </c:pt>
                <c:pt idx="34063">
                  <c:v>12</c:v>
                </c:pt>
                <c:pt idx="34064">
                  <c:v>12</c:v>
                </c:pt>
                <c:pt idx="34065">
                  <c:v>12</c:v>
                </c:pt>
                <c:pt idx="34066">
                  <c:v>12</c:v>
                </c:pt>
                <c:pt idx="34067">
                  <c:v>12</c:v>
                </c:pt>
                <c:pt idx="34068">
                  <c:v>12</c:v>
                </c:pt>
                <c:pt idx="34069">
                  <c:v>12</c:v>
                </c:pt>
                <c:pt idx="34070">
                  <c:v>12</c:v>
                </c:pt>
                <c:pt idx="34071">
                  <c:v>12</c:v>
                </c:pt>
                <c:pt idx="34072">
                  <c:v>12</c:v>
                </c:pt>
                <c:pt idx="34073">
                  <c:v>12</c:v>
                </c:pt>
                <c:pt idx="34074">
                  <c:v>12</c:v>
                </c:pt>
                <c:pt idx="34075">
                  <c:v>12</c:v>
                </c:pt>
                <c:pt idx="34076">
                  <c:v>12</c:v>
                </c:pt>
                <c:pt idx="34077">
                  <c:v>12</c:v>
                </c:pt>
                <c:pt idx="34078">
                  <c:v>12</c:v>
                </c:pt>
                <c:pt idx="34079">
                  <c:v>12</c:v>
                </c:pt>
                <c:pt idx="34080">
                  <c:v>12</c:v>
                </c:pt>
                <c:pt idx="34081">
                  <c:v>12</c:v>
                </c:pt>
                <c:pt idx="34082">
                  <c:v>12</c:v>
                </c:pt>
                <c:pt idx="34083">
                  <c:v>12</c:v>
                </c:pt>
                <c:pt idx="34084">
                  <c:v>12</c:v>
                </c:pt>
                <c:pt idx="34085">
                  <c:v>12</c:v>
                </c:pt>
                <c:pt idx="34086">
                  <c:v>12</c:v>
                </c:pt>
                <c:pt idx="34087">
                  <c:v>12</c:v>
                </c:pt>
                <c:pt idx="34088">
                  <c:v>12</c:v>
                </c:pt>
                <c:pt idx="34089">
                  <c:v>12</c:v>
                </c:pt>
                <c:pt idx="34090">
                  <c:v>12</c:v>
                </c:pt>
                <c:pt idx="34091">
                  <c:v>12</c:v>
                </c:pt>
                <c:pt idx="34092">
                  <c:v>12</c:v>
                </c:pt>
                <c:pt idx="34093">
                  <c:v>12</c:v>
                </c:pt>
                <c:pt idx="34094">
                  <c:v>12</c:v>
                </c:pt>
                <c:pt idx="34095">
                  <c:v>12</c:v>
                </c:pt>
                <c:pt idx="34096">
                  <c:v>12</c:v>
                </c:pt>
                <c:pt idx="34097">
                  <c:v>12</c:v>
                </c:pt>
                <c:pt idx="34098">
                  <c:v>12</c:v>
                </c:pt>
                <c:pt idx="34099">
                  <c:v>12</c:v>
                </c:pt>
                <c:pt idx="34100">
                  <c:v>12</c:v>
                </c:pt>
                <c:pt idx="34101">
                  <c:v>12</c:v>
                </c:pt>
                <c:pt idx="34102">
                  <c:v>12</c:v>
                </c:pt>
                <c:pt idx="34103">
                  <c:v>12</c:v>
                </c:pt>
                <c:pt idx="34104">
                  <c:v>12</c:v>
                </c:pt>
                <c:pt idx="34105">
                  <c:v>12</c:v>
                </c:pt>
                <c:pt idx="34106">
                  <c:v>12</c:v>
                </c:pt>
                <c:pt idx="34107">
                  <c:v>12</c:v>
                </c:pt>
                <c:pt idx="34108">
                  <c:v>12</c:v>
                </c:pt>
                <c:pt idx="34109">
                  <c:v>12</c:v>
                </c:pt>
                <c:pt idx="34110">
                  <c:v>12</c:v>
                </c:pt>
                <c:pt idx="34111">
                  <c:v>12</c:v>
                </c:pt>
                <c:pt idx="34112">
                  <c:v>12</c:v>
                </c:pt>
                <c:pt idx="34113">
                  <c:v>12</c:v>
                </c:pt>
                <c:pt idx="34114">
                  <c:v>12</c:v>
                </c:pt>
                <c:pt idx="34115">
                  <c:v>12</c:v>
                </c:pt>
                <c:pt idx="34116">
                  <c:v>12</c:v>
                </c:pt>
                <c:pt idx="34117">
                  <c:v>12</c:v>
                </c:pt>
                <c:pt idx="34118">
                  <c:v>12</c:v>
                </c:pt>
                <c:pt idx="34119">
                  <c:v>12</c:v>
                </c:pt>
                <c:pt idx="34120">
                  <c:v>12</c:v>
                </c:pt>
                <c:pt idx="34121">
                  <c:v>12</c:v>
                </c:pt>
                <c:pt idx="34122">
                  <c:v>12</c:v>
                </c:pt>
                <c:pt idx="34123">
                  <c:v>12</c:v>
                </c:pt>
                <c:pt idx="34124">
                  <c:v>12</c:v>
                </c:pt>
                <c:pt idx="34125">
                  <c:v>12</c:v>
                </c:pt>
                <c:pt idx="34126">
                  <c:v>12</c:v>
                </c:pt>
                <c:pt idx="34127">
                  <c:v>12</c:v>
                </c:pt>
                <c:pt idx="34128">
                  <c:v>12</c:v>
                </c:pt>
                <c:pt idx="34129">
                  <c:v>12</c:v>
                </c:pt>
                <c:pt idx="34130">
                  <c:v>12</c:v>
                </c:pt>
                <c:pt idx="34131">
                  <c:v>12</c:v>
                </c:pt>
                <c:pt idx="34132">
                  <c:v>12</c:v>
                </c:pt>
                <c:pt idx="34133">
                  <c:v>12</c:v>
                </c:pt>
                <c:pt idx="34134">
                  <c:v>12</c:v>
                </c:pt>
                <c:pt idx="34135">
                  <c:v>12</c:v>
                </c:pt>
                <c:pt idx="34136">
                  <c:v>12</c:v>
                </c:pt>
                <c:pt idx="34137">
                  <c:v>12</c:v>
                </c:pt>
                <c:pt idx="34138">
                  <c:v>12</c:v>
                </c:pt>
                <c:pt idx="34139">
                  <c:v>12</c:v>
                </c:pt>
                <c:pt idx="34140">
                  <c:v>12</c:v>
                </c:pt>
                <c:pt idx="34141">
                  <c:v>12</c:v>
                </c:pt>
                <c:pt idx="34142">
                  <c:v>12</c:v>
                </c:pt>
                <c:pt idx="34143">
                  <c:v>12</c:v>
                </c:pt>
                <c:pt idx="34144">
                  <c:v>12</c:v>
                </c:pt>
                <c:pt idx="34145">
                  <c:v>12</c:v>
                </c:pt>
                <c:pt idx="34146">
                  <c:v>12</c:v>
                </c:pt>
                <c:pt idx="34147">
                  <c:v>12</c:v>
                </c:pt>
                <c:pt idx="34148">
                  <c:v>12</c:v>
                </c:pt>
                <c:pt idx="34149">
                  <c:v>12</c:v>
                </c:pt>
                <c:pt idx="34150">
                  <c:v>12</c:v>
                </c:pt>
                <c:pt idx="34151">
                  <c:v>12</c:v>
                </c:pt>
                <c:pt idx="34152">
                  <c:v>12</c:v>
                </c:pt>
                <c:pt idx="34153">
                  <c:v>12</c:v>
                </c:pt>
                <c:pt idx="34154">
                  <c:v>12</c:v>
                </c:pt>
                <c:pt idx="34155">
                  <c:v>12</c:v>
                </c:pt>
                <c:pt idx="34156">
                  <c:v>12</c:v>
                </c:pt>
                <c:pt idx="34157">
                  <c:v>12</c:v>
                </c:pt>
                <c:pt idx="34158">
                  <c:v>12</c:v>
                </c:pt>
                <c:pt idx="34159">
                  <c:v>12</c:v>
                </c:pt>
                <c:pt idx="34160">
                  <c:v>12</c:v>
                </c:pt>
                <c:pt idx="34161">
                  <c:v>12</c:v>
                </c:pt>
                <c:pt idx="34162">
                  <c:v>12</c:v>
                </c:pt>
                <c:pt idx="34163">
                  <c:v>12</c:v>
                </c:pt>
                <c:pt idx="34164">
                  <c:v>12</c:v>
                </c:pt>
                <c:pt idx="34165">
                  <c:v>12</c:v>
                </c:pt>
                <c:pt idx="34166">
                  <c:v>12</c:v>
                </c:pt>
                <c:pt idx="34167">
                  <c:v>12</c:v>
                </c:pt>
                <c:pt idx="34168">
                  <c:v>12</c:v>
                </c:pt>
                <c:pt idx="34169">
                  <c:v>12</c:v>
                </c:pt>
                <c:pt idx="34170">
                  <c:v>12</c:v>
                </c:pt>
                <c:pt idx="34171">
                  <c:v>12</c:v>
                </c:pt>
                <c:pt idx="34172">
                  <c:v>12</c:v>
                </c:pt>
                <c:pt idx="34173">
                  <c:v>12</c:v>
                </c:pt>
                <c:pt idx="34174">
                  <c:v>12</c:v>
                </c:pt>
                <c:pt idx="34175">
                  <c:v>12</c:v>
                </c:pt>
                <c:pt idx="34176">
                  <c:v>12</c:v>
                </c:pt>
                <c:pt idx="34177">
                  <c:v>12</c:v>
                </c:pt>
                <c:pt idx="34178">
                  <c:v>12</c:v>
                </c:pt>
                <c:pt idx="34179">
                  <c:v>12</c:v>
                </c:pt>
                <c:pt idx="34180">
                  <c:v>12</c:v>
                </c:pt>
                <c:pt idx="34181">
                  <c:v>12</c:v>
                </c:pt>
                <c:pt idx="34182">
                  <c:v>12</c:v>
                </c:pt>
                <c:pt idx="34183">
                  <c:v>12</c:v>
                </c:pt>
                <c:pt idx="34184">
                  <c:v>12</c:v>
                </c:pt>
                <c:pt idx="34185">
                  <c:v>12</c:v>
                </c:pt>
                <c:pt idx="34186">
                  <c:v>12</c:v>
                </c:pt>
                <c:pt idx="34187">
                  <c:v>12</c:v>
                </c:pt>
                <c:pt idx="34188">
                  <c:v>12</c:v>
                </c:pt>
                <c:pt idx="34189">
                  <c:v>12</c:v>
                </c:pt>
                <c:pt idx="34190">
                  <c:v>12</c:v>
                </c:pt>
                <c:pt idx="34191">
                  <c:v>12</c:v>
                </c:pt>
                <c:pt idx="34192">
                  <c:v>12</c:v>
                </c:pt>
                <c:pt idx="34193">
                  <c:v>12</c:v>
                </c:pt>
                <c:pt idx="34194">
                  <c:v>12</c:v>
                </c:pt>
                <c:pt idx="34195">
                  <c:v>12</c:v>
                </c:pt>
                <c:pt idx="34196">
                  <c:v>12</c:v>
                </c:pt>
                <c:pt idx="34197">
                  <c:v>12</c:v>
                </c:pt>
                <c:pt idx="34198">
                  <c:v>12</c:v>
                </c:pt>
                <c:pt idx="34199">
                  <c:v>12</c:v>
                </c:pt>
                <c:pt idx="34200">
                  <c:v>12</c:v>
                </c:pt>
                <c:pt idx="34201">
                  <c:v>12</c:v>
                </c:pt>
                <c:pt idx="34202">
                  <c:v>12</c:v>
                </c:pt>
                <c:pt idx="34203">
                  <c:v>12</c:v>
                </c:pt>
                <c:pt idx="34204">
                  <c:v>12</c:v>
                </c:pt>
                <c:pt idx="34205">
                  <c:v>12</c:v>
                </c:pt>
                <c:pt idx="34206">
                  <c:v>12</c:v>
                </c:pt>
                <c:pt idx="34207">
                  <c:v>12</c:v>
                </c:pt>
                <c:pt idx="34208">
                  <c:v>12</c:v>
                </c:pt>
                <c:pt idx="34209">
                  <c:v>12</c:v>
                </c:pt>
                <c:pt idx="34210">
                  <c:v>12</c:v>
                </c:pt>
                <c:pt idx="34211">
                  <c:v>12</c:v>
                </c:pt>
                <c:pt idx="34212">
                  <c:v>12</c:v>
                </c:pt>
                <c:pt idx="34213">
                  <c:v>12</c:v>
                </c:pt>
                <c:pt idx="34214">
                  <c:v>12</c:v>
                </c:pt>
                <c:pt idx="34215">
                  <c:v>12</c:v>
                </c:pt>
                <c:pt idx="34216">
                  <c:v>12</c:v>
                </c:pt>
                <c:pt idx="34217">
                  <c:v>12</c:v>
                </c:pt>
                <c:pt idx="34218">
                  <c:v>12</c:v>
                </c:pt>
                <c:pt idx="34219">
                  <c:v>12</c:v>
                </c:pt>
                <c:pt idx="34220">
                  <c:v>12</c:v>
                </c:pt>
                <c:pt idx="34221">
                  <c:v>12</c:v>
                </c:pt>
                <c:pt idx="34222">
                  <c:v>12</c:v>
                </c:pt>
                <c:pt idx="34223">
                  <c:v>12</c:v>
                </c:pt>
                <c:pt idx="34224">
                  <c:v>12</c:v>
                </c:pt>
                <c:pt idx="34225">
                  <c:v>12</c:v>
                </c:pt>
                <c:pt idx="34226">
                  <c:v>12</c:v>
                </c:pt>
                <c:pt idx="34227">
                  <c:v>12</c:v>
                </c:pt>
                <c:pt idx="34228">
                  <c:v>12</c:v>
                </c:pt>
                <c:pt idx="34229">
                  <c:v>12</c:v>
                </c:pt>
                <c:pt idx="34230">
                  <c:v>12</c:v>
                </c:pt>
                <c:pt idx="34231">
                  <c:v>12</c:v>
                </c:pt>
                <c:pt idx="34232">
                  <c:v>12</c:v>
                </c:pt>
                <c:pt idx="34233">
                  <c:v>12</c:v>
                </c:pt>
                <c:pt idx="34234">
                  <c:v>12</c:v>
                </c:pt>
                <c:pt idx="34235">
                  <c:v>12</c:v>
                </c:pt>
                <c:pt idx="34236">
                  <c:v>12</c:v>
                </c:pt>
                <c:pt idx="34237">
                  <c:v>12</c:v>
                </c:pt>
                <c:pt idx="34238">
                  <c:v>12</c:v>
                </c:pt>
                <c:pt idx="34239">
                  <c:v>12</c:v>
                </c:pt>
                <c:pt idx="34240">
                  <c:v>12</c:v>
                </c:pt>
                <c:pt idx="34241">
                  <c:v>12</c:v>
                </c:pt>
                <c:pt idx="34242">
                  <c:v>12</c:v>
                </c:pt>
                <c:pt idx="34243">
                  <c:v>12</c:v>
                </c:pt>
                <c:pt idx="34244">
                  <c:v>12</c:v>
                </c:pt>
                <c:pt idx="34245">
                  <c:v>12</c:v>
                </c:pt>
                <c:pt idx="34246">
                  <c:v>12</c:v>
                </c:pt>
                <c:pt idx="34247">
                  <c:v>12</c:v>
                </c:pt>
                <c:pt idx="34248">
                  <c:v>12</c:v>
                </c:pt>
                <c:pt idx="34249">
                  <c:v>12</c:v>
                </c:pt>
                <c:pt idx="34250">
                  <c:v>12</c:v>
                </c:pt>
                <c:pt idx="34251">
                  <c:v>12</c:v>
                </c:pt>
                <c:pt idx="34252">
                  <c:v>12</c:v>
                </c:pt>
                <c:pt idx="34253">
                  <c:v>12</c:v>
                </c:pt>
                <c:pt idx="34254">
                  <c:v>12</c:v>
                </c:pt>
                <c:pt idx="34255">
                  <c:v>12</c:v>
                </c:pt>
                <c:pt idx="34256">
                  <c:v>12</c:v>
                </c:pt>
                <c:pt idx="34257">
                  <c:v>12</c:v>
                </c:pt>
                <c:pt idx="34258">
                  <c:v>12</c:v>
                </c:pt>
                <c:pt idx="34259">
                  <c:v>12</c:v>
                </c:pt>
                <c:pt idx="34260">
                  <c:v>12</c:v>
                </c:pt>
                <c:pt idx="34261">
                  <c:v>12</c:v>
                </c:pt>
                <c:pt idx="34262">
                  <c:v>12</c:v>
                </c:pt>
                <c:pt idx="34263">
                  <c:v>12</c:v>
                </c:pt>
                <c:pt idx="34264">
                  <c:v>12</c:v>
                </c:pt>
                <c:pt idx="34265">
                  <c:v>12</c:v>
                </c:pt>
                <c:pt idx="34266">
                  <c:v>12</c:v>
                </c:pt>
                <c:pt idx="34267">
                  <c:v>12</c:v>
                </c:pt>
                <c:pt idx="34268">
                  <c:v>12</c:v>
                </c:pt>
                <c:pt idx="34269">
                  <c:v>12</c:v>
                </c:pt>
                <c:pt idx="34270">
                  <c:v>12</c:v>
                </c:pt>
                <c:pt idx="34271">
                  <c:v>12</c:v>
                </c:pt>
                <c:pt idx="34272">
                  <c:v>12</c:v>
                </c:pt>
                <c:pt idx="34273">
                  <c:v>12</c:v>
                </c:pt>
                <c:pt idx="34274">
                  <c:v>12</c:v>
                </c:pt>
                <c:pt idx="34275">
                  <c:v>12</c:v>
                </c:pt>
                <c:pt idx="34276">
                  <c:v>12</c:v>
                </c:pt>
                <c:pt idx="34277">
                  <c:v>12</c:v>
                </c:pt>
                <c:pt idx="34278">
                  <c:v>12</c:v>
                </c:pt>
                <c:pt idx="34279">
                  <c:v>12</c:v>
                </c:pt>
                <c:pt idx="34280">
                  <c:v>12</c:v>
                </c:pt>
                <c:pt idx="34281">
                  <c:v>12</c:v>
                </c:pt>
                <c:pt idx="34282">
                  <c:v>12</c:v>
                </c:pt>
                <c:pt idx="34283">
                  <c:v>12</c:v>
                </c:pt>
                <c:pt idx="34284">
                  <c:v>12</c:v>
                </c:pt>
                <c:pt idx="34285">
                  <c:v>12</c:v>
                </c:pt>
                <c:pt idx="34286">
                  <c:v>12</c:v>
                </c:pt>
                <c:pt idx="34287">
                  <c:v>12</c:v>
                </c:pt>
                <c:pt idx="34288">
                  <c:v>12</c:v>
                </c:pt>
                <c:pt idx="34289">
                  <c:v>12</c:v>
                </c:pt>
                <c:pt idx="34290">
                  <c:v>12</c:v>
                </c:pt>
                <c:pt idx="34291">
                  <c:v>12</c:v>
                </c:pt>
                <c:pt idx="34292">
                  <c:v>12</c:v>
                </c:pt>
                <c:pt idx="34293">
                  <c:v>12</c:v>
                </c:pt>
                <c:pt idx="34294">
                  <c:v>12</c:v>
                </c:pt>
                <c:pt idx="34295">
                  <c:v>12</c:v>
                </c:pt>
                <c:pt idx="34296">
                  <c:v>12</c:v>
                </c:pt>
                <c:pt idx="34297">
                  <c:v>12</c:v>
                </c:pt>
                <c:pt idx="34298">
                  <c:v>12</c:v>
                </c:pt>
                <c:pt idx="34299">
                  <c:v>12</c:v>
                </c:pt>
                <c:pt idx="34300">
                  <c:v>12</c:v>
                </c:pt>
                <c:pt idx="34301">
                  <c:v>12</c:v>
                </c:pt>
                <c:pt idx="34302">
                  <c:v>12</c:v>
                </c:pt>
                <c:pt idx="34303">
                  <c:v>12</c:v>
                </c:pt>
                <c:pt idx="34304">
                  <c:v>12</c:v>
                </c:pt>
                <c:pt idx="34305">
                  <c:v>12</c:v>
                </c:pt>
                <c:pt idx="34306">
                  <c:v>12</c:v>
                </c:pt>
                <c:pt idx="34307">
                  <c:v>12</c:v>
                </c:pt>
                <c:pt idx="34308">
                  <c:v>12</c:v>
                </c:pt>
                <c:pt idx="34309">
                  <c:v>12</c:v>
                </c:pt>
                <c:pt idx="34310">
                  <c:v>12</c:v>
                </c:pt>
                <c:pt idx="34311">
                  <c:v>12</c:v>
                </c:pt>
                <c:pt idx="34312">
                  <c:v>12</c:v>
                </c:pt>
                <c:pt idx="34313">
                  <c:v>12</c:v>
                </c:pt>
                <c:pt idx="34314">
                  <c:v>12</c:v>
                </c:pt>
                <c:pt idx="34315">
                  <c:v>12</c:v>
                </c:pt>
                <c:pt idx="34316">
                  <c:v>12</c:v>
                </c:pt>
                <c:pt idx="34317">
                  <c:v>12</c:v>
                </c:pt>
                <c:pt idx="34318">
                  <c:v>12</c:v>
                </c:pt>
                <c:pt idx="34319">
                  <c:v>12</c:v>
                </c:pt>
                <c:pt idx="34320">
                  <c:v>12</c:v>
                </c:pt>
                <c:pt idx="34321">
                  <c:v>12</c:v>
                </c:pt>
                <c:pt idx="34322">
                  <c:v>12</c:v>
                </c:pt>
                <c:pt idx="34323">
                  <c:v>12</c:v>
                </c:pt>
                <c:pt idx="34324">
                  <c:v>12</c:v>
                </c:pt>
                <c:pt idx="34325">
                  <c:v>12</c:v>
                </c:pt>
                <c:pt idx="34326">
                  <c:v>12</c:v>
                </c:pt>
                <c:pt idx="34327">
                  <c:v>12</c:v>
                </c:pt>
                <c:pt idx="34328">
                  <c:v>12</c:v>
                </c:pt>
                <c:pt idx="34329">
                  <c:v>12</c:v>
                </c:pt>
                <c:pt idx="34330">
                  <c:v>12</c:v>
                </c:pt>
                <c:pt idx="34331">
                  <c:v>12</c:v>
                </c:pt>
                <c:pt idx="34332">
                  <c:v>12</c:v>
                </c:pt>
                <c:pt idx="34333">
                  <c:v>12</c:v>
                </c:pt>
                <c:pt idx="34334">
                  <c:v>12</c:v>
                </c:pt>
                <c:pt idx="34335">
                  <c:v>12</c:v>
                </c:pt>
                <c:pt idx="34336">
                  <c:v>12</c:v>
                </c:pt>
                <c:pt idx="34337">
                  <c:v>12</c:v>
                </c:pt>
                <c:pt idx="34338">
                  <c:v>12</c:v>
                </c:pt>
                <c:pt idx="34339">
                  <c:v>12</c:v>
                </c:pt>
                <c:pt idx="34340">
                  <c:v>12</c:v>
                </c:pt>
                <c:pt idx="34341">
                  <c:v>12</c:v>
                </c:pt>
                <c:pt idx="34342">
                  <c:v>12</c:v>
                </c:pt>
                <c:pt idx="34343">
                  <c:v>12</c:v>
                </c:pt>
                <c:pt idx="34344">
                  <c:v>12</c:v>
                </c:pt>
                <c:pt idx="34345">
                  <c:v>12</c:v>
                </c:pt>
                <c:pt idx="34346">
                  <c:v>12</c:v>
                </c:pt>
                <c:pt idx="34347">
                  <c:v>12</c:v>
                </c:pt>
                <c:pt idx="34348">
                  <c:v>12</c:v>
                </c:pt>
                <c:pt idx="34349">
                  <c:v>12</c:v>
                </c:pt>
                <c:pt idx="34350">
                  <c:v>12</c:v>
                </c:pt>
                <c:pt idx="34351">
                  <c:v>12</c:v>
                </c:pt>
                <c:pt idx="34352">
                  <c:v>12</c:v>
                </c:pt>
                <c:pt idx="34353">
                  <c:v>12</c:v>
                </c:pt>
                <c:pt idx="34354">
                  <c:v>12</c:v>
                </c:pt>
                <c:pt idx="34355">
                  <c:v>12</c:v>
                </c:pt>
                <c:pt idx="34356">
                  <c:v>12</c:v>
                </c:pt>
                <c:pt idx="34357">
                  <c:v>12</c:v>
                </c:pt>
                <c:pt idx="34358">
                  <c:v>12</c:v>
                </c:pt>
                <c:pt idx="34359">
                  <c:v>12</c:v>
                </c:pt>
                <c:pt idx="34360">
                  <c:v>12</c:v>
                </c:pt>
                <c:pt idx="34361">
                  <c:v>12</c:v>
                </c:pt>
                <c:pt idx="34362">
                  <c:v>12</c:v>
                </c:pt>
                <c:pt idx="34363">
                  <c:v>12</c:v>
                </c:pt>
                <c:pt idx="34364">
                  <c:v>12</c:v>
                </c:pt>
                <c:pt idx="34365">
                  <c:v>12</c:v>
                </c:pt>
                <c:pt idx="34366">
                  <c:v>12</c:v>
                </c:pt>
                <c:pt idx="34367">
                  <c:v>12</c:v>
                </c:pt>
                <c:pt idx="34368">
                  <c:v>12</c:v>
                </c:pt>
                <c:pt idx="34369">
                  <c:v>12</c:v>
                </c:pt>
                <c:pt idx="34370">
                  <c:v>12</c:v>
                </c:pt>
                <c:pt idx="34371">
                  <c:v>12</c:v>
                </c:pt>
                <c:pt idx="34372">
                  <c:v>12</c:v>
                </c:pt>
                <c:pt idx="34373">
                  <c:v>12</c:v>
                </c:pt>
                <c:pt idx="34374">
                  <c:v>12</c:v>
                </c:pt>
                <c:pt idx="34375">
                  <c:v>12</c:v>
                </c:pt>
                <c:pt idx="34376">
                  <c:v>12</c:v>
                </c:pt>
                <c:pt idx="34377">
                  <c:v>12</c:v>
                </c:pt>
                <c:pt idx="34378">
                  <c:v>12</c:v>
                </c:pt>
                <c:pt idx="34379">
                  <c:v>12</c:v>
                </c:pt>
                <c:pt idx="34380">
                  <c:v>12</c:v>
                </c:pt>
                <c:pt idx="34381">
                  <c:v>12</c:v>
                </c:pt>
                <c:pt idx="34382">
                  <c:v>12</c:v>
                </c:pt>
                <c:pt idx="34383">
                  <c:v>12</c:v>
                </c:pt>
                <c:pt idx="34384">
                  <c:v>12</c:v>
                </c:pt>
                <c:pt idx="34385">
                  <c:v>12</c:v>
                </c:pt>
                <c:pt idx="34386">
                  <c:v>12</c:v>
                </c:pt>
                <c:pt idx="34387">
                  <c:v>12</c:v>
                </c:pt>
                <c:pt idx="34388">
                  <c:v>12</c:v>
                </c:pt>
                <c:pt idx="34389">
                  <c:v>12</c:v>
                </c:pt>
                <c:pt idx="34390">
                  <c:v>12</c:v>
                </c:pt>
                <c:pt idx="34391">
                  <c:v>12</c:v>
                </c:pt>
                <c:pt idx="34392">
                  <c:v>12</c:v>
                </c:pt>
                <c:pt idx="34393">
                  <c:v>12</c:v>
                </c:pt>
                <c:pt idx="34394">
                  <c:v>12</c:v>
                </c:pt>
                <c:pt idx="34395">
                  <c:v>12</c:v>
                </c:pt>
                <c:pt idx="34396">
                  <c:v>12</c:v>
                </c:pt>
                <c:pt idx="34397">
                  <c:v>12</c:v>
                </c:pt>
                <c:pt idx="34398">
                  <c:v>12</c:v>
                </c:pt>
                <c:pt idx="34399">
                  <c:v>12</c:v>
                </c:pt>
                <c:pt idx="34400">
                  <c:v>12</c:v>
                </c:pt>
                <c:pt idx="34401">
                  <c:v>12</c:v>
                </c:pt>
                <c:pt idx="34402">
                  <c:v>12</c:v>
                </c:pt>
                <c:pt idx="34403">
                  <c:v>12</c:v>
                </c:pt>
                <c:pt idx="34404">
                  <c:v>12</c:v>
                </c:pt>
                <c:pt idx="34405">
                  <c:v>12</c:v>
                </c:pt>
                <c:pt idx="34406">
                  <c:v>12</c:v>
                </c:pt>
                <c:pt idx="34407">
                  <c:v>12</c:v>
                </c:pt>
                <c:pt idx="34408">
                  <c:v>12</c:v>
                </c:pt>
                <c:pt idx="34409">
                  <c:v>12</c:v>
                </c:pt>
                <c:pt idx="34410">
                  <c:v>12</c:v>
                </c:pt>
                <c:pt idx="34411">
                  <c:v>12</c:v>
                </c:pt>
                <c:pt idx="34412">
                  <c:v>12</c:v>
                </c:pt>
                <c:pt idx="34413">
                  <c:v>12</c:v>
                </c:pt>
                <c:pt idx="34414">
                  <c:v>12</c:v>
                </c:pt>
                <c:pt idx="34415">
                  <c:v>12</c:v>
                </c:pt>
                <c:pt idx="34416">
                  <c:v>12</c:v>
                </c:pt>
                <c:pt idx="34417">
                  <c:v>12</c:v>
                </c:pt>
                <c:pt idx="34418">
                  <c:v>12</c:v>
                </c:pt>
                <c:pt idx="34419">
                  <c:v>12</c:v>
                </c:pt>
                <c:pt idx="34420">
                  <c:v>12</c:v>
                </c:pt>
                <c:pt idx="34421">
                  <c:v>12</c:v>
                </c:pt>
                <c:pt idx="34422">
                  <c:v>12</c:v>
                </c:pt>
                <c:pt idx="34423">
                  <c:v>12</c:v>
                </c:pt>
                <c:pt idx="34424">
                  <c:v>12</c:v>
                </c:pt>
                <c:pt idx="34425">
                  <c:v>12</c:v>
                </c:pt>
                <c:pt idx="34426">
                  <c:v>12</c:v>
                </c:pt>
                <c:pt idx="34427">
                  <c:v>12</c:v>
                </c:pt>
                <c:pt idx="34428">
                  <c:v>12</c:v>
                </c:pt>
                <c:pt idx="34429">
                  <c:v>12</c:v>
                </c:pt>
                <c:pt idx="34430">
                  <c:v>12</c:v>
                </c:pt>
                <c:pt idx="34431">
                  <c:v>12</c:v>
                </c:pt>
                <c:pt idx="34432">
                  <c:v>12</c:v>
                </c:pt>
                <c:pt idx="34433">
                  <c:v>12</c:v>
                </c:pt>
                <c:pt idx="34434">
                  <c:v>12</c:v>
                </c:pt>
                <c:pt idx="34435">
                  <c:v>12</c:v>
                </c:pt>
                <c:pt idx="34436">
                  <c:v>12</c:v>
                </c:pt>
                <c:pt idx="34437">
                  <c:v>12</c:v>
                </c:pt>
                <c:pt idx="34438">
                  <c:v>12</c:v>
                </c:pt>
                <c:pt idx="34439">
                  <c:v>12</c:v>
                </c:pt>
                <c:pt idx="34440">
                  <c:v>12</c:v>
                </c:pt>
                <c:pt idx="34441">
                  <c:v>12</c:v>
                </c:pt>
                <c:pt idx="34442">
                  <c:v>12</c:v>
                </c:pt>
                <c:pt idx="34443">
                  <c:v>12</c:v>
                </c:pt>
                <c:pt idx="34444">
                  <c:v>12</c:v>
                </c:pt>
                <c:pt idx="34445">
                  <c:v>12</c:v>
                </c:pt>
                <c:pt idx="34446">
                  <c:v>12</c:v>
                </c:pt>
                <c:pt idx="34447">
                  <c:v>12</c:v>
                </c:pt>
                <c:pt idx="34448">
                  <c:v>12</c:v>
                </c:pt>
                <c:pt idx="34449">
                  <c:v>12</c:v>
                </c:pt>
                <c:pt idx="34450">
                  <c:v>12</c:v>
                </c:pt>
                <c:pt idx="34451">
                  <c:v>12</c:v>
                </c:pt>
                <c:pt idx="34452">
                  <c:v>12</c:v>
                </c:pt>
                <c:pt idx="34453">
                  <c:v>12</c:v>
                </c:pt>
                <c:pt idx="34454">
                  <c:v>12</c:v>
                </c:pt>
                <c:pt idx="34455">
                  <c:v>12</c:v>
                </c:pt>
                <c:pt idx="34456">
                  <c:v>12</c:v>
                </c:pt>
                <c:pt idx="34457">
                  <c:v>12</c:v>
                </c:pt>
                <c:pt idx="34458">
                  <c:v>12</c:v>
                </c:pt>
                <c:pt idx="34459">
                  <c:v>12</c:v>
                </c:pt>
                <c:pt idx="34460">
                  <c:v>12</c:v>
                </c:pt>
                <c:pt idx="34461">
                  <c:v>12</c:v>
                </c:pt>
                <c:pt idx="34462">
                  <c:v>12</c:v>
                </c:pt>
                <c:pt idx="34463">
                  <c:v>12</c:v>
                </c:pt>
                <c:pt idx="34464">
                  <c:v>12</c:v>
                </c:pt>
                <c:pt idx="34465">
                  <c:v>12</c:v>
                </c:pt>
                <c:pt idx="34466">
                  <c:v>12</c:v>
                </c:pt>
                <c:pt idx="34467">
                  <c:v>12</c:v>
                </c:pt>
                <c:pt idx="34468">
                  <c:v>12</c:v>
                </c:pt>
                <c:pt idx="34469">
                  <c:v>12</c:v>
                </c:pt>
                <c:pt idx="34470">
                  <c:v>12</c:v>
                </c:pt>
                <c:pt idx="34471">
                  <c:v>12</c:v>
                </c:pt>
                <c:pt idx="34472">
                  <c:v>12</c:v>
                </c:pt>
                <c:pt idx="34473">
                  <c:v>12</c:v>
                </c:pt>
                <c:pt idx="34474">
                  <c:v>12</c:v>
                </c:pt>
                <c:pt idx="34475">
                  <c:v>12</c:v>
                </c:pt>
                <c:pt idx="34476">
                  <c:v>12</c:v>
                </c:pt>
                <c:pt idx="34477">
                  <c:v>12</c:v>
                </c:pt>
                <c:pt idx="34478">
                  <c:v>12</c:v>
                </c:pt>
                <c:pt idx="34479">
                  <c:v>12</c:v>
                </c:pt>
                <c:pt idx="34480">
                  <c:v>12</c:v>
                </c:pt>
                <c:pt idx="34481">
                  <c:v>12</c:v>
                </c:pt>
                <c:pt idx="34482">
                  <c:v>12</c:v>
                </c:pt>
                <c:pt idx="34483">
                  <c:v>12</c:v>
                </c:pt>
                <c:pt idx="34484">
                  <c:v>12</c:v>
                </c:pt>
                <c:pt idx="34485">
                  <c:v>12</c:v>
                </c:pt>
                <c:pt idx="34486">
                  <c:v>12</c:v>
                </c:pt>
                <c:pt idx="34487">
                  <c:v>12</c:v>
                </c:pt>
                <c:pt idx="34488">
                  <c:v>12</c:v>
                </c:pt>
                <c:pt idx="34489">
                  <c:v>12</c:v>
                </c:pt>
                <c:pt idx="34490">
                  <c:v>12</c:v>
                </c:pt>
                <c:pt idx="34491">
                  <c:v>12</c:v>
                </c:pt>
                <c:pt idx="34492">
                  <c:v>12</c:v>
                </c:pt>
                <c:pt idx="34493">
                  <c:v>12</c:v>
                </c:pt>
                <c:pt idx="34494">
                  <c:v>12</c:v>
                </c:pt>
                <c:pt idx="34495">
                  <c:v>12</c:v>
                </c:pt>
                <c:pt idx="34496">
                  <c:v>12</c:v>
                </c:pt>
                <c:pt idx="34497">
                  <c:v>12</c:v>
                </c:pt>
                <c:pt idx="34498">
                  <c:v>12</c:v>
                </c:pt>
                <c:pt idx="34499">
                  <c:v>12</c:v>
                </c:pt>
                <c:pt idx="34500">
                  <c:v>12</c:v>
                </c:pt>
                <c:pt idx="34501">
                  <c:v>12</c:v>
                </c:pt>
                <c:pt idx="34502">
                  <c:v>12</c:v>
                </c:pt>
                <c:pt idx="34503">
                  <c:v>12</c:v>
                </c:pt>
                <c:pt idx="34504">
                  <c:v>12</c:v>
                </c:pt>
                <c:pt idx="34505">
                  <c:v>12</c:v>
                </c:pt>
                <c:pt idx="34506">
                  <c:v>12</c:v>
                </c:pt>
                <c:pt idx="34507">
                  <c:v>12</c:v>
                </c:pt>
                <c:pt idx="34508">
                  <c:v>12</c:v>
                </c:pt>
                <c:pt idx="34509">
                  <c:v>12</c:v>
                </c:pt>
                <c:pt idx="34510">
                  <c:v>12</c:v>
                </c:pt>
                <c:pt idx="34511">
                  <c:v>12</c:v>
                </c:pt>
                <c:pt idx="34512">
                  <c:v>12</c:v>
                </c:pt>
                <c:pt idx="34513">
                  <c:v>12</c:v>
                </c:pt>
                <c:pt idx="34514">
                  <c:v>12</c:v>
                </c:pt>
                <c:pt idx="34515">
                  <c:v>12</c:v>
                </c:pt>
                <c:pt idx="34516">
                  <c:v>12</c:v>
                </c:pt>
                <c:pt idx="34517">
                  <c:v>12</c:v>
                </c:pt>
                <c:pt idx="34518">
                  <c:v>12</c:v>
                </c:pt>
                <c:pt idx="34519">
                  <c:v>12</c:v>
                </c:pt>
                <c:pt idx="34520">
                  <c:v>12</c:v>
                </c:pt>
                <c:pt idx="34521">
                  <c:v>12</c:v>
                </c:pt>
                <c:pt idx="34522">
                  <c:v>12</c:v>
                </c:pt>
                <c:pt idx="34523">
                  <c:v>12</c:v>
                </c:pt>
                <c:pt idx="34524">
                  <c:v>12</c:v>
                </c:pt>
                <c:pt idx="34525">
                  <c:v>12</c:v>
                </c:pt>
                <c:pt idx="34526">
                  <c:v>12</c:v>
                </c:pt>
                <c:pt idx="34527">
                  <c:v>12</c:v>
                </c:pt>
                <c:pt idx="34528">
                  <c:v>12</c:v>
                </c:pt>
                <c:pt idx="34529">
                  <c:v>12</c:v>
                </c:pt>
                <c:pt idx="34530">
                  <c:v>12</c:v>
                </c:pt>
                <c:pt idx="34531">
                  <c:v>12</c:v>
                </c:pt>
                <c:pt idx="34532">
                  <c:v>12</c:v>
                </c:pt>
                <c:pt idx="34533">
                  <c:v>12</c:v>
                </c:pt>
                <c:pt idx="34534">
                  <c:v>12</c:v>
                </c:pt>
                <c:pt idx="34535">
                  <c:v>12</c:v>
                </c:pt>
                <c:pt idx="34536">
                  <c:v>12</c:v>
                </c:pt>
                <c:pt idx="34537">
                  <c:v>12</c:v>
                </c:pt>
                <c:pt idx="34538">
                  <c:v>12</c:v>
                </c:pt>
                <c:pt idx="34539">
                  <c:v>12</c:v>
                </c:pt>
                <c:pt idx="34540">
                  <c:v>12</c:v>
                </c:pt>
                <c:pt idx="34541">
                  <c:v>12</c:v>
                </c:pt>
                <c:pt idx="34542">
                  <c:v>12</c:v>
                </c:pt>
                <c:pt idx="34543">
                  <c:v>12</c:v>
                </c:pt>
                <c:pt idx="34544">
                  <c:v>12</c:v>
                </c:pt>
                <c:pt idx="34545">
                  <c:v>12</c:v>
                </c:pt>
                <c:pt idx="34546">
                  <c:v>12</c:v>
                </c:pt>
                <c:pt idx="34547">
                  <c:v>12</c:v>
                </c:pt>
                <c:pt idx="34548">
                  <c:v>12</c:v>
                </c:pt>
                <c:pt idx="34549">
                  <c:v>12</c:v>
                </c:pt>
                <c:pt idx="34550">
                  <c:v>12</c:v>
                </c:pt>
                <c:pt idx="34551">
                  <c:v>12</c:v>
                </c:pt>
                <c:pt idx="34552">
                  <c:v>12</c:v>
                </c:pt>
                <c:pt idx="34553">
                  <c:v>12</c:v>
                </c:pt>
                <c:pt idx="34554">
                  <c:v>12</c:v>
                </c:pt>
                <c:pt idx="34555">
                  <c:v>12</c:v>
                </c:pt>
                <c:pt idx="34556">
                  <c:v>12</c:v>
                </c:pt>
                <c:pt idx="34557">
                  <c:v>12</c:v>
                </c:pt>
                <c:pt idx="34558">
                  <c:v>12</c:v>
                </c:pt>
                <c:pt idx="34559">
                  <c:v>12</c:v>
                </c:pt>
                <c:pt idx="34560">
                  <c:v>12</c:v>
                </c:pt>
                <c:pt idx="34561">
                  <c:v>12</c:v>
                </c:pt>
                <c:pt idx="34562">
                  <c:v>12</c:v>
                </c:pt>
                <c:pt idx="34563">
                  <c:v>12</c:v>
                </c:pt>
                <c:pt idx="34564">
                  <c:v>12</c:v>
                </c:pt>
                <c:pt idx="34565">
                  <c:v>12</c:v>
                </c:pt>
                <c:pt idx="34566">
                  <c:v>12</c:v>
                </c:pt>
                <c:pt idx="34567">
                  <c:v>12</c:v>
                </c:pt>
                <c:pt idx="34568">
                  <c:v>12</c:v>
                </c:pt>
                <c:pt idx="34569">
                  <c:v>12</c:v>
                </c:pt>
                <c:pt idx="34570">
                  <c:v>12</c:v>
                </c:pt>
                <c:pt idx="34571">
                  <c:v>12</c:v>
                </c:pt>
                <c:pt idx="34572">
                  <c:v>12</c:v>
                </c:pt>
                <c:pt idx="34573">
                  <c:v>12</c:v>
                </c:pt>
                <c:pt idx="34574">
                  <c:v>12</c:v>
                </c:pt>
                <c:pt idx="34575">
                  <c:v>12</c:v>
                </c:pt>
                <c:pt idx="34576">
                  <c:v>12</c:v>
                </c:pt>
                <c:pt idx="34577">
                  <c:v>12</c:v>
                </c:pt>
                <c:pt idx="34578">
                  <c:v>12</c:v>
                </c:pt>
                <c:pt idx="34579">
                  <c:v>12</c:v>
                </c:pt>
                <c:pt idx="34580">
                  <c:v>12</c:v>
                </c:pt>
                <c:pt idx="34581">
                  <c:v>12</c:v>
                </c:pt>
                <c:pt idx="34582">
                  <c:v>12</c:v>
                </c:pt>
                <c:pt idx="34583">
                  <c:v>12</c:v>
                </c:pt>
                <c:pt idx="34584">
                  <c:v>12</c:v>
                </c:pt>
                <c:pt idx="34585">
                  <c:v>12</c:v>
                </c:pt>
                <c:pt idx="34586">
                  <c:v>12</c:v>
                </c:pt>
                <c:pt idx="34587">
                  <c:v>12</c:v>
                </c:pt>
                <c:pt idx="34588">
                  <c:v>12</c:v>
                </c:pt>
                <c:pt idx="34589">
                  <c:v>12</c:v>
                </c:pt>
                <c:pt idx="34590">
                  <c:v>12</c:v>
                </c:pt>
                <c:pt idx="34591">
                  <c:v>12</c:v>
                </c:pt>
                <c:pt idx="34592">
                  <c:v>12</c:v>
                </c:pt>
                <c:pt idx="34593">
                  <c:v>12</c:v>
                </c:pt>
                <c:pt idx="34594">
                  <c:v>12</c:v>
                </c:pt>
                <c:pt idx="34595">
                  <c:v>12</c:v>
                </c:pt>
                <c:pt idx="34596">
                  <c:v>12</c:v>
                </c:pt>
                <c:pt idx="34597">
                  <c:v>12</c:v>
                </c:pt>
                <c:pt idx="34598">
                  <c:v>12</c:v>
                </c:pt>
                <c:pt idx="34599">
                  <c:v>12</c:v>
                </c:pt>
                <c:pt idx="34600">
                  <c:v>12</c:v>
                </c:pt>
                <c:pt idx="34601">
                  <c:v>12</c:v>
                </c:pt>
                <c:pt idx="34602">
                  <c:v>12</c:v>
                </c:pt>
                <c:pt idx="34603">
                  <c:v>12</c:v>
                </c:pt>
                <c:pt idx="34604">
                  <c:v>12</c:v>
                </c:pt>
                <c:pt idx="34605">
                  <c:v>12</c:v>
                </c:pt>
                <c:pt idx="34606">
                  <c:v>12</c:v>
                </c:pt>
                <c:pt idx="34607">
                  <c:v>12</c:v>
                </c:pt>
                <c:pt idx="34608">
                  <c:v>12</c:v>
                </c:pt>
                <c:pt idx="34609">
                  <c:v>12</c:v>
                </c:pt>
                <c:pt idx="34610">
                  <c:v>12</c:v>
                </c:pt>
                <c:pt idx="34611">
                  <c:v>12</c:v>
                </c:pt>
                <c:pt idx="34612">
                  <c:v>12</c:v>
                </c:pt>
                <c:pt idx="34613">
                  <c:v>12</c:v>
                </c:pt>
                <c:pt idx="34614">
                  <c:v>12</c:v>
                </c:pt>
                <c:pt idx="34615">
                  <c:v>12</c:v>
                </c:pt>
                <c:pt idx="34616">
                  <c:v>12</c:v>
                </c:pt>
                <c:pt idx="34617">
                  <c:v>12</c:v>
                </c:pt>
                <c:pt idx="34618">
                  <c:v>12</c:v>
                </c:pt>
                <c:pt idx="34619">
                  <c:v>12</c:v>
                </c:pt>
                <c:pt idx="34620">
                  <c:v>12</c:v>
                </c:pt>
                <c:pt idx="34621">
                  <c:v>12</c:v>
                </c:pt>
                <c:pt idx="34622">
                  <c:v>12</c:v>
                </c:pt>
                <c:pt idx="34623">
                  <c:v>12</c:v>
                </c:pt>
                <c:pt idx="34624">
                  <c:v>12</c:v>
                </c:pt>
                <c:pt idx="34625">
                  <c:v>12</c:v>
                </c:pt>
                <c:pt idx="34626">
                  <c:v>12</c:v>
                </c:pt>
                <c:pt idx="34627">
                  <c:v>12</c:v>
                </c:pt>
                <c:pt idx="34628">
                  <c:v>12</c:v>
                </c:pt>
                <c:pt idx="34629">
                  <c:v>12</c:v>
                </c:pt>
                <c:pt idx="34630">
                  <c:v>12</c:v>
                </c:pt>
                <c:pt idx="34631">
                  <c:v>12</c:v>
                </c:pt>
                <c:pt idx="34632">
                  <c:v>12</c:v>
                </c:pt>
                <c:pt idx="34633">
                  <c:v>12</c:v>
                </c:pt>
                <c:pt idx="34634">
                  <c:v>12</c:v>
                </c:pt>
                <c:pt idx="34635">
                  <c:v>12</c:v>
                </c:pt>
                <c:pt idx="34636">
                  <c:v>12</c:v>
                </c:pt>
                <c:pt idx="34637">
                  <c:v>12</c:v>
                </c:pt>
                <c:pt idx="34638">
                  <c:v>12</c:v>
                </c:pt>
                <c:pt idx="34639">
                  <c:v>12</c:v>
                </c:pt>
                <c:pt idx="34640">
                  <c:v>12</c:v>
                </c:pt>
                <c:pt idx="34641">
                  <c:v>12</c:v>
                </c:pt>
                <c:pt idx="34642">
                  <c:v>12</c:v>
                </c:pt>
                <c:pt idx="34643">
                  <c:v>12</c:v>
                </c:pt>
                <c:pt idx="34644">
                  <c:v>12</c:v>
                </c:pt>
                <c:pt idx="34645">
                  <c:v>12</c:v>
                </c:pt>
                <c:pt idx="34646">
                  <c:v>12</c:v>
                </c:pt>
                <c:pt idx="34647">
                  <c:v>12</c:v>
                </c:pt>
                <c:pt idx="34648">
                  <c:v>12</c:v>
                </c:pt>
                <c:pt idx="34649">
                  <c:v>12</c:v>
                </c:pt>
                <c:pt idx="34650">
                  <c:v>12</c:v>
                </c:pt>
                <c:pt idx="34651">
                  <c:v>12</c:v>
                </c:pt>
                <c:pt idx="34652">
                  <c:v>12</c:v>
                </c:pt>
                <c:pt idx="34653">
                  <c:v>12</c:v>
                </c:pt>
                <c:pt idx="34654">
                  <c:v>12</c:v>
                </c:pt>
                <c:pt idx="34655">
                  <c:v>12</c:v>
                </c:pt>
                <c:pt idx="34656">
                  <c:v>12</c:v>
                </c:pt>
                <c:pt idx="34657">
                  <c:v>12</c:v>
                </c:pt>
                <c:pt idx="34658">
                  <c:v>12</c:v>
                </c:pt>
                <c:pt idx="34659">
                  <c:v>12</c:v>
                </c:pt>
                <c:pt idx="34660">
                  <c:v>12</c:v>
                </c:pt>
                <c:pt idx="34661">
                  <c:v>12</c:v>
                </c:pt>
                <c:pt idx="34662">
                  <c:v>12</c:v>
                </c:pt>
                <c:pt idx="34663">
                  <c:v>12</c:v>
                </c:pt>
                <c:pt idx="34664">
                  <c:v>12</c:v>
                </c:pt>
                <c:pt idx="34665">
                  <c:v>12</c:v>
                </c:pt>
                <c:pt idx="34666">
                  <c:v>12</c:v>
                </c:pt>
                <c:pt idx="34667">
                  <c:v>12</c:v>
                </c:pt>
                <c:pt idx="34668">
                  <c:v>12</c:v>
                </c:pt>
                <c:pt idx="34669">
                  <c:v>12</c:v>
                </c:pt>
                <c:pt idx="34670">
                  <c:v>12</c:v>
                </c:pt>
                <c:pt idx="34671">
                  <c:v>12</c:v>
                </c:pt>
                <c:pt idx="34672">
                  <c:v>12</c:v>
                </c:pt>
                <c:pt idx="34673">
                  <c:v>12</c:v>
                </c:pt>
                <c:pt idx="34674">
                  <c:v>12</c:v>
                </c:pt>
                <c:pt idx="34675">
                  <c:v>12</c:v>
                </c:pt>
                <c:pt idx="34676">
                  <c:v>12</c:v>
                </c:pt>
                <c:pt idx="34677">
                  <c:v>12</c:v>
                </c:pt>
                <c:pt idx="34678">
                  <c:v>12</c:v>
                </c:pt>
                <c:pt idx="34679">
                  <c:v>12</c:v>
                </c:pt>
                <c:pt idx="34680">
                  <c:v>12</c:v>
                </c:pt>
                <c:pt idx="34681">
                  <c:v>12</c:v>
                </c:pt>
                <c:pt idx="34682">
                  <c:v>12</c:v>
                </c:pt>
                <c:pt idx="34683">
                  <c:v>12</c:v>
                </c:pt>
                <c:pt idx="34684">
                  <c:v>12</c:v>
                </c:pt>
                <c:pt idx="34685">
                  <c:v>12</c:v>
                </c:pt>
                <c:pt idx="34686">
                  <c:v>12</c:v>
                </c:pt>
                <c:pt idx="34687">
                  <c:v>12</c:v>
                </c:pt>
                <c:pt idx="34688">
                  <c:v>12</c:v>
                </c:pt>
                <c:pt idx="34689">
                  <c:v>12</c:v>
                </c:pt>
                <c:pt idx="34690">
                  <c:v>12</c:v>
                </c:pt>
                <c:pt idx="34691">
                  <c:v>12</c:v>
                </c:pt>
                <c:pt idx="34692">
                  <c:v>12</c:v>
                </c:pt>
                <c:pt idx="34693">
                  <c:v>12</c:v>
                </c:pt>
                <c:pt idx="34694">
                  <c:v>12</c:v>
                </c:pt>
                <c:pt idx="34695">
                  <c:v>12</c:v>
                </c:pt>
                <c:pt idx="34696">
                  <c:v>12</c:v>
                </c:pt>
                <c:pt idx="34697">
                  <c:v>12</c:v>
                </c:pt>
                <c:pt idx="34698">
                  <c:v>12</c:v>
                </c:pt>
                <c:pt idx="34699">
                  <c:v>12</c:v>
                </c:pt>
                <c:pt idx="34700">
                  <c:v>12</c:v>
                </c:pt>
                <c:pt idx="34701">
                  <c:v>12</c:v>
                </c:pt>
                <c:pt idx="34702">
                  <c:v>12</c:v>
                </c:pt>
                <c:pt idx="34703">
                  <c:v>12</c:v>
                </c:pt>
                <c:pt idx="34704">
                  <c:v>12</c:v>
                </c:pt>
                <c:pt idx="34705">
                  <c:v>12</c:v>
                </c:pt>
                <c:pt idx="34706">
                  <c:v>12</c:v>
                </c:pt>
                <c:pt idx="34707">
                  <c:v>12</c:v>
                </c:pt>
                <c:pt idx="34708">
                  <c:v>12</c:v>
                </c:pt>
                <c:pt idx="34709">
                  <c:v>12</c:v>
                </c:pt>
                <c:pt idx="34710">
                  <c:v>12</c:v>
                </c:pt>
                <c:pt idx="34711">
                  <c:v>12</c:v>
                </c:pt>
                <c:pt idx="34712">
                  <c:v>12</c:v>
                </c:pt>
                <c:pt idx="34713">
                  <c:v>12</c:v>
                </c:pt>
                <c:pt idx="34714">
                  <c:v>12</c:v>
                </c:pt>
                <c:pt idx="34715">
                  <c:v>12</c:v>
                </c:pt>
                <c:pt idx="34716">
                  <c:v>12</c:v>
                </c:pt>
                <c:pt idx="34717">
                  <c:v>12</c:v>
                </c:pt>
                <c:pt idx="34718">
                  <c:v>12</c:v>
                </c:pt>
                <c:pt idx="34719">
                  <c:v>12</c:v>
                </c:pt>
                <c:pt idx="34720">
                  <c:v>12</c:v>
                </c:pt>
                <c:pt idx="34721">
                  <c:v>12</c:v>
                </c:pt>
                <c:pt idx="34722">
                  <c:v>12</c:v>
                </c:pt>
                <c:pt idx="34723">
                  <c:v>12</c:v>
                </c:pt>
                <c:pt idx="34724">
                  <c:v>12</c:v>
                </c:pt>
                <c:pt idx="34725">
                  <c:v>12</c:v>
                </c:pt>
                <c:pt idx="34726">
                  <c:v>12</c:v>
                </c:pt>
                <c:pt idx="34727">
                  <c:v>12</c:v>
                </c:pt>
                <c:pt idx="34728">
                  <c:v>12</c:v>
                </c:pt>
                <c:pt idx="34729">
                  <c:v>12</c:v>
                </c:pt>
                <c:pt idx="34730">
                  <c:v>12</c:v>
                </c:pt>
                <c:pt idx="34731">
                  <c:v>12</c:v>
                </c:pt>
                <c:pt idx="34732">
                  <c:v>12</c:v>
                </c:pt>
                <c:pt idx="34733">
                  <c:v>12</c:v>
                </c:pt>
                <c:pt idx="34734">
                  <c:v>12</c:v>
                </c:pt>
                <c:pt idx="34735">
                  <c:v>12</c:v>
                </c:pt>
                <c:pt idx="34736">
                  <c:v>12</c:v>
                </c:pt>
                <c:pt idx="34737">
                  <c:v>12</c:v>
                </c:pt>
                <c:pt idx="34738">
                  <c:v>12</c:v>
                </c:pt>
                <c:pt idx="34739">
                  <c:v>12</c:v>
                </c:pt>
                <c:pt idx="34740">
                  <c:v>12</c:v>
                </c:pt>
                <c:pt idx="34741">
                  <c:v>12</c:v>
                </c:pt>
                <c:pt idx="34742">
                  <c:v>12</c:v>
                </c:pt>
                <c:pt idx="34743">
                  <c:v>12</c:v>
                </c:pt>
                <c:pt idx="34744">
                  <c:v>12</c:v>
                </c:pt>
                <c:pt idx="34745">
                  <c:v>12</c:v>
                </c:pt>
                <c:pt idx="34746">
                  <c:v>12</c:v>
                </c:pt>
                <c:pt idx="34747">
                  <c:v>12</c:v>
                </c:pt>
                <c:pt idx="34748">
                  <c:v>12</c:v>
                </c:pt>
                <c:pt idx="34749">
                  <c:v>12</c:v>
                </c:pt>
                <c:pt idx="34750">
                  <c:v>12</c:v>
                </c:pt>
                <c:pt idx="34751">
                  <c:v>12</c:v>
                </c:pt>
                <c:pt idx="34752">
                  <c:v>12</c:v>
                </c:pt>
                <c:pt idx="34753">
                  <c:v>12</c:v>
                </c:pt>
                <c:pt idx="34754">
                  <c:v>12</c:v>
                </c:pt>
                <c:pt idx="34755">
                  <c:v>12</c:v>
                </c:pt>
                <c:pt idx="34756">
                  <c:v>12</c:v>
                </c:pt>
                <c:pt idx="34757">
                  <c:v>12</c:v>
                </c:pt>
                <c:pt idx="34758">
                  <c:v>12</c:v>
                </c:pt>
                <c:pt idx="34759">
                  <c:v>12</c:v>
                </c:pt>
                <c:pt idx="34760">
                  <c:v>12</c:v>
                </c:pt>
                <c:pt idx="34761">
                  <c:v>12</c:v>
                </c:pt>
                <c:pt idx="34762">
                  <c:v>12</c:v>
                </c:pt>
                <c:pt idx="34763">
                  <c:v>12</c:v>
                </c:pt>
                <c:pt idx="34764">
                  <c:v>12</c:v>
                </c:pt>
                <c:pt idx="34765">
                  <c:v>12</c:v>
                </c:pt>
                <c:pt idx="34766">
                  <c:v>12</c:v>
                </c:pt>
                <c:pt idx="34767">
                  <c:v>12</c:v>
                </c:pt>
                <c:pt idx="34768">
                  <c:v>12</c:v>
                </c:pt>
                <c:pt idx="34769">
                  <c:v>12</c:v>
                </c:pt>
                <c:pt idx="34770">
                  <c:v>12</c:v>
                </c:pt>
                <c:pt idx="34771">
                  <c:v>12</c:v>
                </c:pt>
                <c:pt idx="34772">
                  <c:v>12</c:v>
                </c:pt>
                <c:pt idx="34773">
                  <c:v>12</c:v>
                </c:pt>
                <c:pt idx="34774">
                  <c:v>12</c:v>
                </c:pt>
                <c:pt idx="34775">
                  <c:v>12</c:v>
                </c:pt>
                <c:pt idx="34776">
                  <c:v>12</c:v>
                </c:pt>
                <c:pt idx="34777">
                  <c:v>12</c:v>
                </c:pt>
                <c:pt idx="34778">
                  <c:v>12</c:v>
                </c:pt>
                <c:pt idx="34779">
                  <c:v>12</c:v>
                </c:pt>
                <c:pt idx="34780">
                  <c:v>12</c:v>
                </c:pt>
                <c:pt idx="34781">
                  <c:v>12</c:v>
                </c:pt>
                <c:pt idx="34782">
                  <c:v>12</c:v>
                </c:pt>
                <c:pt idx="34783">
                  <c:v>12</c:v>
                </c:pt>
                <c:pt idx="34784">
                  <c:v>12</c:v>
                </c:pt>
                <c:pt idx="34785">
                  <c:v>12</c:v>
                </c:pt>
                <c:pt idx="34786">
                  <c:v>12</c:v>
                </c:pt>
                <c:pt idx="34787">
                  <c:v>12</c:v>
                </c:pt>
                <c:pt idx="34788">
                  <c:v>12</c:v>
                </c:pt>
                <c:pt idx="34789">
                  <c:v>12</c:v>
                </c:pt>
                <c:pt idx="34790">
                  <c:v>12</c:v>
                </c:pt>
                <c:pt idx="34791">
                  <c:v>12</c:v>
                </c:pt>
                <c:pt idx="34792">
                  <c:v>12</c:v>
                </c:pt>
                <c:pt idx="34793">
                  <c:v>12</c:v>
                </c:pt>
                <c:pt idx="34794">
                  <c:v>12</c:v>
                </c:pt>
                <c:pt idx="34795">
                  <c:v>12</c:v>
                </c:pt>
                <c:pt idx="34796">
                  <c:v>12</c:v>
                </c:pt>
                <c:pt idx="34797">
                  <c:v>12</c:v>
                </c:pt>
                <c:pt idx="34798">
                  <c:v>12</c:v>
                </c:pt>
                <c:pt idx="34799">
                  <c:v>12</c:v>
                </c:pt>
                <c:pt idx="34800">
                  <c:v>12</c:v>
                </c:pt>
                <c:pt idx="34801">
                  <c:v>12</c:v>
                </c:pt>
                <c:pt idx="34802">
                  <c:v>12</c:v>
                </c:pt>
                <c:pt idx="34803">
                  <c:v>12</c:v>
                </c:pt>
                <c:pt idx="34804">
                  <c:v>12</c:v>
                </c:pt>
                <c:pt idx="34805">
                  <c:v>12</c:v>
                </c:pt>
                <c:pt idx="34806">
                  <c:v>12</c:v>
                </c:pt>
                <c:pt idx="34807">
                  <c:v>12</c:v>
                </c:pt>
                <c:pt idx="34808">
                  <c:v>12</c:v>
                </c:pt>
                <c:pt idx="34809">
                  <c:v>12</c:v>
                </c:pt>
                <c:pt idx="34810">
                  <c:v>12</c:v>
                </c:pt>
                <c:pt idx="34811">
                  <c:v>12</c:v>
                </c:pt>
                <c:pt idx="34812">
                  <c:v>12</c:v>
                </c:pt>
                <c:pt idx="34813">
                  <c:v>12</c:v>
                </c:pt>
                <c:pt idx="34814">
                  <c:v>12</c:v>
                </c:pt>
                <c:pt idx="34815">
                  <c:v>12</c:v>
                </c:pt>
                <c:pt idx="34816">
                  <c:v>12</c:v>
                </c:pt>
                <c:pt idx="34817">
                  <c:v>12</c:v>
                </c:pt>
                <c:pt idx="34818">
                  <c:v>12</c:v>
                </c:pt>
                <c:pt idx="34819">
                  <c:v>12</c:v>
                </c:pt>
                <c:pt idx="34820">
                  <c:v>12</c:v>
                </c:pt>
                <c:pt idx="34821">
                  <c:v>12</c:v>
                </c:pt>
                <c:pt idx="34822">
                  <c:v>12</c:v>
                </c:pt>
                <c:pt idx="34823">
                  <c:v>12</c:v>
                </c:pt>
                <c:pt idx="34824">
                  <c:v>12</c:v>
                </c:pt>
                <c:pt idx="34825">
                  <c:v>12</c:v>
                </c:pt>
                <c:pt idx="34826">
                  <c:v>12</c:v>
                </c:pt>
                <c:pt idx="34827">
                  <c:v>12</c:v>
                </c:pt>
                <c:pt idx="34828">
                  <c:v>12</c:v>
                </c:pt>
                <c:pt idx="34829">
                  <c:v>12</c:v>
                </c:pt>
                <c:pt idx="34830">
                  <c:v>12</c:v>
                </c:pt>
                <c:pt idx="34831">
                  <c:v>12</c:v>
                </c:pt>
                <c:pt idx="34832">
                  <c:v>12</c:v>
                </c:pt>
                <c:pt idx="34833">
                  <c:v>12</c:v>
                </c:pt>
                <c:pt idx="34834">
                  <c:v>12</c:v>
                </c:pt>
                <c:pt idx="34835">
                  <c:v>12</c:v>
                </c:pt>
                <c:pt idx="34836">
                  <c:v>12</c:v>
                </c:pt>
                <c:pt idx="34837">
                  <c:v>12</c:v>
                </c:pt>
                <c:pt idx="34838">
                  <c:v>12</c:v>
                </c:pt>
                <c:pt idx="34839">
                  <c:v>12</c:v>
                </c:pt>
                <c:pt idx="34840">
                  <c:v>12</c:v>
                </c:pt>
                <c:pt idx="34841">
                  <c:v>12</c:v>
                </c:pt>
                <c:pt idx="34842">
                  <c:v>12</c:v>
                </c:pt>
                <c:pt idx="34843">
                  <c:v>12</c:v>
                </c:pt>
                <c:pt idx="34844">
                  <c:v>12</c:v>
                </c:pt>
                <c:pt idx="34845">
                  <c:v>12</c:v>
                </c:pt>
                <c:pt idx="34846">
                  <c:v>12</c:v>
                </c:pt>
                <c:pt idx="34847">
                  <c:v>12</c:v>
                </c:pt>
                <c:pt idx="34848">
                  <c:v>12</c:v>
                </c:pt>
                <c:pt idx="34849">
                  <c:v>12</c:v>
                </c:pt>
                <c:pt idx="34850">
                  <c:v>12</c:v>
                </c:pt>
                <c:pt idx="34851">
                  <c:v>12</c:v>
                </c:pt>
                <c:pt idx="34852">
                  <c:v>12</c:v>
                </c:pt>
                <c:pt idx="34853">
                  <c:v>12</c:v>
                </c:pt>
                <c:pt idx="34854">
                  <c:v>12</c:v>
                </c:pt>
                <c:pt idx="34855">
                  <c:v>12</c:v>
                </c:pt>
                <c:pt idx="34856">
                  <c:v>12</c:v>
                </c:pt>
                <c:pt idx="34857">
                  <c:v>12</c:v>
                </c:pt>
                <c:pt idx="34858">
                  <c:v>12</c:v>
                </c:pt>
                <c:pt idx="34859">
                  <c:v>12</c:v>
                </c:pt>
                <c:pt idx="34860">
                  <c:v>12</c:v>
                </c:pt>
                <c:pt idx="34861">
                  <c:v>12</c:v>
                </c:pt>
                <c:pt idx="34862">
                  <c:v>12</c:v>
                </c:pt>
                <c:pt idx="34863">
                  <c:v>12</c:v>
                </c:pt>
                <c:pt idx="34864">
                  <c:v>12</c:v>
                </c:pt>
                <c:pt idx="34865">
                  <c:v>12</c:v>
                </c:pt>
                <c:pt idx="34866">
                  <c:v>12</c:v>
                </c:pt>
                <c:pt idx="34867">
                  <c:v>12</c:v>
                </c:pt>
                <c:pt idx="34868">
                  <c:v>12</c:v>
                </c:pt>
                <c:pt idx="34869">
                  <c:v>12</c:v>
                </c:pt>
                <c:pt idx="34870">
                  <c:v>12</c:v>
                </c:pt>
                <c:pt idx="34871">
                  <c:v>12</c:v>
                </c:pt>
                <c:pt idx="34872">
                  <c:v>12</c:v>
                </c:pt>
                <c:pt idx="34873">
                  <c:v>12</c:v>
                </c:pt>
                <c:pt idx="34874">
                  <c:v>12</c:v>
                </c:pt>
                <c:pt idx="34875">
                  <c:v>12</c:v>
                </c:pt>
                <c:pt idx="34876">
                  <c:v>12</c:v>
                </c:pt>
                <c:pt idx="34877">
                  <c:v>12</c:v>
                </c:pt>
                <c:pt idx="34878">
                  <c:v>12</c:v>
                </c:pt>
                <c:pt idx="34879">
                  <c:v>12</c:v>
                </c:pt>
                <c:pt idx="34880">
                  <c:v>12</c:v>
                </c:pt>
                <c:pt idx="34881">
                  <c:v>12</c:v>
                </c:pt>
                <c:pt idx="34882">
                  <c:v>12</c:v>
                </c:pt>
                <c:pt idx="34883">
                  <c:v>12</c:v>
                </c:pt>
                <c:pt idx="34884">
                  <c:v>12</c:v>
                </c:pt>
                <c:pt idx="34885">
                  <c:v>12</c:v>
                </c:pt>
                <c:pt idx="34886">
                  <c:v>12</c:v>
                </c:pt>
                <c:pt idx="34887">
                  <c:v>12</c:v>
                </c:pt>
                <c:pt idx="34888">
                  <c:v>12</c:v>
                </c:pt>
                <c:pt idx="34889">
                  <c:v>12</c:v>
                </c:pt>
                <c:pt idx="34890">
                  <c:v>12</c:v>
                </c:pt>
                <c:pt idx="34891">
                  <c:v>12</c:v>
                </c:pt>
                <c:pt idx="34892">
                  <c:v>12</c:v>
                </c:pt>
                <c:pt idx="34893">
                  <c:v>12</c:v>
                </c:pt>
                <c:pt idx="34894">
                  <c:v>12</c:v>
                </c:pt>
                <c:pt idx="34895">
                  <c:v>12</c:v>
                </c:pt>
                <c:pt idx="34896">
                  <c:v>12</c:v>
                </c:pt>
                <c:pt idx="34897">
                  <c:v>12</c:v>
                </c:pt>
                <c:pt idx="34898">
                  <c:v>12</c:v>
                </c:pt>
                <c:pt idx="34899">
                  <c:v>12</c:v>
                </c:pt>
                <c:pt idx="34900">
                  <c:v>12</c:v>
                </c:pt>
                <c:pt idx="34901">
                  <c:v>12</c:v>
                </c:pt>
                <c:pt idx="34902">
                  <c:v>12</c:v>
                </c:pt>
                <c:pt idx="34903">
                  <c:v>12</c:v>
                </c:pt>
                <c:pt idx="34904">
                  <c:v>12</c:v>
                </c:pt>
                <c:pt idx="34905">
                  <c:v>12</c:v>
                </c:pt>
                <c:pt idx="34906">
                  <c:v>12</c:v>
                </c:pt>
                <c:pt idx="34907">
                  <c:v>12</c:v>
                </c:pt>
                <c:pt idx="34908">
                  <c:v>12</c:v>
                </c:pt>
                <c:pt idx="34909">
                  <c:v>12</c:v>
                </c:pt>
                <c:pt idx="34910">
                  <c:v>12</c:v>
                </c:pt>
                <c:pt idx="34911">
                  <c:v>12</c:v>
                </c:pt>
                <c:pt idx="34912">
                  <c:v>12</c:v>
                </c:pt>
                <c:pt idx="34913">
                  <c:v>12</c:v>
                </c:pt>
                <c:pt idx="34914">
                  <c:v>12</c:v>
                </c:pt>
                <c:pt idx="34915">
                  <c:v>12</c:v>
                </c:pt>
                <c:pt idx="34916">
                  <c:v>12</c:v>
                </c:pt>
                <c:pt idx="34917">
                  <c:v>12</c:v>
                </c:pt>
                <c:pt idx="34918">
                  <c:v>12</c:v>
                </c:pt>
                <c:pt idx="34919">
                  <c:v>12</c:v>
                </c:pt>
                <c:pt idx="34920">
                  <c:v>12</c:v>
                </c:pt>
                <c:pt idx="34921">
                  <c:v>12</c:v>
                </c:pt>
                <c:pt idx="34922">
                  <c:v>12</c:v>
                </c:pt>
                <c:pt idx="34923">
                  <c:v>12</c:v>
                </c:pt>
                <c:pt idx="34924">
                  <c:v>12</c:v>
                </c:pt>
                <c:pt idx="34925">
                  <c:v>12</c:v>
                </c:pt>
                <c:pt idx="34926">
                  <c:v>12</c:v>
                </c:pt>
                <c:pt idx="34927">
                  <c:v>12</c:v>
                </c:pt>
                <c:pt idx="34928">
                  <c:v>12</c:v>
                </c:pt>
                <c:pt idx="34929">
                  <c:v>12</c:v>
                </c:pt>
                <c:pt idx="34930">
                  <c:v>12</c:v>
                </c:pt>
                <c:pt idx="34931">
                  <c:v>12</c:v>
                </c:pt>
                <c:pt idx="34932">
                  <c:v>12</c:v>
                </c:pt>
                <c:pt idx="34933">
                  <c:v>12</c:v>
                </c:pt>
                <c:pt idx="34934">
                  <c:v>12</c:v>
                </c:pt>
                <c:pt idx="34935">
                  <c:v>12</c:v>
                </c:pt>
                <c:pt idx="34936">
                  <c:v>12</c:v>
                </c:pt>
                <c:pt idx="34937">
                  <c:v>12</c:v>
                </c:pt>
                <c:pt idx="34938">
                  <c:v>12</c:v>
                </c:pt>
                <c:pt idx="34939">
                  <c:v>12</c:v>
                </c:pt>
                <c:pt idx="34940">
                  <c:v>12</c:v>
                </c:pt>
                <c:pt idx="34941">
                  <c:v>12</c:v>
                </c:pt>
                <c:pt idx="34942">
                  <c:v>12</c:v>
                </c:pt>
                <c:pt idx="34943">
                  <c:v>12</c:v>
                </c:pt>
                <c:pt idx="34944">
                  <c:v>12</c:v>
                </c:pt>
                <c:pt idx="34945">
                  <c:v>12</c:v>
                </c:pt>
                <c:pt idx="34946">
                  <c:v>12</c:v>
                </c:pt>
                <c:pt idx="34947">
                  <c:v>12</c:v>
                </c:pt>
                <c:pt idx="34948">
                  <c:v>12</c:v>
                </c:pt>
                <c:pt idx="34949">
                  <c:v>12</c:v>
                </c:pt>
                <c:pt idx="34950">
                  <c:v>12</c:v>
                </c:pt>
                <c:pt idx="34951">
                  <c:v>12</c:v>
                </c:pt>
                <c:pt idx="34952">
                  <c:v>12</c:v>
                </c:pt>
                <c:pt idx="34953">
                  <c:v>12</c:v>
                </c:pt>
                <c:pt idx="34954">
                  <c:v>12</c:v>
                </c:pt>
                <c:pt idx="34955">
                  <c:v>12</c:v>
                </c:pt>
                <c:pt idx="34956">
                  <c:v>12</c:v>
                </c:pt>
                <c:pt idx="34957">
                  <c:v>12</c:v>
                </c:pt>
                <c:pt idx="34958">
                  <c:v>12</c:v>
                </c:pt>
                <c:pt idx="34959">
                  <c:v>12</c:v>
                </c:pt>
                <c:pt idx="34960">
                  <c:v>12</c:v>
                </c:pt>
                <c:pt idx="34961">
                  <c:v>12</c:v>
                </c:pt>
                <c:pt idx="34962">
                  <c:v>12</c:v>
                </c:pt>
                <c:pt idx="34963">
                  <c:v>12</c:v>
                </c:pt>
                <c:pt idx="34964">
                  <c:v>12</c:v>
                </c:pt>
                <c:pt idx="34965">
                  <c:v>12</c:v>
                </c:pt>
                <c:pt idx="34966">
                  <c:v>12</c:v>
                </c:pt>
                <c:pt idx="34967">
                  <c:v>12</c:v>
                </c:pt>
                <c:pt idx="34968">
                  <c:v>12</c:v>
                </c:pt>
                <c:pt idx="34969">
                  <c:v>12</c:v>
                </c:pt>
                <c:pt idx="34970">
                  <c:v>12</c:v>
                </c:pt>
                <c:pt idx="34971">
                  <c:v>12</c:v>
                </c:pt>
                <c:pt idx="34972">
                  <c:v>12</c:v>
                </c:pt>
                <c:pt idx="34973">
                  <c:v>12</c:v>
                </c:pt>
                <c:pt idx="34974">
                  <c:v>12</c:v>
                </c:pt>
                <c:pt idx="34975">
                  <c:v>12</c:v>
                </c:pt>
                <c:pt idx="34976">
                  <c:v>12</c:v>
                </c:pt>
                <c:pt idx="34977">
                  <c:v>12</c:v>
                </c:pt>
                <c:pt idx="34978">
                  <c:v>12</c:v>
                </c:pt>
                <c:pt idx="34979">
                  <c:v>12</c:v>
                </c:pt>
                <c:pt idx="34980">
                  <c:v>12</c:v>
                </c:pt>
                <c:pt idx="34981">
                  <c:v>12</c:v>
                </c:pt>
                <c:pt idx="34982">
                  <c:v>12</c:v>
                </c:pt>
                <c:pt idx="34983">
                  <c:v>12</c:v>
                </c:pt>
                <c:pt idx="34984">
                  <c:v>12</c:v>
                </c:pt>
                <c:pt idx="34985">
                  <c:v>12</c:v>
                </c:pt>
                <c:pt idx="34986">
                  <c:v>12</c:v>
                </c:pt>
                <c:pt idx="34987">
                  <c:v>12</c:v>
                </c:pt>
                <c:pt idx="34988">
                  <c:v>12</c:v>
                </c:pt>
                <c:pt idx="34989">
                  <c:v>12</c:v>
                </c:pt>
                <c:pt idx="34990">
                  <c:v>12</c:v>
                </c:pt>
                <c:pt idx="34991">
                  <c:v>12</c:v>
                </c:pt>
                <c:pt idx="34992">
                  <c:v>12</c:v>
                </c:pt>
                <c:pt idx="34993">
                  <c:v>12</c:v>
                </c:pt>
                <c:pt idx="34994">
                  <c:v>12</c:v>
                </c:pt>
                <c:pt idx="34995">
                  <c:v>12</c:v>
                </c:pt>
                <c:pt idx="34996">
                  <c:v>12</c:v>
                </c:pt>
                <c:pt idx="34997">
                  <c:v>12</c:v>
                </c:pt>
                <c:pt idx="34998">
                  <c:v>12</c:v>
                </c:pt>
                <c:pt idx="34999">
                  <c:v>12</c:v>
                </c:pt>
                <c:pt idx="35000">
                  <c:v>12</c:v>
                </c:pt>
                <c:pt idx="35001">
                  <c:v>12</c:v>
                </c:pt>
                <c:pt idx="35002">
                  <c:v>12</c:v>
                </c:pt>
                <c:pt idx="35003">
                  <c:v>12</c:v>
                </c:pt>
                <c:pt idx="35004">
                  <c:v>12</c:v>
                </c:pt>
                <c:pt idx="35005">
                  <c:v>12</c:v>
                </c:pt>
                <c:pt idx="35006">
                  <c:v>12</c:v>
                </c:pt>
                <c:pt idx="35007">
                  <c:v>12</c:v>
                </c:pt>
                <c:pt idx="35008">
                  <c:v>12</c:v>
                </c:pt>
                <c:pt idx="35009">
                  <c:v>12</c:v>
                </c:pt>
                <c:pt idx="35010">
                  <c:v>12</c:v>
                </c:pt>
                <c:pt idx="35011">
                  <c:v>12</c:v>
                </c:pt>
                <c:pt idx="35012">
                  <c:v>12</c:v>
                </c:pt>
                <c:pt idx="35013">
                  <c:v>12</c:v>
                </c:pt>
                <c:pt idx="35014">
                  <c:v>12</c:v>
                </c:pt>
                <c:pt idx="35015">
                  <c:v>12</c:v>
                </c:pt>
                <c:pt idx="35016">
                  <c:v>12</c:v>
                </c:pt>
                <c:pt idx="35017">
                  <c:v>12</c:v>
                </c:pt>
                <c:pt idx="35018">
                  <c:v>12</c:v>
                </c:pt>
                <c:pt idx="35019">
                  <c:v>12</c:v>
                </c:pt>
                <c:pt idx="35020">
                  <c:v>12</c:v>
                </c:pt>
                <c:pt idx="35021">
                  <c:v>12</c:v>
                </c:pt>
                <c:pt idx="35022">
                  <c:v>12</c:v>
                </c:pt>
                <c:pt idx="35023">
                  <c:v>12</c:v>
                </c:pt>
                <c:pt idx="35024">
                  <c:v>12</c:v>
                </c:pt>
                <c:pt idx="35025">
                  <c:v>12</c:v>
                </c:pt>
                <c:pt idx="35026">
                  <c:v>12</c:v>
                </c:pt>
                <c:pt idx="35027">
                  <c:v>12</c:v>
                </c:pt>
                <c:pt idx="35028">
                  <c:v>12</c:v>
                </c:pt>
                <c:pt idx="35029">
                  <c:v>12</c:v>
                </c:pt>
                <c:pt idx="35030">
                  <c:v>12</c:v>
                </c:pt>
                <c:pt idx="35031">
                  <c:v>12</c:v>
                </c:pt>
                <c:pt idx="35032">
                  <c:v>12</c:v>
                </c:pt>
                <c:pt idx="35033">
                  <c:v>12</c:v>
                </c:pt>
                <c:pt idx="35034">
                  <c:v>12</c:v>
                </c:pt>
                <c:pt idx="35035">
                  <c:v>12</c:v>
                </c:pt>
                <c:pt idx="35036">
                  <c:v>12</c:v>
                </c:pt>
                <c:pt idx="35037">
                  <c:v>12</c:v>
                </c:pt>
                <c:pt idx="35038">
                  <c:v>12</c:v>
                </c:pt>
                <c:pt idx="35039">
                  <c:v>12</c:v>
                </c:pt>
                <c:pt idx="35040">
                  <c:v>12</c:v>
                </c:pt>
                <c:pt idx="35041">
                  <c:v>12</c:v>
                </c:pt>
                <c:pt idx="35042">
                  <c:v>12</c:v>
                </c:pt>
                <c:pt idx="35043">
                  <c:v>12</c:v>
                </c:pt>
                <c:pt idx="35044">
                  <c:v>12</c:v>
                </c:pt>
                <c:pt idx="35045">
                  <c:v>12</c:v>
                </c:pt>
                <c:pt idx="35046">
                  <c:v>12</c:v>
                </c:pt>
                <c:pt idx="35047">
                  <c:v>12</c:v>
                </c:pt>
                <c:pt idx="35048">
                  <c:v>12</c:v>
                </c:pt>
                <c:pt idx="35049">
                  <c:v>12</c:v>
                </c:pt>
                <c:pt idx="35050">
                  <c:v>12</c:v>
                </c:pt>
                <c:pt idx="35051">
                  <c:v>12</c:v>
                </c:pt>
                <c:pt idx="35052">
                  <c:v>12</c:v>
                </c:pt>
                <c:pt idx="35053">
                  <c:v>12</c:v>
                </c:pt>
                <c:pt idx="35054">
                  <c:v>12</c:v>
                </c:pt>
                <c:pt idx="35055">
                  <c:v>12</c:v>
                </c:pt>
                <c:pt idx="35056">
                  <c:v>12</c:v>
                </c:pt>
                <c:pt idx="35057">
                  <c:v>12</c:v>
                </c:pt>
                <c:pt idx="35058">
                  <c:v>12</c:v>
                </c:pt>
                <c:pt idx="35059">
                  <c:v>12</c:v>
                </c:pt>
                <c:pt idx="35060">
                  <c:v>12</c:v>
                </c:pt>
                <c:pt idx="35061">
                  <c:v>12</c:v>
                </c:pt>
                <c:pt idx="35062">
                  <c:v>12</c:v>
                </c:pt>
                <c:pt idx="35063">
                  <c:v>12</c:v>
                </c:pt>
                <c:pt idx="35064">
                  <c:v>12</c:v>
                </c:pt>
                <c:pt idx="35065">
                  <c:v>12</c:v>
                </c:pt>
                <c:pt idx="35066">
                  <c:v>12</c:v>
                </c:pt>
                <c:pt idx="35067">
                  <c:v>12</c:v>
                </c:pt>
                <c:pt idx="35068">
                  <c:v>12</c:v>
                </c:pt>
                <c:pt idx="35069">
                  <c:v>12</c:v>
                </c:pt>
                <c:pt idx="35070">
                  <c:v>12</c:v>
                </c:pt>
                <c:pt idx="35071">
                  <c:v>12</c:v>
                </c:pt>
                <c:pt idx="35072">
                  <c:v>12</c:v>
                </c:pt>
                <c:pt idx="35073">
                  <c:v>12</c:v>
                </c:pt>
                <c:pt idx="35074">
                  <c:v>12</c:v>
                </c:pt>
                <c:pt idx="35075">
                  <c:v>12</c:v>
                </c:pt>
                <c:pt idx="35076">
                  <c:v>12</c:v>
                </c:pt>
                <c:pt idx="35077">
                  <c:v>12</c:v>
                </c:pt>
                <c:pt idx="35078">
                  <c:v>12</c:v>
                </c:pt>
                <c:pt idx="35079">
                  <c:v>12</c:v>
                </c:pt>
                <c:pt idx="35080">
                  <c:v>12</c:v>
                </c:pt>
                <c:pt idx="35081">
                  <c:v>12</c:v>
                </c:pt>
                <c:pt idx="35082">
                  <c:v>12</c:v>
                </c:pt>
                <c:pt idx="35083">
                  <c:v>12</c:v>
                </c:pt>
                <c:pt idx="35084">
                  <c:v>12</c:v>
                </c:pt>
                <c:pt idx="35085">
                  <c:v>12</c:v>
                </c:pt>
                <c:pt idx="35086">
                  <c:v>12</c:v>
                </c:pt>
                <c:pt idx="35087">
                  <c:v>12</c:v>
                </c:pt>
                <c:pt idx="35088">
                  <c:v>12</c:v>
                </c:pt>
                <c:pt idx="35089">
                  <c:v>12</c:v>
                </c:pt>
                <c:pt idx="35090">
                  <c:v>12</c:v>
                </c:pt>
                <c:pt idx="35091">
                  <c:v>12</c:v>
                </c:pt>
                <c:pt idx="35092">
                  <c:v>12</c:v>
                </c:pt>
                <c:pt idx="35093">
                  <c:v>12</c:v>
                </c:pt>
                <c:pt idx="35094">
                  <c:v>12</c:v>
                </c:pt>
                <c:pt idx="35095">
                  <c:v>12</c:v>
                </c:pt>
                <c:pt idx="35096">
                  <c:v>12</c:v>
                </c:pt>
                <c:pt idx="35097">
                  <c:v>12</c:v>
                </c:pt>
                <c:pt idx="35098">
                  <c:v>12</c:v>
                </c:pt>
                <c:pt idx="35099">
                  <c:v>12</c:v>
                </c:pt>
                <c:pt idx="35100">
                  <c:v>12</c:v>
                </c:pt>
                <c:pt idx="35101">
                  <c:v>12</c:v>
                </c:pt>
                <c:pt idx="35102">
                  <c:v>12</c:v>
                </c:pt>
                <c:pt idx="35103">
                  <c:v>12</c:v>
                </c:pt>
                <c:pt idx="35104">
                  <c:v>12</c:v>
                </c:pt>
                <c:pt idx="35105">
                  <c:v>12</c:v>
                </c:pt>
                <c:pt idx="35106">
                  <c:v>12</c:v>
                </c:pt>
                <c:pt idx="35107">
                  <c:v>12</c:v>
                </c:pt>
                <c:pt idx="35108">
                  <c:v>12</c:v>
                </c:pt>
                <c:pt idx="35109">
                  <c:v>12</c:v>
                </c:pt>
                <c:pt idx="35110">
                  <c:v>12</c:v>
                </c:pt>
                <c:pt idx="35111">
                  <c:v>12</c:v>
                </c:pt>
                <c:pt idx="35112">
                  <c:v>12</c:v>
                </c:pt>
                <c:pt idx="35113">
                  <c:v>12</c:v>
                </c:pt>
                <c:pt idx="35114">
                  <c:v>12</c:v>
                </c:pt>
                <c:pt idx="35115">
                  <c:v>12</c:v>
                </c:pt>
                <c:pt idx="35116">
                  <c:v>12</c:v>
                </c:pt>
                <c:pt idx="35117">
                  <c:v>12</c:v>
                </c:pt>
                <c:pt idx="35118">
                  <c:v>12</c:v>
                </c:pt>
                <c:pt idx="35119">
                  <c:v>12</c:v>
                </c:pt>
                <c:pt idx="35120">
                  <c:v>12</c:v>
                </c:pt>
                <c:pt idx="35121">
                  <c:v>12</c:v>
                </c:pt>
                <c:pt idx="35122">
                  <c:v>12</c:v>
                </c:pt>
                <c:pt idx="35123">
                  <c:v>12</c:v>
                </c:pt>
                <c:pt idx="35124">
                  <c:v>12</c:v>
                </c:pt>
                <c:pt idx="35125">
                  <c:v>12</c:v>
                </c:pt>
                <c:pt idx="35126">
                  <c:v>12</c:v>
                </c:pt>
                <c:pt idx="35127">
                  <c:v>12</c:v>
                </c:pt>
                <c:pt idx="35128">
                  <c:v>12</c:v>
                </c:pt>
                <c:pt idx="35129">
                  <c:v>12</c:v>
                </c:pt>
                <c:pt idx="35130">
                  <c:v>12</c:v>
                </c:pt>
                <c:pt idx="35131">
                  <c:v>12</c:v>
                </c:pt>
                <c:pt idx="35132">
                  <c:v>12</c:v>
                </c:pt>
                <c:pt idx="35133">
                  <c:v>12</c:v>
                </c:pt>
                <c:pt idx="35134">
                  <c:v>12</c:v>
                </c:pt>
                <c:pt idx="35135">
                  <c:v>12</c:v>
                </c:pt>
                <c:pt idx="35136">
                  <c:v>12</c:v>
                </c:pt>
                <c:pt idx="35137">
                  <c:v>12</c:v>
                </c:pt>
                <c:pt idx="35138">
                  <c:v>12</c:v>
                </c:pt>
                <c:pt idx="35139">
                  <c:v>12</c:v>
                </c:pt>
                <c:pt idx="35140">
                  <c:v>12</c:v>
                </c:pt>
                <c:pt idx="35141">
                  <c:v>12</c:v>
                </c:pt>
                <c:pt idx="35142">
                  <c:v>12</c:v>
                </c:pt>
                <c:pt idx="35143">
                  <c:v>12</c:v>
                </c:pt>
                <c:pt idx="35144">
                  <c:v>12</c:v>
                </c:pt>
                <c:pt idx="35145">
                  <c:v>12</c:v>
                </c:pt>
                <c:pt idx="35146">
                  <c:v>12</c:v>
                </c:pt>
                <c:pt idx="35147">
                  <c:v>12</c:v>
                </c:pt>
                <c:pt idx="35148">
                  <c:v>12</c:v>
                </c:pt>
                <c:pt idx="35149">
                  <c:v>12</c:v>
                </c:pt>
                <c:pt idx="35150">
                  <c:v>12</c:v>
                </c:pt>
                <c:pt idx="35151">
                  <c:v>12</c:v>
                </c:pt>
                <c:pt idx="35152">
                  <c:v>12</c:v>
                </c:pt>
                <c:pt idx="35153">
                  <c:v>12</c:v>
                </c:pt>
                <c:pt idx="35154">
                  <c:v>12</c:v>
                </c:pt>
                <c:pt idx="35155">
                  <c:v>12</c:v>
                </c:pt>
                <c:pt idx="35156">
                  <c:v>12</c:v>
                </c:pt>
                <c:pt idx="35157">
                  <c:v>12</c:v>
                </c:pt>
                <c:pt idx="35158">
                  <c:v>12</c:v>
                </c:pt>
                <c:pt idx="35159">
                  <c:v>12</c:v>
                </c:pt>
                <c:pt idx="35160">
                  <c:v>12</c:v>
                </c:pt>
                <c:pt idx="35161">
                  <c:v>12</c:v>
                </c:pt>
                <c:pt idx="35162">
                  <c:v>12</c:v>
                </c:pt>
                <c:pt idx="35163">
                  <c:v>12</c:v>
                </c:pt>
                <c:pt idx="35164">
                  <c:v>12</c:v>
                </c:pt>
                <c:pt idx="35165">
                  <c:v>12</c:v>
                </c:pt>
                <c:pt idx="35166">
                  <c:v>12</c:v>
                </c:pt>
                <c:pt idx="35167">
                  <c:v>12</c:v>
                </c:pt>
                <c:pt idx="35168">
                  <c:v>12</c:v>
                </c:pt>
                <c:pt idx="35169">
                  <c:v>12</c:v>
                </c:pt>
                <c:pt idx="35170">
                  <c:v>12</c:v>
                </c:pt>
                <c:pt idx="35171">
                  <c:v>12</c:v>
                </c:pt>
                <c:pt idx="35172">
                  <c:v>12</c:v>
                </c:pt>
                <c:pt idx="35173">
                  <c:v>12</c:v>
                </c:pt>
                <c:pt idx="35174">
                  <c:v>12</c:v>
                </c:pt>
                <c:pt idx="35175">
                  <c:v>12</c:v>
                </c:pt>
                <c:pt idx="35176">
                  <c:v>12</c:v>
                </c:pt>
                <c:pt idx="35177">
                  <c:v>12</c:v>
                </c:pt>
                <c:pt idx="35178">
                  <c:v>12</c:v>
                </c:pt>
                <c:pt idx="35179">
                  <c:v>12</c:v>
                </c:pt>
                <c:pt idx="35180">
                  <c:v>12</c:v>
                </c:pt>
                <c:pt idx="35181">
                  <c:v>12</c:v>
                </c:pt>
                <c:pt idx="35182">
                  <c:v>12</c:v>
                </c:pt>
                <c:pt idx="35183">
                  <c:v>12</c:v>
                </c:pt>
                <c:pt idx="35184">
                  <c:v>12</c:v>
                </c:pt>
                <c:pt idx="35185">
                  <c:v>12</c:v>
                </c:pt>
                <c:pt idx="35186">
                  <c:v>12</c:v>
                </c:pt>
                <c:pt idx="35187">
                  <c:v>12</c:v>
                </c:pt>
                <c:pt idx="35188">
                  <c:v>12</c:v>
                </c:pt>
                <c:pt idx="35189">
                  <c:v>12</c:v>
                </c:pt>
                <c:pt idx="35190">
                  <c:v>12</c:v>
                </c:pt>
                <c:pt idx="35191">
                  <c:v>12</c:v>
                </c:pt>
                <c:pt idx="35192">
                  <c:v>12</c:v>
                </c:pt>
                <c:pt idx="35193">
                  <c:v>12</c:v>
                </c:pt>
                <c:pt idx="35194">
                  <c:v>12</c:v>
                </c:pt>
                <c:pt idx="35195">
                  <c:v>12</c:v>
                </c:pt>
                <c:pt idx="35196">
                  <c:v>12</c:v>
                </c:pt>
                <c:pt idx="35197">
                  <c:v>12</c:v>
                </c:pt>
                <c:pt idx="35198">
                  <c:v>12</c:v>
                </c:pt>
                <c:pt idx="35199">
                  <c:v>12</c:v>
                </c:pt>
                <c:pt idx="35200">
                  <c:v>12</c:v>
                </c:pt>
                <c:pt idx="35201">
                  <c:v>12</c:v>
                </c:pt>
                <c:pt idx="35202">
                  <c:v>12</c:v>
                </c:pt>
                <c:pt idx="35203">
                  <c:v>12</c:v>
                </c:pt>
                <c:pt idx="35204">
                  <c:v>12</c:v>
                </c:pt>
                <c:pt idx="35205">
                  <c:v>12</c:v>
                </c:pt>
                <c:pt idx="35206">
                  <c:v>12</c:v>
                </c:pt>
                <c:pt idx="35207">
                  <c:v>12</c:v>
                </c:pt>
                <c:pt idx="35208">
                  <c:v>12</c:v>
                </c:pt>
                <c:pt idx="35209">
                  <c:v>12</c:v>
                </c:pt>
                <c:pt idx="35210">
                  <c:v>12</c:v>
                </c:pt>
                <c:pt idx="35211">
                  <c:v>12</c:v>
                </c:pt>
                <c:pt idx="35212">
                  <c:v>12</c:v>
                </c:pt>
                <c:pt idx="35213">
                  <c:v>12</c:v>
                </c:pt>
                <c:pt idx="35214">
                  <c:v>12</c:v>
                </c:pt>
                <c:pt idx="35215">
                  <c:v>12</c:v>
                </c:pt>
                <c:pt idx="35216">
                  <c:v>12</c:v>
                </c:pt>
                <c:pt idx="35217">
                  <c:v>12</c:v>
                </c:pt>
                <c:pt idx="35218">
                  <c:v>12</c:v>
                </c:pt>
                <c:pt idx="35219">
                  <c:v>12</c:v>
                </c:pt>
                <c:pt idx="35220">
                  <c:v>12</c:v>
                </c:pt>
                <c:pt idx="35221">
                  <c:v>12</c:v>
                </c:pt>
                <c:pt idx="35222">
                  <c:v>12</c:v>
                </c:pt>
                <c:pt idx="35223">
                  <c:v>12</c:v>
                </c:pt>
                <c:pt idx="35224">
                  <c:v>12</c:v>
                </c:pt>
                <c:pt idx="35225">
                  <c:v>12</c:v>
                </c:pt>
                <c:pt idx="35226">
                  <c:v>12</c:v>
                </c:pt>
                <c:pt idx="35227">
                  <c:v>12</c:v>
                </c:pt>
                <c:pt idx="35228">
                  <c:v>12</c:v>
                </c:pt>
                <c:pt idx="35229">
                  <c:v>12</c:v>
                </c:pt>
                <c:pt idx="35230">
                  <c:v>12</c:v>
                </c:pt>
                <c:pt idx="35231">
                  <c:v>12</c:v>
                </c:pt>
                <c:pt idx="35232">
                  <c:v>12</c:v>
                </c:pt>
                <c:pt idx="35233">
                  <c:v>12</c:v>
                </c:pt>
                <c:pt idx="35234">
                  <c:v>12</c:v>
                </c:pt>
                <c:pt idx="35235">
                  <c:v>12</c:v>
                </c:pt>
                <c:pt idx="35236">
                  <c:v>12</c:v>
                </c:pt>
                <c:pt idx="35237">
                  <c:v>12</c:v>
                </c:pt>
                <c:pt idx="35238">
                  <c:v>12</c:v>
                </c:pt>
                <c:pt idx="35239">
                  <c:v>12</c:v>
                </c:pt>
                <c:pt idx="35240">
                  <c:v>12</c:v>
                </c:pt>
                <c:pt idx="35241">
                  <c:v>12</c:v>
                </c:pt>
                <c:pt idx="35242">
                  <c:v>12</c:v>
                </c:pt>
                <c:pt idx="35243">
                  <c:v>12</c:v>
                </c:pt>
                <c:pt idx="35244">
                  <c:v>12</c:v>
                </c:pt>
                <c:pt idx="35245">
                  <c:v>12</c:v>
                </c:pt>
                <c:pt idx="35246">
                  <c:v>12</c:v>
                </c:pt>
                <c:pt idx="35247">
                  <c:v>12</c:v>
                </c:pt>
                <c:pt idx="35248">
                  <c:v>12</c:v>
                </c:pt>
                <c:pt idx="35249">
                  <c:v>12</c:v>
                </c:pt>
                <c:pt idx="35250">
                  <c:v>12</c:v>
                </c:pt>
                <c:pt idx="35251">
                  <c:v>12</c:v>
                </c:pt>
                <c:pt idx="35252">
                  <c:v>12</c:v>
                </c:pt>
                <c:pt idx="35253">
                  <c:v>12</c:v>
                </c:pt>
                <c:pt idx="35254">
                  <c:v>12</c:v>
                </c:pt>
                <c:pt idx="35255">
                  <c:v>12</c:v>
                </c:pt>
                <c:pt idx="35256">
                  <c:v>12</c:v>
                </c:pt>
                <c:pt idx="35257">
                  <c:v>12</c:v>
                </c:pt>
                <c:pt idx="35258">
                  <c:v>12</c:v>
                </c:pt>
                <c:pt idx="35259">
                  <c:v>12</c:v>
                </c:pt>
                <c:pt idx="35260">
                  <c:v>12</c:v>
                </c:pt>
                <c:pt idx="35261">
                  <c:v>12</c:v>
                </c:pt>
                <c:pt idx="35262">
                  <c:v>12</c:v>
                </c:pt>
                <c:pt idx="35263">
                  <c:v>12</c:v>
                </c:pt>
                <c:pt idx="35264">
                  <c:v>12</c:v>
                </c:pt>
                <c:pt idx="35265">
                  <c:v>12</c:v>
                </c:pt>
                <c:pt idx="35266">
                  <c:v>12</c:v>
                </c:pt>
                <c:pt idx="35267">
                  <c:v>12</c:v>
                </c:pt>
                <c:pt idx="35268">
                  <c:v>12</c:v>
                </c:pt>
                <c:pt idx="35269">
                  <c:v>12</c:v>
                </c:pt>
                <c:pt idx="35270">
                  <c:v>12</c:v>
                </c:pt>
                <c:pt idx="35271">
                  <c:v>12</c:v>
                </c:pt>
                <c:pt idx="35272">
                  <c:v>12</c:v>
                </c:pt>
                <c:pt idx="35273">
                  <c:v>12</c:v>
                </c:pt>
                <c:pt idx="35274">
                  <c:v>12</c:v>
                </c:pt>
                <c:pt idx="35275">
                  <c:v>12</c:v>
                </c:pt>
                <c:pt idx="35276">
                  <c:v>12</c:v>
                </c:pt>
                <c:pt idx="35277">
                  <c:v>12</c:v>
                </c:pt>
                <c:pt idx="35278">
                  <c:v>12</c:v>
                </c:pt>
                <c:pt idx="35279">
                  <c:v>12</c:v>
                </c:pt>
                <c:pt idx="35280">
                  <c:v>12</c:v>
                </c:pt>
                <c:pt idx="35281">
                  <c:v>12</c:v>
                </c:pt>
                <c:pt idx="35282">
                  <c:v>12</c:v>
                </c:pt>
                <c:pt idx="35283">
                  <c:v>12</c:v>
                </c:pt>
                <c:pt idx="35284">
                  <c:v>12</c:v>
                </c:pt>
                <c:pt idx="35285">
                  <c:v>12</c:v>
                </c:pt>
                <c:pt idx="35286">
                  <c:v>12</c:v>
                </c:pt>
                <c:pt idx="35287">
                  <c:v>12</c:v>
                </c:pt>
                <c:pt idx="35288">
                  <c:v>12</c:v>
                </c:pt>
                <c:pt idx="35289">
                  <c:v>12</c:v>
                </c:pt>
                <c:pt idx="35290">
                  <c:v>12</c:v>
                </c:pt>
                <c:pt idx="35291">
                  <c:v>12</c:v>
                </c:pt>
                <c:pt idx="35292">
                  <c:v>12</c:v>
                </c:pt>
                <c:pt idx="35293">
                  <c:v>12</c:v>
                </c:pt>
                <c:pt idx="35294">
                  <c:v>12</c:v>
                </c:pt>
                <c:pt idx="35295">
                  <c:v>12</c:v>
                </c:pt>
                <c:pt idx="35296">
                  <c:v>12</c:v>
                </c:pt>
                <c:pt idx="35297">
                  <c:v>12</c:v>
                </c:pt>
                <c:pt idx="35298">
                  <c:v>12</c:v>
                </c:pt>
                <c:pt idx="35299">
                  <c:v>12</c:v>
                </c:pt>
                <c:pt idx="35300">
                  <c:v>12</c:v>
                </c:pt>
                <c:pt idx="35301">
                  <c:v>12</c:v>
                </c:pt>
                <c:pt idx="35302">
                  <c:v>12</c:v>
                </c:pt>
                <c:pt idx="35303">
                  <c:v>12</c:v>
                </c:pt>
                <c:pt idx="35304">
                  <c:v>12</c:v>
                </c:pt>
                <c:pt idx="35305">
                  <c:v>12</c:v>
                </c:pt>
                <c:pt idx="35306">
                  <c:v>12</c:v>
                </c:pt>
                <c:pt idx="35307">
                  <c:v>12</c:v>
                </c:pt>
                <c:pt idx="35308">
                  <c:v>12</c:v>
                </c:pt>
                <c:pt idx="35309">
                  <c:v>12</c:v>
                </c:pt>
                <c:pt idx="35310">
                  <c:v>12</c:v>
                </c:pt>
                <c:pt idx="35311">
                  <c:v>12</c:v>
                </c:pt>
                <c:pt idx="35312">
                  <c:v>12</c:v>
                </c:pt>
                <c:pt idx="35313">
                  <c:v>12</c:v>
                </c:pt>
                <c:pt idx="35314">
                  <c:v>12</c:v>
                </c:pt>
                <c:pt idx="35315">
                  <c:v>12</c:v>
                </c:pt>
                <c:pt idx="35316">
                  <c:v>12</c:v>
                </c:pt>
                <c:pt idx="35317">
                  <c:v>12</c:v>
                </c:pt>
                <c:pt idx="35318">
                  <c:v>12</c:v>
                </c:pt>
                <c:pt idx="35319">
                  <c:v>12</c:v>
                </c:pt>
                <c:pt idx="35320">
                  <c:v>12</c:v>
                </c:pt>
                <c:pt idx="35321">
                  <c:v>12</c:v>
                </c:pt>
                <c:pt idx="35322">
                  <c:v>12</c:v>
                </c:pt>
                <c:pt idx="35323">
                  <c:v>12</c:v>
                </c:pt>
                <c:pt idx="35324">
                  <c:v>12</c:v>
                </c:pt>
                <c:pt idx="35325">
                  <c:v>12</c:v>
                </c:pt>
                <c:pt idx="35326">
                  <c:v>12</c:v>
                </c:pt>
                <c:pt idx="35327">
                  <c:v>12</c:v>
                </c:pt>
                <c:pt idx="35328">
                  <c:v>12</c:v>
                </c:pt>
                <c:pt idx="35329">
                  <c:v>12</c:v>
                </c:pt>
                <c:pt idx="35330">
                  <c:v>12</c:v>
                </c:pt>
                <c:pt idx="35331">
                  <c:v>12</c:v>
                </c:pt>
                <c:pt idx="35332">
                  <c:v>12</c:v>
                </c:pt>
                <c:pt idx="35333">
                  <c:v>12</c:v>
                </c:pt>
                <c:pt idx="35334">
                  <c:v>12</c:v>
                </c:pt>
                <c:pt idx="35335">
                  <c:v>12</c:v>
                </c:pt>
                <c:pt idx="35336">
                  <c:v>12</c:v>
                </c:pt>
                <c:pt idx="35337">
                  <c:v>12</c:v>
                </c:pt>
                <c:pt idx="35338">
                  <c:v>12</c:v>
                </c:pt>
                <c:pt idx="35339">
                  <c:v>12</c:v>
                </c:pt>
                <c:pt idx="35340">
                  <c:v>12</c:v>
                </c:pt>
                <c:pt idx="35341">
                  <c:v>12</c:v>
                </c:pt>
                <c:pt idx="35342">
                  <c:v>12</c:v>
                </c:pt>
                <c:pt idx="35343">
                  <c:v>12</c:v>
                </c:pt>
                <c:pt idx="35344">
                  <c:v>12</c:v>
                </c:pt>
                <c:pt idx="35345">
                  <c:v>12</c:v>
                </c:pt>
                <c:pt idx="35346">
                  <c:v>12</c:v>
                </c:pt>
                <c:pt idx="35347">
                  <c:v>12</c:v>
                </c:pt>
                <c:pt idx="35348">
                  <c:v>12</c:v>
                </c:pt>
                <c:pt idx="35349">
                  <c:v>12</c:v>
                </c:pt>
                <c:pt idx="35350">
                  <c:v>12</c:v>
                </c:pt>
                <c:pt idx="35351">
                  <c:v>12</c:v>
                </c:pt>
                <c:pt idx="35352">
                  <c:v>12</c:v>
                </c:pt>
                <c:pt idx="35353">
                  <c:v>12</c:v>
                </c:pt>
                <c:pt idx="35354">
                  <c:v>12</c:v>
                </c:pt>
                <c:pt idx="35355">
                  <c:v>12</c:v>
                </c:pt>
                <c:pt idx="35356">
                  <c:v>12</c:v>
                </c:pt>
                <c:pt idx="35357">
                  <c:v>12</c:v>
                </c:pt>
                <c:pt idx="35358">
                  <c:v>12</c:v>
                </c:pt>
                <c:pt idx="35359">
                  <c:v>12</c:v>
                </c:pt>
                <c:pt idx="35360">
                  <c:v>12</c:v>
                </c:pt>
                <c:pt idx="35361">
                  <c:v>12</c:v>
                </c:pt>
                <c:pt idx="35362">
                  <c:v>12</c:v>
                </c:pt>
                <c:pt idx="35363">
                  <c:v>12</c:v>
                </c:pt>
                <c:pt idx="35364">
                  <c:v>12</c:v>
                </c:pt>
                <c:pt idx="35365">
                  <c:v>12</c:v>
                </c:pt>
                <c:pt idx="35366">
                  <c:v>12</c:v>
                </c:pt>
                <c:pt idx="35367">
                  <c:v>12</c:v>
                </c:pt>
                <c:pt idx="35368">
                  <c:v>12</c:v>
                </c:pt>
                <c:pt idx="35369">
                  <c:v>12</c:v>
                </c:pt>
                <c:pt idx="35370">
                  <c:v>12</c:v>
                </c:pt>
                <c:pt idx="35371">
                  <c:v>12</c:v>
                </c:pt>
                <c:pt idx="35372">
                  <c:v>12</c:v>
                </c:pt>
                <c:pt idx="35373">
                  <c:v>12</c:v>
                </c:pt>
                <c:pt idx="35374">
                  <c:v>12</c:v>
                </c:pt>
                <c:pt idx="35375">
                  <c:v>12</c:v>
                </c:pt>
                <c:pt idx="35376">
                  <c:v>12</c:v>
                </c:pt>
                <c:pt idx="35377">
                  <c:v>12</c:v>
                </c:pt>
                <c:pt idx="35378">
                  <c:v>12</c:v>
                </c:pt>
                <c:pt idx="35379">
                  <c:v>12</c:v>
                </c:pt>
                <c:pt idx="35380">
                  <c:v>12</c:v>
                </c:pt>
                <c:pt idx="35381">
                  <c:v>12</c:v>
                </c:pt>
                <c:pt idx="35382">
                  <c:v>12</c:v>
                </c:pt>
                <c:pt idx="35383">
                  <c:v>12</c:v>
                </c:pt>
                <c:pt idx="35384">
                  <c:v>12</c:v>
                </c:pt>
                <c:pt idx="35385">
                  <c:v>12</c:v>
                </c:pt>
                <c:pt idx="35386">
                  <c:v>12</c:v>
                </c:pt>
                <c:pt idx="35387">
                  <c:v>12</c:v>
                </c:pt>
                <c:pt idx="35388">
                  <c:v>12</c:v>
                </c:pt>
                <c:pt idx="35389">
                  <c:v>12</c:v>
                </c:pt>
                <c:pt idx="35390">
                  <c:v>12</c:v>
                </c:pt>
                <c:pt idx="35391">
                  <c:v>12</c:v>
                </c:pt>
                <c:pt idx="35392">
                  <c:v>12</c:v>
                </c:pt>
                <c:pt idx="35393">
                  <c:v>12</c:v>
                </c:pt>
                <c:pt idx="35394">
                  <c:v>12</c:v>
                </c:pt>
                <c:pt idx="35395">
                  <c:v>12</c:v>
                </c:pt>
                <c:pt idx="35396">
                  <c:v>12</c:v>
                </c:pt>
                <c:pt idx="35397">
                  <c:v>12</c:v>
                </c:pt>
                <c:pt idx="35398">
                  <c:v>12</c:v>
                </c:pt>
                <c:pt idx="35399">
                  <c:v>12</c:v>
                </c:pt>
                <c:pt idx="35400">
                  <c:v>12</c:v>
                </c:pt>
                <c:pt idx="35401">
                  <c:v>12</c:v>
                </c:pt>
                <c:pt idx="35402">
                  <c:v>12</c:v>
                </c:pt>
                <c:pt idx="35403">
                  <c:v>12</c:v>
                </c:pt>
                <c:pt idx="35404">
                  <c:v>12</c:v>
                </c:pt>
                <c:pt idx="35405">
                  <c:v>12</c:v>
                </c:pt>
                <c:pt idx="35406">
                  <c:v>12</c:v>
                </c:pt>
                <c:pt idx="35407">
                  <c:v>12</c:v>
                </c:pt>
                <c:pt idx="35408">
                  <c:v>12</c:v>
                </c:pt>
                <c:pt idx="35409">
                  <c:v>12</c:v>
                </c:pt>
                <c:pt idx="35410">
                  <c:v>12</c:v>
                </c:pt>
                <c:pt idx="35411">
                  <c:v>12</c:v>
                </c:pt>
                <c:pt idx="35412">
                  <c:v>12</c:v>
                </c:pt>
                <c:pt idx="35413">
                  <c:v>12</c:v>
                </c:pt>
                <c:pt idx="35414">
                  <c:v>12</c:v>
                </c:pt>
                <c:pt idx="35415">
                  <c:v>12</c:v>
                </c:pt>
                <c:pt idx="35416">
                  <c:v>12</c:v>
                </c:pt>
                <c:pt idx="35417">
                  <c:v>12</c:v>
                </c:pt>
                <c:pt idx="35418">
                  <c:v>12</c:v>
                </c:pt>
                <c:pt idx="35419">
                  <c:v>12</c:v>
                </c:pt>
                <c:pt idx="35420">
                  <c:v>12</c:v>
                </c:pt>
                <c:pt idx="35421">
                  <c:v>12</c:v>
                </c:pt>
                <c:pt idx="35422">
                  <c:v>12</c:v>
                </c:pt>
                <c:pt idx="35423">
                  <c:v>12</c:v>
                </c:pt>
                <c:pt idx="35424">
                  <c:v>12</c:v>
                </c:pt>
                <c:pt idx="35425">
                  <c:v>12</c:v>
                </c:pt>
                <c:pt idx="35426">
                  <c:v>12</c:v>
                </c:pt>
                <c:pt idx="35427">
                  <c:v>12</c:v>
                </c:pt>
                <c:pt idx="35428">
                  <c:v>12</c:v>
                </c:pt>
                <c:pt idx="35429">
                  <c:v>12</c:v>
                </c:pt>
                <c:pt idx="35430">
                  <c:v>12</c:v>
                </c:pt>
                <c:pt idx="35431">
                  <c:v>12</c:v>
                </c:pt>
                <c:pt idx="35432">
                  <c:v>12</c:v>
                </c:pt>
                <c:pt idx="35433">
                  <c:v>12</c:v>
                </c:pt>
                <c:pt idx="35434">
                  <c:v>12</c:v>
                </c:pt>
                <c:pt idx="35435">
                  <c:v>12</c:v>
                </c:pt>
                <c:pt idx="35436">
                  <c:v>12</c:v>
                </c:pt>
                <c:pt idx="35437">
                  <c:v>12</c:v>
                </c:pt>
                <c:pt idx="35438">
                  <c:v>12</c:v>
                </c:pt>
                <c:pt idx="35439">
                  <c:v>12</c:v>
                </c:pt>
                <c:pt idx="35440">
                  <c:v>12</c:v>
                </c:pt>
                <c:pt idx="35441">
                  <c:v>12</c:v>
                </c:pt>
                <c:pt idx="35442">
                  <c:v>12</c:v>
                </c:pt>
                <c:pt idx="35443">
                  <c:v>12</c:v>
                </c:pt>
                <c:pt idx="35444">
                  <c:v>12</c:v>
                </c:pt>
                <c:pt idx="35445">
                  <c:v>12</c:v>
                </c:pt>
                <c:pt idx="35446">
                  <c:v>12</c:v>
                </c:pt>
                <c:pt idx="35447">
                  <c:v>12</c:v>
                </c:pt>
                <c:pt idx="35448">
                  <c:v>12</c:v>
                </c:pt>
                <c:pt idx="35449">
                  <c:v>12</c:v>
                </c:pt>
                <c:pt idx="35450">
                  <c:v>12</c:v>
                </c:pt>
                <c:pt idx="35451">
                  <c:v>12</c:v>
                </c:pt>
                <c:pt idx="35452">
                  <c:v>12</c:v>
                </c:pt>
                <c:pt idx="35453">
                  <c:v>12</c:v>
                </c:pt>
                <c:pt idx="35454">
                  <c:v>12</c:v>
                </c:pt>
                <c:pt idx="35455">
                  <c:v>12</c:v>
                </c:pt>
                <c:pt idx="35456">
                  <c:v>12</c:v>
                </c:pt>
                <c:pt idx="35457">
                  <c:v>12</c:v>
                </c:pt>
                <c:pt idx="35458">
                  <c:v>12</c:v>
                </c:pt>
                <c:pt idx="35459">
                  <c:v>12</c:v>
                </c:pt>
                <c:pt idx="35460">
                  <c:v>12</c:v>
                </c:pt>
                <c:pt idx="35461">
                  <c:v>12</c:v>
                </c:pt>
                <c:pt idx="35462">
                  <c:v>12</c:v>
                </c:pt>
                <c:pt idx="35463">
                  <c:v>12</c:v>
                </c:pt>
                <c:pt idx="35464">
                  <c:v>12</c:v>
                </c:pt>
                <c:pt idx="35465">
                  <c:v>12</c:v>
                </c:pt>
                <c:pt idx="35466">
                  <c:v>12</c:v>
                </c:pt>
                <c:pt idx="35467">
                  <c:v>12</c:v>
                </c:pt>
                <c:pt idx="35468">
                  <c:v>12</c:v>
                </c:pt>
                <c:pt idx="35469">
                  <c:v>12</c:v>
                </c:pt>
                <c:pt idx="35470">
                  <c:v>12</c:v>
                </c:pt>
                <c:pt idx="35471">
                  <c:v>12</c:v>
                </c:pt>
                <c:pt idx="35472">
                  <c:v>12</c:v>
                </c:pt>
                <c:pt idx="35473">
                  <c:v>12</c:v>
                </c:pt>
                <c:pt idx="35474">
                  <c:v>12</c:v>
                </c:pt>
                <c:pt idx="35475">
                  <c:v>12</c:v>
                </c:pt>
                <c:pt idx="35476">
                  <c:v>12</c:v>
                </c:pt>
                <c:pt idx="35477">
                  <c:v>12</c:v>
                </c:pt>
                <c:pt idx="35478">
                  <c:v>12</c:v>
                </c:pt>
                <c:pt idx="35479">
                  <c:v>12</c:v>
                </c:pt>
                <c:pt idx="35480">
                  <c:v>12</c:v>
                </c:pt>
                <c:pt idx="35481">
                  <c:v>12</c:v>
                </c:pt>
                <c:pt idx="35482">
                  <c:v>12</c:v>
                </c:pt>
                <c:pt idx="35483">
                  <c:v>12</c:v>
                </c:pt>
                <c:pt idx="35484">
                  <c:v>12</c:v>
                </c:pt>
                <c:pt idx="35485">
                  <c:v>12</c:v>
                </c:pt>
                <c:pt idx="35486">
                  <c:v>12</c:v>
                </c:pt>
                <c:pt idx="35487">
                  <c:v>12</c:v>
                </c:pt>
                <c:pt idx="35488">
                  <c:v>12</c:v>
                </c:pt>
                <c:pt idx="35489">
                  <c:v>12</c:v>
                </c:pt>
                <c:pt idx="35490">
                  <c:v>12</c:v>
                </c:pt>
                <c:pt idx="35491">
                  <c:v>12</c:v>
                </c:pt>
                <c:pt idx="35492">
                  <c:v>12</c:v>
                </c:pt>
                <c:pt idx="35493">
                  <c:v>12</c:v>
                </c:pt>
                <c:pt idx="35494">
                  <c:v>12</c:v>
                </c:pt>
                <c:pt idx="35495">
                  <c:v>12</c:v>
                </c:pt>
                <c:pt idx="35496">
                  <c:v>12</c:v>
                </c:pt>
                <c:pt idx="35497">
                  <c:v>12</c:v>
                </c:pt>
                <c:pt idx="35498">
                  <c:v>12</c:v>
                </c:pt>
                <c:pt idx="35499">
                  <c:v>12</c:v>
                </c:pt>
                <c:pt idx="35500">
                  <c:v>12</c:v>
                </c:pt>
                <c:pt idx="35501">
                  <c:v>12</c:v>
                </c:pt>
                <c:pt idx="35502">
                  <c:v>12</c:v>
                </c:pt>
                <c:pt idx="35503">
                  <c:v>12</c:v>
                </c:pt>
                <c:pt idx="35504">
                  <c:v>12</c:v>
                </c:pt>
                <c:pt idx="35505">
                  <c:v>12</c:v>
                </c:pt>
                <c:pt idx="35506">
                  <c:v>12</c:v>
                </c:pt>
                <c:pt idx="35507">
                  <c:v>12</c:v>
                </c:pt>
                <c:pt idx="35508">
                  <c:v>12</c:v>
                </c:pt>
                <c:pt idx="35509">
                  <c:v>12</c:v>
                </c:pt>
                <c:pt idx="35510">
                  <c:v>12</c:v>
                </c:pt>
                <c:pt idx="35511">
                  <c:v>12</c:v>
                </c:pt>
                <c:pt idx="35512">
                  <c:v>12</c:v>
                </c:pt>
                <c:pt idx="35513">
                  <c:v>12</c:v>
                </c:pt>
                <c:pt idx="35514">
                  <c:v>12</c:v>
                </c:pt>
                <c:pt idx="35515">
                  <c:v>12</c:v>
                </c:pt>
                <c:pt idx="35516">
                  <c:v>12</c:v>
                </c:pt>
                <c:pt idx="35517">
                  <c:v>12</c:v>
                </c:pt>
                <c:pt idx="35518">
                  <c:v>12</c:v>
                </c:pt>
                <c:pt idx="35519">
                  <c:v>12</c:v>
                </c:pt>
                <c:pt idx="35520">
                  <c:v>12</c:v>
                </c:pt>
                <c:pt idx="35521">
                  <c:v>12</c:v>
                </c:pt>
                <c:pt idx="35522">
                  <c:v>12</c:v>
                </c:pt>
                <c:pt idx="35523">
                  <c:v>12</c:v>
                </c:pt>
                <c:pt idx="35524">
                  <c:v>12</c:v>
                </c:pt>
                <c:pt idx="35525">
                  <c:v>12</c:v>
                </c:pt>
                <c:pt idx="35526">
                  <c:v>12</c:v>
                </c:pt>
                <c:pt idx="35527">
                  <c:v>12</c:v>
                </c:pt>
                <c:pt idx="35528">
                  <c:v>12</c:v>
                </c:pt>
                <c:pt idx="35529">
                  <c:v>12</c:v>
                </c:pt>
                <c:pt idx="35530">
                  <c:v>12</c:v>
                </c:pt>
                <c:pt idx="35531">
                  <c:v>12</c:v>
                </c:pt>
                <c:pt idx="35532">
                  <c:v>12</c:v>
                </c:pt>
                <c:pt idx="35533">
                  <c:v>12</c:v>
                </c:pt>
                <c:pt idx="35534">
                  <c:v>12</c:v>
                </c:pt>
                <c:pt idx="35535">
                  <c:v>12</c:v>
                </c:pt>
                <c:pt idx="35536">
                  <c:v>12</c:v>
                </c:pt>
                <c:pt idx="35537">
                  <c:v>12</c:v>
                </c:pt>
                <c:pt idx="35538">
                  <c:v>12</c:v>
                </c:pt>
                <c:pt idx="35539">
                  <c:v>12</c:v>
                </c:pt>
                <c:pt idx="35540">
                  <c:v>12</c:v>
                </c:pt>
                <c:pt idx="35541">
                  <c:v>12</c:v>
                </c:pt>
                <c:pt idx="35542">
                  <c:v>12</c:v>
                </c:pt>
                <c:pt idx="35543">
                  <c:v>12</c:v>
                </c:pt>
                <c:pt idx="35544">
                  <c:v>12</c:v>
                </c:pt>
                <c:pt idx="35545">
                  <c:v>12</c:v>
                </c:pt>
                <c:pt idx="35546">
                  <c:v>12</c:v>
                </c:pt>
                <c:pt idx="35547">
                  <c:v>12</c:v>
                </c:pt>
                <c:pt idx="35548">
                  <c:v>12</c:v>
                </c:pt>
                <c:pt idx="35549">
                  <c:v>12</c:v>
                </c:pt>
                <c:pt idx="35550">
                  <c:v>12</c:v>
                </c:pt>
                <c:pt idx="35551">
                  <c:v>12</c:v>
                </c:pt>
                <c:pt idx="35552">
                  <c:v>12</c:v>
                </c:pt>
                <c:pt idx="35553">
                  <c:v>12</c:v>
                </c:pt>
                <c:pt idx="35554">
                  <c:v>12</c:v>
                </c:pt>
                <c:pt idx="35555">
                  <c:v>12</c:v>
                </c:pt>
                <c:pt idx="35556">
                  <c:v>12</c:v>
                </c:pt>
                <c:pt idx="35557">
                  <c:v>12</c:v>
                </c:pt>
                <c:pt idx="35558">
                  <c:v>12</c:v>
                </c:pt>
                <c:pt idx="35559">
                  <c:v>12</c:v>
                </c:pt>
                <c:pt idx="35560">
                  <c:v>12</c:v>
                </c:pt>
                <c:pt idx="35561">
                  <c:v>12</c:v>
                </c:pt>
                <c:pt idx="35562">
                  <c:v>12</c:v>
                </c:pt>
                <c:pt idx="35563">
                  <c:v>12</c:v>
                </c:pt>
                <c:pt idx="35564">
                  <c:v>12</c:v>
                </c:pt>
                <c:pt idx="35565">
                  <c:v>12</c:v>
                </c:pt>
                <c:pt idx="35566">
                  <c:v>12</c:v>
                </c:pt>
                <c:pt idx="35567">
                  <c:v>12</c:v>
                </c:pt>
                <c:pt idx="35568">
                  <c:v>12</c:v>
                </c:pt>
                <c:pt idx="35569">
                  <c:v>12</c:v>
                </c:pt>
                <c:pt idx="35570">
                  <c:v>12</c:v>
                </c:pt>
                <c:pt idx="35571">
                  <c:v>12</c:v>
                </c:pt>
                <c:pt idx="35572">
                  <c:v>12</c:v>
                </c:pt>
                <c:pt idx="35573">
                  <c:v>12</c:v>
                </c:pt>
                <c:pt idx="35574">
                  <c:v>12</c:v>
                </c:pt>
                <c:pt idx="35575">
                  <c:v>12</c:v>
                </c:pt>
                <c:pt idx="35576">
                  <c:v>12</c:v>
                </c:pt>
                <c:pt idx="35577">
                  <c:v>12</c:v>
                </c:pt>
                <c:pt idx="35578">
                  <c:v>12</c:v>
                </c:pt>
                <c:pt idx="35579">
                  <c:v>12</c:v>
                </c:pt>
                <c:pt idx="35580">
                  <c:v>12</c:v>
                </c:pt>
                <c:pt idx="35581">
                  <c:v>12</c:v>
                </c:pt>
                <c:pt idx="35582">
                  <c:v>12</c:v>
                </c:pt>
                <c:pt idx="35583">
                  <c:v>12</c:v>
                </c:pt>
                <c:pt idx="35584">
                  <c:v>12</c:v>
                </c:pt>
                <c:pt idx="35585">
                  <c:v>12</c:v>
                </c:pt>
                <c:pt idx="35586">
                  <c:v>12</c:v>
                </c:pt>
                <c:pt idx="35587">
                  <c:v>12</c:v>
                </c:pt>
                <c:pt idx="35588">
                  <c:v>12</c:v>
                </c:pt>
                <c:pt idx="35589">
                  <c:v>12</c:v>
                </c:pt>
                <c:pt idx="35590">
                  <c:v>12</c:v>
                </c:pt>
                <c:pt idx="35591">
                  <c:v>12</c:v>
                </c:pt>
                <c:pt idx="35592">
                  <c:v>12</c:v>
                </c:pt>
                <c:pt idx="35593">
                  <c:v>12</c:v>
                </c:pt>
                <c:pt idx="35594">
                  <c:v>12</c:v>
                </c:pt>
                <c:pt idx="35595">
                  <c:v>12</c:v>
                </c:pt>
                <c:pt idx="35596">
                  <c:v>12</c:v>
                </c:pt>
                <c:pt idx="35597">
                  <c:v>12</c:v>
                </c:pt>
                <c:pt idx="35598">
                  <c:v>12</c:v>
                </c:pt>
                <c:pt idx="35599">
                  <c:v>12</c:v>
                </c:pt>
                <c:pt idx="35600">
                  <c:v>12</c:v>
                </c:pt>
                <c:pt idx="35601">
                  <c:v>12</c:v>
                </c:pt>
                <c:pt idx="35602">
                  <c:v>12</c:v>
                </c:pt>
                <c:pt idx="35603">
                  <c:v>12</c:v>
                </c:pt>
                <c:pt idx="35604">
                  <c:v>12</c:v>
                </c:pt>
                <c:pt idx="35605">
                  <c:v>12</c:v>
                </c:pt>
                <c:pt idx="35606">
                  <c:v>12</c:v>
                </c:pt>
                <c:pt idx="35607">
                  <c:v>12</c:v>
                </c:pt>
                <c:pt idx="35608">
                  <c:v>12</c:v>
                </c:pt>
                <c:pt idx="35609">
                  <c:v>12</c:v>
                </c:pt>
                <c:pt idx="35610">
                  <c:v>12</c:v>
                </c:pt>
                <c:pt idx="35611">
                  <c:v>12</c:v>
                </c:pt>
                <c:pt idx="35612">
                  <c:v>12</c:v>
                </c:pt>
                <c:pt idx="35613">
                  <c:v>12</c:v>
                </c:pt>
                <c:pt idx="35614">
                  <c:v>12</c:v>
                </c:pt>
                <c:pt idx="35615">
                  <c:v>12</c:v>
                </c:pt>
                <c:pt idx="35616">
                  <c:v>12</c:v>
                </c:pt>
                <c:pt idx="35617">
                  <c:v>12</c:v>
                </c:pt>
                <c:pt idx="35618">
                  <c:v>12</c:v>
                </c:pt>
                <c:pt idx="35619">
                  <c:v>12</c:v>
                </c:pt>
                <c:pt idx="35620">
                  <c:v>12</c:v>
                </c:pt>
                <c:pt idx="35621">
                  <c:v>12</c:v>
                </c:pt>
                <c:pt idx="35622">
                  <c:v>12</c:v>
                </c:pt>
                <c:pt idx="35623">
                  <c:v>12</c:v>
                </c:pt>
                <c:pt idx="35624">
                  <c:v>12</c:v>
                </c:pt>
                <c:pt idx="35625">
                  <c:v>12</c:v>
                </c:pt>
                <c:pt idx="35626">
                  <c:v>12</c:v>
                </c:pt>
                <c:pt idx="35627">
                  <c:v>12</c:v>
                </c:pt>
                <c:pt idx="35628">
                  <c:v>12</c:v>
                </c:pt>
                <c:pt idx="35629">
                  <c:v>12</c:v>
                </c:pt>
                <c:pt idx="35630">
                  <c:v>12</c:v>
                </c:pt>
                <c:pt idx="35631">
                  <c:v>12</c:v>
                </c:pt>
                <c:pt idx="35632">
                  <c:v>12</c:v>
                </c:pt>
                <c:pt idx="35633">
                  <c:v>12</c:v>
                </c:pt>
                <c:pt idx="35634">
                  <c:v>12</c:v>
                </c:pt>
                <c:pt idx="35635">
                  <c:v>12</c:v>
                </c:pt>
                <c:pt idx="35636">
                  <c:v>12</c:v>
                </c:pt>
                <c:pt idx="35637">
                  <c:v>12</c:v>
                </c:pt>
                <c:pt idx="35638">
                  <c:v>12</c:v>
                </c:pt>
                <c:pt idx="35639">
                  <c:v>12</c:v>
                </c:pt>
                <c:pt idx="35640">
                  <c:v>12</c:v>
                </c:pt>
                <c:pt idx="35641">
                  <c:v>12</c:v>
                </c:pt>
                <c:pt idx="35642">
                  <c:v>12</c:v>
                </c:pt>
                <c:pt idx="35643">
                  <c:v>12</c:v>
                </c:pt>
                <c:pt idx="35644">
                  <c:v>12</c:v>
                </c:pt>
                <c:pt idx="35645">
                  <c:v>12</c:v>
                </c:pt>
                <c:pt idx="35646">
                  <c:v>12</c:v>
                </c:pt>
                <c:pt idx="35647">
                  <c:v>12</c:v>
                </c:pt>
                <c:pt idx="35648">
                  <c:v>12</c:v>
                </c:pt>
                <c:pt idx="35649">
                  <c:v>12</c:v>
                </c:pt>
                <c:pt idx="35650">
                  <c:v>12</c:v>
                </c:pt>
                <c:pt idx="35651">
                  <c:v>12</c:v>
                </c:pt>
                <c:pt idx="35652">
                  <c:v>12</c:v>
                </c:pt>
                <c:pt idx="35653">
                  <c:v>12</c:v>
                </c:pt>
                <c:pt idx="35654">
                  <c:v>12</c:v>
                </c:pt>
                <c:pt idx="35655">
                  <c:v>12</c:v>
                </c:pt>
                <c:pt idx="35656">
                  <c:v>12</c:v>
                </c:pt>
                <c:pt idx="35657">
                  <c:v>12</c:v>
                </c:pt>
                <c:pt idx="35658">
                  <c:v>12</c:v>
                </c:pt>
                <c:pt idx="35659">
                  <c:v>12</c:v>
                </c:pt>
                <c:pt idx="35660">
                  <c:v>12</c:v>
                </c:pt>
                <c:pt idx="35661">
                  <c:v>12</c:v>
                </c:pt>
                <c:pt idx="35662">
                  <c:v>12</c:v>
                </c:pt>
                <c:pt idx="35663">
                  <c:v>12</c:v>
                </c:pt>
                <c:pt idx="35664">
                  <c:v>12</c:v>
                </c:pt>
                <c:pt idx="35665">
                  <c:v>12</c:v>
                </c:pt>
                <c:pt idx="35666">
                  <c:v>12</c:v>
                </c:pt>
                <c:pt idx="35667">
                  <c:v>12</c:v>
                </c:pt>
                <c:pt idx="35668">
                  <c:v>12</c:v>
                </c:pt>
                <c:pt idx="35669">
                  <c:v>12</c:v>
                </c:pt>
                <c:pt idx="35670">
                  <c:v>12</c:v>
                </c:pt>
                <c:pt idx="35671">
                  <c:v>12</c:v>
                </c:pt>
                <c:pt idx="35672">
                  <c:v>12</c:v>
                </c:pt>
                <c:pt idx="35673">
                  <c:v>12</c:v>
                </c:pt>
                <c:pt idx="35674">
                  <c:v>12</c:v>
                </c:pt>
                <c:pt idx="35675">
                  <c:v>12</c:v>
                </c:pt>
                <c:pt idx="35676">
                  <c:v>12</c:v>
                </c:pt>
                <c:pt idx="35677">
                  <c:v>12</c:v>
                </c:pt>
                <c:pt idx="35678">
                  <c:v>12</c:v>
                </c:pt>
                <c:pt idx="35679">
                  <c:v>12</c:v>
                </c:pt>
                <c:pt idx="35680">
                  <c:v>12</c:v>
                </c:pt>
                <c:pt idx="35681">
                  <c:v>12</c:v>
                </c:pt>
                <c:pt idx="35682">
                  <c:v>12</c:v>
                </c:pt>
                <c:pt idx="35683">
                  <c:v>12</c:v>
                </c:pt>
                <c:pt idx="35684">
                  <c:v>12</c:v>
                </c:pt>
                <c:pt idx="35685">
                  <c:v>12</c:v>
                </c:pt>
                <c:pt idx="35686">
                  <c:v>12</c:v>
                </c:pt>
                <c:pt idx="35687">
                  <c:v>12</c:v>
                </c:pt>
                <c:pt idx="35688">
                  <c:v>12</c:v>
                </c:pt>
                <c:pt idx="35689">
                  <c:v>12</c:v>
                </c:pt>
                <c:pt idx="35690">
                  <c:v>12</c:v>
                </c:pt>
                <c:pt idx="35691">
                  <c:v>12</c:v>
                </c:pt>
                <c:pt idx="35692">
                  <c:v>12</c:v>
                </c:pt>
                <c:pt idx="35693">
                  <c:v>12</c:v>
                </c:pt>
                <c:pt idx="35694">
                  <c:v>12</c:v>
                </c:pt>
                <c:pt idx="35695">
                  <c:v>12</c:v>
                </c:pt>
                <c:pt idx="35696">
                  <c:v>12</c:v>
                </c:pt>
                <c:pt idx="35697">
                  <c:v>12</c:v>
                </c:pt>
                <c:pt idx="35698">
                  <c:v>12</c:v>
                </c:pt>
                <c:pt idx="35699">
                  <c:v>12</c:v>
                </c:pt>
                <c:pt idx="35700">
                  <c:v>12</c:v>
                </c:pt>
                <c:pt idx="35701">
                  <c:v>12</c:v>
                </c:pt>
                <c:pt idx="35702">
                  <c:v>12</c:v>
                </c:pt>
                <c:pt idx="35703">
                  <c:v>12</c:v>
                </c:pt>
                <c:pt idx="35704">
                  <c:v>12</c:v>
                </c:pt>
                <c:pt idx="35705">
                  <c:v>12</c:v>
                </c:pt>
                <c:pt idx="35706">
                  <c:v>12</c:v>
                </c:pt>
                <c:pt idx="35707">
                  <c:v>12</c:v>
                </c:pt>
                <c:pt idx="35708">
                  <c:v>12</c:v>
                </c:pt>
                <c:pt idx="35709">
                  <c:v>12</c:v>
                </c:pt>
                <c:pt idx="35710">
                  <c:v>12</c:v>
                </c:pt>
                <c:pt idx="35711">
                  <c:v>12</c:v>
                </c:pt>
                <c:pt idx="35712">
                  <c:v>12</c:v>
                </c:pt>
                <c:pt idx="35713">
                  <c:v>12</c:v>
                </c:pt>
                <c:pt idx="35714">
                  <c:v>12</c:v>
                </c:pt>
                <c:pt idx="35715">
                  <c:v>12</c:v>
                </c:pt>
                <c:pt idx="35716">
                  <c:v>12</c:v>
                </c:pt>
                <c:pt idx="35717">
                  <c:v>12</c:v>
                </c:pt>
                <c:pt idx="35718">
                  <c:v>12</c:v>
                </c:pt>
                <c:pt idx="35719">
                  <c:v>12</c:v>
                </c:pt>
                <c:pt idx="35720">
                  <c:v>12</c:v>
                </c:pt>
                <c:pt idx="35721">
                  <c:v>12</c:v>
                </c:pt>
                <c:pt idx="35722">
                  <c:v>12</c:v>
                </c:pt>
                <c:pt idx="35723">
                  <c:v>12</c:v>
                </c:pt>
                <c:pt idx="35724">
                  <c:v>12</c:v>
                </c:pt>
                <c:pt idx="35725">
                  <c:v>12</c:v>
                </c:pt>
                <c:pt idx="35726">
                  <c:v>12</c:v>
                </c:pt>
                <c:pt idx="35727">
                  <c:v>12</c:v>
                </c:pt>
                <c:pt idx="35728">
                  <c:v>12</c:v>
                </c:pt>
                <c:pt idx="35729">
                  <c:v>12</c:v>
                </c:pt>
                <c:pt idx="35730">
                  <c:v>12</c:v>
                </c:pt>
                <c:pt idx="35731">
                  <c:v>12</c:v>
                </c:pt>
                <c:pt idx="35732">
                  <c:v>12</c:v>
                </c:pt>
                <c:pt idx="35733">
                  <c:v>12</c:v>
                </c:pt>
                <c:pt idx="35734">
                  <c:v>12</c:v>
                </c:pt>
                <c:pt idx="35735">
                  <c:v>12</c:v>
                </c:pt>
                <c:pt idx="35736">
                  <c:v>12</c:v>
                </c:pt>
                <c:pt idx="35737">
                  <c:v>12</c:v>
                </c:pt>
                <c:pt idx="35738">
                  <c:v>12</c:v>
                </c:pt>
                <c:pt idx="35739">
                  <c:v>12</c:v>
                </c:pt>
                <c:pt idx="35740">
                  <c:v>12</c:v>
                </c:pt>
                <c:pt idx="35741">
                  <c:v>12</c:v>
                </c:pt>
                <c:pt idx="35742">
                  <c:v>12</c:v>
                </c:pt>
                <c:pt idx="35743">
                  <c:v>12</c:v>
                </c:pt>
                <c:pt idx="35744">
                  <c:v>12</c:v>
                </c:pt>
                <c:pt idx="35745">
                  <c:v>12</c:v>
                </c:pt>
                <c:pt idx="35746">
                  <c:v>12</c:v>
                </c:pt>
                <c:pt idx="35747">
                  <c:v>12</c:v>
                </c:pt>
                <c:pt idx="35748">
                  <c:v>12</c:v>
                </c:pt>
                <c:pt idx="35749">
                  <c:v>12</c:v>
                </c:pt>
                <c:pt idx="35750">
                  <c:v>12</c:v>
                </c:pt>
                <c:pt idx="35751">
                  <c:v>12</c:v>
                </c:pt>
                <c:pt idx="35752">
                  <c:v>12</c:v>
                </c:pt>
                <c:pt idx="35753">
                  <c:v>12</c:v>
                </c:pt>
                <c:pt idx="35754">
                  <c:v>12</c:v>
                </c:pt>
                <c:pt idx="35755">
                  <c:v>12</c:v>
                </c:pt>
                <c:pt idx="35756">
                  <c:v>12</c:v>
                </c:pt>
                <c:pt idx="35757">
                  <c:v>12</c:v>
                </c:pt>
                <c:pt idx="35758">
                  <c:v>12</c:v>
                </c:pt>
                <c:pt idx="35759">
                  <c:v>12</c:v>
                </c:pt>
                <c:pt idx="35760">
                  <c:v>12</c:v>
                </c:pt>
                <c:pt idx="35761">
                  <c:v>12</c:v>
                </c:pt>
                <c:pt idx="35762">
                  <c:v>12</c:v>
                </c:pt>
                <c:pt idx="35763">
                  <c:v>12</c:v>
                </c:pt>
                <c:pt idx="35764">
                  <c:v>12</c:v>
                </c:pt>
                <c:pt idx="35765">
                  <c:v>12</c:v>
                </c:pt>
                <c:pt idx="35766">
                  <c:v>12</c:v>
                </c:pt>
                <c:pt idx="35767">
                  <c:v>12</c:v>
                </c:pt>
                <c:pt idx="35768">
                  <c:v>12</c:v>
                </c:pt>
                <c:pt idx="35769">
                  <c:v>12</c:v>
                </c:pt>
                <c:pt idx="35770">
                  <c:v>12</c:v>
                </c:pt>
                <c:pt idx="35771">
                  <c:v>12</c:v>
                </c:pt>
                <c:pt idx="35772">
                  <c:v>12</c:v>
                </c:pt>
                <c:pt idx="35773">
                  <c:v>12</c:v>
                </c:pt>
                <c:pt idx="35774">
                  <c:v>12</c:v>
                </c:pt>
                <c:pt idx="35775">
                  <c:v>12</c:v>
                </c:pt>
                <c:pt idx="35776">
                  <c:v>12</c:v>
                </c:pt>
                <c:pt idx="35777">
                  <c:v>12</c:v>
                </c:pt>
                <c:pt idx="35778">
                  <c:v>12</c:v>
                </c:pt>
                <c:pt idx="35779">
                  <c:v>12</c:v>
                </c:pt>
                <c:pt idx="35780">
                  <c:v>12</c:v>
                </c:pt>
                <c:pt idx="35781">
                  <c:v>12</c:v>
                </c:pt>
                <c:pt idx="35782">
                  <c:v>12</c:v>
                </c:pt>
                <c:pt idx="35783">
                  <c:v>12</c:v>
                </c:pt>
                <c:pt idx="35784">
                  <c:v>12</c:v>
                </c:pt>
                <c:pt idx="35785">
                  <c:v>12</c:v>
                </c:pt>
                <c:pt idx="35786">
                  <c:v>12</c:v>
                </c:pt>
                <c:pt idx="35787">
                  <c:v>12</c:v>
                </c:pt>
                <c:pt idx="35788">
                  <c:v>12</c:v>
                </c:pt>
                <c:pt idx="35789">
                  <c:v>12</c:v>
                </c:pt>
                <c:pt idx="35790">
                  <c:v>12</c:v>
                </c:pt>
                <c:pt idx="35791">
                  <c:v>12</c:v>
                </c:pt>
                <c:pt idx="35792">
                  <c:v>12</c:v>
                </c:pt>
                <c:pt idx="35793">
                  <c:v>12</c:v>
                </c:pt>
                <c:pt idx="35794">
                  <c:v>12</c:v>
                </c:pt>
                <c:pt idx="35795">
                  <c:v>12</c:v>
                </c:pt>
                <c:pt idx="35796">
                  <c:v>12</c:v>
                </c:pt>
                <c:pt idx="35797">
                  <c:v>12</c:v>
                </c:pt>
                <c:pt idx="35798">
                  <c:v>12</c:v>
                </c:pt>
                <c:pt idx="35799">
                  <c:v>12</c:v>
                </c:pt>
                <c:pt idx="35800">
                  <c:v>12</c:v>
                </c:pt>
                <c:pt idx="35801">
                  <c:v>12</c:v>
                </c:pt>
                <c:pt idx="35802">
                  <c:v>12</c:v>
                </c:pt>
                <c:pt idx="35803">
                  <c:v>12</c:v>
                </c:pt>
                <c:pt idx="35804">
                  <c:v>12</c:v>
                </c:pt>
                <c:pt idx="35805">
                  <c:v>12</c:v>
                </c:pt>
                <c:pt idx="35806">
                  <c:v>12</c:v>
                </c:pt>
                <c:pt idx="35807">
                  <c:v>12</c:v>
                </c:pt>
                <c:pt idx="35808">
                  <c:v>12</c:v>
                </c:pt>
                <c:pt idx="35809">
                  <c:v>12</c:v>
                </c:pt>
                <c:pt idx="35810">
                  <c:v>12</c:v>
                </c:pt>
                <c:pt idx="35811">
                  <c:v>12</c:v>
                </c:pt>
                <c:pt idx="35812">
                  <c:v>12</c:v>
                </c:pt>
                <c:pt idx="35813">
                  <c:v>12</c:v>
                </c:pt>
                <c:pt idx="35814">
                  <c:v>12</c:v>
                </c:pt>
                <c:pt idx="35815">
                  <c:v>12</c:v>
                </c:pt>
                <c:pt idx="35816">
                  <c:v>12</c:v>
                </c:pt>
                <c:pt idx="35817">
                  <c:v>12</c:v>
                </c:pt>
                <c:pt idx="35818">
                  <c:v>12</c:v>
                </c:pt>
                <c:pt idx="35819">
                  <c:v>12</c:v>
                </c:pt>
                <c:pt idx="35820">
                  <c:v>12</c:v>
                </c:pt>
                <c:pt idx="35821">
                  <c:v>12</c:v>
                </c:pt>
                <c:pt idx="35822">
                  <c:v>12</c:v>
                </c:pt>
                <c:pt idx="35823">
                  <c:v>12</c:v>
                </c:pt>
                <c:pt idx="35824">
                  <c:v>12</c:v>
                </c:pt>
                <c:pt idx="35825">
                  <c:v>12</c:v>
                </c:pt>
                <c:pt idx="35826">
                  <c:v>12</c:v>
                </c:pt>
                <c:pt idx="35827">
                  <c:v>12</c:v>
                </c:pt>
                <c:pt idx="35828">
                  <c:v>12</c:v>
                </c:pt>
                <c:pt idx="35829">
                  <c:v>12</c:v>
                </c:pt>
                <c:pt idx="35830">
                  <c:v>12</c:v>
                </c:pt>
                <c:pt idx="35831">
                  <c:v>12</c:v>
                </c:pt>
                <c:pt idx="35832">
                  <c:v>12</c:v>
                </c:pt>
                <c:pt idx="35833">
                  <c:v>12</c:v>
                </c:pt>
                <c:pt idx="35834">
                  <c:v>12</c:v>
                </c:pt>
                <c:pt idx="35835">
                  <c:v>12</c:v>
                </c:pt>
                <c:pt idx="35836">
                  <c:v>12</c:v>
                </c:pt>
                <c:pt idx="35837">
                  <c:v>12</c:v>
                </c:pt>
                <c:pt idx="35838">
                  <c:v>12</c:v>
                </c:pt>
                <c:pt idx="35839">
                  <c:v>12</c:v>
                </c:pt>
                <c:pt idx="35840">
                  <c:v>12</c:v>
                </c:pt>
                <c:pt idx="35841">
                  <c:v>12</c:v>
                </c:pt>
                <c:pt idx="35842">
                  <c:v>12</c:v>
                </c:pt>
                <c:pt idx="35843">
                  <c:v>12</c:v>
                </c:pt>
                <c:pt idx="35844">
                  <c:v>12</c:v>
                </c:pt>
                <c:pt idx="35845">
                  <c:v>12</c:v>
                </c:pt>
                <c:pt idx="35846">
                  <c:v>12</c:v>
                </c:pt>
                <c:pt idx="35847">
                  <c:v>12</c:v>
                </c:pt>
                <c:pt idx="35848">
                  <c:v>12</c:v>
                </c:pt>
                <c:pt idx="35849">
                  <c:v>12</c:v>
                </c:pt>
                <c:pt idx="35850">
                  <c:v>12</c:v>
                </c:pt>
                <c:pt idx="35851">
                  <c:v>12</c:v>
                </c:pt>
                <c:pt idx="35852">
                  <c:v>12</c:v>
                </c:pt>
                <c:pt idx="35853">
                  <c:v>12</c:v>
                </c:pt>
                <c:pt idx="35854">
                  <c:v>12</c:v>
                </c:pt>
                <c:pt idx="35855">
                  <c:v>12</c:v>
                </c:pt>
                <c:pt idx="35856">
                  <c:v>12</c:v>
                </c:pt>
                <c:pt idx="35857">
                  <c:v>12</c:v>
                </c:pt>
                <c:pt idx="35858">
                  <c:v>12</c:v>
                </c:pt>
                <c:pt idx="35859">
                  <c:v>12</c:v>
                </c:pt>
                <c:pt idx="35860">
                  <c:v>12</c:v>
                </c:pt>
                <c:pt idx="35861">
                  <c:v>12</c:v>
                </c:pt>
                <c:pt idx="35862">
                  <c:v>12</c:v>
                </c:pt>
                <c:pt idx="35863">
                  <c:v>12</c:v>
                </c:pt>
                <c:pt idx="35864">
                  <c:v>12</c:v>
                </c:pt>
                <c:pt idx="35865">
                  <c:v>12</c:v>
                </c:pt>
                <c:pt idx="35866">
                  <c:v>12</c:v>
                </c:pt>
                <c:pt idx="35867">
                  <c:v>12</c:v>
                </c:pt>
                <c:pt idx="35868">
                  <c:v>12</c:v>
                </c:pt>
                <c:pt idx="35869">
                  <c:v>12</c:v>
                </c:pt>
                <c:pt idx="35870">
                  <c:v>12</c:v>
                </c:pt>
                <c:pt idx="35871">
                  <c:v>12</c:v>
                </c:pt>
                <c:pt idx="35872">
                  <c:v>12</c:v>
                </c:pt>
                <c:pt idx="35873">
                  <c:v>12</c:v>
                </c:pt>
                <c:pt idx="35874">
                  <c:v>12</c:v>
                </c:pt>
                <c:pt idx="35875">
                  <c:v>12</c:v>
                </c:pt>
                <c:pt idx="35876">
                  <c:v>12</c:v>
                </c:pt>
                <c:pt idx="35877">
                  <c:v>12</c:v>
                </c:pt>
                <c:pt idx="35878">
                  <c:v>12</c:v>
                </c:pt>
                <c:pt idx="35879">
                  <c:v>12</c:v>
                </c:pt>
                <c:pt idx="35880">
                  <c:v>12</c:v>
                </c:pt>
                <c:pt idx="35881">
                  <c:v>12</c:v>
                </c:pt>
                <c:pt idx="35882">
                  <c:v>12</c:v>
                </c:pt>
                <c:pt idx="35883">
                  <c:v>12</c:v>
                </c:pt>
                <c:pt idx="35884">
                  <c:v>12</c:v>
                </c:pt>
                <c:pt idx="35885">
                  <c:v>12</c:v>
                </c:pt>
                <c:pt idx="35886">
                  <c:v>12</c:v>
                </c:pt>
                <c:pt idx="35887">
                  <c:v>12</c:v>
                </c:pt>
                <c:pt idx="35888">
                  <c:v>12</c:v>
                </c:pt>
                <c:pt idx="35889">
                  <c:v>12</c:v>
                </c:pt>
                <c:pt idx="35890">
                  <c:v>12</c:v>
                </c:pt>
                <c:pt idx="35891">
                  <c:v>12</c:v>
                </c:pt>
                <c:pt idx="35892">
                  <c:v>12</c:v>
                </c:pt>
                <c:pt idx="35893">
                  <c:v>12</c:v>
                </c:pt>
                <c:pt idx="35894">
                  <c:v>12</c:v>
                </c:pt>
                <c:pt idx="35895">
                  <c:v>12</c:v>
                </c:pt>
                <c:pt idx="35896">
                  <c:v>12</c:v>
                </c:pt>
                <c:pt idx="35897">
                  <c:v>12</c:v>
                </c:pt>
                <c:pt idx="35898">
                  <c:v>12</c:v>
                </c:pt>
                <c:pt idx="35899">
                  <c:v>12</c:v>
                </c:pt>
                <c:pt idx="35900">
                  <c:v>12</c:v>
                </c:pt>
                <c:pt idx="35901">
                  <c:v>12</c:v>
                </c:pt>
                <c:pt idx="35902">
                  <c:v>12</c:v>
                </c:pt>
                <c:pt idx="35903">
                  <c:v>12</c:v>
                </c:pt>
                <c:pt idx="35904">
                  <c:v>12</c:v>
                </c:pt>
                <c:pt idx="35905">
                  <c:v>12</c:v>
                </c:pt>
                <c:pt idx="35906">
                  <c:v>12</c:v>
                </c:pt>
                <c:pt idx="35907">
                  <c:v>12</c:v>
                </c:pt>
                <c:pt idx="35908">
                  <c:v>12</c:v>
                </c:pt>
                <c:pt idx="35909">
                  <c:v>12</c:v>
                </c:pt>
                <c:pt idx="35910">
                  <c:v>12</c:v>
                </c:pt>
                <c:pt idx="35911">
                  <c:v>12</c:v>
                </c:pt>
                <c:pt idx="35912">
                  <c:v>12</c:v>
                </c:pt>
                <c:pt idx="35913">
                  <c:v>12</c:v>
                </c:pt>
                <c:pt idx="35914">
                  <c:v>12</c:v>
                </c:pt>
                <c:pt idx="35915">
                  <c:v>12</c:v>
                </c:pt>
                <c:pt idx="35916">
                  <c:v>12</c:v>
                </c:pt>
                <c:pt idx="35917">
                  <c:v>12</c:v>
                </c:pt>
                <c:pt idx="35918">
                  <c:v>12</c:v>
                </c:pt>
                <c:pt idx="35919">
                  <c:v>12</c:v>
                </c:pt>
                <c:pt idx="35920">
                  <c:v>12</c:v>
                </c:pt>
                <c:pt idx="35921">
                  <c:v>12</c:v>
                </c:pt>
                <c:pt idx="35922">
                  <c:v>12</c:v>
                </c:pt>
                <c:pt idx="35923">
                  <c:v>12</c:v>
                </c:pt>
                <c:pt idx="35924">
                  <c:v>12</c:v>
                </c:pt>
                <c:pt idx="35925">
                  <c:v>12</c:v>
                </c:pt>
                <c:pt idx="35926">
                  <c:v>12</c:v>
                </c:pt>
                <c:pt idx="35927">
                  <c:v>12</c:v>
                </c:pt>
                <c:pt idx="35928">
                  <c:v>12</c:v>
                </c:pt>
                <c:pt idx="35929">
                  <c:v>12</c:v>
                </c:pt>
                <c:pt idx="35930">
                  <c:v>12</c:v>
                </c:pt>
                <c:pt idx="35931">
                  <c:v>12</c:v>
                </c:pt>
                <c:pt idx="35932">
                  <c:v>12</c:v>
                </c:pt>
                <c:pt idx="35933">
                  <c:v>12</c:v>
                </c:pt>
                <c:pt idx="35934">
                  <c:v>12</c:v>
                </c:pt>
                <c:pt idx="35935">
                  <c:v>12</c:v>
                </c:pt>
                <c:pt idx="35936">
                  <c:v>12</c:v>
                </c:pt>
                <c:pt idx="35937">
                  <c:v>12</c:v>
                </c:pt>
                <c:pt idx="35938">
                  <c:v>12</c:v>
                </c:pt>
                <c:pt idx="35939">
                  <c:v>12</c:v>
                </c:pt>
                <c:pt idx="35940">
                  <c:v>12</c:v>
                </c:pt>
                <c:pt idx="35941">
                  <c:v>12</c:v>
                </c:pt>
                <c:pt idx="35942">
                  <c:v>12</c:v>
                </c:pt>
                <c:pt idx="35943">
                  <c:v>12</c:v>
                </c:pt>
                <c:pt idx="35944">
                  <c:v>12</c:v>
                </c:pt>
                <c:pt idx="35945">
                  <c:v>12</c:v>
                </c:pt>
                <c:pt idx="35946">
                  <c:v>12</c:v>
                </c:pt>
                <c:pt idx="35947">
                  <c:v>12</c:v>
                </c:pt>
                <c:pt idx="35948">
                  <c:v>12</c:v>
                </c:pt>
                <c:pt idx="35949">
                  <c:v>12</c:v>
                </c:pt>
                <c:pt idx="35950">
                  <c:v>12</c:v>
                </c:pt>
                <c:pt idx="35951">
                  <c:v>12</c:v>
                </c:pt>
                <c:pt idx="35952">
                  <c:v>12</c:v>
                </c:pt>
                <c:pt idx="35953">
                  <c:v>12</c:v>
                </c:pt>
                <c:pt idx="35954">
                  <c:v>12</c:v>
                </c:pt>
                <c:pt idx="35955">
                  <c:v>12</c:v>
                </c:pt>
                <c:pt idx="35956">
                  <c:v>12</c:v>
                </c:pt>
                <c:pt idx="35957">
                  <c:v>12</c:v>
                </c:pt>
                <c:pt idx="35958">
                  <c:v>12</c:v>
                </c:pt>
                <c:pt idx="35959">
                  <c:v>12</c:v>
                </c:pt>
                <c:pt idx="35960">
                  <c:v>12</c:v>
                </c:pt>
                <c:pt idx="35961">
                  <c:v>12</c:v>
                </c:pt>
                <c:pt idx="35962">
                  <c:v>12</c:v>
                </c:pt>
                <c:pt idx="35963">
                  <c:v>12</c:v>
                </c:pt>
                <c:pt idx="35964">
                  <c:v>12</c:v>
                </c:pt>
                <c:pt idx="35965">
                  <c:v>12</c:v>
                </c:pt>
                <c:pt idx="35966">
                  <c:v>12</c:v>
                </c:pt>
                <c:pt idx="35967">
                  <c:v>12</c:v>
                </c:pt>
                <c:pt idx="35968">
                  <c:v>12</c:v>
                </c:pt>
                <c:pt idx="35969">
                  <c:v>12</c:v>
                </c:pt>
                <c:pt idx="35970">
                  <c:v>12</c:v>
                </c:pt>
                <c:pt idx="35971">
                  <c:v>12</c:v>
                </c:pt>
                <c:pt idx="35972">
                  <c:v>12</c:v>
                </c:pt>
                <c:pt idx="35973">
                  <c:v>12</c:v>
                </c:pt>
                <c:pt idx="35974">
                  <c:v>12</c:v>
                </c:pt>
                <c:pt idx="35975">
                  <c:v>12</c:v>
                </c:pt>
                <c:pt idx="35976">
                  <c:v>12</c:v>
                </c:pt>
                <c:pt idx="35977">
                  <c:v>12</c:v>
                </c:pt>
                <c:pt idx="35978">
                  <c:v>12</c:v>
                </c:pt>
                <c:pt idx="35979">
                  <c:v>12</c:v>
                </c:pt>
                <c:pt idx="35980">
                  <c:v>12</c:v>
                </c:pt>
                <c:pt idx="35981">
                  <c:v>12</c:v>
                </c:pt>
                <c:pt idx="35982">
                  <c:v>12</c:v>
                </c:pt>
                <c:pt idx="35983">
                  <c:v>12</c:v>
                </c:pt>
                <c:pt idx="35984">
                  <c:v>12</c:v>
                </c:pt>
                <c:pt idx="35985">
                  <c:v>12</c:v>
                </c:pt>
                <c:pt idx="35986">
                  <c:v>12</c:v>
                </c:pt>
                <c:pt idx="35987">
                  <c:v>12</c:v>
                </c:pt>
                <c:pt idx="35988">
                  <c:v>12</c:v>
                </c:pt>
                <c:pt idx="35989">
                  <c:v>12</c:v>
                </c:pt>
                <c:pt idx="35990">
                  <c:v>12</c:v>
                </c:pt>
                <c:pt idx="35991">
                  <c:v>12</c:v>
                </c:pt>
                <c:pt idx="35992">
                  <c:v>12</c:v>
                </c:pt>
                <c:pt idx="35993">
                  <c:v>12</c:v>
                </c:pt>
                <c:pt idx="35994">
                  <c:v>12</c:v>
                </c:pt>
                <c:pt idx="35995">
                  <c:v>12</c:v>
                </c:pt>
                <c:pt idx="35996">
                  <c:v>12</c:v>
                </c:pt>
                <c:pt idx="35997">
                  <c:v>12</c:v>
                </c:pt>
                <c:pt idx="35998">
                  <c:v>12</c:v>
                </c:pt>
                <c:pt idx="35999">
                  <c:v>12</c:v>
                </c:pt>
                <c:pt idx="36000">
                  <c:v>12</c:v>
                </c:pt>
                <c:pt idx="36001">
                  <c:v>12</c:v>
                </c:pt>
                <c:pt idx="36002">
                  <c:v>12</c:v>
                </c:pt>
                <c:pt idx="36003">
                  <c:v>12</c:v>
                </c:pt>
                <c:pt idx="36004">
                  <c:v>12</c:v>
                </c:pt>
                <c:pt idx="36005">
                  <c:v>12</c:v>
                </c:pt>
                <c:pt idx="36006">
                  <c:v>12</c:v>
                </c:pt>
                <c:pt idx="36007">
                  <c:v>12</c:v>
                </c:pt>
                <c:pt idx="36008">
                  <c:v>12</c:v>
                </c:pt>
                <c:pt idx="36009">
                  <c:v>12</c:v>
                </c:pt>
                <c:pt idx="36010">
                  <c:v>12</c:v>
                </c:pt>
                <c:pt idx="36011">
                  <c:v>12</c:v>
                </c:pt>
                <c:pt idx="36012">
                  <c:v>12</c:v>
                </c:pt>
                <c:pt idx="36013">
                  <c:v>12</c:v>
                </c:pt>
                <c:pt idx="36014">
                  <c:v>12</c:v>
                </c:pt>
                <c:pt idx="36015">
                  <c:v>12</c:v>
                </c:pt>
                <c:pt idx="36016">
                  <c:v>12</c:v>
                </c:pt>
                <c:pt idx="36017">
                  <c:v>12</c:v>
                </c:pt>
                <c:pt idx="36018">
                  <c:v>12</c:v>
                </c:pt>
                <c:pt idx="36019">
                  <c:v>12</c:v>
                </c:pt>
                <c:pt idx="36020">
                  <c:v>12</c:v>
                </c:pt>
                <c:pt idx="36021">
                  <c:v>12</c:v>
                </c:pt>
                <c:pt idx="36022">
                  <c:v>12</c:v>
                </c:pt>
                <c:pt idx="36023">
                  <c:v>12</c:v>
                </c:pt>
                <c:pt idx="36024">
                  <c:v>12</c:v>
                </c:pt>
                <c:pt idx="36025">
                  <c:v>12</c:v>
                </c:pt>
                <c:pt idx="36026">
                  <c:v>12</c:v>
                </c:pt>
                <c:pt idx="36027">
                  <c:v>12</c:v>
                </c:pt>
                <c:pt idx="36028">
                  <c:v>12</c:v>
                </c:pt>
                <c:pt idx="36029">
                  <c:v>12</c:v>
                </c:pt>
                <c:pt idx="36030">
                  <c:v>12</c:v>
                </c:pt>
                <c:pt idx="36031">
                  <c:v>12</c:v>
                </c:pt>
                <c:pt idx="36032">
                  <c:v>12</c:v>
                </c:pt>
                <c:pt idx="36033">
                  <c:v>12</c:v>
                </c:pt>
                <c:pt idx="36034">
                  <c:v>12</c:v>
                </c:pt>
                <c:pt idx="36035">
                  <c:v>12</c:v>
                </c:pt>
                <c:pt idx="36036">
                  <c:v>12</c:v>
                </c:pt>
                <c:pt idx="36037">
                  <c:v>12</c:v>
                </c:pt>
                <c:pt idx="36038">
                  <c:v>12</c:v>
                </c:pt>
                <c:pt idx="36039">
                  <c:v>12</c:v>
                </c:pt>
                <c:pt idx="36040">
                  <c:v>12</c:v>
                </c:pt>
                <c:pt idx="36041">
                  <c:v>12</c:v>
                </c:pt>
                <c:pt idx="36042">
                  <c:v>12</c:v>
                </c:pt>
                <c:pt idx="36043">
                  <c:v>12</c:v>
                </c:pt>
                <c:pt idx="36044">
                  <c:v>12</c:v>
                </c:pt>
                <c:pt idx="36045">
                  <c:v>12</c:v>
                </c:pt>
                <c:pt idx="36046">
                  <c:v>12</c:v>
                </c:pt>
                <c:pt idx="36047">
                  <c:v>12</c:v>
                </c:pt>
                <c:pt idx="36048">
                  <c:v>12</c:v>
                </c:pt>
                <c:pt idx="36049">
                  <c:v>12</c:v>
                </c:pt>
                <c:pt idx="36050">
                  <c:v>12</c:v>
                </c:pt>
                <c:pt idx="36051">
                  <c:v>12</c:v>
                </c:pt>
                <c:pt idx="36052">
                  <c:v>12</c:v>
                </c:pt>
                <c:pt idx="36053">
                  <c:v>12</c:v>
                </c:pt>
                <c:pt idx="36054">
                  <c:v>12</c:v>
                </c:pt>
                <c:pt idx="36055">
                  <c:v>12</c:v>
                </c:pt>
                <c:pt idx="36056">
                  <c:v>12</c:v>
                </c:pt>
                <c:pt idx="36057">
                  <c:v>12</c:v>
                </c:pt>
                <c:pt idx="36058">
                  <c:v>12</c:v>
                </c:pt>
                <c:pt idx="36059">
                  <c:v>12</c:v>
                </c:pt>
                <c:pt idx="36060">
                  <c:v>12</c:v>
                </c:pt>
                <c:pt idx="36061">
                  <c:v>12</c:v>
                </c:pt>
                <c:pt idx="36062">
                  <c:v>12</c:v>
                </c:pt>
                <c:pt idx="36063">
                  <c:v>12</c:v>
                </c:pt>
                <c:pt idx="36064">
                  <c:v>12</c:v>
                </c:pt>
                <c:pt idx="36065">
                  <c:v>12</c:v>
                </c:pt>
                <c:pt idx="36066">
                  <c:v>12</c:v>
                </c:pt>
                <c:pt idx="36067">
                  <c:v>12</c:v>
                </c:pt>
                <c:pt idx="36068">
                  <c:v>12</c:v>
                </c:pt>
                <c:pt idx="36069">
                  <c:v>12</c:v>
                </c:pt>
                <c:pt idx="36070">
                  <c:v>12</c:v>
                </c:pt>
                <c:pt idx="36071">
                  <c:v>12</c:v>
                </c:pt>
                <c:pt idx="36072">
                  <c:v>12</c:v>
                </c:pt>
                <c:pt idx="36073">
                  <c:v>12</c:v>
                </c:pt>
                <c:pt idx="36074">
                  <c:v>12</c:v>
                </c:pt>
                <c:pt idx="36075">
                  <c:v>12</c:v>
                </c:pt>
                <c:pt idx="36076">
                  <c:v>12</c:v>
                </c:pt>
                <c:pt idx="36077">
                  <c:v>12</c:v>
                </c:pt>
                <c:pt idx="36078">
                  <c:v>12</c:v>
                </c:pt>
                <c:pt idx="36079">
                  <c:v>12</c:v>
                </c:pt>
                <c:pt idx="36080">
                  <c:v>12</c:v>
                </c:pt>
                <c:pt idx="36081">
                  <c:v>12</c:v>
                </c:pt>
                <c:pt idx="36082">
                  <c:v>12</c:v>
                </c:pt>
                <c:pt idx="36083">
                  <c:v>12</c:v>
                </c:pt>
                <c:pt idx="36084">
                  <c:v>12</c:v>
                </c:pt>
                <c:pt idx="36085">
                  <c:v>12</c:v>
                </c:pt>
                <c:pt idx="36086">
                  <c:v>12</c:v>
                </c:pt>
                <c:pt idx="36087">
                  <c:v>12</c:v>
                </c:pt>
                <c:pt idx="36088">
                  <c:v>12</c:v>
                </c:pt>
                <c:pt idx="36089">
                  <c:v>12</c:v>
                </c:pt>
                <c:pt idx="36090">
                  <c:v>12</c:v>
                </c:pt>
                <c:pt idx="36091">
                  <c:v>12</c:v>
                </c:pt>
                <c:pt idx="36092">
                  <c:v>12</c:v>
                </c:pt>
                <c:pt idx="36093">
                  <c:v>12</c:v>
                </c:pt>
                <c:pt idx="36094">
                  <c:v>12</c:v>
                </c:pt>
                <c:pt idx="36095">
                  <c:v>12</c:v>
                </c:pt>
                <c:pt idx="36096">
                  <c:v>12</c:v>
                </c:pt>
                <c:pt idx="36097">
                  <c:v>12</c:v>
                </c:pt>
                <c:pt idx="36098">
                  <c:v>12</c:v>
                </c:pt>
                <c:pt idx="36099">
                  <c:v>12</c:v>
                </c:pt>
                <c:pt idx="36100">
                  <c:v>12</c:v>
                </c:pt>
                <c:pt idx="36101">
                  <c:v>12</c:v>
                </c:pt>
                <c:pt idx="36102">
                  <c:v>12</c:v>
                </c:pt>
                <c:pt idx="36103">
                  <c:v>12</c:v>
                </c:pt>
                <c:pt idx="36104">
                  <c:v>12</c:v>
                </c:pt>
                <c:pt idx="36105">
                  <c:v>12</c:v>
                </c:pt>
                <c:pt idx="36106">
                  <c:v>12</c:v>
                </c:pt>
                <c:pt idx="36107">
                  <c:v>12</c:v>
                </c:pt>
                <c:pt idx="36108">
                  <c:v>12</c:v>
                </c:pt>
                <c:pt idx="36109">
                  <c:v>12</c:v>
                </c:pt>
                <c:pt idx="36110">
                  <c:v>12</c:v>
                </c:pt>
                <c:pt idx="36111">
                  <c:v>12</c:v>
                </c:pt>
                <c:pt idx="36112">
                  <c:v>12</c:v>
                </c:pt>
                <c:pt idx="36113">
                  <c:v>12</c:v>
                </c:pt>
                <c:pt idx="36114">
                  <c:v>12</c:v>
                </c:pt>
                <c:pt idx="36115">
                  <c:v>12</c:v>
                </c:pt>
                <c:pt idx="36116">
                  <c:v>12</c:v>
                </c:pt>
                <c:pt idx="36117">
                  <c:v>12</c:v>
                </c:pt>
                <c:pt idx="36118">
                  <c:v>12</c:v>
                </c:pt>
                <c:pt idx="36119">
                  <c:v>12</c:v>
                </c:pt>
                <c:pt idx="36120">
                  <c:v>12</c:v>
                </c:pt>
                <c:pt idx="36121">
                  <c:v>12</c:v>
                </c:pt>
                <c:pt idx="36122">
                  <c:v>12</c:v>
                </c:pt>
                <c:pt idx="36123">
                  <c:v>12</c:v>
                </c:pt>
                <c:pt idx="36124">
                  <c:v>12</c:v>
                </c:pt>
                <c:pt idx="36125">
                  <c:v>12</c:v>
                </c:pt>
                <c:pt idx="36126">
                  <c:v>12</c:v>
                </c:pt>
                <c:pt idx="36127">
                  <c:v>12</c:v>
                </c:pt>
                <c:pt idx="36128">
                  <c:v>12</c:v>
                </c:pt>
                <c:pt idx="36129">
                  <c:v>12</c:v>
                </c:pt>
                <c:pt idx="36130">
                  <c:v>12</c:v>
                </c:pt>
                <c:pt idx="36131">
                  <c:v>12</c:v>
                </c:pt>
                <c:pt idx="36132">
                  <c:v>12</c:v>
                </c:pt>
                <c:pt idx="36133">
                  <c:v>12</c:v>
                </c:pt>
                <c:pt idx="36134">
                  <c:v>12</c:v>
                </c:pt>
                <c:pt idx="36135">
                  <c:v>12</c:v>
                </c:pt>
                <c:pt idx="36136">
                  <c:v>12</c:v>
                </c:pt>
                <c:pt idx="36137">
                  <c:v>12</c:v>
                </c:pt>
                <c:pt idx="36138">
                  <c:v>12</c:v>
                </c:pt>
                <c:pt idx="36139">
                  <c:v>12</c:v>
                </c:pt>
                <c:pt idx="36140">
                  <c:v>12</c:v>
                </c:pt>
                <c:pt idx="36141">
                  <c:v>12</c:v>
                </c:pt>
                <c:pt idx="36142">
                  <c:v>12</c:v>
                </c:pt>
                <c:pt idx="36143">
                  <c:v>12</c:v>
                </c:pt>
                <c:pt idx="36144">
                  <c:v>12</c:v>
                </c:pt>
                <c:pt idx="36145">
                  <c:v>12</c:v>
                </c:pt>
                <c:pt idx="36146">
                  <c:v>12</c:v>
                </c:pt>
                <c:pt idx="36147">
                  <c:v>12</c:v>
                </c:pt>
                <c:pt idx="36148">
                  <c:v>12</c:v>
                </c:pt>
                <c:pt idx="36149">
                  <c:v>12</c:v>
                </c:pt>
                <c:pt idx="36150">
                  <c:v>12</c:v>
                </c:pt>
                <c:pt idx="36151">
                  <c:v>12</c:v>
                </c:pt>
                <c:pt idx="36152">
                  <c:v>12</c:v>
                </c:pt>
                <c:pt idx="36153">
                  <c:v>12</c:v>
                </c:pt>
                <c:pt idx="36154">
                  <c:v>12</c:v>
                </c:pt>
                <c:pt idx="36155">
                  <c:v>12</c:v>
                </c:pt>
                <c:pt idx="36156">
                  <c:v>12</c:v>
                </c:pt>
                <c:pt idx="36157">
                  <c:v>12</c:v>
                </c:pt>
                <c:pt idx="36158">
                  <c:v>12</c:v>
                </c:pt>
                <c:pt idx="36159">
                  <c:v>12</c:v>
                </c:pt>
                <c:pt idx="36160">
                  <c:v>12</c:v>
                </c:pt>
                <c:pt idx="36161">
                  <c:v>12</c:v>
                </c:pt>
                <c:pt idx="36162">
                  <c:v>12</c:v>
                </c:pt>
                <c:pt idx="36163">
                  <c:v>12</c:v>
                </c:pt>
                <c:pt idx="36164">
                  <c:v>12</c:v>
                </c:pt>
                <c:pt idx="36165">
                  <c:v>12</c:v>
                </c:pt>
                <c:pt idx="36166">
                  <c:v>12</c:v>
                </c:pt>
                <c:pt idx="36167">
                  <c:v>12</c:v>
                </c:pt>
                <c:pt idx="36168">
                  <c:v>12</c:v>
                </c:pt>
                <c:pt idx="36169">
                  <c:v>12</c:v>
                </c:pt>
                <c:pt idx="36170">
                  <c:v>12</c:v>
                </c:pt>
                <c:pt idx="36171">
                  <c:v>12</c:v>
                </c:pt>
                <c:pt idx="36172">
                  <c:v>12</c:v>
                </c:pt>
                <c:pt idx="36173">
                  <c:v>12</c:v>
                </c:pt>
                <c:pt idx="36174">
                  <c:v>12</c:v>
                </c:pt>
                <c:pt idx="36175">
                  <c:v>12</c:v>
                </c:pt>
                <c:pt idx="36176">
                  <c:v>12</c:v>
                </c:pt>
                <c:pt idx="36177">
                  <c:v>12</c:v>
                </c:pt>
                <c:pt idx="36178">
                  <c:v>12</c:v>
                </c:pt>
                <c:pt idx="36179">
                  <c:v>12</c:v>
                </c:pt>
                <c:pt idx="36180">
                  <c:v>12</c:v>
                </c:pt>
                <c:pt idx="36181">
                  <c:v>12</c:v>
                </c:pt>
                <c:pt idx="36182">
                  <c:v>12</c:v>
                </c:pt>
                <c:pt idx="36183">
                  <c:v>12</c:v>
                </c:pt>
                <c:pt idx="36184">
                  <c:v>12</c:v>
                </c:pt>
                <c:pt idx="36185">
                  <c:v>12</c:v>
                </c:pt>
                <c:pt idx="36186">
                  <c:v>12</c:v>
                </c:pt>
                <c:pt idx="36187">
                  <c:v>12</c:v>
                </c:pt>
                <c:pt idx="36188">
                  <c:v>12</c:v>
                </c:pt>
                <c:pt idx="36189">
                  <c:v>12</c:v>
                </c:pt>
                <c:pt idx="36190">
                  <c:v>12</c:v>
                </c:pt>
                <c:pt idx="36191">
                  <c:v>12</c:v>
                </c:pt>
                <c:pt idx="36192">
                  <c:v>12</c:v>
                </c:pt>
                <c:pt idx="36193">
                  <c:v>12</c:v>
                </c:pt>
                <c:pt idx="36194">
                  <c:v>12</c:v>
                </c:pt>
                <c:pt idx="36195">
                  <c:v>12</c:v>
                </c:pt>
                <c:pt idx="36196">
                  <c:v>12</c:v>
                </c:pt>
                <c:pt idx="36197">
                  <c:v>12</c:v>
                </c:pt>
                <c:pt idx="36198">
                  <c:v>12</c:v>
                </c:pt>
                <c:pt idx="36199">
                  <c:v>12</c:v>
                </c:pt>
                <c:pt idx="36200">
                  <c:v>12</c:v>
                </c:pt>
                <c:pt idx="36201">
                  <c:v>12</c:v>
                </c:pt>
                <c:pt idx="36202">
                  <c:v>12</c:v>
                </c:pt>
                <c:pt idx="36203">
                  <c:v>12</c:v>
                </c:pt>
                <c:pt idx="36204">
                  <c:v>12</c:v>
                </c:pt>
                <c:pt idx="36205">
                  <c:v>12</c:v>
                </c:pt>
                <c:pt idx="36206">
                  <c:v>12</c:v>
                </c:pt>
                <c:pt idx="36207">
                  <c:v>12</c:v>
                </c:pt>
                <c:pt idx="36208">
                  <c:v>12</c:v>
                </c:pt>
                <c:pt idx="36209">
                  <c:v>12</c:v>
                </c:pt>
                <c:pt idx="36210">
                  <c:v>12</c:v>
                </c:pt>
                <c:pt idx="36211">
                  <c:v>12</c:v>
                </c:pt>
                <c:pt idx="36212">
                  <c:v>12</c:v>
                </c:pt>
                <c:pt idx="36213">
                  <c:v>12</c:v>
                </c:pt>
                <c:pt idx="36214">
                  <c:v>12</c:v>
                </c:pt>
                <c:pt idx="36215">
                  <c:v>12</c:v>
                </c:pt>
                <c:pt idx="36216">
                  <c:v>12</c:v>
                </c:pt>
                <c:pt idx="36217">
                  <c:v>12</c:v>
                </c:pt>
                <c:pt idx="36218">
                  <c:v>12</c:v>
                </c:pt>
                <c:pt idx="36219">
                  <c:v>12</c:v>
                </c:pt>
                <c:pt idx="36220">
                  <c:v>12</c:v>
                </c:pt>
                <c:pt idx="36221">
                  <c:v>12</c:v>
                </c:pt>
                <c:pt idx="36222">
                  <c:v>12</c:v>
                </c:pt>
                <c:pt idx="36223">
                  <c:v>12</c:v>
                </c:pt>
                <c:pt idx="36224">
                  <c:v>12</c:v>
                </c:pt>
                <c:pt idx="36225">
                  <c:v>12</c:v>
                </c:pt>
                <c:pt idx="36226">
                  <c:v>12</c:v>
                </c:pt>
                <c:pt idx="36227">
                  <c:v>12</c:v>
                </c:pt>
                <c:pt idx="36228">
                  <c:v>12</c:v>
                </c:pt>
                <c:pt idx="36229">
                  <c:v>12</c:v>
                </c:pt>
                <c:pt idx="36230">
                  <c:v>12</c:v>
                </c:pt>
                <c:pt idx="36231">
                  <c:v>12</c:v>
                </c:pt>
                <c:pt idx="36232">
                  <c:v>12</c:v>
                </c:pt>
                <c:pt idx="36233">
                  <c:v>12</c:v>
                </c:pt>
                <c:pt idx="36234">
                  <c:v>12</c:v>
                </c:pt>
                <c:pt idx="36235">
                  <c:v>12</c:v>
                </c:pt>
                <c:pt idx="36236">
                  <c:v>12</c:v>
                </c:pt>
                <c:pt idx="36237">
                  <c:v>12</c:v>
                </c:pt>
                <c:pt idx="36238">
                  <c:v>12</c:v>
                </c:pt>
                <c:pt idx="36239">
                  <c:v>12</c:v>
                </c:pt>
                <c:pt idx="36240">
                  <c:v>12</c:v>
                </c:pt>
                <c:pt idx="36241">
                  <c:v>12</c:v>
                </c:pt>
                <c:pt idx="36242">
                  <c:v>12</c:v>
                </c:pt>
                <c:pt idx="36243">
                  <c:v>12</c:v>
                </c:pt>
                <c:pt idx="36244">
                  <c:v>12</c:v>
                </c:pt>
                <c:pt idx="36245">
                  <c:v>12</c:v>
                </c:pt>
                <c:pt idx="36246">
                  <c:v>12</c:v>
                </c:pt>
                <c:pt idx="36247">
                  <c:v>12</c:v>
                </c:pt>
                <c:pt idx="36248">
                  <c:v>12</c:v>
                </c:pt>
                <c:pt idx="36249">
                  <c:v>12</c:v>
                </c:pt>
                <c:pt idx="36250">
                  <c:v>12</c:v>
                </c:pt>
                <c:pt idx="36251">
                  <c:v>12</c:v>
                </c:pt>
                <c:pt idx="36252">
                  <c:v>12</c:v>
                </c:pt>
                <c:pt idx="36253">
                  <c:v>12</c:v>
                </c:pt>
                <c:pt idx="36254">
                  <c:v>12</c:v>
                </c:pt>
                <c:pt idx="36255">
                  <c:v>12</c:v>
                </c:pt>
                <c:pt idx="36256">
                  <c:v>12</c:v>
                </c:pt>
                <c:pt idx="36257">
                  <c:v>12</c:v>
                </c:pt>
                <c:pt idx="36258">
                  <c:v>12</c:v>
                </c:pt>
                <c:pt idx="36259">
                  <c:v>12</c:v>
                </c:pt>
                <c:pt idx="36260">
                  <c:v>12</c:v>
                </c:pt>
                <c:pt idx="36261">
                  <c:v>12</c:v>
                </c:pt>
                <c:pt idx="36262">
                  <c:v>12</c:v>
                </c:pt>
                <c:pt idx="36263">
                  <c:v>12</c:v>
                </c:pt>
                <c:pt idx="36264">
                  <c:v>12</c:v>
                </c:pt>
                <c:pt idx="36265">
                  <c:v>12</c:v>
                </c:pt>
                <c:pt idx="36266">
                  <c:v>12</c:v>
                </c:pt>
                <c:pt idx="36267">
                  <c:v>12</c:v>
                </c:pt>
                <c:pt idx="36268">
                  <c:v>12</c:v>
                </c:pt>
                <c:pt idx="36269">
                  <c:v>12</c:v>
                </c:pt>
                <c:pt idx="36270">
                  <c:v>12</c:v>
                </c:pt>
                <c:pt idx="36271">
                  <c:v>12</c:v>
                </c:pt>
                <c:pt idx="36272">
                  <c:v>12</c:v>
                </c:pt>
                <c:pt idx="36273">
                  <c:v>12</c:v>
                </c:pt>
                <c:pt idx="36274">
                  <c:v>12</c:v>
                </c:pt>
                <c:pt idx="36275">
                  <c:v>12</c:v>
                </c:pt>
                <c:pt idx="36276">
                  <c:v>12</c:v>
                </c:pt>
                <c:pt idx="36277">
                  <c:v>12</c:v>
                </c:pt>
                <c:pt idx="36278">
                  <c:v>12</c:v>
                </c:pt>
                <c:pt idx="36279">
                  <c:v>12</c:v>
                </c:pt>
                <c:pt idx="36280">
                  <c:v>12</c:v>
                </c:pt>
                <c:pt idx="36281">
                  <c:v>12</c:v>
                </c:pt>
                <c:pt idx="36282">
                  <c:v>12</c:v>
                </c:pt>
                <c:pt idx="36283">
                  <c:v>12</c:v>
                </c:pt>
                <c:pt idx="36284">
                  <c:v>12</c:v>
                </c:pt>
                <c:pt idx="36285">
                  <c:v>12</c:v>
                </c:pt>
                <c:pt idx="36286">
                  <c:v>12</c:v>
                </c:pt>
                <c:pt idx="36287">
                  <c:v>12</c:v>
                </c:pt>
                <c:pt idx="36288">
                  <c:v>12</c:v>
                </c:pt>
                <c:pt idx="36289">
                  <c:v>12</c:v>
                </c:pt>
                <c:pt idx="36290">
                  <c:v>12</c:v>
                </c:pt>
                <c:pt idx="36291">
                  <c:v>12</c:v>
                </c:pt>
                <c:pt idx="36292">
                  <c:v>12</c:v>
                </c:pt>
                <c:pt idx="36293">
                  <c:v>12</c:v>
                </c:pt>
                <c:pt idx="36294">
                  <c:v>12</c:v>
                </c:pt>
                <c:pt idx="36295">
                  <c:v>12</c:v>
                </c:pt>
                <c:pt idx="36296">
                  <c:v>12</c:v>
                </c:pt>
                <c:pt idx="36297">
                  <c:v>12</c:v>
                </c:pt>
                <c:pt idx="36298">
                  <c:v>12</c:v>
                </c:pt>
                <c:pt idx="36299">
                  <c:v>12</c:v>
                </c:pt>
                <c:pt idx="36300">
                  <c:v>12</c:v>
                </c:pt>
                <c:pt idx="36301">
                  <c:v>12</c:v>
                </c:pt>
                <c:pt idx="36302">
                  <c:v>12</c:v>
                </c:pt>
                <c:pt idx="36303">
                  <c:v>12</c:v>
                </c:pt>
                <c:pt idx="36304">
                  <c:v>12</c:v>
                </c:pt>
                <c:pt idx="36305">
                  <c:v>12</c:v>
                </c:pt>
                <c:pt idx="36306">
                  <c:v>12</c:v>
                </c:pt>
                <c:pt idx="36307">
                  <c:v>12</c:v>
                </c:pt>
                <c:pt idx="36308">
                  <c:v>12</c:v>
                </c:pt>
                <c:pt idx="36309">
                  <c:v>12</c:v>
                </c:pt>
                <c:pt idx="36310">
                  <c:v>12</c:v>
                </c:pt>
                <c:pt idx="36311">
                  <c:v>12</c:v>
                </c:pt>
                <c:pt idx="36312">
                  <c:v>12</c:v>
                </c:pt>
                <c:pt idx="36313">
                  <c:v>12</c:v>
                </c:pt>
                <c:pt idx="36314">
                  <c:v>12</c:v>
                </c:pt>
                <c:pt idx="36315">
                  <c:v>12</c:v>
                </c:pt>
                <c:pt idx="36316">
                  <c:v>12</c:v>
                </c:pt>
                <c:pt idx="36317">
                  <c:v>12</c:v>
                </c:pt>
                <c:pt idx="36318">
                  <c:v>12</c:v>
                </c:pt>
                <c:pt idx="36319">
                  <c:v>12</c:v>
                </c:pt>
                <c:pt idx="36320">
                  <c:v>12</c:v>
                </c:pt>
                <c:pt idx="36321">
                  <c:v>12</c:v>
                </c:pt>
                <c:pt idx="36322">
                  <c:v>12</c:v>
                </c:pt>
                <c:pt idx="36323">
                  <c:v>12</c:v>
                </c:pt>
                <c:pt idx="36324">
                  <c:v>12</c:v>
                </c:pt>
                <c:pt idx="36325">
                  <c:v>12</c:v>
                </c:pt>
                <c:pt idx="36326">
                  <c:v>12</c:v>
                </c:pt>
                <c:pt idx="36327">
                  <c:v>12</c:v>
                </c:pt>
                <c:pt idx="36328">
                  <c:v>12</c:v>
                </c:pt>
                <c:pt idx="36329">
                  <c:v>12</c:v>
                </c:pt>
                <c:pt idx="36330">
                  <c:v>12</c:v>
                </c:pt>
                <c:pt idx="36331">
                  <c:v>12</c:v>
                </c:pt>
                <c:pt idx="36332">
                  <c:v>12</c:v>
                </c:pt>
                <c:pt idx="36333">
                  <c:v>12</c:v>
                </c:pt>
                <c:pt idx="36334">
                  <c:v>12</c:v>
                </c:pt>
                <c:pt idx="36335">
                  <c:v>12</c:v>
                </c:pt>
                <c:pt idx="36336">
                  <c:v>12</c:v>
                </c:pt>
                <c:pt idx="36337">
                  <c:v>12</c:v>
                </c:pt>
                <c:pt idx="36338">
                  <c:v>12</c:v>
                </c:pt>
                <c:pt idx="36339">
                  <c:v>12</c:v>
                </c:pt>
                <c:pt idx="36340">
                  <c:v>12</c:v>
                </c:pt>
                <c:pt idx="36341">
                  <c:v>12</c:v>
                </c:pt>
                <c:pt idx="36342">
                  <c:v>12</c:v>
                </c:pt>
                <c:pt idx="36343">
                  <c:v>12</c:v>
                </c:pt>
                <c:pt idx="36344">
                  <c:v>12</c:v>
                </c:pt>
                <c:pt idx="36345">
                  <c:v>12</c:v>
                </c:pt>
                <c:pt idx="36346">
                  <c:v>12</c:v>
                </c:pt>
                <c:pt idx="36347">
                  <c:v>12</c:v>
                </c:pt>
                <c:pt idx="36348">
                  <c:v>12</c:v>
                </c:pt>
                <c:pt idx="36349">
                  <c:v>12</c:v>
                </c:pt>
                <c:pt idx="36350">
                  <c:v>12</c:v>
                </c:pt>
                <c:pt idx="36351">
                  <c:v>12</c:v>
                </c:pt>
                <c:pt idx="36352">
                  <c:v>12</c:v>
                </c:pt>
                <c:pt idx="36353">
                  <c:v>12</c:v>
                </c:pt>
                <c:pt idx="36354">
                  <c:v>12</c:v>
                </c:pt>
                <c:pt idx="36355">
                  <c:v>12</c:v>
                </c:pt>
                <c:pt idx="36356">
                  <c:v>12</c:v>
                </c:pt>
                <c:pt idx="36357">
                  <c:v>12</c:v>
                </c:pt>
                <c:pt idx="36358">
                  <c:v>12</c:v>
                </c:pt>
                <c:pt idx="36359">
                  <c:v>12</c:v>
                </c:pt>
                <c:pt idx="36360">
                  <c:v>12</c:v>
                </c:pt>
                <c:pt idx="36361">
                  <c:v>12</c:v>
                </c:pt>
                <c:pt idx="36362">
                  <c:v>12</c:v>
                </c:pt>
                <c:pt idx="36363">
                  <c:v>12</c:v>
                </c:pt>
                <c:pt idx="36364">
                  <c:v>12</c:v>
                </c:pt>
                <c:pt idx="36365">
                  <c:v>12</c:v>
                </c:pt>
                <c:pt idx="36366">
                  <c:v>12</c:v>
                </c:pt>
                <c:pt idx="36367">
                  <c:v>12</c:v>
                </c:pt>
                <c:pt idx="36368">
                  <c:v>12</c:v>
                </c:pt>
                <c:pt idx="36369">
                  <c:v>12</c:v>
                </c:pt>
                <c:pt idx="36370">
                  <c:v>12</c:v>
                </c:pt>
                <c:pt idx="36371">
                  <c:v>12</c:v>
                </c:pt>
                <c:pt idx="36372">
                  <c:v>12</c:v>
                </c:pt>
                <c:pt idx="36373">
                  <c:v>12</c:v>
                </c:pt>
                <c:pt idx="36374">
                  <c:v>12</c:v>
                </c:pt>
                <c:pt idx="36375">
                  <c:v>12</c:v>
                </c:pt>
                <c:pt idx="36376">
                  <c:v>12</c:v>
                </c:pt>
                <c:pt idx="36377">
                  <c:v>12</c:v>
                </c:pt>
                <c:pt idx="36378">
                  <c:v>12</c:v>
                </c:pt>
                <c:pt idx="36379">
                  <c:v>12</c:v>
                </c:pt>
                <c:pt idx="36380">
                  <c:v>12</c:v>
                </c:pt>
                <c:pt idx="36381">
                  <c:v>12</c:v>
                </c:pt>
                <c:pt idx="36382">
                  <c:v>12</c:v>
                </c:pt>
                <c:pt idx="36383">
                  <c:v>12</c:v>
                </c:pt>
                <c:pt idx="36384">
                  <c:v>12</c:v>
                </c:pt>
                <c:pt idx="36385">
                  <c:v>12</c:v>
                </c:pt>
                <c:pt idx="36386">
                  <c:v>12</c:v>
                </c:pt>
                <c:pt idx="36387">
                  <c:v>12</c:v>
                </c:pt>
                <c:pt idx="36388">
                  <c:v>12</c:v>
                </c:pt>
                <c:pt idx="36389">
                  <c:v>12</c:v>
                </c:pt>
                <c:pt idx="36390">
                  <c:v>12</c:v>
                </c:pt>
                <c:pt idx="36391">
                  <c:v>12</c:v>
                </c:pt>
                <c:pt idx="36392">
                  <c:v>12</c:v>
                </c:pt>
                <c:pt idx="36393">
                  <c:v>12</c:v>
                </c:pt>
                <c:pt idx="36394">
                  <c:v>12</c:v>
                </c:pt>
                <c:pt idx="36395">
                  <c:v>12</c:v>
                </c:pt>
                <c:pt idx="36396">
                  <c:v>12</c:v>
                </c:pt>
                <c:pt idx="36397">
                  <c:v>12</c:v>
                </c:pt>
                <c:pt idx="36398">
                  <c:v>12</c:v>
                </c:pt>
                <c:pt idx="36399">
                  <c:v>12</c:v>
                </c:pt>
                <c:pt idx="36400">
                  <c:v>12</c:v>
                </c:pt>
                <c:pt idx="36401">
                  <c:v>12</c:v>
                </c:pt>
                <c:pt idx="36402">
                  <c:v>12</c:v>
                </c:pt>
                <c:pt idx="36403">
                  <c:v>12</c:v>
                </c:pt>
                <c:pt idx="36404">
                  <c:v>12</c:v>
                </c:pt>
                <c:pt idx="36405">
                  <c:v>12</c:v>
                </c:pt>
                <c:pt idx="36406">
                  <c:v>12</c:v>
                </c:pt>
                <c:pt idx="36407">
                  <c:v>12</c:v>
                </c:pt>
                <c:pt idx="36408">
                  <c:v>12</c:v>
                </c:pt>
                <c:pt idx="36409">
                  <c:v>12</c:v>
                </c:pt>
                <c:pt idx="36410">
                  <c:v>12</c:v>
                </c:pt>
                <c:pt idx="36411">
                  <c:v>12</c:v>
                </c:pt>
                <c:pt idx="36412">
                  <c:v>12</c:v>
                </c:pt>
                <c:pt idx="36413">
                  <c:v>12</c:v>
                </c:pt>
                <c:pt idx="36414">
                  <c:v>12</c:v>
                </c:pt>
                <c:pt idx="36415">
                  <c:v>12</c:v>
                </c:pt>
                <c:pt idx="36416">
                  <c:v>12</c:v>
                </c:pt>
                <c:pt idx="36417">
                  <c:v>12</c:v>
                </c:pt>
                <c:pt idx="36418">
                  <c:v>12</c:v>
                </c:pt>
                <c:pt idx="36419">
                  <c:v>12</c:v>
                </c:pt>
                <c:pt idx="36420">
                  <c:v>12</c:v>
                </c:pt>
                <c:pt idx="36421">
                  <c:v>12</c:v>
                </c:pt>
                <c:pt idx="36422">
                  <c:v>12</c:v>
                </c:pt>
                <c:pt idx="36423">
                  <c:v>12</c:v>
                </c:pt>
                <c:pt idx="36424">
                  <c:v>12</c:v>
                </c:pt>
                <c:pt idx="36425">
                  <c:v>12</c:v>
                </c:pt>
                <c:pt idx="36426">
                  <c:v>12</c:v>
                </c:pt>
                <c:pt idx="36427">
                  <c:v>12</c:v>
                </c:pt>
                <c:pt idx="36428">
                  <c:v>12</c:v>
                </c:pt>
                <c:pt idx="36429">
                  <c:v>12</c:v>
                </c:pt>
                <c:pt idx="36430">
                  <c:v>12</c:v>
                </c:pt>
                <c:pt idx="36431">
                  <c:v>12</c:v>
                </c:pt>
                <c:pt idx="36432">
                  <c:v>12</c:v>
                </c:pt>
                <c:pt idx="36433">
                  <c:v>12</c:v>
                </c:pt>
                <c:pt idx="36434">
                  <c:v>12</c:v>
                </c:pt>
                <c:pt idx="36435">
                  <c:v>12</c:v>
                </c:pt>
                <c:pt idx="36436">
                  <c:v>12</c:v>
                </c:pt>
                <c:pt idx="36437">
                  <c:v>12</c:v>
                </c:pt>
                <c:pt idx="36438">
                  <c:v>12</c:v>
                </c:pt>
                <c:pt idx="36439">
                  <c:v>12</c:v>
                </c:pt>
                <c:pt idx="36440">
                  <c:v>12</c:v>
                </c:pt>
                <c:pt idx="36441">
                  <c:v>12</c:v>
                </c:pt>
                <c:pt idx="36442">
                  <c:v>12</c:v>
                </c:pt>
                <c:pt idx="36443">
                  <c:v>12</c:v>
                </c:pt>
                <c:pt idx="36444">
                  <c:v>12</c:v>
                </c:pt>
                <c:pt idx="36445">
                  <c:v>12</c:v>
                </c:pt>
                <c:pt idx="36446">
                  <c:v>12</c:v>
                </c:pt>
                <c:pt idx="36447">
                  <c:v>12</c:v>
                </c:pt>
                <c:pt idx="36448">
                  <c:v>12</c:v>
                </c:pt>
                <c:pt idx="36449">
                  <c:v>12</c:v>
                </c:pt>
                <c:pt idx="36450">
                  <c:v>12</c:v>
                </c:pt>
                <c:pt idx="36451">
                  <c:v>12</c:v>
                </c:pt>
                <c:pt idx="36452">
                  <c:v>12</c:v>
                </c:pt>
                <c:pt idx="36453">
                  <c:v>12</c:v>
                </c:pt>
                <c:pt idx="36454">
                  <c:v>12</c:v>
                </c:pt>
                <c:pt idx="36455">
                  <c:v>12</c:v>
                </c:pt>
                <c:pt idx="36456">
                  <c:v>12</c:v>
                </c:pt>
                <c:pt idx="36457">
                  <c:v>12</c:v>
                </c:pt>
                <c:pt idx="36458">
                  <c:v>12</c:v>
                </c:pt>
                <c:pt idx="36459">
                  <c:v>12</c:v>
                </c:pt>
                <c:pt idx="36460">
                  <c:v>12</c:v>
                </c:pt>
                <c:pt idx="36461">
                  <c:v>12</c:v>
                </c:pt>
                <c:pt idx="36462">
                  <c:v>12</c:v>
                </c:pt>
                <c:pt idx="36463">
                  <c:v>12</c:v>
                </c:pt>
                <c:pt idx="36464">
                  <c:v>12</c:v>
                </c:pt>
                <c:pt idx="36465">
                  <c:v>12</c:v>
                </c:pt>
                <c:pt idx="36466">
                  <c:v>12</c:v>
                </c:pt>
                <c:pt idx="36467">
                  <c:v>12</c:v>
                </c:pt>
                <c:pt idx="36468">
                  <c:v>12</c:v>
                </c:pt>
                <c:pt idx="36469">
                  <c:v>12</c:v>
                </c:pt>
                <c:pt idx="36470">
                  <c:v>12</c:v>
                </c:pt>
                <c:pt idx="36471">
                  <c:v>12</c:v>
                </c:pt>
                <c:pt idx="36472">
                  <c:v>12</c:v>
                </c:pt>
                <c:pt idx="36473">
                  <c:v>12</c:v>
                </c:pt>
                <c:pt idx="36474">
                  <c:v>12</c:v>
                </c:pt>
                <c:pt idx="36475">
                  <c:v>12</c:v>
                </c:pt>
                <c:pt idx="36476">
                  <c:v>12</c:v>
                </c:pt>
                <c:pt idx="36477">
                  <c:v>12</c:v>
                </c:pt>
                <c:pt idx="36478">
                  <c:v>12</c:v>
                </c:pt>
                <c:pt idx="36479">
                  <c:v>12</c:v>
                </c:pt>
                <c:pt idx="36480">
                  <c:v>12</c:v>
                </c:pt>
                <c:pt idx="36481">
                  <c:v>12</c:v>
                </c:pt>
                <c:pt idx="36482">
                  <c:v>12</c:v>
                </c:pt>
                <c:pt idx="36483">
                  <c:v>12</c:v>
                </c:pt>
                <c:pt idx="36484">
                  <c:v>12</c:v>
                </c:pt>
                <c:pt idx="36485">
                  <c:v>12</c:v>
                </c:pt>
                <c:pt idx="36486">
                  <c:v>12</c:v>
                </c:pt>
                <c:pt idx="36487">
                  <c:v>12</c:v>
                </c:pt>
                <c:pt idx="36488">
                  <c:v>12</c:v>
                </c:pt>
                <c:pt idx="36489">
                  <c:v>12</c:v>
                </c:pt>
                <c:pt idx="36490">
                  <c:v>12</c:v>
                </c:pt>
                <c:pt idx="36491">
                  <c:v>12</c:v>
                </c:pt>
                <c:pt idx="36492">
                  <c:v>12</c:v>
                </c:pt>
                <c:pt idx="36493">
                  <c:v>12</c:v>
                </c:pt>
                <c:pt idx="36494">
                  <c:v>12</c:v>
                </c:pt>
                <c:pt idx="36495">
                  <c:v>12</c:v>
                </c:pt>
                <c:pt idx="36496">
                  <c:v>12</c:v>
                </c:pt>
                <c:pt idx="36497">
                  <c:v>12</c:v>
                </c:pt>
                <c:pt idx="36498">
                  <c:v>12</c:v>
                </c:pt>
                <c:pt idx="36499">
                  <c:v>12</c:v>
                </c:pt>
                <c:pt idx="36500">
                  <c:v>12</c:v>
                </c:pt>
                <c:pt idx="36501">
                  <c:v>12</c:v>
                </c:pt>
                <c:pt idx="36502">
                  <c:v>12</c:v>
                </c:pt>
                <c:pt idx="36503">
                  <c:v>12</c:v>
                </c:pt>
                <c:pt idx="36504">
                  <c:v>12</c:v>
                </c:pt>
                <c:pt idx="36505">
                  <c:v>12</c:v>
                </c:pt>
                <c:pt idx="36506">
                  <c:v>12</c:v>
                </c:pt>
                <c:pt idx="36507">
                  <c:v>12</c:v>
                </c:pt>
                <c:pt idx="36508">
                  <c:v>12</c:v>
                </c:pt>
                <c:pt idx="36509">
                  <c:v>12</c:v>
                </c:pt>
                <c:pt idx="36510">
                  <c:v>12</c:v>
                </c:pt>
                <c:pt idx="36511">
                  <c:v>12</c:v>
                </c:pt>
                <c:pt idx="36512">
                  <c:v>12</c:v>
                </c:pt>
                <c:pt idx="36513">
                  <c:v>12</c:v>
                </c:pt>
                <c:pt idx="36514">
                  <c:v>12</c:v>
                </c:pt>
                <c:pt idx="36515">
                  <c:v>12</c:v>
                </c:pt>
                <c:pt idx="36516">
                  <c:v>12</c:v>
                </c:pt>
                <c:pt idx="36517">
                  <c:v>12</c:v>
                </c:pt>
                <c:pt idx="36518">
                  <c:v>12</c:v>
                </c:pt>
                <c:pt idx="36519">
                  <c:v>12</c:v>
                </c:pt>
                <c:pt idx="36520">
                  <c:v>12</c:v>
                </c:pt>
                <c:pt idx="36521">
                  <c:v>12</c:v>
                </c:pt>
                <c:pt idx="36522">
                  <c:v>12</c:v>
                </c:pt>
                <c:pt idx="36523">
                  <c:v>12</c:v>
                </c:pt>
                <c:pt idx="36524">
                  <c:v>12</c:v>
                </c:pt>
                <c:pt idx="36525">
                  <c:v>12</c:v>
                </c:pt>
                <c:pt idx="36526">
                  <c:v>12</c:v>
                </c:pt>
                <c:pt idx="36527">
                  <c:v>12</c:v>
                </c:pt>
                <c:pt idx="36528">
                  <c:v>12</c:v>
                </c:pt>
                <c:pt idx="36529">
                  <c:v>12</c:v>
                </c:pt>
                <c:pt idx="36530">
                  <c:v>12</c:v>
                </c:pt>
                <c:pt idx="36531">
                  <c:v>12</c:v>
                </c:pt>
                <c:pt idx="36532">
                  <c:v>12</c:v>
                </c:pt>
                <c:pt idx="36533">
                  <c:v>12</c:v>
                </c:pt>
                <c:pt idx="36534">
                  <c:v>12</c:v>
                </c:pt>
                <c:pt idx="36535">
                  <c:v>12</c:v>
                </c:pt>
                <c:pt idx="36536">
                  <c:v>12</c:v>
                </c:pt>
                <c:pt idx="36537">
                  <c:v>12</c:v>
                </c:pt>
                <c:pt idx="36538">
                  <c:v>12</c:v>
                </c:pt>
                <c:pt idx="36539">
                  <c:v>12</c:v>
                </c:pt>
                <c:pt idx="36540">
                  <c:v>12</c:v>
                </c:pt>
                <c:pt idx="36541">
                  <c:v>12</c:v>
                </c:pt>
                <c:pt idx="36542">
                  <c:v>12</c:v>
                </c:pt>
                <c:pt idx="36543">
                  <c:v>12</c:v>
                </c:pt>
                <c:pt idx="36544">
                  <c:v>12</c:v>
                </c:pt>
                <c:pt idx="36545">
                  <c:v>12</c:v>
                </c:pt>
                <c:pt idx="36546">
                  <c:v>12</c:v>
                </c:pt>
                <c:pt idx="36547">
                  <c:v>12</c:v>
                </c:pt>
                <c:pt idx="36548">
                  <c:v>12</c:v>
                </c:pt>
                <c:pt idx="36549">
                  <c:v>12</c:v>
                </c:pt>
                <c:pt idx="36550">
                  <c:v>12</c:v>
                </c:pt>
                <c:pt idx="36551">
                  <c:v>12</c:v>
                </c:pt>
                <c:pt idx="36552">
                  <c:v>12</c:v>
                </c:pt>
                <c:pt idx="36553">
                  <c:v>12</c:v>
                </c:pt>
                <c:pt idx="36554">
                  <c:v>12</c:v>
                </c:pt>
                <c:pt idx="36555">
                  <c:v>12</c:v>
                </c:pt>
                <c:pt idx="36556">
                  <c:v>12</c:v>
                </c:pt>
                <c:pt idx="36557">
                  <c:v>12</c:v>
                </c:pt>
                <c:pt idx="36558">
                  <c:v>12</c:v>
                </c:pt>
                <c:pt idx="36559">
                  <c:v>12</c:v>
                </c:pt>
                <c:pt idx="36560">
                  <c:v>12</c:v>
                </c:pt>
                <c:pt idx="36561">
                  <c:v>12</c:v>
                </c:pt>
                <c:pt idx="36562">
                  <c:v>12</c:v>
                </c:pt>
                <c:pt idx="36563">
                  <c:v>12</c:v>
                </c:pt>
                <c:pt idx="36564">
                  <c:v>12</c:v>
                </c:pt>
                <c:pt idx="36565">
                  <c:v>12</c:v>
                </c:pt>
                <c:pt idx="36566">
                  <c:v>12</c:v>
                </c:pt>
                <c:pt idx="36567">
                  <c:v>12</c:v>
                </c:pt>
                <c:pt idx="36568">
                  <c:v>12</c:v>
                </c:pt>
                <c:pt idx="36569">
                  <c:v>12</c:v>
                </c:pt>
                <c:pt idx="36570">
                  <c:v>12</c:v>
                </c:pt>
                <c:pt idx="36571">
                  <c:v>12</c:v>
                </c:pt>
                <c:pt idx="36572">
                  <c:v>12</c:v>
                </c:pt>
                <c:pt idx="36573">
                  <c:v>12</c:v>
                </c:pt>
                <c:pt idx="36574">
                  <c:v>12</c:v>
                </c:pt>
                <c:pt idx="36575">
                  <c:v>12</c:v>
                </c:pt>
                <c:pt idx="36576">
                  <c:v>12</c:v>
                </c:pt>
                <c:pt idx="36577">
                  <c:v>12</c:v>
                </c:pt>
                <c:pt idx="36578">
                  <c:v>12</c:v>
                </c:pt>
                <c:pt idx="36579">
                  <c:v>12</c:v>
                </c:pt>
                <c:pt idx="36580">
                  <c:v>12</c:v>
                </c:pt>
                <c:pt idx="36581">
                  <c:v>12</c:v>
                </c:pt>
                <c:pt idx="36582">
                  <c:v>12</c:v>
                </c:pt>
                <c:pt idx="36583">
                  <c:v>12</c:v>
                </c:pt>
                <c:pt idx="36584">
                  <c:v>12</c:v>
                </c:pt>
                <c:pt idx="36585">
                  <c:v>12</c:v>
                </c:pt>
                <c:pt idx="36586">
                  <c:v>12</c:v>
                </c:pt>
                <c:pt idx="36587">
                  <c:v>12</c:v>
                </c:pt>
                <c:pt idx="36588">
                  <c:v>12</c:v>
                </c:pt>
                <c:pt idx="36589">
                  <c:v>12</c:v>
                </c:pt>
                <c:pt idx="36590">
                  <c:v>12</c:v>
                </c:pt>
                <c:pt idx="36591">
                  <c:v>12</c:v>
                </c:pt>
                <c:pt idx="36592">
                  <c:v>12</c:v>
                </c:pt>
                <c:pt idx="36593">
                  <c:v>12</c:v>
                </c:pt>
                <c:pt idx="36594">
                  <c:v>12</c:v>
                </c:pt>
                <c:pt idx="36595">
                  <c:v>12</c:v>
                </c:pt>
                <c:pt idx="36596">
                  <c:v>12</c:v>
                </c:pt>
                <c:pt idx="36597">
                  <c:v>12</c:v>
                </c:pt>
                <c:pt idx="36598">
                  <c:v>12</c:v>
                </c:pt>
                <c:pt idx="36599">
                  <c:v>12</c:v>
                </c:pt>
                <c:pt idx="36600">
                  <c:v>18</c:v>
                </c:pt>
                <c:pt idx="36601">
                  <c:v>18</c:v>
                </c:pt>
                <c:pt idx="36602">
                  <c:v>18</c:v>
                </c:pt>
                <c:pt idx="36603">
                  <c:v>18</c:v>
                </c:pt>
                <c:pt idx="36604">
                  <c:v>18</c:v>
                </c:pt>
                <c:pt idx="36605">
                  <c:v>18</c:v>
                </c:pt>
                <c:pt idx="36606">
                  <c:v>18</c:v>
                </c:pt>
                <c:pt idx="36607">
                  <c:v>18</c:v>
                </c:pt>
                <c:pt idx="36608">
                  <c:v>18</c:v>
                </c:pt>
                <c:pt idx="36609">
                  <c:v>18</c:v>
                </c:pt>
                <c:pt idx="36610">
                  <c:v>18</c:v>
                </c:pt>
                <c:pt idx="36611">
                  <c:v>18</c:v>
                </c:pt>
                <c:pt idx="36612">
                  <c:v>18</c:v>
                </c:pt>
                <c:pt idx="36613">
                  <c:v>18</c:v>
                </c:pt>
                <c:pt idx="36614">
                  <c:v>18</c:v>
                </c:pt>
                <c:pt idx="36615">
                  <c:v>18</c:v>
                </c:pt>
                <c:pt idx="36616">
                  <c:v>18</c:v>
                </c:pt>
                <c:pt idx="36617">
                  <c:v>18</c:v>
                </c:pt>
                <c:pt idx="36618">
                  <c:v>18</c:v>
                </c:pt>
                <c:pt idx="36619">
                  <c:v>18</c:v>
                </c:pt>
                <c:pt idx="36620">
                  <c:v>18</c:v>
                </c:pt>
                <c:pt idx="36621">
                  <c:v>18</c:v>
                </c:pt>
                <c:pt idx="36622">
                  <c:v>18</c:v>
                </c:pt>
                <c:pt idx="36623">
                  <c:v>18</c:v>
                </c:pt>
                <c:pt idx="36624">
                  <c:v>18</c:v>
                </c:pt>
                <c:pt idx="36625">
                  <c:v>18</c:v>
                </c:pt>
                <c:pt idx="36626">
                  <c:v>18</c:v>
                </c:pt>
                <c:pt idx="36627">
                  <c:v>18</c:v>
                </c:pt>
                <c:pt idx="36628">
                  <c:v>18</c:v>
                </c:pt>
                <c:pt idx="36629">
                  <c:v>18</c:v>
                </c:pt>
                <c:pt idx="36630">
                  <c:v>18</c:v>
                </c:pt>
                <c:pt idx="36631">
                  <c:v>18</c:v>
                </c:pt>
                <c:pt idx="36632">
                  <c:v>18</c:v>
                </c:pt>
                <c:pt idx="36633">
                  <c:v>18</c:v>
                </c:pt>
                <c:pt idx="36634">
                  <c:v>18</c:v>
                </c:pt>
                <c:pt idx="36635">
                  <c:v>18</c:v>
                </c:pt>
                <c:pt idx="36636">
                  <c:v>18</c:v>
                </c:pt>
                <c:pt idx="36637">
                  <c:v>18</c:v>
                </c:pt>
                <c:pt idx="36638">
                  <c:v>18</c:v>
                </c:pt>
                <c:pt idx="36639">
                  <c:v>18</c:v>
                </c:pt>
                <c:pt idx="36640">
                  <c:v>18</c:v>
                </c:pt>
                <c:pt idx="36641">
                  <c:v>18</c:v>
                </c:pt>
                <c:pt idx="36642">
                  <c:v>18</c:v>
                </c:pt>
                <c:pt idx="36643">
                  <c:v>18</c:v>
                </c:pt>
                <c:pt idx="36644">
                  <c:v>18</c:v>
                </c:pt>
                <c:pt idx="36645">
                  <c:v>18</c:v>
                </c:pt>
                <c:pt idx="36646">
                  <c:v>18</c:v>
                </c:pt>
                <c:pt idx="36647">
                  <c:v>18</c:v>
                </c:pt>
                <c:pt idx="36648">
                  <c:v>18</c:v>
                </c:pt>
                <c:pt idx="36649">
                  <c:v>18</c:v>
                </c:pt>
                <c:pt idx="36650">
                  <c:v>18</c:v>
                </c:pt>
                <c:pt idx="36651">
                  <c:v>18</c:v>
                </c:pt>
                <c:pt idx="36652">
                  <c:v>18</c:v>
                </c:pt>
                <c:pt idx="36653">
                  <c:v>18</c:v>
                </c:pt>
                <c:pt idx="36654">
                  <c:v>18</c:v>
                </c:pt>
                <c:pt idx="36655">
                  <c:v>18</c:v>
                </c:pt>
                <c:pt idx="36656">
                  <c:v>18</c:v>
                </c:pt>
                <c:pt idx="36657">
                  <c:v>18</c:v>
                </c:pt>
                <c:pt idx="36658">
                  <c:v>18</c:v>
                </c:pt>
                <c:pt idx="36659">
                  <c:v>18</c:v>
                </c:pt>
                <c:pt idx="36660">
                  <c:v>18</c:v>
                </c:pt>
                <c:pt idx="36661">
                  <c:v>18</c:v>
                </c:pt>
                <c:pt idx="36662">
                  <c:v>18</c:v>
                </c:pt>
                <c:pt idx="36663">
                  <c:v>18</c:v>
                </c:pt>
                <c:pt idx="36664">
                  <c:v>18</c:v>
                </c:pt>
                <c:pt idx="36665">
                  <c:v>18</c:v>
                </c:pt>
                <c:pt idx="36666">
                  <c:v>18</c:v>
                </c:pt>
                <c:pt idx="36667">
                  <c:v>18</c:v>
                </c:pt>
                <c:pt idx="36668">
                  <c:v>18</c:v>
                </c:pt>
                <c:pt idx="36669">
                  <c:v>18</c:v>
                </c:pt>
                <c:pt idx="36670">
                  <c:v>18</c:v>
                </c:pt>
                <c:pt idx="36671">
                  <c:v>18</c:v>
                </c:pt>
                <c:pt idx="36672">
                  <c:v>18</c:v>
                </c:pt>
                <c:pt idx="36673">
                  <c:v>18</c:v>
                </c:pt>
                <c:pt idx="36674">
                  <c:v>18</c:v>
                </c:pt>
                <c:pt idx="36675">
                  <c:v>18</c:v>
                </c:pt>
                <c:pt idx="36676">
                  <c:v>18</c:v>
                </c:pt>
                <c:pt idx="36677">
                  <c:v>18</c:v>
                </c:pt>
                <c:pt idx="36678">
                  <c:v>18</c:v>
                </c:pt>
                <c:pt idx="36679">
                  <c:v>18</c:v>
                </c:pt>
                <c:pt idx="36680">
                  <c:v>18</c:v>
                </c:pt>
                <c:pt idx="36681">
                  <c:v>18</c:v>
                </c:pt>
                <c:pt idx="36682">
                  <c:v>18</c:v>
                </c:pt>
                <c:pt idx="36683">
                  <c:v>18</c:v>
                </c:pt>
                <c:pt idx="36684">
                  <c:v>18</c:v>
                </c:pt>
                <c:pt idx="36685">
                  <c:v>18</c:v>
                </c:pt>
                <c:pt idx="36686">
                  <c:v>18</c:v>
                </c:pt>
                <c:pt idx="36687">
                  <c:v>18</c:v>
                </c:pt>
                <c:pt idx="36688">
                  <c:v>18</c:v>
                </c:pt>
                <c:pt idx="36689">
                  <c:v>18</c:v>
                </c:pt>
                <c:pt idx="36690">
                  <c:v>18</c:v>
                </c:pt>
                <c:pt idx="36691">
                  <c:v>18</c:v>
                </c:pt>
                <c:pt idx="36692">
                  <c:v>18</c:v>
                </c:pt>
                <c:pt idx="36693">
                  <c:v>18</c:v>
                </c:pt>
                <c:pt idx="36694">
                  <c:v>18</c:v>
                </c:pt>
                <c:pt idx="36695">
                  <c:v>18</c:v>
                </c:pt>
                <c:pt idx="36696">
                  <c:v>18</c:v>
                </c:pt>
                <c:pt idx="36697">
                  <c:v>18</c:v>
                </c:pt>
                <c:pt idx="36698">
                  <c:v>18</c:v>
                </c:pt>
                <c:pt idx="36699">
                  <c:v>18</c:v>
                </c:pt>
                <c:pt idx="36700">
                  <c:v>18</c:v>
                </c:pt>
                <c:pt idx="36701">
                  <c:v>18</c:v>
                </c:pt>
                <c:pt idx="36702">
                  <c:v>18</c:v>
                </c:pt>
                <c:pt idx="36703">
                  <c:v>18</c:v>
                </c:pt>
                <c:pt idx="36704">
                  <c:v>18</c:v>
                </c:pt>
                <c:pt idx="36705">
                  <c:v>18</c:v>
                </c:pt>
                <c:pt idx="36706">
                  <c:v>18</c:v>
                </c:pt>
                <c:pt idx="36707">
                  <c:v>18</c:v>
                </c:pt>
                <c:pt idx="36708">
                  <c:v>18</c:v>
                </c:pt>
                <c:pt idx="36709">
                  <c:v>18</c:v>
                </c:pt>
                <c:pt idx="36710">
                  <c:v>18</c:v>
                </c:pt>
                <c:pt idx="36711">
                  <c:v>18</c:v>
                </c:pt>
                <c:pt idx="36712">
                  <c:v>18</c:v>
                </c:pt>
                <c:pt idx="36713">
                  <c:v>18</c:v>
                </c:pt>
                <c:pt idx="36714">
                  <c:v>18</c:v>
                </c:pt>
                <c:pt idx="36715">
                  <c:v>18</c:v>
                </c:pt>
                <c:pt idx="36716">
                  <c:v>18</c:v>
                </c:pt>
                <c:pt idx="36717">
                  <c:v>18</c:v>
                </c:pt>
                <c:pt idx="36718">
                  <c:v>18</c:v>
                </c:pt>
                <c:pt idx="36719">
                  <c:v>18</c:v>
                </c:pt>
                <c:pt idx="36720">
                  <c:v>18</c:v>
                </c:pt>
                <c:pt idx="36721">
                  <c:v>18</c:v>
                </c:pt>
                <c:pt idx="36722">
                  <c:v>18</c:v>
                </c:pt>
                <c:pt idx="36723">
                  <c:v>18</c:v>
                </c:pt>
                <c:pt idx="36724">
                  <c:v>18</c:v>
                </c:pt>
                <c:pt idx="36725">
                  <c:v>18</c:v>
                </c:pt>
                <c:pt idx="36726">
                  <c:v>18</c:v>
                </c:pt>
                <c:pt idx="36727">
                  <c:v>18</c:v>
                </c:pt>
                <c:pt idx="36728">
                  <c:v>18</c:v>
                </c:pt>
                <c:pt idx="36729">
                  <c:v>18</c:v>
                </c:pt>
                <c:pt idx="36730">
                  <c:v>18</c:v>
                </c:pt>
                <c:pt idx="36731">
                  <c:v>18</c:v>
                </c:pt>
                <c:pt idx="36732">
                  <c:v>18</c:v>
                </c:pt>
                <c:pt idx="36733">
                  <c:v>18</c:v>
                </c:pt>
                <c:pt idx="36734">
                  <c:v>18</c:v>
                </c:pt>
                <c:pt idx="36735">
                  <c:v>18</c:v>
                </c:pt>
                <c:pt idx="36736">
                  <c:v>18</c:v>
                </c:pt>
                <c:pt idx="36737">
                  <c:v>18</c:v>
                </c:pt>
                <c:pt idx="36738">
                  <c:v>18</c:v>
                </c:pt>
                <c:pt idx="36739">
                  <c:v>18</c:v>
                </c:pt>
                <c:pt idx="36740">
                  <c:v>18</c:v>
                </c:pt>
                <c:pt idx="36741">
                  <c:v>18</c:v>
                </c:pt>
                <c:pt idx="36742">
                  <c:v>18</c:v>
                </c:pt>
                <c:pt idx="36743">
                  <c:v>18</c:v>
                </c:pt>
                <c:pt idx="36744">
                  <c:v>18</c:v>
                </c:pt>
                <c:pt idx="36745">
                  <c:v>18</c:v>
                </c:pt>
                <c:pt idx="36746">
                  <c:v>18</c:v>
                </c:pt>
                <c:pt idx="36747">
                  <c:v>18</c:v>
                </c:pt>
                <c:pt idx="36748">
                  <c:v>18</c:v>
                </c:pt>
                <c:pt idx="36749">
                  <c:v>18</c:v>
                </c:pt>
                <c:pt idx="36750">
                  <c:v>18</c:v>
                </c:pt>
                <c:pt idx="36751">
                  <c:v>18</c:v>
                </c:pt>
                <c:pt idx="36752">
                  <c:v>18</c:v>
                </c:pt>
                <c:pt idx="36753">
                  <c:v>18</c:v>
                </c:pt>
                <c:pt idx="36754">
                  <c:v>18</c:v>
                </c:pt>
                <c:pt idx="36755">
                  <c:v>18</c:v>
                </c:pt>
                <c:pt idx="36756">
                  <c:v>18</c:v>
                </c:pt>
                <c:pt idx="36757">
                  <c:v>18</c:v>
                </c:pt>
                <c:pt idx="36758">
                  <c:v>18</c:v>
                </c:pt>
                <c:pt idx="36759">
                  <c:v>18</c:v>
                </c:pt>
                <c:pt idx="36760">
                  <c:v>18</c:v>
                </c:pt>
                <c:pt idx="36761">
                  <c:v>18</c:v>
                </c:pt>
                <c:pt idx="36762">
                  <c:v>18</c:v>
                </c:pt>
                <c:pt idx="36763">
                  <c:v>18</c:v>
                </c:pt>
                <c:pt idx="36764">
                  <c:v>18</c:v>
                </c:pt>
                <c:pt idx="36765">
                  <c:v>18</c:v>
                </c:pt>
                <c:pt idx="36766">
                  <c:v>18</c:v>
                </c:pt>
                <c:pt idx="36767">
                  <c:v>18</c:v>
                </c:pt>
                <c:pt idx="36768">
                  <c:v>18</c:v>
                </c:pt>
                <c:pt idx="36769">
                  <c:v>18</c:v>
                </c:pt>
                <c:pt idx="36770">
                  <c:v>18</c:v>
                </c:pt>
                <c:pt idx="36771">
                  <c:v>18</c:v>
                </c:pt>
                <c:pt idx="36772">
                  <c:v>18</c:v>
                </c:pt>
                <c:pt idx="36773">
                  <c:v>18</c:v>
                </c:pt>
                <c:pt idx="36774">
                  <c:v>18</c:v>
                </c:pt>
                <c:pt idx="36775">
                  <c:v>18</c:v>
                </c:pt>
                <c:pt idx="36776">
                  <c:v>18</c:v>
                </c:pt>
                <c:pt idx="36777">
                  <c:v>18</c:v>
                </c:pt>
                <c:pt idx="36778">
                  <c:v>18</c:v>
                </c:pt>
                <c:pt idx="36779">
                  <c:v>18</c:v>
                </c:pt>
                <c:pt idx="36780">
                  <c:v>18</c:v>
                </c:pt>
                <c:pt idx="36781">
                  <c:v>18</c:v>
                </c:pt>
                <c:pt idx="36782">
                  <c:v>18</c:v>
                </c:pt>
                <c:pt idx="36783">
                  <c:v>18</c:v>
                </c:pt>
                <c:pt idx="36784">
                  <c:v>18</c:v>
                </c:pt>
                <c:pt idx="36785">
                  <c:v>18</c:v>
                </c:pt>
                <c:pt idx="36786">
                  <c:v>18</c:v>
                </c:pt>
                <c:pt idx="36787">
                  <c:v>18</c:v>
                </c:pt>
                <c:pt idx="36788">
                  <c:v>18</c:v>
                </c:pt>
                <c:pt idx="36789">
                  <c:v>18</c:v>
                </c:pt>
                <c:pt idx="36790">
                  <c:v>18</c:v>
                </c:pt>
                <c:pt idx="36791">
                  <c:v>18</c:v>
                </c:pt>
                <c:pt idx="36792">
                  <c:v>18</c:v>
                </c:pt>
                <c:pt idx="36793">
                  <c:v>18</c:v>
                </c:pt>
                <c:pt idx="36794">
                  <c:v>18</c:v>
                </c:pt>
                <c:pt idx="36795">
                  <c:v>18</c:v>
                </c:pt>
                <c:pt idx="36796">
                  <c:v>18</c:v>
                </c:pt>
                <c:pt idx="36797">
                  <c:v>18</c:v>
                </c:pt>
                <c:pt idx="36798">
                  <c:v>18</c:v>
                </c:pt>
                <c:pt idx="36799">
                  <c:v>18</c:v>
                </c:pt>
                <c:pt idx="36800">
                  <c:v>18</c:v>
                </c:pt>
                <c:pt idx="36801">
                  <c:v>18</c:v>
                </c:pt>
                <c:pt idx="36802">
                  <c:v>18</c:v>
                </c:pt>
                <c:pt idx="36803">
                  <c:v>18</c:v>
                </c:pt>
                <c:pt idx="36804">
                  <c:v>18</c:v>
                </c:pt>
                <c:pt idx="36805">
                  <c:v>18</c:v>
                </c:pt>
                <c:pt idx="36806">
                  <c:v>18</c:v>
                </c:pt>
                <c:pt idx="36807">
                  <c:v>18</c:v>
                </c:pt>
                <c:pt idx="36808">
                  <c:v>18</c:v>
                </c:pt>
                <c:pt idx="36809">
                  <c:v>18</c:v>
                </c:pt>
                <c:pt idx="36810">
                  <c:v>18</c:v>
                </c:pt>
                <c:pt idx="36811">
                  <c:v>18</c:v>
                </c:pt>
                <c:pt idx="36812">
                  <c:v>18</c:v>
                </c:pt>
                <c:pt idx="36813">
                  <c:v>18</c:v>
                </c:pt>
                <c:pt idx="36814">
                  <c:v>18</c:v>
                </c:pt>
                <c:pt idx="36815">
                  <c:v>18</c:v>
                </c:pt>
                <c:pt idx="36816">
                  <c:v>18</c:v>
                </c:pt>
                <c:pt idx="36817">
                  <c:v>18</c:v>
                </c:pt>
                <c:pt idx="36818">
                  <c:v>18</c:v>
                </c:pt>
                <c:pt idx="36819">
                  <c:v>18</c:v>
                </c:pt>
                <c:pt idx="36820">
                  <c:v>18</c:v>
                </c:pt>
                <c:pt idx="36821">
                  <c:v>18</c:v>
                </c:pt>
                <c:pt idx="36822">
                  <c:v>18</c:v>
                </c:pt>
                <c:pt idx="36823">
                  <c:v>18</c:v>
                </c:pt>
                <c:pt idx="36824">
                  <c:v>18</c:v>
                </c:pt>
                <c:pt idx="36825">
                  <c:v>18</c:v>
                </c:pt>
                <c:pt idx="36826">
                  <c:v>18</c:v>
                </c:pt>
                <c:pt idx="36827">
                  <c:v>18</c:v>
                </c:pt>
                <c:pt idx="36828">
                  <c:v>18</c:v>
                </c:pt>
                <c:pt idx="36829">
                  <c:v>18</c:v>
                </c:pt>
                <c:pt idx="36830">
                  <c:v>18</c:v>
                </c:pt>
                <c:pt idx="36831">
                  <c:v>18</c:v>
                </c:pt>
                <c:pt idx="36832">
                  <c:v>18</c:v>
                </c:pt>
                <c:pt idx="36833">
                  <c:v>18</c:v>
                </c:pt>
                <c:pt idx="36834">
                  <c:v>18</c:v>
                </c:pt>
                <c:pt idx="36835">
                  <c:v>18</c:v>
                </c:pt>
                <c:pt idx="36836">
                  <c:v>18</c:v>
                </c:pt>
                <c:pt idx="36837">
                  <c:v>18</c:v>
                </c:pt>
                <c:pt idx="36838">
                  <c:v>18</c:v>
                </c:pt>
                <c:pt idx="36839">
                  <c:v>18</c:v>
                </c:pt>
                <c:pt idx="36840">
                  <c:v>18</c:v>
                </c:pt>
                <c:pt idx="36841">
                  <c:v>18</c:v>
                </c:pt>
                <c:pt idx="36842">
                  <c:v>18</c:v>
                </c:pt>
                <c:pt idx="36843">
                  <c:v>18</c:v>
                </c:pt>
                <c:pt idx="36844">
                  <c:v>18</c:v>
                </c:pt>
                <c:pt idx="36845">
                  <c:v>18</c:v>
                </c:pt>
                <c:pt idx="36846">
                  <c:v>18</c:v>
                </c:pt>
                <c:pt idx="36847">
                  <c:v>18</c:v>
                </c:pt>
                <c:pt idx="36848">
                  <c:v>18</c:v>
                </c:pt>
                <c:pt idx="36849">
                  <c:v>18</c:v>
                </c:pt>
                <c:pt idx="36850">
                  <c:v>18</c:v>
                </c:pt>
                <c:pt idx="36851">
                  <c:v>18</c:v>
                </c:pt>
                <c:pt idx="36852">
                  <c:v>18</c:v>
                </c:pt>
                <c:pt idx="36853">
                  <c:v>18</c:v>
                </c:pt>
                <c:pt idx="36854">
                  <c:v>18</c:v>
                </c:pt>
                <c:pt idx="36855">
                  <c:v>18</c:v>
                </c:pt>
                <c:pt idx="36856">
                  <c:v>18</c:v>
                </c:pt>
                <c:pt idx="36857">
                  <c:v>18</c:v>
                </c:pt>
                <c:pt idx="36858">
                  <c:v>18</c:v>
                </c:pt>
                <c:pt idx="36859">
                  <c:v>18</c:v>
                </c:pt>
                <c:pt idx="36860">
                  <c:v>18</c:v>
                </c:pt>
                <c:pt idx="36861">
                  <c:v>18</c:v>
                </c:pt>
                <c:pt idx="36862">
                  <c:v>18</c:v>
                </c:pt>
                <c:pt idx="36863">
                  <c:v>18</c:v>
                </c:pt>
                <c:pt idx="36864">
                  <c:v>18</c:v>
                </c:pt>
                <c:pt idx="36865">
                  <c:v>18</c:v>
                </c:pt>
                <c:pt idx="36866">
                  <c:v>18</c:v>
                </c:pt>
                <c:pt idx="36867">
                  <c:v>18</c:v>
                </c:pt>
                <c:pt idx="36868">
                  <c:v>18</c:v>
                </c:pt>
                <c:pt idx="36869">
                  <c:v>18</c:v>
                </c:pt>
                <c:pt idx="36870">
                  <c:v>18</c:v>
                </c:pt>
                <c:pt idx="36871">
                  <c:v>18</c:v>
                </c:pt>
                <c:pt idx="36872">
                  <c:v>18</c:v>
                </c:pt>
                <c:pt idx="36873">
                  <c:v>18</c:v>
                </c:pt>
                <c:pt idx="36874">
                  <c:v>18</c:v>
                </c:pt>
                <c:pt idx="36875">
                  <c:v>18</c:v>
                </c:pt>
                <c:pt idx="36876">
                  <c:v>18</c:v>
                </c:pt>
                <c:pt idx="36877">
                  <c:v>18</c:v>
                </c:pt>
                <c:pt idx="36878">
                  <c:v>18</c:v>
                </c:pt>
                <c:pt idx="36879">
                  <c:v>18</c:v>
                </c:pt>
                <c:pt idx="36880">
                  <c:v>18</c:v>
                </c:pt>
                <c:pt idx="36881">
                  <c:v>18</c:v>
                </c:pt>
                <c:pt idx="36882">
                  <c:v>18</c:v>
                </c:pt>
                <c:pt idx="36883">
                  <c:v>18</c:v>
                </c:pt>
                <c:pt idx="36884">
                  <c:v>18</c:v>
                </c:pt>
                <c:pt idx="36885">
                  <c:v>18</c:v>
                </c:pt>
                <c:pt idx="36886">
                  <c:v>18</c:v>
                </c:pt>
                <c:pt idx="36887">
                  <c:v>18</c:v>
                </c:pt>
                <c:pt idx="36888">
                  <c:v>18</c:v>
                </c:pt>
                <c:pt idx="36889">
                  <c:v>18</c:v>
                </c:pt>
                <c:pt idx="36890">
                  <c:v>18</c:v>
                </c:pt>
                <c:pt idx="36891">
                  <c:v>18</c:v>
                </c:pt>
                <c:pt idx="36892">
                  <c:v>18</c:v>
                </c:pt>
                <c:pt idx="36893">
                  <c:v>18</c:v>
                </c:pt>
                <c:pt idx="36894">
                  <c:v>18</c:v>
                </c:pt>
                <c:pt idx="36895">
                  <c:v>18</c:v>
                </c:pt>
                <c:pt idx="36896">
                  <c:v>18</c:v>
                </c:pt>
                <c:pt idx="36897">
                  <c:v>18</c:v>
                </c:pt>
                <c:pt idx="36898">
                  <c:v>18</c:v>
                </c:pt>
                <c:pt idx="36899">
                  <c:v>18</c:v>
                </c:pt>
                <c:pt idx="36900">
                  <c:v>18</c:v>
                </c:pt>
                <c:pt idx="36901">
                  <c:v>18</c:v>
                </c:pt>
                <c:pt idx="36902">
                  <c:v>18</c:v>
                </c:pt>
                <c:pt idx="36903">
                  <c:v>18</c:v>
                </c:pt>
                <c:pt idx="36904">
                  <c:v>18</c:v>
                </c:pt>
                <c:pt idx="36905">
                  <c:v>18</c:v>
                </c:pt>
                <c:pt idx="36906">
                  <c:v>18</c:v>
                </c:pt>
                <c:pt idx="36907">
                  <c:v>18</c:v>
                </c:pt>
                <c:pt idx="36908">
                  <c:v>18</c:v>
                </c:pt>
                <c:pt idx="36909">
                  <c:v>18</c:v>
                </c:pt>
                <c:pt idx="36910">
                  <c:v>18</c:v>
                </c:pt>
                <c:pt idx="36911">
                  <c:v>18</c:v>
                </c:pt>
                <c:pt idx="36912">
                  <c:v>18</c:v>
                </c:pt>
                <c:pt idx="36913">
                  <c:v>18</c:v>
                </c:pt>
                <c:pt idx="36914">
                  <c:v>18</c:v>
                </c:pt>
                <c:pt idx="36915">
                  <c:v>18</c:v>
                </c:pt>
                <c:pt idx="36916">
                  <c:v>18</c:v>
                </c:pt>
                <c:pt idx="36917">
                  <c:v>18</c:v>
                </c:pt>
                <c:pt idx="36918">
                  <c:v>18</c:v>
                </c:pt>
                <c:pt idx="36919">
                  <c:v>18</c:v>
                </c:pt>
                <c:pt idx="36920">
                  <c:v>18</c:v>
                </c:pt>
                <c:pt idx="36921">
                  <c:v>18</c:v>
                </c:pt>
                <c:pt idx="36922">
                  <c:v>18</c:v>
                </c:pt>
                <c:pt idx="36923">
                  <c:v>18</c:v>
                </c:pt>
                <c:pt idx="36924">
                  <c:v>18</c:v>
                </c:pt>
                <c:pt idx="36925">
                  <c:v>18</c:v>
                </c:pt>
                <c:pt idx="36926">
                  <c:v>18</c:v>
                </c:pt>
                <c:pt idx="36927">
                  <c:v>18</c:v>
                </c:pt>
                <c:pt idx="36928">
                  <c:v>18</c:v>
                </c:pt>
                <c:pt idx="36929">
                  <c:v>18</c:v>
                </c:pt>
                <c:pt idx="36930">
                  <c:v>18</c:v>
                </c:pt>
                <c:pt idx="36931">
                  <c:v>18</c:v>
                </c:pt>
                <c:pt idx="36932">
                  <c:v>18</c:v>
                </c:pt>
                <c:pt idx="36933">
                  <c:v>18</c:v>
                </c:pt>
                <c:pt idx="36934">
                  <c:v>18</c:v>
                </c:pt>
                <c:pt idx="36935">
                  <c:v>18</c:v>
                </c:pt>
                <c:pt idx="36936">
                  <c:v>18</c:v>
                </c:pt>
                <c:pt idx="36937">
                  <c:v>18</c:v>
                </c:pt>
                <c:pt idx="36938">
                  <c:v>18</c:v>
                </c:pt>
                <c:pt idx="36939">
                  <c:v>18</c:v>
                </c:pt>
                <c:pt idx="36940">
                  <c:v>18</c:v>
                </c:pt>
                <c:pt idx="36941">
                  <c:v>18</c:v>
                </c:pt>
                <c:pt idx="36942">
                  <c:v>18</c:v>
                </c:pt>
                <c:pt idx="36943">
                  <c:v>18</c:v>
                </c:pt>
                <c:pt idx="36944">
                  <c:v>18</c:v>
                </c:pt>
                <c:pt idx="36945">
                  <c:v>18</c:v>
                </c:pt>
                <c:pt idx="36946">
                  <c:v>18</c:v>
                </c:pt>
                <c:pt idx="36947">
                  <c:v>18</c:v>
                </c:pt>
                <c:pt idx="36948">
                  <c:v>18</c:v>
                </c:pt>
                <c:pt idx="36949">
                  <c:v>18</c:v>
                </c:pt>
                <c:pt idx="36950">
                  <c:v>18</c:v>
                </c:pt>
                <c:pt idx="36951">
                  <c:v>18</c:v>
                </c:pt>
                <c:pt idx="36952">
                  <c:v>18</c:v>
                </c:pt>
                <c:pt idx="36953">
                  <c:v>18</c:v>
                </c:pt>
                <c:pt idx="36954">
                  <c:v>18</c:v>
                </c:pt>
                <c:pt idx="36955">
                  <c:v>18</c:v>
                </c:pt>
                <c:pt idx="36956">
                  <c:v>18</c:v>
                </c:pt>
                <c:pt idx="36957">
                  <c:v>18</c:v>
                </c:pt>
                <c:pt idx="36958">
                  <c:v>18</c:v>
                </c:pt>
                <c:pt idx="36959">
                  <c:v>18</c:v>
                </c:pt>
                <c:pt idx="36960">
                  <c:v>18</c:v>
                </c:pt>
                <c:pt idx="36961">
                  <c:v>18</c:v>
                </c:pt>
                <c:pt idx="36962">
                  <c:v>18</c:v>
                </c:pt>
                <c:pt idx="36963">
                  <c:v>18</c:v>
                </c:pt>
                <c:pt idx="36964">
                  <c:v>18</c:v>
                </c:pt>
                <c:pt idx="36965">
                  <c:v>18</c:v>
                </c:pt>
                <c:pt idx="36966">
                  <c:v>18</c:v>
                </c:pt>
                <c:pt idx="36967">
                  <c:v>18</c:v>
                </c:pt>
                <c:pt idx="36968">
                  <c:v>18</c:v>
                </c:pt>
                <c:pt idx="36969">
                  <c:v>18</c:v>
                </c:pt>
                <c:pt idx="36970">
                  <c:v>18</c:v>
                </c:pt>
                <c:pt idx="36971">
                  <c:v>18</c:v>
                </c:pt>
                <c:pt idx="36972">
                  <c:v>18</c:v>
                </c:pt>
                <c:pt idx="36973">
                  <c:v>18</c:v>
                </c:pt>
                <c:pt idx="36974">
                  <c:v>18</c:v>
                </c:pt>
                <c:pt idx="36975">
                  <c:v>18</c:v>
                </c:pt>
                <c:pt idx="36976">
                  <c:v>18</c:v>
                </c:pt>
                <c:pt idx="36977">
                  <c:v>18</c:v>
                </c:pt>
                <c:pt idx="36978">
                  <c:v>18</c:v>
                </c:pt>
                <c:pt idx="36979">
                  <c:v>18</c:v>
                </c:pt>
                <c:pt idx="36980">
                  <c:v>18</c:v>
                </c:pt>
                <c:pt idx="36981">
                  <c:v>18</c:v>
                </c:pt>
                <c:pt idx="36982">
                  <c:v>18</c:v>
                </c:pt>
                <c:pt idx="36983">
                  <c:v>18</c:v>
                </c:pt>
                <c:pt idx="36984">
                  <c:v>18</c:v>
                </c:pt>
                <c:pt idx="36985">
                  <c:v>18</c:v>
                </c:pt>
                <c:pt idx="36986">
                  <c:v>18</c:v>
                </c:pt>
                <c:pt idx="36987">
                  <c:v>18</c:v>
                </c:pt>
                <c:pt idx="36988">
                  <c:v>18</c:v>
                </c:pt>
                <c:pt idx="36989">
                  <c:v>18</c:v>
                </c:pt>
                <c:pt idx="36990">
                  <c:v>18</c:v>
                </c:pt>
                <c:pt idx="36991">
                  <c:v>18</c:v>
                </c:pt>
                <c:pt idx="36992">
                  <c:v>18</c:v>
                </c:pt>
                <c:pt idx="36993">
                  <c:v>18</c:v>
                </c:pt>
                <c:pt idx="36994">
                  <c:v>18</c:v>
                </c:pt>
                <c:pt idx="36995">
                  <c:v>18</c:v>
                </c:pt>
                <c:pt idx="36996">
                  <c:v>18</c:v>
                </c:pt>
                <c:pt idx="36997">
                  <c:v>18</c:v>
                </c:pt>
                <c:pt idx="36998">
                  <c:v>18</c:v>
                </c:pt>
                <c:pt idx="36999">
                  <c:v>18</c:v>
                </c:pt>
                <c:pt idx="37000">
                  <c:v>18</c:v>
                </c:pt>
                <c:pt idx="37001">
                  <c:v>18</c:v>
                </c:pt>
                <c:pt idx="37002">
                  <c:v>18</c:v>
                </c:pt>
                <c:pt idx="37003">
                  <c:v>18</c:v>
                </c:pt>
                <c:pt idx="37004">
                  <c:v>18</c:v>
                </c:pt>
                <c:pt idx="37005">
                  <c:v>18</c:v>
                </c:pt>
                <c:pt idx="37006">
                  <c:v>18</c:v>
                </c:pt>
                <c:pt idx="37007">
                  <c:v>18</c:v>
                </c:pt>
                <c:pt idx="37008">
                  <c:v>18</c:v>
                </c:pt>
                <c:pt idx="37009">
                  <c:v>18</c:v>
                </c:pt>
                <c:pt idx="37010">
                  <c:v>18</c:v>
                </c:pt>
                <c:pt idx="37011">
                  <c:v>18</c:v>
                </c:pt>
                <c:pt idx="37012">
                  <c:v>18</c:v>
                </c:pt>
                <c:pt idx="37013">
                  <c:v>18</c:v>
                </c:pt>
                <c:pt idx="37014">
                  <c:v>18</c:v>
                </c:pt>
                <c:pt idx="37015">
                  <c:v>18</c:v>
                </c:pt>
                <c:pt idx="37016">
                  <c:v>18</c:v>
                </c:pt>
                <c:pt idx="37017">
                  <c:v>18</c:v>
                </c:pt>
                <c:pt idx="37018">
                  <c:v>18</c:v>
                </c:pt>
                <c:pt idx="37019">
                  <c:v>18</c:v>
                </c:pt>
                <c:pt idx="37020">
                  <c:v>18</c:v>
                </c:pt>
                <c:pt idx="37021">
                  <c:v>18</c:v>
                </c:pt>
                <c:pt idx="37022">
                  <c:v>18</c:v>
                </c:pt>
                <c:pt idx="37023">
                  <c:v>18</c:v>
                </c:pt>
                <c:pt idx="37024">
                  <c:v>18</c:v>
                </c:pt>
                <c:pt idx="37025">
                  <c:v>18</c:v>
                </c:pt>
                <c:pt idx="37026">
                  <c:v>18</c:v>
                </c:pt>
                <c:pt idx="37027">
                  <c:v>18</c:v>
                </c:pt>
                <c:pt idx="37028">
                  <c:v>18</c:v>
                </c:pt>
                <c:pt idx="37029">
                  <c:v>18</c:v>
                </c:pt>
                <c:pt idx="37030">
                  <c:v>18</c:v>
                </c:pt>
                <c:pt idx="37031">
                  <c:v>18</c:v>
                </c:pt>
                <c:pt idx="37032">
                  <c:v>18</c:v>
                </c:pt>
                <c:pt idx="37033">
                  <c:v>18</c:v>
                </c:pt>
                <c:pt idx="37034">
                  <c:v>18</c:v>
                </c:pt>
                <c:pt idx="37035">
                  <c:v>18</c:v>
                </c:pt>
                <c:pt idx="37036">
                  <c:v>18</c:v>
                </c:pt>
                <c:pt idx="37037">
                  <c:v>18</c:v>
                </c:pt>
                <c:pt idx="37038">
                  <c:v>18</c:v>
                </c:pt>
                <c:pt idx="37039">
                  <c:v>18</c:v>
                </c:pt>
                <c:pt idx="37040">
                  <c:v>18</c:v>
                </c:pt>
                <c:pt idx="37041">
                  <c:v>18</c:v>
                </c:pt>
                <c:pt idx="37042">
                  <c:v>18</c:v>
                </c:pt>
                <c:pt idx="37043">
                  <c:v>18</c:v>
                </c:pt>
                <c:pt idx="37044">
                  <c:v>18</c:v>
                </c:pt>
                <c:pt idx="37045">
                  <c:v>18</c:v>
                </c:pt>
                <c:pt idx="37046">
                  <c:v>18</c:v>
                </c:pt>
                <c:pt idx="37047">
                  <c:v>18</c:v>
                </c:pt>
                <c:pt idx="37048">
                  <c:v>18</c:v>
                </c:pt>
                <c:pt idx="37049">
                  <c:v>18</c:v>
                </c:pt>
                <c:pt idx="37050">
                  <c:v>18</c:v>
                </c:pt>
                <c:pt idx="37051">
                  <c:v>18</c:v>
                </c:pt>
                <c:pt idx="37052">
                  <c:v>18</c:v>
                </c:pt>
                <c:pt idx="37053">
                  <c:v>18</c:v>
                </c:pt>
                <c:pt idx="37054">
                  <c:v>18</c:v>
                </c:pt>
                <c:pt idx="37055">
                  <c:v>18</c:v>
                </c:pt>
                <c:pt idx="37056">
                  <c:v>18</c:v>
                </c:pt>
                <c:pt idx="37057">
                  <c:v>18</c:v>
                </c:pt>
                <c:pt idx="37058">
                  <c:v>18</c:v>
                </c:pt>
                <c:pt idx="37059">
                  <c:v>18</c:v>
                </c:pt>
                <c:pt idx="37060">
                  <c:v>18</c:v>
                </c:pt>
                <c:pt idx="37061">
                  <c:v>18</c:v>
                </c:pt>
                <c:pt idx="37062">
                  <c:v>18</c:v>
                </c:pt>
                <c:pt idx="37063">
                  <c:v>18</c:v>
                </c:pt>
                <c:pt idx="37064">
                  <c:v>18</c:v>
                </c:pt>
                <c:pt idx="37065">
                  <c:v>18</c:v>
                </c:pt>
                <c:pt idx="37066">
                  <c:v>18</c:v>
                </c:pt>
                <c:pt idx="37067">
                  <c:v>18</c:v>
                </c:pt>
                <c:pt idx="37068">
                  <c:v>18</c:v>
                </c:pt>
                <c:pt idx="37069">
                  <c:v>18</c:v>
                </c:pt>
                <c:pt idx="37070">
                  <c:v>18</c:v>
                </c:pt>
                <c:pt idx="37071">
                  <c:v>18</c:v>
                </c:pt>
                <c:pt idx="37072">
                  <c:v>18</c:v>
                </c:pt>
                <c:pt idx="37073">
                  <c:v>18</c:v>
                </c:pt>
                <c:pt idx="37074">
                  <c:v>18</c:v>
                </c:pt>
                <c:pt idx="37075">
                  <c:v>18</c:v>
                </c:pt>
                <c:pt idx="37076">
                  <c:v>18</c:v>
                </c:pt>
                <c:pt idx="37077">
                  <c:v>18</c:v>
                </c:pt>
                <c:pt idx="37078">
                  <c:v>18</c:v>
                </c:pt>
                <c:pt idx="37079">
                  <c:v>18</c:v>
                </c:pt>
                <c:pt idx="37080">
                  <c:v>18</c:v>
                </c:pt>
                <c:pt idx="37081">
                  <c:v>18</c:v>
                </c:pt>
                <c:pt idx="37082">
                  <c:v>18</c:v>
                </c:pt>
                <c:pt idx="37083">
                  <c:v>18</c:v>
                </c:pt>
                <c:pt idx="37084">
                  <c:v>18</c:v>
                </c:pt>
                <c:pt idx="37085">
                  <c:v>18</c:v>
                </c:pt>
                <c:pt idx="37086">
                  <c:v>18</c:v>
                </c:pt>
                <c:pt idx="37087">
                  <c:v>18</c:v>
                </c:pt>
                <c:pt idx="37088">
                  <c:v>18</c:v>
                </c:pt>
                <c:pt idx="37089">
                  <c:v>18</c:v>
                </c:pt>
                <c:pt idx="37090">
                  <c:v>18</c:v>
                </c:pt>
                <c:pt idx="37091">
                  <c:v>18</c:v>
                </c:pt>
                <c:pt idx="37092">
                  <c:v>18</c:v>
                </c:pt>
                <c:pt idx="37093">
                  <c:v>18</c:v>
                </c:pt>
                <c:pt idx="37094">
                  <c:v>18</c:v>
                </c:pt>
                <c:pt idx="37095">
                  <c:v>18</c:v>
                </c:pt>
                <c:pt idx="37096">
                  <c:v>18</c:v>
                </c:pt>
                <c:pt idx="37097">
                  <c:v>18</c:v>
                </c:pt>
                <c:pt idx="37098">
                  <c:v>18</c:v>
                </c:pt>
                <c:pt idx="37099">
                  <c:v>18</c:v>
                </c:pt>
                <c:pt idx="37100">
                  <c:v>18</c:v>
                </c:pt>
                <c:pt idx="37101">
                  <c:v>18</c:v>
                </c:pt>
                <c:pt idx="37102">
                  <c:v>18</c:v>
                </c:pt>
                <c:pt idx="37103">
                  <c:v>18</c:v>
                </c:pt>
                <c:pt idx="37104">
                  <c:v>18</c:v>
                </c:pt>
                <c:pt idx="37105">
                  <c:v>18</c:v>
                </c:pt>
                <c:pt idx="37106">
                  <c:v>18</c:v>
                </c:pt>
                <c:pt idx="37107">
                  <c:v>18</c:v>
                </c:pt>
                <c:pt idx="37108">
                  <c:v>18</c:v>
                </c:pt>
                <c:pt idx="37109">
                  <c:v>18</c:v>
                </c:pt>
                <c:pt idx="37110">
                  <c:v>18</c:v>
                </c:pt>
                <c:pt idx="37111">
                  <c:v>18</c:v>
                </c:pt>
                <c:pt idx="37112">
                  <c:v>18</c:v>
                </c:pt>
                <c:pt idx="37113">
                  <c:v>18</c:v>
                </c:pt>
                <c:pt idx="37114">
                  <c:v>18</c:v>
                </c:pt>
                <c:pt idx="37115">
                  <c:v>18</c:v>
                </c:pt>
                <c:pt idx="37116">
                  <c:v>18</c:v>
                </c:pt>
                <c:pt idx="37117">
                  <c:v>18</c:v>
                </c:pt>
                <c:pt idx="37118">
                  <c:v>18</c:v>
                </c:pt>
                <c:pt idx="37119">
                  <c:v>18</c:v>
                </c:pt>
                <c:pt idx="37120">
                  <c:v>18</c:v>
                </c:pt>
                <c:pt idx="37121">
                  <c:v>18</c:v>
                </c:pt>
                <c:pt idx="37122">
                  <c:v>18</c:v>
                </c:pt>
                <c:pt idx="37123">
                  <c:v>18</c:v>
                </c:pt>
                <c:pt idx="37124">
                  <c:v>18</c:v>
                </c:pt>
                <c:pt idx="37125">
                  <c:v>18</c:v>
                </c:pt>
                <c:pt idx="37126">
                  <c:v>18</c:v>
                </c:pt>
                <c:pt idx="37127">
                  <c:v>18</c:v>
                </c:pt>
                <c:pt idx="37128">
                  <c:v>18</c:v>
                </c:pt>
                <c:pt idx="37129">
                  <c:v>18</c:v>
                </c:pt>
                <c:pt idx="37130">
                  <c:v>18</c:v>
                </c:pt>
                <c:pt idx="37131">
                  <c:v>18</c:v>
                </c:pt>
                <c:pt idx="37132">
                  <c:v>18</c:v>
                </c:pt>
                <c:pt idx="37133">
                  <c:v>18</c:v>
                </c:pt>
                <c:pt idx="37134">
                  <c:v>18</c:v>
                </c:pt>
                <c:pt idx="37135">
                  <c:v>18</c:v>
                </c:pt>
                <c:pt idx="37136">
                  <c:v>18</c:v>
                </c:pt>
                <c:pt idx="37137">
                  <c:v>18</c:v>
                </c:pt>
                <c:pt idx="37138">
                  <c:v>18</c:v>
                </c:pt>
                <c:pt idx="37139">
                  <c:v>18</c:v>
                </c:pt>
                <c:pt idx="37140">
                  <c:v>18</c:v>
                </c:pt>
                <c:pt idx="37141">
                  <c:v>18</c:v>
                </c:pt>
                <c:pt idx="37142">
                  <c:v>18</c:v>
                </c:pt>
                <c:pt idx="37143">
                  <c:v>18</c:v>
                </c:pt>
                <c:pt idx="37144">
                  <c:v>18</c:v>
                </c:pt>
                <c:pt idx="37145">
                  <c:v>18</c:v>
                </c:pt>
                <c:pt idx="37146">
                  <c:v>18</c:v>
                </c:pt>
                <c:pt idx="37147">
                  <c:v>18</c:v>
                </c:pt>
                <c:pt idx="37148">
                  <c:v>18</c:v>
                </c:pt>
                <c:pt idx="37149">
                  <c:v>18</c:v>
                </c:pt>
                <c:pt idx="37150">
                  <c:v>18</c:v>
                </c:pt>
                <c:pt idx="37151">
                  <c:v>18</c:v>
                </c:pt>
                <c:pt idx="37152">
                  <c:v>18</c:v>
                </c:pt>
                <c:pt idx="37153">
                  <c:v>18</c:v>
                </c:pt>
                <c:pt idx="37154">
                  <c:v>18</c:v>
                </c:pt>
                <c:pt idx="37155">
                  <c:v>18</c:v>
                </c:pt>
                <c:pt idx="37156">
                  <c:v>18</c:v>
                </c:pt>
                <c:pt idx="37157">
                  <c:v>18</c:v>
                </c:pt>
                <c:pt idx="37158">
                  <c:v>18</c:v>
                </c:pt>
                <c:pt idx="37159">
                  <c:v>18</c:v>
                </c:pt>
                <c:pt idx="37160">
                  <c:v>18</c:v>
                </c:pt>
                <c:pt idx="37161">
                  <c:v>18</c:v>
                </c:pt>
                <c:pt idx="37162">
                  <c:v>18</c:v>
                </c:pt>
                <c:pt idx="37163">
                  <c:v>18</c:v>
                </c:pt>
                <c:pt idx="37164">
                  <c:v>18</c:v>
                </c:pt>
                <c:pt idx="37165">
                  <c:v>18</c:v>
                </c:pt>
                <c:pt idx="37166">
                  <c:v>18</c:v>
                </c:pt>
                <c:pt idx="37167">
                  <c:v>18</c:v>
                </c:pt>
                <c:pt idx="37168">
                  <c:v>18</c:v>
                </c:pt>
                <c:pt idx="37169">
                  <c:v>18</c:v>
                </c:pt>
                <c:pt idx="37170">
                  <c:v>18</c:v>
                </c:pt>
                <c:pt idx="37171">
                  <c:v>18</c:v>
                </c:pt>
                <c:pt idx="37172">
                  <c:v>18</c:v>
                </c:pt>
                <c:pt idx="37173">
                  <c:v>18</c:v>
                </c:pt>
                <c:pt idx="37174">
                  <c:v>18</c:v>
                </c:pt>
                <c:pt idx="37175">
                  <c:v>18</c:v>
                </c:pt>
                <c:pt idx="37176">
                  <c:v>18</c:v>
                </c:pt>
                <c:pt idx="37177">
                  <c:v>18</c:v>
                </c:pt>
                <c:pt idx="37178">
                  <c:v>18</c:v>
                </c:pt>
                <c:pt idx="37179">
                  <c:v>18</c:v>
                </c:pt>
                <c:pt idx="37180">
                  <c:v>18</c:v>
                </c:pt>
                <c:pt idx="37181">
                  <c:v>18</c:v>
                </c:pt>
                <c:pt idx="37182">
                  <c:v>18</c:v>
                </c:pt>
                <c:pt idx="37183">
                  <c:v>18</c:v>
                </c:pt>
                <c:pt idx="37184">
                  <c:v>18</c:v>
                </c:pt>
                <c:pt idx="37185">
                  <c:v>18</c:v>
                </c:pt>
                <c:pt idx="37186">
                  <c:v>18</c:v>
                </c:pt>
                <c:pt idx="37187">
                  <c:v>18</c:v>
                </c:pt>
                <c:pt idx="37188">
                  <c:v>18</c:v>
                </c:pt>
                <c:pt idx="37189">
                  <c:v>18</c:v>
                </c:pt>
                <c:pt idx="37190">
                  <c:v>18</c:v>
                </c:pt>
                <c:pt idx="37191">
                  <c:v>18</c:v>
                </c:pt>
                <c:pt idx="37192">
                  <c:v>18</c:v>
                </c:pt>
                <c:pt idx="37193">
                  <c:v>18</c:v>
                </c:pt>
                <c:pt idx="37194">
                  <c:v>18</c:v>
                </c:pt>
                <c:pt idx="37195">
                  <c:v>18</c:v>
                </c:pt>
                <c:pt idx="37196">
                  <c:v>18</c:v>
                </c:pt>
                <c:pt idx="37197">
                  <c:v>18</c:v>
                </c:pt>
                <c:pt idx="37198">
                  <c:v>18</c:v>
                </c:pt>
                <c:pt idx="37199">
                  <c:v>18</c:v>
                </c:pt>
                <c:pt idx="37200">
                  <c:v>18</c:v>
                </c:pt>
                <c:pt idx="37201">
                  <c:v>18</c:v>
                </c:pt>
                <c:pt idx="37202">
                  <c:v>18</c:v>
                </c:pt>
                <c:pt idx="37203">
                  <c:v>18</c:v>
                </c:pt>
                <c:pt idx="37204">
                  <c:v>18</c:v>
                </c:pt>
                <c:pt idx="37205">
                  <c:v>18</c:v>
                </c:pt>
                <c:pt idx="37206">
                  <c:v>18</c:v>
                </c:pt>
                <c:pt idx="37207">
                  <c:v>18</c:v>
                </c:pt>
                <c:pt idx="37208">
                  <c:v>18</c:v>
                </c:pt>
                <c:pt idx="37209">
                  <c:v>18</c:v>
                </c:pt>
                <c:pt idx="37210">
                  <c:v>18</c:v>
                </c:pt>
                <c:pt idx="37211">
                  <c:v>18</c:v>
                </c:pt>
                <c:pt idx="37212">
                  <c:v>18</c:v>
                </c:pt>
                <c:pt idx="37213">
                  <c:v>18</c:v>
                </c:pt>
                <c:pt idx="37214">
                  <c:v>18</c:v>
                </c:pt>
                <c:pt idx="37215">
                  <c:v>18</c:v>
                </c:pt>
                <c:pt idx="37216">
                  <c:v>18</c:v>
                </c:pt>
                <c:pt idx="37217">
                  <c:v>18</c:v>
                </c:pt>
                <c:pt idx="37218">
                  <c:v>18</c:v>
                </c:pt>
                <c:pt idx="37219">
                  <c:v>18</c:v>
                </c:pt>
                <c:pt idx="37220">
                  <c:v>18</c:v>
                </c:pt>
                <c:pt idx="37221">
                  <c:v>18</c:v>
                </c:pt>
                <c:pt idx="37222">
                  <c:v>18</c:v>
                </c:pt>
                <c:pt idx="37223">
                  <c:v>18</c:v>
                </c:pt>
                <c:pt idx="37224">
                  <c:v>18</c:v>
                </c:pt>
                <c:pt idx="37225">
                  <c:v>18</c:v>
                </c:pt>
                <c:pt idx="37226">
                  <c:v>18</c:v>
                </c:pt>
                <c:pt idx="37227">
                  <c:v>18</c:v>
                </c:pt>
                <c:pt idx="37228">
                  <c:v>18</c:v>
                </c:pt>
                <c:pt idx="37229">
                  <c:v>18</c:v>
                </c:pt>
                <c:pt idx="37230">
                  <c:v>18</c:v>
                </c:pt>
                <c:pt idx="37231">
                  <c:v>18</c:v>
                </c:pt>
                <c:pt idx="37232">
                  <c:v>18</c:v>
                </c:pt>
                <c:pt idx="37233">
                  <c:v>18</c:v>
                </c:pt>
                <c:pt idx="37234">
                  <c:v>18</c:v>
                </c:pt>
                <c:pt idx="37235">
                  <c:v>18</c:v>
                </c:pt>
                <c:pt idx="37236">
                  <c:v>18</c:v>
                </c:pt>
                <c:pt idx="37237">
                  <c:v>18</c:v>
                </c:pt>
                <c:pt idx="37238">
                  <c:v>18</c:v>
                </c:pt>
                <c:pt idx="37239">
                  <c:v>18</c:v>
                </c:pt>
                <c:pt idx="37240">
                  <c:v>18</c:v>
                </c:pt>
                <c:pt idx="37241">
                  <c:v>18</c:v>
                </c:pt>
                <c:pt idx="37242">
                  <c:v>18</c:v>
                </c:pt>
                <c:pt idx="37243">
                  <c:v>18</c:v>
                </c:pt>
                <c:pt idx="37244">
                  <c:v>18</c:v>
                </c:pt>
                <c:pt idx="37245">
                  <c:v>18</c:v>
                </c:pt>
                <c:pt idx="37246">
                  <c:v>18</c:v>
                </c:pt>
                <c:pt idx="37247">
                  <c:v>18</c:v>
                </c:pt>
                <c:pt idx="37248">
                  <c:v>18</c:v>
                </c:pt>
                <c:pt idx="37249">
                  <c:v>18</c:v>
                </c:pt>
                <c:pt idx="37250">
                  <c:v>18</c:v>
                </c:pt>
                <c:pt idx="37251">
                  <c:v>18</c:v>
                </c:pt>
                <c:pt idx="37252">
                  <c:v>18</c:v>
                </c:pt>
                <c:pt idx="37253">
                  <c:v>18</c:v>
                </c:pt>
                <c:pt idx="37254">
                  <c:v>18</c:v>
                </c:pt>
                <c:pt idx="37255">
                  <c:v>18</c:v>
                </c:pt>
                <c:pt idx="37256">
                  <c:v>18</c:v>
                </c:pt>
                <c:pt idx="37257">
                  <c:v>18</c:v>
                </c:pt>
                <c:pt idx="37258">
                  <c:v>18</c:v>
                </c:pt>
                <c:pt idx="37259">
                  <c:v>18</c:v>
                </c:pt>
                <c:pt idx="37260">
                  <c:v>18</c:v>
                </c:pt>
                <c:pt idx="37261">
                  <c:v>18</c:v>
                </c:pt>
                <c:pt idx="37262">
                  <c:v>18</c:v>
                </c:pt>
                <c:pt idx="37263">
                  <c:v>18</c:v>
                </c:pt>
                <c:pt idx="37264">
                  <c:v>18</c:v>
                </c:pt>
                <c:pt idx="37265">
                  <c:v>18</c:v>
                </c:pt>
                <c:pt idx="37266">
                  <c:v>18</c:v>
                </c:pt>
                <c:pt idx="37267">
                  <c:v>18</c:v>
                </c:pt>
                <c:pt idx="37268">
                  <c:v>18</c:v>
                </c:pt>
                <c:pt idx="37269">
                  <c:v>18</c:v>
                </c:pt>
                <c:pt idx="37270">
                  <c:v>18</c:v>
                </c:pt>
                <c:pt idx="37271">
                  <c:v>18</c:v>
                </c:pt>
                <c:pt idx="37272">
                  <c:v>18</c:v>
                </c:pt>
                <c:pt idx="37273">
                  <c:v>18</c:v>
                </c:pt>
                <c:pt idx="37274">
                  <c:v>18</c:v>
                </c:pt>
                <c:pt idx="37275">
                  <c:v>18</c:v>
                </c:pt>
                <c:pt idx="37276">
                  <c:v>18</c:v>
                </c:pt>
                <c:pt idx="37277">
                  <c:v>18</c:v>
                </c:pt>
                <c:pt idx="37278">
                  <c:v>18</c:v>
                </c:pt>
                <c:pt idx="37279">
                  <c:v>18</c:v>
                </c:pt>
                <c:pt idx="37280">
                  <c:v>18</c:v>
                </c:pt>
                <c:pt idx="37281">
                  <c:v>18</c:v>
                </c:pt>
                <c:pt idx="37282">
                  <c:v>18</c:v>
                </c:pt>
                <c:pt idx="37283">
                  <c:v>18</c:v>
                </c:pt>
                <c:pt idx="37284">
                  <c:v>18</c:v>
                </c:pt>
                <c:pt idx="37285">
                  <c:v>18</c:v>
                </c:pt>
                <c:pt idx="37286">
                  <c:v>18</c:v>
                </c:pt>
                <c:pt idx="37287">
                  <c:v>18</c:v>
                </c:pt>
                <c:pt idx="37288">
                  <c:v>18</c:v>
                </c:pt>
                <c:pt idx="37289">
                  <c:v>18</c:v>
                </c:pt>
                <c:pt idx="37290">
                  <c:v>18</c:v>
                </c:pt>
                <c:pt idx="37291">
                  <c:v>18</c:v>
                </c:pt>
                <c:pt idx="37292">
                  <c:v>18</c:v>
                </c:pt>
                <c:pt idx="37293">
                  <c:v>18</c:v>
                </c:pt>
                <c:pt idx="37294">
                  <c:v>18</c:v>
                </c:pt>
                <c:pt idx="37295">
                  <c:v>18</c:v>
                </c:pt>
                <c:pt idx="37296">
                  <c:v>18</c:v>
                </c:pt>
                <c:pt idx="37297">
                  <c:v>18</c:v>
                </c:pt>
                <c:pt idx="37298">
                  <c:v>18</c:v>
                </c:pt>
                <c:pt idx="37299">
                  <c:v>18</c:v>
                </c:pt>
                <c:pt idx="37300">
                  <c:v>18</c:v>
                </c:pt>
                <c:pt idx="37301">
                  <c:v>18</c:v>
                </c:pt>
                <c:pt idx="37302">
                  <c:v>18</c:v>
                </c:pt>
                <c:pt idx="37303">
                  <c:v>18</c:v>
                </c:pt>
                <c:pt idx="37304">
                  <c:v>18</c:v>
                </c:pt>
                <c:pt idx="37305">
                  <c:v>18</c:v>
                </c:pt>
                <c:pt idx="37306">
                  <c:v>18</c:v>
                </c:pt>
                <c:pt idx="37307">
                  <c:v>18</c:v>
                </c:pt>
                <c:pt idx="37308">
                  <c:v>18</c:v>
                </c:pt>
                <c:pt idx="37309">
                  <c:v>18</c:v>
                </c:pt>
                <c:pt idx="37310">
                  <c:v>18</c:v>
                </c:pt>
                <c:pt idx="37311">
                  <c:v>18</c:v>
                </c:pt>
                <c:pt idx="37312">
                  <c:v>18</c:v>
                </c:pt>
                <c:pt idx="37313">
                  <c:v>18</c:v>
                </c:pt>
                <c:pt idx="37314">
                  <c:v>18</c:v>
                </c:pt>
                <c:pt idx="37315">
                  <c:v>18</c:v>
                </c:pt>
                <c:pt idx="37316">
                  <c:v>18</c:v>
                </c:pt>
                <c:pt idx="37317">
                  <c:v>18</c:v>
                </c:pt>
                <c:pt idx="37318">
                  <c:v>18</c:v>
                </c:pt>
                <c:pt idx="37319">
                  <c:v>18</c:v>
                </c:pt>
                <c:pt idx="37320">
                  <c:v>18</c:v>
                </c:pt>
                <c:pt idx="37321">
                  <c:v>18</c:v>
                </c:pt>
                <c:pt idx="37322">
                  <c:v>18</c:v>
                </c:pt>
                <c:pt idx="37323">
                  <c:v>18</c:v>
                </c:pt>
                <c:pt idx="37324">
                  <c:v>18</c:v>
                </c:pt>
                <c:pt idx="37325">
                  <c:v>18</c:v>
                </c:pt>
                <c:pt idx="37326">
                  <c:v>18</c:v>
                </c:pt>
                <c:pt idx="37327">
                  <c:v>18</c:v>
                </c:pt>
                <c:pt idx="37328">
                  <c:v>18</c:v>
                </c:pt>
                <c:pt idx="37329">
                  <c:v>18</c:v>
                </c:pt>
                <c:pt idx="37330">
                  <c:v>18</c:v>
                </c:pt>
                <c:pt idx="37331">
                  <c:v>18</c:v>
                </c:pt>
                <c:pt idx="37332">
                  <c:v>18</c:v>
                </c:pt>
                <c:pt idx="37333">
                  <c:v>18</c:v>
                </c:pt>
                <c:pt idx="37334">
                  <c:v>18</c:v>
                </c:pt>
                <c:pt idx="37335">
                  <c:v>18</c:v>
                </c:pt>
                <c:pt idx="37336">
                  <c:v>18</c:v>
                </c:pt>
                <c:pt idx="37337">
                  <c:v>18</c:v>
                </c:pt>
                <c:pt idx="37338">
                  <c:v>18</c:v>
                </c:pt>
                <c:pt idx="37339">
                  <c:v>18</c:v>
                </c:pt>
                <c:pt idx="37340">
                  <c:v>18</c:v>
                </c:pt>
                <c:pt idx="37341">
                  <c:v>18</c:v>
                </c:pt>
                <c:pt idx="37342">
                  <c:v>18</c:v>
                </c:pt>
                <c:pt idx="37343">
                  <c:v>18</c:v>
                </c:pt>
                <c:pt idx="37344">
                  <c:v>18</c:v>
                </c:pt>
                <c:pt idx="37345">
                  <c:v>18</c:v>
                </c:pt>
                <c:pt idx="37346">
                  <c:v>18</c:v>
                </c:pt>
                <c:pt idx="37347">
                  <c:v>18</c:v>
                </c:pt>
                <c:pt idx="37348">
                  <c:v>18</c:v>
                </c:pt>
                <c:pt idx="37349">
                  <c:v>18</c:v>
                </c:pt>
                <c:pt idx="37350">
                  <c:v>18</c:v>
                </c:pt>
                <c:pt idx="37351">
                  <c:v>18</c:v>
                </c:pt>
                <c:pt idx="37352">
                  <c:v>18</c:v>
                </c:pt>
                <c:pt idx="37353">
                  <c:v>18</c:v>
                </c:pt>
                <c:pt idx="37354">
                  <c:v>18</c:v>
                </c:pt>
                <c:pt idx="37355">
                  <c:v>18</c:v>
                </c:pt>
                <c:pt idx="37356">
                  <c:v>18</c:v>
                </c:pt>
                <c:pt idx="37357">
                  <c:v>18</c:v>
                </c:pt>
                <c:pt idx="37358">
                  <c:v>18</c:v>
                </c:pt>
                <c:pt idx="37359">
                  <c:v>18</c:v>
                </c:pt>
                <c:pt idx="37360">
                  <c:v>18</c:v>
                </c:pt>
                <c:pt idx="37361">
                  <c:v>18</c:v>
                </c:pt>
                <c:pt idx="37362">
                  <c:v>18</c:v>
                </c:pt>
                <c:pt idx="37363">
                  <c:v>18</c:v>
                </c:pt>
                <c:pt idx="37364">
                  <c:v>18</c:v>
                </c:pt>
                <c:pt idx="37365">
                  <c:v>18</c:v>
                </c:pt>
                <c:pt idx="37366">
                  <c:v>18</c:v>
                </c:pt>
                <c:pt idx="37367">
                  <c:v>18</c:v>
                </c:pt>
                <c:pt idx="37368">
                  <c:v>18</c:v>
                </c:pt>
                <c:pt idx="37369">
                  <c:v>18</c:v>
                </c:pt>
                <c:pt idx="37370">
                  <c:v>18</c:v>
                </c:pt>
                <c:pt idx="37371">
                  <c:v>18</c:v>
                </c:pt>
                <c:pt idx="37372">
                  <c:v>18</c:v>
                </c:pt>
                <c:pt idx="37373">
                  <c:v>18</c:v>
                </c:pt>
                <c:pt idx="37374">
                  <c:v>18</c:v>
                </c:pt>
                <c:pt idx="37375">
                  <c:v>18</c:v>
                </c:pt>
                <c:pt idx="37376">
                  <c:v>18</c:v>
                </c:pt>
                <c:pt idx="37377">
                  <c:v>18</c:v>
                </c:pt>
                <c:pt idx="37378">
                  <c:v>18</c:v>
                </c:pt>
                <c:pt idx="37379">
                  <c:v>18</c:v>
                </c:pt>
                <c:pt idx="37380">
                  <c:v>18</c:v>
                </c:pt>
                <c:pt idx="37381">
                  <c:v>18</c:v>
                </c:pt>
                <c:pt idx="37382">
                  <c:v>18</c:v>
                </c:pt>
                <c:pt idx="37383">
                  <c:v>18</c:v>
                </c:pt>
                <c:pt idx="37384">
                  <c:v>18</c:v>
                </c:pt>
                <c:pt idx="37385">
                  <c:v>18</c:v>
                </c:pt>
                <c:pt idx="37386">
                  <c:v>18</c:v>
                </c:pt>
                <c:pt idx="37387">
                  <c:v>18</c:v>
                </c:pt>
                <c:pt idx="37388">
                  <c:v>18</c:v>
                </c:pt>
                <c:pt idx="37389">
                  <c:v>18</c:v>
                </c:pt>
                <c:pt idx="37390">
                  <c:v>18</c:v>
                </c:pt>
                <c:pt idx="37391">
                  <c:v>18</c:v>
                </c:pt>
                <c:pt idx="37392">
                  <c:v>18</c:v>
                </c:pt>
                <c:pt idx="37393">
                  <c:v>18</c:v>
                </c:pt>
                <c:pt idx="37394">
                  <c:v>18</c:v>
                </c:pt>
                <c:pt idx="37395">
                  <c:v>18</c:v>
                </c:pt>
                <c:pt idx="37396">
                  <c:v>18</c:v>
                </c:pt>
                <c:pt idx="37397">
                  <c:v>18</c:v>
                </c:pt>
                <c:pt idx="37398">
                  <c:v>18</c:v>
                </c:pt>
                <c:pt idx="37399">
                  <c:v>18</c:v>
                </c:pt>
                <c:pt idx="37400">
                  <c:v>18</c:v>
                </c:pt>
                <c:pt idx="37401">
                  <c:v>18</c:v>
                </c:pt>
                <c:pt idx="37402">
                  <c:v>18</c:v>
                </c:pt>
                <c:pt idx="37403">
                  <c:v>18</c:v>
                </c:pt>
                <c:pt idx="37404">
                  <c:v>18</c:v>
                </c:pt>
                <c:pt idx="37405">
                  <c:v>18</c:v>
                </c:pt>
                <c:pt idx="37406">
                  <c:v>18</c:v>
                </c:pt>
                <c:pt idx="37407">
                  <c:v>18</c:v>
                </c:pt>
                <c:pt idx="37408">
                  <c:v>18</c:v>
                </c:pt>
                <c:pt idx="37409">
                  <c:v>18</c:v>
                </c:pt>
                <c:pt idx="37410">
                  <c:v>18</c:v>
                </c:pt>
                <c:pt idx="37411">
                  <c:v>18</c:v>
                </c:pt>
                <c:pt idx="37412">
                  <c:v>18</c:v>
                </c:pt>
                <c:pt idx="37413">
                  <c:v>18</c:v>
                </c:pt>
                <c:pt idx="37414">
                  <c:v>18</c:v>
                </c:pt>
                <c:pt idx="37415">
                  <c:v>18</c:v>
                </c:pt>
                <c:pt idx="37416">
                  <c:v>18</c:v>
                </c:pt>
                <c:pt idx="37417">
                  <c:v>18</c:v>
                </c:pt>
                <c:pt idx="37418">
                  <c:v>18</c:v>
                </c:pt>
                <c:pt idx="37419">
                  <c:v>18</c:v>
                </c:pt>
                <c:pt idx="37420">
                  <c:v>18</c:v>
                </c:pt>
                <c:pt idx="37421">
                  <c:v>18</c:v>
                </c:pt>
                <c:pt idx="37422">
                  <c:v>18</c:v>
                </c:pt>
                <c:pt idx="37423">
                  <c:v>18</c:v>
                </c:pt>
                <c:pt idx="37424">
                  <c:v>18</c:v>
                </c:pt>
                <c:pt idx="37425">
                  <c:v>18</c:v>
                </c:pt>
                <c:pt idx="37426">
                  <c:v>18</c:v>
                </c:pt>
                <c:pt idx="37427">
                  <c:v>18</c:v>
                </c:pt>
                <c:pt idx="37428">
                  <c:v>18</c:v>
                </c:pt>
                <c:pt idx="37429">
                  <c:v>18</c:v>
                </c:pt>
                <c:pt idx="37430">
                  <c:v>18</c:v>
                </c:pt>
                <c:pt idx="37431">
                  <c:v>18</c:v>
                </c:pt>
                <c:pt idx="37432">
                  <c:v>18</c:v>
                </c:pt>
                <c:pt idx="37433">
                  <c:v>18</c:v>
                </c:pt>
                <c:pt idx="37434">
                  <c:v>18</c:v>
                </c:pt>
                <c:pt idx="37435">
                  <c:v>18</c:v>
                </c:pt>
                <c:pt idx="37436">
                  <c:v>18</c:v>
                </c:pt>
                <c:pt idx="37437">
                  <c:v>18</c:v>
                </c:pt>
                <c:pt idx="37438">
                  <c:v>18</c:v>
                </c:pt>
                <c:pt idx="37439">
                  <c:v>18</c:v>
                </c:pt>
                <c:pt idx="37440">
                  <c:v>18</c:v>
                </c:pt>
                <c:pt idx="37441">
                  <c:v>18</c:v>
                </c:pt>
                <c:pt idx="37442">
                  <c:v>18</c:v>
                </c:pt>
                <c:pt idx="37443">
                  <c:v>18</c:v>
                </c:pt>
                <c:pt idx="37444">
                  <c:v>18</c:v>
                </c:pt>
                <c:pt idx="37445">
                  <c:v>18</c:v>
                </c:pt>
                <c:pt idx="37446">
                  <c:v>18</c:v>
                </c:pt>
                <c:pt idx="37447">
                  <c:v>18</c:v>
                </c:pt>
                <c:pt idx="37448">
                  <c:v>18</c:v>
                </c:pt>
                <c:pt idx="37449">
                  <c:v>18</c:v>
                </c:pt>
                <c:pt idx="37450">
                  <c:v>18</c:v>
                </c:pt>
                <c:pt idx="37451">
                  <c:v>18</c:v>
                </c:pt>
                <c:pt idx="37452">
                  <c:v>18</c:v>
                </c:pt>
                <c:pt idx="37453">
                  <c:v>18</c:v>
                </c:pt>
                <c:pt idx="37454">
                  <c:v>18</c:v>
                </c:pt>
                <c:pt idx="37455">
                  <c:v>18</c:v>
                </c:pt>
                <c:pt idx="37456">
                  <c:v>18</c:v>
                </c:pt>
                <c:pt idx="37457">
                  <c:v>18</c:v>
                </c:pt>
                <c:pt idx="37458">
                  <c:v>18</c:v>
                </c:pt>
                <c:pt idx="37459">
                  <c:v>18</c:v>
                </c:pt>
                <c:pt idx="37460">
                  <c:v>18</c:v>
                </c:pt>
                <c:pt idx="37461">
                  <c:v>18</c:v>
                </c:pt>
                <c:pt idx="37462">
                  <c:v>18</c:v>
                </c:pt>
                <c:pt idx="37463">
                  <c:v>18</c:v>
                </c:pt>
                <c:pt idx="37464">
                  <c:v>18</c:v>
                </c:pt>
                <c:pt idx="37465">
                  <c:v>18</c:v>
                </c:pt>
                <c:pt idx="37466">
                  <c:v>18</c:v>
                </c:pt>
                <c:pt idx="37467">
                  <c:v>18</c:v>
                </c:pt>
                <c:pt idx="37468">
                  <c:v>18</c:v>
                </c:pt>
                <c:pt idx="37469">
                  <c:v>18</c:v>
                </c:pt>
                <c:pt idx="37470">
                  <c:v>18</c:v>
                </c:pt>
                <c:pt idx="37471">
                  <c:v>18</c:v>
                </c:pt>
                <c:pt idx="37472">
                  <c:v>18</c:v>
                </c:pt>
                <c:pt idx="37473">
                  <c:v>18</c:v>
                </c:pt>
                <c:pt idx="37474">
                  <c:v>18</c:v>
                </c:pt>
                <c:pt idx="37475">
                  <c:v>18</c:v>
                </c:pt>
                <c:pt idx="37476">
                  <c:v>18</c:v>
                </c:pt>
                <c:pt idx="37477">
                  <c:v>18</c:v>
                </c:pt>
                <c:pt idx="37478">
                  <c:v>18</c:v>
                </c:pt>
                <c:pt idx="37479">
                  <c:v>18</c:v>
                </c:pt>
                <c:pt idx="37480">
                  <c:v>18</c:v>
                </c:pt>
                <c:pt idx="37481">
                  <c:v>18</c:v>
                </c:pt>
                <c:pt idx="37482">
                  <c:v>18</c:v>
                </c:pt>
                <c:pt idx="37483">
                  <c:v>18</c:v>
                </c:pt>
                <c:pt idx="37484">
                  <c:v>18</c:v>
                </c:pt>
                <c:pt idx="37485">
                  <c:v>18</c:v>
                </c:pt>
                <c:pt idx="37486">
                  <c:v>18</c:v>
                </c:pt>
                <c:pt idx="37487">
                  <c:v>18</c:v>
                </c:pt>
                <c:pt idx="37488">
                  <c:v>18</c:v>
                </c:pt>
                <c:pt idx="37489">
                  <c:v>18</c:v>
                </c:pt>
                <c:pt idx="37490">
                  <c:v>18</c:v>
                </c:pt>
                <c:pt idx="37491">
                  <c:v>18</c:v>
                </c:pt>
                <c:pt idx="37492">
                  <c:v>18</c:v>
                </c:pt>
                <c:pt idx="37493">
                  <c:v>18</c:v>
                </c:pt>
                <c:pt idx="37494">
                  <c:v>18</c:v>
                </c:pt>
                <c:pt idx="37495">
                  <c:v>18</c:v>
                </c:pt>
                <c:pt idx="37496">
                  <c:v>18</c:v>
                </c:pt>
                <c:pt idx="37497">
                  <c:v>18</c:v>
                </c:pt>
                <c:pt idx="37498">
                  <c:v>18</c:v>
                </c:pt>
                <c:pt idx="37499">
                  <c:v>18</c:v>
                </c:pt>
                <c:pt idx="37500">
                  <c:v>18</c:v>
                </c:pt>
                <c:pt idx="37501">
                  <c:v>18</c:v>
                </c:pt>
                <c:pt idx="37502">
                  <c:v>18</c:v>
                </c:pt>
                <c:pt idx="37503">
                  <c:v>18</c:v>
                </c:pt>
                <c:pt idx="37504">
                  <c:v>18</c:v>
                </c:pt>
                <c:pt idx="37505">
                  <c:v>18</c:v>
                </c:pt>
                <c:pt idx="37506">
                  <c:v>18</c:v>
                </c:pt>
                <c:pt idx="37507">
                  <c:v>18</c:v>
                </c:pt>
                <c:pt idx="37508">
                  <c:v>18</c:v>
                </c:pt>
                <c:pt idx="37509">
                  <c:v>18</c:v>
                </c:pt>
                <c:pt idx="37510">
                  <c:v>18</c:v>
                </c:pt>
                <c:pt idx="37511">
                  <c:v>18</c:v>
                </c:pt>
                <c:pt idx="37512">
                  <c:v>18</c:v>
                </c:pt>
                <c:pt idx="37513">
                  <c:v>18</c:v>
                </c:pt>
                <c:pt idx="37514">
                  <c:v>18</c:v>
                </c:pt>
                <c:pt idx="37515">
                  <c:v>18</c:v>
                </c:pt>
                <c:pt idx="37516">
                  <c:v>18</c:v>
                </c:pt>
                <c:pt idx="37517">
                  <c:v>18</c:v>
                </c:pt>
                <c:pt idx="37518">
                  <c:v>18</c:v>
                </c:pt>
                <c:pt idx="37519">
                  <c:v>18</c:v>
                </c:pt>
                <c:pt idx="37520">
                  <c:v>18</c:v>
                </c:pt>
                <c:pt idx="37521">
                  <c:v>18</c:v>
                </c:pt>
                <c:pt idx="37522">
                  <c:v>18</c:v>
                </c:pt>
                <c:pt idx="37523">
                  <c:v>18</c:v>
                </c:pt>
                <c:pt idx="37524">
                  <c:v>18</c:v>
                </c:pt>
                <c:pt idx="37525">
                  <c:v>18</c:v>
                </c:pt>
                <c:pt idx="37526">
                  <c:v>18</c:v>
                </c:pt>
                <c:pt idx="37527">
                  <c:v>18</c:v>
                </c:pt>
                <c:pt idx="37528">
                  <c:v>18</c:v>
                </c:pt>
                <c:pt idx="37529">
                  <c:v>18</c:v>
                </c:pt>
                <c:pt idx="37530">
                  <c:v>18</c:v>
                </c:pt>
                <c:pt idx="37531">
                  <c:v>18</c:v>
                </c:pt>
                <c:pt idx="37532">
                  <c:v>18</c:v>
                </c:pt>
                <c:pt idx="37533">
                  <c:v>18</c:v>
                </c:pt>
                <c:pt idx="37534">
                  <c:v>18</c:v>
                </c:pt>
                <c:pt idx="37535">
                  <c:v>18</c:v>
                </c:pt>
                <c:pt idx="37536">
                  <c:v>18</c:v>
                </c:pt>
                <c:pt idx="37537">
                  <c:v>18</c:v>
                </c:pt>
                <c:pt idx="37538">
                  <c:v>18</c:v>
                </c:pt>
                <c:pt idx="37539">
                  <c:v>18</c:v>
                </c:pt>
                <c:pt idx="37540">
                  <c:v>18</c:v>
                </c:pt>
                <c:pt idx="37541">
                  <c:v>18</c:v>
                </c:pt>
                <c:pt idx="37542">
                  <c:v>18</c:v>
                </c:pt>
                <c:pt idx="37543">
                  <c:v>18</c:v>
                </c:pt>
                <c:pt idx="37544">
                  <c:v>18</c:v>
                </c:pt>
                <c:pt idx="37545">
                  <c:v>18</c:v>
                </c:pt>
                <c:pt idx="37546">
                  <c:v>18</c:v>
                </c:pt>
                <c:pt idx="37547">
                  <c:v>18</c:v>
                </c:pt>
                <c:pt idx="37548">
                  <c:v>18</c:v>
                </c:pt>
                <c:pt idx="37549">
                  <c:v>18</c:v>
                </c:pt>
                <c:pt idx="37550">
                  <c:v>18</c:v>
                </c:pt>
                <c:pt idx="37551">
                  <c:v>18</c:v>
                </c:pt>
                <c:pt idx="37552">
                  <c:v>18</c:v>
                </c:pt>
                <c:pt idx="37553">
                  <c:v>18</c:v>
                </c:pt>
                <c:pt idx="37554">
                  <c:v>18</c:v>
                </c:pt>
                <c:pt idx="37555">
                  <c:v>18</c:v>
                </c:pt>
                <c:pt idx="37556">
                  <c:v>18</c:v>
                </c:pt>
                <c:pt idx="37557">
                  <c:v>18</c:v>
                </c:pt>
                <c:pt idx="37558">
                  <c:v>18</c:v>
                </c:pt>
                <c:pt idx="37559">
                  <c:v>18</c:v>
                </c:pt>
                <c:pt idx="37560">
                  <c:v>18</c:v>
                </c:pt>
                <c:pt idx="37561">
                  <c:v>18</c:v>
                </c:pt>
                <c:pt idx="37562">
                  <c:v>18</c:v>
                </c:pt>
                <c:pt idx="37563">
                  <c:v>18</c:v>
                </c:pt>
                <c:pt idx="37564">
                  <c:v>18</c:v>
                </c:pt>
                <c:pt idx="37565">
                  <c:v>18</c:v>
                </c:pt>
                <c:pt idx="37566">
                  <c:v>18</c:v>
                </c:pt>
                <c:pt idx="37567">
                  <c:v>18</c:v>
                </c:pt>
                <c:pt idx="37568">
                  <c:v>18</c:v>
                </c:pt>
                <c:pt idx="37569">
                  <c:v>18</c:v>
                </c:pt>
                <c:pt idx="37570">
                  <c:v>18</c:v>
                </c:pt>
                <c:pt idx="37571">
                  <c:v>18</c:v>
                </c:pt>
                <c:pt idx="37572">
                  <c:v>18</c:v>
                </c:pt>
                <c:pt idx="37573">
                  <c:v>18</c:v>
                </c:pt>
                <c:pt idx="37574">
                  <c:v>18</c:v>
                </c:pt>
                <c:pt idx="37575">
                  <c:v>18</c:v>
                </c:pt>
                <c:pt idx="37576">
                  <c:v>18</c:v>
                </c:pt>
                <c:pt idx="37577">
                  <c:v>18</c:v>
                </c:pt>
                <c:pt idx="37578">
                  <c:v>18</c:v>
                </c:pt>
                <c:pt idx="37579">
                  <c:v>18</c:v>
                </c:pt>
                <c:pt idx="37580">
                  <c:v>18</c:v>
                </c:pt>
                <c:pt idx="37581">
                  <c:v>18</c:v>
                </c:pt>
                <c:pt idx="37582">
                  <c:v>18</c:v>
                </c:pt>
                <c:pt idx="37583">
                  <c:v>18</c:v>
                </c:pt>
                <c:pt idx="37584">
                  <c:v>18</c:v>
                </c:pt>
                <c:pt idx="37585">
                  <c:v>18</c:v>
                </c:pt>
                <c:pt idx="37586">
                  <c:v>18</c:v>
                </c:pt>
                <c:pt idx="37587">
                  <c:v>18</c:v>
                </c:pt>
                <c:pt idx="37588">
                  <c:v>18</c:v>
                </c:pt>
                <c:pt idx="37589">
                  <c:v>18</c:v>
                </c:pt>
                <c:pt idx="37590">
                  <c:v>18</c:v>
                </c:pt>
                <c:pt idx="37591">
                  <c:v>18</c:v>
                </c:pt>
                <c:pt idx="37592">
                  <c:v>18</c:v>
                </c:pt>
                <c:pt idx="37593">
                  <c:v>18</c:v>
                </c:pt>
                <c:pt idx="37594">
                  <c:v>18</c:v>
                </c:pt>
                <c:pt idx="37595">
                  <c:v>18</c:v>
                </c:pt>
                <c:pt idx="37596">
                  <c:v>18</c:v>
                </c:pt>
                <c:pt idx="37597">
                  <c:v>18</c:v>
                </c:pt>
                <c:pt idx="37598">
                  <c:v>18</c:v>
                </c:pt>
                <c:pt idx="37599">
                  <c:v>18</c:v>
                </c:pt>
                <c:pt idx="37600">
                  <c:v>18</c:v>
                </c:pt>
                <c:pt idx="37601">
                  <c:v>18</c:v>
                </c:pt>
                <c:pt idx="37602">
                  <c:v>18</c:v>
                </c:pt>
                <c:pt idx="37603">
                  <c:v>18</c:v>
                </c:pt>
                <c:pt idx="37604">
                  <c:v>18</c:v>
                </c:pt>
                <c:pt idx="37605">
                  <c:v>18</c:v>
                </c:pt>
                <c:pt idx="37606">
                  <c:v>18</c:v>
                </c:pt>
                <c:pt idx="37607">
                  <c:v>18</c:v>
                </c:pt>
                <c:pt idx="37608">
                  <c:v>18</c:v>
                </c:pt>
                <c:pt idx="37609">
                  <c:v>18</c:v>
                </c:pt>
                <c:pt idx="37610">
                  <c:v>18</c:v>
                </c:pt>
                <c:pt idx="37611">
                  <c:v>18</c:v>
                </c:pt>
                <c:pt idx="37612">
                  <c:v>18</c:v>
                </c:pt>
                <c:pt idx="37613">
                  <c:v>18</c:v>
                </c:pt>
                <c:pt idx="37614">
                  <c:v>18</c:v>
                </c:pt>
                <c:pt idx="37615">
                  <c:v>18</c:v>
                </c:pt>
                <c:pt idx="37616">
                  <c:v>18</c:v>
                </c:pt>
                <c:pt idx="37617">
                  <c:v>18</c:v>
                </c:pt>
                <c:pt idx="37618">
                  <c:v>18</c:v>
                </c:pt>
                <c:pt idx="37619">
                  <c:v>18</c:v>
                </c:pt>
                <c:pt idx="37620">
                  <c:v>18</c:v>
                </c:pt>
                <c:pt idx="37621">
                  <c:v>18</c:v>
                </c:pt>
                <c:pt idx="37622">
                  <c:v>18</c:v>
                </c:pt>
                <c:pt idx="37623">
                  <c:v>18</c:v>
                </c:pt>
                <c:pt idx="37624">
                  <c:v>18</c:v>
                </c:pt>
                <c:pt idx="37625">
                  <c:v>18</c:v>
                </c:pt>
                <c:pt idx="37626">
                  <c:v>18</c:v>
                </c:pt>
                <c:pt idx="37627">
                  <c:v>18</c:v>
                </c:pt>
                <c:pt idx="37628">
                  <c:v>18</c:v>
                </c:pt>
                <c:pt idx="37629">
                  <c:v>18</c:v>
                </c:pt>
                <c:pt idx="37630">
                  <c:v>18</c:v>
                </c:pt>
                <c:pt idx="37631">
                  <c:v>18</c:v>
                </c:pt>
                <c:pt idx="37632">
                  <c:v>18</c:v>
                </c:pt>
                <c:pt idx="37633">
                  <c:v>18</c:v>
                </c:pt>
                <c:pt idx="37634">
                  <c:v>18</c:v>
                </c:pt>
                <c:pt idx="37635">
                  <c:v>18</c:v>
                </c:pt>
                <c:pt idx="37636">
                  <c:v>18</c:v>
                </c:pt>
                <c:pt idx="37637">
                  <c:v>18</c:v>
                </c:pt>
                <c:pt idx="37638">
                  <c:v>18</c:v>
                </c:pt>
                <c:pt idx="37639">
                  <c:v>18</c:v>
                </c:pt>
                <c:pt idx="37640">
                  <c:v>18</c:v>
                </c:pt>
                <c:pt idx="37641">
                  <c:v>18</c:v>
                </c:pt>
                <c:pt idx="37642">
                  <c:v>18</c:v>
                </c:pt>
                <c:pt idx="37643">
                  <c:v>18</c:v>
                </c:pt>
                <c:pt idx="37644">
                  <c:v>18</c:v>
                </c:pt>
                <c:pt idx="37645">
                  <c:v>18</c:v>
                </c:pt>
                <c:pt idx="37646">
                  <c:v>18</c:v>
                </c:pt>
                <c:pt idx="37647">
                  <c:v>18</c:v>
                </c:pt>
                <c:pt idx="37648">
                  <c:v>18</c:v>
                </c:pt>
                <c:pt idx="37649">
                  <c:v>18</c:v>
                </c:pt>
                <c:pt idx="37650">
                  <c:v>18</c:v>
                </c:pt>
                <c:pt idx="37651">
                  <c:v>18</c:v>
                </c:pt>
                <c:pt idx="37652">
                  <c:v>18</c:v>
                </c:pt>
                <c:pt idx="37653">
                  <c:v>18</c:v>
                </c:pt>
                <c:pt idx="37654">
                  <c:v>18</c:v>
                </c:pt>
                <c:pt idx="37655">
                  <c:v>18</c:v>
                </c:pt>
                <c:pt idx="37656">
                  <c:v>18</c:v>
                </c:pt>
                <c:pt idx="37657">
                  <c:v>18</c:v>
                </c:pt>
                <c:pt idx="37658">
                  <c:v>18</c:v>
                </c:pt>
                <c:pt idx="37659">
                  <c:v>18</c:v>
                </c:pt>
                <c:pt idx="37660">
                  <c:v>18</c:v>
                </c:pt>
                <c:pt idx="37661">
                  <c:v>18</c:v>
                </c:pt>
                <c:pt idx="37662">
                  <c:v>18</c:v>
                </c:pt>
                <c:pt idx="37663">
                  <c:v>18</c:v>
                </c:pt>
                <c:pt idx="37664">
                  <c:v>18</c:v>
                </c:pt>
                <c:pt idx="37665">
                  <c:v>18</c:v>
                </c:pt>
                <c:pt idx="37666">
                  <c:v>18</c:v>
                </c:pt>
                <c:pt idx="37667">
                  <c:v>18</c:v>
                </c:pt>
                <c:pt idx="37668">
                  <c:v>18</c:v>
                </c:pt>
                <c:pt idx="37669">
                  <c:v>18</c:v>
                </c:pt>
                <c:pt idx="37670">
                  <c:v>18</c:v>
                </c:pt>
                <c:pt idx="37671">
                  <c:v>18</c:v>
                </c:pt>
                <c:pt idx="37672">
                  <c:v>18</c:v>
                </c:pt>
                <c:pt idx="37673">
                  <c:v>18</c:v>
                </c:pt>
                <c:pt idx="37674">
                  <c:v>18</c:v>
                </c:pt>
                <c:pt idx="37675">
                  <c:v>18</c:v>
                </c:pt>
                <c:pt idx="37676">
                  <c:v>18</c:v>
                </c:pt>
                <c:pt idx="37677">
                  <c:v>18</c:v>
                </c:pt>
                <c:pt idx="37678">
                  <c:v>18</c:v>
                </c:pt>
                <c:pt idx="37679">
                  <c:v>18</c:v>
                </c:pt>
                <c:pt idx="37680">
                  <c:v>18</c:v>
                </c:pt>
                <c:pt idx="37681">
                  <c:v>18</c:v>
                </c:pt>
                <c:pt idx="37682">
                  <c:v>18</c:v>
                </c:pt>
                <c:pt idx="37683">
                  <c:v>18</c:v>
                </c:pt>
                <c:pt idx="37684">
                  <c:v>18</c:v>
                </c:pt>
                <c:pt idx="37685">
                  <c:v>18</c:v>
                </c:pt>
                <c:pt idx="37686">
                  <c:v>18</c:v>
                </c:pt>
                <c:pt idx="37687">
                  <c:v>18</c:v>
                </c:pt>
                <c:pt idx="37688">
                  <c:v>18</c:v>
                </c:pt>
                <c:pt idx="37689">
                  <c:v>18</c:v>
                </c:pt>
                <c:pt idx="37690">
                  <c:v>18</c:v>
                </c:pt>
                <c:pt idx="37691">
                  <c:v>18</c:v>
                </c:pt>
                <c:pt idx="37692">
                  <c:v>18</c:v>
                </c:pt>
                <c:pt idx="37693">
                  <c:v>18</c:v>
                </c:pt>
                <c:pt idx="37694">
                  <c:v>18</c:v>
                </c:pt>
                <c:pt idx="37695">
                  <c:v>18</c:v>
                </c:pt>
                <c:pt idx="37696">
                  <c:v>18</c:v>
                </c:pt>
                <c:pt idx="37697">
                  <c:v>18</c:v>
                </c:pt>
                <c:pt idx="37698">
                  <c:v>18</c:v>
                </c:pt>
                <c:pt idx="37699">
                  <c:v>18</c:v>
                </c:pt>
                <c:pt idx="37700">
                  <c:v>18</c:v>
                </c:pt>
                <c:pt idx="37701">
                  <c:v>18</c:v>
                </c:pt>
                <c:pt idx="37702">
                  <c:v>18</c:v>
                </c:pt>
                <c:pt idx="37703">
                  <c:v>18</c:v>
                </c:pt>
                <c:pt idx="37704">
                  <c:v>18</c:v>
                </c:pt>
                <c:pt idx="37705">
                  <c:v>18</c:v>
                </c:pt>
                <c:pt idx="37706">
                  <c:v>18</c:v>
                </c:pt>
                <c:pt idx="37707">
                  <c:v>18</c:v>
                </c:pt>
                <c:pt idx="37708">
                  <c:v>18</c:v>
                </c:pt>
                <c:pt idx="37709">
                  <c:v>18</c:v>
                </c:pt>
                <c:pt idx="37710">
                  <c:v>18</c:v>
                </c:pt>
                <c:pt idx="37711">
                  <c:v>18</c:v>
                </c:pt>
                <c:pt idx="37712">
                  <c:v>18</c:v>
                </c:pt>
                <c:pt idx="37713">
                  <c:v>18</c:v>
                </c:pt>
                <c:pt idx="37714">
                  <c:v>18</c:v>
                </c:pt>
                <c:pt idx="37715">
                  <c:v>18</c:v>
                </c:pt>
                <c:pt idx="37716">
                  <c:v>18</c:v>
                </c:pt>
                <c:pt idx="37717">
                  <c:v>18</c:v>
                </c:pt>
                <c:pt idx="37718">
                  <c:v>18</c:v>
                </c:pt>
                <c:pt idx="37719">
                  <c:v>18</c:v>
                </c:pt>
                <c:pt idx="37720">
                  <c:v>18</c:v>
                </c:pt>
                <c:pt idx="37721">
                  <c:v>18</c:v>
                </c:pt>
                <c:pt idx="37722">
                  <c:v>18</c:v>
                </c:pt>
                <c:pt idx="37723">
                  <c:v>18</c:v>
                </c:pt>
                <c:pt idx="37724">
                  <c:v>18</c:v>
                </c:pt>
                <c:pt idx="37725">
                  <c:v>18</c:v>
                </c:pt>
                <c:pt idx="37726">
                  <c:v>18</c:v>
                </c:pt>
                <c:pt idx="37727">
                  <c:v>18</c:v>
                </c:pt>
                <c:pt idx="37728">
                  <c:v>18</c:v>
                </c:pt>
                <c:pt idx="37729">
                  <c:v>18</c:v>
                </c:pt>
                <c:pt idx="37730">
                  <c:v>18</c:v>
                </c:pt>
                <c:pt idx="37731">
                  <c:v>18</c:v>
                </c:pt>
                <c:pt idx="37732">
                  <c:v>18</c:v>
                </c:pt>
                <c:pt idx="37733">
                  <c:v>18</c:v>
                </c:pt>
                <c:pt idx="37734">
                  <c:v>18</c:v>
                </c:pt>
                <c:pt idx="37735">
                  <c:v>18</c:v>
                </c:pt>
                <c:pt idx="37736">
                  <c:v>18</c:v>
                </c:pt>
                <c:pt idx="37737">
                  <c:v>18</c:v>
                </c:pt>
                <c:pt idx="37738">
                  <c:v>18</c:v>
                </c:pt>
                <c:pt idx="37739">
                  <c:v>18</c:v>
                </c:pt>
                <c:pt idx="37740">
                  <c:v>18</c:v>
                </c:pt>
                <c:pt idx="37741">
                  <c:v>18</c:v>
                </c:pt>
                <c:pt idx="37742">
                  <c:v>18</c:v>
                </c:pt>
                <c:pt idx="37743">
                  <c:v>18</c:v>
                </c:pt>
                <c:pt idx="37744">
                  <c:v>18</c:v>
                </c:pt>
                <c:pt idx="37745">
                  <c:v>18</c:v>
                </c:pt>
                <c:pt idx="37746">
                  <c:v>18</c:v>
                </c:pt>
                <c:pt idx="37747">
                  <c:v>18</c:v>
                </c:pt>
                <c:pt idx="37748">
                  <c:v>18</c:v>
                </c:pt>
                <c:pt idx="37749">
                  <c:v>18</c:v>
                </c:pt>
                <c:pt idx="37750">
                  <c:v>18</c:v>
                </c:pt>
                <c:pt idx="37751">
                  <c:v>18</c:v>
                </c:pt>
                <c:pt idx="37752">
                  <c:v>18</c:v>
                </c:pt>
                <c:pt idx="37753">
                  <c:v>18</c:v>
                </c:pt>
                <c:pt idx="37754">
                  <c:v>18</c:v>
                </c:pt>
                <c:pt idx="37755">
                  <c:v>18</c:v>
                </c:pt>
                <c:pt idx="37756">
                  <c:v>18</c:v>
                </c:pt>
                <c:pt idx="37757">
                  <c:v>18</c:v>
                </c:pt>
                <c:pt idx="37758">
                  <c:v>18</c:v>
                </c:pt>
                <c:pt idx="37759">
                  <c:v>18</c:v>
                </c:pt>
                <c:pt idx="37760">
                  <c:v>18</c:v>
                </c:pt>
                <c:pt idx="37761">
                  <c:v>18</c:v>
                </c:pt>
                <c:pt idx="37762">
                  <c:v>18</c:v>
                </c:pt>
                <c:pt idx="37763">
                  <c:v>18</c:v>
                </c:pt>
                <c:pt idx="37764">
                  <c:v>18</c:v>
                </c:pt>
                <c:pt idx="37765">
                  <c:v>18</c:v>
                </c:pt>
                <c:pt idx="37766">
                  <c:v>18</c:v>
                </c:pt>
                <c:pt idx="37767">
                  <c:v>18</c:v>
                </c:pt>
                <c:pt idx="37768">
                  <c:v>18</c:v>
                </c:pt>
                <c:pt idx="37769">
                  <c:v>18</c:v>
                </c:pt>
                <c:pt idx="37770">
                  <c:v>18</c:v>
                </c:pt>
                <c:pt idx="37771">
                  <c:v>18</c:v>
                </c:pt>
                <c:pt idx="37772">
                  <c:v>18</c:v>
                </c:pt>
                <c:pt idx="37773">
                  <c:v>18</c:v>
                </c:pt>
                <c:pt idx="37774">
                  <c:v>18</c:v>
                </c:pt>
                <c:pt idx="37775">
                  <c:v>18</c:v>
                </c:pt>
                <c:pt idx="37776">
                  <c:v>18</c:v>
                </c:pt>
                <c:pt idx="37777">
                  <c:v>18</c:v>
                </c:pt>
                <c:pt idx="37778">
                  <c:v>18</c:v>
                </c:pt>
                <c:pt idx="37779">
                  <c:v>18</c:v>
                </c:pt>
                <c:pt idx="37780">
                  <c:v>18</c:v>
                </c:pt>
                <c:pt idx="37781">
                  <c:v>18</c:v>
                </c:pt>
                <c:pt idx="37782">
                  <c:v>18</c:v>
                </c:pt>
                <c:pt idx="37783">
                  <c:v>18</c:v>
                </c:pt>
                <c:pt idx="37784">
                  <c:v>18</c:v>
                </c:pt>
                <c:pt idx="37785">
                  <c:v>18</c:v>
                </c:pt>
                <c:pt idx="37786">
                  <c:v>18</c:v>
                </c:pt>
                <c:pt idx="37787">
                  <c:v>18</c:v>
                </c:pt>
                <c:pt idx="37788">
                  <c:v>18</c:v>
                </c:pt>
                <c:pt idx="37789">
                  <c:v>18</c:v>
                </c:pt>
                <c:pt idx="37790">
                  <c:v>18</c:v>
                </c:pt>
                <c:pt idx="37791">
                  <c:v>18</c:v>
                </c:pt>
                <c:pt idx="37792">
                  <c:v>18</c:v>
                </c:pt>
                <c:pt idx="37793">
                  <c:v>18</c:v>
                </c:pt>
                <c:pt idx="37794">
                  <c:v>18</c:v>
                </c:pt>
                <c:pt idx="37795">
                  <c:v>18</c:v>
                </c:pt>
                <c:pt idx="37796">
                  <c:v>18</c:v>
                </c:pt>
                <c:pt idx="37797">
                  <c:v>18</c:v>
                </c:pt>
                <c:pt idx="37798">
                  <c:v>18</c:v>
                </c:pt>
                <c:pt idx="37799">
                  <c:v>18</c:v>
                </c:pt>
                <c:pt idx="37800">
                  <c:v>18</c:v>
                </c:pt>
                <c:pt idx="37801">
                  <c:v>18</c:v>
                </c:pt>
                <c:pt idx="37802">
                  <c:v>18</c:v>
                </c:pt>
                <c:pt idx="37803">
                  <c:v>18</c:v>
                </c:pt>
                <c:pt idx="37804">
                  <c:v>18</c:v>
                </c:pt>
                <c:pt idx="37805">
                  <c:v>18</c:v>
                </c:pt>
                <c:pt idx="37806">
                  <c:v>18</c:v>
                </c:pt>
                <c:pt idx="37807">
                  <c:v>18</c:v>
                </c:pt>
                <c:pt idx="37808">
                  <c:v>18</c:v>
                </c:pt>
                <c:pt idx="37809">
                  <c:v>18</c:v>
                </c:pt>
                <c:pt idx="37810">
                  <c:v>18</c:v>
                </c:pt>
                <c:pt idx="37811">
                  <c:v>18</c:v>
                </c:pt>
                <c:pt idx="37812">
                  <c:v>18</c:v>
                </c:pt>
                <c:pt idx="37813">
                  <c:v>18</c:v>
                </c:pt>
                <c:pt idx="37814">
                  <c:v>18</c:v>
                </c:pt>
                <c:pt idx="37815">
                  <c:v>18</c:v>
                </c:pt>
                <c:pt idx="37816">
                  <c:v>18</c:v>
                </c:pt>
                <c:pt idx="37817">
                  <c:v>18</c:v>
                </c:pt>
                <c:pt idx="37818">
                  <c:v>18</c:v>
                </c:pt>
                <c:pt idx="37819">
                  <c:v>18</c:v>
                </c:pt>
                <c:pt idx="37820">
                  <c:v>18</c:v>
                </c:pt>
                <c:pt idx="37821">
                  <c:v>18</c:v>
                </c:pt>
                <c:pt idx="37822">
                  <c:v>18</c:v>
                </c:pt>
                <c:pt idx="37823">
                  <c:v>18</c:v>
                </c:pt>
                <c:pt idx="37824">
                  <c:v>18</c:v>
                </c:pt>
                <c:pt idx="37825">
                  <c:v>18</c:v>
                </c:pt>
                <c:pt idx="37826">
                  <c:v>18</c:v>
                </c:pt>
                <c:pt idx="37827">
                  <c:v>18</c:v>
                </c:pt>
                <c:pt idx="37828">
                  <c:v>18</c:v>
                </c:pt>
                <c:pt idx="37829">
                  <c:v>18</c:v>
                </c:pt>
                <c:pt idx="37830">
                  <c:v>18</c:v>
                </c:pt>
                <c:pt idx="37831">
                  <c:v>18</c:v>
                </c:pt>
                <c:pt idx="37832">
                  <c:v>18</c:v>
                </c:pt>
                <c:pt idx="37833">
                  <c:v>18</c:v>
                </c:pt>
                <c:pt idx="37834">
                  <c:v>18</c:v>
                </c:pt>
                <c:pt idx="37835">
                  <c:v>18</c:v>
                </c:pt>
                <c:pt idx="37836">
                  <c:v>18</c:v>
                </c:pt>
                <c:pt idx="37837">
                  <c:v>18</c:v>
                </c:pt>
                <c:pt idx="37838">
                  <c:v>18</c:v>
                </c:pt>
                <c:pt idx="37839">
                  <c:v>18</c:v>
                </c:pt>
                <c:pt idx="37840">
                  <c:v>18</c:v>
                </c:pt>
                <c:pt idx="37841">
                  <c:v>18</c:v>
                </c:pt>
                <c:pt idx="37842">
                  <c:v>18</c:v>
                </c:pt>
                <c:pt idx="37843">
                  <c:v>18</c:v>
                </c:pt>
                <c:pt idx="37844">
                  <c:v>18</c:v>
                </c:pt>
                <c:pt idx="37845">
                  <c:v>18</c:v>
                </c:pt>
                <c:pt idx="37846">
                  <c:v>18</c:v>
                </c:pt>
                <c:pt idx="37847">
                  <c:v>18</c:v>
                </c:pt>
                <c:pt idx="37848">
                  <c:v>18</c:v>
                </c:pt>
                <c:pt idx="37849">
                  <c:v>18</c:v>
                </c:pt>
                <c:pt idx="37850">
                  <c:v>18</c:v>
                </c:pt>
                <c:pt idx="37851">
                  <c:v>18</c:v>
                </c:pt>
                <c:pt idx="37852">
                  <c:v>18</c:v>
                </c:pt>
                <c:pt idx="37853">
                  <c:v>18</c:v>
                </c:pt>
                <c:pt idx="37854">
                  <c:v>18</c:v>
                </c:pt>
                <c:pt idx="37855">
                  <c:v>18</c:v>
                </c:pt>
                <c:pt idx="37856">
                  <c:v>18</c:v>
                </c:pt>
                <c:pt idx="37857">
                  <c:v>18</c:v>
                </c:pt>
                <c:pt idx="37858">
                  <c:v>18</c:v>
                </c:pt>
                <c:pt idx="37859">
                  <c:v>18</c:v>
                </c:pt>
                <c:pt idx="37860">
                  <c:v>18</c:v>
                </c:pt>
                <c:pt idx="37861">
                  <c:v>18</c:v>
                </c:pt>
                <c:pt idx="37862">
                  <c:v>18</c:v>
                </c:pt>
                <c:pt idx="37863">
                  <c:v>18</c:v>
                </c:pt>
                <c:pt idx="37864">
                  <c:v>18</c:v>
                </c:pt>
                <c:pt idx="37865">
                  <c:v>18</c:v>
                </c:pt>
                <c:pt idx="37866">
                  <c:v>18</c:v>
                </c:pt>
                <c:pt idx="37867">
                  <c:v>18</c:v>
                </c:pt>
                <c:pt idx="37868">
                  <c:v>18</c:v>
                </c:pt>
                <c:pt idx="37869">
                  <c:v>18</c:v>
                </c:pt>
                <c:pt idx="37870">
                  <c:v>18</c:v>
                </c:pt>
                <c:pt idx="37871">
                  <c:v>18</c:v>
                </c:pt>
                <c:pt idx="37872">
                  <c:v>18</c:v>
                </c:pt>
                <c:pt idx="37873">
                  <c:v>18</c:v>
                </c:pt>
                <c:pt idx="37874">
                  <c:v>18</c:v>
                </c:pt>
                <c:pt idx="37875">
                  <c:v>18</c:v>
                </c:pt>
                <c:pt idx="37876">
                  <c:v>18</c:v>
                </c:pt>
                <c:pt idx="37877">
                  <c:v>18</c:v>
                </c:pt>
                <c:pt idx="37878">
                  <c:v>18</c:v>
                </c:pt>
                <c:pt idx="37879">
                  <c:v>18</c:v>
                </c:pt>
                <c:pt idx="37880">
                  <c:v>18</c:v>
                </c:pt>
                <c:pt idx="37881">
                  <c:v>18</c:v>
                </c:pt>
                <c:pt idx="37882">
                  <c:v>18</c:v>
                </c:pt>
                <c:pt idx="37883">
                  <c:v>18</c:v>
                </c:pt>
                <c:pt idx="37884">
                  <c:v>18</c:v>
                </c:pt>
                <c:pt idx="37885">
                  <c:v>18</c:v>
                </c:pt>
                <c:pt idx="37886">
                  <c:v>18</c:v>
                </c:pt>
                <c:pt idx="37887">
                  <c:v>18</c:v>
                </c:pt>
                <c:pt idx="37888">
                  <c:v>18</c:v>
                </c:pt>
                <c:pt idx="37889">
                  <c:v>18</c:v>
                </c:pt>
                <c:pt idx="37890">
                  <c:v>18</c:v>
                </c:pt>
                <c:pt idx="37891">
                  <c:v>18</c:v>
                </c:pt>
                <c:pt idx="37892">
                  <c:v>18</c:v>
                </c:pt>
                <c:pt idx="37893">
                  <c:v>18</c:v>
                </c:pt>
                <c:pt idx="37894">
                  <c:v>18</c:v>
                </c:pt>
                <c:pt idx="37895">
                  <c:v>18</c:v>
                </c:pt>
                <c:pt idx="37896">
                  <c:v>18</c:v>
                </c:pt>
                <c:pt idx="37897">
                  <c:v>18</c:v>
                </c:pt>
                <c:pt idx="37898">
                  <c:v>18</c:v>
                </c:pt>
                <c:pt idx="37899">
                  <c:v>18</c:v>
                </c:pt>
                <c:pt idx="37900">
                  <c:v>18</c:v>
                </c:pt>
                <c:pt idx="37901">
                  <c:v>18</c:v>
                </c:pt>
                <c:pt idx="37902">
                  <c:v>18</c:v>
                </c:pt>
                <c:pt idx="37903">
                  <c:v>18</c:v>
                </c:pt>
                <c:pt idx="37904">
                  <c:v>18</c:v>
                </c:pt>
                <c:pt idx="37905">
                  <c:v>18</c:v>
                </c:pt>
                <c:pt idx="37906">
                  <c:v>18</c:v>
                </c:pt>
                <c:pt idx="37907">
                  <c:v>18</c:v>
                </c:pt>
                <c:pt idx="37908">
                  <c:v>18</c:v>
                </c:pt>
                <c:pt idx="37909">
                  <c:v>18</c:v>
                </c:pt>
                <c:pt idx="37910">
                  <c:v>18</c:v>
                </c:pt>
                <c:pt idx="37911">
                  <c:v>18</c:v>
                </c:pt>
                <c:pt idx="37912">
                  <c:v>18</c:v>
                </c:pt>
                <c:pt idx="37913">
                  <c:v>18</c:v>
                </c:pt>
                <c:pt idx="37914">
                  <c:v>18</c:v>
                </c:pt>
                <c:pt idx="37915">
                  <c:v>18</c:v>
                </c:pt>
                <c:pt idx="37916">
                  <c:v>18</c:v>
                </c:pt>
                <c:pt idx="37917">
                  <c:v>18</c:v>
                </c:pt>
                <c:pt idx="37918">
                  <c:v>18</c:v>
                </c:pt>
                <c:pt idx="37919">
                  <c:v>18</c:v>
                </c:pt>
                <c:pt idx="37920">
                  <c:v>18</c:v>
                </c:pt>
                <c:pt idx="37921">
                  <c:v>18</c:v>
                </c:pt>
                <c:pt idx="37922">
                  <c:v>18</c:v>
                </c:pt>
                <c:pt idx="37923">
                  <c:v>18</c:v>
                </c:pt>
                <c:pt idx="37924">
                  <c:v>18</c:v>
                </c:pt>
                <c:pt idx="37925">
                  <c:v>18</c:v>
                </c:pt>
                <c:pt idx="37926">
                  <c:v>18</c:v>
                </c:pt>
                <c:pt idx="37927">
                  <c:v>18</c:v>
                </c:pt>
                <c:pt idx="37928">
                  <c:v>18</c:v>
                </c:pt>
                <c:pt idx="37929">
                  <c:v>18</c:v>
                </c:pt>
                <c:pt idx="37930">
                  <c:v>18</c:v>
                </c:pt>
                <c:pt idx="37931">
                  <c:v>18</c:v>
                </c:pt>
                <c:pt idx="37932">
                  <c:v>18</c:v>
                </c:pt>
                <c:pt idx="37933">
                  <c:v>18</c:v>
                </c:pt>
                <c:pt idx="37934">
                  <c:v>18</c:v>
                </c:pt>
                <c:pt idx="37935">
                  <c:v>18</c:v>
                </c:pt>
                <c:pt idx="37936">
                  <c:v>18</c:v>
                </c:pt>
                <c:pt idx="37937">
                  <c:v>18</c:v>
                </c:pt>
                <c:pt idx="37938">
                  <c:v>18</c:v>
                </c:pt>
                <c:pt idx="37939">
                  <c:v>18</c:v>
                </c:pt>
                <c:pt idx="37940">
                  <c:v>18</c:v>
                </c:pt>
                <c:pt idx="37941">
                  <c:v>18</c:v>
                </c:pt>
                <c:pt idx="37942">
                  <c:v>18</c:v>
                </c:pt>
                <c:pt idx="37943">
                  <c:v>18</c:v>
                </c:pt>
                <c:pt idx="37944">
                  <c:v>18</c:v>
                </c:pt>
                <c:pt idx="37945">
                  <c:v>18</c:v>
                </c:pt>
                <c:pt idx="37946">
                  <c:v>18</c:v>
                </c:pt>
                <c:pt idx="37947">
                  <c:v>18</c:v>
                </c:pt>
                <c:pt idx="37948">
                  <c:v>18</c:v>
                </c:pt>
                <c:pt idx="37949">
                  <c:v>18</c:v>
                </c:pt>
                <c:pt idx="37950">
                  <c:v>18</c:v>
                </c:pt>
                <c:pt idx="37951">
                  <c:v>18</c:v>
                </c:pt>
                <c:pt idx="37952">
                  <c:v>18</c:v>
                </c:pt>
                <c:pt idx="37953">
                  <c:v>18</c:v>
                </c:pt>
                <c:pt idx="37954">
                  <c:v>18</c:v>
                </c:pt>
                <c:pt idx="37955">
                  <c:v>18</c:v>
                </c:pt>
                <c:pt idx="37956">
                  <c:v>18</c:v>
                </c:pt>
                <c:pt idx="37957">
                  <c:v>18</c:v>
                </c:pt>
                <c:pt idx="37958">
                  <c:v>18</c:v>
                </c:pt>
                <c:pt idx="37959">
                  <c:v>18</c:v>
                </c:pt>
                <c:pt idx="37960">
                  <c:v>18</c:v>
                </c:pt>
                <c:pt idx="37961">
                  <c:v>18</c:v>
                </c:pt>
                <c:pt idx="37962">
                  <c:v>18</c:v>
                </c:pt>
                <c:pt idx="37963">
                  <c:v>18</c:v>
                </c:pt>
                <c:pt idx="37964">
                  <c:v>18</c:v>
                </c:pt>
                <c:pt idx="37965">
                  <c:v>18</c:v>
                </c:pt>
                <c:pt idx="37966">
                  <c:v>18</c:v>
                </c:pt>
                <c:pt idx="37967">
                  <c:v>18</c:v>
                </c:pt>
                <c:pt idx="37968">
                  <c:v>18</c:v>
                </c:pt>
                <c:pt idx="37969">
                  <c:v>18</c:v>
                </c:pt>
                <c:pt idx="37970">
                  <c:v>18</c:v>
                </c:pt>
                <c:pt idx="37971">
                  <c:v>18</c:v>
                </c:pt>
                <c:pt idx="37972">
                  <c:v>18</c:v>
                </c:pt>
                <c:pt idx="37973">
                  <c:v>18</c:v>
                </c:pt>
                <c:pt idx="37974">
                  <c:v>18</c:v>
                </c:pt>
                <c:pt idx="37975">
                  <c:v>18</c:v>
                </c:pt>
                <c:pt idx="37976">
                  <c:v>18</c:v>
                </c:pt>
                <c:pt idx="37977">
                  <c:v>18</c:v>
                </c:pt>
                <c:pt idx="37978">
                  <c:v>18</c:v>
                </c:pt>
                <c:pt idx="37979">
                  <c:v>18</c:v>
                </c:pt>
                <c:pt idx="37980">
                  <c:v>18</c:v>
                </c:pt>
                <c:pt idx="37981">
                  <c:v>18</c:v>
                </c:pt>
                <c:pt idx="37982">
                  <c:v>18</c:v>
                </c:pt>
                <c:pt idx="37983">
                  <c:v>18</c:v>
                </c:pt>
                <c:pt idx="37984">
                  <c:v>18</c:v>
                </c:pt>
                <c:pt idx="37985">
                  <c:v>18</c:v>
                </c:pt>
                <c:pt idx="37986">
                  <c:v>18</c:v>
                </c:pt>
                <c:pt idx="37987">
                  <c:v>18</c:v>
                </c:pt>
                <c:pt idx="37988">
                  <c:v>18</c:v>
                </c:pt>
                <c:pt idx="37989">
                  <c:v>18</c:v>
                </c:pt>
                <c:pt idx="37990">
                  <c:v>18</c:v>
                </c:pt>
                <c:pt idx="37991">
                  <c:v>18</c:v>
                </c:pt>
                <c:pt idx="37992">
                  <c:v>18</c:v>
                </c:pt>
                <c:pt idx="37993">
                  <c:v>18</c:v>
                </c:pt>
                <c:pt idx="37994">
                  <c:v>18</c:v>
                </c:pt>
                <c:pt idx="37995">
                  <c:v>18</c:v>
                </c:pt>
                <c:pt idx="37996">
                  <c:v>18</c:v>
                </c:pt>
                <c:pt idx="37997">
                  <c:v>18</c:v>
                </c:pt>
                <c:pt idx="37998">
                  <c:v>18</c:v>
                </c:pt>
                <c:pt idx="37999">
                  <c:v>18</c:v>
                </c:pt>
                <c:pt idx="38000">
                  <c:v>18</c:v>
                </c:pt>
                <c:pt idx="38001">
                  <c:v>18</c:v>
                </c:pt>
                <c:pt idx="38002">
                  <c:v>18</c:v>
                </c:pt>
                <c:pt idx="38003">
                  <c:v>18</c:v>
                </c:pt>
                <c:pt idx="38004">
                  <c:v>18</c:v>
                </c:pt>
                <c:pt idx="38005">
                  <c:v>18</c:v>
                </c:pt>
                <c:pt idx="38006">
                  <c:v>18</c:v>
                </c:pt>
                <c:pt idx="38007">
                  <c:v>18</c:v>
                </c:pt>
                <c:pt idx="38008">
                  <c:v>18</c:v>
                </c:pt>
                <c:pt idx="38009">
                  <c:v>18</c:v>
                </c:pt>
                <c:pt idx="38010">
                  <c:v>18</c:v>
                </c:pt>
                <c:pt idx="38011">
                  <c:v>18</c:v>
                </c:pt>
                <c:pt idx="38012">
                  <c:v>18</c:v>
                </c:pt>
                <c:pt idx="38013">
                  <c:v>18</c:v>
                </c:pt>
                <c:pt idx="38014">
                  <c:v>18</c:v>
                </c:pt>
                <c:pt idx="38015">
                  <c:v>18</c:v>
                </c:pt>
                <c:pt idx="38016">
                  <c:v>18</c:v>
                </c:pt>
                <c:pt idx="38017">
                  <c:v>18</c:v>
                </c:pt>
                <c:pt idx="38018">
                  <c:v>18</c:v>
                </c:pt>
                <c:pt idx="38019">
                  <c:v>18</c:v>
                </c:pt>
                <c:pt idx="38020">
                  <c:v>18</c:v>
                </c:pt>
                <c:pt idx="38021">
                  <c:v>18</c:v>
                </c:pt>
                <c:pt idx="38022">
                  <c:v>18</c:v>
                </c:pt>
                <c:pt idx="38023">
                  <c:v>18</c:v>
                </c:pt>
                <c:pt idx="38024">
                  <c:v>18</c:v>
                </c:pt>
                <c:pt idx="38025">
                  <c:v>18</c:v>
                </c:pt>
                <c:pt idx="38026">
                  <c:v>18</c:v>
                </c:pt>
                <c:pt idx="38027">
                  <c:v>18</c:v>
                </c:pt>
                <c:pt idx="38028">
                  <c:v>18</c:v>
                </c:pt>
                <c:pt idx="38029">
                  <c:v>18</c:v>
                </c:pt>
                <c:pt idx="38030">
                  <c:v>18</c:v>
                </c:pt>
                <c:pt idx="38031">
                  <c:v>18</c:v>
                </c:pt>
                <c:pt idx="38032">
                  <c:v>18</c:v>
                </c:pt>
                <c:pt idx="38033">
                  <c:v>18</c:v>
                </c:pt>
                <c:pt idx="38034">
                  <c:v>18</c:v>
                </c:pt>
                <c:pt idx="38035">
                  <c:v>18</c:v>
                </c:pt>
                <c:pt idx="38036">
                  <c:v>18</c:v>
                </c:pt>
                <c:pt idx="38037">
                  <c:v>18</c:v>
                </c:pt>
                <c:pt idx="38038">
                  <c:v>18</c:v>
                </c:pt>
                <c:pt idx="38039">
                  <c:v>18</c:v>
                </c:pt>
                <c:pt idx="38040">
                  <c:v>18</c:v>
                </c:pt>
                <c:pt idx="38041">
                  <c:v>18</c:v>
                </c:pt>
                <c:pt idx="38042">
                  <c:v>18</c:v>
                </c:pt>
                <c:pt idx="38043">
                  <c:v>18</c:v>
                </c:pt>
                <c:pt idx="38044">
                  <c:v>18</c:v>
                </c:pt>
                <c:pt idx="38045">
                  <c:v>18</c:v>
                </c:pt>
                <c:pt idx="38046">
                  <c:v>18</c:v>
                </c:pt>
                <c:pt idx="38047">
                  <c:v>18</c:v>
                </c:pt>
                <c:pt idx="38048">
                  <c:v>18</c:v>
                </c:pt>
                <c:pt idx="38049">
                  <c:v>18</c:v>
                </c:pt>
                <c:pt idx="38050">
                  <c:v>18</c:v>
                </c:pt>
                <c:pt idx="38051">
                  <c:v>18</c:v>
                </c:pt>
                <c:pt idx="38052">
                  <c:v>18</c:v>
                </c:pt>
                <c:pt idx="38053">
                  <c:v>18</c:v>
                </c:pt>
                <c:pt idx="38054">
                  <c:v>18</c:v>
                </c:pt>
                <c:pt idx="38055">
                  <c:v>18</c:v>
                </c:pt>
                <c:pt idx="38056">
                  <c:v>18</c:v>
                </c:pt>
                <c:pt idx="38057">
                  <c:v>18</c:v>
                </c:pt>
                <c:pt idx="38058">
                  <c:v>18</c:v>
                </c:pt>
                <c:pt idx="38059">
                  <c:v>18</c:v>
                </c:pt>
                <c:pt idx="38060">
                  <c:v>18</c:v>
                </c:pt>
                <c:pt idx="38061">
                  <c:v>18</c:v>
                </c:pt>
                <c:pt idx="38062">
                  <c:v>18</c:v>
                </c:pt>
                <c:pt idx="38063">
                  <c:v>18</c:v>
                </c:pt>
                <c:pt idx="38064">
                  <c:v>18</c:v>
                </c:pt>
                <c:pt idx="38065">
                  <c:v>18</c:v>
                </c:pt>
                <c:pt idx="38066">
                  <c:v>18</c:v>
                </c:pt>
                <c:pt idx="38067">
                  <c:v>18</c:v>
                </c:pt>
                <c:pt idx="38068">
                  <c:v>18</c:v>
                </c:pt>
                <c:pt idx="38069">
                  <c:v>18</c:v>
                </c:pt>
                <c:pt idx="38070">
                  <c:v>18</c:v>
                </c:pt>
                <c:pt idx="38071">
                  <c:v>18</c:v>
                </c:pt>
                <c:pt idx="38072">
                  <c:v>18</c:v>
                </c:pt>
                <c:pt idx="38073">
                  <c:v>18</c:v>
                </c:pt>
                <c:pt idx="38074">
                  <c:v>18</c:v>
                </c:pt>
                <c:pt idx="38075">
                  <c:v>18</c:v>
                </c:pt>
                <c:pt idx="38076">
                  <c:v>18</c:v>
                </c:pt>
                <c:pt idx="38077">
                  <c:v>18</c:v>
                </c:pt>
                <c:pt idx="38078">
                  <c:v>18</c:v>
                </c:pt>
                <c:pt idx="38079">
                  <c:v>18</c:v>
                </c:pt>
                <c:pt idx="38080">
                  <c:v>18</c:v>
                </c:pt>
                <c:pt idx="38081">
                  <c:v>18</c:v>
                </c:pt>
                <c:pt idx="38082">
                  <c:v>18</c:v>
                </c:pt>
                <c:pt idx="38083">
                  <c:v>18</c:v>
                </c:pt>
                <c:pt idx="38084">
                  <c:v>18</c:v>
                </c:pt>
                <c:pt idx="38085">
                  <c:v>18</c:v>
                </c:pt>
                <c:pt idx="38086">
                  <c:v>18</c:v>
                </c:pt>
                <c:pt idx="38087">
                  <c:v>18</c:v>
                </c:pt>
                <c:pt idx="38088">
                  <c:v>18</c:v>
                </c:pt>
                <c:pt idx="38089">
                  <c:v>18</c:v>
                </c:pt>
                <c:pt idx="38090">
                  <c:v>18</c:v>
                </c:pt>
                <c:pt idx="38091">
                  <c:v>18</c:v>
                </c:pt>
                <c:pt idx="38092">
                  <c:v>18</c:v>
                </c:pt>
                <c:pt idx="38093">
                  <c:v>18</c:v>
                </c:pt>
                <c:pt idx="38094">
                  <c:v>18</c:v>
                </c:pt>
                <c:pt idx="38095">
                  <c:v>18</c:v>
                </c:pt>
                <c:pt idx="38096">
                  <c:v>18</c:v>
                </c:pt>
                <c:pt idx="38097">
                  <c:v>18</c:v>
                </c:pt>
                <c:pt idx="38098">
                  <c:v>18</c:v>
                </c:pt>
                <c:pt idx="38099">
                  <c:v>18</c:v>
                </c:pt>
                <c:pt idx="38100">
                  <c:v>18</c:v>
                </c:pt>
                <c:pt idx="38101">
                  <c:v>18</c:v>
                </c:pt>
                <c:pt idx="38102">
                  <c:v>18</c:v>
                </c:pt>
                <c:pt idx="38103">
                  <c:v>18</c:v>
                </c:pt>
                <c:pt idx="38104">
                  <c:v>18</c:v>
                </c:pt>
                <c:pt idx="38105">
                  <c:v>18</c:v>
                </c:pt>
                <c:pt idx="38106">
                  <c:v>18</c:v>
                </c:pt>
                <c:pt idx="38107">
                  <c:v>18</c:v>
                </c:pt>
                <c:pt idx="38108">
                  <c:v>18</c:v>
                </c:pt>
                <c:pt idx="38109">
                  <c:v>18</c:v>
                </c:pt>
                <c:pt idx="38110">
                  <c:v>18</c:v>
                </c:pt>
                <c:pt idx="38111">
                  <c:v>18</c:v>
                </c:pt>
                <c:pt idx="38112">
                  <c:v>18</c:v>
                </c:pt>
                <c:pt idx="38113">
                  <c:v>18</c:v>
                </c:pt>
                <c:pt idx="38114">
                  <c:v>18</c:v>
                </c:pt>
                <c:pt idx="38115">
                  <c:v>18</c:v>
                </c:pt>
                <c:pt idx="38116">
                  <c:v>18</c:v>
                </c:pt>
                <c:pt idx="38117">
                  <c:v>18</c:v>
                </c:pt>
                <c:pt idx="38118">
                  <c:v>18</c:v>
                </c:pt>
                <c:pt idx="38119">
                  <c:v>18</c:v>
                </c:pt>
                <c:pt idx="38120">
                  <c:v>18</c:v>
                </c:pt>
                <c:pt idx="38121">
                  <c:v>18</c:v>
                </c:pt>
                <c:pt idx="38122">
                  <c:v>18</c:v>
                </c:pt>
                <c:pt idx="38123">
                  <c:v>18</c:v>
                </c:pt>
                <c:pt idx="38124">
                  <c:v>18</c:v>
                </c:pt>
                <c:pt idx="38125">
                  <c:v>18</c:v>
                </c:pt>
                <c:pt idx="38126">
                  <c:v>18</c:v>
                </c:pt>
                <c:pt idx="38127">
                  <c:v>18</c:v>
                </c:pt>
                <c:pt idx="38128">
                  <c:v>18</c:v>
                </c:pt>
                <c:pt idx="38129">
                  <c:v>18</c:v>
                </c:pt>
                <c:pt idx="38130">
                  <c:v>18</c:v>
                </c:pt>
                <c:pt idx="38131">
                  <c:v>18</c:v>
                </c:pt>
                <c:pt idx="38132">
                  <c:v>18</c:v>
                </c:pt>
                <c:pt idx="38133">
                  <c:v>18</c:v>
                </c:pt>
                <c:pt idx="38134">
                  <c:v>18</c:v>
                </c:pt>
                <c:pt idx="38135">
                  <c:v>18</c:v>
                </c:pt>
                <c:pt idx="38136">
                  <c:v>18</c:v>
                </c:pt>
                <c:pt idx="38137">
                  <c:v>18</c:v>
                </c:pt>
                <c:pt idx="38138">
                  <c:v>18</c:v>
                </c:pt>
                <c:pt idx="38139">
                  <c:v>18</c:v>
                </c:pt>
                <c:pt idx="38140">
                  <c:v>18</c:v>
                </c:pt>
                <c:pt idx="38141">
                  <c:v>18</c:v>
                </c:pt>
                <c:pt idx="38142">
                  <c:v>18</c:v>
                </c:pt>
                <c:pt idx="38143">
                  <c:v>18</c:v>
                </c:pt>
                <c:pt idx="38144">
                  <c:v>18</c:v>
                </c:pt>
                <c:pt idx="38145">
                  <c:v>18</c:v>
                </c:pt>
                <c:pt idx="38146">
                  <c:v>18</c:v>
                </c:pt>
                <c:pt idx="38147">
                  <c:v>18</c:v>
                </c:pt>
                <c:pt idx="38148">
                  <c:v>18</c:v>
                </c:pt>
                <c:pt idx="38149">
                  <c:v>18</c:v>
                </c:pt>
                <c:pt idx="38150">
                  <c:v>18</c:v>
                </c:pt>
                <c:pt idx="38151">
                  <c:v>18</c:v>
                </c:pt>
                <c:pt idx="38152">
                  <c:v>18</c:v>
                </c:pt>
                <c:pt idx="38153">
                  <c:v>18</c:v>
                </c:pt>
                <c:pt idx="38154">
                  <c:v>18</c:v>
                </c:pt>
                <c:pt idx="38155">
                  <c:v>18</c:v>
                </c:pt>
                <c:pt idx="38156">
                  <c:v>18</c:v>
                </c:pt>
                <c:pt idx="38157">
                  <c:v>18</c:v>
                </c:pt>
                <c:pt idx="38158">
                  <c:v>18</c:v>
                </c:pt>
                <c:pt idx="38159">
                  <c:v>18</c:v>
                </c:pt>
                <c:pt idx="38160">
                  <c:v>18</c:v>
                </c:pt>
                <c:pt idx="38161">
                  <c:v>18</c:v>
                </c:pt>
                <c:pt idx="38162">
                  <c:v>18</c:v>
                </c:pt>
                <c:pt idx="38163">
                  <c:v>18</c:v>
                </c:pt>
                <c:pt idx="38164">
                  <c:v>18</c:v>
                </c:pt>
                <c:pt idx="38165">
                  <c:v>18</c:v>
                </c:pt>
                <c:pt idx="38166">
                  <c:v>18</c:v>
                </c:pt>
                <c:pt idx="38167">
                  <c:v>18</c:v>
                </c:pt>
                <c:pt idx="38168">
                  <c:v>18</c:v>
                </c:pt>
                <c:pt idx="38169">
                  <c:v>18</c:v>
                </c:pt>
                <c:pt idx="38170">
                  <c:v>18</c:v>
                </c:pt>
                <c:pt idx="38171">
                  <c:v>18</c:v>
                </c:pt>
                <c:pt idx="38172">
                  <c:v>18</c:v>
                </c:pt>
                <c:pt idx="38173">
                  <c:v>18</c:v>
                </c:pt>
                <c:pt idx="38174">
                  <c:v>18</c:v>
                </c:pt>
                <c:pt idx="38175">
                  <c:v>18</c:v>
                </c:pt>
                <c:pt idx="38176">
                  <c:v>18</c:v>
                </c:pt>
                <c:pt idx="38177">
                  <c:v>18</c:v>
                </c:pt>
                <c:pt idx="38178">
                  <c:v>18</c:v>
                </c:pt>
                <c:pt idx="38179">
                  <c:v>18</c:v>
                </c:pt>
                <c:pt idx="38180">
                  <c:v>18</c:v>
                </c:pt>
                <c:pt idx="38181">
                  <c:v>18</c:v>
                </c:pt>
                <c:pt idx="38182">
                  <c:v>18</c:v>
                </c:pt>
                <c:pt idx="38183">
                  <c:v>18</c:v>
                </c:pt>
                <c:pt idx="38184">
                  <c:v>18</c:v>
                </c:pt>
                <c:pt idx="38185">
                  <c:v>18</c:v>
                </c:pt>
                <c:pt idx="38186">
                  <c:v>18</c:v>
                </c:pt>
                <c:pt idx="38187">
                  <c:v>18</c:v>
                </c:pt>
                <c:pt idx="38188">
                  <c:v>18</c:v>
                </c:pt>
                <c:pt idx="38189">
                  <c:v>18</c:v>
                </c:pt>
                <c:pt idx="38190">
                  <c:v>18</c:v>
                </c:pt>
                <c:pt idx="38191">
                  <c:v>18</c:v>
                </c:pt>
                <c:pt idx="38192">
                  <c:v>18</c:v>
                </c:pt>
                <c:pt idx="38193">
                  <c:v>18</c:v>
                </c:pt>
                <c:pt idx="38194">
                  <c:v>18</c:v>
                </c:pt>
                <c:pt idx="38195">
                  <c:v>18</c:v>
                </c:pt>
                <c:pt idx="38196">
                  <c:v>18</c:v>
                </c:pt>
                <c:pt idx="38197">
                  <c:v>18</c:v>
                </c:pt>
                <c:pt idx="38198">
                  <c:v>18</c:v>
                </c:pt>
                <c:pt idx="38199">
                  <c:v>18</c:v>
                </c:pt>
                <c:pt idx="38200">
                  <c:v>18</c:v>
                </c:pt>
                <c:pt idx="38201">
                  <c:v>18</c:v>
                </c:pt>
                <c:pt idx="38202">
                  <c:v>18</c:v>
                </c:pt>
                <c:pt idx="38203">
                  <c:v>18</c:v>
                </c:pt>
                <c:pt idx="38204">
                  <c:v>18</c:v>
                </c:pt>
                <c:pt idx="38205">
                  <c:v>18</c:v>
                </c:pt>
                <c:pt idx="38206">
                  <c:v>18</c:v>
                </c:pt>
                <c:pt idx="38207">
                  <c:v>18</c:v>
                </c:pt>
                <c:pt idx="38208">
                  <c:v>18</c:v>
                </c:pt>
                <c:pt idx="38209">
                  <c:v>18</c:v>
                </c:pt>
                <c:pt idx="38210">
                  <c:v>18</c:v>
                </c:pt>
                <c:pt idx="38211">
                  <c:v>18</c:v>
                </c:pt>
                <c:pt idx="38212">
                  <c:v>18</c:v>
                </c:pt>
                <c:pt idx="38213">
                  <c:v>18</c:v>
                </c:pt>
                <c:pt idx="38214">
                  <c:v>18</c:v>
                </c:pt>
                <c:pt idx="38215">
                  <c:v>18</c:v>
                </c:pt>
                <c:pt idx="38216">
                  <c:v>18</c:v>
                </c:pt>
                <c:pt idx="38217">
                  <c:v>18</c:v>
                </c:pt>
                <c:pt idx="38218">
                  <c:v>18</c:v>
                </c:pt>
                <c:pt idx="38219">
                  <c:v>18</c:v>
                </c:pt>
                <c:pt idx="38220">
                  <c:v>18</c:v>
                </c:pt>
                <c:pt idx="38221">
                  <c:v>18</c:v>
                </c:pt>
                <c:pt idx="38222">
                  <c:v>18</c:v>
                </c:pt>
                <c:pt idx="38223">
                  <c:v>18</c:v>
                </c:pt>
                <c:pt idx="38224">
                  <c:v>18</c:v>
                </c:pt>
                <c:pt idx="38225">
                  <c:v>18</c:v>
                </c:pt>
                <c:pt idx="38226">
                  <c:v>18</c:v>
                </c:pt>
                <c:pt idx="38227">
                  <c:v>18</c:v>
                </c:pt>
                <c:pt idx="38228">
                  <c:v>18</c:v>
                </c:pt>
                <c:pt idx="38229">
                  <c:v>18</c:v>
                </c:pt>
                <c:pt idx="38230">
                  <c:v>18</c:v>
                </c:pt>
                <c:pt idx="38231">
                  <c:v>18</c:v>
                </c:pt>
                <c:pt idx="38232">
                  <c:v>18</c:v>
                </c:pt>
                <c:pt idx="38233">
                  <c:v>18</c:v>
                </c:pt>
                <c:pt idx="38234">
                  <c:v>18</c:v>
                </c:pt>
                <c:pt idx="38235">
                  <c:v>18</c:v>
                </c:pt>
                <c:pt idx="38236">
                  <c:v>18</c:v>
                </c:pt>
                <c:pt idx="38237">
                  <c:v>18</c:v>
                </c:pt>
                <c:pt idx="38238">
                  <c:v>18</c:v>
                </c:pt>
                <c:pt idx="38239">
                  <c:v>18</c:v>
                </c:pt>
                <c:pt idx="38240">
                  <c:v>18</c:v>
                </c:pt>
                <c:pt idx="38241">
                  <c:v>18</c:v>
                </c:pt>
                <c:pt idx="38242">
                  <c:v>18</c:v>
                </c:pt>
                <c:pt idx="38243">
                  <c:v>18</c:v>
                </c:pt>
                <c:pt idx="38244">
                  <c:v>18</c:v>
                </c:pt>
                <c:pt idx="38245">
                  <c:v>18</c:v>
                </c:pt>
                <c:pt idx="38246">
                  <c:v>18</c:v>
                </c:pt>
                <c:pt idx="38247">
                  <c:v>18</c:v>
                </c:pt>
                <c:pt idx="38248">
                  <c:v>18</c:v>
                </c:pt>
                <c:pt idx="38249">
                  <c:v>18</c:v>
                </c:pt>
                <c:pt idx="38250">
                  <c:v>18</c:v>
                </c:pt>
                <c:pt idx="38251">
                  <c:v>18</c:v>
                </c:pt>
                <c:pt idx="38252">
                  <c:v>18</c:v>
                </c:pt>
                <c:pt idx="38253">
                  <c:v>18</c:v>
                </c:pt>
                <c:pt idx="38254">
                  <c:v>18</c:v>
                </c:pt>
                <c:pt idx="38255">
                  <c:v>18</c:v>
                </c:pt>
                <c:pt idx="38256">
                  <c:v>18</c:v>
                </c:pt>
                <c:pt idx="38257">
                  <c:v>18</c:v>
                </c:pt>
                <c:pt idx="38258">
                  <c:v>18</c:v>
                </c:pt>
                <c:pt idx="38259">
                  <c:v>18</c:v>
                </c:pt>
                <c:pt idx="38260">
                  <c:v>18</c:v>
                </c:pt>
                <c:pt idx="38261">
                  <c:v>18</c:v>
                </c:pt>
                <c:pt idx="38262">
                  <c:v>18</c:v>
                </c:pt>
                <c:pt idx="38263">
                  <c:v>18</c:v>
                </c:pt>
                <c:pt idx="38264">
                  <c:v>18</c:v>
                </c:pt>
                <c:pt idx="38265">
                  <c:v>18</c:v>
                </c:pt>
                <c:pt idx="38266">
                  <c:v>18</c:v>
                </c:pt>
                <c:pt idx="38267">
                  <c:v>18</c:v>
                </c:pt>
                <c:pt idx="38268">
                  <c:v>18</c:v>
                </c:pt>
                <c:pt idx="38269">
                  <c:v>18</c:v>
                </c:pt>
                <c:pt idx="38270">
                  <c:v>18</c:v>
                </c:pt>
                <c:pt idx="38271">
                  <c:v>18</c:v>
                </c:pt>
                <c:pt idx="38272">
                  <c:v>18</c:v>
                </c:pt>
                <c:pt idx="38273">
                  <c:v>18</c:v>
                </c:pt>
                <c:pt idx="38274">
                  <c:v>18</c:v>
                </c:pt>
                <c:pt idx="38275">
                  <c:v>18</c:v>
                </c:pt>
                <c:pt idx="38276">
                  <c:v>18</c:v>
                </c:pt>
                <c:pt idx="38277">
                  <c:v>18</c:v>
                </c:pt>
                <c:pt idx="38278">
                  <c:v>18</c:v>
                </c:pt>
                <c:pt idx="38279">
                  <c:v>18</c:v>
                </c:pt>
                <c:pt idx="38280">
                  <c:v>18</c:v>
                </c:pt>
                <c:pt idx="38281">
                  <c:v>18</c:v>
                </c:pt>
                <c:pt idx="38282">
                  <c:v>18</c:v>
                </c:pt>
                <c:pt idx="38283">
                  <c:v>18</c:v>
                </c:pt>
                <c:pt idx="38284">
                  <c:v>18</c:v>
                </c:pt>
                <c:pt idx="38285">
                  <c:v>18</c:v>
                </c:pt>
                <c:pt idx="38286">
                  <c:v>18</c:v>
                </c:pt>
                <c:pt idx="38287">
                  <c:v>18</c:v>
                </c:pt>
                <c:pt idx="38288">
                  <c:v>18</c:v>
                </c:pt>
                <c:pt idx="38289">
                  <c:v>18</c:v>
                </c:pt>
                <c:pt idx="38290">
                  <c:v>18</c:v>
                </c:pt>
                <c:pt idx="38291">
                  <c:v>18</c:v>
                </c:pt>
                <c:pt idx="38292">
                  <c:v>18</c:v>
                </c:pt>
                <c:pt idx="38293">
                  <c:v>18</c:v>
                </c:pt>
                <c:pt idx="38294">
                  <c:v>18</c:v>
                </c:pt>
                <c:pt idx="38295">
                  <c:v>18</c:v>
                </c:pt>
                <c:pt idx="38296">
                  <c:v>18</c:v>
                </c:pt>
                <c:pt idx="38297">
                  <c:v>18</c:v>
                </c:pt>
                <c:pt idx="38298">
                  <c:v>18</c:v>
                </c:pt>
                <c:pt idx="38299">
                  <c:v>18</c:v>
                </c:pt>
                <c:pt idx="38300">
                  <c:v>18</c:v>
                </c:pt>
                <c:pt idx="38301">
                  <c:v>18</c:v>
                </c:pt>
                <c:pt idx="38302">
                  <c:v>18</c:v>
                </c:pt>
                <c:pt idx="38303">
                  <c:v>18</c:v>
                </c:pt>
                <c:pt idx="38304">
                  <c:v>18</c:v>
                </c:pt>
                <c:pt idx="38305">
                  <c:v>18</c:v>
                </c:pt>
                <c:pt idx="38306">
                  <c:v>18</c:v>
                </c:pt>
                <c:pt idx="38307">
                  <c:v>18</c:v>
                </c:pt>
                <c:pt idx="38308">
                  <c:v>18</c:v>
                </c:pt>
                <c:pt idx="38309">
                  <c:v>18</c:v>
                </c:pt>
                <c:pt idx="38310">
                  <c:v>18</c:v>
                </c:pt>
                <c:pt idx="38311">
                  <c:v>18</c:v>
                </c:pt>
                <c:pt idx="38312">
                  <c:v>18</c:v>
                </c:pt>
                <c:pt idx="38313">
                  <c:v>18</c:v>
                </c:pt>
                <c:pt idx="38314">
                  <c:v>18</c:v>
                </c:pt>
                <c:pt idx="38315">
                  <c:v>18</c:v>
                </c:pt>
                <c:pt idx="38316">
                  <c:v>18</c:v>
                </c:pt>
                <c:pt idx="38317">
                  <c:v>18</c:v>
                </c:pt>
                <c:pt idx="38318">
                  <c:v>18</c:v>
                </c:pt>
                <c:pt idx="38319">
                  <c:v>18</c:v>
                </c:pt>
                <c:pt idx="38320">
                  <c:v>18</c:v>
                </c:pt>
                <c:pt idx="38321">
                  <c:v>18</c:v>
                </c:pt>
                <c:pt idx="38322">
                  <c:v>18</c:v>
                </c:pt>
                <c:pt idx="38323">
                  <c:v>18</c:v>
                </c:pt>
                <c:pt idx="38324">
                  <c:v>18</c:v>
                </c:pt>
                <c:pt idx="38325">
                  <c:v>18</c:v>
                </c:pt>
                <c:pt idx="38326">
                  <c:v>18</c:v>
                </c:pt>
                <c:pt idx="38327">
                  <c:v>18</c:v>
                </c:pt>
                <c:pt idx="38328">
                  <c:v>18</c:v>
                </c:pt>
                <c:pt idx="38329">
                  <c:v>18</c:v>
                </c:pt>
                <c:pt idx="38330">
                  <c:v>18</c:v>
                </c:pt>
                <c:pt idx="38331">
                  <c:v>18</c:v>
                </c:pt>
                <c:pt idx="38332">
                  <c:v>18</c:v>
                </c:pt>
                <c:pt idx="38333">
                  <c:v>18</c:v>
                </c:pt>
                <c:pt idx="38334">
                  <c:v>18</c:v>
                </c:pt>
                <c:pt idx="38335">
                  <c:v>18</c:v>
                </c:pt>
                <c:pt idx="38336">
                  <c:v>18</c:v>
                </c:pt>
                <c:pt idx="38337">
                  <c:v>18</c:v>
                </c:pt>
                <c:pt idx="38338">
                  <c:v>18</c:v>
                </c:pt>
                <c:pt idx="38339">
                  <c:v>18</c:v>
                </c:pt>
                <c:pt idx="38340">
                  <c:v>18</c:v>
                </c:pt>
                <c:pt idx="38341">
                  <c:v>18</c:v>
                </c:pt>
                <c:pt idx="38342">
                  <c:v>18</c:v>
                </c:pt>
                <c:pt idx="38343">
                  <c:v>18</c:v>
                </c:pt>
                <c:pt idx="38344">
                  <c:v>18</c:v>
                </c:pt>
                <c:pt idx="38345">
                  <c:v>18</c:v>
                </c:pt>
                <c:pt idx="38346">
                  <c:v>18</c:v>
                </c:pt>
                <c:pt idx="38347">
                  <c:v>18</c:v>
                </c:pt>
                <c:pt idx="38348">
                  <c:v>18</c:v>
                </c:pt>
                <c:pt idx="38349">
                  <c:v>18</c:v>
                </c:pt>
                <c:pt idx="38350">
                  <c:v>18</c:v>
                </c:pt>
                <c:pt idx="38351">
                  <c:v>18</c:v>
                </c:pt>
                <c:pt idx="38352">
                  <c:v>18</c:v>
                </c:pt>
                <c:pt idx="38353">
                  <c:v>18</c:v>
                </c:pt>
                <c:pt idx="38354">
                  <c:v>18</c:v>
                </c:pt>
                <c:pt idx="38355">
                  <c:v>18</c:v>
                </c:pt>
                <c:pt idx="38356">
                  <c:v>18</c:v>
                </c:pt>
                <c:pt idx="38357">
                  <c:v>18</c:v>
                </c:pt>
                <c:pt idx="38358">
                  <c:v>18</c:v>
                </c:pt>
                <c:pt idx="38359">
                  <c:v>18</c:v>
                </c:pt>
                <c:pt idx="38360">
                  <c:v>18</c:v>
                </c:pt>
                <c:pt idx="38361">
                  <c:v>18</c:v>
                </c:pt>
                <c:pt idx="38362">
                  <c:v>18</c:v>
                </c:pt>
                <c:pt idx="38363">
                  <c:v>18</c:v>
                </c:pt>
                <c:pt idx="38364">
                  <c:v>18</c:v>
                </c:pt>
                <c:pt idx="38365">
                  <c:v>18</c:v>
                </c:pt>
                <c:pt idx="38366">
                  <c:v>18</c:v>
                </c:pt>
                <c:pt idx="38367">
                  <c:v>18</c:v>
                </c:pt>
                <c:pt idx="38368">
                  <c:v>18</c:v>
                </c:pt>
                <c:pt idx="38369">
                  <c:v>18</c:v>
                </c:pt>
                <c:pt idx="38370">
                  <c:v>18</c:v>
                </c:pt>
                <c:pt idx="38371">
                  <c:v>18</c:v>
                </c:pt>
                <c:pt idx="38372">
                  <c:v>18</c:v>
                </c:pt>
                <c:pt idx="38373">
                  <c:v>18</c:v>
                </c:pt>
                <c:pt idx="38374">
                  <c:v>18</c:v>
                </c:pt>
                <c:pt idx="38375">
                  <c:v>18</c:v>
                </c:pt>
                <c:pt idx="38376">
                  <c:v>18</c:v>
                </c:pt>
                <c:pt idx="38377">
                  <c:v>18</c:v>
                </c:pt>
                <c:pt idx="38378">
                  <c:v>18</c:v>
                </c:pt>
                <c:pt idx="38379">
                  <c:v>18</c:v>
                </c:pt>
                <c:pt idx="38380">
                  <c:v>18</c:v>
                </c:pt>
                <c:pt idx="38381">
                  <c:v>18</c:v>
                </c:pt>
                <c:pt idx="38382">
                  <c:v>18</c:v>
                </c:pt>
                <c:pt idx="38383">
                  <c:v>18</c:v>
                </c:pt>
                <c:pt idx="38384">
                  <c:v>18</c:v>
                </c:pt>
                <c:pt idx="38385">
                  <c:v>18</c:v>
                </c:pt>
                <c:pt idx="38386">
                  <c:v>18</c:v>
                </c:pt>
                <c:pt idx="38387">
                  <c:v>18</c:v>
                </c:pt>
                <c:pt idx="38388">
                  <c:v>18</c:v>
                </c:pt>
                <c:pt idx="38389">
                  <c:v>18</c:v>
                </c:pt>
                <c:pt idx="38390">
                  <c:v>18</c:v>
                </c:pt>
                <c:pt idx="38391">
                  <c:v>18</c:v>
                </c:pt>
                <c:pt idx="38392">
                  <c:v>18</c:v>
                </c:pt>
                <c:pt idx="38393">
                  <c:v>18</c:v>
                </c:pt>
                <c:pt idx="38394">
                  <c:v>18</c:v>
                </c:pt>
                <c:pt idx="38395">
                  <c:v>18</c:v>
                </c:pt>
                <c:pt idx="38396">
                  <c:v>18</c:v>
                </c:pt>
                <c:pt idx="38397">
                  <c:v>18</c:v>
                </c:pt>
                <c:pt idx="38398">
                  <c:v>18</c:v>
                </c:pt>
                <c:pt idx="38399">
                  <c:v>18</c:v>
                </c:pt>
                <c:pt idx="38400">
                  <c:v>18</c:v>
                </c:pt>
                <c:pt idx="38401">
                  <c:v>18</c:v>
                </c:pt>
                <c:pt idx="38402">
                  <c:v>18</c:v>
                </c:pt>
                <c:pt idx="38403">
                  <c:v>18</c:v>
                </c:pt>
                <c:pt idx="38404">
                  <c:v>18</c:v>
                </c:pt>
                <c:pt idx="38405">
                  <c:v>18</c:v>
                </c:pt>
                <c:pt idx="38406">
                  <c:v>18</c:v>
                </c:pt>
                <c:pt idx="38407">
                  <c:v>18</c:v>
                </c:pt>
                <c:pt idx="38408">
                  <c:v>18</c:v>
                </c:pt>
                <c:pt idx="38409">
                  <c:v>18</c:v>
                </c:pt>
                <c:pt idx="38410">
                  <c:v>18</c:v>
                </c:pt>
                <c:pt idx="38411">
                  <c:v>18</c:v>
                </c:pt>
                <c:pt idx="38412">
                  <c:v>18</c:v>
                </c:pt>
                <c:pt idx="38413">
                  <c:v>18</c:v>
                </c:pt>
                <c:pt idx="38414">
                  <c:v>18</c:v>
                </c:pt>
                <c:pt idx="38415">
                  <c:v>18</c:v>
                </c:pt>
                <c:pt idx="38416">
                  <c:v>18</c:v>
                </c:pt>
                <c:pt idx="38417">
                  <c:v>18</c:v>
                </c:pt>
                <c:pt idx="38418">
                  <c:v>18</c:v>
                </c:pt>
                <c:pt idx="38419">
                  <c:v>18</c:v>
                </c:pt>
                <c:pt idx="38420">
                  <c:v>18</c:v>
                </c:pt>
                <c:pt idx="38421">
                  <c:v>18</c:v>
                </c:pt>
                <c:pt idx="38422">
                  <c:v>18</c:v>
                </c:pt>
                <c:pt idx="38423">
                  <c:v>18</c:v>
                </c:pt>
                <c:pt idx="38424">
                  <c:v>18</c:v>
                </c:pt>
                <c:pt idx="38425">
                  <c:v>18</c:v>
                </c:pt>
                <c:pt idx="38426">
                  <c:v>18</c:v>
                </c:pt>
                <c:pt idx="38427">
                  <c:v>18</c:v>
                </c:pt>
                <c:pt idx="38428">
                  <c:v>18</c:v>
                </c:pt>
                <c:pt idx="38429">
                  <c:v>18</c:v>
                </c:pt>
                <c:pt idx="38430">
                  <c:v>18</c:v>
                </c:pt>
                <c:pt idx="38431">
                  <c:v>18</c:v>
                </c:pt>
                <c:pt idx="38432">
                  <c:v>18</c:v>
                </c:pt>
                <c:pt idx="38433">
                  <c:v>18</c:v>
                </c:pt>
                <c:pt idx="38434">
                  <c:v>18</c:v>
                </c:pt>
                <c:pt idx="38435">
                  <c:v>18</c:v>
                </c:pt>
                <c:pt idx="38436">
                  <c:v>18</c:v>
                </c:pt>
                <c:pt idx="38437">
                  <c:v>18</c:v>
                </c:pt>
                <c:pt idx="38438">
                  <c:v>18</c:v>
                </c:pt>
                <c:pt idx="38439">
                  <c:v>18</c:v>
                </c:pt>
                <c:pt idx="38440">
                  <c:v>18</c:v>
                </c:pt>
                <c:pt idx="38441">
                  <c:v>18</c:v>
                </c:pt>
                <c:pt idx="38442">
                  <c:v>18</c:v>
                </c:pt>
                <c:pt idx="38443">
                  <c:v>18</c:v>
                </c:pt>
                <c:pt idx="38444">
                  <c:v>18</c:v>
                </c:pt>
                <c:pt idx="38445">
                  <c:v>18</c:v>
                </c:pt>
                <c:pt idx="38446">
                  <c:v>18</c:v>
                </c:pt>
                <c:pt idx="38447">
                  <c:v>18</c:v>
                </c:pt>
                <c:pt idx="38448">
                  <c:v>18</c:v>
                </c:pt>
                <c:pt idx="38449">
                  <c:v>18</c:v>
                </c:pt>
                <c:pt idx="38450">
                  <c:v>18</c:v>
                </c:pt>
                <c:pt idx="38451">
                  <c:v>18</c:v>
                </c:pt>
                <c:pt idx="38452">
                  <c:v>18</c:v>
                </c:pt>
                <c:pt idx="38453">
                  <c:v>18</c:v>
                </c:pt>
                <c:pt idx="38454">
                  <c:v>18</c:v>
                </c:pt>
                <c:pt idx="38455">
                  <c:v>18</c:v>
                </c:pt>
                <c:pt idx="38456">
                  <c:v>18</c:v>
                </c:pt>
                <c:pt idx="38457">
                  <c:v>18</c:v>
                </c:pt>
                <c:pt idx="38458">
                  <c:v>18</c:v>
                </c:pt>
                <c:pt idx="38459">
                  <c:v>18</c:v>
                </c:pt>
                <c:pt idx="38460">
                  <c:v>18</c:v>
                </c:pt>
                <c:pt idx="38461">
                  <c:v>18</c:v>
                </c:pt>
                <c:pt idx="38462">
                  <c:v>18</c:v>
                </c:pt>
                <c:pt idx="38463">
                  <c:v>18</c:v>
                </c:pt>
                <c:pt idx="38464">
                  <c:v>18</c:v>
                </c:pt>
                <c:pt idx="38465">
                  <c:v>18</c:v>
                </c:pt>
                <c:pt idx="38466">
                  <c:v>18</c:v>
                </c:pt>
                <c:pt idx="38467">
                  <c:v>18</c:v>
                </c:pt>
                <c:pt idx="38468">
                  <c:v>18</c:v>
                </c:pt>
                <c:pt idx="38469">
                  <c:v>18</c:v>
                </c:pt>
                <c:pt idx="38470">
                  <c:v>18</c:v>
                </c:pt>
                <c:pt idx="38471">
                  <c:v>18</c:v>
                </c:pt>
                <c:pt idx="38472">
                  <c:v>18</c:v>
                </c:pt>
                <c:pt idx="38473">
                  <c:v>18</c:v>
                </c:pt>
                <c:pt idx="38474">
                  <c:v>18</c:v>
                </c:pt>
                <c:pt idx="38475">
                  <c:v>18</c:v>
                </c:pt>
                <c:pt idx="38476">
                  <c:v>18</c:v>
                </c:pt>
                <c:pt idx="38477">
                  <c:v>18</c:v>
                </c:pt>
                <c:pt idx="38478">
                  <c:v>18</c:v>
                </c:pt>
                <c:pt idx="38479">
                  <c:v>18</c:v>
                </c:pt>
                <c:pt idx="38480">
                  <c:v>18</c:v>
                </c:pt>
                <c:pt idx="38481">
                  <c:v>18</c:v>
                </c:pt>
                <c:pt idx="38482">
                  <c:v>18</c:v>
                </c:pt>
                <c:pt idx="38483">
                  <c:v>18</c:v>
                </c:pt>
                <c:pt idx="38484">
                  <c:v>18</c:v>
                </c:pt>
                <c:pt idx="38485">
                  <c:v>18</c:v>
                </c:pt>
                <c:pt idx="38486">
                  <c:v>18</c:v>
                </c:pt>
                <c:pt idx="38487">
                  <c:v>18</c:v>
                </c:pt>
                <c:pt idx="38488">
                  <c:v>18</c:v>
                </c:pt>
                <c:pt idx="38489">
                  <c:v>18</c:v>
                </c:pt>
                <c:pt idx="38490">
                  <c:v>18</c:v>
                </c:pt>
                <c:pt idx="38491">
                  <c:v>18</c:v>
                </c:pt>
                <c:pt idx="38492">
                  <c:v>18</c:v>
                </c:pt>
                <c:pt idx="38493">
                  <c:v>18</c:v>
                </c:pt>
                <c:pt idx="38494">
                  <c:v>18</c:v>
                </c:pt>
                <c:pt idx="38495">
                  <c:v>18</c:v>
                </c:pt>
                <c:pt idx="38496">
                  <c:v>18</c:v>
                </c:pt>
                <c:pt idx="38497">
                  <c:v>18</c:v>
                </c:pt>
                <c:pt idx="38498">
                  <c:v>18</c:v>
                </c:pt>
                <c:pt idx="38499">
                  <c:v>18</c:v>
                </c:pt>
                <c:pt idx="38500">
                  <c:v>18</c:v>
                </c:pt>
                <c:pt idx="38501">
                  <c:v>18</c:v>
                </c:pt>
                <c:pt idx="38502">
                  <c:v>18</c:v>
                </c:pt>
                <c:pt idx="38503">
                  <c:v>18</c:v>
                </c:pt>
                <c:pt idx="38504">
                  <c:v>18</c:v>
                </c:pt>
                <c:pt idx="38505">
                  <c:v>18</c:v>
                </c:pt>
                <c:pt idx="38506">
                  <c:v>18</c:v>
                </c:pt>
                <c:pt idx="38507">
                  <c:v>18</c:v>
                </c:pt>
                <c:pt idx="38508">
                  <c:v>18</c:v>
                </c:pt>
                <c:pt idx="38509">
                  <c:v>18</c:v>
                </c:pt>
                <c:pt idx="38510">
                  <c:v>18</c:v>
                </c:pt>
                <c:pt idx="38511">
                  <c:v>18</c:v>
                </c:pt>
                <c:pt idx="38512">
                  <c:v>18</c:v>
                </c:pt>
                <c:pt idx="38513">
                  <c:v>18</c:v>
                </c:pt>
                <c:pt idx="38514">
                  <c:v>18</c:v>
                </c:pt>
                <c:pt idx="38515">
                  <c:v>18</c:v>
                </c:pt>
                <c:pt idx="38516">
                  <c:v>18</c:v>
                </c:pt>
                <c:pt idx="38517">
                  <c:v>18</c:v>
                </c:pt>
                <c:pt idx="38518">
                  <c:v>18</c:v>
                </c:pt>
                <c:pt idx="38519">
                  <c:v>18</c:v>
                </c:pt>
                <c:pt idx="38520">
                  <c:v>18</c:v>
                </c:pt>
                <c:pt idx="38521">
                  <c:v>18</c:v>
                </c:pt>
                <c:pt idx="38522">
                  <c:v>18</c:v>
                </c:pt>
                <c:pt idx="38523">
                  <c:v>18</c:v>
                </c:pt>
                <c:pt idx="38524">
                  <c:v>18</c:v>
                </c:pt>
                <c:pt idx="38525">
                  <c:v>18</c:v>
                </c:pt>
                <c:pt idx="38526">
                  <c:v>18</c:v>
                </c:pt>
                <c:pt idx="38527">
                  <c:v>18</c:v>
                </c:pt>
                <c:pt idx="38528">
                  <c:v>18</c:v>
                </c:pt>
                <c:pt idx="38529">
                  <c:v>18</c:v>
                </c:pt>
                <c:pt idx="38530">
                  <c:v>18</c:v>
                </c:pt>
                <c:pt idx="38531">
                  <c:v>18</c:v>
                </c:pt>
                <c:pt idx="38532">
                  <c:v>18</c:v>
                </c:pt>
                <c:pt idx="38533">
                  <c:v>18</c:v>
                </c:pt>
                <c:pt idx="38534">
                  <c:v>18</c:v>
                </c:pt>
                <c:pt idx="38535">
                  <c:v>18</c:v>
                </c:pt>
                <c:pt idx="38536">
                  <c:v>18</c:v>
                </c:pt>
                <c:pt idx="38537">
                  <c:v>18</c:v>
                </c:pt>
                <c:pt idx="38538">
                  <c:v>18</c:v>
                </c:pt>
                <c:pt idx="38539">
                  <c:v>18</c:v>
                </c:pt>
                <c:pt idx="38540">
                  <c:v>18</c:v>
                </c:pt>
                <c:pt idx="38541">
                  <c:v>18</c:v>
                </c:pt>
                <c:pt idx="38542">
                  <c:v>18</c:v>
                </c:pt>
                <c:pt idx="38543">
                  <c:v>18</c:v>
                </c:pt>
                <c:pt idx="38544">
                  <c:v>18</c:v>
                </c:pt>
                <c:pt idx="38545">
                  <c:v>18</c:v>
                </c:pt>
                <c:pt idx="38546">
                  <c:v>18</c:v>
                </c:pt>
                <c:pt idx="38547">
                  <c:v>18</c:v>
                </c:pt>
                <c:pt idx="38548">
                  <c:v>18</c:v>
                </c:pt>
                <c:pt idx="38549">
                  <c:v>18</c:v>
                </c:pt>
                <c:pt idx="38550">
                  <c:v>18</c:v>
                </c:pt>
                <c:pt idx="38551">
                  <c:v>18</c:v>
                </c:pt>
                <c:pt idx="38552">
                  <c:v>18</c:v>
                </c:pt>
                <c:pt idx="38553">
                  <c:v>18</c:v>
                </c:pt>
                <c:pt idx="38554">
                  <c:v>18</c:v>
                </c:pt>
                <c:pt idx="38555">
                  <c:v>18</c:v>
                </c:pt>
                <c:pt idx="38556">
                  <c:v>18</c:v>
                </c:pt>
                <c:pt idx="38557">
                  <c:v>18</c:v>
                </c:pt>
                <c:pt idx="38558">
                  <c:v>18</c:v>
                </c:pt>
                <c:pt idx="38559">
                  <c:v>18</c:v>
                </c:pt>
                <c:pt idx="38560">
                  <c:v>18</c:v>
                </c:pt>
                <c:pt idx="38561">
                  <c:v>18</c:v>
                </c:pt>
                <c:pt idx="38562">
                  <c:v>18</c:v>
                </c:pt>
                <c:pt idx="38563">
                  <c:v>18</c:v>
                </c:pt>
                <c:pt idx="38564">
                  <c:v>18</c:v>
                </c:pt>
                <c:pt idx="38565">
                  <c:v>18</c:v>
                </c:pt>
                <c:pt idx="38566">
                  <c:v>18</c:v>
                </c:pt>
                <c:pt idx="38567">
                  <c:v>18</c:v>
                </c:pt>
                <c:pt idx="38568">
                  <c:v>18</c:v>
                </c:pt>
                <c:pt idx="38569">
                  <c:v>18</c:v>
                </c:pt>
                <c:pt idx="38570">
                  <c:v>18</c:v>
                </c:pt>
                <c:pt idx="38571">
                  <c:v>18</c:v>
                </c:pt>
                <c:pt idx="38572">
                  <c:v>18</c:v>
                </c:pt>
                <c:pt idx="38573">
                  <c:v>18</c:v>
                </c:pt>
                <c:pt idx="38574">
                  <c:v>18</c:v>
                </c:pt>
                <c:pt idx="38575">
                  <c:v>18</c:v>
                </c:pt>
                <c:pt idx="38576">
                  <c:v>18</c:v>
                </c:pt>
                <c:pt idx="38577">
                  <c:v>18</c:v>
                </c:pt>
                <c:pt idx="38578">
                  <c:v>18</c:v>
                </c:pt>
                <c:pt idx="38579">
                  <c:v>18</c:v>
                </c:pt>
                <c:pt idx="38580">
                  <c:v>18</c:v>
                </c:pt>
                <c:pt idx="38581">
                  <c:v>18</c:v>
                </c:pt>
                <c:pt idx="38582">
                  <c:v>18</c:v>
                </c:pt>
                <c:pt idx="38583">
                  <c:v>18</c:v>
                </c:pt>
                <c:pt idx="38584">
                  <c:v>18</c:v>
                </c:pt>
                <c:pt idx="38585">
                  <c:v>18</c:v>
                </c:pt>
                <c:pt idx="38586">
                  <c:v>18</c:v>
                </c:pt>
                <c:pt idx="38587">
                  <c:v>18</c:v>
                </c:pt>
                <c:pt idx="38588">
                  <c:v>18</c:v>
                </c:pt>
                <c:pt idx="38589">
                  <c:v>18</c:v>
                </c:pt>
                <c:pt idx="38590">
                  <c:v>18</c:v>
                </c:pt>
                <c:pt idx="38591">
                  <c:v>18</c:v>
                </c:pt>
                <c:pt idx="38592">
                  <c:v>18</c:v>
                </c:pt>
                <c:pt idx="38593">
                  <c:v>18</c:v>
                </c:pt>
                <c:pt idx="38594">
                  <c:v>18</c:v>
                </c:pt>
                <c:pt idx="38595">
                  <c:v>18</c:v>
                </c:pt>
                <c:pt idx="38596">
                  <c:v>18</c:v>
                </c:pt>
                <c:pt idx="38597">
                  <c:v>18</c:v>
                </c:pt>
                <c:pt idx="38598">
                  <c:v>18</c:v>
                </c:pt>
                <c:pt idx="38599">
                  <c:v>18</c:v>
                </c:pt>
                <c:pt idx="38600">
                  <c:v>18</c:v>
                </c:pt>
                <c:pt idx="38601">
                  <c:v>18</c:v>
                </c:pt>
                <c:pt idx="38602">
                  <c:v>18</c:v>
                </c:pt>
                <c:pt idx="38603">
                  <c:v>18</c:v>
                </c:pt>
                <c:pt idx="38604">
                  <c:v>18</c:v>
                </c:pt>
                <c:pt idx="38605">
                  <c:v>18</c:v>
                </c:pt>
                <c:pt idx="38606">
                  <c:v>18</c:v>
                </c:pt>
                <c:pt idx="38607">
                  <c:v>18</c:v>
                </c:pt>
                <c:pt idx="38608">
                  <c:v>18</c:v>
                </c:pt>
                <c:pt idx="38609">
                  <c:v>18</c:v>
                </c:pt>
                <c:pt idx="38610">
                  <c:v>18</c:v>
                </c:pt>
                <c:pt idx="38611">
                  <c:v>18</c:v>
                </c:pt>
                <c:pt idx="38612">
                  <c:v>18</c:v>
                </c:pt>
                <c:pt idx="38613">
                  <c:v>18</c:v>
                </c:pt>
                <c:pt idx="38614">
                  <c:v>18</c:v>
                </c:pt>
                <c:pt idx="38615">
                  <c:v>18</c:v>
                </c:pt>
                <c:pt idx="38616">
                  <c:v>18</c:v>
                </c:pt>
                <c:pt idx="38617">
                  <c:v>18</c:v>
                </c:pt>
                <c:pt idx="38618">
                  <c:v>18</c:v>
                </c:pt>
                <c:pt idx="38619">
                  <c:v>18</c:v>
                </c:pt>
                <c:pt idx="38620">
                  <c:v>18</c:v>
                </c:pt>
                <c:pt idx="38621">
                  <c:v>18</c:v>
                </c:pt>
                <c:pt idx="38622">
                  <c:v>18</c:v>
                </c:pt>
                <c:pt idx="38623">
                  <c:v>18</c:v>
                </c:pt>
                <c:pt idx="38624">
                  <c:v>18</c:v>
                </c:pt>
                <c:pt idx="38625">
                  <c:v>18</c:v>
                </c:pt>
                <c:pt idx="38626">
                  <c:v>18</c:v>
                </c:pt>
                <c:pt idx="38627">
                  <c:v>18</c:v>
                </c:pt>
                <c:pt idx="38628">
                  <c:v>18</c:v>
                </c:pt>
                <c:pt idx="38629">
                  <c:v>18</c:v>
                </c:pt>
                <c:pt idx="38630">
                  <c:v>18</c:v>
                </c:pt>
                <c:pt idx="38631">
                  <c:v>18</c:v>
                </c:pt>
                <c:pt idx="38632">
                  <c:v>18</c:v>
                </c:pt>
                <c:pt idx="38633">
                  <c:v>18</c:v>
                </c:pt>
                <c:pt idx="38634">
                  <c:v>18</c:v>
                </c:pt>
                <c:pt idx="38635">
                  <c:v>18</c:v>
                </c:pt>
                <c:pt idx="38636">
                  <c:v>18</c:v>
                </c:pt>
                <c:pt idx="38637">
                  <c:v>18</c:v>
                </c:pt>
                <c:pt idx="38638">
                  <c:v>18</c:v>
                </c:pt>
                <c:pt idx="38639">
                  <c:v>18</c:v>
                </c:pt>
                <c:pt idx="38640">
                  <c:v>18</c:v>
                </c:pt>
                <c:pt idx="38641">
                  <c:v>18</c:v>
                </c:pt>
                <c:pt idx="38642">
                  <c:v>18</c:v>
                </c:pt>
                <c:pt idx="38643">
                  <c:v>18</c:v>
                </c:pt>
                <c:pt idx="38644">
                  <c:v>18</c:v>
                </c:pt>
                <c:pt idx="38645">
                  <c:v>18</c:v>
                </c:pt>
                <c:pt idx="38646">
                  <c:v>18</c:v>
                </c:pt>
                <c:pt idx="38647">
                  <c:v>18</c:v>
                </c:pt>
                <c:pt idx="38648">
                  <c:v>18</c:v>
                </c:pt>
                <c:pt idx="38649">
                  <c:v>18</c:v>
                </c:pt>
                <c:pt idx="38650">
                  <c:v>18</c:v>
                </c:pt>
                <c:pt idx="38651">
                  <c:v>18</c:v>
                </c:pt>
                <c:pt idx="38652">
                  <c:v>18</c:v>
                </c:pt>
                <c:pt idx="38653">
                  <c:v>18</c:v>
                </c:pt>
                <c:pt idx="38654">
                  <c:v>18</c:v>
                </c:pt>
                <c:pt idx="38655">
                  <c:v>18</c:v>
                </c:pt>
                <c:pt idx="38656">
                  <c:v>18</c:v>
                </c:pt>
                <c:pt idx="38657">
                  <c:v>18</c:v>
                </c:pt>
                <c:pt idx="38658">
                  <c:v>18</c:v>
                </c:pt>
                <c:pt idx="38659">
                  <c:v>18</c:v>
                </c:pt>
                <c:pt idx="38660">
                  <c:v>18</c:v>
                </c:pt>
                <c:pt idx="38661">
                  <c:v>18</c:v>
                </c:pt>
                <c:pt idx="38662">
                  <c:v>18</c:v>
                </c:pt>
                <c:pt idx="38663">
                  <c:v>18</c:v>
                </c:pt>
                <c:pt idx="38664">
                  <c:v>18</c:v>
                </c:pt>
                <c:pt idx="38665">
                  <c:v>18</c:v>
                </c:pt>
                <c:pt idx="38666">
                  <c:v>18</c:v>
                </c:pt>
                <c:pt idx="38667">
                  <c:v>18</c:v>
                </c:pt>
                <c:pt idx="38668">
                  <c:v>18</c:v>
                </c:pt>
                <c:pt idx="38669">
                  <c:v>18</c:v>
                </c:pt>
                <c:pt idx="38670">
                  <c:v>18</c:v>
                </c:pt>
                <c:pt idx="38671">
                  <c:v>18</c:v>
                </c:pt>
                <c:pt idx="38672">
                  <c:v>18</c:v>
                </c:pt>
                <c:pt idx="38673">
                  <c:v>18</c:v>
                </c:pt>
                <c:pt idx="38674">
                  <c:v>18</c:v>
                </c:pt>
                <c:pt idx="38675">
                  <c:v>18</c:v>
                </c:pt>
                <c:pt idx="38676">
                  <c:v>18</c:v>
                </c:pt>
                <c:pt idx="38677">
                  <c:v>18</c:v>
                </c:pt>
                <c:pt idx="38678">
                  <c:v>18</c:v>
                </c:pt>
                <c:pt idx="38679">
                  <c:v>18</c:v>
                </c:pt>
                <c:pt idx="38680">
                  <c:v>18</c:v>
                </c:pt>
                <c:pt idx="38681">
                  <c:v>18</c:v>
                </c:pt>
                <c:pt idx="38682">
                  <c:v>18</c:v>
                </c:pt>
                <c:pt idx="38683">
                  <c:v>18</c:v>
                </c:pt>
                <c:pt idx="38684">
                  <c:v>18</c:v>
                </c:pt>
                <c:pt idx="38685">
                  <c:v>18</c:v>
                </c:pt>
                <c:pt idx="38686">
                  <c:v>18</c:v>
                </c:pt>
                <c:pt idx="38687">
                  <c:v>18</c:v>
                </c:pt>
                <c:pt idx="38688">
                  <c:v>18</c:v>
                </c:pt>
                <c:pt idx="38689">
                  <c:v>18</c:v>
                </c:pt>
                <c:pt idx="38690">
                  <c:v>18</c:v>
                </c:pt>
                <c:pt idx="38691">
                  <c:v>18</c:v>
                </c:pt>
                <c:pt idx="38692">
                  <c:v>18</c:v>
                </c:pt>
                <c:pt idx="38693">
                  <c:v>18</c:v>
                </c:pt>
                <c:pt idx="38694">
                  <c:v>18</c:v>
                </c:pt>
                <c:pt idx="38695">
                  <c:v>18</c:v>
                </c:pt>
                <c:pt idx="38696">
                  <c:v>18</c:v>
                </c:pt>
                <c:pt idx="38697">
                  <c:v>18</c:v>
                </c:pt>
                <c:pt idx="38698">
                  <c:v>18</c:v>
                </c:pt>
                <c:pt idx="38699">
                  <c:v>18</c:v>
                </c:pt>
                <c:pt idx="38700">
                  <c:v>18</c:v>
                </c:pt>
                <c:pt idx="38701">
                  <c:v>18</c:v>
                </c:pt>
                <c:pt idx="38702">
                  <c:v>18</c:v>
                </c:pt>
                <c:pt idx="38703">
                  <c:v>18</c:v>
                </c:pt>
                <c:pt idx="38704">
                  <c:v>18</c:v>
                </c:pt>
                <c:pt idx="38705">
                  <c:v>18</c:v>
                </c:pt>
                <c:pt idx="38706">
                  <c:v>18</c:v>
                </c:pt>
                <c:pt idx="38707">
                  <c:v>18</c:v>
                </c:pt>
                <c:pt idx="38708">
                  <c:v>18</c:v>
                </c:pt>
                <c:pt idx="38709">
                  <c:v>18</c:v>
                </c:pt>
                <c:pt idx="38710">
                  <c:v>18</c:v>
                </c:pt>
                <c:pt idx="38711">
                  <c:v>18</c:v>
                </c:pt>
                <c:pt idx="38712">
                  <c:v>18</c:v>
                </c:pt>
                <c:pt idx="38713">
                  <c:v>18</c:v>
                </c:pt>
                <c:pt idx="38714">
                  <c:v>18</c:v>
                </c:pt>
                <c:pt idx="38715">
                  <c:v>18</c:v>
                </c:pt>
                <c:pt idx="38716">
                  <c:v>18</c:v>
                </c:pt>
                <c:pt idx="38717">
                  <c:v>18</c:v>
                </c:pt>
                <c:pt idx="38718">
                  <c:v>18</c:v>
                </c:pt>
                <c:pt idx="38719">
                  <c:v>18</c:v>
                </c:pt>
                <c:pt idx="38720">
                  <c:v>18</c:v>
                </c:pt>
                <c:pt idx="38721">
                  <c:v>18</c:v>
                </c:pt>
                <c:pt idx="38722">
                  <c:v>18</c:v>
                </c:pt>
                <c:pt idx="38723">
                  <c:v>18</c:v>
                </c:pt>
                <c:pt idx="38724">
                  <c:v>18</c:v>
                </c:pt>
                <c:pt idx="38725">
                  <c:v>18</c:v>
                </c:pt>
                <c:pt idx="38726">
                  <c:v>18</c:v>
                </c:pt>
                <c:pt idx="38727">
                  <c:v>18</c:v>
                </c:pt>
                <c:pt idx="38728">
                  <c:v>18</c:v>
                </c:pt>
                <c:pt idx="38729">
                  <c:v>18</c:v>
                </c:pt>
                <c:pt idx="38730">
                  <c:v>18</c:v>
                </c:pt>
                <c:pt idx="38731">
                  <c:v>18</c:v>
                </c:pt>
                <c:pt idx="38732">
                  <c:v>18</c:v>
                </c:pt>
                <c:pt idx="38733">
                  <c:v>18</c:v>
                </c:pt>
                <c:pt idx="38734">
                  <c:v>18</c:v>
                </c:pt>
                <c:pt idx="38735">
                  <c:v>18</c:v>
                </c:pt>
                <c:pt idx="38736">
                  <c:v>18</c:v>
                </c:pt>
                <c:pt idx="38737">
                  <c:v>18</c:v>
                </c:pt>
                <c:pt idx="38738">
                  <c:v>18</c:v>
                </c:pt>
                <c:pt idx="38739">
                  <c:v>18</c:v>
                </c:pt>
                <c:pt idx="38740">
                  <c:v>18</c:v>
                </c:pt>
                <c:pt idx="38741">
                  <c:v>18</c:v>
                </c:pt>
                <c:pt idx="38742">
                  <c:v>18</c:v>
                </c:pt>
                <c:pt idx="38743">
                  <c:v>18</c:v>
                </c:pt>
                <c:pt idx="38744">
                  <c:v>18</c:v>
                </c:pt>
                <c:pt idx="38745">
                  <c:v>18</c:v>
                </c:pt>
                <c:pt idx="38746">
                  <c:v>18</c:v>
                </c:pt>
                <c:pt idx="38747">
                  <c:v>18</c:v>
                </c:pt>
                <c:pt idx="38748">
                  <c:v>18</c:v>
                </c:pt>
                <c:pt idx="38749">
                  <c:v>18</c:v>
                </c:pt>
                <c:pt idx="38750">
                  <c:v>18</c:v>
                </c:pt>
                <c:pt idx="38751">
                  <c:v>18</c:v>
                </c:pt>
                <c:pt idx="38752">
                  <c:v>18</c:v>
                </c:pt>
                <c:pt idx="38753">
                  <c:v>18</c:v>
                </c:pt>
                <c:pt idx="38754">
                  <c:v>18</c:v>
                </c:pt>
                <c:pt idx="38755">
                  <c:v>18</c:v>
                </c:pt>
                <c:pt idx="38756">
                  <c:v>18</c:v>
                </c:pt>
                <c:pt idx="38757">
                  <c:v>18</c:v>
                </c:pt>
                <c:pt idx="38758">
                  <c:v>18</c:v>
                </c:pt>
                <c:pt idx="38759">
                  <c:v>18</c:v>
                </c:pt>
                <c:pt idx="38760">
                  <c:v>18</c:v>
                </c:pt>
                <c:pt idx="38761">
                  <c:v>18</c:v>
                </c:pt>
                <c:pt idx="38762">
                  <c:v>18</c:v>
                </c:pt>
                <c:pt idx="38763">
                  <c:v>18</c:v>
                </c:pt>
                <c:pt idx="38764">
                  <c:v>18</c:v>
                </c:pt>
                <c:pt idx="38765">
                  <c:v>18</c:v>
                </c:pt>
                <c:pt idx="38766">
                  <c:v>18</c:v>
                </c:pt>
                <c:pt idx="38767">
                  <c:v>18</c:v>
                </c:pt>
                <c:pt idx="38768">
                  <c:v>18</c:v>
                </c:pt>
                <c:pt idx="38769">
                  <c:v>18</c:v>
                </c:pt>
                <c:pt idx="38770">
                  <c:v>18</c:v>
                </c:pt>
                <c:pt idx="38771">
                  <c:v>18</c:v>
                </c:pt>
                <c:pt idx="38772">
                  <c:v>18</c:v>
                </c:pt>
                <c:pt idx="38773">
                  <c:v>18</c:v>
                </c:pt>
                <c:pt idx="38774">
                  <c:v>18</c:v>
                </c:pt>
                <c:pt idx="38775">
                  <c:v>18</c:v>
                </c:pt>
                <c:pt idx="38776">
                  <c:v>18</c:v>
                </c:pt>
                <c:pt idx="38777">
                  <c:v>18</c:v>
                </c:pt>
                <c:pt idx="38778">
                  <c:v>18</c:v>
                </c:pt>
                <c:pt idx="38779">
                  <c:v>18</c:v>
                </c:pt>
                <c:pt idx="38780">
                  <c:v>18</c:v>
                </c:pt>
                <c:pt idx="38781">
                  <c:v>18</c:v>
                </c:pt>
                <c:pt idx="38782">
                  <c:v>18</c:v>
                </c:pt>
                <c:pt idx="38783">
                  <c:v>18</c:v>
                </c:pt>
                <c:pt idx="38784">
                  <c:v>18</c:v>
                </c:pt>
                <c:pt idx="38785">
                  <c:v>18</c:v>
                </c:pt>
                <c:pt idx="38786">
                  <c:v>18</c:v>
                </c:pt>
                <c:pt idx="38787">
                  <c:v>18</c:v>
                </c:pt>
                <c:pt idx="38788">
                  <c:v>18</c:v>
                </c:pt>
                <c:pt idx="38789">
                  <c:v>18</c:v>
                </c:pt>
                <c:pt idx="38790">
                  <c:v>18</c:v>
                </c:pt>
                <c:pt idx="38791">
                  <c:v>18</c:v>
                </c:pt>
                <c:pt idx="38792">
                  <c:v>18</c:v>
                </c:pt>
                <c:pt idx="38793">
                  <c:v>18</c:v>
                </c:pt>
                <c:pt idx="38794">
                  <c:v>18</c:v>
                </c:pt>
                <c:pt idx="38795">
                  <c:v>18</c:v>
                </c:pt>
                <c:pt idx="38796">
                  <c:v>18</c:v>
                </c:pt>
                <c:pt idx="38797">
                  <c:v>18</c:v>
                </c:pt>
                <c:pt idx="38798">
                  <c:v>18</c:v>
                </c:pt>
                <c:pt idx="38799">
                  <c:v>18</c:v>
                </c:pt>
                <c:pt idx="38800">
                  <c:v>18</c:v>
                </c:pt>
                <c:pt idx="38801">
                  <c:v>18</c:v>
                </c:pt>
                <c:pt idx="38802">
                  <c:v>18</c:v>
                </c:pt>
                <c:pt idx="38803">
                  <c:v>18</c:v>
                </c:pt>
                <c:pt idx="38804">
                  <c:v>18</c:v>
                </c:pt>
                <c:pt idx="38805">
                  <c:v>18</c:v>
                </c:pt>
                <c:pt idx="38806">
                  <c:v>18</c:v>
                </c:pt>
                <c:pt idx="38807">
                  <c:v>18</c:v>
                </c:pt>
                <c:pt idx="38808">
                  <c:v>18</c:v>
                </c:pt>
                <c:pt idx="38809">
                  <c:v>18</c:v>
                </c:pt>
                <c:pt idx="38810">
                  <c:v>18</c:v>
                </c:pt>
                <c:pt idx="38811">
                  <c:v>18</c:v>
                </c:pt>
                <c:pt idx="38812">
                  <c:v>18</c:v>
                </c:pt>
                <c:pt idx="38813">
                  <c:v>18</c:v>
                </c:pt>
                <c:pt idx="38814">
                  <c:v>18</c:v>
                </c:pt>
                <c:pt idx="38815">
                  <c:v>18</c:v>
                </c:pt>
                <c:pt idx="38816">
                  <c:v>18</c:v>
                </c:pt>
                <c:pt idx="38817">
                  <c:v>18</c:v>
                </c:pt>
                <c:pt idx="38818">
                  <c:v>18</c:v>
                </c:pt>
                <c:pt idx="38819">
                  <c:v>18</c:v>
                </c:pt>
                <c:pt idx="38820">
                  <c:v>18</c:v>
                </c:pt>
                <c:pt idx="38821">
                  <c:v>18</c:v>
                </c:pt>
                <c:pt idx="38822">
                  <c:v>18</c:v>
                </c:pt>
                <c:pt idx="38823">
                  <c:v>18</c:v>
                </c:pt>
                <c:pt idx="38824">
                  <c:v>18</c:v>
                </c:pt>
                <c:pt idx="38825">
                  <c:v>18</c:v>
                </c:pt>
                <c:pt idx="38826">
                  <c:v>18</c:v>
                </c:pt>
                <c:pt idx="38827">
                  <c:v>18</c:v>
                </c:pt>
                <c:pt idx="38828">
                  <c:v>18</c:v>
                </c:pt>
                <c:pt idx="38829">
                  <c:v>18</c:v>
                </c:pt>
                <c:pt idx="38830">
                  <c:v>18</c:v>
                </c:pt>
                <c:pt idx="38831">
                  <c:v>18</c:v>
                </c:pt>
                <c:pt idx="38832">
                  <c:v>18</c:v>
                </c:pt>
                <c:pt idx="38833">
                  <c:v>18</c:v>
                </c:pt>
                <c:pt idx="38834">
                  <c:v>18</c:v>
                </c:pt>
                <c:pt idx="38835">
                  <c:v>18</c:v>
                </c:pt>
                <c:pt idx="38836">
                  <c:v>18</c:v>
                </c:pt>
                <c:pt idx="38837">
                  <c:v>18</c:v>
                </c:pt>
                <c:pt idx="38838">
                  <c:v>18</c:v>
                </c:pt>
                <c:pt idx="38839">
                  <c:v>18</c:v>
                </c:pt>
                <c:pt idx="38840">
                  <c:v>18</c:v>
                </c:pt>
                <c:pt idx="38841">
                  <c:v>18</c:v>
                </c:pt>
                <c:pt idx="38842">
                  <c:v>18</c:v>
                </c:pt>
                <c:pt idx="38843">
                  <c:v>18</c:v>
                </c:pt>
                <c:pt idx="38844">
                  <c:v>18</c:v>
                </c:pt>
                <c:pt idx="38845">
                  <c:v>18</c:v>
                </c:pt>
                <c:pt idx="38846">
                  <c:v>18</c:v>
                </c:pt>
                <c:pt idx="38847">
                  <c:v>18</c:v>
                </c:pt>
                <c:pt idx="38848">
                  <c:v>18</c:v>
                </c:pt>
                <c:pt idx="38849">
                  <c:v>18</c:v>
                </c:pt>
                <c:pt idx="38850">
                  <c:v>18</c:v>
                </c:pt>
                <c:pt idx="38851">
                  <c:v>18</c:v>
                </c:pt>
                <c:pt idx="38852">
                  <c:v>18</c:v>
                </c:pt>
                <c:pt idx="38853">
                  <c:v>18</c:v>
                </c:pt>
                <c:pt idx="38854">
                  <c:v>18</c:v>
                </c:pt>
                <c:pt idx="38855">
                  <c:v>18</c:v>
                </c:pt>
                <c:pt idx="38856">
                  <c:v>18</c:v>
                </c:pt>
                <c:pt idx="38857">
                  <c:v>18</c:v>
                </c:pt>
                <c:pt idx="38858">
                  <c:v>18</c:v>
                </c:pt>
                <c:pt idx="38859">
                  <c:v>18</c:v>
                </c:pt>
                <c:pt idx="38860">
                  <c:v>18</c:v>
                </c:pt>
                <c:pt idx="38861">
                  <c:v>18</c:v>
                </c:pt>
                <c:pt idx="38862">
                  <c:v>18</c:v>
                </c:pt>
                <c:pt idx="38863">
                  <c:v>18</c:v>
                </c:pt>
                <c:pt idx="38864">
                  <c:v>18</c:v>
                </c:pt>
                <c:pt idx="38865">
                  <c:v>18</c:v>
                </c:pt>
                <c:pt idx="38866">
                  <c:v>18</c:v>
                </c:pt>
                <c:pt idx="38867">
                  <c:v>18</c:v>
                </c:pt>
                <c:pt idx="38868">
                  <c:v>18</c:v>
                </c:pt>
                <c:pt idx="38869">
                  <c:v>18</c:v>
                </c:pt>
                <c:pt idx="38870">
                  <c:v>18</c:v>
                </c:pt>
                <c:pt idx="38871">
                  <c:v>18</c:v>
                </c:pt>
                <c:pt idx="38872">
                  <c:v>18</c:v>
                </c:pt>
                <c:pt idx="38873">
                  <c:v>18</c:v>
                </c:pt>
                <c:pt idx="38874">
                  <c:v>18</c:v>
                </c:pt>
                <c:pt idx="38875">
                  <c:v>18</c:v>
                </c:pt>
                <c:pt idx="38876">
                  <c:v>18</c:v>
                </c:pt>
                <c:pt idx="38877">
                  <c:v>18</c:v>
                </c:pt>
                <c:pt idx="38878">
                  <c:v>18</c:v>
                </c:pt>
                <c:pt idx="38879">
                  <c:v>18</c:v>
                </c:pt>
                <c:pt idx="38880">
                  <c:v>18</c:v>
                </c:pt>
                <c:pt idx="38881">
                  <c:v>18</c:v>
                </c:pt>
                <c:pt idx="38882">
                  <c:v>18</c:v>
                </c:pt>
                <c:pt idx="38883">
                  <c:v>18</c:v>
                </c:pt>
                <c:pt idx="38884">
                  <c:v>18</c:v>
                </c:pt>
                <c:pt idx="38885">
                  <c:v>18</c:v>
                </c:pt>
                <c:pt idx="38886">
                  <c:v>18</c:v>
                </c:pt>
                <c:pt idx="38887">
                  <c:v>18</c:v>
                </c:pt>
                <c:pt idx="38888">
                  <c:v>18</c:v>
                </c:pt>
                <c:pt idx="38889">
                  <c:v>18</c:v>
                </c:pt>
                <c:pt idx="38890">
                  <c:v>18</c:v>
                </c:pt>
                <c:pt idx="38891">
                  <c:v>18</c:v>
                </c:pt>
                <c:pt idx="38892">
                  <c:v>18</c:v>
                </c:pt>
                <c:pt idx="38893">
                  <c:v>18</c:v>
                </c:pt>
                <c:pt idx="38894">
                  <c:v>18</c:v>
                </c:pt>
                <c:pt idx="38895">
                  <c:v>18</c:v>
                </c:pt>
                <c:pt idx="38896">
                  <c:v>18</c:v>
                </c:pt>
                <c:pt idx="38897">
                  <c:v>18</c:v>
                </c:pt>
                <c:pt idx="38898">
                  <c:v>18</c:v>
                </c:pt>
                <c:pt idx="38899">
                  <c:v>18</c:v>
                </c:pt>
                <c:pt idx="38900">
                  <c:v>18</c:v>
                </c:pt>
                <c:pt idx="38901">
                  <c:v>18</c:v>
                </c:pt>
                <c:pt idx="38902">
                  <c:v>18</c:v>
                </c:pt>
                <c:pt idx="38903">
                  <c:v>18</c:v>
                </c:pt>
                <c:pt idx="38904">
                  <c:v>18</c:v>
                </c:pt>
                <c:pt idx="38905">
                  <c:v>18</c:v>
                </c:pt>
                <c:pt idx="38906">
                  <c:v>18</c:v>
                </c:pt>
                <c:pt idx="38907">
                  <c:v>18</c:v>
                </c:pt>
                <c:pt idx="38908">
                  <c:v>18</c:v>
                </c:pt>
                <c:pt idx="38909">
                  <c:v>18</c:v>
                </c:pt>
                <c:pt idx="38910">
                  <c:v>18</c:v>
                </c:pt>
                <c:pt idx="38911">
                  <c:v>18</c:v>
                </c:pt>
                <c:pt idx="38912">
                  <c:v>18</c:v>
                </c:pt>
                <c:pt idx="38913">
                  <c:v>18</c:v>
                </c:pt>
                <c:pt idx="38914">
                  <c:v>18</c:v>
                </c:pt>
                <c:pt idx="38915">
                  <c:v>18</c:v>
                </c:pt>
                <c:pt idx="38916">
                  <c:v>18</c:v>
                </c:pt>
                <c:pt idx="38917">
                  <c:v>18</c:v>
                </c:pt>
                <c:pt idx="38918">
                  <c:v>18</c:v>
                </c:pt>
                <c:pt idx="38919">
                  <c:v>18</c:v>
                </c:pt>
                <c:pt idx="38920">
                  <c:v>18</c:v>
                </c:pt>
                <c:pt idx="38921">
                  <c:v>18</c:v>
                </c:pt>
                <c:pt idx="38922">
                  <c:v>18</c:v>
                </c:pt>
                <c:pt idx="38923">
                  <c:v>18</c:v>
                </c:pt>
                <c:pt idx="38924">
                  <c:v>18</c:v>
                </c:pt>
                <c:pt idx="38925">
                  <c:v>18</c:v>
                </c:pt>
                <c:pt idx="38926">
                  <c:v>18</c:v>
                </c:pt>
                <c:pt idx="38927">
                  <c:v>18</c:v>
                </c:pt>
                <c:pt idx="38928">
                  <c:v>18</c:v>
                </c:pt>
                <c:pt idx="38929">
                  <c:v>18</c:v>
                </c:pt>
                <c:pt idx="38930">
                  <c:v>18</c:v>
                </c:pt>
                <c:pt idx="38931">
                  <c:v>18</c:v>
                </c:pt>
                <c:pt idx="38932">
                  <c:v>18</c:v>
                </c:pt>
                <c:pt idx="38933">
                  <c:v>18</c:v>
                </c:pt>
                <c:pt idx="38934">
                  <c:v>18</c:v>
                </c:pt>
                <c:pt idx="38935">
                  <c:v>18</c:v>
                </c:pt>
                <c:pt idx="38936">
                  <c:v>18</c:v>
                </c:pt>
                <c:pt idx="38937">
                  <c:v>18</c:v>
                </c:pt>
                <c:pt idx="38938">
                  <c:v>18</c:v>
                </c:pt>
                <c:pt idx="38939">
                  <c:v>18</c:v>
                </c:pt>
                <c:pt idx="38940">
                  <c:v>18</c:v>
                </c:pt>
                <c:pt idx="38941">
                  <c:v>18</c:v>
                </c:pt>
                <c:pt idx="38942">
                  <c:v>18</c:v>
                </c:pt>
                <c:pt idx="38943">
                  <c:v>18</c:v>
                </c:pt>
                <c:pt idx="38944">
                  <c:v>18</c:v>
                </c:pt>
                <c:pt idx="38945">
                  <c:v>18</c:v>
                </c:pt>
                <c:pt idx="38946">
                  <c:v>18</c:v>
                </c:pt>
                <c:pt idx="38947">
                  <c:v>18</c:v>
                </c:pt>
                <c:pt idx="38948">
                  <c:v>18</c:v>
                </c:pt>
                <c:pt idx="38949">
                  <c:v>18</c:v>
                </c:pt>
                <c:pt idx="38950">
                  <c:v>18</c:v>
                </c:pt>
                <c:pt idx="38951">
                  <c:v>18</c:v>
                </c:pt>
                <c:pt idx="38952">
                  <c:v>18</c:v>
                </c:pt>
                <c:pt idx="38953">
                  <c:v>18</c:v>
                </c:pt>
                <c:pt idx="38954">
                  <c:v>18</c:v>
                </c:pt>
                <c:pt idx="38955">
                  <c:v>18</c:v>
                </c:pt>
                <c:pt idx="38956">
                  <c:v>18</c:v>
                </c:pt>
                <c:pt idx="38957">
                  <c:v>18</c:v>
                </c:pt>
                <c:pt idx="38958">
                  <c:v>18</c:v>
                </c:pt>
                <c:pt idx="38959">
                  <c:v>18</c:v>
                </c:pt>
                <c:pt idx="38960">
                  <c:v>18</c:v>
                </c:pt>
                <c:pt idx="38961">
                  <c:v>18</c:v>
                </c:pt>
                <c:pt idx="38962">
                  <c:v>18</c:v>
                </c:pt>
                <c:pt idx="38963">
                  <c:v>18</c:v>
                </c:pt>
                <c:pt idx="38964">
                  <c:v>18</c:v>
                </c:pt>
                <c:pt idx="38965">
                  <c:v>18</c:v>
                </c:pt>
                <c:pt idx="38966">
                  <c:v>18</c:v>
                </c:pt>
                <c:pt idx="38967">
                  <c:v>18</c:v>
                </c:pt>
                <c:pt idx="38968">
                  <c:v>18</c:v>
                </c:pt>
                <c:pt idx="38969">
                  <c:v>18</c:v>
                </c:pt>
                <c:pt idx="38970">
                  <c:v>18</c:v>
                </c:pt>
                <c:pt idx="38971">
                  <c:v>18</c:v>
                </c:pt>
                <c:pt idx="38972">
                  <c:v>18</c:v>
                </c:pt>
                <c:pt idx="38973">
                  <c:v>18</c:v>
                </c:pt>
                <c:pt idx="38974">
                  <c:v>18</c:v>
                </c:pt>
                <c:pt idx="38975">
                  <c:v>18</c:v>
                </c:pt>
                <c:pt idx="38976">
                  <c:v>18</c:v>
                </c:pt>
                <c:pt idx="38977">
                  <c:v>18</c:v>
                </c:pt>
                <c:pt idx="38978">
                  <c:v>18</c:v>
                </c:pt>
                <c:pt idx="38979">
                  <c:v>18</c:v>
                </c:pt>
                <c:pt idx="38980">
                  <c:v>18</c:v>
                </c:pt>
                <c:pt idx="38981">
                  <c:v>18</c:v>
                </c:pt>
                <c:pt idx="38982">
                  <c:v>18</c:v>
                </c:pt>
                <c:pt idx="38983">
                  <c:v>18</c:v>
                </c:pt>
                <c:pt idx="38984">
                  <c:v>18</c:v>
                </c:pt>
                <c:pt idx="38985">
                  <c:v>18</c:v>
                </c:pt>
                <c:pt idx="38986">
                  <c:v>18</c:v>
                </c:pt>
                <c:pt idx="38987">
                  <c:v>18</c:v>
                </c:pt>
                <c:pt idx="38988">
                  <c:v>18</c:v>
                </c:pt>
                <c:pt idx="38989">
                  <c:v>18</c:v>
                </c:pt>
                <c:pt idx="38990">
                  <c:v>18</c:v>
                </c:pt>
                <c:pt idx="38991">
                  <c:v>18</c:v>
                </c:pt>
                <c:pt idx="38992">
                  <c:v>18</c:v>
                </c:pt>
                <c:pt idx="38993">
                  <c:v>18</c:v>
                </c:pt>
                <c:pt idx="38994">
                  <c:v>18</c:v>
                </c:pt>
                <c:pt idx="38995">
                  <c:v>18</c:v>
                </c:pt>
                <c:pt idx="38996">
                  <c:v>18</c:v>
                </c:pt>
                <c:pt idx="38997">
                  <c:v>18</c:v>
                </c:pt>
                <c:pt idx="38998">
                  <c:v>18</c:v>
                </c:pt>
                <c:pt idx="38999">
                  <c:v>18</c:v>
                </c:pt>
                <c:pt idx="39000">
                  <c:v>18</c:v>
                </c:pt>
                <c:pt idx="39001">
                  <c:v>18</c:v>
                </c:pt>
                <c:pt idx="39002">
                  <c:v>18</c:v>
                </c:pt>
                <c:pt idx="39003">
                  <c:v>18</c:v>
                </c:pt>
                <c:pt idx="39004">
                  <c:v>18</c:v>
                </c:pt>
                <c:pt idx="39005">
                  <c:v>18</c:v>
                </c:pt>
                <c:pt idx="39006">
                  <c:v>18</c:v>
                </c:pt>
                <c:pt idx="39007">
                  <c:v>18</c:v>
                </c:pt>
                <c:pt idx="39008">
                  <c:v>18</c:v>
                </c:pt>
                <c:pt idx="39009">
                  <c:v>18</c:v>
                </c:pt>
                <c:pt idx="39010">
                  <c:v>18</c:v>
                </c:pt>
                <c:pt idx="39011">
                  <c:v>18</c:v>
                </c:pt>
                <c:pt idx="39012">
                  <c:v>18</c:v>
                </c:pt>
                <c:pt idx="39013">
                  <c:v>18</c:v>
                </c:pt>
                <c:pt idx="39014">
                  <c:v>18</c:v>
                </c:pt>
                <c:pt idx="39015">
                  <c:v>18</c:v>
                </c:pt>
                <c:pt idx="39016">
                  <c:v>18</c:v>
                </c:pt>
                <c:pt idx="39017">
                  <c:v>18</c:v>
                </c:pt>
                <c:pt idx="39018">
                  <c:v>18</c:v>
                </c:pt>
                <c:pt idx="39019">
                  <c:v>18</c:v>
                </c:pt>
                <c:pt idx="39020">
                  <c:v>18</c:v>
                </c:pt>
                <c:pt idx="39021">
                  <c:v>18</c:v>
                </c:pt>
                <c:pt idx="39022">
                  <c:v>18</c:v>
                </c:pt>
                <c:pt idx="39023">
                  <c:v>18</c:v>
                </c:pt>
                <c:pt idx="39024">
                  <c:v>18</c:v>
                </c:pt>
                <c:pt idx="39025">
                  <c:v>18</c:v>
                </c:pt>
                <c:pt idx="39026">
                  <c:v>18</c:v>
                </c:pt>
                <c:pt idx="39027">
                  <c:v>18</c:v>
                </c:pt>
                <c:pt idx="39028">
                  <c:v>18</c:v>
                </c:pt>
                <c:pt idx="39029">
                  <c:v>18</c:v>
                </c:pt>
                <c:pt idx="39030">
                  <c:v>18</c:v>
                </c:pt>
                <c:pt idx="39031">
                  <c:v>18</c:v>
                </c:pt>
                <c:pt idx="39032">
                  <c:v>18</c:v>
                </c:pt>
                <c:pt idx="39033">
                  <c:v>18</c:v>
                </c:pt>
                <c:pt idx="39034">
                  <c:v>18</c:v>
                </c:pt>
                <c:pt idx="39035">
                  <c:v>18</c:v>
                </c:pt>
                <c:pt idx="39036">
                  <c:v>18</c:v>
                </c:pt>
                <c:pt idx="39037">
                  <c:v>18</c:v>
                </c:pt>
                <c:pt idx="39038">
                  <c:v>18</c:v>
                </c:pt>
                <c:pt idx="39039">
                  <c:v>18</c:v>
                </c:pt>
                <c:pt idx="39040">
                  <c:v>18</c:v>
                </c:pt>
                <c:pt idx="39041">
                  <c:v>18</c:v>
                </c:pt>
                <c:pt idx="39042">
                  <c:v>18</c:v>
                </c:pt>
                <c:pt idx="39043">
                  <c:v>18</c:v>
                </c:pt>
                <c:pt idx="39044">
                  <c:v>18</c:v>
                </c:pt>
                <c:pt idx="39045">
                  <c:v>18</c:v>
                </c:pt>
                <c:pt idx="39046">
                  <c:v>18</c:v>
                </c:pt>
                <c:pt idx="39047">
                  <c:v>18</c:v>
                </c:pt>
                <c:pt idx="39048">
                  <c:v>18</c:v>
                </c:pt>
                <c:pt idx="39049">
                  <c:v>18</c:v>
                </c:pt>
                <c:pt idx="39050">
                  <c:v>18</c:v>
                </c:pt>
                <c:pt idx="39051">
                  <c:v>18</c:v>
                </c:pt>
                <c:pt idx="39052">
                  <c:v>18</c:v>
                </c:pt>
                <c:pt idx="39053">
                  <c:v>18</c:v>
                </c:pt>
                <c:pt idx="39054">
                  <c:v>18</c:v>
                </c:pt>
                <c:pt idx="39055">
                  <c:v>18</c:v>
                </c:pt>
                <c:pt idx="39056">
                  <c:v>18</c:v>
                </c:pt>
                <c:pt idx="39057">
                  <c:v>18</c:v>
                </c:pt>
                <c:pt idx="39058">
                  <c:v>18</c:v>
                </c:pt>
                <c:pt idx="39059">
                  <c:v>18</c:v>
                </c:pt>
                <c:pt idx="39060">
                  <c:v>18</c:v>
                </c:pt>
                <c:pt idx="39061">
                  <c:v>18</c:v>
                </c:pt>
                <c:pt idx="39062">
                  <c:v>18</c:v>
                </c:pt>
                <c:pt idx="39063">
                  <c:v>18</c:v>
                </c:pt>
                <c:pt idx="39064">
                  <c:v>18</c:v>
                </c:pt>
                <c:pt idx="39065">
                  <c:v>18</c:v>
                </c:pt>
                <c:pt idx="39066">
                  <c:v>18</c:v>
                </c:pt>
                <c:pt idx="39067">
                  <c:v>18</c:v>
                </c:pt>
                <c:pt idx="39068">
                  <c:v>18</c:v>
                </c:pt>
                <c:pt idx="39069">
                  <c:v>18</c:v>
                </c:pt>
                <c:pt idx="39070">
                  <c:v>18</c:v>
                </c:pt>
                <c:pt idx="39071">
                  <c:v>18</c:v>
                </c:pt>
                <c:pt idx="39072">
                  <c:v>18</c:v>
                </c:pt>
                <c:pt idx="39073">
                  <c:v>18</c:v>
                </c:pt>
                <c:pt idx="39074">
                  <c:v>18</c:v>
                </c:pt>
                <c:pt idx="39075">
                  <c:v>18</c:v>
                </c:pt>
                <c:pt idx="39076">
                  <c:v>18</c:v>
                </c:pt>
                <c:pt idx="39077">
                  <c:v>18</c:v>
                </c:pt>
                <c:pt idx="39078">
                  <c:v>18</c:v>
                </c:pt>
                <c:pt idx="39079">
                  <c:v>18</c:v>
                </c:pt>
                <c:pt idx="39080">
                  <c:v>18</c:v>
                </c:pt>
                <c:pt idx="39081">
                  <c:v>18</c:v>
                </c:pt>
                <c:pt idx="39082">
                  <c:v>18</c:v>
                </c:pt>
                <c:pt idx="39083">
                  <c:v>18</c:v>
                </c:pt>
                <c:pt idx="39084">
                  <c:v>18</c:v>
                </c:pt>
                <c:pt idx="39085">
                  <c:v>18</c:v>
                </c:pt>
                <c:pt idx="39086">
                  <c:v>18</c:v>
                </c:pt>
                <c:pt idx="39087">
                  <c:v>18</c:v>
                </c:pt>
                <c:pt idx="39088">
                  <c:v>18</c:v>
                </c:pt>
                <c:pt idx="39089">
                  <c:v>18</c:v>
                </c:pt>
                <c:pt idx="39090">
                  <c:v>18</c:v>
                </c:pt>
                <c:pt idx="39091">
                  <c:v>18</c:v>
                </c:pt>
                <c:pt idx="39092">
                  <c:v>18</c:v>
                </c:pt>
                <c:pt idx="39093">
                  <c:v>18</c:v>
                </c:pt>
                <c:pt idx="39094">
                  <c:v>18</c:v>
                </c:pt>
                <c:pt idx="39095">
                  <c:v>18</c:v>
                </c:pt>
                <c:pt idx="39096">
                  <c:v>18</c:v>
                </c:pt>
                <c:pt idx="39097">
                  <c:v>18</c:v>
                </c:pt>
                <c:pt idx="39098">
                  <c:v>18</c:v>
                </c:pt>
                <c:pt idx="39099">
                  <c:v>18</c:v>
                </c:pt>
                <c:pt idx="39100">
                  <c:v>18</c:v>
                </c:pt>
                <c:pt idx="39101">
                  <c:v>18</c:v>
                </c:pt>
                <c:pt idx="39102">
                  <c:v>18</c:v>
                </c:pt>
                <c:pt idx="39103">
                  <c:v>18</c:v>
                </c:pt>
                <c:pt idx="39104">
                  <c:v>18</c:v>
                </c:pt>
                <c:pt idx="39105">
                  <c:v>18</c:v>
                </c:pt>
                <c:pt idx="39106">
                  <c:v>18</c:v>
                </c:pt>
                <c:pt idx="39107">
                  <c:v>18</c:v>
                </c:pt>
                <c:pt idx="39108">
                  <c:v>18</c:v>
                </c:pt>
                <c:pt idx="39109">
                  <c:v>18</c:v>
                </c:pt>
                <c:pt idx="39110">
                  <c:v>18</c:v>
                </c:pt>
                <c:pt idx="39111">
                  <c:v>18</c:v>
                </c:pt>
                <c:pt idx="39112">
                  <c:v>18</c:v>
                </c:pt>
                <c:pt idx="39113">
                  <c:v>18</c:v>
                </c:pt>
                <c:pt idx="39114">
                  <c:v>18</c:v>
                </c:pt>
                <c:pt idx="39115">
                  <c:v>18</c:v>
                </c:pt>
                <c:pt idx="39116">
                  <c:v>18</c:v>
                </c:pt>
                <c:pt idx="39117">
                  <c:v>18</c:v>
                </c:pt>
                <c:pt idx="39118">
                  <c:v>18</c:v>
                </c:pt>
                <c:pt idx="39119">
                  <c:v>18</c:v>
                </c:pt>
                <c:pt idx="39120">
                  <c:v>18</c:v>
                </c:pt>
                <c:pt idx="39121">
                  <c:v>18</c:v>
                </c:pt>
                <c:pt idx="39122">
                  <c:v>18</c:v>
                </c:pt>
                <c:pt idx="39123">
                  <c:v>18</c:v>
                </c:pt>
                <c:pt idx="39124">
                  <c:v>18</c:v>
                </c:pt>
                <c:pt idx="39125">
                  <c:v>18</c:v>
                </c:pt>
                <c:pt idx="39126">
                  <c:v>18</c:v>
                </c:pt>
                <c:pt idx="39127">
                  <c:v>18</c:v>
                </c:pt>
                <c:pt idx="39128">
                  <c:v>18</c:v>
                </c:pt>
                <c:pt idx="39129">
                  <c:v>18</c:v>
                </c:pt>
                <c:pt idx="39130">
                  <c:v>18</c:v>
                </c:pt>
                <c:pt idx="39131">
                  <c:v>18</c:v>
                </c:pt>
                <c:pt idx="39132">
                  <c:v>18</c:v>
                </c:pt>
                <c:pt idx="39133">
                  <c:v>18</c:v>
                </c:pt>
                <c:pt idx="39134">
                  <c:v>18</c:v>
                </c:pt>
                <c:pt idx="39135">
                  <c:v>18</c:v>
                </c:pt>
                <c:pt idx="39136">
                  <c:v>18</c:v>
                </c:pt>
                <c:pt idx="39137">
                  <c:v>18</c:v>
                </c:pt>
                <c:pt idx="39138">
                  <c:v>18</c:v>
                </c:pt>
                <c:pt idx="39139">
                  <c:v>18</c:v>
                </c:pt>
                <c:pt idx="39140">
                  <c:v>18</c:v>
                </c:pt>
                <c:pt idx="39141">
                  <c:v>18</c:v>
                </c:pt>
                <c:pt idx="39142">
                  <c:v>18</c:v>
                </c:pt>
                <c:pt idx="39143">
                  <c:v>18</c:v>
                </c:pt>
                <c:pt idx="39144">
                  <c:v>18</c:v>
                </c:pt>
                <c:pt idx="39145">
                  <c:v>18</c:v>
                </c:pt>
                <c:pt idx="39146">
                  <c:v>18</c:v>
                </c:pt>
                <c:pt idx="39147">
                  <c:v>18</c:v>
                </c:pt>
                <c:pt idx="39148">
                  <c:v>18</c:v>
                </c:pt>
                <c:pt idx="39149">
                  <c:v>18</c:v>
                </c:pt>
                <c:pt idx="39150">
                  <c:v>18</c:v>
                </c:pt>
                <c:pt idx="39151">
                  <c:v>18</c:v>
                </c:pt>
                <c:pt idx="39152">
                  <c:v>18</c:v>
                </c:pt>
                <c:pt idx="39153">
                  <c:v>18</c:v>
                </c:pt>
                <c:pt idx="39154">
                  <c:v>18</c:v>
                </c:pt>
                <c:pt idx="39155">
                  <c:v>18</c:v>
                </c:pt>
                <c:pt idx="39156">
                  <c:v>18</c:v>
                </c:pt>
                <c:pt idx="39157">
                  <c:v>18</c:v>
                </c:pt>
                <c:pt idx="39158">
                  <c:v>18</c:v>
                </c:pt>
                <c:pt idx="39159">
                  <c:v>18</c:v>
                </c:pt>
                <c:pt idx="39160">
                  <c:v>18</c:v>
                </c:pt>
                <c:pt idx="39161">
                  <c:v>18</c:v>
                </c:pt>
                <c:pt idx="39162">
                  <c:v>18</c:v>
                </c:pt>
                <c:pt idx="39163">
                  <c:v>18</c:v>
                </c:pt>
                <c:pt idx="39164">
                  <c:v>18</c:v>
                </c:pt>
                <c:pt idx="39165">
                  <c:v>18</c:v>
                </c:pt>
                <c:pt idx="39166">
                  <c:v>18</c:v>
                </c:pt>
                <c:pt idx="39167">
                  <c:v>18</c:v>
                </c:pt>
                <c:pt idx="39168">
                  <c:v>18</c:v>
                </c:pt>
                <c:pt idx="39169">
                  <c:v>18</c:v>
                </c:pt>
                <c:pt idx="39170">
                  <c:v>18</c:v>
                </c:pt>
                <c:pt idx="39171">
                  <c:v>18</c:v>
                </c:pt>
                <c:pt idx="39172">
                  <c:v>18</c:v>
                </c:pt>
                <c:pt idx="39173">
                  <c:v>18</c:v>
                </c:pt>
                <c:pt idx="39174">
                  <c:v>18</c:v>
                </c:pt>
                <c:pt idx="39175">
                  <c:v>18</c:v>
                </c:pt>
                <c:pt idx="39176">
                  <c:v>18</c:v>
                </c:pt>
                <c:pt idx="39177">
                  <c:v>18</c:v>
                </c:pt>
                <c:pt idx="39178">
                  <c:v>18</c:v>
                </c:pt>
                <c:pt idx="39179">
                  <c:v>18</c:v>
                </c:pt>
                <c:pt idx="39180">
                  <c:v>18</c:v>
                </c:pt>
                <c:pt idx="39181">
                  <c:v>18</c:v>
                </c:pt>
                <c:pt idx="39182">
                  <c:v>18</c:v>
                </c:pt>
                <c:pt idx="39183">
                  <c:v>18</c:v>
                </c:pt>
                <c:pt idx="39184">
                  <c:v>18</c:v>
                </c:pt>
                <c:pt idx="39185">
                  <c:v>18</c:v>
                </c:pt>
                <c:pt idx="39186">
                  <c:v>18</c:v>
                </c:pt>
                <c:pt idx="39187">
                  <c:v>18</c:v>
                </c:pt>
                <c:pt idx="39188">
                  <c:v>18</c:v>
                </c:pt>
                <c:pt idx="39189">
                  <c:v>18</c:v>
                </c:pt>
                <c:pt idx="39190">
                  <c:v>18</c:v>
                </c:pt>
                <c:pt idx="39191">
                  <c:v>18</c:v>
                </c:pt>
                <c:pt idx="39192">
                  <c:v>18</c:v>
                </c:pt>
                <c:pt idx="39193">
                  <c:v>18</c:v>
                </c:pt>
                <c:pt idx="39194">
                  <c:v>18</c:v>
                </c:pt>
                <c:pt idx="39195">
                  <c:v>18</c:v>
                </c:pt>
                <c:pt idx="39196">
                  <c:v>18</c:v>
                </c:pt>
                <c:pt idx="39197">
                  <c:v>18</c:v>
                </c:pt>
                <c:pt idx="39198">
                  <c:v>18</c:v>
                </c:pt>
                <c:pt idx="39199">
                  <c:v>18</c:v>
                </c:pt>
                <c:pt idx="39200">
                  <c:v>18</c:v>
                </c:pt>
                <c:pt idx="39201">
                  <c:v>18</c:v>
                </c:pt>
                <c:pt idx="39202">
                  <c:v>18</c:v>
                </c:pt>
                <c:pt idx="39203">
                  <c:v>18</c:v>
                </c:pt>
                <c:pt idx="39204">
                  <c:v>18</c:v>
                </c:pt>
                <c:pt idx="39205">
                  <c:v>18</c:v>
                </c:pt>
                <c:pt idx="39206">
                  <c:v>18</c:v>
                </c:pt>
                <c:pt idx="39207">
                  <c:v>18</c:v>
                </c:pt>
                <c:pt idx="39208">
                  <c:v>18</c:v>
                </c:pt>
                <c:pt idx="39209">
                  <c:v>18</c:v>
                </c:pt>
                <c:pt idx="39210">
                  <c:v>18</c:v>
                </c:pt>
                <c:pt idx="39211">
                  <c:v>18</c:v>
                </c:pt>
                <c:pt idx="39212">
                  <c:v>18</c:v>
                </c:pt>
                <c:pt idx="39213">
                  <c:v>18</c:v>
                </c:pt>
                <c:pt idx="39214">
                  <c:v>18</c:v>
                </c:pt>
                <c:pt idx="39215">
                  <c:v>18</c:v>
                </c:pt>
                <c:pt idx="39216">
                  <c:v>18</c:v>
                </c:pt>
                <c:pt idx="39217">
                  <c:v>18</c:v>
                </c:pt>
                <c:pt idx="39218">
                  <c:v>18</c:v>
                </c:pt>
                <c:pt idx="39219">
                  <c:v>18</c:v>
                </c:pt>
                <c:pt idx="39220">
                  <c:v>18</c:v>
                </c:pt>
                <c:pt idx="39221">
                  <c:v>18</c:v>
                </c:pt>
                <c:pt idx="39222">
                  <c:v>18</c:v>
                </c:pt>
                <c:pt idx="39223">
                  <c:v>18</c:v>
                </c:pt>
                <c:pt idx="39224">
                  <c:v>18</c:v>
                </c:pt>
                <c:pt idx="39225">
                  <c:v>18</c:v>
                </c:pt>
                <c:pt idx="39226">
                  <c:v>18</c:v>
                </c:pt>
                <c:pt idx="39227">
                  <c:v>18</c:v>
                </c:pt>
                <c:pt idx="39228">
                  <c:v>18</c:v>
                </c:pt>
                <c:pt idx="39229">
                  <c:v>18</c:v>
                </c:pt>
                <c:pt idx="39230">
                  <c:v>18</c:v>
                </c:pt>
                <c:pt idx="39231">
                  <c:v>18</c:v>
                </c:pt>
                <c:pt idx="39232">
                  <c:v>18</c:v>
                </c:pt>
                <c:pt idx="39233">
                  <c:v>18</c:v>
                </c:pt>
                <c:pt idx="39234">
                  <c:v>18</c:v>
                </c:pt>
                <c:pt idx="39235">
                  <c:v>18</c:v>
                </c:pt>
                <c:pt idx="39236">
                  <c:v>18</c:v>
                </c:pt>
                <c:pt idx="39237">
                  <c:v>18</c:v>
                </c:pt>
                <c:pt idx="39238">
                  <c:v>18</c:v>
                </c:pt>
                <c:pt idx="39239">
                  <c:v>18</c:v>
                </c:pt>
                <c:pt idx="39240">
                  <c:v>18</c:v>
                </c:pt>
                <c:pt idx="39241">
                  <c:v>18</c:v>
                </c:pt>
                <c:pt idx="39242">
                  <c:v>18</c:v>
                </c:pt>
                <c:pt idx="39243">
                  <c:v>18</c:v>
                </c:pt>
                <c:pt idx="39244">
                  <c:v>18</c:v>
                </c:pt>
                <c:pt idx="39245">
                  <c:v>18</c:v>
                </c:pt>
                <c:pt idx="39246">
                  <c:v>18</c:v>
                </c:pt>
                <c:pt idx="39247">
                  <c:v>18</c:v>
                </c:pt>
                <c:pt idx="39248">
                  <c:v>18</c:v>
                </c:pt>
                <c:pt idx="39249">
                  <c:v>18</c:v>
                </c:pt>
                <c:pt idx="39250">
                  <c:v>18</c:v>
                </c:pt>
                <c:pt idx="39251">
                  <c:v>18</c:v>
                </c:pt>
                <c:pt idx="39252">
                  <c:v>18</c:v>
                </c:pt>
                <c:pt idx="39253">
                  <c:v>18</c:v>
                </c:pt>
                <c:pt idx="39254">
                  <c:v>18</c:v>
                </c:pt>
                <c:pt idx="39255">
                  <c:v>18</c:v>
                </c:pt>
                <c:pt idx="39256">
                  <c:v>18</c:v>
                </c:pt>
                <c:pt idx="39257">
                  <c:v>18</c:v>
                </c:pt>
                <c:pt idx="39258">
                  <c:v>18</c:v>
                </c:pt>
                <c:pt idx="39259">
                  <c:v>18</c:v>
                </c:pt>
                <c:pt idx="39260">
                  <c:v>18</c:v>
                </c:pt>
                <c:pt idx="39261">
                  <c:v>18</c:v>
                </c:pt>
                <c:pt idx="39262">
                  <c:v>18</c:v>
                </c:pt>
                <c:pt idx="39263">
                  <c:v>18</c:v>
                </c:pt>
                <c:pt idx="39264">
                  <c:v>18</c:v>
                </c:pt>
                <c:pt idx="39265">
                  <c:v>18</c:v>
                </c:pt>
                <c:pt idx="39266">
                  <c:v>18</c:v>
                </c:pt>
                <c:pt idx="39267">
                  <c:v>18</c:v>
                </c:pt>
                <c:pt idx="39268">
                  <c:v>18</c:v>
                </c:pt>
                <c:pt idx="39269">
                  <c:v>18</c:v>
                </c:pt>
                <c:pt idx="39270">
                  <c:v>18</c:v>
                </c:pt>
                <c:pt idx="39271">
                  <c:v>18</c:v>
                </c:pt>
                <c:pt idx="39272">
                  <c:v>18</c:v>
                </c:pt>
                <c:pt idx="39273">
                  <c:v>18</c:v>
                </c:pt>
                <c:pt idx="39274">
                  <c:v>18</c:v>
                </c:pt>
                <c:pt idx="39275">
                  <c:v>18</c:v>
                </c:pt>
                <c:pt idx="39276">
                  <c:v>18</c:v>
                </c:pt>
                <c:pt idx="39277">
                  <c:v>18</c:v>
                </c:pt>
                <c:pt idx="39278">
                  <c:v>18</c:v>
                </c:pt>
                <c:pt idx="39279">
                  <c:v>18</c:v>
                </c:pt>
                <c:pt idx="39280">
                  <c:v>18</c:v>
                </c:pt>
                <c:pt idx="39281">
                  <c:v>18</c:v>
                </c:pt>
                <c:pt idx="39282">
                  <c:v>18</c:v>
                </c:pt>
                <c:pt idx="39283">
                  <c:v>18</c:v>
                </c:pt>
                <c:pt idx="39284">
                  <c:v>18</c:v>
                </c:pt>
                <c:pt idx="39285">
                  <c:v>18</c:v>
                </c:pt>
                <c:pt idx="39286">
                  <c:v>18</c:v>
                </c:pt>
                <c:pt idx="39287">
                  <c:v>18</c:v>
                </c:pt>
                <c:pt idx="39288">
                  <c:v>18</c:v>
                </c:pt>
                <c:pt idx="39289">
                  <c:v>18</c:v>
                </c:pt>
                <c:pt idx="39290">
                  <c:v>18</c:v>
                </c:pt>
                <c:pt idx="39291">
                  <c:v>18</c:v>
                </c:pt>
                <c:pt idx="39292">
                  <c:v>18</c:v>
                </c:pt>
                <c:pt idx="39293">
                  <c:v>18</c:v>
                </c:pt>
                <c:pt idx="39294">
                  <c:v>18</c:v>
                </c:pt>
                <c:pt idx="39295">
                  <c:v>18</c:v>
                </c:pt>
                <c:pt idx="39296">
                  <c:v>18</c:v>
                </c:pt>
                <c:pt idx="39297">
                  <c:v>18</c:v>
                </c:pt>
                <c:pt idx="39298">
                  <c:v>18</c:v>
                </c:pt>
                <c:pt idx="39299">
                  <c:v>18</c:v>
                </c:pt>
                <c:pt idx="39300">
                  <c:v>18</c:v>
                </c:pt>
                <c:pt idx="39301">
                  <c:v>18</c:v>
                </c:pt>
                <c:pt idx="39302">
                  <c:v>18</c:v>
                </c:pt>
                <c:pt idx="39303">
                  <c:v>18</c:v>
                </c:pt>
                <c:pt idx="39304">
                  <c:v>18</c:v>
                </c:pt>
                <c:pt idx="39305">
                  <c:v>18</c:v>
                </c:pt>
                <c:pt idx="39306">
                  <c:v>18</c:v>
                </c:pt>
                <c:pt idx="39307">
                  <c:v>18</c:v>
                </c:pt>
                <c:pt idx="39308">
                  <c:v>18</c:v>
                </c:pt>
                <c:pt idx="39309">
                  <c:v>18</c:v>
                </c:pt>
                <c:pt idx="39310">
                  <c:v>18</c:v>
                </c:pt>
                <c:pt idx="39311">
                  <c:v>18</c:v>
                </c:pt>
                <c:pt idx="39312">
                  <c:v>18</c:v>
                </c:pt>
                <c:pt idx="39313">
                  <c:v>18</c:v>
                </c:pt>
                <c:pt idx="39314">
                  <c:v>18</c:v>
                </c:pt>
                <c:pt idx="39315">
                  <c:v>18</c:v>
                </c:pt>
                <c:pt idx="39316">
                  <c:v>18</c:v>
                </c:pt>
                <c:pt idx="39317">
                  <c:v>18</c:v>
                </c:pt>
                <c:pt idx="39318">
                  <c:v>18</c:v>
                </c:pt>
                <c:pt idx="39319">
                  <c:v>18</c:v>
                </c:pt>
                <c:pt idx="39320">
                  <c:v>18</c:v>
                </c:pt>
                <c:pt idx="39321">
                  <c:v>18</c:v>
                </c:pt>
                <c:pt idx="39322">
                  <c:v>18</c:v>
                </c:pt>
                <c:pt idx="39323">
                  <c:v>18</c:v>
                </c:pt>
                <c:pt idx="39324">
                  <c:v>18</c:v>
                </c:pt>
                <c:pt idx="39325">
                  <c:v>18</c:v>
                </c:pt>
                <c:pt idx="39326">
                  <c:v>18</c:v>
                </c:pt>
                <c:pt idx="39327">
                  <c:v>18</c:v>
                </c:pt>
                <c:pt idx="39328">
                  <c:v>18</c:v>
                </c:pt>
                <c:pt idx="39329">
                  <c:v>18</c:v>
                </c:pt>
                <c:pt idx="39330">
                  <c:v>18</c:v>
                </c:pt>
                <c:pt idx="39331">
                  <c:v>18</c:v>
                </c:pt>
                <c:pt idx="39332">
                  <c:v>18</c:v>
                </c:pt>
                <c:pt idx="39333">
                  <c:v>18</c:v>
                </c:pt>
                <c:pt idx="39334">
                  <c:v>18</c:v>
                </c:pt>
                <c:pt idx="39335">
                  <c:v>18</c:v>
                </c:pt>
                <c:pt idx="39336">
                  <c:v>18</c:v>
                </c:pt>
                <c:pt idx="39337">
                  <c:v>18</c:v>
                </c:pt>
                <c:pt idx="39338">
                  <c:v>18</c:v>
                </c:pt>
                <c:pt idx="39339">
                  <c:v>18</c:v>
                </c:pt>
                <c:pt idx="39340">
                  <c:v>18</c:v>
                </c:pt>
                <c:pt idx="39341">
                  <c:v>18</c:v>
                </c:pt>
                <c:pt idx="39342">
                  <c:v>18</c:v>
                </c:pt>
                <c:pt idx="39343">
                  <c:v>18</c:v>
                </c:pt>
                <c:pt idx="39344">
                  <c:v>18</c:v>
                </c:pt>
                <c:pt idx="39345">
                  <c:v>18</c:v>
                </c:pt>
                <c:pt idx="39346">
                  <c:v>18</c:v>
                </c:pt>
                <c:pt idx="39347">
                  <c:v>18</c:v>
                </c:pt>
                <c:pt idx="39348">
                  <c:v>18</c:v>
                </c:pt>
                <c:pt idx="39349">
                  <c:v>18</c:v>
                </c:pt>
                <c:pt idx="39350">
                  <c:v>18</c:v>
                </c:pt>
                <c:pt idx="39351">
                  <c:v>18</c:v>
                </c:pt>
                <c:pt idx="39352">
                  <c:v>18</c:v>
                </c:pt>
                <c:pt idx="39353">
                  <c:v>18</c:v>
                </c:pt>
                <c:pt idx="39354">
                  <c:v>18</c:v>
                </c:pt>
                <c:pt idx="39355">
                  <c:v>18</c:v>
                </c:pt>
                <c:pt idx="39356">
                  <c:v>18</c:v>
                </c:pt>
                <c:pt idx="39357">
                  <c:v>18</c:v>
                </c:pt>
                <c:pt idx="39358">
                  <c:v>18</c:v>
                </c:pt>
                <c:pt idx="39359">
                  <c:v>18</c:v>
                </c:pt>
                <c:pt idx="39360">
                  <c:v>18</c:v>
                </c:pt>
                <c:pt idx="39361">
                  <c:v>18</c:v>
                </c:pt>
                <c:pt idx="39362">
                  <c:v>18</c:v>
                </c:pt>
                <c:pt idx="39363">
                  <c:v>18</c:v>
                </c:pt>
                <c:pt idx="39364">
                  <c:v>18</c:v>
                </c:pt>
                <c:pt idx="39365">
                  <c:v>18</c:v>
                </c:pt>
                <c:pt idx="39366">
                  <c:v>18</c:v>
                </c:pt>
                <c:pt idx="39367">
                  <c:v>18</c:v>
                </c:pt>
                <c:pt idx="39368">
                  <c:v>18</c:v>
                </c:pt>
                <c:pt idx="39369">
                  <c:v>18</c:v>
                </c:pt>
                <c:pt idx="39370">
                  <c:v>18</c:v>
                </c:pt>
                <c:pt idx="39371">
                  <c:v>18</c:v>
                </c:pt>
                <c:pt idx="39372">
                  <c:v>18</c:v>
                </c:pt>
                <c:pt idx="39373">
                  <c:v>18</c:v>
                </c:pt>
                <c:pt idx="39374">
                  <c:v>18</c:v>
                </c:pt>
                <c:pt idx="39375">
                  <c:v>18</c:v>
                </c:pt>
                <c:pt idx="39376">
                  <c:v>18</c:v>
                </c:pt>
                <c:pt idx="39377">
                  <c:v>18</c:v>
                </c:pt>
                <c:pt idx="39378">
                  <c:v>18</c:v>
                </c:pt>
                <c:pt idx="39379">
                  <c:v>18</c:v>
                </c:pt>
                <c:pt idx="39380">
                  <c:v>18</c:v>
                </c:pt>
                <c:pt idx="39381">
                  <c:v>18</c:v>
                </c:pt>
                <c:pt idx="39382">
                  <c:v>18</c:v>
                </c:pt>
                <c:pt idx="39383">
                  <c:v>18</c:v>
                </c:pt>
                <c:pt idx="39384">
                  <c:v>18</c:v>
                </c:pt>
                <c:pt idx="39385">
                  <c:v>18</c:v>
                </c:pt>
                <c:pt idx="39386">
                  <c:v>18</c:v>
                </c:pt>
                <c:pt idx="39387">
                  <c:v>18</c:v>
                </c:pt>
                <c:pt idx="39388">
                  <c:v>18</c:v>
                </c:pt>
                <c:pt idx="39389">
                  <c:v>18</c:v>
                </c:pt>
                <c:pt idx="39390">
                  <c:v>18</c:v>
                </c:pt>
                <c:pt idx="39391">
                  <c:v>18</c:v>
                </c:pt>
                <c:pt idx="39392">
                  <c:v>18</c:v>
                </c:pt>
                <c:pt idx="39393">
                  <c:v>18</c:v>
                </c:pt>
                <c:pt idx="39394">
                  <c:v>18</c:v>
                </c:pt>
                <c:pt idx="39395">
                  <c:v>18</c:v>
                </c:pt>
                <c:pt idx="39396">
                  <c:v>18</c:v>
                </c:pt>
                <c:pt idx="39397">
                  <c:v>18</c:v>
                </c:pt>
                <c:pt idx="39398">
                  <c:v>18</c:v>
                </c:pt>
                <c:pt idx="39399">
                  <c:v>18</c:v>
                </c:pt>
                <c:pt idx="39400">
                  <c:v>18</c:v>
                </c:pt>
                <c:pt idx="39401">
                  <c:v>18</c:v>
                </c:pt>
                <c:pt idx="39402">
                  <c:v>18</c:v>
                </c:pt>
                <c:pt idx="39403">
                  <c:v>18</c:v>
                </c:pt>
                <c:pt idx="39404">
                  <c:v>18</c:v>
                </c:pt>
                <c:pt idx="39405">
                  <c:v>18</c:v>
                </c:pt>
                <c:pt idx="39406">
                  <c:v>18</c:v>
                </c:pt>
                <c:pt idx="39407">
                  <c:v>18</c:v>
                </c:pt>
                <c:pt idx="39408">
                  <c:v>18</c:v>
                </c:pt>
                <c:pt idx="39409">
                  <c:v>18</c:v>
                </c:pt>
                <c:pt idx="39410">
                  <c:v>18</c:v>
                </c:pt>
                <c:pt idx="39411">
                  <c:v>18</c:v>
                </c:pt>
                <c:pt idx="39412">
                  <c:v>18</c:v>
                </c:pt>
                <c:pt idx="39413">
                  <c:v>18</c:v>
                </c:pt>
                <c:pt idx="39414">
                  <c:v>18</c:v>
                </c:pt>
                <c:pt idx="39415">
                  <c:v>18</c:v>
                </c:pt>
                <c:pt idx="39416">
                  <c:v>18</c:v>
                </c:pt>
                <c:pt idx="39417">
                  <c:v>18</c:v>
                </c:pt>
                <c:pt idx="39418">
                  <c:v>18</c:v>
                </c:pt>
                <c:pt idx="39419">
                  <c:v>18</c:v>
                </c:pt>
                <c:pt idx="39420">
                  <c:v>18</c:v>
                </c:pt>
                <c:pt idx="39421">
                  <c:v>18</c:v>
                </c:pt>
                <c:pt idx="39422">
                  <c:v>18</c:v>
                </c:pt>
                <c:pt idx="39423">
                  <c:v>18</c:v>
                </c:pt>
                <c:pt idx="39424">
                  <c:v>18</c:v>
                </c:pt>
                <c:pt idx="39425">
                  <c:v>18</c:v>
                </c:pt>
                <c:pt idx="39426">
                  <c:v>18</c:v>
                </c:pt>
                <c:pt idx="39427">
                  <c:v>18</c:v>
                </c:pt>
                <c:pt idx="39428">
                  <c:v>18</c:v>
                </c:pt>
                <c:pt idx="39429">
                  <c:v>18</c:v>
                </c:pt>
                <c:pt idx="39430">
                  <c:v>18</c:v>
                </c:pt>
                <c:pt idx="39431">
                  <c:v>18</c:v>
                </c:pt>
                <c:pt idx="39432">
                  <c:v>18</c:v>
                </c:pt>
                <c:pt idx="39433">
                  <c:v>18</c:v>
                </c:pt>
                <c:pt idx="39434">
                  <c:v>18</c:v>
                </c:pt>
                <c:pt idx="39435">
                  <c:v>18</c:v>
                </c:pt>
                <c:pt idx="39436">
                  <c:v>18</c:v>
                </c:pt>
                <c:pt idx="39437">
                  <c:v>18</c:v>
                </c:pt>
                <c:pt idx="39438">
                  <c:v>18</c:v>
                </c:pt>
                <c:pt idx="39439">
                  <c:v>18</c:v>
                </c:pt>
                <c:pt idx="39440">
                  <c:v>18</c:v>
                </c:pt>
                <c:pt idx="39441">
                  <c:v>18</c:v>
                </c:pt>
                <c:pt idx="39442">
                  <c:v>18</c:v>
                </c:pt>
                <c:pt idx="39443">
                  <c:v>18</c:v>
                </c:pt>
                <c:pt idx="39444">
                  <c:v>18</c:v>
                </c:pt>
                <c:pt idx="39445">
                  <c:v>18</c:v>
                </c:pt>
                <c:pt idx="39446">
                  <c:v>18</c:v>
                </c:pt>
                <c:pt idx="39447">
                  <c:v>18</c:v>
                </c:pt>
                <c:pt idx="39448">
                  <c:v>18</c:v>
                </c:pt>
                <c:pt idx="39449">
                  <c:v>18</c:v>
                </c:pt>
                <c:pt idx="39450">
                  <c:v>18</c:v>
                </c:pt>
                <c:pt idx="39451">
                  <c:v>18</c:v>
                </c:pt>
                <c:pt idx="39452">
                  <c:v>18</c:v>
                </c:pt>
                <c:pt idx="39453">
                  <c:v>18</c:v>
                </c:pt>
                <c:pt idx="39454">
                  <c:v>18</c:v>
                </c:pt>
                <c:pt idx="39455">
                  <c:v>18</c:v>
                </c:pt>
                <c:pt idx="39456">
                  <c:v>18</c:v>
                </c:pt>
                <c:pt idx="39457">
                  <c:v>18</c:v>
                </c:pt>
                <c:pt idx="39458">
                  <c:v>18</c:v>
                </c:pt>
                <c:pt idx="39459">
                  <c:v>18</c:v>
                </c:pt>
                <c:pt idx="39460">
                  <c:v>18</c:v>
                </c:pt>
                <c:pt idx="39461">
                  <c:v>18</c:v>
                </c:pt>
                <c:pt idx="39462">
                  <c:v>18</c:v>
                </c:pt>
                <c:pt idx="39463">
                  <c:v>18</c:v>
                </c:pt>
                <c:pt idx="39464">
                  <c:v>18</c:v>
                </c:pt>
                <c:pt idx="39465">
                  <c:v>18</c:v>
                </c:pt>
                <c:pt idx="39466">
                  <c:v>18</c:v>
                </c:pt>
                <c:pt idx="39467">
                  <c:v>18</c:v>
                </c:pt>
                <c:pt idx="39468">
                  <c:v>18</c:v>
                </c:pt>
                <c:pt idx="39469">
                  <c:v>18</c:v>
                </c:pt>
                <c:pt idx="39470">
                  <c:v>18</c:v>
                </c:pt>
                <c:pt idx="39471">
                  <c:v>18</c:v>
                </c:pt>
                <c:pt idx="39472">
                  <c:v>18</c:v>
                </c:pt>
                <c:pt idx="39473">
                  <c:v>18</c:v>
                </c:pt>
                <c:pt idx="39474">
                  <c:v>18</c:v>
                </c:pt>
                <c:pt idx="39475">
                  <c:v>18</c:v>
                </c:pt>
                <c:pt idx="39476">
                  <c:v>18</c:v>
                </c:pt>
                <c:pt idx="39477">
                  <c:v>18</c:v>
                </c:pt>
                <c:pt idx="39478">
                  <c:v>18</c:v>
                </c:pt>
                <c:pt idx="39479">
                  <c:v>18</c:v>
                </c:pt>
                <c:pt idx="39480">
                  <c:v>18</c:v>
                </c:pt>
                <c:pt idx="39481">
                  <c:v>18</c:v>
                </c:pt>
                <c:pt idx="39482">
                  <c:v>18</c:v>
                </c:pt>
                <c:pt idx="39483">
                  <c:v>18</c:v>
                </c:pt>
                <c:pt idx="39484">
                  <c:v>18</c:v>
                </c:pt>
                <c:pt idx="39485">
                  <c:v>18</c:v>
                </c:pt>
                <c:pt idx="39486">
                  <c:v>18</c:v>
                </c:pt>
                <c:pt idx="39487">
                  <c:v>18</c:v>
                </c:pt>
                <c:pt idx="39488">
                  <c:v>18</c:v>
                </c:pt>
                <c:pt idx="39489">
                  <c:v>18</c:v>
                </c:pt>
                <c:pt idx="39490">
                  <c:v>18</c:v>
                </c:pt>
                <c:pt idx="39491">
                  <c:v>18</c:v>
                </c:pt>
                <c:pt idx="39492">
                  <c:v>18</c:v>
                </c:pt>
                <c:pt idx="39493">
                  <c:v>18</c:v>
                </c:pt>
                <c:pt idx="39494">
                  <c:v>18</c:v>
                </c:pt>
                <c:pt idx="39495">
                  <c:v>18</c:v>
                </c:pt>
                <c:pt idx="39496">
                  <c:v>18</c:v>
                </c:pt>
                <c:pt idx="39497">
                  <c:v>18</c:v>
                </c:pt>
                <c:pt idx="39498">
                  <c:v>18</c:v>
                </c:pt>
                <c:pt idx="39499">
                  <c:v>18</c:v>
                </c:pt>
                <c:pt idx="39500">
                  <c:v>18</c:v>
                </c:pt>
                <c:pt idx="39501">
                  <c:v>18</c:v>
                </c:pt>
                <c:pt idx="39502">
                  <c:v>18</c:v>
                </c:pt>
                <c:pt idx="39503">
                  <c:v>18</c:v>
                </c:pt>
                <c:pt idx="39504">
                  <c:v>18</c:v>
                </c:pt>
                <c:pt idx="39505">
                  <c:v>18</c:v>
                </c:pt>
                <c:pt idx="39506">
                  <c:v>18</c:v>
                </c:pt>
                <c:pt idx="39507">
                  <c:v>18</c:v>
                </c:pt>
                <c:pt idx="39508">
                  <c:v>18</c:v>
                </c:pt>
                <c:pt idx="39509">
                  <c:v>18</c:v>
                </c:pt>
                <c:pt idx="39510">
                  <c:v>18</c:v>
                </c:pt>
                <c:pt idx="39511">
                  <c:v>18</c:v>
                </c:pt>
                <c:pt idx="39512">
                  <c:v>18</c:v>
                </c:pt>
                <c:pt idx="39513">
                  <c:v>18</c:v>
                </c:pt>
                <c:pt idx="39514">
                  <c:v>18</c:v>
                </c:pt>
                <c:pt idx="39515">
                  <c:v>18</c:v>
                </c:pt>
                <c:pt idx="39516">
                  <c:v>18</c:v>
                </c:pt>
                <c:pt idx="39517">
                  <c:v>18</c:v>
                </c:pt>
                <c:pt idx="39518">
                  <c:v>18</c:v>
                </c:pt>
                <c:pt idx="39519">
                  <c:v>18</c:v>
                </c:pt>
                <c:pt idx="39520">
                  <c:v>18</c:v>
                </c:pt>
                <c:pt idx="39521">
                  <c:v>18</c:v>
                </c:pt>
                <c:pt idx="39522">
                  <c:v>18</c:v>
                </c:pt>
                <c:pt idx="39523">
                  <c:v>18</c:v>
                </c:pt>
                <c:pt idx="39524">
                  <c:v>18</c:v>
                </c:pt>
                <c:pt idx="39525">
                  <c:v>18</c:v>
                </c:pt>
                <c:pt idx="39526">
                  <c:v>18</c:v>
                </c:pt>
                <c:pt idx="39527">
                  <c:v>18</c:v>
                </c:pt>
                <c:pt idx="39528">
                  <c:v>18</c:v>
                </c:pt>
                <c:pt idx="39529">
                  <c:v>18</c:v>
                </c:pt>
                <c:pt idx="39530">
                  <c:v>18</c:v>
                </c:pt>
                <c:pt idx="39531">
                  <c:v>18</c:v>
                </c:pt>
                <c:pt idx="39532">
                  <c:v>18</c:v>
                </c:pt>
                <c:pt idx="39533">
                  <c:v>18</c:v>
                </c:pt>
                <c:pt idx="39534">
                  <c:v>18</c:v>
                </c:pt>
                <c:pt idx="39535">
                  <c:v>18</c:v>
                </c:pt>
                <c:pt idx="39536">
                  <c:v>18</c:v>
                </c:pt>
                <c:pt idx="39537">
                  <c:v>18</c:v>
                </c:pt>
                <c:pt idx="39538">
                  <c:v>18</c:v>
                </c:pt>
                <c:pt idx="39539">
                  <c:v>18</c:v>
                </c:pt>
                <c:pt idx="39540">
                  <c:v>18</c:v>
                </c:pt>
                <c:pt idx="39541">
                  <c:v>18</c:v>
                </c:pt>
                <c:pt idx="39542">
                  <c:v>18</c:v>
                </c:pt>
                <c:pt idx="39543">
                  <c:v>18</c:v>
                </c:pt>
                <c:pt idx="39544">
                  <c:v>18</c:v>
                </c:pt>
                <c:pt idx="39545">
                  <c:v>18</c:v>
                </c:pt>
                <c:pt idx="39546">
                  <c:v>18</c:v>
                </c:pt>
                <c:pt idx="39547">
                  <c:v>18</c:v>
                </c:pt>
                <c:pt idx="39548">
                  <c:v>18</c:v>
                </c:pt>
                <c:pt idx="39549">
                  <c:v>18</c:v>
                </c:pt>
                <c:pt idx="39550">
                  <c:v>18</c:v>
                </c:pt>
                <c:pt idx="39551">
                  <c:v>18</c:v>
                </c:pt>
                <c:pt idx="39552">
                  <c:v>18</c:v>
                </c:pt>
                <c:pt idx="39553">
                  <c:v>18</c:v>
                </c:pt>
                <c:pt idx="39554">
                  <c:v>18</c:v>
                </c:pt>
                <c:pt idx="39555">
                  <c:v>18</c:v>
                </c:pt>
                <c:pt idx="39556">
                  <c:v>18</c:v>
                </c:pt>
                <c:pt idx="39557">
                  <c:v>18</c:v>
                </c:pt>
                <c:pt idx="39558">
                  <c:v>18</c:v>
                </c:pt>
                <c:pt idx="39559">
                  <c:v>18</c:v>
                </c:pt>
                <c:pt idx="39560">
                  <c:v>18</c:v>
                </c:pt>
                <c:pt idx="39561">
                  <c:v>18</c:v>
                </c:pt>
                <c:pt idx="39562">
                  <c:v>18</c:v>
                </c:pt>
                <c:pt idx="39563">
                  <c:v>18</c:v>
                </c:pt>
                <c:pt idx="39564">
                  <c:v>18</c:v>
                </c:pt>
                <c:pt idx="39565">
                  <c:v>18</c:v>
                </c:pt>
                <c:pt idx="39566">
                  <c:v>18</c:v>
                </c:pt>
                <c:pt idx="39567">
                  <c:v>18</c:v>
                </c:pt>
                <c:pt idx="39568">
                  <c:v>18</c:v>
                </c:pt>
                <c:pt idx="39569">
                  <c:v>18</c:v>
                </c:pt>
                <c:pt idx="39570">
                  <c:v>18</c:v>
                </c:pt>
                <c:pt idx="39571">
                  <c:v>18</c:v>
                </c:pt>
                <c:pt idx="39572">
                  <c:v>18</c:v>
                </c:pt>
                <c:pt idx="39573">
                  <c:v>18</c:v>
                </c:pt>
                <c:pt idx="39574">
                  <c:v>18</c:v>
                </c:pt>
                <c:pt idx="39575">
                  <c:v>18</c:v>
                </c:pt>
                <c:pt idx="39576">
                  <c:v>18</c:v>
                </c:pt>
                <c:pt idx="39577">
                  <c:v>18</c:v>
                </c:pt>
                <c:pt idx="39578">
                  <c:v>18</c:v>
                </c:pt>
                <c:pt idx="39579">
                  <c:v>18</c:v>
                </c:pt>
                <c:pt idx="39580">
                  <c:v>18</c:v>
                </c:pt>
                <c:pt idx="39581">
                  <c:v>18</c:v>
                </c:pt>
                <c:pt idx="39582">
                  <c:v>18</c:v>
                </c:pt>
                <c:pt idx="39583">
                  <c:v>18</c:v>
                </c:pt>
                <c:pt idx="39584">
                  <c:v>18</c:v>
                </c:pt>
                <c:pt idx="39585">
                  <c:v>18</c:v>
                </c:pt>
                <c:pt idx="39586">
                  <c:v>18</c:v>
                </c:pt>
                <c:pt idx="39587">
                  <c:v>18</c:v>
                </c:pt>
                <c:pt idx="39588">
                  <c:v>18</c:v>
                </c:pt>
                <c:pt idx="39589">
                  <c:v>18</c:v>
                </c:pt>
                <c:pt idx="39590">
                  <c:v>18</c:v>
                </c:pt>
                <c:pt idx="39591">
                  <c:v>18</c:v>
                </c:pt>
                <c:pt idx="39592">
                  <c:v>18</c:v>
                </c:pt>
                <c:pt idx="39593">
                  <c:v>18</c:v>
                </c:pt>
                <c:pt idx="39594">
                  <c:v>18</c:v>
                </c:pt>
                <c:pt idx="39595">
                  <c:v>18</c:v>
                </c:pt>
                <c:pt idx="39596">
                  <c:v>18</c:v>
                </c:pt>
                <c:pt idx="39597">
                  <c:v>18</c:v>
                </c:pt>
                <c:pt idx="39598">
                  <c:v>18</c:v>
                </c:pt>
                <c:pt idx="39599">
                  <c:v>18</c:v>
                </c:pt>
                <c:pt idx="39600">
                  <c:v>18</c:v>
                </c:pt>
                <c:pt idx="39601">
                  <c:v>18</c:v>
                </c:pt>
                <c:pt idx="39602">
                  <c:v>18</c:v>
                </c:pt>
                <c:pt idx="39603">
                  <c:v>18</c:v>
                </c:pt>
                <c:pt idx="39604">
                  <c:v>18</c:v>
                </c:pt>
                <c:pt idx="39605">
                  <c:v>18</c:v>
                </c:pt>
                <c:pt idx="39606">
                  <c:v>18</c:v>
                </c:pt>
                <c:pt idx="39607">
                  <c:v>18</c:v>
                </c:pt>
                <c:pt idx="39608">
                  <c:v>18</c:v>
                </c:pt>
                <c:pt idx="39609">
                  <c:v>18</c:v>
                </c:pt>
                <c:pt idx="39610">
                  <c:v>18</c:v>
                </c:pt>
                <c:pt idx="39611">
                  <c:v>18</c:v>
                </c:pt>
                <c:pt idx="39612">
                  <c:v>18</c:v>
                </c:pt>
                <c:pt idx="39613">
                  <c:v>18</c:v>
                </c:pt>
                <c:pt idx="39614">
                  <c:v>18</c:v>
                </c:pt>
                <c:pt idx="39615">
                  <c:v>18</c:v>
                </c:pt>
                <c:pt idx="39616">
                  <c:v>18</c:v>
                </c:pt>
                <c:pt idx="39617">
                  <c:v>18</c:v>
                </c:pt>
                <c:pt idx="39618">
                  <c:v>18</c:v>
                </c:pt>
                <c:pt idx="39619">
                  <c:v>18</c:v>
                </c:pt>
                <c:pt idx="39620">
                  <c:v>18</c:v>
                </c:pt>
                <c:pt idx="39621">
                  <c:v>18</c:v>
                </c:pt>
                <c:pt idx="39622">
                  <c:v>18</c:v>
                </c:pt>
                <c:pt idx="39623">
                  <c:v>18</c:v>
                </c:pt>
                <c:pt idx="39624">
                  <c:v>18</c:v>
                </c:pt>
                <c:pt idx="39625">
                  <c:v>18</c:v>
                </c:pt>
                <c:pt idx="39626">
                  <c:v>18</c:v>
                </c:pt>
                <c:pt idx="39627">
                  <c:v>18</c:v>
                </c:pt>
                <c:pt idx="39628">
                  <c:v>18</c:v>
                </c:pt>
                <c:pt idx="39629">
                  <c:v>18</c:v>
                </c:pt>
                <c:pt idx="39630">
                  <c:v>18</c:v>
                </c:pt>
                <c:pt idx="39631">
                  <c:v>18</c:v>
                </c:pt>
                <c:pt idx="39632">
                  <c:v>18</c:v>
                </c:pt>
                <c:pt idx="39633">
                  <c:v>18</c:v>
                </c:pt>
                <c:pt idx="39634">
                  <c:v>18</c:v>
                </c:pt>
                <c:pt idx="39635">
                  <c:v>18</c:v>
                </c:pt>
                <c:pt idx="39636">
                  <c:v>18</c:v>
                </c:pt>
                <c:pt idx="39637">
                  <c:v>18</c:v>
                </c:pt>
                <c:pt idx="39638">
                  <c:v>18</c:v>
                </c:pt>
                <c:pt idx="39639">
                  <c:v>18</c:v>
                </c:pt>
                <c:pt idx="39640">
                  <c:v>18</c:v>
                </c:pt>
                <c:pt idx="39641">
                  <c:v>18</c:v>
                </c:pt>
                <c:pt idx="39642">
                  <c:v>18</c:v>
                </c:pt>
                <c:pt idx="39643">
                  <c:v>18</c:v>
                </c:pt>
                <c:pt idx="39644">
                  <c:v>18</c:v>
                </c:pt>
                <c:pt idx="39645">
                  <c:v>18</c:v>
                </c:pt>
                <c:pt idx="39646">
                  <c:v>18</c:v>
                </c:pt>
                <c:pt idx="39647">
                  <c:v>18</c:v>
                </c:pt>
                <c:pt idx="39648">
                  <c:v>18</c:v>
                </c:pt>
                <c:pt idx="39649">
                  <c:v>18</c:v>
                </c:pt>
                <c:pt idx="39650">
                  <c:v>18</c:v>
                </c:pt>
                <c:pt idx="39651">
                  <c:v>18</c:v>
                </c:pt>
                <c:pt idx="39652">
                  <c:v>18</c:v>
                </c:pt>
                <c:pt idx="39653">
                  <c:v>18</c:v>
                </c:pt>
                <c:pt idx="39654">
                  <c:v>18</c:v>
                </c:pt>
                <c:pt idx="39655">
                  <c:v>18</c:v>
                </c:pt>
                <c:pt idx="39656">
                  <c:v>18</c:v>
                </c:pt>
                <c:pt idx="39657">
                  <c:v>18</c:v>
                </c:pt>
                <c:pt idx="39658">
                  <c:v>18</c:v>
                </c:pt>
                <c:pt idx="39659">
                  <c:v>18</c:v>
                </c:pt>
                <c:pt idx="39660">
                  <c:v>18</c:v>
                </c:pt>
                <c:pt idx="39661">
                  <c:v>18</c:v>
                </c:pt>
                <c:pt idx="39662">
                  <c:v>18</c:v>
                </c:pt>
                <c:pt idx="39663">
                  <c:v>18</c:v>
                </c:pt>
                <c:pt idx="39664">
                  <c:v>18</c:v>
                </c:pt>
                <c:pt idx="39665">
                  <c:v>18</c:v>
                </c:pt>
                <c:pt idx="39666">
                  <c:v>18</c:v>
                </c:pt>
                <c:pt idx="39667">
                  <c:v>18</c:v>
                </c:pt>
                <c:pt idx="39668">
                  <c:v>18</c:v>
                </c:pt>
                <c:pt idx="39669">
                  <c:v>18</c:v>
                </c:pt>
                <c:pt idx="39670">
                  <c:v>18</c:v>
                </c:pt>
                <c:pt idx="39671">
                  <c:v>18</c:v>
                </c:pt>
                <c:pt idx="39672">
                  <c:v>18</c:v>
                </c:pt>
                <c:pt idx="39673">
                  <c:v>18</c:v>
                </c:pt>
                <c:pt idx="39674">
                  <c:v>18</c:v>
                </c:pt>
                <c:pt idx="39675">
                  <c:v>18</c:v>
                </c:pt>
                <c:pt idx="39676">
                  <c:v>18</c:v>
                </c:pt>
                <c:pt idx="39677">
                  <c:v>18</c:v>
                </c:pt>
                <c:pt idx="39678">
                  <c:v>18</c:v>
                </c:pt>
                <c:pt idx="39679">
                  <c:v>18</c:v>
                </c:pt>
                <c:pt idx="39680">
                  <c:v>18</c:v>
                </c:pt>
                <c:pt idx="39681">
                  <c:v>18</c:v>
                </c:pt>
                <c:pt idx="39682">
                  <c:v>18</c:v>
                </c:pt>
                <c:pt idx="39683">
                  <c:v>18</c:v>
                </c:pt>
                <c:pt idx="39684">
                  <c:v>18</c:v>
                </c:pt>
                <c:pt idx="39685">
                  <c:v>18</c:v>
                </c:pt>
                <c:pt idx="39686">
                  <c:v>18</c:v>
                </c:pt>
                <c:pt idx="39687">
                  <c:v>18</c:v>
                </c:pt>
                <c:pt idx="39688">
                  <c:v>18</c:v>
                </c:pt>
                <c:pt idx="39689">
                  <c:v>18</c:v>
                </c:pt>
                <c:pt idx="39690">
                  <c:v>18</c:v>
                </c:pt>
                <c:pt idx="39691">
                  <c:v>18</c:v>
                </c:pt>
                <c:pt idx="39692">
                  <c:v>18</c:v>
                </c:pt>
                <c:pt idx="39693">
                  <c:v>18</c:v>
                </c:pt>
                <c:pt idx="39694">
                  <c:v>18</c:v>
                </c:pt>
                <c:pt idx="39695">
                  <c:v>18</c:v>
                </c:pt>
                <c:pt idx="39696">
                  <c:v>18</c:v>
                </c:pt>
                <c:pt idx="39697">
                  <c:v>18</c:v>
                </c:pt>
                <c:pt idx="39698">
                  <c:v>18</c:v>
                </c:pt>
                <c:pt idx="39699">
                  <c:v>18</c:v>
                </c:pt>
                <c:pt idx="39700">
                  <c:v>18</c:v>
                </c:pt>
                <c:pt idx="39701">
                  <c:v>18</c:v>
                </c:pt>
                <c:pt idx="39702">
                  <c:v>18</c:v>
                </c:pt>
                <c:pt idx="39703">
                  <c:v>18</c:v>
                </c:pt>
                <c:pt idx="39704">
                  <c:v>18</c:v>
                </c:pt>
                <c:pt idx="39705">
                  <c:v>18</c:v>
                </c:pt>
                <c:pt idx="39706">
                  <c:v>18</c:v>
                </c:pt>
                <c:pt idx="39707">
                  <c:v>18</c:v>
                </c:pt>
                <c:pt idx="39708">
                  <c:v>18</c:v>
                </c:pt>
                <c:pt idx="39709">
                  <c:v>18</c:v>
                </c:pt>
                <c:pt idx="39710">
                  <c:v>18</c:v>
                </c:pt>
                <c:pt idx="39711">
                  <c:v>18</c:v>
                </c:pt>
                <c:pt idx="39712">
                  <c:v>18</c:v>
                </c:pt>
                <c:pt idx="39713">
                  <c:v>18</c:v>
                </c:pt>
                <c:pt idx="39714">
                  <c:v>18</c:v>
                </c:pt>
                <c:pt idx="39715">
                  <c:v>18</c:v>
                </c:pt>
                <c:pt idx="39716">
                  <c:v>18</c:v>
                </c:pt>
                <c:pt idx="39717">
                  <c:v>18</c:v>
                </c:pt>
                <c:pt idx="39718">
                  <c:v>18</c:v>
                </c:pt>
                <c:pt idx="39719">
                  <c:v>18</c:v>
                </c:pt>
                <c:pt idx="39720">
                  <c:v>18</c:v>
                </c:pt>
                <c:pt idx="39721">
                  <c:v>18</c:v>
                </c:pt>
                <c:pt idx="39722">
                  <c:v>18</c:v>
                </c:pt>
                <c:pt idx="39723">
                  <c:v>18</c:v>
                </c:pt>
                <c:pt idx="39724">
                  <c:v>18</c:v>
                </c:pt>
                <c:pt idx="39725">
                  <c:v>18</c:v>
                </c:pt>
                <c:pt idx="39726">
                  <c:v>18</c:v>
                </c:pt>
                <c:pt idx="39727">
                  <c:v>18</c:v>
                </c:pt>
                <c:pt idx="39728">
                  <c:v>18</c:v>
                </c:pt>
                <c:pt idx="39729">
                  <c:v>18</c:v>
                </c:pt>
                <c:pt idx="39730">
                  <c:v>18</c:v>
                </c:pt>
                <c:pt idx="39731">
                  <c:v>18</c:v>
                </c:pt>
                <c:pt idx="39732">
                  <c:v>18</c:v>
                </c:pt>
                <c:pt idx="39733">
                  <c:v>18</c:v>
                </c:pt>
                <c:pt idx="39734">
                  <c:v>18</c:v>
                </c:pt>
                <c:pt idx="39735">
                  <c:v>18</c:v>
                </c:pt>
                <c:pt idx="39736">
                  <c:v>18</c:v>
                </c:pt>
                <c:pt idx="39737">
                  <c:v>18</c:v>
                </c:pt>
                <c:pt idx="39738">
                  <c:v>18</c:v>
                </c:pt>
                <c:pt idx="39739">
                  <c:v>18</c:v>
                </c:pt>
                <c:pt idx="39740">
                  <c:v>18</c:v>
                </c:pt>
                <c:pt idx="39741">
                  <c:v>18</c:v>
                </c:pt>
                <c:pt idx="39742">
                  <c:v>18</c:v>
                </c:pt>
                <c:pt idx="39743">
                  <c:v>18</c:v>
                </c:pt>
                <c:pt idx="39744">
                  <c:v>18</c:v>
                </c:pt>
                <c:pt idx="39745">
                  <c:v>18</c:v>
                </c:pt>
                <c:pt idx="39746">
                  <c:v>18</c:v>
                </c:pt>
                <c:pt idx="39747">
                  <c:v>18</c:v>
                </c:pt>
                <c:pt idx="39748">
                  <c:v>18</c:v>
                </c:pt>
                <c:pt idx="39749">
                  <c:v>18</c:v>
                </c:pt>
                <c:pt idx="39750">
                  <c:v>18</c:v>
                </c:pt>
                <c:pt idx="39751">
                  <c:v>18</c:v>
                </c:pt>
                <c:pt idx="39752">
                  <c:v>18</c:v>
                </c:pt>
                <c:pt idx="39753">
                  <c:v>18</c:v>
                </c:pt>
                <c:pt idx="39754">
                  <c:v>18</c:v>
                </c:pt>
                <c:pt idx="39755">
                  <c:v>18</c:v>
                </c:pt>
                <c:pt idx="39756">
                  <c:v>18</c:v>
                </c:pt>
                <c:pt idx="39757">
                  <c:v>18</c:v>
                </c:pt>
                <c:pt idx="39758">
                  <c:v>18</c:v>
                </c:pt>
                <c:pt idx="39759">
                  <c:v>18</c:v>
                </c:pt>
                <c:pt idx="39760">
                  <c:v>18</c:v>
                </c:pt>
                <c:pt idx="39761">
                  <c:v>18</c:v>
                </c:pt>
                <c:pt idx="39762">
                  <c:v>18</c:v>
                </c:pt>
                <c:pt idx="39763">
                  <c:v>18</c:v>
                </c:pt>
                <c:pt idx="39764">
                  <c:v>18</c:v>
                </c:pt>
                <c:pt idx="39765">
                  <c:v>18</c:v>
                </c:pt>
                <c:pt idx="39766">
                  <c:v>18</c:v>
                </c:pt>
                <c:pt idx="39767">
                  <c:v>18</c:v>
                </c:pt>
                <c:pt idx="39768">
                  <c:v>18</c:v>
                </c:pt>
                <c:pt idx="39769">
                  <c:v>18</c:v>
                </c:pt>
                <c:pt idx="39770">
                  <c:v>18</c:v>
                </c:pt>
                <c:pt idx="39771">
                  <c:v>18</c:v>
                </c:pt>
                <c:pt idx="39772">
                  <c:v>18</c:v>
                </c:pt>
                <c:pt idx="39773">
                  <c:v>18</c:v>
                </c:pt>
                <c:pt idx="39774">
                  <c:v>18</c:v>
                </c:pt>
                <c:pt idx="39775">
                  <c:v>18</c:v>
                </c:pt>
                <c:pt idx="39776">
                  <c:v>18</c:v>
                </c:pt>
                <c:pt idx="39777">
                  <c:v>18</c:v>
                </c:pt>
                <c:pt idx="39778">
                  <c:v>18</c:v>
                </c:pt>
                <c:pt idx="39779">
                  <c:v>18</c:v>
                </c:pt>
                <c:pt idx="39780">
                  <c:v>18</c:v>
                </c:pt>
                <c:pt idx="39781">
                  <c:v>18</c:v>
                </c:pt>
                <c:pt idx="39782">
                  <c:v>18</c:v>
                </c:pt>
                <c:pt idx="39783">
                  <c:v>18</c:v>
                </c:pt>
                <c:pt idx="39784">
                  <c:v>18</c:v>
                </c:pt>
                <c:pt idx="39785">
                  <c:v>18</c:v>
                </c:pt>
                <c:pt idx="39786">
                  <c:v>18</c:v>
                </c:pt>
                <c:pt idx="39787">
                  <c:v>18</c:v>
                </c:pt>
                <c:pt idx="39788">
                  <c:v>18</c:v>
                </c:pt>
                <c:pt idx="39789">
                  <c:v>18</c:v>
                </c:pt>
                <c:pt idx="39790">
                  <c:v>18</c:v>
                </c:pt>
                <c:pt idx="39791">
                  <c:v>18</c:v>
                </c:pt>
                <c:pt idx="39792">
                  <c:v>18</c:v>
                </c:pt>
                <c:pt idx="39793">
                  <c:v>18</c:v>
                </c:pt>
                <c:pt idx="39794">
                  <c:v>18</c:v>
                </c:pt>
                <c:pt idx="39795">
                  <c:v>18</c:v>
                </c:pt>
                <c:pt idx="39796">
                  <c:v>18</c:v>
                </c:pt>
                <c:pt idx="39797">
                  <c:v>18</c:v>
                </c:pt>
                <c:pt idx="39798">
                  <c:v>18</c:v>
                </c:pt>
                <c:pt idx="39799">
                  <c:v>18</c:v>
                </c:pt>
                <c:pt idx="39800">
                  <c:v>18</c:v>
                </c:pt>
                <c:pt idx="39801">
                  <c:v>18</c:v>
                </c:pt>
                <c:pt idx="39802">
                  <c:v>18</c:v>
                </c:pt>
                <c:pt idx="39803">
                  <c:v>18</c:v>
                </c:pt>
                <c:pt idx="39804">
                  <c:v>18</c:v>
                </c:pt>
                <c:pt idx="39805">
                  <c:v>18</c:v>
                </c:pt>
                <c:pt idx="39806">
                  <c:v>18</c:v>
                </c:pt>
                <c:pt idx="39807">
                  <c:v>18</c:v>
                </c:pt>
                <c:pt idx="39808">
                  <c:v>18</c:v>
                </c:pt>
                <c:pt idx="39809">
                  <c:v>18</c:v>
                </c:pt>
                <c:pt idx="39810">
                  <c:v>18</c:v>
                </c:pt>
                <c:pt idx="39811">
                  <c:v>18</c:v>
                </c:pt>
                <c:pt idx="39812">
                  <c:v>18</c:v>
                </c:pt>
                <c:pt idx="39813">
                  <c:v>18</c:v>
                </c:pt>
                <c:pt idx="39814">
                  <c:v>18</c:v>
                </c:pt>
                <c:pt idx="39815">
                  <c:v>18</c:v>
                </c:pt>
                <c:pt idx="39816">
                  <c:v>18</c:v>
                </c:pt>
                <c:pt idx="39817">
                  <c:v>18</c:v>
                </c:pt>
                <c:pt idx="39818">
                  <c:v>18</c:v>
                </c:pt>
                <c:pt idx="39819">
                  <c:v>18</c:v>
                </c:pt>
                <c:pt idx="39820">
                  <c:v>18</c:v>
                </c:pt>
                <c:pt idx="39821">
                  <c:v>18</c:v>
                </c:pt>
                <c:pt idx="39822">
                  <c:v>18</c:v>
                </c:pt>
                <c:pt idx="39823">
                  <c:v>18</c:v>
                </c:pt>
                <c:pt idx="39824">
                  <c:v>18</c:v>
                </c:pt>
                <c:pt idx="39825">
                  <c:v>18</c:v>
                </c:pt>
                <c:pt idx="39826">
                  <c:v>18</c:v>
                </c:pt>
                <c:pt idx="39827">
                  <c:v>18</c:v>
                </c:pt>
                <c:pt idx="39828">
                  <c:v>18</c:v>
                </c:pt>
                <c:pt idx="39829">
                  <c:v>18</c:v>
                </c:pt>
                <c:pt idx="39830">
                  <c:v>18</c:v>
                </c:pt>
                <c:pt idx="39831">
                  <c:v>18</c:v>
                </c:pt>
                <c:pt idx="39832">
                  <c:v>18</c:v>
                </c:pt>
                <c:pt idx="39833">
                  <c:v>18</c:v>
                </c:pt>
                <c:pt idx="39834">
                  <c:v>18</c:v>
                </c:pt>
                <c:pt idx="39835">
                  <c:v>18</c:v>
                </c:pt>
                <c:pt idx="39836">
                  <c:v>18</c:v>
                </c:pt>
                <c:pt idx="39837">
                  <c:v>18</c:v>
                </c:pt>
                <c:pt idx="39838">
                  <c:v>18</c:v>
                </c:pt>
                <c:pt idx="39839">
                  <c:v>18</c:v>
                </c:pt>
                <c:pt idx="39840">
                  <c:v>18</c:v>
                </c:pt>
                <c:pt idx="39841">
                  <c:v>18</c:v>
                </c:pt>
                <c:pt idx="39842">
                  <c:v>18</c:v>
                </c:pt>
                <c:pt idx="39843">
                  <c:v>18</c:v>
                </c:pt>
                <c:pt idx="39844">
                  <c:v>18</c:v>
                </c:pt>
                <c:pt idx="39845">
                  <c:v>18</c:v>
                </c:pt>
                <c:pt idx="39846">
                  <c:v>18</c:v>
                </c:pt>
                <c:pt idx="39847">
                  <c:v>18</c:v>
                </c:pt>
                <c:pt idx="39848">
                  <c:v>18</c:v>
                </c:pt>
                <c:pt idx="39849">
                  <c:v>18</c:v>
                </c:pt>
                <c:pt idx="39850">
                  <c:v>18</c:v>
                </c:pt>
                <c:pt idx="39851">
                  <c:v>18</c:v>
                </c:pt>
                <c:pt idx="39852">
                  <c:v>18</c:v>
                </c:pt>
                <c:pt idx="39853">
                  <c:v>18</c:v>
                </c:pt>
                <c:pt idx="39854">
                  <c:v>18</c:v>
                </c:pt>
                <c:pt idx="39855">
                  <c:v>18</c:v>
                </c:pt>
                <c:pt idx="39856">
                  <c:v>18</c:v>
                </c:pt>
                <c:pt idx="39857">
                  <c:v>18</c:v>
                </c:pt>
                <c:pt idx="39858">
                  <c:v>18</c:v>
                </c:pt>
                <c:pt idx="39859">
                  <c:v>18</c:v>
                </c:pt>
                <c:pt idx="39860">
                  <c:v>18</c:v>
                </c:pt>
                <c:pt idx="39861">
                  <c:v>18</c:v>
                </c:pt>
                <c:pt idx="39862">
                  <c:v>18</c:v>
                </c:pt>
                <c:pt idx="39863">
                  <c:v>18</c:v>
                </c:pt>
                <c:pt idx="39864">
                  <c:v>18</c:v>
                </c:pt>
                <c:pt idx="39865">
                  <c:v>18</c:v>
                </c:pt>
                <c:pt idx="39866">
                  <c:v>18</c:v>
                </c:pt>
                <c:pt idx="39867">
                  <c:v>18</c:v>
                </c:pt>
                <c:pt idx="39868">
                  <c:v>18</c:v>
                </c:pt>
                <c:pt idx="39869">
                  <c:v>18</c:v>
                </c:pt>
                <c:pt idx="39870">
                  <c:v>18</c:v>
                </c:pt>
                <c:pt idx="39871">
                  <c:v>18</c:v>
                </c:pt>
                <c:pt idx="39872">
                  <c:v>18</c:v>
                </c:pt>
                <c:pt idx="39873">
                  <c:v>18</c:v>
                </c:pt>
                <c:pt idx="39874">
                  <c:v>18</c:v>
                </c:pt>
                <c:pt idx="39875">
                  <c:v>18</c:v>
                </c:pt>
                <c:pt idx="39876">
                  <c:v>18</c:v>
                </c:pt>
                <c:pt idx="39877">
                  <c:v>18</c:v>
                </c:pt>
                <c:pt idx="39878">
                  <c:v>18</c:v>
                </c:pt>
                <c:pt idx="39879">
                  <c:v>18</c:v>
                </c:pt>
                <c:pt idx="39880">
                  <c:v>18</c:v>
                </c:pt>
                <c:pt idx="39881">
                  <c:v>18</c:v>
                </c:pt>
                <c:pt idx="39882">
                  <c:v>18</c:v>
                </c:pt>
                <c:pt idx="39883">
                  <c:v>18</c:v>
                </c:pt>
                <c:pt idx="39884">
                  <c:v>18</c:v>
                </c:pt>
                <c:pt idx="39885">
                  <c:v>18</c:v>
                </c:pt>
                <c:pt idx="39886">
                  <c:v>18</c:v>
                </c:pt>
                <c:pt idx="39887">
                  <c:v>18</c:v>
                </c:pt>
                <c:pt idx="39888">
                  <c:v>18</c:v>
                </c:pt>
                <c:pt idx="39889">
                  <c:v>18</c:v>
                </c:pt>
                <c:pt idx="39890">
                  <c:v>18</c:v>
                </c:pt>
                <c:pt idx="39891">
                  <c:v>18</c:v>
                </c:pt>
                <c:pt idx="39892">
                  <c:v>18</c:v>
                </c:pt>
                <c:pt idx="39893">
                  <c:v>18</c:v>
                </c:pt>
                <c:pt idx="39894">
                  <c:v>18</c:v>
                </c:pt>
                <c:pt idx="39895">
                  <c:v>18</c:v>
                </c:pt>
                <c:pt idx="39896">
                  <c:v>18</c:v>
                </c:pt>
                <c:pt idx="39897">
                  <c:v>18</c:v>
                </c:pt>
                <c:pt idx="39898">
                  <c:v>18</c:v>
                </c:pt>
                <c:pt idx="39899">
                  <c:v>18</c:v>
                </c:pt>
                <c:pt idx="39900">
                  <c:v>18</c:v>
                </c:pt>
                <c:pt idx="39901">
                  <c:v>18</c:v>
                </c:pt>
                <c:pt idx="39902">
                  <c:v>18</c:v>
                </c:pt>
                <c:pt idx="39903">
                  <c:v>18</c:v>
                </c:pt>
                <c:pt idx="39904">
                  <c:v>18</c:v>
                </c:pt>
                <c:pt idx="39905">
                  <c:v>18</c:v>
                </c:pt>
                <c:pt idx="39906">
                  <c:v>18</c:v>
                </c:pt>
                <c:pt idx="39907">
                  <c:v>18</c:v>
                </c:pt>
                <c:pt idx="39908">
                  <c:v>18</c:v>
                </c:pt>
                <c:pt idx="39909">
                  <c:v>18</c:v>
                </c:pt>
                <c:pt idx="39910">
                  <c:v>18</c:v>
                </c:pt>
                <c:pt idx="39911">
                  <c:v>18</c:v>
                </c:pt>
                <c:pt idx="39912">
                  <c:v>18</c:v>
                </c:pt>
                <c:pt idx="39913">
                  <c:v>18</c:v>
                </c:pt>
                <c:pt idx="39914">
                  <c:v>18</c:v>
                </c:pt>
                <c:pt idx="39915">
                  <c:v>18</c:v>
                </c:pt>
                <c:pt idx="39916">
                  <c:v>18</c:v>
                </c:pt>
                <c:pt idx="39917">
                  <c:v>18</c:v>
                </c:pt>
                <c:pt idx="39918">
                  <c:v>18</c:v>
                </c:pt>
                <c:pt idx="39919">
                  <c:v>18</c:v>
                </c:pt>
                <c:pt idx="39920">
                  <c:v>18</c:v>
                </c:pt>
                <c:pt idx="39921">
                  <c:v>18</c:v>
                </c:pt>
                <c:pt idx="39922">
                  <c:v>18</c:v>
                </c:pt>
                <c:pt idx="39923">
                  <c:v>18</c:v>
                </c:pt>
                <c:pt idx="39924">
                  <c:v>18</c:v>
                </c:pt>
                <c:pt idx="39925">
                  <c:v>18</c:v>
                </c:pt>
                <c:pt idx="39926">
                  <c:v>18</c:v>
                </c:pt>
                <c:pt idx="39927">
                  <c:v>18</c:v>
                </c:pt>
                <c:pt idx="39928">
                  <c:v>18</c:v>
                </c:pt>
                <c:pt idx="39929">
                  <c:v>18</c:v>
                </c:pt>
                <c:pt idx="39930">
                  <c:v>18</c:v>
                </c:pt>
                <c:pt idx="39931">
                  <c:v>18</c:v>
                </c:pt>
                <c:pt idx="39932">
                  <c:v>18</c:v>
                </c:pt>
                <c:pt idx="39933">
                  <c:v>18</c:v>
                </c:pt>
                <c:pt idx="39934">
                  <c:v>18</c:v>
                </c:pt>
                <c:pt idx="39935">
                  <c:v>18</c:v>
                </c:pt>
                <c:pt idx="39936">
                  <c:v>18</c:v>
                </c:pt>
                <c:pt idx="39937">
                  <c:v>18</c:v>
                </c:pt>
                <c:pt idx="39938">
                  <c:v>18</c:v>
                </c:pt>
                <c:pt idx="39939">
                  <c:v>18</c:v>
                </c:pt>
                <c:pt idx="39940">
                  <c:v>18</c:v>
                </c:pt>
                <c:pt idx="39941">
                  <c:v>18</c:v>
                </c:pt>
                <c:pt idx="39942">
                  <c:v>18</c:v>
                </c:pt>
                <c:pt idx="39943">
                  <c:v>18</c:v>
                </c:pt>
                <c:pt idx="39944">
                  <c:v>18</c:v>
                </c:pt>
                <c:pt idx="39945">
                  <c:v>18</c:v>
                </c:pt>
                <c:pt idx="39946">
                  <c:v>18</c:v>
                </c:pt>
                <c:pt idx="39947">
                  <c:v>18</c:v>
                </c:pt>
                <c:pt idx="39948">
                  <c:v>18</c:v>
                </c:pt>
                <c:pt idx="39949">
                  <c:v>18</c:v>
                </c:pt>
                <c:pt idx="39950">
                  <c:v>18</c:v>
                </c:pt>
                <c:pt idx="39951">
                  <c:v>18</c:v>
                </c:pt>
                <c:pt idx="39952">
                  <c:v>18</c:v>
                </c:pt>
                <c:pt idx="39953">
                  <c:v>18</c:v>
                </c:pt>
                <c:pt idx="39954">
                  <c:v>18</c:v>
                </c:pt>
                <c:pt idx="39955">
                  <c:v>18</c:v>
                </c:pt>
                <c:pt idx="39956">
                  <c:v>18</c:v>
                </c:pt>
                <c:pt idx="39957">
                  <c:v>18</c:v>
                </c:pt>
                <c:pt idx="39958">
                  <c:v>18</c:v>
                </c:pt>
                <c:pt idx="39959">
                  <c:v>18</c:v>
                </c:pt>
                <c:pt idx="39960">
                  <c:v>18</c:v>
                </c:pt>
                <c:pt idx="39961">
                  <c:v>18</c:v>
                </c:pt>
                <c:pt idx="39962">
                  <c:v>18</c:v>
                </c:pt>
                <c:pt idx="39963">
                  <c:v>18</c:v>
                </c:pt>
                <c:pt idx="39964">
                  <c:v>18</c:v>
                </c:pt>
                <c:pt idx="39965">
                  <c:v>18</c:v>
                </c:pt>
                <c:pt idx="39966">
                  <c:v>18</c:v>
                </c:pt>
                <c:pt idx="39967">
                  <c:v>18</c:v>
                </c:pt>
                <c:pt idx="39968">
                  <c:v>18</c:v>
                </c:pt>
                <c:pt idx="39969">
                  <c:v>18</c:v>
                </c:pt>
                <c:pt idx="39970">
                  <c:v>18</c:v>
                </c:pt>
                <c:pt idx="39971">
                  <c:v>18</c:v>
                </c:pt>
                <c:pt idx="39972">
                  <c:v>18</c:v>
                </c:pt>
                <c:pt idx="39973">
                  <c:v>18</c:v>
                </c:pt>
                <c:pt idx="39974">
                  <c:v>18</c:v>
                </c:pt>
                <c:pt idx="39975">
                  <c:v>18</c:v>
                </c:pt>
                <c:pt idx="39976">
                  <c:v>18</c:v>
                </c:pt>
                <c:pt idx="39977">
                  <c:v>18</c:v>
                </c:pt>
                <c:pt idx="39978">
                  <c:v>18</c:v>
                </c:pt>
                <c:pt idx="39979">
                  <c:v>18</c:v>
                </c:pt>
                <c:pt idx="39980">
                  <c:v>18</c:v>
                </c:pt>
                <c:pt idx="39981">
                  <c:v>18</c:v>
                </c:pt>
                <c:pt idx="39982">
                  <c:v>18</c:v>
                </c:pt>
                <c:pt idx="39983">
                  <c:v>18</c:v>
                </c:pt>
                <c:pt idx="39984">
                  <c:v>18</c:v>
                </c:pt>
                <c:pt idx="39985">
                  <c:v>18</c:v>
                </c:pt>
                <c:pt idx="39986">
                  <c:v>18</c:v>
                </c:pt>
                <c:pt idx="39987">
                  <c:v>18</c:v>
                </c:pt>
                <c:pt idx="39988">
                  <c:v>18</c:v>
                </c:pt>
                <c:pt idx="39989">
                  <c:v>18</c:v>
                </c:pt>
                <c:pt idx="39990">
                  <c:v>18</c:v>
                </c:pt>
                <c:pt idx="39991">
                  <c:v>18</c:v>
                </c:pt>
                <c:pt idx="39992">
                  <c:v>18</c:v>
                </c:pt>
                <c:pt idx="39993">
                  <c:v>18</c:v>
                </c:pt>
                <c:pt idx="39994">
                  <c:v>18</c:v>
                </c:pt>
                <c:pt idx="39995">
                  <c:v>18</c:v>
                </c:pt>
                <c:pt idx="39996">
                  <c:v>18</c:v>
                </c:pt>
                <c:pt idx="39997">
                  <c:v>18</c:v>
                </c:pt>
                <c:pt idx="39998">
                  <c:v>18</c:v>
                </c:pt>
                <c:pt idx="39999">
                  <c:v>18</c:v>
                </c:pt>
                <c:pt idx="40000">
                  <c:v>18</c:v>
                </c:pt>
                <c:pt idx="40001">
                  <c:v>18</c:v>
                </c:pt>
                <c:pt idx="40002">
                  <c:v>18</c:v>
                </c:pt>
                <c:pt idx="40003">
                  <c:v>18</c:v>
                </c:pt>
                <c:pt idx="40004">
                  <c:v>18</c:v>
                </c:pt>
                <c:pt idx="40005">
                  <c:v>18</c:v>
                </c:pt>
                <c:pt idx="40006">
                  <c:v>18</c:v>
                </c:pt>
                <c:pt idx="40007">
                  <c:v>18</c:v>
                </c:pt>
                <c:pt idx="40008">
                  <c:v>18</c:v>
                </c:pt>
                <c:pt idx="40009">
                  <c:v>18</c:v>
                </c:pt>
                <c:pt idx="40010">
                  <c:v>18</c:v>
                </c:pt>
                <c:pt idx="40011">
                  <c:v>18</c:v>
                </c:pt>
                <c:pt idx="40012">
                  <c:v>18</c:v>
                </c:pt>
                <c:pt idx="40013">
                  <c:v>18</c:v>
                </c:pt>
                <c:pt idx="40014">
                  <c:v>18</c:v>
                </c:pt>
                <c:pt idx="40015">
                  <c:v>18</c:v>
                </c:pt>
                <c:pt idx="40016">
                  <c:v>18</c:v>
                </c:pt>
                <c:pt idx="40017">
                  <c:v>18</c:v>
                </c:pt>
                <c:pt idx="40018">
                  <c:v>18</c:v>
                </c:pt>
                <c:pt idx="40019">
                  <c:v>18</c:v>
                </c:pt>
                <c:pt idx="40020">
                  <c:v>18</c:v>
                </c:pt>
                <c:pt idx="40021">
                  <c:v>18</c:v>
                </c:pt>
                <c:pt idx="40022">
                  <c:v>18</c:v>
                </c:pt>
                <c:pt idx="40023">
                  <c:v>18</c:v>
                </c:pt>
                <c:pt idx="40024">
                  <c:v>18</c:v>
                </c:pt>
                <c:pt idx="40025">
                  <c:v>18</c:v>
                </c:pt>
                <c:pt idx="40026">
                  <c:v>18</c:v>
                </c:pt>
                <c:pt idx="40027">
                  <c:v>18</c:v>
                </c:pt>
                <c:pt idx="40028">
                  <c:v>18</c:v>
                </c:pt>
                <c:pt idx="40029">
                  <c:v>18</c:v>
                </c:pt>
                <c:pt idx="40030">
                  <c:v>18</c:v>
                </c:pt>
                <c:pt idx="40031">
                  <c:v>18</c:v>
                </c:pt>
                <c:pt idx="40032">
                  <c:v>18</c:v>
                </c:pt>
                <c:pt idx="40033">
                  <c:v>18</c:v>
                </c:pt>
                <c:pt idx="40034">
                  <c:v>18</c:v>
                </c:pt>
                <c:pt idx="40035">
                  <c:v>18</c:v>
                </c:pt>
                <c:pt idx="40036">
                  <c:v>18</c:v>
                </c:pt>
                <c:pt idx="40037">
                  <c:v>18</c:v>
                </c:pt>
                <c:pt idx="40038">
                  <c:v>18</c:v>
                </c:pt>
                <c:pt idx="40039">
                  <c:v>18</c:v>
                </c:pt>
                <c:pt idx="40040">
                  <c:v>18</c:v>
                </c:pt>
                <c:pt idx="40041">
                  <c:v>18</c:v>
                </c:pt>
                <c:pt idx="40042">
                  <c:v>18</c:v>
                </c:pt>
                <c:pt idx="40043">
                  <c:v>18</c:v>
                </c:pt>
                <c:pt idx="40044">
                  <c:v>18</c:v>
                </c:pt>
                <c:pt idx="40045">
                  <c:v>18</c:v>
                </c:pt>
                <c:pt idx="40046">
                  <c:v>18</c:v>
                </c:pt>
                <c:pt idx="40047">
                  <c:v>18</c:v>
                </c:pt>
                <c:pt idx="40048">
                  <c:v>18</c:v>
                </c:pt>
                <c:pt idx="40049">
                  <c:v>18</c:v>
                </c:pt>
                <c:pt idx="40050">
                  <c:v>18</c:v>
                </c:pt>
                <c:pt idx="40051">
                  <c:v>18</c:v>
                </c:pt>
                <c:pt idx="40052">
                  <c:v>18</c:v>
                </c:pt>
                <c:pt idx="40053">
                  <c:v>18</c:v>
                </c:pt>
                <c:pt idx="40054">
                  <c:v>18</c:v>
                </c:pt>
                <c:pt idx="40055">
                  <c:v>18</c:v>
                </c:pt>
                <c:pt idx="40056">
                  <c:v>18</c:v>
                </c:pt>
                <c:pt idx="40057">
                  <c:v>18</c:v>
                </c:pt>
                <c:pt idx="40058">
                  <c:v>18</c:v>
                </c:pt>
                <c:pt idx="40059">
                  <c:v>18</c:v>
                </c:pt>
                <c:pt idx="40060">
                  <c:v>18</c:v>
                </c:pt>
                <c:pt idx="40061">
                  <c:v>18</c:v>
                </c:pt>
                <c:pt idx="40062">
                  <c:v>18</c:v>
                </c:pt>
                <c:pt idx="40063">
                  <c:v>18</c:v>
                </c:pt>
                <c:pt idx="40064">
                  <c:v>18</c:v>
                </c:pt>
                <c:pt idx="40065">
                  <c:v>18</c:v>
                </c:pt>
                <c:pt idx="40066">
                  <c:v>18</c:v>
                </c:pt>
                <c:pt idx="40067">
                  <c:v>18</c:v>
                </c:pt>
                <c:pt idx="40068">
                  <c:v>18</c:v>
                </c:pt>
                <c:pt idx="40069">
                  <c:v>18</c:v>
                </c:pt>
                <c:pt idx="40070">
                  <c:v>18</c:v>
                </c:pt>
                <c:pt idx="40071">
                  <c:v>18</c:v>
                </c:pt>
                <c:pt idx="40072">
                  <c:v>18</c:v>
                </c:pt>
                <c:pt idx="40073">
                  <c:v>18</c:v>
                </c:pt>
                <c:pt idx="40074">
                  <c:v>18</c:v>
                </c:pt>
                <c:pt idx="40075">
                  <c:v>18</c:v>
                </c:pt>
                <c:pt idx="40076">
                  <c:v>18</c:v>
                </c:pt>
                <c:pt idx="40077">
                  <c:v>18</c:v>
                </c:pt>
                <c:pt idx="40078">
                  <c:v>18</c:v>
                </c:pt>
                <c:pt idx="40079">
                  <c:v>18</c:v>
                </c:pt>
                <c:pt idx="40080">
                  <c:v>18</c:v>
                </c:pt>
                <c:pt idx="40081">
                  <c:v>18</c:v>
                </c:pt>
                <c:pt idx="40082">
                  <c:v>18</c:v>
                </c:pt>
                <c:pt idx="40083">
                  <c:v>18</c:v>
                </c:pt>
                <c:pt idx="40084">
                  <c:v>18</c:v>
                </c:pt>
                <c:pt idx="40085">
                  <c:v>18</c:v>
                </c:pt>
                <c:pt idx="40086">
                  <c:v>18</c:v>
                </c:pt>
                <c:pt idx="40087">
                  <c:v>18</c:v>
                </c:pt>
                <c:pt idx="40088">
                  <c:v>18</c:v>
                </c:pt>
                <c:pt idx="40089">
                  <c:v>18</c:v>
                </c:pt>
                <c:pt idx="40090">
                  <c:v>18</c:v>
                </c:pt>
                <c:pt idx="40091">
                  <c:v>18</c:v>
                </c:pt>
                <c:pt idx="40092">
                  <c:v>18</c:v>
                </c:pt>
                <c:pt idx="40093">
                  <c:v>18</c:v>
                </c:pt>
                <c:pt idx="40094">
                  <c:v>18</c:v>
                </c:pt>
                <c:pt idx="40095">
                  <c:v>18</c:v>
                </c:pt>
                <c:pt idx="40096">
                  <c:v>18</c:v>
                </c:pt>
                <c:pt idx="40097">
                  <c:v>18</c:v>
                </c:pt>
                <c:pt idx="40098">
                  <c:v>18</c:v>
                </c:pt>
                <c:pt idx="40099">
                  <c:v>18</c:v>
                </c:pt>
                <c:pt idx="40100">
                  <c:v>18</c:v>
                </c:pt>
                <c:pt idx="40101">
                  <c:v>18</c:v>
                </c:pt>
                <c:pt idx="40102">
                  <c:v>18</c:v>
                </c:pt>
                <c:pt idx="40103">
                  <c:v>18</c:v>
                </c:pt>
                <c:pt idx="40104">
                  <c:v>18</c:v>
                </c:pt>
                <c:pt idx="40105">
                  <c:v>18</c:v>
                </c:pt>
                <c:pt idx="40106">
                  <c:v>18</c:v>
                </c:pt>
                <c:pt idx="40107">
                  <c:v>18</c:v>
                </c:pt>
                <c:pt idx="40108">
                  <c:v>18</c:v>
                </c:pt>
                <c:pt idx="40109">
                  <c:v>18</c:v>
                </c:pt>
                <c:pt idx="40110">
                  <c:v>18</c:v>
                </c:pt>
                <c:pt idx="40111">
                  <c:v>18</c:v>
                </c:pt>
                <c:pt idx="40112">
                  <c:v>18</c:v>
                </c:pt>
                <c:pt idx="40113">
                  <c:v>18</c:v>
                </c:pt>
                <c:pt idx="40114">
                  <c:v>18</c:v>
                </c:pt>
                <c:pt idx="40115">
                  <c:v>18</c:v>
                </c:pt>
                <c:pt idx="40116">
                  <c:v>18</c:v>
                </c:pt>
                <c:pt idx="40117">
                  <c:v>18</c:v>
                </c:pt>
                <c:pt idx="40118">
                  <c:v>18</c:v>
                </c:pt>
                <c:pt idx="40119">
                  <c:v>18</c:v>
                </c:pt>
                <c:pt idx="40120">
                  <c:v>18</c:v>
                </c:pt>
                <c:pt idx="40121">
                  <c:v>18</c:v>
                </c:pt>
                <c:pt idx="40122">
                  <c:v>18</c:v>
                </c:pt>
                <c:pt idx="40123">
                  <c:v>18</c:v>
                </c:pt>
                <c:pt idx="40124">
                  <c:v>18</c:v>
                </c:pt>
                <c:pt idx="40125">
                  <c:v>18</c:v>
                </c:pt>
                <c:pt idx="40126">
                  <c:v>18</c:v>
                </c:pt>
                <c:pt idx="40127">
                  <c:v>18</c:v>
                </c:pt>
                <c:pt idx="40128">
                  <c:v>18</c:v>
                </c:pt>
                <c:pt idx="40129">
                  <c:v>18</c:v>
                </c:pt>
                <c:pt idx="40130">
                  <c:v>18</c:v>
                </c:pt>
                <c:pt idx="40131">
                  <c:v>18</c:v>
                </c:pt>
                <c:pt idx="40132">
                  <c:v>18</c:v>
                </c:pt>
                <c:pt idx="40133">
                  <c:v>18</c:v>
                </c:pt>
                <c:pt idx="40134">
                  <c:v>18</c:v>
                </c:pt>
                <c:pt idx="40135">
                  <c:v>18</c:v>
                </c:pt>
                <c:pt idx="40136">
                  <c:v>18</c:v>
                </c:pt>
                <c:pt idx="40137">
                  <c:v>18</c:v>
                </c:pt>
                <c:pt idx="40138">
                  <c:v>18</c:v>
                </c:pt>
                <c:pt idx="40139">
                  <c:v>18</c:v>
                </c:pt>
                <c:pt idx="40140">
                  <c:v>18</c:v>
                </c:pt>
                <c:pt idx="40141">
                  <c:v>18</c:v>
                </c:pt>
                <c:pt idx="40142">
                  <c:v>18</c:v>
                </c:pt>
                <c:pt idx="40143">
                  <c:v>18</c:v>
                </c:pt>
                <c:pt idx="40144">
                  <c:v>18</c:v>
                </c:pt>
                <c:pt idx="40145">
                  <c:v>18</c:v>
                </c:pt>
                <c:pt idx="40146">
                  <c:v>18</c:v>
                </c:pt>
                <c:pt idx="40147">
                  <c:v>18</c:v>
                </c:pt>
                <c:pt idx="40148">
                  <c:v>18</c:v>
                </c:pt>
                <c:pt idx="40149">
                  <c:v>18</c:v>
                </c:pt>
                <c:pt idx="40150">
                  <c:v>18</c:v>
                </c:pt>
                <c:pt idx="40151">
                  <c:v>18</c:v>
                </c:pt>
                <c:pt idx="40152">
                  <c:v>18</c:v>
                </c:pt>
                <c:pt idx="40153">
                  <c:v>18</c:v>
                </c:pt>
                <c:pt idx="40154">
                  <c:v>18</c:v>
                </c:pt>
                <c:pt idx="40155">
                  <c:v>18</c:v>
                </c:pt>
                <c:pt idx="40156">
                  <c:v>18</c:v>
                </c:pt>
                <c:pt idx="40157">
                  <c:v>18</c:v>
                </c:pt>
                <c:pt idx="40158">
                  <c:v>18</c:v>
                </c:pt>
                <c:pt idx="40159">
                  <c:v>18</c:v>
                </c:pt>
                <c:pt idx="40160">
                  <c:v>18</c:v>
                </c:pt>
                <c:pt idx="40161">
                  <c:v>18</c:v>
                </c:pt>
                <c:pt idx="40162">
                  <c:v>18</c:v>
                </c:pt>
                <c:pt idx="40163">
                  <c:v>18</c:v>
                </c:pt>
                <c:pt idx="40164">
                  <c:v>18</c:v>
                </c:pt>
                <c:pt idx="40165">
                  <c:v>18</c:v>
                </c:pt>
                <c:pt idx="40166">
                  <c:v>18</c:v>
                </c:pt>
                <c:pt idx="40167">
                  <c:v>18</c:v>
                </c:pt>
                <c:pt idx="40168">
                  <c:v>18</c:v>
                </c:pt>
                <c:pt idx="40169">
                  <c:v>18</c:v>
                </c:pt>
                <c:pt idx="40170">
                  <c:v>18</c:v>
                </c:pt>
                <c:pt idx="40171">
                  <c:v>18</c:v>
                </c:pt>
                <c:pt idx="40172">
                  <c:v>18</c:v>
                </c:pt>
                <c:pt idx="40173">
                  <c:v>18</c:v>
                </c:pt>
                <c:pt idx="40174">
                  <c:v>18</c:v>
                </c:pt>
                <c:pt idx="40175">
                  <c:v>18</c:v>
                </c:pt>
                <c:pt idx="40176">
                  <c:v>18</c:v>
                </c:pt>
                <c:pt idx="40177">
                  <c:v>18</c:v>
                </c:pt>
                <c:pt idx="40178">
                  <c:v>18</c:v>
                </c:pt>
                <c:pt idx="40179">
                  <c:v>18</c:v>
                </c:pt>
                <c:pt idx="40180">
                  <c:v>18</c:v>
                </c:pt>
                <c:pt idx="40181">
                  <c:v>18</c:v>
                </c:pt>
                <c:pt idx="40182">
                  <c:v>18</c:v>
                </c:pt>
                <c:pt idx="40183">
                  <c:v>18</c:v>
                </c:pt>
                <c:pt idx="40184">
                  <c:v>18</c:v>
                </c:pt>
                <c:pt idx="40185">
                  <c:v>18</c:v>
                </c:pt>
                <c:pt idx="40186">
                  <c:v>18</c:v>
                </c:pt>
                <c:pt idx="40187">
                  <c:v>18</c:v>
                </c:pt>
                <c:pt idx="40188">
                  <c:v>18</c:v>
                </c:pt>
                <c:pt idx="40189">
                  <c:v>18</c:v>
                </c:pt>
                <c:pt idx="40190">
                  <c:v>18</c:v>
                </c:pt>
                <c:pt idx="40191">
                  <c:v>18</c:v>
                </c:pt>
                <c:pt idx="40192">
                  <c:v>18</c:v>
                </c:pt>
                <c:pt idx="40193">
                  <c:v>18</c:v>
                </c:pt>
                <c:pt idx="40194">
                  <c:v>18</c:v>
                </c:pt>
                <c:pt idx="40195">
                  <c:v>18</c:v>
                </c:pt>
                <c:pt idx="40196">
                  <c:v>18</c:v>
                </c:pt>
                <c:pt idx="40197">
                  <c:v>18</c:v>
                </c:pt>
                <c:pt idx="40198">
                  <c:v>18</c:v>
                </c:pt>
                <c:pt idx="40199">
                  <c:v>18</c:v>
                </c:pt>
                <c:pt idx="40200">
                  <c:v>18</c:v>
                </c:pt>
                <c:pt idx="40201">
                  <c:v>18</c:v>
                </c:pt>
                <c:pt idx="40202">
                  <c:v>18</c:v>
                </c:pt>
                <c:pt idx="40203">
                  <c:v>18</c:v>
                </c:pt>
                <c:pt idx="40204">
                  <c:v>18</c:v>
                </c:pt>
                <c:pt idx="40205">
                  <c:v>18</c:v>
                </c:pt>
                <c:pt idx="40206">
                  <c:v>18</c:v>
                </c:pt>
                <c:pt idx="40207">
                  <c:v>18</c:v>
                </c:pt>
                <c:pt idx="40208">
                  <c:v>18</c:v>
                </c:pt>
                <c:pt idx="40209">
                  <c:v>18</c:v>
                </c:pt>
                <c:pt idx="40210">
                  <c:v>18</c:v>
                </c:pt>
                <c:pt idx="40211">
                  <c:v>18</c:v>
                </c:pt>
                <c:pt idx="40212">
                  <c:v>18</c:v>
                </c:pt>
                <c:pt idx="40213">
                  <c:v>18</c:v>
                </c:pt>
                <c:pt idx="40214">
                  <c:v>18</c:v>
                </c:pt>
                <c:pt idx="40215">
                  <c:v>18</c:v>
                </c:pt>
                <c:pt idx="40216">
                  <c:v>18</c:v>
                </c:pt>
                <c:pt idx="40217">
                  <c:v>18</c:v>
                </c:pt>
                <c:pt idx="40218">
                  <c:v>18</c:v>
                </c:pt>
                <c:pt idx="40219">
                  <c:v>18</c:v>
                </c:pt>
                <c:pt idx="40220">
                  <c:v>18</c:v>
                </c:pt>
                <c:pt idx="40221">
                  <c:v>18</c:v>
                </c:pt>
                <c:pt idx="40222">
                  <c:v>18</c:v>
                </c:pt>
                <c:pt idx="40223">
                  <c:v>18</c:v>
                </c:pt>
                <c:pt idx="40224">
                  <c:v>18</c:v>
                </c:pt>
                <c:pt idx="40225">
                  <c:v>18</c:v>
                </c:pt>
                <c:pt idx="40226">
                  <c:v>18</c:v>
                </c:pt>
                <c:pt idx="40227">
                  <c:v>18</c:v>
                </c:pt>
                <c:pt idx="40228">
                  <c:v>18</c:v>
                </c:pt>
                <c:pt idx="40229">
                  <c:v>18</c:v>
                </c:pt>
                <c:pt idx="40230">
                  <c:v>18</c:v>
                </c:pt>
                <c:pt idx="40231">
                  <c:v>18</c:v>
                </c:pt>
                <c:pt idx="40232">
                  <c:v>18</c:v>
                </c:pt>
                <c:pt idx="40233">
                  <c:v>18</c:v>
                </c:pt>
                <c:pt idx="40234">
                  <c:v>18</c:v>
                </c:pt>
                <c:pt idx="40235">
                  <c:v>18</c:v>
                </c:pt>
                <c:pt idx="40236">
                  <c:v>18</c:v>
                </c:pt>
                <c:pt idx="40237">
                  <c:v>18</c:v>
                </c:pt>
                <c:pt idx="40238">
                  <c:v>18</c:v>
                </c:pt>
                <c:pt idx="40239">
                  <c:v>18</c:v>
                </c:pt>
                <c:pt idx="40240">
                  <c:v>18</c:v>
                </c:pt>
                <c:pt idx="40241">
                  <c:v>18</c:v>
                </c:pt>
                <c:pt idx="40242">
                  <c:v>18</c:v>
                </c:pt>
                <c:pt idx="40243">
                  <c:v>18</c:v>
                </c:pt>
                <c:pt idx="40244">
                  <c:v>18</c:v>
                </c:pt>
                <c:pt idx="40245">
                  <c:v>18</c:v>
                </c:pt>
                <c:pt idx="40246">
                  <c:v>18</c:v>
                </c:pt>
                <c:pt idx="40247">
                  <c:v>18</c:v>
                </c:pt>
                <c:pt idx="40248">
                  <c:v>18</c:v>
                </c:pt>
                <c:pt idx="40249">
                  <c:v>18</c:v>
                </c:pt>
                <c:pt idx="40250">
                  <c:v>18</c:v>
                </c:pt>
                <c:pt idx="40251">
                  <c:v>18</c:v>
                </c:pt>
                <c:pt idx="40252">
                  <c:v>18</c:v>
                </c:pt>
                <c:pt idx="40253">
                  <c:v>18</c:v>
                </c:pt>
                <c:pt idx="40254">
                  <c:v>18</c:v>
                </c:pt>
                <c:pt idx="40255">
                  <c:v>18</c:v>
                </c:pt>
                <c:pt idx="40256">
                  <c:v>18</c:v>
                </c:pt>
                <c:pt idx="40257">
                  <c:v>18</c:v>
                </c:pt>
                <c:pt idx="40258">
                  <c:v>18</c:v>
                </c:pt>
                <c:pt idx="40259">
                  <c:v>18</c:v>
                </c:pt>
                <c:pt idx="40260">
                  <c:v>18</c:v>
                </c:pt>
                <c:pt idx="40261">
                  <c:v>18</c:v>
                </c:pt>
                <c:pt idx="40262">
                  <c:v>18</c:v>
                </c:pt>
                <c:pt idx="40263">
                  <c:v>18</c:v>
                </c:pt>
                <c:pt idx="40264">
                  <c:v>18</c:v>
                </c:pt>
                <c:pt idx="40265">
                  <c:v>18</c:v>
                </c:pt>
                <c:pt idx="40266">
                  <c:v>18</c:v>
                </c:pt>
                <c:pt idx="40267">
                  <c:v>18</c:v>
                </c:pt>
                <c:pt idx="40268">
                  <c:v>18</c:v>
                </c:pt>
                <c:pt idx="40269">
                  <c:v>18</c:v>
                </c:pt>
                <c:pt idx="40270">
                  <c:v>18</c:v>
                </c:pt>
                <c:pt idx="40271">
                  <c:v>18</c:v>
                </c:pt>
                <c:pt idx="40272">
                  <c:v>18</c:v>
                </c:pt>
                <c:pt idx="40273">
                  <c:v>18</c:v>
                </c:pt>
                <c:pt idx="40274">
                  <c:v>18</c:v>
                </c:pt>
                <c:pt idx="40275">
                  <c:v>18</c:v>
                </c:pt>
                <c:pt idx="40276">
                  <c:v>18</c:v>
                </c:pt>
                <c:pt idx="40277">
                  <c:v>18</c:v>
                </c:pt>
                <c:pt idx="40278">
                  <c:v>18</c:v>
                </c:pt>
                <c:pt idx="40279">
                  <c:v>18</c:v>
                </c:pt>
                <c:pt idx="40280">
                  <c:v>18</c:v>
                </c:pt>
                <c:pt idx="40281">
                  <c:v>18</c:v>
                </c:pt>
                <c:pt idx="40282">
                  <c:v>18</c:v>
                </c:pt>
                <c:pt idx="40283">
                  <c:v>18</c:v>
                </c:pt>
                <c:pt idx="40284">
                  <c:v>18</c:v>
                </c:pt>
                <c:pt idx="40285">
                  <c:v>18</c:v>
                </c:pt>
                <c:pt idx="40286">
                  <c:v>18</c:v>
                </c:pt>
                <c:pt idx="40287">
                  <c:v>18</c:v>
                </c:pt>
                <c:pt idx="40288">
                  <c:v>18</c:v>
                </c:pt>
                <c:pt idx="40289">
                  <c:v>18</c:v>
                </c:pt>
                <c:pt idx="40290">
                  <c:v>18</c:v>
                </c:pt>
                <c:pt idx="40291">
                  <c:v>18</c:v>
                </c:pt>
                <c:pt idx="40292">
                  <c:v>18</c:v>
                </c:pt>
                <c:pt idx="40293">
                  <c:v>18</c:v>
                </c:pt>
                <c:pt idx="40294">
                  <c:v>18</c:v>
                </c:pt>
                <c:pt idx="40295">
                  <c:v>18</c:v>
                </c:pt>
                <c:pt idx="40296">
                  <c:v>18</c:v>
                </c:pt>
                <c:pt idx="40297">
                  <c:v>18</c:v>
                </c:pt>
                <c:pt idx="40298">
                  <c:v>18</c:v>
                </c:pt>
                <c:pt idx="40299">
                  <c:v>18</c:v>
                </c:pt>
                <c:pt idx="40300">
                  <c:v>18</c:v>
                </c:pt>
                <c:pt idx="40301">
                  <c:v>18</c:v>
                </c:pt>
                <c:pt idx="40302">
                  <c:v>18</c:v>
                </c:pt>
                <c:pt idx="40303">
                  <c:v>18</c:v>
                </c:pt>
                <c:pt idx="40304">
                  <c:v>18</c:v>
                </c:pt>
                <c:pt idx="40305">
                  <c:v>18</c:v>
                </c:pt>
                <c:pt idx="40306">
                  <c:v>18</c:v>
                </c:pt>
                <c:pt idx="40307">
                  <c:v>18</c:v>
                </c:pt>
                <c:pt idx="40308">
                  <c:v>18</c:v>
                </c:pt>
                <c:pt idx="40309">
                  <c:v>18</c:v>
                </c:pt>
                <c:pt idx="40310">
                  <c:v>18</c:v>
                </c:pt>
                <c:pt idx="40311">
                  <c:v>18</c:v>
                </c:pt>
                <c:pt idx="40312">
                  <c:v>18</c:v>
                </c:pt>
                <c:pt idx="40313">
                  <c:v>18</c:v>
                </c:pt>
                <c:pt idx="40314">
                  <c:v>18</c:v>
                </c:pt>
                <c:pt idx="40315">
                  <c:v>18</c:v>
                </c:pt>
                <c:pt idx="40316">
                  <c:v>18</c:v>
                </c:pt>
                <c:pt idx="40317">
                  <c:v>18</c:v>
                </c:pt>
                <c:pt idx="40318">
                  <c:v>18</c:v>
                </c:pt>
                <c:pt idx="40319">
                  <c:v>18</c:v>
                </c:pt>
                <c:pt idx="40320">
                  <c:v>18</c:v>
                </c:pt>
                <c:pt idx="40321">
                  <c:v>18</c:v>
                </c:pt>
                <c:pt idx="40322">
                  <c:v>18</c:v>
                </c:pt>
                <c:pt idx="40323">
                  <c:v>18</c:v>
                </c:pt>
                <c:pt idx="40324">
                  <c:v>18</c:v>
                </c:pt>
                <c:pt idx="40325">
                  <c:v>18</c:v>
                </c:pt>
                <c:pt idx="40326">
                  <c:v>18</c:v>
                </c:pt>
                <c:pt idx="40327">
                  <c:v>18</c:v>
                </c:pt>
                <c:pt idx="40328">
                  <c:v>18</c:v>
                </c:pt>
                <c:pt idx="40329">
                  <c:v>18</c:v>
                </c:pt>
                <c:pt idx="40330">
                  <c:v>18</c:v>
                </c:pt>
                <c:pt idx="40331">
                  <c:v>18</c:v>
                </c:pt>
                <c:pt idx="40332">
                  <c:v>18</c:v>
                </c:pt>
                <c:pt idx="40333">
                  <c:v>18</c:v>
                </c:pt>
                <c:pt idx="40334">
                  <c:v>18</c:v>
                </c:pt>
                <c:pt idx="40335">
                  <c:v>18</c:v>
                </c:pt>
                <c:pt idx="40336">
                  <c:v>18</c:v>
                </c:pt>
                <c:pt idx="40337">
                  <c:v>18</c:v>
                </c:pt>
                <c:pt idx="40338">
                  <c:v>18</c:v>
                </c:pt>
                <c:pt idx="40339">
                  <c:v>18</c:v>
                </c:pt>
                <c:pt idx="40340">
                  <c:v>18</c:v>
                </c:pt>
                <c:pt idx="40341">
                  <c:v>18</c:v>
                </c:pt>
                <c:pt idx="40342">
                  <c:v>18</c:v>
                </c:pt>
                <c:pt idx="40343">
                  <c:v>18</c:v>
                </c:pt>
                <c:pt idx="40344">
                  <c:v>18</c:v>
                </c:pt>
                <c:pt idx="40345">
                  <c:v>18</c:v>
                </c:pt>
                <c:pt idx="40346">
                  <c:v>18</c:v>
                </c:pt>
                <c:pt idx="40347">
                  <c:v>18</c:v>
                </c:pt>
                <c:pt idx="40348">
                  <c:v>18</c:v>
                </c:pt>
                <c:pt idx="40349">
                  <c:v>18</c:v>
                </c:pt>
                <c:pt idx="40350">
                  <c:v>18</c:v>
                </c:pt>
                <c:pt idx="40351">
                  <c:v>18</c:v>
                </c:pt>
                <c:pt idx="40352">
                  <c:v>18</c:v>
                </c:pt>
                <c:pt idx="40353">
                  <c:v>18</c:v>
                </c:pt>
                <c:pt idx="40354">
                  <c:v>18</c:v>
                </c:pt>
                <c:pt idx="40355">
                  <c:v>18</c:v>
                </c:pt>
                <c:pt idx="40356">
                  <c:v>18</c:v>
                </c:pt>
                <c:pt idx="40357">
                  <c:v>18</c:v>
                </c:pt>
                <c:pt idx="40358">
                  <c:v>18</c:v>
                </c:pt>
                <c:pt idx="40359">
                  <c:v>18</c:v>
                </c:pt>
                <c:pt idx="40360">
                  <c:v>18</c:v>
                </c:pt>
                <c:pt idx="40361">
                  <c:v>18</c:v>
                </c:pt>
                <c:pt idx="40362">
                  <c:v>18</c:v>
                </c:pt>
                <c:pt idx="40363">
                  <c:v>18</c:v>
                </c:pt>
                <c:pt idx="40364">
                  <c:v>18</c:v>
                </c:pt>
                <c:pt idx="40365">
                  <c:v>18</c:v>
                </c:pt>
                <c:pt idx="40366">
                  <c:v>18</c:v>
                </c:pt>
                <c:pt idx="40367">
                  <c:v>18</c:v>
                </c:pt>
                <c:pt idx="40368">
                  <c:v>18</c:v>
                </c:pt>
                <c:pt idx="40369">
                  <c:v>18</c:v>
                </c:pt>
                <c:pt idx="40370">
                  <c:v>18</c:v>
                </c:pt>
                <c:pt idx="40371">
                  <c:v>18</c:v>
                </c:pt>
                <c:pt idx="40372">
                  <c:v>18</c:v>
                </c:pt>
                <c:pt idx="40373">
                  <c:v>18</c:v>
                </c:pt>
                <c:pt idx="40374">
                  <c:v>18</c:v>
                </c:pt>
                <c:pt idx="40375">
                  <c:v>18</c:v>
                </c:pt>
                <c:pt idx="40376">
                  <c:v>18</c:v>
                </c:pt>
                <c:pt idx="40377">
                  <c:v>18</c:v>
                </c:pt>
                <c:pt idx="40378">
                  <c:v>18</c:v>
                </c:pt>
                <c:pt idx="40379">
                  <c:v>18</c:v>
                </c:pt>
                <c:pt idx="40380">
                  <c:v>18</c:v>
                </c:pt>
                <c:pt idx="40381">
                  <c:v>18</c:v>
                </c:pt>
                <c:pt idx="40382">
                  <c:v>18</c:v>
                </c:pt>
                <c:pt idx="40383">
                  <c:v>18</c:v>
                </c:pt>
                <c:pt idx="40384">
                  <c:v>18</c:v>
                </c:pt>
                <c:pt idx="40385">
                  <c:v>18</c:v>
                </c:pt>
                <c:pt idx="40386">
                  <c:v>18</c:v>
                </c:pt>
                <c:pt idx="40387">
                  <c:v>18</c:v>
                </c:pt>
                <c:pt idx="40388">
                  <c:v>18</c:v>
                </c:pt>
                <c:pt idx="40389">
                  <c:v>18</c:v>
                </c:pt>
                <c:pt idx="40390">
                  <c:v>18</c:v>
                </c:pt>
                <c:pt idx="40391">
                  <c:v>18</c:v>
                </c:pt>
                <c:pt idx="40392">
                  <c:v>18</c:v>
                </c:pt>
                <c:pt idx="40393">
                  <c:v>18</c:v>
                </c:pt>
                <c:pt idx="40394">
                  <c:v>18</c:v>
                </c:pt>
                <c:pt idx="40395">
                  <c:v>18</c:v>
                </c:pt>
                <c:pt idx="40396">
                  <c:v>18</c:v>
                </c:pt>
                <c:pt idx="40397">
                  <c:v>18</c:v>
                </c:pt>
                <c:pt idx="40398">
                  <c:v>18</c:v>
                </c:pt>
                <c:pt idx="40399">
                  <c:v>18</c:v>
                </c:pt>
                <c:pt idx="40400">
                  <c:v>18</c:v>
                </c:pt>
                <c:pt idx="40401">
                  <c:v>18</c:v>
                </c:pt>
                <c:pt idx="40402">
                  <c:v>18</c:v>
                </c:pt>
                <c:pt idx="40403">
                  <c:v>18</c:v>
                </c:pt>
                <c:pt idx="40404">
                  <c:v>18</c:v>
                </c:pt>
                <c:pt idx="40405">
                  <c:v>18</c:v>
                </c:pt>
                <c:pt idx="40406">
                  <c:v>18</c:v>
                </c:pt>
                <c:pt idx="40407">
                  <c:v>18</c:v>
                </c:pt>
                <c:pt idx="40408">
                  <c:v>18</c:v>
                </c:pt>
                <c:pt idx="40409">
                  <c:v>18</c:v>
                </c:pt>
                <c:pt idx="40410">
                  <c:v>18</c:v>
                </c:pt>
                <c:pt idx="40411">
                  <c:v>18</c:v>
                </c:pt>
                <c:pt idx="40412">
                  <c:v>18</c:v>
                </c:pt>
                <c:pt idx="40413">
                  <c:v>18</c:v>
                </c:pt>
                <c:pt idx="40414">
                  <c:v>18</c:v>
                </c:pt>
                <c:pt idx="40415">
                  <c:v>18</c:v>
                </c:pt>
                <c:pt idx="40416">
                  <c:v>18</c:v>
                </c:pt>
                <c:pt idx="40417">
                  <c:v>18</c:v>
                </c:pt>
                <c:pt idx="40418">
                  <c:v>18</c:v>
                </c:pt>
                <c:pt idx="40419">
                  <c:v>18</c:v>
                </c:pt>
                <c:pt idx="40420">
                  <c:v>18</c:v>
                </c:pt>
                <c:pt idx="40421">
                  <c:v>18</c:v>
                </c:pt>
                <c:pt idx="40422">
                  <c:v>18</c:v>
                </c:pt>
                <c:pt idx="40423">
                  <c:v>18</c:v>
                </c:pt>
                <c:pt idx="40424">
                  <c:v>18</c:v>
                </c:pt>
                <c:pt idx="40425">
                  <c:v>18</c:v>
                </c:pt>
                <c:pt idx="40426">
                  <c:v>18</c:v>
                </c:pt>
                <c:pt idx="40427">
                  <c:v>18</c:v>
                </c:pt>
                <c:pt idx="40428">
                  <c:v>18</c:v>
                </c:pt>
                <c:pt idx="40429">
                  <c:v>18</c:v>
                </c:pt>
                <c:pt idx="40430">
                  <c:v>18</c:v>
                </c:pt>
                <c:pt idx="40431">
                  <c:v>18</c:v>
                </c:pt>
                <c:pt idx="40432">
                  <c:v>18</c:v>
                </c:pt>
                <c:pt idx="40433">
                  <c:v>18</c:v>
                </c:pt>
                <c:pt idx="40434">
                  <c:v>18</c:v>
                </c:pt>
                <c:pt idx="40435">
                  <c:v>18</c:v>
                </c:pt>
                <c:pt idx="40436">
                  <c:v>18</c:v>
                </c:pt>
                <c:pt idx="40437">
                  <c:v>18</c:v>
                </c:pt>
                <c:pt idx="40438">
                  <c:v>18</c:v>
                </c:pt>
                <c:pt idx="40439">
                  <c:v>18</c:v>
                </c:pt>
                <c:pt idx="40440">
                  <c:v>18</c:v>
                </c:pt>
                <c:pt idx="40441">
                  <c:v>18</c:v>
                </c:pt>
                <c:pt idx="40442">
                  <c:v>18</c:v>
                </c:pt>
                <c:pt idx="40443">
                  <c:v>18</c:v>
                </c:pt>
                <c:pt idx="40444">
                  <c:v>18</c:v>
                </c:pt>
                <c:pt idx="40445">
                  <c:v>18</c:v>
                </c:pt>
                <c:pt idx="40446">
                  <c:v>18</c:v>
                </c:pt>
                <c:pt idx="40447">
                  <c:v>18</c:v>
                </c:pt>
                <c:pt idx="40448">
                  <c:v>18</c:v>
                </c:pt>
                <c:pt idx="40449">
                  <c:v>18</c:v>
                </c:pt>
                <c:pt idx="40450">
                  <c:v>18</c:v>
                </c:pt>
                <c:pt idx="40451">
                  <c:v>18</c:v>
                </c:pt>
                <c:pt idx="40452">
                  <c:v>18</c:v>
                </c:pt>
                <c:pt idx="40453">
                  <c:v>18</c:v>
                </c:pt>
                <c:pt idx="40454">
                  <c:v>18</c:v>
                </c:pt>
                <c:pt idx="40455">
                  <c:v>18</c:v>
                </c:pt>
                <c:pt idx="40456">
                  <c:v>18</c:v>
                </c:pt>
                <c:pt idx="40457">
                  <c:v>18</c:v>
                </c:pt>
                <c:pt idx="40458">
                  <c:v>18</c:v>
                </c:pt>
                <c:pt idx="40459">
                  <c:v>18</c:v>
                </c:pt>
                <c:pt idx="40460">
                  <c:v>18</c:v>
                </c:pt>
                <c:pt idx="40461">
                  <c:v>18</c:v>
                </c:pt>
                <c:pt idx="40462">
                  <c:v>18</c:v>
                </c:pt>
                <c:pt idx="40463">
                  <c:v>18</c:v>
                </c:pt>
                <c:pt idx="40464">
                  <c:v>18</c:v>
                </c:pt>
                <c:pt idx="40465">
                  <c:v>18</c:v>
                </c:pt>
                <c:pt idx="40466">
                  <c:v>18</c:v>
                </c:pt>
                <c:pt idx="40467">
                  <c:v>18</c:v>
                </c:pt>
                <c:pt idx="40468">
                  <c:v>18</c:v>
                </c:pt>
                <c:pt idx="40469">
                  <c:v>18</c:v>
                </c:pt>
                <c:pt idx="40470">
                  <c:v>18</c:v>
                </c:pt>
                <c:pt idx="40471">
                  <c:v>18</c:v>
                </c:pt>
                <c:pt idx="40472">
                  <c:v>18</c:v>
                </c:pt>
                <c:pt idx="40473">
                  <c:v>18</c:v>
                </c:pt>
                <c:pt idx="40474">
                  <c:v>18</c:v>
                </c:pt>
                <c:pt idx="40475">
                  <c:v>18</c:v>
                </c:pt>
                <c:pt idx="40476">
                  <c:v>18</c:v>
                </c:pt>
                <c:pt idx="40477">
                  <c:v>18</c:v>
                </c:pt>
                <c:pt idx="40478">
                  <c:v>18</c:v>
                </c:pt>
                <c:pt idx="40479">
                  <c:v>18</c:v>
                </c:pt>
                <c:pt idx="40480">
                  <c:v>18</c:v>
                </c:pt>
                <c:pt idx="40481">
                  <c:v>18</c:v>
                </c:pt>
                <c:pt idx="40482">
                  <c:v>18</c:v>
                </c:pt>
                <c:pt idx="40483">
                  <c:v>18</c:v>
                </c:pt>
                <c:pt idx="40484">
                  <c:v>18</c:v>
                </c:pt>
                <c:pt idx="40485">
                  <c:v>18</c:v>
                </c:pt>
                <c:pt idx="40486">
                  <c:v>18</c:v>
                </c:pt>
                <c:pt idx="40487">
                  <c:v>18</c:v>
                </c:pt>
                <c:pt idx="40488">
                  <c:v>18</c:v>
                </c:pt>
                <c:pt idx="40489">
                  <c:v>18</c:v>
                </c:pt>
                <c:pt idx="40490">
                  <c:v>18</c:v>
                </c:pt>
                <c:pt idx="40491">
                  <c:v>18</c:v>
                </c:pt>
                <c:pt idx="40492">
                  <c:v>18</c:v>
                </c:pt>
                <c:pt idx="40493">
                  <c:v>18</c:v>
                </c:pt>
                <c:pt idx="40494">
                  <c:v>18</c:v>
                </c:pt>
                <c:pt idx="40495">
                  <c:v>18</c:v>
                </c:pt>
                <c:pt idx="40496">
                  <c:v>18</c:v>
                </c:pt>
                <c:pt idx="40497">
                  <c:v>18</c:v>
                </c:pt>
                <c:pt idx="40498">
                  <c:v>18</c:v>
                </c:pt>
                <c:pt idx="40499">
                  <c:v>18</c:v>
                </c:pt>
                <c:pt idx="40500">
                  <c:v>18</c:v>
                </c:pt>
                <c:pt idx="40501">
                  <c:v>18</c:v>
                </c:pt>
                <c:pt idx="40502">
                  <c:v>18</c:v>
                </c:pt>
                <c:pt idx="40503">
                  <c:v>18</c:v>
                </c:pt>
                <c:pt idx="40504">
                  <c:v>18</c:v>
                </c:pt>
                <c:pt idx="40505">
                  <c:v>18</c:v>
                </c:pt>
                <c:pt idx="40506">
                  <c:v>18</c:v>
                </c:pt>
                <c:pt idx="40507">
                  <c:v>18</c:v>
                </c:pt>
                <c:pt idx="40508">
                  <c:v>18</c:v>
                </c:pt>
                <c:pt idx="40509">
                  <c:v>18</c:v>
                </c:pt>
                <c:pt idx="40510">
                  <c:v>18</c:v>
                </c:pt>
                <c:pt idx="40511">
                  <c:v>18</c:v>
                </c:pt>
                <c:pt idx="40512">
                  <c:v>18</c:v>
                </c:pt>
                <c:pt idx="40513">
                  <c:v>18</c:v>
                </c:pt>
                <c:pt idx="40514">
                  <c:v>18</c:v>
                </c:pt>
                <c:pt idx="40515">
                  <c:v>18</c:v>
                </c:pt>
                <c:pt idx="40516">
                  <c:v>18</c:v>
                </c:pt>
                <c:pt idx="40517">
                  <c:v>18</c:v>
                </c:pt>
                <c:pt idx="40518">
                  <c:v>18</c:v>
                </c:pt>
                <c:pt idx="40519">
                  <c:v>18</c:v>
                </c:pt>
                <c:pt idx="40520">
                  <c:v>18</c:v>
                </c:pt>
                <c:pt idx="40521">
                  <c:v>18</c:v>
                </c:pt>
                <c:pt idx="40522">
                  <c:v>18</c:v>
                </c:pt>
                <c:pt idx="40523">
                  <c:v>18</c:v>
                </c:pt>
                <c:pt idx="40524">
                  <c:v>18</c:v>
                </c:pt>
                <c:pt idx="40525">
                  <c:v>18</c:v>
                </c:pt>
                <c:pt idx="40526">
                  <c:v>18</c:v>
                </c:pt>
                <c:pt idx="40527">
                  <c:v>18</c:v>
                </c:pt>
                <c:pt idx="40528">
                  <c:v>18</c:v>
                </c:pt>
                <c:pt idx="40529">
                  <c:v>18</c:v>
                </c:pt>
                <c:pt idx="40530">
                  <c:v>18</c:v>
                </c:pt>
                <c:pt idx="40531">
                  <c:v>18</c:v>
                </c:pt>
                <c:pt idx="40532">
                  <c:v>18</c:v>
                </c:pt>
                <c:pt idx="40533">
                  <c:v>18</c:v>
                </c:pt>
                <c:pt idx="40534">
                  <c:v>18</c:v>
                </c:pt>
                <c:pt idx="40535">
                  <c:v>18</c:v>
                </c:pt>
                <c:pt idx="40536">
                  <c:v>18</c:v>
                </c:pt>
                <c:pt idx="40537">
                  <c:v>18</c:v>
                </c:pt>
                <c:pt idx="40538">
                  <c:v>18</c:v>
                </c:pt>
                <c:pt idx="40539">
                  <c:v>18</c:v>
                </c:pt>
                <c:pt idx="40540">
                  <c:v>18</c:v>
                </c:pt>
                <c:pt idx="40541">
                  <c:v>18</c:v>
                </c:pt>
                <c:pt idx="40542">
                  <c:v>18</c:v>
                </c:pt>
                <c:pt idx="40543">
                  <c:v>18</c:v>
                </c:pt>
                <c:pt idx="40544">
                  <c:v>18</c:v>
                </c:pt>
                <c:pt idx="40545">
                  <c:v>18</c:v>
                </c:pt>
                <c:pt idx="40546">
                  <c:v>18</c:v>
                </c:pt>
                <c:pt idx="40547">
                  <c:v>18</c:v>
                </c:pt>
                <c:pt idx="40548">
                  <c:v>18</c:v>
                </c:pt>
                <c:pt idx="40549">
                  <c:v>18</c:v>
                </c:pt>
                <c:pt idx="40550">
                  <c:v>18</c:v>
                </c:pt>
                <c:pt idx="40551">
                  <c:v>18</c:v>
                </c:pt>
                <c:pt idx="40552">
                  <c:v>18</c:v>
                </c:pt>
                <c:pt idx="40553">
                  <c:v>18</c:v>
                </c:pt>
                <c:pt idx="40554">
                  <c:v>18</c:v>
                </c:pt>
                <c:pt idx="40555">
                  <c:v>18</c:v>
                </c:pt>
                <c:pt idx="40556">
                  <c:v>18</c:v>
                </c:pt>
                <c:pt idx="40557">
                  <c:v>18</c:v>
                </c:pt>
                <c:pt idx="40558">
                  <c:v>18</c:v>
                </c:pt>
                <c:pt idx="40559">
                  <c:v>18</c:v>
                </c:pt>
                <c:pt idx="40560">
                  <c:v>18</c:v>
                </c:pt>
                <c:pt idx="40561">
                  <c:v>18</c:v>
                </c:pt>
                <c:pt idx="40562">
                  <c:v>18</c:v>
                </c:pt>
                <c:pt idx="40563">
                  <c:v>18</c:v>
                </c:pt>
                <c:pt idx="40564">
                  <c:v>18</c:v>
                </c:pt>
                <c:pt idx="40565">
                  <c:v>18</c:v>
                </c:pt>
                <c:pt idx="40566">
                  <c:v>18</c:v>
                </c:pt>
                <c:pt idx="40567">
                  <c:v>18</c:v>
                </c:pt>
                <c:pt idx="40568">
                  <c:v>18</c:v>
                </c:pt>
                <c:pt idx="40569">
                  <c:v>18</c:v>
                </c:pt>
                <c:pt idx="40570">
                  <c:v>18</c:v>
                </c:pt>
                <c:pt idx="40571">
                  <c:v>18</c:v>
                </c:pt>
                <c:pt idx="40572">
                  <c:v>18</c:v>
                </c:pt>
                <c:pt idx="40573">
                  <c:v>18</c:v>
                </c:pt>
                <c:pt idx="40574">
                  <c:v>18</c:v>
                </c:pt>
                <c:pt idx="40575">
                  <c:v>18</c:v>
                </c:pt>
                <c:pt idx="40576">
                  <c:v>18</c:v>
                </c:pt>
                <c:pt idx="40577">
                  <c:v>18</c:v>
                </c:pt>
                <c:pt idx="40578">
                  <c:v>18</c:v>
                </c:pt>
                <c:pt idx="40579">
                  <c:v>18</c:v>
                </c:pt>
                <c:pt idx="40580">
                  <c:v>18</c:v>
                </c:pt>
                <c:pt idx="40581">
                  <c:v>18</c:v>
                </c:pt>
                <c:pt idx="40582">
                  <c:v>18</c:v>
                </c:pt>
                <c:pt idx="40583">
                  <c:v>18</c:v>
                </c:pt>
                <c:pt idx="40584">
                  <c:v>18</c:v>
                </c:pt>
                <c:pt idx="40585">
                  <c:v>18</c:v>
                </c:pt>
                <c:pt idx="40586">
                  <c:v>18</c:v>
                </c:pt>
                <c:pt idx="40587">
                  <c:v>18</c:v>
                </c:pt>
                <c:pt idx="40588">
                  <c:v>18</c:v>
                </c:pt>
                <c:pt idx="40589">
                  <c:v>18</c:v>
                </c:pt>
                <c:pt idx="40590">
                  <c:v>18</c:v>
                </c:pt>
                <c:pt idx="40591">
                  <c:v>18</c:v>
                </c:pt>
                <c:pt idx="40592">
                  <c:v>18</c:v>
                </c:pt>
                <c:pt idx="40593">
                  <c:v>18</c:v>
                </c:pt>
                <c:pt idx="40594">
                  <c:v>18</c:v>
                </c:pt>
                <c:pt idx="40595">
                  <c:v>18</c:v>
                </c:pt>
                <c:pt idx="40596">
                  <c:v>18</c:v>
                </c:pt>
                <c:pt idx="40597">
                  <c:v>18</c:v>
                </c:pt>
                <c:pt idx="40598">
                  <c:v>18</c:v>
                </c:pt>
                <c:pt idx="40599">
                  <c:v>18</c:v>
                </c:pt>
                <c:pt idx="40600">
                  <c:v>18</c:v>
                </c:pt>
                <c:pt idx="40601">
                  <c:v>18</c:v>
                </c:pt>
                <c:pt idx="40602">
                  <c:v>18</c:v>
                </c:pt>
                <c:pt idx="40603">
                  <c:v>18</c:v>
                </c:pt>
                <c:pt idx="40604">
                  <c:v>18</c:v>
                </c:pt>
                <c:pt idx="40605">
                  <c:v>18</c:v>
                </c:pt>
                <c:pt idx="40606">
                  <c:v>18</c:v>
                </c:pt>
                <c:pt idx="40607">
                  <c:v>18</c:v>
                </c:pt>
                <c:pt idx="40608">
                  <c:v>18</c:v>
                </c:pt>
                <c:pt idx="40609">
                  <c:v>18</c:v>
                </c:pt>
                <c:pt idx="40610">
                  <c:v>18</c:v>
                </c:pt>
                <c:pt idx="40611">
                  <c:v>18</c:v>
                </c:pt>
                <c:pt idx="40612">
                  <c:v>18</c:v>
                </c:pt>
                <c:pt idx="40613">
                  <c:v>18</c:v>
                </c:pt>
                <c:pt idx="40614">
                  <c:v>18</c:v>
                </c:pt>
                <c:pt idx="40615">
                  <c:v>18</c:v>
                </c:pt>
                <c:pt idx="40616">
                  <c:v>18</c:v>
                </c:pt>
                <c:pt idx="40617">
                  <c:v>18</c:v>
                </c:pt>
                <c:pt idx="40618">
                  <c:v>18</c:v>
                </c:pt>
                <c:pt idx="40619">
                  <c:v>18</c:v>
                </c:pt>
                <c:pt idx="40620">
                  <c:v>18</c:v>
                </c:pt>
                <c:pt idx="40621">
                  <c:v>18</c:v>
                </c:pt>
                <c:pt idx="40622">
                  <c:v>18</c:v>
                </c:pt>
                <c:pt idx="40623">
                  <c:v>18</c:v>
                </c:pt>
                <c:pt idx="40624">
                  <c:v>18</c:v>
                </c:pt>
                <c:pt idx="40625">
                  <c:v>18</c:v>
                </c:pt>
                <c:pt idx="40626">
                  <c:v>18</c:v>
                </c:pt>
                <c:pt idx="40627">
                  <c:v>18</c:v>
                </c:pt>
                <c:pt idx="40628">
                  <c:v>18</c:v>
                </c:pt>
                <c:pt idx="40629">
                  <c:v>18</c:v>
                </c:pt>
                <c:pt idx="40630">
                  <c:v>18</c:v>
                </c:pt>
                <c:pt idx="40631">
                  <c:v>18</c:v>
                </c:pt>
                <c:pt idx="40632">
                  <c:v>18</c:v>
                </c:pt>
                <c:pt idx="40633">
                  <c:v>18</c:v>
                </c:pt>
                <c:pt idx="40634">
                  <c:v>18</c:v>
                </c:pt>
                <c:pt idx="40635">
                  <c:v>18</c:v>
                </c:pt>
                <c:pt idx="40636">
                  <c:v>18</c:v>
                </c:pt>
                <c:pt idx="40637">
                  <c:v>18</c:v>
                </c:pt>
                <c:pt idx="40638">
                  <c:v>18</c:v>
                </c:pt>
                <c:pt idx="40639">
                  <c:v>18</c:v>
                </c:pt>
                <c:pt idx="40640">
                  <c:v>18</c:v>
                </c:pt>
                <c:pt idx="40641">
                  <c:v>18</c:v>
                </c:pt>
                <c:pt idx="40642">
                  <c:v>18</c:v>
                </c:pt>
                <c:pt idx="40643">
                  <c:v>18</c:v>
                </c:pt>
                <c:pt idx="40644">
                  <c:v>18</c:v>
                </c:pt>
                <c:pt idx="40645">
                  <c:v>18</c:v>
                </c:pt>
                <c:pt idx="40646">
                  <c:v>18</c:v>
                </c:pt>
                <c:pt idx="40647">
                  <c:v>18</c:v>
                </c:pt>
                <c:pt idx="40648">
                  <c:v>18</c:v>
                </c:pt>
                <c:pt idx="40649">
                  <c:v>18</c:v>
                </c:pt>
                <c:pt idx="40650">
                  <c:v>18</c:v>
                </c:pt>
                <c:pt idx="40651">
                  <c:v>18</c:v>
                </c:pt>
                <c:pt idx="40652">
                  <c:v>18</c:v>
                </c:pt>
                <c:pt idx="40653">
                  <c:v>18</c:v>
                </c:pt>
                <c:pt idx="40654">
                  <c:v>18</c:v>
                </c:pt>
                <c:pt idx="40655">
                  <c:v>18</c:v>
                </c:pt>
                <c:pt idx="40656">
                  <c:v>18</c:v>
                </c:pt>
                <c:pt idx="40657">
                  <c:v>18</c:v>
                </c:pt>
                <c:pt idx="40658">
                  <c:v>18</c:v>
                </c:pt>
                <c:pt idx="40659">
                  <c:v>18</c:v>
                </c:pt>
                <c:pt idx="40660">
                  <c:v>18</c:v>
                </c:pt>
                <c:pt idx="40661">
                  <c:v>18</c:v>
                </c:pt>
                <c:pt idx="40662">
                  <c:v>18</c:v>
                </c:pt>
                <c:pt idx="40663">
                  <c:v>18</c:v>
                </c:pt>
                <c:pt idx="40664">
                  <c:v>18</c:v>
                </c:pt>
                <c:pt idx="40665">
                  <c:v>18</c:v>
                </c:pt>
                <c:pt idx="40666">
                  <c:v>18</c:v>
                </c:pt>
                <c:pt idx="40667">
                  <c:v>18</c:v>
                </c:pt>
                <c:pt idx="40668">
                  <c:v>18</c:v>
                </c:pt>
                <c:pt idx="40669">
                  <c:v>18</c:v>
                </c:pt>
                <c:pt idx="40670">
                  <c:v>18</c:v>
                </c:pt>
                <c:pt idx="40671">
                  <c:v>18</c:v>
                </c:pt>
                <c:pt idx="40672">
                  <c:v>18</c:v>
                </c:pt>
                <c:pt idx="40673">
                  <c:v>18</c:v>
                </c:pt>
                <c:pt idx="40674">
                  <c:v>18</c:v>
                </c:pt>
                <c:pt idx="40675">
                  <c:v>18</c:v>
                </c:pt>
                <c:pt idx="40676">
                  <c:v>18</c:v>
                </c:pt>
                <c:pt idx="40677">
                  <c:v>18</c:v>
                </c:pt>
                <c:pt idx="40678">
                  <c:v>18</c:v>
                </c:pt>
                <c:pt idx="40679">
                  <c:v>18</c:v>
                </c:pt>
                <c:pt idx="40680">
                  <c:v>18</c:v>
                </c:pt>
                <c:pt idx="40681">
                  <c:v>18</c:v>
                </c:pt>
                <c:pt idx="40682">
                  <c:v>18</c:v>
                </c:pt>
                <c:pt idx="40683">
                  <c:v>18</c:v>
                </c:pt>
                <c:pt idx="40684">
                  <c:v>18</c:v>
                </c:pt>
                <c:pt idx="40685">
                  <c:v>18</c:v>
                </c:pt>
                <c:pt idx="40686">
                  <c:v>18</c:v>
                </c:pt>
                <c:pt idx="40687">
                  <c:v>18</c:v>
                </c:pt>
                <c:pt idx="40688">
                  <c:v>18</c:v>
                </c:pt>
                <c:pt idx="40689">
                  <c:v>18</c:v>
                </c:pt>
                <c:pt idx="40690">
                  <c:v>18</c:v>
                </c:pt>
                <c:pt idx="40691">
                  <c:v>18</c:v>
                </c:pt>
                <c:pt idx="40692">
                  <c:v>18</c:v>
                </c:pt>
                <c:pt idx="40693">
                  <c:v>18</c:v>
                </c:pt>
                <c:pt idx="40694">
                  <c:v>18</c:v>
                </c:pt>
                <c:pt idx="40695">
                  <c:v>18</c:v>
                </c:pt>
                <c:pt idx="40696">
                  <c:v>18</c:v>
                </c:pt>
                <c:pt idx="40697">
                  <c:v>18</c:v>
                </c:pt>
                <c:pt idx="40698">
                  <c:v>18</c:v>
                </c:pt>
                <c:pt idx="40699">
                  <c:v>18</c:v>
                </c:pt>
                <c:pt idx="40700">
                  <c:v>18</c:v>
                </c:pt>
                <c:pt idx="40701">
                  <c:v>18</c:v>
                </c:pt>
                <c:pt idx="40702">
                  <c:v>18</c:v>
                </c:pt>
                <c:pt idx="40703">
                  <c:v>18</c:v>
                </c:pt>
                <c:pt idx="40704">
                  <c:v>18</c:v>
                </c:pt>
                <c:pt idx="40705">
                  <c:v>18</c:v>
                </c:pt>
                <c:pt idx="40706">
                  <c:v>18</c:v>
                </c:pt>
                <c:pt idx="40707">
                  <c:v>18</c:v>
                </c:pt>
                <c:pt idx="40708">
                  <c:v>18</c:v>
                </c:pt>
                <c:pt idx="40709">
                  <c:v>18</c:v>
                </c:pt>
                <c:pt idx="40710">
                  <c:v>18</c:v>
                </c:pt>
                <c:pt idx="40711">
                  <c:v>18</c:v>
                </c:pt>
                <c:pt idx="40712">
                  <c:v>18</c:v>
                </c:pt>
                <c:pt idx="40713">
                  <c:v>18</c:v>
                </c:pt>
                <c:pt idx="40714">
                  <c:v>18</c:v>
                </c:pt>
                <c:pt idx="40715">
                  <c:v>18</c:v>
                </c:pt>
                <c:pt idx="40716">
                  <c:v>18</c:v>
                </c:pt>
                <c:pt idx="40717">
                  <c:v>18</c:v>
                </c:pt>
                <c:pt idx="40718">
                  <c:v>18</c:v>
                </c:pt>
                <c:pt idx="40719">
                  <c:v>18</c:v>
                </c:pt>
                <c:pt idx="40720">
                  <c:v>18</c:v>
                </c:pt>
                <c:pt idx="40721">
                  <c:v>18</c:v>
                </c:pt>
                <c:pt idx="40722">
                  <c:v>18</c:v>
                </c:pt>
                <c:pt idx="40723">
                  <c:v>18</c:v>
                </c:pt>
                <c:pt idx="40724">
                  <c:v>18</c:v>
                </c:pt>
                <c:pt idx="40725">
                  <c:v>18</c:v>
                </c:pt>
                <c:pt idx="40726">
                  <c:v>18</c:v>
                </c:pt>
                <c:pt idx="40727">
                  <c:v>18</c:v>
                </c:pt>
                <c:pt idx="40728">
                  <c:v>18</c:v>
                </c:pt>
                <c:pt idx="40729">
                  <c:v>18</c:v>
                </c:pt>
                <c:pt idx="40730">
                  <c:v>18</c:v>
                </c:pt>
                <c:pt idx="40731">
                  <c:v>18</c:v>
                </c:pt>
                <c:pt idx="40732">
                  <c:v>18</c:v>
                </c:pt>
                <c:pt idx="40733">
                  <c:v>18</c:v>
                </c:pt>
                <c:pt idx="40734">
                  <c:v>18</c:v>
                </c:pt>
                <c:pt idx="40735">
                  <c:v>18</c:v>
                </c:pt>
                <c:pt idx="40736">
                  <c:v>18</c:v>
                </c:pt>
                <c:pt idx="40737">
                  <c:v>18</c:v>
                </c:pt>
                <c:pt idx="40738">
                  <c:v>18</c:v>
                </c:pt>
                <c:pt idx="40739">
                  <c:v>18</c:v>
                </c:pt>
                <c:pt idx="40740">
                  <c:v>18</c:v>
                </c:pt>
                <c:pt idx="40741">
                  <c:v>18</c:v>
                </c:pt>
                <c:pt idx="40742">
                  <c:v>18</c:v>
                </c:pt>
                <c:pt idx="40743">
                  <c:v>18</c:v>
                </c:pt>
                <c:pt idx="40744">
                  <c:v>18</c:v>
                </c:pt>
                <c:pt idx="40745">
                  <c:v>18</c:v>
                </c:pt>
                <c:pt idx="40746">
                  <c:v>18</c:v>
                </c:pt>
                <c:pt idx="40747">
                  <c:v>18</c:v>
                </c:pt>
                <c:pt idx="40748">
                  <c:v>18</c:v>
                </c:pt>
                <c:pt idx="40749">
                  <c:v>18</c:v>
                </c:pt>
                <c:pt idx="40750">
                  <c:v>18</c:v>
                </c:pt>
                <c:pt idx="40751">
                  <c:v>18</c:v>
                </c:pt>
                <c:pt idx="40752">
                  <c:v>18</c:v>
                </c:pt>
                <c:pt idx="40753">
                  <c:v>18</c:v>
                </c:pt>
                <c:pt idx="40754">
                  <c:v>18</c:v>
                </c:pt>
                <c:pt idx="40755">
                  <c:v>18</c:v>
                </c:pt>
                <c:pt idx="40756">
                  <c:v>18</c:v>
                </c:pt>
                <c:pt idx="40757">
                  <c:v>18</c:v>
                </c:pt>
                <c:pt idx="40758">
                  <c:v>18</c:v>
                </c:pt>
                <c:pt idx="40759">
                  <c:v>18</c:v>
                </c:pt>
                <c:pt idx="40760">
                  <c:v>18</c:v>
                </c:pt>
                <c:pt idx="40761">
                  <c:v>18</c:v>
                </c:pt>
                <c:pt idx="40762">
                  <c:v>18</c:v>
                </c:pt>
                <c:pt idx="40763">
                  <c:v>18</c:v>
                </c:pt>
                <c:pt idx="40764">
                  <c:v>18</c:v>
                </c:pt>
                <c:pt idx="40765">
                  <c:v>18</c:v>
                </c:pt>
                <c:pt idx="40766">
                  <c:v>18</c:v>
                </c:pt>
                <c:pt idx="40767">
                  <c:v>18</c:v>
                </c:pt>
                <c:pt idx="40768">
                  <c:v>18</c:v>
                </c:pt>
                <c:pt idx="40769">
                  <c:v>18</c:v>
                </c:pt>
                <c:pt idx="40770">
                  <c:v>18</c:v>
                </c:pt>
                <c:pt idx="40771">
                  <c:v>18</c:v>
                </c:pt>
                <c:pt idx="40772">
                  <c:v>18</c:v>
                </c:pt>
                <c:pt idx="40773">
                  <c:v>18</c:v>
                </c:pt>
                <c:pt idx="40774">
                  <c:v>18</c:v>
                </c:pt>
                <c:pt idx="40775">
                  <c:v>18</c:v>
                </c:pt>
                <c:pt idx="40776">
                  <c:v>18</c:v>
                </c:pt>
                <c:pt idx="40777">
                  <c:v>18</c:v>
                </c:pt>
                <c:pt idx="40778">
                  <c:v>18</c:v>
                </c:pt>
                <c:pt idx="40779">
                  <c:v>18</c:v>
                </c:pt>
                <c:pt idx="40780">
                  <c:v>18</c:v>
                </c:pt>
                <c:pt idx="40781">
                  <c:v>18</c:v>
                </c:pt>
                <c:pt idx="40782">
                  <c:v>18</c:v>
                </c:pt>
                <c:pt idx="40783">
                  <c:v>18</c:v>
                </c:pt>
                <c:pt idx="40784">
                  <c:v>18</c:v>
                </c:pt>
                <c:pt idx="40785">
                  <c:v>18</c:v>
                </c:pt>
                <c:pt idx="40786">
                  <c:v>18</c:v>
                </c:pt>
                <c:pt idx="40787">
                  <c:v>18</c:v>
                </c:pt>
                <c:pt idx="40788">
                  <c:v>18</c:v>
                </c:pt>
                <c:pt idx="40789">
                  <c:v>18</c:v>
                </c:pt>
                <c:pt idx="40790">
                  <c:v>18</c:v>
                </c:pt>
                <c:pt idx="40791">
                  <c:v>18</c:v>
                </c:pt>
                <c:pt idx="40792">
                  <c:v>18</c:v>
                </c:pt>
                <c:pt idx="40793">
                  <c:v>18</c:v>
                </c:pt>
                <c:pt idx="40794">
                  <c:v>18</c:v>
                </c:pt>
                <c:pt idx="40795">
                  <c:v>18</c:v>
                </c:pt>
                <c:pt idx="40796">
                  <c:v>18</c:v>
                </c:pt>
                <c:pt idx="40797">
                  <c:v>18</c:v>
                </c:pt>
                <c:pt idx="40798">
                  <c:v>18</c:v>
                </c:pt>
                <c:pt idx="40799">
                  <c:v>18</c:v>
                </c:pt>
                <c:pt idx="40800">
                  <c:v>18</c:v>
                </c:pt>
                <c:pt idx="40801">
                  <c:v>18</c:v>
                </c:pt>
                <c:pt idx="40802">
                  <c:v>18</c:v>
                </c:pt>
                <c:pt idx="40803">
                  <c:v>18</c:v>
                </c:pt>
                <c:pt idx="40804">
                  <c:v>18</c:v>
                </c:pt>
                <c:pt idx="40805">
                  <c:v>18</c:v>
                </c:pt>
                <c:pt idx="40806">
                  <c:v>18</c:v>
                </c:pt>
                <c:pt idx="40807">
                  <c:v>18</c:v>
                </c:pt>
                <c:pt idx="40808">
                  <c:v>18</c:v>
                </c:pt>
                <c:pt idx="40809">
                  <c:v>18</c:v>
                </c:pt>
                <c:pt idx="40810">
                  <c:v>18</c:v>
                </c:pt>
                <c:pt idx="40811">
                  <c:v>18</c:v>
                </c:pt>
                <c:pt idx="40812">
                  <c:v>18</c:v>
                </c:pt>
                <c:pt idx="40813">
                  <c:v>18</c:v>
                </c:pt>
                <c:pt idx="40814">
                  <c:v>18</c:v>
                </c:pt>
                <c:pt idx="40815">
                  <c:v>18</c:v>
                </c:pt>
                <c:pt idx="40816">
                  <c:v>18</c:v>
                </c:pt>
                <c:pt idx="40817">
                  <c:v>18</c:v>
                </c:pt>
                <c:pt idx="40818">
                  <c:v>18</c:v>
                </c:pt>
                <c:pt idx="40819">
                  <c:v>18</c:v>
                </c:pt>
                <c:pt idx="40820">
                  <c:v>18</c:v>
                </c:pt>
                <c:pt idx="40821">
                  <c:v>18</c:v>
                </c:pt>
                <c:pt idx="40822">
                  <c:v>18</c:v>
                </c:pt>
                <c:pt idx="40823">
                  <c:v>18</c:v>
                </c:pt>
                <c:pt idx="40824">
                  <c:v>18</c:v>
                </c:pt>
                <c:pt idx="40825">
                  <c:v>18</c:v>
                </c:pt>
                <c:pt idx="40826">
                  <c:v>18</c:v>
                </c:pt>
                <c:pt idx="40827">
                  <c:v>18</c:v>
                </c:pt>
                <c:pt idx="40828">
                  <c:v>18</c:v>
                </c:pt>
                <c:pt idx="40829">
                  <c:v>18</c:v>
                </c:pt>
                <c:pt idx="40830">
                  <c:v>18</c:v>
                </c:pt>
                <c:pt idx="40831">
                  <c:v>18</c:v>
                </c:pt>
                <c:pt idx="40832">
                  <c:v>18</c:v>
                </c:pt>
                <c:pt idx="40833">
                  <c:v>18</c:v>
                </c:pt>
                <c:pt idx="40834">
                  <c:v>18</c:v>
                </c:pt>
                <c:pt idx="40835">
                  <c:v>18</c:v>
                </c:pt>
                <c:pt idx="40836">
                  <c:v>18</c:v>
                </c:pt>
                <c:pt idx="40837">
                  <c:v>18</c:v>
                </c:pt>
                <c:pt idx="40838">
                  <c:v>18</c:v>
                </c:pt>
                <c:pt idx="40839">
                  <c:v>18</c:v>
                </c:pt>
                <c:pt idx="40840">
                  <c:v>18</c:v>
                </c:pt>
                <c:pt idx="40841">
                  <c:v>18</c:v>
                </c:pt>
                <c:pt idx="40842">
                  <c:v>18</c:v>
                </c:pt>
                <c:pt idx="40843">
                  <c:v>18</c:v>
                </c:pt>
                <c:pt idx="40844">
                  <c:v>18</c:v>
                </c:pt>
                <c:pt idx="40845">
                  <c:v>18</c:v>
                </c:pt>
                <c:pt idx="40846">
                  <c:v>18</c:v>
                </c:pt>
                <c:pt idx="40847">
                  <c:v>18</c:v>
                </c:pt>
                <c:pt idx="40848">
                  <c:v>18</c:v>
                </c:pt>
                <c:pt idx="40849">
                  <c:v>18</c:v>
                </c:pt>
                <c:pt idx="40850">
                  <c:v>18</c:v>
                </c:pt>
                <c:pt idx="40851">
                  <c:v>18</c:v>
                </c:pt>
                <c:pt idx="40852">
                  <c:v>18</c:v>
                </c:pt>
                <c:pt idx="40853">
                  <c:v>18</c:v>
                </c:pt>
                <c:pt idx="40854">
                  <c:v>18</c:v>
                </c:pt>
                <c:pt idx="40855">
                  <c:v>18</c:v>
                </c:pt>
                <c:pt idx="40856">
                  <c:v>18</c:v>
                </c:pt>
                <c:pt idx="40857">
                  <c:v>18</c:v>
                </c:pt>
                <c:pt idx="40858">
                  <c:v>18</c:v>
                </c:pt>
                <c:pt idx="40859">
                  <c:v>18</c:v>
                </c:pt>
                <c:pt idx="40860">
                  <c:v>18</c:v>
                </c:pt>
                <c:pt idx="40861">
                  <c:v>18</c:v>
                </c:pt>
                <c:pt idx="40862">
                  <c:v>18</c:v>
                </c:pt>
                <c:pt idx="40863">
                  <c:v>18</c:v>
                </c:pt>
                <c:pt idx="40864">
                  <c:v>18</c:v>
                </c:pt>
                <c:pt idx="40865">
                  <c:v>18</c:v>
                </c:pt>
                <c:pt idx="40866">
                  <c:v>18</c:v>
                </c:pt>
                <c:pt idx="40867">
                  <c:v>18</c:v>
                </c:pt>
                <c:pt idx="40868">
                  <c:v>18</c:v>
                </c:pt>
                <c:pt idx="40869">
                  <c:v>18</c:v>
                </c:pt>
                <c:pt idx="40870">
                  <c:v>18</c:v>
                </c:pt>
                <c:pt idx="40871">
                  <c:v>18</c:v>
                </c:pt>
                <c:pt idx="40872">
                  <c:v>18</c:v>
                </c:pt>
                <c:pt idx="40873">
                  <c:v>18</c:v>
                </c:pt>
                <c:pt idx="40874">
                  <c:v>18</c:v>
                </c:pt>
                <c:pt idx="40875">
                  <c:v>18</c:v>
                </c:pt>
                <c:pt idx="40876">
                  <c:v>18</c:v>
                </c:pt>
                <c:pt idx="40877">
                  <c:v>18</c:v>
                </c:pt>
                <c:pt idx="40878">
                  <c:v>18</c:v>
                </c:pt>
                <c:pt idx="40879">
                  <c:v>18</c:v>
                </c:pt>
                <c:pt idx="40880">
                  <c:v>18</c:v>
                </c:pt>
                <c:pt idx="40881">
                  <c:v>18</c:v>
                </c:pt>
                <c:pt idx="40882">
                  <c:v>18</c:v>
                </c:pt>
                <c:pt idx="40883">
                  <c:v>18</c:v>
                </c:pt>
                <c:pt idx="40884">
                  <c:v>18</c:v>
                </c:pt>
                <c:pt idx="40885">
                  <c:v>18</c:v>
                </c:pt>
                <c:pt idx="40886">
                  <c:v>18</c:v>
                </c:pt>
                <c:pt idx="40887">
                  <c:v>18</c:v>
                </c:pt>
                <c:pt idx="40888">
                  <c:v>18</c:v>
                </c:pt>
                <c:pt idx="40889">
                  <c:v>18</c:v>
                </c:pt>
                <c:pt idx="40890">
                  <c:v>18</c:v>
                </c:pt>
                <c:pt idx="40891">
                  <c:v>18</c:v>
                </c:pt>
                <c:pt idx="40892">
                  <c:v>18</c:v>
                </c:pt>
                <c:pt idx="40893">
                  <c:v>18</c:v>
                </c:pt>
                <c:pt idx="40894">
                  <c:v>18</c:v>
                </c:pt>
                <c:pt idx="40895">
                  <c:v>18</c:v>
                </c:pt>
                <c:pt idx="40896">
                  <c:v>18</c:v>
                </c:pt>
                <c:pt idx="40897">
                  <c:v>18</c:v>
                </c:pt>
                <c:pt idx="40898">
                  <c:v>18</c:v>
                </c:pt>
                <c:pt idx="40899">
                  <c:v>18</c:v>
                </c:pt>
                <c:pt idx="40900">
                  <c:v>18</c:v>
                </c:pt>
                <c:pt idx="40901">
                  <c:v>18</c:v>
                </c:pt>
                <c:pt idx="40902">
                  <c:v>18</c:v>
                </c:pt>
                <c:pt idx="40903">
                  <c:v>18</c:v>
                </c:pt>
                <c:pt idx="40904">
                  <c:v>18</c:v>
                </c:pt>
                <c:pt idx="40905">
                  <c:v>18</c:v>
                </c:pt>
                <c:pt idx="40906">
                  <c:v>18</c:v>
                </c:pt>
                <c:pt idx="40907">
                  <c:v>18</c:v>
                </c:pt>
                <c:pt idx="40908">
                  <c:v>18</c:v>
                </c:pt>
                <c:pt idx="40909">
                  <c:v>18</c:v>
                </c:pt>
                <c:pt idx="40910">
                  <c:v>18</c:v>
                </c:pt>
                <c:pt idx="40911">
                  <c:v>18</c:v>
                </c:pt>
                <c:pt idx="40912">
                  <c:v>18</c:v>
                </c:pt>
                <c:pt idx="40913">
                  <c:v>18</c:v>
                </c:pt>
                <c:pt idx="40914">
                  <c:v>18</c:v>
                </c:pt>
                <c:pt idx="40915">
                  <c:v>18</c:v>
                </c:pt>
                <c:pt idx="40916">
                  <c:v>18</c:v>
                </c:pt>
                <c:pt idx="40917">
                  <c:v>18</c:v>
                </c:pt>
                <c:pt idx="40918">
                  <c:v>18</c:v>
                </c:pt>
                <c:pt idx="40919">
                  <c:v>18</c:v>
                </c:pt>
                <c:pt idx="40920">
                  <c:v>18</c:v>
                </c:pt>
                <c:pt idx="40921">
                  <c:v>18</c:v>
                </c:pt>
                <c:pt idx="40922">
                  <c:v>18</c:v>
                </c:pt>
                <c:pt idx="40923">
                  <c:v>18</c:v>
                </c:pt>
                <c:pt idx="40924">
                  <c:v>18</c:v>
                </c:pt>
                <c:pt idx="40925">
                  <c:v>18</c:v>
                </c:pt>
                <c:pt idx="40926">
                  <c:v>18</c:v>
                </c:pt>
                <c:pt idx="40927">
                  <c:v>18</c:v>
                </c:pt>
                <c:pt idx="40928">
                  <c:v>18</c:v>
                </c:pt>
                <c:pt idx="40929">
                  <c:v>18</c:v>
                </c:pt>
                <c:pt idx="40930">
                  <c:v>18</c:v>
                </c:pt>
                <c:pt idx="40931">
                  <c:v>18</c:v>
                </c:pt>
                <c:pt idx="40932">
                  <c:v>18</c:v>
                </c:pt>
                <c:pt idx="40933">
                  <c:v>18</c:v>
                </c:pt>
                <c:pt idx="40934">
                  <c:v>18</c:v>
                </c:pt>
                <c:pt idx="40935">
                  <c:v>18</c:v>
                </c:pt>
                <c:pt idx="40936">
                  <c:v>18</c:v>
                </c:pt>
                <c:pt idx="40937">
                  <c:v>18</c:v>
                </c:pt>
                <c:pt idx="40938">
                  <c:v>18</c:v>
                </c:pt>
                <c:pt idx="40939">
                  <c:v>18</c:v>
                </c:pt>
                <c:pt idx="40940">
                  <c:v>18</c:v>
                </c:pt>
                <c:pt idx="40941">
                  <c:v>18</c:v>
                </c:pt>
                <c:pt idx="40942">
                  <c:v>18</c:v>
                </c:pt>
                <c:pt idx="40943">
                  <c:v>18</c:v>
                </c:pt>
                <c:pt idx="40944">
                  <c:v>18</c:v>
                </c:pt>
                <c:pt idx="40945">
                  <c:v>18</c:v>
                </c:pt>
                <c:pt idx="40946">
                  <c:v>18</c:v>
                </c:pt>
                <c:pt idx="40947">
                  <c:v>18</c:v>
                </c:pt>
                <c:pt idx="40948">
                  <c:v>18</c:v>
                </c:pt>
                <c:pt idx="40949">
                  <c:v>18</c:v>
                </c:pt>
                <c:pt idx="40950">
                  <c:v>18</c:v>
                </c:pt>
                <c:pt idx="40951">
                  <c:v>18</c:v>
                </c:pt>
                <c:pt idx="40952">
                  <c:v>18</c:v>
                </c:pt>
                <c:pt idx="40953">
                  <c:v>18</c:v>
                </c:pt>
                <c:pt idx="40954">
                  <c:v>18</c:v>
                </c:pt>
                <c:pt idx="40955">
                  <c:v>18</c:v>
                </c:pt>
                <c:pt idx="40956">
                  <c:v>18</c:v>
                </c:pt>
                <c:pt idx="40957">
                  <c:v>18</c:v>
                </c:pt>
                <c:pt idx="40958">
                  <c:v>18</c:v>
                </c:pt>
                <c:pt idx="40959">
                  <c:v>18</c:v>
                </c:pt>
                <c:pt idx="40960">
                  <c:v>18</c:v>
                </c:pt>
                <c:pt idx="40961">
                  <c:v>18</c:v>
                </c:pt>
                <c:pt idx="40962">
                  <c:v>18</c:v>
                </c:pt>
                <c:pt idx="40963">
                  <c:v>18</c:v>
                </c:pt>
                <c:pt idx="40964">
                  <c:v>18</c:v>
                </c:pt>
                <c:pt idx="40965">
                  <c:v>18</c:v>
                </c:pt>
                <c:pt idx="40966">
                  <c:v>18</c:v>
                </c:pt>
                <c:pt idx="40967">
                  <c:v>18</c:v>
                </c:pt>
                <c:pt idx="40968">
                  <c:v>18</c:v>
                </c:pt>
                <c:pt idx="40969">
                  <c:v>18</c:v>
                </c:pt>
                <c:pt idx="40970">
                  <c:v>18</c:v>
                </c:pt>
                <c:pt idx="40971">
                  <c:v>18</c:v>
                </c:pt>
                <c:pt idx="40972">
                  <c:v>18</c:v>
                </c:pt>
                <c:pt idx="40973">
                  <c:v>18</c:v>
                </c:pt>
                <c:pt idx="40974">
                  <c:v>18</c:v>
                </c:pt>
                <c:pt idx="40975">
                  <c:v>18</c:v>
                </c:pt>
                <c:pt idx="40976">
                  <c:v>18</c:v>
                </c:pt>
                <c:pt idx="40977">
                  <c:v>18</c:v>
                </c:pt>
                <c:pt idx="40978">
                  <c:v>18</c:v>
                </c:pt>
                <c:pt idx="40979">
                  <c:v>18</c:v>
                </c:pt>
                <c:pt idx="40980">
                  <c:v>18</c:v>
                </c:pt>
                <c:pt idx="40981">
                  <c:v>18</c:v>
                </c:pt>
                <c:pt idx="40982">
                  <c:v>18</c:v>
                </c:pt>
                <c:pt idx="40983">
                  <c:v>18</c:v>
                </c:pt>
                <c:pt idx="40984">
                  <c:v>18</c:v>
                </c:pt>
                <c:pt idx="40985">
                  <c:v>18</c:v>
                </c:pt>
                <c:pt idx="40986">
                  <c:v>18</c:v>
                </c:pt>
                <c:pt idx="40987">
                  <c:v>18</c:v>
                </c:pt>
                <c:pt idx="40988">
                  <c:v>18</c:v>
                </c:pt>
                <c:pt idx="40989">
                  <c:v>18</c:v>
                </c:pt>
                <c:pt idx="40990">
                  <c:v>18</c:v>
                </c:pt>
                <c:pt idx="40991">
                  <c:v>18</c:v>
                </c:pt>
                <c:pt idx="40992">
                  <c:v>18</c:v>
                </c:pt>
                <c:pt idx="40993">
                  <c:v>18</c:v>
                </c:pt>
                <c:pt idx="40994">
                  <c:v>18</c:v>
                </c:pt>
                <c:pt idx="40995">
                  <c:v>18</c:v>
                </c:pt>
                <c:pt idx="40996">
                  <c:v>18</c:v>
                </c:pt>
                <c:pt idx="40997">
                  <c:v>18</c:v>
                </c:pt>
                <c:pt idx="40998">
                  <c:v>18</c:v>
                </c:pt>
                <c:pt idx="40999">
                  <c:v>18</c:v>
                </c:pt>
                <c:pt idx="41000">
                  <c:v>18</c:v>
                </c:pt>
                <c:pt idx="41001">
                  <c:v>18</c:v>
                </c:pt>
                <c:pt idx="41002">
                  <c:v>18</c:v>
                </c:pt>
                <c:pt idx="41003">
                  <c:v>18</c:v>
                </c:pt>
                <c:pt idx="41004">
                  <c:v>18</c:v>
                </c:pt>
                <c:pt idx="41005">
                  <c:v>18</c:v>
                </c:pt>
                <c:pt idx="41006">
                  <c:v>18</c:v>
                </c:pt>
                <c:pt idx="41007">
                  <c:v>18</c:v>
                </c:pt>
                <c:pt idx="41008">
                  <c:v>18</c:v>
                </c:pt>
                <c:pt idx="41009">
                  <c:v>18</c:v>
                </c:pt>
                <c:pt idx="41010">
                  <c:v>18</c:v>
                </c:pt>
                <c:pt idx="41011">
                  <c:v>18</c:v>
                </c:pt>
                <c:pt idx="41012">
                  <c:v>18</c:v>
                </c:pt>
                <c:pt idx="41013">
                  <c:v>18</c:v>
                </c:pt>
                <c:pt idx="41014">
                  <c:v>18</c:v>
                </c:pt>
                <c:pt idx="41015">
                  <c:v>18</c:v>
                </c:pt>
                <c:pt idx="41016">
                  <c:v>18</c:v>
                </c:pt>
                <c:pt idx="41017">
                  <c:v>18</c:v>
                </c:pt>
                <c:pt idx="41018">
                  <c:v>18</c:v>
                </c:pt>
                <c:pt idx="41019">
                  <c:v>18</c:v>
                </c:pt>
                <c:pt idx="41020">
                  <c:v>18</c:v>
                </c:pt>
                <c:pt idx="41021">
                  <c:v>18</c:v>
                </c:pt>
                <c:pt idx="41022">
                  <c:v>18</c:v>
                </c:pt>
                <c:pt idx="41023">
                  <c:v>18</c:v>
                </c:pt>
                <c:pt idx="41024">
                  <c:v>18</c:v>
                </c:pt>
                <c:pt idx="41025">
                  <c:v>18</c:v>
                </c:pt>
                <c:pt idx="41026">
                  <c:v>18</c:v>
                </c:pt>
                <c:pt idx="41027">
                  <c:v>18</c:v>
                </c:pt>
                <c:pt idx="41028">
                  <c:v>18</c:v>
                </c:pt>
                <c:pt idx="41029">
                  <c:v>18</c:v>
                </c:pt>
                <c:pt idx="41030">
                  <c:v>18</c:v>
                </c:pt>
                <c:pt idx="41031">
                  <c:v>18</c:v>
                </c:pt>
                <c:pt idx="41032">
                  <c:v>18</c:v>
                </c:pt>
                <c:pt idx="41033">
                  <c:v>18</c:v>
                </c:pt>
                <c:pt idx="41034">
                  <c:v>18</c:v>
                </c:pt>
                <c:pt idx="41035">
                  <c:v>18</c:v>
                </c:pt>
                <c:pt idx="41036">
                  <c:v>18</c:v>
                </c:pt>
                <c:pt idx="41037">
                  <c:v>18</c:v>
                </c:pt>
                <c:pt idx="41038">
                  <c:v>18</c:v>
                </c:pt>
                <c:pt idx="41039">
                  <c:v>18</c:v>
                </c:pt>
                <c:pt idx="41040">
                  <c:v>18</c:v>
                </c:pt>
                <c:pt idx="41041">
                  <c:v>18</c:v>
                </c:pt>
                <c:pt idx="41042">
                  <c:v>18</c:v>
                </c:pt>
                <c:pt idx="41043">
                  <c:v>18</c:v>
                </c:pt>
                <c:pt idx="41044">
                  <c:v>18</c:v>
                </c:pt>
                <c:pt idx="41045">
                  <c:v>18</c:v>
                </c:pt>
                <c:pt idx="41046">
                  <c:v>18</c:v>
                </c:pt>
                <c:pt idx="41047">
                  <c:v>18</c:v>
                </c:pt>
                <c:pt idx="41048">
                  <c:v>18</c:v>
                </c:pt>
                <c:pt idx="41049">
                  <c:v>18</c:v>
                </c:pt>
                <c:pt idx="41050">
                  <c:v>18</c:v>
                </c:pt>
                <c:pt idx="41051">
                  <c:v>18</c:v>
                </c:pt>
                <c:pt idx="41052">
                  <c:v>18</c:v>
                </c:pt>
                <c:pt idx="41053">
                  <c:v>18</c:v>
                </c:pt>
                <c:pt idx="41054">
                  <c:v>18</c:v>
                </c:pt>
                <c:pt idx="41055">
                  <c:v>18</c:v>
                </c:pt>
                <c:pt idx="41056">
                  <c:v>18</c:v>
                </c:pt>
                <c:pt idx="41057">
                  <c:v>18</c:v>
                </c:pt>
                <c:pt idx="41058">
                  <c:v>18</c:v>
                </c:pt>
                <c:pt idx="41059">
                  <c:v>18</c:v>
                </c:pt>
                <c:pt idx="41060">
                  <c:v>18</c:v>
                </c:pt>
                <c:pt idx="41061">
                  <c:v>18</c:v>
                </c:pt>
                <c:pt idx="41062">
                  <c:v>18</c:v>
                </c:pt>
                <c:pt idx="41063">
                  <c:v>18</c:v>
                </c:pt>
                <c:pt idx="41064">
                  <c:v>18</c:v>
                </c:pt>
                <c:pt idx="41065">
                  <c:v>18</c:v>
                </c:pt>
                <c:pt idx="41066">
                  <c:v>18</c:v>
                </c:pt>
                <c:pt idx="41067">
                  <c:v>18</c:v>
                </c:pt>
                <c:pt idx="41068">
                  <c:v>18</c:v>
                </c:pt>
                <c:pt idx="41069">
                  <c:v>18</c:v>
                </c:pt>
                <c:pt idx="41070">
                  <c:v>18</c:v>
                </c:pt>
                <c:pt idx="41071">
                  <c:v>18</c:v>
                </c:pt>
                <c:pt idx="41072">
                  <c:v>18</c:v>
                </c:pt>
                <c:pt idx="41073">
                  <c:v>18</c:v>
                </c:pt>
                <c:pt idx="41074">
                  <c:v>18</c:v>
                </c:pt>
                <c:pt idx="41075">
                  <c:v>18</c:v>
                </c:pt>
                <c:pt idx="41076">
                  <c:v>18</c:v>
                </c:pt>
                <c:pt idx="41077">
                  <c:v>18</c:v>
                </c:pt>
                <c:pt idx="41078">
                  <c:v>18</c:v>
                </c:pt>
                <c:pt idx="41079">
                  <c:v>18</c:v>
                </c:pt>
                <c:pt idx="41080">
                  <c:v>18</c:v>
                </c:pt>
                <c:pt idx="41081">
                  <c:v>18</c:v>
                </c:pt>
                <c:pt idx="41082">
                  <c:v>18</c:v>
                </c:pt>
                <c:pt idx="41083">
                  <c:v>18</c:v>
                </c:pt>
                <c:pt idx="41084">
                  <c:v>18</c:v>
                </c:pt>
                <c:pt idx="41085">
                  <c:v>18</c:v>
                </c:pt>
                <c:pt idx="41086">
                  <c:v>18</c:v>
                </c:pt>
                <c:pt idx="41087">
                  <c:v>18</c:v>
                </c:pt>
                <c:pt idx="41088">
                  <c:v>18</c:v>
                </c:pt>
                <c:pt idx="41089">
                  <c:v>18</c:v>
                </c:pt>
                <c:pt idx="41090">
                  <c:v>18</c:v>
                </c:pt>
                <c:pt idx="41091">
                  <c:v>18</c:v>
                </c:pt>
                <c:pt idx="41092">
                  <c:v>18</c:v>
                </c:pt>
                <c:pt idx="41093">
                  <c:v>18</c:v>
                </c:pt>
                <c:pt idx="41094">
                  <c:v>18</c:v>
                </c:pt>
                <c:pt idx="41095">
                  <c:v>18</c:v>
                </c:pt>
                <c:pt idx="41096">
                  <c:v>18</c:v>
                </c:pt>
                <c:pt idx="41097">
                  <c:v>18</c:v>
                </c:pt>
                <c:pt idx="41098">
                  <c:v>18</c:v>
                </c:pt>
                <c:pt idx="41099">
                  <c:v>18</c:v>
                </c:pt>
                <c:pt idx="41100">
                  <c:v>18</c:v>
                </c:pt>
                <c:pt idx="41101">
                  <c:v>18</c:v>
                </c:pt>
                <c:pt idx="41102">
                  <c:v>18</c:v>
                </c:pt>
                <c:pt idx="41103">
                  <c:v>18</c:v>
                </c:pt>
                <c:pt idx="41104">
                  <c:v>18</c:v>
                </c:pt>
                <c:pt idx="41105">
                  <c:v>18</c:v>
                </c:pt>
                <c:pt idx="41106">
                  <c:v>18</c:v>
                </c:pt>
                <c:pt idx="41107">
                  <c:v>18</c:v>
                </c:pt>
                <c:pt idx="41108">
                  <c:v>18</c:v>
                </c:pt>
                <c:pt idx="41109">
                  <c:v>18</c:v>
                </c:pt>
                <c:pt idx="41110">
                  <c:v>18</c:v>
                </c:pt>
                <c:pt idx="41111">
                  <c:v>18</c:v>
                </c:pt>
                <c:pt idx="41112">
                  <c:v>18</c:v>
                </c:pt>
                <c:pt idx="41113">
                  <c:v>18</c:v>
                </c:pt>
                <c:pt idx="41114">
                  <c:v>18</c:v>
                </c:pt>
                <c:pt idx="41115">
                  <c:v>18</c:v>
                </c:pt>
                <c:pt idx="41116">
                  <c:v>18</c:v>
                </c:pt>
                <c:pt idx="41117">
                  <c:v>18</c:v>
                </c:pt>
                <c:pt idx="41118">
                  <c:v>18</c:v>
                </c:pt>
                <c:pt idx="41119">
                  <c:v>18</c:v>
                </c:pt>
                <c:pt idx="41120">
                  <c:v>18</c:v>
                </c:pt>
                <c:pt idx="41121">
                  <c:v>18</c:v>
                </c:pt>
                <c:pt idx="41122">
                  <c:v>18</c:v>
                </c:pt>
                <c:pt idx="41123">
                  <c:v>18</c:v>
                </c:pt>
                <c:pt idx="41124">
                  <c:v>18</c:v>
                </c:pt>
                <c:pt idx="41125">
                  <c:v>18</c:v>
                </c:pt>
                <c:pt idx="41126">
                  <c:v>18</c:v>
                </c:pt>
                <c:pt idx="41127">
                  <c:v>18</c:v>
                </c:pt>
                <c:pt idx="41128">
                  <c:v>18</c:v>
                </c:pt>
                <c:pt idx="41129">
                  <c:v>18</c:v>
                </c:pt>
                <c:pt idx="41130">
                  <c:v>18</c:v>
                </c:pt>
                <c:pt idx="41131">
                  <c:v>18</c:v>
                </c:pt>
                <c:pt idx="41132">
                  <c:v>18</c:v>
                </c:pt>
                <c:pt idx="41133">
                  <c:v>18</c:v>
                </c:pt>
                <c:pt idx="41134">
                  <c:v>18</c:v>
                </c:pt>
                <c:pt idx="41135">
                  <c:v>18</c:v>
                </c:pt>
                <c:pt idx="41136">
                  <c:v>18</c:v>
                </c:pt>
                <c:pt idx="41137">
                  <c:v>18</c:v>
                </c:pt>
                <c:pt idx="41138">
                  <c:v>18</c:v>
                </c:pt>
                <c:pt idx="41139">
                  <c:v>18</c:v>
                </c:pt>
                <c:pt idx="41140">
                  <c:v>18</c:v>
                </c:pt>
                <c:pt idx="41141">
                  <c:v>18</c:v>
                </c:pt>
                <c:pt idx="41142">
                  <c:v>18</c:v>
                </c:pt>
                <c:pt idx="41143">
                  <c:v>18</c:v>
                </c:pt>
                <c:pt idx="41144">
                  <c:v>18</c:v>
                </c:pt>
                <c:pt idx="41145">
                  <c:v>18</c:v>
                </c:pt>
                <c:pt idx="41146">
                  <c:v>18</c:v>
                </c:pt>
                <c:pt idx="41147">
                  <c:v>18</c:v>
                </c:pt>
                <c:pt idx="41148">
                  <c:v>18</c:v>
                </c:pt>
                <c:pt idx="41149">
                  <c:v>18</c:v>
                </c:pt>
                <c:pt idx="41150">
                  <c:v>18</c:v>
                </c:pt>
                <c:pt idx="41151">
                  <c:v>18</c:v>
                </c:pt>
                <c:pt idx="41152">
                  <c:v>18</c:v>
                </c:pt>
                <c:pt idx="41153">
                  <c:v>18</c:v>
                </c:pt>
                <c:pt idx="41154">
                  <c:v>18</c:v>
                </c:pt>
                <c:pt idx="41155">
                  <c:v>18</c:v>
                </c:pt>
                <c:pt idx="41156">
                  <c:v>18</c:v>
                </c:pt>
                <c:pt idx="41157">
                  <c:v>18</c:v>
                </c:pt>
                <c:pt idx="41158">
                  <c:v>18</c:v>
                </c:pt>
                <c:pt idx="41159">
                  <c:v>18</c:v>
                </c:pt>
                <c:pt idx="41160">
                  <c:v>18</c:v>
                </c:pt>
                <c:pt idx="41161">
                  <c:v>18</c:v>
                </c:pt>
                <c:pt idx="41162">
                  <c:v>18</c:v>
                </c:pt>
                <c:pt idx="41163">
                  <c:v>18</c:v>
                </c:pt>
                <c:pt idx="41164">
                  <c:v>18</c:v>
                </c:pt>
                <c:pt idx="41165">
                  <c:v>18</c:v>
                </c:pt>
                <c:pt idx="41166">
                  <c:v>18</c:v>
                </c:pt>
                <c:pt idx="41167">
                  <c:v>18</c:v>
                </c:pt>
                <c:pt idx="41168">
                  <c:v>18</c:v>
                </c:pt>
                <c:pt idx="41169">
                  <c:v>18</c:v>
                </c:pt>
                <c:pt idx="41170">
                  <c:v>18</c:v>
                </c:pt>
                <c:pt idx="41171">
                  <c:v>18</c:v>
                </c:pt>
                <c:pt idx="41172">
                  <c:v>18</c:v>
                </c:pt>
                <c:pt idx="41173">
                  <c:v>18</c:v>
                </c:pt>
                <c:pt idx="41174">
                  <c:v>18</c:v>
                </c:pt>
                <c:pt idx="41175">
                  <c:v>18</c:v>
                </c:pt>
                <c:pt idx="41176">
                  <c:v>18</c:v>
                </c:pt>
                <c:pt idx="41177">
                  <c:v>18</c:v>
                </c:pt>
                <c:pt idx="41178">
                  <c:v>18</c:v>
                </c:pt>
                <c:pt idx="41179">
                  <c:v>18</c:v>
                </c:pt>
                <c:pt idx="41180">
                  <c:v>18</c:v>
                </c:pt>
                <c:pt idx="41181">
                  <c:v>18</c:v>
                </c:pt>
                <c:pt idx="41182">
                  <c:v>18</c:v>
                </c:pt>
                <c:pt idx="41183">
                  <c:v>18</c:v>
                </c:pt>
                <c:pt idx="41184">
                  <c:v>18</c:v>
                </c:pt>
                <c:pt idx="41185">
                  <c:v>18</c:v>
                </c:pt>
                <c:pt idx="41186">
                  <c:v>18</c:v>
                </c:pt>
                <c:pt idx="41187">
                  <c:v>18</c:v>
                </c:pt>
                <c:pt idx="41188">
                  <c:v>18</c:v>
                </c:pt>
                <c:pt idx="41189">
                  <c:v>18</c:v>
                </c:pt>
                <c:pt idx="41190">
                  <c:v>18</c:v>
                </c:pt>
                <c:pt idx="41191">
                  <c:v>18</c:v>
                </c:pt>
                <c:pt idx="41192">
                  <c:v>18</c:v>
                </c:pt>
                <c:pt idx="41193">
                  <c:v>18</c:v>
                </c:pt>
                <c:pt idx="41194">
                  <c:v>18</c:v>
                </c:pt>
                <c:pt idx="41195">
                  <c:v>18</c:v>
                </c:pt>
                <c:pt idx="41196">
                  <c:v>18</c:v>
                </c:pt>
                <c:pt idx="41197">
                  <c:v>18</c:v>
                </c:pt>
                <c:pt idx="41198">
                  <c:v>18</c:v>
                </c:pt>
                <c:pt idx="41199">
                  <c:v>18</c:v>
                </c:pt>
                <c:pt idx="41200">
                  <c:v>18</c:v>
                </c:pt>
                <c:pt idx="41201">
                  <c:v>18</c:v>
                </c:pt>
                <c:pt idx="41202">
                  <c:v>18</c:v>
                </c:pt>
                <c:pt idx="41203">
                  <c:v>18</c:v>
                </c:pt>
                <c:pt idx="41204">
                  <c:v>18</c:v>
                </c:pt>
                <c:pt idx="41205">
                  <c:v>18</c:v>
                </c:pt>
                <c:pt idx="41206">
                  <c:v>18</c:v>
                </c:pt>
                <c:pt idx="41207">
                  <c:v>18</c:v>
                </c:pt>
                <c:pt idx="41208">
                  <c:v>18</c:v>
                </c:pt>
                <c:pt idx="41209">
                  <c:v>18</c:v>
                </c:pt>
                <c:pt idx="41210">
                  <c:v>18</c:v>
                </c:pt>
                <c:pt idx="41211">
                  <c:v>18</c:v>
                </c:pt>
                <c:pt idx="41212">
                  <c:v>18</c:v>
                </c:pt>
                <c:pt idx="41213">
                  <c:v>18</c:v>
                </c:pt>
                <c:pt idx="41214">
                  <c:v>18</c:v>
                </c:pt>
                <c:pt idx="41215">
                  <c:v>18</c:v>
                </c:pt>
                <c:pt idx="41216">
                  <c:v>18</c:v>
                </c:pt>
                <c:pt idx="41217">
                  <c:v>18</c:v>
                </c:pt>
                <c:pt idx="41218">
                  <c:v>18</c:v>
                </c:pt>
                <c:pt idx="41219">
                  <c:v>18</c:v>
                </c:pt>
                <c:pt idx="41220">
                  <c:v>18</c:v>
                </c:pt>
                <c:pt idx="41221">
                  <c:v>18</c:v>
                </c:pt>
                <c:pt idx="41222">
                  <c:v>18</c:v>
                </c:pt>
                <c:pt idx="41223">
                  <c:v>18</c:v>
                </c:pt>
                <c:pt idx="41224">
                  <c:v>18</c:v>
                </c:pt>
                <c:pt idx="41225">
                  <c:v>18</c:v>
                </c:pt>
                <c:pt idx="41226">
                  <c:v>18</c:v>
                </c:pt>
                <c:pt idx="41227">
                  <c:v>18</c:v>
                </c:pt>
                <c:pt idx="41228">
                  <c:v>18</c:v>
                </c:pt>
                <c:pt idx="41229">
                  <c:v>18</c:v>
                </c:pt>
                <c:pt idx="41230">
                  <c:v>18</c:v>
                </c:pt>
                <c:pt idx="41231">
                  <c:v>18</c:v>
                </c:pt>
                <c:pt idx="41232">
                  <c:v>18</c:v>
                </c:pt>
                <c:pt idx="41233">
                  <c:v>18</c:v>
                </c:pt>
                <c:pt idx="41234">
                  <c:v>18</c:v>
                </c:pt>
                <c:pt idx="41235">
                  <c:v>18</c:v>
                </c:pt>
                <c:pt idx="41236">
                  <c:v>18</c:v>
                </c:pt>
                <c:pt idx="41237">
                  <c:v>18</c:v>
                </c:pt>
                <c:pt idx="41238">
                  <c:v>18</c:v>
                </c:pt>
                <c:pt idx="41239">
                  <c:v>18</c:v>
                </c:pt>
                <c:pt idx="41240">
                  <c:v>18</c:v>
                </c:pt>
                <c:pt idx="41241">
                  <c:v>18</c:v>
                </c:pt>
                <c:pt idx="41242">
                  <c:v>18</c:v>
                </c:pt>
                <c:pt idx="41243">
                  <c:v>18</c:v>
                </c:pt>
                <c:pt idx="41244">
                  <c:v>18</c:v>
                </c:pt>
                <c:pt idx="41245">
                  <c:v>18</c:v>
                </c:pt>
                <c:pt idx="41246">
                  <c:v>18</c:v>
                </c:pt>
                <c:pt idx="41247">
                  <c:v>18</c:v>
                </c:pt>
                <c:pt idx="41248">
                  <c:v>18</c:v>
                </c:pt>
                <c:pt idx="41249">
                  <c:v>18</c:v>
                </c:pt>
                <c:pt idx="41250">
                  <c:v>18</c:v>
                </c:pt>
                <c:pt idx="41251">
                  <c:v>18</c:v>
                </c:pt>
                <c:pt idx="41252">
                  <c:v>18</c:v>
                </c:pt>
                <c:pt idx="41253">
                  <c:v>18</c:v>
                </c:pt>
                <c:pt idx="41254">
                  <c:v>18</c:v>
                </c:pt>
                <c:pt idx="41255">
                  <c:v>18</c:v>
                </c:pt>
                <c:pt idx="41256">
                  <c:v>18</c:v>
                </c:pt>
                <c:pt idx="41257">
                  <c:v>18</c:v>
                </c:pt>
                <c:pt idx="41258">
                  <c:v>18</c:v>
                </c:pt>
                <c:pt idx="41259">
                  <c:v>18</c:v>
                </c:pt>
                <c:pt idx="41260">
                  <c:v>18</c:v>
                </c:pt>
                <c:pt idx="41261">
                  <c:v>18</c:v>
                </c:pt>
                <c:pt idx="41262">
                  <c:v>18</c:v>
                </c:pt>
                <c:pt idx="41263">
                  <c:v>18</c:v>
                </c:pt>
                <c:pt idx="41264">
                  <c:v>18</c:v>
                </c:pt>
                <c:pt idx="41265">
                  <c:v>18</c:v>
                </c:pt>
                <c:pt idx="41266">
                  <c:v>18</c:v>
                </c:pt>
                <c:pt idx="41267">
                  <c:v>18</c:v>
                </c:pt>
                <c:pt idx="41268">
                  <c:v>18</c:v>
                </c:pt>
                <c:pt idx="41269">
                  <c:v>18</c:v>
                </c:pt>
                <c:pt idx="41270">
                  <c:v>18</c:v>
                </c:pt>
                <c:pt idx="41271">
                  <c:v>18</c:v>
                </c:pt>
                <c:pt idx="41272">
                  <c:v>18</c:v>
                </c:pt>
                <c:pt idx="41273">
                  <c:v>18</c:v>
                </c:pt>
                <c:pt idx="41274">
                  <c:v>18</c:v>
                </c:pt>
                <c:pt idx="41275">
                  <c:v>18</c:v>
                </c:pt>
                <c:pt idx="41276">
                  <c:v>18</c:v>
                </c:pt>
                <c:pt idx="41277">
                  <c:v>18</c:v>
                </c:pt>
                <c:pt idx="41278">
                  <c:v>18</c:v>
                </c:pt>
                <c:pt idx="41279">
                  <c:v>18</c:v>
                </c:pt>
                <c:pt idx="41280">
                  <c:v>18</c:v>
                </c:pt>
                <c:pt idx="41281">
                  <c:v>18</c:v>
                </c:pt>
                <c:pt idx="41282">
                  <c:v>18</c:v>
                </c:pt>
                <c:pt idx="41283">
                  <c:v>18</c:v>
                </c:pt>
                <c:pt idx="41284">
                  <c:v>18</c:v>
                </c:pt>
                <c:pt idx="41285">
                  <c:v>18</c:v>
                </c:pt>
                <c:pt idx="41286">
                  <c:v>18</c:v>
                </c:pt>
                <c:pt idx="41287">
                  <c:v>18</c:v>
                </c:pt>
                <c:pt idx="41288">
                  <c:v>18</c:v>
                </c:pt>
                <c:pt idx="41289">
                  <c:v>18</c:v>
                </c:pt>
                <c:pt idx="41290">
                  <c:v>18</c:v>
                </c:pt>
                <c:pt idx="41291">
                  <c:v>18</c:v>
                </c:pt>
                <c:pt idx="41292">
                  <c:v>18</c:v>
                </c:pt>
                <c:pt idx="41293">
                  <c:v>18</c:v>
                </c:pt>
                <c:pt idx="41294">
                  <c:v>18</c:v>
                </c:pt>
                <c:pt idx="41295">
                  <c:v>18</c:v>
                </c:pt>
                <c:pt idx="41296">
                  <c:v>18</c:v>
                </c:pt>
                <c:pt idx="41297">
                  <c:v>18</c:v>
                </c:pt>
                <c:pt idx="41298">
                  <c:v>18</c:v>
                </c:pt>
                <c:pt idx="41299">
                  <c:v>18</c:v>
                </c:pt>
                <c:pt idx="41300">
                  <c:v>18</c:v>
                </c:pt>
                <c:pt idx="41301">
                  <c:v>18</c:v>
                </c:pt>
                <c:pt idx="41302">
                  <c:v>18</c:v>
                </c:pt>
                <c:pt idx="41303">
                  <c:v>18</c:v>
                </c:pt>
                <c:pt idx="41304">
                  <c:v>18</c:v>
                </c:pt>
                <c:pt idx="41305">
                  <c:v>18</c:v>
                </c:pt>
                <c:pt idx="41306">
                  <c:v>18</c:v>
                </c:pt>
                <c:pt idx="41307">
                  <c:v>18</c:v>
                </c:pt>
                <c:pt idx="41308">
                  <c:v>18</c:v>
                </c:pt>
                <c:pt idx="41309">
                  <c:v>18</c:v>
                </c:pt>
                <c:pt idx="41310">
                  <c:v>18</c:v>
                </c:pt>
                <c:pt idx="41311">
                  <c:v>18</c:v>
                </c:pt>
                <c:pt idx="41312">
                  <c:v>18</c:v>
                </c:pt>
                <c:pt idx="41313">
                  <c:v>18</c:v>
                </c:pt>
                <c:pt idx="41314">
                  <c:v>18</c:v>
                </c:pt>
                <c:pt idx="41315">
                  <c:v>18</c:v>
                </c:pt>
                <c:pt idx="41316">
                  <c:v>18</c:v>
                </c:pt>
                <c:pt idx="41317">
                  <c:v>18</c:v>
                </c:pt>
                <c:pt idx="41318">
                  <c:v>18</c:v>
                </c:pt>
                <c:pt idx="41319">
                  <c:v>18</c:v>
                </c:pt>
                <c:pt idx="41320">
                  <c:v>18</c:v>
                </c:pt>
                <c:pt idx="41321">
                  <c:v>18</c:v>
                </c:pt>
                <c:pt idx="41322">
                  <c:v>18</c:v>
                </c:pt>
                <c:pt idx="41323">
                  <c:v>18</c:v>
                </c:pt>
                <c:pt idx="41324">
                  <c:v>18</c:v>
                </c:pt>
                <c:pt idx="41325">
                  <c:v>18</c:v>
                </c:pt>
                <c:pt idx="41326">
                  <c:v>18</c:v>
                </c:pt>
                <c:pt idx="41327">
                  <c:v>18</c:v>
                </c:pt>
                <c:pt idx="41328">
                  <c:v>18</c:v>
                </c:pt>
                <c:pt idx="41329">
                  <c:v>18</c:v>
                </c:pt>
                <c:pt idx="41330">
                  <c:v>18</c:v>
                </c:pt>
                <c:pt idx="41331">
                  <c:v>18</c:v>
                </c:pt>
                <c:pt idx="41332">
                  <c:v>18</c:v>
                </c:pt>
                <c:pt idx="41333">
                  <c:v>18</c:v>
                </c:pt>
                <c:pt idx="41334">
                  <c:v>18</c:v>
                </c:pt>
                <c:pt idx="41335">
                  <c:v>18</c:v>
                </c:pt>
                <c:pt idx="41336">
                  <c:v>18</c:v>
                </c:pt>
                <c:pt idx="41337">
                  <c:v>18</c:v>
                </c:pt>
                <c:pt idx="41338">
                  <c:v>18</c:v>
                </c:pt>
                <c:pt idx="41339">
                  <c:v>18</c:v>
                </c:pt>
                <c:pt idx="41340">
                  <c:v>18</c:v>
                </c:pt>
                <c:pt idx="41341">
                  <c:v>18</c:v>
                </c:pt>
                <c:pt idx="41342">
                  <c:v>18</c:v>
                </c:pt>
                <c:pt idx="41343">
                  <c:v>18</c:v>
                </c:pt>
                <c:pt idx="41344">
                  <c:v>18</c:v>
                </c:pt>
                <c:pt idx="41345">
                  <c:v>18</c:v>
                </c:pt>
                <c:pt idx="41346">
                  <c:v>18</c:v>
                </c:pt>
                <c:pt idx="41347">
                  <c:v>18</c:v>
                </c:pt>
                <c:pt idx="41348">
                  <c:v>18</c:v>
                </c:pt>
                <c:pt idx="41349">
                  <c:v>18</c:v>
                </c:pt>
                <c:pt idx="41350">
                  <c:v>18</c:v>
                </c:pt>
                <c:pt idx="41351">
                  <c:v>18</c:v>
                </c:pt>
                <c:pt idx="41352">
                  <c:v>18</c:v>
                </c:pt>
                <c:pt idx="41353">
                  <c:v>18</c:v>
                </c:pt>
                <c:pt idx="41354">
                  <c:v>18</c:v>
                </c:pt>
                <c:pt idx="41355">
                  <c:v>18</c:v>
                </c:pt>
                <c:pt idx="41356">
                  <c:v>18</c:v>
                </c:pt>
                <c:pt idx="41357">
                  <c:v>18</c:v>
                </c:pt>
                <c:pt idx="41358">
                  <c:v>18</c:v>
                </c:pt>
                <c:pt idx="41359">
                  <c:v>18</c:v>
                </c:pt>
                <c:pt idx="41360">
                  <c:v>18</c:v>
                </c:pt>
                <c:pt idx="41361">
                  <c:v>18</c:v>
                </c:pt>
                <c:pt idx="41362">
                  <c:v>18</c:v>
                </c:pt>
                <c:pt idx="41363">
                  <c:v>18</c:v>
                </c:pt>
                <c:pt idx="41364">
                  <c:v>18</c:v>
                </c:pt>
                <c:pt idx="41365">
                  <c:v>18</c:v>
                </c:pt>
                <c:pt idx="41366">
                  <c:v>18</c:v>
                </c:pt>
                <c:pt idx="41367">
                  <c:v>18</c:v>
                </c:pt>
                <c:pt idx="41368">
                  <c:v>18</c:v>
                </c:pt>
                <c:pt idx="41369">
                  <c:v>18</c:v>
                </c:pt>
                <c:pt idx="41370">
                  <c:v>18</c:v>
                </c:pt>
                <c:pt idx="41371">
                  <c:v>18</c:v>
                </c:pt>
                <c:pt idx="41372">
                  <c:v>18</c:v>
                </c:pt>
                <c:pt idx="41373">
                  <c:v>18</c:v>
                </c:pt>
                <c:pt idx="41374">
                  <c:v>18</c:v>
                </c:pt>
                <c:pt idx="41375">
                  <c:v>18</c:v>
                </c:pt>
                <c:pt idx="41376">
                  <c:v>18</c:v>
                </c:pt>
                <c:pt idx="41377">
                  <c:v>18</c:v>
                </c:pt>
                <c:pt idx="41378">
                  <c:v>18</c:v>
                </c:pt>
                <c:pt idx="41379">
                  <c:v>18</c:v>
                </c:pt>
                <c:pt idx="41380">
                  <c:v>18</c:v>
                </c:pt>
                <c:pt idx="41381">
                  <c:v>18</c:v>
                </c:pt>
                <c:pt idx="41382">
                  <c:v>18</c:v>
                </c:pt>
                <c:pt idx="41383">
                  <c:v>18</c:v>
                </c:pt>
                <c:pt idx="41384">
                  <c:v>18</c:v>
                </c:pt>
                <c:pt idx="41385">
                  <c:v>18</c:v>
                </c:pt>
                <c:pt idx="41386">
                  <c:v>18</c:v>
                </c:pt>
                <c:pt idx="41387">
                  <c:v>18</c:v>
                </c:pt>
                <c:pt idx="41388">
                  <c:v>18</c:v>
                </c:pt>
                <c:pt idx="41389">
                  <c:v>18</c:v>
                </c:pt>
                <c:pt idx="41390">
                  <c:v>18</c:v>
                </c:pt>
                <c:pt idx="41391">
                  <c:v>18</c:v>
                </c:pt>
                <c:pt idx="41392">
                  <c:v>18</c:v>
                </c:pt>
                <c:pt idx="41393">
                  <c:v>18</c:v>
                </c:pt>
                <c:pt idx="41394">
                  <c:v>18</c:v>
                </c:pt>
                <c:pt idx="41395">
                  <c:v>18</c:v>
                </c:pt>
                <c:pt idx="41396">
                  <c:v>18</c:v>
                </c:pt>
                <c:pt idx="41397">
                  <c:v>18</c:v>
                </c:pt>
                <c:pt idx="41398">
                  <c:v>18</c:v>
                </c:pt>
                <c:pt idx="41399">
                  <c:v>18</c:v>
                </c:pt>
                <c:pt idx="41400">
                  <c:v>18</c:v>
                </c:pt>
                <c:pt idx="41401">
                  <c:v>18</c:v>
                </c:pt>
                <c:pt idx="41402">
                  <c:v>18</c:v>
                </c:pt>
                <c:pt idx="41403">
                  <c:v>18</c:v>
                </c:pt>
                <c:pt idx="41404">
                  <c:v>18</c:v>
                </c:pt>
                <c:pt idx="41405">
                  <c:v>18</c:v>
                </c:pt>
                <c:pt idx="41406">
                  <c:v>18</c:v>
                </c:pt>
                <c:pt idx="41407">
                  <c:v>18</c:v>
                </c:pt>
                <c:pt idx="41408">
                  <c:v>18</c:v>
                </c:pt>
                <c:pt idx="41409">
                  <c:v>18</c:v>
                </c:pt>
                <c:pt idx="41410">
                  <c:v>18</c:v>
                </c:pt>
                <c:pt idx="41411">
                  <c:v>18</c:v>
                </c:pt>
                <c:pt idx="41412">
                  <c:v>18</c:v>
                </c:pt>
                <c:pt idx="41413">
                  <c:v>18</c:v>
                </c:pt>
                <c:pt idx="41414">
                  <c:v>18</c:v>
                </c:pt>
                <c:pt idx="41415">
                  <c:v>18</c:v>
                </c:pt>
                <c:pt idx="41416">
                  <c:v>18</c:v>
                </c:pt>
                <c:pt idx="41417">
                  <c:v>18</c:v>
                </c:pt>
                <c:pt idx="41418">
                  <c:v>18</c:v>
                </c:pt>
                <c:pt idx="41419">
                  <c:v>18</c:v>
                </c:pt>
                <c:pt idx="41420">
                  <c:v>18</c:v>
                </c:pt>
                <c:pt idx="41421">
                  <c:v>18</c:v>
                </c:pt>
                <c:pt idx="41422">
                  <c:v>18</c:v>
                </c:pt>
                <c:pt idx="41423">
                  <c:v>18</c:v>
                </c:pt>
                <c:pt idx="41424">
                  <c:v>18</c:v>
                </c:pt>
                <c:pt idx="41425">
                  <c:v>18</c:v>
                </c:pt>
                <c:pt idx="41426">
                  <c:v>18</c:v>
                </c:pt>
                <c:pt idx="41427">
                  <c:v>18</c:v>
                </c:pt>
                <c:pt idx="41428">
                  <c:v>18</c:v>
                </c:pt>
                <c:pt idx="41429">
                  <c:v>18</c:v>
                </c:pt>
                <c:pt idx="41430">
                  <c:v>18</c:v>
                </c:pt>
                <c:pt idx="41431">
                  <c:v>18</c:v>
                </c:pt>
                <c:pt idx="41432">
                  <c:v>18</c:v>
                </c:pt>
                <c:pt idx="41433">
                  <c:v>18</c:v>
                </c:pt>
                <c:pt idx="41434">
                  <c:v>18</c:v>
                </c:pt>
                <c:pt idx="41435">
                  <c:v>18</c:v>
                </c:pt>
                <c:pt idx="41436">
                  <c:v>18</c:v>
                </c:pt>
                <c:pt idx="41437">
                  <c:v>18</c:v>
                </c:pt>
                <c:pt idx="41438">
                  <c:v>18</c:v>
                </c:pt>
                <c:pt idx="41439">
                  <c:v>18</c:v>
                </c:pt>
                <c:pt idx="41440">
                  <c:v>18</c:v>
                </c:pt>
                <c:pt idx="41441">
                  <c:v>18</c:v>
                </c:pt>
                <c:pt idx="41442">
                  <c:v>18</c:v>
                </c:pt>
                <c:pt idx="41443">
                  <c:v>18</c:v>
                </c:pt>
                <c:pt idx="41444">
                  <c:v>18</c:v>
                </c:pt>
                <c:pt idx="41445">
                  <c:v>18</c:v>
                </c:pt>
                <c:pt idx="41446">
                  <c:v>18</c:v>
                </c:pt>
                <c:pt idx="41447">
                  <c:v>18</c:v>
                </c:pt>
                <c:pt idx="41448">
                  <c:v>18</c:v>
                </c:pt>
                <c:pt idx="41449">
                  <c:v>18</c:v>
                </c:pt>
                <c:pt idx="41450">
                  <c:v>18</c:v>
                </c:pt>
                <c:pt idx="41451">
                  <c:v>18</c:v>
                </c:pt>
                <c:pt idx="41452">
                  <c:v>18</c:v>
                </c:pt>
                <c:pt idx="41453">
                  <c:v>18</c:v>
                </c:pt>
                <c:pt idx="41454">
                  <c:v>18</c:v>
                </c:pt>
                <c:pt idx="41455">
                  <c:v>18</c:v>
                </c:pt>
                <c:pt idx="41456">
                  <c:v>18</c:v>
                </c:pt>
                <c:pt idx="41457">
                  <c:v>18</c:v>
                </c:pt>
                <c:pt idx="41458">
                  <c:v>18</c:v>
                </c:pt>
                <c:pt idx="41459">
                  <c:v>18</c:v>
                </c:pt>
                <c:pt idx="41460">
                  <c:v>18</c:v>
                </c:pt>
                <c:pt idx="41461">
                  <c:v>18</c:v>
                </c:pt>
                <c:pt idx="41462">
                  <c:v>18</c:v>
                </c:pt>
                <c:pt idx="41463">
                  <c:v>18</c:v>
                </c:pt>
                <c:pt idx="41464">
                  <c:v>18</c:v>
                </c:pt>
                <c:pt idx="41465">
                  <c:v>18</c:v>
                </c:pt>
                <c:pt idx="41466">
                  <c:v>18</c:v>
                </c:pt>
                <c:pt idx="41467">
                  <c:v>18</c:v>
                </c:pt>
                <c:pt idx="41468">
                  <c:v>18</c:v>
                </c:pt>
                <c:pt idx="41469">
                  <c:v>18</c:v>
                </c:pt>
                <c:pt idx="41470">
                  <c:v>18</c:v>
                </c:pt>
                <c:pt idx="41471">
                  <c:v>18</c:v>
                </c:pt>
                <c:pt idx="41472">
                  <c:v>18</c:v>
                </c:pt>
                <c:pt idx="41473">
                  <c:v>18</c:v>
                </c:pt>
                <c:pt idx="41474">
                  <c:v>18</c:v>
                </c:pt>
                <c:pt idx="41475">
                  <c:v>18</c:v>
                </c:pt>
                <c:pt idx="41476">
                  <c:v>18</c:v>
                </c:pt>
                <c:pt idx="41477">
                  <c:v>18</c:v>
                </c:pt>
                <c:pt idx="41478">
                  <c:v>18</c:v>
                </c:pt>
                <c:pt idx="41479">
                  <c:v>18</c:v>
                </c:pt>
                <c:pt idx="41480">
                  <c:v>18</c:v>
                </c:pt>
                <c:pt idx="41481">
                  <c:v>18</c:v>
                </c:pt>
                <c:pt idx="41482">
                  <c:v>18</c:v>
                </c:pt>
                <c:pt idx="41483">
                  <c:v>18</c:v>
                </c:pt>
                <c:pt idx="41484">
                  <c:v>18</c:v>
                </c:pt>
                <c:pt idx="41485">
                  <c:v>18</c:v>
                </c:pt>
                <c:pt idx="41486">
                  <c:v>18</c:v>
                </c:pt>
                <c:pt idx="41487">
                  <c:v>18</c:v>
                </c:pt>
                <c:pt idx="41488">
                  <c:v>18</c:v>
                </c:pt>
                <c:pt idx="41489">
                  <c:v>18</c:v>
                </c:pt>
                <c:pt idx="41490">
                  <c:v>18</c:v>
                </c:pt>
                <c:pt idx="41491">
                  <c:v>18</c:v>
                </c:pt>
                <c:pt idx="41492">
                  <c:v>18</c:v>
                </c:pt>
                <c:pt idx="41493">
                  <c:v>18</c:v>
                </c:pt>
                <c:pt idx="41494">
                  <c:v>18</c:v>
                </c:pt>
                <c:pt idx="41495">
                  <c:v>18</c:v>
                </c:pt>
                <c:pt idx="41496">
                  <c:v>18</c:v>
                </c:pt>
                <c:pt idx="41497">
                  <c:v>18</c:v>
                </c:pt>
                <c:pt idx="41498">
                  <c:v>18</c:v>
                </c:pt>
                <c:pt idx="41499">
                  <c:v>18</c:v>
                </c:pt>
                <c:pt idx="41500">
                  <c:v>18</c:v>
                </c:pt>
                <c:pt idx="41501">
                  <c:v>18</c:v>
                </c:pt>
                <c:pt idx="41502">
                  <c:v>18</c:v>
                </c:pt>
                <c:pt idx="41503">
                  <c:v>18</c:v>
                </c:pt>
                <c:pt idx="41504">
                  <c:v>18</c:v>
                </c:pt>
                <c:pt idx="41505">
                  <c:v>18</c:v>
                </c:pt>
                <c:pt idx="41506">
                  <c:v>18</c:v>
                </c:pt>
                <c:pt idx="41507">
                  <c:v>18</c:v>
                </c:pt>
                <c:pt idx="41508">
                  <c:v>18</c:v>
                </c:pt>
                <c:pt idx="41509">
                  <c:v>18</c:v>
                </c:pt>
                <c:pt idx="41510">
                  <c:v>18</c:v>
                </c:pt>
                <c:pt idx="41511">
                  <c:v>18</c:v>
                </c:pt>
                <c:pt idx="41512">
                  <c:v>18</c:v>
                </c:pt>
                <c:pt idx="41513">
                  <c:v>18</c:v>
                </c:pt>
                <c:pt idx="41514">
                  <c:v>18</c:v>
                </c:pt>
                <c:pt idx="41515">
                  <c:v>18</c:v>
                </c:pt>
                <c:pt idx="41516">
                  <c:v>18</c:v>
                </c:pt>
                <c:pt idx="41517">
                  <c:v>18</c:v>
                </c:pt>
                <c:pt idx="41518">
                  <c:v>18</c:v>
                </c:pt>
                <c:pt idx="41519">
                  <c:v>18</c:v>
                </c:pt>
                <c:pt idx="41520">
                  <c:v>18</c:v>
                </c:pt>
                <c:pt idx="41521">
                  <c:v>18</c:v>
                </c:pt>
                <c:pt idx="41522">
                  <c:v>18</c:v>
                </c:pt>
                <c:pt idx="41523">
                  <c:v>18</c:v>
                </c:pt>
                <c:pt idx="41524">
                  <c:v>18</c:v>
                </c:pt>
                <c:pt idx="41525">
                  <c:v>18</c:v>
                </c:pt>
                <c:pt idx="41526">
                  <c:v>18</c:v>
                </c:pt>
                <c:pt idx="41527">
                  <c:v>18</c:v>
                </c:pt>
                <c:pt idx="41528">
                  <c:v>18</c:v>
                </c:pt>
                <c:pt idx="41529">
                  <c:v>18</c:v>
                </c:pt>
                <c:pt idx="41530">
                  <c:v>18</c:v>
                </c:pt>
                <c:pt idx="41531">
                  <c:v>18</c:v>
                </c:pt>
                <c:pt idx="41532">
                  <c:v>18</c:v>
                </c:pt>
                <c:pt idx="41533">
                  <c:v>18</c:v>
                </c:pt>
                <c:pt idx="41534">
                  <c:v>18</c:v>
                </c:pt>
                <c:pt idx="41535">
                  <c:v>18</c:v>
                </c:pt>
                <c:pt idx="41536">
                  <c:v>18</c:v>
                </c:pt>
                <c:pt idx="41537">
                  <c:v>18</c:v>
                </c:pt>
                <c:pt idx="41538">
                  <c:v>18</c:v>
                </c:pt>
                <c:pt idx="41539">
                  <c:v>18</c:v>
                </c:pt>
                <c:pt idx="41540">
                  <c:v>18</c:v>
                </c:pt>
                <c:pt idx="41541">
                  <c:v>18</c:v>
                </c:pt>
                <c:pt idx="41542">
                  <c:v>18</c:v>
                </c:pt>
                <c:pt idx="41543">
                  <c:v>18</c:v>
                </c:pt>
                <c:pt idx="41544">
                  <c:v>18</c:v>
                </c:pt>
                <c:pt idx="41545">
                  <c:v>18</c:v>
                </c:pt>
                <c:pt idx="41546">
                  <c:v>18</c:v>
                </c:pt>
                <c:pt idx="41547">
                  <c:v>18</c:v>
                </c:pt>
                <c:pt idx="41548">
                  <c:v>18</c:v>
                </c:pt>
                <c:pt idx="41549">
                  <c:v>18</c:v>
                </c:pt>
                <c:pt idx="41550">
                  <c:v>18</c:v>
                </c:pt>
                <c:pt idx="41551">
                  <c:v>18</c:v>
                </c:pt>
                <c:pt idx="41552">
                  <c:v>18</c:v>
                </c:pt>
                <c:pt idx="41553">
                  <c:v>18</c:v>
                </c:pt>
                <c:pt idx="41554">
                  <c:v>18</c:v>
                </c:pt>
                <c:pt idx="41555">
                  <c:v>18</c:v>
                </c:pt>
                <c:pt idx="41556">
                  <c:v>18</c:v>
                </c:pt>
                <c:pt idx="41557">
                  <c:v>18</c:v>
                </c:pt>
                <c:pt idx="41558">
                  <c:v>18</c:v>
                </c:pt>
                <c:pt idx="41559">
                  <c:v>18</c:v>
                </c:pt>
                <c:pt idx="41560">
                  <c:v>18</c:v>
                </c:pt>
                <c:pt idx="41561">
                  <c:v>18</c:v>
                </c:pt>
                <c:pt idx="41562">
                  <c:v>18</c:v>
                </c:pt>
                <c:pt idx="41563">
                  <c:v>18</c:v>
                </c:pt>
                <c:pt idx="41564">
                  <c:v>18</c:v>
                </c:pt>
                <c:pt idx="41565">
                  <c:v>18</c:v>
                </c:pt>
                <c:pt idx="41566">
                  <c:v>18</c:v>
                </c:pt>
                <c:pt idx="41567">
                  <c:v>18</c:v>
                </c:pt>
                <c:pt idx="41568">
                  <c:v>18</c:v>
                </c:pt>
                <c:pt idx="41569">
                  <c:v>18</c:v>
                </c:pt>
                <c:pt idx="41570">
                  <c:v>18</c:v>
                </c:pt>
                <c:pt idx="41571">
                  <c:v>18</c:v>
                </c:pt>
                <c:pt idx="41572">
                  <c:v>18</c:v>
                </c:pt>
                <c:pt idx="41573">
                  <c:v>18</c:v>
                </c:pt>
                <c:pt idx="41574">
                  <c:v>18</c:v>
                </c:pt>
                <c:pt idx="41575">
                  <c:v>18</c:v>
                </c:pt>
                <c:pt idx="41576">
                  <c:v>18</c:v>
                </c:pt>
                <c:pt idx="41577">
                  <c:v>18</c:v>
                </c:pt>
                <c:pt idx="41578">
                  <c:v>18</c:v>
                </c:pt>
                <c:pt idx="41579">
                  <c:v>18</c:v>
                </c:pt>
                <c:pt idx="41580">
                  <c:v>18</c:v>
                </c:pt>
                <c:pt idx="41581">
                  <c:v>18</c:v>
                </c:pt>
                <c:pt idx="41582">
                  <c:v>18</c:v>
                </c:pt>
                <c:pt idx="41583">
                  <c:v>18</c:v>
                </c:pt>
                <c:pt idx="41584">
                  <c:v>18</c:v>
                </c:pt>
                <c:pt idx="41585">
                  <c:v>18</c:v>
                </c:pt>
                <c:pt idx="41586">
                  <c:v>18</c:v>
                </c:pt>
                <c:pt idx="41587">
                  <c:v>18</c:v>
                </c:pt>
                <c:pt idx="41588">
                  <c:v>18</c:v>
                </c:pt>
                <c:pt idx="41589">
                  <c:v>18</c:v>
                </c:pt>
                <c:pt idx="41590">
                  <c:v>18</c:v>
                </c:pt>
                <c:pt idx="41591">
                  <c:v>18</c:v>
                </c:pt>
                <c:pt idx="41592">
                  <c:v>18</c:v>
                </c:pt>
                <c:pt idx="41593">
                  <c:v>18</c:v>
                </c:pt>
                <c:pt idx="41594">
                  <c:v>18</c:v>
                </c:pt>
                <c:pt idx="41595">
                  <c:v>18</c:v>
                </c:pt>
                <c:pt idx="41596">
                  <c:v>18</c:v>
                </c:pt>
                <c:pt idx="41597">
                  <c:v>18</c:v>
                </c:pt>
                <c:pt idx="41598">
                  <c:v>18</c:v>
                </c:pt>
                <c:pt idx="41599">
                  <c:v>18</c:v>
                </c:pt>
                <c:pt idx="41600">
                  <c:v>18</c:v>
                </c:pt>
                <c:pt idx="41601">
                  <c:v>18</c:v>
                </c:pt>
                <c:pt idx="41602">
                  <c:v>18</c:v>
                </c:pt>
                <c:pt idx="41603">
                  <c:v>18</c:v>
                </c:pt>
                <c:pt idx="41604">
                  <c:v>18</c:v>
                </c:pt>
                <c:pt idx="41605">
                  <c:v>18</c:v>
                </c:pt>
                <c:pt idx="41606">
                  <c:v>18</c:v>
                </c:pt>
                <c:pt idx="41607">
                  <c:v>18</c:v>
                </c:pt>
                <c:pt idx="41608">
                  <c:v>18</c:v>
                </c:pt>
                <c:pt idx="41609">
                  <c:v>18</c:v>
                </c:pt>
                <c:pt idx="41610">
                  <c:v>18</c:v>
                </c:pt>
                <c:pt idx="41611">
                  <c:v>18</c:v>
                </c:pt>
                <c:pt idx="41612">
                  <c:v>18</c:v>
                </c:pt>
                <c:pt idx="41613">
                  <c:v>18</c:v>
                </c:pt>
                <c:pt idx="41614">
                  <c:v>18</c:v>
                </c:pt>
                <c:pt idx="41615">
                  <c:v>18</c:v>
                </c:pt>
                <c:pt idx="41616">
                  <c:v>18</c:v>
                </c:pt>
                <c:pt idx="41617">
                  <c:v>18</c:v>
                </c:pt>
                <c:pt idx="41618">
                  <c:v>18</c:v>
                </c:pt>
                <c:pt idx="41619">
                  <c:v>18</c:v>
                </c:pt>
                <c:pt idx="41620">
                  <c:v>18</c:v>
                </c:pt>
                <c:pt idx="41621">
                  <c:v>18</c:v>
                </c:pt>
                <c:pt idx="41622">
                  <c:v>18</c:v>
                </c:pt>
                <c:pt idx="41623">
                  <c:v>18</c:v>
                </c:pt>
                <c:pt idx="41624">
                  <c:v>18</c:v>
                </c:pt>
                <c:pt idx="41625">
                  <c:v>18</c:v>
                </c:pt>
                <c:pt idx="41626">
                  <c:v>18</c:v>
                </c:pt>
                <c:pt idx="41627">
                  <c:v>18</c:v>
                </c:pt>
                <c:pt idx="41628">
                  <c:v>18</c:v>
                </c:pt>
                <c:pt idx="41629">
                  <c:v>18</c:v>
                </c:pt>
                <c:pt idx="41630">
                  <c:v>18</c:v>
                </c:pt>
                <c:pt idx="41631">
                  <c:v>18</c:v>
                </c:pt>
                <c:pt idx="41632">
                  <c:v>18</c:v>
                </c:pt>
                <c:pt idx="41633">
                  <c:v>18</c:v>
                </c:pt>
                <c:pt idx="41634">
                  <c:v>18</c:v>
                </c:pt>
                <c:pt idx="41635">
                  <c:v>18</c:v>
                </c:pt>
                <c:pt idx="41636">
                  <c:v>18</c:v>
                </c:pt>
                <c:pt idx="41637">
                  <c:v>18</c:v>
                </c:pt>
                <c:pt idx="41638">
                  <c:v>18</c:v>
                </c:pt>
                <c:pt idx="41639">
                  <c:v>18</c:v>
                </c:pt>
                <c:pt idx="41640">
                  <c:v>18</c:v>
                </c:pt>
                <c:pt idx="41641">
                  <c:v>18</c:v>
                </c:pt>
                <c:pt idx="41642">
                  <c:v>18</c:v>
                </c:pt>
                <c:pt idx="41643">
                  <c:v>18</c:v>
                </c:pt>
                <c:pt idx="41644">
                  <c:v>18</c:v>
                </c:pt>
                <c:pt idx="41645">
                  <c:v>18</c:v>
                </c:pt>
                <c:pt idx="41646">
                  <c:v>18</c:v>
                </c:pt>
                <c:pt idx="41647">
                  <c:v>18</c:v>
                </c:pt>
                <c:pt idx="41648">
                  <c:v>18</c:v>
                </c:pt>
                <c:pt idx="41649">
                  <c:v>18</c:v>
                </c:pt>
                <c:pt idx="41650">
                  <c:v>18</c:v>
                </c:pt>
                <c:pt idx="41651">
                  <c:v>18</c:v>
                </c:pt>
                <c:pt idx="41652">
                  <c:v>18</c:v>
                </c:pt>
                <c:pt idx="41653">
                  <c:v>18</c:v>
                </c:pt>
                <c:pt idx="41654">
                  <c:v>18</c:v>
                </c:pt>
                <c:pt idx="41655">
                  <c:v>18</c:v>
                </c:pt>
                <c:pt idx="41656">
                  <c:v>18</c:v>
                </c:pt>
                <c:pt idx="41657">
                  <c:v>18</c:v>
                </c:pt>
                <c:pt idx="41658">
                  <c:v>18</c:v>
                </c:pt>
                <c:pt idx="41659">
                  <c:v>18</c:v>
                </c:pt>
                <c:pt idx="41660">
                  <c:v>18</c:v>
                </c:pt>
                <c:pt idx="41661">
                  <c:v>18</c:v>
                </c:pt>
                <c:pt idx="41662">
                  <c:v>18</c:v>
                </c:pt>
                <c:pt idx="41663">
                  <c:v>18</c:v>
                </c:pt>
                <c:pt idx="41664">
                  <c:v>18</c:v>
                </c:pt>
                <c:pt idx="41665">
                  <c:v>18</c:v>
                </c:pt>
                <c:pt idx="41666">
                  <c:v>18</c:v>
                </c:pt>
                <c:pt idx="41667">
                  <c:v>18</c:v>
                </c:pt>
                <c:pt idx="41668">
                  <c:v>18</c:v>
                </c:pt>
                <c:pt idx="41669">
                  <c:v>18</c:v>
                </c:pt>
                <c:pt idx="41670">
                  <c:v>18</c:v>
                </c:pt>
                <c:pt idx="41671">
                  <c:v>18</c:v>
                </c:pt>
                <c:pt idx="41672">
                  <c:v>18</c:v>
                </c:pt>
                <c:pt idx="41673">
                  <c:v>18</c:v>
                </c:pt>
                <c:pt idx="41674">
                  <c:v>18</c:v>
                </c:pt>
                <c:pt idx="41675">
                  <c:v>18</c:v>
                </c:pt>
                <c:pt idx="41676">
                  <c:v>18</c:v>
                </c:pt>
                <c:pt idx="41677">
                  <c:v>18</c:v>
                </c:pt>
                <c:pt idx="41678">
                  <c:v>18</c:v>
                </c:pt>
                <c:pt idx="41679">
                  <c:v>18</c:v>
                </c:pt>
                <c:pt idx="41680">
                  <c:v>18</c:v>
                </c:pt>
                <c:pt idx="41681">
                  <c:v>18</c:v>
                </c:pt>
                <c:pt idx="41682">
                  <c:v>18</c:v>
                </c:pt>
                <c:pt idx="41683">
                  <c:v>18</c:v>
                </c:pt>
                <c:pt idx="41684">
                  <c:v>18</c:v>
                </c:pt>
                <c:pt idx="41685">
                  <c:v>18</c:v>
                </c:pt>
                <c:pt idx="41686">
                  <c:v>18</c:v>
                </c:pt>
                <c:pt idx="41687">
                  <c:v>18</c:v>
                </c:pt>
                <c:pt idx="41688">
                  <c:v>18</c:v>
                </c:pt>
                <c:pt idx="41689">
                  <c:v>18</c:v>
                </c:pt>
                <c:pt idx="41690">
                  <c:v>18</c:v>
                </c:pt>
                <c:pt idx="41691">
                  <c:v>18</c:v>
                </c:pt>
                <c:pt idx="41692">
                  <c:v>18</c:v>
                </c:pt>
                <c:pt idx="41693">
                  <c:v>18</c:v>
                </c:pt>
                <c:pt idx="41694">
                  <c:v>18</c:v>
                </c:pt>
                <c:pt idx="41695">
                  <c:v>18</c:v>
                </c:pt>
                <c:pt idx="41696">
                  <c:v>18</c:v>
                </c:pt>
                <c:pt idx="41697">
                  <c:v>18</c:v>
                </c:pt>
                <c:pt idx="41698">
                  <c:v>18</c:v>
                </c:pt>
                <c:pt idx="41699">
                  <c:v>18</c:v>
                </c:pt>
                <c:pt idx="41700">
                  <c:v>18</c:v>
                </c:pt>
                <c:pt idx="41701">
                  <c:v>18</c:v>
                </c:pt>
                <c:pt idx="41702">
                  <c:v>18</c:v>
                </c:pt>
                <c:pt idx="41703">
                  <c:v>18</c:v>
                </c:pt>
                <c:pt idx="41704">
                  <c:v>18</c:v>
                </c:pt>
                <c:pt idx="41705">
                  <c:v>18</c:v>
                </c:pt>
                <c:pt idx="41706">
                  <c:v>18</c:v>
                </c:pt>
                <c:pt idx="41707">
                  <c:v>18</c:v>
                </c:pt>
                <c:pt idx="41708">
                  <c:v>18</c:v>
                </c:pt>
                <c:pt idx="41709">
                  <c:v>18</c:v>
                </c:pt>
                <c:pt idx="41710">
                  <c:v>18</c:v>
                </c:pt>
                <c:pt idx="41711">
                  <c:v>18</c:v>
                </c:pt>
                <c:pt idx="41712">
                  <c:v>18</c:v>
                </c:pt>
                <c:pt idx="41713">
                  <c:v>18</c:v>
                </c:pt>
                <c:pt idx="41714">
                  <c:v>18</c:v>
                </c:pt>
                <c:pt idx="41715">
                  <c:v>18</c:v>
                </c:pt>
                <c:pt idx="41716">
                  <c:v>18</c:v>
                </c:pt>
                <c:pt idx="41717">
                  <c:v>18</c:v>
                </c:pt>
                <c:pt idx="41718">
                  <c:v>18</c:v>
                </c:pt>
                <c:pt idx="41719">
                  <c:v>18</c:v>
                </c:pt>
                <c:pt idx="41720">
                  <c:v>18</c:v>
                </c:pt>
                <c:pt idx="41721">
                  <c:v>18</c:v>
                </c:pt>
                <c:pt idx="41722">
                  <c:v>18</c:v>
                </c:pt>
                <c:pt idx="41723">
                  <c:v>18</c:v>
                </c:pt>
                <c:pt idx="41724">
                  <c:v>18</c:v>
                </c:pt>
                <c:pt idx="41725">
                  <c:v>18</c:v>
                </c:pt>
                <c:pt idx="41726">
                  <c:v>18</c:v>
                </c:pt>
                <c:pt idx="41727">
                  <c:v>18</c:v>
                </c:pt>
                <c:pt idx="41728">
                  <c:v>18</c:v>
                </c:pt>
                <c:pt idx="41729">
                  <c:v>18</c:v>
                </c:pt>
                <c:pt idx="41730">
                  <c:v>18</c:v>
                </c:pt>
                <c:pt idx="41731">
                  <c:v>18</c:v>
                </c:pt>
                <c:pt idx="41732">
                  <c:v>18</c:v>
                </c:pt>
                <c:pt idx="41733">
                  <c:v>18</c:v>
                </c:pt>
                <c:pt idx="41734">
                  <c:v>18</c:v>
                </c:pt>
                <c:pt idx="41735">
                  <c:v>18</c:v>
                </c:pt>
                <c:pt idx="41736">
                  <c:v>18</c:v>
                </c:pt>
                <c:pt idx="41737">
                  <c:v>18</c:v>
                </c:pt>
                <c:pt idx="41738">
                  <c:v>18</c:v>
                </c:pt>
                <c:pt idx="41739">
                  <c:v>18</c:v>
                </c:pt>
                <c:pt idx="41740">
                  <c:v>18</c:v>
                </c:pt>
                <c:pt idx="41741">
                  <c:v>18</c:v>
                </c:pt>
                <c:pt idx="41742">
                  <c:v>18</c:v>
                </c:pt>
                <c:pt idx="41743">
                  <c:v>18</c:v>
                </c:pt>
                <c:pt idx="41744">
                  <c:v>18</c:v>
                </c:pt>
                <c:pt idx="41745">
                  <c:v>18</c:v>
                </c:pt>
                <c:pt idx="41746">
                  <c:v>18</c:v>
                </c:pt>
                <c:pt idx="41747">
                  <c:v>18</c:v>
                </c:pt>
                <c:pt idx="41748">
                  <c:v>18</c:v>
                </c:pt>
                <c:pt idx="41749">
                  <c:v>18</c:v>
                </c:pt>
                <c:pt idx="41750">
                  <c:v>18</c:v>
                </c:pt>
                <c:pt idx="41751">
                  <c:v>18</c:v>
                </c:pt>
                <c:pt idx="41752">
                  <c:v>18</c:v>
                </c:pt>
                <c:pt idx="41753">
                  <c:v>18</c:v>
                </c:pt>
                <c:pt idx="41754">
                  <c:v>18</c:v>
                </c:pt>
                <c:pt idx="41755">
                  <c:v>18</c:v>
                </c:pt>
                <c:pt idx="41756">
                  <c:v>18</c:v>
                </c:pt>
                <c:pt idx="41757">
                  <c:v>18</c:v>
                </c:pt>
                <c:pt idx="41758">
                  <c:v>18</c:v>
                </c:pt>
                <c:pt idx="41759">
                  <c:v>18</c:v>
                </c:pt>
                <c:pt idx="41760">
                  <c:v>18</c:v>
                </c:pt>
                <c:pt idx="41761">
                  <c:v>18</c:v>
                </c:pt>
                <c:pt idx="41762">
                  <c:v>18</c:v>
                </c:pt>
                <c:pt idx="41763">
                  <c:v>18</c:v>
                </c:pt>
                <c:pt idx="41764">
                  <c:v>18</c:v>
                </c:pt>
                <c:pt idx="41765">
                  <c:v>18</c:v>
                </c:pt>
                <c:pt idx="41766">
                  <c:v>18</c:v>
                </c:pt>
                <c:pt idx="41767">
                  <c:v>18</c:v>
                </c:pt>
                <c:pt idx="41768">
                  <c:v>18</c:v>
                </c:pt>
                <c:pt idx="41769">
                  <c:v>18</c:v>
                </c:pt>
                <c:pt idx="41770">
                  <c:v>18</c:v>
                </c:pt>
                <c:pt idx="41771">
                  <c:v>18</c:v>
                </c:pt>
                <c:pt idx="41772">
                  <c:v>18</c:v>
                </c:pt>
                <c:pt idx="41773">
                  <c:v>18</c:v>
                </c:pt>
                <c:pt idx="41774">
                  <c:v>18</c:v>
                </c:pt>
                <c:pt idx="41775">
                  <c:v>18</c:v>
                </c:pt>
                <c:pt idx="41776">
                  <c:v>18</c:v>
                </c:pt>
                <c:pt idx="41777">
                  <c:v>18</c:v>
                </c:pt>
                <c:pt idx="41778">
                  <c:v>18</c:v>
                </c:pt>
                <c:pt idx="41779">
                  <c:v>18</c:v>
                </c:pt>
                <c:pt idx="41780">
                  <c:v>18</c:v>
                </c:pt>
                <c:pt idx="41781">
                  <c:v>18</c:v>
                </c:pt>
                <c:pt idx="41782">
                  <c:v>18</c:v>
                </c:pt>
                <c:pt idx="41783">
                  <c:v>18</c:v>
                </c:pt>
                <c:pt idx="41784">
                  <c:v>18</c:v>
                </c:pt>
                <c:pt idx="41785">
                  <c:v>18</c:v>
                </c:pt>
                <c:pt idx="41786">
                  <c:v>18</c:v>
                </c:pt>
                <c:pt idx="41787">
                  <c:v>18</c:v>
                </c:pt>
                <c:pt idx="41788">
                  <c:v>18</c:v>
                </c:pt>
                <c:pt idx="41789">
                  <c:v>18</c:v>
                </c:pt>
                <c:pt idx="41790">
                  <c:v>18</c:v>
                </c:pt>
                <c:pt idx="41791">
                  <c:v>18</c:v>
                </c:pt>
                <c:pt idx="41792">
                  <c:v>18</c:v>
                </c:pt>
                <c:pt idx="41793">
                  <c:v>18</c:v>
                </c:pt>
                <c:pt idx="41794">
                  <c:v>18</c:v>
                </c:pt>
                <c:pt idx="41795">
                  <c:v>18</c:v>
                </c:pt>
                <c:pt idx="41796">
                  <c:v>18</c:v>
                </c:pt>
                <c:pt idx="41797">
                  <c:v>18</c:v>
                </c:pt>
                <c:pt idx="41798">
                  <c:v>18</c:v>
                </c:pt>
                <c:pt idx="41799">
                  <c:v>18</c:v>
                </c:pt>
                <c:pt idx="41800">
                  <c:v>18</c:v>
                </c:pt>
                <c:pt idx="41801">
                  <c:v>18</c:v>
                </c:pt>
                <c:pt idx="41802">
                  <c:v>18</c:v>
                </c:pt>
                <c:pt idx="41803">
                  <c:v>18</c:v>
                </c:pt>
                <c:pt idx="41804">
                  <c:v>18</c:v>
                </c:pt>
                <c:pt idx="41805">
                  <c:v>18</c:v>
                </c:pt>
                <c:pt idx="41806">
                  <c:v>18</c:v>
                </c:pt>
                <c:pt idx="41807">
                  <c:v>18</c:v>
                </c:pt>
                <c:pt idx="41808">
                  <c:v>18</c:v>
                </c:pt>
                <c:pt idx="41809">
                  <c:v>18</c:v>
                </c:pt>
                <c:pt idx="41810">
                  <c:v>18</c:v>
                </c:pt>
                <c:pt idx="41811">
                  <c:v>18</c:v>
                </c:pt>
                <c:pt idx="41812">
                  <c:v>18</c:v>
                </c:pt>
                <c:pt idx="41813">
                  <c:v>18</c:v>
                </c:pt>
                <c:pt idx="41814">
                  <c:v>18</c:v>
                </c:pt>
                <c:pt idx="41815">
                  <c:v>18</c:v>
                </c:pt>
                <c:pt idx="41816">
                  <c:v>18</c:v>
                </c:pt>
                <c:pt idx="41817">
                  <c:v>18</c:v>
                </c:pt>
                <c:pt idx="41818">
                  <c:v>18</c:v>
                </c:pt>
                <c:pt idx="41819">
                  <c:v>18</c:v>
                </c:pt>
                <c:pt idx="41820">
                  <c:v>18</c:v>
                </c:pt>
                <c:pt idx="41821">
                  <c:v>18</c:v>
                </c:pt>
                <c:pt idx="41822">
                  <c:v>18</c:v>
                </c:pt>
                <c:pt idx="41823">
                  <c:v>18</c:v>
                </c:pt>
                <c:pt idx="41824">
                  <c:v>18</c:v>
                </c:pt>
                <c:pt idx="41825">
                  <c:v>18</c:v>
                </c:pt>
                <c:pt idx="41826">
                  <c:v>18</c:v>
                </c:pt>
                <c:pt idx="41827">
                  <c:v>18</c:v>
                </c:pt>
                <c:pt idx="41828">
                  <c:v>18</c:v>
                </c:pt>
                <c:pt idx="41829">
                  <c:v>18</c:v>
                </c:pt>
                <c:pt idx="41830">
                  <c:v>18</c:v>
                </c:pt>
                <c:pt idx="41831">
                  <c:v>18</c:v>
                </c:pt>
                <c:pt idx="41832">
                  <c:v>18</c:v>
                </c:pt>
                <c:pt idx="41833">
                  <c:v>18</c:v>
                </c:pt>
                <c:pt idx="41834">
                  <c:v>18</c:v>
                </c:pt>
                <c:pt idx="41835">
                  <c:v>18</c:v>
                </c:pt>
                <c:pt idx="41836">
                  <c:v>18</c:v>
                </c:pt>
                <c:pt idx="41837">
                  <c:v>18</c:v>
                </c:pt>
                <c:pt idx="41838">
                  <c:v>18</c:v>
                </c:pt>
                <c:pt idx="41839">
                  <c:v>18</c:v>
                </c:pt>
                <c:pt idx="41840">
                  <c:v>18</c:v>
                </c:pt>
                <c:pt idx="41841">
                  <c:v>18</c:v>
                </c:pt>
                <c:pt idx="41842">
                  <c:v>18</c:v>
                </c:pt>
                <c:pt idx="41843">
                  <c:v>18</c:v>
                </c:pt>
                <c:pt idx="41844">
                  <c:v>18</c:v>
                </c:pt>
                <c:pt idx="41845">
                  <c:v>18</c:v>
                </c:pt>
                <c:pt idx="41846">
                  <c:v>18</c:v>
                </c:pt>
                <c:pt idx="41847">
                  <c:v>18</c:v>
                </c:pt>
                <c:pt idx="41848">
                  <c:v>18</c:v>
                </c:pt>
                <c:pt idx="41849">
                  <c:v>18</c:v>
                </c:pt>
                <c:pt idx="41850">
                  <c:v>18</c:v>
                </c:pt>
                <c:pt idx="41851">
                  <c:v>18</c:v>
                </c:pt>
                <c:pt idx="41852">
                  <c:v>18</c:v>
                </c:pt>
                <c:pt idx="41853">
                  <c:v>18</c:v>
                </c:pt>
                <c:pt idx="41854">
                  <c:v>18</c:v>
                </c:pt>
                <c:pt idx="41855">
                  <c:v>18</c:v>
                </c:pt>
                <c:pt idx="41856">
                  <c:v>18</c:v>
                </c:pt>
                <c:pt idx="41857">
                  <c:v>18</c:v>
                </c:pt>
                <c:pt idx="41858">
                  <c:v>18</c:v>
                </c:pt>
                <c:pt idx="41859">
                  <c:v>18</c:v>
                </c:pt>
                <c:pt idx="41860">
                  <c:v>18</c:v>
                </c:pt>
                <c:pt idx="41861">
                  <c:v>18</c:v>
                </c:pt>
                <c:pt idx="41862">
                  <c:v>18</c:v>
                </c:pt>
                <c:pt idx="41863">
                  <c:v>18</c:v>
                </c:pt>
                <c:pt idx="41864">
                  <c:v>18</c:v>
                </c:pt>
                <c:pt idx="41865">
                  <c:v>18</c:v>
                </c:pt>
                <c:pt idx="41866">
                  <c:v>18</c:v>
                </c:pt>
                <c:pt idx="41867">
                  <c:v>18</c:v>
                </c:pt>
                <c:pt idx="41868">
                  <c:v>18</c:v>
                </c:pt>
                <c:pt idx="41869">
                  <c:v>18</c:v>
                </c:pt>
                <c:pt idx="41870">
                  <c:v>18</c:v>
                </c:pt>
                <c:pt idx="41871">
                  <c:v>18</c:v>
                </c:pt>
                <c:pt idx="41872">
                  <c:v>18</c:v>
                </c:pt>
                <c:pt idx="41873">
                  <c:v>18</c:v>
                </c:pt>
                <c:pt idx="41874">
                  <c:v>18</c:v>
                </c:pt>
                <c:pt idx="41875">
                  <c:v>18</c:v>
                </c:pt>
                <c:pt idx="41876">
                  <c:v>18</c:v>
                </c:pt>
                <c:pt idx="41877">
                  <c:v>18</c:v>
                </c:pt>
                <c:pt idx="41878">
                  <c:v>18</c:v>
                </c:pt>
                <c:pt idx="41879">
                  <c:v>18</c:v>
                </c:pt>
                <c:pt idx="41880">
                  <c:v>18</c:v>
                </c:pt>
                <c:pt idx="41881">
                  <c:v>18</c:v>
                </c:pt>
                <c:pt idx="41882">
                  <c:v>18</c:v>
                </c:pt>
                <c:pt idx="41883">
                  <c:v>18</c:v>
                </c:pt>
                <c:pt idx="41884">
                  <c:v>18</c:v>
                </c:pt>
                <c:pt idx="41885">
                  <c:v>18</c:v>
                </c:pt>
                <c:pt idx="41886">
                  <c:v>18</c:v>
                </c:pt>
                <c:pt idx="41887">
                  <c:v>18</c:v>
                </c:pt>
                <c:pt idx="41888">
                  <c:v>18</c:v>
                </c:pt>
                <c:pt idx="41889">
                  <c:v>18</c:v>
                </c:pt>
                <c:pt idx="41890">
                  <c:v>18</c:v>
                </c:pt>
                <c:pt idx="41891">
                  <c:v>18</c:v>
                </c:pt>
                <c:pt idx="41892">
                  <c:v>18</c:v>
                </c:pt>
                <c:pt idx="41893">
                  <c:v>18</c:v>
                </c:pt>
                <c:pt idx="41894">
                  <c:v>18</c:v>
                </c:pt>
                <c:pt idx="41895">
                  <c:v>18</c:v>
                </c:pt>
                <c:pt idx="41896">
                  <c:v>18</c:v>
                </c:pt>
                <c:pt idx="41897">
                  <c:v>18</c:v>
                </c:pt>
                <c:pt idx="41898">
                  <c:v>18</c:v>
                </c:pt>
                <c:pt idx="41899">
                  <c:v>18</c:v>
                </c:pt>
                <c:pt idx="41900">
                  <c:v>18</c:v>
                </c:pt>
                <c:pt idx="41901">
                  <c:v>18</c:v>
                </c:pt>
                <c:pt idx="41902">
                  <c:v>18</c:v>
                </c:pt>
                <c:pt idx="41903">
                  <c:v>18</c:v>
                </c:pt>
                <c:pt idx="41904">
                  <c:v>18</c:v>
                </c:pt>
                <c:pt idx="41905">
                  <c:v>18</c:v>
                </c:pt>
                <c:pt idx="41906">
                  <c:v>18</c:v>
                </c:pt>
                <c:pt idx="41907">
                  <c:v>18</c:v>
                </c:pt>
                <c:pt idx="41908">
                  <c:v>18</c:v>
                </c:pt>
                <c:pt idx="41909">
                  <c:v>18</c:v>
                </c:pt>
                <c:pt idx="41910">
                  <c:v>18</c:v>
                </c:pt>
                <c:pt idx="41911">
                  <c:v>18</c:v>
                </c:pt>
                <c:pt idx="41912">
                  <c:v>18</c:v>
                </c:pt>
                <c:pt idx="41913">
                  <c:v>18</c:v>
                </c:pt>
                <c:pt idx="41914">
                  <c:v>18</c:v>
                </c:pt>
                <c:pt idx="41915">
                  <c:v>18</c:v>
                </c:pt>
                <c:pt idx="41916">
                  <c:v>18</c:v>
                </c:pt>
                <c:pt idx="41917">
                  <c:v>18</c:v>
                </c:pt>
                <c:pt idx="41918">
                  <c:v>18</c:v>
                </c:pt>
                <c:pt idx="41919">
                  <c:v>18</c:v>
                </c:pt>
                <c:pt idx="41920">
                  <c:v>18</c:v>
                </c:pt>
                <c:pt idx="41921">
                  <c:v>18</c:v>
                </c:pt>
                <c:pt idx="41922">
                  <c:v>18</c:v>
                </c:pt>
                <c:pt idx="41923">
                  <c:v>18</c:v>
                </c:pt>
                <c:pt idx="41924">
                  <c:v>18</c:v>
                </c:pt>
                <c:pt idx="41925">
                  <c:v>18</c:v>
                </c:pt>
                <c:pt idx="41926">
                  <c:v>18</c:v>
                </c:pt>
                <c:pt idx="41927">
                  <c:v>18</c:v>
                </c:pt>
                <c:pt idx="41928">
                  <c:v>18</c:v>
                </c:pt>
                <c:pt idx="41929">
                  <c:v>18</c:v>
                </c:pt>
                <c:pt idx="41930">
                  <c:v>18</c:v>
                </c:pt>
                <c:pt idx="41931">
                  <c:v>18</c:v>
                </c:pt>
                <c:pt idx="41932">
                  <c:v>18</c:v>
                </c:pt>
                <c:pt idx="41933">
                  <c:v>18</c:v>
                </c:pt>
                <c:pt idx="41934">
                  <c:v>18</c:v>
                </c:pt>
                <c:pt idx="41935">
                  <c:v>18</c:v>
                </c:pt>
                <c:pt idx="41936">
                  <c:v>18</c:v>
                </c:pt>
                <c:pt idx="41937">
                  <c:v>18</c:v>
                </c:pt>
                <c:pt idx="41938">
                  <c:v>18</c:v>
                </c:pt>
                <c:pt idx="41939">
                  <c:v>18</c:v>
                </c:pt>
                <c:pt idx="41940">
                  <c:v>18</c:v>
                </c:pt>
                <c:pt idx="41941">
                  <c:v>18</c:v>
                </c:pt>
                <c:pt idx="41942">
                  <c:v>18</c:v>
                </c:pt>
                <c:pt idx="41943">
                  <c:v>18</c:v>
                </c:pt>
                <c:pt idx="41944">
                  <c:v>18</c:v>
                </c:pt>
                <c:pt idx="41945">
                  <c:v>18</c:v>
                </c:pt>
                <c:pt idx="41946">
                  <c:v>18</c:v>
                </c:pt>
                <c:pt idx="41947">
                  <c:v>18</c:v>
                </c:pt>
                <c:pt idx="41948">
                  <c:v>18</c:v>
                </c:pt>
                <c:pt idx="41949">
                  <c:v>18</c:v>
                </c:pt>
                <c:pt idx="41950">
                  <c:v>18</c:v>
                </c:pt>
                <c:pt idx="41951">
                  <c:v>18</c:v>
                </c:pt>
                <c:pt idx="41952">
                  <c:v>18</c:v>
                </c:pt>
                <c:pt idx="41953">
                  <c:v>18</c:v>
                </c:pt>
                <c:pt idx="41954">
                  <c:v>18</c:v>
                </c:pt>
                <c:pt idx="41955">
                  <c:v>18</c:v>
                </c:pt>
                <c:pt idx="41956">
                  <c:v>18</c:v>
                </c:pt>
                <c:pt idx="41957">
                  <c:v>18</c:v>
                </c:pt>
                <c:pt idx="41958">
                  <c:v>18</c:v>
                </c:pt>
                <c:pt idx="41959">
                  <c:v>18</c:v>
                </c:pt>
                <c:pt idx="41960">
                  <c:v>18</c:v>
                </c:pt>
                <c:pt idx="41961">
                  <c:v>18</c:v>
                </c:pt>
                <c:pt idx="41962">
                  <c:v>18</c:v>
                </c:pt>
                <c:pt idx="41963">
                  <c:v>18</c:v>
                </c:pt>
                <c:pt idx="41964">
                  <c:v>18</c:v>
                </c:pt>
                <c:pt idx="41965">
                  <c:v>18</c:v>
                </c:pt>
                <c:pt idx="41966">
                  <c:v>18</c:v>
                </c:pt>
                <c:pt idx="41967">
                  <c:v>18</c:v>
                </c:pt>
                <c:pt idx="41968">
                  <c:v>18</c:v>
                </c:pt>
                <c:pt idx="41969">
                  <c:v>18</c:v>
                </c:pt>
                <c:pt idx="41970">
                  <c:v>18</c:v>
                </c:pt>
                <c:pt idx="41971">
                  <c:v>18</c:v>
                </c:pt>
                <c:pt idx="41972">
                  <c:v>18</c:v>
                </c:pt>
                <c:pt idx="41973">
                  <c:v>18</c:v>
                </c:pt>
                <c:pt idx="41974">
                  <c:v>18</c:v>
                </c:pt>
                <c:pt idx="41975">
                  <c:v>18</c:v>
                </c:pt>
                <c:pt idx="41976">
                  <c:v>18</c:v>
                </c:pt>
                <c:pt idx="41977">
                  <c:v>18</c:v>
                </c:pt>
                <c:pt idx="41978">
                  <c:v>18</c:v>
                </c:pt>
                <c:pt idx="41979">
                  <c:v>18</c:v>
                </c:pt>
                <c:pt idx="41980">
                  <c:v>18</c:v>
                </c:pt>
                <c:pt idx="41981">
                  <c:v>18</c:v>
                </c:pt>
                <c:pt idx="41982">
                  <c:v>18</c:v>
                </c:pt>
                <c:pt idx="41983">
                  <c:v>18</c:v>
                </c:pt>
                <c:pt idx="41984">
                  <c:v>18</c:v>
                </c:pt>
                <c:pt idx="41985">
                  <c:v>18</c:v>
                </c:pt>
                <c:pt idx="41986">
                  <c:v>18</c:v>
                </c:pt>
                <c:pt idx="41987">
                  <c:v>18</c:v>
                </c:pt>
                <c:pt idx="41988">
                  <c:v>18</c:v>
                </c:pt>
                <c:pt idx="41989">
                  <c:v>18</c:v>
                </c:pt>
                <c:pt idx="41990">
                  <c:v>18</c:v>
                </c:pt>
                <c:pt idx="41991">
                  <c:v>18</c:v>
                </c:pt>
                <c:pt idx="41992">
                  <c:v>18</c:v>
                </c:pt>
                <c:pt idx="41993">
                  <c:v>18</c:v>
                </c:pt>
                <c:pt idx="41994">
                  <c:v>18</c:v>
                </c:pt>
                <c:pt idx="41995">
                  <c:v>18</c:v>
                </c:pt>
                <c:pt idx="41996">
                  <c:v>18</c:v>
                </c:pt>
                <c:pt idx="41997">
                  <c:v>18</c:v>
                </c:pt>
                <c:pt idx="41998">
                  <c:v>18</c:v>
                </c:pt>
                <c:pt idx="41999">
                  <c:v>18</c:v>
                </c:pt>
                <c:pt idx="42000">
                  <c:v>18</c:v>
                </c:pt>
                <c:pt idx="42001">
                  <c:v>18</c:v>
                </c:pt>
                <c:pt idx="42002">
                  <c:v>18</c:v>
                </c:pt>
                <c:pt idx="42003">
                  <c:v>18</c:v>
                </c:pt>
                <c:pt idx="42004">
                  <c:v>18</c:v>
                </c:pt>
                <c:pt idx="42005">
                  <c:v>18</c:v>
                </c:pt>
                <c:pt idx="42006">
                  <c:v>18</c:v>
                </c:pt>
                <c:pt idx="42007">
                  <c:v>18</c:v>
                </c:pt>
                <c:pt idx="42008">
                  <c:v>18</c:v>
                </c:pt>
                <c:pt idx="42009">
                  <c:v>18</c:v>
                </c:pt>
                <c:pt idx="42010">
                  <c:v>18</c:v>
                </c:pt>
                <c:pt idx="42011">
                  <c:v>18</c:v>
                </c:pt>
                <c:pt idx="42012">
                  <c:v>18</c:v>
                </c:pt>
                <c:pt idx="42013">
                  <c:v>18</c:v>
                </c:pt>
                <c:pt idx="42014">
                  <c:v>18</c:v>
                </c:pt>
                <c:pt idx="42015">
                  <c:v>18</c:v>
                </c:pt>
                <c:pt idx="42016">
                  <c:v>18</c:v>
                </c:pt>
                <c:pt idx="42017">
                  <c:v>18</c:v>
                </c:pt>
                <c:pt idx="42018">
                  <c:v>18</c:v>
                </c:pt>
                <c:pt idx="42019">
                  <c:v>18</c:v>
                </c:pt>
                <c:pt idx="42020">
                  <c:v>18</c:v>
                </c:pt>
                <c:pt idx="42021">
                  <c:v>18</c:v>
                </c:pt>
                <c:pt idx="42022">
                  <c:v>18</c:v>
                </c:pt>
                <c:pt idx="42023">
                  <c:v>18</c:v>
                </c:pt>
                <c:pt idx="42024">
                  <c:v>18</c:v>
                </c:pt>
                <c:pt idx="42025">
                  <c:v>18</c:v>
                </c:pt>
                <c:pt idx="42026">
                  <c:v>18</c:v>
                </c:pt>
                <c:pt idx="42027">
                  <c:v>18</c:v>
                </c:pt>
                <c:pt idx="42028">
                  <c:v>18</c:v>
                </c:pt>
                <c:pt idx="42029">
                  <c:v>18</c:v>
                </c:pt>
                <c:pt idx="42030">
                  <c:v>18</c:v>
                </c:pt>
                <c:pt idx="42031">
                  <c:v>18</c:v>
                </c:pt>
                <c:pt idx="42032">
                  <c:v>18</c:v>
                </c:pt>
                <c:pt idx="42033">
                  <c:v>18</c:v>
                </c:pt>
                <c:pt idx="42034">
                  <c:v>18</c:v>
                </c:pt>
                <c:pt idx="42035">
                  <c:v>18</c:v>
                </c:pt>
                <c:pt idx="42036">
                  <c:v>18</c:v>
                </c:pt>
                <c:pt idx="42037">
                  <c:v>18</c:v>
                </c:pt>
                <c:pt idx="42038">
                  <c:v>18</c:v>
                </c:pt>
                <c:pt idx="42039">
                  <c:v>18</c:v>
                </c:pt>
                <c:pt idx="42040">
                  <c:v>18</c:v>
                </c:pt>
                <c:pt idx="42041">
                  <c:v>18</c:v>
                </c:pt>
                <c:pt idx="42042">
                  <c:v>18</c:v>
                </c:pt>
                <c:pt idx="42043">
                  <c:v>18</c:v>
                </c:pt>
                <c:pt idx="42044">
                  <c:v>18</c:v>
                </c:pt>
                <c:pt idx="42045">
                  <c:v>18</c:v>
                </c:pt>
                <c:pt idx="42046">
                  <c:v>18</c:v>
                </c:pt>
                <c:pt idx="42047">
                  <c:v>18</c:v>
                </c:pt>
                <c:pt idx="42048">
                  <c:v>18</c:v>
                </c:pt>
                <c:pt idx="42049">
                  <c:v>18</c:v>
                </c:pt>
                <c:pt idx="42050">
                  <c:v>18</c:v>
                </c:pt>
                <c:pt idx="42051">
                  <c:v>18</c:v>
                </c:pt>
                <c:pt idx="42052">
                  <c:v>18</c:v>
                </c:pt>
                <c:pt idx="42053">
                  <c:v>18</c:v>
                </c:pt>
                <c:pt idx="42054">
                  <c:v>18</c:v>
                </c:pt>
                <c:pt idx="42055">
                  <c:v>18</c:v>
                </c:pt>
                <c:pt idx="42056">
                  <c:v>18</c:v>
                </c:pt>
                <c:pt idx="42057">
                  <c:v>18</c:v>
                </c:pt>
                <c:pt idx="42058">
                  <c:v>18</c:v>
                </c:pt>
                <c:pt idx="42059">
                  <c:v>18</c:v>
                </c:pt>
                <c:pt idx="42060">
                  <c:v>18</c:v>
                </c:pt>
                <c:pt idx="42061">
                  <c:v>18</c:v>
                </c:pt>
                <c:pt idx="42062">
                  <c:v>18</c:v>
                </c:pt>
                <c:pt idx="42063">
                  <c:v>18</c:v>
                </c:pt>
                <c:pt idx="42064">
                  <c:v>18</c:v>
                </c:pt>
                <c:pt idx="42065">
                  <c:v>18</c:v>
                </c:pt>
                <c:pt idx="42066">
                  <c:v>18</c:v>
                </c:pt>
                <c:pt idx="42067">
                  <c:v>18</c:v>
                </c:pt>
                <c:pt idx="42068">
                  <c:v>18</c:v>
                </c:pt>
                <c:pt idx="42069">
                  <c:v>18</c:v>
                </c:pt>
                <c:pt idx="42070">
                  <c:v>18</c:v>
                </c:pt>
                <c:pt idx="42071">
                  <c:v>18</c:v>
                </c:pt>
                <c:pt idx="42072">
                  <c:v>18</c:v>
                </c:pt>
                <c:pt idx="42073">
                  <c:v>18</c:v>
                </c:pt>
                <c:pt idx="42074">
                  <c:v>18</c:v>
                </c:pt>
                <c:pt idx="42075">
                  <c:v>18</c:v>
                </c:pt>
                <c:pt idx="42076">
                  <c:v>18</c:v>
                </c:pt>
                <c:pt idx="42077">
                  <c:v>18</c:v>
                </c:pt>
                <c:pt idx="42078">
                  <c:v>18</c:v>
                </c:pt>
                <c:pt idx="42079">
                  <c:v>18</c:v>
                </c:pt>
                <c:pt idx="42080">
                  <c:v>18</c:v>
                </c:pt>
                <c:pt idx="42081">
                  <c:v>18</c:v>
                </c:pt>
                <c:pt idx="42082">
                  <c:v>18</c:v>
                </c:pt>
                <c:pt idx="42083">
                  <c:v>18</c:v>
                </c:pt>
                <c:pt idx="42084">
                  <c:v>18</c:v>
                </c:pt>
                <c:pt idx="42085">
                  <c:v>18</c:v>
                </c:pt>
                <c:pt idx="42086">
                  <c:v>18</c:v>
                </c:pt>
                <c:pt idx="42087">
                  <c:v>18</c:v>
                </c:pt>
                <c:pt idx="42088">
                  <c:v>18</c:v>
                </c:pt>
                <c:pt idx="42089">
                  <c:v>18</c:v>
                </c:pt>
                <c:pt idx="42090">
                  <c:v>18</c:v>
                </c:pt>
                <c:pt idx="42091">
                  <c:v>18</c:v>
                </c:pt>
                <c:pt idx="42092">
                  <c:v>18</c:v>
                </c:pt>
                <c:pt idx="42093">
                  <c:v>18</c:v>
                </c:pt>
                <c:pt idx="42094">
                  <c:v>18</c:v>
                </c:pt>
                <c:pt idx="42095">
                  <c:v>18</c:v>
                </c:pt>
                <c:pt idx="42096">
                  <c:v>18</c:v>
                </c:pt>
                <c:pt idx="42097">
                  <c:v>18</c:v>
                </c:pt>
                <c:pt idx="42098">
                  <c:v>18</c:v>
                </c:pt>
                <c:pt idx="42099">
                  <c:v>18</c:v>
                </c:pt>
                <c:pt idx="42100">
                  <c:v>18</c:v>
                </c:pt>
                <c:pt idx="42101">
                  <c:v>18</c:v>
                </c:pt>
                <c:pt idx="42102">
                  <c:v>18</c:v>
                </c:pt>
                <c:pt idx="42103">
                  <c:v>18</c:v>
                </c:pt>
                <c:pt idx="42104">
                  <c:v>18</c:v>
                </c:pt>
                <c:pt idx="42105">
                  <c:v>18</c:v>
                </c:pt>
                <c:pt idx="42106">
                  <c:v>18</c:v>
                </c:pt>
                <c:pt idx="42107">
                  <c:v>18</c:v>
                </c:pt>
                <c:pt idx="42108">
                  <c:v>18</c:v>
                </c:pt>
                <c:pt idx="42109">
                  <c:v>18</c:v>
                </c:pt>
                <c:pt idx="42110">
                  <c:v>18</c:v>
                </c:pt>
                <c:pt idx="42111">
                  <c:v>18</c:v>
                </c:pt>
                <c:pt idx="42112">
                  <c:v>18</c:v>
                </c:pt>
                <c:pt idx="42113">
                  <c:v>18</c:v>
                </c:pt>
                <c:pt idx="42114">
                  <c:v>18</c:v>
                </c:pt>
                <c:pt idx="42115">
                  <c:v>18</c:v>
                </c:pt>
                <c:pt idx="42116">
                  <c:v>18</c:v>
                </c:pt>
                <c:pt idx="42117">
                  <c:v>18</c:v>
                </c:pt>
                <c:pt idx="42118">
                  <c:v>18</c:v>
                </c:pt>
                <c:pt idx="42119">
                  <c:v>18</c:v>
                </c:pt>
                <c:pt idx="42120">
                  <c:v>18</c:v>
                </c:pt>
                <c:pt idx="42121">
                  <c:v>18</c:v>
                </c:pt>
                <c:pt idx="42122">
                  <c:v>18</c:v>
                </c:pt>
                <c:pt idx="42123">
                  <c:v>18</c:v>
                </c:pt>
                <c:pt idx="42124">
                  <c:v>18</c:v>
                </c:pt>
                <c:pt idx="42125">
                  <c:v>18</c:v>
                </c:pt>
                <c:pt idx="42126">
                  <c:v>18</c:v>
                </c:pt>
                <c:pt idx="42127">
                  <c:v>18</c:v>
                </c:pt>
                <c:pt idx="42128">
                  <c:v>18</c:v>
                </c:pt>
                <c:pt idx="42129">
                  <c:v>18</c:v>
                </c:pt>
                <c:pt idx="42130">
                  <c:v>18</c:v>
                </c:pt>
                <c:pt idx="42131">
                  <c:v>18</c:v>
                </c:pt>
                <c:pt idx="42132">
                  <c:v>18</c:v>
                </c:pt>
                <c:pt idx="42133">
                  <c:v>18</c:v>
                </c:pt>
                <c:pt idx="42134">
                  <c:v>18</c:v>
                </c:pt>
                <c:pt idx="42135">
                  <c:v>18</c:v>
                </c:pt>
                <c:pt idx="42136">
                  <c:v>18</c:v>
                </c:pt>
                <c:pt idx="42137">
                  <c:v>18</c:v>
                </c:pt>
                <c:pt idx="42138">
                  <c:v>18</c:v>
                </c:pt>
                <c:pt idx="42139">
                  <c:v>18</c:v>
                </c:pt>
                <c:pt idx="42140">
                  <c:v>18</c:v>
                </c:pt>
                <c:pt idx="42141">
                  <c:v>18</c:v>
                </c:pt>
                <c:pt idx="42142">
                  <c:v>18</c:v>
                </c:pt>
                <c:pt idx="42143">
                  <c:v>18</c:v>
                </c:pt>
                <c:pt idx="42144">
                  <c:v>18</c:v>
                </c:pt>
                <c:pt idx="42145">
                  <c:v>18</c:v>
                </c:pt>
                <c:pt idx="42146">
                  <c:v>18</c:v>
                </c:pt>
                <c:pt idx="42147">
                  <c:v>18</c:v>
                </c:pt>
                <c:pt idx="42148">
                  <c:v>18</c:v>
                </c:pt>
                <c:pt idx="42149">
                  <c:v>18</c:v>
                </c:pt>
                <c:pt idx="42150">
                  <c:v>18</c:v>
                </c:pt>
                <c:pt idx="42151">
                  <c:v>18</c:v>
                </c:pt>
                <c:pt idx="42152">
                  <c:v>18</c:v>
                </c:pt>
                <c:pt idx="42153">
                  <c:v>18</c:v>
                </c:pt>
                <c:pt idx="42154">
                  <c:v>18</c:v>
                </c:pt>
                <c:pt idx="42155">
                  <c:v>18</c:v>
                </c:pt>
                <c:pt idx="42156">
                  <c:v>18</c:v>
                </c:pt>
                <c:pt idx="42157">
                  <c:v>18</c:v>
                </c:pt>
                <c:pt idx="42158">
                  <c:v>18</c:v>
                </c:pt>
                <c:pt idx="42159">
                  <c:v>18</c:v>
                </c:pt>
                <c:pt idx="42160">
                  <c:v>18</c:v>
                </c:pt>
                <c:pt idx="42161">
                  <c:v>18</c:v>
                </c:pt>
                <c:pt idx="42162">
                  <c:v>18</c:v>
                </c:pt>
                <c:pt idx="42163">
                  <c:v>18</c:v>
                </c:pt>
                <c:pt idx="42164">
                  <c:v>18</c:v>
                </c:pt>
                <c:pt idx="42165">
                  <c:v>18</c:v>
                </c:pt>
                <c:pt idx="42166">
                  <c:v>18</c:v>
                </c:pt>
                <c:pt idx="42167">
                  <c:v>18</c:v>
                </c:pt>
                <c:pt idx="42168">
                  <c:v>18</c:v>
                </c:pt>
                <c:pt idx="42169">
                  <c:v>18</c:v>
                </c:pt>
                <c:pt idx="42170">
                  <c:v>18</c:v>
                </c:pt>
                <c:pt idx="42171">
                  <c:v>18</c:v>
                </c:pt>
                <c:pt idx="42172">
                  <c:v>18</c:v>
                </c:pt>
                <c:pt idx="42173">
                  <c:v>18</c:v>
                </c:pt>
                <c:pt idx="42174">
                  <c:v>18</c:v>
                </c:pt>
                <c:pt idx="42175">
                  <c:v>18</c:v>
                </c:pt>
                <c:pt idx="42176">
                  <c:v>18</c:v>
                </c:pt>
                <c:pt idx="42177">
                  <c:v>18</c:v>
                </c:pt>
                <c:pt idx="42178">
                  <c:v>18</c:v>
                </c:pt>
                <c:pt idx="42179">
                  <c:v>18</c:v>
                </c:pt>
                <c:pt idx="42180">
                  <c:v>18</c:v>
                </c:pt>
                <c:pt idx="42181">
                  <c:v>18</c:v>
                </c:pt>
                <c:pt idx="42182">
                  <c:v>18</c:v>
                </c:pt>
                <c:pt idx="42183">
                  <c:v>18</c:v>
                </c:pt>
                <c:pt idx="42184">
                  <c:v>18</c:v>
                </c:pt>
                <c:pt idx="42185">
                  <c:v>18</c:v>
                </c:pt>
                <c:pt idx="42186">
                  <c:v>18</c:v>
                </c:pt>
                <c:pt idx="42187">
                  <c:v>18</c:v>
                </c:pt>
                <c:pt idx="42188">
                  <c:v>18</c:v>
                </c:pt>
                <c:pt idx="42189">
                  <c:v>18</c:v>
                </c:pt>
                <c:pt idx="42190">
                  <c:v>18</c:v>
                </c:pt>
                <c:pt idx="42191">
                  <c:v>18</c:v>
                </c:pt>
                <c:pt idx="42192">
                  <c:v>18</c:v>
                </c:pt>
                <c:pt idx="42193">
                  <c:v>18</c:v>
                </c:pt>
                <c:pt idx="42194">
                  <c:v>18</c:v>
                </c:pt>
                <c:pt idx="42195">
                  <c:v>18</c:v>
                </c:pt>
                <c:pt idx="42196">
                  <c:v>18</c:v>
                </c:pt>
                <c:pt idx="42197">
                  <c:v>18</c:v>
                </c:pt>
                <c:pt idx="42198">
                  <c:v>18</c:v>
                </c:pt>
                <c:pt idx="42199">
                  <c:v>18</c:v>
                </c:pt>
                <c:pt idx="42200">
                  <c:v>18</c:v>
                </c:pt>
                <c:pt idx="42201">
                  <c:v>18</c:v>
                </c:pt>
                <c:pt idx="42202">
                  <c:v>18</c:v>
                </c:pt>
                <c:pt idx="42203">
                  <c:v>18</c:v>
                </c:pt>
                <c:pt idx="42204">
                  <c:v>18</c:v>
                </c:pt>
                <c:pt idx="42205">
                  <c:v>18</c:v>
                </c:pt>
                <c:pt idx="42206">
                  <c:v>18</c:v>
                </c:pt>
                <c:pt idx="42207">
                  <c:v>18</c:v>
                </c:pt>
                <c:pt idx="42208">
                  <c:v>18</c:v>
                </c:pt>
                <c:pt idx="42209">
                  <c:v>18</c:v>
                </c:pt>
                <c:pt idx="42210">
                  <c:v>18</c:v>
                </c:pt>
                <c:pt idx="42211">
                  <c:v>18</c:v>
                </c:pt>
                <c:pt idx="42212">
                  <c:v>18</c:v>
                </c:pt>
                <c:pt idx="42213">
                  <c:v>18</c:v>
                </c:pt>
                <c:pt idx="42214">
                  <c:v>18</c:v>
                </c:pt>
                <c:pt idx="42215">
                  <c:v>18</c:v>
                </c:pt>
                <c:pt idx="42216">
                  <c:v>18</c:v>
                </c:pt>
                <c:pt idx="42217">
                  <c:v>18</c:v>
                </c:pt>
                <c:pt idx="42218">
                  <c:v>18</c:v>
                </c:pt>
                <c:pt idx="42219">
                  <c:v>18</c:v>
                </c:pt>
                <c:pt idx="42220">
                  <c:v>18</c:v>
                </c:pt>
                <c:pt idx="42221">
                  <c:v>18</c:v>
                </c:pt>
                <c:pt idx="42222">
                  <c:v>18</c:v>
                </c:pt>
                <c:pt idx="42223">
                  <c:v>18</c:v>
                </c:pt>
                <c:pt idx="42224">
                  <c:v>18</c:v>
                </c:pt>
                <c:pt idx="42225">
                  <c:v>18</c:v>
                </c:pt>
                <c:pt idx="42226">
                  <c:v>18</c:v>
                </c:pt>
                <c:pt idx="42227">
                  <c:v>18</c:v>
                </c:pt>
                <c:pt idx="42228">
                  <c:v>18</c:v>
                </c:pt>
                <c:pt idx="42229">
                  <c:v>18</c:v>
                </c:pt>
                <c:pt idx="42230">
                  <c:v>18</c:v>
                </c:pt>
                <c:pt idx="42231">
                  <c:v>18</c:v>
                </c:pt>
                <c:pt idx="42232">
                  <c:v>18</c:v>
                </c:pt>
                <c:pt idx="42233">
                  <c:v>18</c:v>
                </c:pt>
                <c:pt idx="42234">
                  <c:v>18</c:v>
                </c:pt>
                <c:pt idx="42235">
                  <c:v>18</c:v>
                </c:pt>
                <c:pt idx="42236">
                  <c:v>18</c:v>
                </c:pt>
                <c:pt idx="42237">
                  <c:v>18</c:v>
                </c:pt>
                <c:pt idx="42238">
                  <c:v>18</c:v>
                </c:pt>
                <c:pt idx="42239">
                  <c:v>18</c:v>
                </c:pt>
                <c:pt idx="42240">
                  <c:v>18</c:v>
                </c:pt>
                <c:pt idx="42241">
                  <c:v>18</c:v>
                </c:pt>
                <c:pt idx="42242">
                  <c:v>18</c:v>
                </c:pt>
                <c:pt idx="42243">
                  <c:v>18</c:v>
                </c:pt>
                <c:pt idx="42244">
                  <c:v>18</c:v>
                </c:pt>
                <c:pt idx="42245">
                  <c:v>18</c:v>
                </c:pt>
                <c:pt idx="42246">
                  <c:v>18</c:v>
                </c:pt>
                <c:pt idx="42247">
                  <c:v>18</c:v>
                </c:pt>
                <c:pt idx="42248">
                  <c:v>18</c:v>
                </c:pt>
                <c:pt idx="42249">
                  <c:v>18</c:v>
                </c:pt>
                <c:pt idx="42250">
                  <c:v>18</c:v>
                </c:pt>
                <c:pt idx="42251">
                  <c:v>18</c:v>
                </c:pt>
                <c:pt idx="42252">
                  <c:v>18</c:v>
                </c:pt>
                <c:pt idx="42253">
                  <c:v>18</c:v>
                </c:pt>
                <c:pt idx="42254">
                  <c:v>18</c:v>
                </c:pt>
                <c:pt idx="42255">
                  <c:v>18</c:v>
                </c:pt>
                <c:pt idx="42256">
                  <c:v>18</c:v>
                </c:pt>
                <c:pt idx="42257">
                  <c:v>18</c:v>
                </c:pt>
                <c:pt idx="42258">
                  <c:v>18</c:v>
                </c:pt>
                <c:pt idx="42259">
                  <c:v>18</c:v>
                </c:pt>
                <c:pt idx="42260">
                  <c:v>18</c:v>
                </c:pt>
                <c:pt idx="42261">
                  <c:v>18</c:v>
                </c:pt>
                <c:pt idx="42262">
                  <c:v>18</c:v>
                </c:pt>
                <c:pt idx="42263">
                  <c:v>18</c:v>
                </c:pt>
                <c:pt idx="42264">
                  <c:v>18</c:v>
                </c:pt>
                <c:pt idx="42265">
                  <c:v>18</c:v>
                </c:pt>
                <c:pt idx="42266">
                  <c:v>18</c:v>
                </c:pt>
                <c:pt idx="42267">
                  <c:v>18</c:v>
                </c:pt>
                <c:pt idx="42268">
                  <c:v>18</c:v>
                </c:pt>
                <c:pt idx="42269">
                  <c:v>18</c:v>
                </c:pt>
                <c:pt idx="42270">
                  <c:v>18</c:v>
                </c:pt>
                <c:pt idx="42271">
                  <c:v>18</c:v>
                </c:pt>
                <c:pt idx="42272">
                  <c:v>18</c:v>
                </c:pt>
                <c:pt idx="42273">
                  <c:v>18</c:v>
                </c:pt>
                <c:pt idx="42274">
                  <c:v>18</c:v>
                </c:pt>
                <c:pt idx="42275">
                  <c:v>18</c:v>
                </c:pt>
                <c:pt idx="42276">
                  <c:v>18</c:v>
                </c:pt>
                <c:pt idx="42277">
                  <c:v>18</c:v>
                </c:pt>
                <c:pt idx="42278">
                  <c:v>18</c:v>
                </c:pt>
                <c:pt idx="42279">
                  <c:v>18</c:v>
                </c:pt>
                <c:pt idx="42280">
                  <c:v>18</c:v>
                </c:pt>
                <c:pt idx="42281">
                  <c:v>18</c:v>
                </c:pt>
                <c:pt idx="42282">
                  <c:v>18</c:v>
                </c:pt>
                <c:pt idx="42283">
                  <c:v>18</c:v>
                </c:pt>
                <c:pt idx="42284">
                  <c:v>18</c:v>
                </c:pt>
                <c:pt idx="42285">
                  <c:v>18</c:v>
                </c:pt>
                <c:pt idx="42286">
                  <c:v>18</c:v>
                </c:pt>
                <c:pt idx="42287">
                  <c:v>18</c:v>
                </c:pt>
                <c:pt idx="42288">
                  <c:v>18</c:v>
                </c:pt>
                <c:pt idx="42289">
                  <c:v>18</c:v>
                </c:pt>
                <c:pt idx="42290">
                  <c:v>18</c:v>
                </c:pt>
                <c:pt idx="42291">
                  <c:v>18</c:v>
                </c:pt>
                <c:pt idx="42292">
                  <c:v>18</c:v>
                </c:pt>
                <c:pt idx="42293">
                  <c:v>18</c:v>
                </c:pt>
                <c:pt idx="42294">
                  <c:v>18</c:v>
                </c:pt>
                <c:pt idx="42295">
                  <c:v>18</c:v>
                </c:pt>
                <c:pt idx="42296">
                  <c:v>18</c:v>
                </c:pt>
                <c:pt idx="42297">
                  <c:v>18</c:v>
                </c:pt>
                <c:pt idx="42298">
                  <c:v>18</c:v>
                </c:pt>
                <c:pt idx="42299">
                  <c:v>18</c:v>
                </c:pt>
                <c:pt idx="42300">
                  <c:v>18</c:v>
                </c:pt>
                <c:pt idx="42301">
                  <c:v>18</c:v>
                </c:pt>
                <c:pt idx="42302">
                  <c:v>18</c:v>
                </c:pt>
                <c:pt idx="42303">
                  <c:v>18</c:v>
                </c:pt>
                <c:pt idx="42304">
                  <c:v>18</c:v>
                </c:pt>
                <c:pt idx="42305">
                  <c:v>18</c:v>
                </c:pt>
                <c:pt idx="42306">
                  <c:v>18</c:v>
                </c:pt>
                <c:pt idx="42307">
                  <c:v>18</c:v>
                </c:pt>
                <c:pt idx="42308">
                  <c:v>18</c:v>
                </c:pt>
                <c:pt idx="42309">
                  <c:v>18</c:v>
                </c:pt>
                <c:pt idx="42310">
                  <c:v>18</c:v>
                </c:pt>
                <c:pt idx="42311">
                  <c:v>18</c:v>
                </c:pt>
                <c:pt idx="42312">
                  <c:v>18</c:v>
                </c:pt>
                <c:pt idx="42313">
                  <c:v>18</c:v>
                </c:pt>
                <c:pt idx="42314">
                  <c:v>18</c:v>
                </c:pt>
                <c:pt idx="42315">
                  <c:v>18</c:v>
                </c:pt>
                <c:pt idx="42316">
                  <c:v>18</c:v>
                </c:pt>
                <c:pt idx="42317">
                  <c:v>18</c:v>
                </c:pt>
                <c:pt idx="42318">
                  <c:v>18</c:v>
                </c:pt>
                <c:pt idx="42319">
                  <c:v>18</c:v>
                </c:pt>
                <c:pt idx="42320">
                  <c:v>18</c:v>
                </c:pt>
                <c:pt idx="42321">
                  <c:v>18</c:v>
                </c:pt>
                <c:pt idx="42322">
                  <c:v>18</c:v>
                </c:pt>
                <c:pt idx="42323">
                  <c:v>18</c:v>
                </c:pt>
                <c:pt idx="42324">
                  <c:v>18</c:v>
                </c:pt>
                <c:pt idx="42325">
                  <c:v>18</c:v>
                </c:pt>
                <c:pt idx="42326">
                  <c:v>18</c:v>
                </c:pt>
                <c:pt idx="42327">
                  <c:v>18</c:v>
                </c:pt>
                <c:pt idx="42328">
                  <c:v>18</c:v>
                </c:pt>
                <c:pt idx="42329">
                  <c:v>18</c:v>
                </c:pt>
                <c:pt idx="42330">
                  <c:v>18</c:v>
                </c:pt>
                <c:pt idx="42331">
                  <c:v>18</c:v>
                </c:pt>
                <c:pt idx="42332">
                  <c:v>18</c:v>
                </c:pt>
                <c:pt idx="42333">
                  <c:v>18</c:v>
                </c:pt>
                <c:pt idx="42334">
                  <c:v>18</c:v>
                </c:pt>
                <c:pt idx="42335">
                  <c:v>18</c:v>
                </c:pt>
                <c:pt idx="42336">
                  <c:v>18</c:v>
                </c:pt>
                <c:pt idx="42337">
                  <c:v>18</c:v>
                </c:pt>
                <c:pt idx="42338">
                  <c:v>18</c:v>
                </c:pt>
                <c:pt idx="42339">
                  <c:v>18</c:v>
                </c:pt>
                <c:pt idx="42340">
                  <c:v>18</c:v>
                </c:pt>
                <c:pt idx="42341">
                  <c:v>18</c:v>
                </c:pt>
                <c:pt idx="42342">
                  <c:v>18</c:v>
                </c:pt>
                <c:pt idx="42343">
                  <c:v>18</c:v>
                </c:pt>
                <c:pt idx="42344">
                  <c:v>18</c:v>
                </c:pt>
                <c:pt idx="42345">
                  <c:v>18</c:v>
                </c:pt>
                <c:pt idx="42346">
                  <c:v>18</c:v>
                </c:pt>
                <c:pt idx="42347">
                  <c:v>18</c:v>
                </c:pt>
                <c:pt idx="42348">
                  <c:v>18</c:v>
                </c:pt>
                <c:pt idx="42349">
                  <c:v>18</c:v>
                </c:pt>
                <c:pt idx="42350">
                  <c:v>18</c:v>
                </c:pt>
                <c:pt idx="42351">
                  <c:v>18</c:v>
                </c:pt>
                <c:pt idx="42352">
                  <c:v>18</c:v>
                </c:pt>
                <c:pt idx="42353">
                  <c:v>18</c:v>
                </c:pt>
                <c:pt idx="42354">
                  <c:v>18</c:v>
                </c:pt>
                <c:pt idx="42355">
                  <c:v>18</c:v>
                </c:pt>
                <c:pt idx="42356">
                  <c:v>18</c:v>
                </c:pt>
                <c:pt idx="42357">
                  <c:v>18</c:v>
                </c:pt>
                <c:pt idx="42358">
                  <c:v>18</c:v>
                </c:pt>
                <c:pt idx="42359">
                  <c:v>18</c:v>
                </c:pt>
                <c:pt idx="42360">
                  <c:v>18</c:v>
                </c:pt>
                <c:pt idx="42361">
                  <c:v>18</c:v>
                </c:pt>
                <c:pt idx="42362">
                  <c:v>18</c:v>
                </c:pt>
                <c:pt idx="42363">
                  <c:v>18</c:v>
                </c:pt>
                <c:pt idx="42364">
                  <c:v>18</c:v>
                </c:pt>
                <c:pt idx="42365">
                  <c:v>18</c:v>
                </c:pt>
                <c:pt idx="42366">
                  <c:v>18</c:v>
                </c:pt>
                <c:pt idx="42367">
                  <c:v>18</c:v>
                </c:pt>
                <c:pt idx="42368">
                  <c:v>18</c:v>
                </c:pt>
                <c:pt idx="42369">
                  <c:v>18</c:v>
                </c:pt>
                <c:pt idx="42370">
                  <c:v>18</c:v>
                </c:pt>
                <c:pt idx="42371">
                  <c:v>18</c:v>
                </c:pt>
                <c:pt idx="42372">
                  <c:v>18</c:v>
                </c:pt>
                <c:pt idx="42373">
                  <c:v>18</c:v>
                </c:pt>
                <c:pt idx="42374">
                  <c:v>18</c:v>
                </c:pt>
                <c:pt idx="42375">
                  <c:v>18</c:v>
                </c:pt>
                <c:pt idx="42376">
                  <c:v>18</c:v>
                </c:pt>
                <c:pt idx="42377">
                  <c:v>18</c:v>
                </c:pt>
                <c:pt idx="42378">
                  <c:v>18</c:v>
                </c:pt>
                <c:pt idx="42379">
                  <c:v>18</c:v>
                </c:pt>
                <c:pt idx="42380">
                  <c:v>18</c:v>
                </c:pt>
                <c:pt idx="42381">
                  <c:v>18</c:v>
                </c:pt>
                <c:pt idx="42382">
                  <c:v>18</c:v>
                </c:pt>
                <c:pt idx="42383">
                  <c:v>18</c:v>
                </c:pt>
                <c:pt idx="42384">
                  <c:v>18</c:v>
                </c:pt>
                <c:pt idx="42385">
                  <c:v>18</c:v>
                </c:pt>
                <c:pt idx="42386">
                  <c:v>18</c:v>
                </c:pt>
                <c:pt idx="42387">
                  <c:v>18</c:v>
                </c:pt>
                <c:pt idx="42388">
                  <c:v>18</c:v>
                </c:pt>
                <c:pt idx="42389">
                  <c:v>18</c:v>
                </c:pt>
                <c:pt idx="42390">
                  <c:v>18</c:v>
                </c:pt>
                <c:pt idx="42391">
                  <c:v>18</c:v>
                </c:pt>
                <c:pt idx="42392">
                  <c:v>18</c:v>
                </c:pt>
                <c:pt idx="42393">
                  <c:v>18</c:v>
                </c:pt>
                <c:pt idx="42394">
                  <c:v>18</c:v>
                </c:pt>
                <c:pt idx="42395">
                  <c:v>18</c:v>
                </c:pt>
                <c:pt idx="42396">
                  <c:v>18</c:v>
                </c:pt>
                <c:pt idx="42397">
                  <c:v>18</c:v>
                </c:pt>
                <c:pt idx="42398">
                  <c:v>18</c:v>
                </c:pt>
                <c:pt idx="42399">
                  <c:v>18</c:v>
                </c:pt>
                <c:pt idx="42400">
                  <c:v>18</c:v>
                </c:pt>
                <c:pt idx="42401">
                  <c:v>18</c:v>
                </c:pt>
                <c:pt idx="42402">
                  <c:v>18</c:v>
                </c:pt>
                <c:pt idx="42403">
                  <c:v>18</c:v>
                </c:pt>
                <c:pt idx="42404">
                  <c:v>18</c:v>
                </c:pt>
                <c:pt idx="42405">
                  <c:v>18</c:v>
                </c:pt>
                <c:pt idx="42406">
                  <c:v>18</c:v>
                </c:pt>
                <c:pt idx="42407">
                  <c:v>18</c:v>
                </c:pt>
                <c:pt idx="42408">
                  <c:v>18</c:v>
                </c:pt>
                <c:pt idx="42409">
                  <c:v>18</c:v>
                </c:pt>
                <c:pt idx="42410">
                  <c:v>18</c:v>
                </c:pt>
                <c:pt idx="42411">
                  <c:v>18</c:v>
                </c:pt>
                <c:pt idx="42412">
                  <c:v>18</c:v>
                </c:pt>
                <c:pt idx="42413">
                  <c:v>18</c:v>
                </c:pt>
                <c:pt idx="42414">
                  <c:v>18</c:v>
                </c:pt>
                <c:pt idx="42415">
                  <c:v>18</c:v>
                </c:pt>
                <c:pt idx="42416">
                  <c:v>18</c:v>
                </c:pt>
                <c:pt idx="42417">
                  <c:v>18</c:v>
                </c:pt>
                <c:pt idx="42418">
                  <c:v>18</c:v>
                </c:pt>
                <c:pt idx="42419">
                  <c:v>18</c:v>
                </c:pt>
                <c:pt idx="42420">
                  <c:v>18</c:v>
                </c:pt>
                <c:pt idx="42421">
                  <c:v>18</c:v>
                </c:pt>
                <c:pt idx="42422">
                  <c:v>18</c:v>
                </c:pt>
                <c:pt idx="42423">
                  <c:v>18</c:v>
                </c:pt>
                <c:pt idx="42424">
                  <c:v>18</c:v>
                </c:pt>
                <c:pt idx="42425">
                  <c:v>18</c:v>
                </c:pt>
                <c:pt idx="42426">
                  <c:v>18</c:v>
                </c:pt>
                <c:pt idx="42427">
                  <c:v>18</c:v>
                </c:pt>
                <c:pt idx="42428">
                  <c:v>18</c:v>
                </c:pt>
                <c:pt idx="42429">
                  <c:v>18</c:v>
                </c:pt>
                <c:pt idx="42430">
                  <c:v>18</c:v>
                </c:pt>
                <c:pt idx="42431">
                  <c:v>18</c:v>
                </c:pt>
                <c:pt idx="42432">
                  <c:v>18</c:v>
                </c:pt>
                <c:pt idx="42433">
                  <c:v>18</c:v>
                </c:pt>
                <c:pt idx="42434">
                  <c:v>18</c:v>
                </c:pt>
                <c:pt idx="42435">
                  <c:v>18</c:v>
                </c:pt>
                <c:pt idx="42436">
                  <c:v>18</c:v>
                </c:pt>
                <c:pt idx="42437">
                  <c:v>18</c:v>
                </c:pt>
                <c:pt idx="42438">
                  <c:v>18</c:v>
                </c:pt>
                <c:pt idx="42439">
                  <c:v>18</c:v>
                </c:pt>
                <c:pt idx="42440">
                  <c:v>18</c:v>
                </c:pt>
                <c:pt idx="42441">
                  <c:v>18</c:v>
                </c:pt>
                <c:pt idx="42442">
                  <c:v>18</c:v>
                </c:pt>
                <c:pt idx="42443">
                  <c:v>18</c:v>
                </c:pt>
                <c:pt idx="42444">
                  <c:v>18</c:v>
                </c:pt>
                <c:pt idx="42445">
                  <c:v>18</c:v>
                </c:pt>
                <c:pt idx="42446">
                  <c:v>18</c:v>
                </c:pt>
                <c:pt idx="42447">
                  <c:v>18</c:v>
                </c:pt>
                <c:pt idx="42448">
                  <c:v>18</c:v>
                </c:pt>
                <c:pt idx="42449">
                  <c:v>18</c:v>
                </c:pt>
                <c:pt idx="42450">
                  <c:v>18</c:v>
                </c:pt>
                <c:pt idx="42451">
                  <c:v>18</c:v>
                </c:pt>
                <c:pt idx="42452">
                  <c:v>18</c:v>
                </c:pt>
                <c:pt idx="42453">
                  <c:v>18</c:v>
                </c:pt>
                <c:pt idx="42454">
                  <c:v>18</c:v>
                </c:pt>
                <c:pt idx="42455">
                  <c:v>18</c:v>
                </c:pt>
                <c:pt idx="42456">
                  <c:v>18</c:v>
                </c:pt>
                <c:pt idx="42457">
                  <c:v>18</c:v>
                </c:pt>
                <c:pt idx="42458">
                  <c:v>18</c:v>
                </c:pt>
                <c:pt idx="42459">
                  <c:v>18</c:v>
                </c:pt>
                <c:pt idx="42460">
                  <c:v>18</c:v>
                </c:pt>
                <c:pt idx="42461">
                  <c:v>18</c:v>
                </c:pt>
                <c:pt idx="42462">
                  <c:v>18</c:v>
                </c:pt>
                <c:pt idx="42463">
                  <c:v>18</c:v>
                </c:pt>
                <c:pt idx="42464">
                  <c:v>18</c:v>
                </c:pt>
                <c:pt idx="42465">
                  <c:v>18</c:v>
                </c:pt>
                <c:pt idx="42466">
                  <c:v>18</c:v>
                </c:pt>
                <c:pt idx="42467">
                  <c:v>18</c:v>
                </c:pt>
                <c:pt idx="42468">
                  <c:v>18</c:v>
                </c:pt>
                <c:pt idx="42469">
                  <c:v>18</c:v>
                </c:pt>
                <c:pt idx="42470">
                  <c:v>18</c:v>
                </c:pt>
                <c:pt idx="42471">
                  <c:v>18</c:v>
                </c:pt>
                <c:pt idx="42472">
                  <c:v>18</c:v>
                </c:pt>
                <c:pt idx="42473">
                  <c:v>18</c:v>
                </c:pt>
                <c:pt idx="42474">
                  <c:v>18</c:v>
                </c:pt>
                <c:pt idx="42475">
                  <c:v>18</c:v>
                </c:pt>
                <c:pt idx="42476">
                  <c:v>18</c:v>
                </c:pt>
                <c:pt idx="42477">
                  <c:v>18</c:v>
                </c:pt>
                <c:pt idx="42478">
                  <c:v>18</c:v>
                </c:pt>
                <c:pt idx="42479">
                  <c:v>18</c:v>
                </c:pt>
                <c:pt idx="42480">
                  <c:v>18</c:v>
                </c:pt>
                <c:pt idx="42481">
                  <c:v>18</c:v>
                </c:pt>
                <c:pt idx="42482">
                  <c:v>18</c:v>
                </c:pt>
                <c:pt idx="42483">
                  <c:v>18</c:v>
                </c:pt>
                <c:pt idx="42484">
                  <c:v>18</c:v>
                </c:pt>
                <c:pt idx="42485">
                  <c:v>18</c:v>
                </c:pt>
                <c:pt idx="42486">
                  <c:v>18</c:v>
                </c:pt>
                <c:pt idx="42487">
                  <c:v>18</c:v>
                </c:pt>
                <c:pt idx="42488">
                  <c:v>18</c:v>
                </c:pt>
                <c:pt idx="42489">
                  <c:v>18</c:v>
                </c:pt>
                <c:pt idx="42490">
                  <c:v>18</c:v>
                </c:pt>
                <c:pt idx="42491">
                  <c:v>18</c:v>
                </c:pt>
                <c:pt idx="42492">
                  <c:v>18</c:v>
                </c:pt>
                <c:pt idx="42493">
                  <c:v>18</c:v>
                </c:pt>
                <c:pt idx="42494">
                  <c:v>18</c:v>
                </c:pt>
                <c:pt idx="42495">
                  <c:v>18</c:v>
                </c:pt>
                <c:pt idx="42496">
                  <c:v>18</c:v>
                </c:pt>
                <c:pt idx="42497">
                  <c:v>18</c:v>
                </c:pt>
                <c:pt idx="42498">
                  <c:v>18</c:v>
                </c:pt>
                <c:pt idx="42499">
                  <c:v>18</c:v>
                </c:pt>
                <c:pt idx="42500">
                  <c:v>18</c:v>
                </c:pt>
                <c:pt idx="42501">
                  <c:v>18</c:v>
                </c:pt>
                <c:pt idx="42502">
                  <c:v>18</c:v>
                </c:pt>
                <c:pt idx="42503">
                  <c:v>18</c:v>
                </c:pt>
                <c:pt idx="42504">
                  <c:v>18</c:v>
                </c:pt>
                <c:pt idx="42505">
                  <c:v>18</c:v>
                </c:pt>
                <c:pt idx="42506">
                  <c:v>18</c:v>
                </c:pt>
                <c:pt idx="42507">
                  <c:v>18</c:v>
                </c:pt>
                <c:pt idx="42508">
                  <c:v>18</c:v>
                </c:pt>
                <c:pt idx="42509">
                  <c:v>18</c:v>
                </c:pt>
                <c:pt idx="42510">
                  <c:v>18</c:v>
                </c:pt>
                <c:pt idx="42511">
                  <c:v>18</c:v>
                </c:pt>
                <c:pt idx="42512">
                  <c:v>18</c:v>
                </c:pt>
                <c:pt idx="42513">
                  <c:v>18</c:v>
                </c:pt>
                <c:pt idx="42514">
                  <c:v>18</c:v>
                </c:pt>
                <c:pt idx="42515">
                  <c:v>18</c:v>
                </c:pt>
                <c:pt idx="42516">
                  <c:v>18</c:v>
                </c:pt>
                <c:pt idx="42517">
                  <c:v>18</c:v>
                </c:pt>
                <c:pt idx="42518">
                  <c:v>18</c:v>
                </c:pt>
                <c:pt idx="42519">
                  <c:v>18</c:v>
                </c:pt>
                <c:pt idx="42520">
                  <c:v>18</c:v>
                </c:pt>
                <c:pt idx="42521">
                  <c:v>18</c:v>
                </c:pt>
                <c:pt idx="42522">
                  <c:v>18</c:v>
                </c:pt>
                <c:pt idx="42523">
                  <c:v>18</c:v>
                </c:pt>
                <c:pt idx="42524">
                  <c:v>18</c:v>
                </c:pt>
                <c:pt idx="42525">
                  <c:v>18</c:v>
                </c:pt>
                <c:pt idx="42526">
                  <c:v>18</c:v>
                </c:pt>
                <c:pt idx="42527">
                  <c:v>18</c:v>
                </c:pt>
                <c:pt idx="42528">
                  <c:v>18</c:v>
                </c:pt>
                <c:pt idx="42529">
                  <c:v>18</c:v>
                </c:pt>
                <c:pt idx="42530">
                  <c:v>18</c:v>
                </c:pt>
                <c:pt idx="42531">
                  <c:v>18</c:v>
                </c:pt>
                <c:pt idx="42532">
                  <c:v>18</c:v>
                </c:pt>
                <c:pt idx="42533">
                  <c:v>18</c:v>
                </c:pt>
                <c:pt idx="42534">
                  <c:v>18</c:v>
                </c:pt>
                <c:pt idx="42535">
                  <c:v>18</c:v>
                </c:pt>
                <c:pt idx="42536">
                  <c:v>18</c:v>
                </c:pt>
                <c:pt idx="42537">
                  <c:v>18</c:v>
                </c:pt>
                <c:pt idx="42538">
                  <c:v>18</c:v>
                </c:pt>
                <c:pt idx="42539">
                  <c:v>18</c:v>
                </c:pt>
                <c:pt idx="42540">
                  <c:v>18</c:v>
                </c:pt>
                <c:pt idx="42541">
                  <c:v>18</c:v>
                </c:pt>
                <c:pt idx="42542">
                  <c:v>18</c:v>
                </c:pt>
                <c:pt idx="42543">
                  <c:v>18</c:v>
                </c:pt>
                <c:pt idx="42544">
                  <c:v>18</c:v>
                </c:pt>
                <c:pt idx="42545">
                  <c:v>18</c:v>
                </c:pt>
                <c:pt idx="42546">
                  <c:v>18</c:v>
                </c:pt>
                <c:pt idx="42547">
                  <c:v>18</c:v>
                </c:pt>
                <c:pt idx="42548">
                  <c:v>18</c:v>
                </c:pt>
                <c:pt idx="42549">
                  <c:v>18</c:v>
                </c:pt>
                <c:pt idx="42550">
                  <c:v>18</c:v>
                </c:pt>
                <c:pt idx="42551">
                  <c:v>18</c:v>
                </c:pt>
                <c:pt idx="42552">
                  <c:v>18</c:v>
                </c:pt>
                <c:pt idx="42553">
                  <c:v>18</c:v>
                </c:pt>
                <c:pt idx="42554">
                  <c:v>18</c:v>
                </c:pt>
                <c:pt idx="42555">
                  <c:v>18</c:v>
                </c:pt>
                <c:pt idx="42556">
                  <c:v>18</c:v>
                </c:pt>
                <c:pt idx="42557">
                  <c:v>18</c:v>
                </c:pt>
                <c:pt idx="42558">
                  <c:v>18</c:v>
                </c:pt>
                <c:pt idx="42559">
                  <c:v>18</c:v>
                </c:pt>
                <c:pt idx="42560">
                  <c:v>18</c:v>
                </c:pt>
                <c:pt idx="42561">
                  <c:v>18</c:v>
                </c:pt>
                <c:pt idx="42562">
                  <c:v>18</c:v>
                </c:pt>
                <c:pt idx="42563">
                  <c:v>18</c:v>
                </c:pt>
                <c:pt idx="42564">
                  <c:v>18</c:v>
                </c:pt>
                <c:pt idx="42565">
                  <c:v>18</c:v>
                </c:pt>
                <c:pt idx="42566">
                  <c:v>18</c:v>
                </c:pt>
                <c:pt idx="42567">
                  <c:v>18</c:v>
                </c:pt>
                <c:pt idx="42568">
                  <c:v>18</c:v>
                </c:pt>
                <c:pt idx="42569">
                  <c:v>18</c:v>
                </c:pt>
                <c:pt idx="42570">
                  <c:v>18</c:v>
                </c:pt>
                <c:pt idx="42571">
                  <c:v>18</c:v>
                </c:pt>
                <c:pt idx="42572">
                  <c:v>18</c:v>
                </c:pt>
                <c:pt idx="42573">
                  <c:v>18</c:v>
                </c:pt>
                <c:pt idx="42574">
                  <c:v>18</c:v>
                </c:pt>
                <c:pt idx="42575">
                  <c:v>18</c:v>
                </c:pt>
                <c:pt idx="42576">
                  <c:v>18</c:v>
                </c:pt>
                <c:pt idx="42577">
                  <c:v>18</c:v>
                </c:pt>
                <c:pt idx="42578">
                  <c:v>18</c:v>
                </c:pt>
                <c:pt idx="42579">
                  <c:v>18</c:v>
                </c:pt>
                <c:pt idx="42580">
                  <c:v>18</c:v>
                </c:pt>
                <c:pt idx="42581">
                  <c:v>18</c:v>
                </c:pt>
                <c:pt idx="42582">
                  <c:v>18</c:v>
                </c:pt>
                <c:pt idx="42583">
                  <c:v>18</c:v>
                </c:pt>
                <c:pt idx="42584">
                  <c:v>18</c:v>
                </c:pt>
                <c:pt idx="42585">
                  <c:v>18</c:v>
                </c:pt>
                <c:pt idx="42586">
                  <c:v>18</c:v>
                </c:pt>
                <c:pt idx="42587">
                  <c:v>18</c:v>
                </c:pt>
                <c:pt idx="42588">
                  <c:v>18</c:v>
                </c:pt>
                <c:pt idx="42589">
                  <c:v>18</c:v>
                </c:pt>
                <c:pt idx="42590">
                  <c:v>18</c:v>
                </c:pt>
                <c:pt idx="42591">
                  <c:v>18</c:v>
                </c:pt>
                <c:pt idx="42592">
                  <c:v>18</c:v>
                </c:pt>
                <c:pt idx="42593">
                  <c:v>18</c:v>
                </c:pt>
                <c:pt idx="42594">
                  <c:v>18</c:v>
                </c:pt>
                <c:pt idx="42595">
                  <c:v>18</c:v>
                </c:pt>
                <c:pt idx="42596">
                  <c:v>18</c:v>
                </c:pt>
                <c:pt idx="42597">
                  <c:v>18</c:v>
                </c:pt>
                <c:pt idx="42598">
                  <c:v>18</c:v>
                </c:pt>
                <c:pt idx="42599">
                  <c:v>18</c:v>
                </c:pt>
                <c:pt idx="42600">
                  <c:v>18</c:v>
                </c:pt>
                <c:pt idx="42601">
                  <c:v>18</c:v>
                </c:pt>
                <c:pt idx="42602">
                  <c:v>18</c:v>
                </c:pt>
                <c:pt idx="42603">
                  <c:v>18</c:v>
                </c:pt>
                <c:pt idx="42604">
                  <c:v>18</c:v>
                </c:pt>
                <c:pt idx="42605">
                  <c:v>18</c:v>
                </c:pt>
                <c:pt idx="42606">
                  <c:v>18</c:v>
                </c:pt>
                <c:pt idx="42607">
                  <c:v>18</c:v>
                </c:pt>
                <c:pt idx="42608">
                  <c:v>18</c:v>
                </c:pt>
                <c:pt idx="42609">
                  <c:v>18</c:v>
                </c:pt>
                <c:pt idx="42610">
                  <c:v>18</c:v>
                </c:pt>
                <c:pt idx="42611">
                  <c:v>18</c:v>
                </c:pt>
                <c:pt idx="42612">
                  <c:v>18</c:v>
                </c:pt>
                <c:pt idx="42613">
                  <c:v>18</c:v>
                </c:pt>
                <c:pt idx="42614">
                  <c:v>18</c:v>
                </c:pt>
                <c:pt idx="42615">
                  <c:v>18</c:v>
                </c:pt>
                <c:pt idx="42616">
                  <c:v>18</c:v>
                </c:pt>
                <c:pt idx="42617">
                  <c:v>18</c:v>
                </c:pt>
                <c:pt idx="42618">
                  <c:v>18</c:v>
                </c:pt>
                <c:pt idx="42619">
                  <c:v>18</c:v>
                </c:pt>
                <c:pt idx="42620">
                  <c:v>18</c:v>
                </c:pt>
                <c:pt idx="42621">
                  <c:v>18</c:v>
                </c:pt>
                <c:pt idx="42622">
                  <c:v>18</c:v>
                </c:pt>
                <c:pt idx="42623">
                  <c:v>18</c:v>
                </c:pt>
                <c:pt idx="42624">
                  <c:v>18</c:v>
                </c:pt>
                <c:pt idx="42625">
                  <c:v>18</c:v>
                </c:pt>
                <c:pt idx="42626">
                  <c:v>18</c:v>
                </c:pt>
                <c:pt idx="42627">
                  <c:v>18</c:v>
                </c:pt>
                <c:pt idx="42628">
                  <c:v>18</c:v>
                </c:pt>
                <c:pt idx="42629">
                  <c:v>18</c:v>
                </c:pt>
                <c:pt idx="42630">
                  <c:v>18</c:v>
                </c:pt>
                <c:pt idx="42631">
                  <c:v>18</c:v>
                </c:pt>
                <c:pt idx="42632">
                  <c:v>18</c:v>
                </c:pt>
                <c:pt idx="42633">
                  <c:v>18</c:v>
                </c:pt>
                <c:pt idx="42634">
                  <c:v>18</c:v>
                </c:pt>
                <c:pt idx="42635">
                  <c:v>18</c:v>
                </c:pt>
                <c:pt idx="42636">
                  <c:v>18</c:v>
                </c:pt>
                <c:pt idx="42637">
                  <c:v>18</c:v>
                </c:pt>
                <c:pt idx="42638">
                  <c:v>18</c:v>
                </c:pt>
                <c:pt idx="42639">
                  <c:v>18</c:v>
                </c:pt>
                <c:pt idx="42640">
                  <c:v>18</c:v>
                </c:pt>
                <c:pt idx="42641">
                  <c:v>18</c:v>
                </c:pt>
                <c:pt idx="42642">
                  <c:v>18</c:v>
                </c:pt>
                <c:pt idx="42643">
                  <c:v>18</c:v>
                </c:pt>
                <c:pt idx="42644">
                  <c:v>18</c:v>
                </c:pt>
                <c:pt idx="42645">
                  <c:v>18</c:v>
                </c:pt>
                <c:pt idx="42646">
                  <c:v>18</c:v>
                </c:pt>
                <c:pt idx="42647">
                  <c:v>18</c:v>
                </c:pt>
                <c:pt idx="42648">
                  <c:v>18</c:v>
                </c:pt>
                <c:pt idx="42649">
                  <c:v>18</c:v>
                </c:pt>
                <c:pt idx="42650">
                  <c:v>18</c:v>
                </c:pt>
                <c:pt idx="42651">
                  <c:v>18</c:v>
                </c:pt>
                <c:pt idx="42652">
                  <c:v>18</c:v>
                </c:pt>
                <c:pt idx="42653">
                  <c:v>18</c:v>
                </c:pt>
                <c:pt idx="42654">
                  <c:v>18</c:v>
                </c:pt>
                <c:pt idx="42655">
                  <c:v>18</c:v>
                </c:pt>
                <c:pt idx="42656">
                  <c:v>18</c:v>
                </c:pt>
                <c:pt idx="42657">
                  <c:v>18</c:v>
                </c:pt>
                <c:pt idx="42658">
                  <c:v>18</c:v>
                </c:pt>
                <c:pt idx="42659">
                  <c:v>18</c:v>
                </c:pt>
                <c:pt idx="42660">
                  <c:v>18</c:v>
                </c:pt>
                <c:pt idx="42661">
                  <c:v>18</c:v>
                </c:pt>
                <c:pt idx="42662">
                  <c:v>18</c:v>
                </c:pt>
                <c:pt idx="42663">
                  <c:v>18</c:v>
                </c:pt>
                <c:pt idx="42664">
                  <c:v>18</c:v>
                </c:pt>
                <c:pt idx="42665">
                  <c:v>18</c:v>
                </c:pt>
                <c:pt idx="42666">
                  <c:v>18</c:v>
                </c:pt>
                <c:pt idx="42667">
                  <c:v>18</c:v>
                </c:pt>
                <c:pt idx="42668">
                  <c:v>18</c:v>
                </c:pt>
                <c:pt idx="42669">
                  <c:v>18</c:v>
                </c:pt>
                <c:pt idx="42670">
                  <c:v>18</c:v>
                </c:pt>
                <c:pt idx="42671">
                  <c:v>18</c:v>
                </c:pt>
                <c:pt idx="42672">
                  <c:v>18</c:v>
                </c:pt>
                <c:pt idx="42673">
                  <c:v>18</c:v>
                </c:pt>
                <c:pt idx="42674">
                  <c:v>18</c:v>
                </c:pt>
                <c:pt idx="42675">
                  <c:v>18</c:v>
                </c:pt>
                <c:pt idx="42676">
                  <c:v>18</c:v>
                </c:pt>
                <c:pt idx="42677">
                  <c:v>18</c:v>
                </c:pt>
                <c:pt idx="42678">
                  <c:v>18</c:v>
                </c:pt>
                <c:pt idx="42679">
                  <c:v>18</c:v>
                </c:pt>
                <c:pt idx="42680">
                  <c:v>18</c:v>
                </c:pt>
                <c:pt idx="42681">
                  <c:v>18</c:v>
                </c:pt>
                <c:pt idx="42682">
                  <c:v>18</c:v>
                </c:pt>
                <c:pt idx="42683">
                  <c:v>18</c:v>
                </c:pt>
                <c:pt idx="42684">
                  <c:v>18</c:v>
                </c:pt>
                <c:pt idx="42685">
                  <c:v>18</c:v>
                </c:pt>
                <c:pt idx="42686">
                  <c:v>18</c:v>
                </c:pt>
                <c:pt idx="42687">
                  <c:v>18</c:v>
                </c:pt>
                <c:pt idx="42688">
                  <c:v>18</c:v>
                </c:pt>
                <c:pt idx="42689">
                  <c:v>18</c:v>
                </c:pt>
                <c:pt idx="42690">
                  <c:v>18</c:v>
                </c:pt>
                <c:pt idx="42691">
                  <c:v>18</c:v>
                </c:pt>
                <c:pt idx="42692">
                  <c:v>18</c:v>
                </c:pt>
                <c:pt idx="42693">
                  <c:v>18</c:v>
                </c:pt>
                <c:pt idx="42694">
                  <c:v>18</c:v>
                </c:pt>
                <c:pt idx="42695">
                  <c:v>18</c:v>
                </c:pt>
                <c:pt idx="42696">
                  <c:v>18</c:v>
                </c:pt>
                <c:pt idx="42697">
                  <c:v>18</c:v>
                </c:pt>
                <c:pt idx="42698">
                  <c:v>18</c:v>
                </c:pt>
                <c:pt idx="42699">
                  <c:v>18</c:v>
                </c:pt>
                <c:pt idx="42700">
                  <c:v>18</c:v>
                </c:pt>
                <c:pt idx="42701">
                  <c:v>18</c:v>
                </c:pt>
                <c:pt idx="42702">
                  <c:v>18</c:v>
                </c:pt>
                <c:pt idx="42703">
                  <c:v>18</c:v>
                </c:pt>
                <c:pt idx="42704">
                  <c:v>18</c:v>
                </c:pt>
                <c:pt idx="42705">
                  <c:v>18</c:v>
                </c:pt>
                <c:pt idx="42706">
                  <c:v>18</c:v>
                </c:pt>
                <c:pt idx="42707">
                  <c:v>18</c:v>
                </c:pt>
                <c:pt idx="42708">
                  <c:v>18</c:v>
                </c:pt>
                <c:pt idx="42709">
                  <c:v>18</c:v>
                </c:pt>
                <c:pt idx="42710">
                  <c:v>18</c:v>
                </c:pt>
                <c:pt idx="42711">
                  <c:v>18</c:v>
                </c:pt>
                <c:pt idx="42712">
                  <c:v>18</c:v>
                </c:pt>
                <c:pt idx="42713">
                  <c:v>18</c:v>
                </c:pt>
                <c:pt idx="42714">
                  <c:v>18</c:v>
                </c:pt>
                <c:pt idx="42715">
                  <c:v>18</c:v>
                </c:pt>
                <c:pt idx="42716">
                  <c:v>18</c:v>
                </c:pt>
                <c:pt idx="42717">
                  <c:v>18</c:v>
                </c:pt>
                <c:pt idx="42718">
                  <c:v>18</c:v>
                </c:pt>
                <c:pt idx="42719">
                  <c:v>18</c:v>
                </c:pt>
                <c:pt idx="42720">
                  <c:v>18</c:v>
                </c:pt>
                <c:pt idx="42721">
                  <c:v>18</c:v>
                </c:pt>
                <c:pt idx="42722">
                  <c:v>18</c:v>
                </c:pt>
                <c:pt idx="42723">
                  <c:v>18</c:v>
                </c:pt>
                <c:pt idx="42724">
                  <c:v>18</c:v>
                </c:pt>
                <c:pt idx="42725">
                  <c:v>18</c:v>
                </c:pt>
                <c:pt idx="42726">
                  <c:v>18</c:v>
                </c:pt>
                <c:pt idx="42727">
                  <c:v>18</c:v>
                </c:pt>
                <c:pt idx="42728">
                  <c:v>18</c:v>
                </c:pt>
                <c:pt idx="42729">
                  <c:v>18</c:v>
                </c:pt>
                <c:pt idx="42730">
                  <c:v>18</c:v>
                </c:pt>
                <c:pt idx="42731">
                  <c:v>18</c:v>
                </c:pt>
                <c:pt idx="42732">
                  <c:v>18</c:v>
                </c:pt>
                <c:pt idx="42733">
                  <c:v>18</c:v>
                </c:pt>
                <c:pt idx="42734">
                  <c:v>18</c:v>
                </c:pt>
                <c:pt idx="42735">
                  <c:v>18</c:v>
                </c:pt>
                <c:pt idx="42736">
                  <c:v>18</c:v>
                </c:pt>
                <c:pt idx="42737">
                  <c:v>18</c:v>
                </c:pt>
                <c:pt idx="42738">
                  <c:v>18</c:v>
                </c:pt>
                <c:pt idx="42739">
                  <c:v>18</c:v>
                </c:pt>
                <c:pt idx="42740">
                  <c:v>18</c:v>
                </c:pt>
                <c:pt idx="42741">
                  <c:v>18</c:v>
                </c:pt>
                <c:pt idx="42742">
                  <c:v>18</c:v>
                </c:pt>
                <c:pt idx="42743">
                  <c:v>18</c:v>
                </c:pt>
                <c:pt idx="42744">
                  <c:v>18</c:v>
                </c:pt>
                <c:pt idx="42745">
                  <c:v>18</c:v>
                </c:pt>
                <c:pt idx="42746">
                  <c:v>18</c:v>
                </c:pt>
                <c:pt idx="42747">
                  <c:v>18</c:v>
                </c:pt>
                <c:pt idx="42748">
                  <c:v>18</c:v>
                </c:pt>
                <c:pt idx="42749">
                  <c:v>18</c:v>
                </c:pt>
                <c:pt idx="42750">
                  <c:v>18</c:v>
                </c:pt>
                <c:pt idx="42751">
                  <c:v>18</c:v>
                </c:pt>
                <c:pt idx="42752">
                  <c:v>18</c:v>
                </c:pt>
                <c:pt idx="42753">
                  <c:v>18</c:v>
                </c:pt>
                <c:pt idx="42754">
                  <c:v>18</c:v>
                </c:pt>
                <c:pt idx="42755">
                  <c:v>18</c:v>
                </c:pt>
                <c:pt idx="42756">
                  <c:v>18</c:v>
                </c:pt>
                <c:pt idx="42757">
                  <c:v>18</c:v>
                </c:pt>
                <c:pt idx="42758">
                  <c:v>18</c:v>
                </c:pt>
                <c:pt idx="42759">
                  <c:v>18</c:v>
                </c:pt>
                <c:pt idx="42760">
                  <c:v>18</c:v>
                </c:pt>
                <c:pt idx="42761">
                  <c:v>18</c:v>
                </c:pt>
                <c:pt idx="42762">
                  <c:v>18</c:v>
                </c:pt>
                <c:pt idx="42763">
                  <c:v>18</c:v>
                </c:pt>
                <c:pt idx="42764">
                  <c:v>18</c:v>
                </c:pt>
                <c:pt idx="42765">
                  <c:v>18</c:v>
                </c:pt>
                <c:pt idx="42766">
                  <c:v>18</c:v>
                </c:pt>
                <c:pt idx="42767">
                  <c:v>18</c:v>
                </c:pt>
                <c:pt idx="42768">
                  <c:v>18</c:v>
                </c:pt>
                <c:pt idx="42769">
                  <c:v>18</c:v>
                </c:pt>
                <c:pt idx="42770">
                  <c:v>18</c:v>
                </c:pt>
                <c:pt idx="42771">
                  <c:v>18</c:v>
                </c:pt>
                <c:pt idx="42772">
                  <c:v>18</c:v>
                </c:pt>
                <c:pt idx="42773">
                  <c:v>18</c:v>
                </c:pt>
                <c:pt idx="42774">
                  <c:v>18</c:v>
                </c:pt>
                <c:pt idx="42775">
                  <c:v>18</c:v>
                </c:pt>
                <c:pt idx="42776">
                  <c:v>18</c:v>
                </c:pt>
                <c:pt idx="42777">
                  <c:v>18</c:v>
                </c:pt>
                <c:pt idx="42778">
                  <c:v>18</c:v>
                </c:pt>
                <c:pt idx="42779">
                  <c:v>18</c:v>
                </c:pt>
                <c:pt idx="42780">
                  <c:v>18</c:v>
                </c:pt>
                <c:pt idx="42781">
                  <c:v>18</c:v>
                </c:pt>
                <c:pt idx="42782">
                  <c:v>18</c:v>
                </c:pt>
                <c:pt idx="42783">
                  <c:v>18</c:v>
                </c:pt>
                <c:pt idx="42784">
                  <c:v>18</c:v>
                </c:pt>
                <c:pt idx="42785">
                  <c:v>18</c:v>
                </c:pt>
                <c:pt idx="42786">
                  <c:v>18</c:v>
                </c:pt>
                <c:pt idx="42787">
                  <c:v>18</c:v>
                </c:pt>
                <c:pt idx="42788">
                  <c:v>18</c:v>
                </c:pt>
                <c:pt idx="42789">
                  <c:v>18</c:v>
                </c:pt>
                <c:pt idx="42790">
                  <c:v>18</c:v>
                </c:pt>
                <c:pt idx="42791">
                  <c:v>18</c:v>
                </c:pt>
                <c:pt idx="42792">
                  <c:v>18</c:v>
                </c:pt>
                <c:pt idx="42793">
                  <c:v>18</c:v>
                </c:pt>
                <c:pt idx="42794">
                  <c:v>18</c:v>
                </c:pt>
                <c:pt idx="42795">
                  <c:v>18</c:v>
                </c:pt>
                <c:pt idx="42796">
                  <c:v>18</c:v>
                </c:pt>
                <c:pt idx="42797">
                  <c:v>18</c:v>
                </c:pt>
                <c:pt idx="42798">
                  <c:v>18</c:v>
                </c:pt>
                <c:pt idx="42799">
                  <c:v>18</c:v>
                </c:pt>
                <c:pt idx="42800">
                  <c:v>18</c:v>
                </c:pt>
                <c:pt idx="42801">
                  <c:v>18</c:v>
                </c:pt>
                <c:pt idx="42802">
                  <c:v>18</c:v>
                </c:pt>
                <c:pt idx="42803">
                  <c:v>18</c:v>
                </c:pt>
                <c:pt idx="42804">
                  <c:v>18</c:v>
                </c:pt>
                <c:pt idx="42805">
                  <c:v>18</c:v>
                </c:pt>
                <c:pt idx="42806">
                  <c:v>18</c:v>
                </c:pt>
                <c:pt idx="42807">
                  <c:v>18</c:v>
                </c:pt>
                <c:pt idx="42808">
                  <c:v>18</c:v>
                </c:pt>
                <c:pt idx="42809">
                  <c:v>18</c:v>
                </c:pt>
                <c:pt idx="42810">
                  <c:v>18</c:v>
                </c:pt>
                <c:pt idx="42811">
                  <c:v>18</c:v>
                </c:pt>
                <c:pt idx="42812">
                  <c:v>18</c:v>
                </c:pt>
                <c:pt idx="42813">
                  <c:v>18</c:v>
                </c:pt>
                <c:pt idx="42814">
                  <c:v>18</c:v>
                </c:pt>
                <c:pt idx="42815">
                  <c:v>18</c:v>
                </c:pt>
                <c:pt idx="42816">
                  <c:v>18</c:v>
                </c:pt>
                <c:pt idx="42817">
                  <c:v>18</c:v>
                </c:pt>
                <c:pt idx="42818">
                  <c:v>18</c:v>
                </c:pt>
                <c:pt idx="42819">
                  <c:v>18</c:v>
                </c:pt>
                <c:pt idx="42820">
                  <c:v>18</c:v>
                </c:pt>
                <c:pt idx="42821">
                  <c:v>18</c:v>
                </c:pt>
                <c:pt idx="42822">
                  <c:v>18</c:v>
                </c:pt>
                <c:pt idx="42823">
                  <c:v>18</c:v>
                </c:pt>
                <c:pt idx="42824">
                  <c:v>18</c:v>
                </c:pt>
                <c:pt idx="42825">
                  <c:v>18</c:v>
                </c:pt>
                <c:pt idx="42826">
                  <c:v>18</c:v>
                </c:pt>
                <c:pt idx="42827">
                  <c:v>18</c:v>
                </c:pt>
                <c:pt idx="42828">
                  <c:v>18</c:v>
                </c:pt>
                <c:pt idx="42829">
                  <c:v>18</c:v>
                </c:pt>
                <c:pt idx="42830">
                  <c:v>18</c:v>
                </c:pt>
                <c:pt idx="42831">
                  <c:v>18</c:v>
                </c:pt>
                <c:pt idx="42832">
                  <c:v>18</c:v>
                </c:pt>
                <c:pt idx="42833">
                  <c:v>18</c:v>
                </c:pt>
                <c:pt idx="42834">
                  <c:v>18</c:v>
                </c:pt>
                <c:pt idx="42835">
                  <c:v>18</c:v>
                </c:pt>
                <c:pt idx="42836">
                  <c:v>18</c:v>
                </c:pt>
                <c:pt idx="42837">
                  <c:v>18</c:v>
                </c:pt>
                <c:pt idx="42838">
                  <c:v>18</c:v>
                </c:pt>
                <c:pt idx="42839">
                  <c:v>18</c:v>
                </c:pt>
                <c:pt idx="42840">
                  <c:v>18</c:v>
                </c:pt>
                <c:pt idx="42841">
                  <c:v>18</c:v>
                </c:pt>
                <c:pt idx="42842">
                  <c:v>18</c:v>
                </c:pt>
                <c:pt idx="42843">
                  <c:v>18</c:v>
                </c:pt>
                <c:pt idx="42844">
                  <c:v>18</c:v>
                </c:pt>
                <c:pt idx="42845">
                  <c:v>18</c:v>
                </c:pt>
                <c:pt idx="42846">
                  <c:v>18</c:v>
                </c:pt>
                <c:pt idx="42847">
                  <c:v>18</c:v>
                </c:pt>
                <c:pt idx="42848">
                  <c:v>18</c:v>
                </c:pt>
                <c:pt idx="42849">
                  <c:v>18</c:v>
                </c:pt>
                <c:pt idx="42850">
                  <c:v>18</c:v>
                </c:pt>
                <c:pt idx="42851">
                  <c:v>18</c:v>
                </c:pt>
                <c:pt idx="42852">
                  <c:v>18</c:v>
                </c:pt>
                <c:pt idx="42853">
                  <c:v>18</c:v>
                </c:pt>
                <c:pt idx="42854">
                  <c:v>18</c:v>
                </c:pt>
                <c:pt idx="42855">
                  <c:v>18</c:v>
                </c:pt>
                <c:pt idx="42856">
                  <c:v>18</c:v>
                </c:pt>
                <c:pt idx="42857">
                  <c:v>18</c:v>
                </c:pt>
                <c:pt idx="42858">
                  <c:v>18</c:v>
                </c:pt>
                <c:pt idx="42859">
                  <c:v>18</c:v>
                </c:pt>
                <c:pt idx="42860">
                  <c:v>18</c:v>
                </c:pt>
                <c:pt idx="42861">
                  <c:v>18</c:v>
                </c:pt>
                <c:pt idx="42862">
                  <c:v>18</c:v>
                </c:pt>
                <c:pt idx="42863">
                  <c:v>18</c:v>
                </c:pt>
                <c:pt idx="42864">
                  <c:v>18</c:v>
                </c:pt>
                <c:pt idx="42865">
                  <c:v>18</c:v>
                </c:pt>
                <c:pt idx="42866">
                  <c:v>18</c:v>
                </c:pt>
                <c:pt idx="42867">
                  <c:v>18</c:v>
                </c:pt>
                <c:pt idx="42868">
                  <c:v>18</c:v>
                </c:pt>
                <c:pt idx="42869">
                  <c:v>18</c:v>
                </c:pt>
                <c:pt idx="42870">
                  <c:v>18</c:v>
                </c:pt>
                <c:pt idx="42871">
                  <c:v>18</c:v>
                </c:pt>
                <c:pt idx="42872">
                  <c:v>18</c:v>
                </c:pt>
                <c:pt idx="42873">
                  <c:v>18</c:v>
                </c:pt>
                <c:pt idx="42874">
                  <c:v>18</c:v>
                </c:pt>
                <c:pt idx="42875">
                  <c:v>18</c:v>
                </c:pt>
                <c:pt idx="42876">
                  <c:v>18</c:v>
                </c:pt>
                <c:pt idx="42877">
                  <c:v>18</c:v>
                </c:pt>
                <c:pt idx="42878">
                  <c:v>18</c:v>
                </c:pt>
                <c:pt idx="42879">
                  <c:v>18</c:v>
                </c:pt>
                <c:pt idx="42880">
                  <c:v>18</c:v>
                </c:pt>
                <c:pt idx="42881">
                  <c:v>18</c:v>
                </c:pt>
                <c:pt idx="42882">
                  <c:v>18</c:v>
                </c:pt>
                <c:pt idx="42883">
                  <c:v>18</c:v>
                </c:pt>
                <c:pt idx="42884">
                  <c:v>18</c:v>
                </c:pt>
                <c:pt idx="42885">
                  <c:v>18</c:v>
                </c:pt>
                <c:pt idx="42886">
                  <c:v>18</c:v>
                </c:pt>
                <c:pt idx="42887">
                  <c:v>18</c:v>
                </c:pt>
                <c:pt idx="42888">
                  <c:v>18</c:v>
                </c:pt>
                <c:pt idx="42889">
                  <c:v>18</c:v>
                </c:pt>
                <c:pt idx="42890">
                  <c:v>18</c:v>
                </c:pt>
                <c:pt idx="42891">
                  <c:v>18</c:v>
                </c:pt>
                <c:pt idx="42892">
                  <c:v>18</c:v>
                </c:pt>
                <c:pt idx="42893">
                  <c:v>18</c:v>
                </c:pt>
                <c:pt idx="42894">
                  <c:v>18</c:v>
                </c:pt>
                <c:pt idx="42895">
                  <c:v>18</c:v>
                </c:pt>
                <c:pt idx="42896">
                  <c:v>18</c:v>
                </c:pt>
                <c:pt idx="42897">
                  <c:v>18</c:v>
                </c:pt>
                <c:pt idx="42898">
                  <c:v>18</c:v>
                </c:pt>
                <c:pt idx="42899">
                  <c:v>18</c:v>
                </c:pt>
                <c:pt idx="42900">
                  <c:v>18</c:v>
                </c:pt>
                <c:pt idx="42901">
                  <c:v>18</c:v>
                </c:pt>
                <c:pt idx="42902">
                  <c:v>18</c:v>
                </c:pt>
                <c:pt idx="42903">
                  <c:v>18</c:v>
                </c:pt>
                <c:pt idx="42904">
                  <c:v>18</c:v>
                </c:pt>
                <c:pt idx="42905">
                  <c:v>18</c:v>
                </c:pt>
                <c:pt idx="42906">
                  <c:v>18</c:v>
                </c:pt>
                <c:pt idx="42907">
                  <c:v>18</c:v>
                </c:pt>
                <c:pt idx="42908">
                  <c:v>18</c:v>
                </c:pt>
                <c:pt idx="42909">
                  <c:v>18</c:v>
                </c:pt>
                <c:pt idx="42910">
                  <c:v>18</c:v>
                </c:pt>
                <c:pt idx="42911">
                  <c:v>18</c:v>
                </c:pt>
                <c:pt idx="42912">
                  <c:v>18</c:v>
                </c:pt>
                <c:pt idx="42913">
                  <c:v>18</c:v>
                </c:pt>
                <c:pt idx="42914">
                  <c:v>18</c:v>
                </c:pt>
                <c:pt idx="42915">
                  <c:v>18</c:v>
                </c:pt>
                <c:pt idx="42916">
                  <c:v>18</c:v>
                </c:pt>
                <c:pt idx="42917">
                  <c:v>18</c:v>
                </c:pt>
                <c:pt idx="42918">
                  <c:v>18</c:v>
                </c:pt>
                <c:pt idx="42919">
                  <c:v>18</c:v>
                </c:pt>
                <c:pt idx="42920">
                  <c:v>18</c:v>
                </c:pt>
                <c:pt idx="42921">
                  <c:v>18</c:v>
                </c:pt>
                <c:pt idx="42922">
                  <c:v>18</c:v>
                </c:pt>
                <c:pt idx="42923">
                  <c:v>18</c:v>
                </c:pt>
                <c:pt idx="42924">
                  <c:v>18</c:v>
                </c:pt>
                <c:pt idx="42925">
                  <c:v>18</c:v>
                </c:pt>
                <c:pt idx="42926">
                  <c:v>18</c:v>
                </c:pt>
                <c:pt idx="42927">
                  <c:v>18</c:v>
                </c:pt>
                <c:pt idx="42928">
                  <c:v>18</c:v>
                </c:pt>
                <c:pt idx="42929">
                  <c:v>18</c:v>
                </c:pt>
                <c:pt idx="42930">
                  <c:v>18</c:v>
                </c:pt>
                <c:pt idx="42931">
                  <c:v>18</c:v>
                </c:pt>
                <c:pt idx="42932">
                  <c:v>18</c:v>
                </c:pt>
                <c:pt idx="42933">
                  <c:v>18</c:v>
                </c:pt>
                <c:pt idx="42934">
                  <c:v>18</c:v>
                </c:pt>
                <c:pt idx="42935">
                  <c:v>18</c:v>
                </c:pt>
                <c:pt idx="42936">
                  <c:v>18</c:v>
                </c:pt>
                <c:pt idx="42937">
                  <c:v>18</c:v>
                </c:pt>
                <c:pt idx="42938">
                  <c:v>18</c:v>
                </c:pt>
                <c:pt idx="42939">
                  <c:v>18</c:v>
                </c:pt>
                <c:pt idx="42940">
                  <c:v>18</c:v>
                </c:pt>
                <c:pt idx="42941">
                  <c:v>18</c:v>
                </c:pt>
                <c:pt idx="42942">
                  <c:v>18</c:v>
                </c:pt>
                <c:pt idx="42943">
                  <c:v>18</c:v>
                </c:pt>
                <c:pt idx="42944">
                  <c:v>18</c:v>
                </c:pt>
                <c:pt idx="42945">
                  <c:v>18</c:v>
                </c:pt>
                <c:pt idx="42946">
                  <c:v>18</c:v>
                </c:pt>
                <c:pt idx="42947">
                  <c:v>18</c:v>
                </c:pt>
                <c:pt idx="42948">
                  <c:v>18</c:v>
                </c:pt>
                <c:pt idx="42949">
                  <c:v>18</c:v>
                </c:pt>
                <c:pt idx="42950">
                  <c:v>18</c:v>
                </c:pt>
                <c:pt idx="42951">
                  <c:v>18</c:v>
                </c:pt>
                <c:pt idx="42952">
                  <c:v>18</c:v>
                </c:pt>
                <c:pt idx="42953">
                  <c:v>18</c:v>
                </c:pt>
                <c:pt idx="42954">
                  <c:v>18</c:v>
                </c:pt>
                <c:pt idx="42955">
                  <c:v>18</c:v>
                </c:pt>
                <c:pt idx="42956">
                  <c:v>18</c:v>
                </c:pt>
                <c:pt idx="42957">
                  <c:v>18</c:v>
                </c:pt>
                <c:pt idx="42958">
                  <c:v>18</c:v>
                </c:pt>
                <c:pt idx="42959">
                  <c:v>18</c:v>
                </c:pt>
                <c:pt idx="42960">
                  <c:v>18</c:v>
                </c:pt>
                <c:pt idx="42961">
                  <c:v>18</c:v>
                </c:pt>
                <c:pt idx="42962">
                  <c:v>18</c:v>
                </c:pt>
                <c:pt idx="42963">
                  <c:v>18</c:v>
                </c:pt>
                <c:pt idx="42964">
                  <c:v>18</c:v>
                </c:pt>
                <c:pt idx="42965">
                  <c:v>18</c:v>
                </c:pt>
                <c:pt idx="42966">
                  <c:v>18</c:v>
                </c:pt>
                <c:pt idx="42967">
                  <c:v>18</c:v>
                </c:pt>
                <c:pt idx="42968">
                  <c:v>18</c:v>
                </c:pt>
                <c:pt idx="42969">
                  <c:v>18</c:v>
                </c:pt>
                <c:pt idx="42970">
                  <c:v>18</c:v>
                </c:pt>
                <c:pt idx="42971">
                  <c:v>18</c:v>
                </c:pt>
                <c:pt idx="42972">
                  <c:v>18</c:v>
                </c:pt>
                <c:pt idx="42973">
                  <c:v>18</c:v>
                </c:pt>
                <c:pt idx="42974">
                  <c:v>18</c:v>
                </c:pt>
                <c:pt idx="42975">
                  <c:v>18</c:v>
                </c:pt>
                <c:pt idx="42976">
                  <c:v>18</c:v>
                </c:pt>
                <c:pt idx="42977">
                  <c:v>18</c:v>
                </c:pt>
                <c:pt idx="42978">
                  <c:v>18</c:v>
                </c:pt>
                <c:pt idx="42979">
                  <c:v>18</c:v>
                </c:pt>
                <c:pt idx="42980">
                  <c:v>18</c:v>
                </c:pt>
                <c:pt idx="42981">
                  <c:v>18</c:v>
                </c:pt>
                <c:pt idx="42982">
                  <c:v>18</c:v>
                </c:pt>
                <c:pt idx="42983">
                  <c:v>18</c:v>
                </c:pt>
                <c:pt idx="42984">
                  <c:v>18</c:v>
                </c:pt>
                <c:pt idx="42985">
                  <c:v>18</c:v>
                </c:pt>
                <c:pt idx="42986">
                  <c:v>18</c:v>
                </c:pt>
                <c:pt idx="42987">
                  <c:v>18</c:v>
                </c:pt>
                <c:pt idx="42988">
                  <c:v>18</c:v>
                </c:pt>
                <c:pt idx="42989">
                  <c:v>18</c:v>
                </c:pt>
                <c:pt idx="42990">
                  <c:v>18</c:v>
                </c:pt>
                <c:pt idx="42991">
                  <c:v>18</c:v>
                </c:pt>
                <c:pt idx="42992">
                  <c:v>18</c:v>
                </c:pt>
                <c:pt idx="42993">
                  <c:v>18</c:v>
                </c:pt>
                <c:pt idx="42994">
                  <c:v>18</c:v>
                </c:pt>
                <c:pt idx="42995">
                  <c:v>18</c:v>
                </c:pt>
                <c:pt idx="42996">
                  <c:v>18</c:v>
                </c:pt>
                <c:pt idx="42997">
                  <c:v>18</c:v>
                </c:pt>
                <c:pt idx="42998">
                  <c:v>18</c:v>
                </c:pt>
                <c:pt idx="42999">
                  <c:v>18</c:v>
                </c:pt>
                <c:pt idx="43000">
                  <c:v>18</c:v>
                </c:pt>
                <c:pt idx="43001">
                  <c:v>18</c:v>
                </c:pt>
                <c:pt idx="43002">
                  <c:v>18</c:v>
                </c:pt>
                <c:pt idx="43003">
                  <c:v>18</c:v>
                </c:pt>
                <c:pt idx="43004">
                  <c:v>18</c:v>
                </c:pt>
                <c:pt idx="43005">
                  <c:v>18</c:v>
                </c:pt>
                <c:pt idx="43006">
                  <c:v>18</c:v>
                </c:pt>
                <c:pt idx="43007">
                  <c:v>18</c:v>
                </c:pt>
                <c:pt idx="43008">
                  <c:v>18</c:v>
                </c:pt>
                <c:pt idx="43009">
                  <c:v>18</c:v>
                </c:pt>
                <c:pt idx="43010">
                  <c:v>18</c:v>
                </c:pt>
                <c:pt idx="43011">
                  <c:v>18</c:v>
                </c:pt>
                <c:pt idx="43012">
                  <c:v>18</c:v>
                </c:pt>
                <c:pt idx="43013">
                  <c:v>18</c:v>
                </c:pt>
                <c:pt idx="43014">
                  <c:v>18</c:v>
                </c:pt>
                <c:pt idx="43015">
                  <c:v>18</c:v>
                </c:pt>
                <c:pt idx="43016">
                  <c:v>18</c:v>
                </c:pt>
                <c:pt idx="43017">
                  <c:v>18</c:v>
                </c:pt>
                <c:pt idx="43018">
                  <c:v>18</c:v>
                </c:pt>
                <c:pt idx="43019">
                  <c:v>18</c:v>
                </c:pt>
                <c:pt idx="43020">
                  <c:v>18</c:v>
                </c:pt>
                <c:pt idx="43021">
                  <c:v>18</c:v>
                </c:pt>
                <c:pt idx="43022">
                  <c:v>18</c:v>
                </c:pt>
                <c:pt idx="43023">
                  <c:v>18</c:v>
                </c:pt>
                <c:pt idx="43024">
                  <c:v>18</c:v>
                </c:pt>
                <c:pt idx="43025">
                  <c:v>18</c:v>
                </c:pt>
                <c:pt idx="43026">
                  <c:v>18</c:v>
                </c:pt>
                <c:pt idx="43027">
                  <c:v>18</c:v>
                </c:pt>
                <c:pt idx="43028">
                  <c:v>18</c:v>
                </c:pt>
                <c:pt idx="43029">
                  <c:v>18</c:v>
                </c:pt>
                <c:pt idx="43030">
                  <c:v>18</c:v>
                </c:pt>
                <c:pt idx="43031">
                  <c:v>18</c:v>
                </c:pt>
                <c:pt idx="43032">
                  <c:v>18</c:v>
                </c:pt>
                <c:pt idx="43033">
                  <c:v>18</c:v>
                </c:pt>
                <c:pt idx="43034">
                  <c:v>18</c:v>
                </c:pt>
                <c:pt idx="43035">
                  <c:v>18</c:v>
                </c:pt>
                <c:pt idx="43036">
                  <c:v>18</c:v>
                </c:pt>
                <c:pt idx="43037">
                  <c:v>18</c:v>
                </c:pt>
                <c:pt idx="43038">
                  <c:v>18</c:v>
                </c:pt>
                <c:pt idx="43039">
                  <c:v>18</c:v>
                </c:pt>
                <c:pt idx="43040">
                  <c:v>18</c:v>
                </c:pt>
                <c:pt idx="43041">
                  <c:v>18</c:v>
                </c:pt>
                <c:pt idx="43042">
                  <c:v>18</c:v>
                </c:pt>
                <c:pt idx="43043">
                  <c:v>18</c:v>
                </c:pt>
                <c:pt idx="43044">
                  <c:v>18</c:v>
                </c:pt>
                <c:pt idx="43045">
                  <c:v>18</c:v>
                </c:pt>
                <c:pt idx="43046">
                  <c:v>18</c:v>
                </c:pt>
                <c:pt idx="43047">
                  <c:v>18</c:v>
                </c:pt>
                <c:pt idx="43048">
                  <c:v>18</c:v>
                </c:pt>
                <c:pt idx="43049">
                  <c:v>18</c:v>
                </c:pt>
                <c:pt idx="43050">
                  <c:v>18</c:v>
                </c:pt>
                <c:pt idx="43051">
                  <c:v>18</c:v>
                </c:pt>
                <c:pt idx="43052">
                  <c:v>18</c:v>
                </c:pt>
                <c:pt idx="43053">
                  <c:v>18</c:v>
                </c:pt>
                <c:pt idx="43054">
                  <c:v>18</c:v>
                </c:pt>
                <c:pt idx="43055">
                  <c:v>18</c:v>
                </c:pt>
                <c:pt idx="43056">
                  <c:v>18</c:v>
                </c:pt>
                <c:pt idx="43057">
                  <c:v>18</c:v>
                </c:pt>
                <c:pt idx="43058">
                  <c:v>18</c:v>
                </c:pt>
                <c:pt idx="43059">
                  <c:v>18</c:v>
                </c:pt>
                <c:pt idx="43060">
                  <c:v>18</c:v>
                </c:pt>
                <c:pt idx="43061">
                  <c:v>18</c:v>
                </c:pt>
                <c:pt idx="43062">
                  <c:v>18</c:v>
                </c:pt>
                <c:pt idx="43063">
                  <c:v>18</c:v>
                </c:pt>
                <c:pt idx="43064">
                  <c:v>18</c:v>
                </c:pt>
                <c:pt idx="43065">
                  <c:v>18</c:v>
                </c:pt>
                <c:pt idx="43066">
                  <c:v>18</c:v>
                </c:pt>
                <c:pt idx="43067">
                  <c:v>18</c:v>
                </c:pt>
                <c:pt idx="43068">
                  <c:v>18</c:v>
                </c:pt>
                <c:pt idx="43069">
                  <c:v>18</c:v>
                </c:pt>
                <c:pt idx="43070">
                  <c:v>18</c:v>
                </c:pt>
                <c:pt idx="43071">
                  <c:v>18</c:v>
                </c:pt>
                <c:pt idx="43072">
                  <c:v>18</c:v>
                </c:pt>
                <c:pt idx="43073">
                  <c:v>18</c:v>
                </c:pt>
                <c:pt idx="43074">
                  <c:v>18</c:v>
                </c:pt>
                <c:pt idx="43075">
                  <c:v>18</c:v>
                </c:pt>
                <c:pt idx="43076">
                  <c:v>18</c:v>
                </c:pt>
                <c:pt idx="43077">
                  <c:v>18</c:v>
                </c:pt>
                <c:pt idx="43078">
                  <c:v>18</c:v>
                </c:pt>
                <c:pt idx="43079">
                  <c:v>18</c:v>
                </c:pt>
                <c:pt idx="43080">
                  <c:v>18</c:v>
                </c:pt>
                <c:pt idx="43081">
                  <c:v>18</c:v>
                </c:pt>
                <c:pt idx="43082">
                  <c:v>18</c:v>
                </c:pt>
                <c:pt idx="43083">
                  <c:v>18</c:v>
                </c:pt>
                <c:pt idx="43084">
                  <c:v>18</c:v>
                </c:pt>
                <c:pt idx="43085">
                  <c:v>18</c:v>
                </c:pt>
                <c:pt idx="43086">
                  <c:v>18</c:v>
                </c:pt>
                <c:pt idx="43087">
                  <c:v>18</c:v>
                </c:pt>
                <c:pt idx="43088">
                  <c:v>18</c:v>
                </c:pt>
                <c:pt idx="43089">
                  <c:v>18</c:v>
                </c:pt>
                <c:pt idx="43090">
                  <c:v>18</c:v>
                </c:pt>
                <c:pt idx="43091">
                  <c:v>18</c:v>
                </c:pt>
                <c:pt idx="43092">
                  <c:v>18</c:v>
                </c:pt>
                <c:pt idx="43093">
                  <c:v>18</c:v>
                </c:pt>
                <c:pt idx="43094">
                  <c:v>18</c:v>
                </c:pt>
                <c:pt idx="43095">
                  <c:v>18</c:v>
                </c:pt>
                <c:pt idx="43096">
                  <c:v>18</c:v>
                </c:pt>
                <c:pt idx="43097">
                  <c:v>18</c:v>
                </c:pt>
                <c:pt idx="43098">
                  <c:v>18</c:v>
                </c:pt>
                <c:pt idx="43099">
                  <c:v>18</c:v>
                </c:pt>
                <c:pt idx="43100">
                  <c:v>18</c:v>
                </c:pt>
                <c:pt idx="43101">
                  <c:v>18</c:v>
                </c:pt>
                <c:pt idx="43102">
                  <c:v>18</c:v>
                </c:pt>
                <c:pt idx="43103">
                  <c:v>18</c:v>
                </c:pt>
                <c:pt idx="43104">
                  <c:v>18</c:v>
                </c:pt>
                <c:pt idx="43105">
                  <c:v>18</c:v>
                </c:pt>
                <c:pt idx="43106">
                  <c:v>18</c:v>
                </c:pt>
                <c:pt idx="43107">
                  <c:v>18</c:v>
                </c:pt>
                <c:pt idx="43108">
                  <c:v>18</c:v>
                </c:pt>
                <c:pt idx="43109">
                  <c:v>18</c:v>
                </c:pt>
                <c:pt idx="43110">
                  <c:v>18</c:v>
                </c:pt>
                <c:pt idx="43111">
                  <c:v>18</c:v>
                </c:pt>
                <c:pt idx="43112">
                  <c:v>18</c:v>
                </c:pt>
                <c:pt idx="43113">
                  <c:v>18</c:v>
                </c:pt>
                <c:pt idx="43114">
                  <c:v>18</c:v>
                </c:pt>
                <c:pt idx="43115">
                  <c:v>18</c:v>
                </c:pt>
                <c:pt idx="43116">
                  <c:v>18</c:v>
                </c:pt>
                <c:pt idx="43117">
                  <c:v>18</c:v>
                </c:pt>
                <c:pt idx="43118">
                  <c:v>18</c:v>
                </c:pt>
                <c:pt idx="43119">
                  <c:v>18</c:v>
                </c:pt>
                <c:pt idx="43120">
                  <c:v>18</c:v>
                </c:pt>
                <c:pt idx="43121">
                  <c:v>18</c:v>
                </c:pt>
                <c:pt idx="43122">
                  <c:v>18</c:v>
                </c:pt>
                <c:pt idx="43123">
                  <c:v>18</c:v>
                </c:pt>
                <c:pt idx="43124">
                  <c:v>18</c:v>
                </c:pt>
                <c:pt idx="43125">
                  <c:v>18</c:v>
                </c:pt>
                <c:pt idx="43126">
                  <c:v>18</c:v>
                </c:pt>
                <c:pt idx="43127">
                  <c:v>18</c:v>
                </c:pt>
                <c:pt idx="43128">
                  <c:v>18</c:v>
                </c:pt>
                <c:pt idx="43129">
                  <c:v>18</c:v>
                </c:pt>
                <c:pt idx="43130">
                  <c:v>18</c:v>
                </c:pt>
                <c:pt idx="43131">
                  <c:v>18</c:v>
                </c:pt>
                <c:pt idx="43132">
                  <c:v>18</c:v>
                </c:pt>
                <c:pt idx="43133">
                  <c:v>18</c:v>
                </c:pt>
                <c:pt idx="43134">
                  <c:v>18</c:v>
                </c:pt>
                <c:pt idx="43135">
                  <c:v>18</c:v>
                </c:pt>
                <c:pt idx="43136">
                  <c:v>18</c:v>
                </c:pt>
                <c:pt idx="43137">
                  <c:v>18</c:v>
                </c:pt>
                <c:pt idx="43138">
                  <c:v>18</c:v>
                </c:pt>
                <c:pt idx="43139">
                  <c:v>18</c:v>
                </c:pt>
                <c:pt idx="43140">
                  <c:v>18</c:v>
                </c:pt>
                <c:pt idx="43141">
                  <c:v>18</c:v>
                </c:pt>
                <c:pt idx="43142">
                  <c:v>18</c:v>
                </c:pt>
                <c:pt idx="43143">
                  <c:v>18</c:v>
                </c:pt>
                <c:pt idx="43144">
                  <c:v>18</c:v>
                </c:pt>
                <c:pt idx="43145">
                  <c:v>18</c:v>
                </c:pt>
                <c:pt idx="43146">
                  <c:v>18</c:v>
                </c:pt>
                <c:pt idx="43147">
                  <c:v>18</c:v>
                </c:pt>
                <c:pt idx="43148">
                  <c:v>18</c:v>
                </c:pt>
                <c:pt idx="43149">
                  <c:v>18</c:v>
                </c:pt>
                <c:pt idx="43150">
                  <c:v>18</c:v>
                </c:pt>
                <c:pt idx="43151">
                  <c:v>18</c:v>
                </c:pt>
                <c:pt idx="43152">
                  <c:v>18</c:v>
                </c:pt>
                <c:pt idx="43153">
                  <c:v>18</c:v>
                </c:pt>
                <c:pt idx="43154">
                  <c:v>18</c:v>
                </c:pt>
                <c:pt idx="43155">
                  <c:v>18</c:v>
                </c:pt>
                <c:pt idx="43156">
                  <c:v>18</c:v>
                </c:pt>
                <c:pt idx="43157">
                  <c:v>18</c:v>
                </c:pt>
                <c:pt idx="43158">
                  <c:v>18</c:v>
                </c:pt>
                <c:pt idx="43159">
                  <c:v>18</c:v>
                </c:pt>
                <c:pt idx="43160">
                  <c:v>18</c:v>
                </c:pt>
                <c:pt idx="43161">
                  <c:v>18</c:v>
                </c:pt>
                <c:pt idx="43162">
                  <c:v>18</c:v>
                </c:pt>
                <c:pt idx="43163">
                  <c:v>18</c:v>
                </c:pt>
                <c:pt idx="43164">
                  <c:v>18</c:v>
                </c:pt>
                <c:pt idx="43165">
                  <c:v>18</c:v>
                </c:pt>
                <c:pt idx="43166">
                  <c:v>18</c:v>
                </c:pt>
                <c:pt idx="43167">
                  <c:v>18</c:v>
                </c:pt>
                <c:pt idx="43168">
                  <c:v>18</c:v>
                </c:pt>
                <c:pt idx="43169">
                  <c:v>18</c:v>
                </c:pt>
                <c:pt idx="43170">
                  <c:v>18</c:v>
                </c:pt>
                <c:pt idx="43171">
                  <c:v>18</c:v>
                </c:pt>
                <c:pt idx="43172">
                  <c:v>18</c:v>
                </c:pt>
                <c:pt idx="43173">
                  <c:v>18</c:v>
                </c:pt>
                <c:pt idx="43174">
                  <c:v>18</c:v>
                </c:pt>
                <c:pt idx="43175">
                  <c:v>18</c:v>
                </c:pt>
                <c:pt idx="43176">
                  <c:v>18</c:v>
                </c:pt>
                <c:pt idx="43177">
                  <c:v>18</c:v>
                </c:pt>
                <c:pt idx="43178">
                  <c:v>18</c:v>
                </c:pt>
                <c:pt idx="43179">
                  <c:v>18</c:v>
                </c:pt>
                <c:pt idx="43180">
                  <c:v>18</c:v>
                </c:pt>
                <c:pt idx="43181">
                  <c:v>18</c:v>
                </c:pt>
                <c:pt idx="43182">
                  <c:v>18</c:v>
                </c:pt>
                <c:pt idx="43183">
                  <c:v>18</c:v>
                </c:pt>
                <c:pt idx="43184">
                  <c:v>18</c:v>
                </c:pt>
                <c:pt idx="43185">
                  <c:v>18</c:v>
                </c:pt>
                <c:pt idx="43186">
                  <c:v>18</c:v>
                </c:pt>
                <c:pt idx="43187">
                  <c:v>18</c:v>
                </c:pt>
                <c:pt idx="43188">
                  <c:v>18</c:v>
                </c:pt>
                <c:pt idx="43189">
                  <c:v>18</c:v>
                </c:pt>
                <c:pt idx="43190">
                  <c:v>18</c:v>
                </c:pt>
                <c:pt idx="43191">
                  <c:v>18</c:v>
                </c:pt>
                <c:pt idx="43192">
                  <c:v>18</c:v>
                </c:pt>
                <c:pt idx="43193">
                  <c:v>18</c:v>
                </c:pt>
                <c:pt idx="43194">
                  <c:v>18</c:v>
                </c:pt>
                <c:pt idx="43195">
                  <c:v>18</c:v>
                </c:pt>
                <c:pt idx="43196">
                  <c:v>18</c:v>
                </c:pt>
                <c:pt idx="43197">
                  <c:v>18</c:v>
                </c:pt>
                <c:pt idx="43198">
                  <c:v>18</c:v>
                </c:pt>
                <c:pt idx="43199">
                  <c:v>18</c:v>
                </c:pt>
                <c:pt idx="43200">
                  <c:v>18</c:v>
                </c:pt>
                <c:pt idx="43201">
                  <c:v>18</c:v>
                </c:pt>
                <c:pt idx="43202">
                  <c:v>18</c:v>
                </c:pt>
                <c:pt idx="43203">
                  <c:v>18</c:v>
                </c:pt>
                <c:pt idx="43204">
                  <c:v>18</c:v>
                </c:pt>
                <c:pt idx="43205">
                  <c:v>18</c:v>
                </c:pt>
                <c:pt idx="43206">
                  <c:v>18</c:v>
                </c:pt>
                <c:pt idx="43207">
                  <c:v>18</c:v>
                </c:pt>
                <c:pt idx="43208">
                  <c:v>18</c:v>
                </c:pt>
                <c:pt idx="43209">
                  <c:v>18</c:v>
                </c:pt>
                <c:pt idx="43210">
                  <c:v>18</c:v>
                </c:pt>
                <c:pt idx="43211">
                  <c:v>18</c:v>
                </c:pt>
                <c:pt idx="43212">
                  <c:v>18</c:v>
                </c:pt>
                <c:pt idx="43213">
                  <c:v>18</c:v>
                </c:pt>
                <c:pt idx="43214">
                  <c:v>18</c:v>
                </c:pt>
                <c:pt idx="43215">
                  <c:v>18</c:v>
                </c:pt>
                <c:pt idx="43216">
                  <c:v>18</c:v>
                </c:pt>
                <c:pt idx="43217">
                  <c:v>18</c:v>
                </c:pt>
                <c:pt idx="43218">
                  <c:v>18</c:v>
                </c:pt>
                <c:pt idx="43219">
                  <c:v>18</c:v>
                </c:pt>
                <c:pt idx="43220">
                  <c:v>18</c:v>
                </c:pt>
                <c:pt idx="43221">
                  <c:v>18</c:v>
                </c:pt>
                <c:pt idx="43222">
                  <c:v>18</c:v>
                </c:pt>
                <c:pt idx="43223">
                  <c:v>18</c:v>
                </c:pt>
                <c:pt idx="43224">
                  <c:v>18</c:v>
                </c:pt>
                <c:pt idx="43225">
                  <c:v>18</c:v>
                </c:pt>
                <c:pt idx="43226">
                  <c:v>18</c:v>
                </c:pt>
                <c:pt idx="43227">
                  <c:v>18</c:v>
                </c:pt>
                <c:pt idx="43228">
                  <c:v>18</c:v>
                </c:pt>
                <c:pt idx="43229">
                  <c:v>18</c:v>
                </c:pt>
                <c:pt idx="43230">
                  <c:v>18</c:v>
                </c:pt>
                <c:pt idx="43231">
                  <c:v>18</c:v>
                </c:pt>
                <c:pt idx="43232">
                  <c:v>18</c:v>
                </c:pt>
                <c:pt idx="43233">
                  <c:v>18</c:v>
                </c:pt>
                <c:pt idx="43234">
                  <c:v>18</c:v>
                </c:pt>
                <c:pt idx="43235">
                  <c:v>18</c:v>
                </c:pt>
                <c:pt idx="43236">
                  <c:v>18</c:v>
                </c:pt>
                <c:pt idx="43237">
                  <c:v>18</c:v>
                </c:pt>
                <c:pt idx="43238">
                  <c:v>18</c:v>
                </c:pt>
                <c:pt idx="43239">
                  <c:v>18</c:v>
                </c:pt>
                <c:pt idx="43240">
                  <c:v>18</c:v>
                </c:pt>
                <c:pt idx="43241">
                  <c:v>18</c:v>
                </c:pt>
                <c:pt idx="43242">
                  <c:v>18</c:v>
                </c:pt>
                <c:pt idx="43243">
                  <c:v>18</c:v>
                </c:pt>
                <c:pt idx="43244">
                  <c:v>18</c:v>
                </c:pt>
                <c:pt idx="43245">
                  <c:v>18</c:v>
                </c:pt>
                <c:pt idx="43246">
                  <c:v>18</c:v>
                </c:pt>
                <c:pt idx="43247">
                  <c:v>18</c:v>
                </c:pt>
                <c:pt idx="43248">
                  <c:v>18</c:v>
                </c:pt>
                <c:pt idx="43249">
                  <c:v>18</c:v>
                </c:pt>
                <c:pt idx="43250">
                  <c:v>18</c:v>
                </c:pt>
                <c:pt idx="43251">
                  <c:v>18</c:v>
                </c:pt>
                <c:pt idx="43252">
                  <c:v>18</c:v>
                </c:pt>
                <c:pt idx="43253">
                  <c:v>18</c:v>
                </c:pt>
                <c:pt idx="43254">
                  <c:v>18</c:v>
                </c:pt>
                <c:pt idx="43255">
                  <c:v>18</c:v>
                </c:pt>
                <c:pt idx="43256">
                  <c:v>18</c:v>
                </c:pt>
                <c:pt idx="43257">
                  <c:v>18</c:v>
                </c:pt>
                <c:pt idx="43258">
                  <c:v>18</c:v>
                </c:pt>
                <c:pt idx="43259">
                  <c:v>18</c:v>
                </c:pt>
                <c:pt idx="43260">
                  <c:v>18</c:v>
                </c:pt>
                <c:pt idx="43261">
                  <c:v>18</c:v>
                </c:pt>
                <c:pt idx="43262">
                  <c:v>18</c:v>
                </c:pt>
                <c:pt idx="43263">
                  <c:v>18</c:v>
                </c:pt>
                <c:pt idx="43264">
                  <c:v>18</c:v>
                </c:pt>
                <c:pt idx="43265">
                  <c:v>18</c:v>
                </c:pt>
                <c:pt idx="43266">
                  <c:v>18</c:v>
                </c:pt>
                <c:pt idx="43267">
                  <c:v>18</c:v>
                </c:pt>
                <c:pt idx="43268">
                  <c:v>18</c:v>
                </c:pt>
                <c:pt idx="43269">
                  <c:v>18</c:v>
                </c:pt>
                <c:pt idx="43270">
                  <c:v>18</c:v>
                </c:pt>
                <c:pt idx="43271">
                  <c:v>18</c:v>
                </c:pt>
                <c:pt idx="43272">
                  <c:v>18</c:v>
                </c:pt>
                <c:pt idx="43273">
                  <c:v>18</c:v>
                </c:pt>
                <c:pt idx="43274">
                  <c:v>18</c:v>
                </c:pt>
                <c:pt idx="43275">
                  <c:v>18</c:v>
                </c:pt>
                <c:pt idx="43276">
                  <c:v>18</c:v>
                </c:pt>
                <c:pt idx="43277">
                  <c:v>18</c:v>
                </c:pt>
                <c:pt idx="43278">
                  <c:v>18</c:v>
                </c:pt>
                <c:pt idx="43279">
                  <c:v>18</c:v>
                </c:pt>
                <c:pt idx="43280">
                  <c:v>18</c:v>
                </c:pt>
                <c:pt idx="43281">
                  <c:v>18</c:v>
                </c:pt>
                <c:pt idx="43282">
                  <c:v>18</c:v>
                </c:pt>
                <c:pt idx="43283">
                  <c:v>18</c:v>
                </c:pt>
                <c:pt idx="43284">
                  <c:v>18</c:v>
                </c:pt>
                <c:pt idx="43285">
                  <c:v>18</c:v>
                </c:pt>
                <c:pt idx="43286">
                  <c:v>18</c:v>
                </c:pt>
                <c:pt idx="43287">
                  <c:v>18</c:v>
                </c:pt>
                <c:pt idx="43288">
                  <c:v>18</c:v>
                </c:pt>
                <c:pt idx="43289">
                  <c:v>18</c:v>
                </c:pt>
                <c:pt idx="43290">
                  <c:v>18</c:v>
                </c:pt>
                <c:pt idx="43291">
                  <c:v>18</c:v>
                </c:pt>
                <c:pt idx="43292">
                  <c:v>18</c:v>
                </c:pt>
                <c:pt idx="43293">
                  <c:v>18</c:v>
                </c:pt>
                <c:pt idx="43294">
                  <c:v>18</c:v>
                </c:pt>
                <c:pt idx="43295">
                  <c:v>18</c:v>
                </c:pt>
                <c:pt idx="43296">
                  <c:v>18</c:v>
                </c:pt>
                <c:pt idx="43297">
                  <c:v>18</c:v>
                </c:pt>
                <c:pt idx="43298">
                  <c:v>18</c:v>
                </c:pt>
                <c:pt idx="43299">
                  <c:v>18</c:v>
                </c:pt>
                <c:pt idx="43300">
                  <c:v>18</c:v>
                </c:pt>
                <c:pt idx="43301">
                  <c:v>18</c:v>
                </c:pt>
                <c:pt idx="43302">
                  <c:v>18</c:v>
                </c:pt>
                <c:pt idx="43303">
                  <c:v>18</c:v>
                </c:pt>
                <c:pt idx="43304">
                  <c:v>18</c:v>
                </c:pt>
                <c:pt idx="43305">
                  <c:v>18</c:v>
                </c:pt>
                <c:pt idx="43306">
                  <c:v>18</c:v>
                </c:pt>
                <c:pt idx="43307">
                  <c:v>18</c:v>
                </c:pt>
                <c:pt idx="43308">
                  <c:v>18</c:v>
                </c:pt>
                <c:pt idx="43309">
                  <c:v>18</c:v>
                </c:pt>
                <c:pt idx="43310">
                  <c:v>18</c:v>
                </c:pt>
                <c:pt idx="43311">
                  <c:v>18</c:v>
                </c:pt>
                <c:pt idx="43312">
                  <c:v>18</c:v>
                </c:pt>
                <c:pt idx="43313">
                  <c:v>18</c:v>
                </c:pt>
                <c:pt idx="43314">
                  <c:v>18</c:v>
                </c:pt>
                <c:pt idx="43315">
                  <c:v>18</c:v>
                </c:pt>
                <c:pt idx="43316">
                  <c:v>18</c:v>
                </c:pt>
                <c:pt idx="43317">
                  <c:v>18</c:v>
                </c:pt>
                <c:pt idx="43318">
                  <c:v>18</c:v>
                </c:pt>
                <c:pt idx="43319">
                  <c:v>18</c:v>
                </c:pt>
                <c:pt idx="43320">
                  <c:v>18</c:v>
                </c:pt>
                <c:pt idx="43321">
                  <c:v>18</c:v>
                </c:pt>
                <c:pt idx="43322">
                  <c:v>18</c:v>
                </c:pt>
                <c:pt idx="43323">
                  <c:v>18</c:v>
                </c:pt>
                <c:pt idx="43324">
                  <c:v>18</c:v>
                </c:pt>
                <c:pt idx="43325">
                  <c:v>18</c:v>
                </c:pt>
                <c:pt idx="43326">
                  <c:v>18</c:v>
                </c:pt>
                <c:pt idx="43327">
                  <c:v>18</c:v>
                </c:pt>
                <c:pt idx="43328">
                  <c:v>18</c:v>
                </c:pt>
                <c:pt idx="43329">
                  <c:v>18</c:v>
                </c:pt>
                <c:pt idx="43330">
                  <c:v>18</c:v>
                </c:pt>
                <c:pt idx="43331">
                  <c:v>18</c:v>
                </c:pt>
                <c:pt idx="43332">
                  <c:v>18</c:v>
                </c:pt>
                <c:pt idx="43333">
                  <c:v>18</c:v>
                </c:pt>
                <c:pt idx="43334">
                  <c:v>18</c:v>
                </c:pt>
                <c:pt idx="43335">
                  <c:v>18</c:v>
                </c:pt>
                <c:pt idx="43336">
                  <c:v>18</c:v>
                </c:pt>
                <c:pt idx="43337">
                  <c:v>18</c:v>
                </c:pt>
                <c:pt idx="43338">
                  <c:v>18</c:v>
                </c:pt>
                <c:pt idx="43339">
                  <c:v>18</c:v>
                </c:pt>
                <c:pt idx="43340">
                  <c:v>18</c:v>
                </c:pt>
                <c:pt idx="43341">
                  <c:v>18</c:v>
                </c:pt>
                <c:pt idx="43342">
                  <c:v>18</c:v>
                </c:pt>
                <c:pt idx="43343">
                  <c:v>18</c:v>
                </c:pt>
                <c:pt idx="43344">
                  <c:v>18</c:v>
                </c:pt>
                <c:pt idx="43345">
                  <c:v>18</c:v>
                </c:pt>
                <c:pt idx="43346">
                  <c:v>18</c:v>
                </c:pt>
                <c:pt idx="43347">
                  <c:v>18</c:v>
                </c:pt>
                <c:pt idx="43348">
                  <c:v>18</c:v>
                </c:pt>
                <c:pt idx="43349">
                  <c:v>18</c:v>
                </c:pt>
                <c:pt idx="43350">
                  <c:v>18</c:v>
                </c:pt>
                <c:pt idx="43351">
                  <c:v>18</c:v>
                </c:pt>
                <c:pt idx="43352">
                  <c:v>18</c:v>
                </c:pt>
                <c:pt idx="43353">
                  <c:v>18</c:v>
                </c:pt>
                <c:pt idx="43354">
                  <c:v>18</c:v>
                </c:pt>
                <c:pt idx="43355">
                  <c:v>18</c:v>
                </c:pt>
                <c:pt idx="43356">
                  <c:v>18</c:v>
                </c:pt>
                <c:pt idx="43357">
                  <c:v>18</c:v>
                </c:pt>
                <c:pt idx="43358">
                  <c:v>18</c:v>
                </c:pt>
                <c:pt idx="43359">
                  <c:v>18</c:v>
                </c:pt>
                <c:pt idx="43360">
                  <c:v>18</c:v>
                </c:pt>
                <c:pt idx="43361">
                  <c:v>18</c:v>
                </c:pt>
                <c:pt idx="43362">
                  <c:v>18</c:v>
                </c:pt>
                <c:pt idx="43363">
                  <c:v>18</c:v>
                </c:pt>
                <c:pt idx="43364">
                  <c:v>18</c:v>
                </c:pt>
                <c:pt idx="43365">
                  <c:v>18</c:v>
                </c:pt>
                <c:pt idx="43366">
                  <c:v>18</c:v>
                </c:pt>
                <c:pt idx="43367">
                  <c:v>18</c:v>
                </c:pt>
                <c:pt idx="43368">
                  <c:v>18</c:v>
                </c:pt>
                <c:pt idx="43369">
                  <c:v>18</c:v>
                </c:pt>
                <c:pt idx="43370">
                  <c:v>18</c:v>
                </c:pt>
                <c:pt idx="43371">
                  <c:v>18</c:v>
                </c:pt>
                <c:pt idx="43372">
                  <c:v>18</c:v>
                </c:pt>
                <c:pt idx="43373">
                  <c:v>18</c:v>
                </c:pt>
                <c:pt idx="43374">
                  <c:v>18</c:v>
                </c:pt>
                <c:pt idx="43375">
                  <c:v>18</c:v>
                </c:pt>
                <c:pt idx="43376">
                  <c:v>18</c:v>
                </c:pt>
                <c:pt idx="43377">
                  <c:v>18</c:v>
                </c:pt>
                <c:pt idx="43378">
                  <c:v>18</c:v>
                </c:pt>
                <c:pt idx="43379">
                  <c:v>18</c:v>
                </c:pt>
                <c:pt idx="43380">
                  <c:v>18</c:v>
                </c:pt>
                <c:pt idx="43381">
                  <c:v>18</c:v>
                </c:pt>
                <c:pt idx="43382">
                  <c:v>18</c:v>
                </c:pt>
                <c:pt idx="43383">
                  <c:v>18</c:v>
                </c:pt>
                <c:pt idx="43384">
                  <c:v>18</c:v>
                </c:pt>
                <c:pt idx="43385">
                  <c:v>18</c:v>
                </c:pt>
                <c:pt idx="43386">
                  <c:v>18</c:v>
                </c:pt>
                <c:pt idx="43387">
                  <c:v>18</c:v>
                </c:pt>
                <c:pt idx="43388">
                  <c:v>18</c:v>
                </c:pt>
                <c:pt idx="43389">
                  <c:v>18</c:v>
                </c:pt>
                <c:pt idx="43390">
                  <c:v>18</c:v>
                </c:pt>
                <c:pt idx="43391">
                  <c:v>18</c:v>
                </c:pt>
                <c:pt idx="43392">
                  <c:v>18</c:v>
                </c:pt>
                <c:pt idx="43393">
                  <c:v>18</c:v>
                </c:pt>
                <c:pt idx="43394">
                  <c:v>18</c:v>
                </c:pt>
                <c:pt idx="43395">
                  <c:v>18</c:v>
                </c:pt>
                <c:pt idx="43396">
                  <c:v>18</c:v>
                </c:pt>
                <c:pt idx="43397">
                  <c:v>18</c:v>
                </c:pt>
                <c:pt idx="43398">
                  <c:v>18</c:v>
                </c:pt>
                <c:pt idx="43399">
                  <c:v>18</c:v>
                </c:pt>
                <c:pt idx="43400">
                  <c:v>18</c:v>
                </c:pt>
                <c:pt idx="43401">
                  <c:v>18</c:v>
                </c:pt>
                <c:pt idx="43402">
                  <c:v>18</c:v>
                </c:pt>
                <c:pt idx="43403">
                  <c:v>18</c:v>
                </c:pt>
                <c:pt idx="43404">
                  <c:v>18</c:v>
                </c:pt>
                <c:pt idx="43405">
                  <c:v>18</c:v>
                </c:pt>
                <c:pt idx="43406">
                  <c:v>18</c:v>
                </c:pt>
                <c:pt idx="43407">
                  <c:v>18</c:v>
                </c:pt>
                <c:pt idx="43408">
                  <c:v>18</c:v>
                </c:pt>
                <c:pt idx="43409">
                  <c:v>18</c:v>
                </c:pt>
                <c:pt idx="43410">
                  <c:v>18</c:v>
                </c:pt>
                <c:pt idx="43411">
                  <c:v>18</c:v>
                </c:pt>
                <c:pt idx="43412">
                  <c:v>18</c:v>
                </c:pt>
                <c:pt idx="43413">
                  <c:v>18</c:v>
                </c:pt>
                <c:pt idx="43414">
                  <c:v>18</c:v>
                </c:pt>
                <c:pt idx="43415">
                  <c:v>18</c:v>
                </c:pt>
                <c:pt idx="43416">
                  <c:v>18</c:v>
                </c:pt>
                <c:pt idx="43417">
                  <c:v>18</c:v>
                </c:pt>
                <c:pt idx="43418">
                  <c:v>18</c:v>
                </c:pt>
                <c:pt idx="43419">
                  <c:v>18</c:v>
                </c:pt>
                <c:pt idx="43420">
                  <c:v>18</c:v>
                </c:pt>
                <c:pt idx="43421">
                  <c:v>18</c:v>
                </c:pt>
                <c:pt idx="43422">
                  <c:v>18</c:v>
                </c:pt>
                <c:pt idx="43423">
                  <c:v>18</c:v>
                </c:pt>
                <c:pt idx="43424">
                  <c:v>18</c:v>
                </c:pt>
                <c:pt idx="43425">
                  <c:v>18</c:v>
                </c:pt>
                <c:pt idx="43426">
                  <c:v>18</c:v>
                </c:pt>
                <c:pt idx="43427">
                  <c:v>18</c:v>
                </c:pt>
                <c:pt idx="43428">
                  <c:v>18</c:v>
                </c:pt>
                <c:pt idx="43429">
                  <c:v>18</c:v>
                </c:pt>
                <c:pt idx="43430">
                  <c:v>18</c:v>
                </c:pt>
                <c:pt idx="43431">
                  <c:v>18</c:v>
                </c:pt>
                <c:pt idx="43432">
                  <c:v>18</c:v>
                </c:pt>
                <c:pt idx="43433">
                  <c:v>18</c:v>
                </c:pt>
                <c:pt idx="43434">
                  <c:v>18</c:v>
                </c:pt>
                <c:pt idx="43435">
                  <c:v>18</c:v>
                </c:pt>
                <c:pt idx="43436">
                  <c:v>18</c:v>
                </c:pt>
                <c:pt idx="43437">
                  <c:v>18</c:v>
                </c:pt>
                <c:pt idx="43438">
                  <c:v>18</c:v>
                </c:pt>
                <c:pt idx="43439">
                  <c:v>18</c:v>
                </c:pt>
                <c:pt idx="43440">
                  <c:v>18</c:v>
                </c:pt>
                <c:pt idx="43441">
                  <c:v>18</c:v>
                </c:pt>
                <c:pt idx="43442">
                  <c:v>18</c:v>
                </c:pt>
                <c:pt idx="43443">
                  <c:v>18</c:v>
                </c:pt>
                <c:pt idx="43444">
                  <c:v>18</c:v>
                </c:pt>
                <c:pt idx="43445">
                  <c:v>18</c:v>
                </c:pt>
                <c:pt idx="43446">
                  <c:v>18</c:v>
                </c:pt>
                <c:pt idx="43447">
                  <c:v>18</c:v>
                </c:pt>
                <c:pt idx="43448">
                  <c:v>18</c:v>
                </c:pt>
                <c:pt idx="43449">
                  <c:v>18</c:v>
                </c:pt>
                <c:pt idx="43450">
                  <c:v>18</c:v>
                </c:pt>
                <c:pt idx="43451">
                  <c:v>18</c:v>
                </c:pt>
                <c:pt idx="43452">
                  <c:v>18</c:v>
                </c:pt>
                <c:pt idx="43453">
                  <c:v>18</c:v>
                </c:pt>
                <c:pt idx="43454">
                  <c:v>18</c:v>
                </c:pt>
                <c:pt idx="43455">
                  <c:v>18</c:v>
                </c:pt>
                <c:pt idx="43456">
                  <c:v>18</c:v>
                </c:pt>
                <c:pt idx="43457">
                  <c:v>18</c:v>
                </c:pt>
                <c:pt idx="43458">
                  <c:v>18</c:v>
                </c:pt>
                <c:pt idx="43459">
                  <c:v>18</c:v>
                </c:pt>
                <c:pt idx="43460">
                  <c:v>18</c:v>
                </c:pt>
                <c:pt idx="43461">
                  <c:v>18</c:v>
                </c:pt>
                <c:pt idx="43462">
                  <c:v>18</c:v>
                </c:pt>
                <c:pt idx="43463">
                  <c:v>18</c:v>
                </c:pt>
                <c:pt idx="43464">
                  <c:v>18</c:v>
                </c:pt>
                <c:pt idx="43465">
                  <c:v>18</c:v>
                </c:pt>
                <c:pt idx="43466">
                  <c:v>18</c:v>
                </c:pt>
                <c:pt idx="43467">
                  <c:v>18</c:v>
                </c:pt>
                <c:pt idx="43468">
                  <c:v>18</c:v>
                </c:pt>
                <c:pt idx="43469">
                  <c:v>18</c:v>
                </c:pt>
                <c:pt idx="43470">
                  <c:v>18</c:v>
                </c:pt>
                <c:pt idx="43471">
                  <c:v>18</c:v>
                </c:pt>
                <c:pt idx="43472">
                  <c:v>18</c:v>
                </c:pt>
                <c:pt idx="43473">
                  <c:v>18</c:v>
                </c:pt>
                <c:pt idx="43474">
                  <c:v>18</c:v>
                </c:pt>
                <c:pt idx="43475">
                  <c:v>18</c:v>
                </c:pt>
                <c:pt idx="43476">
                  <c:v>18</c:v>
                </c:pt>
                <c:pt idx="43477">
                  <c:v>18</c:v>
                </c:pt>
                <c:pt idx="43478">
                  <c:v>18</c:v>
                </c:pt>
                <c:pt idx="43479">
                  <c:v>18</c:v>
                </c:pt>
                <c:pt idx="43480">
                  <c:v>18</c:v>
                </c:pt>
                <c:pt idx="43481">
                  <c:v>18</c:v>
                </c:pt>
                <c:pt idx="43482">
                  <c:v>18</c:v>
                </c:pt>
                <c:pt idx="43483">
                  <c:v>18</c:v>
                </c:pt>
                <c:pt idx="43484">
                  <c:v>18</c:v>
                </c:pt>
                <c:pt idx="43485">
                  <c:v>18</c:v>
                </c:pt>
                <c:pt idx="43486">
                  <c:v>18</c:v>
                </c:pt>
                <c:pt idx="43487">
                  <c:v>18</c:v>
                </c:pt>
                <c:pt idx="43488">
                  <c:v>18</c:v>
                </c:pt>
                <c:pt idx="43489">
                  <c:v>18</c:v>
                </c:pt>
                <c:pt idx="43490">
                  <c:v>18</c:v>
                </c:pt>
                <c:pt idx="43491">
                  <c:v>18</c:v>
                </c:pt>
                <c:pt idx="43492">
                  <c:v>18</c:v>
                </c:pt>
                <c:pt idx="43493">
                  <c:v>18</c:v>
                </c:pt>
                <c:pt idx="43494">
                  <c:v>18</c:v>
                </c:pt>
                <c:pt idx="43495">
                  <c:v>18</c:v>
                </c:pt>
                <c:pt idx="43496">
                  <c:v>18</c:v>
                </c:pt>
                <c:pt idx="43497">
                  <c:v>18</c:v>
                </c:pt>
                <c:pt idx="43498">
                  <c:v>18</c:v>
                </c:pt>
                <c:pt idx="43499">
                  <c:v>18</c:v>
                </c:pt>
                <c:pt idx="43500">
                  <c:v>18</c:v>
                </c:pt>
                <c:pt idx="43501">
                  <c:v>18</c:v>
                </c:pt>
                <c:pt idx="43502">
                  <c:v>18</c:v>
                </c:pt>
                <c:pt idx="43503">
                  <c:v>18</c:v>
                </c:pt>
                <c:pt idx="43504">
                  <c:v>18</c:v>
                </c:pt>
                <c:pt idx="43505">
                  <c:v>18</c:v>
                </c:pt>
                <c:pt idx="43506">
                  <c:v>18</c:v>
                </c:pt>
                <c:pt idx="43507">
                  <c:v>18</c:v>
                </c:pt>
                <c:pt idx="43508">
                  <c:v>18</c:v>
                </c:pt>
                <c:pt idx="43509">
                  <c:v>18</c:v>
                </c:pt>
                <c:pt idx="43510">
                  <c:v>18</c:v>
                </c:pt>
                <c:pt idx="43511">
                  <c:v>18</c:v>
                </c:pt>
                <c:pt idx="43512">
                  <c:v>18</c:v>
                </c:pt>
                <c:pt idx="43513">
                  <c:v>18</c:v>
                </c:pt>
                <c:pt idx="43514">
                  <c:v>18</c:v>
                </c:pt>
                <c:pt idx="43515">
                  <c:v>18</c:v>
                </c:pt>
                <c:pt idx="43516">
                  <c:v>18</c:v>
                </c:pt>
                <c:pt idx="43517">
                  <c:v>18</c:v>
                </c:pt>
                <c:pt idx="43518">
                  <c:v>18</c:v>
                </c:pt>
                <c:pt idx="43519">
                  <c:v>18</c:v>
                </c:pt>
                <c:pt idx="43520">
                  <c:v>18</c:v>
                </c:pt>
                <c:pt idx="43521">
                  <c:v>18</c:v>
                </c:pt>
                <c:pt idx="43522">
                  <c:v>18</c:v>
                </c:pt>
                <c:pt idx="43523">
                  <c:v>18</c:v>
                </c:pt>
                <c:pt idx="43524">
                  <c:v>18</c:v>
                </c:pt>
                <c:pt idx="43525">
                  <c:v>18</c:v>
                </c:pt>
                <c:pt idx="43526">
                  <c:v>18</c:v>
                </c:pt>
                <c:pt idx="43527">
                  <c:v>18</c:v>
                </c:pt>
                <c:pt idx="43528">
                  <c:v>18</c:v>
                </c:pt>
                <c:pt idx="43529">
                  <c:v>18</c:v>
                </c:pt>
                <c:pt idx="43530">
                  <c:v>18</c:v>
                </c:pt>
                <c:pt idx="43531">
                  <c:v>18</c:v>
                </c:pt>
                <c:pt idx="43532">
                  <c:v>18</c:v>
                </c:pt>
                <c:pt idx="43533">
                  <c:v>18</c:v>
                </c:pt>
                <c:pt idx="43534">
                  <c:v>18</c:v>
                </c:pt>
                <c:pt idx="43535">
                  <c:v>18</c:v>
                </c:pt>
                <c:pt idx="43536">
                  <c:v>18</c:v>
                </c:pt>
                <c:pt idx="43537">
                  <c:v>18</c:v>
                </c:pt>
                <c:pt idx="43538">
                  <c:v>18</c:v>
                </c:pt>
                <c:pt idx="43539">
                  <c:v>18</c:v>
                </c:pt>
                <c:pt idx="43540">
                  <c:v>18</c:v>
                </c:pt>
                <c:pt idx="43541">
                  <c:v>18</c:v>
                </c:pt>
                <c:pt idx="43542">
                  <c:v>18</c:v>
                </c:pt>
                <c:pt idx="43543">
                  <c:v>18</c:v>
                </c:pt>
                <c:pt idx="43544">
                  <c:v>18</c:v>
                </c:pt>
                <c:pt idx="43545">
                  <c:v>18</c:v>
                </c:pt>
                <c:pt idx="43546">
                  <c:v>18</c:v>
                </c:pt>
                <c:pt idx="43547">
                  <c:v>18</c:v>
                </c:pt>
                <c:pt idx="43548">
                  <c:v>18</c:v>
                </c:pt>
                <c:pt idx="43549">
                  <c:v>18</c:v>
                </c:pt>
                <c:pt idx="43550">
                  <c:v>18</c:v>
                </c:pt>
                <c:pt idx="43551">
                  <c:v>18</c:v>
                </c:pt>
                <c:pt idx="43552">
                  <c:v>18</c:v>
                </c:pt>
                <c:pt idx="43553">
                  <c:v>18</c:v>
                </c:pt>
                <c:pt idx="43554">
                  <c:v>18</c:v>
                </c:pt>
                <c:pt idx="43555">
                  <c:v>18</c:v>
                </c:pt>
                <c:pt idx="43556">
                  <c:v>18</c:v>
                </c:pt>
                <c:pt idx="43557">
                  <c:v>18</c:v>
                </c:pt>
                <c:pt idx="43558">
                  <c:v>18</c:v>
                </c:pt>
                <c:pt idx="43559">
                  <c:v>18</c:v>
                </c:pt>
                <c:pt idx="43560">
                  <c:v>18</c:v>
                </c:pt>
                <c:pt idx="43561">
                  <c:v>18</c:v>
                </c:pt>
                <c:pt idx="43562">
                  <c:v>18</c:v>
                </c:pt>
                <c:pt idx="43563">
                  <c:v>18</c:v>
                </c:pt>
                <c:pt idx="43564">
                  <c:v>18</c:v>
                </c:pt>
                <c:pt idx="43565">
                  <c:v>18</c:v>
                </c:pt>
                <c:pt idx="43566">
                  <c:v>18</c:v>
                </c:pt>
                <c:pt idx="43567">
                  <c:v>18</c:v>
                </c:pt>
                <c:pt idx="43568">
                  <c:v>18</c:v>
                </c:pt>
                <c:pt idx="43569">
                  <c:v>18</c:v>
                </c:pt>
                <c:pt idx="43570">
                  <c:v>18</c:v>
                </c:pt>
                <c:pt idx="43571">
                  <c:v>18</c:v>
                </c:pt>
                <c:pt idx="43572">
                  <c:v>18</c:v>
                </c:pt>
                <c:pt idx="43573">
                  <c:v>18</c:v>
                </c:pt>
                <c:pt idx="43574">
                  <c:v>18</c:v>
                </c:pt>
                <c:pt idx="43575">
                  <c:v>18</c:v>
                </c:pt>
                <c:pt idx="43576">
                  <c:v>18</c:v>
                </c:pt>
                <c:pt idx="43577">
                  <c:v>18</c:v>
                </c:pt>
                <c:pt idx="43578">
                  <c:v>18</c:v>
                </c:pt>
                <c:pt idx="43579">
                  <c:v>18</c:v>
                </c:pt>
                <c:pt idx="43580">
                  <c:v>18</c:v>
                </c:pt>
                <c:pt idx="43581">
                  <c:v>18</c:v>
                </c:pt>
                <c:pt idx="43582">
                  <c:v>18</c:v>
                </c:pt>
                <c:pt idx="43583">
                  <c:v>18</c:v>
                </c:pt>
                <c:pt idx="43584">
                  <c:v>18</c:v>
                </c:pt>
                <c:pt idx="43585">
                  <c:v>18</c:v>
                </c:pt>
                <c:pt idx="43586">
                  <c:v>18</c:v>
                </c:pt>
                <c:pt idx="43587">
                  <c:v>18</c:v>
                </c:pt>
                <c:pt idx="43588">
                  <c:v>18</c:v>
                </c:pt>
                <c:pt idx="43589">
                  <c:v>18</c:v>
                </c:pt>
                <c:pt idx="43590">
                  <c:v>18</c:v>
                </c:pt>
                <c:pt idx="43591">
                  <c:v>18</c:v>
                </c:pt>
                <c:pt idx="43592">
                  <c:v>18</c:v>
                </c:pt>
                <c:pt idx="43593">
                  <c:v>18</c:v>
                </c:pt>
                <c:pt idx="43594">
                  <c:v>18</c:v>
                </c:pt>
                <c:pt idx="43595">
                  <c:v>18</c:v>
                </c:pt>
                <c:pt idx="43596">
                  <c:v>18</c:v>
                </c:pt>
                <c:pt idx="43597">
                  <c:v>18</c:v>
                </c:pt>
                <c:pt idx="43598">
                  <c:v>18</c:v>
                </c:pt>
                <c:pt idx="43599">
                  <c:v>18</c:v>
                </c:pt>
                <c:pt idx="43600">
                  <c:v>18</c:v>
                </c:pt>
                <c:pt idx="43601">
                  <c:v>18</c:v>
                </c:pt>
                <c:pt idx="43602">
                  <c:v>18</c:v>
                </c:pt>
                <c:pt idx="43603">
                  <c:v>18</c:v>
                </c:pt>
                <c:pt idx="43604">
                  <c:v>18</c:v>
                </c:pt>
                <c:pt idx="43605">
                  <c:v>18</c:v>
                </c:pt>
                <c:pt idx="43606">
                  <c:v>18</c:v>
                </c:pt>
                <c:pt idx="43607">
                  <c:v>18</c:v>
                </c:pt>
                <c:pt idx="43608">
                  <c:v>18</c:v>
                </c:pt>
                <c:pt idx="43609">
                  <c:v>18</c:v>
                </c:pt>
                <c:pt idx="43610">
                  <c:v>18</c:v>
                </c:pt>
                <c:pt idx="43611">
                  <c:v>18</c:v>
                </c:pt>
                <c:pt idx="43612">
                  <c:v>18</c:v>
                </c:pt>
                <c:pt idx="43613">
                  <c:v>18</c:v>
                </c:pt>
                <c:pt idx="43614">
                  <c:v>18</c:v>
                </c:pt>
                <c:pt idx="43615">
                  <c:v>18</c:v>
                </c:pt>
                <c:pt idx="43616">
                  <c:v>18</c:v>
                </c:pt>
                <c:pt idx="43617">
                  <c:v>18</c:v>
                </c:pt>
                <c:pt idx="43618">
                  <c:v>18</c:v>
                </c:pt>
                <c:pt idx="43619">
                  <c:v>18</c:v>
                </c:pt>
                <c:pt idx="43620">
                  <c:v>18</c:v>
                </c:pt>
                <c:pt idx="43621">
                  <c:v>18</c:v>
                </c:pt>
                <c:pt idx="43622">
                  <c:v>18</c:v>
                </c:pt>
                <c:pt idx="43623">
                  <c:v>18</c:v>
                </c:pt>
                <c:pt idx="43624">
                  <c:v>18</c:v>
                </c:pt>
                <c:pt idx="43625">
                  <c:v>18</c:v>
                </c:pt>
                <c:pt idx="43626">
                  <c:v>18</c:v>
                </c:pt>
                <c:pt idx="43627">
                  <c:v>18</c:v>
                </c:pt>
                <c:pt idx="43628">
                  <c:v>18</c:v>
                </c:pt>
                <c:pt idx="43629">
                  <c:v>18</c:v>
                </c:pt>
                <c:pt idx="43630">
                  <c:v>18</c:v>
                </c:pt>
                <c:pt idx="43631">
                  <c:v>18</c:v>
                </c:pt>
                <c:pt idx="43632">
                  <c:v>18</c:v>
                </c:pt>
                <c:pt idx="43633">
                  <c:v>18</c:v>
                </c:pt>
                <c:pt idx="43634">
                  <c:v>18</c:v>
                </c:pt>
                <c:pt idx="43635">
                  <c:v>18</c:v>
                </c:pt>
                <c:pt idx="43636">
                  <c:v>18</c:v>
                </c:pt>
                <c:pt idx="43637">
                  <c:v>18</c:v>
                </c:pt>
                <c:pt idx="43638">
                  <c:v>18</c:v>
                </c:pt>
                <c:pt idx="43639">
                  <c:v>18</c:v>
                </c:pt>
                <c:pt idx="43640">
                  <c:v>18</c:v>
                </c:pt>
                <c:pt idx="43641">
                  <c:v>18</c:v>
                </c:pt>
                <c:pt idx="43642">
                  <c:v>18</c:v>
                </c:pt>
                <c:pt idx="43643">
                  <c:v>18</c:v>
                </c:pt>
                <c:pt idx="43644">
                  <c:v>18</c:v>
                </c:pt>
                <c:pt idx="43645">
                  <c:v>18</c:v>
                </c:pt>
                <c:pt idx="43646">
                  <c:v>18</c:v>
                </c:pt>
                <c:pt idx="43647">
                  <c:v>18</c:v>
                </c:pt>
                <c:pt idx="43648">
                  <c:v>18</c:v>
                </c:pt>
                <c:pt idx="43649">
                  <c:v>18</c:v>
                </c:pt>
                <c:pt idx="43650">
                  <c:v>18</c:v>
                </c:pt>
                <c:pt idx="43651">
                  <c:v>18</c:v>
                </c:pt>
                <c:pt idx="43652">
                  <c:v>18</c:v>
                </c:pt>
                <c:pt idx="43653">
                  <c:v>18</c:v>
                </c:pt>
                <c:pt idx="43654">
                  <c:v>18</c:v>
                </c:pt>
                <c:pt idx="43655">
                  <c:v>18</c:v>
                </c:pt>
                <c:pt idx="43656">
                  <c:v>18</c:v>
                </c:pt>
                <c:pt idx="43657">
                  <c:v>18</c:v>
                </c:pt>
                <c:pt idx="43658">
                  <c:v>18</c:v>
                </c:pt>
                <c:pt idx="43659">
                  <c:v>18</c:v>
                </c:pt>
                <c:pt idx="43660">
                  <c:v>18</c:v>
                </c:pt>
                <c:pt idx="43661">
                  <c:v>18</c:v>
                </c:pt>
                <c:pt idx="43662">
                  <c:v>18</c:v>
                </c:pt>
                <c:pt idx="43663">
                  <c:v>18</c:v>
                </c:pt>
                <c:pt idx="43664">
                  <c:v>18</c:v>
                </c:pt>
                <c:pt idx="43665">
                  <c:v>18</c:v>
                </c:pt>
                <c:pt idx="43666">
                  <c:v>18</c:v>
                </c:pt>
                <c:pt idx="43667">
                  <c:v>18</c:v>
                </c:pt>
                <c:pt idx="43668">
                  <c:v>18</c:v>
                </c:pt>
                <c:pt idx="43669">
                  <c:v>18</c:v>
                </c:pt>
                <c:pt idx="43670">
                  <c:v>18</c:v>
                </c:pt>
                <c:pt idx="43671">
                  <c:v>18</c:v>
                </c:pt>
                <c:pt idx="43672">
                  <c:v>18</c:v>
                </c:pt>
                <c:pt idx="43673">
                  <c:v>18</c:v>
                </c:pt>
                <c:pt idx="43674">
                  <c:v>18</c:v>
                </c:pt>
                <c:pt idx="43675">
                  <c:v>18</c:v>
                </c:pt>
                <c:pt idx="43676">
                  <c:v>18</c:v>
                </c:pt>
                <c:pt idx="43677">
                  <c:v>18</c:v>
                </c:pt>
                <c:pt idx="43678">
                  <c:v>18</c:v>
                </c:pt>
                <c:pt idx="43679">
                  <c:v>18</c:v>
                </c:pt>
                <c:pt idx="43680">
                  <c:v>18</c:v>
                </c:pt>
                <c:pt idx="43681">
                  <c:v>18</c:v>
                </c:pt>
                <c:pt idx="43682">
                  <c:v>18</c:v>
                </c:pt>
                <c:pt idx="43683">
                  <c:v>18</c:v>
                </c:pt>
                <c:pt idx="43684">
                  <c:v>18</c:v>
                </c:pt>
                <c:pt idx="43685">
                  <c:v>18</c:v>
                </c:pt>
                <c:pt idx="43686">
                  <c:v>18</c:v>
                </c:pt>
                <c:pt idx="43687">
                  <c:v>18</c:v>
                </c:pt>
                <c:pt idx="43688">
                  <c:v>18</c:v>
                </c:pt>
                <c:pt idx="43689">
                  <c:v>18</c:v>
                </c:pt>
                <c:pt idx="43690">
                  <c:v>18</c:v>
                </c:pt>
                <c:pt idx="43691">
                  <c:v>18</c:v>
                </c:pt>
                <c:pt idx="43692">
                  <c:v>18</c:v>
                </c:pt>
                <c:pt idx="43693">
                  <c:v>18</c:v>
                </c:pt>
                <c:pt idx="43694">
                  <c:v>18</c:v>
                </c:pt>
                <c:pt idx="43695">
                  <c:v>18</c:v>
                </c:pt>
                <c:pt idx="43696">
                  <c:v>18</c:v>
                </c:pt>
                <c:pt idx="43697">
                  <c:v>18</c:v>
                </c:pt>
                <c:pt idx="43698">
                  <c:v>18</c:v>
                </c:pt>
                <c:pt idx="43699">
                  <c:v>18</c:v>
                </c:pt>
                <c:pt idx="43700">
                  <c:v>18</c:v>
                </c:pt>
                <c:pt idx="43701">
                  <c:v>18</c:v>
                </c:pt>
                <c:pt idx="43702">
                  <c:v>18</c:v>
                </c:pt>
                <c:pt idx="43703">
                  <c:v>18</c:v>
                </c:pt>
                <c:pt idx="43704">
                  <c:v>18</c:v>
                </c:pt>
                <c:pt idx="43705">
                  <c:v>18</c:v>
                </c:pt>
                <c:pt idx="43706">
                  <c:v>18</c:v>
                </c:pt>
                <c:pt idx="43707">
                  <c:v>18</c:v>
                </c:pt>
                <c:pt idx="43708">
                  <c:v>18</c:v>
                </c:pt>
                <c:pt idx="43709">
                  <c:v>18</c:v>
                </c:pt>
                <c:pt idx="43710">
                  <c:v>18</c:v>
                </c:pt>
                <c:pt idx="43711">
                  <c:v>18</c:v>
                </c:pt>
                <c:pt idx="43712">
                  <c:v>18</c:v>
                </c:pt>
                <c:pt idx="43713">
                  <c:v>18</c:v>
                </c:pt>
                <c:pt idx="43714">
                  <c:v>18</c:v>
                </c:pt>
                <c:pt idx="43715">
                  <c:v>18</c:v>
                </c:pt>
                <c:pt idx="43716">
                  <c:v>18</c:v>
                </c:pt>
                <c:pt idx="43717">
                  <c:v>18</c:v>
                </c:pt>
                <c:pt idx="43718">
                  <c:v>18</c:v>
                </c:pt>
                <c:pt idx="43719">
                  <c:v>18</c:v>
                </c:pt>
                <c:pt idx="43720">
                  <c:v>18</c:v>
                </c:pt>
                <c:pt idx="43721">
                  <c:v>18</c:v>
                </c:pt>
                <c:pt idx="43722">
                  <c:v>18</c:v>
                </c:pt>
                <c:pt idx="43723">
                  <c:v>18</c:v>
                </c:pt>
                <c:pt idx="43724">
                  <c:v>18</c:v>
                </c:pt>
                <c:pt idx="43725">
                  <c:v>18</c:v>
                </c:pt>
                <c:pt idx="43726">
                  <c:v>18</c:v>
                </c:pt>
                <c:pt idx="43727">
                  <c:v>18</c:v>
                </c:pt>
                <c:pt idx="43728">
                  <c:v>18</c:v>
                </c:pt>
                <c:pt idx="43729">
                  <c:v>18</c:v>
                </c:pt>
                <c:pt idx="43730">
                  <c:v>18</c:v>
                </c:pt>
                <c:pt idx="43731">
                  <c:v>18</c:v>
                </c:pt>
                <c:pt idx="43732">
                  <c:v>18</c:v>
                </c:pt>
                <c:pt idx="43733">
                  <c:v>18</c:v>
                </c:pt>
                <c:pt idx="43734">
                  <c:v>18</c:v>
                </c:pt>
                <c:pt idx="43735">
                  <c:v>18</c:v>
                </c:pt>
                <c:pt idx="43736">
                  <c:v>18</c:v>
                </c:pt>
                <c:pt idx="43737">
                  <c:v>18</c:v>
                </c:pt>
                <c:pt idx="43738">
                  <c:v>18</c:v>
                </c:pt>
                <c:pt idx="43739">
                  <c:v>18</c:v>
                </c:pt>
                <c:pt idx="43740">
                  <c:v>18</c:v>
                </c:pt>
                <c:pt idx="43741">
                  <c:v>18</c:v>
                </c:pt>
                <c:pt idx="43742">
                  <c:v>18</c:v>
                </c:pt>
                <c:pt idx="43743">
                  <c:v>18</c:v>
                </c:pt>
                <c:pt idx="43744">
                  <c:v>18</c:v>
                </c:pt>
                <c:pt idx="43745">
                  <c:v>18</c:v>
                </c:pt>
                <c:pt idx="43746">
                  <c:v>18</c:v>
                </c:pt>
                <c:pt idx="43747">
                  <c:v>18</c:v>
                </c:pt>
                <c:pt idx="43748">
                  <c:v>18</c:v>
                </c:pt>
                <c:pt idx="43749">
                  <c:v>18</c:v>
                </c:pt>
                <c:pt idx="43750">
                  <c:v>18</c:v>
                </c:pt>
                <c:pt idx="43751">
                  <c:v>18</c:v>
                </c:pt>
                <c:pt idx="43752">
                  <c:v>18</c:v>
                </c:pt>
                <c:pt idx="43753">
                  <c:v>18</c:v>
                </c:pt>
                <c:pt idx="43754">
                  <c:v>18</c:v>
                </c:pt>
                <c:pt idx="43755">
                  <c:v>18</c:v>
                </c:pt>
                <c:pt idx="43756">
                  <c:v>18</c:v>
                </c:pt>
                <c:pt idx="43757">
                  <c:v>18</c:v>
                </c:pt>
                <c:pt idx="43758">
                  <c:v>18</c:v>
                </c:pt>
                <c:pt idx="43759">
                  <c:v>18</c:v>
                </c:pt>
                <c:pt idx="43760">
                  <c:v>18</c:v>
                </c:pt>
                <c:pt idx="43761">
                  <c:v>18</c:v>
                </c:pt>
                <c:pt idx="43762">
                  <c:v>18</c:v>
                </c:pt>
                <c:pt idx="43763">
                  <c:v>18</c:v>
                </c:pt>
                <c:pt idx="43764">
                  <c:v>18</c:v>
                </c:pt>
                <c:pt idx="43765">
                  <c:v>18</c:v>
                </c:pt>
                <c:pt idx="43766">
                  <c:v>18</c:v>
                </c:pt>
                <c:pt idx="43767">
                  <c:v>18</c:v>
                </c:pt>
                <c:pt idx="43768">
                  <c:v>18</c:v>
                </c:pt>
                <c:pt idx="43769">
                  <c:v>18</c:v>
                </c:pt>
                <c:pt idx="43770">
                  <c:v>18</c:v>
                </c:pt>
                <c:pt idx="43771">
                  <c:v>18</c:v>
                </c:pt>
                <c:pt idx="43772">
                  <c:v>18</c:v>
                </c:pt>
                <c:pt idx="43773">
                  <c:v>18</c:v>
                </c:pt>
                <c:pt idx="43774">
                  <c:v>18</c:v>
                </c:pt>
                <c:pt idx="43775">
                  <c:v>18</c:v>
                </c:pt>
                <c:pt idx="43776">
                  <c:v>18</c:v>
                </c:pt>
                <c:pt idx="43777">
                  <c:v>18</c:v>
                </c:pt>
                <c:pt idx="43778">
                  <c:v>18</c:v>
                </c:pt>
                <c:pt idx="43779">
                  <c:v>18</c:v>
                </c:pt>
                <c:pt idx="43780">
                  <c:v>18</c:v>
                </c:pt>
                <c:pt idx="43781">
                  <c:v>18</c:v>
                </c:pt>
                <c:pt idx="43782">
                  <c:v>18</c:v>
                </c:pt>
                <c:pt idx="43783">
                  <c:v>18</c:v>
                </c:pt>
                <c:pt idx="43784">
                  <c:v>18</c:v>
                </c:pt>
                <c:pt idx="43785">
                  <c:v>18</c:v>
                </c:pt>
                <c:pt idx="43786">
                  <c:v>18</c:v>
                </c:pt>
                <c:pt idx="43787">
                  <c:v>18</c:v>
                </c:pt>
                <c:pt idx="43788">
                  <c:v>18</c:v>
                </c:pt>
                <c:pt idx="43789">
                  <c:v>18</c:v>
                </c:pt>
                <c:pt idx="43790">
                  <c:v>18</c:v>
                </c:pt>
                <c:pt idx="43791">
                  <c:v>18</c:v>
                </c:pt>
                <c:pt idx="43792">
                  <c:v>18</c:v>
                </c:pt>
                <c:pt idx="43793">
                  <c:v>18</c:v>
                </c:pt>
                <c:pt idx="43794">
                  <c:v>18</c:v>
                </c:pt>
                <c:pt idx="43795">
                  <c:v>18</c:v>
                </c:pt>
                <c:pt idx="43796">
                  <c:v>18</c:v>
                </c:pt>
                <c:pt idx="43797">
                  <c:v>18</c:v>
                </c:pt>
                <c:pt idx="43798">
                  <c:v>18</c:v>
                </c:pt>
                <c:pt idx="43799">
                  <c:v>18</c:v>
                </c:pt>
                <c:pt idx="43800">
                  <c:v>0</c:v>
                </c:pt>
                <c:pt idx="43801">
                  <c:v>0</c:v>
                </c:pt>
                <c:pt idx="43802">
                  <c:v>0</c:v>
                </c:pt>
                <c:pt idx="43803">
                  <c:v>0</c:v>
                </c:pt>
                <c:pt idx="43804">
                  <c:v>0</c:v>
                </c:pt>
                <c:pt idx="43805">
                  <c:v>0</c:v>
                </c:pt>
                <c:pt idx="43806">
                  <c:v>0</c:v>
                </c:pt>
                <c:pt idx="43807">
                  <c:v>0</c:v>
                </c:pt>
                <c:pt idx="43808">
                  <c:v>0</c:v>
                </c:pt>
                <c:pt idx="43809">
                  <c:v>0</c:v>
                </c:pt>
                <c:pt idx="43810">
                  <c:v>0</c:v>
                </c:pt>
                <c:pt idx="43811">
                  <c:v>0</c:v>
                </c:pt>
                <c:pt idx="43812">
                  <c:v>0</c:v>
                </c:pt>
                <c:pt idx="43813">
                  <c:v>0</c:v>
                </c:pt>
                <c:pt idx="43814">
                  <c:v>0</c:v>
                </c:pt>
                <c:pt idx="43815">
                  <c:v>0</c:v>
                </c:pt>
                <c:pt idx="43816">
                  <c:v>0</c:v>
                </c:pt>
                <c:pt idx="43817">
                  <c:v>0</c:v>
                </c:pt>
                <c:pt idx="43818">
                  <c:v>0</c:v>
                </c:pt>
                <c:pt idx="43819">
                  <c:v>0</c:v>
                </c:pt>
                <c:pt idx="43820">
                  <c:v>0</c:v>
                </c:pt>
                <c:pt idx="43821">
                  <c:v>0</c:v>
                </c:pt>
                <c:pt idx="43822">
                  <c:v>0</c:v>
                </c:pt>
                <c:pt idx="43823">
                  <c:v>0</c:v>
                </c:pt>
                <c:pt idx="43824">
                  <c:v>0</c:v>
                </c:pt>
                <c:pt idx="43825">
                  <c:v>0</c:v>
                </c:pt>
                <c:pt idx="43826">
                  <c:v>0</c:v>
                </c:pt>
                <c:pt idx="43827">
                  <c:v>0</c:v>
                </c:pt>
                <c:pt idx="43828">
                  <c:v>0</c:v>
                </c:pt>
                <c:pt idx="43829">
                  <c:v>0</c:v>
                </c:pt>
                <c:pt idx="43830">
                  <c:v>0</c:v>
                </c:pt>
                <c:pt idx="43831">
                  <c:v>0</c:v>
                </c:pt>
                <c:pt idx="43832">
                  <c:v>0</c:v>
                </c:pt>
                <c:pt idx="43833">
                  <c:v>0</c:v>
                </c:pt>
                <c:pt idx="43834">
                  <c:v>0</c:v>
                </c:pt>
                <c:pt idx="43835">
                  <c:v>0</c:v>
                </c:pt>
                <c:pt idx="43836">
                  <c:v>0</c:v>
                </c:pt>
                <c:pt idx="43837">
                  <c:v>0</c:v>
                </c:pt>
                <c:pt idx="43838">
                  <c:v>0</c:v>
                </c:pt>
                <c:pt idx="43839">
                  <c:v>0</c:v>
                </c:pt>
                <c:pt idx="43840">
                  <c:v>0</c:v>
                </c:pt>
                <c:pt idx="43841">
                  <c:v>0</c:v>
                </c:pt>
                <c:pt idx="43842">
                  <c:v>0</c:v>
                </c:pt>
                <c:pt idx="43843">
                  <c:v>0</c:v>
                </c:pt>
                <c:pt idx="43844">
                  <c:v>0</c:v>
                </c:pt>
                <c:pt idx="43845">
                  <c:v>0</c:v>
                </c:pt>
                <c:pt idx="43846">
                  <c:v>0</c:v>
                </c:pt>
                <c:pt idx="43847">
                  <c:v>0</c:v>
                </c:pt>
                <c:pt idx="43848">
                  <c:v>0</c:v>
                </c:pt>
                <c:pt idx="43849">
                  <c:v>0</c:v>
                </c:pt>
                <c:pt idx="43850">
                  <c:v>0</c:v>
                </c:pt>
                <c:pt idx="43851">
                  <c:v>0</c:v>
                </c:pt>
                <c:pt idx="43852">
                  <c:v>0</c:v>
                </c:pt>
                <c:pt idx="43853">
                  <c:v>0</c:v>
                </c:pt>
                <c:pt idx="43854">
                  <c:v>0</c:v>
                </c:pt>
                <c:pt idx="43855">
                  <c:v>0</c:v>
                </c:pt>
                <c:pt idx="43856">
                  <c:v>0</c:v>
                </c:pt>
                <c:pt idx="43857">
                  <c:v>0</c:v>
                </c:pt>
                <c:pt idx="43858">
                  <c:v>0</c:v>
                </c:pt>
                <c:pt idx="43859">
                  <c:v>0</c:v>
                </c:pt>
                <c:pt idx="43860">
                  <c:v>0</c:v>
                </c:pt>
                <c:pt idx="43861">
                  <c:v>0</c:v>
                </c:pt>
                <c:pt idx="43862">
                  <c:v>0</c:v>
                </c:pt>
                <c:pt idx="43863">
                  <c:v>0</c:v>
                </c:pt>
                <c:pt idx="43864">
                  <c:v>0</c:v>
                </c:pt>
                <c:pt idx="43865">
                  <c:v>0</c:v>
                </c:pt>
                <c:pt idx="43866">
                  <c:v>0</c:v>
                </c:pt>
                <c:pt idx="43867">
                  <c:v>0</c:v>
                </c:pt>
                <c:pt idx="43868">
                  <c:v>0</c:v>
                </c:pt>
                <c:pt idx="43869">
                  <c:v>0</c:v>
                </c:pt>
                <c:pt idx="43870">
                  <c:v>0</c:v>
                </c:pt>
                <c:pt idx="43871">
                  <c:v>0</c:v>
                </c:pt>
                <c:pt idx="43872">
                  <c:v>0</c:v>
                </c:pt>
                <c:pt idx="43873">
                  <c:v>0</c:v>
                </c:pt>
                <c:pt idx="43874">
                  <c:v>0</c:v>
                </c:pt>
                <c:pt idx="43875">
                  <c:v>0</c:v>
                </c:pt>
                <c:pt idx="43876">
                  <c:v>0</c:v>
                </c:pt>
                <c:pt idx="43877">
                  <c:v>0</c:v>
                </c:pt>
                <c:pt idx="43878">
                  <c:v>0</c:v>
                </c:pt>
                <c:pt idx="43879">
                  <c:v>0</c:v>
                </c:pt>
                <c:pt idx="43880">
                  <c:v>0</c:v>
                </c:pt>
                <c:pt idx="43881">
                  <c:v>0</c:v>
                </c:pt>
                <c:pt idx="43882">
                  <c:v>0</c:v>
                </c:pt>
                <c:pt idx="43883">
                  <c:v>0</c:v>
                </c:pt>
                <c:pt idx="43884">
                  <c:v>0</c:v>
                </c:pt>
                <c:pt idx="43885">
                  <c:v>0</c:v>
                </c:pt>
                <c:pt idx="43886">
                  <c:v>0</c:v>
                </c:pt>
                <c:pt idx="43887">
                  <c:v>0</c:v>
                </c:pt>
                <c:pt idx="43888">
                  <c:v>0</c:v>
                </c:pt>
                <c:pt idx="43889">
                  <c:v>0</c:v>
                </c:pt>
                <c:pt idx="43890">
                  <c:v>0</c:v>
                </c:pt>
                <c:pt idx="43891">
                  <c:v>0</c:v>
                </c:pt>
                <c:pt idx="43892">
                  <c:v>0</c:v>
                </c:pt>
                <c:pt idx="43893">
                  <c:v>0</c:v>
                </c:pt>
                <c:pt idx="43894">
                  <c:v>0</c:v>
                </c:pt>
                <c:pt idx="43895">
                  <c:v>0</c:v>
                </c:pt>
                <c:pt idx="43896">
                  <c:v>0</c:v>
                </c:pt>
                <c:pt idx="43897">
                  <c:v>0</c:v>
                </c:pt>
                <c:pt idx="43898">
                  <c:v>0</c:v>
                </c:pt>
                <c:pt idx="43899">
                  <c:v>0</c:v>
                </c:pt>
                <c:pt idx="43900">
                  <c:v>0</c:v>
                </c:pt>
                <c:pt idx="43901">
                  <c:v>0</c:v>
                </c:pt>
                <c:pt idx="43902">
                  <c:v>0</c:v>
                </c:pt>
                <c:pt idx="43903">
                  <c:v>0</c:v>
                </c:pt>
                <c:pt idx="43904">
                  <c:v>0</c:v>
                </c:pt>
                <c:pt idx="43905">
                  <c:v>0</c:v>
                </c:pt>
                <c:pt idx="43906">
                  <c:v>0</c:v>
                </c:pt>
                <c:pt idx="43907">
                  <c:v>0</c:v>
                </c:pt>
                <c:pt idx="43908">
                  <c:v>0</c:v>
                </c:pt>
                <c:pt idx="43909">
                  <c:v>0</c:v>
                </c:pt>
                <c:pt idx="43910">
                  <c:v>0</c:v>
                </c:pt>
                <c:pt idx="43911">
                  <c:v>0</c:v>
                </c:pt>
                <c:pt idx="43912">
                  <c:v>0</c:v>
                </c:pt>
                <c:pt idx="43913">
                  <c:v>0</c:v>
                </c:pt>
                <c:pt idx="43914">
                  <c:v>0</c:v>
                </c:pt>
                <c:pt idx="43915">
                  <c:v>0</c:v>
                </c:pt>
                <c:pt idx="43916">
                  <c:v>0</c:v>
                </c:pt>
                <c:pt idx="43917">
                  <c:v>0</c:v>
                </c:pt>
                <c:pt idx="43918">
                  <c:v>0</c:v>
                </c:pt>
                <c:pt idx="43919">
                  <c:v>0</c:v>
                </c:pt>
                <c:pt idx="43920">
                  <c:v>0</c:v>
                </c:pt>
                <c:pt idx="43921">
                  <c:v>0</c:v>
                </c:pt>
                <c:pt idx="43922">
                  <c:v>0</c:v>
                </c:pt>
                <c:pt idx="43923">
                  <c:v>0</c:v>
                </c:pt>
                <c:pt idx="43924">
                  <c:v>0</c:v>
                </c:pt>
                <c:pt idx="43925">
                  <c:v>0</c:v>
                </c:pt>
                <c:pt idx="43926">
                  <c:v>0</c:v>
                </c:pt>
                <c:pt idx="43927">
                  <c:v>0</c:v>
                </c:pt>
                <c:pt idx="43928">
                  <c:v>0</c:v>
                </c:pt>
                <c:pt idx="43929">
                  <c:v>0</c:v>
                </c:pt>
                <c:pt idx="43930">
                  <c:v>0</c:v>
                </c:pt>
                <c:pt idx="43931">
                  <c:v>0</c:v>
                </c:pt>
                <c:pt idx="43932">
                  <c:v>0</c:v>
                </c:pt>
                <c:pt idx="43933">
                  <c:v>0</c:v>
                </c:pt>
                <c:pt idx="43934">
                  <c:v>0</c:v>
                </c:pt>
                <c:pt idx="43935">
                  <c:v>0</c:v>
                </c:pt>
                <c:pt idx="43936">
                  <c:v>0</c:v>
                </c:pt>
                <c:pt idx="43937">
                  <c:v>0</c:v>
                </c:pt>
                <c:pt idx="43938">
                  <c:v>0</c:v>
                </c:pt>
                <c:pt idx="43939">
                  <c:v>0</c:v>
                </c:pt>
                <c:pt idx="43940">
                  <c:v>0</c:v>
                </c:pt>
                <c:pt idx="43941">
                  <c:v>0</c:v>
                </c:pt>
                <c:pt idx="43942">
                  <c:v>0</c:v>
                </c:pt>
                <c:pt idx="43943">
                  <c:v>0</c:v>
                </c:pt>
                <c:pt idx="43944">
                  <c:v>0</c:v>
                </c:pt>
                <c:pt idx="43945">
                  <c:v>0</c:v>
                </c:pt>
                <c:pt idx="43946">
                  <c:v>0</c:v>
                </c:pt>
                <c:pt idx="43947">
                  <c:v>0</c:v>
                </c:pt>
                <c:pt idx="43948">
                  <c:v>0</c:v>
                </c:pt>
                <c:pt idx="43949">
                  <c:v>0</c:v>
                </c:pt>
                <c:pt idx="43950">
                  <c:v>0</c:v>
                </c:pt>
                <c:pt idx="43951">
                  <c:v>0</c:v>
                </c:pt>
                <c:pt idx="43952">
                  <c:v>0</c:v>
                </c:pt>
                <c:pt idx="43953">
                  <c:v>0</c:v>
                </c:pt>
                <c:pt idx="43954">
                  <c:v>0</c:v>
                </c:pt>
                <c:pt idx="43955">
                  <c:v>0</c:v>
                </c:pt>
                <c:pt idx="43956">
                  <c:v>0</c:v>
                </c:pt>
                <c:pt idx="43957">
                  <c:v>0</c:v>
                </c:pt>
                <c:pt idx="43958">
                  <c:v>0</c:v>
                </c:pt>
                <c:pt idx="43959">
                  <c:v>0</c:v>
                </c:pt>
                <c:pt idx="43960">
                  <c:v>0</c:v>
                </c:pt>
                <c:pt idx="43961">
                  <c:v>0</c:v>
                </c:pt>
                <c:pt idx="43962">
                  <c:v>0</c:v>
                </c:pt>
                <c:pt idx="43963">
                  <c:v>0</c:v>
                </c:pt>
                <c:pt idx="43964">
                  <c:v>0</c:v>
                </c:pt>
                <c:pt idx="43965">
                  <c:v>0</c:v>
                </c:pt>
                <c:pt idx="43966">
                  <c:v>0</c:v>
                </c:pt>
                <c:pt idx="43967">
                  <c:v>0</c:v>
                </c:pt>
                <c:pt idx="43968">
                  <c:v>0</c:v>
                </c:pt>
                <c:pt idx="43969">
                  <c:v>0</c:v>
                </c:pt>
                <c:pt idx="43970">
                  <c:v>0</c:v>
                </c:pt>
                <c:pt idx="43971">
                  <c:v>0</c:v>
                </c:pt>
                <c:pt idx="43972">
                  <c:v>0</c:v>
                </c:pt>
                <c:pt idx="43973">
                  <c:v>0</c:v>
                </c:pt>
                <c:pt idx="43974">
                  <c:v>0</c:v>
                </c:pt>
                <c:pt idx="43975">
                  <c:v>0</c:v>
                </c:pt>
                <c:pt idx="43976">
                  <c:v>0</c:v>
                </c:pt>
                <c:pt idx="43977">
                  <c:v>0</c:v>
                </c:pt>
                <c:pt idx="43978">
                  <c:v>0</c:v>
                </c:pt>
                <c:pt idx="43979">
                  <c:v>0</c:v>
                </c:pt>
                <c:pt idx="43980">
                  <c:v>0</c:v>
                </c:pt>
                <c:pt idx="43981">
                  <c:v>0</c:v>
                </c:pt>
                <c:pt idx="43982">
                  <c:v>0</c:v>
                </c:pt>
                <c:pt idx="43983">
                  <c:v>0</c:v>
                </c:pt>
                <c:pt idx="43984">
                  <c:v>0</c:v>
                </c:pt>
                <c:pt idx="43985">
                  <c:v>0</c:v>
                </c:pt>
                <c:pt idx="43986">
                  <c:v>0</c:v>
                </c:pt>
                <c:pt idx="43987">
                  <c:v>0</c:v>
                </c:pt>
                <c:pt idx="43988">
                  <c:v>0</c:v>
                </c:pt>
                <c:pt idx="43989">
                  <c:v>0</c:v>
                </c:pt>
                <c:pt idx="43990">
                  <c:v>0</c:v>
                </c:pt>
                <c:pt idx="43991">
                  <c:v>0</c:v>
                </c:pt>
                <c:pt idx="43992">
                  <c:v>0</c:v>
                </c:pt>
                <c:pt idx="43993">
                  <c:v>0</c:v>
                </c:pt>
                <c:pt idx="43994">
                  <c:v>0</c:v>
                </c:pt>
                <c:pt idx="43995">
                  <c:v>0</c:v>
                </c:pt>
                <c:pt idx="43996">
                  <c:v>0</c:v>
                </c:pt>
                <c:pt idx="43997">
                  <c:v>0</c:v>
                </c:pt>
                <c:pt idx="43998">
                  <c:v>0</c:v>
                </c:pt>
                <c:pt idx="43999">
                  <c:v>0</c:v>
                </c:pt>
                <c:pt idx="44000">
                  <c:v>0</c:v>
                </c:pt>
                <c:pt idx="44001">
                  <c:v>0</c:v>
                </c:pt>
                <c:pt idx="44002">
                  <c:v>0</c:v>
                </c:pt>
                <c:pt idx="44003">
                  <c:v>0</c:v>
                </c:pt>
                <c:pt idx="44004">
                  <c:v>0</c:v>
                </c:pt>
                <c:pt idx="44005">
                  <c:v>0</c:v>
                </c:pt>
                <c:pt idx="44006">
                  <c:v>0</c:v>
                </c:pt>
                <c:pt idx="44007">
                  <c:v>0</c:v>
                </c:pt>
                <c:pt idx="44008">
                  <c:v>0</c:v>
                </c:pt>
                <c:pt idx="44009">
                  <c:v>0</c:v>
                </c:pt>
                <c:pt idx="44010">
                  <c:v>0</c:v>
                </c:pt>
                <c:pt idx="44011">
                  <c:v>0</c:v>
                </c:pt>
                <c:pt idx="44012">
                  <c:v>0</c:v>
                </c:pt>
                <c:pt idx="44013">
                  <c:v>0</c:v>
                </c:pt>
                <c:pt idx="44014">
                  <c:v>0</c:v>
                </c:pt>
                <c:pt idx="44015">
                  <c:v>0</c:v>
                </c:pt>
                <c:pt idx="44016">
                  <c:v>0</c:v>
                </c:pt>
                <c:pt idx="44017">
                  <c:v>0</c:v>
                </c:pt>
                <c:pt idx="44018">
                  <c:v>0</c:v>
                </c:pt>
                <c:pt idx="44019">
                  <c:v>0</c:v>
                </c:pt>
                <c:pt idx="44020">
                  <c:v>0</c:v>
                </c:pt>
                <c:pt idx="44021">
                  <c:v>0</c:v>
                </c:pt>
                <c:pt idx="44022">
                  <c:v>0</c:v>
                </c:pt>
                <c:pt idx="44023">
                  <c:v>0</c:v>
                </c:pt>
                <c:pt idx="44024">
                  <c:v>0</c:v>
                </c:pt>
                <c:pt idx="44025">
                  <c:v>0</c:v>
                </c:pt>
                <c:pt idx="44026">
                  <c:v>0</c:v>
                </c:pt>
                <c:pt idx="44027">
                  <c:v>0</c:v>
                </c:pt>
                <c:pt idx="44028">
                  <c:v>0</c:v>
                </c:pt>
                <c:pt idx="44029">
                  <c:v>0</c:v>
                </c:pt>
                <c:pt idx="44030">
                  <c:v>0</c:v>
                </c:pt>
                <c:pt idx="44031">
                  <c:v>0</c:v>
                </c:pt>
                <c:pt idx="44032">
                  <c:v>0</c:v>
                </c:pt>
                <c:pt idx="44033">
                  <c:v>0</c:v>
                </c:pt>
                <c:pt idx="44034">
                  <c:v>0</c:v>
                </c:pt>
                <c:pt idx="44035">
                  <c:v>0</c:v>
                </c:pt>
                <c:pt idx="44036">
                  <c:v>0</c:v>
                </c:pt>
                <c:pt idx="44037">
                  <c:v>0</c:v>
                </c:pt>
                <c:pt idx="44038">
                  <c:v>0</c:v>
                </c:pt>
                <c:pt idx="44039">
                  <c:v>0</c:v>
                </c:pt>
                <c:pt idx="44040">
                  <c:v>0</c:v>
                </c:pt>
                <c:pt idx="44041">
                  <c:v>0</c:v>
                </c:pt>
                <c:pt idx="44042">
                  <c:v>0</c:v>
                </c:pt>
                <c:pt idx="44043">
                  <c:v>0</c:v>
                </c:pt>
                <c:pt idx="44044">
                  <c:v>0</c:v>
                </c:pt>
                <c:pt idx="44045">
                  <c:v>0</c:v>
                </c:pt>
                <c:pt idx="44046">
                  <c:v>0</c:v>
                </c:pt>
                <c:pt idx="44047">
                  <c:v>0</c:v>
                </c:pt>
                <c:pt idx="44048">
                  <c:v>0</c:v>
                </c:pt>
                <c:pt idx="44049">
                  <c:v>0</c:v>
                </c:pt>
                <c:pt idx="44050">
                  <c:v>0</c:v>
                </c:pt>
                <c:pt idx="44051">
                  <c:v>0</c:v>
                </c:pt>
                <c:pt idx="44052">
                  <c:v>0</c:v>
                </c:pt>
                <c:pt idx="44053">
                  <c:v>0</c:v>
                </c:pt>
                <c:pt idx="44054">
                  <c:v>0</c:v>
                </c:pt>
                <c:pt idx="44055">
                  <c:v>0</c:v>
                </c:pt>
                <c:pt idx="44056">
                  <c:v>0</c:v>
                </c:pt>
                <c:pt idx="44057">
                  <c:v>0</c:v>
                </c:pt>
                <c:pt idx="44058">
                  <c:v>0</c:v>
                </c:pt>
                <c:pt idx="44059">
                  <c:v>0</c:v>
                </c:pt>
                <c:pt idx="44060">
                  <c:v>0</c:v>
                </c:pt>
                <c:pt idx="44061">
                  <c:v>0</c:v>
                </c:pt>
                <c:pt idx="44062">
                  <c:v>0</c:v>
                </c:pt>
                <c:pt idx="44063">
                  <c:v>0</c:v>
                </c:pt>
                <c:pt idx="44064">
                  <c:v>0</c:v>
                </c:pt>
                <c:pt idx="44065">
                  <c:v>0</c:v>
                </c:pt>
                <c:pt idx="44066">
                  <c:v>0</c:v>
                </c:pt>
                <c:pt idx="44067">
                  <c:v>0</c:v>
                </c:pt>
                <c:pt idx="44068">
                  <c:v>0</c:v>
                </c:pt>
                <c:pt idx="44069">
                  <c:v>0</c:v>
                </c:pt>
                <c:pt idx="44070">
                  <c:v>0</c:v>
                </c:pt>
                <c:pt idx="44071">
                  <c:v>0</c:v>
                </c:pt>
                <c:pt idx="44072">
                  <c:v>0</c:v>
                </c:pt>
                <c:pt idx="44073">
                  <c:v>0</c:v>
                </c:pt>
                <c:pt idx="44074">
                  <c:v>0</c:v>
                </c:pt>
                <c:pt idx="44075">
                  <c:v>0</c:v>
                </c:pt>
                <c:pt idx="44076">
                  <c:v>0</c:v>
                </c:pt>
                <c:pt idx="44077">
                  <c:v>0</c:v>
                </c:pt>
                <c:pt idx="44078">
                  <c:v>0</c:v>
                </c:pt>
                <c:pt idx="44079">
                  <c:v>0</c:v>
                </c:pt>
                <c:pt idx="44080">
                  <c:v>0</c:v>
                </c:pt>
                <c:pt idx="44081">
                  <c:v>0</c:v>
                </c:pt>
                <c:pt idx="44082">
                  <c:v>0</c:v>
                </c:pt>
                <c:pt idx="44083">
                  <c:v>0</c:v>
                </c:pt>
                <c:pt idx="44084">
                  <c:v>0</c:v>
                </c:pt>
                <c:pt idx="44085">
                  <c:v>0</c:v>
                </c:pt>
                <c:pt idx="44086">
                  <c:v>0</c:v>
                </c:pt>
                <c:pt idx="44087">
                  <c:v>0</c:v>
                </c:pt>
                <c:pt idx="44088">
                  <c:v>0</c:v>
                </c:pt>
                <c:pt idx="44089">
                  <c:v>0</c:v>
                </c:pt>
                <c:pt idx="44090">
                  <c:v>0</c:v>
                </c:pt>
                <c:pt idx="44091">
                  <c:v>0</c:v>
                </c:pt>
                <c:pt idx="44092">
                  <c:v>0</c:v>
                </c:pt>
                <c:pt idx="44093">
                  <c:v>0</c:v>
                </c:pt>
                <c:pt idx="44094">
                  <c:v>0</c:v>
                </c:pt>
                <c:pt idx="44095">
                  <c:v>0</c:v>
                </c:pt>
                <c:pt idx="44096">
                  <c:v>0</c:v>
                </c:pt>
                <c:pt idx="44097">
                  <c:v>0</c:v>
                </c:pt>
                <c:pt idx="44098">
                  <c:v>0</c:v>
                </c:pt>
                <c:pt idx="44099">
                  <c:v>0</c:v>
                </c:pt>
                <c:pt idx="44100">
                  <c:v>0</c:v>
                </c:pt>
                <c:pt idx="44101">
                  <c:v>0</c:v>
                </c:pt>
                <c:pt idx="44102">
                  <c:v>0</c:v>
                </c:pt>
                <c:pt idx="44103">
                  <c:v>0</c:v>
                </c:pt>
                <c:pt idx="44104">
                  <c:v>0</c:v>
                </c:pt>
                <c:pt idx="44105">
                  <c:v>0</c:v>
                </c:pt>
                <c:pt idx="44106">
                  <c:v>0</c:v>
                </c:pt>
                <c:pt idx="44107">
                  <c:v>0</c:v>
                </c:pt>
                <c:pt idx="44108">
                  <c:v>0</c:v>
                </c:pt>
                <c:pt idx="44109">
                  <c:v>0</c:v>
                </c:pt>
                <c:pt idx="44110">
                  <c:v>0</c:v>
                </c:pt>
                <c:pt idx="44111">
                  <c:v>0</c:v>
                </c:pt>
                <c:pt idx="44112">
                  <c:v>0</c:v>
                </c:pt>
                <c:pt idx="44113">
                  <c:v>0</c:v>
                </c:pt>
                <c:pt idx="44114">
                  <c:v>0</c:v>
                </c:pt>
                <c:pt idx="44115">
                  <c:v>0</c:v>
                </c:pt>
                <c:pt idx="44116">
                  <c:v>0</c:v>
                </c:pt>
                <c:pt idx="44117">
                  <c:v>0</c:v>
                </c:pt>
                <c:pt idx="44118">
                  <c:v>0</c:v>
                </c:pt>
                <c:pt idx="44119">
                  <c:v>0</c:v>
                </c:pt>
                <c:pt idx="44120">
                  <c:v>0</c:v>
                </c:pt>
                <c:pt idx="44121">
                  <c:v>0</c:v>
                </c:pt>
                <c:pt idx="44122">
                  <c:v>0</c:v>
                </c:pt>
                <c:pt idx="44123">
                  <c:v>0</c:v>
                </c:pt>
                <c:pt idx="44124">
                  <c:v>0</c:v>
                </c:pt>
                <c:pt idx="44125">
                  <c:v>0</c:v>
                </c:pt>
                <c:pt idx="44126">
                  <c:v>0</c:v>
                </c:pt>
                <c:pt idx="44127">
                  <c:v>0</c:v>
                </c:pt>
                <c:pt idx="44128">
                  <c:v>0</c:v>
                </c:pt>
                <c:pt idx="44129">
                  <c:v>0</c:v>
                </c:pt>
                <c:pt idx="44130">
                  <c:v>0</c:v>
                </c:pt>
                <c:pt idx="44131">
                  <c:v>0</c:v>
                </c:pt>
                <c:pt idx="44132">
                  <c:v>0</c:v>
                </c:pt>
                <c:pt idx="44133">
                  <c:v>0</c:v>
                </c:pt>
                <c:pt idx="44134">
                  <c:v>0</c:v>
                </c:pt>
                <c:pt idx="44135">
                  <c:v>0</c:v>
                </c:pt>
                <c:pt idx="44136">
                  <c:v>0</c:v>
                </c:pt>
                <c:pt idx="44137">
                  <c:v>0</c:v>
                </c:pt>
                <c:pt idx="44138">
                  <c:v>0</c:v>
                </c:pt>
                <c:pt idx="44139">
                  <c:v>0</c:v>
                </c:pt>
                <c:pt idx="44140">
                  <c:v>0</c:v>
                </c:pt>
                <c:pt idx="44141">
                  <c:v>0</c:v>
                </c:pt>
                <c:pt idx="44142">
                  <c:v>0</c:v>
                </c:pt>
                <c:pt idx="44143">
                  <c:v>0</c:v>
                </c:pt>
                <c:pt idx="44144">
                  <c:v>0</c:v>
                </c:pt>
                <c:pt idx="44145">
                  <c:v>0</c:v>
                </c:pt>
                <c:pt idx="44146">
                  <c:v>0</c:v>
                </c:pt>
                <c:pt idx="44147">
                  <c:v>0</c:v>
                </c:pt>
                <c:pt idx="44148">
                  <c:v>0</c:v>
                </c:pt>
                <c:pt idx="44149">
                  <c:v>0</c:v>
                </c:pt>
                <c:pt idx="44150">
                  <c:v>0</c:v>
                </c:pt>
                <c:pt idx="44151">
                  <c:v>0</c:v>
                </c:pt>
                <c:pt idx="44152">
                  <c:v>0</c:v>
                </c:pt>
                <c:pt idx="44153">
                  <c:v>0</c:v>
                </c:pt>
                <c:pt idx="44154">
                  <c:v>0</c:v>
                </c:pt>
                <c:pt idx="44155">
                  <c:v>0</c:v>
                </c:pt>
                <c:pt idx="44156">
                  <c:v>0</c:v>
                </c:pt>
                <c:pt idx="44157">
                  <c:v>0</c:v>
                </c:pt>
                <c:pt idx="44158">
                  <c:v>0</c:v>
                </c:pt>
                <c:pt idx="44159">
                  <c:v>0</c:v>
                </c:pt>
                <c:pt idx="44160">
                  <c:v>0</c:v>
                </c:pt>
                <c:pt idx="44161">
                  <c:v>0</c:v>
                </c:pt>
                <c:pt idx="44162">
                  <c:v>0</c:v>
                </c:pt>
                <c:pt idx="44163">
                  <c:v>0</c:v>
                </c:pt>
                <c:pt idx="44164">
                  <c:v>0</c:v>
                </c:pt>
                <c:pt idx="44165">
                  <c:v>0</c:v>
                </c:pt>
                <c:pt idx="44166">
                  <c:v>0</c:v>
                </c:pt>
                <c:pt idx="44167">
                  <c:v>0</c:v>
                </c:pt>
                <c:pt idx="44168">
                  <c:v>0</c:v>
                </c:pt>
                <c:pt idx="44169">
                  <c:v>0</c:v>
                </c:pt>
                <c:pt idx="44170">
                  <c:v>0</c:v>
                </c:pt>
                <c:pt idx="44171">
                  <c:v>0</c:v>
                </c:pt>
                <c:pt idx="44172">
                  <c:v>0</c:v>
                </c:pt>
                <c:pt idx="44173">
                  <c:v>0</c:v>
                </c:pt>
                <c:pt idx="44174">
                  <c:v>0</c:v>
                </c:pt>
                <c:pt idx="44175">
                  <c:v>0</c:v>
                </c:pt>
                <c:pt idx="44176">
                  <c:v>0</c:v>
                </c:pt>
                <c:pt idx="44177">
                  <c:v>0</c:v>
                </c:pt>
                <c:pt idx="44178">
                  <c:v>0</c:v>
                </c:pt>
                <c:pt idx="44179">
                  <c:v>0</c:v>
                </c:pt>
                <c:pt idx="44180">
                  <c:v>0</c:v>
                </c:pt>
                <c:pt idx="44181">
                  <c:v>0</c:v>
                </c:pt>
                <c:pt idx="44182">
                  <c:v>0</c:v>
                </c:pt>
                <c:pt idx="44183">
                  <c:v>0</c:v>
                </c:pt>
                <c:pt idx="44184">
                  <c:v>0</c:v>
                </c:pt>
                <c:pt idx="44185">
                  <c:v>0</c:v>
                </c:pt>
                <c:pt idx="44186">
                  <c:v>0</c:v>
                </c:pt>
                <c:pt idx="44187">
                  <c:v>0</c:v>
                </c:pt>
                <c:pt idx="44188">
                  <c:v>0</c:v>
                </c:pt>
                <c:pt idx="44189">
                  <c:v>0</c:v>
                </c:pt>
                <c:pt idx="44190">
                  <c:v>0</c:v>
                </c:pt>
                <c:pt idx="44191">
                  <c:v>0</c:v>
                </c:pt>
                <c:pt idx="44192">
                  <c:v>0</c:v>
                </c:pt>
                <c:pt idx="44193">
                  <c:v>0</c:v>
                </c:pt>
                <c:pt idx="44194">
                  <c:v>0</c:v>
                </c:pt>
                <c:pt idx="44195">
                  <c:v>0</c:v>
                </c:pt>
                <c:pt idx="44196">
                  <c:v>0</c:v>
                </c:pt>
                <c:pt idx="44197">
                  <c:v>0</c:v>
                </c:pt>
                <c:pt idx="44198">
                  <c:v>0</c:v>
                </c:pt>
                <c:pt idx="44199">
                  <c:v>0</c:v>
                </c:pt>
                <c:pt idx="44200">
                  <c:v>0</c:v>
                </c:pt>
                <c:pt idx="44201">
                  <c:v>0</c:v>
                </c:pt>
                <c:pt idx="44202">
                  <c:v>0</c:v>
                </c:pt>
                <c:pt idx="44203">
                  <c:v>0</c:v>
                </c:pt>
                <c:pt idx="44204">
                  <c:v>0</c:v>
                </c:pt>
                <c:pt idx="44205">
                  <c:v>0</c:v>
                </c:pt>
                <c:pt idx="44206">
                  <c:v>0</c:v>
                </c:pt>
                <c:pt idx="44207">
                  <c:v>0</c:v>
                </c:pt>
                <c:pt idx="44208">
                  <c:v>0</c:v>
                </c:pt>
                <c:pt idx="44209">
                  <c:v>0</c:v>
                </c:pt>
                <c:pt idx="44210">
                  <c:v>0</c:v>
                </c:pt>
                <c:pt idx="44211">
                  <c:v>0</c:v>
                </c:pt>
                <c:pt idx="44212">
                  <c:v>0</c:v>
                </c:pt>
                <c:pt idx="44213">
                  <c:v>0</c:v>
                </c:pt>
                <c:pt idx="44214">
                  <c:v>0</c:v>
                </c:pt>
                <c:pt idx="44215">
                  <c:v>0</c:v>
                </c:pt>
                <c:pt idx="44216">
                  <c:v>0</c:v>
                </c:pt>
                <c:pt idx="44217">
                  <c:v>0</c:v>
                </c:pt>
                <c:pt idx="44218">
                  <c:v>0</c:v>
                </c:pt>
                <c:pt idx="44219">
                  <c:v>0</c:v>
                </c:pt>
                <c:pt idx="44220">
                  <c:v>0</c:v>
                </c:pt>
                <c:pt idx="44221">
                  <c:v>0</c:v>
                </c:pt>
                <c:pt idx="44222">
                  <c:v>0</c:v>
                </c:pt>
                <c:pt idx="44223">
                  <c:v>0</c:v>
                </c:pt>
                <c:pt idx="44224">
                  <c:v>0</c:v>
                </c:pt>
                <c:pt idx="44225">
                  <c:v>0</c:v>
                </c:pt>
                <c:pt idx="44226">
                  <c:v>0</c:v>
                </c:pt>
                <c:pt idx="44227">
                  <c:v>0</c:v>
                </c:pt>
                <c:pt idx="44228">
                  <c:v>0</c:v>
                </c:pt>
                <c:pt idx="44229">
                  <c:v>0</c:v>
                </c:pt>
                <c:pt idx="44230">
                  <c:v>0</c:v>
                </c:pt>
                <c:pt idx="44231">
                  <c:v>0</c:v>
                </c:pt>
                <c:pt idx="44232">
                  <c:v>0</c:v>
                </c:pt>
                <c:pt idx="44233">
                  <c:v>0</c:v>
                </c:pt>
                <c:pt idx="44234">
                  <c:v>0</c:v>
                </c:pt>
                <c:pt idx="44235">
                  <c:v>0</c:v>
                </c:pt>
                <c:pt idx="44236">
                  <c:v>0</c:v>
                </c:pt>
                <c:pt idx="44237">
                  <c:v>0</c:v>
                </c:pt>
                <c:pt idx="44238">
                  <c:v>0</c:v>
                </c:pt>
                <c:pt idx="44239">
                  <c:v>0</c:v>
                </c:pt>
                <c:pt idx="44240">
                  <c:v>0</c:v>
                </c:pt>
                <c:pt idx="44241">
                  <c:v>0</c:v>
                </c:pt>
                <c:pt idx="44242">
                  <c:v>0</c:v>
                </c:pt>
                <c:pt idx="44243">
                  <c:v>0</c:v>
                </c:pt>
                <c:pt idx="44244">
                  <c:v>0</c:v>
                </c:pt>
                <c:pt idx="44245">
                  <c:v>0</c:v>
                </c:pt>
                <c:pt idx="44246">
                  <c:v>0</c:v>
                </c:pt>
                <c:pt idx="44247">
                  <c:v>0</c:v>
                </c:pt>
                <c:pt idx="44248">
                  <c:v>0</c:v>
                </c:pt>
                <c:pt idx="44249">
                  <c:v>0</c:v>
                </c:pt>
                <c:pt idx="44250">
                  <c:v>0</c:v>
                </c:pt>
                <c:pt idx="44251">
                  <c:v>0</c:v>
                </c:pt>
                <c:pt idx="44252">
                  <c:v>0</c:v>
                </c:pt>
                <c:pt idx="44253">
                  <c:v>0</c:v>
                </c:pt>
                <c:pt idx="44254">
                  <c:v>0</c:v>
                </c:pt>
                <c:pt idx="44255">
                  <c:v>0</c:v>
                </c:pt>
                <c:pt idx="44256">
                  <c:v>0</c:v>
                </c:pt>
                <c:pt idx="44257">
                  <c:v>0</c:v>
                </c:pt>
                <c:pt idx="44258">
                  <c:v>0</c:v>
                </c:pt>
                <c:pt idx="44259">
                  <c:v>0</c:v>
                </c:pt>
                <c:pt idx="44260">
                  <c:v>0</c:v>
                </c:pt>
                <c:pt idx="44261">
                  <c:v>0</c:v>
                </c:pt>
                <c:pt idx="44262">
                  <c:v>0</c:v>
                </c:pt>
                <c:pt idx="44263">
                  <c:v>0</c:v>
                </c:pt>
                <c:pt idx="44264">
                  <c:v>0</c:v>
                </c:pt>
                <c:pt idx="44265">
                  <c:v>0</c:v>
                </c:pt>
                <c:pt idx="44266">
                  <c:v>0</c:v>
                </c:pt>
                <c:pt idx="44267">
                  <c:v>0</c:v>
                </c:pt>
                <c:pt idx="44268">
                  <c:v>0</c:v>
                </c:pt>
                <c:pt idx="44269">
                  <c:v>0</c:v>
                </c:pt>
                <c:pt idx="44270">
                  <c:v>0</c:v>
                </c:pt>
                <c:pt idx="44271">
                  <c:v>0</c:v>
                </c:pt>
                <c:pt idx="44272">
                  <c:v>0</c:v>
                </c:pt>
                <c:pt idx="44273">
                  <c:v>0</c:v>
                </c:pt>
                <c:pt idx="44274">
                  <c:v>0</c:v>
                </c:pt>
                <c:pt idx="44275">
                  <c:v>0</c:v>
                </c:pt>
                <c:pt idx="44276">
                  <c:v>0</c:v>
                </c:pt>
                <c:pt idx="44277">
                  <c:v>0</c:v>
                </c:pt>
                <c:pt idx="44278">
                  <c:v>0</c:v>
                </c:pt>
                <c:pt idx="44279">
                  <c:v>0</c:v>
                </c:pt>
                <c:pt idx="44280">
                  <c:v>0</c:v>
                </c:pt>
                <c:pt idx="44281">
                  <c:v>0</c:v>
                </c:pt>
                <c:pt idx="44282">
                  <c:v>0</c:v>
                </c:pt>
                <c:pt idx="44283">
                  <c:v>0</c:v>
                </c:pt>
                <c:pt idx="44284">
                  <c:v>0</c:v>
                </c:pt>
                <c:pt idx="44285">
                  <c:v>0</c:v>
                </c:pt>
                <c:pt idx="44286">
                  <c:v>0</c:v>
                </c:pt>
                <c:pt idx="44287">
                  <c:v>0</c:v>
                </c:pt>
                <c:pt idx="44288">
                  <c:v>0</c:v>
                </c:pt>
                <c:pt idx="44289">
                  <c:v>0</c:v>
                </c:pt>
                <c:pt idx="44290">
                  <c:v>0</c:v>
                </c:pt>
                <c:pt idx="44291">
                  <c:v>0</c:v>
                </c:pt>
                <c:pt idx="44292">
                  <c:v>0</c:v>
                </c:pt>
                <c:pt idx="44293">
                  <c:v>0</c:v>
                </c:pt>
                <c:pt idx="44294">
                  <c:v>0</c:v>
                </c:pt>
                <c:pt idx="44295">
                  <c:v>0</c:v>
                </c:pt>
                <c:pt idx="44296">
                  <c:v>0</c:v>
                </c:pt>
                <c:pt idx="44297">
                  <c:v>0</c:v>
                </c:pt>
                <c:pt idx="44298">
                  <c:v>0</c:v>
                </c:pt>
                <c:pt idx="44299">
                  <c:v>0</c:v>
                </c:pt>
                <c:pt idx="44300">
                  <c:v>0</c:v>
                </c:pt>
                <c:pt idx="44301">
                  <c:v>0</c:v>
                </c:pt>
                <c:pt idx="44302">
                  <c:v>0</c:v>
                </c:pt>
                <c:pt idx="44303">
                  <c:v>0</c:v>
                </c:pt>
                <c:pt idx="44304">
                  <c:v>0</c:v>
                </c:pt>
                <c:pt idx="44305">
                  <c:v>0</c:v>
                </c:pt>
                <c:pt idx="44306">
                  <c:v>0</c:v>
                </c:pt>
                <c:pt idx="44307">
                  <c:v>0</c:v>
                </c:pt>
                <c:pt idx="44308">
                  <c:v>0</c:v>
                </c:pt>
                <c:pt idx="44309">
                  <c:v>0</c:v>
                </c:pt>
                <c:pt idx="44310">
                  <c:v>0</c:v>
                </c:pt>
                <c:pt idx="44311">
                  <c:v>0</c:v>
                </c:pt>
                <c:pt idx="44312">
                  <c:v>0</c:v>
                </c:pt>
                <c:pt idx="44313">
                  <c:v>0</c:v>
                </c:pt>
                <c:pt idx="44314">
                  <c:v>0</c:v>
                </c:pt>
                <c:pt idx="44315">
                  <c:v>0</c:v>
                </c:pt>
                <c:pt idx="44316">
                  <c:v>0</c:v>
                </c:pt>
                <c:pt idx="44317">
                  <c:v>0</c:v>
                </c:pt>
                <c:pt idx="44318">
                  <c:v>0</c:v>
                </c:pt>
                <c:pt idx="44319">
                  <c:v>0</c:v>
                </c:pt>
                <c:pt idx="44320">
                  <c:v>0</c:v>
                </c:pt>
                <c:pt idx="44321">
                  <c:v>0</c:v>
                </c:pt>
                <c:pt idx="44322">
                  <c:v>0</c:v>
                </c:pt>
                <c:pt idx="44323">
                  <c:v>0</c:v>
                </c:pt>
                <c:pt idx="44324">
                  <c:v>0</c:v>
                </c:pt>
                <c:pt idx="44325">
                  <c:v>0</c:v>
                </c:pt>
                <c:pt idx="44326">
                  <c:v>0</c:v>
                </c:pt>
                <c:pt idx="44327">
                  <c:v>0</c:v>
                </c:pt>
                <c:pt idx="44328">
                  <c:v>0</c:v>
                </c:pt>
                <c:pt idx="44329">
                  <c:v>0</c:v>
                </c:pt>
                <c:pt idx="44330">
                  <c:v>0</c:v>
                </c:pt>
                <c:pt idx="44331">
                  <c:v>0</c:v>
                </c:pt>
                <c:pt idx="44332">
                  <c:v>0</c:v>
                </c:pt>
                <c:pt idx="44333">
                  <c:v>0</c:v>
                </c:pt>
                <c:pt idx="44334">
                  <c:v>0</c:v>
                </c:pt>
                <c:pt idx="44335">
                  <c:v>0</c:v>
                </c:pt>
                <c:pt idx="44336">
                  <c:v>0</c:v>
                </c:pt>
                <c:pt idx="44337">
                  <c:v>0</c:v>
                </c:pt>
                <c:pt idx="44338">
                  <c:v>0</c:v>
                </c:pt>
                <c:pt idx="44339">
                  <c:v>0</c:v>
                </c:pt>
                <c:pt idx="44340">
                  <c:v>0</c:v>
                </c:pt>
                <c:pt idx="44341">
                  <c:v>0</c:v>
                </c:pt>
                <c:pt idx="44342">
                  <c:v>0</c:v>
                </c:pt>
                <c:pt idx="44343">
                  <c:v>0</c:v>
                </c:pt>
                <c:pt idx="44344">
                  <c:v>0</c:v>
                </c:pt>
                <c:pt idx="44345">
                  <c:v>0</c:v>
                </c:pt>
                <c:pt idx="44346">
                  <c:v>0</c:v>
                </c:pt>
                <c:pt idx="44347">
                  <c:v>0</c:v>
                </c:pt>
                <c:pt idx="44348">
                  <c:v>0</c:v>
                </c:pt>
                <c:pt idx="44349">
                  <c:v>0</c:v>
                </c:pt>
                <c:pt idx="44350">
                  <c:v>0</c:v>
                </c:pt>
                <c:pt idx="44351">
                  <c:v>0</c:v>
                </c:pt>
                <c:pt idx="44352">
                  <c:v>0</c:v>
                </c:pt>
                <c:pt idx="44353">
                  <c:v>0</c:v>
                </c:pt>
                <c:pt idx="44354">
                  <c:v>0</c:v>
                </c:pt>
                <c:pt idx="44355">
                  <c:v>0</c:v>
                </c:pt>
                <c:pt idx="44356">
                  <c:v>0</c:v>
                </c:pt>
                <c:pt idx="44357">
                  <c:v>0</c:v>
                </c:pt>
                <c:pt idx="44358">
                  <c:v>0</c:v>
                </c:pt>
                <c:pt idx="44359">
                  <c:v>0</c:v>
                </c:pt>
                <c:pt idx="44360">
                  <c:v>0</c:v>
                </c:pt>
                <c:pt idx="44361">
                  <c:v>0</c:v>
                </c:pt>
                <c:pt idx="44362">
                  <c:v>0</c:v>
                </c:pt>
                <c:pt idx="44363">
                  <c:v>0</c:v>
                </c:pt>
                <c:pt idx="44364">
                  <c:v>0</c:v>
                </c:pt>
                <c:pt idx="44365">
                  <c:v>0</c:v>
                </c:pt>
                <c:pt idx="44366">
                  <c:v>0</c:v>
                </c:pt>
                <c:pt idx="44367">
                  <c:v>0</c:v>
                </c:pt>
                <c:pt idx="44368">
                  <c:v>0</c:v>
                </c:pt>
                <c:pt idx="44369">
                  <c:v>0</c:v>
                </c:pt>
                <c:pt idx="44370">
                  <c:v>0</c:v>
                </c:pt>
                <c:pt idx="44371">
                  <c:v>0</c:v>
                </c:pt>
                <c:pt idx="44372">
                  <c:v>0</c:v>
                </c:pt>
                <c:pt idx="44373">
                  <c:v>0</c:v>
                </c:pt>
                <c:pt idx="44374">
                  <c:v>0</c:v>
                </c:pt>
                <c:pt idx="44375">
                  <c:v>0</c:v>
                </c:pt>
                <c:pt idx="44376">
                  <c:v>0</c:v>
                </c:pt>
                <c:pt idx="44377">
                  <c:v>0</c:v>
                </c:pt>
                <c:pt idx="44378">
                  <c:v>0</c:v>
                </c:pt>
                <c:pt idx="44379">
                  <c:v>0</c:v>
                </c:pt>
                <c:pt idx="44380">
                  <c:v>0</c:v>
                </c:pt>
                <c:pt idx="44381">
                  <c:v>0</c:v>
                </c:pt>
                <c:pt idx="44382">
                  <c:v>0</c:v>
                </c:pt>
                <c:pt idx="44383">
                  <c:v>0</c:v>
                </c:pt>
                <c:pt idx="44384">
                  <c:v>0</c:v>
                </c:pt>
                <c:pt idx="44385">
                  <c:v>0</c:v>
                </c:pt>
                <c:pt idx="44386">
                  <c:v>0</c:v>
                </c:pt>
                <c:pt idx="44387">
                  <c:v>0</c:v>
                </c:pt>
                <c:pt idx="44388">
                  <c:v>0</c:v>
                </c:pt>
                <c:pt idx="44389">
                  <c:v>0</c:v>
                </c:pt>
                <c:pt idx="44390">
                  <c:v>0</c:v>
                </c:pt>
                <c:pt idx="44391">
                  <c:v>0</c:v>
                </c:pt>
                <c:pt idx="44392">
                  <c:v>0</c:v>
                </c:pt>
                <c:pt idx="44393">
                  <c:v>0</c:v>
                </c:pt>
                <c:pt idx="44394">
                  <c:v>0</c:v>
                </c:pt>
                <c:pt idx="44395">
                  <c:v>0</c:v>
                </c:pt>
                <c:pt idx="44396">
                  <c:v>0</c:v>
                </c:pt>
                <c:pt idx="44397">
                  <c:v>0</c:v>
                </c:pt>
                <c:pt idx="44398">
                  <c:v>0</c:v>
                </c:pt>
                <c:pt idx="44399">
                  <c:v>0</c:v>
                </c:pt>
                <c:pt idx="44400">
                  <c:v>0</c:v>
                </c:pt>
                <c:pt idx="44401">
                  <c:v>0</c:v>
                </c:pt>
                <c:pt idx="44402">
                  <c:v>0</c:v>
                </c:pt>
                <c:pt idx="44403">
                  <c:v>0</c:v>
                </c:pt>
                <c:pt idx="44404">
                  <c:v>0</c:v>
                </c:pt>
                <c:pt idx="44405">
                  <c:v>0</c:v>
                </c:pt>
                <c:pt idx="44406">
                  <c:v>0</c:v>
                </c:pt>
                <c:pt idx="44407">
                  <c:v>0</c:v>
                </c:pt>
                <c:pt idx="44408">
                  <c:v>0</c:v>
                </c:pt>
                <c:pt idx="44409">
                  <c:v>0</c:v>
                </c:pt>
                <c:pt idx="44410">
                  <c:v>0</c:v>
                </c:pt>
                <c:pt idx="44411">
                  <c:v>0</c:v>
                </c:pt>
                <c:pt idx="44412">
                  <c:v>0</c:v>
                </c:pt>
                <c:pt idx="44413">
                  <c:v>0</c:v>
                </c:pt>
                <c:pt idx="44414">
                  <c:v>0</c:v>
                </c:pt>
                <c:pt idx="44415">
                  <c:v>0</c:v>
                </c:pt>
                <c:pt idx="44416">
                  <c:v>0</c:v>
                </c:pt>
                <c:pt idx="44417">
                  <c:v>0</c:v>
                </c:pt>
                <c:pt idx="44418">
                  <c:v>0</c:v>
                </c:pt>
                <c:pt idx="44419">
                  <c:v>0</c:v>
                </c:pt>
                <c:pt idx="44420">
                  <c:v>0</c:v>
                </c:pt>
                <c:pt idx="44421">
                  <c:v>0</c:v>
                </c:pt>
                <c:pt idx="44422">
                  <c:v>0</c:v>
                </c:pt>
                <c:pt idx="44423">
                  <c:v>0</c:v>
                </c:pt>
                <c:pt idx="44424">
                  <c:v>0</c:v>
                </c:pt>
                <c:pt idx="44425">
                  <c:v>0</c:v>
                </c:pt>
                <c:pt idx="44426">
                  <c:v>0</c:v>
                </c:pt>
                <c:pt idx="44427">
                  <c:v>0</c:v>
                </c:pt>
                <c:pt idx="44428">
                  <c:v>0</c:v>
                </c:pt>
                <c:pt idx="44429">
                  <c:v>0</c:v>
                </c:pt>
                <c:pt idx="44430">
                  <c:v>0</c:v>
                </c:pt>
                <c:pt idx="44431">
                  <c:v>0</c:v>
                </c:pt>
                <c:pt idx="44432">
                  <c:v>0</c:v>
                </c:pt>
                <c:pt idx="44433">
                  <c:v>0</c:v>
                </c:pt>
                <c:pt idx="44434">
                  <c:v>0</c:v>
                </c:pt>
                <c:pt idx="44435">
                  <c:v>0</c:v>
                </c:pt>
                <c:pt idx="44436">
                  <c:v>0</c:v>
                </c:pt>
                <c:pt idx="44437">
                  <c:v>0</c:v>
                </c:pt>
                <c:pt idx="44438">
                  <c:v>0</c:v>
                </c:pt>
                <c:pt idx="44439">
                  <c:v>0</c:v>
                </c:pt>
                <c:pt idx="44440">
                  <c:v>0</c:v>
                </c:pt>
                <c:pt idx="44441">
                  <c:v>0</c:v>
                </c:pt>
                <c:pt idx="44442">
                  <c:v>0</c:v>
                </c:pt>
                <c:pt idx="44443">
                  <c:v>0</c:v>
                </c:pt>
                <c:pt idx="44444">
                  <c:v>0</c:v>
                </c:pt>
                <c:pt idx="44445">
                  <c:v>0</c:v>
                </c:pt>
                <c:pt idx="44446">
                  <c:v>0</c:v>
                </c:pt>
                <c:pt idx="44447">
                  <c:v>0</c:v>
                </c:pt>
                <c:pt idx="44448">
                  <c:v>0</c:v>
                </c:pt>
                <c:pt idx="44449">
                  <c:v>0</c:v>
                </c:pt>
                <c:pt idx="44450">
                  <c:v>0</c:v>
                </c:pt>
                <c:pt idx="44451">
                  <c:v>0</c:v>
                </c:pt>
                <c:pt idx="44452">
                  <c:v>0</c:v>
                </c:pt>
                <c:pt idx="44453">
                  <c:v>0</c:v>
                </c:pt>
                <c:pt idx="44454">
                  <c:v>0</c:v>
                </c:pt>
                <c:pt idx="44455">
                  <c:v>0</c:v>
                </c:pt>
                <c:pt idx="44456">
                  <c:v>0</c:v>
                </c:pt>
                <c:pt idx="44457">
                  <c:v>0</c:v>
                </c:pt>
                <c:pt idx="44458">
                  <c:v>0</c:v>
                </c:pt>
                <c:pt idx="44459">
                  <c:v>0</c:v>
                </c:pt>
                <c:pt idx="44460">
                  <c:v>0</c:v>
                </c:pt>
                <c:pt idx="44461">
                  <c:v>0</c:v>
                </c:pt>
                <c:pt idx="44462">
                  <c:v>0</c:v>
                </c:pt>
                <c:pt idx="44463">
                  <c:v>0</c:v>
                </c:pt>
                <c:pt idx="44464">
                  <c:v>0</c:v>
                </c:pt>
                <c:pt idx="44465">
                  <c:v>0</c:v>
                </c:pt>
                <c:pt idx="44466">
                  <c:v>0</c:v>
                </c:pt>
                <c:pt idx="44467">
                  <c:v>0</c:v>
                </c:pt>
                <c:pt idx="44468">
                  <c:v>0</c:v>
                </c:pt>
                <c:pt idx="44469">
                  <c:v>0</c:v>
                </c:pt>
                <c:pt idx="44470">
                  <c:v>0</c:v>
                </c:pt>
                <c:pt idx="44471">
                  <c:v>0</c:v>
                </c:pt>
                <c:pt idx="44472">
                  <c:v>0</c:v>
                </c:pt>
                <c:pt idx="44473">
                  <c:v>0</c:v>
                </c:pt>
                <c:pt idx="44474">
                  <c:v>0</c:v>
                </c:pt>
                <c:pt idx="44475">
                  <c:v>0</c:v>
                </c:pt>
                <c:pt idx="44476">
                  <c:v>0</c:v>
                </c:pt>
                <c:pt idx="44477">
                  <c:v>0</c:v>
                </c:pt>
                <c:pt idx="44478">
                  <c:v>0</c:v>
                </c:pt>
                <c:pt idx="44479">
                  <c:v>0</c:v>
                </c:pt>
                <c:pt idx="44480">
                  <c:v>0</c:v>
                </c:pt>
                <c:pt idx="44481">
                  <c:v>0</c:v>
                </c:pt>
                <c:pt idx="44482">
                  <c:v>0</c:v>
                </c:pt>
                <c:pt idx="44483">
                  <c:v>0</c:v>
                </c:pt>
                <c:pt idx="44484">
                  <c:v>0</c:v>
                </c:pt>
                <c:pt idx="44485">
                  <c:v>0</c:v>
                </c:pt>
                <c:pt idx="44486">
                  <c:v>0</c:v>
                </c:pt>
                <c:pt idx="44487">
                  <c:v>0</c:v>
                </c:pt>
                <c:pt idx="44488">
                  <c:v>0</c:v>
                </c:pt>
                <c:pt idx="44489">
                  <c:v>0</c:v>
                </c:pt>
                <c:pt idx="44490">
                  <c:v>0</c:v>
                </c:pt>
                <c:pt idx="44491">
                  <c:v>0</c:v>
                </c:pt>
                <c:pt idx="44492">
                  <c:v>0</c:v>
                </c:pt>
                <c:pt idx="44493">
                  <c:v>0</c:v>
                </c:pt>
                <c:pt idx="44494">
                  <c:v>0</c:v>
                </c:pt>
                <c:pt idx="44495">
                  <c:v>0</c:v>
                </c:pt>
                <c:pt idx="44496">
                  <c:v>0</c:v>
                </c:pt>
                <c:pt idx="44497">
                  <c:v>0</c:v>
                </c:pt>
                <c:pt idx="44498">
                  <c:v>0</c:v>
                </c:pt>
                <c:pt idx="44499">
                  <c:v>0</c:v>
                </c:pt>
                <c:pt idx="44500">
                  <c:v>0</c:v>
                </c:pt>
                <c:pt idx="44501">
                  <c:v>0</c:v>
                </c:pt>
                <c:pt idx="44502">
                  <c:v>0</c:v>
                </c:pt>
                <c:pt idx="44503">
                  <c:v>0</c:v>
                </c:pt>
                <c:pt idx="44504">
                  <c:v>0</c:v>
                </c:pt>
                <c:pt idx="44505">
                  <c:v>0</c:v>
                </c:pt>
                <c:pt idx="44506">
                  <c:v>0</c:v>
                </c:pt>
                <c:pt idx="44507">
                  <c:v>0</c:v>
                </c:pt>
                <c:pt idx="44508">
                  <c:v>0</c:v>
                </c:pt>
                <c:pt idx="44509">
                  <c:v>0</c:v>
                </c:pt>
                <c:pt idx="44510">
                  <c:v>0</c:v>
                </c:pt>
                <c:pt idx="44511">
                  <c:v>0</c:v>
                </c:pt>
                <c:pt idx="44512">
                  <c:v>0</c:v>
                </c:pt>
                <c:pt idx="44513">
                  <c:v>0</c:v>
                </c:pt>
                <c:pt idx="44514">
                  <c:v>0</c:v>
                </c:pt>
                <c:pt idx="44515">
                  <c:v>0</c:v>
                </c:pt>
                <c:pt idx="44516">
                  <c:v>0</c:v>
                </c:pt>
                <c:pt idx="44517">
                  <c:v>0</c:v>
                </c:pt>
                <c:pt idx="44518">
                  <c:v>0</c:v>
                </c:pt>
                <c:pt idx="44519">
                  <c:v>0</c:v>
                </c:pt>
                <c:pt idx="44520">
                  <c:v>0</c:v>
                </c:pt>
                <c:pt idx="44521">
                  <c:v>0</c:v>
                </c:pt>
                <c:pt idx="44522">
                  <c:v>0</c:v>
                </c:pt>
                <c:pt idx="44523">
                  <c:v>0</c:v>
                </c:pt>
                <c:pt idx="44524">
                  <c:v>0</c:v>
                </c:pt>
                <c:pt idx="44525">
                  <c:v>0</c:v>
                </c:pt>
                <c:pt idx="44526">
                  <c:v>0</c:v>
                </c:pt>
                <c:pt idx="44527">
                  <c:v>0</c:v>
                </c:pt>
                <c:pt idx="44528">
                  <c:v>0</c:v>
                </c:pt>
                <c:pt idx="44529">
                  <c:v>0</c:v>
                </c:pt>
                <c:pt idx="44530">
                  <c:v>0</c:v>
                </c:pt>
                <c:pt idx="44531">
                  <c:v>0</c:v>
                </c:pt>
                <c:pt idx="44532">
                  <c:v>0</c:v>
                </c:pt>
                <c:pt idx="44533">
                  <c:v>0</c:v>
                </c:pt>
                <c:pt idx="44534">
                  <c:v>0</c:v>
                </c:pt>
                <c:pt idx="44535">
                  <c:v>0</c:v>
                </c:pt>
                <c:pt idx="44536">
                  <c:v>0</c:v>
                </c:pt>
                <c:pt idx="44537">
                  <c:v>0</c:v>
                </c:pt>
                <c:pt idx="44538">
                  <c:v>0</c:v>
                </c:pt>
                <c:pt idx="44539">
                  <c:v>0</c:v>
                </c:pt>
                <c:pt idx="44540">
                  <c:v>0</c:v>
                </c:pt>
                <c:pt idx="44541">
                  <c:v>0</c:v>
                </c:pt>
                <c:pt idx="44542">
                  <c:v>0</c:v>
                </c:pt>
                <c:pt idx="44543">
                  <c:v>0</c:v>
                </c:pt>
                <c:pt idx="44544">
                  <c:v>0</c:v>
                </c:pt>
                <c:pt idx="44545">
                  <c:v>0</c:v>
                </c:pt>
                <c:pt idx="44546">
                  <c:v>0</c:v>
                </c:pt>
                <c:pt idx="44547">
                  <c:v>0</c:v>
                </c:pt>
                <c:pt idx="44548">
                  <c:v>0</c:v>
                </c:pt>
                <c:pt idx="44549">
                  <c:v>0</c:v>
                </c:pt>
                <c:pt idx="44550">
                  <c:v>0</c:v>
                </c:pt>
                <c:pt idx="44551">
                  <c:v>0</c:v>
                </c:pt>
                <c:pt idx="44552">
                  <c:v>0</c:v>
                </c:pt>
                <c:pt idx="44553">
                  <c:v>0</c:v>
                </c:pt>
                <c:pt idx="44554">
                  <c:v>0</c:v>
                </c:pt>
                <c:pt idx="44555">
                  <c:v>0</c:v>
                </c:pt>
                <c:pt idx="44556">
                  <c:v>0</c:v>
                </c:pt>
                <c:pt idx="44557">
                  <c:v>0</c:v>
                </c:pt>
                <c:pt idx="44558">
                  <c:v>0</c:v>
                </c:pt>
                <c:pt idx="44559">
                  <c:v>0</c:v>
                </c:pt>
                <c:pt idx="44560">
                  <c:v>0</c:v>
                </c:pt>
                <c:pt idx="44561">
                  <c:v>0</c:v>
                </c:pt>
                <c:pt idx="44562">
                  <c:v>0</c:v>
                </c:pt>
                <c:pt idx="44563">
                  <c:v>0</c:v>
                </c:pt>
                <c:pt idx="44564">
                  <c:v>0</c:v>
                </c:pt>
                <c:pt idx="44565">
                  <c:v>0</c:v>
                </c:pt>
                <c:pt idx="44566">
                  <c:v>0</c:v>
                </c:pt>
                <c:pt idx="44567">
                  <c:v>0</c:v>
                </c:pt>
                <c:pt idx="44568">
                  <c:v>0</c:v>
                </c:pt>
                <c:pt idx="44569">
                  <c:v>0</c:v>
                </c:pt>
                <c:pt idx="44570">
                  <c:v>0</c:v>
                </c:pt>
                <c:pt idx="44571">
                  <c:v>0</c:v>
                </c:pt>
                <c:pt idx="44572">
                  <c:v>0</c:v>
                </c:pt>
                <c:pt idx="44573">
                  <c:v>0</c:v>
                </c:pt>
                <c:pt idx="44574">
                  <c:v>0</c:v>
                </c:pt>
                <c:pt idx="44575">
                  <c:v>0</c:v>
                </c:pt>
                <c:pt idx="44576">
                  <c:v>0</c:v>
                </c:pt>
                <c:pt idx="44577">
                  <c:v>0</c:v>
                </c:pt>
                <c:pt idx="44578">
                  <c:v>0</c:v>
                </c:pt>
                <c:pt idx="44579">
                  <c:v>0</c:v>
                </c:pt>
                <c:pt idx="44580">
                  <c:v>0</c:v>
                </c:pt>
                <c:pt idx="44581">
                  <c:v>0</c:v>
                </c:pt>
                <c:pt idx="44582">
                  <c:v>0</c:v>
                </c:pt>
                <c:pt idx="44583">
                  <c:v>0</c:v>
                </c:pt>
                <c:pt idx="44584">
                  <c:v>0</c:v>
                </c:pt>
                <c:pt idx="44585">
                  <c:v>0</c:v>
                </c:pt>
                <c:pt idx="44586">
                  <c:v>0</c:v>
                </c:pt>
                <c:pt idx="44587">
                  <c:v>0</c:v>
                </c:pt>
                <c:pt idx="44588">
                  <c:v>0</c:v>
                </c:pt>
                <c:pt idx="44589">
                  <c:v>0</c:v>
                </c:pt>
                <c:pt idx="44590">
                  <c:v>0</c:v>
                </c:pt>
                <c:pt idx="44591">
                  <c:v>0</c:v>
                </c:pt>
                <c:pt idx="44592">
                  <c:v>0</c:v>
                </c:pt>
                <c:pt idx="44593">
                  <c:v>0</c:v>
                </c:pt>
                <c:pt idx="44594">
                  <c:v>0</c:v>
                </c:pt>
                <c:pt idx="44595">
                  <c:v>0</c:v>
                </c:pt>
                <c:pt idx="44596">
                  <c:v>0</c:v>
                </c:pt>
                <c:pt idx="44597">
                  <c:v>0</c:v>
                </c:pt>
                <c:pt idx="44598">
                  <c:v>0</c:v>
                </c:pt>
                <c:pt idx="44599">
                  <c:v>0</c:v>
                </c:pt>
                <c:pt idx="44600">
                  <c:v>0</c:v>
                </c:pt>
                <c:pt idx="44601">
                  <c:v>0</c:v>
                </c:pt>
                <c:pt idx="44602">
                  <c:v>0</c:v>
                </c:pt>
                <c:pt idx="44603">
                  <c:v>0</c:v>
                </c:pt>
                <c:pt idx="44604">
                  <c:v>0</c:v>
                </c:pt>
                <c:pt idx="44605">
                  <c:v>0</c:v>
                </c:pt>
                <c:pt idx="44606">
                  <c:v>0</c:v>
                </c:pt>
                <c:pt idx="44607">
                  <c:v>0</c:v>
                </c:pt>
                <c:pt idx="44608">
                  <c:v>0</c:v>
                </c:pt>
                <c:pt idx="44609">
                  <c:v>0</c:v>
                </c:pt>
                <c:pt idx="44610">
                  <c:v>0</c:v>
                </c:pt>
                <c:pt idx="44611">
                  <c:v>0</c:v>
                </c:pt>
                <c:pt idx="44612">
                  <c:v>0</c:v>
                </c:pt>
                <c:pt idx="44613">
                  <c:v>0</c:v>
                </c:pt>
                <c:pt idx="44614">
                  <c:v>0</c:v>
                </c:pt>
                <c:pt idx="44615">
                  <c:v>0</c:v>
                </c:pt>
                <c:pt idx="44616">
                  <c:v>0</c:v>
                </c:pt>
                <c:pt idx="44617">
                  <c:v>0</c:v>
                </c:pt>
                <c:pt idx="44618">
                  <c:v>0</c:v>
                </c:pt>
                <c:pt idx="44619">
                  <c:v>0</c:v>
                </c:pt>
                <c:pt idx="44620">
                  <c:v>0</c:v>
                </c:pt>
                <c:pt idx="44621">
                  <c:v>0</c:v>
                </c:pt>
                <c:pt idx="44622">
                  <c:v>0</c:v>
                </c:pt>
                <c:pt idx="44623">
                  <c:v>0</c:v>
                </c:pt>
                <c:pt idx="44624">
                  <c:v>0</c:v>
                </c:pt>
                <c:pt idx="44625">
                  <c:v>0</c:v>
                </c:pt>
                <c:pt idx="44626">
                  <c:v>0</c:v>
                </c:pt>
                <c:pt idx="44627">
                  <c:v>0</c:v>
                </c:pt>
                <c:pt idx="44628">
                  <c:v>0</c:v>
                </c:pt>
                <c:pt idx="44629">
                  <c:v>0</c:v>
                </c:pt>
                <c:pt idx="44630">
                  <c:v>0</c:v>
                </c:pt>
                <c:pt idx="44631">
                  <c:v>0</c:v>
                </c:pt>
                <c:pt idx="44632">
                  <c:v>0</c:v>
                </c:pt>
                <c:pt idx="44633">
                  <c:v>0</c:v>
                </c:pt>
                <c:pt idx="44634">
                  <c:v>0</c:v>
                </c:pt>
                <c:pt idx="44635">
                  <c:v>0</c:v>
                </c:pt>
                <c:pt idx="44636">
                  <c:v>0</c:v>
                </c:pt>
                <c:pt idx="44637">
                  <c:v>0</c:v>
                </c:pt>
                <c:pt idx="44638">
                  <c:v>0</c:v>
                </c:pt>
                <c:pt idx="44639">
                  <c:v>0</c:v>
                </c:pt>
                <c:pt idx="44640">
                  <c:v>0</c:v>
                </c:pt>
                <c:pt idx="44641">
                  <c:v>0</c:v>
                </c:pt>
                <c:pt idx="44642">
                  <c:v>0</c:v>
                </c:pt>
                <c:pt idx="44643">
                  <c:v>0</c:v>
                </c:pt>
                <c:pt idx="44644">
                  <c:v>0</c:v>
                </c:pt>
                <c:pt idx="44645">
                  <c:v>0</c:v>
                </c:pt>
                <c:pt idx="44646">
                  <c:v>0</c:v>
                </c:pt>
                <c:pt idx="44647">
                  <c:v>0</c:v>
                </c:pt>
                <c:pt idx="44648">
                  <c:v>0</c:v>
                </c:pt>
                <c:pt idx="44649">
                  <c:v>0</c:v>
                </c:pt>
                <c:pt idx="44650">
                  <c:v>0</c:v>
                </c:pt>
                <c:pt idx="44651">
                  <c:v>0</c:v>
                </c:pt>
                <c:pt idx="44652">
                  <c:v>0</c:v>
                </c:pt>
                <c:pt idx="44653">
                  <c:v>0</c:v>
                </c:pt>
                <c:pt idx="44654">
                  <c:v>0</c:v>
                </c:pt>
                <c:pt idx="44655">
                  <c:v>0</c:v>
                </c:pt>
                <c:pt idx="44656">
                  <c:v>0</c:v>
                </c:pt>
                <c:pt idx="44657">
                  <c:v>0</c:v>
                </c:pt>
                <c:pt idx="44658">
                  <c:v>0</c:v>
                </c:pt>
                <c:pt idx="44659">
                  <c:v>0</c:v>
                </c:pt>
                <c:pt idx="44660">
                  <c:v>0</c:v>
                </c:pt>
                <c:pt idx="44661">
                  <c:v>0</c:v>
                </c:pt>
                <c:pt idx="44662">
                  <c:v>0</c:v>
                </c:pt>
                <c:pt idx="44663">
                  <c:v>0</c:v>
                </c:pt>
                <c:pt idx="44664">
                  <c:v>0</c:v>
                </c:pt>
                <c:pt idx="44665">
                  <c:v>0</c:v>
                </c:pt>
                <c:pt idx="44666">
                  <c:v>0</c:v>
                </c:pt>
                <c:pt idx="44667">
                  <c:v>0</c:v>
                </c:pt>
                <c:pt idx="44668">
                  <c:v>0</c:v>
                </c:pt>
                <c:pt idx="44669">
                  <c:v>0</c:v>
                </c:pt>
                <c:pt idx="44670">
                  <c:v>0</c:v>
                </c:pt>
                <c:pt idx="44671">
                  <c:v>0</c:v>
                </c:pt>
                <c:pt idx="44672">
                  <c:v>0</c:v>
                </c:pt>
                <c:pt idx="44673">
                  <c:v>0</c:v>
                </c:pt>
                <c:pt idx="44674">
                  <c:v>0</c:v>
                </c:pt>
                <c:pt idx="44675">
                  <c:v>0</c:v>
                </c:pt>
                <c:pt idx="44676">
                  <c:v>0</c:v>
                </c:pt>
                <c:pt idx="44677">
                  <c:v>0</c:v>
                </c:pt>
                <c:pt idx="44678">
                  <c:v>0</c:v>
                </c:pt>
                <c:pt idx="44679">
                  <c:v>0</c:v>
                </c:pt>
                <c:pt idx="44680">
                  <c:v>0</c:v>
                </c:pt>
                <c:pt idx="44681">
                  <c:v>0</c:v>
                </c:pt>
                <c:pt idx="44682">
                  <c:v>0</c:v>
                </c:pt>
                <c:pt idx="44683">
                  <c:v>0</c:v>
                </c:pt>
                <c:pt idx="44684">
                  <c:v>0</c:v>
                </c:pt>
                <c:pt idx="44685">
                  <c:v>0</c:v>
                </c:pt>
                <c:pt idx="44686">
                  <c:v>0</c:v>
                </c:pt>
                <c:pt idx="44687">
                  <c:v>0</c:v>
                </c:pt>
                <c:pt idx="44688">
                  <c:v>0</c:v>
                </c:pt>
                <c:pt idx="44689">
                  <c:v>0</c:v>
                </c:pt>
                <c:pt idx="44690">
                  <c:v>0</c:v>
                </c:pt>
                <c:pt idx="44691">
                  <c:v>0</c:v>
                </c:pt>
                <c:pt idx="44692">
                  <c:v>0</c:v>
                </c:pt>
                <c:pt idx="44693">
                  <c:v>0</c:v>
                </c:pt>
                <c:pt idx="44694">
                  <c:v>0</c:v>
                </c:pt>
                <c:pt idx="44695">
                  <c:v>0</c:v>
                </c:pt>
                <c:pt idx="44696">
                  <c:v>0</c:v>
                </c:pt>
                <c:pt idx="44697">
                  <c:v>0</c:v>
                </c:pt>
                <c:pt idx="44698">
                  <c:v>0</c:v>
                </c:pt>
                <c:pt idx="44699">
                  <c:v>0</c:v>
                </c:pt>
                <c:pt idx="44700">
                  <c:v>0</c:v>
                </c:pt>
                <c:pt idx="44701">
                  <c:v>0</c:v>
                </c:pt>
                <c:pt idx="44702">
                  <c:v>0</c:v>
                </c:pt>
                <c:pt idx="44703">
                  <c:v>0</c:v>
                </c:pt>
                <c:pt idx="44704">
                  <c:v>0</c:v>
                </c:pt>
                <c:pt idx="44705">
                  <c:v>0</c:v>
                </c:pt>
                <c:pt idx="44706">
                  <c:v>0</c:v>
                </c:pt>
                <c:pt idx="44707">
                  <c:v>0</c:v>
                </c:pt>
                <c:pt idx="44708">
                  <c:v>0</c:v>
                </c:pt>
                <c:pt idx="44709">
                  <c:v>0</c:v>
                </c:pt>
                <c:pt idx="44710">
                  <c:v>0</c:v>
                </c:pt>
                <c:pt idx="44711">
                  <c:v>0</c:v>
                </c:pt>
                <c:pt idx="44712">
                  <c:v>0</c:v>
                </c:pt>
                <c:pt idx="44713">
                  <c:v>0</c:v>
                </c:pt>
                <c:pt idx="44714">
                  <c:v>0</c:v>
                </c:pt>
                <c:pt idx="44715">
                  <c:v>0</c:v>
                </c:pt>
                <c:pt idx="44716">
                  <c:v>0</c:v>
                </c:pt>
                <c:pt idx="44717">
                  <c:v>0</c:v>
                </c:pt>
                <c:pt idx="44718">
                  <c:v>0</c:v>
                </c:pt>
                <c:pt idx="44719">
                  <c:v>0</c:v>
                </c:pt>
                <c:pt idx="44720">
                  <c:v>0</c:v>
                </c:pt>
                <c:pt idx="44721">
                  <c:v>0</c:v>
                </c:pt>
                <c:pt idx="44722">
                  <c:v>0</c:v>
                </c:pt>
                <c:pt idx="44723">
                  <c:v>0</c:v>
                </c:pt>
                <c:pt idx="44724">
                  <c:v>0</c:v>
                </c:pt>
                <c:pt idx="44725">
                  <c:v>0</c:v>
                </c:pt>
                <c:pt idx="44726">
                  <c:v>0</c:v>
                </c:pt>
                <c:pt idx="44727">
                  <c:v>0</c:v>
                </c:pt>
                <c:pt idx="44728">
                  <c:v>0</c:v>
                </c:pt>
                <c:pt idx="44729">
                  <c:v>0</c:v>
                </c:pt>
                <c:pt idx="44730">
                  <c:v>0</c:v>
                </c:pt>
                <c:pt idx="44731">
                  <c:v>0</c:v>
                </c:pt>
                <c:pt idx="44732">
                  <c:v>0</c:v>
                </c:pt>
                <c:pt idx="44733">
                  <c:v>0</c:v>
                </c:pt>
                <c:pt idx="44734">
                  <c:v>0</c:v>
                </c:pt>
                <c:pt idx="44735">
                  <c:v>0</c:v>
                </c:pt>
                <c:pt idx="44736">
                  <c:v>0</c:v>
                </c:pt>
                <c:pt idx="44737">
                  <c:v>0</c:v>
                </c:pt>
                <c:pt idx="44738">
                  <c:v>0</c:v>
                </c:pt>
                <c:pt idx="44739">
                  <c:v>0</c:v>
                </c:pt>
                <c:pt idx="44740">
                  <c:v>0</c:v>
                </c:pt>
                <c:pt idx="44741">
                  <c:v>0</c:v>
                </c:pt>
                <c:pt idx="44742">
                  <c:v>0</c:v>
                </c:pt>
                <c:pt idx="44743">
                  <c:v>0</c:v>
                </c:pt>
                <c:pt idx="44744">
                  <c:v>0</c:v>
                </c:pt>
                <c:pt idx="44745">
                  <c:v>0</c:v>
                </c:pt>
                <c:pt idx="44746">
                  <c:v>0</c:v>
                </c:pt>
                <c:pt idx="44747">
                  <c:v>0</c:v>
                </c:pt>
                <c:pt idx="44748">
                  <c:v>0</c:v>
                </c:pt>
                <c:pt idx="44749">
                  <c:v>0</c:v>
                </c:pt>
                <c:pt idx="44750">
                  <c:v>0</c:v>
                </c:pt>
                <c:pt idx="44751">
                  <c:v>0</c:v>
                </c:pt>
                <c:pt idx="44752">
                  <c:v>0</c:v>
                </c:pt>
                <c:pt idx="44753">
                  <c:v>0</c:v>
                </c:pt>
                <c:pt idx="44754">
                  <c:v>0</c:v>
                </c:pt>
                <c:pt idx="44755">
                  <c:v>0</c:v>
                </c:pt>
                <c:pt idx="44756">
                  <c:v>0</c:v>
                </c:pt>
                <c:pt idx="44757">
                  <c:v>0</c:v>
                </c:pt>
                <c:pt idx="44758">
                  <c:v>0</c:v>
                </c:pt>
                <c:pt idx="44759">
                  <c:v>0</c:v>
                </c:pt>
                <c:pt idx="44760">
                  <c:v>0</c:v>
                </c:pt>
                <c:pt idx="44761">
                  <c:v>0</c:v>
                </c:pt>
                <c:pt idx="44762">
                  <c:v>0</c:v>
                </c:pt>
                <c:pt idx="44763">
                  <c:v>0</c:v>
                </c:pt>
                <c:pt idx="44764">
                  <c:v>0</c:v>
                </c:pt>
                <c:pt idx="44765">
                  <c:v>0</c:v>
                </c:pt>
                <c:pt idx="44766">
                  <c:v>0</c:v>
                </c:pt>
                <c:pt idx="44767">
                  <c:v>0</c:v>
                </c:pt>
                <c:pt idx="44768">
                  <c:v>0</c:v>
                </c:pt>
                <c:pt idx="44769">
                  <c:v>0</c:v>
                </c:pt>
                <c:pt idx="44770">
                  <c:v>0</c:v>
                </c:pt>
                <c:pt idx="44771">
                  <c:v>0</c:v>
                </c:pt>
                <c:pt idx="44772">
                  <c:v>0</c:v>
                </c:pt>
                <c:pt idx="44773">
                  <c:v>0</c:v>
                </c:pt>
                <c:pt idx="44774">
                  <c:v>0</c:v>
                </c:pt>
                <c:pt idx="44775">
                  <c:v>0</c:v>
                </c:pt>
                <c:pt idx="44776">
                  <c:v>0</c:v>
                </c:pt>
                <c:pt idx="44777">
                  <c:v>0</c:v>
                </c:pt>
                <c:pt idx="44778">
                  <c:v>0</c:v>
                </c:pt>
                <c:pt idx="44779">
                  <c:v>0</c:v>
                </c:pt>
                <c:pt idx="44780">
                  <c:v>0</c:v>
                </c:pt>
                <c:pt idx="44781">
                  <c:v>0</c:v>
                </c:pt>
                <c:pt idx="44782">
                  <c:v>0</c:v>
                </c:pt>
                <c:pt idx="44783">
                  <c:v>0</c:v>
                </c:pt>
                <c:pt idx="44784">
                  <c:v>0</c:v>
                </c:pt>
                <c:pt idx="44785">
                  <c:v>0</c:v>
                </c:pt>
                <c:pt idx="44786">
                  <c:v>0</c:v>
                </c:pt>
                <c:pt idx="44787">
                  <c:v>0</c:v>
                </c:pt>
                <c:pt idx="44788">
                  <c:v>0</c:v>
                </c:pt>
                <c:pt idx="44789">
                  <c:v>0</c:v>
                </c:pt>
                <c:pt idx="44790">
                  <c:v>0</c:v>
                </c:pt>
                <c:pt idx="44791">
                  <c:v>0</c:v>
                </c:pt>
                <c:pt idx="44792">
                  <c:v>0</c:v>
                </c:pt>
                <c:pt idx="44793">
                  <c:v>0</c:v>
                </c:pt>
                <c:pt idx="44794">
                  <c:v>0</c:v>
                </c:pt>
                <c:pt idx="44795">
                  <c:v>0</c:v>
                </c:pt>
                <c:pt idx="44796">
                  <c:v>0</c:v>
                </c:pt>
                <c:pt idx="44797">
                  <c:v>0</c:v>
                </c:pt>
                <c:pt idx="44798">
                  <c:v>0</c:v>
                </c:pt>
                <c:pt idx="44799">
                  <c:v>0</c:v>
                </c:pt>
                <c:pt idx="44800">
                  <c:v>0</c:v>
                </c:pt>
                <c:pt idx="44801">
                  <c:v>0</c:v>
                </c:pt>
                <c:pt idx="44802">
                  <c:v>0</c:v>
                </c:pt>
                <c:pt idx="44803">
                  <c:v>0</c:v>
                </c:pt>
                <c:pt idx="44804">
                  <c:v>0</c:v>
                </c:pt>
                <c:pt idx="44805">
                  <c:v>0</c:v>
                </c:pt>
                <c:pt idx="44806">
                  <c:v>0</c:v>
                </c:pt>
                <c:pt idx="44807">
                  <c:v>0</c:v>
                </c:pt>
                <c:pt idx="44808">
                  <c:v>0</c:v>
                </c:pt>
                <c:pt idx="44809">
                  <c:v>0</c:v>
                </c:pt>
                <c:pt idx="44810">
                  <c:v>0</c:v>
                </c:pt>
                <c:pt idx="44811">
                  <c:v>0</c:v>
                </c:pt>
                <c:pt idx="44812">
                  <c:v>0</c:v>
                </c:pt>
                <c:pt idx="44813">
                  <c:v>0</c:v>
                </c:pt>
                <c:pt idx="44814">
                  <c:v>0</c:v>
                </c:pt>
                <c:pt idx="44815">
                  <c:v>0</c:v>
                </c:pt>
                <c:pt idx="44816">
                  <c:v>0</c:v>
                </c:pt>
                <c:pt idx="44817">
                  <c:v>0</c:v>
                </c:pt>
                <c:pt idx="44818">
                  <c:v>0</c:v>
                </c:pt>
                <c:pt idx="44819">
                  <c:v>0</c:v>
                </c:pt>
                <c:pt idx="44820">
                  <c:v>0</c:v>
                </c:pt>
                <c:pt idx="44821">
                  <c:v>0</c:v>
                </c:pt>
                <c:pt idx="44822">
                  <c:v>0</c:v>
                </c:pt>
                <c:pt idx="44823">
                  <c:v>0</c:v>
                </c:pt>
                <c:pt idx="44824">
                  <c:v>0</c:v>
                </c:pt>
                <c:pt idx="44825">
                  <c:v>0</c:v>
                </c:pt>
                <c:pt idx="44826">
                  <c:v>0</c:v>
                </c:pt>
                <c:pt idx="44827">
                  <c:v>0</c:v>
                </c:pt>
                <c:pt idx="44828">
                  <c:v>0</c:v>
                </c:pt>
                <c:pt idx="44829">
                  <c:v>0</c:v>
                </c:pt>
                <c:pt idx="44830">
                  <c:v>0</c:v>
                </c:pt>
                <c:pt idx="44831">
                  <c:v>0</c:v>
                </c:pt>
                <c:pt idx="44832">
                  <c:v>0</c:v>
                </c:pt>
                <c:pt idx="44833">
                  <c:v>0</c:v>
                </c:pt>
                <c:pt idx="44834">
                  <c:v>0</c:v>
                </c:pt>
                <c:pt idx="44835">
                  <c:v>0</c:v>
                </c:pt>
                <c:pt idx="44836">
                  <c:v>0</c:v>
                </c:pt>
                <c:pt idx="44837">
                  <c:v>0</c:v>
                </c:pt>
                <c:pt idx="44838">
                  <c:v>0</c:v>
                </c:pt>
                <c:pt idx="44839">
                  <c:v>0</c:v>
                </c:pt>
                <c:pt idx="44840">
                  <c:v>0</c:v>
                </c:pt>
                <c:pt idx="44841">
                  <c:v>0</c:v>
                </c:pt>
                <c:pt idx="44842">
                  <c:v>0</c:v>
                </c:pt>
                <c:pt idx="44843">
                  <c:v>0</c:v>
                </c:pt>
                <c:pt idx="44844">
                  <c:v>0</c:v>
                </c:pt>
                <c:pt idx="44845">
                  <c:v>0</c:v>
                </c:pt>
                <c:pt idx="44846">
                  <c:v>0</c:v>
                </c:pt>
                <c:pt idx="44847">
                  <c:v>0</c:v>
                </c:pt>
                <c:pt idx="44848">
                  <c:v>0</c:v>
                </c:pt>
                <c:pt idx="44849">
                  <c:v>0</c:v>
                </c:pt>
                <c:pt idx="44850">
                  <c:v>0</c:v>
                </c:pt>
                <c:pt idx="44851">
                  <c:v>0</c:v>
                </c:pt>
                <c:pt idx="44852">
                  <c:v>0</c:v>
                </c:pt>
                <c:pt idx="44853">
                  <c:v>0</c:v>
                </c:pt>
                <c:pt idx="44854">
                  <c:v>0</c:v>
                </c:pt>
                <c:pt idx="44855">
                  <c:v>0</c:v>
                </c:pt>
                <c:pt idx="44856">
                  <c:v>0</c:v>
                </c:pt>
                <c:pt idx="44857">
                  <c:v>0</c:v>
                </c:pt>
                <c:pt idx="44858">
                  <c:v>0</c:v>
                </c:pt>
                <c:pt idx="44859">
                  <c:v>0</c:v>
                </c:pt>
                <c:pt idx="44860">
                  <c:v>0</c:v>
                </c:pt>
                <c:pt idx="44861">
                  <c:v>0</c:v>
                </c:pt>
                <c:pt idx="44862">
                  <c:v>0</c:v>
                </c:pt>
                <c:pt idx="44863">
                  <c:v>0</c:v>
                </c:pt>
                <c:pt idx="44864">
                  <c:v>0</c:v>
                </c:pt>
                <c:pt idx="44865">
                  <c:v>0</c:v>
                </c:pt>
                <c:pt idx="44866">
                  <c:v>0</c:v>
                </c:pt>
                <c:pt idx="44867">
                  <c:v>0</c:v>
                </c:pt>
                <c:pt idx="44868">
                  <c:v>0</c:v>
                </c:pt>
                <c:pt idx="44869">
                  <c:v>0</c:v>
                </c:pt>
                <c:pt idx="44870">
                  <c:v>0</c:v>
                </c:pt>
                <c:pt idx="44871">
                  <c:v>0</c:v>
                </c:pt>
                <c:pt idx="44872">
                  <c:v>0</c:v>
                </c:pt>
                <c:pt idx="44873">
                  <c:v>0</c:v>
                </c:pt>
                <c:pt idx="44874">
                  <c:v>0</c:v>
                </c:pt>
                <c:pt idx="44875">
                  <c:v>0</c:v>
                </c:pt>
                <c:pt idx="44876">
                  <c:v>0</c:v>
                </c:pt>
                <c:pt idx="44877">
                  <c:v>0</c:v>
                </c:pt>
                <c:pt idx="44878">
                  <c:v>0</c:v>
                </c:pt>
                <c:pt idx="44879">
                  <c:v>0</c:v>
                </c:pt>
                <c:pt idx="44880">
                  <c:v>0</c:v>
                </c:pt>
                <c:pt idx="44881">
                  <c:v>0</c:v>
                </c:pt>
                <c:pt idx="44882">
                  <c:v>0</c:v>
                </c:pt>
                <c:pt idx="44883">
                  <c:v>0</c:v>
                </c:pt>
                <c:pt idx="44884">
                  <c:v>0</c:v>
                </c:pt>
                <c:pt idx="44885">
                  <c:v>0</c:v>
                </c:pt>
                <c:pt idx="44886">
                  <c:v>0</c:v>
                </c:pt>
                <c:pt idx="44887">
                  <c:v>0</c:v>
                </c:pt>
                <c:pt idx="44888">
                  <c:v>0</c:v>
                </c:pt>
                <c:pt idx="44889">
                  <c:v>0</c:v>
                </c:pt>
                <c:pt idx="44890">
                  <c:v>0</c:v>
                </c:pt>
                <c:pt idx="44891">
                  <c:v>0</c:v>
                </c:pt>
                <c:pt idx="44892">
                  <c:v>0</c:v>
                </c:pt>
                <c:pt idx="44893">
                  <c:v>0</c:v>
                </c:pt>
                <c:pt idx="44894">
                  <c:v>0</c:v>
                </c:pt>
                <c:pt idx="44895">
                  <c:v>0</c:v>
                </c:pt>
                <c:pt idx="44896">
                  <c:v>0</c:v>
                </c:pt>
                <c:pt idx="44897">
                  <c:v>0</c:v>
                </c:pt>
                <c:pt idx="44898">
                  <c:v>0</c:v>
                </c:pt>
                <c:pt idx="44899">
                  <c:v>0</c:v>
                </c:pt>
                <c:pt idx="44900">
                  <c:v>0</c:v>
                </c:pt>
                <c:pt idx="44901">
                  <c:v>0</c:v>
                </c:pt>
                <c:pt idx="44902">
                  <c:v>0</c:v>
                </c:pt>
                <c:pt idx="44903">
                  <c:v>0</c:v>
                </c:pt>
                <c:pt idx="44904">
                  <c:v>0</c:v>
                </c:pt>
                <c:pt idx="44905">
                  <c:v>0</c:v>
                </c:pt>
                <c:pt idx="44906">
                  <c:v>0</c:v>
                </c:pt>
                <c:pt idx="44907">
                  <c:v>0</c:v>
                </c:pt>
                <c:pt idx="44908">
                  <c:v>0</c:v>
                </c:pt>
                <c:pt idx="44909">
                  <c:v>0</c:v>
                </c:pt>
                <c:pt idx="44910">
                  <c:v>0</c:v>
                </c:pt>
                <c:pt idx="44911">
                  <c:v>0</c:v>
                </c:pt>
                <c:pt idx="44912">
                  <c:v>0</c:v>
                </c:pt>
                <c:pt idx="44913">
                  <c:v>0</c:v>
                </c:pt>
                <c:pt idx="44914">
                  <c:v>0</c:v>
                </c:pt>
                <c:pt idx="44915">
                  <c:v>0</c:v>
                </c:pt>
                <c:pt idx="44916">
                  <c:v>0</c:v>
                </c:pt>
                <c:pt idx="44917">
                  <c:v>0</c:v>
                </c:pt>
                <c:pt idx="44918">
                  <c:v>0</c:v>
                </c:pt>
                <c:pt idx="44919">
                  <c:v>0</c:v>
                </c:pt>
                <c:pt idx="44920">
                  <c:v>0</c:v>
                </c:pt>
                <c:pt idx="44921">
                  <c:v>0</c:v>
                </c:pt>
                <c:pt idx="44922">
                  <c:v>0</c:v>
                </c:pt>
                <c:pt idx="44923">
                  <c:v>0</c:v>
                </c:pt>
                <c:pt idx="44924">
                  <c:v>0</c:v>
                </c:pt>
                <c:pt idx="44925">
                  <c:v>0</c:v>
                </c:pt>
                <c:pt idx="44926">
                  <c:v>0</c:v>
                </c:pt>
                <c:pt idx="44927">
                  <c:v>0</c:v>
                </c:pt>
                <c:pt idx="44928">
                  <c:v>0</c:v>
                </c:pt>
                <c:pt idx="44929">
                  <c:v>0</c:v>
                </c:pt>
                <c:pt idx="44930">
                  <c:v>0</c:v>
                </c:pt>
                <c:pt idx="44931">
                  <c:v>0</c:v>
                </c:pt>
                <c:pt idx="44932">
                  <c:v>0</c:v>
                </c:pt>
                <c:pt idx="44933">
                  <c:v>0</c:v>
                </c:pt>
                <c:pt idx="44934">
                  <c:v>0</c:v>
                </c:pt>
                <c:pt idx="44935">
                  <c:v>0</c:v>
                </c:pt>
                <c:pt idx="44936">
                  <c:v>0</c:v>
                </c:pt>
                <c:pt idx="44937">
                  <c:v>0</c:v>
                </c:pt>
                <c:pt idx="44938">
                  <c:v>0</c:v>
                </c:pt>
                <c:pt idx="44939">
                  <c:v>0</c:v>
                </c:pt>
                <c:pt idx="44940">
                  <c:v>0</c:v>
                </c:pt>
                <c:pt idx="44941">
                  <c:v>0</c:v>
                </c:pt>
                <c:pt idx="44942">
                  <c:v>0</c:v>
                </c:pt>
                <c:pt idx="44943">
                  <c:v>0</c:v>
                </c:pt>
                <c:pt idx="44944">
                  <c:v>0</c:v>
                </c:pt>
                <c:pt idx="44945">
                  <c:v>0</c:v>
                </c:pt>
                <c:pt idx="44946">
                  <c:v>0</c:v>
                </c:pt>
                <c:pt idx="44947">
                  <c:v>0</c:v>
                </c:pt>
                <c:pt idx="44948">
                  <c:v>0</c:v>
                </c:pt>
                <c:pt idx="44949">
                  <c:v>0</c:v>
                </c:pt>
                <c:pt idx="44950">
                  <c:v>0</c:v>
                </c:pt>
                <c:pt idx="44951">
                  <c:v>0</c:v>
                </c:pt>
                <c:pt idx="44952">
                  <c:v>0</c:v>
                </c:pt>
                <c:pt idx="44953">
                  <c:v>0</c:v>
                </c:pt>
                <c:pt idx="44954">
                  <c:v>0</c:v>
                </c:pt>
                <c:pt idx="44955">
                  <c:v>0</c:v>
                </c:pt>
                <c:pt idx="44956">
                  <c:v>0</c:v>
                </c:pt>
                <c:pt idx="44957">
                  <c:v>0</c:v>
                </c:pt>
                <c:pt idx="44958">
                  <c:v>0</c:v>
                </c:pt>
                <c:pt idx="44959">
                  <c:v>0</c:v>
                </c:pt>
                <c:pt idx="44960">
                  <c:v>0</c:v>
                </c:pt>
                <c:pt idx="44961">
                  <c:v>0</c:v>
                </c:pt>
                <c:pt idx="44962">
                  <c:v>0</c:v>
                </c:pt>
                <c:pt idx="44963">
                  <c:v>0</c:v>
                </c:pt>
                <c:pt idx="44964">
                  <c:v>0</c:v>
                </c:pt>
                <c:pt idx="44965">
                  <c:v>0</c:v>
                </c:pt>
                <c:pt idx="44966">
                  <c:v>0</c:v>
                </c:pt>
                <c:pt idx="44967">
                  <c:v>0</c:v>
                </c:pt>
                <c:pt idx="44968">
                  <c:v>0</c:v>
                </c:pt>
                <c:pt idx="44969">
                  <c:v>0</c:v>
                </c:pt>
                <c:pt idx="44970">
                  <c:v>0</c:v>
                </c:pt>
                <c:pt idx="44971">
                  <c:v>0</c:v>
                </c:pt>
                <c:pt idx="44972">
                  <c:v>0</c:v>
                </c:pt>
                <c:pt idx="44973">
                  <c:v>0</c:v>
                </c:pt>
                <c:pt idx="44974">
                  <c:v>0</c:v>
                </c:pt>
                <c:pt idx="44975">
                  <c:v>0</c:v>
                </c:pt>
                <c:pt idx="44976">
                  <c:v>0</c:v>
                </c:pt>
                <c:pt idx="44977">
                  <c:v>0</c:v>
                </c:pt>
                <c:pt idx="44978">
                  <c:v>0</c:v>
                </c:pt>
                <c:pt idx="44979">
                  <c:v>0</c:v>
                </c:pt>
                <c:pt idx="44980">
                  <c:v>0</c:v>
                </c:pt>
                <c:pt idx="44981">
                  <c:v>0</c:v>
                </c:pt>
                <c:pt idx="44982">
                  <c:v>0</c:v>
                </c:pt>
                <c:pt idx="44983">
                  <c:v>0</c:v>
                </c:pt>
                <c:pt idx="44984">
                  <c:v>0</c:v>
                </c:pt>
                <c:pt idx="44985">
                  <c:v>0</c:v>
                </c:pt>
                <c:pt idx="44986">
                  <c:v>0</c:v>
                </c:pt>
                <c:pt idx="44987">
                  <c:v>0</c:v>
                </c:pt>
                <c:pt idx="44988">
                  <c:v>0</c:v>
                </c:pt>
                <c:pt idx="44989">
                  <c:v>0</c:v>
                </c:pt>
                <c:pt idx="44990">
                  <c:v>0</c:v>
                </c:pt>
                <c:pt idx="44991">
                  <c:v>0</c:v>
                </c:pt>
                <c:pt idx="44992">
                  <c:v>0</c:v>
                </c:pt>
                <c:pt idx="44993">
                  <c:v>0</c:v>
                </c:pt>
                <c:pt idx="44994">
                  <c:v>0</c:v>
                </c:pt>
                <c:pt idx="44995">
                  <c:v>0</c:v>
                </c:pt>
                <c:pt idx="44996">
                  <c:v>0</c:v>
                </c:pt>
                <c:pt idx="44997">
                  <c:v>0</c:v>
                </c:pt>
                <c:pt idx="44998">
                  <c:v>0</c:v>
                </c:pt>
                <c:pt idx="44999">
                  <c:v>0</c:v>
                </c:pt>
                <c:pt idx="45000">
                  <c:v>0</c:v>
                </c:pt>
                <c:pt idx="45001">
                  <c:v>0</c:v>
                </c:pt>
                <c:pt idx="45002">
                  <c:v>0</c:v>
                </c:pt>
                <c:pt idx="45003">
                  <c:v>0</c:v>
                </c:pt>
                <c:pt idx="45004">
                  <c:v>0</c:v>
                </c:pt>
                <c:pt idx="45005">
                  <c:v>0</c:v>
                </c:pt>
                <c:pt idx="45006">
                  <c:v>0</c:v>
                </c:pt>
                <c:pt idx="45007">
                  <c:v>0</c:v>
                </c:pt>
                <c:pt idx="45008">
                  <c:v>0</c:v>
                </c:pt>
                <c:pt idx="45009">
                  <c:v>0</c:v>
                </c:pt>
                <c:pt idx="45010">
                  <c:v>0</c:v>
                </c:pt>
                <c:pt idx="45011">
                  <c:v>0</c:v>
                </c:pt>
                <c:pt idx="45012">
                  <c:v>0</c:v>
                </c:pt>
                <c:pt idx="45013">
                  <c:v>0</c:v>
                </c:pt>
                <c:pt idx="45014">
                  <c:v>0</c:v>
                </c:pt>
                <c:pt idx="45015">
                  <c:v>0</c:v>
                </c:pt>
                <c:pt idx="45016">
                  <c:v>0</c:v>
                </c:pt>
                <c:pt idx="45017">
                  <c:v>0</c:v>
                </c:pt>
                <c:pt idx="45018">
                  <c:v>0</c:v>
                </c:pt>
                <c:pt idx="45019">
                  <c:v>0</c:v>
                </c:pt>
                <c:pt idx="45020">
                  <c:v>0</c:v>
                </c:pt>
                <c:pt idx="45021">
                  <c:v>0</c:v>
                </c:pt>
                <c:pt idx="45022">
                  <c:v>0</c:v>
                </c:pt>
                <c:pt idx="45023">
                  <c:v>0</c:v>
                </c:pt>
                <c:pt idx="45024">
                  <c:v>0</c:v>
                </c:pt>
                <c:pt idx="45025">
                  <c:v>0</c:v>
                </c:pt>
                <c:pt idx="45026">
                  <c:v>0</c:v>
                </c:pt>
                <c:pt idx="45027">
                  <c:v>0</c:v>
                </c:pt>
                <c:pt idx="45028">
                  <c:v>0</c:v>
                </c:pt>
                <c:pt idx="45029">
                  <c:v>0</c:v>
                </c:pt>
                <c:pt idx="45030">
                  <c:v>0</c:v>
                </c:pt>
                <c:pt idx="45031">
                  <c:v>0</c:v>
                </c:pt>
                <c:pt idx="45032">
                  <c:v>0</c:v>
                </c:pt>
                <c:pt idx="45033">
                  <c:v>0</c:v>
                </c:pt>
                <c:pt idx="45034">
                  <c:v>0</c:v>
                </c:pt>
                <c:pt idx="45035">
                  <c:v>0</c:v>
                </c:pt>
                <c:pt idx="45036">
                  <c:v>0</c:v>
                </c:pt>
                <c:pt idx="45037">
                  <c:v>0</c:v>
                </c:pt>
                <c:pt idx="45038">
                  <c:v>0</c:v>
                </c:pt>
                <c:pt idx="45039">
                  <c:v>0</c:v>
                </c:pt>
                <c:pt idx="45040">
                  <c:v>0</c:v>
                </c:pt>
                <c:pt idx="45041">
                  <c:v>0</c:v>
                </c:pt>
                <c:pt idx="45042">
                  <c:v>0</c:v>
                </c:pt>
                <c:pt idx="45043">
                  <c:v>0</c:v>
                </c:pt>
                <c:pt idx="45044">
                  <c:v>0</c:v>
                </c:pt>
                <c:pt idx="45045">
                  <c:v>0</c:v>
                </c:pt>
                <c:pt idx="45046">
                  <c:v>0</c:v>
                </c:pt>
                <c:pt idx="45047">
                  <c:v>0</c:v>
                </c:pt>
                <c:pt idx="45048">
                  <c:v>0</c:v>
                </c:pt>
                <c:pt idx="45049">
                  <c:v>0</c:v>
                </c:pt>
                <c:pt idx="45050">
                  <c:v>0</c:v>
                </c:pt>
                <c:pt idx="45051">
                  <c:v>0</c:v>
                </c:pt>
                <c:pt idx="45052">
                  <c:v>0</c:v>
                </c:pt>
                <c:pt idx="45053">
                  <c:v>0</c:v>
                </c:pt>
                <c:pt idx="45054">
                  <c:v>0</c:v>
                </c:pt>
                <c:pt idx="45055">
                  <c:v>0</c:v>
                </c:pt>
                <c:pt idx="45056">
                  <c:v>0</c:v>
                </c:pt>
                <c:pt idx="45057">
                  <c:v>0</c:v>
                </c:pt>
                <c:pt idx="45058">
                  <c:v>0</c:v>
                </c:pt>
                <c:pt idx="45059">
                  <c:v>0</c:v>
                </c:pt>
                <c:pt idx="45060">
                  <c:v>0</c:v>
                </c:pt>
                <c:pt idx="45061">
                  <c:v>0</c:v>
                </c:pt>
                <c:pt idx="45062">
                  <c:v>0</c:v>
                </c:pt>
                <c:pt idx="45063">
                  <c:v>0</c:v>
                </c:pt>
                <c:pt idx="45064">
                  <c:v>0</c:v>
                </c:pt>
                <c:pt idx="45065">
                  <c:v>0</c:v>
                </c:pt>
                <c:pt idx="45066">
                  <c:v>0</c:v>
                </c:pt>
                <c:pt idx="45067">
                  <c:v>0</c:v>
                </c:pt>
                <c:pt idx="45068">
                  <c:v>0</c:v>
                </c:pt>
                <c:pt idx="45069">
                  <c:v>0</c:v>
                </c:pt>
                <c:pt idx="45070">
                  <c:v>0</c:v>
                </c:pt>
                <c:pt idx="45071">
                  <c:v>0</c:v>
                </c:pt>
                <c:pt idx="45072">
                  <c:v>0</c:v>
                </c:pt>
                <c:pt idx="45073">
                  <c:v>0</c:v>
                </c:pt>
                <c:pt idx="45074">
                  <c:v>0</c:v>
                </c:pt>
                <c:pt idx="45075">
                  <c:v>0</c:v>
                </c:pt>
                <c:pt idx="45076">
                  <c:v>0</c:v>
                </c:pt>
                <c:pt idx="45077">
                  <c:v>0</c:v>
                </c:pt>
                <c:pt idx="45078">
                  <c:v>0</c:v>
                </c:pt>
                <c:pt idx="45079">
                  <c:v>0</c:v>
                </c:pt>
                <c:pt idx="45080">
                  <c:v>0</c:v>
                </c:pt>
                <c:pt idx="45081">
                  <c:v>0</c:v>
                </c:pt>
                <c:pt idx="45082">
                  <c:v>0</c:v>
                </c:pt>
                <c:pt idx="45083">
                  <c:v>0</c:v>
                </c:pt>
                <c:pt idx="45084">
                  <c:v>0</c:v>
                </c:pt>
                <c:pt idx="45085">
                  <c:v>0</c:v>
                </c:pt>
                <c:pt idx="45086">
                  <c:v>0</c:v>
                </c:pt>
                <c:pt idx="45087">
                  <c:v>0</c:v>
                </c:pt>
                <c:pt idx="45088">
                  <c:v>0</c:v>
                </c:pt>
                <c:pt idx="45089">
                  <c:v>0</c:v>
                </c:pt>
                <c:pt idx="45090">
                  <c:v>0</c:v>
                </c:pt>
                <c:pt idx="45091">
                  <c:v>0</c:v>
                </c:pt>
                <c:pt idx="45092">
                  <c:v>0</c:v>
                </c:pt>
                <c:pt idx="45093">
                  <c:v>0</c:v>
                </c:pt>
                <c:pt idx="45094">
                  <c:v>0</c:v>
                </c:pt>
                <c:pt idx="45095">
                  <c:v>0</c:v>
                </c:pt>
                <c:pt idx="45096">
                  <c:v>0</c:v>
                </c:pt>
                <c:pt idx="45097">
                  <c:v>0</c:v>
                </c:pt>
                <c:pt idx="45098">
                  <c:v>0</c:v>
                </c:pt>
                <c:pt idx="45099">
                  <c:v>0</c:v>
                </c:pt>
                <c:pt idx="45100">
                  <c:v>0</c:v>
                </c:pt>
                <c:pt idx="45101">
                  <c:v>0</c:v>
                </c:pt>
                <c:pt idx="45102">
                  <c:v>0</c:v>
                </c:pt>
                <c:pt idx="45103">
                  <c:v>0</c:v>
                </c:pt>
                <c:pt idx="45104">
                  <c:v>0</c:v>
                </c:pt>
                <c:pt idx="45105">
                  <c:v>0</c:v>
                </c:pt>
                <c:pt idx="45106">
                  <c:v>0</c:v>
                </c:pt>
                <c:pt idx="45107">
                  <c:v>0</c:v>
                </c:pt>
                <c:pt idx="45108">
                  <c:v>0</c:v>
                </c:pt>
                <c:pt idx="45109">
                  <c:v>0</c:v>
                </c:pt>
                <c:pt idx="45110">
                  <c:v>0</c:v>
                </c:pt>
                <c:pt idx="45111">
                  <c:v>0</c:v>
                </c:pt>
                <c:pt idx="45112">
                  <c:v>0</c:v>
                </c:pt>
                <c:pt idx="45113">
                  <c:v>0</c:v>
                </c:pt>
                <c:pt idx="45114">
                  <c:v>0</c:v>
                </c:pt>
                <c:pt idx="45115">
                  <c:v>0</c:v>
                </c:pt>
                <c:pt idx="45116">
                  <c:v>0</c:v>
                </c:pt>
                <c:pt idx="45117">
                  <c:v>0</c:v>
                </c:pt>
                <c:pt idx="45118">
                  <c:v>0</c:v>
                </c:pt>
                <c:pt idx="45119">
                  <c:v>0</c:v>
                </c:pt>
                <c:pt idx="45120">
                  <c:v>0</c:v>
                </c:pt>
                <c:pt idx="45121">
                  <c:v>0</c:v>
                </c:pt>
                <c:pt idx="45122">
                  <c:v>0</c:v>
                </c:pt>
                <c:pt idx="45123">
                  <c:v>0</c:v>
                </c:pt>
                <c:pt idx="45124">
                  <c:v>0</c:v>
                </c:pt>
                <c:pt idx="45125">
                  <c:v>0</c:v>
                </c:pt>
                <c:pt idx="45126">
                  <c:v>0</c:v>
                </c:pt>
                <c:pt idx="45127">
                  <c:v>0</c:v>
                </c:pt>
                <c:pt idx="45128">
                  <c:v>0</c:v>
                </c:pt>
                <c:pt idx="45129">
                  <c:v>0</c:v>
                </c:pt>
                <c:pt idx="45130">
                  <c:v>0</c:v>
                </c:pt>
                <c:pt idx="45131">
                  <c:v>0</c:v>
                </c:pt>
                <c:pt idx="45132">
                  <c:v>0</c:v>
                </c:pt>
                <c:pt idx="45133">
                  <c:v>0</c:v>
                </c:pt>
                <c:pt idx="45134">
                  <c:v>0</c:v>
                </c:pt>
                <c:pt idx="45135">
                  <c:v>0</c:v>
                </c:pt>
                <c:pt idx="45136">
                  <c:v>0</c:v>
                </c:pt>
                <c:pt idx="45137">
                  <c:v>0</c:v>
                </c:pt>
                <c:pt idx="45138">
                  <c:v>0</c:v>
                </c:pt>
                <c:pt idx="45139">
                  <c:v>0</c:v>
                </c:pt>
                <c:pt idx="45140">
                  <c:v>0</c:v>
                </c:pt>
                <c:pt idx="45141">
                  <c:v>0</c:v>
                </c:pt>
                <c:pt idx="45142">
                  <c:v>0</c:v>
                </c:pt>
                <c:pt idx="45143">
                  <c:v>0</c:v>
                </c:pt>
                <c:pt idx="45144">
                  <c:v>0</c:v>
                </c:pt>
                <c:pt idx="45145">
                  <c:v>0</c:v>
                </c:pt>
                <c:pt idx="45146">
                  <c:v>0</c:v>
                </c:pt>
                <c:pt idx="45147">
                  <c:v>0</c:v>
                </c:pt>
                <c:pt idx="45148">
                  <c:v>0</c:v>
                </c:pt>
                <c:pt idx="45149">
                  <c:v>0</c:v>
                </c:pt>
                <c:pt idx="45150">
                  <c:v>0</c:v>
                </c:pt>
                <c:pt idx="45151">
                  <c:v>0</c:v>
                </c:pt>
                <c:pt idx="45152">
                  <c:v>0</c:v>
                </c:pt>
                <c:pt idx="45153">
                  <c:v>0</c:v>
                </c:pt>
                <c:pt idx="45154">
                  <c:v>0</c:v>
                </c:pt>
                <c:pt idx="45155">
                  <c:v>0</c:v>
                </c:pt>
                <c:pt idx="45156">
                  <c:v>0</c:v>
                </c:pt>
                <c:pt idx="45157">
                  <c:v>0</c:v>
                </c:pt>
                <c:pt idx="45158">
                  <c:v>0</c:v>
                </c:pt>
                <c:pt idx="45159">
                  <c:v>0</c:v>
                </c:pt>
                <c:pt idx="45160">
                  <c:v>0</c:v>
                </c:pt>
                <c:pt idx="45161">
                  <c:v>0</c:v>
                </c:pt>
                <c:pt idx="45162">
                  <c:v>0</c:v>
                </c:pt>
                <c:pt idx="45163">
                  <c:v>0</c:v>
                </c:pt>
                <c:pt idx="45164">
                  <c:v>0</c:v>
                </c:pt>
                <c:pt idx="45165">
                  <c:v>0</c:v>
                </c:pt>
                <c:pt idx="45166">
                  <c:v>0</c:v>
                </c:pt>
                <c:pt idx="45167">
                  <c:v>0</c:v>
                </c:pt>
                <c:pt idx="45168">
                  <c:v>0</c:v>
                </c:pt>
                <c:pt idx="45169">
                  <c:v>0</c:v>
                </c:pt>
                <c:pt idx="45170">
                  <c:v>0</c:v>
                </c:pt>
                <c:pt idx="45171">
                  <c:v>0</c:v>
                </c:pt>
                <c:pt idx="45172">
                  <c:v>0</c:v>
                </c:pt>
                <c:pt idx="45173">
                  <c:v>0</c:v>
                </c:pt>
                <c:pt idx="45174">
                  <c:v>0</c:v>
                </c:pt>
                <c:pt idx="45175">
                  <c:v>0</c:v>
                </c:pt>
                <c:pt idx="45176">
                  <c:v>0</c:v>
                </c:pt>
                <c:pt idx="45177">
                  <c:v>0</c:v>
                </c:pt>
                <c:pt idx="45178">
                  <c:v>0</c:v>
                </c:pt>
                <c:pt idx="45179">
                  <c:v>0</c:v>
                </c:pt>
                <c:pt idx="45180">
                  <c:v>0</c:v>
                </c:pt>
                <c:pt idx="45181">
                  <c:v>0</c:v>
                </c:pt>
                <c:pt idx="45182">
                  <c:v>0</c:v>
                </c:pt>
                <c:pt idx="45183">
                  <c:v>0</c:v>
                </c:pt>
                <c:pt idx="45184">
                  <c:v>0</c:v>
                </c:pt>
                <c:pt idx="45185">
                  <c:v>0</c:v>
                </c:pt>
                <c:pt idx="45186">
                  <c:v>0</c:v>
                </c:pt>
                <c:pt idx="45187">
                  <c:v>0</c:v>
                </c:pt>
                <c:pt idx="45188">
                  <c:v>0</c:v>
                </c:pt>
                <c:pt idx="45189">
                  <c:v>0</c:v>
                </c:pt>
                <c:pt idx="45190">
                  <c:v>0</c:v>
                </c:pt>
                <c:pt idx="45191">
                  <c:v>0</c:v>
                </c:pt>
                <c:pt idx="45192">
                  <c:v>0</c:v>
                </c:pt>
                <c:pt idx="45193">
                  <c:v>0</c:v>
                </c:pt>
                <c:pt idx="45194">
                  <c:v>0</c:v>
                </c:pt>
                <c:pt idx="45195">
                  <c:v>0</c:v>
                </c:pt>
                <c:pt idx="45196">
                  <c:v>0</c:v>
                </c:pt>
                <c:pt idx="45197">
                  <c:v>0</c:v>
                </c:pt>
                <c:pt idx="45198">
                  <c:v>0</c:v>
                </c:pt>
                <c:pt idx="45199">
                  <c:v>0</c:v>
                </c:pt>
                <c:pt idx="45200">
                  <c:v>0</c:v>
                </c:pt>
                <c:pt idx="45201">
                  <c:v>0</c:v>
                </c:pt>
                <c:pt idx="45202">
                  <c:v>0</c:v>
                </c:pt>
                <c:pt idx="45203">
                  <c:v>0</c:v>
                </c:pt>
                <c:pt idx="45204">
                  <c:v>0</c:v>
                </c:pt>
                <c:pt idx="45205">
                  <c:v>0</c:v>
                </c:pt>
                <c:pt idx="45206">
                  <c:v>0</c:v>
                </c:pt>
                <c:pt idx="45207">
                  <c:v>0</c:v>
                </c:pt>
                <c:pt idx="45208">
                  <c:v>0</c:v>
                </c:pt>
                <c:pt idx="45209">
                  <c:v>0</c:v>
                </c:pt>
                <c:pt idx="45210">
                  <c:v>0</c:v>
                </c:pt>
                <c:pt idx="45211">
                  <c:v>0</c:v>
                </c:pt>
                <c:pt idx="45212">
                  <c:v>0</c:v>
                </c:pt>
                <c:pt idx="45213">
                  <c:v>0</c:v>
                </c:pt>
                <c:pt idx="45214">
                  <c:v>0</c:v>
                </c:pt>
                <c:pt idx="45215">
                  <c:v>0</c:v>
                </c:pt>
                <c:pt idx="45216">
                  <c:v>0</c:v>
                </c:pt>
                <c:pt idx="45217">
                  <c:v>0</c:v>
                </c:pt>
                <c:pt idx="45218">
                  <c:v>0</c:v>
                </c:pt>
                <c:pt idx="45219">
                  <c:v>0</c:v>
                </c:pt>
                <c:pt idx="45220">
                  <c:v>0</c:v>
                </c:pt>
                <c:pt idx="45221">
                  <c:v>0</c:v>
                </c:pt>
                <c:pt idx="45222">
                  <c:v>0</c:v>
                </c:pt>
                <c:pt idx="45223">
                  <c:v>0</c:v>
                </c:pt>
                <c:pt idx="45224">
                  <c:v>0</c:v>
                </c:pt>
                <c:pt idx="45225">
                  <c:v>0</c:v>
                </c:pt>
                <c:pt idx="45226">
                  <c:v>0</c:v>
                </c:pt>
                <c:pt idx="45227">
                  <c:v>0</c:v>
                </c:pt>
                <c:pt idx="45228">
                  <c:v>0</c:v>
                </c:pt>
                <c:pt idx="45229">
                  <c:v>0</c:v>
                </c:pt>
                <c:pt idx="45230">
                  <c:v>0</c:v>
                </c:pt>
                <c:pt idx="45231">
                  <c:v>0</c:v>
                </c:pt>
                <c:pt idx="45232">
                  <c:v>0</c:v>
                </c:pt>
                <c:pt idx="45233">
                  <c:v>0</c:v>
                </c:pt>
                <c:pt idx="45234">
                  <c:v>0</c:v>
                </c:pt>
                <c:pt idx="45235">
                  <c:v>0</c:v>
                </c:pt>
                <c:pt idx="45236">
                  <c:v>0</c:v>
                </c:pt>
                <c:pt idx="45237">
                  <c:v>0</c:v>
                </c:pt>
                <c:pt idx="45238">
                  <c:v>0</c:v>
                </c:pt>
                <c:pt idx="45239">
                  <c:v>0</c:v>
                </c:pt>
                <c:pt idx="45240">
                  <c:v>0</c:v>
                </c:pt>
                <c:pt idx="45241">
                  <c:v>0</c:v>
                </c:pt>
                <c:pt idx="45242">
                  <c:v>0</c:v>
                </c:pt>
                <c:pt idx="45243">
                  <c:v>0</c:v>
                </c:pt>
                <c:pt idx="45244">
                  <c:v>0</c:v>
                </c:pt>
                <c:pt idx="45245">
                  <c:v>0</c:v>
                </c:pt>
                <c:pt idx="45246">
                  <c:v>0</c:v>
                </c:pt>
                <c:pt idx="45247">
                  <c:v>0</c:v>
                </c:pt>
                <c:pt idx="45248">
                  <c:v>0</c:v>
                </c:pt>
                <c:pt idx="45249">
                  <c:v>0</c:v>
                </c:pt>
                <c:pt idx="45250">
                  <c:v>0</c:v>
                </c:pt>
                <c:pt idx="45251">
                  <c:v>0</c:v>
                </c:pt>
                <c:pt idx="45252">
                  <c:v>0</c:v>
                </c:pt>
                <c:pt idx="45253">
                  <c:v>0</c:v>
                </c:pt>
                <c:pt idx="45254">
                  <c:v>0</c:v>
                </c:pt>
                <c:pt idx="45255">
                  <c:v>0</c:v>
                </c:pt>
                <c:pt idx="45256">
                  <c:v>0</c:v>
                </c:pt>
                <c:pt idx="45257">
                  <c:v>0</c:v>
                </c:pt>
                <c:pt idx="45258">
                  <c:v>0</c:v>
                </c:pt>
                <c:pt idx="45259">
                  <c:v>0</c:v>
                </c:pt>
                <c:pt idx="45260">
                  <c:v>0</c:v>
                </c:pt>
                <c:pt idx="45261">
                  <c:v>0</c:v>
                </c:pt>
                <c:pt idx="45262">
                  <c:v>0</c:v>
                </c:pt>
                <c:pt idx="45263">
                  <c:v>0</c:v>
                </c:pt>
                <c:pt idx="45264">
                  <c:v>0</c:v>
                </c:pt>
                <c:pt idx="45265">
                  <c:v>0</c:v>
                </c:pt>
                <c:pt idx="45266">
                  <c:v>0</c:v>
                </c:pt>
                <c:pt idx="45267">
                  <c:v>0</c:v>
                </c:pt>
                <c:pt idx="45268">
                  <c:v>0</c:v>
                </c:pt>
                <c:pt idx="45269">
                  <c:v>0</c:v>
                </c:pt>
                <c:pt idx="45270">
                  <c:v>0</c:v>
                </c:pt>
                <c:pt idx="45271">
                  <c:v>0</c:v>
                </c:pt>
                <c:pt idx="45272">
                  <c:v>0</c:v>
                </c:pt>
                <c:pt idx="45273">
                  <c:v>0</c:v>
                </c:pt>
                <c:pt idx="45274">
                  <c:v>0</c:v>
                </c:pt>
                <c:pt idx="45275">
                  <c:v>0</c:v>
                </c:pt>
                <c:pt idx="45276">
                  <c:v>0</c:v>
                </c:pt>
                <c:pt idx="45277">
                  <c:v>0</c:v>
                </c:pt>
                <c:pt idx="45278">
                  <c:v>0</c:v>
                </c:pt>
                <c:pt idx="45279">
                  <c:v>0</c:v>
                </c:pt>
                <c:pt idx="45280">
                  <c:v>0</c:v>
                </c:pt>
                <c:pt idx="45281">
                  <c:v>0</c:v>
                </c:pt>
                <c:pt idx="45282">
                  <c:v>0</c:v>
                </c:pt>
                <c:pt idx="45283">
                  <c:v>0</c:v>
                </c:pt>
                <c:pt idx="45284">
                  <c:v>0</c:v>
                </c:pt>
                <c:pt idx="45285">
                  <c:v>0</c:v>
                </c:pt>
                <c:pt idx="45286">
                  <c:v>0</c:v>
                </c:pt>
                <c:pt idx="45287">
                  <c:v>0</c:v>
                </c:pt>
                <c:pt idx="45288">
                  <c:v>0</c:v>
                </c:pt>
                <c:pt idx="45289">
                  <c:v>0</c:v>
                </c:pt>
                <c:pt idx="45290">
                  <c:v>0</c:v>
                </c:pt>
                <c:pt idx="45291">
                  <c:v>0</c:v>
                </c:pt>
                <c:pt idx="45292">
                  <c:v>0</c:v>
                </c:pt>
                <c:pt idx="45293">
                  <c:v>0</c:v>
                </c:pt>
                <c:pt idx="45294">
                  <c:v>0</c:v>
                </c:pt>
                <c:pt idx="45295">
                  <c:v>0</c:v>
                </c:pt>
                <c:pt idx="45296">
                  <c:v>0</c:v>
                </c:pt>
                <c:pt idx="45297">
                  <c:v>0</c:v>
                </c:pt>
                <c:pt idx="45298">
                  <c:v>0</c:v>
                </c:pt>
                <c:pt idx="45299">
                  <c:v>0</c:v>
                </c:pt>
                <c:pt idx="45300">
                  <c:v>0</c:v>
                </c:pt>
                <c:pt idx="45301">
                  <c:v>0</c:v>
                </c:pt>
                <c:pt idx="45302">
                  <c:v>0</c:v>
                </c:pt>
                <c:pt idx="45303">
                  <c:v>0</c:v>
                </c:pt>
                <c:pt idx="45304">
                  <c:v>0</c:v>
                </c:pt>
                <c:pt idx="45305">
                  <c:v>0</c:v>
                </c:pt>
                <c:pt idx="45306">
                  <c:v>0</c:v>
                </c:pt>
                <c:pt idx="45307">
                  <c:v>0</c:v>
                </c:pt>
                <c:pt idx="45308">
                  <c:v>0</c:v>
                </c:pt>
                <c:pt idx="45309">
                  <c:v>0</c:v>
                </c:pt>
                <c:pt idx="45310">
                  <c:v>0</c:v>
                </c:pt>
                <c:pt idx="45311">
                  <c:v>0</c:v>
                </c:pt>
                <c:pt idx="45312">
                  <c:v>0</c:v>
                </c:pt>
                <c:pt idx="45313">
                  <c:v>0</c:v>
                </c:pt>
                <c:pt idx="45314">
                  <c:v>0</c:v>
                </c:pt>
                <c:pt idx="45315">
                  <c:v>0</c:v>
                </c:pt>
                <c:pt idx="45316">
                  <c:v>0</c:v>
                </c:pt>
                <c:pt idx="45317">
                  <c:v>0</c:v>
                </c:pt>
                <c:pt idx="45318">
                  <c:v>0</c:v>
                </c:pt>
                <c:pt idx="45319">
                  <c:v>0</c:v>
                </c:pt>
                <c:pt idx="45320">
                  <c:v>0</c:v>
                </c:pt>
                <c:pt idx="45321">
                  <c:v>0</c:v>
                </c:pt>
                <c:pt idx="45322">
                  <c:v>0</c:v>
                </c:pt>
                <c:pt idx="45323">
                  <c:v>0</c:v>
                </c:pt>
                <c:pt idx="45324">
                  <c:v>0</c:v>
                </c:pt>
                <c:pt idx="45325">
                  <c:v>0</c:v>
                </c:pt>
                <c:pt idx="45326">
                  <c:v>0</c:v>
                </c:pt>
                <c:pt idx="45327">
                  <c:v>0</c:v>
                </c:pt>
                <c:pt idx="45328">
                  <c:v>0</c:v>
                </c:pt>
                <c:pt idx="45329">
                  <c:v>0</c:v>
                </c:pt>
                <c:pt idx="45330">
                  <c:v>0</c:v>
                </c:pt>
                <c:pt idx="45331">
                  <c:v>0</c:v>
                </c:pt>
                <c:pt idx="45332">
                  <c:v>0</c:v>
                </c:pt>
                <c:pt idx="45333">
                  <c:v>0</c:v>
                </c:pt>
                <c:pt idx="45334">
                  <c:v>0</c:v>
                </c:pt>
                <c:pt idx="45335">
                  <c:v>0</c:v>
                </c:pt>
                <c:pt idx="45336">
                  <c:v>0</c:v>
                </c:pt>
                <c:pt idx="45337">
                  <c:v>0</c:v>
                </c:pt>
                <c:pt idx="45338">
                  <c:v>0</c:v>
                </c:pt>
                <c:pt idx="45339">
                  <c:v>0</c:v>
                </c:pt>
                <c:pt idx="45340">
                  <c:v>0</c:v>
                </c:pt>
                <c:pt idx="45341">
                  <c:v>0</c:v>
                </c:pt>
                <c:pt idx="45342">
                  <c:v>0</c:v>
                </c:pt>
                <c:pt idx="45343">
                  <c:v>0</c:v>
                </c:pt>
                <c:pt idx="45344">
                  <c:v>0</c:v>
                </c:pt>
                <c:pt idx="45345">
                  <c:v>0</c:v>
                </c:pt>
                <c:pt idx="45346">
                  <c:v>0</c:v>
                </c:pt>
                <c:pt idx="45347">
                  <c:v>0</c:v>
                </c:pt>
                <c:pt idx="45348">
                  <c:v>0</c:v>
                </c:pt>
                <c:pt idx="45349">
                  <c:v>0</c:v>
                </c:pt>
                <c:pt idx="45350">
                  <c:v>0</c:v>
                </c:pt>
                <c:pt idx="45351">
                  <c:v>0</c:v>
                </c:pt>
                <c:pt idx="45352">
                  <c:v>0</c:v>
                </c:pt>
                <c:pt idx="45353">
                  <c:v>0</c:v>
                </c:pt>
                <c:pt idx="45354">
                  <c:v>0</c:v>
                </c:pt>
                <c:pt idx="45355">
                  <c:v>0</c:v>
                </c:pt>
                <c:pt idx="45356">
                  <c:v>0</c:v>
                </c:pt>
                <c:pt idx="45357">
                  <c:v>0</c:v>
                </c:pt>
                <c:pt idx="45358">
                  <c:v>0</c:v>
                </c:pt>
                <c:pt idx="45359">
                  <c:v>0</c:v>
                </c:pt>
                <c:pt idx="45360">
                  <c:v>0</c:v>
                </c:pt>
                <c:pt idx="45361">
                  <c:v>0</c:v>
                </c:pt>
                <c:pt idx="45362">
                  <c:v>0</c:v>
                </c:pt>
                <c:pt idx="45363">
                  <c:v>0</c:v>
                </c:pt>
                <c:pt idx="45364">
                  <c:v>0</c:v>
                </c:pt>
                <c:pt idx="45365">
                  <c:v>0</c:v>
                </c:pt>
                <c:pt idx="45366">
                  <c:v>0</c:v>
                </c:pt>
                <c:pt idx="45367">
                  <c:v>0</c:v>
                </c:pt>
                <c:pt idx="45368">
                  <c:v>0</c:v>
                </c:pt>
                <c:pt idx="45369">
                  <c:v>0</c:v>
                </c:pt>
                <c:pt idx="45370">
                  <c:v>0</c:v>
                </c:pt>
                <c:pt idx="45371">
                  <c:v>0</c:v>
                </c:pt>
                <c:pt idx="45372">
                  <c:v>0</c:v>
                </c:pt>
                <c:pt idx="45373">
                  <c:v>0</c:v>
                </c:pt>
                <c:pt idx="45374">
                  <c:v>0</c:v>
                </c:pt>
                <c:pt idx="45375">
                  <c:v>0</c:v>
                </c:pt>
                <c:pt idx="45376">
                  <c:v>0</c:v>
                </c:pt>
                <c:pt idx="45377">
                  <c:v>0</c:v>
                </c:pt>
                <c:pt idx="45378">
                  <c:v>0</c:v>
                </c:pt>
                <c:pt idx="45379">
                  <c:v>0</c:v>
                </c:pt>
                <c:pt idx="45380">
                  <c:v>0</c:v>
                </c:pt>
                <c:pt idx="45381">
                  <c:v>0</c:v>
                </c:pt>
                <c:pt idx="45382">
                  <c:v>0</c:v>
                </c:pt>
                <c:pt idx="45383">
                  <c:v>0</c:v>
                </c:pt>
                <c:pt idx="45384">
                  <c:v>0</c:v>
                </c:pt>
                <c:pt idx="45385">
                  <c:v>0</c:v>
                </c:pt>
                <c:pt idx="45386">
                  <c:v>0</c:v>
                </c:pt>
                <c:pt idx="45387">
                  <c:v>0</c:v>
                </c:pt>
                <c:pt idx="45388">
                  <c:v>0</c:v>
                </c:pt>
                <c:pt idx="45389">
                  <c:v>0</c:v>
                </c:pt>
                <c:pt idx="45390">
                  <c:v>0</c:v>
                </c:pt>
                <c:pt idx="45391">
                  <c:v>0</c:v>
                </c:pt>
                <c:pt idx="45392">
                  <c:v>0</c:v>
                </c:pt>
                <c:pt idx="45393">
                  <c:v>0</c:v>
                </c:pt>
                <c:pt idx="45394">
                  <c:v>0</c:v>
                </c:pt>
                <c:pt idx="45395">
                  <c:v>0</c:v>
                </c:pt>
                <c:pt idx="45396">
                  <c:v>0</c:v>
                </c:pt>
                <c:pt idx="45397">
                  <c:v>0</c:v>
                </c:pt>
                <c:pt idx="45398">
                  <c:v>0</c:v>
                </c:pt>
                <c:pt idx="45399">
                  <c:v>0</c:v>
                </c:pt>
                <c:pt idx="45400">
                  <c:v>0</c:v>
                </c:pt>
                <c:pt idx="45401">
                  <c:v>0</c:v>
                </c:pt>
                <c:pt idx="45402">
                  <c:v>0</c:v>
                </c:pt>
                <c:pt idx="45403">
                  <c:v>0</c:v>
                </c:pt>
                <c:pt idx="45404">
                  <c:v>0</c:v>
                </c:pt>
                <c:pt idx="45405">
                  <c:v>0</c:v>
                </c:pt>
                <c:pt idx="45406">
                  <c:v>0</c:v>
                </c:pt>
                <c:pt idx="45407">
                  <c:v>0</c:v>
                </c:pt>
                <c:pt idx="45408">
                  <c:v>0</c:v>
                </c:pt>
                <c:pt idx="45409">
                  <c:v>0</c:v>
                </c:pt>
                <c:pt idx="45410">
                  <c:v>0</c:v>
                </c:pt>
                <c:pt idx="45411">
                  <c:v>0</c:v>
                </c:pt>
                <c:pt idx="45412">
                  <c:v>0</c:v>
                </c:pt>
                <c:pt idx="45413">
                  <c:v>0</c:v>
                </c:pt>
                <c:pt idx="45414">
                  <c:v>0</c:v>
                </c:pt>
                <c:pt idx="45415">
                  <c:v>0</c:v>
                </c:pt>
                <c:pt idx="45416">
                  <c:v>0</c:v>
                </c:pt>
                <c:pt idx="45417">
                  <c:v>0</c:v>
                </c:pt>
                <c:pt idx="45418">
                  <c:v>0</c:v>
                </c:pt>
                <c:pt idx="45419">
                  <c:v>0</c:v>
                </c:pt>
                <c:pt idx="45420">
                  <c:v>0</c:v>
                </c:pt>
                <c:pt idx="45421">
                  <c:v>0</c:v>
                </c:pt>
                <c:pt idx="45422">
                  <c:v>0</c:v>
                </c:pt>
                <c:pt idx="45423">
                  <c:v>0</c:v>
                </c:pt>
                <c:pt idx="45424">
                  <c:v>0</c:v>
                </c:pt>
                <c:pt idx="45425">
                  <c:v>0</c:v>
                </c:pt>
                <c:pt idx="45426">
                  <c:v>0</c:v>
                </c:pt>
                <c:pt idx="45427">
                  <c:v>0</c:v>
                </c:pt>
                <c:pt idx="45428">
                  <c:v>0</c:v>
                </c:pt>
                <c:pt idx="45429">
                  <c:v>0</c:v>
                </c:pt>
                <c:pt idx="45430">
                  <c:v>0</c:v>
                </c:pt>
                <c:pt idx="45431">
                  <c:v>0</c:v>
                </c:pt>
                <c:pt idx="45432">
                  <c:v>0</c:v>
                </c:pt>
                <c:pt idx="45433">
                  <c:v>0</c:v>
                </c:pt>
                <c:pt idx="45434">
                  <c:v>0</c:v>
                </c:pt>
                <c:pt idx="45435">
                  <c:v>0</c:v>
                </c:pt>
                <c:pt idx="45436">
                  <c:v>0</c:v>
                </c:pt>
                <c:pt idx="45437">
                  <c:v>0</c:v>
                </c:pt>
                <c:pt idx="45438">
                  <c:v>0</c:v>
                </c:pt>
                <c:pt idx="45439">
                  <c:v>0</c:v>
                </c:pt>
                <c:pt idx="45440">
                  <c:v>0</c:v>
                </c:pt>
                <c:pt idx="45441">
                  <c:v>0</c:v>
                </c:pt>
                <c:pt idx="45442">
                  <c:v>0</c:v>
                </c:pt>
                <c:pt idx="45443">
                  <c:v>0</c:v>
                </c:pt>
                <c:pt idx="45444">
                  <c:v>0</c:v>
                </c:pt>
                <c:pt idx="45445">
                  <c:v>0</c:v>
                </c:pt>
                <c:pt idx="45446">
                  <c:v>0</c:v>
                </c:pt>
                <c:pt idx="45447">
                  <c:v>0</c:v>
                </c:pt>
                <c:pt idx="45448">
                  <c:v>0</c:v>
                </c:pt>
                <c:pt idx="45449">
                  <c:v>0</c:v>
                </c:pt>
                <c:pt idx="45450">
                  <c:v>0</c:v>
                </c:pt>
                <c:pt idx="45451">
                  <c:v>0</c:v>
                </c:pt>
                <c:pt idx="45452">
                  <c:v>0</c:v>
                </c:pt>
                <c:pt idx="45453">
                  <c:v>0</c:v>
                </c:pt>
                <c:pt idx="45454">
                  <c:v>0</c:v>
                </c:pt>
                <c:pt idx="45455">
                  <c:v>0</c:v>
                </c:pt>
                <c:pt idx="45456">
                  <c:v>0</c:v>
                </c:pt>
                <c:pt idx="45457">
                  <c:v>0</c:v>
                </c:pt>
                <c:pt idx="45458">
                  <c:v>0</c:v>
                </c:pt>
                <c:pt idx="45459">
                  <c:v>0</c:v>
                </c:pt>
                <c:pt idx="45460">
                  <c:v>0</c:v>
                </c:pt>
                <c:pt idx="45461">
                  <c:v>0</c:v>
                </c:pt>
                <c:pt idx="45462">
                  <c:v>0</c:v>
                </c:pt>
                <c:pt idx="45463">
                  <c:v>0</c:v>
                </c:pt>
                <c:pt idx="45464">
                  <c:v>0</c:v>
                </c:pt>
                <c:pt idx="45465">
                  <c:v>0</c:v>
                </c:pt>
                <c:pt idx="45466">
                  <c:v>0</c:v>
                </c:pt>
                <c:pt idx="45467">
                  <c:v>0</c:v>
                </c:pt>
                <c:pt idx="45468">
                  <c:v>0</c:v>
                </c:pt>
                <c:pt idx="45469">
                  <c:v>0</c:v>
                </c:pt>
                <c:pt idx="45470">
                  <c:v>0</c:v>
                </c:pt>
                <c:pt idx="45471">
                  <c:v>0</c:v>
                </c:pt>
                <c:pt idx="45472">
                  <c:v>0</c:v>
                </c:pt>
                <c:pt idx="45473">
                  <c:v>0</c:v>
                </c:pt>
                <c:pt idx="45474">
                  <c:v>0</c:v>
                </c:pt>
                <c:pt idx="45475">
                  <c:v>0</c:v>
                </c:pt>
                <c:pt idx="45476">
                  <c:v>0</c:v>
                </c:pt>
                <c:pt idx="45477">
                  <c:v>0</c:v>
                </c:pt>
                <c:pt idx="45478">
                  <c:v>0</c:v>
                </c:pt>
                <c:pt idx="45479">
                  <c:v>0</c:v>
                </c:pt>
                <c:pt idx="45480">
                  <c:v>0</c:v>
                </c:pt>
                <c:pt idx="45481">
                  <c:v>0</c:v>
                </c:pt>
                <c:pt idx="45482">
                  <c:v>0</c:v>
                </c:pt>
                <c:pt idx="45483">
                  <c:v>0</c:v>
                </c:pt>
                <c:pt idx="45484">
                  <c:v>0</c:v>
                </c:pt>
                <c:pt idx="45485">
                  <c:v>0</c:v>
                </c:pt>
                <c:pt idx="45486">
                  <c:v>0</c:v>
                </c:pt>
                <c:pt idx="45487">
                  <c:v>0</c:v>
                </c:pt>
                <c:pt idx="45488">
                  <c:v>0</c:v>
                </c:pt>
                <c:pt idx="45489">
                  <c:v>0</c:v>
                </c:pt>
                <c:pt idx="45490">
                  <c:v>0</c:v>
                </c:pt>
                <c:pt idx="45491">
                  <c:v>0</c:v>
                </c:pt>
                <c:pt idx="45492">
                  <c:v>0</c:v>
                </c:pt>
                <c:pt idx="45493">
                  <c:v>0</c:v>
                </c:pt>
                <c:pt idx="45494">
                  <c:v>0</c:v>
                </c:pt>
                <c:pt idx="45495">
                  <c:v>0</c:v>
                </c:pt>
                <c:pt idx="45496">
                  <c:v>0</c:v>
                </c:pt>
                <c:pt idx="45497">
                  <c:v>0</c:v>
                </c:pt>
                <c:pt idx="45498">
                  <c:v>0</c:v>
                </c:pt>
                <c:pt idx="45499">
                  <c:v>0</c:v>
                </c:pt>
                <c:pt idx="45500">
                  <c:v>0</c:v>
                </c:pt>
                <c:pt idx="45501">
                  <c:v>0</c:v>
                </c:pt>
                <c:pt idx="45502">
                  <c:v>0</c:v>
                </c:pt>
                <c:pt idx="45503">
                  <c:v>0</c:v>
                </c:pt>
                <c:pt idx="45504">
                  <c:v>0</c:v>
                </c:pt>
                <c:pt idx="45505">
                  <c:v>0</c:v>
                </c:pt>
                <c:pt idx="45506">
                  <c:v>0</c:v>
                </c:pt>
                <c:pt idx="45507">
                  <c:v>0</c:v>
                </c:pt>
                <c:pt idx="45508">
                  <c:v>0</c:v>
                </c:pt>
                <c:pt idx="45509">
                  <c:v>0</c:v>
                </c:pt>
                <c:pt idx="45510">
                  <c:v>0</c:v>
                </c:pt>
                <c:pt idx="45511">
                  <c:v>0</c:v>
                </c:pt>
                <c:pt idx="45512">
                  <c:v>0</c:v>
                </c:pt>
                <c:pt idx="45513">
                  <c:v>0</c:v>
                </c:pt>
                <c:pt idx="45514">
                  <c:v>0</c:v>
                </c:pt>
                <c:pt idx="45515">
                  <c:v>0</c:v>
                </c:pt>
                <c:pt idx="45516">
                  <c:v>0</c:v>
                </c:pt>
                <c:pt idx="45517">
                  <c:v>0</c:v>
                </c:pt>
                <c:pt idx="45518">
                  <c:v>0</c:v>
                </c:pt>
                <c:pt idx="45519">
                  <c:v>0</c:v>
                </c:pt>
                <c:pt idx="45520">
                  <c:v>0</c:v>
                </c:pt>
                <c:pt idx="45521">
                  <c:v>0</c:v>
                </c:pt>
                <c:pt idx="45522">
                  <c:v>0</c:v>
                </c:pt>
                <c:pt idx="45523">
                  <c:v>0</c:v>
                </c:pt>
                <c:pt idx="45524">
                  <c:v>0</c:v>
                </c:pt>
                <c:pt idx="45525">
                  <c:v>0</c:v>
                </c:pt>
                <c:pt idx="45526">
                  <c:v>0</c:v>
                </c:pt>
                <c:pt idx="45527">
                  <c:v>0</c:v>
                </c:pt>
                <c:pt idx="45528">
                  <c:v>0</c:v>
                </c:pt>
                <c:pt idx="45529">
                  <c:v>0</c:v>
                </c:pt>
                <c:pt idx="45530">
                  <c:v>0</c:v>
                </c:pt>
                <c:pt idx="45531">
                  <c:v>0</c:v>
                </c:pt>
                <c:pt idx="45532">
                  <c:v>0</c:v>
                </c:pt>
                <c:pt idx="45533">
                  <c:v>0</c:v>
                </c:pt>
                <c:pt idx="45534">
                  <c:v>0</c:v>
                </c:pt>
                <c:pt idx="45535">
                  <c:v>0</c:v>
                </c:pt>
                <c:pt idx="45536">
                  <c:v>0</c:v>
                </c:pt>
                <c:pt idx="45537">
                  <c:v>0</c:v>
                </c:pt>
                <c:pt idx="45538">
                  <c:v>0</c:v>
                </c:pt>
                <c:pt idx="45539">
                  <c:v>0</c:v>
                </c:pt>
                <c:pt idx="45540">
                  <c:v>0</c:v>
                </c:pt>
                <c:pt idx="45541">
                  <c:v>0</c:v>
                </c:pt>
                <c:pt idx="45542">
                  <c:v>0</c:v>
                </c:pt>
                <c:pt idx="45543">
                  <c:v>0</c:v>
                </c:pt>
                <c:pt idx="45544">
                  <c:v>0</c:v>
                </c:pt>
                <c:pt idx="45545">
                  <c:v>0</c:v>
                </c:pt>
                <c:pt idx="45546">
                  <c:v>0</c:v>
                </c:pt>
                <c:pt idx="45547">
                  <c:v>0</c:v>
                </c:pt>
                <c:pt idx="45548">
                  <c:v>0</c:v>
                </c:pt>
                <c:pt idx="45549">
                  <c:v>0</c:v>
                </c:pt>
                <c:pt idx="45550">
                  <c:v>0</c:v>
                </c:pt>
                <c:pt idx="45551">
                  <c:v>0</c:v>
                </c:pt>
                <c:pt idx="45552">
                  <c:v>0</c:v>
                </c:pt>
                <c:pt idx="45553">
                  <c:v>0</c:v>
                </c:pt>
                <c:pt idx="45554">
                  <c:v>0</c:v>
                </c:pt>
                <c:pt idx="45555">
                  <c:v>0</c:v>
                </c:pt>
                <c:pt idx="45556">
                  <c:v>0</c:v>
                </c:pt>
                <c:pt idx="45557">
                  <c:v>0</c:v>
                </c:pt>
                <c:pt idx="45558">
                  <c:v>0</c:v>
                </c:pt>
                <c:pt idx="45559">
                  <c:v>0</c:v>
                </c:pt>
                <c:pt idx="45560">
                  <c:v>0</c:v>
                </c:pt>
                <c:pt idx="45561">
                  <c:v>0</c:v>
                </c:pt>
                <c:pt idx="45562">
                  <c:v>0</c:v>
                </c:pt>
                <c:pt idx="45563">
                  <c:v>0</c:v>
                </c:pt>
                <c:pt idx="45564">
                  <c:v>0</c:v>
                </c:pt>
                <c:pt idx="45565">
                  <c:v>0</c:v>
                </c:pt>
                <c:pt idx="45566">
                  <c:v>0</c:v>
                </c:pt>
                <c:pt idx="45567">
                  <c:v>0</c:v>
                </c:pt>
                <c:pt idx="45568">
                  <c:v>0</c:v>
                </c:pt>
                <c:pt idx="45569">
                  <c:v>0</c:v>
                </c:pt>
                <c:pt idx="45570">
                  <c:v>0</c:v>
                </c:pt>
                <c:pt idx="45571">
                  <c:v>0</c:v>
                </c:pt>
                <c:pt idx="45572">
                  <c:v>0</c:v>
                </c:pt>
                <c:pt idx="45573">
                  <c:v>0</c:v>
                </c:pt>
                <c:pt idx="45574">
                  <c:v>0</c:v>
                </c:pt>
                <c:pt idx="45575">
                  <c:v>0</c:v>
                </c:pt>
                <c:pt idx="45576">
                  <c:v>0</c:v>
                </c:pt>
                <c:pt idx="45577">
                  <c:v>0</c:v>
                </c:pt>
                <c:pt idx="45578">
                  <c:v>0</c:v>
                </c:pt>
                <c:pt idx="45579">
                  <c:v>0</c:v>
                </c:pt>
                <c:pt idx="45580">
                  <c:v>0</c:v>
                </c:pt>
                <c:pt idx="45581">
                  <c:v>0</c:v>
                </c:pt>
                <c:pt idx="45582">
                  <c:v>0</c:v>
                </c:pt>
                <c:pt idx="45583">
                  <c:v>0</c:v>
                </c:pt>
                <c:pt idx="45584">
                  <c:v>0</c:v>
                </c:pt>
                <c:pt idx="45585">
                  <c:v>0</c:v>
                </c:pt>
                <c:pt idx="45586">
                  <c:v>0</c:v>
                </c:pt>
                <c:pt idx="45587">
                  <c:v>0</c:v>
                </c:pt>
                <c:pt idx="45588">
                  <c:v>0</c:v>
                </c:pt>
                <c:pt idx="45589">
                  <c:v>0</c:v>
                </c:pt>
                <c:pt idx="45590">
                  <c:v>0</c:v>
                </c:pt>
                <c:pt idx="45591">
                  <c:v>0</c:v>
                </c:pt>
                <c:pt idx="45592">
                  <c:v>0</c:v>
                </c:pt>
                <c:pt idx="45593">
                  <c:v>0</c:v>
                </c:pt>
                <c:pt idx="45594">
                  <c:v>0</c:v>
                </c:pt>
                <c:pt idx="45595">
                  <c:v>0</c:v>
                </c:pt>
                <c:pt idx="45596">
                  <c:v>0</c:v>
                </c:pt>
                <c:pt idx="45597">
                  <c:v>0</c:v>
                </c:pt>
                <c:pt idx="45598">
                  <c:v>0</c:v>
                </c:pt>
                <c:pt idx="45599">
                  <c:v>0</c:v>
                </c:pt>
                <c:pt idx="45600">
                  <c:v>0</c:v>
                </c:pt>
                <c:pt idx="45601">
                  <c:v>0</c:v>
                </c:pt>
                <c:pt idx="45602">
                  <c:v>0</c:v>
                </c:pt>
                <c:pt idx="45603">
                  <c:v>0</c:v>
                </c:pt>
                <c:pt idx="45604">
                  <c:v>0</c:v>
                </c:pt>
                <c:pt idx="45605">
                  <c:v>0</c:v>
                </c:pt>
                <c:pt idx="45606">
                  <c:v>0</c:v>
                </c:pt>
                <c:pt idx="45607">
                  <c:v>0</c:v>
                </c:pt>
                <c:pt idx="45608">
                  <c:v>0</c:v>
                </c:pt>
                <c:pt idx="45609">
                  <c:v>0</c:v>
                </c:pt>
                <c:pt idx="45610">
                  <c:v>0</c:v>
                </c:pt>
                <c:pt idx="45611">
                  <c:v>0</c:v>
                </c:pt>
                <c:pt idx="45612">
                  <c:v>0</c:v>
                </c:pt>
                <c:pt idx="45613">
                  <c:v>0</c:v>
                </c:pt>
                <c:pt idx="45614">
                  <c:v>0</c:v>
                </c:pt>
                <c:pt idx="45615">
                  <c:v>0</c:v>
                </c:pt>
                <c:pt idx="45616">
                  <c:v>0</c:v>
                </c:pt>
                <c:pt idx="45617">
                  <c:v>0</c:v>
                </c:pt>
                <c:pt idx="45618">
                  <c:v>0</c:v>
                </c:pt>
                <c:pt idx="45619">
                  <c:v>0</c:v>
                </c:pt>
                <c:pt idx="45620">
                  <c:v>0</c:v>
                </c:pt>
                <c:pt idx="45621">
                  <c:v>0</c:v>
                </c:pt>
                <c:pt idx="45622">
                  <c:v>0</c:v>
                </c:pt>
                <c:pt idx="45623">
                  <c:v>0</c:v>
                </c:pt>
                <c:pt idx="45624">
                  <c:v>0</c:v>
                </c:pt>
                <c:pt idx="45625">
                  <c:v>0</c:v>
                </c:pt>
                <c:pt idx="45626">
                  <c:v>0</c:v>
                </c:pt>
                <c:pt idx="45627">
                  <c:v>0</c:v>
                </c:pt>
                <c:pt idx="45628">
                  <c:v>0</c:v>
                </c:pt>
                <c:pt idx="45629">
                  <c:v>0</c:v>
                </c:pt>
                <c:pt idx="45630">
                  <c:v>0</c:v>
                </c:pt>
                <c:pt idx="45631">
                  <c:v>0</c:v>
                </c:pt>
                <c:pt idx="45632">
                  <c:v>0</c:v>
                </c:pt>
                <c:pt idx="45633">
                  <c:v>0</c:v>
                </c:pt>
                <c:pt idx="45634">
                  <c:v>0</c:v>
                </c:pt>
                <c:pt idx="45635">
                  <c:v>0</c:v>
                </c:pt>
                <c:pt idx="45636">
                  <c:v>0</c:v>
                </c:pt>
                <c:pt idx="45637">
                  <c:v>0</c:v>
                </c:pt>
                <c:pt idx="45638">
                  <c:v>0</c:v>
                </c:pt>
                <c:pt idx="45639">
                  <c:v>0</c:v>
                </c:pt>
                <c:pt idx="45640">
                  <c:v>0</c:v>
                </c:pt>
                <c:pt idx="45641">
                  <c:v>0</c:v>
                </c:pt>
                <c:pt idx="45642">
                  <c:v>0</c:v>
                </c:pt>
                <c:pt idx="45643">
                  <c:v>0</c:v>
                </c:pt>
                <c:pt idx="45644">
                  <c:v>0</c:v>
                </c:pt>
                <c:pt idx="45645">
                  <c:v>0</c:v>
                </c:pt>
                <c:pt idx="45646">
                  <c:v>0</c:v>
                </c:pt>
                <c:pt idx="45647">
                  <c:v>0</c:v>
                </c:pt>
                <c:pt idx="45648">
                  <c:v>0</c:v>
                </c:pt>
                <c:pt idx="45649">
                  <c:v>0</c:v>
                </c:pt>
                <c:pt idx="45650">
                  <c:v>0</c:v>
                </c:pt>
                <c:pt idx="45651">
                  <c:v>0</c:v>
                </c:pt>
                <c:pt idx="45652">
                  <c:v>0</c:v>
                </c:pt>
                <c:pt idx="45653">
                  <c:v>0</c:v>
                </c:pt>
                <c:pt idx="45654">
                  <c:v>0</c:v>
                </c:pt>
                <c:pt idx="45655">
                  <c:v>0</c:v>
                </c:pt>
                <c:pt idx="45656">
                  <c:v>0</c:v>
                </c:pt>
                <c:pt idx="45657">
                  <c:v>0</c:v>
                </c:pt>
                <c:pt idx="45658">
                  <c:v>0</c:v>
                </c:pt>
                <c:pt idx="45659">
                  <c:v>0</c:v>
                </c:pt>
                <c:pt idx="45660">
                  <c:v>0</c:v>
                </c:pt>
                <c:pt idx="45661">
                  <c:v>0</c:v>
                </c:pt>
                <c:pt idx="45662">
                  <c:v>0</c:v>
                </c:pt>
                <c:pt idx="45663">
                  <c:v>0</c:v>
                </c:pt>
                <c:pt idx="45664">
                  <c:v>0</c:v>
                </c:pt>
                <c:pt idx="45665">
                  <c:v>0</c:v>
                </c:pt>
                <c:pt idx="45666">
                  <c:v>0</c:v>
                </c:pt>
                <c:pt idx="45667">
                  <c:v>0</c:v>
                </c:pt>
                <c:pt idx="45668">
                  <c:v>0</c:v>
                </c:pt>
                <c:pt idx="45669">
                  <c:v>0</c:v>
                </c:pt>
                <c:pt idx="45670">
                  <c:v>0</c:v>
                </c:pt>
                <c:pt idx="45671">
                  <c:v>0</c:v>
                </c:pt>
                <c:pt idx="45672">
                  <c:v>0</c:v>
                </c:pt>
                <c:pt idx="45673">
                  <c:v>0</c:v>
                </c:pt>
                <c:pt idx="45674">
                  <c:v>0</c:v>
                </c:pt>
                <c:pt idx="45675">
                  <c:v>0</c:v>
                </c:pt>
                <c:pt idx="45676">
                  <c:v>0</c:v>
                </c:pt>
                <c:pt idx="45677">
                  <c:v>0</c:v>
                </c:pt>
                <c:pt idx="45678">
                  <c:v>0</c:v>
                </c:pt>
                <c:pt idx="45679">
                  <c:v>0</c:v>
                </c:pt>
                <c:pt idx="45680">
                  <c:v>0</c:v>
                </c:pt>
                <c:pt idx="45681">
                  <c:v>0</c:v>
                </c:pt>
                <c:pt idx="45682">
                  <c:v>0</c:v>
                </c:pt>
                <c:pt idx="45683">
                  <c:v>0</c:v>
                </c:pt>
                <c:pt idx="45684">
                  <c:v>0</c:v>
                </c:pt>
                <c:pt idx="45685">
                  <c:v>0</c:v>
                </c:pt>
                <c:pt idx="45686">
                  <c:v>0</c:v>
                </c:pt>
                <c:pt idx="45687">
                  <c:v>0</c:v>
                </c:pt>
                <c:pt idx="45688">
                  <c:v>0</c:v>
                </c:pt>
                <c:pt idx="45689">
                  <c:v>0</c:v>
                </c:pt>
                <c:pt idx="45690">
                  <c:v>0</c:v>
                </c:pt>
                <c:pt idx="45691">
                  <c:v>0</c:v>
                </c:pt>
                <c:pt idx="45692">
                  <c:v>0</c:v>
                </c:pt>
                <c:pt idx="45693">
                  <c:v>0</c:v>
                </c:pt>
                <c:pt idx="45694">
                  <c:v>0</c:v>
                </c:pt>
                <c:pt idx="45695">
                  <c:v>0</c:v>
                </c:pt>
                <c:pt idx="45696">
                  <c:v>0</c:v>
                </c:pt>
                <c:pt idx="45697">
                  <c:v>0</c:v>
                </c:pt>
                <c:pt idx="45698">
                  <c:v>0</c:v>
                </c:pt>
                <c:pt idx="45699">
                  <c:v>0</c:v>
                </c:pt>
                <c:pt idx="45700">
                  <c:v>0</c:v>
                </c:pt>
                <c:pt idx="45701">
                  <c:v>0</c:v>
                </c:pt>
                <c:pt idx="45702">
                  <c:v>0</c:v>
                </c:pt>
                <c:pt idx="45703">
                  <c:v>0</c:v>
                </c:pt>
                <c:pt idx="45704">
                  <c:v>0</c:v>
                </c:pt>
                <c:pt idx="45705">
                  <c:v>0</c:v>
                </c:pt>
                <c:pt idx="45706">
                  <c:v>0</c:v>
                </c:pt>
                <c:pt idx="45707">
                  <c:v>0</c:v>
                </c:pt>
                <c:pt idx="45708">
                  <c:v>0</c:v>
                </c:pt>
                <c:pt idx="45709">
                  <c:v>0</c:v>
                </c:pt>
                <c:pt idx="45710">
                  <c:v>0</c:v>
                </c:pt>
                <c:pt idx="45711">
                  <c:v>0</c:v>
                </c:pt>
                <c:pt idx="45712">
                  <c:v>0</c:v>
                </c:pt>
                <c:pt idx="45713">
                  <c:v>0</c:v>
                </c:pt>
                <c:pt idx="45714">
                  <c:v>0</c:v>
                </c:pt>
                <c:pt idx="45715">
                  <c:v>0</c:v>
                </c:pt>
                <c:pt idx="45716">
                  <c:v>0</c:v>
                </c:pt>
                <c:pt idx="45717">
                  <c:v>0</c:v>
                </c:pt>
                <c:pt idx="45718">
                  <c:v>0</c:v>
                </c:pt>
                <c:pt idx="45719">
                  <c:v>0</c:v>
                </c:pt>
                <c:pt idx="45720">
                  <c:v>0</c:v>
                </c:pt>
                <c:pt idx="45721">
                  <c:v>0</c:v>
                </c:pt>
                <c:pt idx="45722">
                  <c:v>0</c:v>
                </c:pt>
                <c:pt idx="45723">
                  <c:v>0</c:v>
                </c:pt>
                <c:pt idx="45724">
                  <c:v>0</c:v>
                </c:pt>
                <c:pt idx="45725">
                  <c:v>0</c:v>
                </c:pt>
                <c:pt idx="45726">
                  <c:v>0</c:v>
                </c:pt>
                <c:pt idx="45727">
                  <c:v>0</c:v>
                </c:pt>
                <c:pt idx="45728">
                  <c:v>0</c:v>
                </c:pt>
                <c:pt idx="45729">
                  <c:v>0</c:v>
                </c:pt>
                <c:pt idx="45730">
                  <c:v>0</c:v>
                </c:pt>
                <c:pt idx="45731">
                  <c:v>0</c:v>
                </c:pt>
                <c:pt idx="45732">
                  <c:v>0</c:v>
                </c:pt>
                <c:pt idx="45733">
                  <c:v>0</c:v>
                </c:pt>
                <c:pt idx="45734">
                  <c:v>0</c:v>
                </c:pt>
                <c:pt idx="45735">
                  <c:v>0</c:v>
                </c:pt>
                <c:pt idx="45736">
                  <c:v>0</c:v>
                </c:pt>
                <c:pt idx="45737">
                  <c:v>0</c:v>
                </c:pt>
                <c:pt idx="45738">
                  <c:v>0</c:v>
                </c:pt>
                <c:pt idx="45739">
                  <c:v>0</c:v>
                </c:pt>
                <c:pt idx="45740">
                  <c:v>0</c:v>
                </c:pt>
                <c:pt idx="45741">
                  <c:v>0</c:v>
                </c:pt>
                <c:pt idx="45742">
                  <c:v>0</c:v>
                </c:pt>
                <c:pt idx="45743">
                  <c:v>0</c:v>
                </c:pt>
                <c:pt idx="45744">
                  <c:v>0</c:v>
                </c:pt>
                <c:pt idx="45745">
                  <c:v>0</c:v>
                </c:pt>
                <c:pt idx="45746">
                  <c:v>0</c:v>
                </c:pt>
                <c:pt idx="45747">
                  <c:v>0</c:v>
                </c:pt>
                <c:pt idx="45748">
                  <c:v>0</c:v>
                </c:pt>
                <c:pt idx="45749">
                  <c:v>0</c:v>
                </c:pt>
                <c:pt idx="45750">
                  <c:v>0</c:v>
                </c:pt>
                <c:pt idx="45751">
                  <c:v>0</c:v>
                </c:pt>
                <c:pt idx="45752">
                  <c:v>0</c:v>
                </c:pt>
                <c:pt idx="45753">
                  <c:v>0</c:v>
                </c:pt>
                <c:pt idx="45754">
                  <c:v>0</c:v>
                </c:pt>
                <c:pt idx="45755">
                  <c:v>0</c:v>
                </c:pt>
                <c:pt idx="45756">
                  <c:v>0</c:v>
                </c:pt>
                <c:pt idx="45757">
                  <c:v>0</c:v>
                </c:pt>
                <c:pt idx="45758">
                  <c:v>0</c:v>
                </c:pt>
                <c:pt idx="45759">
                  <c:v>0</c:v>
                </c:pt>
                <c:pt idx="45760">
                  <c:v>0</c:v>
                </c:pt>
                <c:pt idx="45761">
                  <c:v>0</c:v>
                </c:pt>
                <c:pt idx="45762">
                  <c:v>0</c:v>
                </c:pt>
                <c:pt idx="45763">
                  <c:v>0</c:v>
                </c:pt>
                <c:pt idx="45764">
                  <c:v>0</c:v>
                </c:pt>
                <c:pt idx="45765">
                  <c:v>0</c:v>
                </c:pt>
                <c:pt idx="45766">
                  <c:v>0</c:v>
                </c:pt>
                <c:pt idx="45767">
                  <c:v>0</c:v>
                </c:pt>
                <c:pt idx="45768">
                  <c:v>0</c:v>
                </c:pt>
                <c:pt idx="45769">
                  <c:v>0</c:v>
                </c:pt>
                <c:pt idx="45770">
                  <c:v>0</c:v>
                </c:pt>
                <c:pt idx="45771">
                  <c:v>0</c:v>
                </c:pt>
                <c:pt idx="45772">
                  <c:v>0</c:v>
                </c:pt>
                <c:pt idx="45773">
                  <c:v>0</c:v>
                </c:pt>
                <c:pt idx="45774">
                  <c:v>0</c:v>
                </c:pt>
                <c:pt idx="45775">
                  <c:v>0</c:v>
                </c:pt>
                <c:pt idx="45776">
                  <c:v>0</c:v>
                </c:pt>
                <c:pt idx="45777">
                  <c:v>0</c:v>
                </c:pt>
                <c:pt idx="45778">
                  <c:v>0</c:v>
                </c:pt>
                <c:pt idx="45779">
                  <c:v>0</c:v>
                </c:pt>
                <c:pt idx="45780">
                  <c:v>0</c:v>
                </c:pt>
                <c:pt idx="45781">
                  <c:v>0</c:v>
                </c:pt>
                <c:pt idx="45782">
                  <c:v>0</c:v>
                </c:pt>
                <c:pt idx="45783">
                  <c:v>0</c:v>
                </c:pt>
                <c:pt idx="45784">
                  <c:v>0</c:v>
                </c:pt>
                <c:pt idx="45785">
                  <c:v>0</c:v>
                </c:pt>
                <c:pt idx="45786">
                  <c:v>0</c:v>
                </c:pt>
                <c:pt idx="45787">
                  <c:v>0</c:v>
                </c:pt>
                <c:pt idx="45788">
                  <c:v>0</c:v>
                </c:pt>
                <c:pt idx="45789">
                  <c:v>0</c:v>
                </c:pt>
                <c:pt idx="45790">
                  <c:v>0</c:v>
                </c:pt>
                <c:pt idx="45791">
                  <c:v>0</c:v>
                </c:pt>
                <c:pt idx="45792">
                  <c:v>0</c:v>
                </c:pt>
                <c:pt idx="45793">
                  <c:v>0</c:v>
                </c:pt>
                <c:pt idx="45794">
                  <c:v>0</c:v>
                </c:pt>
                <c:pt idx="45795">
                  <c:v>0</c:v>
                </c:pt>
                <c:pt idx="45796">
                  <c:v>0</c:v>
                </c:pt>
                <c:pt idx="45797">
                  <c:v>0</c:v>
                </c:pt>
                <c:pt idx="45798">
                  <c:v>0</c:v>
                </c:pt>
                <c:pt idx="45799">
                  <c:v>0</c:v>
                </c:pt>
                <c:pt idx="45800">
                  <c:v>0</c:v>
                </c:pt>
                <c:pt idx="45801">
                  <c:v>0</c:v>
                </c:pt>
                <c:pt idx="45802">
                  <c:v>0</c:v>
                </c:pt>
                <c:pt idx="45803">
                  <c:v>0</c:v>
                </c:pt>
                <c:pt idx="45804">
                  <c:v>0</c:v>
                </c:pt>
                <c:pt idx="45805">
                  <c:v>0</c:v>
                </c:pt>
                <c:pt idx="45806">
                  <c:v>0</c:v>
                </c:pt>
                <c:pt idx="45807">
                  <c:v>0</c:v>
                </c:pt>
                <c:pt idx="45808">
                  <c:v>0</c:v>
                </c:pt>
                <c:pt idx="45809">
                  <c:v>0</c:v>
                </c:pt>
                <c:pt idx="45810">
                  <c:v>0</c:v>
                </c:pt>
                <c:pt idx="45811">
                  <c:v>0</c:v>
                </c:pt>
                <c:pt idx="45812">
                  <c:v>0</c:v>
                </c:pt>
                <c:pt idx="45813">
                  <c:v>0</c:v>
                </c:pt>
                <c:pt idx="45814">
                  <c:v>0</c:v>
                </c:pt>
                <c:pt idx="45815">
                  <c:v>0</c:v>
                </c:pt>
                <c:pt idx="45816">
                  <c:v>0</c:v>
                </c:pt>
                <c:pt idx="45817">
                  <c:v>0</c:v>
                </c:pt>
                <c:pt idx="45818">
                  <c:v>0</c:v>
                </c:pt>
                <c:pt idx="45819">
                  <c:v>0</c:v>
                </c:pt>
                <c:pt idx="45820">
                  <c:v>0</c:v>
                </c:pt>
                <c:pt idx="45821">
                  <c:v>0</c:v>
                </c:pt>
                <c:pt idx="45822">
                  <c:v>0</c:v>
                </c:pt>
                <c:pt idx="45823">
                  <c:v>0</c:v>
                </c:pt>
                <c:pt idx="45824">
                  <c:v>0</c:v>
                </c:pt>
                <c:pt idx="45825">
                  <c:v>0</c:v>
                </c:pt>
                <c:pt idx="45826">
                  <c:v>0</c:v>
                </c:pt>
                <c:pt idx="45827">
                  <c:v>0</c:v>
                </c:pt>
                <c:pt idx="45828">
                  <c:v>0</c:v>
                </c:pt>
                <c:pt idx="45829">
                  <c:v>0</c:v>
                </c:pt>
                <c:pt idx="45830">
                  <c:v>0</c:v>
                </c:pt>
                <c:pt idx="45831">
                  <c:v>0</c:v>
                </c:pt>
                <c:pt idx="45832">
                  <c:v>0</c:v>
                </c:pt>
                <c:pt idx="45833">
                  <c:v>0</c:v>
                </c:pt>
                <c:pt idx="45834">
                  <c:v>0</c:v>
                </c:pt>
                <c:pt idx="45835">
                  <c:v>0</c:v>
                </c:pt>
                <c:pt idx="45836">
                  <c:v>0</c:v>
                </c:pt>
                <c:pt idx="45837">
                  <c:v>0</c:v>
                </c:pt>
                <c:pt idx="45838">
                  <c:v>0</c:v>
                </c:pt>
                <c:pt idx="45839">
                  <c:v>0</c:v>
                </c:pt>
                <c:pt idx="45840">
                  <c:v>0</c:v>
                </c:pt>
                <c:pt idx="45841">
                  <c:v>0</c:v>
                </c:pt>
                <c:pt idx="45842">
                  <c:v>0</c:v>
                </c:pt>
                <c:pt idx="45843">
                  <c:v>0</c:v>
                </c:pt>
                <c:pt idx="45844">
                  <c:v>0</c:v>
                </c:pt>
                <c:pt idx="45845">
                  <c:v>0</c:v>
                </c:pt>
                <c:pt idx="45846">
                  <c:v>0</c:v>
                </c:pt>
                <c:pt idx="45847">
                  <c:v>0</c:v>
                </c:pt>
                <c:pt idx="45848">
                  <c:v>0</c:v>
                </c:pt>
                <c:pt idx="45849">
                  <c:v>0</c:v>
                </c:pt>
                <c:pt idx="45850">
                  <c:v>0</c:v>
                </c:pt>
                <c:pt idx="45851">
                  <c:v>0</c:v>
                </c:pt>
                <c:pt idx="45852">
                  <c:v>0</c:v>
                </c:pt>
                <c:pt idx="45853">
                  <c:v>0</c:v>
                </c:pt>
                <c:pt idx="45854">
                  <c:v>0</c:v>
                </c:pt>
                <c:pt idx="45855">
                  <c:v>0</c:v>
                </c:pt>
                <c:pt idx="45856">
                  <c:v>0</c:v>
                </c:pt>
                <c:pt idx="45857">
                  <c:v>0</c:v>
                </c:pt>
                <c:pt idx="45858">
                  <c:v>0</c:v>
                </c:pt>
                <c:pt idx="45859">
                  <c:v>0</c:v>
                </c:pt>
                <c:pt idx="45860">
                  <c:v>0</c:v>
                </c:pt>
                <c:pt idx="45861">
                  <c:v>0</c:v>
                </c:pt>
                <c:pt idx="45862">
                  <c:v>0</c:v>
                </c:pt>
                <c:pt idx="45863">
                  <c:v>0</c:v>
                </c:pt>
                <c:pt idx="45864">
                  <c:v>0</c:v>
                </c:pt>
                <c:pt idx="45865">
                  <c:v>0</c:v>
                </c:pt>
                <c:pt idx="45866">
                  <c:v>0</c:v>
                </c:pt>
                <c:pt idx="45867">
                  <c:v>0</c:v>
                </c:pt>
                <c:pt idx="45868">
                  <c:v>0</c:v>
                </c:pt>
                <c:pt idx="45869">
                  <c:v>0</c:v>
                </c:pt>
                <c:pt idx="45870">
                  <c:v>0</c:v>
                </c:pt>
                <c:pt idx="45871">
                  <c:v>0</c:v>
                </c:pt>
                <c:pt idx="45872">
                  <c:v>0</c:v>
                </c:pt>
                <c:pt idx="45873">
                  <c:v>0</c:v>
                </c:pt>
                <c:pt idx="45874">
                  <c:v>0</c:v>
                </c:pt>
                <c:pt idx="45875">
                  <c:v>0</c:v>
                </c:pt>
                <c:pt idx="45876">
                  <c:v>0</c:v>
                </c:pt>
                <c:pt idx="45877">
                  <c:v>0</c:v>
                </c:pt>
                <c:pt idx="45878">
                  <c:v>0</c:v>
                </c:pt>
                <c:pt idx="45879">
                  <c:v>0</c:v>
                </c:pt>
                <c:pt idx="45880">
                  <c:v>0</c:v>
                </c:pt>
                <c:pt idx="45881">
                  <c:v>0</c:v>
                </c:pt>
                <c:pt idx="45882">
                  <c:v>0</c:v>
                </c:pt>
                <c:pt idx="45883">
                  <c:v>0</c:v>
                </c:pt>
                <c:pt idx="45884">
                  <c:v>0</c:v>
                </c:pt>
                <c:pt idx="45885">
                  <c:v>0</c:v>
                </c:pt>
                <c:pt idx="45886">
                  <c:v>0</c:v>
                </c:pt>
                <c:pt idx="45887">
                  <c:v>0</c:v>
                </c:pt>
                <c:pt idx="45888">
                  <c:v>0</c:v>
                </c:pt>
                <c:pt idx="45889">
                  <c:v>0</c:v>
                </c:pt>
                <c:pt idx="45890">
                  <c:v>0</c:v>
                </c:pt>
                <c:pt idx="45891">
                  <c:v>0</c:v>
                </c:pt>
                <c:pt idx="45892">
                  <c:v>0</c:v>
                </c:pt>
                <c:pt idx="45893">
                  <c:v>0</c:v>
                </c:pt>
                <c:pt idx="45894">
                  <c:v>0</c:v>
                </c:pt>
                <c:pt idx="45895">
                  <c:v>0</c:v>
                </c:pt>
                <c:pt idx="45896">
                  <c:v>0</c:v>
                </c:pt>
                <c:pt idx="45897">
                  <c:v>0</c:v>
                </c:pt>
                <c:pt idx="45898">
                  <c:v>0</c:v>
                </c:pt>
                <c:pt idx="45899">
                  <c:v>0</c:v>
                </c:pt>
                <c:pt idx="45900">
                  <c:v>0</c:v>
                </c:pt>
                <c:pt idx="45901">
                  <c:v>0</c:v>
                </c:pt>
                <c:pt idx="45902">
                  <c:v>0</c:v>
                </c:pt>
                <c:pt idx="45903">
                  <c:v>0</c:v>
                </c:pt>
                <c:pt idx="45904">
                  <c:v>0</c:v>
                </c:pt>
                <c:pt idx="45905">
                  <c:v>0</c:v>
                </c:pt>
                <c:pt idx="45906">
                  <c:v>0</c:v>
                </c:pt>
                <c:pt idx="45907">
                  <c:v>0</c:v>
                </c:pt>
                <c:pt idx="45908">
                  <c:v>0</c:v>
                </c:pt>
                <c:pt idx="45909">
                  <c:v>0</c:v>
                </c:pt>
                <c:pt idx="45910">
                  <c:v>0</c:v>
                </c:pt>
                <c:pt idx="45911">
                  <c:v>0</c:v>
                </c:pt>
                <c:pt idx="45912">
                  <c:v>0</c:v>
                </c:pt>
                <c:pt idx="45913">
                  <c:v>0</c:v>
                </c:pt>
                <c:pt idx="45914">
                  <c:v>0</c:v>
                </c:pt>
                <c:pt idx="45915">
                  <c:v>0</c:v>
                </c:pt>
                <c:pt idx="45916">
                  <c:v>0</c:v>
                </c:pt>
                <c:pt idx="45917">
                  <c:v>0</c:v>
                </c:pt>
                <c:pt idx="45918">
                  <c:v>0</c:v>
                </c:pt>
                <c:pt idx="45919">
                  <c:v>0</c:v>
                </c:pt>
                <c:pt idx="45920">
                  <c:v>0</c:v>
                </c:pt>
                <c:pt idx="45921">
                  <c:v>0</c:v>
                </c:pt>
                <c:pt idx="45922">
                  <c:v>0</c:v>
                </c:pt>
                <c:pt idx="45923">
                  <c:v>0</c:v>
                </c:pt>
                <c:pt idx="45924">
                  <c:v>0</c:v>
                </c:pt>
                <c:pt idx="45925">
                  <c:v>0</c:v>
                </c:pt>
                <c:pt idx="45926">
                  <c:v>0</c:v>
                </c:pt>
                <c:pt idx="45927">
                  <c:v>0</c:v>
                </c:pt>
                <c:pt idx="45928">
                  <c:v>0</c:v>
                </c:pt>
                <c:pt idx="45929">
                  <c:v>0</c:v>
                </c:pt>
                <c:pt idx="45930">
                  <c:v>0</c:v>
                </c:pt>
                <c:pt idx="45931">
                  <c:v>0</c:v>
                </c:pt>
                <c:pt idx="45932">
                  <c:v>0</c:v>
                </c:pt>
                <c:pt idx="45933">
                  <c:v>0</c:v>
                </c:pt>
                <c:pt idx="45934">
                  <c:v>0</c:v>
                </c:pt>
                <c:pt idx="45935">
                  <c:v>0</c:v>
                </c:pt>
                <c:pt idx="45936">
                  <c:v>0</c:v>
                </c:pt>
                <c:pt idx="45937">
                  <c:v>0</c:v>
                </c:pt>
                <c:pt idx="45938">
                  <c:v>0</c:v>
                </c:pt>
                <c:pt idx="45939">
                  <c:v>0</c:v>
                </c:pt>
                <c:pt idx="45940">
                  <c:v>0</c:v>
                </c:pt>
                <c:pt idx="45941">
                  <c:v>0</c:v>
                </c:pt>
                <c:pt idx="45942">
                  <c:v>0</c:v>
                </c:pt>
                <c:pt idx="45943">
                  <c:v>0</c:v>
                </c:pt>
                <c:pt idx="45944">
                  <c:v>0</c:v>
                </c:pt>
                <c:pt idx="45945">
                  <c:v>0</c:v>
                </c:pt>
                <c:pt idx="45946">
                  <c:v>0</c:v>
                </c:pt>
                <c:pt idx="45947">
                  <c:v>0</c:v>
                </c:pt>
                <c:pt idx="45948">
                  <c:v>0</c:v>
                </c:pt>
                <c:pt idx="45949">
                  <c:v>0</c:v>
                </c:pt>
                <c:pt idx="45950">
                  <c:v>0</c:v>
                </c:pt>
                <c:pt idx="45951">
                  <c:v>0</c:v>
                </c:pt>
                <c:pt idx="45952">
                  <c:v>0</c:v>
                </c:pt>
                <c:pt idx="45953">
                  <c:v>0</c:v>
                </c:pt>
                <c:pt idx="45954">
                  <c:v>0</c:v>
                </c:pt>
                <c:pt idx="45955">
                  <c:v>0</c:v>
                </c:pt>
                <c:pt idx="45956">
                  <c:v>0</c:v>
                </c:pt>
                <c:pt idx="45957">
                  <c:v>0</c:v>
                </c:pt>
                <c:pt idx="45958">
                  <c:v>0</c:v>
                </c:pt>
                <c:pt idx="45959">
                  <c:v>0</c:v>
                </c:pt>
                <c:pt idx="45960">
                  <c:v>0</c:v>
                </c:pt>
                <c:pt idx="45961">
                  <c:v>0</c:v>
                </c:pt>
                <c:pt idx="45962">
                  <c:v>0</c:v>
                </c:pt>
                <c:pt idx="45963">
                  <c:v>0</c:v>
                </c:pt>
                <c:pt idx="45964">
                  <c:v>0</c:v>
                </c:pt>
                <c:pt idx="45965">
                  <c:v>0</c:v>
                </c:pt>
                <c:pt idx="45966">
                  <c:v>0</c:v>
                </c:pt>
                <c:pt idx="45967">
                  <c:v>0</c:v>
                </c:pt>
                <c:pt idx="45968">
                  <c:v>0</c:v>
                </c:pt>
                <c:pt idx="45969">
                  <c:v>0</c:v>
                </c:pt>
                <c:pt idx="45970">
                  <c:v>0</c:v>
                </c:pt>
                <c:pt idx="45971">
                  <c:v>0</c:v>
                </c:pt>
                <c:pt idx="45972">
                  <c:v>0</c:v>
                </c:pt>
                <c:pt idx="45973">
                  <c:v>0</c:v>
                </c:pt>
                <c:pt idx="45974">
                  <c:v>0</c:v>
                </c:pt>
                <c:pt idx="45975">
                  <c:v>0</c:v>
                </c:pt>
                <c:pt idx="45976">
                  <c:v>0</c:v>
                </c:pt>
                <c:pt idx="45977">
                  <c:v>0</c:v>
                </c:pt>
                <c:pt idx="45978">
                  <c:v>0</c:v>
                </c:pt>
                <c:pt idx="45979">
                  <c:v>0</c:v>
                </c:pt>
                <c:pt idx="45980">
                  <c:v>0</c:v>
                </c:pt>
                <c:pt idx="45981">
                  <c:v>0</c:v>
                </c:pt>
                <c:pt idx="45982">
                  <c:v>0</c:v>
                </c:pt>
                <c:pt idx="45983">
                  <c:v>0</c:v>
                </c:pt>
                <c:pt idx="45984">
                  <c:v>0</c:v>
                </c:pt>
                <c:pt idx="45985">
                  <c:v>0</c:v>
                </c:pt>
                <c:pt idx="45986">
                  <c:v>0</c:v>
                </c:pt>
                <c:pt idx="45987">
                  <c:v>0</c:v>
                </c:pt>
                <c:pt idx="45988">
                  <c:v>0</c:v>
                </c:pt>
                <c:pt idx="45989">
                  <c:v>0</c:v>
                </c:pt>
                <c:pt idx="45990">
                  <c:v>0</c:v>
                </c:pt>
                <c:pt idx="45991">
                  <c:v>0</c:v>
                </c:pt>
                <c:pt idx="45992">
                  <c:v>0</c:v>
                </c:pt>
                <c:pt idx="45993">
                  <c:v>0</c:v>
                </c:pt>
                <c:pt idx="45994">
                  <c:v>0</c:v>
                </c:pt>
                <c:pt idx="45995">
                  <c:v>0</c:v>
                </c:pt>
                <c:pt idx="45996">
                  <c:v>0</c:v>
                </c:pt>
                <c:pt idx="45997">
                  <c:v>0</c:v>
                </c:pt>
                <c:pt idx="45998">
                  <c:v>0</c:v>
                </c:pt>
                <c:pt idx="45999">
                  <c:v>0</c:v>
                </c:pt>
                <c:pt idx="46000">
                  <c:v>0</c:v>
                </c:pt>
                <c:pt idx="46001">
                  <c:v>0</c:v>
                </c:pt>
                <c:pt idx="46002">
                  <c:v>0</c:v>
                </c:pt>
                <c:pt idx="46003">
                  <c:v>0</c:v>
                </c:pt>
                <c:pt idx="46004">
                  <c:v>0</c:v>
                </c:pt>
                <c:pt idx="46005">
                  <c:v>0</c:v>
                </c:pt>
                <c:pt idx="46006">
                  <c:v>0</c:v>
                </c:pt>
                <c:pt idx="46007">
                  <c:v>0</c:v>
                </c:pt>
                <c:pt idx="46008">
                  <c:v>0</c:v>
                </c:pt>
                <c:pt idx="46009">
                  <c:v>0</c:v>
                </c:pt>
                <c:pt idx="46010">
                  <c:v>0</c:v>
                </c:pt>
                <c:pt idx="46011">
                  <c:v>0</c:v>
                </c:pt>
                <c:pt idx="46012">
                  <c:v>0</c:v>
                </c:pt>
                <c:pt idx="46013">
                  <c:v>0</c:v>
                </c:pt>
                <c:pt idx="46014">
                  <c:v>0</c:v>
                </c:pt>
                <c:pt idx="46015">
                  <c:v>0</c:v>
                </c:pt>
                <c:pt idx="46016">
                  <c:v>0</c:v>
                </c:pt>
                <c:pt idx="46017">
                  <c:v>0</c:v>
                </c:pt>
                <c:pt idx="46018">
                  <c:v>0</c:v>
                </c:pt>
                <c:pt idx="46019">
                  <c:v>0</c:v>
                </c:pt>
                <c:pt idx="46020">
                  <c:v>0</c:v>
                </c:pt>
                <c:pt idx="46021">
                  <c:v>0</c:v>
                </c:pt>
                <c:pt idx="46022">
                  <c:v>0</c:v>
                </c:pt>
                <c:pt idx="46023">
                  <c:v>0</c:v>
                </c:pt>
                <c:pt idx="46024">
                  <c:v>0</c:v>
                </c:pt>
                <c:pt idx="46025">
                  <c:v>0</c:v>
                </c:pt>
                <c:pt idx="46026">
                  <c:v>0</c:v>
                </c:pt>
                <c:pt idx="46027">
                  <c:v>0</c:v>
                </c:pt>
                <c:pt idx="46028">
                  <c:v>0</c:v>
                </c:pt>
                <c:pt idx="46029">
                  <c:v>0</c:v>
                </c:pt>
                <c:pt idx="46030">
                  <c:v>0</c:v>
                </c:pt>
                <c:pt idx="46031">
                  <c:v>0</c:v>
                </c:pt>
                <c:pt idx="46032">
                  <c:v>0</c:v>
                </c:pt>
                <c:pt idx="46033">
                  <c:v>0</c:v>
                </c:pt>
                <c:pt idx="46034">
                  <c:v>0</c:v>
                </c:pt>
                <c:pt idx="46035">
                  <c:v>0</c:v>
                </c:pt>
                <c:pt idx="46036">
                  <c:v>0</c:v>
                </c:pt>
                <c:pt idx="46037">
                  <c:v>0</c:v>
                </c:pt>
                <c:pt idx="46038">
                  <c:v>0</c:v>
                </c:pt>
                <c:pt idx="46039">
                  <c:v>0</c:v>
                </c:pt>
                <c:pt idx="46040">
                  <c:v>0</c:v>
                </c:pt>
                <c:pt idx="46041">
                  <c:v>0</c:v>
                </c:pt>
                <c:pt idx="46042">
                  <c:v>0</c:v>
                </c:pt>
                <c:pt idx="46043">
                  <c:v>0</c:v>
                </c:pt>
                <c:pt idx="46044">
                  <c:v>0</c:v>
                </c:pt>
                <c:pt idx="46045">
                  <c:v>0</c:v>
                </c:pt>
                <c:pt idx="46046">
                  <c:v>0</c:v>
                </c:pt>
                <c:pt idx="46047">
                  <c:v>0</c:v>
                </c:pt>
                <c:pt idx="46048">
                  <c:v>0</c:v>
                </c:pt>
                <c:pt idx="46049">
                  <c:v>0</c:v>
                </c:pt>
                <c:pt idx="46050">
                  <c:v>0</c:v>
                </c:pt>
                <c:pt idx="46051">
                  <c:v>0</c:v>
                </c:pt>
                <c:pt idx="46052">
                  <c:v>0</c:v>
                </c:pt>
                <c:pt idx="46053">
                  <c:v>0</c:v>
                </c:pt>
                <c:pt idx="46054">
                  <c:v>0</c:v>
                </c:pt>
                <c:pt idx="46055">
                  <c:v>0</c:v>
                </c:pt>
                <c:pt idx="46056">
                  <c:v>0</c:v>
                </c:pt>
                <c:pt idx="46057">
                  <c:v>0</c:v>
                </c:pt>
                <c:pt idx="46058">
                  <c:v>0</c:v>
                </c:pt>
                <c:pt idx="46059">
                  <c:v>0</c:v>
                </c:pt>
                <c:pt idx="46060">
                  <c:v>0</c:v>
                </c:pt>
                <c:pt idx="46061">
                  <c:v>0</c:v>
                </c:pt>
                <c:pt idx="46062">
                  <c:v>0</c:v>
                </c:pt>
                <c:pt idx="46063">
                  <c:v>0</c:v>
                </c:pt>
                <c:pt idx="46064">
                  <c:v>0</c:v>
                </c:pt>
                <c:pt idx="46065">
                  <c:v>0</c:v>
                </c:pt>
                <c:pt idx="46066">
                  <c:v>0</c:v>
                </c:pt>
                <c:pt idx="46067">
                  <c:v>0</c:v>
                </c:pt>
                <c:pt idx="46068">
                  <c:v>0</c:v>
                </c:pt>
                <c:pt idx="46069">
                  <c:v>0</c:v>
                </c:pt>
                <c:pt idx="46070">
                  <c:v>0</c:v>
                </c:pt>
                <c:pt idx="46071">
                  <c:v>0</c:v>
                </c:pt>
                <c:pt idx="46072">
                  <c:v>0</c:v>
                </c:pt>
                <c:pt idx="46073">
                  <c:v>0</c:v>
                </c:pt>
                <c:pt idx="46074">
                  <c:v>0</c:v>
                </c:pt>
                <c:pt idx="46075">
                  <c:v>0</c:v>
                </c:pt>
                <c:pt idx="46076">
                  <c:v>0</c:v>
                </c:pt>
                <c:pt idx="46077">
                  <c:v>0</c:v>
                </c:pt>
                <c:pt idx="46078">
                  <c:v>0</c:v>
                </c:pt>
                <c:pt idx="46079">
                  <c:v>0</c:v>
                </c:pt>
                <c:pt idx="46080">
                  <c:v>0</c:v>
                </c:pt>
                <c:pt idx="46081">
                  <c:v>0</c:v>
                </c:pt>
                <c:pt idx="46082">
                  <c:v>0</c:v>
                </c:pt>
                <c:pt idx="46083">
                  <c:v>0</c:v>
                </c:pt>
                <c:pt idx="46084">
                  <c:v>0</c:v>
                </c:pt>
                <c:pt idx="46085">
                  <c:v>0</c:v>
                </c:pt>
                <c:pt idx="46086">
                  <c:v>0</c:v>
                </c:pt>
                <c:pt idx="46087">
                  <c:v>0</c:v>
                </c:pt>
                <c:pt idx="46088">
                  <c:v>0</c:v>
                </c:pt>
                <c:pt idx="46089">
                  <c:v>0</c:v>
                </c:pt>
                <c:pt idx="46090">
                  <c:v>0</c:v>
                </c:pt>
                <c:pt idx="46091">
                  <c:v>0</c:v>
                </c:pt>
                <c:pt idx="46092">
                  <c:v>0</c:v>
                </c:pt>
                <c:pt idx="46093">
                  <c:v>0</c:v>
                </c:pt>
                <c:pt idx="46094">
                  <c:v>0</c:v>
                </c:pt>
                <c:pt idx="46095">
                  <c:v>0</c:v>
                </c:pt>
                <c:pt idx="46096">
                  <c:v>0</c:v>
                </c:pt>
                <c:pt idx="46097">
                  <c:v>0</c:v>
                </c:pt>
                <c:pt idx="46098">
                  <c:v>0</c:v>
                </c:pt>
                <c:pt idx="46099">
                  <c:v>0</c:v>
                </c:pt>
                <c:pt idx="46100">
                  <c:v>0</c:v>
                </c:pt>
                <c:pt idx="46101">
                  <c:v>0</c:v>
                </c:pt>
                <c:pt idx="46102">
                  <c:v>0</c:v>
                </c:pt>
                <c:pt idx="46103">
                  <c:v>0</c:v>
                </c:pt>
                <c:pt idx="46104">
                  <c:v>0</c:v>
                </c:pt>
                <c:pt idx="46105">
                  <c:v>0</c:v>
                </c:pt>
                <c:pt idx="46106">
                  <c:v>0</c:v>
                </c:pt>
                <c:pt idx="46107">
                  <c:v>0</c:v>
                </c:pt>
                <c:pt idx="46108">
                  <c:v>0</c:v>
                </c:pt>
                <c:pt idx="46109">
                  <c:v>0</c:v>
                </c:pt>
                <c:pt idx="46110">
                  <c:v>0</c:v>
                </c:pt>
                <c:pt idx="46111">
                  <c:v>0</c:v>
                </c:pt>
                <c:pt idx="46112">
                  <c:v>0</c:v>
                </c:pt>
                <c:pt idx="46113">
                  <c:v>0</c:v>
                </c:pt>
                <c:pt idx="46114">
                  <c:v>0</c:v>
                </c:pt>
                <c:pt idx="46115">
                  <c:v>0</c:v>
                </c:pt>
                <c:pt idx="46116">
                  <c:v>0</c:v>
                </c:pt>
                <c:pt idx="46117">
                  <c:v>0</c:v>
                </c:pt>
                <c:pt idx="46118">
                  <c:v>0</c:v>
                </c:pt>
                <c:pt idx="46119">
                  <c:v>0</c:v>
                </c:pt>
                <c:pt idx="46120">
                  <c:v>0</c:v>
                </c:pt>
                <c:pt idx="46121">
                  <c:v>0</c:v>
                </c:pt>
                <c:pt idx="46122">
                  <c:v>0</c:v>
                </c:pt>
                <c:pt idx="46123">
                  <c:v>0</c:v>
                </c:pt>
                <c:pt idx="46124">
                  <c:v>0</c:v>
                </c:pt>
                <c:pt idx="46125">
                  <c:v>0</c:v>
                </c:pt>
                <c:pt idx="46126">
                  <c:v>0</c:v>
                </c:pt>
                <c:pt idx="46127">
                  <c:v>0</c:v>
                </c:pt>
                <c:pt idx="46128">
                  <c:v>0</c:v>
                </c:pt>
                <c:pt idx="46129">
                  <c:v>0</c:v>
                </c:pt>
                <c:pt idx="46130">
                  <c:v>0</c:v>
                </c:pt>
                <c:pt idx="46131">
                  <c:v>0</c:v>
                </c:pt>
                <c:pt idx="46132">
                  <c:v>0</c:v>
                </c:pt>
                <c:pt idx="46133">
                  <c:v>0</c:v>
                </c:pt>
                <c:pt idx="46134">
                  <c:v>0</c:v>
                </c:pt>
                <c:pt idx="46135">
                  <c:v>0</c:v>
                </c:pt>
                <c:pt idx="46136">
                  <c:v>0</c:v>
                </c:pt>
                <c:pt idx="46137">
                  <c:v>0</c:v>
                </c:pt>
                <c:pt idx="46138">
                  <c:v>0</c:v>
                </c:pt>
                <c:pt idx="46139">
                  <c:v>0</c:v>
                </c:pt>
                <c:pt idx="46140">
                  <c:v>0</c:v>
                </c:pt>
                <c:pt idx="46141">
                  <c:v>0</c:v>
                </c:pt>
                <c:pt idx="46142">
                  <c:v>0</c:v>
                </c:pt>
                <c:pt idx="46143">
                  <c:v>0</c:v>
                </c:pt>
                <c:pt idx="46144">
                  <c:v>0</c:v>
                </c:pt>
                <c:pt idx="46145">
                  <c:v>0</c:v>
                </c:pt>
                <c:pt idx="46146">
                  <c:v>0</c:v>
                </c:pt>
                <c:pt idx="46147">
                  <c:v>0</c:v>
                </c:pt>
                <c:pt idx="46148">
                  <c:v>0</c:v>
                </c:pt>
                <c:pt idx="46149">
                  <c:v>0</c:v>
                </c:pt>
                <c:pt idx="46150">
                  <c:v>0</c:v>
                </c:pt>
                <c:pt idx="46151">
                  <c:v>0</c:v>
                </c:pt>
                <c:pt idx="46152">
                  <c:v>0</c:v>
                </c:pt>
                <c:pt idx="46153">
                  <c:v>0</c:v>
                </c:pt>
                <c:pt idx="46154">
                  <c:v>0</c:v>
                </c:pt>
                <c:pt idx="46155">
                  <c:v>0</c:v>
                </c:pt>
                <c:pt idx="46156">
                  <c:v>0</c:v>
                </c:pt>
                <c:pt idx="46157">
                  <c:v>0</c:v>
                </c:pt>
                <c:pt idx="46158">
                  <c:v>0</c:v>
                </c:pt>
                <c:pt idx="46159">
                  <c:v>0</c:v>
                </c:pt>
                <c:pt idx="46160">
                  <c:v>0</c:v>
                </c:pt>
                <c:pt idx="46161">
                  <c:v>0</c:v>
                </c:pt>
                <c:pt idx="46162">
                  <c:v>0</c:v>
                </c:pt>
                <c:pt idx="46163">
                  <c:v>0</c:v>
                </c:pt>
                <c:pt idx="46164">
                  <c:v>0</c:v>
                </c:pt>
                <c:pt idx="46165">
                  <c:v>0</c:v>
                </c:pt>
                <c:pt idx="46166">
                  <c:v>0</c:v>
                </c:pt>
                <c:pt idx="46167">
                  <c:v>0</c:v>
                </c:pt>
                <c:pt idx="46168">
                  <c:v>0</c:v>
                </c:pt>
                <c:pt idx="46169">
                  <c:v>0</c:v>
                </c:pt>
                <c:pt idx="46170">
                  <c:v>0</c:v>
                </c:pt>
                <c:pt idx="46171">
                  <c:v>0</c:v>
                </c:pt>
                <c:pt idx="46172">
                  <c:v>0</c:v>
                </c:pt>
                <c:pt idx="46173">
                  <c:v>0</c:v>
                </c:pt>
                <c:pt idx="46174">
                  <c:v>0</c:v>
                </c:pt>
                <c:pt idx="46175">
                  <c:v>0</c:v>
                </c:pt>
                <c:pt idx="46176">
                  <c:v>0</c:v>
                </c:pt>
                <c:pt idx="46177">
                  <c:v>0</c:v>
                </c:pt>
                <c:pt idx="46178">
                  <c:v>0</c:v>
                </c:pt>
                <c:pt idx="46179">
                  <c:v>0</c:v>
                </c:pt>
                <c:pt idx="46180">
                  <c:v>0</c:v>
                </c:pt>
                <c:pt idx="46181">
                  <c:v>0</c:v>
                </c:pt>
                <c:pt idx="46182">
                  <c:v>0</c:v>
                </c:pt>
                <c:pt idx="46183">
                  <c:v>0</c:v>
                </c:pt>
                <c:pt idx="46184">
                  <c:v>0</c:v>
                </c:pt>
                <c:pt idx="46185">
                  <c:v>0</c:v>
                </c:pt>
                <c:pt idx="46186">
                  <c:v>0</c:v>
                </c:pt>
                <c:pt idx="46187">
                  <c:v>0</c:v>
                </c:pt>
                <c:pt idx="46188">
                  <c:v>0</c:v>
                </c:pt>
                <c:pt idx="46189">
                  <c:v>0</c:v>
                </c:pt>
                <c:pt idx="46190">
                  <c:v>0</c:v>
                </c:pt>
                <c:pt idx="46191">
                  <c:v>0</c:v>
                </c:pt>
                <c:pt idx="46192">
                  <c:v>0</c:v>
                </c:pt>
                <c:pt idx="46193">
                  <c:v>0</c:v>
                </c:pt>
                <c:pt idx="46194">
                  <c:v>0</c:v>
                </c:pt>
                <c:pt idx="46195">
                  <c:v>0</c:v>
                </c:pt>
                <c:pt idx="46196">
                  <c:v>0</c:v>
                </c:pt>
                <c:pt idx="46197">
                  <c:v>0</c:v>
                </c:pt>
                <c:pt idx="46198">
                  <c:v>0</c:v>
                </c:pt>
                <c:pt idx="46199">
                  <c:v>0</c:v>
                </c:pt>
                <c:pt idx="46200">
                  <c:v>0</c:v>
                </c:pt>
                <c:pt idx="46201">
                  <c:v>0</c:v>
                </c:pt>
                <c:pt idx="46202">
                  <c:v>0</c:v>
                </c:pt>
                <c:pt idx="46203">
                  <c:v>0</c:v>
                </c:pt>
                <c:pt idx="46204">
                  <c:v>0</c:v>
                </c:pt>
                <c:pt idx="46205">
                  <c:v>0</c:v>
                </c:pt>
                <c:pt idx="46206">
                  <c:v>0</c:v>
                </c:pt>
                <c:pt idx="46207">
                  <c:v>0</c:v>
                </c:pt>
                <c:pt idx="46208">
                  <c:v>0</c:v>
                </c:pt>
                <c:pt idx="46209">
                  <c:v>0</c:v>
                </c:pt>
                <c:pt idx="46210">
                  <c:v>0</c:v>
                </c:pt>
                <c:pt idx="46211">
                  <c:v>0</c:v>
                </c:pt>
                <c:pt idx="46212">
                  <c:v>0</c:v>
                </c:pt>
                <c:pt idx="46213">
                  <c:v>0</c:v>
                </c:pt>
                <c:pt idx="46214">
                  <c:v>0</c:v>
                </c:pt>
                <c:pt idx="46215">
                  <c:v>0</c:v>
                </c:pt>
                <c:pt idx="46216">
                  <c:v>0</c:v>
                </c:pt>
                <c:pt idx="46217">
                  <c:v>0</c:v>
                </c:pt>
                <c:pt idx="46218">
                  <c:v>0</c:v>
                </c:pt>
                <c:pt idx="46219">
                  <c:v>0</c:v>
                </c:pt>
                <c:pt idx="46220">
                  <c:v>0</c:v>
                </c:pt>
                <c:pt idx="46221">
                  <c:v>0</c:v>
                </c:pt>
                <c:pt idx="46222">
                  <c:v>0</c:v>
                </c:pt>
                <c:pt idx="46223">
                  <c:v>0</c:v>
                </c:pt>
                <c:pt idx="46224">
                  <c:v>0</c:v>
                </c:pt>
                <c:pt idx="46225">
                  <c:v>0</c:v>
                </c:pt>
                <c:pt idx="46226">
                  <c:v>0</c:v>
                </c:pt>
                <c:pt idx="46227">
                  <c:v>0</c:v>
                </c:pt>
                <c:pt idx="46228">
                  <c:v>0</c:v>
                </c:pt>
                <c:pt idx="46229">
                  <c:v>0</c:v>
                </c:pt>
                <c:pt idx="46230">
                  <c:v>0</c:v>
                </c:pt>
                <c:pt idx="46231">
                  <c:v>0</c:v>
                </c:pt>
                <c:pt idx="46232">
                  <c:v>0</c:v>
                </c:pt>
                <c:pt idx="46233">
                  <c:v>0</c:v>
                </c:pt>
                <c:pt idx="46234">
                  <c:v>0</c:v>
                </c:pt>
                <c:pt idx="46235">
                  <c:v>0</c:v>
                </c:pt>
                <c:pt idx="46236">
                  <c:v>0</c:v>
                </c:pt>
                <c:pt idx="46237">
                  <c:v>0</c:v>
                </c:pt>
                <c:pt idx="46238">
                  <c:v>0</c:v>
                </c:pt>
                <c:pt idx="46239">
                  <c:v>0</c:v>
                </c:pt>
                <c:pt idx="46240">
                  <c:v>0</c:v>
                </c:pt>
                <c:pt idx="46241">
                  <c:v>0</c:v>
                </c:pt>
                <c:pt idx="46242">
                  <c:v>0</c:v>
                </c:pt>
                <c:pt idx="46243">
                  <c:v>0</c:v>
                </c:pt>
                <c:pt idx="46244">
                  <c:v>0</c:v>
                </c:pt>
                <c:pt idx="46245">
                  <c:v>0</c:v>
                </c:pt>
                <c:pt idx="46246">
                  <c:v>0</c:v>
                </c:pt>
                <c:pt idx="46247">
                  <c:v>0</c:v>
                </c:pt>
                <c:pt idx="46248">
                  <c:v>0</c:v>
                </c:pt>
                <c:pt idx="46249">
                  <c:v>0</c:v>
                </c:pt>
                <c:pt idx="46250">
                  <c:v>0</c:v>
                </c:pt>
                <c:pt idx="46251">
                  <c:v>0</c:v>
                </c:pt>
                <c:pt idx="46252">
                  <c:v>0</c:v>
                </c:pt>
                <c:pt idx="46253">
                  <c:v>0</c:v>
                </c:pt>
                <c:pt idx="46254">
                  <c:v>0</c:v>
                </c:pt>
                <c:pt idx="46255">
                  <c:v>0</c:v>
                </c:pt>
                <c:pt idx="46256">
                  <c:v>0</c:v>
                </c:pt>
                <c:pt idx="46257">
                  <c:v>0</c:v>
                </c:pt>
                <c:pt idx="46258">
                  <c:v>0</c:v>
                </c:pt>
                <c:pt idx="46259">
                  <c:v>0</c:v>
                </c:pt>
                <c:pt idx="46260">
                  <c:v>0</c:v>
                </c:pt>
                <c:pt idx="46261">
                  <c:v>0</c:v>
                </c:pt>
                <c:pt idx="46262">
                  <c:v>0</c:v>
                </c:pt>
                <c:pt idx="46263">
                  <c:v>0</c:v>
                </c:pt>
                <c:pt idx="46264">
                  <c:v>0</c:v>
                </c:pt>
                <c:pt idx="46265">
                  <c:v>0</c:v>
                </c:pt>
                <c:pt idx="46266">
                  <c:v>0</c:v>
                </c:pt>
                <c:pt idx="46267">
                  <c:v>0</c:v>
                </c:pt>
                <c:pt idx="46268">
                  <c:v>0</c:v>
                </c:pt>
                <c:pt idx="46269">
                  <c:v>0</c:v>
                </c:pt>
                <c:pt idx="46270">
                  <c:v>0</c:v>
                </c:pt>
                <c:pt idx="46271">
                  <c:v>0</c:v>
                </c:pt>
                <c:pt idx="46272">
                  <c:v>0</c:v>
                </c:pt>
                <c:pt idx="46273">
                  <c:v>0</c:v>
                </c:pt>
                <c:pt idx="46274">
                  <c:v>0</c:v>
                </c:pt>
                <c:pt idx="46275">
                  <c:v>0</c:v>
                </c:pt>
                <c:pt idx="46276">
                  <c:v>0</c:v>
                </c:pt>
                <c:pt idx="46277">
                  <c:v>0</c:v>
                </c:pt>
                <c:pt idx="46278">
                  <c:v>0</c:v>
                </c:pt>
                <c:pt idx="46279">
                  <c:v>0</c:v>
                </c:pt>
                <c:pt idx="46280">
                  <c:v>0</c:v>
                </c:pt>
                <c:pt idx="46281">
                  <c:v>0</c:v>
                </c:pt>
                <c:pt idx="46282">
                  <c:v>0</c:v>
                </c:pt>
                <c:pt idx="46283">
                  <c:v>0</c:v>
                </c:pt>
                <c:pt idx="46284">
                  <c:v>0</c:v>
                </c:pt>
                <c:pt idx="46285">
                  <c:v>0</c:v>
                </c:pt>
                <c:pt idx="46286">
                  <c:v>0</c:v>
                </c:pt>
                <c:pt idx="46287">
                  <c:v>0</c:v>
                </c:pt>
                <c:pt idx="46288">
                  <c:v>0</c:v>
                </c:pt>
                <c:pt idx="46289">
                  <c:v>0</c:v>
                </c:pt>
                <c:pt idx="46290">
                  <c:v>0</c:v>
                </c:pt>
                <c:pt idx="46291">
                  <c:v>0</c:v>
                </c:pt>
                <c:pt idx="46292">
                  <c:v>0</c:v>
                </c:pt>
                <c:pt idx="46293">
                  <c:v>0</c:v>
                </c:pt>
                <c:pt idx="46294">
                  <c:v>0</c:v>
                </c:pt>
                <c:pt idx="46295">
                  <c:v>0</c:v>
                </c:pt>
                <c:pt idx="46296">
                  <c:v>0</c:v>
                </c:pt>
                <c:pt idx="46297">
                  <c:v>0</c:v>
                </c:pt>
                <c:pt idx="46298">
                  <c:v>0</c:v>
                </c:pt>
                <c:pt idx="46299">
                  <c:v>0</c:v>
                </c:pt>
                <c:pt idx="46300">
                  <c:v>0</c:v>
                </c:pt>
                <c:pt idx="46301">
                  <c:v>0</c:v>
                </c:pt>
                <c:pt idx="46302">
                  <c:v>0</c:v>
                </c:pt>
                <c:pt idx="46303">
                  <c:v>0</c:v>
                </c:pt>
                <c:pt idx="46304">
                  <c:v>0</c:v>
                </c:pt>
                <c:pt idx="46305">
                  <c:v>0</c:v>
                </c:pt>
                <c:pt idx="46306">
                  <c:v>0</c:v>
                </c:pt>
                <c:pt idx="46307">
                  <c:v>0</c:v>
                </c:pt>
                <c:pt idx="46308">
                  <c:v>0</c:v>
                </c:pt>
                <c:pt idx="46309">
                  <c:v>0</c:v>
                </c:pt>
                <c:pt idx="46310">
                  <c:v>0</c:v>
                </c:pt>
                <c:pt idx="46311">
                  <c:v>0</c:v>
                </c:pt>
                <c:pt idx="46312">
                  <c:v>0</c:v>
                </c:pt>
                <c:pt idx="46313">
                  <c:v>0</c:v>
                </c:pt>
                <c:pt idx="46314">
                  <c:v>0</c:v>
                </c:pt>
                <c:pt idx="46315">
                  <c:v>0</c:v>
                </c:pt>
                <c:pt idx="46316">
                  <c:v>0</c:v>
                </c:pt>
                <c:pt idx="46317">
                  <c:v>0</c:v>
                </c:pt>
                <c:pt idx="46318">
                  <c:v>0</c:v>
                </c:pt>
                <c:pt idx="46319">
                  <c:v>0</c:v>
                </c:pt>
                <c:pt idx="46320">
                  <c:v>0</c:v>
                </c:pt>
                <c:pt idx="46321">
                  <c:v>0</c:v>
                </c:pt>
                <c:pt idx="46322">
                  <c:v>0</c:v>
                </c:pt>
                <c:pt idx="46323">
                  <c:v>0</c:v>
                </c:pt>
                <c:pt idx="46324">
                  <c:v>0</c:v>
                </c:pt>
                <c:pt idx="46325">
                  <c:v>0</c:v>
                </c:pt>
                <c:pt idx="46326">
                  <c:v>0</c:v>
                </c:pt>
                <c:pt idx="46327">
                  <c:v>0</c:v>
                </c:pt>
                <c:pt idx="46328">
                  <c:v>0</c:v>
                </c:pt>
                <c:pt idx="46329">
                  <c:v>0</c:v>
                </c:pt>
                <c:pt idx="46330">
                  <c:v>0</c:v>
                </c:pt>
                <c:pt idx="46331">
                  <c:v>0</c:v>
                </c:pt>
                <c:pt idx="46332">
                  <c:v>0</c:v>
                </c:pt>
                <c:pt idx="46333">
                  <c:v>0</c:v>
                </c:pt>
                <c:pt idx="46334">
                  <c:v>0</c:v>
                </c:pt>
                <c:pt idx="46335">
                  <c:v>0</c:v>
                </c:pt>
                <c:pt idx="46336">
                  <c:v>0</c:v>
                </c:pt>
                <c:pt idx="46337">
                  <c:v>0</c:v>
                </c:pt>
                <c:pt idx="46338">
                  <c:v>0</c:v>
                </c:pt>
                <c:pt idx="46339">
                  <c:v>0</c:v>
                </c:pt>
                <c:pt idx="46340">
                  <c:v>0</c:v>
                </c:pt>
                <c:pt idx="46341">
                  <c:v>0</c:v>
                </c:pt>
                <c:pt idx="46342">
                  <c:v>0</c:v>
                </c:pt>
                <c:pt idx="46343">
                  <c:v>0</c:v>
                </c:pt>
                <c:pt idx="46344">
                  <c:v>0</c:v>
                </c:pt>
                <c:pt idx="46345">
                  <c:v>0</c:v>
                </c:pt>
                <c:pt idx="46346">
                  <c:v>0</c:v>
                </c:pt>
                <c:pt idx="46347">
                  <c:v>0</c:v>
                </c:pt>
                <c:pt idx="46348">
                  <c:v>0</c:v>
                </c:pt>
                <c:pt idx="46349">
                  <c:v>0</c:v>
                </c:pt>
                <c:pt idx="46350">
                  <c:v>0</c:v>
                </c:pt>
                <c:pt idx="46351">
                  <c:v>0</c:v>
                </c:pt>
                <c:pt idx="46352">
                  <c:v>0</c:v>
                </c:pt>
                <c:pt idx="46353">
                  <c:v>0</c:v>
                </c:pt>
                <c:pt idx="46354">
                  <c:v>0</c:v>
                </c:pt>
                <c:pt idx="46355">
                  <c:v>0</c:v>
                </c:pt>
                <c:pt idx="46356">
                  <c:v>0</c:v>
                </c:pt>
                <c:pt idx="46357">
                  <c:v>0</c:v>
                </c:pt>
                <c:pt idx="46358">
                  <c:v>0</c:v>
                </c:pt>
                <c:pt idx="46359">
                  <c:v>0</c:v>
                </c:pt>
                <c:pt idx="46360">
                  <c:v>0</c:v>
                </c:pt>
                <c:pt idx="46361">
                  <c:v>0</c:v>
                </c:pt>
                <c:pt idx="46362">
                  <c:v>0</c:v>
                </c:pt>
                <c:pt idx="46363">
                  <c:v>0</c:v>
                </c:pt>
                <c:pt idx="46364">
                  <c:v>0</c:v>
                </c:pt>
                <c:pt idx="46365">
                  <c:v>0</c:v>
                </c:pt>
                <c:pt idx="46366">
                  <c:v>0</c:v>
                </c:pt>
                <c:pt idx="46367">
                  <c:v>0</c:v>
                </c:pt>
                <c:pt idx="46368">
                  <c:v>0</c:v>
                </c:pt>
                <c:pt idx="46369">
                  <c:v>0</c:v>
                </c:pt>
                <c:pt idx="46370">
                  <c:v>0</c:v>
                </c:pt>
                <c:pt idx="46371">
                  <c:v>0</c:v>
                </c:pt>
                <c:pt idx="46372">
                  <c:v>0</c:v>
                </c:pt>
                <c:pt idx="46373">
                  <c:v>0</c:v>
                </c:pt>
                <c:pt idx="46374">
                  <c:v>0</c:v>
                </c:pt>
                <c:pt idx="46375">
                  <c:v>0</c:v>
                </c:pt>
                <c:pt idx="46376">
                  <c:v>0</c:v>
                </c:pt>
                <c:pt idx="46377">
                  <c:v>0</c:v>
                </c:pt>
                <c:pt idx="46378">
                  <c:v>0</c:v>
                </c:pt>
                <c:pt idx="46379">
                  <c:v>0</c:v>
                </c:pt>
                <c:pt idx="46380">
                  <c:v>0</c:v>
                </c:pt>
                <c:pt idx="46381">
                  <c:v>0</c:v>
                </c:pt>
                <c:pt idx="46382">
                  <c:v>0</c:v>
                </c:pt>
                <c:pt idx="46383">
                  <c:v>0</c:v>
                </c:pt>
                <c:pt idx="46384">
                  <c:v>0</c:v>
                </c:pt>
                <c:pt idx="46385">
                  <c:v>0</c:v>
                </c:pt>
                <c:pt idx="46386">
                  <c:v>0</c:v>
                </c:pt>
                <c:pt idx="46387">
                  <c:v>0</c:v>
                </c:pt>
                <c:pt idx="46388">
                  <c:v>0</c:v>
                </c:pt>
                <c:pt idx="46389">
                  <c:v>0</c:v>
                </c:pt>
                <c:pt idx="46390">
                  <c:v>0</c:v>
                </c:pt>
                <c:pt idx="46391">
                  <c:v>0</c:v>
                </c:pt>
                <c:pt idx="46392">
                  <c:v>0</c:v>
                </c:pt>
                <c:pt idx="46393">
                  <c:v>0</c:v>
                </c:pt>
                <c:pt idx="46394">
                  <c:v>0</c:v>
                </c:pt>
                <c:pt idx="46395">
                  <c:v>0</c:v>
                </c:pt>
                <c:pt idx="46396">
                  <c:v>0</c:v>
                </c:pt>
                <c:pt idx="46397">
                  <c:v>0</c:v>
                </c:pt>
                <c:pt idx="46398">
                  <c:v>0</c:v>
                </c:pt>
                <c:pt idx="46399">
                  <c:v>0</c:v>
                </c:pt>
                <c:pt idx="46400">
                  <c:v>0</c:v>
                </c:pt>
                <c:pt idx="46401">
                  <c:v>0</c:v>
                </c:pt>
                <c:pt idx="46402">
                  <c:v>0</c:v>
                </c:pt>
                <c:pt idx="46403">
                  <c:v>0</c:v>
                </c:pt>
                <c:pt idx="46404">
                  <c:v>0</c:v>
                </c:pt>
                <c:pt idx="46405">
                  <c:v>0</c:v>
                </c:pt>
                <c:pt idx="46406">
                  <c:v>0</c:v>
                </c:pt>
                <c:pt idx="46407">
                  <c:v>0</c:v>
                </c:pt>
                <c:pt idx="46408">
                  <c:v>0</c:v>
                </c:pt>
                <c:pt idx="46409">
                  <c:v>0</c:v>
                </c:pt>
                <c:pt idx="46410">
                  <c:v>0</c:v>
                </c:pt>
                <c:pt idx="46411">
                  <c:v>0</c:v>
                </c:pt>
                <c:pt idx="46412">
                  <c:v>0</c:v>
                </c:pt>
                <c:pt idx="46413">
                  <c:v>0</c:v>
                </c:pt>
                <c:pt idx="46414">
                  <c:v>0</c:v>
                </c:pt>
                <c:pt idx="46415">
                  <c:v>0</c:v>
                </c:pt>
                <c:pt idx="46416">
                  <c:v>0</c:v>
                </c:pt>
                <c:pt idx="46417">
                  <c:v>0</c:v>
                </c:pt>
                <c:pt idx="46418">
                  <c:v>0</c:v>
                </c:pt>
                <c:pt idx="46419">
                  <c:v>0</c:v>
                </c:pt>
                <c:pt idx="46420">
                  <c:v>0</c:v>
                </c:pt>
                <c:pt idx="46421">
                  <c:v>0</c:v>
                </c:pt>
                <c:pt idx="46422">
                  <c:v>0</c:v>
                </c:pt>
                <c:pt idx="46423">
                  <c:v>0</c:v>
                </c:pt>
                <c:pt idx="46424">
                  <c:v>0</c:v>
                </c:pt>
                <c:pt idx="46425">
                  <c:v>0</c:v>
                </c:pt>
                <c:pt idx="46426">
                  <c:v>0</c:v>
                </c:pt>
                <c:pt idx="46427">
                  <c:v>0</c:v>
                </c:pt>
                <c:pt idx="46428">
                  <c:v>0</c:v>
                </c:pt>
                <c:pt idx="46429">
                  <c:v>0</c:v>
                </c:pt>
                <c:pt idx="46430">
                  <c:v>0</c:v>
                </c:pt>
                <c:pt idx="46431">
                  <c:v>0</c:v>
                </c:pt>
                <c:pt idx="46432">
                  <c:v>0</c:v>
                </c:pt>
                <c:pt idx="46433">
                  <c:v>0</c:v>
                </c:pt>
                <c:pt idx="46434">
                  <c:v>0</c:v>
                </c:pt>
                <c:pt idx="46435">
                  <c:v>0</c:v>
                </c:pt>
                <c:pt idx="46436">
                  <c:v>0</c:v>
                </c:pt>
                <c:pt idx="46437">
                  <c:v>0</c:v>
                </c:pt>
                <c:pt idx="46438">
                  <c:v>0</c:v>
                </c:pt>
                <c:pt idx="46439">
                  <c:v>0</c:v>
                </c:pt>
                <c:pt idx="46440">
                  <c:v>0</c:v>
                </c:pt>
                <c:pt idx="46441">
                  <c:v>0</c:v>
                </c:pt>
                <c:pt idx="46442">
                  <c:v>0</c:v>
                </c:pt>
                <c:pt idx="46443">
                  <c:v>0</c:v>
                </c:pt>
                <c:pt idx="46444">
                  <c:v>0</c:v>
                </c:pt>
                <c:pt idx="46445">
                  <c:v>0</c:v>
                </c:pt>
                <c:pt idx="46446">
                  <c:v>0</c:v>
                </c:pt>
                <c:pt idx="46447">
                  <c:v>0</c:v>
                </c:pt>
                <c:pt idx="46448">
                  <c:v>0</c:v>
                </c:pt>
                <c:pt idx="46449">
                  <c:v>0</c:v>
                </c:pt>
                <c:pt idx="46450">
                  <c:v>0</c:v>
                </c:pt>
                <c:pt idx="46451">
                  <c:v>0</c:v>
                </c:pt>
                <c:pt idx="46452">
                  <c:v>0</c:v>
                </c:pt>
                <c:pt idx="46453">
                  <c:v>0</c:v>
                </c:pt>
                <c:pt idx="46454">
                  <c:v>0</c:v>
                </c:pt>
                <c:pt idx="46455">
                  <c:v>0</c:v>
                </c:pt>
                <c:pt idx="46456">
                  <c:v>0</c:v>
                </c:pt>
                <c:pt idx="46457">
                  <c:v>0</c:v>
                </c:pt>
                <c:pt idx="46458">
                  <c:v>0</c:v>
                </c:pt>
                <c:pt idx="46459">
                  <c:v>0</c:v>
                </c:pt>
                <c:pt idx="46460">
                  <c:v>0</c:v>
                </c:pt>
                <c:pt idx="46461">
                  <c:v>0</c:v>
                </c:pt>
                <c:pt idx="46462">
                  <c:v>0</c:v>
                </c:pt>
                <c:pt idx="46463">
                  <c:v>0</c:v>
                </c:pt>
                <c:pt idx="46464">
                  <c:v>0</c:v>
                </c:pt>
                <c:pt idx="46465">
                  <c:v>0</c:v>
                </c:pt>
                <c:pt idx="46466">
                  <c:v>0</c:v>
                </c:pt>
                <c:pt idx="46467">
                  <c:v>0</c:v>
                </c:pt>
                <c:pt idx="46468">
                  <c:v>0</c:v>
                </c:pt>
                <c:pt idx="46469">
                  <c:v>0</c:v>
                </c:pt>
                <c:pt idx="46470">
                  <c:v>0</c:v>
                </c:pt>
                <c:pt idx="46471">
                  <c:v>0</c:v>
                </c:pt>
                <c:pt idx="46472">
                  <c:v>0</c:v>
                </c:pt>
                <c:pt idx="46473">
                  <c:v>0</c:v>
                </c:pt>
                <c:pt idx="46474">
                  <c:v>0</c:v>
                </c:pt>
                <c:pt idx="46475">
                  <c:v>0</c:v>
                </c:pt>
                <c:pt idx="46476">
                  <c:v>0</c:v>
                </c:pt>
                <c:pt idx="46477">
                  <c:v>0</c:v>
                </c:pt>
                <c:pt idx="46478">
                  <c:v>0</c:v>
                </c:pt>
                <c:pt idx="46479">
                  <c:v>0</c:v>
                </c:pt>
                <c:pt idx="46480">
                  <c:v>0</c:v>
                </c:pt>
                <c:pt idx="46481">
                  <c:v>0</c:v>
                </c:pt>
                <c:pt idx="46482">
                  <c:v>0</c:v>
                </c:pt>
                <c:pt idx="46483">
                  <c:v>0</c:v>
                </c:pt>
                <c:pt idx="46484">
                  <c:v>0</c:v>
                </c:pt>
                <c:pt idx="46485">
                  <c:v>0</c:v>
                </c:pt>
                <c:pt idx="46486">
                  <c:v>0</c:v>
                </c:pt>
                <c:pt idx="46487">
                  <c:v>0</c:v>
                </c:pt>
                <c:pt idx="46488">
                  <c:v>0</c:v>
                </c:pt>
                <c:pt idx="46489">
                  <c:v>0</c:v>
                </c:pt>
                <c:pt idx="46490">
                  <c:v>0</c:v>
                </c:pt>
                <c:pt idx="46491">
                  <c:v>0</c:v>
                </c:pt>
                <c:pt idx="46492">
                  <c:v>0</c:v>
                </c:pt>
                <c:pt idx="46493">
                  <c:v>0</c:v>
                </c:pt>
                <c:pt idx="46494">
                  <c:v>0</c:v>
                </c:pt>
                <c:pt idx="46495">
                  <c:v>0</c:v>
                </c:pt>
                <c:pt idx="46496">
                  <c:v>0</c:v>
                </c:pt>
                <c:pt idx="46497">
                  <c:v>0</c:v>
                </c:pt>
                <c:pt idx="46498">
                  <c:v>0</c:v>
                </c:pt>
                <c:pt idx="46499">
                  <c:v>0</c:v>
                </c:pt>
                <c:pt idx="46500">
                  <c:v>0</c:v>
                </c:pt>
                <c:pt idx="46501">
                  <c:v>0</c:v>
                </c:pt>
                <c:pt idx="46502">
                  <c:v>0</c:v>
                </c:pt>
                <c:pt idx="46503">
                  <c:v>0</c:v>
                </c:pt>
                <c:pt idx="46504">
                  <c:v>0</c:v>
                </c:pt>
                <c:pt idx="46505">
                  <c:v>0</c:v>
                </c:pt>
                <c:pt idx="46506">
                  <c:v>0</c:v>
                </c:pt>
                <c:pt idx="46507">
                  <c:v>0</c:v>
                </c:pt>
                <c:pt idx="46508">
                  <c:v>0</c:v>
                </c:pt>
                <c:pt idx="46509">
                  <c:v>0</c:v>
                </c:pt>
                <c:pt idx="46510">
                  <c:v>0</c:v>
                </c:pt>
                <c:pt idx="46511">
                  <c:v>0</c:v>
                </c:pt>
                <c:pt idx="46512">
                  <c:v>0</c:v>
                </c:pt>
                <c:pt idx="46513">
                  <c:v>0</c:v>
                </c:pt>
                <c:pt idx="46514">
                  <c:v>0</c:v>
                </c:pt>
                <c:pt idx="46515">
                  <c:v>0</c:v>
                </c:pt>
                <c:pt idx="46516">
                  <c:v>0</c:v>
                </c:pt>
                <c:pt idx="46517">
                  <c:v>0</c:v>
                </c:pt>
                <c:pt idx="46518">
                  <c:v>0</c:v>
                </c:pt>
                <c:pt idx="46519">
                  <c:v>0</c:v>
                </c:pt>
                <c:pt idx="46520">
                  <c:v>0</c:v>
                </c:pt>
                <c:pt idx="46521">
                  <c:v>0</c:v>
                </c:pt>
                <c:pt idx="46522">
                  <c:v>0</c:v>
                </c:pt>
                <c:pt idx="46523">
                  <c:v>0</c:v>
                </c:pt>
                <c:pt idx="46524">
                  <c:v>0</c:v>
                </c:pt>
                <c:pt idx="46525">
                  <c:v>0</c:v>
                </c:pt>
                <c:pt idx="46526">
                  <c:v>0</c:v>
                </c:pt>
                <c:pt idx="46527">
                  <c:v>0</c:v>
                </c:pt>
                <c:pt idx="46528">
                  <c:v>0</c:v>
                </c:pt>
                <c:pt idx="46529">
                  <c:v>0</c:v>
                </c:pt>
                <c:pt idx="46530">
                  <c:v>0</c:v>
                </c:pt>
                <c:pt idx="46531">
                  <c:v>0</c:v>
                </c:pt>
                <c:pt idx="46532">
                  <c:v>0</c:v>
                </c:pt>
                <c:pt idx="46533">
                  <c:v>0</c:v>
                </c:pt>
                <c:pt idx="46534">
                  <c:v>0</c:v>
                </c:pt>
                <c:pt idx="46535">
                  <c:v>0</c:v>
                </c:pt>
                <c:pt idx="46536">
                  <c:v>0</c:v>
                </c:pt>
                <c:pt idx="46537">
                  <c:v>0</c:v>
                </c:pt>
                <c:pt idx="46538">
                  <c:v>0</c:v>
                </c:pt>
                <c:pt idx="46539">
                  <c:v>0</c:v>
                </c:pt>
                <c:pt idx="46540">
                  <c:v>0</c:v>
                </c:pt>
                <c:pt idx="46541">
                  <c:v>0</c:v>
                </c:pt>
                <c:pt idx="46542">
                  <c:v>0</c:v>
                </c:pt>
                <c:pt idx="46543">
                  <c:v>0</c:v>
                </c:pt>
                <c:pt idx="46544">
                  <c:v>0</c:v>
                </c:pt>
                <c:pt idx="46545">
                  <c:v>0</c:v>
                </c:pt>
                <c:pt idx="46546">
                  <c:v>0</c:v>
                </c:pt>
                <c:pt idx="46547">
                  <c:v>0</c:v>
                </c:pt>
                <c:pt idx="46548">
                  <c:v>0</c:v>
                </c:pt>
                <c:pt idx="46549">
                  <c:v>0</c:v>
                </c:pt>
                <c:pt idx="46550">
                  <c:v>0</c:v>
                </c:pt>
                <c:pt idx="46551">
                  <c:v>0</c:v>
                </c:pt>
                <c:pt idx="46552">
                  <c:v>0</c:v>
                </c:pt>
                <c:pt idx="46553">
                  <c:v>0</c:v>
                </c:pt>
                <c:pt idx="46554">
                  <c:v>0</c:v>
                </c:pt>
                <c:pt idx="46555">
                  <c:v>0</c:v>
                </c:pt>
                <c:pt idx="46556">
                  <c:v>0</c:v>
                </c:pt>
                <c:pt idx="46557">
                  <c:v>0</c:v>
                </c:pt>
                <c:pt idx="46558">
                  <c:v>0</c:v>
                </c:pt>
                <c:pt idx="46559">
                  <c:v>0</c:v>
                </c:pt>
                <c:pt idx="46560">
                  <c:v>0</c:v>
                </c:pt>
                <c:pt idx="46561">
                  <c:v>0</c:v>
                </c:pt>
                <c:pt idx="46562">
                  <c:v>0</c:v>
                </c:pt>
                <c:pt idx="46563">
                  <c:v>0</c:v>
                </c:pt>
                <c:pt idx="46564">
                  <c:v>0</c:v>
                </c:pt>
                <c:pt idx="46565">
                  <c:v>0</c:v>
                </c:pt>
                <c:pt idx="46566">
                  <c:v>0</c:v>
                </c:pt>
                <c:pt idx="46567">
                  <c:v>0</c:v>
                </c:pt>
                <c:pt idx="46568">
                  <c:v>0</c:v>
                </c:pt>
                <c:pt idx="46569">
                  <c:v>0</c:v>
                </c:pt>
                <c:pt idx="46570">
                  <c:v>0</c:v>
                </c:pt>
                <c:pt idx="46571">
                  <c:v>0</c:v>
                </c:pt>
                <c:pt idx="46572">
                  <c:v>0</c:v>
                </c:pt>
                <c:pt idx="46573">
                  <c:v>0</c:v>
                </c:pt>
                <c:pt idx="46574">
                  <c:v>0</c:v>
                </c:pt>
                <c:pt idx="46575">
                  <c:v>0</c:v>
                </c:pt>
                <c:pt idx="46576">
                  <c:v>0</c:v>
                </c:pt>
                <c:pt idx="46577">
                  <c:v>0</c:v>
                </c:pt>
                <c:pt idx="46578">
                  <c:v>0</c:v>
                </c:pt>
                <c:pt idx="46579">
                  <c:v>0</c:v>
                </c:pt>
                <c:pt idx="46580">
                  <c:v>0</c:v>
                </c:pt>
                <c:pt idx="46581">
                  <c:v>0</c:v>
                </c:pt>
                <c:pt idx="46582">
                  <c:v>0</c:v>
                </c:pt>
                <c:pt idx="46583">
                  <c:v>0</c:v>
                </c:pt>
                <c:pt idx="46584">
                  <c:v>0</c:v>
                </c:pt>
                <c:pt idx="46585">
                  <c:v>0</c:v>
                </c:pt>
                <c:pt idx="46586">
                  <c:v>0</c:v>
                </c:pt>
                <c:pt idx="46587">
                  <c:v>0</c:v>
                </c:pt>
                <c:pt idx="46588">
                  <c:v>0</c:v>
                </c:pt>
                <c:pt idx="46589">
                  <c:v>0</c:v>
                </c:pt>
                <c:pt idx="46590">
                  <c:v>0</c:v>
                </c:pt>
                <c:pt idx="46591">
                  <c:v>0</c:v>
                </c:pt>
                <c:pt idx="46592">
                  <c:v>0</c:v>
                </c:pt>
                <c:pt idx="46593">
                  <c:v>0</c:v>
                </c:pt>
                <c:pt idx="46594">
                  <c:v>0</c:v>
                </c:pt>
                <c:pt idx="46595">
                  <c:v>0</c:v>
                </c:pt>
                <c:pt idx="46596">
                  <c:v>0</c:v>
                </c:pt>
                <c:pt idx="46597">
                  <c:v>0</c:v>
                </c:pt>
                <c:pt idx="46598">
                  <c:v>0</c:v>
                </c:pt>
                <c:pt idx="46599">
                  <c:v>0</c:v>
                </c:pt>
                <c:pt idx="46600">
                  <c:v>0</c:v>
                </c:pt>
                <c:pt idx="46601">
                  <c:v>0</c:v>
                </c:pt>
                <c:pt idx="46602">
                  <c:v>0</c:v>
                </c:pt>
                <c:pt idx="46603">
                  <c:v>0</c:v>
                </c:pt>
                <c:pt idx="46604">
                  <c:v>0</c:v>
                </c:pt>
                <c:pt idx="46605">
                  <c:v>0</c:v>
                </c:pt>
                <c:pt idx="46606">
                  <c:v>0</c:v>
                </c:pt>
                <c:pt idx="46607">
                  <c:v>0</c:v>
                </c:pt>
                <c:pt idx="46608">
                  <c:v>0</c:v>
                </c:pt>
                <c:pt idx="46609">
                  <c:v>0</c:v>
                </c:pt>
                <c:pt idx="46610">
                  <c:v>0</c:v>
                </c:pt>
                <c:pt idx="46611">
                  <c:v>0</c:v>
                </c:pt>
                <c:pt idx="46612">
                  <c:v>0</c:v>
                </c:pt>
                <c:pt idx="46613">
                  <c:v>0</c:v>
                </c:pt>
                <c:pt idx="46614">
                  <c:v>0</c:v>
                </c:pt>
                <c:pt idx="46615">
                  <c:v>0</c:v>
                </c:pt>
                <c:pt idx="46616">
                  <c:v>0</c:v>
                </c:pt>
                <c:pt idx="46617">
                  <c:v>0</c:v>
                </c:pt>
                <c:pt idx="46618">
                  <c:v>0</c:v>
                </c:pt>
                <c:pt idx="46619">
                  <c:v>0</c:v>
                </c:pt>
                <c:pt idx="46620">
                  <c:v>0</c:v>
                </c:pt>
                <c:pt idx="46621">
                  <c:v>0</c:v>
                </c:pt>
                <c:pt idx="46622">
                  <c:v>0</c:v>
                </c:pt>
                <c:pt idx="46623">
                  <c:v>0</c:v>
                </c:pt>
                <c:pt idx="46624">
                  <c:v>0</c:v>
                </c:pt>
                <c:pt idx="46625">
                  <c:v>0</c:v>
                </c:pt>
                <c:pt idx="46626">
                  <c:v>0</c:v>
                </c:pt>
                <c:pt idx="46627">
                  <c:v>0</c:v>
                </c:pt>
                <c:pt idx="46628">
                  <c:v>0</c:v>
                </c:pt>
                <c:pt idx="46629">
                  <c:v>0</c:v>
                </c:pt>
                <c:pt idx="46630">
                  <c:v>0</c:v>
                </c:pt>
                <c:pt idx="46631">
                  <c:v>0</c:v>
                </c:pt>
                <c:pt idx="46632">
                  <c:v>0</c:v>
                </c:pt>
                <c:pt idx="46633">
                  <c:v>0</c:v>
                </c:pt>
                <c:pt idx="46634">
                  <c:v>0</c:v>
                </c:pt>
                <c:pt idx="46635">
                  <c:v>0</c:v>
                </c:pt>
                <c:pt idx="46636">
                  <c:v>0</c:v>
                </c:pt>
                <c:pt idx="46637">
                  <c:v>0</c:v>
                </c:pt>
                <c:pt idx="46638">
                  <c:v>0</c:v>
                </c:pt>
                <c:pt idx="46639">
                  <c:v>0</c:v>
                </c:pt>
                <c:pt idx="46640">
                  <c:v>0</c:v>
                </c:pt>
                <c:pt idx="46641">
                  <c:v>0</c:v>
                </c:pt>
                <c:pt idx="46642">
                  <c:v>0</c:v>
                </c:pt>
                <c:pt idx="46643">
                  <c:v>0</c:v>
                </c:pt>
                <c:pt idx="46644">
                  <c:v>0</c:v>
                </c:pt>
                <c:pt idx="46645">
                  <c:v>0</c:v>
                </c:pt>
                <c:pt idx="46646">
                  <c:v>0</c:v>
                </c:pt>
                <c:pt idx="46647">
                  <c:v>0</c:v>
                </c:pt>
                <c:pt idx="46648">
                  <c:v>0</c:v>
                </c:pt>
                <c:pt idx="46649">
                  <c:v>0</c:v>
                </c:pt>
                <c:pt idx="46650">
                  <c:v>0</c:v>
                </c:pt>
                <c:pt idx="46651">
                  <c:v>0</c:v>
                </c:pt>
                <c:pt idx="46652">
                  <c:v>0</c:v>
                </c:pt>
                <c:pt idx="46653">
                  <c:v>0</c:v>
                </c:pt>
                <c:pt idx="46654">
                  <c:v>0</c:v>
                </c:pt>
                <c:pt idx="46655">
                  <c:v>0</c:v>
                </c:pt>
                <c:pt idx="46656">
                  <c:v>0</c:v>
                </c:pt>
                <c:pt idx="46657">
                  <c:v>0</c:v>
                </c:pt>
                <c:pt idx="46658">
                  <c:v>0</c:v>
                </c:pt>
                <c:pt idx="46659">
                  <c:v>0</c:v>
                </c:pt>
                <c:pt idx="46660">
                  <c:v>0</c:v>
                </c:pt>
                <c:pt idx="46661">
                  <c:v>0</c:v>
                </c:pt>
                <c:pt idx="46662">
                  <c:v>0</c:v>
                </c:pt>
                <c:pt idx="46663">
                  <c:v>0</c:v>
                </c:pt>
                <c:pt idx="46664">
                  <c:v>0</c:v>
                </c:pt>
                <c:pt idx="46665">
                  <c:v>0</c:v>
                </c:pt>
                <c:pt idx="46666">
                  <c:v>0</c:v>
                </c:pt>
                <c:pt idx="46667">
                  <c:v>0</c:v>
                </c:pt>
                <c:pt idx="46668">
                  <c:v>0</c:v>
                </c:pt>
                <c:pt idx="46669">
                  <c:v>0</c:v>
                </c:pt>
                <c:pt idx="46670">
                  <c:v>0</c:v>
                </c:pt>
                <c:pt idx="46671">
                  <c:v>0</c:v>
                </c:pt>
                <c:pt idx="46672">
                  <c:v>0</c:v>
                </c:pt>
                <c:pt idx="46673">
                  <c:v>0</c:v>
                </c:pt>
                <c:pt idx="46674">
                  <c:v>0</c:v>
                </c:pt>
                <c:pt idx="46675">
                  <c:v>0</c:v>
                </c:pt>
                <c:pt idx="46676">
                  <c:v>0</c:v>
                </c:pt>
                <c:pt idx="46677">
                  <c:v>0</c:v>
                </c:pt>
                <c:pt idx="46678">
                  <c:v>0</c:v>
                </c:pt>
                <c:pt idx="46679">
                  <c:v>0</c:v>
                </c:pt>
                <c:pt idx="46680">
                  <c:v>0</c:v>
                </c:pt>
                <c:pt idx="46681">
                  <c:v>0</c:v>
                </c:pt>
                <c:pt idx="46682">
                  <c:v>0</c:v>
                </c:pt>
                <c:pt idx="46683">
                  <c:v>0</c:v>
                </c:pt>
                <c:pt idx="46684">
                  <c:v>0</c:v>
                </c:pt>
                <c:pt idx="46685">
                  <c:v>0</c:v>
                </c:pt>
                <c:pt idx="46686">
                  <c:v>0</c:v>
                </c:pt>
                <c:pt idx="46687">
                  <c:v>0</c:v>
                </c:pt>
                <c:pt idx="46688">
                  <c:v>0</c:v>
                </c:pt>
                <c:pt idx="46689">
                  <c:v>0</c:v>
                </c:pt>
                <c:pt idx="46690">
                  <c:v>0</c:v>
                </c:pt>
                <c:pt idx="46691">
                  <c:v>0</c:v>
                </c:pt>
                <c:pt idx="46692">
                  <c:v>0</c:v>
                </c:pt>
                <c:pt idx="46693">
                  <c:v>0</c:v>
                </c:pt>
                <c:pt idx="46694">
                  <c:v>0</c:v>
                </c:pt>
                <c:pt idx="46695">
                  <c:v>0</c:v>
                </c:pt>
                <c:pt idx="46696">
                  <c:v>0</c:v>
                </c:pt>
                <c:pt idx="46697">
                  <c:v>0</c:v>
                </c:pt>
                <c:pt idx="46698">
                  <c:v>0</c:v>
                </c:pt>
                <c:pt idx="46699">
                  <c:v>0</c:v>
                </c:pt>
                <c:pt idx="46700">
                  <c:v>0</c:v>
                </c:pt>
                <c:pt idx="46701">
                  <c:v>0</c:v>
                </c:pt>
                <c:pt idx="46702">
                  <c:v>0</c:v>
                </c:pt>
                <c:pt idx="46703">
                  <c:v>0</c:v>
                </c:pt>
                <c:pt idx="46704">
                  <c:v>0</c:v>
                </c:pt>
                <c:pt idx="46705">
                  <c:v>0</c:v>
                </c:pt>
                <c:pt idx="46706">
                  <c:v>0</c:v>
                </c:pt>
                <c:pt idx="46707">
                  <c:v>0</c:v>
                </c:pt>
                <c:pt idx="46708">
                  <c:v>0</c:v>
                </c:pt>
                <c:pt idx="46709">
                  <c:v>0</c:v>
                </c:pt>
                <c:pt idx="46710">
                  <c:v>0</c:v>
                </c:pt>
                <c:pt idx="46711">
                  <c:v>0</c:v>
                </c:pt>
                <c:pt idx="46712">
                  <c:v>0</c:v>
                </c:pt>
                <c:pt idx="46713">
                  <c:v>0</c:v>
                </c:pt>
                <c:pt idx="46714">
                  <c:v>0</c:v>
                </c:pt>
                <c:pt idx="46715">
                  <c:v>0</c:v>
                </c:pt>
                <c:pt idx="46716">
                  <c:v>0</c:v>
                </c:pt>
                <c:pt idx="46717">
                  <c:v>0</c:v>
                </c:pt>
                <c:pt idx="46718">
                  <c:v>0</c:v>
                </c:pt>
                <c:pt idx="46719">
                  <c:v>0</c:v>
                </c:pt>
                <c:pt idx="46720">
                  <c:v>0</c:v>
                </c:pt>
                <c:pt idx="46721">
                  <c:v>0</c:v>
                </c:pt>
                <c:pt idx="46722">
                  <c:v>0</c:v>
                </c:pt>
                <c:pt idx="46723">
                  <c:v>0</c:v>
                </c:pt>
                <c:pt idx="46724">
                  <c:v>0</c:v>
                </c:pt>
                <c:pt idx="46725">
                  <c:v>0</c:v>
                </c:pt>
                <c:pt idx="46726">
                  <c:v>0</c:v>
                </c:pt>
                <c:pt idx="46727">
                  <c:v>0</c:v>
                </c:pt>
                <c:pt idx="46728">
                  <c:v>0</c:v>
                </c:pt>
                <c:pt idx="46729">
                  <c:v>0</c:v>
                </c:pt>
                <c:pt idx="46730">
                  <c:v>0</c:v>
                </c:pt>
                <c:pt idx="46731">
                  <c:v>0</c:v>
                </c:pt>
                <c:pt idx="46732">
                  <c:v>0</c:v>
                </c:pt>
                <c:pt idx="46733">
                  <c:v>0</c:v>
                </c:pt>
                <c:pt idx="46734">
                  <c:v>0</c:v>
                </c:pt>
                <c:pt idx="46735">
                  <c:v>0</c:v>
                </c:pt>
                <c:pt idx="46736">
                  <c:v>0</c:v>
                </c:pt>
                <c:pt idx="46737">
                  <c:v>0</c:v>
                </c:pt>
                <c:pt idx="46738">
                  <c:v>0</c:v>
                </c:pt>
                <c:pt idx="46739">
                  <c:v>0</c:v>
                </c:pt>
                <c:pt idx="46740">
                  <c:v>0</c:v>
                </c:pt>
                <c:pt idx="46741">
                  <c:v>0</c:v>
                </c:pt>
                <c:pt idx="46742">
                  <c:v>0</c:v>
                </c:pt>
                <c:pt idx="46743">
                  <c:v>0</c:v>
                </c:pt>
                <c:pt idx="46744">
                  <c:v>0</c:v>
                </c:pt>
                <c:pt idx="46745">
                  <c:v>0</c:v>
                </c:pt>
                <c:pt idx="46746">
                  <c:v>0</c:v>
                </c:pt>
                <c:pt idx="46747">
                  <c:v>0</c:v>
                </c:pt>
                <c:pt idx="46748">
                  <c:v>0</c:v>
                </c:pt>
                <c:pt idx="46749">
                  <c:v>0</c:v>
                </c:pt>
                <c:pt idx="46750">
                  <c:v>0</c:v>
                </c:pt>
                <c:pt idx="46751">
                  <c:v>0</c:v>
                </c:pt>
                <c:pt idx="46752">
                  <c:v>0</c:v>
                </c:pt>
                <c:pt idx="46753">
                  <c:v>0</c:v>
                </c:pt>
                <c:pt idx="46754">
                  <c:v>0</c:v>
                </c:pt>
                <c:pt idx="46755">
                  <c:v>0</c:v>
                </c:pt>
                <c:pt idx="46756">
                  <c:v>0</c:v>
                </c:pt>
                <c:pt idx="46757">
                  <c:v>0</c:v>
                </c:pt>
                <c:pt idx="46758">
                  <c:v>0</c:v>
                </c:pt>
                <c:pt idx="46759">
                  <c:v>0</c:v>
                </c:pt>
                <c:pt idx="46760">
                  <c:v>0</c:v>
                </c:pt>
                <c:pt idx="46761">
                  <c:v>0</c:v>
                </c:pt>
                <c:pt idx="46762">
                  <c:v>0</c:v>
                </c:pt>
                <c:pt idx="46763">
                  <c:v>0</c:v>
                </c:pt>
                <c:pt idx="46764">
                  <c:v>0</c:v>
                </c:pt>
                <c:pt idx="46765">
                  <c:v>0</c:v>
                </c:pt>
                <c:pt idx="46766">
                  <c:v>0</c:v>
                </c:pt>
                <c:pt idx="46767">
                  <c:v>0</c:v>
                </c:pt>
                <c:pt idx="46768">
                  <c:v>0</c:v>
                </c:pt>
                <c:pt idx="46769">
                  <c:v>0</c:v>
                </c:pt>
                <c:pt idx="46770">
                  <c:v>0</c:v>
                </c:pt>
                <c:pt idx="46771">
                  <c:v>0</c:v>
                </c:pt>
                <c:pt idx="46772">
                  <c:v>0</c:v>
                </c:pt>
                <c:pt idx="46773">
                  <c:v>0</c:v>
                </c:pt>
                <c:pt idx="46774">
                  <c:v>0</c:v>
                </c:pt>
                <c:pt idx="46775">
                  <c:v>0</c:v>
                </c:pt>
                <c:pt idx="46776">
                  <c:v>0</c:v>
                </c:pt>
                <c:pt idx="46777">
                  <c:v>0</c:v>
                </c:pt>
                <c:pt idx="46778">
                  <c:v>0</c:v>
                </c:pt>
                <c:pt idx="46779">
                  <c:v>0</c:v>
                </c:pt>
                <c:pt idx="46780">
                  <c:v>0</c:v>
                </c:pt>
                <c:pt idx="46781">
                  <c:v>0</c:v>
                </c:pt>
                <c:pt idx="46782">
                  <c:v>0</c:v>
                </c:pt>
                <c:pt idx="46783">
                  <c:v>0</c:v>
                </c:pt>
                <c:pt idx="46784">
                  <c:v>0</c:v>
                </c:pt>
                <c:pt idx="46785">
                  <c:v>0</c:v>
                </c:pt>
                <c:pt idx="46786">
                  <c:v>0</c:v>
                </c:pt>
                <c:pt idx="46787">
                  <c:v>0</c:v>
                </c:pt>
                <c:pt idx="46788">
                  <c:v>0</c:v>
                </c:pt>
                <c:pt idx="46789">
                  <c:v>0</c:v>
                </c:pt>
                <c:pt idx="46790">
                  <c:v>0</c:v>
                </c:pt>
                <c:pt idx="46791">
                  <c:v>0</c:v>
                </c:pt>
                <c:pt idx="46792">
                  <c:v>0</c:v>
                </c:pt>
                <c:pt idx="46793">
                  <c:v>0</c:v>
                </c:pt>
                <c:pt idx="46794">
                  <c:v>0</c:v>
                </c:pt>
                <c:pt idx="46795">
                  <c:v>0</c:v>
                </c:pt>
                <c:pt idx="46796">
                  <c:v>0</c:v>
                </c:pt>
                <c:pt idx="46797">
                  <c:v>0</c:v>
                </c:pt>
                <c:pt idx="46798">
                  <c:v>0</c:v>
                </c:pt>
                <c:pt idx="46799">
                  <c:v>0</c:v>
                </c:pt>
                <c:pt idx="46800">
                  <c:v>0</c:v>
                </c:pt>
                <c:pt idx="46801">
                  <c:v>0</c:v>
                </c:pt>
                <c:pt idx="46802">
                  <c:v>0</c:v>
                </c:pt>
                <c:pt idx="46803">
                  <c:v>0</c:v>
                </c:pt>
                <c:pt idx="46804">
                  <c:v>0</c:v>
                </c:pt>
                <c:pt idx="46805">
                  <c:v>0</c:v>
                </c:pt>
                <c:pt idx="46806">
                  <c:v>0</c:v>
                </c:pt>
                <c:pt idx="46807">
                  <c:v>0</c:v>
                </c:pt>
                <c:pt idx="46808">
                  <c:v>0</c:v>
                </c:pt>
                <c:pt idx="46809">
                  <c:v>0</c:v>
                </c:pt>
                <c:pt idx="46810">
                  <c:v>0</c:v>
                </c:pt>
                <c:pt idx="46811">
                  <c:v>0</c:v>
                </c:pt>
                <c:pt idx="46812">
                  <c:v>0</c:v>
                </c:pt>
                <c:pt idx="46813">
                  <c:v>0</c:v>
                </c:pt>
                <c:pt idx="46814">
                  <c:v>0</c:v>
                </c:pt>
                <c:pt idx="46815">
                  <c:v>0</c:v>
                </c:pt>
                <c:pt idx="46816">
                  <c:v>0</c:v>
                </c:pt>
                <c:pt idx="46817">
                  <c:v>0</c:v>
                </c:pt>
                <c:pt idx="46818">
                  <c:v>0</c:v>
                </c:pt>
                <c:pt idx="46819">
                  <c:v>0</c:v>
                </c:pt>
                <c:pt idx="46820">
                  <c:v>0</c:v>
                </c:pt>
                <c:pt idx="46821">
                  <c:v>0</c:v>
                </c:pt>
                <c:pt idx="46822">
                  <c:v>0</c:v>
                </c:pt>
                <c:pt idx="46823">
                  <c:v>0</c:v>
                </c:pt>
                <c:pt idx="46824">
                  <c:v>0</c:v>
                </c:pt>
                <c:pt idx="46825">
                  <c:v>0</c:v>
                </c:pt>
                <c:pt idx="46826">
                  <c:v>0</c:v>
                </c:pt>
                <c:pt idx="46827">
                  <c:v>0</c:v>
                </c:pt>
                <c:pt idx="46828">
                  <c:v>0</c:v>
                </c:pt>
                <c:pt idx="46829">
                  <c:v>0</c:v>
                </c:pt>
                <c:pt idx="46830">
                  <c:v>0</c:v>
                </c:pt>
                <c:pt idx="46831">
                  <c:v>0</c:v>
                </c:pt>
                <c:pt idx="46832">
                  <c:v>0</c:v>
                </c:pt>
                <c:pt idx="46833">
                  <c:v>0</c:v>
                </c:pt>
                <c:pt idx="46834">
                  <c:v>0</c:v>
                </c:pt>
                <c:pt idx="46835">
                  <c:v>0</c:v>
                </c:pt>
                <c:pt idx="46836">
                  <c:v>0</c:v>
                </c:pt>
                <c:pt idx="46837">
                  <c:v>0</c:v>
                </c:pt>
                <c:pt idx="46838">
                  <c:v>0</c:v>
                </c:pt>
                <c:pt idx="46839">
                  <c:v>0</c:v>
                </c:pt>
                <c:pt idx="46840">
                  <c:v>0</c:v>
                </c:pt>
                <c:pt idx="46841">
                  <c:v>0</c:v>
                </c:pt>
                <c:pt idx="46842">
                  <c:v>0</c:v>
                </c:pt>
                <c:pt idx="46843">
                  <c:v>0</c:v>
                </c:pt>
                <c:pt idx="46844">
                  <c:v>0</c:v>
                </c:pt>
                <c:pt idx="46845">
                  <c:v>0</c:v>
                </c:pt>
                <c:pt idx="46846">
                  <c:v>0</c:v>
                </c:pt>
                <c:pt idx="46847">
                  <c:v>0</c:v>
                </c:pt>
                <c:pt idx="46848">
                  <c:v>0</c:v>
                </c:pt>
                <c:pt idx="46849">
                  <c:v>0</c:v>
                </c:pt>
                <c:pt idx="46850">
                  <c:v>0</c:v>
                </c:pt>
                <c:pt idx="46851">
                  <c:v>0</c:v>
                </c:pt>
                <c:pt idx="46852">
                  <c:v>0</c:v>
                </c:pt>
                <c:pt idx="46853">
                  <c:v>0</c:v>
                </c:pt>
                <c:pt idx="46854">
                  <c:v>0</c:v>
                </c:pt>
                <c:pt idx="46855">
                  <c:v>0</c:v>
                </c:pt>
                <c:pt idx="46856">
                  <c:v>0</c:v>
                </c:pt>
                <c:pt idx="46857">
                  <c:v>0</c:v>
                </c:pt>
                <c:pt idx="46858">
                  <c:v>0</c:v>
                </c:pt>
                <c:pt idx="46859">
                  <c:v>0</c:v>
                </c:pt>
                <c:pt idx="46860">
                  <c:v>0</c:v>
                </c:pt>
                <c:pt idx="46861">
                  <c:v>0</c:v>
                </c:pt>
                <c:pt idx="46862">
                  <c:v>0</c:v>
                </c:pt>
                <c:pt idx="46863">
                  <c:v>0</c:v>
                </c:pt>
                <c:pt idx="46864">
                  <c:v>0</c:v>
                </c:pt>
                <c:pt idx="46865">
                  <c:v>0</c:v>
                </c:pt>
                <c:pt idx="46866">
                  <c:v>0</c:v>
                </c:pt>
                <c:pt idx="46867">
                  <c:v>0</c:v>
                </c:pt>
                <c:pt idx="46868">
                  <c:v>0</c:v>
                </c:pt>
                <c:pt idx="46869">
                  <c:v>0</c:v>
                </c:pt>
                <c:pt idx="46870">
                  <c:v>0</c:v>
                </c:pt>
                <c:pt idx="46871">
                  <c:v>0</c:v>
                </c:pt>
                <c:pt idx="46872">
                  <c:v>0</c:v>
                </c:pt>
                <c:pt idx="46873">
                  <c:v>0</c:v>
                </c:pt>
                <c:pt idx="46874">
                  <c:v>0</c:v>
                </c:pt>
                <c:pt idx="46875">
                  <c:v>0</c:v>
                </c:pt>
                <c:pt idx="46876">
                  <c:v>0</c:v>
                </c:pt>
                <c:pt idx="46877">
                  <c:v>0</c:v>
                </c:pt>
                <c:pt idx="46878">
                  <c:v>0</c:v>
                </c:pt>
                <c:pt idx="46879">
                  <c:v>0</c:v>
                </c:pt>
                <c:pt idx="46880">
                  <c:v>0</c:v>
                </c:pt>
                <c:pt idx="46881">
                  <c:v>0</c:v>
                </c:pt>
                <c:pt idx="46882">
                  <c:v>0</c:v>
                </c:pt>
                <c:pt idx="46883">
                  <c:v>0</c:v>
                </c:pt>
                <c:pt idx="46884">
                  <c:v>0</c:v>
                </c:pt>
                <c:pt idx="46885">
                  <c:v>0</c:v>
                </c:pt>
                <c:pt idx="46886">
                  <c:v>0</c:v>
                </c:pt>
                <c:pt idx="46887">
                  <c:v>0</c:v>
                </c:pt>
                <c:pt idx="46888">
                  <c:v>0</c:v>
                </c:pt>
                <c:pt idx="46889">
                  <c:v>0</c:v>
                </c:pt>
                <c:pt idx="46890">
                  <c:v>0</c:v>
                </c:pt>
                <c:pt idx="46891">
                  <c:v>0</c:v>
                </c:pt>
                <c:pt idx="46892">
                  <c:v>0</c:v>
                </c:pt>
                <c:pt idx="46893">
                  <c:v>0</c:v>
                </c:pt>
                <c:pt idx="46894">
                  <c:v>0</c:v>
                </c:pt>
                <c:pt idx="46895">
                  <c:v>0</c:v>
                </c:pt>
                <c:pt idx="46896">
                  <c:v>0</c:v>
                </c:pt>
                <c:pt idx="46897">
                  <c:v>0</c:v>
                </c:pt>
                <c:pt idx="46898">
                  <c:v>0</c:v>
                </c:pt>
                <c:pt idx="46899">
                  <c:v>0</c:v>
                </c:pt>
                <c:pt idx="46900">
                  <c:v>0</c:v>
                </c:pt>
                <c:pt idx="46901">
                  <c:v>0</c:v>
                </c:pt>
                <c:pt idx="46902">
                  <c:v>0</c:v>
                </c:pt>
                <c:pt idx="46903">
                  <c:v>0</c:v>
                </c:pt>
                <c:pt idx="46904">
                  <c:v>0</c:v>
                </c:pt>
                <c:pt idx="46905">
                  <c:v>0</c:v>
                </c:pt>
                <c:pt idx="46906">
                  <c:v>0</c:v>
                </c:pt>
                <c:pt idx="46907">
                  <c:v>0</c:v>
                </c:pt>
                <c:pt idx="46908">
                  <c:v>0</c:v>
                </c:pt>
                <c:pt idx="46909">
                  <c:v>0</c:v>
                </c:pt>
                <c:pt idx="46910">
                  <c:v>0</c:v>
                </c:pt>
                <c:pt idx="46911">
                  <c:v>0</c:v>
                </c:pt>
                <c:pt idx="46912">
                  <c:v>0</c:v>
                </c:pt>
                <c:pt idx="46913">
                  <c:v>0</c:v>
                </c:pt>
                <c:pt idx="46914">
                  <c:v>0</c:v>
                </c:pt>
                <c:pt idx="46915">
                  <c:v>0</c:v>
                </c:pt>
                <c:pt idx="46916">
                  <c:v>0</c:v>
                </c:pt>
                <c:pt idx="46917">
                  <c:v>0</c:v>
                </c:pt>
                <c:pt idx="46918">
                  <c:v>0</c:v>
                </c:pt>
                <c:pt idx="46919">
                  <c:v>0</c:v>
                </c:pt>
                <c:pt idx="46920">
                  <c:v>0</c:v>
                </c:pt>
                <c:pt idx="46921">
                  <c:v>0</c:v>
                </c:pt>
                <c:pt idx="46922">
                  <c:v>0</c:v>
                </c:pt>
                <c:pt idx="46923">
                  <c:v>0</c:v>
                </c:pt>
                <c:pt idx="46924">
                  <c:v>0</c:v>
                </c:pt>
                <c:pt idx="46925">
                  <c:v>0</c:v>
                </c:pt>
                <c:pt idx="46926">
                  <c:v>0</c:v>
                </c:pt>
                <c:pt idx="46927">
                  <c:v>0</c:v>
                </c:pt>
                <c:pt idx="46928">
                  <c:v>0</c:v>
                </c:pt>
                <c:pt idx="46929">
                  <c:v>0</c:v>
                </c:pt>
                <c:pt idx="46930">
                  <c:v>0</c:v>
                </c:pt>
                <c:pt idx="46931">
                  <c:v>0</c:v>
                </c:pt>
                <c:pt idx="46932">
                  <c:v>0</c:v>
                </c:pt>
                <c:pt idx="46933">
                  <c:v>0</c:v>
                </c:pt>
                <c:pt idx="46934">
                  <c:v>0</c:v>
                </c:pt>
                <c:pt idx="46935">
                  <c:v>0</c:v>
                </c:pt>
                <c:pt idx="46936">
                  <c:v>0</c:v>
                </c:pt>
                <c:pt idx="46937">
                  <c:v>0</c:v>
                </c:pt>
                <c:pt idx="46938">
                  <c:v>0</c:v>
                </c:pt>
                <c:pt idx="46939">
                  <c:v>0</c:v>
                </c:pt>
                <c:pt idx="46940">
                  <c:v>0</c:v>
                </c:pt>
                <c:pt idx="46941">
                  <c:v>0</c:v>
                </c:pt>
                <c:pt idx="46942">
                  <c:v>0</c:v>
                </c:pt>
                <c:pt idx="46943">
                  <c:v>0</c:v>
                </c:pt>
                <c:pt idx="46944">
                  <c:v>0</c:v>
                </c:pt>
                <c:pt idx="46945">
                  <c:v>0</c:v>
                </c:pt>
                <c:pt idx="46946">
                  <c:v>0</c:v>
                </c:pt>
                <c:pt idx="46947">
                  <c:v>0</c:v>
                </c:pt>
                <c:pt idx="46948">
                  <c:v>0</c:v>
                </c:pt>
                <c:pt idx="46949">
                  <c:v>0</c:v>
                </c:pt>
                <c:pt idx="46950">
                  <c:v>0</c:v>
                </c:pt>
                <c:pt idx="46951">
                  <c:v>0</c:v>
                </c:pt>
                <c:pt idx="46952">
                  <c:v>0</c:v>
                </c:pt>
                <c:pt idx="46953">
                  <c:v>0</c:v>
                </c:pt>
                <c:pt idx="46954">
                  <c:v>0</c:v>
                </c:pt>
                <c:pt idx="46955">
                  <c:v>0</c:v>
                </c:pt>
                <c:pt idx="46956">
                  <c:v>0</c:v>
                </c:pt>
                <c:pt idx="46957">
                  <c:v>0</c:v>
                </c:pt>
                <c:pt idx="46958">
                  <c:v>0</c:v>
                </c:pt>
                <c:pt idx="46959">
                  <c:v>0</c:v>
                </c:pt>
                <c:pt idx="46960">
                  <c:v>0</c:v>
                </c:pt>
                <c:pt idx="46961">
                  <c:v>0</c:v>
                </c:pt>
                <c:pt idx="46962">
                  <c:v>0</c:v>
                </c:pt>
                <c:pt idx="46963">
                  <c:v>0</c:v>
                </c:pt>
                <c:pt idx="46964">
                  <c:v>0</c:v>
                </c:pt>
                <c:pt idx="46965">
                  <c:v>0</c:v>
                </c:pt>
                <c:pt idx="46966">
                  <c:v>0</c:v>
                </c:pt>
                <c:pt idx="46967">
                  <c:v>0</c:v>
                </c:pt>
                <c:pt idx="46968">
                  <c:v>0</c:v>
                </c:pt>
                <c:pt idx="46969">
                  <c:v>0</c:v>
                </c:pt>
                <c:pt idx="46970">
                  <c:v>0</c:v>
                </c:pt>
                <c:pt idx="46971">
                  <c:v>0</c:v>
                </c:pt>
                <c:pt idx="46972">
                  <c:v>0</c:v>
                </c:pt>
                <c:pt idx="46973">
                  <c:v>0</c:v>
                </c:pt>
                <c:pt idx="46974">
                  <c:v>0</c:v>
                </c:pt>
                <c:pt idx="46975">
                  <c:v>0</c:v>
                </c:pt>
                <c:pt idx="46976">
                  <c:v>0</c:v>
                </c:pt>
                <c:pt idx="46977">
                  <c:v>0</c:v>
                </c:pt>
                <c:pt idx="46978">
                  <c:v>0</c:v>
                </c:pt>
                <c:pt idx="46979">
                  <c:v>0</c:v>
                </c:pt>
                <c:pt idx="46980">
                  <c:v>0</c:v>
                </c:pt>
                <c:pt idx="46981">
                  <c:v>0</c:v>
                </c:pt>
                <c:pt idx="46982">
                  <c:v>0</c:v>
                </c:pt>
                <c:pt idx="46983">
                  <c:v>0</c:v>
                </c:pt>
                <c:pt idx="46984">
                  <c:v>0</c:v>
                </c:pt>
                <c:pt idx="46985">
                  <c:v>0</c:v>
                </c:pt>
                <c:pt idx="46986">
                  <c:v>0</c:v>
                </c:pt>
                <c:pt idx="46987">
                  <c:v>0</c:v>
                </c:pt>
                <c:pt idx="46988">
                  <c:v>0</c:v>
                </c:pt>
                <c:pt idx="46989">
                  <c:v>0</c:v>
                </c:pt>
                <c:pt idx="46990">
                  <c:v>0</c:v>
                </c:pt>
                <c:pt idx="46991">
                  <c:v>0</c:v>
                </c:pt>
                <c:pt idx="46992">
                  <c:v>0</c:v>
                </c:pt>
                <c:pt idx="46993">
                  <c:v>0</c:v>
                </c:pt>
                <c:pt idx="46994">
                  <c:v>0</c:v>
                </c:pt>
                <c:pt idx="46995">
                  <c:v>0</c:v>
                </c:pt>
                <c:pt idx="46996">
                  <c:v>0</c:v>
                </c:pt>
                <c:pt idx="46997">
                  <c:v>0</c:v>
                </c:pt>
                <c:pt idx="46998">
                  <c:v>0</c:v>
                </c:pt>
                <c:pt idx="46999">
                  <c:v>0</c:v>
                </c:pt>
                <c:pt idx="47000">
                  <c:v>0</c:v>
                </c:pt>
                <c:pt idx="47001">
                  <c:v>0</c:v>
                </c:pt>
                <c:pt idx="47002">
                  <c:v>0</c:v>
                </c:pt>
                <c:pt idx="47003">
                  <c:v>0</c:v>
                </c:pt>
                <c:pt idx="47004">
                  <c:v>0</c:v>
                </c:pt>
                <c:pt idx="47005">
                  <c:v>0</c:v>
                </c:pt>
                <c:pt idx="47006">
                  <c:v>0</c:v>
                </c:pt>
                <c:pt idx="47007">
                  <c:v>0</c:v>
                </c:pt>
                <c:pt idx="47008">
                  <c:v>0</c:v>
                </c:pt>
                <c:pt idx="47009">
                  <c:v>0</c:v>
                </c:pt>
                <c:pt idx="47010">
                  <c:v>0</c:v>
                </c:pt>
                <c:pt idx="47011">
                  <c:v>0</c:v>
                </c:pt>
                <c:pt idx="47012">
                  <c:v>0</c:v>
                </c:pt>
                <c:pt idx="47013">
                  <c:v>0</c:v>
                </c:pt>
                <c:pt idx="47014">
                  <c:v>0</c:v>
                </c:pt>
                <c:pt idx="47015">
                  <c:v>0</c:v>
                </c:pt>
                <c:pt idx="47016">
                  <c:v>0</c:v>
                </c:pt>
                <c:pt idx="47017">
                  <c:v>0</c:v>
                </c:pt>
                <c:pt idx="47018">
                  <c:v>0</c:v>
                </c:pt>
                <c:pt idx="47019">
                  <c:v>0</c:v>
                </c:pt>
                <c:pt idx="47020">
                  <c:v>0</c:v>
                </c:pt>
                <c:pt idx="47021">
                  <c:v>0</c:v>
                </c:pt>
                <c:pt idx="47022">
                  <c:v>0</c:v>
                </c:pt>
                <c:pt idx="47023">
                  <c:v>0</c:v>
                </c:pt>
                <c:pt idx="47024">
                  <c:v>0</c:v>
                </c:pt>
                <c:pt idx="47025">
                  <c:v>0</c:v>
                </c:pt>
                <c:pt idx="47026">
                  <c:v>0</c:v>
                </c:pt>
                <c:pt idx="47027">
                  <c:v>0</c:v>
                </c:pt>
                <c:pt idx="47028">
                  <c:v>0</c:v>
                </c:pt>
                <c:pt idx="47029">
                  <c:v>0</c:v>
                </c:pt>
                <c:pt idx="47030">
                  <c:v>0</c:v>
                </c:pt>
                <c:pt idx="47031">
                  <c:v>0</c:v>
                </c:pt>
                <c:pt idx="47032">
                  <c:v>0</c:v>
                </c:pt>
                <c:pt idx="47033">
                  <c:v>0</c:v>
                </c:pt>
                <c:pt idx="47034">
                  <c:v>0</c:v>
                </c:pt>
                <c:pt idx="47035">
                  <c:v>0</c:v>
                </c:pt>
                <c:pt idx="47036">
                  <c:v>0</c:v>
                </c:pt>
                <c:pt idx="47037">
                  <c:v>0</c:v>
                </c:pt>
                <c:pt idx="47038">
                  <c:v>0</c:v>
                </c:pt>
                <c:pt idx="47039">
                  <c:v>0</c:v>
                </c:pt>
                <c:pt idx="47040">
                  <c:v>0</c:v>
                </c:pt>
                <c:pt idx="47041">
                  <c:v>0</c:v>
                </c:pt>
                <c:pt idx="47042">
                  <c:v>0</c:v>
                </c:pt>
                <c:pt idx="47043">
                  <c:v>0</c:v>
                </c:pt>
                <c:pt idx="47044">
                  <c:v>0</c:v>
                </c:pt>
                <c:pt idx="47045">
                  <c:v>0</c:v>
                </c:pt>
                <c:pt idx="47046">
                  <c:v>0</c:v>
                </c:pt>
                <c:pt idx="47047">
                  <c:v>0</c:v>
                </c:pt>
                <c:pt idx="47048">
                  <c:v>0</c:v>
                </c:pt>
                <c:pt idx="47049">
                  <c:v>0</c:v>
                </c:pt>
                <c:pt idx="47050">
                  <c:v>0</c:v>
                </c:pt>
                <c:pt idx="47051">
                  <c:v>0</c:v>
                </c:pt>
                <c:pt idx="47052">
                  <c:v>0</c:v>
                </c:pt>
                <c:pt idx="47053">
                  <c:v>0</c:v>
                </c:pt>
                <c:pt idx="47054">
                  <c:v>0</c:v>
                </c:pt>
                <c:pt idx="47055">
                  <c:v>0</c:v>
                </c:pt>
                <c:pt idx="47056">
                  <c:v>0</c:v>
                </c:pt>
                <c:pt idx="47057">
                  <c:v>0</c:v>
                </c:pt>
                <c:pt idx="47058">
                  <c:v>0</c:v>
                </c:pt>
                <c:pt idx="47059">
                  <c:v>0</c:v>
                </c:pt>
                <c:pt idx="47060">
                  <c:v>0</c:v>
                </c:pt>
                <c:pt idx="47061">
                  <c:v>0</c:v>
                </c:pt>
                <c:pt idx="47062">
                  <c:v>0</c:v>
                </c:pt>
                <c:pt idx="47063">
                  <c:v>0</c:v>
                </c:pt>
                <c:pt idx="47064">
                  <c:v>0</c:v>
                </c:pt>
                <c:pt idx="47065">
                  <c:v>0</c:v>
                </c:pt>
                <c:pt idx="47066">
                  <c:v>0</c:v>
                </c:pt>
                <c:pt idx="47067">
                  <c:v>0</c:v>
                </c:pt>
                <c:pt idx="47068">
                  <c:v>0</c:v>
                </c:pt>
                <c:pt idx="47069">
                  <c:v>0</c:v>
                </c:pt>
                <c:pt idx="47070">
                  <c:v>0</c:v>
                </c:pt>
                <c:pt idx="47071">
                  <c:v>0</c:v>
                </c:pt>
                <c:pt idx="47072">
                  <c:v>0</c:v>
                </c:pt>
                <c:pt idx="47073">
                  <c:v>0</c:v>
                </c:pt>
                <c:pt idx="47074">
                  <c:v>0</c:v>
                </c:pt>
                <c:pt idx="47075">
                  <c:v>0</c:v>
                </c:pt>
                <c:pt idx="47076">
                  <c:v>0</c:v>
                </c:pt>
                <c:pt idx="47077">
                  <c:v>0</c:v>
                </c:pt>
                <c:pt idx="47078">
                  <c:v>0</c:v>
                </c:pt>
                <c:pt idx="47079">
                  <c:v>0</c:v>
                </c:pt>
                <c:pt idx="47080">
                  <c:v>0</c:v>
                </c:pt>
                <c:pt idx="47081">
                  <c:v>0</c:v>
                </c:pt>
                <c:pt idx="47082">
                  <c:v>0</c:v>
                </c:pt>
                <c:pt idx="47083">
                  <c:v>0</c:v>
                </c:pt>
                <c:pt idx="47084">
                  <c:v>0</c:v>
                </c:pt>
                <c:pt idx="47085">
                  <c:v>0</c:v>
                </c:pt>
                <c:pt idx="47086">
                  <c:v>0</c:v>
                </c:pt>
                <c:pt idx="47087">
                  <c:v>0</c:v>
                </c:pt>
                <c:pt idx="47088">
                  <c:v>0</c:v>
                </c:pt>
                <c:pt idx="47089">
                  <c:v>0</c:v>
                </c:pt>
                <c:pt idx="47090">
                  <c:v>0</c:v>
                </c:pt>
                <c:pt idx="47091">
                  <c:v>0</c:v>
                </c:pt>
                <c:pt idx="47092">
                  <c:v>0</c:v>
                </c:pt>
                <c:pt idx="47093">
                  <c:v>0</c:v>
                </c:pt>
                <c:pt idx="47094">
                  <c:v>0</c:v>
                </c:pt>
                <c:pt idx="47095">
                  <c:v>0</c:v>
                </c:pt>
                <c:pt idx="47096">
                  <c:v>0</c:v>
                </c:pt>
                <c:pt idx="47097">
                  <c:v>0</c:v>
                </c:pt>
                <c:pt idx="47098">
                  <c:v>0</c:v>
                </c:pt>
                <c:pt idx="47099">
                  <c:v>0</c:v>
                </c:pt>
                <c:pt idx="47100">
                  <c:v>0</c:v>
                </c:pt>
                <c:pt idx="47101">
                  <c:v>0</c:v>
                </c:pt>
                <c:pt idx="47102">
                  <c:v>0</c:v>
                </c:pt>
                <c:pt idx="47103">
                  <c:v>0</c:v>
                </c:pt>
                <c:pt idx="47104">
                  <c:v>0</c:v>
                </c:pt>
                <c:pt idx="47105">
                  <c:v>0</c:v>
                </c:pt>
                <c:pt idx="47106">
                  <c:v>0</c:v>
                </c:pt>
                <c:pt idx="47107">
                  <c:v>0</c:v>
                </c:pt>
                <c:pt idx="47108">
                  <c:v>0</c:v>
                </c:pt>
                <c:pt idx="47109">
                  <c:v>0</c:v>
                </c:pt>
                <c:pt idx="47110">
                  <c:v>0</c:v>
                </c:pt>
                <c:pt idx="47111">
                  <c:v>0</c:v>
                </c:pt>
                <c:pt idx="47112">
                  <c:v>0</c:v>
                </c:pt>
                <c:pt idx="47113">
                  <c:v>0</c:v>
                </c:pt>
                <c:pt idx="47114">
                  <c:v>0</c:v>
                </c:pt>
                <c:pt idx="47115">
                  <c:v>0</c:v>
                </c:pt>
                <c:pt idx="47116">
                  <c:v>0</c:v>
                </c:pt>
                <c:pt idx="47117">
                  <c:v>0</c:v>
                </c:pt>
                <c:pt idx="47118">
                  <c:v>0</c:v>
                </c:pt>
                <c:pt idx="47119">
                  <c:v>0</c:v>
                </c:pt>
                <c:pt idx="47120">
                  <c:v>0</c:v>
                </c:pt>
                <c:pt idx="47121">
                  <c:v>0</c:v>
                </c:pt>
                <c:pt idx="47122">
                  <c:v>0</c:v>
                </c:pt>
                <c:pt idx="47123">
                  <c:v>0</c:v>
                </c:pt>
                <c:pt idx="47124">
                  <c:v>0</c:v>
                </c:pt>
                <c:pt idx="47125">
                  <c:v>0</c:v>
                </c:pt>
                <c:pt idx="47126">
                  <c:v>0</c:v>
                </c:pt>
                <c:pt idx="47127">
                  <c:v>0</c:v>
                </c:pt>
                <c:pt idx="47128">
                  <c:v>0</c:v>
                </c:pt>
                <c:pt idx="47129">
                  <c:v>0</c:v>
                </c:pt>
                <c:pt idx="47130">
                  <c:v>0</c:v>
                </c:pt>
                <c:pt idx="47131">
                  <c:v>0</c:v>
                </c:pt>
                <c:pt idx="47132">
                  <c:v>0</c:v>
                </c:pt>
                <c:pt idx="47133">
                  <c:v>0</c:v>
                </c:pt>
                <c:pt idx="47134">
                  <c:v>0</c:v>
                </c:pt>
                <c:pt idx="47135">
                  <c:v>0</c:v>
                </c:pt>
                <c:pt idx="47136">
                  <c:v>0</c:v>
                </c:pt>
                <c:pt idx="47137">
                  <c:v>0</c:v>
                </c:pt>
                <c:pt idx="47138">
                  <c:v>0</c:v>
                </c:pt>
                <c:pt idx="47139">
                  <c:v>0</c:v>
                </c:pt>
                <c:pt idx="47140">
                  <c:v>0</c:v>
                </c:pt>
                <c:pt idx="47141">
                  <c:v>0</c:v>
                </c:pt>
                <c:pt idx="47142">
                  <c:v>0</c:v>
                </c:pt>
                <c:pt idx="47143">
                  <c:v>0</c:v>
                </c:pt>
                <c:pt idx="47144">
                  <c:v>0</c:v>
                </c:pt>
                <c:pt idx="47145">
                  <c:v>0</c:v>
                </c:pt>
                <c:pt idx="47146">
                  <c:v>0</c:v>
                </c:pt>
                <c:pt idx="47147">
                  <c:v>0</c:v>
                </c:pt>
                <c:pt idx="47148">
                  <c:v>0</c:v>
                </c:pt>
                <c:pt idx="47149">
                  <c:v>0</c:v>
                </c:pt>
                <c:pt idx="47150">
                  <c:v>0</c:v>
                </c:pt>
                <c:pt idx="47151">
                  <c:v>0</c:v>
                </c:pt>
                <c:pt idx="47152">
                  <c:v>0</c:v>
                </c:pt>
                <c:pt idx="47153">
                  <c:v>0</c:v>
                </c:pt>
                <c:pt idx="47154">
                  <c:v>0</c:v>
                </c:pt>
                <c:pt idx="47155">
                  <c:v>0</c:v>
                </c:pt>
                <c:pt idx="47156">
                  <c:v>0</c:v>
                </c:pt>
                <c:pt idx="47157">
                  <c:v>0</c:v>
                </c:pt>
                <c:pt idx="47158">
                  <c:v>0</c:v>
                </c:pt>
                <c:pt idx="47159">
                  <c:v>0</c:v>
                </c:pt>
                <c:pt idx="47160">
                  <c:v>0</c:v>
                </c:pt>
                <c:pt idx="47161">
                  <c:v>0</c:v>
                </c:pt>
                <c:pt idx="47162">
                  <c:v>0</c:v>
                </c:pt>
                <c:pt idx="47163">
                  <c:v>0</c:v>
                </c:pt>
                <c:pt idx="47164">
                  <c:v>0</c:v>
                </c:pt>
                <c:pt idx="47165">
                  <c:v>0</c:v>
                </c:pt>
                <c:pt idx="47166">
                  <c:v>0</c:v>
                </c:pt>
                <c:pt idx="47167">
                  <c:v>0</c:v>
                </c:pt>
                <c:pt idx="47168">
                  <c:v>0</c:v>
                </c:pt>
                <c:pt idx="47169">
                  <c:v>0</c:v>
                </c:pt>
                <c:pt idx="47170">
                  <c:v>0</c:v>
                </c:pt>
                <c:pt idx="47171">
                  <c:v>0</c:v>
                </c:pt>
                <c:pt idx="47172">
                  <c:v>0</c:v>
                </c:pt>
                <c:pt idx="47173">
                  <c:v>0</c:v>
                </c:pt>
                <c:pt idx="47174">
                  <c:v>0</c:v>
                </c:pt>
                <c:pt idx="47175">
                  <c:v>0</c:v>
                </c:pt>
                <c:pt idx="47176">
                  <c:v>0</c:v>
                </c:pt>
                <c:pt idx="47177">
                  <c:v>0</c:v>
                </c:pt>
                <c:pt idx="47178">
                  <c:v>0</c:v>
                </c:pt>
                <c:pt idx="47179">
                  <c:v>0</c:v>
                </c:pt>
                <c:pt idx="47180">
                  <c:v>0</c:v>
                </c:pt>
                <c:pt idx="47181">
                  <c:v>0</c:v>
                </c:pt>
                <c:pt idx="47182">
                  <c:v>0</c:v>
                </c:pt>
                <c:pt idx="47183">
                  <c:v>0</c:v>
                </c:pt>
                <c:pt idx="47184">
                  <c:v>0</c:v>
                </c:pt>
                <c:pt idx="47185">
                  <c:v>0</c:v>
                </c:pt>
                <c:pt idx="47186">
                  <c:v>0</c:v>
                </c:pt>
                <c:pt idx="47187">
                  <c:v>0</c:v>
                </c:pt>
                <c:pt idx="47188">
                  <c:v>0</c:v>
                </c:pt>
                <c:pt idx="47189">
                  <c:v>0</c:v>
                </c:pt>
                <c:pt idx="47190">
                  <c:v>0</c:v>
                </c:pt>
                <c:pt idx="47191">
                  <c:v>0</c:v>
                </c:pt>
                <c:pt idx="47192">
                  <c:v>0</c:v>
                </c:pt>
                <c:pt idx="47193">
                  <c:v>0</c:v>
                </c:pt>
                <c:pt idx="47194">
                  <c:v>0</c:v>
                </c:pt>
                <c:pt idx="47195">
                  <c:v>0</c:v>
                </c:pt>
                <c:pt idx="47196">
                  <c:v>0</c:v>
                </c:pt>
                <c:pt idx="47197">
                  <c:v>0</c:v>
                </c:pt>
                <c:pt idx="47198">
                  <c:v>0</c:v>
                </c:pt>
                <c:pt idx="47199">
                  <c:v>0</c:v>
                </c:pt>
                <c:pt idx="47200">
                  <c:v>0</c:v>
                </c:pt>
                <c:pt idx="47201">
                  <c:v>0</c:v>
                </c:pt>
                <c:pt idx="47202">
                  <c:v>0</c:v>
                </c:pt>
                <c:pt idx="47203">
                  <c:v>0</c:v>
                </c:pt>
                <c:pt idx="47204">
                  <c:v>0</c:v>
                </c:pt>
                <c:pt idx="47205">
                  <c:v>0</c:v>
                </c:pt>
                <c:pt idx="47206">
                  <c:v>0</c:v>
                </c:pt>
                <c:pt idx="47207">
                  <c:v>0</c:v>
                </c:pt>
                <c:pt idx="47208">
                  <c:v>0</c:v>
                </c:pt>
                <c:pt idx="47209">
                  <c:v>0</c:v>
                </c:pt>
                <c:pt idx="47210">
                  <c:v>0</c:v>
                </c:pt>
                <c:pt idx="47211">
                  <c:v>0</c:v>
                </c:pt>
                <c:pt idx="47212">
                  <c:v>0</c:v>
                </c:pt>
                <c:pt idx="47213">
                  <c:v>0</c:v>
                </c:pt>
                <c:pt idx="47214">
                  <c:v>0</c:v>
                </c:pt>
                <c:pt idx="47215">
                  <c:v>0</c:v>
                </c:pt>
                <c:pt idx="47216">
                  <c:v>0</c:v>
                </c:pt>
                <c:pt idx="47217">
                  <c:v>0</c:v>
                </c:pt>
                <c:pt idx="47218">
                  <c:v>0</c:v>
                </c:pt>
                <c:pt idx="47219">
                  <c:v>0</c:v>
                </c:pt>
                <c:pt idx="47220">
                  <c:v>0</c:v>
                </c:pt>
                <c:pt idx="47221">
                  <c:v>0</c:v>
                </c:pt>
                <c:pt idx="47222">
                  <c:v>0</c:v>
                </c:pt>
                <c:pt idx="47223">
                  <c:v>0</c:v>
                </c:pt>
                <c:pt idx="47224">
                  <c:v>0</c:v>
                </c:pt>
                <c:pt idx="47225">
                  <c:v>0</c:v>
                </c:pt>
                <c:pt idx="47226">
                  <c:v>0</c:v>
                </c:pt>
                <c:pt idx="47227">
                  <c:v>0</c:v>
                </c:pt>
                <c:pt idx="47228">
                  <c:v>0</c:v>
                </c:pt>
                <c:pt idx="47229">
                  <c:v>0</c:v>
                </c:pt>
                <c:pt idx="47230">
                  <c:v>0</c:v>
                </c:pt>
                <c:pt idx="47231">
                  <c:v>0</c:v>
                </c:pt>
                <c:pt idx="47232">
                  <c:v>0</c:v>
                </c:pt>
                <c:pt idx="47233">
                  <c:v>0</c:v>
                </c:pt>
                <c:pt idx="47234">
                  <c:v>0</c:v>
                </c:pt>
                <c:pt idx="47235">
                  <c:v>0</c:v>
                </c:pt>
                <c:pt idx="47236">
                  <c:v>0</c:v>
                </c:pt>
                <c:pt idx="47237">
                  <c:v>0</c:v>
                </c:pt>
                <c:pt idx="47238">
                  <c:v>0</c:v>
                </c:pt>
                <c:pt idx="47239">
                  <c:v>0</c:v>
                </c:pt>
                <c:pt idx="47240">
                  <c:v>0</c:v>
                </c:pt>
                <c:pt idx="47241">
                  <c:v>0</c:v>
                </c:pt>
                <c:pt idx="47242">
                  <c:v>0</c:v>
                </c:pt>
                <c:pt idx="47243">
                  <c:v>0</c:v>
                </c:pt>
                <c:pt idx="47244">
                  <c:v>0</c:v>
                </c:pt>
                <c:pt idx="47245">
                  <c:v>0</c:v>
                </c:pt>
                <c:pt idx="47246">
                  <c:v>0</c:v>
                </c:pt>
                <c:pt idx="47247">
                  <c:v>0</c:v>
                </c:pt>
                <c:pt idx="47248">
                  <c:v>0</c:v>
                </c:pt>
                <c:pt idx="47249">
                  <c:v>0</c:v>
                </c:pt>
                <c:pt idx="47250">
                  <c:v>0</c:v>
                </c:pt>
                <c:pt idx="47251">
                  <c:v>0</c:v>
                </c:pt>
                <c:pt idx="47252">
                  <c:v>0</c:v>
                </c:pt>
                <c:pt idx="47253">
                  <c:v>0</c:v>
                </c:pt>
                <c:pt idx="47254">
                  <c:v>0</c:v>
                </c:pt>
                <c:pt idx="47255">
                  <c:v>0</c:v>
                </c:pt>
                <c:pt idx="47256">
                  <c:v>0</c:v>
                </c:pt>
                <c:pt idx="47257">
                  <c:v>0</c:v>
                </c:pt>
                <c:pt idx="47258">
                  <c:v>0</c:v>
                </c:pt>
                <c:pt idx="47259">
                  <c:v>0</c:v>
                </c:pt>
                <c:pt idx="47260">
                  <c:v>0</c:v>
                </c:pt>
                <c:pt idx="47261">
                  <c:v>0</c:v>
                </c:pt>
                <c:pt idx="47262">
                  <c:v>0</c:v>
                </c:pt>
                <c:pt idx="47263">
                  <c:v>0</c:v>
                </c:pt>
                <c:pt idx="47264">
                  <c:v>0</c:v>
                </c:pt>
                <c:pt idx="47265">
                  <c:v>0</c:v>
                </c:pt>
                <c:pt idx="47266">
                  <c:v>0</c:v>
                </c:pt>
                <c:pt idx="47267">
                  <c:v>0</c:v>
                </c:pt>
                <c:pt idx="47268">
                  <c:v>0</c:v>
                </c:pt>
                <c:pt idx="47269">
                  <c:v>0</c:v>
                </c:pt>
                <c:pt idx="47270">
                  <c:v>0</c:v>
                </c:pt>
                <c:pt idx="47271">
                  <c:v>0</c:v>
                </c:pt>
                <c:pt idx="47272">
                  <c:v>0</c:v>
                </c:pt>
                <c:pt idx="47273">
                  <c:v>0</c:v>
                </c:pt>
                <c:pt idx="47274">
                  <c:v>0</c:v>
                </c:pt>
                <c:pt idx="47275">
                  <c:v>0</c:v>
                </c:pt>
                <c:pt idx="47276">
                  <c:v>0</c:v>
                </c:pt>
                <c:pt idx="47277">
                  <c:v>0</c:v>
                </c:pt>
                <c:pt idx="47278">
                  <c:v>0</c:v>
                </c:pt>
                <c:pt idx="47279">
                  <c:v>0</c:v>
                </c:pt>
                <c:pt idx="47280">
                  <c:v>0</c:v>
                </c:pt>
                <c:pt idx="47281">
                  <c:v>0</c:v>
                </c:pt>
                <c:pt idx="47282">
                  <c:v>0</c:v>
                </c:pt>
                <c:pt idx="47283">
                  <c:v>0</c:v>
                </c:pt>
                <c:pt idx="47284">
                  <c:v>0</c:v>
                </c:pt>
                <c:pt idx="47285">
                  <c:v>0</c:v>
                </c:pt>
                <c:pt idx="47286">
                  <c:v>0</c:v>
                </c:pt>
                <c:pt idx="47287">
                  <c:v>0</c:v>
                </c:pt>
                <c:pt idx="47288">
                  <c:v>0</c:v>
                </c:pt>
                <c:pt idx="47289">
                  <c:v>0</c:v>
                </c:pt>
                <c:pt idx="47290">
                  <c:v>0</c:v>
                </c:pt>
                <c:pt idx="47291">
                  <c:v>0</c:v>
                </c:pt>
                <c:pt idx="47292">
                  <c:v>0</c:v>
                </c:pt>
                <c:pt idx="47293">
                  <c:v>0</c:v>
                </c:pt>
                <c:pt idx="47294">
                  <c:v>0</c:v>
                </c:pt>
                <c:pt idx="47295">
                  <c:v>0</c:v>
                </c:pt>
                <c:pt idx="47296">
                  <c:v>0</c:v>
                </c:pt>
                <c:pt idx="47297">
                  <c:v>0</c:v>
                </c:pt>
                <c:pt idx="47298">
                  <c:v>0</c:v>
                </c:pt>
                <c:pt idx="47299">
                  <c:v>0</c:v>
                </c:pt>
                <c:pt idx="47300">
                  <c:v>0</c:v>
                </c:pt>
                <c:pt idx="47301">
                  <c:v>0</c:v>
                </c:pt>
                <c:pt idx="47302">
                  <c:v>0</c:v>
                </c:pt>
                <c:pt idx="47303">
                  <c:v>0</c:v>
                </c:pt>
                <c:pt idx="47304">
                  <c:v>0</c:v>
                </c:pt>
                <c:pt idx="47305">
                  <c:v>0</c:v>
                </c:pt>
                <c:pt idx="47306">
                  <c:v>0</c:v>
                </c:pt>
                <c:pt idx="47307">
                  <c:v>0</c:v>
                </c:pt>
                <c:pt idx="47308">
                  <c:v>0</c:v>
                </c:pt>
                <c:pt idx="47309">
                  <c:v>0</c:v>
                </c:pt>
                <c:pt idx="47310">
                  <c:v>0</c:v>
                </c:pt>
                <c:pt idx="47311">
                  <c:v>0</c:v>
                </c:pt>
                <c:pt idx="47312">
                  <c:v>0</c:v>
                </c:pt>
                <c:pt idx="47313">
                  <c:v>0</c:v>
                </c:pt>
                <c:pt idx="47314">
                  <c:v>0</c:v>
                </c:pt>
                <c:pt idx="47315">
                  <c:v>0</c:v>
                </c:pt>
                <c:pt idx="47316">
                  <c:v>0</c:v>
                </c:pt>
                <c:pt idx="47317">
                  <c:v>0</c:v>
                </c:pt>
                <c:pt idx="47318">
                  <c:v>0</c:v>
                </c:pt>
                <c:pt idx="47319">
                  <c:v>0</c:v>
                </c:pt>
                <c:pt idx="47320">
                  <c:v>0</c:v>
                </c:pt>
                <c:pt idx="47321">
                  <c:v>0</c:v>
                </c:pt>
                <c:pt idx="47322">
                  <c:v>0</c:v>
                </c:pt>
                <c:pt idx="47323">
                  <c:v>0</c:v>
                </c:pt>
                <c:pt idx="47324">
                  <c:v>0</c:v>
                </c:pt>
                <c:pt idx="47325">
                  <c:v>0</c:v>
                </c:pt>
                <c:pt idx="47326">
                  <c:v>0</c:v>
                </c:pt>
                <c:pt idx="47327">
                  <c:v>0</c:v>
                </c:pt>
                <c:pt idx="47328">
                  <c:v>0</c:v>
                </c:pt>
                <c:pt idx="47329">
                  <c:v>0</c:v>
                </c:pt>
                <c:pt idx="47330">
                  <c:v>0</c:v>
                </c:pt>
                <c:pt idx="47331">
                  <c:v>0</c:v>
                </c:pt>
                <c:pt idx="47332">
                  <c:v>0</c:v>
                </c:pt>
                <c:pt idx="47333">
                  <c:v>0</c:v>
                </c:pt>
                <c:pt idx="47334">
                  <c:v>0</c:v>
                </c:pt>
                <c:pt idx="47335">
                  <c:v>0</c:v>
                </c:pt>
                <c:pt idx="47336">
                  <c:v>0</c:v>
                </c:pt>
                <c:pt idx="47337">
                  <c:v>0</c:v>
                </c:pt>
                <c:pt idx="47338">
                  <c:v>0</c:v>
                </c:pt>
                <c:pt idx="47339">
                  <c:v>0</c:v>
                </c:pt>
                <c:pt idx="47340">
                  <c:v>0</c:v>
                </c:pt>
                <c:pt idx="47341">
                  <c:v>0</c:v>
                </c:pt>
                <c:pt idx="47342">
                  <c:v>0</c:v>
                </c:pt>
                <c:pt idx="47343">
                  <c:v>0</c:v>
                </c:pt>
                <c:pt idx="47344">
                  <c:v>0</c:v>
                </c:pt>
                <c:pt idx="47345">
                  <c:v>0</c:v>
                </c:pt>
                <c:pt idx="47346">
                  <c:v>0</c:v>
                </c:pt>
                <c:pt idx="47347">
                  <c:v>0</c:v>
                </c:pt>
                <c:pt idx="47348">
                  <c:v>0</c:v>
                </c:pt>
                <c:pt idx="47349">
                  <c:v>0</c:v>
                </c:pt>
                <c:pt idx="47350">
                  <c:v>0</c:v>
                </c:pt>
                <c:pt idx="47351">
                  <c:v>0</c:v>
                </c:pt>
                <c:pt idx="47352">
                  <c:v>0</c:v>
                </c:pt>
                <c:pt idx="47353">
                  <c:v>0</c:v>
                </c:pt>
                <c:pt idx="47354">
                  <c:v>0</c:v>
                </c:pt>
                <c:pt idx="47355">
                  <c:v>0</c:v>
                </c:pt>
                <c:pt idx="47356">
                  <c:v>0</c:v>
                </c:pt>
                <c:pt idx="47357">
                  <c:v>0</c:v>
                </c:pt>
                <c:pt idx="47358">
                  <c:v>0</c:v>
                </c:pt>
                <c:pt idx="47359">
                  <c:v>0</c:v>
                </c:pt>
                <c:pt idx="47360">
                  <c:v>0</c:v>
                </c:pt>
                <c:pt idx="47361">
                  <c:v>0</c:v>
                </c:pt>
                <c:pt idx="47362">
                  <c:v>0</c:v>
                </c:pt>
                <c:pt idx="47363">
                  <c:v>0</c:v>
                </c:pt>
                <c:pt idx="47364">
                  <c:v>0</c:v>
                </c:pt>
                <c:pt idx="47365">
                  <c:v>0</c:v>
                </c:pt>
                <c:pt idx="47366">
                  <c:v>0</c:v>
                </c:pt>
                <c:pt idx="47367">
                  <c:v>0</c:v>
                </c:pt>
                <c:pt idx="47368">
                  <c:v>0</c:v>
                </c:pt>
                <c:pt idx="47369">
                  <c:v>0</c:v>
                </c:pt>
                <c:pt idx="47370">
                  <c:v>0</c:v>
                </c:pt>
                <c:pt idx="47371">
                  <c:v>0</c:v>
                </c:pt>
                <c:pt idx="47372">
                  <c:v>0</c:v>
                </c:pt>
                <c:pt idx="47373">
                  <c:v>0</c:v>
                </c:pt>
                <c:pt idx="47374">
                  <c:v>0</c:v>
                </c:pt>
                <c:pt idx="47375">
                  <c:v>0</c:v>
                </c:pt>
                <c:pt idx="47376">
                  <c:v>0</c:v>
                </c:pt>
                <c:pt idx="47377">
                  <c:v>0</c:v>
                </c:pt>
                <c:pt idx="47378">
                  <c:v>0</c:v>
                </c:pt>
                <c:pt idx="47379">
                  <c:v>0</c:v>
                </c:pt>
                <c:pt idx="47380">
                  <c:v>0</c:v>
                </c:pt>
                <c:pt idx="47381">
                  <c:v>0</c:v>
                </c:pt>
                <c:pt idx="47382">
                  <c:v>0</c:v>
                </c:pt>
                <c:pt idx="47383">
                  <c:v>0</c:v>
                </c:pt>
                <c:pt idx="47384">
                  <c:v>0</c:v>
                </c:pt>
                <c:pt idx="47385">
                  <c:v>0</c:v>
                </c:pt>
                <c:pt idx="47386">
                  <c:v>0</c:v>
                </c:pt>
                <c:pt idx="47387">
                  <c:v>0</c:v>
                </c:pt>
                <c:pt idx="47388">
                  <c:v>0</c:v>
                </c:pt>
                <c:pt idx="47389">
                  <c:v>0</c:v>
                </c:pt>
                <c:pt idx="47390">
                  <c:v>0</c:v>
                </c:pt>
                <c:pt idx="47391">
                  <c:v>0</c:v>
                </c:pt>
                <c:pt idx="47392">
                  <c:v>0</c:v>
                </c:pt>
                <c:pt idx="47393">
                  <c:v>0</c:v>
                </c:pt>
                <c:pt idx="47394">
                  <c:v>0</c:v>
                </c:pt>
                <c:pt idx="47395">
                  <c:v>0</c:v>
                </c:pt>
                <c:pt idx="47396">
                  <c:v>0</c:v>
                </c:pt>
                <c:pt idx="47397">
                  <c:v>0</c:v>
                </c:pt>
                <c:pt idx="47398">
                  <c:v>0</c:v>
                </c:pt>
                <c:pt idx="47399">
                  <c:v>0</c:v>
                </c:pt>
                <c:pt idx="47400">
                  <c:v>0</c:v>
                </c:pt>
                <c:pt idx="47401">
                  <c:v>0</c:v>
                </c:pt>
                <c:pt idx="47402">
                  <c:v>0</c:v>
                </c:pt>
                <c:pt idx="47403">
                  <c:v>0</c:v>
                </c:pt>
                <c:pt idx="47404">
                  <c:v>0</c:v>
                </c:pt>
                <c:pt idx="47405">
                  <c:v>0</c:v>
                </c:pt>
                <c:pt idx="47406">
                  <c:v>0</c:v>
                </c:pt>
                <c:pt idx="47407">
                  <c:v>0</c:v>
                </c:pt>
                <c:pt idx="47408">
                  <c:v>0</c:v>
                </c:pt>
                <c:pt idx="47409">
                  <c:v>0</c:v>
                </c:pt>
                <c:pt idx="47410">
                  <c:v>0</c:v>
                </c:pt>
                <c:pt idx="47411">
                  <c:v>0</c:v>
                </c:pt>
                <c:pt idx="47412">
                  <c:v>0</c:v>
                </c:pt>
                <c:pt idx="47413">
                  <c:v>0</c:v>
                </c:pt>
                <c:pt idx="47414">
                  <c:v>0</c:v>
                </c:pt>
                <c:pt idx="47415">
                  <c:v>0</c:v>
                </c:pt>
                <c:pt idx="47416">
                  <c:v>0</c:v>
                </c:pt>
                <c:pt idx="47417">
                  <c:v>0</c:v>
                </c:pt>
                <c:pt idx="47418">
                  <c:v>0</c:v>
                </c:pt>
                <c:pt idx="47419">
                  <c:v>0</c:v>
                </c:pt>
                <c:pt idx="47420">
                  <c:v>0</c:v>
                </c:pt>
                <c:pt idx="47421">
                  <c:v>0</c:v>
                </c:pt>
                <c:pt idx="47422">
                  <c:v>0</c:v>
                </c:pt>
                <c:pt idx="47423">
                  <c:v>0</c:v>
                </c:pt>
                <c:pt idx="47424">
                  <c:v>0</c:v>
                </c:pt>
                <c:pt idx="47425">
                  <c:v>0</c:v>
                </c:pt>
                <c:pt idx="47426">
                  <c:v>0</c:v>
                </c:pt>
                <c:pt idx="47427">
                  <c:v>0</c:v>
                </c:pt>
                <c:pt idx="47428">
                  <c:v>0</c:v>
                </c:pt>
                <c:pt idx="47429">
                  <c:v>0</c:v>
                </c:pt>
                <c:pt idx="47430">
                  <c:v>0</c:v>
                </c:pt>
                <c:pt idx="47431">
                  <c:v>0</c:v>
                </c:pt>
                <c:pt idx="47432">
                  <c:v>0</c:v>
                </c:pt>
                <c:pt idx="47433">
                  <c:v>0</c:v>
                </c:pt>
                <c:pt idx="47434">
                  <c:v>0</c:v>
                </c:pt>
                <c:pt idx="47435">
                  <c:v>0</c:v>
                </c:pt>
                <c:pt idx="47436">
                  <c:v>0</c:v>
                </c:pt>
                <c:pt idx="47437">
                  <c:v>0</c:v>
                </c:pt>
                <c:pt idx="47438">
                  <c:v>0</c:v>
                </c:pt>
                <c:pt idx="47439">
                  <c:v>0</c:v>
                </c:pt>
                <c:pt idx="47440">
                  <c:v>0</c:v>
                </c:pt>
                <c:pt idx="47441">
                  <c:v>0</c:v>
                </c:pt>
                <c:pt idx="47442">
                  <c:v>0</c:v>
                </c:pt>
                <c:pt idx="47443">
                  <c:v>0</c:v>
                </c:pt>
                <c:pt idx="47444">
                  <c:v>0</c:v>
                </c:pt>
                <c:pt idx="47445">
                  <c:v>0</c:v>
                </c:pt>
                <c:pt idx="47446">
                  <c:v>0</c:v>
                </c:pt>
                <c:pt idx="47447">
                  <c:v>0</c:v>
                </c:pt>
                <c:pt idx="47448">
                  <c:v>0</c:v>
                </c:pt>
                <c:pt idx="47449">
                  <c:v>0</c:v>
                </c:pt>
                <c:pt idx="47450">
                  <c:v>0</c:v>
                </c:pt>
                <c:pt idx="47451">
                  <c:v>0</c:v>
                </c:pt>
                <c:pt idx="47452">
                  <c:v>0</c:v>
                </c:pt>
                <c:pt idx="47453">
                  <c:v>0</c:v>
                </c:pt>
                <c:pt idx="47454">
                  <c:v>0</c:v>
                </c:pt>
                <c:pt idx="47455">
                  <c:v>0</c:v>
                </c:pt>
                <c:pt idx="47456">
                  <c:v>0</c:v>
                </c:pt>
                <c:pt idx="47457">
                  <c:v>0</c:v>
                </c:pt>
                <c:pt idx="47458">
                  <c:v>0</c:v>
                </c:pt>
                <c:pt idx="47459">
                  <c:v>0</c:v>
                </c:pt>
                <c:pt idx="47460">
                  <c:v>0</c:v>
                </c:pt>
                <c:pt idx="47461">
                  <c:v>0</c:v>
                </c:pt>
                <c:pt idx="47462">
                  <c:v>0</c:v>
                </c:pt>
                <c:pt idx="47463">
                  <c:v>0</c:v>
                </c:pt>
                <c:pt idx="47464">
                  <c:v>0</c:v>
                </c:pt>
                <c:pt idx="47465">
                  <c:v>0</c:v>
                </c:pt>
                <c:pt idx="47466">
                  <c:v>0</c:v>
                </c:pt>
                <c:pt idx="47467">
                  <c:v>0</c:v>
                </c:pt>
                <c:pt idx="47468">
                  <c:v>0</c:v>
                </c:pt>
                <c:pt idx="47469">
                  <c:v>0</c:v>
                </c:pt>
                <c:pt idx="47470">
                  <c:v>0</c:v>
                </c:pt>
                <c:pt idx="47471">
                  <c:v>0</c:v>
                </c:pt>
                <c:pt idx="47472">
                  <c:v>0</c:v>
                </c:pt>
                <c:pt idx="47473">
                  <c:v>0</c:v>
                </c:pt>
                <c:pt idx="47474">
                  <c:v>0</c:v>
                </c:pt>
                <c:pt idx="47475">
                  <c:v>0</c:v>
                </c:pt>
                <c:pt idx="47476">
                  <c:v>0</c:v>
                </c:pt>
                <c:pt idx="47477">
                  <c:v>0</c:v>
                </c:pt>
                <c:pt idx="47478">
                  <c:v>0</c:v>
                </c:pt>
                <c:pt idx="47479">
                  <c:v>0</c:v>
                </c:pt>
                <c:pt idx="47480">
                  <c:v>0</c:v>
                </c:pt>
                <c:pt idx="47481">
                  <c:v>0</c:v>
                </c:pt>
                <c:pt idx="47482">
                  <c:v>0</c:v>
                </c:pt>
                <c:pt idx="47483">
                  <c:v>0</c:v>
                </c:pt>
                <c:pt idx="47484">
                  <c:v>0</c:v>
                </c:pt>
                <c:pt idx="47485">
                  <c:v>0</c:v>
                </c:pt>
                <c:pt idx="47486">
                  <c:v>0</c:v>
                </c:pt>
                <c:pt idx="47487">
                  <c:v>0</c:v>
                </c:pt>
                <c:pt idx="47488">
                  <c:v>0</c:v>
                </c:pt>
                <c:pt idx="47489">
                  <c:v>0</c:v>
                </c:pt>
                <c:pt idx="47490">
                  <c:v>0</c:v>
                </c:pt>
                <c:pt idx="47491">
                  <c:v>0</c:v>
                </c:pt>
                <c:pt idx="47492">
                  <c:v>0</c:v>
                </c:pt>
                <c:pt idx="47493">
                  <c:v>0</c:v>
                </c:pt>
                <c:pt idx="47494">
                  <c:v>0</c:v>
                </c:pt>
                <c:pt idx="47495">
                  <c:v>0</c:v>
                </c:pt>
                <c:pt idx="47496">
                  <c:v>0</c:v>
                </c:pt>
                <c:pt idx="47497">
                  <c:v>0</c:v>
                </c:pt>
                <c:pt idx="47498">
                  <c:v>0</c:v>
                </c:pt>
                <c:pt idx="47499">
                  <c:v>0</c:v>
                </c:pt>
                <c:pt idx="47500">
                  <c:v>0</c:v>
                </c:pt>
                <c:pt idx="47501">
                  <c:v>0</c:v>
                </c:pt>
                <c:pt idx="47502">
                  <c:v>0</c:v>
                </c:pt>
                <c:pt idx="47503">
                  <c:v>0</c:v>
                </c:pt>
                <c:pt idx="47504">
                  <c:v>0</c:v>
                </c:pt>
                <c:pt idx="47505">
                  <c:v>0</c:v>
                </c:pt>
                <c:pt idx="47506">
                  <c:v>0</c:v>
                </c:pt>
                <c:pt idx="47507">
                  <c:v>0</c:v>
                </c:pt>
                <c:pt idx="47508">
                  <c:v>0</c:v>
                </c:pt>
                <c:pt idx="47509">
                  <c:v>0</c:v>
                </c:pt>
                <c:pt idx="47510">
                  <c:v>0</c:v>
                </c:pt>
                <c:pt idx="47511">
                  <c:v>0</c:v>
                </c:pt>
                <c:pt idx="47512">
                  <c:v>0</c:v>
                </c:pt>
                <c:pt idx="47513">
                  <c:v>0</c:v>
                </c:pt>
                <c:pt idx="47514">
                  <c:v>0</c:v>
                </c:pt>
                <c:pt idx="47515">
                  <c:v>0</c:v>
                </c:pt>
                <c:pt idx="47516">
                  <c:v>0</c:v>
                </c:pt>
                <c:pt idx="47517">
                  <c:v>0</c:v>
                </c:pt>
                <c:pt idx="47518">
                  <c:v>0</c:v>
                </c:pt>
                <c:pt idx="47519">
                  <c:v>0</c:v>
                </c:pt>
                <c:pt idx="47520">
                  <c:v>0</c:v>
                </c:pt>
                <c:pt idx="47521">
                  <c:v>0</c:v>
                </c:pt>
                <c:pt idx="47522">
                  <c:v>0</c:v>
                </c:pt>
                <c:pt idx="47523">
                  <c:v>0</c:v>
                </c:pt>
                <c:pt idx="47524">
                  <c:v>0</c:v>
                </c:pt>
                <c:pt idx="47525">
                  <c:v>0</c:v>
                </c:pt>
                <c:pt idx="47526">
                  <c:v>0</c:v>
                </c:pt>
                <c:pt idx="47527">
                  <c:v>0</c:v>
                </c:pt>
                <c:pt idx="47528">
                  <c:v>0</c:v>
                </c:pt>
                <c:pt idx="47529">
                  <c:v>0</c:v>
                </c:pt>
                <c:pt idx="47530">
                  <c:v>0</c:v>
                </c:pt>
                <c:pt idx="47531">
                  <c:v>0</c:v>
                </c:pt>
                <c:pt idx="47532">
                  <c:v>0</c:v>
                </c:pt>
                <c:pt idx="47533">
                  <c:v>0</c:v>
                </c:pt>
                <c:pt idx="47534">
                  <c:v>0</c:v>
                </c:pt>
                <c:pt idx="47535">
                  <c:v>0</c:v>
                </c:pt>
                <c:pt idx="47536">
                  <c:v>0</c:v>
                </c:pt>
                <c:pt idx="47537">
                  <c:v>0</c:v>
                </c:pt>
                <c:pt idx="47538">
                  <c:v>0</c:v>
                </c:pt>
                <c:pt idx="47539">
                  <c:v>0</c:v>
                </c:pt>
                <c:pt idx="47540">
                  <c:v>0</c:v>
                </c:pt>
                <c:pt idx="47541">
                  <c:v>0</c:v>
                </c:pt>
                <c:pt idx="47542">
                  <c:v>0</c:v>
                </c:pt>
                <c:pt idx="47543">
                  <c:v>0</c:v>
                </c:pt>
                <c:pt idx="47544">
                  <c:v>0</c:v>
                </c:pt>
                <c:pt idx="47545">
                  <c:v>0</c:v>
                </c:pt>
                <c:pt idx="47546">
                  <c:v>0</c:v>
                </c:pt>
                <c:pt idx="47547">
                  <c:v>0</c:v>
                </c:pt>
                <c:pt idx="47548">
                  <c:v>0</c:v>
                </c:pt>
                <c:pt idx="47549">
                  <c:v>0</c:v>
                </c:pt>
                <c:pt idx="47550">
                  <c:v>0</c:v>
                </c:pt>
                <c:pt idx="47551">
                  <c:v>0</c:v>
                </c:pt>
                <c:pt idx="47552">
                  <c:v>0</c:v>
                </c:pt>
                <c:pt idx="47553">
                  <c:v>0</c:v>
                </c:pt>
                <c:pt idx="47554">
                  <c:v>0</c:v>
                </c:pt>
                <c:pt idx="47555">
                  <c:v>0</c:v>
                </c:pt>
                <c:pt idx="47556">
                  <c:v>0</c:v>
                </c:pt>
                <c:pt idx="47557">
                  <c:v>0</c:v>
                </c:pt>
                <c:pt idx="47558">
                  <c:v>0</c:v>
                </c:pt>
                <c:pt idx="47559">
                  <c:v>0</c:v>
                </c:pt>
                <c:pt idx="47560">
                  <c:v>0</c:v>
                </c:pt>
                <c:pt idx="47561">
                  <c:v>0</c:v>
                </c:pt>
                <c:pt idx="47562">
                  <c:v>0</c:v>
                </c:pt>
                <c:pt idx="47563">
                  <c:v>0</c:v>
                </c:pt>
                <c:pt idx="47564">
                  <c:v>0</c:v>
                </c:pt>
                <c:pt idx="47565">
                  <c:v>0</c:v>
                </c:pt>
                <c:pt idx="47566">
                  <c:v>0</c:v>
                </c:pt>
                <c:pt idx="47567">
                  <c:v>0</c:v>
                </c:pt>
                <c:pt idx="47568">
                  <c:v>0</c:v>
                </c:pt>
                <c:pt idx="47569">
                  <c:v>0</c:v>
                </c:pt>
                <c:pt idx="47570">
                  <c:v>0</c:v>
                </c:pt>
                <c:pt idx="47571">
                  <c:v>0</c:v>
                </c:pt>
                <c:pt idx="47572">
                  <c:v>0</c:v>
                </c:pt>
                <c:pt idx="47573">
                  <c:v>0</c:v>
                </c:pt>
                <c:pt idx="47574">
                  <c:v>0</c:v>
                </c:pt>
                <c:pt idx="47575">
                  <c:v>0</c:v>
                </c:pt>
                <c:pt idx="47576">
                  <c:v>0</c:v>
                </c:pt>
                <c:pt idx="47577">
                  <c:v>0</c:v>
                </c:pt>
                <c:pt idx="47578">
                  <c:v>0</c:v>
                </c:pt>
                <c:pt idx="47579">
                  <c:v>0</c:v>
                </c:pt>
                <c:pt idx="47580">
                  <c:v>0</c:v>
                </c:pt>
                <c:pt idx="47581">
                  <c:v>0</c:v>
                </c:pt>
                <c:pt idx="47582">
                  <c:v>0</c:v>
                </c:pt>
                <c:pt idx="47583">
                  <c:v>0</c:v>
                </c:pt>
                <c:pt idx="47584">
                  <c:v>0</c:v>
                </c:pt>
                <c:pt idx="47585">
                  <c:v>0</c:v>
                </c:pt>
                <c:pt idx="47586">
                  <c:v>0</c:v>
                </c:pt>
                <c:pt idx="47587">
                  <c:v>0</c:v>
                </c:pt>
                <c:pt idx="47588">
                  <c:v>0</c:v>
                </c:pt>
                <c:pt idx="47589">
                  <c:v>0</c:v>
                </c:pt>
                <c:pt idx="47590">
                  <c:v>0</c:v>
                </c:pt>
                <c:pt idx="47591">
                  <c:v>0</c:v>
                </c:pt>
                <c:pt idx="47592">
                  <c:v>0</c:v>
                </c:pt>
                <c:pt idx="47593">
                  <c:v>0</c:v>
                </c:pt>
                <c:pt idx="47594">
                  <c:v>0</c:v>
                </c:pt>
                <c:pt idx="47595">
                  <c:v>0</c:v>
                </c:pt>
                <c:pt idx="47596">
                  <c:v>0</c:v>
                </c:pt>
                <c:pt idx="47597">
                  <c:v>0</c:v>
                </c:pt>
                <c:pt idx="47598">
                  <c:v>0</c:v>
                </c:pt>
                <c:pt idx="47599">
                  <c:v>0</c:v>
                </c:pt>
                <c:pt idx="47600">
                  <c:v>0</c:v>
                </c:pt>
                <c:pt idx="47601">
                  <c:v>0</c:v>
                </c:pt>
                <c:pt idx="47602">
                  <c:v>0</c:v>
                </c:pt>
                <c:pt idx="47603">
                  <c:v>0</c:v>
                </c:pt>
                <c:pt idx="47604">
                  <c:v>0</c:v>
                </c:pt>
                <c:pt idx="47605">
                  <c:v>0</c:v>
                </c:pt>
                <c:pt idx="47606">
                  <c:v>0</c:v>
                </c:pt>
                <c:pt idx="47607">
                  <c:v>0</c:v>
                </c:pt>
                <c:pt idx="47608">
                  <c:v>0</c:v>
                </c:pt>
                <c:pt idx="47609">
                  <c:v>0</c:v>
                </c:pt>
                <c:pt idx="47610">
                  <c:v>0</c:v>
                </c:pt>
                <c:pt idx="47611">
                  <c:v>0</c:v>
                </c:pt>
                <c:pt idx="47612">
                  <c:v>0</c:v>
                </c:pt>
                <c:pt idx="47613">
                  <c:v>0</c:v>
                </c:pt>
                <c:pt idx="47614">
                  <c:v>0</c:v>
                </c:pt>
                <c:pt idx="47615">
                  <c:v>0</c:v>
                </c:pt>
                <c:pt idx="47616">
                  <c:v>0</c:v>
                </c:pt>
                <c:pt idx="47617">
                  <c:v>0</c:v>
                </c:pt>
                <c:pt idx="47618">
                  <c:v>0</c:v>
                </c:pt>
                <c:pt idx="47619">
                  <c:v>0</c:v>
                </c:pt>
                <c:pt idx="47620">
                  <c:v>0</c:v>
                </c:pt>
                <c:pt idx="47621">
                  <c:v>0</c:v>
                </c:pt>
                <c:pt idx="47622">
                  <c:v>0</c:v>
                </c:pt>
                <c:pt idx="47623">
                  <c:v>0</c:v>
                </c:pt>
                <c:pt idx="47624">
                  <c:v>0</c:v>
                </c:pt>
                <c:pt idx="47625">
                  <c:v>0</c:v>
                </c:pt>
                <c:pt idx="47626">
                  <c:v>0</c:v>
                </c:pt>
                <c:pt idx="47627">
                  <c:v>0</c:v>
                </c:pt>
                <c:pt idx="47628">
                  <c:v>0</c:v>
                </c:pt>
                <c:pt idx="47629">
                  <c:v>0</c:v>
                </c:pt>
                <c:pt idx="47630">
                  <c:v>0</c:v>
                </c:pt>
                <c:pt idx="47631">
                  <c:v>0</c:v>
                </c:pt>
                <c:pt idx="47632">
                  <c:v>0</c:v>
                </c:pt>
                <c:pt idx="47633">
                  <c:v>0</c:v>
                </c:pt>
                <c:pt idx="47634">
                  <c:v>0</c:v>
                </c:pt>
                <c:pt idx="47635">
                  <c:v>0</c:v>
                </c:pt>
                <c:pt idx="47636">
                  <c:v>0</c:v>
                </c:pt>
                <c:pt idx="47637">
                  <c:v>0</c:v>
                </c:pt>
                <c:pt idx="47638">
                  <c:v>0</c:v>
                </c:pt>
                <c:pt idx="47639">
                  <c:v>0</c:v>
                </c:pt>
                <c:pt idx="47640">
                  <c:v>0</c:v>
                </c:pt>
                <c:pt idx="47641">
                  <c:v>0</c:v>
                </c:pt>
                <c:pt idx="47642">
                  <c:v>0</c:v>
                </c:pt>
                <c:pt idx="47643">
                  <c:v>0</c:v>
                </c:pt>
                <c:pt idx="47644">
                  <c:v>0</c:v>
                </c:pt>
                <c:pt idx="47645">
                  <c:v>0</c:v>
                </c:pt>
                <c:pt idx="47646">
                  <c:v>0</c:v>
                </c:pt>
                <c:pt idx="47647">
                  <c:v>0</c:v>
                </c:pt>
                <c:pt idx="47648">
                  <c:v>0</c:v>
                </c:pt>
                <c:pt idx="47649">
                  <c:v>0</c:v>
                </c:pt>
                <c:pt idx="47650">
                  <c:v>0</c:v>
                </c:pt>
                <c:pt idx="47651">
                  <c:v>0</c:v>
                </c:pt>
                <c:pt idx="47652">
                  <c:v>0</c:v>
                </c:pt>
                <c:pt idx="47653">
                  <c:v>0</c:v>
                </c:pt>
                <c:pt idx="47654">
                  <c:v>0</c:v>
                </c:pt>
                <c:pt idx="47655">
                  <c:v>0</c:v>
                </c:pt>
                <c:pt idx="47656">
                  <c:v>0</c:v>
                </c:pt>
                <c:pt idx="47657">
                  <c:v>0</c:v>
                </c:pt>
                <c:pt idx="47658">
                  <c:v>0</c:v>
                </c:pt>
                <c:pt idx="47659">
                  <c:v>0</c:v>
                </c:pt>
                <c:pt idx="47660">
                  <c:v>0</c:v>
                </c:pt>
                <c:pt idx="47661">
                  <c:v>0</c:v>
                </c:pt>
                <c:pt idx="47662">
                  <c:v>0</c:v>
                </c:pt>
                <c:pt idx="47663">
                  <c:v>0</c:v>
                </c:pt>
                <c:pt idx="47664">
                  <c:v>0</c:v>
                </c:pt>
                <c:pt idx="47665">
                  <c:v>0</c:v>
                </c:pt>
                <c:pt idx="47666">
                  <c:v>0</c:v>
                </c:pt>
                <c:pt idx="47667">
                  <c:v>0</c:v>
                </c:pt>
                <c:pt idx="47668">
                  <c:v>0</c:v>
                </c:pt>
                <c:pt idx="47669">
                  <c:v>0</c:v>
                </c:pt>
                <c:pt idx="47670">
                  <c:v>0</c:v>
                </c:pt>
                <c:pt idx="47671">
                  <c:v>0</c:v>
                </c:pt>
                <c:pt idx="47672">
                  <c:v>0</c:v>
                </c:pt>
                <c:pt idx="47673">
                  <c:v>0</c:v>
                </c:pt>
                <c:pt idx="47674">
                  <c:v>0</c:v>
                </c:pt>
                <c:pt idx="47675">
                  <c:v>0</c:v>
                </c:pt>
                <c:pt idx="47676">
                  <c:v>0</c:v>
                </c:pt>
                <c:pt idx="47677">
                  <c:v>0</c:v>
                </c:pt>
                <c:pt idx="47678">
                  <c:v>0</c:v>
                </c:pt>
                <c:pt idx="47679">
                  <c:v>0</c:v>
                </c:pt>
                <c:pt idx="47680">
                  <c:v>0</c:v>
                </c:pt>
                <c:pt idx="47681">
                  <c:v>0</c:v>
                </c:pt>
                <c:pt idx="47682">
                  <c:v>0</c:v>
                </c:pt>
                <c:pt idx="47683">
                  <c:v>0</c:v>
                </c:pt>
                <c:pt idx="47684">
                  <c:v>0</c:v>
                </c:pt>
                <c:pt idx="47685">
                  <c:v>0</c:v>
                </c:pt>
                <c:pt idx="47686">
                  <c:v>0</c:v>
                </c:pt>
                <c:pt idx="47687">
                  <c:v>0</c:v>
                </c:pt>
                <c:pt idx="47688">
                  <c:v>0</c:v>
                </c:pt>
                <c:pt idx="47689">
                  <c:v>0</c:v>
                </c:pt>
                <c:pt idx="47690">
                  <c:v>0</c:v>
                </c:pt>
                <c:pt idx="47691">
                  <c:v>0</c:v>
                </c:pt>
                <c:pt idx="47692">
                  <c:v>0</c:v>
                </c:pt>
                <c:pt idx="47693">
                  <c:v>0</c:v>
                </c:pt>
                <c:pt idx="47694">
                  <c:v>0</c:v>
                </c:pt>
                <c:pt idx="47695">
                  <c:v>0</c:v>
                </c:pt>
                <c:pt idx="47696">
                  <c:v>0</c:v>
                </c:pt>
                <c:pt idx="47697">
                  <c:v>0</c:v>
                </c:pt>
                <c:pt idx="47698">
                  <c:v>0</c:v>
                </c:pt>
                <c:pt idx="47699">
                  <c:v>0</c:v>
                </c:pt>
                <c:pt idx="47700">
                  <c:v>0</c:v>
                </c:pt>
                <c:pt idx="47701">
                  <c:v>0</c:v>
                </c:pt>
                <c:pt idx="47702">
                  <c:v>0</c:v>
                </c:pt>
                <c:pt idx="47703">
                  <c:v>0</c:v>
                </c:pt>
                <c:pt idx="47704">
                  <c:v>0</c:v>
                </c:pt>
                <c:pt idx="47705">
                  <c:v>0</c:v>
                </c:pt>
                <c:pt idx="47706">
                  <c:v>0</c:v>
                </c:pt>
                <c:pt idx="47707">
                  <c:v>0</c:v>
                </c:pt>
                <c:pt idx="47708">
                  <c:v>0</c:v>
                </c:pt>
                <c:pt idx="47709">
                  <c:v>0</c:v>
                </c:pt>
                <c:pt idx="47710">
                  <c:v>0</c:v>
                </c:pt>
                <c:pt idx="47711">
                  <c:v>0</c:v>
                </c:pt>
                <c:pt idx="47712">
                  <c:v>0</c:v>
                </c:pt>
                <c:pt idx="47713">
                  <c:v>0</c:v>
                </c:pt>
                <c:pt idx="47714">
                  <c:v>0</c:v>
                </c:pt>
                <c:pt idx="47715">
                  <c:v>0</c:v>
                </c:pt>
                <c:pt idx="47716">
                  <c:v>0</c:v>
                </c:pt>
                <c:pt idx="47717">
                  <c:v>0</c:v>
                </c:pt>
                <c:pt idx="47718">
                  <c:v>0</c:v>
                </c:pt>
                <c:pt idx="47719">
                  <c:v>0</c:v>
                </c:pt>
                <c:pt idx="47720">
                  <c:v>0</c:v>
                </c:pt>
                <c:pt idx="47721">
                  <c:v>0</c:v>
                </c:pt>
                <c:pt idx="47722">
                  <c:v>0</c:v>
                </c:pt>
                <c:pt idx="47723">
                  <c:v>0</c:v>
                </c:pt>
                <c:pt idx="47724">
                  <c:v>0</c:v>
                </c:pt>
                <c:pt idx="47725">
                  <c:v>0</c:v>
                </c:pt>
                <c:pt idx="47726">
                  <c:v>0</c:v>
                </c:pt>
                <c:pt idx="47727">
                  <c:v>0</c:v>
                </c:pt>
                <c:pt idx="47728">
                  <c:v>0</c:v>
                </c:pt>
                <c:pt idx="47729">
                  <c:v>0</c:v>
                </c:pt>
                <c:pt idx="47730">
                  <c:v>0</c:v>
                </c:pt>
                <c:pt idx="47731">
                  <c:v>0</c:v>
                </c:pt>
                <c:pt idx="47732">
                  <c:v>0</c:v>
                </c:pt>
                <c:pt idx="47733">
                  <c:v>0</c:v>
                </c:pt>
                <c:pt idx="47734">
                  <c:v>0</c:v>
                </c:pt>
                <c:pt idx="47735">
                  <c:v>0</c:v>
                </c:pt>
                <c:pt idx="47736">
                  <c:v>0</c:v>
                </c:pt>
                <c:pt idx="47737">
                  <c:v>0</c:v>
                </c:pt>
                <c:pt idx="47738">
                  <c:v>0</c:v>
                </c:pt>
                <c:pt idx="47739">
                  <c:v>0</c:v>
                </c:pt>
                <c:pt idx="47740">
                  <c:v>0</c:v>
                </c:pt>
                <c:pt idx="47741">
                  <c:v>0</c:v>
                </c:pt>
                <c:pt idx="47742">
                  <c:v>0</c:v>
                </c:pt>
                <c:pt idx="47743">
                  <c:v>0</c:v>
                </c:pt>
                <c:pt idx="47744">
                  <c:v>0</c:v>
                </c:pt>
                <c:pt idx="47745">
                  <c:v>0</c:v>
                </c:pt>
                <c:pt idx="47746">
                  <c:v>0</c:v>
                </c:pt>
                <c:pt idx="47747">
                  <c:v>0</c:v>
                </c:pt>
                <c:pt idx="47748">
                  <c:v>0</c:v>
                </c:pt>
                <c:pt idx="47749">
                  <c:v>0</c:v>
                </c:pt>
                <c:pt idx="47750">
                  <c:v>0</c:v>
                </c:pt>
                <c:pt idx="47751">
                  <c:v>0</c:v>
                </c:pt>
                <c:pt idx="47752">
                  <c:v>0</c:v>
                </c:pt>
                <c:pt idx="47753">
                  <c:v>0</c:v>
                </c:pt>
                <c:pt idx="47754">
                  <c:v>0</c:v>
                </c:pt>
                <c:pt idx="47755">
                  <c:v>0</c:v>
                </c:pt>
                <c:pt idx="47756">
                  <c:v>0</c:v>
                </c:pt>
                <c:pt idx="47757">
                  <c:v>0</c:v>
                </c:pt>
                <c:pt idx="47758">
                  <c:v>0</c:v>
                </c:pt>
                <c:pt idx="47759">
                  <c:v>0</c:v>
                </c:pt>
                <c:pt idx="47760">
                  <c:v>0</c:v>
                </c:pt>
                <c:pt idx="47761">
                  <c:v>0</c:v>
                </c:pt>
                <c:pt idx="47762">
                  <c:v>0</c:v>
                </c:pt>
                <c:pt idx="47763">
                  <c:v>0</c:v>
                </c:pt>
                <c:pt idx="47764">
                  <c:v>0</c:v>
                </c:pt>
                <c:pt idx="47765">
                  <c:v>0</c:v>
                </c:pt>
                <c:pt idx="47766">
                  <c:v>0</c:v>
                </c:pt>
                <c:pt idx="47767">
                  <c:v>0</c:v>
                </c:pt>
                <c:pt idx="47768">
                  <c:v>0</c:v>
                </c:pt>
                <c:pt idx="47769">
                  <c:v>0</c:v>
                </c:pt>
                <c:pt idx="47770">
                  <c:v>0</c:v>
                </c:pt>
                <c:pt idx="47771">
                  <c:v>0</c:v>
                </c:pt>
                <c:pt idx="47772">
                  <c:v>0</c:v>
                </c:pt>
                <c:pt idx="47773">
                  <c:v>0</c:v>
                </c:pt>
                <c:pt idx="47774">
                  <c:v>0</c:v>
                </c:pt>
                <c:pt idx="47775">
                  <c:v>0</c:v>
                </c:pt>
                <c:pt idx="47776">
                  <c:v>0</c:v>
                </c:pt>
                <c:pt idx="47777">
                  <c:v>0</c:v>
                </c:pt>
                <c:pt idx="47778">
                  <c:v>0</c:v>
                </c:pt>
                <c:pt idx="47779">
                  <c:v>0</c:v>
                </c:pt>
                <c:pt idx="47780">
                  <c:v>0</c:v>
                </c:pt>
                <c:pt idx="47781">
                  <c:v>0</c:v>
                </c:pt>
                <c:pt idx="47782">
                  <c:v>0</c:v>
                </c:pt>
                <c:pt idx="47783">
                  <c:v>0</c:v>
                </c:pt>
                <c:pt idx="47784">
                  <c:v>0</c:v>
                </c:pt>
                <c:pt idx="47785">
                  <c:v>0</c:v>
                </c:pt>
                <c:pt idx="47786">
                  <c:v>0</c:v>
                </c:pt>
                <c:pt idx="47787">
                  <c:v>0</c:v>
                </c:pt>
                <c:pt idx="47788">
                  <c:v>0</c:v>
                </c:pt>
                <c:pt idx="47789">
                  <c:v>0</c:v>
                </c:pt>
                <c:pt idx="47790">
                  <c:v>0</c:v>
                </c:pt>
                <c:pt idx="47791">
                  <c:v>0</c:v>
                </c:pt>
                <c:pt idx="47792">
                  <c:v>0</c:v>
                </c:pt>
                <c:pt idx="47793">
                  <c:v>0</c:v>
                </c:pt>
                <c:pt idx="47794">
                  <c:v>0</c:v>
                </c:pt>
                <c:pt idx="47795">
                  <c:v>0</c:v>
                </c:pt>
                <c:pt idx="47796">
                  <c:v>0</c:v>
                </c:pt>
                <c:pt idx="47797">
                  <c:v>0</c:v>
                </c:pt>
                <c:pt idx="47798">
                  <c:v>0</c:v>
                </c:pt>
                <c:pt idx="47799">
                  <c:v>0</c:v>
                </c:pt>
                <c:pt idx="47800">
                  <c:v>0</c:v>
                </c:pt>
                <c:pt idx="47801">
                  <c:v>0</c:v>
                </c:pt>
                <c:pt idx="47802">
                  <c:v>0</c:v>
                </c:pt>
                <c:pt idx="47803">
                  <c:v>0</c:v>
                </c:pt>
                <c:pt idx="47804">
                  <c:v>0</c:v>
                </c:pt>
                <c:pt idx="47805">
                  <c:v>0</c:v>
                </c:pt>
                <c:pt idx="47806">
                  <c:v>0</c:v>
                </c:pt>
                <c:pt idx="47807">
                  <c:v>0</c:v>
                </c:pt>
                <c:pt idx="47808">
                  <c:v>0</c:v>
                </c:pt>
                <c:pt idx="47809">
                  <c:v>0</c:v>
                </c:pt>
                <c:pt idx="47810">
                  <c:v>0</c:v>
                </c:pt>
                <c:pt idx="47811">
                  <c:v>0</c:v>
                </c:pt>
                <c:pt idx="47812">
                  <c:v>0</c:v>
                </c:pt>
                <c:pt idx="47813">
                  <c:v>0</c:v>
                </c:pt>
                <c:pt idx="47814">
                  <c:v>0</c:v>
                </c:pt>
                <c:pt idx="47815">
                  <c:v>0</c:v>
                </c:pt>
                <c:pt idx="47816">
                  <c:v>0</c:v>
                </c:pt>
                <c:pt idx="47817">
                  <c:v>0</c:v>
                </c:pt>
                <c:pt idx="47818">
                  <c:v>0</c:v>
                </c:pt>
                <c:pt idx="47819">
                  <c:v>0</c:v>
                </c:pt>
                <c:pt idx="47820">
                  <c:v>0</c:v>
                </c:pt>
                <c:pt idx="47821">
                  <c:v>0</c:v>
                </c:pt>
                <c:pt idx="47822">
                  <c:v>0</c:v>
                </c:pt>
                <c:pt idx="47823">
                  <c:v>0</c:v>
                </c:pt>
                <c:pt idx="47824">
                  <c:v>0</c:v>
                </c:pt>
                <c:pt idx="47825">
                  <c:v>0</c:v>
                </c:pt>
                <c:pt idx="47826">
                  <c:v>0</c:v>
                </c:pt>
                <c:pt idx="47827">
                  <c:v>0</c:v>
                </c:pt>
                <c:pt idx="47828">
                  <c:v>0</c:v>
                </c:pt>
                <c:pt idx="47829">
                  <c:v>0</c:v>
                </c:pt>
                <c:pt idx="47830">
                  <c:v>0</c:v>
                </c:pt>
                <c:pt idx="47831">
                  <c:v>0</c:v>
                </c:pt>
                <c:pt idx="47832">
                  <c:v>0</c:v>
                </c:pt>
                <c:pt idx="47833">
                  <c:v>0</c:v>
                </c:pt>
                <c:pt idx="47834">
                  <c:v>0</c:v>
                </c:pt>
                <c:pt idx="47835">
                  <c:v>0</c:v>
                </c:pt>
                <c:pt idx="47836">
                  <c:v>0</c:v>
                </c:pt>
                <c:pt idx="47837">
                  <c:v>0</c:v>
                </c:pt>
                <c:pt idx="47838">
                  <c:v>0</c:v>
                </c:pt>
                <c:pt idx="47839">
                  <c:v>0</c:v>
                </c:pt>
                <c:pt idx="47840">
                  <c:v>0</c:v>
                </c:pt>
                <c:pt idx="47841">
                  <c:v>0</c:v>
                </c:pt>
                <c:pt idx="47842">
                  <c:v>0</c:v>
                </c:pt>
                <c:pt idx="47843">
                  <c:v>0</c:v>
                </c:pt>
                <c:pt idx="47844">
                  <c:v>0</c:v>
                </c:pt>
                <c:pt idx="47845">
                  <c:v>0</c:v>
                </c:pt>
                <c:pt idx="47846">
                  <c:v>0</c:v>
                </c:pt>
                <c:pt idx="47847">
                  <c:v>0</c:v>
                </c:pt>
                <c:pt idx="47848">
                  <c:v>0</c:v>
                </c:pt>
                <c:pt idx="47849">
                  <c:v>0</c:v>
                </c:pt>
                <c:pt idx="47850">
                  <c:v>0</c:v>
                </c:pt>
                <c:pt idx="47851">
                  <c:v>0</c:v>
                </c:pt>
                <c:pt idx="47852">
                  <c:v>0</c:v>
                </c:pt>
                <c:pt idx="47853">
                  <c:v>0</c:v>
                </c:pt>
                <c:pt idx="47854">
                  <c:v>0</c:v>
                </c:pt>
                <c:pt idx="47855">
                  <c:v>0</c:v>
                </c:pt>
                <c:pt idx="47856">
                  <c:v>0</c:v>
                </c:pt>
                <c:pt idx="47857">
                  <c:v>0</c:v>
                </c:pt>
                <c:pt idx="47858">
                  <c:v>0</c:v>
                </c:pt>
                <c:pt idx="47859">
                  <c:v>0</c:v>
                </c:pt>
                <c:pt idx="47860">
                  <c:v>0</c:v>
                </c:pt>
                <c:pt idx="47861">
                  <c:v>0</c:v>
                </c:pt>
                <c:pt idx="47862">
                  <c:v>0</c:v>
                </c:pt>
                <c:pt idx="47863">
                  <c:v>0</c:v>
                </c:pt>
                <c:pt idx="47864">
                  <c:v>0</c:v>
                </c:pt>
                <c:pt idx="47865">
                  <c:v>0</c:v>
                </c:pt>
                <c:pt idx="47866">
                  <c:v>0</c:v>
                </c:pt>
                <c:pt idx="47867">
                  <c:v>0</c:v>
                </c:pt>
                <c:pt idx="47868">
                  <c:v>0</c:v>
                </c:pt>
                <c:pt idx="47869">
                  <c:v>0</c:v>
                </c:pt>
                <c:pt idx="47870">
                  <c:v>0</c:v>
                </c:pt>
                <c:pt idx="47871">
                  <c:v>0</c:v>
                </c:pt>
                <c:pt idx="47872">
                  <c:v>0</c:v>
                </c:pt>
                <c:pt idx="47873">
                  <c:v>0</c:v>
                </c:pt>
                <c:pt idx="47874">
                  <c:v>0</c:v>
                </c:pt>
                <c:pt idx="47875">
                  <c:v>0</c:v>
                </c:pt>
                <c:pt idx="47876">
                  <c:v>0</c:v>
                </c:pt>
                <c:pt idx="47877">
                  <c:v>0</c:v>
                </c:pt>
                <c:pt idx="47878">
                  <c:v>0</c:v>
                </c:pt>
                <c:pt idx="47879">
                  <c:v>0</c:v>
                </c:pt>
                <c:pt idx="47880">
                  <c:v>0</c:v>
                </c:pt>
                <c:pt idx="47881">
                  <c:v>0</c:v>
                </c:pt>
                <c:pt idx="47882">
                  <c:v>0</c:v>
                </c:pt>
                <c:pt idx="47883">
                  <c:v>0</c:v>
                </c:pt>
                <c:pt idx="47884">
                  <c:v>0</c:v>
                </c:pt>
                <c:pt idx="47885">
                  <c:v>0</c:v>
                </c:pt>
                <c:pt idx="47886">
                  <c:v>0</c:v>
                </c:pt>
                <c:pt idx="47887">
                  <c:v>0</c:v>
                </c:pt>
                <c:pt idx="47888">
                  <c:v>0</c:v>
                </c:pt>
                <c:pt idx="47889">
                  <c:v>0</c:v>
                </c:pt>
                <c:pt idx="47890">
                  <c:v>0</c:v>
                </c:pt>
                <c:pt idx="47891">
                  <c:v>0</c:v>
                </c:pt>
                <c:pt idx="47892">
                  <c:v>0</c:v>
                </c:pt>
                <c:pt idx="47893">
                  <c:v>0</c:v>
                </c:pt>
                <c:pt idx="47894">
                  <c:v>0</c:v>
                </c:pt>
                <c:pt idx="47895">
                  <c:v>0</c:v>
                </c:pt>
                <c:pt idx="47896">
                  <c:v>0</c:v>
                </c:pt>
                <c:pt idx="47897">
                  <c:v>0</c:v>
                </c:pt>
                <c:pt idx="47898">
                  <c:v>0</c:v>
                </c:pt>
                <c:pt idx="47899">
                  <c:v>0</c:v>
                </c:pt>
                <c:pt idx="47900">
                  <c:v>0</c:v>
                </c:pt>
                <c:pt idx="47901">
                  <c:v>0</c:v>
                </c:pt>
                <c:pt idx="47902">
                  <c:v>0</c:v>
                </c:pt>
                <c:pt idx="47903">
                  <c:v>0</c:v>
                </c:pt>
                <c:pt idx="47904">
                  <c:v>0</c:v>
                </c:pt>
                <c:pt idx="47905">
                  <c:v>0</c:v>
                </c:pt>
                <c:pt idx="47906">
                  <c:v>0</c:v>
                </c:pt>
                <c:pt idx="47907">
                  <c:v>0</c:v>
                </c:pt>
                <c:pt idx="47908">
                  <c:v>0</c:v>
                </c:pt>
                <c:pt idx="47909">
                  <c:v>0</c:v>
                </c:pt>
                <c:pt idx="47910">
                  <c:v>0</c:v>
                </c:pt>
                <c:pt idx="47911">
                  <c:v>0</c:v>
                </c:pt>
                <c:pt idx="47912">
                  <c:v>0</c:v>
                </c:pt>
                <c:pt idx="47913">
                  <c:v>0</c:v>
                </c:pt>
                <c:pt idx="47914">
                  <c:v>0</c:v>
                </c:pt>
                <c:pt idx="47915">
                  <c:v>0</c:v>
                </c:pt>
                <c:pt idx="47916">
                  <c:v>0</c:v>
                </c:pt>
                <c:pt idx="47917">
                  <c:v>0</c:v>
                </c:pt>
                <c:pt idx="47918">
                  <c:v>0</c:v>
                </c:pt>
                <c:pt idx="47919">
                  <c:v>0</c:v>
                </c:pt>
                <c:pt idx="47920">
                  <c:v>0</c:v>
                </c:pt>
                <c:pt idx="47921">
                  <c:v>0</c:v>
                </c:pt>
                <c:pt idx="47922">
                  <c:v>0</c:v>
                </c:pt>
                <c:pt idx="47923">
                  <c:v>0</c:v>
                </c:pt>
                <c:pt idx="47924">
                  <c:v>0</c:v>
                </c:pt>
                <c:pt idx="47925">
                  <c:v>0</c:v>
                </c:pt>
                <c:pt idx="47926">
                  <c:v>0</c:v>
                </c:pt>
                <c:pt idx="47927">
                  <c:v>0</c:v>
                </c:pt>
                <c:pt idx="47928">
                  <c:v>0</c:v>
                </c:pt>
                <c:pt idx="47929">
                  <c:v>0</c:v>
                </c:pt>
                <c:pt idx="47930">
                  <c:v>0</c:v>
                </c:pt>
                <c:pt idx="47931">
                  <c:v>0</c:v>
                </c:pt>
                <c:pt idx="47932">
                  <c:v>0</c:v>
                </c:pt>
                <c:pt idx="47933">
                  <c:v>0</c:v>
                </c:pt>
                <c:pt idx="47934">
                  <c:v>0</c:v>
                </c:pt>
                <c:pt idx="47935">
                  <c:v>0</c:v>
                </c:pt>
                <c:pt idx="47936">
                  <c:v>0</c:v>
                </c:pt>
                <c:pt idx="47937">
                  <c:v>0</c:v>
                </c:pt>
                <c:pt idx="47938">
                  <c:v>0</c:v>
                </c:pt>
                <c:pt idx="47939">
                  <c:v>0</c:v>
                </c:pt>
                <c:pt idx="47940">
                  <c:v>0</c:v>
                </c:pt>
                <c:pt idx="47941">
                  <c:v>0</c:v>
                </c:pt>
                <c:pt idx="47942">
                  <c:v>0</c:v>
                </c:pt>
                <c:pt idx="47943">
                  <c:v>0</c:v>
                </c:pt>
                <c:pt idx="47944">
                  <c:v>0</c:v>
                </c:pt>
                <c:pt idx="47945">
                  <c:v>0</c:v>
                </c:pt>
                <c:pt idx="47946">
                  <c:v>0</c:v>
                </c:pt>
                <c:pt idx="47947">
                  <c:v>0</c:v>
                </c:pt>
                <c:pt idx="47948">
                  <c:v>0</c:v>
                </c:pt>
                <c:pt idx="47949">
                  <c:v>0</c:v>
                </c:pt>
                <c:pt idx="47950">
                  <c:v>0</c:v>
                </c:pt>
                <c:pt idx="47951">
                  <c:v>0</c:v>
                </c:pt>
                <c:pt idx="47952">
                  <c:v>0</c:v>
                </c:pt>
                <c:pt idx="47953">
                  <c:v>0</c:v>
                </c:pt>
                <c:pt idx="47954">
                  <c:v>0</c:v>
                </c:pt>
                <c:pt idx="47955">
                  <c:v>0</c:v>
                </c:pt>
                <c:pt idx="47956">
                  <c:v>0</c:v>
                </c:pt>
                <c:pt idx="47957">
                  <c:v>0</c:v>
                </c:pt>
                <c:pt idx="47958">
                  <c:v>0</c:v>
                </c:pt>
                <c:pt idx="47959">
                  <c:v>0</c:v>
                </c:pt>
                <c:pt idx="47960">
                  <c:v>0</c:v>
                </c:pt>
                <c:pt idx="47961">
                  <c:v>0</c:v>
                </c:pt>
                <c:pt idx="47962">
                  <c:v>0</c:v>
                </c:pt>
                <c:pt idx="47963">
                  <c:v>0</c:v>
                </c:pt>
                <c:pt idx="47964">
                  <c:v>0</c:v>
                </c:pt>
                <c:pt idx="47965">
                  <c:v>0</c:v>
                </c:pt>
                <c:pt idx="47966">
                  <c:v>0</c:v>
                </c:pt>
                <c:pt idx="47967">
                  <c:v>0</c:v>
                </c:pt>
                <c:pt idx="47968">
                  <c:v>0</c:v>
                </c:pt>
                <c:pt idx="47969">
                  <c:v>0</c:v>
                </c:pt>
                <c:pt idx="47970">
                  <c:v>0</c:v>
                </c:pt>
                <c:pt idx="47971">
                  <c:v>0</c:v>
                </c:pt>
                <c:pt idx="47972">
                  <c:v>0</c:v>
                </c:pt>
                <c:pt idx="47973">
                  <c:v>0</c:v>
                </c:pt>
                <c:pt idx="47974">
                  <c:v>0</c:v>
                </c:pt>
                <c:pt idx="47975">
                  <c:v>0</c:v>
                </c:pt>
                <c:pt idx="47976">
                  <c:v>0</c:v>
                </c:pt>
                <c:pt idx="47977">
                  <c:v>0</c:v>
                </c:pt>
                <c:pt idx="47978">
                  <c:v>0</c:v>
                </c:pt>
                <c:pt idx="47979">
                  <c:v>0</c:v>
                </c:pt>
                <c:pt idx="47980">
                  <c:v>0</c:v>
                </c:pt>
                <c:pt idx="47981">
                  <c:v>0</c:v>
                </c:pt>
                <c:pt idx="47982">
                  <c:v>0</c:v>
                </c:pt>
                <c:pt idx="47983">
                  <c:v>0</c:v>
                </c:pt>
                <c:pt idx="47984">
                  <c:v>0</c:v>
                </c:pt>
                <c:pt idx="47985">
                  <c:v>0</c:v>
                </c:pt>
                <c:pt idx="47986">
                  <c:v>0</c:v>
                </c:pt>
                <c:pt idx="47987">
                  <c:v>0</c:v>
                </c:pt>
                <c:pt idx="47988">
                  <c:v>0</c:v>
                </c:pt>
                <c:pt idx="47989">
                  <c:v>0</c:v>
                </c:pt>
                <c:pt idx="47990">
                  <c:v>0</c:v>
                </c:pt>
                <c:pt idx="47991">
                  <c:v>0</c:v>
                </c:pt>
                <c:pt idx="47992">
                  <c:v>0</c:v>
                </c:pt>
                <c:pt idx="47993">
                  <c:v>0</c:v>
                </c:pt>
                <c:pt idx="47994">
                  <c:v>0</c:v>
                </c:pt>
                <c:pt idx="47995">
                  <c:v>0</c:v>
                </c:pt>
                <c:pt idx="47996">
                  <c:v>0</c:v>
                </c:pt>
                <c:pt idx="47997">
                  <c:v>0</c:v>
                </c:pt>
                <c:pt idx="47998">
                  <c:v>0</c:v>
                </c:pt>
                <c:pt idx="47999">
                  <c:v>0</c:v>
                </c:pt>
                <c:pt idx="48000">
                  <c:v>0</c:v>
                </c:pt>
                <c:pt idx="48001">
                  <c:v>0</c:v>
                </c:pt>
                <c:pt idx="48002">
                  <c:v>0</c:v>
                </c:pt>
                <c:pt idx="48003">
                  <c:v>0</c:v>
                </c:pt>
                <c:pt idx="48004">
                  <c:v>0</c:v>
                </c:pt>
                <c:pt idx="48005">
                  <c:v>0</c:v>
                </c:pt>
                <c:pt idx="48006">
                  <c:v>0</c:v>
                </c:pt>
                <c:pt idx="48007">
                  <c:v>0</c:v>
                </c:pt>
                <c:pt idx="48008">
                  <c:v>0</c:v>
                </c:pt>
                <c:pt idx="48009">
                  <c:v>0</c:v>
                </c:pt>
                <c:pt idx="48010">
                  <c:v>0</c:v>
                </c:pt>
                <c:pt idx="48011">
                  <c:v>0</c:v>
                </c:pt>
                <c:pt idx="48012">
                  <c:v>0</c:v>
                </c:pt>
                <c:pt idx="48013">
                  <c:v>0</c:v>
                </c:pt>
                <c:pt idx="48014">
                  <c:v>0</c:v>
                </c:pt>
                <c:pt idx="48015">
                  <c:v>0</c:v>
                </c:pt>
                <c:pt idx="48016">
                  <c:v>0</c:v>
                </c:pt>
                <c:pt idx="48017">
                  <c:v>0</c:v>
                </c:pt>
                <c:pt idx="48018">
                  <c:v>0</c:v>
                </c:pt>
                <c:pt idx="48019">
                  <c:v>0</c:v>
                </c:pt>
                <c:pt idx="48020">
                  <c:v>0</c:v>
                </c:pt>
                <c:pt idx="48021">
                  <c:v>0</c:v>
                </c:pt>
                <c:pt idx="48022">
                  <c:v>0</c:v>
                </c:pt>
                <c:pt idx="48023">
                  <c:v>0</c:v>
                </c:pt>
                <c:pt idx="48024">
                  <c:v>0</c:v>
                </c:pt>
                <c:pt idx="48025">
                  <c:v>0</c:v>
                </c:pt>
                <c:pt idx="48026">
                  <c:v>0</c:v>
                </c:pt>
                <c:pt idx="48027">
                  <c:v>0</c:v>
                </c:pt>
                <c:pt idx="48028">
                  <c:v>0</c:v>
                </c:pt>
                <c:pt idx="48029">
                  <c:v>0</c:v>
                </c:pt>
                <c:pt idx="48030">
                  <c:v>0</c:v>
                </c:pt>
                <c:pt idx="48031">
                  <c:v>0</c:v>
                </c:pt>
                <c:pt idx="48032">
                  <c:v>0</c:v>
                </c:pt>
                <c:pt idx="48033">
                  <c:v>0</c:v>
                </c:pt>
                <c:pt idx="48034">
                  <c:v>0</c:v>
                </c:pt>
                <c:pt idx="48035">
                  <c:v>0</c:v>
                </c:pt>
                <c:pt idx="48036">
                  <c:v>0</c:v>
                </c:pt>
                <c:pt idx="48037">
                  <c:v>0</c:v>
                </c:pt>
                <c:pt idx="48038">
                  <c:v>0</c:v>
                </c:pt>
                <c:pt idx="48039">
                  <c:v>0</c:v>
                </c:pt>
                <c:pt idx="48040">
                  <c:v>0</c:v>
                </c:pt>
                <c:pt idx="48041">
                  <c:v>0</c:v>
                </c:pt>
                <c:pt idx="48042">
                  <c:v>0</c:v>
                </c:pt>
                <c:pt idx="48043">
                  <c:v>0</c:v>
                </c:pt>
                <c:pt idx="48044">
                  <c:v>0</c:v>
                </c:pt>
                <c:pt idx="48045">
                  <c:v>0</c:v>
                </c:pt>
                <c:pt idx="48046">
                  <c:v>0</c:v>
                </c:pt>
                <c:pt idx="48047">
                  <c:v>0</c:v>
                </c:pt>
                <c:pt idx="48048">
                  <c:v>0</c:v>
                </c:pt>
                <c:pt idx="48049">
                  <c:v>0</c:v>
                </c:pt>
                <c:pt idx="48050">
                  <c:v>0</c:v>
                </c:pt>
                <c:pt idx="48051">
                  <c:v>0</c:v>
                </c:pt>
                <c:pt idx="48052">
                  <c:v>0</c:v>
                </c:pt>
                <c:pt idx="48053">
                  <c:v>0</c:v>
                </c:pt>
                <c:pt idx="48054">
                  <c:v>0</c:v>
                </c:pt>
                <c:pt idx="48055">
                  <c:v>0</c:v>
                </c:pt>
                <c:pt idx="48056">
                  <c:v>0</c:v>
                </c:pt>
                <c:pt idx="48057">
                  <c:v>0</c:v>
                </c:pt>
                <c:pt idx="48058">
                  <c:v>0</c:v>
                </c:pt>
                <c:pt idx="48059">
                  <c:v>0</c:v>
                </c:pt>
                <c:pt idx="48060">
                  <c:v>0</c:v>
                </c:pt>
                <c:pt idx="48061">
                  <c:v>0</c:v>
                </c:pt>
                <c:pt idx="48062">
                  <c:v>0</c:v>
                </c:pt>
                <c:pt idx="48063">
                  <c:v>0</c:v>
                </c:pt>
                <c:pt idx="48064">
                  <c:v>0</c:v>
                </c:pt>
                <c:pt idx="48065">
                  <c:v>0</c:v>
                </c:pt>
                <c:pt idx="48066">
                  <c:v>0</c:v>
                </c:pt>
                <c:pt idx="48067">
                  <c:v>0</c:v>
                </c:pt>
                <c:pt idx="48068">
                  <c:v>0</c:v>
                </c:pt>
                <c:pt idx="48069">
                  <c:v>0</c:v>
                </c:pt>
                <c:pt idx="48070">
                  <c:v>0</c:v>
                </c:pt>
                <c:pt idx="48071">
                  <c:v>0</c:v>
                </c:pt>
                <c:pt idx="48072">
                  <c:v>0</c:v>
                </c:pt>
                <c:pt idx="48073">
                  <c:v>0</c:v>
                </c:pt>
                <c:pt idx="48074">
                  <c:v>0</c:v>
                </c:pt>
                <c:pt idx="48075">
                  <c:v>0</c:v>
                </c:pt>
                <c:pt idx="48076">
                  <c:v>0</c:v>
                </c:pt>
                <c:pt idx="48077">
                  <c:v>0</c:v>
                </c:pt>
                <c:pt idx="48078">
                  <c:v>0</c:v>
                </c:pt>
                <c:pt idx="48079">
                  <c:v>0</c:v>
                </c:pt>
                <c:pt idx="48080">
                  <c:v>0</c:v>
                </c:pt>
                <c:pt idx="48081">
                  <c:v>0</c:v>
                </c:pt>
                <c:pt idx="48082">
                  <c:v>0</c:v>
                </c:pt>
                <c:pt idx="48083">
                  <c:v>0</c:v>
                </c:pt>
                <c:pt idx="48084">
                  <c:v>0</c:v>
                </c:pt>
                <c:pt idx="48085">
                  <c:v>0</c:v>
                </c:pt>
                <c:pt idx="48086">
                  <c:v>0</c:v>
                </c:pt>
                <c:pt idx="48087">
                  <c:v>0</c:v>
                </c:pt>
                <c:pt idx="48088">
                  <c:v>0</c:v>
                </c:pt>
                <c:pt idx="48089">
                  <c:v>0</c:v>
                </c:pt>
                <c:pt idx="48090">
                  <c:v>0</c:v>
                </c:pt>
                <c:pt idx="48091">
                  <c:v>0</c:v>
                </c:pt>
                <c:pt idx="48092">
                  <c:v>0</c:v>
                </c:pt>
                <c:pt idx="48093">
                  <c:v>0</c:v>
                </c:pt>
                <c:pt idx="48094">
                  <c:v>0</c:v>
                </c:pt>
                <c:pt idx="48095">
                  <c:v>0</c:v>
                </c:pt>
                <c:pt idx="48096">
                  <c:v>0</c:v>
                </c:pt>
                <c:pt idx="48097">
                  <c:v>0</c:v>
                </c:pt>
                <c:pt idx="48098">
                  <c:v>0</c:v>
                </c:pt>
                <c:pt idx="48099">
                  <c:v>0</c:v>
                </c:pt>
                <c:pt idx="48100">
                  <c:v>0</c:v>
                </c:pt>
                <c:pt idx="48101">
                  <c:v>0</c:v>
                </c:pt>
                <c:pt idx="48102">
                  <c:v>0</c:v>
                </c:pt>
                <c:pt idx="48103">
                  <c:v>0</c:v>
                </c:pt>
                <c:pt idx="48104">
                  <c:v>0</c:v>
                </c:pt>
                <c:pt idx="48105">
                  <c:v>0</c:v>
                </c:pt>
                <c:pt idx="48106">
                  <c:v>0</c:v>
                </c:pt>
                <c:pt idx="48107">
                  <c:v>0</c:v>
                </c:pt>
                <c:pt idx="48108">
                  <c:v>0</c:v>
                </c:pt>
                <c:pt idx="48109">
                  <c:v>0</c:v>
                </c:pt>
                <c:pt idx="48110">
                  <c:v>0</c:v>
                </c:pt>
                <c:pt idx="48111">
                  <c:v>0</c:v>
                </c:pt>
                <c:pt idx="48112">
                  <c:v>0</c:v>
                </c:pt>
                <c:pt idx="48113">
                  <c:v>0</c:v>
                </c:pt>
                <c:pt idx="48114">
                  <c:v>0</c:v>
                </c:pt>
                <c:pt idx="48115">
                  <c:v>0</c:v>
                </c:pt>
                <c:pt idx="48116">
                  <c:v>0</c:v>
                </c:pt>
                <c:pt idx="48117">
                  <c:v>0</c:v>
                </c:pt>
                <c:pt idx="48118">
                  <c:v>0</c:v>
                </c:pt>
                <c:pt idx="48119">
                  <c:v>0</c:v>
                </c:pt>
                <c:pt idx="48120">
                  <c:v>0</c:v>
                </c:pt>
                <c:pt idx="48121">
                  <c:v>0</c:v>
                </c:pt>
                <c:pt idx="48122">
                  <c:v>0</c:v>
                </c:pt>
                <c:pt idx="48123">
                  <c:v>0</c:v>
                </c:pt>
                <c:pt idx="48124">
                  <c:v>0</c:v>
                </c:pt>
                <c:pt idx="48125">
                  <c:v>0</c:v>
                </c:pt>
                <c:pt idx="48126">
                  <c:v>0</c:v>
                </c:pt>
                <c:pt idx="48127">
                  <c:v>0</c:v>
                </c:pt>
                <c:pt idx="48128">
                  <c:v>0</c:v>
                </c:pt>
                <c:pt idx="48129">
                  <c:v>0</c:v>
                </c:pt>
                <c:pt idx="48130">
                  <c:v>0</c:v>
                </c:pt>
                <c:pt idx="48131">
                  <c:v>0</c:v>
                </c:pt>
                <c:pt idx="48132">
                  <c:v>0</c:v>
                </c:pt>
                <c:pt idx="48133">
                  <c:v>0</c:v>
                </c:pt>
                <c:pt idx="48134">
                  <c:v>0</c:v>
                </c:pt>
                <c:pt idx="48135">
                  <c:v>0</c:v>
                </c:pt>
                <c:pt idx="48136">
                  <c:v>0</c:v>
                </c:pt>
                <c:pt idx="48137">
                  <c:v>0</c:v>
                </c:pt>
                <c:pt idx="48138">
                  <c:v>0</c:v>
                </c:pt>
                <c:pt idx="48139">
                  <c:v>0</c:v>
                </c:pt>
                <c:pt idx="48140">
                  <c:v>0</c:v>
                </c:pt>
                <c:pt idx="48141">
                  <c:v>0</c:v>
                </c:pt>
                <c:pt idx="48142">
                  <c:v>0</c:v>
                </c:pt>
                <c:pt idx="48143">
                  <c:v>0</c:v>
                </c:pt>
                <c:pt idx="48144">
                  <c:v>0</c:v>
                </c:pt>
                <c:pt idx="48145">
                  <c:v>0</c:v>
                </c:pt>
                <c:pt idx="48146">
                  <c:v>0</c:v>
                </c:pt>
                <c:pt idx="48147">
                  <c:v>0</c:v>
                </c:pt>
                <c:pt idx="48148">
                  <c:v>0</c:v>
                </c:pt>
                <c:pt idx="48149">
                  <c:v>0</c:v>
                </c:pt>
                <c:pt idx="48150">
                  <c:v>0</c:v>
                </c:pt>
                <c:pt idx="48151">
                  <c:v>0</c:v>
                </c:pt>
                <c:pt idx="48152">
                  <c:v>0</c:v>
                </c:pt>
                <c:pt idx="48153">
                  <c:v>0</c:v>
                </c:pt>
                <c:pt idx="48154">
                  <c:v>0</c:v>
                </c:pt>
                <c:pt idx="48155">
                  <c:v>0</c:v>
                </c:pt>
                <c:pt idx="48156">
                  <c:v>0</c:v>
                </c:pt>
                <c:pt idx="48157">
                  <c:v>0</c:v>
                </c:pt>
                <c:pt idx="48158">
                  <c:v>0</c:v>
                </c:pt>
                <c:pt idx="48159">
                  <c:v>0</c:v>
                </c:pt>
                <c:pt idx="48160">
                  <c:v>0</c:v>
                </c:pt>
                <c:pt idx="48161">
                  <c:v>0</c:v>
                </c:pt>
                <c:pt idx="48162">
                  <c:v>0</c:v>
                </c:pt>
                <c:pt idx="48163">
                  <c:v>0</c:v>
                </c:pt>
                <c:pt idx="48164">
                  <c:v>0</c:v>
                </c:pt>
                <c:pt idx="48165">
                  <c:v>0</c:v>
                </c:pt>
                <c:pt idx="48166">
                  <c:v>0</c:v>
                </c:pt>
                <c:pt idx="48167">
                  <c:v>0</c:v>
                </c:pt>
                <c:pt idx="48168">
                  <c:v>0</c:v>
                </c:pt>
                <c:pt idx="48169">
                  <c:v>0</c:v>
                </c:pt>
                <c:pt idx="48170">
                  <c:v>0</c:v>
                </c:pt>
                <c:pt idx="48171">
                  <c:v>0</c:v>
                </c:pt>
                <c:pt idx="48172">
                  <c:v>0</c:v>
                </c:pt>
                <c:pt idx="48173">
                  <c:v>0</c:v>
                </c:pt>
                <c:pt idx="48174">
                  <c:v>0</c:v>
                </c:pt>
                <c:pt idx="48175">
                  <c:v>0</c:v>
                </c:pt>
                <c:pt idx="48176">
                  <c:v>0</c:v>
                </c:pt>
                <c:pt idx="48177">
                  <c:v>0</c:v>
                </c:pt>
                <c:pt idx="48178">
                  <c:v>0</c:v>
                </c:pt>
                <c:pt idx="48179">
                  <c:v>0</c:v>
                </c:pt>
                <c:pt idx="48180">
                  <c:v>0</c:v>
                </c:pt>
                <c:pt idx="48181">
                  <c:v>0</c:v>
                </c:pt>
                <c:pt idx="48182">
                  <c:v>0</c:v>
                </c:pt>
                <c:pt idx="48183">
                  <c:v>0</c:v>
                </c:pt>
                <c:pt idx="48184">
                  <c:v>0</c:v>
                </c:pt>
                <c:pt idx="48185">
                  <c:v>0</c:v>
                </c:pt>
                <c:pt idx="48186">
                  <c:v>0</c:v>
                </c:pt>
                <c:pt idx="48187">
                  <c:v>0</c:v>
                </c:pt>
                <c:pt idx="48188">
                  <c:v>0</c:v>
                </c:pt>
                <c:pt idx="48189">
                  <c:v>0</c:v>
                </c:pt>
                <c:pt idx="48190">
                  <c:v>0</c:v>
                </c:pt>
                <c:pt idx="48191">
                  <c:v>0</c:v>
                </c:pt>
                <c:pt idx="48192">
                  <c:v>0</c:v>
                </c:pt>
                <c:pt idx="48193">
                  <c:v>0</c:v>
                </c:pt>
                <c:pt idx="48194">
                  <c:v>0</c:v>
                </c:pt>
                <c:pt idx="48195">
                  <c:v>0</c:v>
                </c:pt>
                <c:pt idx="48196">
                  <c:v>0</c:v>
                </c:pt>
                <c:pt idx="48197">
                  <c:v>0</c:v>
                </c:pt>
                <c:pt idx="48198">
                  <c:v>0</c:v>
                </c:pt>
                <c:pt idx="48199">
                  <c:v>0</c:v>
                </c:pt>
                <c:pt idx="48200">
                  <c:v>0</c:v>
                </c:pt>
                <c:pt idx="48201">
                  <c:v>0</c:v>
                </c:pt>
                <c:pt idx="48202">
                  <c:v>0</c:v>
                </c:pt>
                <c:pt idx="48203">
                  <c:v>0</c:v>
                </c:pt>
                <c:pt idx="48204">
                  <c:v>0</c:v>
                </c:pt>
                <c:pt idx="48205">
                  <c:v>0</c:v>
                </c:pt>
                <c:pt idx="48206">
                  <c:v>0</c:v>
                </c:pt>
                <c:pt idx="48207">
                  <c:v>0</c:v>
                </c:pt>
                <c:pt idx="48208">
                  <c:v>0</c:v>
                </c:pt>
                <c:pt idx="48209">
                  <c:v>0</c:v>
                </c:pt>
                <c:pt idx="48210">
                  <c:v>0</c:v>
                </c:pt>
                <c:pt idx="48211">
                  <c:v>0</c:v>
                </c:pt>
                <c:pt idx="48212">
                  <c:v>0</c:v>
                </c:pt>
                <c:pt idx="48213">
                  <c:v>0</c:v>
                </c:pt>
                <c:pt idx="48214">
                  <c:v>0</c:v>
                </c:pt>
                <c:pt idx="48215">
                  <c:v>0</c:v>
                </c:pt>
                <c:pt idx="48216">
                  <c:v>0</c:v>
                </c:pt>
                <c:pt idx="48217">
                  <c:v>0</c:v>
                </c:pt>
                <c:pt idx="48218">
                  <c:v>0</c:v>
                </c:pt>
                <c:pt idx="48219">
                  <c:v>0</c:v>
                </c:pt>
                <c:pt idx="48220">
                  <c:v>0</c:v>
                </c:pt>
                <c:pt idx="48221">
                  <c:v>0</c:v>
                </c:pt>
                <c:pt idx="48222">
                  <c:v>0</c:v>
                </c:pt>
                <c:pt idx="48223">
                  <c:v>0</c:v>
                </c:pt>
                <c:pt idx="48224">
                  <c:v>0</c:v>
                </c:pt>
                <c:pt idx="48225">
                  <c:v>0</c:v>
                </c:pt>
                <c:pt idx="48226">
                  <c:v>0</c:v>
                </c:pt>
                <c:pt idx="48227">
                  <c:v>0</c:v>
                </c:pt>
                <c:pt idx="48228">
                  <c:v>0</c:v>
                </c:pt>
                <c:pt idx="48229">
                  <c:v>0</c:v>
                </c:pt>
                <c:pt idx="48230">
                  <c:v>0</c:v>
                </c:pt>
                <c:pt idx="48231">
                  <c:v>0</c:v>
                </c:pt>
                <c:pt idx="48232">
                  <c:v>0</c:v>
                </c:pt>
                <c:pt idx="48233">
                  <c:v>0</c:v>
                </c:pt>
                <c:pt idx="48234">
                  <c:v>0</c:v>
                </c:pt>
                <c:pt idx="48235">
                  <c:v>0</c:v>
                </c:pt>
                <c:pt idx="48236">
                  <c:v>0</c:v>
                </c:pt>
                <c:pt idx="48237">
                  <c:v>0</c:v>
                </c:pt>
                <c:pt idx="48238">
                  <c:v>0</c:v>
                </c:pt>
                <c:pt idx="48239">
                  <c:v>0</c:v>
                </c:pt>
                <c:pt idx="48240">
                  <c:v>0</c:v>
                </c:pt>
                <c:pt idx="48241">
                  <c:v>0</c:v>
                </c:pt>
                <c:pt idx="48242">
                  <c:v>0</c:v>
                </c:pt>
                <c:pt idx="48243">
                  <c:v>0</c:v>
                </c:pt>
                <c:pt idx="48244">
                  <c:v>0</c:v>
                </c:pt>
                <c:pt idx="48245">
                  <c:v>0</c:v>
                </c:pt>
                <c:pt idx="48246">
                  <c:v>0</c:v>
                </c:pt>
                <c:pt idx="48247">
                  <c:v>0</c:v>
                </c:pt>
                <c:pt idx="48248">
                  <c:v>0</c:v>
                </c:pt>
                <c:pt idx="48249">
                  <c:v>0</c:v>
                </c:pt>
                <c:pt idx="48250">
                  <c:v>0</c:v>
                </c:pt>
                <c:pt idx="48251">
                  <c:v>0</c:v>
                </c:pt>
                <c:pt idx="48252">
                  <c:v>0</c:v>
                </c:pt>
                <c:pt idx="48253">
                  <c:v>0</c:v>
                </c:pt>
                <c:pt idx="48254">
                  <c:v>0</c:v>
                </c:pt>
                <c:pt idx="48255">
                  <c:v>0</c:v>
                </c:pt>
                <c:pt idx="48256">
                  <c:v>0</c:v>
                </c:pt>
                <c:pt idx="48257">
                  <c:v>0</c:v>
                </c:pt>
                <c:pt idx="48258">
                  <c:v>0</c:v>
                </c:pt>
                <c:pt idx="48259">
                  <c:v>0</c:v>
                </c:pt>
                <c:pt idx="48260">
                  <c:v>0</c:v>
                </c:pt>
                <c:pt idx="48261">
                  <c:v>0</c:v>
                </c:pt>
                <c:pt idx="48262">
                  <c:v>0</c:v>
                </c:pt>
                <c:pt idx="48263">
                  <c:v>0</c:v>
                </c:pt>
                <c:pt idx="48264">
                  <c:v>0</c:v>
                </c:pt>
                <c:pt idx="48265">
                  <c:v>0</c:v>
                </c:pt>
                <c:pt idx="48266">
                  <c:v>0</c:v>
                </c:pt>
                <c:pt idx="48267">
                  <c:v>0</c:v>
                </c:pt>
                <c:pt idx="48268">
                  <c:v>0</c:v>
                </c:pt>
                <c:pt idx="48269">
                  <c:v>0</c:v>
                </c:pt>
                <c:pt idx="48270">
                  <c:v>0</c:v>
                </c:pt>
                <c:pt idx="48271">
                  <c:v>0</c:v>
                </c:pt>
                <c:pt idx="48272">
                  <c:v>0</c:v>
                </c:pt>
                <c:pt idx="48273">
                  <c:v>0</c:v>
                </c:pt>
                <c:pt idx="48274">
                  <c:v>0</c:v>
                </c:pt>
                <c:pt idx="48275">
                  <c:v>0</c:v>
                </c:pt>
                <c:pt idx="48276">
                  <c:v>0</c:v>
                </c:pt>
                <c:pt idx="48277">
                  <c:v>0</c:v>
                </c:pt>
                <c:pt idx="48278">
                  <c:v>0</c:v>
                </c:pt>
                <c:pt idx="48279">
                  <c:v>0</c:v>
                </c:pt>
                <c:pt idx="48280">
                  <c:v>0</c:v>
                </c:pt>
                <c:pt idx="48281">
                  <c:v>0</c:v>
                </c:pt>
                <c:pt idx="48282">
                  <c:v>0</c:v>
                </c:pt>
                <c:pt idx="48283">
                  <c:v>0</c:v>
                </c:pt>
                <c:pt idx="48284">
                  <c:v>0</c:v>
                </c:pt>
                <c:pt idx="48285">
                  <c:v>0</c:v>
                </c:pt>
                <c:pt idx="48286">
                  <c:v>0</c:v>
                </c:pt>
                <c:pt idx="48287">
                  <c:v>0</c:v>
                </c:pt>
                <c:pt idx="48288">
                  <c:v>0</c:v>
                </c:pt>
                <c:pt idx="48289">
                  <c:v>0</c:v>
                </c:pt>
                <c:pt idx="48290">
                  <c:v>0</c:v>
                </c:pt>
                <c:pt idx="48291">
                  <c:v>0</c:v>
                </c:pt>
                <c:pt idx="48292">
                  <c:v>0</c:v>
                </c:pt>
                <c:pt idx="48293">
                  <c:v>0</c:v>
                </c:pt>
                <c:pt idx="48294">
                  <c:v>0</c:v>
                </c:pt>
                <c:pt idx="48295">
                  <c:v>0</c:v>
                </c:pt>
                <c:pt idx="48296">
                  <c:v>0</c:v>
                </c:pt>
                <c:pt idx="48297">
                  <c:v>0</c:v>
                </c:pt>
                <c:pt idx="48298">
                  <c:v>0</c:v>
                </c:pt>
                <c:pt idx="48299">
                  <c:v>0</c:v>
                </c:pt>
                <c:pt idx="48300">
                  <c:v>0</c:v>
                </c:pt>
                <c:pt idx="48301">
                  <c:v>0</c:v>
                </c:pt>
                <c:pt idx="48302">
                  <c:v>0</c:v>
                </c:pt>
                <c:pt idx="48303">
                  <c:v>0</c:v>
                </c:pt>
                <c:pt idx="48304">
                  <c:v>0</c:v>
                </c:pt>
                <c:pt idx="48305">
                  <c:v>0</c:v>
                </c:pt>
                <c:pt idx="48306">
                  <c:v>0</c:v>
                </c:pt>
                <c:pt idx="48307">
                  <c:v>0</c:v>
                </c:pt>
                <c:pt idx="48308">
                  <c:v>0</c:v>
                </c:pt>
                <c:pt idx="48309">
                  <c:v>0</c:v>
                </c:pt>
                <c:pt idx="48310">
                  <c:v>0</c:v>
                </c:pt>
                <c:pt idx="48311">
                  <c:v>0</c:v>
                </c:pt>
                <c:pt idx="48312">
                  <c:v>0</c:v>
                </c:pt>
                <c:pt idx="48313">
                  <c:v>0</c:v>
                </c:pt>
                <c:pt idx="48314">
                  <c:v>0</c:v>
                </c:pt>
                <c:pt idx="48315">
                  <c:v>0</c:v>
                </c:pt>
                <c:pt idx="48316">
                  <c:v>0</c:v>
                </c:pt>
                <c:pt idx="48317">
                  <c:v>0</c:v>
                </c:pt>
                <c:pt idx="48318">
                  <c:v>0</c:v>
                </c:pt>
                <c:pt idx="48319">
                  <c:v>0</c:v>
                </c:pt>
                <c:pt idx="48320">
                  <c:v>0</c:v>
                </c:pt>
                <c:pt idx="48321">
                  <c:v>0</c:v>
                </c:pt>
                <c:pt idx="48322">
                  <c:v>0</c:v>
                </c:pt>
                <c:pt idx="48323">
                  <c:v>0</c:v>
                </c:pt>
                <c:pt idx="48324">
                  <c:v>0</c:v>
                </c:pt>
                <c:pt idx="48325">
                  <c:v>0</c:v>
                </c:pt>
                <c:pt idx="48326">
                  <c:v>0</c:v>
                </c:pt>
                <c:pt idx="48327">
                  <c:v>0</c:v>
                </c:pt>
                <c:pt idx="48328">
                  <c:v>0</c:v>
                </c:pt>
                <c:pt idx="48329">
                  <c:v>0</c:v>
                </c:pt>
                <c:pt idx="48330">
                  <c:v>0</c:v>
                </c:pt>
                <c:pt idx="48331">
                  <c:v>0</c:v>
                </c:pt>
                <c:pt idx="48332">
                  <c:v>0</c:v>
                </c:pt>
                <c:pt idx="48333">
                  <c:v>0</c:v>
                </c:pt>
                <c:pt idx="48334">
                  <c:v>0</c:v>
                </c:pt>
                <c:pt idx="48335">
                  <c:v>0</c:v>
                </c:pt>
                <c:pt idx="48336">
                  <c:v>0</c:v>
                </c:pt>
                <c:pt idx="48337">
                  <c:v>0</c:v>
                </c:pt>
                <c:pt idx="48338">
                  <c:v>0</c:v>
                </c:pt>
                <c:pt idx="48339">
                  <c:v>0</c:v>
                </c:pt>
                <c:pt idx="48340">
                  <c:v>0</c:v>
                </c:pt>
                <c:pt idx="48341">
                  <c:v>0</c:v>
                </c:pt>
                <c:pt idx="48342">
                  <c:v>0</c:v>
                </c:pt>
                <c:pt idx="48343">
                  <c:v>0</c:v>
                </c:pt>
                <c:pt idx="48344">
                  <c:v>0</c:v>
                </c:pt>
                <c:pt idx="48345">
                  <c:v>0</c:v>
                </c:pt>
                <c:pt idx="48346">
                  <c:v>0</c:v>
                </c:pt>
                <c:pt idx="48347">
                  <c:v>0</c:v>
                </c:pt>
                <c:pt idx="48348">
                  <c:v>0</c:v>
                </c:pt>
                <c:pt idx="48349">
                  <c:v>0</c:v>
                </c:pt>
                <c:pt idx="48350">
                  <c:v>0</c:v>
                </c:pt>
                <c:pt idx="48351">
                  <c:v>0</c:v>
                </c:pt>
                <c:pt idx="48352">
                  <c:v>0</c:v>
                </c:pt>
                <c:pt idx="48353">
                  <c:v>0</c:v>
                </c:pt>
                <c:pt idx="48354">
                  <c:v>0</c:v>
                </c:pt>
                <c:pt idx="48355">
                  <c:v>0</c:v>
                </c:pt>
                <c:pt idx="48356">
                  <c:v>0</c:v>
                </c:pt>
                <c:pt idx="48357">
                  <c:v>0</c:v>
                </c:pt>
                <c:pt idx="48358">
                  <c:v>0</c:v>
                </c:pt>
                <c:pt idx="48359">
                  <c:v>0</c:v>
                </c:pt>
                <c:pt idx="48360">
                  <c:v>0</c:v>
                </c:pt>
                <c:pt idx="48361">
                  <c:v>0</c:v>
                </c:pt>
                <c:pt idx="48362">
                  <c:v>0</c:v>
                </c:pt>
                <c:pt idx="48363">
                  <c:v>0</c:v>
                </c:pt>
                <c:pt idx="48364">
                  <c:v>0</c:v>
                </c:pt>
                <c:pt idx="48365">
                  <c:v>0</c:v>
                </c:pt>
                <c:pt idx="48366">
                  <c:v>0</c:v>
                </c:pt>
                <c:pt idx="48367">
                  <c:v>0</c:v>
                </c:pt>
                <c:pt idx="48368">
                  <c:v>0</c:v>
                </c:pt>
                <c:pt idx="48369">
                  <c:v>0</c:v>
                </c:pt>
                <c:pt idx="48370">
                  <c:v>0</c:v>
                </c:pt>
                <c:pt idx="48371">
                  <c:v>0</c:v>
                </c:pt>
                <c:pt idx="48372">
                  <c:v>0</c:v>
                </c:pt>
                <c:pt idx="48373">
                  <c:v>0</c:v>
                </c:pt>
                <c:pt idx="48374">
                  <c:v>0</c:v>
                </c:pt>
                <c:pt idx="48375">
                  <c:v>0</c:v>
                </c:pt>
                <c:pt idx="48376">
                  <c:v>0</c:v>
                </c:pt>
                <c:pt idx="48377">
                  <c:v>0</c:v>
                </c:pt>
                <c:pt idx="48378">
                  <c:v>0</c:v>
                </c:pt>
                <c:pt idx="48379">
                  <c:v>0</c:v>
                </c:pt>
                <c:pt idx="48380">
                  <c:v>0</c:v>
                </c:pt>
                <c:pt idx="48381">
                  <c:v>0</c:v>
                </c:pt>
                <c:pt idx="48382">
                  <c:v>0</c:v>
                </c:pt>
                <c:pt idx="48383">
                  <c:v>0</c:v>
                </c:pt>
                <c:pt idx="48384">
                  <c:v>0</c:v>
                </c:pt>
                <c:pt idx="48385">
                  <c:v>0</c:v>
                </c:pt>
                <c:pt idx="48386">
                  <c:v>0</c:v>
                </c:pt>
                <c:pt idx="48387">
                  <c:v>0</c:v>
                </c:pt>
                <c:pt idx="48388">
                  <c:v>0</c:v>
                </c:pt>
                <c:pt idx="48389">
                  <c:v>0</c:v>
                </c:pt>
                <c:pt idx="48390">
                  <c:v>0</c:v>
                </c:pt>
                <c:pt idx="48391">
                  <c:v>0</c:v>
                </c:pt>
                <c:pt idx="48392">
                  <c:v>0</c:v>
                </c:pt>
                <c:pt idx="48393">
                  <c:v>0</c:v>
                </c:pt>
                <c:pt idx="48394">
                  <c:v>0</c:v>
                </c:pt>
                <c:pt idx="48395">
                  <c:v>0</c:v>
                </c:pt>
                <c:pt idx="48396">
                  <c:v>0</c:v>
                </c:pt>
                <c:pt idx="48397">
                  <c:v>0</c:v>
                </c:pt>
                <c:pt idx="48398">
                  <c:v>0</c:v>
                </c:pt>
                <c:pt idx="48399">
                  <c:v>0</c:v>
                </c:pt>
                <c:pt idx="48400">
                  <c:v>0</c:v>
                </c:pt>
                <c:pt idx="48401">
                  <c:v>0</c:v>
                </c:pt>
                <c:pt idx="48402">
                  <c:v>0</c:v>
                </c:pt>
                <c:pt idx="48403">
                  <c:v>0</c:v>
                </c:pt>
                <c:pt idx="48404">
                  <c:v>0</c:v>
                </c:pt>
                <c:pt idx="48405">
                  <c:v>0</c:v>
                </c:pt>
                <c:pt idx="48406">
                  <c:v>0</c:v>
                </c:pt>
                <c:pt idx="48407">
                  <c:v>0</c:v>
                </c:pt>
                <c:pt idx="48408">
                  <c:v>0</c:v>
                </c:pt>
                <c:pt idx="48409">
                  <c:v>0</c:v>
                </c:pt>
                <c:pt idx="48410">
                  <c:v>0</c:v>
                </c:pt>
                <c:pt idx="48411">
                  <c:v>0</c:v>
                </c:pt>
                <c:pt idx="48412">
                  <c:v>0</c:v>
                </c:pt>
                <c:pt idx="48413">
                  <c:v>0</c:v>
                </c:pt>
                <c:pt idx="48414">
                  <c:v>0</c:v>
                </c:pt>
                <c:pt idx="48415">
                  <c:v>0</c:v>
                </c:pt>
                <c:pt idx="48416">
                  <c:v>0</c:v>
                </c:pt>
                <c:pt idx="48417">
                  <c:v>0</c:v>
                </c:pt>
                <c:pt idx="48418">
                  <c:v>0</c:v>
                </c:pt>
                <c:pt idx="48419">
                  <c:v>0</c:v>
                </c:pt>
                <c:pt idx="48420">
                  <c:v>0</c:v>
                </c:pt>
                <c:pt idx="48421">
                  <c:v>0</c:v>
                </c:pt>
                <c:pt idx="48422">
                  <c:v>0</c:v>
                </c:pt>
                <c:pt idx="48423">
                  <c:v>0</c:v>
                </c:pt>
                <c:pt idx="48424">
                  <c:v>0</c:v>
                </c:pt>
                <c:pt idx="48425">
                  <c:v>0</c:v>
                </c:pt>
                <c:pt idx="48426">
                  <c:v>0</c:v>
                </c:pt>
                <c:pt idx="48427">
                  <c:v>0</c:v>
                </c:pt>
                <c:pt idx="48428">
                  <c:v>0</c:v>
                </c:pt>
                <c:pt idx="48429">
                  <c:v>0</c:v>
                </c:pt>
                <c:pt idx="48430">
                  <c:v>0</c:v>
                </c:pt>
                <c:pt idx="48431">
                  <c:v>0</c:v>
                </c:pt>
                <c:pt idx="48432">
                  <c:v>0</c:v>
                </c:pt>
                <c:pt idx="48433">
                  <c:v>0</c:v>
                </c:pt>
                <c:pt idx="48434">
                  <c:v>0</c:v>
                </c:pt>
                <c:pt idx="48435">
                  <c:v>0</c:v>
                </c:pt>
                <c:pt idx="48436">
                  <c:v>0</c:v>
                </c:pt>
                <c:pt idx="48437">
                  <c:v>0</c:v>
                </c:pt>
                <c:pt idx="48438">
                  <c:v>0</c:v>
                </c:pt>
                <c:pt idx="48439">
                  <c:v>0</c:v>
                </c:pt>
                <c:pt idx="48440">
                  <c:v>0</c:v>
                </c:pt>
                <c:pt idx="48441">
                  <c:v>0</c:v>
                </c:pt>
                <c:pt idx="48442">
                  <c:v>0</c:v>
                </c:pt>
                <c:pt idx="48443">
                  <c:v>0</c:v>
                </c:pt>
                <c:pt idx="48444">
                  <c:v>0</c:v>
                </c:pt>
                <c:pt idx="48445">
                  <c:v>0</c:v>
                </c:pt>
                <c:pt idx="48446">
                  <c:v>0</c:v>
                </c:pt>
                <c:pt idx="48447">
                  <c:v>0</c:v>
                </c:pt>
                <c:pt idx="48448">
                  <c:v>0</c:v>
                </c:pt>
                <c:pt idx="48449">
                  <c:v>0</c:v>
                </c:pt>
                <c:pt idx="48450">
                  <c:v>0</c:v>
                </c:pt>
                <c:pt idx="48451">
                  <c:v>0</c:v>
                </c:pt>
                <c:pt idx="48452">
                  <c:v>0</c:v>
                </c:pt>
                <c:pt idx="48453">
                  <c:v>0</c:v>
                </c:pt>
                <c:pt idx="48454">
                  <c:v>0</c:v>
                </c:pt>
                <c:pt idx="48455">
                  <c:v>0</c:v>
                </c:pt>
                <c:pt idx="48456">
                  <c:v>0</c:v>
                </c:pt>
                <c:pt idx="48457">
                  <c:v>0</c:v>
                </c:pt>
                <c:pt idx="48458">
                  <c:v>0</c:v>
                </c:pt>
                <c:pt idx="48459">
                  <c:v>0</c:v>
                </c:pt>
                <c:pt idx="48460">
                  <c:v>0</c:v>
                </c:pt>
                <c:pt idx="48461">
                  <c:v>0</c:v>
                </c:pt>
                <c:pt idx="48462">
                  <c:v>0</c:v>
                </c:pt>
                <c:pt idx="48463">
                  <c:v>0</c:v>
                </c:pt>
                <c:pt idx="48464">
                  <c:v>0</c:v>
                </c:pt>
                <c:pt idx="48465">
                  <c:v>0</c:v>
                </c:pt>
                <c:pt idx="48466">
                  <c:v>0</c:v>
                </c:pt>
                <c:pt idx="48467">
                  <c:v>0</c:v>
                </c:pt>
                <c:pt idx="48468">
                  <c:v>0</c:v>
                </c:pt>
                <c:pt idx="48469">
                  <c:v>0</c:v>
                </c:pt>
                <c:pt idx="48470">
                  <c:v>0</c:v>
                </c:pt>
                <c:pt idx="48471">
                  <c:v>0</c:v>
                </c:pt>
                <c:pt idx="48472">
                  <c:v>0</c:v>
                </c:pt>
                <c:pt idx="48473">
                  <c:v>0</c:v>
                </c:pt>
                <c:pt idx="48474">
                  <c:v>0</c:v>
                </c:pt>
                <c:pt idx="48475">
                  <c:v>0</c:v>
                </c:pt>
                <c:pt idx="48476">
                  <c:v>0</c:v>
                </c:pt>
                <c:pt idx="48477">
                  <c:v>0</c:v>
                </c:pt>
                <c:pt idx="48478">
                  <c:v>0</c:v>
                </c:pt>
                <c:pt idx="48479">
                  <c:v>0</c:v>
                </c:pt>
                <c:pt idx="48480">
                  <c:v>0</c:v>
                </c:pt>
                <c:pt idx="48481">
                  <c:v>0</c:v>
                </c:pt>
                <c:pt idx="48482">
                  <c:v>0</c:v>
                </c:pt>
                <c:pt idx="48483">
                  <c:v>0</c:v>
                </c:pt>
                <c:pt idx="48484">
                  <c:v>0</c:v>
                </c:pt>
                <c:pt idx="48485">
                  <c:v>0</c:v>
                </c:pt>
                <c:pt idx="48486">
                  <c:v>0</c:v>
                </c:pt>
                <c:pt idx="48487">
                  <c:v>0</c:v>
                </c:pt>
                <c:pt idx="48488">
                  <c:v>0</c:v>
                </c:pt>
                <c:pt idx="48489">
                  <c:v>0</c:v>
                </c:pt>
                <c:pt idx="48490">
                  <c:v>0</c:v>
                </c:pt>
                <c:pt idx="48491">
                  <c:v>0</c:v>
                </c:pt>
                <c:pt idx="48492">
                  <c:v>0</c:v>
                </c:pt>
                <c:pt idx="48493">
                  <c:v>0</c:v>
                </c:pt>
                <c:pt idx="48494">
                  <c:v>0</c:v>
                </c:pt>
                <c:pt idx="48495">
                  <c:v>0</c:v>
                </c:pt>
                <c:pt idx="48496">
                  <c:v>0</c:v>
                </c:pt>
                <c:pt idx="48497">
                  <c:v>0</c:v>
                </c:pt>
                <c:pt idx="48498">
                  <c:v>0</c:v>
                </c:pt>
                <c:pt idx="48499">
                  <c:v>0</c:v>
                </c:pt>
                <c:pt idx="48500">
                  <c:v>0</c:v>
                </c:pt>
                <c:pt idx="48501">
                  <c:v>0</c:v>
                </c:pt>
                <c:pt idx="48502">
                  <c:v>0</c:v>
                </c:pt>
                <c:pt idx="48503">
                  <c:v>0</c:v>
                </c:pt>
                <c:pt idx="48504">
                  <c:v>0</c:v>
                </c:pt>
                <c:pt idx="48505">
                  <c:v>0</c:v>
                </c:pt>
                <c:pt idx="48506">
                  <c:v>0</c:v>
                </c:pt>
                <c:pt idx="48507">
                  <c:v>0</c:v>
                </c:pt>
                <c:pt idx="48508">
                  <c:v>0</c:v>
                </c:pt>
                <c:pt idx="48509">
                  <c:v>0</c:v>
                </c:pt>
                <c:pt idx="48510">
                  <c:v>0</c:v>
                </c:pt>
                <c:pt idx="48511">
                  <c:v>0</c:v>
                </c:pt>
                <c:pt idx="48512">
                  <c:v>0</c:v>
                </c:pt>
                <c:pt idx="48513">
                  <c:v>0</c:v>
                </c:pt>
                <c:pt idx="48514">
                  <c:v>0</c:v>
                </c:pt>
                <c:pt idx="48515">
                  <c:v>0</c:v>
                </c:pt>
                <c:pt idx="48516">
                  <c:v>0</c:v>
                </c:pt>
                <c:pt idx="48517">
                  <c:v>0</c:v>
                </c:pt>
                <c:pt idx="48518">
                  <c:v>0</c:v>
                </c:pt>
                <c:pt idx="48519">
                  <c:v>0</c:v>
                </c:pt>
                <c:pt idx="48520">
                  <c:v>0</c:v>
                </c:pt>
                <c:pt idx="48521">
                  <c:v>0</c:v>
                </c:pt>
                <c:pt idx="48522">
                  <c:v>0</c:v>
                </c:pt>
                <c:pt idx="48523">
                  <c:v>0</c:v>
                </c:pt>
                <c:pt idx="48524">
                  <c:v>0</c:v>
                </c:pt>
                <c:pt idx="48525">
                  <c:v>0</c:v>
                </c:pt>
                <c:pt idx="48526">
                  <c:v>0</c:v>
                </c:pt>
                <c:pt idx="48527">
                  <c:v>0</c:v>
                </c:pt>
                <c:pt idx="48528">
                  <c:v>0</c:v>
                </c:pt>
                <c:pt idx="48529">
                  <c:v>0</c:v>
                </c:pt>
                <c:pt idx="48530">
                  <c:v>0</c:v>
                </c:pt>
                <c:pt idx="48531">
                  <c:v>0</c:v>
                </c:pt>
                <c:pt idx="48532">
                  <c:v>0</c:v>
                </c:pt>
                <c:pt idx="48533">
                  <c:v>0</c:v>
                </c:pt>
                <c:pt idx="48534">
                  <c:v>0</c:v>
                </c:pt>
                <c:pt idx="48535">
                  <c:v>0</c:v>
                </c:pt>
                <c:pt idx="48536">
                  <c:v>0</c:v>
                </c:pt>
                <c:pt idx="48537">
                  <c:v>0</c:v>
                </c:pt>
                <c:pt idx="48538">
                  <c:v>0</c:v>
                </c:pt>
                <c:pt idx="48539">
                  <c:v>0</c:v>
                </c:pt>
                <c:pt idx="48540">
                  <c:v>0</c:v>
                </c:pt>
                <c:pt idx="48541">
                  <c:v>0</c:v>
                </c:pt>
                <c:pt idx="48542">
                  <c:v>0</c:v>
                </c:pt>
                <c:pt idx="48543">
                  <c:v>0</c:v>
                </c:pt>
                <c:pt idx="48544">
                  <c:v>0</c:v>
                </c:pt>
                <c:pt idx="48545">
                  <c:v>0</c:v>
                </c:pt>
                <c:pt idx="48546">
                  <c:v>0</c:v>
                </c:pt>
                <c:pt idx="48547">
                  <c:v>0</c:v>
                </c:pt>
                <c:pt idx="48548">
                  <c:v>0</c:v>
                </c:pt>
                <c:pt idx="48549">
                  <c:v>0</c:v>
                </c:pt>
                <c:pt idx="48550">
                  <c:v>0</c:v>
                </c:pt>
                <c:pt idx="48551">
                  <c:v>0</c:v>
                </c:pt>
                <c:pt idx="48552">
                  <c:v>0</c:v>
                </c:pt>
                <c:pt idx="48553">
                  <c:v>0</c:v>
                </c:pt>
                <c:pt idx="48554">
                  <c:v>0</c:v>
                </c:pt>
                <c:pt idx="48555">
                  <c:v>0</c:v>
                </c:pt>
                <c:pt idx="48556">
                  <c:v>0</c:v>
                </c:pt>
                <c:pt idx="48557">
                  <c:v>0</c:v>
                </c:pt>
                <c:pt idx="48558">
                  <c:v>0</c:v>
                </c:pt>
                <c:pt idx="48559">
                  <c:v>0</c:v>
                </c:pt>
                <c:pt idx="48560">
                  <c:v>0</c:v>
                </c:pt>
                <c:pt idx="48561">
                  <c:v>0</c:v>
                </c:pt>
                <c:pt idx="48562">
                  <c:v>0</c:v>
                </c:pt>
                <c:pt idx="48563">
                  <c:v>0</c:v>
                </c:pt>
                <c:pt idx="48564">
                  <c:v>0</c:v>
                </c:pt>
                <c:pt idx="48565">
                  <c:v>0</c:v>
                </c:pt>
                <c:pt idx="48566">
                  <c:v>0</c:v>
                </c:pt>
                <c:pt idx="48567">
                  <c:v>0</c:v>
                </c:pt>
                <c:pt idx="48568">
                  <c:v>0</c:v>
                </c:pt>
                <c:pt idx="48569">
                  <c:v>0</c:v>
                </c:pt>
                <c:pt idx="48570">
                  <c:v>0</c:v>
                </c:pt>
                <c:pt idx="48571">
                  <c:v>0</c:v>
                </c:pt>
                <c:pt idx="48572">
                  <c:v>0</c:v>
                </c:pt>
                <c:pt idx="48573">
                  <c:v>0</c:v>
                </c:pt>
                <c:pt idx="48574">
                  <c:v>0</c:v>
                </c:pt>
                <c:pt idx="48575">
                  <c:v>0</c:v>
                </c:pt>
                <c:pt idx="48576">
                  <c:v>0</c:v>
                </c:pt>
                <c:pt idx="48577">
                  <c:v>0</c:v>
                </c:pt>
                <c:pt idx="48578">
                  <c:v>0</c:v>
                </c:pt>
                <c:pt idx="48579">
                  <c:v>0</c:v>
                </c:pt>
                <c:pt idx="48580">
                  <c:v>0</c:v>
                </c:pt>
                <c:pt idx="48581">
                  <c:v>0</c:v>
                </c:pt>
                <c:pt idx="48582">
                  <c:v>0</c:v>
                </c:pt>
                <c:pt idx="48583">
                  <c:v>0</c:v>
                </c:pt>
                <c:pt idx="48584">
                  <c:v>0</c:v>
                </c:pt>
                <c:pt idx="48585">
                  <c:v>0</c:v>
                </c:pt>
                <c:pt idx="48586">
                  <c:v>0</c:v>
                </c:pt>
                <c:pt idx="48587">
                  <c:v>0</c:v>
                </c:pt>
                <c:pt idx="48588">
                  <c:v>0</c:v>
                </c:pt>
                <c:pt idx="48589">
                  <c:v>0</c:v>
                </c:pt>
                <c:pt idx="48590">
                  <c:v>0</c:v>
                </c:pt>
                <c:pt idx="48591">
                  <c:v>0</c:v>
                </c:pt>
                <c:pt idx="48592">
                  <c:v>0</c:v>
                </c:pt>
                <c:pt idx="48593">
                  <c:v>0</c:v>
                </c:pt>
                <c:pt idx="48594">
                  <c:v>0</c:v>
                </c:pt>
                <c:pt idx="48595">
                  <c:v>0</c:v>
                </c:pt>
                <c:pt idx="48596">
                  <c:v>0</c:v>
                </c:pt>
                <c:pt idx="48597">
                  <c:v>0</c:v>
                </c:pt>
                <c:pt idx="48598">
                  <c:v>0</c:v>
                </c:pt>
                <c:pt idx="48599">
                  <c:v>0</c:v>
                </c:pt>
                <c:pt idx="48600">
                  <c:v>0</c:v>
                </c:pt>
                <c:pt idx="48601">
                  <c:v>0</c:v>
                </c:pt>
                <c:pt idx="48602">
                  <c:v>0</c:v>
                </c:pt>
                <c:pt idx="48603">
                  <c:v>0</c:v>
                </c:pt>
                <c:pt idx="48604">
                  <c:v>0</c:v>
                </c:pt>
                <c:pt idx="48605">
                  <c:v>0</c:v>
                </c:pt>
                <c:pt idx="48606">
                  <c:v>0</c:v>
                </c:pt>
                <c:pt idx="48607">
                  <c:v>0</c:v>
                </c:pt>
                <c:pt idx="48608">
                  <c:v>0</c:v>
                </c:pt>
                <c:pt idx="48609">
                  <c:v>0</c:v>
                </c:pt>
                <c:pt idx="48610">
                  <c:v>0</c:v>
                </c:pt>
                <c:pt idx="48611">
                  <c:v>0</c:v>
                </c:pt>
                <c:pt idx="48612">
                  <c:v>0</c:v>
                </c:pt>
                <c:pt idx="48613">
                  <c:v>0</c:v>
                </c:pt>
                <c:pt idx="48614">
                  <c:v>0</c:v>
                </c:pt>
                <c:pt idx="48615">
                  <c:v>0</c:v>
                </c:pt>
                <c:pt idx="48616">
                  <c:v>0</c:v>
                </c:pt>
                <c:pt idx="48617">
                  <c:v>0</c:v>
                </c:pt>
                <c:pt idx="48618">
                  <c:v>0</c:v>
                </c:pt>
                <c:pt idx="48619">
                  <c:v>0</c:v>
                </c:pt>
                <c:pt idx="48620">
                  <c:v>0</c:v>
                </c:pt>
                <c:pt idx="48621">
                  <c:v>0</c:v>
                </c:pt>
                <c:pt idx="48622">
                  <c:v>0</c:v>
                </c:pt>
                <c:pt idx="48623">
                  <c:v>0</c:v>
                </c:pt>
                <c:pt idx="48624">
                  <c:v>0</c:v>
                </c:pt>
                <c:pt idx="48625">
                  <c:v>0</c:v>
                </c:pt>
                <c:pt idx="48626">
                  <c:v>0</c:v>
                </c:pt>
                <c:pt idx="48627">
                  <c:v>0</c:v>
                </c:pt>
                <c:pt idx="48628">
                  <c:v>0</c:v>
                </c:pt>
                <c:pt idx="48629">
                  <c:v>0</c:v>
                </c:pt>
                <c:pt idx="48630">
                  <c:v>0</c:v>
                </c:pt>
                <c:pt idx="48631">
                  <c:v>0</c:v>
                </c:pt>
                <c:pt idx="48632">
                  <c:v>0</c:v>
                </c:pt>
                <c:pt idx="48633">
                  <c:v>0</c:v>
                </c:pt>
                <c:pt idx="48634">
                  <c:v>0</c:v>
                </c:pt>
                <c:pt idx="48635">
                  <c:v>0</c:v>
                </c:pt>
                <c:pt idx="48636">
                  <c:v>0</c:v>
                </c:pt>
                <c:pt idx="48637">
                  <c:v>0</c:v>
                </c:pt>
                <c:pt idx="48638">
                  <c:v>0</c:v>
                </c:pt>
                <c:pt idx="48639">
                  <c:v>0</c:v>
                </c:pt>
                <c:pt idx="48640">
                  <c:v>0</c:v>
                </c:pt>
                <c:pt idx="48641">
                  <c:v>0</c:v>
                </c:pt>
                <c:pt idx="48642">
                  <c:v>0</c:v>
                </c:pt>
                <c:pt idx="48643">
                  <c:v>0</c:v>
                </c:pt>
                <c:pt idx="48644">
                  <c:v>0</c:v>
                </c:pt>
                <c:pt idx="48645">
                  <c:v>0</c:v>
                </c:pt>
                <c:pt idx="48646">
                  <c:v>0</c:v>
                </c:pt>
                <c:pt idx="48647">
                  <c:v>0</c:v>
                </c:pt>
                <c:pt idx="48648">
                  <c:v>0</c:v>
                </c:pt>
                <c:pt idx="48649">
                  <c:v>0</c:v>
                </c:pt>
                <c:pt idx="48650">
                  <c:v>0</c:v>
                </c:pt>
                <c:pt idx="48651">
                  <c:v>0</c:v>
                </c:pt>
                <c:pt idx="48652">
                  <c:v>0</c:v>
                </c:pt>
                <c:pt idx="48653">
                  <c:v>0</c:v>
                </c:pt>
                <c:pt idx="48654">
                  <c:v>0</c:v>
                </c:pt>
                <c:pt idx="48655">
                  <c:v>0</c:v>
                </c:pt>
                <c:pt idx="48656">
                  <c:v>0</c:v>
                </c:pt>
                <c:pt idx="48657">
                  <c:v>0</c:v>
                </c:pt>
                <c:pt idx="48658">
                  <c:v>0</c:v>
                </c:pt>
                <c:pt idx="48659">
                  <c:v>0</c:v>
                </c:pt>
                <c:pt idx="48660">
                  <c:v>0</c:v>
                </c:pt>
                <c:pt idx="48661">
                  <c:v>0</c:v>
                </c:pt>
                <c:pt idx="48662">
                  <c:v>0</c:v>
                </c:pt>
                <c:pt idx="48663">
                  <c:v>0</c:v>
                </c:pt>
                <c:pt idx="48664">
                  <c:v>0</c:v>
                </c:pt>
                <c:pt idx="48665">
                  <c:v>0</c:v>
                </c:pt>
                <c:pt idx="48666">
                  <c:v>0</c:v>
                </c:pt>
                <c:pt idx="48667">
                  <c:v>0</c:v>
                </c:pt>
                <c:pt idx="48668">
                  <c:v>0</c:v>
                </c:pt>
                <c:pt idx="48669">
                  <c:v>0</c:v>
                </c:pt>
                <c:pt idx="48670">
                  <c:v>0</c:v>
                </c:pt>
                <c:pt idx="48671">
                  <c:v>0</c:v>
                </c:pt>
                <c:pt idx="48672">
                  <c:v>0</c:v>
                </c:pt>
                <c:pt idx="48673">
                  <c:v>0</c:v>
                </c:pt>
                <c:pt idx="48674">
                  <c:v>0</c:v>
                </c:pt>
                <c:pt idx="48675">
                  <c:v>0</c:v>
                </c:pt>
                <c:pt idx="48676">
                  <c:v>0</c:v>
                </c:pt>
                <c:pt idx="48677">
                  <c:v>0</c:v>
                </c:pt>
                <c:pt idx="48678">
                  <c:v>0</c:v>
                </c:pt>
                <c:pt idx="48679">
                  <c:v>0</c:v>
                </c:pt>
                <c:pt idx="48680">
                  <c:v>0</c:v>
                </c:pt>
                <c:pt idx="48681">
                  <c:v>0</c:v>
                </c:pt>
                <c:pt idx="48682">
                  <c:v>0</c:v>
                </c:pt>
                <c:pt idx="48683">
                  <c:v>0</c:v>
                </c:pt>
                <c:pt idx="48684">
                  <c:v>0</c:v>
                </c:pt>
                <c:pt idx="48685">
                  <c:v>0</c:v>
                </c:pt>
                <c:pt idx="48686">
                  <c:v>0</c:v>
                </c:pt>
                <c:pt idx="48687">
                  <c:v>0</c:v>
                </c:pt>
                <c:pt idx="48688">
                  <c:v>0</c:v>
                </c:pt>
                <c:pt idx="48689">
                  <c:v>0</c:v>
                </c:pt>
                <c:pt idx="48690">
                  <c:v>0</c:v>
                </c:pt>
                <c:pt idx="48691">
                  <c:v>0</c:v>
                </c:pt>
                <c:pt idx="48692">
                  <c:v>0</c:v>
                </c:pt>
                <c:pt idx="48693">
                  <c:v>0</c:v>
                </c:pt>
                <c:pt idx="48694">
                  <c:v>0</c:v>
                </c:pt>
                <c:pt idx="48695">
                  <c:v>0</c:v>
                </c:pt>
                <c:pt idx="48696">
                  <c:v>0</c:v>
                </c:pt>
                <c:pt idx="48697">
                  <c:v>0</c:v>
                </c:pt>
                <c:pt idx="48698">
                  <c:v>0</c:v>
                </c:pt>
                <c:pt idx="48699">
                  <c:v>0</c:v>
                </c:pt>
                <c:pt idx="48700">
                  <c:v>0</c:v>
                </c:pt>
                <c:pt idx="48701">
                  <c:v>0</c:v>
                </c:pt>
                <c:pt idx="48702">
                  <c:v>0</c:v>
                </c:pt>
                <c:pt idx="48703">
                  <c:v>0</c:v>
                </c:pt>
                <c:pt idx="48704">
                  <c:v>0</c:v>
                </c:pt>
                <c:pt idx="48705">
                  <c:v>0</c:v>
                </c:pt>
                <c:pt idx="48706">
                  <c:v>0</c:v>
                </c:pt>
                <c:pt idx="48707">
                  <c:v>0</c:v>
                </c:pt>
                <c:pt idx="48708">
                  <c:v>0</c:v>
                </c:pt>
                <c:pt idx="48709">
                  <c:v>0</c:v>
                </c:pt>
                <c:pt idx="48710">
                  <c:v>0</c:v>
                </c:pt>
                <c:pt idx="48711">
                  <c:v>0</c:v>
                </c:pt>
                <c:pt idx="48712">
                  <c:v>0</c:v>
                </c:pt>
                <c:pt idx="48713">
                  <c:v>0</c:v>
                </c:pt>
                <c:pt idx="48714">
                  <c:v>0</c:v>
                </c:pt>
                <c:pt idx="48715">
                  <c:v>0</c:v>
                </c:pt>
                <c:pt idx="48716">
                  <c:v>0</c:v>
                </c:pt>
                <c:pt idx="48717">
                  <c:v>0</c:v>
                </c:pt>
                <c:pt idx="48718">
                  <c:v>0</c:v>
                </c:pt>
                <c:pt idx="48719">
                  <c:v>0</c:v>
                </c:pt>
                <c:pt idx="48720">
                  <c:v>0</c:v>
                </c:pt>
                <c:pt idx="48721">
                  <c:v>0</c:v>
                </c:pt>
                <c:pt idx="48722">
                  <c:v>0</c:v>
                </c:pt>
                <c:pt idx="48723">
                  <c:v>0</c:v>
                </c:pt>
                <c:pt idx="48724">
                  <c:v>0</c:v>
                </c:pt>
                <c:pt idx="48725">
                  <c:v>0</c:v>
                </c:pt>
                <c:pt idx="48726">
                  <c:v>0</c:v>
                </c:pt>
                <c:pt idx="48727">
                  <c:v>0</c:v>
                </c:pt>
                <c:pt idx="48728">
                  <c:v>0</c:v>
                </c:pt>
                <c:pt idx="48729">
                  <c:v>0</c:v>
                </c:pt>
                <c:pt idx="48730">
                  <c:v>0</c:v>
                </c:pt>
                <c:pt idx="48731">
                  <c:v>0</c:v>
                </c:pt>
                <c:pt idx="48732">
                  <c:v>0</c:v>
                </c:pt>
                <c:pt idx="48733">
                  <c:v>0</c:v>
                </c:pt>
                <c:pt idx="48734">
                  <c:v>0</c:v>
                </c:pt>
                <c:pt idx="48735">
                  <c:v>0</c:v>
                </c:pt>
                <c:pt idx="48736">
                  <c:v>0</c:v>
                </c:pt>
                <c:pt idx="48737">
                  <c:v>0</c:v>
                </c:pt>
                <c:pt idx="48738">
                  <c:v>0</c:v>
                </c:pt>
                <c:pt idx="48739">
                  <c:v>0</c:v>
                </c:pt>
                <c:pt idx="48740">
                  <c:v>0</c:v>
                </c:pt>
                <c:pt idx="48741">
                  <c:v>0</c:v>
                </c:pt>
                <c:pt idx="48742">
                  <c:v>0</c:v>
                </c:pt>
                <c:pt idx="48743">
                  <c:v>0</c:v>
                </c:pt>
                <c:pt idx="48744">
                  <c:v>0</c:v>
                </c:pt>
                <c:pt idx="48745">
                  <c:v>0</c:v>
                </c:pt>
                <c:pt idx="48746">
                  <c:v>0</c:v>
                </c:pt>
                <c:pt idx="48747">
                  <c:v>0</c:v>
                </c:pt>
                <c:pt idx="48748">
                  <c:v>0</c:v>
                </c:pt>
                <c:pt idx="48749">
                  <c:v>0</c:v>
                </c:pt>
                <c:pt idx="48750">
                  <c:v>0</c:v>
                </c:pt>
                <c:pt idx="48751">
                  <c:v>0</c:v>
                </c:pt>
                <c:pt idx="48752">
                  <c:v>0</c:v>
                </c:pt>
                <c:pt idx="48753">
                  <c:v>0</c:v>
                </c:pt>
                <c:pt idx="48754">
                  <c:v>0</c:v>
                </c:pt>
                <c:pt idx="48755">
                  <c:v>0</c:v>
                </c:pt>
                <c:pt idx="48756">
                  <c:v>0</c:v>
                </c:pt>
                <c:pt idx="48757">
                  <c:v>0</c:v>
                </c:pt>
                <c:pt idx="48758">
                  <c:v>0</c:v>
                </c:pt>
                <c:pt idx="48759">
                  <c:v>0</c:v>
                </c:pt>
                <c:pt idx="48760">
                  <c:v>0</c:v>
                </c:pt>
                <c:pt idx="48761">
                  <c:v>0</c:v>
                </c:pt>
                <c:pt idx="48762">
                  <c:v>0</c:v>
                </c:pt>
                <c:pt idx="48763">
                  <c:v>0</c:v>
                </c:pt>
                <c:pt idx="48764">
                  <c:v>0</c:v>
                </c:pt>
                <c:pt idx="48765">
                  <c:v>0</c:v>
                </c:pt>
                <c:pt idx="48766">
                  <c:v>0</c:v>
                </c:pt>
                <c:pt idx="48767">
                  <c:v>0</c:v>
                </c:pt>
                <c:pt idx="48768">
                  <c:v>0</c:v>
                </c:pt>
                <c:pt idx="48769">
                  <c:v>0</c:v>
                </c:pt>
                <c:pt idx="48770">
                  <c:v>0</c:v>
                </c:pt>
                <c:pt idx="48771">
                  <c:v>0</c:v>
                </c:pt>
                <c:pt idx="48772">
                  <c:v>0</c:v>
                </c:pt>
                <c:pt idx="48773">
                  <c:v>0</c:v>
                </c:pt>
                <c:pt idx="48774">
                  <c:v>0</c:v>
                </c:pt>
                <c:pt idx="48775">
                  <c:v>0</c:v>
                </c:pt>
                <c:pt idx="48776">
                  <c:v>0</c:v>
                </c:pt>
                <c:pt idx="48777">
                  <c:v>0</c:v>
                </c:pt>
                <c:pt idx="48778">
                  <c:v>0</c:v>
                </c:pt>
                <c:pt idx="48779">
                  <c:v>0</c:v>
                </c:pt>
                <c:pt idx="48780">
                  <c:v>0</c:v>
                </c:pt>
                <c:pt idx="48781">
                  <c:v>0</c:v>
                </c:pt>
                <c:pt idx="48782">
                  <c:v>0</c:v>
                </c:pt>
                <c:pt idx="48783">
                  <c:v>0</c:v>
                </c:pt>
                <c:pt idx="48784">
                  <c:v>0</c:v>
                </c:pt>
                <c:pt idx="48785">
                  <c:v>0</c:v>
                </c:pt>
                <c:pt idx="48786">
                  <c:v>0</c:v>
                </c:pt>
                <c:pt idx="48787">
                  <c:v>0</c:v>
                </c:pt>
                <c:pt idx="48788">
                  <c:v>0</c:v>
                </c:pt>
                <c:pt idx="48789">
                  <c:v>0</c:v>
                </c:pt>
                <c:pt idx="48790">
                  <c:v>0</c:v>
                </c:pt>
                <c:pt idx="48791">
                  <c:v>0</c:v>
                </c:pt>
                <c:pt idx="48792">
                  <c:v>0</c:v>
                </c:pt>
                <c:pt idx="48793">
                  <c:v>0</c:v>
                </c:pt>
                <c:pt idx="48794">
                  <c:v>0</c:v>
                </c:pt>
                <c:pt idx="48795">
                  <c:v>0</c:v>
                </c:pt>
                <c:pt idx="48796">
                  <c:v>0</c:v>
                </c:pt>
                <c:pt idx="48797">
                  <c:v>0</c:v>
                </c:pt>
                <c:pt idx="48798">
                  <c:v>0</c:v>
                </c:pt>
                <c:pt idx="48799">
                  <c:v>0</c:v>
                </c:pt>
                <c:pt idx="48800">
                  <c:v>0</c:v>
                </c:pt>
                <c:pt idx="48801">
                  <c:v>0</c:v>
                </c:pt>
                <c:pt idx="48802">
                  <c:v>0</c:v>
                </c:pt>
                <c:pt idx="48803">
                  <c:v>0</c:v>
                </c:pt>
                <c:pt idx="48804">
                  <c:v>0</c:v>
                </c:pt>
                <c:pt idx="48805">
                  <c:v>0</c:v>
                </c:pt>
                <c:pt idx="48806">
                  <c:v>0</c:v>
                </c:pt>
                <c:pt idx="48807">
                  <c:v>0</c:v>
                </c:pt>
                <c:pt idx="48808">
                  <c:v>0</c:v>
                </c:pt>
                <c:pt idx="48809">
                  <c:v>0</c:v>
                </c:pt>
                <c:pt idx="48810">
                  <c:v>0</c:v>
                </c:pt>
                <c:pt idx="48811">
                  <c:v>0</c:v>
                </c:pt>
                <c:pt idx="48812">
                  <c:v>0</c:v>
                </c:pt>
                <c:pt idx="48813">
                  <c:v>0</c:v>
                </c:pt>
                <c:pt idx="48814">
                  <c:v>0</c:v>
                </c:pt>
                <c:pt idx="48815">
                  <c:v>0</c:v>
                </c:pt>
                <c:pt idx="48816">
                  <c:v>0</c:v>
                </c:pt>
                <c:pt idx="48817">
                  <c:v>0</c:v>
                </c:pt>
                <c:pt idx="48818">
                  <c:v>0</c:v>
                </c:pt>
                <c:pt idx="48819">
                  <c:v>0</c:v>
                </c:pt>
                <c:pt idx="48820">
                  <c:v>0</c:v>
                </c:pt>
                <c:pt idx="48821">
                  <c:v>0</c:v>
                </c:pt>
                <c:pt idx="48822">
                  <c:v>0</c:v>
                </c:pt>
                <c:pt idx="48823">
                  <c:v>0</c:v>
                </c:pt>
                <c:pt idx="48824">
                  <c:v>0</c:v>
                </c:pt>
                <c:pt idx="48825">
                  <c:v>0</c:v>
                </c:pt>
                <c:pt idx="48826">
                  <c:v>0</c:v>
                </c:pt>
                <c:pt idx="48827">
                  <c:v>0</c:v>
                </c:pt>
                <c:pt idx="48828">
                  <c:v>0</c:v>
                </c:pt>
                <c:pt idx="48829">
                  <c:v>0</c:v>
                </c:pt>
                <c:pt idx="48830">
                  <c:v>0</c:v>
                </c:pt>
                <c:pt idx="48831">
                  <c:v>0</c:v>
                </c:pt>
                <c:pt idx="48832">
                  <c:v>0</c:v>
                </c:pt>
                <c:pt idx="48833">
                  <c:v>0</c:v>
                </c:pt>
                <c:pt idx="48834">
                  <c:v>0</c:v>
                </c:pt>
                <c:pt idx="48835">
                  <c:v>0</c:v>
                </c:pt>
                <c:pt idx="48836">
                  <c:v>0</c:v>
                </c:pt>
                <c:pt idx="48837">
                  <c:v>0</c:v>
                </c:pt>
                <c:pt idx="48838">
                  <c:v>0</c:v>
                </c:pt>
                <c:pt idx="48839">
                  <c:v>0</c:v>
                </c:pt>
                <c:pt idx="48840">
                  <c:v>0</c:v>
                </c:pt>
                <c:pt idx="48841">
                  <c:v>0</c:v>
                </c:pt>
                <c:pt idx="48842">
                  <c:v>0</c:v>
                </c:pt>
                <c:pt idx="48843">
                  <c:v>0</c:v>
                </c:pt>
                <c:pt idx="48844">
                  <c:v>0</c:v>
                </c:pt>
                <c:pt idx="48845">
                  <c:v>0</c:v>
                </c:pt>
                <c:pt idx="48846">
                  <c:v>0</c:v>
                </c:pt>
                <c:pt idx="48847">
                  <c:v>0</c:v>
                </c:pt>
                <c:pt idx="48848">
                  <c:v>0</c:v>
                </c:pt>
                <c:pt idx="48849">
                  <c:v>0</c:v>
                </c:pt>
                <c:pt idx="48850">
                  <c:v>0</c:v>
                </c:pt>
                <c:pt idx="48851">
                  <c:v>0</c:v>
                </c:pt>
                <c:pt idx="48852">
                  <c:v>0</c:v>
                </c:pt>
                <c:pt idx="48853">
                  <c:v>0</c:v>
                </c:pt>
                <c:pt idx="48854">
                  <c:v>0</c:v>
                </c:pt>
                <c:pt idx="48855">
                  <c:v>0</c:v>
                </c:pt>
                <c:pt idx="48856">
                  <c:v>0</c:v>
                </c:pt>
                <c:pt idx="48857">
                  <c:v>0</c:v>
                </c:pt>
                <c:pt idx="48858">
                  <c:v>0</c:v>
                </c:pt>
                <c:pt idx="48859">
                  <c:v>0</c:v>
                </c:pt>
                <c:pt idx="48860">
                  <c:v>0</c:v>
                </c:pt>
                <c:pt idx="48861">
                  <c:v>0</c:v>
                </c:pt>
                <c:pt idx="48862">
                  <c:v>0</c:v>
                </c:pt>
                <c:pt idx="48863">
                  <c:v>0</c:v>
                </c:pt>
                <c:pt idx="48864">
                  <c:v>0</c:v>
                </c:pt>
                <c:pt idx="48865">
                  <c:v>0</c:v>
                </c:pt>
                <c:pt idx="48866">
                  <c:v>0</c:v>
                </c:pt>
                <c:pt idx="48867">
                  <c:v>0</c:v>
                </c:pt>
                <c:pt idx="48868">
                  <c:v>0</c:v>
                </c:pt>
                <c:pt idx="48869">
                  <c:v>0</c:v>
                </c:pt>
                <c:pt idx="48870">
                  <c:v>0</c:v>
                </c:pt>
                <c:pt idx="48871">
                  <c:v>0</c:v>
                </c:pt>
                <c:pt idx="48872">
                  <c:v>0</c:v>
                </c:pt>
                <c:pt idx="48873">
                  <c:v>0</c:v>
                </c:pt>
                <c:pt idx="48874">
                  <c:v>0</c:v>
                </c:pt>
                <c:pt idx="48875">
                  <c:v>0</c:v>
                </c:pt>
                <c:pt idx="48876">
                  <c:v>0</c:v>
                </c:pt>
                <c:pt idx="48877">
                  <c:v>0</c:v>
                </c:pt>
                <c:pt idx="48878">
                  <c:v>0</c:v>
                </c:pt>
                <c:pt idx="48879">
                  <c:v>0</c:v>
                </c:pt>
                <c:pt idx="48880">
                  <c:v>0</c:v>
                </c:pt>
                <c:pt idx="48881">
                  <c:v>0</c:v>
                </c:pt>
                <c:pt idx="48882">
                  <c:v>0</c:v>
                </c:pt>
                <c:pt idx="48883">
                  <c:v>0</c:v>
                </c:pt>
                <c:pt idx="48884">
                  <c:v>0</c:v>
                </c:pt>
                <c:pt idx="48885">
                  <c:v>0</c:v>
                </c:pt>
                <c:pt idx="48886">
                  <c:v>0</c:v>
                </c:pt>
                <c:pt idx="48887">
                  <c:v>0</c:v>
                </c:pt>
                <c:pt idx="48888">
                  <c:v>0</c:v>
                </c:pt>
                <c:pt idx="48889">
                  <c:v>0</c:v>
                </c:pt>
                <c:pt idx="48890">
                  <c:v>0</c:v>
                </c:pt>
                <c:pt idx="48891">
                  <c:v>0</c:v>
                </c:pt>
                <c:pt idx="48892">
                  <c:v>0</c:v>
                </c:pt>
                <c:pt idx="48893">
                  <c:v>0</c:v>
                </c:pt>
                <c:pt idx="48894">
                  <c:v>0</c:v>
                </c:pt>
                <c:pt idx="48895">
                  <c:v>0</c:v>
                </c:pt>
                <c:pt idx="48896">
                  <c:v>0</c:v>
                </c:pt>
                <c:pt idx="48897">
                  <c:v>0</c:v>
                </c:pt>
                <c:pt idx="48898">
                  <c:v>0</c:v>
                </c:pt>
                <c:pt idx="48899">
                  <c:v>0</c:v>
                </c:pt>
                <c:pt idx="48900">
                  <c:v>0</c:v>
                </c:pt>
                <c:pt idx="48901">
                  <c:v>0</c:v>
                </c:pt>
                <c:pt idx="48902">
                  <c:v>0</c:v>
                </c:pt>
                <c:pt idx="48903">
                  <c:v>0</c:v>
                </c:pt>
                <c:pt idx="48904">
                  <c:v>0</c:v>
                </c:pt>
                <c:pt idx="48905">
                  <c:v>0</c:v>
                </c:pt>
                <c:pt idx="48906">
                  <c:v>0</c:v>
                </c:pt>
                <c:pt idx="48907">
                  <c:v>0</c:v>
                </c:pt>
                <c:pt idx="48908">
                  <c:v>0</c:v>
                </c:pt>
                <c:pt idx="48909">
                  <c:v>0</c:v>
                </c:pt>
                <c:pt idx="48910">
                  <c:v>0</c:v>
                </c:pt>
                <c:pt idx="48911">
                  <c:v>0</c:v>
                </c:pt>
                <c:pt idx="48912">
                  <c:v>0</c:v>
                </c:pt>
                <c:pt idx="48913">
                  <c:v>0</c:v>
                </c:pt>
                <c:pt idx="48914">
                  <c:v>0</c:v>
                </c:pt>
                <c:pt idx="48915">
                  <c:v>0</c:v>
                </c:pt>
                <c:pt idx="48916">
                  <c:v>0</c:v>
                </c:pt>
                <c:pt idx="48917">
                  <c:v>0</c:v>
                </c:pt>
                <c:pt idx="48918">
                  <c:v>0</c:v>
                </c:pt>
                <c:pt idx="48919">
                  <c:v>0</c:v>
                </c:pt>
                <c:pt idx="48920">
                  <c:v>0</c:v>
                </c:pt>
                <c:pt idx="48921">
                  <c:v>0</c:v>
                </c:pt>
                <c:pt idx="48922">
                  <c:v>0</c:v>
                </c:pt>
                <c:pt idx="48923">
                  <c:v>0</c:v>
                </c:pt>
                <c:pt idx="48924">
                  <c:v>0</c:v>
                </c:pt>
                <c:pt idx="48925">
                  <c:v>0</c:v>
                </c:pt>
                <c:pt idx="48926">
                  <c:v>0</c:v>
                </c:pt>
                <c:pt idx="48927">
                  <c:v>0</c:v>
                </c:pt>
                <c:pt idx="48928">
                  <c:v>0</c:v>
                </c:pt>
                <c:pt idx="48929">
                  <c:v>0</c:v>
                </c:pt>
                <c:pt idx="48930">
                  <c:v>0</c:v>
                </c:pt>
                <c:pt idx="48931">
                  <c:v>0</c:v>
                </c:pt>
                <c:pt idx="48932">
                  <c:v>0</c:v>
                </c:pt>
                <c:pt idx="48933">
                  <c:v>0</c:v>
                </c:pt>
                <c:pt idx="48934">
                  <c:v>0</c:v>
                </c:pt>
                <c:pt idx="48935">
                  <c:v>0</c:v>
                </c:pt>
                <c:pt idx="48936">
                  <c:v>0</c:v>
                </c:pt>
                <c:pt idx="48937">
                  <c:v>0</c:v>
                </c:pt>
                <c:pt idx="48938">
                  <c:v>0</c:v>
                </c:pt>
                <c:pt idx="48939">
                  <c:v>0</c:v>
                </c:pt>
                <c:pt idx="48940">
                  <c:v>0</c:v>
                </c:pt>
                <c:pt idx="48941">
                  <c:v>0</c:v>
                </c:pt>
                <c:pt idx="48942">
                  <c:v>0</c:v>
                </c:pt>
                <c:pt idx="48943">
                  <c:v>0</c:v>
                </c:pt>
                <c:pt idx="48944">
                  <c:v>0</c:v>
                </c:pt>
                <c:pt idx="48945">
                  <c:v>0</c:v>
                </c:pt>
                <c:pt idx="48946">
                  <c:v>0</c:v>
                </c:pt>
                <c:pt idx="48947">
                  <c:v>0</c:v>
                </c:pt>
                <c:pt idx="48948">
                  <c:v>0</c:v>
                </c:pt>
                <c:pt idx="48949">
                  <c:v>0</c:v>
                </c:pt>
                <c:pt idx="48950">
                  <c:v>0</c:v>
                </c:pt>
                <c:pt idx="48951">
                  <c:v>0</c:v>
                </c:pt>
                <c:pt idx="48952">
                  <c:v>0</c:v>
                </c:pt>
                <c:pt idx="48953">
                  <c:v>0</c:v>
                </c:pt>
                <c:pt idx="48954">
                  <c:v>0</c:v>
                </c:pt>
                <c:pt idx="48955">
                  <c:v>0</c:v>
                </c:pt>
                <c:pt idx="48956">
                  <c:v>0</c:v>
                </c:pt>
                <c:pt idx="48957">
                  <c:v>0</c:v>
                </c:pt>
                <c:pt idx="48958">
                  <c:v>0</c:v>
                </c:pt>
                <c:pt idx="48959">
                  <c:v>0</c:v>
                </c:pt>
                <c:pt idx="48960">
                  <c:v>0</c:v>
                </c:pt>
                <c:pt idx="48961">
                  <c:v>0</c:v>
                </c:pt>
                <c:pt idx="48962">
                  <c:v>0</c:v>
                </c:pt>
                <c:pt idx="48963">
                  <c:v>0</c:v>
                </c:pt>
                <c:pt idx="48964">
                  <c:v>0</c:v>
                </c:pt>
                <c:pt idx="48965">
                  <c:v>0</c:v>
                </c:pt>
                <c:pt idx="48966">
                  <c:v>0</c:v>
                </c:pt>
                <c:pt idx="48967">
                  <c:v>0</c:v>
                </c:pt>
                <c:pt idx="48968">
                  <c:v>0</c:v>
                </c:pt>
                <c:pt idx="48969">
                  <c:v>0</c:v>
                </c:pt>
                <c:pt idx="48970">
                  <c:v>0</c:v>
                </c:pt>
                <c:pt idx="48971">
                  <c:v>0</c:v>
                </c:pt>
                <c:pt idx="48972">
                  <c:v>0</c:v>
                </c:pt>
                <c:pt idx="48973">
                  <c:v>0</c:v>
                </c:pt>
                <c:pt idx="48974">
                  <c:v>0</c:v>
                </c:pt>
                <c:pt idx="48975">
                  <c:v>0</c:v>
                </c:pt>
                <c:pt idx="48976">
                  <c:v>0</c:v>
                </c:pt>
                <c:pt idx="48977">
                  <c:v>0</c:v>
                </c:pt>
                <c:pt idx="48978">
                  <c:v>0</c:v>
                </c:pt>
                <c:pt idx="48979">
                  <c:v>0</c:v>
                </c:pt>
                <c:pt idx="48980">
                  <c:v>0</c:v>
                </c:pt>
                <c:pt idx="48981">
                  <c:v>0</c:v>
                </c:pt>
                <c:pt idx="48982">
                  <c:v>0</c:v>
                </c:pt>
                <c:pt idx="48983">
                  <c:v>0</c:v>
                </c:pt>
                <c:pt idx="48984">
                  <c:v>0</c:v>
                </c:pt>
                <c:pt idx="48985">
                  <c:v>0</c:v>
                </c:pt>
                <c:pt idx="48986">
                  <c:v>0</c:v>
                </c:pt>
                <c:pt idx="48987">
                  <c:v>0</c:v>
                </c:pt>
                <c:pt idx="48988">
                  <c:v>0</c:v>
                </c:pt>
                <c:pt idx="48989">
                  <c:v>0</c:v>
                </c:pt>
                <c:pt idx="48990">
                  <c:v>0</c:v>
                </c:pt>
                <c:pt idx="48991">
                  <c:v>0</c:v>
                </c:pt>
                <c:pt idx="48992">
                  <c:v>0</c:v>
                </c:pt>
                <c:pt idx="48993">
                  <c:v>0</c:v>
                </c:pt>
                <c:pt idx="48994">
                  <c:v>0</c:v>
                </c:pt>
                <c:pt idx="48995">
                  <c:v>0</c:v>
                </c:pt>
                <c:pt idx="48996">
                  <c:v>0</c:v>
                </c:pt>
                <c:pt idx="48997">
                  <c:v>0</c:v>
                </c:pt>
                <c:pt idx="48998">
                  <c:v>0</c:v>
                </c:pt>
                <c:pt idx="48999">
                  <c:v>0</c:v>
                </c:pt>
                <c:pt idx="49000">
                  <c:v>0</c:v>
                </c:pt>
                <c:pt idx="49001">
                  <c:v>0</c:v>
                </c:pt>
                <c:pt idx="49002">
                  <c:v>0</c:v>
                </c:pt>
                <c:pt idx="49003">
                  <c:v>0</c:v>
                </c:pt>
                <c:pt idx="49004">
                  <c:v>0</c:v>
                </c:pt>
                <c:pt idx="49005">
                  <c:v>0</c:v>
                </c:pt>
                <c:pt idx="49006">
                  <c:v>0</c:v>
                </c:pt>
                <c:pt idx="49007">
                  <c:v>0</c:v>
                </c:pt>
                <c:pt idx="49008">
                  <c:v>0</c:v>
                </c:pt>
                <c:pt idx="49009">
                  <c:v>0</c:v>
                </c:pt>
                <c:pt idx="49010">
                  <c:v>0</c:v>
                </c:pt>
                <c:pt idx="49011">
                  <c:v>0</c:v>
                </c:pt>
                <c:pt idx="49012">
                  <c:v>0</c:v>
                </c:pt>
                <c:pt idx="49013">
                  <c:v>0</c:v>
                </c:pt>
                <c:pt idx="49014">
                  <c:v>0</c:v>
                </c:pt>
                <c:pt idx="49015">
                  <c:v>0</c:v>
                </c:pt>
                <c:pt idx="49016">
                  <c:v>0</c:v>
                </c:pt>
                <c:pt idx="49017">
                  <c:v>0</c:v>
                </c:pt>
                <c:pt idx="49018">
                  <c:v>0</c:v>
                </c:pt>
                <c:pt idx="49019">
                  <c:v>0</c:v>
                </c:pt>
                <c:pt idx="49020">
                  <c:v>0</c:v>
                </c:pt>
                <c:pt idx="49021">
                  <c:v>0</c:v>
                </c:pt>
                <c:pt idx="49022">
                  <c:v>0</c:v>
                </c:pt>
                <c:pt idx="49023">
                  <c:v>0</c:v>
                </c:pt>
                <c:pt idx="49024">
                  <c:v>0</c:v>
                </c:pt>
                <c:pt idx="49025">
                  <c:v>0</c:v>
                </c:pt>
                <c:pt idx="49026">
                  <c:v>0</c:v>
                </c:pt>
                <c:pt idx="49027">
                  <c:v>0</c:v>
                </c:pt>
                <c:pt idx="49028">
                  <c:v>0</c:v>
                </c:pt>
                <c:pt idx="49029">
                  <c:v>0</c:v>
                </c:pt>
                <c:pt idx="49030">
                  <c:v>0</c:v>
                </c:pt>
                <c:pt idx="49031">
                  <c:v>0</c:v>
                </c:pt>
                <c:pt idx="49032">
                  <c:v>0</c:v>
                </c:pt>
                <c:pt idx="49033">
                  <c:v>0</c:v>
                </c:pt>
                <c:pt idx="49034">
                  <c:v>0</c:v>
                </c:pt>
                <c:pt idx="49035">
                  <c:v>0</c:v>
                </c:pt>
                <c:pt idx="49036">
                  <c:v>0</c:v>
                </c:pt>
                <c:pt idx="49037">
                  <c:v>0</c:v>
                </c:pt>
                <c:pt idx="49038">
                  <c:v>0</c:v>
                </c:pt>
                <c:pt idx="49039">
                  <c:v>0</c:v>
                </c:pt>
                <c:pt idx="49040">
                  <c:v>0</c:v>
                </c:pt>
                <c:pt idx="49041">
                  <c:v>0</c:v>
                </c:pt>
                <c:pt idx="49042">
                  <c:v>0</c:v>
                </c:pt>
                <c:pt idx="49043">
                  <c:v>0</c:v>
                </c:pt>
                <c:pt idx="49044">
                  <c:v>0</c:v>
                </c:pt>
                <c:pt idx="49045">
                  <c:v>0</c:v>
                </c:pt>
                <c:pt idx="49046">
                  <c:v>0</c:v>
                </c:pt>
                <c:pt idx="49047">
                  <c:v>0</c:v>
                </c:pt>
                <c:pt idx="49048">
                  <c:v>0</c:v>
                </c:pt>
                <c:pt idx="49049">
                  <c:v>0</c:v>
                </c:pt>
                <c:pt idx="49050">
                  <c:v>0</c:v>
                </c:pt>
                <c:pt idx="49051">
                  <c:v>0</c:v>
                </c:pt>
                <c:pt idx="49052">
                  <c:v>0</c:v>
                </c:pt>
                <c:pt idx="49053">
                  <c:v>0</c:v>
                </c:pt>
                <c:pt idx="49054">
                  <c:v>0</c:v>
                </c:pt>
                <c:pt idx="49055">
                  <c:v>0</c:v>
                </c:pt>
                <c:pt idx="49056">
                  <c:v>0</c:v>
                </c:pt>
                <c:pt idx="49057">
                  <c:v>0</c:v>
                </c:pt>
                <c:pt idx="49058">
                  <c:v>0</c:v>
                </c:pt>
                <c:pt idx="49059">
                  <c:v>0</c:v>
                </c:pt>
                <c:pt idx="49060">
                  <c:v>0</c:v>
                </c:pt>
                <c:pt idx="49061">
                  <c:v>0</c:v>
                </c:pt>
                <c:pt idx="49062">
                  <c:v>0</c:v>
                </c:pt>
                <c:pt idx="49063">
                  <c:v>0</c:v>
                </c:pt>
                <c:pt idx="49064">
                  <c:v>0</c:v>
                </c:pt>
                <c:pt idx="49065">
                  <c:v>0</c:v>
                </c:pt>
                <c:pt idx="49066">
                  <c:v>0</c:v>
                </c:pt>
                <c:pt idx="49067">
                  <c:v>0</c:v>
                </c:pt>
                <c:pt idx="49068">
                  <c:v>0</c:v>
                </c:pt>
                <c:pt idx="49069">
                  <c:v>0</c:v>
                </c:pt>
                <c:pt idx="49070">
                  <c:v>0</c:v>
                </c:pt>
                <c:pt idx="49071">
                  <c:v>0</c:v>
                </c:pt>
                <c:pt idx="49072">
                  <c:v>0</c:v>
                </c:pt>
                <c:pt idx="49073">
                  <c:v>0</c:v>
                </c:pt>
                <c:pt idx="49074">
                  <c:v>0</c:v>
                </c:pt>
                <c:pt idx="49075">
                  <c:v>0</c:v>
                </c:pt>
                <c:pt idx="49076">
                  <c:v>0</c:v>
                </c:pt>
                <c:pt idx="49077">
                  <c:v>0</c:v>
                </c:pt>
                <c:pt idx="49078">
                  <c:v>0</c:v>
                </c:pt>
                <c:pt idx="49079">
                  <c:v>0</c:v>
                </c:pt>
                <c:pt idx="49080">
                  <c:v>0</c:v>
                </c:pt>
                <c:pt idx="49081">
                  <c:v>0</c:v>
                </c:pt>
                <c:pt idx="49082">
                  <c:v>0</c:v>
                </c:pt>
                <c:pt idx="49083">
                  <c:v>0</c:v>
                </c:pt>
                <c:pt idx="49084">
                  <c:v>0</c:v>
                </c:pt>
                <c:pt idx="49085">
                  <c:v>0</c:v>
                </c:pt>
                <c:pt idx="49086">
                  <c:v>0</c:v>
                </c:pt>
                <c:pt idx="49087">
                  <c:v>0</c:v>
                </c:pt>
                <c:pt idx="49088">
                  <c:v>0</c:v>
                </c:pt>
                <c:pt idx="49089">
                  <c:v>0</c:v>
                </c:pt>
                <c:pt idx="49090">
                  <c:v>0</c:v>
                </c:pt>
                <c:pt idx="49091">
                  <c:v>0</c:v>
                </c:pt>
                <c:pt idx="49092">
                  <c:v>0</c:v>
                </c:pt>
                <c:pt idx="49093">
                  <c:v>0</c:v>
                </c:pt>
                <c:pt idx="49094">
                  <c:v>0</c:v>
                </c:pt>
                <c:pt idx="49095">
                  <c:v>0</c:v>
                </c:pt>
                <c:pt idx="49096">
                  <c:v>0</c:v>
                </c:pt>
                <c:pt idx="49097">
                  <c:v>0</c:v>
                </c:pt>
                <c:pt idx="49098">
                  <c:v>0</c:v>
                </c:pt>
                <c:pt idx="49099">
                  <c:v>0</c:v>
                </c:pt>
                <c:pt idx="49100">
                  <c:v>0</c:v>
                </c:pt>
                <c:pt idx="49101">
                  <c:v>0</c:v>
                </c:pt>
                <c:pt idx="49102">
                  <c:v>0</c:v>
                </c:pt>
                <c:pt idx="49103">
                  <c:v>0</c:v>
                </c:pt>
                <c:pt idx="49104">
                  <c:v>0</c:v>
                </c:pt>
                <c:pt idx="49105">
                  <c:v>0</c:v>
                </c:pt>
                <c:pt idx="49106">
                  <c:v>0</c:v>
                </c:pt>
                <c:pt idx="49107">
                  <c:v>0</c:v>
                </c:pt>
                <c:pt idx="49108">
                  <c:v>0</c:v>
                </c:pt>
                <c:pt idx="49109">
                  <c:v>0</c:v>
                </c:pt>
                <c:pt idx="49110">
                  <c:v>0</c:v>
                </c:pt>
                <c:pt idx="49111">
                  <c:v>0</c:v>
                </c:pt>
                <c:pt idx="49112">
                  <c:v>0</c:v>
                </c:pt>
                <c:pt idx="49113">
                  <c:v>0</c:v>
                </c:pt>
                <c:pt idx="49114">
                  <c:v>0</c:v>
                </c:pt>
                <c:pt idx="49115">
                  <c:v>0</c:v>
                </c:pt>
                <c:pt idx="49116">
                  <c:v>0</c:v>
                </c:pt>
                <c:pt idx="49117">
                  <c:v>0</c:v>
                </c:pt>
                <c:pt idx="49118">
                  <c:v>0</c:v>
                </c:pt>
                <c:pt idx="49119">
                  <c:v>0</c:v>
                </c:pt>
                <c:pt idx="49120">
                  <c:v>0</c:v>
                </c:pt>
                <c:pt idx="49121">
                  <c:v>0</c:v>
                </c:pt>
                <c:pt idx="49122">
                  <c:v>0</c:v>
                </c:pt>
                <c:pt idx="49123">
                  <c:v>0</c:v>
                </c:pt>
                <c:pt idx="49124">
                  <c:v>0</c:v>
                </c:pt>
                <c:pt idx="49125">
                  <c:v>0</c:v>
                </c:pt>
                <c:pt idx="49126">
                  <c:v>0</c:v>
                </c:pt>
                <c:pt idx="49127">
                  <c:v>0</c:v>
                </c:pt>
                <c:pt idx="49128">
                  <c:v>0</c:v>
                </c:pt>
                <c:pt idx="49129">
                  <c:v>0</c:v>
                </c:pt>
                <c:pt idx="49130">
                  <c:v>0</c:v>
                </c:pt>
                <c:pt idx="49131">
                  <c:v>0</c:v>
                </c:pt>
                <c:pt idx="49132">
                  <c:v>0</c:v>
                </c:pt>
                <c:pt idx="49133">
                  <c:v>0</c:v>
                </c:pt>
                <c:pt idx="49134">
                  <c:v>0</c:v>
                </c:pt>
                <c:pt idx="49135">
                  <c:v>0</c:v>
                </c:pt>
                <c:pt idx="49136">
                  <c:v>0</c:v>
                </c:pt>
                <c:pt idx="49137">
                  <c:v>0</c:v>
                </c:pt>
                <c:pt idx="49138">
                  <c:v>0</c:v>
                </c:pt>
                <c:pt idx="49139">
                  <c:v>0</c:v>
                </c:pt>
                <c:pt idx="49140">
                  <c:v>0</c:v>
                </c:pt>
                <c:pt idx="49141">
                  <c:v>0</c:v>
                </c:pt>
                <c:pt idx="49142">
                  <c:v>0</c:v>
                </c:pt>
                <c:pt idx="49143">
                  <c:v>0</c:v>
                </c:pt>
                <c:pt idx="49144">
                  <c:v>0</c:v>
                </c:pt>
                <c:pt idx="49145">
                  <c:v>0</c:v>
                </c:pt>
                <c:pt idx="49146">
                  <c:v>0</c:v>
                </c:pt>
                <c:pt idx="49147">
                  <c:v>0</c:v>
                </c:pt>
                <c:pt idx="49148">
                  <c:v>0</c:v>
                </c:pt>
                <c:pt idx="49149">
                  <c:v>0</c:v>
                </c:pt>
                <c:pt idx="49150">
                  <c:v>0</c:v>
                </c:pt>
                <c:pt idx="49151">
                  <c:v>0</c:v>
                </c:pt>
                <c:pt idx="49152">
                  <c:v>0</c:v>
                </c:pt>
                <c:pt idx="49153">
                  <c:v>0</c:v>
                </c:pt>
                <c:pt idx="49154">
                  <c:v>0</c:v>
                </c:pt>
                <c:pt idx="49155">
                  <c:v>0</c:v>
                </c:pt>
                <c:pt idx="49156">
                  <c:v>0</c:v>
                </c:pt>
                <c:pt idx="49157">
                  <c:v>0</c:v>
                </c:pt>
                <c:pt idx="49158">
                  <c:v>0</c:v>
                </c:pt>
                <c:pt idx="49159">
                  <c:v>0</c:v>
                </c:pt>
                <c:pt idx="49160">
                  <c:v>0</c:v>
                </c:pt>
                <c:pt idx="49161">
                  <c:v>0</c:v>
                </c:pt>
                <c:pt idx="49162">
                  <c:v>0</c:v>
                </c:pt>
                <c:pt idx="49163">
                  <c:v>0</c:v>
                </c:pt>
                <c:pt idx="49164">
                  <c:v>0</c:v>
                </c:pt>
                <c:pt idx="49165">
                  <c:v>0</c:v>
                </c:pt>
                <c:pt idx="49166">
                  <c:v>0</c:v>
                </c:pt>
                <c:pt idx="49167">
                  <c:v>0</c:v>
                </c:pt>
                <c:pt idx="49168">
                  <c:v>0</c:v>
                </c:pt>
                <c:pt idx="49169">
                  <c:v>0</c:v>
                </c:pt>
                <c:pt idx="49170">
                  <c:v>0</c:v>
                </c:pt>
                <c:pt idx="49171">
                  <c:v>0</c:v>
                </c:pt>
                <c:pt idx="49172">
                  <c:v>0</c:v>
                </c:pt>
                <c:pt idx="49173">
                  <c:v>0</c:v>
                </c:pt>
                <c:pt idx="49174">
                  <c:v>0</c:v>
                </c:pt>
                <c:pt idx="49175">
                  <c:v>0</c:v>
                </c:pt>
                <c:pt idx="49176">
                  <c:v>0</c:v>
                </c:pt>
                <c:pt idx="49177">
                  <c:v>0</c:v>
                </c:pt>
                <c:pt idx="49178">
                  <c:v>0</c:v>
                </c:pt>
                <c:pt idx="49179">
                  <c:v>0</c:v>
                </c:pt>
                <c:pt idx="49180">
                  <c:v>0</c:v>
                </c:pt>
                <c:pt idx="49181">
                  <c:v>0</c:v>
                </c:pt>
                <c:pt idx="49182">
                  <c:v>0</c:v>
                </c:pt>
                <c:pt idx="49183">
                  <c:v>0</c:v>
                </c:pt>
                <c:pt idx="49184">
                  <c:v>0</c:v>
                </c:pt>
                <c:pt idx="49185">
                  <c:v>0</c:v>
                </c:pt>
                <c:pt idx="49186">
                  <c:v>0</c:v>
                </c:pt>
                <c:pt idx="49187">
                  <c:v>0</c:v>
                </c:pt>
                <c:pt idx="49188">
                  <c:v>0</c:v>
                </c:pt>
                <c:pt idx="49189">
                  <c:v>0</c:v>
                </c:pt>
                <c:pt idx="49190">
                  <c:v>0</c:v>
                </c:pt>
                <c:pt idx="49191">
                  <c:v>0</c:v>
                </c:pt>
                <c:pt idx="49192">
                  <c:v>0</c:v>
                </c:pt>
                <c:pt idx="49193">
                  <c:v>0</c:v>
                </c:pt>
                <c:pt idx="49194">
                  <c:v>0</c:v>
                </c:pt>
                <c:pt idx="49195">
                  <c:v>0</c:v>
                </c:pt>
                <c:pt idx="49196">
                  <c:v>0</c:v>
                </c:pt>
                <c:pt idx="49197">
                  <c:v>0</c:v>
                </c:pt>
                <c:pt idx="49198">
                  <c:v>0</c:v>
                </c:pt>
                <c:pt idx="49199">
                  <c:v>0</c:v>
                </c:pt>
                <c:pt idx="49200">
                  <c:v>0</c:v>
                </c:pt>
                <c:pt idx="49201">
                  <c:v>0</c:v>
                </c:pt>
                <c:pt idx="49202">
                  <c:v>0</c:v>
                </c:pt>
                <c:pt idx="49203">
                  <c:v>0</c:v>
                </c:pt>
                <c:pt idx="49204">
                  <c:v>0</c:v>
                </c:pt>
                <c:pt idx="49205">
                  <c:v>0</c:v>
                </c:pt>
                <c:pt idx="49206">
                  <c:v>0</c:v>
                </c:pt>
                <c:pt idx="49207">
                  <c:v>0</c:v>
                </c:pt>
                <c:pt idx="49208">
                  <c:v>0</c:v>
                </c:pt>
                <c:pt idx="49209">
                  <c:v>0</c:v>
                </c:pt>
                <c:pt idx="49210">
                  <c:v>0</c:v>
                </c:pt>
                <c:pt idx="49211">
                  <c:v>0</c:v>
                </c:pt>
                <c:pt idx="49212">
                  <c:v>0</c:v>
                </c:pt>
                <c:pt idx="49213">
                  <c:v>0</c:v>
                </c:pt>
                <c:pt idx="49214">
                  <c:v>0</c:v>
                </c:pt>
                <c:pt idx="49215">
                  <c:v>0</c:v>
                </c:pt>
                <c:pt idx="49216">
                  <c:v>0</c:v>
                </c:pt>
                <c:pt idx="49217">
                  <c:v>0</c:v>
                </c:pt>
                <c:pt idx="49218">
                  <c:v>0</c:v>
                </c:pt>
                <c:pt idx="49219">
                  <c:v>0</c:v>
                </c:pt>
                <c:pt idx="49220">
                  <c:v>0</c:v>
                </c:pt>
                <c:pt idx="49221">
                  <c:v>0</c:v>
                </c:pt>
                <c:pt idx="49222">
                  <c:v>0</c:v>
                </c:pt>
                <c:pt idx="49223">
                  <c:v>0</c:v>
                </c:pt>
                <c:pt idx="49224">
                  <c:v>0</c:v>
                </c:pt>
                <c:pt idx="49225">
                  <c:v>0</c:v>
                </c:pt>
                <c:pt idx="49226">
                  <c:v>0</c:v>
                </c:pt>
                <c:pt idx="49227">
                  <c:v>0</c:v>
                </c:pt>
                <c:pt idx="49228">
                  <c:v>0</c:v>
                </c:pt>
                <c:pt idx="49229">
                  <c:v>0</c:v>
                </c:pt>
                <c:pt idx="49230">
                  <c:v>0</c:v>
                </c:pt>
                <c:pt idx="49231">
                  <c:v>0</c:v>
                </c:pt>
                <c:pt idx="49232">
                  <c:v>0</c:v>
                </c:pt>
                <c:pt idx="49233">
                  <c:v>0</c:v>
                </c:pt>
                <c:pt idx="49234">
                  <c:v>0</c:v>
                </c:pt>
                <c:pt idx="49235">
                  <c:v>0</c:v>
                </c:pt>
                <c:pt idx="49236">
                  <c:v>0</c:v>
                </c:pt>
                <c:pt idx="49237">
                  <c:v>0</c:v>
                </c:pt>
                <c:pt idx="49238">
                  <c:v>0</c:v>
                </c:pt>
                <c:pt idx="49239">
                  <c:v>0</c:v>
                </c:pt>
                <c:pt idx="49240">
                  <c:v>0</c:v>
                </c:pt>
                <c:pt idx="49241">
                  <c:v>0</c:v>
                </c:pt>
                <c:pt idx="49242">
                  <c:v>0</c:v>
                </c:pt>
                <c:pt idx="49243">
                  <c:v>0</c:v>
                </c:pt>
                <c:pt idx="49244">
                  <c:v>0</c:v>
                </c:pt>
                <c:pt idx="49245">
                  <c:v>0</c:v>
                </c:pt>
                <c:pt idx="49246">
                  <c:v>0</c:v>
                </c:pt>
                <c:pt idx="49247">
                  <c:v>0</c:v>
                </c:pt>
                <c:pt idx="49248">
                  <c:v>0</c:v>
                </c:pt>
                <c:pt idx="49249">
                  <c:v>0</c:v>
                </c:pt>
                <c:pt idx="49250">
                  <c:v>0</c:v>
                </c:pt>
                <c:pt idx="49251">
                  <c:v>0</c:v>
                </c:pt>
                <c:pt idx="49252">
                  <c:v>0</c:v>
                </c:pt>
                <c:pt idx="49253">
                  <c:v>0</c:v>
                </c:pt>
                <c:pt idx="49254">
                  <c:v>0</c:v>
                </c:pt>
                <c:pt idx="49255">
                  <c:v>0</c:v>
                </c:pt>
                <c:pt idx="49256">
                  <c:v>0</c:v>
                </c:pt>
                <c:pt idx="49257">
                  <c:v>0</c:v>
                </c:pt>
                <c:pt idx="49258">
                  <c:v>0</c:v>
                </c:pt>
                <c:pt idx="49259">
                  <c:v>0</c:v>
                </c:pt>
                <c:pt idx="49260">
                  <c:v>0</c:v>
                </c:pt>
                <c:pt idx="49261">
                  <c:v>0</c:v>
                </c:pt>
                <c:pt idx="49262">
                  <c:v>0</c:v>
                </c:pt>
                <c:pt idx="49263">
                  <c:v>0</c:v>
                </c:pt>
                <c:pt idx="49264">
                  <c:v>0</c:v>
                </c:pt>
                <c:pt idx="49265">
                  <c:v>0</c:v>
                </c:pt>
                <c:pt idx="49266">
                  <c:v>0</c:v>
                </c:pt>
                <c:pt idx="49267">
                  <c:v>0</c:v>
                </c:pt>
                <c:pt idx="49268">
                  <c:v>0</c:v>
                </c:pt>
                <c:pt idx="49269">
                  <c:v>0</c:v>
                </c:pt>
                <c:pt idx="49270">
                  <c:v>0</c:v>
                </c:pt>
                <c:pt idx="49271">
                  <c:v>0</c:v>
                </c:pt>
                <c:pt idx="49272">
                  <c:v>0</c:v>
                </c:pt>
                <c:pt idx="49273">
                  <c:v>0</c:v>
                </c:pt>
                <c:pt idx="49274">
                  <c:v>0</c:v>
                </c:pt>
                <c:pt idx="49275">
                  <c:v>0</c:v>
                </c:pt>
                <c:pt idx="49276">
                  <c:v>0</c:v>
                </c:pt>
                <c:pt idx="49277">
                  <c:v>0</c:v>
                </c:pt>
                <c:pt idx="49278">
                  <c:v>0</c:v>
                </c:pt>
                <c:pt idx="49279">
                  <c:v>0</c:v>
                </c:pt>
                <c:pt idx="49280">
                  <c:v>0</c:v>
                </c:pt>
                <c:pt idx="49281">
                  <c:v>0</c:v>
                </c:pt>
                <c:pt idx="49282">
                  <c:v>0</c:v>
                </c:pt>
                <c:pt idx="49283">
                  <c:v>0</c:v>
                </c:pt>
                <c:pt idx="49284">
                  <c:v>0</c:v>
                </c:pt>
                <c:pt idx="49285">
                  <c:v>0</c:v>
                </c:pt>
                <c:pt idx="49286">
                  <c:v>0</c:v>
                </c:pt>
                <c:pt idx="49287">
                  <c:v>0</c:v>
                </c:pt>
                <c:pt idx="49288">
                  <c:v>0</c:v>
                </c:pt>
                <c:pt idx="49289">
                  <c:v>0</c:v>
                </c:pt>
                <c:pt idx="49290">
                  <c:v>0</c:v>
                </c:pt>
                <c:pt idx="49291">
                  <c:v>0</c:v>
                </c:pt>
                <c:pt idx="49292">
                  <c:v>0</c:v>
                </c:pt>
                <c:pt idx="49293">
                  <c:v>0</c:v>
                </c:pt>
                <c:pt idx="49294">
                  <c:v>0</c:v>
                </c:pt>
                <c:pt idx="49295">
                  <c:v>0</c:v>
                </c:pt>
                <c:pt idx="49296">
                  <c:v>0</c:v>
                </c:pt>
                <c:pt idx="49297">
                  <c:v>0</c:v>
                </c:pt>
                <c:pt idx="49298">
                  <c:v>0</c:v>
                </c:pt>
                <c:pt idx="49299">
                  <c:v>0</c:v>
                </c:pt>
                <c:pt idx="49300">
                  <c:v>0</c:v>
                </c:pt>
                <c:pt idx="49301">
                  <c:v>0</c:v>
                </c:pt>
                <c:pt idx="49302">
                  <c:v>0</c:v>
                </c:pt>
                <c:pt idx="49303">
                  <c:v>0</c:v>
                </c:pt>
                <c:pt idx="49304">
                  <c:v>0</c:v>
                </c:pt>
                <c:pt idx="49305">
                  <c:v>0</c:v>
                </c:pt>
                <c:pt idx="49306">
                  <c:v>0</c:v>
                </c:pt>
                <c:pt idx="49307">
                  <c:v>0</c:v>
                </c:pt>
                <c:pt idx="49308">
                  <c:v>0</c:v>
                </c:pt>
                <c:pt idx="49309">
                  <c:v>0</c:v>
                </c:pt>
                <c:pt idx="49310">
                  <c:v>0</c:v>
                </c:pt>
                <c:pt idx="49311">
                  <c:v>0</c:v>
                </c:pt>
                <c:pt idx="49312">
                  <c:v>0</c:v>
                </c:pt>
                <c:pt idx="49313">
                  <c:v>0</c:v>
                </c:pt>
                <c:pt idx="49314">
                  <c:v>0</c:v>
                </c:pt>
                <c:pt idx="49315">
                  <c:v>0</c:v>
                </c:pt>
                <c:pt idx="49316">
                  <c:v>0</c:v>
                </c:pt>
                <c:pt idx="49317">
                  <c:v>0</c:v>
                </c:pt>
                <c:pt idx="49318">
                  <c:v>0</c:v>
                </c:pt>
                <c:pt idx="49319">
                  <c:v>0</c:v>
                </c:pt>
                <c:pt idx="49320">
                  <c:v>0</c:v>
                </c:pt>
                <c:pt idx="49321">
                  <c:v>0</c:v>
                </c:pt>
                <c:pt idx="49322">
                  <c:v>0</c:v>
                </c:pt>
                <c:pt idx="49323">
                  <c:v>0</c:v>
                </c:pt>
                <c:pt idx="49324">
                  <c:v>0</c:v>
                </c:pt>
                <c:pt idx="49325">
                  <c:v>0</c:v>
                </c:pt>
                <c:pt idx="49326">
                  <c:v>0</c:v>
                </c:pt>
                <c:pt idx="49327">
                  <c:v>0</c:v>
                </c:pt>
                <c:pt idx="49328">
                  <c:v>0</c:v>
                </c:pt>
                <c:pt idx="49329">
                  <c:v>0</c:v>
                </c:pt>
                <c:pt idx="49330">
                  <c:v>0</c:v>
                </c:pt>
                <c:pt idx="49331">
                  <c:v>0</c:v>
                </c:pt>
                <c:pt idx="49332">
                  <c:v>0</c:v>
                </c:pt>
                <c:pt idx="49333">
                  <c:v>0</c:v>
                </c:pt>
                <c:pt idx="49334">
                  <c:v>0</c:v>
                </c:pt>
                <c:pt idx="49335">
                  <c:v>0</c:v>
                </c:pt>
                <c:pt idx="49336">
                  <c:v>0</c:v>
                </c:pt>
                <c:pt idx="49337">
                  <c:v>0</c:v>
                </c:pt>
                <c:pt idx="49338">
                  <c:v>0</c:v>
                </c:pt>
                <c:pt idx="49339">
                  <c:v>0</c:v>
                </c:pt>
                <c:pt idx="49340">
                  <c:v>0</c:v>
                </c:pt>
                <c:pt idx="49341">
                  <c:v>0</c:v>
                </c:pt>
                <c:pt idx="49342">
                  <c:v>0</c:v>
                </c:pt>
                <c:pt idx="49343">
                  <c:v>0</c:v>
                </c:pt>
                <c:pt idx="49344">
                  <c:v>0</c:v>
                </c:pt>
                <c:pt idx="49345">
                  <c:v>0</c:v>
                </c:pt>
                <c:pt idx="49346">
                  <c:v>0</c:v>
                </c:pt>
                <c:pt idx="49347">
                  <c:v>0</c:v>
                </c:pt>
                <c:pt idx="49348">
                  <c:v>0</c:v>
                </c:pt>
                <c:pt idx="49349">
                  <c:v>0</c:v>
                </c:pt>
                <c:pt idx="49350">
                  <c:v>0</c:v>
                </c:pt>
                <c:pt idx="49351">
                  <c:v>0</c:v>
                </c:pt>
                <c:pt idx="49352">
                  <c:v>0</c:v>
                </c:pt>
                <c:pt idx="49353">
                  <c:v>0</c:v>
                </c:pt>
                <c:pt idx="49354">
                  <c:v>0</c:v>
                </c:pt>
                <c:pt idx="49355">
                  <c:v>0</c:v>
                </c:pt>
                <c:pt idx="49356">
                  <c:v>0</c:v>
                </c:pt>
                <c:pt idx="49357">
                  <c:v>0</c:v>
                </c:pt>
                <c:pt idx="49358">
                  <c:v>0</c:v>
                </c:pt>
                <c:pt idx="49359">
                  <c:v>0</c:v>
                </c:pt>
                <c:pt idx="49360">
                  <c:v>0</c:v>
                </c:pt>
                <c:pt idx="49361">
                  <c:v>0</c:v>
                </c:pt>
                <c:pt idx="49362">
                  <c:v>0</c:v>
                </c:pt>
                <c:pt idx="49363">
                  <c:v>0</c:v>
                </c:pt>
                <c:pt idx="49364">
                  <c:v>0</c:v>
                </c:pt>
                <c:pt idx="49365">
                  <c:v>0</c:v>
                </c:pt>
                <c:pt idx="49366">
                  <c:v>0</c:v>
                </c:pt>
                <c:pt idx="49367">
                  <c:v>0</c:v>
                </c:pt>
                <c:pt idx="49368">
                  <c:v>0</c:v>
                </c:pt>
                <c:pt idx="49369">
                  <c:v>0</c:v>
                </c:pt>
                <c:pt idx="49370">
                  <c:v>0</c:v>
                </c:pt>
                <c:pt idx="49371">
                  <c:v>0</c:v>
                </c:pt>
                <c:pt idx="49372">
                  <c:v>0</c:v>
                </c:pt>
                <c:pt idx="49373">
                  <c:v>0</c:v>
                </c:pt>
                <c:pt idx="49374">
                  <c:v>0</c:v>
                </c:pt>
                <c:pt idx="49375">
                  <c:v>0</c:v>
                </c:pt>
                <c:pt idx="49376">
                  <c:v>0</c:v>
                </c:pt>
                <c:pt idx="49377">
                  <c:v>0</c:v>
                </c:pt>
                <c:pt idx="49378">
                  <c:v>0</c:v>
                </c:pt>
                <c:pt idx="49379">
                  <c:v>0</c:v>
                </c:pt>
                <c:pt idx="49380">
                  <c:v>0</c:v>
                </c:pt>
                <c:pt idx="49381">
                  <c:v>0</c:v>
                </c:pt>
                <c:pt idx="49382">
                  <c:v>0</c:v>
                </c:pt>
                <c:pt idx="49383">
                  <c:v>0</c:v>
                </c:pt>
                <c:pt idx="49384">
                  <c:v>0</c:v>
                </c:pt>
                <c:pt idx="49385">
                  <c:v>0</c:v>
                </c:pt>
                <c:pt idx="49386">
                  <c:v>0</c:v>
                </c:pt>
                <c:pt idx="49387">
                  <c:v>0</c:v>
                </c:pt>
                <c:pt idx="49388">
                  <c:v>0</c:v>
                </c:pt>
                <c:pt idx="49389">
                  <c:v>0</c:v>
                </c:pt>
                <c:pt idx="49390">
                  <c:v>0</c:v>
                </c:pt>
                <c:pt idx="49391">
                  <c:v>0</c:v>
                </c:pt>
                <c:pt idx="49392">
                  <c:v>0</c:v>
                </c:pt>
                <c:pt idx="49393">
                  <c:v>0</c:v>
                </c:pt>
                <c:pt idx="49394">
                  <c:v>0</c:v>
                </c:pt>
                <c:pt idx="49395">
                  <c:v>0</c:v>
                </c:pt>
                <c:pt idx="49396">
                  <c:v>0</c:v>
                </c:pt>
                <c:pt idx="49397">
                  <c:v>0</c:v>
                </c:pt>
                <c:pt idx="49398">
                  <c:v>0</c:v>
                </c:pt>
                <c:pt idx="49399">
                  <c:v>0</c:v>
                </c:pt>
                <c:pt idx="49400">
                  <c:v>0</c:v>
                </c:pt>
                <c:pt idx="49401">
                  <c:v>0</c:v>
                </c:pt>
                <c:pt idx="49402">
                  <c:v>0</c:v>
                </c:pt>
                <c:pt idx="49403">
                  <c:v>0</c:v>
                </c:pt>
                <c:pt idx="49404">
                  <c:v>0</c:v>
                </c:pt>
                <c:pt idx="49405">
                  <c:v>0</c:v>
                </c:pt>
                <c:pt idx="49406">
                  <c:v>0</c:v>
                </c:pt>
                <c:pt idx="49407">
                  <c:v>0</c:v>
                </c:pt>
                <c:pt idx="49408">
                  <c:v>0</c:v>
                </c:pt>
                <c:pt idx="49409">
                  <c:v>0</c:v>
                </c:pt>
                <c:pt idx="49410">
                  <c:v>0</c:v>
                </c:pt>
                <c:pt idx="49411">
                  <c:v>0</c:v>
                </c:pt>
                <c:pt idx="49412">
                  <c:v>0</c:v>
                </c:pt>
                <c:pt idx="49413">
                  <c:v>0</c:v>
                </c:pt>
                <c:pt idx="49414">
                  <c:v>0</c:v>
                </c:pt>
                <c:pt idx="49415">
                  <c:v>0</c:v>
                </c:pt>
                <c:pt idx="49416">
                  <c:v>0</c:v>
                </c:pt>
                <c:pt idx="49417">
                  <c:v>0</c:v>
                </c:pt>
                <c:pt idx="49418">
                  <c:v>0</c:v>
                </c:pt>
                <c:pt idx="49419">
                  <c:v>0</c:v>
                </c:pt>
                <c:pt idx="49420">
                  <c:v>0</c:v>
                </c:pt>
                <c:pt idx="49421">
                  <c:v>0</c:v>
                </c:pt>
                <c:pt idx="49422">
                  <c:v>0</c:v>
                </c:pt>
                <c:pt idx="49423">
                  <c:v>0</c:v>
                </c:pt>
                <c:pt idx="49424">
                  <c:v>0</c:v>
                </c:pt>
                <c:pt idx="49425">
                  <c:v>0</c:v>
                </c:pt>
                <c:pt idx="49426">
                  <c:v>0</c:v>
                </c:pt>
                <c:pt idx="49427">
                  <c:v>0</c:v>
                </c:pt>
                <c:pt idx="49428">
                  <c:v>0</c:v>
                </c:pt>
                <c:pt idx="49429">
                  <c:v>0</c:v>
                </c:pt>
                <c:pt idx="49430">
                  <c:v>0</c:v>
                </c:pt>
                <c:pt idx="49431">
                  <c:v>0</c:v>
                </c:pt>
                <c:pt idx="49432">
                  <c:v>0</c:v>
                </c:pt>
                <c:pt idx="49433">
                  <c:v>0</c:v>
                </c:pt>
                <c:pt idx="49434">
                  <c:v>0</c:v>
                </c:pt>
                <c:pt idx="49435">
                  <c:v>0</c:v>
                </c:pt>
                <c:pt idx="49436">
                  <c:v>0</c:v>
                </c:pt>
                <c:pt idx="49437">
                  <c:v>0</c:v>
                </c:pt>
                <c:pt idx="49438">
                  <c:v>0</c:v>
                </c:pt>
                <c:pt idx="49439">
                  <c:v>0</c:v>
                </c:pt>
                <c:pt idx="49440">
                  <c:v>0</c:v>
                </c:pt>
                <c:pt idx="49441">
                  <c:v>0</c:v>
                </c:pt>
                <c:pt idx="49442">
                  <c:v>0</c:v>
                </c:pt>
                <c:pt idx="49443">
                  <c:v>0</c:v>
                </c:pt>
                <c:pt idx="49444">
                  <c:v>0</c:v>
                </c:pt>
                <c:pt idx="49445">
                  <c:v>0</c:v>
                </c:pt>
                <c:pt idx="49446">
                  <c:v>0</c:v>
                </c:pt>
                <c:pt idx="49447">
                  <c:v>0</c:v>
                </c:pt>
                <c:pt idx="49448">
                  <c:v>0</c:v>
                </c:pt>
                <c:pt idx="49449">
                  <c:v>0</c:v>
                </c:pt>
                <c:pt idx="49450">
                  <c:v>0</c:v>
                </c:pt>
                <c:pt idx="49451">
                  <c:v>0</c:v>
                </c:pt>
                <c:pt idx="49452">
                  <c:v>0</c:v>
                </c:pt>
                <c:pt idx="49453">
                  <c:v>0</c:v>
                </c:pt>
                <c:pt idx="49454">
                  <c:v>0</c:v>
                </c:pt>
                <c:pt idx="49455">
                  <c:v>0</c:v>
                </c:pt>
                <c:pt idx="49456">
                  <c:v>0</c:v>
                </c:pt>
                <c:pt idx="49457">
                  <c:v>0</c:v>
                </c:pt>
                <c:pt idx="49458">
                  <c:v>0</c:v>
                </c:pt>
                <c:pt idx="49459">
                  <c:v>0</c:v>
                </c:pt>
                <c:pt idx="49460">
                  <c:v>0</c:v>
                </c:pt>
                <c:pt idx="49461">
                  <c:v>0</c:v>
                </c:pt>
                <c:pt idx="49462">
                  <c:v>0</c:v>
                </c:pt>
                <c:pt idx="49463">
                  <c:v>0</c:v>
                </c:pt>
                <c:pt idx="49464">
                  <c:v>0</c:v>
                </c:pt>
                <c:pt idx="49465">
                  <c:v>0</c:v>
                </c:pt>
                <c:pt idx="49466">
                  <c:v>0</c:v>
                </c:pt>
                <c:pt idx="49467">
                  <c:v>0</c:v>
                </c:pt>
                <c:pt idx="49468">
                  <c:v>0</c:v>
                </c:pt>
                <c:pt idx="49469">
                  <c:v>0</c:v>
                </c:pt>
                <c:pt idx="49470">
                  <c:v>0</c:v>
                </c:pt>
                <c:pt idx="49471">
                  <c:v>0</c:v>
                </c:pt>
                <c:pt idx="49472">
                  <c:v>0</c:v>
                </c:pt>
                <c:pt idx="49473">
                  <c:v>0</c:v>
                </c:pt>
                <c:pt idx="49474">
                  <c:v>0</c:v>
                </c:pt>
                <c:pt idx="49475">
                  <c:v>0</c:v>
                </c:pt>
                <c:pt idx="49476">
                  <c:v>0</c:v>
                </c:pt>
                <c:pt idx="49477">
                  <c:v>0</c:v>
                </c:pt>
                <c:pt idx="49478">
                  <c:v>0</c:v>
                </c:pt>
                <c:pt idx="49479">
                  <c:v>0</c:v>
                </c:pt>
                <c:pt idx="49480">
                  <c:v>0</c:v>
                </c:pt>
                <c:pt idx="49481">
                  <c:v>0</c:v>
                </c:pt>
                <c:pt idx="49482">
                  <c:v>0</c:v>
                </c:pt>
                <c:pt idx="49483">
                  <c:v>0</c:v>
                </c:pt>
                <c:pt idx="49484">
                  <c:v>0</c:v>
                </c:pt>
                <c:pt idx="49485">
                  <c:v>0</c:v>
                </c:pt>
                <c:pt idx="49486">
                  <c:v>0</c:v>
                </c:pt>
                <c:pt idx="49487">
                  <c:v>0</c:v>
                </c:pt>
                <c:pt idx="49488">
                  <c:v>0</c:v>
                </c:pt>
                <c:pt idx="49489">
                  <c:v>0</c:v>
                </c:pt>
                <c:pt idx="49490">
                  <c:v>0</c:v>
                </c:pt>
                <c:pt idx="49491">
                  <c:v>0</c:v>
                </c:pt>
                <c:pt idx="49492">
                  <c:v>0</c:v>
                </c:pt>
                <c:pt idx="49493">
                  <c:v>0</c:v>
                </c:pt>
                <c:pt idx="49494">
                  <c:v>0</c:v>
                </c:pt>
                <c:pt idx="49495">
                  <c:v>0</c:v>
                </c:pt>
                <c:pt idx="49496">
                  <c:v>0</c:v>
                </c:pt>
                <c:pt idx="49497">
                  <c:v>0</c:v>
                </c:pt>
                <c:pt idx="49498">
                  <c:v>0</c:v>
                </c:pt>
                <c:pt idx="49499">
                  <c:v>0</c:v>
                </c:pt>
                <c:pt idx="49500">
                  <c:v>0</c:v>
                </c:pt>
                <c:pt idx="49501">
                  <c:v>0</c:v>
                </c:pt>
                <c:pt idx="49502">
                  <c:v>0</c:v>
                </c:pt>
                <c:pt idx="49503">
                  <c:v>0</c:v>
                </c:pt>
                <c:pt idx="49504">
                  <c:v>0</c:v>
                </c:pt>
                <c:pt idx="49505">
                  <c:v>0</c:v>
                </c:pt>
                <c:pt idx="49506">
                  <c:v>0</c:v>
                </c:pt>
                <c:pt idx="49507">
                  <c:v>0</c:v>
                </c:pt>
                <c:pt idx="49508">
                  <c:v>0</c:v>
                </c:pt>
                <c:pt idx="49509">
                  <c:v>0</c:v>
                </c:pt>
                <c:pt idx="49510">
                  <c:v>0</c:v>
                </c:pt>
                <c:pt idx="49511">
                  <c:v>0</c:v>
                </c:pt>
                <c:pt idx="49512">
                  <c:v>0</c:v>
                </c:pt>
                <c:pt idx="49513">
                  <c:v>0</c:v>
                </c:pt>
                <c:pt idx="49514">
                  <c:v>0</c:v>
                </c:pt>
                <c:pt idx="49515">
                  <c:v>0</c:v>
                </c:pt>
                <c:pt idx="49516">
                  <c:v>0</c:v>
                </c:pt>
                <c:pt idx="49517">
                  <c:v>0</c:v>
                </c:pt>
                <c:pt idx="49518">
                  <c:v>0</c:v>
                </c:pt>
                <c:pt idx="49519">
                  <c:v>0</c:v>
                </c:pt>
                <c:pt idx="49520">
                  <c:v>0</c:v>
                </c:pt>
                <c:pt idx="49521">
                  <c:v>0</c:v>
                </c:pt>
                <c:pt idx="49522">
                  <c:v>0</c:v>
                </c:pt>
                <c:pt idx="49523">
                  <c:v>0</c:v>
                </c:pt>
                <c:pt idx="49524">
                  <c:v>0</c:v>
                </c:pt>
                <c:pt idx="49525">
                  <c:v>0</c:v>
                </c:pt>
                <c:pt idx="49526">
                  <c:v>0</c:v>
                </c:pt>
                <c:pt idx="49527">
                  <c:v>0</c:v>
                </c:pt>
                <c:pt idx="49528">
                  <c:v>0</c:v>
                </c:pt>
                <c:pt idx="49529">
                  <c:v>0</c:v>
                </c:pt>
                <c:pt idx="49530">
                  <c:v>0</c:v>
                </c:pt>
                <c:pt idx="49531">
                  <c:v>0</c:v>
                </c:pt>
                <c:pt idx="49532">
                  <c:v>0</c:v>
                </c:pt>
                <c:pt idx="49533">
                  <c:v>0</c:v>
                </c:pt>
                <c:pt idx="49534">
                  <c:v>0</c:v>
                </c:pt>
                <c:pt idx="49535">
                  <c:v>0</c:v>
                </c:pt>
                <c:pt idx="49536">
                  <c:v>0</c:v>
                </c:pt>
                <c:pt idx="49537">
                  <c:v>0</c:v>
                </c:pt>
                <c:pt idx="49538">
                  <c:v>0</c:v>
                </c:pt>
                <c:pt idx="49539">
                  <c:v>0</c:v>
                </c:pt>
                <c:pt idx="49540">
                  <c:v>0</c:v>
                </c:pt>
                <c:pt idx="49541">
                  <c:v>0</c:v>
                </c:pt>
                <c:pt idx="49542">
                  <c:v>0</c:v>
                </c:pt>
                <c:pt idx="49543">
                  <c:v>0</c:v>
                </c:pt>
                <c:pt idx="49544">
                  <c:v>0</c:v>
                </c:pt>
                <c:pt idx="49545">
                  <c:v>0</c:v>
                </c:pt>
                <c:pt idx="49546">
                  <c:v>0</c:v>
                </c:pt>
                <c:pt idx="49547">
                  <c:v>0</c:v>
                </c:pt>
                <c:pt idx="49548">
                  <c:v>0</c:v>
                </c:pt>
                <c:pt idx="49549">
                  <c:v>0</c:v>
                </c:pt>
                <c:pt idx="49550">
                  <c:v>0</c:v>
                </c:pt>
                <c:pt idx="49551">
                  <c:v>0</c:v>
                </c:pt>
                <c:pt idx="49552">
                  <c:v>0</c:v>
                </c:pt>
                <c:pt idx="49553">
                  <c:v>0</c:v>
                </c:pt>
                <c:pt idx="49554">
                  <c:v>0</c:v>
                </c:pt>
                <c:pt idx="49555">
                  <c:v>0</c:v>
                </c:pt>
                <c:pt idx="49556">
                  <c:v>0</c:v>
                </c:pt>
                <c:pt idx="49557">
                  <c:v>0</c:v>
                </c:pt>
                <c:pt idx="49558">
                  <c:v>0</c:v>
                </c:pt>
                <c:pt idx="49559">
                  <c:v>0</c:v>
                </c:pt>
                <c:pt idx="49560">
                  <c:v>0</c:v>
                </c:pt>
                <c:pt idx="49561">
                  <c:v>0</c:v>
                </c:pt>
                <c:pt idx="49562">
                  <c:v>0</c:v>
                </c:pt>
                <c:pt idx="49563">
                  <c:v>0</c:v>
                </c:pt>
                <c:pt idx="49564">
                  <c:v>0</c:v>
                </c:pt>
                <c:pt idx="49565">
                  <c:v>0</c:v>
                </c:pt>
                <c:pt idx="49566">
                  <c:v>0</c:v>
                </c:pt>
                <c:pt idx="49567">
                  <c:v>0</c:v>
                </c:pt>
                <c:pt idx="49568">
                  <c:v>0</c:v>
                </c:pt>
                <c:pt idx="49569">
                  <c:v>0</c:v>
                </c:pt>
                <c:pt idx="49570">
                  <c:v>0</c:v>
                </c:pt>
                <c:pt idx="49571">
                  <c:v>0</c:v>
                </c:pt>
                <c:pt idx="49572">
                  <c:v>0</c:v>
                </c:pt>
                <c:pt idx="49573">
                  <c:v>0</c:v>
                </c:pt>
                <c:pt idx="49574">
                  <c:v>0</c:v>
                </c:pt>
                <c:pt idx="49575">
                  <c:v>0</c:v>
                </c:pt>
                <c:pt idx="49576">
                  <c:v>0</c:v>
                </c:pt>
                <c:pt idx="49577">
                  <c:v>0</c:v>
                </c:pt>
                <c:pt idx="49578">
                  <c:v>0</c:v>
                </c:pt>
                <c:pt idx="49579">
                  <c:v>0</c:v>
                </c:pt>
                <c:pt idx="49580">
                  <c:v>0</c:v>
                </c:pt>
                <c:pt idx="49581">
                  <c:v>0</c:v>
                </c:pt>
                <c:pt idx="49582">
                  <c:v>0</c:v>
                </c:pt>
                <c:pt idx="49583">
                  <c:v>0</c:v>
                </c:pt>
                <c:pt idx="49584">
                  <c:v>0</c:v>
                </c:pt>
                <c:pt idx="49585">
                  <c:v>0</c:v>
                </c:pt>
                <c:pt idx="49586">
                  <c:v>0</c:v>
                </c:pt>
                <c:pt idx="49587">
                  <c:v>0</c:v>
                </c:pt>
                <c:pt idx="49588">
                  <c:v>0</c:v>
                </c:pt>
                <c:pt idx="49589">
                  <c:v>0</c:v>
                </c:pt>
                <c:pt idx="49590">
                  <c:v>0</c:v>
                </c:pt>
                <c:pt idx="49591">
                  <c:v>0</c:v>
                </c:pt>
                <c:pt idx="49592">
                  <c:v>0</c:v>
                </c:pt>
                <c:pt idx="49593">
                  <c:v>0</c:v>
                </c:pt>
                <c:pt idx="49594">
                  <c:v>0</c:v>
                </c:pt>
                <c:pt idx="49595">
                  <c:v>0</c:v>
                </c:pt>
                <c:pt idx="49596">
                  <c:v>0</c:v>
                </c:pt>
                <c:pt idx="49597">
                  <c:v>0</c:v>
                </c:pt>
                <c:pt idx="49598">
                  <c:v>0</c:v>
                </c:pt>
                <c:pt idx="49599">
                  <c:v>0</c:v>
                </c:pt>
                <c:pt idx="49600">
                  <c:v>0</c:v>
                </c:pt>
                <c:pt idx="49601">
                  <c:v>0</c:v>
                </c:pt>
                <c:pt idx="49602">
                  <c:v>0</c:v>
                </c:pt>
                <c:pt idx="49603">
                  <c:v>0</c:v>
                </c:pt>
                <c:pt idx="49604">
                  <c:v>0</c:v>
                </c:pt>
                <c:pt idx="49605">
                  <c:v>0</c:v>
                </c:pt>
                <c:pt idx="49606">
                  <c:v>0</c:v>
                </c:pt>
                <c:pt idx="49607">
                  <c:v>0</c:v>
                </c:pt>
                <c:pt idx="49608">
                  <c:v>0</c:v>
                </c:pt>
                <c:pt idx="49609">
                  <c:v>0</c:v>
                </c:pt>
                <c:pt idx="49610">
                  <c:v>0</c:v>
                </c:pt>
                <c:pt idx="49611">
                  <c:v>0</c:v>
                </c:pt>
                <c:pt idx="49612">
                  <c:v>0</c:v>
                </c:pt>
                <c:pt idx="49613">
                  <c:v>0</c:v>
                </c:pt>
                <c:pt idx="49614">
                  <c:v>0</c:v>
                </c:pt>
                <c:pt idx="49615">
                  <c:v>0</c:v>
                </c:pt>
                <c:pt idx="49616">
                  <c:v>0</c:v>
                </c:pt>
                <c:pt idx="49617">
                  <c:v>0</c:v>
                </c:pt>
                <c:pt idx="49618">
                  <c:v>0</c:v>
                </c:pt>
                <c:pt idx="49619">
                  <c:v>0</c:v>
                </c:pt>
                <c:pt idx="49620">
                  <c:v>0</c:v>
                </c:pt>
                <c:pt idx="49621">
                  <c:v>0</c:v>
                </c:pt>
                <c:pt idx="49622">
                  <c:v>0</c:v>
                </c:pt>
                <c:pt idx="49623">
                  <c:v>0</c:v>
                </c:pt>
                <c:pt idx="49624">
                  <c:v>0</c:v>
                </c:pt>
                <c:pt idx="49625">
                  <c:v>0</c:v>
                </c:pt>
                <c:pt idx="49626">
                  <c:v>0</c:v>
                </c:pt>
                <c:pt idx="49627">
                  <c:v>0</c:v>
                </c:pt>
                <c:pt idx="49628">
                  <c:v>0</c:v>
                </c:pt>
                <c:pt idx="49629">
                  <c:v>0</c:v>
                </c:pt>
                <c:pt idx="49630">
                  <c:v>0</c:v>
                </c:pt>
                <c:pt idx="49631">
                  <c:v>0</c:v>
                </c:pt>
                <c:pt idx="49632">
                  <c:v>0</c:v>
                </c:pt>
                <c:pt idx="49633">
                  <c:v>0</c:v>
                </c:pt>
                <c:pt idx="49634">
                  <c:v>0</c:v>
                </c:pt>
                <c:pt idx="49635">
                  <c:v>0</c:v>
                </c:pt>
                <c:pt idx="49636">
                  <c:v>0</c:v>
                </c:pt>
                <c:pt idx="49637">
                  <c:v>0</c:v>
                </c:pt>
                <c:pt idx="49638">
                  <c:v>0</c:v>
                </c:pt>
                <c:pt idx="49639">
                  <c:v>0</c:v>
                </c:pt>
                <c:pt idx="49640">
                  <c:v>0</c:v>
                </c:pt>
                <c:pt idx="49641">
                  <c:v>0</c:v>
                </c:pt>
                <c:pt idx="49642">
                  <c:v>0</c:v>
                </c:pt>
                <c:pt idx="49643">
                  <c:v>0</c:v>
                </c:pt>
                <c:pt idx="49644">
                  <c:v>0</c:v>
                </c:pt>
                <c:pt idx="49645">
                  <c:v>0</c:v>
                </c:pt>
                <c:pt idx="49646">
                  <c:v>0</c:v>
                </c:pt>
                <c:pt idx="49647">
                  <c:v>0</c:v>
                </c:pt>
                <c:pt idx="49648">
                  <c:v>0</c:v>
                </c:pt>
                <c:pt idx="49649">
                  <c:v>0</c:v>
                </c:pt>
                <c:pt idx="49650">
                  <c:v>0</c:v>
                </c:pt>
                <c:pt idx="49651">
                  <c:v>0</c:v>
                </c:pt>
                <c:pt idx="49652">
                  <c:v>0</c:v>
                </c:pt>
                <c:pt idx="49653">
                  <c:v>0</c:v>
                </c:pt>
                <c:pt idx="49654">
                  <c:v>0</c:v>
                </c:pt>
                <c:pt idx="49655">
                  <c:v>0</c:v>
                </c:pt>
                <c:pt idx="49656">
                  <c:v>0</c:v>
                </c:pt>
                <c:pt idx="49657">
                  <c:v>0</c:v>
                </c:pt>
                <c:pt idx="49658">
                  <c:v>0</c:v>
                </c:pt>
                <c:pt idx="49659">
                  <c:v>0</c:v>
                </c:pt>
                <c:pt idx="49660">
                  <c:v>0</c:v>
                </c:pt>
                <c:pt idx="49661">
                  <c:v>0</c:v>
                </c:pt>
                <c:pt idx="49662">
                  <c:v>0</c:v>
                </c:pt>
                <c:pt idx="49663">
                  <c:v>0</c:v>
                </c:pt>
                <c:pt idx="49664">
                  <c:v>0</c:v>
                </c:pt>
                <c:pt idx="49665">
                  <c:v>0</c:v>
                </c:pt>
                <c:pt idx="49666">
                  <c:v>0</c:v>
                </c:pt>
                <c:pt idx="49667">
                  <c:v>0</c:v>
                </c:pt>
                <c:pt idx="49668">
                  <c:v>0</c:v>
                </c:pt>
                <c:pt idx="49669">
                  <c:v>0</c:v>
                </c:pt>
                <c:pt idx="49670">
                  <c:v>0</c:v>
                </c:pt>
                <c:pt idx="49671">
                  <c:v>0</c:v>
                </c:pt>
                <c:pt idx="49672">
                  <c:v>0</c:v>
                </c:pt>
                <c:pt idx="49673">
                  <c:v>0</c:v>
                </c:pt>
                <c:pt idx="49674">
                  <c:v>0</c:v>
                </c:pt>
                <c:pt idx="49675">
                  <c:v>0</c:v>
                </c:pt>
                <c:pt idx="49676">
                  <c:v>0</c:v>
                </c:pt>
                <c:pt idx="49677">
                  <c:v>0</c:v>
                </c:pt>
                <c:pt idx="49678">
                  <c:v>0</c:v>
                </c:pt>
                <c:pt idx="49679">
                  <c:v>0</c:v>
                </c:pt>
                <c:pt idx="49680">
                  <c:v>0</c:v>
                </c:pt>
                <c:pt idx="49681">
                  <c:v>0</c:v>
                </c:pt>
                <c:pt idx="49682">
                  <c:v>0</c:v>
                </c:pt>
                <c:pt idx="49683">
                  <c:v>0</c:v>
                </c:pt>
                <c:pt idx="49684">
                  <c:v>0</c:v>
                </c:pt>
                <c:pt idx="49685">
                  <c:v>0</c:v>
                </c:pt>
                <c:pt idx="49686">
                  <c:v>0</c:v>
                </c:pt>
                <c:pt idx="49687">
                  <c:v>0</c:v>
                </c:pt>
                <c:pt idx="49688">
                  <c:v>0</c:v>
                </c:pt>
                <c:pt idx="49689">
                  <c:v>0</c:v>
                </c:pt>
                <c:pt idx="49690">
                  <c:v>0</c:v>
                </c:pt>
                <c:pt idx="49691">
                  <c:v>0</c:v>
                </c:pt>
                <c:pt idx="49692">
                  <c:v>0</c:v>
                </c:pt>
                <c:pt idx="49693">
                  <c:v>0</c:v>
                </c:pt>
                <c:pt idx="49694">
                  <c:v>0</c:v>
                </c:pt>
                <c:pt idx="49695">
                  <c:v>0</c:v>
                </c:pt>
                <c:pt idx="49696">
                  <c:v>0</c:v>
                </c:pt>
                <c:pt idx="49697">
                  <c:v>0</c:v>
                </c:pt>
                <c:pt idx="49698">
                  <c:v>0</c:v>
                </c:pt>
                <c:pt idx="49699">
                  <c:v>0</c:v>
                </c:pt>
                <c:pt idx="49700">
                  <c:v>0</c:v>
                </c:pt>
                <c:pt idx="49701">
                  <c:v>0</c:v>
                </c:pt>
                <c:pt idx="49702">
                  <c:v>0</c:v>
                </c:pt>
                <c:pt idx="49703">
                  <c:v>0</c:v>
                </c:pt>
                <c:pt idx="49704">
                  <c:v>0</c:v>
                </c:pt>
                <c:pt idx="49705">
                  <c:v>0</c:v>
                </c:pt>
                <c:pt idx="49706">
                  <c:v>0</c:v>
                </c:pt>
                <c:pt idx="49707">
                  <c:v>0</c:v>
                </c:pt>
                <c:pt idx="49708">
                  <c:v>0</c:v>
                </c:pt>
                <c:pt idx="49709">
                  <c:v>0</c:v>
                </c:pt>
                <c:pt idx="49710">
                  <c:v>0</c:v>
                </c:pt>
                <c:pt idx="49711">
                  <c:v>0</c:v>
                </c:pt>
                <c:pt idx="49712">
                  <c:v>0</c:v>
                </c:pt>
                <c:pt idx="49713">
                  <c:v>0</c:v>
                </c:pt>
                <c:pt idx="49714">
                  <c:v>0</c:v>
                </c:pt>
                <c:pt idx="49715">
                  <c:v>0</c:v>
                </c:pt>
                <c:pt idx="49716">
                  <c:v>0</c:v>
                </c:pt>
                <c:pt idx="49717">
                  <c:v>0</c:v>
                </c:pt>
                <c:pt idx="49718">
                  <c:v>0</c:v>
                </c:pt>
                <c:pt idx="49719">
                  <c:v>0</c:v>
                </c:pt>
                <c:pt idx="49720">
                  <c:v>0</c:v>
                </c:pt>
                <c:pt idx="49721">
                  <c:v>0</c:v>
                </c:pt>
                <c:pt idx="49722">
                  <c:v>0</c:v>
                </c:pt>
                <c:pt idx="49723">
                  <c:v>0</c:v>
                </c:pt>
                <c:pt idx="49724">
                  <c:v>0</c:v>
                </c:pt>
                <c:pt idx="49725">
                  <c:v>0</c:v>
                </c:pt>
                <c:pt idx="49726">
                  <c:v>0</c:v>
                </c:pt>
                <c:pt idx="49727">
                  <c:v>0</c:v>
                </c:pt>
                <c:pt idx="49728">
                  <c:v>0</c:v>
                </c:pt>
                <c:pt idx="49729">
                  <c:v>0</c:v>
                </c:pt>
                <c:pt idx="49730">
                  <c:v>0</c:v>
                </c:pt>
                <c:pt idx="49731">
                  <c:v>0</c:v>
                </c:pt>
                <c:pt idx="49732">
                  <c:v>0</c:v>
                </c:pt>
                <c:pt idx="49733">
                  <c:v>0</c:v>
                </c:pt>
                <c:pt idx="49734">
                  <c:v>0</c:v>
                </c:pt>
                <c:pt idx="49735">
                  <c:v>0</c:v>
                </c:pt>
                <c:pt idx="49736">
                  <c:v>0</c:v>
                </c:pt>
                <c:pt idx="49737">
                  <c:v>0</c:v>
                </c:pt>
                <c:pt idx="49738">
                  <c:v>0</c:v>
                </c:pt>
                <c:pt idx="49739">
                  <c:v>0</c:v>
                </c:pt>
                <c:pt idx="49740">
                  <c:v>0</c:v>
                </c:pt>
                <c:pt idx="49741">
                  <c:v>0</c:v>
                </c:pt>
                <c:pt idx="49742">
                  <c:v>0</c:v>
                </c:pt>
                <c:pt idx="49743">
                  <c:v>0</c:v>
                </c:pt>
                <c:pt idx="49744">
                  <c:v>0</c:v>
                </c:pt>
                <c:pt idx="49745">
                  <c:v>0</c:v>
                </c:pt>
                <c:pt idx="49746">
                  <c:v>0</c:v>
                </c:pt>
                <c:pt idx="49747">
                  <c:v>0</c:v>
                </c:pt>
                <c:pt idx="49748">
                  <c:v>0</c:v>
                </c:pt>
                <c:pt idx="49749">
                  <c:v>0</c:v>
                </c:pt>
                <c:pt idx="49750">
                  <c:v>0</c:v>
                </c:pt>
                <c:pt idx="49751">
                  <c:v>0</c:v>
                </c:pt>
                <c:pt idx="49752">
                  <c:v>0</c:v>
                </c:pt>
                <c:pt idx="49753">
                  <c:v>0</c:v>
                </c:pt>
                <c:pt idx="49754">
                  <c:v>0</c:v>
                </c:pt>
                <c:pt idx="49755">
                  <c:v>0</c:v>
                </c:pt>
                <c:pt idx="49756">
                  <c:v>0</c:v>
                </c:pt>
                <c:pt idx="49757">
                  <c:v>0</c:v>
                </c:pt>
                <c:pt idx="49758">
                  <c:v>0</c:v>
                </c:pt>
                <c:pt idx="49759">
                  <c:v>0</c:v>
                </c:pt>
                <c:pt idx="49760">
                  <c:v>0</c:v>
                </c:pt>
                <c:pt idx="49761">
                  <c:v>0</c:v>
                </c:pt>
                <c:pt idx="49762">
                  <c:v>0</c:v>
                </c:pt>
                <c:pt idx="49763">
                  <c:v>0</c:v>
                </c:pt>
                <c:pt idx="49764">
                  <c:v>0</c:v>
                </c:pt>
                <c:pt idx="49765">
                  <c:v>0</c:v>
                </c:pt>
                <c:pt idx="49766">
                  <c:v>0</c:v>
                </c:pt>
                <c:pt idx="49767">
                  <c:v>0</c:v>
                </c:pt>
                <c:pt idx="49768">
                  <c:v>0</c:v>
                </c:pt>
                <c:pt idx="49769">
                  <c:v>0</c:v>
                </c:pt>
                <c:pt idx="49770">
                  <c:v>0</c:v>
                </c:pt>
                <c:pt idx="49771">
                  <c:v>0</c:v>
                </c:pt>
                <c:pt idx="49772">
                  <c:v>0</c:v>
                </c:pt>
                <c:pt idx="49773">
                  <c:v>0</c:v>
                </c:pt>
                <c:pt idx="49774">
                  <c:v>0</c:v>
                </c:pt>
                <c:pt idx="49775">
                  <c:v>0</c:v>
                </c:pt>
                <c:pt idx="49776">
                  <c:v>0</c:v>
                </c:pt>
                <c:pt idx="49777">
                  <c:v>0</c:v>
                </c:pt>
                <c:pt idx="49778">
                  <c:v>0</c:v>
                </c:pt>
                <c:pt idx="49779">
                  <c:v>0</c:v>
                </c:pt>
                <c:pt idx="49780">
                  <c:v>0</c:v>
                </c:pt>
                <c:pt idx="49781">
                  <c:v>0</c:v>
                </c:pt>
                <c:pt idx="49782">
                  <c:v>0</c:v>
                </c:pt>
                <c:pt idx="49783">
                  <c:v>0</c:v>
                </c:pt>
                <c:pt idx="49784">
                  <c:v>0</c:v>
                </c:pt>
                <c:pt idx="49785">
                  <c:v>0</c:v>
                </c:pt>
                <c:pt idx="49786">
                  <c:v>0</c:v>
                </c:pt>
                <c:pt idx="49787">
                  <c:v>0</c:v>
                </c:pt>
                <c:pt idx="49788">
                  <c:v>0</c:v>
                </c:pt>
                <c:pt idx="49789">
                  <c:v>0</c:v>
                </c:pt>
                <c:pt idx="49790">
                  <c:v>0</c:v>
                </c:pt>
                <c:pt idx="49791">
                  <c:v>0</c:v>
                </c:pt>
                <c:pt idx="49792">
                  <c:v>0</c:v>
                </c:pt>
                <c:pt idx="49793">
                  <c:v>0</c:v>
                </c:pt>
                <c:pt idx="49794">
                  <c:v>0</c:v>
                </c:pt>
                <c:pt idx="49795">
                  <c:v>0</c:v>
                </c:pt>
                <c:pt idx="49796">
                  <c:v>0</c:v>
                </c:pt>
                <c:pt idx="49797">
                  <c:v>0</c:v>
                </c:pt>
                <c:pt idx="49798">
                  <c:v>0</c:v>
                </c:pt>
                <c:pt idx="49799">
                  <c:v>0</c:v>
                </c:pt>
                <c:pt idx="49800">
                  <c:v>0</c:v>
                </c:pt>
                <c:pt idx="49801">
                  <c:v>0</c:v>
                </c:pt>
                <c:pt idx="49802">
                  <c:v>0</c:v>
                </c:pt>
                <c:pt idx="49803">
                  <c:v>0</c:v>
                </c:pt>
                <c:pt idx="49804">
                  <c:v>0</c:v>
                </c:pt>
                <c:pt idx="49805">
                  <c:v>0</c:v>
                </c:pt>
                <c:pt idx="49806">
                  <c:v>0</c:v>
                </c:pt>
                <c:pt idx="49807">
                  <c:v>0</c:v>
                </c:pt>
                <c:pt idx="49808">
                  <c:v>0</c:v>
                </c:pt>
                <c:pt idx="49809">
                  <c:v>0</c:v>
                </c:pt>
                <c:pt idx="49810">
                  <c:v>0</c:v>
                </c:pt>
                <c:pt idx="49811">
                  <c:v>0</c:v>
                </c:pt>
                <c:pt idx="49812">
                  <c:v>0</c:v>
                </c:pt>
                <c:pt idx="49813">
                  <c:v>0</c:v>
                </c:pt>
                <c:pt idx="49814">
                  <c:v>0</c:v>
                </c:pt>
                <c:pt idx="49815">
                  <c:v>0</c:v>
                </c:pt>
                <c:pt idx="49816">
                  <c:v>0</c:v>
                </c:pt>
                <c:pt idx="49817">
                  <c:v>0</c:v>
                </c:pt>
                <c:pt idx="49818">
                  <c:v>0</c:v>
                </c:pt>
                <c:pt idx="49819">
                  <c:v>0</c:v>
                </c:pt>
                <c:pt idx="49820">
                  <c:v>0</c:v>
                </c:pt>
                <c:pt idx="49821">
                  <c:v>0</c:v>
                </c:pt>
                <c:pt idx="49822">
                  <c:v>0</c:v>
                </c:pt>
                <c:pt idx="49823">
                  <c:v>0</c:v>
                </c:pt>
                <c:pt idx="49824">
                  <c:v>0</c:v>
                </c:pt>
                <c:pt idx="49825">
                  <c:v>0</c:v>
                </c:pt>
                <c:pt idx="49826">
                  <c:v>0</c:v>
                </c:pt>
                <c:pt idx="49827">
                  <c:v>0</c:v>
                </c:pt>
                <c:pt idx="49828">
                  <c:v>0</c:v>
                </c:pt>
                <c:pt idx="49829">
                  <c:v>0</c:v>
                </c:pt>
                <c:pt idx="49830">
                  <c:v>0</c:v>
                </c:pt>
                <c:pt idx="49831">
                  <c:v>0</c:v>
                </c:pt>
                <c:pt idx="49832">
                  <c:v>0</c:v>
                </c:pt>
                <c:pt idx="49833">
                  <c:v>0</c:v>
                </c:pt>
                <c:pt idx="49834">
                  <c:v>0</c:v>
                </c:pt>
                <c:pt idx="49835">
                  <c:v>0</c:v>
                </c:pt>
                <c:pt idx="49836">
                  <c:v>0</c:v>
                </c:pt>
                <c:pt idx="49837">
                  <c:v>0</c:v>
                </c:pt>
                <c:pt idx="49838">
                  <c:v>0</c:v>
                </c:pt>
                <c:pt idx="49839">
                  <c:v>0</c:v>
                </c:pt>
                <c:pt idx="49840">
                  <c:v>0</c:v>
                </c:pt>
                <c:pt idx="49841">
                  <c:v>0</c:v>
                </c:pt>
                <c:pt idx="49842">
                  <c:v>0</c:v>
                </c:pt>
                <c:pt idx="49843">
                  <c:v>0</c:v>
                </c:pt>
                <c:pt idx="49844">
                  <c:v>0</c:v>
                </c:pt>
                <c:pt idx="49845">
                  <c:v>0</c:v>
                </c:pt>
                <c:pt idx="49846">
                  <c:v>0</c:v>
                </c:pt>
                <c:pt idx="49847">
                  <c:v>0</c:v>
                </c:pt>
                <c:pt idx="49848">
                  <c:v>0</c:v>
                </c:pt>
                <c:pt idx="49849">
                  <c:v>0</c:v>
                </c:pt>
                <c:pt idx="49850">
                  <c:v>0</c:v>
                </c:pt>
                <c:pt idx="49851">
                  <c:v>0</c:v>
                </c:pt>
                <c:pt idx="49852">
                  <c:v>0</c:v>
                </c:pt>
                <c:pt idx="49853">
                  <c:v>0</c:v>
                </c:pt>
                <c:pt idx="49854">
                  <c:v>0</c:v>
                </c:pt>
                <c:pt idx="49855">
                  <c:v>0</c:v>
                </c:pt>
                <c:pt idx="49856">
                  <c:v>0</c:v>
                </c:pt>
                <c:pt idx="49857">
                  <c:v>0</c:v>
                </c:pt>
                <c:pt idx="49858">
                  <c:v>0</c:v>
                </c:pt>
                <c:pt idx="49859">
                  <c:v>0</c:v>
                </c:pt>
                <c:pt idx="49860">
                  <c:v>0</c:v>
                </c:pt>
                <c:pt idx="49861">
                  <c:v>0</c:v>
                </c:pt>
                <c:pt idx="49862">
                  <c:v>0</c:v>
                </c:pt>
                <c:pt idx="49863">
                  <c:v>0</c:v>
                </c:pt>
                <c:pt idx="49864">
                  <c:v>0</c:v>
                </c:pt>
                <c:pt idx="49865">
                  <c:v>0</c:v>
                </c:pt>
                <c:pt idx="49866">
                  <c:v>0</c:v>
                </c:pt>
                <c:pt idx="49867">
                  <c:v>0</c:v>
                </c:pt>
                <c:pt idx="49868">
                  <c:v>0</c:v>
                </c:pt>
                <c:pt idx="49869">
                  <c:v>0</c:v>
                </c:pt>
                <c:pt idx="49870">
                  <c:v>0</c:v>
                </c:pt>
                <c:pt idx="49871">
                  <c:v>0</c:v>
                </c:pt>
                <c:pt idx="49872">
                  <c:v>0</c:v>
                </c:pt>
                <c:pt idx="49873">
                  <c:v>0</c:v>
                </c:pt>
                <c:pt idx="49874">
                  <c:v>0</c:v>
                </c:pt>
                <c:pt idx="49875">
                  <c:v>0</c:v>
                </c:pt>
                <c:pt idx="49876">
                  <c:v>0</c:v>
                </c:pt>
                <c:pt idx="49877">
                  <c:v>0</c:v>
                </c:pt>
                <c:pt idx="49878">
                  <c:v>0</c:v>
                </c:pt>
                <c:pt idx="49879">
                  <c:v>0</c:v>
                </c:pt>
                <c:pt idx="49880">
                  <c:v>0</c:v>
                </c:pt>
                <c:pt idx="49881">
                  <c:v>0</c:v>
                </c:pt>
                <c:pt idx="49882">
                  <c:v>0</c:v>
                </c:pt>
                <c:pt idx="49883">
                  <c:v>0</c:v>
                </c:pt>
                <c:pt idx="49884">
                  <c:v>0</c:v>
                </c:pt>
                <c:pt idx="49885">
                  <c:v>0</c:v>
                </c:pt>
                <c:pt idx="49886">
                  <c:v>0</c:v>
                </c:pt>
                <c:pt idx="49887">
                  <c:v>0</c:v>
                </c:pt>
                <c:pt idx="49888">
                  <c:v>0</c:v>
                </c:pt>
                <c:pt idx="49889">
                  <c:v>0</c:v>
                </c:pt>
                <c:pt idx="49890">
                  <c:v>0</c:v>
                </c:pt>
                <c:pt idx="49891">
                  <c:v>0</c:v>
                </c:pt>
                <c:pt idx="49892">
                  <c:v>0</c:v>
                </c:pt>
                <c:pt idx="49893">
                  <c:v>0</c:v>
                </c:pt>
                <c:pt idx="49894">
                  <c:v>0</c:v>
                </c:pt>
                <c:pt idx="49895">
                  <c:v>0</c:v>
                </c:pt>
                <c:pt idx="49896">
                  <c:v>0</c:v>
                </c:pt>
                <c:pt idx="49897">
                  <c:v>0</c:v>
                </c:pt>
                <c:pt idx="49898">
                  <c:v>0</c:v>
                </c:pt>
                <c:pt idx="49899">
                  <c:v>0</c:v>
                </c:pt>
                <c:pt idx="49900">
                  <c:v>0</c:v>
                </c:pt>
                <c:pt idx="49901">
                  <c:v>0</c:v>
                </c:pt>
                <c:pt idx="49902">
                  <c:v>0</c:v>
                </c:pt>
                <c:pt idx="49903">
                  <c:v>0</c:v>
                </c:pt>
                <c:pt idx="49904">
                  <c:v>0</c:v>
                </c:pt>
                <c:pt idx="49905">
                  <c:v>0</c:v>
                </c:pt>
                <c:pt idx="49906">
                  <c:v>0</c:v>
                </c:pt>
                <c:pt idx="49907">
                  <c:v>0</c:v>
                </c:pt>
                <c:pt idx="49908">
                  <c:v>0</c:v>
                </c:pt>
                <c:pt idx="49909">
                  <c:v>0</c:v>
                </c:pt>
                <c:pt idx="49910">
                  <c:v>0</c:v>
                </c:pt>
                <c:pt idx="49911">
                  <c:v>0</c:v>
                </c:pt>
                <c:pt idx="49912">
                  <c:v>0</c:v>
                </c:pt>
                <c:pt idx="49913">
                  <c:v>0</c:v>
                </c:pt>
                <c:pt idx="49914">
                  <c:v>0</c:v>
                </c:pt>
                <c:pt idx="49915">
                  <c:v>0</c:v>
                </c:pt>
                <c:pt idx="49916">
                  <c:v>0</c:v>
                </c:pt>
                <c:pt idx="49917">
                  <c:v>0</c:v>
                </c:pt>
                <c:pt idx="49918">
                  <c:v>0</c:v>
                </c:pt>
                <c:pt idx="49919">
                  <c:v>0</c:v>
                </c:pt>
                <c:pt idx="49920">
                  <c:v>0</c:v>
                </c:pt>
                <c:pt idx="49921">
                  <c:v>0</c:v>
                </c:pt>
                <c:pt idx="49922">
                  <c:v>0</c:v>
                </c:pt>
                <c:pt idx="49923">
                  <c:v>0</c:v>
                </c:pt>
                <c:pt idx="49924">
                  <c:v>0</c:v>
                </c:pt>
                <c:pt idx="49925">
                  <c:v>0</c:v>
                </c:pt>
                <c:pt idx="49926">
                  <c:v>0</c:v>
                </c:pt>
                <c:pt idx="49927">
                  <c:v>0</c:v>
                </c:pt>
                <c:pt idx="49928">
                  <c:v>0</c:v>
                </c:pt>
                <c:pt idx="49929">
                  <c:v>0</c:v>
                </c:pt>
                <c:pt idx="49930">
                  <c:v>0</c:v>
                </c:pt>
                <c:pt idx="49931">
                  <c:v>0</c:v>
                </c:pt>
                <c:pt idx="49932">
                  <c:v>0</c:v>
                </c:pt>
                <c:pt idx="49933">
                  <c:v>0</c:v>
                </c:pt>
                <c:pt idx="49934">
                  <c:v>0</c:v>
                </c:pt>
                <c:pt idx="49935">
                  <c:v>0</c:v>
                </c:pt>
                <c:pt idx="49936">
                  <c:v>0</c:v>
                </c:pt>
                <c:pt idx="49937">
                  <c:v>0</c:v>
                </c:pt>
                <c:pt idx="49938">
                  <c:v>0</c:v>
                </c:pt>
                <c:pt idx="49939">
                  <c:v>0</c:v>
                </c:pt>
                <c:pt idx="49940">
                  <c:v>0</c:v>
                </c:pt>
                <c:pt idx="49941">
                  <c:v>0</c:v>
                </c:pt>
                <c:pt idx="49942">
                  <c:v>0</c:v>
                </c:pt>
                <c:pt idx="49943">
                  <c:v>0</c:v>
                </c:pt>
                <c:pt idx="49944">
                  <c:v>0</c:v>
                </c:pt>
                <c:pt idx="49945">
                  <c:v>0</c:v>
                </c:pt>
                <c:pt idx="49946">
                  <c:v>0</c:v>
                </c:pt>
                <c:pt idx="49947">
                  <c:v>0</c:v>
                </c:pt>
                <c:pt idx="49948">
                  <c:v>0</c:v>
                </c:pt>
                <c:pt idx="49949">
                  <c:v>0</c:v>
                </c:pt>
                <c:pt idx="49950">
                  <c:v>0</c:v>
                </c:pt>
                <c:pt idx="49951">
                  <c:v>0</c:v>
                </c:pt>
                <c:pt idx="49952">
                  <c:v>0</c:v>
                </c:pt>
                <c:pt idx="49953">
                  <c:v>0</c:v>
                </c:pt>
                <c:pt idx="49954">
                  <c:v>0</c:v>
                </c:pt>
                <c:pt idx="49955">
                  <c:v>0</c:v>
                </c:pt>
                <c:pt idx="49956">
                  <c:v>0</c:v>
                </c:pt>
                <c:pt idx="49957">
                  <c:v>0</c:v>
                </c:pt>
                <c:pt idx="49958">
                  <c:v>0</c:v>
                </c:pt>
                <c:pt idx="49959">
                  <c:v>0</c:v>
                </c:pt>
                <c:pt idx="49960">
                  <c:v>0</c:v>
                </c:pt>
                <c:pt idx="49961">
                  <c:v>0</c:v>
                </c:pt>
                <c:pt idx="49962">
                  <c:v>0</c:v>
                </c:pt>
                <c:pt idx="49963">
                  <c:v>0</c:v>
                </c:pt>
                <c:pt idx="49964">
                  <c:v>0</c:v>
                </c:pt>
                <c:pt idx="49965">
                  <c:v>0</c:v>
                </c:pt>
                <c:pt idx="49966">
                  <c:v>0</c:v>
                </c:pt>
                <c:pt idx="49967">
                  <c:v>0</c:v>
                </c:pt>
                <c:pt idx="49968">
                  <c:v>0</c:v>
                </c:pt>
                <c:pt idx="49969">
                  <c:v>0</c:v>
                </c:pt>
                <c:pt idx="49970">
                  <c:v>0</c:v>
                </c:pt>
                <c:pt idx="49971">
                  <c:v>0</c:v>
                </c:pt>
                <c:pt idx="49972">
                  <c:v>0</c:v>
                </c:pt>
                <c:pt idx="49973">
                  <c:v>0</c:v>
                </c:pt>
                <c:pt idx="49974">
                  <c:v>0</c:v>
                </c:pt>
                <c:pt idx="49975">
                  <c:v>0</c:v>
                </c:pt>
                <c:pt idx="49976">
                  <c:v>0</c:v>
                </c:pt>
                <c:pt idx="49977">
                  <c:v>0</c:v>
                </c:pt>
                <c:pt idx="49978">
                  <c:v>0</c:v>
                </c:pt>
                <c:pt idx="49979">
                  <c:v>0</c:v>
                </c:pt>
                <c:pt idx="49980">
                  <c:v>0</c:v>
                </c:pt>
                <c:pt idx="49981">
                  <c:v>0</c:v>
                </c:pt>
                <c:pt idx="49982">
                  <c:v>0</c:v>
                </c:pt>
                <c:pt idx="49983">
                  <c:v>0</c:v>
                </c:pt>
                <c:pt idx="49984">
                  <c:v>0</c:v>
                </c:pt>
                <c:pt idx="49985">
                  <c:v>0</c:v>
                </c:pt>
                <c:pt idx="49986">
                  <c:v>0</c:v>
                </c:pt>
                <c:pt idx="49987">
                  <c:v>0</c:v>
                </c:pt>
                <c:pt idx="49988">
                  <c:v>0</c:v>
                </c:pt>
                <c:pt idx="49989">
                  <c:v>0</c:v>
                </c:pt>
                <c:pt idx="49990">
                  <c:v>0</c:v>
                </c:pt>
                <c:pt idx="49991">
                  <c:v>0</c:v>
                </c:pt>
                <c:pt idx="49992">
                  <c:v>0</c:v>
                </c:pt>
                <c:pt idx="49993">
                  <c:v>0</c:v>
                </c:pt>
                <c:pt idx="49994">
                  <c:v>0</c:v>
                </c:pt>
                <c:pt idx="49995">
                  <c:v>0</c:v>
                </c:pt>
                <c:pt idx="49996">
                  <c:v>0</c:v>
                </c:pt>
                <c:pt idx="49997">
                  <c:v>0</c:v>
                </c:pt>
                <c:pt idx="49998">
                  <c:v>0</c:v>
                </c:pt>
                <c:pt idx="49999">
                  <c:v>0</c:v>
                </c:pt>
                <c:pt idx="50000">
                  <c:v>0</c:v>
                </c:pt>
                <c:pt idx="50001">
                  <c:v>0</c:v>
                </c:pt>
                <c:pt idx="50002">
                  <c:v>0</c:v>
                </c:pt>
                <c:pt idx="50003">
                  <c:v>0</c:v>
                </c:pt>
                <c:pt idx="50004">
                  <c:v>0</c:v>
                </c:pt>
                <c:pt idx="50005">
                  <c:v>0</c:v>
                </c:pt>
                <c:pt idx="50006">
                  <c:v>0</c:v>
                </c:pt>
                <c:pt idx="50007">
                  <c:v>0</c:v>
                </c:pt>
                <c:pt idx="50008">
                  <c:v>0</c:v>
                </c:pt>
                <c:pt idx="50009">
                  <c:v>0</c:v>
                </c:pt>
                <c:pt idx="50010">
                  <c:v>0</c:v>
                </c:pt>
                <c:pt idx="50011">
                  <c:v>0</c:v>
                </c:pt>
                <c:pt idx="50012">
                  <c:v>0</c:v>
                </c:pt>
                <c:pt idx="50013">
                  <c:v>0</c:v>
                </c:pt>
                <c:pt idx="50014">
                  <c:v>0</c:v>
                </c:pt>
                <c:pt idx="50015">
                  <c:v>0</c:v>
                </c:pt>
                <c:pt idx="50016">
                  <c:v>0</c:v>
                </c:pt>
                <c:pt idx="50017">
                  <c:v>0</c:v>
                </c:pt>
                <c:pt idx="50018">
                  <c:v>0</c:v>
                </c:pt>
                <c:pt idx="50019">
                  <c:v>0</c:v>
                </c:pt>
                <c:pt idx="50020">
                  <c:v>0</c:v>
                </c:pt>
                <c:pt idx="50021">
                  <c:v>0</c:v>
                </c:pt>
                <c:pt idx="50022">
                  <c:v>0</c:v>
                </c:pt>
                <c:pt idx="50023">
                  <c:v>0</c:v>
                </c:pt>
                <c:pt idx="50024">
                  <c:v>0</c:v>
                </c:pt>
                <c:pt idx="50025">
                  <c:v>0</c:v>
                </c:pt>
                <c:pt idx="50026">
                  <c:v>0</c:v>
                </c:pt>
                <c:pt idx="50027">
                  <c:v>0</c:v>
                </c:pt>
                <c:pt idx="50028">
                  <c:v>0</c:v>
                </c:pt>
                <c:pt idx="50029">
                  <c:v>0</c:v>
                </c:pt>
                <c:pt idx="50030">
                  <c:v>0</c:v>
                </c:pt>
                <c:pt idx="50031">
                  <c:v>0</c:v>
                </c:pt>
                <c:pt idx="50032">
                  <c:v>0</c:v>
                </c:pt>
                <c:pt idx="50033">
                  <c:v>0</c:v>
                </c:pt>
                <c:pt idx="50034">
                  <c:v>0</c:v>
                </c:pt>
                <c:pt idx="50035">
                  <c:v>0</c:v>
                </c:pt>
                <c:pt idx="50036">
                  <c:v>0</c:v>
                </c:pt>
                <c:pt idx="50037">
                  <c:v>0</c:v>
                </c:pt>
                <c:pt idx="50038">
                  <c:v>0</c:v>
                </c:pt>
                <c:pt idx="50039">
                  <c:v>0</c:v>
                </c:pt>
                <c:pt idx="50040">
                  <c:v>0</c:v>
                </c:pt>
                <c:pt idx="50041">
                  <c:v>0</c:v>
                </c:pt>
                <c:pt idx="50042">
                  <c:v>0</c:v>
                </c:pt>
                <c:pt idx="50043">
                  <c:v>0</c:v>
                </c:pt>
                <c:pt idx="50044">
                  <c:v>0</c:v>
                </c:pt>
                <c:pt idx="50045">
                  <c:v>0</c:v>
                </c:pt>
                <c:pt idx="50046">
                  <c:v>0</c:v>
                </c:pt>
                <c:pt idx="50047">
                  <c:v>0</c:v>
                </c:pt>
                <c:pt idx="50048">
                  <c:v>0</c:v>
                </c:pt>
                <c:pt idx="50049">
                  <c:v>0</c:v>
                </c:pt>
                <c:pt idx="50050">
                  <c:v>0</c:v>
                </c:pt>
                <c:pt idx="50051">
                  <c:v>0</c:v>
                </c:pt>
                <c:pt idx="50052">
                  <c:v>0</c:v>
                </c:pt>
                <c:pt idx="50053">
                  <c:v>0</c:v>
                </c:pt>
                <c:pt idx="50054">
                  <c:v>0</c:v>
                </c:pt>
                <c:pt idx="50055">
                  <c:v>0</c:v>
                </c:pt>
                <c:pt idx="50056">
                  <c:v>0</c:v>
                </c:pt>
                <c:pt idx="50057">
                  <c:v>0</c:v>
                </c:pt>
                <c:pt idx="50058">
                  <c:v>0</c:v>
                </c:pt>
                <c:pt idx="50059">
                  <c:v>0</c:v>
                </c:pt>
                <c:pt idx="50060">
                  <c:v>0</c:v>
                </c:pt>
                <c:pt idx="50061">
                  <c:v>0</c:v>
                </c:pt>
                <c:pt idx="50062">
                  <c:v>0</c:v>
                </c:pt>
                <c:pt idx="50063">
                  <c:v>0</c:v>
                </c:pt>
                <c:pt idx="50064">
                  <c:v>0</c:v>
                </c:pt>
                <c:pt idx="50065">
                  <c:v>0</c:v>
                </c:pt>
                <c:pt idx="50066">
                  <c:v>0</c:v>
                </c:pt>
                <c:pt idx="50067">
                  <c:v>0</c:v>
                </c:pt>
                <c:pt idx="50068">
                  <c:v>0</c:v>
                </c:pt>
                <c:pt idx="50069">
                  <c:v>0</c:v>
                </c:pt>
                <c:pt idx="50070">
                  <c:v>0</c:v>
                </c:pt>
                <c:pt idx="50071">
                  <c:v>0</c:v>
                </c:pt>
                <c:pt idx="50072">
                  <c:v>0</c:v>
                </c:pt>
                <c:pt idx="50073">
                  <c:v>0</c:v>
                </c:pt>
                <c:pt idx="50074">
                  <c:v>0</c:v>
                </c:pt>
                <c:pt idx="50075">
                  <c:v>0</c:v>
                </c:pt>
                <c:pt idx="50076">
                  <c:v>0</c:v>
                </c:pt>
                <c:pt idx="50077">
                  <c:v>0</c:v>
                </c:pt>
                <c:pt idx="50078">
                  <c:v>0</c:v>
                </c:pt>
                <c:pt idx="50079">
                  <c:v>0</c:v>
                </c:pt>
                <c:pt idx="50080">
                  <c:v>0</c:v>
                </c:pt>
                <c:pt idx="50081">
                  <c:v>0</c:v>
                </c:pt>
                <c:pt idx="50082">
                  <c:v>0</c:v>
                </c:pt>
                <c:pt idx="50083">
                  <c:v>0</c:v>
                </c:pt>
                <c:pt idx="50084">
                  <c:v>0</c:v>
                </c:pt>
                <c:pt idx="50085">
                  <c:v>0</c:v>
                </c:pt>
                <c:pt idx="50086">
                  <c:v>0</c:v>
                </c:pt>
                <c:pt idx="50087">
                  <c:v>0</c:v>
                </c:pt>
                <c:pt idx="50088">
                  <c:v>0</c:v>
                </c:pt>
                <c:pt idx="50089">
                  <c:v>0</c:v>
                </c:pt>
                <c:pt idx="50090">
                  <c:v>0</c:v>
                </c:pt>
                <c:pt idx="50091">
                  <c:v>0</c:v>
                </c:pt>
                <c:pt idx="50092">
                  <c:v>0</c:v>
                </c:pt>
                <c:pt idx="50093">
                  <c:v>0</c:v>
                </c:pt>
                <c:pt idx="50094">
                  <c:v>0</c:v>
                </c:pt>
                <c:pt idx="50095">
                  <c:v>0</c:v>
                </c:pt>
                <c:pt idx="50096">
                  <c:v>0</c:v>
                </c:pt>
                <c:pt idx="50097">
                  <c:v>0</c:v>
                </c:pt>
                <c:pt idx="50098">
                  <c:v>0</c:v>
                </c:pt>
                <c:pt idx="50099">
                  <c:v>0</c:v>
                </c:pt>
                <c:pt idx="50100">
                  <c:v>0</c:v>
                </c:pt>
                <c:pt idx="50101">
                  <c:v>0</c:v>
                </c:pt>
                <c:pt idx="50102">
                  <c:v>0</c:v>
                </c:pt>
                <c:pt idx="50103">
                  <c:v>0</c:v>
                </c:pt>
                <c:pt idx="50104">
                  <c:v>0</c:v>
                </c:pt>
                <c:pt idx="50105">
                  <c:v>0</c:v>
                </c:pt>
                <c:pt idx="50106">
                  <c:v>0</c:v>
                </c:pt>
                <c:pt idx="50107">
                  <c:v>0</c:v>
                </c:pt>
                <c:pt idx="50108">
                  <c:v>0</c:v>
                </c:pt>
                <c:pt idx="50109">
                  <c:v>0</c:v>
                </c:pt>
                <c:pt idx="50110">
                  <c:v>0</c:v>
                </c:pt>
                <c:pt idx="50111">
                  <c:v>0</c:v>
                </c:pt>
                <c:pt idx="50112">
                  <c:v>0</c:v>
                </c:pt>
                <c:pt idx="50113">
                  <c:v>0</c:v>
                </c:pt>
                <c:pt idx="50114">
                  <c:v>0</c:v>
                </c:pt>
                <c:pt idx="50115">
                  <c:v>0</c:v>
                </c:pt>
                <c:pt idx="50116">
                  <c:v>0</c:v>
                </c:pt>
                <c:pt idx="50117">
                  <c:v>0</c:v>
                </c:pt>
                <c:pt idx="50118">
                  <c:v>0</c:v>
                </c:pt>
                <c:pt idx="50119">
                  <c:v>0</c:v>
                </c:pt>
                <c:pt idx="50120">
                  <c:v>0</c:v>
                </c:pt>
                <c:pt idx="50121">
                  <c:v>0</c:v>
                </c:pt>
                <c:pt idx="50122">
                  <c:v>0</c:v>
                </c:pt>
                <c:pt idx="50123">
                  <c:v>0</c:v>
                </c:pt>
                <c:pt idx="50124">
                  <c:v>0</c:v>
                </c:pt>
                <c:pt idx="50125">
                  <c:v>0</c:v>
                </c:pt>
                <c:pt idx="50126">
                  <c:v>0</c:v>
                </c:pt>
                <c:pt idx="50127">
                  <c:v>0</c:v>
                </c:pt>
                <c:pt idx="50128">
                  <c:v>0</c:v>
                </c:pt>
                <c:pt idx="50129">
                  <c:v>0</c:v>
                </c:pt>
                <c:pt idx="50130">
                  <c:v>0</c:v>
                </c:pt>
                <c:pt idx="50131">
                  <c:v>0</c:v>
                </c:pt>
                <c:pt idx="50132">
                  <c:v>0</c:v>
                </c:pt>
                <c:pt idx="50133">
                  <c:v>0</c:v>
                </c:pt>
                <c:pt idx="50134">
                  <c:v>0</c:v>
                </c:pt>
                <c:pt idx="50135">
                  <c:v>0</c:v>
                </c:pt>
                <c:pt idx="50136">
                  <c:v>0</c:v>
                </c:pt>
                <c:pt idx="50137">
                  <c:v>0</c:v>
                </c:pt>
                <c:pt idx="50138">
                  <c:v>0</c:v>
                </c:pt>
                <c:pt idx="50139">
                  <c:v>0</c:v>
                </c:pt>
                <c:pt idx="50140">
                  <c:v>0</c:v>
                </c:pt>
                <c:pt idx="50141">
                  <c:v>0</c:v>
                </c:pt>
                <c:pt idx="50142">
                  <c:v>0</c:v>
                </c:pt>
                <c:pt idx="50143">
                  <c:v>0</c:v>
                </c:pt>
                <c:pt idx="50144">
                  <c:v>0</c:v>
                </c:pt>
                <c:pt idx="50145">
                  <c:v>0</c:v>
                </c:pt>
                <c:pt idx="50146">
                  <c:v>0</c:v>
                </c:pt>
                <c:pt idx="50147">
                  <c:v>0</c:v>
                </c:pt>
                <c:pt idx="50148">
                  <c:v>0</c:v>
                </c:pt>
                <c:pt idx="50149">
                  <c:v>0</c:v>
                </c:pt>
                <c:pt idx="50150">
                  <c:v>0</c:v>
                </c:pt>
                <c:pt idx="50151">
                  <c:v>0</c:v>
                </c:pt>
                <c:pt idx="50152">
                  <c:v>0</c:v>
                </c:pt>
                <c:pt idx="50153">
                  <c:v>0</c:v>
                </c:pt>
                <c:pt idx="50154">
                  <c:v>0</c:v>
                </c:pt>
                <c:pt idx="50155">
                  <c:v>0</c:v>
                </c:pt>
                <c:pt idx="50156">
                  <c:v>0</c:v>
                </c:pt>
                <c:pt idx="50157">
                  <c:v>0</c:v>
                </c:pt>
                <c:pt idx="50158">
                  <c:v>0</c:v>
                </c:pt>
                <c:pt idx="50159">
                  <c:v>0</c:v>
                </c:pt>
                <c:pt idx="50160">
                  <c:v>0</c:v>
                </c:pt>
                <c:pt idx="50161">
                  <c:v>0</c:v>
                </c:pt>
                <c:pt idx="50162">
                  <c:v>0</c:v>
                </c:pt>
                <c:pt idx="50163">
                  <c:v>0</c:v>
                </c:pt>
                <c:pt idx="50164">
                  <c:v>0</c:v>
                </c:pt>
                <c:pt idx="50165">
                  <c:v>0</c:v>
                </c:pt>
                <c:pt idx="50166">
                  <c:v>0</c:v>
                </c:pt>
                <c:pt idx="50167">
                  <c:v>0</c:v>
                </c:pt>
                <c:pt idx="50168">
                  <c:v>0</c:v>
                </c:pt>
                <c:pt idx="50169">
                  <c:v>0</c:v>
                </c:pt>
                <c:pt idx="50170">
                  <c:v>0</c:v>
                </c:pt>
                <c:pt idx="50171">
                  <c:v>0</c:v>
                </c:pt>
                <c:pt idx="50172">
                  <c:v>0</c:v>
                </c:pt>
                <c:pt idx="50173">
                  <c:v>0</c:v>
                </c:pt>
                <c:pt idx="50174">
                  <c:v>0</c:v>
                </c:pt>
                <c:pt idx="50175">
                  <c:v>0</c:v>
                </c:pt>
                <c:pt idx="50176">
                  <c:v>0</c:v>
                </c:pt>
                <c:pt idx="50177">
                  <c:v>0</c:v>
                </c:pt>
                <c:pt idx="50178">
                  <c:v>0</c:v>
                </c:pt>
                <c:pt idx="50179">
                  <c:v>0</c:v>
                </c:pt>
                <c:pt idx="50180">
                  <c:v>0</c:v>
                </c:pt>
                <c:pt idx="50181">
                  <c:v>0</c:v>
                </c:pt>
                <c:pt idx="50182">
                  <c:v>0</c:v>
                </c:pt>
                <c:pt idx="50183">
                  <c:v>0</c:v>
                </c:pt>
                <c:pt idx="50184">
                  <c:v>0</c:v>
                </c:pt>
                <c:pt idx="50185">
                  <c:v>0</c:v>
                </c:pt>
                <c:pt idx="50186">
                  <c:v>0</c:v>
                </c:pt>
                <c:pt idx="50187">
                  <c:v>0</c:v>
                </c:pt>
                <c:pt idx="50188">
                  <c:v>0</c:v>
                </c:pt>
                <c:pt idx="50189">
                  <c:v>0</c:v>
                </c:pt>
                <c:pt idx="50190">
                  <c:v>0</c:v>
                </c:pt>
                <c:pt idx="50191">
                  <c:v>0</c:v>
                </c:pt>
                <c:pt idx="50192">
                  <c:v>0</c:v>
                </c:pt>
                <c:pt idx="50193">
                  <c:v>0</c:v>
                </c:pt>
                <c:pt idx="50194">
                  <c:v>0</c:v>
                </c:pt>
                <c:pt idx="50195">
                  <c:v>0</c:v>
                </c:pt>
                <c:pt idx="50196">
                  <c:v>0</c:v>
                </c:pt>
                <c:pt idx="50197">
                  <c:v>0</c:v>
                </c:pt>
                <c:pt idx="50198">
                  <c:v>0</c:v>
                </c:pt>
                <c:pt idx="50199">
                  <c:v>0</c:v>
                </c:pt>
                <c:pt idx="50200">
                  <c:v>0</c:v>
                </c:pt>
                <c:pt idx="50201">
                  <c:v>0</c:v>
                </c:pt>
                <c:pt idx="50202">
                  <c:v>0</c:v>
                </c:pt>
                <c:pt idx="50203">
                  <c:v>0</c:v>
                </c:pt>
                <c:pt idx="50204">
                  <c:v>0</c:v>
                </c:pt>
                <c:pt idx="50205">
                  <c:v>0</c:v>
                </c:pt>
                <c:pt idx="50206">
                  <c:v>0</c:v>
                </c:pt>
                <c:pt idx="50207">
                  <c:v>0</c:v>
                </c:pt>
                <c:pt idx="50208">
                  <c:v>0</c:v>
                </c:pt>
                <c:pt idx="50209">
                  <c:v>0</c:v>
                </c:pt>
                <c:pt idx="50210">
                  <c:v>0</c:v>
                </c:pt>
                <c:pt idx="50211">
                  <c:v>0</c:v>
                </c:pt>
                <c:pt idx="50212">
                  <c:v>0</c:v>
                </c:pt>
                <c:pt idx="50213">
                  <c:v>0</c:v>
                </c:pt>
                <c:pt idx="50214">
                  <c:v>0</c:v>
                </c:pt>
                <c:pt idx="50215">
                  <c:v>0</c:v>
                </c:pt>
                <c:pt idx="50216">
                  <c:v>0</c:v>
                </c:pt>
                <c:pt idx="50217">
                  <c:v>0</c:v>
                </c:pt>
                <c:pt idx="50218">
                  <c:v>0</c:v>
                </c:pt>
                <c:pt idx="50219">
                  <c:v>0</c:v>
                </c:pt>
                <c:pt idx="50220">
                  <c:v>0</c:v>
                </c:pt>
                <c:pt idx="50221">
                  <c:v>0</c:v>
                </c:pt>
                <c:pt idx="50222">
                  <c:v>0</c:v>
                </c:pt>
                <c:pt idx="50223">
                  <c:v>0</c:v>
                </c:pt>
                <c:pt idx="50224">
                  <c:v>0</c:v>
                </c:pt>
                <c:pt idx="50225">
                  <c:v>0</c:v>
                </c:pt>
                <c:pt idx="50226">
                  <c:v>0</c:v>
                </c:pt>
                <c:pt idx="50227">
                  <c:v>0</c:v>
                </c:pt>
                <c:pt idx="50228">
                  <c:v>0</c:v>
                </c:pt>
                <c:pt idx="50229">
                  <c:v>0</c:v>
                </c:pt>
                <c:pt idx="50230">
                  <c:v>0</c:v>
                </c:pt>
                <c:pt idx="50231">
                  <c:v>0</c:v>
                </c:pt>
                <c:pt idx="50232">
                  <c:v>0</c:v>
                </c:pt>
                <c:pt idx="50233">
                  <c:v>0</c:v>
                </c:pt>
                <c:pt idx="50234">
                  <c:v>0</c:v>
                </c:pt>
                <c:pt idx="50235">
                  <c:v>0</c:v>
                </c:pt>
                <c:pt idx="50236">
                  <c:v>0</c:v>
                </c:pt>
                <c:pt idx="50237">
                  <c:v>0</c:v>
                </c:pt>
                <c:pt idx="50238">
                  <c:v>0</c:v>
                </c:pt>
                <c:pt idx="50239">
                  <c:v>0</c:v>
                </c:pt>
                <c:pt idx="50240">
                  <c:v>0</c:v>
                </c:pt>
                <c:pt idx="50241">
                  <c:v>0</c:v>
                </c:pt>
                <c:pt idx="50242">
                  <c:v>0</c:v>
                </c:pt>
                <c:pt idx="50243">
                  <c:v>0</c:v>
                </c:pt>
                <c:pt idx="50244">
                  <c:v>0</c:v>
                </c:pt>
                <c:pt idx="50245">
                  <c:v>0</c:v>
                </c:pt>
                <c:pt idx="50246">
                  <c:v>0</c:v>
                </c:pt>
                <c:pt idx="50247">
                  <c:v>0</c:v>
                </c:pt>
                <c:pt idx="50248">
                  <c:v>0</c:v>
                </c:pt>
                <c:pt idx="50249">
                  <c:v>0</c:v>
                </c:pt>
                <c:pt idx="50250">
                  <c:v>0</c:v>
                </c:pt>
                <c:pt idx="50251">
                  <c:v>0</c:v>
                </c:pt>
                <c:pt idx="50252">
                  <c:v>0</c:v>
                </c:pt>
                <c:pt idx="50253">
                  <c:v>0</c:v>
                </c:pt>
                <c:pt idx="50254">
                  <c:v>0</c:v>
                </c:pt>
                <c:pt idx="50255">
                  <c:v>0</c:v>
                </c:pt>
                <c:pt idx="50256">
                  <c:v>0</c:v>
                </c:pt>
                <c:pt idx="50257">
                  <c:v>0</c:v>
                </c:pt>
                <c:pt idx="50258">
                  <c:v>0</c:v>
                </c:pt>
                <c:pt idx="50259">
                  <c:v>0</c:v>
                </c:pt>
                <c:pt idx="50260">
                  <c:v>0</c:v>
                </c:pt>
                <c:pt idx="50261">
                  <c:v>0</c:v>
                </c:pt>
                <c:pt idx="50262">
                  <c:v>0</c:v>
                </c:pt>
                <c:pt idx="50263">
                  <c:v>0</c:v>
                </c:pt>
                <c:pt idx="50264">
                  <c:v>0</c:v>
                </c:pt>
                <c:pt idx="50265">
                  <c:v>0</c:v>
                </c:pt>
                <c:pt idx="50266">
                  <c:v>0</c:v>
                </c:pt>
                <c:pt idx="50267">
                  <c:v>0</c:v>
                </c:pt>
                <c:pt idx="50268">
                  <c:v>0</c:v>
                </c:pt>
                <c:pt idx="50269">
                  <c:v>0</c:v>
                </c:pt>
                <c:pt idx="50270">
                  <c:v>0</c:v>
                </c:pt>
                <c:pt idx="50271">
                  <c:v>0</c:v>
                </c:pt>
                <c:pt idx="50272">
                  <c:v>0</c:v>
                </c:pt>
                <c:pt idx="50273">
                  <c:v>0</c:v>
                </c:pt>
                <c:pt idx="50274">
                  <c:v>0</c:v>
                </c:pt>
                <c:pt idx="50275">
                  <c:v>0</c:v>
                </c:pt>
                <c:pt idx="50276">
                  <c:v>0</c:v>
                </c:pt>
                <c:pt idx="50277">
                  <c:v>0</c:v>
                </c:pt>
                <c:pt idx="50278">
                  <c:v>0</c:v>
                </c:pt>
                <c:pt idx="50279">
                  <c:v>0</c:v>
                </c:pt>
                <c:pt idx="50280">
                  <c:v>0</c:v>
                </c:pt>
                <c:pt idx="50281">
                  <c:v>0</c:v>
                </c:pt>
                <c:pt idx="50282">
                  <c:v>0</c:v>
                </c:pt>
                <c:pt idx="50283">
                  <c:v>0</c:v>
                </c:pt>
                <c:pt idx="50284">
                  <c:v>0</c:v>
                </c:pt>
                <c:pt idx="50285">
                  <c:v>0</c:v>
                </c:pt>
                <c:pt idx="50286">
                  <c:v>0</c:v>
                </c:pt>
                <c:pt idx="50287">
                  <c:v>0</c:v>
                </c:pt>
                <c:pt idx="50288">
                  <c:v>0</c:v>
                </c:pt>
                <c:pt idx="50289">
                  <c:v>0</c:v>
                </c:pt>
                <c:pt idx="50290">
                  <c:v>0</c:v>
                </c:pt>
                <c:pt idx="50291">
                  <c:v>0</c:v>
                </c:pt>
                <c:pt idx="50292">
                  <c:v>0</c:v>
                </c:pt>
                <c:pt idx="50293">
                  <c:v>0</c:v>
                </c:pt>
                <c:pt idx="50294">
                  <c:v>0</c:v>
                </c:pt>
                <c:pt idx="50295">
                  <c:v>0</c:v>
                </c:pt>
                <c:pt idx="50296">
                  <c:v>0</c:v>
                </c:pt>
                <c:pt idx="50297">
                  <c:v>0</c:v>
                </c:pt>
                <c:pt idx="50298">
                  <c:v>0</c:v>
                </c:pt>
                <c:pt idx="50299">
                  <c:v>0</c:v>
                </c:pt>
                <c:pt idx="50300">
                  <c:v>0</c:v>
                </c:pt>
                <c:pt idx="50301">
                  <c:v>0</c:v>
                </c:pt>
                <c:pt idx="50302">
                  <c:v>0</c:v>
                </c:pt>
                <c:pt idx="50303">
                  <c:v>0</c:v>
                </c:pt>
                <c:pt idx="50304">
                  <c:v>0</c:v>
                </c:pt>
                <c:pt idx="50305">
                  <c:v>0</c:v>
                </c:pt>
                <c:pt idx="50306">
                  <c:v>0</c:v>
                </c:pt>
                <c:pt idx="50307">
                  <c:v>0</c:v>
                </c:pt>
                <c:pt idx="50308">
                  <c:v>0</c:v>
                </c:pt>
                <c:pt idx="50309">
                  <c:v>0</c:v>
                </c:pt>
                <c:pt idx="50310">
                  <c:v>0</c:v>
                </c:pt>
                <c:pt idx="50311">
                  <c:v>0</c:v>
                </c:pt>
                <c:pt idx="50312">
                  <c:v>0</c:v>
                </c:pt>
                <c:pt idx="50313">
                  <c:v>0</c:v>
                </c:pt>
                <c:pt idx="50314">
                  <c:v>0</c:v>
                </c:pt>
                <c:pt idx="50315">
                  <c:v>0</c:v>
                </c:pt>
                <c:pt idx="50316">
                  <c:v>0</c:v>
                </c:pt>
                <c:pt idx="50317">
                  <c:v>0</c:v>
                </c:pt>
                <c:pt idx="50318">
                  <c:v>0</c:v>
                </c:pt>
                <c:pt idx="50319">
                  <c:v>0</c:v>
                </c:pt>
                <c:pt idx="50320">
                  <c:v>0</c:v>
                </c:pt>
                <c:pt idx="50321">
                  <c:v>0</c:v>
                </c:pt>
                <c:pt idx="50322">
                  <c:v>0</c:v>
                </c:pt>
                <c:pt idx="50323">
                  <c:v>0</c:v>
                </c:pt>
                <c:pt idx="50324">
                  <c:v>0</c:v>
                </c:pt>
                <c:pt idx="50325">
                  <c:v>0</c:v>
                </c:pt>
                <c:pt idx="50326">
                  <c:v>0</c:v>
                </c:pt>
                <c:pt idx="50327">
                  <c:v>0</c:v>
                </c:pt>
                <c:pt idx="50328">
                  <c:v>0</c:v>
                </c:pt>
                <c:pt idx="50329">
                  <c:v>0</c:v>
                </c:pt>
                <c:pt idx="50330">
                  <c:v>0</c:v>
                </c:pt>
                <c:pt idx="50331">
                  <c:v>0</c:v>
                </c:pt>
                <c:pt idx="50332">
                  <c:v>0</c:v>
                </c:pt>
                <c:pt idx="50333">
                  <c:v>0</c:v>
                </c:pt>
                <c:pt idx="50334">
                  <c:v>0</c:v>
                </c:pt>
                <c:pt idx="50335">
                  <c:v>0</c:v>
                </c:pt>
                <c:pt idx="50336">
                  <c:v>0</c:v>
                </c:pt>
                <c:pt idx="50337">
                  <c:v>0</c:v>
                </c:pt>
                <c:pt idx="50338">
                  <c:v>0</c:v>
                </c:pt>
                <c:pt idx="50339">
                  <c:v>0</c:v>
                </c:pt>
                <c:pt idx="50340">
                  <c:v>0</c:v>
                </c:pt>
                <c:pt idx="50341">
                  <c:v>0</c:v>
                </c:pt>
                <c:pt idx="50342">
                  <c:v>0</c:v>
                </c:pt>
                <c:pt idx="50343">
                  <c:v>0</c:v>
                </c:pt>
                <c:pt idx="50344">
                  <c:v>0</c:v>
                </c:pt>
                <c:pt idx="50345">
                  <c:v>0</c:v>
                </c:pt>
                <c:pt idx="50346">
                  <c:v>0</c:v>
                </c:pt>
                <c:pt idx="50347">
                  <c:v>0</c:v>
                </c:pt>
                <c:pt idx="50348">
                  <c:v>0</c:v>
                </c:pt>
                <c:pt idx="50349">
                  <c:v>0</c:v>
                </c:pt>
                <c:pt idx="50350">
                  <c:v>0</c:v>
                </c:pt>
                <c:pt idx="50351">
                  <c:v>0</c:v>
                </c:pt>
                <c:pt idx="50352">
                  <c:v>0</c:v>
                </c:pt>
                <c:pt idx="50353">
                  <c:v>0</c:v>
                </c:pt>
                <c:pt idx="50354">
                  <c:v>0</c:v>
                </c:pt>
                <c:pt idx="50355">
                  <c:v>0</c:v>
                </c:pt>
                <c:pt idx="50356">
                  <c:v>0</c:v>
                </c:pt>
                <c:pt idx="50357">
                  <c:v>0</c:v>
                </c:pt>
                <c:pt idx="50358">
                  <c:v>0</c:v>
                </c:pt>
                <c:pt idx="50359">
                  <c:v>0</c:v>
                </c:pt>
                <c:pt idx="50360">
                  <c:v>0</c:v>
                </c:pt>
                <c:pt idx="50361">
                  <c:v>0</c:v>
                </c:pt>
                <c:pt idx="50362">
                  <c:v>0</c:v>
                </c:pt>
                <c:pt idx="50363">
                  <c:v>0</c:v>
                </c:pt>
                <c:pt idx="50364">
                  <c:v>0</c:v>
                </c:pt>
                <c:pt idx="50365">
                  <c:v>0</c:v>
                </c:pt>
                <c:pt idx="50366">
                  <c:v>0</c:v>
                </c:pt>
                <c:pt idx="50367">
                  <c:v>0</c:v>
                </c:pt>
                <c:pt idx="50368">
                  <c:v>0</c:v>
                </c:pt>
                <c:pt idx="50369">
                  <c:v>0</c:v>
                </c:pt>
                <c:pt idx="50370">
                  <c:v>0</c:v>
                </c:pt>
                <c:pt idx="50371">
                  <c:v>0</c:v>
                </c:pt>
                <c:pt idx="50372">
                  <c:v>0</c:v>
                </c:pt>
                <c:pt idx="50373">
                  <c:v>0</c:v>
                </c:pt>
                <c:pt idx="50374">
                  <c:v>0</c:v>
                </c:pt>
                <c:pt idx="50375">
                  <c:v>0</c:v>
                </c:pt>
                <c:pt idx="50376">
                  <c:v>0</c:v>
                </c:pt>
                <c:pt idx="50377">
                  <c:v>0</c:v>
                </c:pt>
                <c:pt idx="50378">
                  <c:v>0</c:v>
                </c:pt>
                <c:pt idx="50379">
                  <c:v>0</c:v>
                </c:pt>
                <c:pt idx="50380">
                  <c:v>0</c:v>
                </c:pt>
                <c:pt idx="50381">
                  <c:v>0</c:v>
                </c:pt>
                <c:pt idx="50382">
                  <c:v>0</c:v>
                </c:pt>
                <c:pt idx="50383">
                  <c:v>0</c:v>
                </c:pt>
                <c:pt idx="50384">
                  <c:v>0</c:v>
                </c:pt>
                <c:pt idx="50385">
                  <c:v>0</c:v>
                </c:pt>
                <c:pt idx="50386">
                  <c:v>0</c:v>
                </c:pt>
                <c:pt idx="50387">
                  <c:v>0</c:v>
                </c:pt>
                <c:pt idx="50388">
                  <c:v>0</c:v>
                </c:pt>
                <c:pt idx="50389">
                  <c:v>0</c:v>
                </c:pt>
                <c:pt idx="50390">
                  <c:v>0</c:v>
                </c:pt>
                <c:pt idx="50391">
                  <c:v>0</c:v>
                </c:pt>
                <c:pt idx="50392">
                  <c:v>0</c:v>
                </c:pt>
                <c:pt idx="50393">
                  <c:v>0</c:v>
                </c:pt>
                <c:pt idx="50394">
                  <c:v>0</c:v>
                </c:pt>
                <c:pt idx="50395">
                  <c:v>0</c:v>
                </c:pt>
                <c:pt idx="50396">
                  <c:v>0</c:v>
                </c:pt>
                <c:pt idx="50397">
                  <c:v>0</c:v>
                </c:pt>
                <c:pt idx="50398">
                  <c:v>0</c:v>
                </c:pt>
                <c:pt idx="50399">
                  <c:v>0</c:v>
                </c:pt>
                <c:pt idx="50400">
                  <c:v>0</c:v>
                </c:pt>
                <c:pt idx="50401">
                  <c:v>0</c:v>
                </c:pt>
                <c:pt idx="50402">
                  <c:v>0</c:v>
                </c:pt>
                <c:pt idx="50403">
                  <c:v>0</c:v>
                </c:pt>
                <c:pt idx="50404">
                  <c:v>0</c:v>
                </c:pt>
                <c:pt idx="50405">
                  <c:v>0</c:v>
                </c:pt>
                <c:pt idx="50406">
                  <c:v>0</c:v>
                </c:pt>
                <c:pt idx="50407">
                  <c:v>0</c:v>
                </c:pt>
                <c:pt idx="50408">
                  <c:v>0</c:v>
                </c:pt>
                <c:pt idx="50409">
                  <c:v>0</c:v>
                </c:pt>
                <c:pt idx="50410">
                  <c:v>0</c:v>
                </c:pt>
                <c:pt idx="50411">
                  <c:v>0</c:v>
                </c:pt>
                <c:pt idx="50412">
                  <c:v>0</c:v>
                </c:pt>
                <c:pt idx="50413">
                  <c:v>0</c:v>
                </c:pt>
                <c:pt idx="50414">
                  <c:v>0</c:v>
                </c:pt>
                <c:pt idx="50415">
                  <c:v>0</c:v>
                </c:pt>
                <c:pt idx="50416">
                  <c:v>0</c:v>
                </c:pt>
                <c:pt idx="50417">
                  <c:v>0</c:v>
                </c:pt>
                <c:pt idx="50418">
                  <c:v>0</c:v>
                </c:pt>
                <c:pt idx="50419">
                  <c:v>0</c:v>
                </c:pt>
                <c:pt idx="50420">
                  <c:v>0</c:v>
                </c:pt>
                <c:pt idx="50421">
                  <c:v>0</c:v>
                </c:pt>
                <c:pt idx="50422">
                  <c:v>0</c:v>
                </c:pt>
                <c:pt idx="50423">
                  <c:v>0</c:v>
                </c:pt>
                <c:pt idx="50424">
                  <c:v>0</c:v>
                </c:pt>
                <c:pt idx="50425">
                  <c:v>0</c:v>
                </c:pt>
                <c:pt idx="50426">
                  <c:v>0</c:v>
                </c:pt>
                <c:pt idx="50427">
                  <c:v>0</c:v>
                </c:pt>
                <c:pt idx="50428">
                  <c:v>0</c:v>
                </c:pt>
                <c:pt idx="50429">
                  <c:v>0</c:v>
                </c:pt>
                <c:pt idx="50430">
                  <c:v>0</c:v>
                </c:pt>
                <c:pt idx="50431">
                  <c:v>0</c:v>
                </c:pt>
                <c:pt idx="50432">
                  <c:v>0</c:v>
                </c:pt>
                <c:pt idx="50433">
                  <c:v>0</c:v>
                </c:pt>
                <c:pt idx="50434">
                  <c:v>0</c:v>
                </c:pt>
                <c:pt idx="50435">
                  <c:v>0</c:v>
                </c:pt>
                <c:pt idx="50436">
                  <c:v>0</c:v>
                </c:pt>
                <c:pt idx="50437">
                  <c:v>0</c:v>
                </c:pt>
                <c:pt idx="50438">
                  <c:v>0</c:v>
                </c:pt>
                <c:pt idx="50439">
                  <c:v>0</c:v>
                </c:pt>
                <c:pt idx="50440">
                  <c:v>0</c:v>
                </c:pt>
                <c:pt idx="50441">
                  <c:v>0</c:v>
                </c:pt>
                <c:pt idx="50442">
                  <c:v>0</c:v>
                </c:pt>
                <c:pt idx="50443">
                  <c:v>0</c:v>
                </c:pt>
                <c:pt idx="50444">
                  <c:v>0</c:v>
                </c:pt>
                <c:pt idx="50445">
                  <c:v>0</c:v>
                </c:pt>
                <c:pt idx="50446">
                  <c:v>0</c:v>
                </c:pt>
                <c:pt idx="50447">
                  <c:v>0</c:v>
                </c:pt>
                <c:pt idx="50448">
                  <c:v>0</c:v>
                </c:pt>
                <c:pt idx="50449">
                  <c:v>0</c:v>
                </c:pt>
                <c:pt idx="50450">
                  <c:v>0</c:v>
                </c:pt>
                <c:pt idx="50451">
                  <c:v>0</c:v>
                </c:pt>
                <c:pt idx="50452">
                  <c:v>0</c:v>
                </c:pt>
                <c:pt idx="50453">
                  <c:v>0</c:v>
                </c:pt>
                <c:pt idx="50454">
                  <c:v>0</c:v>
                </c:pt>
                <c:pt idx="50455">
                  <c:v>0</c:v>
                </c:pt>
                <c:pt idx="50456">
                  <c:v>0</c:v>
                </c:pt>
                <c:pt idx="50457">
                  <c:v>0</c:v>
                </c:pt>
                <c:pt idx="50458">
                  <c:v>0</c:v>
                </c:pt>
                <c:pt idx="50459">
                  <c:v>0</c:v>
                </c:pt>
                <c:pt idx="50460">
                  <c:v>0</c:v>
                </c:pt>
                <c:pt idx="50461">
                  <c:v>0</c:v>
                </c:pt>
                <c:pt idx="50462">
                  <c:v>0</c:v>
                </c:pt>
                <c:pt idx="50463">
                  <c:v>0</c:v>
                </c:pt>
                <c:pt idx="50464">
                  <c:v>0</c:v>
                </c:pt>
                <c:pt idx="50465">
                  <c:v>0</c:v>
                </c:pt>
                <c:pt idx="50466">
                  <c:v>0</c:v>
                </c:pt>
                <c:pt idx="50467">
                  <c:v>0</c:v>
                </c:pt>
                <c:pt idx="50468">
                  <c:v>0</c:v>
                </c:pt>
                <c:pt idx="50469">
                  <c:v>0</c:v>
                </c:pt>
                <c:pt idx="50470">
                  <c:v>0</c:v>
                </c:pt>
                <c:pt idx="50471">
                  <c:v>0</c:v>
                </c:pt>
                <c:pt idx="50472">
                  <c:v>0</c:v>
                </c:pt>
                <c:pt idx="50473">
                  <c:v>0</c:v>
                </c:pt>
                <c:pt idx="50474">
                  <c:v>0</c:v>
                </c:pt>
                <c:pt idx="50475">
                  <c:v>0</c:v>
                </c:pt>
                <c:pt idx="50476">
                  <c:v>0</c:v>
                </c:pt>
                <c:pt idx="50477">
                  <c:v>0</c:v>
                </c:pt>
                <c:pt idx="50478">
                  <c:v>0</c:v>
                </c:pt>
                <c:pt idx="50479">
                  <c:v>0</c:v>
                </c:pt>
                <c:pt idx="50480">
                  <c:v>0</c:v>
                </c:pt>
                <c:pt idx="50481">
                  <c:v>0</c:v>
                </c:pt>
                <c:pt idx="50482">
                  <c:v>0</c:v>
                </c:pt>
                <c:pt idx="50483">
                  <c:v>0</c:v>
                </c:pt>
                <c:pt idx="50484">
                  <c:v>0</c:v>
                </c:pt>
                <c:pt idx="50485">
                  <c:v>0</c:v>
                </c:pt>
                <c:pt idx="50486">
                  <c:v>0</c:v>
                </c:pt>
                <c:pt idx="50487">
                  <c:v>0</c:v>
                </c:pt>
                <c:pt idx="50488">
                  <c:v>0</c:v>
                </c:pt>
                <c:pt idx="50489">
                  <c:v>0</c:v>
                </c:pt>
                <c:pt idx="50490">
                  <c:v>0</c:v>
                </c:pt>
                <c:pt idx="50491">
                  <c:v>0</c:v>
                </c:pt>
                <c:pt idx="50492">
                  <c:v>0</c:v>
                </c:pt>
                <c:pt idx="50493">
                  <c:v>0</c:v>
                </c:pt>
                <c:pt idx="50494">
                  <c:v>0</c:v>
                </c:pt>
                <c:pt idx="50495">
                  <c:v>0</c:v>
                </c:pt>
                <c:pt idx="50496">
                  <c:v>0</c:v>
                </c:pt>
                <c:pt idx="50497">
                  <c:v>0</c:v>
                </c:pt>
                <c:pt idx="50498">
                  <c:v>0</c:v>
                </c:pt>
                <c:pt idx="50499">
                  <c:v>0</c:v>
                </c:pt>
                <c:pt idx="50500">
                  <c:v>0</c:v>
                </c:pt>
                <c:pt idx="50501">
                  <c:v>0</c:v>
                </c:pt>
                <c:pt idx="50502">
                  <c:v>0</c:v>
                </c:pt>
                <c:pt idx="50503">
                  <c:v>0</c:v>
                </c:pt>
                <c:pt idx="50504">
                  <c:v>0</c:v>
                </c:pt>
                <c:pt idx="50505">
                  <c:v>0</c:v>
                </c:pt>
                <c:pt idx="50506">
                  <c:v>0</c:v>
                </c:pt>
                <c:pt idx="50507">
                  <c:v>0</c:v>
                </c:pt>
                <c:pt idx="50508">
                  <c:v>0</c:v>
                </c:pt>
                <c:pt idx="50509">
                  <c:v>0</c:v>
                </c:pt>
                <c:pt idx="50510">
                  <c:v>0</c:v>
                </c:pt>
                <c:pt idx="50511">
                  <c:v>0</c:v>
                </c:pt>
                <c:pt idx="50512">
                  <c:v>0</c:v>
                </c:pt>
                <c:pt idx="50513">
                  <c:v>0</c:v>
                </c:pt>
                <c:pt idx="50514">
                  <c:v>0</c:v>
                </c:pt>
                <c:pt idx="50515">
                  <c:v>0</c:v>
                </c:pt>
                <c:pt idx="50516">
                  <c:v>0</c:v>
                </c:pt>
                <c:pt idx="50517">
                  <c:v>0</c:v>
                </c:pt>
                <c:pt idx="50518">
                  <c:v>0</c:v>
                </c:pt>
                <c:pt idx="50519">
                  <c:v>0</c:v>
                </c:pt>
                <c:pt idx="50520">
                  <c:v>0</c:v>
                </c:pt>
                <c:pt idx="50521">
                  <c:v>0</c:v>
                </c:pt>
                <c:pt idx="50522">
                  <c:v>0</c:v>
                </c:pt>
                <c:pt idx="50523">
                  <c:v>0</c:v>
                </c:pt>
                <c:pt idx="50524">
                  <c:v>0</c:v>
                </c:pt>
                <c:pt idx="50525">
                  <c:v>0</c:v>
                </c:pt>
                <c:pt idx="50526">
                  <c:v>0</c:v>
                </c:pt>
                <c:pt idx="50527">
                  <c:v>0</c:v>
                </c:pt>
                <c:pt idx="50528">
                  <c:v>0</c:v>
                </c:pt>
                <c:pt idx="50529">
                  <c:v>0</c:v>
                </c:pt>
                <c:pt idx="50530">
                  <c:v>0</c:v>
                </c:pt>
                <c:pt idx="50531">
                  <c:v>0</c:v>
                </c:pt>
                <c:pt idx="50532">
                  <c:v>0</c:v>
                </c:pt>
                <c:pt idx="50533">
                  <c:v>0</c:v>
                </c:pt>
                <c:pt idx="50534">
                  <c:v>0</c:v>
                </c:pt>
                <c:pt idx="50535">
                  <c:v>0</c:v>
                </c:pt>
                <c:pt idx="50536">
                  <c:v>0</c:v>
                </c:pt>
                <c:pt idx="50537">
                  <c:v>0</c:v>
                </c:pt>
                <c:pt idx="50538">
                  <c:v>0</c:v>
                </c:pt>
                <c:pt idx="50539">
                  <c:v>0</c:v>
                </c:pt>
                <c:pt idx="50540">
                  <c:v>0</c:v>
                </c:pt>
                <c:pt idx="50541">
                  <c:v>0</c:v>
                </c:pt>
                <c:pt idx="50542">
                  <c:v>0</c:v>
                </c:pt>
                <c:pt idx="50543">
                  <c:v>0</c:v>
                </c:pt>
                <c:pt idx="50544">
                  <c:v>0</c:v>
                </c:pt>
                <c:pt idx="50545">
                  <c:v>0</c:v>
                </c:pt>
                <c:pt idx="50546">
                  <c:v>0</c:v>
                </c:pt>
                <c:pt idx="50547">
                  <c:v>0</c:v>
                </c:pt>
                <c:pt idx="50548">
                  <c:v>0</c:v>
                </c:pt>
                <c:pt idx="50549">
                  <c:v>0</c:v>
                </c:pt>
                <c:pt idx="50550">
                  <c:v>0</c:v>
                </c:pt>
                <c:pt idx="50551">
                  <c:v>0</c:v>
                </c:pt>
                <c:pt idx="50552">
                  <c:v>0</c:v>
                </c:pt>
                <c:pt idx="50553">
                  <c:v>0</c:v>
                </c:pt>
                <c:pt idx="50554">
                  <c:v>0</c:v>
                </c:pt>
                <c:pt idx="50555">
                  <c:v>0</c:v>
                </c:pt>
                <c:pt idx="50556">
                  <c:v>0</c:v>
                </c:pt>
                <c:pt idx="50557">
                  <c:v>0</c:v>
                </c:pt>
                <c:pt idx="50558">
                  <c:v>0</c:v>
                </c:pt>
                <c:pt idx="50559">
                  <c:v>0</c:v>
                </c:pt>
                <c:pt idx="50560">
                  <c:v>0</c:v>
                </c:pt>
                <c:pt idx="50561">
                  <c:v>0</c:v>
                </c:pt>
                <c:pt idx="50562">
                  <c:v>0</c:v>
                </c:pt>
                <c:pt idx="50563">
                  <c:v>0</c:v>
                </c:pt>
                <c:pt idx="50564">
                  <c:v>0</c:v>
                </c:pt>
                <c:pt idx="50565">
                  <c:v>0</c:v>
                </c:pt>
                <c:pt idx="50566">
                  <c:v>0</c:v>
                </c:pt>
                <c:pt idx="50567">
                  <c:v>0</c:v>
                </c:pt>
                <c:pt idx="50568">
                  <c:v>0</c:v>
                </c:pt>
                <c:pt idx="50569">
                  <c:v>0</c:v>
                </c:pt>
                <c:pt idx="50570">
                  <c:v>0</c:v>
                </c:pt>
                <c:pt idx="50571">
                  <c:v>0</c:v>
                </c:pt>
                <c:pt idx="50572">
                  <c:v>0</c:v>
                </c:pt>
                <c:pt idx="50573">
                  <c:v>0</c:v>
                </c:pt>
                <c:pt idx="50574">
                  <c:v>0</c:v>
                </c:pt>
                <c:pt idx="50575">
                  <c:v>0</c:v>
                </c:pt>
                <c:pt idx="50576">
                  <c:v>0</c:v>
                </c:pt>
                <c:pt idx="50577">
                  <c:v>0</c:v>
                </c:pt>
                <c:pt idx="50578">
                  <c:v>0</c:v>
                </c:pt>
                <c:pt idx="50579">
                  <c:v>0</c:v>
                </c:pt>
                <c:pt idx="50580">
                  <c:v>0</c:v>
                </c:pt>
                <c:pt idx="50581">
                  <c:v>0</c:v>
                </c:pt>
                <c:pt idx="50582">
                  <c:v>0</c:v>
                </c:pt>
                <c:pt idx="50583">
                  <c:v>0</c:v>
                </c:pt>
                <c:pt idx="50584">
                  <c:v>0</c:v>
                </c:pt>
                <c:pt idx="50585">
                  <c:v>0</c:v>
                </c:pt>
                <c:pt idx="50586">
                  <c:v>0</c:v>
                </c:pt>
                <c:pt idx="50587">
                  <c:v>0</c:v>
                </c:pt>
                <c:pt idx="50588">
                  <c:v>0</c:v>
                </c:pt>
                <c:pt idx="50589">
                  <c:v>0</c:v>
                </c:pt>
                <c:pt idx="50590">
                  <c:v>0</c:v>
                </c:pt>
                <c:pt idx="50591">
                  <c:v>0</c:v>
                </c:pt>
                <c:pt idx="50592">
                  <c:v>0</c:v>
                </c:pt>
                <c:pt idx="50593">
                  <c:v>0</c:v>
                </c:pt>
                <c:pt idx="50594">
                  <c:v>0</c:v>
                </c:pt>
                <c:pt idx="50595">
                  <c:v>0</c:v>
                </c:pt>
                <c:pt idx="50596">
                  <c:v>0</c:v>
                </c:pt>
                <c:pt idx="50597">
                  <c:v>0</c:v>
                </c:pt>
                <c:pt idx="50598">
                  <c:v>0</c:v>
                </c:pt>
                <c:pt idx="50599">
                  <c:v>0</c:v>
                </c:pt>
                <c:pt idx="50600">
                  <c:v>0</c:v>
                </c:pt>
                <c:pt idx="50601">
                  <c:v>0</c:v>
                </c:pt>
                <c:pt idx="50602">
                  <c:v>0</c:v>
                </c:pt>
                <c:pt idx="50603">
                  <c:v>0</c:v>
                </c:pt>
                <c:pt idx="50604">
                  <c:v>0</c:v>
                </c:pt>
                <c:pt idx="50605">
                  <c:v>0</c:v>
                </c:pt>
                <c:pt idx="50606">
                  <c:v>0</c:v>
                </c:pt>
                <c:pt idx="50607">
                  <c:v>0</c:v>
                </c:pt>
                <c:pt idx="50608">
                  <c:v>0</c:v>
                </c:pt>
                <c:pt idx="50609">
                  <c:v>0</c:v>
                </c:pt>
                <c:pt idx="50610">
                  <c:v>0</c:v>
                </c:pt>
                <c:pt idx="50611">
                  <c:v>0</c:v>
                </c:pt>
                <c:pt idx="50612">
                  <c:v>0</c:v>
                </c:pt>
                <c:pt idx="50613">
                  <c:v>0</c:v>
                </c:pt>
                <c:pt idx="50614">
                  <c:v>0</c:v>
                </c:pt>
                <c:pt idx="50615">
                  <c:v>0</c:v>
                </c:pt>
                <c:pt idx="50616">
                  <c:v>0</c:v>
                </c:pt>
                <c:pt idx="50617">
                  <c:v>0</c:v>
                </c:pt>
                <c:pt idx="50618">
                  <c:v>0</c:v>
                </c:pt>
                <c:pt idx="50619">
                  <c:v>0</c:v>
                </c:pt>
                <c:pt idx="50620">
                  <c:v>0</c:v>
                </c:pt>
                <c:pt idx="50621">
                  <c:v>0</c:v>
                </c:pt>
                <c:pt idx="50622">
                  <c:v>0</c:v>
                </c:pt>
                <c:pt idx="50623">
                  <c:v>0</c:v>
                </c:pt>
                <c:pt idx="50624">
                  <c:v>0</c:v>
                </c:pt>
                <c:pt idx="50625">
                  <c:v>0</c:v>
                </c:pt>
                <c:pt idx="50626">
                  <c:v>0</c:v>
                </c:pt>
                <c:pt idx="50627">
                  <c:v>0</c:v>
                </c:pt>
                <c:pt idx="50628">
                  <c:v>0</c:v>
                </c:pt>
                <c:pt idx="50629">
                  <c:v>0</c:v>
                </c:pt>
                <c:pt idx="50630">
                  <c:v>0</c:v>
                </c:pt>
                <c:pt idx="50631">
                  <c:v>0</c:v>
                </c:pt>
                <c:pt idx="50632">
                  <c:v>0</c:v>
                </c:pt>
                <c:pt idx="50633">
                  <c:v>0</c:v>
                </c:pt>
                <c:pt idx="50634">
                  <c:v>0</c:v>
                </c:pt>
                <c:pt idx="50635">
                  <c:v>0</c:v>
                </c:pt>
                <c:pt idx="50636">
                  <c:v>0</c:v>
                </c:pt>
                <c:pt idx="50637">
                  <c:v>0</c:v>
                </c:pt>
                <c:pt idx="50638">
                  <c:v>0</c:v>
                </c:pt>
                <c:pt idx="50639">
                  <c:v>0</c:v>
                </c:pt>
                <c:pt idx="50640">
                  <c:v>0</c:v>
                </c:pt>
                <c:pt idx="50641">
                  <c:v>0</c:v>
                </c:pt>
                <c:pt idx="50642">
                  <c:v>0</c:v>
                </c:pt>
                <c:pt idx="50643">
                  <c:v>0</c:v>
                </c:pt>
                <c:pt idx="50644">
                  <c:v>0</c:v>
                </c:pt>
                <c:pt idx="50645">
                  <c:v>0</c:v>
                </c:pt>
                <c:pt idx="50646">
                  <c:v>0</c:v>
                </c:pt>
                <c:pt idx="50647">
                  <c:v>0</c:v>
                </c:pt>
                <c:pt idx="50648">
                  <c:v>0</c:v>
                </c:pt>
                <c:pt idx="50649">
                  <c:v>0</c:v>
                </c:pt>
                <c:pt idx="50650">
                  <c:v>0</c:v>
                </c:pt>
                <c:pt idx="50651">
                  <c:v>0</c:v>
                </c:pt>
                <c:pt idx="50652">
                  <c:v>0</c:v>
                </c:pt>
                <c:pt idx="50653">
                  <c:v>0</c:v>
                </c:pt>
                <c:pt idx="50654">
                  <c:v>0</c:v>
                </c:pt>
                <c:pt idx="50655">
                  <c:v>0</c:v>
                </c:pt>
                <c:pt idx="50656">
                  <c:v>0</c:v>
                </c:pt>
                <c:pt idx="50657">
                  <c:v>0</c:v>
                </c:pt>
                <c:pt idx="50658">
                  <c:v>0</c:v>
                </c:pt>
                <c:pt idx="50659">
                  <c:v>0</c:v>
                </c:pt>
                <c:pt idx="50660">
                  <c:v>0</c:v>
                </c:pt>
                <c:pt idx="50661">
                  <c:v>0</c:v>
                </c:pt>
                <c:pt idx="50662">
                  <c:v>0</c:v>
                </c:pt>
                <c:pt idx="50663">
                  <c:v>0</c:v>
                </c:pt>
                <c:pt idx="50664">
                  <c:v>0</c:v>
                </c:pt>
                <c:pt idx="50665">
                  <c:v>0</c:v>
                </c:pt>
                <c:pt idx="50666">
                  <c:v>0</c:v>
                </c:pt>
                <c:pt idx="50667">
                  <c:v>0</c:v>
                </c:pt>
                <c:pt idx="50668">
                  <c:v>0</c:v>
                </c:pt>
                <c:pt idx="50669">
                  <c:v>0</c:v>
                </c:pt>
                <c:pt idx="50670">
                  <c:v>0</c:v>
                </c:pt>
                <c:pt idx="50671">
                  <c:v>0</c:v>
                </c:pt>
                <c:pt idx="50672">
                  <c:v>0</c:v>
                </c:pt>
                <c:pt idx="50673">
                  <c:v>0</c:v>
                </c:pt>
                <c:pt idx="50674">
                  <c:v>0</c:v>
                </c:pt>
                <c:pt idx="50675">
                  <c:v>0</c:v>
                </c:pt>
                <c:pt idx="50676">
                  <c:v>0</c:v>
                </c:pt>
                <c:pt idx="50677">
                  <c:v>0</c:v>
                </c:pt>
                <c:pt idx="50678">
                  <c:v>0</c:v>
                </c:pt>
                <c:pt idx="50679">
                  <c:v>0</c:v>
                </c:pt>
                <c:pt idx="50680">
                  <c:v>0</c:v>
                </c:pt>
                <c:pt idx="50681">
                  <c:v>0</c:v>
                </c:pt>
                <c:pt idx="50682">
                  <c:v>0</c:v>
                </c:pt>
                <c:pt idx="50683">
                  <c:v>0</c:v>
                </c:pt>
                <c:pt idx="50684">
                  <c:v>0</c:v>
                </c:pt>
                <c:pt idx="50685">
                  <c:v>0</c:v>
                </c:pt>
                <c:pt idx="50686">
                  <c:v>0</c:v>
                </c:pt>
                <c:pt idx="50687">
                  <c:v>0</c:v>
                </c:pt>
                <c:pt idx="50688">
                  <c:v>0</c:v>
                </c:pt>
                <c:pt idx="50689">
                  <c:v>0</c:v>
                </c:pt>
                <c:pt idx="50690">
                  <c:v>0</c:v>
                </c:pt>
                <c:pt idx="50691">
                  <c:v>0</c:v>
                </c:pt>
                <c:pt idx="50692">
                  <c:v>0</c:v>
                </c:pt>
                <c:pt idx="50693">
                  <c:v>0</c:v>
                </c:pt>
                <c:pt idx="50694">
                  <c:v>0</c:v>
                </c:pt>
                <c:pt idx="50695">
                  <c:v>0</c:v>
                </c:pt>
                <c:pt idx="50696">
                  <c:v>0</c:v>
                </c:pt>
                <c:pt idx="50697">
                  <c:v>0</c:v>
                </c:pt>
                <c:pt idx="50698">
                  <c:v>0</c:v>
                </c:pt>
                <c:pt idx="50699">
                  <c:v>0</c:v>
                </c:pt>
                <c:pt idx="50700">
                  <c:v>0</c:v>
                </c:pt>
                <c:pt idx="50701">
                  <c:v>0</c:v>
                </c:pt>
                <c:pt idx="50702">
                  <c:v>0</c:v>
                </c:pt>
                <c:pt idx="50703">
                  <c:v>0</c:v>
                </c:pt>
                <c:pt idx="50704">
                  <c:v>0</c:v>
                </c:pt>
                <c:pt idx="50705">
                  <c:v>0</c:v>
                </c:pt>
                <c:pt idx="50706">
                  <c:v>0</c:v>
                </c:pt>
                <c:pt idx="50707">
                  <c:v>0</c:v>
                </c:pt>
                <c:pt idx="50708">
                  <c:v>0</c:v>
                </c:pt>
                <c:pt idx="50709">
                  <c:v>0</c:v>
                </c:pt>
                <c:pt idx="50710">
                  <c:v>0</c:v>
                </c:pt>
                <c:pt idx="50711">
                  <c:v>0</c:v>
                </c:pt>
                <c:pt idx="50712">
                  <c:v>0</c:v>
                </c:pt>
                <c:pt idx="50713">
                  <c:v>0</c:v>
                </c:pt>
                <c:pt idx="50714">
                  <c:v>0</c:v>
                </c:pt>
                <c:pt idx="50715">
                  <c:v>0</c:v>
                </c:pt>
                <c:pt idx="50716">
                  <c:v>0</c:v>
                </c:pt>
                <c:pt idx="50717">
                  <c:v>0</c:v>
                </c:pt>
                <c:pt idx="50718">
                  <c:v>0</c:v>
                </c:pt>
                <c:pt idx="50719">
                  <c:v>0</c:v>
                </c:pt>
                <c:pt idx="50720">
                  <c:v>0</c:v>
                </c:pt>
                <c:pt idx="50721">
                  <c:v>0</c:v>
                </c:pt>
                <c:pt idx="50722">
                  <c:v>0</c:v>
                </c:pt>
                <c:pt idx="50723">
                  <c:v>0</c:v>
                </c:pt>
                <c:pt idx="50724">
                  <c:v>0</c:v>
                </c:pt>
                <c:pt idx="50725">
                  <c:v>0</c:v>
                </c:pt>
                <c:pt idx="50726">
                  <c:v>0</c:v>
                </c:pt>
                <c:pt idx="50727">
                  <c:v>0</c:v>
                </c:pt>
                <c:pt idx="50728">
                  <c:v>0</c:v>
                </c:pt>
                <c:pt idx="50729">
                  <c:v>0</c:v>
                </c:pt>
                <c:pt idx="50730">
                  <c:v>0</c:v>
                </c:pt>
                <c:pt idx="50731">
                  <c:v>0</c:v>
                </c:pt>
                <c:pt idx="50732">
                  <c:v>0</c:v>
                </c:pt>
                <c:pt idx="50733">
                  <c:v>0</c:v>
                </c:pt>
                <c:pt idx="50734">
                  <c:v>0</c:v>
                </c:pt>
                <c:pt idx="50735">
                  <c:v>0</c:v>
                </c:pt>
                <c:pt idx="50736">
                  <c:v>0</c:v>
                </c:pt>
                <c:pt idx="50737">
                  <c:v>0</c:v>
                </c:pt>
                <c:pt idx="50738">
                  <c:v>0</c:v>
                </c:pt>
                <c:pt idx="50739">
                  <c:v>0</c:v>
                </c:pt>
                <c:pt idx="50740">
                  <c:v>0</c:v>
                </c:pt>
                <c:pt idx="50741">
                  <c:v>0</c:v>
                </c:pt>
                <c:pt idx="50742">
                  <c:v>0</c:v>
                </c:pt>
                <c:pt idx="50743">
                  <c:v>0</c:v>
                </c:pt>
                <c:pt idx="50744">
                  <c:v>0</c:v>
                </c:pt>
                <c:pt idx="50745">
                  <c:v>0</c:v>
                </c:pt>
                <c:pt idx="50746">
                  <c:v>0</c:v>
                </c:pt>
                <c:pt idx="50747">
                  <c:v>0</c:v>
                </c:pt>
                <c:pt idx="50748">
                  <c:v>0</c:v>
                </c:pt>
                <c:pt idx="50749">
                  <c:v>0</c:v>
                </c:pt>
                <c:pt idx="50750">
                  <c:v>0</c:v>
                </c:pt>
                <c:pt idx="50751">
                  <c:v>0</c:v>
                </c:pt>
                <c:pt idx="50752">
                  <c:v>0</c:v>
                </c:pt>
                <c:pt idx="50753">
                  <c:v>0</c:v>
                </c:pt>
                <c:pt idx="50754">
                  <c:v>0</c:v>
                </c:pt>
                <c:pt idx="50755">
                  <c:v>0</c:v>
                </c:pt>
                <c:pt idx="50756">
                  <c:v>0</c:v>
                </c:pt>
                <c:pt idx="50757">
                  <c:v>0</c:v>
                </c:pt>
                <c:pt idx="50758">
                  <c:v>0</c:v>
                </c:pt>
                <c:pt idx="50759">
                  <c:v>0</c:v>
                </c:pt>
                <c:pt idx="50760">
                  <c:v>0</c:v>
                </c:pt>
                <c:pt idx="50761">
                  <c:v>0</c:v>
                </c:pt>
                <c:pt idx="50762">
                  <c:v>0</c:v>
                </c:pt>
                <c:pt idx="50763">
                  <c:v>0</c:v>
                </c:pt>
                <c:pt idx="50764">
                  <c:v>0</c:v>
                </c:pt>
                <c:pt idx="50765">
                  <c:v>0</c:v>
                </c:pt>
                <c:pt idx="50766">
                  <c:v>0</c:v>
                </c:pt>
                <c:pt idx="50767">
                  <c:v>0</c:v>
                </c:pt>
                <c:pt idx="50768">
                  <c:v>0</c:v>
                </c:pt>
                <c:pt idx="50769">
                  <c:v>0</c:v>
                </c:pt>
                <c:pt idx="50770">
                  <c:v>0</c:v>
                </c:pt>
                <c:pt idx="50771">
                  <c:v>0</c:v>
                </c:pt>
                <c:pt idx="50772">
                  <c:v>0</c:v>
                </c:pt>
                <c:pt idx="50773">
                  <c:v>0</c:v>
                </c:pt>
                <c:pt idx="50774">
                  <c:v>0</c:v>
                </c:pt>
                <c:pt idx="50775">
                  <c:v>0</c:v>
                </c:pt>
                <c:pt idx="50776">
                  <c:v>0</c:v>
                </c:pt>
                <c:pt idx="50777">
                  <c:v>0</c:v>
                </c:pt>
                <c:pt idx="50778">
                  <c:v>0</c:v>
                </c:pt>
                <c:pt idx="50779">
                  <c:v>0</c:v>
                </c:pt>
                <c:pt idx="50780">
                  <c:v>0</c:v>
                </c:pt>
                <c:pt idx="50781">
                  <c:v>0</c:v>
                </c:pt>
                <c:pt idx="50782">
                  <c:v>0</c:v>
                </c:pt>
                <c:pt idx="50783">
                  <c:v>0</c:v>
                </c:pt>
                <c:pt idx="50784">
                  <c:v>0</c:v>
                </c:pt>
                <c:pt idx="50785">
                  <c:v>0</c:v>
                </c:pt>
                <c:pt idx="50786">
                  <c:v>0</c:v>
                </c:pt>
                <c:pt idx="50787">
                  <c:v>0</c:v>
                </c:pt>
                <c:pt idx="50788">
                  <c:v>0</c:v>
                </c:pt>
                <c:pt idx="50789">
                  <c:v>0</c:v>
                </c:pt>
                <c:pt idx="50790">
                  <c:v>0</c:v>
                </c:pt>
                <c:pt idx="50791">
                  <c:v>0</c:v>
                </c:pt>
                <c:pt idx="50792">
                  <c:v>0</c:v>
                </c:pt>
                <c:pt idx="50793">
                  <c:v>0</c:v>
                </c:pt>
                <c:pt idx="50794">
                  <c:v>0</c:v>
                </c:pt>
                <c:pt idx="50795">
                  <c:v>0</c:v>
                </c:pt>
                <c:pt idx="50796">
                  <c:v>0</c:v>
                </c:pt>
                <c:pt idx="50797">
                  <c:v>0</c:v>
                </c:pt>
                <c:pt idx="50798">
                  <c:v>0</c:v>
                </c:pt>
                <c:pt idx="50799">
                  <c:v>0</c:v>
                </c:pt>
                <c:pt idx="50800">
                  <c:v>0</c:v>
                </c:pt>
                <c:pt idx="50801">
                  <c:v>0</c:v>
                </c:pt>
                <c:pt idx="50802">
                  <c:v>0</c:v>
                </c:pt>
                <c:pt idx="50803">
                  <c:v>0</c:v>
                </c:pt>
                <c:pt idx="50804">
                  <c:v>0</c:v>
                </c:pt>
                <c:pt idx="50805">
                  <c:v>0</c:v>
                </c:pt>
                <c:pt idx="50806">
                  <c:v>0</c:v>
                </c:pt>
                <c:pt idx="50807">
                  <c:v>0</c:v>
                </c:pt>
                <c:pt idx="50808">
                  <c:v>0</c:v>
                </c:pt>
                <c:pt idx="50809">
                  <c:v>0</c:v>
                </c:pt>
                <c:pt idx="50810">
                  <c:v>0</c:v>
                </c:pt>
                <c:pt idx="50811">
                  <c:v>0</c:v>
                </c:pt>
                <c:pt idx="50812">
                  <c:v>0</c:v>
                </c:pt>
                <c:pt idx="50813">
                  <c:v>0</c:v>
                </c:pt>
                <c:pt idx="50814">
                  <c:v>0</c:v>
                </c:pt>
                <c:pt idx="50815">
                  <c:v>0</c:v>
                </c:pt>
                <c:pt idx="50816">
                  <c:v>0</c:v>
                </c:pt>
                <c:pt idx="50817">
                  <c:v>0</c:v>
                </c:pt>
                <c:pt idx="50818">
                  <c:v>0</c:v>
                </c:pt>
                <c:pt idx="50819">
                  <c:v>0</c:v>
                </c:pt>
                <c:pt idx="50820">
                  <c:v>0</c:v>
                </c:pt>
                <c:pt idx="50821">
                  <c:v>0</c:v>
                </c:pt>
                <c:pt idx="50822">
                  <c:v>0</c:v>
                </c:pt>
                <c:pt idx="50823">
                  <c:v>0</c:v>
                </c:pt>
                <c:pt idx="50824">
                  <c:v>0</c:v>
                </c:pt>
                <c:pt idx="50825">
                  <c:v>0</c:v>
                </c:pt>
                <c:pt idx="50826">
                  <c:v>0</c:v>
                </c:pt>
                <c:pt idx="50827">
                  <c:v>0</c:v>
                </c:pt>
                <c:pt idx="50828">
                  <c:v>0</c:v>
                </c:pt>
                <c:pt idx="50829">
                  <c:v>0</c:v>
                </c:pt>
                <c:pt idx="50830">
                  <c:v>0</c:v>
                </c:pt>
                <c:pt idx="50831">
                  <c:v>0</c:v>
                </c:pt>
                <c:pt idx="50832">
                  <c:v>0</c:v>
                </c:pt>
                <c:pt idx="50833">
                  <c:v>0</c:v>
                </c:pt>
                <c:pt idx="50834">
                  <c:v>0</c:v>
                </c:pt>
                <c:pt idx="50835">
                  <c:v>0</c:v>
                </c:pt>
                <c:pt idx="50836">
                  <c:v>0</c:v>
                </c:pt>
                <c:pt idx="50837">
                  <c:v>0</c:v>
                </c:pt>
                <c:pt idx="50838">
                  <c:v>0</c:v>
                </c:pt>
                <c:pt idx="50839">
                  <c:v>0</c:v>
                </c:pt>
                <c:pt idx="50840">
                  <c:v>0</c:v>
                </c:pt>
                <c:pt idx="50841">
                  <c:v>0</c:v>
                </c:pt>
                <c:pt idx="50842">
                  <c:v>0</c:v>
                </c:pt>
                <c:pt idx="50843">
                  <c:v>0</c:v>
                </c:pt>
                <c:pt idx="50844">
                  <c:v>0</c:v>
                </c:pt>
                <c:pt idx="50845">
                  <c:v>0</c:v>
                </c:pt>
                <c:pt idx="50846">
                  <c:v>0</c:v>
                </c:pt>
                <c:pt idx="50847">
                  <c:v>0</c:v>
                </c:pt>
                <c:pt idx="50848">
                  <c:v>0</c:v>
                </c:pt>
                <c:pt idx="50849">
                  <c:v>0</c:v>
                </c:pt>
                <c:pt idx="50850">
                  <c:v>0</c:v>
                </c:pt>
                <c:pt idx="50851">
                  <c:v>0</c:v>
                </c:pt>
                <c:pt idx="50852">
                  <c:v>0</c:v>
                </c:pt>
                <c:pt idx="50853">
                  <c:v>0</c:v>
                </c:pt>
                <c:pt idx="50854">
                  <c:v>0</c:v>
                </c:pt>
                <c:pt idx="50855">
                  <c:v>0</c:v>
                </c:pt>
                <c:pt idx="50856">
                  <c:v>0</c:v>
                </c:pt>
                <c:pt idx="50857">
                  <c:v>0</c:v>
                </c:pt>
                <c:pt idx="50858">
                  <c:v>0</c:v>
                </c:pt>
                <c:pt idx="50859">
                  <c:v>0</c:v>
                </c:pt>
                <c:pt idx="50860">
                  <c:v>0</c:v>
                </c:pt>
                <c:pt idx="50861">
                  <c:v>0</c:v>
                </c:pt>
                <c:pt idx="50862">
                  <c:v>0</c:v>
                </c:pt>
                <c:pt idx="50863">
                  <c:v>0</c:v>
                </c:pt>
                <c:pt idx="50864">
                  <c:v>0</c:v>
                </c:pt>
                <c:pt idx="50865">
                  <c:v>0</c:v>
                </c:pt>
                <c:pt idx="50866">
                  <c:v>0</c:v>
                </c:pt>
                <c:pt idx="50867">
                  <c:v>0</c:v>
                </c:pt>
                <c:pt idx="50868">
                  <c:v>0</c:v>
                </c:pt>
                <c:pt idx="50869">
                  <c:v>0</c:v>
                </c:pt>
                <c:pt idx="50870">
                  <c:v>0</c:v>
                </c:pt>
                <c:pt idx="50871">
                  <c:v>0</c:v>
                </c:pt>
                <c:pt idx="50872">
                  <c:v>0</c:v>
                </c:pt>
                <c:pt idx="50873">
                  <c:v>0</c:v>
                </c:pt>
                <c:pt idx="50874">
                  <c:v>0</c:v>
                </c:pt>
                <c:pt idx="50875">
                  <c:v>0</c:v>
                </c:pt>
                <c:pt idx="50876">
                  <c:v>0</c:v>
                </c:pt>
                <c:pt idx="50877">
                  <c:v>0</c:v>
                </c:pt>
                <c:pt idx="50878">
                  <c:v>0</c:v>
                </c:pt>
                <c:pt idx="50879">
                  <c:v>0</c:v>
                </c:pt>
                <c:pt idx="50880">
                  <c:v>0</c:v>
                </c:pt>
                <c:pt idx="50881">
                  <c:v>0</c:v>
                </c:pt>
                <c:pt idx="50882">
                  <c:v>0</c:v>
                </c:pt>
                <c:pt idx="50883">
                  <c:v>0</c:v>
                </c:pt>
                <c:pt idx="50884">
                  <c:v>0</c:v>
                </c:pt>
                <c:pt idx="50885">
                  <c:v>0</c:v>
                </c:pt>
                <c:pt idx="50886">
                  <c:v>0</c:v>
                </c:pt>
                <c:pt idx="50887">
                  <c:v>0</c:v>
                </c:pt>
                <c:pt idx="50888">
                  <c:v>0</c:v>
                </c:pt>
                <c:pt idx="50889">
                  <c:v>0</c:v>
                </c:pt>
                <c:pt idx="50890">
                  <c:v>0</c:v>
                </c:pt>
                <c:pt idx="50891">
                  <c:v>0</c:v>
                </c:pt>
                <c:pt idx="50892">
                  <c:v>0</c:v>
                </c:pt>
                <c:pt idx="50893">
                  <c:v>0</c:v>
                </c:pt>
                <c:pt idx="50894">
                  <c:v>0</c:v>
                </c:pt>
                <c:pt idx="50895">
                  <c:v>0</c:v>
                </c:pt>
                <c:pt idx="50896">
                  <c:v>0</c:v>
                </c:pt>
                <c:pt idx="50897">
                  <c:v>0</c:v>
                </c:pt>
                <c:pt idx="50898">
                  <c:v>0</c:v>
                </c:pt>
                <c:pt idx="50899">
                  <c:v>0</c:v>
                </c:pt>
                <c:pt idx="50900">
                  <c:v>0</c:v>
                </c:pt>
                <c:pt idx="50901">
                  <c:v>0</c:v>
                </c:pt>
                <c:pt idx="50902">
                  <c:v>0</c:v>
                </c:pt>
                <c:pt idx="50903">
                  <c:v>0</c:v>
                </c:pt>
                <c:pt idx="50904">
                  <c:v>0</c:v>
                </c:pt>
                <c:pt idx="50905">
                  <c:v>0</c:v>
                </c:pt>
                <c:pt idx="50906">
                  <c:v>0</c:v>
                </c:pt>
                <c:pt idx="50907">
                  <c:v>0</c:v>
                </c:pt>
                <c:pt idx="50908">
                  <c:v>0</c:v>
                </c:pt>
                <c:pt idx="50909">
                  <c:v>0</c:v>
                </c:pt>
                <c:pt idx="50910">
                  <c:v>0</c:v>
                </c:pt>
                <c:pt idx="50911">
                  <c:v>0</c:v>
                </c:pt>
                <c:pt idx="50912">
                  <c:v>0</c:v>
                </c:pt>
                <c:pt idx="50913">
                  <c:v>0</c:v>
                </c:pt>
                <c:pt idx="50914">
                  <c:v>0</c:v>
                </c:pt>
                <c:pt idx="50915">
                  <c:v>0</c:v>
                </c:pt>
                <c:pt idx="50916">
                  <c:v>0</c:v>
                </c:pt>
                <c:pt idx="50917">
                  <c:v>0</c:v>
                </c:pt>
                <c:pt idx="50918">
                  <c:v>0</c:v>
                </c:pt>
                <c:pt idx="50919">
                  <c:v>0</c:v>
                </c:pt>
                <c:pt idx="50920">
                  <c:v>0</c:v>
                </c:pt>
                <c:pt idx="50921">
                  <c:v>0</c:v>
                </c:pt>
                <c:pt idx="50922">
                  <c:v>0</c:v>
                </c:pt>
                <c:pt idx="50923">
                  <c:v>0</c:v>
                </c:pt>
                <c:pt idx="50924">
                  <c:v>0</c:v>
                </c:pt>
                <c:pt idx="50925">
                  <c:v>0</c:v>
                </c:pt>
                <c:pt idx="50926">
                  <c:v>0</c:v>
                </c:pt>
                <c:pt idx="50927">
                  <c:v>0</c:v>
                </c:pt>
                <c:pt idx="50928">
                  <c:v>0</c:v>
                </c:pt>
                <c:pt idx="50929">
                  <c:v>0</c:v>
                </c:pt>
                <c:pt idx="50930">
                  <c:v>0</c:v>
                </c:pt>
                <c:pt idx="50931">
                  <c:v>0</c:v>
                </c:pt>
                <c:pt idx="50932">
                  <c:v>0</c:v>
                </c:pt>
                <c:pt idx="50933">
                  <c:v>0</c:v>
                </c:pt>
                <c:pt idx="50934">
                  <c:v>0</c:v>
                </c:pt>
                <c:pt idx="50935">
                  <c:v>0</c:v>
                </c:pt>
                <c:pt idx="50936">
                  <c:v>0</c:v>
                </c:pt>
                <c:pt idx="50937">
                  <c:v>0</c:v>
                </c:pt>
                <c:pt idx="50938">
                  <c:v>0</c:v>
                </c:pt>
                <c:pt idx="50939">
                  <c:v>0</c:v>
                </c:pt>
                <c:pt idx="50940">
                  <c:v>0</c:v>
                </c:pt>
                <c:pt idx="50941">
                  <c:v>0</c:v>
                </c:pt>
                <c:pt idx="50942">
                  <c:v>0</c:v>
                </c:pt>
                <c:pt idx="50943">
                  <c:v>0</c:v>
                </c:pt>
                <c:pt idx="50944">
                  <c:v>0</c:v>
                </c:pt>
                <c:pt idx="50945">
                  <c:v>0</c:v>
                </c:pt>
                <c:pt idx="50946">
                  <c:v>0</c:v>
                </c:pt>
                <c:pt idx="50947">
                  <c:v>0</c:v>
                </c:pt>
                <c:pt idx="50948">
                  <c:v>0</c:v>
                </c:pt>
                <c:pt idx="50949">
                  <c:v>0</c:v>
                </c:pt>
                <c:pt idx="50950">
                  <c:v>0</c:v>
                </c:pt>
                <c:pt idx="50951">
                  <c:v>0</c:v>
                </c:pt>
                <c:pt idx="50952">
                  <c:v>0</c:v>
                </c:pt>
                <c:pt idx="50953">
                  <c:v>0</c:v>
                </c:pt>
                <c:pt idx="50954">
                  <c:v>0</c:v>
                </c:pt>
                <c:pt idx="50955">
                  <c:v>0</c:v>
                </c:pt>
                <c:pt idx="50956">
                  <c:v>0</c:v>
                </c:pt>
                <c:pt idx="50957">
                  <c:v>0</c:v>
                </c:pt>
                <c:pt idx="50958">
                  <c:v>0</c:v>
                </c:pt>
                <c:pt idx="50959">
                  <c:v>0</c:v>
                </c:pt>
                <c:pt idx="50960">
                  <c:v>0</c:v>
                </c:pt>
                <c:pt idx="50961">
                  <c:v>0</c:v>
                </c:pt>
                <c:pt idx="50962">
                  <c:v>0</c:v>
                </c:pt>
                <c:pt idx="50963">
                  <c:v>0</c:v>
                </c:pt>
                <c:pt idx="50964">
                  <c:v>0</c:v>
                </c:pt>
                <c:pt idx="50965">
                  <c:v>0</c:v>
                </c:pt>
                <c:pt idx="50966">
                  <c:v>0</c:v>
                </c:pt>
                <c:pt idx="50967">
                  <c:v>0</c:v>
                </c:pt>
                <c:pt idx="50968">
                  <c:v>0</c:v>
                </c:pt>
                <c:pt idx="50969">
                  <c:v>0</c:v>
                </c:pt>
                <c:pt idx="50970">
                  <c:v>0</c:v>
                </c:pt>
                <c:pt idx="50971">
                  <c:v>0</c:v>
                </c:pt>
                <c:pt idx="50972">
                  <c:v>0</c:v>
                </c:pt>
                <c:pt idx="50973">
                  <c:v>0</c:v>
                </c:pt>
                <c:pt idx="50974">
                  <c:v>0</c:v>
                </c:pt>
                <c:pt idx="50975">
                  <c:v>0</c:v>
                </c:pt>
                <c:pt idx="50976">
                  <c:v>0</c:v>
                </c:pt>
                <c:pt idx="50977">
                  <c:v>0</c:v>
                </c:pt>
                <c:pt idx="50978">
                  <c:v>0</c:v>
                </c:pt>
                <c:pt idx="50979">
                  <c:v>0</c:v>
                </c:pt>
                <c:pt idx="50980">
                  <c:v>0</c:v>
                </c:pt>
                <c:pt idx="50981">
                  <c:v>0</c:v>
                </c:pt>
                <c:pt idx="50982">
                  <c:v>0</c:v>
                </c:pt>
                <c:pt idx="50983">
                  <c:v>0</c:v>
                </c:pt>
                <c:pt idx="50984">
                  <c:v>0</c:v>
                </c:pt>
                <c:pt idx="50985">
                  <c:v>0</c:v>
                </c:pt>
                <c:pt idx="50986">
                  <c:v>0</c:v>
                </c:pt>
                <c:pt idx="50987">
                  <c:v>0</c:v>
                </c:pt>
                <c:pt idx="50988">
                  <c:v>0</c:v>
                </c:pt>
                <c:pt idx="50989">
                  <c:v>0</c:v>
                </c:pt>
                <c:pt idx="50990">
                  <c:v>0</c:v>
                </c:pt>
                <c:pt idx="50991">
                  <c:v>0</c:v>
                </c:pt>
                <c:pt idx="50992">
                  <c:v>0</c:v>
                </c:pt>
                <c:pt idx="50993">
                  <c:v>0</c:v>
                </c:pt>
                <c:pt idx="50994">
                  <c:v>0</c:v>
                </c:pt>
                <c:pt idx="50995">
                  <c:v>0</c:v>
                </c:pt>
                <c:pt idx="50996">
                  <c:v>0</c:v>
                </c:pt>
                <c:pt idx="50997">
                  <c:v>0</c:v>
                </c:pt>
                <c:pt idx="50998">
                  <c:v>0</c:v>
                </c:pt>
                <c:pt idx="50999">
                  <c:v>0</c:v>
                </c:pt>
                <c:pt idx="51000">
                  <c:v>6</c:v>
                </c:pt>
                <c:pt idx="51001">
                  <c:v>6</c:v>
                </c:pt>
                <c:pt idx="51002">
                  <c:v>6</c:v>
                </c:pt>
                <c:pt idx="51003">
                  <c:v>6</c:v>
                </c:pt>
                <c:pt idx="51004">
                  <c:v>6</c:v>
                </c:pt>
                <c:pt idx="51005">
                  <c:v>6</c:v>
                </c:pt>
                <c:pt idx="51006">
                  <c:v>6</c:v>
                </c:pt>
                <c:pt idx="51007">
                  <c:v>6</c:v>
                </c:pt>
                <c:pt idx="51008">
                  <c:v>6</c:v>
                </c:pt>
                <c:pt idx="51009">
                  <c:v>6</c:v>
                </c:pt>
                <c:pt idx="51010">
                  <c:v>6</c:v>
                </c:pt>
                <c:pt idx="51011">
                  <c:v>6</c:v>
                </c:pt>
                <c:pt idx="51012">
                  <c:v>6</c:v>
                </c:pt>
                <c:pt idx="51013">
                  <c:v>6</c:v>
                </c:pt>
                <c:pt idx="51014">
                  <c:v>6</c:v>
                </c:pt>
                <c:pt idx="51015">
                  <c:v>6</c:v>
                </c:pt>
                <c:pt idx="51016">
                  <c:v>6</c:v>
                </c:pt>
                <c:pt idx="51017">
                  <c:v>6</c:v>
                </c:pt>
                <c:pt idx="51018">
                  <c:v>6</c:v>
                </c:pt>
                <c:pt idx="51019">
                  <c:v>6</c:v>
                </c:pt>
                <c:pt idx="51020">
                  <c:v>6</c:v>
                </c:pt>
                <c:pt idx="51021">
                  <c:v>6</c:v>
                </c:pt>
                <c:pt idx="51022">
                  <c:v>6</c:v>
                </c:pt>
                <c:pt idx="51023">
                  <c:v>6</c:v>
                </c:pt>
                <c:pt idx="51024">
                  <c:v>6</c:v>
                </c:pt>
                <c:pt idx="51025">
                  <c:v>6</c:v>
                </c:pt>
                <c:pt idx="51026">
                  <c:v>6</c:v>
                </c:pt>
                <c:pt idx="51027">
                  <c:v>6</c:v>
                </c:pt>
                <c:pt idx="51028">
                  <c:v>6</c:v>
                </c:pt>
                <c:pt idx="51029">
                  <c:v>6</c:v>
                </c:pt>
                <c:pt idx="51030">
                  <c:v>6</c:v>
                </c:pt>
                <c:pt idx="51031">
                  <c:v>6</c:v>
                </c:pt>
                <c:pt idx="51032">
                  <c:v>6</c:v>
                </c:pt>
                <c:pt idx="51033">
                  <c:v>6</c:v>
                </c:pt>
                <c:pt idx="51034">
                  <c:v>6</c:v>
                </c:pt>
                <c:pt idx="51035">
                  <c:v>6</c:v>
                </c:pt>
                <c:pt idx="51036">
                  <c:v>6</c:v>
                </c:pt>
                <c:pt idx="51037">
                  <c:v>6</c:v>
                </c:pt>
                <c:pt idx="51038">
                  <c:v>6</c:v>
                </c:pt>
                <c:pt idx="51039">
                  <c:v>6</c:v>
                </c:pt>
                <c:pt idx="51040">
                  <c:v>6</c:v>
                </c:pt>
                <c:pt idx="51041">
                  <c:v>6</c:v>
                </c:pt>
                <c:pt idx="51042">
                  <c:v>6</c:v>
                </c:pt>
                <c:pt idx="51043">
                  <c:v>6</c:v>
                </c:pt>
                <c:pt idx="51044">
                  <c:v>6</c:v>
                </c:pt>
                <c:pt idx="51045">
                  <c:v>6</c:v>
                </c:pt>
                <c:pt idx="51046">
                  <c:v>6</c:v>
                </c:pt>
                <c:pt idx="51047">
                  <c:v>6</c:v>
                </c:pt>
                <c:pt idx="51048">
                  <c:v>6</c:v>
                </c:pt>
                <c:pt idx="51049">
                  <c:v>6</c:v>
                </c:pt>
                <c:pt idx="51050">
                  <c:v>6</c:v>
                </c:pt>
                <c:pt idx="51051">
                  <c:v>6</c:v>
                </c:pt>
                <c:pt idx="51052">
                  <c:v>6</c:v>
                </c:pt>
                <c:pt idx="51053">
                  <c:v>6</c:v>
                </c:pt>
                <c:pt idx="51054">
                  <c:v>6</c:v>
                </c:pt>
                <c:pt idx="51055">
                  <c:v>6</c:v>
                </c:pt>
                <c:pt idx="51056">
                  <c:v>6</c:v>
                </c:pt>
                <c:pt idx="51057">
                  <c:v>6</c:v>
                </c:pt>
                <c:pt idx="51058">
                  <c:v>6</c:v>
                </c:pt>
                <c:pt idx="51059">
                  <c:v>6</c:v>
                </c:pt>
                <c:pt idx="51060">
                  <c:v>6</c:v>
                </c:pt>
                <c:pt idx="51061">
                  <c:v>6</c:v>
                </c:pt>
                <c:pt idx="51062">
                  <c:v>6</c:v>
                </c:pt>
                <c:pt idx="51063">
                  <c:v>6</c:v>
                </c:pt>
                <c:pt idx="51064">
                  <c:v>6</c:v>
                </c:pt>
                <c:pt idx="51065">
                  <c:v>6</c:v>
                </c:pt>
                <c:pt idx="51066">
                  <c:v>6</c:v>
                </c:pt>
                <c:pt idx="51067">
                  <c:v>6</c:v>
                </c:pt>
                <c:pt idx="51068">
                  <c:v>6</c:v>
                </c:pt>
                <c:pt idx="51069">
                  <c:v>6</c:v>
                </c:pt>
                <c:pt idx="51070">
                  <c:v>6</c:v>
                </c:pt>
                <c:pt idx="51071">
                  <c:v>6</c:v>
                </c:pt>
                <c:pt idx="51072">
                  <c:v>6</c:v>
                </c:pt>
                <c:pt idx="51073">
                  <c:v>6</c:v>
                </c:pt>
                <c:pt idx="51074">
                  <c:v>6</c:v>
                </c:pt>
                <c:pt idx="51075">
                  <c:v>6</c:v>
                </c:pt>
                <c:pt idx="51076">
                  <c:v>6</c:v>
                </c:pt>
                <c:pt idx="51077">
                  <c:v>6</c:v>
                </c:pt>
                <c:pt idx="51078">
                  <c:v>6</c:v>
                </c:pt>
                <c:pt idx="51079">
                  <c:v>6</c:v>
                </c:pt>
                <c:pt idx="51080">
                  <c:v>6</c:v>
                </c:pt>
                <c:pt idx="51081">
                  <c:v>6</c:v>
                </c:pt>
                <c:pt idx="51082">
                  <c:v>6</c:v>
                </c:pt>
                <c:pt idx="51083">
                  <c:v>6</c:v>
                </c:pt>
                <c:pt idx="51084">
                  <c:v>6</c:v>
                </c:pt>
                <c:pt idx="51085">
                  <c:v>6</c:v>
                </c:pt>
                <c:pt idx="51086">
                  <c:v>6</c:v>
                </c:pt>
                <c:pt idx="51087">
                  <c:v>6</c:v>
                </c:pt>
                <c:pt idx="51088">
                  <c:v>6</c:v>
                </c:pt>
                <c:pt idx="51089">
                  <c:v>6</c:v>
                </c:pt>
                <c:pt idx="51090">
                  <c:v>6</c:v>
                </c:pt>
                <c:pt idx="51091">
                  <c:v>6</c:v>
                </c:pt>
                <c:pt idx="51092">
                  <c:v>6</c:v>
                </c:pt>
                <c:pt idx="51093">
                  <c:v>6</c:v>
                </c:pt>
                <c:pt idx="51094">
                  <c:v>6</c:v>
                </c:pt>
                <c:pt idx="51095">
                  <c:v>6</c:v>
                </c:pt>
                <c:pt idx="51096">
                  <c:v>6</c:v>
                </c:pt>
                <c:pt idx="51097">
                  <c:v>6</c:v>
                </c:pt>
                <c:pt idx="51098">
                  <c:v>6</c:v>
                </c:pt>
                <c:pt idx="51099">
                  <c:v>6</c:v>
                </c:pt>
                <c:pt idx="51100">
                  <c:v>6</c:v>
                </c:pt>
                <c:pt idx="51101">
                  <c:v>6</c:v>
                </c:pt>
                <c:pt idx="51102">
                  <c:v>6</c:v>
                </c:pt>
                <c:pt idx="51103">
                  <c:v>6</c:v>
                </c:pt>
                <c:pt idx="51104">
                  <c:v>6</c:v>
                </c:pt>
                <c:pt idx="51105">
                  <c:v>6</c:v>
                </c:pt>
                <c:pt idx="51106">
                  <c:v>6</c:v>
                </c:pt>
                <c:pt idx="51107">
                  <c:v>6</c:v>
                </c:pt>
                <c:pt idx="51108">
                  <c:v>6</c:v>
                </c:pt>
                <c:pt idx="51109">
                  <c:v>6</c:v>
                </c:pt>
                <c:pt idx="51110">
                  <c:v>6</c:v>
                </c:pt>
                <c:pt idx="51111">
                  <c:v>6</c:v>
                </c:pt>
                <c:pt idx="51112">
                  <c:v>6</c:v>
                </c:pt>
                <c:pt idx="51113">
                  <c:v>6</c:v>
                </c:pt>
                <c:pt idx="51114">
                  <c:v>6</c:v>
                </c:pt>
                <c:pt idx="51115">
                  <c:v>6</c:v>
                </c:pt>
                <c:pt idx="51116">
                  <c:v>6</c:v>
                </c:pt>
                <c:pt idx="51117">
                  <c:v>6</c:v>
                </c:pt>
                <c:pt idx="51118">
                  <c:v>6</c:v>
                </c:pt>
                <c:pt idx="51119">
                  <c:v>6</c:v>
                </c:pt>
                <c:pt idx="51120">
                  <c:v>6</c:v>
                </c:pt>
                <c:pt idx="51121">
                  <c:v>6</c:v>
                </c:pt>
                <c:pt idx="51122">
                  <c:v>6</c:v>
                </c:pt>
                <c:pt idx="51123">
                  <c:v>6</c:v>
                </c:pt>
                <c:pt idx="51124">
                  <c:v>6</c:v>
                </c:pt>
                <c:pt idx="51125">
                  <c:v>6</c:v>
                </c:pt>
                <c:pt idx="51126">
                  <c:v>6</c:v>
                </c:pt>
                <c:pt idx="51127">
                  <c:v>6</c:v>
                </c:pt>
                <c:pt idx="51128">
                  <c:v>6</c:v>
                </c:pt>
                <c:pt idx="51129">
                  <c:v>6</c:v>
                </c:pt>
                <c:pt idx="51130">
                  <c:v>6</c:v>
                </c:pt>
                <c:pt idx="51131">
                  <c:v>6</c:v>
                </c:pt>
                <c:pt idx="51132">
                  <c:v>6</c:v>
                </c:pt>
                <c:pt idx="51133">
                  <c:v>6</c:v>
                </c:pt>
                <c:pt idx="51134">
                  <c:v>6</c:v>
                </c:pt>
                <c:pt idx="51135">
                  <c:v>6</c:v>
                </c:pt>
                <c:pt idx="51136">
                  <c:v>6</c:v>
                </c:pt>
                <c:pt idx="51137">
                  <c:v>6</c:v>
                </c:pt>
                <c:pt idx="51138">
                  <c:v>6</c:v>
                </c:pt>
                <c:pt idx="51139">
                  <c:v>6</c:v>
                </c:pt>
                <c:pt idx="51140">
                  <c:v>6</c:v>
                </c:pt>
                <c:pt idx="51141">
                  <c:v>6</c:v>
                </c:pt>
                <c:pt idx="51142">
                  <c:v>6</c:v>
                </c:pt>
                <c:pt idx="51143">
                  <c:v>6</c:v>
                </c:pt>
                <c:pt idx="51144">
                  <c:v>6</c:v>
                </c:pt>
                <c:pt idx="51145">
                  <c:v>6</c:v>
                </c:pt>
                <c:pt idx="51146">
                  <c:v>6</c:v>
                </c:pt>
                <c:pt idx="51147">
                  <c:v>6</c:v>
                </c:pt>
                <c:pt idx="51148">
                  <c:v>6</c:v>
                </c:pt>
                <c:pt idx="51149">
                  <c:v>6</c:v>
                </c:pt>
                <c:pt idx="51150">
                  <c:v>6</c:v>
                </c:pt>
                <c:pt idx="51151">
                  <c:v>6</c:v>
                </c:pt>
                <c:pt idx="51152">
                  <c:v>6</c:v>
                </c:pt>
                <c:pt idx="51153">
                  <c:v>6</c:v>
                </c:pt>
                <c:pt idx="51154">
                  <c:v>6</c:v>
                </c:pt>
                <c:pt idx="51155">
                  <c:v>6</c:v>
                </c:pt>
                <c:pt idx="51156">
                  <c:v>6</c:v>
                </c:pt>
                <c:pt idx="51157">
                  <c:v>6</c:v>
                </c:pt>
                <c:pt idx="51158">
                  <c:v>6</c:v>
                </c:pt>
                <c:pt idx="51159">
                  <c:v>6</c:v>
                </c:pt>
                <c:pt idx="51160">
                  <c:v>6</c:v>
                </c:pt>
                <c:pt idx="51161">
                  <c:v>6</c:v>
                </c:pt>
                <c:pt idx="51162">
                  <c:v>6</c:v>
                </c:pt>
                <c:pt idx="51163">
                  <c:v>6</c:v>
                </c:pt>
                <c:pt idx="51164">
                  <c:v>6</c:v>
                </c:pt>
                <c:pt idx="51165">
                  <c:v>6</c:v>
                </c:pt>
                <c:pt idx="51166">
                  <c:v>6</c:v>
                </c:pt>
                <c:pt idx="51167">
                  <c:v>6</c:v>
                </c:pt>
                <c:pt idx="51168">
                  <c:v>6</c:v>
                </c:pt>
                <c:pt idx="51169">
                  <c:v>6</c:v>
                </c:pt>
                <c:pt idx="51170">
                  <c:v>6</c:v>
                </c:pt>
                <c:pt idx="51171">
                  <c:v>6</c:v>
                </c:pt>
                <c:pt idx="51172">
                  <c:v>6</c:v>
                </c:pt>
                <c:pt idx="51173">
                  <c:v>6</c:v>
                </c:pt>
                <c:pt idx="51174">
                  <c:v>6</c:v>
                </c:pt>
                <c:pt idx="51175">
                  <c:v>6</c:v>
                </c:pt>
                <c:pt idx="51176">
                  <c:v>6</c:v>
                </c:pt>
                <c:pt idx="51177">
                  <c:v>6</c:v>
                </c:pt>
                <c:pt idx="51178">
                  <c:v>6</c:v>
                </c:pt>
                <c:pt idx="51179">
                  <c:v>6</c:v>
                </c:pt>
                <c:pt idx="51180">
                  <c:v>6</c:v>
                </c:pt>
                <c:pt idx="51181">
                  <c:v>6</c:v>
                </c:pt>
                <c:pt idx="51182">
                  <c:v>6</c:v>
                </c:pt>
                <c:pt idx="51183">
                  <c:v>6</c:v>
                </c:pt>
                <c:pt idx="51184">
                  <c:v>6</c:v>
                </c:pt>
                <c:pt idx="51185">
                  <c:v>6</c:v>
                </c:pt>
                <c:pt idx="51186">
                  <c:v>6</c:v>
                </c:pt>
                <c:pt idx="51187">
                  <c:v>6</c:v>
                </c:pt>
                <c:pt idx="51188">
                  <c:v>6</c:v>
                </c:pt>
                <c:pt idx="51189">
                  <c:v>6</c:v>
                </c:pt>
                <c:pt idx="51190">
                  <c:v>6</c:v>
                </c:pt>
                <c:pt idx="51191">
                  <c:v>6</c:v>
                </c:pt>
                <c:pt idx="51192">
                  <c:v>6</c:v>
                </c:pt>
                <c:pt idx="51193">
                  <c:v>6</c:v>
                </c:pt>
                <c:pt idx="51194">
                  <c:v>6</c:v>
                </c:pt>
                <c:pt idx="51195">
                  <c:v>6</c:v>
                </c:pt>
                <c:pt idx="51196">
                  <c:v>6</c:v>
                </c:pt>
                <c:pt idx="51197">
                  <c:v>6</c:v>
                </c:pt>
                <c:pt idx="51198">
                  <c:v>6</c:v>
                </c:pt>
                <c:pt idx="51199">
                  <c:v>6</c:v>
                </c:pt>
                <c:pt idx="51200">
                  <c:v>6</c:v>
                </c:pt>
                <c:pt idx="51201">
                  <c:v>6</c:v>
                </c:pt>
                <c:pt idx="51202">
                  <c:v>6</c:v>
                </c:pt>
                <c:pt idx="51203">
                  <c:v>6</c:v>
                </c:pt>
                <c:pt idx="51204">
                  <c:v>6</c:v>
                </c:pt>
                <c:pt idx="51205">
                  <c:v>6</c:v>
                </c:pt>
                <c:pt idx="51206">
                  <c:v>6</c:v>
                </c:pt>
                <c:pt idx="51207">
                  <c:v>6</c:v>
                </c:pt>
                <c:pt idx="51208">
                  <c:v>6</c:v>
                </c:pt>
                <c:pt idx="51209">
                  <c:v>6</c:v>
                </c:pt>
                <c:pt idx="51210">
                  <c:v>6</c:v>
                </c:pt>
                <c:pt idx="51211">
                  <c:v>6</c:v>
                </c:pt>
                <c:pt idx="51212">
                  <c:v>6</c:v>
                </c:pt>
                <c:pt idx="51213">
                  <c:v>6</c:v>
                </c:pt>
                <c:pt idx="51214">
                  <c:v>6</c:v>
                </c:pt>
                <c:pt idx="51215">
                  <c:v>6</c:v>
                </c:pt>
                <c:pt idx="51216">
                  <c:v>6</c:v>
                </c:pt>
                <c:pt idx="51217">
                  <c:v>6</c:v>
                </c:pt>
                <c:pt idx="51218">
                  <c:v>6</c:v>
                </c:pt>
                <c:pt idx="51219">
                  <c:v>6</c:v>
                </c:pt>
                <c:pt idx="51220">
                  <c:v>6</c:v>
                </c:pt>
                <c:pt idx="51221">
                  <c:v>6</c:v>
                </c:pt>
                <c:pt idx="51222">
                  <c:v>6</c:v>
                </c:pt>
                <c:pt idx="51223">
                  <c:v>6</c:v>
                </c:pt>
                <c:pt idx="51224">
                  <c:v>6</c:v>
                </c:pt>
                <c:pt idx="51225">
                  <c:v>6</c:v>
                </c:pt>
                <c:pt idx="51226">
                  <c:v>6</c:v>
                </c:pt>
                <c:pt idx="51227">
                  <c:v>6</c:v>
                </c:pt>
                <c:pt idx="51228">
                  <c:v>6</c:v>
                </c:pt>
                <c:pt idx="51229">
                  <c:v>6</c:v>
                </c:pt>
                <c:pt idx="51230">
                  <c:v>6</c:v>
                </c:pt>
                <c:pt idx="51231">
                  <c:v>6</c:v>
                </c:pt>
                <c:pt idx="51232">
                  <c:v>6</c:v>
                </c:pt>
                <c:pt idx="51233">
                  <c:v>6</c:v>
                </c:pt>
                <c:pt idx="51234">
                  <c:v>6</c:v>
                </c:pt>
                <c:pt idx="51235">
                  <c:v>6</c:v>
                </c:pt>
                <c:pt idx="51236">
                  <c:v>6</c:v>
                </c:pt>
                <c:pt idx="51237">
                  <c:v>6</c:v>
                </c:pt>
                <c:pt idx="51238">
                  <c:v>6</c:v>
                </c:pt>
                <c:pt idx="51239">
                  <c:v>6</c:v>
                </c:pt>
                <c:pt idx="51240">
                  <c:v>6</c:v>
                </c:pt>
                <c:pt idx="51241">
                  <c:v>6</c:v>
                </c:pt>
                <c:pt idx="51242">
                  <c:v>6</c:v>
                </c:pt>
                <c:pt idx="51243">
                  <c:v>6</c:v>
                </c:pt>
                <c:pt idx="51244">
                  <c:v>6</c:v>
                </c:pt>
                <c:pt idx="51245">
                  <c:v>6</c:v>
                </c:pt>
                <c:pt idx="51246">
                  <c:v>6</c:v>
                </c:pt>
                <c:pt idx="51247">
                  <c:v>6</c:v>
                </c:pt>
                <c:pt idx="51248">
                  <c:v>6</c:v>
                </c:pt>
                <c:pt idx="51249">
                  <c:v>6</c:v>
                </c:pt>
                <c:pt idx="51250">
                  <c:v>6</c:v>
                </c:pt>
                <c:pt idx="51251">
                  <c:v>6</c:v>
                </c:pt>
                <c:pt idx="51252">
                  <c:v>6</c:v>
                </c:pt>
                <c:pt idx="51253">
                  <c:v>6</c:v>
                </c:pt>
                <c:pt idx="51254">
                  <c:v>6</c:v>
                </c:pt>
                <c:pt idx="51255">
                  <c:v>6</c:v>
                </c:pt>
                <c:pt idx="51256">
                  <c:v>6</c:v>
                </c:pt>
                <c:pt idx="51257">
                  <c:v>6</c:v>
                </c:pt>
                <c:pt idx="51258">
                  <c:v>6</c:v>
                </c:pt>
                <c:pt idx="51259">
                  <c:v>6</c:v>
                </c:pt>
                <c:pt idx="51260">
                  <c:v>6</c:v>
                </c:pt>
                <c:pt idx="51261">
                  <c:v>6</c:v>
                </c:pt>
                <c:pt idx="51262">
                  <c:v>6</c:v>
                </c:pt>
                <c:pt idx="51263">
                  <c:v>6</c:v>
                </c:pt>
                <c:pt idx="51264">
                  <c:v>6</c:v>
                </c:pt>
                <c:pt idx="51265">
                  <c:v>6</c:v>
                </c:pt>
                <c:pt idx="51266">
                  <c:v>6</c:v>
                </c:pt>
                <c:pt idx="51267">
                  <c:v>6</c:v>
                </c:pt>
                <c:pt idx="51268">
                  <c:v>6</c:v>
                </c:pt>
                <c:pt idx="51269">
                  <c:v>6</c:v>
                </c:pt>
                <c:pt idx="51270">
                  <c:v>6</c:v>
                </c:pt>
                <c:pt idx="51271">
                  <c:v>6</c:v>
                </c:pt>
                <c:pt idx="51272">
                  <c:v>6</c:v>
                </c:pt>
                <c:pt idx="51273">
                  <c:v>6</c:v>
                </c:pt>
                <c:pt idx="51274">
                  <c:v>6</c:v>
                </c:pt>
                <c:pt idx="51275">
                  <c:v>6</c:v>
                </c:pt>
                <c:pt idx="51276">
                  <c:v>6</c:v>
                </c:pt>
                <c:pt idx="51277">
                  <c:v>6</c:v>
                </c:pt>
                <c:pt idx="51278">
                  <c:v>6</c:v>
                </c:pt>
                <c:pt idx="51279">
                  <c:v>6</c:v>
                </c:pt>
                <c:pt idx="51280">
                  <c:v>6</c:v>
                </c:pt>
                <c:pt idx="51281">
                  <c:v>6</c:v>
                </c:pt>
                <c:pt idx="51282">
                  <c:v>6</c:v>
                </c:pt>
                <c:pt idx="51283">
                  <c:v>6</c:v>
                </c:pt>
                <c:pt idx="51284">
                  <c:v>6</c:v>
                </c:pt>
                <c:pt idx="51285">
                  <c:v>6</c:v>
                </c:pt>
                <c:pt idx="51286">
                  <c:v>6</c:v>
                </c:pt>
                <c:pt idx="51287">
                  <c:v>6</c:v>
                </c:pt>
                <c:pt idx="51288">
                  <c:v>6</c:v>
                </c:pt>
                <c:pt idx="51289">
                  <c:v>6</c:v>
                </c:pt>
                <c:pt idx="51290">
                  <c:v>6</c:v>
                </c:pt>
                <c:pt idx="51291">
                  <c:v>6</c:v>
                </c:pt>
                <c:pt idx="51292">
                  <c:v>6</c:v>
                </c:pt>
                <c:pt idx="51293">
                  <c:v>6</c:v>
                </c:pt>
                <c:pt idx="51294">
                  <c:v>6</c:v>
                </c:pt>
                <c:pt idx="51295">
                  <c:v>6</c:v>
                </c:pt>
                <c:pt idx="51296">
                  <c:v>6</c:v>
                </c:pt>
                <c:pt idx="51297">
                  <c:v>6</c:v>
                </c:pt>
                <c:pt idx="51298">
                  <c:v>6</c:v>
                </c:pt>
                <c:pt idx="51299">
                  <c:v>6</c:v>
                </c:pt>
                <c:pt idx="51300">
                  <c:v>6</c:v>
                </c:pt>
                <c:pt idx="51301">
                  <c:v>6</c:v>
                </c:pt>
                <c:pt idx="51302">
                  <c:v>6</c:v>
                </c:pt>
                <c:pt idx="51303">
                  <c:v>6</c:v>
                </c:pt>
                <c:pt idx="51304">
                  <c:v>6</c:v>
                </c:pt>
                <c:pt idx="51305">
                  <c:v>6</c:v>
                </c:pt>
                <c:pt idx="51306">
                  <c:v>6</c:v>
                </c:pt>
                <c:pt idx="51307">
                  <c:v>6</c:v>
                </c:pt>
                <c:pt idx="51308">
                  <c:v>6</c:v>
                </c:pt>
                <c:pt idx="51309">
                  <c:v>6</c:v>
                </c:pt>
                <c:pt idx="51310">
                  <c:v>6</c:v>
                </c:pt>
                <c:pt idx="51311">
                  <c:v>6</c:v>
                </c:pt>
                <c:pt idx="51312">
                  <c:v>6</c:v>
                </c:pt>
                <c:pt idx="51313">
                  <c:v>6</c:v>
                </c:pt>
                <c:pt idx="51314">
                  <c:v>6</c:v>
                </c:pt>
                <c:pt idx="51315">
                  <c:v>6</c:v>
                </c:pt>
                <c:pt idx="51316">
                  <c:v>6</c:v>
                </c:pt>
                <c:pt idx="51317">
                  <c:v>6</c:v>
                </c:pt>
                <c:pt idx="51318">
                  <c:v>6</c:v>
                </c:pt>
                <c:pt idx="51319">
                  <c:v>6</c:v>
                </c:pt>
                <c:pt idx="51320">
                  <c:v>6</c:v>
                </c:pt>
                <c:pt idx="51321">
                  <c:v>6</c:v>
                </c:pt>
                <c:pt idx="51322">
                  <c:v>6</c:v>
                </c:pt>
                <c:pt idx="51323">
                  <c:v>6</c:v>
                </c:pt>
                <c:pt idx="51324">
                  <c:v>6</c:v>
                </c:pt>
                <c:pt idx="51325">
                  <c:v>6</c:v>
                </c:pt>
                <c:pt idx="51326">
                  <c:v>6</c:v>
                </c:pt>
                <c:pt idx="51327">
                  <c:v>6</c:v>
                </c:pt>
                <c:pt idx="51328">
                  <c:v>6</c:v>
                </c:pt>
                <c:pt idx="51329">
                  <c:v>6</c:v>
                </c:pt>
                <c:pt idx="51330">
                  <c:v>6</c:v>
                </c:pt>
                <c:pt idx="51331">
                  <c:v>6</c:v>
                </c:pt>
                <c:pt idx="51332">
                  <c:v>6</c:v>
                </c:pt>
                <c:pt idx="51333">
                  <c:v>6</c:v>
                </c:pt>
                <c:pt idx="51334">
                  <c:v>6</c:v>
                </c:pt>
                <c:pt idx="51335">
                  <c:v>6</c:v>
                </c:pt>
                <c:pt idx="51336">
                  <c:v>6</c:v>
                </c:pt>
                <c:pt idx="51337">
                  <c:v>6</c:v>
                </c:pt>
                <c:pt idx="51338">
                  <c:v>6</c:v>
                </c:pt>
                <c:pt idx="51339">
                  <c:v>6</c:v>
                </c:pt>
                <c:pt idx="51340">
                  <c:v>6</c:v>
                </c:pt>
                <c:pt idx="51341">
                  <c:v>6</c:v>
                </c:pt>
                <c:pt idx="51342">
                  <c:v>6</c:v>
                </c:pt>
                <c:pt idx="51343">
                  <c:v>6</c:v>
                </c:pt>
                <c:pt idx="51344">
                  <c:v>6</c:v>
                </c:pt>
                <c:pt idx="51345">
                  <c:v>6</c:v>
                </c:pt>
                <c:pt idx="51346">
                  <c:v>6</c:v>
                </c:pt>
                <c:pt idx="51347">
                  <c:v>6</c:v>
                </c:pt>
                <c:pt idx="51348">
                  <c:v>6</c:v>
                </c:pt>
                <c:pt idx="51349">
                  <c:v>6</c:v>
                </c:pt>
                <c:pt idx="51350">
                  <c:v>6</c:v>
                </c:pt>
                <c:pt idx="51351">
                  <c:v>6</c:v>
                </c:pt>
                <c:pt idx="51352">
                  <c:v>6</c:v>
                </c:pt>
                <c:pt idx="51353">
                  <c:v>6</c:v>
                </c:pt>
                <c:pt idx="51354">
                  <c:v>6</c:v>
                </c:pt>
                <c:pt idx="51355">
                  <c:v>6</c:v>
                </c:pt>
                <c:pt idx="51356">
                  <c:v>6</c:v>
                </c:pt>
                <c:pt idx="51357">
                  <c:v>6</c:v>
                </c:pt>
                <c:pt idx="51358">
                  <c:v>6</c:v>
                </c:pt>
                <c:pt idx="51359">
                  <c:v>6</c:v>
                </c:pt>
                <c:pt idx="51360">
                  <c:v>6</c:v>
                </c:pt>
                <c:pt idx="51361">
                  <c:v>6</c:v>
                </c:pt>
                <c:pt idx="51362">
                  <c:v>6</c:v>
                </c:pt>
                <c:pt idx="51363">
                  <c:v>6</c:v>
                </c:pt>
                <c:pt idx="51364">
                  <c:v>6</c:v>
                </c:pt>
                <c:pt idx="51365">
                  <c:v>6</c:v>
                </c:pt>
                <c:pt idx="51366">
                  <c:v>6</c:v>
                </c:pt>
                <c:pt idx="51367">
                  <c:v>6</c:v>
                </c:pt>
                <c:pt idx="51368">
                  <c:v>6</c:v>
                </c:pt>
                <c:pt idx="51369">
                  <c:v>6</c:v>
                </c:pt>
                <c:pt idx="51370">
                  <c:v>6</c:v>
                </c:pt>
                <c:pt idx="51371">
                  <c:v>6</c:v>
                </c:pt>
                <c:pt idx="51372">
                  <c:v>6</c:v>
                </c:pt>
                <c:pt idx="51373">
                  <c:v>6</c:v>
                </c:pt>
                <c:pt idx="51374">
                  <c:v>6</c:v>
                </c:pt>
                <c:pt idx="51375">
                  <c:v>6</c:v>
                </c:pt>
                <c:pt idx="51376">
                  <c:v>6</c:v>
                </c:pt>
                <c:pt idx="51377">
                  <c:v>6</c:v>
                </c:pt>
                <c:pt idx="51378">
                  <c:v>6</c:v>
                </c:pt>
                <c:pt idx="51379">
                  <c:v>6</c:v>
                </c:pt>
                <c:pt idx="51380">
                  <c:v>6</c:v>
                </c:pt>
                <c:pt idx="51381">
                  <c:v>6</c:v>
                </c:pt>
                <c:pt idx="51382">
                  <c:v>6</c:v>
                </c:pt>
                <c:pt idx="51383">
                  <c:v>6</c:v>
                </c:pt>
                <c:pt idx="51384">
                  <c:v>6</c:v>
                </c:pt>
                <c:pt idx="51385">
                  <c:v>6</c:v>
                </c:pt>
                <c:pt idx="51386">
                  <c:v>6</c:v>
                </c:pt>
                <c:pt idx="51387">
                  <c:v>6</c:v>
                </c:pt>
                <c:pt idx="51388">
                  <c:v>6</c:v>
                </c:pt>
                <c:pt idx="51389">
                  <c:v>6</c:v>
                </c:pt>
                <c:pt idx="51390">
                  <c:v>6</c:v>
                </c:pt>
                <c:pt idx="51391">
                  <c:v>6</c:v>
                </c:pt>
                <c:pt idx="51392">
                  <c:v>6</c:v>
                </c:pt>
                <c:pt idx="51393">
                  <c:v>6</c:v>
                </c:pt>
                <c:pt idx="51394">
                  <c:v>6</c:v>
                </c:pt>
                <c:pt idx="51395">
                  <c:v>6</c:v>
                </c:pt>
                <c:pt idx="51396">
                  <c:v>6</c:v>
                </c:pt>
                <c:pt idx="51397">
                  <c:v>6</c:v>
                </c:pt>
                <c:pt idx="51398">
                  <c:v>6</c:v>
                </c:pt>
                <c:pt idx="51399">
                  <c:v>6</c:v>
                </c:pt>
                <c:pt idx="51400">
                  <c:v>6</c:v>
                </c:pt>
                <c:pt idx="51401">
                  <c:v>6</c:v>
                </c:pt>
                <c:pt idx="51402">
                  <c:v>6</c:v>
                </c:pt>
                <c:pt idx="51403">
                  <c:v>6</c:v>
                </c:pt>
                <c:pt idx="51404">
                  <c:v>6</c:v>
                </c:pt>
                <c:pt idx="51405">
                  <c:v>6</c:v>
                </c:pt>
                <c:pt idx="51406">
                  <c:v>6</c:v>
                </c:pt>
                <c:pt idx="51407">
                  <c:v>6</c:v>
                </c:pt>
                <c:pt idx="51408">
                  <c:v>6</c:v>
                </c:pt>
                <c:pt idx="51409">
                  <c:v>6</c:v>
                </c:pt>
                <c:pt idx="51410">
                  <c:v>6</c:v>
                </c:pt>
                <c:pt idx="51411">
                  <c:v>6</c:v>
                </c:pt>
                <c:pt idx="51412">
                  <c:v>6</c:v>
                </c:pt>
                <c:pt idx="51413">
                  <c:v>6</c:v>
                </c:pt>
                <c:pt idx="51414">
                  <c:v>6</c:v>
                </c:pt>
                <c:pt idx="51415">
                  <c:v>6</c:v>
                </c:pt>
                <c:pt idx="51416">
                  <c:v>6</c:v>
                </c:pt>
                <c:pt idx="51417">
                  <c:v>6</c:v>
                </c:pt>
                <c:pt idx="51418">
                  <c:v>6</c:v>
                </c:pt>
                <c:pt idx="51419">
                  <c:v>6</c:v>
                </c:pt>
                <c:pt idx="51420">
                  <c:v>6</c:v>
                </c:pt>
                <c:pt idx="51421">
                  <c:v>6</c:v>
                </c:pt>
                <c:pt idx="51422">
                  <c:v>6</c:v>
                </c:pt>
                <c:pt idx="51423">
                  <c:v>6</c:v>
                </c:pt>
                <c:pt idx="51424">
                  <c:v>6</c:v>
                </c:pt>
                <c:pt idx="51425">
                  <c:v>6</c:v>
                </c:pt>
                <c:pt idx="51426">
                  <c:v>6</c:v>
                </c:pt>
                <c:pt idx="51427">
                  <c:v>6</c:v>
                </c:pt>
                <c:pt idx="51428">
                  <c:v>6</c:v>
                </c:pt>
                <c:pt idx="51429">
                  <c:v>6</c:v>
                </c:pt>
                <c:pt idx="51430">
                  <c:v>6</c:v>
                </c:pt>
                <c:pt idx="51431">
                  <c:v>6</c:v>
                </c:pt>
                <c:pt idx="51432">
                  <c:v>6</c:v>
                </c:pt>
                <c:pt idx="51433">
                  <c:v>6</c:v>
                </c:pt>
                <c:pt idx="51434">
                  <c:v>6</c:v>
                </c:pt>
                <c:pt idx="51435">
                  <c:v>6</c:v>
                </c:pt>
                <c:pt idx="51436">
                  <c:v>6</c:v>
                </c:pt>
                <c:pt idx="51437">
                  <c:v>6</c:v>
                </c:pt>
                <c:pt idx="51438">
                  <c:v>6</c:v>
                </c:pt>
                <c:pt idx="51439">
                  <c:v>6</c:v>
                </c:pt>
                <c:pt idx="51440">
                  <c:v>6</c:v>
                </c:pt>
                <c:pt idx="51441">
                  <c:v>6</c:v>
                </c:pt>
                <c:pt idx="51442">
                  <c:v>6</c:v>
                </c:pt>
                <c:pt idx="51443">
                  <c:v>6</c:v>
                </c:pt>
                <c:pt idx="51444">
                  <c:v>6</c:v>
                </c:pt>
                <c:pt idx="51445">
                  <c:v>6</c:v>
                </c:pt>
                <c:pt idx="51446">
                  <c:v>6</c:v>
                </c:pt>
                <c:pt idx="51447">
                  <c:v>6</c:v>
                </c:pt>
                <c:pt idx="51448">
                  <c:v>6</c:v>
                </c:pt>
                <c:pt idx="51449">
                  <c:v>6</c:v>
                </c:pt>
                <c:pt idx="51450">
                  <c:v>6</c:v>
                </c:pt>
                <c:pt idx="51451">
                  <c:v>6</c:v>
                </c:pt>
                <c:pt idx="51452">
                  <c:v>6</c:v>
                </c:pt>
                <c:pt idx="51453">
                  <c:v>6</c:v>
                </c:pt>
                <c:pt idx="51454">
                  <c:v>6</c:v>
                </c:pt>
                <c:pt idx="51455">
                  <c:v>6</c:v>
                </c:pt>
                <c:pt idx="51456">
                  <c:v>6</c:v>
                </c:pt>
                <c:pt idx="51457">
                  <c:v>6</c:v>
                </c:pt>
                <c:pt idx="51458">
                  <c:v>6</c:v>
                </c:pt>
                <c:pt idx="51459">
                  <c:v>6</c:v>
                </c:pt>
                <c:pt idx="51460">
                  <c:v>6</c:v>
                </c:pt>
                <c:pt idx="51461">
                  <c:v>6</c:v>
                </c:pt>
                <c:pt idx="51462">
                  <c:v>6</c:v>
                </c:pt>
                <c:pt idx="51463">
                  <c:v>6</c:v>
                </c:pt>
                <c:pt idx="51464">
                  <c:v>6</c:v>
                </c:pt>
                <c:pt idx="51465">
                  <c:v>6</c:v>
                </c:pt>
                <c:pt idx="51466">
                  <c:v>6</c:v>
                </c:pt>
                <c:pt idx="51467">
                  <c:v>6</c:v>
                </c:pt>
                <c:pt idx="51468">
                  <c:v>6</c:v>
                </c:pt>
                <c:pt idx="51469">
                  <c:v>6</c:v>
                </c:pt>
                <c:pt idx="51470">
                  <c:v>6</c:v>
                </c:pt>
                <c:pt idx="51471">
                  <c:v>6</c:v>
                </c:pt>
                <c:pt idx="51472">
                  <c:v>6</c:v>
                </c:pt>
                <c:pt idx="51473">
                  <c:v>6</c:v>
                </c:pt>
                <c:pt idx="51474">
                  <c:v>6</c:v>
                </c:pt>
                <c:pt idx="51475">
                  <c:v>6</c:v>
                </c:pt>
                <c:pt idx="51476">
                  <c:v>6</c:v>
                </c:pt>
                <c:pt idx="51477">
                  <c:v>6</c:v>
                </c:pt>
                <c:pt idx="51478">
                  <c:v>6</c:v>
                </c:pt>
                <c:pt idx="51479">
                  <c:v>6</c:v>
                </c:pt>
                <c:pt idx="51480">
                  <c:v>6</c:v>
                </c:pt>
                <c:pt idx="51481">
                  <c:v>6</c:v>
                </c:pt>
                <c:pt idx="51482">
                  <c:v>6</c:v>
                </c:pt>
                <c:pt idx="51483">
                  <c:v>6</c:v>
                </c:pt>
                <c:pt idx="51484">
                  <c:v>6</c:v>
                </c:pt>
                <c:pt idx="51485">
                  <c:v>6</c:v>
                </c:pt>
                <c:pt idx="51486">
                  <c:v>6</c:v>
                </c:pt>
                <c:pt idx="51487">
                  <c:v>6</c:v>
                </c:pt>
                <c:pt idx="51488">
                  <c:v>6</c:v>
                </c:pt>
                <c:pt idx="51489">
                  <c:v>6</c:v>
                </c:pt>
                <c:pt idx="51490">
                  <c:v>6</c:v>
                </c:pt>
                <c:pt idx="51491">
                  <c:v>6</c:v>
                </c:pt>
                <c:pt idx="51492">
                  <c:v>6</c:v>
                </c:pt>
                <c:pt idx="51493">
                  <c:v>6</c:v>
                </c:pt>
                <c:pt idx="51494">
                  <c:v>6</c:v>
                </c:pt>
                <c:pt idx="51495">
                  <c:v>6</c:v>
                </c:pt>
                <c:pt idx="51496">
                  <c:v>6</c:v>
                </c:pt>
                <c:pt idx="51497">
                  <c:v>6</c:v>
                </c:pt>
                <c:pt idx="51498">
                  <c:v>6</c:v>
                </c:pt>
                <c:pt idx="51499">
                  <c:v>6</c:v>
                </c:pt>
                <c:pt idx="51500">
                  <c:v>6</c:v>
                </c:pt>
                <c:pt idx="51501">
                  <c:v>6</c:v>
                </c:pt>
                <c:pt idx="51502">
                  <c:v>6</c:v>
                </c:pt>
                <c:pt idx="51503">
                  <c:v>6</c:v>
                </c:pt>
                <c:pt idx="51504">
                  <c:v>6</c:v>
                </c:pt>
                <c:pt idx="51505">
                  <c:v>6</c:v>
                </c:pt>
                <c:pt idx="51506">
                  <c:v>6</c:v>
                </c:pt>
                <c:pt idx="51507">
                  <c:v>6</c:v>
                </c:pt>
                <c:pt idx="51508">
                  <c:v>6</c:v>
                </c:pt>
                <c:pt idx="51509">
                  <c:v>6</c:v>
                </c:pt>
                <c:pt idx="51510">
                  <c:v>6</c:v>
                </c:pt>
                <c:pt idx="51511">
                  <c:v>6</c:v>
                </c:pt>
                <c:pt idx="51512">
                  <c:v>6</c:v>
                </c:pt>
                <c:pt idx="51513">
                  <c:v>6</c:v>
                </c:pt>
                <c:pt idx="51514">
                  <c:v>6</c:v>
                </c:pt>
                <c:pt idx="51515">
                  <c:v>6</c:v>
                </c:pt>
                <c:pt idx="51516">
                  <c:v>6</c:v>
                </c:pt>
                <c:pt idx="51517">
                  <c:v>6</c:v>
                </c:pt>
                <c:pt idx="51518">
                  <c:v>6</c:v>
                </c:pt>
                <c:pt idx="51519">
                  <c:v>6</c:v>
                </c:pt>
                <c:pt idx="51520">
                  <c:v>6</c:v>
                </c:pt>
                <c:pt idx="51521">
                  <c:v>6</c:v>
                </c:pt>
                <c:pt idx="51522">
                  <c:v>6</c:v>
                </c:pt>
                <c:pt idx="51523">
                  <c:v>6</c:v>
                </c:pt>
                <c:pt idx="51524">
                  <c:v>6</c:v>
                </c:pt>
                <c:pt idx="51525">
                  <c:v>6</c:v>
                </c:pt>
                <c:pt idx="51526">
                  <c:v>6</c:v>
                </c:pt>
                <c:pt idx="51527">
                  <c:v>6</c:v>
                </c:pt>
                <c:pt idx="51528">
                  <c:v>6</c:v>
                </c:pt>
                <c:pt idx="51529">
                  <c:v>6</c:v>
                </c:pt>
                <c:pt idx="51530">
                  <c:v>6</c:v>
                </c:pt>
                <c:pt idx="51531">
                  <c:v>6</c:v>
                </c:pt>
                <c:pt idx="51532">
                  <c:v>6</c:v>
                </c:pt>
                <c:pt idx="51533">
                  <c:v>6</c:v>
                </c:pt>
                <c:pt idx="51534">
                  <c:v>6</c:v>
                </c:pt>
                <c:pt idx="51535">
                  <c:v>6</c:v>
                </c:pt>
                <c:pt idx="51536">
                  <c:v>6</c:v>
                </c:pt>
                <c:pt idx="51537">
                  <c:v>6</c:v>
                </c:pt>
                <c:pt idx="51538">
                  <c:v>6</c:v>
                </c:pt>
                <c:pt idx="51539">
                  <c:v>6</c:v>
                </c:pt>
                <c:pt idx="51540">
                  <c:v>6</c:v>
                </c:pt>
                <c:pt idx="51541">
                  <c:v>6</c:v>
                </c:pt>
                <c:pt idx="51542">
                  <c:v>6</c:v>
                </c:pt>
                <c:pt idx="51543">
                  <c:v>6</c:v>
                </c:pt>
                <c:pt idx="51544">
                  <c:v>6</c:v>
                </c:pt>
                <c:pt idx="51545">
                  <c:v>6</c:v>
                </c:pt>
                <c:pt idx="51546">
                  <c:v>6</c:v>
                </c:pt>
                <c:pt idx="51547">
                  <c:v>6</c:v>
                </c:pt>
                <c:pt idx="51548">
                  <c:v>6</c:v>
                </c:pt>
                <c:pt idx="51549">
                  <c:v>6</c:v>
                </c:pt>
                <c:pt idx="51550">
                  <c:v>6</c:v>
                </c:pt>
                <c:pt idx="51551">
                  <c:v>6</c:v>
                </c:pt>
                <c:pt idx="51552">
                  <c:v>6</c:v>
                </c:pt>
                <c:pt idx="51553">
                  <c:v>6</c:v>
                </c:pt>
                <c:pt idx="51554">
                  <c:v>6</c:v>
                </c:pt>
                <c:pt idx="51555">
                  <c:v>6</c:v>
                </c:pt>
                <c:pt idx="51556">
                  <c:v>6</c:v>
                </c:pt>
                <c:pt idx="51557">
                  <c:v>6</c:v>
                </c:pt>
                <c:pt idx="51558">
                  <c:v>6</c:v>
                </c:pt>
                <c:pt idx="51559">
                  <c:v>6</c:v>
                </c:pt>
                <c:pt idx="51560">
                  <c:v>6</c:v>
                </c:pt>
                <c:pt idx="51561">
                  <c:v>6</c:v>
                </c:pt>
                <c:pt idx="51562">
                  <c:v>6</c:v>
                </c:pt>
                <c:pt idx="51563">
                  <c:v>6</c:v>
                </c:pt>
                <c:pt idx="51564">
                  <c:v>6</c:v>
                </c:pt>
                <c:pt idx="51565">
                  <c:v>6</c:v>
                </c:pt>
                <c:pt idx="51566">
                  <c:v>6</c:v>
                </c:pt>
                <c:pt idx="51567">
                  <c:v>6</c:v>
                </c:pt>
                <c:pt idx="51568">
                  <c:v>6</c:v>
                </c:pt>
                <c:pt idx="51569">
                  <c:v>6</c:v>
                </c:pt>
                <c:pt idx="51570">
                  <c:v>6</c:v>
                </c:pt>
                <c:pt idx="51571">
                  <c:v>6</c:v>
                </c:pt>
                <c:pt idx="51572">
                  <c:v>6</c:v>
                </c:pt>
                <c:pt idx="51573">
                  <c:v>6</c:v>
                </c:pt>
                <c:pt idx="51574">
                  <c:v>6</c:v>
                </c:pt>
                <c:pt idx="51575">
                  <c:v>6</c:v>
                </c:pt>
                <c:pt idx="51576">
                  <c:v>6</c:v>
                </c:pt>
                <c:pt idx="51577">
                  <c:v>6</c:v>
                </c:pt>
                <c:pt idx="51578">
                  <c:v>6</c:v>
                </c:pt>
                <c:pt idx="51579">
                  <c:v>6</c:v>
                </c:pt>
                <c:pt idx="51580">
                  <c:v>6</c:v>
                </c:pt>
                <c:pt idx="51581">
                  <c:v>6</c:v>
                </c:pt>
                <c:pt idx="51582">
                  <c:v>6</c:v>
                </c:pt>
                <c:pt idx="51583">
                  <c:v>6</c:v>
                </c:pt>
                <c:pt idx="51584">
                  <c:v>6</c:v>
                </c:pt>
                <c:pt idx="51585">
                  <c:v>6</c:v>
                </c:pt>
                <c:pt idx="51586">
                  <c:v>6</c:v>
                </c:pt>
                <c:pt idx="51587">
                  <c:v>6</c:v>
                </c:pt>
                <c:pt idx="51588">
                  <c:v>6</c:v>
                </c:pt>
                <c:pt idx="51589">
                  <c:v>6</c:v>
                </c:pt>
                <c:pt idx="51590">
                  <c:v>6</c:v>
                </c:pt>
                <c:pt idx="51591">
                  <c:v>6</c:v>
                </c:pt>
                <c:pt idx="51592">
                  <c:v>6</c:v>
                </c:pt>
                <c:pt idx="51593">
                  <c:v>6</c:v>
                </c:pt>
                <c:pt idx="51594">
                  <c:v>6</c:v>
                </c:pt>
                <c:pt idx="51595">
                  <c:v>6</c:v>
                </c:pt>
                <c:pt idx="51596">
                  <c:v>6</c:v>
                </c:pt>
                <c:pt idx="51597">
                  <c:v>6</c:v>
                </c:pt>
                <c:pt idx="51598">
                  <c:v>6</c:v>
                </c:pt>
                <c:pt idx="51599">
                  <c:v>6</c:v>
                </c:pt>
                <c:pt idx="51600">
                  <c:v>6</c:v>
                </c:pt>
                <c:pt idx="51601">
                  <c:v>6</c:v>
                </c:pt>
                <c:pt idx="51602">
                  <c:v>6</c:v>
                </c:pt>
                <c:pt idx="51603">
                  <c:v>6</c:v>
                </c:pt>
                <c:pt idx="51604">
                  <c:v>6</c:v>
                </c:pt>
                <c:pt idx="51605">
                  <c:v>6</c:v>
                </c:pt>
                <c:pt idx="51606">
                  <c:v>6</c:v>
                </c:pt>
                <c:pt idx="51607">
                  <c:v>6</c:v>
                </c:pt>
                <c:pt idx="51608">
                  <c:v>6</c:v>
                </c:pt>
                <c:pt idx="51609">
                  <c:v>6</c:v>
                </c:pt>
                <c:pt idx="51610">
                  <c:v>6</c:v>
                </c:pt>
                <c:pt idx="51611">
                  <c:v>6</c:v>
                </c:pt>
                <c:pt idx="51612">
                  <c:v>6</c:v>
                </c:pt>
                <c:pt idx="51613">
                  <c:v>6</c:v>
                </c:pt>
                <c:pt idx="51614">
                  <c:v>6</c:v>
                </c:pt>
                <c:pt idx="51615">
                  <c:v>6</c:v>
                </c:pt>
                <c:pt idx="51616">
                  <c:v>6</c:v>
                </c:pt>
                <c:pt idx="51617">
                  <c:v>6</c:v>
                </c:pt>
                <c:pt idx="51618">
                  <c:v>6</c:v>
                </c:pt>
                <c:pt idx="51619">
                  <c:v>6</c:v>
                </c:pt>
                <c:pt idx="51620">
                  <c:v>6</c:v>
                </c:pt>
                <c:pt idx="51621">
                  <c:v>6</c:v>
                </c:pt>
                <c:pt idx="51622">
                  <c:v>6</c:v>
                </c:pt>
                <c:pt idx="51623">
                  <c:v>6</c:v>
                </c:pt>
                <c:pt idx="51624">
                  <c:v>6</c:v>
                </c:pt>
                <c:pt idx="51625">
                  <c:v>6</c:v>
                </c:pt>
                <c:pt idx="51626">
                  <c:v>6</c:v>
                </c:pt>
                <c:pt idx="51627">
                  <c:v>6</c:v>
                </c:pt>
                <c:pt idx="51628">
                  <c:v>6</c:v>
                </c:pt>
                <c:pt idx="51629">
                  <c:v>6</c:v>
                </c:pt>
                <c:pt idx="51630">
                  <c:v>6</c:v>
                </c:pt>
                <c:pt idx="51631">
                  <c:v>6</c:v>
                </c:pt>
                <c:pt idx="51632">
                  <c:v>6</c:v>
                </c:pt>
                <c:pt idx="51633">
                  <c:v>6</c:v>
                </c:pt>
                <c:pt idx="51634">
                  <c:v>6</c:v>
                </c:pt>
                <c:pt idx="51635">
                  <c:v>6</c:v>
                </c:pt>
                <c:pt idx="51636">
                  <c:v>6</c:v>
                </c:pt>
                <c:pt idx="51637">
                  <c:v>6</c:v>
                </c:pt>
                <c:pt idx="51638">
                  <c:v>6</c:v>
                </c:pt>
                <c:pt idx="51639">
                  <c:v>6</c:v>
                </c:pt>
                <c:pt idx="51640">
                  <c:v>6</c:v>
                </c:pt>
                <c:pt idx="51641">
                  <c:v>6</c:v>
                </c:pt>
                <c:pt idx="51642">
                  <c:v>6</c:v>
                </c:pt>
                <c:pt idx="51643">
                  <c:v>6</c:v>
                </c:pt>
                <c:pt idx="51644">
                  <c:v>6</c:v>
                </c:pt>
                <c:pt idx="51645">
                  <c:v>6</c:v>
                </c:pt>
                <c:pt idx="51646">
                  <c:v>6</c:v>
                </c:pt>
                <c:pt idx="51647">
                  <c:v>6</c:v>
                </c:pt>
                <c:pt idx="51648">
                  <c:v>6</c:v>
                </c:pt>
                <c:pt idx="51649">
                  <c:v>6</c:v>
                </c:pt>
                <c:pt idx="51650">
                  <c:v>6</c:v>
                </c:pt>
                <c:pt idx="51651">
                  <c:v>6</c:v>
                </c:pt>
                <c:pt idx="51652">
                  <c:v>6</c:v>
                </c:pt>
                <c:pt idx="51653">
                  <c:v>6</c:v>
                </c:pt>
                <c:pt idx="51654">
                  <c:v>6</c:v>
                </c:pt>
                <c:pt idx="51655">
                  <c:v>6</c:v>
                </c:pt>
                <c:pt idx="51656">
                  <c:v>6</c:v>
                </c:pt>
                <c:pt idx="51657">
                  <c:v>6</c:v>
                </c:pt>
                <c:pt idx="51658">
                  <c:v>6</c:v>
                </c:pt>
                <c:pt idx="51659">
                  <c:v>6</c:v>
                </c:pt>
                <c:pt idx="51660">
                  <c:v>6</c:v>
                </c:pt>
                <c:pt idx="51661">
                  <c:v>6</c:v>
                </c:pt>
                <c:pt idx="51662">
                  <c:v>6</c:v>
                </c:pt>
                <c:pt idx="51663">
                  <c:v>6</c:v>
                </c:pt>
                <c:pt idx="51664">
                  <c:v>6</c:v>
                </c:pt>
                <c:pt idx="51665">
                  <c:v>6</c:v>
                </c:pt>
                <c:pt idx="51666">
                  <c:v>6</c:v>
                </c:pt>
                <c:pt idx="51667">
                  <c:v>6</c:v>
                </c:pt>
                <c:pt idx="51668">
                  <c:v>6</c:v>
                </c:pt>
                <c:pt idx="51669">
                  <c:v>6</c:v>
                </c:pt>
                <c:pt idx="51670">
                  <c:v>6</c:v>
                </c:pt>
                <c:pt idx="51671">
                  <c:v>6</c:v>
                </c:pt>
                <c:pt idx="51672">
                  <c:v>6</c:v>
                </c:pt>
                <c:pt idx="51673">
                  <c:v>6</c:v>
                </c:pt>
                <c:pt idx="51674">
                  <c:v>6</c:v>
                </c:pt>
                <c:pt idx="51675">
                  <c:v>6</c:v>
                </c:pt>
                <c:pt idx="51676">
                  <c:v>6</c:v>
                </c:pt>
                <c:pt idx="51677">
                  <c:v>6</c:v>
                </c:pt>
                <c:pt idx="51678">
                  <c:v>6</c:v>
                </c:pt>
                <c:pt idx="51679">
                  <c:v>6</c:v>
                </c:pt>
                <c:pt idx="51680">
                  <c:v>6</c:v>
                </c:pt>
                <c:pt idx="51681">
                  <c:v>6</c:v>
                </c:pt>
                <c:pt idx="51682">
                  <c:v>6</c:v>
                </c:pt>
                <c:pt idx="51683">
                  <c:v>6</c:v>
                </c:pt>
                <c:pt idx="51684">
                  <c:v>6</c:v>
                </c:pt>
                <c:pt idx="51685">
                  <c:v>6</c:v>
                </c:pt>
                <c:pt idx="51686">
                  <c:v>6</c:v>
                </c:pt>
                <c:pt idx="51687">
                  <c:v>6</c:v>
                </c:pt>
                <c:pt idx="51688">
                  <c:v>6</c:v>
                </c:pt>
                <c:pt idx="51689">
                  <c:v>6</c:v>
                </c:pt>
                <c:pt idx="51690">
                  <c:v>6</c:v>
                </c:pt>
                <c:pt idx="51691">
                  <c:v>6</c:v>
                </c:pt>
                <c:pt idx="51692">
                  <c:v>6</c:v>
                </c:pt>
                <c:pt idx="51693">
                  <c:v>6</c:v>
                </c:pt>
                <c:pt idx="51694">
                  <c:v>6</c:v>
                </c:pt>
                <c:pt idx="51695">
                  <c:v>6</c:v>
                </c:pt>
                <c:pt idx="51696">
                  <c:v>6</c:v>
                </c:pt>
                <c:pt idx="51697">
                  <c:v>6</c:v>
                </c:pt>
                <c:pt idx="51698">
                  <c:v>6</c:v>
                </c:pt>
                <c:pt idx="51699">
                  <c:v>6</c:v>
                </c:pt>
                <c:pt idx="51700">
                  <c:v>6</c:v>
                </c:pt>
                <c:pt idx="51701">
                  <c:v>6</c:v>
                </c:pt>
                <c:pt idx="51702">
                  <c:v>6</c:v>
                </c:pt>
                <c:pt idx="51703">
                  <c:v>6</c:v>
                </c:pt>
                <c:pt idx="51704">
                  <c:v>6</c:v>
                </c:pt>
                <c:pt idx="51705">
                  <c:v>6</c:v>
                </c:pt>
                <c:pt idx="51706">
                  <c:v>6</c:v>
                </c:pt>
                <c:pt idx="51707">
                  <c:v>6</c:v>
                </c:pt>
                <c:pt idx="51708">
                  <c:v>6</c:v>
                </c:pt>
                <c:pt idx="51709">
                  <c:v>6</c:v>
                </c:pt>
                <c:pt idx="51710">
                  <c:v>6</c:v>
                </c:pt>
                <c:pt idx="51711">
                  <c:v>6</c:v>
                </c:pt>
                <c:pt idx="51712">
                  <c:v>6</c:v>
                </c:pt>
                <c:pt idx="51713">
                  <c:v>6</c:v>
                </c:pt>
                <c:pt idx="51714">
                  <c:v>6</c:v>
                </c:pt>
                <c:pt idx="51715">
                  <c:v>6</c:v>
                </c:pt>
                <c:pt idx="51716">
                  <c:v>6</c:v>
                </c:pt>
                <c:pt idx="51717">
                  <c:v>6</c:v>
                </c:pt>
                <c:pt idx="51718">
                  <c:v>6</c:v>
                </c:pt>
                <c:pt idx="51719">
                  <c:v>6</c:v>
                </c:pt>
                <c:pt idx="51720">
                  <c:v>6</c:v>
                </c:pt>
                <c:pt idx="51721">
                  <c:v>6</c:v>
                </c:pt>
                <c:pt idx="51722">
                  <c:v>6</c:v>
                </c:pt>
                <c:pt idx="51723">
                  <c:v>6</c:v>
                </c:pt>
                <c:pt idx="51724">
                  <c:v>6</c:v>
                </c:pt>
                <c:pt idx="51725">
                  <c:v>6</c:v>
                </c:pt>
                <c:pt idx="51726">
                  <c:v>6</c:v>
                </c:pt>
                <c:pt idx="51727">
                  <c:v>6</c:v>
                </c:pt>
                <c:pt idx="51728">
                  <c:v>6</c:v>
                </c:pt>
                <c:pt idx="51729">
                  <c:v>6</c:v>
                </c:pt>
                <c:pt idx="51730">
                  <c:v>6</c:v>
                </c:pt>
                <c:pt idx="51731">
                  <c:v>6</c:v>
                </c:pt>
                <c:pt idx="51732">
                  <c:v>6</c:v>
                </c:pt>
                <c:pt idx="51733">
                  <c:v>6</c:v>
                </c:pt>
                <c:pt idx="51734">
                  <c:v>6</c:v>
                </c:pt>
                <c:pt idx="51735">
                  <c:v>6</c:v>
                </c:pt>
                <c:pt idx="51736">
                  <c:v>6</c:v>
                </c:pt>
                <c:pt idx="51737">
                  <c:v>6</c:v>
                </c:pt>
                <c:pt idx="51738">
                  <c:v>6</c:v>
                </c:pt>
                <c:pt idx="51739">
                  <c:v>6</c:v>
                </c:pt>
                <c:pt idx="51740">
                  <c:v>6</c:v>
                </c:pt>
                <c:pt idx="51741">
                  <c:v>6</c:v>
                </c:pt>
                <c:pt idx="51742">
                  <c:v>6</c:v>
                </c:pt>
                <c:pt idx="51743">
                  <c:v>6</c:v>
                </c:pt>
                <c:pt idx="51744">
                  <c:v>6</c:v>
                </c:pt>
                <c:pt idx="51745">
                  <c:v>6</c:v>
                </c:pt>
                <c:pt idx="51746">
                  <c:v>6</c:v>
                </c:pt>
                <c:pt idx="51747">
                  <c:v>6</c:v>
                </c:pt>
                <c:pt idx="51748">
                  <c:v>6</c:v>
                </c:pt>
                <c:pt idx="51749">
                  <c:v>6</c:v>
                </c:pt>
                <c:pt idx="51750">
                  <c:v>6</c:v>
                </c:pt>
                <c:pt idx="51751">
                  <c:v>6</c:v>
                </c:pt>
                <c:pt idx="51752">
                  <c:v>6</c:v>
                </c:pt>
                <c:pt idx="51753">
                  <c:v>6</c:v>
                </c:pt>
                <c:pt idx="51754">
                  <c:v>6</c:v>
                </c:pt>
                <c:pt idx="51755">
                  <c:v>6</c:v>
                </c:pt>
                <c:pt idx="51756">
                  <c:v>6</c:v>
                </c:pt>
                <c:pt idx="51757">
                  <c:v>6</c:v>
                </c:pt>
                <c:pt idx="51758">
                  <c:v>6</c:v>
                </c:pt>
                <c:pt idx="51759">
                  <c:v>6</c:v>
                </c:pt>
                <c:pt idx="51760">
                  <c:v>6</c:v>
                </c:pt>
                <c:pt idx="51761">
                  <c:v>6</c:v>
                </c:pt>
                <c:pt idx="51762">
                  <c:v>6</c:v>
                </c:pt>
                <c:pt idx="51763">
                  <c:v>6</c:v>
                </c:pt>
                <c:pt idx="51764">
                  <c:v>6</c:v>
                </c:pt>
                <c:pt idx="51765">
                  <c:v>6</c:v>
                </c:pt>
                <c:pt idx="51766">
                  <c:v>6</c:v>
                </c:pt>
                <c:pt idx="51767">
                  <c:v>6</c:v>
                </c:pt>
                <c:pt idx="51768">
                  <c:v>6</c:v>
                </c:pt>
                <c:pt idx="51769">
                  <c:v>6</c:v>
                </c:pt>
                <c:pt idx="51770">
                  <c:v>6</c:v>
                </c:pt>
                <c:pt idx="51771">
                  <c:v>6</c:v>
                </c:pt>
                <c:pt idx="51772">
                  <c:v>6</c:v>
                </c:pt>
                <c:pt idx="51773">
                  <c:v>6</c:v>
                </c:pt>
                <c:pt idx="51774">
                  <c:v>6</c:v>
                </c:pt>
                <c:pt idx="51775">
                  <c:v>6</c:v>
                </c:pt>
                <c:pt idx="51776">
                  <c:v>6</c:v>
                </c:pt>
                <c:pt idx="51777">
                  <c:v>6</c:v>
                </c:pt>
                <c:pt idx="51778">
                  <c:v>6</c:v>
                </c:pt>
                <c:pt idx="51779">
                  <c:v>6</c:v>
                </c:pt>
                <c:pt idx="51780">
                  <c:v>6</c:v>
                </c:pt>
                <c:pt idx="51781">
                  <c:v>6</c:v>
                </c:pt>
                <c:pt idx="51782">
                  <c:v>6</c:v>
                </c:pt>
                <c:pt idx="51783">
                  <c:v>6</c:v>
                </c:pt>
                <c:pt idx="51784">
                  <c:v>6</c:v>
                </c:pt>
                <c:pt idx="51785">
                  <c:v>6</c:v>
                </c:pt>
                <c:pt idx="51786">
                  <c:v>6</c:v>
                </c:pt>
                <c:pt idx="51787">
                  <c:v>6</c:v>
                </c:pt>
                <c:pt idx="51788">
                  <c:v>6</c:v>
                </c:pt>
                <c:pt idx="51789">
                  <c:v>6</c:v>
                </c:pt>
                <c:pt idx="51790">
                  <c:v>6</c:v>
                </c:pt>
                <c:pt idx="51791">
                  <c:v>6</c:v>
                </c:pt>
                <c:pt idx="51792">
                  <c:v>6</c:v>
                </c:pt>
                <c:pt idx="51793">
                  <c:v>6</c:v>
                </c:pt>
                <c:pt idx="51794">
                  <c:v>6</c:v>
                </c:pt>
                <c:pt idx="51795">
                  <c:v>6</c:v>
                </c:pt>
                <c:pt idx="51796">
                  <c:v>6</c:v>
                </c:pt>
                <c:pt idx="51797">
                  <c:v>6</c:v>
                </c:pt>
                <c:pt idx="51798">
                  <c:v>6</c:v>
                </c:pt>
                <c:pt idx="51799">
                  <c:v>6</c:v>
                </c:pt>
                <c:pt idx="51800">
                  <c:v>6</c:v>
                </c:pt>
                <c:pt idx="51801">
                  <c:v>6</c:v>
                </c:pt>
                <c:pt idx="51802">
                  <c:v>6</c:v>
                </c:pt>
                <c:pt idx="51803">
                  <c:v>6</c:v>
                </c:pt>
                <c:pt idx="51804">
                  <c:v>6</c:v>
                </c:pt>
                <c:pt idx="51805">
                  <c:v>6</c:v>
                </c:pt>
                <c:pt idx="51806">
                  <c:v>6</c:v>
                </c:pt>
                <c:pt idx="51807">
                  <c:v>6</c:v>
                </c:pt>
                <c:pt idx="51808">
                  <c:v>6</c:v>
                </c:pt>
                <c:pt idx="51809">
                  <c:v>6</c:v>
                </c:pt>
                <c:pt idx="51810">
                  <c:v>6</c:v>
                </c:pt>
                <c:pt idx="51811">
                  <c:v>6</c:v>
                </c:pt>
                <c:pt idx="51812">
                  <c:v>6</c:v>
                </c:pt>
                <c:pt idx="51813">
                  <c:v>6</c:v>
                </c:pt>
                <c:pt idx="51814">
                  <c:v>6</c:v>
                </c:pt>
                <c:pt idx="51815">
                  <c:v>6</c:v>
                </c:pt>
                <c:pt idx="51816">
                  <c:v>6</c:v>
                </c:pt>
                <c:pt idx="51817">
                  <c:v>6</c:v>
                </c:pt>
                <c:pt idx="51818">
                  <c:v>6</c:v>
                </c:pt>
                <c:pt idx="51819">
                  <c:v>6</c:v>
                </c:pt>
                <c:pt idx="51820">
                  <c:v>6</c:v>
                </c:pt>
                <c:pt idx="51821">
                  <c:v>6</c:v>
                </c:pt>
                <c:pt idx="51822">
                  <c:v>6</c:v>
                </c:pt>
                <c:pt idx="51823">
                  <c:v>6</c:v>
                </c:pt>
                <c:pt idx="51824">
                  <c:v>6</c:v>
                </c:pt>
                <c:pt idx="51825">
                  <c:v>6</c:v>
                </c:pt>
                <c:pt idx="51826">
                  <c:v>6</c:v>
                </c:pt>
                <c:pt idx="51827">
                  <c:v>6</c:v>
                </c:pt>
                <c:pt idx="51828">
                  <c:v>6</c:v>
                </c:pt>
                <c:pt idx="51829">
                  <c:v>6</c:v>
                </c:pt>
                <c:pt idx="51830">
                  <c:v>6</c:v>
                </c:pt>
                <c:pt idx="51831">
                  <c:v>6</c:v>
                </c:pt>
                <c:pt idx="51832">
                  <c:v>6</c:v>
                </c:pt>
                <c:pt idx="51833">
                  <c:v>6</c:v>
                </c:pt>
                <c:pt idx="51834">
                  <c:v>6</c:v>
                </c:pt>
                <c:pt idx="51835">
                  <c:v>6</c:v>
                </c:pt>
                <c:pt idx="51836">
                  <c:v>6</c:v>
                </c:pt>
                <c:pt idx="51837">
                  <c:v>6</c:v>
                </c:pt>
                <c:pt idx="51838">
                  <c:v>6</c:v>
                </c:pt>
                <c:pt idx="51839">
                  <c:v>6</c:v>
                </c:pt>
                <c:pt idx="51840">
                  <c:v>6</c:v>
                </c:pt>
                <c:pt idx="51841">
                  <c:v>6</c:v>
                </c:pt>
                <c:pt idx="51842">
                  <c:v>6</c:v>
                </c:pt>
                <c:pt idx="51843">
                  <c:v>6</c:v>
                </c:pt>
                <c:pt idx="51844">
                  <c:v>6</c:v>
                </c:pt>
                <c:pt idx="51845">
                  <c:v>6</c:v>
                </c:pt>
                <c:pt idx="51846">
                  <c:v>6</c:v>
                </c:pt>
                <c:pt idx="51847">
                  <c:v>6</c:v>
                </c:pt>
                <c:pt idx="51848">
                  <c:v>6</c:v>
                </c:pt>
                <c:pt idx="51849">
                  <c:v>6</c:v>
                </c:pt>
                <c:pt idx="51850">
                  <c:v>6</c:v>
                </c:pt>
                <c:pt idx="51851">
                  <c:v>6</c:v>
                </c:pt>
                <c:pt idx="51852">
                  <c:v>6</c:v>
                </c:pt>
                <c:pt idx="51853">
                  <c:v>6</c:v>
                </c:pt>
                <c:pt idx="51854">
                  <c:v>6</c:v>
                </c:pt>
                <c:pt idx="51855">
                  <c:v>6</c:v>
                </c:pt>
                <c:pt idx="51856">
                  <c:v>6</c:v>
                </c:pt>
                <c:pt idx="51857">
                  <c:v>6</c:v>
                </c:pt>
                <c:pt idx="51858">
                  <c:v>6</c:v>
                </c:pt>
                <c:pt idx="51859">
                  <c:v>6</c:v>
                </c:pt>
                <c:pt idx="51860">
                  <c:v>6</c:v>
                </c:pt>
                <c:pt idx="51861">
                  <c:v>6</c:v>
                </c:pt>
                <c:pt idx="51862">
                  <c:v>6</c:v>
                </c:pt>
                <c:pt idx="51863">
                  <c:v>6</c:v>
                </c:pt>
                <c:pt idx="51864">
                  <c:v>6</c:v>
                </c:pt>
                <c:pt idx="51865">
                  <c:v>6</c:v>
                </c:pt>
                <c:pt idx="51866">
                  <c:v>6</c:v>
                </c:pt>
                <c:pt idx="51867">
                  <c:v>6</c:v>
                </c:pt>
                <c:pt idx="51868">
                  <c:v>6</c:v>
                </c:pt>
                <c:pt idx="51869">
                  <c:v>6</c:v>
                </c:pt>
                <c:pt idx="51870">
                  <c:v>6</c:v>
                </c:pt>
                <c:pt idx="51871">
                  <c:v>6</c:v>
                </c:pt>
                <c:pt idx="51872">
                  <c:v>6</c:v>
                </c:pt>
                <c:pt idx="51873">
                  <c:v>6</c:v>
                </c:pt>
                <c:pt idx="51874">
                  <c:v>6</c:v>
                </c:pt>
                <c:pt idx="51875">
                  <c:v>6</c:v>
                </c:pt>
                <c:pt idx="51876">
                  <c:v>6</c:v>
                </c:pt>
                <c:pt idx="51877">
                  <c:v>6</c:v>
                </c:pt>
                <c:pt idx="51878">
                  <c:v>6</c:v>
                </c:pt>
                <c:pt idx="51879">
                  <c:v>6</c:v>
                </c:pt>
                <c:pt idx="51880">
                  <c:v>6</c:v>
                </c:pt>
                <c:pt idx="51881">
                  <c:v>6</c:v>
                </c:pt>
                <c:pt idx="51882">
                  <c:v>6</c:v>
                </c:pt>
                <c:pt idx="51883">
                  <c:v>6</c:v>
                </c:pt>
                <c:pt idx="51884">
                  <c:v>6</c:v>
                </c:pt>
                <c:pt idx="51885">
                  <c:v>6</c:v>
                </c:pt>
                <c:pt idx="51886">
                  <c:v>6</c:v>
                </c:pt>
                <c:pt idx="51887">
                  <c:v>6</c:v>
                </c:pt>
                <c:pt idx="51888">
                  <c:v>6</c:v>
                </c:pt>
                <c:pt idx="51889">
                  <c:v>6</c:v>
                </c:pt>
                <c:pt idx="51890">
                  <c:v>6</c:v>
                </c:pt>
                <c:pt idx="51891">
                  <c:v>6</c:v>
                </c:pt>
                <c:pt idx="51892">
                  <c:v>6</c:v>
                </c:pt>
                <c:pt idx="51893">
                  <c:v>6</c:v>
                </c:pt>
                <c:pt idx="51894">
                  <c:v>6</c:v>
                </c:pt>
                <c:pt idx="51895">
                  <c:v>6</c:v>
                </c:pt>
                <c:pt idx="51896">
                  <c:v>6</c:v>
                </c:pt>
                <c:pt idx="51897">
                  <c:v>6</c:v>
                </c:pt>
                <c:pt idx="51898">
                  <c:v>6</c:v>
                </c:pt>
                <c:pt idx="51899">
                  <c:v>6</c:v>
                </c:pt>
                <c:pt idx="51900">
                  <c:v>6</c:v>
                </c:pt>
                <c:pt idx="51901">
                  <c:v>6</c:v>
                </c:pt>
                <c:pt idx="51902">
                  <c:v>6</c:v>
                </c:pt>
                <c:pt idx="51903">
                  <c:v>6</c:v>
                </c:pt>
                <c:pt idx="51904">
                  <c:v>6</c:v>
                </c:pt>
                <c:pt idx="51905">
                  <c:v>6</c:v>
                </c:pt>
                <c:pt idx="51906">
                  <c:v>6</c:v>
                </c:pt>
                <c:pt idx="51907">
                  <c:v>6</c:v>
                </c:pt>
                <c:pt idx="51908">
                  <c:v>6</c:v>
                </c:pt>
                <c:pt idx="51909">
                  <c:v>6</c:v>
                </c:pt>
                <c:pt idx="51910">
                  <c:v>6</c:v>
                </c:pt>
                <c:pt idx="51911">
                  <c:v>6</c:v>
                </c:pt>
                <c:pt idx="51912">
                  <c:v>6</c:v>
                </c:pt>
                <c:pt idx="51913">
                  <c:v>6</c:v>
                </c:pt>
                <c:pt idx="51914">
                  <c:v>6</c:v>
                </c:pt>
                <c:pt idx="51915">
                  <c:v>6</c:v>
                </c:pt>
                <c:pt idx="51916">
                  <c:v>6</c:v>
                </c:pt>
                <c:pt idx="51917">
                  <c:v>6</c:v>
                </c:pt>
                <c:pt idx="51918">
                  <c:v>6</c:v>
                </c:pt>
                <c:pt idx="51919">
                  <c:v>6</c:v>
                </c:pt>
                <c:pt idx="51920">
                  <c:v>6</c:v>
                </c:pt>
                <c:pt idx="51921">
                  <c:v>6</c:v>
                </c:pt>
                <c:pt idx="51922">
                  <c:v>6</c:v>
                </c:pt>
                <c:pt idx="51923">
                  <c:v>6</c:v>
                </c:pt>
                <c:pt idx="51924">
                  <c:v>6</c:v>
                </c:pt>
                <c:pt idx="51925">
                  <c:v>6</c:v>
                </c:pt>
                <c:pt idx="51926">
                  <c:v>6</c:v>
                </c:pt>
                <c:pt idx="51927">
                  <c:v>6</c:v>
                </c:pt>
                <c:pt idx="51928">
                  <c:v>6</c:v>
                </c:pt>
                <c:pt idx="51929">
                  <c:v>6</c:v>
                </c:pt>
                <c:pt idx="51930">
                  <c:v>6</c:v>
                </c:pt>
                <c:pt idx="51931">
                  <c:v>6</c:v>
                </c:pt>
                <c:pt idx="51932">
                  <c:v>6</c:v>
                </c:pt>
                <c:pt idx="51933">
                  <c:v>6</c:v>
                </c:pt>
                <c:pt idx="51934">
                  <c:v>6</c:v>
                </c:pt>
                <c:pt idx="51935">
                  <c:v>6</c:v>
                </c:pt>
                <c:pt idx="51936">
                  <c:v>6</c:v>
                </c:pt>
                <c:pt idx="51937">
                  <c:v>6</c:v>
                </c:pt>
                <c:pt idx="51938">
                  <c:v>6</c:v>
                </c:pt>
                <c:pt idx="51939">
                  <c:v>6</c:v>
                </c:pt>
                <c:pt idx="51940">
                  <c:v>6</c:v>
                </c:pt>
                <c:pt idx="51941">
                  <c:v>6</c:v>
                </c:pt>
                <c:pt idx="51942">
                  <c:v>6</c:v>
                </c:pt>
                <c:pt idx="51943">
                  <c:v>6</c:v>
                </c:pt>
                <c:pt idx="51944">
                  <c:v>6</c:v>
                </c:pt>
                <c:pt idx="51945">
                  <c:v>6</c:v>
                </c:pt>
                <c:pt idx="51946">
                  <c:v>6</c:v>
                </c:pt>
                <c:pt idx="51947">
                  <c:v>6</c:v>
                </c:pt>
                <c:pt idx="51948">
                  <c:v>6</c:v>
                </c:pt>
                <c:pt idx="51949">
                  <c:v>6</c:v>
                </c:pt>
                <c:pt idx="51950">
                  <c:v>6</c:v>
                </c:pt>
                <c:pt idx="51951">
                  <c:v>6</c:v>
                </c:pt>
                <c:pt idx="51952">
                  <c:v>6</c:v>
                </c:pt>
                <c:pt idx="51953">
                  <c:v>6</c:v>
                </c:pt>
                <c:pt idx="51954">
                  <c:v>6</c:v>
                </c:pt>
                <c:pt idx="51955">
                  <c:v>6</c:v>
                </c:pt>
                <c:pt idx="51956">
                  <c:v>6</c:v>
                </c:pt>
                <c:pt idx="51957">
                  <c:v>6</c:v>
                </c:pt>
                <c:pt idx="51958">
                  <c:v>6</c:v>
                </c:pt>
                <c:pt idx="51959">
                  <c:v>6</c:v>
                </c:pt>
                <c:pt idx="51960">
                  <c:v>6</c:v>
                </c:pt>
                <c:pt idx="51961">
                  <c:v>6</c:v>
                </c:pt>
                <c:pt idx="51962">
                  <c:v>6</c:v>
                </c:pt>
                <c:pt idx="51963">
                  <c:v>6</c:v>
                </c:pt>
                <c:pt idx="51964">
                  <c:v>6</c:v>
                </c:pt>
                <c:pt idx="51965">
                  <c:v>6</c:v>
                </c:pt>
                <c:pt idx="51966">
                  <c:v>6</c:v>
                </c:pt>
                <c:pt idx="51967">
                  <c:v>6</c:v>
                </c:pt>
                <c:pt idx="51968">
                  <c:v>6</c:v>
                </c:pt>
                <c:pt idx="51969">
                  <c:v>6</c:v>
                </c:pt>
                <c:pt idx="51970">
                  <c:v>6</c:v>
                </c:pt>
                <c:pt idx="51971">
                  <c:v>6</c:v>
                </c:pt>
                <c:pt idx="51972">
                  <c:v>6</c:v>
                </c:pt>
                <c:pt idx="51973">
                  <c:v>6</c:v>
                </c:pt>
                <c:pt idx="51974">
                  <c:v>6</c:v>
                </c:pt>
                <c:pt idx="51975">
                  <c:v>6</c:v>
                </c:pt>
                <c:pt idx="51976">
                  <c:v>6</c:v>
                </c:pt>
                <c:pt idx="51977">
                  <c:v>6</c:v>
                </c:pt>
                <c:pt idx="51978">
                  <c:v>6</c:v>
                </c:pt>
                <c:pt idx="51979">
                  <c:v>6</c:v>
                </c:pt>
                <c:pt idx="51980">
                  <c:v>6</c:v>
                </c:pt>
                <c:pt idx="51981">
                  <c:v>6</c:v>
                </c:pt>
                <c:pt idx="51982">
                  <c:v>6</c:v>
                </c:pt>
                <c:pt idx="51983">
                  <c:v>6</c:v>
                </c:pt>
                <c:pt idx="51984">
                  <c:v>6</c:v>
                </c:pt>
                <c:pt idx="51985">
                  <c:v>6</c:v>
                </c:pt>
                <c:pt idx="51986">
                  <c:v>6</c:v>
                </c:pt>
                <c:pt idx="51987">
                  <c:v>6</c:v>
                </c:pt>
                <c:pt idx="51988">
                  <c:v>6</c:v>
                </c:pt>
                <c:pt idx="51989">
                  <c:v>6</c:v>
                </c:pt>
                <c:pt idx="51990">
                  <c:v>6</c:v>
                </c:pt>
                <c:pt idx="51991">
                  <c:v>6</c:v>
                </c:pt>
                <c:pt idx="51992">
                  <c:v>6</c:v>
                </c:pt>
                <c:pt idx="51993">
                  <c:v>6</c:v>
                </c:pt>
                <c:pt idx="51994">
                  <c:v>6</c:v>
                </c:pt>
                <c:pt idx="51995">
                  <c:v>6</c:v>
                </c:pt>
                <c:pt idx="51996">
                  <c:v>6</c:v>
                </c:pt>
                <c:pt idx="51997">
                  <c:v>6</c:v>
                </c:pt>
                <c:pt idx="51998">
                  <c:v>6</c:v>
                </c:pt>
                <c:pt idx="51999">
                  <c:v>6</c:v>
                </c:pt>
                <c:pt idx="52000">
                  <c:v>6</c:v>
                </c:pt>
                <c:pt idx="52001">
                  <c:v>6</c:v>
                </c:pt>
                <c:pt idx="52002">
                  <c:v>6</c:v>
                </c:pt>
                <c:pt idx="52003">
                  <c:v>6</c:v>
                </c:pt>
                <c:pt idx="52004">
                  <c:v>6</c:v>
                </c:pt>
                <c:pt idx="52005">
                  <c:v>6</c:v>
                </c:pt>
                <c:pt idx="52006">
                  <c:v>6</c:v>
                </c:pt>
                <c:pt idx="52007">
                  <c:v>6</c:v>
                </c:pt>
                <c:pt idx="52008">
                  <c:v>6</c:v>
                </c:pt>
                <c:pt idx="52009">
                  <c:v>6</c:v>
                </c:pt>
                <c:pt idx="52010">
                  <c:v>6</c:v>
                </c:pt>
                <c:pt idx="52011">
                  <c:v>6</c:v>
                </c:pt>
                <c:pt idx="52012">
                  <c:v>6</c:v>
                </c:pt>
                <c:pt idx="52013">
                  <c:v>6</c:v>
                </c:pt>
                <c:pt idx="52014">
                  <c:v>6</c:v>
                </c:pt>
                <c:pt idx="52015">
                  <c:v>6</c:v>
                </c:pt>
                <c:pt idx="52016">
                  <c:v>6</c:v>
                </c:pt>
                <c:pt idx="52017">
                  <c:v>6</c:v>
                </c:pt>
                <c:pt idx="52018">
                  <c:v>6</c:v>
                </c:pt>
                <c:pt idx="52019">
                  <c:v>6</c:v>
                </c:pt>
                <c:pt idx="52020">
                  <c:v>6</c:v>
                </c:pt>
                <c:pt idx="52021">
                  <c:v>6</c:v>
                </c:pt>
                <c:pt idx="52022">
                  <c:v>6</c:v>
                </c:pt>
                <c:pt idx="52023">
                  <c:v>6</c:v>
                </c:pt>
                <c:pt idx="52024">
                  <c:v>6</c:v>
                </c:pt>
                <c:pt idx="52025">
                  <c:v>6</c:v>
                </c:pt>
                <c:pt idx="52026">
                  <c:v>6</c:v>
                </c:pt>
                <c:pt idx="52027">
                  <c:v>6</c:v>
                </c:pt>
                <c:pt idx="52028">
                  <c:v>6</c:v>
                </c:pt>
                <c:pt idx="52029">
                  <c:v>6</c:v>
                </c:pt>
                <c:pt idx="52030">
                  <c:v>6</c:v>
                </c:pt>
                <c:pt idx="52031">
                  <c:v>6</c:v>
                </c:pt>
                <c:pt idx="52032">
                  <c:v>6</c:v>
                </c:pt>
                <c:pt idx="52033">
                  <c:v>6</c:v>
                </c:pt>
                <c:pt idx="52034">
                  <c:v>6</c:v>
                </c:pt>
                <c:pt idx="52035">
                  <c:v>6</c:v>
                </c:pt>
                <c:pt idx="52036">
                  <c:v>6</c:v>
                </c:pt>
                <c:pt idx="52037">
                  <c:v>6</c:v>
                </c:pt>
                <c:pt idx="52038">
                  <c:v>6</c:v>
                </c:pt>
                <c:pt idx="52039">
                  <c:v>6</c:v>
                </c:pt>
                <c:pt idx="52040">
                  <c:v>6</c:v>
                </c:pt>
                <c:pt idx="52041">
                  <c:v>6</c:v>
                </c:pt>
                <c:pt idx="52042">
                  <c:v>6</c:v>
                </c:pt>
                <c:pt idx="52043">
                  <c:v>6</c:v>
                </c:pt>
                <c:pt idx="52044">
                  <c:v>6</c:v>
                </c:pt>
                <c:pt idx="52045">
                  <c:v>6</c:v>
                </c:pt>
                <c:pt idx="52046">
                  <c:v>6</c:v>
                </c:pt>
                <c:pt idx="52047">
                  <c:v>6</c:v>
                </c:pt>
                <c:pt idx="52048">
                  <c:v>6</c:v>
                </c:pt>
                <c:pt idx="52049">
                  <c:v>6</c:v>
                </c:pt>
                <c:pt idx="52050">
                  <c:v>6</c:v>
                </c:pt>
                <c:pt idx="52051">
                  <c:v>6</c:v>
                </c:pt>
                <c:pt idx="52052">
                  <c:v>6</c:v>
                </c:pt>
                <c:pt idx="52053">
                  <c:v>6</c:v>
                </c:pt>
                <c:pt idx="52054">
                  <c:v>6</c:v>
                </c:pt>
                <c:pt idx="52055">
                  <c:v>6</c:v>
                </c:pt>
                <c:pt idx="52056">
                  <c:v>6</c:v>
                </c:pt>
                <c:pt idx="52057">
                  <c:v>6</c:v>
                </c:pt>
                <c:pt idx="52058">
                  <c:v>6</c:v>
                </c:pt>
                <c:pt idx="52059">
                  <c:v>6</c:v>
                </c:pt>
                <c:pt idx="52060">
                  <c:v>6</c:v>
                </c:pt>
                <c:pt idx="52061">
                  <c:v>6</c:v>
                </c:pt>
                <c:pt idx="52062">
                  <c:v>6</c:v>
                </c:pt>
                <c:pt idx="52063">
                  <c:v>6</c:v>
                </c:pt>
                <c:pt idx="52064">
                  <c:v>6</c:v>
                </c:pt>
                <c:pt idx="52065">
                  <c:v>6</c:v>
                </c:pt>
                <c:pt idx="52066">
                  <c:v>6</c:v>
                </c:pt>
                <c:pt idx="52067">
                  <c:v>6</c:v>
                </c:pt>
                <c:pt idx="52068">
                  <c:v>6</c:v>
                </c:pt>
                <c:pt idx="52069">
                  <c:v>6</c:v>
                </c:pt>
                <c:pt idx="52070">
                  <c:v>6</c:v>
                </c:pt>
                <c:pt idx="52071">
                  <c:v>6</c:v>
                </c:pt>
                <c:pt idx="52072">
                  <c:v>6</c:v>
                </c:pt>
                <c:pt idx="52073">
                  <c:v>6</c:v>
                </c:pt>
                <c:pt idx="52074">
                  <c:v>6</c:v>
                </c:pt>
                <c:pt idx="52075">
                  <c:v>6</c:v>
                </c:pt>
                <c:pt idx="52076">
                  <c:v>6</c:v>
                </c:pt>
                <c:pt idx="52077">
                  <c:v>6</c:v>
                </c:pt>
                <c:pt idx="52078">
                  <c:v>6</c:v>
                </c:pt>
                <c:pt idx="52079">
                  <c:v>6</c:v>
                </c:pt>
                <c:pt idx="52080">
                  <c:v>6</c:v>
                </c:pt>
                <c:pt idx="52081">
                  <c:v>6</c:v>
                </c:pt>
                <c:pt idx="52082">
                  <c:v>6</c:v>
                </c:pt>
                <c:pt idx="52083">
                  <c:v>6</c:v>
                </c:pt>
                <c:pt idx="52084">
                  <c:v>6</c:v>
                </c:pt>
                <c:pt idx="52085">
                  <c:v>6</c:v>
                </c:pt>
                <c:pt idx="52086">
                  <c:v>6</c:v>
                </c:pt>
                <c:pt idx="52087">
                  <c:v>6</c:v>
                </c:pt>
                <c:pt idx="52088">
                  <c:v>6</c:v>
                </c:pt>
                <c:pt idx="52089">
                  <c:v>6</c:v>
                </c:pt>
                <c:pt idx="52090">
                  <c:v>6</c:v>
                </c:pt>
                <c:pt idx="52091">
                  <c:v>6</c:v>
                </c:pt>
                <c:pt idx="52092">
                  <c:v>6</c:v>
                </c:pt>
                <c:pt idx="52093">
                  <c:v>6</c:v>
                </c:pt>
                <c:pt idx="52094">
                  <c:v>6</c:v>
                </c:pt>
                <c:pt idx="52095">
                  <c:v>6</c:v>
                </c:pt>
                <c:pt idx="52096">
                  <c:v>6</c:v>
                </c:pt>
                <c:pt idx="52097">
                  <c:v>6</c:v>
                </c:pt>
                <c:pt idx="52098">
                  <c:v>6</c:v>
                </c:pt>
                <c:pt idx="52099">
                  <c:v>6</c:v>
                </c:pt>
                <c:pt idx="52100">
                  <c:v>6</c:v>
                </c:pt>
                <c:pt idx="52101">
                  <c:v>6</c:v>
                </c:pt>
                <c:pt idx="52102">
                  <c:v>6</c:v>
                </c:pt>
                <c:pt idx="52103">
                  <c:v>6</c:v>
                </c:pt>
                <c:pt idx="52104">
                  <c:v>6</c:v>
                </c:pt>
                <c:pt idx="52105">
                  <c:v>6</c:v>
                </c:pt>
                <c:pt idx="52106">
                  <c:v>6</c:v>
                </c:pt>
                <c:pt idx="52107">
                  <c:v>6</c:v>
                </c:pt>
                <c:pt idx="52108">
                  <c:v>6</c:v>
                </c:pt>
                <c:pt idx="52109">
                  <c:v>6</c:v>
                </c:pt>
                <c:pt idx="52110">
                  <c:v>6</c:v>
                </c:pt>
                <c:pt idx="52111">
                  <c:v>6</c:v>
                </c:pt>
                <c:pt idx="52112">
                  <c:v>6</c:v>
                </c:pt>
                <c:pt idx="52113">
                  <c:v>6</c:v>
                </c:pt>
                <c:pt idx="52114">
                  <c:v>6</c:v>
                </c:pt>
                <c:pt idx="52115">
                  <c:v>6</c:v>
                </c:pt>
                <c:pt idx="52116">
                  <c:v>6</c:v>
                </c:pt>
                <c:pt idx="52117">
                  <c:v>6</c:v>
                </c:pt>
                <c:pt idx="52118">
                  <c:v>6</c:v>
                </c:pt>
                <c:pt idx="52119">
                  <c:v>6</c:v>
                </c:pt>
                <c:pt idx="52120">
                  <c:v>6</c:v>
                </c:pt>
                <c:pt idx="52121">
                  <c:v>6</c:v>
                </c:pt>
                <c:pt idx="52122">
                  <c:v>6</c:v>
                </c:pt>
                <c:pt idx="52123">
                  <c:v>6</c:v>
                </c:pt>
                <c:pt idx="52124">
                  <c:v>6</c:v>
                </c:pt>
                <c:pt idx="52125">
                  <c:v>6</c:v>
                </c:pt>
                <c:pt idx="52126">
                  <c:v>6</c:v>
                </c:pt>
                <c:pt idx="52127">
                  <c:v>6</c:v>
                </c:pt>
                <c:pt idx="52128">
                  <c:v>6</c:v>
                </c:pt>
                <c:pt idx="52129">
                  <c:v>6</c:v>
                </c:pt>
                <c:pt idx="52130">
                  <c:v>6</c:v>
                </c:pt>
                <c:pt idx="52131">
                  <c:v>6</c:v>
                </c:pt>
                <c:pt idx="52132">
                  <c:v>6</c:v>
                </c:pt>
                <c:pt idx="52133">
                  <c:v>6</c:v>
                </c:pt>
                <c:pt idx="52134">
                  <c:v>6</c:v>
                </c:pt>
                <c:pt idx="52135">
                  <c:v>6</c:v>
                </c:pt>
                <c:pt idx="52136">
                  <c:v>6</c:v>
                </c:pt>
                <c:pt idx="52137">
                  <c:v>6</c:v>
                </c:pt>
                <c:pt idx="52138">
                  <c:v>6</c:v>
                </c:pt>
                <c:pt idx="52139">
                  <c:v>6</c:v>
                </c:pt>
                <c:pt idx="52140">
                  <c:v>6</c:v>
                </c:pt>
                <c:pt idx="52141">
                  <c:v>6</c:v>
                </c:pt>
                <c:pt idx="52142">
                  <c:v>6</c:v>
                </c:pt>
                <c:pt idx="52143">
                  <c:v>6</c:v>
                </c:pt>
                <c:pt idx="52144">
                  <c:v>6</c:v>
                </c:pt>
                <c:pt idx="52145">
                  <c:v>6</c:v>
                </c:pt>
                <c:pt idx="52146">
                  <c:v>6</c:v>
                </c:pt>
                <c:pt idx="52147">
                  <c:v>6</c:v>
                </c:pt>
                <c:pt idx="52148">
                  <c:v>6</c:v>
                </c:pt>
                <c:pt idx="52149">
                  <c:v>6</c:v>
                </c:pt>
                <c:pt idx="52150">
                  <c:v>6</c:v>
                </c:pt>
                <c:pt idx="52151">
                  <c:v>6</c:v>
                </c:pt>
                <c:pt idx="52152">
                  <c:v>6</c:v>
                </c:pt>
                <c:pt idx="52153">
                  <c:v>6</c:v>
                </c:pt>
                <c:pt idx="52154">
                  <c:v>6</c:v>
                </c:pt>
                <c:pt idx="52155">
                  <c:v>6</c:v>
                </c:pt>
                <c:pt idx="52156">
                  <c:v>6</c:v>
                </c:pt>
                <c:pt idx="52157">
                  <c:v>6</c:v>
                </c:pt>
                <c:pt idx="52158">
                  <c:v>6</c:v>
                </c:pt>
                <c:pt idx="52159">
                  <c:v>6</c:v>
                </c:pt>
                <c:pt idx="52160">
                  <c:v>6</c:v>
                </c:pt>
                <c:pt idx="52161">
                  <c:v>6</c:v>
                </c:pt>
                <c:pt idx="52162">
                  <c:v>6</c:v>
                </c:pt>
                <c:pt idx="52163">
                  <c:v>6</c:v>
                </c:pt>
                <c:pt idx="52164">
                  <c:v>6</c:v>
                </c:pt>
                <c:pt idx="52165">
                  <c:v>6</c:v>
                </c:pt>
                <c:pt idx="52166">
                  <c:v>6</c:v>
                </c:pt>
                <c:pt idx="52167">
                  <c:v>6</c:v>
                </c:pt>
                <c:pt idx="52168">
                  <c:v>6</c:v>
                </c:pt>
                <c:pt idx="52169">
                  <c:v>6</c:v>
                </c:pt>
                <c:pt idx="52170">
                  <c:v>6</c:v>
                </c:pt>
                <c:pt idx="52171">
                  <c:v>6</c:v>
                </c:pt>
                <c:pt idx="52172">
                  <c:v>6</c:v>
                </c:pt>
                <c:pt idx="52173">
                  <c:v>6</c:v>
                </c:pt>
                <c:pt idx="52174">
                  <c:v>6</c:v>
                </c:pt>
                <c:pt idx="52175">
                  <c:v>6</c:v>
                </c:pt>
                <c:pt idx="52176">
                  <c:v>6</c:v>
                </c:pt>
                <c:pt idx="52177">
                  <c:v>6</c:v>
                </c:pt>
                <c:pt idx="52178">
                  <c:v>6</c:v>
                </c:pt>
                <c:pt idx="52179">
                  <c:v>6</c:v>
                </c:pt>
                <c:pt idx="52180">
                  <c:v>6</c:v>
                </c:pt>
                <c:pt idx="52181">
                  <c:v>6</c:v>
                </c:pt>
                <c:pt idx="52182">
                  <c:v>6</c:v>
                </c:pt>
                <c:pt idx="52183">
                  <c:v>6</c:v>
                </c:pt>
                <c:pt idx="52184">
                  <c:v>6</c:v>
                </c:pt>
                <c:pt idx="52185">
                  <c:v>6</c:v>
                </c:pt>
                <c:pt idx="52186">
                  <c:v>6</c:v>
                </c:pt>
                <c:pt idx="52187">
                  <c:v>6</c:v>
                </c:pt>
                <c:pt idx="52188">
                  <c:v>6</c:v>
                </c:pt>
                <c:pt idx="52189">
                  <c:v>6</c:v>
                </c:pt>
                <c:pt idx="52190">
                  <c:v>6</c:v>
                </c:pt>
                <c:pt idx="52191">
                  <c:v>6</c:v>
                </c:pt>
                <c:pt idx="52192">
                  <c:v>6</c:v>
                </c:pt>
                <c:pt idx="52193">
                  <c:v>6</c:v>
                </c:pt>
                <c:pt idx="52194">
                  <c:v>6</c:v>
                </c:pt>
                <c:pt idx="52195">
                  <c:v>6</c:v>
                </c:pt>
                <c:pt idx="52196">
                  <c:v>6</c:v>
                </c:pt>
                <c:pt idx="52197">
                  <c:v>6</c:v>
                </c:pt>
                <c:pt idx="52198">
                  <c:v>6</c:v>
                </c:pt>
                <c:pt idx="52199">
                  <c:v>6</c:v>
                </c:pt>
                <c:pt idx="52200">
                  <c:v>6</c:v>
                </c:pt>
                <c:pt idx="52201">
                  <c:v>6</c:v>
                </c:pt>
                <c:pt idx="52202">
                  <c:v>6</c:v>
                </c:pt>
                <c:pt idx="52203">
                  <c:v>6</c:v>
                </c:pt>
                <c:pt idx="52204">
                  <c:v>6</c:v>
                </c:pt>
                <c:pt idx="52205">
                  <c:v>6</c:v>
                </c:pt>
                <c:pt idx="52206">
                  <c:v>6</c:v>
                </c:pt>
                <c:pt idx="52207">
                  <c:v>6</c:v>
                </c:pt>
                <c:pt idx="52208">
                  <c:v>6</c:v>
                </c:pt>
                <c:pt idx="52209">
                  <c:v>6</c:v>
                </c:pt>
                <c:pt idx="52210">
                  <c:v>6</c:v>
                </c:pt>
                <c:pt idx="52211">
                  <c:v>6</c:v>
                </c:pt>
                <c:pt idx="52212">
                  <c:v>6</c:v>
                </c:pt>
                <c:pt idx="52213">
                  <c:v>6</c:v>
                </c:pt>
                <c:pt idx="52214">
                  <c:v>6</c:v>
                </c:pt>
                <c:pt idx="52215">
                  <c:v>6</c:v>
                </c:pt>
                <c:pt idx="52216">
                  <c:v>6</c:v>
                </c:pt>
                <c:pt idx="52217">
                  <c:v>6</c:v>
                </c:pt>
                <c:pt idx="52218">
                  <c:v>6</c:v>
                </c:pt>
                <c:pt idx="52219">
                  <c:v>6</c:v>
                </c:pt>
                <c:pt idx="52220">
                  <c:v>6</c:v>
                </c:pt>
                <c:pt idx="52221">
                  <c:v>6</c:v>
                </c:pt>
                <c:pt idx="52222">
                  <c:v>6</c:v>
                </c:pt>
                <c:pt idx="52223">
                  <c:v>6</c:v>
                </c:pt>
                <c:pt idx="52224">
                  <c:v>6</c:v>
                </c:pt>
                <c:pt idx="52225">
                  <c:v>6</c:v>
                </c:pt>
                <c:pt idx="52226">
                  <c:v>6</c:v>
                </c:pt>
                <c:pt idx="52227">
                  <c:v>6</c:v>
                </c:pt>
                <c:pt idx="52228">
                  <c:v>6</c:v>
                </c:pt>
                <c:pt idx="52229">
                  <c:v>6</c:v>
                </c:pt>
                <c:pt idx="52230">
                  <c:v>6</c:v>
                </c:pt>
                <c:pt idx="52231">
                  <c:v>6</c:v>
                </c:pt>
                <c:pt idx="52232">
                  <c:v>6</c:v>
                </c:pt>
                <c:pt idx="52233">
                  <c:v>6</c:v>
                </c:pt>
                <c:pt idx="52234">
                  <c:v>6</c:v>
                </c:pt>
                <c:pt idx="52235">
                  <c:v>6</c:v>
                </c:pt>
                <c:pt idx="52236">
                  <c:v>6</c:v>
                </c:pt>
                <c:pt idx="52237">
                  <c:v>6</c:v>
                </c:pt>
                <c:pt idx="52238">
                  <c:v>6</c:v>
                </c:pt>
                <c:pt idx="52239">
                  <c:v>6</c:v>
                </c:pt>
                <c:pt idx="52240">
                  <c:v>6</c:v>
                </c:pt>
                <c:pt idx="52241">
                  <c:v>6</c:v>
                </c:pt>
                <c:pt idx="52242">
                  <c:v>6</c:v>
                </c:pt>
                <c:pt idx="52243">
                  <c:v>6</c:v>
                </c:pt>
                <c:pt idx="52244">
                  <c:v>6</c:v>
                </c:pt>
                <c:pt idx="52245">
                  <c:v>6</c:v>
                </c:pt>
                <c:pt idx="52246">
                  <c:v>6</c:v>
                </c:pt>
                <c:pt idx="52247">
                  <c:v>6</c:v>
                </c:pt>
                <c:pt idx="52248">
                  <c:v>6</c:v>
                </c:pt>
                <c:pt idx="52249">
                  <c:v>6</c:v>
                </c:pt>
                <c:pt idx="52250">
                  <c:v>6</c:v>
                </c:pt>
                <c:pt idx="52251">
                  <c:v>6</c:v>
                </c:pt>
                <c:pt idx="52252">
                  <c:v>6</c:v>
                </c:pt>
                <c:pt idx="52253">
                  <c:v>6</c:v>
                </c:pt>
                <c:pt idx="52254">
                  <c:v>6</c:v>
                </c:pt>
                <c:pt idx="52255">
                  <c:v>6</c:v>
                </c:pt>
                <c:pt idx="52256">
                  <c:v>6</c:v>
                </c:pt>
                <c:pt idx="52257">
                  <c:v>6</c:v>
                </c:pt>
                <c:pt idx="52258">
                  <c:v>6</c:v>
                </c:pt>
                <c:pt idx="52259">
                  <c:v>6</c:v>
                </c:pt>
                <c:pt idx="52260">
                  <c:v>6</c:v>
                </c:pt>
                <c:pt idx="52261">
                  <c:v>6</c:v>
                </c:pt>
                <c:pt idx="52262">
                  <c:v>6</c:v>
                </c:pt>
                <c:pt idx="52263">
                  <c:v>6</c:v>
                </c:pt>
                <c:pt idx="52264">
                  <c:v>6</c:v>
                </c:pt>
                <c:pt idx="52265">
                  <c:v>6</c:v>
                </c:pt>
                <c:pt idx="52266">
                  <c:v>6</c:v>
                </c:pt>
                <c:pt idx="52267">
                  <c:v>6</c:v>
                </c:pt>
                <c:pt idx="52268">
                  <c:v>6</c:v>
                </c:pt>
                <c:pt idx="52269">
                  <c:v>6</c:v>
                </c:pt>
                <c:pt idx="52270">
                  <c:v>6</c:v>
                </c:pt>
                <c:pt idx="52271">
                  <c:v>6</c:v>
                </c:pt>
                <c:pt idx="52272">
                  <c:v>6</c:v>
                </c:pt>
                <c:pt idx="52273">
                  <c:v>6</c:v>
                </c:pt>
                <c:pt idx="52274">
                  <c:v>6</c:v>
                </c:pt>
                <c:pt idx="52275">
                  <c:v>6</c:v>
                </c:pt>
                <c:pt idx="52276">
                  <c:v>6</c:v>
                </c:pt>
                <c:pt idx="52277">
                  <c:v>6</c:v>
                </c:pt>
                <c:pt idx="52278">
                  <c:v>6</c:v>
                </c:pt>
                <c:pt idx="52279">
                  <c:v>6</c:v>
                </c:pt>
                <c:pt idx="52280">
                  <c:v>6</c:v>
                </c:pt>
                <c:pt idx="52281">
                  <c:v>6</c:v>
                </c:pt>
                <c:pt idx="52282">
                  <c:v>6</c:v>
                </c:pt>
                <c:pt idx="52283">
                  <c:v>6</c:v>
                </c:pt>
                <c:pt idx="52284">
                  <c:v>6</c:v>
                </c:pt>
                <c:pt idx="52285">
                  <c:v>6</c:v>
                </c:pt>
                <c:pt idx="52286">
                  <c:v>6</c:v>
                </c:pt>
                <c:pt idx="52287">
                  <c:v>6</c:v>
                </c:pt>
                <c:pt idx="52288">
                  <c:v>6</c:v>
                </c:pt>
                <c:pt idx="52289">
                  <c:v>6</c:v>
                </c:pt>
                <c:pt idx="52290">
                  <c:v>6</c:v>
                </c:pt>
                <c:pt idx="52291">
                  <c:v>6</c:v>
                </c:pt>
                <c:pt idx="52292">
                  <c:v>6</c:v>
                </c:pt>
                <c:pt idx="52293">
                  <c:v>6</c:v>
                </c:pt>
                <c:pt idx="52294">
                  <c:v>6</c:v>
                </c:pt>
                <c:pt idx="52295">
                  <c:v>6</c:v>
                </c:pt>
                <c:pt idx="52296">
                  <c:v>6</c:v>
                </c:pt>
                <c:pt idx="52297">
                  <c:v>6</c:v>
                </c:pt>
                <c:pt idx="52298">
                  <c:v>6</c:v>
                </c:pt>
                <c:pt idx="52299">
                  <c:v>6</c:v>
                </c:pt>
                <c:pt idx="52300">
                  <c:v>6</c:v>
                </c:pt>
                <c:pt idx="52301">
                  <c:v>6</c:v>
                </c:pt>
                <c:pt idx="52302">
                  <c:v>6</c:v>
                </c:pt>
                <c:pt idx="52303">
                  <c:v>6</c:v>
                </c:pt>
                <c:pt idx="52304">
                  <c:v>6</c:v>
                </c:pt>
                <c:pt idx="52305">
                  <c:v>6</c:v>
                </c:pt>
                <c:pt idx="52306">
                  <c:v>6</c:v>
                </c:pt>
                <c:pt idx="52307">
                  <c:v>6</c:v>
                </c:pt>
                <c:pt idx="52308">
                  <c:v>6</c:v>
                </c:pt>
                <c:pt idx="52309">
                  <c:v>6</c:v>
                </c:pt>
                <c:pt idx="52310">
                  <c:v>6</c:v>
                </c:pt>
                <c:pt idx="52311">
                  <c:v>6</c:v>
                </c:pt>
                <c:pt idx="52312">
                  <c:v>6</c:v>
                </c:pt>
                <c:pt idx="52313">
                  <c:v>6</c:v>
                </c:pt>
                <c:pt idx="52314">
                  <c:v>6</c:v>
                </c:pt>
                <c:pt idx="52315">
                  <c:v>6</c:v>
                </c:pt>
                <c:pt idx="52316">
                  <c:v>6</c:v>
                </c:pt>
                <c:pt idx="52317">
                  <c:v>6</c:v>
                </c:pt>
                <c:pt idx="52318">
                  <c:v>6</c:v>
                </c:pt>
                <c:pt idx="52319">
                  <c:v>6</c:v>
                </c:pt>
                <c:pt idx="52320">
                  <c:v>6</c:v>
                </c:pt>
                <c:pt idx="52321">
                  <c:v>6</c:v>
                </c:pt>
                <c:pt idx="52322">
                  <c:v>6</c:v>
                </c:pt>
                <c:pt idx="52323">
                  <c:v>6</c:v>
                </c:pt>
                <c:pt idx="52324">
                  <c:v>6</c:v>
                </c:pt>
                <c:pt idx="52325">
                  <c:v>6</c:v>
                </c:pt>
                <c:pt idx="52326">
                  <c:v>6</c:v>
                </c:pt>
                <c:pt idx="52327">
                  <c:v>6</c:v>
                </c:pt>
                <c:pt idx="52328">
                  <c:v>6</c:v>
                </c:pt>
                <c:pt idx="52329">
                  <c:v>6</c:v>
                </c:pt>
                <c:pt idx="52330">
                  <c:v>6</c:v>
                </c:pt>
                <c:pt idx="52331">
                  <c:v>6</c:v>
                </c:pt>
                <c:pt idx="52332">
                  <c:v>6</c:v>
                </c:pt>
                <c:pt idx="52333">
                  <c:v>6</c:v>
                </c:pt>
                <c:pt idx="52334">
                  <c:v>6</c:v>
                </c:pt>
                <c:pt idx="52335">
                  <c:v>6</c:v>
                </c:pt>
                <c:pt idx="52336">
                  <c:v>6</c:v>
                </c:pt>
                <c:pt idx="52337">
                  <c:v>6</c:v>
                </c:pt>
                <c:pt idx="52338">
                  <c:v>6</c:v>
                </c:pt>
                <c:pt idx="52339">
                  <c:v>6</c:v>
                </c:pt>
                <c:pt idx="52340">
                  <c:v>6</c:v>
                </c:pt>
                <c:pt idx="52341">
                  <c:v>6</c:v>
                </c:pt>
                <c:pt idx="52342">
                  <c:v>6</c:v>
                </c:pt>
                <c:pt idx="52343">
                  <c:v>6</c:v>
                </c:pt>
                <c:pt idx="52344">
                  <c:v>6</c:v>
                </c:pt>
                <c:pt idx="52345">
                  <c:v>6</c:v>
                </c:pt>
                <c:pt idx="52346">
                  <c:v>6</c:v>
                </c:pt>
                <c:pt idx="52347">
                  <c:v>6</c:v>
                </c:pt>
                <c:pt idx="52348">
                  <c:v>6</c:v>
                </c:pt>
                <c:pt idx="52349">
                  <c:v>6</c:v>
                </c:pt>
                <c:pt idx="52350">
                  <c:v>6</c:v>
                </c:pt>
                <c:pt idx="52351">
                  <c:v>6</c:v>
                </c:pt>
                <c:pt idx="52352">
                  <c:v>6</c:v>
                </c:pt>
                <c:pt idx="52353">
                  <c:v>6</c:v>
                </c:pt>
                <c:pt idx="52354">
                  <c:v>6</c:v>
                </c:pt>
                <c:pt idx="52355">
                  <c:v>6</c:v>
                </c:pt>
                <c:pt idx="52356">
                  <c:v>6</c:v>
                </c:pt>
                <c:pt idx="52357">
                  <c:v>6</c:v>
                </c:pt>
                <c:pt idx="52358">
                  <c:v>6</c:v>
                </c:pt>
                <c:pt idx="52359">
                  <c:v>6</c:v>
                </c:pt>
                <c:pt idx="52360">
                  <c:v>6</c:v>
                </c:pt>
                <c:pt idx="52361">
                  <c:v>6</c:v>
                </c:pt>
                <c:pt idx="52362">
                  <c:v>6</c:v>
                </c:pt>
                <c:pt idx="52363">
                  <c:v>6</c:v>
                </c:pt>
                <c:pt idx="52364">
                  <c:v>6</c:v>
                </c:pt>
                <c:pt idx="52365">
                  <c:v>6</c:v>
                </c:pt>
                <c:pt idx="52366">
                  <c:v>6</c:v>
                </c:pt>
                <c:pt idx="52367">
                  <c:v>6</c:v>
                </c:pt>
                <c:pt idx="52368">
                  <c:v>6</c:v>
                </c:pt>
                <c:pt idx="52369">
                  <c:v>6</c:v>
                </c:pt>
                <c:pt idx="52370">
                  <c:v>6</c:v>
                </c:pt>
                <c:pt idx="52371">
                  <c:v>6</c:v>
                </c:pt>
                <c:pt idx="52372">
                  <c:v>6</c:v>
                </c:pt>
                <c:pt idx="52373">
                  <c:v>6</c:v>
                </c:pt>
                <c:pt idx="52374">
                  <c:v>6</c:v>
                </c:pt>
                <c:pt idx="52375">
                  <c:v>6</c:v>
                </c:pt>
                <c:pt idx="52376">
                  <c:v>6</c:v>
                </c:pt>
                <c:pt idx="52377">
                  <c:v>6</c:v>
                </c:pt>
                <c:pt idx="52378">
                  <c:v>6</c:v>
                </c:pt>
                <c:pt idx="52379">
                  <c:v>6</c:v>
                </c:pt>
                <c:pt idx="52380">
                  <c:v>6</c:v>
                </c:pt>
                <c:pt idx="52381">
                  <c:v>6</c:v>
                </c:pt>
                <c:pt idx="52382">
                  <c:v>6</c:v>
                </c:pt>
                <c:pt idx="52383">
                  <c:v>6</c:v>
                </c:pt>
                <c:pt idx="52384">
                  <c:v>6</c:v>
                </c:pt>
                <c:pt idx="52385">
                  <c:v>6</c:v>
                </c:pt>
                <c:pt idx="52386">
                  <c:v>6</c:v>
                </c:pt>
                <c:pt idx="52387">
                  <c:v>6</c:v>
                </c:pt>
                <c:pt idx="52388">
                  <c:v>6</c:v>
                </c:pt>
                <c:pt idx="52389">
                  <c:v>6</c:v>
                </c:pt>
                <c:pt idx="52390">
                  <c:v>6</c:v>
                </c:pt>
                <c:pt idx="52391">
                  <c:v>6</c:v>
                </c:pt>
                <c:pt idx="52392">
                  <c:v>6</c:v>
                </c:pt>
                <c:pt idx="52393">
                  <c:v>6</c:v>
                </c:pt>
                <c:pt idx="52394">
                  <c:v>6</c:v>
                </c:pt>
                <c:pt idx="52395">
                  <c:v>6</c:v>
                </c:pt>
                <c:pt idx="52396">
                  <c:v>6</c:v>
                </c:pt>
                <c:pt idx="52397">
                  <c:v>6</c:v>
                </c:pt>
                <c:pt idx="52398">
                  <c:v>6</c:v>
                </c:pt>
                <c:pt idx="52399">
                  <c:v>6</c:v>
                </c:pt>
                <c:pt idx="52400">
                  <c:v>6</c:v>
                </c:pt>
                <c:pt idx="52401">
                  <c:v>6</c:v>
                </c:pt>
                <c:pt idx="52402">
                  <c:v>6</c:v>
                </c:pt>
                <c:pt idx="52403">
                  <c:v>6</c:v>
                </c:pt>
                <c:pt idx="52404">
                  <c:v>6</c:v>
                </c:pt>
                <c:pt idx="52405">
                  <c:v>6</c:v>
                </c:pt>
                <c:pt idx="52406">
                  <c:v>6</c:v>
                </c:pt>
                <c:pt idx="52407">
                  <c:v>6</c:v>
                </c:pt>
                <c:pt idx="52408">
                  <c:v>6</c:v>
                </c:pt>
                <c:pt idx="52409">
                  <c:v>6</c:v>
                </c:pt>
                <c:pt idx="52410">
                  <c:v>6</c:v>
                </c:pt>
                <c:pt idx="52411">
                  <c:v>6</c:v>
                </c:pt>
                <c:pt idx="52412">
                  <c:v>6</c:v>
                </c:pt>
                <c:pt idx="52413">
                  <c:v>6</c:v>
                </c:pt>
                <c:pt idx="52414">
                  <c:v>6</c:v>
                </c:pt>
                <c:pt idx="52415">
                  <c:v>6</c:v>
                </c:pt>
                <c:pt idx="52416">
                  <c:v>6</c:v>
                </c:pt>
                <c:pt idx="52417">
                  <c:v>6</c:v>
                </c:pt>
                <c:pt idx="52418">
                  <c:v>6</c:v>
                </c:pt>
                <c:pt idx="52419">
                  <c:v>6</c:v>
                </c:pt>
                <c:pt idx="52420">
                  <c:v>6</c:v>
                </c:pt>
                <c:pt idx="52421">
                  <c:v>6</c:v>
                </c:pt>
                <c:pt idx="52422">
                  <c:v>6</c:v>
                </c:pt>
                <c:pt idx="52423">
                  <c:v>6</c:v>
                </c:pt>
                <c:pt idx="52424">
                  <c:v>6</c:v>
                </c:pt>
                <c:pt idx="52425">
                  <c:v>6</c:v>
                </c:pt>
                <c:pt idx="52426">
                  <c:v>6</c:v>
                </c:pt>
                <c:pt idx="52427">
                  <c:v>6</c:v>
                </c:pt>
                <c:pt idx="52428">
                  <c:v>6</c:v>
                </c:pt>
                <c:pt idx="52429">
                  <c:v>6</c:v>
                </c:pt>
                <c:pt idx="52430">
                  <c:v>6</c:v>
                </c:pt>
                <c:pt idx="52431">
                  <c:v>6</c:v>
                </c:pt>
                <c:pt idx="52432">
                  <c:v>6</c:v>
                </c:pt>
                <c:pt idx="52433">
                  <c:v>6</c:v>
                </c:pt>
                <c:pt idx="52434">
                  <c:v>6</c:v>
                </c:pt>
                <c:pt idx="52435">
                  <c:v>6</c:v>
                </c:pt>
                <c:pt idx="52436">
                  <c:v>6</c:v>
                </c:pt>
                <c:pt idx="52437">
                  <c:v>6</c:v>
                </c:pt>
                <c:pt idx="52438">
                  <c:v>6</c:v>
                </c:pt>
                <c:pt idx="52439">
                  <c:v>6</c:v>
                </c:pt>
                <c:pt idx="52440">
                  <c:v>6</c:v>
                </c:pt>
                <c:pt idx="52441">
                  <c:v>6</c:v>
                </c:pt>
                <c:pt idx="52442">
                  <c:v>6</c:v>
                </c:pt>
                <c:pt idx="52443">
                  <c:v>6</c:v>
                </c:pt>
                <c:pt idx="52444">
                  <c:v>6</c:v>
                </c:pt>
                <c:pt idx="52445">
                  <c:v>6</c:v>
                </c:pt>
                <c:pt idx="52446">
                  <c:v>6</c:v>
                </c:pt>
                <c:pt idx="52447">
                  <c:v>6</c:v>
                </c:pt>
                <c:pt idx="52448">
                  <c:v>6</c:v>
                </c:pt>
                <c:pt idx="52449">
                  <c:v>6</c:v>
                </c:pt>
                <c:pt idx="52450">
                  <c:v>6</c:v>
                </c:pt>
                <c:pt idx="52451">
                  <c:v>6</c:v>
                </c:pt>
                <c:pt idx="52452">
                  <c:v>6</c:v>
                </c:pt>
                <c:pt idx="52453">
                  <c:v>6</c:v>
                </c:pt>
                <c:pt idx="52454">
                  <c:v>6</c:v>
                </c:pt>
                <c:pt idx="52455">
                  <c:v>6</c:v>
                </c:pt>
                <c:pt idx="52456">
                  <c:v>6</c:v>
                </c:pt>
                <c:pt idx="52457">
                  <c:v>6</c:v>
                </c:pt>
                <c:pt idx="52458">
                  <c:v>6</c:v>
                </c:pt>
                <c:pt idx="52459">
                  <c:v>6</c:v>
                </c:pt>
                <c:pt idx="52460">
                  <c:v>6</c:v>
                </c:pt>
                <c:pt idx="52461">
                  <c:v>6</c:v>
                </c:pt>
                <c:pt idx="52462">
                  <c:v>6</c:v>
                </c:pt>
                <c:pt idx="52463">
                  <c:v>6</c:v>
                </c:pt>
                <c:pt idx="52464">
                  <c:v>6</c:v>
                </c:pt>
                <c:pt idx="52465">
                  <c:v>6</c:v>
                </c:pt>
                <c:pt idx="52466">
                  <c:v>6</c:v>
                </c:pt>
                <c:pt idx="52467">
                  <c:v>6</c:v>
                </c:pt>
                <c:pt idx="52468">
                  <c:v>6</c:v>
                </c:pt>
                <c:pt idx="52469">
                  <c:v>6</c:v>
                </c:pt>
                <c:pt idx="52470">
                  <c:v>6</c:v>
                </c:pt>
                <c:pt idx="52471">
                  <c:v>6</c:v>
                </c:pt>
                <c:pt idx="52472">
                  <c:v>6</c:v>
                </c:pt>
                <c:pt idx="52473">
                  <c:v>6</c:v>
                </c:pt>
                <c:pt idx="52474">
                  <c:v>6</c:v>
                </c:pt>
                <c:pt idx="52475">
                  <c:v>6</c:v>
                </c:pt>
                <c:pt idx="52476">
                  <c:v>6</c:v>
                </c:pt>
                <c:pt idx="52477">
                  <c:v>6</c:v>
                </c:pt>
                <c:pt idx="52478">
                  <c:v>6</c:v>
                </c:pt>
                <c:pt idx="52479">
                  <c:v>6</c:v>
                </c:pt>
                <c:pt idx="52480">
                  <c:v>6</c:v>
                </c:pt>
                <c:pt idx="52481">
                  <c:v>6</c:v>
                </c:pt>
                <c:pt idx="52482">
                  <c:v>6</c:v>
                </c:pt>
                <c:pt idx="52483">
                  <c:v>6</c:v>
                </c:pt>
                <c:pt idx="52484">
                  <c:v>6</c:v>
                </c:pt>
                <c:pt idx="52485">
                  <c:v>6</c:v>
                </c:pt>
                <c:pt idx="52486">
                  <c:v>6</c:v>
                </c:pt>
                <c:pt idx="52487">
                  <c:v>6</c:v>
                </c:pt>
                <c:pt idx="52488">
                  <c:v>6</c:v>
                </c:pt>
                <c:pt idx="52489">
                  <c:v>6</c:v>
                </c:pt>
                <c:pt idx="52490">
                  <c:v>6</c:v>
                </c:pt>
                <c:pt idx="52491">
                  <c:v>6</c:v>
                </c:pt>
                <c:pt idx="52492">
                  <c:v>6</c:v>
                </c:pt>
                <c:pt idx="52493">
                  <c:v>6</c:v>
                </c:pt>
                <c:pt idx="52494">
                  <c:v>6</c:v>
                </c:pt>
                <c:pt idx="52495">
                  <c:v>6</c:v>
                </c:pt>
                <c:pt idx="52496">
                  <c:v>6</c:v>
                </c:pt>
                <c:pt idx="52497">
                  <c:v>6</c:v>
                </c:pt>
                <c:pt idx="52498">
                  <c:v>6</c:v>
                </c:pt>
                <c:pt idx="52499">
                  <c:v>6</c:v>
                </c:pt>
                <c:pt idx="52500">
                  <c:v>6</c:v>
                </c:pt>
                <c:pt idx="52501">
                  <c:v>6</c:v>
                </c:pt>
                <c:pt idx="52502">
                  <c:v>6</c:v>
                </c:pt>
                <c:pt idx="52503">
                  <c:v>6</c:v>
                </c:pt>
                <c:pt idx="52504">
                  <c:v>6</c:v>
                </c:pt>
                <c:pt idx="52505">
                  <c:v>6</c:v>
                </c:pt>
                <c:pt idx="52506">
                  <c:v>6</c:v>
                </c:pt>
                <c:pt idx="52507">
                  <c:v>6</c:v>
                </c:pt>
                <c:pt idx="52508">
                  <c:v>6</c:v>
                </c:pt>
                <c:pt idx="52509">
                  <c:v>6</c:v>
                </c:pt>
                <c:pt idx="52510">
                  <c:v>6</c:v>
                </c:pt>
                <c:pt idx="52511">
                  <c:v>6</c:v>
                </c:pt>
                <c:pt idx="52512">
                  <c:v>6</c:v>
                </c:pt>
                <c:pt idx="52513">
                  <c:v>6</c:v>
                </c:pt>
                <c:pt idx="52514">
                  <c:v>6</c:v>
                </c:pt>
                <c:pt idx="52515">
                  <c:v>6</c:v>
                </c:pt>
                <c:pt idx="52516">
                  <c:v>6</c:v>
                </c:pt>
                <c:pt idx="52517">
                  <c:v>6</c:v>
                </c:pt>
                <c:pt idx="52518">
                  <c:v>6</c:v>
                </c:pt>
                <c:pt idx="52519">
                  <c:v>6</c:v>
                </c:pt>
                <c:pt idx="52520">
                  <c:v>6</c:v>
                </c:pt>
                <c:pt idx="52521">
                  <c:v>6</c:v>
                </c:pt>
                <c:pt idx="52522">
                  <c:v>6</c:v>
                </c:pt>
                <c:pt idx="52523">
                  <c:v>6</c:v>
                </c:pt>
                <c:pt idx="52524">
                  <c:v>6</c:v>
                </c:pt>
                <c:pt idx="52525">
                  <c:v>6</c:v>
                </c:pt>
                <c:pt idx="52526">
                  <c:v>6</c:v>
                </c:pt>
                <c:pt idx="52527">
                  <c:v>6</c:v>
                </c:pt>
                <c:pt idx="52528">
                  <c:v>6</c:v>
                </c:pt>
                <c:pt idx="52529">
                  <c:v>6</c:v>
                </c:pt>
                <c:pt idx="52530">
                  <c:v>6</c:v>
                </c:pt>
                <c:pt idx="52531">
                  <c:v>6</c:v>
                </c:pt>
                <c:pt idx="52532">
                  <c:v>6</c:v>
                </c:pt>
                <c:pt idx="52533">
                  <c:v>6</c:v>
                </c:pt>
                <c:pt idx="52534">
                  <c:v>6</c:v>
                </c:pt>
                <c:pt idx="52535">
                  <c:v>6</c:v>
                </c:pt>
                <c:pt idx="52536">
                  <c:v>6</c:v>
                </c:pt>
                <c:pt idx="52537">
                  <c:v>6</c:v>
                </c:pt>
                <c:pt idx="52538">
                  <c:v>6</c:v>
                </c:pt>
                <c:pt idx="52539">
                  <c:v>6</c:v>
                </c:pt>
                <c:pt idx="52540">
                  <c:v>6</c:v>
                </c:pt>
                <c:pt idx="52541">
                  <c:v>6</c:v>
                </c:pt>
                <c:pt idx="52542">
                  <c:v>6</c:v>
                </c:pt>
                <c:pt idx="52543">
                  <c:v>6</c:v>
                </c:pt>
                <c:pt idx="52544">
                  <c:v>6</c:v>
                </c:pt>
                <c:pt idx="52545">
                  <c:v>6</c:v>
                </c:pt>
                <c:pt idx="52546">
                  <c:v>6</c:v>
                </c:pt>
                <c:pt idx="52547">
                  <c:v>6</c:v>
                </c:pt>
                <c:pt idx="52548">
                  <c:v>6</c:v>
                </c:pt>
                <c:pt idx="52549">
                  <c:v>6</c:v>
                </c:pt>
                <c:pt idx="52550">
                  <c:v>6</c:v>
                </c:pt>
                <c:pt idx="52551">
                  <c:v>6</c:v>
                </c:pt>
                <c:pt idx="52552">
                  <c:v>6</c:v>
                </c:pt>
                <c:pt idx="52553">
                  <c:v>6</c:v>
                </c:pt>
                <c:pt idx="52554">
                  <c:v>6</c:v>
                </c:pt>
                <c:pt idx="52555">
                  <c:v>6</c:v>
                </c:pt>
                <c:pt idx="52556">
                  <c:v>6</c:v>
                </c:pt>
                <c:pt idx="52557">
                  <c:v>6</c:v>
                </c:pt>
                <c:pt idx="52558">
                  <c:v>6</c:v>
                </c:pt>
                <c:pt idx="52559">
                  <c:v>6</c:v>
                </c:pt>
                <c:pt idx="52560">
                  <c:v>6</c:v>
                </c:pt>
                <c:pt idx="52561">
                  <c:v>6</c:v>
                </c:pt>
                <c:pt idx="52562">
                  <c:v>6</c:v>
                </c:pt>
                <c:pt idx="52563">
                  <c:v>6</c:v>
                </c:pt>
                <c:pt idx="52564">
                  <c:v>6</c:v>
                </c:pt>
                <c:pt idx="52565">
                  <c:v>6</c:v>
                </c:pt>
                <c:pt idx="52566">
                  <c:v>6</c:v>
                </c:pt>
                <c:pt idx="52567">
                  <c:v>6</c:v>
                </c:pt>
                <c:pt idx="52568">
                  <c:v>6</c:v>
                </c:pt>
                <c:pt idx="52569">
                  <c:v>6</c:v>
                </c:pt>
                <c:pt idx="52570">
                  <c:v>6</c:v>
                </c:pt>
                <c:pt idx="52571">
                  <c:v>6</c:v>
                </c:pt>
                <c:pt idx="52572">
                  <c:v>6</c:v>
                </c:pt>
                <c:pt idx="52573">
                  <c:v>6</c:v>
                </c:pt>
                <c:pt idx="52574">
                  <c:v>6</c:v>
                </c:pt>
                <c:pt idx="52575">
                  <c:v>6</c:v>
                </c:pt>
                <c:pt idx="52576">
                  <c:v>6</c:v>
                </c:pt>
                <c:pt idx="52577">
                  <c:v>6</c:v>
                </c:pt>
                <c:pt idx="52578">
                  <c:v>6</c:v>
                </c:pt>
                <c:pt idx="52579">
                  <c:v>6</c:v>
                </c:pt>
                <c:pt idx="52580">
                  <c:v>6</c:v>
                </c:pt>
                <c:pt idx="52581">
                  <c:v>6</c:v>
                </c:pt>
                <c:pt idx="52582">
                  <c:v>6</c:v>
                </c:pt>
                <c:pt idx="52583">
                  <c:v>6</c:v>
                </c:pt>
                <c:pt idx="52584">
                  <c:v>6</c:v>
                </c:pt>
                <c:pt idx="52585">
                  <c:v>6</c:v>
                </c:pt>
                <c:pt idx="52586">
                  <c:v>6</c:v>
                </c:pt>
                <c:pt idx="52587">
                  <c:v>6</c:v>
                </c:pt>
                <c:pt idx="52588">
                  <c:v>6</c:v>
                </c:pt>
                <c:pt idx="52589">
                  <c:v>6</c:v>
                </c:pt>
                <c:pt idx="52590">
                  <c:v>6</c:v>
                </c:pt>
                <c:pt idx="52591">
                  <c:v>6</c:v>
                </c:pt>
                <c:pt idx="52592">
                  <c:v>6</c:v>
                </c:pt>
                <c:pt idx="52593">
                  <c:v>6</c:v>
                </c:pt>
                <c:pt idx="52594">
                  <c:v>6</c:v>
                </c:pt>
                <c:pt idx="52595">
                  <c:v>6</c:v>
                </c:pt>
                <c:pt idx="52596">
                  <c:v>6</c:v>
                </c:pt>
                <c:pt idx="52597">
                  <c:v>6</c:v>
                </c:pt>
                <c:pt idx="52598">
                  <c:v>6</c:v>
                </c:pt>
                <c:pt idx="52599">
                  <c:v>6</c:v>
                </c:pt>
                <c:pt idx="52600">
                  <c:v>6</c:v>
                </c:pt>
                <c:pt idx="52601">
                  <c:v>6</c:v>
                </c:pt>
                <c:pt idx="52602">
                  <c:v>6</c:v>
                </c:pt>
                <c:pt idx="52603">
                  <c:v>6</c:v>
                </c:pt>
                <c:pt idx="52604">
                  <c:v>6</c:v>
                </c:pt>
                <c:pt idx="52605">
                  <c:v>6</c:v>
                </c:pt>
                <c:pt idx="52606">
                  <c:v>6</c:v>
                </c:pt>
                <c:pt idx="52607">
                  <c:v>6</c:v>
                </c:pt>
                <c:pt idx="52608">
                  <c:v>6</c:v>
                </c:pt>
                <c:pt idx="52609">
                  <c:v>6</c:v>
                </c:pt>
                <c:pt idx="52610">
                  <c:v>6</c:v>
                </c:pt>
                <c:pt idx="52611">
                  <c:v>6</c:v>
                </c:pt>
                <c:pt idx="52612">
                  <c:v>6</c:v>
                </c:pt>
                <c:pt idx="52613">
                  <c:v>6</c:v>
                </c:pt>
                <c:pt idx="52614">
                  <c:v>6</c:v>
                </c:pt>
                <c:pt idx="52615">
                  <c:v>6</c:v>
                </c:pt>
                <c:pt idx="52616">
                  <c:v>6</c:v>
                </c:pt>
                <c:pt idx="52617">
                  <c:v>6</c:v>
                </c:pt>
                <c:pt idx="52618">
                  <c:v>6</c:v>
                </c:pt>
                <c:pt idx="52619">
                  <c:v>6</c:v>
                </c:pt>
                <c:pt idx="52620">
                  <c:v>6</c:v>
                </c:pt>
                <c:pt idx="52621">
                  <c:v>6</c:v>
                </c:pt>
                <c:pt idx="52622">
                  <c:v>6</c:v>
                </c:pt>
                <c:pt idx="52623">
                  <c:v>6</c:v>
                </c:pt>
                <c:pt idx="52624">
                  <c:v>6</c:v>
                </c:pt>
                <c:pt idx="52625">
                  <c:v>6</c:v>
                </c:pt>
                <c:pt idx="52626">
                  <c:v>6</c:v>
                </c:pt>
                <c:pt idx="52627">
                  <c:v>6</c:v>
                </c:pt>
                <c:pt idx="52628">
                  <c:v>6</c:v>
                </c:pt>
                <c:pt idx="52629">
                  <c:v>6</c:v>
                </c:pt>
                <c:pt idx="52630">
                  <c:v>6</c:v>
                </c:pt>
                <c:pt idx="52631">
                  <c:v>6</c:v>
                </c:pt>
                <c:pt idx="52632">
                  <c:v>6</c:v>
                </c:pt>
                <c:pt idx="52633">
                  <c:v>6</c:v>
                </c:pt>
                <c:pt idx="52634">
                  <c:v>6</c:v>
                </c:pt>
                <c:pt idx="52635">
                  <c:v>6</c:v>
                </c:pt>
                <c:pt idx="52636">
                  <c:v>6</c:v>
                </c:pt>
                <c:pt idx="52637">
                  <c:v>6</c:v>
                </c:pt>
                <c:pt idx="52638">
                  <c:v>6</c:v>
                </c:pt>
                <c:pt idx="52639">
                  <c:v>6</c:v>
                </c:pt>
                <c:pt idx="52640">
                  <c:v>6</c:v>
                </c:pt>
                <c:pt idx="52641">
                  <c:v>6</c:v>
                </c:pt>
                <c:pt idx="52642">
                  <c:v>6</c:v>
                </c:pt>
                <c:pt idx="52643">
                  <c:v>6</c:v>
                </c:pt>
                <c:pt idx="52644">
                  <c:v>6</c:v>
                </c:pt>
                <c:pt idx="52645">
                  <c:v>6</c:v>
                </c:pt>
                <c:pt idx="52646">
                  <c:v>6</c:v>
                </c:pt>
                <c:pt idx="52647">
                  <c:v>6</c:v>
                </c:pt>
                <c:pt idx="52648">
                  <c:v>6</c:v>
                </c:pt>
                <c:pt idx="52649">
                  <c:v>6</c:v>
                </c:pt>
                <c:pt idx="52650">
                  <c:v>6</c:v>
                </c:pt>
                <c:pt idx="52651">
                  <c:v>6</c:v>
                </c:pt>
                <c:pt idx="52652">
                  <c:v>6</c:v>
                </c:pt>
                <c:pt idx="52653">
                  <c:v>6</c:v>
                </c:pt>
                <c:pt idx="52654">
                  <c:v>6</c:v>
                </c:pt>
                <c:pt idx="52655">
                  <c:v>6</c:v>
                </c:pt>
                <c:pt idx="52656">
                  <c:v>6</c:v>
                </c:pt>
                <c:pt idx="52657">
                  <c:v>6</c:v>
                </c:pt>
                <c:pt idx="52658">
                  <c:v>6</c:v>
                </c:pt>
                <c:pt idx="52659">
                  <c:v>6</c:v>
                </c:pt>
                <c:pt idx="52660">
                  <c:v>6</c:v>
                </c:pt>
                <c:pt idx="52661">
                  <c:v>6</c:v>
                </c:pt>
                <c:pt idx="52662">
                  <c:v>6</c:v>
                </c:pt>
                <c:pt idx="52663">
                  <c:v>6</c:v>
                </c:pt>
                <c:pt idx="52664">
                  <c:v>6</c:v>
                </c:pt>
                <c:pt idx="52665">
                  <c:v>6</c:v>
                </c:pt>
                <c:pt idx="52666">
                  <c:v>6</c:v>
                </c:pt>
                <c:pt idx="52667">
                  <c:v>6</c:v>
                </c:pt>
                <c:pt idx="52668">
                  <c:v>6</c:v>
                </c:pt>
                <c:pt idx="52669">
                  <c:v>6</c:v>
                </c:pt>
                <c:pt idx="52670">
                  <c:v>6</c:v>
                </c:pt>
                <c:pt idx="52671">
                  <c:v>6</c:v>
                </c:pt>
                <c:pt idx="52672">
                  <c:v>6</c:v>
                </c:pt>
                <c:pt idx="52673">
                  <c:v>6</c:v>
                </c:pt>
                <c:pt idx="52674">
                  <c:v>6</c:v>
                </c:pt>
                <c:pt idx="52675">
                  <c:v>6</c:v>
                </c:pt>
                <c:pt idx="52676">
                  <c:v>6</c:v>
                </c:pt>
                <c:pt idx="52677">
                  <c:v>6</c:v>
                </c:pt>
                <c:pt idx="52678">
                  <c:v>6</c:v>
                </c:pt>
                <c:pt idx="52679">
                  <c:v>6</c:v>
                </c:pt>
                <c:pt idx="52680">
                  <c:v>6</c:v>
                </c:pt>
                <c:pt idx="52681">
                  <c:v>6</c:v>
                </c:pt>
                <c:pt idx="52682">
                  <c:v>6</c:v>
                </c:pt>
                <c:pt idx="52683">
                  <c:v>6</c:v>
                </c:pt>
                <c:pt idx="52684">
                  <c:v>6</c:v>
                </c:pt>
                <c:pt idx="52685">
                  <c:v>6</c:v>
                </c:pt>
                <c:pt idx="52686">
                  <c:v>6</c:v>
                </c:pt>
                <c:pt idx="52687">
                  <c:v>6</c:v>
                </c:pt>
                <c:pt idx="52688">
                  <c:v>6</c:v>
                </c:pt>
                <c:pt idx="52689">
                  <c:v>6</c:v>
                </c:pt>
                <c:pt idx="52690">
                  <c:v>6</c:v>
                </c:pt>
                <c:pt idx="52691">
                  <c:v>6</c:v>
                </c:pt>
                <c:pt idx="52692">
                  <c:v>6</c:v>
                </c:pt>
                <c:pt idx="52693">
                  <c:v>6</c:v>
                </c:pt>
                <c:pt idx="52694">
                  <c:v>6</c:v>
                </c:pt>
                <c:pt idx="52695">
                  <c:v>6</c:v>
                </c:pt>
                <c:pt idx="52696">
                  <c:v>6</c:v>
                </c:pt>
                <c:pt idx="52697">
                  <c:v>6</c:v>
                </c:pt>
                <c:pt idx="52698">
                  <c:v>6</c:v>
                </c:pt>
                <c:pt idx="52699">
                  <c:v>6</c:v>
                </c:pt>
                <c:pt idx="52700">
                  <c:v>6</c:v>
                </c:pt>
                <c:pt idx="52701">
                  <c:v>6</c:v>
                </c:pt>
                <c:pt idx="52702">
                  <c:v>6</c:v>
                </c:pt>
                <c:pt idx="52703">
                  <c:v>6</c:v>
                </c:pt>
                <c:pt idx="52704">
                  <c:v>6</c:v>
                </c:pt>
                <c:pt idx="52705">
                  <c:v>6</c:v>
                </c:pt>
                <c:pt idx="52706">
                  <c:v>6</c:v>
                </c:pt>
                <c:pt idx="52707">
                  <c:v>6</c:v>
                </c:pt>
                <c:pt idx="52708">
                  <c:v>6</c:v>
                </c:pt>
                <c:pt idx="52709">
                  <c:v>6</c:v>
                </c:pt>
                <c:pt idx="52710">
                  <c:v>6</c:v>
                </c:pt>
                <c:pt idx="52711">
                  <c:v>6</c:v>
                </c:pt>
                <c:pt idx="52712">
                  <c:v>6</c:v>
                </c:pt>
                <c:pt idx="52713">
                  <c:v>6</c:v>
                </c:pt>
                <c:pt idx="52714">
                  <c:v>6</c:v>
                </c:pt>
                <c:pt idx="52715">
                  <c:v>6</c:v>
                </c:pt>
                <c:pt idx="52716">
                  <c:v>6</c:v>
                </c:pt>
                <c:pt idx="52717">
                  <c:v>6</c:v>
                </c:pt>
                <c:pt idx="52718">
                  <c:v>6</c:v>
                </c:pt>
                <c:pt idx="52719">
                  <c:v>6</c:v>
                </c:pt>
                <c:pt idx="52720">
                  <c:v>6</c:v>
                </c:pt>
                <c:pt idx="52721">
                  <c:v>6</c:v>
                </c:pt>
                <c:pt idx="52722">
                  <c:v>6</c:v>
                </c:pt>
                <c:pt idx="52723">
                  <c:v>6</c:v>
                </c:pt>
                <c:pt idx="52724">
                  <c:v>6</c:v>
                </c:pt>
                <c:pt idx="52725">
                  <c:v>6</c:v>
                </c:pt>
                <c:pt idx="52726">
                  <c:v>6</c:v>
                </c:pt>
                <c:pt idx="52727">
                  <c:v>6</c:v>
                </c:pt>
                <c:pt idx="52728">
                  <c:v>6</c:v>
                </c:pt>
                <c:pt idx="52729">
                  <c:v>6</c:v>
                </c:pt>
                <c:pt idx="52730">
                  <c:v>6</c:v>
                </c:pt>
                <c:pt idx="52731">
                  <c:v>6</c:v>
                </c:pt>
                <c:pt idx="52732">
                  <c:v>6</c:v>
                </c:pt>
                <c:pt idx="52733">
                  <c:v>6</c:v>
                </c:pt>
                <c:pt idx="52734">
                  <c:v>6</c:v>
                </c:pt>
                <c:pt idx="52735">
                  <c:v>6</c:v>
                </c:pt>
                <c:pt idx="52736">
                  <c:v>6</c:v>
                </c:pt>
                <c:pt idx="52737">
                  <c:v>6</c:v>
                </c:pt>
                <c:pt idx="52738">
                  <c:v>6</c:v>
                </c:pt>
                <c:pt idx="52739">
                  <c:v>6</c:v>
                </c:pt>
                <c:pt idx="52740">
                  <c:v>6</c:v>
                </c:pt>
                <c:pt idx="52741">
                  <c:v>6</c:v>
                </c:pt>
                <c:pt idx="52742">
                  <c:v>6</c:v>
                </c:pt>
                <c:pt idx="52743">
                  <c:v>6</c:v>
                </c:pt>
                <c:pt idx="52744">
                  <c:v>6</c:v>
                </c:pt>
                <c:pt idx="52745">
                  <c:v>6</c:v>
                </c:pt>
                <c:pt idx="52746">
                  <c:v>6</c:v>
                </c:pt>
                <c:pt idx="52747">
                  <c:v>6</c:v>
                </c:pt>
                <c:pt idx="52748">
                  <c:v>6</c:v>
                </c:pt>
                <c:pt idx="52749">
                  <c:v>6</c:v>
                </c:pt>
                <c:pt idx="52750">
                  <c:v>6</c:v>
                </c:pt>
                <c:pt idx="52751">
                  <c:v>6</c:v>
                </c:pt>
                <c:pt idx="52752">
                  <c:v>6</c:v>
                </c:pt>
                <c:pt idx="52753">
                  <c:v>6</c:v>
                </c:pt>
                <c:pt idx="52754">
                  <c:v>6</c:v>
                </c:pt>
                <c:pt idx="52755">
                  <c:v>6</c:v>
                </c:pt>
                <c:pt idx="52756">
                  <c:v>6</c:v>
                </c:pt>
                <c:pt idx="52757">
                  <c:v>6</c:v>
                </c:pt>
                <c:pt idx="52758">
                  <c:v>6</c:v>
                </c:pt>
                <c:pt idx="52759">
                  <c:v>6</c:v>
                </c:pt>
                <c:pt idx="52760">
                  <c:v>6</c:v>
                </c:pt>
                <c:pt idx="52761">
                  <c:v>6</c:v>
                </c:pt>
                <c:pt idx="52762">
                  <c:v>6</c:v>
                </c:pt>
                <c:pt idx="52763">
                  <c:v>6</c:v>
                </c:pt>
                <c:pt idx="52764">
                  <c:v>6</c:v>
                </c:pt>
                <c:pt idx="52765">
                  <c:v>6</c:v>
                </c:pt>
                <c:pt idx="52766">
                  <c:v>6</c:v>
                </c:pt>
                <c:pt idx="52767">
                  <c:v>6</c:v>
                </c:pt>
                <c:pt idx="52768">
                  <c:v>6</c:v>
                </c:pt>
                <c:pt idx="52769">
                  <c:v>6</c:v>
                </c:pt>
                <c:pt idx="52770">
                  <c:v>6</c:v>
                </c:pt>
                <c:pt idx="52771">
                  <c:v>6</c:v>
                </c:pt>
                <c:pt idx="52772">
                  <c:v>6</c:v>
                </c:pt>
                <c:pt idx="52773">
                  <c:v>6</c:v>
                </c:pt>
                <c:pt idx="52774">
                  <c:v>6</c:v>
                </c:pt>
                <c:pt idx="52775">
                  <c:v>6</c:v>
                </c:pt>
                <c:pt idx="52776">
                  <c:v>6</c:v>
                </c:pt>
                <c:pt idx="52777">
                  <c:v>6</c:v>
                </c:pt>
                <c:pt idx="52778">
                  <c:v>6</c:v>
                </c:pt>
                <c:pt idx="52779">
                  <c:v>6</c:v>
                </c:pt>
                <c:pt idx="52780">
                  <c:v>6</c:v>
                </c:pt>
                <c:pt idx="52781">
                  <c:v>6</c:v>
                </c:pt>
                <c:pt idx="52782">
                  <c:v>6</c:v>
                </c:pt>
                <c:pt idx="52783">
                  <c:v>6</c:v>
                </c:pt>
                <c:pt idx="52784">
                  <c:v>6</c:v>
                </c:pt>
                <c:pt idx="52785">
                  <c:v>6</c:v>
                </c:pt>
                <c:pt idx="52786">
                  <c:v>6</c:v>
                </c:pt>
                <c:pt idx="52787">
                  <c:v>6</c:v>
                </c:pt>
                <c:pt idx="52788">
                  <c:v>6</c:v>
                </c:pt>
                <c:pt idx="52789">
                  <c:v>6</c:v>
                </c:pt>
                <c:pt idx="52790">
                  <c:v>6</c:v>
                </c:pt>
                <c:pt idx="52791">
                  <c:v>6</c:v>
                </c:pt>
                <c:pt idx="52792">
                  <c:v>6</c:v>
                </c:pt>
                <c:pt idx="52793">
                  <c:v>6</c:v>
                </c:pt>
                <c:pt idx="52794">
                  <c:v>6</c:v>
                </c:pt>
                <c:pt idx="52795">
                  <c:v>6</c:v>
                </c:pt>
                <c:pt idx="52796">
                  <c:v>6</c:v>
                </c:pt>
                <c:pt idx="52797">
                  <c:v>6</c:v>
                </c:pt>
                <c:pt idx="52798">
                  <c:v>6</c:v>
                </c:pt>
                <c:pt idx="52799">
                  <c:v>6</c:v>
                </c:pt>
                <c:pt idx="52800">
                  <c:v>6</c:v>
                </c:pt>
                <c:pt idx="52801">
                  <c:v>6</c:v>
                </c:pt>
                <c:pt idx="52802">
                  <c:v>6</c:v>
                </c:pt>
                <c:pt idx="52803">
                  <c:v>6</c:v>
                </c:pt>
                <c:pt idx="52804">
                  <c:v>6</c:v>
                </c:pt>
                <c:pt idx="52805">
                  <c:v>6</c:v>
                </c:pt>
                <c:pt idx="52806">
                  <c:v>6</c:v>
                </c:pt>
                <c:pt idx="52807">
                  <c:v>6</c:v>
                </c:pt>
                <c:pt idx="52808">
                  <c:v>6</c:v>
                </c:pt>
                <c:pt idx="52809">
                  <c:v>6</c:v>
                </c:pt>
                <c:pt idx="52810">
                  <c:v>6</c:v>
                </c:pt>
                <c:pt idx="52811">
                  <c:v>6</c:v>
                </c:pt>
                <c:pt idx="52812">
                  <c:v>6</c:v>
                </c:pt>
                <c:pt idx="52813">
                  <c:v>6</c:v>
                </c:pt>
                <c:pt idx="52814">
                  <c:v>6</c:v>
                </c:pt>
                <c:pt idx="52815">
                  <c:v>6</c:v>
                </c:pt>
                <c:pt idx="52816">
                  <c:v>6</c:v>
                </c:pt>
                <c:pt idx="52817">
                  <c:v>6</c:v>
                </c:pt>
                <c:pt idx="52818">
                  <c:v>6</c:v>
                </c:pt>
                <c:pt idx="52819">
                  <c:v>6</c:v>
                </c:pt>
                <c:pt idx="52820">
                  <c:v>6</c:v>
                </c:pt>
                <c:pt idx="52821">
                  <c:v>6</c:v>
                </c:pt>
                <c:pt idx="52822">
                  <c:v>6</c:v>
                </c:pt>
                <c:pt idx="52823">
                  <c:v>6</c:v>
                </c:pt>
                <c:pt idx="52824">
                  <c:v>6</c:v>
                </c:pt>
                <c:pt idx="52825">
                  <c:v>6</c:v>
                </c:pt>
                <c:pt idx="52826">
                  <c:v>6</c:v>
                </c:pt>
                <c:pt idx="52827">
                  <c:v>6</c:v>
                </c:pt>
                <c:pt idx="52828">
                  <c:v>6</c:v>
                </c:pt>
                <c:pt idx="52829">
                  <c:v>6</c:v>
                </c:pt>
                <c:pt idx="52830">
                  <c:v>6</c:v>
                </c:pt>
                <c:pt idx="52831">
                  <c:v>6</c:v>
                </c:pt>
                <c:pt idx="52832">
                  <c:v>6</c:v>
                </c:pt>
                <c:pt idx="52833">
                  <c:v>6</c:v>
                </c:pt>
                <c:pt idx="52834">
                  <c:v>6</c:v>
                </c:pt>
                <c:pt idx="52835">
                  <c:v>6</c:v>
                </c:pt>
                <c:pt idx="52836">
                  <c:v>6</c:v>
                </c:pt>
                <c:pt idx="52837">
                  <c:v>6</c:v>
                </c:pt>
                <c:pt idx="52838">
                  <c:v>6</c:v>
                </c:pt>
                <c:pt idx="52839">
                  <c:v>6</c:v>
                </c:pt>
                <c:pt idx="52840">
                  <c:v>6</c:v>
                </c:pt>
                <c:pt idx="52841">
                  <c:v>6</c:v>
                </c:pt>
                <c:pt idx="52842">
                  <c:v>6</c:v>
                </c:pt>
                <c:pt idx="52843">
                  <c:v>6</c:v>
                </c:pt>
                <c:pt idx="52844">
                  <c:v>6</c:v>
                </c:pt>
                <c:pt idx="52845">
                  <c:v>6</c:v>
                </c:pt>
                <c:pt idx="52846">
                  <c:v>6</c:v>
                </c:pt>
                <c:pt idx="52847">
                  <c:v>6</c:v>
                </c:pt>
                <c:pt idx="52848">
                  <c:v>6</c:v>
                </c:pt>
                <c:pt idx="52849">
                  <c:v>6</c:v>
                </c:pt>
                <c:pt idx="52850">
                  <c:v>6</c:v>
                </c:pt>
                <c:pt idx="52851">
                  <c:v>6</c:v>
                </c:pt>
                <c:pt idx="52852">
                  <c:v>6</c:v>
                </c:pt>
                <c:pt idx="52853">
                  <c:v>6</c:v>
                </c:pt>
                <c:pt idx="52854">
                  <c:v>6</c:v>
                </c:pt>
                <c:pt idx="52855">
                  <c:v>6</c:v>
                </c:pt>
                <c:pt idx="52856">
                  <c:v>6</c:v>
                </c:pt>
                <c:pt idx="52857">
                  <c:v>6</c:v>
                </c:pt>
                <c:pt idx="52858">
                  <c:v>6</c:v>
                </c:pt>
                <c:pt idx="52859">
                  <c:v>6</c:v>
                </c:pt>
                <c:pt idx="52860">
                  <c:v>6</c:v>
                </c:pt>
                <c:pt idx="52861">
                  <c:v>6</c:v>
                </c:pt>
                <c:pt idx="52862">
                  <c:v>6</c:v>
                </c:pt>
                <c:pt idx="52863">
                  <c:v>6</c:v>
                </c:pt>
                <c:pt idx="52864">
                  <c:v>6</c:v>
                </c:pt>
                <c:pt idx="52865">
                  <c:v>6</c:v>
                </c:pt>
                <c:pt idx="52866">
                  <c:v>6</c:v>
                </c:pt>
                <c:pt idx="52867">
                  <c:v>6</c:v>
                </c:pt>
                <c:pt idx="52868">
                  <c:v>6</c:v>
                </c:pt>
                <c:pt idx="52869">
                  <c:v>6</c:v>
                </c:pt>
                <c:pt idx="52870">
                  <c:v>6</c:v>
                </c:pt>
                <c:pt idx="52871">
                  <c:v>6</c:v>
                </c:pt>
                <c:pt idx="52872">
                  <c:v>6</c:v>
                </c:pt>
                <c:pt idx="52873">
                  <c:v>6</c:v>
                </c:pt>
                <c:pt idx="52874">
                  <c:v>6</c:v>
                </c:pt>
                <c:pt idx="52875">
                  <c:v>6</c:v>
                </c:pt>
                <c:pt idx="52876">
                  <c:v>6</c:v>
                </c:pt>
                <c:pt idx="52877">
                  <c:v>6</c:v>
                </c:pt>
                <c:pt idx="52878">
                  <c:v>6</c:v>
                </c:pt>
                <c:pt idx="52879">
                  <c:v>6</c:v>
                </c:pt>
                <c:pt idx="52880">
                  <c:v>6</c:v>
                </c:pt>
                <c:pt idx="52881">
                  <c:v>6</c:v>
                </c:pt>
                <c:pt idx="52882">
                  <c:v>6</c:v>
                </c:pt>
                <c:pt idx="52883">
                  <c:v>6</c:v>
                </c:pt>
                <c:pt idx="52884">
                  <c:v>6</c:v>
                </c:pt>
                <c:pt idx="52885">
                  <c:v>6</c:v>
                </c:pt>
                <c:pt idx="52886">
                  <c:v>6</c:v>
                </c:pt>
                <c:pt idx="52887">
                  <c:v>6</c:v>
                </c:pt>
                <c:pt idx="52888">
                  <c:v>6</c:v>
                </c:pt>
                <c:pt idx="52889">
                  <c:v>6</c:v>
                </c:pt>
                <c:pt idx="52890">
                  <c:v>6</c:v>
                </c:pt>
                <c:pt idx="52891">
                  <c:v>6</c:v>
                </c:pt>
                <c:pt idx="52892">
                  <c:v>6</c:v>
                </c:pt>
                <c:pt idx="52893">
                  <c:v>6</c:v>
                </c:pt>
                <c:pt idx="52894">
                  <c:v>6</c:v>
                </c:pt>
                <c:pt idx="52895">
                  <c:v>6</c:v>
                </c:pt>
                <c:pt idx="52896">
                  <c:v>6</c:v>
                </c:pt>
                <c:pt idx="52897">
                  <c:v>6</c:v>
                </c:pt>
                <c:pt idx="52898">
                  <c:v>6</c:v>
                </c:pt>
                <c:pt idx="52899">
                  <c:v>6</c:v>
                </c:pt>
                <c:pt idx="52900">
                  <c:v>6</c:v>
                </c:pt>
                <c:pt idx="52901">
                  <c:v>6</c:v>
                </c:pt>
                <c:pt idx="52902">
                  <c:v>6</c:v>
                </c:pt>
                <c:pt idx="52903">
                  <c:v>6</c:v>
                </c:pt>
                <c:pt idx="52904">
                  <c:v>6</c:v>
                </c:pt>
                <c:pt idx="52905">
                  <c:v>6</c:v>
                </c:pt>
                <c:pt idx="52906">
                  <c:v>6</c:v>
                </c:pt>
                <c:pt idx="52907">
                  <c:v>6</c:v>
                </c:pt>
                <c:pt idx="52908">
                  <c:v>6</c:v>
                </c:pt>
                <c:pt idx="52909">
                  <c:v>6</c:v>
                </c:pt>
                <c:pt idx="52910">
                  <c:v>6</c:v>
                </c:pt>
                <c:pt idx="52911">
                  <c:v>6</c:v>
                </c:pt>
                <c:pt idx="52912">
                  <c:v>6</c:v>
                </c:pt>
                <c:pt idx="52913">
                  <c:v>6</c:v>
                </c:pt>
                <c:pt idx="52914">
                  <c:v>6</c:v>
                </c:pt>
                <c:pt idx="52915">
                  <c:v>6</c:v>
                </c:pt>
                <c:pt idx="52916">
                  <c:v>6</c:v>
                </c:pt>
                <c:pt idx="52917">
                  <c:v>6</c:v>
                </c:pt>
                <c:pt idx="52918">
                  <c:v>6</c:v>
                </c:pt>
                <c:pt idx="52919">
                  <c:v>6</c:v>
                </c:pt>
                <c:pt idx="52920">
                  <c:v>6</c:v>
                </c:pt>
                <c:pt idx="52921">
                  <c:v>6</c:v>
                </c:pt>
                <c:pt idx="52922">
                  <c:v>6</c:v>
                </c:pt>
                <c:pt idx="52923">
                  <c:v>6</c:v>
                </c:pt>
                <c:pt idx="52924">
                  <c:v>6</c:v>
                </c:pt>
                <c:pt idx="52925">
                  <c:v>6</c:v>
                </c:pt>
                <c:pt idx="52926">
                  <c:v>6</c:v>
                </c:pt>
                <c:pt idx="52927">
                  <c:v>6</c:v>
                </c:pt>
                <c:pt idx="52928">
                  <c:v>6</c:v>
                </c:pt>
                <c:pt idx="52929">
                  <c:v>6</c:v>
                </c:pt>
                <c:pt idx="52930">
                  <c:v>6</c:v>
                </c:pt>
                <c:pt idx="52931">
                  <c:v>6</c:v>
                </c:pt>
                <c:pt idx="52932">
                  <c:v>6</c:v>
                </c:pt>
                <c:pt idx="52933">
                  <c:v>6</c:v>
                </c:pt>
                <c:pt idx="52934">
                  <c:v>6</c:v>
                </c:pt>
                <c:pt idx="52935">
                  <c:v>6</c:v>
                </c:pt>
                <c:pt idx="52936">
                  <c:v>6</c:v>
                </c:pt>
                <c:pt idx="52937">
                  <c:v>6</c:v>
                </c:pt>
                <c:pt idx="52938">
                  <c:v>6</c:v>
                </c:pt>
                <c:pt idx="52939">
                  <c:v>6</c:v>
                </c:pt>
                <c:pt idx="52940">
                  <c:v>6</c:v>
                </c:pt>
                <c:pt idx="52941">
                  <c:v>6</c:v>
                </c:pt>
                <c:pt idx="52942">
                  <c:v>6</c:v>
                </c:pt>
                <c:pt idx="52943">
                  <c:v>6</c:v>
                </c:pt>
                <c:pt idx="52944">
                  <c:v>6</c:v>
                </c:pt>
                <c:pt idx="52945">
                  <c:v>6</c:v>
                </c:pt>
                <c:pt idx="52946">
                  <c:v>6</c:v>
                </c:pt>
                <c:pt idx="52947">
                  <c:v>6</c:v>
                </c:pt>
                <c:pt idx="52948">
                  <c:v>6</c:v>
                </c:pt>
                <c:pt idx="52949">
                  <c:v>6</c:v>
                </c:pt>
                <c:pt idx="52950">
                  <c:v>6</c:v>
                </c:pt>
                <c:pt idx="52951">
                  <c:v>6</c:v>
                </c:pt>
                <c:pt idx="52952">
                  <c:v>6</c:v>
                </c:pt>
                <c:pt idx="52953">
                  <c:v>6</c:v>
                </c:pt>
                <c:pt idx="52954">
                  <c:v>6</c:v>
                </c:pt>
                <c:pt idx="52955">
                  <c:v>6</c:v>
                </c:pt>
                <c:pt idx="52956">
                  <c:v>6</c:v>
                </c:pt>
                <c:pt idx="52957">
                  <c:v>6</c:v>
                </c:pt>
                <c:pt idx="52958">
                  <c:v>6</c:v>
                </c:pt>
                <c:pt idx="52959">
                  <c:v>6</c:v>
                </c:pt>
                <c:pt idx="52960">
                  <c:v>6</c:v>
                </c:pt>
                <c:pt idx="52961">
                  <c:v>6</c:v>
                </c:pt>
                <c:pt idx="52962">
                  <c:v>6</c:v>
                </c:pt>
                <c:pt idx="52963">
                  <c:v>6</c:v>
                </c:pt>
                <c:pt idx="52964">
                  <c:v>6</c:v>
                </c:pt>
                <c:pt idx="52965">
                  <c:v>6</c:v>
                </c:pt>
                <c:pt idx="52966">
                  <c:v>6</c:v>
                </c:pt>
                <c:pt idx="52967">
                  <c:v>6</c:v>
                </c:pt>
                <c:pt idx="52968">
                  <c:v>6</c:v>
                </c:pt>
                <c:pt idx="52969">
                  <c:v>6</c:v>
                </c:pt>
                <c:pt idx="52970">
                  <c:v>6</c:v>
                </c:pt>
                <c:pt idx="52971">
                  <c:v>6</c:v>
                </c:pt>
                <c:pt idx="52972">
                  <c:v>6</c:v>
                </c:pt>
                <c:pt idx="52973">
                  <c:v>6</c:v>
                </c:pt>
                <c:pt idx="52974">
                  <c:v>6</c:v>
                </c:pt>
                <c:pt idx="52975">
                  <c:v>6</c:v>
                </c:pt>
                <c:pt idx="52976">
                  <c:v>6</c:v>
                </c:pt>
                <c:pt idx="52977">
                  <c:v>6</c:v>
                </c:pt>
                <c:pt idx="52978">
                  <c:v>6</c:v>
                </c:pt>
                <c:pt idx="52979">
                  <c:v>6</c:v>
                </c:pt>
                <c:pt idx="52980">
                  <c:v>6</c:v>
                </c:pt>
                <c:pt idx="52981">
                  <c:v>6</c:v>
                </c:pt>
                <c:pt idx="52982">
                  <c:v>6</c:v>
                </c:pt>
                <c:pt idx="52983">
                  <c:v>6</c:v>
                </c:pt>
                <c:pt idx="52984">
                  <c:v>6</c:v>
                </c:pt>
                <c:pt idx="52985">
                  <c:v>6</c:v>
                </c:pt>
                <c:pt idx="52986">
                  <c:v>6</c:v>
                </c:pt>
                <c:pt idx="52987">
                  <c:v>6</c:v>
                </c:pt>
                <c:pt idx="52988">
                  <c:v>6</c:v>
                </c:pt>
                <c:pt idx="52989">
                  <c:v>6</c:v>
                </c:pt>
                <c:pt idx="52990">
                  <c:v>6</c:v>
                </c:pt>
                <c:pt idx="52991">
                  <c:v>6</c:v>
                </c:pt>
                <c:pt idx="52992">
                  <c:v>6</c:v>
                </c:pt>
                <c:pt idx="52993">
                  <c:v>6</c:v>
                </c:pt>
                <c:pt idx="52994">
                  <c:v>6</c:v>
                </c:pt>
                <c:pt idx="52995">
                  <c:v>6</c:v>
                </c:pt>
                <c:pt idx="52996">
                  <c:v>6</c:v>
                </c:pt>
                <c:pt idx="52997">
                  <c:v>6</c:v>
                </c:pt>
                <c:pt idx="52998">
                  <c:v>6</c:v>
                </c:pt>
                <c:pt idx="52999">
                  <c:v>6</c:v>
                </c:pt>
                <c:pt idx="53000">
                  <c:v>6</c:v>
                </c:pt>
                <c:pt idx="53001">
                  <c:v>6</c:v>
                </c:pt>
                <c:pt idx="53002">
                  <c:v>6</c:v>
                </c:pt>
                <c:pt idx="53003">
                  <c:v>6</c:v>
                </c:pt>
                <c:pt idx="53004">
                  <c:v>6</c:v>
                </c:pt>
                <c:pt idx="53005">
                  <c:v>6</c:v>
                </c:pt>
                <c:pt idx="53006">
                  <c:v>6</c:v>
                </c:pt>
                <c:pt idx="53007">
                  <c:v>6</c:v>
                </c:pt>
                <c:pt idx="53008">
                  <c:v>6</c:v>
                </c:pt>
                <c:pt idx="53009">
                  <c:v>6</c:v>
                </c:pt>
                <c:pt idx="53010">
                  <c:v>6</c:v>
                </c:pt>
                <c:pt idx="53011">
                  <c:v>6</c:v>
                </c:pt>
                <c:pt idx="53012">
                  <c:v>6</c:v>
                </c:pt>
                <c:pt idx="53013">
                  <c:v>6</c:v>
                </c:pt>
                <c:pt idx="53014">
                  <c:v>6</c:v>
                </c:pt>
                <c:pt idx="53015">
                  <c:v>6</c:v>
                </c:pt>
                <c:pt idx="53016">
                  <c:v>6</c:v>
                </c:pt>
                <c:pt idx="53017">
                  <c:v>6</c:v>
                </c:pt>
                <c:pt idx="53018">
                  <c:v>6</c:v>
                </c:pt>
                <c:pt idx="53019">
                  <c:v>6</c:v>
                </c:pt>
                <c:pt idx="53020">
                  <c:v>6</c:v>
                </c:pt>
                <c:pt idx="53021">
                  <c:v>6</c:v>
                </c:pt>
                <c:pt idx="53022">
                  <c:v>6</c:v>
                </c:pt>
                <c:pt idx="53023">
                  <c:v>6</c:v>
                </c:pt>
                <c:pt idx="53024">
                  <c:v>6</c:v>
                </c:pt>
                <c:pt idx="53025">
                  <c:v>6</c:v>
                </c:pt>
                <c:pt idx="53026">
                  <c:v>6</c:v>
                </c:pt>
                <c:pt idx="53027">
                  <c:v>6</c:v>
                </c:pt>
                <c:pt idx="53028">
                  <c:v>6</c:v>
                </c:pt>
                <c:pt idx="53029">
                  <c:v>6</c:v>
                </c:pt>
                <c:pt idx="53030">
                  <c:v>6</c:v>
                </c:pt>
                <c:pt idx="53031">
                  <c:v>6</c:v>
                </c:pt>
                <c:pt idx="53032">
                  <c:v>6</c:v>
                </c:pt>
                <c:pt idx="53033">
                  <c:v>6</c:v>
                </c:pt>
                <c:pt idx="53034">
                  <c:v>6</c:v>
                </c:pt>
                <c:pt idx="53035">
                  <c:v>6</c:v>
                </c:pt>
                <c:pt idx="53036">
                  <c:v>6</c:v>
                </c:pt>
                <c:pt idx="53037">
                  <c:v>6</c:v>
                </c:pt>
                <c:pt idx="53038">
                  <c:v>6</c:v>
                </c:pt>
                <c:pt idx="53039">
                  <c:v>6</c:v>
                </c:pt>
                <c:pt idx="53040">
                  <c:v>6</c:v>
                </c:pt>
                <c:pt idx="53041">
                  <c:v>6</c:v>
                </c:pt>
                <c:pt idx="53042">
                  <c:v>6</c:v>
                </c:pt>
                <c:pt idx="53043">
                  <c:v>6</c:v>
                </c:pt>
                <c:pt idx="53044">
                  <c:v>6</c:v>
                </c:pt>
                <c:pt idx="53045">
                  <c:v>6</c:v>
                </c:pt>
                <c:pt idx="53046">
                  <c:v>6</c:v>
                </c:pt>
                <c:pt idx="53047">
                  <c:v>6</c:v>
                </c:pt>
                <c:pt idx="53048">
                  <c:v>6</c:v>
                </c:pt>
                <c:pt idx="53049">
                  <c:v>6</c:v>
                </c:pt>
                <c:pt idx="53050">
                  <c:v>6</c:v>
                </c:pt>
                <c:pt idx="53051">
                  <c:v>6</c:v>
                </c:pt>
                <c:pt idx="53052">
                  <c:v>6</c:v>
                </c:pt>
                <c:pt idx="53053">
                  <c:v>6</c:v>
                </c:pt>
                <c:pt idx="53054">
                  <c:v>6</c:v>
                </c:pt>
                <c:pt idx="53055">
                  <c:v>6</c:v>
                </c:pt>
                <c:pt idx="53056">
                  <c:v>6</c:v>
                </c:pt>
                <c:pt idx="53057">
                  <c:v>6</c:v>
                </c:pt>
                <c:pt idx="53058">
                  <c:v>6</c:v>
                </c:pt>
                <c:pt idx="53059">
                  <c:v>6</c:v>
                </c:pt>
                <c:pt idx="53060">
                  <c:v>6</c:v>
                </c:pt>
                <c:pt idx="53061">
                  <c:v>6</c:v>
                </c:pt>
                <c:pt idx="53062">
                  <c:v>6</c:v>
                </c:pt>
                <c:pt idx="53063">
                  <c:v>6</c:v>
                </c:pt>
                <c:pt idx="53064">
                  <c:v>6</c:v>
                </c:pt>
                <c:pt idx="53065">
                  <c:v>6</c:v>
                </c:pt>
                <c:pt idx="53066">
                  <c:v>6</c:v>
                </c:pt>
                <c:pt idx="53067">
                  <c:v>6</c:v>
                </c:pt>
                <c:pt idx="53068">
                  <c:v>6</c:v>
                </c:pt>
                <c:pt idx="53069">
                  <c:v>6</c:v>
                </c:pt>
                <c:pt idx="53070">
                  <c:v>6</c:v>
                </c:pt>
                <c:pt idx="53071">
                  <c:v>6</c:v>
                </c:pt>
                <c:pt idx="53072">
                  <c:v>6</c:v>
                </c:pt>
                <c:pt idx="53073">
                  <c:v>6</c:v>
                </c:pt>
                <c:pt idx="53074">
                  <c:v>6</c:v>
                </c:pt>
                <c:pt idx="53075">
                  <c:v>6</c:v>
                </c:pt>
                <c:pt idx="53076">
                  <c:v>6</c:v>
                </c:pt>
                <c:pt idx="53077">
                  <c:v>6</c:v>
                </c:pt>
                <c:pt idx="53078">
                  <c:v>6</c:v>
                </c:pt>
                <c:pt idx="53079">
                  <c:v>6</c:v>
                </c:pt>
                <c:pt idx="53080">
                  <c:v>6</c:v>
                </c:pt>
                <c:pt idx="53081">
                  <c:v>6</c:v>
                </c:pt>
                <c:pt idx="53082">
                  <c:v>6</c:v>
                </c:pt>
                <c:pt idx="53083">
                  <c:v>6</c:v>
                </c:pt>
                <c:pt idx="53084">
                  <c:v>6</c:v>
                </c:pt>
                <c:pt idx="53085">
                  <c:v>6</c:v>
                </c:pt>
                <c:pt idx="53086">
                  <c:v>6</c:v>
                </c:pt>
                <c:pt idx="53087">
                  <c:v>6</c:v>
                </c:pt>
                <c:pt idx="53088">
                  <c:v>6</c:v>
                </c:pt>
                <c:pt idx="53089">
                  <c:v>6</c:v>
                </c:pt>
                <c:pt idx="53090">
                  <c:v>6</c:v>
                </c:pt>
                <c:pt idx="53091">
                  <c:v>6</c:v>
                </c:pt>
                <c:pt idx="53092">
                  <c:v>6</c:v>
                </c:pt>
                <c:pt idx="53093">
                  <c:v>6</c:v>
                </c:pt>
                <c:pt idx="53094">
                  <c:v>6</c:v>
                </c:pt>
                <c:pt idx="53095">
                  <c:v>6</c:v>
                </c:pt>
                <c:pt idx="53096">
                  <c:v>6</c:v>
                </c:pt>
                <c:pt idx="53097">
                  <c:v>6</c:v>
                </c:pt>
                <c:pt idx="53098">
                  <c:v>6</c:v>
                </c:pt>
                <c:pt idx="53099">
                  <c:v>6</c:v>
                </c:pt>
                <c:pt idx="53100">
                  <c:v>6</c:v>
                </c:pt>
                <c:pt idx="53101">
                  <c:v>6</c:v>
                </c:pt>
                <c:pt idx="53102">
                  <c:v>6</c:v>
                </c:pt>
                <c:pt idx="53103">
                  <c:v>6</c:v>
                </c:pt>
                <c:pt idx="53104">
                  <c:v>6</c:v>
                </c:pt>
                <c:pt idx="53105">
                  <c:v>6</c:v>
                </c:pt>
                <c:pt idx="53106">
                  <c:v>6</c:v>
                </c:pt>
                <c:pt idx="53107">
                  <c:v>6</c:v>
                </c:pt>
                <c:pt idx="53108">
                  <c:v>6</c:v>
                </c:pt>
                <c:pt idx="53109">
                  <c:v>6</c:v>
                </c:pt>
                <c:pt idx="53110">
                  <c:v>6</c:v>
                </c:pt>
                <c:pt idx="53111">
                  <c:v>6</c:v>
                </c:pt>
                <c:pt idx="53112">
                  <c:v>6</c:v>
                </c:pt>
                <c:pt idx="53113">
                  <c:v>6</c:v>
                </c:pt>
                <c:pt idx="53114">
                  <c:v>6</c:v>
                </c:pt>
                <c:pt idx="53115">
                  <c:v>6</c:v>
                </c:pt>
                <c:pt idx="53116">
                  <c:v>6</c:v>
                </c:pt>
                <c:pt idx="53117">
                  <c:v>6</c:v>
                </c:pt>
                <c:pt idx="53118">
                  <c:v>6</c:v>
                </c:pt>
                <c:pt idx="53119">
                  <c:v>6</c:v>
                </c:pt>
                <c:pt idx="53120">
                  <c:v>6</c:v>
                </c:pt>
                <c:pt idx="53121">
                  <c:v>6</c:v>
                </c:pt>
                <c:pt idx="53122">
                  <c:v>6</c:v>
                </c:pt>
                <c:pt idx="53123">
                  <c:v>6</c:v>
                </c:pt>
                <c:pt idx="53124">
                  <c:v>6</c:v>
                </c:pt>
                <c:pt idx="53125">
                  <c:v>6</c:v>
                </c:pt>
                <c:pt idx="53126">
                  <c:v>6</c:v>
                </c:pt>
                <c:pt idx="53127">
                  <c:v>6</c:v>
                </c:pt>
                <c:pt idx="53128">
                  <c:v>6</c:v>
                </c:pt>
                <c:pt idx="53129">
                  <c:v>6</c:v>
                </c:pt>
                <c:pt idx="53130">
                  <c:v>6</c:v>
                </c:pt>
                <c:pt idx="53131">
                  <c:v>6</c:v>
                </c:pt>
                <c:pt idx="53132">
                  <c:v>6</c:v>
                </c:pt>
                <c:pt idx="53133">
                  <c:v>6</c:v>
                </c:pt>
                <c:pt idx="53134">
                  <c:v>6</c:v>
                </c:pt>
                <c:pt idx="53135">
                  <c:v>6</c:v>
                </c:pt>
                <c:pt idx="53136">
                  <c:v>6</c:v>
                </c:pt>
                <c:pt idx="53137">
                  <c:v>6</c:v>
                </c:pt>
                <c:pt idx="53138">
                  <c:v>6</c:v>
                </c:pt>
                <c:pt idx="53139">
                  <c:v>6</c:v>
                </c:pt>
                <c:pt idx="53140">
                  <c:v>6</c:v>
                </c:pt>
                <c:pt idx="53141">
                  <c:v>6</c:v>
                </c:pt>
                <c:pt idx="53142">
                  <c:v>6</c:v>
                </c:pt>
                <c:pt idx="53143">
                  <c:v>6</c:v>
                </c:pt>
                <c:pt idx="53144">
                  <c:v>6</c:v>
                </c:pt>
                <c:pt idx="53145">
                  <c:v>6</c:v>
                </c:pt>
                <c:pt idx="53146">
                  <c:v>6</c:v>
                </c:pt>
                <c:pt idx="53147">
                  <c:v>6</c:v>
                </c:pt>
                <c:pt idx="53148">
                  <c:v>6</c:v>
                </c:pt>
                <c:pt idx="53149">
                  <c:v>6</c:v>
                </c:pt>
                <c:pt idx="53150">
                  <c:v>6</c:v>
                </c:pt>
                <c:pt idx="53151">
                  <c:v>6</c:v>
                </c:pt>
                <c:pt idx="53152">
                  <c:v>6</c:v>
                </c:pt>
                <c:pt idx="53153">
                  <c:v>6</c:v>
                </c:pt>
                <c:pt idx="53154">
                  <c:v>6</c:v>
                </c:pt>
                <c:pt idx="53155">
                  <c:v>6</c:v>
                </c:pt>
                <c:pt idx="53156">
                  <c:v>6</c:v>
                </c:pt>
                <c:pt idx="53157">
                  <c:v>6</c:v>
                </c:pt>
                <c:pt idx="53158">
                  <c:v>6</c:v>
                </c:pt>
                <c:pt idx="53159">
                  <c:v>6</c:v>
                </c:pt>
                <c:pt idx="53160">
                  <c:v>6</c:v>
                </c:pt>
                <c:pt idx="53161">
                  <c:v>6</c:v>
                </c:pt>
                <c:pt idx="53162">
                  <c:v>6</c:v>
                </c:pt>
                <c:pt idx="53163">
                  <c:v>6</c:v>
                </c:pt>
                <c:pt idx="53164">
                  <c:v>6</c:v>
                </c:pt>
                <c:pt idx="53165">
                  <c:v>6</c:v>
                </c:pt>
                <c:pt idx="53166">
                  <c:v>6</c:v>
                </c:pt>
                <c:pt idx="53167">
                  <c:v>6</c:v>
                </c:pt>
                <c:pt idx="53168">
                  <c:v>6</c:v>
                </c:pt>
                <c:pt idx="53169">
                  <c:v>6</c:v>
                </c:pt>
                <c:pt idx="53170">
                  <c:v>6</c:v>
                </c:pt>
                <c:pt idx="53171">
                  <c:v>6</c:v>
                </c:pt>
                <c:pt idx="53172">
                  <c:v>6</c:v>
                </c:pt>
                <c:pt idx="53173">
                  <c:v>6</c:v>
                </c:pt>
                <c:pt idx="53174">
                  <c:v>6</c:v>
                </c:pt>
                <c:pt idx="53175">
                  <c:v>6</c:v>
                </c:pt>
                <c:pt idx="53176">
                  <c:v>6</c:v>
                </c:pt>
                <c:pt idx="53177">
                  <c:v>6</c:v>
                </c:pt>
                <c:pt idx="53178">
                  <c:v>6</c:v>
                </c:pt>
                <c:pt idx="53179">
                  <c:v>6</c:v>
                </c:pt>
                <c:pt idx="53180">
                  <c:v>6</c:v>
                </c:pt>
                <c:pt idx="53181">
                  <c:v>6</c:v>
                </c:pt>
                <c:pt idx="53182">
                  <c:v>6</c:v>
                </c:pt>
                <c:pt idx="53183">
                  <c:v>6</c:v>
                </c:pt>
                <c:pt idx="53184">
                  <c:v>6</c:v>
                </c:pt>
                <c:pt idx="53185">
                  <c:v>6</c:v>
                </c:pt>
                <c:pt idx="53186">
                  <c:v>6</c:v>
                </c:pt>
                <c:pt idx="53187">
                  <c:v>6</c:v>
                </c:pt>
                <c:pt idx="53188">
                  <c:v>6</c:v>
                </c:pt>
                <c:pt idx="53189">
                  <c:v>6</c:v>
                </c:pt>
                <c:pt idx="53190">
                  <c:v>6</c:v>
                </c:pt>
                <c:pt idx="53191">
                  <c:v>6</c:v>
                </c:pt>
                <c:pt idx="53192">
                  <c:v>6</c:v>
                </c:pt>
                <c:pt idx="53193">
                  <c:v>6</c:v>
                </c:pt>
                <c:pt idx="53194">
                  <c:v>6</c:v>
                </c:pt>
                <c:pt idx="53195">
                  <c:v>6</c:v>
                </c:pt>
                <c:pt idx="53196">
                  <c:v>6</c:v>
                </c:pt>
                <c:pt idx="53197">
                  <c:v>6</c:v>
                </c:pt>
                <c:pt idx="53198">
                  <c:v>6</c:v>
                </c:pt>
                <c:pt idx="53199">
                  <c:v>6</c:v>
                </c:pt>
                <c:pt idx="53200">
                  <c:v>6</c:v>
                </c:pt>
                <c:pt idx="53201">
                  <c:v>6</c:v>
                </c:pt>
                <c:pt idx="53202">
                  <c:v>6</c:v>
                </c:pt>
                <c:pt idx="53203">
                  <c:v>6</c:v>
                </c:pt>
                <c:pt idx="53204">
                  <c:v>6</c:v>
                </c:pt>
                <c:pt idx="53205">
                  <c:v>6</c:v>
                </c:pt>
                <c:pt idx="53206">
                  <c:v>6</c:v>
                </c:pt>
                <c:pt idx="53207">
                  <c:v>6</c:v>
                </c:pt>
                <c:pt idx="53208">
                  <c:v>6</c:v>
                </c:pt>
                <c:pt idx="53209">
                  <c:v>6</c:v>
                </c:pt>
                <c:pt idx="53210">
                  <c:v>6</c:v>
                </c:pt>
                <c:pt idx="53211">
                  <c:v>6</c:v>
                </c:pt>
                <c:pt idx="53212">
                  <c:v>6</c:v>
                </c:pt>
                <c:pt idx="53213">
                  <c:v>6</c:v>
                </c:pt>
                <c:pt idx="53214">
                  <c:v>6</c:v>
                </c:pt>
                <c:pt idx="53215">
                  <c:v>6</c:v>
                </c:pt>
                <c:pt idx="53216">
                  <c:v>6</c:v>
                </c:pt>
                <c:pt idx="53217">
                  <c:v>6</c:v>
                </c:pt>
                <c:pt idx="53218">
                  <c:v>6</c:v>
                </c:pt>
                <c:pt idx="53219">
                  <c:v>6</c:v>
                </c:pt>
                <c:pt idx="53220">
                  <c:v>6</c:v>
                </c:pt>
                <c:pt idx="53221">
                  <c:v>6</c:v>
                </c:pt>
                <c:pt idx="53222">
                  <c:v>6</c:v>
                </c:pt>
                <c:pt idx="53223">
                  <c:v>6</c:v>
                </c:pt>
                <c:pt idx="53224">
                  <c:v>6</c:v>
                </c:pt>
                <c:pt idx="53225">
                  <c:v>6</c:v>
                </c:pt>
                <c:pt idx="53226">
                  <c:v>6</c:v>
                </c:pt>
                <c:pt idx="53227">
                  <c:v>6</c:v>
                </c:pt>
                <c:pt idx="53228">
                  <c:v>6</c:v>
                </c:pt>
                <c:pt idx="53229">
                  <c:v>6</c:v>
                </c:pt>
                <c:pt idx="53230">
                  <c:v>6</c:v>
                </c:pt>
                <c:pt idx="53231">
                  <c:v>6</c:v>
                </c:pt>
                <c:pt idx="53232">
                  <c:v>6</c:v>
                </c:pt>
                <c:pt idx="53233">
                  <c:v>6</c:v>
                </c:pt>
                <c:pt idx="53234">
                  <c:v>6</c:v>
                </c:pt>
                <c:pt idx="53235">
                  <c:v>6</c:v>
                </c:pt>
                <c:pt idx="53236">
                  <c:v>6</c:v>
                </c:pt>
                <c:pt idx="53237">
                  <c:v>6</c:v>
                </c:pt>
                <c:pt idx="53238">
                  <c:v>6</c:v>
                </c:pt>
                <c:pt idx="53239">
                  <c:v>6</c:v>
                </c:pt>
                <c:pt idx="53240">
                  <c:v>6</c:v>
                </c:pt>
                <c:pt idx="53241">
                  <c:v>6</c:v>
                </c:pt>
                <c:pt idx="53242">
                  <c:v>6</c:v>
                </c:pt>
                <c:pt idx="53243">
                  <c:v>6</c:v>
                </c:pt>
                <c:pt idx="53244">
                  <c:v>6</c:v>
                </c:pt>
                <c:pt idx="53245">
                  <c:v>6</c:v>
                </c:pt>
                <c:pt idx="53246">
                  <c:v>6</c:v>
                </c:pt>
                <c:pt idx="53247">
                  <c:v>6</c:v>
                </c:pt>
                <c:pt idx="53248">
                  <c:v>6</c:v>
                </c:pt>
                <c:pt idx="53249">
                  <c:v>6</c:v>
                </c:pt>
                <c:pt idx="53250">
                  <c:v>6</c:v>
                </c:pt>
                <c:pt idx="53251">
                  <c:v>6</c:v>
                </c:pt>
                <c:pt idx="53252">
                  <c:v>6</c:v>
                </c:pt>
                <c:pt idx="53253">
                  <c:v>6</c:v>
                </c:pt>
                <c:pt idx="53254">
                  <c:v>6</c:v>
                </c:pt>
                <c:pt idx="53255">
                  <c:v>6</c:v>
                </c:pt>
                <c:pt idx="53256">
                  <c:v>6</c:v>
                </c:pt>
                <c:pt idx="53257">
                  <c:v>6</c:v>
                </c:pt>
                <c:pt idx="53258">
                  <c:v>6</c:v>
                </c:pt>
                <c:pt idx="53259">
                  <c:v>6</c:v>
                </c:pt>
                <c:pt idx="53260">
                  <c:v>6</c:v>
                </c:pt>
                <c:pt idx="53261">
                  <c:v>6</c:v>
                </c:pt>
                <c:pt idx="53262">
                  <c:v>6</c:v>
                </c:pt>
                <c:pt idx="53263">
                  <c:v>6</c:v>
                </c:pt>
                <c:pt idx="53264">
                  <c:v>6</c:v>
                </c:pt>
                <c:pt idx="53265">
                  <c:v>6</c:v>
                </c:pt>
                <c:pt idx="53266">
                  <c:v>6</c:v>
                </c:pt>
                <c:pt idx="53267">
                  <c:v>6</c:v>
                </c:pt>
                <c:pt idx="53268">
                  <c:v>6</c:v>
                </c:pt>
                <c:pt idx="53269">
                  <c:v>6</c:v>
                </c:pt>
                <c:pt idx="53270">
                  <c:v>6</c:v>
                </c:pt>
                <c:pt idx="53271">
                  <c:v>6</c:v>
                </c:pt>
                <c:pt idx="53272">
                  <c:v>6</c:v>
                </c:pt>
                <c:pt idx="53273">
                  <c:v>6</c:v>
                </c:pt>
                <c:pt idx="53274">
                  <c:v>6</c:v>
                </c:pt>
                <c:pt idx="53275">
                  <c:v>6</c:v>
                </c:pt>
                <c:pt idx="53276">
                  <c:v>6</c:v>
                </c:pt>
                <c:pt idx="53277">
                  <c:v>6</c:v>
                </c:pt>
                <c:pt idx="53278">
                  <c:v>6</c:v>
                </c:pt>
                <c:pt idx="53279">
                  <c:v>6</c:v>
                </c:pt>
                <c:pt idx="53280">
                  <c:v>6</c:v>
                </c:pt>
                <c:pt idx="53281">
                  <c:v>6</c:v>
                </c:pt>
                <c:pt idx="53282">
                  <c:v>6</c:v>
                </c:pt>
                <c:pt idx="53283">
                  <c:v>6</c:v>
                </c:pt>
                <c:pt idx="53284">
                  <c:v>6</c:v>
                </c:pt>
                <c:pt idx="53285">
                  <c:v>6</c:v>
                </c:pt>
                <c:pt idx="53286">
                  <c:v>6</c:v>
                </c:pt>
                <c:pt idx="53287">
                  <c:v>6</c:v>
                </c:pt>
                <c:pt idx="53288">
                  <c:v>6</c:v>
                </c:pt>
                <c:pt idx="53289">
                  <c:v>6</c:v>
                </c:pt>
                <c:pt idx="53290">
                  <c:v>6</c:v>
                </c:pt>
                <c:pt idx="53291">
                  <c:v>6</c:v>
                </c:pt>
                <c:pt idx="53292">
                  <c:v>6</c:v>
                </c:pt>
                <c:pt idx="53293">
                  <c:v>6</c:v>
                </c:pt>
                <c:pt idx="53294">
                  <c:v>6</c:v>
                </c:pt>
                <c:pt idx="53295">
                  <c:v>6</c:v>
                </c:pt>
                <c:pt idx="53296">
                  <c:v>6</c:v>
                </c:pt>
                <c:pt idx="53297">
                  <c:v>6</c:v>
                </c:pt>
                <c:pt idx="53298">
                  <c:v>6</c:v>
                </c:pt>
                <c:pt idx="53299">
                  <c:v>6</c:v>
                </c:pt>
                <c:pt idx="53300">
                  <c:v>6</c:v>
                </c:pt>
                <c:pt idx="53301">
                  <c:v>6</c:v>
                </c:pt>
                <c:pt idx="53302">
                  <c:v>6</c:v>
                </c:pt>
                <c:pt idx="53303">
                  <c:v>6</c:v>
                </c:pt>
                <c:pt idx="53304">
                  <c:v>6</c:v>
                </c:pt>
                <c:pt idx="53305">
                  <c:v>6</c:v>
                </c:pt>
                <c:pt idx="53306">
                  <c:v>6</c:v>
                </c:pt>
                <c:pt idx="53307">
                  <c:v>6</c:v>
                </c:pt>
                <c:pt idx="53308">
                  <c:v>6</c:v>
                </c:pt>
                <c:pt idx="53309">
                  <c:v>6</c:v>
                </c:pt>
                <c:pt idx="53310">
                  <c:v>6</c:v>
                </c:pt>
                <c:pt idx="53311">
                  <c:v>6</c:v>
                </c:pt>
                <c:pt idx="53312">
                  <c:v>6</c:v>
                </c:pt>
                <c:pt idx="53313">
                  <c:v>6</c:v>
                </c:pt>
                <c:pt idx="53314">
                  <c:v>6</c:v>
                </c:pt>
                <c:pt idx="53315">
                  <c:v>6</c:v>
                </c:pt>
                <c:pt idx="53316">
                  <c:v>6</c:v>
                </c:pt>
                <c:pt idx="53317">
                  <c:v>6</c:v>
                </c:pt>
                <c:pt idx="53318">
                  <c:v>6</c:v>
                </c:pt>
                <c:pt idx="53319">
                  <c:v>6</c:v>
                </c:pt>
                <c:pt idx="53320">
                  <c:v>6</c:v>
                </c:pt>
                <c:pt idx="53321">
                  <c:v>6</c:v>
                </c:pt>
                <c:pt idx="53322">
                  <c:v>6</c:v>
                </c:pt>
                <c:pt idx="53323">
                  <c:v>6</c:v>
                </c:pt>
                <c:pt idx="53324">
                  <c:v>6</c:v>
                </c:pt>
                <c:pt idx="53325">
                  <c:v>6</c:v>
                </c:pt>
                <c:pt idx="53326">
                  <c:v>6</c:v>
                </c:pt>
                <c:pt idx="53327">
                  <c:v>6</c:v>
                </c:pt>
                <c:pt idx="53328">
                  <c:v>6</c:v>
                </c:pt>
                <c:pt idx="53329">
                  <c:v>6</c:v>
                </c:pt>
                <c:pt idx="53330">
                  <c:v>6</c:v>
                </c:pt>
                <c:pt idx="53331">
                  <c:v>6</c:v>
                </c:pt>
                <c:pt idx="53332">
                  <c:v>6</c:v>
                </c:pt>
                <c:pt idx="53333">
                  <c:v>6</c:v>
                </c:pt>
                <c:pt idx="53334">
                  <c:v>6</c:v>
                </c:pt>
                <c:pt idx="53335">
                  <c:v>6</c:v>
                </c:pt>
                <c:pt idx="53336">
                  <c:v>6</c:v>
                </c:pt>
                <c:pt idx="53337">
                  <c:v>6</c:v>
                </c:pt>
                <c:pt idx="53338">
                  <c:v>6</c:v>
                </c:pt>
                <c:pt idx="53339">
                  <c:v>6</c:v>
                </c:pt>
                <c:pt idx="53340">
                  <c:v>6</c:v>
                </c:pt>
                <c:pt idx="53341">
                  <c:v>6</c:v>
                </c:pt>
                <c:pt idx="53342">
                  <c:v>6</c:v>
                </c:pt>
                <c:pt idx="53343">
                  <c:v>6</c:v>
                </c:pt>
                <c:pt idx="53344">
                  <c:v>6</c:v>
                </c:pt>
                <c:pt idx="53345">
                  <c:v>6</c:v>
                </c:pt>
                <c:pt idx="53346">
                  <c:v>6</c:v>
                </c:pt>
                <c:pt idx="53347">
                  <c:v>6</c:v>
                </c:pt>
                <c:pt idx="53348">
                  <c:v>6</c:v>
                </c:pt>
                <c:pt idx="53349">
                  <c:v>6</c:v>
                </c:pt>
                <c:pt idx="53350">
                  <c:v>6</c:v>
                </c:pt>
                <c:pt idx="53351">
                  <c:v>6</c:v>
                </c:pt>
                <c:pt idx="53352">
                  <c:v>6</c:v>
                </c:pt>
                <c:pt idx="53353">
                  <c:v>6</c:v>
                </c:pt>
                <c:pt idx="53354">
                  <c:v>6</c:v>
                </c:pt>
                <c:pt idx="53355">
                  <c:v>6</c:v>
                </c:pt>
                <c:pt idx="53356">
                  <c:v>6</c:v>
                </c:pt>
                <c:pt idx="53357">
                  <c:v>6</c:v>
                </c:pt>
                <c:pt idx="53358">
                  <c:v>6</c:v>
                </c:pt>
                <c:pt idx="53359">
                  <c:v>6</c:v>
                </c:pt>
                <c:pt idx="53360">
                  <c:v>6</c:v>
                </c:pt>
                <c:pt idx="53361">
                  <c:v>6</c:v>
                </c:pt>
                <c:pt idx="53362">
                  <c:v>6</c:v>
                </c:pt>
                <c:pt idx="53363">
                  <c:v>6</c:v>
                </c:pt>
                <c:pt idx="53364">
                  <c:v>6</c:v>
                </c:pt>
                <c:pt idx="53365">
                  <c:v>6</c:v>
                </c:pt>
                <c:pt idx="53366">
                  <c:v>6</c:v>
                </c:pt>
                <c:pt idx="53367">
                  <c:v>6</c:v>
                </c:pt>
                <c:pt idx="53368">
                  <c:v>6</c:v>
                </c:pt>
                <c:pt idx="53369">
                  <c:v>6</c:v>
                </c:pt>
                <c:pt idx="53370">
                  <c:v>6</c:v>
                </c:pt>
                <c:pt idx="53371">
                  <c:v>6</c:v>
                </c:pt>
                <c:pt idx="53372">
                  <c:v>6</c:v>
                </c:pt>
                <c:pt idx="53373">
                  <c:v>6</c:v>
                </c:pt>
                <c:pt idx="53374">
                  <c:v>6</c:v>
                </c:pt>
                <c:pt idx="53375">
                  <c:v>6</c:v>
                </c:pt>
                <c:pt idx="53376">
                  <c:v>6</c:v>
                </c:pt>
                <c:pt idx="53377">
                  <c:v>6</c:v>
                </c:pt>
                <c:pt idx="53378">
                  <c:v>6</c:v>
                </c:pt>
                <c:pt idx="53379">
                  <c:v>6</c:v>
                </c:pt>
                <c:pt idx="53380">
                  <c:v>6</c:v>
                </c:pt>
                <c:pt idx="53381">
                  <c:v>6</c:v>
                </c:pt>
                <c:pt idx="53382">
                  <c:v>6</c:v>
                </c:pt>
                <c:pt idx="53383">
                  <c:v>6</c:v>
                </c:pt>
                <c:pt idx="53384">
                  <c:v>6</c:v>
                </c:pt>
                <c:pt idx="53385">
                  <c:v>6</c:v>
                </c:pt>
                <c:pt idx="53386">
                  <c:v>6</c:v>
                </c:pt>
                <c:pt idx="53387">
                  <c:v>6</c:v>
                </c:pt>
                <c:pt idx="53388">
                  <c:v>6</c:v>
                </c:pt>
                <c:pt idx="53389">
                  <c:v>6</c:v>
                </c:pt>
                <c:pt idx="53390">
                  <c:v>6</c:v>
                </c:pt>
                <c:pt idx="53391">
                  <c:v>6</c:v>
                </c:pt>
                <c:pt idx="53392">
                  <c:v>6</c:v>
                </c:pt>
                <c:pt idx="53393">
                  <c:v>6</c:v>
                </c:pt>
                <c:pt idx="53394">
                  <c:v>6</c:v>
                </c:pt>
                <c:pt idx="53395">
                  <c:v>6</c:v>
                </c:pt>
                <c:pt idx="53396">
                  <c:v>6</c:v>
                </c:pt>
                <c:pt idx="53397">
                  <c:v>6</c:v>
                </c:pt>
                <c:pt idx="53398">
                  <c:v>6</c:v>
                </c:pt>
                <c:pt idx="53399">
                  <c:v>6</c:v>
                </c:pt>
                <c:pt idx="53400">
                  <c:v>6</c:v>
                </c:pt>
                <c:pt idx="53401">
                  <c:v>6</c:v>
                </c:pt>
                <c:pt idx="53402">
                  <c:v>6</c:v>
                </c:pt>
                <c:pt idx="53403">
                  <c:v>6</c:v>
                </c:pt>
                <c:pt idx="53404">
                  <c:v>6</c:v>
                </c:pt>
                <c:pt idx="53405">
                  <c:v>6</c:v>
                </c:pt>
                <c:pt idx="53406">
                  <c:v>6</c:v>
                </c:pt>
                <c:pt idx="53407">
                  <c:v>6</c:v>
                </c:pt>
                <c:pt idx="53408">
                  <c:v>6</c:v>
                </c:pt>
                <c:pt idx="53409">
                  <c:v>6</c:v>
                </c:pt>
                <c:pt idx="53410">
                  <c:v>6</c:v>
                </c:pt>
                <c:pt idx="53411">
                  <c:v>6</c:v>
                </c:pt>
                <c:pt idx="53412">
                  <c:v>6</c:v>
                </c:pt>
                <c:pt idx="53413">
                  <c:v>6</c:v>
                </c:pt>
                <c:pt idx="53414">
                  <c:v>6</c:v>
                </c:pt>
                <c:pt idx="53415">
                  <c:v>6</c:v>
                </c:pt>
                <c:pt idx="53416">
                  <c:v>6</c:v>
                </c:pt>
                <c:pt idx="53417">
                  <c:v>6</c:v>
                </c:pt>
                <c:pt idx="53418">
                  <c:v>6</c:v>
                </c:pt>
                <c:pt idx="53419">
                  <c:v>6</c:v>
                </c:pt>
                <c:pt idx="53420">
                  <c:v>6</c:v>
                </c:pt>
                <c:pt idx="53421">
                  <c:v>6</c:v>
                </c:pt>
                <c:pt idx="53422">
                  <c:v>6</c:v>
                </c:pt>
                <c:pt idx="53423">
                  <c:v>6</c:v>
                </c:pt>
                <c:pt idx="53424">
                  <c:v>6</c:v>
                </c:pt>
                <c:pt idx="53425">
                  <c:v>6</c:v>
                </c:pt>
                <c:pt idx="53426">
                  <c:v>6</c:v>
                </c:pt>
                <c:pt idx="53427">
                  <c:v>6</c:v>
                </c:pt>
                <c:pt idx="53428">
                  <c:v>6</c:v>
                </c:pt>
                <c:pt idx="53429">
                  <c:v>6</c:v>
                </c:pt>
                <c:pt idx="53430">
                  <c:v>6</c:v>
                </c:pt>
                <c:pt idx="53431">
                  <c:v>6</c:v>
                </c:pt>
                <c:pt idx="53432">
                  <c:v>6</c:v>
                </c:pt>
                <c:pt idx="53433">
                  <c:v>6</c:v>
                </c:pt>
                <c:pt idx="53434">
                  <c:v>6</c:v>
                </c:pt>
                <c:pt idx="53435">
                  <c:v>6</c:v>
                </c:pt>
                <c:pt idx="53436">
                  <c:v>6</c:v>
                </c:pt>
                <c:pt idx="53437">
                  <c:v>6</c:v>
                </c:pt>
                <c:pt idx="53438">
                  <c:v>6</c:v>
                </c:pt>
                <c:pt idx="53439">
                  <c:v>6</c:v>
                </c:pt>
                <c:pt idx="53440">
                  <c:v>6</c:v>
                </c:pt>
                <c:pt idx="53441">
                  <c:v>6</c:v>
                </c:pt>
                <c:pt idx="53442">
                  <c:v>6</c:v>
                </c:pt>
                <c:pt idx="53443">
                  <c:v>6</c:v>
                </c:pt>
                <c:pt idx="53444">
                  <c:v>6</c:v>
                </c:pt>
                <c:pt idx="53445">
                  <c:v>6</c:v>
                </c:pt>
                <c:pt idx="53446">
                  <c:v>6</c:v>
                </c:pt>
                <c:pt idx="53447">
                  <c:v>6</c:v>
                </c:pt>
                <c:pt idx="53448">
                  <c:v>6</c:v>
                </c:pt>
                <c:pt idx="53449">
                  <c:v>6</c:v>
                </c:pt>
                <c:pt idx="53450">
                  <c:v>6</c:v>
                </c:pt>
                <c:pt idx="53451">
                  <c:v>6</c:v>
                </c:pt>
                <c:pt idx="53452">
                  <c:v>6</c:v>
                </c:pt>
                <c:pt idx="53453">
                  <c:v>6</c:v>
                </c:pt>
                <c:pt idx="53454">
                  <c:v>6</c:v>
                </c:pt>
                <c:pt idx="53455">
                  <c:v>6</c:v>
                </c:pt>
                <c:pt idx="53456">
                  <c:v>6</c:v>
                </c:pt>
                <c:pt idx="53457">
                  <c:v>6</c:v>
                </c:pt>
                <c:pt idx="53458">
                  <c:v>6</c:v>
                </c:pt>
                <c:pt idx="53459">
                  <c:v>6</c:v>
                </c:pt>
                <c:pt idx="53460">
                  <c:v>6</c:v>
                </c:pt>
                <c:pt idx="53461">
                  <c:v>6</c:v>
                </c:pt>
                <c:pt idx="53462">
                  <c:v>6</c:v>
                </c:pt>
                <c:pt idx="53463">
                  <c:v>6</c:v>
                </c:pt>
                <c:pt idx="53464">
                  <c:v>6</c:v>
                </c:pt>
                <c:pt idx="53465">
                  <c:v>6</c:v>
                </c:pt>
                <c:pt idx="53466">
                  <c:v>6</c:v>
                </c:pt>
                <c:pt idx="53467">
                  <c:v>6</c:v>
                </c:pt>
                <c:pt idx="53468">
                  <c:v>6</c:v>
                </c:pt>
                <c:pt idx="53469">
                  <c:v>6</c:v>
                </c:pt>
                <c:pt idx="53470">
                  <c:v>6</c:v>
                </c:pt>
                <c:pt idx="53471">
                  <c:v>6</c:v>
                </c:pt>
                <c:pt idx="53472">
                  <c:v>6</c:v>
                </c:pt>
                <c:pt idx="53473">
                  <c:v>6</c:v>
                </c:pt>
                <c:pt idx="53474">
                  <c:v>6</c:v>
                </c:pt>
                <c:pt idx="53475">
                  <c:v>6</c:v>
                </c:pt>
                <c:pt idx="53476">
                  <c:v>6</c:v>
                </c:pt>
                <c:pt idx="53477">
                  <c:v>6</c:v>
                </c:pt>
                <c:pt idx="53478">
                  <c:v>6</c:v>
                </c:pt>
                <c:pt idx="53479">
                  <c:v>6</c:v>
                </c:pt>
                <c:pt idx="53480">
                  <c:v>6</c:v>
                </c:pt>
                <c:pt idx="53481">
                  <c:v>6</c:v>
                </c:pt>
                <c:pt idx="53482">
                  <c:v>6</c:v>
                </c:pt>
                <c:pt idx="53483">
                  <c:v>6</c:v>
                </c:pt>
                <c:pt idx="53484">
                  <c:v>6</c:v>
                </c:pt>
                <c:pt idx="53485">
                  <c:v>6</c:v>
                </c:pt>
                <c:pt idx="53486">
                  <c:v>6</c:v>
                </c:pt>
                <c:pt idx="53487">
                  <c:v>6</c:v>
                </c:pt>
                <c:pt idx="53488">
                  <c:v>6</c:v>
                </c:pt>
                <c:pt idx="53489">
                  <c:v>6</c:v>
                </c:pt>
                <c:pt idx="53490">
                  <c:v>6</c:v>
                </c:pt>
                <c:pt idx="53491">
                  <c:v>6</c:v>
                </c:pt>
                <c:pt idx="53492">
                  <c:v>6</c:v>
                </c:pt>
                <c:pt idx="53493">
                  <c:v>6</c:v>
                </c:pt>
                <c:pt idx="53494">
                  <c:v>6</c:v>
                </c:pt>
                <c:pt idx="53495">
                  <c:v>6</c:v>
                </c:pt>
                <c:pt idx="53496">
                  <c:v>6</c:v>
                </c:pt>
                <c:pt idx="53497">
                  <c:v>6</c:v>
                </c:pt>
                <c:pt idx="53498">
                  <c:v>6</c:v>
                </c:pt>
                <c:pt idx="53499">
                  <c:v>6</c:v>
                </c:pt>
                <c:pt idx="53500">
                  <c:v>6</c:v>
                </c:pt>
                <c:pt idx="53501">
                  <c:v>6</c:v>
                </c:pt>
                <c:pt idx="53502">
                  <c:v>6</c:v>
                </c:pt>
                <c:pt idx="53503">
                  <c:v>6</c:v>
                </c:pt>
                <c:pt idx="53504">
                  <c:v>6</c:v>
                </c:pt>
                <c:pt idx="53505">
                  <c:v>6</c:v>
                </c:pt>
                <c:pt idx="53506">
                  <c:v>6</c:v>
                </c:pt>
                <c:pt idx="53507">
                  <c:v>6</c:v>
                </c:pt>
                <c:pt idx="53508">
                  <c:v>6</c:v>
                </c:pt>
                <c:pt idx="53509">
                  <c:v>6</c:v>
                </c:pt>
                <c:pt idx="53510">
                  <c:v>6</c:v>
                </c:pt>
                <c:pt idx="53511">
                  <c:v>6</c:v>
                </c:pt>
                <c:pt idx="53512">
                  <c:v>6</c:v>
                </c:pt>
                <c:pt idx="53513">
                  <c:v>6</c:v>
                </c:pt>
                <c:pt idx="53514">
                  <c:v>6</c:v>
                </c:pt>
                <c:pt idx="53515">
                  <c:v>6</c:v>
                </c:pt>
                <c:pt idx="53516">
                  <c:v>6</c:v>
                </c:pt>
                <c:pt idx="53517">
                  <c:v>6</c:v>
                </c:pt>
                <c:pt idx="53518">
                  <c:v>6</c:v>
                </c:pt>
                <c:pt idx="53519">
                  <c:v>6</c:v>
                </c:pt>
                <c:pt idx="53520">
                  <c:v>6</c:v>
                </c:pt>
                <c:pt idx="53521">
                  <c:v>6</c:v>
                </c:pt>
                <c:pt idx="53522">
                  <c:v>6</c:v>
                </c:pt>
                <c:pt idx="53523">
                  <c:v>6</c:v>
                </c:pt>
                <c:pt idx="53524">
                  <c:v>6</c:v>
                </c:pt>
                <c:pt idx="53525">
                  <c:v>6</c:v>
                </c:pt>
                <c:pt idx="53526">
                  <c:v>6</c:v>
                </c:pt>
                <c:pt idx="53527">
                  <c:v>6</c:v>
                </c:pt>
                <c:pt idx="53528">
                  <c:v>6</c:v>
                </c:pt>
                <c:pt idx="53529">
                  <c:v>6</c:v>
                </c:pt>
                <c:pt idx="53530">
                  <c:v>6</c:v>
                </c:pt>
                <c:pt idx="53531">
                  <c:v>6</c:v>
                </c:pt>
                <c:pt idx="53532">
                  <c:v>6</c:v>
                </c:pt>
                <c:pt idx="53533">
                  <c:v>6</c:v>
                </c:pt>
                <c:pt idx="53534">
                  <c:v>6</c:v>
                </c:pt>
                <c:pt idx="53535">
                  <c:v>6</c:v>
                </c:pt>
                <c:pt idx="53536">
                  <c:v>6</c:v>
                </c:pt>
                <c:pt idx="53537">
                  <c:v>6</c:v>
                </c:pt>
                <c:pt idx="53538">
                  <c:v>6</c:v>
                </c:pt>
                <c:pt idx="53539">
                  <c:v>6</c:v>
                </c:pt>
                <c:pt idx="53540">
                  <c:v>6</c:v>
                </c:pt>
                <c:pt idx="53541">
                  <c:v>6</c:v>
                </c:pt>
                <c:pt idx="53542">
                  <c:v>6</c:v>
                </c:pt>
                <c:pt idx="53543">
                  <c:v>6</c:v>
                </c:pt>
                <c:pt idx="53544">
                  <c:v>6</c:v>
                </c:pt>
                <c:pt idx="53545">
                  <c:v>6</c:v>
                </c:pt>
                <c:pt idx="53546">
                  <c:v>6</c:v>
                </c:pt>
                <c:pt idx="53547">
                  <c:v>6</c:v>
                </c:pt>
                <c:pt idx="53548">
                  <c:v>6</c:v>
                </c:pt>
                <c:pt idx="53549">
                  <c:v>6</c:v>
                </c:pt>
                <c:pt idx="53550">
                  <c:v>6</c:v>
                </c:pt>
                <c:pt idx="53551">
                  <c:v>6</c:v>
                </c:pt>
                <c:pt idx="53552">
                  <c:v>6</c:v>
                </c:pt>
                <c:pt idx="53553">
                  <c:v>6</c:v>
                </c:pt>
                <c:pt idx="53554">
                  <c:v>6</c:v>
                </c:pt>
                <c:pt idx="53555">
                  <c:v>6</c:v>
                </c:pt>
                <c:pt idx="53556">
                  <c:v>6</c:v>
                </c:pt>
                <c:pt idx="53557">
                  <c:v>6</c:v>
                </c:pt>
                <c:pt idx="53558">
                  <c:v>6</c:v>
                </c:pt>
                <c:pt idx="53559">
                  <c:v>6</c:v>
                </c:pt>
                <c:pt idx="53560">
                  <c:v>6</c:v>
                </c:pt>
                <c:pt idx="53561">
                  <c:v>6</c:v>
                </c:pt>
                <c:pt idx="53562">
                  <c:v>6</c:v>
                </c:pt>
                <c:pt idx="53563">
                  <c:v>6</c:v>
                </c:pt>
                <c:pt idx="53564">
                  <c:v>6</c:v>
                </c:pt>
                <c:pt idx="53565">
                  <c:v>6</c:v>
                </c:pt>
                <c:pt idx="53566">
                  <c:v>6</c:v>
                </c:pt>
                <c:pt idx="53567">
                  <c:v>6</c:v>
                </c:pt>
                <c:pt idx="53568">
                  <c:v>6</c:v>
                </c:pt>
                <c:pt idx="53569">
                  <c:v>6</c:v>
                </c:pt>
                <c:pt idx="53570">
                  <c:v>6</c:v>
                </c:pt>
                <c:pt idx="53571">
                  <c:v>6</c:v>
                </c:pt>
                <c:pt idx="53572">
                  <c:v>6</c:v>
                </c:pt>
                <c:pt idx="53573">
                  <c:v>6</c:v>
                </c:pt>
                <c:pt idx="53574">
                  <c:v>6</c:v>
                </c:pt>
                <c:pt idx="53575">
                  <c:v>6</c:v>
                </c:pt>
                <c:pt idx="53576">
                  <c:v>6</c:v>
                </c:pt>
                <c:pt idx="53577">
                  <c:v>6</c:v>
                </c:pt>
                <c:pt idx="53578">
                  <c:v>6</c:v>
                </c:pt>
                <c:pt idx="53579">
                  <c:v>6</c:v>
                </c:pt>
                <c:pt idx="53580">
                  <c:v>6</c:v>
                </c:pt>
                <c:pt idx="53581">
                  <c:v>6</c:v>
                </c:pt>
                <c:pt idx="53582">
                  <c:v>6</c:v>
                </c:pt>
                <c:pt idx="53583">
                  <c:v>6</c:v>
                </c:pt>
                <c:pt idx="53584">
                  <c:v>6</c:v>
                </c:pt>
                <c:pt idx="53585">
                  <c:v>6</c:v>
                </c:pt>
                <c:pt idx="53586">
                  <c:v>6</c:v>
                </c:pt>
                <c:pt idx="53587">
                  <c:v>6</c:v>
                </c:pt>
                <c:pt idx="53588">
                  <c:v>6</c:v>
                </c:pt>
                <c:pt idx="53589">
                  <c:v>6</c:v>
                </c:pt>
                <c:pt idx="53590">
                  <c:v>6</c:v>
                </c:pt>
                <c:pt idx="53591">
                  <c:v>6</c:v>
                </c:pt>
                <c:pt idx="53592">
                  <c:v>6</c:v>
                </c:pt>
                <c:pt idx="53593">
                  <c:v>6</c:v>
                </c:pt>
                <c:pt idx="53594">
                  <c:v>6</c:v>
                </c:pt>
                <c:pt idx="53595">
                  <c:v>6</c:v>
                </c:pt>
                <c:pt idx="53596">
                  <c:v>6</c:v>
                </c:pt>
                <c:pt idx="53597">
                  <c:v>6</c:v>
                </c:pt>
                <c:pt idx="53598">
                  <c:v>6</c:v>
                </c:pt>
                <c:pt idx="53599">
                  <c:v>6</c:v>
                </c:pt>
                <c:pt idx="53600">
                  <c:v>6</c:v>
                </c:pt>
                <c:pt idx="53601">
                  <c:v>6</c:v>
                </c:pt>
                <c:pt idx="53602">
                  <c:v>6</c:v>
                </c:pt>
                <c:pt idx="53603">
                  <c:v>6</c:v>
                </c:pt>
                <c:pt idx="53604">
                  <c:v>6</c:v>
                </c:pt>
                <c:pt idx="53605">
                  <c:v>6</c:v>
                </c:pt>
                <c:pt idx="53606">
                  <c:v>6</c:v>
                </c:pt>
                <c:pt idx="53607">
                  <c:v>6</c:v>
                </c:pt>
                <c:pt idx="53608">
                  <c:v>6</c:v>
                </c:pt>
                <c:pt idx="53609">
                  <c:v>6</c:v>
                </c:pt>
                <c:pt idx="53610">
                  <c:v>6</c:v>
                </c:pt>
                <c:pt idx="53611">
                  <c:v>6</c:v>
                </c:pt>
                <c:pt idx="53612">
                  <c:v>6</c:v>
                </c:pt>
                <c:pt idx="53613">
                  <c:v>6</c:v>
                </c:pt>
                <c:pt idx="53614">
                  <c:v>6</c:v>
                </c:pt>
                <c:pt idx="53615">
                  <c:v>6</c:v>
                </c:pt>
                <c:pt idx="53616">
                  <c:v>6</c:v>
                </c:pt>
                <c:pt idx="53617">
                  <c:v>6</c:v>
                </c:pt>
                <c:pt idx="53618">
                  <c:v>6</c:v>
                </c:pt>
                <c:pt idx="53619">
                  <c:v>6</c:v>
                </c:pt>
                <c:pt idx="53620">
                  <c:v>6</c:v>
                </c:pt>
                <c:pt idx="53621">
                  <c:v>6</c:v>
                </c:pt>
                <c:pt idx="53622">
                  <c:v>6</c:v>
                </c:pt>
                <c:pt idx="53623">
                  <c:v>6</c:v>
                </c:pt>
                <c:pt idx="53624">
                  <c:v>6</c:v>
                </c:pt>
                <c:pt idx="53625">
                  <c:v>6</c:v>
                </c:pt>
                <c:pt idx="53626">
                  <c:v>6</c:v>
                </c:pt>
                <c:pt idx="53627">
                  <c:v>6</c:v>
                </c:pt>
                <c:pt idx="53628">
                  <c:v>6</c:v>
                </c:pt>
                <c:pt idx="53629">
                  <c:v>6</c:v>
                </c:pt>
                <c:pt idx="53630">
                  <c:v>6</c:v>
                </c:pt>
                <c:pt idx="53631">
                  <c:v>6</c:v>
                </c:pt>
                <c:pt idx="53632">
                  <c:v>6</c:v>
                </c:pt>
                <c:pt idx="53633">
                  <c:v>6</c:v>
                </c:pt>
                <c:pt idx="53634">
                  <c:v>6</c:v>
                </c:pt>
                <c:pt idx="53635">
                  <c:v>6</c:v>
                </c:pt>
                <c:pt idx="53636">
                  <c:v>6</c:v>
                </c:pt>
                <c:pt idx="53637">
                  <c:v>6</c:v>
                </c:pt>
                <c:pt idx="53638">
                  <c:v>6</c:v>
                </c:pt>
                <c:pt idx="53639">
                  <c:v>6</c:v>
                </c:pt>
                <c:pt idx="53640">
                  <c:v>6</c:v>
                </c:pt>
                <c:pt idx="53641">
                  <c:v>6</c:v>
                </c:pt>
                <c:pt idx="53642">
                  <c:v>6</c:v>
                </c:pt>
                <c:pt idx="53643">
                  <c:v>6</c:v>
                </c:pt>
                <c:pt idx="53644">
                  <c:v>6</c:v>
                </c:pt>
                <c:pt idx="53645">
                  <c:v>6</c:v>
                </c:pt>
                <c:pt idx="53646">
                  <c:v>6</c:v>
                </c:pt>
                <c:pt idx="53647">
                  <c:v>6</c:v>
                </c:pt>
                <c:pt idx="53648">
                  <c:v>6</c:v>
                </c:pt>
                <c:pt idx="53649">
                  <c:v>6</c:v>
                </c:pt>
                <c:pt idx="53650">
                  <c:v>6</c:v>
                </c:pt>
                <c:pt idx="53651">
                  <c:v>6</c:v>
                </c:pt>
                <c:pt idx="53652">
                  <c:v>6</c:v>
                </c:pt>
                <c:pt idx="53653">
                  <c:v>6</c:v>
                </c:pt>
                <c:pt idx="53654">
                  <c:v>6</c:v>
                </c:pt>
                <c:pt idx="53655">
                  <c:v>6</c:v>
                </c:pt>
                <c:pt idx="53656">
                  <c:v>6</c:v>
                </c:pt>
                <c:pt idx="53657">
                  <c:v>6</c:v>
                </c:pt>
                <c:pt idx="53658">
                  <c:v>6</c:v>
                </c:pt>
                <c:pt idx="53659">
                  <c:v>6</c:v>
                </c:pt>
                <c:pt idx="53660">
                  <c:v>6</c:v>
                </c:pt>
                <c:pt idx="53661">
                  <c:v>6</c:v>
                </c:pt>
                <c:pt idx="53662">
                  <c:v>6</c:v>
                </c:pt>
                <c:pt idx="53663">
                  <c:v>6</c:v>
                </c:pt>
                <c:pt idx="53664">
                  <c:v>6</c:v>
                </c:pt>
                <c:pt idx="53665">
                  <c:v>6</c:v>
                </c:pt>
                <c:pt idx="53666">
                  <c:v>6</c:v>
                </c:pt>
                <c:pt idx="53667">
                  <c:v>6</c:v>
                </c:pt>
                <c:pt idx="53668">
                  <c:v>6</c:v>
                </c:pt>
                <c:pt idx="53669">
                  <c:v>6</c:v>
                </c:pt>
                <c:pt idx="53670">
                  <c:v>6</c:v>
                </c:pt>
                <c:pt idx="53671">
                  <c:v>6</c:v>
                </c:pt>
                <c:pt idx="53672">
                  <c:v>6</c:v>
                </c:pt>
                <c:pt idx="53673">
                  <c:v>6</c:v>
                </c:pt>
                <c:pt idx="53674">
                  <c:v>6</c:v>
                </c:pt>
                <c:pt idx="53675">
                  <c:v>6</c:v>
                </c:pt>
                <c:pt idx="53676">
                  <c:v>6</c:v>
                </c:pt>
                <c:pt idx="53677">
                  <c:v>6</c:v>
                </c:pt>
                <c:pt idx="53678">
                  <c:v>6</c:v>
                </c:pt>
                <c:pt idx="53679">
                  <c:v>6</c:v>
                </c:pt>
                <c:pt idx="53680">
                  <c:v>6</c:v>
                </c:pt>
                <c:pt idx="53681">
                  <c:v>6</c:v>
                </c:pt>
                <c:pt idx="53682">
                  <c:v>6</c:v>
                </c:pt>
                <c:pt idx="53683">
                  <c:v>6</c:v>
                </c:pt>
                <c:pt idx="53684">
                  <c:v>6</c:v>
                </c:pt>
                <c:pt idx="53685">
                  <c:v>6</c:v>
                </c:pt>
                <c:pt idx="53686">
                  <c:v>6</c:v>
                </c:pt>
                <c:pt idx="53687">
                  <c:v>6</c:v>
                </c:pt>
                <c:pt idx="53688">
                  <c:v>6</c:v>
                </c:pt>
                <c:pt idx="53689">
                  <c:v>6</c:v>
                </c:pt>
                <c:pt idx="53690">
                  <c:v>6</c:v>
                </c:pt>
                <c:pt idx="53691">
                  <c:v>6</c:v>
                </c:pt>
                <c:pt idx="53692">
                  <c:v>6</c:v>
                </c:pt>
                <c:pt idx="53693">
                  <c:v>6</c:v>
                </c:pt>
                <c:pt idx="53694">
                  <c:v>6</c:v>
                </c:pt>
                <c:pt idx="53695">
                  <c:v>6</c:v>
                </c:pt>
                <c:pt idx="53696">
                  <c:v>6</c:v>
                </c:pt>
                <c:pt idx="53697">
                  <c:v>6</c:v>
                </c:pt>
                <c:pt idx="53698">
                  <c:v>6</c:v>
                </c:pt>
                <c:pt idx="53699">
                  <c:v>6</c:v>
                </c:pt>
                <c:pt idx="53700">
                  <c:v>6</c:v>
                </c:pt>
                <c:pt idx="53701">
                  <c:v>6</c:v>
                </c:pt>
                <c:pt idx="53702">
                  <c:v>6</c:v>
                </c:pt>
                <c:pt idx="53703">
                  <c:v>6</c:v>
                </c:pt>
                <c:pt idx="53704">
                  <c:v>6</c:v>
                </c:pt>
                <c:pt idx="53705">
                  <c:v>6</c:v>
                </c:pt>
                <c:pt idx="53706">
                  <c:v>6</c:v>
                </c:pt>
                <c:pt idx="53707">
                  <c:v>6</c:v>
                </c:pt>
                <c:pt idx="53708">
                  <c:v>6</c:v>
                </c:pt>
                <c:pt idx="53709">
                  <c:v>6</c:v>
                </c:pt>
                <c:pt idx="53710">
                  <c:v>6</c:v>
                </c:pt>
                <c:pt idx="53711">
                  <c:v>6</c:v>
                </c:pt>
                <c:pt idx="53712">
                  <c:v>6</c:v>
                </c:pt>
                <c:pt idx="53713">
                  <c:v>6</c:v>
                </c:pt>
                <c:pt idx="53714">
                  <c:v>6</c:v>
                </c:pt>
                <c:pt idx="53715">
                  <c:v>6</c:v>
                </c:pt>
                <c:pt idx="53716">
                  <c:v>6</c:v>
                </c:pt>
                <c:pt idx="53717">
                  <c:v>6</c:v>
                </c:pt>
                <c:pt idx="53718">
                  <c:v>6</c:v>
                </c:pt>
                <c:pt idx="53719">
                  <c:v>6</c:v>
                </c:pt>
                <c:pt idx="53720">
                  <c:v>6</c:v>
                </c:pt>
                <c:pt idx="53721">
                  <c:v>6</c:v>
                </c:pt>
                <c:pt idx="53722">
                  <c:v>6</c:v>
                </c:pt>
                <c:pt idx="53723">
                  <c:v>6</c:v>
                </c:pt>
                <c:pt idx="53724">
                  <c:v>6</c:v>
                </c:pt>
                <c:pt idx="53725">
                  <c:v>6</c:v>
                </c:pt>
                <c:pt idx="53726">
                  <c:v>6</c:v>
                </c:pt>
                <c:pt idx="53727">
                  <c:v>6</c:v>
                </c:pt>
                <c:pt idx="53728">
                  <c:v>6</c:v>
                </c:pt>
                <c:pt idx="53729">
                  <c:v>6</c:v>
                </c:pt>
                <c:pt idx="53730">
                  <c:v>6</c:v>
                </c:pt>
                <c:pt idx="53731">
                  <c:v>6</c:v>
                </c:pt>
                <c:pt idx="53732">
                  <c:v>6</c:v>
                </c:pt>
                <c:pt idx="53733">
                  <c:v>6</c:v>
                </c:pt>
                <c:pt idx="53734">
                  <c:v>6</c:v>
                </c:pt>
                <c:pt idx="53735">
                  <c:v>6</c:v>
                </c:pt>
                <c:pt idx="53736">
                  <c:v>6</c:v>
                </c:pt>
                <c:pt idx="53737">
                  <c:v>6</c:v>
                </c:pt>
                <c:pt idx="53738">
                  <c:v>6</c:v>
                </c:pt>
                <c:pt idx="53739">
                  <c:v>6</c:v>
                </c:pt>
                <c:pt idx="53740">
                  <c:v>6</c:v>
                </c:pt>
                <c:pt idx="53741">
                  <c:v>6</c:v>
                </c:pt>
                <c:pt idx="53742">
                  <c:v>6</c:v>
                </c:pt>
                <c:pt idx="53743">
                  <c:v>6</c:v>
                </c:pt>
                <c:pt idx="53744">
                  <c:v>6</c:v>
                </c:pt>
                <c:pt idx="53745">
                  <c:v>6</c:v>
                </c:pt>
                <c:pt idx="53746">
                  <c:v>6</c:v>
                </c:pt>
                <c:pt idx="53747">
                  <c:v>6</c:v>
                </c:pt>
                <c:pt idx="53748">
                  <c:v>6</c:v>
                </c:pt>
                <c:pt idx="53749">
                  <c:v>6</c:v>
                </c:pt>
                <c:pt idx="53750">
                  <c:v>6</c:v>
                </c:pt>
                <c:pt idx="53751">
                  <c:v>6</c:v>
                </c:pt>
                <c:pt idx="53752">
                  <c:v>6</c:v>
                </c:pt>
                <c:pt idx="53753">
                  <c:v>6</c:v>
                </c:pt>
                <c:pt idx="53754">
                  <c:v>6</c:v>
                </c:pt>
                <c:pt idx="53755">
                  <c:v>6</c:v>
                </c:pt>
                <c:pt idx="53756">
                  <c:v>6</c:v>
                </c:pt>
                <c:pt idx="53757">
                  <c:v>6</c:v>
                </c:pt>
                <c:pt idx="53758">
                  <c:v>6</c:v>
                </c:pt>
                <c:pt idx="53759">
                  <c:v>6</c:v>
                </c:pt>
                <c:pt idx="53760">
                  <c:v>6</c:v>
                </c:pt>
                <c:pt idx="53761">
                  <c:v>6</c:v>
                </c:pt>
                <c:pt idx="53762">
                  <c:v>6</c:v>
                </c:pt>
                <c:pt idx="53763">
                  <c:v>6</c:v>
                </c:pt>
                <c:pt idx="53764">
                  <c:v>6</c:v>
                </c:pt>
                <c:pt idx="53765">
                  <c:v>6</c:v>
                </c:pt>
                <c:pt idx="53766">
                  <c:v>6</c:v>
                </c:pt>
                <c:pt idx="53767">
                  <c:v>6</c:v>
                </c:pt>
                <c:pt idx="53768">
                  <c:v>6</c:v>
                </c:pt>
                <c:pt idx="53769">
                  <c:v>6</c:v>
                </c:pt>
                <c:pt idx="53770">
                  <c:v>6</c:v>
                </c:pt>
                <c:pt idx="53771">
                  <c:v>6</c:v>
                </c:pt>
                <c:pt idx="53772">
                  <c:v>6</c:v>
                </c:pt>
                <c:pt idx="53773">
                  <c:v>6</c:v>
                </c:pt>
                <c:pt idx="53774">
                  <c:v>6</c:v>
                </c:pt>
                <c:pt idx="53775">
                  <c:v>6</c:v>
                </c:pt>
                <c:pt idx="53776">
                  <c:v>6</c:v>
                </c:pt>
                <c:pt idx="53777">
                  <c:v>6</c:v>
                </c:pt>
                <c:pt idx="53778">
                  <c:v>6</c:v>
                </c:pt>
                <c:pt idx="53779">
                  <c:v>6</c:v>
                </c:pt>
                <c:pt idx="53780">
                  <c:v>6</c:v>
                </c:pt>
                <c:pt idx="53781">
                  <c:v>6</c:v>
                </c:pt>
                <c:pt idx="53782">
                  <c:v>6</c:v>
                </c:pt>
                <c:pt idx="53783">
                  <c:v>6</c:v>
                </c:pt>
                <c:pt idx="53784">
                  <c:v>6</c:v>
                </c:pt>
                <c:pt idx="53785">
                  <c:v>6</c:v>
                </c:pt>
                <c:pt idx="53786">
                  <c:v>6</c:v>
                </c:pt>
                <c:pt idx="53787">
                  <c:v>6</c:v>
                </c:pt>
                <c:pt idx="53788">
                  <c:v>6</c:v>
                </c:pt>
                <c:pt idx="53789">
                  <c:v>6</c:v>
                </c:pt>
                <c:pt idx="53790">
                  <c:v>6</c:v>
                </c:pt>
                <c:pt idx="53791">
                  <c:v>6</c:v>
                </c:pt>
                <c:pt idx="53792">
                  <c:v>6</c:v>
                </c:pt>
                <c:pt idx="53793">
                  <c:v>6</c:v>
                </c:pt>
                <c:pt idx="53794">
                  <c:v>6</c:v>
                </c:pt>
                <c:pt idx="53795">
                  <c:v>6</c:v>
                </c:pt>
                <c:pt idx="53796">
                  <c:v>6</c:v>
                </c:pt>
                <c:pt idx="53797">
                  <c:v>6</c:v>
                </c:pt>
                <c:pt idx="53798">
                  <c:v>6</c:v>
                </c:pt>
                <c:pt idx="53799">
                  <c:v>6</c:v>
                </c:pt>
                <c:pt idx="53800">
                  <c:v>6</c:v>
                </c:pt>
                <c:pt idx="53801">
                  <c:v>6</c:v>
                </c:pt>
                <c:pt idx="53802">
                  <c:v>6</c:v>
                </c:pt>
                <c:pt idx="53803">
                  <c:v>6</c:v>
                </c:pt>
                <c:pt idx="53804">
                  <c:v>6</c:v>
                </c:pt>
                <c:pt idx="53805">
                  <c:v>6</c:v>
                </c:pt>
                <c:pt idx="53806">
                  <c:v>6</c:v>
                </c:pt>
                <c:pt idx="53807">
                  <c:v>6</c:v>
                </c:pt>
                <c:pt idx="53808">
                  <c:v>6</c:v>
                </c:pt>
                <c:pt idx="53809">
                  <c:v>6</c:v>
                </c:pt>
                <c:pt idx="53810">
                  <c:v>6</c:v>
                </c:pt>
                <c:pt idx="53811">
                  <c:v>6</c:v>
                </c:pt>
                <c:pt idx="53812">
                  <c:v>6</c:v>
                </c:pt>
                <c:pt idx="53813">
                  <c:v>6</c:v>
                </c:pt>
                <c:pt idx="53814">
                  <c:v>6</c:v>
                </c:pt>
                <c:pt idx="53815">
                  <c:v>6</c:v>
                </c:pt>
                <c:pt idx="53816">
                  <c:v>6</c:v>
                </c:pt>
                <c:pt idx="53817">
                  <c:v>6</c:v>
                </c:pt>
                <c:pt idx="53818">
                  <c:v>6</c:v>
                </c:pt>
                <c:pt idx="53819">
                  <c:v>6</c:v>
                </c:pt>
                <c:pt idx="53820">
                  <c:v>6</c:v>
                </c:pt>
                <c:pt idx="53821">
                  <c:v>6</c:v>
                </c:pt>
                <c:pt idx="53822">
                  <c:v>6</c:v>
                </c:pt>
                <c:pt idx="53823">
                  <c:v>6</c:v>
                </c:pt>
                <c:pt idx="53824">
                  <c:v>6</c:v>
                </c:pt>
                <c:pt idx="53825">
                  <c:v>6</c:v>
                </c:pt>
                <c:pt idx="53826">
                  <c:v>6</c:v>
                </c:pt>
                <c:pt idx="53827">
                  <c:v>6</c:v>
                </c:pt>
                <c:pt idx="53828">
                  <c:v>6</c:v>
                </c:pt>
                <c:pt idx="53829">
                  <c:v>6</c:v>
                </c:pt>
                <c:pt idx="53830">
                  <c:v>6</c:v>
                </c:pt>
                <c:pt idx="53831">
                  <c:v>6</c:v>
                </c:pt>
                <c:pt idx="53832">
                  <c:v>6</c:v>
                </c:pt>
                <c:pt idx="53833">
                  <c:v>6</c:v>
                </c:pt>
                <c:pt idx="53834">
                  <c:v>6</c:v>
                </c:pt>
                <c:pt idx="53835">
                  <c:v>6</c:v>
                </c:pt>
                <c:pt idx="53836">
                  <c:v>6</c:v>
                </c:pt>
                <c:pt idx="53837">
                  <c:v>6</c:v>
                </c:pt>
                <c:pt idx="53838">
                  <c:v>6</c:v>
                </c:pt>
                <c:pt idx="53839">
                  <c:v>6</c:v>
                </c:pt>
                <c:pt idx="53840">
                  <c:v>6</c:v>
                </c:pt>
                <c:pt idx="53841">
                  <c:v>6</c:v>
                </c:pt>
                <c:pt idx="53842">
                  <c:v>6</c:v>
                </c:pt>
                <c:pt idx="53843">
                  <c:v>6</c:v>
                </c:pt>
                <c:pt idx="53844">
                  <c:v>6</c:v>
                </c:pt>
                <c:pt idx="53845">
                  <c:v>6</c:v>
                </c:pt>
                <c:pt idx="53846">
                  <c:v>6</c:v>
                </c:pt>
                <c:pt idx="53847">
                  <c:v>6</c:v>
                </c:pt>
                <c:pt idx="53848">
                  <c:v>6</c:v>
                </c:pt>
                <c:pt idx="53849">
                  <c:v>6</c:v>
                </c:pt>
                <c:pt idx="53850">
                  <c:v>6</c:v>
                </c:pt>
                <c:pt idx="53851">
                  <c:v>6</c:v>
                </c:pt>
                <c:pt idx="53852">
                  <c:v>6</c:v>
                </c:pt>
                <c:pt idx="53853">
                  <c:v>6</c:v>
                </c:pt>
                <c:pt idx="53854">
                  <c:v>6</c:v>
                </c:pt>
                <c:pt idx="53855">
                  <c:v>6</c:v>
                </c:pt>
                <c:pt idx="53856">
                  <c:v>6</c:v>
                </c:pt>
                <c:pt idx="53857">
                  <c:v>6</c:v>
                </c:pt>
                <c:pt idx="53858">
                  <c:v>6</c:v>
                </c:pt>
                <c:pt idx="53859">
                  <c:v>6</c:v>
                </c:pt>
                <c:pt idx="53860">
                  <c:v>6</c:v>
                </c:pt>
                <c:pt idx="53861">
                  <c:v>6</c:v>
                </c:pt>
                <c:pt idx="53862">
                  <c:v>6</c:v>
                </c:pt>
                <c:pt idx="53863">
                  <c:v>6</c:v>
                </c:pt>
                <c:pt idx="53864">
                  <c:v>6</c:v>
                </c:pt>
                <c:pt idx="53865">
                  <c:v>6</c:v>
                </c:pt>
                <c:pt idx="53866">
                  <c:v>6</c:v>
                </c:pt>
                <c:pt idx="53867">
                  <c:v>6</c:v>
                </c:pt>
                <c:pt idx="53868">
                  <c:v>6</c:v>
                </c:pt>
                <c:pt idx="53869">
                  <c:v>6</c:v>
                </c:pt>
                <c:pt idx="53870">
                  <c:v>6</c:v>
                </c:pt>
                <c:pt idx="53871">
                  <c:v>6</c:v>
                </c:pt>
                <c:pt idx="53872">
                  <c:v>6</c:v>
                </c:pt>
                <c:pt idx="53873">
                  <c:v>6</c:v>
                </c:pt>
                <c:pt idx="53874">
                  <c:v>6</c:v>
                </c:pt>
                <c:pt idx="53875">
                  <c:v>6</c:v>
                </c:pt>
                <c:pt idx="53876">
                  <c:v>6</c:v>
                </c:pt>
                <c:pt idx="53877">
                  <c:v>6</c:v>
                </c:pt>
                <c:pt idx="53878">
                  <c:v>6</c:v>
                </c:pt>
                <c:pt idx="53879">
                  <c:v>6</c:v>
                </c:pt>
                <c:pt idx="53880">
                  <c:v>6</c:v>
                </c:pt>
                <c:pt idx="53881">
                  <c:v>6</c:v>
                </c:pt>
                <c:pt idx="53882">
                  <c:v>6</c:v>
                </c:pt>
                <c:pt idx="53883">
                  <c:v>6</c:v>
                </c:pt>
                <c:pt idx="53884">
                  <c:v>6</c:v>
                </c:pt>
                <c:pt idx="53885">
                  <c:v>6</c:v>
                </c:pt>
                <c:pt idx="53886">
                  <c:v>6</c:v>
                </c:pt>
                <c:pt idx="53887">
                  <c:v>6</c:v>
                </c:pt>
                <c:pt idx="53888">
                  <c:v>6</c:v>
                </c:pt>
                <c:pt idx="53889">
                  <c:v>6</c:v>
                </c:pt>
                <c:pt idx="53890">
                  <c:v>6</c:v>
                </c:pt>
                <c:pt idx="53891">
                  <c:v>6</c:v>
                </c:pt>
                <c:pt idx="53892">
                  <c:v>6</c:v>
                </c:pt>
                <c:pt idx="53893">
                  <c:v>6</c:v>
                </c:pt>
                <c:pt idx="53894">
                  <c:v>6</c:v>
                </c:pt>
                <c:pt idx="53895">
                  <c:v>6</c:v>
                </c:pt>
                <c:pt idx="53896">
                  <c:v>6</c:v>
                </c:pt>
                <c:pt idx="53897">
                  <c:v>6</c:v>
                </c:pt>
                <c:pt idx="53898">
                  <c:v>6</c:v>
                </c:pt>
                <c:pt idx="53899">
                  <c:v>6</c:v>
                </c:pt>
                <c:pt idx="53900">
                  <c:v>6</c:v>
                </c:pt>
                <c:pt idx="53901">
                  <c:v>6</c:v>
                </c:pt>
                <c:pt idx="53902">
                  <c:v>6</c:v>
                </c:pt>
                <c:pt idx="53903">
                  <c:v>6</c:v>
                </c:pt>
                <c:pt idx="53904">
                  <c:v>6</c:v>
                </c:pt>
                <c:pt idx="53905">
                  <c:v>6</c:v>
                </c:pt>
                <c:pt idx="53906">
                  <c:v>6</c:v>
                </c:pt>
                <c:pt idx="53907">
                  <c:v>6</c:v>
                </c:pt>
                <c:pt idx="53908">
                  <c:v>6</c:v>
                </c:pt>
                <c:pt idx="53909">
                  <c:v>6</c:v>
                </c:pt>
                <c:pt idx="53910">
                  <c:v>6</c:v>
                </c:pt>
                <c:pt idx="53911">
                  <c:v>6</c:v>
                </c:pt>
                <c:pt idx="53912">
                  <c:v>6</c:v>
                </c:pt>
                <c:pt idx="53913">
                  <c:v>6</c:v>
                </c:pt>
                <c:pt idx="53914">
                  <c:v>6</c:v>
                </c:pt>
                <c:pt idx="53915">
                  <c:v>6</c:v>
                </c:pt>
                <c:pt idx="53916">
                  <c:v>6</c:v>
                </c:pt>
                <c:pt idx="53917">
                  <c:v>6</c:v>
                </c:pt>
                <c:pt idx="53918">
                  <c:v>6</c:v>
                </c:pt>
                <c:pt idx="53919">
                  <c:v>6</c:v>
                </c:pt>
                <c:pt idx="53920">
                  <c:v>6</c:v>
                </c:pt>
                <c:pt idx="53921">
                  <c:v>6</c:v>
                </c:pt>
                <c:pt idx="53922">
                  <c:v>6</c:v>
                </c:pt>
                <c:pt idx="53923">
                  <c:v>6</c:v>
                </c:pt>
                <c:pt idx="53924">
                  <c:v>6</c:v>
                </c:pt>
                <c:pt idx="53925">
                  <c:v>6</c:v>
                </c:pt>
                <c:pt idx="53926">
                  <c:v>6</c:v>
                </c:pt>
                <c:pt idx="53927">
                  <c:v>6</c:v>
                </c:pt>
                <c:pt idx="53928">
                  <c:v>6</c:v>
                </c:pt>
                <c:pt idx="53929">
                  <c:v>6</c:v>
                </c:pt>
                <c:pt idx="53930">
                  <c:v>6</c:v>
                </c:pt>
                <c:pt idx="53931">
                  <c:v>6</c:v>
                </c:pt>
                <c:pt idx="53932">
                  <c:v>6</c:v>
                </c:pt>
                <c:pt idx="53933">
                  <c:v>6</c:v>
                </c:pt>
                <c:pt idx="53934">
                  <c:v>6</c:v>
                </c:pt>
                <c:pt idx="53935">
                  <c:v>6</c:v>
                </c:pt>
                <c:pt idx="53936">
                  <c:v>6</c:v>
                </c:pt>
                <c:pt idx="53937">
                  <c:v>6</c:v>
                </c:pt>
                <c:pt idx="53938">
                  <c:v>6</c:v>
                </c:pt>
                <c:pt idx="53939">
                  <c:v>6</c:v>
                </c:pt>
                <c:pt idx="53940">
                  <c:v>6</c:v>
                </c:pt>
                <c:pt idx="53941">
                  <c:v>6</c:v>
                </c:pt>
                <c:pt idx="53942">
                  <c:v>6</c:v>
                </c:pt>
                <c:pt idx="53943">
                  <c:v>6</c:v>
                </c:pt>
                <c:pt idx="53944">
                  <c:v>6</c:v>
                </c:pt>
                <c:pt idx="53945">
                  <c:v>6</c:v>
                </c:pt>
                <c:pt idx="53946">
                  <c:v>6</c:v>
                </c:pt>
                <c:pt idx="53947">
                  <c:v>6</c:v>
                </c:pt>
                <c:pt idx="53948">
                  <c:v>6</c:v>
                </c:pt>
                <c:pt idx="53949">
                  <c:v>6</c:v>
                </c:pt>
                <c:pt idx="53950">
                  <c:v>6</c:v>
                </c:pt>
                <c:pt idx="53951">
                  <c:v>6</c:v>
                </c:pt>
                <c:pt idx="53952">
                  <c:v>6</c:v>
                </c:pt>
                <c:pt idx="53953">
                  <c:v>6</c:v>
                </c:pt>
                <c:pt idx="53954">
                  <c:v>6</c:v>
                </c:pt>
                <c:pt idx="53955">
                  <c:v>6</c:v>
                </c:pt>
                <c:pt idx="53956">
                  <c:v>6</c:v>
                </c:pt>
                <c:pt idx="53957">
                  <c:v>6</c:v>
                </c:pt>
                <c:pt idx="53958">
                  <c:v>6</c:v>
                </c:pt>
                <c:pt idx="53959">
                  <c:v>6</c:v>
                </c:pt>
                <c:pt idx="53960">
                  <c:v>6</c:v>
                </c:pt>
                <c:pt idx="53961">
                  <c:v>6</c:v>
                </c:pt>
                <c:pt idx="53962">
                  <c:v>6</c:v>
                </c:pt>
                <c:pt idx="53963">
                  <c:v>6</c:v>
                </c:pt>
                <c:pt idx="53964">
                  <c:v>6</c:v>
                </c:pt>
                <c:pt idx="53965">
                  <c:v>6</c:v>
                </c:pt>
                <c:pt idx="53966">
                  <c:v>6</c:v>
                </c:pt>
                <c:pt idx="53967">
                  <c:v>6</c:v>
                </c:pt>
                <c:pt idx="53968">
                  <c:v>6</c:v>
                </c:pt>
                <c:pt idx="53969">
                  <c:v>6</c:v>
                </c:pt>
                <c:pt idx="53970">
                  <c:v>6</c:v>
                </c:pt>
                <c:pt idx="53971">
                  <c:v>6</c:v>
                </c:pt>
                <c:pt idx="53972">
                  <c:v>6</c:v>
                </c:pt>
                <c:pt idx="53973">
                  <c:v>6</c:v>
                </c:pt>
                <c:pt idx="53974">
                  <c:v>6</c:v>
                </c:pt>
                <c:pt idx="53975">
                  <c:v>6</c:v>
                </c:pt>
                <c:pt idx="53976">
                  <c:v>6</c:v>
                </c:pt>
                <c:pt idx="53977">
                  <c:v>6</c:v>
                </c:pt>
                <c:pt idx="53978">
                  <c:v>6</c:v>
                </c:pt>
                <c:pt idx="53979">
                  <c:v>6</c:v>
                </c:pt>
                <c:pt idx="53980">
                  <c:v>6</c:v>
                </c:pt>
                <c:pt idx="53981">
                  <c:v>6</c:v>
                </c:pt>
                <c:pt idx="53982">
                  <c:v>6</c:v>
                </c:pt>
                <c:pt idx="53983">
                  <c:v>6</c:v>
                </c:pt>
                <c:pt idx="53984">
                  <c:v>6</c:v>
                </c:pt>
                <c:pt idx="53985">
                  <c:v>6</c:v>
                </c:pt>
                <c:pt idx="53986">
                  <c:v>6</c:v>
                </c:pt>
                <c:pt idx="53987">
                  <c:v>6</c:v>
                </c:pt>
                <c:pt idx="53988">
                  <c:v>6</c:v>
                </c:pt>
                <c:pt idx="53989">
                  <c:v>6</c:v>
                </c:pt>
                <c:pt idx="53990">
                  <c:v>6</c:v>
                </c:pt>
                <c:pt idx="53991">
                  <c:v>6</c:v>
                </c:pt>
                <c:pt idx="53992">
                  <c:v>6</c:v>
                </c:pt>
                <c:pt idx="53993">
                  <c:v>6</c:v>
                </c:pt>
                <c:pt idx="53994">
                  <c:v>6</c:v>
                </c:pt>
                <c:pt idx="53995">
                  <c:v>6</c:v>
                </c:pt>
                <c:pt idx="53996">
                  <c:v>6</c:v>
                </c:pt>
                <c:pt idx="53997">
                  <c:v>6</c:v>
                </c:pt>
                <c:pt idx="53998">
                  <c:v>6</c:v>
                </c:pt>
                <c:pt idx="53999">
                  <c:v>6</c:v>
                </c:pt>
                <c:pt idx="54000">
                  <c:v>6</c:v>
                </c:pt>
                <c:pt idx="54001">
                  <c:v>6</c:v>
                </c:pt>
                <c:pt idx="54002">
                  <c:v>6</c:v>
                </c:pt>
                <c:pt idx="54003">
                  <c:v>6</c:v>
                </c:pt>
                <c:pt idx="54004">
                  <c:v>6</c:v>
                </c:pt>
                <c:pt idx="54005">
                  <c:v>6</c:v>
                </c:pt>
                <c:pt idx="54006">
                  <c:v>6</c:v>
                </c:pt>
                <c:pt idx="54007">
                  <c:v>6</c:v>
                </c:pt>
                <c:pt idx="54008">
                  <c:v>6</c:v>
                </c:pt>
                <c:pt idx="54009">
                  <c:v>6</c:v>
                </c:pt>
                <c:pt idx="54010">
                  <c:v>6</c:v>
                </c:pt>
                <c:pt idx="54011">
                  <c:v>6</c:v>
                </c:pt>
                <c:pt idx="54012">
                  <c:v>6</c:v>
                </c:pt>
                <c:pt idx="54013">
                  <c:v>6</c:v>
                </c:pt>
                <c:pt idx="54014">
                  <c:v>6</c:v>
                </c:pt>
                <c:pt idx="54015">
                  <c:v>6</c:v>
                </c:pt>
                <c:pt idx="54016">
                  <c:v>6</c:v>
                </c:pt>
                <c:pt idx="54017">
                  <c:v>6</c:v>
                </c:pt>
                <c:pt idx="54018">
                  <c:v>6</c:v>
                </c:pt>
                <c:pt idx="54019">
                  <c:v>6</c:v>
                </c:pt>
                <c:pt idx="54020">
                  <c:v>6</c:v>
                </c:pt>
                <c:pt idx="54021">
                  <c:v>6</c:v>
                </c:pt>
                <c:pt idx="54022">
                  <c:v>6</c:v>
                </c:pt>
                <c:pt idx="54023">
                  <c:v>6</c:v>
                </c:pt>
                <c:pt idx="54024">
                  <c:v>6</c:v>
                </c:pt>
                <c:pt idx="54025">
                  <c:v>6</c:v>
                </c:pt>
                <c:pt idx="54026">
                  <c:v>6</c:v>
                </c:pt>
                <c:pt idx="54027">
                  <c:v>6</c:v>
                </c:pt>
                <c:pt idx="54028">
                  <c:v>6</c:v>
                </c:pt>
                <c:pt idx="54029">
                  <c:v>6</c:v>
                </c:pt>
                <c:pt idx="54030">
                  <c:v>6</c:v>
                </c:pt>
                <c:pt idx="54031">
                  <c:v>6</c:v>
                </c:pt>
                <c:pt idx="54032">
                  <c:v>6</c:v>
                </c:pt>
                <c:pt idx="54033">
                  <c:v>6</c:v>
                </c:pt>
                <c:pt idx="54034">
                  <c:v>6</c:v>
                </c:pt>
                <c:pt idx="54035">
                  <c:v>6</c:v>
                </c:pt>
                <c:pt idx="54036">
                  <c:v>6</c:v>
                </c:pt>
                <c:pt idx="54037">
                  <c:v>6</c:v>
                </c:pt>
                <c:pt idx="54038">
                  <c:v>6</c:v>
                </c:pt>
                <c:pt idx="54039">
                  <c:v>6</c:v>
                </c:pt>
                <c:pt idx="54040">
                  <c:v>6</c:v>
                </c:pt>
                <c:pt idx="54041">
                  <c:v>6</c:v>
                </c:pt>
                <c:pt idx="54042">
                  <c:v>6</c:v>
                </c:pt>
                <c:pt idx="54043">
                  <c:v>6</c:v>
                </c:pt>
                <c:pt idx="54044">
                  <c:v>6</c:v>
                </c:pt>
                <c:pt idx="54045">
                  <c:v>6</c:v>
                </c:pt>
                <c:pt idx="54046">
                  <c:v>6</c:v>
                </c:pt>
                <c:pt idx="54047">
                  <c:v>6</c:v>
                </c:pt>
                <c:pt idx="54048">
                  <c:v>6</c:v>
                </c:pt>
                <c:pt idx="54049">
                  <c:v>6</c:v>
                </c:pt>
                <c:pt idx="54050">
                  <c:v>6</c:v>
                </c:pt>
                <c:pt idx="54051">
                  <c:v>6</c:v>
                </c:pt>
                <c:pt idx="54052">
                  <c:v>6</c:v>
                </c:pt>
                <c:pt idx="54053">
                  <c:v>6</c:v>
                </c:pt>
                <c:pt idx="54054">
                  <c:v>6</c:v>
                </c:pt>
                <c:pt idx="54055">
                  <c:v>6</c:v>
                </c:pt>
                <c:pt idx="54056">
                  <c:v>6</c:v>
                </c:pt>
                <c:pt idx="54057">
                  <c:v>6</c:v>
                </c:pt>
                <c:pt idx="54058">
                  <c:v>6</c:v>
                </c:pt>
                <c:pt idx="54059">
                  <c:v>6</c:v>
                </c:pt>
                <c:pt idx="54060">
                  <c:v>6</c:v>
                </c:pt>
                <c:pt idx="54061">
                  <c:v>6</c:v>
                </c:pt>
                <c:pt idx="54062">
                  <c:v>6</c:v>
                </c:pt>
                <c:pt idx="54063">
                  <c:v>6</c:v>
                </c:pt>
                <c:pt idx="54064">
                  <c:v>6</c:v>
                </c:pt>
                <c:pt idx="54065">
                  <c:v>6</c:v>
                </c:pt>
                <c:pt idx="54066">
                  <c:v>6</c:v>
                </c:pt>
                <c:pt idx="54067">
                  <c:v>6</c:v>
                </c:pt>
                <c:pt idx="54068">
                  <c:v>6</c:v>
                </c:pt>
                <c:pt idx="54069">
                  <c:v>6</c:v>
                </c:pt>
                <c:pt idx="54070">
                  <c:v>6</c:v>
                </c:pt>
                <c:pt idx="54071">
                  <c:v>6</c:v>
                </c:pt>
                <c:pt idx="54072">
                  <c:v>6</c:v>
                </c:pt>
                <c:pt idx="54073">
                  <c:v>6</c:v>
                </c:pt>
                <c:pt idx="54074">
                  <c:v>6</c:v>
                </c:pt>
                <c:pt idx="54075">
                  <c:v>6</c:v>
                </c:pt>
                <c:pt idx="54076">
                  <c:v>6</c:v>
                </c:pt>
                <c:pt idx="54077">
                  <c:v>6</c:v>
                </c:pt>
                <c:pt idx="54078">
                  <c:v>6</c:v>
                </c:pt>
                <c:pt idx="54079">
                  <c:v>6</c:v>
                </c:pt>
                <c:pt idx="54080">
                  <c:v>6</c:v>
                </c:pt>
                <c:pt idx="54081">
                  <c:v>6</c:v>
                </c:pt>
                <c:pt idx="54082">
                  <c:v>6</c:v>
                </c:pt>
                <c:pt idx="54083">
                  <c:v>6</c:v>
                </c:pt>
                <c:pt idx="54084">
                  <c:v>6</c:v>
                </c:pt>
                <c:pt idx="54085">
                  <c:v>6</c:v>
                </c:pt>
                <c:pt idx="54086">
                  <c:v>6</c:v>
                </c:pt>
                <c:pt idx="54087">
                  <c:v>6</c:v>
                </c:pt>
                <c:pt idx="54088">
                  <c:v>6</c:v>
                </c:pt>
                <c:pt idx="54089">
                  <c:v>6</c:v>
                </c:pt>
                <c:pt idx="54090">
                  <c:v>6</c:v>
                </c:pt>
                <c:pt idx="54091">
                  <c:v>6</c:v>
                </c:pt>
                <c:pt idx="54092">
                  <c:v>6</c:v>
                </c:pt>
                <c:pt idx="54093">
                  <c:v>6</c:v>
                </c:pt>
                <c:pt idx="54094">
                  <c:v>6</c:v>
                </c:pt>
                <c:pt idx="54095">
                  <c:v>6</c:v>
                </c:pt>
                <c:pt idx="54096">
                  <c:v>6</c:v>
                </c:pt>
                <c:pt idx="54097">
                  <c:v>6</c:v>
                </c:pt>
                <c:pt idx="54098">
                  <c:v>6</c:v>
                </c:pt>
                <c:pt idx="54099">
                  <c:v>6</c:v>
                </c:pt>
                <c:pt idx="54100">
                  <c:v>6</c:v>
                </c:pt>
                <c:pt idx="54101">
                  <c:v>6</c:v>
                </c:pt>
                <c:pt idx="54102">
                  <c:v>6</c:v>
                </c:pt>
                <c:pt idx="54103">
                  <c:v>6</c:v>
                </c:pt>
                <c:pt idx="54104">
                  <c:v>6</c:v>
                </c:pt>
                <c:pt idx="54105">
                  <c:v>6</c:v>
                </c:pt>
                <c:pt idx="54106">
                  <c:v>6</c:v>
                </c:pt>
                <c:pt idx="54107">
                  <c:v>6</c:v>
                </c:pt>
                <c:pt idx="54108">
                  <c:v>6</c:v>
                </c:pt>
                <c:pt idx="54109">
                  <c:v>6</c:v>
                </c:pt>
                <c:pt idx="54110">
                  <c:v>6</c:v>
                </c:pt>
                <c:pt idx="54111">
                  <c:v>6</c:v>
                </c:pt>
                <c:pt idx="54112">
                  <c:v>6</c:v>
                </c:pt>
                <c:pt idx="54113">
                  <c:v>6</c:v>
                </c:pt>
                <c:pt idx="54114">
                  <c:v>6</c:v>
                </c:pt>
                <c:pt idx="54115">
                  <c:v>6</c:v>
                </c:pt>
                <c:pt idx="54116">
                  <c:v>6</c:v>
                </c:pt>
                <c:pt idx="54117">
                  <c:v>6</c:v>
                </c:pt>
                <c:pt idx="54118">
                  <c:v>6</c:v>
                </c:pt>
                <c:pt idx="54119">
                  <c:v>6</c:v>
                </c:pt>
                <c:pt idx="54120">
                  <c:v>6</c:v>
                </c:pt>
                <c:pt idx="54121">
                  <c:v>6</c:v>
                </c:pt>
                <c:pt idx="54122">
                  <c:v>6</c:v>
                </c:pt>
                <c:pt idx="54123">
                  <c:v>6</c:v>
                </c:pt>
                <c:pt idx="54124">
                  <c:v>6</c:v>
                </c:pt>
                <c:pt idx="54125">
                  <c:v>6</c:v>
                </c:pt>
                <c:pt idx="54126">
                  <c:v>6</c:v>
                </c:pt>
                <c:pt idx="54127">
                  <c:v>6</c:v>
                </c:pt>
                <c:pt idx="54128">
                  <c:v>6</c:v>
                </c:pt>
                <c:pt idx="54129">
                  <c:v>6</c:v>
                </c:pt>
                <c:pt idx="54130">
                  <c:v>6</c:v>
                </c:pt>
                <c:pt idx="54131">
                  <c:v>6</c:v>
                </c:pt>
                <c:pt idx="54132">
                  <c:v>6</c:v>
                </c:pt>
                <c:pt idx="54133">
                  <c:v>6</c:v>
                </c:pt>
                <c:pt idx="54134">
                  <c:v>6</c:v>
                </c:pt>
                <c:pt idx="54135">
                  <c:v>6</c:v>
                </c:pt>
                <c:pt idx="54136">
                  <c:v>6</c:v>
                </c:pt>
                <c:pt idx="54137">
                  <c:v>6</c:v>
                </c:pt>
                <c:pt idx="54138">
                  <c:v>6</c:v>
                </c:pt>
                <c:pt idx="54139">
                  <c:v>6</c:v>
                </c:pt>
                <c:pt idx="54140">
                  <c:v>6</c:v>
                </c:pt>
                <c:pt idx="54141">
                  <c:v>6</c:v>
                </c:pt>
                <c:pt idx="54142">
                  <c:v>6</c:v>
                </c:pt>
                <c:pt idx="54143">
                  <c:v>6</c:v>
                </c:pt>
                <c:pt idx="54144">
                  <c:v>6</c:v>
                </c:pt>
                <c:pt idx="54145">
                  <c:v>6</c:v>
                </c:pt>
                <c:pt idx="54146">
                  <c:v>6</c:v>
                </c:pt>
                <c:pt idx="54147">
                  <c:v>6</c:v>
                </c:pt>
                <c:pt idx="54148">
                  <c:v>6</c:v>
                </c:pt>
                <c:pt idx="54149">
                  <c:v>6</c:v>
                </c:pt>
                <c:pt idx="54150">
                  <c:v>6</c:v>
                </c:pt>
                <c:pt idx="54151">
                  <c:v>6</c:v>
                </c:pt>
                <c:pt idx="54152">
                  <c:v>6</c:v>
                </c:pt>
                <c:pt idx="54153">
                  <c:v>6</c:v>
                </c:pt>
                <c:pt idx="54154">
                  <c:v>6</c:v>
                </c:pt>
                <c:pt idx="54155">
                  <c:v>6</c:v>
                </c:pt>
                <c:pt idx="54156">
                  <c:v>6</c:v>
                </c:pt>
                <c:pt idx="54157">
                  <c:v>6</c:v>
                </c:pt>
                <c:pt idx="54158">
                  <c:v>6</c:v>
                </c:pt>
                <c:pt idx="54159">
                  <c:v>6</c:v>
                </c:pt>
                <c:pt idx="54160">
                  <c:v>6</c:v>
                </c:pt>
                <c:pt idx="54161">
                  <c:v>6</c:v>
                </c:pt>
                <c:pt idx="54162">
                  <c:v>6</c:v>
                </c:pt>
                <c:pt idx="54163">
                  <c:v>6</c:v>
                </c:pt>
                <c:pt idx="54164">
                  <c:v>6</c:v>
                </c:pt>
                <c:pt idx="54165">
                  <c:v>6</c:v>
                </c:pt>
                <c:pt idx="54166">
                  <c:v>6</c:v>
                </c:pt>
                <c:pt idx="54167">
                  <c:v>6</c:v>
                </c:pt>
                <c:pt idx="54168">
                  <c:v>6</c:v>
                </c:pt>
                <c:pt idx="54169">
                  <c:v>6</c:v>
                </c:pt>
                <c:pt idx="54170">
                  <c:v>6</c:v>
                </c:pt>
                <c:pt idx="54171">
                  <c:v>6</c:v>
                </c:pt>
                <c:pt idx="54172">
                  <c:v>6</c:v>
                </c:pt>
                <c:pt idx="54173">
                  <c:v>6</c:v>
                </c:pt>
                <c:pt idx="54174">
                  <c:v>6</c:v>
                </c:pt>
                <c:pt idx="54175">
                  <c:v>6</c:v>
                </c:pt>
                <c:pt idx="54176">
                  <c:v>6</c:v>
                </c:pt>
                <c:pt idx="54177">
                  <c:v>6</c:v>
                </c:pt>
                <c:pt idx="54178">
                  <c:v>6</c:v>
                </c:pt>
                <c:pt idx="54179">
                  <c:v>6</c:v>
                </c:pt>
                <c:pt idx="54180">
                  <c:v>6</c:v>
                </c:pt>
                <c:pt idx="54181">
                  <c:v>6</c:v>
                </c:pt>
                <c:pt idx="54182">
                  <c:v>6</c:v>
                </c:pt>
                <c:pt idx="54183">
                  <c:v>6</c:v>
                </c:pt>
                <c:pt idx="54184">
                  <c:v>6</c:v>
                </c:pt>
                <c:pt idx="54185">
                  <c:v>6</c:v>
                </c:pt>
                <c:pt idx="54186">
                  <c:v>6</c:v>
                </c:pt>
                <c:pt idx="54187">
                  <c:v>6</c:v>
                </c:pt>
                <c:pt idx="54188">
                  <c:v>6</c:v>
                </c:pt>
                <c:pt idx="54189">
                  <c:v>6</c:v>
                </c:pt>
                <c:pt idx="54190">
                  <c:v>6</c:v>
                </c:pt>
                <c:pt idx="54191">
                  <c:v>6</c:v>
                </c:pt>
                <c:pt idx="54192">
                  <c:v>6</c:v>
                </c:pt>
                <c:pt idx="54193">
                  <c:v>6</c:v>
                </c:pt>
                <c:pt idx="54194">
                  <c:v>6</c:v>
                </c:pt>
                <c:pt idx="54195">
                  <c:v>6</c:v>
                </c:pt>
                <c:pt idx="54196">
                  <c:v>6</c:v>
                </c:pt>
                <c:pt idx="54197">
                  <c:v>6</c:v>
                </c:pt>
                <c:pt idx="54198">
                  <c:v>6</c:v>
                </c:pt>
                <c:pt idx="54199">
                  <c:v>6</c:v>
                </c:pt>
                <c:pt idx="54200">
                  <c:v>6</c:v>
                </c:pt>
                <c:pt idx="54201">
                  <c:v>6</c:v>
                </c:pt>
                <c:pt idx="54202">
                  <c:v>6</c:v>
                </c:pt>
                <c:pt idx="54203">
                  <c:v>6</c:v>
                </c:pt>
                <c:pt idx="54204">
                  <c:v>6</c:v>
                </c:pt>
                <c:pt idx="54205">
                  <c:v>6</c:v>
                </c:pt>
                <c:pt idx="54206">
                  <c:v>6</c:v>
                </c:pt>
                <c:pt idx="54207">
                  <c:v>6</c:v>
                </c:pt>
                <c:pt idx="54208">
                  <c:v>6</c:v>
                </c:pt>
                <c:pt idx="54209">
                  <c:v>6</c:v>
                </c:pt>
                <c:pt idx="54210">
                  <c:v>6</c:v>
                </c:pt>
                <c:pt idx="54211">
                  <c:v>6</c:v>
                </c:pt>
                <c:pt idx="54212">
                  <c:v>6</c:v>
                </c:pt>
                <c:pt idx="54213">
                  <c:v>6</c:v>
                </c:pt>
                <c:pt idx="54214">
                  <c:v>6</c:v>
                </c:pt>
                <c:pt idx="54215">
                  <c:v>6</c:v>
                </c:pt>
                <c:pt idx="54216">
                  <c:v>6</c:v>
                </c:pt>
                <c:pt idx="54217">
                  <c:v>6</c:v>
                </c:pt>
                <c:pt idx="54218">
                  <c:v>6</c:v>
                </c:pt>
                <c:pt idx="54219">
                  <c:v>6</c:v>
                </c:pt>
                <c:pt idx="54220">
                  <c:v>6</c:v>
                </c:pt>
                <c:pt idx="54221">
                  <c:v>6</c:v>
                </c:pt>
                <c:pt idx="54222">
                  <c:v>6</c:v>
                </c:pt>
                <c:pt idx="54223">
                  <c:v>6</c:v>
                </c:pt>
                <c:pt idx="54224">
                  <c:v>6</c:v>
                </c:pt>
                <c:pt idx="54225">
                  <c:v>6</c:v>
                </c:pt>
                <c:pt idx="54226">
                  <c:v>6</c:v>
                </c:pt>
                <c:pt idx="54227">
                  <c:v>6</c:v>
                </c:pt>
                <c:pt idx="54228">
                  <c:v>6</c:v>
                </c:pt>
                <c:pt idx="54229">
                  <c:v>6</c:v>
                </c:pt>
                <c:pt idx="54230">
                  <c:v>6</c:v>
                </c:pt>
                <c:pt idx="54231">
                  <c:v>6</c:v>
                </c:pt>
                <c:pt idx="54232">
                  <c:v>6</c:v>
                </c:pt>
                <c:pt idx="54233">
                  <c:v>6</c:v>
                </c:pt>
                <c:pt idx="54234">
                  <c:v>6</c:v>
                </c:pt>
                <c:pt idx="54235">
                  <c:v>6</c:v>
                </c:pt>
                <c:pt idx="54236">
                  <c:v>6</c:v>
                </c:pt>
                <c:pt idx="54237">
                  <c:v>6</c:v>
                </c:pt>
                <c:pt idx="54238">
                  <c:v>6</c:v>
                </c:pt>
                <c:pt idx="54239">
                  <c:v>6</c:v>
                </c:pt>
                <c:pt idx="54240">
                  <c:v>6</c:v>
                </c:pt>
                <c:pt idx="54241">
                  <c:v>6</c:v>
                </c:pt>
                <c:pt idx="54242">
                  <c:v>6</c:v>
                </c:pt>
                <c:pt idx="54243">
                  <c:v>6</c:v>
                </c:pt>
                <c:pt idx="54244">
                  <c:v>6</c:v>
                </c:pt>
                <c:pt idx="54245">
                  <c:v>6</c:v>
                </c:pt>
                <c:pt idx="54246">
                  <c:v>6</c:v>
                </c:pt>
                <c:pt idx="54247">
                  <c:v>6</c:v>
                </c:pt>
                <c:pt idx="54248">
                  <c:v>6</c:v>
                </c:pt>
                <c:pt idx="54249">
                  <c:v>6</c:v>
                </c:pt>
                <c:pt idx="54250">
                  <c:v>6</c:v>
                </c:pt>
                <c:pt idx="54251">
                  <c:v>6</c:v>
                </c:pt>
                <c:pt idx="54252">
                  <c:v>6</c:v>
                </c:pt>
                <c:pt idx="54253">
                  <c:v>6</c:v>
                </c:pt>
                <c:pt idx="54254">
                  <c:v>6</c:v>
                </c:pt>
                <c:pt idx="54255">
                  <c:v>6</c:v>
                </c:pt>
                <c:pt idx="54256">
                  <c:v>6</c:v>
                </c:pt>
                <c:pt idx="54257">
                  <c:v>6</c:v>
                </c:pt>
                <c:pt idx="54258">
                  <c:v>6</c:v>
                </c:pt>
                <c:pt idx="54259">
                  <c:v>6</c:v>
                </c:pt>
                <c:pt idx="54260">
                  <c:v>6</c:v>
                </c:pt>
                <c:pt idx="54261">
                  <c:v>6</c:v>
                </c:pt>
                <c:pt idx="54262">
                  <c:v>6</c:v>
                </c:pt>
                <c:pt idx="54263">
                  <c:v>6</c:v>
                </c:pt>
                <c:pt idx="54264">
                  <c:v>6</c:v>
                </c:pt>
                <c:pt idx="54265">
                  <c:v>6</c:v>
                </c:pt>
                <c:pt idx="54266">
                  <c:v>6</c:v>
                </c:pt>
                <c:pt idx="54267">
                  <c:v>6</c:v>
                </c:pt>
                <c:pt idx="54268">
                  <c:v>6</c:v>
                </c:pt>
                <c:pt idx="54269">
                  <c:v>6</c:v>
                </c:pt>
                <c:pt idx="54270">
                  <c:v>6</c:v>
                </c:pt>
                <c:pt idx="54271">
                  <c:v>6</c:v>
                </c:pt>
                <c:pt idx="54272">
                  <c:v>6</c:v>
                </c:pt>
                <c:pt idx="54273">
                  <c:v>6</c:v>
                </c:pt>
                <c:pt idx="54274">
                  <c:v>6</c:v>
                </c:pt>
                <c:pt idx="54275">
                  <c:v>6</c:v>
                </c:pt>
                <c:pt idx="54276">
                  <c:v>6</c:v>
                </c:pt>
                <c:pt idx="54277">
                  <c:v>6</c:v>
                </c:pt>
                <c:pt idx="54278">
                  <c:v>6</c:v>
                </c:pt>
                <c:pt idx="54279">
                  <c:v>6</c:v>
                </c:pt>
                <c:pt idx="54280">
                  <c:v>6</c:v>
                </c:pt>
                <c:pt idx="54281">
                  <c:v>6</c:v>
                </c:pt>
                <c:pt idx="54282">
                  <c:v>6</c:v>
                </c:pt>
                <c:pt idx="54283">
                  <c:v>6</c:v>
                </c:pt>
                <c:pt idx="54284">
                  <c:v>6</c:v>
                </c:pt>
                <c:pt idx="54285">
                  <c:v>6</c:v>
                </c:pt>
                <c:pt idx="54286">
                  <c:v>6</c:v>
                </c:pt>
                <c:pt idx="54287">
                  <c:v>6</c:v>
                </c:pt>
                <c:pt idx="54288">
                  <c:v>6</c:v>
                </c:pt>
                <c:pt idx="54289">
                  <c:v>6</c:v>
                </c:pt>
                <c:pt idx="54290">
                  <c:v>6</c:v>
                </c:pt>
                <c:pt idx="54291">
                  <c:v>6</c:v>
                </c:pt>
                <c:pt idx="54292">
                  <c:v>6</c:v>
                </c:pt>
                <c:pt idx="54293">
                  <c:v>6</c:v>
                </c:pt>
                <c:pt idx="54294">
                  <c:v>6</c:v>
                </c:pt>
                <c:pt idx="54295">
                  <c:v>6</c:v>
                </c:pt>
                <c:pt idx="54296">
                  <c:v>6</c:v>
                </c:pt>
                <c:pt idx="54297">
                  <c:v>6</c:v>
                </c:pt>
                <c:pt idx="54298">
                  <c:v>6</c:v>
                </c:pt>
                <c:pt idx="54299">
                  <c:v>6</c:v>
                </c:pt>
                <c:pt idx="54300">
                  <c:v>6</c:v>
                </c:pt>
                <c:pt idx="54301">
                  <c:v>6</c:v>
                </c:pt>
                <c:pt idx="54302">
                  <c:v>6</c:v>
                </c:pt>
                <c:pt idx="54303">
                  <c:v>6</c:v>
                </c:pt>
                <c:pt idx="54304">
                  <c:v>6</c:v>
                </c:pt>
                <c:pt idx="54305">
                  <c:v>6</c:v>
                </c:pt>
                <c:pt idx="54306">
                  <c:v>6</c:v>
                </c:pt>
                <c:pt idx="54307">
                  <c:v>6</c:v>
                </c:pt>
                <c:pt idx="54308">
                  <c:v>6</c:v>
                </c:pt>
                <c:pt idx="54309">
                  <c:v>6</c:v>
                </c:pt>
                <c:pt idx="54310">
                  <c:v>6</c:v>
                </c:pt>
                <c:pt idx="54311">
                  <c:v>6</c:v>
                </c:pt>
                <c:pt idx="54312">
                  <c:v>6</c:v>
                </c:pt>
                <c:pt idx="54313">
                  <c:v>6</c:v>
                </c:pt>
                <c:pt idx="54314">
                  <c:v>6</c:v>
                </c:pt>
                <c:pt idx="54315">
                  <c:v>6</c:v>
                </c:pt>
                <c:pt idx="54316">
                  <c:v>6</c:v>
                </c:pt>
                <c:pt idx="54317">
                  <c:v>6</c:v>
                </c:pt>
                <c:pt idx="54318">
                  <c:v>6</c:v>
                </c:pt>
                <c:pt idx="54319">
                  <c:v>6</c:v>
                </c:pt>
                <c:pt idx="54320">
                  <c:v>6</c:v>
                </c:pt>
                <c:pt idx="54321">
                  <c:v>6</c:v>
                </c:pt>
                <c:pt idx="54322">
                  <c:v>6</c:v>
                </c:pt>
                <c:pt idx="54323">
                  <c:v>6</c:v>
                </c:pt>
                <c:pt idx="54324">
                  <c:v>6</c:v>
                </c:pt>
                <c:pt idx="54325">
                  <c:v>6</c:v>
                </c:pt>
                <c:pt idx="54326">
                  <c:v>6</c:v>
                </c:pt>
                <c:pt idx="54327">
                  <c:v>6</c:v>
                </c:pt>
                <c:pt idx="54328">
                  <c:v>6</c:v>
                </c:pt>
                <c:pt idx="54329">
                  <c:v>6</c:v>
                </c:pt>
                <c:pt idx="54330">
                  <c:v>6</c:v>
                </c:pt>
                <c:pt idx="54331">
                  <c:v>6</c:v>
                </c:pt>
                <c:pt idx="54332">
                  <c:v>6</c:v>
                </c:pt>
                <c:pt idx="54333">
                  <c:v>6</c:v>
                </c:pt>
                <c:pt idx="54334">
                  <c:v>6</c:v>
                </c:pt>
                <c:pt idx="54335">
                  <c:v>6</c:v>
                </c:pt>
                <c:pt idx="54336">
                  <c:v>6</c:v>
                </c:pt>
                <c:pt idx="54337">
                  <c:v>6</c:v>
                </c:pt>
                <c:pt idx="54338">
                  <c:v>6</c:v>
                </c:pt>
                <c:pt idx="54339">
                  <c:v>6</c:v>
                </c:pt>
                <c:pt idx="54340">
                  <c:v>6</c:v>
                </c:pt>
                <c:pt idx="54341">
                  <c:v>6</c:v>
                </c:pt>
                <c:pt idx="54342">
                  <c:v>6</c:v>
                </c:pt>
                <c:pt idx="54343">
                  <c:v>6</c:v>
                </c:pt>
                <c:pt idx="54344">
                  <c:v>6</c:v>
                </c:pt>
                <c:pt idx="54345">
                  <c:v>6</c:v>
                </c:pt>
                <c:pt idx="54346">
                  <c:v>6</c:v>
                </c:pt>
                <c:pt idx="54347">
                  <c:v>6</c:v>
                </c:pt>
                <c:pt idx="54348">
                  <c:v>6</c:v>
                </c:pt>
                <c:pt idx="54349">
                  <c:v>6</c:v>
                </c:pt>
                <c:pt idx="54350">
                  <c:v>6</c:v>
                </c:pt>
                <c:pt idx="54351">
                  <c:v>6</c:v>
                </c:pt>
                <c:pt idx="54352">
                  <c:v>6</c:v>
                </c:pt>
                <c:pt idx="54353">
                  <c:v>6</c:v>
                </c:pt>
                <c:pt idx="54354">
                  <c:v>6</c:v>
                </c:pt>
                <c:pt idx="54355">
                  <c:v>6</c:v>
                </c:pt>
                <c:pt idx="54356">
                  <c:v>6</c:v>
                </c:pt>
                <c:pt idx="54357">
                  <c:v>6</c:v>
                </c:pt>
                <c:pt idx="54358">
                  <c:v>6</c:v>
                </c:pt>
                <c:pt idx="54359">
                  <c:v>6</c:v>
                </c:pt>
                <c:pt idx="54360">
                  <c:v>6</c:v>
                </c:pt>
                <c:pt idx="54361">
                  <c:v>6</c:v>
                </c:pt>
                <c:pt idx="54362">
                  <c:v>6</c:v>
                </c:pt>
                <c:pt idx="54363">
                  <c:v>6</c:v>
                </c:pt>
                <c:pt idx="54364">
                  <c:v>6</c:v>
                </c:pt>
                <c:pt idx="54365">
                  <c:v>6</c:v>
                </c:pt>
                <c:pt idx="54366">
                  <c:v>6</c:v>
                </c:pt>
                <c:pt idx="54367">
                  <c:v>6</c:v>
                </c:pt>
                <c:pt idx="54368">
                  <c:v>6</c:v>
                </c:pt>
                <c:pt idx="54369">
                  <c:v>6</c:v>
                </c:pt>
                <c:pt idx="54370">
                  <c:v>6</c:v>
                </c:pt>
                <c:pt idx="54371">
                  <c:v>6</c:v>
                </c:pt>
                <c:pt idx="54372">
                  <c:v>6</c:v>
                </c:pt>
                <c:pt idx="54373">
                  <c:v>6</c:v>
                </c:pt>
                <c:pt idx="54374">
                  <c:v>6</c:v>
                </c:pt>
                <c:pt idx="54375">
                  <c:v>6</c:v>
                </c:pt>
                <c:pt idx="54376">
                  <c:v>6</c:v>
                </c:pt>
                <c:pt idx="54377">
                  <c:v>6</c:v>
                </c:pt>
                <c:pt idx="54378">
                  <c:v>6</c:v>
                </c:pt>
                <c:pt idx="54379">
                  <c:v>6</c:v>
                </c:pt>
                <c:pt idx="54380">
                  <c:v>6</c:v>
                </c:pt>
                <c:pt idx="54381">
                  <c:v>6</c:v>
                </c:pt>
                <c:pt idx="54382">
                  <c:v>6</c:v>
                </c:pt>
                <c:pt idx="54383">
                  <c:v>6</c:v>
                </c:pt>
                <c:pt idx="54384">
                  <c:v>6</c:v>
                </c:pt>
                <c:pt idx="54385">
                  <c:v>6</c:v>
                </c:pt>
                <c:pt idx="54386">
                  <c:v>6</c:v>
                </c:pt>
                <c:pt idx="54387">
                  <c:v>6</c:v>
                </c:pt>
                <c:pt idx="54388">
                  <c:v>6</c:v>
                </c:pt>
                <c:pt idx="54389">
                  <c:v>6</c:v>
                </c:pt>
                <c:pt idx="54390">
                  <c:v>6</c:v>
                </c:pt>
                <c:pt idx="54391">
                  <c:v>6</c:v>
                </c:pt>
                <c:pt idx="54392">
                  <c:v>6</c:v>
                </c:pt>
                <c:pt idx="54393">
                  <c:v>6</c:v>
                </c:pt>
                <c:pt idx="54394">
                  <c:v>6</c:v>
                </c:pt>
                <c:pt idx="54395">
                  <c:v>6</c:v>
                </c:pt>
                <c:pt idx="54396">
                  <c:v>6</c:v>
                </c:pt>
                <c:pt idx="54397">
                  <c:v>6</c:v>
                </c:pt>
                <c:pt idx="54398">
                  <c:v>6</c:v>
                </c:pt>
                <c:pt idx="54399">
                  <c:v>6</c:v>
                </c:pt>
                <c:pt idx="54400">
                  <c:v>6</c:v>
                </c:pt>
                <c:pt idx="54401">
                  <c:v>6</c:v>
                </c:pt>
                <c:pt idx="54402">
                  <c:v>6</c:v>
                </c:pt>
                <c:pt idx="54403">
                  <c:v>6</c:v>
                </c:pt>
                <c:pt idx="54404">
                  <c:v>6</c:v>
                </c:pt>
                <c:pt idx="54405">
                  <c:v>6</c:v>
                </c:pt>
                <c:pt idx="54406">
                  <c:v>6</c:v>
                </c:pt>
                <c:pt idx="54407">
                  <c:v>6</c:v>
                </c:pt>
                <c:pt idx="54408">
                  <c:v>6</c:v>
                </c:pt>
                <c:pt idx="54409">
                  <c:v>6</c:v>
                </c:pt>
                <c:pt idx="54410">
                  <c:v>6</c:v>
                </c:pt>
                <c:pt idx="54411">
                  <c:v>6</c:v>
                </c:pt>
                <c:pt idx="54412">
                  <c:v>6</c:v>
                </c:pt>
                <c:pt idx="54413">
                  <c:v>6</c:v>
                </c:pt>
                <c:pt idx="54414">
                  <c:v>6</c:v>
                </c:pt>
                <c:pt idx="54415">
                  <c:v>6</c:v>
                </c:pt>
                <c:pt idx="54416">
                  <c:v>6</c:v>
                </c:pt>
                <c:pt idx="54417">
                  <c:v>6</c:v>
                </c:pt>
                <c:pt idx="54418">
                  <c:v>6</c:v>
                </c:pt>
                <c:pt idx="54419">
                  <c:v>6</c:v>
                </c:pt>
                <c:pt idx="54420">
                  <c:v>6</c:v>
                </c:pt>
                <c:pt idx="54421">
                  <c:v>6</c:v>
                </c:pt>
                <c:pt idx="54422">
                  <c:v>6</c:v>
                </c:pt>
                <c:pt idx="54423">
                  <c:v>6</c:v>
                </c:pt>
                <c:pt idx="54424">
                  <c:v>6</c:v>
                </c:pt>
                <c:pt idx="54425">
                  <c:v>6</c:v>
                </c:pt>
                <c:pt idx="54426">
                  <c:v>6</c:v>
                </c:pt>
                <c:pt idx="54427">
                  <c:v>6</c:v>
                </c:pt>
                <c:pt idx="54428">
                  <c:v>6</c:v>
                </c:pt>
                <c:pt idx="54429">
                  <c:v>6</c:v>
                </c:pt>
                <c:pt idx="54430">
                  <c:v>6</c:v>
                </c:pt>
                <c:pt idx="54431">
                  <c:v>6</c:v>
                </c:pt>
                <c:pt idx="54432">
                  <c:v>6</c:v>
                </c:pt>
                <c:pt idx="54433">
                  <c:v>6</c:v>
                </c:pt>
                <c:pt idx="54434">
                  <c:v>6</c:v>
                </c:pt>
                <c:pt idx="54435">
                  <c:v>6</c:v>
                </c:pt>
                <c:pt idx="54436">
                  <c:v>6</c:v>
                </c:pt>
                <c:pt idx="54437">
                  <c:v>6</c:v>
                </c:pt>
                <c:pt idx="54438">
                  <c:v>6</c:v>
                </c:pt>
                <c:pt idx="54439">
                  <c:v>6</c:v>
                </c:pt>
                <c:pt idx="54440">
                  <c:v>6</c:v>
                </c:pt>
                <c:pt idx="54441">
                  <c:v>6</c:v>
                </c:pt>
                <c:pt idx="54442">
                  <c:v>6</c:v>
                </c:pt>
                <c:pt idx="54443">
                  <c:v>6</c:v>
                </c:pt>
                <c:pt idx="54444">
                  <c:v>6</c:v>
                </c:pt>
                <c:pt idx="54445">
                  <c:v>6</c:v>
                </c:pt>
                <c:pt idx="54446">
                  <c:v>6</c:v>
                </c:pt>
                <c:pt idx="54447">
                  <c:v>6</c:v>
                </c:pt>
                <c:pt idx="54448">
                  <c:v>6</c:v>
                </c:pt>
                <c:pt idx="54449">
                  <c:v>6</c:v>
                </c:pt>
                <c:pt idx="54450">
                  <c:v>6</c:v>
                </c:pt>
                <c:pt idx="54451">
                  <c:v>6</c:v>
                </c:pt>
                <c:pt idx="54452">
                  <c:v>6</c:v>
                </c:pt>
                <c:pt idx="54453">
                  <c:v>6</c:v>
                </c:pt>
                <c:pt idx="54454">
                  <c:v>6</c:v>
                </c:pt>
                <c:pt idx="54455">
                  <c:v>6</c:v>
                </c:pt>
                <c:pt idx="54456">
                  <c:v>6</c:v>
                </c:pt>
                <c:pt idx="54457">
                  <c:v>6</c:v>
                </c:pt>
                <c:pt idx="54458">
                  <c:v>6</c:v>
                </c:pt>
                <c:pt idx="54459">
                  <c:v>6</c:v>
                </c:pt>
                <c:pt idx="54460">
                  <c:v>6</c:v>
                </c:pt>
                <c:pt idx="54461">
                  <c:v>6</c:v>
                </c:pt>
                <c:pt idx="54462">
                  <c:v>6</c:v>
                </c:pt>
                <c:pt idx="54463">
                  <c:v>6</c:v>
                </c:pt>
                <c:pt idx="54464">
                  <c:v>6</c:v>
                </c:pt>
                <c:pt idx="54465">
                  <c:v>6</c:v>
                </c:pt>
                <c:pt idx="54466">
                  <c:v>6</c:v>
                </c:pt>
                <c:pt idx="54467">
                  <c:v>6</c:v>
                </c:pt>
                <c:pt idx="54468">
                  <c:v>6</c:v>
                </c:pt>
                <c:pt idx="54469">
                  <c:v>6</c:v>
                </c:pt>
                <c:pt idx="54470">
                  <c:v>6</c:v>
                </c:pt>
                <c:pt idx="54471">
                  <c:v>6</c:v>
                </c:pt>
                <c:pt idx="54472">
                  <c:v>6</c:v>
                </c:pt>
                <c:pt idx="54473">
                  <c:v>6</c:v>
                </c:pt>
                <c:pt idx="54474">
                  <c:v>6</c:v>
                </c:pt>
                <c:pt idx="54475">
                  <c:v>6</c:v>
                </c:pt>
                <c:pt idx="54476">
                  <c:v>6</c:v>
                </c:pt>
                <c:pt idx="54477">
                  <c:v>6</c:v>
                </c:pt>
                <c:pt idx="54478">
                  <c:v>6</c:v>
                </c:pt>
                <c:pt idx="54479">
                  <c:v>6</c:v>
                </c:pt>
                <c:pt idx="54480">
                  <c:v>6</c:v>
                </c:pt>
                <c:pt idx="54481">
                  <c:v>6</c:v>
                </c:pt>
                <c:pt idx="54482">
                  <c:v>6</c:v>
                </c:pt>
                <c:pt idx="54483">
                  <c:v>6</c:v>
                </c:pt>
                <c:pt idx="54484">
                  <c:v>6</c:v>
                </c:pt>
                <c:pt idx="54485">
                  <c:v>6</c:v>
                </c:pt>
                <c:pt idx="54486">
                  <c:v>6</c:v>
                </c:pt>
                <c:pt idx="54487">
                  <c:v>6</c:v>
                </c:pt>
                <c:pt idx="54488">
                  <c:v>6</c:v>
                </c:pt>
                <c:pt idx="54489">
                  <c:v>6</c:v>
                </c:pt>
                <c:pt idx="54490">
                  <c:v>6</c:v>
                </c:pt>
                <c:pt idx="54491">
                  <c:v>6</c:v>
                </c:pt>
                <c:pt idx="54492">
                  <c:v>6</c:v>
                </c:pt>
                <c:pt idx="54493">
                  <c:v>6</c:v>
                </c:pt>
                <c:pt idx="54494">
                  <c:v>6</c:v>
                </c:pt>
                <c:pt idx="54495">
                  <c:v>6</c:v>
                </c:pt>
                <c:pt idx="54496">
                  <c:v>6</c:v>
                </c:pt>
                <c:pt idx="54497">
                  <c:v>6</c:v>
                </c:pt>
                <c:pt idx="54498">
                  <c:v>6</c:v>
                </c:pt>
                <c:pt idx="54499">
                  <c:v>6</c:v>
                </c:pt>
                <c:pt idx="54500">
                  <c:v>6</c:v>
                </c:pt>
                <c:pt idx="54501">
                  <c:v>6</c:v>
                </c:pt>
                <c:pt idx="54502">
                  <c:v>6</c:v>
                </c:pt>
                <c:pt idx="54503">
                  <c:v>6</c:v>
                </c:pt>
                <c:pt idx="54504">
                  <c:v>6</c:v>
                </c:pt>
                <c:pt idx="54505">
                  <c:v>6</c:v>
                </c:pt>
                <c:pt idx="54506">
                  <c:v>6</c:v>
                </c:pt>
                <c:pt idx="54507">
                  <c:v>6</c:v>
                </c:pt>
                <c:pt idx="54508">
                  <c:v>6</c:v>
                </c:pt>
                <c:pt idx="54509">
                  <c:v>6</c:v>
                </c:pt>
                <c:pt idx="54510">
                  <c:v>6</c:v>
                </c:pt>
                <c:pt idx="54511">
                  <c:v>6</c:v>
                </c:pt>
                <c:pt idx="54512">
                  <c:v>6</c:v>
                </c:pt>
                <c:pt idx="54513">
                  <c:v>6</c:v>
                </c:pt>
                <c:pt idx="54514">
                  <c:v>6</c:v>
                </c:pt>
                <c:pt idx="54515">
                  <c:v>6</c:v>
                </c:pt>
                <c:pt idx="54516">
                  <c:v>6</c:v>
                </c:pt>
                <c:pt idx="54517">
                  <c:v>6</c:v>
                </c:pt>
                <c:pt idx="54518">
                  <c:v>6</c:v>
                </c:pt>
                <c:pt idx="54519">
                  <c:v>6</c:v>
                </c:pt>
                <c:pt idx="54520">
                  <c:v>6</c:v>
                </c:pt>
                <c:pt idx="54521">
                  <c:v>6</c:v>
                </c:pt>
                <c:pt idx="54522">
                  <c:v>6</c:v>
                </c:pt>
                <c:pt idx="54523">
                  <c:v>6</c:v>
                </c:pt>
                <c:pt idx="54524">
                  <c:v>6</c:v>
                </c:pt>
                <c:pt idx="54525">
                  <c:v>6</c:v>
                </c:pt>
                <c:pt idx="54526">
                  <c:v>6</c:v>
                </c:pt>
                <c:pt idx="54527">
                  <c:v>6</c:v>
                </c:pt>
                <c:pt idx="54528">
                  <c:v>6</c:v>
                </c:pt>
                <c:pt idx="54529">
                  <c:v>6</c:v>
                </c:pt>
                <c:pt idx="54530">
                  <c:v>6</c:v>
                </c:pt>
                <c:pt idx="54531">
                  <c:v>6</c:v>
                </c:pt>
                <c:pt idx="54532">
                  <c:v>6</c:v>
                </c:pt>
                <c:pt idx="54533">
                  <c:v>6</c:v>
                </c:pt>
                <c:pt idx="54534">
                  <c:v>6</c:v>
                </c:pt>
                <c:pt idx="54535">
                  <c:v>6</c:v>
                </c:pt>
                <c:pt idx="54536">
                  <c:v>6</c:v>
                </c:pt>
                <c:pt idx="54537">
                  <c:v>6</c:v>
                </c:pt>
                <c:pt idx="54538">
                  <c:v>6</c:v>
                </c:pt>
                <c:pt idx="54539">
                  <c:v>6</c:v>
                </c:pt>
                <c:pt idx="54540">
                  <c:v>6</c:v>
                </c:pt>
                <c:pt idx="54541">
                  <c:v>6</c:v>
                </c:pt>
                <c:pt idx="54542">
                  <c:v>6</c:v>
                </c:pt>
                <c:pt idx="54543">
                  <c:v>6</c:v>
                </c:pt>
                <c:pt idx="54544">
                  <c:v>6</c:v>
                </c:pt>
                <c:pt idx="54545">
                  <c:v>6</c:v>
                </c:pt>
                <c:pt idx="54546">
                  <c:v>6</c:v>
                </c:pt>
                <c:pt idx="54547">
                  <c:v>6</c:v>
                </c:pt>
                <c:pt idx="54548">
                  <c:v>6</c:v>
                </c:pt>
                <c:pt idx="54549">
                  <c:v>6</c:v>
                </c:pt>
                <c:pt idx="54550">
                  <c:v>6</c:v>
                </c:pt>
                <c:pt idx="54551">
                  <c:v>6</c:v>
                </c:pt>
                <c:pt idx="54552">
                  <c:v>6</c:v>
                </c:pt>
                <c:pt idx="54553">
                  <c:v>6</c:v>
                </c:pt>
                <c:pt idx="54554">
                  <c:v>6</c:v>
                </c:pt>
                <c:pt idx="54555">
                  <c:v>6</c:v>
                </c:pt>
                <c:pt idx="54556">
                  <c:v>6</c:v>
                </c:pt>
                <c:pt idx="54557">
                  <c:v>6</c:v>
                </c:pt>
                <c:pt idx="54558">
                  <c:v>6</c:v>
                </c:pt>
                <c:pt idx="54559">
                  <c:v>6</c:v>
                </c:pt>
                <c:pt idx="54560">
                  <c:v>6</c:v>
                </c:pt>
                <c:pt idx="54561">
                  <c:v>6</c:v>
                </c:pt>
                <c:pt idx="54562">
                  <c:v>6</c:v>
                </c:pt>
                <c:pt idx="54563">
                  <c:v>6</c:v>
                </c:pt>
                <c:pt idx="54564">
                  <c:v>6</c:v>
                </c:pt>
                <c:pt idx="54565">
                  <c:v>6</c:v>
                </c:pt>
                <c:pt idx="54566">
                  <c:v>6</c:v>
                </c:pt>
                <c:pt idx="54567">
                  <c:v>6</c:v>
                </c:pt>
                <c:pt idx="54568">
                  <c:v>6</c:v>
                </c:pt>
                <c:pt idx="54569">
                  <c:v>6</c:v>
                </c:pt>
                <c:pt idx="54570">
                  <c:v>6</c:v>
                </c:pt>
                <c:pt idx="54571">
                  <c:v>6</c:v>
                </c:pt>
                <c:pt idx="54572">
                  <c:v>6</c:v>
                </c:pt>
                <c:pt idx="54573">
                  <c:v>6</c:v>
                </c:pt>
                <c:pt idx="54574">
                  <c:v>6</c:v>
                </c:pt>
                <c:pt idx="54575">
                  <c:v>6</c:v>
                </c:pt>
                <c:pt idx="54576">
                  <c:v>6</c:v>
                </c:pt>
                <c:pt idx="54577">
                  <c:v>6</c:v>
                </c:pt>
                <c:pt idx="54578">
                  <c:v>6</c:v>
                </c:pt>
                <c:pt idx="54579">
                  <c:v>6</c:v>
                </c:pt>
                <c:pt idx="54580">
                  <c:v>6</c:v>
                </c:pt>
                <c:pt idx="54581">
                  <c:v>6</c:v>
                </c:pt>
                <c:pt idx="54582">
                  <c:v>6</c:v>
                </c:pt>
                <c:pt idx="54583">
                  <c:v>6</c:v>
                </c:pt>
                <c:pt idx="54584">
                  <c:v>6</c:v>
                </c:pt>
                <c:pt idx="54585">
                  <c:v>6</c:v>
                </c:pt>
                <c:pt idx="54586">
                  <c:v>6</c:v>
                </c:pt>
                <c:pt idx="54587">
                  <c:v>6</c:v>
                </c:pt>
                <c:pt idx="54588">
                  <c:v>6</c:v>
                </c:pt>
                <c:pt idx="54589">
                  <c:v>6</c:v>
                </c:pt>
                <c:pt idx="54590">
                  <c:v>6</c:v>
                </c:pt>
                <c:pt idx="54591">
                  <c:v>6</c:v>
                </c:pt>
                <c:pt idx="54592">
                  <c:v>6</c:v>
                </c:pt>
                <c:pt idx="54593">
                  <c:v>6</c:v>
                </c:pt>
                <c:pt idx="54594">
                  <c:v>6</c:v>
                </c:pt>
                <c:pt idx="54595">
                  <c:v>6</c:v>
                </c:pt>
                <c:pt idx="54596">
                  <c:v>6</c:v>
                </c:pt>
                <c:pt idx="54597">
                  <c:v>6</c:v>
                </c:pt>
                <c:pt idx="54598">
                  <c:v>6</c:v>
                </c:pt>
                <c:pt idx="54599">
                  <c:v>6</c:v>
                </c:pt>
                <c:pt idx="54600">
                  <c:v>6</c:v>
                </c:pt>
                <c:pt idx="54601">
                  <c:v>6</c:v>
                </c:pt>
                <c:pt idx="54602">
                  <c:v>6</c:v>
                </c:pt>
                <c:pt idx="54603">
                  <c:v>6</c:v>
                </c:pt>
                <c:pt idx="54604">
                  <c:v>6</c:v>
                </c:pt>
                <c:pt idx="54605">
                  <c:v>6</c:v>
                </c:pt>
                <c:pt idx="54606">
                  <c:v>6</c:v>
                </c:pt>
                <c:pt idx="54607">
                  <c:v>6</c:v>
                </c:pt>
                <c:pt idx="54608">
                  <c:v>6</c:v>
                </c:pt>
                <c:pt idx="54609">
                  <c:v>6</c:v>
                </c:pt>
                <c:pt idx="54610">
                  <c:v>6</c:v>
                </c:pt>
                <c:pt idx="54611">
                  <c:v>6</c:v>
                </c:pt>
                <c:pt idx="54612">
                  <c:v>6</c:v>
                </c:pt>
                <c:pt idx="54613">
                  <c:v>6</c:v>
                </c:pt>
                <c:pt idx="54614">
                  <c:v>6</c:v>
                </c:pt>
                <c:pt idx="54615">
                  <c:v>6</c:v>
                </c:pt>
                <c:pt idx="54616">
                  <c:v>6</c:v>
                </c:pt>
                <c:pt idx="54617">
                  <c:v>6</c:v>
                </c:pt>
                <c:pt idx="54618">
                  <c:v>6</c:v>
                </c:pt>
                <c:pt idx="54619">
                  <c:v>6</c:v>
                </c:pt>
                <c:pt idx="54620">
                  <c:v>6</c:v>
                </c:pt>
                <c:pt idx="54621">
                  <c:v>6</c:v>
                </c:pt>
                <c:pt idx="54622">
                  <c:v>6</c:v>
                </c:pt>
                <c:pt idx="54623">
                  <c:v>6</c:v>
                </c:pt>
                <c:pt idx="54624">
                  <c:v>6</c:v>
                </c:pt>
                <c:pt idx="54625">
                  <c:v>6</c:v>
                </c:pt>
                <c:pt idx="54626">
                  <c:v>6</c:v>
                </c:pt>
                <c:pt idx="54627">
                  <c:v>6</c:v>
                </c:pt>
                <c:pt idx="54628">
                  <c:v>6</c:v>
                </c:pt>
                <c:pt idx="54629">
                  <c:v>6</c:v>
                </c:pt>
                <c:pt idx="54630">
                  <c:v>6</c:v>
                </c:pt>
                <c:pt idx="54631">
                  <c:v>6</c:v>
                </c:pt>
                <c:pt idx="54632">
                  <c:v>6</c:v>
                </c:pt>
                <c:pt idx="54633">
                  <c:v>6</c:v>
                </c:pt>
                <c:pt idx="54634">
                  <c:v>6</c:v>
                </c:pt>
                <c:pt idx="54635">
                  <c:v>6</c:v>
                </c:pt>
                <c:pt idx="54636">
                  <c:v>6</c:v>
                </c:pt>
                <c:pt idx="54637">
                  <c:v>6</c:v>
                </c:pt>
                <c:pt idx="54638">
                  <c:v>6</c:v>
                </c:pt>
                <c:pt idx="54639">
                  <c:v>6</c:v>
                </c:pt>
                <c:pt idx="54640">
                  <c:v>6</c:v>
                </c:pt>
                <c:pt idx="54641">
                  <c:v>6</c:v>
                </c:pt>
                <c:pt idx="54642">
                  <c:v>6</c:v>
                </c:pt>
                <c:pt idx="54643">
                  <c:v>6</c:v>
                </c:pt>
                <c:pt idx="54644">
                  <c:v>6</c:v>
                </c:pt>
                <c:pt idx="54645">
                  <c:v>6</c:v>
                </c:pt>
                <c:pt idx="54646">
                  <c:v>6</c:v>
                </c:pt>
                <c:pt idx="54647">
                  <c:v>6</c:v>
                </c:pt>
                <c:pt idx="54648">
                  <c:v>6</c:v>
                </c:pt>
                <c:pt idx="54649">
                  <c:v>6</c:v>
                </c:pt>
                <c:pt idx="54650">
                  <c:v>6</c:v>
                </c:pt>
                <c:pt idx="54651">
                  <c:v>6</c:v>
                </c:pt>
                <c:pt idx="54652">
                  <c:v>6</c:v>
                </c:pt>
                <c:pt idx="54653">
                  <c:v>6</c:v>
                </c:pt>
                <c:pt idx="54654">
                  <c:v>6</c:v>
                </c:pt>
                <c:pt idx="54655">
                  <c:v>6</c:v>
                </c:pt>
                <c:pt idx="54656">
                  <c:v>6</c:v>
                </c:pt>
                <c:pt idx="54657">
                  <c:v>6</c:v>
                </c:pt>
                <c:pt idx="54658">
                  <c:v>6</c:v>
                </c:pt>
                <c:pt idx="54659">
                  <c:v>6</c:v>
                </c:pt>
                <c:pt idx="54660">
                  <c:v>6</c:v>
                </c:pt>
                <c:pt idx="54661">
                  <c:v>6</c:v>
                </c:pt>
                <c:pt idx="54662">
                  <c:v>6</c:v>
                </c:pt>
                <c:pt idx="54663">
                  <c:v>6</c:v>
                </c:pt>
                <c:pt idx="54664">
                  <c:v>6</c:v>
                </c:pt>
                <c:pt idx="54665">
                  <c:v>6</c:v>
                </c:pt>
                <c:pt idx="54666">
                  <c:v>6</c:v>
                </c:pt>
                <c:pt idx="54667">
                  <c:v>6</c:v>
                </c:pt>
                <c:pt idx="54668">
                  <c:v>6</c:v>
                </c:pt>
                <c:pt idx="54669">
                  <c:v>6</c:v>
                </c:pt>
                <c:pt idx="54670">
                  <c:v>6</c:v>
                </c:pt>
                <c:pt idx="54671">
                  <c:v>6</c:v>
                </c:pt>
                <c:pt idx="54672">
                  <c:v>6</c:v>
                </c:pt>
                <c:pt idx="54673">
                  <c:v>6</c:v>
                </c:pt>
                <c:pt idx="54674">
                  <c:v>6</c:v>
                </c:pt>
                <c:pt idx="54675">
                  <c:v>6</c:v>
                </c:pt>
                <c:pt idx="54676">
                  <c:v>6</c:v>
                </c:pt>
                <c:pt idx="54677">
                  <c:v>6</c:v>
                </c:pt>
                <c:pt idx="54678">
                  <c:v>6</c:v>
                </c:pt>
                <c:pt idx="54679">
                  <c:v>6</c:v>
                </c:pt>
                <c:pt idx="54680">
                  <c:v>6</c:v>
                </c:pt>
                <c:pt idx="54681">
                  <c:v>6</c:v>
                </c:pt>
                <c:pt idx="54682">
                  <c:v>6</c:v>
                </c:pt>
                <c:pt idx="54683">
                  <c:v>6</c:v>
                </c:pt>
                <c:pt idx="54684">
                  <c:v>6</c:v>
                </c:pt>
                <c:pt idx="54685">
                  <c:v>6</c:v>
                </c:pt>
                <c:pt idx="54686">
                  <c:v>6</c:v>
                </c:pt>
                <c:pt idx="54687">
                  <c:v>6</c:v>
                </c:pt>
                <c:pt idx="54688">
                  <c:v>6</c:v>
                </c:pt>
                <c:pt idx="54689">
                  <c:v>6</c:v>
                </c:pt>
                <c:pt idx="54690">
                  <c:v>6</c:v>
                </c:pt>
                <c:pt idx="54691">
                  <c:v>6</c:v>
                </c:pt>
                <c:pt idx="54692">
                  <c:v>6</c:v>
                </c:pt>
                <c:pt idx="54693">
                  <c:v>6</c:v>
                </c:pt>
                <c:pt idx="54694">
                  <c:v>6</c:v>
                </c:pt>
                <c:pt idx="54695">
                  <c:v>6</c:v>
                </c:pt>
                <c:pt idx="54696">
                  <c:v>6</c:v>
                </c:pt>
                <c:pt idx="54697">
                  <c:v>6</c:v>
                </c:pt>
                <c:pt idx="54698">
                  <c:v>6</c:v>
                </c:pt>
                <c:pt idx="54699">
                  <c:v>6</c:v>
                </c:pt>
                <c:pt idx="54700">
                  <c:v>6</c:v>
                </c:pt>
                <c:pt idx="54701">
                  <c:v>6</c:v>
                </c:pt>
                <c:pt idx="54702">
                  <c:v>6</c:v>
                </c:pt>
                <c:pt idx="54703">
                  <c:v>6</c:v>
                </c:pt>
                <c:pt idx="54704">
                  <c:v>6</c:v>
                </c:pt>
                <c:pt idx="54705">
                  <c:v>6</c:v>
                </c:pt>
                <c:pt idx="54706">
                  <c:v>6</c:v>
                </c:pt>
                <c:pt idx="54707">
                  <c:v>6</c:v>
                </c:pt>
                <c:pt idx="54708">
                  <c:v>6</c:v>
                </c:pt>
                <c:pt idx="54709">
                  <c:v>6</c:v>
                </c:pt>
                <c:pt idx="54710">
                  <c:v>6</c:v>
                </c:pt>
                <c:pt idx="54711">
                  <c:v>6</c:v>
                </c:pt>
                <c:pt idx="54712">
                  <c:v>6</c:v>
                </c:pt>
                <c:pt idx="54713">
                  <c:v>6</c:v>
                </c:pt>
                <c:pt idx="54714">
                  <c:v>6</c:v>
                </c:pt>
                <c:pt idx="54715">
                  <c:v>6</c:v>
                </c:pt>
                <c:pt idx="54716">
                  <c:v>6</c:v>
                </c:pt>
                <c:pt idx="54717">
                  <c:v>6</c:v>
                </c:pt>
                <c:pt idx="54718">
                  <c:v>6</c:v>
                </c:pt>
                <c:pt idx="54719">
                  <c:v>6</c:v>
                </c:pt>
                <c:pt idx="54720">
                  <c:v>6</c:v>
                </c:pt>
                <c:pt idx="54721">
                  <c:v>6</c:v>
                </c:pt>
                <c:pt idx="54722">
                  <c:v>6</c:v>
                </c:pt>
                <c:pt idx="54723">
                  <c:v>6</c:v>
                </c:pt>
                <c:pt idx="54724">
                  <c:v>6</c:v>
                </c:pt>
                <c:pt idx="54725">
                  <c:v>6</c:v>
                </c:pt>
                <c:pt idx="54726">
                  <c:v>6</c:v>
                </c:pt>
                <c:pt idx="54727">
                  <c:v>6</c:v>
                </c:pt>
                <c:pt idx="54728">
                  <c:v>6</c:v>
                </c:pt>
                <c:pt idx="54729">
                  <c:v>6</c:v>
                </c:pt>
                <c:pt idx="54730">
                  <c:v>6</c:v>
                </c:pt>
                <c:pt idx="54731">
                  <c:v>6</c:v>
                </c:pt>
                <c:pt idx="54732">
                  <c:v>6</c:v>
                </c:pt>
                <c:pt idx="54733">
                  <c:v>6</c:v>
                </c:pt>
                <c:pt idx="54734">
                  <c:v>6</c:v>
                </c:pt>
                <c:pt idx="54735">
                  <c:v>6</c:v>
                </c:pt>
                <c:pt idx="54736">
                  <c:v>6</c:v>
                </c:pt>
                <c:pt idx="54737">
                  <c:v>6</c:v>
                </c:pt>
                <c:pt idx="54738">
                  <c:v>6</c:v>
                </c:pt>
                <c:pt idx="54739">
                  <c:v>6</c:v>
                </c:pt>
                <c:pt idx="54740">
                  <c:v>6</c:v>
                </c:pt>
                <c:pt idx="54741">
                  <c:v>6</c:v>
                </c:pt>
                <c:pt idx="54742">
                  <c:v>6</c:v>
                </c:pt>
                <c:pt idx="54743">
                  <c:v>6</c:v>
                </c:pt>
                <c:pt idx="54744">
                  <c:v>6</c:v>
                </c:pt>
                <c:pt idx="54745">
                  <c:v>6</c:v>
                </c:pt>
                <c:pt idx="54746">
                  <c:v>6</c:v>
                </c:pt>
                <c:pt idx="54747">
                  <c:v>6</c:v>
                </c:pt>
                <c:pt idx="54748">
                  <c:v>6</c:v>
                </c:pt>
                <c:pt idx="54749">
                  <c:v>6</c:v>
                </c:pt>
                <c:pt idx="54750">
                  <c:v>6</c:v>
                </c:pt>
                <c:pt idx="54751">
                  <c:v>6</c:v>
                </c:pt>
                <c:pt idx="54752">
                  <c:v>6</c:v>
                </c:pt>
                <c:pt idx="54753">
                  <c:v>6</c:v>
                </c:pt>
                <c:pt idx="54754">
                  <c:v>6</c:v>
                </c:pt>
                <c:pt idx="54755">
                  <c:v>6</c:v>
                </c:pt>
                <c:pt idx="54756">
                  <c:v>6</c:v>
                </c:pt>
                <c:pt idx="54757">
                  <c:v>6</c:v>
                </c:pt>
                <c:pt idx="54758">
                  <c:v>6</c:v>
                </c:pt>
                <c:pt idx="54759">
                  <c:v>6</c:v>
                </c:pt>
                <c:pt idx="54760">
                  <c:v>6</c:v>
                </c:pt>
                <c:pt idx="54761">
                  <c:v>6</c:v>
                </c:pt>
                <c:pt idx="54762">
                  <c:v>6</c:v>
                </c:pt>
                <c:pt idx="54763">
                  <c:v>6</c:v>
                </c:pt>
                <c:pt idx="54764">
                  <c:v>6</c:v>
                </c:pt>
                <c:pt idx="54765">
                  <c:v>6</c:v>
                </c:pt>
                <c:pt idx="54766">
                  <c:v>6</c:v>
                </c:pt>
                <c:pt idx="54767">
                  <c:v>6</c:v>
                </c:pt>
                <c:pt idx="54768">
                  <c:v>6</c:v>
                </c:pt>
                <c:pt idx="54769">
                  <c:v>6</c:v>
                </c:pt>
                <c:pt idx="54770">
                  <c:v>6</c:v>
                </c:pt>
                <c:pt idx="54771">
                  <c:v>6</c:v>
                </c:pt>
                <c:pt idx="54772">
                  <c:v>6</c:v>
                </c:pt>
                <c:pt idx="54773">
                  <c:v>6</c:v>
                </c:pt>
                <c:pt idx="54774">
                  <c:v>6</c:v>
                </c:pt>
                <c:pt idx="54775">
                  <c:v>6</c:v>
                </c:pt>
                <c:pt idx="54776">
                  <c:v>6</c:v>
                </c:pt>
                <c:pt idx="54777">
                  <c:v>6</c:v>
                </c:pt>
                <c:pt idx="54778">
                  <c:v>6</c:v>
                </c:pt>
                <c:pt idx="54779">
                  <c:v>6</c:v>
                </c:pt>
                <c:pt idx="54780">
                  <c:v>6</c:v>
                </c:pt>
                <c:pt idx="54781">
                  <c:v>6</c:v>
                </c:pt>
                <c:pt idx="54782">
                  <c:v>6</c:v>
                </c:pt>
                <c:pt idx="54783">
                  <c:v>6</c:v>
                </c:pt>
                <c:pt idx="54784">
                  <c:v>6</c:v>
                </c:pt>
                <c:pt idx="54785">
                  <c:v>6</c:v>
                </c:pt>
                <c:pt idx="54786">
                  <c:v>6</c:v>
                </c:pt>
                <c:pt idx="54787">
                  <c:v>6</c:v>
                </c:pt>
                <c:pt idx="54788">
                  <c:v>6</c:v>
                </c:pt>
                <c:pt idx="54789">
                  <c:v>6</c:v>
                </c:pt>
                <c:pt idx="54790">
                  <c:v>6</c:v>
                </c:pt>
                <c:pt idx="54791">
                  <c:v>6</c:v>
                </c:pt>
                <c:pt idx="54792">
                  <c:v>6</c:v>
                </c:pt>
                <c:pt idx="54793">
                  <c:v>6</c:v>
                </c:pt>
                <c:pt idx="54794">
                  <c:v>6</c:v>
                </c:pt>
                <c:pt idx="54795">
                  <c:v>6</c:v>
                </c:pt>
                <c:pt idx="54796">
                  <c:v>6</c:v>
                </c:pt>
                <c:pt idx="54797">
                  <c:v>6</c:v>
                </c:pt>
                <c:pt idx="54798">
                  <c:v>6</c:v>
                </c:pt>
                <c:pt idx="54799">
                  <c:v>6</c:v>
                </c:pt>
                <c:pt idx="54800">
                  <c:v>6</c:v>
                </c:pt>
                <c:pt idx="54801">
                  <c:v>6</c:v>
                </c:pt>
                <c:pt idx="54802">
                  <c:v>6</c:v>
                </c:pt>
                <c:pt idx="54803">
                  <c:v>6</c:v>
                </c:pt>
                <c:pt idx="54804">
                  <c:v>6</c:v>
                </c:pt>
                <c:pt idx="54805">
                  <c:v>6</c:v>
                </c:pt>
                <c:pt idx="54806">
                  <c:v>6</c:v>
                </c:pt>
                <c:pt idx="54807">
                  <c:v>6</c:v>
                </c:pt>
                <c:pt idx="54808">
                  <c:v>6</c:v>
                </c:pt>
                <c:pt idx="54809">
                  <c:v>6</c:v>
                </c:pt>
                <c:pt idx="54810">
                  <c:v>6</c:v>
                </c:pt>
                <c:pt idx="54811">
                  <c:v>6</c:v>
                </c:pt>
                <c:pt idx="54812">
                  <c:v>6</c:v>
                </c:pt>
                <c:pt idx="54813">
                  <c:v>6</c:v>
                </c:pt>
                <c:pt idx="54814">
                  <c:v>6</c:v>
                </c:pt>
                <c:pt idx="54815">
                  <c:v>6</c:v>
                </c:pt>
                <c:pt idx="54816">
                  <c:v>6</c:v>
                </c:pt>
                <c:pt idx="54817">
                  <c:v>6</c:v>
                </c:pt>
                <c:pt idx="54818">
                  <c:v>6</c:v>
                </c:pt>
                <c:pt idx="54819">
                  <c:v>6</c:v>
                </c:pt>
                <c:pt idx="54820">
                  <c:v>6</c:v>
                </c:pt>
                <c:pt idx="54821">
                  <c:v>6</c:v>
                </c:pt>
                <c:pt idx="54822">
                  <c:v>6</c:v>
                </c:pt>
                <c:pt idx="54823">
                  <c:v>6</c:v>
                </c:pt>
                <c:pt idx="54824">
                  <c:v>6</c:v>
                </c:pt>
                <c:pt idx="54825">
                  <c:v>6</c:v>
                </c:pt>
                <c:pt idx="54826">
                  <c:v>6</c:v>
                </c:pt>
                <c:pt idx="54827">
                  <c:v>6</c:v>
                </c:pt>
                <c:pt idx="54828">
                  <c:v>6</c:v>
                </c:pt>
                <c:pt idx="54829">
                  <c:v>6</c:v>
                </c:pt>
                <c:pt idx="54830">
                  <c:v>6</c:v>
                </c:pt>
                <c:pt idx="54831">
                  <c:v>6</c:v>
                </c:pt>
                <c:pt idx="54832">
                  <c:v>6</c:v>
                </c:pt>
                <c:pt idx="54833">
                  <c:v>6</c:v>
                </c:pt>
                <c:pt idx="54834">
                  <c:v>6</c:v>
                </c:pt>
                <c:pt idx="54835">
                  <c:v>6</c:v>
                </c:pt>
                <c:pt idx="54836">
                  <c:v>6</c:v>
                </c:pt>
                <c:pt idx="54837">
                  <c:v>6</c:v>
                </c:pt>
                <c:pt idx="54838">
                  <c:v>6</c:v>
                </c:pt>
                <c:pt idx="54839">
                  <c:v>6</c:v>
                </c:pt>
                <c:pt idx="54840">
                  <c:v>6</c:v>
                </c:pt>
                <c:pt idx="54841">
                  <c:v>6</c:v>
                </c:pt>
                <c:pt idx="54842">
                  <c:v>6</c:v>
                </c:pt>
                <c:pt idx="54843">
                  <c:v>6</c:v>
                </c:pt>
                <c:pt idx="54844">
                  <c:v>6</c:v>
                </c:pt>
                <c:pt idx="54845">
                  <c:v>6</c:v>
                </c:pt>
                <c:pt idx="54846">
                  <c:v>6</c:v>
                </c:pt>
                <c:pt idx="54847">
                  <c:v>6</c:v>
                </c:pt>
                <c:pt idx="54848">
                  <c:v>6</c:v>
                </c:pt>
                <c:pt idx="54849">
                  <c:v>6</c:v>
                </c:pt>
                <c:pt idx="54850">
                  <c:v>6</c:v>
                </c:pt>
                <c:pt idx="54851">
                  <c:v>6</c:v>
                </c:pt>
                <c:pt idx="54852">
                  <c:v>6</c:v>
                </c:pt>
                <c:pt idx="54853">
                  <c:v>6</c:v>
                </c:pt>
                <c:pt idx="54854">
                  <c:v>6</c:v>
                </c:pt>
                <c:pt idx="54855">
                  <c:v>6</c:v>
                </c:pt>
                <c:pt idx="54856">
                  <c:v>6</c:v>
                </c:pt>
                <c:pt idx="54857">
                  <c:v>6</c:v>
                </c:pt>
                <c:pt idx="54858">
                  <c:v>6</c:v>
                </c:pt>
                <c:pt idx="54859">
                  <c:v>6</c:v>
                </c:pt>
                <c:pt idx="54860">
                  <c:v>6</c:v>
                </c:pt>
                <c:pt idx="54861">
                  <c:v>6</c:v>
                </c:pt>
                <c:pt idx="54862">
                  <c:v>6</c:v>
                </c:pt>
                <c:pt idx="54863">
                  <c:v>6</c:v>
                </c:pt>
                <c:pt idx="54864">
                  <c:v>6</c:v>
                </c:pt>
                <c:pt idx="54865">
                  <c:v>6</c:v>
                </c:pt>
                <c:pt idx="54866">
                  <c:v>6</c:v>
                </c:pt>
                <c:pt idx="54867">
                  <c:v>6</c:v>
                </c:pt>
                <c:pt idx="54868">
                  <c:v>6</c:v>
                </c:pt>
                <c:pt idx="54869">
                  <c:v>6</c:v>
                </c:pt>
                <c:pt idx="54870">
                  <c:v>6</c:v>
                </c:pt>
                <c:pt idx="54871">
                  <c:v>6</c:v>
                </c:pt>
                <c:pt idx="54872">
                  <c:v>6</c:v>
                </c:pt>
                <c:pt idx="54873">
                  <c:v>6</c:v>
                </c:pt>
                <c:pt idx="54874">
                  <c:v>6</c:v>
                </c:pt>
                <c:pt idx="54875">
                  <c:v>6</c:v>
                </c:pt>
                <c:pt idx="54876">
                  <c:v>6</c:v>
                </c:pt>
                <c:pt idx="54877">
                  <c:v>6</c:v>
                </c:pt>
                <c:pt idx="54878">
                  <c:v>6</c:v>
                </c:pt>
                <c:pt idx="54879">
                  <c:v>6</c:v>
                </c:pt>
                <c:pt idx="54880">
                  <c:v>6</c:v>
                </c:pt>
                <c:pt idx="54881">
                  <c:v>6</c:v>
                </c:pt>
                <c:pt idx="54882">
                  <c:v>6</c:v>
                </c:pt>
                <c:pt idx="54883">
                  <c:v>6</c:v>
                </c:pt>
                <c:pt idx="54884">
                  <c:v>6</c:v>
                </c:pt>
                <c:pt idx="54885">
                  <c:v>6</c:v>
                </c:pt>
                <c:pt idx="54886">
                  <c:v>6</c:v>
                </c:pt>
                <c:pt idx="54887">
                  <c:v>6</c:v>
                </c:pt>
                <c:pt idx="54888">
                  <c:v>6</c:v>
                </c:pt>
                <c:pt idx="54889">
                  <c:v>6</c:v>
                </c:pt>
                <c:pt idx="54890">
                  <c:v>6</c:v>
                </c:pt>
                <c:pt idx="54891">
                  <c:v>6</c:v>
                </c:pt>
                <c:pt idx="54892">
                  <c:v>6</c:v>
                </c:pt>
                <c:pt idx="54893">
                  <c:v>6</c:v>
                </c:pt>
                <c:pt idx="54894">
                  <c:v>6</c:v>
                </c:pt>
                <c:pt idx="54895">
                  <c:v>6</c:v>
                </c:pt>
                <c:pt idx="54896">
                  <c:v>6</c:v>
                </c:pt>
                <c:pt idx="54897">
                  <c:v>6</c:v>
                </c:pt>
                <c:pt idx="54898">
                  <c:v>6</c:v>
                </c:pt>
                <c:pt idx="54899">
                  <c:v>6</c:v>
                </c:pt>
                <c:pt idx="54900">
                  <c:v>6</c:v>
                </c:pt>
                <c:pt idx="54901">
                  <c:v>6</c:v>
                </c:pt>
                <c:pt idx="54902">
                  <c:v>6</c:v>
                </c:pt>
                <c:pt idx="54903">
                  <c:v>6</c:v>
                </c:pt>
                <c:pt idx="54904">
                  <c:v>6</c:v>
                </c:pt>
                <c:pt idx="54905">
                  <c:v>6</c:v>
                </c:pt>
                <c:pt idx="54906">
                  <c:v>6</c:v>
                </c:pt>
                <c:pt idx="54907">
                  <c:v>6</c:v>
                </c:pt>
                <c:pt idx="54908">
                  <c:v>6</c:v>
                </c:pt>
                <c:pt idx="54909">
                  <c:v>6</c:v>
                </c:pt>
                <c:pt idx="54910">
                  <c:v>6</c:v>
                </c:pt>
                <c:pt idx="54911">
                  <c:v>6</c:v>
                </c:pt>
                <c:pt idx="54912">
                  <c:v>6</c:v>
                </c:pt>
                <c:pt idx="54913">
                  <c:v>6</c:v>
                </c:pt>
                <c:pt idx="54914">
                  <c:v>6</c:v>
                </c:pt>
                <c:pt idx="54915">
                  <c:v>6</c:v>
                </c:pt>
                <c:pt idx="54916">
                  <c:v>6</c:v>
                </c:pt>
                <c:pt idx="54917">
                  <c:v>6</c:v>
                </c:pt>
                <c:pt idx="54918">
                  <c:v>6</c:v>
                </c:pt>
                <c:pt idx="54919">
                  <c:v>6</c:v>
                </c:pt>
                <c:pt idx="54920">
                  <c:v>6</c:v>
                </c:pt>
                <c:pt idx="54921">
                  <c:v>6</c:v>
                </c:pt>
                <c:pt idx="54922">
                  <c:v>6</c:v>
                </c:pt>
                <c:pt idx="54923">
                  <c:v>6</c:v>
                </c:pt>
                <c:pt idx="54924">
                  <c:v>6</c:v>
                </c:pt>
                <c:pt idx="54925">
                  <c:v>6</c:v>
                </c:pt>
                <c:pt idx="54926">
                  <c:v>6</c:v>
                </c:pt>
                <c:pt idx="54927">
                  <c:v>6</c:v>
                </c:pt>
                <c:pt idx="54928">
                  <c:v>6</c:v>
                </c:pt>
                <c:pt idx="54929">
                  <c:v>6</c:v>
                </c:pt>
                <c:pt idx="54930">
                  <c:v>6</c:v>
                </c:pt>
                <c:pt idx="54931">
                  <c:v>6</c:v>
                </c:pt>
                <c:pt idx="54932">
                  <c:v>6</c:v>
                </c:pt>
                <c:pt idx="54933">
                  <c:v>6</c:v>
                </c:pt>
                <c:pt idx="54934">
                  <c:v>6</c:v>
                </c:pt>
                <c:pt idx="54935">
                  <c:v>6</c:v>
                </c:pt>
                <c:pt idx="54936">
                  <c:v>6</c:v>
                </c:pt>
                <c:pt idx="54937">
                  <c:v>6</c:v>
                </c:pt>
                <c:pt idx="54938">
                  <c:v>6</c:v>
                </c:pt>
                <c:pt idx="54939">
                  <c:v>6</c:v>
                </c:pt>
                <c:pt idx="54940">
                  <c:v>6</c:v>
                </c:pt>
                <c:pt idx="54941">
                  <c:v>6</c:v>
                </c:pt>
                <c:pt idx="54942">
                  <c:v>6</c:v>
                </c:pt>
                <c:pt idx="54943">
                  <c:v>6</c:v>
                </c:pt>
                <c:pt idx="54944">
                  <c:v>6</c:v>
                </c:pt>
                <c:pt idx="54945">
                  <c:v>6</c:v>
                </c:pt>
                <c:pt idx="54946">
                  <c:v>6</c:v>
                </c:pt>
                <c:pt idx="54947">
                  <c:v>6</c:v>
                </c:pt>
                <c:pt idx="54948">
                  <c:v>6</c:v>
                </c:pt>
                <c:pt idx="54949">
                  <c:v>6</c:v>
                </c:pt>
                <c:pt idx="54950">
                  <c:v>6</c:v>
                </c:pt>
                <c:pt idx="54951">
                  <c:v>6</c:v>
                </c:pt>
                <c:pt idx="54952">
                  <c:v>6</c:v>
                </c:pt>
                <c:pt idx="54953">
                  <c:v>6</c:v>
                </c:pt>
                <c:pt idx="54954">
                  <c:v>6</c:v>
                </c:pt>
                <c:pt idx="54955">
                  <c:v>6</c:v>
                </c:pt>
                <c:pt idx="54956">
                  <c:v>6</c:v>
                </c:pt>
                <c:pt idx="54957">
                  <c:v>6</c:v>
                </c:pt>
                <c:pt idx="54958">
                  <c:v>6</c:v>
                </c:pt>
                <c:pt idx="54959">
                  <c:v>6</c:v>
                </c:pt>
                <c:pt idx="54960">
                  <c:v>6</c:v>
                </c:pt>
                <c:pt idx="54961">
                  <c:v>6</c:v>
                </c:pt>
                <c:pt idx="54962">
                  <c:v>6</c:v>
                </c:pt>
                <c:pt idx="54963">
                  <c:v>6</c:v>
                </c:pt>
                <c:pt idx="54964">
                  <c:v>6</c:v>
                </c:pt>
                <c:pt idx="54965">
                  <c:v>6</c:v>
                </c:pt>
                <c:pt idx="54966">
                  <c:v>6</c:v>
                </c:pt>
                <c:pt idx="54967">
                  <c:v>6</c:v>
                </c:pt>
                <c:pt idx="54968">
                  <c:v>6</c:v>
                </c:pt>
                <c:pt idx="54969">
                  <c:v>6</c:v>
                </c:pt>
                <c:pt idx="54970">
                  <c:v>6</c:v>
                </c:pt>
                <c:pt idx="54971">
                  <c:v>6</c:v>
                </c:pt>
                <c:pt idx="54972">
                  <c:v>6</c:v>
                </c:pt>
                <c:pt idx="54973">
                  <c:v>6</c:v>
                </c:pt>
                <c:pt idx="54974">
                  <c:v>6</c:v>
                </c:pt>
                <c:pt idx="54975">
                  <c:v>6</c:v>
                </c:pt>
                <c:pt idx="54976">
                  <c:v>6</c:v>
                </c:pt>
                <c:pt idx="54977">
                  <c:v>6</c:v>
                </c:pt>
                <c:pt idx="54978">
                  <c:v>6</c:v>
                </c:pt>
                <c:pt idx="54979">
                  <c:v>6</c:v>
                </c:pt>
                <c:pt idx="54980">
                  <c:v>6</c:v>
                </c:pt>
                <c:pt idx="54981">
                  <c:v>6</c:v>
                </c:pt>
                <c:pt idx="54982">
                  <c:v>6</c:v>
                </c:pt>
                <c:pt idx="54983">
                  <c:v>6</c:v>
                </c:pt>
                <c:pt idx="54984">
                  <c:v>6</c:v>
                </c:pt>
                <c:pt idx="54985">
                  <c:v>6</c:v>
                </c:pt>
                <c:pt idx="54986">
                  <c:v>6</c:v>
                </c:pt>
                <c:pt idx="54987">
                  <c:v>6</c:v>
                </c:pt>
                <c:pt idx="54988">
                  <c:v>6</c:v>
                </c:pt>
                <c:pt idx="54989">
                  <c:v>6</c:v>
                </c:pt>
                <c:pt idx="54990">
                  <c:v>6</c:v>
                </c:pt>
                <c:pt idx="54991">
                  <c:v>6</c:v>
                </c:pt>
                <c:pt idx="54992">
                  <c:v>6</c:v>
                </c:pt>
                <c:pt idx="54993">
                  <c:v>6</c:v>
                </c:pt>
                <c:pt idx="54994">
                  <c:v>6</c:v>
                </c:pt>
                <c:pt idx="54995">
                  <c:v>6</c:v>
                </c:pt>
                <c:pt idx="54996">
                  <c:v>6</c:v>
                </c:pt>
                <c:pt idx="54997">
                  <c:v>6</c:v>
                </c:pt>
                <c:pt idx="54998">
                  <c:v>6</c:v>
                </c:pt>
                <c:pt idx="54999">
                  <c:v>6</c:v>
                </c:pt>
                <c:pt idx="55000">
                  <c:v>6</c:v>
                </c:pt>
                <c:pt idx="55001">
                  <c:v>6</c:v>
                </c:pt>
                <c:pt idx="55002">
                  <c:v>6</c:v>
                </c:pt>
                <c:pt idx="55003">
                  <c:v>6</c:v>
                </c:pt>
                <c:pt idx="55004">
                  <c:v>6</c:v>
                </c:pt>
                <c:pt idx="55005">
                  <c:v>6</c:v>
                </c:pt>
                <c:pt idx="55006">
                  <c:v>6</c:v>
                </c:pt>
                <c:pt idx="55007">
                  <c:v>6</c:v>
                </c:pt>
                <c:pt idx="55008">
                  <c:v>6</c:v>
                </c:pt>
                <c:pt idx="55009">
                  <c:v>6</c:v>
                </c:pt>
                <c:pt idx="55010">
                  <c:v>6</c:v>
                </c:pt>
                <c:pt idx="55011">
                  <c:v>6</c:v>
                </c:pt>
                <c:pt idx="55012">
                  <c:v>6</c:v>
                </c:pt>
                <c:pt idx="55013">
                  <c:v>6</c:v>
                </c:pt>
                <c:pt idx="55014">
                  <c:v>6</c:v>
                </c:pt>
                <c:pt idx="55015">
                  <c:v>6</c:v>
                </c:pt>
                <c:pt idx="55016">
                  <c:v>6</c:v>
                </c:pt>
                <c:pt idx="55017">
                  <c:v>6</c:v>
                </c:pt>
                <c:pt idx="55018">
                  <c:v>6</c:v>
                </c:pt>
                <c:pt idx="55019">
                  <c:v>6</c:v>
                </c:pt>
                <c:pt idx="55020">
                  <c:v>6</c:v>
                </c:pt>
                <c:pt idx="55021">
                  <c:v>6</c:v>
                </c:pt>
                <c:pt idx="55022">
                  <c:v>6</c:v>
                </c:pt>
                <c:pt idx="55023">
                  <c:v>6</c:v>
                </c:pt>
                <c:pt idx="55024">
                  <c:v>6</c:v>
                </c:pt>
                <c:pt idx="55025">
                  <c:v>6</c:v>
                </c:pt>
                <c:pt idx="55026">
                  <c:v>6</c:v>
                </c:pt>
                <c:pt idx="55027">
                  <c:v>6</c:v>
                </c:pt>
                <c:pt idx="55028">
                  <c:v>6</c:v>
                </c:pt>
                <c:pt idx="55029">
                  <c:v>6</c:v>
                </c:pt>
                <c:pt idx="55030">
                  <c:v>6</c:v>
                </c:pt>
                <c:pt idx="55031">
                  <c:v>6</c:v>
                </c:pt>
                <c:pt idx="55032">
                  <c:v>6</c:v>
                </c:pt>
                <c:pt idx="55033">
                  <c:v>6</c:v>
                </c:pt>
                <c:pt idx="55034">
                  <c:v>6</c:v>
                </c:pt>
                <c:pt idx="55035">
                  <c:v>6</c:v>
                </c:pt>
                <c:pt idx="55036">
                  <c:v>6</c:v>
                </c:pt>
                <c:pt idx="55037">
                  <c:v>6</c:v>
                </c:pt>
                <c:pt idx="55038">
                  <c:v>6</c:v>
                </c:pt>
                <c:pt idx="55039">
                  <c:v>6</c:v>
                </c:pt>
                <c:pt idx="55040">
                  <c:v>6</c:v>
                </c:pt>
                <c:pt idx="55041">
                  <c:v>6</c:v>
                </c:pt>
                <c:pt idx="55042">
                  <c:v>6</c:v>
                </c:pt>
                <c:pt idx="55043">
                  <c:v>6</c:v>
                </c:pt>
                <c:pt idx="55044">
                  <c:v>6</c:v>
                </c:pt>
                <c:pt idx="55045">
                  <c:v>6</c:v>
                </c:pt>
                <c:pt idx="55046">
                  <c:v>6</c:v>
                </c:pt>
                <c:pt idx="55047">
                  <c:v>6</c:v>
                </c:pt>
                <c:pt idx="55048">
                  <c:v>6</c:v>
                </c:pt>
                <c:pt idx="55049">
                  <c:v>6</c:v>
                </c:pt>
                <c:pt idx="55050">
                  <c:v>6</c:v>
                </c:pt>
                <c:pt idx="55051">
                  <c:v>6</c:v>
                </c:pt>
                <c:pt idx="55052">
                  <c:v>6</c:v>
                </c:pt>
                <c:pt idx="55053">
                  <c:v>6</c:v>
                </c:pt>
                <c:pt idx="55054">
                  <c:v>6</c:v>
                </c:pt>
                <c:pt idx="55055">
                  <c:v>6</c:v>
                </c:pt>
                <c:pt idx="55056">
                  <c:v>6</c:v>
                </c:pt>
                <c:pt idx="55057">
                  <c:v>6</c:v>
                </c:pt>
                <c:pt idx="55058">
                  <c:v>6</c:v>
                </c:pt>
                <c:pt idx="55059">
                  <c:v>6</c:v>
                </c:pt>
                <c:pt idx="55060">
                  <c:v>6</c:v>
                </c:pt>
                <c:pt idx="55061">
                  <c:v>6</c:v>
                </c:pt>
                <c:pt idx="55062">
                  <c:v>6</c:v>
                </c:pt>
                <c:pt idx="55063">
                  <c:v>6</c:v>
                </c:pt>
                <c:pt idx="55064">
                  <c:v>6</c:v>
                </c:pt>
                <c:pt idx="55065">
                  <c:v>6</c:v>
                </c:pt>
                <c:pt idx="55066">
                  <c:v>6</c:v>
                </c:pt>
                <c:pt idx="55067">
                  <c:v>6</c:v>
                </c:pt>
                <c:pt idx="55068">
                  <c:v>6</c:v>
                </c:pt>
                <c:pt idx="55069">
                  <c:v>6</c:v>
                </c:pt>
                <c:pt idx="55070">
                  <c:v>6</c:v>
                </c:pt>
                <c:pt idx="55071">
                  <c:v>6</c:v>
                </c:pt>
                <c:pt idx="55072">
                  <c:v>6</c:v>
                </c:pt>
                <c:pt idx="55073">
                  <c:v>6</c:v>
                </c:pt>
                <c:pt idx="55074">
                  <c:v>6</c:v>
                </c:pt>
                <c:pt idx="55075">
                  <c:v>6</c:v>
                </c:pt>
                <c:pt idx="55076">
                  <c:v>6</c:v>
                </c:pt>
                <c:pt idx="55077">
                  <c:v>6</c:v>
                </c:pt>
                <c:pt idx="55078">
                  <c:v>6</c:v>
                </c:pt>
                <c:pt idx="55079">
                  <c:v>6</c:v>
                </c:pt>
                <c:pt idx="55080">
                  <c:v>6</c:v>
                </c:pt>
                <c:pt idx="55081">
                  <c:v>6</c:v>
                </c:pt>
                <c:pt idx="55082">
                  <c:v>6</c:v>
                </c:pt>
                <c:pt idx="55083">
                  <c:v>6</c:v>
                </c:pt>
                <c:pt idx="55084">
                  <c:v>6</c:v>
                </c:pt>
                <c:pt idx="55085">
                  <c:v>6</c:v>
                </c:pt>
                <c:pt idx="55086">
                  <c:v>6</c:v>
                </c:pt>
                <c:pt idx="55087">
                  <c:v>6</c:v>
                </c:pt>
                <c:pt idx="55088">
                  <c:v>6</c:v>
                </c:pt>
                <c:pt idx="55089">
                  <c:v>6</c:v>
                </c:pt>
                <c:pt idx="55090">
                  <c:v>6</c:v>
                </c:pt>
                <c:pt idx="55091">
                  <c:v>6</c:v>
                </c:pt>
                <c:pt idx="55092">
                  <c:v>6</c:v>
                </c:pt>
                <c:pt idx="55093">
                  <c:v>6</c:v>
                </c:pt>
                <c:pt idx="55094">
                  <c:v>6</c:v>
                </c:pt>
                <c:pt idx="55095">
                  <c:v>6</c:v>
                </c:pt>
                <c:pt idx="55096">
                  <c:v>6</c:v>
                </c:pt>
                <c:pt idx="55097">
                  <c:v>6</c:v>
                </c:pt>
                <c:pt idx="55098">
                  <c:v>6</c:v>
                </c:pt>
                <c:pt idx="55099">
                  <c:v>6</c:v>
                </c:pt>
                <c:pt idx="55100">
                  <c:v>6</c:v>
                </c:pt>
                <c:pt idx="55101">
                  <c:v>6</c:v>
                </c:pt>
                <c:pt idx="55102">
                  <c:v>6</c:v>
                </c:pt>
                <c:pt idx="55103">
                  <c:v>6</c:v>
                </c:pt>
                <c:pt idx="55104">
                  <c:v>6</c:v>
                </c:pt>
                <c:pt idx="55105">
                  <c:v>6</c:v>
                </c:pt>
                <c:pt idx="55106">
                  <c:v>6</c:v>
                </c:pt>
                <c:pt idx="55107">
                  <c:v>6</c:v>
                </c:pt>
                <c:pt idx="55108">
                  <c:v>6</c:v>
                </c:pt>
                <c:pt idx="55109">
                  <c:v>6</c:v>
                </c:pt>
                <c:pt idx="55110">
                  <c:v>6</c:v>
                </c:pt>
                <c:pt idx="55111">
                  <c:v>6</c:v>
                </c:pt>
                <c:pt idx="55112">
                  <c:v>6</c:v>
                </c:pt>
                <c:pt idx="55113">
                  <c:v>6</c:v>
                </c:pt>
                <c:pt idx="55114">
                  <c:v>6</c:v>
                </c:pt>
                <c:pt idx="55115">
                  <c:v>6</c:v>
                </c:pt>
                <c:pt idx="55116">
                  <c:v>6</c:v>
                </c:pt>
                <c:pt idx="55117">
                  <c:v>6</c:v>
                </c:pt>
                <c:pt idx="55118">
                  <c:v>6</c:v>
                </c:pt>
                <c:pt idx="55119">
                  <c:v>6</c:v>
                </c:pt>
                <c:pt idx="55120">
                  <c:v>6</c:v>
                </c:pt>
                <c:pt idx="55121">
                  <c:v>6</c:v>
                </c:pt>
                <c:pt idx="55122">
                  <c:v>6</c:v>
                </c:pt>
                <c:pt idx="55123">
                  <c:v>6</c:v>
                </c:pt>
                <c:pt idx="55124">
                  <c:v>6</c:v>
                </c:pt>
                <c:pt idx="55125">
                  <c:v>6</c:v>
                </c:pt>
                <c:pt idx="55126">
                  <c:v>6</c:v>
                </c:pt>
                <c:pt idx="55127">
                  <c:v>6</c:v>
                </c:pt>
                <c:pt idx="55128">
                  <c:v>6</c:v>
                </c:pt>
                <c:pt idx="55129">
                  <c:v>6</c:v>
                </c:pt>
                <c:pt idx="55130">
                  <c:v>6</c:v>
                </c:pt>
                <c:pt idx="55131">
                  <c:v>6</c:v>
                </c:pt>
                <c:pt idx="55132">
                  <c:v>6</c:v>
                </c:pt>
                <c:pt idx="55133">
                  <c:v>6</c:v>
                </c:pt>
                <c:pt idx="55134">
                  <c:v>6</c:v>
                </c:pt>
                <c:pt idx="55135">
                  <c:v>6</c:v>
                </c:pt>
                <c:pt idx="55136">
                  <c:v>6</c:v>
                </c:pt>
                <c:pt idx="55137">
                  <c:v>6</c:v>
                </c:pt>
                <c:pt idx="55138">
                  <c:v>6</c:v>
                </c:pt>
                <c:pt idx="55139">
                  <c:v>6</c:v>
                </c:pt>
                <c:pt idx="55140">
                  <c:v>6</c:v>
                </c:pt>
                <c:pt idx="55141">
                  <c:v>6</c:v>
                </c:pt>
                <c:pt idx="55142">
                  <c:v>6</c:v>
                </c:pt>
                <c:pt idx="55143">
                  <c:v>6</c:v>
                </c:pt>
                <c:pt idx="55144">
                  <c:v>6</c:v>
                </c:pt>
                <c:pt idx="55145">
                  <c:v>6</c:v>
                </c:pt>
                <c:pt idx="55146">
                  <c:v>6</c:v>
                </c:pt>
                <c:pt idx="55147">
                  <c:v>6</c:v>
                </c:pt>
                <c:pt idx="55148">
                  <c:v>6</c:v>
                </c:pt>
                <c:pt idx="55149">
                  <c:v>6</c:v>
                </c:pt>
                <c:pt idx="55150">
                  <c:v>6</c:v>
                </c:pt>
                <c:pt idx="55151">
                  <c:v>6</c:v>
                </c:pt>
                <c:pt idx="55152">
                  <c:v>6</c:v>
                </c:pt>
                <c:pt idx="55153">
                  <c:v>6</c:v>
                </c:pt>
                <c:pt idx="55154">
                  <c:v>6</c:v>
                </c:pt>
                <c:pt idx="55155">
                  <c:v>6</c:v>
                </c:pt>
                <c:pt idx="55156">
                  <c:v>6</c:v>
                </c:pt>
                <c:pt idx="55157">
                  <c:v>6</c:v>
                </c:pt>
                <c:pt idx="55158">
                  <c:v>6</c:v>
                </c:pt>
                <c:pt idx="55159">
                  <c:v>6</c:v>
                </c:pt>
                <c:pt idx="55160">
                  <c:v>6</c:v>
                </c:pt>
                <c:pt idx="55161">
                  <c:v>6</c:v>
                </c:pt>
                <c:pt idx="55162">
                  <c:v>6</c:v>
                </c:pt>
                <c:pt idx="55163">
                  <c:v>6</c:v>
                </c:pt>
                <c:pt idx="55164">
                  <c:v>6</c:v>
                </c:pt>
                <c:pt idx="55165">
                  <c:v>6</c:v>
                </c:pt>
                <c:pt idx="55166">
                  <c:v>6</c:v>
                </c:pt>
                <c:pt idx="55167">
                  <c:v>6</c:v>
                </c:pt>
                <c:pt idx="55168">
                  <c:v>6</c:v>
                </c:pt>
                <c:pt idx="55169">
                  <c:v>6</c:v>
                </c:pt>
                <c:pt idx="55170">
                  <c:v>6</c:v>
                </c:pt>
                <c:pt idx="55171">
                  <c:v>6</c:v>
                </c:pt>
                <c:pt idx="55172">
                  <c:v>6</c:v>
                </c:pt>
                <c:pt idx="55173">
                  <c:v>6</c:v>
                </c:pt>
                <c:pt idx="55174">
                  <c:v>6</c:v>
                </c:pt>
                <c:pt idx="55175">
                  <c:v>6</c:v>
                </c:pt>
                <c:pt idx="55176">
                  <c:v>6</c:v>
                </c:pt>
                <c:pt idx="55177">
                  <c:v>6</c:v>
                </c:pt>
                <c:pt idx="55178">
                  <c:v>6</c:v>
                </c:pt>
                <c:pt idx="55179">
                  <c:v>6</c:v>
                </c:pt>
                <c:pt idx="55180">
                  <c:v>6</c:v>
                </c:pt>
                <c:pt idx="55181">
                  <c:v>6</c:v>
                </c:pt>
                <c:pt idx="55182">
                  <c:v>6</c:v>
                </c:pt>
                <c:pt idx="55183">
                  <c:v>6</c:v>
                </c:pt>
                <c:pt idx="55184">
                  <c:v>6</c:v>
                </c:pt>
                <c:pt idx="55185">
                  <c:v>6</c:v>
                </c:pt>
                <c:pt idx="55186">
                  <c:v>6</c:v>
                </c:pt>
                <c:pt idx="55187">
                  <c:v>6</c:v>
                </c:pt>
                <c:pt idx="55188">
                  <c:v>6</c:v>
                </c:pt>
                <c:pt idx="55189">
                  <c:v>6</c:v>
                </c:pt>
                <c:pt idx="55190">
                  <c:v>6</c:v>
                </c:pt>
                <c:pt idx="55191">
                  <c:v>6</c:v>
                </c:pt>
                <c:pt idx="55192">
                  <c:v>6</c:v>
                </c:pt>
                <c:pt idx="55193">
                  <c:v>6</c:v>
                </c:pt>
                <c:pt idx="55194">
                  <c:v>6</c:v>
                </c:pt>
                <c:pt idx="55195">
                  <c:v>6</c:v>
                </c:pt>
                <c:pt idx="55196">
                  <c:v>6</c:v>
                </c:pt>
                <c:pt idx="55197">
                  <c:v>6</c:v>
                </c:pt>
                <c:pt idx="55198">
                  <c:v>6</c:v>
                </c:pt>
                <c:pt idx="55199">
                  <c:v>6</c:v>
                </c:pt>
                <c:pt idx="55200">
                  <c:v>6</c:v>
                </c:pt>
                <c:pt idx="55201">
                  <c:v>6</c:v>
                </c:pt>
                <c:pt idx="55202">
                  <c:v>6</c:v>
                </c:pt>
                <c:pt idx="55203">
                  <c:v>6</c:v>
                </c:pt>
                <c:pt idx="55204">
                  <c:v>6</c:v>
                </c:pt>
                <c:pt idx="55205">
                  <c:v>6</c:v>
                </c:pt>
                <c:pt idx="55206">
                  <c:v>6</c:v>
                </c:pt>
                <c:pt idx="55207">
                  <c:v>6</c:v>
                </c:pt>
                <c:pt idx="55208">
                  <c:v>6</c:v>
                </c:pt>
                <c:pt idx="55209">
                  <c:v>6</c:v>
                </c:pt>
                <c:pt idx="55210">
                  <c:v>6</c:v>
                </c:pt>
                <c:pt idx="55211">
                  <c:v>6</c:v>
                </c:pt>
                <c:pt idx="55212">
                  <c:v>6</c:v>
                </c:pt>
                <c:pt idx="55213">
                  <c:v>6</c:v>
                </c:pt>
                <c:pt idx="55214">
                  <c:v>6</c:v>
                </c:pt>
                <c:pt idx="55215">
                  <c:v>6</c:v>
                </c:pt>
                <c:pt idx="55216">
                  <c:v>6</c:v>
                </c:pt>
                <c:pt idx="55217">
                  <c:v>6</c:v>
                </c:pt>
                <c:pt idx="55218">
                  <c:v>6</c:v>
                </c:pt>
                <c:pt idx="55219">
                  <c:v>6</c:v>
                </c:pt>
                <c:pt idx="55220">
                  <c:v>6</c:v>
                </c:pt>
                <c:pt idx="55221">
                  <c:v>6</c:v>
                </c:pt>
                <c:pt idx="55222">
                  <c:v>6</c:v>
                </c:pt>
                <c:pt idx="55223">
                  <c:v>6</c:v>
                </c:pt>
                <c:pt idx="55224">
                  <c:v>6</c:v>
                </c:pt>
                <c:pt idx="55225">
                  <c:v>6</c:v>
                </c:pt>
                <c:pt idx="55226">
                  <c:v>6</c:v>
                </c:pt>
                <c:pt idx="55227">
                  <c:v>6</c:v>
                </c:pt>
                <c:pt idx="55228">
                  <c:v>6</c:v>
                </c:pt>
                <c:pt idx="55229">
                  <c:v>6</c:v>
                </c:pt>
                <c:pt idx="55230">
                  <c:v>6</c:v>
                </c:pt>
                <c:pt idx="55231">
                  <c:v>6</c:v>
                </c:pt>
                <c:pt idx="55232">
                  <c:v>6</c:v>
                </c:pt>
                <c:pt idx="55233">
                  <c:v>6</c:v>
                </c:pt>
                <c:pt idx="55234">
                  <c:v>6</c:v>
                </c:pt>
                <c:pt idx="55235">
                  <c:v>6</c:v>
                </c:pt>
                <c:pt idx="55236">
                  <c:v>6</c:v>
                </c:pt>
                <c:pt idx="55237">
                  <c:v>6</c:v>
                </c:pt>
                <c:pt idx="55238">
                  <c:v>6</c:v>
                </c:pt>
                <c:pt idx="55239">
                  <c:v>6</c:v>
                </c:pt>
                <c:pt idx="55240">
                  <c:v>6</c:v>
                </c:pt>
                <c:pt idx="55241">
                  <c:v>6</c:v>
                </c:pt>
                <c:pt idx="55242">
                  <c:v>6</c:v>
                </c:pt>
                <c:pt idx="55243">
                  <c:v>6</c:v>
                </c:pt>
                <c:pt idx="55244">
                  <c:v>6</c:v>
                </c:pt>
                <c:pt idx="55245">
                  <c:v>6</c:v>
                </c:pt>
                <c:pt idx="55246">
                  <c:v>6</c:v>
                </c:pt>
                <c:pt idx="55247">
                  <c:v>6</c:v>
                </c:pt>
                <c:pt idx="55248">
                  <c:v>6</c:v>
                </c:pt>
                <c:pt idx="55249">
                  <c:v>6</c:v>
                </c:pt>
                <c:pt idx="55250">
                  <c:v>6</c:v>
                </c:pt>
                <c:pt idx="55251">
                  <c:v>6</c:v>
                </c:pt>
                <c:pt idx="55252">
                  <c:v>6</c:v>
                </c:pt>
                <c:pt idx="55253">
                  <c:v>6</c:v>
                </c:pt>
                <c:pt idx="55254">
                  <c:v>6</c:v>
                </c:pt>
                <c:pt idx="55255">
                  <c:v>6</c:v>
                </c:pt>
                <c:pt idx="55256">
                  <c:v>6</c:v>
                </c:pt>
                <c:pt idx="55257">
                  <c:v>6</c:v>
                </c:pt>
                <c:pt idx="55258">
                  <c:v>6</c:v>
                </c:pt>
                <c:pt idx="55259">
                  <c:v>6</c:v>
                </c:pt>
                <c:pt idx="55260">
                  <c:v>6</c:v>
                </c:pt>
                <c:pt idx="55261">
                  <c:v>6</c:v>
                </c:pt>
                <c:pt idx="55262">
                  <c:v>6</c:v>
                </c:pt>
                <c:pt idx="55263">
                  <c:v>6</c:v>
                </c:pt>
                <c:pt idx="55264">
                  <c:v>6</c:v>
                </c:pt>
                <c:pt idx="55265">
                  <c:v>6</c:v>
                </c:pt>
                <c:pt idx="55266">
                  <c:v>6</c:v>
                </c:pt>
                <c:pt idx="55267">
                  <c:v>6</c:v>
                </c:pt>
                <c:pt idx="55268">
                  <c:v>6</c:v>
                </c:pt>
                <c:pt idx="55269">
                  <c:v>6</c:v>
                </c:pt>
                <c:pt idx="55270">
                  <c:v>6</c:v>
                </c:pt>
                <c:pt idx="55271">
                  <c:v>6</c:v>
                </c:pt>
                <c:pt idx="55272">
                  <c:v>6</c:v>
                </c:pt>
                <c:pt idx="55273">
                  <c:v>6</c:v>
                </c:pt>
                <c:pt idx="55274">
                  <c:v>6</c:v>
                </c:pt>
                <c:pt idx="55275">
                  <c:v>6</c:v>
                </c:pt>
                <c:pt idx="55276">
                  <c:v>6</c:v>
                </c:pt>
                <c:pt idx="55277">
                  <c:v>6</c:v>
                </c:pt>
                <c:pt idx="55278">
                  <c:v>6</c:v>
                </c:pt>
                <c:pt idx="55279">
                  <c:v>6</c:v>
                </c:pt>
                <c:pt idx="55280">
                  <c:v>6</c:v>
                </c:pt>
                <c:pt idx="55281">
                  <c:v>6</c:v>
                </c:pt>
                <c:pt idx="55282">
                  <c:v>6</c:v>
                </c:pt>
                <c:pt idx="55283">
                  <c:v>6</c:v>
                </c:pt>
                <c:pt idx="55284">
                  <c:v>6</c:v>
                </c:pt>
                <c:pt idx="55285">
                  <c:v>6</c:v>
                </c:pt>
                <c:pt idx="55286">
                  <c:v>6</c:v>
                </c:pt>
                <c:pt idx="55287">
                  <c:v>6</c:v>
                </c:pt>
                <c:pt idx="55288">
                  <c:v>6</c:v>
                </c:pt>
                <c:pt idx="55289">
                  <c:v>6</c:v>
                </c:pt>
                <c:pt idx="55290">
                  <c:v>6</c:v>
                </c:pt>
                <c:pt idx="55291">
                  <c:v>6</c:v>
                </c:pt>
                <c:pt idx="55292">
                  <c:v>6</c:v>
                </c:pt>
                <c:pt idx="55293">
                  <c:v>6</c:v>
                </c:pt>
                <c:pt idx="55294">
                  <c:v>6</c:v>
                </c:pt>
                <c:pt idx="55295">
                  <c:v>6</c:v>
                </c:pt>
                <c:pt idx="55296">
                  <c:v>6</c:v>
                </c:pt>
                <c:pt idx="55297">
                  <c:v>6</c:v>
                </c:pt>
                <c:pt idx="55298">
                  <c:v>6</c:v>
                </c:pt>
                <c:pt idx="55299">
                  <c:v>6</c:v>
                </c:pt>
                <c:pt idx="55300">
                  <c:v>6</c:v>
                </c:pt>
                <c:pt idx="55301">
                  <c:v>6</c:v>
                </c:pt>
                <c:pt idx="55302">
                  <c:v>6</c:v>
                </c:pt>
                <c:pt idx="55303">
                  <c:v>6</c:v>
                </c:pt>
                <c:pt idx="55304">
                  <c:v>6</c:v>
                </c:pt>
                <c:pt idx="55305">
                  <c:v>6</c:v>
                </c:pt>
                <c:pt idx="55306">
                  <c:v>6</c:v>
                </c:pt>
                <c:pt idx="55307">
                  <c:v>6</c:v>
                </c:pt>
                <c:pt idx="55308">
                  <c:v>6</c:v>
                </c:pt>
                <c:pt idx="55309">
                  <c:v>6</c:v>
                </c:pt>
                <c:pt idx="55310">
                  <c:v>6</c:v>
                </c:pt>
                <c:pt idx="55311">
                  <c:v>6</c:v>
                </c:pt>
                <c:pt idx="55312">
                  <c:v>6</c:v>
                </c:pt>
                <c:pt idx="55313">
                  <c:v>6</c:v>
                </c:pt>
                <c:pt idx="55314">
                  <c:v>6</c:v>
                </c:pt>
                <c:pt idx="55315">
                  <c:v>6</c:v>
                </c:pt>
                <c:pt idx="55316">
                  <c:v>6</c:v>
                </c:pt>
                <c:pt idx="55317">
                  <c:v>6</c:v>
                </c:pt>
                <c:pt idx="55318">
                  <c:v>6</c:v>
                </c:pt>
                <c:pt idx="55319">
                  <c:v>6</c:v>
                </c:pt>
                <c:pt idx="55320">
                  <c:v>6</c:v>
                </c:pt>
                <c:pt idx="55321">
                  <c:v>6</c:v>
                </c:pt>
                <c:pt idx="55322">
                  <c:v>6</c:v>
                </c:pt>
                <c:pt idx="55323">
                  <c:v>6</c:v>
                </c:pt>
                <c:pt idx="55324">
                  <c:v>6</c:v>
                </c:pt>
                <c:pt idx="55325">
                  <c:v>6</c:v>
                </c:pt>
                <c:pt idx="55326">
                  <c:v>6</c:v>
                </c:pt>
                <c:pt idx="55327">
                  <c:v>6</c:v>
                </c:pt>
                <c:pt idx="55328">
                  <c:v>6</c:v>
                </c:pt>
                <c:pt idx="55329">
                  <c:v>6</c:v>
                </c:pt>
                <c:pt idx="55330">
                  <c:v>6</c:v>
                </c:pt>
                <c:pt idx="55331">
                  <c:v>6</c:v>
                </c:pt>
                <c:pt idx="55332">
                  <c:v>6</c:v>
                </c:pt>
                <c:pt idx="55333">
                  <c:v>6</c:v>
                </c:pt>
                <c:pt idx="55334">
                  <c:v>6</c:v>
                </c:pt>
                <c:pt idx="55335">
                  <c:v>6</c:v>
                </c:pt>
                <c:pt idx="55336">
                  <c:v>6</c:v>
                </c:pt>
                <c:pt idx="55337">
                  <c:v>6</c:v>
                </c:pt>
                <c:pt idx="55338">
                  <c:v>6</c:v>
                </c:pt>
                <c:pt idx="55339">
                  <c:v>6</c:v>
                </c:pt>
                <c:pt idx="55340">
                  <c:v>6</c:v>
                </c:pt>
                <c:pt idx="55341">
                  <c:v>6</c:v>
                </c:pt>
                <c:pt idx="55342">
                  <c:v>6</c:v>
                </c:pt>
                <c:pt idx="55343">
                  <c:v>6</c:v>
                </c:pt>
                <c:pt idx="55344">
                  <c:v>6</c:v>
                </c:pt>
                <c:pt idx="55345">
                  <c:v>6</c:v>
                </c:pt>
                <c:pt idx="55346">
                  <c:v>6</c:v>
                </c:pt>
                <c:pt idx="55347">
                  <c:v>6</c:v>
                </c:pt>
                <c:pt idx="55348">
                  <c:v>6</c:v>
                </c:pt>
                <c:pt idx="55349">
                  <c:v>6</c:v>
                </c:pt>
                <c:pt idx="55350">
                  <c:v>6</c:v>
                </c:pt>
                <c:pt idx="55351">
                  <c:v>6</c:v>
                </c:pt>
                <c:pt idx="55352">
                  <c:v>6</c:v>
                </c:pt>
                <c:pt idx="55353">
                  <c:v>6</c:v>
                </c:pt>
                <c:pt idx="55354">
                  <c:v>6</c:v>
                </c:pt>
                <c:pt idx="55355">
                  <c:v>6</c:v>
                </c:pt>
                <c:pt idx="55356">
                  <c:v>6</c:v>
                </c:pt>
                <c:pt idx="55357">
                  <c:v>6</c:v>
                </c:pt>
                <c:pt idx="55358">
                  <c:v>6</c:v>
                </c:pt>
                <c:pt idx="55359">
                  <c:v>6</c:v>
                </c:pt>
                <c:pt idx="55360">
                  <c:v>6</c:v>
                </c:pt>
                <c:pt idx="55361">
                  <c:v>6</c:v>
                </c:pt>
                <c:pt idx="55362">
                  <c:v>6</c:v>
                </c:pt>
                <c:pt idx="55363">
                  <c:v>6</c:v>
                </c:pt>
                <c:pt idx="55364">
                  <c:v>6</c:v>
                </c:pt>
                <c:pt idx="55365">
                  <c:v>6</c:v>
                </c:pt>
                <c:pt idx="55366">
                  <c:v>6</c:v>
                </c:pt>
                <c:pt idx="55367">
                  <c:v>6</c:v>
                </c:pt>
                <c:pt idx="55368">
                  <c:v>6</c:v>
                </c:pt>
                <c:pt idx="55369">
                  <c:v>6</c:v>
                </c:pt>
                <c:pt idx="55370">
                  <c:v>6</c:v>
                </c:pt>
                <c:pt idx="55371">
                  <c:v>6</c:v>
                </c:pt>
                <c:pt idx="55372">
                  <c:v>6</c:v>
                </c:pt>
                <c:pt idx="55373">
                  <c:v>6</c:v>
                </c:pt>
                <c:pt idx="55374">
                  <c:v>6</c:v>
                </c:pt>
                <c:pt idx="55375">
                  <c:v>6</c:v>
                </c:pt>
                <c:pt idx="55376">
                  <c:v>6</c:v>
                </c:pt>
                <c:pt idx="55377">
                  <c:v>6</c:v>
                </c:pt>
                <c:pt idx="55378">
                  <c:v>6</c:v>
                </c:pt>
                <c:pt idx="55379">
                  <c:v>6</c:v>
                </c:pt>
                <c:pt idx="55380">
                  <c:v>6</c:v>
                </c:pt>
                <c:pt idx="55381">
                  <c:v>6</c:v>
                </c:pt>
                <c:pt idx="55382">
                  <c:v>6</c:v>
                </c:pt>
                <c:pt idx="55383">
                  <c:v>6</c:v>
                </c:pt>
                <c:pt idx="55384">
                  <c:v>6</c:v>
                </c:pt>
                <c:pt idx="55385">
                  <c:v>6</c:v>
                </c:pt>
                <c:pt idx="55386">
                  <c:v>6</c:v>
                </c:pt>
                <c:pt idx="55387">
                  <c:v>6</c:v>
                </c:pt>
                <c:pt idx="55388">
                  <c:v>6</c:v>
                </c:pt>
                <c:pt idx="55389">
                  <c:v>6</c:v>
                </c:pt>
                <c:pt idx="55390">
                  <c:v>6</c:v>
                </c:pt>
                <c:pt idx="55391">
                  <c:v>6</c:v>
                </c:pt>
                <c:pt idx="55392">
                  <c:v>6</c:v>
                </c:pt>
                <c:pt idx="55393">
                  <c:v>6</c:v>
                </c:pt>
                <c:pt idx="55394">
                  <c:v>6</c:v>
                </c:pt>
                <c:pt idx="55395">
                  <c:v>6</c:v>
                </c:pt>
                <c:pt idx="55396">
                  <c:v>6</c:v>
                </c:pt>
                <c:pt idx="55397">
                  <c:v>6</c:v>
                </c:pt>
                <c:pt idx="55398">
                  <c:v>6</c:v>
                </c:pt>
                <c:pt idx="55399">
                  <c:v>6</c:v>
                </c:pt>
                <c:pt idx="55400">
                  <c:v>6</c:v>
                </c:pt>
                <c:pt idx="55401">
                  <c:v>6</c:v>
                </c:pt>
                <c:pt idx="55402">
                  <c:v>6</c:v>
                </c:pt>
                <c:pt idx="55403">
                  <c:v>6</c:v>
                </c:pt>
                <c:pt idx="55404">
                  <c:v>6</c:v>
                </c:pt>
                <c:pt idx="55405">
                  <c:v>6</c:v>
                </c:pt>
                <c:pt idx="55406">
                  <c:v>6</c:v>
                </c:pt>
                <c:pt idx="55407">
                  <c:v>6</c:v>
                </c:pt>
                <c:pt idx="55408">
                  <c:v>6</c:v>
                </c:pt>
                <c:pt idx="55409">
                  <c:v>6</c:v>
                </c:pt>
                <c:pt idx="55410">
                  <c:v>6</c:v>
                </c:pt>
                <c:pt idx="55411">
                  <c:v>6</c:v>
                </c:pt>
                <c:pt idx="55412">
                  <c:v>6</c:v>
                </c:pt>
                <c:pt idx="55413">
                  <c:v>6</c:v>
                </c:pt>
                <c:pt idx="55414">
                  <c:v>6</c:v>
                </c:pt>
                <c:pt idx="55415">
                  <c:v>6</c:v>
                </c:pt>
                <c:pt idx="55416">
                  <c:v>6</c:v>
                </c:pt>
                <c:pt idx="55417">
                  <c:v>6</c:v>
                </c:pt>
                <c:pt idx="55418">
                  <c:v>6</c:v>
                </c:pt>
                <c:pt idx="55419">
                  <c:v>6</c:v>
                </c:pt>
                <c:pt idx="55420">
                  <c:v>6</c:v>
                </c:pt>
                <c:pt idx="55421">
                  <c:v>6</c:v>
                </c:pt>
                <c:pt idx="55422">
                  <c:v>6</c:v>
                </c:pt>
                <c:pt idx="55423">
                  <c:v>6</c:v>
                </c:pt>
                <c:pt idx="55424">
                  <c:v>6</c:v>
                </c:pt>
                <c:pt idx="55425">
                  <c:v>6</c:v>
                </c:pt>
                <c:pt idx="55426">
                  <c:v>6</c:v>
                </c:pt>
                <c:pt idx="55427">
                  <c:v>6</c:v>
                </c:pt>
                <c:pt idx="55428">
                  <c:v>6</c:v>
                </c:pt>
                <c:pt idx="55429">
                  <c:v>6</c:v>
                </c:pt>
                <c:pt idx="55430">
                  <c:v>6</c:v>
                </c:pt>
                <c:pt idx="55431">
                  <c:v>6</c:v>
                </c:pt>
                <c:pt idx="55432">
                  <c:v>6</c:v>
                </c:pt>
                <c:pt idx="55433">
                  <c:v>6</c:v>
                </c:pt>
                <c:pt idx="55434">
                  <c:v>6</c:v>
                </c:pt>
                <c:pt idx="55435">
                  <c:v>6</c:v>
                </c:pt>
                <c:pt idx="55436">
                  <c:v>6</c:v>
                </c:pt>
                <c:pt idx="55437">
                  <c:v>6</c:v>
                </c:pt>
                <c:pt idx="55438">
                  <c:v>6</c:v>
                </c:pt>
                <c:pt idx="55439">
                  <c:v>6</c:v>
                </c:pt>
                <c:pt idx="55440">
                  <c:v>6</c:v>
                </c:pt>
                <c:pt idx="55441">
                  <c:v>6</c:v>
                </c:pt>
                <c:pt idx="55442">
                  <c:v>6</c:v>
                </c:pt>
                <c:pt idx="55443">
                  <c:v>6</c:v>
                </c:pt>
                <c:pt idx="55444">
                  <c:v>6</c:v>
                </c:pt>
                <c:pt idx="55445">
                  <c:v>6</c:v>
                </c:pt>
                <c:pt idx="55446">
                  <c:v>6</c:v>
                </c:pt>
                <c:pt idx="55447">
                  <c:v>6</c:v>
                </c:pt>
                <c:pt idx="55448">
                  <c:v>6</c:v>
                </c:pt>
                <c:pt idx="55449">
                  <c:v>6</c:v>
                </c:pt>
                <c:pt idx="55450">
                  <c:v>6</c:v>
                </c:pt>
                <c:pt idx="55451">
                  <c:v>6</c:v>
                </c:pt>
                <c:pt idx="55452">
                  <c:v>6</c:v>
                </c:pt>
                <c:pt idx="55453">
                  <c:v>6</c:v>
                </c:pt>
                <c:pt idx="55454">
                  <c:v>6</c:v>
                </c:pt>
                <c:pt idx="55455">
                  <c:v>6</c:v>
                </c:pt>
                <c:pt idx="55456">
                  <c:v>6</c:v>
                </c:pt>
                <c:pt idx="55457">
                  <c:v>6</c:v>
                </c:pt>
                <c:pt idx="55458">
                  <c:v>6</c:v>
                </c:pt>
                <c:pt idx="55459">
                  <c:v>6</c:v>
                </c:pt>
                <c:pt idx="55460">
                  <c:v>6</c:v>
                </c:pt>
                <c:pt idx="55461">
                  <c:v>6</c:v>
                </c:pt>
                <c:pt idx="55462">
                  <c:v>6</c:v>
                </c:pt>
                <c:pt idx="55463">
                  <c:v>6</c:v>
                </c:pt>
                <c:pt idx="55464">
                  <c:v>6</c:v>
                </c:pt>
                <c:pt idx="55465">
                  <c:v>6</c:v>
                </c:pt>
                <c:pt idx="55466">
                  <c:v>6</c:v>
                </c:pt>
                <c:pt idx="55467">
                  <c:v>6</c:v>
                </c:pt>
                <c:pt idx="55468">
                  <c:v>6</c:v>
                </c:pt>
                <c:pt idx="55469">
                  <c:v>6</c:v>
                </c:pt>
                <c:pt idx="55470">
                  <c:v>6</c:v>
                </c:pt>
                <c:pt idx="55471">
                  <c:v>6</c:v>
                </c:pt>
                <c:pt idx="55472">
                  <c:v>6</c:v>
                </c:pt>
                <c:pt idx="55473">
                  <c:v>6</c:v>
                </c:pt>
                <c:pt idx="55474">
                  <c:v>6</c:v>
                </c:pt>
                <c:pt idx="55475">
                  <c:v>6</c:v>
                </c:pt>
                <c:pt idx="55476">
                  <c:v>6</c:v>
                </c:pt>
                <c:pt idx="55477">
                  <c:v>6</c:v>
                </c:pt>
                <c:pt idx="55478">
                  <c:v>6</c:v>
                </c:pt>
                <c:pt idx="55479">
                  <c:v>6</c:v>
                </c:pt>
                <c:pt idx="55480">
                  <c:v>6</c:v>
                </c:pt>
                <c:pt idx="55481">
                  <c:v>6</c:v>
                </c:pt>
                <c:pt idx="55482">
                  <c:v>6</c:v>
                </c:pt>
                <c:pt idx="55483">
                  <c:v>6</c:v>
                </c:pt>
                <c:pt idx="55484">
                  <c:v>6</c:v>
                </c:pt>
                <c:pt idx="55485">
                  <c:v>6</c:v>
                </c:pt>
                <c:pt idx="55486">
                  <c:v>6</c:v>
                </c:pt>
                <c:pt idx="55487">
                  <c:v>6</c:v>
                </c:pt>
                <c:pt idx="55488">
                  <c:v>6</c:v>
                </c:pt>
                <c:pt idx="55489">
                  <c:v>6</c:v>
                </c:pt>
                <c:pt idx="55490">
                  <c:v>6</c:v>
                </c:pt>
                <c:pt idx="55491">
                  <c:v>6</c:v>
                </c:pt>
                <c:pt idx="55492">
                  <c:v>6</c:v>
                </c:pt>
                <c:pt idx="55493">
                  <c:v>6</c:v>
                </c:pt>
                <c:pt idx="55494">
                  <c:v>6</c:v>
                </c:pt>
                <c:pt idx="55495">
                  <c:v>6</c:v>
                </c:pt>
                <c:pt idx="55496">
                  <c:v>6</c:v>
                </c:pt>
                <c:pt idx="55497">
                  <c:v>6</c:v>
                </c:pt>
                <c:pt idx="55498">
                  <c:v>6</c:v>
                </c:pt>
                <c:pt idx="55499">
                  <c:v>6</c:v>
                </c:pt>
                <c:pt idx="55500">
                  <c:v>6</c:v>
                </c:pt>
                <c:pt idx="55501">
                  <c:v>6</c:v>
                </c:pt>
                <c:pt idx="55502">
                  <c:v>6</c:v>
                </c:pt>
                <c:pt idx="55503">
                  <c:v>6</c:v>
                </c:pt>
                <c:pt idx="55504">
                  <c:v>6</c:v>
                </c:pt>
                <c:pt idx="55505">
                  <c:v>6</c:v>
                </c:pt>
                <c:pt idx="55506">
                  <c:v>6</c:v>
                </c:pt>
                <c:pt idx="55507">
                  <c:v>6</c:v>
                </c:pt>
                <c:pt idx="55508">
                  <c:v>6</c:v>
                </c:pt>
                <c:pt idx="55509">
                  <c:v>6</c:v>
                </c:pt>
                <c:pt idx="55510">
                  <c:v>6</c:v>
                </c:pt>
                <c:pt idx="55511">
                  <c:v>6</c:v>
                </c:pt>
                <c:pt idx="55512">
                  <c:v>6</c:v>
                </c:pt>
                <c:pt idx="55513">
                  <c:v>6</c:v>
                </c:pt>
                <c:pt idx="55514">
                  <c:v>6</c:v>
                </c:pt>
                <c:pt idx="55515">
                  <c:v>6</c:v>
                </c:pt>
                <c:pt idx="55516">
                  <c:v>6</c:v>
                </c:pt>
                <c:pt idx="55517">
                  <c:v>6</c:v>
                </c:pt>
                <c:pt idx="55518">
                  <c:v>6</c:v>
                </c:pt>
                <c:pt idx="55519">
                  <c:v>6</c:v>
                </c:pt>
                <c:pt idx="55520">
                  <c:v>6</c:v>
                </c:pt>
                <c:pt idx="55521">
                  <c:v>6</c:v>
                </c:pt>
                <c:pt idx="55522">
                  <c:v>6</c:v>
                </c:pt>
                <c:pt idx="55523">
                  <c:v>6</c:v>
                </c:pt>
                <c:pt idx="55524">
                  <c:v>6</c:v>
                </c:pt>
                <c:pt idx="55525">
                  <c:v>6</c:v>
                </c:pt>
                <c:pt idx="55526">
                  <c:v>6</c:v>
                </c:pt>
                <c:pt idx="55527">
                  <c:v>6</c:v>
                </c:pt>
                <c:pt idx="55528">
                  <c:v>6</c:v>
                </c:pt>
                <c:pt idx="55529">
                  <c:v>6</c:v>
                </c:pt>
                <c:pt idx="55530">
                  <c:v>6</c:v>
                </c:pt>
                <c:pt idx="55531">
                  <c:v>6</c:v>
                </c:pt>
                <c:pt idx="55532">
                  <c:v>6</c:v>
                </c:pt>
                <c:pt idx="55533">
                  <c:v>6</c:v>
                </c:pt>
                <c:pt idx="55534">
                  <c:v>6</c:v>
                </c:pt>
                <c:pt idx="55535">
                  <c:v>6</c:v>
                </c:pt>
                <c:pt idx="55536">
                  <c:v>6</c:v>
                </c:pt>
                <c:pt idx="55537">
                  <c:v>6</c:v>
                </c:pt>
                <c:pt idx="55538">
                  <c:v>6</c:v>
                </c:pt>
                <c:pt idx="55539">
                  <c:v>6</c:v>
                </c:pt>
                <c:pt idx="55540">
                  <c:v>6</c:v>
                </c:pt>
                <c:pt idx="55541">
                  <c:v>6</c:v>
                </c:pt>
                <c:pt idx="55542">
                  <c:v>6</c:v>
                </c:pt>
                <c:pt idx="55543">
                  <c:v>6</c:v>
                </c:pt>
                <c:pt idx="55544">
                  <c:v>6</c:v>
                </c:pt>
                <c:pt idx="55545">
                  <c:v>6</c:v>
                </c:pt>
                <c:pt idx="55546">
                  <c:v>6</c:v>
                </c:pt>
                <c:pt idx="55547">
                  <c:v>6</c:v>
                </c:pt>
                <c:pt idx="55548">
                  <c:v>6</c:v>
                </c:pt>
                <c:pt idx="55549">
                  <c:v>6</c:v>
                </c:pt>
                <c:pt idx="55550">
                  <c:v>6</c:v>
                </c:pt>
                <c:pt idx="55551">
                  <c:v>6</c:v>
                </c:pt>
                <c:pt idx="55552">
                  <c:v>6</c:v>
                </c:pt>
                <c:pt idx="55553">
                  <c:v>6</c:v>
                </c:pt>
                <c:pt idx="55554">
                  <c:v>6</c:v>
                </c:pt>
                <c:pt idx="55555">
                  <c:v>6</c:v>
                </c:pt>
                <c:pt idx="55556">
                  <c:v>6</c:v>
                </c:pt>
                <c:pt idx="55557">
                  <c:v>6</c:v>
                </c:pt>
                <c:pt idx="55558">
                  <c:v>6</c:v>
                </c:pt>
                <c:pt idx="55559">
                  <c:v>6</c:v>
                </c:pt>
                <c:pt idx="55560">
                  <c:v>6</c:v>
                </c:pt>
                <c:pt idx="55561">
                  <c:v>6</c:v>
                </c:pt>
                <c:pt idx="55562">
                  <c:v>6</c:v>
                </c:pt>
                <c:pt idx="55563">
                  <c:v>6</c:v>
                </c:pt>
                <c:pt idx="55564">
                  <c:v>6</c:v>
                </c:pt>
                <c:pt idx="55565">
                  <c:v>6</c:v>
                </c:pt>
                <c:pt idx="55566">
                  <c:v>6</c:v>
                </c:pt>
                <c:pt idx="55567">
                  <c:v>6</c:v>
                </c:pt>
                <c:pt idx="55568">
                  <c:v>6</c:v>
                </c:pt>
                <c:pt idx="55569">
                  <c:v>6</c:v>
                </c:pt>
                <c:pt idx="55570">
                  <c:v>6</c:v>
                </c:pt>
                <c:pt idx="55571">
                  <c:v>6</c:v>
                </c:pt>
                <c:pt idx="55572">
                  <c:v>6</c:v>
                </c:pt>
                <c:pt idx="55573">
                  <c:v>6</c:v>
                </c:pt>
                <c:pt idx="55574">
                  <c:v>6</c:v>
                </c:pt>
                <c:pt idx="55575">
                  <c:v>6</c:v>
                </c:pt>
                <c:pt idx="55576">
                  <c:v>6</c:v>
                </c:pt>
                <c:pt idx="55577">
                  <c:v>6</c:v>
                </c:pt>
                <c:pt idx="55578">
                  <c:v>6</c:v>
                </c:pt>
                <c:pt idx="55579">
                  <c:v>6</c:v>
                </c:pt>
                <c:pt idx="55580">
                  <c:v>6</c:v>
                </c:pt>
                <c:pt idx="55581">
                  <c:v>6</c:v>
                </c:pt>
                <c:pt idx="55582">
                  <c:v>6</c:v>
                </c:pt>
                <c:pt idx="55583">
                  <c:v>6</c:v>
                </c:pt>
                <c:pt idx="55584">
                  <c:v>6</c:v>
                </c:pt>
                <c:pt idx="55585">
                  <c:v>6</c:v>
                </c:pt>
                <c:pt idx="55586">
                  <c:v>6</c:v>
                </c:pt>
                <c:pt idx="55587">
                  <c:v>6</c:v>
                </c:pt>
                <c:pt idx="55588">
                  <c:v>6</c:v>
                </c:pt>
                <c:pt idx="55589">
                  <c:v>6</c:v>
                </c:pt>
                <c:pt idx="55590">
                  <c:v>6</c:v>
                </c:pt>
                <c:pt idx="55591">
                  <c:v>6</c:v>
                </c:pt>
                <c:pt idx="55592">
                  <c:v>6</c:v>
                </c:pt>
                <c:pt idx="55593">
                  <c:v>6</c:v>
                </c:pt>
                <c:pt idx="55594">
                  <c:v>6</c:v>
                </c:pt>
                <c:pt idx="55595">
                  <c:v>6</c:v>
                </c:pt>
                <c:pt idx="55596">
                  <c:v>6</c:v>
                </c:pt>
                <c:pt idx="55597">
                  <c:v>6</c:v>
                </c:pt>
                <c:pt idx="55598">
                  <c:v>6</c:v>
                </c:pt>
                <c:pt idx="55599">
                  <c:v>6</c:v>
                </c:pt>
                <c:pt idx="55600">
                  <c:v>6</c:v>
                </c:pt>
                <c:pt idx="55601">
                  <c:v>6</c:v>
                </c:pt>
                <c:pt idx="55602">
                  <c:v>6</c:v>
                </c:pt>
                <c:pt idx="55603">
                  <c:v>6</c:v>
                </c:pt>
                <c:pt idx="55604">
                  <c:v>6</c:v>
                </c:pt>
                <c:pt idx="55605">
                  <c:v>6</c:v>
                </c:pt>
                <c:pt idx="55606">
                  <c:v>6</c:v>
                </c:pt>
                <c:pt idx="55607">
                  <c:v>6</c:v>
                </c:pt>
                <c:pt idx="55608">
                  <c:v>6</c:v>
                </c:pt>
                <c:pt idx="55609">
                  <c:v>6</c:v>
                </c:pt>
                <c:pt idx="55610">
                  <c:v>6</c:v>
                </c:pt>
                <c:pt idx="55611">
                  <c:v>6</c:v>
                </c:pt>
                <c:pt idx="55612">
                  <c:v>6</c:v>
                </c:pt>
                <c:pt idx="55613">
                  <c:v>6</c:v>
                </c:pt>
                <c:pt idx="55614">
                  <c:v>6</c:v>
                </c:pt>
                <c:pt idx="55615">
                  <c:v>6</c:v>
                </c:pt>
                <c:pt idx="55616">
                  <c:v>6</c:v>
                </c:pt>
                <c:pt idx="55617">
                  <c:v>6</c:v>
                </c:pt>
                <c:pt idx="55618">
                  <c:v>6</c:v>
                </c:pt>
                <c:pt idx="55619">
                  <c:v>6</c:v>
                </c:pt>
                <c:pt idx="55620">
                  <c:v>6</c:v>
                </c:pt>
                <c:pt idx="55621">
                  <c:v>6</c:v>
                </c:pt>
                <c:pt idx="55622">
                  <c:v>6</c:v>
                </c:pt>
                <c:pt idx="55623">
                  <c:v>6</c:v>
                </c:pt>
                <c:pt idx="55624">
                  <c:v>6</c:v>
                </c:pt>
                <c:pt idx="55625">
                  <c:v>6</c:v>
                </c:pt>
                <c:pt idx="55626">
                  <c:v>6</c:v>
                </c:pt>
                <c:pt idx="55627">
                  <c:v>6</c:v>
                </c:pt>
                <c:pt idx="55628">
                  <c:v>6</c:v>
                </c:pt>
                <c:pt idx="55629">
                  <c:v>6</c:v>
                </c:pt>
                <c:pt idx="55630">
                  <c:v>6</c:v>
                </c:pt>
                <c:pt idx="55631">
                  <c:v>6</c:v>
                </c:pt>
                <c:pt idx="55632">
                  <c:v>6</c:v>
                </c:pt>
                <c:pt idx="55633">
                  <c:v>6</c:v>
                </c:pt>
                <c:pt idx="55634">
                  <c:v>6</c:v>
                </c:pt>
                <c:pt idx="55635">
                  <c:v>6</c:v>
                </c:pt>
                <c:pt idx="55636">
                  <c:v>6</c:v>
                </c:pt>
                <c:pt idx="55637">
                  <c:v>6</c:v>
                </c:pt>
                <c:pt idx="55638">
                  <c:v>6</c:v>
                </c:pt>
                <c:pt idx="55639">
                  <c:v>6</c:v>
                </c:pt>
                <c:pt idx="55640">
                  <c:v>6</c:v>
                </c:pt>
                <c:pt idx="55641">
                  <c:v>6</c:v>
                </c:pt>
                <c:pt idx="55642">
                  <c:v>6</c:v>
                </c:pt>
                <c:pt idx="55643">
                  <c:v>6</c:v>
                </c:pt>
                <c:pt idx="55644">
                  <c:v>6</c:v>
                </c:pt>
                <c:pt idx="55645">
                  <c:v>6</c:v>
                </c:pt>
                <c:pt idx="55646">
                  <c:v>6</c:v>
                </c:pt>
                <c:pt idx="55647">
                  <c:v>6</c:v>
                </c:pt>
                <c:pt idx="55648">
                  <c:v>6</c:v>
                </c:pt>
                <c:pt idx="55649">
                  <c:v>6</c:v>
                </c:pt>
                <c:pt idx="55650">
                  <c:v>6</c:v>
                </c:pt>
                <c:pt idx="55651">
                  <c:v>6</c:v>
                </c:pt>
                <c:pt idx="55652">
                  <c:v>6</c:v>
                </c:pt>
                <c:pt idx="55653">
                  <c:v>6</c:v>
                </c:pt>
                <c:pt idx="55654">
                  <c:v>6</c:v>
                </c:pt>
                <c:pt idx="55655">
                  <c:v>6</c:v>
                </c:pt>
                <c:pt idx="55656">
                  <c:v>6</c:v>
                </c:pt>
                <c:pt idx="55657">
                  <c:v>6</c:v>
                </c:pt>
                <c:pt idx="55658">
                  <c:v>6</c:v>
                </c:pt>
                <c:pt idx="55659">
                  <c:v>6</c:v>
                </c:pt>
                <c:pt idx="55660">
                  <c:v>6</c:v>
                </c:pt>
                <c:pt idx="55661">
                  <c:v>6</c:v>
                </c:pt>
                <c:pt idx="55662">
                  <c:v>6</c:v>
                </c:pt>
                <c:pt idx="55663">
                  <c:v>6</c:v>
                </c:pt>
                <c:pt idx="55664">
                  <c:v>6</c:v>
                </c:pt>
                <c:pt idx="55665">
                  <c:v>6</c:v>
                </c:pt>
                <c:pt idx="55666">
                  <c:v>6</c:v>
                </c:pt>
                <c:pt idx="55667">
                  <c:v>6</c:v>
                </c:pt>
                <c:pt idx="55668">
                  <c:v>6</c:v>
                </c:pt>
                <c:pt idx="55669">
                  <c:v>6</c:v>
                </c:pt>
                <c:pt idx="55670">
                  <c:v>6</c:v>
                </c:pt>
                <c:pt idx="55671">
                  <c:v>6</c:v>
                </c:pt>
                <c:pt idx="55672">
                  <c:v>6</c:v>
                </c:pt>
                <c:pt idx="55673">
                  <c:v>6</c:v>
                </c:pt>
                <c:pt idx="55674">
                  <c:v>6</c:v>
                </c:pt>
                <c:pt idx="55675">
                  <c:v>6</c:v>
                </c:pt>
                <c:pt idx="55676">
                  <c:v>6</c:v>
                </c:pt>
                <c:pt idx="55677">
                  <c:v>6</c:v>
                </c:pt>
                <c:pt idx="55678">
                  <c:v>6</c:v>
                </c:pt>
                <c:pt idx="55679">
                  <c:v>6</c:v>
                </c:pt>
                <c:pt idx="55680">
                  <c:v>6</c:v>
                </c:pt>
                <c:pt idx="55681">
                  <c:v>6</c:v>
                </c:pt>
                <c:pt idx="55682">
                  <c:v>6</c:v>
                </c:pt>
                <c:pt idx="55683">
                  <c:v>6</c:v>
                </c:pt>
                <c:pt idx="55684">
                  <c:v>6</c:v>
                </c:pt>
                <c:pt idx="55685">
                  <c:v>6</c:v>
                </c:pt>
                <c:pt idx="55686">
                  <c:v>6</c:v>
                </c:pt>
                <c:pt idx="55687">
                  <c:v>6</c:v>
                </c:pt>
                <c:pt idx="55688">
                  <c:v>6</c:v>
                </c:pt>
                <c:pt idx="55689">
                  <c:v>6</c:v>
                </c:pt>
                <c:pt idx="55690">
                  <c:v>6</c:v>
                </c:pt>
                <c:pt idx="55691">
                  <c:v>6</c:v>
                </c:pt>
                <c:pt idx="55692">
                  <c:v>6</c:v>
                </c:pt>
                <c:pt idx="55693">
                  <c:v>6</c:v>
                </c:pt>
                <c:pt idx="55694">
                  <c:v>6</c:v>
                </c:pt>
                <c:pt idx="55695">
                  <c:v>6</c:v>
                </c:pt>
                <c:pt idx="55696">
                  <c:v>6</c:v>
                </c:pt>
                <c:pt idx="55697">
                  <c:v>6</c:v>
                </c:pt>
                <c:pt idx="55698">
                  <c:v>6</c:v>
                </c:pt>
                <c:pt idx="55699">
                  <c:v>6</c:v>
                </c:pt>
                <c:pt idx="55700">
                  <c:v>6</c:v>
                </c:pt>
                <c:pt idx="55701">
                  <c:v>6</c:v>
                </c:pt>
                <c:pt idx="55702">
                  <c:v>6</c:v>
                </c:pt>
                <c:pt idx="55703">
                  <c:v>6</c:v>
                </c:pt>
                <c:pt idx="55704">
                  <c:v>6</c:v>
                </c:pt>
                <c:pt idx="55705">
                  <c:v>6</c:v>
                </c:pt>
                <c:pt idx="55706">
                  <c:v>6</c:v>
                </c:pt>
                <c:pt idx="55707">
                  <c:v>6</c:v>
                </c:pt>
                <c:pt idx="55708">
                  <c:v>6</c:v>
                </c:pt>
                <c:pt idx="55709">
                  <c:v>6</c:v>
                </c:pt>
                <c:pt idx="55710">
                  <c:v>6</c:v>
                </c:pt>
                <c:pt idx="55711">
                  <c:v>6</c:v>
                </c:pt>
                <c:pt idx="55712">
                  <c:v>6</c:v>
                </c:pt>
                <c:pt idx="55713">
                  <c:v>6</c:v>
                </c:pt>
                <c:pt idx="55714">
                  <c:v>6</c:v>
                </c:pt>
                <c:pt idx="55715">
                  <c:v>6</c:v>
                </c:pt>
                <c:pt idx="55716">
                  <c:v>6</c:v>
                </c:pt>
                <c:pt idx="55717">
                  <c:v>6</c:v>
                </c:pt>
                <c:pt idx="55718">
                  <c:v>6</c:v>
                </c:pt>
                <c:pt idx="55719">
                  <c:v>6</c:v>
                </c:pt>
                <c:pt idx="55720">
                  <c:v>6</c:v>
                </c:pt>
                <c:pt idx="55721">
                  <c:v>6</c:v>
                </c:pt>
                <c:pt idx="55722">
                  <c:v>6</c:v>
                </c:pt>
                <c:pt idx="55723">
                  <c:v>6</c:v>
                </c:pt>
                <c:pt idx="55724">
                  <c:v>6</c:v>
                </c:pt>
                <c:pt idx="55725">
                  <c:v>6</c:v>
                </c:pt>
                <c:pt idx="55726">
                  <c:v>6</c:v>
                </c:pt>
                <c:pt idx="55727">
                  <c:v>6</c:v>
                </c:pt>
                <c:pt idx="55728">
                  <c:v>6</c:v>
                </c:pt>
                <c:pt idx="55729">
                  <c:v>6</c:v>
                </c:pt>
                <c:pt idx="55730">
                  <c:v>6</c:v>
                </c:pt>
                <c:pt idx="55731">
                  <c:v>6</c:v>
                </c:pt>
                <c:pt idx="55732">
                  <c:v>6</c:v>
                </c:pt>
                <c:pt idx="55733">
                  <c:v>6</c:v>
                </c:pt>
                <c:pt idx="55734">
                  <c:v>6</c:v>
                </c:pt>
                <c:pt idx="55735">
                  <c:v>6</c:v>
                </c:pt>
                <c:pt idx="55736">
                  <c:v>6</c:v>
                </c:pt>
                <c:pt idx="55737">
                  <c:v>6</c:v>
                </c:pt>
                <c:pt idx="55738">
                  <c:v>6</c:v>
                </c:pt>
                <c:pt idx="55739">
                  <c:v>6</c:v>
                </c:pt>
                <c:pt idx="55740">
                  <c:v>6</c:v>
                </c:pt>
                <c:pt idx="55741">
                  <c:v>6</c:v>
                </c:pt>
                <c:pt idx="55742">
                  <c:v>6</c:v>
                </c:pt>
                <c:pt idx="55743">
                  <c:v>6</c:v>
                </c:pt>
                <c:pt idx="55744">
                  <c:v>6</c:v>
                </c:pt>
                <c:pt idx="55745">
                  <c:v>6</c:v>
                </c:pt>
                <c:pt idx="55746">
                  <c:v>6</c:v>
                </c:pt>
                <c:pt idx="55747">
                  <c:v>6</c:v>
                </c:pt>
                <c:pt idx="55748">
                  <c:v>6</c:v>
                </c:pt>
                <c:pt idx="55749">
                  <c:v>6</c:v>
                </c:pt>
                <c:pt idx="55750">
                  <c:v>6</c:v>
                </c:pt>
                <c:pt idx="55751">
                  <c:v>6</c:v>
                </c:pt>
                <c:pt idx="55752">
                  <c:v>6</c:v>
                </c:pt>
                <c:pt idx="55753">
                  <c:v>6</c:v>
                </c:pt>
                <c:pt idx="55754">
                  <c:v>6</c:v>
                </c:pt>
                <c:pt idx="55755">
                  <c:v>6</c:v>
                </c:pt>
                <c:pt idx="55756">
                  <c:v>6</c:v>
                </c:pt>
                <c:pt idx="55757">
                  <c:v>6</c:v>
                </c:pt>
                <c:pt idx="55758">
                  <c:v>6</c:v>
                </c:pt>
                <c:pt idx="55759">
                  <c:v>6</c:v>
                </c:pt>
                <c:pt idx="55760">
                  <c:v>6</c:v>
                </c:pt>
                <c:pt idx="55761">
                  <c:v>6</c:v>
                </c:pt>
                <c:pt idx="55762">
                  <c:v>6</c:v>
                </c:pt>
                <c:pt idx="55763">
                  <c:v>6</c:v>
                </c:pt>
                <c:pt idx="55764">
                  <c:v>6</c:v>
                </c:pt>
                <c:pt idx="55765">
                  <c:v>6</c:v>
                </c:pt>
                <c:pt idx="55766">
                  <c:v>6</c:v>
                </c:pt>
                <c:pt idx="55767">
                  <c:v>6</c:v>
                </c:pt>
                <c:pt idx="55768">
                  <c:v>6</c:v>
                </c:pt>
                <c:pt idx="55769">
                  <c:v>6</c:v>
                </c:pt>
                <c:pt idx="55770">
                  <c:v>6</c:v>
                </c:pt>
                <c:pt idx="55771">
                  <c:v>6</c:v>
                </c:pt>
                <c:pt idx="55772">
                  <c:v>6</c:v>
                </c:pt>
                <c:pt idx="55773">
                  <c:v>6</c:v>
                </c:pt>
                <c:pt idx="55774">
                  <c:v>6</c:v>
                </c:pt>
                <c:pt idx="55775">
                  <c:v>6</c:v>
                </c:pt>
                <c:pt idx="55776">
                  <c:v>6</c:v>
                </c:pt>
                <c:pt idx="55777">
                  <c:v>6</c:v>
                </c:pt>
                <c:pt idx="55778">
                  <c:v>6</c:v>
                </c:pt>
                <c:pt idx="55779">
                  <c:v>6</c:v>
                </c:pt>
                <c:pt idx="55780">
                  <c:v>6</c:v>
                </c:pt>
                <c:pt idx="55781">
                  <c:v>6</c:v>
                </c:pt>
                <c:pt idx="55782">
                  <c:v>6</c:v>
                </c:pt>
                <c:pt idx="55783">
                  <c:v>6</c:v>
                </c:pt>
                <c:pt idx="55784">
                  <c:v>6</c:v>
                </c:pt>
                <c:pt idx="55785">
                  <c:v>6</c:v>
                </c:pt>
                <c:pt idx="55786">
                  <c:v>6</c:v>
                </c:pt>
                <c:pt idx="55787">
                  <c:v>6</c:v>
                </c:pt>
                <c:pt idx="55788">
                  <c:v>6</c:v>
                </c:pt>
                <c:pt idx="55789">
                  <c:v>6</c:v>
                </c:pt>
                <c:pt idx="55790">
                  <c:v>6</c:v>
                </c:pt>
                <c:pt idx="55791">
                  <c:v>6</c:v>
                </c:pt>
                <c:pt idx="55792">
                  <c:v>6</c:v>
                </c:pt>
                <c:pt idx="55793">
                  <c:v>6</c:v>
                </c:pt>
                <c:pt idx="55794">
                  <c:v>6</c:v>
                </c:pt>
                <c:pt idx="55795">
                  <c:v>6</c:v>
                </c:pt>
                <c:pt idx="55796">
                  <c:v>6</c:v>
                </c:pt>
                <c:pt idx="55797">
                  <c:v>6</c:v>
                </c:pt>
                <c:pt idx="55798">
                  <c:v>6</c:v>
                </c:pt>
                <c:pt idx="55799">
                  <c:v>6</c:v>
                </c:pt>
                <c:pt idx="55800">
                  <c:v>6</c:v>
                </c:pt>
                <c:pt idx="55801">
                  <c:v>6</c:v>
                </c:pt>
                <c:pt idx="55802">
                  <c:v>6</c:v>
                </c:pt>
                <c:pt idx="55803">
                  <c:v>6</c:v>
                </c:pt>
                <c:pt idx="55804">
                  <c:v>6</c:v>
                </c:pt>
                <c:pt idx="55805">
                  <c:v>6</c:v>
                </c:pt>
                <c:pt idx="55806">
                  <c:v>6</c:v>
                </c:pt>
                <c:pt idx="55807">
                  <c:v>6</c:v>
                </c:pt>
                <c:pt idx="55808">
                  <c:v>6</c:v>
                </c:pt>
                <c:pt idx="55809">
                  <c:v>6</c:v>
                </c:pt>
                <c:pt idx="55810">
                  <c:v>6</c:v>
                </c:pt>
                <c:pt idx="55811">
                  <c:v>6</c:v>
                </c:pt>
                <c:pt idx="55812">
                  <c:v>6</c:v>
                </c:pt>
                <c:pt idx="55813">
                  <c:v>6</c:v>
                </c:pt>
                <c:pt idx="55814">
                  <c:v>6</c:v>
                </c:pt>
                <c:pt idx="55815">
                  <c:v>6</c:v>
                </c:pt>
                <c:pt idx="55816">
                  <c:v>6</c:v>
                </c:pt>
                <c:pt idx="55817">
                  <c:v>6</c:v>
                </c:pt>
                <c:pt idx="55818">
                  <c:v>6</c:v>
                </c:pt>
                <c:pt idx="55819">
                  <c:v>6</c:v>
                </c:pt>
                <c:pt idx="55820">
                  <c:v>6</c:v>
                </c:pt>
                <c:pt idx="55821">
                  <c:v>6</c:v>
                </c:pt>
                <c:pt idx="55822">
                  <c:v>6</c:v>
                </c:pt>
                <c:pt idx="55823">
                  <c:v>6</c:v>
                </c:pt>
                <c:pt idx="55824">
                  <c:v>6</c:v>
                </c:pt>
                <c:pt idx="55825">
                  <c:v>6</c:v>
                </c:pt>
                <c:pt idx="55826">
                  <c:v>6</c:v>
                </c:pt>
                <c:pt idx="55827">
                  <c:v>6</c:v>
                </c:pt>
                <c:pt idx="55828">
                  <c:v>6</c:v>
                </c:pt>
                <c:pt idx="55829">
                  <c:v>6</c:v>
                </c:pt>
                <c:pt idx="55830">
                  <c:v>6</c:v>
                </c:pt>
                <c:pt idx="55831">
                  <c:v>6</c:v>
                </c:pt>
                <c:pt idx="55832">
                  <c:v>6</c:v>
                </c:pt>
                <c:pt idx="55833">
                  <c:v>6</c:v>
                </c:pt>
                <c:pt idx="55834">
                  <c:v>6</c:v>
                </c:pt>
                <c:pt idx="55835">
                  <c:v>6</c:v>
                </c:pt>
                <c:pt idx="55836">
                  <c:v>6</c:v>
                </c:pt>
                <c:pt idx="55837">
                  <c:v>6</c:v>
                </c:pt>
                <c:pt idx="55838">
                  <c:v>6</c:v>
                </c:pt>
                <c:pt idx="55839">
                  <c:v>6</c:v>
                </c:pt>
                <c:pt idx="55840">
                  <c:v>6</c:v>
                </c:pt>
                <c:pt idx="55841">
                  <c:v>6</c:v>
                </c:pt>
                <c:pt idx="55842">
                  <c:v>6</c:v>
                </c:pt>
                <c:pt idx="55843">
                  <c:v>6</c:v>
                </c:pt>
                <c:pt idx="55844">
                  <c:v>6</c:v>
                </c:pt>
                <c:pt idx="55845">
                  <c:v>6</c:v>
                </c:pt>
                <c:pt idx="55846">
                  <c:v>6</c:v>
                </c:pt>
                <c:pt idx="55847">
                  <c:v>6</c:v>
                </c:pt>
                <c:pt idx="55848">
                  <c:v>6</c:v>
                </c:pt>
                <c:pt idx="55849">
                  <c:v>6</c:v>
                </c:pt>
                <c:pt idx="55850">
                  <c:v>6</c:v>
                </c:pt>
                <c:pt idx="55851">
                  <c:v>6</c:v>
                </c:pt>
                <c:pt idx="55852">
                  <c:v>6</c:v>
                </c:pt>
                <c:pt idx="55853">
                  <c:v>6</c:v>
                </c:pt>
                <c:pt idx="55854">
                  <c:v>6</c:v>
                </c:pt>
                <c:pt idx="55855">
                  <c:v>6</c:v>
                </c:pt>
                <c:pt idx="55856">
                  <c:v>6</c:v>
                </c:pt>
                <c:pt idx="55857">
                  <c:v>6</c:v>
                </c:pt>
                <c:pt idx="55858">
                  <c:v>6</c:v>
                </c:pt>
                <c:pt idx="55859">
                  <c:v>6</c:v>
                </c:pt>
                <c:pt idx="55860">
                  <c:v>6</c:v>
                </c:pt>
                <c:pt idx="55861">
                  <c:v>6</c:v>
                </c:pt>
                <c:pt idx="55862">
                  <c:v>6</c:v>
                </c:pt>
                <c:pt idx="55863">
                  <c:v>6</c:v>
                </c:pt>
                <c:pt idx="55864">
                  <c:v>6</c:v>
                </c:pt>
                <c:pt idx="55865">
                  <c:v>6</c:v>
                </c:pt>
                <c:pt idx="55866">
                  <c:v>6</c:v>
                </c:pt>
                <c:pt idx="55867">
                  <c:v>6</c:v>
                </c:pt>
                <c:pt idx="55868">
                  <c:v>6</c:v>
                </c:pt>
                <c:pt idx="55869">
                  <c:v>6</c:v>
                </c:pt>
                <c:pt idx="55870">
                  <c:v>6</c:v>
                </c:pt>
                <c:pt idx="55871">
                  <c:v>6</c:v>
                </c:pt>
                <c:pt idx="55872">
                  <c:v>6</c:v>
                </c:pt>
                <c:pt idx="55873">
                  <c:v>6</c:v>
                </c:pt>
                <c:pt idx="55874">
                  <c:v>6</c:v>
                </c:pt>
                <c:pt idx="55875">
                  <c:v>6</c:v>
                </c:pt>
                <c:pt idx="55876">
                  <c:v>6</c:v>
                </c:pt>
                <c:pt idx="55877">
                  <c:v>6</c:v>
                </c:pt>
                <c:pt idx="55878">
                  <c:v>6</c:v>
                </c:pt>
                <c:pt idx="55879">
                  <c:v>6</c:v>
                </c:pt>
                <c:pt idx="55880">
                  <c:v>6</c:v>
                </c:pt>
                <c:pt idx="55881">
                  <c:v>6</c:v>
                </c:pt>
                <c:pt idx="55882">
                  <c:v>6</c:v>
                </c:pt>
                <c:pt idx="55883">
                  <c:v>6</c:v>
                </c:pt>
                <c:pt idx="55884">
                  <c:v>6</c:v>
                </c:pt>
                <c:pt idx="55885">
                  <c:v>6</c:v>
                </c:pt>
                <c:pt idx="55886">
                  <c:v>6</c:v>
                </c:pt>
                <c:pt idx="55887">
                  <c:v>6</c:v>
                </c:pt>
                <c:pt idx="55888">
                  <c:v>6</c:v>
                </c:pt>
                <c:pt idx="55889">
                  <c:v>6</c:v>
                </c:pt>
                <c:pt idx="55890">
                  <c:v>6</c:v>
                </c:pt>
                <c:pt idx="55891">
                  <c:v>6</c:v>
                </c:pt>
                <c:pt idx="55892">
                  <c:v>6</c:v>
                </c:pt>
                <c:pt idx="55893">
                  <c:v>6</c:v>
                </c:pt>
                <c:pt idx="55894">
                  <c:v>6</c:v>
                </c:pt>
                <c:pt idx="55895">
                  <c:v>6</c:v>
                </c:pt>
                <c:pt idx="55896">
                  <c:v>6</c:v>
                </c:pt>
                <c:pt idx="55897">
                  <c:v>6</c:v>
                </c:pt>
                <c:pt idx="55898">
                  <c:v>6</c:v>
                </c:pt>
                <c:pt idx="55899">
                  <c:v>6</c:v>
                </c:pt>
                <c:pt idx="55900">
                  <c:v>6</c:v>
                </c:pt>
                <c:pt idx="55901">
                  <c:v>6</c:v>
                </c:pt>
                <c:pt idx="55902">
                  <c:v>6</c:v>
                </c:pt>
                <c:pt idx="55903">
                  <c:v>6</c:v>
                </c:pt>
                <c:pt idx="55904">
                  <c:v>6</c:v>
                </c:pt>
                <c:pt idx="55905">
                  <c:v>6</c:v>
                </c:pt>
                <c:pt idx="55906">
                  <c:v>6</c:v>
                </c:pt>
                <c:pt idx="55907">
                  <c:v>6</c:v>
                </c:pt>
                <c:pt idx="55908">
                  <c:v>6</c:v>
                </c:pt>
                <c:pt idx="55909">
                  <c:v>6</c:v>
                </c:pt>
                <c:pt idx="55910">
                  <c:v>6</c:v>
                </c:pt>
                <c:pt idx="55911">
                  <c:v>6</c:v>
                </c:pt>
                <c:pt idx="55912">
                  <c:v>6</c:v>
                </c:pt>
                <c:pt idx="55913">
                  <c:v>6</c:v>
                </c:pt>
                <c:pt idx="55914">
                  <c:v>6</c:v>
                </c:pt>
                <c:pt idx="55915">
                  <c:v>6</c:v>
                </c:pt>
                <c:pt idx="55916">
                  <c:v>6</c:v>
                </c:pt>
                <c:pt idx="55917">
                  <c:v>6</c:v>
                </c:pt>
                <c:pt idx="55918">
                  <c:v>6</c:v>
                </c:pt>
                <c:pt idx="55919">
                  <c:v>6</c:v>
                </c:pt>
                <c:pt idx="55920">
                  <c:v>6</c:v>
                </c:pt>
                <c:pt idx="55921">
                  <c:v>6</c:v>
                </c:pt>
                <c:pt idx="55922">
                  <c:v>6</c:v>
                </c:pt>
                <c:pt idx="55923">
                  <c:v>6</c:v>
                </c:pt>
                <c:pt idx="55924">
                  <c:v>6</c:v>
                </c:pt>
                <c:pt idx="55925">
                  <c:v>6</c:v>
                </c:pt>
                <c:pt idx="55926">
                  <c:v>6</c:v>
                </c:pt>
                <c:pt idx="55927">
                  <c:v>6</c:v>
                </c:pt>
                <c:pt idx="55928">
                  <c:v>6</c:v>
                </c:pt>
                <c:pt idx="55929">
                  <c:v>6</c:v>
                </c:pt>
                <c:pt idx="55930">
                  <c:v>6</c:v>
                </c:pt>
                <c:pt idx="55931">
                  <c:v>6</c:v>
                </c:pt>
                <c:pt idx="55932">
                  <c:v>6</c:v>
                </c:pt>
                <c:pt idx="55933">
                  <c:v>6</c:v>
                </c:pt>
                <c:pt idx="55934">
                  <c:v>6</c:v>
                </c:pt>
                <c:pt idx="55935">
                  <c:v>6</c:v>
                </c:pt>
                <c:pt idx="55936">
                  <c:v>6</c:v>
                </c:pt>
                <c:pt idx="55937">
                  <c:v>6</c:v>
                </c:pt>
                <c:pt idx="55938">
                  <c:v>6</c:v>
                </c:pt>
                <c:pt idx="55939">
                  <c:v>6</c:v>
                </c:pt>
                <c:pt idx="55940">
                  <c:v>6</c:v>
                </c:pt>
                <c:pt idx="55941">
                  <c:v>6</c:v>
                </c:pt>
                <c:pt idx="55942">
                  <c:v>6</c:v>
                </c:pt>
                <c:pt idx="55943">
                  <c:v>6</c:v>
                </c:pt>
                <c:pt idx="55944">
                  <c:v>6</c:v>
                </c:pt>
                <c:pt idx="55945">
                  <c:v>6</c:v>
                </c:pt>
                <c:pt idx="55946">
                  <c:v>6</c:v>
                </c:pt>
                <c:pt idx="55947">
                  <c:v>6</c:v>
                </c:pt>
                <c:pt idx="55948">
                  <c:v>6</c:v>
                </c:pt>
                <c:pt idx="55949">
                  <c:v>6</c:v>
                </c:pt>
                <c:pt idx="55950">
                  <c:v>6</c:v>
                </c:pt>
                <c:pt idx="55951">
                  <c:v>6</c:v>
                </c:pt>
                <c:pt idx="55952">
                  <c:v>6</c:v>
                </c:pt>
                <c:pt idx="55953">
                  <c:v>6</c:v>
                </c:pt>
                <c:pt idx="55954">
                  <c:v>6</c:v>
                </c:pt>
                <c:pt idx="55955">
                  <c:v>6</c:v>
                </c:pt>
                <c:pt idx="55956">
                  <c:v>6</c:v>
                </c:pt>
                <c:pt idx="55957">
                  <c:v>6</c:v>
                </c:pt>
                <c:pt idx="55958">
                  <c:v>6</c:v>
                </c:pt>
                <c:pt idx="55959">
                  <c:v>6</c:v>
                </c:pt>
                <c:pt idx="55960">
                  <c:v>6</c:v>
                </c:pt>
                <c:pt idx="55961">
                  <c:v>6</c:v>
                </c:pt>
                <c:pt idx="55962">
                  <c:v>6</c:v>
                </c:pt>
                <c:pt idx="55963">
                  <c:v>6</c:v>
                </c:pt>
                <c:pt idx="55964">
                  <c:v>6</c:v>
                </c:pt>
                <c:pt idx="55965">
                  <c:v>6</c:v>
                </c:pt>
                <c:pt idx="55966">
                  <c:v>6</c:v>
                </c:pt>
                <c:pt idx="55967">
                  <c:v>6</c:v>
                </c:pt>
                <c:pt idx="55968">
                  <c:v>6</c:v>
                </c:pt>
                <c:pt idx="55969">
                  <c:v>6</c:v>
                </c:pt>
                <c:pt idx="55970">
                  <c:v>6</c:v>
                </c:pt>
                <c:pt idx="55971">
                  <c:v>6</c:v>
                </c:pt>
                <c:pt idx="55972">
                  <c:v>6</c:v>
                </c:pt>
                <c:pt idx="55973">
                  <c:v>6</c:v>
                </c:pt>
                <c:pt idx="55974">
                  <c:v>6</c:v>
                </c:pt>
                <c:pt idx="55975">
                  <c:v>6</c:v>
                </c:pt>
                <c:pt idx="55976">
                  <c:v>6</c:v>
                </c:pt>
                <c:pt idx="55977">
                  <c:v>6</c:v>
                </c:pt>
                <c:pt idx="55978">
                  <c:v>6</c:v>
                </c:pt>
                <c:pt idx="55979">
                  <c:v>6</c:v>
                </c:pt>
                <c:pt idx="55980">
                  <c:v>6</c:v>
                </c:pt>
                <c:pt idx="55981">
                  <c:v>6</c:v>
                </c:pt>
                <c:pt idx="55982">
                  <c:v>6</c:v>
                </c:pt>
                <c:pt idx="55983">
                  <c:v>6</c:v>
                </c:pt>
                <c:pt idx="55984">
                  <c:v>6</c:v>
                </c:pt>
                <c:pt idx="55985">
                  <c:v>6</c:v>
                </c:pt>
                <c:pt idx="55986">
                  <c:v>6</c:v>
                </c:pt>
                <c:pt idx="55987">
                  <c:v>6</c:v>
                </c:pt>
                <c:pt idx="55988">
                  <c:v>6</c:v>
                </c:pt>
                <c:pt idx="55989">
                  <c:v>6</c:v>
                </c:pt>
                <c:pt idx="55990">
                  <c:v>6</c:v>
                </c:pt>
                <c:pt idx="55991">
                  <c:v>6</c:v>
                </c:pt>
                <c:pt idx="55992">
                  <c:v>6</c:v>
                </c:pt>
                <c:pt idx="55993">
                  <c:v>6</c:v>
                </c:pt>
                <c:pt idx="55994">
                  <c:v>6</c:v>
                </c:pt>
                <c:pt idx="55995">
                  <c:v>6</c:v>
                </c:pt>
                <c:pt idx="55996">
                  <c:v>6</c:v>
                </c:pt>
                <c:pt idx="55997">
                  <c:v>6</c:v>
                </c:pt>
                <c:pt idx="55998">
                  <c:v>6</c:v>
                </c:pt>
                <c:pt idx="55999">
                  <c:v>6</c:v>
                </c:pt>
                <c:pt idx="56000">
                  <c:v>6</c:v>
                </c:pt>
                <c:pt idx="56001">
                  <c:v>6</c:v>
                </c:pt>
                <c:pt idx="56002">
                  <c:v>6</c:v>
                </c:pt>
                <c:pt idx="56003">
                  <c:v>6</c:v>
                </c:pt>
                <c:pt idx="56004">
                  <c:v>6</c:v>
                </c:pt>
                <c:pt idx="56005">
                  <c:v>6</c:v>
                </c:pt>
                <c:pt idx="56006">
                  <c:v>6</c:v>
                </c:pt>
                <c:pt idx="56007">
                  <c:v>6</c:v>
                </c:pt>
                <c:pt idx="56008">
                  <c:v>6</c:v>
                </c:pt>
                <c:pt idx="56009">
                  <c:v>6</c:v>
                </c:pt>
                <c:pt idx="56010">
                  <c:v>6</c:v>
                </c:pt>
                <c:pt idx="56011">
                  <c:v>6</c:v>
                </c:pt>
                <c:pt idx="56012">
                  <c:v>6</c:v>
                </c:pt>
                <c:pt idx="56013">
                  <c:v>6</c:v>
                </c:pt>
                <c:pt idx="56014">
                  <c:v>6</c:v>
                </c:pt>
                <c:pt idx="56015">
                  <c:v>6</c:v>
                </c:pt>
                <c:pt idx="56016">
                  <c:v>6</c:v>
                </c:pt>
                <c:pt idx="56017">
                  <c:v>6</c:v>
                </c:pt>
                <c:pt idx="56018">
                  <c:v>6</c:v>
                </c:pt>
                <c:pt idx="56019">
                  <c:v>6</c:v>
                </c:pt>
                <c:pt idx="56020">
                  <c:v>6</c:v>
                </c:pt>
                <c:pt idx="56021">
                  <c:v>6</c:v>
                </c:pt>
                <c:pt idx="56022">
                  <c:v>6</c:v>
                </c:pt>
                <c:pt idx="56023">
                  <c:v>6</c:v>
                </c:pt>
                <c:pt idx="56024">
                  <c:v>6</c:v>
                </c:pt>
                <c:pt idx="56025">
                  <c:v>6</c:v>
                </c:pt>
                <c:pt idx="56026">
                  <c:v>6</c:v>
                </c:pt>
                <c:pt idx="56027">
                  <c:v>6</c:v>
                </c:pt>
                <c:pt idx="56028">
                  <c:v>6</c:v>
                </c:pt>
                <c:pt idx="56029">
                  <c:v>6</c:v>
                </c:pt>
                <c:pt idx="56030">
                  <c:v>6</c:v>
                </c:pt>
                <c:pt idx="56031">
                  <c:v>6</c:v>
                </c:pt>
                <c:pt idx="56032">
                  <c:v>6</c:v>
                </c:pt>
                <c:pt idx="56033">
                  <c:v>6</c:v>
                </c:pt>
                <c:pt idx="56034">
                  <c:v>6</c:v>
                </c:pt>
                <c:pt idx="56035">
                  <c:v>6</c:v>
                </c:pt>
                <c:pt idx="56036">
                  <c:v>6</c:v>
                </c:pt>
                <c:pt idx="56037">
                  <c:v>6</c:v>
                </c:pt>
                <c:pt idx="56038">
                  <c:v>6</c:v>
                </c:pt>
                <c:pt idx="56039">
                  <c:v>6</c:v>
                </c:pt>
                <c:pt idx="56040">
                  <c:v>6</c:v>
                </c:pt>
                <c:pt idx="56041">
                  <c:v>6</c:v>
                </c:pt>
                <c:pt idx="56042">
                  <c:v>6</c:v>
                </c:pt>
                <c:pt idx="56043">
                  <c:v>6</c:v>
                </c:pt>
                <c:pt idx="56044">
                  <c:v>6</c:v>
                </c:pt>
                <c:pt idx="56045">
                  <c:v>6</c:v>
                </c:pt>
                <c:pt idx="56046">
                  <c:v>6</c:v>
                </c:pt>
                <c:pt idx="56047">
                  <c:v>6</c:v>
                </c:pt>
                <c:pt idx="56048">
                  <c:v>6</c:v>
                </c:pt>
                <c:pt idx="56049">
                  <c:v>6</c:v>
                </c:pt>
                <c:pt idx="56050">
                  <c:v>6</c:v>
                </c:pt>
                <c:pt idx="56051">
                  <c:v>6</c:v>
                </c:pt>
                <c:pt idx="56052">
                  <c:v>6</c:v>
                </c:pt>
                <c:pt idx="56053">
                  <c:v>6</c:v>
                </c:pt>
                <c:pt idx="56054">
                  <c:v>6</c:v>
                </c:pt>
                <c:pt idx="56055">
                  <c:v>6</c:v>
                </c:pt>
                <c:pt idx="56056">
                  <c:v>6</c:v>
                </c:pt>
                <c:pt idx="56057">
                  <c:v>6</c:v>
                </c:pt>
                <c:pt idx="56058">
                  <c:v>6</c:v>
                </c:pt>
                <c:pt idx="56059">
                  <c:v>6</c:v>
                </c:pt>
                <c:pt idx="56060">
                  <c:v>6</c:v>
                </c:pt>
                <c:pt idx="56061">
                  <c:v>6</c:v>
                </c:pt>
                <c:pt idx="56062">
                  <c:v>6</c:v>
                </c:pt>
                <c:pt idx="56063">
                  <c:v>6</c:v>
                </c:pt>
                <c:pt idx="56064">
                  <c:v>6</c:v>
                </c:pt>
                <c:pt idx="56065">
                  <c:v>6</c:v>
                </c:pt>
                <c:pt idx="56066">
                  <c:v>6</c:v>
                </c:pt>
                <c:pt idx="56067">
                  <c:v>6</c:v>
                </c:pt>
                <c:pt idx="56068">
                  <c:v>6</c:v>
                </c:pt>
                <c:pt idx="56069">
                  <c:v>6</c:v>
                </c:pt>
                <c:pt idx="56070">
                  <c:v>6</c:v>
                </c:pt>
                <c:pt idx="56071">
                  <c:v>6</c:v>
                </c:pt>
                <c:pt idx="56072">
                  <c:v>6</c:v>
                </c:pt>
                <c:pt idx="56073">
                  <c:v>6</c:v>
                </c:pt>
                <c:pt idx="56074">
                  <c:v>6</c:v>
                </c:pt>
                <c:pt idx="56075">
                  <c:v>6</c:v>
                </c:pt>
                <c:pt idx="56076">
                  <c:v>6</c:v>
                </c:pt>
                <c:pt idx="56077">
                  <c:v>6</c:v>
                </c:pt>
                <c:pt idx="56078">
                  <c:v>6</c:v>
                </c:pt>
                <c:pt idx="56079">
                  <c:v>6</c:v>
                </c:pt>
                <c:pt idx="56080">
                  <c:v>6</c:v>
                </c:pt>
                <c:pt idx="56081">
                  <c:v>6</c:v>
                </c:pt>
                <c:pt idx="56082">
                  <c:v>6</c:v>
                </c:pt>
                <c:pt idx="56083">
                  <c:v>6</c:v>
                </c:pt>
                <c:pt idx="56084">
                  <c:v>6</c:v>
                </c:pt>
                <c:pt idx="56085">
                  <c:v>6</c:v>
                </c:pt>
                <c:pt idx="56086">
                  <c:v>6</c:v>
                </c:pt>
                <c:pt idx="56087">
                  <c:v>6</c:v>
                </c:pt>
                <c:pt idx="56088">
                  <c:v>6</c:v>
                </c:pt>
                <c:pt idx="56089">
                  <c:v>6</c:v>
                </c:pt>
                <c:pt idx="56090">
                  <c:v>6</c:v>
                </c:pt>
                <c:pt idx="56091">
                  <c:v>6</c:v>
                </c:pt>
                <c:pt idx="56092">
                  <c:v>6</c:v>
                </c:pt>
                <c:pt idx="56093">
                  <c:v>6</c:v>
                </c:pt>
                <c:pt idx="56094">
                  <c:v>6</c:v>
                </c:pt>
                <c:pt idx="56095">
                  <c:v>6</c:v>
                </c:pt>
                <c:pt idx="56096">
                  <c:v>6</c:v>
                </c:pt>
                <c:pt idx="56097">
                  <c:v>6</c:v>
                </c:pt>
                <c:pt idx="56098">
                  <c:v>6</c:v>
                </c:pt>
                <c:pt idx="56099">
                  <c:v>6</c:v>
                </c:pt>
                <c:pt idx="56100">
                  <c:v>6</c:v>
                </c:pt>
                <c:pt idx="56101">
                  <c:v>6</c:v>
                </c:pt>
                <c:pt idx="56102">
                  <c:v>6</c:v>
                </c:pt>
                <c:pt idx="56103">
                  <c:v>6</c:v>
                </c:pt>
                <c:pt idx="56104">
                  <c:v>6</c:v>
                </c:pt>
                <c:pt idx="56105">
                  <c:v>6</c:v>
                </c:pt>
                <c:pt idx="56106">
                  <c:v>6</c:v>
                </c:pt>
                <c:pt idx="56107">
                  <c:v>6</c:v>
                </c:pt>
                <c:pt idx="56108">
                  <c:v>6</c:v>
                </c:pt>
                <c:pt idx="56109">
                  <c:v>6</c:v>
                </c:pt>
                <c:pt idx="56110">
                  <c:v>6</c:v>
                </c:pt>
                <c:pt idx="56111">
                  <c:v>6</c:v>
                </c:pt>
                <c:pt idx="56112">
                  <c:v>6</c:v>
                </c:pt>
                <c:pt idx="56113">
                  <c:v>6</c:v>
                </c:pt>
                <c:pt idx="56114">
                  <c:v>6</c:v>
                </c:pt>
                <c:pt idx="56115">
                  <c:v>6</c:v>
                </c:pt>
                <c:pt idx="56116">
                  <c:v>6</c:v>
                </c:pt>
                <c:pt idx="56117">
                  <c:v>6</c:v>
                </c:pt>
                <c:pt idx="56118">
                  <c:v>6</c:v>
                </c:pt>
                <c:pt idx="56119">
                  <c:v>6</c:v>
                </c:pt>
                <c:pt idx="56120">
                  <c:v>6</c:v>
                </c:pt>
                <c:pt idx="56121">
                  <c:v>6</c:v>
                </c:pt>
                <c:pt idx="56122">
                  <c:v>6</c:v>
                </c:pt>
                <c:pt idx="56123">
                  <c:v>6</c:v>
                </c:pt>
                <c:pt idx="56124">
                  <c:v>6</c:v>
                </c:pt>
                <c:pt idx="56125">
                  <c:v>6</c:v>
                </c:pt>
                <c:pt idx="56126">
                  <c:v>6</c:v>
                </c:pt>
                <c:pt idx="56127">
                  <c:v>6</c:v>
                </c:pt>
                <c:pt idx="56128">
                  <c:v>6</c:v>
                </c:pt>
                <c:pt idx="56129">
                  <c:v>6</c:v>
                </c:pt>
                <c:pt idx="56130">
                  <c:v>6</c:v>
                </c:pt>
                <c:pt idx="56131">
                  <c:v>6</c:v>
                </c:pt>
                <c:pt idx="56132">
                  <c:v>6</c:v>
                </c:pt>
                <c:pt idx="56133">
                  <c:v>6</c:v>
                </c:pt>
                <c:pt idx="56134">
                  <c:v>6</c:v>
                </c:pt>
                <c:pt idx="56135">
                  <c:v>6</c:v>
                </c:pt>
                <c:pt idx="56136">
                  <c:v>6</c:v>
                </c:pt>
                <c:pt idx="56137">
                  <c:v>6</c:v>
                </c:pt>
                <c:pt idx="56138">
                  <c:v>6</c:v>
                </c:pt>
                <c:pt idx="56139">
                  <c:v>6</c:v>
                </c:pt>
                <c:pt idx="56140">
                  <c:v>6</c:v>
                </c:pt>
                <c:pt idx="56141">
                  <c:v>6</c:v>
                </c:pt>
                <c:pt idx="56142">
                  <c:v>6</c:v>
                </c:pt>
                <c:pt idx="56143">
                  <c:v>6</c:v>
                </c:pt>
                <c:pt idx="56144">
                  <c:v>6</c:v>
                </c:pt>
                <c:pt idx="56145">
                  <c:v>6</c:v>
                </c:pt>
                <c:pt idx="56146">
                  <c:v>6</c:v>
                </c:pt>
                <c:pt idx="56147">
                  <c:v>6</c:v>
                </c:pt>
                <c:pt idx="56148">
                  <c:v>6</c:v>
                </c:pt>
                <c:pt idx="56149">
                  <c:v>6</c:v>
                </c:pt>
                <c:pt idx="56150">
                  <c:v>6</c:v>
                </c:pt>
                <c:pt idx="56151">
                  <c:v>6</c:v>
                </c:pt>
                <c:pt idx="56152">
                  <c:v>6</c:v>
                </c:pt>
                <c:pt idx="56153">
                  <c:v>6</c:v>
                </c:pt>
                <c:pt idx="56154">
                  <c:v>6</c:v>
                </c:pt>
                <c:pt idx="56155">
                  <c:v>6</c:v>
                </c:pt>
                <c:pt idx="56156">
                  <c:v>6</c:v>
                </c:pt>
                <c:pt idx="56157">
                  <c:v>6</c:v>
                </c:pt>
                <c:pt idx="56158">
                  <c:v>6</c:v>
                </c:pt>
                <c:pt idx="56159">
                  <c:v>6</c:v>
                </c:pt>
                <c:pt idx="56160">
                  <c:v>6</c:v>
                </c:pt>
                <c:pt idx="56161">
                  <c:v>6</c:v>
                </c:pt>
                <c:pt idx="56162">
                  <c:v>6</c:v>
                </c:pt>
                <c:pt idx="56163">
                  <c:v>6</c:v>
                </c:pt>
                <c:pt idx="56164">
                  <c:v>6</c:v>
                </c:pt>
                <c:pt idx="56165">
                  <c:v>6</c:v>
                </c:pt>
                <c:pt idx="56166">
                  <c:v>6</c:v>
                </c:pt>
                <c:pt idx="56167">
                  <c:v>6</c:v>
                </c:pt>
                <c:pt idx="56168">
                  <c:v>6</c:v>
                </c:pt>
                <c:pt idx="56169">
                  <c:v>6</c:v>
                </c:pt>
                <c:pt idx="56170">
                  <c:v>6</c:v>
                </c:pt>
                <c:pt idx="56171">
                  <c:v>6</c:v>
                </c:pt>
                <c:pt idx="56172">
                  <c:v>6</c:v>
                </c:pt>
                <c:pt idx="56173">
                  <c:v>6</c:v>
                </c:pt>
                <c:pt idx="56174">
                  <c:v>6</c:v>
                </c:pt>
                <c:pt idx="56175">
                  <c:v>6</c:v>
                </c:pt>
                <c:pt idx="56176">
                  <c:v>6</c:v>
                </c:pt>
                <c:pt idx="56177">
                  <c:v>6</c:v>
                </c:pt>
                <c:pt idx="56178">
                  <c:v>6</c:v>
                </c:pt>
                <c:pt idx="56179">
                  <c:v>6</c:v>
                </c:pt>
                <c:pt idx="56180">
                  <c:v>6</c:v>
                </c:pt>
                <c:pt idx="56181">
                  <c:v>6</c:v>
                </c:pt>
                <c:pt idx="56182">
                  <c:v>6</c:v>
                </c:pt>
                <c:pt idx="56183">
                  <c:v>6</c:v>
                </c:pt>
                <c:pt idx="56184">
                  <c:v>6</c:v>
                </c:pt>
                <c:pt idx="56185">
                  <c:v>6</c:v>
                </c:pt>
                <c:pt idx="56186">
                  <c:v>6</c:v>
                </c:pt>
                <c:pt idx="56187">
                  <c:v>6</c:v>
                </c:pt>
                <c:pt idx="56188">
                  <c:v>6</c:v>
                </c:pt>
                <c:pt idx="56189">
                  <c:v>6</c:v>
                </c:pt>
                <c:pt idx="56190">
                  <c:v>6</c:v>
                </c:pt>
                <c:pt idx="56191">
                  <c:v>6</c:v>
                </c:pt>
                <c:pt idx="56192">
                  <c:v>6</c:v>
                </c:pt>
                <c:pt idx="56193">
                  <c:v>6</c:v>
                </c:pt>
                <c:pt idx="56194">
                  <c:v>6</c:v>
                </c:pt>
                <c:pt idx="56195">
                  <c:v>6</c:v>
                </c:pt>
                <c:pt idx="56196">
                  <c:v>6</c:v>
                </c:pt>
                <c:pt idx="56197">
                  <c:v>6</c:v>
                </c:pt>
                <c:pt idx="56198">
                  <c:v>6</c:v>
                </c:pt>
                <c:pt idx="56199">
                  <c:v>6</c:v>
                </c:pt>
                <c:pt idx="56200">
                  <c:v>6</c:v>
                </c:pt>
                <c:pt idx="56201">
                  <c:v>6</c:v>
                </c:pt>
                <c:pt idx="56202">
                  <c:v>6</c:v>
                </c:pt>
                <c:pt idx="56203">
                  <c:v>6</c:v>
                </c:pt>
                <c:pt idx="56204">
                  <c:v>6</c:v>
                </c:pt>
                <c:pt idx="56205">
                  <c:v>6</c:v>
                </c:pt>
                <c:pt idx="56206">
                  <c:v>6</c:v>
                </c:pt>
                <c:pt idx="56207">
                  <c:v>6</c:v>
                </c:pt>
                <c:pt idx="56208">
                  <c:v>6</c:v>
                </c:pt>
                <c:pt idx="56209">
                  <c:v>6</c:v>
                </c:pt>
                <c:pt idx="56210">
                  <c:v>6</c:v>
                </c:pt>
                <c:pt idx="56211">
                  <c:v>6</c:v>
                </c:pt>
                <c:pt idx="56212">
                  <c:v>6</c:v>
                </c:pt>
                <c:pt idx="56213">
                  <c:v>6</c:v>
                </c:pt>
                <c:pt idx="56214">
                  <c:v>6</c:v>
                </c:pt>
                <c:pt idx="56215">
                  <c:v>6</c:v>
                </c:pt>
                <c:pt idx="56216">
                  <c:v>6</c:v>
                </c:pt>
                <c:pt idx="56217">
                  <c:v>6</c:v>
                </c:pt>
                <c:pt idx="56218">
                  <c:v>6</c:v>
                </c:pt>
                <c:pt idx="56219">
                  <c:v>6</c:v>
                </c:pt>
                <c:pt idx="56220">
                  <c:v>6</c:v>
                </c:pt>
                <c:pt idx="56221">
                  <c:v>6</c:v>
                </c:pt>
                <c:pt idx="56222">
                  <c:v>6</c:v>
                </c:pt>
                <c:pt idx="56223">
                  <c:v>6</c:v>
                </c:pt>
                <c:pt idx="56224">
                  <c:v>6</c:v>
                </c:pt>
                <c:pt idx="56225">
                  <c:v>6</c:v>
                </c:pt>
                <c:pt idx="56226">
                  <c:v>6</c:v>
                </c:pt>
                <c:pt idx="56227">
                  <c:v>6</c:v>
                </c:pt>
                <c:pt idx="56228">
                  <c:v>6</c:v>
                </c:pt>
                <c:pt idx="56229">
                  <c:v>6</c:v>
                </c:pt>
                <c:pt idx="56230">
                  <c:v>6</c:v>
                </c:pt>
                <c:pt idx="56231">
                  <c:v>6</c:v>
                </c:pt>
                <c:pt idx="56232">
                  <c:v>6</c:v>
                </c:pt>
                <c:pt idx="56233">
                  <c:v>6</c:v>
                </c:pt>
                <c:pt idx="56234">
                  <c:v>6</c:v>
                </c:pt>
                <c:pt idx="56235">
                  <c:v>6</c:v>
                </c:pt>
                <c:pt idx="56236">
                  <c:v>6</c:v>
                </c:pt>
                <c:pt idx="56237">
                  <c:v>6</c:v>
                </c:pt>
                <c:pt idx="56238">
                  <c:v>6</c:v>
                </c:pt>
                <c:pt idx="56239">
                  <c:v>6</c:v>
                </c:pt>
                <c:pt idx="56240">
                  <c:v>6</c:v>
                </c:pt>
                <c:pt idx="56241">
                  <c:v>6</c:v>
                </c:pt>
                <c:pt idx="56242">
                  <c:v>6</c:v>
                </c:pt>
                <c:pt idx="56243">
                  <c:v>6</c:v>
                </c:pt>
                <c:pt idx="56244">
                  <c:v>6</c:v>
                </c:pt>
                <c:pt idx="56245">
                  <c:v>6</c:v>
                </c:pt>
                <c:pt idx="56246">
                  <c:v>6</c:v>
                </c:pt>
                <c:pt idx="56247">
                  <c:v>6</c:v>
                </c:pt>
                <c:pt idx="56248">
                  <c:v>6</c:v>
                </c:pt>
                <c:pt idx="56249">
                  <c:v>6</c:v>
                </c:pt>
                <c:pt idx="56250">
                  <c:v>6</c:v>
                </c:pt>
                <c:pt idx="56251">
                  <c:v>6</c:v>
                </c:pt>
                <c:pt idx="56252">
                  <c:v>6</c:v>
                </c:pt>
                <c:pt idx="56253">
                  <c:v>6</c:v>
                </c:pt>
                <c:pt idx="56254">
                  <c:v>6</c:v>
                </c:pt>
                <c:pt idx="56255">
                  <c:v>6</c:v>
                </c:pt>
                <c:pt idx="56256">
                  <c:v>6</c:v>
                </c:pt>
                <c:pt idx="56257">
                  <c:v>6</c:v>
                </c:pt>
                <c:pt idx="56258">
                  <c:v>6</c:v>
                </c:pt>
                <c:pt idx="56259">
                  <c:v>6</c:v>
                </c:pt>
                <c:pt idx="56260">
                  <c:v>6</c:v>
                </c:pt>
                <c:pt idx="56261">
                  <c:v>6</c:v>
                </c:pt>
                <c:pt idx="56262">
                  <c:v>6</c:v>
                </c:pt>
                <c:pt idx="56263">
                  <c:v>6</c:v>
                </c:pt>
                <c:pt idx="56264">
                  <c:v>6</c:v>
                </c:pt>
                <c:pt idx="56265">
                  <c:v>6</c:v>
                </c:pt>
                <c:pt idx="56266">
                  <c:v>6</c:v>
                </c:pt>
                <c:pt idx="56267">
                  <c:v>6</c:v>
                </c:pt>
                <c:pt idx="56268">
                  <c:v>6</c:v>
                </c:pt>
                <c:pt idx="56269">
                  <c:v>6</c:v>
                </c:pt>
                <c:pt idx="56270">
                  <c:v>6</c:v>
                </c:pt>
                <c:pt idx="56271">
                  <c:v>6</c:v>
                </c:pt>
                <c:pt idx="56272">
                  <c:v>6</c:v>
                </c:pt>
                <c:pt idx="56273">
                  <c:v>6</c:v>
                </c:pt>
                <c:pt idx="56274">
                  <c:v>6</c:v>
                </c:pt>
                <c:pt idx="56275">
                  <c:v>6</c:v>
                </c:pt>
                <c:pt idx="56276">
                  <c:v>6</c:v>
                </c:pt>
                <c:pt idx="56277">
                  <c:v>6</c:v>
                </c:pt>
                <c:pt idx="56278">
                  <c:v>6</c:v>
                </c:pt>
                <c:pt idx="56279">
                  <c:v>6</c:v>
                </c:pt>
                <c:pt idx="56280">
                  <c:v>6</c:v>
                </c:pt>
                <c:pt idx="56281">
                  <c:v>6</c:v>
                </c:pt>
                <c:pt idx="56282">
                  <c:v>6</c:v>
                </c:pt>
                <c:pt idx="56283">
                  <c:v>6</c:v>
                </c:pt>
                <c:pt idx="56284">
                  <c:v>6</c:v>
                </c:pt>
                <c:pt idx="56285">
                  <c:v>6</c:v>
                </c:pt>
                <c:pt idx="56286">
                  <c:v>6</c:v>
                </c:pt>
                <c:pt idx="56287">
                  <c:v>6</c:v>
                </c:pt>
                <c:pt idx="56288">
                  <c:v>6</c:v>
                </c:pt>
                <c:pt idx="56289">
                  <c:v>6</c:v>
                </c:pt>
                <c:pt idx="56290">
                  <c:v>6</c:v>
                </c:pt>
                <c:pt idx="56291">
                  <c:v>6</c:v>
                </c:pt>
                <c:pt idx="56292">
                  <c:v>6</c:v>
                </c:pt>
                <c:pt idx="56293">
                  <c:v>6</c:v>
                </c:pt>
                <c:pt idx="56294">
                  <c:v>6</c:v>
                </c:pt>
                <c:pt idx="56295">
                  <c:v>6</c:v>
                </c:pt>
                <c:pt idx="56296">
                  <c:v>6</c:v>
                </c:pt>
                <c:pt idx="56297">
                  <c:v>6</c:v>
                </c:pt>
                <c:pt idx="56298">
                  <c:v>6</c:v>
                </c:pt>
                <c:pt idx="56299">
                  <c:v>6</c:v>
                </c:pt>
                <c:pt idx="56300">
                  <c:v>6</c:v>
                </c:pt>
                <c:pt idx="56301">
                  <c:v>6</c:v>
                </c:pt>
                <c:pt idx="56302">
                  <c:v>6</c:v>
                </c:pt>
                <c:pt idx="56303">
                  <c:v>6</c:v>
                </c:pt>
                <c:pt idx="56304">
                  <c:v>6</c:v>
                </c:pt>
                <c:pt idx="56305">
                  <c:v>6</c:v>
                </c:pt>
                <c:pt idx="56306">
                  <c:v>6</c:v>
                </c:pt>
                <c:pt idx="56307">
                  <c:v>6</c:v>
                </c:pt>
                <c:pt idx="56308">
                  <c:v>6</c:v>
                </c:pt>
                <c:pt idx="56309">
                  <c:v>6</c:v>
                </c:pt>
                <c:pt idx="56310">
                  <c:v>6</c:v>
                </c:pt>
                <c:pt idx="56311">
                  <c:v>6</c:v>
                </c:pt>
                <c:pt idx="56312">
                  <c:v>6</c:v>
                </c:pt>
                <c:pt idx="56313">
                  <c:v>6</c:v>
                </c:pt>
                <c:pt idx="56314">
                  <c:v>6</c:v>
                </c:pt>
                <c:pt idx="56315">
                  <c:v>6</c:v>
                </c:pt>
                <c:pt idx="56316">
                  <c:v>6</c:v>
                </c:pt>
                <c:pt idx="56317">
                  <c:v>6</c:v>
                </c:pt>
                <c:pt idx="56318">
                  <c:v>6</c:v>
                </c:pt>
                <c:pt idx="56319">
                  <c:v>6</c:v>
                </c:pt>
                <c:pt idx="56320">
                  <c:v>6</c:v>
                </c:pt>
                <c:pt idx="56321">
                  <c:v>6</c:v>
                </c:pt>
                <c:pt idx="56322">
                  <c:v>6</c:v>
                </c:pt>
                <c:pt idx="56323">
                  <c:v>6</c:v>
                </c:pt>
                <c:pt idx="56324">
                  <c:v>6</c:v>
                </c:pt>
                <c:pt idx="56325">
                  <c:v>6</c:v>
                </c:pt>
                <c:pt idx="56326">
                  <c:v>6</c:v>
                </c:pt>
                <c:pt idx="56327">
                  <c:v>6</c:v>
                </c:pt>
                <c:pt idx="56328">
                  <c:v>6</c:v>
                </c:pt>
                <c:pt idx="56329">
                  <c:v>6</c:v>
                </c:pt>
                <c:pt idx="56330">
                  <c:v>6</c:v>
                </c:pt>
                <c:pt idx="56331">
                  <c:v>6</c:v>
                </c:pt>
                <c:pt idx="56332">
                  <c:v>6</c:v>
                </c:pt>
                <c:pt idx="56333">
                  <c:v>6</c:v>
                </c:pt>
                <c:pt idx="56334">
                  <c:v>6</c:v>
                </c:pt>
                <c:pt idx="56335">
                  <c:v>6</c:v>
                </c:pt>
                <c:pt idx="56336">
                  <c:v>6</c:v>
                </c:pt>
                <c:pt idx="56337">
                  <c:v>6</c:v>
                </c:pt>
                <c:pt idx="56338">
                  <c:v>6</c:v>
                </c:pt>
                <c:pt idx="56339">
                  <c:v>6</c:v>
                </c:pt>
                <c:pt idx="56340">
                  <c:v>6</c:v>
                </c:pt>
                <c:pt idx="56341">
                  <c:v>6</c:v>
                </c:pt>
                <c:pt idx="56342">
                  <c:v>6</c:v>
                </c:pt>
                <c:pt idx="56343">
                  <c:v>6</c:v>
                </c:pt>
                <c:pt idx="56344">
                  <c:v>6</c:v>
                </c:pt>
                <c:pt idx="56345">
                  <c:v>6</c:v>
                </c:pt>
                <c:pt idx="56346">
                  <c:v>6</c:v>
                </c:pt>
                <c:pt idx="56347">
                  <c:v>6</c:v>
                </c:pt>
                <c:pt idx="56348">
                  <c:v>6</c:v>
                </c:pt>
                <c:pt idx="56349">
                  <c:v>6</c:v>
                </c:pt>
                <c:pt idx="56350">
                  <c:v>6</c:v>
                </c:pt>
                <c:pt idx="56351">
                  <c:v>6</c:v>
                </c:pt>
                <c:pt idx="56352">
                  <c:v>6</c:v>
                </c:pt>
                <c:pt idx="56353">
                  <c:v>6</c:v>
                </c:pt>
                <c:pt idx="56354">
                  <c:v>6</c:v>
                </c:pt>
                <c:pt idx="56355">
                  <c:v>6</c:v>
                </c:pt>
                <c:pt idx="56356">
                  <c:v>6</c:v>
                </c:pt>
                <c:pt idx="56357">
                  <c:v>6</c:v>
                </c:pt>
                <c:pt idx="56358">
                  <c:v>6</c:v>
                </c:pt>
                <c:pt idx="56359">
                  <c:v>6</c:v>
                </c:pt>
                <c:pt idx="56360">
                  <c:v>6</c:v>
                </c:pt>
                <c:pt idx="56361">
                  <c:v>6</c:v>
                </c:pt>
                <c:pt idx="56362">
                  <c:v>6</c:v>
                </c:pt>
                <c:pt idx="56363">
                  <c:v>6</c:v>
                </c:pt>
                <c:pt idx="56364">
                  <c:v>6</c:v>
                </c:pt>
                <c:pt idx="56365">
                  <c:v>6</c:v>
                </c:pt>
                <c:pt idx="56366">
                  <c:v>6</c:v>
                </c:pt>
                <c:pt idx="56367">
                  <c:v>6</c:v>
                </c:pt>
                <c:pt idx="56368">
                  <c:v>6</c:v>
                </c:pt>
                <c:pt idx="56369">
                  <c:v>6</c:v>
                </c:pt>
                <c:pt idx="56370">
                  <c:v>6</c:v>
                </c:pt>
                <c:pt idx="56371">
                  <c:v>6</c:v>
                </c:pt>
                <c:pt idx="56372">
                  <c:v>6</c:v>
                </c:pt>
                <c:pt idx="56373">
                  <c:v>6</c:v>
                </c:pt>
                <c:pt idx="56374">
                  <c:v>6</c:v>
                </c:pt>
                <c:pt idx="56375">
                  <c:v>6</c:v>
                </c:pt>
                <c:pt idx="56376">
                  <c:v>6</c:v>
                </c:pt>
                <c:pt idx="56377">
                  <c:v>6</c:v>
                </c:pt>
                <c:pt idx="56378">
                  <c:v>6</c:v>
                </c:pt>
                <c:pt idx="56379">
                  <c:v>6</c:v>
                </c:pt>
                <c:pt idx="56380">
                  <c:v>6</c:v>
                </c:pt>
                <c:pt idx="56381">
                  <c:v>6</c:v>
                </c:pt>
                <c:pt idx="56382">
                  <c:v>6</c:v>
                </c:pt>
                <c:pt idx="56383">
                  <c:v>6</c:v>
                </c:pt>
                <c:pt idx="56384">
                  <c:v>6</c:v>
                </c:pt>
                <c:pt idx="56385">
                  <c:v>6</c:v>
                </c:pt>
                <c:pt idx="56386">
                  <c:v>6</c:v>
                </c:pt>
                <c:pt idx="56387">
                  <c:v>6</c:v>
                </c:pt>
                <c:pt idx="56388">
                  <c:v>6</c:v>
                </c:pt>
                <c:pt idx="56389">
                  <c:v>6</c:v>
                </c:pt>
                <c:pt idx="56390">
                  <c:v>6</c:v>
                </c:pt>
                <c:pt idx="56391">
                  <c:v>6</c:v>
                </c:pt>
                <c:pt idx="56392">
                  <c:v>6</c:v>
                </c:pt>
                <c:pt idx="56393">
                  <c:v>6</c:v>
                </c:pt>
                <c:pt idx="56394">
                  <c:v>6</c:v>
                </c:pt>
                <c:pt idx="56395">
                  <c:v>6</c:v>
                </c:pt>
                <c:pt idx="56396">
                  <c:v>6</c:v>
                </c:pt>
                <c:pt idx="56397">
                  <c:v>6</c:v>
                </c:pt>
                <c:pt idx="56398">
                  <c:v>6</c:v>
                </c:pt>
                <c:pt idx="56399">
                  <c:v>6</c:v>
                </c:pt>
                <c:pt idx="56400">
                  <c:v>6</c:v>
                </c:pt>
                <c:pt idx="56401">
                  <c:v>6</c:v>
                </c:pt>
                <c:pt idx="56402">
                  <c:v>6</c:v>
                </c:pt>
                <c:pt idx="56403">
                  <c:v>6</c:v>
                </c:pt>
                <c:pt idx="56404">
                  <c:v>6</c:v>
                </c:pt>
                <c:pt idx="56405">
                  <c:v>6</c:v>
                </c:pt>
                <c:pt idx="56406">
                  <c:v>6</c:v>
                </c:pt>
                <c:pt idx="56407">
                  <c:v>6</c:v>
                </c:pt>
                <c:pt idx="56408">
                  <c:v>6</c:v>
                </c:pt>
                <c:pt idx="56409">
                  <c:v>6</c:v>
                </c:pt>
                <c:pt idx="56410">
                  <c:v>6</c:v>
                </c:pt>
                <c:pt idx="56411">
                  <c:v>6</c:v>
                </c:pt>
                <c:pt idx="56412">
                  <c:v>6</c:v>
                </c:pt>
                <c:pt idx="56413">
                  <c:v>6</c:v>
                </c:pt>
                <c:pt idx="56414">
                  <c:v>6</c:v>
                </c:pt>
                <c:pt idx="56415">
                  <c:v>6</c:v>
                </c:pt>
                <c:pt idx="56416">
                  <c:v>6</c:v>
                </c:pt>
                <c:pt idx="56417">
                  <c:v>6</c:v>
                </c:pt>
                <c:pt idx="56418">
                  <c:v>6</c:v>
                </c:pt>
                <c:pt idx="56419">
                  <c:v>6</c:v>
                </c:pt>
                <c:pt idx="56420">
                  <c:v>6</c:v>
                </c:pt>
                <c:pt idx="56421">
                  <c:v>6</c:v>
                </c:pt>
                <c:pt idx="56422">
                  <c:v>6</c:v>
                </c:pt>
                <c:pt idx="56423">
                  <c:v>6</c:v>
                </c:pt>
                <c:pt idx="56424">
                  <c:v>6</c:v>
                </c:pt>
                <c:pt idx="56425">
                  <c:v>6</c:v>
                </c:pt>
                <c:pt idx="56426">
                  <c:v>6</c:v>
                </c:pt>
                <c:pt idx="56427">
                  <c:v>6</c:v>
                </c:pt>
                <c:pt idx="56428">
                  <c:v>6</c:v>
                </c:pt>
                <c:pt idx="56429">
                  <c:v>6</c:v>
                </c:pt>
                <c:pt idx="56430">
                  <c:v>6</c:v>
                </c:pt>
                <c:pt idx="56431">
                  <c:v>6</c:v>
                </c:pt>
                <c:pt idx="56432">
                  <c:v>6</c:v>
                </c:pt>
                <c:pt idx="56433">
                  <c:v>6</c:v>
                </c:pt>
                <c:pt idx="56434">
                  <c:v>6</c:v>
                </c:pt>
                <c:pt idx="56435">
                  <c:v>6</c:v>
                </c:pt>
                <c:pt idx="56436">
                  <c:v>6</c:v>
                </c:pt>
                <c:pt idx="56437">
                  <c:v>6</c:v>
                </c:pt>
                <c:pt idx="56438">
                  <c:v>6</c:v>
                </c:pt>
                <c:pt idx="56439">
                  <c:v>6</c:v>
                </c:pt>
                <c:pt idx="56440">
                  <c:v>6</c:v>
                </c:pt>
                <c:pt idx="56441">
                  <c:v>6</c:v>
                </c:pt>
                <c:pt idx="56442">
                  <c:v>6</c:v>
                </c:pt>
                <c:pt idx="56443">
                  <c:v>6</c:v>
                </c:pt>
                <c:pt idx="56444">
                  <c:v>6</c:v>
                </c:pt>
                <c:pt idx="56445">
                  <c:v>6</c:v>
                </c:pt>
                <c:pt idx="56446">
                  <c:v>6</c:v>
                </c:pt>
                <c:pt idx="56447">
                  <c:v>6</c:v>
                </c:pt>
                <c:pt idx="56448">
                  <c:v>6</c:v>
                </c:pt>
                <c:pt idx="56449">
                  <c:v>6</c:v>
                </c:pt>
                <c:pt idx="56450">
                  <c:v>6</c:v>
                </c:pt>
                <c:pt idx="56451">
                  <c:v>6</c:v>
                </c:pt>
                <c:pt idx="56452">
                  <c:v>6</c:v>
                </c:pt>
                <c:pt idx="56453">
                  <c:v>6</c:v>
                </c:pt>
                <c:pt idx="56454">
                  <c:v>6</c:v>
                </c:pt>
                <c:pt idx="56455">
                  <c:v>6</c:v>
                </c:pt>
                <c:pt idx="56456">
                  <c:v>6</c:v>
                </c:pt>
                <c:pt idx="56457">
                  <c:v>6</c:v>
                </c:pt>
                <c:pt idx="56458">
                  <c:v>6</c:v>
                </c:pt>
                <c:pt idx="56459">
                  <c:v>6</c:v>
                </c:pt>
                <c:pt idx="56460">
                  <c:v>6</c:v>
                </c:pt>
                <c:pt idx="56461">
                  <c:v>6</c:v>
                </c:pt>
                <c:pt idx="56462">
                  <c:v>6</c:v>
                </c:pt>
                <c:pt idx="56463">
                  <c:v>6</c:v>
                </c:pt>
                <c:pt idx="56464">
                  <c:v>6</c:v>
                </c:pt>
                <c:pt idx="56465">
                  <c:v>6</c:v>
                </c:pt>
                <c:pt idx="56466">
                  <c:v>6</c:v>
                </c:pt>
                <c:pt idx="56467">
                  <c:v>6</c:v>
                </c:pt>
                <c:pt idx="56468">
                  <c:v>6</c:v>
                </c:pt>
                <c:pt idx="56469">
                  <c:v>6</c:v>
                </c:pt>
                <c:pt idx="56470">
                  <c:v>6</c:v>
                </c:pt>
                <c:pt idx="56471">
                  <c:v>6</c:v>
                </c:pt>
                <c:pt idx="56472">
                  <c:v>6</c:v>
                </c:pt>
                <c:pt idx="56473">
                  <c:v>6</c:v>
                </c:pt>
                <c:pt idx="56474">
                  <c:v>6</c:v>
                </c:pt>
                <c:pt idx="56475">
                  <c:v>6</c:v>
                </c:pt>
                <c:pt idx="56476">
                  <c:v>6</c:v>
                </c:pt>
                <c:pt idx="56477">
                  <c:v>6</c:v>
                </c:pt>
                <c:pt idx="56478">
                  <c:v>6</c:v>
                </c:pt>
                <c:pt idx="56479">
                  <c:v>6</c:v>
                </c:pt>
                <c:pt idx="56480">
                  <c:v>6</c:v>
                </c:pt>
                <c:pt idx="56481">
                  <c:v>6</c:v>
                </c:pt>
                <c:pt idx="56482">
                  <c:v>6</c:v>
                </c:pt>
                <c:pt idx="56483">
                  <c:v>6</c:v>
                </c:pt>
                <c:pt idx="56484">
                  <c:v>6</c:v>
                </c:pt>
                <c:pt idx="56485">
                  <c:v>6</c:v>
                </c:pt>
                <c:pt idx="56486">
                  <c:v>6</c:v>
                </c:pt>
                <c:pt idx="56487">
                  <c:v>6</c:v>
                </c:pt>
                <c:pt idx="56488">
                  <c:v>6</c:v>
                </c:pt>
                <c:pt idx="56489">
                  <c:v>6</c:v>
                </c:pt>
                <c:pt idx="56490">
                  <c:v>6</c:v>
                </c:pt>
                <c:pt idx="56491">
                  <c:v>6</c:v>
                </c:pt>
                <c:pt idx="56492">
                  <c:v>6</c:v>
                </c:pt>
                <c:pt idx="56493">
                  <c:v>6</c:v>
                </c:pt>
                <c:pt idx="56494">
                  <c:v>6</c:v>
                </c:pt>
                <c:pt idx="56495">
                  <c:v>6</c:v>
                </c:pt>
                <c:pt idx="56496">
                  <c:v>6</c:v>
                </c:pt>
                <c:pt idx="56497">
                  <c:v>6</c:v>
                </c:pt>
                <c:pt idx="56498">
                  <c:v>6</c:v>
                </c:pt>
                <c:pt idx="56499">
                  <c:v>6</c:v>
                </c:pt>
                <c:pt idx="56500">
                  <c:v>6</c:v>
                </c:pt>
                <c:pt idx="56501">
                  <c:v>6</c:v>
                </c:pt>
                <c:pt idx="56502">
                  <c:v>6</c:v>
                </c:pt>
                <c:pt idx="56503">
                  <c:v>6</c:v>
                </c:pt>
                <c:pt idx="56504">
                  <c:v>6</c:v>
                </c:pt>
                <c:pt idx="56505">
                  <c:v>6</c:v>
                </c:pt>
                <c:pt idx="56506">
                  <c:v>6</c:v>
                </c:pt>
                <c:pt idx="56507">
                  <c:v>6</c:v>
                </c:pt>
                <c:pt idx="56508">
                  <c:v>6</c:v>
                </c:pt>
                <c:pt idx="56509">
                  <c:v>6</c:v>
                </c:pt>
                <c:pt idx="56510">
                  <c:v>6</c:v>
                </c:pt>
                <c:pt idx="56511">
                  <c:v>6</c:v>
                </c:pt>
                <c:pt idx="56512">
                  <c:v>6</c:v>
                </c:pt>
                <c:pt idx="56513">
                  <c:v>6</c:v>
                </c:pt>
                <c:pt idx="56514">
                  <c:v>6</c:v>
                </c:pt>
                <c:pt idx="56515">
                  <c:v>6</c:v>
                </c:pt>
                <c:pt idx="56516">
                  <c:v>6</c:v>
                </c:pt>
                <c:pt idx="56517">
                  <c:v>6</c:v>
                </c:pt>
                <c:pt idx="56518">
                  <c:v>6</c:v>
                </c:pt>
                <c:pt idx="56519">
                  <c:v>6</c:v>
                </c:pt>
                <c:pt idx="56520">
                  <c:v>6</c:v>
                </c:pt>
                <c:pt idx="56521">
                  <c:v>6</c:v>
                </c:pt>
                <c:pt idx="56522">
                  <c:v>6</c:v>
                </c:pt>
                <c:pt idx="56523">
                  <c:v>6</c:v>
                </c:pt>
                <c:pt idx="56524">
                  <c:v>6</c:v>
                </c:pt>
                <c:pt idx="56525">
                  <c:v>6</c:v>
                </c:pt>
                <c:pt idx="56526">
                  <c:v>6</c:v>
                </c:pt>
                <c:pt idx="56527">
                  <c:v>6</c:v>
                </c:pt>
                <c:pt idx="56528">
                  <c:v>6</c:v>
                </c:pt>
                <c:pt idx="56529">
                  <c:v>6</c:v>
                </c:pt>
                <c:pt idx="56530">
                  <c:v>6</c:v>
                </c:pt>
                <c:pt idx="56531">
                  <c:v>6</c:v>
                </c:pt>
                <c:pt idx="56532">
                  <c:v>6</c:v>
                </c:pt>
                <c:pt idx="56533">
                  <c:v>6</c:v>
                </c:pt>
                <c:pt idx="56534">
                  <c:v>6</c:v>
                </c:pt>
                <c:pt idx="56535">
                  <c:v>6</c:v>
                </c:pt>
                <c:pt idx="56536">
                  <c:v>6</c:v>
                </c:pt>
                <c:pt idx="56537">
                  <c:v>6</c:v>
                </c:pt>
                <c:pt idx="56538">
                  <c:v>6</c:v>
                </c:pt>
                <c:pt idx="56539">
                  <c:v>6</c:v>
                </c:pt>
                <c:pt idx="56540">
                  <c:v>6</c:v>
                </c:pt>
                <c:pt idx="56541">
                  <c:v>6</c:v>
                </c:pt>
                <c:pt idx="56542">
                  <c:v>6</c:v>
                </c:pt>
                <c:pt idx="56543">
                  <c:v>6</c:v>
                </c:pt>
                <c:pt idx="56544">
                  <c:v>6</c:v>
                </c:pt>
                <c:pt idx="56545">
                  <c:v>6</c:v>
                </c:pt>
                <c:pt idx="56546">
                  <c:v>6</c:v>
                </c:pt>
                <c:pt idx="56547">
                  <c:v>6</c:v>
                </c:pt>
                <c:pt idx="56548">
                  <c:v>6</c:v>
                </c:pt>
                <c:pt idx="56549">
                  <c:v>6</c:v>
                </c:pt>
                <c:pt idx="56550">
                  <c:v>6</c:v>
                </c:pt>
                <c:pt idx="56551">
                  <c:v>6</c:v>
                </c:pt>
                <c:pt idx="56552">
                  <c:v>6</c:v>
                </c:pt>
                <c:pt idx="56553">
                  <c:v>6</c:v>
                </c:pt>
                <c:pt idx="56554">
                  <c:v>6</c:v>
                </c:pt>
                <c:pt idx="56555">
                  <c:v>6</c:v>
                </c:pt>
                <c:pt idx="56556">
                  <c:v>6</c:v>
                </c:pt>
                <c:pt idx="56557">
                  <c:v>6</c:v>
                </c:pt>
                <c:pt idx="56558">
                  <c:v>6</c:v>
                </c:pt>
                <c:pt idx="56559">
                  <c:v>6</c:v>
                </c:pt>
                <c:pt idx="56560">
                  <c:v>6</c:v>
                </c:pt>
                <c:pt idx="56561">
                  <c:v>6</c:v>
                </c:pt>
                <c:pt idx="56562">
                  <c:v>6</c:v>
                </c:pt>
                <c:pt idx="56563">
                  <c:v>6</c:v>
                </c:pt>
                <c:pt idx="56564">
                  <c:v>6</c:v>
                </c:pt>
                <c:pt idx="56565">
                  <c:v>6</c:v>
                </c:pt>
                <c:pt idx="56566">
                  <c:v>6</c:v>
                </c:pt>
                <c:pt idx="56567">
                  <c:v>6</c:v>
                </c:pt>
                <c:pt idx="56568">
                  <c:v>6</c:v>
                </c:pt>
                <c:pt idx="56569">
                  <c:v>6</c:v>
                </c:pt>
                <c:pt idx="56570">
                  <c:v>6</c:v>
                </c:pt>
                <c:pt idx="56571">
                  <c:v>6</c:v>
                </c:pt>
                <c:pt idx="56572">
                  <c:v>6</c:v>
                </c:pt>
                <c:pt idx="56573">
                  <c:v>6</c:v>
                </c:pt>
                <c:pt idx="56574">
                  <c:v>6</c:v>
                </c:pt>
                <c:pt idx="56575">
                  <c:v>6</c:v>
                </c:pt>
                <c:pt idx="56576">
                  <c:v>6</c:v>
                </c:pt>
                <c:pt idx="56577">
                  <c:v>6</c:v>
                </c:pt>
                <c:pt idx="56578">
                  <c:v>6</c:v>
                </c:pt>
                <c:pt idx="56579">
                  <c:v>6</c:v>
                </c:pt>
                <c:pt idx="56580">
                  <c:v>6</c:v>
                </c:pt>
                <c:pt idx="56581">
                  <c:v>6</c:v>
                </c:pt>
                <c:pt idx="56582">
                  <c:v>6</c:v>
                </c:pt>
                <c:pt idx="56583">
                  <c:v>6</c:v>
                </c:pt>
                <c:pt idx="56584">
                  <c:v>6</c:v>
                </c:pt>
                <c:pt idx="56585">
                  <c:v>6</c:v>
                </c:pt>
                <c:pt idx="56586">
                  <c:v>6</c:v>
                </c:pt>
                <c:pt idx="56587">
                  <c:v>6</c:v>
                </c:pt>
                <c:pt idx="56588">
                  <c:v>6</c:v>
                </c:pt>
                <c:pt idx="56589">
                  <c:v>6</c:v>
                </c:pt>
                <c:pt idx="56590">
                  <c:v>6</c:v>
                </c:pt>
                <c:pt idx="56591">
                  <c:v>6</c:v>
                </c:pt>
                <c:pt idx="56592">
                  <c:v>6</c:v>
                </c:pt>
                <c:pt idx="56593">
                  <c:v>6</c:v>
                </c:pt>
                <c:pt idx="56594">
                  <c:v>6</c:v>
                </c:pt>
                <c:pt idx="56595">
                  <c:v>6</c:v>
                </c:pt>
                <c:pt idx="56596">
                  <c:v>6</c:v>
                </c:pt>
                <c:pt idx="56597">
                  <c:v>6</c:v>
                </c:pt>
                <c:pt idx="56598">
                  <c:v>6</c:v>
                </c:pt>
                <c:pt idx="56599">
                  <c:v>6</c:v>
                </c:pt>
                <c:pt idx="56600">
                  <c:v>6</c:v>
                </c:pt>
                <c:pt idx="56601">
                  <c:v>6</c:v>
                </c:pt>
                <c:pt idx="56602">
                  <c:v>6</c:v>
                </c:pt>
                <c:pt idx="56603">
                  <c:v>6</c:v>
                </c:pt>
                <c:pt idx="56604">
                  <c:v>6</c:v>
                </c:pt>
                <c:pt idx="56605">
                  <c:v>6</c:v>
                </c:pt>
                <c:pt idx="56606">
                  <c:v>6</c:v>
                </c:pt>
                <c:pt idx="56607">
                  <c:v>6</c:v>
                </c:pt>
                <c:pt idx="56608">
                  <c:v>6</c:v>
                </c:pt>
                <c:pt idx="56609">
                  <c:v>6</c:v>
                </c:pt>
                <c:pt idx="56610">
                  <c:v>6</c:v>
                </c:pt>
                <c:pt idx="56611">
                  <c:v>6</c:v>
                </c:pt>
                <c:pt idx="56612">
                  <c:v>6</c:v>
                </c:pt>
                <c:pt idx="56613">
                  <c:v>6</c:v>
                </c:pt>
                <c:pt idx="56614">
                  <c:v>6</c:v>
                </c:pt>
                <c:pt idx="56615">
                  <c:v>6</c:v>
                </c:pt>
                <c:pt idx="56616">
                  <c:v>6</c:v>
                </c:pt>
                <c:pt idx="56617">
                  <c:v>6</c:v>
                </c:pt>
                <c:pt idx="56618">
                  <c:v>6</c:v>
                </c:pt>
                <c:pt idx="56619">
                  <c:v>6</c:v>
                </c:pt>
                <c:pt idx="56620">
                  <c:v>6</c:v>
                </c:pt>
                <c:pt idx="56621">
                  <c:v>6</c:v>
                </c:pt>
                <c:pt idx="56622">
                  <c:v>6</c:v>
                </c:pt>
                <c:pt idx="56623">
                  <c:v>6</c:v>
                </c:pt>
                <c:pt idx="56624">
                  <c:v>6</c:v>
                </c:pt>
                <c:pt idx="56625">
                  <c:v>6</c:v>
                </c:pt>
                <c:pt idx="56626">
                  <c:v>6</c:v>
                </c:pt>
                <c:pt idx="56627">
                  <c:v>6</c:v>
                </c:pt>
                <c:pt idx="56628">
                  <c:v>6</c:v>
                </c:pt>
                <c:pt idx="56629">
                  <c:v>6</c:v>
                </c:pt>
                <c:pt idx="56630">
                  <c:v>6</c:v>
                </c:pt>
                <c:pt idx="56631">
                  <c:v>6</c:v>
                </c:pt>
                <c:pt idx="56632">
                  <c:v>6</c:v>
                </c:pt>
                <c:pt idx="56633">
                  <c:v>6</c:v>
                </c:pt>
                <c:pt idx="56634">
                  <c:v>6</c:v>
                </c:pt>
                <c:pt idx="56635">
                  <c:v>6</c:v>
                </c:pt>
                <c:pt idx="56636">
                  <c:v>6</c:v>
                </c:pt>
                <c:pt idx="56637">
                  <c:v>6</c:v>
                </c:pt>
                <c:pt idx="56638">
                  <c:v>6</c:v>
                </c:pt>
                <c:pt idx="56639">
                  <c:v>6</c:v>
                </c:pt>
                <c:pt idx="56640">
                  <c:v>6</c:v>
                </c:pt>
                <c:pt idx="56641">
                  <c:v>6</c:v>
                </c:pt>
                <c:pt idx="56642">
                  <c:v>6</c:v>
                </c:pt>
                <c:pt idx="56643">
                  <c:v>6</c:v>
                </c:pt>
                <c:pt idx="56644">
                  <c:v>6</c:v>
                </c:pt>
                <c:pt idx="56645">
                  <c:v>6</c:v>
                </c:pt>
                <c:pt idx="56646">
                  <c:v>6</c:v>
                </c:pt>
                <c:pt idx="56647">
                  <c:v>6</c:v>
                </c:pt>
                <c:pt idx="56648">
                  <c:v>6</c:v>
                </c:pt>
                <c:pt idx="56649">
                  <c:v>6</c:v>
                </c:pt>
                <c:pt idx="56650">
                  <c:v>6</c:v>
                </c:pt>
                <c:pt idx="56651">
                  <c:v>6</c:v>
                </c:pt>
                <c:pt idx="56652">
                  <c:v>6</c:v>
                </c:pt>
                <c:pt idx="56653">
                  <c:v>6</c:v>
                </c:pt>
                <c:pt idx="56654">
                  <c:v>6</c:v>
                </c:pt>
                <c:pt idx="56655">
                  <c:v>6</c:v>
                </c:pt>
                <c:pt idx="56656">
                  <c:v>6</c:v>
                </c:pt>
                <c:pt idx="56657">
                  <c:v>6</c:v>
                </c:pt>
                <c:pt idx="56658">
                  <c:v>6</c:v>
                </c:pt>
                <c:pt idx="56659">
                  <c:v>6</c:v>
                </c:pt>
                <c:pt idx="56660">
                  <c:v>6</c:v>
                </c:pt>
                <c:pt idx="56661">
                  <c:v>6</c:v>
                </c:pt>
                <c:pt idx="56662">
                  <c:v>6</c:v>
                </c:pt>
                <c:pt idx="56663">
                  <c:v>6</c:v>
                </c:pt>
                <c:pt idx="56664">
                  <c:v>6</c:v>
                </c:pt>
                <c:pt idx="56665">
                  <c:v>6</c:v>
                </c:pt>
                <c:pt idx="56666">
                  <c:v>6</c:v>
                </c:pt>
                <c:pt idx="56667">
                  <c:v>6</c:v>
                </c:pt>
                <c:pt idx="56668">
                  <c:v>6</c:v>
                </c:pt>
                <c:pt idx="56669">
                  <c:v>6</c:v>
                </c:pt>
                <c:pt idx="56670">
                  <c:v>6</c:v>
                </c:pt>
                <c:pt idx="56671">
                  <c:v>6</c:v>
                </c:pt>
                <c:pt idx="56672">
                  <c:v>6</c:v>
                </c:pt>
                <c:pt idx="56673">
                  <c:v>6</c:v>
                </c:pt>
                <c:pt idx="56674">
                  <c:v>6</c:v>
                </c:pt>
                <c:pt idx="56675">
                  <c:v>6</c:v>
                </c:pt>
                <c:pt idx="56676">
                  <c:v>6</c:v>
                </c:pt>
                <c:pt idx="56677">
                  <c:v>6</c:v>
                </c:pt>
                <c:pt idx="56678">
                  <c:v>6</c:v>
                </c:pt>
                <c:pt idx="56679">
                  <c:v>6</c:v>
                </c:pt>
                <c:pt idx="56680">
                  <c:v>6</c:v>
                </c:pt>
                <c:pt idx="56681">
                  <c:v>6</c:v>
                </c:pt>
                <c:pt idx="56682">
                  <c:v>6</c:v>
                </c:pt>
                <c:pt idx="56683">
                  <c:v>6</c:v>
                </c:pt>
                <c:pt idx="56684">
                  <c:v>6</c:v>
                </c:pt>
                <c:pt idx="56685">
                  <c:v>6</c:v>
                </c:pt>
                <c:pt idx="56686">
                  <c:v>6</c:v>
                </c:pt>
                <c:pt idx="56687">
                  <c:v>6</c:v>
                </c:pt>
                <c:pt idx="56688">
                  <c:v>6</c:v>
                </c:pt>
                <c:pt idx="56689">
                  <c:v>6</c:v>
                </c:pt>
                <c:pt idx="56690">
                  <c:v>6</c:v>
                </c:pt>
                <c:pt idx="56691">
                  <c:v>6</c:v>
                </c:pt>
                <c:pt idx="56692">
                  <c:v>6</c:v>
                </c:pt>
                <c:pt idx="56693">
                  <c:v>6</c:v>
                </c:pt>
                <c:pt idx="56694">
                  <c:v>6</c:v>
                </c:pt>
                <c:pt idx="56695">
                  <c:v>6</c:v>
                </c:pt>
                <c:pt idx="56696">
                  <c:v>6</c:v>
                </c:pt>
                <c:pt idx="56697">
                  <c:v>6</c:v>
                </c:pt>
                <c:pt idx="56698">
                  <c:v>6</c:v>
                </c:pt>
                <c:pt idx="56699">
                  <c:v>6</c:v>
                </c:pt>
                <c:pt idx="56700">
                  <c:v>6</c:v>
                </c:pt>
                <c:pt idx="56701">
                  <c:v>6</c:v>
                </c:pt>
                <c:pt idx="56702">
                  <c:v>6</c:v>
                </c:pt>
                <c:pt idx="56703">
                  <c:v>6</c:v>
                </c:pt>
                <c:pt idx="56704">
                  <c:v>6</c:v>
                </c:pt>
                <c:pt idx="56705">
                  <c:v>6</c:v>
                </c:pt>
                <c:pt idx="56706">
                  <c:v>6</c:v>
                </c:pt>
                <c:pt idx="56707">
                  <c:v>6</c:v>
                </c:pt>
                <c:pt idx="56708">
                  <c:v>6</c:v>
                </c:pt>
                <c:pt idx="56709">
                  <c:v>6</c:v>
                </c:pt>
                <c:pt idx="56710">
                  <c:v>6</c:v>
                </c:pt>
                <c:pt idx="56711">
                  <c:v>6</c:v>
                </c:pt>
                <c:pt idx="56712">
                  <c:v>6</c:v>
                </c:pt>
                <c:pt idx="56713">
                  <c:v>6</c:v>
                </c:pt>
                <c:pt idx="56714">
                  <c:v>6</c:v>
                </c:pt>
                <c:pt idx="56715">
                  <c:v>6</c:v>
                </c:pt>
                <c:pt idx="56716">
                  <c:v>6</c:v>
                </c:pt>
                <c:pt idx="56717">
                  <c:v>6</c:v>
                </c:pt>
                <c:pt idx="56718">
                  <c:v>6</c:v>
                </c:pt>
                <c:pt idx="56719">
                  <c:v>6</c:v>
                </c:pt>
                <c:pt idx="56720">
                  <c:v>6</c:v>
                </c:pt>
                <c:pt idx="56721">
                  <c:v>6</c:v>
                </c:pt>
                <c:pt idx="56722">
                  <c:v>6</c:v>
                </c:pt>
                <c:pt idx="56723">
                  <c:v>6</c:v>
                </c:pt>
                <c:pt idx="56724">
                  <c:v>6</c:v>
                </c:pt>
                <c:pt idx="56725">
                  <c:v>6</c:v>
                </c:pt>
                <c:pt idx="56726">
                  <c:v>6</c:v>
                </c:pt>
                <c:pt idx="56727">
                  <c:v>6</c:v>
                </c:pt>
                <c:pt idx="56728">
                  <c:v>6</c:v>
                </c:pt>
                <c:pt idx="56729">
                  <c:v>6</c:v>
                </c:pt>
                <c:pt idx="56730">
                  <c:v>6</c:v>
                </c:pt>
                <c:pt idx="56731">
                  <c:v>6</c:v>
                </c:pt>
                <c:pt idx="56732">
                  <c:v>6</c:v>
                </c:pt>
                <c:pt idx="56733">
                  <c:v>6</c:v>
                </c:pt>
                <c:pt idx="56734">
                  <c:v>6</c:v>
                </c:pt>
                <c:pt idx="56735">
                  <c:v>6</c:v>
                </c:pt>
                <c:pt idx="56736">
                  <c:v>6</c:v>
                </c:pt>
                <c:pt idx="56737">
                  <c:v>6</c:v>
                </c:pt>
                <c:pt idx="56738">
                  <c:v>6</c:v>
                </c:pt>
                <c:pt idx="56739">
                  <c:v>6</c:v>
                </c:pt>
                <c:pt idx="56740">
                  <c:v>6</c:v>
                </c:pt>
                <c:pt idx="56741">
                  <c:v>6</c:v>
                </c:pt>
                <c:pt idx="56742">
                  <c:v>6</c:v>
                </c:pt>
                <c:pt idx="56743">
                  <c:v>6</c:v>
                </c:pt>
                <c:pt idx="56744">
                  <c:v>6</c:v>
                </c:pt>
                <c:pt idx="56745">
                  <c:v>6</c:v>
                </c:pt>
                <c:pt idx="56746">
                  <c:v>6</c:v>
                </c:pt>
                <c:pt idx="56747">
                  <c:v>6</c:v>
                </c:pt>
                <c:pt idx="56748">
                  <c:v>6</c:v>
                </c:pt>
                <c:pt idx="56749">
                  <c:v>6</c:v>
                </c:pt>
                <c:pt idx="56750">
                  <c:v>6</c:v>
                </c:pt>
                <c:pt idx="56751">
                  <c:v>6</c:v>
                </c:pt>
                <c:pt idx="56752">
                  <c:v>6</c:v>
                </c:pt>
                <c:pt idx="56753">
                  <c:v>6</c:v>
                </c:pt>
                <c:pt idx="56754">
                  <c:v>6</c:v>
                </c:pt>
                <c:pt idx="56755">
                  <c:v>6</c:v>
                </c:pt>
                <c:pt idx="56756">
                  <c:v>6</c:v>
                </c:pt>
                <c:pt idx="56757">
                  <c:v>6</c:v>
                </c:pt>
                <c:pt idx="56758">
                  <c:v>6</c:v>
                </c:pt>
                <c:pt idx="56759">
                  <c:v>6</c:v>
                </c:pt>
                <c:pt idx="56760">
                  <c:v>6</c:v>
                </c:pt>
                <c:pt idx="56761">
                  <c:v>6</c:v>
                </c:pt>
                <c:pt idx="56762">
                  <c:v>6</c:v>
                </c:pt>
                <c:pt idx="56763">
                  <c:v>6</c:v>
                </c:pt>
                <c:pt idx="56764">
                  <c:v>6</c:v>
                </c:pt>
                <c:pt idx="56765">
                  <c:v>6</c:v>
                </c:pt>
                <c:pt idx="56766">
                  <c:v>6</c:v>
                </c:pt>
                <c:pt idx="56767">
                  <c:v>6</c:v>
                </c:pt>
                <c:pt idx="56768">
                  <c:v>6</c:v>
                </c:pt>
                <c:pt idx="56769">
                  <c:v>6</c:v>
                </c:pt>
                <c:pt idx="56770">
                  <c:v>6</c:v>
                </c:pt>
                <c:pt idx="56771">
                  <c:v>6</c:v>
                </c:pt>
                <c:pt idx="56772">
                  <c:v>6</c:v>
                </c:pt>
                <c:pt idx="56773">
                  <c:v>6</c:v>
                </c:pt>
                <c:pt idx="56774">
                  <c:v>6</c:v>
                </c:pt>
                <c:pt idx="56775">
                  <c:v>6</c:v>
                </c:pt>
                <c:pt idx="56776">
                  <c:v>6</c:v>
                </c:pt>
                <c:pt idx="56777">
                  <c:v>6</c:v>
                </c:pt>
                <c:pt idx="56778">
                  <c:v>6</c:v>
                </c:pt>
                <c:pt idx="56779">
                  <c:v>6</c:v>
                </c:pt>
                <c:pt idx="56780">
                  <c:v>6</c:v>
                </c:pt>
                <c:pt idx="56781">
                  <c:v>6</c:v>
                </c:pt>
                <c:pt idx="56782">
                  <c:v>6</c:v>
                </c:pt>
                <c:pt idx="56783">
                  <c:v>6</c:v>
                </c:pt>
                <c:pt idx="56784">
                  <c:v>6</c:v>
                </c:pt>
                <c:pt idx="56785">
                  <c:v>6</c:v>
                </c:pt>
                <c:pt idx="56786">
                  <c:v>6</c:v>
                </c:pt>
                <c:pt idx="56787">
                  <c:v>6</c:v>
                </c:pt>
                <c:pt idx="56788">
                  <c:v>6</c:v>
                </c:pt>
                <c:pt idx="56789">
                  <c:v>6</c:v>
                </c:pt>
                <c:pt idx="56790">
                  <c:v>6</c:v>
                </c:pt>
                <c:pt idx="56791">
                  <c:v>6</c:v>
                </c:pt>
                <c:pt idx="56792">
                  <c:v>6</c:v>
                </c:pt>
                <c:pt idx="56793">
                  <c:v>6</c:v>
                </c:pt>
                <c:pt idx="56794">
                  <c:v>6</c:v>
                </c:pt>
                <c:pt idx="56795">
                  <c:v>6</c:v>
                </c:pt>
                <c:pt idx="56796">
                  <c:v>6</c:v>
                </c:pt>
                <c:pt idx="56797">
                  <c:v>6</c:v>
                </c:pt>
                <c:pt idx="56798">
                  <c:v>6</c:v>
                </c:pt>
                <c:pt idx="56799">
                  <c:v>6</c:v>
                </c:pt>
                <c:pt idx="56800">
                  <c:v>6</c:v>
                </c:pt>
                <c:pt idx="56801">
                  <c:v>6</c:v>
                </c:pt>
                <c:pt idx="56802">
                  <c:v>6</c:v>
                </c:pt>
                <c:pt idx="56803">
                  <c:v>6</c:v>
                </c:pt>
                <c:pt idx="56804">
                  <c:v>6</c:v>
                </c:pt>
                <c:pt idx="56805">
                  <c:v>6</c:v>
                </c:pt>
                <c:pt idx="56806">
                  <c:v>6</c:v>
                </c:pt>
                <c:pt idx="56807">
                  <c:v>6</c:v>
                </c:pt>
                <c:pt idx="56808">
                  <c:v>6</c:v>
                </c:pt>
                <c:pt idx="56809">
                  <c:v>6</c:v>
                </c:pt>
                <c:pt idx="56810">
                  <c:v>6</c:v>
                </c:pt>
                <c:pt idx="56811">
                  <c:v>6</c:v>
                </c:pt>
                <c:pt idx="56812">
                  <c:v>6</c:v>
                </c:pt>
                <c:pt idx="56813">
                  <c:v>6</c:v>
                </c:pt>
                <c:pt idx="56814">
                  <c:v>6</c:v>
                </c:pt>
                <c:pt idx="56815">
                  <c:v>6</c:v>
                </c:pt>
                <c:pt idx="56816">
                  <c:v>6</c:v>
                </c:pt>
                <c:pt idx="56817">
                  <c:v>6</c:v>
                </c:pt>
                <c:pt idx="56818">
                  <c:v>6</c:v>
                </c:pt>
                <c:pt idx="56819">
                  <c:v>6</c:v>
                </c:pt>
                <c:pt idx="56820">
                  <c:v>6</c:v>
                </c:pt>
                <c:pt idx="56821">
                  <c:v>6</c:v>
                </c:pt>
                <c:pt idx="56822">
                  <c:v>6</c:v>
                </c:pt>
                <c:pt idx="56823">
                  <c:v>6</c:v>
                </c:pt>
                <c:pt idx="56824">
                  <c:v>6</c:v>
                </c:pt>
                <c:pt idx="56825">
                  <c:v>6</c:v>
                </c:pt>
                <c:pt idx="56826">
                  <c:v>6</c:v>
                </c:pt>
                <c:pt idx="56827">
                  <c:v>6</c:v>
                </c:pt>
                <c:pt idx="56828">
                  <c:v>6</c:v>
                </c:pt>
                <c:pt idx="56829">
                  <c:v>6</c:v>
                </c:pt>
                <c:pt idx="56830">
                  <c:v>6</c:v>
                </c:pt>
                <c:pt idx="56831">
                  <c:v>6</c:v>
                </c:pt>
                <c:pt idx="56832">
                  <c:v>6</c:v>
                </c:pt>
                <c:pt idx="56833">
                  <c:v>6</c:v>
                </c:pt>
                <c:pt idx="56834">
                  <c:v>6</c:v>
                </c:pt>
                <c:pt idx="56835">
                  <c:v>6</c:v>
                </c:pt>
                <c:pt idx="56836">
                  <c:v>6</c:v>
                </c:pt>
                <c:pt idx="56837">
                  <c:v>6</c:v>
                </c:pt>
                <c:pt idx="56838">
                  <c:v>6</c:v>
                </c:pt>
                <c:pt idx="56839">
                  <c:v>6</c:v>
                </c:pt>
                <c:pt idx="56840">
                  <c:v>6</c:v>
                </c:pt>
                <c:pt idx="56841">
                  <c:v>6</c:v>
                </c:pt>
                <c:pt idx="56842">
                  <c:v>6</c:v>
                </c:pt>
                <c:pt idx="56843">
                  <c:v>6</c:v>
                </c:pt>
                <c:pt idx="56844">
                  <c:v>6</c:v>
                </c:pt>
                <c:pt idx="56845">
                  <c:v>6</c:v>
                </c:pt>
                <c:pt idx="56846">
                  <c:v>6</c:v>
                </c:pt>
                <c:pt idx="56847">
                  <c:v>6</c:v>
                </c:pt>
                <c:pt idx="56848">
                  <c:v>6</c:v>
                </c:pt>
                <c:pt idx="56849">
                  <c:v>6</c:v>
                </c:pt>
                <c:pt idx="56850">
                  <c:v>6</c:v>
                </c:pt>
                <c:pt idx="56851">
                  <c:v>6</c:v>
                </c:pt>
                <c:pt idx="56852">
                  <c:v>6</c:v>
                </c:pt>
                <c:pt idx="56853">
                  <c:v>6</c:v>
                </c:pt>
                <c:pt idx="56854">
                  <c:v>6</c:v>
                </c:pt>
                <c:pt idx="56855">
                  <c:v>6</c:v>
                </c:pt>
                <c:pt idx="56856">
                  <c:v>6</c:v>
                </c:pt>
                <c:pt idx="56857">
                  <c:v>6</c:v>
                </c:pt>
                <c:pt idx="56858">
                  <c:v>6</c:v>
                </c:pt>
                <c:pt idx="56859">
                  <c:v>6</c:v>
                </c:pt>
                <c:pt idx="56860">
                  <c:v>6</c:v>
                </c:pt>
                <c:pt idx="56861">
                  <c:v>6</c:v>
                </c:pt>
                <c:pt idx="56862">
                  <c:v>6</c:v>
                </c:pt>
                <c:pt idx="56863">
                  <c:v>6</c:v>
                </c:pt>
                <c:pt idx="56864">
                  <c:v>6</c:v>
                </c:pt>
                <c:pt idx="56865">
                  <c:v>6</c:v>
                </c:pt>
                <c:pt idx="56866">
                  <c:v>6</c:v>
                </c:pt>
                <c:pt idx="56867">
                  <c:v>6</c:v>
                </c:pt>
                <c:pt idx="56868">
                  <c:v>6</c:v>
                </c:pt>
                <c:pt idx="56869">
                  <c:v>6</c:v>
                </c:pt>
                <c:pt idx="56870">
                  <c:v>6</c:v>
                </c:pt>
                <c:pt idx="56871">
                  <c:v>6</c:v>
                </c:pt>
                <c:pt idx="56872">
                  <c:v>6</c:v>
                </c:pt>
                <c:pt idx="56873">
                  <c:v>6</c:v>
                </c:pt>
                <c:pt idx="56874">
                  <c:v>6</c:v>
                </c:pt>
                <c:pt idx="56875">
                  <c:v>6</c:v>
                </c:pt>
                <c:pt idx="56876">
                  <c:v>6</c:v>
                </c:pt>
                <c:pt idx="56877">
                  <c:v>6</c:v>
                </c:pt>
                <c:pt idx="56878">
                  <c:v>6</c:v>
                </c:pt>
                <c:pt idx="56879">
                  <c:v>6</c:v>
                </c:pt>
                <c:pt idx="56880">
                  <c:v>6</c:v>
                </c:pt>
                <c:pt idx="56881">
                  <c:v>6</c:v>
                </c:pt>
                <c:pt idx="56882">
                  <c:v>6</c:v>
                </c:pt>
                <c:pt idx="56883">
                  <c:v>6</c:v>
                </c:pt>
                <c:pt idx="56884">
                  <c:v>6</c:v>
                </c:pt>
                <c:pt idx="56885">
                  <c:v>6</c:v>
                </c:pt>
                <c:pt idx="56886">
                  <c:v>6</c:v>
                </c:pt>
                <c:pt idx="56887">
                  <c:v>6</c:v>
                </c:pt>
                <c:pt idx="56888">
                  <c:v>6</c:v>
                </c:pt>
                <c:pt idx="56889">
                  <c:v>6</c:v>
                </c:pt>
                <c:pt idx="56890">
                  <c:v>6</c:v>
                </c:pt>
                <c:pt idx="56891">
                  <c:v>6</c:v>
                </c:pt>
                <c:pt idx="56892">
                  <c:v>6</c:v>
                </c:pt>
                <c:pt idx="56893">
                  <c:v>6</c:v>
                </c:pt>
                <c:pt idx="56894">
                  <c:v>6</c:v>
                </c:pt>
                <c:pt idx="56895">
                  <c:v>6</c:v>
                </c:pt>
                <c:pt idx="56896">
                  <c:v>6</c:v>
                </c:pt>
                <c:pt idx="56897">
                  <c:v>6</c:v>
                </c:pt>
                <c:pt idx="56898">
                  <c:v>6</c:v>
                </c:pt>
                <c:pt idx="56899">
                  <c:v>6</c:v>
                </c:pt>
                <c:pt idx="56900">
                  <c:v>6</c:v>
                </c:pt>
                <c:pt idx="56901">
                  <c:v>6</c:v>
                </c:pt>
                <c:pt idx="56902">
                  <c:v>6</c:v>
                </c:pt>
                <c:pt idx="56903">
                  <c:v>6</c:v>
                </c:pt>
                <c:pt idx="56904">
                  <c:v>6</c:v>
                </c:pt>
                <c:pt idx="56905">
                  <c:v>6</c:v>
                </c:pt>
                <c:pt idx="56906">
                  <c:v>6</c:v>
                </c:pt>
                <c:pt idx="56907">
                  <c:v>6</c:v>
                </c:pt>
                <c:pt idx="56908">
                  <c:v>6</c:v>
                </c:pt>
                <c:pt idx="56909">
                  <c:v>6</c:v>
                </c:pt>
                <c:pt idx="56910">
                  <c:v>6</c:v>
                </c:pt>
                <c:pt idx="56911">
                  <c:v>6</c:v>
                </c:pt>
                <c:pt idx="56912">
                  <c:v>6</c:v>
                </c:pt>
                <c:pt idx="56913">
                  <c:v>6</c:v>
                </c:pt>
                <c:pt idx="56914">
                  <c:v>6</c:v>
                </c:pt>
                <c:pt idx="56915">
                  <c:v>6</c:v>
                </c:pt>
                <c:pt idx="56916">
                  <c:v>6</c:v>
                </c:pt>
                <c:pt idx="56917">
                  <c:v>6</c:v>
                </c:pt>
                <c:pt idx="56918">
                  <c:v>6</c:v>
                </c:pt>
                <c:pt idx="56919">
                  <c:v>6</c:v>
                </c:pt>
                <c:pt idx="56920">
                  <c:v>6</c:v>
                </c:pt>
                <c:pt idx="56921">
                  <c:v>6</c:v>
                </c:pt>
                <c:pt idx="56922">
                  <c:v>6</c:v>
                </c:pt>
                <c:pt idx="56923">
                  <c:v>6</c:v>
                </c:pt>
                <c:pt idx="56924">
                  <c:v>6</c:v>
                </c:pt>
                <c:pt idx="56925">
                  <c:v>6</c:v>
                </c:pt>
                <c:pt idx="56926">
                  <c:v>6</c:v>
                </c:pt>
                <c:pt idx="56927">
                  <c:v>6</c:v>
                </c:pt>
                <c:pt idx="56928">
                  <c:v>6</c:v>
                </c:pt>
                <c:pt idx="56929">
                  <c:v>6</c:v>
                </c:pt>
                <c:pt idx="56930">
                  <c:v>6</c:v>
                </c:pt>
                <c:pt idx="56931">
                  <c:v>6</c:v>
                </c:pt>
                <c:pt idx="56932">
                  <c:v>6</c:v>
                </c:pt>
                <c:pt idx="56933">
                  <c:v>6</c:v>
                </c:pt>
                <c:pt idx="56934">
                  <c:v>6</c:v>
                </c:pt>
                <c:pt idx="56935">
                  <c:v>6</c:v>
                </c:pt>
                <c:pt idx="56936">
                  <c:v>6</c:v>
                </c:pt>
                <c:pt idx="56937">
                  <c:v>6</c:v>
                </c:pt>
                <c:pt idx="56938">
                  <c:v>6</c:v>
                </c:pt>
                <c:pt idx="56939">
                  <c:v>6</c:v>
                </c:pt>
                <c:pt idx="56940">
                  <c:v>6</c:v>
                </c:pt>
                <c:pt idx="56941">
                  <c:v>6</c:v>
                </c:pt>
                <c:pt idx="56942">
                  <c:v>6</c:v>
                </c:pt>
                <c:pt idx="56943">
                  <c:v>6</c:v>
                </c:pt>
                <c:pt idx="56944">
                  <c:v>6</c:v>
                </c:pt>
                <c:pt idx="56945">
                  <c:v>6</c:v>
                </c:pt>
                <c:pt idx="56946">
                  <c:v>6</c:v>
                </c:pt>
                <c:pt idx="56947">
                  <c:v>6</c:v>
                </c:pt>
                <c:pt idx="56948">
                  <c:v>6</c:v>
                </c:pt>
                <c:pt idx="56949">
                  <c:v>6</c:v>
                </c:pt>
                <c:pt idx="56950">
                  <c:v>6</c:v>
                </c:pt>
                <c:pt idx="56951">
                  <c:v>6</c:v>
                </c:pt>
                <c:pt idx="56952">
                  <c:v>6</c:v>
                </c:pt>
                <c:pt idx="56953">
                  <c:v>6</c:v>
                </c:pt>
                <c:pt idx="56954">
                  <c:v>6</c:v>
                </c:pt>
                <c:pt idx="56955">
                  <c:v>6</c:v>
                </c:pt>
                <c:pt idx="56956">
                  <c:v>6</c:v>
                </c:pt>
                <c:pt idx="56957">
                  <c:v>6</c:v>
                </c:pt>
                <c:pt idx="56958">
                  <c:v>6</c:v>
                </c:pt>
                <c:pt idx="56959">
                  <c:v>6</c:v>
                </c:pt>
                <c:pt idx="56960">
                  <c:v>6</c:v>
                </c:pt>
                <c:pt idx="56961">
                  <c:v>6</c:v>
                </c:pt>
                <c:pt idx="56962">
                  <c:v>6</c:v>
                </c:pt>
                <c:pt idx="56963">
                  <c:v>6</c:v>
                </c:pt>
                <c:pt idx="56964">
                  <c:v>6</c:v>
                </c:pt>
                <c:pt idx="56965">
                  <c:v>6</c:v>
                </c:pt>
                <c:pt idx="56966">
                  <c:v>6</c:v>
                </c:pt>
                <c:pt idx="56967">
                  <c:v>6</c:v>
                </c:pt>
                <c:pt idx="56968">
                  <c:v>6</c:v>
                </c:pt>
                <c:pt idx="56969">
                  <c:v>6</c:v>
                </c:pt>
                <c:pt idx="56970">
                  <c:v>6</c:v>
                </c:pt>
                <c:pt idx="56971">
                  <c:v>6</c:v>
                </c:pt>
                <c:pt idx="56972">
                  <c:v>6</c:v>
                </c:pt>
                <c:pt idx="56973">
                  <c:v>6</c:v>
                </c:pt>
                <c:pt idx="56974">
                  <c:v>6</c:v>
                </c:pt>
                <c:pt idx="56975">
                  <c:v>6</c:v>
                </c:pt>
                <c:pt idx="56976">
                  <c:v>6</c:v>
                </c:pt>
                <c:pt idx="56977">
                  <c:v>6</c:v>
                </c:pt>
                <c:pt idx="56978">
                  <c:v>6</c:v>
                </c:pt>
                <c:pt idx="56979">
                  <c:v>6</c:v>
                </c:pt>
                <c:pt idx="56980">
                  <c:v>6</c:v>
                </c:pt>
                <c:pt idx="56981">
                  <c:v>6</c:v>
                </c:pt>
                <c:pt idx="56982">
                  <c:v>6</c:v>
                </c:pt>
                <c:pt idx="56983">
                  <c:v>6</c:v>
                </c:pt>
                <c:pt idx="56984">
                  <c:v>6</c:v>
                </c:pt>
                <c:pt idx="56985">
                  <c:v>6</c:v>
                </c:pt>
                <c:pt idx="56986">
                  <c:v>6</c:v>
                </c:pt>
                <c:pt idx="56987">
                  <c:v>6</c:v>
                </c:pt>
                <c:pt idx="56988">
                  <c:v>6</c:v>
                </c:pt>
                <c:pt idx="56989">
                  <c:v>6</c:v>
                </c:pt>
                <c:pt idx="56990">
                  <c:v>6</c:v>
                </c:pt>
                <c:pt idx="56991">
                  <c:v>6</c:v>
                </c:pt>
                <c:pt idx="56992">
                  <c:v>6</c:v>
                </c:pt>
                <c:pt idx="56993">
                  <c:v>6</c:v>
                </c:pt>
                <c:pt idx="56994">
                  <c:v>6</c:v>
                </c:pt>
                <c:pt idx="56995">
                  <c:v>6</c:v>
                </c:pt>
                <c:pt idx="56996">
                  <c:v>6</c:v>
                </c:pt>
                <c:pt idx="56997">
                  <c:v>6</c:v>
                </c:pt>
                <c:pt idx="56998">
                  <c:v>6</c:v>
                </c:pt>
                <c:pt idx="56999">
                  <c:v>6</c:v>
                </c:pt>
                <c:pt idx="57000">
                  <c:v>6</c:v>
                </c:pt>
                <c:pt idx="57001">
                  <c:v>6</c:v>
                </c:pt>
                <c:pt idx="57002">
                  <c:v>6</c:v>
                </c:pt>
                <c:pt idx="57003">
                  <c:v>6</c:v>
                </c:pt>
                <c:pt idx="57004">
                  <c:v>6</c:v>
                </c:pt>
                <c:pt idx="57005">
                  <c:v>6</c:v>
                </c:pt>
                <c:pt idx="57006">
                  <c:v>6</c:v>
                </c:pt>
                <c:pt idx="57007">
                  <c:v>6</c:v>
                </c:pt>
                <c:pt idx="57008">
                  <c:v>6</c:v>
                </c:pt>
                <c:pt idx="57009">
                  <c:v>6</c:v>
                </c:pt>
                <c:pt idx="57010">
                  <c:v>6</c:v>
                </c:pt>
                <c:pt idx="57011">
                  <c:v>6</c:v>
                </c:pt>
                <c:pt idx="57012">
                  <c:v>6</c:v>
                </c:pt>
                <c:pt idx="57013">
                  <c:v>6</c:v>
                </c:pt>
                <c:pt idx="57014">
                  <c:v>6</c:v>
                </c:pt>
                <c:pt idx="57015">
                  <c:v>6</c:v>
                </c:pt>
                <c:pt idx="57016">
                  <c:v>6</c:v>
                </c:pt>
                <c:pt idx="57017">
                  <c:v>6</c:v>
                </c:pt>
                <c:pt idx="57018">
                  <c:v>6</c:v>
                </c:pt>
                <c:pt idx="57019">
                  <c:v>6</c:v>
                </c:pt>
                <c:pt idx="57020">
                  <c:v>6</c:v>
                </c:pt>
                <c:pt idx="57021">
                  <c:v>6</c:v>
                </c:pt>
                <c:pt idx="57022">
                  <c:v>6</c:v>
                </c:pt>
                <c:pt idx="57023">
                  <c:v>6</c:v>
                </c:pt>
                <c:pt idx="57024">
                  <c:v>6</c:v>
                </c:pt>
                <c:pt idx="57025">
                  <c:v>6</c:v>
                </c:pt>
                <c:pt idx="57026">
                  <c:v>6</c:v>
                </c:pt>
                <c:pt idx="57027">
                  <c:v>6</c:v>
                </c:pt>
                <c:pt idx="57028">
                  <c:v>6</c:v>
                </c:pt>
                <c:pt idx="57029">
                  <c:v>6</c:v>
                </c:pt>
                <c:pt idx="57030">
                  <c:v>6</c:v>
                </c:pt>
                <c:pt idx="57031">
                  <c:v>6</c:v>
                </c:pt>
                <c:pt idx="57032">
                  <c:v>6</c:v>
                </c:pt>
                <c:pt idx="57033">
                  <c:v>6</c:v>
                </c:pt>
                <c:pt idx="57034">
                  <c:v>6</c:v>
                </c:pt>
                <c:pt idx="57035">
                  <c:v>6</c:v>
                </c:pt>
                <c:pt idx="57036">
                  <c:v>6</c:v>
                </c:pt>
                <c:pt idx="57037">
                  <c:v>6</c:v>
                </c:pt>
                <c:pt idx="57038">
                  <c:v>6</c:v>
                </c:pt>
                <c:pt idx="57039">
                  <c:v>6</c:v>
                </c:pt>
                <c:pt idx="57040">
                  <c:v>6</c:v>
                </c:pt>
                <c:pt idx="57041">
                  <c:v>6</c:v>
                </c:pt>
                <c:pt idx="57042">
                  <c:v>6</c:v>
                </c:pt>
                <c:pt idx="57043">
                  <c:v>6</c:v>
                </c:pt>
                <c:pt idx="57044">
                  <c:v>6</c:v>
                </c:pt>
                <c:pt idx="57045">
                  <c:v>6</c:v>
                </c:pt>
                <c:pt idx="57046">
                  <c:v>6</c:v>
                </c:pt>
                <c:pt idx="57047">
                  <c:v>6</c:v>
                </c:pt>
                <c:pt idx="57048">
                  <c:v>6</c:v>
                </c:pt>
                <c:pt idx="57049">
                  <c:v>6</c:v>
                </c:pt>
                <c:pt idx="57050">
                  <c:v>6</c:v>
                </c:pt>
                <c:pt idx="57051">
                  <c:v>6</c:v>
                </c:pt>
                <c:pt idx="57052">
                  <c:v>6</c:v>
                </c:pt>
                <c:pt idx="57053">
                  <c:v>6</c:v>
                </c:pt>
                <c:pt idx="57054">
                  <c:v>6</c:v>
                </c:pt>
                <c:pt idx="57055">
                  <c:v>6</c:v>
                </c:pt>
                <c:pt idx="57056">
                  <c:v>6</c:v>
                </c:pt>
                <c:pt idx="57057">
                  <c:v>6</c:v>
                </c:pt>
                <c:pt idx="57058">
                  <c:v>6</c:v>
                </c:pt>
                <c:pt idx="57059">
                  <c:v>6</c:v>
                </c:pt>
                <c:pt idx="57060">
                  <c:v>6</c:v>
                </c:pt>
                <c:pt idx="57061">
                  <c:v>6</c:v>
                </c:pt>
                <c:pt idx="57062">
                  <c:v>6</c:v>
                </c:pt>
                <c:pt idx="57063">
                  <c:v>6</c:v>
                </c:pt>
                <c:pt idx="57064">
                  <c:v>6</c:v>
                </c:pt>
                <c:pt idx="57065">
                  <c:v>6</c:v>
                </c:pt>
                <c:pt idx="57066">
                  <c:v>6</c:v>
                </c:pt>
                <c:pt idx="57067">
                  <c:v>6</c:v>
                </c:pt>
                <c:pt idx="57068">
                  <c:v>6</c:v>
                </c:pt>
                <c:pt idx="57069">
                  <c:v>6</c:v>
                </c:pt>
                <c:pt idx="57070">
                  <c:v>6</c:v>
                </c:pt>
                <c:pt idx="57071">
                  <c:v>6</c:v>
                </c:pt>
                <c:pt idx="57072">
                  <c:v>6</c:v>
                </c:pt>
                <c:pt idx="57073">
                  <c:v>6</c:v>
                </c:pt>
                <c:pt idx="57074">
                  <c:v>6</c:v>
                </c:pt>
                <c:pt idx="57075">
                  <c:v>6</c:v>
                </c:pt>
                <c:pt idx="57076">
                  <c:v>6</c:v>
                </c:pt>
                <c:pt idx="57077">
                  <c:v>6</c:v>
                </c:pt>
                <c:pt idx="57078">
                  <c:v>6</c:v>
                </c:pt>
                <c:pt idx="57079">
                  <c:v>6</c:v>
                </c:pt>
                <c:pt idx="57080">
                  <c:v>6</c:v>
                </c:pt>
                <c:pt idx="57081">
                  <c:v>6</c:v>
                </c:pt>
                <c:pt idx="57082">
                  <c:v>6</c:v>
                </c:pt>
                <c:pt idx="57083">
                  <c:v>6</c:v>
                </c:pt>
                <c:pt idx="57084">
                  <c:v>6</c:v>
                </c:pt>
                <c:pt idx="57085">
                  <c:v>6</c:v>
                </c:pt>
                <c:pt idx="57086">
                  <c:v>6</c:v>
                </c:pt>
                <c:pt idx="57087">
                  <c:v>6</c:v>
                </c:pt>
                <c:pt idx="57088">
                  <c:v>6</c:v>
                </c:pt>
                <c:pt idx="57089">
                  <c:v>6</c:v>
                </c:pt>
                <c:pt idx="57090">
                  <c:v>6</c:v>
                </c:pt>
                <c:pt idx="57091">
                  <c:v>6</c:v>
                </c:pt>
                <c:pt idx="57092">
                  <c:v>6</c:v>
                </c:pt>
                <c:pt idx="57093">
                  <c:v>6</c:v>
                </c:pt>
                <c:pt idx="57094">
                  <c:v>6</c:v>
                </c:pt>
                <c:pt idx="57095">
                  <c:v>6</c:v>
                </c:pt>
                <c:pt idx="57096">
                  <c:v>6</c:v>
                </c:pt>
                <c:pt idx="57097">
                  <c:v>6</c:v>
                </c:pt>
                <c:pt idx="57098">
                  <c:v>6</c:v>
                </c:pt>
                <c:pt idx="57099">
                  <c:v>6</c:v>
                </c:pt>
                <c:pt idx="57100">
                  <c:v>6</c:v>
                </c:pt>
                <c:pt idx="57101">
                  <c:v>6</c:v>
                </c:pt>
                <c:pt idx="57102">
                  <c:v>6</c:v>
                </c:pt>
                <c:pt idx="57103">
                  <c:v>6</c:v>
                </c:pt>
                <c:pt idx="57104">
                  <c:v>6</c:v>
                </c:pt>
                <c:pt idx="57105">
                  <c:v>6</c:v>
                </c:pt>
                <c:pt idx="57106">
                  <c:v>6</c:v>
                </c:pt>
                <c:pt idx="57107">
                  <c:v>6</c:v>
                </c:pt>
                <c:pt idx="57108">
                  <c:v>6</c:v>
                </c:pt>
                <c:pt idx="57109">
                  <c:v>6</c:v>
                </c:pt>
                <c:pt idx="57110">
                  <c:v>6</c:v>
                </c:pt>
                <c:pt idx="57111">
                  <c:v>6</c:v>
                </c:pt>
                <c:pt idx="57112">
                  <c:v>6</c:v>
                </c:pt>
                <c:pt idx="57113">
                  <c:v>6</c:v>
                </c:pt>
                <c:pt idx="57114">
                  <c:v>6</c:v>
                </c:pt>
                <c:pt idx="57115">
                  <c:v>6</c:v>
                </c:pt>
                <c:pt idx="57116">
                  <c:v>6</c:v>
                </c:pt>
                <c:pt idx="57117">
                  <c:v>6</c:v>
                </c:pt>
                <c:pt idx="57118">
                  <c:v>6</c:v>
                </c:pt>
                <c:pt idx="57119">
                  <c:v>6</c:v>
                </c:pt>
                <c:pt idx="57120">
                  <c:v>6</c:v>
                </c:pt>
                <c:pt idx="57121">
                  <c:v>6</c:v>
                </c:pt>
                <c:pt idx="57122">
                  <c:v>6</c:v>
                </c:pt>
                <c:pt idx="57123">
                  <c:v>6</c:v>
                </c:pt>
                <c:pt idx="57124">
                  <c:v>6</c:v>
                </c:pt>
                <c:pt idx="57125">
                  <c:v>6</c:v>
                </c:pt>
                <c:pt idx="57126">
                  <c:v>6</c:v>
                </c:pt>
                <c:pt idx="57127">
                  <c:v>6</c:v>
                </c:pt>
                <c:pt idx="57128">
                  <c:v>6</c:v>
                </c:pt>
                <c:pt idx="57129">
                  <c:v>6</c:v>
                </c:pt>
                <c:pt idx="57130">
                  <c:v>6</c:v>
                </c:pt>
                <c:pt idx="57131">
                  <c:v>6</c:v>
                </c:pt>
                <c:pt idx="57132">
                  <c:v>6</c:v>
                </c:pt>
                <c:pt idx="57133">
                  <c:v>6</c:v>
                </c:pt>
                <c:pt idx="57134">
                  <c:v>6</c:v>
                </c:pt>
                <c:pt idx="57135">
                  <c:v>6</c:v>
                </c:pt>
                <c:pt idx="57136">
                  <c:v>6</c:v>
                </c:pt>
                <c:pt idx="57137">
                  <c:v>6</c:v>
                </c:pt>
                <c:pt idx="57138">
                  <c:v>6</c:v>
                </c:pt>
                <c:pt idx="57139">
                  <c:v>6</c:v>
                </c:pt>
                <c:pt idx="57140">
                  <c:v>6</c:v>
                </c:pt>
                <c:pt idx="57141">
                  <c:v>6</c:v>
                </c:pt>
                <c:pt idx="57142">
                  <c:v>6</c:v>
                </c:pt>
                <c:pt idx="57143">
                  <c:v>6</c:v>
                </c:pt>
                <c:pt idx="57144">
                  <c:v>6</c:v>
                </c:pt>
                <c:pt idx="57145">
                  <c:v>6</c:v>
                </c:pt>
                <c:pt idx="57146">
                  <c:v>6</c:v>
                </c:pt>
                <c:pt idx="57147">
                  <c:v>6</c:v>
                </c:pt>
                <c:pt idx="57148">
                  <c:v>6</c:v>
                </c:pt>
                <c:pt idx="57149">
                  <c:v>6</c:v>
                </c:pt>
                <c:pt idx="57150">
                  <c:v>6</c:v>
                </c:pt>
                <c:pt idx="57151">
                  <c:v>6</c:v>
                </c:pt>
                <c:pt idx="57152">
                  <c:v>6</c:v>
                </c:pt>
                <c:pt idx="57153">
                  <c:v>6</c:v>
                </c:pt>
                <c:pt idx="57154">
                  <c:v>6</c:v>
                </c:pt>
                <c:pt idx="57155">
                  <c:v>6</c:v>
                </c:pt>
                <c:pt idx="57156">
                  <c:v>6</c:v>
                </c:pt>
                <c:pt idx="57157">
                  <c:v>6</c:v>
                </c:pt>
                <c:pt idx="57158">
                  <c:v>6</c:v>
                </c:pt>
                <c:pt idx="57159">
                  <c:v>6</c:v>
                </c:pt>
                <c:pt idx="57160">
                  <c:v>6</c:v>
                </c:pt>
                <c:pt idx="57161">
                  <c:v>6</c:v>
                </c:pt>
                <c:pt idx="57162">
                  <c:v>6</c:v>
                </c:pt>
                <c:pt idx="57163">
                  <c:v>6</c:v>
                </c:pt>
                <c:pt idx="57164">
                  <c:v>6</c:v>
                </c:pt>
                <c:pt idx="57165">
                  <c:v>6</c:v>
                </c:pt>
                <c:pt idx="57166">
                  <c:v>6</c:v>
                </c:pt>
                <c:pt idx="57167">
                  <c:v>6</c:v>
                </c:pt>
                <c:pt idx="57168">
                  <c:v>6</c:v>
                </c:pt>
                <c:pt idx="57169">
                  <c:v>6</c:v>
                </c:pt>
                <c:pt idx="57170">
                  <c:v>6</c:v>
                </c:pt>
                <c:pt idx="57171">
                  <c:v>6</c:v>
                </c:pt>
                <c:pt idx="57172">
                  <c:v>6</c:v>
                </c:pt>
                <c:pt idx="57173">
                  <c:v>6</c:v>
                </c:pt>
                <c:pt idx="57174">
                  <c:v>6</c:v>
                </c:pt>
                <c:pt idx="57175">
                  <c:v>6</c:v>
                </c:pt>
                <c:pt idx="57176">
                  <c:v>6</c:v>
                </c:pt>
                <c:pt idx="57177">
                  <c:v>6</c:v>
                </c:pt>
                <c:pt idx="57178">
                  <c:v>6</c:v>
                </c:pt>
                <c:pt idx="57179">
                  <c:v>6</c:v>
                </c:pt>
                <c:pt idx="57180">
                  <c:v>6</c:v>
                </c:pt>
                <c:pt idx="57181">
                  <c:v>6</c:v>
                </c:pt>
                <c:pt idx="57182">
                  <c:v>6</c:v>
                </c:pt>
                <c:pt idx="57183">
                  <c:v>6</c:v>
                </c:pt>
                <c:pt idx="57184">
                  <c:v>6</c:v>
                </c:pt>
                <c:pt idx="57185">
                  <c:v>6</c:v>
                </c:pt>
                <c:pt idx="57186">
                  <c:v>6</c:v>
                </c:pt>
                <c:pt idx="57187">
                  <c:v>6</c:v>
                </c:pt>
                <c:pt idx="57188">
                  <c:v>6</c:v>
                </c:pt>
                <c:pt idx="57189">
                  <c:v>6</c:v>
                </c:pt>
                <c:pt idx="57190">
                  <c:v>6</c:v>
                </c:pt>
                <c:pt idx="57191">
                  <c:v>6</c:v>
                </c:pt>
                <c:pt idx="57192">
                  <c:v>6</c:v>
                </c:pt>
                <c:pt idx="57193">
                  <c:v>6</c:v>
                </c:pt>
                <c:pt idx="57194">
                  <c:v>6</c:v>
                </c:pt>
                <c:pt idx="57195">
                  <c:v>6</c:v>
                </c:pt>
                <c:pt idx="57196">
                  <c:v>6</c:v>
                </c:pt>
                <c:pt idx="57197">
                  <c:v>6</c:v>
                </c:pt>
                <c:pt idx="57198">
                  <c:v>6</c:v>
                </c:pt>
                <c:pt idx="57199">
                  <c:v>6</c:v>
                </c:pt>
                <c:pt idx="57200">
                  <c:v>6</c:v>
                </c:pt>
                <c:pt idx="57201">
                  <c:v>6</c:v>
                </c:pt>
                <c:pt idx="57202">
                  <c:v>6</c:v>
                </c:pt>
                <c:pt idx="57203">
                  <c:v>6</c:v>
                </c:pt>
                <c:pt idx="57204">
                  <c:v>6</c:v>
                </c:pt>
                <c:pt idx="57205">
                  <c:v>6</c:v>
                </c:pt>
                <c:pt idx="57206">
                  <c:v>6</c:v>
                </c:pt>
                <c:pt idx="57207">
                  <c:v>6</c:v>
                </c:pt>
                <c:pt idx="57208">
                  <c:v>6</c:v>
                </c:pt>
                <c:pt idx="57209">
                  <c:v>6</c:v>
                </c:pt>
                <c:pt idx="57210">
                  <c:v>6</c:v>
                </c:pt>
                <c:pt idx="57211">
                  <c:v>6</c:v>
                </c:pt>
                <c:pt idx="57212">
                  <c:v>6</c:v>
                </c:pt>
                <c:pt idx="57213">
                  <c:v>6</c:v>
                </c:pt>
                <c:pt idx="57214">
                  <c:v>6</c:v>
                </c:pt>
                <c:pt idx="57215">
                  <c:v>6</c:v>
                </c:pt>
                <c:pt idx="57216">
                  <c:v>6</c:v>
                </c:pt>
                <c:pt idx="57217">
                  <c:v>6</c:v>
                </c:pt>
                <c:pt idx="57218">
                  <c:v>6</c:v>
                </c:pt>
                <c:pt idx="57219">
                  <c:v>6</c:v>
                </c:pt>
                <c:pt idx="57220">
                  <c:v>6</c:v>
                </c:pt>
                <c:pt idx="57221">
                  <c:v>6</c:v>
                </c:pt>
                <c:pt idx="57222">
                  <c:v>6</c:v>
                </c:pt>
                <c:pt idx="57223">
                  <c:v>6</c:v>
                </c:pt>
                <c:pt idx="57224">
                  <c:v>6</c:v>
                </c:pt>
                <c:pt idx="57225">
                  <c:v>6</c:v>
                </c:pt>
                <c:pt idx="57226">
                  <c:v>6</c:v>
                </c:pt>
                <c:pt idx="57227">
                  <c:v>6</c:v>
                </c:pt>
                <c:pt idx="57228">
                  <c:v>6</c:v>
                </c:pt>
                <c:pt idx="57229">
                  <c:v>6</c:v>
                </c:pt>
                <c:pt idx="57230">
                  <c:v>6</c:v>
                </c:pt>
                <c:pt idx="57231">
                  <c:v>6</c:v>
                </c:pt>
                <c:pt idx="57232">
                  <c:v>6</c:v>
                </c:pt>
                <c:pt idx="57233">
                  <c:v>6</c:v>
                </c:pt>
                <c:pt idx="57234">
                  <c:v>6</c:v>
                </c:pt>
                <c:pt idx="57235">
                  <c:v>6</c:v>
                </c:pt>
                <c:pt idx="57236">
                  <c:v>6</c:v>
                </c:pt>
                <c:pt idx="57237">
                  <c:v>6</c:v>
                </c:pt>
                <c:pt idx="57238">
                  <c:v>6</c:v>
                </c:pt>
                <c:pt idx="57239">
                  <c:v>6</c:v>
                </c:pt>
                <c:pt idx="57240">
                  <c:v>6</c:v>
                </c:pt>
                <c:pt idx="57241">
                  <c:v>6</c:v>
                </c:pt>
                <c:pt idx="57242">
                  <c:v>6</c:v>
                </c:pt>
                <c:pt idx="57243">
                  <c:v>6</c:v>
                </c:pt>
                <c:pt idx="57244">
                  <c:v>6</c:v>
                </c:pt>
                <c:pt idx="57245">
                  <c:v>6</c:v>
                </c:pt>
                <c:pt idx="57246">
                  <c:v>6</c:v>
                </c:pt>
                <c:pt idx="57247">
                  <c:v>6</c:v>
                </c:pt>
                <c:pt idx="57248">
                  <c:v>6</c:v>
                </c:pt>
                <c:pt idx="57249">
                  <c:v>6</c:v>
                </c:pt>
                <c:pt idx="57250">
                  <c:v>6</c:v>
                </c:pt>
                <c:pt idx="57251">
                  <c:v>6</c:v>
                </c:pt>
                <c:pt idx="57252">
                  <c:v>6</c:v>
                </c:pt>
                <c:pt idx="57253">
                  <c:v>6</c:v>
                </c:pt>
                <c:pt idx="57254">
                  <c:v>6</c:v>
                </c:pt>
                <c:pt idx="57255">
                  <c:v>6</c:v>
                </c:pt>
                <c:pt idx="57256">
                  <c:v>6</c:v>
                </c:pt>
                <c:pt idx="57257">
                  <c:v>6</c:v>
                </c:pt>
                <c:pt idx="57258">
                  <c:v>6</c:v>
                </c:pt>
                <c:pt idx="57259">
                  <c:v>6</c:v>
                </c:pt>
                <c:pt idx="57260">
                  <c:v>6</c:v>
                </c:pt>
                <c:pt idx="57261">
                  <c:v>6</c:v>
                </c:pt>
                <c:pt idx="57262">
                  <c:v>6</c:v>
                </c:pt>
                <c:pt idx="57263">
                  <c:v>6</c:v>
                </c:pt>
                <c:pt idx="57264">
                  <c:v>6</c:v>
                </c:pt>
                <c:pt idx="57265">
                  <c:v>6</c:v>
                </c:pt>
                <c:pt idx="57266">
                  <c:v>6</c:v>
                </c:pt>
                <c:pt idx="57267">
                  <c:v>6</c:v>
                </c:pt>
                <c:pt idx="57268">
                  <c:v>6</c:v>
                </c:pt>
                <c:pt idx="57269">
                  <c:v>6</c:v>
                </c:pt>
                <c:pt idx="57270">
                  <c:v>6</c:v>
                </c:pt>
                <c:pt idx="57271">
                  <c:v>6</c:v>
                </c:pt>
                <c:pt idx="57272">
                  <c:v>6</c:v>
                </c:pt>
                <c:pt idx="57273">
                  <c:v>6</c:v>
                </c:pt>
                <c:pt idx="57274">
                  <c:v>6</c:v>
                </c:pt>
                <c:pt idx="57275">
                  <c:v>6</c:v>
                </c:pt>
                <c:pt idx="57276">
                  <c:v>6</c:v>
                </c:pt>
                <c:pt idx="57277">
                  <c:v>6</c:v>
                </c:pt>
                <c:pt idx="57278">
                  <c:v>6</c:v>
                </c:pt>
                <c:pt idx="57279">
                  <c:v>6</c:v>
                </c:pt>
                <c:pt idx="57280">
                  <c:v>6</c:v>
                </c:pt>
                <c:pt idx="57281">
                  <c:v>6</c:v>
                </c:pt>
                <c:pt idx="57282">
                  <c:v>6</c:v>
                </c:pt>
                <c:pt idx="57283">
                  <c:v>6</c:v>
                </c:pt>
                <c:pt idx="57284">
                  <c:v>6</c:v>
                </c:pt>
                <c:pt idx="57285">
                  <c:v>6</c:v>
                </c:pt>
                <c:pt idx="57286">
                  <c:v>6</c:v>
                </c:pt>
                <c:pt idx="57287">
                  <c:v>6</c:v>
                </c:pt>
                <c:pt idx="57288">
                  <c:v>6</c:v>
                </c:pt>
                <c:pt idx="57289">
                  <c:v>6</c:v>
                </c:pt>
                <c:pt idx="57290">
                  <c:v>6</c:v>
                </c:pt>
                <c:pt idx="57291">
                  <c:v>6</c:v>
                </c:pt>
                <c:pt idx="57292">
                  <c:v>6</c:v>
                </c:pt>
                <c:pt idx="57293">
                  <c:v>6</c:v>
                </c:pt>
                <c:pt idx="57294">
                  <c:v>6</c:v>
                </c:pt>
                <c:pt idx="57295">
                  <c:v>6</c:v>
                </c:pt>
                <c:pt idx="57296">
                  <c:v>6</c:v>
                </c:pt>
                <c:pt idx="57297">
                  <c:v>6</c:v>
                </c:pt>
                <c:pt idx="57298">
                  <c:v>6</c:v>
                </c:pt>
                <c:pt idx="57299">
                  <c:v>6</c:v>
                </c:pt>
                <c:pt idx="57300">
                  <c:v>6</c:v>
                </c:pt>
                <c:pt idx="57301">
                  <c:v>6</c:v>
                </c:pt>
                <c:pt idx="57302">
                  <c:v>6</c:v>
                </c:pt>
                <c:pt idx="57303">
                  <c:v>6</c:v>
                </c:pt>
                <c:pt idx="57304">
                  <c:v>6</c:v>
                </c:pt>
                <c:pt idx="57305">
                  <c:v>6</c:v>
                </c:pt>
                <c:pt idx="57306">
                  <c:v>6</c:v>
                </c:pt>
                <c:pt idx="57307">
                  <c:v>6</c:v>
                </c:pt>
                <c:pt idx="57308">
                  <c:v>6</c:v>
                </c:pt>
                <c:pt idx="57309">
                  <c:v>6</c:v>
                </c:pt>
                <c:pt idx="57310">
                  <c:v>6</c:v>
                </c:pt>
                <c:pt idx="57311">
                  <c:v>6</c:v>
                </c:pt>
                <c:pt idx="57312">
                  <c:v>6</c:v>
                </c:pt>
                <c:pt idx="57313">
                  <c:v>6</c:v>
                </c:pt>
                <c:pt idx="57314">
                  <c:v>6</c:v>
                </c:pt>
                <c:pt idx="57315">
                  <c:v>6</c:v>
                </c:pt>
                <c:pt idx="57316">
                  <c:v>6</c:v>
                </c:pt>
                <c:pt idx="57317">
                  <c:v>6</c:v>
                </c:pt>
                <c:pt idx="57318">
                  <c:v>6</c:v>
                </c:pt>
                <c:pt idx="57319">
                  <c:v>6</c:v>
                </c:pt>
                <c:pt idx="57320">
                  <c:v>6</c:v>
                </c:pt>
                <c:pt idx="57321">
                  <c:v>6</c:v>
                </c:pt>
                <c:pt idx="57322">
                  <c:v>6</c:v>
                </c:pt>
                <c:pt idx="57323">
                  <c:v>6</c:v>
                </c:pt>
                <c:pt idx="57324">
                  <c:v>6</c:v>
                </c:pt>
                <c:pt idx="57325">
                  <c:v>6</c:v>
                </c:pt>
                <c:pt idx="57326">
                  <c:v>6</c:v>
                </c:pt>
                <c:pt idx="57327">
                  <c:v>6</c:v>
                </c:pt>
                <c:pt idx="57328">
                  <c:v>6</c:v>
                </c:pt>
                <c:pt idx="57329">
                  <c:v>6</c:v>
                </c:pt>
                <c:pt idx="57330">
                  <c:v>6</c:v>
                </c:pt>
                <c:pt idx="57331">
                  <c:v>6</c:v>
                </c:pt>
                <c:pt idx="57332">
                  <c:v>6</c:v>
                </c:pt>
                <c:pt idx="57333">
                  <c:v>6</c:v>
                </c:pt>
                <c:pt idx="57334">
                  <c:v>6</c:v>
                </c:pt>
                <c:pt idx="57335">
                  <c:v>6</c:v>
                </c:pt>
                <c:pt idx="57336">
                  <c:v>6</c:v>
                </c:pt>
                <c:pt idx="57337">
                  <c:v>6</c:v>
                </c:pt>
                <c:pt idx="57338">
                  <c:v>6</c:v>
                </c:pt>
                <c:pt idx="57339">
                  <c:v>6</c:v>
                </c:pt>
                <c:pt idx="57340">
                  <c:v>6</c:v>
                </c:pt>
                <c:pt idx="57341">
                  <c:v>6</c:v>
                </c:pt>
                <c:pt idx="57342">
                  <c:v>6</c:v>
                </c:pt>
                <c:pt idx="57343">
                  <c:v>6</c:v>
                </c:pt>
                <c:pt idx="57344">
                  <c:v>6</c:v>
                </c:pt>
                <c:pt idx="57345">
                  <c:v>6</c:v>
                </c:pt>
                <c:pt idx="57346">
                  <c:v>6</c:v>
                </c:pt>
                <c:pt idx="57347">
                  <c:v>6</c:v>
                </c:pt>
                <c:pt idx="57348">
                  <c:v>6</c:v>
                </c:pt>
                <c:pt idx="57349">
                  <c:v>6</c:v>
                </c:pt>
                <c:pt idx="57350">
                  <c:v>6</c:v>
                </c:pt>
                <c:pt idx="57351">
                  <c:v>6</c:v>
                </c:pt>
                <c:pt idx="57352">
                  <c:v>6</c:v>
                </c:pt>
                <c:pt idx="57353">
                  <c:v>6</c:v>
                </c:pt>
                <c:pt idx="57354">
                  <c:v>6</c:v>
                </c:pt>
                <c:pt idx="57355">
                  <c:v>6</c:v>
                </c:pt>
                <c:pt idx="57356">
                  <c:v>6</c:v>
                </c:pt>
                <c:pt idx="57357">
                  <c:v>6</c:v>
                </c:pt>
                <c:pt idx="57358">
                  <c:v>6</c:v>
                </c:pt>
                <c:pt idx="57359">
                  <c:v>6</c:v>
                </c:pt>
                <c:pt idx="57360">
                  <c:v>6</c:v>
                </c:pt>
                <c:pt idx="57361">
                  <c:v>6</c:v>
                </c:pt>
                <c:pt idx="57362">
                  <c:v>6</c:v>
                </c:pt>
                <c:pt idx="57363">
                  <c:v>6</c:v>
                </c:pt>
                <c:pt idx="57364">
                  <c:v>6</c:v>
                </c:pt>
                <c:pt idx="57365">
                  <c:v>6</c:v>
                </c:pt>
                <c:pt idx="57366">
                  <c:v>6</c:v>
                </c:pt>
                <c:pt idx="57367">
                  <c:v>6</c:v>
                </c:pt>
                <c:pt idx="57368">
                  <c:v>6</c:v>
                </c:pt>
                <c:pt idx="57369">
                  <c:v>6</c:v>
                </c:pt>
                <c:pt idx="57370">
                  <c:v>6</c:v>
                </c:pt>
                <c:pt idx="57371">
                  <c:v>6</c:v>
                </c:pt>
                <c:pt idx="57372">
                  <c:v>6</c:v>
                </c:pt>
                <c:pt idx="57373">
                  <c:v>6</c:v>
                </c:pt>
                <c:pt idx="57374">
                  <c:v>6</c:v>
                </c:pt>
                <c:pt idx="57375">
                  <c:v>6</c:v>
                </c:pt>
                <c:pt idx="57376">
                  <c:v>6</c:v>
                </c:pt>
                <c:pt idx="57377">
                  <c:v>6</c:v>
                </c:pt>
                <c:pt idx="57378">
                  <c:v>6</c:v>
                </c:pt>
                <c:pt idx="57379">
                  <c:v>6</c:v>
                </c:pt>
                <c:pt idx="57380">
                  <c:v>6</c:v>
                </c:pt>
                <c:pt idx="57381">
                  <c:v>6</c:v>
                </c:pt>
                <c:pt idx="57382">
                  <c:v>6</c:v>
                </c:pt>
                <c:pt idx="57383">
                  <c:v>6</c:v>
                </c:pt>
                <c:pt idx="57384">
                  <c:v>6</c:v>
                </c:pt>
                <c:pt idx="57385">
                  <c:v>6</c:v>
                </c:pt>
                <c:pt idx="57386">
                  <c:v>6</c:v>
                </c:pt>
                <c:pt idx="57387">
                  <c:v>6</c:v>
                </c:pt>
                <c:pt idx="57388">
                  <c:v>6</c:v>
                </c:pt>
                <c:pt idx="57389">
                  <c:v>6</c:v>
                </c:pt>
                <c:pt idx="57390">
                  <c:v>6</c:v>
                </c:pt>
                <c:pt idx="57391">
                  <c:v>6</c:v>
                </c:pt>
                <c:pt idx="57392">
                  <c:v>6</c:v>
                </c:pt>
                <c:pt idx="57393">
                  <c:v>6</c:v>
                </c:pt>
                <c:pt idx="57394">
                  <c:v>6</c:v>
                </c:pt>
                <c:pt idx="57395">
                  <c:v>6</c:v>
                </c:pt>
                <c:pt idx="57396">
                  <c:v>6</c:v>
                </c:pt>
                <c:pt idx="57397">
                  <c:v>6</c:v>
                </c:pt>
                <c:pt idx="57398">
                  <c:v>6</c:v>
                </c:pt>
                <c:pt idx="57399">
                  <c:v>6</c:v>
                </c:pt>
                <c:pt idx="57400">
                  <c:v>6</c:v>
                </c:pt>
                <c:pt idx="57401">
                  <c:v>6</c:v>
                </c:pt>
                <c:pt idx="57402">
                  <c:v>6</c:v>
                </c:pt>
                <c:pt idx="57403">
                  <c:v>6</c:v>
                </c:pt>
                <c:pt idx="57404">
                  <c:v>6</c:v>
                </c:pt>
                <c:pt idx="57405">
                  <c:v>6</c:v>
                </c:pt>
                <c:pt idx="57406">
                  <c:v>6</c:v>
                </c:pt>
                <c:pt idx="57407">
                  <c:v>6</c:v>
                </c:pt>
                <c:pt idx="57408">
                  <c:v>6</c:v>
                </c:pt>
                <c:pt idx="57409">
                  <c:v>6</c:v>
                </c:pt>
                <c:pt idx="57410">
                  <c:v>6</c:v>
                </c:pt>
                <c:pt idx="57411">
                  <c:v>6</c:v>
                </c:pt>
                <c:pt idx="57412">
                  <c:v>6</c:v>
                </c:pt>
                <c:pt idx="57413">
                  <c:v>6</c:v>
                </c:pt>
                <c:pt idx="57414">
                  <c:v>6</c:v>
                </c:pt>
                <c:pt idx="57415">
                  <c:v>6</c:v>
                </c:pt>
                <c:pt idx="57416">
                  <c:v>6</c:v>
                </c:pt>
                <c:pt idx="57417">
                  <c:v>6</c:v>
                </c:pt>
                <c:pt idx="57418">
                  <c:v>6</c:v>
                </c:pt>
                <c:pt idx="57419">
                  <c:v>6</c:v>
                </c:pt>
                <c:pt idx="57420">
                  <c:v>6</c:v>
                </c:pt>
                <c:pt idx="57421">
                  <c:v>6</c:v>
                </c:pt>
                <c:pt idx="57422">
                  <c:v>6</c:v>
                </c:pt>
                <c:pt idx="57423">
                  <c:v>6</c:v>
                </c:pt>
                <c:pt idx="57424">
                  <c:v>6</c:v>
                </c:pt>
                <c:pt idx="57425">
                  <c:v>6</c:v>
                </c:pt>
                <c:pt idx="57426">
                  <c:v>6</c:v>
                </c:pt>
                <c:pt idx="57427">
                  <c:v>6</c:v>
                </c:pt>
                <c:pt idx="57428">
                  <c:v>6</c:v>
                </c:pt>
                <c:pt idx="57429">
                  <c:v>6</c:v>
                </c:pt>
                <c:pt idx="57430">
                  <c:v>6</c:v>
                </c:pt>
                <c:pt idx="57431">
                  <c:v>6</c:v>
                </c:pt>
                <c:pt idx="57432">
                  <c:v>6</c:v>
                </c:pt>
                <c:pt idx="57433">
                  <c:v>6</c:v>
                </c:pt>
                <c:pt idx="57434">
                  <c:v>6</c:v>
                </c:pt>
                <c:pt idx="57435">
                  <c:v>6</c:v>
                </c:pt>
                <c:pt idx="57436">
                  <c:v>6</c:v>
                </c:pt>
                <c:pt idx="57437">
                  <c:v>6</c:v>
                </c:pt>
                <c:pt idx="57438">
                  <c:v>6</c:v>
                </c:pt>
                <c:pt idx="57439">
                  <c:v>6</c:v>
                </c:pt>
                <c:pt idx="57440">
                  <c:v>6</c:v>
                </c:pt>
                <c:pt idx="57441">
                  <c:v>6</c:v>
                </c:pt>
                <c:pt idx="57442">
                  <c:v>6</c:v>
                </c:pt>
                <c:pt idx="57443">
                  <c:v>6</c:v>
                </c:pt>
                <c:pt idx="57444">
                  <c:v>6</c:v>
                </c:pt>
                <c:pt idx="57445">
                  <c:v>6</c:v>
                </c:pt>
                <c:pt idx="57446">
                  <c:v>6</c:v>
                </c:pt>
                <c:pt idx="57447">
                  <c:v>6</c:v>
                </c:pt>
                <c:pt idx="57448">
                  <c:v>6</c:v>
                </c:pt>
                <c:pt idx="57449">
                  <c:v>6</c:v>
                </c:pt>
                <c:pt idx="57450">
                  <c:v>6</c:v>
                </c:pt>
                <c:pt idx="57451">
                  <c:v>6</c:v>
                </c:pt>
                <c:pt idx="57452">
                  <c:v>6</c:v>
                </c:pt>
                <c:pt idx="57453">
                  <c:v>6</c:v>
                </c:pt>
                <c:pt idx="57454">
                  <c:v>6</c:v>
                </c:pt>
                <c:pt idx="57455">
                  <c:v>6</c:v>
                </c:pt>
                <c:pt idx="57456">
                  <c:v>6</c:v>
                </c:pt>
                <c:pt idx="57457">
                  <c:v>6</c:v>
                </c:pt>
                <c:pt idx="57458">
                  <c:v>6</c:v>
                </c:pt>
                <c:pt idx="57459">
                  <c:v>6</c:v>
                </c:pt>
                <c:pt idx="57460">
                  <c:v>6</c:v>
                </c:pt>
                <c:pt idx="57461">
                  <c:v>6</c:v>
                </c:pt>
                <c:pt idx="57462">
                  <c:v>6</c:v>
                </c:pt>
                <c:pt idx="57463">
                  <c:v>6</c:v>
                </c:pt>
                <c:pt idx="57464">
                  <c:v>6</c:v>
                </c:pt>
                <c:pt idx="57465">
                  <c:v>6</c:v>
                </c:pt>
                <c:pt idx="57466">
                  <c:v>6</c:v>
                </c:pt>
                <c:pt idx="57467">
                  <c:v>6</c:v>
                </c:pt>
                <c:pt idx="57468">
                  <c:v>6</c:v>
                </c:pt>
                <c:pt idx="57469">
                  <c:v>6</c:v>
                </c:pt>
                <c:pt idx="57470">
                  <c:v>6</c:v>
                </c:pt>
                <c:pt idx="57471">
                  <c:v>6</c:v>
                </c:pt>
                <c:pt idx="57472">
                  <c:v>6</c:v>
                </c:pt>
                <c:pt idx="57473">
                  <c:v>6</c:v>
                </c:pt>
                <c:pt idx="57474">
                  <c:v>6</c:v>
                </c:pt>
                <c:pt idx="57475">
                  <c:v>6</c:v>
                </c:pt>
                <c:pt idx="57476">
                  <c:v>6</c:v>
                </c:pt>
                <c:pt idx="57477">
                  <c:v>6</c:v>
                </c:pt>
                <c:pt idx="57478">
                  <c:v>6</c:v>
                </c:pt>
                <c:pt idx="57479">
                  <c:v>6</c:v>
                </c:pt>
                <c:pt idx="57480">
                  <c:v>6</c:v>
                </c:pt>
                <c:pt idx="57481">
                  <c:v>6</c:v>
                </c:pt>
                <c:pt idx="57482">
                  <c:v>6</c:v>
                </c:pt>
                <c:pt idx="57483">
                  <c:v>6</c:v>
                </c:pt>
                <c:pt idx="57484">
                  <c:v>6</c:v>
                </c:pt>
                <c:pt idx="57485">
                  <c:v>6</c:v>
                </c:pt>
                <c:pt idx="57486">
                  <c:v>6</c:v>
                </c:pt>
                <c:pt idx="57487">
                  <c:v>6</c:v>
                </c:pt>
                <c:pt idx="57488">
                  <c:v>6</c:v>
                </c:pt>
                <c:pt idx="57489">
                  <c:v>6</c:v>
                </c:pt>
                <c:pt idx="57490">
                  <c:v>6</c:v>
                </c:pt>
                <c:pt idx="57491">
                  <c:v>6</c:v>
                </c:pt>
                <c:pt idx="57492">
                  <c:v>6</c:v>
                </c:pt>
                <c:pt idx="57493">
                  <c:v>6</c:v>
                </c:pt>
                <c:pt idx="57494">
                  <c:v>6</c:v>
                </c:pt>
                <c:pt idx="57495">
                  <c:v>6</c:v>
                </c:pt>
                <c:pt idx="57496">
                  <c:v>6</c:v>
                </c:pt>
                <c:pt idx="57497">
                  <c:v>6</c:v>
                </c:pt>
                <c:pt idx="57498">
                  <c:v>6</c:v>
                </c:pt>
                <c:pt idx="57499">
                  <c:v>6</c:v>
                </c:pt>
                <c:pt idx="57500">
                  <c:v>6</c:v>
                </c:pt>
                <c:pt idx="57501">
                  <c:v>6</c:v>
                </c:pt>
                <c:pt idx="57502">
                  <c:v>6</c:v>
                </c:pt>
                <c:pt idx="57503">
                  <c:v>6</c:v>
                </c:pt>
                <c:pt idx="57504">
                  <c:v>6</c:v>
                </c:pt>
                <c:pt idx="57505">
                  <c:v>6</c:v>
                </c:pt>
                <c:pt idx="57506">
                  <c:v>6</c:v>
                </c:pt>
                <c:pt idx="57507">
                  <c:v>6</c:v>
                </c:pt>
                <c:pt idx="57508">
                  <c:v>6</c:v>
                </c:pt>
                <c:pt idx="57509">
                  <c:v>6</c:v>
                </c:pt>
                <c:pt idx="57510">
                  <c:v>6</c:v>
                </c:pt>
                <c:pt idx="57511">
                  <c:v>6</c:v>
                </c:pt>
                <c:pt idx="57512">
                  <c:v>6</c:v>
                </c:pt>
                <c:pt idx="57513">
                  <c:v>6</c:v>
                </c:pt>
                <c:pt idx="57514">
                  <c:v>6</c:v>
                </c:pt>
                <c:pt idx="57515">
                  <c:v>6</c:v>
                </c:pt>
                <c:pt idx="57516">
                  <c:v>6</c:v>
                </c:pt>
                <c:pt idx="57517">
                  <c:v>6</c:v>
                </c:pt>
                <c:pt idx="57518">
                  <c:v>6</c:v>
                </c:pt>
                <c:pt idx="57519">
                  <c:v>6</c:v>
                </c:pt>
                <c:pt idx="57520">
                  <c:v>6</c:v>
                </c:pt>
                <c:pt idx="57521">
                  <c:v>6</c:v>
                </c:pt>
                <c:pt idx="57522">
                  <c:v>6</c:v>
                </c:pt>
                <c:pt idx="57523">
                  <c:v>6</c:v>
                </c:pt>
                <c:pt idx="57524">
                  <c:v>6</c:v>
                </c:pt>
                <c:pt idx="57525">
                  <c:v>6</c:v>
                </c:pt>
                <c:pt idx="57526">
                  <c:v>6</c:v>
                </c:pt>
                <c:pt idx="57527">
                  <c:v>6</c:v>
                </c:pt>
                <c:pt idx="57528">
                  <c:v>6</c:v>
                </c:pt>
                <c:pt idx="57529">
                  <c:v>6</c:v>
                </c:pt>
                <c:pt idx="57530">
                  <c:v>6</c:v>
                </c:pt>
                <c:pt idx="57531">
                  <c:v>6</c:v>
                </c:pt>
                <c:pt idx="57532">
                  <c:v>6</c:v>
                </c:pt>
                <c:pt idx="57533">
                  <c:v>6</c:v>
                </c:pt>
                <c:pt idx="57534">
                  <c:v>6</c:v>
                </c:pt>
                <c:pt idx="57535">
                  <c:v>6</c:v>
                </c:pt>
                <c:pt idx="57536">
                  <c:v>6</c:v>
                </c:pt>
                <c:pt idx="57537">
                  <c:v>6</c:v>
                </c:pt>
                <c:pt idx="57538">
                  <c:v>6</c:v>
                </c:pt>
                <c:pt idx="57539">
                  <c:v>6</c:v>
                </c:pt>
                <c:pt idx="57540">
                  <c:v>6</c:v>
                </c:pt>
                <c:pt idx="57541">
                  <c:v>6</c:v>
                </c:pt>
                <c:pt idx="57542">
                  <c:v>6</c:v>
                </c:pt>
                <c:pt idx="57543">
                  <c:v>6</c:v>
                </c:pt>
                <c:pt idx="57544">
                  <c:v>6</c:v>
                </c:pt>
                <c:pt idx="57545">
                  <c:v>6</c:v>
                </c:pt>
                <c:pt idx="57546">
                  <c:v>6</c:v>
                </c:pt>
                <c:pt idx="57547">
                  <c:v>6</c:v>
                </c:pt>
                <c:pt idx="57548">
                  <c:v>6</c:v>
                </c:pt>
                <c:pt idx="57549">
                  <c:v>6</c:v>
                </c:pt>
                <c:pt idx="57550">
                  <c:v>6</c:v>
                </c:pt>
                <c:pt idx="57551">
                  <c:v>6</c:v>
                </c:pt>
                <c:pt idx="57552">
                  <c:v>6</c:v>
                </c:pt>
                <c:pt idx="57553">
                  <c:v>6</c:v>
                </c:pt>
                <c:pt idx="57554">
                  <c:v>6</c:v>
                </c:pt>
                <c:pt idx="57555">
                  <c:v>6</c:v>
                </c:pt>
                <c:pt idx="57556">
                  <c:v>6</c:v>
                </c:pt>
                <c:pt idx="57557">
                  <c:v>6</c:v>
                </c:pt>
                <c:pt idx="57558">
                  <c:v>6</c:v>
                </c:pt>
                <c:pt idx="57559">
                  <c:v>6</c:v>
                </c:pt>
                <c:pt idx="57560">
                  <c:v>6</c:v>
                </c:pt>
                <c:pt idx="57561">
                  <c:v>6</c:v>
                </c:pt>
                <c:pt idx="57562">
                  <c:v>6</c:v>
                </c:pt>
                <c:pt idx="57563">
                  <c:v>6</c:v>
                </c:pt>
                <c:pt idx="57564">
                  <c:v>6</c:v>
                </c:pt>
                <c:pt idx="57565">
                  <c:v>6</c:v>
                </c:pt>
                <c:pt idx="57566">
                  <c:v>6</c:v>
                </c:pt>
                <c:pt idx="57567">
                  <c:v>6</c:v>
                </c:pt>
                <c:pt idx="57568">
                  <c:v>6</c:v>
                </c:pt>
                <c:pt idx="57569">
                  <c:v>6</c:v>
                </c:pt>
                <c:pt idx="57570">
                  <c:v>6</c:v>
                </c:pt>
                <c:pt idx="57571">
                  <c:v>6</c:v>
                </c:pt>
                <c:pt idx="57572">
                  <c:v>6</c:v>
                </c:pt>
                <c:pt idx="57573">
                  <c:v>6</c:v>
                </c:pt>
                <c:pt idx="57574">
                  <c:v>6</c:v>
                </c:pt>
                <c:pt idx="57575">
                  <c:v>6</c:v>
                </c:pt>
                <c:pt idx="57576">
                  <c:v>6</c:v>
                </c:pt>
                <c:pt idx="57577">
                  <c:v>6</c:v>
                </c:pt>
                <c:pt idx="57578">
                  <c:v>6</c:v>
                </c:pt>
                <c:pt idx="57579">
                  <c:v>6</c:v>
                </c:pt>
                <c:pt idx="57580">
                  <c:v>6</c:v>
                </c:pt>
                <c:pt idx="57581">
                  <c:v>6</c:v>
                </c:pt>
                <c:pt idx="57582">
                  <c:v>6</c:v>
                </c:pt>
                <c:pt idx="57583">
                  <c:v>6</c:v>
                </c:pt>
                <c:pt idx="57584">
                  <c:v>6</c:v>
                </c:pt>
                <c:pt idx="57585">
                  <c:v>6</c:v>
                </c:pt>
                <c:pt idx="57586">
                  <c:v>6</c:v>
                </c:pt>
                <c:pt idx="57587">
                  <c:v>6</c:v>
                </c:pt>
                <c:pt idx="57588">
                  <c:v>6</c:v>
                </c:pt>
                <c:pt idx="57589">
                  <c:v>6</c:v>
                </c:pt>
                <c:pt idx="57590">
                  <c:v>6</c:v>
                </c:pt>
                <c:pt idx="57591">
                  <c:v>6</c:v>
                </c:pt>
                <c:pt idx="57592">
                  <c:v>6</c:v>
                </c:pt>
                <c:pt idx="57593">
                  <c:v>6</c:v>
                </c:pt>
                <c:pt idx="57594">
                  <c:v>6</c:v>
                </c:pt>
                <c:pt idx="57595">
                  <c:v>6</c:v>
                </c:pt>
                <c:pt idx="57596">
                  <c:v>6</c:v>
                </c:pt>
                <c:pt idx="57597">
                  <c:v>6</c:v>
                </c:pt>
                <c:pt idx="57598">
                  <c:v>6</c:v>
                </c:pt>
                <c:pt idx="57599">
                  <c:v>6</c:v>
                </c:pt>
                <c:pt idx="57600">
                  <c:v>6</c:v>
                </c:pt>
                <c:pt idx="57601">
                  <c:v>6</c:v>
                </c:pt>
                <c:pt idx="57602">
                  <c:v>6</c:v>
                </c:pt>
                <c:pt idx="57603">
                  <c:v>6</c:v>
                </c:pt>
                <c:pt idx="57604">
                  <c:v>6</c:v>
                </c:pt>
                <c:pt idx="57605">
                  <c:v>6</c:v>
                </c:pt>
                <c:pt idx="57606">
                  <c:v>6</c:v>
                </c:pt>
                <c:pt idx="57607">
                  <c:v>6</c:v>
                </c:pt>
                <c:pt idx="57608">
                  <c:v>6</c:v>
                </c:pt>
                <c:pt idx="57609">
                  <c:v>6</c:v>
                </c:pt>
                <c:pt idx="57610">
                  <c:v>6</c:v>
                </c:pt>
                <c:pt idx="57611">
                  <c:v>6</c:v>
                </c:pt>
                <c:pt idx="57612">
                  <c:v>6</c:v>
                </c:pt>
                <c:pt idx="57613">
                  <c:v>6</c:v>
                </c:pt>
                <c:pt idx="57614">
                  <c:v>6</c:v>
                </c:pt>
                <c:pt idx="57615">
                  <c:v>6</c:v>
                </c:pt>
                <c:pt idx="57616">
                  <c:v>6</c:v>
                </c:pt>
                <c:pt idx="57617">
                  <c:v>6</c:v>
                </c:pt>
                <c:pt idx="57618">
                  <c:v>6</c:v>
                </c:pt>
                <c:pt idx="57619">
                  <c:v>6</c:v>
                </c:pt>
                <c:pt idx="57620">
                  <c:v>6</c:v>
                </c:pt>
                <c:pt idx="57621">
                  <c:v>6</c:v>
                </c:pt>
                <c:pt idx="57622">
                  <c:v>6</c:v>
                </c:pt>
                <c:pt idx="57623">
                  <c:v>6</c:v>
                </c:pt>
                <c:pt idx="57624">
                  <c:v>6</c:v>
                </c:pt>
                <c:pt idx="57625">
                  <c:v>6</c:v>
                </c:pt>
                <c:pt idx="57626">
                  <c:v>6</c:v>
                </c:pt>
                <c:pt idx="57627">
                  <c:v>6</c:v>
                </c:pt>
                <c:pt idx="57628">
                  <c:v>6</c:v>
                </c:pt>
                <c:pt idx="57629">
                  <c:v>6</c:v>
                </c:pt>
                <c:pt idx="57630">
                  <c:v>6</c:v>
                </c:pt>
                <c:pt idx="57631">
                  <c:v>6</c:v>
                </c:pt>
                <c:pt idx="57632">
                  <c:v>6</c:v>
                </c:pt>
                <c:pt idx="57633">
                  <c:v>6</c:v>
                </c:pt>
                <c:pt idx="57634">
                  <c:v>6</c:v>
                </c:pt>
                <c:pt idx="57635">
                  <c:v>6</c:v>
                </c:pt>
                <c:pt idx="57636">
                  <c:v>6</c:v>
                </c:pt>
                <c:pt idx="57637">
                  <c:v>6</c:v>
                </c:pt>
                <c:pt idx="57638">
                  <c:v>6</c:v>
                </c:pt>
                <c:pt idx="57639">
                  <c:v>6</c:v>
                </c:pt>
                <c:pt idx="57640">
                  <c:v>6</c:v>
                </c:pt>
                <c:pt idx="57641">
                  <c:v>6</c:v>
                </c:pt>
                <c:pt idx="57642">
                  <c:v>6</c:v>
                </c:pt>
                <c:pt idx="57643">
                  <c:v>6</c:v>
                </c:pt>
                <c:pt idx="57644">
                  <c:v>6</c:v>
                </c:pt>
                <c:pt idx="57645">
                  <c:v>6</c:v>
                </c:pt>
                <c:pt idx="57646">
                  <c:v>6</c:v>
                </c:pt>
                <c:pt idx="57647">
                  <c:v>6</c:v>
                </c:pt>
                <c:pt idx="57648">
                  <c:v>6</c:v>
                </c:pt>
                <c:pt idx="57649">
                  <c:v>6</c:v>
                </c:pt>
                <c:pt idx="57650">
                  <c:v>6</c:v>
                </c:pt>
                <c:pt idx="57651">
                  <c:v>6</c:v>
                </c:pt>
                <c:pt idx="57652">
                  <c:v>6</c:v>
                </c:pt>
                <c:pt idx="57653">
                  <c:v>6</c:v>
                </c:pt>
                <c:pt idx="57654">
                  <c:v>6</c:v>
                </c:pt>
                <c:pt idx="57655">
                  <c:v>6</c:v>
                </c:pt>
                <c:pt idx="57656">
                  <c:v>6</c:v>
                </c:pt>
                <c:pt idx="57657">
                  <c:v>6</c:v>
                </c:pt>
                <c:pt idx="57658">
                  <c:v>6</c:v>
                </c:pt>
                <c:pt idx="57659">
                  <c:v>6</c:v>
                </c:pt>
                <c:pt idx="57660">
                  <c:v>6</c:v>
                </c:pt>
                <c:pt idx="57661">
                  <c:v>6</c:v>
                </c:pt>
                <c:pt idx="57662">
                  <c:v>6</c:v>
                </c:pt>
                <c:pt idx="57663">
                  <c:v>6</c:v>
                </c:pt>
                <c:pt idx="57664">
                  <c:v>6</c:v>
                </c:pt>
                <c:pt idx="57665">
                  <c:v>6</c:v>
                </c:pt>
                <c:pt idx="57666">
                  <c:v>6</c:v>
                </c:pt>
                <c:pt idx="57667">
                  <c:v>6</c:v>
                </c:pt>
                <c:pt idx="57668">
                  <c:v>6</c:v>
                </c:pt>
                <c:pt idx="57669">
                  <c:v>6</c:v>
                </c:pt>
                <c:pt idx="57670">
                  <c:v>6</c:v>
                </c:pt>
                <c:pt idx="57671">
                  <c:v>6</c:v>
                </c:pt>
                <c:pt idx="57672">
                  <c:v>6</c:v>
                </c:pt>
                <c:pt idx="57673">
                  <c:v>6</c:v>
                </c:pt>
                <c:pt idx="57674">
                  <c:v>6</c:v>
                </c:pt>
                <c:pt idx="57675">
                  <c:v>6</c:v>
                </c:pt>
                <c:pt idx="57676">
                  <c:v>6</c:v>
                </c:pt>
                <c:pt idx="57677">
                  <c:v>6</c:v>
                </c:pt>
                <c:pt idx="57678">
                  <c:v>6</c:v>
                </c:pt>
                <c:pt idx="57679">
                  <c:v>6</c:v>
                </c:pt>
                <c:pt idx="57680">
                  <c:v>6</c:v>
                </c:pt>
                <c:pt idx="57681">
                  <c:v>6</c:v>
                </c:pt>
                <c:pt idx="57682">
                  <c:v>6</c:v>
                </c:pt>
                <c:pt idx="57683">
                  <c:v>6</c:v>
                </c:pt>
                <c:pt idx="57684">
                  <c:v>6</c:v>
                </c:pt>
                <c:pt idx="57685">
                  <c:v>6</c:v>
                </c:pt>
                <c:pt idx="57686">
                  <c:v>6</c:v>
                </c:pt>
                <c:pt idx="57687">
                  <c:v>6</c:v>
                </c:pt>
                <c:pt idx="57688">
                  <c:v>6</c:v>
                </c:pt>
                <c:pt idx="57689">
                  <c:v>6</c:v>
                </c:pt>
                <c:pt idx="57690">
                  <c:v>6</c:v>
                </c:pt>
                <c:pt idx="57691">
                  <c:v>6</c:v>
                </c:pt>
                <c:pt idx="57692">
                  <c:v>6</c:v>
                </c:pt>
                <c:pt idx="57693">
                  <c:v>6</c:v>
                </c:pt>
                <c:pt idx="57694">
                  <c:v>6</c:v>
                </c:pt>
                <c:pt idx="57695">
                  <c:v>6</c:v>
                </c:pt>
                <c:pt idx="57696">
                  <c:v>6</c:v>
                </c:pt>
                <c:pt idx="57697">
                  <c:v>6</c:v>
                </c:pt>
                <c:pt idx="57698">
                  <c:v>6</c:v>
                </c:pt>
                <c:pt idx="57699">
                  <c:v>6</c:v>
                </c:pt>
                <c:pt idx="57700">
                  <c:v>6</c:v>
                </c:pt>
                <c:pt idx="57701">
                  <c:v>6</c:v>
                </c:pt>
                <c:pt idx="57702">
                  <c:v>6</c:v>
                </c:pt>
                <c:pt idx="57703">
                  <c:v>6</c:v>
                </c:pt>
                <c:pt idx="57704">
                  <c:v>6</c:v>
                </c:pt>
                <c:pt idx="57705">
                  <c:v>6</c:v>
                </c:pt>
                <c:pt idx="57706">
                  <c:v>6</c:v>
                </c:pt>
                <c:pt idx="57707">
                  <c:v>6</c:v>
                </c:pt>
                <c:pt idx="57708">
                  <c:v>6</c:v>
                </c:pt>
                <c:pt idx="57709">
                  <c:v>6</c:v>
                </c:pt>
                <c:pt idx="57710">
                  <c:v>6</c:v>
                </c:pt>
                <c:pt idx="57711">
                  <c:v>6</c:v>
                </c:pt>
                <c:pt idx="57712">
                  <c:v>6</c:v>
                </c:pt>
                <c:pt idx="57713">
                  <c:v>6</c:v>
                </c:pt>
                <c:pt idx="57714">
                  <c:v>6</c:v>
                </c:pt>
                <c:pt idx="57715">
                  <c:v>6</c:v>
                </c:pt>
                <c:pt idx="57716">
                  <c:v>6</c:v>
                </c:pt>
                <c:pt idx="57717">
                  <c:v>6</c:v>
                </c:pt>
                <c:pt idx="57718">
                  <c:v>6</c:v>
                </c:pt>
                <c:pt idx="57719">
                  <c:v>6</c:v>
                </c:pt>
                <c:pt idx="57720">
                  <c:v>6</c:v>
                </c:pt>
                <c:pt idx="57721">
                  <c:v>6</c:v>
                </c:pt>
                <c:pt idx="57722">
                  <c:v>6</c:v>
                </c:pt>
                <c:pt idx="57723">
                  <c:v>6</c:v>
                </c:pt>
                <c:pt idx="57724">
                  <c:v>6</c:v>
                </c:pt>
                <c:pt idx="57725">
                  <c:v>6</c:v>
                </c:pt>
                <c:pt idx="57726">
                  <c:v>6</c:v>
                </c:pt>
                <c:pt idx="57727">
                  <c:v>6</c:v>
                </c:pt>
                <c:pt idx="57728">
                  <c:v>6</c:v>
                </c:pt>
                <c:pt idx="57729">
                  <c:v>6</c:v>
                </c:pt>
                <c:pt idx="57730">
                  <c:v>6</c:v>
                </c:pt>
                <c:pt idx="57731">
                  <c:v>6</c:v>
                </c:pt>
                <c:pt idx="57732">
                  <c:v>6</c:v>
                </c:pt>
                <c:pt idx="57733">
                  <c:v>6</c:v>
                </c:pt>
                <c:pt idx="57734">
                  <c:v>6</c:v>
                </c:pt>
                <c:pt idx="57735">
                  <c:v>6</c:v>
                </c:pt>
                <c:pt idx="57736">
                  <c:v>6</c:v>
                </c:pt>
                <c:pt idx="57737">
                  <c:v>6</c:v>
                </c:pt>
                <c:pt idx="57738">
                  <c:v>6</c:v>
                </c:pt>
                <c:pt idx="57739">
                  <c:v>6</c:v>
                </c:pt>
                <c:pt idx="57740">
                  <c:v>6</c:v>
                </c:pt>
                <c:pt idx="57741">
                  <c:v>6</c:v>
                </c:pt>
                <c:pt idx="57742">
                  <c:v>6</c:v>
                </c:pt>
                <c:pt idx="57743">
                  <c:v>6</c:v>
                </c:pt>
                <c:pt idx="57744">
                  <c:v>6</c:v>
                </c:pt>
                <c:pt idx="57745">
                  <c:v>6</c:v>
                </c:pt>
                <c:pt idx="57746">
                  <c:v>6</c:v>
                </c:pt>
                <c:pt idx="57747">
                  <c:v>6</c:v>
                </c:pt>
                <c:pt idx="57748">
                  <c:v>6</c:v>
                </c:pt>
                <c:pt idx="57749">
                  <c:v>6</c:v>
                </c:pt>
                <c:pt idx="57750">
                  <c:v>6</c:v>
                </c:pt>
                <c:pt idx="57751">
                  <c:v>6</c:v>
                </c:pt>
                <c:pt idx="57752">
                  <c:v>6</c:v>
                </c:pt>
                <c:pt idx="57753">
                  <c:v>6</c:v>
                </c:pt>
                <c:pt idx="57754">
                  <c:v>6</c:v>
                </c:pt>
                <c:pt idx="57755">
                  <c:v>6</c:v>
                </c:pt>
                <c:pt idx="57756">
                  <c:v>6</c:v>
                </c:pt>
                <c:pt idx="57757">
                  <c:v>6</c:v>
                </c:pt>
                <c:pt idx="57758">
                  <c:v>6</c:v>
                </c:pt>
                <c:pt idx="57759">
                  <c:v>6</c:v>
                </c:pt>
                <c:pt idx="57760">
                  <c:v>6</c:v>
                </c:pt>
                <c:pt idx="57761">
                  <c:v>6</c:v>
                </c:pt>
                <c:pt idx="57762">
                  <c:v>6</c:v>
                </c:pt>
                <c:pt idx="57763">
                  <c:v>6</c:v>
                </c:pt>
                <c:pt idx="57764">
                  <c:v>6</c:v>
                </c:pt>
                <c:pt idx="57765">
                  <c:v>6</c:v>
                </c:pt>
                <c:pt idx="57766">
                  <c:v>6</c:v>
                </c:pt>
                <c:pt idx="57767">
                  <c:v>6</c:v>
                </c:pt>
                <c:pt idx="57768">
                  <c:v>6</c:v>
                </c:pt>
                <c:pt idx="57769">
                  <c:v>6</c:v>
                </c:pt>
                <c:pt idx="57770">
                  <c:v>6</c:v>
                </c:pt>
                <c:pt idx="57771">
                  <c:v>6</c:v>
                </c:pt>
                <c:pt idx="57772">
                  <c:v>6</c:v>
                </c:pt>
                <c:pt idx="57773">
                  <c:v>6</c:v>
                </c:pt>
                <c:pt idx="57774">
                  <c:v>6</c:v>
                </c:pt>
                <c:pt idx="57775">
                  <c:v>6</c:v>
                </c:pt>
                <c:pt idx="57776">
                  <c:v>6</c:v>
                </c:pt>
                <c:pt idx="57777">
                  <c:v>6</c:v>
                </c:pt>
                <c:pt idx="57778">
                  <c:v>6</c:v>
                </c:pt>
                <c:pt idx="57779">
                  <c:v>6</c:v>
                </c:pt>
                <c:pt idx="57780">
                  <c:v>6</c:v>
                </c:pt>
                <c:pt idx="57781">
                  <c:v>6</c:v>
                </c:pt>
                <c:pt idx="57782">
                  <c:v>6</c:v>
                </c:pt>
                <c:pt idx="57783">
                  <c:v>6</c:v>
                </c:pt>
                <c:pt idx="57784">
                  <c:v>6</c:v>
                </c:pt>
                <c:pt idx="57785">
                  <c:v>6</c:v>
                </c:pt>
                <c:pt idx="57786">
                  <c:v>6</c:v>
                </c:pt>
                <c:pt idx="57787">
                  <c:v>6</c:v>
                </c:pt>
                <c:pt idx="57788">
                  <c:v>6</c:v>
                </c:pt>
                <c:pt idx="57789">
                  <c:v>6</c:v>
                </c:pt>
                <c:pt idx="57790">
                  <c:v>6</c:v>
                </c:pt>
                <c:pt idx="57791">
                  <c:v>6</c:v>
                </c:pt>
                <c:pt idx="57792">
                  <c:v>6</c:v>
                </c:pt>
                <c:pt idx="57793">
                  <c:v>6</c:v>
                </c:pt>
                <c:pt idx="57794">
                  <c:v>6</c:v>
                </c:pt>
                <c:pt idx="57795">
                  <c:v>6</c:v>
                </c:pt>
                <c:pt idx="57796">
                  <c:v>6</c:v>
                </c:pt>
                <c:pt idx="57797">
                  <c:v>6</c:v>
                </c:pt>
                <c:pt idx="57798">
                  <c:v>6</c:v>
                </c:pt>
                <c:pt idx="57799">
                  <c:v>6</c:v>
                </c:pt>
                <c:pt idx="57800">
                  <c:v>6</c:v>
                </c:pt>
                <c:pt idx="57801">
                  <c:v>6</c:v>
                </c:pt>
                <c:pt idx="57802">
                  <c:v>6</c:v>
                </c:pt>
                <c:pt idx="57803">
                  <c:v>6</c:v>
                </c:pt>
                <c:pt idx="57804">
                  <c:v>6</c:v>
                </c:pt>
                <c:pt idx="57805">
                  <c:v>6</c:v>
                </c:pt>
                <c:pt idx="57806">
                  <c:v>6</c:v>
                </c:pt>
                <c:pt idx="57807">
                  <c:v>6</c:v>
                </c:pt>
                <c:pt idx="57808">
                  <c:v>6</c:v>
                </c:pt>
                <c:pt idx="57809">
                  <c:v>6</c:v>
                </c:pt>
                <c:pt idx="57810">
                  <c:v>6</c:v>
                </c:pt>
                <c:pt idx="57811">
                  <c:v>6</c:v>
                </c:pt>
                <c:pt idx="57812">
                  <c:v>6</c:v>
                </c:pt>
                <c:pt idx="57813">
                  <c:v>6</c:v>
                </c:pt>
                <c:pt idx="57814">
                  <c:v>6</c:v>
                </c:pt>
                <c:pt idx="57815">
                  <c:v>6</c:v>
                </c:pt>
                <c:pt idx="57816">
                  <c:v>6</c:v>
                </c:pt>
                <c:pt idx="57817">
                  <c:v>6</c:v>
                </c:pt>
                <c:pt idx="57818">
                  <c:v>6</c:v>
                </c:pt>
                <c:pt idx="57819">
                  <c:v>6</c:v>
                </c:pt>
                <c:pt idx="57820">
                  <c:v>6</c:v>
                </c:pt>
                <c:pt idx="57821">
                  <c:v>6</c:v>
                </c:pt>
                <c:pt idx="57822">
                  <c:v>6</c:v>
                </c:pt>
                <c:pt idx="57823">
                  <c:v>6</c:v>
                </c:pt>
                <c:pt idx="57824">
                  <c:v>6</c:v>
                </c:pt>
                <c:pt idx="57825">
                  <c:v>6</c:v>
                </c:pt>
                <c:pt idx="57826">
                  <c:v>6</c:v>
                </c:pt>
                <c:pt idx="57827">
                  <c:v>6</c:v>
                </c:pt>
                <c:pt idx="57828">
                  <c:v>6</c:v>
                </c:pt>
                <c:pt idx="57829">
                  <c:v>6</c:v>
                </c:pt>
                <c:pt idx="57830">
                  <c:v>6</c:v>
                </c:pt>
                <c:pt idx="57831">
                  <c:v>6</c:v>
                </c:pt>
                <c:pt idx="57832">
                  <c:v>6</c:v>
                </c:pt>
                <c:pt idx="57833">
                  <c:v>6</c:v>
                </c:pt>
                <c:pt idx="57834">
                  <c:v>6</c:v>
                </c:pt>
                <c:pt idx="57835">
                  <c:v>6</c:v>
                </c:pt>
                <c:pt idx="57836">
                  <c:v>6</c:v>
                </c:pt>
                <c:pt idx="57837">
                  <c:v>6</c:v>
                </c:pt>
                <c:pt idx="57838">
                  <c:v>6</c:v>
                </c:pt>
                <c:pt idx="57839">
                  <c:v>6</c:v>
                </c:pt>
                <c:pt idx="57840">
                  <c:v>6</c:v>
                </c:pt>
                <c:pt idx="57841">
                  <c:v>6</c:v>
                </c:pt>
                <c:pt idx="57842">
                  <c:v>6</c:v>
                </c:pt>
                <c:pt idx="57843">
                  <c:v>6</c:v>
                </c:pt>
                <c:pt idx="57844">
                  <c:v>6</c:v>
                </c:pt>
                <c:pt idx="57845">
                  <c:v>6</c:v>
                </c:pt>
                <c:pt idx="57846">
                  <c:v>6</c:v>
                </c:pt>
                <c:pt idx="57847">
                  <c:v>6</c:v>
                </c:pt>
                <c:pt idx="57848">
                  <c:v>6</c:v>
                </c:pt>
                <c:pt idx="57849">
                  <c:v>6</c:v>
                </c:pt>
                <c:pt idx="57850">
                  <c:v>6</c:v>
                </c:pt>
                <c:pt idx="57851">
                  <c:v>6</c:v>
                </c:pt>
                <c:pt idx="57852">
                  <c:v>6</c:v>
                </c:pt>
                <c:pt idx="57853">
                  <c:v>6</c:v>
                </c:pt>
                <c:pt idx="57854">
                  <c:v>6</c:v>
                </c:pt>
                <c:pt idx="57855">
                  <c:v>6</c:v>
                </c:pt>
                <c:pt idx="57856">
                  <c:v>6</c:v>
                </c:pt>
                <c:pt idx="57857">
                  <c:v>6</c:v>
                </c:pt>
                <c:pt idx="57858">
                  <c:v>6</c:v>
                </c:pt>
                <c:pt idx="57859">
                  <c:v>6</c:v>
                </c:pt>
                <c:pt idx="57860">
                  <c:v>6</c:v>
                </c:pt>
                <c:pt idx="57861">
                  <c:v>6</c:v>
                </c:pt>
                <c:pt idx="57862">
                  <c:v>6</c:v>
                </c:pt>
                <c:pt idx="57863">
                  <c:v>6</c:v>
                </c:pt>
                <c:pt idx="57864">
                  <c:v>6</c:v>
                </c:pt>
                <c:pt idx="57865">
                  <c:v>6</c:v>
                </c:pt>
                <c:pt idx="57866">
                  <c:v>6</c:v>
                </c:pt>
                <c:pt idx="57867">
                  <c:v>6</c:v>
                </c:pt>
                <c:pt idx="57868">
                  <c:v>6</c:v>
                </c:pt>
                <c:pt idx="57869">
                  <c:v>6</c:v>
                </c:pt>
                <c:pt idx="57870">
                  <c:v>6</c:v>
                </c:pt>
                <c:pt idx="57871">
                  <c:v>6</c:v>
                </c:pt>
                <c:pt idx="57872">
                  <c:v>6</c:v>
                </c:pt>
                <c:pt idx="57873">
                  <c:v>6</c:v>
                </c:pt>
                <c:pt idx="57874">
                  <c:v>6</c:v>
                </c:pt>
                <c:pt idx="57875">
                  <c:v>6</c:v>
                </c:pt>
                <c:pt idx="57876">
                  <c:v>6</c:v>
                </c:pt>
                <c:pt idx="57877">
                  <c:v>6</c:v>
                </c:pt>
                <c:pt idx="57878">
                  <c:v>6</c:v>
                </c:pt>
                <c:pt idx="57879">
                  <c:v>6</c:v>
                </c:pt>
                <c:pt idx="57880">
                  <c:v>6</c:v>
                </c:pt>
                <c:pt idx="57881">
                  <c:v>6</c:v>
                </c:pt>
                <c:pt idx="57882">
                  <c:v>6</c:v>
                </c:pt>
                <c:pt idx="57883">
                  <c:v>6</c:v>
                </c:pt>
                <c:pt idx="57884">
                  <c:v>6</c:v>
                </c:pt>
                <c:pt idx="57885">
                  <c:v>6</c:v>
                </c:pt>
                <c:pt idx="57886">
                  <c:v>6</c:v>
                </c:pt>
                <c:pt idx="57887">
                  <c:v>6</c:v>
                </c:pt>
                <c:pt idx="57888">
                  <c:v>6</c:v>
                </c:pt>
                <c:pt idx="57889">
                  <c:v>6</c:v>
                </c:pt>
                <c:pt idx="57890">
                  <c:v>6</c:v>
                </c:pt>
                <c:pt idx="57891">
                  <c:v>6</c:v>
                </c:pt>
                <c:pt idx="57892">
                  <c:v>6</c:v>
                </c:pt>
                <c:pt idx="57893">
                  <c:v>6</c:v>
                </c:pt>
                <c:pt idx="57894">
                  <c:v>6</c:v>
                </c:pt>
                <c:pt idx="57895">
                  <c:v>6</c:v>
                </c:pt>
                <c:pt idx="57896">
                  <c:v>6</c:v>
                </c:pt>
                <c:pt idx="57897">
                  <c:v>6</c:v>
                </c:pt>
                <c:pt idx="57898">
                  <c:v>6</c:v>
                </c:pt>
                <c:pt idx="57899">
                  <c:v>6</c:v>
                </c:pt>
                <c:pt idx="57900">
                  <c:v>6</c:v>
                </c:pt>
                <c:pt idx="57901">
                  <c:v>6</c:v>
                </c:pt>
                <c:pt idx="57902">
                  <c:v>6</c:v>
                </c:pt>
                <c:pt idx="57903">
                  <c:v>6</c:v>
                </c:pt>
                <c:pt idx="57904">
                  <c:v>6</c:v>
                </c:pt>
                <c:pt idx="57905">
                  <c:v>6</c:v>
                </c:pt>
                <c:pt idx="57906">
                  <c:v>6</c:v>
                </c:pt>
                <c:pt idx="57907">
                  <c:v>6</c:v>
                </c:pt>
                <c:pt idx="57908">
                  <c:v>6</c:v>
                </c:pt>
                <c:pt idx="57909">
                  <c:v>6</c:v>
                </c:pt>
                <c:pt idx="57910">
                  <c:v>6</c:v>
                </c:pt>
                <c:pt idx="57911">
                  <c:v>6</c:v>
                </c:pt>
                <c:pt idx="57912">
                  <c:v>6</c:v>
                </c:pt>
                <c:pt idx="57913">
                  <c:v>6</c:v>
                </c:pt>
                <c:pt idx="57914">
                  <c:v>6</c:v>
                </c:pt>
                <c:pt idx="57915">
                  <c:v>6</c:v>
                </c:pt>
                <c:pt idx="57916">
                  <c:v>6</c:v>
                </c:pt>
                <c:pt idx="57917">
                  <c:v>6</c:v>
                </c:pt>
                <c:pt idx="57918">
                  <c:v>6</c:v>
                </c:pt>
                <c:pt idx="57919">
                  <c:v>6</c:v>
                </c:pt>
                <c:pt idx="57920">
                  <c:v>6</c:v>
                </c:pt>
                <c:pt idx="57921">
                  <c:v>6</c:v>
                </c:pt>
                <c:pt idx="57922">
                  <c:v>6</c:v>
                </c:pt>
                <c:pt idx="57923">
                  <c:v>6</c:v>
                </c:pt>
                <c:pt idx="57924">
                  <c:v>6</c:v>
                </c:pt>
                <c:pt idx="57925">
                  <c:v>6</c:v>
                </c:pt>
                <c:pt idx="57926">
                  <c:v>6</c:v>
                </c:pt>
                <c:pt idx="57927">
                  <c:v>6</c:v>
                </c:pt>
                <c:pt idx="57928">
                  <c:v>6</c:v>
                </c:pt>
                <c:pt idx="57929">
                  <c:v>6</c:v>
                </c:pt>
                <c:pt idx="57930">
                  <c:v>6</c:v>
                </c:pt>
                <c:pt idx="57931">
                  <c:v>6</c:v>
                </c:pt>
                <c:pt idx="57932">
                  <c:v>6</c:v>
                </c:pt>
                <c:pt idx="57933">
                  <c:v>6</c:v>
                </c:pt>
                <c:pt idx="57934">
                  <c:v>6</c:v>
                </c:pt>
                <c:pt idx="57935">
                  <c:v>6</c:v>
                </c:pt>
                <c:pt idx="57936">
                  <c:v>6</c:v>
                </c:pt>
                <c:pt idx="57937">
                  <c:v>6</c:v>
                </c:pt>
                <c:pt idx="57938">
                  <c:v>6</c:v>
                </c:pt>
                <c:pt idx="57939">
                  <c:v>6</c:v>
                </c:pt>
                <c:pt idx="57940">
                  <c:v>6</c:v>
                </c:pt>
                <c:pt idx="57941">
                  <c:v>6</c:v>
                </c:pt>
                <c:pt idx="57942">
                  <c:v>6</c:v>
                </c:pt>
                <c:pt idx="57943">
                  <c:v>6</c:v>
                </c:pt>
                <c:pt idx="57944">
                  <c:v>6</c:v>
                </c:pt>
                <c:pt idx="57945">
                  <c:v>6</c:v>
                </c:pt>
                <c:pt idx="57946">
                  <c:v>6</c:v>
                </c:pt>
                <c:pt idx="57947">
                  <c:v>6</c:v>
                </c:pt>
                <c:pt idx="57948">
                  <c:v>6</c:v>
                </c:pt>
                <c:pt idx="57949">
                  <c:v>6</c:v>
                </c:pt>
                <c:pt idx="57950">
                  <c:v>6</c:v>
                </c:pt>
                <c:pt idx="57951">
                  <c:v>6</c:v>
                </c:pt>
                <c:pt idx="57952">
                  <c:v>6</c:v>
                </c:pt>
                <c:pt idx="57953">
                  <c:v>6</c:v>
                </c:pt>
                <c:pt idx="57954">
                  <c:v>6</c:v>
                </c:pt>
                <c:pt idx="57955">
                  <c:v>6</c:v>
                </c:pt>
                <c:pt idx="57956">
                  <c:v>6</c:v>
                </c:pt>
                <c:pt idx="57957">
                  <c:v>6</c:v>
                </c:pt>
                <c:pt idx="57958">
                  <c:v>6</c:v>
                </c:pt>
                <c:pt idx="57959">
                  <c:v>6</c:v>
                </c:pt>
                <c:pt idx="57960">
                  <c:v>6</c:v>
                </c:pt>
                <c:pt idx="57961">
                  <c:v>6</c:v>
                </c:pt>
                <c:pt idx="57962">
                  <c:v>6</c:v>
                </c:pt>
                <c:pt idx="57963">
                  <c:v>6</c:v>
                </c:pt>
                <c:pt idx="57964">
                  <c:v>6</c:v>
                </c:pt>
                <c:pt idx="57965">
                  <c:v>6</c:v>
                </c:pt>
                <c:pt idx="57966">
                  <c:v>6</c:v>
                </c:pt>
                <c:pt idx="57967">
                  <c:v>6</c:v>
                </c:pt>
                <c:pt idx="57968">
                  <c:v>6</c:v>
                </c:pt>
                <c:pt idx="57969">
                  <c:v>6</c:v>
                </c:pt>
                <c:pt idx="57970">
                  <c:v>6</c:v>
                </c:pt>
                <c:pt idx="57971">
                  <c:v>6</c:v>
                </c:pt>
                <c:pt idx="57972">
                  <c:v>6</c:v>
                </c:pt>
                <c:pt idx="57973">
                  <c:v>6</c:v>
                </c:pt>
                <c:pt idx="57974">
                  <c:v>6</c:v>
                </c:pt>
                <c:pt idx="57975">
                  <c:v>6</c:v>
                </c:pt>
                <c:pt idx="57976">
                  <c:v>6</c:v>
                </c:pt>
                <c:pt idx="57977">
                  <c:v>6</c:v>
                </c:pt>
                <c:pt idx="57978">
                  <c:v>6</c:v>
                </c:pt>
                <c:pt idx="57979">
                  <c:v>6</c:v>
                </c:pt>
                <c:pt idx="57980">
                  <c:v>6</c:v>
                </c:pt>
                <c:pt idx="57981">
                  <c:v>6</c:v>
                </c:pt>
                <c:pt idx="57982">
                  <c:v>6</c:v>
                </c:pt>
                <c:pt idx="57983">
                  <c:v>6</c:v>
                </c:pt>
                <c:pt idx="57984">
                  <c:v>6</c:v>
                </c:pt>
                <c:pt idx="57985">
                  <c:v>6</c:v>
                </c:pt>
                <c:pt idx="57986">
                  <c:v>6</c:v>
                </c:pt>
                <c:pt idx="57987">
                  <c:v>6</c:v>
                </c:pt>
                <c:pt idx="57988">
                  <c:v>6</c:v>
                </c:pt>
                <c:pt idx="57989">
                  <c:v>6</c:v>
                </c:pt>
                <c:pt idx="57990">
                  <c:v>6</c:v>
                </c:pt>
                <c:pt idx="57991">
                  <c:v>6</c:v>
                </c:pt>
                <c:pt idx="57992">
                  <c:v>6</c:v>
                </c:pt>
                <c:pt idx="57993">
                  <c:v>6</c:v>
                </c:pt>
                <c:pt idx="57994">
                  <c:v>6</c:v>
                </c:pt>
                <c:pt idx="57995">
                  <c:v>6</c:v>
                </c:pt>
                <c:pt idx="57996">
                  <c:v>6</c:v>
                </c:pt>
                <c:pt idx="57997">
                  <c:v>6</c:v>
                </c:pt>
                <c:pt idx="57998">
                  <c:v>6</c:v>
                </c:pt>
                <c:pt idx="57999">
                  <c:v>6</c:v>
                </c:pt>
                <c:pt idx="58000">
                  <c:v>6</c:v>
                </c:pt>
                <c:pt idx="58001">
                  <c:v>6</c:v>
                </c:pt>
                <c:pt idx="58002">
                  <c:v>6</c:v>
                </c:pt>
                <c:pt idx="58003">
                  <c:v>6</c:v>
                </c:pt>
                <c:pt idx="58004">
                  <c:v>6</c:v>
                </c:pt>
                <c:pt idx="58005">
                  <c:v>6</c:v>
                </c:pt>
                <c:pt idx="58006">
                  <c:v>6</c:v>
                </c:pt>
                <c:pt idx="58007">
                  <c:v>6</c:v>
                </c:pt>
                <c:pt idx="58008">
                  <c:v>6</c:v>
                </c:pt>
                <c:pt idx="58009">
                  <c:v>6</c:v>
                </c:pt>
                <c:pt idx="58010">
                  <c:v>6</c:v>
                </c:pt>
                <c:pt idx="58011">
                  <c:v>6</c:v>
                </c:pt>
                <c:pt idx="58012">
                  <c:v>6</c:v>
                </c:pt>
                <c:pt idx="58013">
                  <c:v>6</c:v>
                </c:pt>
                <c:pt idx="58014">
                  <c:v>6</c:v>
                </c:pt>
                <c:pt idx="58015">
                  <c:v>6</c:v>
                </c:pt>
                <c:pt idx="58016">
                  <c:v>6</c:v>
                </c:pt>
                <c:pt idx="58017">
                  <c:v>6</c:v>
                </c:pt>
                <c:pt idx="58018">
                  <c:v>6</c:v>
                </c:pt>
                <c:pt idx="58019">
                  <c:v>6</c:v>
                </c:pt>
                <c:pt idx="58020">
                  <c:v>6</c:v>
                </c:pt>
                <c:pt idx="58021">
                  <c:v>6</c:v>
                </c:pt>
                <c:pt idx="58022">
                  <c:v>6</c:v>
                </c:pt>
                <c:pt idx="58023">
                  <c:v>6</c:v>
                </c:pt>
                <c:pt idx="58024">
                  <c:v>6</c:v>
                </c:pt>
                <c:pt idx="58025">
                  <c:v>6</c:v>
                </c:pt>
                <c:pt idx="58026">
                  <c:v>6</c:v>
                </c:pt>
                <c:pt idx="58027">
                  <c:v>6</c:v>
                </c:pt>
                <c:pt idx="58028">
                  <c:v>6</c:v>
                </c:pt>
                <c:pt idx="58029">
                  <c:v>6</c:v>
                </c:pt>
                <c:pt idx="58030">
                  <c:v>6</c:v>
                </c:pt>
                <c:pt idx="58031">
                  <c:v>6</c:v>
                </c:pt>
                <c:pt idx="58032">
                  <c:v>6</c:v>
                </c:pt>
                <c:pt idx="58033">
                  <c:v>6</c:v>
                </c:pt>
                <c:pt idx="58034">
                  <c:v>6</c:v>
                </c:pt>
                <c:pt idx="58035">
                  <c:v>6</c:v>
                </c:pt>
                <c:pt idx="58036">
                  <c:v>6</c:v>
                </c:pt>
                <c:pt idx="58037">
                  <c:v>6</c:v>
                </c:pt>
                <c:pt idx="58038">
                  <c:v>6</c:v>
                </c:pt>
                <c:pt idx="58039">
                  <c:v>6</c:v>
                </c:pt>
                <c:pt idx="58040">
                  <c:v>6</c:v>
                </c:pt>
                <c:pt idx="58041">
                  <c:v>6</c:v>
                </c:pt>
                <c:pt idx="58042">
                  <c:v>6</c:v>
                </c:pt>
                <c:pt idx="58043">
                  <c:v>6</c:v>
                </c:pt>
                <c:pt idx="58044">
                  <c:v>6</c:v>
                </c:pt>
                <c:pt idx="58045">
                  <c:v>6</c:v>
                </c:pt>
                <c:pt idx="58046">
                  <c:v>6</c:v>
                </c:pt>
                <c:pt idx="58047">
                  <c:v>6</c:v>
                </c:pt>
                <c:pt idx="58048">
                  <c:v>6</c:v>
                </c:pt>
                <c:pt idx="58049">
                  <c:v>6</c:v>
                </c:pt>
                <c:pt idx="58050">
                  <c:v>6</c:v>
                </c:pt>
                <c:pt idx="58051">
                  <c:v>6</c:v>
                </c:pt>
                <c:pt idx="58052">
                  <c:v>6</c:v>
                </c:pt>
                <c:pt idx="58053">
                  <c:v>6</c:v>
                </c:pt>
                <c:pt idx="58054">
                  <c:v>6</c:v>
                </c:pt>
                <c:pt idx="58055">
                  <c:v>6</c:v>
                </c:pt>
                <c:pt idx="58056">
                  <c:v>6</c:v>
                </c:pt>
                <c:pt idx="58057">
                  <c:v>6</c:v>
                </c:pt>
                <c:pt idx="58058">
                  <c:v>6</c:v>
                </c:pt>
                <c:pt idx="58059">
                  <c:v>6</c:v>
                </c:pt>
                <c:pt idx="58060">
                  <c:v>6</c:v>
                </c:pt>
                <c:pt idx="58061">
                  <c:v>6</c:v>
                </c:pt>
                <c:pt idx="58062">
                  <c:v>6</c:v>
                </c:pt>
                <c:pt idx="58063">
                  <c:v>6</c:v>
                </c:pt>
                <c:pt idx="58064">
                  <c:v>6</c:v>
                </c:pt>
                <c:pt idx="58065">
                  <c:v>6</c:v>
                </c:pt>
                <c:pt idx="58066">
                  <c:v>6</c:v>
                </c:pt>
                <c:pt idx="58067">
                  <c:v>6</c:v>
                </c:pt>
                <c:pt idx="58068">
                  <c:v>6</c:v>
                </c:pt>
                <c:pt idx="58069">
                  <c:v>6</c:v>
                </c:pt>
                <c:pt idx="58070">
                  <c:v>6</c:v>
                </c:pt>
                <c:pt idx="58071">
                  <c:v>6</c:v>
                </c:pt>
                <c:pt idx="58072">
                  <c:v>6</c:v>
                </c:pt>
                <c:pt idx="58073">
                  <c:v>6</c:v>
                </c:pt>
                <c:pt idx="58074">
                  <c:v>6</c:v>
                </c:pt>
                <c:pt idx="58075">
                  <c:v>6</c:v>
                </c:pt>
                <c:pt idx="58076">
                  <c:v>6</c:v>
                </c:pt>
                <c:pt idx="58077">
                  <c:v>6</c:v>
                </c:pt>
                <c:pt idx="58078">
                  <c:v>6</c:v>
                </c:pt>
                <c:pt idx="58079">
                  <c:v>6</c:v>
                </c:pt>
                <c:pt idx="58080">
                  <c:v>6</c:v>
                </c:pt>
                <c:pt idx="58081">
                  <c:v>6</c:v>
                </c:pt>
                <c:pt idx="58082">
                  <c:v>6</c:v>
                </c:pt>
                <c:pt idx="58083">
                  <c:v>6</c:v>
                </c:pt>
                <c:pt idx="58084">
                  <c:v>6</c:v>
                </c:pt>
                <c:pt idx="58085">
                  <c:v>6</c:v>
                </c:pt>
                <c:pt idx="58086">
                  <c:v>6</c:v>
                </c:pt>
                <c:pt idx="58087">
                  <c:v>6</c:v>
                </c:pt>
                <c:pt idx="58088">
                  <c:v>6</c:v>
                </c:pt>
                <c:pt idx="58089">
                  <c:v>6</c:v>
                </c:pt>
                <c:pt idx="58090">
                  <c:v>6</c:v>
                </c:pt>
                <c:pt idx="58091">
                  <c:v>6</c:v>
                </c:pt>
                <c:pt idx="58092">
                  <c:v>6</c:v>
                </c:pt>
                <c:pt idx="58093">
                  <c:v>6</c:v>
                </c:pt>
                <c:pt idx="58094">
                  <c:v>6</c:v>
                </c:pt>
                <c:pt idx="58095">
                  <c:v>6</c:v>
                </c:pt>
                <c:pt idx="58096">
                  <c:v>6</c:v>
                </c:pt>
                <c:pt idx="58097">
                  <c:v>6</c:v>
                </c:pt>
                <c:pt idx="58098">
                  <c:v>6</c:v>
                </c:pt>
                <c:pt idx="58099">
                  <c:v>6</c:v>
                </c:pt>
                <c:pt idx="58100">
                  <c:v>6</c:v>
                </c:pt>
                <c:pt idx="58101">
                  <c:v>6</c:v>
                </c:pt>
                <c:pt idx="58102">
                  <c:v>6</c:v>
                </c:pt>
                <c:pt idx="58103">
                  <c:v>6</c:v>
                </c:pt>
                <c:pt idx="58104">
                  <c:v>6</c:v>
                </c:pt>
                <c:pt idx="58105">
                  <c:v>6</c:v>
                </c:pt>
                <c:pt idx="58106">
                  <c:v>6</c:v>
                </c:pt>
                <c:pt idx="58107">
                  <c:v>6</c:v>
                </c:pt>
                <c:pt idx="58108">
                  <c:v>6</c:v>
                </c:pt>
                <c:pt idx="58109">
                  <c:v>6</c:v>
                </c:pt>
                <c:pt idx="58110">
                  <c:v>6</c:v>
                </c:pt>
                <c:pt idx="58111">
                  <c:v>6</c:v>
                </c:pt>
                <c:pt idx="58112">
                  <c:v>6</c:v>
                </c:pt>
                <c:pt idx="58113">
                  <c:v>6</c:v>
                </c:pt>
                <c:pt idx="58114">
                  <c:v>6</c:v>
                </c:pt>
                <c:pt idx="58115">
                  <c:v>6</c:v>
                </c:pt>
                <c:pt idx="58116">
                  <c:v>6</c:v>
                </c:pt>
                <c:pt idx="58117">
                  <c:v>6</c:v>
                </c:pt>
                <c:pt idx="58118">
                  <c:v>6</c:v>
                </c:pt>
                <c:pt idx="58119">
                  <c:v>6</c:v>
                </c:pt>
                <c:pt idx="58120">
                  <c:v>6</c:v>
                </c:pt>
                <c:pt idx="58121">
                  <c:v>6</c:v>
                </c:pt>
                <c:pt idx="58122">
                  <c:v>6</c:v>
                </c:pt>
                <c:pt idx="58123">
                  <c:v>6</c:v>
                </c:pt>
                <c:pt idx="58124">
                  <c:v>6</c:v>
                </c:pt>
                <c:pt idx="58125">
                  <c:v>6</c:v>
                </c:pt>
                <c:pt idx="58126">
                  <c:v>6</c:v>
                </c:pt>
                <c:pt idx="58127">
                  <c:v>6</c:v>
                </c:pt>
                <c:pt idx="58128">
                  <c:v>6</c:v>
                </c:pt>
                <c:pt idx="58129">
                  <c:v>6</c:v>
                </c:pt>
                <c:pt idx="58130">
                  <c:v>6</c:v>
                </c:pt>
                <c:pt idx="58131">
                  <c:v>6</c:v>
                </c:pt>
                <c:pt idx="58132">
                  <c:v>6</c:v>
                </c:pt>
                <c:pt idx="58133">
                  <c:v>6</c:v>
                </c:pt>
                <c:pt idx="58134">
                  <c:v>6</c:v>
                </c:pt>
                <c:pt idx="58135">
                  <c:v>6</c:v>
                </c:pt>
                <c:pt idx="58136">
                  <c:v>6</c:v>
                </c:pt>
                <c:pt idx="58137">
                  <c:v>6</c:v>
                </c:pt>
                <c:pt idx="58138">
                  <c:v>6</c:v>
                </c:pt>
                <c:pt idx="58139">
                  <c:v>6</c:v>
                </c:pt>
                <c:pt idx="58140">
                  <c:v>6</c:v>
                </c:pt>
                <c:pt idx="58141">
                  <c:v>6</c:v>
                </c:pt>
                <c:pt idx="58142">
                  <c:v>6</c:v>
                </c:pt>
                <c:pt idx="58143">
                  <c:v>6</c:v>
                </c:pt>
                <c:pt idx="58144">
                  <c:v>6</c:v>
                </c:pt>
                <c:pt idx="58145">
                  <c:v>6</c:v>
                </c:pt>
                <c:pt idx="58146">
                  <c:v>6</c:v>
                </c:pt>
                <c:pt idx="58147">
                  <c:v>6</c:v>
                </c:pt>
                <c:pt idx="58148">
                  <c:v>6</c:v>
                </c:pt>
                <c:pt idx="58149">
                  <c:v>6</c:v>
                </c:pt>
                <c:pt idx="58150">
                  <c:v>6</c:v>
                </c:pt>
                <c:pt idx="58151">
                  <c:v>6</c:v>
                </c:pt>
                <c:pt idx="58152">
                  <c:v>6</c:v>
                </c:pt>
                <c:pt idx="58153">
                  <c:v>6</c:v>
                </c:pt>
                <c:pt idx="58154">
                  <c:v>6</c:v>
                </c:pt>
                <c:pt idx="58155">
                  <c:v>6</c:v>
                </c:pt>
                <c:pt idx="58156">
                  <c:v>6</c:v>
                </c:pt>
                <c:pt idx="58157">
                  <c:v>6</c:v>
                </c:pt>
                <c:pt idx="58158">
                  <c:v>6</c:v>
                </c:pt>
                <c:pt idx="58159">
                  <c:v>6</c:v>
                </c:pt>
                <c:pt idx="58160">
                  <c:v>6</c:v>
                </c:pt>
                <c:pt idx="58161">
                  <c:v>6</c:v>
                </c:pt>
                <c:pt idx="58162">
                  <c:v>6</c:v>
                </c:pt>
                <c:pt idx="58163">
                  <c:v>6</c:v>
                </c:pt>
                <c:pt idx="58164">
                  <c:v>6</c:v>
                </c:pt>
                <c:pt idx="58165">
                  <c:v>6</c:v>
                </c:pt>
                <c:pt idx="58166">
                  <c:v>6</c:v>
                </c:pt>
                <c:pt idx="58167">
                  <c:v>6</c:v>
                </c:pt>
                <c:pt idx="58168">
                  <c:v>6</c:v>
                </c:pt>
                <c:pt idx="58169">
                  <c:v>6</c:v>
                </c:pt>
                <c:pt idx="58170">
                  <c:v>6</c:v>
                </c:pt>
                <c:pt idx="58171">
                  <c:v>6</c:v>
                </c:pt>
                <c:pt idx="58172">
                  <c:v>6</c:v>
                </c:pt>
                <c:pt idx="58173">
                  <c:v>6</c:v>
                </c:pt>
                <c:pt idx="58174">
                  <c:v>6</c:v>
                </c:pt>
                <c:pt idx="58175">
                  <c:v>6</c:v>
                </c:pt>
                <c:pt idx="58176">
                  <c:v>6</c:v>
                </c:pt>
                <c:pt idx="58177">
                  <c:v>6</c:v>
                </c:pt>
                <c:pt idx="58178">
                  <c:v>6</c:v>
                </c:pt>
                <c:pt idx="58179">
                  <c:v>6</c:v>
                </c:pt>
                <c:pt idx="58180">
                  <c:v>6</c:v>
                </c:pt>
                <c:pt idx="58181">
                  <c:v>6</c:v>
                </c:pt>
                <c:pt idx="58182">
                  <c:v>6</c:v>
                </c:pt>
                <c:pt idx="58183">
                  <c:v>6</c:v>
                </c:pt>
                <c:pt idx="58184">
                  <c:v>6</c:v>
                </c:pt>
                <c:pt idx="58185">
                  <c:v>6</c:v>
                </c:pt>
                <c:pt idx="58186">
                  <c:v>6</c:v>
                </c:pt>
                <c:pt idx="58187">
                  <c:v>6</c:v>
                </c:pt>
                <c:pt idx="58188">
                  <c:v>6</c:v>
                </c:pt>
                <c:pt idx="58189">
                  <c:v>6</c:v>
                </c:pt>
                <c:pt idx="58190">
                  <c:v>6</c:v>
                </c:pt>
                <c:pt idx="58191">
                  <c:v>6</c:v>
                </c:pt>
                <c:pt idx="58192">
                  <c:v>6</c:v>
                </c:pt>
                <c:pt idx="58193">
                  <c:v>6</c:v>
                </c:pt>
                <c:pt idx="58194">
                  <c:v>6</c:v>
                </c:pt>
                <c:pt idx="58195">
                  <c:v>6</c:v>
                </c:pt>
                <c:pt idx="58196">
                  <c:v>6</c:v>
                </c:pt>
                <c:pt idx="58197">
                  <c:v>6</c:v>
                </c:pt>
                <c:pt idx="58198">
                  <c:v>6</c:v>
                </c:pt>
                <c:pt idx="58199">
                  <c:v>6</c:v>
                </c:pt>
                <c:pt idx="58200">
                  <c:v>12</c:v>
                </c:pt>
                <c:pt idx="58201">
                  <c:v>12</c:v>
                </c:pt>
                <c:pt idx="58202">
                  <c:v>12</c:v>
                </c:pt>
                <c:pt idx="58203">
                  <c:v>12</c:v>
                </c:pt>
                <c:pt idx="58204">
                  <c:v>12</c:v>
                </c:pt>
                <c:pt idx="58205">
                  <c:v>12</c:v>
                </c:pt>
                <c:pt idx="58206">
                  <c:v>12</c:v>
                </c:pt>
                <c:pt idx="58207">
                  <c:v>12</c:v>
                </c:pt>
                <c:pt idx="58208">
                  <c:v>12</c:v>
                </c:pt>
                <c:pt idx="58209">
                  <c:v>12</c:v>
                </c:pt>
                <c:pt idx="58210">
                  <c:v>12</c:v>
                </c:pt>
                <c:pt idx="58211">
                  <c:v>12</c:v>
                </c:pt>
                <c:pt idx="58212">
                  <c:v>12</c:v>
                </c:pt>
                <c:pt idx="58213">
                  <c:v>12</c:v>
                </c:pt>
                <c:pt idx="58214">
                  <c:v>12</c:v>
                </c:pt>
                <c:pt idx="58215">
                  <c:v>12</c:v>
                </c:pt>
                <c:pt idx="58216">
                  <c:v>12</c:v>
                </c:pt>
                <c:pt idx="58217">
                  <c:v>12</c:v>
                </c:pt>
                <c:pt idx="58218">
                  <c:v>12</c:v>
                </c:pt>
                <c:pt idx="58219">
                  <c:v>12</c:v>
                </c:pt>
                <c:pt idx="58220">
                  <c:v>12</c:v>
                </c:pt>
                <c:pt idx="58221">
                  <c:v>12</c:v>
                </c:pt>
                <c:pt idx="58222">
                  <c:v>12</c:v>
                </c:pt>
                <c:pt idx="58223">
                  <c:v>12</c:v>
                </c:pt>
                <c:pt idx="58224">
                  <c:v>12</c:v>
                </c:pt>
                <c:pt idx="58225">
                  <c:v>12</c:v>
                </c:pt>
                <c:pt idx="58226">
                  <c:v>12</c:v>
                </c:pt>
                <c:pt idx="58227">
                  <c:v>12</c:v>
                </c:pt>
                <c:pt idx="58228">
                  <c:v>12</c:v>
                </c:pt>
                <c:pt idx="58229">
                  <c:v>12</c:v>
                </c:pt>
                <c:pt idx="58230">
                  <c:v>12</c:v>
                </c:pt>
                <c:pt idx="58231">
                  <c:v>12</c:v>
                </c:pt>
                <c:pt idx="58232">
                  <c:v>12</c:v>
                </c:pt>
                <c:pt idx="58233">
                  <c:v>12</c:v>
                </c:pt>
                <c:pt idx="58234">
                  <c:v>12</c:v>
                </c:pt>
                <c:pt idx="58235">
                  <c:v>12</c:v>
                </c:pt>
                <c:pt idx="58236">
                  <c:v>12</c:v>
                </c:pt>
                <c:pt idx="58237">
                  <c:v>12</c:v>
                </c:pt>
                <c:pt idx="58238">
                  <c:v>12</c:v>
                </c:pt>
                <c:pt idx="58239">
                  <c:v>12</c:v>
                </c:pt>
                <c:pt idx="58240">
                  <c:v>12</c:v>
                </c:pt>
                <c:pt idx="58241">
                  <c:v>12</c:v>
                </c:pt>
                <c:pt idx="58242">
                  <c:v>12</c:v>
                </c:pt>
                <c:pt idx="58243">
                  <c:v>12</c:v>
                </c:pt>
                <c:pt idx="58244">
                  <c:v>12</c:v>
                </c:pt>
                <c:pt idx="58245">
                  <c:v>12</c:v>
                </c:pt>
                <c:pt idx="58246">
                  <c:v>12</c:v>
                </c:pt>
                <c:pt idx="58247">
                  <c:v>12</c:v>
                </c:pt>
                <c:pt idx="58248">
                  <c:v>12</c:v>
                </c:pt>
                <c:pt idx="58249">
                  <c:v>12</c:v>
                </c:pt>
                <c:pt idx="58250">
                  <c:v>12</c:v>
                </c:pt>
                <c:pt idx="58251">
                  <c:v>12</c:v>
                </c:pt>
                <c:pt idx="58252">
                  <c:v>12</c:v>
                </c:pt>
                <c:pt idx="58253">
                  <c:v>12</c:v>
                </c:pt>
                <c:pt idx="58254">
                  <c:v>12</c:v>
                </c:pt>
                <c:pt idx="58255">
                  <c:v>12</c:v>
                </c:pt>
                <c:pt idx="58256">
                  <c:v>12</c:v>
                </c:pt>
                <c:pt idx="58257">
                  <c:v>12</c:v>
                </c:pt>
                <c:pt idx="58258">
                  <c:v>12</c:v>
                </c:pt>
                <c:pt idx="58259">
                  <c:v>12</c:v>
                </c:pt>
                <c:pt idx="58260">
                  <c:v>12</c:v>
                </c:pt>
                <c:pt idx="58261">
                  <c:v>12</c:v>
                </c:pt>
                <c:pt idx="58262">
                  <c:v>12</c:v>
                </c:pt>
                <c:pt idx="58263">
                  <c:v>12</c:v>
                </c:pt>
                <c:pt idx="58264">
                  <c:v>12</c:v>
                </c:pt>
                <c:pt idx="58265">
                  <c:v>12</c:v>
                </c:pt>
                <c:pt idx="58266">
                  <c:v>12</c:v>
                </c:pt>
                <c:pt idx="58267">
                  <c:v>12</c:v>
                </c:pt>
                <c:pt idx="58268">
                  <c:v>12</c:v>
                </c:pt>
                <c:pt idx="58269">
                  <c:v>12</c:v>
                </c:pt>
                <c:pt idx="58270">
                  <c:v>12</c:v>
                </c:pt>
                <c:pt idx="58271">
                  <c:v>12</c:v>
                </c:pt>
                <c:pt idx="58272">
                  <c:v>12</c:v>
                </c:pt>
                <c:pt idx="58273">
                  <c:v>12</c:v>
                </c:pt>
                <c:pt idx="58274">
                  <c:v>12</c:v>
                </c:pt>
                <c:pt idx="58275">
                  <c:v>12</c:v>
                </c:pt>
                <c:pt idx="58276">
                  <c:v>12</c:v>
                </c:pt>
                <c:pt idx="58277">
                  <c:v>12</c:v>
                </c:pt>
                <c:pt idx="58278">
                  <c:v>12</c:v>
                </c:pt>
                <c:pt idx="58279">
                  <c:v>12</c:v>
                </c:pt>
                <c:pt idx="58280">
                  <c:v>12</c:v>
                </c:pt>
                <c:pt idx="58281">
                  <c:v>12</c:v>
                </c:pt>
                <c:pt idx="58282">
                  <c:v>12</c:v>
                </c:pt>
                <c:pt idx="58283">
                  <c:v>12</c:v>
                </c:pt>
                <c:pt idx="58284">
                  <c:v>12</c:v>
                </c:pt>
                <c:pt idx="58285">
                  <c:v>12</c:v>
                </c:pt>
                <c:pt idx="58286">
                  <c:v>12</c:v>
                </c:pt>
                <c:pt idx="58287">
                  <c:v>12</c:v>
                </c:pt>
                <c:pt idx="58288">
                  <c:v>12</c:v>
                </c:pt>
                <c:pt idx="58289">
                  <c:v>12</c:v>
                </c:pt>
                <c:pt idx="58290">
                  <c:v>12</c:v>
                </c:pt>
                <c:pt idx="58291">
                  <c:v>12</c:v>
                </c:pt>
                <c:pt idx="58292">
                  <c:v>12</c:v>
                </c:pt>
                <c:pt idx="58293">
                  <c:v>12</c:v>
                </c:pt>
                <c:pt idx="58294">
                  <c:v>12</c:v>
                </c:pt>
                <c:pt idx="58295">
                  <c:v>12</c:v>
                </c:pt>
                <c:pt idx="58296">
                  <c:v>12</c:v>
                </c:pt>
                <c:pt idx="58297">
                  <c:v>12</c:v>
                </c:pt>
                <c:pt idx="58298">
                  <c:v>12</c:v>
                </c:pt>
                <c:pt idx="58299">
                  <c:v>12</c:v>
                </c:pt>
                <c:pt idx="58300">
                  <c:v>12</c:v>
                </c:pt>
                <c:pt idx="58301">
                  <c:v>12</c:v>
                </c:pt>
                <c:pt idx="58302">
                  <c:v>12</c:v>
                </c:pt>
                <c:pt idx="58303">
                  <c:v>12</c:v>
                </c:pt>
                <c:pt idx="58304">
                  <c:v>12</c:v>
                </c:pt>
                <c:pt idx="58305">
                  <c:v>12</c:v>
                </c:pt>
                <c:pt idx="58306">
                  <c:v>12</c:v>
                </c:pt>
                <c:pt idx="58307">
                  <c:v>12</c:v>
                </c:pt>
                <c:pt idx="58308">
                  <c:v>12</c:v>
                </c:pt>
                <c:pt idx="58309">
                  <c:v>12</c:v>
                </c:pt>
                <c:pt idx="58310">
                  <c:v>12</c:v>
                </c:pt>
                <c:pt idx="58311">
                  <c:v>12</c:v>
                </c:pt>
                <c:pt idx="58312">
                  <c:v>12</c:v>
                </c:pt>
                <c:pt idx="58313">
                  <c:v>12</c:v>
                </c:pt>
                <c:pt idx="58314">
                  <c:v>12</c:v>
                </c:pt>
                <c:pt idx="58315">
                  <c:v>12</c:v>
                </c:pt>
                <c:pt idx="58316">
                  <c:v>12</c:v>
                </c:pt>
                <c:pt idx="58317">
                  <c:v>12</c:v>
                </c:pt>
                <c:pt idx="58318">
                  <c:v>12</c:v>
                </c:pt>
                <c:pt idx="58319">
                  <c:v>12</c:v>
                </c:pt>
                <c:pt idx="58320">
                  <c:v>12</c:v>
                </c:pt>
                <c:pt idx="58321">
                  <c:v>12</c:v>
                </c:pt>
                <c:pt idx="58322">
                  <c:v>12</c:v>
                </c:pt>
                <c:pt idx="58323">
                  <c:v>12</c:v>
                </c:pt>
                <c:pt idx="58324">
                  <c:v>12</c:v>
                </c:pt>
                <c:pt idx="58325">
                  <c:v>12</c:v>
                </c:pt>
                <c:pt idx="58326">
                  <c:v>12</c:v>
                </c:pt>
                <c:pt idx="58327">
                  <c:v>12</c:v>
                </c:pt>
                <c:pt idx="58328">
                  <c:v>12</c:v>
                </c:pt>
                <c:pt idx="58329">
                  <c:v>12</c:v>
                </c:pt>
                <c:pt idx="58330">
                  <c:v>12</c:v>
                </c:pt>
                <c:pt idx="58331">
                  <c:v>12</c:v>
                </c:pt>
                <c:pt idx="58332">
                  <c:v>12</c:v>
                </c:pt>
                <c:pt idx="58333">
                  <c:v>12</c:v>
                </c:pt>
                <c:pt idx="58334">
                  <c:v>12</c:v>
                </c:pt>
                <c:pt idx="58335">
                  <c:v>12</c:v>
                </c:pt>
                <c:pt idx="58336">
                  <c:v>12</c:v>
                </c:pt>
                <c:pt idx="58337">
                  <c:v>12</c:v>
                </c:pt>
                <c:pt idx="58338">
                  <c:v>12</c:v>
                </c:pt>
                <c:pt idx="58339">
                  <c:v>12</c:v>
                </c:pt>
                <c:pt idx="58340">
                  <c:v>12</c:v>
                </c:pt>
                <c:pt idx="58341">
                  <c:v>12</c:v>
                </c:pt>
                <c:pt idx="58342">
                  <c:v>12</c:v>
                </c:pt>
                <c:pt idx="58343">
                  <c:v>12</c:v>
                </c:pt>
                <c:pt idx="58344">
                  <c:v>12</c:v>
                </c:pt>
                <c:pt idx="58345">
                  <c:v>12</c:v>
                </c:pt>
                <c:pt idx="58346">
                  <c:v>12</c:v>
                </c:pt>
                <c:pt idx="58347">
                  <c:v>12</c:v>
                </c:pt>
                <c:pt idx="58348">
                  <c:v>12</c:v>
                </c:pt>
                <c:pt idx="58349">
                  <c:v>12</c:v>
                </c:pt>
                <c:pt idx="58350">
                  <c:v>12</c:v>
                </c:pt>
                <c:pt idx="58351">
                  <c:v>12</c:v>
                </c:pt>
                <c:pt idx="58352">
                  <c:v>12</c:v>
                </c:pt>
                <c:pt idx="58353">
                  <c:v>12</c:v>
                </c:pt>
                <c:pt idx="58354">
                  <c:v>12</c:v>
                </c:pt>
                <c:pt idx="58355">
                  <c:v>12</c:v>
                </c:pt>
                <c:pt idx="58356">
                  <c:v>12</c:v>
                </c:pt>
                <c:pt idx="58357">
                  <c:v>12</c:v>
                </c:pt>
                <c:pt idx="58358">
                  <c:v>12</c:v>
                </c:pt>
                <c:pt idx="58359">
                  <c:v>12</c:v>
                </c:pt>
                <c:pt idx="58360">
                  <c:v>12</c:v>
                </c:pt>
                <c:pt idx="58361">
                  <c:v>12</c:v>
                </c:pt>
                <c:pt idx="58362">
                  <c:v>12</c:v>
                </c:pt>
                <c:pt idx="58363">
                  <c:v>12</c:v>
                </c:pt>
                <c:pt idx="58364">
                  <c:v>12</c:v>
                </c:pt>
                <c:pt idx="58365">
                  <c:v>12</c:v>
                </c:pt>
                <c:pt idx="58366">
                  <c:v>12</c:v>
                </c:pt>
                <c:pt idx="58367">
                  <c:v>12</c:v>
                </c:pt>
                <c:pt idx="58368">
                  <c:v>12</c:v>
                </c:pt>
                <c:pt idx="58369">
                  <c:v>12</c:v>
                </c:pt>
                <c:pt idx="58370">
                  <c:v>12</c:v>
                </c:pt>
                <c:pt idx="58371">
                  <c:v>12</c:v>
                </c:pt>
                <c:pt idx="58372">
                  <c:v>12</c:v>
                </c:pt>
                <c:pt idx="58373">
                  <c:v>12</c:v>
                </c:pt>
                <c:pt idx="58374">
                  <c:v>12</c:v>
                </c:pt>
                <c:pt idx="58375">
                  <c:v>12</c:v>
                </c:pt>
                <c:pt idx="58376">
                  <c:v>12</c:v>
                </c:pt>
                <c:pt idx="58377">
                  <c:v>12</c:v>
                </c:pt>
                <c:pt idx="58378">
                  <c:v>12</c:v>
                </c:pt>
                <c:pt idx="58379">
                  <c:v>12</c:v>
                </c:pt>
                <c:pt idx="58380">
                  <c:v>12</c:v>
                </c:pt>
                <c:pt idx="58381">
                  <c:v>12</c:v>
                </c:pt>
                <c:pt idx="58382">
                  <c:v>12</c:v>
                </c:pt>
                <c:pt idx="58383">
                  <c:v>12</c:v>
                </c:pt>
                <c:pt idx="58384">
                  <c:v>12</c:v>
                </c:pt>
                <c:pt idx="58385">
                  <c:v>12</c:v>
                </c:pt>
                <c:pt idx="58386">
                  <c:v>12</c:v>
                </c:pt>
                <c:pt idx="58387">
                  <c:v>12</c:v>
                </c:pt>
                <c:pt idx="58388">
                  <c:v>12</c:v>
                </c:pt>
                <c:pt idx="58389">
                  <c:v>12</c:v>
                </c:pt>
                <c:pt idx="58390">
                  <c:v>12</c:v>
                </c:pt>
                <c:pt idx="58391">
                  <c:v>12</c:v>
                </c:pt>
                <c:pt idx="58392">
                  <c:v>12</c:v>
                </c:pt>
                <c:pt idx="58393">
                  <c:v>12</c:v>
                </c:pt>
                <c:pt idx="58394">
                  <c:v>12</c:v>
                </c:pt>
                <c:pt idx="58395">
                  <c:v>12</c:v>
                </c:pt>
                <c:pt idx="58396">
                  <c:v>12</c:v>
                </c:pt>
                <c:pt idx="58397">
                  <c:v>12</c:v>
                </c:pt>
                <c:pt idx="58398">
                  <c:v>12</c:v>
                </c:pt>
                <c:pt idx="58399">
                  <c:v>12</c:v>
                </c:pt>
                <c:pt idx="58400">
                  <c:v>12</c:v>
                </c:pt>
                <c:pt idx="58401">
                  <c:v>12</c:v>
                </c:pt>
                <c:pt idx="58402">
                  <c:v>12</c:v>
                </c:pt>
                <c:pt idx="58403">
                  <c:v>12</c:v>
                </c:pt>
                <c:pt idx="58404">
                  <c:v>12</c:v>
                </c:pt>
                <c:pt idx="58405">
                  <c:v>12</c:v>
                </c:pt>
                <c:pt idx="58406">
                  <c:v>12</c:v>
                </c:pt>
                <c:pt idx="58407">
                  <c:v>12</c:v>
                </c:pt>
                <c:pt idx="58408">
                  <c:v>12</c:v>
                </c:pt>
                <c:pt idx="58409">
                  <c:v>12</c:v>
                </c:pt>
                <c:pt idx="58410">
                  <c:v>12</c:v>
                </c:pt>
                <c:pt idx="58411">
                  <c:v>12</c:v>
                </c:pt>
                <c:pt idx="58412">
                  <c:v>12</c:v>
                </c:pt>
                <c:pt idx="58413">
                  <c:v>12</c:v>
                </c:pt>
                <c:pt idx="58414">
                  <c:v>12</c:v>
                </c:pt>
                <c:pt idx="58415">
                  <c:v>12</c:v>
                </c:pt>
                <c:pt idx="58416">
                  <c:v>12</c:v>
                </c:pt>
                <c:pt idx="58417">
                  <c:v>12</c:v>
                </c:pt>
                <c:pt idx="58418">
                  <c:v>12</c:v>
                </c:pt>
                <c:pt idx="58419">
                  <c:v>12</c:v>
                </c:pt>
                <c:pt idx="58420">
                  <c:v>12</c:v>
                </c:pt>
                <c:pt idx="58421">
                  <c:v>12</c:v>
                </c:pt>
                <c:pt idx="58422">
                  <c:v>12</c:v>
                </c:pt>
                <c:pt idx="58423">
                  <c:v>12</c:v>
                </c:pt>
                <c:pt idx="58424">
                  <c:v>12</c:v>
                </c:pt>
                <c:pt idx="58425">
                  <c:v>12</c:v>
                </c:pt>
                <c:pt idx="58426">
                  <c:v>12</c:v>
                </c:pt>
                <c:pt idx="58427">
                  <c:v>12</c:v>
                </c:pt>
                <c:pt idx="58428">
                  <c:v>12</c:v>
                </c:pt>
                <c:pt idx="58429">
                  <c:v>12</c:v>
                </c:pt>
                <c:pt idx="58430">
                  <c:v>12</c:v>
                </c:pt>
                <c:pt idx="58431">
                  <c:v>12</c:v>
                </c:pt>
                <c:pt idx="58432">
                  <c:v>12</c:v>
                </c:pt>
                <c:pt idx="58433">
                  <c:v>12</c:v>
                </c:pt>
                <c:pt idx="58434">
                  <c:v>12</c:v>
                </c:pt>
                <c:pt idx="58435">
                  <c:v>12</c:v>
                </c:pt>
                <c:pt idx="58436">
                  <c:v>12</c:v>
                </c:pt>
                <c:pt idx="58437">
                  <c:v>12</c:v>
                </c:pt>
                <c:pt idx="58438">
                  <c:v>12</c:v>
                </c:pt>
                <c:pt idx="58439">
                  <c:v>12</c:v>
                </c:pt>
                <c:pt idx="58440">
                  <c:v>12</c:v>
                </c:pt>
                <c:pt idx="58441">
                  <c:v>12</c:v>
                </c:pt>
                <c:pt idx="58442">
                  <c:v>12</c:v>
                </c:pt>
                <c:pt idx="58443">
                  <c:v>12</c:v>
                </c:pt>
                <c:pt idx="58444">
                  <c:v>12</c:v>
                </c:pt>
                <c:pt idx="58445">
                  <c:v>12</c:v>
                </c:pt>
                <c:pt idx="58446">
                  <c:v>12</c:v>
                </c:pt>
                <c:pt idx="58447">
                  <c:v>12</c:v>
                </c:pt>
                <c:pt idx="58448">
                  <c:v>12</c:v>
                </c:pt>
                <c:pt idx="58449">
                  <c:v>12</c:v>
                </c:pt>
                <c:pt idx="58450">
                  <c:v>12</c:v>
                </c:pt>
                <c:pt idx="58451">
                  <c:v>12</c:v>
                </c:pt>
                <c:pt idx="58452">
                  <c:v>12</c:v>
                </c:pt>
                <c:pt idx="58453">
                  <c:v>12</c:v>
                </c:pt>
                <c:pt idx="58454">
                  <c:v>12</c:v>
                </c:pt>
                <c:pt idx="58455">
                  <c:v>12</c:v>
                </c:pt>
                <c:pt idx="58456">
                  <c:v>12</c:v>
                </c:pt>
                <c:pt idx="58457">
                  <c:v>12</c:v>
                </c:pt>
                <c:pt idx="58458">
                  <c:v>12</c:v>
                </c:pt>
                <c:pt idx="58459">
                  <c:v>12</c:v>
                </c:pt>
                <c:pt idx="58460">
                  <c:v>12</c:v>
                </c:pt>
                <c:pt idx="58461">
                  <c:v>12</c:v>
                </c:pt>
                <c:pt idx="58462">
                  <c:v>12</c:v>
                </c:pt>
                <c:pt idx="58463">
                  <c:v>12</c:v>
                </c:pt>
                <c:pt idx="58464">
                  <c:v>12</c:v>
                </c:pt>
                <c:pt idx="58465">
                  <c:v>12</c:v>
                </c:pt>
                <c:pt idx="58466">
                  <c:v>12</c:v>
                </c:pt>
                <c:pt idx="58467">
                  <c:v>12</c:v>
                </c:pt>
                <c:pt idx="58468">
                  <c:v>12</c:v>
                </c:pt>
                <c:pt idx="58469">
                  <c:v>12</c:v>
                </c:pt>
                <c:pt idx="58470">
                  <c:v>12</c:v>
                </c:pt>
                <c:pt idx="58471">
                  <c:v>12</c:v>
                </c:pt>
                <c:pt idx="58472">
                  <c:v>12</c:v>
                </c:pt>
                <c:pt idx="58473">
                  <c:v>12</c:v>
                </c:pt>
                <c:pt idx="58474">
                  <c:v>12</c:v>
                </c:pt>
                <c:pt idx="58475">
                  <c:v>12</c:v>
                </c:pt>
                <c:pt idx="58476">
                  <c:v>12</c:v>
                </c:pt>
                <c:pt idx="58477">
                  <c:v>12</c:v>
                </c:pt>
                <c:pt idx="58478">
                  <c:v>12</c:v>
                </c:pt>
                <c:pt idx="58479">
                  <c:v>12</c:v>
                </c:pt>
                <c:pt idx="58480">
                  <c:v>12</c:v>
                </c:pt>
                <c:pt idx="58481">
                  <c:v>12</c:v>
                </c:pt>
                <c:pt idx="58482">
                  <c:v>12</c:v>
                </c:pt>
                <c:pt idx="58483">
                  <c:v>12</c:v>
                </c:pt>
                <c:pt idx="58484">
                  <c:v>12</c:v>
                </c:pt>
                <c:pt idx="58485">
                  <c:v>12</c:v>
                </c:pt>
                <c:pt idx="58486">
                  <c:v>12</c:v>
                </c:pt>
                <c:pt idx="58487">
                  <c:v>12</c:v>
                </c:pt>
                <c:pt idx="58488">
                  <c:v>12</c:v>
                </c:pt>
                <c:pt idx="58489">
                  <c:v>12</c:v>
                </c:pt>
                <c:pt idx="58490">
                  <c:v>12</c:v>
                </c:pt>
                <c:pt idx="58491">
                  <c:v>12</c:v>
                </c:pt>
                <c:pt idx="58492">
                  <c:v>12</c:v>
                </c:pt>
                <c:pt idx="58493">
                  <c:v>12</c:v>
                </c:pt>
                <c:pt idx="58494">
                  <c:v>12</c:v>
                </c:pt>
                <c:pt idx="58495">
                  <c:v>12</c:v>
                </c:pt>
                <c:pt idx="58496">
                  <c:v>12</c:v>
                </c:pt>
                <c:pt idx="58497">
                  <c:v>12</c:v>
                </c:pt>
                <c:pt idx="58498">
                  <c:v>12</c:v>
                </c:pt>
                <c:pt idx="58499">
                  <c:v>12</c:v>
                </c:pt>
                <c:pt idx="58500">
                  <c:v>12</c:v>
                </c:pt>
                <c:pt idx="58501">
                  <c:v>12</c:v>
                </c:pt>
                <c:pt idx="58502">
                  <c:v>12</c:v>
                </c:pt>
                <c:pt idx="58503">
                  <c:v>12</c:v>
                </c:pt>
                <c:pt idx="58504">
                  <c:v>12</c:v>
                </c:pt>
                <c:pt idx="58505">
                  <c:v>12</c:v>
                </c:pt>
                <c:pt idx="58506">
                  <c:v>12</c:v>
                </c:pt>
                <c:pt idx="58507">
                  <c:v>12</c:v>
                </c:pt>
                <c:pt idx="58508">
                  <c:v>12</c:v>
                </c:pt>
                <c:pt idx="58509">
                  <c:v>12</c:v>
                </c:pt>
                <c:pt idx="58510">
                  <c:v>12</c:v>
                </c:pt>
                <c:pt idx="58511">
                  <c:v>12</c:v>
                </c:pt>
                <c:pt idx="58512">
                  <c:v>12</c:v>
                </c:pt>
                <c:pt idx="58513">
                  <c:v>12</c:v>
                </c:pt>
                <c:pt idx="58514">
                  <c:v>12</c:v>
                </c:pt>
                <c:pt idx="58515">
                  <c:v>12</c:v>
                </c:pt>
                <c:pt idx="58516">
                  <c:v>12</c:v>
                </c:pt>
                <c:pt idx="58517">
                  <c:v>12</c:v>
                </c:pt>
                <c:pt idx="58518">
                  <c:v>12</c:v>
                </c:pt>
                <c:pt idx="58519">
                  <c:v>12</c:v>
                </c:pt>
                <c:pt idx="58520">
                  <c:v>12</c:v>
                </c:pt>
                <c:pt idx="58521">
                  <c:v>12</c:v>
                </c:pt>
                <c:pt idx="58522">
                  <c:v>12</c:v>
                </c:pt>
                <c:pt idx="58523">
                  <c:v>12</c:v>
                </c:pt>
                <c:pt idx="58524">
                  <c:v>12</c:v>
                </c:pt>
                <c:pt idx="58525">
                  <c:v>12</c:v>
                </c:pt>
                <c:pt idx="58526">
                  <c:v>12</c:v>
                </c:pt>
                <c:pt idx="58527">
                  <c:v>12</c:v>
                </c:pt>
                <c:pt idx="58528">
                  <c:v>12</c:v>
                </c:pt>
                <c:pt idx="58529">
                  <c:v>12</c:v>
                </c:pt>
                <c:pt idx="58530">
                  <c:v>12</c:v>
                </c:pt>
                <c:pt idx="58531">
                  <c:v>12</c:v>
                </c:pt>
                <c:pt idx="58532">
                  <c:v>12</c:v>
                </c:pt>
                <c:pt idx="58533">
                  <c:v>12</c:v>
                </c:pt>
                <c:pt idx="58534">
                  <c:v>12</c:v>
                </c:pt>
                <c:pt idx="58535">
                  <c:v>12</c:v>
                </c:pt>
                <c:pt idx="58536">
                  <c:v>12</c:v>
                </c:pt>
                <c:pt idx="58537">
                  <c:v>12</c:v>
                </c:pt>
                <c:pt idx="58538">
                  <c:v>12</c:v>
                </c:pt>
                <c:pt idx="58539">
                  <c:v>12</c:v>
                </c:pt>
                <c:pt idx="58540">
                  <c:v>12</c:v>
                </c:pt>
                <c:pt idx="58541">
                  <c:v>12</c:v>
                </c:pt>
                <c:pt idx="58542">
                  <c:v>12</c:v>
                </c:pt>
                <c:pt idx="58543">
                  <c:v>12</c:v>
                </c:pt>
                <c:pt idx="58544">
                  <c:v>12</c:v>
                </c:pt>
                <c:pt idx="58545">
                  <c:v>12</c:v>
                </c:pt>
                <c:pt idx="58546">
                  <c:v>12</c:v>
                </c:pt>
                <c:pt idx="58547">
                  <c:v>12</c:v>
                </c:pt>
                <c:pt idx="58548">
                  <c:v>12</c:v>
                </c:pt>
                <c:pt idx="58549">
                  <c:v>12</c:v>
                </c:pt>
                <c:pt idx="58550">
                  <c:v>12</c:v>
                </c:pt>
                <c:pt idx="58551">
                  <c:v>12</c:v>
                </c:pt>
                <c:pt idx="58552">
                  <c:v>12</c:v>
                </c:pt>
                <c:pt idx="58553">
                  <c:v>12</c:v>
                </c:pt>
                <c:pt idx="58554">
                  <c:v>12</c:v>
                </c:pt>
                <c:pt idx="58555">
                  <c:v>12</c:v>
                </c:pt>
                <c:pt idx="58556">
                  <c:v>12</c:v>
                </c:pt>
                <c:pt idx="58557">
                  <c:v>12</c:v>
                </c:pt>
                <c:pt idx="58558">
                  <c:v>12</c:v>
                </c:pt>
                <c:pt idx="58559">
                  <c:v>12</c:v>
                </c:pt>
                <c:pt idx="58560">
                  <c:v>12</c:v>
                </c:pt>
                <c:pt idx="58561">
                  <c:v>12</c:v>
                </c:pt>
                <c:pt idx="58562">
                  <c:v>12</c:v>
                </c:pt>
                <c:pt idx="58563">
                  <c:v>12</c:v>
                </c:pt>
                <c:pt idx="58564">
                  <c:v>12</c:v>
                </c:pt>
                <c:pt idx="58565">
                  <c:v>12</c:v>
                </c:pt>
                <c:pt idx="58566">
                  <c:v>12</c:v>
                </c:pt>
                <c:pt idx="58567">
                  <c:v>12</c:v>
                </c:pt>
                <c:pt idx="58568">
                  <c:v>12</c:v>
                </c:pt>
                <c:pt idx="58569">
                  <c:v>12</c:v>
                </c:pt>
                <c:pt idx="58570">
                  <c:v>12</c:v>
                </c:pt>
                <c:pt idx="58571">
                  <c:v>12</c:v>
                </c:pt>
                <c:pt idx="58572">
                  <c:v>12</c:v>
                </c:pt>
                <c:pt idx="58573">
                  <c:v>12</c:v>
                </c:pt>
                <c:pt idx="58574">
                  <c:v>12</c:v>
                </c:pt>
                <c:pt idx="58575">
                  <c:v>12</c:v>
                </c:pt>
                <c:pt idx="58576">
                  <c:v>12</c:v>
                </c:pt>
                <c:pt idx="58577">
                  <c:v>12</c:v>
                </c:pt>
                <c:pt idx="58578">
                  <c:v>12</c:v>
                </c:pt>
                <c:pt idx="58579">
                  <c:v>12</c:v>
                </c:pt>
                <c:pt idx="58580">
                  <c:v>12</c:v>
                </c:pt>
                <c:pt idx="58581">
                  <c:v>12</c:v>
                </c:pt>
                <c:pt idx="58582">
                  <c:v>12</c:v>
                </c:pt>
                <c:pt idx="58583">
                  <c:v>12</c:v>
                </c:pt>
                <c:pt idx="58584">
                  <c:v>12</c:v>
                </c:pt>
                <c:pt idx="58585">
                  <c:v>12</c:v>
                </c:pt>
                <c:pt idx="58586">
                  <c:v>12</c:v>
                </c:pt>
                <c:pt idx="58587">
                  <c:v>12</c:v>
                </c:pt>
                <c:pt idx="58588">
                  <c:v>12</c:v>
                </c:pt>
                <c:pt idx="58589">
                  <c:v>12</c:v>
                </c:pt>
                <c:pt idx="58590">
                  <c:v>12</c:v>
                </c:pt>
                <c:pt idx="58591">
                  <c:v>12</c:v>
                </c:pt>
                <c:pt idx="58592">
                  <c:v>12</c:v>
                </c:pt>
                <c:pt idx="58593">
                  <c:v>12</c:v>
                </c:pt>
                <c:pt idx="58594">
                  <c:v>12</c:v>
                </c:pt>
                <c:pt idx="58595">
                  <c:v>12</c:v>
                </c:pt>
                <c:pt idx="58596">
                  <c:v>12</c:v>
                </c:pt>
                <c:pt idx="58597">
                  <c:v>12</c:v>
                </c:pt>
                <c:pt idx="58598">
                  <c:v>12</c:v>
                </c:pt>
                <c:pt idx="58599">
                  <c:v>12</c:v>
                </c:pt>
                <c:pt idx="58600">
                  <c:v>12</c:v>
                </c:pt>
                <c:pt idx="58601">
                  <c:v>12</c:v>
                </c:pt>
                <c:pt idx="58602">
                  <c:v>12</c:v>
                </c:pt>
                <c:pt idx="58603">
                  <c:v>12</c:v>
                </c:pt>
                <c:pt idx="58604">
                  <c:v>12</c:v>
                </c:pt>
                <c:pt idx="58605">
                  <c:v>12</c:v>
                </c:pt>
                <c:pt idx="58606">
                  <c:v>12</c:v>
                </c:pt>
                <c:pt idx="58607">
                  <c:v>12</c:v>
                </c:pt>
                <c:pt idx="58608">
                  <c:v>12</c:v>
                </c:pt>
                <c:pt idx="58609">
                  <c:v>12</c:v>
                </c:pt>
                <c:pt idx="58610">
                  <c:v>12</c:v>
                </c:pt>
                <c:pt idx="58611">
                  <c:v>12</c:v>
                </c:pt>
                <c:pt idx="58612">
                  <c:v>12</c:v>
                </c:pt>
                <c:pt idx="58613">
                  <c:v>12</c:v>
                </c:pt>
                <c:pt idx="58614">
                  <c:v>12</c:v>
                </c:pt>
                <c:pt idx="58615">
                  <c:v>12</c:v>
                </c:pt>
                <c:pt idx="58616">
                  <c:v>12</c:v>
                </c:pt>
                <c:pt idx="58617">
                  <c:v>12</c:v>
                </c:pt>
                <c:pt idx="58618">
                  <c:v>12</c:v>
                </c:pt>
                <c:pt idx="58619">
                  <c:v>12</c:v>
                </c:pt>
                <c:pt idx="58620">
                  <c:v>12</c:v>
                </c:pt>
                <c:pt idx="58621">
                  <c:v>12</c:v>
                </c:pt>
                <c:pt idx="58622">
                  <c:v>12</c:v>
                </c:pt>
                <c:pt idx="58623">
                  <c:v>12</c:v>
                </c:pt>
                <c:pt idx="58624">
                  <c:v>12</c:v>
                </c:pt>
                <c:pt idx="58625">
                  <c:v>12</c:v>
                </c:pt>
                <c:pt idx="58626">
                  <c:v>12</c:v>
                </c:pt>
                <c:pt idx="58627">
                  <c:v>12</c:v>
                </c:pt>
                <c:pt idx="58628">
                  <c:v>12</c:v>
                </c:pt>
                <c:pt idx="58629">
                  <c:v>12</c:v>
                </c:pt>
                <c:pt idx="58630">
                  <c:v>12</c:v>
                </c:pt>
                <c:pt idx="58631">
                  <c:v>12</c:v>
                </c:pt>
                <c:pt idx="58632">
                  <c:v>12</c:v>
                </c:pt>
                <c:pt idx="58633">
                  <c:v>12</c:v>
                </c:pt>
                <c:pt idx="58634">
                  <c:v>12</c:v>
                </c:pt>
                <c:pt idx="58635">
                  <c:v>12</c:v>
                </c:pt>
                <c:pt idx="58636">
                  <c:v>12</c:v>
                </c:pt>
                <c:pt idx="58637">
                  <c:v>12</c:v>
                </c:pt>
                <c:pt idx="58638">
                  <c:v>12</c:v>
                </c:pt>
                <c:pt idx="58639">
                  <c:v>12</c:v>
                </c:pt>
                <c:pt idx="58640">
                  <c:v>12</c:v>
                </c:pt>
                <c:pt idx="58641">
                  <c:v>12</c:v>
                </c:pt>
                <c:pt idx="58642">
                  <c:v>12</c:v>
                </c:pt>
                <c:pt idx="58643">
                  <c:v>12</c:v>
                </c:pt>
                <c:pt idx="58644">
                  <c:v>12</c:v>
                </c:pt>
                <c:pt idx="58645">
                  <c:v>12</c:v>
                </c:pt>
                <c:pt idx="58646">
                  <c:v>12</c:v>
                </c:pt>
                <c:pt idx="58647">
                  <c:v>12</c:v>
                </c:pt>
                <c:pt idx="58648">
                  <c:v>12</c:v>
                </c:pt>
                <c:pt idx="58649">
                  <c:v>12</c:v>
                </c:pt>
                <c:pt idx="58650">
                  <c:v>12</c:v>
                </c:pt>
                <c:pt idx="58651">
                  <c:v>12</c:v>
                </c:pt>
                <c:pt idx="58652">
                  <c:v>12</c:v>
                </c:pt>
                <c:pt idx="58653">
                  <c:v>12</c:v>
                </c:pt>
                <c:pt idx="58654">
                  <c:v>12</c:v>
                </c:pt>
                <c:pt idx="58655">
                  <c:v>12</c:v>
                </c:pt>
                <c:pt idx="58656">
                  <c:v>12</c:v>
                </c:pt>
                <c:pt idx="58657">
                  <c:v>12</c:v>
                </c:pt>
                <c:pt idx="58658">
                  <c:v>12</c:v>
                </c:pt>
                <c:pt idx="58659">
                  <c:v>12</c:v>
                </c:pt>
                <c:pt idx="58660">
                  <c:v>12</c:v>
                </c:pt>
                <c:pt idx="58661">
                  <c:v>12</c:v>
                </c:pt>
                <c:pt idx="58662">
                  <c:v>12</c:v>
                </c:pt>
                <c:pt idx="58663">
                  <c:v>12</c:v>
                </c:pt>
                <c:pt idx="58664">
                  <c:v>12</c:v>
                </c:pt>
                <c:pt idx="58665">
                  <c:v>12</c:v>
                </c:pt>
                <c:pt idx="58666">
                  <c:v>12</c:v>
                </c:pt>
                <c:pt idx="58667">
                  <c:v>12</c:v>
                </c:pt>
                <c:pt idx="58668">
                  <c:v>12</c:v>
                </c:pt>
                <c:pt idx="58669">
                  <c:v>12</c:v>
                </c:pt>
                <c:pt idx="58670">
                  <c:v>12</c:v>
                </c:pt>
                <c:pt idx="58671">
                  <c:v>12</c:v>
                </c:pt>
                <c:pt idx="58672">
                  <c:v>12</c:v>
                </c:pt>
                <c:pt idx="58673">
                  <c:v>12</c:v>
                </c:pt>
                <c:pt idx="58674">
                  <c:v>12</c:v>
                </c:pt>
                <c:pt idx="58675">
                  <c:v>12</c:v>
                </c:pt>
                <c:pt idx="58676">
                  <c:v>12</c:v>
                </c:pt>
                <c:pt idx="58677">
                  <c:v>12</c:v>
                </c:pt>
                <c:pt idx="58678">
                  <c:v>12</c:v>
                </c:pt>
                <c:pt idx="58679">
                  <c:v>12</c:v>
                </c:pt>
                <c:pt idx="58680">
                  <c:v>12</c:v>
                </c:pt>
                <c:pt idx="58681">
                  <c:v>12</c:v>
                </c:pt>
                <c:pt idx="58682">
                  <c:v>12</c:v>
                </c:pt>
                <c:pt idx="58683">
                  <c:v>12</c:v>
                </c:pt>
                <c:pt idx="58684">
                  <c:v>12</c:v>
                </c:pt>
                <c:pt idx="58685">
                  <c:v>12</c:v>
                </c:pt>
                <c:pt idx="58686">
                  <c:v>12</c:v>
                </c:pt>
                <c:pt idx="58687">
                  <c:v>12</c:v>
                </c:pt>
                <c:pt idx="58688">
                  <c:v>12</c:v>
                </c:pt>
                <c:pt idx="58689">
                  <c:v>12</c:v>
                </c:pt>
                <c:pt idx="58690">
                  <c:v>12</c:v>
                </c:pt>
                <c:pt idx="58691">
                  <c:v>12</c:v>
                </c:pt>
                <c:pt idx="58692">
                  <c:v>12</c:v>
                </c:pt>
                <c:pt idx="58693">
                  <c:v>12</c:v>
                </c:pt>
                <c:pt idx="58694">
                  <c:v>12</c:v>
                </c:pt>
                <c:pt idx="58695">
                  <c:v>12</c:v>
                </c:pt>
                <c:pt idx="58696">
                  <c:v>12</c:v>
                </c:pt>
                <c:pt idx="58697">
                  <c:v>12</c:v>
                </c:pt>
                <c:pt idx="58698">
                  <c:v>12</c:v>
                </c:pt>
                <c:pt idx="58699">
                  <c:v>12</c:v>
                </c:pt>
                <c:pt idx="58700">
                  <c:v>12</c:v>
                </c:pt>
                <c:pt idx="58701">
                  <c:v>12</c:v>
                </c:pt>
                <c:pt idx="58702">
                  <c:v>12</c:v>
                </c:pt>
                <c:pt idx="58703">
                  <c:v>12</c:v>
                </c:pt>
                <c:pt idx="58704">
                  <c:v>12</c:v>
                </c:pt>
                <c:pt idx="58705">
                  <c:v>12</c:v>
                </c:pt>
                <c:pt idx="58706">
                  <c:v>12</c:v>
                </c:pt>
                <c:pt idx="58707">
                  <c:v>12</c:v>
                </c:pt>
                <c:pt idx="58708">
                  <c:v>12</c:v>
                </c:pt>
                <c:pt idx="58709">
                  <c:v>12</c:v>
                </c:pt>
                <c:pt idx="58710">
                  <c:v>12</c:v>
                </c:pt>
                <c:pt idx="58711">
                  <c:v>12</c:v>
                </c:pt>
                <c:pt idx="58712">
                  <c:v>12</c:v>
                </c:pt>
                <c:pt idx="58713">
                  <c:v>12</c:v>
                </c:pt>
                <c:pt idx="58714">
                  <c:v>12</c:v>
                </c:pt>
                <c:pt idx="58715">
                  <c:v>12</c:v>
                </c:pt>
                <c:pt idx="58716">
                  <c:v>12</c:v>
                </c:pt>
                <c:pt idx="58717">
                  <c:v>12</c:v>
                </c:pt>
                <c:pt idx="58718">
                  <c:v>12</c:v>
                </c:pt>
                <c:pt idx="58719">
                  <c:v>12</c:v>
                </c:pt>
                <c:pt idx="58720">
                  <c:v>12</c:v>
                </c:pt>
                <c:pt idx="58721">
                  <c:v>12</c:v>
                </c:pt>
                <c:pt idx="58722">
                  <c:v>12</c:v>
                </c:pt>
                <c:pt idx="58723">
                  <c:v>12</c:v>
                </c:pt>
                <c:pt idx="58724">
                  <c:v>12</c:v>
                </c:pt>
                <c:pt idx="58725">
                  <c:v>12</c:v>
                </c:pt>
                <c:pt idx="58726">
                  <c:v>12</c:v>
                </c:pt>
                <c:pt idx="58727">
                  <c:v>12</c:v>
                </c:pt>
                <c:pt idx="58728">
                  <c:v>12</c:v>
                </c:pt>
                <c:pt idx="58729">
                  <c:v>12</c:v>
                </c:pt>
                <c:pt idx="58730">
                  <c:v>12</c:v>
                </c:pt>
                <c:pt idx="58731">
                  <c:v>12</c:v>
                </c:pt>
                <c:pt idx="58732">
                  <c:v>12</c:v>
                </c:pt>
                <c:pt idx="58733">
                  <c:v>12</c:v>
                </c:pt>
                <c:pt idx="58734">
                  <c:v>12</c:v>
                </c:pt>
                <c:pt idx="58735">
                  <c:v>12</c:v>
                </c:pt>
                <c:pt idx="58736">
                  <c:v>12</c:v>
                </c:pt>
                <c:pt idx="58737">
                  <c:v>12</c:v>
                </c:pt>
                <c:pt idx="58738">
                  <c:v>12</c:v>
                </c:pt>
                <c:pt idx="58739">
                  <c:v>12</c:v>
                </c:pt>
                <c:pt idx="58740">
                  <c:v>12</c:v>
                </c:pt>
                <c:pt idx="58741">
                  <c:v>12</c:v>
                </c:pt>
                <c:pt idx="58742">
                  <c:v>12</c:v>
                </c:pt>
                <c:pt idx="58743">
                  <c:v>12</c:v>
                </c:pt>
                <c:pt idx="58744">
                  <c:v>12</c:v>
                </c:pt>
                <c:pt idx="58745">
                  <c:v>12</c:v>
                </c:pt>
                <c:pt idx="58746">
                  <c:v>12</c:v>
                </c:pt>
                <c:pt idx="58747">
                  <c:v>12</c:v>
                </c:pt>
                <c:pt idx="58748">
                  <c:v>12</c:v>
                </c:pt>
                <c:pt idx="58749">
                  <c:v>12</c:v>
                </c:pt>
                <c:pt idx="58750">
                  <c:v>12</c:v>
                </c:pt>
                <c:pt idx="58751">
                  <c:v>12</c:v>
                </c:pt>
                <c:pt idx="58752">
                  <c:v>12</c:v>
                </c:pt>
                <c:pt idx="58753">
                  <c:v>12</c:v>
                </c:pt>
                <c:pt idx="58754">
                  <c:v>12</c:v>
                </c:pt>
                <c:pt idx="58755">
                  <c:v>12</c:v>
                </c:pt>
                <c:pt idx="58756">
                  <c:v>12</c:v>
                </c:pt>
                <c:pt idx="58757">
                  <c:v>12</c:v>
                </c:pt>
                <c:pt idx="58758">
                  <c:v>12</c:v>
                </c:pt>
                <c:pt idx="58759">
                  <c:v>12</c:v>
                </c:pt>
                <c:pt idx="58760">
                  <c:v>12</c:v>
                </c:pt>
                <c:pt idx="58761">
                  <c:v>12</c:v>
                </c:pt>
                <c:pt idx="58762">
                  <c:v>12</c:v>
                </c:pt>
                <c:pt idx="58763">
                  <c:v>12</c:v>
                </c:pt>
                <c:pt idx="58764">
                  <c:v>12</c:v>
                </c:pt>
                <c:pt idx="58765">
                  <c:v>12</c:v>
                </c:pt>
                <c:pt idx="58766">
                  <c:v>12</c:v>
                </c:pt>
                <c:pt idx="58767">
                  <c:v>12</c:v>
                </c:pt>
                <c:pt idx="58768">
                  <c:v>12</c:v>
                </c:pt>
                <c:pt idx="58769">
                  <c:v>12</c:v>
                </c:pt>
                <c:pt idx="58770">
                  <c:v>12</c:v>
                </c:pt>
                <c:pt idx="58771">
                  <c:v>12</c:v>
                </c:pt>
                <c:pt idx="58772">
                  <c:v>12</c:v>
                </c:pt>
                <c:pt idx="58773">
                  <c:v>12</c:v>
                </c:pt>
                <c:pt idx="58774">
                  <c:v>12</c:v>
                </c:pt>
                <c:pt idx="58775">
                  <c:v>12</c:v>
                </c:pt>
                <c:pt idx="58776">
                  <c:v>12</c:v>
                </c:pt>
                <c:pt idx="58777">
                  <c:v>12</c:v>
                </c:pt>
                <c:pt idx="58778">
                  <c:v>12</c:v>
                </c:pt>
                <c:pt idx="58779">
                  <c:v>12</c:v>
                </c:pt>
                <c:pt idx="58780">
                  <c:v>12</c:v>
                </c:pt>
                <c:pt idx="58781">
                  <c:v>12</c:v>
                </c:pt>
                <c:pt idx="58782">
                  <c:v>12</c:v>
                </c:pt>
                <c:pt idx="58783">
                  <c:v>12</c:v>
                </c:pt>
                <c:pt idx="58784">
                  <c:v>12</c:v>
                </c:pt>
                <c:pt idx="58785">
                  <c:v>12</c:v>
                </c:pt>
                <c:pt idx="58786">
                  <c:v>12</c:v>
                </c:pt>
                <c:pt idx="58787">
                  <c:v>12</c:v>
                </c:pt>
                <c:pt idx="58788">
                  <c:v>12</c:v>
                </c:pt>
                <c:pt idx="58789">
                  <c:v>12</c:v>
                </c:pt>
                <c:pt idx="58790">
                  <c:v>12</c:v>
                </c:pt>
                <c:pt idx="58791">
                  <c:v>12</c:v>
                </c:pt>
                <c:pt idx="58792">
                  <c:v>12</c:v>
                </c:pt>
                <c:pt idx="58793">
                  <c:v>12</c:v>
                </c:pt>
                <c:pt idx="58794">
                  <c:v>12</c:v>
                </c:pt>
                <c:pt idx="58795">
                  <c:v>12</c:v>
                </c:pt>
                <c:pt idx="58796">
                  <c:v>12</c:v>
                </c:pt>
                <c:pt idx="58797">
                  <c:v>12</c:v>
                </c:pt>
                <c:pt idx="58798">
                  <c:v>12</c:v>
                </c:pt>
                <c:pt idx="58799">
                  <c:v>12</c:v>
                </c:pt>
                <c:pt idx="58800">
                  <c:v>12</c:v>
                </c:pt>
                <c:pt idx="58801">
                  <c:v>12</c:v>
                </c:pt>
                <c:pt idx="58802">
                  <c:v>12</c:v>
                </c:pt>
                <c:pt idx="58803">
                  <c:v>12</c:v>
                </c:pt>
                <c:pt idx="58804">
                  <c:v>12</c:v>
                </c:pt>
                <c:pt idx="58805">
                  <c:v>12</c:v>
                </c:pt>
                <c:pt idx="58806">
                  <c:v>12</c:v>
                </c:pt>
                <c:pt idx="58807">
                  <c:v>12</c:v>
                </c:pt>
                <c:pt idx="58808">
                  <c:v>12</c:v>
                </c:pt>
                <c:pt idx="58809">
                  <c:v>12</c:v>
                </c:pt>
                <c:pt idx="58810">
                  <c:v>12</c:v>
                </c:pt>
                <c:pt idx="58811">
                  <c:v>12</c:v>
                </c:pt>
                <c:pt idx="58812">
                  <c:v>12</c:v>
                </c:pt>
                <c:pt idx="58813">
                  <c:v>12</c:v>
                </c:pt>
                <c:pt idx="58814">
                  <c:v>12</c:v>
                </c:pt>
                <c:pt idx="58815">
                  <c:v>12</c:v>
                </c:pt>
                <c:pt idx="58816">
                  <c:v>12</c:v>
                </c:pt>
                <c:pt idx="58817">
                  <c:v>12</c:v>
                </c:pt>
                <c:pt idx="58818">
                  <c:v>12</c:v>
                </c:pt>
                <c:pt idx="58819">
                  <c:v>12</c:v>
                </c:pt>
                <c:pt idx="58820">
                  <c:v>12</c:v>
                </c:pt>
                <c:pt idx="58821">
                  <c:v>12</c:v>
                </c:pt>
                <c:pt idx="58822">
                  <c:v>12</c:v>
                </c:pt>
                <c:pt idx="58823">
                  <c:v>12</c:v>
                </c:pt>
                <c:pt idx="58824">
                  <c:v>12</c:v>
                </c:pt>
                <c:pt idx="58825">
                  <c:v>12</c:v>
                </c:pt>
                <c:pt idx="58826">
                  <c:v>12</c:v>
                </c:pt>
                <c:pt idx="58827">
                  <c:v>12</c:v>
                </c:pt>
                <c:pt idx="58828">
                  <c:v>12</c:v>
                </c:pt>
                <c:pt idx="58829">
                  <c:v>12</c:v>
                </c:pt>
                <c:pt idx="58830">
                  <c:v>12</c:v>
                </c:pt>
                <c:pt idx="58831">
                  <c:v>12</c:v>
                </c:pt>
                <c:pt idx="58832">
                  <c:v>12</c:v>
                </c:pt>
                <c:pt idx="58833">
                  <c:v>12</c:v>
                </c:pt>
                <c:pt idx="58834">
                  <c:v>12</c:v>
                </c:pt>
                <c:pt idx="58835">
                  <c:v>12</c:v>
                </c:pt>
                <c:pt idx="58836">
                  <c:v>12</c:v>
                </c:pt>
                <c:pt idx="58837">
                  <c:v>12</c:v>
                </c:pt>
                <c:pt idx="58838">
                  <c:v>12</c:v>
                </c:pt>
                <c:pt idx="58839">
                  <c:v>12</c:v>
                </c:pt>
                <c:pt idx="58840">
                  <c:v>12</c:v>
                </c:pt>
                <c:pt idx="58841">
                  <c:v>12</c:v>
                </c:pt>
                <c:pt idx="58842">
                  <c:v>12</c:v>
                </c:pt>
                <c:pt idx="58843">
                  <c:v>12</c:v>
                </c:pt>
                <c:pt idx="58844">
                  <c:v>12</c:v>
                </c:pt>
                <c:pt idx="58845">
                  <c:v>12</c:v>
                </c:pt>
                <c:pt idx="58846">
                  <c:v>12</c:v>
                </c:pt>
                <c:pt idx="58847">
                  <c:v>12</c:v>
                </c:pt>
                <c:pt idx="58848">
                  <c:v>12</c:v>
                </c:pt>
                <c:pt idx="58849">
                  <c:v>12</c:v>
                </c:pt>
                <c:pt idx="58850">
                  <c:v>12</c:v>
                </c:pt>
                <c:pt idx="58851">
                  <c:v>12</c:v>
                </c:pt>
                <c:pt idx="58852">
                  <c:v>12</c:v>
                </c:pt>
                <c:pt idx="58853">
                  <c:v>12</c:v>
                </c:pt>
                <c:pt idx="58854">
                  <c:v>12</c:v>
                </c:pt>
                <c:pt idx="58855">
                  <c:v>12</c:v>
                </c:pt>
                <c:pt idx="58856">
                  <c:v>12</c:v>
                </c:pt>
                <c:pt idx="58857">
                  <c:v>12</c:v>
                </c:pt>
                <c:pt idx="58858">
                  <c:v>12</c:v>
                </c:pt>
                <c:pt idx="58859">
                  <c:v>12</c:v>
                </c:pt>
                <c:pt idx="58860">
                  <c:v>12</c:v>
                </c:pt>
                <c:pt idx="58861">
                  <c:v>12</c:v>
                </c:pt>
                <c:pt idx="58862">
                  <c:v>12</c:v>
                </c:pt>
                <c:pt idx="58863">
                  <c:v>12</c:v>
                </c:pt>
                <c:pt idx="58864">
                  <c:v>12</c:v>
                </c:pt>
                <c:pt idx="58865">
                  <c:v>12</c:v>
                </c:pt>
                <c:pt idx="58866">
                  <c:v>12</c:v>
                </c:pt>
                <c:pt idx="58867">
                  <c:v>12</c:v>
                </c:pt>
                <c:pt idx="58868">
                  <c:v>12</c:v>
                </c:pt>
                <c:pt idx="58869">
                  <c:v>12</c:v>
                </c:pt>
                <c:pt idx="58870">
                  <c:v>12</c:v>
                </c:pt>
                <c:pt idx="58871">
                  <c:v>12</c:v>
                </c:pt>
                <c:pt idx="58872">
                  <c:v>12</c:v>
                </c:pt>
                <c:pt idx="58873">
                  <c:v>12</c:v>
                </c:pt>
                <c:pt idx="58874">
                  <c:v>12</c:v>
                </c:pt>
                <c:pt idx="58875">
                  <c:v>12</c:v>
                </c:pt>
                <c:pt idx="58876">
                  <c:v>12</c:v>
                </c:pt>
                <c:pt idx="58877">
                  <c:v>12</c:v>
                </c:pt>
                <c:pt idx="58878">
                  <c:v>12</c:v>
                </c:pt>
                <c:pt idx="58879">
                  <c:v>12</c:v>
                </c:pt>
                <c:pt idx="58880">
                  <c:v>12</c:v>
                </c:pt>
                <c:pt idx="58881">
                  <c:v>12</c:v>
                </c:pt>
                <c:pt idx="58882">
                  <c:v>12</c:v>
                </c:pt>
                <c:pt idx="58883">
                  <c:v>12</c:v>
                </c:pt>
                <c:pt idx="58884">
                  <c:v>12</c:v>
                </c:pt>
                <c:pt idx="58885">
                  <c:v>12</c:v>
                </c:pt>
                <c:pt idx="58886">
                  <c:v>12</c:v>
                </c:pt>
                <c:pt idx="58887">
                  <c:v>12</c:v>
                </c:pt>
                <c:pt idx="58888">
                  <c:v>12</c:v>
                </c:pt>
                <c:pt idx="58889">
                  <c:v>12</c:v>
                </c:pt>
                <c:pt idx="58890">
                  <c:v>12</c:v>
                </c:pt>
                <c:pt idx="58891">
                  <c:v>12</c:v>
                </c:pt>
                <c:pt idx="58892">
                  <c:v>12</c:v>
                </c:pt>
                <c:pt idx="58893">
                  <c:v>12</c:v>
                </c:pt>
                <c:pt idx="58894">
                  <c:v>12</c:v>
                </c:pt>
                <c:pt idx="58895">
                  <c:v>12</c:v>
                </c:pt>
                <c:pt idx="58896">
                  <c:v>12</c:v>
                </c:pt>
                <c:pt idx="58897">
                  <c:v>12</c:v>
                </c:pt>
                <c:pt idx="58898">
                  <c:v>12</c:v>
                </c:pt>
                <c:pt idx="58899">
                  <c:v>12</c:v>
                </c:pt>
                <c:pt idx="58900">
                  <c:v>12</c:v>
                </c:pt>
                <c:pt idx="58901">
                  <c:v>12</c:v>
                </c:pt>
                <c:pt idx="58902">
                  <c:v>12</c:v>
                </c:pt>
                <c:pt idx="58903">
                  <c:v>12</c:v>
                </c:pt>
                <c:pt idx="58904">
                  <c:v>12</c:v>
                </c:pt>
                <c:pt idx="58905">
                  <c:v>12</c:v>
                </c:pt>
                <c:pt idx="58906">
                  <c:v>12</c:v>
                </c:pt>
                <c:pt idx="58907">
                  <c:v>12</c:v>
                </c:pt>
                <c:pt idx="58908">
                  <c:v>12</c:v>
                </c:pt>
                <c:pt idx="58909">
                  <c:v>12</c:v>
                </c:pt>
                <c:pt idx="58910">
                  <c:v>12</c:v>
                </c:pt>
                <c:pt idx="58911">
                  <c:v>12</c:v>
                </c:pt>
                <c:pt idx="58912">
                  <c:v>12</c:v>
                </c:pt>
                <c:pt idx="58913">
                  <c:v>12</c:v>
                </c:pt>
                <c:pt idx="58914">
                  <c:v>12</c:v>
                </c:pt>
                <c:pt idx="58915">
                  <c:v>12</c:v>
                </c:pt>
                <c:pt idx="58916">
                  <c:v>12</c:v>
                </c:pt>
                <c:pt idx="58917">
                  <c:v>12</c:v>
                </c:pt>
                <c:pt idx="58918">
                  <c:v>12</c:v>
                </c:pt>
                <c:pt idx="58919">
                  <c:v>12</c:v>
                </c:pt>
                <c:pt idx="58920">
                  <c:v>12</c:v>
                </c:pt>
                <c:pt idx="58921">
                  <c:v>12</c:v>
                </c:pt>
                <c:pt idx="58922">
                  <c:v>12</c:v>
                </c:pt>
                <c:pt idx="58923">
                  <c:v>12</c:v>
                </c:pt>
                <c:pt idx="58924">
                  <c:v>12</c:v>
                </c:pt>
                <c:pt idx="58925">
                  <c:v>12</c:v>
                </c:pt>
                <c:pt idx="58926">
                  <c:v>12</c:v>
                </c:pt>
                <c:pt idx="58927">
                  <c:v>12</c:v>
                </c:pt>
                <c:pt idx="58928">
                  <c:v>12</c:v>
                </c:pt>
                <c:pt idx="58929">
                  <c:v>12</c:v>
                </c:pt>
                <c:pt idx="58930">
                  <c:v>12</c:v>
                </c:pt>
                <c:pt idx="58931">
                  <c:v>12</c:v>
                </c:pt>
                <c:pt idx="58932">
                  <c:v>12</c:v>
                </c:pt>
                <c:pt idx="58933">
                  <c:v>12</c:v>
                </c:pt>
                <c:pt idx="58934">
                  <c:v>12</c:v>
                </c:pt>
                <c:pt idx="58935">
                  <c:v>12</c:v>
                </c:pt>
                <c:pt idx="58936">
                  <c:v>12</c:v>
                </c:pt>
                <c:pt idx="58937">
                  <c:v>12</c:v>
                </c:pt>
                <c:pt idx="58938">
                  <c:v>12</c:v>
                </c:pt>
                <c:pt idx="58939">
                  <c:v>12</c:v>
                </c:pt>
                <c:pt idx="58940">
                  <c:v>12</c:v>
                </c:pt>
                <c:pt idx="58941">
                  <c:v>12</c:v>
                </c:pt>
                <c:pt idx="58942">
                  <c:v>12</c:v>
                </c:pt>
                <c:pt idx="58943">
                  <c:v>12</c:v>
                </c:pt>
                <c:pt idx="58944">
                  <c:v>12</c:v>
                </c:pt>
                <c:pt idx="58945">
                  <c:v>12</c:v>
                </c:pt>
                <c:pt idx="58946">
                  <c:v>12</c:v>
                </c:pt>
                <c:pt idx="58947">
                  <c:v>12</c:v>
                </c:pt>
                <c:pt idx="58948">
                  <c:v>12</c:v>
                </c:pt>
                <c:pt idx="58949">
                  <c:v>12</c:v>
                </c:pt>
                <c:pt idx="58950">
                  <c:v>12</c:v>
                </c:pt>
                <c:pt idx="58951">
                  <c:v>12</c:v>
                </c:pt>
                <c:pt idx="58952">
                  <c:v>12</c:v>
                </c:pt>
                <c:pt idx="58953">
                  <c:v>12</c:v>
                </c:pt>
                <c:pt idx="58954">
                  <c:v>12</c:v>
                </c:pt>
                <c:pt idx="58955">
                  <c:v>12</c:v>
                </c:pt>
                <c:pt idx="58956">
                  <c:v>12</c:v>
                </c:pt>
                <c:pt idx="58957">
                  <c:v>12</c:v>
                </c:pt>
                <c:pt idx="58958">
                  <c:v>12</c:v>
                </c:pt>
                <c:pt idx="58959">
                  <c:v>12</c:v>
                </c:pt>
                <c:pt idx="58960">
                  <c:v>12</c:v>
                </c:pt>
                <c:pt idx="58961">
                  <c:v>12</c:v>
                </c:pt>
                <c:pt idx="58962">
                  <c:v>12</c:v>
                </c:pt>
                <c:pt idx="58963">
                  <c:v>12</c:v>
                </c:pt>
                <c:pt idx="58964">
                  <c:v>12</c:v>
                </c:pt>
                <c:pt idx="58965">
                  <c:v>12</c:v>
                </c:pt>
                <c:pt idx="58966">
                  <c:v>12</c:v>
                </c:pt>
                <c:pt idx="58967">
                  <c:v>12</c:v>
                </c:pt>
                <c:pt idx="58968">
                  <c:v>12</c:v>
                </c:pt>
                <c:pt idx="58969">
                  <c:v>12</c:v>
                </c:pt>
                <c:pt idx="58970">
                  <c:v>12</c:v>
                </c:pt>
                <c:pt idx="58971">
                  <c:v>12</c:v>
                </c:pt>
                <c:pt idx="58972">
                  <c:v>12</c:v>
                </c:pt>
                <c:pt idx="58973">
                  <c:v>12</c:v>
                </c:pt>
                <c:pt idx="58974">
                  <c:v>12</c:v>
                </c:pt>
                <c:pt idx="58975">
                  <c:v>12</c:v>
                </c:pt>
                <c:pt idx="58976">
                  <c:v>12</c:v>
                </c:pt>
                <c:pt idx="58977">
                  <c:v>12</c:v>
                </c:pt>
                <c:pt idx="58978">
                  <c:v>12</c:v>
                </c:pt>
                <c:pt idx="58979">
                  <c:v>12</c:v>
                </c:pt>
                <c:pt idx="58980">
                  <c:v>12</c:v>
                </c:pt>
                <c:pt idx="58981">
                  <c:v>12</c:v>
                </c:pt>
                <c:pt idx="58982">
                  <c:v>12</c:v>
                </c:pt>
                <c:pt idx="58983">
                  <c:v>12</c:v>
                </c:pt>
                <c:pt idx="58984">
                  <c:v>12</c:v>
                </c:pt>
                <c:pt idx="58985">
                  <c:v>12</c:v>
                </c:pt>
                <c:pt idx="58986">
                  <c:v>12</c:v>
                </c:pt>
                <c:pt idx="58987">
                  <c:v>12</c:v>
                </c:pt>
                <c:pt idx="58988">
                  <c:v>12</c:v>
                </c:pt>
                <c:pt idx="58989">
                  <c:v>12</c:v>
                </c:pt>
                <c:pt idx="58990">
                  <c:v>12</c:v>
                </c:pt>
                <c:pt idx="58991">
                  <c:v>12</c:v>
                </c:pt>
                <c:pt idx="58992">
                  <c:v>12</c:v>
                </c:pt>
                <c:pt idx="58993">
                  <c:v>12</c:v>
                </c:pt>
                <c:pt idx="58994">
                  <c:v>12</c:v>
                </c:pt>
                <c:pt idx="58995">
                  <c:v>12</c:v>
                </c:pt>
                <c:pt idx="58996">
                  <c:v>12</c:v>
                </c:pt>
                <c:pt idx="58997">
                  <c:v>12</c:v>
                </c:pt>
                <c:pt idx="58998">
                  <c:v>12</c:v>
                </c:pt>
                <c:pt idx="58999">
                  <c:v>12</c:v>
                </c:pt>
                <c:pt idx="59000">
                  <c:v>12</c:v>
                </c:pt>
                <c:pt idx="59001">
                  <c:v>12</c:v>
                </c:pt>
                <c:pt idx="59002">
                  <c:v>12</c:v>
                </c:pt>
                <c:pt idx="59003">
                  <c:v>12</c:v>
                </c:pt>
                <c:pt idx="59004">
                  <c:v>12</c:v>
                </c:pt>
                <c:pt idx="59005">
                  <c:v>12</c:v>
                </c:pt>
                <c:pt idx="59006">
                  <c:v>12</c:v>
                </c:pt>
                <c:pt idx="59007">
                  <c:v>12</c:v>
                </c:pt>
                <c:pt idx="59008">
                  <c:v>12</c:v>
                </c:pt>
                <c:pt idx="59009">
                  <c:v>12</c:v>
                </c:pt>
                <c:pt idx="59010">
                  <c:v>12</c:v>
                </c:pt>
                <c:pt idx="59011">
                  <c:v>12</c:v>
                </c:pt>
                <c:pt idx="59012">
                  <c:v>12</c:v>
                </c:pt>
                <c:pt idx="59013">
                  <c:v>12</c:v>
                </c:pt>
                <c:pt idx="59014">
                  <c:v>12</c:v>
                </c:pt>
                <c:pt idx="59015">
                  <c:v>12</c:v>
                </c:pt>
                <c:pt idx="59016">
                  <c:v>12</c:v>
                </c:pt>
                <c:pt idx="59017">
                  <c:v>12</c:v>
                </c:pt>
                <c:pt idx="59018">
                  <c:v>12</c:v>
                </c:pt>
                <c:pt idx="59019">
                  <c:v>12</c:v>
                </c:pt>
                <c:pt idx="59020">
                  <c:v>12</c:v>
                </c:pt>
                <c:pt idx="59021">
                  <c:v>12</c:v>
                </c:pt>
                <c:pt idx="59022">
                  <c:v>12</c:v>
                </c:pt>
                <c:pt idx="59023">
                  <c:v>12</c:v>
                </c:pt>
                <c:pt idx="59024">
                  <c:v>12</c:v>
                </c:pt>
                <c:pt idx="59025">
                  <c:v>12</c:v>
                </c:pt>
                <c:pt idx="59026">
                  <c:v>12</c:v>
                </c:pt>
                <c:pt idx="59027">
                  <c:v>12</c:v>
                </c:pt>
                <c:pt idx="59028">
                  <c:v>12</c:v>
                </c:pt>
                <c:pt idx="59029">
                  <c:v>12</c:v>
                </c:pt>
                <c:pt idx="59030">
                  <c:v>12</c:v>
                </c:pt>
                <c:pt idx="59031">
                  <c:v>12</c:v>
                </c:pt>
                <c:pt idx="59032">
                  <c:v>12</c:v>
                </c:pt>
                <c:pt idx="59033">
                  <c:v>12</c:v>
                </c:pt>
                <c:pt idx="59034">
                  <c:v>12</c:v>
                </c:pt>
                <c:pt idx="59035">
                  <c:v>12</c:v>
                </c:pt>
                <c:pt idx="59036">
                  <c:v>12</c:v>
                </c:pt>
                <c:pt idx="59037">
                  <c:v>12</c:v>
                </c:pt>
                <c:pt idx="59038">
                  <c:v>12</c:v>
                </c:pt>
                <c:pt idx="59039">
                  <c:v>12</c:v>
                </c:pt>
                <c:pt idx="59040">
                  <c:v>12</c:v>
                </c:pt>
                <c:pt idx="59041">
                  <c:v>12</c:v>
                </c:pt>
                <c:pt idx="59042">
                  <c:v>12</c:v>
                </c:pt>
                <c:pt idx="59043">
                  <c:v>12</c:v>
                </c:pt>
                <c:pt idx="59044">
                  <c:v>12</c:v>
                </c:pt>
                <c:pt idx="59045">
                  <c:v>12</c:v>
                </c:pt>
                <c:pt idx="59046">
                  <c:v>12</c:v>
                </c:pt>
                <c:pt idx="59047">
                  <c:v>12</c:v>
                </c:pt>
                <c:pt idx="59048">
                  <c:v>12</c:v>
                </c:pt>
                <c:pt idx="59049">
                  <c:v>12</c:v>
                </c:pt>
                <c:pt idx="59050">
                  <c:v>12</c:v>
                </c:pt>
                <c:pt idx="59051">
                  <c:v>12</c:v>
                </c:pt>
                <c:pt idx="59052">
                  <c:v>12</c:v>
                </c:pt>
                <c:pt idx="59053">
                  <c:v>12</c:v>
                </c:pt>
                <c:pt idx="59054">
                  <c:v>12</c:v>
                </c:pt>
                <c:pt idx="59055">
                  <c:v>12</c:v>
                </c:pt>
                <c:pt idx="59056">
                  <c:v>12</c:v>
                </c:pt>
                <c:pt idx="59057">
                  <c:v>12</c:v>
                </c:pt>
                <c:pt idx="59058">
                  <c:v>12</c:v>
                </c:pt>
                <c:pt idx="59059">
                  <c:v>12</c:v>
                </c:pt>
                <c:pt idx="59060">
                  <c:v>12</c:v>
                </c:pt>
                <c:pt idx="59061">
                  <c:v>12</c:v>
                </c:pt>
                <c:pt idx="59062">
                  <c:v>12</c:v>
                </c:pt>
                <c:pt idx="59063">
                  <c:v>12</c:v>
                </c:pt>
                <c:pt idx="59064">
                  <c:v>12</c:v>
                </c:pt>
                <c:pt idx="59065">
                  <c:v>12</c:v>
                </c:pt>
                <c:pt idx="59066">
                  <c:v>12</c:v>
                </c:pt>
                <c:pt idx="59067">
                  <c:v>12</c:v>
                </c:pt>
                <c:pt idx="59068">
                  <c:v>12</c:v>
                </c:pt>
                <c:pt idx="59069">
                  <c:v>12</c:v>
                </c:pt>
                <c:pt idx="59070">
                  <c:v>12</c:v>
                </c:pt>
                <c:pt idx="59071">
                  <c:v>12</c:v>
                </c:pt>
                <c:pt idx="59072">
                  <c:v>12</c:v>
                </c:pt>
                <c:pt idx="59073">
                  <c:v>12</c:v>
                </c:pt>
                <c:pt idx="59074">
                  <c:v>12</c:v>
                </c:pt>
                <c:pt idx="59075">
                  <c:v>12</c:v>
                </c:pt>
                <c:pt idx="59076">
                  <c:v>12</c:v>
                </c:pt>
                <c:pt idx="59077">
                  <c:v>12</c:v>
                </c:pt>
                <c:pt idx="59078">
                  <c:v>12</c:v>
                </c:pt>
                <c:pt idx="59079">
                  <c:v>12</c:v>
                </c:pt>
                <c:pt idx="59080">
                  <c:v>12</c:v>
                </c:pt>
                <c:pt idx="59081">
                  <c:v>12</c:v>
                </c:pt>
                <c:pt idx="59082">
                  <c:v>12</c:v>
                </c:pt>
                <c:pt idx="59083">
                  <c:v>12</c:v>
                </c:pt>
                <c:pt idx="59084">
                  <c:v>12</c:v>
                </c:pt>
                <c:pt idx="59085">
                  <c:v>12</c:v>
                </c:pt>
                <c:pt idx="59086">
                  <c:v>12</c:v>
                </c:pt>
                <c:pt idx="59087">
                  <c:v>12</c:v>
                </c:pt>
                <c:pt idx="59088">
                  <c:v>12</c:v>
                </c:pt>
                <c:pt idx="59089">
                  <c:v>12</c:v>
                </c:pt>
                <c:pt idx="59090">
                  <c:v>12</c:v>
                </c:pt>
                <c:pt idx="59091">
                  <c:v>12</c:v>
                </c:pt>
                <c:pt idx="59092">
                  <c:v>12</c:v>
                </c:pt>
                <c:pt idx="59093">
                  <c:v>12</c:v>
                </c:pt>
                <c:pt idx="59094">
                  <c:v>12</c:v>
                </c:pt>
                <c:pt idx="59095">
                  <c:v>12</c:v>
                </c:pt>
                <c:pt idx="59096">
                  <c:v>12</c:v>
                </c:pt>
                <c:pt idx="59097">
                  <c:v>12</c:v>
                </c:pt>
                <c:pt idx="59098">
                  <c:v>12</c:v>
                </c:pt>
                <c:pt idx="59099">
                  <c:v>12</c:v>
                </c:pt>
                <c:pt idx="59100">
                  <c:v>12</c:v>
                </c:pt>
                <c:pt idx="59101">
                  <c:v>12</c:v>
                </c:pt>
                <c:pt idx="59102">
                  <c:v>12</c:v>
                </c:pt>
                <c:pt idx="59103">
                  <c:v>12</c:v>
                </c:pt>
                <c:pt idx="59104">
                  <c:v>12</c:v>
                </c:pt>
                <c:pt idx="59105">
                  <c:v>12</c:v>
                </c:pt>
                <c:pt idx="59106">
                  <c:v>12</c:v>
                </c:pt>
                <c:pt idx="59107">
                  <c:v>12</c:v>
                </c:pt>
                <c:pt idx="59108">
                  <c:v>12</c:v>
                </c:pt>
                <c:pt idx="59109">
                  <c:v>12</c:v>
                </c:pt>
                <c:pt idx="59110">
                  <c:v>12</c:v>
                </c:pt>
                <c:pt idx="59111">
                  <c:v>12</c:v>
                </c:pt>
                <c:pt idx="59112">
                  <c:v>12</c:v>
                </c:pt>
                <c:pt idx="59113">
                  <c:v>12</c:v>
                </c:pt>
                <c:pt idx="59114">
                  <c:v>12</c:v>
                </c:pt>
                <c:pt idx="59115">
                  <c:v>12</c:v>
                </c:pt>
                <c:pt idx="59116">
                  <c:v>12</c:v>
                </c:pt>
                <c:pt idx="59117">
                  <c:v>12</c:v>
                </c:pt>
                <c:pt idx="59118">
                  <c:v>12</c:v>
                </c:pt>
                <c:pt idx="59119">
                  <c:v>12</c:v>
                </c:pt>
                <c:pt idx="59120">
                  <c:v>12</c:v>
                </c:pt>
                <c:pt idx="59121">
                  <c:v>12</c:v>
                </c:pt>
                <c:pt idx="59122">
                  <c:v>12</c:v>
                </c:pt>
                <c:pt idx="59123">
                  <c:v>12</c:v>
                </c:pt>
                <c:pt idx="59124">
                  <c:v>12</c:v>
                </c:pt>
                <c:pt idx="59125">
                  <c:v>12</c:v>
                </c:pt>
                <c:pt idx="59126">
                  <c:v>12</c:v>
                </c:pt>
                <c:pt idx="59127">
                  <c:v>12</c:v>
                </c:pt>
                <c:pt idx="59128">
                  <c:v>12</c:v>
                </c:pt>
                <c:pt idx="59129">
                  <c:v>12</c:v>
                </c:pt>
                <c:pt idx="59130">
                  <c:v>12</c:v>
                </c:pt>
                <c:pt idx="59131">
                  <c:v>12</c:v>
                </c:pt>
                <c:pt idx="59132">
                  <c:v>12</c:v>
                </c:pt>
                <c:pt idx="59133">
                  <c:v>12</c:v>
                </c:pt>
                <c:pt idx="59134">
                  <c:v>12</c:v>
                </c:pt>
                <c:pt idx="59135">
                  <c:v>12</c:v>
                </c:pt>
                <c:pt idx="59136">
                  <c:v>12</c:v>
                </c:pt>
                <c:pt idx="59137">
                  <c:v>12</c:v>
                </c:pt>
                <c:pt idx="59138">
                  <c:v>12</c:v>
                </c:pt>
                <c:pt idx="59139">
                  <c:v>12</c:v>
                </c:pt>
                <c:pt idx="59140">
                  <c:v>12</c:v>
                </c:pt>
                <c:pt idx="59141">
                  <c:v>12</c:v>
                </c:pt>
                <c:pt idx="59142">
                  <c:v>12</c:v>
                </c:pt>
                <c:pt idx="59143">
                  <c:v>12</c:v>
                </c:pt>
                <c:pt idx="59144">
                  <c:v>12</c:v>
                </c:pt>
                <c:pt idx="59145">
                  <c:v>12</c:v>
                </c:pt>
                <c:pt idx="59146">
                  <c:v>12</c:v>
                </c:pt>
                <c:pt idx="59147">
                  <c:v>12</c:v>
                </c:pt>
                <c:pt idx="59148">
                  <c:v>12</c:v>
                </c:pt>
                <c:pt idx="59149">
                  <c:v>12</c:v>
                </c:pt>
                <c:pt idx="59150">
                  <c:v>12</c:v>
                </c:pt>
                <c:pt idx="59151">
                  <c:v>12</c:v>
                </c:pt>
                <c:pt idx="59152">
                  <c:v>12</c:v>
                </c:pt>
                <c:pt idx="59153">
                  <c:v>12</c:v>
                </c:pt>
                <c:pt idx="59154">
                  <c:v>12</c:v>
                </c:pt>
                <c:pt idx="59155">
                  <c:v>12</c:v>
                </c:pt>
                <c:pt idx="59156">
                  <c:v>12</c:v>
                </c:pt>
                <c:pt idx="59157">
                  <c:v>12</c:v>
                </c:pt>
                <c:pt idx="59158">
                  <c:v>12</c:v>
                </c:pt>
                <c:pt idx="59159">
                  <c:v>12</c:v>
                </c:pt>
                <c:pt idx="59160">
                  <c:v>12</c:v>
                </c:pt>
                <c:pt idx="59161">
                  <c:v>12</c:v>
                </c:pt>
                <c:pt idx="59162">
                  <c:v>12</c:v>
                </c:pt>
                <c:pt idx="59163">
                  <c:v>12</c:v>
                </c:pt>
                <c:pt idx="59164">
                  <c:v>12</c:v>
                </c:pt>
                <c:pt idx="59165">
                  <c:v>12</c:v>
                </c:pt>
                <c:pt idx="59166">
                  <c:v>12</c:v>
                </c:pt>
                <c:pt idx="59167">
                  <c:v>12</c:v>
                </c:pt>
                <c:pt idx="59168">
                  <c:v>12</c:v>
                </c:pt>
                <c:pt idx="59169">
                  <c:v>12</c:v>
                </c:pt>
                <c:pt idx="59170">
                  <c:v>12</c:v>
                </c:pt>
                <c:pt idx="59171">
                  <c:v>12</c:v>
                </c:pt>
                <c:pt idx="59172">
                  <c:v>12</c:v>
                </c:pt>
                <c:pt idx="59173">
                  <c:v>12</c:v>
                </c:pt>
                <c:pt idx="59174">
                  <c:v>12</c:v>
                </c:pt>
                <c:pt idx="59175">
                  <c:v>12</c:v>
                </c:pt>
                <c:pt idx="59176">
                  <c:v>12</c:v>
                </c:pt>
                <c:pt idx="59177">
                  <c:v>12</c:v>
                </c:pt>
                <c:pt idx="59178">
                  <c:v>12</c:v>
                </c:pt>
                <c:pt idx="59179">
                  <c:v>12</c:v>
                </c:pt>
                <c:pt idx="59180">
                  <c:v>12</c:v>
                </c:pt>
                <c:pt idx="59181">
                  <c:v>12</c:v>
                </c:pt>
                <c:pt idx="59182">
                  <c:v>12</c:v>
                </c:pt>
                <c:pt idx="59183">
                  <c:v>12</c:v>
                </c:pt>
                <c:pt idx="59184">
                  <c:v>12</c:v>
                </c:pt>
                <c:pt idx="59185">
                  <c:v>12</c:v>
                </c:pt>
                <c:pt idx="59186">
                  <c:v>12</c:v>
                </c:pt>
                <c:pt idx="59187">
                  <c:v>12</c:v>
                </c:pt>
                <c:pt idx="59188">
                  <c:v>12</c:v>
                </c:pt>
                <c:pt idx="59189">
                  <c:v>12</c:v>
                </c:pt>
                <c:pt idx="59190">
                  <c:v>12</c:v>
                </c:pt>
                <c:pt idx="59191">
                  <c:v>12</c:v>
                </c:pt>
                <c:pt idx="59192">
                  <c:v>12</c:v>
                </c:pt>
                <c:pt idx="59193">
                  <c:v>12</c:v>
                </c:pt>
                <c:pt idx="59194">
                  <c:v>12</c:v>
                </c:pt>
                <c:pt idx="59195">
                  <c:v>12</c:v>
                </c:pt>
                <c:pt idx="59196">
                  <c:v>12</c:v>
                </c:pt>
                <c:pt idx="59197">
                  <c:v>12</c:v>
                </c:pt>
                <c:pt idx="59198">
                  <c:v>12</c:v>
                </c:pt>
                <c:pt idx="59199">
                  <c:v>12</c:v>
                </c:pt>
                <c:pt idx="59200">
                  <c:v>12</c:v>
                </c:pt>
                <c:pt idx="59201">
                  <c:v>12</c:v>
                </c:pt>
                <c:pt idx="59202">
                  <c:v>12</c:v>
                </c:pt>
                <c:pt idx="59203">
                  <c:v>12</c:v>
                </c:pt>
                <c:pt idx="59204">
                  <c:v>12</c:v>
                </c:pt>
                <c:pt idx="59205">
                  <c:v>12</c:v>
                </c:pt>
                <c:pt idx="59206">
                  <c:v>12</c:v>
                </c:pt>
                <c:pt idx="59207">
                  <c:v>12</c:v>
                </c:pt>
                <c:pt idx="59208">
                  <c:v>12</c:v>
                </c:pt>
                <c:pt idx="59209">
                  <c:v>12</c:v>
                </c:pt>
                <c:pt idx="59210">
                  <c:v>12</c:v>
                </c:pt>
                <c:pt idx="59211">
                  <c:v>12</c:v>
                </c:pt>
                <c:pt idx="59212">
                  <c:v>12</c:v>
                </c:pt>
                <c:pt idx="59213">
                  <c:v>12</c:v>
                </c:pt>
                <c:pt idx="59214">
                  <c:v>12</c:v>
                </c:pt>
                <c:pt idx="59215">
                  <c:v>12</c:v>
                </c:pt>
                <c:pt idx="59216">
                  <c:v>12</c:v>
                </c:pt>
                <c:pt idx="59217">
                  <c:v>12</c:v>
                </c:pt>
                <c:pt idx="59218">
                  <c:v>12</c:v>
                </c:pt>
                <c:pt idx="59219">
                  <c:v>12</c:v>
                </c:pt>
                <c:pt idx="59220">
                  <c:v>12</c:v>
                </c:pt>
                <c:pt idx="59221">
                  <c:v>12</c:v>
                </c:pt>
                <c:pt idx="59222">
                  <c:v>12</c:v>
                </c:pt>
                <c:pt idx="59223">
                  <c:v>12</c:v>
                </c:pt>
                <c:pt idx="59224">
                  <c:v>12</c:v>
                </c:pt>
                <c:pt idx="59225">
                  <c:v>12</c:v>
                </c:pt>
                <c:pt idx="59226">
                  <c:v>12</c:v>
                </c:pt>
                <c:pt idx="59227">
                  <c:v>12</c:v>
                </c:pt>
                <c:pt idx="59228">
                  <c:v>12</c:v>
                </c:pt>
                <c:pt idx="59229">
                  <c:v>12</c:v>
                </c:pt>
                <c:pt idx="59230">
                  <c:v>12</c:v>
                </c:pt>
                <c:pt idx="59231">
                  <c:v>12</c:v>
                </c:pt>
                <c:pt idx="59232">
                  <c:v>12</c:v>
                </c:pt>
                <c:pt idx="59233">
                  <c:v>12</c:v>
                </c:pt>
                <c:pt idx="59234">
                  <c:v>12</c:v>
                </c:pt>
                <c:pt idx="59235">
                  <c:v>12</c:v>
                </c:pt>
                <c:pt idx="59236">
                  <c:v>12</c:v>
                </c:pt>
                <c:pt idx="59237">
                  <c:v>12</c:v>
                </c:pt>
                <c:pt idx="59238">
                  <c:v>12</c:v>
                </c:pt>
                <c:pt idx="59239">
                  <c:v>12</c:v>
                </c:pt>
                <c:pt idx="59240">
                  <c:v>12</c:v>
                </c:pt>
                <c:pt idx="59241">
                  <c:v>12</c:v>
                </c:pt>
                <c:pt idx="59242">
                  <c:v>12</c:v>
                </c:pt>
                <c:pt idx="59243">
                  <c:v>12</c:v>
                </c:pt>
                <c:pt idx="59244">
                  <c:v>12</c:v>
                </c:pt>
                <c:pt idx="59245">
                  <c:v>12</c:v>
                </c:pt>
                <c:pt idx="59246">
                  <c:v>12</c:v>
                </c:pt>
                <c:pt idx="59247">
                  <c:v>12</c:v>
                </c:pt>
                <c:pt idx="59248">
                  <c:v>12</c:v>
                </c:pt>
                <c:pt idx="59249">
                  <c:v>12</c:v>
                </c:pt>
                <c:pt idx="59250">
                  <c:v>12</c:v>
                </c:pt>
                <c:pt idx="59251">
                  <c:v>12</c:v>
                </c:pt>
                <c:pt idx="59252">
                  <c:v>12</c:v>
                </c:pt>
                <c:pt idx="59253">
                  <c:v>12</c:v>
                </c:pt>
                <c:pt idx="59254">
                  <c:v>12</c:v>
                </c:pt>
                <c:pt idx="59255">
                  <c:v>12</c:v>
                </c:pt>
                <c:pt idx="59256">
                  <c:v>12</c:v>
                </c:pt>
                <c:pt idx="59257">
                  <c:v>12</c:v>
                </c:pt>
                <c:pt idx="59258">
                  <c:v>12</c:v>
                </c:pt>
                <c:pt idx="59259">
                  <c:v>12</c:v>
                </c:pt>
                <c:pt idx="59260">
                  <c:v>12</c:v>
                </c:pt>
                <c:pt idx="59261">
                  <c:v>12</c:v>
                </c:pt>
                <c:pt idx="59262">
                  <c:v>12</c:v>
                </c:pt>
                <c:pt idx="59263">
                  <c:v>12</c:v>
                </c:pt>
                <c:pt idx="59264">
                  <c:v>12</c:v>
                </c:pt>
                <c:pt idx="59265">
                  <c:v>12</c:v>
                </c:pt>
                <c:pt idx="59266">
                  <c:v>12</c:v>
                </c:pt>
                <c:pt idx="59267">
                  <c:v>12</c:v>
                </c:pt>
                <c:pt idx="59268">
                  <c:v>12</c:v>
                </c:pt>
                <c:pt idx="59269">
                  <c:v>12</c:v>
                </c:pt>
                <c:pt idx="59270">
                  <c:v>12</c:v>
                </c:pt>
                <c:pt idx="59271">
                  <c:v>12</c:v>
                </c:pt>
                <c:pt idx="59272">
                  <c:v>12</c:v>
                </c:pt>
                <c:pt idx="59273">
                  <c:v>12</c:v>
                </c:pt>
                <c:pt idx="59274">
                  <c:v>12</c:v>
                </c:pt>
                <c:pt idx="59275">
                  <c:v>12</c:v>
                </c:pt>
                <c:pt idx="59276">
                  <c:v>12</c:v>
                </c:pt>
                <c:pt idx="59277">
                  <c:v>12</c:v>
                </c:pt>
                <c:pt idx="59278">
                  <c:v>12</c:v>
                </c:pt>
                <c:pt idx="59279">
                  <c:v>12</c:v>
                </c:pt>
                <c:pt idx="59280">
                  <c:v>12</c:v>
                </c:pt>
                <c:pt idx="59281">
                  <c:v>12</c:v>
                </c:pt>
                <c:pt idx="59282">
                  <c:v>12</c:v>
                </c:pt>
                <c:pt idx="59283">
                  <c:v>12</c:v>
                </c:pt>
                <c:pt idx="59284">
                  <c:v>12</c:v>
                </c:pt>
                <c:pt idx="59285">
                  <c:v>12</c:v>
                </c:pt>
                <c:pt idx="59286">
                  <c:v>12</c:v>
                </c:pt>
                <c:pt idx="59287">
                  <c:v>12</c:v>
                </c:pt>
                <c:pt idx="59288">
                  <c:v>12</c:v>
                </c:pt>
                <c:pt idx="59289">
                  <c:v>12</c:v>
                </c:pt>
                <c:pt idx="59290">
                  <c:v>12</c:v>
                </c:pt>
                <c:pt idx="59291">
                  <c:v>12</c:v>
                </c:pt>
                <c:pt idx="59292">
                  <c:v>12</c:v>
                </c:pt>
                <c:pt idx="59293">
                  <c:v>12</c:v>
                </c:pt>
                <c:pt idx="59294">
                  <c:v>12</c:v>
                </c:pt>
                <c:pt idx="59295">
                  <c:v>12</c:v>
                </c:pt>
                <c:pt idx="59296">
                  <c:v>12</c:v>
                </c:pt>
                <c:pt idx="59297">
                  <c:v>12</c:v>
                </c:pt>
                <c:pt idx="59298">
                  <c:v>12</c:v>
                </c:pt>
                <c:pt idx="59299">
                  <c:v>12</c:v>
                </c:pt>
                <c:pt idx="59300">
                  <c:v>12</c:v>
                </c:pt>
                <c:pt idx="59301">
                  <c:v>12</c:v>
                </c:pt>
                <c:pt idx="59302">
                  <c:v>12</c:v>
                </c:pt>
                <c:pt idx="59303">
                  <c:v>12</c:v>
                </c:pt>
                <c:pt idx="59304">
                  <c:v>12</c:v>
                </c:pt>
                <c:pt idx="59305">
                  <c:v>12</c:v>
                </c:pt>
                <c:pt idx="59306">
                  <c:v>12</c:v>
                </c:pt>
                <c:pt idx="59307">
                  <c:v>12</c:v>
                </c:pt>
                <c:pt idx="59308">
                  <c:v>12</c:v>
                </c:pt>
                <c:pt idx="59309">
                  <c:v>12</c:v>
                </c:pt>
                <c:pt idx="59310">
                  <c:v>12</c:v>
                </c:pt>
                <c:pt idx="59311">
                  <c:v>12</c:v>
                </c:pt>
                <c:pt idx="59312">
                  <c:v>12</c:v>
                </c:pt>
                <c:pt idx="59313">
                  <c:v>12</c:v>
                </c:pt>
                <c:pt idx="59314">
                  <c:v>12</c:v>
                </c:pt>
                <c:pt idx="59315">
                  <c:v>12</c:v>
                </c:pt>
                <c:pt idx="59316">
                  <c:v>12</c:v>
                </c:pt>
                <c:pt idx="59317">
                  <c:v>12</c:v>
                </c:pt>
                <c:pt idx="59318">
                  <c:v>12</c:v>
                </c:pt>
                <c:pt idx="59319">
                  <c:v>12</c:v>
                </c:pt>
                <c:pt idx="59320">
                  <c:v>12</c:v>
                </c:pt>
                <c:pt idx="59321">
                  <c:v>12</c:v>
                </c:pt>
                <c:pt idx="59322">
                  <c:v>12</c:v>
                </c:pt>
                <c:pt idx="59323">
                  <c:v>12</c:v>
                </c:pt>
                <c:pt idx="59324">
                  <c:v>12</c:v>
                </c:pt>
                <c:pt idx="59325">
                  <c:v>12</c:v>
                </c:pt>
                <c:pt idx="59326">
                  <c:v>12</c:v>
                </c:pt>
                <c:pt idx="59327">
                  <c:v>12</c:v>
                </c:pt>
                <c:pt idx="59328">
                  <c:v>12</c:v>
                </c:pt>
                <c:pt idx="59329">
                  <c:v>12</c:v>
                </c:pt>
                <c:pt idx="59330">
                  <c:v>12</c:v>
                </c:pt>
                <c:pt idx="59331">
                  <c:v>12</c:v>
                </c:pt>
                <c:pt idx="59332">
                  <c:v>12</c:v>
                </c:pt>
                <c:pt idx="59333">
                  <c:v>12</c:v>
                </c:pt>
                <c:pt idx="59334">
                  <c:v>12</c:v>
                </c:pt>
                <c:pt idx="59335">
                  <c:v>12</c:v>
                </c:pt>
                <c:pt idx="59336">
                  <c:v>12</c:v>
                </c:pt>
                <c:pt idx="59337">
                  <c:v>12</c:v>
                </c:pt>
                <c:pt idx="59338">
                  <c:v>12</c:v>
                </c:pt>
                <c:pt idx="59339">
                  <c:v>12</c:v>
                </c:pt>
                <c:pt idx="59340">
                  <c:v>12</c:v>
                </c:pt>
                <c:pt idx="59341">
                  <c:v>12</c:v>
                </c:pt>
                <c:pt idx="59342">
                  <c:v>12</c:v>
                </c:pt>
                <c:pt idx="59343">
                  <c:v>12</c:v>
                </c:pt>
                <c:pt idx="59344">
                  <c:v>12</c:v>
                </c:pt>
                <c:pt idx="59345">
                  <c:v>12</c:v>
                </c:pt>
                <c:pt idx="59346">
                  <c:v>12</c:v>
                </c:pt>
                <c:pt idx="59347">
                  <c:v>12</c:v>
                </c:pt>
                <c:pt idx="59348">
                  <c:v>12</c:v>
                </c:pt>
                <c:pt idx="59349">
                  <c:v>12</c:v>
                </c:pt>
                <c:pt idx="59350">
                  <c:v>12</c:v>
                </c:pt>
                <c:pt idx="59351">
                  <c:v>12</c:v>
                </c:pt>
                <c:pt idx="59352">
                  <c:v>12</c:v>
                </c:pt>
                <c:pt idx="59353">
                  <c:v>12</c:v>
                </c:pt>
                <c:pt idx="59354">
                  <c:v>12</c:v>
                </c:pt>
                <c:pt idx="59355">
                  <c:v>12</c:v>
                </c:pt>
                <c:pt idx="59356">
                  <c:v>12</c:v>
                </c:pt>
                <c:pt idx="59357">
                  <c:v>12</c:v>
                </c:pt>
                <c:pt idx="59358">
                  <c:v>12</c:v>
                </c:pt>
                <c:pt idx="59359">
                  <c:v>12</c:v>
                </c:pt>
                <c:pt idx="59360">
                  <c:v>12</c:v>
                </c:pt>
                <c:pt idx="59361">
                  <c:v>12</c:v>
                </c:pt>
                <c:pt idx="59362">
                  <c:v>12</c:v>
                </c:pt>
                <c:pt idx="59363">
                  <c:v>12</c:v>
                </c:pt>
                <c:pt idx="59364">
                  <c:v>12</c:v>
                </c:pt>
                <c:pt idx="59365">
                  <c:v>12</c:v>
                </c:pt>
                <c:pt idx="59366">
                  <c:v>12</c:v>
                </c:pt>
                <c:pt idx="59367">
                  <c:v>12</c:v>
                </c:pt>
                <c:pt idx="59368">
                  <c:v>12</c:v>
                </c:pt>
                <c:pt idx="59369">
                  <c:v>12</c:v>
                </c:pt>
                <c:pt idx="59370">
                  <c:v>12</c:v>
                </c:pt>
                <c:pt idx="59371">
                  <c:v>12</c:v>
                </c:pt>
                <c:pt idx="59372">
                  <c:v>12</c:v>
                </c:pt>
                <c:pt idx="59373">
                  <c:v>12</c:v>
                </c:pt>
                <c:pt idx="59374">
                  <c:v>12</c:v>
                </c:pt>
                <c:pt idx="59375">
                  <c:v>12</c:v>
                </c:pt>
                <c:pt idx="59376">
                  <c:v>12</c:v>
                </c:pt>
                <c:pt idx="59377">
                  <c:v>12</c:v>
                </c:pt>
                <c:pt idx="59378">
                  <c:v>12</c:v>
                </c:pt>
                <c:pt idx="59379">
                  <c:v>12</c:v>
                </c:pt>
                <c:pt idx="59380">
                  <c:v>12</c:v>
                </c:pt>
                <c:pt idx="59381">
                  <c:v>12</c:v>
                </c:pt>
                <c:pt idx="59382">
                  <c:v>12</c:v>
                </c:pt>
                <c:pt idx="59383">
                  <c:v>12</c:v>
                </c:pt>
                <c:pt idx="59384">
                  <c:v>12</c:v>
                </c:pt>
                <c:pt idx="59385">
                  <c:v>12</c:v>
                </c:pt>
                <c:pt idx="59386">
                  <c:v>12</c:v>
                </c:pt>
                <c:pt idx="59387">
                  <c:v>12</c:v>
                </c:pt>
                <c:pt idx="59388">
                  <c:v>12</c:v>
                </c:pt>
                <c:pt idx="59389">
                  <c:v>12</c:v>
                </c:pt>
                <c:pt idx="59390">
                  <c:v>12</c:v>
                </c:pt>
                <c:pt idx="59391">
                  <c:v>12</c:v>
                </c:pt>
                <c:pt idx="59392">
                  <c:v>12</c:v>
                </c:pt>
                <c:pt idx="59393">
                  <c:v>12</c:v>
                </c:pt>
                <c:pt idx="59394">
                  <c:v>12</c:v>
                </c:pt>
                <c:pt idx="59395">
                  <c:v>12</c:v>
                </c:pt>
                <c:pt idx="59396">
                  <c:v>12</c:v>
                </c:pt>
                <c:pt idx="59397">
                  <c:v>12</c:v>
                </c:pt>
                <c:pt idx="59398">
                  <c:v>12</c:v>
                </c:pt>
                <c:pt idx="59399">
                  <c:v>12</c:v>
                </c:pt>
                <c:pt idx="59400">
                  <c:v>12</c:v>
                </c:pt>
                <c:pt idx="59401">
                  <c:v>12</c:v>
                </c:pt>
                <c:pt idx="59402">
                  <c:v>12</c:v>
                </c:pt>
                <c:pt idx="59403">
                  <c:v>12</c:v>
                </c:pt>
                <c:pt idx="59404">
                  <c:v>12</c:v>
                </c:pt>
                <c:pt idx="59405">
                  <c:v>12</c:v>
                </c:pt>
                <c:pt idx="59406">
                  <c:v>12</c:v>
                </c:pt>
                <c:pt idx="59407">
                  <c:v>12</c:v>
                </c:pt>
                <c:pt idx="59408">
                  <c:v>12</c:v>
                </c:pt>
                <c:pt idx="59409">
                  <c:v>12</c:v>
                </c:pt>
                <c:pt idx="59410">
                  <c:v>12</c:v>
                </c:pt>
                <c:pt idx="59411">
                  <c:v>12</c:v>
                </c:pt>
                <c:pt idx="59412">
                  <c:v>12</c:v>
                </c:pt>
                <c:pt idx="59413">
                  <c:v>12</c:v>
                </c:pt>
                <c:pt idx="59414">
                  <c:v>12</c:v>
                </c:pt>
                <c:pt idx="59415">
                  <c:v>12</c:v>
                </c:pt>
                <c:pt idx="59416">
                  <c:v>12</c:v>
                </c:pt>
                <c:pt idx="59417">
                  <c:v>12</c:v>
                </c:pt>
                <c:pt idx="59418">
                  <c:v>12</c:v>
                </c:pt>
                <c:pt idx="59419">
                  <c:v>12</c:v>
                </c:pt>
                <c:pt idx="59420">
                  <c:v>12</c:v>
                </c:pt>
                <c:pt idx="59421">
                  <c:v>12</c:v>
                </c:pt>
                <c:pt idx="59422">
                  <c:v>12</c:v>
                </c:pt>
                <c:pt idx="59423">
                  <c:v>12</c:v>
                </c:pt>
                <c:pt idx="59424">
                  <c:v>12</c:v>
                </c:pt>
                <c:pt idx="59425">
                  <c:v>12</c:v>
                </c:pt>
                <c:pt idx="59426">
                  <c:v>12</c:v>
                </c:pt>
                <c:pt idx="59427">
                  <c:v>12</c:v>
                </c:pt>
                <c:pt idx="59428">
                  <c:v>12</c:v>
                </c:pt>
                <c:pt idx="59429">
                  <c:v>12</c:v>
                </c:pt>
                <c:pt idx="59430">
                  <c:v>12</c:v>
                </c:pt>
                <c:pt idx="59431">
                  <c:v>12</c:v>
                </c:pt>
                <c:pt idx="59432">
                  <c:v>12</c:v>
                </c:pt>
                <c:pt idx="59433">
                  <c:v>12</c:v>
                </c:pt>
                <c:pt idx="59434">
                  <c:v>12</c:v>
                </c:pt>
                <c:pt idx="59435">
                  <c:v>12</c:v>
                </c:pt>
                <c:pt idx="59436">
                  <c:v>12</c:v>
                </c:pt>
                <c:pt idx="59437">
                  <c:v>12</c:v>
                </c:pt>
                <c:pt idx="59438">
                  <c:v>12</c:v>
                </c:pt>
                <c:pt idx="59439">
                  <c:v>12</c:v>
                </c:pt>
                <c:pt idx="59440">
                  <c:v>12</c:v>
                </c:pt>
                <c:pt idx="59441">
                  <c:v>12</c:v>
                </c:pt>
                <c:pt idx="59442">
                  <c:v>12</c:v>
                </c:pt>
                <c:pt idx="59443">
                  <c:v>12</c:v>
                </c:pt>
                <c:pt idx="59444">
                  <c:v>12</c:v>
                </c:pt>
                <c:pt idx="59445">
                  <c:v>12</c:v>
                </c:pt>
                <c:pt idx="59446">
                  <c:v>12</c:v>
                </c:pt>
                <c:pt idx="59447">
                  <c:v>12</c:v>
                </c:pt>
                <c:pt idx="59448">
                  <c:v>12</c:v>
                </c:pt>
                <c:pt idx="59449">
                  <c:v>12</c:v>
                </c:pt>
                <c:pt idx="59450">
                  <c:v>12</c:v>
                </c:pt>
                <c:pt idx="59451">
                  <c:v>12</c:v>
                </c:pt>
                <c:pt idx="59452">
                  <c:v>12</c:v>
                </c:pt>
                <c:pt idx="59453">
                  <c:v>12</c:v>
                </c:pt>
                <c:pt idx="59454">
                  <c:v>12</c:v>
                </c:pt>
                <c:pt idx="59455">
                  <c:v>12</c:v>
                </c:pt>
                <c:pt idx="59456">
                  <c:v>12</c:v>
                </c:pt>
                <c:pt idx="59457">
                  <c:v>12</c:v>
                </c:pt>
                <c:pt idx="59458">
                  <c:v>12</c:v>
                </c:pt>
                <c:pt idx="59459">
                  <c:v>12</c:v>
                </c:pt>
                <c:pt idx="59460">
                  <c:v>12</c:v>
                </c:pt>
                <c:pt idx="59461">
                  <c:v>12</c:v>
                </c:pt>
                <c:pt idx="59462">
                  <c:v>12</c:v>
                </c:pt>
                <c:pt idx="59463">
                  <c:v>12</c:v>
                </c:pt>
                <c:pt idx="59464">
                  <c:v>12</c:v>
                </c:pt>
                <c:pt idx="59465">
                  <c:v>12</c:v>
                </c:pt>
                <c:pt idx="59466">
                  <c:v>12</c:v>
                </c:pt>
                <c:pt idx="59467">
                  <c:v>12</c:v>
                </c:pt>
                <c:pt idx="59468">
                  <c:v>12</c:v>
                </c:pt>
                <c:pt idx="59469">
                  <c:v>12</c:v>
                </c:pt>
                <c:pt idx="59470">
                  <c:v>12</c:v>
                </c:pt>
                <c:pt idx="59471">
                  <c:v>12</c:v>
                </c:pt>
                <c:pt idx="59472">
                  <c:v>12</c:v>
                </c:pt>
                <c:pt idx="59473">
                  <c:v>12</c:v>
                </c:pt>
                <c:pt idx="59474">
                  <c:v>12</c:v>
                </c:pt>
                <c:pt idx="59475">
                  <c:v>12</c:v>
                </c:pt>
                <c:pt idx="59476">
                  <c:v>12</c:v>
                </c:pt>
                <c:pt idx="59477">
                  <c:v>12</c:v>
                </c:pt>
                <c:pt idx="59478">
                  <c:v>12</c:v>
                </c:pt>
                <c:pt idx="59479">
                  <c:v>12</c:v>
                </c:pt>
                <c:pt idx="59480">
                  <c:v>12</c:v>
                </c:pt>
                <c:pt idx="59481">
                  <c:v>12</c:v>
                </c:pt>
                <c:pt idx="59482">
                  <c:v>12</c:v>
                </c:pt>
                <c:pt idx="59483">
                  <c:v>12</c:v>
                </c:pt>
                <c:pt idx="59484">
                  <c:v>12</c:v>
                </c:pt>
                <c:pt idx="59485">
                  <c:v>12</c:v>
                </c:pt>
                <c:pt idx="59486">
                  <c:v>12</c:v>
                </c:pt>
                <c:pt idx="59487">
                  <c:v>12</c:v>
                </c:pt>
                <c:pt idx="59488">
                  <c:v>12</c:v>
                </c:pt>
                <c:pt idx="59489">
                  <c:v>12</c:v>
                </c:pt>
                <c:pt idx="59490">
                  <c:v>12</c:v>
                </c:pt>
                <c:pt idx="59491">
                  <c:v>12</c:v>
                </c:pt>
                <c:pt idx="59492">
                  <c:v>12</c:v>
                </c:pt>
                <c:pt idx="59493">
                  <c:v>12</c:v>
                </c:pt>
                <c:pt idx="59494">
                  <c:v>12</c:v>
                </c:pt>
                <c:pt idx="59495">
                  <c:v>12</c:v>
                </c:pt>
                <c:pt idx="59496">
                  <c:v>12</c:v>
                </c:pt>
                <c:pt idx="59497">
                  <c:v>12</c:v>
                </c:pt>
                <c:pt idx="59498">
                  <c:v>12</c:v>
                </c:pt>
                <c:pt idx="59499">
                  <c:v>12</c:v>
                </c:pt>
                <c:pt idx="59500">
                  <c:v>12</c:v>
                </c:pt>
                <c:pt idx="59501">
                  <c:v>12</c:v>
                </c:pt>
                <c:pt idx="59502">
                  <c:v>12</c:v>
                </c:pt>
                <c:pt idx="59503">
                  <c:v>12</c:v>
                </c:pt>
                <c:pt idx="59504">
                  <c:v>12</c:v>
                </c:pt>
                <c:pt idx="59505">
                  <c:v>12</c:v>
                </c:pt>
                <c:pt idx="59506">
                  <c:v>12</c:v>
                </c:pt>
                <c:pt idx="59507">
                  <c:v>12</c:v>
                </c:pt>
                <c:pt idx="59508">
                  <c:v>12</c:v>
                </c:pt>
                <c:pt idx="59509">
                  <c:v>12</c:v>
                </c:pt>
                <c:pt idx="59510">
                  <c:v>12</c:v>
                </c:pt>
                <c:pt idx="59511">
                  <c:v>12</c:v>
                </c:pt>
                <c:pt idx="59512">
                  <c:v>12</c:v>
                </c:pt>
                <c:pt idx="59513">
                  <c:v>12</c:v>
                </c:pt>
                <c:pt idx="59514">
                  <c:v>12</c:v>
                </c:pt>
                <c:pt idx="59515">
                  <c:v>12</c:v>
                </c:pt>
                <c:pt idx="59516">
                  <c:v>12</c:v>
                </c:pt>
                <c:pt idx="59517">
                  <c:v>12</c:v>
                </c:pt>
                <c:pt idx="59518">
                  <c:v>12</c:v>
                </c:pt>
                <c:pt idx="59519">
                  <c:v>12</c:v>
                </c:pt>
                <c:pt idx="59520">
                  <c:v>12</c:v>
                </c:pt>
                <c:pt idx="59521">
                  <c:v>12</c:v>
                </c:pt>
                <c:pt idx="59522">
                  <c:v>12</c:v>
                </c:pt>
                <c:pt idx="59523">
                  <c:v>12</c:v>
                </c:pt>
                <c:pt idx="59524">
                  <c:v>12</c:v>
                </c:pt>
                <c:pt idx="59525">
                  <c:v>12</c:v>
                </c:pt>
                <c:pt idx="59526">
                  <c:v>12</c:v>
                </c:pt>
                <c:pt idx="59527">
                  <c:v>12</c:v>
                </c:pt>
                <c:pt idx="59528">
                  <c:v>12</c:v>
                </c:pt>
                <c:pt idx="59529">
                  <c:v>12</c:v>
                </c:pt>
                <c:pt idx="59530">
                  <c:v>12</c:v>
                </c:pt>
                <c:pt idx="59531">
                  <c:v>12</c:v>
                </c:pt>
                <c:pt idx="59532">
                  <c:v>12</c:v>
                </c:pt>
                <c:pt idx="59533">
                  <c:v>12</c:v>
                </c:pt>
                <c:pt idx="59534">
                  <c:v>12</c:v>
                </c:pt>
                <c:pt idx="59535">
                  <c:v>12</c:v>
                </c:pt>
                <c:pt idx="59536">
                  <c:v>12</c:v>
                </c:pt>
                <c:pt idx="59537">
                  <c:v>12</c:v>
                </c:pt>
                <c:pt idx="59538">
                  <c:v>12</c:v>
                </c:pt>
                <c:pt idx="59539">
                  <c:v>12</c:v>
                </c:pt>
                <c:pt idx="59540">
                  <c:v>12</c:v>
                </c:pt>
                <c:pt idx="59541">
                  <c:v>12</c:v>
                </c:pt>
                <c:pt idx="59542">
                  <c:v>12</c:v>
                </c:pt>
                <c:pt idx="59543">
                  <c:v>12</c:v>
                </c:pt>
                <c:pt idx="59544">
                  <c:v>12</c:v>
                </c:pt>
                <c:pt idx="59545">
                  <c:v>12</c:v>
                </c:pt>
                <c:pt idx="59546">
                  <c:v>12</c:v>
                </c:pt>
                <c:pt idx="59547">
                  <c:v>12</c:v>
                </c:pt>
                <c:pt idx="59548">
                  <c:v>12</c:v>
                </c:pt>
                <c:pt idx="59549">
                  <c:v>12</c:v>
                </c:pt>
                <c:pt idx="59550">
                  <c:v>12</c:v>
                </c:pt>
                <c:pt idx="59551">
                  <c:v>12</c:v>
                </c:pt>
                <c:pt idx="59552">
                  <c:v>12</c:v>
                </c:pt>
                <c:pt idx="59553">
                  <c:v>12</c:v>
                </c:pt>
                <c:pt idx="59554">
                  <c:v>12</c:v>
                </c:pt>
                <c:pt idx="59555">
                  <c:v>12</c:v>
                </c:pt>
                <c:pt idx="59556">
                  <c:v>12</c:v>
                </c:pt>
                <c:pt idx="59557">
                  <c:v>12</c:v>
                </c:pt>
                <c:pt idx="59558">
                  <c:v>12</c:v>
                </c:pt>
                <c:pt idx="59559">
                  <c:v>12</c:v>
                </c:pt>
                <c:pt idx="59560">
                  <c:v>12</c:v>
                </c:pt>
                <c:pt idx="59561">
                  <c:v>12</c:v>
                </c:pt>
                <c:pt idx="59562">
                  <c:v>12</c:v>
                </c:pt>
                <c:pt idx="59563">
                  <c:v>12</c:v>
                </c:pt>
                <c:pt idx="59564">
                  <c:v>12</c:v>
                </c:pt>
                <c:pt idx="59565">
                  <c:v>12</c:v>
                </c:pt>
                <c:pt idx="59566">
                  <c:v>12</c:v>
                </c:pt>
                <c:pt idx="59567">
                  <c:v>12</c:v>
                </c:pt>
                <c:pt idx="59568">
                  <c:v>12</c:v>
                </c:pt>
                <c:pt idx="59569">
                  <c:v>12</c:v>
                </c:pt>
                <c:pt idx="59570">
                  <c:v>12</c:v>
                </c:pt>
                <c:pt idx="59571">
                  <c:v>12</c:v>
                </c:pt>
                <c:pt idx="59572">
                  <c:v>12</c:v>
                </c:pt>
                <c:pt idx="59573">
                  <c:v>12</c:v>
                </c:pt>
                <c:pt idx="59574">
                  <c:v>12</c:v>
                </c:pt>
                <c:pt idx="59575">
                  <c:v>12</c:v>
                </c:pt>
                <c:pt idx="59576">
                  <c:v>12</c:v>
                </c:pt>
                <c:pt idx="59577">
                  <c:v>12</c:v>
                </c:pt>
                <c:pt idx="59578">
                  <c:v>12</c:v>
                </c:pt>
                <c:pt idx="59579">
                  <c:v>12</c:v>
                </c:pt>
                <c:pt idx="59580">
                  <c:v>12</c:v>
                </c:pt>
                <c:pt idx="59581">
                  <c:v>12</c:v>
                </c:pt>
                <c:pt idx="59582">
                  <c:v>12</c:v>
                </c:pt>
                <c:pt idx="59583">
                  <c:v>12</c:v>
                </c:pt>
                <c:pt idx="59584">
                  <c:v>12</c:v>
                </c:pt>
                <c:pt idx="59585">
                  <c:v>12</c:v>
                </c:pt>
                <c:pt idx="59586">
                  <c:v>12</c:v>
                </c:pt>
                <c:pt idx="59587">
                  <c:v>12</c:v>
                </c:pt>
                <c:pt idx="59588">
                  <c:v>12</c:v>
                </c:pt>
                <c:pt idx="59589">
                  <c:v>12</c:v>
                </c:pt>
                <c:pt idx="59590">
                  <c:v>12</c:v>
                </c:pt>
                <c:pt idx="59591">
                  <c:v>12</c:v>
                </c:pt>
                <c:pt idx="59592">
                  <c:v>12</c:v>
                </c:pt>
                <c:pt idx="59593">
                  <c:v>12</c:v>
                </c:pt>
                <c:pt idx="59594">
                  <c:v>12</c:v>
                </c:pt>
                <c:pt idx="59595">
                  <c:v>12</c:v>
                </c:pt>
                <c:pt idx="59596">
                  <c:v>12</c:v>
                </c:pt>
                <c:pt idx="59597">
                  <c:v>12</c:v>
                </c:pt>
                <c:pt idx="59598">
                  <c:v>12</c:v>
                </c:pt>
                <c:pt idx="59599">
                  <c:v>12</c:v>
                </c:pt>
                <c:pt idx="59600">
                  <c:v>12</c:v>
                </c:pt>
                <c:pt idx="59601">
                  <c:v>12</c:v>
                </c:pt>
                <c:pt idx="59602">
                  <c:v>12</c:v>
                </c:pt>
                <c:pt idx="59603">
                  <c:v>12</c:v>
                </c:pt>
                <c:pt idx="59604">
                  <c:v>12</c:v>
                </c:pt>
                <c:pt idx="59605">
                  <c:v>12</c:v>
                </c:pt>
                <c:pt idx="59606">
                  <c:v>12</c:v>
                </c:pt>
                <c:pt idx="59607">
                  <c:v>12</c:v>
                </c:pt>
                <c:pt idx="59608">
                  <c:v>12</c:v>
                </c:pt>
                <c:pt idx="59609">
                  <c:v>12</c:v>
                </c:pt>
                <c:pt idx="59610">
                  <c:v>12</c:v>
                </c:pt>
                <c:pt idx="59611">
                  <c:v>12</c:v>
                </c:pt>
                <c:pt idx="59612">
                  <c:v>12</c:v>
                </c:pt>
                <c:pt idx="59613">
                  <c:v>12</c:v>
                </c:pt>
                <c:pt idx="59614">
                  <c:v>12</c:v>
                </c:pt>
                <c:pt idx="59615">
                  <c:v>12</c:v>
                </c:pt>
                <c:pt idx="59616">
                  <c:v>12</c:v>
                </c:pt>
                <c:pt idx="59617">
                  <c:v>12</c:v>
                </c:pt>
                <c:pt idx="59618">
                  <c:v>12</c:v>
                </c:pt>
                <c:pt idx="59619">
                  <c:v>12</c:v>
                </c:pt>
                <c:pt idx="59620">
                  <c:v>12</c:v>
                </c:pt>
                <c:pt idx="59621">
                  <c:v>12</c:v>
                </c:pt>
                <c:pt idx="59622">
                  <c:v>12</c:v>
                </c:pt>
                <c:pt idx="59623">
                  <c:v>12</c:v>
                </c:pt>
                <c:pt idx="59624">
                  <c:v>12</c:v>
                </c:pt>
                <c:pt idx="59625">
                  <c:v>12</c:v>
                </c:pt>
                <c:pt idx="59626">
                  <c:v>12</c:v>
                </c:pt>
                <c:pt idx="59627">
                  <c:v>12</c:v>
                </c:pt>
                <c:pt idx="59628">
                  <c:v>12</c:v>
                </c:pt>
                <c:pt idx="59629">
                  <c:v>12</c:v>
                </c:pt>
                <c:pt idx="59630">
                  <c:v>12</c:v>
                </c:pt>
                <c:pt idx="59631">
                  <c:v>12</c:v>
                </c:pt>
                <c:pt idx="59632">
                  <c:v>12</c:v>
                </c:pt>
                <c:pt idx="59633">
                  <c:v>12</c:v>
                </c:pt>
                <c:pt idx="59634">
                  <c:v>12</c:v>
                </c:pt>
                <c:pt idx="59635">
                  <c:v>12</c:v>
                </c:pt>
                <c:pt idx="59636">
                  <c:v>12</c:v>
                </c:pt>
                <c:pt idx="59637">
                  <c:v>12</c:v>
                </c:pt>
                <c:pt idx="59638">
                  <c:v>12</c:v>
                </c:pt>
                <c:pt idx="59639">
                  <c:v>12</c:v>
                </c:pt>
                <c:pt idx="59640">
                  <c:v>12</c:v>
                </c:pt>
                <c:pt idx="59641">
                  <c:v>12</c:v>
                </c:pt>
                <c:pt idx="59642">
                  <c:v>12</c:v>
                </c:pt>
                <c:pt idx="59643">
                  <c:v>12</c:v>
                </c:pt>
                <c:pt idx="59644">
                  <c:v>12</c:v>
                </c:pt>
                <c:pt idx="59645">
                  <c:v>12</c:v>
                </c:pt>
                <c:pt idx="59646">
                  <c:v>12</c:v>
                </c:pt>
                <c:pt idx="59647">
                  <c:v>12</c:v>
                </c:pt>
                <c:pt idx="59648">
                  <c:v>12</c:v>
                </c:pt>
                <c:pt idx="59649">
                  <c:v>12</c:v>
                </c:pt>
                <c:pt idx="59650">
                  <c:v>12</c:v>
                </c:pt>
                <c:pt idx="59651">
                  <c:v>12</c:v>
                </c:pt>
                <c:pt idx="59652">
                  <c:v>12</c:v>
                </c:pt>
                <c:pt idx="59653">
                  <c:v>12</c:v>
                </c:pt>
                <c:pt idx="59654">
                  <c:v>12</c:v>
                </c:pt>
                <c:pt idx="59655">
                  <c:v>12</c:v>
                </c:pt>
                <c:pt idx="59656">
                  <c:v>12</c:v>
                </c:pt>
                <c:pt idx="59657">
                  <c:v>12</c:v>
                </c:pt>
                <c:pt idx="59658">
                  <c:v>12</c:v>
                </c:pt>
                <c:pt idx="59659">
                  <c:v>12</c:v>
                </c:pt>
                <c:pt idx="59660">
                  <c:v>12</c:v>
                </c:pt>
                <c:pt idx="59661">
                  <c:v>12</c:v>
                </c:pt>
                <c:pt idx="59662">
                  <c:v>12</c:v>
                </c:pt>
                <c:pt idx="59663">
                  <c:v>12</c:v>
                </c:pt>
                <c:pt idx="59664">
                  <c:v>12</c:v>
                </c:pt>
                <c:pt idx="59665">
                  <c:v>12</c:v>
                </c:pt>
                <c:pt idx="59666">
                  <c:v>12</c:v>
                </c:pt>
                <c:pt idx="59667">
                  <c:v>12</c:v>
                </c:pt>
                <c:pt idx="59668">
                  <c:v>12</c:v>
                </c:pt>
                <c:pt idx="59669">
                  <c:v>12</c:v>
                </c:pt>
                <c:pt idx="59670">
                  <c:v>12</c:v>
                </c:pt>
                <c:pt idx="59671">
                  <c:v>12</c:v>
                </c:pt>
                <c:pt idx="59672">
                  <c:v>12</c:v>
                </c:pt>
                <c:pt idx="59673">
                  <c:v>12</c:v>
                </c:pt>
                <c:pt idx="59674">
                  <c:v>12</c:v>
                </c:pt>
                <c:pt idx="59675">
                  <c:v>12</c:v>
                </c:pt>
                <c:pt idx="59676">
                  <c:v>12</c:v>
                </c:pt>
                <c:pt idx="59677">
                  <c:v>12</c:v>
                </c:pt>
                <c:pt idx="59678">
                  <c:v>12</c:v>
                </c:pt>
                <c:pt idx="59679">
                  <c:v>12</c:v>
                </c:pt>
                <c:pt idx="59680">
                  <c:v>12</c:v>
                </c:pt>
                <c:pt idx="59681">
                  <c:v>12</c:v>
                </c:pt>
                <c:pt idx="59682">
                  <c:v>12</c:v>
                </c:pt>
                <c:pt idx="59683">
                  <c:v>12</c:v>
                </c:pt>
                <c:pt idx="59684">
                  <c:v>12</c:v>
                </c:pt>
                <c:pt idx="59685">
                  <c:v>12</c:v>
                </c:pt>
                <c:pt idx="59686">
                  <c:v>12</c:v>
                </c:pt>
                <c:pt idx="59687">
                  <c:v>12</c:v>
                </c:pt>
                <c:pt idx="59688">
                  <c:v>12</c:v>
                </c:pt>
                <c:pt idx="59689">
                  <c:v>12</c:v>
                </c:pt>
                <c:pt idx="59690">
                  <c:v>12</c:v>
                </c:pt>
                <c:pt idx="59691">
                  <c:v>12</c:v>
                </c:pt>
                <c:pt idx="59692">
                  <c:v>12</c:v>
                </c:pt>
                <c:pt idx="59693">
                  <c:v>12</c:v>
                </c:pt>
                <c:pt idx="59694">
                  <c:v>12</c:v>
                </c:pt>
                <c:pt idx="59695">
                  <c:v>12</c:v>
                </c:pt>
                <c:pt idx="59696">
                  <c:v>12</c:v>
                </c:pt>
                <c:pt idx="59697">
                  <c:v>12</c:v>
                </c:pt>
                <c:pt idx="59698">
                  <c:v>12</c:v>
                </c:pt>
                <c:pt idx="59699">
                  <c:v>12</c:v>
                </c:pt>
                <c:pt idx="59700">
                  <c:v>12</c:v>
                </c:pt>
                <c:pt idx="59701">
                  <c:v>12</c:v>
                </c:pt>
                <c:pt idx="59702">
                  <c:v>12</c:v>
                </c:pt>
                <c:pt idx="59703">
                  <c:v>12</c:v>
                </c:pt>
                <c:pt idx="59704">
                  <c:v>12</c:v>
                </c:pt>
                <c:pt idx="59705">
                  <c:v>12</c:v>
                </c:pt>
                <c:pt idx="59706">
                  <c:v>12</c:v>
                </c:pt>
                <c:pt idx="59707">
                  <c:v>12</c:v>
                </c:pt>
                <c:pt idx="59708">
                  <c:v>12</c:v>
                </c:pt>
                <c:pt idx="59709">
                  <c:v>12</c:v>
                </c:pt>
                <c:pt idx="59710">
                  <c:v>12</c:v>
                </c:pt>
                <c:pt idx="59711">
                  <c:v>12</c:v>
                </c:pt>
                <c:pt idx="59712">
                  <c:v>12</c:v>
                </c:pt>
                <c:pt idx="59713">
                  <c:v>12</c:v>
                </c:pt>
                <c:pt idx="59714">
                  <c:v>12</c:v>
                </c:pt>
                <c:pt idx="59715">
                  <c:v>12</c:v>
                </c:pt>
                <c:pt idx="59716">
                  <c:v>12</c:v>
                </c:pt>
                <c:pt idx="59717">
                  <c:v>12</c:v>
                </c:pt>
                <c:pt idx="59718">
                  <c:v>12</c:v>
                </c:pt>
                <c:pt idx="59719">
                  <c:v>12</c:v>
                </c:pt>
                <c:pt idx="59720">
                  <c:v>12</c:v>
                </c:pt>
                <c:pt idx="59721">
                  <c:v>12</c:v>
                </c:pt>
                <c:pt idx="59722">
                  <c:v>12</c:v>
                </c:pt>
                <c:pt idx="59723">
                  <c:v>12</c:v>
                </c:pt>
                <c:pt idx="59724">
                  <c:v>12</c:v>
                </c:pt>
                <c:pt idx="59725">
                  <c:v>12</c:v>
                </c:pt>
                <c:pt idx="59726">
                  <c:v>12</c:v>
                </c:pt>
                <c:pt idx="59727">
                  <c:v>12</c:v>
                </c:pt>
                <c:pt idx="59728">
                  <c:v>12</c:v>
                </c:pt>
                <c:pt idx="59729">
                  <c:v>12</c:v>
                </c:pt>
                <c:pt idx="59730">
                  <c:v>12</c:v>
                </c:pt>
                <c:pt idx="59731">
                  <c:v>12</c:v>
                </c:pt>
                <c:pt idx="59732">
                  <c:v>12</c:v>
                </c:pt>
                <c:pt idx="59733">
                  <c:v>12</c:v>
                </c:pt>
                <c:pt idx="59734">
                  <c:v>12</c:v>
                </c:pt>
                <c:pt idx="59735">
                  <c:v>12</c:v>
                </c:pt>
                <c:pt idx="59736">
                  <c:v>12</c:v>
                </c:pt>
                <c:pt idx="59737">
                  <c:v>12</c:v>
                </c:pt>
                <c:pt idx="59738">
                  <c:v>12</c:v>
                </c:pt>
                <c:pt idx="59739">
                  <c:v>12</c:v>
                </c:pt>
                <c:pt idx="59740">
                  <c:v>12</c:v>
                </c:pt>
                <c:pt idx="59741">
                  <c:v>12</c:v>
                </c:pt>
                <c:pt idx="59742">
                  <c:v>12</c:v>
                </c:pt>
                <c:pt idx="59743">
                  <c:v>12</c:v>
                </c:pt>
                <c:pt idx="59744">
                  <c:v>12</c:v>
                </c:pt>
                <c:pt idx="59745">
                  <c:v>12</c:v>
                </c:pt>
                <c:pt idx="59746">
                  <c:v>12</c:v>
                </c:pt>
                <c:pt idx="59747">
                  <c:v>12</c:v>
                </c:pt>
                <c:pt idx="59748">
                  <c:v>12</c:v>
                </c:pt>
                <c:pt idx="59749">
                  <c:v>12</c:v>
                </c:pt>
                <c:pt idx="59750">
                  <c:v>12</c:v>
                </c:pt>
                <c:pt idx="59751">
                  <c:v>12</c:v>
                </c:pt>
                <c:pt idx="59752">
                  <c:v>12</c:v>
                </c:pt>
                <c:pt idx="59753">
                  <c:v>12</c:v>
                </c:pt>
                <c:pt idx="59754">
                  <c:v>12</c:v>
                </c:pt>
                <c:pt idx="59755">
                  <c:v>12</c:v>
                </c:pt>
                <c:pt idx="59756">
                  <c:v>12</c:v>
                </c:pt>
                <c:pt idx="59757">
                  <c:v>12</c:v>
                </c:pt>
                <c:pt idx="59758">
                  <c:v>12</c:v>
                </c:pt>
                <c:pt idx="59759">
                  <c:v>12</c:v>
                </c:pt>
                <c:pt idx="59760">
                  <c:v>12</c:v>
                </c:pt>
                <c:pt idx="59761">
                  <c:v>12</c:v>
                </c:pt>
                <c:pt idx="59762">
                  <c:v>12</c:v>
                </c:pt>
                <c:pt idx="59763">
                  <c:v>12</c:v>
                </c:pt>
                <c:pt idx="59764">
                  <c:v>12</c:v>
                </c:pt>
                <c:pt idx="59765">
                  <c:v>12</c:v>
                </c:pt>
                <c:pt idx="59766">
                  <c:v>12</c:v>
                </c:pt>
                <c:pt idx="59767">
                  <c:v>12</c:v>
                </c:pt>
                <c:pt idx="59768">
                  <c:v>12</c:v>
                </c:pt>
                <c:pt idx="59769">
                  <c:v>12</c:v>
                </c:pt>
                <c:pt idx="59770">
                  <c:v>12</c:v>
                </c:pt>
                <c:pt idx="59771">
                  <c:v>12</c:v>
                </c:pt>
                <c:pt idx="59772">
                  <c:v>12</c:v>
                </c:pt>
                <c:pt idx="59773">
                  <c:v>12</c:v>
                </c:pt>
                <c:pt idx="59774">
                  <c:v>12</c:v>
                </c:pt>
                <c:pt idx="59775">
                  <c:v>12</c:v>
                </c:pt>
                <c:pt idx="59776">
                  <c:v>12</c:v>
                </c:pt>
                <c:pt idx="59777">
                  <c:v>12</c:v>
                </c:pt>
                <c:pt idx="59778">
                  <c:v>12</c:v>
                </c:pt>
                <c:pt idx="59779">
                  <c:v>12</c:v>
                </c:pt>
                <c:pt idx="59780">
                  <c:v>12</c:v>
                </c:pt>
                <c:pt idx="59781">
                  <c:v>12</c:v>
                </c:pt>
                <c:pt idx="59782">
                  <c:v>12</c:v>
                </c:pt>
                <c:pt idx="59783">
                  <c:v>12</c:v>
                </c:pt>
                <c:pt idx="59784">
                  <c:v>12</c:v>
                </c:pt>
                <c:pt idx="59785">
                  <c:v>12</c:v>
                </c:pt>
                <c:pt idx="59786">
                  <c:v>12</c:v>
                </c:pt>
                <c:pt idx="59787">
                  <c:v>12</c:v>
                </c:pt>
                <c:pt idx="59788">
                  <c:v>12</c:v>
                </c:pt>
                <c:pt idx="59789">
                  <c:v>12</c:v>
                </c:pt>
                <c:pt idx="59790">
                  <c:v>12</c:v>
                </c:pt>
                <c:pt idx="59791">
                  <c:v>12</c:v>
                </c:pt>
                <c:pt idx="59792">
                  <c:v>12</c:v>
                </c:pt>
                <c:pt idx="59793">
                  <c:v>12</c:v>
                </c:pt>
                <c:pt idx="59794">
                  <c:v>12</c:v>
                </c:pt>
                <c:pt idx="59795">
                  <c:v>12</c:v>
                </c:pt>
                <c:pt idx="59796">
                  <c:v>12</c:v>
                </c:pt>
                <c:pt idx="59797">
                  <c:v>12</c:v>
                </c:pt>
                <c:pt idx="59798">
                  <c:v>12</c:v>
                </c:pt>
                <c:pt idx="59799">
                  <c:v>12</c:v>
                </c:pt>
                <c:pt idx="59800">
                  <c:v>12</c:v>
                </c:pt>
                <c:pt idx="59801">
                  <c:v>12</c:v>
                </c:pt>
                <c:pt idx="59802">
                  <c:v>12</c:v>
                </c:pt>
                <c:pt idx="59803">
                  <c:v>12</c:v>
                </c:pt>
                <c:pt idx="59804">
                  <c:v>12</c:v>
                </c:pt>
                <c:pt idx="59805">
                  <c:v>12</c:v>
                </c:pt>
                <c:pt idx="59806">
                  <c:v>12</c:v>
                </c:pt>
                <c:pt idx="59807">
                  <c:v>12</c:v>
                </c:pt>
                <c:pt idx="59808">
                  <c:v>12</c:v>
                </c:pt>
                <c:pt idx="59809">
                  <c:v>12</c:v>
                </c:pt>
                <c:pt idx="59810">
                  <c:v>12</c:v>
                </c:pt>
                <c:pt idx="59811">
                  <c:v>12</c:v>
                </c:pt>
                <c:pt idx="59812">
                  <c:v>12</c:v>
                </c:pt>
                <c:pt idx="59813">
                  <c:v>12</c:v>
                </c:pt>
                <c:pt idx="59814">
                  <c:v>12</c:v>
                </c:pt>
                <c:pt idx="59815">
                  <c:v>12</c:v>
                </c:pt>
                <c:pt idx="59816">
                  <c:v>12</c:v>
                </c:pt>
                <c:pt idx="59817">
                  <c:v>12</c:v>
                </c:pt>
                <c:pt idx="59818">
                  <c:v>12</c:v>
                </c:pt>
                <c:pt idx="59819">
                  <c:v>12</c:v>
                </c:pt>
                <c:pt idx="59820">
                  <c:v>12</c:v>
                </c:pt>
                <c:pt idx="59821">
                  <c:v>12</c:v>
                </c:pt>
                <c:pt idx="59822">
                  <c:v>12</c:v>
                </c:pt>
                <c:pt idx="59823">
                  <c:v>12</c:v>
                </c:pt>
                <c:pt idx="59824">
                  <c:v>12</c:v>
                </c:pt>
                <c:pt idx="59825">
                  <c:v>12</c:v>
                </c:pt>
                <c:pt idx="59826">
                  <c:v>12</c:v>
                </c:pt>
                <c:pt idx="59827">
                  <c:v>12</c:v>
                </c:pt>
                <c:pt idx="59828">
                  <c:v>12</c:v>
                </c:pt>
                <c:pt idx="59829">
                  <c:v>12</c:v>
                </c:pt>
                <c:pt idx="59830">
                  <c:v>12</c:v>
                </c:pt>
                <c:pt idx="59831">
                  <c:v>12</c:v>
                </c:pt>
                <c:pt idx="59832">
                  <c:v>12</c:v>
                </c:pt>
                <c:pt idx="59833">
                  <c:v>12</c:v>
                </c:pt>
                <c:pt idx="59834">
                  <c:v>12</c:v>
                </c:pt>
                <c:pt idx="59835">
                  <c:v>12</c:v>
                </c:pt>
                <c:pt idx="59836">
                  <c:v>12</c:v>
                </c:pt>
                <c:pt idx="59837">
                  <c:v>12</c:v>
                </c:pt>
                <c:pt idx="59838">
                  <c:v>12</c:v>
                </c:pt>
                <c:pt idx="59839">
                  <c:v>12</c:v>
                </c:pt>
                <c:pt idx="59840">
                  <c:v>12</c:v>
                </c:pt>
                <c:pt idx="59841">
                  <c:v>12</c:v>
                </c:pt>
                <c:pt idx="59842">
                  <c:v>12</c:v>
                </c:pt>
                <c:pt idx="59843">
                  <c:v>12</c:v>
                </c:pt>
                <c:pt idx="59844">
                  <c:v>12</c:v>
                </c:pt>
                <c:pt idx="59845">
                  <c:v>12</c:v>
                </c:pt>
                <c:pt idx="59846">
                  <c:v>12</c:v>
                </c:pt>
                <c:pt idx="59847">
                  <c:v>12</c:v>
                </c:pt>
                <c:pt idx="59848">
                  <c:v>12</c:v>
                </c:pt>
                <c:pt idx="59849">
                  <c:v>12</c:v>
                </c:pt>
                <c:pt idx="59850">
                  <c:v>12</c:v>
                </c:pt>
                <c:pt idx="59851">
                  <c:v>12</c:v>
                </c:pt>
                <c:pt idx="59852">
                  <c:v>12</c:v>
                </c:pt>
                <c:pt idx="59853">
                  <c:v>12</c:v>
                </c:pt>
                <c:pt idx="59854">
                  <c:v>12</c:v>
                </c:pt>
                <c:pt idx="59855">
                  <c:v>12</c:v>
                </c:pt>
                <c:pt idx="59856">
                  <c:v>12</c:v>
                </c:pt>
                <c:pt idx="59857">
                  <c:v>12</c:v>
                </c:pt>
                <c:pt idx="59858">
                  <c:v>12</c:v>
                </c:pt>
                <c:pt idx="59859">
                  <c:v>12</c:v>
                </c:pt>
                <c:pt idx="59860">
                  <c:v>12</c:v>
                </c:pt>
                <c:pt idx="59861">
                  <c:v>12</c:v>
                </c:pt>
                <c:pt idx="59862">
                  <c:v>12</c:v>
                </c:pt>
                <c:pt idx="59863">
                  <c:v>12</c:v>
                </c:pt>
                <c:pt idx="59864">
                  <c:v>12</c:v>
                </c:pt>
                <c:pt idx="59865">
                  <c:v>12</c:v>
                </c:pt>
                <c:pt idx="59866">
                  <c:v>12</c:v>
                </c:pt>
                <c:pt idx="59867">
                  <c:v>12</c:v>
                </c:pt>
                <c:pt idx="59868">
                  <c:v>12</c:v>
                </c:pt>
                <c:pt idx="59869">
                  <c:v>12</c:v>
                </c:pt>
                <c:pt idx="59870">
                  <c:v>12</c:v>
                </c:pt>
                <c:pt idx="59871">
                  <c:v>12</c:v>
                </c:pt>
                <c:pt idx="59872">
                  <c:v>12</c:v>
                </c:pt>
                <c:pt idx="59873">
                  <c:v>12</c:v>
                </c:pt>
                <c:pt idx="59874">
                  <c:v>12</c:v>
                </c:pt>
                <c:pt idx="59875">
                  <c:v>12</c:v>
                </c:pt>
                <c:pt idx="59876">
                  <c:v>12</c:v>
                </c:pt>
                <c:pt idx="59877">
                  <c:v>12</c:v>
                </c:pt>
                <c:pt idx="59878">
                  <c:v>12</c:v>
                </c:pt>
                <c:pt idx="59879">
                  <c:v>12</c:v>
                </c:pt>
                <c:pt idx="59880">
                  <c:v>12</c:v>
                </c:pt>
                <c:pt idx="59881">
                  <c:v>12</c:v>
                </c:pt>
                <c:pt idx="59882">
                  <c:v>12</c:v>
                </c:pt>
                <c:pt idx="59883">
                  <c:v>12</c:v>
                </c:pt>
                <c:pt idx="59884">
                  <c:v>12</c:v>
                </c:pt>
                <c:pt idx="59885">
                  <c:v>12</c:v>
                </c:pt>
                <c:pt idx="59886">
                  <c:v>12</c:v>
                </c:pt>
                <c:pt idx="59887">
                  <c:v>12</c:v>
                </c:pt>
                <c:pt idx="59888">
                  <c:v>12</c:v>
                </c:pt>
                <c:pt idx="59889">
                  <c:v>12</c:v>
                </c:pt>
                <c:pt idx="59890">
                  <c:v>12</c:v>
                </c:pt>
                <c:pt idx="59891">
                  <c:v>12</c:v>
                </c:pt>
                <c:pt idx="59892">
                  <c:v>12</c:v>
                </c:pt>
                <c:pt idx="59893">
                  <c:v>12</c:v>
                </c:pt>
                <c:pt idx="59894">
                  <c:v>12</c:v>
                </c:pt>
                <c:pt idx="59895">
                  <c:v>12</c:v>
                </c:pt>
                <c:pt idx="59896">
                  <c:v>12</c:v>
                </c:pt>
                <c:pt idx="59897">
                  <c:v>12</c:v>
                </c:pt>
                <c:pt idx="59898">
                  <c:v>12</c:v>
                </c:pt>
                <c:pt idx="59899">
                  <c:v>12</c:v>
                </c:pt>
                <c:pt idx="59900">
                  <c:v>12</c:v>
                </c:pt>
                <c:pt idx="59901">
                  <c:v>12</c:v>
                </c:pt>
                <c:pt idx="59902">
                  <c:v>12</c:v>
                </c:pt>
                <c:pt idx="59903">
                  <c:v>12</c:v>
                </c:pt>
                <c:pt idx="59904">
                  <c:v>12</c:v>
                </c:pt>
                <c:pt idx="59905">
                  <c:v>12</c:v>
                </c:pt>
                <c:pt idx="59906">
                  <c:v>12</c:v>
                </c:pt>
                <c:pt idx="59907">
                  <c:v>12</c:v>
                </c:pt>
                <c:pt idx="59908">
                  <c:v>12</c:v>
                </c:pt>
                <c:pt idx="59909">
                  <c:v>12</c:v>
                </c:pt>
                <c:pt idx="59910">
                  <c:v>12</c:v>
                </c:pt>
                <c:pt idx="59911">
                  <c:v>12</c:v>
                </c:pt>
                <c:pt idx="59912">
                  <c:v>12</c:v>
                </c:pt>
                <c:pt idx="59913">
                  <c:v>12</c:v>
                </c:pt>
                <c:pt idx="59914">
                  <c:v>12</c:v>
                </c:pt>
                <c:pt idx="59915">
                  <c:v>12</c:v>
                </c:pt>
                <c:pt idx="59916">
                  <c:v>12</c:v>
                </c:pt>
                <c:pt idx="59917">
                  <c:v>12</c:v>
                </c:pt>
                <c:pt idx="59918">
                  <c:v>12</c:v>
                </c:pt>
                <c:pt idx="59919">
                  <c:v>12</c:v>
                </c:pt>
                <c:pt idx="59920">
                  <c:v>12</c:v>
                </c:pt>
                <c:pt idx="59921">
                  <c:v>12</c:v>
                </c:pt>
                <c:pt idx="59922">
                  <c:v>12</c:v>
                </c:pt>
                <c:pt idx="59923">
                  <c:v>12</c:v>
                </c:pt>
                <c:pt idx="59924">
                  <c:v>12</c:v>
                </c:pt>
                <c:pt idx="59925">
                  <c:v>12</c:v>
                </c:pt>
                <c:pt idx="59926">
                  <c:v>12</c:v>
                </c:pt>
                <c:pt idx="59927">
                  <c:v>12</c:v>
                </c:pt>
                <c:pt idx="59928">
                  <c:v>12</c:v>
                </c:pt>
                <c:pt idx="59929">
                  <c:v>12</c:v>
                </c:pt>
                <c:pt idx="59930">
                  <c:v>12</c:v>
                </c:pt>
                <c:pt idx="59931">
                  <c:v>12</c:v>
                </c:pt>
                <c:pt idx="59932">
                  <c:v>12</c:v>
                </c:pt>
                <c:pt idx="59933">
                  <c:v>12</c:v>
                </c:pt>
                <c:pt idx="59934">
                  <c:v>12</c:v>
                </c:pt>
                <c:pt idx="59935">
                  <c:v>12</c:v>
                </c:pt>
                <c:pt idx="59936">
                  <c:v>12</c:v>
                </c:pt>
                <c:pt idx="59937">
                  <c:v>12</c:v>
                </c:pt>
                <c:pt idx="59938">
                  <c:v>12</c:v>
                </c:pt>
                <c:pt idx="59939">
                  <c:v>12</c:v>
                </c:pt>
                <c:pt idx="59940">
                  <c:v>12</c:v>
                </c:pt>
                <c:pt idx="59941">
                  <c:v>12</c:v>
                </c:pt>
                <c:pt idx="59942">
                  <c:v>12</c:v>
                </c:pt>
                <c:pt idx="59943">
                  <c:v>12</c:v>
                </c:pt>
                <c:pt idx="59944">
                  <c:v>12</c:v>
                </c:pt>
                <c:pt idx="59945">
                  <c:v>12</c:v>
                </c:pt>
                <c:pt idx="59946">
                  <c:v>12</c:v>
                </c:pt>
                <c:pt idx="59947">
                  <c:v>12</c:v>
                </c:pt>
                <c:pt idx="59948">
                  <c:v>12</c:v>
                </c:pt>
                <c:pt idx="59949">
                  <c:v>12</c:v>
                </c:pt>
                <c:pt idx="59950">
                  <c:v>12</c:v>
                </c:pt>
                <c:pt idx="59951">
                  <c:v>12</c:v>
                </c:pt>
                <c:pt idx="59952">
                  <c:v>12</c:v>
                </c:pt>
                <c:pt idx="59953">
                  <c:v>12</c:v>
                </c:pt>
                <c:pt idx="59954">
                  <c:v>12</c:v>
                </c:pt>
                <c:pt idx="59955">
                  <c:v>12</c:v>
                </c:pt>
                <c:pt idx="59956">
                  <c:v>12</c:v>
                </c:pt>
                <c:pt idx="59957">
                  <c:v>12</c:v>
                </c:pt>
                <c:pt idx="59958">
                  <c:v>12</c:v>
                </c:pt>
                <c:pt idx="59959">
                  <c:v>12</c:v>
                </c:pt>
                <c:pt idx="59960">
                  <c:v>12</c:v>
                </c:pt>
                <c:pt idx="59961">
                  <c:v>12</c:v>
                </c:pt>
                <c:pt idx="59962">
                  <c:v>12</c:v>
                </c:pt>
                <c:pt idx="59963">
                  <c:v>12</c:v>
                </c:pt>
                <c:pt idx="59964">
                  <c:v>12</c:v>
                </c:pt>
                <c:pt idx="59965">
                  <c:v>12</c:v>
                </c:pt>
                <c:pt idx="59966">
                  <c:v>12</c:v>
                </c:pt>
                <c:pt idx="59967">
                  <c:v>12</c:v>
                </c:pt>
                <c:pt idx="59968">
                  <c:v>12</c:v>
                </c:pt>
                <c:pt idx="59969">
                  <c:v>12</c:v>
                </c:pt>
                <c:pt idx="59970">
                  <c:v>12</c:v>
                </c:pt>
                <c:pt idx="59971">
                  <c:v>12</c:v>
                </c:pt>
                <c:pt idx="59972">
                  <c:v>12</c:v>
                </c:pt>
                <c:pt idx="59973">
                  <c:v>12</c:v>
                </c:pt>
                <c:pt idx="59974">
                  <c:v>12</c:v>
                </c:pt>
                <c:pt idx="59975">
                  <c:v>12</c:v>
                </c:pt>
                <c:pt idx="59976">
                  <c:v>12</c:v>
                </c:pt>
                <c:pt idx="59977">
                  <c:v>12</c:v>
                </c:pt>
                <c:pt idx="59978">
                  <c:v>12</c:v>
                </c:pt>
                <c:pt idx="59979">
                  <c:v>12</c:v>
                </c:pt>
                <c:pt idx="59980">
                  <c:v>12</c:v>
                </c:pt>
                <c:pt idx="59981">
                  <c:v>12</c:v>
                </c:pt>
                <c:pt idx="59982">
                  <c:v>12</c:v>
                </c:pt>
                <c:pt idx="59983">
                  <c:v>12</c:v>
                </c:pt>
                <c:pt idx="59984">
                  <c:v>12</c:v>
                </c:pt>
                <c:pt idx="59985">
                  <c:v>12</c:v>
                </c:pt>
                <c:pt idx="59986">
                  <c:v>12</c:v>
                </c:pt>
                <c:pt idx="59987">
                  <c:v>12</c:v>
                </c:pt>
                <c:pt idx="59988">
                  <c:v>12</c:v>
                </c:pt>
                <c:pt idx="59989">
                  <c:v>12</c:v>
                </c:pt>
                <c:pt idx="59990">
                  <c:v>12</c:v>
                </c:pt>
                <c:pt idx="59991">
                  <c:v>12</c:v>
                </c:pt>
                <c:pt idx="59992">
                  <c:v>12</c:v>
                </c:pt>
                <c:pt idx="59993">
                  <c:v>12</c:v>
                </c:pt>
                <c:pt idx="59994">
                  <c:v>12</c:v>
                </c:pt>
                <c:pt idx="59995">
                  <c:v>12</c:v>
                </c:pt>
                <c:pt idx="59996">
                  <c:v>12</c:v>
                </c:pt>
                <c:pt idx="59997">
                  <c:v>12</c:v>
                </c:pt>
                <c:pt idx="59998">
                  <c:v>12</c:v>
                </c:pt>
                <c:pt idx="59999">
                  <c:v>12</c:v>
                </c:pt>
                <c:pt idx="60000">
                  <c:v>12</c:v>
                </c:pt>
                <c:pt idx="60001">
                  <c:v>12</c:v>
                </c:pt>
                <c:pt idx="60002">
                  <c:v>12</c:v>
                </c:pt>
                <c:pt idx="60003">
                  <c:v>12</c:v>
                </c:pt>
                <c:pt idx="60004">
                  <c:v>12</c:v>
                </c:pt>
                <c:pt idx="60005">
                  <c:v>12</c:v>
                </c:pt>
                <c:pt idx="60006">
                  <c:v>12</c:v>
                </c:pt>
                <c:pt idx="60007">
                  <c:v>12</c:v>
                </c:pt>
                <c:pt idx="60008">
                  <c:v>12</c:v>
                </c:pt>
                <c:pt idx="60009">
                  <c:v>12</c:v>
                </c:pt>
                <c:pt idx="60010">
                  <c:v>12</c:v>
                </c:pt>
                <c:pt idx="60011">
                  <c:v>12</c:v>
                </c:pt>
                <c:pt idx="60012">
                  <c:v>12</c:v>
                </c:pt>
                <c:pt idx="60013">
                  <c:v>12</c:v>
                </c:pt>
                <c:pt idx="60014">
                  <c:v>12</c:v>
                </c:pt>
                <c:pt idx="60015">
                  <c:v>12</c:v>
                </c:pt>
                <c:pt idx="60016">
                  <c:v>12</c:v>
                </c:pt>
                <c:pt idx="60017">
                  <c:v>12</c:v>
                </c:pt>
                <c:pt idx="60018">
                  <c:v>12</c:v>
                </c:pt>
                <c:pt idx="60019">
                  <c:v>12</c:v>
                </c:pt>
                <c:pt idx="60020">
                  <c:v>12</c:v>
                </c:pt>
                <c:pt idx="60021">
                  <c:v>12</c:v>
                </c:pt>
                <c:pt idx="60022">
                  <c:v>12</c:v>
                </c:pt>
                <c:pt idx="60023">
                  <c:v>12</c:v>
                </c:pt>
                <c:pt idx="60024">
                  <c:v>12</c:v>
                </c:pt>
                <c:pt idx="60025">
                  <c:v>12</c:v>
                </c:pt>
                <c:pt idx="60026">
                  <c:v>12</c:v>
                </c:pt>
                <c:pt idx="60027">
                  <c:v>12</c:v>
                </c:pt>
                <c:pt idx="60028">
                  <c:v>12</c:v>
                </c:pt>
                <c:pt idx="60029">
                  <c:v>12</c:v>
                </c:pt>
                <c:pt idx="60030">
                  <c:v>12</c:v>
                </c:pt>
                <c:pt idx="60031">
                  <c:v>12</c:v>
                </c:pt>
                <c:pt idx="60032">
                  <c:v>12</c:v>
                </c:pt>
                <c:pt idx="60033">
                  <c:v>12</c:v>
                </c:pt>
                <c:pt idx="60034">
                  <c:v>12</c:v>
                </c:pt>
                <c:pt idx="60035">
                  <c:v>12</c:v>
                </c:pt>
                <c:pt idx="60036">
                  <c:v>12</c:v>
                </c:pt>
                <c:pt idx="60037">
                  <c:v>12</c:v>
                </c:pt>
                <c:pt idx="60038">
                  <c:v>12</c:v>
                </c:pt>
                <c:pt idx="60039">
                  <c:v>12</c:v>
                </c:pt>
                <c:pt idx="60040">
                  <c:v>12</c:v>
                </c:pt>
                <c:pt idx="60041">
                  <c:v>12</c:v>
                </c:pt>
                <c:pt idx="60042">
                  <c:v>12</c:v>
                </c:pt>
                <c:pt idx="60043">
                  <c:v>12</c:v>
                </c:pt>
                <c:pt idx="60044">
                  <c:v>12</c:v>
                </c:pt>
                <c:pt idx="60045">
                  <c:v>12</c:v>
                </c:pt>
                <c:pt idx="60046">
                  <c:v>12</c:v>
                </c:pt>
                <c:pt idx="60047">
                  <c:v>12</c:v>
                </c:pt>
                <c:pt idx="60048">
                  <c:v>12</c:v>
                </c:pt>
                <c:pt idx="60049">
                  <c:v>12</c:v>
                </c:pt>
                <c:pt idx="60050">
                  <c:v>12</c:v>
                </c:pt>
                <c:pt idx="60051">
                  <c:v>12</c:v>
                </c:pt>
                <c:pt idx="60052">
                  <c:v>12</c:v>
                </c:pt>
                <c:pt idx="60053">
                  <c:v>12</c:v>
                </c:pt>
                <c:pt idx="60054">
                  <c:v>12</c:v>
                </c:pt>
                <c:pt idx="60055">
                  <c:v>12</c:v>
                </c:pt>
                <c:pt idx="60056">
                  <c:v>12</c:v>
                </c:pt>
                <c:pt idx="60057">
                  <c:v>12</c:v>
                </c:pt>
                <c:pt idx="60058">
                  <c:v>12</c:v>
                </c:pt>
                <c:pt idx="60059">
                  <c:v>12</c:v>
                </c:pt>
                <c:pt idx="60060">
                  <c:v>12</c:v>
                </c:pt>
                <c:pt idx="60061">
                  <c:v>12</c:v>
                </c:pt>
                <c:pt idx="60062">
                  <c:v>12</c:v>
                </c:pt>
                <c:pt idx="60063">
                  <c:v>12</c:v>
                </c:pt>
                <c:pt idx="60064">
                  <c:v>12</c:v>
                </c:pt>
                <c:pt idx="60065">
                  <c:v>12</c:v>
                </c:pt>
                <c:pt idx="60066">
                  <c:v>12</c:v>
                </c:pt>
                <c:pt idx="60067">
                  <c:v>12</c:v>
                </c:pt>
                <c:pt idx="60068">
                  <c:v>12</c:v>
                </c:pt>
                <c:pt idx="60069">
                  <c:v>12</c:v>
                </c:pt>
                <c:pt idx="60070">
                  <c:v>12</c:v>
                </c:pt>
                <c:pt idx="60071">
                  <c:v>12</c:v>
                </c:pt>
                <c:pt idx="60072">
                  <c:v>12</c:v>
                </c:pt>
                <c:pt idx="60073">
                  <c:v>12</c:v>
                </c:pt>
                <c:pt idx="60074">
                  <c:v>12</c:v>
                </c:pt>
                <c:pt idx="60075">
                  <c:v>12</c:v>
                </c:pt>
                <c:pt idx="60076">
                  <c:v>12</c:v>
                </c:pt>
                <c:pt idx="60077">
                  <c:v>12</c:v>
                </c:pt>
                <c:pt idx="60078">
                  <c:v>12</c:v>
                </c:pt>
                <c:pt idx="60079">
                  <c:v>12</c:v>
                </c:pt>
                <c:pt idx="60080">
                  <c:v>12</c:v>
                </c:pt>
                <c:pt idx="60081">
                  <c:v>12</c:v>
                </c:pt>
                <c:pt idx="60082">
                  <c:v>12</c:v>
                </c:pt>
                <c:pt idx="60083">
                  <c:v>12</c:v>
                </c:pt>
                <c:pt idx="60084">
                  <c:v>12</c:v>
                </c:pt>
                <c:pt idx="60085">
                  <c:v>12</c:v>
                </c:pt>
                <c:pt idx="60086">
                  <c:v>12</c:v>
                </c:pt>
                <c:pt idx="60087">
                  <c:v>12</c:v>
                </c:pt>
                <c:pt idx="60088">
                  <c:v>12</c:v>
                </c:pt>
                <c:pt idx="60089">
                  <c:v>12</c:v>
                </c:pt>
                <c:pt idx="60090">
                  <c:v>12</c:v>
                </c:pt>
                <c:pt idx="60091">
                  <c:v>12</c:v>
                </c:pt>
                <c:pt idx="60092">
                  <c:v>12</c:v>
                </c:pt>
                <c:pt idx="60093">
                  <c:v>12</c:v>
                </c:pt>
                <c:pt idx="60094">
                  <c:v>12</c:v>
                </c:pt>
                <c:pt idx="60095">
                  <c:v>12</c:v>
                </c:pt>
                <c:pt idx="60096">
                  <c:v>12</c:v>
                </c:pt>
                <c:pt idx="60097">
                  <c:v>12</c:v>
                </c:pt>
                <c:pt idx="60098">
                  <c:v>12</c:v>
                </c:pt>
                <c:pt idx="60099">
                  <c:v>12</c:v>
                </c:pt>
                <c:pt idx="60100">
                  <c:v>12</c:v>
                </c:pt>
                <c:pt idx="60101">
                  <c:v>12</c:v>
                </c:pt>
                <c:pt idx="60102">
                  <c:v>12</c:v>
                </c:pt>
                <c:pt idx="60103">
                  <c:v>12</c:v>
                </c:pt>
                <c:pt idx="60104">
                  <c:v>12</c:v>
                </c:pt>
                <c:pt idx="60105">
                  <c:v>12</c:v>
                </c:pt>
                <c:pt idx="60106">
                  <c:v>12</c:v>
                </c:pt>
                <c:pt idx="60107">
                  <c:v>12</c:v>
                </c:pt>
                <c:pt idx="60108">
                  <c:v>12</c:v>
                </c:pt>
                <c:pt idx="60109">
                  <c:v>12</c:v>
                </c:pt>
                <c:pt idx="60110">
                  <c:v>12</c:v>
                </c:pt>
                <c:pt idx="60111">
                  <c:v>12</c:v>
                </c:pt>
                <c:pt idx="60112">
                  <c:v>12</c:v>
                </c:pt>
                <c:pt idx="60113">
                  <c:v>12</c:v>
                </c:pt>
                <c:pt idx="60114">
                  <c:v>12</c:v>
                </c:pt>
                <c:pt idx="60115">
                  <c:v>12</c:v>
                </c:pt>
                <c:pt idx="60116">
                  <c:v>12</c:v>
                </c:pt>
                <c:pt idx="60117">
                  <c:v>12</c:v>
                </c:pt>
                <c:pt idx="60118">
                  <c:v>12</c:v>
                </c:pt>
                <c:pt idx="60119">
                  <c:v>12</c:v>
                </c:pt>
                <c:pt idx="60120">
                  <c:v>12</c:v>
                </c:pt>
                <c:pt idx="60121">
                  <c:v>12</c:v>
                </c:pt>
                <c:pt idx="60122">
                  <c:v>12</c:v>
                </c:pt>
                <c:pt idx="60123">
                  <c:v>12</c:v>
                </c:pt>
                <c:pt idx="60124">
                  <c:v>12</c:v>
                </c:pt>
                <c:pt idx="60125">
                  <c:v>12</c:v>
                </c:pt>
                <c:pt idx="60126">
                  <c:v>12</c:v>
                </c:pt>
                <c:pt idx="60127">
                  <c:v>12</c:v>
                </c:pt>
                <c:pt idx="60128">
                  <c:v>12</c:v>
                </c:pt>
                <c:pt idx="60129">
                  <c:v>12</c:v>
                </c:pt>
                <c:pt idx="60130">
                  <c:v>12</c:v>
                </c:pt>
                <c:pt idx="60131">
                  <c:v>12</c:v>
                </c:pt>
                <c:pt idx="60132">
                  <c:v>12</c:v>
                </c:pt>
                <c:pt idx="60133">
                  <c:v>12</c:v>
                </c:pt>
                <c:pt idx="60134">
                  <c:v>12</c:v>
                </c:pt>
                <c:pt idx="60135">
                  <c:v>12</c:v>
                </c:pt>
                <c:pt idx="60136">
                  <c:v>12</c:v>
                </c:pt>
                <c:pt idx="60137">
                  <c:v>12</c:v>
                </c:pt>
                <c:pt idx="60138">
                  <c:v>12</c:v>
                </c:pt>
                <c:pt idx="60139">
                  <c:v>12</c:v>
                </c:pt>
                <c:pt idx="60140">
                  <c:v>12</c:v>
                </c:pt>
                <c:pt idx="60141">
                  <c:v>12</c:v>
                </c:pt>
                <c:pt idx="60142">
                  <c:v>12</c:v>
                </c:pt>
                <c:pt idx="60143">
                  <c:v>12</c:v>
                </c:pt>
                <c:pt idx="60144">
                  <c:v>12</c:v>
                </c:pt>
                <c:pt idx="60145">
                  <c:v>12</c:v>
                </c:pt>
                <c:pt idx="60146">
                  <c:v>12</c:v>
                </c:pt>
                <c:pt idx="60147">
                  <c:v>12</c:v>
                </c:pt>
                <c:pt idx="60148">
                  <c:v>12</c:v>
                </c:pt>
                <c:pt idx="60149">
                  <c:v>12</c:v>
                </c:pt>
                <c:pt idx="60150">
                  <c:v>12</c:v>
                </c:pt>
                <c:pt idx="60151">
                  <c:v>12</c:v>
                </c:pt>
                <c:pt idx="60152">
                  <c:v>12</c:v>
                </c:pt>
                <c:pt idx="60153">
                  <c:v>12</c:v>
                </c:pt>
                <c:pt idx="60154">
                  <c:v>12</c:v>
                </c:pt>
                <c:pt idx="60155">
                  <c:v>12</c:v>
                </c:pt>
                <c:pt idx="60156">
                  <c:v>12</c:v>
                </c:pt>
                <c:pt idx="60157">
                  <c:v>12</c:v>
                </c:pt>
                <c:pt idx="60158">
                  <c:v>12</c:v>
                </c:pt>
                <c:pt idx="60159">
                  <c:v>12</c:v>
                </c:pt>
                <c:pt idx="60160">
                  <c:v>12</c:v>
                </c:pt>
                <c:pt idx="60161">
                  <c:v>12</c:v>
                </c:pt>
                <c:pt idx="60162">
                  <c:v>12</c:v>
                </c:pt>
                <c:pt idx="60163">
                  <c:v>12</c:v>
                </c:pt>
                <c:pt idx="60164">
                  <c:v>12</c:v>
                </c:pt>
                <c:pt idx="60165">
                  <c:v>12</c:v>
                </c:pt>
                <c:pt idx="60166">
                  <c:v>12</c:v>
                </c:pt>
                <c:pt idx="60167">
                  <c:v>12</c:v>
                </c:pt>
                <c:pt idx="60168">
                  <c:v>12</c:v>
                </c:pt>
                <c:pt idx="60169">
                  <c:v>12</c:v>
                </c:pt>
                <c:pt idx="60170">
                  <c:v>12</c:v>
                </c:pt>
                <c:pt idx="60171">
                  <c:v>12</c:v>
                </c:pt>
                <c:pt idx="60172">
                  <c:v>12</c:v>
                </c:pt>
                <c:pt idx="60173">
                  <c:v>12</c:v>
                </c:pt>
                <c:pt idx="60174">
                  <c:v>12</c:v>
                </c:pt>
                <c:pt idx="60175">
                  <c:v>12</c:v>
                </c:pt>
                <c:pt idx="60176">
                  <c:v>12</c:v>
                </c:pt>
                <c:pt idx="60177">
                  <c:v>12</c:v>
                </c:pt>
                <c:pt idx="60178">
                  <c:v>12</c:v>
                </c:pt>
                <c:pt idx="60179">
                  <c:v>12</c:v>
                </c:pt>
                <c:pt idx="60180">
                  <c:v>12</c:v>
                </c:pt>
                <c:pt idx="60181">
                  <c:v>12</c:v>
                </c:pt>
                <c:pt idx="60182">
                  <c:v>12</c:v>
                </c:pt>
                <c:pt idx="60183">
                  <c:v>12</c:v>
                </c:pt>
                <c:pt idx="60184">
                  <c:v>12</c:v>
                </c:pt>
                <c:pt idx="60185">
                  <c:v>12</c:v>
                </c:pt>
                <c:pt idx="60186">
                  <c:v>12</c:v>
                </c:pt>
                <c:pt idx="60187">
                  <c:v>12</c:v>
                </c:pt>
                <c:pt idx="60188">
                  <c:v>12</c:v>
                </c:pt>
                <c:pt idx="60189">
                  <c:v>12</c:v>
                </c:pt>
                <c:pt idx="60190">
                  <c:v>12</c:v>
                </c:pt>
                <c:pt idx="60191">
                  <c:v>12</c:v>
                </c:pt>
                <c:pt idx="60192">
                  <c:v>12</c:v>
                </c:pt>
                <c:pt idx="60193">
                  <c:v>12</c:v>
                </c:pt>
                <c:pt idx="60194">
                  <c:v>12</c:v>
                </c:pt>
                <c:pt idx="60195">
                  <c:v>12</c:v>
                </c:pt>
                <c:pt idx="60196">
                  <c:v>12</c:v>
                </c:pt>
                <c:pt idx="60197">
                  <c:v>12</c:v>
                </c:pt>
                <c:pt idx="60198">
                  <c:v>12</c:v>
                </c:pt>
                <c:pt idx="60199">
                  <c:v>12</c:v>
                </c:pt>
                <c:pt idx="60200">
                  <c:v>12</c:v>
                </c:pt>
                <c:pt idx="60201">
                  <c:v>12</c:v>
                </c:pt>
                <c:pt idx="60202">
                  <c:v>12</c:v>
                </c:pt>
                <c:pt idx="60203">
                  <c:v>12</c:v>
                </c:pt>
                <c:pt idx="60204">
                  <c:v>12</c:v>
                </c:pt>
                <c:pt idx="60205">
                  <c:v>12</c:v>
                </c:pt>
                <c:pt idx="60206">
                  <c:v>12</c:v>
                </c:pt>
                <c:pt idx="60207">
                  <c:v>12</c:v>
                </c:pt>
                <c:pt idx="60208">
                  <c:v>12</c:v>
                </c:pt>
                <c:pt idx="60209">
                  <c:v>12</c:v>
                </c:pt>
                <c:pt idx="60210">
                  <c:v>12</c:v>
                </c:pt>
                <c:pt idx="60211">
                  <c:v>12</c:v>
                </c:pt>
                <c:pt idx="60212">
                  <c:v>12</c:v>
                </c:pt>
                <c:pt idx="60213">
                  <c:v>12</c:v>
                </c:pt>
                <c:pt idx="60214">
                  <c:v>12</c:v>
                </c:pt>
                <c:pt idx="60215">
                  <c:v>12</c:v>
                </c:pt>
                <c:pt idx="60216">
                  <c:v>12</c:v>
                </c:pt>
                <c:pt idx="60217">
                  <c:v>12</c:v>
                </c:pt>
                <c:pt idx="60218">
                  <c:v>12</c:v>
                </c:pt>
                <c:pt idx="60219">
                  <c:v>12</c:v>
                </c:pt>
                <c:pt idx="60220">
                  <c:v>12</c:v>
                </c:pt>
                <c:pt idx="60221">
                  <c:v>12</c:v>
                </c:pt>
                <c:pt idx="60222">
                  <c:v>12</c:v>
                </c:pt>
                <c:pt idx="60223">
                  <c:v>12</c:v>
                </c:pt>
                <c:pt idx="60224">
                  <c:v>12</c:v>
                </c:pt>
                <c:pt idx="60225">
                  <c:v>12</c:v>
                </c:pt>
                <c:pt idx="60226">
                  <c:v>12</c:v>
                </c:pt>
                <c:pt idx="60227">
                  <c:v>12</c:v>
                </c:pt>
                <c:pt idx="60228">
                  <c:v>12</c:v>
                </c:pt>
                <c:pt idx="60229">
                  <c:v>12</c:v>
                </c:pt>
                <c:pt idx="60230">
                  <c:v>12</c:v>
                </c:pt>
                <c:pt idx="60231">
                  <c:v>12</c:v>
                </c:pt>
                <c:pt idx="60232">
                  <c:v>12</c:v>
                </c:pt>
                <c:pt idx="60233">
                  <c:v>12</c:v>
                </c:pt>
                <c:pt idx="60234">
                  <c:v>12</c:v>
                </c:pt>
                <c:pt idx="60235">
                  <c:v>12</c:v>
                </c:pt>
                <c:pt idx="60236">
                  <c:v>12</c:v>
                </c:pt>
                <c:pt idx="60237">
                  <c:v>12</c:v>
                </c:pt>
                <c:pt idx="60238">
                  <c:v>12</c:v>
                </c:pt>
                <c:pt idx="60239">
                  <c:v>12</c:v>
                </c:pt>
                <c:pt idx="60240">
                  <c:v>12</c:v>
                </c:pt>
                <c:pt idx="60241">
                  <c:v>12</c:v>
                </c:pt>
                <c:pt idx="60242">
                  <c:v>12</c:v>
                </c:pt>
                <c:pt idx="60243">
                  <c:v>12</c:v>
                </c:pt>
                <c:pt idx="60244">
                  <c:v>12</c:v>
                </c:pt>
                <c:pt idx="60245">
                  <c:v>12</c:v>
                </c:pt>
                <c:pt idx="60246">
                  <c:v>12</c:v>
                </c:pt>
                <c:pt idx="60247">
                  <c:v>12</c:v>
                </c:pt>
                <c:pt idx="60248">
                  <c:v>12</c:v>
                </c:pt>
                <c:pt idx="60249">
                  <c:v>12</c:v>
                </c:pt>
                <c:pt idx="60250">
                  <c:v>12</c:v>
                </c:pt>
                <c:pt idx="60251">
                  <c:v>12</c:v>
                </c:pt>
                <c:pt idx="60252">
                  <c:v>12</c:v>
                </c:pt>
                <c:pt idx="60253">
                  <c:v>12</c:v>
                </c:pt>
                <c:pt idx="60254">
                  <c:v>12</c:v>
                </c:pt>
                <c:pt idx="60255">
                  <c:v>12</c:v>
                </c:pt>
                <c:pt idx="60256">
                  <c:v>12</c:v>
                </c:pt>
                <c:pt idx="60257">
                  <c:v>12</c:v>
                </c:pt>
                <c:pt idx="60258">
                  <c:v>12</c:v>
                </c:pt>
                <c:pt idx="60259">
                  <c:v>12</c:v>
                </c:pt>
                <c:pt idx="60260">
                  <c:v>12</c:v>
                </c:pt>
                <c:pt idx="60261">
                  <c:v>12</c:v>
                </c:pt>
                <c:pt idx="60262">
                  <c:v>12</c:v>
                </c:pt>
                <c:pt idx="60263">
                  <c:v>12</c:v>
                </c:pt>
                <c:pt idx="60264">
                  <c:v>12</c:v>
                </c:pt>
                <c:pt idx="60265">
                  <c:v>12</c:v>
                </c:pt>
                <c:pt idx="60266">
                  <c:v>12</c:v>
                </c:pt>
                <c:pt idx="60267">
                  <c:v>12</c:v>
                </c:pt>
                <c:pt idx="60268">
                  <c:v>12</c:v>
                </c:pt>
                <c:pt idx="60269">
                  <c:v>12</c:v>
                </c:pt>
                <c:pt idx="60270">
                  <c:v>12</c:v>
                </c:pt>
                <c:pt idx="60271">
                  <c:v>12</c:v>
                </c:pt>
                <c:pt idx="60272">
                  <c:v>12</c:v>
                </c:pt>
                <c:pt idx="60273">
                  <c:v>12</c:v>
                </c:pt>
                <c:pt idx="60274">
                  <c:v>12</c:v>
                </c:pt>
                <c:pt idx="60275">
                  <c:v>12</c:v>
                </c:pt>
                <c:pt idx="60276">
                  <c:v>12</c:v>
                </c:pt>
                <c:pt idx="60277">
                  <c:v>12</c:v>
                </c:pt>
                <c:pt idx="60278">
                  <c:v>12</c:v>
                </c:pt>
                <c:pt idx="60279">
                  <c:v>12</c:v>
                </c:pt>
                <c:pt idx="60280">
                  <c:v>12</c:v>
                </c:pt>
                <c:pt idx="60281">
                  <c:v>12</c:v>
                </c:pt>
                <c:pt idx="60282">
                  <c:v>12</c:v>
                </c:pt>
                <c:pt idx="60283">
                  <c:v>12</c:v>
                </c:pt>
                <c:pt idx="60284">
                  <c:v>12</c:v>
                </c:pt>
                <c:pt idx="60285">
                  <c:v>12</c:v>
                </c:pt>
                <c:pt idx="60286">
                  <c:v>12</c:v>
                </c:pt>
                <c:pt idx="60287">
                  <c:v>12</c:v>
                </c:pt>
                <c:pt idx="60288">
                  <c:v>12</c:v>
                </c:pt>
                <c:pt idx="60289">
                  <c:v>12</c:v>
                </c:pt>
                <c:pt idx="60290">
                  <c:v>12</c:v>
                </c:pt>
                <c:pt idx="60291">
                  <c:v>12</c:v>
                </c:pt>
                <c:pt idx="60292">
                  <c:v>12</c:v>
                </c:pt>
                <c:pt idx="60293">
                  <c:v>12</c:v>
                </c:pt>
                <c:pt idx="60294">
                  <c:v>12</c:v>
                </c:pt>
                <c:pt idx="60295">
                  <c:v>12</c:v>
                </c:pt>
                <c:pt idx="60296">
                  <c:v>12</c:v>
                </c:pt>
                <c:pt idx="60297">
                  <c:v>12</c:v>
                </c:pt>
                <c:pt idx="60298">
                  <c:v>12</c:v>
                </c:pt>
                <c:pt idx="60299">
                  <c:v>12</c:v>
                </c:pt>
                <c:pt idx="60300">
                  <c:v>12</c:v>
                </c:pt>
                <c:pt idx="60301">
                  <c:v>12</c:v>
                </c:pt>
                <c:pt idx="60302">
                  <c:v>12</c:v>
                </c:pt>
                <c:pt idx="60303">
                  <c:v>12</c:v>
                </c:pt>
                <c:pt idx="60304">
                  <c:v>12</c:v>
                </c:pt>
                <c:pt idx="60305">
                  <c:v>12</c:v>
                </c:pt>
                <c:pt idx="60306">
                  <c:v>12</c:v>
                </c:pt>
                <c:pt idx="60307">
                  <c:v>12</c:v>
                </c:pt>
                <c:pt idx="60308">
                  <c:v>12</c:v>
                </c:pt>
                <c:pt idx="60309">
                  <c:v>12</c:v>
                </c:pt>
                <c:pt idx="60310">
                  <c:v>12</c:v>
                </c:pt>
                <c:pt idx="60311">
                  <c:v>12</c:v>
                </c:pt>
                <c:pt idx="60312">
                  <c:v>12</c:v>
                </c:pt>
                <c:pt idx="60313">
                  <c:v>12</c:v>
                </c:pt>
                <c:pt idx="60314">
                  <c:v>12</c:v>
                </c:pt>
                <c:pt idx="60315">
                  <c:v>12</c:v>
                </c:pt>
                <c:pt idx="60316">
                  <c:v>12</c:v>
                </c:pt>
                <c:pt idx="60317">
                  <c:v>12</c:v>
                </c:pt>
                <c:pt idx="60318">
                  <c:v>12</c:v>
                </c:pt>
                <c:pt idx="60319">
                  <c:v>12</c:v>
                </c:pt>
                <c:pt idx="60320">
                  <c:v>12</c:v>
                </c:pt>
                <c:pt idx="60321">
                  <c:v>12</c:v>
                </c:pt>
                <c:pt idx="60322">
                  <c:v>12</c:v>
                </c:pt>
                <c:pt idx="60323">
                  <c:v>12</c:v>
                </c:pt>
                <c:pt idx="60324">
                  <c:v>12</c:v>
                </c:pt>
                <c:pt idx="60325">
                  <c:v>12</c:v>
                </c:pt>
                <c:pt idx="60326">
                  <c:v>12</c:v>
                </c:pt>
                <c:pt idx="60327">
                  <c:v>12</c:v>
                </c:pt>
                <c:pt idx="60328">
                  <c:v>12</c:v>
                </c:pt>
                <c:pt idx="60329">
                  <c:v>12</c:v>
                </c:pt>
                <c:pt idx="60330">
                  <c:v>12</c:v>
                </c:pt>
                <c:pt idx="60331">
                  <c:v>12</c:v>
                </c:pt>
                <c:pt idx="60332">
                  <c:v>12</c:v>
                </c:pt>
                <c:pt idx="60333">
                  <c:v>12</c:v>
                </c:pt>
                <c:pt idx="60334">
                  <c:v>12</c:v>
                </c:pt>
                <c:pt idx="60335">
                  <c:v>12</c:v>
                </c:pt>
                <c:pt idx="60336">
                  <c:v>12</c:v>
                </c:pt>
                <c:pt idx="60337">
                  <c:v>12</c:v>
                </c:pt>
                <c:pt idx="60338">
                  <c:v>12</c:v>
                </c:pt>
                <c:pt idx="60339">
                  <c:v>12</c:v>
                </c:pt>
                <c:pt idx="60340">
                  <c:v>12</c:v>
                </c:pt>
                <c:pt idx="60341">
                  <c:v>12</c:v>
                </c:pt>
                <c:pt idx="60342">
                  <c:v>12</c:v>
                </c:pt>
                <c:pt idx="60343">
                  <c:v>12</c:v>
                </c:pt>
                <c:pt idx="60344">
                  <c:v>12</c:v>
                </c:pt>
                <c:pt idx="60345">
                  <c:v>12</c:v>
                </c:pt>
                <c:pt idx="60346">
                  <c:v>12</c:v>
                </c:pt>
                <c:pt idx="60347">
                  <c:v>12</c:v>
                </c:pt>
                <c:pt idx="60348">
                  <c:v>12</c:v>
                </c:pt>
                <c:pt idx="60349">
                  <c:v>12</c:v>
                </c:pt>
                <c:pt idx="60350">
                  <c:v>12</c:v>
                </c:pt>
                <c:pt idx="60351">
                  <c:v>12</c:v>
                </c:pt>
                <c:pt idx="60352">
                  <c:v>12</c:v>
                </c:pt>
                <c:pt idx="60353">
                  <c:v>12</c:v>
                </c:pt>
                <c:pt idx="60354">
                  <c:v>12</c:v>
                </c:pt>
                <c:pt idx="60355">
                  <c:v>12</c:v>
                </c:pt>
                <c:pt idx="60356">
                  <c:v>12</c:v>
                </c:pt>
                <c:pt idx="60357">
                  <c:v>12</c:v>
                </c:pt>
                <c:pt idx="60358">
                  <c:v>12</c:v>
                </c:pt>
                <c:pt idx="60359">
                  <c:v>12</c:v>
                </c:pt>
                <c:pt idx="60360">
                  <c:v>12</c:v>
                </c:pt>
                <c:pt idx="60361">
                  <c:v>12</c:v>
                </c:pt>
                <c:pt idx="60362">
                  <c:v>12</c:v>
                </c:pt>
                <c:pt idx="60363">
                  <c:v>12</c:v>
                </c:pt>
                <c:pt idx="60364">
                  <c:v>12</c:v>
                </c:pt>
                <c:pt idx="60365">
                  <c:v>12</c:v>
                </c:pt>
                <c:pt idx="60366">
                  <c:v>12</c:v>
                </c:pt>
                <c:pt idx="60367">
                  <c:v>12</c:v>
                </c:pt>
                <c:pt idx="60368">
                  <c:v>12</c:v>
                </c:pt>
                <c:pt idx="60369">
                  <c:v>12</c:v>
                </c:pt>
                <c:pt idx="60370">
                  <c:v>12</c:v>
                </c:pt>
                <c:pt idx="60371">
                  <c:v>12</c:v>
                </c:pt>
                <c:pt idx="60372">
                  <c:v>12</c:v>
                </c:pt>
                <c:pt idx="60373">
                  <c:v>12</c:v>
                </c:pt>
                <c:pt idx="60374">
                  <c:v>12</c:v>
                </c:pt>
                <c:pt idx="60375">
                  <c:v>12</c:v>
                </c:pt>
                <c:pt idx="60376">
                  <c:v>12</c:v>
                </c:pt>
                <c:pt idx="60377">
                  <c:v>12</c:v>
                </c:pt>
                <c:pt idx="60378">
                  <c:v>12</c:v>
                </c:pt>
                <c:pt idx="60379">
                  <c:v>12</c:v>
                </c:pt>
                <c:pt idx="60380">
                  <c:v>12</c:v>
                </c:pt>
                <c:pt idx="60381">
                  <c:v>12</c:v>
                </c:pt>
                <c:pt idx="60382">
                  <c:v>12</c:v>
                </c:pt>
                <c:pt idx="60383">
                  <c:v>12</c:v>
                </c:pt>
                <c:pt idx="60384">
                  <c:v>12</c:v>
                </c:pt>
                <c:pt idx="60385">
                  <c:v>12</c:v>
                </c:pt>
                <c:pt idx="60386">
                  <c:v>12</c:v>
                </c:pt>
                <c:pt idx="60387">
                  <c:v>12</c:v>
                </c:pt>
                <c:pt idx="60388">
                  <c:v>12</c:v>
                </c:pt>
                <c:pt idx="60389">
                  <c:v>12</c:v>
                </c:pt>
                <c:pt idx="60390">
                  <c:v>12</c:v>
                </c:pt>
                <c:pt idx="60391">
                  <c:v>12</c:v>
                </c:pt>
                <c:pt idx="60392">
                  <c:v>12</c:v>
                </c:pt>
                <c:pt idx="60393">
                  <c:v>12</c:v>
                </c:pt>
                <c:pt idx="60394">
                  <c:v>12</c:v>
                </c:pt>
                <c:pt idx="60395">
                  <c:v>12</c:v>
                </c:pt>
                <c:pt idx="60396">
                  <c:v>12</c:v>
                </c:pt>
                <c:pt idx="60397">
                  <c:v>12</c:v>
                </c:pt>
                <c:pt idx="60398">
                  <c:v>12</c:v>
                </c:pt>
                <c:pt idx="60399">
                  <c:v>12</c:v>
                </c:pt>
                <c:pt idx="60400">
                  <c:v>12</c:v>
                </c:pt>
                <c:pt idx="60401">
                  <c:v>12</c:v>
                </c:pt>
                <c:pt idx="60402">
                  <c:v>12</c:v>
                </c:pt>
                <c:pt idx="60403">
                  <c:v>12</c:v>
                </c:pt>
                <c:pt idx="60404">
                  <c:v>12</c:v>
                </c:pt>
                <c:pt idx="60405">
                  <c:v>12</c:v>
                </c:pt>
                <c:pt idx="60406">
                  <c:v>12</c:v>
                </c:pt>
                <c:pt idx="60407">
                  <c:v>12</c:v>
                </c:pt>
                <c:pt idx="60408">
                  <c:v>12</c:v>
                </c:pt>
                <c:pt idx="60409">
                  <c:v>12</c:v>
                </c:pt>
                <c:pt idx="60410">
                  <c:v>12</c:v>
                </c:pt>
                <c:pt idx="60411">
                  <c:v>12</c:v>
                </c:pt>
                <c:pt idx="60412">
                  <c:v>12</c:v>
                </c:pt>
                <c:pt idx="60413">
                  <c:v>12</c:v>
                </c:pt>
                <c:pt idx="60414">
                  <c:v>12</c:v>
                </c:pt>
                <c:pt idx="60415">
                  <c:v>12</c:v>
                </c:pt>
                <c:pt idx="60416">
                  <c:v>12</c:v>
                </c:pt>
                <c:pt idx="60417">
                  <c:v>12</c:v>
                </c:pt>
                <c:pt idx="60418">
                  <c:v>12</c:v>
                </c:pt>
                <c:pt idx="60419">
                  <c:v>12</c:v>
                </c:pt>
                <c:pt idx="60420">
                  <c:v>12</c:v>
                </c:pt>
                <c:pt idx="60421">
                  <c:v>12</c:v>
                </c:pt>
                <c:pt idx="60422">
                  <c:v>12</c:v>
                </c:pt>
                <c:pt idx="60423">
                  <c:v>12</c:v>
                </c:pt>
                <c:pt idx="60424">
                  <c:v>12</c:v>
                </c:pt>
                <c:pt idx="60425">
                  <c:v>12</c:v>
                </c:pt>
                <c:pt idx="60426">
                  <c:v>12</c:v>
                </c:pt>
                <c:pt idx="60427">
                  <c:v>12</c:v>
                </c:pt>
                <c:pt idx="60428">
                  <c:v>12</c:v>
                </c:pt>
                <c:pt idx="60429">
                  <c:v>12</c:v>
                </c:pt>
                <c:pt idx="60430">
                  <c:v>12</c:v>
                </c:pt>
                <c:pt idx="60431">
                  <c:v>12</c:v>
                </c:pt>
                <c:pt idx="60432">
                  <c:v>12</c:v>
                </c:pt>
                <c:pt idx="60433">
                  <c:v>12</c:v>
                </c:pt>
                <c:pt idx="60434">
                  <c:v>12</c:v>
                </c:pt>
                <c:pt idx="60435">
                  <c:v>12</c:v>
                </c:pt>
                <c:pt idx="60436">
                  <c:v>12</c:v>
                </c:pt>
                <c:pt idx="60437">
                  <c:v>12</c:v>
                </c:pt>
                <c:pt idx="60438">
                  <c:v>12</c:v>
                </c:pt>
                <c:pt idx="60439">
                  <c:v>12</c:v>
                </c:pt>
                <c:pt idx="60440">
                  <c:v>12</c:v>
                </c:pt>
                <c:pt idx="60441">
                  <c:v>12</c:v>
                </c:pt>
                <c:pt idx="60442">
                  <c:v>12</c:v>
                </c:pt>
                <c:pt idx="60443">
                  <c:v>12</c:v>
                </c:pt>
                <c:pt idx="60444">
                  <c:v>12</c:v>
                </c:pt>
                <c:pt idx="60445">
                  <c:v>12</c:v>
                </c:pt>
                <c:pt idx="60446">
                  <c:v>12</c:v>
                </c:pt>
                <c:pt idx="60447">
                  <c:v>12</c:v>
                </c:pt>
                <c:pt idx="60448">
                  <c:v>12</c:v>
                </c:pt>
                <c:pt idx="60449">
                  <c:v>12</c:v>
                </c:pt>
                <c:pt idx="60450">
                  <c:v>12</c:v>
                </c:pt>
                <c:pt idx="60451">
                  <c:v>12</c:v>
                </c:pt>
                <c:pt idx="60452">
                  <c:v>12</c:v>
                </c:pt>
                <c:pt idx="60453">
                  <c:v>12</c:v>
                </c:pt>
                <c:pt idx="60454">
                  <c:v>12</c:v>
                </c:pt>
                <c:pt idx="60455">
                  <c:v>12</c:v>
                </c:pt>
                <c:pt idx="60456">
                  <c:v>12</c:v>
                </c:pt>
                <c:pt idx="60457">
                  <c:v>12</c:v>
                </c:pt>
                <c:pt idx="60458">
                  <c:v>12</c:v>
                </c:pt>
                <c:pt idx="60459">
                  <c:v>12</c:v>
                </c:pt>
                <c:pt idx="60460">
                  <c:v>12</c:v>
                </c:pt>
                <c:pt idx="60461">
                  <c:v>12</c:v>
                </c:pt>
                <c:pt idx="60462">
                  <c:v>12</c:v>
                </c:pt>
                <c:pt idx="60463">
                  <c:v>12</c:v>
                </c:pt>
                <c:pt idx="60464">
                  <c:v>12</c:v>
                </c:pt>
                <c:pt idx="60465">
                  <c:v>12</c:v>
                </c:pt>
                <c:pt idx="60466">
                  <c:v>12</c:v>
                </c:pt>
                <c:pt idx="60467">
                  <c:v>12</c:v>
                </c:pt>
                <c:pt idx="60468">
                  <c:v>12</c:v>
                </c:pt>
                <c:pt idx="60469">
                  <c:v>12</c:v>
                </c:pt>
                <c:pt idx="60470">
                  <c:v>12</c:v>
                </c:pt>
                <c:pt idx="60471">
                  <c:v>12</c:v>
                </c:pt>
                <c:pt idx="60472">
                  <c:v>12</c:v>
                </c:pt>
                <c:pt idx="60473">
                  <c:v>12</c:v>
                </c:pt>
                <c:pt idx="60474">
                  <c:v>12</c:v>
                </c:pt>
                <c:pt idx="60475">
                  <c:v>12</c:v>
                </c:pt>
                <c:pt idx="60476">
                  <c:v>12</c:v>
                </c:pt>
                <c:pt idx="60477">
                  <c:v>12</c:v>
                </c:pt>
                <c:pt idx="60478">
                  <c:v>12</c:v>
                </c:pt>
                <c:pt idx="60479">
                  <c:v>12</c:v>
                </c:pt>
                <c:pt idx="60480">
                  <c:v>12</c:v>
                </c:pt>
                <c:pt idx="60481">
                  <c:v>12</c:v>
                </c:pt>
                <c:pt idx="60482">
                  <c:v>12</c:v>
                </c:pt>
                <c:pt idx="60483">
                  <c:v>12</c:v>
                </c:pt>
                <c:pt idx="60484">
                  <c:v>12</c:v>
                </c:pt>
                <c:pt idx="60485">
                  <c:v>12</c:v>
                </c:pt>
                <c:pt idx="60486">
                  <c:v>12</c:v>
                </c:pt>
                <c:pt idx="60487">
                  <c:v>12</c:v>
                </c:pt>
                <c:pt idx="60488">
                  <c:v>12</c:v>
                </c:pt>
                <c:pt idx="60489">
                  <c:v>12</c:v>
                </c:pt>
                <c:pt idx="60490">
                  <c:v>12</c:v>
                </c:pt>
                <c:pt idx="60491">
                  <c:v>12</c:v>
                </c:pt>
                <c:pt idx="60492">
                  <c:v>12</c:v>
                </c:pt>
                <c:pt idx="60493">
                  <c:v>12</c:v>
                </c:pt>
                <c:pt idx="60494">
                  <c:v>12</c:v>
                </c:pt>
                <c:pt idx="60495">
                  <c:v>12</c:v>
                </c:pt>
                <c:pt idx="60496">
                  <c:v>12</c:v>
                </c:pt>
                <c:pt idx="60497">
                  <c:v>12</c:v>
                </c:pt>
                <c:pt idx="60498">
                  <c:v>12</c:v>
                </c:pt>
                <c:pt idx="60499">
                  <c:v>12</c:v>
                </c:pt>
                <c:pt idx="60500">
                  <c:v>12</c:v>
                </c:pt>
                <c:pt idx="60501">
                  <c:v>12</c:v>
                </c:pt>
                <c:pt idx="60502">
                  <c:v>12</c:v>
                </c:pt>
                <c:pt idx="60503">
                  <c:v>12</c:v>
                </c:pt>
                <c:pt idx="60504">
                  <c:v>12</c:v>
                </c:pt>
                <c:pt idx="60505">
                  <c:v>12</c:v>
                </c:pt>
                <c:pt idx="60506">
                  <c:v>12</c:v>
                </c:pt>
                <c:pt idx="60507">
                  <c:v>12</c:v>
                </c:pt>
                <c:pt idx="60508">
                  <c:v>12</c:v>
                </c:pt>
                <c:pt idx="60509">
                  <c:v>12</c:v>
                </c:pt>
                <c:pt idx="60510">
                  <c:v>12</c:v>
                </c:pt>
                <c:pt idx="60511">
                  <c:v>12</c:v>
                </c:pt>
                <c:pt idx="60512">
                  <c:v>12</c:v>
                </c:pt>
                <c:pt idx="60513">
                  <c:v>12</c:v>
                </c:pt>
                <c:pt idx="60514">
                  <c:v>12</c:v>
                </c:pt>
                <c:pt idx="60515">
                  <c:v>12</c:v>
                </c:pt>
                <c:pt idx="60516">
                  <c:v>12</c:v>
                </c:pt>
                <c:pt idx="60517">
                  <c:v>12</c:v>
                </c:pt>
                <c:pt idx="60518">
                  <c:v>12</c:v>
                </c:pt>
                <c:pt idx="60519">
                  <c:v>12</c:v>
                </c:pt>
                <c:pt idx="60520">
                  <c:v>12</c:v>
                </c:pt>
                <c:pt idx="60521">
                  <c:v>12</c:v>
                </c:pt>
                <c:pt idx="60522">
                  <c:v>12</c:v>
                </c:pt>
                <c:pt idx="60523">
                  <c:v>12</c:v>
                </c:pt>
                <c:pt idx="60524">
                  <c:v>12</c:v>
                </c:pt>
                <c:pt idx="60525">
                  <c:v>12</c:v>
                </c:pt>
                <c:pt idx="60526">
                  <c:v>12</c:v>
                </c:pt>
                <c:pt idx="60527">
                  <c:v>12</c:v>
                </c:pt>
                <c:pt idx="60528">
                  <c:v>12</c:v>
                </c:pt>
                <c:pt idx="60529">
                  <c:v>12</c:v>
                </c:pt>
                <c:pt idx="60530">
                  <c:v>12</c:v>
                </c:pt>
                <c:pt idx="60531">
                  <c:v>12</c:v>
                </c:pt>
                <c:pt idx="60532">
                  <c:v>12</c:v>
                </c:pt>
                <c:pt idx="60533">
                  <c:v>12</c:v>
                </c:pt>
                <c:pt idx="60534">
                  <c:v>12</c:v>
                </c:pt>
                <c:pt idx="60535">
                  <c:v>12</c:v>
                </c:pt>
                <c:pt idx="60536">
                  <c:v>12</c:v>
                </c:pt>
                <c:pt idx="60537">
                  <c:v>12</c:v>
                </c:pt>
                <c:pt idx="60538">
                  <c:v>12</c:v>
                </c:pt>
                <c:pt idx="60539">
                  <c:v>12</c:v>
                </c:pt>
                <c:pt idx="60540">
                  <c:v>12</c:v>
                </c:pt>
                <c:pt idx="60541">
                  <c:v>12</c:v>
                </c:pt>
                <c:pt idx="60542">
                  <c:v>12</c:v>
                </c:pt>
                <c:pt idx="60543">
                  <c:v>12</c:v>
                </c:pt>
                <c:pt idx="60544">
                  <c:v>12</c:v>
                </c:pt>
                <c:pt idx="60545">
                  <c:v>12</c:v>
                </c:pt>
                <c:pt idx="60546">
                  <c:v>12</c:v>
                </c:pt>
                <c:pt idx="60547">
                  <c:v>12</c:v>
                </c:pt>
                <c:pt idx="60548">
                  <c:v>12</c:v>
                </c:pt>
                <c:pt idx="60549">
                  <c:v>12</c:v>
                </c:pt>
                <c:pt idx="60550">
                  <c:v>12</c:v>
                </c:pt>
                <c:pt idx="60551">
                  <c:v>12</c:v>
                </c:pt>
                <c:pt idx="60552">
                  <c:v>12</c:v>
                </c:pt>
                <c:pt idx="60553">
                  <c:v>12</c:v>
                </c:pt>
                <c:pt idx="60554">
                  <c:v>12</c:v>
                </c:pt>
                <c:pt idx="60555">
                  <c:v>12</c:v>
                </c:pt>
                <c:pt idx="60556">
                  <c:v>12</c:v>
                </c:pt>
                <c:pt idx="60557">
                  <c:v>12</c:v>
                </c:pt>
                <c:pt idx="60558">
                  <c:v>12</c:v>
                </c:pt>
                <c:pt idx="60559">
                  <c:v>12</c:v>
                </c:pt>
                <c:pt idx="60560">
                  <c:v>12</c:v>
                </c:pt>
                <c:pt idx="60561">
                  <c:v>12</c:v>
                </c:pt>
                <c:pt idx="60562">
                  <c:v>12</c:v>
                </c:pt>
                <c:pt idx="60563">
                  <c:v>12</c:v>
                </c:pt>
                <c:pt idx="60564">
                  <c:v>12</c:v>
                </c:pt>
                <c:pt idx="60565">
                  <c:v>12</c:v>
                </c:pt>
                <c:pt idx="60566">
                  <c:v>12</c:v>
                </c:pt>
                <c:pt idx="60567">
                  <c:v>12</c:v>
                </c:pt>
                <c:pt idx="60568">
                  <c:v>12</c:v>
                </c:pt>
                <c:pt idx="60569">
                  <c:v>12</c:v>
                </c:pt>
                <c:pt idx="60570">
                  <c:v>12</c:v>
                </c:pt>
                <c:pt idx="60571">
                  <c:v>12</c:v>
                </c:pt>
                <c:pt idx="60572">
                  <c:v>12</c:v>
                </c:pt>
                <c:pt idx="60573">
                  <c:v>12</c:v>
                </c:pt>
                <c:pt idx="60574">
                  <c:v>12</c:v>
                </c:pt>
                <c:pt idx="60575">
                  <c:v>12</c:v>
                </c:pt>
                <c:pt idx="60576">
                  <c:v>12</c:v>
                </c:pt>
                <c:pt idx="60577">
                  <c:v>12</c:v>
                </c:pt>
                <c:pt idx="60578">
                  <c:v>12</c:v>
                </c:pt>
                <c:pt idx="60579">
                  <c:v>12</c:v>
                </c:pt>
                <c:pt idx="60580">
                  <c:v>12</c:v>
                </c:pt>
                <c:pt idx="60581">
                  <c:v>12</c:v>
                </c:pt>
                <c:pt idx="60582">
                  <c:v>12</c:v>
                </c:pt>
                <c:pt idx="60583">
                  <c:v>12</c:v>
                </c:pt>
                <c:pt idx="60584">
                  <c:v>12</c:v>
                </c:pt>
                <c:pt idx="60585">
                  <c:v>12</c:v>
                </c:pt>
                <c:pt idx="60586">
                  <c:v>12</c:v>
                </c:pt>
                <c:pt idx="60587">
                  <c:v>12</c:v>
                </c:pt>
                <c:pt idx="60588">
                  <c:v>12</c:v>
                </c:pt>
                <c:pt idx="60589">
                  <c:v>12</c:v>
                </c:pt>
                <c:pt idx="60590">
                  <c:v>12</c:v>
                </c:pt>
                <c:pt idx="60591">
                  <c:v>12</c:v>
                </c:pt>
                <c:pt idx="60592">
                  <c:v>12</c:v>
                </c:pt>
                <c:pt idx="60593">
                  <c:v>12</c:v>
                </c:pt>
                <c:pt idx="60594">
                  <c:v>12</c:v>
                </c:pt>
                <c:pt idx="60595">
                  <c:v>12</c:v>
                </c:pt>
                <c:pt idx="60596">
                  <c:v>12</c:v>
                </c:pt>
                <c:pt idx="60597">
                  <c:v>12</c:v>
                </c:pt>
                <c:pt idx="60598">
                  <c:v>12</c:v>
                </c:pt>
                <c:pt idx="60599">
                  <c:v>12</c:v>
                </c:pt>
                <c:pt idx="60600">
                  <c:v>12</c:v>
                </c:pt>
                <c:pt idx="60601">
                  <c:v>12</c:v>
                </c:pt>
                <c:pt idx="60602">
                  <c:v>12</c:v>
                </c:pt>
                <c:pt idx="60603">
                  <c:v>12</c:v>
                </c:pt>
                <c:pt idx="60604">
                  <c:v>12</c:v>
                </c:pt>
                <c:pt idx="60605">
                  <c:v>12</c:v>
                </c:pt>
                <c:pt idx="60606">
                  <c:v>12</c:v>
                </c:pt>
                <c:pt idx="60607">
                  <c:v>12</c:v>
                </c:pt>
                <c:pt idx="60608">
                  <c:v>12</c:v>
                </c:pt>
                <c:pt idx="60609">
                  <c:v>12</c:v>
                </c:pt>
                <c:pt idx="60610">
                  <c:v>12</c:v>
                </c:pt>
                <c:pt idx="60611">
                  <c:v>12</c:v>
                </c:pt>
                <c:pt idx="60612">
                  <c:v>12</c:v>
                </c:pt>
                <c:pt idx="60613">
                  <c:v>12</c:v>
                </c:pt>
                <c:pt idx="60614">
                  <c:v>12</c:v>
                </c:pt>
                <c:pt idx="60615">
                  <c:v>12</c:v>
                </c:pt>
                <c:pt idx="60616">
                  <c:v>12</c:v>
                </c:pt>
                <c:pt idx="60617">
                  <c:v>12</c:v>
                </c:pt>
                <c:pt idx="60618">
                  <c:v>12</c:v>
                </c:pt>
                <c:pt idx="60619">
                  <c:v>12</c:v>
                </c:pt>
                <c:pt idx="60620">
                  <c:v>12</c:v>
                </c:pt>
                <c:pt idx="60621">
                  <c:v>12</c:v>
                </c:pt>
                <c:pt idx="60622">
                  <c:v>12</c:v>
                </c:pt>
                <c:pt idx="60623">
                  <c:v>12</c:v>
                </c:pt>
                <c:pt idx="60624">
                  <c:v>12</c:v>
                </c:pt>
                <c:pt idx="60625">
                  <c:v>12</c:v>
                </c:pt>
                <c:pt idx="60626">
                  <c:v>12</c:v>
                </c:pt>
                <c:pt idx="60627">
                  <c:v>12</c:v>
                </c:pt>
                <c:pt idx="60628">
                  <c:v>12</c:v>
                </c:pt>
                <c:pt idx="60629">
                  <c:v>12</c:v>
                </c:pt>
                <c:pt idx="60630">
                  <c:v>12</c:v>
                </c:pt>
                <c:pt idx="60631">
                  <c:v>12</c:v>
                </c:pt>
                <c:pt idx="60632">
                  <c:v>12</c:v>
                </c:pt>
                <c:pt idx="60633">
                  <c:v>12</c:v>
                </c:pt>
                <c:pt idx="60634">
                  <c:v>12</c:v>
                </c:pt>
                <c:pt idx="60635">
                  <c:v>12</c:v>
                </c:pt>
                <c:pt idx="60636">
                  <c:v>12</c:v>
                </c:pt>
                <c:pt idx="60637">
                  <c:v>12</c:v>
                </c:pt>
                <c:pt idx="60638">
                  <c:v>12</c:v>
                </c:pt>
                <c:pt idx="60639">
                  <c:v>12</c:v>
                </c:pt>
                <c:pt idx="60640">
                  <c:v>12</c:v>
                </c:pt>
                <c:pt idx="60641">
                  <c:v>12</c:v>
                </c:pt>
                <c:pt idx="60642">
                  <c:v>12</c:v>
                </c:pt>
                <c:pt idx="60643">
                  <c:v>12</c:v>
                </c:pt>
                <c:pt idx="60644">
                  <c:v>12</c:v>
                </c:pt>
                <c:pt idx="60645">
                  <c:v>12</c:v>
                </c:pt>
                <c:pt idx="60646">
                  <c:v>12</c:v>
                </c:pt>
                <c:pt idx="60647">
                  <c:v>12</c:v>
                </c:pt>
                <c:pt idx="60648">
                  <c:v>12</c:v>
                </c:pt>
                <c:pt idx="60649">
                  <c:v>12</c:v>
                </c:pt>
                <c:pt idx="60650">
                  <c:v>12</c:v>
                </c:pt>
                <c:pt idx="60651">
                  <c:v>12</c:v>
                </c:pt>
                <c:pt idx="60652">
                  <c:v>12</c:v>
                </c:pt>
                <c:pt idx="60653">
                  <c:v>12</c:v>
                </c:pt>
                <c:pt idx="60654">
                  <c:v>12</c:v>
                </c:pt>
                <c:pt idx="60655">
                  <c:v>12</c:v>
                </c:pt>
                <c:pt idx="60656">
                  <c:v>12</c:v>
                </c:pt>
                <c:pt idx="60657">
                  <c:v>12</c:v>
                </c:pt>
                <c:pt idx="60658">
                  <c:v>12</c:v>
                </c:pt>
                <c:pt idx="60659">
                  <c:v>12</c:v>
                </c:pt>
                <c:pt idx="60660">
                  <c:v>12</c:v>
                </c:pt>
                <c:pt idx="60661">
                  <c:v>12</c:v>
                </c:pt>
                <c:pt idx="60662">
                  <c:v>12</c:v>
                </c:pt>
                <c:pt idx="60663">
                  <c:v>12</c:v>
                </c:pt>
                <c:pt idx="60664">
                  <c:v>12</c:v>
                </c:pt>
                <c:pt idx="60665">
                  <c:v>12</c:v>
                </c:pt>
                <c:pt idx="60666">
                  <c:v>12</c:v>
                </c:pt>
                <c:pt idx="60667">
                  <c:v>12</c:v>
                </c:pt>
                <c:pt idx="60668">
                  <c:v>12</c:v>
                </c:pt>
                <c:pt idx="60669">
                  <c:v>12</c:v>
                </c:pt>
                <c:pt idx="60670">
                  <c:v>12</c:v>
                </c:pt>
                <c:pt idx="60671">
                  <c:v>12</c:v>
                </c:pt>
                <c:pt idx="60672">
                  <c:v>12</c:v>
                </c:pt>
                <c:pt idx="60673">
                  <c:v>12</c:v>
                </c:pt>
                <c:pt idx="60674">
                  <c:v>12</c:v>
                </c:pt>
                <c:pt idx="60675">
                  <c:v>12</c:v>
                </c:pt>
                <c:pt idx="60676">
                  <c:v>12</c:v>
                </c:pt>
                <c:pt idx="60677">
                  <c:v>12</c:v>
                </c:pt>
                <c:pt idx="60678">
                  <c:v>12</c:v>
                </c:pt>
                <c:pt idx="60679">
                  <c:v>12</c:v>
                </c:pt>
                <c:pt idx="60680">
                  <c:v>12</c:v>
                </c:pt>
                <c:pt idx="60681">
                  <c:v>12</c:v>
                </c:pt>
                <c:pt idx="60682">
                  <c:v>12</c:v>
                </c:pt>
                <c:pt idx="60683">
                  <c:v>12</c:v>
                </c:pt>
                <c:pt idx="60684">
                  <c:v>12</c:v>
                </c:pt>
                <c:pt idx="60685">
                  <c:v>12</c:v>
                </c:pt>
                <c:pt idx="60686">
                  <c:v>12</c:v>
                </c:pt>
                <c:pt idx="60687">
                  <c:v>12</c:v>
                </c:pt>
                <c:pt idx="60688">
                  <c:v>12</c:v>
                </c:pt>
                <c:pt idx="60689">
                  <c:v>12</c:v>
                </c:pt>
                <c:pt idx="60690">
                  <c:v>12</c:v>
                </c:pt>
                <c:pt idx="60691">
                  <c:v>12</c:v>
                </c:pt>
                <c:pt idx="60692">
                  <c:v>12</c:v>
                </c:pt>
                <c:pt idx="60693">
                  <c:v>12</c:v>
                </c:pt>
                <c:pt idx="60694">
                  <c:v>12</c:v>
                </c:pt>
                <c:pt idx="60695">
                  <c:v>12</c:v>
                </c:pt>
                <c:pt idx="60696">
                  <c:v>12</c:v>
                </c:pt>
                <c:pt idx="60697">
                  <c:v>12</c:v>
                </c:pt>
                <c:pt idx="60698">
                  <c:v>12</c:v>
                </c:pt>
                <c:pt idx="60699">
                  <c:v>12</c:v>
                </c:pt>
                <c:pt idx="60700">
                  <c:v>12</c:v>
                </c:pt>
                <c:pt idx="60701">
                  <c:v>12</c:v>
                </c:pt>
                <c:pt idx="60702">
                  <c:v>12</c:v>
                </c:pt>
                <c:pt idx="60703">
                  <c:v>12</c:v>
                </c:pt>
                <c:pt idx="60704">
                  <c:v>12</c:v>
                </c:pt>
                <c:pt idx="60705">
                  <c:v>12</c:v>
                </c:pt>
                <c:pt idx="60706">
                  <c:v>12</c:v>
                </c:pt>
                <c:pt idx="60707">
                  <c:v>12</c:v>
                </c:pt>
                <c:pt idx="60708">
                  <c:v>12</c:v>
                </c:pt>
                <c:pt idx="60709">
                  <c:v>12</c:v>
                </c:pt>
                <c:pt idx="60710">
                  <c:v>12</c:v>
                </c:pt>
                <c:pt idx="60711">
                  <c:v>12</c:v>
                </c:pt>
                <c:pt idx="60712">
                  <c:v>12</c:v>
                </c:pt>
                <c:pt idx="60713">
                  <c:v>12</c:v>
                </c:pt>
                <c:pt idx="60714">
                  <c:v>12</c:v>
                </c:pt>
                <c:pt idx="60715">
                  <c:v>12</c:v>
                </c:pt>
                <c:pt idx="60716">
                  <c:v>12</c:v>
                </c:pt>
                <c:pt idx="60717">
                  <c:v>12</c:v>
                </c:pt>
                <c:pt idx="60718">
                  <c:v>12</c:v>
                </c:pt>
                <c:pt idx="60719">
                  <c:v>12</c:v>
                </c:pt>
                <c:pt idx="60720">
                  <c:v>12</c:v>
                </c:pt>
                <c:pt idx="60721">
                  <c:v>12</c:v>
                </c:pt>
                <c:pt idx="60722">
                  <c:v>12</c:v>
                </c:pt>
                <c:pt idx="60723">
                  <c:v>12</c:v>
                </c:pt>
                <c:pt idx="60724">
                  <c:v>12</c:v>
                </c:pt>
                <c:pt idx="60725">
                  <c:v>12</c:v>
                </c:pt>
                <c:pt idx="60726">
                  <c:v>12</c:v>
                </c:pt>
                <c:pt idx="60727">
                  <c:v>12</c:v>
                </c:pt>
                <c:pt idx="60728">
                  <c:v>12</c:v>
                </c:pt>
                <c:pt idx="60729">
                  <c:v>12</c:v>
                </c:pt>
                <c:pt idx="60730">
                  <c:v>12</c:v>
                </c:pt>
                <c:pt idx="60731">
                  <c:v>12</c:v>
                </c:pt>
                <c:pt idx="60732">
                  <c:v>12</c:v>
                </c:pt>
                <c:pt idx="60733">
                  <c:v>12</c:v>
                </c:pt>
                <c:pt idx="60734">
                  <c:v>12</c:v>
                </c:pt>
                <c:pt idx="60735">
                  <c:v>12</c:v>
                </c:pt>
                <c:pt idx="60736">
                  <c:v>12</c:v>
                </c:pt>
                <c:pt idx="60737">
                  <c:v>12</c:v>
                </c:pt>
                <c:pt idx="60738">
                  <c:v>12</c:v>
                </c:pt>
                <c:pt idx="60739">
                  <c:v>12</c:v>
                </c:pt>
                <c:pt idx="60740">
                  <c:v>12</c:v>
                </c:pt>
                <c:pt idx="60741">
                  <c:v>12</c:v>
                </c:pt>
                <c:pt idx="60742">
                  <c:v>12</c:v>
                </c:pt>
                <c:pt idx="60743">
                  <c:v>12</c:v>
                </c:pt>
                <c:pt idx="60744">
                  <c:v>12</c:v>
                </c:pt>
                <c:pt idx="60745">
                  <c:v>12</c:v>
                </c:pt>
                <c:pt idx="60746">
                  <c:v>12</c:v>
                </c:pt>
                <c:pt idx="60747">
                  <c:v>12</c:v>
                </c:pt>
                <c:pt idx="60748">
                  <c:v>12</c:v>
                </c:pt>
                <c:pt idx="60749">
                  <c:v>12</c:v>
                </c:pt>
                <c:pt idx="60750">
                  <c:v>12</c:v>
                </c:pt>
                <c:pt idx="60751">
                  <c:v>12</c:v>
                </c:pt>
                <c:pt idx="60752">
                  <c:v>12</c:v>
                </c:pt>
                <c:pt idx="60753">
                  <c:v>12</c:v>
                </c:pt>
                <c:pt idx="60754">
                  <c:v>12</c:v>
                </c:pt>
                <c:pt idx="60755">
                  <c:v>12</c:v>
                </c:pt>
                <c:pt idx="60756">
                  <c:v>12</c:v>
                </c:pt>
                <c:pt idx="60757">
                  <c:v>12</c:v>
                </c:pt>
                <c:pt idx="60758">
                  <c:v>12</c:v>
                </c:pt>
                <c:pt idx="60759">
                  <c:v>12</c:v>
                </c:pt>
                <c:pt idx="60760">
                  <c:v>12</c:v>
                </c:pt>
                <c:pt idx="60761">
                  <c:v>12</c:v>
                </c:pt>
                <c:pt idx="60762">
                  <c:v>12</c:v>
                </c:pt>
                <c:pt idx="60763">
                  <c:v>12</c:v>
                </c:pt>
                <c:pt idx="60764">
                  <c:v>12</c:v>
                </c:pt>
                <c:pt idx="60765">
                  <c:v>12</c:v>
                </c:pt>
                <c:pt idx="60766">
                  <c:v>12</c:v>
                </c:pt>
                <c:pt idx="60767">
                  <c:v>12</c:v>
                </c:pt>
                <c:pt idx="60768">
                  <c:v>12</c:v>
                </c:pt>
                <c:pt idx="60769">
                  <c:v>12</c:v>
                </c:pt>
                <c:pt idx="60770">
                  <c:v>12</c:v>
                </c:pt>
                <c:pt idx="60771">
                  <c:v>12</c:v>
                </c:pt>
                <c:pt idx="60772">
                  <c:v>12</c:v>
                </c:pt>
                <c:pt idx="60773">
                  <c:v>12</c:v>
                </c:pt>
                <c:pt idx="60774">
                  <c:v>12</c:v>
                </c:pt>
                <c:pt idx="60775">
                  <c:v>12</c:v>
                </c:pt>
                <c:pt idx="60776">
                  <c:v>12</c:v>
                </c:pt>
                <c:pt idx="60777">
                  <c:v>12</c:v>
                </c:pt>
                <c:pt idx="60778">
                  <c:v>12</c:v>
                </c:pt>
                <c:pt idx="60779">
                  <c:v>12</c:v>
                </c:pt>
                <c:pt idx="60780">
                  <c:v>12</c:v>
                </c:pt>
                <c:pt idx="60781">
                  <c:v>12</c:v>
                </c:pt>
                <c:pt idx="60782">
                  <c:v>12</c:v>
                </c:pt>
                <c:pt idx="60783">
                  <c:v>12</c:v>
                </c:pt>
                <c:pt idx="60784">
                  <c:v>12</c:v>
                </c:pt>
                <c:pt idx="60785">
                  <c:v>12</c:v>
                </c:pt>
                <c:pt idx="60786">
                  <c:v>12</c:v>
                </c:pt>
                <c:pt idx="60787">
                  <c:v>12</c:v>
                </c:pt>
                <c:pt idx="60788">
                  <c:v>12</c:v>
                </c:pt>
                <c:pt idx="60789">
                  <c:v>12</c:v>
                </c:pt>
                <c:pt idx="60790">
                  <c:v>12</c:v>
                </c:pt>
                <c:pt idx="60791">
                  <c:v>12</c:v>
                </c:pt>
                <c:pt idx="60792">
                  <c:v>12</c:v>
                </c:pt>
                <c:pt idx="60793">
                  <c:v>12</c:v>
                </c:pt>
                <c:pt idx="60794">
                  <c:v>12</c:v>
                </c:pt>
                <c:pt idx="60795">
                  <c:v>12</c:v>
                </c:pt>
                <c:pt idx="60796">
                  <c:v>12</c:v>
                </c:pt>
                <c:pt idx="60797">
                  <c:v>12</c:v>
                </c:pt>
                <c:pt idx="60798">
                  <c:v>12</c:v>
                </c:pt>
                <c:pt idx="60799">
                  <c:v>12</c:v>
                </c:pt>
                <c:pt idx="60800">
                  <c:v>12</c:v>
                </c:pt>
                <c:pt idx="60801">
                  <c:v>12</c:v>
                </c:pt>
                <c:pt idx="60802">
                  <c:v>12</c:v>
                </c:pt>
                <c:pt idx="60803">
                  <c:v>12</c:v>
                </c:pt>
                <c:pt idx="60804">
                  <c:v>12</c:v>
                </c:pt>
                <c:pt idx="60805">
                  <c:v>12</c:v>
                </c:pt>
                <c:pt idx="60806">
                  <c:v>12</c:v>
                </c:pt>
                <c:pt idx="60807">
                  <c:v>12</c:v>
                </c:pt>
                <c:pt idx="60808">
                  <c:v>12</c:v>
                </c:pt>
                <c:pt idx="60809">
                  <c:v>12</c:v>
                </c:pt>
                <c:pt idx="60810">
                  <c:v>12</c:v>
                </c:pt>
                <c:pt idx="60811">
                  <c:v>12</c:v>
                </c:pt>
                <c:pt idx="60812">
                  <c:v>12</c:v>
                </c:pt>
                <c:pt idx="60813">
                  <c:v>12</c:v>
                </c:pt>
                <c:pt idx="60814">
                  <c:v>12</c:v>
                </c:pt>
                <c:pt idx="60815">
                  <c:v>12</c:v>
                </c:pt>
                <c:pt idx="60816">
                  <c:v>12</c:v>
                </c:pt>
                <c:pt idx="60817">
                  <c:v>12</c:v>
                </c:pt>
                <c:pt idx="60818">
                  <c:v>12</c:v>
                </c:pt>
                <c:pt idx="60819">
                  <c:v>12</c:v>
                </c:pt>
                <c:pt idx="60820">
                  <c:v>12</c:v>
                </c:pt>
                <c:pt idx="60821">
                  <c:v>12</c:v>
                </c:pt>
                <c:pt idx="60822">
                  <c:v>12</c:v>
                </c:pt>
                <c:pt idx="60823">
                  <c:v>12</c:v>
                </c:pt>
                <c:pt idx="60824">
                  <c:v>12</c:v>
                </c:pt>
                <c:pt idx="60825">
                  <c:v>12</c:v>
                </c:pt>
                <c:pt idx="60826">
                  <c:v>12</c:v>
                </c:pt>
                <c:pt idx="60827">
                  <c:v>12</c:v>
                </c:pt>
                <c:pt idx="60828">
                  <c:v>12</c:v>
                </c:pt>
                <c:pt idx="60829">
                  <c:v>12</c:v>
                </c:pt>
                <c:pt idx="60830">
                  <c:v>12</c:v>
                </c:pt>
                <c:pt idx="60831">
                  <c:v>12</c:v>
                </c:pt>
                <c:pt idx="60832">
                  <c:v>12</c:v>
                </c:pt>
                <c:pt idx="60833">
                  <c:v>12</c:v>
                </c:pt>
                <c:pt idx="60834">
                  <c:v>12</c:v>
                </c:pt>
                <c:pt idx="60835">
                  <c:v>12</c:v>
                </c:pt>
                <c:pt idx="60836">
                  <c:v>12</c:v>
                </c:pt>
                <c:pt idx="60837">
                  <c:v>12</c:v>
                </c:pt>
                <c:pt idx="60838">
                  <c:v>12</c:v>
                </c:pt>
                <c:pt idx="60839">
                  <c:v>12</c:v>
                </c:pt>
                <c:pt idx="60840">
                  <c:v>12</c:v>
                </c:pt>
                <c:pt idx="60841">
                  <c:v>12</c:v>
                </c:pt>
                <c:pt idx="60842">
                  <c:v>12</c:v>
                </c:pt>
                <c:pt idx="60843">
                  <c:v>12</c:v>
                </c:pt>
                <c:pt idx="60844">
                  <c:v>12</c:v>
                </c:pt>
                <c:pt idx="60845">
                  <c:v>12</c:v>
                </c:pt>
                <c:pt idx="60846">
                  <c:v>12</c:v>
                </c:pt>
                <c:pt idx="60847">
                  <c:v>12</c:v>
                </c:pt>
                <c:pt idx="60848">
                  <c:v>12</c:v>
                </c:pt>
                <c:pt idx="60849">
                  <c:v>12</c:v>
                </c:pt>
                <c:pt idx="60850">
                  <c:v>12</c:v>
                </c:pt>
                <c:pt idx="60851">
                  <c:v>12</c:v>
                </c:pt>
                <c:pt idx="60852">
                  <c:v>12</c:v>
                </c:pt>
                <c:pt idx="60853">
                  <c:v>12</c:v>
                </c:pt>
                <c:pt idx="60854">
                  <c:v>12</c:v>
                </c:pt>
                <c:pt idx="60855">
                  <c:v>12</c:v>
                </c:pt>
                <c:pt idx="60856">
                  <c:v>12</c:v>
                </c:pt>
                <c:pt idx="60857">
                  <c:v>12</c:v>
                </c:pt>
                <c:pt idx="60858">
                  <c:v>12</c:v>
                </c:pt>
                <c:pt idx="60859">
                  <c:v>12</c:v>
                </c:pt>
                <c:pt idx="60860">
                  <c:v>12</c:v>
                </c:pt>
                <c:pt idx="60861">
                  <c:v>12</c:v>
                </c:pt>
                <c:pt idx="60862">
                  <c:v>12</c:v>
                </c:pt>
                <c:pt idx="60863">
                  <c:v>12</c:v>
                </c:pt>
                <c:pt idx="60864">
                  <c:v>12</c:v>
                </c:pt>
                <c:pt idx="60865">
                  <c:v>12</c:v>
                </c:pt>
                <c:pt idx="60866">
                  <c:v>12</c:v>
                </c:pt>
                <c:pt idx="60867">
                  <c:v>12</c:v>
                </c:pt>
                <c:pt idx="60868">
                  <c:v>12</c:v>
                </c:pt>
                <c:pt idx="60869">
                  <c:v>12</c:v>
                </c:pt>
                <c:pt idx="60870">
                  <c:v>12</c:v>
                </c:pt>
                <c:pt idx="60871">
                  <c:v>12</c:v>
                </c:pt>
                <c:pt idx="60872">
                  <c:v>12</c:v>
                </c:pt>
                <c:pt idx="60873">
                  <c:v>12</c:v>
                </c:pt>
                <c:pt idx="60874">
                  <c:v>12</c:v>
                </c:pt>
                <c:pt idx="60875">
                  <c:v>12</c:v>
                </c:pt>
                <c:pt idx="60876">
                  <c:v>12</c:v>
                </c:pt>
                <c:pt idx="60877">
                  <c:v>12</c:v>
                </c:pt>
                <c:pt idx="60878">
                  <c:v>12</c:v>
                </c:pt>
                <c:pt idx="60879">
                  <c:v>12</c:v>
                </c:pt>
                <c:pt idx="60880">
                  <c:v>12</c:v>
                </c:pt>
                <c:pt idx="60881">
                  <c:v>12</c:v>
                </c:pt>
                <c:pt idx="60882">
                  <c:v>12</c:v>
                </c:pt>
                <c:pt idx="60883">
                  <c:v>12</c:v>
                </c:pt>
                <c:pt idx="60884">
                  <c:v>12</c:v>
                </c:pt>
                <c:pt idx="60885">
                  <c:v>12</c:v>
                </c:pt>
                <c:pt idx="60886">
                  <c:v>12</c:v>
                </c:pt>
                <c:pt idx="60887">
                  <c:v>12</c:v>
                </c:pt>
                <c:pt idx="60888">
                  <c:v>12</c:v>
                </c:pt>
                <c:pt idx="60889">
                  <c:v>12</c:v>
                </c:pt>
                <c:pt idx="60890">
                  <c:v>12</c:v>
                </c:pt>
                <c:pt idx="60891">
                  <c:v>12</c:v>
                </c:pt>
                <c:pt idx="60892">
                  <c:v>12</c:v>
                </c:pt>
                <c:pt idx="60893">
                  <c:v>12</c:v>
                </c:pt>
                <c:pt idx="60894">
                  <c:v>12</c:v>
                </c:pt>
                <c:pt idx="60895">
                  <c:v>12</c:v>
                </c:pt>
                <c:pt idx="60896">
                  <c:v>12</c:v>
                </c:pt>
                <c:pt idx="60897">
                  <c:v>12</c:v>
                </c:pt>
                <c:pt idx="60898">
                  <c:v>12</c:v>
                </c:pt>
                <c:pt idx="60899">
                  <c:v>12</c:v>
                </c:pt>
                <c:pt idx="60900">
                  <c:v>12</c:v>
                </c:pt>
                <c:pt idx="60901">
                  <c:v>12</c:v>
                </c:pt>
                <c:pt idx="60902">
                  <c:v>12</c:v>
                </c:pt>
                <c:pt idx="60903">
                  <c:v>12</c:v>
                </c:pt>
                <c:pt idx="60904">
                  <c:v>12</c:v>
                </c:pt>
                <c:pt idx="60905">
                  <c:v>12</c:v>
                </c:pt>
                <c:pt idx="60906">
                  <c:v>12</c:v>
                </c:pt>
                <c:pt idx="60907">
                  <c:v>12</c:v>
                </c:pt>
                <c:pt idx="60908">
                  <c:v>12</c:v>
                </c:pt>
                <c:pt idx="60909">
                  <c:v>12</c:v>
                </c:pt>
                <c:pt idx="60910">
                  <c:v>12</c:v>
                </c:pt>
                <c:pt idx="60911">
                  <c:v>12</c:v>
                </c:pt>
                <c:pt idx="60912">
                  <c:v>12</c:v>
                </c:pt>
                <c:pt idx="60913">
                  <c:v>12</c:v>
                </c:pt>
                <c:pt idx="60914">
                  <c:v>12</c:v>
                </c:pt>
                <c:pt idx="60915">
                  <c:v>12</c:v>
                </c:pt>
                <c:pt idx="60916">
                  <c:v>12</c:v>
                </c:pt>
                <c:pt idx="60917">
                  <c:v>12</c:v>
                </c:pt>
                <c:pt idx="60918">
                  <c:v>12</c:v>
                </c:pt>
                <c:pt idx="60919">
                  <c:v>12</c:v>
                </c:pt>
                <c:pt idx="60920">
                  <c:v>12</c:v>
                </c:pt>
                <c:pt idx="60921">
                  <c:v>12</c:v>
                </c:pt>
                <c:pt idx="60922">
                  <c:v>12</c:v>
                </c:pt>
                <c:pt idx="60923">
                  <c:v>12</c:v>
                </c:pt>
                <c:pt idx="60924">
                  <c:v>12</c:v>
                </c:pt>
                <c:pt idx="60925">
                  <c:v>12</c:v>
                </c:pt>
                <c:pt idx="60926">
                  <c:v>12</c:v>
                </c:pt>
                <c:pt idx="60927">
                  <c:v>12</c:v>
                </c:pt>
                <c:pt idx="60928">
                  <c:v>12</c:v>
                </c:pt>
                <c:pt idx="60929">
                  <c:v>12</c:v>
                </c:pt>
                <c:pt idx="60930">
                  <c:v>12</c:v>
                </c:pt>
                <c:pt idx="60931">
                  <c:v>12</c:v>
                </c:pt>
                <c:pt idx="60932">
                  <c:v>12</c:v>
                </c:pt>
                <c:pt idx="60933">
                  <c:v>12</c:v>
                </c:pt>
                <c:pt idx="60934">
                  <c:v>12</c:v>
                </c:pt>
                <c:pt idx="60935">
                  <c:v>12</c:v>
                </c:pt>
                <c:pt idx="60936">
                  <c:v>12</c:v>
                </c:pt>
                <c:pt idx="60937">
                  <c:v>12</c:v>
                </c:pt>
                <c:pt idx="60938">
                  <c:v>12</c:v>
                </c:pt>
                <c:pt idx="60939">
                  <c:v>12</c:v>
                </c:pt>
                <c:pt idx="60940">
                  <c:v>12</c:v>
                </c:pt>
                <c:pt idx="60941">
                  <c:v>12</c:v>
                </c:pt>
                <c:pt idx="60942">
                  <c:v>12</c:v>
                </c:pt>
                <c:pt idx="60943">
                  <c:v>12</c:v>
                </c:pt>
                <c:pt idx="60944">
                  <c:v>12</c:v>
                </c:pt>
                <c:pt idx="60945">
                  <c:v>12</c:v>
                </c:pt>
                <c:pt idx="60946">
                  <c:v>12</c:v>
                </c:pt>
                <c:pt idx="60947">
                  <c:v>12</c:v>
                </c:pt>
                <c:pt idx="60948">
                  <c:v>12</c:v>
                </c:pt>
                <c:pt idx="60949">
                  <c:v>12</c:v>
                </c:pt>
                <c:pt idx="60950">
                  <c:v>12</c:v>
                </c:pt>
                <c:pt idx="60951">
                  <c:v>12</c:v>
                </c:pt>
                <c:pt idx="60952">
                  <c:v>12</c:v>
                </c:pt>
                <c:pt idx="60953">
                  <c:v>12</c:v>
                </c:pt>
                <c:pt idx="60954">
                  <c:v>12</c:v>
                </c:pt>
                <c:pt idx="60955">
                  <c:v>12</c:v>
                </c:pt>
                <c:pt idx="60956">
                  <c:v>12</c:v>
                </c:pt>
                <c:pt idx="60957">
                  <c:v>12</c:v>
                </c:pt>
                <c:pt idx="60958">
                  <c:v>12</c:v>
                </c:pt>
                <c:pt idx="60959">
                  <c:v>12</c:v>
                </c:pt>
                <c:pt idx="60960">
                  <c:v>12</c:v>
                </c:pt>
                <c:pt idx="60961">
                  <c:v>12</c:v>
                </c:pt>
                <c:pt idx="60962">
                  <c:v>12</c:v>
                </c:pt>
                <c:pt idx="60963">
                  <c:v>12</c:v>
                </c:pt>
                <c:pt idx="60964">
                  <c:v>12</c:v>
                </c:pt>
                <c:pt idx="60965">
                  <c:v>12</c:v>
                </c:pt>
                <c:pt idx="60966">
                  <c:v>12</c:v>
                </c:pt>
                <c:pt idx="60967">
                  <c:v>12</c:v>
                </c:pt>
                <c:pt idx="60968">
                  <c:v>12</c:v>
                </c:pt>
                <c:pt idx="60969">
                  <c:v>12</c:v>
                </c:pt>
                <c:pt idx="60970">
                  <c:v>12</c:v>
                </c:pt>
                <c:pt idx="60971">
                  <c:v>12</c:v>
                </c:pt>
                <c:pt idx="60972">
                  <c:v>12</c:v>
                </c:pt>
                <c:pt idx="60973">
                  <c:v>12</c:v>
                </c:pt>
                <c:pt idx="60974">
                  <c:v>12</c:v>
                </c:pt>
                <c:pt idx="60975">
                  <c:v>12</c:v>
                </c:pt>
                <c:pt idx="60976">
                  <c:v>12</c:v>
                </c:pt>
                <c:pt idx="60977">
                  <c:v>12</c:v>
                </c:pt>
                <c:pt idx="60978">
                  <c:v>12</c:v>
                </c:pt>
                <c:pt idx="60979">
                  <c:v>12</c:v>
                </c:pt>
                <c:pt idx="60980">
                  <c:v>12</c:v>
                </c:pt>
                <c:pt idx="60981">
                  <c:v>12</c:v>
                </c:pt>
                <c:pt idx="60982">
                  <c:v>12</c:v>
                </c:pt>
                <c:pt idx="60983">
                  <c:v>12</c:v>
                </c:pt>
                <c:pt idx="60984">
                  <c:v>12</c:v>
                </c:pt>
                <c:pt idx="60985">
                  <c:v>12</c:v>
                </c:pt>
                <c:pt idx="60986">
                  <c:v>12</c:v>
                </c:pt>
                <c:pt idx="60987">
                  <c:v>12</c:v>
                </c:pt>
                <c:pt idx="60988">
                  <c:v>12</c:v>
                </c:pt>
                <c:pt idx="60989">
                  <c:v>12</c:v>
                </c:pt>
                <c:pt idx="60990">
                  <c:v>12</c:v>
                </c:pt>
                <c:pt idx="60991">
                  <c:v>12</c:v>
                </c:pt>
                <c:pt idx="60992">
                  <c:v>12</c:v>
                </c:pt>
                <c:pt idx="60993">
                  <c:v>12</c:v>
                </c:pt>
                <c:pt idx="60994">
                  <c:v>12</c:v>
                </c:pt>
                <c:pt idx="60995">
                  <c:v>12</c:v>
                </c:pt>
                <c:pt idx="60996">
                  <c:v>12</c:v>
                </c:pt>
                <c:pt idx="60997">
                  <c:v>12</c:v>
                </c:pt>
                <c:pt idx="60998">
                  <c:v>12</c:v>
                </c:pt>
                <c:pt idx="60999">
                  <c:v>12</c:v>
                </c:pt>
                <c:pt idx="61000">
                  <c:v>12</c:v>
                </c:pt>
                <c:pt idx="61001">
                  <c:v>12</c:v>
                </c:pt>
                <c:pt idx="61002">
                  <c:v>12</c:v>
                </c:pt>
                <c:pt idx="61003">
                  <c:v>12</c:v>
                </c:pt>
                <c:pt idx="61004">
                  <c:v>12</c:v>
                </c:pt>
                <c:pt idx="61005">
                  <c:v>12</c:v>
                </c:pt>
                <c:pt idx="61006">
                  <c:v>12</c:v>
                </c:pt>
                <c:pt idx="61007">
                  <c:v>12</c:v>
                </c:pt>
                <c:pt idx="61008">
                  <c:v>12</c:v>
                </c:pt>
                <c:pt idx="61009">
                  <c:v>12</c:v>
                </c:pt>
                <c:pt idx="61010">
                  <c:v>12</c:v>
                </c:pt>
                <c:pt idx="61011">
                  <c:v>12</c:v>
                </c:pt>
                <c:pt idx="61012">
                  <c:v>12</c:v>
                </c:pt>
                <c:pt idx="61013">
                  <c:v>12</c:v>
                </c:pt>
                <c:pt idx="61014">
                  <c:v>12</c:v>
                </c:pt>
                <c:pt idx="61015">
                  <c:v>12</c:v>
                </c:pt>
                <c:pt idx="61016">
                  <c:v>12</c:v>
                </c:pt>
                <c:pt idx="61017">
                  <c:v>12</c:v>
                </c:pt>
                <c:pt idx="61018">
                  <c:v>12</c:v>
                </c:pt>
                <c:pt idx="61019">
                  <c:v>12</c:v>
                </c:pt>
                <c:pt idx="61020">
                  <c:v>12</c:v>
                </c:pt>
                <c:pt idx="61021">
                  <c:v>12</c:v>
                </c:pt>
                <c:pt idx="61022">
                  <c:v>12</c:v>
                </c:pt>
                <c:pt idx="61023">
                  <c:v>12</c:v>
                </c:pt>
                <c:pt idx="61024">
                  <c:v>12</c:v>
                </c:pt>
                <c:pt idx="61025">
                  <c:v>12</c:v>
                </c:pt>
                <c:pt idx="61026">
                  <c:v>12</c:v>
                </c:pt>
                <c:pt idx="61027">
                  <c:v>12</c:v>
                </c:pt>
                <c:pt idx="61028">
                  <c:v>12</c:v>
                </c:pt>
                <c:pt idx="61029">
                  <c:v>12</c:v>
                </c:pt>
                <c:pt idx="61030">
                  <c:v>12</c:v>
                </c:pt>
                <c:pt idx="61031">
                  <c:v>12</c:v>
                </c:pt>
                <c:pt idx="61032">
                  <c:v>12</c:v>
                </c:pt>
                <c:pt idx="61033">
                  <c:v>12</c:v>
                </c:pt>
                <c:pt idx="61034">
                  <c:v>12</c:v>
                </c:pt>
                <c:pt idx="61035">
                  <c:v>12</c:v>
                </c:pt>
                <c:pt idx="61036">
                  <c:v>12</c:v>
                </c:pt>
                <c:pt idx="61037">
                  <c:v>12</c:v>
                </c:pt>
                <c:pt idx="61038">
                  <c:v>12</c:v>
                </c:pt>
                <c:pt idx="61039">
                  <c:v>12</c:v>
                </c:pt>
                <c:pt idx="61040">
                  <c:v>12</c:v>
                </c:pt>
                <c:pt idx="61041">
                  <c:v>12</c:v>
                </c:pt>
                <c:pt idx="61042">
                  <c:v>12</c:v>
                </c:pt>
                <c:pt idx="61043">
                  <c:v>12</c:v>
                </c:pt>
                <c:pt idx="61044">
                  <c:v>12</c:v>
                </c:pt>
                <c:pt idx="61045">
                  <c:v>12</c:v>
                </c:pt>
                <c:pt idx="61046">
                  <c:v>12</c:v>
                </c:pt>
                <c:pt idx="61047">
                  <c:v>12</c:v>
                </c:pt>
                <c:pt idx="61048">
                  <c:v>12</c:v>
                </c:pt>
                <c:pt idx="61049">
                  <c:v>12</c:v>
                </c:pt>
                <c:pt idx="61050">
                  <c:v>12</c:v>
                </c:pt>
                <c:pt idx="61051">
                  <c:v>12</c:v>
                </c:pt>
                <c:pt idx="61052">
                  <c:v>12</c:v>
                </c:pt>
                <c:pt idx="61053">
                  <c:v>12</c:v>
                </c:pt>
                <c:pt idx="61054">
                  <c:v>12</c:v>
                </c:pt>
                <c:pt idx="61055">
                  <c:v>12</c:v>
                </c:pt>
                <c:pt idx="61056">
                  <c:v>12</c:v>
                </c:pt>
                <c:pt idx="61057">
                  <c:v>12</c:v>
                </c:pt>
                <c:pt idx="61058">
                  <c:v>12</c:v>
                </c:pt>
                <c:pt idx="61059">
                  <c:v>12</c:v>
                </c:pt>
                <c:pt idx="61060">
                  <c:v>12</c:v>
                </c:pt>
                <c:pt idx="61061">
                  <c:v>12</c:v>
                </c:pt>
                <c:pt idx="61062">
                  <c:v>12</c:v>
                </c:pt>
                <c:pt idx="61063">
                  <c:v>12</c:v>
                </c:pt>
                <c:pt idx="61064">
                  <c:v>12</c:v>
                </c:pt>
                <c:pt idx="61065">
                  <c:v>12</c:v>
                </c:pt>
                <c:pt idx="61066">
                  <c:v>12</c:v>
                </c:pt>
                <c:pt idx="61067">
                  <c:v>12</c:v>
                </c:pt>
                <c:pt idx="61068">
                  <c:v>12</c:v>
                </c:pt>
                <c:pt idx="61069">
                  <c:v>12</c:v>
                </c:pt>
                <c:pt idx="61070">
                  <c:v>12</c:v>
                </c:pt>
                <c:pt idx="61071">
                  <c:v>12</c:v>
                </c:pt>
                <c:pt idx="61072">
                  <c:v>12</c:v>
                </c:pt>
                <c:pt idx="61073">
                  <c:v>12</c:v>
                </c:pt>
                <c:pt idx="61074">
                  <c:v>12</c:v>
                </c:pt>
                <c:pt idx="61075">
                  <c:v>12</c:v>
                </c:pt>
                <c:pt idx="61076">
                  <c:v>12</c:v>
                </c:pt>
                <c:pt idx="61077">
                  <c:v>12</c:v>
                </c:pt>
                <c:pt idx="61078">
                  <c:v>12</c:v>
                </c:pt>
                <c:pt idx="61079">
                  <c:v>12</c:v>
                </c:pt>
                <c:pt idx="61080">
                  <c:v>12</c:v>
                </c:pt>
                <c:pt idx="61081">
                  <c:v>12</c:v>
                </c:pt>
                <c:pt idx="61082">
                  <c:v>12</c:v>
                </c:pt>
                <c:pt idx="61083">
                  <c:v>12</c:v>
                </c:pt>
                <c:pt idx="61084">
                  <c:v>12</c:v>
                </c:pt>
                <c:pt idx="61085">
                  <c:v>12</c:v>
                </c:pt>
                <c:pt idx="61086">
                  <c:v>12</c:v>
                </c:pt>
                <c:pt idx="61087">
                  <c:v>12</c:v>
                </c:pt>
                <c:pt idx="61088">
                  <c:v>12</c:v>
                </c:pt>
                <c:pt idx="61089">
                  <c:v>12</c:v>
                </c:pt>
                <c:pt idx="61090">
                  <c:v>12</c:v>
                </c:pt>
                <c:pt idx="61091">
                  <c:v>12</c:v>
                </c:pt>
                <c:pt idx="61092">
                  <c:v>12</c:v>
                </c:pt>
                <c:pt idx="61093">
                  <c:v>12</c:v>
                </c:pt>
                <c:pt idx="61094">
                  <c:v>12</c:v>
                </c:pt>
                <c:pt idx="61095">
                  <c:v>12</c:v>
                </c:pt>
                <c:pt idx="61096">
                  <c:v>12</c:v>
                </c:pt>
                <c:pt idx="61097">
                  <c:v>12</c:v>
                </c:pt>
                <c:pt idx="61098">
                  <c:v>12</c:v>
                </c:pt>
                <c:pt idx="61099">
                  <c:v>12</c:v>
                </c:pt>
                <c:pt idx="61100">
                  <c:v>12</c:v>
                </c:pt>
                <c:pt idx="61101">
                  <c:v>12</c:v>
                </c:pt>
                <c:pt idx="61102">
                  <c:v>12</c:v>
                </c:pt>
                <c:pt idx="61103">
                  <c:v>12</c:v>
                </c:pt>
                <c:pt idx="61104">
                  <c:v>12</c:v>
                </c:pt>
                <c:pt idx="61105">
                  <c:v>12</c:v>
                </c:pt>
                <c:pt idx="61106">
                  <c:v>12</c:v>
                </c:pt>
                <c:pt idx="61107">
                  <c:v>12</c:v>
                </c:pt>
                <c:pt idx="61108">
                  <c:v>12</c:v>
                </c:pt>
                <c:pt idx="61109">
                  <c:v>12</c:v>
                </c:pt>
                <c:pt idx="61110">
                  <c:v>12</c:v>
                </c:pt>
                <c:pt idx="61111">
                  <c:v>12</c:v>
                </c:pt>
                <c:pt idx="61112">
                  <c:v>12</c:v>
                </c:pt>
                <c:pt idx="61113">
                  <c:v>12</c:v>
                </c:pt>
                <c:pt idx="61114">
                  <c:v>12</c:v>
                </c:pt>
                <c:pt idx="61115">
                  <c:v>12</c:v>
                </c:pt>
                <c:pt idx="61116">
                  <c:v>12</c:v>
                </c:pt>
                <c:pt idx="61117">
                  <c:v>12</c:v>
                </c:pt>
                <c:pt idx="61118">
                  <c:v>12</c:v>
                </c:pt>
                <c:pt idx="61119">
                  <c:v>12</c:v>
                </c:pt>
                <c:pt idx="61120">
                  <c:v>12</c:v>
                </c:pt>
                <c:pt idx="61121">
                  <c:v>12</c:v>
                </c:pt>
                <c:pt idx="61122">
                  <c:v>12</c:v>
                </c:pt>
                <c:pt idx="61123">
                  <c:v>12</c:v>
                </c:pt>
                <c:pt idx="61124">
                  <c:v>12</c:v>
                </c:pt>
                <c:pt idx="61125">
                  <c:v>12</c:v>
                </c:pt>
                <c:pt idx="61126">
                  <c:v>12</c:v>
                </c:pt>
                <c:pt idx="61127">
                  <c:v>12</c:v>
                </c:pt>
                <c:pt idx="61128">
                  <c:v>12</c:v>
                </c:pt>
                <c:pt idx="61129">
                  <c:v>12</c:v>
                </c:pt>
                <c:pt idx="61130">
                  <c:v>12</c:v>
                </c:pt>
                <c:pt idx="61131">
                  <c:v>12</c:v>
                </c:pt>
                <c:pt idx="61132">
                  <c:v>12</c:v>
                </c:pt>
                <c:pt idx="61133">
                  <c:v>12</c:v>
                </c:pt>
                <c:pt idx="61134">
                  <c:v>12</c:v>
                </c:pt>
                <c:pt idx="61135">
                  <c:v>12</c:v>
                </c:pt>
                <c:pt idx="61136">
                  <c:v>12</c:v>
                </c:pt>
                <c:pt idx="61137">
                  <c:v>12</c:v>
                </c:pt>
                <c:pt idx="61138">
                  <c:v>12</c:v>
                </c:pt>
                <c:pt idx="61139">
                  <c:v>12</c:v>
                </c:pt>
                <c:pt idx="61140">
                  <c:v>12</c:v>
                </c:pt>
                <c:pt idx="61141">
                  <c:v>12</c:v>
                </c:pt>
                <c:pt idx="61142">
                  <c:v>12</c:v>
                </c:pt>
                <c:pt idx="61143">
                  <c:v>12</c:v>
                </c:pt>
                <c:pt idx="61144">
                  <c:v>12</c:v>
                </c:pt>
                <c:pt idx="61145">
                  <c:v>12</c:v>
                </c:pt>
                <c:pt idx="61146">
                  <c:v>12</c:v>
                </c:pt>
                <c:pt idx="61147">
                  <c:v>12</c:v>
                </c:pt>
                <c:pt idx="61148">
                  <c:v>12</c:v>
                </c:pt>
                <c:pt idx="61149">
                  <c:v>12</c:v>
                </c:pt>
                <c:pt idx="61150">
                  <c:v>12</c:v>
                </c:pt>
                <c:pt idx="61151">
                  <c:v>12</c:v>
                </c:pt>
                <c:pt idx="61152">
                  <c:v>12</c:v>
                </c:pt>
                <c:pt idx="61153">
                  <c:v>12</c:v>
                </c:pt>
                <c:pt idx="61154">
                  <c:v>12</c:v>
                </c:pt>
                <c:pt idx="61155">
                  <c:v>12</c:v>
                </c:pt>
                <c:pt idx="61156">
                  <c:v>12</c:v>
                </c:pt>
                <c:pt idx="61157">
                  <c:v>12</c:v>
                </c:pt>
                <c:pt idx="61158">
                  <c:v>12</c:v>
                </c:pt>
                <c:pt idx="61159">
                  <c:v>12</c:v>
                </c:pt>
                <c:pt idx="61160">
                  <c:v>12</c:v>
                </c:pt>
                <c:pt idx="61161">
                  <c:v>12</c:v>
                </c:pt>
                <c:pt idx="61162">
                  <c:v>12</c:v>
                </c:pt>
                <c:pt idx="61163">
                  <c:v>12</c:v>
                </c:pt>
                <c:pt idx="61164">
                  <c:v>12</c:v>
                </c:pt>
                <c:pt idx="61165">
                  <c:v>12</c:v>
                </c:pt>
                <c:pt idx="61166">
                  <c:v>12</c:v>
                </c:pt>
                <c:pt idx="61167">
                  <c:v>12</c:v>
                </c:pt>
                <c:pt idx="61168">
                  <c:v>12</c:v>
                </c:pt>
                <c:pt idx="61169">
                  <c:v>12</c:v>
                </c:pt>
                <c:pt idx="61170">
                  <c:v>12</c:v>
                </c:pt>
                <c:pt idx="61171">
                  <c:v>12</c:v>
                </c:pt>
                <c:pt idx="61172">
                  <c:v>12</c:v>
                </c:pt>
                <c:pt idx="61173">
                  <c:v>12</c:v>
                </c:pt>
                <c:pt idx="61174">
                  <c:v>12</c:v>
                </c:pt>
                <c:pt idx="61175">
                  <c:v>12</c:v>
                </c:pt>
                <c:pt idx="61176">
                  <c:v>12</c:v>
                </c:pt>
                <c:pt idx="61177">
                  <c:v>12</c:v>
                </c:pt>
                <c:pt idx="61178">
                  <c:v>12</c:v>
                </c:pt>
                <c:pt idx="61179">
                  <c:v>12</c:v>
                </c:pt>
                <c:pt idx="61180">
                  <c:v>12</c:v>
                </c:pt>
                <c:pt idx="61181">
                  <c:v>12</c:v>
                </c:pt>
                <c:pt idx="61182">
                  <c:v>12</c:v>
                </c:pt>
                <c:pt idx="61183">
                  <c:v>12</c:v>
                </c:pt>
                <c:pt idx="61184">
                  <c:v>12</c:v>
                </c:pt>
                <c:pt idx="61185">
                  <c:v>12</c:v>
                </c:pt>
                <c:pt idx="61186">
                  <c:v>12</c:v>
                </c:pt>
                <c:pt idx="61187">
                  <c:v>12</c:v>
                </c:pt>
                <c:pt idx="61188">
                  <c:v>12</c:v>
                </c:pt>
                <c:pt idx="61189">
                  <c:v>12</c:v>
                </c:pt>
                <c:pt idx="61190">
                  <c:v>12</c:v>
                </c:pt>
                <c:pt idx="61191">
                  <c:v>12</c:v>
                </c:pt>
                <c:pt idx="61192">
                  <c:v>12</c:v>
                </c:pt>
                <c:pt idx="61193">
                  <c:v>12</c:v>
                </c:pt>
                <c:pt idx="61194">
                  <c:v>12</c:v>
                </c:pt>
                <c:pt idx="61195">
                  <c:v>12</c:v>
                </c:pt>
                <c:pt idx="61196">
                  <c:v>12</c:v>
                </c:pt>
                <c:pt idx="61197">
                  <c:v>12</c:v>
                </c:pt>
                <c:pt idx="61198">
                  <c:v>12</c:v>
                </c:pt>
                <c:pt idx="61199">
                  <c:v>12</c:v>
                </c:pt>
                <c:pt idx="61200">
                  <c:v>12</c:v>
                </c:pt>
                <c:pt idx="61201">
                  <c:v>12</c:v>
                </c:pt>
                <c:pt idx="61202">
                  <c:v>12</c:v>
                </c:pt>
                <c:pt idx="61203">
                  <c:v>12</c:v>
                </c:pt>
                <c:pt idx="61204">
                  <c:v>12</c:v>
                </c:pt>
                <c:pt idx="61205">
                  <c:v>12</c:v>
                </c:pt>
                <c:pt idx="61206">
                  <c:v>12</c:v>
                </c:pt>
                <c:pt idx="61207">
                  <c:v>12</c:v>
                </c:pt>
                <c:pt idx="61208">
                  <c:v>12</c:v>
                </c:pt>
                <c:pt idx="61209">
                  <c:v>12</c:v>
                </c:pt>
                <c:pt idx="61210">
                  <c:v>12</c:v>
                </c:pt>
                <c:pt idx="61211">
                  <c:v>12</c:v>
                </c:pt>
                <c:pt idx="61212">
                  <c:v>12</c:v>
                </c:pt>
                <c:pt idx="61213">
                  <c:v>12</c:v>
                </c:pt>
                <c:pt idx="61214">
                  <c:v>12</c:v>
                </c:pt>
                <c:pt idx="61215">
                  <c:v>12</c:v>
                </c:pt>
                <c:pt idx="61216">
                  <c:v>12</c:v>
                </c:pt>
                <c:pt idx="61217">
                  <c:v>12</c:v>
                </c:pt>
                <c:pt idx="61218">
                  <c:v>12</c:v>
                </c:pt>
                <c:pt idx="61219">
                  <c:v>12</c:v>
                </c:pt>
                <c:pt idx="61220">
                  <c:v>12</c:v>
                </c:pt>
                <c:pt idx="61221">
                  <c:v>12</c:v>
                </c:pt>
                <c:pt idx="61222">
                  <c:v>12</c:v>
                </c:pt>
                <c:pt idx="61223">
                  <c:v>12</c:v>
                </c:pt>
                <c:pt idx="61224">
                  <c:v>12</c:v>
                </c:pt>
                <c:pt idx="61225">
                  <c:v>12</c:v>
                </c:pt>
                <c:pt idx="61226">
                  <c:v>12</c:v>
                </c:pt>
                <c:pt idx="61227">
                  <c:v>12</c:v>
                </c:pt>
                <c:pt idx="61228">
                  <c:v>12</c:v>
                </c:pt>
                <c:pt idx="61229">
                  <c:v>12</c:v>
                </c:pt>
                <c:pt idx="61230">
                  <c:v>12</c:v>
                </c:pt>
                <c:pt idx="61231">
                  <c:v>12</c:v>
                </c:pt>
                <c:pt idx="61232">
                  <c:v>12</c:v>
                </c:pt>
                <c:pt idx="61233">
                  <c:v>12</c:v>
                </c:pt>
                <c:pt idx="61234">
                  <c:v>12</c:v>
                </c:pt>
                <c:pt idx="61235">
                  <c:v>12</c:v>
                </c:pt>
                <c:pt idx="61236">
                  <c:v>12</c:v>
                </c:pt>
                <c:pt idx="61237">
                  <c:v>12</c:v>
                </c:pt>
                <c:pt idx="61238">
                  <c:v>12</c:v>
                </c:pt>
                <c:pt idx="61239">
                  <c:v>12</c:v>
                </c:pt>
                <c:pt idx="61240">
                  <c:v>12</c:v>
                </c:pt>
                <c:pt idx="61241">
                  <c:v>12</c:v>
                </c:pt>
                <c:pt idx="61242">
                  <c:v>12</c:v>
                </c:pt>
                <c:pt idx="61243">
                  <c:v>12</c:v>
                </c:pt>
                <c:pt idx="61244">
                  <c:v>12</c:v>
                </c:pt>
                <c:pt idx="61245">
                  <c:v>12</c:v>
                </c:pt>
                <c:pt idx="61246">
                  <c:v>12</c:v>
                </c:pt>
                <c:pt idx="61247">
                  <c:v>12</c:v>
                </c:pt>
                <c:pt idx="61248">
                  <c:v>12</c:v>
                </c:pt>
                <c:pt idx="61249">
                  <c:v>12</c:v>
                </c:pt>
                <c:pt idx="61250">
                  <c:v>12</c:v>
                </c:pt>
                <c:pt idx="61251">
                  <c:v>12</c:v>
                </c:pt>
                <c:pt idx="61252">
                  <c:v>12</c:v>
                </c:pt>
                <c:pt idx="61253">
                  <c:v>12</c:v>
                </c:pt>
                <c:pt idx="61254">
                  <c:v>12</c:v>
                </c:pt>
                <c:pt idx="61255">
                  <c:v>12</c:v>
                </c:pt>
                <c:pt idx="61256">
                  <c:v>12</c:v>
                </c:pt>
                <c:pt idx="61257">
                  <c:v>12</c:v>
                </c:pt>
                <c:pt idx="61258">
                  <c:v>12</c:v>
                </c:pt>
                <c:pt idx="61259">
                  <c:v>12</c:v>
                </c:pt>
                <c:pt idx="61260">
                  <c:v>12</c:v>
                </c:pt>
                <c:pt idx="61261">
                  <c:v>12</c:v>
                </c:pt>
                <c:pt idx="61262">
                  <c:v>12</c:v>
                </c:pt>
                <c:pt idx="61263">
                  <c:v>12</c:v>
                </c:pt>
                <c:pt idx="61264">
                  <c:v>12</c:v>
                </c:pt>
                <c:pt idx="61265">
                  <c:v>12</c:v>
                </c:pt>
                <c:pt idx="61266">
                  <c:v>12</c:v>
                </c:pt>
                <c:pt idx="61267">
                  <c:v>12</c:v>
                </c:pt>
                <c:pt idx="61268">
                  <c:v>12</c:v>
                </c:pt>
                <c:pt idx="61269">
                  <c:v>12</c:v>
                </c:pt>
                <c:pt idx="61270">
                  <c:v>12</c:v>
                </c:pt>
                <c:pt idx="61271">
                  <c:v>12</c:v>
                </c:pt>
                <c:pt idx="61272">
                  <c:v>12</c:v>
                </c:pt>
                <c:pt idx="61273">
                  <c:v>12</c:v>
                </c:pt>
                <c:pt idx="61274">
                  <c:v>12</c:v>
                </c:pt>
                <c:pt idx="61275">
                  <c:v>12</c:v>
                </c:pt>
                <c:pt idx="61276">
                  <c:v>12</c:v>
                </c:pt>
                <c:pt idx="61277">
                  <c:v>12</c:v>
                </c:pt>
                <c:pt idx="61278">
                  <c:v>12</c:v>
                </c:pt>
                <c:pt idx="61279">
                  <c:v>12</c:v>
                </c:pt>
                <c:pt idx="61280">
                  <c:v>12</c:v>
                </c:pt>
                <c:pt idx="61281">
                  <c:v>12</c:v>
                </c:pt>
                <c:pt idx="61282">
                  <c:v>12</c:v>
                </c:pt>
                <c:pt idx="61283">
                  <c:v>12</c:v>
                </c:pt>
                <c:pt idx="61284">
                  <c:v>12</c:v>
                </c:pt>
                <c:pt idx="61285">
                  <c:v>12</c:v>
                </c:pt>
                <c:pt idx="61286">
                  <c:v>12</c:v>
                </c:pt>
                <c:pt idx="61287">
                  <c:v>12</c:v>
                </c:pt>
                <c:pt idx="61288">
                  <c:v>12</c:v>
                </c:pt>
                <c:pt idx="61289">
                  <c:v>12</c:v>
                </c:pt>
                <c:pt idx="61290">
                  <c:v>12</c:v>
                </c:pt>
                <c:pt idx="61291">
                  <c:v>12</c:v>
                </c:pt>
                <c:pt idx="61292">
                  <c:v>12</c:v>
                </c:pt>
                <c:pt idx="61293">
                  <c:v>12</c:v>
                </c:pt>
                <c:pt idx="61294">
                  <c:v>12</c:v>
                </c:pt>
                <c:pt idx="61295">
                  <c:v>12</c:v>
                </c:pt>
                <c:pt idx="61296">
                  <c:v>12</c:v>
                </c:pt>
                <c:pt idx="61297">
                  <c:v>12</c:v>
                </c:pt>
                <c:pt idx="61298">
                  <c:v>12</c:v>
                </c:pt>
                <c:pt idx="61299">
                  <c:v>12</c:v>
                </c:pt>
                <c:pt idx="61300">
                  <c:v>12</c:v>
                </c:pt>
                <c:pt idx="61301">
                  <c:v>12</c:v>
                </c:pt>
                <c:pt idx="61302">
                  <c:v>12</c:v>
                </c:pt>
                <c:pt idx="61303">
                  <c:v>12</c:v>
                </c:pt>
                <c:pt idx="61304">
                  <c:v>12</c:v>
                </c:pt>
                <c:pt idx="61305">
                  <c:v>12</c:v>
                </c:pt>
                <c:pt idx="61306">
                  <c:v>12</c:v>
                </c:pt>
                <c:pt idx="61307">
                  <c:v>12</c:v>
                </c:pt>
                <c:pt idx="61308">
                  <c:v>12</c:v>
                </c:pt>
                <c:pt idx="61309">
                  <c:v>12</c:v>
                </c:pt>
                <c:pt idx="61310">
                  <c:v>12</c:v>
                </c:pt>
                <c:pt idx="61311">
                  <c:v>12</c:v>
                </c:pt>
                <c:pt idx="61312">
                  <c:v>12</c:v>
                </c:pt>
                <c:pt idx="61313">
                  <c:v>12</c:v>
                </c:pt>
                <c:pt idx="61314">
                  <c:v>12</c:v>
                </c:pt>
                <c:pt idx="61315">
                  <c:v>12</c:v>
                </c:pt>
                <c:pt idx="61316">
                  <c:v>12</c:v>
                </c:pt>
                <c:pt idx="61317">
                  <c:v>12</c:v>
                </c:pt>
                <c:pt idx="61318">
                  <c:v>12</c:v>
                </c:pt>
                <c:pt idx="61319">
                  <c:v>12</c:v>
                </c:pt>
                <c:pt idx="61320">
                  <c:v>12</c:v>
                </c:pt>
                <c:pt idx="61321">
                  <c:v>12</c:v>
                </c:pt>
                <c:pt idx="61322">
                  <c:v>12</c:v>
                </c:pt>
                <c:pt idx="61323">
                  <c:v>12</c:v>
                </c:pt>
                <c:pt idx="61324">
                  <c:v>12</c:v>
                </c:pt>
                <c:pt idx="61325">
                  <c:v>12</c:v>
                </c:pt>
                <c:pt idx="61326">
                  <c:v>12</c:v>
                </c:pt>
                <c:pt idx="61327">
                  <c:v>12</c:v>
                </c:pt>
                <c:pt idx="61328">
                  <c:v>12</c:v>
                </c:pt>
                <c:pt idx="61329">
                  <c:v>12</c:v>
                </c:pt>
                <c:pt idx="61330">
                  <c:v>12</c:v>
                </c:pt>
                <c:pt idx="61331">
                  <c:v>12</c:v>
                </c:pt>
                <c:pt idx="61332">
                  <c:v>12</c:v>
                </c:pt>
                <c:pt idx="61333">
                  <c:v>12</c:v>
                </c:pt>
                <c:pt idx="61334">
                  <c:v>12</c:v>
                </c:pt>
                <c:pt idx="61335">
                  <c:v>12</c:v>
                </c:pt>
                <c:pt idx="61336">
                  <c:v>12</c:v>
                </c:pt>
                <c:pt idx="61337">
                  <c:v>12</c:v>
                </c:pt>
                <c:pt idx="61338">
                  <c:v>12</c:v>
                </c:pt>
                <c:pt idx="61339">
                  <c:v>12</c:v>
                </c:pt>
                <c:pt idx="61340">
                  <c:v>12</c:v>
                </c:pt>
                <c:pt idx="61341">
                  <c:v>12</c:v>
                </c:pt>
                <c:pt idx="61342">
                  <c:v>12</c:v>
                </c:pt>
                <c:pt idx="61343">
                  <c:v>12</c:v>
                </c:pt>
                <c:pt idx="61344">
                  <c:v>12</c:v>
                </c:pt>
                <c:pt idx="61345">
                  <c:v>12</c:v>
                </c:pt>
                <c:pt idx="61346">
                  <c:v>12</c:v>
                </c:pt>
                <c:pt idx="61347">
                  <c:v>12</c:v>
                </c:pt>
                <c:pt idx="61348">
                  <c:v>12</c:v>
                </c:pt>
                <c:pt idx="61349">
                  <c:v>12</c:v>
                </c:pt>
                <c:pt idx="61350">
                  <c:v>12</c:v>
                </c:pt>
                <c:pt idx="61351">
                  <c:v>12</c:v>
                </c:pt>
                <c:pt idx="61352">
                  <c:v>12</c:v>
                </c:pt>
                <c:pt idx="61353">
                  <c:v>12</c:v>
                </c:pt>
                <c:pt idx="61354">
                  <c:v>12</c:v>
                </c:pt>
                <c:pt idx="61355">
                  <c:v>12</c:v>
                </c:pt>
                <c:pt idx="61356">
                  <c:v>12</c:v>
                </c:pt>
                <c:pt idx="61357">
                  <c:v>12</c:v>
                </c:pt>
                <c:pt idx="61358">
                  <c:v>12</c:v>
                </c:pt>
                <c:pt idx="61359">
                  <c:v>12</c:v>
                </c:pt>
                <c:pt idx="61360">
                  <c:v>12</c:v>
                </c:pt>
                <c:pt idx="61361">
                  <c:v>12</c:v>
                </c:pt>
                <c:pt idx="61362">
                  <c:v>12</c:v>
                </c:pt>
                <c:pt idx="61363">
                  <c:v>12</c:v>
                </c:pt>
                <c:pt idx="61364">
                  <c:v>12</c:v>
                </c:pt>
                <c:pt idx="61365">
                  <c:v>12</c:v>
                </c:pt>
                <c:pt idx="61366">
                  <c:v>12</c:v>
                </c:pt>
                <c:pt idx="61367">
                  <c:v>12</c:v>
                </c:pt>
                <c:pt idx="61368">
                  <c:v>12</c:v>
                </c:pt>
                <c:pt idx="61369">
                  <c:v>12</c:v>
                </c:pt>
                <c:pt idx="61370">
                  <c:v>12</c:v>
                </c:pt>
                <c:pt idx="61371">
                  <c:v>12</c:v>
                </c:pt>
                <c:pt idx="61372">
                  <c:v>12</c:v>
                </c:pt>
                <c:pt idx="61373">
                  <c:v>12</c:v>
                </c:pt>
                <c:pt idx="61374">
                  <c:v>12</c:v>
                </c:pt>
                <c:pt idx="61375">
                  <c:v>12</c:v>
                </c:pt>
                <c:pt idx="61376">
                  <c:v>12</c:v>
                </c:pt>
                <c:pt idx="61377">
                  <c:v>12</c:v>
                </c:pt>
                <c:pt idx="61378">
                  <c:v>12</c:v>
                </c:pt>
                <c:pt idx="61379">
                  <c:v>12</c:v>
                </c:pt>
                <c:pt idx="61380">
                  <c:v>12</c:v>
                </c:pt>
                <c:pt idx="61381">
                  <c:v>12</c:v>
                </c:pt>
                <c:pt idx="61382">
                  <c:v>12</c:v>
                </c:pt>
                <c:pt idx="61383">
                  <c:v>12</c:v>
                </c:pt>
                <c:pt idx="61384">
                  <c:v>12</c:v>
                </c:pt>
                <c:pt idx="61385">
                  <c:v>12</c:v>
                </c:pt>
                <c:pt idx="61386">
                  <c:v>12</c:v>
                </c:pt>
                <c:pt idx="61387">
                  <c:v>12</c:v>
                </c:pt>
                <c:pt idx="61388">
                  <c:v>12</c:v>
                </c:pt>
                <c:pt idx="61389">
                  <c:v>12</c:v>
                </c:pt>
                <c:pt idx="61390">
                  <c:v>12</c:v>
                </c:pt>
                <c:pt idx="61391">
                  <c:v>12</c:v>
                </c:pt>
                <c:pt idx="61392">
                  <c:v>12</c:v>
                </c:pt>
                <c:pt idx="61393">
                  <c:v>12</c:v>
                </c:pt>
                <c:pt idx="61394">
                  <c:v>12</c:v>
                </c:pt>
                <c:pt idx="61395">
                  <c:v>12</c:v>
                </c:pt>
                <c:pt idx="61396">
                  <c:v>12</c:v>
                </c:pt>
                <c:pt idx="61397">
                  <c:v>12</c:v>
                </c:pt>
                <c:pt idx="61398">
                  <c:v>12</c:v>
                </c:pt>
                <c:pt idx="61399">
                  <c:v>12</c:v>
                </c:pt>
                <c:pt idx="61400">
                  <c:v>12</c:v>
                </c:pt>
                <c:pt idx="61401">
                  <c:v>12</c:v>
                </c:pt>
                <c:pt idx="61402">
                  <c:v>12</c:v>
                </c:pt>
                <c:pt idx="61403">
                  <c:v>12</c:v>
                </c:pt>
                <c:pt idx="61404">
                  <c:v>12</c:v>
                </c:pt>
                <c:pt idx="61405">
                  <c:v>12</c:v>
                </c:pt>
                <c:pt idx="61406">
                  <c:v>12</c:v>
                </c:pt>
                <c:pt idx="61407">
                  <c:v>12</c:v>
                </c:pt>
                <c:pt idx="61408">
                  <c:v>12</c:v>
                </c:pt>
                <c:pt idx="61409">
                  <c:v>12</c:v>
                </c:pt>
                <c:pt idx="61410">
                  <c:v>12</c:v>
                </c:pt>
                <c:pt idx="61411">
                  <c:v>12</c:v>
                </c:pt>
                <c:pt idx="61412">
                  <c:v>12</c:v>
                </c:pt>
                <c:pt idx="61413">
                  <c:v>12</c:v>
                </c:pt>
                <c:pt idx="61414">
                  <c:v>12</c:v>
                </c:pt>
                <c:pt idx="61415">
                  <c:v>12</c:v>
                </c:pt>
                <c:pt idx="61416">
                  <c:v>12</c:v>
                </c:pt>
                <c:pt idx="61417">
                  <c:v>12</c:v>
                </c:pt>
                <c:pt idx="61418">
                  <c:v>12</c:v>
                </c:pt>
                <c:pt idx="61419">
                  <c:v>12</c:v>
                </c:pt>
                <c:pt idx="61420">
                  <c:v>12</c:v>
                </c:pt>
                <c:pt idx="61421">
                  <c:v>12</c:v>
                </c:pt>
                <c:pt idx="61422">
                  <c:v>12</c:v>
                </c:pt>
                <c:pt idx="61423">
                  <c:v>12</c:v>
                </c:pt>
                <c:pt idx="61424">
                  <c:v>12</c:v>
                </c:pt>
                <c:pt idx="61425">
                  <c:v>12</c:v>
                </c:pt>
                <c:pt idx="61426">
                  <c:v>12</c:v>
                </c:pt>
                <c:pt idx="61427">
                  <c:v>12</c:v>
                </c:pt>
                <c:pt idx="61428">
                  <c:v>12</c:v>
                </c:pt>
                <c:pt idx="61429">
                  <c:v>12</c:v>
                </c:pt>
                <c:pt idx="61430">
                  <c:v>12</c:v>
                </c:pt>
                <c:pt idx="61431">
                  <c:v>12</c:v>
                </c:pt>
                <c:pt idx="61432">
                  <c:v>12</c:v>
                </c:pt>
                <c:pt idx="61433">
                  <c:v>12</c:v>
                </c:pt>
                <c:pt idx="61434">
                  <c:v>12</c:v>
                </c:pt>
                <c:pt idx="61435">
                  <c:v>12</c:v>
                </c:pt>
                <c:pt idx="61436">
                  <c:v>12</c:v>
                </c:pt>
                <c:pt idx="61437">
                  <c:v>12</c:v>
                </c:pt>
                <c:pt idx="61438">
                  <c:v>12</c:v>
                </c:pt>
                <c:pt idx="61439">
                  <c:v>12</c:v>
                </c:pt>
                <c:pt idx="61440">
                  <c:v>12</c:v>
                </c:pt>
                <c:pt idx="61441">
                  <c:v>12</c:v>
                </c:pt>
                <c:pt idx="61442">
                  <c:v>12</c:v>
                </c:pt>
                <c:pt idx="61443">
                  <c:v>12</c:v>
                </c:pt>
                <c:pt idx="61444">
                  <c:v>12</c:v>
                </c:pt>
                <c:pt idx="61445">
                  <c:v>12</c:v>
                </c:pt>
                <c:pt idx="61446">
                  <c:v>12</c:v>
                </c:pt>
                <c:pt idx="61447">
                  <c:v>12</c:v>
                </c:pt>
                <c:pt idx="61448">
                  <c:v>12</c:v>
                </c:pt>
                <c:pt idx="61449">
                  <c:v>12</c:v>
                </c:pt>
                <c:pt idx="61450">
                  <c:v>12</c:v>
                </c:pt>
                <c:pt idx="61451">
                  <c:v>12</c:v>
                </c:pt>
                <c:pt idx="61452">
                  <c:v>12</c:v>
                </c:pt>
                <c:pt idx="61453">
                  <c:v>12</c:v>
                </c:pt>
                <c:pt idx="61454">
                  <c:v>12</c:v>
                </c:pt>
                <c:pt idx="61455">
                  <c:v>12</c:v>
                </c:pt>
                <c:pt idx="61456">
                  <c:v>12</c:v>
                </c:pt>
                <c:pt idx="61457">
                  <c:v>12</c:v>
                </c:pt>
                <c:pt idx="61458">
                  <c:v>12</c:v>
                </c:pt>
                <c:pt idx="61459">
                  <c:v>12</c:v>
                </c:pt>
                <c:pt idx="61460">
                  <c:v>12</c:v>
                </c:pt>
                <c:pt idx="61461">
                  <c:v>12</c:v>
                </c:pt>
                <c:pt idx="61462">
                  <c:v>12</c:v>
                </c:pt>
                <c:pt idx="61463">
                  <c:v>12</c:v>
                </c:pt>
                <c:pt idx="61464">
                  <c:v>12</c:v>
                </c:pt>
                <c:pt idx="61465">
                  <c:v>12</c:v>
                </c:pt>
                <c:pt idx="61466">
                  <c:v>12</c:v>
                </c:pt>
                <c:pt idx="61467">
                  <c:v>12</c:v>
                </c:pt>
                <c:pt idx="61468">
                  <c:v>12</c:v>
                </c:pt>
                <c:pt idx="61469">
                  <c:v>12</c:v>
                </c:pt>
                <c:pt idx="61470">
                  <c:v>12</c:v>
                </c:pt>
                <c:pt idx="61471">
                  <c:v>12</c:v>
                </c:pt>
                <c:pt idx="61472">
                  <c:v>12</c:v>
                </c:pt>
                <c:pt idx="61473">
                  <c:v>12</c:v>
                </c:pt>
                <c:pt idx="61474">
                  <c:v>12</c:v>
                </c:pt>
                <c:pt idx="61475">
                  <c:v>12</c:v>
                </c:pt>
                <c:pt idx="61476">
                  <c:v>12</c:v>
                </c:pt>
                <c:pt idx="61477">
                  <c:v>12</c:v>
                </c:pt>
                <c:pt idx="61478">
                  <c:v>12</c:v>
                </c:pt>
                <c:pt idx="61479">
                  <c:v>12</c:v>
                </c:pt>
                <c:pt idx="61480">
                  <c:v>12</c:v>
                </c:pt>
                <c:pt idx="61481">
                  <c:v>12</c:v>
                </c:pt>
                <c:pt idx="61482">
                  <c:v>12</c:v>
                </c:pt>
                <c:pt idx="61483">
                  <c:v>12</c:v>
                </c:pt>
                <c:pt idx="61484">
                  <c:v>12</c:v>
                </c:pt>
                <c:pt idx="61485">
                  <c:v>12</c:v>
                </c:pt>
                <c:pt idx="61486">
                  <c:v>12</c:v>
                </c:pt>
                <c:pt idx="61487">
                  <c:v>12</c:v>
                </c:pt>
                <c:pt idx="61488">
                  <c:v>12</c:v>
                </c:pt>
                <c:pt idx="61489">
                  <c:v>12</c:v>
                </c:pt>
                <c:pt idx="61490">
                  <c:v>12</c:v>
                </c:pt>
                <c:pt idx="61491">
                  <c:v>12</c:v>
                </c:pt>
                <c:pt idx="61492">
                  <c:v>12</c:v>
                </c:pt>
                <c:pt idx="61493">
                  <c:v>12</c:v>
                </c:pt>
                <c:pt idx="61494">
                  <c:v>12</c:v>
                </c:pt>
                <c:pt idx="61495">
                  <c:v>12</c:v>
                </c:pt>
                <c:pt idx="61496">
                  <c:v>12</c:v>
                </c:pt>
                <c:pt idx="61497">
                  <c:v>12</c:v>
                </c:pt>
                <c:pt idx="61498">
                  <c:v>12</c:v>
                </c:pt>
                <c:pt idx="61499">
                  <c:v>12</c:v>
                </c:pt>
                <c:pt idx="61500">
                  <c:v>12</c:v>
                </c:pt>
                <c:pt idx="61501">
                  <c:v>12</c:v>
                </c:pt>
                <c:pt idx="61502">
                  <c:v>12</c:v>
                </c:pt>
                <c:pt idx="61503">
                  <c:v>12</c:v>
                </c:pt>
                <c:pt idx="61504">
                  <c:v>12</c:v>
                </c:pt>
                <c:pt idx="61505">
                  <c:v>12</c:v>
                </c:pt>
                <c:pt idx="61506">
                  <c:v>12</c:v>
                </c:pt>
                <c:pt idx="61507">
                  <c:v>12</c:v>
                </c:pt>
                <c:pt idx="61508">
                  <c:v>12</c:v>
                </c:pt>
                <c:pt idx="61509">
                  <c:v>12</c:v>
                </c:pt>
                <c:pt idx="61510">
                  <c:v>12</c:v>
                </c:pt>
                <c:pt idx="61511">
                  <c:v>12</c:v>
                </c:pt>
                <c:pt idx="61512">
                  <c:v>12</c:v>
                </c:pt>
                <c:pt idx="61513">
                  <c:v>12</c:v>
                </c:pt>
                <c:pt idx="61514">
                  <c:v>12</c:v>
                </c:pt>
                <c:pt idx="61515">
                  <c:v>12</c:v>
                </c:pt>
                <c:pt idx="61516">
                  <c:v>12</c:v>
                </c:pt>
                <c:pt idx="61517">
                  <c:v>12</c:v>
                </c:pt>
                <c:pt idx="61518">
                  <c:v>12</c:v>
                </c:pt>
                <c:pt idx="61519">
                  <c:v>12</c:v>
                </c:pt>
                <c:pt idx="61520">
                  <c:v>12</c:v>
                </c:pt>
                <c:pt idx="61521">
                  <c:v>12</c:v>
                </c:pt>
                <c:pt idx="61522">
                  <c:v>12</c:v>
                </c:pt>
                <c:pt idx="61523">
                  <c:v>12</c:v>
                </c:pt>
                <c:pt idx="61524">
                  <c:v>12</c:v>
                </c:pt>
                <c:pt idx="61525">
                  <c:v>12</c:v>
                </c:pt>
                <c:pt idx="61526">
                  <c:v>12</c:v>
                </c:pt>
                <c:pt idx="61527">
                  <c:v>12</c:v>
                </c:pt>
                <c:pt idx="61528">
                  <c:v>12</c:v>
                </c:pt>
                <c:pt idx="61529">
                  <c:v>12</c:v>
                </c:pt>
                <c:pt idx="61530">
                  <c:v>12</c:v>
                </c:pt>
                <c:pt idx="61531">
                  <c:v>12</c:v>
                </c:pt>
                <c:pt idx="61532">
                  <c:v>12</c:v>
                </c:pt>
                <c:pt idx="61533">
                  <c:v>12</c:v>
                </c:pt>
                <c:pt idx="61534">
                  <c:v>12</c:v>
                </c:pt>
                <c:pt idx="61535">
                  <c:v>12</c:v>
                </c:pt>
                <c:pt idx="61536">
                  <c:v>12</c:v>
                </c:pt>
                <c:pt idx="61537">
                  <c:v>12</c:v>
                </c:pt>
                <c:pt idx="61538">
                  <c:v>12</c:v>
                </c:pt>
                <c:pt idx="61539">
                  <c:v>12</c:v>
                </c:pt>
                <c:pt idx="61540">
                  <c:v>12</c:v>
                </c:pt>
                <c:pt idx="61541">
                  <c:v>12</c:v>
                </c:pt>
                <c:pt idx="61542">
                  <c:v>12</c:v>
                </c:pt>
                <c:pt idx="61543">
                  <c:v>12</c:v>
                </c:pt>
                <c:pt idx="61544">
                  <c:v>12</c:v>
                </c:pt>
                <c:pt idx="61545">
                  <c:v>12</c:v>
                </c:pt>
                <c:pt idx="61546">
                  <c:v>12</c:v>
                </c:pt>
                <c:pt idx="61547">
                  <c:v>12</c:v>
                </c:pt>
                <c:pt idx="61548">
                  <c:v>12</c:v>
                </c:pt>
                <c:pt idx="61549">
                  <c:v>12</c:v>
                </c:pt>
                <c:pt idx="61550">
                  <c:v>12</c:v>
                </c:pt>
                <c:pt idx="61551">
                  <c:v>12</c:v>
                </c:pt>
                <c:pt idx="61552">
                  <c:v>12</c:v>
                </c:pt>
                <c:pt idx="61553">
                  <c:v>12</c:v>
                </c:pt>
                <c:pt idx="61554">
                  <c:v>12</c:v>
                </c:pt>
                <c:pt idx="61555">
                  <c:v>12</c:v>
                </c:pt>
                <c:pt idx="61556">
                  <c:v>12</c:v>
                </c:pt>
                <c:pt idx="61557">
                  <c:v>12</c:v>
                </c:pt>
                <c:pt idx="61558">
                  <c:v>12</c:v>
                </c:pt>
                <c:pt idx="61559">
                  <c:v>12</c:v>
                </c:pt>
                <c:pt idx="61560">
                  <c:v>12</c:v>
                </c:pt>
                <c:pt idx="61561">
                  <c:v>12</c:v>
                </c:pt>
                <c:pt idx="61562">
                  <c:v>12</c:v>
                </c:pt>
                <c:pt idx="61563">
                  <c:v>12</c:v>
                </c:pt>
                <c:pt idx="61564">
                  <c:v>12</c:v>
                </c:pt>
                <c:pt idx="61565">
                  <c:v>12</c:v>
                </c:pt>
                <c:pt idx="61566">
                  <c:v>12</c:v>
                </c:pt>
                <c:pt idx="61567">
                  <c:v>12</c:v>
                </c:pt>
                <c:pt idx="61568">
                  <c:v>12</c:v>
                </c:pt>
                <c:pt idx="61569">
                  <c:v>12</c:v>
                </c:pt>
                <c:pt idx="61570">
                  <c:v>12</c:v>
                </c:pt>
                <c:pt idx="61571">
                  <c:v>12</c:v>
                </c:pt>
                <c:pt idx="61572">
                  <c:v>12</c:v>
                </c:pt>
                <c:pt idx="61573">
                  <c:v>12</c:v>
                </c:pt>
                <c:pt idx="61574">
                  <c:v>12</c:v>
                </c:pt>
                <c:pt idx="61575">
                  <c:v>12</c:v>
                </c:pt>
                <c:pt idx="61576">
                  <c:v>12</c:v>
                </c:pt>
                <c:pt idx="61577">
                  <c:v>12</c:v>
                </c:pt>
                <c:pt idx="61578">
                  <c:v>12</c:v>
                </c:pt>
                <c:pt idx="61579">
                  <c:v>12</c:v>
                </c:pt>
                <c:pt idx="61580">
                  <c:v>12</c:v>
                </c:pt>
                <c:pt idx="61581">
                  <c:v>12</c:v>
                </c:pt>
                <c:pt idx="61582">
                  <c:v>12</c:v>
                </c:pt>
                <c:pt idx="61583">
                  <c:v>12</c:v>
                </c:pt>
                <c:pt idx="61584">
                  <c:v>12</c:v>
                </c:pt>
                <c:pt idx="61585">
                  <c:v>12</c:v>
                </c:pt>
                <c:pt idx="61586">
                  <c:v>12</c:v>
                </c:pt>
                <c:pt idx="61587">
                  <c:v>12</c:v>
                </c:pt>
                <c:pt idx="61588">
                  <c:v>12</c:v>
                </c:pt>
                <c:pt idx="61589">
                  <c:v>12</c:v>
                </c:pt>
                <c:pt idx="61590">
                  <c:v>12</c:v>
                </c:pt>
                <c:pt idx="61591">
                  <c:v>12</c:v>
                </c:pt>
                <c:pt idx="61592">
                  <c:v>12</c:v>
                </c:pt>
                <c:pt idx="61593">
                  <c:v>12</c:v>
                </c:pt>
                <c:pt idx="61594">
                  <c:v>12</c:v>
                </c:pt>
                <c:pt idx="61595">
                  <c:v>12</c:v>
                </c:pt>
                <c:pt idx="61596">
                  <c:v>12</c:v>
                </c:pt>
                <c:pt idx="61597">
                  <c:v>12</c:v>
                </c:pt>
                <c:pt idx="61598">
                  <c:v>12</c:v>
                </c:pt>
                <c:pt idx="61599">
                  <c:v>12</c:v>
                </c:pt>
                <c:pt idx="61600">
                  <c:v>12</c:v>
                </c:pt>
                <c:pt idx="61601">
                  <c:v>12</c:v>
                </c:pt>
                <c:pt idx="61602">
                  <c:v>12</c:v>
                </c:pt>
                <c:pt idx="61603">
                  <c:v>12</c:v>
                </c:pt>
                <c:pt idx="61604">
                  <c:v>12</c:v>
                </c:pt>
                <c:pt idx="61605">
                  <c:v>12</c:v>
                </c:pt>
                <c:pt idx="61606">
                  <c:v>12</c:v>
                </c:pt>
                <c:pt idx="61607">
                  <c:v>12</c:v>
                </c:pt>
                <c:pt idx="61608">
                  <c:v>12</c:v>
                </c:pt>
                <c:pt idx="61609">
                  <c:v>12</c:v>
                </c:pt>
                <c:pt idx="61610">
                  <c:v>12</c:v>
                </c:pt>
                <c:pt idx="61611">
                  <c:v>12</c:v>
                </c:pt>
                <c:pt idx="61612">
                  <c:v>12</c:v>
                </c:pt>
                <c:pt idx="61613">
                  <c:v>12</c:v>
                </c:pt>
                <c:pt idx="61614">
                  <c:v>12</c:v>
                </c:pt>
                <c:pt idx="61615">
                  <c:v>12</c:v>
                </c:pt>
                <c:pt idx="61616">
                  <c:v>12</c:v>
                </c:pt>
                <c:pt idx="61617">
                  <c:v>12</c:v>
                </c:pt>
                <c:pt idx="61618">
                  <c:v>12</c:v>
                </c:pt>
                <c:pt idx="61619">
                  <c:v>12</c:v>
                </c:pt>
                <c:pt idx="61620">
                  <c:v>12</c:v>
                </c:pt>
                <c:pt idx="61621">
                  <c:v>12</c:v>
                </c:pt>
                <c:pt idx="61622">
                  <c:v>12</c:v>
                </c:pt>
                <c:pt idx="61623">
                  <c:v>12</c:v>
                </c:pt>
                <c:pt idx="61624">
                  <c:v>12</c:v>
                </c:pt>
                <c:pt idx="61625">
                  <c:v>12</c:v>
                </c:pt>
                <c:pt idx="61626">
                  <c:v>12</c:v>
                </c:pt>
                <c:pt idx="61627">
                  <c:v>12</c:v>
                </c:pt>
                <c:pt idx="61628">
                  <c:v>12</c:v>
                </c:pt>
                <c:pt idx="61629">
                  <c:v>12</c:v>
                </c:pt>
                <c:pt idx="61630">
                  <c:v>12</c:v>
                </c:pt>
                <c:pt idx="61631">
                  <c:v>12</c:v>
                </c:pt>
                <c:pt idx="61632">
                  <c:v>12</c:v>
                </c:pt>
                <c:pt idx="61633">
                  <c:v>12</c:v>
                </c:pt>
                <c:pt idx="61634">
                  <c:v>12</c:v>
                </c:pt>
                <c:pt idx="61635">
                  <c:v>12</c:v>
                </c:pt>
                <c:pt idx="61636">
                  <c:v>12</c:v>
                </c:pt>
                <c:pt idx="61637">
                  <c:v>12</c:v>
                </c:pt>
                <c:pt idx="61638">
                  <c:v>12</c:v>
                </c:pt>
                <c:pt idx="61639">
                  <c:v>12</c:v>
                </c:pt>
                <c:pt idx="61640">
                  <c:v>12</c:v>
                </c:pt>
                <c:pt idx="61641">
                  <c:v>12</c:v>
                </c:pt>
                <c:pt idx="61642">
                  <c:v>12</c:v>
                </c:pt>
                <c:pt idx="61643">
                  <c:v>12</c:v>
                </c:pt>
                <c:pt idx="61644">
                  <c:v>12</c:v>
                </c:pt>
                <c:pt idx="61645">
                  <c:v>12</c:v>
                </c:pt>
                <c:pt idx="61646">
                  <c:v>12</c:v>
                </c:pt>
                <c:pt idx="61647">
                  <c:v>12</c:v>
                </c:pt>
                <c:pt idx="61648">
                  <c:v>12</c:v>
                </c:pt>
                <c:pt idx="61649">
                  <c:v>12</c:v>
                </c:pt>
                <c:pt idx="61650">
                  <c:v>12</c:v>
                </c:pt>
                <c:pt idx="61651">
                  <c:v>12</c:v>
                </c:pt>
                <c:pt idx="61652">
                  <c:v>12</c:v>
                </c:pt>
                <c:pt idx="61653">
                  <c:v>12</c:v>
                </c:pt>
                <c:pt idx="61654">
                  <c:v>12</c:v>
                </c:pt>
                <c:pt idx="61655">
                  <c:v>12</c:v>
                </c:pt>
                <c:pt idx="61656">
                  <c:v>12</c:v>
                </c:pt>
                <c:pt idx="61657">
                  <c:v>12</c:v>
                </c:pt>
                <c:pt idx="61658">
                  <c:v>12</c:v>
                </c:pt>
                <c:pt idx="61659">
                  <c:v>12</c:v>
                </c:pt>
                <c:pt idx="61660">
                  <c:v>12</c:v>
                </c:pt>
                <c:pt idx="61661">
                  <c:v>12</c:v>
                </c:pt>
                <c:pt idx="61662">
                  <c:v>12</c:v>
                </c:pt>
                <c:pt idx="61663">
                  <c:v>12</c:v>
                </c:pt>
                <c:pt idx="61664">
                  <c:v>12</c:v>
                </c:pt>
                <c:pt idx="61665">
                  <c:v>12</c:v>
                </c:pt>
                <c:pt idx="61666">
                  <c:v>12</c:v>
                </c:pt>
                <c:pt idx="61667">
                  <c:v>12</c:v>
                </c:pt>
                <c:pt idx="61668">
                  <c:v>12</c:v>
                </c:pt>
                <c:pt idx="61669">
                  <c:v>12</c:v>
                </c:pt>
                <c:pt idx="61670">
                  <c:v>12</c:v>
                </c:pt>
                <c:pt idx="61671">
                  <c:v>12</c:v>
                </c:pt>
                <c:pt idx="61672">
                  <c:v>12</c:v>
                </c:pt>
                <c:pt idx="61673">
                  <c:v>12</c:v>
                </c:pt>
                <c:pt idx="61674">
                  <c:v>12</c:v>
                </c:pt>
                <c:pt idx="61675">
                  <c:v>12</c:v>
                </c:pt>
                <c:pt idx="61676">
                  <c:v>12</c:v>
                </c:pt>
                <c:pt idx="61677">
                  <c:v>12</c:v>
                </c:pt>
                <c:pt idx="61678">
                  <c:v>12</c:v>
                </c:pt>
                <c:pt idx="61679">
                  <c:v>12</c:v>
                </c:pt>
                <c:pt idx="61680">
                  <c:v>12</c:v>
                </c:pt>
                <c:pt idx="61681">
                  <c:v>12</c:v>
                </c:pt>
                <c:pt idx="61682">
                  <c:v>12</c:v>
                </c:pt>
                <c:pt idx="61683">
                  <c:v>12</c:v>
                </c:pt>
                <c:pt idx="61684">
                  <c:v>12</c:v>
                </c:pt>
                <c:pt idx="61685">
                  <c:v>12</c:v>
                </c:pt>
                <c:pt idx="61686">
                  <c:v>12</c:v>
                </c:pt>
                <c:pt idx="61687">
                  <c:v>12</c:v>
                </c:pt>
                <c:pt idx="61688">
                  <c:v>12</c:v>
                </c:pt>
                <c:pt idx="61689">
                  <c:v>12</c:v>
                </c:pt>
                <c:pt idx="61690">
                  <c:v>12</c:v>
                </c:pt>
                <c:pt idx="61691">
                  <c:v>12</c:v>
                </c:pt>
                <c:pt idx="61692">
                  <c:v>12</c:v>
                </c:pt>
                <c:pt idx="61693">
                  <c:v>12</c:v>
                </c:pt>
                <c:pt idx="61694">
                  <c:v>12</c:v>
                </c:pt>
                <c:pt idx="61695">
                  <c:v>12</c:v>
                </c:pt>
                <c:pt idx="61696">
                  <c:v>12</c:v>
                </c:pt>
                <c:pt idx="61697">
                  <c:v>12</c:v>
                </c:pt>
                <c:pt idx="61698">
                  <c:v>12</c:v>
                </c:pt>
                <c:pt idx="61699">
                  <c:v>12</c:v>
                </c:pt>
                <c:pt idx="61700">
                  <c:v>12</c:v>
                </c:pt>
                <c:pt idx="61701">
                  <c:v>12</c:v>
                </c:pt>
                <c:pt idx="61702">
                  <c:v>12</c:v>
                </c:pt>
                <c:pt idx="61703">
                  <c:v>12</c:v>
                </c:pt>
                <c:pt idx="61704">
                  <c:v>12</c:v>
                </c:pt>
                <c:pt idx="61705">
                  <c:v>12</c:v>
                </c:pt>
                <c:pt idx="61706">
                  <c:v>12</c:v>
                </c:pt>
                <c:pt idx="61707">
                  <c:v>12</c:v>
                </c:pt>
                <c:pt idx="61708">
                  <c:v>12</c:v>
                </c:pt>
                <c:pt idx="61709">
                  <c:v>12</c:v>
                </c:pt>
                <c:pt idx="61710">
                  <c:v>12</c:v>
                </c:pt>
                <c:pt idx="61711">
                  <c:v>12</c:v>
                </c:pt>
                <c:pt idx="61712">
                  <c:v>12</c:v>
                </c:pt>
                <c:pt idx="61713">
                  <c:v>12</c:v>
                </c:pt>
                <c:pt idx="61714">
                  <c:v>12</c:v>
                </c:pt>
                <c:pt idx="61715">
                  <c:v>12</c:v>
                </c:pt>
                <c:pt idx="61716">
                  <c:v>12</c:v>
                </c:pt>
                <c:pt idx="61717">
                  <c:v>12</c:v>
                </c:pt>
                <c:pt idx="61718">
                  <c:v>12</c:v>
                </c:pt>
                <c:pt idx="61719">
                  <c:v>12</c:v>
                </c:pt>
                <c:pt idx="61720">
                  <c:v>12</c:v>
                </c:pt>
                <c:pt idx="61721">
                  <c:v>12</c:v>
                </c:pt>
                <c:pt idx="61722">
                  <c:v>12</c:v>
                </c:pt>
                <c:pt idx="61723">
                  <c:v>12</c:v>
                </c:pt>
                <c:pt idx="61724">
                  <c:v>12</c:v>
                </c:pt>
                <c:pt idx="61725">
                  <c:v>12</c:v>
                </c:pt>
                <c:pt idx="61726">
                  <c:v>12</c:v>
                </c:pt>
                <c:pt idx="61727">
                  <c:v>12</c:v>
                </c:pt>
                <c:pt idx="61728">
                  <c:v>12</c:v>
                </c:pt>
                <c:pt idx="61729">
                  <c:v>12</c:v>
                </c:pt>
                <c:pt idx="61730">
                  <c:v>12</c:v>
                </c:pt>
                <c:pt idx="61731">
                  <c:v>12</c:v>
                </c:pt>
                <c:pt idx="61732">
                  <c:v>12</c:v>
                </c:pt>
                <c:pt idx="61733">
                  <c:v>12</c:v>
                </c:pt>
                <c:pt idx="61734">
                  <c:v>12</c:v>
                </c:pt>
                <c:pt idx="61735">
                  <c:v>12</c:v>
                </c:pt>
                <c:pt idx="61736">
                  <c:v>12</c:v>
                </c:pt>
                <c:pt idx="61737">
                  <c:v>12</c:v>
                </c:pt>
                <c:pt idx="61738">
                  <c:v>12</c:v>
                </c:pt>
                <c:pt idx="61739">
                  <c:v>12</c:v>
                </c:pt>
                <c:pt idx="61740">
                  <c:v>12</c:v>
                </c:pt>
                <c:pt idx="61741">
                  <c:v>12</c:v>
                </c:pt>
                <c:pt idx="61742">
                  <c:v>12</c:v>
                </c:pt>
                <c:pt idx="61743">
                  <c:v>12</c:v>
                </c:pt>
                <c:pt idx="61744">
                  <c:v>12</c:v>
                </c:pt>
                <c:pt idx="61745">
                  <c:v>12</c:v>
                </c:pt>
                <c:pt idx="61746">
                  <c:v>12</c:v>
                </c:pt>
                <c:pt idx="61747">
                  <c:v>12</c:v>
                </c:pt>
                <c:pt idx="61748">
                  <c:v>12</c:v>
                </c:pt>
                <c:pt idx="61749">
                  <c:v>12</c:v>
                </c:pt>
                <c:pt idx="61750">
                  <c:v>12</c:v>
                </c:pt>
                <c:pt idx="61751">
                  <c:v>12</c:v>
                </c:pt>
                <c:pt idx="61752">
                  <c:v>12</c:v>
                </c:pt>
                <c:pt idx="61753">
                  <c:v>12</c:v>
                </c:pt>
                <c:pt idx="61754">
                  <c:v>12</c:v>
                </c:pt>
                <c:pt idx="61755">
                  <c:v>12</c:v>
                </c:pt>
                <c:pt idx="61756">
                  <c:v>12</c:v>
                </c:pt>
                <c:pt idx="61757">
                  <c:v>12</c:v>
                </c:pt>
                <c:pt idx="61758">
                  <c:v>12</c:v>
                </c:pt>
                <c:pt idx="61759">
                  <c:v>12</c:v>
                </c:pt>
                <c:pt idx="61760">
                  <c:v>12</c:v>
                </c:pt>
                <c:pt idx="61761">
                  <c:v>12</c:v>
                </c:pt>
                <c:pt idx="61762">
                  <c:v>12</c:v>
                </c:pt>
                <c:pt idx="61763">
                  <c:v>12</c:v>
                </c:pt>
                <c:pt idx="61764">
                  <c:v>12</c:v>
                </c:pt>
                <c:pt idx="61765">
                  <c:v>12</c:v>
                </c:pt>
                <c:pt idx="61766">
                  <c:v>12</c:v>
                </c:pt>
                <c:pt idx="61767">
                  <c:v>12</c:v>
                </c:pt>
                <c:pt idx="61768">
                  <c:v>12</c:v>
                </c:pt>
                <c:pt idx="61769">
                  <c:v>12</c:v>
                </c:pt>
                <c:pt idx="61770">
                  <c:v>12</c:v>
                </c:pt>
                <c:pt idx="61771">
                  <c:v>12</c:v>
                </c:pt>
                <c:pt idx="61772">
                  <c:v>12</c:v>
                </c:pt>
                <c:pt idx="61773">
                  <c:v>12</c:v>
                </c:pt>
                <c:pt idx="61774">
                  <c:v>12</c:v>
                </c:pt>
                <c:pt idx="61775">
                  <c:v>12</c:v>
                </c:pt>
                <c:pt idx="61776">
                  <c:v>12</c:v>
                </c:pt>
                <c:pt idx="61777">
                  <c:v>12</c:v>
                </c:pt>
                <c:pt idx="61778">
                  <c:v>12</c:v>
                </c:pt>
                <c:pt idx="61779">
                  <c:v>12</c:v>
                </c:pt>
                <c:pt idx="61780">
                  <c:v>12</c:v>
                </c:pt>
                <c:pt idx="61781">
                  <c:v>12</c:v>
                </c:pt>
                <c:pt idx="61782">
                  <c:v>12</c:v>
                </c:pt>
                <c:pt idx="61783">
                  <c:v>12</c:v>
                </c:pt>
                <c:pt idx="61784">
                  <c:v>12</c:v>
                </c:pt>
                <c:pt idx="61785">
                  <c:v>12</c:v>
                </c:pt>
                <c:pt idx="61786">
                  <c:v>12</c:v>
                </c:pt>
                <c:pt idx="61787">
                  <c:v>12</c:v>
                </c:pt>
                <c:pt idx="61788">
                  <c:v>12</c:v>
                </c:pt>
                <c:pt idx="61789">
                  <c:v>12</c:v>
                </c:pt>
                <c:pt idx="61790">
                  <c:v>12</c:v>
                </c:pt>
                <c:pt idx="61791">
                  <c:v>12</c:v>
                </c:pt>
                <c:pt idx="61792">
                  <c:v>12</c:v>
                </c:pt>
                <c:pt idx="61793">
                  <c:v>12</c:v>
                </c:pt>
                <c:pt idx="61794">
                  <c:v>12</c:v>
                </c:pt>
                <c:pt idx="61795">
                  <c:v>12</c:v>
                </c:pt>
                <c:pt idx="61796">
                  <c:v>12</c:v>
                </c:pt>
                <c:pt idx="61797">
                  <c:v>12</c:v>
                </c:pt>
                <c:pt idx="61798">
                  <c:v>12</c:v>
                </c:pt>
                <c:pt idx="61799">
                  <c:v>12</c:v>
                </c:pt>
                <c:pt idx="61800">
                  <c:v>12</c:v>
                </c:pt>
                <c:pt idx="61801">
                  <c:v>12</c:v>
                </c:pt>
                <c:pt idx="61802">
                  <c:v>12</c:v>
                </c:pt>
                <c:pt idx="61803">
                  <c:v>12</c:v>
                </c:pt>
                <c:pt idx="61804">
                  <c:v>12</c:v>
                </c:pt>
                <c:pt idx="61805">
                  <c:v>12</c:v>
                </c:pt>
                <c:pt idx="61806">
                  <c:v>12</c:v>
                </c:pt>
                <c:pt idx="61807">
                  <c:v>12</c:v>
                </c:pt>
                <c:pt idx="61808">
                  <c:v>12</c:v>
                </c:pt>
                <c:pt idx="61809">
                  <c:v>12</c:v>
                </c:pt>
                <c:pt idx="61810">
                  <c:v>12</c:v>
                </c:pt>
                <c:pt idx="61811">
                  <c:v>12</c:v>
                </c:pt>
                <c:pt idx="61812">
                  <c:v>12</c:v>
                </c:pt>
                <c:pt idx="61813">
                  <c:v>12</c:v>
                </c:pt>
                <c:pt idx="61814">
                  <c:v>12</c:v>
                </c:pt>
                <c:pt idx="61815">
                  <c:v>12</c:v>
                </c:pt>
                <c:pt idx="61816">
                  <c:v>12</c:v>
                </c:pt>
                <c:pt idx="61817">
                  <c:v>12</c:v>
                </c:pt>
                <c:pt idx="61818">
                  <c:v>12</c:v>
                </c:pt>
                <c:pt idx="61819">
                  <c:v>12</c:v>
                </c:pt>
                <c:pt idx="61820">
                  <c:v>12</c:v>
                </c:pt>
                <c:pt idx="61821">
                  <c:v>12</c:v>
                </c:pt>
                <c:pt idx="61822">
                  <c:v>12</c:v>
                </c:pt>
                <c:pt idx="61823">
                  <c:v>12</c:v>
                </c:pt>
                <c:pt idx="61824">
                  <c:v>12</c:v>
                </c:pt>
                <c:pt idx="61825">
                  <c:v>12</c:v>
                </c:pt>
                <c:pt idx="61826">
                  <c:v>12</c:v>
                </c:pt>
                <c:pt idx="61827">
                  <c:v>12</c:v>
                </c:pt>
                <c:pt idx="61828">
                  <c:v>12</c:v>
                </c:pt>
                <c:pt idx="61829">
                  <c:v>12</c:v>
                </c:pt>
                <c:pt idx="61830">
                  <c:v>12</c:v>
                </c:pt>
                <c:pt idx="61831">
                  <c:v>12</c:v>
                </c:pt>
                <c:pt idx="61832">
                  <c:v>12</c:v>
                </c:pt>
                <c:pt idx="61833">
                  <c:v>12</c:v>
                </c:pt>
                <c:pt idx="61834">
                  <c:v>12</c:v>
                </c:pt>
                <c:pt idx="61835">
                  <c:v>12</c:v>
                </c:pt>
                <c:pt idx="61836">
                  <c:v>12</c:v>
                </c:pt>
                <c:pt idx="61837">
                  <c:v>12</c:v>
                </c:pt>
                <c:pt idx="61838">
                  <c:v>12</c:v>
                </c:pt>
                <c:pt idx="61839">
                  <c:v>12</c:v>
                </c:pt>
                <c:pt idx="61840">
                  <c:v>12</c:v>
                </c:pt>
                <c:pt idx="61841">
                  <c:v>12</c:v>
                </c:pt>
                <c:pt idx="61842">
                  <c:v>12</c:v>
                </c:pt>
                <c:pt idx="61843">
                  <c:v>12</c:v>
                </c:pt>
                <c:pt idx="61844">
                  <c:v>12</c:v>
                </c:pt>
                <c:pt idx="61845">
                  <c:v>12</c:v>
                </c:pt>
                <c:pt idx="61846">
                  <c:v>12</c:v>
                </c:pt>
                <c:pt idx="61847">
                  <c:v>12</c:v>
                </c:pt>
                <c:pt idx="61848">
                  <c:v>12</c:v>
                </c:pt>
                <c:pt idx="61849">
                  <c:v>12</c:v>
                </c:pt>
                <c:pt idx="61850">
                  <c:v>12</c:v>
                </c:pt>
                <c:pt idx="61851">
                  <c:v>12</c:v>
                </c:pt>
                <c:pt idx="61852">
                  <c:v>12</c:v>
                </c:pt>
                <c:pt idx="61853">
                  <c:v>12</c:v>
                </c:pt>
                <c:pt idx="61854">
                  <c:v>12</c:v>
                </c:pt>
                <c:pt idx="61855">
                  <c:v>12</c:v>
                </c:pt>
                <c:pt idx="61856">
                  <c:v>12</c:v>
                </c:pt>
                <c:pt idx="61857">
                  <c:v>12</c:v>
                </c:pt>
                <c:pt idx="61858">
                  <c:v>12</c:v>
                </c:pt>
                <c:pt idx="61859">
                  <c:v>12</c:v>
                </c:pt>
                <c:pt idx="61860">
                  <c:v>12</c:v>
                </c:pt>
                <c:pt idx="61861">
                  <c:v>12</c:v>
                </c:pt>
                <c:pt idx="61862">
                  <c:v>12</c:v>
                </c:pt>
                <c:pt idx="61863">
                  <c:v>12</c:v>
                </c:pt>
                <c:pt idx="61864">
                  <c:v>12</c:v>
                </c:pt>
                <c:pt idx="61865">
                  <c:v>12</c:v>
                </c:pt>
                <c:pt idx="61866">
                  <c:v>12</c:v>
                </c:pt>
                <c:pt idx="61867">
                  <c:v>12</c:v>
                </c:pt>
                <c:pt idx="61868">
                  <c:v>12</c:v>
                </c:pt>
                <c:pt idx="61869">
                  <c:v>12</c:v>
                </c:pt>
                <c:pt idx="61870">
                  <c:v>12</c:v>
                </c:pt>
                <c:pt idx="61871">
                  <c:v>12</c:v>
                </c:pt>
                <c:pt idx="61872">
                  <c:v>12</c:v>
                </c:pt>
                <c:pt idx="61873">
                  <c:v>12</c:v>
                </c:pt>
                <c:pt idx="61874">
                  <c:v>12</c:v>
                </c:pt>
                <c:pt idx="61875">
                  <c:v>12</c:v>
                </c:pt>
                <c:pt idx="61876">
                  <c:v>12</c:v>
                </c:pt>
                <c:pt idx="61877">
                  <c:v>12</c:v>
                </c:pt>
                <c:pt idx="61878">
                  <c:v>12</c:v>
                </c:pt>
                <c:pt idx="61879">
                  <c:v>12</c:v>
                </c:pt>
                <c:pt idx="61880">
                  <c:v>12</c:v>
                </c:pt>
                <c:pt idx="61881">
                  <c:v>12</c:v>
                </c:pt>
                <c:pt idx="61882">
                  <c:v>12</c:v>
                </c:pt>
                <c:pt idx="61883">
                  <c:v>12</c:v>
                </c:pt>
                <c:pt idx="61884">
                  <c:v>12</c:v>
                </c:pt>
                <c:pt idx="61885">
                  <c:v>12</c:v>
                </c:pt>
                <c:pt idx="61886">
                  <c:v>12</c:v>
                </c:pt>
                <c:pt idx="61887">
                  <c:v>12</c:v>
                </c:pt>
                <c:pt idx="61888">
                  <c:v>12</c:v>
                </c:pt>
                <c:pt idx="61889">
                  <c:v>12</c:v>
                </c:pt>
                <c:pt idx="61890">
                  <c:v>12</c:v>
                </c:pt>
                <c:pt idx="61891">
                  <c:v>12</c:v>
                </c:pt>
                <c:pt idx="61892">
                  <c:v>12</c:v>
                </c:pt>
                <c:pt idx="61893">
                  <c:v>12</c:v>
                </c:pt>
                <c:pt idx="61894">
                  <c:v>12</c:v>
                </c:pt>
                <c:pt idx="61895">
                  <c:v>12</c:v>
                </c:pt>
                <c:pt idx="61896">
                  <c:v>12</c:v>
                </c:pt>
                <c:pt idx="61897">
                  <c:v>12</c:v>
                </c:pt>
                <c:pt idx="61898">
                  <c:v>12</c:v>
                </c:pt>
                <c:pt idx="61899">
                  <c:v>12</c:v>
                </c:pt>
                <c:pt idx="61900">
                  <c:v>12</c:v>
                </c:pt>
                <c:pt idx="61901">
                  <c:v>12</c:v>
                </c:pt>
                <c:pt idx="61902">
                  <c:v>12</c:v>
                </c:pt>
                <c:pt idx="61903">
                  <c:v>12</c:v>
                </c:pt>
                <c:pt idx="61904">
                  <c:v>12</c:v>
                </c:pt>
                <c:pt idx="61905">
                  <c:v>12</c:v>
                </c:pt>
                <c:pt idx="61906">
                  <c:v>12</c:v>
                </c:pt>
                <c:pt idx="61907">
                  <c:v>12</c:v>
                </c:pt>
                <c:pt idx="61908">
                  <c:v>12</c:v>
                </c:pt>
                <c:pt idx="61909">
                  <c:v>12</c:v>
                </c:pt>
                <c:pt idx="61910">
                  <c:v>12</c:v>
                </c:pt>
                <c:pt idx="61911">
                  <c:v>12</c:v>
                </c:pt>
                <c:pt idx="61912">
                  <c:v>12</c:v>
                </c:pt>
                <c:pt idx="61913">
                  <c:v>12</c:v>
                </c:pt>
                <c:pt idx="61914">
                  <c:v>12</c:v>
                </c:pt>
                <c:pt idx="61915">
                  <c:v>12</c:v>
                </c:pt>
                <c:pt idx="61916">
                  <c:v>12</c:v>
                </c:pt>
                <c:pt idx="61917">
                  <c:v>12</c:v>
                </c:pt>
                <c:pt idx="61918">
                  <c:v>12</c:v>
                </c:pt>
                <c:pt idx="61919">
                  <c:v>12</c:v>
                </c:pt>
                <c:pt idx="61920">
                  <c:v>12</c:v>
                </c:pt>
                <c:pt idx="61921">
                  <c:v>12</c:v>
                </c:pt>
                <c:pt idx="61922">
                  <c:v>12</c:v>
                </c:pt>
                <c:pt idx="61923">
                  <c:v>12</c:v>
                </c:pt>
                <c:pt idx="61924">
                  <c:v>12</c:v>
                </c:pt>
                <c:pt idx="61925">
                  <c:v>12</c:v>
                </c:pt>
                <c:pt idx="61926">
                  <c:v>12</c:v>
                </c:pt>
                <c:pt idx="61927">
                  <c:v>12</c:v>
                </c:pt>
                <c:pt idx="61928">
                  <c:v>12</c:v>
                </c:pt>
                <c:pt idx="61929">
                  <c:v>12</c:v>
                </c:pt>
                <c:pt idx="61930">
                  <c:v>12</c:v>
                </c:pt>
                <c:pt idx="61931">
                  <c:v>12</c:v>
                </c:pt>
                <c:pt idx="61932">
                  <c:v>12</c:v>
                </c:pt>
                <c:pt idx="61933">
                  <c:v>12</c:v>
                </c:pt>
                <c:pt idx="61934">
                  <c:v>12</c:v>
                </c:pt>
                <c:pt idx="61935">
                  <c:v>12</c:v>
                </c:pt>
                <c:pt idx="61936">
                  <c:v>12</c:v>
                </c:pt>
                <c:pt idx="61937">
                  <c:v>12</c:v>
                </c:pt>
                <c:pt idx="61938">
                  <c:v>12</c:v>
                </c:pt>
                <c:pt idx="61939">
                  <c:v>12</c:v>
                </c:pt>
                <c:pt idx="61940">
                  <c:v>12</c:v>
                </c:pt>
                <c:pt idx="61941">
                  <c:v>12</c:v>
                </c:pt>
                <c:pt idx="61942">
                  <c:v>12</c:v>
                </c:pt>
                <c:pt idx="61943">
                  <c:v>12</c:v>
                </c:pt>
                <c:pt idx="61944">
                  <c:v>12</c:v>
                </c:pt>
                <c:pt idx="61945">
                  <c:v>12</c:v>
                </c:pt>
                <c:pt idx="61946">
                  <c:v>12</c:v>
                </c:pt>
                <c:pt idx="61947">
                  <c:v>12</c:v>
                </c:pt>
                <c:pt idx="61948">
                  <c:v>12</c:v>
                </c:pt>
                <c:pt idx="61949">
                  <c:v>12</c:v>
                </c:pt>
                <c:pt idx="61950">
                  <c:v>12</c:v>
                </c:pt>
                <c:pt idx="61951">
                  <c:v>12</c:v>
                </c:pt>
                <c:pt idx="61952">
                  <c:v>12</c:v>
                </c:pt>
                <c:pt idx="61953">
                  <c:v>12</c:v>
                </c:pt>
                <c:pt idx="61954">
                  <c:v>12</c:v>
                </c:pt>
                <c:pt idx="61955">
                  <c:v>12</c:v>
                </c:pt>
                <c:pt idx="61956">
                  <c:v>12</c:v>
                </c:pt>
                <c:pt idx="61957">
                  <c:v>12</c:v>
                </c:pt>
                <c:pt idx="61958">
                  <c:v>12</c:v>
                </c:pt>
                <c:pt idx="61959">
                  <c:v>12</c:v>
                </c:pt>
                <c:pt idx="61960">
                  <c:v>12</c:v>
                </c:pt>
                <c:pt idx="61961">
                  <c:v>12</c:v>
                </c:pt>
                <c:pt idx="61962">
                  <c:v>12</c:v>
                </c:pt>
                <c:pt idx="61963">
                  <c:v>12</c:v>
                </c:pt>
                <c:pt idx="61964">
                  <c:v>12</c:v>
                </c:pt>
                <c:pt idx="61965">
                  <c:v>12</c:v>
                </c:pt>
                <c:pt idx="61966">
                  <c:v>12</c:v>
                </c:pt>
                <c:pt idx="61967">
                  <c:v>12</c:v>
                </c:pt>
                <c:pt idx="61968">
                  <c:v>12</c:v>
                </c:pt>
                <c:pt idx="61969">
                  <c:v>12</c:v>
                </c:pt>
                <c:pt idx="61970">
                  <c:v>12</c:v>
                </c:pt>
                <c:pt idx="61971">
                  <c:v>12</c:v>
                </c:pt>
                <c:pt idx="61972">
                  <c:v>12</c:v>
                </c:pt>
                <c:pt idx="61973">
                  <c:v>12</c:v>
                </c:pt>
                <c:pt idx="61974">
                  <c:v>12</c:v>
                </c:pt>
                <c:pt idx="61975">
                  <c:v>12</c:v>
                </c:pt>
                <c:pt idx="61976">
                  <c:v>12</c:v>
                </c:pt>
                <c:pt idx="61977">
                  <c:v>12</c:v>
                </c:pt>
                <c:pt idx="61978">
                  <c:v>12</c:v>
                </c:pt>
                <c:pt idx="61979">
                  <c:v>12</c:v>
                </c:pt>
                <c:pt idx="61980">
                  <c:v>12</c:v>
                </c:pt>
                <c:pt idx="61981">
                  <c:v>12</c:v>
                </c:pt>
                <c:pt idx="61982">
                  <c:v>12</c:v>
                </c:pt>
                <c:pt idx="61983">
                  <c:v>12</c:v>
                </c:pt>
                <c:pt idx="61984">
                  <c:v>12</c:v>
                </c:pt>
                <c:pt idx="61985">
                  <c:v>12</c:v>
                </c:pt>
                <c:pt idx="61986">
                  <c:v>12</c:v>
                </c:pt>
                <c:pt idx="61987">
                  <c:v>12</c:v>
                </c:pt>
                <c:pt idx="61988">
                  <c:v>12</c:v>
                </c:pt>
                <c:pt idx="61989">
                  <c:v>12</c:v>
                </c:pt>
                <c:pt idx="61990">
                  <c:v>12</c:v>
                </c:pt>
                <c:pt idx="61991">
                  <c:v>12</c:v>
                </c:pt>
                <c:pt idx="61992">
                  <c:v>12</c:v>
                </c:pt>
                <c:pt idx="61993">
                  <c:v>12</c:v>
                </c:pt>
                <c:pt idx="61994">
                  <c:v>12</c:v>
                </c:pt>
                <c:pt idx="61995">
                  <c:v>12</c:v>
                </c:pt>
                <c:pt idx="61996">
                  <c:v>12</c:v>
                </c:pt>
                <c:pt idx="61997">
                  <c:v>12</c:v>
                </c:pt>
                <c:pt idx="61998">
                  <c:v>12</c:v>
                </c:pt>
                <c:pt idx="61999">
                  <c:v>12</c:v>
                </c:pt>
                <c:pt idx="62000">
                  <c:v>12</c:v>
                </c:pt>
                <c:pt idx="62001">
                  <c:v>12</c:v>
                </c:pt>
                <c:pt idx="62002">
                  <c:v>12</c:v>
                </c:pt>
                <c:pt idx="62003">
                  <c:v>12</c:v>
                </c:pt>
                <c:pt idx="62004">
                  <c:v>12</c:v>
                </c:pt>
                <c:pt idx="62005">
                  <c:v>12</c:v>
                </c:pt>
                <c:pt idx="62006">
                  <c:v>12</c:v>
                </c:pt>
                <c:pt idx="62007">
                  <c:v>12</c:v>
                </c:pt>
                <c:pt idx="62008">
                  <c:v>12</c:v>
                </c:pt>
                <c:pt idx="62009">
                  <c:v>12</c:v>
                </c:pt>
                <c:pt idx="62010">
                  <c:v>12</c:v>
                </c:pt>
                <c:pt idx="62011">
                  <c:v>12</c:v>
                </c:pt>
                <c:pt idx="62012">
                  <c:v>12</c:v>
                </c:pt>
                <c:pt idx="62013">
                  <c:v>12</c:v>
                </c:pt>
                <c:pt idx="62014">
                  <c:v>12</c:v>
                </c:pt>
                <c:pt idx="62015">
                  <c:v>12</c:v>
                </c:pt>
                <c:pt idx="62016">
                  <c:v>12</c:v>
                </c:pt>
                <c:pt idx="62017">
                  <c:v>12</c:v>
                </c:pt>
                <c:pt idx="62018">
                  <c:v>12</c:v>
                </c:pt>
                <c:pt idx="62019">
                  <c:v>12</c:v>
                </c:pt>
                <c:pt idx="62020">
                  <c:v>12</c:v>
                </c:pt>
                <c:pt idx="62021">
                  <c:v>12</c:v>
                </c:pt>
                <c:pt idx="62022">
                  <c:v>12</c:v>
                </c:pt>
                <c:pt idx="62023">
                  <c:v>12</c:v>
                </c:pt>
                <c:pt idx="62024">
                  <c:v>12</c:v>
                </c:pt>
                <c:pt idx="62025">
                  <c:v>12</c:v>
                </c:pt>
                <c:pt idx="62026">
                  <c:v>12</c:v>
                </c:pt>
                <c:pt idx="62027">
                  <c:v>12</c:v>
                </c:pt>
                <c:pt idx="62028">
                  <c:v>12</c:v>
                </c:pt>
                <c:pt idx="62029">
                  <c:v>12</c:v>
                </c:pt>
                <c:pt idx="62030">
                  <c:v>12</c:v>
                </c:pt>
                <c:pt idx="62031">
                  <c:v>12</c:v>
                </c:pt>
                <c:pt idx="62032">
                  <c:v>12</c:v>
                </c:pt>
                <c:pt idx="62033">
                  <c:v>12</c:v>
                </c:pt>
                <c:pt idx="62034">
                  <c:v>12</c:v>
                </c:pt>
                <c:pt idx="62035">
                  <c:v>12</c:v>
                </c:pt>
                <c:pt idx="62036">
                  <c:v>12</c:v>
                </c:pt>
                <c:pt idx="62037">
                  <c:v>12</c:v>
                </c:pt>
                <c:pt idx="62038">
                  <c:v>12</c:v>
                </c:pt>
                <c:pt idx="62039">
                  <c:v>12</c:v>
                </c:pt>
                <c:pt idx="62040">
                  <c:v>12</c:v>
                </c:pt>
                <c:pt idx="62041">
                  <c:v>12</c:v>
                </c:pt>
                <c:pt idx="62042">
                  <c:v>12</c:v>
                </c:pt>
                <c:pt idx="62043">
                  <c:v>12</c:v>
                </c:pt>
                <c:pt idx="62044">
                  <c:v>12</c:v>
                </c:pt>
                <c:pt idx="62045">
                  <c:v>12</c:v>
                </c:pt>
                <c:pt idx="62046">
                  <c:v>12</c:v>
                </c:pt>
                <c:pt idx="62047">
                  <c:v>12</c:v>
                </c:pt>
                <c:pt idx="62048">
                  <c:v>12</c:v>
                </c:pt>
                <c:pt idx="62049">
                  <c:v>12</c:v>
                </c:pt>
                <c:pt idx="62050">
                  <c:v>12</c:v>
                </c:pt>
                <c:pt idx="62051">
                  <c:v>12</c:v>
                </c:pt>
                <c:pt idx="62052">
                  <c:v>12</c:v>
                </c:pt>
                <c:pt idx="62053">
                  <c:v>12</c:v>
                </c:pt>
                <c:pt idx="62054">
                  <c:v>12</c:v>
                </c:pt>
                <c:pt idx="62055">
                  <c:v>12</c:v>
                </c:pt>
                <c:pt idx="62056">
                  <c:v>12</c:v>
                </c:pt>
                <c:pt idx="62057">
                  <c:v>12</c:v>
                </c:pt>
                <c:pt idx="62058">
                  <c:v>12</c:v>
                </c:pt>
                <c:pt idx="62059">
                  <c:v>12</c:v>
                </c:pt>
                <c:pt idx="62060">
                  <c:v>12</c:v>
                </c:pt>
                <c:pt idx="62061">
                  <c:v>12</c:v>
                </c:pt>
                <c:pt idx="62062">
                  <c:v>12</c:v>
                </c:pt>
                <c:pt idx="62063">
                  <c:v>12</c:v>
                </c:pt>
                <c:pt idx="62064">
                  <c:v>12</c:v>
                </c:pt>
                <c:pt idx="62065">
                  <c:v>12</c:v>
                </c:pt>
                <c:pt idx="62066">
                  <c:v>12</c:v>
                </c:pt>
                <c:pt idx="62067">
                  <c:v>12</c:v>
                </c:pt>
                <c:pt idx="62068">
                  <c:v>12</c:v>
                </c:pt>
                <c:pt idx="62069">
                  <c:v>12</c:v>
                </c:pt>
                <c:pt idx="62070">
                  <c:v>12</c:v>
                </c:pt>
                <c:pt idx="62071">
                  <c:v>12</c:v>
                </c:pt>
                <c:pt idx="62072">
                  <c:v>12</c:v>
                </c:pt>
                <c:pt idx="62073">
                  <c:v>12</c:v>
                </c:pt>
                <c:pt idx="62074">
                  <c:v>12</c:v>
                </c:pt>
                <c:pt idx="62075">
                  <c:v>12</c:v>
                </c:pt>
                <c:pt idx="62076">
                  <c:v>12</c:v>
                </c:pt>
                <c:pt idx="62077">
                  <c:v>12</c:v>
                </c:pt>
                <c:pt idx="62078">
                  <c:v>12</c:v>
                </c:pt>
                <c:pt idx="62079">
                  <c:v>12</c:v>
                </c:pt>
                <c:pt idx="62080">
                  <c:v>12</c:v>
                </c:pt>
                <c:pt idx="62081">
                  <c:v>12</c:v>
                </c:pt>
                <c:pt idx="62082">
                  <c:v>12</c:v>
                </c:pt>
                <c:pt idx="62083">
                  <c:v>12</c:v>
                </c:pt>
                <c:pt idx="62084">
                  <c:v>12</c:v>
                </c:pt>
                <c:pt idx="62085">
                  <c:v>12</c:v>
                </c:pt>
                <c:pt idx="62086">
                  <c:v>12</c:v>
                </c:pt>
                <c:pt idx="62087">
                  <c:v>12</c:v>
                </c:pt>
                <c:pt idx="62088">
                  <c:v>12</c:v>
                </c:pt>
                <c:pt idx="62089">
                  <c:v>12</c:v>
                </c:pt>
                <c:pt idx="62090">
                  <c:v>12</c:v>
                </c:pt>
                <c:pt idx="62091">
                  <c:v>12</c:v>
                </c:pt>
                <c:pt idx="62092">
                  <c:v>12</c:v>
                </c:pt>
                <c:pt idx="62093">
                  <c:v>12</c:v>
                </c:pt>
                <c:pt idx="62094">
                  <c:v>12</c:v>
                </c:pt>
                <c:pt idx="62095">
                  <c:v>12</c:v>
                </c:pt>
                <c:pt idx="62096">
                  <c:v>12</c:v>
                </c:pt>
                <c:pt idx="62097">
                  <c:v>12</c:v>
                </c:pt>
                <c:pt idx="62098">
                  <c:v>12</c:v>
                </c:pt>
                <c:pt idx="62099">
                  <c:v>12</c:v>
                </c:pt>
                <c:pt idx="62100">
                  <c:v>12</c:v>
                </c:pt>
                <c:pt idx="62101">
                  <c:v>12</c:v>
                </c:pt>
                <c:pt idx="62102">
                  <c:v>12</c:v>
                </c:pt>
                <c:pt idx="62103">
                  <c:v>12</c:v>
                </c:pt>
                <c:pt idx="62104">
                  <c:v>12</c:v>
                </c:pt>
                <c:pt idx="62105">
                  <c:v>12</c:v>
                </c:pt>
                <c:pt idx="62106">
                  <c:v>12</c:v>
                </c:pt>
                <c:pt idx="62107">
                  <c:v>12</c:v>
                </c:pt>
                <c:pt idx="62108">
                  <c:v>12</c:v>
                </c:pt>
                <c:pt idx="62109">
                  <c:v>12</c:v>
                </c:pt>
                <c:pt idx="62110">
                  <c:v>12</c:v>
                </c:pt>
                <c:pt idx="62111">
                  <c:v>12</c:v>
                </c:pt>
                <c:pt idx="62112">
                  <c:v>12</c:v>
                </c:pt>
                <c:pt idx="62113">
                  <c:v>12</c:v>
                </c:pt>
                <c:pt idx="62114">
                  <c:v>12</c:v>
                </c:pt>
                <c:pt idx="62115">
                  <c:v>12</c:v>
                </c:pt>
                <c:pt idx="62116">
                  <c:v>12</c:v>
                </c:pt>
                <c:pt idx="62117">
                  <c:v>12</c:v>
                </c:pt>
                <c:pt idx="62118">
                  <c:v>12</c:v>
                </c:pt>
                <c:pt idx="62119">
                  <c:v>12</c:v>
                </c:pt>
                <c:pt idx="62120">
                  <c:v>12</c:v>
                </c:pt>
                <c:pt idx="62121">
                  <c:v>12</c:v>
                </c:pt>
                <c:pt idx="62122">
                  <c:v>12</c:v>
                </c:pt>
                <c:pt idx="62123">
                  <c:v>12</c:v>
                </c:pt>
                <c:pt idx="62124">
                  <c:v>12</c:v>
                </c:pt>
                <c:pt idx="62125">
                  <c:v>12</c:v>
                </c:pt>
                <c:pt idx="62126">
                  <c:v>12</c:v>
                </c:pt>
                <c:pt idx="62127">
                  <c:v>12</c:v>
                </c:pt>
                <c:pt idx="62128">
                  <c:v>12</c:v>
                </c:pt>
                <c:pt idx="62129">
                  <c:v>12</c:v>
                </c:pt>
                <c:pt idx="62130">
                  <c:v>12</c:v>
                </c:pt>
                <c:pt idx="62131">
                  <c:v>12</c:v>
                </c:pt>
                <c:pt idx="62132">
                  <c:v>12</c:v>
                </c:pt>
                <c:pt idx="62133">
                  <c:v>12</c:v>
                </c:pt>
                <c:pt idx="62134">
                  <c:v>12</c:v>
                </c:pt>
                <c:pt idx="62135">
                  <c:v>12</c:v>
                </c:pt>
                <c:pt idx="62136">
                  <c:v>12</c:v>
                </c:pt>
                <c:pt idx="62137">
                  <c:v>12</c:v>
                </c:pt>
                <c:pt idx="62138">
                  <c:v>12</c:v>
                </c:pt>
                <c:pt idx="62139">
                  <c:v>12</c:v>
                </c:pt>
                <c:pt idx="62140">
                  <c:v>12</c:v>
                </c:pt>
                <c:pt idx="62141">
                  <c:v>12</c:v>
                </c:pt>
                <c:pt idx="62142">
                  <c:v>12</c:v>
                </c:pt>
                <c:pt idx="62143">
                  <c:v>12</c:v>
                </c:pt>
                <c:pt idx="62144">
                  <c:v>12</c:v>
                </c:pt>
                <c:pt idx="62145">
                  <c:v>12</c:v>
                </c:pt>
                <c:pt idx="62146">
                  <c:v>12</c:v>
                </c:pt>
                <c:pt idx="62147">
                  <c:v>12</c:v>
                </c:pt>
                <c:pt idx="62148">
                  <c:v>12</c:v>
                </c:pt>
                <c:pt idx="62149">
                  <c:v>12</c:v>
                </c:pt>
                <c:pt idx="62150">
                  <c:v>12</c:v>
                </c:pt>
                <c:pt idx="62151">
                  <c:v>12</c:v>
                </c:pt>
                <c:pt idx="62152">
                  <c:v>12</c:v>
                </c:pt>
                <c:pt idx="62153">
                  <c:v>12</c:v>
                </c:pt>
                <c:pt idx="62154">
                  <c:v>12</c:v>
                </c:pt>
                <c:pt idx="62155">
                  <c:v>12</c:v>
                </c:pt>
                <c:pt idx="62156">
                  <c:v>12</c:v>
                </c:pt>
                <c:pt idx="62157">
                  <c:v>12</c:v>
                </c:pt>
                <c:pt idx="62158">
                  <c:v>12</c:v>
                </c:pt>
                <c:pt idx="62159">
                  <c:v>12</c:v>
                </c:pt>
                <c:pt idx="62160">
                  <c:v>12</c:v>
                </c:pt>
                <c:pt idx="62161">
                  <c:v>12</c:v>
                </c:pt>
                <c:pt idx="62162">
                  <c:v>12</c:v>
                </c:pt>
                <c:pt idx="62163">
                  <c:v>12</c:v>
                </c:pt>
                <c:pt idx="62164">
                  <c:v>12</c:v>
                </c:pt>
                <c:pt idx="62165">
                  <c:v>12</c:v>
                </c:pt>
                <c:pt idx="62166">
                  <c:v>12</c:v>
                </c:pt>
                <c:pt idx="62167">
                  <c:v>12</c:v>
                </c:pt>
                <c:pt idx="62168">
                  <c:v>12</c:v>
                </c:pt>
                <c:pt idx="62169">
                  <c:v>12</c:v>
                </c:pt>
                <c:pt idx="62170">
                  <c:v>12</c:v>
                </c:pt>
                <c:pt idx="62171">
                  <c:v>12</c:v>
                </c:pt>
                <c:pt idx="62172">
                  <c:v>12</c:v>
                </c:pt>
                <c:pt idx="62173">
                  <c:v>12</c:v>
                </c:pt>
                <c:pt idx="62174">
                  <c:v>12</c:v>
                </c:pt>
                <c:pt idx="62175">
                  <c:v>12</c:v>
                </c:pt>
                <c:pt idx="62176">
                  <c:v>12</c:v>
                </c:pt>
                <c:pt idx="62177">
                  <c:v>12</c:v>
                </c:pt>
                <c:pt idx="62178">
                  <c:v>12</c:v>
                </c:pt>
                <c:pt idx="62179">
                  <c:v>12</c:v>
                </c:pt>
                <c:pt idx="62180">
                  <c:v>12</c:v>
                </c:pt>
                <c:pt idx="62181">
                  <c:v>12</c:v>
                </c:pt>
                <c:pt idx="62182">
                  <c:v>12</c:v>
                </c:pt>
                <c:pt idx="62183">
                  <c:v>12</c:v>
                </c:pt>
                <c:pt idx="62184">
                  <c:v>12</c:v>
                </c:pt>
                <c:pt idx="62185">
                  <c:v>12</c:v>
                </c:pt>
                <c:pt idx="62186">
                  <c:v>12</c:v>
                </c:pt>
                <c:pt idx="62187">
                  <c:v>12</c:v>
                </c:pt>
                <c:pt idx="62188">
                  <c:v>12</c:v>
                </c:pt>
                <c:pt idx="62189">
                  <c:v>12</c:v>
                </c:pt>
                <c:pt idx="62190">
                  <c:v>12</c:v>
                </c:pt>
                <c:pt idx="62191">
                  <c:v>12</c:v>
                </c:pt>
                <c:pt idx="62192">
                  <c:v>12</c:v>
                </c:pt>
                <c:pt idx="62193">
                  <c:v>12</c:v>
                </c:pt>
                <c:pt idx="62194">
                  <c:v>12</c:v>
                </c:pt>
                <c:pt idx="62195">
                  <c:v>12</c:v>
                </c:pt>
                <c:pt idx="62196">
                  <c:v>12</c:v>
                </c:pt>
                <c:pt idx="62197">
                  <c:v>12</c:v>
                </c:pt>
                <c:pt idx="62198">
                  <c:v>12</c:v>
                </c:pt>
                <c:pt idx="62199">
                  <c:v>12</c:v>
                </c:pt>
                <c:pt idx="62200">
                  <c:v>12</c:v>
                </c:pt>
                <c:pt idx="62201">
                  <c:v>12</c:v>
                </c:pt>
                <c:pt idx="62202">
                  <c:v>12</c:v>
                </c:pt>
                <c:pt idx="62203">
                  <c:v>12</c:v>
                </c:pt>
                <c:pt idx="62204">
                  <c:v>12</c:v>
                </c:pt>
                <c:pt idx="62205">
                  <c:v>12</c:v>
                </c:pt>
                <c:pt idx="62206">
                  <c:v>12</c:v>
                </c:pt>
                <c:pt idx="62207">
                  <c:v>12</c:v>
                </c:pt>
                <c:pt idx="62208">
                  <c:v>12</c:v>
                </c:pt>
                <c:pt idx="62209">
                  <c:v>12</c:v>
                </c:pt>
                <c:pt idx="62210">
                  <c:v>12</c:v>
                </c:pt>
                <c:pt idx="62211">
                  <c:v>12</c:v>
                </c:pt>
                <c:pt idx="62212">
                  <c:v>12</c:v>
                </c:pt>
                <c:pt idx="62213">
                  <c:v>12</c:v>
                </c:pt>
                <c:pt idx="62214">
                  <c:v>12</c:v>
                </c:pt>
                <c:pt idx="62215">
                  <c:v>12</c:v>
                </c:pt>
                <c:pt idx="62216">
                  <c:v>12</c:v>
                </c:pt>
                <c:pt idx="62217">
                  <c:v>12</c:v>
                </c:pt>
                <c:pt idx="62218">
                  <c:v>12</c:v>
                </c:pt>
                <c:pt idx="62219">
                  <c:v>12</c:v>
                </c:pt>
                <c:pt idx="62220">
                  <c:v>12</c:v>
                </c:pt>
                <c:pt idx="62221">
                  <c:v>12</c:v>
                </c:pt>
                <c:pt idx="62222">
                  <c:v>12</c:v>
                </c:pt>
                <c:pt idx="62223">
                  <c:v>12</c:v>
                </c:pt>
                <c:pt idx="62224">
                  <c:v>12</c:v>
                </c:pt>
                <c:pt idx="62225">
                  <c:v>12</c:v>
                </c:pt>
                <c:pt idx="62226">
                  <c:v>12</c:v>
                </c:pt>
                <c:pt idx="62227">
                  <c:v>12</c:v>
                </c:pt>
                <c:pt idx="62228">
                  <c:v>12</c:v>
                </c:pt>
                <c:pt idx="62229">
                  <c:v>12</c:v>
                </c:pt>
                <c:pt idx="62230">
                  <c:v>12</c:v>
                </c:pt>
                <c:pt idx="62231">
                  <c:v>12</c:v>
                </c:pt>
                <c:pt idx="62232">
                  <c:v>12</c:v>
                </c:pt>
                <c:pt idx="62233">
                  <c:v>12</c:v>
                </c:pt>
                <c:pt idx="62234">
                  <c:v>12</c:v>
                </c:pt>
                <c:pt idx="62235">
                  <c:v>12</c:v>
                </c:pt>
                <c:pt idx="62236">
                  <c:v>12</c:v>
                </c:pt>
                <c:pt idx="62237">
                  <c:v>12</c:v>
                </c:pt>
                <c:pt idx="62238">
                  <c:v>12</c:v>
                </c:pt>
                <c:pt idx="62239">
                  <c:v>12</c:v>
                </c:pt>
                <c:pt idx="62240">
                  <c:v>12</c:v>
                </c:pt>
                <c:pt idx="62241">
                  <c:v>12</c:v>
                </c:pt>
                <c:pt idx="62242">
                  <c:v>12</c:v>
                </c:pt>
                <c:pt idx="62243">
                  <c:v>12</c:v>
                </c:pt>
                <c:pt idx="62244">
                  <c:v>12</c:v>
                </c:pt>
                <c:pt idx="62245">
                  <c:v>12</c:v>
                </c:pt>
                <c:pt idx="62246">
                  <c:v>12</c:v>
                </c:pt>
                <c:pt idx="62247">
                  <c:v>12</c:v>
                </c:pt>
                <c:pt idx="62248">
                  <c:v>12</c:v>
                </c:pt>
                <c:pt idx="62249">
                  <c:v>12</c:v>
                </c:pt>
                <c:pt idx="62250">
                  <c:v>12</c:v>
                </c:pt>
                <c:pt idx="62251">
                  <c:v>12</c:v>
                </c:pt>
                <c:pt idx="62252">
                  <c:v>12</c:v>
                </c:pt>
                <c:pt idx="62253">
                  <c:v>12</c:v>
                </c:pt>
                <c:pt idx="62254">
                  <c:v>12</c:v>
                </c:pt>
                <c:pt idx="62255">
                  <c:v>12</c:v>
                </c:pt>
                <c:pt idx="62256">
                  <c:v>12</c:v>
                </c:pt>
                <c:pt idx="62257">
                  <c:v>12</c:v>
                </c:pt>
                <c:pt idx="62258">
                  <c:v>12</c:v>
                </c:pt>
                <c:pt idx="62259">
                  <c:v>12</c:v>
                </c:pt>
                <c:pt idx="62260">
                  <c:v>12</c:v>
                </c:pt>
                <c:pt idx="62261">
                  <c:v>12</c:v>
                </c:pt>
                <c:pt idx="62262">
                  <c:v>12</c:v>
                </c:pt>
                <c:pt idx="62263">
                  <c:v>12</c:v>
                </c:pt>
                <c:pt idx="62264">
                  <c:v>12</c:v>
                </c:pt>
                <c:pt idx="62265">
                  <c:v>12</c:v>
                </c:pt>
                <c:pt idx="62266">
                  <c:v>12</c:v>
                </c:pt>
                <c:pt idx="62267">
                  <c:v>12</c:v>
                </c:pt>
                <c:pt idx="62268">
                  <c:v>12</c:v>
                </c:pt>
                <c:pt idx="62269">
                  <c:v>12</c:v>
                </c:pt>
                <c:pt idx="62270">
                  <c:v>12</c:v>
                </c:pt>
                <c:pt idx="62271">
                  <c:v>12</c:v>
                </c:pt>
                <c:pt idx="62272">
                  <c:v>12</c:v>
                </c:pt>
                <c:pt idx="62273">
                  <c:v>12</c:v>
                </c:pt>
                <c:pt idx="62274">
                  <c:v>12</c:v>
                </c:pt>
                <c:pt idx="62275">
                  <c:v>12</c:v>
                </c:pt>
                <c:pt idx="62276">
                  <c:v>12</c:v>
                </c:pt>
                <c:pt idx="62277">
                  <c:v>12</c:v>
                </c:pt>
                <c:pt idx="62278">
                  <c:v>12</c:v>
                </c:pt>
                <c:pt idx="62279">
                  <c:v>12</c:v>
                </c:pt>
                <c:pt idx="62280">
                  <c:v>12</c:v>
                </c:pt>
                <c:pt idx="62281">
                  <c:v>12</c:v>
                </c:pt>
                <c:pt idx="62282">
                  <c:v>12</c:v>
                </c:pt>
                <c:pt idx="62283">
                  <c:v>12</c:v>
                </c:pt>
                <c:pt idx="62284">
                  <c:v>12</c:v>
                </c:pt>
                <c:pt idx="62285">
                  <c:v>12</c:v>
                </c:pt>
                <c:pt idx="62286">
                  <c:v>12</c:v>
                </c:pt>
                <c:pt idx="62287">
                  <c:v>12</c:v>
                </c:pt>
                <c:pt idx="62288">
                  <c:v>12</c:v>
                </c:pt>
                <c:pt idx="62289">
                  <c:v>12</c:v>
                </c:pt>
                <c:pt idx="62290">
                  <c:v>12</c:v>
                </c:pt>
                <c:pt idx="62291">
                  <c:v>12</c:v>
                </c:pt>
                <c:pt idx="62292">
                  <c:v>12</c:v>
                </c:pt>
                <c:pt idx="62293">
                  <c:v>12</c:v>
                </c:pt>
                <c:pt idx="62294">
                  <c:v>12</c:v>
                </c:pt>
                <c:pt idx="62295">
                  <c:v>12</c:v>
                </c:pt>
                <c:pt idx="62296">
                  <c:v>12</c:v>
                </c:pt>
                <c:pt idx="62297">
                  <c:v>12</c:v>
                </c:pt>
                <c:pt idx="62298">
                  <c:v>12</c:v>
                </c:pt>
                <c:pt idx="62299">
                  <c:v>12</c:v>
                </c:pt>
                <c:pt idx="62300">
                  <c:v>12</c:v>
                </c:pt>
                <c:pt idx="62301">
                  <c:v>12</c:v>
                </c:pt>
                <c:pt idx="62302">
                  <c:v>12</c:v>
                </c:pt>
                <c:pt idx="62303">
                  <c:v>12</c:v>
                </c:pt>
                <c:pt idx="62304">
                  <c:v>12</c:v>
                </c:pt>
                <c:pt idx="62305">
                  <c:v>12</c:v>
                </c:pt>
                <c:pt idx="62306">
                  <c:v>12</c:v>
                </c:pt>
                <c:pt idx="62307">
                  <c:v>12</c:v>
                </c:pt>
                <c:pt idx="62308">
                  <c:v>12</c:v>
                </c:pt>
                <c:pt idx="62309">
                  <c:v>12</c:v>
                </c:pt>
                <c:pt idx="62310">
                  <c:v>12</c:v>
                </c:pt>
                <c:pt idx="62311">
                  <c:v>12</c:v>
                </c:pt>
                <c:pt idx="62312">
                  <c:v>12</c:v>
                </c:pt>
                <c:pt idx="62313">
                  <c:v>12</c:v>
                </c:pt>
                <c:pt idx="62314">
                  <c:v>12</c:v>
                </c:pt>
                <c:pt idx="62315">
                  <c:v>12</c:v>
                </c:pt>
                <c:pt idx="62316">
                  <c:v>12</c:v>
                </c:pt>
                <c:pt idx="62317">
                  <c:v>12</c:v>
                </c:pt>
                <c:pt idx="62318">
                  <c:v>12</c:v>
                </c:pt>
                <c:pt idx="62319">
                  <c:v>12</c:v>
                </c:pt>
                <c:pt idx="62320">
                  <c:v>12</c:v>
                </c:pt>
                <c:pt idx="62321">
                  <c:v>12</c:v>
                </c:pt>
                <c:pt idx="62322">
                  <c:v>12</c:v>
                </c:pt>
                <c:pt idx="62323">
                  <c:v>12</c:v>
                </c:pt>
                <c:pt idx="62324">
                  <c:v>12</c:v>
                </c:pt>
                <c:pt idx="62325">
                  <c:v>12</c:v>
                </c:pt>
                <c:pt idx="62326">
                  <c:v>12</c:v>
                </c:pt>
                <c:pt idx="62327">
                  <c:v>12</c:v>
                </c:pt>
                <c:pt idx="62328">
                  <c:v>12</c:v>
                </c:pt>
                <c:pt idx="62329">
                  <c:v>12</c:v>
                </c:pt>
                <c:pt idx="62330">
                  <c:v>12</c:v>
                </c:pt>
                <c:pt idx="62331">
                  <c:v>12</c:v>
                </c:pt>
                <c:pt idx="62332">
                  <c:v>12</c:v>
                </c:pt>
                <c:pt idx="62333">
                  <c:v>12</c:v>
                </c:pt>
                <c:pt idx="62334">
                  <c:v>12</c:v>
                </c:pt>
                <c:pt idx="62335">
                  <c:v>12</c:v>
                </c:pt>
                <c:pt idx="62336">
                  <c:v>12</c:v>
                </c:pt>
                <c:pt idx="62337">
                  <c:v>12</c:v>
                </c:pt>
                <c:pt idx="62338">
                  <c:v>12</c:v>
                </c:pt>
                <c:pt idx="62339">
                  <c:v>12</c:v>
                </c:pt>
                <c:pt idx="62340">
                  <c:v>12</c:v>
                </c:pt>
                <c:pt idx="62341">
                  <c:v>12</c:v>
                </c:pt>
                <c:pt idx="62342">
                  <c:v>12</c:v>
                </c:pt>
                <c:pt idx="62343">
                  <c:v>12</c:v>
                </c:pt>
                <c:pt idx="62344">
                  <c:v>12</c:v>
                </c:pt>
                <c:pt idx="62345">
                  <c:v>12</c:v>
                </c:pt>
                <c:pt idx="62346">
                  <c:v>12</c:v>
                </c:pt>
                <c:pt idx="62347">
                  <c:v>12</c:v>
                </c:pt>
                <c:pt idx="62348">
                  <c:v>12</c:v>
                </c:pt>
                <c:pt idx="62349">
                  <c:v>12</c:v>
                </c:pt>
                <c:pt idx="62350">
                  <c:v>12</c:v>
                </c:pt>
                <c:pt idx="62351">
                  <c:v>12</c:v>
                </c:pt>
                <c:pt idx="62352">
                  <c:v>12</c:v>
                </c:pt>
                <c:pt idx="62353">
                  <c:v>12</c:v>
                </c:pt>
                <c:pt idx="62354">
                  <c:v>12</c:v>
                </c:pt>
                <c:pt idx="62355">
                  <c:v>12</c:v>
                </c:pt>
                <c:pt idx="62356">
                  <c:v>12</c:v>
                </c:pt>
                <c:pt idx="62357">
                  <c:v>12</c:v>
                </c:pt>
                <c:pt idx="62358">
                  <c:v>12</c:v>
                </c:pt>
                <c:pt idx="62359">
                  <c:v>12</c:v>
                </c:pt>
                <c:pt idx="62360">
                  <c:v>12</c:v>
                </c:pt>
                <c:pt idx="62361">
                  <c:v>12</c:v>
                </c:pt>
                <c:pt idx="62362">
                  <c:v>12</c:v>
                </c:pt>
                <c:pt idx="62363">
                  <c:v>12</c:v>
                </c:pt>
                <c:pt idx="62364">
                  <c:v>12</c:v>
                </c:pt>
                <c:pt idx="62365">
                  <c:v>12</c:v>
                </c:pt>
                <c:pt idx="62366">
                  <c:v>12</c:v>
                </c:pt>
                <c:pt idx="62367">
                  <c:v>12</c:v>
                </c:pt>
                <c:pt idx="62368">
                  <c:v>12</c:v>
                </c:pt>
                <c:pt idx="62369">
                  <c:v>12</c:v>
                </c:pt>
                <c:pt idx="62370">
                  <c:v>12</c:v>
                </c:pt>
                <c:pt idx="62371">
                  <c:v>12</c:v>
                </c:pt>
                <c:pt idx="62372">
                  <c:v>12</c:v>
                </c:pt>
                <c:pt idx="62373">
                  <c:v>12</c:v>
                </c:pt>
                <c:pt idx="62374">
                  <c:v>12</c:v>
                </c:pt>
                <c:pt idx="62375">
                  <c:v>12</c:v>
                </c:pt>
                <c:pt idx="62376">
                  <c:v>12</c:v>
                </c:pt>
                <c:pt idx="62377">
                  <c:v>12</c:v>
                </c:pt>
                <c:pt idx="62378">
                  <c:v>12</c:v>
                </c:pt>
                <c:pt idx="62379">
                  <c:v>12</c:v>
                </c:pt>
                <c:pt idx="62380">
                  <c:v>12</c:v>
                </c:pt>
                <c:pt idx="62381">
                  <c:v>12</c:v>
                </c:pt>
                <c:pt idx="62382">
                  <c:v>12</c:v>
                </c:pt>
                <c:pt idx="62383">
                  <c:v>12</c:v>
                </c:pt>
                <c:pt idx="62384">
                  <c:v>12</c:v>
                </c:pt>
                <c:pt idx="62385">
                  <c:v>12</c:v>
                </c:pt>
                <c:pt idx="62386">
                  <c:v>12</c:v>
                </c:pt>
                <c:pt idx="62387">
                  <c:v>12</c:v>
                </c:pt>
                <c:pt idx="62388">
                  <c:v>12</c:v>
                </c:pt>
                <c:pt idx="62389">
                  <c:v>12</c:v>
                </c:pt>
                <c:pt idx="62390">
                  <c:v>12</c:v>
                </c:pt>
                <c:pt idx="62391">
                  <c:v>12</c:v>
                </c:pt>
                <c:pt idx="62392">
                  <c:v>12</c:v>
                </c:pt>
                <c:pt idx="62393">
                  <c:v>12</c:v>
                </c:pt>
                <c:pt idx="62394">
                  <c:v>12</c:v>
                </c:pt>
                <c:pt idx="62395">
                  <c:v>12</c:v>
                </c:pt>
                <c:pt idx="62396">
                  <c:v>12</c:v>
                </c:pt>
                <c:pt idx="62397">
                  <c:v>12</c:v>
                </c:pt>
                <c:pt idx="62398">
                  <c:v>12</c:v>
                </c:pt>
                <c:pt idx="62399">
                  <c:v>12</c:v>
                </c:pt>
                <c:pt idx="62400">
                  <c:v>12</c:v>
                </c:pt>
                <c:pt idx="62401">
                  <c:v>12</c:v>
                </c:pt>
                <c:pt idx="62402">
                  <c:v>12</c:v>
                </c:pt>
                <c:pt idx="62403">
                  <c:v>12</c:v>
                </c:pt>
                <c:pt idx="62404">
                  <c:v>12</c:v>
                </c:pt>
                <c:pt idx="62405">
                  <c:v>12</c:v>
                </c:pt>
                <c:pt idx="62406">
                  <c:v>12</c:v>
                </c:pt>
                <c:pt idx="62407">
                  <c:v>12</c:v>
                </c:pt>
                <c:pt idx="62408">
                  <c:v>12</c:v>
                </c:pt>
                <c:pt idx="62409">
                  <c:v>12</c:v>
                </c:pt>
                <c:pt idx="62410">
                  <c:v>12</c:v>
                </c:pt>
                <c:pt idx="62411">
                  <c:v>12</c:v>
                </c:pt>
                <c:pt idx="62412">
                  <c:v>12</c:v>
                </c:pt>
                <c:pt idx="62413">
                  <c:v>12</c:v>
                </c:pt>
                <c:pt idx="62414">
                  <c:v>12</c:v>
                </c:pt>
                <c:pt idx="62415">
                  <c:v>12</c:v>
                </c:pt>
                <c:pt idx="62416">
                  <c:v>12</c:v>
                </c:pt>
                <c:pt idx="62417">
                  <c:v>12</c:v>
                </c:pt>
                <c:pt idx="62418">
                  <c:v>12</c:v>
                </c:pt>
                <c:pt idx="62419">
                  <c:v>12</c:v>
                </c:pt>
                <c:pt idx="62420">
                  <c:v>12</c:v>
                </c:pt>
                <c:pt idx="62421">
                  <c:v>12</c:v>
                </c:pt>
                <c:pt idx="62422">
                  <c:v>12</c:v>
                </c:pt>
                <c:pt idx="62423">
                  <c:v>12</c:v>
                </c:pt>
                <c:pt idx="62424">
                  <c:v>12</c:v>
                </c:pt>
                <c:pt idx="62425">
                  <c:v>12</c:v>
                </c:pt>
                <c:pt idx="62426">
                  <c:v>12</c:v>
                </c:pt>
                <c:pt idx="62427">
                  <c:v>12</c:v>
                </c:pt>
                <c:pt idx="62428">
                  <c:v>12</c:v>
                </c:pt>
                <c:pt idx="62429">
                  <c:v>12</c:v>
                </c:pt>
                <c:pt idx="62430">
                  <c:v>12</c:v>
                </c:pt>
                <c:pt idx="62431">
                  <c:v>12</c:v>
                </c:pt>
                <c:pt idx="62432">
                  <c:v>12</c:v>
                </c:pt>
                <c:pt idx="62433">
                  <c:v>12</c:v>
                </c:pt>
                <c:pt idx="62434">
                  <c:v>12</c:v>
                </c:pt>
                <c:pt idx="62435">
                  <c:v>12</c:v>
                </c:pt>
                <c:pt idx="62436">
                  <c:v>12</c:v>
                </c:pt>
                <c:pt idx="62437">
                  <c:v>12</c:v>
                </c:pt>
                <c:pt idx="62438">
                  <c:v>12</c:v>
                </c:pt>
                <c:pt idx="62439">
                  <c:v>12</c:v>
                </c:pt>
                <c:pt idx="62440">
                  <c:v>12</c:v>
                </c:pt>
                <c:pt idx="62441">
                  <c:v>12</c:v>
                </c:pt>
                <c:pt idx="62442">
                  <c:v>12</c:v>
                </c:pt>
                <c:pt idx="62443">
                  <c:v>12</c:v>
                </c:pt>
                <c:pt idx="62444">
                  <c:v>12</c:v>
                </c:pt>
                <c:pt idx="62445">
                  <c:v>12</c:v>
                </c:pt>
                <c:pt idx="62446">
                  <c:v>12</c:v>
                </c:pt>
                <c:pt idx="62447">
                  <c:v>12</c:v>
                </c:pt>
                <c:pt idx="62448">
                  <c:v>12</c:v>
                </c:pt>
                <c:pt idx="62449">
                  <c:v>12</c:v>
                </c:pt>
                <c:pt idx="62450">
                  <c:v>12</c:v>
                </c:pt>
                <c:pt idx="62451">
                  <c:v>12</c:v>
                </c:pt>
                <c:pt idx="62452">
                  <c:v>12</c:v>
                </c:pt>
                <c:pt idx="62453">
                  <c:v>12</c:v>
                </c:pt>
                <c:pt idx="62454">
                  <c:v>12</c:v>
                </c:pt>
                <c:pt idx="62455">
                  <c:v>12</c:v>
                </c:pt>
                <c:pt idx="62456">
                  <c:v>12</c:v>
                </c:pt>
                <c:pt idx="62457">
                  <c:v>12</c:v>
                </c:pt>
                <c:pt idx="62458">
                  <c:v>12</c:v>
                </c:pt>
                <c:pt idx="62459">
                  <c:v>12</c:v>
                </c:pt>
                <c:pt idx="62460">
                  <c:v>12</c:v>
                </c:pt>
                <c:pt idx="62461">
                  <c:v>12</c:v>
                </c:pt>
                <c:pt idx="62462">
                  <c:v>12</c:v>
                </c:pt>
                <c:pt idx="62463">
                  <c:v>12</c:v>
                </c:pt>
                <c:pt idx="62464">
                  <c:v>12</c:v>
                </c:pt>
                <c:pt idx="62465">
                  <c:v>12</c:v>
                </c:pt>
                <c:pt idx="62466">
                  <c:v>12</c:v>
                </c:pt>
                <c:pt idx="62467">
                  <c:v>12</c:v>
                </c:pt>
                <c:pt idx="62468">
                  <c:v>12</c:v>
                </c:pt>
                <c:pt idx="62469">
                  <c:v>12</c:v>
                </c:pt>
                <c:pt idx="62470">
                  <c:v>12</c:v>
                </c:pt>
                <c:pt idx="62471">
                  <c:v>12</c:v>
                </c:pt>
                <c:pt idx="62472">
                  <c:v>12</c:v>
                </c:pt>
                <c:pt idx="62473">
                  <c:v>12</c:v>
                </c:pt>
                <c:pt idx="62474">
                  <c:v>12</c:v>
                </c:pt>
                <c:pt idx="62475">
                  <c:v>12</c:v>
                </c:pt>
                <c:pt idx="62476">
                  <c:v>12</c:v>
                </c:pt>
                <c:pt idx="62477">
                  <c:v>12</c:v>
                </c:pt>
                <c:pt idx="62478">
                  <c:v>12</c:v>
                </c:pt>
                <c:pt idx="62479">
                  <c:v>12</c:v>
                </c:pt>
                <c:pt idx="62480">
                  <c:v>12</c:v>
                </c:pt>
                <c:pt idx="62481">
                  <c:v>12</c:v>
                </c:pt>
                <c:pt idx="62482">
                  <c:v>12</c:v>
                </c:pt>
                <c:pt idx="62483">
                  <c:v>12</c:v>
                </c:pt>
                <c:pt idx="62484">
                  <c:v>12</c:v>
                </c:pt>
                <c:pt idx="62485">
                  <c:v>12</c:v>
                </c:pt>
                <c:pt idx="62486">
                  <c:v>12</c:v>
                </c:pt>
                <c:pt idx="62487">
                  <c:v>12</c:v>
                </c:pt>
                <c:pt idx="62488">
                  <c:v>12</c:v>
                </c:pt>
                <c:pt idx="62489">
                  <c:v>12</c:v>
                </c:pt>
                <c:pt idx="62490">
                  <c:v>12</c:v>
                </c:pt>
                <c:pt idx="62491">
                  <c:v>12</c:v>
                </c:pt>
                <c:pt idx="62492">
                  <c:v>12</c:v>
                </c:pt>
                <c:pt idx="62493">
                  <c:v>12</c:v>
                </c:pt>
                <c:pt idx="62494">
                  <c:v>12</c:v>
                </c:pt>
                <c:pt idx="62495">
                  <c:v>12</c:v>
                </c:pt>
                <c:pt idx="62496">
                  <c:v>12</c:v>
                </c:pt>
                <c:pt idx="62497">
                  <c:v>12</c:v>
                </c:pt>
                <c:pt idx="62498">
                  <c:v>12</c:v>
                </c:pt>
                <c:pt idx="62499">
                  <c:v>12</c:v>
                </c:pt>
                <c:pt idx="62500">
                  <c:v>12</c:v>
                </c:pt>
                <c:pt idx="62501">
                  <c:v>12</c:v>
                </c:pt>
                <c:pt idx="62502">
                  <c:v>12</c:v>
                </c:pt>
                <c:pt idx="62503">
                  <c:v>12</c:v>
                </c:pt>
                <c:pt idx="62504">
                  <c:v>12</c:v>
                </c:pt>
                <c:pt idx="62505">
                  <c:v>12</c:v>
                </c:pt>
                <c:pt idx="62506">
                  <c:v>12</c:v>
                </c:pt>
                <c:pt idx="62507">
                  <c:v>12</c:v>
                </c:pt>
                <c:pt idx="62508">
                  <c:v>12</c:v>
                </c:pt>
                <c:pt idx="62509">
                  <c:v>12</c:v>
                </c:pt>
                <c:pt idx="62510">
                  <c:v>12</c:v>
                </c:pt>
                <c:pt idx="62511">
                  <c:v>12</c:v>
                </c:pt>
                <c:pt idx="62512">
                  <c:v>12</c:v>
                </c:pt>
                <c:pt idx="62513">
                  <c:v>12</c:v>
                </c:pt>
                <c:pt idx="62514">
                  <c:v>12</c:v>
                </c:pt>
                <c:pt idx="62515">
                  <c:v>12</c:v>
                </c:pt>
                <c:pt idx="62516">
                  <c:v>12</c:v>
                </c:pt>
                <c:pt idx="62517">
                  <c:v>12</c:v>
                </c:pt>
                <c:pt idx="62518">
                  <c:v>12</c:v>
                </c:pt>
                <c:pt idx="62519">
                  <c:v>12</c:v>
                </c:pt>
                <c:pt idx="62520">
                  <c:v>12</c:v>
                </c:pt>
                <c:pt idx="62521">
                  <c:v>12</c:v>
                </c:pt>
                <c:pt idx="62522">
                  <c:v>12</c:v>
                </c:pt>
                <c:pt idx="62523">
                  <c:v>12</c:v>
                </c:pt>
                <c:pt idx="62524">
                  <c:v>12</c:v>
                </c:pt>
                <c:pt idx="62525">
                  <c:v>12</c:v>
                </c:pt>
                <c:pt idx="62526">
                  <c:v>12</c:v>
                </c:pt>
                <c:pt idx="62527">
                  <c:v>12</c:v>
                </c:pt>
                <c:pt idx="62528">
                  <c:v>12</c:v>
                </c:pt>
                <c:pt idx="62529">
                  <c:v>12</c:v>
                </c:pt>
                <c:pt idx="62530">
                  <c:v>12</c:v>
                </c:pt>
                <c:pt idx="62531">
                  <c:v>12</c:v>
                </c:pt>
                <c:pt idx="62532">
                  <c:v>12</c:v>
                </c:pt>
                <c:pt idx="62533">
                  <c:v>12</c:v>
                </c:pt>
                <c:pt idx="62534">
                  <c:v>12</c:v>
                </c:pt>
                <c:pt idx="62535">
                  <c:v>12</c:v>
                </c:pt>
                <c:pt idx="62536">
                  <c:v>12</c:v>
                </c:pt>
                <c:pt idx="62537">
                  <c:v>12</c:v>
                </c:pt>
                <c:pt idx="62538">
                  <c:v>12</c:v>
                </c:pt>
                <c:pt idx="62539">
                  <c:v>12</c:v>
                </c:pt>
                <c:pt idx="62540">
                  <c:v>12</c:v>
                </c:pt>
                <c:pt idx="62541">
                  <c:v>12</c:v>
                </c:pt>
                <c:pt idx="62542">
                  <c:v>12</c:v>
                </c:pt>
                <c:pt idx="62543">
                  <c:v>12</c:v>
                </c:pt>
                <c:pt idx="62544">
                  <c:v>12</c:v>
                </c:pt>
                <c:pt idx="62545">
                  <c:v>12</c:v>
                </c:pt>
                <c:pt idx="62546">
                  <c:v>12</c:v>
                </c:pt>
                <c:pt idx="62547">
                  <c:v>12</c:v>
                </c:pt>
                <c:pt idx="62548">
                  <c:v>12</c:v>
                </c:pt>
                <c:pt idx="62549">
                  <c:v>12</c:v>
                </c:pt>
                <c:pt idx="62550">
                  <c:v>12</c:v>
                </c:pt>
                <c:pt idx="62551">
                  <c:v>12</c:v>
                </c:pt>
                <c:pt idx="62552">
                  <c:v>12</c:v>
                </c:pt>
                <c:pt idx="62553">
                  <c:v>12</c:v>
                </c:pt>
                <c:pt idx="62554">
                  <c:v>12</c:v>
                </c:pt>
                <c:pt idx="62555">
                  <c:v>12</c:v>
                </c:pt>
                <c:pt idx="62556">
                  <c:v>12</c:v>
                </c:pt>
                <c:pt idx="62557">
                  <c:v>12</c:v>
                </c:pt>
                <c:pt idx="62558">
                  <c:v>12</c:v>
                </c:pt>
                <c:pt idx="62559">
                  <c:v>12</c:v>
                </c:pt>
                <c:pt idx="62560">
                  <c:v>12</c:v>
                </c:pt>
                <c:pt idx="62561">
                  <c:v>12</c:v>
                </c:pt>
                <c:pt idx="62562">
                  <c:v>12</c:v>
                </c:pt>
                <c:pt idx="62563">
                  <c:v>12</c:v>
                </c:pt>
                <c:pt idx="62564">
                  <c:v>12</c:v>
                </c:pt>
                <c:pt idx="62565">
                  <c:v>12</c:v>
                </c:pt>
                <c:pt idx="62566">
                  <c:v>12</c:v>
                </c:pt>
                <c:pt idx="62567">
                  <c:v>12</c:v>
                </c:pt>
                <c:pt idx="62568">
                  <c:v>12</c:v>
                </c:pt>
                <c:pt idx="62569">
                  <c:v>12</c:v>
                </c:pt>
                <c:pt idx="62570">
                  <c:v>12</c:v>
                </c:pt>
                <c:pt idx="62571">
                  <c:v>12</c:v>
                </c:pt>
                <c:pt idx="62572">
                  <c:v>12</c:v>
                </c:pt>
                <c:pt idx="62573">
                  <c:v>12</c:v>
                </c:pt>
                <c:pt idx="62574">
                  <c:v>12</c:v>
                </c:pt>
                <c:pt idx="62575">
                  <c:v>12</c:v>
                </c:pt>
                <c:pt idx="62576">
                  <c:v>12</c:v>
                </c:pt>
                <c:pt idx="62577">
                  <c:v>12</c:v>
                </c:pt>
                <c:pt idx="62578">
                  <c:v>12</c:v>
                </c:pt>
                <c:pt idx="62579">
                  <c:v>12</c:v>
                </c:pt>
                <c:pt idx="62580">
                  <c:v>12</c:v>
                </c:pt>
                <c:pt idx="62581">
                  <c:v>12</c:v>
                </c:pt>
                <c:pt idx="62582">
                  <c:v>12</c:v>
                </c:pt>
                <c:pt idx="62583">
                  <c:v>12</c:v>
                </c:pt>
                <c:pt idx="62584">
                  <c:v>12</c:v>
                </c:pt>
                <c:pt idx="62585">
                  <c:v>12</c:v>
                </c:pt>
                <c:pt idx="62586">
                  <c:v>12</c:v>
                </c:pt>
                <c:pt idx="62587">
                  <c:v>12</c:v>
                </c:pt>
                <c:pt idx="62588">
                  <c:v>12</c:v>
                </c:pt>
                <c:pt idx="62589">
                  <c:v>12</c:v>
                </c:pt>
                <c:pt idx="62590">
                  <c:v>12</c:v>
                </c:pt>
                <c:pt idx="62591">
                  <c:v>12</c:v>
                </c:pt>
                <c:pt idx="62592">
                  <c:v>12</c:v>
                </c:pt>
                <c:pt idx="62593">
                  <c:v>12</c:v>
                </c:pt>
                <c:pt idx="62594">
                  <c:v>12</c:v>
                </c:pt>
                <c:pt idx="62595">
                  <c:v>12</c:v>
                </c:pt>
                <c:pt idx="62596">
                  <c:v>12</c:v>
                </c:pt>
                <c:pt idx="62597">
                  <c:v>12</c:v>
                </c:pt>
                <c:pt idx="62598">
                  <c:v>12</c:v>
                </c:pt>
                <c:pt idx="62599">
                  <c:v>12</c:v>
                </c:pt>
                <c:pt idx="62600">
                  <c:v>12</c:v>
                </c:pt>
                <c:pt idx="62601">
                  <c:v>12</c:v>
                </c:pt>
                <c:pt idx="62602">
                  <c:v>12</c:v>
                </c:pt>
                <c:pt idx="62603">
                  <c:v>12</c:v>
                </c:pt>
                <c:pt idx="62604">
                  <c:v>12</c:v>
                </c:pt>
                <c:pt idx="62605">
                  <c:v>12</c:v>
                </c:pt>
                <c:pt idx="62606">
                  <c:v>12</c:v>
                </c:pt>
                <c:pt idx="62607">
                  <c:v>12</c:v>
                </c:pt>
                <c:pt idx="62608">
                  <c:v>12</c:v>
                </c:pt>
                <c:pt idx="62609">
                  <c:v>12</c:v>
                </c:pt>
                <c:pt idx="62610">
                  <c:v>12</c:v>
                </c:pt>
                <c:pt idx="62611">
                  <c:v>12</c:v>
                </c:pt>
                <c:pt idx="62612">
                  <c:v>12</c:v>
                </c:pt>
                <c:pt idx="62613">
                  <c:v>12</c:v>
                </c:pt>
                <c:pt idx="62614">
                  <c:v>12</c:v>
                </c:pt>
                <c:pt idx="62615">
                  <c:v>12</c:v>
                </c:pt>
                <c:pt idx="62616">
                  <c:v>12</c:v>
                </c:pt>
                <c:pt idx="62617">
                  <c:v>12</c:v>
                </c:pt>
                <c:pt idx="62618">
                  <c:v>12</c:v>
                </c:pt>
                <c:pt idx="62619">
                  <c:v>12</c:v>
                </c:pt>
                <c:pt idx="62620">
                  <c:v>12</c:v>
                </c:pt>
                <c:pt idx="62621">
                  <c:v>12</c:v>
                </c:pt>
                <c:pt idx="62622">
                  <c:v>12</c:v>
                </c:pt>
                <c:pt idx="62623">
                  <c:v>12</c:v>
                </c:pt>
                <c:pt idx="62624">
                  <c:v>12</c:v>
                </c:pt>
                <c:pt idx="62625">
                  <c:v>12</c:v>
                </c:pt>
                <c:pt idx="62626">
                  <c:v>12</c:v>
                </c:pt>
                <c:pt idx="62627">
                  <c:v>12</c:v>
                </c:pt>
                <c:pt idx="62628">
                  <c:v>12</c:v>
                </c:pt>
                <c:pt idx="62629">
                  <c:v>12</c:v>
                </c:pt>
                <c:pt idx="62630">
                  <c:v>12</c:v>
                </c:pt>
                <c:pt idx="62631">
                  <c:v>12</c:v>
                </c:pt>
                <c:pt idx="62632">
                  <c:v>12</c:v>
                </c:pt>
                <c:pt idx="62633">
                  <c:v>12</c:v>
                </c:pt>
                <c:pt idx="62634">
                  <c:v>12</c:v>
                </c:pt>
                <c:pt idx="62635">
                  <c:v>12</c:v>
                </c:pt>
                <c:pt idx="62636">
                  <c:v>12</c:v>
                </c:pt>
                <c:pt idx="62637">
                  <c:v>12</c:v>
                </c:pt>
                <c:pt idx="62638">
                  <c:v>12</c:v>
                </c:pt>
                <c:pt idx="62639">
                  <c:v>12</c:v>
                </c:pt>
                <c:pt idx="62640">
                  <c:v>12</c:v>
                </c:pt>
                <c:pt idx="62641">
                  <c:v>12</c:v>
                </c:pt>
                <c:pt idx="62642">
                  <c:v>12</c:v>
                </c:pt>
                <c:pt idx="62643">
                  <c:v>12</c:v>
                </c:pt>
                <c:pt idx="62644">
                  <c:v>12</c:v>
                </c:pt>
                <c:pt idx="62645">
                  <c:v>12</c:v>
                </c:pt>
                <c:pt idx="62646">
                  <c:v>12</c:v>
                </c:pt>
                <c:pt idx="62647">
                  <c:v>12</c:v>
                </c:pt>
                <c:pt idx="62648">
                  <c:v>12</c:v>
                </c:pt>
                <c:pt idx="62649">
                  <c:v>12</c:v>
                </c:pt>
                <c:pt idx="62650">
                  <c:v>12</c:v>
                </c:pt>
                <c:pt idx="62651">
                  <c:v>12</c:v>
                </c:pt>
                <c:pt idx="62652">
                  <c:v>12</c:v>
                </c:pt>
                <c:pt idx="62653">
                  <c:v>12</c:v>
                </c:pt>
                <c:pt idx="62654">
                  <c:v>12</c:v>
                </c:pt>
                <c:pt idx="62655">
                  <c:v>12</c:v>
                </c:pt>
                <c:pt idx="62656">
                  <c:v>12</c:v>
                </c:pt>
                <c:pt idx="62657">
                  <c:v>12</c:v>
                </c:pt>
                <c:pt idx="62658">
                  <c:v>12</c:v>
                </c:pt>
                <c:pt idx="62659">
                  <c:v>12</c:v>
                </c:pt>
                <c:pt idx="62660">
                  <c:v>12</c:v>
                </c:pt>
                <c:pt idx="62661">
                  <c:v>12</c:v>
                </c:pt>
                <c:pt idx="62662">
                  <c:v>12</c:v>
                </c:pt>
                <c:pt idx="62663">
                  <c:v>12</c:v>
                </c:pt>
                <c:pt idx="62664">
                  <c:v>12</c:v>
                </c:pt>
                <c:pt idx="62665">
                  <c:v>12</c:v>
                </c:pt>
                <c:pt idx="62666">
                  <c:v>12</c:v>
                </c:pt>
                <c:pt idx="62667">
                  <c:v>12</c:v>
                </c:pt>
                <c:pt idx="62668">
                  <c:v>12</c:v>
                </c:pt>
                <c:pt idx="62669">
                  <c:v>12</c:v>
                </c:pt>
                <c:pt idx="62670">
                  <c:v>12</c:v>
                </c:pt>
                <c:pt idx="62671">
                  <c:v>12</c:v>
                </c:pt>
                <c:pt idx="62672">
                  <c:v>12</c:v>
                </c:pt>
                <c:pt idx="62673">
                  <c:v>12</c:v>
                </c:pt>
                <c:pt idx="62674">
                  <c:v>12</c:v>
                </c:pt>
                <c:pt idx="62675">
                  <c:v>12</c:v>
                </c:pt>
                <c:pt idx="62676">
                  <c:v>12</c:v>
                </c:pt>
                <c:pt idx="62677">
                  <c:v>12</c:v>
                </c:pt>
                <c:pt idx="62678">
                  <c:v>12</c:v>
                </c:pt>
                <c:pt idx="62679">
                  <c:v>12</c:v>
                </c:pt>
                <c:pt idx="62680">
                  <c:v>12</c:v>
                </c:pt>
                <c:pt idx="62681">
                  <c:v>12</c:v>
                </c:pt>
                <c:pt idx="62682">
                  <c:v>12</c:v>
                </c:pt>
                <c:pt idx="62683">
                  <c:v>12</c:v>
                </c:pt>
                <c:pt idx="62684">
                  <c:v>12</c:v>
                </c:pt>
                <c:pt idx="62685">
                  <c:v>12</c:v>
                </c:pt>
                <c:pt idx="62686">
                  <c:v>12</c:v>
                </c:pt>
                <c:pt idx="62687">
                  <c:v>12</c:v>
                </c:pt>
                <c:pt idx="62688">
                  <c:v>12</c:v>
                </c:pt>
                <c:pt idx="62689">
                  <c:v>12</c:v>
                </c:pt>
                <c:pt idx="62690">
                  <c:v>12</c:v>
                </c:pt>
                <c:pt idx="62691">
                  <c:v>12</c:v>
                </c:pt>
                <c:pt idx="62692">
                  <c:v>12</c:v>
                </c:pt>
                <c:pt idx="62693">
                  <c:v>12</c:v>
                </c:pt>
                <c:pt idx="62694">
                  <c:v>12</c:v>
                </c:pt>
                <c:pt idx="62695">
                  <c:v>12</c:v>
                </c:pt>
                <c:pt idx="62696">
                  <c:v>12</c:v>
                </c:pt>
                <c:pt idx="62697">
                  <c:v>12</c:v>
                </c:pt>
                <c:pt idx="62698">
                  <c:v>12</c:v>
                </c:pt>
                <c:pt idx="62699">
                  <c:v>12</c:v>
                </c:pt>
                <c:pt idx="62700">
                  <c:v>12</c:v>
                </c:pt>
                <c:pt idx="62701">
                  <c:v>12</c:v>
                </c:pt>
                <c:pt idx="62702">
                  <c:v>12</c:v>
                </c:pt>
                <c:pt idx="62703">
                  <c:v>12</c:v>
                </c:pt>
                <c:pt idx="62704">
                  <c:v>12</c:v>
                </c:pt>
                <c:pt idx="62705">
                  <c:v>12</c:v>
                </c:pt>
                <c:pt idx="62706">
                  <c:v>12</c:v>
                </c:pt>
                <c:pt idx="62707">
                  <c:v>12</c:v>
                </c:pt>
                <c:pt idx="62708">
                  <c:v>12</c:v>
                </c:pt>
                <c:pt idx="62709">
                  <c:v>12</c:v>
                </c:pt>
                <c:pt idx="62710">
                  <c:v>12</c:v>
                </c:pt>
                <c:pt idx="62711">
                  <c:v>12</c:v>
                </c:pt>
                <c:pt idx="62712">
                  <c:v>12</c:v>
                </c:pt>
                <c:pt idx="62713">
                  <c:v>12</c:v>
                </c:pt>
                <c:pt idx="62714">
                  <c:v>12</c:v>
                </c:pt>
                <c:pt idx="62715">
                  <c:v>12</c:v>
                </c:pt>
                <c:pt idx="62716">
                  <c:v>12</c:v>
                </c:pt>
                <c:pt idx="62717">
                  <c:v>12</c:v>
                </c:pt>
                <c:pt idx="62718">
                  <c:v>12</c:v>
                </c:pt>
                <c:pt idx="62719">
                  <c:v>12</c:v>
                </c:pt>
                <c:pt idx="62720">
                  <c:v>12</c:v>
                </c:pt>
                <c:pt idx="62721">
                  <c:v>12</c:v>
                </c:pt>
                <c:pt idx="62722">
                  <c:v>12</c:v>
                </c:pt>
                <c:pt idx="62723">
                  <c:v>12</c:v>
                </c:pt>
                <c:pt idx="62724">
                  <c:v>12</c:v>
                </c:pt>
                <c:pt idx="62725">
                  <c:v>12</c:v>
                </c:pt>
                <c:pt idx="62726">
                  <c:v>12</c:v>
                </c:pt>
                <c:pt idx="62727">
                  <c:v>12</c:v>
                </c:pt>
                <c:pt idx="62728">
                  <c:v>12</c:v>
                </c:pt>
                <c:pt idx="62729">
                  <c:v>12</c:v>
                </c:pt>
                <c:pt idx="62730">
                  <c:v>12</c:v>
                </c:pt>
                <c:pt idx="62731">
                  <c:v>12</c:v>
                </c:pt>
                <c:pt idx="62732">
                  <c:v>12</c:v>
                </c:pt>
                <c:pt idx="62733">
                  <c:v>12</c:v>
                </c:pt>
                <c:pt idx="62734">
                  <c:v>12</c:v>
                </c:pt>
                <c:pt idx="62735">
                  <c:v>12</c:v>
                </c:pt>
                <c:pt idx="62736">
                  <c:v>12</c:v>
                </c:pt>
                <c:pt idx="62737">
                  <c:v>12</c:v>
                </c:pt>
                <c:pt idx="62738">
                  <c:v>12</c:v>
                </c:pt>
                <c:pt idx="62739">
                  <c:v>12</c:v>
                </c:pt>
                <c:pt idx="62740">
                  <c:v>12</c:v>
                </c:pt>
                <c:pt idx="62741">
                  <c:v>12</c:v>
                </c:pt>
                <c:pt idx="62742">
                  <c:v>12</c:v>
                </c:pt>
                <c:pt idx="62743">
                  <c:v>12</c:v>
                </c:pt>
                <c:pt idx="62744">
                  <c:v>12</c:v>
                </c:pt>
                <c:pt idx="62745">
                  <c:v>12</c:v>
                </c:pt>
                <c:pt idx="62746">
                  <c:v>12</c:v>
                </c:pt>
                <c:pt idx="62747">
                  <c:v>12</c:v>
                </c:pt>
                <c:pt idx="62748">
                  <c:v>12</c:v>
                </c:pt>
                <c:pt idx="62749">
                  <c:v>12</c:v>
                </c:pt>
                <c:pt idx="62750">
                  <c:v>12</c:v>
                </c:pt>
                <c:pt idx="62751">
                  <c:v>12</c:v>
                </c:pt>
                <c:pt idx="62752">
                  <c:v>12</c:v>
                </c:pt>
                <c:pt idx="62753">
                  <c:v>12</c:v>
                </c:pt>
                <c:pt idx="62754">
                  <c:v>12</c:v>
                </c:pt>
                <c:pt idx="62755">
                  <c:v>12</c:v>
                </c:pt>
                <c:pt idx="62756">
                  <c:v>12</c:v>
                </c:pt>
                <c:pt idx="62757">
                  <c:v>12</c:v>
                </c:pt>
                <c:pt idx="62758">
                  <c:v>12</c:v>
                </c:pt>
                <c:pt idx="62759">
                  <c:v>12</c:v>
                </c:pt>
                <c:pt idx="62760">
                  <c:v>12</c:v>
                </c:pt>
                <c:pt idx="62761">
                  <c:v>12</c:v>
                </c:pt>
                <c:pt idx="62762">
                  <c:v>12</c:v>
                </c:pt>
                <c:pt idx="62763">
                  <c:v>12</c:v>
                </c:pt>
                <c:pt idx="62764">
                  <c:v>12</c:v>
                </c:pt>
                <c:pt idx="62765">
                  <c:v>12</c:v>
                </c:pt>
                <c:pt idx="62766">
                  <c:v>12</c:v>
                </c:pt>
                <c:pt idx="62767">
                  <c:v>12</c:v>
                </c:pt>
                <c:pt idx="62768">
                  <c:v>12</c:v>
                </c:pt>
                <c:pt idx="62769">
                  <c:v>12</c:v>
                </c:pt>
                <c:pt idx="62770">
                  <c:v>12</c:v>
                </c:pt>
                <c:pt idx="62771">
                  <c:v>12</c:v>
                </c:pt>
                <c:pt idx="62772">
                  <c:v>12</c:v>
                </c:pt>
                <c:pt idx="62773">
                  <c:v>12</c:v>
                </c:pt>
                <c:pt idx="62774">
                  <c:v>12</c:v>
                </c:pt>
                <c:pt idx="62775">
                  <c:v>12</c:v>
                </c:pt>
                <c:pt idx="62776">
                  <c:v>12</c:v>
                </c:pt>
                <c:pt idx="62777">
                  <c:v>12</c:v>
                </c:pt>
                <c:pt idx="62778">
                  <c:v>12</c:v>
                </c:pt>
                <c:pt idx="62779">
                  <c:v>12</c:v>
                </c:pt>
                <c:pt idx="62780">
                  <c:v>12</c:v>
                </c:pt>
                <c:pt idx="62781">
                  <c:v>12</c:v>
                </c:pt>
                <c:pt idx="62782">
                  <c:v>12</c:v>
                </c:pt>
                <c:pt idx="62783">
                  <c:v>12</c:v>
                </c:pt>
                <c:pt idx="62784">
                  <c:v>12</c:v>
                </c:pt>
                <c:pt idx="62785">
                  <c:v>12</c:v>
                </c:pt>
                <c:pt idx="62786">
                  <c:v>12</c:v>
                </c:pt>
                <c:pt idx="62787">
                  <c:v>12</c:v>
                </c:pt>
                <c:pt idx="62788">
                  <c:v>12</c:v>
                </c:pt>
                <c:pt idx="62789">
                  <c:v>12</c:v>
                </c:pt>
                <c:pt idx="62790">
                  <c:v>12</c:v>
                </c:pt>
                <c:pt idx="62791">
                  <c:v>12</c:v>
                </c:pt>
                <c:pt idx="62792">
                  <c:v>12</c:v>
                </c:pt>
                <c:pt idx="62793">
                  <c:v>12</c:v>
                </c:pt>
                <c:pt idx="62794">
                  <c:v>12</c:v>
                </c:pt>
                <c:pt idx="62795">
                  <c:v>12</c:v>
                </c:pt>
                <c:pt idx="62796">
                  <c:v>12</c:v>
                </c:pt>
                <c:pt idx="62797">
                  <c:v>12</c:v>
                </c:pt>
                <c:pt idx="62798">
                  <c:v>12</c:v>
                </c:pt>
                <c:pt idx="62799">
                  <c:v>12</c:v>
                </c:pt>
                <c:pt idx="62800">
                  <c:v>12</c:v>
                </c:pt>
                <c:pt idx="62801">
                  <c:v>12</c:v>
                </c:pt>
                <c:pt idx="62802">
                  <c:v>12</c:v>
                </c:pt>
                <c:pt idx="62803">
                  <c:v>12</c:v>
                </c:pt>
                <c:pt idx="62804">
                  <c:v>12</c:v>
                </c:pt>
                <c:pt idx="62805">
                  <c:v>12</c:v>
                </c:pt>
                <c:pt idx="62806">
                  <c:v>12</c:v>
                </c:pt>
                <c:pt idx="62807">
                  <c:v>12</c:v>
                </c:pt>
                <c:pt idx="62808">
                  <c:v>12</c:v>
                </c:pt>
                <c:pt idx="62809">
                  <c:v>12</c:v>
                </c:pt>
                <c:pt idx="62810">
                  <c:v>12</c:v>
                </c:pt>
                <c:pt idx="62811">
                  <c:v>12</c:v>
                </c:pt>
                <c:pt idx="62812">
                  <c:v>12</c:v>
                </c:pt>
                <c:pt idx="62813">
                  <c:v>12</c:v>
                </c:pt>
                <c:pt idx="62814">
                  <c:v>12</c:v>
                </c:pt>
                <c:pt idx="62815">
                  <c:v>12</c:v>
                </c:pt>
                <c:pt idx="62816">
                  <c:v>12</c:v>
                </c:pt>
                <c:pt idx="62817">
                  <c:v>12</c:v>
                </c:pt>
                <c:pt idx="62818">
                  <c:v>12</c:v>
                </c:pt>
                <c:pt idx="62819">
                  <c:v>12</c:v>
                </c:pt>
                <c:pt idx="62820">
                  <c:v>12</c:v>
                </c:pt>
                <c:pt idx="62821">
                  <c:v>12</c:v>
                </c:pt>
                <c:pt idx="62822">
                  <c:v>12</c:v>
                </c:pt>
                <c:pt idx="62823">
                  <c:v>12</c:v>
                </c:pt>
                <c:pt idx="62824">
                  <c:v>12</c:v>
                </c:pt>
                <c:pt idx="62825">
                  <c:v>12</c:v>
                </c:pt>
                <c:pt idx="62826">
                  <c:v>12</c:v>
                </c:pt>
                <c:pt idx="62827">
                  <c:v>12</c:v>
                </c:pt>
                <c:pt idx="62828">
                  <c:v>12</c:v>
                </c:pt>
                <c:pt idx="62829">
                  <c:v>12</c:v>
                </c:pt>
                <c:pt idx="62830">
                  <c:v>12</c:v>
                </c:pt>
                <c:pt idx="62831">
                  <c:v>12</c:v>
                </c:pt>
                <c:pt idx="62832">
                  <c:v>12</c:v>
                </c:pt>
                <c:pt idx="62833">
                  <c:v>12</c:v>
                </c:pt>
                <c:pt idx="62834">
                  <c:v>12</c:v>
                </c:pt>
                <c:pt idx="62835">
                  <c:v>12</c:v>
                </c:pt>
                <c:pt idx="62836">
                  <c:v>12</c:v>
                </c:pt>
                <c:pt idx="62837">
                  <c:v>12</c:v>
                </c:pt>
                <c:pt idx="62838">
                  <c:v>12</c:v>
                </c:pt>
                <c:pt idx="62839">
                  <c:v>12</c:v>
                </c:pt>
                <c:pt idx="62840">
                  <c:v>12</c:v>
                </c:pt>
                <c:pt idx="62841">
                  <c:v>12</c:v>
                </c:pt>
                <c:pt idx="62842">
                  <c:v>12</c:v>
                </c:pt>
                <c:pt idx="62843">
                  <c:v>12</c:v>
                </c:pt>
                <c:pt idx="62844">
                  <c:v>12</c:v>
                </c:pt>
                <c:pt idx="62845">
                  <c:v>12</c:v>
                </c:pt>
                <c:pt idx="62846">
                  <c:v>12</c:v>
                </c:pt>
                <c:pt idx="62847">
                  <c:v>12</c:v>
                </c:pt>
                <c:pt idx="62848">
                  <c:v>12</c:v>
                </c:pt>
                <c:pt idx="62849">
                  <c:v>12</c:v>
                </c:pt>
                <c:pt idx="62850">
                  <c:v>12</c:v>
                </c:pt>
                <c:pt idx="62851">
                  <c:v>12</c:v>
                </c:pt>
                <c:pt idx="62852">
                  <c:v>12</c:v>
                </c:pt>
                <c:pt idx="62853">
                  <c:v>12</c:v>
                </c:pt>
                <c:pt idx="62854">
                  <c:v>12</c:v>
                </c:pt>
                <c:pt idx="62855">
                  <c:v>12</c:v>
                </c:pt>
                <c:pt idx="62856">
                  <c:v>12</c:v>
                </c:pt>
                <c:pt idx="62857">
                  <c:v>12</c:v>
                </c:pt>
                <c:pt idx="62858">
                  <c:v>12</c:v>
                </c:pt>
                <c:pt idx="62859">
                  <c:v>12</c:v>
                </c:pt>
                <c:pt idx="62860">
                  <c:v>12</c:v>
                </c:pt>
                <c:pt idx="62861">
                  <c:v>12</c:v>
                </c:pt>
                <c:pt idx="62862">
                  <c:v>12</c:v>
                </c:pt>
                <c:pt idx="62863">
                  <c:v>12</c:v>
                </c:pt>
                <c:pt idx="62864">
                  <c:v>12</c:v>
                </c:pt>
                <c:pt idx="62865">
                  <c:v>12</c:v>
                </c:pt>
                <c:pt idx="62866">
                  <c:v>12</c:v>
                </c:pt>
                <c:pt idx="62867">
                  <c:v>12</c:v>
                </c:pt>
                <c:pt idx="62868">
                  <c:v>12</c:v>
                </c:pt>
                <c:pt idx="62869">
                  <c:v>12</c:v>
                </c:pt>
                <c:pt idx="62870">
                  <c:v>12</c:v>
                </c:pt>
                <c:pt idx="62871">
                  <c:v>12</c:v>
                </c:pt>
                <c:pt idx="62872">
                  <c:v>12</c:v>
                </c:pt>
                <c:pt idx="62873">
                  <c:v>12</c:v>
                </c:pt>
                <c:pt idx="62874">
                  <c:v>12</c:v>
                </c:pt>
                <c:pt idx="62875">
                  <c:v>12</c:v>
                </c:pt>
                <c:pt idx="62876">
                  <c:v>12</c:v>
                </c:pt>
                <c:pt idx="62877">
                  <c:v>12</c:v>
                </c:pt>
                <c:pt idx="62878">
                  <c:v>12</c:v>
                </c:pt>
                <c:pt idx="62879">
                  <c:v>12</c:v>
                </c:pt>
                <c:pt idx="62880">
                  <c:v>12</c:v>
                </c:pt>
                <c:pt idx="62881">
                  <c:v>12</c:v>
                </c:pt>
                <c:pt idx="62882">
                  <c:v>12</c:v>
                </c:pt>
                <c:pt idx="62883">
                  <c:v>12</c:v>
                </c:pt>
                <c:pt idx="62884">
                  <c:v>12</c:v>
                </c:pt>
                <c:pt idx="62885">
                  <c:v>12</c:v>
                </c:pt>
                <c:pt idx="62886">
                  <c:v>12</c:v>
                </c:pt>
                <c:pt idx="62887">
                  <c:v>12</c:v>
                </c:pt>
                <c:pt idx="62888">
                  <c:v>12</c:v>
                </c:pt>
                <c:pt idx="62889">
                  <c:v>12</c:v>
                </c:pt>
                <c:pt idx="62890">
                  <c:v>12</c:v>
                </c:pt>
                <c:pt idx="62891">
                  <c:v>12</c:v>
                </c:pt>
                <c:pt idx="62892">
                  <c:v>12</c:v>
                </c:pt>
                <c:pt idx="62893">
                  <c:v>12</c:v>
                </c:pt>
                <c:pt idx="62894">
                  <c:v>12</c:v>
                </c:pt>
                <c:pt idx="62895">
                  <c:v>12</c:v>
                </c:pt>
                <c:pt idx="62896">
                  <c:v>12</c:v>
                </c:pt>
                <c:pt idx="62897">
                  <c:v>12</c:v>
                </c:pt>
                <c:pt idx="62898">
                  <c:v>12</c:v>
                </c:pt>
                <c:pt idx="62899">
                  <c:v>12</c:v>
                </c:pt>
                <c:pt idx="62900">
                  <c:v>12</c:v>
                </c:pt>
                <c:pt idx="62901">
                  <c:v>12</c:v>
                </c:pt>
                <c:pt idx="62902">
                  <c:v>12</c:v>
                </c:pt>
                <c:pt idx="62903">
                  <c:v>12</c:v>
                </c:pt>
                <c:pt idx="62904">
                  <c:v>12</c:v>
                </c:pt>
                <c:pt idx="62905">
                  <c:v>12</c:v>
                </c:pt>
                <c:pt idx="62906">
                  <c:v>12</c:v>
                </c:pt>
                <c:pt idx="62907">
                  <c:v>12</c:v>
                </c:pt>
                <c:pt idx="62908">
                  <c:v>12</c:v>
                </c:pt>
                <c:pt idx="62909">
                  <c:v>12</c:v>
                </c:pt>
                <c:pt idx="62910">
                  <c:v>12</c:v>
                </c:pt>
                <c:pt idx="62911">
                  <c:v>12</c:v>
                </c:pt>
                <c:pt idx="62912">
                  <c:v>12</c:v>
                </c:pt>
                <c:pt idx="62913">
                  <c:v>12</c:v>
                </c:pt>
                <c:pt idx="62914">
                  <c:v>12</c:v>
                </c:pt>
                <c:pt idx="62915">
                  <c:v>12</c:v>
                </c:pt>
                <c:pt idx="62916">
                  <c:v>12</c:v>
                </c:pt>
                <c:pt idx="62917">
                  <c:v>12</c:v>
                </c:pt>
                <c:pt idx="62918">
                  <c:v>12</c:v>
                </c:pt>
                <c:pt idx="62919">
                  <c:v>12</c:v>
                </c:pt>
                <c:pt idx="62920">
                  <c:v>12</c:v>
                </c:pt>
                <c:pt idx="62921">
                  <c:v>12</c:v>
                </c:pt>
                <c:pt idx="62922">
                  <c:v>12</c:v>
                </c:pt>
                <c:pt idx="62923">
                  <c:v>12</c:v>
                </c:pt>
                <c:pt idx="62924">
                  <c:v>12</c:v>
                </c:pt>
                <c:pt idx="62925">
                  <c:v>12</c:v>
                </c:pt>
                <c:pt idx="62926">
                  <c:v>12</c:v>
                </c:pt>
                <c:pt idx="62927">
                  <c:v>12</c:v>
                </c:pt>
                <c:pt idx="62928">
                  <c:v>12</c:v>
                </c:pt>
                <c:pt idx="62929">
                  <c:v>12</c:v>
                </c:pt>
                <c:pt idx="62930">
                  <c:v>12</c:v>
                </c:pt>
                <c:pt idx="62931">
                  <c:v>12</c:v>
                </c:pt>
                <c:pt idx="62932">
                  <c:v>12</c:v>
                </c:pt>
                <c:pt idx="62933">
                  <c:v>12</c:v>
                </c:pt>
                <c:pt idx="62934">
                  <c:v>12</c:v>
                </c:pt>
                <c:pt idx="62935">
                  <c:v>12</c:v>
                </c:pt>
                <c:pt idx="62936">
                  <c:v>12</c:v>
                </c:pt>
                <c:pt idx="62937">
                  <c:v>12</c:v>
                </c:pt>
                <c:pt idx="62938">
                  <c:v>12</c:v>
                </c:pt>
                <c:pt idx="62939">
                  <c:v>12</c:v>
                </c:pt>
                <c:pt idx="62940">
                  <c:v>12</c:v>
                </c:pt>
                <c:pt idx="62941">
                  <c:v>12</c:v>
                </c:pt>
                <c:pt idx="62942">
                  <c:v>12</c:v>
                </c:pt>
                <c:pt idx="62943">
                  <c:v>12</c:v>
                </c:pt>
                <c:pt idx="62944">
                  <c:v>12</c:v>
                </c:pt>
                <c:pt idx="62945">
                  <c:v>12</c:v>
                </c:pt>
                <c:pt idx="62946">
                  <c:v>12</c:v>
                </c:pt>
                <c:pt idx="62947">
                  <c:v>12</c:v>
                </c:pt>
                <c:pt idx="62948">
                  <c:v>12</c:v>
                </c:pt>
                <c:pt idx="62949">
                  <c:v>12</c:v>
                </c:pt>
                <c:pt idx="62950">
                  <c:v>12</c:v>
                </c:pt>
                <c:pt idx="62951">
                  <c:v>12</c:v>
                </c:pt>
                <c:pt idx="62952">
                  <c:v>12</c:v>
                </c:pt>
                <c:pt idx="62953">
                  <c:v>12</c:v>
                </c:pt>
                <c:pt idx="62954">
                  <c:v>12</c:v>
                </c:pt>
                <c:pt idx="62955">
                  <c:v>12</c:v>
                </c:pt>
                <c:pt idx="62956">
                  <c:v>12</c:v>
                </c:pt>
                <c:pt idx="62957">
                  <c:v>12</c:v>
                </c:pt>
                <c:pt idx="62958">
                  <c:v>12</c:v>
                </c:pt>
                <c:pt idx="62959">
                  <c:v>12</c:v>
                </c:pt>
                <c:pt idx="62960">
                  <c:v>12</c:v>
                </c:pt>
                <c:pt idx="62961">
                  <c:v>12</c:v>
                </c:pt>
                <c:pt idx="62962">
                  <c:v>12</c:v>
                </c:pt>
                <c:pt idx="62963">
                  <c:v>12</c:v>
                </c:pt>
                <c:pt idx="62964">
                  <c:v>12</c:v>
                </c:pt>
                <c:pt idx="62965">
                  <c:v>12</c:v>
                </c:pt>
                <c:pt idx="62966">
                  <c:v>12</c:v>
                </c:pt>
                <c:pt idx="62967">
                  <c:v>12</c:v>
                </c:pt>
                <c:pt idx="62968">
                  <c:v>12</c:v>
                </c:pt>
                <c:pt idx="62969">
                  <c:v>12</c:v>
                </c:pt>
                <c:pt idx="62970">
                  <c:v>12</c:v>
                </c:pt>
                <c:pt idx="62971">
                  <c:v>12</c:v>
                </c:pt>
                <c:pt idx="62972">
                  <c:v>12</c:v>
                </c:pt>
                <c:pt idx="62973">
                  <c:v>12</c:v>
                </c:pt>
                <c:pt idx="62974">
                  <c:v>12</c:v>
                </c:pt>
                <c:pt idx="62975">
                  <c:v>12</c:v>
                </c:pt>
                <c:pt idx="62976">
                  <c:v>12</c:v>
                </c:pt>
                <c:pt idx="62977">
                  <c:v>12</c:v>
                </c:pt>
                <c:pt idx="62978">
                  <c:v>12</c:v>
                </c:pt>
                <c:pt idx="62979">
                  <c:v>12</c:v>
                </c:pt>
                <c:pt idx="62980">
                  <c:v>12</c:v>
                </c:pt>
                <c:pt idx="62981">
                  <c:v>12</c:v>
                </c:pt>
                <c:pt idx="62982">
                  <c:v>12</c:v>
                </c:pt>
                <c:pt idx="62983">
                  <c:v>12</c:v>
                </c:pt>
                <c:pt idx="62984">
                  <c:v>12</c:v>
                </c:pt>
                <c:pt idx="62985">
                  <c:v>12</c:v>
                </c:pt>
                <c:pt idx="62986">
                  <c:v>12</c:v>
                </c:pt>
                <c:pt idx="62987">
                  <c:v>12</c:v>
                </c:pt>
                <c:pt idx="62988">
                  <c:v>12</c:v>
                </c:pt>
                <c:pt idx="62989">
                  <c:v>12</c:v>
                </c:pt>
                <c:pt idx="62990">
                  <c:v>12</c:v>
                </c:pt>
                <c:pt idx="62991">
                  <c:v>12</c:v>
                </c:pt>
                <c:pt idx="62992">
                  <c:v>12</c:v>
                </c:pt>
                <c:pt idx="62993">
                  <c:v>12</c:v>
                </c:pt>
                <c:pt idx="62994">
                  <c:v>12</c:v>
                </c:pt>
                <c:pt idx="62995">
                  <c:v>12</c:v>
                </c:pt>
                <c:pt idx="62996">
                  <c:v>12</c:v>
                </c:pt>
                <c:pt idx="62997">
                  <c:v>12</c:v>
                </c:pt>
                <c:pt idx="62998">
                  <c:v>12</c:v>
                </c:pt>
                <c:pt idx="62999">
                  <c:v>12</c:v>
                </c:pt>
                <c:pt idx="63000">
                  <c:v>12</c:v>
                </c:pt>
                <c:pt idx="63001">
                  <c:v>12</c:v>
                </c:pt>
                <c:pt idx="63002">
                  <c:v>12</c:v>
                </c:pt>
                <c:pt idx="63003">
                  <c:v>12</c:v>
                </c:pt>
                <c:pt idx="63004">
                  <c:v>12</c:v>
                </c:pt>
                <c:pt idx="63005">
                  <c:v>12</c:v>
                </c:pt>
                <c:pt idx="63006">
                  <c:v>12</c:v>
                </c:pt>
                <c:pt idx="63007">
                  <c:v>12</c:v>
                </c:pt>
                <c:pt idx="63008">
                  <c:v>12</c:v>
                </c:pt>
                <c:pt idx="63009">
                  <c:v>12</c:v>
                </c:pt>
                <c:pt idx="63010">
                  <c:v>12</c:v>
                </c:pt>
                <c:pt idx="63011">
                  <c:v>12</c:v>
                </c:pt>
                <c:pt idx="63012">
                  <c:v>12</c:v>
                </c:pt>
                <c:pt idx="63013">
                  <c:v>12</c:v>
                </c:pt>
                <c:pt idx="63014">
                  <c:v>12</c:v>
                </c:pt>
                <c:pt idx="63015">
                  <c:v>12</c:v>
                </c:pt>
                <c:pt idx="63016">
                  <c:v>12</c:v>
                </c:pt>
                <c:pt idx="63017">
                  <c:v>12</c:v>
                </c:pt>
                <c:pt idx="63018">
                  <c:v>12</c:v>
                </c:pt>
                <c:pt idx="63019">
                  <c:v>12</c:v>
                </c:pt>
                <c:pt idx="63020">
                  <c:v>12</c:v>
                </c:pt>
                <c:pt idx="63021">
                  <c:v>12</c:v>
                </c:pt>
                <c:pt idx="63022">
                  <c:v>12</c:v>
                </c:pt>
                <c:pt idx="63023">
                  <c:v>12</c:v>
                </c:pt>
                <c:pt idx="63024">
                  <c:v>12</c:v>
                </c:pt>
                <c:pt idx="63025">
                  <c:v>12</c:v>
                </c:pt>
                <c:pt idx="63026">
                  <c:v>12</c:v>
                </c:pt>
                <c:pt idx="63027">
                  <c:v>12</c:v>
                </c:pt>
                <c:pt idx="63028">
                  <c:v>12</c:v>
                </c:pt>
                <c:pt idx="63029">
                  <c:v>12</c:v>
                </c:pt>
                <c:pt idx="63030">
                  <c:v>12</c:v>
                </c:pt>
                <c:pt idx="63031">
                  <c:v>12</c:v>
                </c:pt>
                <c:pt idx="63032">
                  <c:v>12</c:v>
                </c:pt>
                <c:pt idx="63033">
                  <c:v>12</c:v>
                </c:pt>
                <c:pt idx="63034">
                  <c:v>12</c:v>
                </c:pt>
                <c:pt idx="63035">
                  <c:v>12</c:v>
                </c:pt>
                <c:pt idx="63036">
                  <c:v>12</c:v>
                </c:pt>
                <c:pt idx="63037">
                  <c:v>12</c:v>
                </c:pt>
                <c:pt idx="63038">
                  <c:v>12</c:v>
                </c:pt>
                <c:pt idx="63039">
                  <c:v>12</c:v>
                </c:pt>
                <c:pt idx="63040">
                  <c:v>12</c:v>
                </c:pt>
                <c:pt idx="63041">
                  <c:v>12</c:v>
                </c:pt>
                <c:pt idx="63042">
                  <c:v>12</c:v>
                </c:pt>
                <c:pt idx="63043">
                  <c:v>12</c:v>
                </c:pt>
                <c:pt idx="63044">
                  <c:v>12</c:v>
                </c:pt>
                <c:pt idx="63045">
                  <c:v>12</c:v>
                </c:pt>
                <c:pt idx="63046">
                  <c:v>12</c:v>
                </c:pt>
                <c:pt idx="63047">
                  <c:v>12</c:v>
                </c:pt>
                <c:pt idx="63048">
                  <c:v>12</c:v>
                </c:pt>
                <c:pt idx="63049">
                  <c:v>12</c:v>
                </c:pt>
                <c:pt idx="63050">
                  <c:v>12</c:v>
                </c:pt>
                <c:pt idx="63051">
                  <c:v>12</c:v>
                </c:pt>
                <c:pt idx="63052">
                  <c:v>12</c:v>
                </c:pt>
                <c:pt idx="63053">
                  <c:v>12</c:v>
                </c:pt>
                <c:pt idx="63054">
                  <c:v>12</c:v>
                </c:pt>
                <c:pt idx="63055">
                  <c:v>12</c:v>
                </c:pt>
                <c:pt idx="63056">
                  <c:v>12</c:v>
                </c:pt>
                <c:pt idx="63057">
                  <c:v>12</c:v>
                </c:pt>
                <c:pt idx="63058">
                  <c:v>12</c:v>
                </c:pt>
                <c:pt idx="63059">
                  <c:v>12</c:v>
                </c:pt>
                <c:pt idx="63060">
                  <c:v>12</c:v>
                </c:pt>
                <c:pt idx="63061">
                  <c:v>12</c:v>
                </c:pt>
                <c:pt idx="63062">
                  <c:v>12</c:v>
                </c:pt>
                <c:pt idx="63063">
                  <c:v>12</c:v>
                </c:pt>
                <c:pt idx="63064">
                  <c:v>12</c:v>
                </c:pt>
                <c:pt idx="63065">
                  <c:v>12</c:v>
                </c:pt>
                <c:pt idx="63066">
                  <c:v>12</c:v>
                </c:pt>
                <c:pt idx="63067">
                  <c:v>12</c:v>
                </c:pt>
                <c:pt idx="63068">
                  <c:v>12</c:v>
                </c:pt>
                <c:pt idx="63069">
                  <c:v>12</c:v>
                </c:pt>
                <c:pt idx="63070">
                  <c:v>12</c:v>
                </c:pt>
                <c:pt idx="63071">
                  <c:v>12</c:v>
                </c:pt>
                <c:pt idx="63072">
                  <c:v>12</c:v>
                </c:pt>
                <c:pt idx="63073">
                  <c:v>12</c:v>
                </c:pt>
                <c:pt idx="63074">
                  <c:v>12</c:v>
                </c:pt>
                <c:pt idx="63075">
                  <c:v>12</c:v>
                </c:pt>
                <c:pt idx="63076">
                  <c:v>12</c:v>
                </c:pt>
                <c:pt idx="63077">
                  <c:v>12</c:v>
                </c:pt>
                <c:pt idx="63078">
                  <c:v>12</c:v>
                </c:pt>
                <c:pt idx="63079">
                  <c:v>12</c:v>
                </c:pt>
                <c:pt idx="63080">
                  <c:v>12</c:v>
                </c:pt>
                <c:pt idx="63081">
                  <c:v>12</c:v>
                </c:pt>
                <c:pt idx="63082">
                  <c:v>12</c:v>
                </c:pt>
                <c:pt idx="63083">
                  <c:v>12</c:v>
                </c:pt>
                <c:pt idx="63084">
                  <c:v>12</c:v>
                </c:pt>
                <c:pt idx="63085">
                  <c:v>12</c:v>
                </c:pt>
                <c:pt idx="63086">
                  <c:v>12</c:v>
                </c:pt>
                <c:pt idx="63087">
                  <c:v>12</c:v>
                </c:pt>
                <c:pt idx="63088">
                  <c:v>12</c:v>
                </c:pt>
                <c:pt idx="63089">
                  <c:v>12</c:v>
                </c:pt>
                <c:pt idx="63090">
                  <c:v>12</c:v>
                </c:pt>
                <c:pt idx="63091">
                  <c:v>12</c:v>
                </c:pt>
                <c:pt idx="63092">
                  <c:v>12</c:v>
                </c:pt>
                <c:pt idx="63093">
                  <c:v>12</c:v>
                </c:pt>
                <c:pt idx="63094">
                  <c:v>12</c:v>
                </c:pt>
                <c:pt idx="63095">
                  <c:v>12</c:v>
                </c:pt>
                <c:pt idx="63096">
                  <c:v>12</c:v>
                </c:pt>
                <c:pt idx="63097">
                  <c:v>12</c:v>
                </c:pt>
                <c:pt idx="63098">
                  <c:v>12</c:v>
                </c:pt>
                <c:pt idx="63099">
                  <c:v>12</c:v>
                </c:pt>
                <c:pt idx="63100">
                  <c:v>12</c:v>
                </c:pt>
                <c:pt idx="63101">
                  <c:v>12</c:v>
                </c:pt>
                <c:pt idx="63102">
                  <c:v>12</c:v>
                </c:pt>
                <c:pt idx="63103">
                  <c:v>12</c:v>
                </c:pt>
                <c:pt idx="63104">
                  <c:v>12</c:v>
                </c:pt>
                <c:pt idx="63105">
                  <c:v>12</c:v>
                </c:pt>
                <c:pt idx="63106">
                  <c:v>12</c:v>
                </c:pt>
                <c:pt idx="63107">
                  <c:v>12</c:v>
                </c:pt>
                <c:pt idx="63108">
                  <c:v>12</c:v>
                </c:pt>
                <c:pt idx="63109">
                  <c:v>12</c:v>
                </c:pt>
                <c:pt idx="63110">
                  <c:v>12</c:v>
                </c:pt>
                <c:pt idx="63111">
                  <c:v>12</c:v>
                </c:pt>
                <c:pt idx="63112">
                  <c:v>12</c:v>
                </c:pt>
                <c:pt idx="63113">
                  <c:v>12</c:v>
                </c:pt>
                <c:pt idx="63114">
                  <c:v>12</c:v>
                </c:pt>
                <c:pt idx="63115">
                  <c:v>12</c:v>
                </c:pt>
                <c:pt idx="63116">
                  <c:v>12</c:v>
                </c:pt>
                <c:pt idx="63117">
                  <c:v>12</c:v>
                </c:pt>
                <c:pt idx="63118">
                  <c:v>12</c:v>
                </c:pt>
                <c:pt idx="63119">
                  <c:v>12</c:v>
                </c:pt>
                <c:pt idx="63120">
                  <c:v>12</c:v>
                </c:pt>
                <c:pt idx="63121">
                  <c:v>12</c:v>
                </c:pt>
                <c:pt idx="63122">
                  <c:v>12</c:v>
                </c:pt>
                <c:pt idx="63123">
                  <c:v>12</c:v>
                </c:pt>
                <c:pt idx="63124">
                  <c:v>12</c:v>
                </c:pt>
                <c:pt idx="63125">
                  <c:v>12</c:v>
                </c:pt>
                <c:pt idx="63126">
                  <c:v>12</c:v>
                </c:pt>
                <c:pt idx="63127">
                  <c:v>12</c:v>
                </c:pt>
                <c:pt idx="63128">
                  <c:v>12</c:v>
                </c:pt>
                <c:pt idx="63129">
                  <c:v>12</c:v>
                </c:pt>
                <c:pt idx="63130">
                  <c:v>12</c:v>
                </c:pt>
                <c:pt idx="63131">
                  <c:v>12</c:v>
                </c:pt>
                <c:pt idx="63132">
                  <c:v>12</c:v>
                </c:pt>
                <c:pt idx="63133">
                  <c:v>12</c:v>
                </c:pt>
                <c:pt idx="63134">
                  <c:v>12</c:v>
                </c:pt>
                <c:pt idx="63135">
                  <c:v>12</c:v>
                </c:pt>
                <c:pt idx="63136">
                  <c:v>12</c:v>
                </c:pt>
                <c:pt idx="63137">
                  <c:v>12</c:v>
                </c:pt>
                <c:pt idx="63138">
                  <c:v>12</c:v>
                </c:pt>
                <c:pt idx="63139">
                  <c:v>12</c:v>
                </c:pt>
                <c:pt idx="63140">
                  <c:v>12</c:v>
                </c:pt>
                <c:pt idx="63141">
                  <c:v>12</c:v>
                </c:pt>
                <c:pt idx="63142">
                  <c:v>12</c:v>
                </c:pt>
                <c:pt idx="63143">
                  <c:v>12</c:v>
                </c:pt>
                <c:pt idx="63144">
                  <c:v>12</c:v>
                </c:pt>
                <c:pt idx="63145">
                  <c:v>12</c:v>
                </c:pt>
                <c:pt idx="63146">
                  <c:v>12</c:v>
                </c:pt>
                <c:pt idx="63147">
                  <c:v>12</c:v>
                </c:pt>
                <c:pt idx="63148">
                  <c:v>12</c:v>
                </c:pt>
                <c:pt idx="63149">
                  <c:v>12</c:v>
                </c:pt>
                <c:pt idx="63150">
                  <c:v>12</c:v>
                </c:pt>
                <c:pt idx="63151">
                  <c:v>12</c:v>
                </c:pt>
                <c:pt idx="63152">
                  <c:v>12</c:v>
                </c:pt>
                <c:pt idx="63153">
                  <c:v>12</c:v>
                </c:pt>
                <c:pt idx="63154">
                  <c:v>12</c:v>
                </c:pt>
                <c:pt idx="63155">
                  <c:v>12</c:v>
                </c:pt>
                <c:pt idx="63156">
                  <c:v>12</c:v>
                </c:pt>
                <c:pt idx="63157">
                  <c:v>12</c:v>
                </c:pt>
                <c:pt idx="63158">
                  <c:v>12</c:v>
                </c:pt>
                <c:pt idx="63159">
                  <c:v>12</c:v>
                </c:pt>
                <c:pt idx="63160">
                  <c:v>12</c:v>
                </c:pt>
                <c:pt idx="63161">
                  <c:v>12</c:v>
                </c:pt>
                <c:pt idx="63162">
                  <c:v>12</c:v>
                </c:pt>
                <c:pt idx="63163">
                  <c:v>12</c:v>
                </c:pt>
                <c:pt idx="63164">
                  <c:v>12</c:v>
                </c:pt>
                <c:pt idx="63165">
                  <c:v>12</c:v>
                </c:pt>
                <c:pt idx="63166">
                  <c:v>12</c:v>
                </c:pt>
                <c:pt idx="63167">
                  <c:v>12</c:v>
                </c:pt>
                <c:pt idx="63168">
                  <c:v>12</c:v>
                </c:pt>
                <c:pt idx="63169">
                  <c:v>12</c:v>
                </c:pt>
                <c:pt idx="63170">
                  <c:v>12</c:v>
                </c:pt>
                <c:pt idx="63171">
                  <c:v>12</c:v>
                </c:pt>
                <c:pt idx="63172">
                  <c:v>12</c:v>
                </c:pt>
                <c:pt idx="63173">
                  <c:v>12</c:v>
                </c:pt>
                <c:pt idx="63174">
                  <c:v>12</c:v>
                </c:pt>
                <c:pt idx="63175">
                  <c:v>12</c:v>
                </c:pt>
                <c:pt idx="63176">
                  <c:v>12</c:v>
                </c:pt>
                <c:pt idx="63177">
                  <c:v>12</c:v>
                </c:pt>
                <c:pt idx="63178">
                  <c:v>12</c:v>
                </c:pt>
                <c:pt idx="63179">
                  <c:v>12</c:v>
                </c:pt>
                <c:pt idx="63180">
                  <c:v>12</c:v>
                </c:pt>
                <c:pt idx="63181">
                  <c:v>12</c:v>
                </c:pt>
                <c:pt idx="63182">
                  <c:v>12</c:v>
                </c:pt>
                <c:pt idx="63183">
                  <c:v>12</c:v>
                </c:pt>
                <c:pt idx="63184">
                  <c:v>12</c:v>
                </c:pt>
                <c:pt idx="63185">
                  <c:v>12</c:v>
                </c:pt>
                <c:pt idx="63186">
                  <c:v>12</c:v>
                </c:pt>
                <c:pt idx="63187">
                  <c:v>12</c:v>
                </c:pt>
                <c:pt idx="63188">
                  <c:v>12</c:v>
                </c:pt>
                <c:pt idx="63189">
                  <c:v>12</c:v>
                </c:pt>
                <c:pt idx="63190">
                  <c:v>12</c:v>
                </c:pt>
                <c:pt idx="63191">
                  <c:v>12</c:v>
                </c:pt>
                <c:pt idx="63192">
                  <c:v>12</c:v>
                </c:pt>
                <c:pt idx="63193">
                  <c:v>12</c:v>
                </c:pt>
                <c:pt idx="63194">
                  <c:v>12</c:v>
                </c:pt>
                <c:pt idx="63195">
                  <c:v>12</c:v>
                </c:pt>
                <c:pt idx="63196">
                  <c:v>12</c:v>
                </c:pt>
                <c:pt idx="63197">
                  <c:v>12</c:v>
                </c:pt>
                <c:pt idx="63198">
                  <c:v>12</c:v>
                </c:pt>
                <c:pt idx="63199">
                  <c:v>12</c:v>
                </c:pt>
                <c:pt idx="63200">
                  <c:v>12</c:v>
                </c:pt>
                <c:pt idx="63201">
                  <c:v>12</c:v>
                </c:pt>
                <c:pt idx="63202">
                  <c:v>12</c:v>
                </c:pt>
                <c:pt idx="63203">
                  <c:v>12</c:v>
                </c:pt>
                <c:pt idx="63204">
                  <c:v>12</c:v>
                </c:pt>
                <c:pt idx="63205">
                  <c:v>12</c:v>
                </c:pt>
                <c:pt idx="63206">
                  <c:v>12</c:v>
                </c:pt>
                <c:pt idx="63207">
                  <c:v>12</c:v>
                </c:pt>
                <c:pt idx="63208">
                  <c:v>12</c:v>
                </c:pt>
                <c:pt idx="63209">
                  <c:v>12</c:v>
                </c:pt>
                <c:pt idx="63210">
                  <c:v>12</c:v>
                </c:pt>
                <c:pt idx="63211">
                  <c:v>12</c:v>
                </c:pt>
                <c:pt idx="63212">
                  <c:v>12</c:v>
                </c:pt>
                <c:pt idx="63213">
                  <c:v>12</c:v>
                </c:pt>
                <c:pt idx="63214">
                  <c:v>12</c:v>
                </c:pt>
                <c:pt idx="63215">
                  <c:v>12</c:v>
                </c:pt>
                <c:pt idx="63216">
                  <c:v>12</c:v>
                </c:pt>
                <c:pt idx="63217">
                  <c:v>12</c:v>
                </c:pt>
                <c:pt idx="63218">
                  <c:v>12</c:v>
                </c:pt>
                <c:pt idx="63219">
                  <c:v>12</c:v>
                </c:pt>
                <c:pt idx="63220">
                  <c:v>12</c:v>
                </c:pt>
                <c:pt idx="63221">
                  <c:v>12</c:v>
                </c:pt>
                <c:pt idx="63222">
                  <c:v>12</c:v>
                </c:pt>
                <c:pt idx="63223">
                  <c:v>12</c:v>
                </c:pt>
                <c:pt idx="63224">
                  <c:v>12</c:v>
                </c:pt>
                <c:pt idx="63225">
                  <c:v>12</c:v>
                </c:pt>
                <c:pt idx="63226">
                  <c:v>12</c:v>
                </c:pt>
                <c:pt idx="63227">
                  <c:v>12</c:v>
                </c:pt>
                <c:pt idx="63228">
                  <c:v>12</c:v>
                </c:pt>
                <c:pt idx="63229">
                  <c:v>12</c:v>
                </c:pt>
                <c:pt idx="63230">
                  <c:v>12</c:v>
                </c:pt>
                <c:pt idx="63231">
                  <c:v>12</c:v>
                </c:pt>
                <c:pt idx="63232">
                  <c:v>12</c:v>
                </c:pt>
                <c:pt idx="63233">
                  <c:v>12</c:v>
                </c:pt>
                <c:pt idx="63234">
                  <c:v>12</c:v>
                </c:pt>
                <c:pt idx="63235">
                  <c:v>12</c:v>
                </c:pt>
                <c:pt idx="63236">
                  <c:v>12</c:v>
                </c:pt>
                <c:pt idx="63237">
                  <c:v>12</c:v>
                </c:pt>
                <c:pt idx="63238">
                  <c:v>12</c:v>
                </c:pt>
                <c:pt idx="63239">
                  <c:v>12</c:v>
                </c:pt>
                <c:pt idx="63240">
                  <c:v>12</c:v>
                </c:pt>
                <c:pt idx="63241">
                  <c:v>12</c:v>
                </c:pt>
                <c:pt idx="63242">
                  <c:v>12</c:v>
                </c:pt>
                <c:pt idx="63243">
                  <c:v>12</c:v>
                </c:pt>
                <c:pt idx="63244">
                  <c:v>12</c:v>
                </c:pt>
                <c:pt idx="63245">
                  <c:v>12</c:v>
                </c:pt>
                <c:pt idx="63246">
                  <c:v>12</c:v>
                </c:pt>
                <c:pt idx="63247">
                  <c:v>12</c:v>
                </c:pt>
                <c:pt idx="63248">
                  <c:v>12</c:v>
                </c:pt>
                <c:pt idx="63249">
                  <c:v>12</c:v>
                </c:pt>
                <c:pt idx="63250">
                  <c:v>12</c:v>
                </c:pt>
                <c:pt idx="63251">
                  <c:v>12</c:v>
                </c:pt>
                <c:pt idx="63252">
                  <c:v>12</c:v>
                </c:pt>
                <c:pt idx="63253">
                  <c:v>12</c:v>
                </c:pt>
                <c:pt idx="63254">
                  <c:v>12</c:v>
                </c:pt>
                <c:pt idx="63255">
                  <c:v>12</c:v>
                </c:pt>
                <c:pt idx="63256">
                  <c:v>12</c:v>
                </c:pt>
                <c:pt idx="63257">
                  <c:v>12</c:v>
                </c:pt>
                <c:pt idx="63258">
                  <c:v>12</c:v>
                </c:pt>
                <c:pt idx="63259">
                  <c:v>12</c:v>
                </c:pt>
                <c:pt idx="63260">
                  <c:v>12</c:v>
                </c:pt>
                <c:pt idx="63261">
                  <c:v>12</c:v>
                </c:pt>
                <c:pt idx="63262">
                  <c:v>12</c:v>
                </c:pt>
                <c:pt idx="63263">
                  <c:v>12</c:v>
                </c:pt>
                <c:pt idx="63264">
                  <c:v>12</c:v>
                </c:pt>
                <c:pt idx="63265">
                  <c:v>12</c:v>
                </c:pt>
                <c:pt idx="63266">
                  <c:v>12</c:v>
                </c:pt>
                <c:pt idx="63267">
                  <c:v>12</c:v>
                </c:pt>
                <c:pt idx="63268">
                  <c:v>12</c:v>
                </c:pt>
                <c:pt idx="63269">
                  <c:v>12</c:v>
                </c:pt>
                <c:pt idx="63270">
                  <c:v>12</c:v>
                </c:pt>
                <c:pt idx="63271">
                  <c:v>12</c:v>
                </c:pt>
                <c:pt idx="63272">
                  <c:v>12</c:v>
                </c:pt>
                <c:pt idx="63273">
                  <c:v>12</c:v>
                </c:pt>
                <c:pt idx="63274">
                  <c:v>12</c:v>
                </c:pt>
                <c:pt idx="63275">
                  <c:v>12</c:v>
                </c:pt>
                <c:pt idx="63276">
                  <c:v>12</c:v>
                </c:pt>
                <c:pt idx="63277">
                  <c:v>12</c:v>
                </c:pt>
                <c:pt idx="63278">
                  <c:v>12</c:v>
                </c:pt>
                <c:pt idx="63279">
                  <c:v>12</c:v>
                </c:pt>
                <c:pt idx="63280">
                  <c:v>12</c:v>
                </c:pt>
                <c:pt idx="63281">
                  <c:v>12</c:v>
                </c:pt>
                <c:pt idx="63282">
                  <c:v>12</c:v>
                </c:pt>
                <c:pt idx="63283">
                  <c:v>12</c:v>
                </c:pt>
                <c:pt idx="63284">
                  <c:v>12</c:v>
                </c:pt>
                <c:pt idx="63285">
                  <c:v>12</c:v>
                </c:pt>
                <c:pt idx="63286">
                  <c:v>12</c:v>
                </c:pt>
                <c:pt idx="63287">
                  <c:v>12</c:v>
                </c:pt>
                <c:pt idx="63288">
                  <c:v>12</c:v>
                </c:pt>
                <c:pt idx="63289">
                  <c:v>12</c:v>
                </c:pt>
                <c:pt idx="63290">
                  <c:v>12</c:v>
                </c:pt>
                <c:pt idx="63291">
                  <c:v>12</c:v>
                </c:pt>
                <c:pt idx="63292">
                  <c:v>12</c:v>
                </c:pt>
                <c:pt idx="63293">
                  <c:v>12</c:v>
                </c:pt>
                <c:pt idx="63294">
                  <c:v>12</c:v>
                </c:pt>
                <c:pt idx="63295">
                  <c:v>12</c:v>
                </c:pt>
                <c:pt idx="63296">
                  <c:v>12</c:v>
                </c:pt>
                <c:pt idx="63297">
                  <c:v>12</c:v>
                </c:pt>
                <c:pt idx="63298">
                  <c:v>12</c:v>
                </c:pt>
                <c:pt idx="63299">
                  <c:v>12</c:v>
                </c:pt>
                <c:pt idx="63300">
                  <c:v>12</c:v>
                </c:pt>
                <c:pt idx="63301">
                  <c:v>12</c:v>
                </c:pt>
                <c:pt idx="63302">
                  <c:v>12</c:v>
                </c:pt>
                <c:pt idx="63303">
                  <c:v>12</c:v>
                </c:pt>
                <c:pt idx="63304">
                  <c:v>12</c:v>
                </c:pt>
                <c:pt idx="63305">
                  <c:v>12</c:v>
                </c:pt>
                <c:pt idx="63306">
                  <c:v>12</c:v>
                </c:pt>
                <c:pt idx="63307">
                  <c:v>12</c:v>
                </c:pt>
                <c:pt idx="63308">
                  <c:v>12</c:v>
                </c:pt>
                <c:pt idx="63309">
                  <c:v>12</c:v>
                </c:pt>
                <c:pt idx="63310">
                  <c:v>12</c:v>
                </c:pt>
                <c:pt idx="63311">
                  <c:v>12</c:v>
                </c:pt>
                <c:pt idx="63312">
                  <c:v>12</c:v>
                </c:pt>
                <c:pt idx="63313">
                  <c:v>12</c:v>
                </c:pt>
                <c:pt idx="63314">
                  <c:v>12</c:v>
                </c:pt>
                <c:pt idx="63315">
                  <c:v>12</c:v>
                </c:pt>
                <c:pt idx="63316">
                  <c:v>12</c:v>
                </c:pt>
                <c:pt idx="63317">
                  <c:v>12</c:v>
                </c:pt>
                <c:pt idx="63318">
                  <c:v>12</c:v>
                </c:pt>
                <c:pt idx="63319">
                  <c:v>12</c:v>
                </c:pt>
                <c:pt idx="63320">
                  <c:v>12</c:v>
                </c:pt>
                <c:pt idx="63321">
                  <c:v>12</c:v>
                </c:pt>
                <c:pt idx="63322">
                  <c:v>12</c:v>
                </c:pt>
                <c:pt idx="63323">
                  <c:v>12</c:v>
                </c:pt>
                <c:pt idx="63324">
                  <c:v>12</c:v>
                </c:pt>
                <c:pt idx="63325">
                  <c:v>12</c:v>
                </c:pt>
                <c:pt idx="63326">
                  <c:v>12</c:v>
                </c:pt>
                <c:pt idx="63327">
                  <c:v>12</c:v>
                </c:pt>
                <c:pt idx="63328">
                  <c:v>12</c:v>
                </c:pt>
                <c:pt idx="63329">
                  <c:v>12</c:v>
                </c:pt>
                <c:pt idx="63330">
                  <c:v>12</c:v>
                </c:pt>
                <c:pt idx="63331">
                  <c:v>12</c:v>
                </c:pt>
                <c:pt idx="63332">
                  <c:v>12</c:v>
                </c:pt>
                <c:pt idx="63333">
                  <c:v>12</c:v>
                </c:pt>
                <c:pt idx="63334">
                  <c:v>12</c:v>
                </c:pt>
                <c:pt idx="63335">
                  <c:v>12</c:v>
                </c:pt>
                <c:pt idx="63336">
                  <c:v>12</c:v>
                </c:pt>
                <c:pt idx="63337">
                  <c:v>12</c:v>
                </c:pt>
                <c:pt idx="63338">
                  <c:v>12</c:v>
                </c:pt>
                <c:pt idx="63339">
                  <c:v>12</c:v>
                </c:pt>
                <c:pt idx="63340">
                  <c:v>12</c:v>
                </c:pt>
                <c:pt idx="63341">
                  <c:v>12</c:v>
                </c:pt>
                <c:pt idx="63342">
                  <c:v>12</c:v>
                </c:pt>
                <c:pt idx="63343">
                  <c:v>12</c:v>
                </c:pt>
                <c:pt idx="63344">
                  <c:v>12</c:v>
                </c:pt>
                <c:pt idx="63345">
                  <c:v>12</c:v>
                </c:pt>
                <c:pt idx="63346">
                  <c:v>12</c:v>
                </c:pt>
                <c:pt idx="63347">
                  <c:v>12</c:v>
                </c:pt>
                <c:pt idx="63348">
                  <c:v>12</c:v>
                </c:pt>
                <c:pt idx="63349">
                  <c:v>12</c:v>
                </c:pt>
                <c:pt idx="63350">
                  <c:v>12</c:v>
                </c:pt>
                <c:pt idx="63351">
                  <c:v>12</c:v>
                </c:pt>
                <c:pt idx="63352">
                  <c:v>12</c:v>
                </c:pt>
                <c:pt idx="63353">
                  <c:v>12</c:v>
                </c:pt>
                <c:pt idx="63354">
                  <c:v>12</c:v>
                </c:pt>
                <c:pt idx="63355">
                  <c:v>12</c:v>
                </c:pt>
                <c:pt idx="63356">
                  <c:v>12</c:v>
                </c:pt>
                <c:pt idx="63357">
                  <c:v>12</c:v>
                </c:pt>
                <c:pt idx="63358">
                  <c:v>12</c:v>
                </c:pt>
                <c:pt idx="63359">
                  <c:v>12</c:v>
                </c:pt>
                <c:pt idx="63360">
                  <c:v>12</c:v>
                </c:pt>
                <c:pt idx="63361">
                  <c:v>12</c:v>
                </c:pt>
                <c:pt idx="63362">
                  <c:v>12</c:v>
                </c:pt>
                <c:pt idx="63363">
                  <c:v>12</c:v>
                </c:pt>
                <c:pt idx="63364">
                  <c:v>12</c:v>
                </c:pt>
                <c:pt idx="63365">
                  <c:v>12</c:v>
                </c:pt>
                <c:pt idx="63366">
                  <c:v>12</c:v>
                </c:pt>
                <c:pt idx="63367">
                  <c:v>12</c:v>
                </c:pt>
                <c:pt idx="63368">
                  <c:v>12</c:v>
                </c:pt>
                <c:pt idx="63369">
                  <c:v>12</c:v>
                </c:pt>
                <c:pt idx="63370">
                  <c:v>12</c:v>
                </c:pt>
                <c:pt idx="63371">
                  <c:v>12</c:v>
                </c:pt>
                <c:pt idx="63372">
                  <c:v>12</c:v>
                </c:pt>
                <c:pt idx="63373">
                  <c:v>12</c:v>
                </c:pt>
                <c:pt idx="63374">
                  <c:v>12</c:v>
                </c:pt>
                <c:pt idx="63375">
                  <c:v>12</c:v>
                </c:pt>
                <c:pt idx="63376">
                  <c:v>12</c:v>
                </c:pt>
                <c:pt idx="63377">
                  <c:v>12</c:v>
                </c:pt>
                <c:pt idx="63378">
                  <c:v>12</c:v>
                </c:pt>
                <c:pt idx="63379">
                  <c:v>12</c:v>
                </c:pt>
                <c:pt idx="63380">
                  <c:v>12</c:v>
                </c:pt>
                <c:pt idx="63381">
                  <c:v>12</c:v>
                </c:pt>
                <c:pt idx="63382">
                  <c:v>12</c:v>
                </c:pt>
                <c:pt idx="63383">
                  <c:v>12</c:v>
                </c:pt>
                <c:pt idx="63384">
                  <c:v>12</c:v>
                </c:pt>
                <c:pt idx="63385">
                  <c:v>12</c:v>
                </c:pt>
                <c:pt idx="63386">
                  <c:v>12</c:v>
                </c:pt>
                <c:pt idx="63387">
                  <c:v>12</c:v>
                </c:pt>
                <c:pt idx="63388">
                  <c:v>12</c:v>
                </c:pt>
                <c:pt idx="63389">
                  <c:v>12</c:v>
                </c:pt>
                <c:pt idx="63390">
                  <c:v>12</c:v>
                </c:pt>
                <c:pt idx="63391">
                  <c:v>12</c:v>
                </c:pt>
                <c:pt idx="63392">
                  <c:v>12</c:v>
                </c:pt>
                <c:pt idx="63393">
                  <c:v>12</c:v>
                </c:pt>
                <c:pt idx="63394">
                  <c:v>12</c:v>
                </c:pt>
                <c:pt idx="63395">
                  <c:v>12</c:v>
                </c:pt>
                <c:pt idx="63396">
                  <c:v>12</c:v>
                </c:pt>
                <c:pt idx="63397">
                  <c:v>12</c:v>
                </c:pt>
                <c:pt idx="63398">
                  <c:v>12</c:v>
                </c:pt>
                <c:pt idx="63399">
                  <c:v>12</c:v>
                </c:pt>
                <c:pt idx="63400">
                  <c:v>12</c:v>
                </c:pt>
                <c:pt idx="63401">
                  <c:v>12</c:v>
                </c:pt>
                <c:pt idx="63402">
                  <c:v>12</c:v>
                </c:pt>
                <c:pt idx="63403">
                  <c:v>12</c:v>
                </c:pt>
                <c:pt idx="63404">
                  <c:v>12</c:v>
                </c:pt>
                <c:pt idx="63405">
                  <c:v>12</c:v>
                </c:pt>
                <c:pt idx="63406">
                  <c:v>12</c:v>
                </c:pt>
                <c:pt idx="63407">
                  <c:v>12</c:v>
                </c:pt>
                <c:pt idx="63408">
                  <c:v>12</c:v>
                </c:pt>
                <c:pt idx="63409">
                  <c:v>12</c:v>
                </c:pt>
                <c:pt idx="63410">
                  <c:v>12</c:v>
                </c:pt>
                <c:pt idx="63411">
                  <c:v>12</c:v>
                </c:pt>
                <c:pt idx="63412">
                  <c:v>12</c:v>
                </c:pt>
                <c:pt idx="63413">
                  <c:v>12</c:v>
                </c:pt>
                <c:pt idx="63414">
                  <c:v>12</c:v>
                </c:pt>
                <c:pt idx="63415">
                  <c:v>12</c:v>
                </c:pt>
                <c:pt idx="63416">
                  <c:v>12</c:v>
                </c:pt>
                <c:pt idx="63417">
                  <c:v>12</c:v>
                </c:pt>
                <c:pt idx="63418">
                  <c:v>12</c:v>
                </c:pt>
                <c:pt idx="63419">
                  <c:v>12</c:v>
                </c:pt>
                <c:pt idx="63420">
                  <c:v>12</c:v>
                </c:pt>
                <c:pt idx="63421">
                  <c:v>12</c:v>
                </c:pt>
                <c:pt idx="63422">
                  <c:v>12</c:v>
                </c:pt>
                <c:pt idx="63423">
                  <c:v>12</c:v>
                </c:pt>
                <c:pt idx="63424">
                  <c:v>12</c:v>
                </c:pt>
                <c:pt idx="63425">
                  <c:v>12</c:v>
                </c:pt>
                <c:pt idx="63426">
                  <c:v>12</c:v>
                </c:pt>
                <c:pt idx="63427">
                  <c:v>12</c:v>
                </c:pt>
                <c:pt idx="63428">
                  <c:v>12</c:v>
                </c:pt>
                <c:pt idx="63429">
                  <c:v>12</c:v>
                </c:pt>
                <c:pt idx="63430">
                  <c:v>12</c:v>
                </c:pt>
                <c:pt idx="63431">
                  <c:v>12</c:v>
                </c:pt>
                <c:pt idx="63432">
                  <c:v>12</c:v>
                </c:pt>
                <c:pt idx="63433">
                  <c:v>12</c:v>
                </c:pt>
                <c:pt idx="63434">
                  <c:v>12</c:v>
                </c:pt>
                <c:pt idx="63435">
                  <c:v>12</c:v>
                </c:pt>
                <c:pt idx="63436">
                  <c:v>12</c:v>
                </c:pt>
                <c:pt idx="63437">
                  <c:v>12</c:v>
                </c:pt>
                <c:pt idx="63438">
                  <c:v>12</c:v>
                </c:pt>
                <c:pt idx="63439">
                  <c:v>12</c:v>
                </c:pt>
                <c:pt idx="63440">
                  <c:v>12</c:v>
                </c:pt>
                <c:pt idx="63441">
                  <c:v>12</c:v>
                </c:pt>
                <c:pt idx="63442">
                  <c:v>12</c:v>
                </c:pt>
                <c:pt idx="63443">
                  <c:v>12</c:v>
                </c:pt>
                <c:pt idx="63444">
                  <c:v>12</c:v>
                </c:pt>
                <c:pt idx="63445">
                  <c:v>12</c:v>
                </c:pt>
                <c:pt idx="63446">
                  <c:v>12</c:v>
                </c:pt>
                <c:pt idx="63447">
                  <c:v>12</c:v>
                </c:pt>
                <c:pt idx="63448">
                  <c:v>12</c:v>
                </c:pt>
                <c:pt idx="63449">
                  <c:v>12</c:v>
                </c:pt>
                <c:pt idx="63450">
                  <c:v>12</c:v>
                </c:pt>
                <c:pt idx="63451">
                  <c:v>12</c:v>
                </c:pt>
                <c:pt idx="63452">
                  <c:v>12</c:v>
                </c:pt>
                <c:pt idx="63453">
                  <c:v>12</c:v>
                </c:pt>
                <c:pt idx="63454">
                  <c:v>12</c:v>
                </c:pt>
                <c:pt idx="63455">
                  <c:v>12</c:v>
                </c:pt>
                <c:pt idx="63456">
                  <c:v>12</c:v>
                </c:pt>
                <c:pt idx="63457">
                  <c:v>12</c:v>
                </c:pt>
                <c:pt idx="63458">
                  <c:v>12</c:v>
                </c:pt>
                <c:pt idx="63459">
                  <c:v>12</c:v>
                </c:pt>
                <c:pt idx="63460">
                  <c:v>12</c:v>
                </c:pt>
                <c:pt idx="63461">
                  <c:v>12</c:v>
                </c:pt>
                <c:pt idx="63462">
                  <c:v>12</c:v>
                </c:pt>
                <c:pt idx="63463">
                  <c:v>12</c:v>
                </c:pt>
                <c:pt idx="63464">
                  <c:v>12</c:v>
                </c:pt>
                <c:pt idx="63465">
                  <c:v>12</c:v>
                </c:pt>
                <c:pt idx="63466">
                  <c:v>12</c:v>
                </c:pt>
                <c:pt idx="63467">
                  <c:v>12</c:v>
                </c:pt>
                <c:pt idx="63468">
                  <c:v>12</c:v>
                </c:pt>
                <c:pt idx="63469">
                  <c:v>12</c:v>
                </c:pt>
                <c:pt idx="63470">
                  <c:v>12</c:v>
                </c:pt>
                <c:pt idx="63471">
                  <c:v>12</c:v>
                </c:pt>
                <c:pt idx="63472">
                  <c:v>12</c:v>
                </c:pt>
                <c:pt idx="63473">
                  <c:v>12</c:v>
                </c:pt>
                <c:pt idx="63474">
                  <c:v>12</c:v>
                </c:pt>
                <c:pt idx="63475">
                  <c:v>12</c:v>
                </c:pt>
                <c:pt idx="63476">
                  <c:v>12</c:v>
                </c:pt>
                <c:pt idx="63477">
                  <c:v>12</c:v>
                </c:pt>
                <c:pt idx="63478">
                  <c:v>12</c:v>
                </c:pt>
                <c:pt idx="63479">
                  <c:v>12</c:v>
                </c:pt>
                <c:pt idx="63480">
                  <c:v>12</c:v>
                </c:pt>
                <c:pt idx="63481">
                  <c:v>12</c:v>
                </c:pt>
                <c:pt idx="63482">
                  <c:v>12</c:v>
                </c:pt>
                <c:pt idx="63483">
                  <c:v>12</c:v>
                </c:pt>
                <c:pt idx="63484">
                  <c:v>12</c:v>
                </c:pt>
                <c:pt idx="63485">
                  <c:v>12</c:v>
                </c:pt>
                <c:pt idx="63486">
                  <c:v>12</c:v>
                </c:pt>
                <c:pt idx="63487">
                  <c:v>12</c:v>
                </c:pt>
                <c:pt idx="63488">
                  <c:v>12</c:v>
                </c:pt>
                <c:pt idx="63489">
                  <c:v>12</c:v>
                </c:pt>
                <c:pt idx="63490">
                  <c:v>12</c:v>
                </c:pt>
                <c:pt idx="63491">
                  <c:v>12</c:v>
                </c:pt>
                <c:pt idx="63492">
                  <c:v>12</c:v>
                </c:pt>
                <c:pt idx="63493">
                  <c:v>12</c:v>
                </c:pt>
                <c:pt idx="63494">
                  <c:v>12</c:v>
                </c:pt>
                <c:pt idx="63495">
                  <c:v>12</c:v>
                </c:pt>
                <c:pt idx="63496">
                  <c:v>12</c:v>
                </c:pt>
                <c:pt idx="63497">
                  <c:v>12</c:v>
                </c:pt>
                <c:pt idx="63498">
                  <c:v>12</c:v>
                </c:pt>
                <c:pt idx="63499">
                  <c:v>12</c:v>
                </c:pt>
                <c:pt idx="63500">
                  <c:v>12</c:v>
                </c:pt>
                <c:pt idx="63501">
                  <c:v>12</c:v>
                </c:pt>
                <c:pt idx="63502">
                  <c:v>12</c:v>
                </c:pt>
                <c:pt idx="63503">
                  <c:v>12</c:v>
                </c:pt>
                <c:pt idx="63504">
                  <c:v>12</c:v>
                </c:pt>
                <c:pt idx="63505">
                  <c:v>12</c:v>
                </c:pt>
                <c:pt idx="63506">
                  <c:v>12</c:v>
                </c:pt>
                <c:pt idx="63507">
                  <c:v>12</c:v>
                </c:pt>
                <c:pt idx="63508">
                  <c:v>12</c:v>
                </c:pt>
                <c:pt idx="63509">
                  <c:v>12</c:v>
                </c:pt>
                <c:pt idx="63510">
                  <c:v>12</c:v>
                </c:pt>
                <c:pt idx="63511">
                  <c:v>12</c:v>
                </c:pt>
                <c:pt idx="63512">
                  <c:v>12</c:v>
                </c:pt>
                <c:pt idx="63513">
                  <c:v>12</c:v>
                </c:pt>
                <c:pt idx="63514">
                  <c:v>12</c:v>
                </c:pt>
                <c:pt idx="63515">
                  <c:v>12</c:v>
                </c:pt>
                <c:pt idx="63516">
                  <c:v>12</c:v>
                </c:pt>
                <c:pt idx="63517">
                  <c:v>12</c:v>
                </c:pt>
                <c:pt idx="63518">
                  <c:v>12</c:v>
                </c:pt>
                <c:pt idx="63519">
                  <c:v>12</c:v>
                </c:pt>
                <c:pt idx="63520">
                  <c:v>12</c:v>
                </c:pt>
                <c:pt idx="63521">
                  <c:v>12</c:v>
                </c:pt>
                <c:pt idx="63522">
                  <c:v>12</c:v>
                </c:pt>
                <c:pt idx="63523">
                  <c:v>12</c:v>
                </c:pt>
                <c:pt idx="63524">
                  <c:v>12</c:v>
                </c:pt>
                <c:pt idx="63525">
                  <c:v>12</c:v>
                </c:pt>
                <c:pt idx="63526">
                  <c:v>12</c:v>
                </c:pt>
                <c:pt idx="63527">
                  <c:v>12</c:v>
                </c:pt>
                <c:pt idx="63528">
                  <c:v>12</c:v>
                </c:pt>
                <c:pt idx="63529">
                  <c:v>12</c:v>
                </c:pt>
                <c:pt idx="63530">
                  <c:v>12</c:v>
                </c:pt>
                <c:pt idx="63531">
                  <c:v>12</c:v>
                </c:pt>
                <c:pt idx="63532">
                  <c:v>12</c:v>
                </c:pt>
                <c:pt idx="63533">
                  <c:v>12</c:v>
                </c:pt>
                <c:pt idx="63534">
                  <c:v>12</c:v>
                </c:pt>
                <c:pt idx="63535">
                  <c:v>12</c:v>
                </c:pt>
                <c:pt idx="63536">
                  <c:v>12</c:v>
                </c:pt>
                <c:pt idx="63537">
                  <c:v>12</c:v>
                </c:pt>
                <c:pt idx="63538">
                  <c:v>12</c:v>
                </c:pt>
                <c:pt idx="63539">
                  <c:v>12</c:v>
                </c:pt>
                <c:pt idx="63540">
                  <c:v>12</c:v>
                </c:pt>
                <c:pt idx="63541">
                  <c:v>12</c:v>
                </c:pt>
                <c:pt idx="63542">
                  <c:v>12</c:v>
                </c:pt>
                <c:pt idx="63543">
                  <c:v>12</c:v>
                </c:pt>
                <c:pt idx="63544">
                  <c:v>12</c:v>
                </c:pt>
                <c:pt idx="63545">
                  <c:v>12</c:v>
                </c:pt>
                <c:pt idx="63546">
                  <c:v>12</c:v>
                </c:pt>
                <c:pt idx="63547">
                  <c:v>12</c:v>
                </c:pt>
                <c:pt idx="63548">
                  <c:v>12</c:v>
                </c:pt>
                <c:pt idx="63549">
                  <c:v>12</c:v>
                </c:pt>
                <c:pt idx="63550">
                  <c:v>12</c:v>
                </c:pt>
                <c:pt idx="63551">
                  <c:v>12</c:v>
                </c:pt>
                <c:pt idx="63552">
                  <c:v>12</c:v>
                </c:pt>
                <c:pt idx="63553">
                  <c:v>12</c:v>
                </c:pt>
                <c:pt idx="63554">
                  <c:v>12</c:v>
                </c:pt>
                <c:pt idx="63555">
                  <c:v>12</c:v>
                </c:pt>
                <c:pt idx="63556">
                  <c:v>12</c:v>
                </c:pt>
                <c:pt idx="63557">
                  <c:v>12</c:v>
                </c:pt>
                <c:pt idx="63558">
                  <c:v>12</c:v>
                </c:pt>
                <c:pt idx="63559">
                  <c:v>12</c:v>
                </c:pt>
                <c:pt idx="63560">
                  <c:v>12</c:v>
                </c:pt>
                <c:pt idx="63561">
                  <c:v>12</c:v>
                </c:pt>
                <c:pt idx="63562">
                  <c:v>12</c:v>
                </c:pt>
                <c:pt idx="63563">
                  <c:v>12</c:v>
                </c:pt>
                <c:pt idx="63564">
                  <c:v>12</c:v>
                </c:pt>
                <c:pt idx="63565">
                  <c:v>12</c:v>
                </c:pt>
                <c:pt idx="63566">
                  <c:v>12</c:v>
                </c:pt>
                <c:pt idx="63567">
                  <c:v>12</c:v>
                </c:pt>
                <c:pt idx="63568">
                  <c:v>12</c:v>
                </c:pt>
                <c:pt idx="63569">
                  <c:v>12</c:v>
                </c:pt>
                <c:pt idx="63570">
                  <c:v>12</c:v>
                </c:pt>
                <c:pt idx="63571">
                  <c:v>12</c:v>
                </c:pt>
                <c:pt idx="63572">
                  <c:v>12</c:v>
                </c:pt>
                <c:pt idx="63573">
                  <c:v>12</c:v>
                </c:pt>
                <c:pt idx="63574">
                  <c:v>12</c:v>
                </c:pt>
                <c:pt idx="63575">
                  <c:v>12</c:v>
                </c:pt>
                <c:pt idx="63576">
                  <c:v>12</c:v>
                </c:pt>
                <c:pt idx="63577">
                  <c:v>12</c:v>
                </c:pt>
                <c:pt idx="63578">
                  <c:v>12</c:v>
                </c:pt>
                <c:pt idx="63579">
                  <c:v>12</c:v>
                </c:pt>
                <c:pt idx="63580">
                  <c:v>12</c:v>
                </c:pt>
                <c:pt idx="63581">
                  <c:v>12</c:v>
                </c:pt>
                <c:pt idx="63582">
                  <c:v>12</c:v>
                </c:pt>
                <c:pt idx="63583">
                  <c:v>12</c:v>
                </c:pt>
                <c:pt idx="63584">
                  <c:v>12</c:v>
                </c:pt>
                <c:pt idx="63585">
                  <c:v>12</c:v>
                </c:pt>
                <c:pt idx="63586">
                  <c:v>12</c:v>
                </c:pt>
                <c:pt idx="63587">
                  <c:v>12</c:v>
                </c:pt>
                <c:pt idx="63588">
                  <c:v>12</c:v>
                </c:pt>
                <c:pt idx="63589">
                  <c:v>12</c:v>
                </c:pt>
                <c:pt idx="63590">
                  <c:v>12</c:v>
                </c:pt>
                <c:pt idx="63591">
                  <c:v>12</c:v>
                </c:pt>
                <c:pt idx="63592">
                  <c:v>12</c:v>
                </c:pt>
                <c:pt idx="63593">
                  <c:v>12</c:v>
                </c:pt>
                <c:pt idx="63594">
                  <c:v>12</c:v>
                </c:pt>
                <c:pt idx="63595">
                  <c:v>12</c:v>
                </c:pt>
                <c:pt idx="63596">
                  <c:v>12</c:v>
                </c:pt>
                <c:pt idx="63597">
                  <c:v>12</c:v>
                </c:pt>
                <c:pt idx="63598">
                  <c:v>12</c:v>
                </c:pt>
                <c:pt idx="63599">
                  <c:v>12</c:v>
                </c:pt>
                <c:pt idx="63600">
                  <c:v>12</c:v>
                </c:pt>
                <c:pt idx="63601">
                  <c:v>12</c:v>
                </c:pt>
                <c:pt idx="63602">
                  <c:v>12</c:v>
                </c:pt>
                <c:pt idx="63603">
                  <c:v>12</c:v>
                </c:pt>
                <c:pt idx="63604">
                  <c:v>12</c:v>
                </c:pt>
                <c:pt idx="63605">
                  <c:v>12</c:v>
                </c:pt>
                <c:pt idx="63606">
                  <c:v>12</c:v>
                </c:pt>
                <c:pt idx="63607">
                  <c:v>12</c:v>
                </c:pt>
                <c:pt idx="63608">
                  <c:v>12</c:v>
                </c:pt>
                <c:pt idx="63609">
                  <c:v>12</c:v>
                </c:pt>
                <c:pt idx="63610">
                  <c:v>12</c:v>
                </c:pt>
                <c:pt idx="63611">
                  <c:v>12</c:v>
                </c:pt>
                <c:pt idx="63612">
                  <c:v>12</c:v>
                </c:pt>
                <c:pt idx="63613">
                  <c:v>12</c:v>
                </c:pt>
                <c:pt idx="63614">
                  <c:v>12</c:v>
                </c:pt>
                <c:pt idx="63615">
                  <c:v>12</c:v>
                </c:pt>
                <c:pt idx="63616">
                  <c:v>12</c:v>
                </c:pt>
                <c:pt idx="63617">
                  <c:v>12</c:v>
                </c:pt>
                <c:pt idx="63618">
                  <c:v>12</c:v>
                </c:pt>
                <c:pt idx="63619">
                  <c:v>12</c:v>
                </c:pt>
                <c:pt idx="63620">
                  <c:v>12</c:v>
                </c:pt>
                <c:pt idx="63621">
                  <c:v>12</c:v>
                </c:pt>
                <c:pt idx="63622">
                  <c:v>12</c:v>
                </c:pt>
                <c:pt idx="63623">
                  <c:v>12</c:v>
                </c:pt>
                <c:pt idx="63624">
                  <c:v>12</c:v>
                </c:pt>
                <c:pt idx="63625">
                  <c:v>12</c:v>
                </c:pt>
                <c:pt idx="63626">
                  <c:v>12</c:v>
                </c:pt>
                <c:pt idx="63627">
                  <c:v>12</c:v>
                </c:pt>
                <c:pt idx="63628">
                  <c:v>12</c:v>
                </c:pt>
                <c:pt idx="63629">
                  <c:v>12</c:v>
                </c:pt>
                <c:pt idx="63630">
                  <c:v>12</c:v>
                </c:pt>
                <c:pt idx="63631">
                  <c:v>12</c:v>
                </c:pt>
                <c:pt idx="63632">
                  <c:v>12</c:v>
                </c:pt>
                <c:pt idx="63633">
                  <c:v>12</c:v>
                </c:pt>
                <c:pt idx="63634">
                  <c:v>12</c:v>
                </c:pt>
                <c:pt idx="63635">
                  <c:v>12</c:v>
                </c:pt>
                <c:pt idx="63636">
                  <c:v>12</c:v>
                </c:pt>
                <c:pt idx="63637">
                  <c:v>12</c:v>
                </c:pt>
                <c:pt idx="63638">
                  <c:v>12</c:v>
                </c:pt>
                <c:pt idx="63639">
                  <c:v>12</c:v>
                </c:pt>
                <c:pt idx="63640">
                  <c:v>12</c:v>
                </c:pt>
                <c:pt idx="63641">
                  <c:v>12</c:v>
                </c:pt>
                <c:pt idx="63642">
                  <c:v>12</c:v>
                </c:pt>
                <c:pt idx="63643">
                  <c:v>12</c:v>
                </c:pt>
                <c:pt idx="63644">
                  <c:v>12</c:v>
                </c:pt>
                <c:pt idx="63645">
                  <c:v>12</c:v>
                </c:pt>
                <c:pt idx="63646">
                  <c:v>12</c:v>
                </c:pt>
                <c:pt idx="63647">
                  <c:v>12</c:v>
                </c:pt>
                <c:pt idx="63648">
                  <c:v>12</c:v>
                </c:pt>
                <c:pt idx="63649">
                  <c:v>12</c:v>
                </c:pt>
                <c:pt idx="63650">
                  <c:v>12</c:v>
                </c:pt>
                <c:pt idx="63651">
                  <c:v>12</c:v>
                </c:pt>
                <c:pt idx="63652">
                  <c:v>12</c:v>
                </c:pt>
                <c:pt idx="63653">
                  <c:v>12</c:v>
                </c:pt>
                <c:pt idx="63654">
                  <c:v>12</c:v>
                </c:pt>
                <c:pt idx="63655">
                  <c:v>12</c:v>
                </c:pt>
                <c:pt idx="63656">
                  <c:v>12</c:v>
                </c:pt>
                <c:pt idx="63657">
                  <c:v>12</c:v>
                </c:pt>
                <c:pt idx="63658">
                  <c:v>12</c:v>
                </c:pt>
                <c:pt idx="63659">
                  <c:v>12</c:v>
                </c:pt>
                <c:pt idx="63660">
                  <c:v>12</c:v>
                </c:pt>
                <c:pt idx="63661">
                  <c:v>12</c:v>
                </c:pt>
                <c:pt idx="63662">
                  <c:v>12</c:v>
                </c:pt>
                <c:pt idx="63663">
                  <c:v>12</c:v>
                </c:pt>
                <c:pt idx="63664">
                  <c:v>12</c:v>
                </c:pt>
                <c:pt idx="63665">
                  <c:v>12</c:v>
                </c:pt>
                <c:pt idx="63666">
                  <c:v>12</c:v>
                </c:pt>
                <c:pt idx="63667">
                  <c:v>12</c:v>
                </c:pt>
                <c:pt idx="63668">
                  <c:v>12</c:v>
                </c:pt>
                <c:pt idx="63669">
                  <c:v>12</c:v>
                </c:pt>
                <c:pt idx="63670">
                  <c:v>12</c:v>
                </c:pt>
                <c:pt idx="63671">
                  <c:v>12</c:v>
                </c:pt>
                <c:pt idx="63672">
                  <c:v>12</c:v>
                </c:pt>
                <c:pt idx="63673">
                  <c:v>12</c:v>
                </c:pt>
                <c:pt idx="63674">
                  <c:v>12</c:v>
                </c:pt>
                <c:pt idx="63675">
                  <c:v>12</c:v>
                </c:pt>
                <c:pt idx="63676">
                  <c:v>12</c:v>
                </c:pt>
                <c:pt idx="63677">
                  <c:v>12</c:v>
                </c:pt>
                <c:pt idx="63678">
                  <c:v>12</c:v>
                </c:pt>
                <c:pt idx="63679">
                  <c:v>12</c:v>
                </c:pt>
                <c:pt idx="63680">
                  <c:v>12</c:v>
                </c:pt>
                <c:pt idx="63681">
                  <c:v>12</c:v>
                </c:pt>
                <c:pt idx="63682">
                  <c:v>12</c:v>
                </c:pt>
                <c:pt idx="63683">
                  <c:v>12</c:v>
                </c:pt>
                <c:pt idx="63684">
                  <c:v>12</c:v>
                </c:pt>
                <c:pt idx="63685">
                  <c:v>12</c:v>
                </c:pt>
                <c:pt idx="63686">
                  <c:v>12</c:v>
                </c:pt>
                <c:pt idx="63687">
                  <c:v>12</c:v>
                </c:pt>
                <c:pt idx="63688">
                  <c:v>12</c:v>
                </c:pt>
                <c:pt idx="63689">
                  <c:v>12</c:v>
                </c:pt>
                <c:pt idx="63690">
                  <c:v>12</c:v>
                </c:pt>
                <c:pt idx="63691">
                  <c:v>12</c:v>
                </c:pt>
                <c:pt idx="63692">
                  <c:v>12</c:v>
                </c:pt>
                <c:pt idx="63693">
                  <c:v>12</c:v>
                </c:pt>
                <c:pt idx="63694">
                  <c:v>12</c:v>
                </c:pt>
                <c:pt idx="63695">
                  <c:v>12</c:v>
                </c:pt>
                <c:pt idx="63696">
                  <c:v>12</c:v>
                </c:pt>
                <c:pt idx="63697">
                  <c:v>12</c:v>
                </c:pt>
                <c:pt idx="63698">
                  <c:v>12</c:v>
                </c:pt>
                <c:pt idx="63699">
                  <c:v>12</c:v>
                </c:pt>
                <c:pt idx="63700">
                  <c:v>12</c:v>
                </c:pt>
                <c:pt idx="63701">
                  <c:v>12</c:v>
                </c:pt>
                <c:pt idx="63702">
                  <c:v>12</c:v>
                </c:pt>
                <c:pt idx="63703">
                  <c:v>12</c:v>
                </c:pt>
                <c:pt idx="63704">
                  <c:v>12</c:v>
                </c:pt>
                <c:pt idx="63705">
                  <c:v>12</c:v>
                </c:pt>
                <c:pt idx="63706">
                  <c:v>12</c:v>
                </c:pt>
                <c:pt idx="63707">
                  <c:v>12</c:v>
                </c:pt>
                <c:pt idx="63708">
                  <c:v>12</c:v>
                </c:pt>
                <c:pt idx="63709">
                  <c:v>12</c:v>
                </c:pt>
                <c:pt idx="63710">
                  <c:v>12</c:v>
                </c:pt>
                <c:pt idx="63711">
                  <c:v>12</c:v>
                </c:pt>
                <c:pt idx="63712">
                  <c:v>12</c:v>
                </c:pt>
                <c:pt idx="63713">
                  <c:v>12</c:v>
                </c:pt>
                <c:pt idx="63714">
                  <c:v>12</c:v>
                </c:pt>
                <c:pt idx="63715">
                  <c:v>12</c:v>
                </c:pt>
                <c:pt idx="63716">
                  <c:v>12</c:v>
                </c:pt>
                <c:pt idx="63717">
                  <c:v>12</c:v>
                </c:pt>
                <c:pt idx="63718">
                  <c:v>12</c:v>
                </c:pt>
                <c:pt idx="63719">
                  <c:v>12</c:v>
                </c:pt>
                <c:pt idx="63720">
                  <c:v>12</c:v>
                </c:pt>
                <c:pt idx="63721">
                  <c:v>12</c:v>
                </c:pt>
                <c:pt idx="63722">
                  <c:v>12</c:v>
                </c:pt>
                <c:pt idx="63723">
                  <c:v>12</c:v>
                </c:pt>
                <c:pt idx="63724">
                  <c:v>12</c:v>
                </c:pt>
                <c:pt idx="63725">
                  <c:v>12</c:v>
                </c:pt>
                <c:pt idx="63726">
                  <c:v>12</c:v>
                </c:pt>
                <c:pt idx="63727">
                  <c:v>12</c:v>
                </c:pt>
                <c:pt idx="63728">
                  <c:v>12</c:v>
                </c:pt>
                <c:pt idx="63729">
                  <c:v>12</c:v>
                </c:pt>
                <c:pt idx="63730">
                  <c:v>12</c:v>
                </c:pt>
                <c:pt idx="63731">
                  <c:v>12</c:v>
                </c:pt>
                <c:pt idx="63732">
                  <c:v>12</c:v>
                </c:pt>
                <c:pt idx="63733">
                  <c:v>12</c:v>
                </c:pt>
                <c:pt idx="63734">
                  <c:v>12</c:v>
                </c:pt>
                <c:pt idx="63735">
                  <c:v>12</c:v>
                </c:pt>
                <c:pt idx="63736">
                  <c:v>12</c:v>
                </c:pt>
                <c:pt idx="63737">
                  <c:v>12</c:v>
                </c:pt>
                <c:pt idx="63738">
                  <c:v>12</c:v>
                </c:pt>
                <c:pt idx="63739">
                  <c:v>12</c:v>
                </c:pt>
                <c:pt idx="63740">
                  <c:v>12</c:v>
                </c:pt>
                <c:pt idx="63741">
                  <c:v>12</c:v>
                </c:pt>
                <c:pt idx="63742">
                  <c:v>12</c:v>
                </c:pt>
                <c:pt idx="63743">
                  <c:v>12</c:v>
                </c:pt>
                <c:pt idx="63744">
                  <c:v>12</c:v>
                </c:pt>
                <c:pt idx="63745">
                  <c:v>12</c:v>
                </c:pt>
                <c:pt idx="63746">
                  <c:v>12</c:v>
                </c:pt>
                <c:pt idx="63747">
                  <c:v>12</c:v>
                </c:pt>
                <c:pt idx="63748">
                  <c:v>12</c:v>
                </c:pt>
                <c:pt idx="63749">
                  <c:v>12</c:v>
                </c:pt>
                <c:pt idx="63750">
                  <c:v>12</c:v>
                </c:pt>
                <c:pt idx="63751">
                  <c:v>12</c:v>
                </c:pt>
                <c:pt idx="63752">
                  <c:v>12</c:v>
                </c:pt>
                <c:pt idx="63753">
                  <c:v>12</c:v>
                </c:pt>
                <c:pt idx="63754">
                  <c:v>12</c:v>
                </c:pt>
                <c:pt idx="63755">
                  <c:v>12</c:v>
                </c:pt>
                <c:pt idx="63756">
                  <c:v>12</c:v>
                </c:pt>
                <c:pt idx="63757">
                  <c:v>12</c:v>
                </c:pt>
                <c:pt idx="63758">
                  <c:v>12</c:v>
                </c:pt>
                <c:pt idx="63759">
                  <c:v>12</c:v>
                </c:pt>
                <c:pt idx="63760">
                  <c:v>12</c:v>
                </c:pt>
                <c:pt idx="63761">
                  <c:v>12</c:v>
                </c:pt>
                <c:pt idx="63762">
                  <c:v>12</c:v>
                </c:pt>
                <c:pt idx="63763">
                  <c:v>12</c:v>
                </c:pt>
                <c:pt idx="63764">
                  <c:v>12</c:v>
                </c:pt>
                <c:pt idx="63765">
                  <c:v>12</c:v>
                </c:pt>
                <c:pt idx="63766">
                  <c:v>12</c:v>
                </c:pt>
                <c:pt idx="63767">
                  <c:v>12</c:v>
                </c:pt>
                <c:pt idx="63768">
                  <c:v>12</c:v>
                </c:pt>
                <c:pt idx="63769">
                  <c:v>12</c:v>
                </c:pt>
                <c:pt idx="63770">
                  <c:v>12</c:v>
                </c:pt>
                <c:pt idx="63771">
                  <c:v>12</c:v>
                </c:pt>
                <c:pt idx="63772">
                  <c:v>12</c:v>
                </c:pt>
                <c:pt idx="63773">
                  <c:v>12</c:v>
                </c:pt>
                <c:pt idx="63774">
                  <c:v>12</c:v>
                </c:pt>
                <c:pt idx="63775">
                  <c:v>12</c:v>
                </c:pt>
                <c:pt idx="63776">
                  <c:v>12</c:v>
                </c:pt>
                <c:pt idx="63777">
                  <c:v>12</c:v>
                </c:pt>
                <c:pt idx="63778">
                  <c:v>12</c:v>
                </c:pt>
                <c:pt idx="63779">
                  <c:v>12</c:v>
                </c:pt>
                <c:pt idx="63780">
                  <c:v>12</c:v>
                </c:pt>
                <c:pt idx="63781">
                  <c:v>12</c:v>
                </c:pt>
                <c:pt idx="63782">
                  <c:v>12</c:v>
                </c:pt>
                <c:pt idx="63783">
                  <c:v>12</c:v>
                </c:pt>
                <c:pt idx="63784">
                  <c:v>12</c:v>
                </c:pt>
                <c:pt idx="63785">
                  <c:v>12</c:v>
                </c:pt>
                <c:pt idx="63786">
                  <c:v>12</c:v>
                </c:pt>
                <c:pt idx="63787">
                  <c:v>12</c:v>
                </c:pt>
                <c:pt idx="63788">
                  <c:v>12</c:v>
                </c:pt>
                <c:pt idx="63789">
                  <c:v>12</c:v>
                </c:pt>
                <c:pt idx="63790">
                  <c:v>12</c:v>
                </c:pt>
                <c:pt idx="63791">
                  <c:v>12</c:v>
                </c:pt>
                <c:pt idx="63792">
                  <c:v>12</c:v>
                </c:pt>
                <c:pt idx="63793">
                  <c:v>12</c:v>
                </c:pt>
                <c:pt idx="63794">
                  <c:v>12</c:v>
                </c:pt>
                <c:pt idx="63795">
                  <c:v>12</c:v>
                </c:pt>
                <c:pt idx="63796">
                  <c:v>12</c:v>
                </c:pt>
                <c:pt idx="63797">
                  <c:v>12</c:v>
                </c:pt>
                <c:pt idx="63798">
                  <c:v>12</c:v>
                </c:pt>
                <c:pt idx="63799">
                  <c:v>12</c:v>
                </c:pt>
                <c:pt idx="63800">
                  <c:v>12</c:v>
                </c:pt>
                <c:pt idx="63801">
                  <c:v>12</c:v>
                </c:pt>
                <c:pt idx="63802">
                  <c:v>12</c:v>
                </c:pt>
                <c:pt idx="63803">
                  <c:v>12</c:v>
                </c:pt>
                <c:pt idx="63804">
                  <c:v>12</c:v>
                </c:pt>
                <c:pt idx="63805">
                  <c:v>12</c:v>
                </c:pt>
                <c:pt idx="63806">
                  <c:v>12</c:v>
                </c:pt>
                <c:pt idx="63807">
                  <c:v>12</c:v>
                </c:pt>
                <c:pt idx="63808">
                  <c:v>12</c:v>
                </c:pt>
                <c:pt idx="63809">
                  <c:v>12</c:v>
                </c:pt>
                <c:pt idx="63810">
                  <c:v>12</c:v>
                </c:pt>
                <c:pt idx="63811">
                  <c:v>12</c:v>
                </c:pt>
                <c:pt idx="63812">
                  <c:v>12</c:v>
                </c:pt>
                <c:pt idx="63813">
                  <c:v>12</c:v>
                </c:pt>
                <c:pt idx="63814">
                  <c:v>12</c:v>
                </c:pt>
                <c:pt idx="63815">
                  <c:v>12</c:v>
                </c:pt>
                <c:pt idx="63816">
                  <c:v>12</c:v>
                </c:pt>
                <c:pt idx="63817">
                  <c:v>12</c:v>
                </c:pt>
                <c:pt idx="63818">
                  <c:v>12</c:v>
                </c:pt>
                <c:pt idx="63819">
                  <c:v>12</c:v>
                </c:pt>
                <c:pt idx="63820">
                  <c:v>12</c:v>
                </c:pt>
                <c:pt idx="63821">
                  <c:v>12</c:v>
                </c:pt>
                <c:pt idx="63822">
                  <c:v>12</c:v>
                </c:pt>
                <c:pt idx="63823">
                  <c:v>12</c:v>
                </c:pt>
                <c:pt idx="63824">
                  <c:v>12</c:v>
                </c:pt>
                <c:pt idx="63825">
                  <c:v>12</c:v>
                </c:pt>
                <c:pt idx="63826">
                  <c:v>12</c:v>
                </c:pt>
                <c:pt idx="63827">
                  <c:v>12</c:v>
                </c:pt>
                <c:pt idx="63828">
                  <c:v>12</c:v>
                </c:pt>
                <c:pt idx="63829">
                  <c:v>12</c:v>
                </c:pt>
                <c:pt idx="63830">
                  <c:v>12</c:v>
                </c:pt>
                <c:pt idx="63831">
                  <c:v>12</c:v>
                </c:pt>
                <c:pt idx="63832">
                  <c:v>12</c:v>
                </c:pt>
                <c:pt idx="63833">
                  <c:v>12</c:v>
                </c:pt>
                <c:pt idx="63834">
                  <c:v>12</c:v>
                </c:pt>
                <c:pt idx="63835">
                  <c:v>12</c:v>
                </c:pt>
                <c:pt idx="63836">
                  <c:v>12</c:v>
                </c:pt>
                <c:pt idx="63837">
                  <c:v>12</c:v>
                </c:pt>
                <c:pt idx="63838">
                  <c:v>12</c:v>
                </c:pt>
                <c:pt idx="63839">
                  <c:v>12</c:v>
                </c:pt>
                <c:pt idx="63840">
                  <c:v>12</c:v>
                </c:pt>
                <c:pt idx="63841">
                  <c:v>12</c:v>
                </c:pt>
                <c:pt idx="63842">
                  <c:v>12</c:v>
                </c:pt>
                <c:pt idx="63843">
                  <c:v>12</c:v>
                </c:pt>
                <c:pt idx="63844">
                  <c:v>12</c:v>
                </c:pt>
                <c:pt idx="63845">
                  <c:v>12</c:v>
                </c:pt>
                <c:pt idx="63846">
                  <c:v>12</c:v>
                </c:pt>
                <c:pt idx="63847">
                  <c:v>12</c:v>
                </c:pt>
                <c:pt idx="63848">
                  <c:v>12</c:v>
                </c:pt>
                <c:pt idx="63849">
                  <c:v>12</c:v>
                </c:pt>
                <c:pt idx="63850">
                  <c:v>12</c:v>
                </c:pt>
                <c:pt idx="63851">
                  <c:v>12</c:v>
                </c:pt>
                <c:pt idx="63852">
                  <c:v>12</c:v>
                </c:pt>
                <c:pt idx="63853">
                  <c:v>12</c:v>
                </c:pt>
                <c:pt idx="63854">
                  <c:v>12</c:v>
                </c:pt>
                <c:pt idx="63855">
                  <c:v>12</c:v>
                </c:pt>
                <c:pt idx="63856">
                  <c:v>12</c:v>
                </c:pt>
                <c:pt idx="63857">
                  <c:v>12</c:v>
                </c:pt>
                <c:pt idx="63858">
                  <c:v>12</c:v>
                </c:pt>
                <c:pt idx="63859">
                  <c:v>12</c:v>
                </c:pt>
                <c:pt idx="63860">
                  <c:v>12</c:v>
                </c:pt>
                <c:pt idx="63861">
                  <c:v>12</c:v>
                </c:pt>
                <c:pt idx="63862">
                  <c:v>12</c:v>
                </c:pt>
                <c:pt idx="63863">
                  <c:v>12</c:v>
                </c:pt>
                <c:pt idx="63864">
                  <c:v>12</c:v>
                </c:pt>
                <c:pt idx="63865">
                  <c:v>12</c:v>
                </c:pt>
                <c:pt idx="63866">
                  <c:v>12</c:v>
                </c:pt>
                <c:pt idx="63867">
                  <c:v>12</c:v>
                </c:pt>
                <c:pt idx="63868">
                  <c:v>12</c:v>
                </c:pt>
                <c:pt idx="63869">
                  <c:v>12</c:v>
                </c:pt>
                <c:pt idx="63870">
                  <c:v>12</c:v>
                </c:pt>
                <c:pt idx="63871">
                  <c:v>12</c:v>
                </c:pt>
                <c:pt idx="63872">
                  <c:v>12</c:v>
                </c:pt>
                <c:pt idx="63873">
                  <c:v>12</c:v>
                </c:pt>
                <c:pt idx="63874">
                  <c:v>12</c:v>
                </c:pt>
                <c:pt idx="63875">
                  <c:v>12</c:v>
                </c:pt>
                <c:pt idx="63876">
                  <c:v>12</c:v>
                </c:pt>
                <c:pt idx="63877">
                  <c:v>12</c:v>
                </c:pt>
                <c:pt idx="63878">
                  <c:v>12</c:v>
                </c:pt>
                <c:pt idx="63879">
                  <c:v>12</c:v>
                </c:pt>
                <c:pt idx="63880">
                  <c:v>12</c:v>
                </c:pt>
                <c:pt idx="63881">
                  <c:v>12</c:v>
                </c:pt>
                <c:pt idx="63882">
                  <c:v>12</c:v>
                </c:pt>
                <c:pt idx="63883">
                  <c:v>12</c:v>
                </c:pt>
                <c:pt idx="63884">
                  <c:v>12</c:v>
                </c:pt>
                <c:pt idx="63885">
                  <c:v>12</c:v>
                </c:pt>
                <c:pt idx="63886">
                  <c:v>12</c:v>
                </c:pt>
                <c:pt idx="63887">
                  <c:v>12</c:v>
                </c:pt>
                <c:pt idx="63888">
                  <c:v>12</c:v>
                </c:pt>
                <c:pt idx="63889">
                  <c:v>12</c:v>
                </c:pt>
                <c:pt idx="63890">
                  <c:v>12</c:v>
                </c:pt>
                <c:pt idx="63891">
                  <c:v>12</c:v>
                </c:pt>
                <c:pt idx="63892">
                  <c:v>12</c:v>
                </c:pt>
                <c:pt idx="63893">
                  <c:v>12</c:v>
                </c:pt>
                <c:pt idx="63894">
                  <c:v>12</c:v>
                </c:pt>
                <c:pt idx="63895">
                  <c:v>12</c:v>
                </c:pt>
                <c:pt idx="63896">
                  <c:v>12</c:v>
                </c:pt>
                <c:pt idx="63897">
                  <c:v>12</c:v>
                </c:pt>
                <c:pt idx="63898">
                  <c:v>12</c:v>
                </c:pt>
                <c:pt idx="63899">
                  <c:v>12</c:v>
                </c:pt>
                <c:pt idx="63900">
                  <c:v>12</c:v>
                </c:pt>
                <c:pt idx="63901">
                  <c:v>12</c:v>
                </c:pt>
                <c:pt idx="63902">
                  <c:v>12</c:v>
                </c:pt>
                <c:pt idx="63903">
                  <c:v>12</c:v>
                </c:pt>
                <c:pt idx="63904">
                  <c:v>12</c:v>
                </c:pt>
                <c:pt idx="63905">
                  <c:v>12</c:v>
                </c:pt>
                <c:pt idx="63906">
                  <c:v>12</c:v>
                </c:pt>
                <c:pt idx="63907">
                  <c:v>12</c:v>
                </c:pt>
                <c:pt idx="63908">
                  <c:v>12</c:v>
                </c:pt>
                <c:pt idx="63909">
                  <c:v>12</c:v>
                </c:pt>
                <c:pt idx="63910">
                  <c:v>12</c:v>
                </c:pt>
                <c:pt idx="63911">
                  <c:v>12</c:v>
                </c:pt>
                <c:pt idx="63912">
                  <c:v>12</c:v>
                </c:pt>
                <c:pt idx="63913">
                  <c:v>12</c:v>
                </c:pt>
                <c:pt idx="63914">
                  <c:v>12</c:v>
                </c:pt>
                <c:pt idx="63915">
                  <c:v>12</c:v>
                </c:pt>
                <c:pt idx="63916">
                  <c:v>12</c:v>
                </c:pt>
                <c:pt idx="63917">
                  <c:v>12</c:v>
                </c:pt>
                <c:pt idx="63918">
                  <c:v>12</c:v>
                </c:pt>
                <c:pt idx="63919">
                  <c:v>12</c:v>
                </c:pt>
                <c:pt idx="63920">
                  <c:v>12</c:v>
                </c:pt>
                <c:pt idx="63921">
                  <c:v>12</c:v>
                </c:pt>
                <c:pt idx="63922">
                  <c:v>12</c:v>
                </c:pt>
                <c:pt idx="63923">
                  <c:v>12</c:v>
                </c:pt>
                <c:pt idx="63924">
                  <c:v>12</c:v>
                </c:pt>
                <c:pt idx="63925">
                  <c:v>12</c:v>
                </c:pt>
                <c:pt idx="63926">
                  <c:v>12</c:v>
                </c:pt>
                <c:pt idx="63927">
                  <c:v>12</c:v>
                </c:pt>
                <c:pt idx="63928">
                  <c:v>12</c:v>
                </c:pt>
                <c:pt idx="63929">
                  <c:v>12</c:v>
                </c:pt>
                <c:pt idx="63930">
                  <c:v>12</c:v>
                </c:pt>
                <c:pt idx="63931">
                  <c:v>12</c:v>
                </c:pt>
                <c:pt idx="63932">
                  <c:v>12</c:v>
                </c:pt>
                <c:pt idx="63933">
                  <c:v>12</c:v>
                </c:pt>
                <c:pt idx="63934">
                  <c:v>12</c:v>
                </c:pt>
                <c:pt idx="63935">
                  <c:v>12</c:v>
                </c:pt>
                <c:pt idx="63936">
                  <c:v>12</c:v>
                </c:pt>
                <c:pt idx="63937">
                  <c:v>12</c:v>
                </c:pt>
                <c:pt idx="63938">
                  <c:v>12</c:v>
                </c:pt>
                <c:pt idx="63939">
                  <c:v>12</c:v>
                </c:pt>
                <c:pt idx="63940">
                  <c:v>12</c:v>
                </c:pt>
                <c:pt idx="63941">
                  <c:v>12</c:v>
                </c:pt>
                <c:pt idx="63942">
                  <c:v>12</c:v>
                </c:pt>
                <c:pt idx="63943">
                  <c:v>12</c:v>
                </c:pt>
                <c:pt idx="63944">
                  <c:v>12</c:v>
                </c:pt>
                <c:pt idx="63945">
                  <c:v>12</c:v>
                </c:pt>
                <c:pt idx="63946">
                  <c:v>12</c:v>
                </c:pt>
                <c:pt idx="63947">
                  <c:v>12</c:v>
                </c:pt>
                <c:pt idx="63948">
                  <c:v>12</c:v>
                </c:pt>
                <c:pt idx="63949">
                  <c:v>12</c:v>
                </c:pt>
                <c:pt idx="63950">
                  <c:v>12</c:v>
                </c:pt>
                <c:pt idx="63951">
                  <c:v>12</c:v>
                </c:pt>
                <c:pt idx="63952">
                  <c:v>12</c:v>
                </c:pt>
                <c:pt idx="63953">
                  <c:v>12</c:v>
                </c:pt>
                <c:pt idx="63954">
                  <c:v>12</c:v>
                </c:pt>
                <c:pt idx="63955">
                  <c:v>12</c:v>
                </c:pt>
                <c:pt idx="63956">
                  <c:v>12</c:v>
                </c:pt>
                <c:pt idx="63957">
                  <c:v>12</c:v>
                </c:pt>
                <c:pt idx="63958">
                  <c:v>12</c:v>
                </c:pt>
                <c:pt idx="63959">
                  <c:v>12</c:v>
                </c:pt>
                <c:pt idx="63960">
                  <c:v>12</c:v>
                </c:pt>
                <c:pt idx="63961">
                  <c:v>12</c:v>
                </c:pt>
                <c:pt idx="63962">
                  <c:v>12</c:v>
                </c:pt>
                <c:pt idx="63963">
                  <c:v>12</c:v>
                </c:pt>
                <c:pt idx="63964">
                  <c:v>12</c:v>
                </c:pt>
                <c:pt idx="63965">
                  <c:v>12</c:v>
                </c:pt>
                <c:pt idx="63966">
                  <c:v>12</c:v>
                </c:pt>
                <c:pt idx="63967">
                  <c:v>12</c:v>
                </c:pt>
                <c:pt idx="63968">
                  <c:v>12</c:v>
                </c:pt>
                <c:pt idx="63969">
                  <c:v>12</c:v>
                </c:pt>
                <c:pt idx="63970">
                  <c:v>12</c:v>
                </c:pt>
                <c:pt idx="63971">
                  <c:v>12</c:v>
                </c:pt>
                <c:pt idx="63972">
                  <c:v>12</c:v>
                </c:pt>
                <c:pt idx="63973">
                  <c:v>12</c:v>
                </c:pt>
                <c:pt idx="63974">
                  <c:v>12</c:v>
                </c:pt>
                <c:pt idx="63975">
                  <c:v>12</c:v>
                </c:pt>
                <c:pt idx="63976">
                  <c:v>12</c:v>
                </c:pt>
                <c:pt idx="63977">
                  <c:v>12</c:v>
                </c:pt>
                <c:pt idx="63978">
                  <c:v>12</c:v>
                </c:pt>
                <c:pt idx="63979">
                  <c:v>12</c:v>
                </c:pt>
                <c:pt idx="63980">
                  <c:v>12</c:v>
                </c:pt>
                <c:pt idx="63981">
                  <c:v>12</c:v>
                </c:pt>
                <c:pt idx="63982">
                  <c:v>12</c:v>
                </c:pt>
                <c:pt idx="63983">
                  <c:v>12</c:v>
                </c:pt>
                <c:pt idx="63984">
                  <c:v>12</c:v>
                </c:pt>
                <c:pt idx="63985">
                  <c:v>12</c:v>
                </c:pt>
                <c:pt idx="63986">
                  <c:v>12</c:v>
                </c:pt>
                <c:pt idx="63987">
                  <c:v>12</c:v>
                </c:pt>
                <c:pt idx="63988">
                  <c:v>12</c:v>
                </c:pt>
                <c:pt idx="63989">
                  <c:v>12</c:v>
                </c:pt>
                <c:pt idx="63990">
                  <c:v>12</c:v>
                </c:pt>
                <c:pt idx="63991">
                  <c:v>12</c:v>
                </c:pt>
                <c:pt idx="63992">
                  <c:v>12</c:v>
                </c:pt>
                <c:pt idx="63993">
                  <c:v>12</c:v>
                </c:pt>
                <c:pt idx="63994">
                  <c:v>12</c:v>
                </c:pt>
                <c:pt idx="63995">
                  <c:v>12</c:v>
                </c:pt>
                <c:pt idx="63996">
                  <c:v>12</c:v>
                </c:pt>
                <c:pt idx="63997">
                  <c:v>12</c:v>
                </c:pt>
                <c:pt idx="63998">
                  <c:v>12</c:v>
                </c:pt>
                <c:pt idx="63999">
                  <c:v>12</c:v>
                </c:pt>
                <c:pt idx="64000">
                  <c:v>12</c:v>
                </c:pt>
                <c:pt idx="64001">
                  <c:v>12</c:v>
                </c:pt>
                <c:pt idx="64002">
                  <c:v>12</c:v>
                </c:pt>
                <c:pt idx="64003">
                  <c:v>12</c:v>
                </c:pt>
                <c:pt idx="64004">
                  <c:v>12</c:v>
                </c:pt>
                <c:pt idx="64005">
                  <c:v>12</c:v>
                </c:pt>
                <c:pt idx="64006">
                  <c:v>12</c:v>
                </c:pt>
                <c:pt idx="64007">
                  <c:v>12</c:v>
                </c:pt>
                <c:pt idx="64008">
                  <c:v>12</c:v>
                </c:pt>
                <c:pt idx="64009">
                  <c:v>12</c:v>
                </c:pt>
                <c:pt idx="64010">
                  <c:v>12</c:v>
                </c:pt>
                <c:pt idx="64011">
                  <c:v>12</c:v>
                </c:pt>
                <c:pt idx="64012">
                  <c:v>12</c:v>
                </c:pt>
                <c:pt idx="64013">
                  <c:v>12</c:v>
                </c:pt>
                <c:pt idx="64014">
                  <c:v>12</c:v>
                </c:pt>
                <c:pt idx="64015">
                  <c:v>12</c:v>
                </c:pt>
                <c:pt idx="64016">
                  <c:v>12</c:v>
                </c:pt>
                <c:pt idx="64017">
                  <c:v>12</c:v>
                </c:pt>
                <c:pt idx="64018">
                  <c:v>12</c:v>
                </c:pt>
                <c:pt idx="64019">
                  <c:v>12</c:v>
                </c:pt>
                <c:pt idx="64020">
                  <c:v>12</c:v>
                </c:pt>
                <c:pt idx="64021">
                  <c:v>12</c:v>
                </c:pt>
                <c:pt idx="64022">
                  <c:v>12</c:v>
                </c:pt>
                <c:pt idx="64023">
                  <c:v>12</c:v>
                </c:pt>
                <c:pt idx="64024">
                  <c:v>12</c:v>
                </c:pt>
                <c:pt idx="64025">
                  <c:v>12</c:v>
                </c:pt>
                <c:pt idx="64026">
                  <c:v>12</c:v>
                </c:pt>
                <c:pt idx="64027">
                  <c:v>12</c:v>
                </c:pt>
                <c:pt idx="64028">
                  <c:v>12</c:v>
                </c:pt>
                <c:pt idx="64029">
                  <c:v>12</c:v>
                </c:pt>
                <c:pt idx="64030">
                  <c:v>12</c:v>
                </c:pt>
                <c:pt idx="64031">
                  <c:v>12</c:v>
                </c:pt>
                <c:pt idx="64032">
                  <c:v>12</c:v>
                </c:pt>
                <c:pt idx="64033">
                  <c:v>12</c:v>
                </c:pt>
                <c:pt idx="64034">
                  <c:v>12</c:v>
                </c:pt>
                <c:pt idx="64035">
                  <c:v>12</c:v>
                </c:pt>
                <c:pt idx="64036">
                  <c:v>12</c:v>
                </c:pt>
                <c:pt idx="64037">
                  <c:v>12</c:v>
                </c:pt>
                <c:pt idx="64038">
                  <c:v>12</c:v>
                </c:pt>
                <c:pt idx="64039">
                  <c:v>12</c:v>
                </c:pt>
                <c:pt idx="64040">
                  <c:v>12</c:v>
                </c:pt>
                <c:pt idx="64041">
                  <c:v>12</c:v>
                </c:pt>
                <c:pt idx="64042">
                  <c:v>12</c:v>
                </c:pt>
                <c:pt idx="64043">
                  <c:v>12</c:v>
                </c:pt>
                <c:pt idx="64044">
                  <c:v>12</c:v>
                </c:pt>
                <c:pt idx="64045">
                  <c:v>12</c:v>
                </c:pt>
                <c:pt idx="64046">
                  <c:v>12</c:v>
                </c:pt>
                <c:pt idx="64047">
                  <c:v>12</c:v>
                </c:pt>
                <c:pt idx="64048">
                  <c:v>12</c:v>
                </c:pt>
                <c:pt idx="64049">
                  <c:v>12</c:v>
                </c:pt>
                <c:pt idx="64050">
                  <c:v>12</c:v>
                </c:pt>
                <c:pt idx="64051">
                  <c:v>12</c:v>
                </c:pt>
                <c:pt idx="64052">
                  <c:v>12</c:v>
                </c:pt>
                <c:pt idx="64053">
                  <c:v>12</c:v>
                </c:pt>
                <c:pt idx="64054">
                  <c:v>12</c:v>
                </c:pt>
                <c:pt idx="64055">
                  <c:v>12</c:v>
                </c:pt>
                <c:pt idx="64056">
                  <c:v>12</c:v>
                </c:pt>
                <c:pt idx="64057">
                  <c:v>12</c:v>
                </c:pt>
                <c:pt idx="64058">
                  <c:v>12</c:v>
                </c:pt>
                <c:pt idx="64059">
                  <c:v>12</c:v>
                </c:pt>
                <c:pt idx="64060">
                  <c:v>12</c:v>
                </c:pt>
                <c:pt idx="64061">
                  <c:v>12</c:v>
                </c:pt>
                <c:pt idx="64062">
                  <c:v>12</c:v>
                </c:pt>
                <c:pt idx="64063">
                  <c:v>12</c:v>
                </c:pt>
                <c:pt idx="64064">
                  <c:v>12</c:v>
                </c:pt>
                <c:pt idx="64065">
                  <c:v>12</c:v>
                </c:pt>
                <c:pt idx="64066">
                  <c:v>12</c:v>
                </c:pt>
                <c:pt idx="64067">
                  <c:v>12</c:v>
                </c:pt>
                <c:pt idx="64068">
                  <c:v>12</c:v>
                </c:pt>
                <c:pt idx="64069">
                  <c:v>12</c:v>
                </c:pt>
                <c:pt idx="64070">
                  <c:v>12</c:v>
                </c:pt>
                <c:pt idx="64071">
                  <c:v>12</c:v>
                </c:pt>
                <c:pt idx="64072">
                  <c:v>12</c:v>
                </c:pt>
                <c:pt idx="64073">
                  <c:v>12</c:v>
                </c:pt>
                <c:pt idx="64074">
                  <c:v>12</c:v>
                </c:pt>
                <c:pt idx="64075">
                  <c:v>12</c:v>
                </c:pt>
                <c:pt idx="64076">
                  <c:v>12</c:v>
                </c:pt>
                <c:pt idx="64077">
                  <c:v>12</c:v>
                </c:pt>
                <c:pt idx="64078">
                  <c:v>12</c:v>
                </c:pt>
                <c:pt idx="64079">
                  <c:v>12</c:v>
                </c:pt>
                <c:pt idx="64080">
                  <c:v>12</c:v>
                </c:pt>
                <c:pt idx="64081">
                  <c:v>12</c:v>
                </c:pt>
                <c:pt idx="64082">
                  <c:v>12</c:v>
                </c:pt>
                <c:pt idx="64083">
                  <c:v>12</c:v>
                </c:pt>
                <c:pt idx="64084">
                  <c:v>12</c:v>
                </c:pt>
                <c:pt idx="64085">
                  <c:v>12</c:v>
                </c:pt>
                <c:pt idx="64086">
                  <c:v>12</c:v>
                </c:pt>
                <c:pt idx="64087">
                  <c:v>12</c:v>
                </c:pt>
                <c:pt idx="64088">
                  <c:v>12</c:v>
                </c:pt>
                <c:pt idx="64089">
                  <c:v>12</c:v>
                </c:pt>
                <c:pt idx="64090">
                  <c:v>12</c:v>
                </c:pt>
                <c:pt idx="64091">
                  <c:v>12</c:v>
                </c:pt>
                <c:pt idx="64092">
                  <c:v>12</c:v>
                </c:pt>
                <c:pt idx="64093">
                  <c:v>12</c:v>
                </c:pt>
                <c:pt idx="64094">
                  <c:v>12</c:v>
                </c:pt>
                <c:pt idx="64095">
                  <c:v>12</c:v>
                </c:pt>
                <c:pt idx="64096">
                  <c:v>12</c:v>
                </c:pt>
                <c:pt idx="64097">
                  <c:v>12</c:v>
                </c:pt>
                <c:pt idx="64098">
                  <c:v>12</c:v>
                </c:pt>
                <c:pt idx="64099">
                  <c:v>12</c:v>
                </c:pt>
                <c:pt idx="64100">
                  <c:v>12</c:v>
                </c:pt>
                <c:pt idx="64101">
                  <c:v>12</c:v>
                </c:pt>
                <c:pt idx="64102">
                  <c:v>12</c:v>
                </c:pt>
                <c:pt idx="64103">
                  <c:v>12</c:v>
                </c:pt>
                <c:pt idx="64104">
                  <c:v>12</c:v>
                </c:pt>
                <c:pt idx="64105">
                  <c:v>12</c:v>
                </c:pt>
                <c:pt idx="64106">
                  <c:v>12</c:v>
                </c:pt>
                <c:pt idx="64107">
                  <c:v>12</c:v>
                </c:pt>
                <c:pt idx="64108">
                  <c:v>12</c:v>
                </c:pt>
                <c:pt idx="64109">
                  <c:v>12</c:v>
                </c:pt>
                <c:pt idx="64110">
                  <c:v>12</c:v>
                </c:pt>
                <c:pt idx="64111">
                  <c:v>12</c:v>
                </c:pt>
                <c:pt idx="64112">
                  <c:v>12</c:v>
                </c:pt>
                <c:pt idx="64113">
                  <c:v>12</c:v>
                </c:pt>
                <c:pt idx="64114">
                  <c:v>12</c:v>
                </c:pt>
                <c:pt idx="64115">
                  <c:v>12</c:v>
                </c:pt>
                <c:pt idx="64116">
                  <c:v>12</c:v>
                </c:pt>
                <c:pt idx="64117">
                  <c:v>12</c:v>
                </c:pt>
                <c:pt idx="64118">
                  <c:v>12</c:v>
                </c:pt>
                <c:pt idx="64119">
                  <c:v>12</c:v>
                </c:pt>
                <c:pt idx="64120">
                  <c:v>12</c:v>
                </c:pt>
                <c:pt idx="64121">
                  <c:v>12</c:v>
                </c:pt>
                <c:pt idx="64122">
                  <c:v>12</c:v>
                </c:pt>
                <c:pt idx="64123">
                  <c:v>12</c:v>
                </c:pt>
                <c:pt idx="64124">
                  <c:v>12</c:v>
                </c:pt>
                <c:pt idx="64125">
                  <c:v>12</c:v>
                </c:pt>
                <c:pt idx="64126">
                  <c:v>12</c:v>
                </c:pt>
                <c:pt idx="64127">
                  <c:v>12</c:v>
                </c:pt>
                <c:pt idx="64128">
                  <c:v>12</c:v>
                </c:pt>
                <c:pt idx="64129">
                  <c:v>12</c:v>
                </c:pt>
                <c:pt idx="64130">
                  <c:v>12</c:v>
                </c:pt>
                <c:pt idx="64131">
                  <c:v>12</c:v>
                </c:pt>
                <c:pt idx="64132">
                  <c:v>12</c:v>
                </c:pt>
                <c:pt idx="64133">
                  <c:v>12</c:v>
                </c:pt>
                <c:pt idx="64134">
                  <c:v>12</c:v>
                </c:pt>
                <c:pt idx="64135">
                  <c:v>12</c:v>
                </c:pt>
                <c:pt idx="64136">
                  <c:v>12</c:v>
                </c:pt>
                <c:pt idx="64137">
                  <c:v>12</c:v>
                </c:pt>
                <c:pt idx="64138">
                  <c:v>12</c:v>
                </c:pt>
                <c:pt idx="64139">
                  <c:v>12</c:v>
                </c:pt>
                <c:pt idx="64140">
                  <c:v>12</c:v>
                </c:pt>
                <c:pt idx="64141">
                  <c:v>12</c:v>
                </c:pt>
                <c:pt idx="64142">
                  <c:v>12</c:v>
                </c:pt>
                <c:pt idx="64143">
                  <c:v>12</c:v>
                </c:pt>
                <c:pt idx="64144">
                  <c:v>12</c:v>
                </c:pt>
                <c:pt idx="64145">
                  <c:v>12</c:v>
                </c:pt>
                <c:pt idx="64146">
                  <c:v>12</c:v>
                </c:pt>
                <c:pt idx="64147">
                  <c:v>12</c:v>
                </c:pt>
                <c:pt idx="64148">
                  <c:v>12</c:v>
                </c:pt>
                <c:pt idx="64149">
                  <c:v>12</c:v>
                </c:pt>
                <c:pt idx="64150">
                  <c:v>12</c:v>
                </c:pt>
                <c:pt idx="64151">
                  <c:v>12</c:v>
                </c:pt>
                <c:pt idx="64152">
                  <c:v>12</c:v>
                </c:pt>
                <c:pt idx="64153">
                  <c:v>12</c:v>
                </c:pt>
                <c:pt idx="64154">
                  <c:v>12</c:v>
                </c:pt>
                <c:pt idx="64155">
                  <c:v>12</c:v>
                </c:pt>
                <c:pt idx="64156">
                  <c:v>12</c:v>
                </c:pt>
                <c:pt idx="64157">
                  <c:v>12</c:v>
                </c:pt>
                <c:pt idx="64158">
                  <c:v>12</c:v>
                </c:pt>
                <c:pt idx="64159">
                  <c:v>12</c:v>
                </c:pt>
                <c:pt idx="64160">
                  <c:v>12</c:v>
                </c:pt>
                <c:pt idx="64161">
                  <c:v>12</c:v>
                </c:pt>
                <c:pt idx="64162">
                  <c:v>12</c:v>
                </c:pt>
                <c:pt idx="64163">
                  <c:v>12</c:v>
                </c:pt>
                <c:pt idx="64164">
                  <c:v>12</c:v>
                </c:pt>
                <c:pt idx="64165">
                  <c:v>12</c:v>
                </c:pt>
                <c:pt idx="64166">
                  <c:v>12</c:v>
                </c:pt>
                <c:pt idx="64167">
                  <c:v>12</c:v>
                </c:pt>
                <c:pt idx="64168">
                  <c:v>12</c:v>
                </c:pt>
                <c:pt idx="64169">
                  <c:v>12</c:v>
                </c:pt>
                <c:pt idx="64170">
                  <c:v>12</c:v>
                </c:pt>
                <c:pt idx="64171">
                  <c:v>12</c:v>
                </c:pt>
                <c:pt idx="64172">
                  <c:v>12</c:v>
                </c:pt>
                <c:pt idx="64173">
                  <c:v>12</c:v>
                </c:pt>
                <c:pt idx="64174">
                  <c:v>12</c:v>
                </c:pt>
                <c:pt idx="64175">
                  <c:v>12</c:v>
                </c:pt>
                <c:pt idx="64176">
                  <c:v>12</c:v>
                </c:pt>
                <c:pt idx="64177">
                  <c:v>12</c:v>
                </c:pt>
                <c:pt idx="64178">
                  <c:v>12</c:v>
                </c:pt>
                <c:pt idx="64179">
                  <c:v>12</c:v>
                </c:pt>
                <c:pt idx="64180">
                  <c:v>12</c:v>
                </c:pt>
                <c:pt idx="64181">
                  <c:v>12</c:v>
                </c:pt>
                <c:pt idx="64182">
                  <c:v>12</c:v>
                </c:pt>
                <c:pt idx="64183">
                  <c:v>12</c:v>
                </c:pt>
                <c:pt idx="64184">
                  <c:v>12</c:v>
                </c:pt>
                <c:pt idx="64185">
                  <c:v>12</c:v>
                </c:pt>
                <c:pt idx="64186">
                  <c:v>12</c:v>
                </c:pt>
                <c:pt idx="64187">
                  <c:v>12</c:v>
                </c:pt>
                <c:pt idx="64188">
                  <c:v>12</c:v>
                </c:pt>
                <c:pt idx="64189">
                  <c:v>12</c:v>
                </c:pt>
                <c:pt idx="64190">
                  <c:v>12</c:v>
                </c:pt>
                <c:pt idx="64191">
                  <c:v>12</c:v>
                </c:pt>
                <c:pt idx="64192">
                  <c:v>12</c:v>
                </c:pt>
                <c:pt idx="64193">
                  <c:v>12</c:v>
                </c:pt>
                <c:pt idx="64194">
                  <c:v>12</c:v>
                </c:pt>
                <c:pt idx="64195">
                  <c:v>12</c:v>
                </c:pt>
                <c:pt idx="64196">
                  <c:v>12</c:v>
                </c:pt>
                <c:pt idx="64197">
                  <c:v>12</c:v>
                </c:pt>
                <c:pt idx="64198">
                  <c:v>12</c:v>
                </c:pt>
                <c:pt idx="64199">
                  <c:v>12</c:v>
                </c:pt>
                <c:pt idx="64200">
                  <c:v>12</c:v>
                </c:pt>
                <c:pt idx="64201">
                  <c:v>12</c:v>
                </c:pt>
                <c:pt idx="64202">
                  <c:v>12</c:v>
                </c:pt>
                <c:pt idx="64203">
                  <c:v>12</c:v>
                </c:pt>
                <c:pt idx="64204">
                  <c:v>12</c:v>
                </c:pt>
                <c:pt idx="64205">
                  <c:v>12</c:v>
                </c:pt>
                <c:pt idx="64206">
                  <c:v>12</c:v>
                </c:pt>
                <c:pt idx="64207">
                  <c:v>12</c:v>
                </c:pt>
                <c:pt idx="64208">
                  <c:v>12</c:v>
                </c:pt>
                <c:pt idx="64209">
                  <c:v>12</c:v>
                </c:pt>
                <c:pt idx="64210">
                  <c:v>12</c:v>
                </c:pt>
                <c:pt idx="64211">
                  <c:v>12</c:v>
                </c:pt>
                <c:pt idx="64212">
                  <c:v>12</c:v>
                </c:pt>
                <c:pt idx="64213">
                  <c:v>12</c:v>
                </c:pt>
                <c:pt idx="64214">
                  <c:v>12</c:v>
                </c:pt>
                <c:pt idx="64215">
                  <c:v>12</c:v>
                </c:pt>
                <c:pt idx="64216">
                  <c:v>12</c:v>
                </c:pt>
                <c:pt idx="64217">
                  <c:v>12</c:v>
                </c:pt>
                <c:pt idx="64218">
                  <c:v>12</c:v>
                </c:pt>
                <c:pt idx="64219">
                  <c:v>12</c:v>
                </c:pt>
                <c:pt idx="64220">
                  <c:v>12</c:v>
                </c:pt>
                <c:pt idx="64221">
                  <c:v>12</c:v>
                </c:pt>
                <c:pt idx="64222">
                  <c:v>12</c:v>
                </c:pt>
                <c:pt idx="64223">
                  <c:v>12</c:v>
                </c:pt>
                <c:pt idx="64224">
                  <c:v>12</c:v>
                </c:pt>
                <c:pt idx="64225">
                  <c:v>12</c:v>
                </c:pt>
                <c:pt idx="64226">
                  <c:v>12</c:v>
                </c:pt>
                <c:pt idx="64227">
                  <c:v>12</c:v>
                </c:pt>
                <c:pt idx="64228">
                  <c:v>12</c:v>
                </c:pt>
                <c:pt idx="64229">
                  <c:v>12</c:v>
                </c:pt>
                <c:pt idx="64230">
                  <c:v>12</c:v>
                </c:pt>
                <c:pt idx="64231">
                  <c:v>12</c:v>
                </c:pt>
                <c:pt idx="64232">
                  <c:v>12</c:v>
                </c:pt>
                <c:pt idx="64233">
                  <c:v>12</c:v>
                </c:pt>
                <c:pt idx="64234">
                  <c:v>12</c:v>
                </c:pt>
                <c:pt idx="64235">
                  <c:v>12</c:v>
                </c:pt>
                <c:pt idx="64236">
                  <c:v>12</c:v>
                </c:pt>
                <c:pt idx="64237">
                  <c:v>12</c:v>
                </c:pt>
                <c:pt idx="64238">
                  <c:v>12</c:v>
                </c:pt>
                <c:pt idx="64239">
                  <c:v>12</c:v>
                </c:pt>
                <c:pt idx="64240">
                  <c:v>12</c:v>
                </c:pt>
                <c:pt idx="64241">
                  <c:v>12</c:v>
                </c:pt>
                <c:pt idx="64242">
                  <c:v>12</c:v>
                </c:pt>
                <c:pt idx="64243">
                  <c:v>12</c:v>
                </c:pt>
                <c:pt idx="64244">
                  <c:v>12</c:v>
                </c:pt>
                <c:pt idx="64245">
                  <c:v>12</c:v>
                </c:pt>
                <c:pt idx="64246">
                  <c:v>12</c:v>
                </c:pt>
                <c:pt idx="64247">
                  <c:v>12</c:v>
                </c:pt>
                <c:pt idx="64248">
                  <c:v>12</c:v>
                </c:pt>
                <c:pt idx="64249">
                  <c:v>12</c:v>
                </c:pt>
                <c:pt idx="64250">
                  <c:v>12</c:v>
                </c:pt>
                <c:pt idx="64251">
                  <c:v>12</c:v>
                </c:pt>
                <c:pt idx="64252">
                  <c:v>12</c:v>
                </c:pt>
                <c:pt idx="64253">
                  <c:v>12</c:v>
                </c:pt>
                <c:pt idx="64254">
                  <c:v>12</c:v>
                </c:pt>
                <c:pt idx="64255">
                  <c:v>12</c:v>
                </c:pt>
                <c:pt idx="64256">
                  <c:v>12</c:v>
                </c:pt>
                <c:pt idx="64257">
                  <c:v>12</c:v>
                </c:pt>
                <c:pt idx="64258">
                  <c:v>12</c:v>
                </c:pt>
                <c:pt idx="64259">
                  <c:v>12</c:v>
                </c:pt>
                <c:pt idx="64260">
                  <c:v>12</c:v>
                </c:pt>
                <c:pt idx="64261">
                  <c:v>12</c:v>
                </c:pt>
                <c:pt idx="64262">
                  <c:v>12</c:v>
                </c:pt>
                <c:pt idx="64263">
                  <c:v>12</c:v>
                </c:pt>
                <c:pt idx="64264">
                  <c:v>12</c:v>
                </c:pt>
                <c:pt idx="64265">
                  <c:v>12</c:v>
                </c:pt>
                <c:pt idx="64266">
                  <c:v>12</c:v>
                </c:pt>
                <c:pt idx="64267">
                  <c:v>12</c:v>
                </c:pt>
                <c:pt idx="64268">
                  <c:v>12</c:v>
                </c:pt>
                <c:pt idx="64269">
                  <c:v>12</c:v>
                </c:pt>
                <c:pt idx="64270">
                  <c:v>12</c:v>
                </c:pt>
                <c:pt idx="64271">
                  <c:v>12</c:v>
                </c:pt>
                <c:pt idx="64272">
                  <c:v>12</c:v>
                </c:pt>
                <c:pt idx="64273">
                  <c:v>12</c:v>
                </c:pt>
                <c:pt idx="64274">
                  <c:v>12</c:v>
                </c:pt>
                <c:pt idx="64275">
                  <c:v>12</c:v>
                </c:pt>
                <c:pt idx="64276">
                  <c:v>12</c:v>
                </c:pt>
                <c:pt idx="64277">
                  <c:v>12</c:v>
                </c:pt>
                <c:pt idx="64278">
                  <c:v>12</c:v>
                </c:pt>
                <c:pt idx="64279">
                  <c:v>12</c:v>
                </c:pt>
                <c:pt idx="64280">
                  <c:v>12</c:v>
                </c:pt>
                <c:pt idx="64281">
                  <c:v>12</c:v>
                </c:pt>
                <c:pt idx="64282">
                  <c:v>12</c:v>
                </c:pt>
                <c:pt idx="64283">
                  <c:v>12</c:v>
                </c:pt>
                <c:pt idx="64284">
                  <c:v>12</c:v>
                </c:pt>
                <c:pt idx="64285">
                  <c:v>12</c:v>
                </c:pt>
                <c:pt idx="64286">
                  <c:v>12</c:v>
                </c:pt>
                <c:pt idx="64287">
                  <c:v>12</c:v>
                </c:pt>
                <c:pt idx="64288">
                  <c:v>12</c:v>
                </c:pt>
                <c:pt idx="64289">
                  <c:v>12</c:v>
                </c:pt>
                <c:pt idx="64290">
                  <c:v>12</c:v>
                </c:pt>
                <c:pt idx="64291">
                  <c:v>12</c:v>
                </c:pt>
                <c:pt idx="64292">
                  <c:v>12</c:v>
                </c:pt>
                <c:pt idx="64293">
                  <c:v>12</c:v>
                </c:pt>
                <c:pt idx="64294">
                  <c:v>12</c:v>
                </c:pt>
                <c:pt idx="64295">
                  <c:v>12</c:v>
                </c:pt>
                <c:pt idx="64296">
                  <c:v>12</c:v>
                </c:pt>
                <c:pt idx="64297">
                  <c:v>12</c:v>
                </c:pt>
                <c:pt idx="64298">
                  <c:v>12</c:v>
                </c:pt>
                <c:pt idx="64299">
                  <c:v>12</c:v>
                </c:pt>
                <c:pt idx="64300">
                  <c:v>12</c:v>
                </c:pt>
                <c:pt idx="64301">
                  <c:v>12</c:v>
                </c:pt>
                <c:pt idx="64302">
                  <c:v>12</c:v>
                </c:pt>
                <c:pt idx="64303">
                  <c:v>12</c:v>
                </c:pt>
                <c:pt idx="64304">
                  <c:v>12</c:v>
                </c:pt>
                <c:pt idx="64305">
                  <c:v>12</c:v>
                </c:pt>
                <c:pt idx="64306">
                  <c:v>12</c:v>
                </c:pt>
                <c:pt idx="64307">
                  <c:v>12</c:v>
                </c:pt>
                <c:pt idx="64308">
                  <c:v>12</c:v>
                </c:pt>
                <c:pt idx="64309">
                  <c:v>12</c:v>
                </c:pt>
                <c:pt idx="64310">
                  <c:v>12</c:v>
                </c:pt>
                <c:pt idx="64311">
                  <c:v>12</c:v>
                </c:pt>
                <c:pt idx="64312">
                  <c:v>12</c:v>
                </c:pt>
                <c:pt idx="64313">
                  <c:v>12</c:v>
                </c:pt>
                <c:pt idx="64314">
                  <c:v>12</c:v>
                </c:pt>
                <c:pt idx="64315">
                  <c:v>12</c:v>
                </c:pt>
                <c:pt idx="64316">
                  <c:v>12</c:v>
                </c:pt>
                <c:pt idx="64317">
                  <c:v>12</c:v>
                </c:pt>
                <c:pt idx="64318">
                  <c:v>12</c:v>
                </c:pt>
                <c:pt idx="64319">
                  <c:v>12</c:v>
                </c:pt>
                <c:pt idx="64320">
                  <c:v>12</c:v>
                </c:pt>
                <c:pt idx="64321">
                  <c:v>12</c:v>
                </c:pt>
                <c:pt idx="64322">
                  <c:v>12</c:v>
                </c:pt>
                <c:pt idx="64323">
                  <c:v>12</c:v>
                </c:pt>
                <c:pt idx="64324">
                  <c:v>12</c:v>
                </c:pt>
                <c:pt idx="64325">
                  <c:v>12</c:v>
                </c:pt>
                <c:pt idx="64326">
                  <c:v>12</c:v>
                </c:pt>
                <c:pt idx="64327">
                  <c:v>12</c:v>
                </c:pt>
                <c:pt idx="64328">
                  <c:v>12</c:v>
                </c:pt>
                <c:pt idx="64329">
                  <c:v>12</c:v>
                </c:pt>
                <c:pt idx="64330">
                  <c:v>12</c:v>
                </c:pt>
                <c:pt idx="64331">
                  <c:v>12</c:v>
                </c:pt>
                <c:pt idx="64332">
                  <c:v>12</c:v>
                </c:pt>
                <c:pt idx="64333">
                  <c:v>12</c:v>
                </c:pt>
                <c:pt idx="64334">
                  <c:v>12</c:v>
                </c:pt>
                <c:pt idx="64335">
                  <c:v>12</c:v>
                </c:pt>
                <c:pt idx="64336">
                  <c:v>12</c:v>
                </c:pt>
                <c:pt idx="64337">
                  <c:v>12</c:v>
                </c:pt>
                <c:pt idx="64338">
                  <c:v>12</c:v>
                </c:pt>
                <c:pt idx="64339">
                  <c:v>12</c:v>
                </c:pt>
                <c:pt idx="64340">
                  <c:v>12</c:v>
                </c:pt>
                <c:pt idx="64341">
                  <c:v>12</c:v>
                </c:pt>
                <c:pt idx="64342">
                  <c:v>12</c:v>
                </c:pt>
                <c:pt idx="64343">
                  <c:v>12</c:v>
                </c:pt>
                <c:pt idx="64344">
                  <c:v>12</c:v>
                </c:pt>
                <c:pt idx="64345">
                  <c:v>12</c:v>
                </c:pt>
                <c:pt idx="64346">
                  <c:v>12</c:v>
                </c:pt>
                <c:pt idx="64347">
                  <c:v>12</c:v>
                </c:pt>
                <c:pt idx="64348">
                  <c:v>12</c:v>
                </c:pt>
                <c:pt idx="64349">
                  <c:v>12</c:v>
                </c:pt>
                <c:pt idx="64350">
                  <c:v>12</c:v>
                </c:pt>
                <c:pt idx="64351">
                  <c:v>12</c:v>
                </c:pt>
                <c:pt idx="64352">
                  <c:v>12</c:v>
                </c:pt>
                <c:pt idx="64353">
                  <c:v>12</c:v>
                </c:pt>
                <c:pt idx="64354">
                  <c:v>12</c:v>
                </c:pt>
                <c:pt idx="64355">
                  <c:v>12</c:v>
                </c:pt>
                <c:pt idx="64356">
                  <c:v>12</c:v>
                </c:pt>
                <c:pt idx="64357">
                  <c:v>12</c:v>
                </c:pt>
                <c:pt idx="64358">
                  <c:v>12</c:v>
                </c:pt>
                <c:pt idx="64359">
                  <c:v>12</c:v>
                </c:pt>
                <c:pt idx="64360">
                  <c:v>12</c:v>
                </c:pt>
                <c:pt idx="64361">
                  <c:v>12</c:v>
                </c:pt>
                <c:pt idx="64362">
                  <c:v>12</c:v>
                </c:pt>
                <c:pt idx="64363">
                  <c:v>12</c:v>
                </c:pt>
                <c:pt idx="64364">
                  <c:v>12</c:v>
                </c:pt>
                <c:pt idx="64365">
                  <c:v>12</c:v>
                </c:pt>
                <c:pt idx="64366">
                  <c:v>12</c:v>
                </c:pt>
                <c:pt idx="64367">
                  <c:v>12</c:v>
                </c:pt>
                <c:pt idx="64368">
                  <c:v>12</c:v>
                </c:pt>
                <c:pt idx="64369">
                  <c:v>12</c:v>
                </c:pt>
                <c:pt idx="64370">
                  <c:v>12</c:v>
                </c:pt>
                <c:pt idx="64371">
                  <c:v>12</c:v>
                </c:pt>
                <c:pt idx="64372">
                  <c:v>12</c:v>
                </c:pt>
                <c:pt idx="64373">
                  <c:v>12</c:v>
                </c:pt>
                <c:pt idx="64374">
                  <c:v>12</c:v>
                </c:pt>
                <c:pt idx="64375">
                  <c:v>12</c:v>
                </c:pt>
                <c:pt idx="64376">
                  <c:v>12</c:v>
                </c:pt>
                <c:pt idx="64377">
                  <c:v>12</c:v>
                </c:pt>
                <c:pt idx="64378">
                  <c:v>12</c:v>
                </c:pt>
                <c:pt idx="64379">
                  <c:v>12</c:v>
                </c:pt>
                <c:pt idx="64380">
                  <c:v>12</c:v>
                </c:pt>
                <c:pt idx="64381">
                  <c:v>12</c:v>
                </c:pt>
                <c:pt idx="64382">
                  <c:v>12</c:v>
                </c:pt>
                <c:pt idx="64383">
                  <c:v>12</c:v>
                </c:pt>
                <c:pt idx="64384">
                  <c:v>12</c:v>
                </c:pt>
                <c:pt idx="64385">
                  <c:v>12</c:v>
                </c:pt>
                <c:pt idx="64386">
                  <c:v>12</c:v>
                </c:pt>
                <c:pt idx="64387">
                  <c:v>12</c:v>
                </c:pt>
                <c:pt idx="64388">
                  <c:v>12</c:v>
                </c:pt>
                <c:pt idx="64389">
                  <c:v>12</c:v>
                </c:pt>
                <c:pt idx="64390">
                  <c:v>12</c:v>
                </c:pt>
                <c:pt idx="64391">
                  <c:v>12</c:v>
                </c:pt>
                <c:pt idx="64392">
                  <c:v>12</c:v>
                </c:pt>
                <c:pt idx="64393">
                  <c:v>12</c:v>
                </c:pt>
                <c:pt idx="64394">
                  <c:v>12</c:v>
                </c:pt>
                <c:pt idx="64395">
                  <c:v>12</c:v>
                </c:pt>
                <c:pt idx="64396">
                  <c:v>12</c:v>
                </c:pt>
                <c:pt idx="64397">
                  <c:v>12</c:v>
                </c:pt>
                <c:pt idx="64398">
                  <c:v>12</c:v>
                </c:pt>
                <c:pt idx="64399">
                  <c:v>12</c:v>
                </c:pt>
                <c:pt idx="64400">
                  <c:v>12</c:v>
                </c:pt>
                <c:pt idx="64401">
                  <c:v>12</c:v>
                </c:pt>
                <c:pt idx="64402">
                  <c:v>12</c:v>
                </c:pt>
                <c:pt idx="64403">
                  <c:v>12</c:v>
                </c:pt>
                <c:pt idx="64404">
                  <c:v>12</c:v>
                </c:pt>
                <c:pt idx="64405">
                  <c:v>12</c:v>
                </c:pt>
                <c:pt idx="64406">
                  <c:v>12</c:v>
                </c:pt>
                <c:pt idx="64407">
                  <c:v>12</c:v>
                </c:pt>
                <c:pt idx="64408">
                  <c:v>12</c:v>
                </c:pt>
                <c:pt idx="64409">
                  <c:v>12</c:v>
                </c:pt>
                <c:pt idx="64410">
                  <c:v>12</c:v>
                </c:pt>
                <c:pt idx="64411">
                  <c:v>12</c:v>
                </c:pt>
                <c:pt idx="64412">
                  <c:v>12</c:v>
                </c:pt>
                <c:pt idx="64413">
                  <c:v>12</c:v>
                </c:pt>
                <c:pt idx="64414">
                  <c:v>12</c:v>
                </c:pt>
                <c:pt idx="64415">
                  <c:v>12</c:v>
                </c:pt>
                <c:pt idx="64416">
                  <c:v>12</c:v>
                </c:pt>
                <c:pt idx="64417">
                  <c:v>12</c:v>
                </c:pt>
                <c:pt idx="64418">
                  <c:v>12</c:v>
                </c:pt>
                <c:pt idx="64419">
                  <c:v>12</c:v>
                </c:pt>
                <c:pt idx="64420">
                  <c:v>12</c:v>
                </c:pt>
                <c:pt idx="64421">
                  <c:v>12</c:v>
                </c:pt>
                <c:pt idx="64422">
                  <c:v>12</c:v>
                </c:pt>
                <c:pt idx="64423">
                  <c:v>12</c:v>
                </c:pt>
                <c:pt idx="64424">
                  <c:v>12</c:v>
                </c:pt>
                <c:pt idx="64425">
                  <c:v>12</c:v>
                </c:pt>
                <c:pt idx="64426">
                  <c:v>12</c:v>
                </c:pt>
                <c:pt idx="64427">
                  <c:v>12</c:v>
                </c:pt>
                <c:pt idx="64428">
                  <c:v>12</c:v>
                </c:pt>
                <c:pt idx="64429">
                  <c:v>12</c:v>
                </c:pt>
                <c:pt idx="64430">
                  <c:v>12</c:v>
                </c:pt>
                <c:pt idx="64431">
                  <c:v>12</c:v>
                </c:pt>
                <c:pt idx="64432">
                  <c:v>12</c:v>
                </c:pt>
                <c:pt idx="64433">
                  <c:v>12</c:v>
                </c:pt>
                <c:pt idx="64434">
                  <c:v>12</c:v>
                </c:pt>
                <c:pt idx="64435">
                  <c:v>12</c:v>
                </c:pt>
                <c:pt idx="64436">
                  <c:v>12</c:v>
                </c:pt>
                <c:pt idx="64437">
                  <c:v>12</c:v>
                </c:pt>
                <c:pt idx="64438">
                  <c:v>12</c:v>
                </c:pt>
                <c:pt idx="64439">
                  <c:v>12</c:v>
                </c:pt>
                <c:pt idx="64440">
                  <c:v>12</c:v>
                </c:pt>
                <c:pt idx="64441">
                  <c:v>12</c:v>
                </c:pt>
                <c:pt idx="64442">
                  <c:v>12</c:v>
                </c:pt>
                <c:pt idx="64443">
                  <c:v>12</c:v>
                </c:pt>
                <c:pt idx="64444">
                  <c:v>12</c:v>
                </c:pt>
                <c:pt idx="64445">
                  <c:v>12</c:v>
                </c:pt>
                <c:pt idx="64446">
                  <c:v>12</c:v>
                </c:pt>
                <c:pt idx="64447">
                  <c:v>12</c:v>
                </c:pt>
                <c:pt idx="64448">
                  <c:v>12</c:v>
                </c:pt>
                <c:pt idx="64449">
                  <c:v>12</c:v>
                </c:pt>
                <c:pt idx="64450">
                  <c:v>12</c:v>
                </c:pt>
                <c:pt idx="64451">
                  <c:v>12</c:v>
                </c:pt>
                <c:pt idx="64452">
                  <c:v>12</c:v>
                </c:pt>
                <c:pt idx="64453">
                  <c:v>12</c:v>
                </c:pt>
                <c:pt idx="64454">
                  <c:v>12</c:v>
                </c:pt>
                <c:pt idx="64455">
                  <c:v>12</c:v>
                </c:pt>
                <c:pt idx="64456">
                  <c:v>12</c:v>
                </c:pt>
                <c:pt idx="64457">
                  <c:v>12</c:v>
                </c:pt>
                <c:pt idx="64458">
                  <c:v>12</c:v>
                </c:pt>
                <c:pt idx="64459">
                  <c:v>12</c:v>
                </c:pt>
                <c:pt idx="64460">
                  <c:v>12</c:v>
                </c:pt>
                <c:pt idx="64461">
                  <c:v>12</c:v>
                </c:pt>
                <c:pt idx="64462">
                  <c:v>12</c:v>
                </c:pt>
                <c:pt idx="64463">
                  <c:v>12</c:v>
                </c:pt>
                <c:pt idx="64464">
                  <c:v>12</c:v>
                </c:pt>
                <c:pt idx="64465">
                  <c:v>12</c:v>
                </c:pt>
                <c:pt idx="64466">
                  <c:v>12</c:v>
                </c:pt>
                <c:pt idx="64467">
                  <c:v>12</c:v>
                </c:pt>
                <c:pt idx="64468">
                  <c:v>12</c:v>
                </c:pt>
                <c:pt idx="64469">
                  <c:v>12</c:v>
                </c:pt>
                <c:pt idx="64470">
                  <c:v>12</c:v>
                </c:pt>
                <c:pt idx="64471">
                  <c:v>12</c:v>
                </c:pt>
                <c:pt idx="64472">
                  <c:v>12</c:v>
                </c:pt>
                <c:pt idx="64473">
                  <c:v>12</c:v>
                </c:pt>
                <c:pt idx="64474">
                  <c:v>12</c:v>
                </c:pt>
                <c:pt idx="64475">
                  <c:v>12</c:v>
                </c:pt>
                <c:pt idx="64476">
                  <c:v>12</c:v>
                </c:pt>
                <c:pt idx="64477">
                  <c:v>12</c:v>
                </c:pt>
                <c:pt idx="64478">
                  <c:v>12</c:v>
                </c:pt>
                <c:pt idx="64479">
                  <c:v>12</c:v>
                </c:pt>
                <c:pt idx="64480">
                  <c:v>12</c:v>
                </c:pt>
                <c:pt idx="64481">
                  <c:v>12</c:v>
                </c:pt>
                <c:pt idx="64482">
                  <c:v>12</c:v>
                </c:pt>
                <c:pt idx="64483">
                  <c:v>12</c:v>
                </c:pt>
                <c:pt idx="64484">
                  <c:v>12</c:v>
                </c:pt>
                <c:pt idx="64485">
                  <c:v>12</c:v>
                </c:pt>
                <c:pt idx="64486">
                  <c:v>12</c:v>
                </c:pt>
                <c:pt idx="64487">
                  <c:v>12</c:v>
                </c:pt>
                <c:pt idx="64488">
                  <c:v>12</c:v>
                </c:pt>
                <c:pt idx="64489">
                  <c:v>12</c:v>
                </c:pt>
                <c:pt idx="64490">
                  <c:v>12</c:v>
                </c:pt>
                <c:pt idx="64491">
                  <c:v>12</c:v>
                </c:pt>
                <c:pt idx="64492">
                  <c:v>12</c:v>
                </c:pt>
                <c:pt idx="64493">
                  <c:v>12</c:v>
                </c:pt>
                <c:pt idx="64494">
                  <c:v>12</c:v>
                </c:pt>
                <c:pt idx="64495">
                  <c:v>12</c:v>
                </c:pt>
                <c:pt idx="64496">
                  <c:v>12</c:v>
                </c:pt>
                <c:pt idx="64497">
                  <c:v>12</c:v>
                </c:pt>
                <c:pt idx="64498">
                  <c:v>12</c:v>
                </c:pt>
                <c:pt idx="64499">
                  <c:v>12</c:v>
                </c:pt>
                <c:pt idx="64500">
                  <c:v>12</c:v>
                </c:pt>
                <c:pt idx="64501">
                  <c:v>12</c:v>
                </c:pt>
                <c:pt idx="64502">
                  <c:v>12</c:v>
                </c:pt>
                <c:pt idx="64503">
                  <c:v>12</c:v>
                </c:pt>
                <c:pt idx="64504">
                  <c:v>12</c:v>
                </c:pt>
                <c:pt idx="64505">
                  <c:v>12</c:v>
                </c:pt>
                <c:pt idx="64506">
                  <c:v>12</c:v>
                </c:pt>
                <c:pt idx="64507">
                  <c:v>12</c:v>
                </c:pt>
                <c:pt idx="64508">
                  <c:v>12</c:v>
                </c:pt>
                <c:pt idx="64509">
                  <c:v>12</c:v>
                </c:pt>
                <c:pt idx="64510">
                  <c:v>12</c:v>
                </c:pt>
                <c:pt idx="64511">
                  <c:v>12</c:v>
                </c:pt>
                <c:pt idx="64512">
                  <c:v>12</c:v>
                </c:pt>
                <c:pt idx="64513">
                  <c:v>12</c:v>
                </c:pt>
                <c:pt idx="64514">
                  <c:v>12</c:v>
                </c:pt>
                <c:pt idx="64515">
                  <c:v>12</c:v>
                </c:pt>
                <c:pt idx="64516">
                  <c:v>12</c:v>
                </c:pt>
                <c:pt idx="64517">
                  <c:v>12</c:v>
                </c:pt>
                <c:pt idx="64518">
                  <c:v>12</c:v>
                </c:pt>
                <c:pt idx="64519">
                  <c:v>12</c:v>
                </c:pt>
                <c:pt idx="64520">
                  <c:v>12</c:v>
                </c:pt>
                <c:pt idx="64521">
                  <c:v>12</c:v>
                </c:pt>
                <c:pt idx="64522">
                  <c:v>12</c:v>
                </c:pt>
                <c:pt idx="64523">
                  <c:v>12</c:v>
                </c:pt>
                <c:pt idx="64524">
                  <c:v>12</c:v>
                </c:pt>
                <c:pt idx="64525">
                  <c:v>12</c:v>
                </c:pt>
                <c:pt idx="64526">
                  <c:v>12</c:v>
                </c:pt>
                <c:pt idx="64527">
                  <c:v>12</c:v>
                </c:pt>
                <c:pt idx="64528">
                  <c:v>12</c:v>
                </c:pt>
                <c:pt idx="64529">
                  <c:v>12</c:v>
                </c:pt>
                <c:pt idx="64530">
                  <c:v>12</c:v>
                </c:pt>
                <c:pt idx="64531">
                  <c:v>12</c:v>
                </c:pt>
                <c:pt idx="64532">
                  <c:v>12</c:v>
                </c:pt>
                <c:pt idx="64533">
                  <c:v>12</c:v>
                </c:pt>
                <c:pt idx="64534">
                  <c:v>12</c:v>
                </c:pt>
                <c:pt idx="64535">
                  <c:v>12</c:v>
                </c:pt>
                <c:pt idx="64536">
                  <c:v>12</c:v>
                </c:pt>
                <c:pt idx="64537">
                  <c:v>12</c:v>
                </c:pt>
                <c:pt idx="64538">
                  <c:v>12</c:v>
                </c:pt>
                <c:pt idx="64539">
                  <c:v>12</c:v>
                </c:pt>
                <c:pt idx="64540">
                  <c:v>12</c:v>
                </c:pt>
                <c:pt idx="64541">
                  <c:v>12</c:v>
                </c:pt>
                <c:pt idx="64542">
                  <c:v>12</c:v>
                </c:pt>
                <c:pt idx="64543">
                  <c:v>12</c:v>
                </c:pt>
                <c:pt idx="64544">
                  <c:v>12</c:v>
                </c:pt>
                <c:pt idx="64545">
                  <c:v>12</c:v>
                </c:pt>
                <c:pt idx="64546">
                  <c:v>12</c:v>
                </c:pt>
                <c:pt idx="64547">
                  <c:v>12</c:v>
                </c:pt>
                <c:pt idx="64548">
                  <c:v>12</c:v>
                </c:pt>
                <c:pt idx="64549">
                  <c:v>12</c:v>
                </c:pt>
                <c:pt idx="64550">
                  <c:v>12</c:v>
                </c:pt>
                <c:pt idx="64551">
                  <c:v>12</c:v>
                </c:pt>
                <c:pt idx="64552">
                  <c:v>12</c:v>
                </c:pt>
                <c:pt idx="64553">
                  <c:v>12</c:v>
                </c:pt>
                <c:pt idx="64554">
                  <c:v>12</c:v>
                </c:pt>
                <c:pt idx="64555">
                  <c:v>12</c:v>
                </c:pt>
                <c:pt idx="64556">
                  <c:v>12</c:v>
                </c:pt>
                <c:pt idx="64557">
                  <c:v>12</c:v>
                </c:pt>
                <c:pt idx="64558">
                  <c:v>12</c:v>
                </c:pt>
                <c:pt idx="64559">
                  <c:v>12</c:v>
                </c:pt>
                <c:pt idx="64560">
                  <c:v>12</c:v>
                </c:pt>
                <c:pt idx="64561">
                  <c:v>12</c:v>
                </c:pt>
                <c:pt idx="64562">
                  <c:v>12</c:v>
                </c:pt>
                <c:pt idx="64563">
                  <c:v>12</c:v>
                </c:pt>
                <c:pt idx="64564">
                  <c:v>12</c:v>
                </c:pt>
                <c:pt idx="64565">
                  <c:v>12</c:v>
                </c:pt>
                <c:pt idx="64566">
                  <c:v>12</c:v>
                </c:pt>
                <c:pt idx="64567">
                  <c:v>12</c:v>
                </c:pt>
                <c:pt idx="64568">
                  <c:v>12</c:v>
                </c:pt>
                <c:pt idx="64569">
                  <c:v>12</c:v>
                </c:pt>
                <c:pt idx="64570">
                  <c:v>12</c:v>
                </c:pt>
                <c:pt idx="64571">
                  <c:v>12</c:v>
                </c:pt>
                <c:pt idx="64572">
                  <c:v>12</c:v>
                </c:pt>
                <c:pt idx="64573">
                  <c:v>12</c:v>
                </c:pt>
                <c:pt idx="64574">
                  <c:v>12</c:v>
                </c:pt>
                <c:pt idx="64575">
                  <c:v>12</c:v>
                </c:pt>
                <c:pt idx="64576">
                  <c:v>12</c:v>
                </c:pt>
                <c:pt idx="64577">
                  <c:v>12</c:v>
                </c:pt>
                <c:pt idx="64578">
                  <c:v>12</c:v>
                </c:pt>
                <c:pt idx="64579">
                  <c:v>12</c:v>
                </c:pt>
                <c:pt idx="64580">
                  <c:v>12</c:v>
                </c:pt>
                <c:pt idx="64581">
                  <c:v>12</c:v>
                </c:pt>
                <c:pt idx="64582">
                  <c:v>12</c:v>
                </c:pt>
                <c:pt idx="64583">
                  <c:v>12</c:v>
                </c:pt>
                <c:pt idx="64584">
                  <c:v>12</c:v>
                </c:pt>
                <c:pt idx="64585">
                  <c:v>12</c:v>
                </c:pt>
                <c:pt idx="64586">
                  <c:v>12</c:v>
                </c:pt>
                <c:pt idx="64587">
                  <c:v>12</c:v>
                </c:pt>
                <c:pt idx="64588">
                  <c:v>12</c:v>
                </c:pt>
                <c:pt idx="64589">
                  <c:v>12</c:v>
                </c:pt>
                <c:pt idx="64590">
                  <c:v>12</c:v>
                </c:pt>
                <c:pt idx="64591">
                  <c:v>12</c:v>
                </c:pt>
                <c:pt idx="64592">
                  <c:v>12</c:v>
                </c:pt>
                <c:pt idx="64593">
                  <c:v>12</c:v>
                </c:pt>
                <c:pt idx="64594">
                  <c:v>12</c:v>
                </c:pt>
                <c:pt idx="64595">
                  <c:v>12</c:v>
                </c:pt>
                <c:pt idx="64596">
                  <c:v>12</c:v>
                </c:pt>
                <c:pt idx="64597">
                  <c:v>12</c:v>
                </c:pt>
                <c:pt idx="64598">
                  <c:v>12</c:v>
                </c:pt>
                <c:pt idx="64599">
                  <c:v>12</c:v>
                </c:pt>
                <c:pt idx="64600">
                  <c:v>12</c:v>
                </c:pt>
                <c:pt idx="64601">
                  <c:v>12</c:v>
                </c:pt>
                <c:pt idx="64602">
                  <c:v>12</c:v>
                </c:pt>
                <c:pt idx="64603">
                  <c:v>12</c:v>
                </c:pt>
                <c:pt idx="64604">
                  <c:v>12</c:v>
                </c:pt>
                <c:pt idx="64605">
                  <c:v>12</c:v>
                </c:pt>
                <c:pt idx="64606">
                  <c:v>12</c:v>
                </c:pt>
                <c:pt idx="64607">
                  <c:v>12</c:v>
                </c:pt>
                <c:pt idx="64608">
                  <c:v>12</c:v>
                </c:pt>
                <c:pt idx="64609">
                  <c:v>12</c:v>
                </c:pt>
                <c:pt idx="64610">
                  <c:v>12</c:v>
                </c:pt>
                <c:pt idx="64611">
                  <c:v>12</c:v>
                </c:pt>
                <c:pt idx="64612">
                  <c:v>12</c:v>
                </c:pt>
                <c:pt idx="64613">
                  <c:v>12</c:v>
                </c:pt>
                <c:pt idx="64614">
                  <c:v>12</c:v>
                </c:pt>
                <c:pt idx="64615">
                  <c:v>12</c:v>
                </c:pt>
                <c:pt idx="64616">
                  <c:v>12</c:v>
                </c:pt>
                <c:pt idx="64617">
                  <c:v>12</c:v>
                </c:pt>
                <c:pt idx="64618">
                  <c:v>12</c:v>
                </c:pt>
                <c:pt idx="64619">
                  <c:v>12</c:v>
                </c:pt>
                <c:pt idx="64620">
                  <c:v>12</c:v>
                </c:pt>
                <c:pt idx="64621">
                  <c:v>12</c:v>
                </c:pt>
                <c:pt idx="64622">
                  <c:v>12</c:v>
                </c:pt>
                <c:pt idx="64623">
                  <c:v>12</c:v>
                </c:pt>
                <c:pt idx="64624">
                  <c:v>12</c:v>
                </c:pt>
                <c:pt idx="64625">
                  <c:v>12</c:v>
                </c:pt>
                <c:pt idx="64626">
                  <c:v>12</c:v>
                </c:pt>
                <c:pt idx="64627">
                  <c:v>12</c:v>
                </c:pt>
                <c:pt idx="64628">
                  <c:v>12</c:v>
                </c:pt>
                <c:pt idx="64629">
                  <c:v>12</c:v>
                </c:pt>
                <c:pt idx="64630">
                  <c:v>12</c:v>
                </c:pt>
                <c:pt idx="64631">
                  <c:v>12</c:v>
                </c:pt>
                <c:pt idx="64632">
                  <c:v>12</c:v>
                </c:pt>
                <c:pt idx="64633">
                  <c:v>12</c:v>
                </c:pt>
                <c:pt idx="64634">
                  <c:v>12</c:v>
                </c:pt>
                <c:pt idx="64635">
                  <c:v>12</c:v>
                </c:pt>
                <c:pt idx="64636">
                  <c:v>12</c:v>
                </c:pt>
                <c:pt idx="64637">
                  <c:v>12</c:v>
                </c:pt>
                <c:pt idx="64638">
                  <c:v>12</c:v>
                </c:pt>
                <c:pt idx="64639">
                  <c:v>12</c:v>
                </c:pt>
                <c:pt idx="64640">
                  <c:v>12</c:v>
                </c:pt>
                <c:pt idx="64641">
                  <c:v>12</c:v>
                </c:pt>
                <c:pt idx="64642">
                  <c:v>12</c:v>
                </c:pt>
                <c:pt idx="64643">
                  <c:v>12</c:v>
                </c:pt>
                <c:pt idx="64644">
                  <c:v>12</c:v>
                </c:pt>
                <c:pt idx="64645">
                  <c:v>12</c:v>
                </c:pt>
                <c:pt idx="64646">
                  <c:v>12</c:v>
                </c:pt>
                <c:pt idx="64647">
                  <c:v>12</c:v>
                </c:pt>
                <c:pt idx="64648">
                  <c:v>12</c:v>
                </c:pt>
                <c:pt idx="64649">
                  <c:v>12</c:v>
                </c:pt>
                <c:pt idx="64650">
                  <c:v>12</c:v>
                </c:pt>
                <c:pt idx="64651">
                  <c:v>12</c:v>
                </c:pt>
                <c:pt idx="64652">
                  <c:v>12</c:v>
                </c:pt>
                <c:pt idx="64653">
                  <c:v>12</c:v>
                </c:pt>
                <c:pt idx="64654">
                  <c:v>12</c:v>
                </c:pt>
                <c:pt idx="64655">
                  <c:v>12</c:v>
                </c:pt>
                <c:pt idx="64656">
                  <c:v>12</c:v>
                </c:pt>
                <c:pt idx="64657">
                  <c:v>12</c:v>
                </c:pt>
                <c:pt idx="64658">
                  <c:v>12</c:v>
                </c:pt>
                <c:pt idx="64659">
                  <c:v>12</c:v>
                </c:pt>
                <c:pt idx="64660">
                  <c:v>12</c:v>
                </c:pt>
                <c:pt idx="64661">
                  <c:v>12</c:v>
                </c:pt>
                <c:pt idx="64662">
                  <c:v>12</c:v>
                </c:pt>
                <c:pt idx="64663">
                  <c:v>12</c:v>
                </c:pt>
                <c:pt idx="64664">
                  <c:v>12</c:v>
                </c:pt>
                <c:pt idx="64665">
                  <c:v>12</c:v>
                </c:pt>
                <c:pt idx="64666">
                  <c:v>12</c:v>
                </c:pt>
                <c:pt idx="64667">
                  <c:v>12</c:v>
                </c:pt>
                <c:pt idx="64668">
                  <c:v>12</c:v>
                </c:pt>
                <c:pt idx="64669">
                  <c:v>12</c:v>
                </c:pt>
                <c:pt idx="64670">
                  <c:v>12</c:v>
                </c:pt>
                <c:pt idx="64671">
                  <c:v>12</c:v>
                </c:pt>
                <c:pt idx="64672">
                  <c:v>12</c:v>
                </c:pt>
                <c:pt idx="64673">
                  <c:v>12</c:v>
                </c:pt>
                <c:pt idx="64674">
                  <c:v>12</c:v>
                </c:pt>
                <c:pt idx="64675">
                  <c:v>12</c:v>
                </c:pt>
                <c:pt idx="64676">
                  <c:v>12</c:v>
                </c:pt>
                <c:pt idx="64677">
                  <c:v>12</c:v>
                </c:pt>
                <c:pt idx="64678">
                  <c:v>12</c:v>
                </c:pt>
                <c:pt idx="64679">
                  <c:v>12</c:v>
                </c:pt>
                <c:pt idx="64680">
                  <c:v>12</c:v>
                </c:pt>
                <c:pt idx="64681">
                  <c:v>12</c:v>
                </c:pt>
                <c:pt idx="64682">
                  <c:v>12</c:v>
                </c:pt>
                <c:pt idx="64683">
                  <c:v>12</c:v>
                </c:pt>
                <c:pt idx="64684">
                  <c:v>12</c:v>
                </c:pt>
                <c:pt idx="64685">
                  <c:v>12</c:v>
                </c:pt>
                <c:pt idx="64686">
                  <c:v>12</c:v>
                </c:pt>
                <c:pt idx="64687">
                  <c:v>12</c:v>
                </c:pt>
                <c:pt idx="64688">
                  <c:v>12</c:v>
                </c:pt>
                <c:pt idx="64689">
                  <c:v>12</c:v>
                </c:pt>
                <c:pt idx="64690">
                  <c:v>12</c:v>
                </c:pt>
                <c:pt idx="64691">
                  <c:v>12</c:v>
                </c:pt>
                <c:pt idx="64692">
                  <c:v>12</c:v>
                </c:pt>
                <c:pt idx="64693">
                  <c:v>12</c:v>
                </c:pt>
                <c:pt idx="64694">
                  <c:v>12</c:v>
                </c:pt>
                <c:pt idx="64695">
                  <c:v>12</c:v>
                </c:pt>
                <c:pt idx="64696">
                  <c:v>12</c:v>
                </c:pt>
                <c:pt idx="64697">
                  <c:v>12</c:v>
                </c:pt>
                <c:pt idx="64698">
                  <c:v>12</c:v>
                </c:pt>
                <c:pt idx="64699">
                  <c:v>12</c:v>
                </c:pt>
                <c:pt idx="64700">
                  <c:v>12</c:v>
                </c:pt>
                <c:pt idx="64701">
                  <c:v>12</c:v>
                </c:pt>
                <c:pt idx="64702">
                  <c:v>12</c:v>
                </c:pt>
                <c:pt idx="64703">
                  <c:v>12</c:v>
                </c:pt>
                <c:pt idx="64704">
                  <c:v>12</c:v>
                </c:pt>
                <c:pt idx="64705">
                  <c:v>12</c:v>
                </c:pt>
                <c:pt idx="64706">
                  <c:v>12</c:v>
                </c:pt>
                <c:pt idx="64707">
                  <c:v>12</c:v>
                </c:pt>
                <c:pt idx="64708">
                  <c:v>12</c:v>
                </c:pt>
                <c:pt idx="64709">
                  <c:v>12</c:v>
                </c:pt>
                <c:pt idx="64710">
                  <c:v>12</c:v>
                </c:pt>
                <c:pt idx="64711">
                  <c:v>12</c:v>
                </c:pt>
                <c:pt idx="64712">
                  <c:v>12</c:v>
                </c:pt>
                <c:pt idx="64713">
                  <c:v>12</c:v>
                </c:pt>
                <c:pt idx="64714">
                  <c:v>12</c:v>
                </c:pt>
                <c:pt idx="64715">
                  <c:v>12</c:v>
                </c:pt>
                <c:pt idx="64716">
                  <c:v>12</c:v>
                </c:pt>
                <c:pt idx="64717">
                  <c:v>12</c:v>
                </c:pt>
                <c:pt idx="64718">
                  <c:v>12</c:v>
                </c:pt>
                <c:pt idx="64719">
                  <c:v>12</c:v>
                </c:pt>
                <c:pt idx="64720">
                  <c:v>12</c:v>
                </c:pt>
                <c:pt idx="64721">
                  <c:v>12</c:v>
                </c:pt>
                <c:pt idx="64722">
                  <c:v>12</c:v>
                </c:pt>
                <c:pt idx="64723">
                  <c:v>12</c:v>
                </c:pt>
                <c:pt idx="64724">
                  <c:v>12</c:v>
                </c:pt>
                <c:pt idx="64725">
                  <c:v>12</c:v>
                </c:pt>
                <c:pt idx="64726">
                  <c:v>12</c:v>
                </c:pt>
                <c:pt idx="64727">
                  <c:v>12</c:v>
                </c:pt>
                <c:pt idx="64728">
                  <c:v>12</c:v>
                </c:pt>
                <c:pt idx="64729">
                  <c:v>12</c:v>
                </c:pt>
                <c:pt idx="64730">
                  <c:v>12</c:v>
                </c:pt>
                <c:pt idx="64731">
                  <c:v>12</c:v>
                </c:pt>
                <c:pt idx="64732">
                  <c:v>12</c:v>
                </c:pt>
                <c:pt idx="64733">
                  <c:v>12</c:v>
                </c:pt>
                <c:pt idx="64734">
                  <c:v>12</c:v>
                </c:pt>
                <c:pt idx="64735">
                  <c:v>12</c:v>
                </c:pt>
                <c:pt idx="64736">
                  <c:v>12</c:v>
                </c:pt>
                <c:pt idx="64737">
                  <c:v>12</c:v>
                </c:pt>
                <c:pt idx="64738">
                  <c:v>12</c:v>
                </c:pt>
                <c:pt idx="64739">
                  <c:v>12</c:v>
                </c:pt>
                <c:pt idx="64740">
                  <c:v>12</c:v>
                </c:pt>
                <c:pt idx="64741">
                  <c:v>12</c:v>
                </c:pt>
                <c:pt idx="64742">
                  <c:v>12</c:v>
                </c:pt>
                <c:pt idx="64743">
                  <c:v>12</c:v>
                </c:pt>
                <c:pt idx="64744">
                  <c:v>12</c:v>
                </c:pt>
                <c:pt idx="64745">
                  <c:v>12</c:v>
                </c:pt>
                <c:pt idx="64746">
                  <c:v>12</c:v>
                </c:pt>
                <c:pt idx="64747">
                  <c:v>12</c:v>
                </c:pt>
                <c:pt idx="64748">
                  <c:v>12</c:v>
                </c:pt>
                <c:pt idx="64749">
                  <c:v>12</c:v>
                </c:pt>
                <c:pt idx="64750">
                  <c:v>12</c:v>
                </c:pt>
                <c:pt idx="64751">
                  <c:v>12</c:v>
                </c:pt>
                <c:pt idx="64752">
                  <c:v>12</c:v>
                </c:pt>
                <c:pt idx="64753">
                  <c:v>12</c:v>
                </c:pt>
                <c:pt idx="64754">
                  <c:v>12</c:v>
                </c:pt>
                <c:pt idx="64755">
                  <c:v>12</c:v>
                </c:pt>
                <c:pt idx="64756">
                  <c:v>12</c:v>
                </c:pt>
                <c:pt idx="64757">
                  <c:v>12</c:v>
                </c:pt>
                <c:pt idx="64758">
                  <c:v>12</c:v>
                </c:pt>
                <c:pt idx="64759">
                  <c:v>12</c:v>
                </c:pt>
                <c:pt idx="64760">
                  <c:v>12</c:v>
                </c:pt>
                <c:pt idx="64761">
                  <c:v>12</c:v>
                </c:pt>
                <c:pt idx="64762">
                  <c:v>12</c:v>
                </c:pt>
                <c:pt idx="64763">
                  <c:v>12</c:v>
                </c:pt>
                <c:pt idx="64764">
                  <c:v>12</c:v>
                </c:pt>
                <c:pt idx="64765">
                  <c:v>12</c:v>
                </c:pt>
                <c:pt idx="64766">
                  <c:v>12</c:v>
                </c:pt>
                <c:pt idx="64767">
                  <c:v>12</c:v>
                </c:pt>
                <c:pt idx="64768">
                  <c:v>12</c:v>
                </c:pt>
                <c:pt idx="64769">
                  <c:v>12</c:v>
                </c:pt>
                <c:pt idx="64770">
                  <c:v>12</c:v>
                </c:pt>
                <c:pt idx="64771">
                  <c:v>12</c:v>
                </c:pt>
                <c:pt idx="64772">
                  <c:v>12</c:v>
                </c:pt>
                <c:pt idx="64773">
                  <c:v>12</c:v>
                </c:pt>
                <c:pt idx="64774">
                  <c:v>12</c:v>
                </c:pt>
                <c:pt idx="64775">
                  <c:v>12</c:v>
                </c:pt>
                <c:pt idx="64776">
                  <c:v>12</c:v>
                </c:pt>
                <c:pt idx="64777">
                  <c:v>12</c:v>
                </c:pt>
                <c:pt idx="64778">
                  <c:v>12</c:v>
                </c:pt>
                <c:pt idx="64779">
                  <c:v>12</c:v>
                </c:pt>
                <c:pt idx="64780">
                  <c:v>12</c:v>
                </c:pt>
                <c:pt idx="64781">
                  <c:v>12</c:v>
                </c:pt>
                <c:pt idx="64782">
                  <c:v>12</c:v>
                </c:pt>
                <c:pt idx="64783">
                  <c:v>12</c:v>
                </c:pt>
                <c:pt idx="64784">
                  <c:v>12</c:v>
                </c:pt>
                <c:pt idx="64785">
                  <c:v>12</c:v>
                </c:pt>
                <c:pt idx="64786">
                  <c:v>12</c:v>
                </c:pt>
                <c:pt idx="64787">
                  <c:v>12</c:v>
                </c:pt>
                <c:pt idx="64788">
                  <c:v>12</c:v>
                </c:pt>
                <c:pt idx="64789">
                  <c:v>12</c:v>
                </c:pt>
                <c:pt idx="64790">
                  <c:v>12</c:v>
                </c:pt>
                <c:pt idx="64791">
                  <c:v>12</c:v>
                </c:pt>
                <c:pt idx="64792">
                  <c:v>12</c:v>
                </c:pt>
                <c:pt idx="64793">
                  <c:v>12</c:v>
                </c:pt>
                <c:pt idx="64794">
                  <c:v>12</c:v>
                </c:pt>
                <c:pt idx="64795">
                  <c:v>12</c:v>
                </c:pt>
                <c:pt idx="64796">
                  <c:v>12</c:v>
                </c:pt>
                <c:pt idx="64797">
                  <c:v>12</c:v>
                </c:pt>
                <c:pt idx="64798">
                  <c:v>12</c:v>
                </c:pt>
                <c:pt idx="64799">
                  <c:v>12</c:v>
                </c:pt>
                <c:pt idx="64800">
                  <c:v>12</c:v>
                </c:pt>
                <c:pt idx="64801">
                  <c:v>12</c:v>
                </c:pt>
                <c:pt idx="64802">
                  <c:v>12</c:v>
                </c:pt>
                <c:pt idx="64803">
                  <c:v>12</c:v>
                </c:pt>
                <c:pt idx="64804">
                  <c:v>12</c:v>
                </c:pt>
                <c:pt idx="64805">
                  <c:v>12</c:v>
                </c:pt>
                <c:pt idx="64806">
                  <c:v>12</c:v>
                </c:pt>
                <c:pt idx="64807">
                  <c:v>12</c:v>
                </c:pt>
                <c:pt idx="64808">
                  <c:v>12</c:v>
                </c:pt>
                <c:pt idx="64809">
                  <c:v>12</c:v>
                </c:pt>
                <c:pt idx="64810">
                  <c:v>12</c:v>
                </c:pt>
                <c:pt idx="64811">
                  <c:v>12</c:v>
                </c:pt>
                <c:pt idx="64812">
                  <c:v>12</c:v>
                </c:pt>
                <c:pt idx="64813">
                  <c:v>12</c:v>
                </c:pt>
                <c:pt idx="64814">
                  <c:v>12</c:v>
                </c:pt>
                <c:pt idx="64815">
                  <c:v>12</c:v>
                </c:pt>
                <c:pt idx="64816">
                  <c:v>12</c:v>
                </c:pt>
                <c:pt idx="64817">
                  <c:v>12</c:v>
                </c:pt>
                <c:pt idx="64818">
                  <c:v>12</c:v>
                </c:pt>
                <c:pt idx="64819">
                  <c:v>12</c:v>
                </c:pt>
                <c:pt idx="64820">
                  <c:v>12</c:v>
                </c:pt>
                <c:pt idx="64821">
                  <c:v>12</c:v>
                </c:pt>
                <c:pt idx="64822">
                  <c:v>12</c:v>
                </c:pt>
                <c:pt idx="64823">
                  <c:v>12</c:v>
                </c:pt>
                <c:pt idx="64824">
                  <c:v>12</c:v>
                </c:pt>
                <c:pt idx="64825">
                  <c:v>12</c:v>
                </c:pt>
                <c:pt idx="64826">
                  <c:v>12</c:v>
                </c:pt>
                <c:pt idx="64827">
                  <c:v>12</c:v>
                </c:pt>
                <c:pt idx="64828">
                  <c:v>12</c:v>
                </c:pt>
                <c:pt idx="64829">
                  <c:v>12</c:v>
                </c:pt>
                <c:pt idx="64830">
                  <c:v>12</c:v>
                </c:pt>
                <c:pt idx="64831">
                  <c:v>12</c:v>
                </c:pt>
                <c:pt idx="64832">
                  <c:v>12</c:v>
                </c:pt>
                <c:pt idx="64833">
                  <c:v>12</c:v>
                </c:pt>
                <c:pt idx="64834">
                  <c:v>12</c:v>
                </c:pt>
                <c:pt idx="64835">
                  <c:v>12</c:v>
                </c:pt>
                <c:pt idx="64836">
                  <c:v>12</c:v>
                </c:pt>
                <c:pt idx="64837">
                  <c:v>12</c:v>
                </c:pt>
                <c:pt idx="64838">
                  <c:v>12</c:v>
                </c:pt>
                <c:pt idx="64839">
                  <c:v>12</c:v>
                </c:pt>
                <c:pt idx="64840">
                  <c:v>12</c:v>
                </c:pt>
                <c:pt idx="64841">
                  <c:v>12</c:v>
                </c:pt>
                <c:pt idx="64842">
                  <c:v>12</c:v>
                </c:pt>
                <c:pt idx="64843">
                  <c:v>12</c:v>
                </c:pt>
                <c:pt idx="64844">
                  <c:v>12</c:v>
                </c:pt>
                <c:pt idx="64845">
                  <c:v>12</c:v>
                </c:pt>
                <c:pt idx="64846">
                  <c:v>12</c:v>
                </c:pt>
                <c:pt idx="64847">
                  <c:v>12</c:v>
                </c:pt>
                <c:pt idx="64848">
                  <c:v>12</c:v>
                </c:pt>
                <c:pt idx="64849">
                  <c:v>12</c:v>
                </c:pt>
                <c:pt idx="64850">
                  <c:v>12</c:v>
                </c:pt>
                <c:pt idx="64851">
                  <c:v>12</c:v>
                </c:pt>
                <c:pt idx="64852">
                  <c:v>12</c:v>
                </c:pt>
                <c:pt idx="64853">
                  <c:v>12</c:v>
                </c:pt>
                <c:pt idx="64854">
                  <c:v>12</c:v>
                </c:pt>
                <c:pt idx="64855">
                  <c:v>12</c:v>
                </c:pt>
                <c:pt idx="64856">
                  <c:v>12</c:v>
                </c:pt>
                <c:pt idx="64857">
                  <c:v>12</c:v>
                </c:pt>
                <c:pt idx="64858">
                  <c:v>12</c:v>
                </c:pt>
                <c:pt idx="64859">
                  <c:v>12</c:v>
                </c:pt>
                <c:pt idx="64860">
                  <c:v>12</c:v>
                </c:pt>
                <c:pt idx="64861">
                  <c:v>12</c:v>
                </c:pt>
                <c:pt idx="64862">
                  <c:v>12</c:v>
                </c:pt>
                <c:pt idx="64863">
                  <c:v>12</c:v>
                </c:pt>
                <c:pt idx="64864">
                  <c:v>12</c:v>
                </c:pt>
                <c:pt idx="64865">
                  <c:v>12</c:v>
                </c:pt>
                <c:pt idx="64866">
                  <c:v>12</c:v>
                </c:pt>
                <c:pt idx="64867">
                  <c:v>12</c:v>
                </c:pt>
                <c:pt idx="64868">
                  <c:v>12</c:v>
                </c:pt>
                <c:pt idx="64869">
                  <c:v>12</c:v>
                </c:pt>
                <c:pt idx="64870">
                  <c:v>12</c:v>
                </c:pt>
                <c:pt idx="64871">
                  <c:v>12</c:v>
                </c:pt>
                <c:pt idx="64872">
                  <c:v>12</c:v>
                </c:pt>
                <c:pt idx="64873">
                  <c:v>12</c:v>
                </c:pt>
                <c:pt idx="64874">
                  <c:v>12</c:v>
                </c:pt>
                <c:pt idx="64875">
                  <c:v>12</c:v>
                </c:pt>
                <c:pt idx="64876">
                  <c:v>12</c:v>
                </c:pt>
                <c:pt idx="64877">
                  <c:v>12</c:v>
                </c:pt>
                <c:pt idx="64878">
                  <c:v>12</c:v>
                </c:pt>
                <c:pt idx="64879">
                  <c:v>12</c:v>
                </c:pt>
                <c:pt idx="64880">
                  <c:v>12</c:v>
                </c:pt>
                <c:pt idx="64881">
                  <c:v>12</c:v>
                </c:pt>
                <c:pt idx="64882">
                  <c:v>12</c:v>
                </c:pt>
                <c:pt idx="64883">
                  <c:v>12</c:v>
                </c:pt>
                <c:pt idx="64884">
                  <c:v>12</c:v>
                </c:pt>
                <c:pt idx="64885">
                  <c:v>12</c:v>
                </c:pt>
                <c:pt idx="64886">
                  <c:v>12</c:v>
                </c:pt>
                <c:pt idx="64887">
                  <c:v>12</c:v>
                </c:pt>
                <c:pt idx="64888">
                  <c:v>12</c:v>
                </c:pt>
                <c:pt idx="64889">
                  <c:v>12</c:v>
                </c:pt>
                <c:pt idx="64890">
                  <c:v>12</c:v>
                </c:pt>
                <c:pt idx="64891">
                  <c:v>12</c:v>
                </c:pt>
                <c:pt idx="64892">
                  <c:v>12</c:v>
                </c:pt>
                <c:pt idx="64893">
                  <c:v>12</c:v>
                </c:pt>
                <c:pt idx="64894">
                  <c:v>12</c:v>
                </c:pt>
                <c:pt idx="64895">
                  <c:v>12</c:v>
                </c:pt>
                <c:pt idx="64896">
                  <c:v>12</c:v>
                </c:pt>
                <c:pt idx="64897">
                  <c:v>12</c:v>
                </c:pt>
                <c:pt idx="64898">
                  <c:v>12</c:v>
                </c:pt>
                <c:pt idx="64899">
                  <c:v>12</c:v>
                </c:pt>
                <c:pt idx="64900">
                  <c:v>12</c:v>
                </c:pt>
                <c:pt idx="64901">
                  <c:v>12</c:v>
                </c:pt>
                <c:pt idx="64902">
                  <c:v>12</c:v>
                </c:pt>
                <c:pt idx="64903">
                  <c:v>12</c:v>
                </c:pt>
                <c:pt idx="64904">
                  <c:v>12</c:v>
                </c:pt>
                <c:pt idx="64905">
                  <c:v>12</c:v>
                </c:pt>
                <c:pt idx="64906">
                  <c:v>12</c:v>
                </c:pt>
                <c:pt idx="64907">
                  <c:v>12</c:v>
                </c:pt>
                <c:pt idx="64908">
                  <c:v>12</c:v>
                </c:pt>
                <c:pt idx="64909">
                  <c:v>12</c:v>
                </c:pt>
                <c:pt idx="64910">
                  <c:v>12</c:v>
                </c:pt>
                <c:pt idx="64911">
                  <c:v>12</c:v>
                </c:pt>
                <c:pt idx="64912">
                  <c:v>12</c:v>
                </c:pt>
                <c:pt idx="64913">
                  <c:v>12</c:v>
                </c:pt>
                <c:pt idx="64914">
                  <c:v>12</c:v>
                </c:pt>
                <c:pt idx="64915">
                  <c:v>12</c:v>
                </c:pt>
                <c:pt idx="64916">
                  <c:v>12</c:v>
                </c:pt>
                <c:pt idx="64917">
                  <c:v>12</c:v>
                </c:pt>
                <c:pt idx="64918">
                  <c:v>12</c:v>
                </c:pt>
                <c:pt idx="64919">
                  <c:v>12</c:v>
                </c:pt>
                <c:pt idx="64920">
                  <c:v>12</c:v>
                </c:pt>
                <c:pt idx="64921">
                  <c:v>12</c:v>
                </c:pt>
                <c:pt idx="64922">
                  <c:v>12</c:v>
                </c:pt>
                <c:pt idx="64923">
                  <c:v>12</c:v>
                </c:pt>
                <c:pt idx="64924">
                  <c:v>12</c:v>
                </c:pt>
                <c:pt idx="64925">
                  <c:v>12</c:v>
                </c:pt>
                <c:pt idx="64926">
                  <c:v>12</c:v>
                </c:pt>
                <c:pt idx="64927">
                  <c:v>12</c:v>
                </c:pt>
                <c:pt idx="64928">
                  <c:v>12</c:v>
                </c:pt>
                <c:pt idx="64929">
                  <c:v>12</c:v>
                </c:pt>
                <c:pt idx="64930">
                  <c:v>12</c:v>
                </c:pt>
                <c:pt idx="64931">
                  <c:v>12</c:v>
                </c:pt>
                <c:pt idx="64932">
                  <c:v>12</c:v>
                </c:pt>
                <c:pt idx="64933">
                  <c:v>12</c:v>
                </c:pt>
                <c:pt idx="64934">
                  <c:v>12</c:v>
                </c:pt>
                <c:pt idx="64935">
                  <c:v>12</c:v>
                </c:pt>
                <c:pt idx="64936">
                  <c:v>12</c:v>
                </c:pt>
                <c:pt idx="64937">
                  <c:v>12</c:v>
                </c:pt>
                <c:pt idx="64938">
                  <c:v>12</c:v>
                </c:pt>
                <c:pt idx="64939">
                  <c:v>12</c:v>
                </c:pt>
                <c:pt idx="64940">
                  <c:v>12</c:v>
                </c:pt>
                <c:pt idx="64941">
                  <c:v>12</c:v>
                </c:pt>
                <c:pt idx="64942">
                  <c:v>12</c:v>
                </c:pt>
                <c:pt idx="64943">
                  <c:v>12</c:v>
                </c:pt>
                <c:pt idx="64944">
                  <c:v>12</c:v>
                </c:pt>
                <c:pt idx="64945">
                  <c:v>12</c:v>
                </c:pt>
                <c:pt idx="64946">
                  <c:v>12</c:v>
                </c:pt>
                <c:pt idx="64947">
                  <c:v>12</c:v>
                </c:pt>
                <c:pt idx="64948">
                  <c:v>12</c:v>
                </c:pt>
                <c:pt idx="64949">
                  <c:v>12</c:v>
                </c:pt>
                <c:pt idx="64950">
                  <c:v>12</c:v>
                </c:pt>
                <c:pt idx="64951">
                  <c:v>12</c:v>
                </c:pt>
                <c:pt idx="64952">
                  <c:v>12</c:v>
                </c:pt>
                <c:pt idx="64953">
                  <c:v>12</c:v>
                </c:pt>
                <c:pt idx="64954">
                  <c:v>12</c:v>
                </c:pt>
                <c:pt idx="64955">
                  <c:v>12</c:v>
                </c:pt>
                <c:pt idx="64956">
                  <c:v>12</c:v>
                </c:pt>
                <c:pt idx="64957">
                  <c:v>12</c:v>
                </c:pt>
                <c:pt idx="64958">
                  <c:v>12</c:v>
                </c:pt>
                <c:pt idx="64959">
                  <c:v>12</c:v>
                </c:pt>
                <c:pt idx="64960">
                  <c:v>12</c:v>
                </c:pt>
                <c:pt idx="64961">
                  <c:v>12</c:v>
                </c:pt>
                <c:pt idx="64962">
                  <c:v>12</c:v>
                </c:pt>
                <c:pt idx="64963">
                  <c:v>12</c:v>
                </c:pt>
                <c:pt idx="64964">
                  <c:v>12</c:v>
                </c:pt>
                <c:pt idx="64965">
                  <c:v>12</c:v>
                </c:pt>
                <c:pt idx="64966">
                  <c:v>12</c:v>
                </c:pt>
                <c:pt idx="64967">
                  <c:v>12</c:v>
                </c:pt>
                <c:pt idx="64968">
                  <c:v>12</c:v>
                </c:pt>
                <c:pt idx="64969">
                  <c:v>12</c:v>
                </c:pt>
                <c:pt idx="64970">
                  <c:v>12</c:v>
                </c:pt>
                <c:pt idx="64971">
                  <c:v>12</c:v>
                </c:pt>
                <c:pt idx="64972">
                  <c:v>12</c:v>
                </c:pt>
                <c:pt idx="64973">
                  <c:v>12</c:v>
                </c:pt>
                <c:pt idx="64974">
                  <c:v>12</c:v>
                </c:pt>
                <c:pt idx="64975">
                  <c:v>12</c:v>
                </c:pt>
                <c:pt idx="64976">
                  <c:v>12</c:v>
                </c:pt>
                <c:pt idx="64977">
                  <c:v>12</c:v>
                </c:pt>
                <c:pt idx="64978">
                  <c:v>12</c:v>
                </c:pt>
                <c:pt idx="64979">
                  <c:v>12</c:v>
                </c:pt>
                <c:pt idx="64980">
                  <c:v>12</c:v>
                </c:pt>
                <c:pt idx="64981">
                  <c:v>12</c:v>
                </c:pt>
                <c:pt idx="64982">
                  <c:v>12</c:v>
                </c:pt>
                <c:pt idx="64983">
                  <c:v>12</c:v>
                </c:pt>
                <c:pt idx="64984">
                  <c:v>12</c:v>
                </c:pt>
                <c:pt idx="64985">
                  <c:v>12</c:v>
                </c:pt>
                <c:pt idx="64986">
                  <c:v>12</c:v>
                </c:pt>
                <c:pt idx="64987">
                  <c:v>12</c:v>
                </c:pt>
                <c:pt idx="64988">
                  <c:v>12</c:v>
                </c:pt>
                <c:pt idx="64989">
                  <c:v>12</c:v>
                </c:pt>
                <c:pt idx="64990">
                  <c:v>12</c:v>
                </c:pt>
                <c:pt idx="64991">
                  <c:v>12</c:v>
                </c:pt>
                <c:pt idx="64992">
                  <c:v>12</c:v>
                </c:pt>
                <c:pt idx="64993">
                  <c:v>12</c:v>
                </c:pt>
                <c:pt idx="64994">
                  <c:v>12</c:v>
                </c:pt>
                <c:pt idx="64995">
                  <c:v>12</c:v>
                </c:pt>
                <c:pt idx="64996">
                  <c:v>12</c:v>
                </c:pt>
                <c:pt idx="64997">
                  <c:v>12</c:v>
                </c:pt>
                <c:pt idx="64998">
                  <c:v>12</c:v>
                </c:pt>
                <c:pt idx="64999">
                  <c:v>12</c:v>
                </c:pt>
                <c:pt idx="65000">
                  <c:v>12</c:v>
                </c:pt>
                <c:pt idx="65001">
                  <c:v>12</c:v>
                </c:pt>
                <c:pt idx="65002">
                  <c:v>12</c:v>
                </c:pt>
                <c:pt idx="65003">
                  <c:v>12</c:v>
                </c:pt>
                <c:pt idx="65004">
                  <c:v>12</c:v>
                </c:pt>
                <c:pt idx="65005">
                  <c:v>12</c:v>
                </c:pt>
                <c:pt idx="65006">
                  <c:v>12</c:v>
                </c:pt>
                <c:pt idx="65007">
                  <c:v>12</c:v>
                </c:pt>
                <c:pt idx="65008">
                  <c:v>12</c:v>
                </c:pt>
                <c:pt idx="65009">
                  <c:v>12</c:v>
                </c:pt>
                <c:pt idx="65010">
                  <c:v>12</c:v>
                </c:pt>
                <c:pt idx="65011">
                  <c:v>12</c:v>
                </c:pt>
                <c:pt idx="65012">
                  <c:v>12</c:v>
                </c:pt>
                <c:pt idx="65013">
                  <c:v>12</c:v>
                </c:pt>
                <c:pt idx="65014">
                  <c:v>12</c:v>
                </c:pt>
                <c:pt idx="65015">
                  <c:v>12</c:v>
                </c:pt>
                <c:pt idx="65016">
                  <c:v>12</c:v>
                </c:pt>
                <c:pt idx="65017">
                  <c:v>12</c:v>
                </c:pt>
                <c:pt idx="65018">
                  <c:v>12</c:v>
                </c:pt>
                <c:pt idx="65019">
                  <c:v>12</c:v>
                </c:pt>
                <c:pt idx="65020">
                  <c:v>12</c:v>
                </c:pt>
                <c:pt idx="65021">
                  <c:v>12</c:v>
                </c:pt>
                <c:pt idx="65022">
                  <c:v>12</c:v>
                </c:pt>
                <c:pt idx="65023">
                  <c:v>12</c:v>
                </c:pt>
                <c:pt idx="65024">
                  <c:v>12</c:v>
                </c:pt>
                <c:pt idx="65025">
                  <c:v>12</c:v>
                </c:pt>
                <c:pt idx="65026">
                  <c:v>12</c:v>
                </c:pt>
                <c:pt idx="65027">
                  <c:v>12</c:v>
                </c:pt>
                <c:pt idx="65028">
                  <c:v>12</c:v>
                </c:pt>
                <c:pt idx="65029">
                  <c:v>12</c:v>
                </c:pt>
                <c:pt idx="65030">
                  <c:v>12</c:v>
                </c:pt>
                <c:pt idx="65031">
                  <c:v>12</c:v>
                </c:pt>
                <c:pt idx="65032">
                  <c:v>12</c:v>
                </c:pt>
                <c:pt idx="65033">
                  <c:v>12</c:v>
                </c:pt>
                <c:pt idx="65034">
                  <c:v>12</c:v>
                </c:pt>
                <c:pt idx="65035">
                  <c:v>12</c:v>
                </c:pt>
                <c:pt idx="65036">
                  <c:v>12</c:v>
                </c:pt>
                <c:pt idx="65037">
                  <c:v>12</c:v>
                </c:pt>
                <c:pt idx="65038">
                  <c:v>12</c:v>
                </c:pt>
                <c:pt idx="65039">
                  <c:v>12</c:v>
                </c:pt>
                <c:pt idx="65040">
                  <c:v>12</c:v>
                </c:pt>
                <c:pt idx="65041">
                  <c:v>12</c:v>
                </c:pt>
                <c:pt idx="65042">
                  <c:v>12</c:v>
                </c:pt>
                <c:pt idx="65043">
                  <c:v>12</c:v>
                </c:pt>
                <c:pt idx="65044">
                  <c:v>12</c:v>
                </c:pt>
                <c:pt idx="65045">
                  <c:v>12</c:v>
                </c:pt>
                <c:pt idx="65046">
                  <c:v>12</c:v>
                </c:pt>
                <c:pt idx="65047">
                  <c:v>12</c:v>
                </c:pt>
                <c:pt idx="65048">
                  <c:v>12</c:v>
                </c:pt>
                <c:pt idx="65049">
                  <c:v>12</c:v>
                </c:pt>
                <c:pt idx="65050">
                  <c:v>12</c:v>
                </c:pt>
                <c:pt idx="65051">
                  <c:v>12</c:v>
                </c:pt>
                <c:pt idx="65052">
                  <c:v>12</c:v>
                </c:pt>
                <c:pt idx="65053">
                  <c:v>12</c:v>
                </c:pt>
                <c:pt idx="65054">
                  <c:v>12</c:v>
                </c:pt>
                <c:pt idx="65055">
                  <c:v>12</c:v>
                </c:pt>
                <c:pt idx="65056">
                  <c:v>12</c:v>
                </c:pt>
                <c:pt idx="65057">
                  <c:v>12</c:v>
                </c:pt>
                <c:pt idx="65058">
                  <c:v>12</c:v>
                </c:pt>
                <c:pt idx="65059">
                  <c:v>12</c:v>
                </c:pt>
                <c:pt idx="65060">
                  <c:v>12</c:v>
                </c:pt>
                <c:pt idx="65061">
                  <c:v>12</c:v>
                </c:pt>
                <c:pt idx="65062">
                  <c:v>12</c:v>
                </c:pt>
                <c:pt idx="65063">
                  <c:v>12</c:v>
                </c:pt>
                <c:pt idx="65064">
                  <c:v>12</c:v>
                </c:pt>
                <c:pt idx="65065">
                  <c:v>12</c:v>
                </c:pt>
                <c:pt idx="65066">
                  <c:v>12</c:v>
                </c:pt>
                <c:pt idx="65067">
                  <c:v>12</c:v>
                </c:pt>
                <c:pt idx="65068">
                  <c:v>12</c:v>
                </c:pt>
                <c:pt idx="65069">
                  <c:v>12</c:v>
                </c:pt>
                <c:pt idx="65070">
                  <c:v>12</c:v>
                </c:pt>
                <c:pt idx="65071">
                  <c:v>12</c:v>
                </c:pt>
                <c:pt idx="65072">
                  <c:v>12</c:v>
                </c:pt>
                <c:pt idx="65073">
                  <c:v>12</c:v>
                </c:pt>
                <c:pt idx="65074">
                  <c:v>12</c:v>
                </c:pt>
                <c:pt idx="65075">
                  <c:v>12</c:v>
                </c:pt>
                <c:pt idx="65076">
                  <c:v>12</c:v>
                </c:pt>
                <c:pt idx="65077">
                  <c:v>12</c:v>
                </c:pt>
                <c:pt idx="65078">
                  <c:v>12</c:v>
                </c:pt>
                <c:pt idx="65079">
                  <c:v>12</c:v>
                </c:pt>
                <c:pt idx="65080">
                  <c:v>12</c:v>
                </c:pt>
                <c:pt idx="65081">
                  <c:v>12</c:v>
                </c:pt>
                <c:pt idx="65082">
                  <c:v>12</c:v>
                </c:pt>
                <c:pt idx="65083">
                  <c:v>12</c:v>
                </c:pt>
                <c:pt idx="65084">
                  <c:v>12</c:v>
                </c:pt>
                <c:pt idx="65085">
                  <c:v>12</c:v>
                </c:pt>
                <c:pt idx="65086">
                  <c:v>12</c:v>
                </c:pt>
                <c:pt idx="65087">
                  <c:v>12</c:v>
                </c:pt>
                <c:pt idx="65088">
                  <c:v>12</c:v>
                </c:pt>
                <c:pt idx="65089">
                  <c:v>12</c:v>
                </c:pt>
                <c:pt idx="65090">
                  <c:v>12</c:v>
                </c:pt>
                <c:pt idx="65091">
                  <c:v>12</c:v>
                </c:pt>
                <c:pt idx="65092">
                  <c:v>12</c:v>
                </c:pt>
                <c:pt idx="65093">
                  <c:v>12</c:v>
                </c:pt>
                <c:pt idx="65094">
                  <c:v>12</c:v>
                </c:pt>
                <c:pt idx="65095">
                  <c:v>12</c:v>
                </c:pt>
                <c:pt idx="65096">
                  <c:v>12</c:v>
                </c:pt>
                <c:pt idx="65097">
                  <c:v>12</c:v>
                </c:pt>
                <c:pt idx="65098">
                  <c:v>12</c:v>
                </c:pt>
                <c:pt idx="65099">
                  <c:v>12</c:v>
                </c:pt>
                <c:pt idx="65100">
                  <c:v>12</c:v>
                </c:pt>
                <c:pt idx="65101">
                  <c:v>12</c:v>
                </c:pt>
                <c:pt idx="65102">
                  <c:v>12</c:v>
                </c:pt>
                <c:pt idx="65103">
                  <c:v>12</c:v>
                </c:pt>
                <c:pt idx="65104">
                  <c:v>12</c:v>
                </c:pt>
                <c:pt idx="65105">
                  <c:v>12</c:v>
                </c:pt>
                <c:pt idx="65106">
                  <c:v>12</c:v>
                </c:pt>
                <c:pt idx="65107">
                  <c:v>12</c:v>
                </c:pt>
                <c:pt idx="65108">
                  <c:v>12</c:v>
                </c:pt>
                <c:pt idx="65109">
                  <c:v>12</c:v>
                </c:pt>
                <c:pt idx="65110">
                  <c:v>12</c:v>
                </c:pt>
                <c:pt idx="65111">
                  <c:v>12</c:v>
                </c:pt>
                <c:pt idx="65112">
                  <c:v>12</c:v>
                </c:pt>
                <c:pt idx="65113">
                  <c:v>12</c:v>
                </c:pt>
                <c:pt idx="65114">
                  <c:v>12</c:v>
                </c:pt>
                <c:pt idx="65115">
                  <c:v>12</c:v>
                </c:pt>
                <c:pt idx="65116">
                  <c:v>12</c:v>
                </c:pt>
                <c:pt idx="65117">
                  <c:v>12</c:v>
                </c:pt>
                <c:pt idx="65118">
                  <c:v>12</c:v>
                </c:pt>
                <c:pt idx="65119">
                  <c:v>12</c:v>
                </c:pt>
                <c:pt idx="65120">
                  <c:v>12</c:v>
                </c:pt>
                <c:pt idx="65121">
                  <c:v>12</c:v>
                </c:pt>
                <c:pt idx="65122">
                  <c:v>12</c:v>
                </c:pt>
                <c:pt idx="65123">
                  <c:v>12</c:v>
                </c:pt>
                <c:pt idx="65124">
                  <c:v>12</c:v>
                </c:pt>
                <c:pt idx="65125">
                  <c:v>12</c:v>
                </c:pt>
                <c:pt idx="65126">
                  <c:v>12</c:v>
                </c:pt>
                <c:pt idx="65127">
                  <c:v>12</c:v>
                </c:pt>
                <c:pt idx="65128">
                  <c:v>12</c:v>
                </c:pt>
                <c:pt idx="65129">
                  <c:v>12</c:v>
                </c:pt>
                <c:pt idx="65130">
                  <c:v>12</c:v>
                </c:pt>
                <c:pt idx="65131">
                  <c:v>12</c:v>
                </c:pt>
                <c:pt idx="65132">
                  <c:v>12</c:v>
                </c:pt>
                <c:pt idx="65133">
                  <c:v>12</c:v>
                </c:pt>
                <c:pt idx="65134">
                  <c:v>12</c:v>
                </c:pt>
                <c:pt idx="65135">
                  <c:v>12</c:v>
                </c:pt>
                <c:pt idx="65136">
                  <c:v>12</c:v>
                </c:pt>
                <c:pt idx="65137">
                  <c:v>12</c:v>
                </c:pt>
                <c:pt idx="65138">
                  <c:v>12</c:v>
                </c:pt>
                <c:pt idx="65139">
                  <c:v>12</c:v>
                </c:pt>
                <c:pt idx="65140">
                  <c:v>12</c:v>
                </c:pt>
                <c:pt idx="65141">
                  <c:v>12</c:v>
                </c:pt>
                <c:pt idx="65142">
                  <c:v>12</c:v>
                </c:pt>
                <c:pt idx="65143">
                  <c:v>12</c:v>
                </c:pt>
                <c:pt idx="65144">
                  <c:v>12</c:v>
                </c:pt>
                <c:pt idx="65145">
                  <c:v>12</c:v>
                </c:pt>
                <c:pt idx="65146">
                  <c:v>12</c:v>
                </c:pt>
                <c:pt idx="65147">
                  <c:v>12</c:v>
                </c:pt>
                <c:pt idx="65148">
                  <c:v>12</c:v>
                </c:pt>
                <c:pt idx="65149">
                  <c:v>12</c:v>
                </c:pt>
                <c:pt idx="65150">
                  <c:v>12</c:v>
                </c:pt>
                <c:pt idx="65151">
                  <c:v>12</c:v>
                </c:pt>
                <c:pt idx="65152">
                  <c:v>12</c:v>
                </c:pt>
                <c:pt idx="65153">
                  <c:v>12</c:v>
                </c:pt>
                <c:pt idx="65154">
                  <c:v>12</c:v>
                </c:pt>
                <c:pt idx="65155">
                  <c:v>12</c:v>
                </c:pt>
                <c:pt idx="65156">
                  <c:v>12</c:v>
                </c:pt>
                <c:pt idx="65157">
                  <c:v>12</c:v>
                </c:pt>
                <c:pt idx="65158">
                  <c:v>12</c:v>
                </c:pt>
                <c:pt idx="65159">
                  <c:v>12</c:v>
                </c:pt>
                <c:pt idx="65160">
                  <c:v>12</c:v>
                </c:pt>
                <c:pt idx="65161">
                  <c:v>12</c:v>
                </c:pt>
                <c:pt idx="65162">
                  <c:v>12</c:v>
                </c:pt>
                <c:pt idx="65163">
                  <c:v>12</c:v>
                </c:pt>
                <c:pt idx="65164">
                  <c:v>12</c:v>
                </c:pt>
                <c:pt idx="65165">
                  <c:v>12</c:v>
                </c:pt>
                <c:pt idx="65166">
                  <c:v>12</c:v>
                </c:pt>
                <c:pt idx="65167">
                  <c:v>12</c:v>
                </c:pt>
                <c:pt idx="65168">
                  <c:v>12</c:v>
                </c:pt>
                <c:pt idx="65169">
                  <c:v>12</c:v>
                </c:pt>
                <c:pt idx="65170">
                  <c:v>12</c:v>
                </c:pt>
                <c:pt idx="65171">
                  <c:v>12</c:v>
                </c:pt>
                <c:pt idx="65172">
                  <c:v>12</c:v>
                </c:pt>
                <c:pt idx="65173">
                  <c:v>12</c:v>
                </c:pt>
                <c:pt idx="65174">
                  <c:v>12</c:v>
                </c:pt>
                <c:pt idx="65175">
                  <c:v>12</c:v>
                </c:pt>
                <c:pt idx="65176">
                  <c:v>12</c:v>
                </c:pt>
                <c:pt idx="65177">
                  <c:v>12</c:v>
                </c:pt>
                <c:pt idx="65178">
                  <c:v>12</c:v>
                </c:pt>
                <c:pt idx="65179">
                  <c:v>12</c:v>
                </c:pt>
                <c:pt idx="65180">
                  <c:v>12</c:v>
                </c:pt>
                <c:pt idx="65181">
                  <c:v>12</c:v>
                </c:pt>
                <c:pt idx="65182">
                  <c:v>12</c:v>
                </c:pt>
                <c:pt idx="65183">
                  <c:v>12</c:v>
                </c:pt>
                <c:pt idx="65184">
                  <c:v>12</c:v>
                </c:pt>
                <c:pt idx="65185">
                  <c:v>12</c:v>
                </c:pt>
                <c:pt idx="65186">
                  <c:v>12</c:v>
                </c:pt>
                <c:pt idx="65187">
                  <c:v>12</c:v>
                </c:pt>
                <c:pt idx="65188">
                  <c:v>12</c:v>
                </c:pt>
                <c:pt idx="65189">
                  <c:v>12</c:v>
                </c:pt>
                <c:pt idx="65190">
                  <c:v>12</c:v>
                </c:pt>
                <c:pt idx="65191">
                  <c:v>12</c:v>
                </c:pt>
                <c:pt idx="65192">
                  <c:v>12</c:v>
                </c:pt>
                <c:pt idx="65193">
                  <c:v>12</c:v>
                </c:pt>
                <c:pt idx="65194">
                  <c:v>12</c:v>
                </c:pt>
                <c:pt idx="65195">
                  <c:v>12</c:v>
                </c:pt>
                <c:pt idx="65196">
                  <c:v>12</c:v>
                </c:pt>
                <c:pt idx="65197">
                  <c:v>12</c:v>
                </c:pt>
                <c:pt idx="65198">
                  <c:v>12</c:v>
                </c:pt>
                <c:pt idx="65199">
                  <c:v>12</c:v>
                </c:pt>
                <c:pt idx="65200">
                  <c:v>12</c:v>
                </c:pt>
                <c:pt idx="65201">
                  <c:v>12</c:v>
                </c:pt>
                <c:pt idx="65202">
                  <c:v>12</c:v>
                </c:pt>
                <c:pt idx="65203">
                  <c:v>12</c:v>
                </c:pt>
                <c:pt idx="65204">
                  <c:v>12</c:v>
                </c:pt>
                <c:pt idx="65205">
                  <c:v>12</c:v>
                </c:pt>
                <c:pt idx="65206">
                  <c:v>12</c:v>
                </c:pt>
                <c:pt idx="65207">
                  <c:v>12</c:v>
                </c:pt>
                <c:pt idx="65208">
                  <c:v>12</c:v>
                </c:pt>
                <c:pt idx="65209">
                  <c:v>12</c:v>
                </c:pt>
                <c:pt idx="65210">
                  <c:v>12</c:v>
                </c:pt>
                <c:pt idx="65211">
                  <c:v>12</c:v>
                </c:pt>
                <c:pt idx="65212">
                  <c:v>12</c:v>
                </c:pt>
                <c:pt idx="65213">
                  <c:v>12</c:v>
                </c:pt>
                <c:pt idx="65214">
                  <c:v>12</c:v>
                </c:pt>
                <c:pt idx="65215">
                  <c:v>12</c:v>
                </c:pt>
                <c:pt idx="65216">
                  <c:v>12</c:v>
                </c:pt>
                <c:pt idx="65217">
                  <c:v>12</c:v>
                </c:pt>
                <c:pt idx="65218">
                  <c:v>12</c:v>
                </c:pt>
                <c:pt idx="65219">
                  <c:v>12</c:v>
                </c:pt>
                <c:pt idx="65220">
                  <c:v>12</c:v>
                </c:pt>
                <c:pt idx="65221">
                  <c:v>12</c:v>
                </c:pt>
                <c:pt idx="65222">
                  <c:v>12</c:v>
                </c:pt>
                <c:pt idx="65223">
                  <c:v>12</c:v>
                </c:pt>
                <c:pt idx="65224">
                  <c:v>12</c:v>
                </c:pt>
                <c:pt idx="65225">
                  <c:v>12</c:v>
                </c:pt>
                <c:pt idx="65226">
                  <c:v>12</c:v>
                </c:pt>
                <c:pt idx="65227">
                  <c:v>12</c:v>
                </c:pt>
                <c:pt idx="65228">
                  <c:v>12</c:v>
                </c:pt>
                <c:pt idx="65229">
                  <c:v>12</c:v>
                </c:pt>
                <c:pt idx="65230">
                  <c:v>12</c:v>
                </c:pt>
                <c:pt idx="65231">
                  <c:v>12</c:v>
                </c:pt>
                <c:pt idx="65232">
                  <c:v>12</c:v>
                </c:pt>
                <c:pt idx="65233">
                  <c:v>12</c:v>
                </c:pt>
                <c:pt idx="65234">
                  <c:v>12</c:v>
                </c:pt>
                <c:pt idx="65235">
                  <c:v>12</c:v>
                </c:pt>
                <c:pt idx="65236">
                  <c:v>12</c:v>
                </c:pt>
                <c:pt idx="65237">
                  <c:v>12</c:v>
                </c:pt>
                <c:pt idx="65238">
                  <c:v>12</c:v>
                </c:pt>
                <c:pt idx="65239">
                  <c:v>12</c:v>
                </c:pt>
                <c:pt idx="65240">
                  <c:v>12</c:v>
                </c:pt>
                <c:pt idx="65241">
                  <c:v>12</c:v>
                </c:pt>
                <c:pt idx="65242">
                  <c:v>12</c:v>
                </c:pt>
                <c:pt idx="65243">
                  <c:v>12</c:v>
                </c:pt>
                <c:pt idx="65244">
                  <c:v>12</c:v>
                </c:pt>
                <c:pt idx="65245">
                  <c:v>12</c:v>
                </c:pt>
                <c:pt idx="65246">
                  <c:v>12</c:v>
                </c:pt>
                <c:pt idx="65247">
                  <c:v>12</c:v>
                </c:pt>
                <c:pt idx="65248">
                  <c:v>12</c:v>
                </c:pt>
                <c:pt idx="65249">
                  <c:v>12</c:v>
                </c:pt>
                <c:pt idx="65250">
                  <c:v>12</c:v>
                </c:pt>
                <c:pt idx="65251">
                  <c:v>12</c:v>
                </c:pt>
                <c:pt idx="65252">
                  <c:v>12</c:v>
                </c:pt>
                <c:pt idx="65253">
                  <c:v>12</c:v>
                </c:pt>
                <c:pt idx="65254">
                  <c:v>12</c:v>
                </c:pt>
                <c:pt idx="65255">
                  <c:v>12</c:v>
                </c:pt>
                <c:pt idx="65256">
                  <c:v>12</c:v>
                </c:pt>
                <c:pt idx="65257">
                  <c:v>12</c:v>
                </c:pt>
                <c:pt idx="65258">
                  <c:v>12</c:v>
                </c:pt>
                <c:pt idx="65259">
                  <c:v>12</c:v>
                </c:pt>
                <c:pt idx="65260">
                  <c:v>12</c:v>
                </c:pt>
                <c:pt idx="65261">
                  <c:v>12</c:v>
                </c:pt>
                <c:pt idx="65262">
                  <c:v>12</c:v>
                </c:pt>
                <c:pt idx="65263">
                  <c:v>12</c:v>
                </c:pt>
                <c:pt idx="65264">
                  <c:v>12</c:v>
                </c:pt>
                <c:pt idx="65265">
                  <c:v>12</c:v>
                </c:pt>
                <c:pt idx="65266">
                  <c:v>12</c:v>
                </c:pt>
                <c:pt idx="65267">
                  <c:v>12</c:v>
                </c:pt>
                <c:pt idx="65268">
                  <c:v>12</c:v>
                </c:pt>
                <c:pt idx="65269">
                  <c:v>12</c:v>
                </c:pt>
                <c:pt idx="65270">
                  <c:v>12</c:v>
                </c:pt>
                <c:pt idx="65271">
                  <c:v>12</c:v>
                </c:pt>
                <c:pt idx="65272">
                  <c:v>12</c:v>
                </c:pt>
                <c:pt idx="65273">
                  <c:v>12</c:v>
                </c:pt>
                <c:pt idx="65274">
                  <c:v>12</c:v>
                </c:pt>
                <c:pt idx="65275">
                  <c:v>12</c:v>
                </c:pt>
                <c:pt idx="65276">
                  <c:v>12</c:v>
                </c:pt>
                <c:pt idx="65277">
                  <c:v>12</c:v>
                </c:pt>
                <c:pt idx="65278">
                  <c:v>12</c:v>
                </c:pt>
                <c:pt idx="65279">
                  <c:v>12</c:v>
                </c:pt>
                <c:pt idx="65280">
                  <c:v>12</c:v>
                </c:pt>
                <c:pt idx="65281">
                  <c:v>12</c:v>
                </c:pt>
                <c:pt idx="65282">
                  <c:v>12</c:v>
                </c:pt>
                <c:pt idx="65283">
                  <c:v>12</c:v>
                </c:pt>
                <c:pt idx="65284">
                  <c:v>12</c:v>
                </c:pt>
                <c:pt idx="65285">
                  <c:v>12</c:v>
                </c:pt>
                <c:pt idx="65286">
                  <c:v>12</c:v>
                </c:pt>
                <c:pt idx="65287">
                  <c:v>12</c:v>
                </c:pt>
                <c:pt idx="65288">
                  <c:v>12</c:v>
                </c:pt>
                <c:pt idx="65289">
                  <c:v>12</c:v>
                </c:pt>
                <c:pt idx="65290">
                  <c:v>12</c:v>
                </c:pt>
                <c:pt idx="65291">
                  <c:v>12</c:v>
                </c:pt>
                <c:pt idx="65292">
                  <c:v>12</c:v>
                </c:pt>
                <c:pt idx="65293">
                  <c:v>12</c:v>
                </c:pt>
                <c:pt idx="65294">
                  <c:v>12</c:v>
                </c:pt>
                <c:pt idx="65295">
                  <c:v>12</c:v>
                </c:pt>
                <c:pt idx="65296">
                  <c:v>12</c:v>
                </c:pt>
                <c:pt idx="65297">
                  <c:v>12</c:v>
                </c:pt>
                <c:pt idx="65298">
                  <c:v>12</c:v>
                </c:pt>
                <c:pt idx="65299">
                  <c:v>12</c:v>
                </c:pt>
                <c:pt idx="65300">
                  <c:v>12</c:v>
                </c:pt>
                <c:pt idx="65301">
                  <c:v>12</c:v>
                </c:pt>
                <c:pt idx="65302">
                  <c:v>12</c:v>
                </c:pt>
                <c:pt idx="65303">
                  <c:v>12</c:v>
                </c:pt>
                <c:pt idx="65304">
                  <c:v>12</c:v>
                </c:pt>
                <c:pt idx="65305">
                  <c:v>12</c:v>
                </c:pt>
                <c:pt idx="65306">
                  <c:v>12</c:v>
                </c:pt>
                <c:pt idx="65307">
                  <c:v>12</c:v>
                </c:pt>
                <c:pt idx="65308">
                  <c:v>12</c:v>
                </c:pt>
                <c:pt idx="65309">
                  <c:v>12</c:v>
                </c:pt>
                <c:pt idx="65310">
                  <c:v>12</c:v>
                </c:pt>
                <c:pt idx="65311">
                  <c:v>12</c:v>
                </c:pt>
                <c:pt idx="65312">
                  <c:v>12</c:v>
                </c:pt>
                <c:pt idx="65313">
                  <c:v>12</c:v>
                </c:pt>
                <c:pt idx="65314">
                  <c:v>12</c:v>
                </c:pt>
                <c:pt idx="65315">
                  <c:v>12</c:v>
                </c:pt>
                <c:pt idx="65316">
                  <c:v>12</c:v>
                </c:pt>
                <c:pt idx="65317">
                  <c:v>12</c:v>
                </c:pt>
                <c:pt idx="65318">
                  <c:v>12</c:v>
                </c:pt>
                <c:pt idx="65319">
                  <c:v>12</c:v>
                </c:pt>
                <c:pt idx="65320">
                  <c:v>12</c:v>
                </c:pt>
                <c:pt idx="65321">
                  <c:v>12</c:v>
                </c:pt>
                <c:pt idx="65322">
                  <c:v>12</c:v>
                </c:pt>
                <c:pt idx="65323">
                  <c:v>12</c:v>
                </c:pt>
                <c:pt idx="65324">
                  <c:v>12</c:v>
                </c:pt>
                <c:pt idx="65325">
                  <c:v>12</c:v>
                </c:pt>
                <c:pt idx="65326">
                  <c:v>12</c:v>
                </c:pt>
                <c:pt idx="65327">
                  <c:v>12</c:v>
                </c:pt>
                <c:pt idx="65328">
                  <c:v>12</c:v>
                </c:pt>
                <c:pt idx="65329">
                  <c:v>12</c:v>
                </c:pt>
                <c:pt idx="65330">
                  <c:v>12</c:v>
                </c:pt>
                <c:pt idx="65331">
                  <c:v>12</c:v>
                </c:pt>
                <c:pt idx="65332">
                  <c:v>12</c:v>
                </c:pt>
                <c:pt idx="65333">
                  <c:v>12</c:v>
                </c:pt>
                <c:pt idx="65334">
                  <c:v>12</c:v>
                </c:pt>
                <c:pt idx="65335">
                  <c:v>12</c:v>
                </c:pt>
                <c:pt idx="65336">
                  <c:v>12</c:v>
                </c:pt>
                <c:pt idx="65337">
                  <c:v>12</c:v>
                </c:pt>
                <c:pt idx="65338">
                  <c:v>12</c:v>
                </c:pt>
                <c:pt idx="65339">
                  <c:v>12</c:v>
                </c:pt>
                <c:pt idx="65340">
                  <c:v>12</c:v>
                </c:pt>
                <c:pt idx="65341">
                  <c:v>12</c:v>
                </c:pt>
                <c:pt idx="65342">
                  <c:v>12</c:v>
                </c:pt>
                <c:pt idx="65343">
                  <c:v>12</c:v>
                </c:pt>
                <c:pt idx="65344">
                  <c:v>12</c:v>
                </c:pt>
                <c:pt idx="65345">
                  <c:v>12</c:v>
                </c:pt>
                <c:pt idx="65346">
                  <c:v>12</c:v>
                </c:pt>
                <c:pt idx="65347">
                  <c:v>12</c:v>
                </c:pt>
                <c:pt idx="65348">
                  <c:v>12</c:v>
                </c:pt>
                <c:pt idx="65349">
                  <c:v>12</c:v>
                </c:pt>
                <c:pt idx="65350">
                  <c:v>12</c:v>
                </c:pt>
                <c:pt idx="65351">
                  <c:v>12</c:v>
                </c:pt>
                <c:pt idx="65352">
                  <c:v>12</c:v>
                </c:pt>
                <c:pt idx="65353">
                  <c:v>12</c:v>
                </c:pt>
                <c:pt idx="65354">
                  <c:v>12</c:v>
                </c:pt>
                <c:pt idx="65355">
                  <c:v>12</c:v>
                </c:pt>
                <c:pt idx="65356">
                  <c:v>12</c:v>
                </c:pt>
                <c:pt idx="65357">
                  <c:v>12</c:v>
                </c:pt>
                <c:pt idx="65358">
                  <c:v>12</c:v>
                </c:pt>
                <c:pt idx="65359">
                  <c:v>12</c:v>
                </c:pt>
                <c:pt idx="65360">
                  <c:v>12</c:v>
                </c:pt>
                <c:pt idx="65361">
                  <c:v>12</c:v>
                </c:pt>
                <c:pt idx="65362">
                  <c:v>12</c:v>
                </c:pt>
                <c:pt idx="65363">
                  <c:v>12</c:v>
                </c:pt>
                <c:pt idx="65364">
                  <c:v>12</c:v>
                </c:pt>
                <c:pt idx="65365">
                  <c:v>12</c:v>
                </c:pt>
                <c:pt idx="65366">
                  <c:v>12</c:v>
                </c:pt>
                <c:pt idx="65367">
                  <c:v>12</c:v>
                </c:pt>
                <c:pt idx="65368">
                  <c:v>12</c:v>
                </c:pt>
                <c:pt idx="65369">
                  <c:v>12</c:v>
                </c:pt>
                <c:pt idx="65370">
                  <c:v>12</c:v>
                </c:pt>
                <c:pt idx="65371">
                  <c:v>12</c:v>
                </c:pt>
                <c:pt idx="65372">
                  <c:v>12</c:v>
                </c:pt>
                <c:pt idx="65373">
                  <c:v>12</c:v>
                </c:pt>
                <c:pt idx="65374">
                  <c:v>12</c:v>
                </c:pt>
                <c:pt idx="65375">
                  <c:v>12</c:v>
                </c:pt>
                <c:pt idx="65376">
                  <c:v>12</c:v>
                </c:pt>
                <c:pt idx="65377">
                  <c:v>12</c:v>
                </c:pt>
                <c:pt idx="65378">
                  <c:v>12</c:v>
                </c:pt>
                <c:pt idx="65379">
                  <c:v>12</c:v>
                </c:pt>
                <c:pt idx="65380">
                  <c:v>12</c:v>
                </c:pt>
                <c:pt idx="65381">
                  <c:v>12</c:v>
                </c:pt>
                <c:pt idx="65382">
                  <c:v>12</c:v>
                </c:pt>
                <c:pt idx="65383">
                  <c:v>12</c:v>
                </c:pt>
                <c:pt idx="65384">
                  <c:v>12</c:v>
                </c:pt>
                <c:pt idx="65385">
                  <c:v>12</c:v>
                </c:pt>
                <c:pt idx="65386">
                  <c:v>12</c:v>
                </c:pt>
                <c:pt idx="65387">
                  <c:v>12</c:v>
                </c:pt>
                <c:pt idx="65388">
                  <c:v>12</c:v>
                </c:pt>
                <c:pt idx="65389">
                  <c:v>12</c:v>
                </c:pt>
                <c:pt idx="65390">
                  <c:v>12</c:v>
                </c:pt>
                <c:pt idx="65391">
                  <c:v>12</c:v>
                </c:pt>
                <c:pt idx="65392">
                  <c:v>12</c:v>
                </c:pt>
                <c:pt idx="65393">
                  <c:v>12</c:v>
                </c:pt>
                <c:pt idx="65394">
                  <c:v>12</c:v>
                </c:pt>
                <c:pt idx="65395">
                  <c:v>12</c:v>
                </c:pt>
                <c:pt idx="65396">
                  <c:v>12</c:v>
                </c:pt>
                <c:pt idx="65397">
                  <c:v>12</c:v>
                </c:pt>
                <c:pt idx="65398">
                  <c:v>12</c:v>
                </c:pt>
                <c:pt idx="65399">
                  <c:v>12</c:v>
                </c:pt>
                <c:pt idx="65400">
                  <c:v>18</c:v>
                </c:pt>
                <c:pt idx="65401">
                  <c:v>18</c:v>
                </c:pt>
                <c:pt idx="65402">
                  <c:v>18</c:v>
                </c:pt>
                <c:pt idx="65403">
                  <c:v>18</c:v>
                </c:pt>
                <c:pt idx="65404">
                  <c:v>18</c:v>
                </c:pt>
                <c:pt idx="65405">
                  <c:v>18</c:v>
                </c:pt>
                <c:pt idx="65406">
                  <c:v>18</c:v>
                </c:pt>
                <c:pt idx="65407">
                  <c:v>18</c:v>
                </c:pt>
                <c:pt idx="65408">
                  <c:v>18</c:v>
                </c:pt>
                <c:pt idx="65409">
                  <c:v>18</c:v>
                </c:pt>
                <c:pt idx="65410">
                  <c:v>18</c:v>
                </c:pt>
                <c:pt idx="65411">
                  <c:v>18</c:v>
                </c:pt>
                <c:pt idx="65412">
                  <c:v>18</c:v>
                </c:pt>
                <c:pt idx="65413">
                  <c:v>18</c:v>
                </c:pt>
                <c:pt idx="65414">
                  <c:v>18</c:v>
                </c:pt>
                <c:pt idx="65415">
                  <c:v>18</c:v>
                </c:pt>
                <c:pt idx="65416">
                  <c:v>18</c:v>
                </c:pt>
                <c:pt idx="65417">
                  <c:v>18</c:v>
                </c:pt>
                <c:pt idx="65418">
                  <c:v>18</c:v>
                </c:pt>
                <c:pt idx="65419">
                  <c:v>18</c:v>
                </c:pt>
                <c:pt idx="65420">
                  <c:v>18</c:v>
                </c:pt>
                <c:pt idx="65421">
                  <c:v>18</c:v>
                </c:pt>
                <c:pt idx="65422">
                  <c:v>18</c:v>
                </c:pt>
                <c:pt idx="65423">
                  <c:v>18</c:v>
                </c:pt>
                <c:pt idx="65424">
                  <c:v>18</c:v>
                </c:pt>
                <c:pt idx="65425">
                  <c:v>18</c:v>
                </c:pt>
                <c:pt idx="65426">
                  <c:v>18</c:v>
                </c:pt>
                <c:pt idx="65427">
                  <c:v>18</c:v>
                </c:pt>
                <c:pt idx="65428">
                  <c:v>18</c:v>
                </c:pt>
                <c:pt idx="65429">
                  <c:v>18</c:v>
                </c:pt>
                <c:pt idx="65430">
                  <c:v>18</c:v>
                </c:pt>
                <c:pt idx="65431">
                  <c:v>18</c:v>
                </c:pt>
                <c:pt idx="65432">
                  <c:v>18</c:v>
                </c:pt>
                <c:pt idx="65433">
                  <c:v>18</c:v>
                </c:pt>
                <c:pt idx="65434">
                  <c:v>18</c:v>
                </c:pt>
                <c:pt idx="65435">
                  <c:v>18</c:v>
                </c:pt>
                <c:pt idx="65436">
                  <c:v>18</c:v>
                </c:pt>
                <c:pt idx="65437">
                  <c:v>18</c:v>
                </c:pt>
                <c:pt idx="65438">
                  <c:v>18</c:v>
                </c:pt>
                <c:pt idx="65439">
                  <c:v>18</c:v>
                </c:pt>
                <c:pt idx="65440">
                  <c:v>18</c:v>
                </c:pt>
                <c:pt idx="65441">
                  <c:v>18</c:v>
                </c:pt>
                <c:pt idx="65442">
                  <c:v>18</c:v>
                </c:pt>
                <c:pt idx="65443">
                  <c:v>18</c:v>
                </c:pt>
                <c:pt idx="65444">
                  <c:v>18</c:v>
                </c:pt>
                <c:pt idx="65445">
                  <c:v>18</c:v>
                </c:pt>
                <c:pt idx="65446">
                  <c:v>18</c:v>
                </c:pt>
                <c:pt idx="65447">
                  <c:v>18</c:v>
                </c:pt>
                <c:pt idx="65448">
                  <c:v>18</c:v>
                </c:pt>
                <c:pt idx="65449">
                  <c:v>18</c:v>
                </c:pt>
                <c:pt idx="65450">
                  <c:v>18</c:v>
                </c:pt>
                <c:pt idx="65451">
                  <c:v>18</c:v>
                </c:pt>
                <c:pt idx="65452">
                  <c:v>18</c:v>
                </c:pt>
                <c:pt idx="65453">
                  <c:v>18</c:v>
                </c:pt>
                <c:pt idx="65454">
                  <c:v>18</c:v>
                </c:pt>
                <c:pt idx="65455">
                  <c:v>18</c:v>
                </c:pt>
                <c:pt idx="65456">
                  <c:v>18</c:v>
                </c:pt>
                <c:pt idx="65457">
                  <c:v>18</c:v>
                </c:pt>
                <c:pt idx="65458">
                  <c:v>18</c:v>
                </c:pt>
                <c:pt idx="65459">
                  <c:v>18</c:v>
                </c:pt>
                <c:pt idx="65460">
                  <c:v>18</c:v>
                </c:pt>
                <c:pt idx="65461">
                  <c:v>18</c:v>
                </c:pt>
                <c:pt idx="65462">
                  <c:v>18</c:v>
                </c:pt>
                <c:pt idx="65463">
                  <c:v>18</c:v>
                </c:pt>
                <c:pt idx="65464">
                  <c:v>18</c:v>
                </c:pt>
                <c:pt idx="65465">
                  <c:v>18</c:v>
                </c:pt>
                <c:pt idx="65466">
                  <c:v>18</c:v>
                </c:pt>
                <c:pt idx="65467">
                  <c:v>18</c:v>
                </c:pt>
                <c:pt idx="65468">
                  <c:v>18</c:v>
                </c:pt>
                <c:pt idx="65469">
                  <c:v>18</c:v>
                </c:pt>
                <c:pt idx="65470">
                  <c:v>18</c:v>
                </c:pt>
                <c:pt idx="65471">
                  <c:v>18</c:v>
                </c:pt>
                <c:pt idx="65472">
                  <c:v>18</c:v>
                </c:pt>
                <c:pt idx="65473">
                  <c:v>18</c:v>
                </c:pt>
                <c:pt idx="65474">
                  <c:v>18</c:v>
                </c:pt>
                <c:pt idx="65475">
                  <c:v>18</c:v>
                </c:pt>
                <c:pt idx="65476">
                  <c:v>18</c:v>
                </c:pt>
                <c:pt idx="65477">
                  <c:v>18</c:v>
                </c:pt>
                <c:pt idx="65478">
                  <c:v>18</c:v>
                </c:pt>
                <c:pt idx="65479">
                  <c:v>18</c:v>
                </c:pt>
                <c:pt idx="65480">
                  <c:v>18</c:v>
                </c:pt>
                <c:pt idx="65481">
                  <c:v>18</c:v>
                </c:pt>
                <c:pt idx="65482">
                  <c:v>18</c:v>
                </c:pt>
                <c:pt idx="65483">
                  <c:v>18</c:v>
                </c:pt>
                <c:pt idx="65484">
                  <c:v>18</c:v>
                </c:pt>
                <c:pt idx="65485">
                  <c:v>18</c:v>
                </c:pt>
                <c:pt idx="65486">
                  <c:v>18</c:v>
                </c:pt>
                <c:pt idx="65487">
                  <c:v>18</c:v>
                </c:pt>
                <c:pt idx="65488">
                  <c:v>18</c:v>
                </c:pt>
                <c:pt idx="65489">
                  <c:v>18</c:v>
                </c:pt>
                <c:pt idx="65490">
                  <c:v>18</c:v>
                </c:pt>
                <c:pt idx="65491">
                  <c:v>18</c:v>
                </c:pt>
                <c:pt idx="65492">
                  <c:v>18</c:v>
                </c:pt>
                <c:pt idx="65493">
                  <c:v>18</c:v>
                </c:pt>
                <c:pt idx="65494">
                  <c:v>18</c:v>
                </c:pt>
                <c:pt idx="65495">
                  <c:v>18</c:v>
                </c:pt>
                <c:pt idx="65496">
                  <c:v>18</c:v>
                </c:pt>
                <c:pt idx="65497">
                  <c:v>18</c:v>
                </c:pt>
                <c:pt idx="65498">
                  <c:v>18</c:v>
                </c:pt>
                <c:pt idx="65499">
                  <c:v>18</c:v>
                </c:pt>
                <c:pt idx="65500">
                  <c:v>18</c:v>
                </c:pt>
                <c:pt idx="65501">
                  <c:v>18</c:v>
                </c:pt>
                <c:pt idx="65502">
                  <c:v>18</c:v>
                </c:pt>
                <c:pt idx="65503">
                  <c:v>18</c:v>
                </c:pt>
                <c:pt idx="65504">
                  <c:v>18</c:v>
                </c:pt>
                <c:pt idx="65505">
                  <c:v>18</c:v>
                </c:pt>
                <c:pt idx="65506">
                  <c:v>18</c:v>
                </c:pt>
                <c:pt idx="65507">
                  <c:v>18</c:v>
                </c:pt>
                <c:pt idx="65508">
                  <c:v>18</c:v>
                </c:pt>
                <c:pt idx="65509">
                  <c:v>18</c:v>
                </c:pt>
                <c:pt idx="65510">
                  <c:v>18</c:v>
                </c:pt>
                <c:pt idx="65511">
                  <c:v>18</c:v>
                </c:pt>
                <c:pt idx="65512">
                  <c:v>18</c:v>
                </c:pt>
                <c:pt idx="65513">
                  <c:v>18</c:v>
                </c:pt>
                <c:pt idx="65514">
                  <c:v>18</c:v>
                </c:pt>
                <c:pt idx="65515">
                  <c:v>18</c:v>
                </c:pt>
                <c:pt idx="65516">
                  <c:v>18</c:v>
                </c:pt>
                <c:pt idx="65517">
                  <c:v>18</c:v>
                </c:pt>
                <c:pt idx="65518">
                  <c:v>18</c:v>
                </c:pt>
                <c:pt idx="65519">
                  <c:v>18</c:v>
                </c:pt>
                <c:pt idx="65520">
                  <c:v>18</c:v>
                </c:pt>
                <c:pt idx="65521">
                  <c:v>18</c:v>
                </c:pt>
                <c:pt idx="65522">
                  <c:v>18</c:v>
                </c:pt>
                <c:pt idx="65523">
                  <c:v>18</c:v>
                </c:pt>
                <c:pt idx="65524">
                  <c:v>18</c:v>
                </c:pt>
                <c:pt idx="65525">
                  <c:v>18</c:v>
                </c:pt>
                <c:pt idx="65526">
                  <c:v>18</c:v>
                </c:pt>
                <c:pt idx="65527">
                  <c:v>18</c:v>
                </c:pt>
                <c:pt idx="65528">
                  <c:v>18</c:v>
                </c:pt>
                <c:pt idx="65529">
                  <c:v>18</c:v>
                </c:pt>
                <c:pt idx="65530">
                  <c:v>18</c:v>
                </c:pt>
                <c:pt idx="65531">
                  <c:v>18</c:v>
                </c:pt>
                <c:pt idx="65532">
                  <c:v>18</c:v>
                </c:pt>
                <c:pt idx="65533">
                  <c:v>18</c:v>
                </c:pt>
                <c:pt idx="65534">
                  <c:v>18</c:v>
                </c:pt>
                <c:pt idx="65535">
                  <c:v>18</c:v>
                </c:pt>
                <c:pt idx="65536">
                  <c:v>18</c:v>
                </c:pt>
                <c:pt idx="65537">
                  <c:v>18</c:v>
                </c:pt>
                <c:pt idx="65538">
                  <c:v>18</c:v>
                </c:pt>
                <c:pt idx="65539">
                  <c:v>18</c:v>
                </c:pt>
                <c:pt idx="65540">
                  <c:v>18</c:v>
                </c:pt>
                <c:pt idx="65541">
                  <c:v>18</c:v>
                </c:pt>
                <c:pt idx="65542">
                  <c:v>18</c:v>
                </c:pt>
                <c:pt idx="65543">
                  <c:v>18</c:v>
                </c:pt>
                <c:pt idx="65544">
                  <c:v>18</c:v>
                </c:pt>
                <c:pt idx="65545">
                  <c:v>18</c:v>
                </c:pt>
                <c:pt idx="65546">
                  <c:v>18</c:v>
                </c:pt>
                <c:pt idx="65547">
                  <c:v>18</c:v>
                </c:pt>
                <c:pt idx="65548">
                  <c:v>18</c:v>
                </c:pt>
                <c:pt idx="65549">
                  <c:v>18</c:v>
                </c:pt>
                <c:pt idx="65550">
                  <c:v>18</c:v>
                </c:pt>
                <c:pt idx="65551">
                  <c:v>18</c:v>
                </c:pt>
                <c:pt idx="65552">
                  <c:v>18</c:v>
                </c:pt>
                <c:pt idx="65553">
                  <c:v>18</c:v>
                </c:pt>
                <c:pt idx="65554">
                  <c:v>18</c:v>
                </c:pt>
                <c:pt idx="65555">
                  <c:v>18</c:v>
                </c:pt>
                <c:pt idx="65556">
                  <c:v>18</c:v>
                </c:pt>
                <c:pt idx="65557">
                  <c:v>18</c:v>
                </c:pt>
                <c:pt idx="65558">
                  <c:v>18</c:v>
                </c:pt>
                <c:pt idx="65559">
                  <c:v>18</c:v>
                </c:pt>
                <c:pt idx="65560">
                  <c:v>18</c:v>
                </c:pt>
                <c:pt idx="65561">
                  <c:v>18</c:v>
                </c:pt>
                <c:pt idx="65562">
                  <c:v>18</c:v>
                </c:pt>
                <c:pt idx="65563">
                  <c:v>18</c:v>
                </c:pt>
                <c:pt idx="65564">
                  <c:v>18</c:v>
                </c:pt>
                <c:pt idx="65565">
                  <c:v>18</c:v>
                </c:pt>
                <c:pt idx="65566">
                  <c:v>18</c:v>
                </c:pt>
                <c:pt idx="65567">
                  <c:v>18</c:v>
                </c:pt>
                <c:pt idx="65568">
                  <c:v>18</c:v>
                </c:pt>
                <c:pt idx="65569">
                  <c:v>18</c:v>
                </c:pt>
                <c:pt idx="65570">
                  <c:v>18</c:v>
                </c:pt>
                <c:pt idx="65571">
                  <c:v>18</c:v>
                </c:pt>
                <c:pt idx="65572">
                  <c:v>18</c:v>
                </c:pt>
                <c:pt idx="65573">
                  <c:v>18</c:v>
                </c:pt>
                <c:pt idx="65574">
                  <c:v>18</c:v>
                </c:pt>
                <c:pt idx="65575">
                  <c:v>18</c:v>
                </c:pt>
                <c:pt idx="65576">
                  <c:v>18</c:v>
                </c:pt>
                <c:pt idx="65577">
                  <c:v>18</c:v>
                </c:pt>
                <c:pt idx="65578">
                  <c:v>18</c:v>
                </c:pt>
                <c:pt idx="65579">
                  <c:v>18</c:v>
                </c:pt>
                <c:pt idx="65580">
                  <c:v>18</c:v>
                </c:pt>
                <c:pt idx="65581">
                  <c:v>18</c:v>
                </c:pt>
                <c:pt idx="65582">
                  <c:v>18</c:v>
                </c:pt>
                <c:pt idx="65583">
                  <c:v>18</c:v>
                </c:pt>
                <c:pt idx="65584">
                  <c:v>18</c:v>
                </c:pt>
                <c:pt idx="65585">
                  <c:v>18</c:v>
                </c:pt>
                <c:pt idx="65586">
                  <c:v>18</c:v>
                </c:pt>
                <c:pt idx="65587">
                  <c:v>18</c:v>
                </c:pt>
                <c:pt idx="65588">
                  <c:v>18</c:v>
                </c:pt>
                <c:pt idx="65589">
                  <c:v>18</c:v>
                </c:pt>
                <c:pt idx="65590">
                  <c:v>18</c:v>
                </c:pt>
                <c:pt idx="65591">
                  <c:v>18</c:v>
                </c:pt>
                <c:pt idx="65592">
                  <c:v>18</c:v>
                </c:pt>
                <c:pt idx="65593">
                  <c:v>18</c:v>
                </c:pt>
                <c:pt idx="65594">
                  <c:v>18</c:v>
                </c:pt>
                <c:pt idx="65595">
                  <c:v>18</c:v>
                </c:pt>
                <c:pt idx="65596">
                  <c:v>18</c:v>
                </c:pt>
                <c:pt idx="65597">
                  <c:v>18</c:v>
                </c:pt>
                <c:pt idx="65598">
                  <c:v>18</c:v>
                </c:pt>
                <c:pt idx="65599">
                  <c:v>18</c:v>
                </c:pt>
                <c:pt idx="65600">
                  <c:v>18</c:v>
                </c:pt>
                <c:pt idx="65601">
                  <c:v>18</c:v>
                </c:pt>
                <c:pt idx="65602">
                  <c:v>18</c:v>
                </c:pt>
                <c:pt idx="65603">
                  <c:v>18</c:v>
                </c:pt>
                <c:pt idx="65604">
                  <c:v>18</c:v>
                </c:pt>
                <c:pt idx="65605">
                  <c:v>18</c:v>
                </c:pt>
                <c:pt idx="65606">
                  <c:v>18</c:v>
                </c:pt>
                <c:pt idx="65607">
                  <c:v>18</c:v>
                </c:pt>
                <c:pt idx="65608">
                  <c:v>18</c:v>
                </c:pt>
                <c:pt idx="65609">
                  <c:v>18</c:v>
                </c:pt>
                <c:pt idx="65610">
                  <c:v>18</c:v>
                </c:pt>
                <c:pt idx="65611">
                  <c:v>18</c:v>
                </c:pt>
                <c:pt idx="65612">
                  <c:v>18</c:v>
                </c:pt>
                <c:pt idx="65613">
                  <c:v>18</c:v>
                </c:pt>
                <c:pt idx="65614">
                  <c:v>18</c:v>
                </c:pt>
                <c:pt idx="65615">
                  <c:v>18</c:v>
                </c:pt>
                <c:pt idx="65616">
                  <c:v>18</c:v>
                </c:pt>
                <c:pt idx="65617">
                  <c:v>18</c:v>
                </c:pt>
                <c:pt idx="65618">
                  <c:v>18</c:v>
                </c:pt>
                <c:pt idx="65619">
                  <c:v>18</c:v>
                </c:pt>
                <c:pt idx="65620">
                  <c:v>18</c:v>
                </c:pt>
                <c:pt idx="65621">
                  <c:v>18</c:v>
                </c:pt>
                <c:pt idx="65622">
                  <c:v>18</c:v>
                </c:pt>
                <c:pt idx="65623">
                  <c:v>18</c:v>
                </c:pt>
                <c:pt idx="65624">
                  <c:v>18</c:v>
                </c:pt>
                <c:pt idx="65625">
                  <c:v>18</c:v>
                </c:pt>
                <c:pt idx="65626">
                  <c:v>18</c:v>
                </c:pt>
                <c:pt idx="65627">
                  <c:v>18</c:v>
                </c:pt>
                <c:pt idx="65628">
                  <c:v>18</c:v>
                </c:pt>
                <c:pt idx="65629">
                  <c:v>18</c:v>
                </c:pt>
                <c:pt idx="65630">
                  <c:v>18</c:v>
                </c:pt>
                <c:pt idx="65631">
                  <c:v>18</c:v>
                </c:pt>
                <c:pt idx="65632">
                  <c:v>18</c:v>
                </c:pt>
                <c:pt idx="65633">
                  <c:v>18</c:v>
                </c:pt>
                <c:pt idx="65634">
                  <c:v>18</c:v>
                </c:pt>
                <c:pt idx="65635">
                  <c:v>18</c:v>
                </c:pt>
                <c:pt idx="65636">
                  <c:v>18</c:v>
                </c:pt>
                <c:pt idx="65637">
                  <c:v>18</c:v>
                </c:pt>
                <c:pt idx="65638">
                  <c:v>18</c:v>
                </c:pt>
                <c:pt idx="65639">
                  <c:v>18</c:v>
                </c:pt>
                <c:pt idx="65640">
                  <c:v>18</c:v>
                </c:pt>
                <c:pt idx="65641">
                  <c:v>18</c:v>
                </c:pt>
                <c:pt idx="65642">
                  <c:v>18</c:v>
                </c:pt>
                <c:pt idx="65643">
                  <c:v>18</c:v>
                </c:pt>
                <c:pt idx="65644">
                  <c:v>18</c:v>
                </c:pt>
                <c:pt idx="65645">
                  <c:v>18</c:v>
                </c:pt>
                <c:pt idx="65646">
                  <c:v>18</c:v>
                </c:pt>
                <c:pt idx="65647">
                  <c:v>18</c:v>
                </c:pt>
                <c:pt idx="65648">
                  <c:v>18</c:v>
                </c:pt>
                <c:pt idx="65649">
                  <c:v>18</c:v>
                </c:pt>
                <c:pt idx="65650">
                  <c:v>18</c:v>
                </c:pt>
                <c:pt idx="65651">
                  <c:v>18</c:v>
                </c:pt>
                <c:pt idx="65652">
                  <c:v>18</c:v>
                </c:pt>
                <c:pt idx="65653">
                  <c:v>18</c:v>
                </c:pt>
                <c:pt idx="65654">
                  <c:v>18</c:v>
                </c:pt>
                <c:pt idx="65655">
                  <c:v>18</c:v>
                </c:pt>
                <c:pt idx="65656">
                  <c:v>18</c:v>
                </c:pt>
                <c:pt idx="65657">
                  <c:v>18</c:v>
                </c:pt>
                <c:pt idx="65658">
                  <c:v>18</c:v>
                </c:pt>
                <c:pt idx="65659">
                  <c:v>18</c:v>
                </c:pt>
                <c:pt idx="65660">
                  <c:v>18</c:v>
                </c:pt>
                <c:pt idx="65661">
                  <c:v>18</c:v>
                </c:pt>
                <c:pt idx="65662">
                  <c:v>18</c:v>
                </c:pt>
                <c:pt idx="65663">
                  <c:v>18</c:v>
                </c:pt>
                <c:pt idx="65664">
                  <c:v>18</c:v>
                </c:pt>
                <c:pt idx="65665">
                  <c:v>18</c:v>
                </c:pt>
                <c:pt idx="65666">
                  <c:v>18</c:v>
                </c:pt>
                <c:pt idx="65667">
                  <c:v>18</c:v>
                </c:pt>
                <c:pt idx="65668">
                  <c:v>18</c:v>
                </c:pt>
                <c:pt idx="65669">
                  <c:v>18</c:v>
                </c:pt>
                <c:pt idx="65670">
                  <c:v>18</c:v>
                </c:pt>
                <c:pt idx="65671">
                  <c:v>18</c:v>
                </c:pt>
                <c:pt idx="65672">
                  <c:v>18</c:v>
                </c:pt>
                <c:pt idx="65673">
                  <c:v>18</c:v>
                </c:pt>
                <c:pt idx="65674">
                  <c:v>18</c:v>
                </c:pt>
                <c:pt idx="65675">
                  <c:v>18</c:v>
                </c:pt>
                <c:pt idx="65676">
                  <c:v>18</c:v>
                </c:pt>
                <c:pt idx="65677">
                  <c:v>18</c:v>
                </c:pt>
                <c:pt idx="65678">
                  <c:v>18</c:v>
                </c:pt>
                <c:pt idx="65679">
                  <c:v>18</c:v>
                </c:pt>
                <c:pt idx="65680">
                  <c:v>18</c:v>
                </c:pt>
                <c:pt idx="65681">
                  <c:v>18</c:v>
                </c:pt>
                <c:pt idx="65682">
                  <c:v>18</c:v>
                </c:pt>
                <c:pt idx="65683">
                  <c:v>18</c:v>
                </c:pt>
                <c:pt idx="65684">
                  <c:v>18</c:v>
                </c:pt>
                <c:pt idx="65685">
                  <c:v>18</c:v>
                </c:pt>
                <c:pt idx="65686">
                  <c:v>18</c:v>
                </c:pt>
                <c:pt idx="65687">
                  <c:v>18</c:v>
                </c:pt>
                <c:pt idx="65688">
                  <c:v>18</c:v>
                </c:pt>
                <c:pt idx="65689">
                  <c:v>18</c:v>
                </c:pt>
                <c:pt idx="65690">
                  <c:v>18</c:v>
                </c:pt>
                <c:pt idx="65691">
                  <c:v>18</c:v>
                </c:pt>
                <c:pt idx="65692">
                  <c:v>18</c:v>
                </c:pt>
                <c:pt idx="65693">
                  <c:v>18</c:v>
                </c:pt>
                <c:pt idx="65694">
                  <c:v>18</c:v>
                </c:pt>
                <c:pt idx="65695">
                  <c:v>18</c:v>
                </c:pt>
                <c:pt idx="65696">
                  <c:v>18</c:v>
                </c:pt>
                <c:pt idx="65697">
                  <c:v>18</c:v>
                </c:pt>
                <c:pt idx="65698">
                  <c:v>18</c:v>
                </c:pt>
                <c:pt idx="65699">
                  <c:v>18</c:v>
                </c:pt>
                <c:pt idx="65700">
                  <c:v>18</c:v>
                </c:pt>
                <c:pt idx="65701">
                  <c:v>18</c:v>
                </c:pt>
                <c:pt idx="65702">
                  <c:v>18</c:v>
                </c:pt>
                <c:pt idx="65703">
                  <c:v>18</c:v>
                </c:pt>
                <c:pt idx="65704">
                  <c:v>18</c:v>
                </c:pt>
                <c:pt idx="65705">
                  <c:v>18</c:v>
                </c:pt>
                <c:pt idx="65706">
                  <c:v>18</c:v>
                </c:pt>
                <c:pt idx="65707">
                  <c:v>18</c:v>
                </c:pt>
                <c:pt idx="65708">
                  <c:v>18</c:v>
                </c:pt>
                <c:pt idx="65709">
                  <c:v>18</c:v>
                </c:pt>
                <c:pt idx="65710">
                  <c:v>18</c:v>
                </c:pt>
                <c:pt idx="65711">
                  <c:v>18</c:v>
                </c:pt>
                <c:pt idx="65712">
                  <c:v>18</c:v>
                </c:pt>
                <c:pt idx="65713">
                  <c:v>18</c:v>
                </c:pt>
                <c:pt idx="65714">
                  <c:v>18</c:v>
                </c:pt>
                <c:pt idx="65715">
                  <c:v>18</c:v>
                </c:pt>
                <c:pt idx="65716">
                  <c:v>18</c:v>
                </c:pt>
                <c:pt idx="65717">
                  <c:v>18</c:v>
                </c:pt>
                <c:pt idx="65718">
                  <c:v>18</c:v>
                </c:pt>
                <c:pt idx="65719">
                  <c:v>18</c:v>
                </c:pt>
                <c:pt idx="65720">
                  <c:v>18</c:v>
                </c:pt>
                <c:pt idx="65721">
                  <c:v>18</c:v>
                </c:pt>
                <c:pt idx="65722">
                  <c:v>18</c:v>
                </c:pt>
                <c:pt idx="65723">
                  <c:v>18</c:v>
                </c:pt>
                <c:pt idx="65724">
                  <c:v>18</c:v>
                </c:pt>
                <c:pt idx="65725">
                  <c:v>18</c:v>
                </c:pt>
                <c:pt idx="65726">
                  <c:v>18</c:v>
                </c:pt>
                <c:pt idx="65727">
                  <c:v>18</c:v>
                </c:pt>
                <c:pt idx="65728">
                  <c:v>18</c:v>
                </c:pt>
                <c:pt idx="65729">
                  <c:v>18</c:v>
                </c:pt>
                <c:pt idx="65730">
                  <c:v>18</c:v>
                </c:pt>
                <c:pt idx="65731">
                  <c:v>18</c:v>
                </c:pt>
                <c:pt idx="65732">
                  <c:v>18</c:v>
                </c:pt>
                <c:pt idx="65733">
                  <c:v>18</c:v>
                </c:pt>
                <c:pt idx="65734">
                  <c:v>18</c:v>
                </c:pt>
                <c:pt idx="65735">
                  <c:v>18</c:v>
                </c:pt>
                <c:pt idx="65736">
                  <c:v>18</c:v>
                </c:pt>
                <c:pt idx="65737">
                  <c:v>18</c:v>
                </c:pt>
                <c:pt idx="65738">
                  <c:v>18</c:v>
                </c:pt>
                <c:pt idx="65739">
                  <c:v>18</c:v>
                </c:pt>
                <c:pt idx="65740">
                  <c:v>18</c:v>
                </c:pt>
                <c:pt idx="65741">
                  <c:v>18</c:v>
                </c:pt>
                <c:pt idx="65742">
                  <c:v>18</c:v>
                </c:pt>
                <c:pt idx="65743">
                  <c:v>18</c:v>
                </c:pt>
                <c:pt idx="65744">
                  <c:v>18</c:v>
                </c:pt>
                <c:pt idx="65745">
                  <c:v>18</c:v>
                </c:pt>
                <c:pt idx="65746">
                  <c:v>18</c:v>
                </c:pt>
                <c:pt idx="65747">
                  <c:v>18</c:v>
                </c:pt>
                <c:pt idx="65748">
                  <c:v>18</c:v>
                </c:pt>
                <c:pt idx="65749">
                  <c:v>18</c:v>
                </c:pt>
                <c:pt idx="65750">
                  <c:v>18</c:v>
                </c:pt>
                <c:pt idx="65751">
                  <c:v>18</c:v>
                </c:pt>
                <c:pt idx="65752">
                  <c:v>18</c:v>
                </c:pt>
                <c:pt idx="65753">
                  <c:v>18</c:v>
                </c:pt>
                <c:pt idx="65754">
                  <c:v>18</c:v>
                </c:pt>
                <c:pt idx="65755">
                  <c:v>18</c:v>
                </c:pt>
                <c:pt idx="65756">
                  <c:v>18</c:v>
                </c:pt>
                <c:pt idx="65757">
                  <c:v>18</c:v>
                </c:pt>
                <c:pt idx="65758">
                  <c:v>18</c:v>
                </c:pt>
                <c:pt idx="65759">
                  <c:v>18</c:v>
                </c:pt>
                <c:pt idx="65760">
                  <c:v>18</c:v>
                </c:pt>
                <c:pt idx="65761">
                  <c:v>18</c:v>
                </c:pt>
                <c:pt idx="65762">
                  <c:v>18</c:v>
                </c:pt>
                <c:pt idx="65763">
                  <c:v>18</c:v>
                </c:pt>
                <c:pt idx="65764">
                  <c:v>18</c:v>
                </c:pt>
                <c:pt idx="65765">
                  <c:v>18</c:v>
                </c:pt>
                <c:pt idx="65766">
                  <c:v>18</c:v>
                </c:pt>
                <c:pt idx="65767">
                  <c:v>18</c:v>
                </c:pt>
                <c:pt idx="65768">
                  <c:v>18</c:v>
                </c:pt>
                <c:pt idx="65769">
                  <c:v>18</c:v>
                </c:pt>
                <c:pt idx="65770">
                  <c:v>18</c:v>
                </c:pt>
                <c:pt idx="65771">
                  <c:v>18</c:v>
                </c:pt>
                <c:pt idx="65772">
                  <c:v>18</c:v>
                </c:pt>
                <c:pt idx="65773">
                  <c:v>18</c:v>
                </c:pt>
                <c:pt idx="65774">
                  <c:v>18</c:v>
                </c:pt>
                <c:pt idx="65775">
                  <c:v>18</c:v>
                </c:pt>
                <c:pt idx="65776">
                  <c:v>18</c:v>
                </c:pt>
                <c:pt idx="65777">
                  <c:v>18</c:v>
                </c:pt>
                <c:pt idx="65778">
                  <c:v>18</c:v>
                </c:pt>
                <c:pt idx="65779">
                  <c:v>18</c:v>
                </c:pt>
                <c:pt idx="65780">
                  <c:v>18</c:v>
                </c:pt>
                <c:pt idx="65781">
                  <c:v>18</c:v>
                </c:pt>
                <c:pt idx="65782">
                  <c:v>18</c:v>
                </c:pt>
                <c:pt idx="65783">
                  <c:v>18</c:v>
                </c:pt>
                <c:pt idx="65784">
                  <c:v>18</c:v>
                </c:pt>
                <c:pt idx="65785">
                  <c:v>18</c:v>
                </c:pt>
                <c:pt idx="65786">
                  <c:v>18</c:v>
                </c:pt>
                <c:pt idx="65787">
                  <c:v>18</c:v>
                </c:pt>
                <c:pt idx="65788">
                  <c:v>18</c:v>
                </c:pt>
                <c:pt idx="65789">
                  <c:v>18</c:v>
                </c:pt>
                <c:pt idx="65790">
                  <c:v>18</c:v>
                </c:pt>
                <c:pt idx="65791">
                  <c:v>18</c:v>
                </c:pt>
                <c:pt idx="65792">
                  <c:v>18</c:v>
                </c:pt>
                <c:pt idx="65793">
                  <c:v>18</c:v>
                </c:pt>
                <c:pt idx="65794">
                  <c:v>18</c:v>
                </c:pt>
                <c:pt idx="65795">
                  <c:v>18</c:v>
                </c:pt>
                <c:pt idx="65796">
                  <c:v>18</c:v>
                </c:pt>
                <c:pt idx="65797">
                  <c:v>18</c:v>
                </c:pt>
                <c:pt idx="65798">
                  <c:v>18</c:v>
                </c:pt>
                <c:pt idx="65799">
                  <c:v>18</c:v>
                </c:pt>
                <c:pt idx="65800">
                  <c:v>18</c:v>
                </c:pt>
                <c:pt idx="65801">
                  <c:v>18</c:v>
                </c:pt>
                <c:pt idx="65802">
                  <c:v>18</c:v>
                </c:pt>
                <c:pt idx="65803">
                  <c:v>18</c:v>
                </c:pt>
                <c:pt idx="65804">
                  <c:v>18</c:v>
                </c:pt>
                <c:pt idx="65805">
                  <c:v>18</c:v>
                </c:pt>
                <c:pt idx="65806">
                  <c:v>18</c:v>
                </c:pt>
                <c:pt idx="65807">
                  <c:v>18</c:v>
                </c:pt>
                <c:pt idx="65808">
                  <c:v>18</c:v>
                </c:pt>
                <c:pt idx="65809">
                  <c:v>18</c:v>
                </c:pt>
                <c:pt idx="65810">
                  <c:v>18</c:v>
                </c:pt>
                <c:pt idx="65811">
                  <c:v>18</c:v>
                </c:pt>
                <c:pt idx="65812">
                  <c:v>18</c:v>
                </c:pt>
                <c:pt idx="65813">
                  <c:v>18</c:v>
                </c:pt>
                <c:pt idx="65814">
                  <c:v>18</c:v>
                </c:pt>
                <c:pt idx="65815">
                  <c:v>18</c:v>
                </c:pt>
                <c:pt idx="65816">
                  <c:v>18</c:v>
                </c:pt>
                <c:pt idx="65817">
                  <c:v>18</c:v>
                </c:pt>
                <c:pt idx="65818">
                  <c:v>18</c:v>
                </c:pt>
                <c:pt idx="65819">
                  <c:v>18</c:v>
                </c:pt>
                <c:pt idx="65820">
                  <c:v>18</c:v>
                </c:pt>
                <c:pt idx="65821">
                  <c:v>18</c:v>
                </c:pt>
                <c:pt idx="65822">
                  <c:v>18</c:v>
                </c:pt>
                <c:pt idx="65823">
                  <c:v>18</c:v>
                </c:pt>
                <c:pt idx="65824">
                  <c:v>18</c:v>
                </c:pt>
                <c:pt idx="65825">
                  <c:v>18</c:v>
                </c:pt>
                <c:pt idx="65826">
                  <c:v>18</c:v>
                </c:pt>
                <c:pt idx="65827">
                  <c:v>18</c:v>
                </c:pt>
                <c:pt idx="65828">
                  <c:v>18</c:v>
                </c:pt>
                <c:pt idx="65829">
                  <c:v>18</c:v>
                </c:pt>
                <c:pt idx="65830">
                  <c:v>18</c:v>
                </c:pt>
                <c:pt idx="65831">
                  <c:v>18</c:v>
                </c:pt>
                <c:pt idx="65832">
                  <c:v>18</c:v>
                </c:pt>
                <c:pt idx="65833">
                  <c:v>18</c:v>
                </c:pt>
                <c:pt idx="65834">
                  <c:v>18</c:v>
                </c:pt>
                <c:pt idx="65835">
                  <c:v>18</c:v>
                </c:pt>
                <c:pt idx="65836">
                  <c:v>18</c:v>
                </c:pt>
                <c:pt idx="65837">
                  <c:v>18</c:v>
                </c:pt>
                <c:pt idx="65838">
                  <c:v>18</c:v>
                </c:pt>
                <c:pt idx="65839">
                  <c:v>18</c:v>
                </c:pt>
                <c:pt idx="65840">
                  <c:v>18</c:v>
                </c:pt>
                <c:pt idx="65841">
                  <c:v>18</c:v>
                </c:pt>
                <c:pt idx="65842">
                  <c:v>18</c:v>
                </c:pt>
                <c:pt idx="65843">
                  <c:v>18</c:v>
                </c:pt>
                <c:pt idx="65844">
                  <c:v>18</c:v>
                </c:pt>
                <c:pt idx="65845">
                  <c:v>18</c:v>
                </c:pt>
                <c:pt idx="65846">
                  <c:v>18</c:v>
                </c:pt>
                <c:pt idx="65847">
                  <c:v>18</c:v>
                </c:pt>
                <c:pt idx="65848">
                  <c:v>18</c:v>
                </c:pt>
                <c:pt idx="65849">
                  <c:v>18</c:v>
                </c:pt>
                <c:pt idx="65850">
                  <c:v>18</c:v>
                </c:pt>
                <c:pt idx="65851">
                  <c:v>18</c:v>
                </c:pt>
                <c:pt idx="65852">
                  <c:v>18</c:v>
                </c:pt>
                <c:pt idx="65853">
                  <c:v>18</c:v>
                </c:pt>
                <c:pt idx="65854">
                  <c:v>18</c:v>
                </c:pt>
                <c:pt idx="65855">
                  <c:v>18</c:v>
                </c:pt>
                <c:pt idx="65856">
                  <c:v>18</c:v>
                </c:pt>
                <c:pt idx="65857">
                  <c:v>18</c:v>
                </c:pt>
                <c:pt idx="65858">
                  <c:v>18</c:v>
                </c:pt>
                <c:pt idx="65859">
                  <c:v>18</c:v>
                </c:pt>
                <c:pt idx="65860">
                  <c:v>18</c:v>
                </c:pt>
                <c:pt idx="65861">
                  <c:v>18</c:v>
                </c:pt>
                <c:pt idx="65862">
                  <c:v>18</c:v>
                </c:pt>
                <c:pt idx="65863">
                  <c:v>18</c:v>
                </c:pt>
                <c:pt idx="65864">
                  <c:v>18</c:v>
                </c:pt>
                <c:pt idx="65865">
                  <c:v>18</c:v>
                </c:pt>
                <c:pt idx="65866">
                  <c:v>18</c:v>
                </c:pt>
                <c:pt idx="65867">
                  <c:v>18</c:v>
                </c:pt>
                <c:pt idx="65868">
                  <c:v>18</c:v>
                </c:pt>
                <c:pt idx="65869">
                  <c:v>18</c:v>
                </c:pt>
                <c:pt idx="65870">
                  <c:v>18</c:v>
                </c:pt>
                <c:pt idx="65871">
                  <c:v>18</c:v>
                </c:pt>
                <c:pt idx="65872">
                  <c:v>18</c:v>
                </c:pt>
                <c:pt idx="65873">
                  <c:v>18</c:v>
                </c:pt>
                <c:pt idx="65874">
                  <c:v>18</c:v>
                </c:pt>
                <c:pt idx="65875">
                  <c:v>18</c:v>
                </c:pt>
                <c:pt idx="65876">
                  <c:v>18</c:v>
                </c:pt>
                <c:pt idx="65877">
                  <c:v>18</c:v>
                </c:pt>
                <c:pt idx="65878">
                  <c:v>18</c:v>
                </c:pt>
                <c:pt idx="65879">
                  <c:v>18</c:v>
                </c:pt>
                <c:pt idx="65880">
                  <c:v>18</c:v>
                </c:pt>
                <c:pt idx="65881">
                  <c:v>18</c:v>
                </c:pt>
                <c:pt idx="65882">
                  <c:v>18</c:v>
                </c:pt>
                <c:pt idx="65883">
                  <c:v>18</c:v>
                </c:pt>
                <c:pt idx="65884">
                  <c:v>18</c:v>
                </c:pt>
                <c:pt idx="65885">
                  <c:v>18</c:v>
                </c:pt>
                <c:pt idx="65886">
                  <c:v>18</c:v>
                </c:pt>
                <c:pt idx="65887">
                  <c:v>18</c:v>
                </c:pt>
                <c:pt idx="65888">
                  <c:v>18</c:v>
                </c:pt>
                <c:pt idx="65889">
                  <c:v>18</c:v>
                </c:pt>
                <c:pt idx="65890">
                  <c:v>18</c:v>
                </c:pt>
                <c:pt idx="65891">
                  <c:v>18</c:v>
                </c:pt>
                <c:pt idx="65892">
                  <c:v>18</c:v>
                </c:pt>
                <c:pt idx="65893">
                  <c:v>18</c:v>
                </c:pt>
                <c:pt idx="65894">
                  <c:v>18</c:v>
                </c:pt>
                <c:pt idx="65895">
                  <c:v>18</c:v>
                </c:pt>
                <c:pt idx="65896">
                  <c:v>18</c:v>
                </c:pt>
                <c:pt idx="65897">
                  <c:v>18</c:v>
                </c:pt>
                <c:pt idx="65898">
                  <c:v>18</c:v>
                </c:pt>
                <c:pt idx="65899">
                  <c:v>18</c:v>
                </c:pt>
                <c:pt idx="65900">
                  <c:v>18</c:v>
                </c:pt>
                <c:pt idx="65901">
                  <c:v>18</c:v>
                </c:pt>
                <c:pt idx="65902">
                  <c:v>18</c:v>
                </c:pt>
                <c:pt idx="65903">
                  <c:v>18</c:v>
                </c:pt>
                <c:pt idx="65904">
                  <c:v>18</c:v>
                </c:pt>
                <c:pt idx="65905">
                  <c:v>18</c:v>
                </c:pt>
                <c:pt idx="65906">
                  <c:v>18</c:v>
                </c:pt>
                <c:pt idx="65907">
                  <c:v>18</c:v>
                </c:pt>
                <c:pt idx="65908">
                  <c:v>18</c:v>
                </c:pt>
                <c:pt idx="65909">
                  <c:v>18</c:v>
                </c:pt>
                <c:pt idx="65910">
                  <c:v>18</c:v>
                </c:pt>
                <c:pt idx="65911">
                  <c:v>18</c:v>
                </c:pt>
                <c:pt idx="65912">
                  <c:v>18</c:v>
                </c:pt>
                <c:pt idx="65913">
                  <c:v>18</c:v>
                </c:pt>
                <c:pt idx="65914">
                  <c:v>18</c:v>
                </c:pt>
                <c:pt idx="65915">
                  <c:v>18</c:v>
                </c:pt>
                <c:pt idx="65916">
                  <c:v>18</c:v>
                </c:pt>
                <c:pt idx="65917">
                  <c:v>18</c:v>
                </c:pt>
                <c:pt idx="65918">
                  <c:v>18</c:v>
                </c:pt>
                <c:pt idx="65919">
                  <c:v>18</c:v>
                </c:pt>
                <c:pt idx="65920">
                  <c:v>18</c:v>
                </c:pt>
                <c:pt idx="65921">
                  <c:v>18</c:v>
                </c:pt>
                <c:pt idx="65922">
                  <c:v>18</c:v>
                </c:pt>
                <c:pt idx="65923">
                  <c:v>18</c:v>
                </c:pt>
                <c:pt idx="65924">
                  <c:v>18</c:v>
                </c:pt>
                <c:pt idx="65925">
                  <c:v>18</c:v>
                </c:pt>
                <c:pt idx="65926">
                  <c:v>18</c:v>
                </c:pt>
                <c:pt idx="65927">
                  <c:v>18</c:v>
                </c:pt>
                <c:pt idx="65928">
                  <c:v>18</c:v>
                </c:pt>
                <c:pt idx="65929">
                  <c:v>18</c:v>
                </c:pt>
                <c:pt idx="65930">
                  <c:v>18</c:v>
                </c:pt>
                <c:pt idx="65931">
                  <c:v>18</c:v>
                </c:pt>
                <c:pt idx="65932">
                  <c:v>18</c:v>
                </c:pt>
                <c:pt idx="65933">
                  <c:v>18</c:v>
                </c:pt>
                <c:pt idx="65934">
                  <c:v>18</c:v>
                </c:pt>
                <c:pt idx="65935">
                  <c:v>18</c:v>
                </c:pt>
                <c:pt idx="65936">
                  <c:v>18</c:v>
                </c:pt>
                <c:pt idx="65937">
                  <c:v>18</c:v>
                </c:pt>
                <c:pt idx="65938">
                  <c:v>18</c:v>
                </c:pt>
                <c:pt idx="65939">
                  <c:v>18</c:v>
                </c:pt>
                <c:pt idx="65940">
                  <c:v>18</c:v>
                </c:pt>
                <c:pt idx="65941">
                  <c:v>18</c:v>
                </c:pt>
                <c:pt idx="65942">
                  <c:v>18</c:v>
                </c:pt>
                <c:pt idx="65943">
                  <c:v>18</c:v>
                </c:pt>
                <c:pt idx="65944">
                  <c:v>18</c:v>
                </c:pt>
                <c:pt idx="65945">
                  <c:v>18</c:v>
                </c:pt>
                <c:pt idx="65946">
                  <c:v>18</c:v>
                </c:pt>
                <c:pt idx="65947">
                  <c:v>18</c:v>
                </c:pt>
                <c:pt idx="65948">
                  <c:v>18</c:v>
                </c:pt>
                <c:pt idx="65949">
                  <c:v>18</c:v>
                </c:pt>
                <c:pt idx="65950">
                  <c:v>18</c:v>
                </c:pt>
                <c:pt idx="65951">
                  <c:v>18</c:v>
                </c:pt>
                <c:pt idx="65952">
                  <c:v>18</c:v>
                </c:pt>
                <c:pt idx="65953">
                  <c:v>18</c:v>
                </c:pt>
                <c:pt idx="65954">
                  <c:v>18</c:v>
                </c:pt>
                <c:pt idx="65955">
                  <c:v>18</c:v>
                </c:pt>
                <c:pt idx="65956">
                  <c:v>18</c:v>
                </c:pt>
                <c:pt idx="65957">
                  <c:v>18</c:v>
                </c:pt>
                <c:pt idx="65958">
                  <c:v>18</c:v>
                </c:pt>
                <c:pt idx="65959">
                  <c:v>18</c:v>
                </c:pt>
                <c:pt idx="65960">
                  <c:v>18</c:v>
                </c:pt>
                <c:pt idx="65961">
                  <c:v>18</c:v>
                </c:pt>
                <c:pt idx="65962">
                  <c:v>18</c:v>
                </c:pt>
                <c:pt idx="65963">
                  <c:v>18</c:v>
                </c:pt>
                <c:pt idx="65964">
                  <c:v>18</c:v>
                </c:pt>
                <c:pt idx="65965">
                  <c:v>18</c:v>
                </c:pt>
                <c:pt idx="65966">
                  <c:v>18</c:v>
                </c:pt>
                <c:pt idx="65967">
                  <c:v>18</c:v>
                </c:pt>
                <c:pt idx="65968">
                  <c:v>18</c:v>
                </c:pt>
                <c:pt idx="65969">
                  <c:v>18</c:v>
                </c:pt>
                <c:pt idx="65970">
                  <c:v>18</c:v>
                </c:pt>
                <c:pt idx="65971">
                  <c:v>18</c:v>
                </c:pt>
                <c:pt idx="65972">
                  <c:v>18</c:v>
                </c:pt>
                <c:pt idx="65973">
                  <c:v>18</c:v>
                </c:pt>
                <c:pt idx="65974">
                  <c:v>18</c:v>
                </c:pt>
                <c:pt idx="65975">
                  <c:v>18</c:v>
                </c:pt>
                <c:pt idx="65976">
                  <c:v>18</c:v>
                </c:pt>
                <c:pt idx="65977">
                  <c:v>18</c:v>
                </c:pt>
                <c:pt idx="65978">
                  <c:v>18</c:v>
                </c:pt>
                <c:pt idx="65979">
                  <c:v>18</c:v>
                </c:pt>
                <c:pt idx="65980">
                  <c:v>18</c:v>
                </c:pt>
                <c:pt idx="65981">
                  <c:v>18</c:v>
                </c:pt>
                <c:pt idx="65982">
                  <c:v>18</c:v>
                </c:pt>
                <c:pt idx="65983">
                  <c:v>18</c:v>
                </c:pt>
                <c:pt idx="65984">
                  <c:v>18</c:v>
                </c:pt>
                <c:pt idx="65985">
                  <c:v>18</c:v>
                </c:pt>
                <c:pt idx="65986">
                  <c:v>18</c:v>
                </c:pt>
                <c:pt idx="65987">
                  <c:v>18</c:v>
                </c:pt>
                <c:pt idx="65988">
                  <c:v>18</c:v>
                </c:pt>
                <c:pt idx="65989">
                  <c:v>18</c:v>
                </c:pt>
                <c:pt idx="65990">
                  <c:v>18</c:v>
                </c:pt>
                <c:pt idx="65991">
                  <c:v>18</c:v>
                </c:pt>
                <c:pt idx="65992">
                  <c:v>18</c:v>
                </c:pt>
                <c:pt idx="65993">
                  <c:v>18</c:v>
                </c:pt>
                <c:pt idx="65994">
                  <c:v>18</c:v>
                </c:pt>
                <c:pt idx="65995">
                  <c:v>18</c:v>
                </c:pt>
                <c:pt idx="65996">
                  <c:v>18</c:v>
                </c:pt>
                <c:pt idx="65997">
                  <c:v>18</c:v>
                </c:pt>
                <c:pt idx="65998">
                  <c:v>18</c:v>
                </c:pt>
                <c:pt idx="65999">
                  <c:v>18</c:v>
                </c:pt>
                <c:pt idx="66000">
                  <c:v>18</c:v>
                </c:pt>
                <c:pt idx="66001">
                  <c:v>18</c:v>
                </c:pt>
                <c:pt idx="66002">
                  <c:v>18</c:v>
                </c:pt>
                <c:pt idx="66003">
                  <c:v>18</c:v>
                </c:pt>
                <c:pt idx="66004">
                  <c:v>18</c:v>
                </c:pt>
                <c:pt idx="66005">
                  <c:v>18</c:v>
                </c:pt>
                <c:pt idx="66006">
                  <c:v>18</c:v>
                </c:pt>
                <c:pt idx="66007">
                  <c:v>18</c:v>
                </c:pt>
                <c:pt idx="66008">
                  <c:v>18</c:v>
                </c:pt>
                <c:pt idx="66009">
                  <c:v>18</c:v>
                </c:pt>
                <c:pt idx="66010">
                  <c:v>18</c:v>
                </c:pt>
                <c:pt idx="66011">
                  <c:v>18</c:v>
                </c:pt>
                <c:pt idx="66012">
                  <c:v>18</c:v>
                </c:pt>
                <c:pt idx="66013">
                  <c:v>18</c:v>
                </c:pt>
                <c:pt idx="66014">
                  <c:v>18</c:v>
                </c:pt>
                <c:pt idx="66015">
                  <c:v>18</c:v>
                </c:pt>
                <c:pt idx="66016">
                  <c:v>18</c:v>
                </c:pt>
                <c:pt idx="66017">
                  <c:v>18</c:v>
                </c:pt>
                <c:pt idx="66018">
                  <c:v>18</c:v>
                </c:pt>
                <c:pt idx="66019">
                  <c:v>18</c:v>
                </c:pt>
                <c:pt idx="66020">
                  <c:v>18</c:v>
                </c:pt>
                <c:pt idx="66021">
                  <c:v>18</c:v>
                </c:pt>
                <c:pt idx="66022">
                  <c:v>18</c:v>
                </c:pt>
                <c:pt idx="66023">
                  <c:v>18</c:v>
                </c:pt>
                <c:pt idx="66024">
                  <c:v>18</c:v>
                </c:pt>
                <c:pt idx="66025">
                  <c:v>18</c:v>
                </c:pt>
                <c:pt idx="66026">
                  <c:v>18</c:v>
                </c:pt>
                <c:pt idx="66027">
                  <c:v>18</c:v>
                </c:pt>
                <c:pt idx="66028">
                  <c:v>18</c:v>
                </c:pt>
                <c:pt idx="66029">
                  <c:v>18</c:v>
                </c:pt>
                <c:pt idx="66030">
                  <c:v>18</c:v>
                </c:pt>
                <c:pt idx="66031">
                  <c:v>18</c:v>
                </c:pt>
                <c:pt idx="66032">
                  <c:v>18</c:v>
                </c:pt>
                <c:pt idx="66033">
                  <c:v>18</c:v>
                </c:pt>
                <c:pt idx="66034">
                  <c:v>18</c:v>
                </c:pt>
                <c:pt idx="66035">
                  <c:v>18</c:v>
                </c:pt>
                <c:pt idx="66036">
                  <c:v>18</c:v>
                </c:pt>
                <c:pt idx="66037">
                  <c:v>18</c:v>
                </c:pt>
                <c:pt idx="66038">
                  <c:v>18</c:v>
                </c:pt>
                <c:pt idx="66039">
                  <c:v>18</c:v>
                </c:pt>
                <c:pt idx="66040">
                  <c:v>18</c:v>
                </c:pt>
                <c:pt idx="66041">
                  <c:v>18</c:v>
                </c:pt>
                <c:pt idx="66042">
                  <c:v>18</c:v>
                </c:pt>
                <c:pt idx="66043">
                  <c:v>18</c:v>
                </c:pt>
                <c:pt idx="66044">
                  <c:v>18</c:v>
                </c:pt>
                <c:pt idx="66045">
                  <c:v>18</c:v>
                </c:pt>
                <c:pt idx="66046">
                  <c:v>18</c:v>
                </c:pt>
                <c:pt idx="66047">
                  <c:v>18</c:v>
                </c:pt>
                <c:pt idx="66048">
                  <c:v>18</c:v>
                </c:pt>
                <c:pt idx="66049">
                  <c:v>18</c:v>
                </c:pt>
                <c:pt idx="66050">
                  <c:v>18</c:v>
                </c:pt>
                <c:pt idx="66051">
                  <c:v>18</c:v>
                </c:pt>
                <c:pt idx="66052">
                  <c:v>18</c:v>
                </c:pt>
                <c:pt idx="66053">
                  <c:v>18</c:v>
                </c:pt>
                <c:pt idx="66054">
                  <c:v>18</c:v>
                </c:pt>
                <c:pt idx="66055">
                  <c:v>18</c:v>
                </c:pt>
                <c:pt idx="66056">
                  <c:v>18</c:v>
                </c:pt>
                <c:pt idx="66057">
                  <c:v>18</c:v>
                </c:pt>
                <c:pt idx="66058">
                  <c:v>18</c:v>
                </c:pt>
                <c:pt idx="66059">
                  <c:v>18</c:v>
                </c:pt>
                <c:pt idx="66060">
                  <c:v>18</c:v>
                </c:pt>
                <c:pt idx="66061">
                  <c:v>18</c:v>
                </c:pt>
                <c:pt idx="66062">
                  <c:v>18</c:v>
                </c:pt>
                <c:pt idx="66063">
                  <c:v>18</c:v>
                </c:pt>
                <c:pt idx="66064">
                  <c:v>18</c:v>
                </c:pt>
                <c:pt idx="66065">
                  <c:v>18</c:v>
                </c:pt>
                <c:pt idx="66066">
                  <c:v>18</c:v>
                </c:pt>
                <c:pt idx="66067">
                  <c:v>18</c:v>
                </c:pt>
                <c:pt idx="66068">
                  <c:v>18</c:v>
                </c:pt>
                <c:pt idx="66069">
                  <c:v>18</c:v>
                </c:pt>
                <c:pt idx="66070">
                  <c:v>18</c:v>
                </c:pt>
                <c:pt idx="66071">
                  <c:v>18</c:v>
                </c:pt>
                <c:pt idx="66072">
                  <c:v>18</c:v>
                </c:pt>
                <c:pt idx="66073">
                  <c:v>18</c:v>
                </c:pt>
                <c:pt idx="66074">
                  <c:v>18</c:v>
                </c:pt>
                <c:pt idx="66075">
                  <c:v>18</c:v>
                </c:pt>
                <c:pt idx="66076">
                  <c:v>18</c:v>
                </c:pt>
                <c:pt idx="66077">
                  <c:v>18</c:v>
                </c:pt>
                <c:pt idx="66078">
                  <c:v>18</c:v>
                </c:pt>
                <c:pt idx="66079">
                  <c:v>18</c:v>
                </c:pt>
                <c:pt idx="66080">
                  <c:v>18</c:v>
                </c:pt>
                <c:pt idx="66081">
                  <c:v>18</c:v>
                </c:pt>
                <c:pt idx="66082">
                  <c:v>18</c:v>
                </c:pt>
                <c:pt idx="66083">
                  <c:v>18</c:v>
                </c:pt>
                <c:pt idx="66084">
                  <c:v>18</c:v>
                </c:pt>
                <c:pt idx="66085">
                  <c:v>18</c:v>
                </c:pt>
                <c:pt idx="66086">
                  <c:v>18</c:v>
                </c:pt>
                <c:pt idx="66087">
                  <c:v>18</c:v>
                </c:pt>
                <c:pt idx="66088">
                  <c:v>18</c:v>
                </c:pt>
                <c:pt idx="66089">
                  <c:v>18</c:v>
                </c:pt>
                <c:pt idx="66090">
                  <c:v>18</c:v>
                </c:pt>
                <c:pt idx="66091">
                  <c:v>18</c:v>
                </c:pt>
                <c:pt idx="66092">
                  <c:v>18</c:v>
                </c:pt>
                <c:pt idx="66093">
                  <c:v>18</c:v>
                </c:pt>
                <c:pt idx="66094">
                  <c:v>18</c:v>
                </c:pt>
                <c:pt idx="66095">
                  <c:v>18</c:v>
                </c:pt>
                <c:pt idx="66096">
                  <c:v>18</c:v>
                </c:pt>
                <c:pt idx="66097">
                  <c:v>18</c:v>
                </c:pt>
                <c:pt idx="66098">
                  <c:v>18</c:v>
                </c:pt>
                <c:pt idx="66099">
                  <c:v>18</c:v>
                </c:pt>
                <c:pt idx="66100">
                  <c:v>18</c:v>
                </c:pt>
                <c:pt idx="66101">
                  <c:v>18</c:v>
                </c:pt>
                <c:pt idx="66102">
                  <c:v>18</c:v>
                </c:pt>
                <c:pt idx="66103">
                  <c:v>18</c:v>
                </c:pt>
                <c:pt idx="66104">
                  <c:v>18</c:v>
                </c:pt>
                <c:pt idx="66105">
                  <c:v>18</c:v>
                </c:pt>
                <c:pt idx="66106">
                  <c:v>18</c:v>
                </c:pt>
                <c:pt idx="66107">
                  <c:v>18</c:v>
                </c:pt>
                <c:pt idx="66108">
                  <c:v>18</c:v>
                </c:pt>
                <c:pt idx="66109">
                  <c:v>18</c:v>
                </c:pt>
                <c:pt idx="66110">
                  <c:v>18</c:v>
                </c:pt>
                <c:pt idx="66111">
                  <c:v>18</c:v>
                </c:pt>
                <c:pt idx="66112">
                  <c:v>18</c:v>
                </c:pt>
                <c:pt idx="66113">
                  <c:v>18</c:v>
                </c:pt>
                <c:pt idx="66114">
                  <c:v>18</c:v>
                </c:pt>
                <c:pt idx="66115">
                  <c:v>18</c:v>
                </c:pt>
                <c:pt idx="66116">
                  <c:v>18</c:v>
                </c:pt>
                <c:pt idx="66117">
                  <c:v>18</c:v>
                </c:pt>
                <c:pt idx="66118">
                  <c:v>18</c:v>
                </c:pt>
                <c:pt idx="66119">
                  <c:v>18</c:v>
                </c:pt>
                <c:pt idx="66120">
                  <c:v>18</c:v>
                </c:pt>
                <c:pt idx="66121">
                  <c:v>18</c:v>
                </c:pt>
                <c:pt idx="66122">
                  <c:v>18</c:v>
                </c:pt>
                <c:pt idx="66123">
                  <c:v>18</c:v>
                </c:pt>
                <c:pt idx="66124">
                  <c:v>18</c:v>
                </c:pt>
                <c:pt idx="66125">
                  <c:v>18</c:v>
                </c:pt>
                <c:pt idx="66126">
                  <c:v>18</c:v>
                </c:pt>
                <c:pt idx="66127">
                  <c:v>18</c:v>
                </c:pt>
                <c:pt idx="66128">
                  <c:v>18</c:v>
                </c:pt>
                <c:pt idx="66129">
                  <c:v>18</c:v>
                </c:pt>
                <c:pt idx="66130">
                  <c:v>18</c:v>
                </c:pt>
                <c:pt idx="66131">
                  <c:v>18</c:v>
                </c:pt>
                <c:pt idx="66132">
                  <c:v>18</c:v>
                </c:pt>
                <c:pt idx="66133">
                  <c:v>18</c:v>
                </c:pt>
                <c:pt idx="66134">
                  <c:v>18</c:v>
                </c:pt>
                <c:pt idx="66135">
                  <c:v>18</c:v>
                </c:pt>
                <c:pt idx="66136">
                  <c:v>18</c:v>
                </c:pt>
                <c:pt idx="66137">
                  <c:v>18</c:v>
                </c:pt>
                <c:pt idx="66138">
                  <c:v>18</c:v>
                </c:pt>
                <c:pt idx="66139">
                  <c:v>18</c:v>
                </c:pt>
                <c:pt idx="66140">
                  <c:v>18</c:v>
                </c:pt>
                <c:pt idx="66141">
                  <c:v>18</c:v>
                </c:pt>
                <c:pt idx="66142">
                  <c:v>18</c:v>
                </c:pt>
                <c:pt idx="66143">
                  <c:v>18</c:v>
                </c:pt>
                <c:pt idx="66144">
                  <c:v>18</c:v>
                </c:pt>
                <c:pt idx="66145">
                  <c:v>18</c:v>
                </c:pt>
                <c:pt idx="66146">
                  <c:v>18</c:v>
                </c:pt>
                <c:pt idx="66147">
                  <c:v>18</c:v>
                </c:pt>
                <c:pt idx="66148">
                  <c:v>18</c:v>
                </c:pt>
                <c:pt idx="66149">
                  <c:v>18</c:v>
                </c:pt>
                <c:pt idx="66150">
                  <c:v>18</c:v>
                </c:pt>
                <c:pt idx="66151">
                  <c:v>18</c:v>
                </c:pt>
                <c:pt idx="66152">
                  <c:v>18</c:v>
                </c:pt>
                <c:pt idx="66153">
                  <c:v>18</c:v>
                </c:pt>
                <c:pt idx="66154">
                  <c:v>18</c:v>
                </c:pt>
                <c:pt idx="66155">
                  <c:v>18</c:v>
                </c:pt>
                <c:pt idx="66156">
                  <c:v>18</c:v>
                </c:pt>
                <c:pt idx="66157">
                  <c:v>18</c:v>
                </c:pt>
                <c:pt idx="66158">
                  <c:v>18</c:v>
                </c:pt>
                <c:pt idx="66159">
                  <c:v>18</c:v>
                </c:pt>
                <c:pt idx="66160">
                  <c:v>18</c:v>
                </c:pt>
                <c:pt idx="66161">
                  <c:v>18</c:v>
                </c:pt>
                <c:pt idx="66162">
                  <c:v>18</c:v>
                </c:pt>
                <c:pt idx="66163">
                  <c:v>18</c:v>
                </c:pt>
                <c:pt idx="66164">
                  <c:v>18</c:v>
                </c:pt>
                <c:pt idx="66165">
                  <c:v>18</c:v>
                </c:pt>
                <c:pt idx="66166">
                  <c:v>18</c:v>
                </c:pt>
                <c:pt idx="66167">
                  <c:v>18</c:v>
                </c:pt>
                <c:pt idx="66168">
                  <c:v>18</c:v>
                </c:pt>
                <c:pt idx="66169">
                  <c:v>18</c:v>
                </c:pt>
                <c:pt idx="66170">
                  <c:v>18</c:v>
                </c:pt>
                <c:pt idx="66171">
                  <c:v>18</c:v>
                </c:pt>
                <c:pt idx="66172">
                  <c:v>18</c:v>
                </c:pt>
                <c:pt idx="66173">
                  <c:v>18</c:v>
                </c:pt>
                <c:pt idx="66174">
                  <c:v>18</c:v>
                </c:pt>
                <c:pt idx="66175">
                  <c:v>18</c:v>
                </c:pt>
                <c:pt idx="66176">
                  <c:v>18</c:v>
                </c:pt>
                <c:pt idx="66177">
                  <c:v>18</c:v>
                </c:pt>
                <c:pt idx="66178">
                  <c:v>18</c:v>
                </c:pt>
                <c:pt idx="66179">
                  <c:v>18</c:v>
                </c:pt>
                <c:pt idx="66180">
                  <c:v>18</c:v>
                </c:pt>
                <c:pt idx="66181">
                  <c:v>18</c:v>
                </c:pt>
                <c:pt idx="66182">
                  <c:v>18</c:v>
                </c:pt>
                <c:pt idx="66183">
                  <c:v>18</c:v>
                </c:pt>
                <c:pt idx="66184">
                  <c:v>18</c:v>
                </c:pt>
                <c:pt idx="66185">
                  <c:v>18</c:v>
                </c:pt>
                <c:pt idx="66186">
                  <c:v>18</c:v>
                </c:pt>
                <c:pt idx="66187">
                  <c:v>18</c:v>
                </c:pt>
                <c:pt idx="66188">
                  <c:v>18</c:v>
                </c:pt>
                <c:pt idx="66189">
                  <c:v>18</c:v>
                </c:pt>
                <c:pt idx="66190">
                  <c:v>18</c:v>
                </c:pt>
                <c:pt idx="66191">
                  <c:v>18</c:v>
                </c:pt>
                <c:pt idx="66192">
                  <c:v>18</c:v>
                </c:pt>
                <c:pt idx="66193">
                  <c:v>18</c:v>
                </c:pt>
                <c:pt idx="66194">
                  <c:v>18</c:v>
                </c:pt>
                <c:pt idx="66195">
                  <c:v>18</c:v>
                </c:pt>
                <c:pt idx="66196">
                  <c:v>18</c:v>
                </c:pt>
                <c:pt idx="66197">
                  <c:v>18</c:v>
                </c:pt>
                <c:pt idx="66198">
                  <c:v>18</c:v>
                </c:pt>
                <c:pt idx="66199">
                  <c:v>18</c:v>
                </c:pt>
                <c:pt idx="66200">
                  <c:v>18</c:v>
                </c:pt>
                <c:pt idx="66201">
                  <c:v>18</c:v>
                </c:pt>
                <c:pt idx="66202">
                  <c:v>18</c:v>
                </c:pt>
                <c:pt idx="66203">
                  <c:v>18</c:v>
                </c:pt>
                <c:pt idx="66204">
                  <c:v>18</c:v>
                </c:pt>
                <c:pt idx="66205">
                  <c:v>18</c:v>
                </c:pt>
                <c:pt idx="66206">
                  <c:v>18</c:v>
                </c:pt>
                <c:pt idx="66207">
                  <c:v>18</c:v>
                </c:pt>
                <c:pt idx="66208">
                  <c:v>18</c:v>
                </c:pt>
                <c:pt idx="66209">
                  <c:v>18</c:v>
                </c:pt>
                <c:pt idx="66210">
                  <c:v>18</c:v>
                </c:pt>
                <c:pt idx="66211">
                  <c:v>18</c:v>
                </c:pt>
                <c:pt idx="66212">
                  <c:v>18</c:v>
                </c:pt>
                <c:pt idx="66213">
                  <c:v>18</c:v>
                </c:pt>
                <c:pt idx="66214">
                  <c:v>18</c:v>
                </c:pt>
                <c:pt idx="66215">
                  <c:v>18</c:v>
                </c:pt>
                <c:pt idx="66216">
                  <c:v>18</c:v>
                </c:pt>
                <c:pt idx="66217">
                  <c:v>18</c:v>
                </c:pt>
                <c:pt idx="66218">
                  <c:v>18</c:v>
                </c:pt>
                <c:pt idx="66219">
                  <c:v>18</c:v>
                </c:pt>
                <c:pt idx="66220">
                  <c:v>18</c:v>
                </c:pt>
                <c:pt idx="66221">
                  <c:v>18</c:v>
                </c:pt>
                <c:pt idx="66222">
                  <c:v>18</c:v>
                </c:pt>
                <c:pt idx="66223">
                  <c:v>18</c:v>
                </c:pt>
                <c:pt idx="66224">
                  <c:v>18</c:v>
                </c:pt>
                <c:pt idx="66225">
                  <c:v>18</c:v>
                </c:pt>
                <c:pt idx="66226">
                  <c:v>18</c:v>
                </c:pt>
                <c:pt idx="66227">
                  <c:v>18</c:v>
                </c:pt>
                <c:pt idx="66228">
                  <c:v>18</c:v>
                </c:pt>
                <c:pt idx="66229">
                  <c:v>18</c:v>
                </c:pt>
                <c:pt idx="66230">
                  <c:v>18</c:v>
                </c:pt>
                <c:pt idx="66231">
                  <c:v>18</c:v>
                </c:pt>
                <c:pt idx="66232">
                  <c:v>18</c:v>
                </c:pt>
                <c:pt idx="66233">
                  <c:v>18</c:v>
                </c:pt>
                <c:pt idx="66234">
                  <c:v>18</c:v>
                </c:pt>
                <c:pt idx="66235">
                  <c:v>18</c:v>
                </c:pt>
                <c:pt idx="66236">
                  <c:v>18</c:v>
                </c:pt>
                <c:pt idx="66237">
                  <c:v>18</c:v>
                </c:pt>
                <c:pt idx="66238">
                  <c:v>18</c:v>
                </c:pt>
                <c:pt idx="66239">
                  <c:v>18</c:v>
                </c:pt>
                <c:pt idx="66240">
                  <c:v>18</c:v>
                </c:pt>
                <c:pt idx="66241">
                  <c:v>18</c:v>
                </c:pt>
                <c:pt idx="66242">
                  <c:v>18</c:v>
                </c:pt>
                <c:pt idx="66243">
                  <c:v>18</c:v>
                </c:pt>
                <c:pt idx="66244">
                  <c:v>18</c:v>
                </c:pt>
                <c:pt idx="66245">
                  <c:v>18</c:v>
                </c:pt>
                <c:pt idx="66246">
                  <c:v>18</c:v>
                </c:pt>
                <c:pt idx="66247">
                  <c:v>18</c:v>
                </c:pt>
                <c:pt idx="66248">
                  <c:v>18</c:v>
                </c:pt>
                <c:pt idx="66249">
                  <c:v>18</c:v>
                </c:pt>
                <c:pt idx="66250">
                  <c:v>18</c:v>
                </c:pt>
                <c:pt idx="66251">
                  <c:v>18</c:v>
                </c:pt>
                <c:pt idx="66252">
                  <c:v>18</c:v>
                </c:pt>
                <c:pt idx="66253">
                  <c:v>18</c:v>
                </c:pt>
                <c:pt idx="66254">
                  <c:v>18</c:v>
                </c:pt>
                <c:pt idx="66255">
                  <c:v>18</c:v>
                </c:pt>
                <c:pt idx="66256">
                  <c:v>18</c:v>
                </c:pt>
                <c:pt idx="66257">
                  <c:v>18</c:v>
                </c:pt>
                <c:pt idx="66258">
                  <c:v>18</c:v>
                </c:pt>
                <c:pt idx="66259">
                  <c:v>18</c:v>
                </c:pt>
                <c:pt idx="66260">
                  <c:v>18</c:v>
                </c:pt>
                <c:pt idx="66261">
                  <c:v>18</c:v>
                </c:pt>
                <c:pt idx="66262">
                  <c:v>18</c:v>
                </c:pt>
                <c:pt idx="66263">
                  <c:v>18</c:v>
                </c:pt>
                <c:pt idx="66264">
                  <c:v>18</c:v>
                </c:pt>
                <c:pt idx="66265">
                  <c:v>18</c:v>
                </c:pt>
                <c:pt idx="66266">
                  <c:v>18</c:v>
                </c:pt>
                <c:pt idx="66267">
                  <c:v>18</c:v>
                </c:pt>
                <c:pt idx="66268">
                  <c:v>18</c:v>
                </c:pt>
                <c:pt idx="66269">
                  <c:v>18</c:v>
                </c:pt>
                <c:pt idx="66270">
                  <c:v>18</c:v>
                </c:pt>
                <c:pt idx="66271">
                  <c:v>18</c:v>
                </c:pt>
                <c:pt idx="66272">
                  <c:v>18</c:v>
                </c:pt>
                <c:pt idx="66273">
                  <c:v>18</c:v>
                </c:pt>
                <c:pt idx="66274">
                  <c:v>18</c:v>
                </c:pt>
                <c:pt idx="66275">
                  <c:v>18</c:v>
                </c:pt>
                <c:pt idx="66276">
                  <c:v>18</c:v>
                </c:pt>
                <c:pt idx="66277">
                  <c:v>18</c:v>
                </c:pt>
                <c:pt idx="66278">
                  <c:v>18</c:v>
                </c:pt>
                <c:pt idx="66279">
                  <c:v>18</c:v>
                </c:pt>
                <c:pt idx="66280">
                  <c:v>18</c:v>
                </c:pt>
                <c:pt idx="66281">
                  <c:v>18</c:v>
                </c:pt>
                <c:pt idx="66282">
                  <c:v>18</c:v>
                </c:pt>
                <c:pt idx="66283">
                  <c:v>18</c:v>
                </c:pt>
                <c:pt idx="66284">
                  <c:v>18</c:v>
                </c:pt>
                <c:pt idx="66285">
                  <c:v>18</c:v>
                </c:pt>
                <c:pt idx="66286">
                  <c:v>18</c:v>
                </c:pt>
                <c:pt idx="66287">
                  <c:v>18</c:v>
                </c:pt>
                <c:pt idx="66288">
                  <c:v>18</c:v>
                </c:pt>
                <c:pt idx="66289">
                  <c:v>18</c:v>
                </c:pt>
                <c:pt idx="66290">
                  <c:v>18</c:v>
                </c:pt>
                <c:pt idx="66291">
                  <c:v>18</c:v>
                </c:pt>
                <c:pt idx="66292">
                  <c:v>18</c:v>
                </c:pt>
                <c:pt idx="66293">
                  <c:v>18</c:v>
                </c:pt>
                <c:pt idx="66294">
                  <c:v>18</c:v>
                </c:pt>
                <c:pt idx="66295">
                  <c:v>18</c:v>
                </c:pt>
                <c:pt idx="66296">
                  <c:v>18</c:v>
                </c:pt>
                <c:pt idx="66297">
                  <c:v>18</c:v>
                </c:pt>
                <c:pt idx="66298">
                  <c:v>18</c:v>
                </c:pt>
                <c:pt idx="66299">
                  <c:v>18</c:v>
                </c:pt>
                <c:pt idx="66300">
                  <c:v>18</c:v>
                </c:pt>
                <c:pt idx="66301">
                  <c:v>18</c:v>
                </c:pt>
                <c:pt idx="66302">
                  <c:v>18</c:v>
                </c:pt>
                <c:pt idx="66303">
                  <c:v>18</c:v>
                </c:pt>
                <c:pt idx="66304">
                  <c:v>18</c:v>
                </c:pt>
                <c:pt idx="66305">
                  <c:v>18</c:v>
                </c:pt>
                <c:pt idx="66306">
                  <c:v>18</c:v>
                </c:pt>
                <c:pt idx="66307">
                  <c:v>18</c:v>
                </c:pt>
                <c:pt idx="66308">
                  <c:v>18</c:v>
                </c:pt>
                <c:pt idx="66309">
                  <c:v>18</c:v>
                </c:pt>
                <c:pt idx="66310">
                  <c:v>18</c:v>
                </c:pt>
                <c:pt idx="66311">
                  <c:v>18</c:v>
                </c:pt>
                <c:pt idx="66312">
                  <c:v>18</c:v>
                </c:pt>
                <c:pt idx="66313">
                  <c:v>18</c:v>
                </c:pt>
                <c:pt idx="66314">
                  <c:v>18</c:v>
                </c:pt>
                <c:pt idx="66315">
                  <c:v>18</c:v>
                </c:pt>
                <c:pt idx="66316">
                  <c:v>18</c:v>
                </c:pt>
                <c:pt idx="66317">
                  <c:v>18</c:v>
                </c:pt>
                <c:pt idx="66318">
                  <c:v>18</c:v>
                </c:pt>
                <c:pt idx="66319">
                  <c:v>18</c:v>
                </c:pt>
                <c:pt idx="66320">
                  <c:v>18</c:v>
                </c:pt>
                <c:pt idx="66321">
                  <c:v>18</c:v>
                </c:pt>
                <c:pt idx="66322">
                  <c:v>18</c:v>
                </c:pt>
                <c:pt idx="66323">
                  <c:v>18</c:v>
                </c:pt>
                <c:pt idx="66324">
                  <c:v>18</c:v>
                </c:pt>
                <c:pt idx="66325">
                  <c:v>18</c:v>
                </c:pt>
                <c:pt idx="66326">
                  <c:v>18</c:v>
                </c:pt>
                <c:pt idx="66327">
                  <c:v>18</c:v>
                </c:pt>
                <c:pt idx="66328">
                  <c:v>18</c:v>
                </c:pt>
                <c:pt idx="66329">
                  <c:v>18</c:v>
                </c:pt>
                <c:pt idx="66330">
                  <c:v>18</c:v>
                </c:pt>
                <c:pt idx="66331">
                  <c:v>18</c:v>
                </c:pt>
                <c:pt idx="66332">
                  <c:v>18</c:v>
                </c:pt>
                <c:pt idx="66333">
                  <c:v>18</c:v>
                </c:pt>
                <c:pt idx="66334">
                  <c:v>18</c:v>
                </c:pt>
                <c:pt idx="66335">
                  <c:v>18</c:v>
                </c:pt>
                <c:pt idx="66336">
                  <c:v>18</c:v>
                </c:pt>
                <c:pt idx="66337">
                  <c:v>18</c:v>
                </c:pt>
                <c:pt idx="66338">
                  <c:v>18</c:v>
                </c:pt>
                <c:pt idx="66339">
                  <c:v>18</c:v>
                </c:pt>
                <c:pt idx="66340">
                  <c:v>18</c:v>
                </c:pt>
                <c:pt idx="66341">
                  <c:v>18</c:v>
                </c:pt>
                <c:pt idx="66342">
                  <c:v>18</c:v>
                </c:pt>
                <c:pt idx="66343">
                  <c:v>18</c:v>
                </c:pt>
                <c:pt idx="66344">
                  <c:v>18</c:v>
                </c:pt>
                <c:pt idx="66345">
                  <c:v>18</c:v>
                </c:pt>
                <c:pt idx="66346">
                  <c:v>18</c:v>
                </c:pt>
                <c:pt idx="66347">
                  <c:v>18</c:v>
                </c:pt>
                <c:pt idx="66348">
                  <c:v>18</c:v>
                </c:pt>
                <c:pt idx="66349">
                  <c:v>18</c:v>
                </c:pt>
                <c:pt idx="66350">
                  <c:v>18</c:v>
                </c:pt>
                <c:pt idx="66351">
                  <c:v>18</c:v>
                </c:pt>
                <c:pt idx="66352">
                  <c:v>18</c:v>
                </c:pt>
                <c:pt idx="66353">
                  <c:v>18</c:v>
                </c:pt>
                <c:pt idx="66354">
                  <c:v>18</c:v>
                </c:pt>
                <c:pt idx="66355">
                  <c:v>18</c:v>
                </c:pt>
                <c:pt idx="66356">
                  <c:v>18</c:v>
                </c:pt>
                <c:pt idx="66357">
                  <c:v>18</c:v>
                </c:pt>
                <c:pt idx="66358">
                  <c:v>18</c:v>
                </c:pt>
                <c:pt idx="66359">
                  <c:v>18</c:v>
                </c:pt>
                <c:pt idx="66360">
                  <c:v>18</c:v>
                </c:pt>
                <c:pt idx="66361">
                  <c:v>18</c:v>
                </c:pt>
                <c:pt idx="66362">
                  <c:v>18</c:v>
                </c:pt>
                <c:pt idx="66363">
                  <c:v>18</c:v>
                </c:pt>
                <c:pt idx="66364">
                  <c:v>18</c:v>
                </c:pt>
                <c:pt idx="66365">
                  <c:v>18</c:v>
                </c:pt>
                <c:pt idx="66366">
                  <c:v>18</c:v>
                </c:pt>
                <c:pt idx="66367">
                  <c:v>18</c:v>
                </c:pt>
                <c:pt idx="66368">
                  <c:v>18</c:v>
                </c:pt>
                <c:pt idx="66369">
                  <c:v>18</c:v>
                </c:pt>
                <c:pt idx="66370">
                  <c:v>18</c:v>
                </c:pt>
                <c:pt idx="66371">
                  <c:v>18</c:v>
                </c:pt>
                <c:pt idx="66372">
                  <c:v>18</c:v>
                </c:pt>
                <c:pt idx="66373">
                  <c:v>18</c:v>
                </c:pt>
                <c:pt idx="66374">
                  <c:v>18</c:v>
                </c:pt>
                <c:pt idx="66375">
                  <c:v>18</c:v>
                </c:pt>
                <c:pt idx="66376">
                  <c:v>18</c:v>
                </c:pt>
                <c:pt idx="66377">
                  <c:v>18</c:v>
                </c:pt>
                <c:pt idx="66378">
                  <c:v>18</c:v>
                </c:pt>
                <c:pt idx="66379">
                  <c:v>18</c:v>
                </c:pt>
                <c:pt idx="66380">
                  <c:v>18</c:v>
                </c:pt>
                <c:pt idx="66381">
                  <c:v>18</c:v>
                </c:pt>
                <c:pt idx="66382">
                  <c:v>18</c:v>
                </c:pt>
                <c:pt idx="66383">
                  <c:v>18</c:v>
                </c:pt>
                <c:pt idx="66384">
                  <c:v>18</c:v>
                </c:pt>
                <c:pt idx="66385">
                  <c:v>18</c:v>
                </c:pt>
                <c:pt idx="66386">
                  <c:v>18</c:v>
                </c:pt>
                <c:pt idx="66387">
                  <c:v>18</c:v>
                </c:pt>
                <c:pt idx="66388">
                  <c:v>18</c:v>
                </c:pt>
                <c:pt idx="66389">
                  <c:v>18</c:v>
                </c:pt>
                <c:pt idx="66390">
                  <c:v>18</c:v>
                </c:pt>
                <c:pt idx="66391">
                  <c:v>18</c:v>
                </c:pt>
                <c:pt idx="66392">
                  <c:v>18</c:v>
                </c:pt>
                <c:pt idx="66393">
                  <c:v>18</c:v>
                </c:pt>
                <c:pt idx="66394">
                  <c:v>18</c:v>
                </c:pt>
                <c:pt idx="66395">
                  <c:v>18</c:v>
                </c:pt>
                <c:pt idx="66396">
                  <c:v>18</c:v>
                </c:pt>
                <c:pt idx="66397">
                  <c:v>18</c:v>
                </c:pt>
                <c:pt idx="66398">
                  <c:v>18</c:v>
                </c:pt>
                <c:pt idx="66399">
                  <c:v>18</c:v>
                </c:pt>
                <c:pt idx="66400">
                  <c:v>18</c:v>
                </c:pt>
                <c:pt idx="66401">
                  <c:v>18</c:v>
                </c:pt>
                <c:pt idx="66402">
                  <c:v>18</c:v>
                </c:pt>
                <c:pt idx="66403">
                  <c:v>18</c:v>
                </c:pt>
                <c:pt idx="66404">
                  <c:v>18</c:v>
                </c:pt>
                <c:pt idx="66405">
                  <c:v>18</c:v>
                </c:pt>
                <c:pt idx="66406">
                  <c:v>18</c:v>
                </c:pt>
                <c:pt idx="66407">
                  <c:v>18</c:v>
                </c:pt>
                <c:pt idx="66408">
                  <c:v>18</c:v>
                </c:pt>
                <c:pt idx="66409">
                  <c:v>18</c:v>
                </c:pt>
                <c:pt idx="66410">
                  <c:v>18</c:v>
                </c:pt>
                <c:pt idx="66411">
                  <c:v>18</c:v>
                </c:pt>
                <c:pt idx="66412">
                  <c:v>18</c:v>
                </c:pt>
                <c:pt idx="66413">
                  <c:v>18</c:v>
                </c:pt>
                <c:pt idx="66414">
                  <c:v>18</c:v>
                </c:pt>
                <c:pt idx="66415">
                  <c:v>18</c:v>
                </c:pt>
                <c:pt idx="66416">
                  <c:v>18</c:v>
                </c:pt>
                <c:pt idx="66417">
                  <c:v>18</c:v>
                </c:pt>
                <c:pt idx="66418">
                  <c:v>18</c:v>
                </c:pt>
                <c:pt idx="66419">
                  <c:v>18</c:v>
                </c:pt>
                <c:pt idx="66420">
                  <c:v>18</c:v>
                </c:pt>
                <c:pt idx="66421">
                  <c:v>18</c:v>
                </c:pt>
                <c:pt idx="66422">
                  <c:v>18</c:v>
                </c:pt>
                <c:pt idx="66423">
                  <c:v>18</c:v>
                </c:pt>
                <c:pt idx="66424">
                  <c:v>18</c:v>
                </c:pt>
                <c:pt idx="66425">
                  <c:v>18</c:v>
                </c:pt>
                <c:pt idx="66426">
                  <c:v>18</c:v>
                </c:pt>
                <c:pt idx="66427">
                  <c:v>18</c:v>
                </c:pt>
                <c:pt idx="66428">
                  <c:v>18</c:v>
                </c:pt>
                <c:pt idx="66429">
                  <c:v>18</c:v>
                </c:pt>
                <c:pt idx="66430">
                  <c:v>18</c:v>
                </c:pt>
                <c:pt idx="66431">
                  <c:v>18</c:v>
                </c:pt>
                <c:pt idx="66432">
                  <c:v>18</c:v>
                </c:pt>
                <c:pt idx="66433">
                  <c:v>18</c:v>
                </c:pt>
                <c:pt idx="66434">
                  <c:v>18</c:v>
                </c:pt>
                <c:pt idx="66435">
                  <c:v>18</c:v>
                </c:pt>
                <c:pt idx="66436">
                  <c:v>18</c:v>
                </c:pt>
                <c:pt idx="66437">
                  <c:v>18</c:v>
                </c:pt>
                <c:pt idx="66438">
                  <c:v>18</c:v>
                </c:pt>
                <c:pt idx="66439">
                  <c:v>18</c:v>
                </c:pt>
                <c:pt idx="66440">
                  <c:v>18</c:v>
                </c:pt>
                <c:pt idx="66441">
                  <c:v>18</c:v>
                </c:pt>
                <c:pt idx="66442">
                  <c:v>18</c:v>
                </c:pt>
                <c:pt idx="66443">
                  <c:v>18</c:v>
                </c:pt>
                <c:pt idx="66444">
                  <c:v>18</c:v>
                </c:pt>
                <c:pt idx="66445">
                  <c:v>18</c:v>
                </c:pt>
                <c:pt idx="66446">
                  <c:v>18</c:v>
                </c:pt>
                <c:pt idx="66447">
                  <c:v>18</c:v>
                </c:pt>
                <c:pt idx="66448">
                  <c:v>18</c:v>
                </c:pt>
                <c:pt idx="66449">
                  <c:v>18</c:v>
                </c:pt>
                <c:pt idx="66450">
                  <c:v>18</c:v>
                </c:pt>
                <c:pt idx="66451">
                  <c:v>18</c:v>
                </c:pt>
                <c:pt idx="66452">
                  <c:v>18</c:v>
                </c:pt>
                <c:pt idx="66453">
                  <c:v>18</c:v>
                </c:pt>
                <c:pt idx="66454">
                  <c:v>18</c:v>
                </c:pt>
                <c:pt idx="66455">
                  <c:v>18</c:v>
                </c:pt>
                <c:pt idx="66456">
                  <c:v>18</c:v>
                </c:pt>
                <c:pt idx="66457">
                  <c:v>18</c:v>
                </c:pt>
                <c:pt idx="66458">
                  <c:v>18</c:v>
                </c:pt>
                <c:pt idx="66459">
                  <c:v>18</c:v>
                </c:pt>
                <c:pt idx="66460">
                  <c:v>18</c:v>
                </c:pt>
                <c:pt idx="66461">
                  <c:v>18</c:v>
                </c:pt>
                <c:pt idx="66462">
                  <c:v>18</c:v>
                </c:pt>
                <c:pt idx="66463">
                  <c:v>18</c:v>
                </c:pt>
                <c:pt idx="66464">
                  <c:v>18</c:v>
                </c:pt>
                <c:pt idx="66465">
                  <c:v>18</c:v>
                </c:pt>
                <c:pt idx="66466">
                  <c:v>18</c:v>
                </c:pt>
                <c:pt idx="66467">
                  <c:v>18</c:v>
                </c:pt>
                <c:pt idx="66468">
                  <c:v>18</c:v>
                </c:pt>
                <c:pt idx="66469">
                  <c:v>18</c:v>
                </c:pt>
                <c:pt idx="66470">
                  <c:v>18</c:v>
                </c:pt>
                <c:pt idx="66471">
                  <c:v>18</c:v>
                </c:pt>
                <c:pt idx="66472">
                  <c:v>18</c:v>
                </c:pt>
                <c:pt idx="66473">
                  <c:v>18</c:v>
                </c:pt>
                <c:pt idx="66474">
                  <c:v>18</c:v>
                </c:pt>
                <c:pt idx="66475">
                  <c:v>18</c:v>
                </c:pt>
                <c:pt idx="66476">
                  <c:v>18</c:v>
                </c:pt>
                <c:pt idx="66477">
                  <c:v>18</c:v>
                </c:pt>
                <c:pt idx="66478">
                  <c:v>18</c:v>
                </c:pt>
                <c:pt idx="66479">
                  <c:v>18</c:v>
                </c:pt>
                <c:pt idx="66480">
                  <c:v>18</c:v>
                </c:pt>
                <c:pt idx="66481">
                  <c:v>18</c:v>
                </c:pt>
                <c:pt idx="66482">
                  <c:v>18</c:v>
                </c:pt>
                <c:pt idx="66483">
                  <c:v>18</c:v>
                </c:pt>
                <c:pt idx="66484">
                  <c:v>18</c:v>
                </c:pt>
                <c:pt idx="66485">
                  <c:v>18</c:v>
                </c:pt>
                <c:pt idx="66486">
                  <c:v>18</c:v>
                </c:pt>
                <c:pt idx="66487">
                  <c:v>18</c:v>
                </c:pt>
                <c:pt idx="66488">
                  <c:v>18</c:v>
                </c:pt>
                <c:pt idx="66489">
                  <c:v>18</c:v>
                </c:pt>
                <c:pt idx="66490">
                  <c:v>18</c:v>
                </c:pt>
                <c:pt idx="66491">
                  <c:v>18</c:v>
                </c:pt>
                <c:pt idx="66492">
                  <c:v>18</c:v>
                </c:pt>
                <c:pt idx="66493">
                  <c:v>18</c:v>
                </c:pt>
                <c:pt idx="66494">
                  <c:v>18</c:v>
                </c:pt>
                <c:pt idx="66495">
                  <c:v>18</c:v>
                </c:pt>
                <c:pt idx="66496">
                  <c:v>18</c:v>
                </c:pt>
                <c:pt idx="66497">
                  <c:v>18</c:v>
                </c:pt>
                <c:pt idx="66498">
                  <c:v>18</c:v>
                </c:pt>
                <c:pt idx="66499">
                  <c:v>18</c:v>
                </c:pt>
                <c:pt idx="66500">
                  <c:v>18</c:v>
                </c:pt>
                <c:pt idx="66501">
                  <c:v>18</c:v>
                </c:pt>
                <c:pt idx="66502">
                  <c:v>18</c:v>
                </c:pt>
                <c:pt idx="66503">
                  <c:v>18</c:v>
                </c:pt>
                <c:pt idx="66504">
                  <c:v>18</c:v>
                </c:pt>
                <c:pt idx="66505">
                  <c:v>18</c:v>
                </c:pt>
                <c:pt idx="66506">
                  <c:v>18</c:v>
                </c:pt>
                <c:pt idx="66507">
                  <c:v>18</c:v>
                </c:pt>
                <c:pt idx="66508">
                  <c:v>18</c:v>
                </c:pt>
                <c:pt idx="66509">
                  <c:v>18</c:v>
                </c:pt>
                <c:pt idx="66510">
                  <c:v>18</c:v>
                </c:pt>
                <c:pt idx="66511">
                  <c:v>18</c:v>
                </c:pt>
                <c:pt idx="66512">
                  <c:v>18</c:v>
                </c:pt>
                <c:pt idx="66513">
                  <c:v>18</c:v>
                </c:pt>
                <c:pt idx="66514">
                  <c:v>18</c:v>
                </c:pt>
                <c:pt idx="66515">
                  <c:v>18</c:v>
                </c:pt>
                <c:pt idx="66516">
                  <c:v>18</c:v>
                </c:pt>
                <c:pt idx="66517">
                  <c:v>18</c:v>
                </c:pt>
                <c:pt idx="66518">
                  <c:v>18</c:v>
                </c:pt>
                <c:pt idx="66519">
                  <c:v>18</c:v>
                </c:pt>
                <c:pt idx="66520">
                  <c:v>18</c:v>
                </c:pt>
                <c:pt idx="66521">
                  <c:v>18</c:v>
                </c:pt>
                <c:pt idx="66522">
                  <c:v>18</c:v>
                </c:pt>
                <c:pt idx="66523">
                  <c:v>18</c:v>
                </c:pt>
                <c:pt idx="66524">
                  <c:v>18</c:v>
                </c:pt>
                <c:pt idx="66525">
                  <c:v>18</c:v>
                </c:pt>
                <c:pt idx="66526">
                  <c:v>18</c:v>
                </c:pt>
                <c:pt idx="66527">
                  <c:v>18</c:v>
                </c:pt>
                <c:pt idx="66528">
                  <c:v>18</c:v>
                </c:pt>
                <c:pt idx="66529">
                  <c:v>18</c:v>
                </c:pt>
                <c:pt idx="66530">
                  <c:v>18</c:v>
                </c:pt>
                <c:pt idx="66531">
                  <c:v>18</c:v>
                </c:pt>
                <c:pt idx="66532">
                  <c:v>18</c:v>
                </c:pt>
                <c:pt idx="66533">
                  <c:v>18</c:v>
                </c:pt>
                <c:pt idx="66534">
                  <c:v>18</c:v>
                </c:pt>
                <c:pt idx="66535">
                  <c:v>18</c:v>
                </c:pt>
                <c:pt idx="66536">
                  <c:v>18</c:v>
                </c:pt>
                <c:pt idx="66537">
                  <c:v>18</c:v>
                </c:pt>
                <c:pt idx="66538">
                  <c:v>18</c:v>
                </c:pt>
                <c:pt idx="66539">
                  <c:v>18</c:v>
                </c:pt>
                <c:pt idx="66540">
                  <c:v>18</c:v>
                </c:pt>
                <c:pt idx="66541">
                  <c:v>18</c:v>
                </c:pt>
                <c:pt idx="66542">
                  <c:v>18</c:v>
                </c:pt>
                <c:pt idx="66543">
                  <c:v>18</c:v>
                </c:pt>
                <c:pt idx="66544">
                  <c:v>18</c:v>
                </c:pt>
                <c:pt idx="66545">
                  <c:v>18</c:v>
                </c:pt>
                <c:pt idx="66546">
                  <c:v>18</c:v>
                </c:pt>
                <c:pt idx="66547">
                  <c:v>18</c:v>
                </c:pt>
                <c:pt idx="66548">
                  <c:v>18</c:v>
                </c:pt>
                <c:pt idx="66549">
                  <c:v>18</c:v>
                </c:pt>
                <c:pt idx="66550">
                  <c:v>18</c:v>
                </c:pt>
                <c:pt idx="66551">
                  <c:v>18</c:v>
                </c:pt>
                <c:pt idx="66552">
                  <c:v>18</c:v>
                </c:pt>
                <c:pt idx="66553">
                  <c:v>18</c:v>
                </c:pt>
                <c:pt idx="66554">
                  <c:v>18</c:v>
                </c:pt>
                <c:pt idx="66555">
                  <c:v>18</c:v>
                </c:pt>
                <c:pt idx="66556">
                  <c:v>18</c:v>
                </c:pt>
                <c:pt idx="66557">
                  <c:v>18</c:v>
                </c:pt>
                <c:pt idx="66558">
                  <c:v>18</c:v>
                </c:pt>
                <c:pt idx="66559">
                  <c:v>18</c:v>
                </c:pt>
                <c:pt idx="66560">
                  <c:v>18</c:v>
                </c:pt>
                <c:pt idx="66561">
                  <c:v>18</c:v>
                </c:pt>
                <c:pt idx="66562">
                  <c:v>18</c:v>
                </c:pt>
                <c:pt idx="66563">
                  <c:v>18</c:v>
                </c:pt>
                <c:pt idx="66564">
                  <c:v>18</c:v>
                </c:pt>
                <c:pt idx="66565">
                  <c:v>18</c:v>
                </c:pt>
                <c:pt idx="66566">
                  <c:v>18</c:v>
                </c:pt>
                <c:pt idx="66567">
                  <c:v>18</c:v>
                </c:pt>
                <c:pt idx="66568">
                  <c:v>18</c:v>
                </c:pt>
                <c:pt idx="66569">
                  <c:v>18</c:v>
                </c:pt>
                <c:pt idx="66570">
                  <c:v>18</c:v>
                </c:pt>
                <c:pt idx="66571">
                  <c:v>18</c:v>
                </c:pt>
                <c:pt idx="66572">
                  <c:v>18</c:v>
                </c:pt>
                <c:pt idx="66573">
                  <c:v>18</c:v>
                </c:pt>
                <c:pt idx="66574">
                  <c:v>18</c:v>
                </c:pt>
                <c:pt idx="66575">
                  <c:v>18</c:v>
                </c:pt>
                <c:pt idx="66576">
                  <c:v>18</c:v>
                </c:pt>
                <c:pt idx="66577">
                  <c:v>18</c:v>
                </c:pt>
                <c:pt idx="66578">
                  <c:v>18</c:v>
                </c:pt>
                <c:pt idx="66579">
                  <c:v>18</c:v>
                </c:pt>
                <c:pt idx="66580">
                  <c:v>18</c:v>
                </c:pt>
                <c:pt idx="66581">
                  <c:v>18</c:v>
                </c:pt>
                <c:pt idx="66582">
                  <c:v>18</c:v>
                </c:pt>
                <c:pt idx="66583">
                  <c:v>18</c:v>
                </c:pt>
                <c:pt idx="66584">
                  <c:v>18</c:v>
                </c:pt>
                <c:pt idx="66585">
                  <c:v>18</c:v>
                </c:pt>
                <c:pt idx="66586">
                  <c:v>18</c:v>
                </c:pt>
                <c:pt idx="66587">
                  <c:v>18</c:v>
                </c:pt>
                <c:pt idx="66588">
                  <c:v>18</c:v>
                </c:pt>
                <c:pt idx="66589">
                  <c:v>18</c:v>
                </c:pt>
                <c:pt idx="66590">
                  <c:v>18</c:v>
                </c:pt>
                <c:pt idx="66591">
                  <c:v>18</c:v>
                </c:pt>
                <c:pt idx="66592">
                  <c:v>18</c:v>
                </c:pt>
                <c:pt idx="66593">
                  <c:v>18</c:v>
                </c:pt>
                <c:pt idx="66594">
                  <c:v>18</c:v>
                </c:pt>
                <c:pt idx="66595">
                  <c:v>18</c:v>
                </c:pt>
                <c:pt idx="66596">
                  <c:v>18</c:v>
                </c:pt>
                <c:pt idx="66597">
                  <c:v>18</c:v>
                </c:pt>
                <c:pt idx="66598">
                  <c:v>18</c:v>
                </c:pt>
                <c:pt idx="66599">
                  <c:v>18</c:v>
                </c:pt>
                <c:pt idx="66600">
                  <c:v>18</c:v>
                </c:pt>
                <c:pt idx="66601">
                  <c:v>18</c:v>
                </c:pt>
                <c:pt idx="66602">
                  <c:v>18</c:v>
                </c:pt>
                <c:pt idx="66603">
                  <c:v>18</c:v>
                </c:pt>
                <c:pt idx="66604">
                  <c:v>18</c:v>
                </c:pt>
                <c:pt idx="66605">
                  <c:v>18</c:v>
                </c:pt>
                <c:pt idx="66606">
                  <c:v>18</c:v>
                </c:pt>
                <c:pt idx="66607">
                  <c:v>18</c:v>
                </c:pt>
                <c:pt idx="66608">
                  <c:v>18</c:v>
                </c:pt>
                <c:pt idx="66609">
                  <c:v>18</c:v>
                </c:pt>
                <c:pt idx="66610">
                  <c:v>18</c:v>
                </c:pt>
                <c:pt idx="66611">
                  <c:v>18</c:v>
                </c:pt>
                <c:pt idx="66612">
                  <c:v>18</c:v>
                </c:pt>
                <c:pt idx="66613">
                  <c:v>18</c:v>
                </c:pt>
                <c:pt idx="66614">
                  <c:v>18</c:v>
                </c:pt>
                <c:pt idx="66615">
                  <c:v>18</c:v>
                </c:pt>
                <c:pt idx="66616">
                  <c:v>18</c:v>
                </c:pt>
                <c:pt idx="66617">
                  <c:v>18</c:v>
                </c:pt>
                <c:pt idx="66618">
                  <c:v>18</c:v>
                </c:pt>
                <c:pt idx="66619">
                  <c:v>18</c:v>
                </c:pt>
                <c:pt idx="66620">
                  <c:v>18</c:v>
                </c:pt>
                <c:pt idx="66621">
                  <c:v>18</c:v>
                </c:pt>
                <c:pt idx="66622">
                  <c:v>18</c:v>
                </c:pt>
                <c:pt idx="66623">
                  <c:v>18</c:v>
                </c:pt>
                <c:pt idx="66624">
                  <c:v>18</c:v>
                </c:pt>
                <c:pt idx="66625">
                  <c:v>18</c:v>
                </c:pt>
                <c:pt idx="66626">
                  <c:v>18</c:v>
                </c:pt>
                <c:pt idx="66627">
                  <c:v>18</c:v>
                </c:pt>
                <c:pt idx="66628">
                  <c:v>18</c:v>
                </c:pt>
                <c:pt idx="66629">
                  <c:v>18</c:v>
                </c:pt>
                <c:pt idx="66630">
                  <c:v>18</c:v>
                </c:pt>
                <c:pt idx="66631">
                  <c:v>18</c:v>
                </c:pt>
                <c:pt idx="66632">
                  <c:v>18</c:v>
                </c:pt>
                <c:pt idx="66633">
                  <c:v>18</c:v>
                </c:pt>
                <c:pt idx="66634">
                  <c:v>18</c:v>
                </c:pt>
                <c:pt idx="66635">
                  <c:v>18</c:v>
                </c:pt>
                <c:pt idx="66636">
                  <c:v>18</c:v>
                </c:pt>
                <c:pt idx="66637">
                  <c:v>18</c:v>
                </c:pt>
                <c:pt idx="66638">
                  <c:v>18</c:v>
                </c:pt>
                <c:pt idx="66639">
                  <c:v>18</c:v>
                </c:pt>
                <c:pt idx="66640">
                  <c:v>18</c:v>
                </c:pt>
                <c:pt idx="66641">
                  <c:v>18</c:v>
                </c:pt>
                <c:pt idx="66642">
                  <c:v>18</c:v>
                </c:pt>
                <c:pt idx="66643">
                  <c:v>18</c:v>
                </c:pt>
                <c:pt idx="66644">
                  <c:v>18</c:v>
                </c:pt>
                <c:pt idx="66645">
                  <c:v>18</c:v>
                </c:pt>
                <c:pt idx="66646">
                  <c:v>18</c:v>
                </c:pt>
                <c:pt idx="66647">
                  <c:v>18</c:v>
                </c:pt>
                <c:pt idx="66648">
                  <c:v>18</c:v>
                </c:pt>
                <c:pt idx="66649">
                  <c:v>18</c:v>
                </c:pt>
                <c:pt idx="66650">
                  <c:v>18</c:v>
                </c:pt>
                <c:pt idx="66651">
                  <c:v>18</c:v>
                </c:pt>
                <c:pt idx="66652">
                  <c:v>18</c:v>
                </c:pt>
                <c:pt idx="66653">
                  <c:v>18</c:v>
                </c:pt>
                <c:pt idx="66654">
                  <c:v>18</c:v>
                </c:pt>
                <c:pt idx="66655">
                  <c:v>18</c:v>
                </c:pt>
                <c:pt idx="66656">
                  <c:v>18</c:v>
                </c:pt>
                <c:pt idx="66657">
                  <c:v>18</c:v>
                </c:pt>
                <c:pt idx="66658">
                  <c:v>18</c:v>
                </c:pt>
                <c:pt idx="66659">
                  <c:v>18</c:v>
                </c:pt>
                <c:pt idx="66660">
                  <c:v>18</c:v>
                </c:pt>
                <c:pt idx="66661">
                  <c:v>18</c:v>
                </c:pt>
                <c:pt idx="66662">
                  <c:v>18</c:v>
                </c:pt>
                <c:pt idx="66663">
                  <c:v>18</c:v>
                </c:pt>
                <c:pt idx="66664">
                  <c:v>18</c:v>
                </c:pt>
                <c:pt idx="66665">
                  <c:v>18</c:v>
                </c:pt>
                <c:pt idx="66666">
                  <c:v>18</c:v>
                </c:pt>
                <c:pt idx="66667">
                  <c:v>18</c:v>
                </c:pt>
                <c:pt idx="66668">
                  <c:v>18</c:v>
                </c:pt>
                <c:pt idx="66669">
                  <c:v>18</c:v>
                </c:pt>
                <c:pt idx="66670">
                  <c:v>18</c:v>
                </c:pt>
                <c:pt idx="66671">
                  <c:v>18</c:v>
                </c:pt>
                <c:pt idx="66672">
                  <c:v>18</c:v>
                </c:pt>
                <c:pt idx="66673">
                  <c:v>18</c:v>
                </c:pt>
                <c:pt idx="66674">
                  <c:v>18</c:v>
                </c:pt>
                <c:pt idx="66675">
                  <c:v>18</c:v>
                </c:pt>
                <c:pt idx="66676">
                  <c:v>18</c:v>
                </c:pt>
                <c:pt idx="66677">
                  <c:v>18</c:v>
                </c:pt>
                <c:pt idx="66678">
                  <c:v>18</c:v>
                </c:pt>
                <c:pt idx="66679">
                  <c:v>18</c:v>
                </c:pt>
                <c:pt idx="66680">
                  <c:v>18</c:v>
                </c:pt>
                <c:pt idx="66681">
                  <c:v>18</c:v>
                </c:pt>
                <c:pt idx="66682">
                  <c:v>18</c:v>
                </c:pt>
                <c:pt idx="66683">
                  <c:v>18</c:v>
                </c:pt>
                <c:pt idx="66684">
                  <c:v>18</c:v>
                </c:pt>
                <c:pt idx="66685">
                  <c:v>18</c:v>
                </c:pt>
                <c:pt idx="66686">
                  <c:v>18</c:v>
                </c:pt>
                <c:pt idx="66687">
                  <c:v>18</c:v>
                </c:pt>
                <c:pt idx="66688">
                  <c:v>18</c:v>
                </c:pt>
                <c:pt idx="66689">
                  <c:v>18</c:v>
                </c:pt>
                <c:pt idx="66690">
                  <c:v>18</c:v>
                </c:pt>
                <c:pt idx="66691">
                  <c:v>18</c:v>
                </c:pt>
                <c:pt idx="66692">
                  <c:v>18</c:v>
                </c:pt>
                <c:pt idx="66693">
                  <c:v>18</c:v>
                </c:pt>
                <c:pt idx="66694">
                  <c:v>18</c:v>
                </c:pt>
                <c:pt idx="66695">
                  <c:v>18</c:v>
                </c:pt>
                <c:pt idx="66696">
                  <c:v>18</c:v>
                </c:pt>
                <c:pt idx="66697">
                  <c:v>18</c:v>
                </c:pt>
                <c:pt idx="66698">
                  <c:v>18</c:v>
                </c:pt>
                <c:pt idx="66699">
                  <c:v>18</c:v>
                </c:pt>
                <c:pt idx="66700">
                  <c:v>18</c:v>
                </c:pt>
                <c:pt idx="66701">
                  <c:v>18</c:v>
                </c:pt>
                <c:pt idx="66702">
                  <c:v>18</c:v>
                </c:pt>
                <c:pt idx="66703">
                  <c:v>18</c:v>
                </c:pt>
                <c:pt idx="66704">
                  <c:v>18</c:v>
                </c:pt>
                <c:pt idx="66705">
                  <c:v>18</c:v>
                </c:pt>
                <c:pt idx="66706">
                  <c:v>18</c:v>
                </c:pt>
                <c:pt idx="66707">
                  <c:v>18</c:v>
                </c:pt>
                <c:pt idx="66708">
                  <c:v>18</c:v>
                </c:pt>
                <c:pt idx="66709">
                  <c:v>18</c:v>
                </c:pt>
                <c:pt idx="66710">
                  <c:v>18</c:v>
                </c:pt>
                <c:pt idx="66711">
                  <c:v>18</c:v>
                </c:pt>
                <c:pt idx="66712">
                  <c:v>18</c:v>
                </c:pt>
                <c:pt idx="66713">
                  <c:v>18</c:v>
                </c:pt>
                <c:pt idx="66714">
                  <c:v>18</c:v>
                </c:pt>
                <c:pt idx="66715">
                  <c:v>18</c:v>
                </c:pt>
                <c:pt idx="66716">
                  <c:v>18</c:v>
                </c:pt>
                <c:pt idx="66717">
                  <c:v>18</c:v>
                </c:pt>
                <c:pt idx="66718">
                  <c:v>18</c:v>
                </c:pt>
                <c:pt idx="66719">
                  <c:v>18</c:v>
                </c:pt>
                <c:pt idx="66720">
                  <c:v>18</c:v>
                </c:pt>
                <c:pt idx="66721">
                  <c:v>18</c:v>
                </c:pt>
                <c:pt idx="66722">
                  <c:v>18</c:v>
                </c:pt>
                <c:pt idx="66723">
                  <c:v>18</c:v>
                </c:pt>
                <c:pt idx="66724">
                  <c:v>18</c:v>
                </c:pt>
                <c:pt idx="66725">
                  <c:v>18</c:v>
                </c:pt>
                <c:pt idx="66726">
                  <c:v>18</c:v>
                </c:pt>
                <c:pt idx="66727">
                  <c:v>18</c:v>
                </c:pt>
                <c:pt idx="66728">
                  <c:v>18</c:v>
                </c:pt>
                <c:pt idx="66729">
                  <c:v>18</c:v>
                </c:pt>
                <c:pt idx="66730">
                  <c:v>18</c:v>
                </c:pt>
                <c:pt idx="66731">
                  <c:v>18</c:v>
                </c:pt>
                <c:pt idx="66732">
                  <c:v>18</c:v>
                </c:pt>
                <c:pt idx="66733">
                  <c:v>18</c:v>
                </c:pt>
                <c:pt idx="66734">
                  <c:v>18</c:v>
                </c:pt>
                <c:pt idx="66735">
                  <c:v>18</c:v>
                </c:pt>
                <c:pt idx="66736">
                  <c:v>18</c:v>
                </c:pt>
                <c:pt idx="66737">
                  <c:v>18</c:v>
                </c:pt>
                <c:pt idx="66738">
                  <c:v>18</c:v>
                </c:pt>
                <c:pt idx="66739">
                  <c:v>18</c:v>
                </c:pt>
                <c:pt idx="66740">
                  <c:v>18</c:v>
                </c:pt>
                <c:pt idx="66741">
                  <c:v>18</c:v>
                </c:pt>
                <c:pt idx="66742">
                  <c:v>18</c:v>
                </c:pt>
                <c:pt idx="66743">
                  <c:v>18</c:v>
                </c:pt>
                <c:pt idx="66744">
                  <c:v>18</c:v>
                </c:pt>
                <c:pt idx="66745">
                  <c:v>18</c:v>
                </c:pt>
                <c:pt idx="66746">
                  <c:v>18</c:v>
                </c:pt>
                <c:pt idx="66747">
                  <c:v>18</c:v>
                </c:pt>
                <c:pt idx="66748">
                  <c:v>18</c:v>
                </c:pt>
                <c:pt idx="66749">
                  <c:v>18</c:v>
                </c:pt>
                <c:pt idx="66750">
                  <c:v>18</c:v>
                </c:pt>
                <c:pt idx="66751">
                  <c:v>18</c:v>
                </c:pt>
                <c:pt idx="66752">
                  <c:v>18</c:v>
                </c:pt>
                <c:pt idx="66753">
                  <c:v>18</c:v>
                </c:pt>
                <c:pt idx="66754">
                  <c:v>18</c:v>
                </c:pt>
                <c:pt idx="66755">
                  <c:v>18</c:v>
                </c:pt>
                <c:pt idx="66756">
                  <c:v>18</c:v>
                </c:pt>
                <c:pt idx="66757">
                  <c:v>18</c:v>
                </c:pt>
                <c:pt idx="66758">
                  <c:v>18</c:v>
                </c:pt>
                <c:pt idx="66759">
                  <c:v>18</c:v>
                </c:pt>
                <c:pt idx="66760">
                  <c:v>18</c:v>
                </c:pt>
                <c:pt idx="66761">
                  <c:v>18</c:v>
                </c:pt>
                <c:pt idx="66762">
                  <c:v>18</c:v>
                </c:pt>
                <c:pt idx="66763">
                  <c:v>18</c:v>
                </c:pt>
                <c:pt idx="66764">
                  <c:v>18</c:v>
                </c:pt>
                <c:pt idx="66765">
                  <c:v>18</c:v>
                </c:pt>
                <c:pt idx="66766">
                  <c:v>18</c:v>
                </c:pt>
                <c:pt idx="66767">
                  <c:v>18</c:v>
                </c:pt>
                <c:pt idx="66768">
                  <c:v>18</c:v>
                </c:pt>
                <c:pt idx="66769">
                  <c:v>18</c:v>
                </c:pt>
                <c:pt idx="66770">
                  <c:v>18</c:v>
                </c:pt>
                <c:pt idx="66771">
                  <c:v>18</c:v>
                </c:pt>
                <c:pt idx="66772">
                  <c:v>18</c:v>
                </c:pt>
                <c:pt idx="66773">
                  <c:v>18</c:v>
                </c:pt>
                <c:pt idx="66774">
                  <c:v>18</c:v>
                </c:pt>
                <c:pt idx="66775">
                  <c:v>18</c:v>
                </c:pt>
                <c:pt idx="66776">
                  <c:v>18</c:v>
                </c:pt>
                <c:pt idx="66777">
                  <c:v>18</c:v>
                </c:pt>
                <c:pt idx="66778">
                  <c:v>18</c:v>
                </c:pt>
                <c:pt idx="66779">
                  <c:v>18</c:v>
                </c:pt>
                <c:pt idx="66780">
                  <c:v>18</c:v>
                </c:pt>
                <c:pt idx="66781">
                  <c:v>18</c:v>
                </c:pt>
                <c:pt idx="66782">
                  <c:v>18</c:v>
                </c:pt>
                <c:pt idx="66783">
                  <c:v>18</c:v>
                </c:pt>
                <c:pt idx="66784">
                  <c:v>18</c:v>
                </c:pt>
                <c:pt idx="66785">
                  <c:v>18</c:v>
                </c:pt>
                <c:pt idx="66786">
                  <c:v>18</c:v>
                </c:pt>
                <c:pt idx="66787">
                  <c:v>18</c:v>
                </c:pt>
                <c:pt idx="66788">
                  <c:v>18</c:v>
                </c:pt>
                <c:pt idx="66789">
                  <c:v>18</c:v>
                </c:pt>
                <c:pt idx="66790">
                  <c:v>18</c:v>
                </c:pt>
                <c:pt idx="66791">
                  <c:v>18</c:v>
                </c:pt>
                <c:pt idx="66792">
                  <c:v>18</c:v>
                </c:pt>
                <c:pt idx="66793">
                  <c:v>18</c:v>
                </c:pt>
                <c:pt idx="66794">
                  <c:v>18</c:v>
                </c:pt>
                <c:pt idx="66795">
                  <c:v>18</c:v>
                </c:pt>
                <c:pt idx="66796">
                  <c:v>18</c:v>
                </c:pt>
                <c:pt idx="66797">
                  <c:v>18</c:v>
                </c:pt>
                <c:pt idx="66798">
                  <c:v>18</c:v>
                </c:pt>
                <c:pt idx="66799">
                  <c:v>18</c:v>
                </c:pt>
                <c:pt idx="66800">
                  <c:v>18</c:v>
                </c:pt>
                <c:pt idx="66801">
                  <c:v>18</c:v>
                </c:pt>
                <c:pt idx="66802">
                  <c:v>18</c:v>
                </c:pt>
                <c:pt idx="66803">
                  <c:v>18</c:v>
                </c:pt>
                <c:pt idx="66804">
                  <c:v>18</c:v>
                </c:pt>
                <c:pt idx="66805">
                  <c:v>18</c:v>
                </c:pt>
                <c:pt idx="66806">
                  <c:v>18</c:v>
                </c:pt>
                <c:pt idx="66807">
                  <c:v>18</c:v>
                </c:pt>
                <c:pt idx="66808">
                  <c:v>18</c:v>
                </c:pt>
                <c:pt idx="66809">
                  <c:v>18</c:v>
                </c:pt>
                <c:pt idx="66810">
                  <c:v>18</c:v>
                </c:pt>
                <c:pt idx="66811">
                  <c:v>18</c:v>
                </c:pt>
                <c:pt idx="66812">
                  <c:v>18</c:v>
                </c:pt>
                <c:pt idx="66813">
                  <c:v>18</c:v>
                </c:pt>
                <c:pt idx="66814">
                  <c:v>18</c:v>
                </c:pt>
                <c:pt idx="66815">
                  <c:v>18</c:v>
                </c:pt>
                <c:pt idx="66816">
                  <c:v>18</c:v>
                </c:pt>
                <c:pt idx="66817">
                  <c:v>18</c:v>
                </c:pt>
                <c:pt idx="66818">
                  <c:v>18</c:v>
                </c:pt>
                <c:pt idx="66819">
                  <c:v>18</c:v>
                </c:pt>
                <c:pt idx="66820">
                  <c:v>18</c:v>
                </c:pt>
                <c:pt idx="66821">
                  <c:v>18</c:v>
                </c:pt>
                <c:pt idx="66822">
                  <c:v>18</c:v>
                </c:pt>
                <c:pt idx="66823">
                  <c:v>18</c:v>
                </c:pt>
                <c:pt idx="66824">
                  <c:v>18</c:v>
                </c:pt>
                <c:pt idx="66825">
                  <c:v>18</c:v>
                </c:pt>
                <c:pt idx="66826">
                  <c:v>18</c:v>
                </c:pt>
                <c:pt idx="66827">
                  <c:v>18</c:v>
                </c:pt>
                <c:pt idx="66828">
                  <c:v>18</c:v>
                </c:pt>
                <c:pt idx="66829">
                  <c:v>18</c:v>
                </c:pt>
                <c:pt idx="66830">
                  <c:v>18</c:v>
                </c:pt>
                <c:pt idx="66831">
                  <c:v>18</c:v>
                </c:pt>
                <c:pt idx="66832">
                  <c:v>18</c:v>
                </c:pt>
                <c:pt idx="66833">
                  <c:v>18</c:v>
                </c:pt>
                <c:pt idx="66834">
                  <c:v>18</c:v>
                </c:pt>
                <c:pt idx="66835">
                  <c:v>18</c:v>
                </c:pt>
                <c:pt idx="66836">
                  <c:v>18</c:v>
                </c:pt>
                <c:pt idx="66837">
                  <c:v>18</c:v>
                </c:pt>
                <c:pt idx="66838">
                  <c:v>18</c:v>
                </c:pt>
                <c:pt idx="66839">
                  <c:v>18</c:v>
                </c:pt>
                <c:pt idx="66840">
                  <c:v>18</c:v>
                </c:pt>
                <c:pt idx="66841">
                  <c:v>18</c:v>
                </c:pt>
                <c:pt idx="66842">
                  <c:v>18</c:v>
                </c:pt>
                <c:pt idx="66843">
                  <c:v>18</c:v>
                </c:pt>
                <c:pt idx="66844">
                  <c:v>18</c:v>
                </c:pt>
                <c:pt idx="66845">
                  <c:v>18</c:v>
                </c:pt>
                <c:pt idx="66846">
                  <c:v>18</c:v>
                </c:pt>
                <c:pt idx="66847">
                  <c:v>18</c:v>
                </c:pt>
                <c:pt idx="66848">
                  <c:v>18</c:v>
                </c:pt>
                <c:pt idx="66849">
                  <c:v>18</c:v>
                </c:pt>
                <c:pt idx="66850">
                  <c:v>18</c:v>
                </c:pt>
                <c:pt idx="66851">
                  <c:v>18</c:v>
                </c:pt>
                <c:pt idx="66852">
                  <c:v>18</c:v>
                </c:pt>
                <c:pt idx="66853">
                  <c:v>18</c:v>
                </c:pt>
                <c:pt idx="66854">
                  <c:v>18</c:v>
                </c:pt>
                <c:pt idx="66855">
                  <c:v>18</c:v>
                </c:pt>
                <c:pt idx="66856">
                  <c:v>18</c:v>
                </c:pt>
                <c:pt idx="66857">
                  <c:v>18</c:v>
                </c:pt>
                <c:pt idx="66858">
                  <c:v>18</c:v>
                </c:pt>
                <c:pt idx="66859">
                  <c:v>18</c:v>
                </c:pt>
                <c:pt idx="66860">
                  <c:v>18</c:v>
                </c:pt>
                <c:pt idx="66861">
                  <c:v>18</c:v>
                </c:pt>
                <c:pt idx="66862">
                  <c:v>18</c:v>
                </c:pt>
                <c:pt idx="66863">
                  <c:v>18</c:v>
                </c:pt>
                <c:pt idx="66864">
                  <c:v>18</c:v>
                </c:pt>
                <c:pt idx="66865">
                  <c:v>18</c:v>
                </c:pt>
                <c:pt idx="66866">
                  <c:v>18</c:v>
                </c:pt>
                <c:pt idx="66867">
                  <c:v>18</c:v>
                </c:pt>
                <c:pt idx="66868">
                  <c:v>18</c:v>
                </c:pt>
                <c:pt idx="66869">
                  <c:v>18</c:v>
                </c:pt>
                <c:pt idx="66870">
                  <c:v>18</c:v>
                </c:pt>
                <c:pt idx="66871">
                  <c:v>18</c:v>
                </c:pt>
                <c:pt idx="66872">
                  <c:v>18</c:v>
                </c:pt>
                <c:pt idx="66873">
                  <c:v>18</c:v>
                </c:pt>
                <c:pt idx="66874">
                  <c:v>18</c:v>
                </c:pt>
                <c:pt idx="66875">
                  <c:v>18</c:v>
                </c:pt>
                <c:pt idx="66876">
                  <c:v>18</c:v>
                </c:pt>
                <c:pt idx="66877">
                  <c:v>18</c:v>
                </c:pt>
                <c:pt idx="66878">
                  <c:v>18</c:v>
                </c:pt>
                <c:pt idx="66879">
                  <c:v>18</c:v>
                </c:pt>
                <c:pt idx="66880">
                  <c:v>18</c:v>
                </c:pt>
                <c:pt idx="66881">
                  <c:v>18</c:v>
                </c:pt>
                <c:pt idx="66882">
                  <c:v>18</c:v>
                </c:pt>
                <c:pt idx="66883">
                  <c:v>18</c:v>
                </c:pt>
                <c:pt idx="66884">
                  <c:v>18</c:v>
                </c:pt>
                <c:pt idx="66885">
                  <c:v>18</c:v>
                </c:pt>
                <c:pt idx="66886">
                  <c:v>18</c:v>
                </c:pt>
                <c:pt idx="66887">
                  <c:v>18</c:v>
                </c:pt>
                <c:pt idx="66888">
                  <c:v>18</c:v>
                </c:pt>
                <c:pt idx="66889">
                  <c:v>18</c:v>
                </c:pt>
                <c:pt idx="66890">
                  <c:v>18</c:v>
                </c:pt>
                <c:pt idx="66891">
                  <c:v>18</c:v>
                </c:pt>
                <c:pt idx="66892">
                  <c:v>18</c:v>
                </c:pt>
                <c:pt idx="66893">
                  <c:v>18</c:v>
                </c:pt>
                <c:pt idx="66894">
                  <c:v>18</c:v>
                </c:pt>
                <c:pt idx="66895">
                  <c:v>18</c:v>
                </c:pt>
                <c:pt idx="66896">
                  <c:v>18</c:v>
                </c:pt>
                <c:pt idx="66897">
                  <c:v>18</c:v>
                </c:pt>
                <c:pt idx="66898">
                  <c:v>18</c:v>
                </c:pt>
                <c:pt idx="66899">
                  <c:v>18</c:v>
                </c:pt>
                <c:pt idx="66900">
                  <c:v>18</c:v>
                </c:pt>
                <c:pt idx="66901">
                  <c:v>18</c:v>
                </c:pt>
                <c:pt idx="66902">
                  <c:v>18</c:v>
                </c:pt>
                <c:pt idx="66903">
                  <c:v>18</c:v>
                </c:pt>
                <c:pt idx="66904">
                  <c:v>18</c:v>
                </c:pt>
                <c:pt idx="66905">
                  <c:v>18</c:v>
                </c:pt>
                <c:pt idx="66906">
                  <c:v>18</c:v>
                </c:pt>
                <c:pt idx="66907">
                  <c:v>18</c:v>
                </c:pt>
                <c:pt idx="66908">
                  <c:v>18</c:v>
                </c:pt>
                <c:pt idx="66909">
                  <c:v>18</c:v>
                </c:pt>
                <c:pt idx="66910">
                  <c:v>18</c:v>
                </c:pt>
                <c:pt idx="66911">
                  <c:v>18</c:v>
                </c:pt>
                <c:pt idx="66912">
                  <c:v>18</c:v>
                </c:pt>
                <c:pt idx="66913">
                  <c:v>18</c:v>
                </c:pt>
                <c:pt idx="66914">
                  <c:v>18</c:v>
                </c:pt>
                <c:pt idx="66915">
                  <c:v>18</c:v>
                </c:pt>
                <c:pt idx="66916">
                  <c:v>18</c:v>
                </c:pt>
                <c:pt idx="66917">
                  <c:v>18</c:v>
                </c:pt>
                <c:pt idx="66918">
                  <c:v>18</c:v>
                </c:pt>
                <c:pt idx="66919">
                  <c:v>18</c:v>
                </c:pt>
                <c:pt idx="66920">
                  <c:v>18</c:v>
                </c:pt>
                <c:pt idx="66921">
                  <c:v>18</c:v>
                </c:pt>
                <c:pt idx="66922">
                  <c:v>18</c:v>
                </c:pt>
                <c:pt idx="66923">
                  <c:v>18</c:v>
                </c:pt>
                <c:pt idx="66924">
                  <c:v>18</c:v>
                </c:pt>
                <c:pt idx="66925">
                  <c:v>18</c:v>
                </c:pt>
                <c:pt idx="66926">
                  <c:v>18</c:v>
                </c:pt>
                <c:pt idx="66927">
                  <c:v>18</c:v>
                </c:pt>
                <c:pt idx="66928">
                  <c:v>18</c:v>
                </c:pt>
                <c:pt idx="66929">
                  <c:v>18</c:v>
                </c:pt>
                <c:pt idx="66930">
                  <c:v>18</c:v>
                </c:pt>
                <c:pt idx="66931">
                  <c:v>18</c:v>
                </c:pt>
                <c:pt idx="66932">
                  <c:v>18</c:v>
                </c:pt>
                <c:pt idx="66933">
                  <c:v>18</c:v>
                </c:pt>
                <c:pt idx="66934">
                  <c:v>18</c:v>
                </c:pt>
                <c:pt idx="66935">
                  <c:v>18</c:v>
                </c:pt>
                <c:pt idx="66936">
                  <c:v>18</c:v>
                </c:pt>
                <c:pt idx="66937">
                  <c:v>18</c:v>
                </c:pt>
                <c:pt idx="66938">
                  <c:v>18</c:v>
                </c:pt>
                <c:pt idx="66939">
                  <c:v>18</c:v>
                </c:pt>
                <c:pt idx="66940">
                  <c:v>18</c:v>
                </c:pt>
                <c:pt idx="66941">
                  <c:v>18</c:v>
                </c:pt>
                <c:pt idx="66942">
                  <c:v>18</c:v>
                </c:pt>
                <c:pt idx="66943">
                  <c:v>18</c:v>
                </c:pt>
                <c:pt idx="66944">
                  <c:v>18</c:v>
                </c:pt>
                <c:pt idx="66945">
                  <c:v>18</c:v>
                </c:pt>
                <c:pt idx="66946">
                  <c:v>18</c:v>
                </c:pt>
                <c:pt idx="66947">
                  <c:v>18</c:v>
                </c:pt>
                <c:pt idx="66948">
                  <c:v>18</c:v>
                </c:pt>
                <c:pt idx="66949">
                  <c:v>18</c:v>
                </c:pt>
                <c:pt idx="66950">
                  <c:v>18</c:v>
                </c:pt>
                <c:pt idx="66951">
                  <c:v>18</c:v>
                </c:pt>
                <c:pt idx="66952">
                  <c:v>18</c:v>
                </c:pt>
                <c:pt idx="66953">
                  <c:v>18</c:v>
                </c:pt>
                <c:pt idx="66954">
                  <c:v>18</c:v>
                </c:pt>
                <c:pt idx="66955">
                  <c:v>18</c:v>
                </c:pt>
                <c:pt idx="66956">
                  <c:v>18</c:v>
                </c:pt>
                <c:pt idx="66957">
                  <c:v>18</c:v>
                </c:pt>
                <c:pt idx="66958">
                  <c:v>18</c:v>
                </c:pt>
                <c:pt idx="66959">
                  <c:v>18</c:v>
                </c:pt>
                <c:pt idx="66960">
                  <c:v>18</c:v>
                </c:pt>
                <c:pt idx="66961">
                  <c:v>18</c:v>
                </c:pt>
                <c:pt idx="66962">
                  <c:v>18</c:v>
                </c:pt>
                <c:pt idx="66963">
                  <c:v>18</c:v>
                </c:pt>
                <c:pt idx="66964">
                  <c:v>18</c:v>
                </c:pt>
                <c:pt idx="66965">
                  <c:v>18</c:v>
                </c:pt>
                <c:pt idx="66966">
                  <c:v>18</c:v>
                </c:pt>
                <c:pt idx="66967">
                  <c:v>18</c:v>
                </c:pt>
                <c:pt idx="66968">
                  <c:v>18</c:v>
                </c:pt>
                <c:pt idx="66969">
                  <c:v>18</c:v>
                </c:pt>
                <c:pt idx="66970">
                  <c:v>18</c:v>
                </c:pt>
                <c:pt idx="66971">
                  <c:v>18</c:v>
                </c:pt>
                <c:pt idx="66972">
                  <c:v>18</c:v>
                </c:pt>
                <c:pt idx="66973">
                  <c:v>18</c:v>
                </c:pt>
                <c:pt idx="66974">
                  <c:v>18</c:v>
                </c:pt>
                <c:pt idx="66975">
                  <c:v>18</c:v>
                </c:pt>
                <c:pt idx="66976">
                  <c:v>18</c:v>
                </c:pt>
                <c:pt idx="66977">
                  <c:v>18</c:v>
                </c:pt>
                <c:pt idx="66978">
                  <c:v>18</c:v>
                </c:pt>
                <c:pt idx="66979">
                  <c:v>18</c:v>
                </c:pt>
                <c:pt idx="66980">
                  <c:v>18</c:v>
                </c:pt>
                <c:pt idx="66981">
                  <c:v>18</c:v>
                </c:pt>
                <c:pt idx="66982">
                  <c:v>18</c:v>
                </c:pt>
                <c:pt idx="66983">
                  <c:v>18</c:v>
                </c:pt>
                <c:pt idx="66984">
                  <c:v>18</c:v>
                </c:pt>
                <c:pt idx="66985">
                  <c:v>18</c:v>
                </c:pt>
                <c:pt idx="66986">
                  <c:v>18</c:v>
                </c:pt>
                <c:pt idx="66987">
                  <c:v>18</c:v>
                </c:pt>
                <c:pt idx="66988">
                  <c:v>18</c:v>
                </c:pt>
                <c:pt idx="66989">
                  <c:v>18</c:v>
                </c:pt>
                <c:pt idx="66990">
                  <c:v>18</c:v>
                </c:pt>
                <c:pt idx="66991">
                  <c:v>18</c:v>
                </c:pt>
                <c:pt idx="66992">
                  <c:v>18</c:v>
                </c:pt>
                <c:pt idx="66993">
                  <c:v>18</c:v>
                </c:pt>
                <c:pt idx="66994">
                  <c:v>18</c:v>
                </c:pt>
                <c:pt idx="66995">
                  <c:v>18</c:v>
                </c:pt>
                <c:pt idx="66996">
                  <c:v>18</c:v>
                </c:pt>
                <c:pt idx="66997">
                  <c:v>18</c:v>
                </c:pt>
                <c:pt idx="66998">
                  <c:v>18</c:v>
                </c:pt>
                <c:pt idx="66999">
                  <c:v>18</c:v>
                </c:pt>
                <c:pt idx="67000">
                  <c:v>18</c:v>
                </c:pt>
                <c:pt idx="67001">
                  <c:v>18</c:v>
                </c:pt>
                <c:pt idx="67002">
                  <c:v>18</c:v>
                </c:pt>
                <c:pt idx="67003">
                  <c:v>18</c:v>
                </c:pt>
                <c:pt idx="67004">
                  <c:v>18</c:v>
                </c:pt>
                <c:pt idx="67005">
                  <c:v>18</c:v>
                </c:pt>
                <c:pt idx="67006">
                  <c:v>18</c:v>
                </c:pt>
                <c:pt idx="67007">
                  <c:v>18</c:v>
                </c:pt>
                <c:pt idx="67008">
                  <c:v>18</c:v>
                </c:pt>
                <c:pt idx="67009">
                  <c:v>18</c:v>
                </c:pt>
                <c:pt idx="67010">
                  <c:v>18</c:v>
                </c:pt>
                <c:pt idx="67011">
                  <c:v>18</c:v>
                </c:pt>
                <c:pt idx="67012">
                  <c:v>18</c:v>
                </c:pt>
                <c:pt idx="67013">
                  <c:v>18</c:v>
                </c:pt>
                <c:pt idx="67014">
                  <c:v>18</c:v>
                </c:pt>
                <c:pt idx="67015">
                  <c:v>18</c:v>
                </c:pt>
                <c:pt idx="67016">
                  <c:v>18</c:v>
                </c:pt>
                <c:pt idx="67017">
                  <c:v>18</c:v>
                </c:pt>
                <c:pt idx="67018">
                  <c:v>18</c:v>
                </c:pt>
                <c:pt idx="67019">
                  <c:v>18</c:v>
                </c:pt>
                <c:pt idx="67020">
                  <c:v>18</c:v>
                </c:pt>
                <c:pt idx="67021">
                  <c:v>18</c:v>
                </c:pt>
                <c:pt idx="67022">
                  <c:v>18</c:v>
                </c:pt>
                <c:pt idx="67023">
                  <c:v>18</c:v>
                </c:pt>
                <c:pt idx="67024">
                  <c:v>18</c:v>
                </c:pt>
                <c:pt idx="67025">
                  <c:v>18</c:v>
                </c:pt>
                <c:pt idx="67026">
                  <c:v>18</c:v>
                </c:pt>
                <c:pt idx="67027">
                  <c:v>18</c:v>
                </c:pt>
                <c:pt idx="67028">
                  <c:v>18</c:v>
                </c:pt>
                <c:pt idx="67029">
                  <c:v>18</c:v>
                </c:pt>
                <c:pt idx="67030">
                  <c:v>18</c:v>
                </c:pt>
                <c:pt idx="67031">
                  <c:v>18</c:v>
                </c:pt>
                <c:pt idx="67032">
                  <c:v>18</c:v>
                </c:pt>
                <c:pt idx="67033">
                  <c:v>18</c:v>
                </c:pt>
                <c:pt idx="67034">
                  <c:v>18</c:v>
                </c:pt>
                <c:pt idx="67035">
                  <c:v>18</c:v>
                </c:pt>
                <c:pt idx="67036">
                  <c:v>18</c:v>
                </c:pt>
                <c:pt idx="67037">
                  <c:v>18</c:v>
                </c:pt>
                <c:pt idx="67038">
                  <c:v>18</c:v>
                </c:pt>
                <c:pt idx="67039">
                  <c:v>18</c:v>
                </c:pt>
                <c:pt idx="67040">
                  <c:v>18</c:v>
                </c:pt>
                <c:pt idx="67041">
                  <c:v>18</c:v>
                </c:pt>
                <c:pt idx="67042">
                  <c:v>18</c:v>
                </c:pt>
                <c:pt idx="67043">
                  <c:v>18</c:v>
                </c:pt>
                <c:pt idx="67044">
                  <c:v>18</c:v>
                </c:pt>
                <c:pt idx="67045">
                  <c:v>18</c:v>
                </c:pt>
                <c:pt idx="67046">
                  <c:v>18</c:v>
                </c:pt>
                <c:pt idx="67047">
                  <c:v>18</c:v>
                </c:pt>
                <c:pt idx="67048">
                  <c:v>18</c:v>
                </c:pt>
                <c:pt idx="67049">
                  <c:v>18</c:v>
                </c:pt>
                <c:pt idx="67050">
                  <c:v>18</c:v>
                </c:pt>
                <c:pt idx="67051">
                  <c:v>18</c:v>
                </c:pt>
                <c:pt idx="67052">
                  <c:v>18</c:v>
                </c:pt>
                <c:pt idx="67053">
                  <c:v>18</c:v>
                </c:pt>
                <c:pt idx="67054">
                  <c:v>18</c:v>
                </c:pt>
                <c:pt idx="67055">
                  <c:v>18</c:v>
                </c:pt>
                <c:pt idx="67056">
                  <c:v>18</c:v>
                </c:pt>
                <c:pt idx="67057">
                  <c:v>18</c:v>
                </c:pt>
                <c:pt idx="67058">
                  <c:v>18</c:v>
                </c:pt>
                <c:pt idx="67059">
                  <c:v>18</c:v>
                </c:pt>
                <c:pt idx="67060">
                  <c:v>18</c:v>
                </c:pt>
                <c:pt idx="67061">
                  <c:v>18</c:v>
                </c:pt>
                <c:pt idx="67062">
                  <c:v>18</c:v>
                </c:pt>
                <c:pt idx="67063">
                  <c:v>18</c:v>
                </c:pt>
                <c:pt idx="67064">
                  <c:v>18</c:v>
                </c:pt>
                <c:pt idx="67065">
                  <c:v>18</c:v>
                </c:pt>
                <c:pt idx="67066">
                  <c:v>18</c:v>
                </c:pt>
                <c:pt idx="67067">
                  <c:v>18</c:v>
                </c:pt>
                <c:pt idx="67068">
                  <c:v>18</c:v>
                </c:pt>
                <c:pt idx="67069">
                  <c:v>18</c:v>
                </c:pt>
                <c:pt idx="67070">
                  <c:v>18</c:v>
                </c:pt>
                <c:pt idx="67071">
                  <c:v>18</c:v>
                </c:pt>
                <c:pt idx="67072">
                  <c:v>18</c:v>
                </c:pt>
                <c:pt idx="67073">
                  <c:v>18</c:v>
                </c:pt>
                <c:pt idx="67074">
                  <c:v>18</c:v>
                </c:pt>
                <c:pt idx="67075">
                  <c:v>18</c:v>
                </c:pt>
                <c:pt idx="67076">
                  <c:v>18</c:v>
                </c:pt>
                <c:pt idx="67077">
                  <c:v>18</c:v>
                </c:pt>
                <c:pt idx="67078">
                  <c:v>18</c:v>
                </c:pt>
                <c:pt idx="67079">
                  <c:v>18</c:v>
                </c:pt>
                <c:pt idx="67080">
                  <c:v>18</c:v>
                </c:pt>
                <c:pt idx="67081">
                  <c:v>18</c:v>
                </c:pt>
                <c:pt idx="67082">
                  <c:v>18</c:v>
                </c:pt>
                <c:pt idx="67083">
                  <c:v>18</c:v>
                </c:pt>
                <c:pt idx="67084">
                  <c:v>18</c:v>
                </c:pt>
                <c:pt idx="67085">
                  <c:v>18</c:v>
                </c:pt>
                <c:pt idx="67086">
                  <c:v>18</c:v>
                </c:pt>
                <c:pt idx="67087">
                  <c:v>18</c:v>
                </c:pt>
                <c:pt idx="67088">
                  <c:v>18</c:v>
                </c:pt>
                <c:pt idx="67089">
                  <c:v>18</c:v>
                </c:pt>
                <c:pt idx="67090">
                  <c:v>18</c:v>
                </c:pt>
                <c:pt idx="67091">
                  <c:v>18</c:v>
                </c:pt>
                <c:pt idx="67092">
                  <c:v>18</c:v>
                </c:pt>
                <c:pt idx="67093">
                  <c:v>18</c:v>
                </c:pt>
                <c:pt idx="67094">
                  <c:v>18</c:v>
                </c:pt>
                <c:pt idx="67095">
                  <c:v>18</c:v>
                </c:pt>
                <c:pt idx="67096">
                  <c:v>18</c:v>
                </c:pt>
                <c:pt idx="67097">
                  <c:v>18</c:v>
                </c:pt>
                <c:pt idx="67098">
                  <c:v>18</c:v>
                </c:pt>
                <c:pt idx="67099">
                  <c:v>18</c:v>
                </c:pt>
                <c:pt idx="67100">
                  <c:v>18</c:v>
                </c:pt>
                <c:pt idx="67101">
                  <c:v>18</c:v>
                </c:pt>
                <c:pt idx="67102">
                  <c:v>18</c:v>
                </c:pt>
                <c:pt idx="67103">
                  <c:v>18</c:v>
                </c:pt>
                <c:pt idx="67104">
                  <c:v>18</c:v>
                </c:pt>
                <c:pt idx="67105">
                  <c:v>18</c:v>
                </c:pt>
                <c:pt idx="67106">
                  <c:v>18</c:v>
                </c:pt>
                <c:pt idx="67107">
                  <c:v>18</c:v>
                </c:pt>
                <c:pt idx="67108">
                  <c:v>18</c:v>
                </c:pt>
                <c:pt idx="67109">
                  <c:v>18</c:v>
                </c:pt>
                <c:pt idx="67110">
                  <c:v>18</c:v>
                </c:pt>
                <c:pt idx="67111">
                  <c:v>18</c:v>
                </c:pt>
                <c:pt idx="67112">
                  <c:v>18</c:v>
                </c:pt>
                <c:pt idx="67113">
                  <c:v>18</c:v>
                </c:pt>
                <c:pt idx="67114">
                  <c:v>18</c:v>
                </c:pt>
                <c:pt idx="67115">
                  <c:v>18</c:v>
                </c:pt>
                <c:pt idx="67116">
                  <c:v>18</c:v>
                </c:pt>
                <c:pt idx="67117">
                  <c:v>18</c:v>
                </c:pt>
                <c:pt idx="67118">
                  <c:v>18</c:v>
                </c:pt>
                <c:pt idx="67119">
                  <c:v>18</c:v>
                </c:pt>
                <c:pt idx="67120">
                  <c:v>18</c:v>
                </c:pt>
                <c:pt idx="67121">
                  <c:v>18</c:v>
                </c:pt>
                <c:pt idx="67122">
                  <c:v>18</c:v>
                </c:pt>
                <c:pt idx="67123">
                  <c:v>18</c:v>
                </c:pt>
                <c:pt idx="67124">
                  <c:v>18</c:v>
                </c:pt>
                <c:pt idx="67125">
                  <c:v>18</c:v>
                </c:pt>
                <c:pt idx="67126">
                  <c:v>18</c:v>
                </c:pt>
                <c:pt idx="67127">
                  <c:v>18</c:v>
                </c:pt>
                <c:pt idx="67128">
                  <c:v>18</c:v>
                </c:pt>
                <c:pt idx="67129">
                  <c:v>18</c:v>
                </c:pt>
                <c:pt idx="67130">
                  <c:v>18</c:v>
                </c:pt>
                <c:pt idx="67131">
                  <c:v>18</c:v>
                </c:pt>
                <c:pt idx="67132">
                  <c:v>18</c:v>
                </c:pt>
                <c:pt idx="67133">
                  <c:v>18</c:v>
                </c:pt>
                <c:pt idx="67134">
                  <c:v>18</c:v>
                </c:pt>
                <c:pt idx="67135">
                  <c:v>18</c:v>
                </c:pt>
                <c:pt idx="67136">
                  <c:v>18</c:v>
                </c:pt>
                <c:pt idx="67137">
                  <c:v>18</c:v>
                </c:pt>
                <c:pt idx="67138">
                  <c:v>18</c:v>
                </c:pt>
                <c:pt idx="67139">
                  <c:v>18</c:v>
                </c:pt>
                <c:pt idx="67140">
                  <c:v>18</c:v>
                </c:pt>
                <c:pt idx="67141">
                  <c:v>18</c:v>
                </c:pt>
                <c:pt idx="67142">
                  <c:v>18</c:v>
                </c:pt>
                <c:pt idx="67143">
                  <c:v>18</c:v>
                </c:pt>
                <c:pt idx="67144">
                  <c:v>18</c:v>
                </c:pt>
                <c:pt idx="67145">
                  <c:v>18</c:v>
                </c:pt>
                <c:pt idx="67146">
                  <c:v>18</c:v>
                </c:pt>
                <c:pt idx="67147">
                  <c:v>18</c:v>
                </c:pt>
                <c:pt idx="67148">
                  <c:v>18</c:v>
                </c:pt>
                <c:pt idx="67149">
                  <c:v>18</c:v>
                </c:pt>
                <c:pt idx="67150">
                  <c:v>18</c:v>
                </c:pt>
                <c:pt idx="67151">
                  <c:v>18</c:v>
                </c:pt>
                <c:pt idx="67152">
                  <c:v>18</c:v>
                </c:pt>
                <c:pt idx="67153">
                  <c:v>18</c:v>
                </c:pt>
                <c:pt idx="67154">
                  <c:v>18</c:v>
                </c:pt>
                <c:pt idx="67155">
                  <c:v>18</c:v>
                </c:pt>
                <c:pt idx="67156">
                  <c:v>18</c:v>
                </c:pt>
                <c:pt idx="67157">
                  <c:v>18</c:v>
                </c:pt>
                <c:pt idx="67158">
                  <c:v>18</c:v>
                </c:pt>
                <c:pt idx="67159">
                  <c:v>18</c:v>
                </c:pt>
                <c:pt idx="67160">
                  <c:v>18</c:v>
                </c:pt>
                <c:pt idx="67161">
                  <c:v>18</c:v>
                </c:pt>
                <c:pt idx="67162">
                  <c:v>18</c:v>
                </c:pt>
                <c:pt idx="67163">
                  <c:v>18</c:v>
                </c:pt>
                <c:pt idx="67164">
                  <c:v>18</c:v>
                </c:pt>
                <c:pt idx="67165">
                  <c:v>18</c:v>
                </c:pt>
                <c:pt idx="67166">
                  <c:v>18</c:v>
                </c:pt>
                <c:pt idx="67167">
                  <c:v>18</c:v>
                </c:pt>
                <c:pt idx="67168">
                  <c:v>18</c:v>
                </c:pt>
                <c:pt idx="67169">
                  <c:v>18</c:v>
                </c:pt>
                <c:pt idx="67170">
                  <c:v>18</c:v>
                </c:pt>
                <c:pt idx="67171">
                  <c:v>18</c:v>
                </c:pt>
                <c:pt idx="67172">
                  <c:v>18</c:v>
                </c:pt>
                <c:pt idx="67173">
                  <c:v>18</c:v>
                </c:pt>
                <c:pt idx="67174">
                  <c:v>18</c:v>
                </c:pt>
                <c:pt idx="67175">
                  <c:v>18</c:v>
                </c:pt>
                <c:pt idx="67176">
                  <c:v>18</c:v>
                </c:pt>
                <c:pt idx="67177">
                  <c:v>18</c:v>
                </c:pt>
                <c:pt idx="67178">
                  <c:v>18</c:v>
                </c:pt>
                <c:pt idx="67179">
                  <c:v>18</c:v>
                </c:pt>
                <c:pt idx="67180">
                  <c:v>18</c:v>
                </c:pt>
                <c:pt idx="67181">
                  <c:v>18</c:v>
                </c:pt>
                <c:pt idx="67182">
                  <c:v>18</c:v>
                </c:pt>
                <c:pt idx="67183">
                  <c:v>18</c:v>
                </c:pt>
                <c:pt idx="67184">
                  <c:v>18</c:v>
                </c:pt>
                <c:pt idx="67185">
                  <c:v>18</c:v>
                </c:pt>
                <c:pt idx="67186">
                  <c:v>18</c:v>
                </c:pt>
                <c:pt idx="67187">
                  <c:v>18</c:v>
                </c:pt>
                <c:pt idx="67188">
                  <c:v>18</c:v>
                </c:pt>
                <c:pt idx="67189">
                  <c:v>18</c:v>
                </c:pt>
                <c:pt idx="67190">
                  <c:v>18</c:v>
                </c:pt>
                <c:pt idx="67191">
                  <c:v>18</c:v>
                </c:pt>
                <c:pt idx="67192">
                  <c:v>18</c:v>
                </c:pt>
                <c:pt idx="67193">
                  <c:v>18</c:v>
                </c:pt>
                <c:pt idx="67194">
                  <c:v>18</c:v>
                </c:pt>
                <c:pt idx="67195">
                  <c:v>18</c:v>
                </c:pt>
                <c:pt idx="67196">
                  <c:v>18</c:v>
                </c:pt>
                <c:pt idx="67197">
                  <c:v>18</c:v>
                </c:pt>
                <c:pt idx="67198">
                  <c:v>18</c:v>
                </c:pt>
                <c:pt idx="67199">
                  <c:v>18</c:v>
                </c:pt>
                <c:pt idx="67200">
                  <c:v>18</c:v>
                </c:pt>
                <c:pt idx="67201">
                  <c:v>18</c:v>
                </c:pt>
                <c:pt idx="67202">
                  <c:v>18</c:v>
                </c:pt>
                <c:pt idx="67203">
                  <c:v>18</c:v>
                </c:pt>
                <c:pt idx="67204">
                  <c:v>18</c:v>
                </c:pt>
                <c:pt idx="67205">
                  <c:v>18</c:v>
                </c:pt>
                <c:pt idx="67206">
                  <c:v>18</c:v>
                </c:pt>
                <c:pt idx="67207">
                  <c:v>18</c:v>
                </c:pt>
                <c:pt idx="67208">
                  <c:v>18</c:v>
                </c:pt>
                <c:pt idx="67209">
                  <c:v>18</c:v>
                </c:pt>
                <c:pt idx="67210">
                  <c:v>18</c:v>
                </c:pt>
                <c:pt idx="67211">
                  <c:v>18</c:v>
                </c:pt>
                <c:pt idx="67212">
                  <c:v>18</c:v>
                </c:pt>
                <c:pt idx="67213">
                  <c:v>18</c:v>
                </c:pt>
                <c:pt idx="67214">
                  <c:v>18</c:v>
                </c:pt>
                <c:pt idx="67215">
                  <c:v>18</c:v>
                </c:pt>
                <c:pt idx="67216">
                  <c:v>18</c:v>
                </c:pt>
                <c:pt idx="67217">
                  <c:v>18</c:v>
                </c:pt>
                <c:pt idx="67218">
                  <c:v>18</c:v>
                </c:pt>
                <c:pt idx="67219">
                  <c:v>18</c:v>
                </c:pt>
                <c:pt idx="67220">
                  <c:v>18</c:v>
                </c:pt>
                <c:pt idx="67221">
                  <c:v>18</c:v>
                </c:pt>
                <c:pt idx="67222">
                  <c:v>18</c:v>
                </c:pt>
                <c:pt idx="67223">
                  <c:v>18</c:v>
                </c:pt>
                <c:pt idx="67224">
                  <c:v>18</c:v>
                </c:pt>
                <c:pt idx="67225">
                  <c:v>18</c:v>
                </c:pt>
                <c:pt idx="67226">
                  <c:v>18</c:v>
                </c:pt>
                <c:pt idx="67227">
                  <c:v>18</c:v>
                </c:pt>
                <c:pt idx="67228">
                  <c:v>18</c:v>
                </c:pt>
                <c:pt idx="67229">
                  <c:v>18</c:v>
                </c:pt>
                <c:pt idx="67230">
                  <c:v>18</c:v>
                </c:pt>
                <c:pt idx="67231">
                  <c:v>18</c:v>
                </c:pt>
                <c:pt idx="67232">
                  <c:v>18</c:v>
                </c:pt>
                <c:pt idx="67233">
                  <c:v>18</c:v>
                </c:pt>
                <c:pt idx="67234">
                  <c:v>18</c:v>
                </c:pt>
                <c:pt idx="67235">
                  <c:v>18</c:v>
                </c:pt>
                <c:pt idx="67236">
                  <c:v>18</c:v>
                </c:pt>
                <c:pt idx="67237">
                  <c:v>18</c:v>
                </c:pt>
                <c:pt idx="67238">
                  <c:v>18</c:v>
                </c:pt>
                <c:pt idx="67239">
                  <c:v>18</c:v>
                </c:pt>
                <c:pt idx="67240">
                  <c:v>18</c:v>
                </c:pt>
                <c:pt idx="67241">
                  <c:v>18</c:v>
                </c:pt>
                <c:pt idx="67242">
                  <c:v>18</c:v>
                </c:pt>
                <c:pt idx="67243">
                  <c:v>18</c:v>
                </c:pt>
                <c:pt idx="67244">
                  <c:v>18</c:v>
                </c:pt>
                <c:pt idx="67245">
                  <c:v>18</c:v>
                </c:pt>
                <c:pt idx="67246">
                  <c:v>18</c:v>
                </c:pt>
                <c:pt idx="67247">
                  <c:v>18</c:v>
                </c:pt>
                <c:pt idx="67248">
                  <c:v>18</c:v>
                </c:pt>
                <c:pt idx="67249">
                  <c:v>18</c:v>
                </c:pt>
                <c:pt idx="67250">
                  <c:v>18</c:v>
                </c:pt>
                <c:pt idx="67251">
                  <c:v>18</c:v>
                </c:pt>
                <c:pt idx="67252">
                  <c:v>18</c:v>
                </c:pt>
                <c:pt idx="67253">
                  <c:v>18</c:v>
                </c:pt>
                <c:pt idx="67254">
                  <c:v>18</c:v>
                </c:pt>
                <c:pt idx="67255">
                  <c:v>18</c:v>
                </c:pt>
                <c:pt idx="67256">
                  <c:v>18</c:v>
                </c:pt>
                <c:pt idx="67257">
                  <c:v>18</c:v>
                </c:pt>
                <c:pt idx="67258">
                  <c:v>18</c:v>
                </c:pt>
                <c:pt idx="67259">
                  <c:v>18</c:v>
                </c:pt>
                <c:pt idx="67260">
                  <c:v>18</c:v>
                </c:pt>
                <c:pt idx="67261">
                  <c:v>18</c:v>
                </c:pt>
                <c:pt idx="67262">
                  <c:v>18</c:v>
                </c:pt>
                <c:pt idx="67263">
                  <c:v>18</c:v>
                </c:pt>
                <c:pt idx="67264">
                  <c:v>18</c:v>
                </c:pt>
                <c:pt idx="67265">
                  <c:v>18</c:v>
                </c:pt>
                <c:pt idx="67266">
                  <c:v>18</c:v>
                </c:pt>
                <c:pt idx="67267">
                  <c:v>18</c:v>
                </c:pt>
                <c:pt idx="67268">
                  <c:v>18</c:v>
                </c:pt>
                <c:pt idx="67269">
                  <c:v>18</c:v>
                </c:pt>
                <c:pt idx="67270">
                  <c:v>18</c:v>
                </c:pt>
                <c:pt idx="67271">
                  <c:v>18</c:v>
                </c:pt>
                <c:pt idx="67272">
                  <c:v>18</c:v>
                </c:pt>
                <c:pt idx="67273">
                  <c:v>18</c:v>
                </c:pt>
                <c:pt idx="67274">
                  <c:v>18</c:v>
                </c:pt>
                <c:pt idx="67275">
                  <c:v>18</c:v>
                </c:pt>
                <c:pt idx="67276">
                  <c:v>18</c:v>
                </c:pt>
                <c:pt idx="67277">
                  <c:v>18</c:v>
                </c:pt>
                <c:pt idx="67278">
                  <c:v>18</c:v>
                </c:pt>
                <c:pt idx="67279">
                  <c:v>18</c:v>
                </c:pt>
                <c:pt idx="67280">
                  <c:v>18</c:v>
                </c:pt>
                <c:pt idx="67281">
                  <c:v>18</c:v>
                </c:pt>
                <c:pt idx="67282">
                  <c:v>18</c:v>
                </c:pt>
                <c:pt idx="67283">
                  <c:v>18</c:v>
                </c:pt>
                <c:pt idx="67284">
                  <c:v>18</c:v>
                </c:pt>
                <c:pt idx="67285">
                  <c:v>18</c:v>
                </c:pt>
                <c:pt idx="67286">
                  <c:v>18</c:v>
                </c:pt>
                <c:pt idx="67287">
                  <c:v>18</c:v>
                </c:pt>
                <c:pt idx="67288">
                  <c:v>18</c:v>
                </c:pt>
                <c:pt idx="67289">
                  <c:v>18</c:v>
                </c:pt>
                <c:pt idx="67290">
                  <c:v>18</c:v>
                </c:pt>
                <c:pt idx="67291">
                  <c:v>18</c:v>
                </c:pt>
                <c:pt idx="67292">
                  <c:v>18</c:v>
                </c:pt>
                <c:pt idx="67293">
                  <c:v>18</c:v>
                </c:pt>
                <c:pt idx="67294">
                  <c:v>18</c:v>
                </c:pt>
                <c:pt idx="67295">
                  <c:v>18</c:v>
                </c:pt>
                <c:pt idx="67296">
                  <c:v>18</c:v>
                </c:pt>
                <c:pt idx="67297">
                  <c:v>18</c:v>
                </c:pt>
                <c:pt idx="67298">
                  <c:v>18</c:v>
                </c:pt>
                <c:pt idx="67299">
                  <c:v>18</c:v>
                </c:pt>
                <c:pt idx="67300">
                  <c:v>18</c:v>
                </c:pt>
                <c:pt idx="67301">
                  <c:v>18</c:v>
                </c:pt>
                <c:pt idx="67302">
                  <c:v>18</c:v>
                </c:pt>
                <c:pt idx="67303">
                  <c:v>18</c:v>
                </c:pt>
                <c:pt idx="67304">
                  <c:v>18</c:v>
                </c:pt>
                <c:pt idx="67305">
                  <c:v>18</c:v>
                </c:pt>
                <c:pt idx="67306">
                  <c:v>18</c:v>
                </c:pt>
                <c:pt idx="67307">
                  <c:v>18</c:v>
                </c:pt>
                <c:pt idx="67308">
                  <c:v>18</c:v>
                </c:pt>
                <c:pt idx="67309">
                  <c:v>18</c:v>
                </c:pt>
                <c:pt idx="67310">
                  <c:v>18</c:v>
                </c:pt>
                <c:pt idx="67311">
                  <c:v>18</c:v>
                </c:pt>
                <c:pt idx="67312">
                  <c:v>18</c:v>
                </c:pt>
                <c:pt idx="67313">
                  <c:v>18</c:v>
                </c:pt>
                <c:pt idx="67314">
                  <c:v>18</c:v>
                </c:pt>
                <c:pt idx="67315">
                  <c:v>18</c:v>
                </c:pt>
                <c:pt idx="67316">
                  <c:v>18</c:v>
                </c:pt>
                <c:pt idx="67317">
                  <c:v>18</c:v>
                </c:pt>
                <c:pt idx="67318">
                  <c:v>18</c:v>
                </c:pt>
                <c:pt idx="67319">
                  <c:v>18</c:v>
                </c:pt>
                <c:pt idx="67320">
                  <c:v>18</c:v>
                </c:pt>
                <c:pt idx="67321">
                  <c:v>18</c:v>
                </c:pt>
                <c:pt idx="67322">
                  <c:v>18</c:v>
                </c:pt>
                <c:pt idx="67323">
                  <c:v>18</c:v>
                </c:pt>
                <c:pt idx="67324">
                  <c:v>18</c:v>
                </c:pt>
                <c:pt idx="67325">
                  <c:v>18</c:v>
                </c:pt>
                <c:pt idx="67326">
                  <c:v>18</c:v>
                </c:pt>
                <c:pt idx="67327">
                  <c:v>18</c:v>
                </c:pt>
                <c:pt idx="67328">
                  <c:v>18</c:v>
                </c:pt>
                <c:pt idx="67329">
                  <c:v>18</c:v>
                </c:pt>
                <c:pt idx="67330">
                  <c:v>18</c:v>
                </c:pt>
                <c:pt idx="67331">
                  <c:v>18</c:v>
                </c:pt>
                <c:pt idx="67332">
                  <c:v>18</c:v>
                </c:pt>
                <c:pt idx="67333">
                  <c:v>18</c:v>
                </c:pt>
                <c:pt idx="67334">
                  <c:v>18</c:v>
                </c:pt>
                <c:pt idx="67335">
                  <c:v>18</c:v>
                </c:pt>
                <c:pt idx="67336">
                  <c:v>18</c:v>
                </c:pt>
                <c:pt idx="67337">
                  <c:v>18</c:v>
                </c:pt>
                <c:pt idx="67338">
                  <c:v>18</c:v>
                </c:pt>
                <c:pt idx="67339">
                  <c:v>18</c:v>
                </c:pt>
                <c:pt idx="67340">
                  <c:v>18</c:v>
                </c:pt>
                <c:pt idx="67341">
                  <c:v>18</c:v>
                </c:pt>
                <c:pt idx="67342">
                  <c:v>18</c:v>
                </c:pt>
                <c:pt idx="67343">
                  <c:v>18</c:v>
                </c:pt>
                <c:pt idx="67344">
                  <c:v>18</c:v>
                </c:pt>
                <c:pt idx="67345">
                  <c:v>18</c:v>
                </c:pt>
                <c:pt idx="67346">
                  <c:v>18</c:v>
                </c:pt>
                <c:pt idx="67347">
                  <c:v>18</c:v>
                </c:pt>
                <c:pt idx="67348">
                  <c:v>18</c:v>
                </c:pt>
                <c:pt idx="67349">
                  <c:v>18</c:v>
                </c:pt>
                <c:pt idx="67350">
                  <c:v>18</c:v>
                </c:pt>
                <c:pt idx="67351">
                  <c:v>18</c:v>
                </c:pt>
                <c:pt idx="67352">
                  <c:v>18</c:v>
                </c:pt>
                <c:pt idx="67353">
                  <c:v>18</c:v>
                </c:pt>
                <c:pt idx="67354">
                  <c:v>18</c:v>
                </c:pt>
                <c:pt idx="67355">
                  <c:v>18</c:v>
                </c:pt>
                <c:pt idx="67356">
                  <c:v>18</c:v>
                </c:pt>
                <c:pt idx="67357">
                  <c:v>18</c:v>
                </c:pt>
                <c:pt idx="67358">
                  <c:v>18</c:v>
                </c:pt>
                <c:pt idx="67359">
                  <c:v>18</c:v>
                </c:pt>
                <c:pt idx="67360">
                  <c:v>18</c:v>
                </c:pt>
                <c:pt idx="67361">
                  <c:v>18</c:v>
                </c:pt>
                <c:pt idx="67362">
                  <c:v>18</c:v>
                </c:pt>
                <c:pt idx="67363">
                  <c:v>18</c:v>
                </c:pt>
                <c:pt idx="67364">
                  <c:v>18</c:v>
                </c:pt>
                <c:pt idx="67365">
                  <c:v>18</c:v>
                </c:pt>
                <c:pt idx="67366">
                  <c:v>18</c:v>
                </c:pt>
                <c:pt idx="67367">
                  <c:v>18</c:v>
                </c:pt>
                <c:pt idx="67368">
                  <c:v>18</c:v>
                </c:pt>
                <c:pt idx="67369">
                  <c:v>18</c:v>
                </c:pt>
                <c:pt idx="67370">
                  <c:v>18</c:v>
                </c:pt>
                <c:pt idx="67371">
                  <c:v>18</c:v>
                </c:pt>
                <c:pt idx="67372">
                  <c:v>18</c:v>
                </c:pt>
                <c:pt idx="67373">
                  <c:v>18</c:v>
                </c:pt>
                <c:pt idx="67374">
                  <c:v>18</c:v>
                </c:pt>
                <c:pt idx="67375">
                  <c:v>18</c:v>
                </c:pt>
                <c:pt idx="67376">
                  <c:v>18</c:v>
                </c:pt>
                <c:pt idx="67377">
                  <c:v>18</c:v>
                </c:pt>
                <c:pt idx="67378">
                  <c:v>18</c:v>
                </c:pt>
                <c:pt idx="67379">
                  <c:v>18</c:v>
                </c:pt>
                <c:pt idx="67380">
                  <c:v>18</c:v>
                </c:pt>
                <c:pt idx="67381">
                  <c:v>18</c:v>
                </c:pt>
                <c:pt idx="67382">
                  <c:v>18</c:v>
                </c:pt>
                <c:pt idx="67383">
                  <c:v>18</c:v>
                </c:pt>
                <c:pt idx="67384">
                  <c:v>18</c:v>
                </c:pt>
                <c:pt idx="67385">
                  <c:v>18</c:v>
                </c:pt>
                <c:pt idx="67386">
                  <c:v>18</c:v>
                </c:pt>
                <c:pt idx="67387">
                  <c:v>18</c:v>
                </c:pt>
                <c:pt idx="67388">
                  <c:v>18</c:v>
                </c:pt>
                <c:pt idx="67389">
                  <c:v>18</c:v>
                </c:pt>
                <c:pt idx="67390">
                  <c:v>18</c:v>
                </c:pt>
                <c:pt idx="67391">
                  <c:v>18</c:v>
                </c:pt>
                <c:pt idx="67392">
                  <c:v>18</c:v>
                </c:pt>
                <c:pt idx="67393">
                  <c:v>18</c:v>
                </c:pt>
                <c:pt idx="67394">
                  <c:v>18</c:v>
                </c:pt>
                <c:pt idx="67395">
                  <c:v>18</c:v>
                </c:pt>
                <c:pt idx="67396">
                  <c:v>18</c:v>
                </c:pt>
                <c:pt idx="67397">
                  <c:v>18</c:v>
                </c:pt>
                <c:pt idx="67398">
                  <c:v>18</c:v>
                </c:pt>
                <c:pt idx="67399">
                  <c:v>18</c:v>
                </c:pt>
                <c:pt idx="67400">
                  <c:v>18</c:v>
                </c:pt>
                <c:pt idx="67401">
                  <c:v>18</c:v>
                </c:pt>
                <c:pt idx="67402">
                  <c:v>18</c:v>
                </c:pt>
                <c:pt idx="67403">
                  <c:v>18</c:v>
                </c:pt>
                <c:pt idx="67404">
                  <c:v>18</c:v>
                </c:pt>
                <c:pt idx="67405">
                  <c:v>18</c:v>
                </c:pt>
                <c:pt idx="67406">
                  <c:v>18</c:v>
                </c:pt>
                <c:pt idx="67407">
                  <c:v>18</c:v>
                </c:pt>
                <c:pt idx="67408">
                  <c:v>18</c:v>
                </c:pt>
                <c:pt idx="67409">
                  <c:v>18</c:v>
                </c:pt>
                <c:pt idx="67410">
                  <c:v>18</c:v>
                </c:pt>
                <c:pt idx="67411">
                  <c:v>18</c:v>
                </c:pt>
                <c:pt idx="67412">
                  <c:v>18</c:v>
                </c:pt>
                <c:pt idx="67413">
                  <c:v>18</c:v>
                </c:pt>
                <c:pt idx="67414">
                  <c:v>18</c:v>
                </c:pt>
                <c:pt idx="67415">
                  <c:v>18</c:v>
                </c:pt>
                <c:pt idx="67416">
                  <c:v>18</c:v>
                </c:pt>
                <c:pt idx="67417">
                  <c:v>18</c:v>
                </c:pt>
                <c:pt idx="67418">
                  <c:v>18</c:v>
                </c:pt>
                <c:pt idx="67419">
                  <c:v>18</c:v>
                </c:pt>
                <c:pt idx="67420">
                  <c:v>18</c:v>
                </c:pt>
                <c:pt idx="67421">
                  <c:v>18</c:v>
                </c:pt>
                <c:pt idx="67422">
                  <c:v>18</c:v>
                </c:pt>
                <c:pt idx="67423">
                  <c:v>18</c:v>
                </c:pt>
                <c:pt idx="67424">
                  <c:v>18</c:v>
                </c:pt>
                <c:pt idx="67425">
                  <c:v>18</c:v>
                </c:pt>
                <c:pt idx="67426">
                  <c:v>18</c:v>
                </c:pt>
                <c:pt idx="67427">
                  <c:v>18</c:v>
                </c:pt>
                <c:pt idx="67428">
                  <c:v>18</c:v>
                </c:pt>
                <c:pt idx="67429">
                  <c:v>18</c:v>
                </c:pt>
                <c:pt idx="67430">
                  <c:v>18</c:v>
                </c:pt>
                <c:pt idx="67431">
                  <c:v>18</c:v>
                </c:pt>
                <c:pt idx="67432">
                  <c:v>18</c:v>
                </c:pt>
                <c:pt idx="67433">
                  <c:v>18</c:v>
                </c:pt>
                <c:pt idx="67434">
                  <c:v>18</c:v>
                </c:pt>
                <c:pt idx="67435">
                  <c:v>18</c:v>
                </c:pt>
                <c:pt idx="67436">
                  <c:v>18</c:v>
                </c:pt>
                <c:pt idx="67437">
                  <c:v>18</c:v>
                </c:pt>
                <c:pt idx="67438">
                  <c:v>18</c:v>
                </c:pt>
                <c:pt idx="67439">
                  <c:v>18</c:v>
                </c:pt>
                <c:pt idx="67440">
                  <c:v>18</c:v>
                </c:pt>
                <c:pt idx="67441">
                  <c:v>18</c:v>
                </c:pt>
                <c:pt idx="67442">
                  <c:v>18</c:v>
                </c:pt>
                <c:pt idx="67443">
                  <c:v>18</c:v>
                </c:pt>
                <c:pt idx="67444">
                  <c:v>18</c:v>
                </c:pt>
                <c:pt idx="67445">
                  <c:v>18</c:v>
                </c:pt>
                <c:pt idx="67446">
                  <c:v>18</c:v>
                </c:pt>
                <c:pt idx="67447">
                  <c:v>18</c:v>
                </c:pt>
                <c:pt idx="67448">
                  <c:v>18</c:v>
                </c:pt>
                <c:pt idx="67449">
                  <c:v>18</c:v>
                </c:pt>
                <c:pt idx="67450">
                  <c:v>18</c:v>
                </c:pt>
                <c:pt idx="67451">
                  <c:v>18</c:v>
                </c:pt>
                <c:pt idx="67452">
                  <c:v>18</c:v>
                </c:pt>
                <c:pt idx="67453">
                  <c:v>18</c:v>
                </c:pt>
                <c:pt idx="67454">
                  <c:v>18</c:v>
                </c:pt>
                <c:pt idx="67455">
                  <c:v>18</c:v>
                </c:pt>
                <c:pt idx="67456">
                  <c:v>18</c:v>
                </c:pt>
                <c:pt idx="67457">
                  <c:v>18</c:v>
                </c:pt>
                <c:pt idx="67458">
                  <c:v>18</c:v>
                </c:pt>
                <c:pt idx="67459">
                  <c:v>18</c:v>
                </c:pt>
                <c:pt idx="67460">
                  <c:v>18</c:v>
                </c:pt>
                <c:pt idx="67461">
                  <c:v>18</c:v>
                </c:pt>
                <c:pt idx="67462">
                  <c:v>18</c:v>
                </c:pt>
                <c:pt idx="67463">
                  <c:v>18</c:v>
                </c:pt>
                <c:pt idx="67464">
                  <c:v>18</c:v>
                </c:pt>
                <c:pt idx="67465">
                  <c:v>18</c:v>
                </c:pt>
                <c:pt idx="67466">
                  <c:v>18</c:v>
                </c:pt>
                <c:pt idx="67467">
                  <c:v>18</c:v>
                </c:pt>
                <c:pt idx="67468">
                  <c:v>18</c:v>
                </c:pt>
                <c:pt idx="67469">
                  <c:v>18</c:v>
                </c:pt>
                <c:pt idx="67470">
                  <c:v>18</c:v>
                </c:pt>
                <c:pt idx="67471">
                  <c:v>18</c:v>
                </c:pt>
                <c:pt idx="67472">
                  <c:v>18</c:v>
                </c:pt>
                <c:pt idx="67473">
                  <c:v>18</c:v>
                </c:pt>
                <c:pt idx="67474">
                  <c:v>18</c:v>
                </c:pt>
                <c:pt idx="67475">
                  <c:v>18</c:v>
                </c:pt>
                <c:pt idx="67476">
                  <c:v>18</c:v>
                </c:pt>
                <c:pt idx="67477">
                  <c:v>18</c:v>
                </c:pt>
                <c:pt idx="67478">
                  <c:v>18</c:v>
                </c:pt>
                <c:pt idx="67479">
                  <c:v>18</c:v>
                </c:pt>
                <c:pt idx="67480">
                  <c:v>18</c:v>
                </c:pt>
                <c:pt idx="67481">
                  <c:v>18</c:v>
                </c:pt>
                <c:pt idx="67482">
                  <c:v>18</c:v>
                </c:pt>
                <c:pt idx="67483">
                  <c:v>18</c:v>
                </c:pt>
                <c:pt idx="67484">
                  <c:v>18</c:v>
                </c:pt>
                <c:pt idx="67485">
                  <c:v>18</c:v>
                </c:pt>
                <c:pt idx="67486">
                  <c:v>18</c:v>
                </c:pt>
                <c:pt idx="67487">
                  <c:v>18</c:v>
                </c:pt>
                <c:pt idx="67488">
                  <c:v>18</c:v>
                </c:pt>
                <c:pt idx="67489">
                  <c:v>18</c:v>
                </c:pt>
                <c:pt idx="67490">
                  <c:v>18</c:v>
                </c:pt>
                <c:pt idx="67491">
                  <c:v>18</c:v>
                </c:pt>
                <c:pt idx="67492">
                  <c:v>18</c:v>
                </c:pt>
                <c:pt idx="67493">
                  <c:v>18</c:v>
                </c:pt>
                <c:pt idx="67494">
                  <c:v>18</c:v>
                </c:pt>
                <c:pt idx="67495">
                  <c:v>18</c:v>
                </c:pt>
                <c:pt idx="67496">
                  <c:v>18</c:v>
                </c:pt>
                <c:pt idx="67497">
                  <c:v>18</c:v>
                </c:pt>
                <c:pt idx="67498">
                  <c:v>18</c:v>
                </c:pt>
                <c:pt idx="67499">
                  <c:v>18</c:v>
                </c:pt>
                <c:pt idx="67500">
                  <c:v>18</c:v>
                </c:pt>
                <c:pt idx="67501">
                  <c:v>18</c:v>
                </c:pt>
                <c:pt idx="67502">
                  <c:v>18</c:v>
                </c:pt>
                <c:pt idx="67503">
                  <c:v>18</c:v>
                </c:pt>
                <c:pt idx="67504">
                  <c:v>18</c:v>
                </c:pt>
                <c:pt idx="67505">
                  <c:v>18</c:v>
                </c:pt>
                <c:pt idx="67506">
                  <c:v>18</c:v>
                </c:pt>
                <c:pt idx="67507">
                  <c:v>18</c:v>
                </c:pt>
                <c:pt idx="67508">
                  <c:v>18</c:v>
                </c:pt>
                <c:pt idx="67509">
                  <c:v>18</c:v>
                </c:pt>
                <c:pt idx="67510">
                  <c:v>18</c:v>
                </c:pt>
                <c:pt idx="67511">
                  <c:v>18</c:v>
                </c:pt>
                <c:pt idx="67512">
                  <c:v>18</c:v>
                </c:pt>
                <c:pt idx="67513">
                  <c:v>18</c:v>
                </c:pt>
                <c:pt idx="67514">
                  <c:v>18</c:v>
                </c:pt>
                <c:pt idx="67515">
                  <c:v>18</c:v>
                </c:pt>
                <c:pt idx="67516">
                  <c:v>18</c:v>
                </c:pt>
                <c:pt idx="67517">
                  <c:v>18</c:v>
                </c:pt>
                <c:pt idx="67518">
                  <c:v>18</c:v>
                </c:pt>
                <c:pt idx="67519">
                  <c:v>18</c:v>
                </c:pt>
                <c:pt idx="67520">
                  <c:v>18</c:v>
                </c:pt>
                <c:pt idx="67521">
                  <c:v>18</c:v>
                </c:pt>
                <c:pt idx="67522">
                  <c:v>18</c:v>
                </c:pt>
                <c:pt idx="67523">
                  <c:v>18</c:v>
                </c:pt>
                <c:pt idx="67524">
                  <c:v>18</c:v>
                </c:pt>
                <c:pt idx="67525">
                  <c:v>18</c:v>
                </c:pt>
                <c:pt idx="67526">
                  <c:v>18</c:v>
                </c:pt>
                <c:pt idx="67527">
                  <c:v>18</c:v>
                </c:pt>
                <c:pt idx="67528">
                  <c:v>18</c:v>
                </c:pt>
                <c:pt idx="67529">
                  <c:v>18</c:v>
                </c:pt>
                <c:pt idx="67530">
                  <c:v>18</c:v>
                </c:pt>
                <c:pt idx="67531">
                  <c:v>18</c:v>
                </c:pt>
                <c:pt idx="67532">
                  <c:v>18</c:v>
                </c:pt>
                <c:pt idx="67533">
                  <c:v>18</c:v>
                </c:pt>
                <c:pt idx="67534">
                  <c:v>18</c:v>
                </c:pt>
                <c:pt idx="67535">
                  <c:v>18</c:v>
                </c:pt>
                <c:pt idx="67536">
                  <c:v>18</c:v>
                </c:pt>
                <c:pt idx="67537">
                  <c:v>18</c:v>
                </c:pt>
                <c:pt idx="67538">
                  <c:v>18</c:v>
                </c:pt>
                <c:pt idx="67539">
                  <c:v>18</c:v>
                </c:pt>
                <c:pt idx="67540">
                  <c:v>18</c:v>
                </c:pt>
                <c:pt idx="67541">
                  <c:v>18</c:v>
                </c:pt>
                <c:pt idx="67542">
                  <c:v>18</c:v>
                </c:pt>
                <c:pt idx="67543">
                  <c:v>18</c:v>
                </c:pt>
                <c:pt idx="67544">
                  <c:v>18</c:v>
                </c:pt>
                <c:pt idx="67545">
                  <c:v>18</c:v>
                </c:pt>
                <c:pt idx="67546">
                  <c:v>18</c:v>
                </c:pt>
                <c:pt idx="67547">
                  <c:v>18</c:v>
                </c:pt>
                <c:pt idx="67548">
                  <c:v>18</c:v>
                </c:pt>
                <c:pt idx="67549">
                  <c:v>18</c:v>
                </c:pt>
                <c:pt idx="67550">
                  <c:v>18</c:v>
                </c:pt>
                <c:pt idx="67551">
                  <c:v>18</c:v>
                </c:pt>
                <c:pt idx="67552">
                  <c:v>18</c:v>
                </c:pt>
                <c:pt idx="67553">
                  <c:v>18</c:v>
                </c:pt>
                <c:pt idx="67554">
                  <c:v>18</c:v>
                </c:pt>
                <c:pt idx="67555">
                  <c:v>18</c:v>
                </c:pt>
                <c:pt idx="67556">
                  <c:v>18</c:v>
                </c:pt>
                <c:pt idx="67557">
                  <c:v>18</c:v>
                </c:pt>
                <c:pt idx="67558">
                  <c:v>18</c:v>
                </c:pt>
                <c:pt idx="67559">
                  <c:v>18</c:v>
                </c:pt>
                <c:pt idx="67560">
                  <c:v>18</c:v>
                </c:pt>
                <c:pt idx="67561">
                  <c:v>18</c:v>
                </c:pt>
                <c:pt idx="67562">
                  <c:v>18</c:v>
                </c:pt>
                <c:pt idx="67563">
                  <c:v>18</c:v>
                </c:pt>
                <c:pt idx="67564">
                  <c:v>18</c:v>
                </c:pt>
                <c:pt idx="67565">
                  <c:v>18</c:v>
                </c:pt>
                <c:pt idx="67566">
                  <c:v>18</c:v>
                </c:pt>
                <c:pt idx="67567">
                  <c:v>18</c:v>
                </c:pt>
                <c:pt idx="67568">
                  <c:v>18</c:v>
                </c:pt>
                <c:pt idx="67569">
                  <c:v>18</c:v>
                </c:pt>
                <c:pt idx="67570">
                  <c:v>18</c:v>
                </c:pt>
                <c:pt idx="67571">
                  <c:v>18</c:v>
                </c:pt>
                <c:pt idx="67572">
                  <c:v>18</c:v>
                </c:pt>
                <c:pt idx="67573">
                  <c:v>18</c:v>
                </c:pt>
                <c:pt idx="67574">
                  <c:v>18</c:v>
                </c:pt>
                <c:pt idx="67575">
                  <c:v>18</c:v>
                </c:pt>
                <c:pt idx="67576">
                  <c:v>18</c:v>
                </c:pt>
                <c:pt idx="67577">
                  <c:v>18</c:v>
                </c:pt>
                <c:pt idx="67578">
                  <c:v>18</c:v>
                </c:pt>
                <c:pt idx="67579">
                  <c:v>18</c:v>
                </c:pt>
                <c:pt idx="67580">
                  <c:v>18</c:v>
                </c:pt>
                <c:pt idx="67581">
                  <c:v>18</c:v>
                </c:pt>
                <c:pt idx="67582">
                  <c:v>18</c:v>
                </c:pt>
                <c:pt idx="67583">
                  <c:v>18</c:v>
                </c:pt>
                <c:pt idx="67584">
                  <c:v>18</c:v>
                </c:pt>
                <c:pt idx="67585">
                  <c:v>18</c:v>
                </c:pt>
                <c:pt idx="67586">
                  <c:v>18</c:v>
                </c:pt>
                <c:pt idx="67587">
                  <c:v>18</c:v>
                </c:pt>
                <c:pt idx="67588">
                  <c:v>18</c:v>
                </c:pt>
                <c:pt idx="67589">
                  <c:v>18</c:v>
                </c:pt>
                <c:pt idx="67590">
                  <c:v>18</c:v>
                </c:pt>
                <c:pt idx="67591">
                  <c:v>18</c:v>
                </c:pt>
                <c:pt idx="67592">
                  <c:v>18</c:v>
                </c:pt>
                <c:pt idx="67593">
                  <c:v>18</c:v>
                </c:pt>
                <c:pt idx="67594">
                  <c:v>18</c:v>
                </c:pt>
                <c:pt idx="67595">
                  <c:v>18</c:v>
                </c:pt>
                <c:pt idx="67596">
                  <c:v>18</c:v>
                </c:pt>
                <c:pt idx="67597">
                  <c:v>18</c:v>
                </c:pt>
                <c:pt idx="67598">
                  <c:v>18</c:v>
                </c:pt>
                <c:pt idx="67599">
                  <c:v>18</c:v>
                </c:pt>
                <c:pt idx="67600">
                  <c:v>18</c:v>
                </c:pt>
                <c:pt idx="67601">
                  <c:v>18</c:v>
                </c:pt>
                <c:pt idx="67602">
                  <c:v>18</c:v>
                </c:pt>
                <c:pt idx="67603">
                  <c:v>18</c:v>
                </c:pt>
                <c:pt idx="67604">
                  <c:v>18</c:v>
                </c:pt>
                <c:pt idx="67605">
                  <c:v>18</c:v>
                </c:pt>
                <c:pt idx="67606">
                  <c:v>18</c:v>
                </c:pt>
                <c:pt idx="67607">
                  <c:v>18</c:v>
                </c:pt>
                <c:pt idx="67608">
                  <c:v>18</c:v>
                </c:pt>
                <c:pt idx="67609">
                  <c:v>18</c:v>
                </c:pt>
                <c:pt idx="67610">
                  <c:v>18</c:v>
                </c:pt>
                <c:pt idx="67611">
                  <c:v>18</c:v>
                </c:pt>
                <c:pt idx="67612">
                  <c:v>18</c:v>
                </c:pt>
                <c:pt idx="67613">
                  <c:v>18</c:v>
                </c:pt>
                <c:pt idx="67614">
                  <c:v>18</c:v>
                </c:pt>
                <c:pt idx="67615">
                  <c:v>18</c:v>
                </c:pt>
                <c:pt idx="67616">
                  <c:v>18</c:v>
                </c:pt>
                <c:pt idx="67617">
                  <c:v>18</c:v>
                </c:pt>
                <c:pt idx="67618">
                  <c:v>18</c:v>
                </c:pt>
                <c:pt idx="67619">
                  <c:v>18</c:v>
                </c:pt>
                <c:pt idx="67620">
                  <c:v>18</c:v>
                </c:pt>
                <c:pt idx="67621">
                  <c:v>18</c:v>
                </c:pt>
                <c:pt idx="67622">
                  <c:v>18</c:v>
                </c:pt>
                <c:pt idx="67623">
                  <c:v>18</c:v>
                </c:pt>
                <c:pt idx="67624">
                  <c:v>18</c:v>
                </c:pt>
                <c:pt idx="67625">
                  <c:v>18</c:v>
                </c:pt>
                <c:pt idx="67626">
                  <c:v>18</c:v>
                </c:pt>
                <c:pt idx="67627">
                  <c:v>18</c:v>
                </c:pt>
                <c:pt idx="67628">
                  <c:v>18</c:v>
                </c:pt>
                <c:pt idx="67629">
                  <c:v>18</c:v>
                </c:pt>
                <c:pt idx="67630">
                  <c:v>18</c:v>
                </c:pt>
                <c:pt idx="67631">
                  <c:v>18</c:v>
                </c:pt>
                <c:pt idx="67632">
                  <c:v>18</c:v>
                </c:pt>
                <c:pt idx="67633">
                  <c:v>18</c:v>
                </c:pt>
                <c:pt idx="67634">
                  <c:v>18</c:v>
                </c:pt>
                <c:pt idx="67635">
                  <c:v>18</c:v>
                </c:pt>
                <c:pt idx="67636">
                  <c:v>18</c:v>
                </c:pt>
                <c:pt idx="67637">
                  <c:v>18</c:v>
                </c:pt>
                <c:pt idx="67638">
                  <c:v>18</c:v>
                </c:pt>
                <c:pt idx="67639">
                  <c:v>18</c:v>
                </c:pt>
                <c:pt idx="67640">
                  <c:v>18</c:v>
                </c:pt>
                <c:pt idx="67641">
                  <c:v>18</c:v>
                </c:pt>
                <c:pt idx="67642">
                  <c:v>18</c:v>
                </c:pt>
                <c:pt idx="67643">
                  <c:v>18</c:v>
                </c:pt>
                <c:pt idx="67644">
                  <c:v>18</c:v>
                </c:pt>
                <c:pt idx="67645">
                  <c:v>18</c:v>
                </c:pt>
                <c:pt idx="67646">
                  <c:v>18</c:v>
                </c:pt>
                <c:pt idx="67647">
                  <c:v>18</c:v>
                </c:pt>
                <c:pt idx="67648">
                  <c:v>18</c:v>
                </c:pt>
                <c:pt idx="67649">
                  <c:v>18</c:v>
                </c:pt>
                <c:pt idx="67650">
                  <c:v>18</c:v>
                </c:pt>
                <c:pt idx="67651">
                  <c:v>18</c:v>
                </c:pt>
                <c:pt idx="67652">
                  <c:v>18</c:v>
                </c:pt>
                <c:pt idx="67653">
                  <c:v>18</c:v>
                </c:pt>
                <c:pt idx="67654">
                  <c:v>18</c:v>
                </c:pt>
                <c:pt idx="67655">
                  <c:v>18</c:v>
                </c:pt>
                <c:pt idx="67656">
                  <c:v>18</c:v>
                </c:pt>
                <c:pt idx="67657">
                  <c:v>18</c:v>
                </c:pt>
                <c:pt idx="67658">
                  <c:v>18</c:v>
                </c:pt>
                <c:pt idx="67659">
                  <c:v>18</c:v>
                </c:pt>
                <c:pt idx="67660">
                  <c:v>18</c:v>
                </c:pt>
                <c:pt idx="67661">
                  <c:v>18</c:v>
                </c:pt>
                <c:pt idx="67662">
                  <c:v>18</c:v>
                </c:pt>
                <c:pt idx="67663">
                  <c:v>18</c:v>
                </c:pt>
                <c:pt idx="67664">
                  <c:v>18</c:v>
                </c:pt>
                <c:pt idx="67665">
                  <c:v>18</c:v>
                </c:pt>
                <c:pt idx="67666">
                  <c:v>18</c:v>
                </c:pt>
                <c:pt idx="67667">
                  <c:v>18</c:v>
                </c:pt>
                <c:pt idx="67668">
                  <c:v>18</c:v>
                </c:pt>
                <c:pt idx="67669">
                  <c:v>18</c:v>
                </c:pt>
                <c:pt idx="67670">
                  <c:v>18</c:v>
                </c:pt>
                <c:pt idx="67671">
                  <c:v>18</c:v>
                </c:pt>
                <c:pt idx="67672">
                  <c:v>18</c:v>
                </c:pt>
                <c:pt idx="67673">
                  <c:v>18</c:v>
                </c:pt>
                <c:pt idx="67674">
                  <c:v>18</c:v>
                </c:pt>
                <c:pt idx="67675">
                  <c:v>18</c:v>
                </c:pt>
                <c:pt idx="67676">
                  <c:v>18</c:v>
                </c:pt>
                <c:pt idx="67677">
                  <c:v>18</c:v>
                </c:pt>
                <c:pt idx="67678">
                  <c:v>18</c:v>
                </c:pt>
                <c:pt idx="67679">
                  <c:v>18</c:v>
                </c:pt>
                <c:pt idx="67680">
                  <c:v>18</c:v>
                </c:pt>
                <c:pt idx="67681">
                  <c:v>18</c:v>
                </c:pt>
                <c:pt idx="67682">
                  <c:v>18</c:v>
                </c:pt>
                <c:pt idx="67683">
                  <c:v>18</c:v>
                </c:pt>
                <c:pt idx="67684">
                  <c:v>18</c:v>
                </c:pt>
                <c:pt idx="67685">
                  <c:v>18</c:v>
                </c:pt>
                <c:pt idx="67686">
                  <c:v>18</c:v>
                </c:pt>
                <c:pt idx="67687">
                  <c:v>18</c:v>
                </c:pt>
                <c:pt idx="67688">
                  <c:v>18</c:v>
                </c:pt>
                <c:pt idx="67689">
                  <c:v>18</c:v>
                </c:pt>
                <c:pt idx="67690">
                  <c:v>18</c:v>
                </c:pt>
                <c:pt idx="67691">
                  <c:v>18</c:v>
                </c:pt>
                <c:pt idx="67692">
                  <c:v>18</c:v>
                </c:pt>
                <c:pt idx="67693">
                  <c:v>18</c:v>
                </c:pt>
                <c:pt idx="67694">
                  <c:v>18</c:v>
                </c:pt>
                <c:pt idx="67695">
                  <c:v>18</c:v>
                </c:pt>
                <c:pt idx="67696">
                  <c:v>18</c:v>
                </c:pt>
                <c:pt idx="67697">
                  <c:v>18</c:v>
                </c:pt>
                <c:pt idx="67698">
                  <c:v>18</c:v>
                </c:pt>
                <c:pt idx="67699">
                  <c:v>18</c:v>
                </c:pt>
                <c:pt idx="67700">
                  <c:v>18</c:v>
                </c:pt>
                <c:pt idx="67701">
                  <c:v>18</c:v>
                </c:pt>
                <c:pt idx="67702">
                  <c:v>18</c:v>
                </c:pt>
                <c:pt idx="67703">
                  <c:v>18</c:v>
                </c:pt>
                <c:pt idx="67704">
                  <c:v>18</c:v>
                </c:pt>
                <c:pt idx="67705">
                  <c:v>18</c:v>
                </c:pt>
                <c:pt idx="67706">
                  <c:v>18</c:v>
                </c:pt>
                <c:pt idx="67707">
                  <c:v>18</c:v>
                </c:pt>
                <c:pt idx="67708">
                  <c:v>18</c:v>
                </c:pt>
                <c:pt idx="67709">
                  <c:v>18</c:v>
                </c:pt>
                <c:pt idx="67710">
                  <c:v>18</c:v>
                </c:pt>
                <c:pt idx="67711">
                  <c:v>18</c:v>
                </c:pt>
                <c:pt idx="67712">
                  <c:v>18</c:v>
                </c:pt>
                <c:pt idx="67713">
                  <c:v>18</c:v>
                </c:pt>
                <c:pt idx="67714">
                  <c:v>18</c:v>
                </c:pt>
                <c:pt idx="67715">
                  <c:v>18</c:v>
                </c:pt>
                <c:pt idx="67716">
                  <c:v>18</c:v>
                </c:pt>
                <c:pt idx="67717">
                  <c:v>18</c:v>
                </c:pt>
                <c:pt idx="67718">
                  <c:v>18</c:v>
                </c:pt>
                <c:pt idx="67719">
                  <c:v>18</c:v>
                </c:pt>
                <c:pt idx="67720">
                  <c:v>18</c:v>
                </c:pt>
                <c:pt idx="67721">
                  <c:v>18</c:v>
                </c:pt>
                <c:pt idx="67722">
                  <c:v>18</c:v>
                </c:pt>
                <c:pt idx="67723">
                  <c:v>18</c:v>
                </c:pt>
                <c:pt idx="67724">
                  <c:v>18</c:v>
                </c:pt>
                <c:pt idx="67725">
                  <c:v>18</c:v>
                </c:pt>
                <c:pt idx="67726">
                  <c:v>18</c:v>
                </c:pt>
                <c:pt idx="67727">
                  <c:v>18</c:v>
                </c:pt>
                <c:pt idx="67728">
                  <c:v>18</c:v>
                </c:pt>
                <c:pt idx="67729">
                  <c:v>18</c:v>
                </c:pt>
                <c:pt idx="67730">
                  <c:v>18</c:v>
                </c:pt>
                <c:pt idx="67731">
                  <c:v>18</c:v>
                </c:pt>
                <c:pt idx="67732">
                  <c:v>18</c:v>
                </c:pt>
                <c:pt idx="67733">
                  <c:v>18</c:v>
                </c:pt>
                <c:pt idx="67734">
                  <c:v>18</c:v>
                </c:pt>
                <c:pt idx="67735">
                  <c:v>18</c:v>
                </c:pt>
                <c:pt idx="67736">
                  <c:v>18</c:v>
                </c:pt>
                <c:pt idx="67737">
                  <c:v>18</c:v>
                </c:pt>
                <c:pt idx="67738">
                  <c:v>18</c:v>
                </c:pt>
                <c:pt idx="67739">
                  <c:v>18</c:v>
                </c:pt>
                <c:pt idx="67740">
                  <c:v>18</c:v>
                </c:pt>
                <c:pt idx="67741">
                  <c:v>18</c:v>
                </c:pt>
                <c:pt idx="67742">
                  <c:v>18</c:v>
                </c:pt>
                <c:pt idx="67743">
                  <c:v>18</c:v>
                </c:pt>
                <c:pt idx="67744">
                  <c:v>18</c:v>
                </c:pt>
                <c:pt idx="67745">
                  <c:v>18</c:v>
                </c:pt>
                <c:pt idx="67746">
                  <c:v>18</c:v>
                </c:pt>
                <c:pt idx="67747">
                  <c:v>18</c:v>
                </c:pt>
                <c:pt idx="67748">
                  <c:v>18</c:v>
                </c:pt>
                <c:pt idx="67749">
                  <c:v>18</c:v>
                </c:pt>
                <c:pt idx="67750">
                  <c:v>18</c:v>
                </c:pt>
                <c:pt idx="67751">
                  <c:v>18</c:v>
                </c:pt>
                <c:pt idx="67752">
                  <c:v>18</c:v>
                </c:pt>
                <c:pt idx="67753">
                  <c:v>18</c:v>
                </c:pt>
                <c:pt idx="67754">
                  <c:v>18</c:v>
                </c:pt>
                <c:pt idx="67755">
                  <c:v>18</c:v>
                </c:pt>
                <c:pt idx="67756">
                  <c:v>18</c:v>
                </c:pt>
                <c:pt idx="67757">
                  <c:v>18</c:v>
                </c:pt>
                <c:pt idx="67758">
                  <c:v>18</c:v>
                </c:pt>
                <c:pt idx="67759">
                  <c:v>18</c:v>
                </c:pt>
                <c:pt idx="67760">
                  <c:v>18</c:v>
                </c:pt>
                <c:pt idx="67761">
                  <c:v>18</c:v>
                </c:pt>
                <c:pt idx="67762">
                  <c:v>18</c:v>
                </c:pt>
                <c:pt idx="67763">
                  <c:v>18</c:v>
                </c:pt>
                <c:pt idx="67764">
                  <c:v>18</c:v>
                </c:pt>
                <c:pt idx="67765">
                  <c:v>18</c:v>
                </c:pt>
                <c:pt idx="67766">
                  <c:v>18</c:v>
                </c:pt>
                <c:pt idx="67767">
                  <c:v>18</c:v>
                </c:pt>
                <c:pt idx="67768">
                  <c:v>18</c:v>
                </c:pt>
                <c:pt idx="67769">
                  <c:v>18</c:v>
                </c:pt>
                <c:pt idx="67770">
                  <c:v>18</c:v>
                </c:pt>
                <c:pt idx="67771">
                  <c:v>18</c:v>
                </c:pt>
                <c:pt idx="67772">
                  <c:v>18</c:v>
                </c:pt>
                <c:pt idx="67773">
                  <c:v>18</c:v>
                </c:pt>
                <c:pt idx="67774">
                  <c:v>18</c:v>
                </c:pt>
                <c:pt idx="67775">
                  <c:v>18</c:v>
                </c:pt>
                <c:pt idx="67776">
                  <c:v>18</c:v>
                </c:pt>
                <c:pt idx="67777">
                  <c:v>18</c:v>
                </c:pt>
                <c:pt idx="67778">
                  <c:v>18</c:v>
                </c:pt>
                <c:pt idx="67779">
                  <c:v>18</c:v>
                </c:pt>
                <c:pt idx="67780">
                  <c:v>18</c:v>
                </c:pt>
                <c:pt idx="67781">
                  <c:v>18</c:v>
                </c:pt>
                <c:pt idx="67782">
                  <c:v>18</c:v>
                </c:pt>
                <c:pt idx="67783">
                  <c:v>18</c:v>
                </c:pt>
                <c:pt idx="67784">
                  <c:v>18</c:v>
                </c:pt>
                <c:pt idx="67785">
                  <c:v>18</c:v>
                </c:pt>
                <c:pt idx="67786">
                  <c:v>18</c:v>
                </c:pt>
                <c:pt idx="67787">
                  <c:v>18</c:v>
                </c:pt>
                <c:pt idx="67788">
                  <c:v>18</c:v>
                </c:pt>
                <c:pt idx="67789">
                  <c:v>18</c:v>
                </c:pt>
                <c:pt idx="67790">
                  <c:v>18</c:v>
                </c:pt>
                <c:pt idx="67791">
                  <c:v>18</c:v>
                </c:pt>
                <c:pt idx="67792">
                  <c:v>18</c:v>
                </c:pt>
                <c:pt idx="67793">
                  <c:v>18</c:v>
                </c:pt>
                <c:pt idx="67794">
                  <c:v>18</c:v>
                </c:pt>
                <c:pt idx="67795">
                  <c:v>18</c:v>
                </c:pt>
                <c:pt idx="67796">
                  <c:v>18</c:v>
                </c:pt>
                <c:pt idx="67797">
                  <c:v>18</c:v>
                </c:pt>
                <c:pt idx="67798">
                  <c:v>18</c:v>
                </c:pt>
                <c:pt idx="67799">
                  <c:v>18</c:v>
                </c:pt>
                <c:pt idx="67800">
                  <c:v>18</c:v>
                </c:pt>
                <c:pt idx="67801">
                  <c:v>18</c:v>
                </c:pt>
                <c:pt idx="67802">
                  <c:v>18</c:v>
                </c:pt>
                <c:pt idx="67803">
                  <c:v>18</c:v>
                </c:pt>
                <c:pt idx="67804">
                  <c:v>18</c:v>
                </c:pt>
                <c:pt idx="67805">
                  <c:v>18</c:v>
                </c:pt>
                <c:pt idx="67806">
                  <c:v>18</c:v>
                </c:pt>
                <c:pt idx="67807">
                  <c:v>18</c:v>
                </c:pt>
                <c:pt idx="67808">
                  <c:v>18</c:v>
                </c:pt>
                <c:pt idx="67809">
                  <c:v>18</c:v>
                </c:pt>
                <c:pt idx="67810">
                  <c:v>18</c:v>
                </c:pt>
                <c:pt idx="67811">
                  <c:v>18</c:v>
                </c:pt>
                <c:pt idx="67812">
                  <c:v>18</c:v>
                </c:pt>
                <c:pt idx="67813">
                  <c:v>18</c:v>
                </c:pt>
                <c:pt idx="67814">
                  <c:v>18</c:v>
                </c:pt>
                <c:pt idx="67815">
                  <c:v>18</c:v>
                </c:pt>
                <c:pt idx="67816">
                  <c:v>18</c:v>
                </c:pt>
                <c:pt idx="67817">
                  <c:v>18</c:v>
                </c:pt>
                <c:pt idx="67818">
                  <c:v>18</c:v>
                </c:pt>
                <c:pt idx="67819">
                  <c:v>18</c:v>
                </c:pt>
                <c:pt idx="67820">
                  <c:v>18</c:v>
                </c:pt>
                <c:pt idx="67821">
                  <c:v>18</c:v>
                </c:pt>
                <c:pt idx="67822">
                  <c:v>18</c:v>
                </c:pt>
                <c:pt idx="67823">
                  <c:v>18</c:v>
                </c:pt>
                <c:pt idx="67824">
                  <c:v>18</c:v>
                </c:pt>
                <c:pt idx="67825">
                  <c:v>18</c:v>
                </c:pt>
                <c:pt idx="67826">
                  <c:v>18</c:v>
                </c:pt>
                <c:pt idx="67827">
                  <c:v>18</c:v>
                </c:pt>
                <c:pt idx="67828">
                  <c:v>18</c:v>
                </c:pt>
                <c:pt idx="67829">
                  <c:v>18</c:v>
                </c:pt>
                <c:pt idx="67830">
                  <c:v>18</c:v>
                </c:pt>
                <c:pt idx="67831">
                  <c:v>18</c:v>
                </c:pt>
                <c:pt idx="67832">
                  <c:v>18</c:v>
                </c:pt>
                <c:pt idx="67833">
                  <c:v>18</c:v>
                </c:pt>
                <c:pt idx="67834">
                  <c:v>18</c:v>
                </c:pt>
                <c:pt idx="67835">
                  <c:v>18</c:v>
                </c:pt>
                <c:pt idx="67836">
                  <c:v>18</c:v>
                </c:pt>
                <c:pt idx="67837">
                  <c:v>18</c:v>
                </c:pt>
                <c:pt idx="67838">
                  <c:v>18</c:v>
                </c:pt>
                <c:pt idx="67839">
                  <c:v>18</c:v>
                </c:pt>
                <c:pt idx="67840">
                  <c:v>18</c:v>
                </c:pt>
                <c:pt idx="67841">
                  <c:v>18</c:v>
                </c:pt>
                <c:pt idx="67842">
                  <c:v>18</c:v>
                </c:pt>
                <c:pt idx="67843">
                  <c:v>18</c:v>
                </c:pt>
                <c:pt idx="67844">
                  <c:v>18</c:v>
                </c:pt>
                <c:pt idx="67845">
                  <c:v>18</c:v>
                </c:pt>
                <c:pt idx="67846">
                  <c:v>18</c:v>
                </c:pt>
                <c:pt idx="67847">
                  <c:v>18</c:v>
                </c:pt>
                <c:pt idx="67848">
                  <c:v>18</c:v>
                </c:pt>
                <c:pt idx="67849">
                  <c:v>18</c:v>
                </c:pt>
                <c:pt idx="67850">
                  <c:v>18</c:v>
                </c:pt>
                <c:pt idx="67851">
                  <c:v>18</c:v>
                </c:pt>
                <c:pt idx="67852">
                  <c:v>18</c:v>
                </c:pt>
                <c:pt idx="67853">
                  <c:v>18</c:v>
                </c:pt>
                <c:pt idx="67854">
                  <c:v>18</c:v>
                </c:pt>
                <c:pt idx="67855">
                  <c:v>18</c:v>
                </c:pt>
                <c:pt idx="67856">
                  <c:v>18</c:v>
                </c:pt>
                <c:pt idx="67857">
                  <c:v>18</c:v>
                </c:pt>
                <c:pt idx="67858">
                  <c:v>18</c:v>
                </c:pt>
                <c:pt idx="67859">
                  <c:v>18</c:v>
                </c:pt>
                <c:pt idx="67860">
                  <c:v>18</c:v>
                </c:pt>
                <c:pt idx="67861">
                  <c:v>18</c:v>
                </c:pt>
                <c:pt idx="67862">
                  <c:v>18</c:v>
                </c:pt>
                <c:pt idx="67863">
                  <c:v>18</c:v>
                </c:pt>
                <c:pt idx="67864">
                  <c:v>18</c:v>
                </c:pt>
                <c:pt idx="67865">
                  <c:v>18</c:v>
                </c:pt>
                <c:pt idx="67866">
                  <c:v>18</c:v>
                </c:pt>
                <c:pt idx="67867">
                  <c:v>18</c:v>
                </c:pt>
                <c:pt idx="67868">
                  <c:v>18</c:v>
                </c:pt>
                <c:pt idx="67869">
                  <c:v>18</c:v>
                </c:pt>
                <c:pt idx="67870">
                  <c:v>18</c:v>
                </c:pt>
                <c:pt idx="67871">
                  <c:v>18</c:v>
                </c:pt>
                <c:pt idx="67872">
                  <c:v>18</c:v>
                </c:pt>
                <c:pt idx="67873">
                  <c:v>18</c:v>
                </c:pt>
                <c:pt idx="67874">
                  <c:v>18</c:v>
                </c:pt>
                <c:pt idx="67875">
                  <c:v>18</c:v>
                </c:pt>
                <c:pt idx="67876">
                  <c:v>18</c:v>
                </c:pt>
                <c:pt idx="67877">
                  <c:v>18</c:v>
                </c:pt>
                <c:pt idx="67878">
                  <c:v>18</c:v>
                </c:pt>
                <c:pt idx="67879">
                  <c:v>18</c:v>
                </c:pt>
                <c:pt idx="67880">
                  <c:v>18</c:v>
                </c:pt>
                <c:pt idx="67881">
                  <c:v>18</c:v>
                </c:pt>
                <c:pt idx="67882">
                  <c:v>18</c:v>
                </c:pt>
                <c:pt idx="67883">
                  <c:v>18</c:v>
                </c:pt>
                <c:pt idx="67884">
                  <c:v>18</c:v>
                </c:pt>
                <c:pt idx="67885">
                  <c:v>18</c:v>
                </c:pt>
                <c:pt idx="67886">
                  <c:v>18</c:v>
                </c:pt>
                <c:pt idx="67887">
                  <c:v>18</c:v>
                </c:pt>
                <c:pt idx="67888">
                  <c:v>18</c:v>
                </c:pt>
                <c:pt idx="67889">
                  <c:v>18</c:v>
                </c:pt>
                <c:pt idx="67890">
                  <c:v>18</c:v>
                </c:pt>
                <c:pt idx="67891">
                  <c:v>18</c:v>
                </c:pt>
                <c:pt idx="67892">
                  <c:v>18</c:v>
                </c:pt>
                <c:pt idx="67893">
                  <c:v>18</c:v>
                </c:pt>
                <c:pt idx="67894">
                  <c:v>18</c:v>
                </c:pt>
                <c:pt idx="67895">
                  <c:v>18</c:v>
                </c:pt>
                <c:pt idx="67896">
                  <c:v>18</c:v>
                </c:pt>
                <c:pt idx="67897">
                  <c:v>18</c:v>
                </c:pt>
                <c:pt idx="67898">
                  <c:v>18</c:v>
                </c:pt>
                <c:pt idx="67899">
                  <c:v>18</c:v>
                </c:pt>
                <c:pt idx="67900">
                  <c:v>18</c:v>
                </c:pt>
                <c:pt idx="67901">
                  <c:v>18</c:v>
                </c:pt>
                <c:pt idx="67902">
                  <c:v>18</c:v>
                </c:pt>
                <c:pt idx="67903">
                  <c:v>18</c:v>
                </c:pt>
                <c:pt idx="67904">
                  <c:v>18</c:v>
                </c:pt>
                <c:pt idx="67905">
                  <c:v>18</c:v>
                </c:pt>
                <c:pt idx="67906">
                  <c:v>18</c:v>
                </c:pt>
                <c:pt idx="67907">
                  <c:v>18</c:v>
                </c:pt>
                <c:pt idx="67908">
                  <c:v>18</c:v>
                </c:pt>
                <c:pt idx="67909">
                  <c:v>18</c:v>
                </c:pt>
                <c:pt idx="67910">
                  <c:v>18</c:v>
                </c:pt>
                <c:pt idx="67911">
                  <c:v>18</c:v>
                </c:pt>
                <c:pt idx="67912">
                  <c:v>18</c:v>
                </c:pt>
                <c:pt idx="67913">
                  <c:v>18</c:v>
                </c:pt>
                <c:pt idx="67914">
                  <c:v>18</c:v>
                </c:pt>
                <c:pt idx="67915">
                  <c:v>18</c:v>
                </c:pt>
                <c:pt idx="67916">
                  <c:v>18</c:v>
                </c:pt>
                <c:pt idx="67917">
                  <c:v>18</c:v>
                </c:pt>
                <c:pt idx="67918">
                  <c:v>18</c:v>
                </c:pt>
                <c:pt idx="67919">
                  <c:v>18</c:v>
                </c:pt>
                <c:pt idx="67920">
                  <c:v>18</c:v>
                </c:pt>
                <c:pt idx="67921">
                  <c:v>18</c:v>
                </c:pt>
                <c:pt idx="67922">
                  <c:v>18</c:v>
                </c:pt>
                <c:pt idx="67923">
                  <c:v>18</c:v>
                </c:pt>
                <c:pt idx="67924">
                  <c:v>18</c:v>
                </c:pt>
                <c:pt idx="67925">
                  <c:v>18</c:v>
                </c:pt>
                <c:pt idx="67926">
                  <c:v>18</c:v>
                </c:pt>
                <c:pt idx="67927">
                  <c:v>18</c:v>
                </c:pt>
                <c:pt idx="67928">
                  <c:v>18</c:v>
                </c:pt>
                <c:pt idx="67929">
                  <c:v>18</c:v>
                </c:pt>
                <c:pt idx="67930">
                  <c:v>18</c:v>
                </c:pt>
                <c:pt idx="67931">
                  <c:v>18</c:v>
                </c:pt>
                <c:pt idx="67932">
                  <c:v>18</c:v>
                </c:pt>
                <c:pt idx="67933">
                  <c:v>18</c:v>
                </c:pt>
                <c:pt idx="67934">
                  <c:v>18</c:v>
                </c:pt>
                <c:pt idx="67935">
                  <c:v>18</c:v>
                </c:pt>
                <c:pt idx="67936">
                  <c:v>18</c:v>
                </c:pt>
                <c:pt idx="67937">
                  <c:v>18</c:v>
                </c:pt>
                <c:pt idx="67938">
                  <c:v>18</c:v>
                </c:pt>
                <c:pt idx="67939">
                  <c:v>18</c:v>
                </c:pt>
                <c:pt idx="67940">
                  <c:v>18</c:v>
                </c:pt>
                <c:pt idx="67941">
                  <c:v>18</c:v>
                </c:pt>
                <c:pt idx="67942">
                  <c:v>18</c:v>
                </c:pt>
                <c:pt idx="67943">
                  <c:v>18</c:v>
                </c:pt>
                <c:pt idx="67944">
                  <c:v>18</c:v>
                </c:pt>
                <c:pt idx="67945">
                  <c:v>18</c:v>
                </c:pt>
                <c:pt idx="67946">
                  <c:v>18</c:v>
                </c:pt>
                <c:pt idx="67947">
                  <c:v>18</c:v>
                </c:pt>
                <c:pt idx="67948">
                  <c:v>18</c:v>
                </c:pt>
                <c:pt idx="67949">
                  <c:v>18</c:v>
                </c:pt>
                <c:pt idx="67950">
                  <c:v>18</c:v>
                </c:pt>
                <c:pt idx="67951">
                  <c:v>18</c:v>
                </c:pt>
                <c:pt idx="67952">
                  <c:v>18</c:v>
                </c:pt>
                <c:pt idx="67953">
                  <c:v>18</c:v>
                </c:pt>
                <c:pt idx="67954">
                  <c:v>18</c:v>
                </c:pt>
                <c:pt idx="67955">
                  <c:v>18</c:v>
                </c:pt>
                <c:pt idx="67956">
                  <c:v>18</c:v>
                </c:pt>
                <c:pt idx="67957">
                  <c:v>18</c:v>
                </c:pt>
                <c:pt idx="67958">
                  <c:v>18</c:v>
                </c:pt>
                <c:pt idx="67959">
                  <c:v>18</c:v>
                </c:pt>
                <c:pt idx="67960">
                  <c:v>18</c:v>
                </c:pt>
                <c:pt idx="67961">
                  <c:v>18</c:v>
                </c:pt>
                <c:pt idx="67962">
                  <c:v>18</c:v>
                </c:pt>
                <c:pt idx="67963">
                  <c:v>18</c:v>
                </c:pt>
                <c:pt idx="67964">
                  <c:v>18</c:v>
                </c:pt>
                <c:pt idx="67965">
                  <c:v>18</c:v>
                </c:pt>
                <c:pt idx="67966">
                  <c:v>18</c:v>
                </c:pt>
                <c:pt idx="67967">
                  <c:v>18</c:v>
                </c:pt>
                <c:pt idx="67968">
                  <c:v>18</c:v>
                </c:pt>
                <c:pt idx="67969">
                  <c:v>18</c:v>
                </c:pt>
                <c:pt idx="67970">
                  <c:v>18</c:v>
                </c:pt>
                <c:pt idx="67971">
                  <c:v>18</c:v>
                </c:pt>
                <c:pt idx="67972">
                  <c:v>18</c:v>
                </c:pt>
                <c:pt idx="67973">
                  <c:v>18</c:v>
                </c:pt>
                <c:pt idx="67974">
                  <c:v>18</c:v>
                </c:pt>
                <c:pt idx="67975">
                  <c:v>18</c:v>
                </c:pt>
                <c:pt idx="67976">
                  <c:v>18</c:v>
                </c:pt>
                <c:pt idx="67977">
                  <c:v>18</c:v>
                </c:pt>
                <c:pt idx="67978">
                  <c:v>18</c:v>
                </c:pt>
                <c:pt idx="67979">
                  <c:v>18</c:v>
                </c:pt>
                <c:pt idx="67980">
                  <c:v>18</c:v>
                </c:pt>
                <c:pt idx="67981">
                  <c:v>18</c:v>
                </c:pt>
                <c:pt idx="67982">
                  <c:v>18</c:v>
                </c:pt>
                <c:pt idx="67983">
                  <c:v>18</c:v>
                </c:pt>
                <c:pt idx="67984">
                  <c:v>18</c:v>
                </c:pt>
                <c:pt idx="67985">
                  <c:v>18</c:v>
                </c:pt>
                <c:pt idx="67986">
                  <c:v>18</c:v>
                </c:pt>
                <c:pt idx="67987">
                  <c:v>18</c:v>
                </c:pt>
                <c:pt idx="67988">
                  <c:v>18</c:v>
                </c:pt>
                <c:pt idx="67989">
                  <c:v>18</c:v>
                </c:pt>
                <c:pt idx="67990">
                  <c:v>18</c:v>
                </c:pt>
                <c:pt idx="67991">
                  <c:v>18</c:v>
                </c:pt>
                <c:pt idx="67992">
                  <c:v>18</c:v>
                </c:pt>
                <c:pt idx="67993">
                  <c:v>18</c:v>
                </c:pt>
                <c:pt idx="67994">
                  <c:v>18</c:v>
                </c:pt>
                <c:pt idx="67995">
                  <c:v>18</c:v>
                </c:pt>
                <c:pt idx="67996">
                  <c:v>18</c:v>
                </c:pt>
                <c:pt idx="67997">
                  <c:v>18</c:v>
                </c:pt>
                <c:pt idx="67998">
                  <c:v>18</c:v>
                </c:pt>
                <c:pt idx="67999">
                  <c:v>18</c:v>
                </c:pt>
                <c:pt idx="68000">
                  <c:v>18</c:v>
                </c:pt>
                <c:pt idx="68001">
                  <c:v>18</c:v>
                </c:pt>
                <c:pt idx="68002">
                  <c:v>18</c:v>
                </c:pt>
                <c:pt idx="68003">
                  <c:v>18</c:v>
                </c:pt>
                <c:pt idx="68004">
                  <c:v>18</c:v>
                </c:pt>
                <c:pt idx="68005">
                  <c:v>18</c:v>
                </c:pt>
                <c:pt idx="68006">
                  <c:v>18</c:v>
                </c:pt>
                <c:pt idx="68007">
                  <c:v>18</c:v>
                </c:pt>
                <c:pt idx="68008">
                  <c:v>18</c:v>
                </c:pt>
                <c:pt idx="68009">
                  <c:v>18</c:v>
                </c:pt>
                <c:pt idx="68010">
                  <c:v>18</c:v>
                </c:pt>
                <c:pt idx="68011">
                  <c:v>18</c:v>
                </c:pt>
                <c:pt idx="68012">
                  <c:v>18</c:v>
                </c:pt>
                <c:pt idx="68013">
                  <c:v>18</c:v>
                </c:pt>
                <c:pt idx="68014">
                  <c:v>18</c:v>
                </c:pt>
                <c:pt idx="68015">
                  <c:v>18</c:v>
                </c:pt>
                <c:pt idx="68016">
                  <c:v>18</c:v>
                </c:pt>
                <c:pt idx="68017">
                  <c:v>18</c:v>
                </c:pt>
                <c:pt idx="68018">
                  <c:v>18</c:v>
                </c:pt>
                <c:pt idx="68019">
                  <c:v>18</c:v>
                </c:pt>
                <c:pt idx="68020">
                  <c:v>18</c:v>
                </c:pt>
                <c:pt idx="68021">
                  <c:v>18</c:v>
                </c:pt>
                <c:pt idx="68022">
                  <c:v>18</c:v>
                </c:pt>
                <c:pt idx="68023">
                  <c:v>18</c:v>
                </c:pt>
                <c:pt idx="68024">
                  <c:v>18</c:v>
                </c:pt>
                <c:pt idx="68025">
                  <c:v>18</c:v>
                </c:pt>
                <c:pt idx="68026">
                  <c:v>18</c:v>
                </c:pt>
                <c:pt idx="68027">
                  <c:v>18</c:v>
                </c:pt>
                <c:pt idx="68028">
                  <c:v>18</c:v>
                </c:pt>
                <c:pt idx="68029">
                  <c:v>18</c:v>
                </c:pt>
                <c:pt idx="68030">
                  <c:v>18</c:v>
                </c:pt>
                <c:pt idx="68031">
                  <c:v>18</c:v>
                </c:pt>
                <c:pt idx="68032">
                  <c:v>18</c:v>
                </c:pt>
                <c:pt idx="68033">
                  <c:v>18</c:v>
                </c:pt>
                <c:pt idx="68034">
                  <c:v>18</c:v>
                </c:pt>
                <c:pt idx="68035">
                  <c:v>18</c:v>
                </c:pt>
                <c:pt idx="68036">
                  <c:v>18</c:v>
                </c:pt>
                <c:pt idx="68037">
                  <c:v>18</c:v>
                </c:pt>
                <c:pt idx="68038">
                  <c:v>18</c:v>
                </c:pt>
                <c:pt idx="68039">
                  <c:v>18</c:v>
                </c:pt>
                <c:pt idx="68040">
                  <c:v>18</c:v>
                </c:pt>
                <c:pt idx="68041">
                  <c:v>18</c:v>
                </c:pt>
                <c:pt idx="68042">
                  <c:v>18</c:v>
                </c:pt>
                <c:pt idx="68043">
                  <c:v>18</c:v>
                </c:pt>
                <c:pt idx="68044">
                  <c:v>18</c:v>
                </c:pt>
                <c:pt idx="68045">
                  <c:v>18</c:v>
                </c:pt>
                <c:pt idx="68046">
                  <c:v>18</c:v>
                </c:pt>
                <c:pt idx="68047">
                  <c:v>18</c:v>
                </c:pt>
                <c:pt idx="68048">
                  <c:v>18</c:v>
                </c:pt>
                <c:pt idx="68049">
                  <c:v>18</c:v>
                </c:pt>
                <c:pt idx="68050">
                  <c:v>18</c:v>
                </c:pt>
                <c:pt idx="68051">
                  <c:v>18</c:v>
                </c:pt>
                <c:pt idx="68052">
                  <c:v>18</c:v>
                </c:pt>
                <c:pt idx="68053">
                  <c:v>18</c:v>
                </c:pt>
                <c:pt idx="68054">
                  <c:v>18</c:v>
                </c:pt>
                <c:pt idx="68055">
                  <c:v>18</c:v>
                </c:pt>
                <c:pt idx="68056">
                  <c:v>18</c:v>
                </c:pt>
                <c:pt idx="68057">
                  <c:v>18</c:v>
                </c:pt>
                <c:pt idx="68058">
                  <c:v>18</c:v>
                </c:pt>
                <c:pt idx="68059">
                  <c:v>18</c:v>
                </c:pt>
                <c:pt idx="68060">
                  <c:v>18</c:v>
                </c:pt>
                <c:pt idx="68061">
                  <c:v>18</c:v>
                </c:pt>
                <c:pt idx="68062">
                  <c:v>18</c:v>
                </c:pt>
                <c:pt idx="68063">
                  <c:v>18</c:v>
                </c:pt>
                <c:pt idx="68064">
                  <c:v>18</c:v>
                </c:pt>
                <c:pt idx="68065">
                  <c:v>18</c:v>
                </c:pt>
                <c:pt idx="68066">
                  <c:v>18</c:v>
                </c:pt>
                <c:pt idx="68067">
                  <c:v>18</c:v>
                </c:pt>
                <c:pt idx="68068">
                  <c:v>18</c:v>
                </c:pt>
                <c:pt idx="68069">
                  <c:v>18</c:v>
                </c:pt>
                <c:pt idx="68070">
                  <c:v>18</c:v>
                </c:pt>
                <c:pt idx="68071">
                  <c:v>18</c:v>
                </c:pt>
                <c:pt idx="68072">
                  <c:v>18</c:v>
                </c:pt>
                <c:pt idx="68073">
                  <c:v>18</c:v>
                </c:pt>
                <c:pt idx="68074">
                  <c:v>18</c:v>
                </c:pt>
                <c:pt idx="68075">
                  <c:v>18</c:v>
                </c:pt>
                <c:pt idx="68076">
                  <c:v>18</c:v>
                </c:pt>
                <c:pt idx="68077">
                  <c:v>18</c:v>
                </c:pt>
                <c:pt idx="68078">
                  <c:v>18</c:v>
                </c:pt>
                <c:pt idx="68079">
                  <c:v>18</c:v>
                </c:pt>
                <c:pt idx="68080">
                  <c:v>18</c:v>
                </c:pt>
                <c:pt idx="68081">
                  <c:v>18</c:v>
                </c:pt>
                <c:pt idx="68082">
                  <c:v>18</c:v>
                </c:pt>
                <c:pt idx="68083">
                  <c:v>18</c:v>
                </c:pt>
                <c:pt idx="68084">
                  <c:v>18</c:v>
                </c:pt>
                <c:pt idx="68085">
                  <c:v>18</c:v>
                </c:pt>
                <c:pt idx="68086">
                  <c:v>18</c:v>
                </c:pt>
                <c:pt idx="68087">
                  <c:v>18</c:v>
                </c:pt>
                <c:pt idx="68088">
                  <c:v>18</c:v>
                </c:pt>
                <c:pt idx="68089">
                  <c:v>18</c:v>
                </c:pt>
                <c:pt idx="68090">
                  <c:v>18</c:v>
                </c:pt>
                <c:pt idx="68091">
                  <c:v>18</c:v>
                </c:pt>
                <c:pt idx="68092">
                  <c:v>18</c:v>
                </c:pt>
                <c:pt idx="68093">
                  <c:v>18</c:v>
                </c:pt>
                <c:pt idx="68094">
                  <c:v>18</c:v>
                </c:pt>
                <c:pt idx="68095">
                  <c:v>18</c:v>
                </c:pt>
                <c:pt idx="68096">
                  <c:v>18</c:v>
                </c:pt>
                <c:pt idx="68097">
                  <c:v>18</c:v>
                </c:pt>
                <c:pt idx="68098">
                  <c:v>18</c:v>
                </c:pt>
                <c:pt idx="68099">
                  <c:v>18</c:v>
                </c:pt>
                <c:pt idx="68100">
                  <c:v>18</c:v>
                </c:pt>
                <c:pt idx="68101">
                  <c:v>18</c:v>
                </c:pt>
                <c:pt idx="68102">
                  <c:v>18</c:v>
                </c:pt>
                <c:pt idx="68103">
                  <c:v>18</c:v>
                </c:pt>
                <c:pt idx="68104">
                  <c:v>18</c:v>
                </c:pt>
                <c:pt idx="68105">
                  <c:v>18</c:v>
                </c:pt>
                <c:pt idx="68106">
                  <c:v>18</c:v>
                </c:pt>
                <c:pt idx="68107">
                  <c:v>18</c:v>
                </c:pt>
                <c:pt idx="68108">
                  <c:v>18</c:v>
                </c:pt>
                <c:pt idx="68109">
                  <c:v>18</c:v>
                </c:pt>
                <c:pt idx="68110">
                  <c:v>18</c:v>
                </c:pt>
                <c:pt idx="68111">
                  <c:v>18</c:v>
                </c:pt>
                <c:pt idx="68112">
                  <c:v>18</c:v>
                </c:pt>
                <c:pt idx="68113">
                  <c:v>18</c:v>
                </c:pt>
                <c:pt idx="68114">
                  <c:v>18</c:v>
                </c:pt>
                <c:pt idx="68115">
                  <c:v>18</c:v>
                </c:pt>
                <c:pt idx="68116">
                  <c:v>18</c:v>
                </c:pt>
                <c:pt idx="68117">
                  <c:v>18</c:v>
                </c:pt>
                <c:pt idx="68118">
                  <c:v>18</c:v>
                </c:pt>
                <c:pt idx="68119">
                  <c:v>18</c:v>
                </c:pt>
                <c:pt idx="68120">
                  <c:v>18</c:v>
                </c:pt>
                <c:pt idx="68121">
                  <c:v>18</c:v>
                </c:pt>
                <c:pt idx="68122">
                  <c:v>18</c:v>
                </c:pt>
                <c:pt idx="68123">
                  <c:v>18</c:v>
                </c:pt>
                <c:pt idx="68124">
                  <c:v>18</c:v>
                </c:pt>
                <c:pt idx="68125">
                  <c:v>18</c:v>
                </c:pt>
                <c:pt idx="68126">
                  <c:v>18</c:v>
                </c:pt>
                <c:pt idx="68127">
                  <c:v>18</c:v>
                </c:pt>
                <c:pt idx="68128">
                  <c:v>18</c:v>
                </c:pt>
                <c:pt idx="68129">
                  <c:v>18</c:v>
                </c:pt>
                <c:pt idx="68130">
                  <c:v>18</c:v>
                </c:pt>
                <c:pt idx="68131">
                  <c:v>18</c:v>
                </c:pt>
                <c:pt idx="68132">
                  <c:v>18</c:v>
                </c:pt>
                <c:pt idx="68133">
                  <c:v>18</c:v>
                </c:pt>
                <c:pt idx="68134">
                  <c:v>18</c:v>
                </c:pt>
                <c:pt idx="68135">
                  <c:v>18</c:v>
                </c:pt>
                <c:pt idx="68136">
                  <c:v>18</c:v>
                </c:pt>
                <c:pt idx="68137">
                  <c:v>18</c:v>
                </c:pt>
                <c:pt idx="68138">
                  <c:v>18</c:v>
                </c:pt>
                <c:pt idx="68139">
                  <c:v>18</c:v>
                </c:pt>
                <c:pt idx="68140">
                  <c:v>18</c:v>
                </c:pt>
                <c:pt idx="68141">
                  <c:v>18</c:v>
                </c:pt>
                <c:pt idx="68142">
                  <c:v>18</c:v>
                </c:pt>
                <c:pt idx="68143">
                  <c:v>18</c:v>
                </c:pt>
                <c:pt idx="68144">
                  <c:v>18</c:v>
                </c:pt>
                <c:pt idx="68145">
                  <c:v>18</c:v>
                </c:pt>
                <c:pt idx="68146">
                  <c:v>18</c:v>
                </c:pt>
                <c:pt idx="68147">
                  <c:v>18</c:v>
                </c:pt>
                <c:pt idx="68148">
                  <c:v>18</c:v>
                </c:pt>
                <c:pt idx="68149">
                  <c:v>18</c:v>
                </c:pt>
                <c:pt idx="68150">
                  <c:v>18</c:v>
                </c:pt>
                <c:pt idx="68151">
                  <c:v>18</c:v>
                </c:pt>
                <c:pt idx="68152">
                  <c:v>18</c:v>
                </c:pt>
                <c:pt idx="68153">
                  <c:v>18</c:v>
                </c:pt>
                <c:pt idx="68154">
                  <c:v>18</c:v>
                </c:pt>
                <c:pt idx="68155">
                  <c:v>18</c:v>
                </c:pt>
                <c:pt idx="68156">
                  <c:v>18</c:v>
                </c:pt>
                <c:pt idx="68157">
                  <c:v>18</c:v>
                </c:pt>
                <c:pt idx="68158">
                  <c:v>18</c:v>
                </c:pt>
                <c:pt idx="68159">
                  <c:v>18</c:v>
                </c:pt>
                <c:pt idx="68160">
                  <c:v>18</c:v>
                </c:pt>
                <c:pt idx="68161">
                  <c:v>18</c:v>
                </c:pt>
                <c:pt idx="68162">
                  <c:v>18</c:v>
                </c:pt>
                <c:pt idx="68163">
                  <c:v>18</c:v>
                </c:pt>
                <c:pt idx="68164">
                  <c:v>18</c:v>
                </c:pt>
                <c:pt idx="68165">
                  <c:v>18</c:v>
                </c:pt>
                <c:pt idx="68166">
                  <c:v>18</c:v>
                </c:pt>
                <c:pt idx="68167">
                  <c:v>18</c:v>
                </c:pt>
                <c:pt idx="68168">
                  <c:v>18</c:v>
                </c:pt>
                <c:pt idx="68169">
                  <c:v>18</c:v>
                </c:pt>
                <c:pt idx="68170">
                  <c:v>18</c:v>
                </c:pt>
                <c:pt idx="68171">
                  <c:v>18</c:v>
                </c:pt>
                <c:pt idx="68172">
                  <c:v>18</c:v>
                </c:pt>
                <c:pt idx="68173">
                  <c:v>18</c:v>
                </c:pt>
                <c:pt idx="68174">
                  <c:v>18</c:v>
                </c:pt>
                <c:pt idx="68175">
                  <c:v>18</c:v>
                </c:pt>
                <c:pt idx="68176">
                  <c:v>18</c:v>
                </c:pt>
                <c:pt idx="68177">
                  <c:v>18</c:v>
                </c:pt>
                <c:pt idx="68178">
                  <c:v>18</c:v>
                </c:pt>
                <c:pt idx="68179">
                  <c:v>18</c:v>
                </c:pt>
                <c:pt idx="68180">
                  <c:v>18</c:v>
                </c:pt>
                <c:pt idx="68181">
                  <c:v>18</c:v>
                </c:pt>
                <c:pt idx="68182">
                  <c:v>18</c:v>
                </c:pt>
                <c:pt idx="68183">
                  <c:v>18</c:v>
                </c:pt>
                <c:pt idx="68184">
                  <c:v>18</c:v>
                </c:pt>
                <c:pt idx="68185">
                  <c:v>18</c:v>
                </c:pt>
                <c:pt idx="68186">
                  <c:v>18</c:v>
                </c:pt>
                <c:pt idx="68187">
                  <c:v>18</c:v>
                </c:pt>
                <c:pt idx="68188">
                  <c:v>18</c:v>
                </c:pt>
                <c:pt idx="68189">
                  <c:v>18</c:v>
                </c:pt>
                <c:pt idx="68190">
                  <c:v>18</c:v>
                </c:pt>
                <c:pt idx="68191">
                  <c:v>18</c:v>
                </c:pt>
                <c:pt idx="68192">
                  <c:v>18</c:v>
                </c:pt>
                <c:pt idx="68193">
                  <c:v>18</c:v>
                </c:pt>
                <c:pt idx="68194">
                  <c:v>18</c:v>
                </c:pt>
                <c:pt idx="68195">
                  <c:v>18</c:v>
                </c:pt>
                <c:pt idx="68196">
                  <c:v>18</c:v>
                </c:pt>
                <c:pt idx="68197">
                  <c:v>18</c:v>
                </c:pt>
                <c:pt idx="68198">
                  <c:v>18</c:v>
                </c:pt>
                <c:pt idx="68199">
                  <c:v>18</c:v>
                </c:pt>
                <c:pt idx="68200">
                  <c:v>18</c:v>
                </c:pt>
                <c:pt idx="68201">
                  <c:v>18</c:v>
                </c:pt>
                <c:pt idx="68202">
                  <c:v>18</c:v>
                </c:pt>
                <c:pt idx="68203">
                  <c:v>18</c:v>
                </c:pt>
                <c:pt idx="68204">
                  <c:v>18</c:v>
                </c:pt>
                <c:pt idx="68205">
                  <c:v>18</c:v>
                </c:pt>
                <c:pt idx="68206">
                  <c:v>18</c:v>
                </c:pt>
                <c:pt idx="68207">
                  <c:v>18</c:v>
                </c:pt>
                <c:pt idx="68208">
                  <c:v>18</c:v>
                </c:pt>
                <c:pt idx="68209">
                  <c:v>18</c:v>
                </c:pt>
                <c:pt idx="68210">
                  <c:v>18</c:v>
                </c:pt>
                <c:pt idx="68211">
                  <c:v>18</c:v>
                </c:pt>
                <c:pt idx="68212">
                  <c:v>18</c:v>
                </c:pt>
                <c:pt idx="68213">
                  <c:v>18</c:v>
                </c:pt>
                <c:pt idx="68214">
                  <c:v>18</c:v>
                </c:pt>
                <c:pt idx="68215">
                  <c:v>18</c:v>
                </c:pt>
                <c:pt idx="68216">
                  <c:v>18</c:v>
                </c:pt>
                <c:pt idx="68217">
                  <c:v>18</c:v>
                </c:pt>
                <c:pt idx="68218">
                  <c:v>18</c:v>
                </c:pt>
                <c:pt idx="68219">
                  <c:v>18</c:v>
                </c:pt>
                <c:pt idx="68220">
                  <c:v>18</c:v>
                </c:pt>
                <c:pt idx="68221">
                  <c:v>18</c:v>
                </c:pt>
                <c:pt idx="68222">
                  <c:v>18</c:v>
                </c:pt>
                <c:pt idx="68223">
                  <c:v>18</c:v>
                </c:pt>
                <c:pt idx="68224">
                  <c:v>18</c:v>
                </c:pt>
                <c:pt idx="68225">
                  <c:v>18</c:v>
                </c:pt>
                <c:pt idx="68226">
                  <c:v>18</c:v>
                </c:pt>
                <c:pt idx="68227">
                  <c:v>18</c:v>
                </c:pt>
                <c:pt idx="68228">
                  <c:v>18</c:v>
                </c:pt>
                <c:pt idx="68229">
                  <c:v>18</c:v>
                </c:pt>
                <c:pt idx="68230">
                  <c:v>18</c:v>
                </c:pt>
                <c:pt idx="68231">
                  <c:v>18</c:v>
                </c:pt>
                <c:pt idx="68232">
                  <c:v>18</c:v>
                </c:pt>
                <c:pt idx="68233">
                  <c:v>18</c:v>
                </c:pt>
                <c:pt idx="68234">
                  <c:v>18</c:v>
                </c:pt>
                <c:pt idx="68235">
                  <c:v>18</c:v>
                </c:pt>
                <c:pt idx="68236">
                  <c:v>18</c:v>
                </c:pt>
                <c:pt idx="68237">
                  <c:v>18</c:v>
                </c:pt>
                <c:pt idx="68238">
                  <c:v>18</c:v>
                </c:pt>
                <c:pt idx="68239">
                  <c:v>18</c:v>
                </c:pt>
                <c:pt idx="68240">
                  <c:v>18</c:v>
                </c:pt>
                <c:pt idx="68241">
                  <c:v>18</c:v>
                </c:pt>
                <c:pt idx="68242">
                  <c:v>18</c:v>
                </c:pt>
                <c:pt idx="68243">
                  <c:v>18</c:v>
                </c:pt>
                <c:pt idx="68244">
                  <c:v>18</c:v>
                </c:pt>
                <c:pt idx="68245">
                  <c:v>18</c:v>
                </c:pt>
                <c:pt idx="68246">
                  <c:v>18</c:v>
                </c:pt>
                <c:pt idx="68247">
                  <c:v>18</c:v>
                </c:pt>
                <c:pt idx="68248">
                  <c:v>18</c:v>
                </c:pt>
                <c:pt idx="68249">
                  <c:v>18</c:v>
                </c:pt>
                <c:pt idx="68250">
                  <c:v>18</c:v>
                </c:pt>
                <c:pt idx="68251">
                  <c:v>18</c:v>
                </c:pt>
                <c:pt idx="68252">
                  <c:v>18</c:v>
                </c:pt>
                <c:pt idx="68253">
                  <c:v>18</c:v>
                </c:pt>
                <c:pt idx="68254">
                  <c:v>18</c:v>
                </c:pt>
                <c:pt idx="68255">
                  <c:v>18</c:v>
                </c:pt>
                <c:pt idx="68256">
                  <c:v>18</c:v>
                </c:pt>
                <c:pt idx="68257">
                  <c:v>18</c:v>
                </c:pt>
                <c:pt idx="68258">
                  <c:v>18</c:v>
                </c:pt>
                <c:pt idx="68259">
                  <c:v>18</c:v>
                </c:pt>
                <c:pt idx="68260">
                  <c:v>18</c:v>
                </c:pt>
                <c:pt idx="68261">
                  <c:v>18</c:v>
                </c:pt>
                <c:pt idx="68262">
                  <c:v>18</c:v>
                </c:pt>
                <c:pt idx="68263">
                  <c:v>18</c:v>
                </c:pt>
                <c:pt idx="68264">
                  <c:v>18</c:v>
                </c:pt>
                <c:pt idx="68265">
                  <c:v>18</c:v>
                </c:pt>
                <c:pt idx="68266">
                  <c:v>18</c:v>
                </c:pt>
                <c:pt idx="68267">
                  <c:v>18</c:v>
                </c:pt>
                <c:pt idx="68268">
                  <c:v>18</c:v>
                </c:pt>
                <c:pt idx="68269">
                  <c:v>18</c:v>
                </c:pt>
                <c:pt idx="68270">
                  <c:v>18</c:v>
                </c:pt>
                <c:pt idx="68271">
                  <c:v>18</c:v>
                </c:pt>
                <c:pt idx="68272">
                  <c:v>18</c:v>
                </c:pt>
                <c:pt idx="68273">
                  <c:v>18</c:v>
                </c:pt>
                <c:pt idx="68274">
                  <c:v>18</c:v>
                </c:pt>
                <c:pt idx="68275">
                  <c:v>18</c:v>
                </c:pt>
                <c:pt idx="68276">
                  <c:v>18</c:v>
                </c:pt>
                <c:pt idx="68277">
                  <c:v>18</c:v>
                </c:pt>
                <c:pt idx="68278">
                  <c:v>18</c:v>
                </c:pt>
                <c:pt idx="68279">
                  <c:v>18</c:v>
                </c:pt>
                <c:pt idx="68280">
                  <c:v>18</c:v>
                </c:pt>
                <c:pt idx="68281">
                  <c:v>18</c:v>
                </c:pt>
                <c:pt idx="68282">
                  <c:v>18</c:v>
                </c:pt>
                <c:pt idx="68283">
                  <c:v>18</c:v>
                </c:pt>
                <c:pt idx="68284">
                  <c:v>18</c:v>
                </c:pt>
                <c:pt idx="68285">
                  <c:v>18</c:v>
                </c:pt>
                <c:pt idx="68286">
                  <c:v>18</c:v>
                </c:pt>
                <c:pt idx="68287">
                  <c:v>18</c:v>
                </c:pt>
                <c:pt idx="68288">
                  <c:v>18</c:v>
                </c:pt>
                <c:pt idx="68289">
                  <c:v>18</c:v>
                </c:pt>
                <c:pt idx="68290">
                  <c:v>18</c:v>
                </c:pt>
                <c:pt idx="68291">
                  <c:v>18</c:v>
                </c:pt>
                <c:pt idx="68292">
                  <c:v>18</c:v>
                </c:pt>
                <c:pt idx="68293">
                  <c:v>18</c:v>
                </c:pt>
                <c:pt idx="68294">
                  <c:v>18</c:v>
                </c:pt>
                <c:pt idx="68295">
                  <c:v>18</c:v>
                </c:pt>
                <c:pt idx="68296">
                  <c:v>18</c:v>
                </c:pt>
                <c:pt idx="68297">
                  <c:v>18</c:v>
                </c:pt>
                <c:pt idx="68298">
                  <c:v>18</c:v>
                </c:pt>
                <c:pt idx="68299">
                  <c:v>18</c:v>
                </c:pt>
                <c:pt idx="68300">
                  <c:v>18</c:v>
                </c:pt>
                <c:pt idx="68301">
                  <c:v>18</c:v>
                </c:pt>
                <c:pt idx="68302">
                  <c:v>18</c:v>
                </c:pt>
                <c:pt idx="68303">
                  <c:v>18</c:v>
                </c:pt>
                <c:pt idx="68304">
                  <c:v>18</c:v>
                </c:pt>
                <c:pt idx="68305">
                  <c:v>18</c:v>
                </c:pt>
                <c:pt idx="68306">
                  <c:v>18</c:v>
                </c:pt>
                <c:pt idx="68307">
                  <c:v>18</c:v>
                </c:pt>
                <c:pt idx="68308">
                  <c:v>18</c:v>
                </c:pt>
                <c:pt idx="68309">
                  <c:v>18</c:v>
                </c:pt>
                <c:pt idx="68310">
                  <c:v>18</c:v>
                </c:pt>
                <c:pt idx="68311">
                  <c:v>18</c:v>
                </c:pt>
                <c:pt idx="68312">
                  <c:v>18</c:v>
                </c:pt>
                <c:pt idx="68313">
                  <c:v>18</c:v>
                </c:pt>
                <c:pt idx="68314">
                  <c:v>18</c:v>
                </c:pt>
                <c:pt idx="68315">
                  <c:v>18</c:v>
                </c:pt>
                <c:pt idx="68316">
                  <c:v>18</c:v>
                </c:pt>
                <c:pt idx="68317">
                  <c:v>18</c:v>
                </c:pt>
                <c:pt idx="68318">
                  <c:v>18</c:v>
                </c:pt>
                <c:pt idx="68319">
                  <c:v>18</c:v>
                </c:pt>
                <c:pt idx="68320">
                  <c:v>18</c:v>
                </c:pt>
                <c:pt idx="68321">
                  <c:v>18</c:v>
                </c:pt>
                <c:pt idx="68322">
                  <c:v>18</c:v>
                </c:pt>
                <c:pt idx="68323">
                  <c:v>18</c:v>
                </c:pt>
                <c:pt idx="68324">
                  <c:v>18</c:v>
                </c:pt>
                <c:pt idx="68325">
                  <c:v>18</c:v>
                </c:pt>
                <c:pt idx="68326">
                  <c:v>18</c:v>
                </c:pt>
                <c:pt idx="68327">
                  <c:v>18</c:v>
                </c:pt>
                <c:pt idx="68328">
                  <c:v>18</c:v>
                </c:pt>
                <c:pt idx="68329">
                  <c:v>18</c:v>
                </c:pt>
                <c:pt idx="68330">
                  <c:v>18</c:v>
                </c:pt>
                <c:pt idx="68331">
                  <c:v>18</c:v>
                </c:pt>
                <c:pt idx="68332">
                  <c:v>18</c:v>
                </c:pt>
                <c:pt idx="68333">
                  <c:v>18</c:v>
                </c:pt>
                <c:pt idx="68334">
                  <c:v>18</c:v>
                </c:pt>
                <c:pt idx="68335">
                  <c:v>18</c:v>
                </c:pt>
                <c:pt idx="68336">
                  <c:v>18</c:v>
                </c:pt>
                <c:pt idx="68337">
                  <c:v>18</c:v>
                </c:pt>
                <c:pt idx="68338">
                  <c:v>18</c:v>
                </c:pt>
                <c:pt idx="68339">
                  <c:v>18</c:v>
                </c:pt>
                <c:pt idx="68340">
                  <c:v>18</c:v>
                </c:pt>
                <c:pt idx="68341">
                  <c:v>18</c:v>
                </c:pt>
                <c:pt idx="68342">
                  <c:v>18</c:v>
                </c:pt>
                <c:pt idx="68343">
                  <c:v>18</c:v>
                </c:pt>
                <c:pt idx="68344">
                  <c:v>18</c:v>
                </c:pt>
                <c:pt idx="68345">
                  <c:v>18</c:v>
                </c:pt>
                <c:pt idx="68346">
                  <c:v>18</c:v>
                </c:pt>
                <c:pt idx="68347">
                  <c:v>18</c:v>
                </c:pt>
                <c:pt idx="68348">
                  <c:v>18</c:v>
                </c:pt>
                <c:pt idx="68349">
                  <c:v>18</c:v>
                </c:pt>
                <c:pt idx="68350">
                  <c:v>18</c:v>
                </c:pt>
                <c:pt idx="68351">
                  <c:v>18</c:v>
                </c:pt>
                <c:pt idx="68352">
                  <c:v>18</c:v>
                </c:pt>
                <c:pt idx="68353">
                  <c:v>18</c:v>
                </c:pt>
                <c:pt idx="68354">
                  <c:v>18</c:v>
                </c:pt>
                <c:pt idx="68355">
                  <c:v>18</c:v>
                </c:pt>
                <c:pt idx="68356">
                  <c:v>18</c:v>
                </c:pt>
                <c:pt idx="68357">
                  <c:v>18</c:v>
                </c:pt>
                <c:pt idx="68358">
                  <c:v>18</c:v>
                </c:pt>
                <c:pt idx="68359">
                  <c:v>18</c:v>
                </c:pt>
                <c:pt idx="68360">
                  <c:v>18</c:v>
                </c:pt>
                <c:pt idx="68361">
                  <c:v>18</c:v>
                </c:pt>
                <c:pt idx="68362">
                  <c:v>18</c:v>
                </c:pt>
                <c:pt idx="68363">
                  <c:v>18</c:v>
                </c:pt>
                <c:pt idx="68364">
                  <c:v>18</c:v>
                </c:pt>
                <c:pt idx="68365">
                  <c:v>18</c:v>
                </c:pt>
                <c:pt idx="68366">
                  <c:v>18</c:v>
                </c:pt>
                <c:pt idx="68367">
                  <c:v>18</c:v>
                </c:pt>
                <c:pt idx="68368">
                  <c:v>18</c:v>
                </c:pt>
                <c:pt idx="68369">
                  <c:v>18</c:v>
                </c:pt>
                <c:pt idx="68370">
                  <c:v>18</c:v>
                </c:pt>
                <c:pt idx="68371">
                  <c:v>18</c:v>
                </c:pt>
                <c:pt idx="68372">
                  <c:v>18</c:v>
                </c:pt>
                <c:pt idx="68373">
                  <c:v>18</c:v>
                </c:pt>
                <c:pt idx="68374">
                  <c:v>18</c:v>
                </c:pt>
                <c:pt idx="68375">
                  <c:v>18</c:v>
                </c:pt>
                <c:pt idx="68376">
                  <c:v>18</c:v>
                </c:pt>
                <c:pt idx="68377">
                  <c:v>18</c:v>
                </c:pt>
                <c:pt idx="68378">
                  <c:v>18</c:v>
                </c:pt>
                <c:pt idx="68379">
                  <c:v>18</c:v>
                </c:pt>
                <c:pt idx="68380">
                  <c:v>18</c:v>
                </c:pt>
                <c:pt idx="68381">
                  <c:v>18</c:v>
                </c:pt>
                <c:pt idx="68382">
                  <c:v>18</c:v>
                </c:pt>
                <c:pt idx="68383">
                  <c:v>18</c:v>
                </c:pt>
                <c:pt idx="68384">
                  <c:v>18</c:v>
                </c:pt>
                <c:pt idx="68385">
                  <c:v>18</c:v>
                </c:pt>
                <c:pt idx="68386">
                  <c:v>18</c:v>
                </c:pt>
                <c:pt idx="68387">
                  <c:v>18</c:v>
                </c:pt>
                <c:pt idx="68388">
                  <c:v>18</c:v>
                </c:pt>
                <c:pt idx="68389">
                  <c:v>18</c:v>
                </c:pt>
                <c:pt idx="68390">
                  <c:v>18</c:v>
                </c:pt>
                <c:pt idx="68391">
                  <c:v>18</c:v>
                </c:pt>
                <c:pt idx="68392">
                  <c:v>18</c:v>
                </c:pt>
                <c:pt idx="68393">
                  <c:v>18</c:v>
                </c:pt>
                <c:pt idx="68394">
                  <c:v>18</c:v>
                </c:pt>
                <c:pt idx="68395">
                  <c:v>18</c:v>
                </c:pt>
                <c:pt idx="68396">
                  <c:v>18</c:v>
                </c:pt>
                <c:pt idx="68397">
                  <c:v>18</c:v>
                </c:pt>
                <c:pt idx="68398">
                  <c:v>18</c:v>
                </c:pt>
                <c:pt idx="68399">
                  <c:v>18</c:v>
                </c:pt>
                <c:pt idx="68400">
                  <c:v>18</c:v>
                </c:pt>
                <c:pt idx="68401">
                  <c:v>18</c:v>
                </c:pt>
                <c:pt idx="68402">
                  <c:v>18</c:v>
                </c:pt>
                <c:pt idx="68403">
                  <c:v>18</c:v>
                </c:pt>
                <c:pt idx="68404">
                  <c:v>18</c:v>
                </c:pt>
                <c:pt idx="68405">
                  <c:v>18</c:v>
                </c:pt>
                <c:pt idx="68406">
                  <c:v>18</c:v>
                </c:pt>
                <c:pt idx="68407">
                  <c:v>18</c:v>
                </c:pt>
                <c:pt idx="68408">
                  <c:v>18</c:v>
                </c:pt>
                <c:pt idx="68409">
                  <c:v>18</c:v>
                </c:pt>
                <c:pt idx="68410">
                  <c:v>18</c:v>
                </c:pt>
                <c:pt idx="68411">
                  <c:v>18</c:v>
                </c:pt>
                <c:pt idx="68412">
                  <c:v>18</c:v>
                </c:pt>
                <c:pt idx="68413">
                  <c:v>18</c:v>
                </c:pt>
                <c:pt idx="68414">
                  <c:v>18</c:v>
                </c:pt>
                <c:pt idx="68415">
                  <c:v>18</c:v>
                </c:pt>
                <c:pt idx="68416">
                  <c:v>18</c:v>
                </c:pt>
                <c:pt idx="68417">
                  <c:v>18</c:v>
                </c:pt>
                <c:pt idx="68418">
                  <c:v>18</c:v>
                </c:pt>
                <c:pt idx="68419">
                  <c:v>18</c:v>
                </c:pt>
                <c:pt idx="68420">
                  <c:v>18</c:v>
                </c:pt>
                <c:pt idx="68421">
                  <c:v>18</c:v>
                </c:pt>
                <c:pt idx="68422">
                  <c:v>18</c:v>
                </c:pt>
                <c:pt idx="68423">
                  <c:v>18</c:v>
                </c:pt>
                <c:pt idx="68424">
                  <c:v>18</c:v>
                </c:pt>
                <c:pt idx="68425">
                  <c:v>18</c:v>
                </c:pt>
                <c:pt idx="68426">
                  <c:v>18</c:v>
                </c:pt>
                <c:pt idx="68427">
                  <c:v>18</c:v>
                </c:pt>
                <c:pt idx="68428">
                  <c:v>18</c:v>
                </c:pt>
                <c:pt idx="68429">
                  <c:v>18</c:v>
                </c:pt>
                <c:pt idx="68430">
                  <c:v>18</c:v>
                </c:pt>
                <c:pt idx="68431">
                  <c:v>18</c:v>
                </c:pt>
                <c:pt idx="68432">
                  <c:v>18</c:v>
                </c:pt>
                <c:pt idx="68433">
                  <c:v>18</c:v>
                </c:pt>
                <c:pt idx="68434">
                  <c:v>18</c:v>
                </c:pt>
                <c:pt idx="68435">
                  <c:v>18</c:v>
                </c:pt>
                <c:pt idx="68436">
                  <c:v>18</c:v>
                </c:pt>
                <c:pt idx="68437">
                  <c:v>18</c:v>
                </c:pt>
                <c:pt idx="68438">
                  <c:v>18</c:v>
                </c:pt>
                <c:pt idx="68439">
                  <c:v>18</c:v>
                </c:pt>
                <c:pt idx="68440">
                  <c:v>18</c:v>
                </c:pt>
                <c:pt idx="68441">
                  <c:v>18</c:v>
                </c:pt>
                <c:pt idx="68442">
                  <c:v>18</c:v>
                </c:pt>
                <c:pt idx="68443">
                  <c:v>18</c:v>
                </c:pt>
                <c:pt idx="68444">
                  <c:v>18</c:v>
                </c:pt>
                <c:pt idx="68445">
                  <c:v>18</c:v>
                </c:pt>
                <c:pt idx="68446">
                  <c:v>18</c:v>
                </c:pt>
                <c:pt idx="68447">
                  <c:v>18</c:v>
                </c:pt>
                <c:pt idx="68448">
                  <c:v>18</c:v>
                </c:pt>
                <c:pt idx="68449">
                  <c:v>18</c:v>
                </c:pt>
                <c:pt idx="68450">
                  <c:v>18</c:v>
                </c:pt>
                <c:pt idx="68451">
                  <c:v>18</c:v>
                </c:pt>
                <c:pt idx="68452">
                  <c:v>18</c:v>
                </c:pt>
                <c:pt idx="68453">
                  <c:v>18</c:v>
                </c:pt>
                <c:pt idx="68454">
                  <c:v>18</c:v>
                </c:pt>
                <c:pt idx="68455">
                  <c:v>18</c:v>
                </c:pt>
                <c:pt idx="68456">
                  <c:v>18</c:v>
                </c:pt>
                <c:pt idx="68457">
                  <c:v>18</c:v>
                </c:pt>
                <c:pt idx="68458">
                  <c:v>18</c:v>
                </c:pt>
                <c:pt idx="68459">
                  <c:v>18</c:v>
                </c:pt>
                <c:pt idx="68460">
                  <c:v>18</c:v>
                </c:pt>
                <c:pt idx="68461">
                  <c:v>18</c:v>
                </c:pt>
                <c:pt idx="68462">
                  <c:v>18</c:v>
                </c:pt>
                <c:pt idx="68463">
                  <c:v>18</c:v>
                </c:pt>
                <c:pt idx="68464">
                  <c:v>18</c:v>
                </c:pt>
                <c:pt idx="68465">
                  <c:v>18</c:v>
                </c:pt>
                <c:pt idx="68466">
                  <c:v>18</c:v>
                </c:pt>
                <c:pt idx="68467">
                  <c:v>18</c:v>
                </c:pt>
                <c:pt idx="68468">
                  <c:v>18</c:v>
                </c:pt>
                <c:pt idx="68469">
                  <c:v>18</c:v>
                </c:pt>
                <c:pt idx="68470">
                  <c:v>18</c:v>
                </c:pt>
                <c:pt idx="68471">
                  <c:v>18</c:v>
                </c:pt>
                <c:pt idx="68472">
                  <c:v>18</c:v>
                </c:pt>
                <c:pt idx="68473">
                  <c:v>18</c:v>
                </c:pt>
                <c:pt idx="68474">
                  <c:v>18</c:v>
                </c:pt>
                <c:pt idx="68475">
                  <c:v>18</c:v>
                </c:pt>
                <c:pt idx="68476">
                  <c:v>18</c:v>
                </c:pt>
                <c:pt idx="68477">
                  <c:v>18</c:v>
                </c:pt>
                <c:pt idx="68478">
                  <c:v>18</c:v>
                </c:pt>
                <c:pt idx="68479">
                  <c:v>18</c:v>
                </c:pt>
                <c:pt idx="68480">
                  <c:v>18</c:v>
                </c:pt>
                <c:pt idx="68481">
                  <c:v>18</c:v>
                </c:pt>
                <c:pt idx="68482">
                  <c:v>18</c:v>
                </c:pt>
                <c:pt idx="68483">
                  <c:v>18</c:v>
                </c:pt>
                <c:pt idx="68484">
                  <c:v>18</c:v>
                </c:pt>
                <c:pt idx="68485">
                  <c:v>18</c:v>
                </c:pt>
                <c:pt idx="68486">
                  <c:v>18</c:v>
                </c:pt>
                <c:pt idx="68487">
                  <c:v>18</c:v>
                </c:pt>
                <c:pt idx="68488">
                  <c:v>18</c:v>
                </c:pt>
                <c:pt idx="68489">
                  <c:v>18</c:v>
                </c:pt>
                <c:pt idx="68490">
                  <c:v>18</c:v>
                </c:pt>
                <c:pt idx="68491">
                  <c:v>18</c:v>
                </c:pt>
                <c:pt idx="68492">
                  <c:v>18</c:v>
                </c:pt>
                <c:pt idx="68493">
                  <c:v>18</c:v>
                </c:pt>
                <c:pt idx="68494">
                  <c:v>18</c:v>
                </c:pt>
                <c:pt idx="68495">
                  <c:v>18</c:v>
                </c:pt>
                <c:pt idx="68496">
                  <c:v>18</c:v>
                </c:pt>
                <c:pt idx="68497">
                  <c:v>18</c:v>
                </c:pt>
                <c:pt idx="68498">
                  <c:v>18</c:v>
                </c:pt>
                <c:pt idx="68499">
                  <c:v>18</c:v>
                </c:pt>
                <c:pt idx="68500">
                  <c:v>18</c:v>
                </c:pt>
                <c:pt idx="68501">
                  <c:v>18</c:v>
                </c:pt>
                <c:pt idx="68502">
                  <c:v>18</c:v>
                </c:pt>
                <c:pt idx="68503">
                  <c:v>18</c:v>
                </c:pt>
                <c:pt idx="68504">
                  <c:v>18</c:v>
                </c:pt>
                <c:pt idx="68505">
                  <c:v>18</c:v>
                </c:pt>
                <c:pt idx="68506">
                  <c:v>18</c:v>
                </c:pt>
                <c:pt idx="68507">
                  <c:v>18</c:v>
                </c:pt>
                <c:pt idx="68508">
                  <c:v>18</c:v>
                </c:pt>
                <c:pt idx="68509">
                  <c:v>18</c:v>
                </c:pt>
                <c:pt idx="68510">
                  <c:v>18</c:v>
                </c:pt>
                <c:pt idx="68511">
                  <c:v>18</c:v>
                </c:pt>
                <c:pt idx="68512">
                  <c:v>18</c:v>
                </c:pt>
                <c:pt idx="68513">
                  <c:v>18</c:v>
                </c:pt>
                <c:pt idx="68514">
                  <c:v>18</c:v>
                </c:pt>
                <c:pt idx="68515">
                  <c:v>18</c:v>
                </c:pt>
                <c:pt idx="68516">
                  <c:v>18</c:v>
                </c:pt>
                <c:pt idx="68517">
                  <c:v>18</c:v>
                </c:pt>
                <c:pt idx="68518">
                  <c:v>18</c:v>
                </c:pt>
                <c:pt idx="68519">
                  <c:v>18</c:v>
                </c:pt>
                <c:pt idx="68520">
                  <c:v>18</c:v>
                </c:pt>
                <c:pt idx="68521">
                  <c:v>18</c:v>
                </c:pt>
                <c:pt idx="68522">
                  <c:v>18</c:v>
                </c:pt>
                <c:pt idx="68523">
                  <c:v>18</c:v>
                </c:pt>
                <c:pt idx="68524">
                  <c:v>18</c:v>
                </c:pt>
                <c:pt idx="68525">
                  <c:v>18</c:v>
                </c:pt>
                <c:pt idx="68526">
                  <c:v>18</c:v>
                </c:pt>
                <c:pt idx="68527">
                  <c:v>18</c:v>
                </c:pt>
                <c:pt idx="68528">
                  <c:v>18</c:v>
                </c:pt>
                <c:pt idx="68529">
                  <c:v>18</c:v>
                </c:pt>
                <c:pt idx="68530">
                  <c:v>18</c:v>
                </c:pt>
                <c:pt idx="68531">
                  <c:v>18</c:v>
                </c:pt>
                <c:pt idx="68532">
                  <c:v>18</c:v>
                </c:pt>
                <c:pt idx="68533">
                  <c:v>18</c:v>
                </c:pt>
                <c:pt idx="68534">
                  <c:v>18</c:v>
                </c:pt>
                <c:pt idx="68535">
                  <c:v>18</c:v>
                </c:pt>
                <c:pt idx="68536">
                  <c:v>18</c:v>
                </c:pt>
                <c:pt idx="68537">
                  <c:v>18</c:v>
                </c:pt>
                <c:pt idx="68538">
                  <c:v>18</c:v>
                </c:pt>
                <c:pt idx="68539">
                  <c:v>18</c:v>
                </c:pt>
                <c:pt idx="68540">
                  <c:v>18</c:v>
                </c:pt>
                <c:pt idx="68541">
                  <c:v>18</c:v>
                </c:pt>
                <c:pt idx="68542">
                  <c:v>18</c:v>
                </c:pt>
                <c:pt idx="68543">
                  <c:v>18</c:v>
                </c:pt>
                <c:pt idx="68544">
                  <c:v>18</c:v>
                </c:pt>
                <c:pt idx="68545">
                  <c:v>18</c:v>
                </c:pt>
                <c:pt idx="68546">
                  <c:v>18</c:v>
                </c:pt>
                <c:pt idx="68547">
                  <c:v>18</c:v>
                </c:pt>
                <c:pt idx="68548">
                  <c:v>18</c:v>
                </c:pt>
                <c:pt idx="68549">
                  <c:v>18</c:v>
                </c:pt>
                <c:pt idx="68550">
                  <c:v>18</c:v>
                </c:pt>
                <c:pt idx="68551">
                  <c:v>18</c:v>
                </c:pt>
                <c:pt idx="68552">
                  <c:v>18</c:v>
                </c:pt>
                <c:pt idx="68553">
                  <c:v>18</c:v>
                </c:pt>
                <c:pt idx="68554">
                  <c:v>18</c:v>
                </c:pt>
                <c:pt idx="68555">
                  <c:v>18</c:v>
                </c:pt>
                <c:pt idx="68556">
                  <c:v>18</c:v>
                </c:pt>
                <c:pt idx="68557">
                  <c:v>18</c:v>
                </c:pt>
                <c:pt idx="68558">
                  <c:v>18</c:v>
                </c:pt>
                <c:pt idx="68559">
                  <c:v>18</c:v>
                </c:pt>
                <c:pt idx="68560">
                  <c:v>18</c:v>
                </c:pt>
                <c:pt idx="68561">
                  <c:v>18</c:v>
                </c:pt>
                <c:pt idx="68562">
                  <c:v>18</c:v>
                </c:pt>
                <c:pt idx="68563">
                  <c:v>18</c:v>
                </c:pt>
                <c:pt idx="68564">
                  <c:v>18</c:v>
                </c:pt>
                <c:pt idx="68565">
                  <c:v>18</c:v>
                </c:pt>
                <c:pt idx="68566">
                  <c:v>18</c:v>
                </c:pt>
                <c:pt idx="68567">
                  <c:v>18</c:v>
                </c:pt>
                <c:pt idx="68568">
                  <c:v>18</c:v>
                </c:pt>
                <c:pt idx="68569">
                  <c:v>18</c:v>
                </c:pt>
                <c:pt idx="68570">
                  <c:v>18</c:v>
                </c:pt>
                <c:pt idx="68571">
                  <c:v>18</c:v>
                </c:pt>
                <c:pt idx="68572">
                  <c:v>18</c:v>
                </c:pt>
                <c:pt idx="68573">
                  <c:v>18</c:v>
                </c:pt>
                <c:pt idx="68574">
                  <c:v>18</c:v>
                </c:pt>
                <c:pt idx="68575">
                  <c:v>18</c:v>
                </c:pt>
                <c:pt idx="68576">
                  <c:v>18</c:v>
                </c:pt>
                <c:pt idx="68577">
                  <c:v>18</c:v>
                </c:pt>
                <c:pt idx="68578">
                  <c:v>18</c:v>
                </c:pt>
                <c:pt idx="68579">
                  <c:v>18</c:v>
                </c:pt>
                <c:pt idx="68580">
                  <c:v>18</c:v>
                </c:pt>
                <c:pt idx="68581">
                  <c:v>18</c:v>
                </c:pt>
                <c:pt idx="68582">
                  <c:v>18</c:v>
                </c:pt>
                <c:pt idx="68583">
                  <c:v>18</c:v>
                </c:pt>
                <c:pt idx="68584">
                  <c:v>18</c:v>
                </c:pt>
                <c:pt idx="68585">
                  <c:v>18</c:v>
                </c:pt>
                <c:pt idx="68586">
                  <c:v>18</c:v>
                </c:pt>
                <c:pt idx="68587">
                  <c:v>18</c:v>
                </c:pt>
                <c:pt idx="68588">
                  <c:v>18</c:v>
                </c:pt>
                <c:pt idx="68589">
                  <c:v>18</c:v>
                </c:pt>
                <c:pt idx="68590">
                  <c:v>18</c:v>
                </c:pt>
                <c:pt idx="68591">
                  <c:v>18</c:v>
                </c:pt>
                <c:pt idx="68592">
                  <c:v>18</c:v>
                </c:pt>
                <c:pt idx="68593">
                  <c:v>18</c:v>
                </c:pt>
                <c:pt idx="68594">
                  <c:v>18</c:v>
                </c:pt>
                <c:pt idx="68595">
                  <c:v>18</c:v>
                </c:pt>
                <c:pt idx="68596">
                  <c:v>18</c:v>
                </c:pt>
                <c:pt idx="68597">
                  <c:v>18</c:v>
                </c:pt>
                <c:pt idx="68598">
                  <c:v>18</c:v>
                </c:pt>
                <c:pt idx="68599">
                  <c:v>18</c:v>
                </c:pt>
                <c:pt idx="68600">
                  <c:v>18</c:v>
                </c:pt>
                <c:pt idx="68601">
                  <c:v>18</c:v>
                </c:pt>
                <c:pt idx="68602">
                  <c:v>18</c:v>
                </c:pt>
                <c:pt idx="68603">
                  <c:v>18</c:v>
                </c:pt>
                <c:pt idx="68604">
                  <c:v>18</c:v>
                </c:pt>
                <c:pt idx="68605">
                  <c:v>18</c:v>
                </c:pt>
                <c:pt idx="68606">
                  <c:v>18</c:v>
                </c:pt>
                <c:pt idx="68607">
                  <c:v>18</c:v>
                </c:pt>
                <c:pt idx="68608">
                  <c:v>18</c:v>
                </c:pt>
                <c:pt idx="68609">
                  <c:v>18</c:v>
                </c:pt>
                <c:pt idx="68610">
                  <c:v>18</c:v>
                </c:pt>
                <c:pt idx="68611">
                  <c:v>18</c:v>
                </c:pt>
                <c:pt idx="68612">
                  <c:v>18</c:v>
                </c:pt>
                <c:pt idx="68613">
                  <c:v>18</c:v>
                </c:pt>
                <c:pt idx="68614">
                  <c:v>18</c:v>
                </c:pt>
                <c:pt idx="68615">
                  <c:v>18</c:v>
                </c:pt>
                <c:pt idx="68616">
                  <c:v>18</c:v>
                </c:pt>
                <c:pt idx="68617">
                  <c:v>18</c:v>
                </c:pt>
                <c:pt idx="68618">
                  <c:v>18</c:v>
                </c:pt>
                <c:pt idx="68619">
                  <c:v>18</c:v>
                </c:pt>
                <c:pt idx="68620">
                  <c:v>18</c:v>
                </c:pt>
                <c:pt idx="68621">
                  <c:v>18</c:v>
                </c:pt>
                <c:pt idx="68622">
                  <c:v>18</c:v>
                </c:pt>
                <c:pt idx="68623">
                  <c:v>18</c:v>
                </c:pt>
                <c:pt idx="68624">
                  <c:v>18</c:v>
                </c:pt>
                <c:pt idx="68625">
                  <c:v>18</c:v>
                </c:pt>
                <c:pt idx="68626">
                  <c:v>18</c:v>
                </c:pt>
                <c:pt idx="68627">
                  <c:v>18</c:v>
                </c:pt>
                <c:pt idx="68628">
                  <c:v>18</c:v>
                </c:pt>
                <c:pt idx="68629">
                  <c:v>18</c:v>
                </c:pt>
                <c:pt idx="68630">
                  <c:v>18</c:v>
                </c:pt>
                <c:pt idx="68631">
                  <c:v>18</c:v>
                </c:pt>
                <c:pt idx="68632">
                  <c:v>18</c:v>
                </c:pt>
                <c:pt idx="68633">
                  <c:v>18</c:v>
                </c:pt>
                <c:pt idx="68634">
                  <c:v>18</c:v>
                </c:pt>
                <c:pt idx="68635">
                  <c:v>18</c:v>
                </c:pt>
                <c:pt idx="68636">
                  <c:v>18</c:v>
                </c:pt>
                <c:pt idx="68637">
                  <c:v>18</c:v>
                </c:pt>
                <c:pt idx="68638">
                  <c:v>18</c:v>
                </c:pt>
                <c:pt idx="68639">
                  <c:v>18</c:v>
                </c:pt>
                <c:pt idx="68640">
                  <c:v>18</c:v>
                </c:pt>
                <c:pt idx="68641">
                  <c:v>18</c:v>
                </c:pt>
                <c:pt idx="68642">
                  <c:v>18</c:v>
                </c:pt>
                <c:pt idx="68643">
                  <c:v>18</c:v>
                </c:pt>
                <c:pt idx="68644">
                  <c:v>18</c:v>
                </c:pt>
                <c:pt idx="68645">
                  <c:v>18</c:v>
                </c:pt>
                <c:pt idx="68646">
                  <c:v>18</c:v>
                </c:pt>
                <c:pt idx="68647">
                  <c:v>18</c:v>
                </c:pt>
                <c:pt idx="68648">
                  <c:v>18</c:v>
                </c:pt>
                <c:pt idx="68649">
                  <c:v>18</c:v>
                </c:pt>
                <c:pt idx="68650">
                  <c:v>18</c:v>
                </c:pt>
                <c:pt idx="68651">
                  <c:v>18</c:v>
                </c:pt>
                <c:pt idx="68652">
                  <c:v>18</c:v>
                </c:pt>
                <c:pt idx="68653">
                  <c:v>18</c:v>
                </c:pt>
                <c:pt idx="68654">
                  <c:v>18</c:v>
                </c:pt>
                <c:pt idx="68655">
                  <c:v>18</c:v>
                </c:pt>
                <c:pt idx="68656">
                  <c:v>18</c:v>
                </c:pt>
                <c:pt idx="68657">
                  <c:v>18</c:v>
                </c:pt>
                <c:pt idx="68658">
                  <c:v>18</c:v>
                </c:pt>
                <c:pt idx="68659">
                  <c:v>18</c:v>
                </c:pt>
                <c:pt idx="68660">
                  <c:v>18</c:v>
                </c:pt>
                <c:pt idx="68661">
                  <c:v>18</c:v>
                </c:pt>
                <c:pt idx="68662">
                  <c:v>18</c:v>
                </c:pt>
                <c:pt idx="68663">
                  <c:v>18</c:v>
                </c:pt>
                <c:pt idx="68664">
                  <c:v>18</c:v>
                </c:pt>
                <c:pt idx="68665">
                  <c:v>18</c:v>
                </c:pt>
                <c:pt idx="68666">
                  <c:v>18</c:v>
                </c:pt>
                <c:pt idx="68667">
                  <c:v>18</c:v>
                </c:pt>
                <c:pt idx="68668">
                  <c:v>18</c:v>
                </c:pt>
                <c:pt idx="68669">
                  <c:v>18</c:v>
                </c:pt>
                <c:pt idx="68670">
                  <c:v>18</c:v>
                </c:pt>
                <c:pt idx="68671">
                  <c:v>18</c:v>
                </c:pt>
                <c:pt idx="68672">
                  <c:v>18</c:v>
                </c:pt>
                <c:pt idx="68673">
                  <c:v>18</c:v>
                </c:pt>
                <c:pt idx="68674">
                  <c:v>18</c:v>
                </c:pt>
                <c:pt idx="68675">
                  <c:v>18</c:v>
                </c:pt>
                <c:pt idx="68676">
                  <c:v>18</c:v>
                </c:pt>
                <c:pt idx="68677">
                  <c:v>18</c:v>
                </c:pt>
                <c:pt idx="68678">
                  <c:v>18</c:v>
                </c:pt>
                <c:pt idx="68679">
                  <c:v>18</c:v>
                </c:pt>
                <c:pt idx="68680">
                  <c:v>18</c:v>
                </c:pt>
                <c:pt idx="68681">
                  <c:v>18</c:v>
                </c:pt>
                <c:pt idx="68682">
                  <c:v>18</c:v>
                </c:pt>
                <c:pt idx="68683">
                  <c:v>18</c:v>
                </c:pt>
                <c:pt idx="68684">
                  <c:v>18</c:v>
                </c:pt>
                <c:pt idx="68685">
                  <c:v>18</c:v>
                </c:pt>
                <c:pt idx="68686">
                  <c:v>18</c:v>
                </c:pt>
                <c:pt idx="68687">
                  <c:v>18</c:v>
                </c:pt>
                <c:pt idx="68688">
                  <c:v>18</c:v>
                </c:pt>
                <c:pt idx="68689">
                  <c:v>18</c:v>
                </c:pt>
                <c:pt idx="68690">
                  <c:v>18</c:v>
                </c:pt>
                <c:pt idx="68691">
                  <c:v>18</c:v>
                </c:pt>
                <c:pt idx="68692">
                  <c:v>18</c:v>
                </c:pt>
                <c:pt idx="68693">
                  <c:v>18</c:v>
                </c:pt>
                <c:pt idx="68694">
                  <c:v>18</c:v>
                </c:pt>
                <c:pt idx="68695">
                  <c:v>18</c:v>
                </c:pt>
                <c:pt idx="68696">
                  <c:v>18</c:v>
                </c:pt>
                <c:pt idx="68697">
                  <c:v>18</c:v>
                </c:pt>
                <c:pt idx="68698">
                  <c:v>18</c:v>
                </c:pt>
                <c:pt idx="68699">
                  <c:v>18</c:v>
                </c:pt>
                <c:pt idx="68700">
                  <c:v>18</c:v>
                </c:pt>
                <c:pt idx="68701">
                  <c:v>18</c:v>
                </c:pt>
                <c:pt idx="68702">
                  <c:v>18</c:v>
                </c:pt>
                <c:pt idx="68703">
                  <c:v>18</c:v>
                </c:pt>
                <c:pt idx="68704">
                  <c:v>18</c:v>
                </c:pt>
                <c:pt idx="68705">
                  <c:v>18</c:v>
                </c:pt>
                <c:pt idx="68706">
                  <c:v>18</c:v>
                </c:pt>
                <c:pt idx="68707">
                  <c:v>18</c:v>
                </c:pt>
                <c:pt idx="68708">
                  <c:v>18</c:v>
                </c:pt>
                <c:pt idx="68709">
                  <c:v>18</c:v>
                </c:pt>
                <c:pt idx="68710">
                  <c:v>18</c:v>
                </c:pt>
                <c:pt idx="68711">
                  <c:v>18</c:v>
                </c:pt>
                <c:pt idx="68712">
                  <c:v>18</c:v>
                </c:pt>
                <c:pt idx="68713">
                  <c:v>18</c:v>
                </c:pt>
                <c:pt idx="68714">
                  <c:v>18</c:v>
                </c:pt>
                <c:pt idx="68715">
                  <c:v>18</c:v>
                </c:pt>
                <c:pt idx="68716">
                  <c:v>18</c:v>
                </c:pt>
                <c:pt idx="68717">
                  <c:v>18</c:v>
                </c:pt>
                <c:pt idx="68718">
                  <c:v>18</c:v>
                </c:pt>
                <c:pt idx="68719">
                  <c:v>18</c:v>
                </c:pt>
                <c:pt idx="68720">
                  <c:v>18</c:v>
                </c:pt>
                <c:pt idx="68721">
                  <c:v>18</c:v>
                </c:pt>
                <c:pt idx="68722">
                  <c:v>18</c:v>
                </c:pt>
                <c:pt idx="68723">
                  <c:v>18</c:v>
                </c:pt>
                <c:pt idx="68724">
                  <c:v>18</c:v>
                </c:pt>
                <c:pt idx="68725">
                  <c:v>18</c:v>
                </c:pt>
                <c:pt idx="68726">
                  <c:v>18</c:v>
                </c:pt>
                <c:pt idx="68727">
                  <c:v>18</c:v>
                </c:pt>
                <c:pt idx="68728">
                  <c:v>18</c:v>
                </c:pt>
                <c:pt idx="68729">
                  <c:v>18</c:v>
                </c:pt>
                <c:pt idx="68730">
                  <c:v>18</c:v>
                </c:pt>
                <c:pt idx="68731">
                  <c:v>18</c:v>
                </c:pt>
                <c:pt idx="68732">
                  <c:v>18</c:v>
                </c:pt>
                <c:pt idx="68733">
                  <c:v>18</c:v>
                </c:pt>
                <c:pt idx="68734">
                  <c:v>18</c:v>
                </c:pt>
                <c:pt idx="68735">
                  <c:v>18</c:v>
                </c:pt>
                <c:pt idx="68736">
                  <c:v>18</c:v>
                </c:pt>
                <c:pt idx="68737">
                  <c:v>18</c:v>
                </c:pt>
                <c:pt idx="68738">
                  <c:v>18</c:v>
                </c:pt>
                <c:pt idx="68739">
                  <c:v>18</c:v>
                </c:pt>
                <c:pt idx="68740">
                  <c:v>18</c:v>
                </c:pt>
                <c:pt idx="68741">
                  <c:v>18</c:v>
                </c:pt>
                <c:pt idx="68742">
                  <c:v>18</c:v>
                </c:pt>
                <c:pt idx="68743">
                  <c:v>18</c:v>
                </c:pt>
                <c:pt idx="68744">
                  <c:v>18</c:v>
                </c:pt>
                <c:pt idx="68745">
                  <c:v>18</c:v>
                </c:pt>
                <c:pt idx="68746">
                  <c:v>18</c:v>
                </c:pt>
                <c:pt idx="68747">
                  <c:v>18</c:v>
                </c:pt>
                <c:pt idx="68748">
                  <c:v>18</c:v>
                </c:pt>
                <c:pt idx="68749">
                  <c:v>18</c:v>
                </c:pt>
                <c:pt idx="68750">
                  <c:v>18</c:v>
                </c:pt>
                <c:pt idx="68751">
                  <c:v>18</c:v>
                </c:pt>
                <c:pt idx="68752">
                  <c:v>18</c:v>
                </c:pt>
                <c:pt idx="68753">
                  <c:v>18</c:v>
                </c:pt>
                <c:pt idx="68754">
                  <c:v>18</c:v>
                </c:pt>
                <c:pt idx="68755">
                  <c:v>18</c:v>
                </c:pt>
                <c:pt idx="68756">
                  <c:v>18</c:v>
                </c:pt>
                <c:pt idx="68757">
                  <c:v>18</c:v>
                </c:pt>
                <c:pt idx="68758">
                  <c:v>18</c:v>
                </c:pt>
                <c:pt idx="68759">
                  <c:v>18</c:v>
                </c:pt>
                <c:pt idx="68760">
                  <c:v>18</c:v>
                </c:pt>
                <c:pt idx="68761">
                  <c:v>18</c:v>
                </c:pt>
                <c:pt idx="68762">
                  <c:v>18</c:v>
                </c:pt>
                <c:pt idx="68763">
                  <c:v>18</c:v>
                </c:pt>
                <c:pt idx="68764">
                  <c:v>18</c:v>
                </c:pt>
                <c:pt idx="68765">
                  <c:v>18</c:v>
                </c:pt>
                <c:pt idx="68766">
                  <c:v>18</c:v>
                </c:pt>
                <c:pt idx="68767">
                  <c:v>18</c:v>
                </c:pt>
                <c:pt idx="68768">
                  <c:v>18</c:v>
                </c:pt>
                <c:pt idx="68769">
                  <c:v>18</c:v>
                </c:pt>
                <c:pt idx="68770">
                  <c:v>18</c:v>
                </c:pt>
                <c:pt idx="68771">
                  <c:v>18</c:v>
                </c:pt>
                <c:pt idx="68772">
                  <c:v>18</c:v>
                </c:pt>
                <c:pt idx="68773">
                  <c:v>18</c:v>
                </c:pt>
                <c:pt idx="68774">
                  <c:v>18</c:v>
                </c:pt>
                <c:pt idx="68775">
                  <c:v>18</c:v>
                </c:pt>
                <c:pt idx="68776">
                  <c:v>18</c:v>
                </c:pt>
                <c:pt idx="68777">
                  <c:v>18</c:v>
                </c:pt>
                <c:pt idx="68778">
                  <c:v>18</c:v>
                </c:pt>
                <c:pt idx="68779">
                  <c:v>18</c:v>
                </c:pt>
                <c:pt idx="68780">
                  <c:v>18</c:v>
                </c:pt>
                <c:pt idx="68781">
                  <c:v>18</c:v>
                </c:pt>
                <c:pt idx="68782">
                  <c:v>18</c:v>
                </c:pt>
                <c:pt idx="68783">
                  <c:v>18</c:v>
                </c:pt>
                <c:pt idx="68784">
                  <c:v>18</c:v>
                </c:pt>
                <c:pt idx="68785">
                  <c:v>18</c:v>
                </c:pt>
                <c:pt idx="68786">
                  <c:v>18</c:v>
                </c:pt>
                <c:pt idx="68787">
                  <c:v>18</c:v>
                </c:pt>
                <c:pt idx="68788">
                  <c:v>18</c:v>
                </c:pt>
                <c:pt idx="68789">
                  <c:v>18</c:v>
                </c:pt>
                <c:pt idx="68790">
                  <c:v>18</c:v>
                </c:pt>
                <c:pt idx="68791">
                  <c:v>18</c:v>
                </c:pt>
                <c:pt idx="68792">
                  <c:v>18</c:v>
                </c:pt>
                <c:pt idx="68793">
                  <c:v>18</c:v>
                </c:pt>
                <c:pt idx="68794">
                  <c:v>18</c:v>
                </c:pt>
                <c:pt idx="68795">
                  <c:v>18</c:v>
                </c:pt>
                <c:pt idx="68796">
                  <c:v>18</c:v>
                </c:pt>
                <c:pt idx="68797">
                  <c:v>18</c:v>
                </c:pt>
                <c:pt idx="68798">
                  <c:v>18</c:v>
                </c:pt>
                <c:pt idx="68799">
                  <c:v>18</c:v>
                </c:pt>
                <c:pt idx="68800">
                  <c:v>18</c:v>
                </c:pt>
                <c:pt idx="68801">
                  <c:v>18</c:v>
                </c:pt>
                <c:pt idx="68802">
                  <c:v>18</c:v>
                </c:pt>
                <c:pt idx="68803">
                  <c:v>18</c:v>
                </c:pt>
                <c:pt idx="68804">
                  <c:v>18</c:v>
                </c:pt>
                <c:pt idx="68805">
                  <c:v>18</c:v>
                </c:pt>
                <c:pt idx="68806">
                  <c:v>18</c:v>
                </c:pt>
                <c:pt idx="68807">
                  <c:v>18</c:v>
                </c:pt>
                <c:pt idx="68808">
                  <c:v>18</c:v>
                </c:pt>
                <c:pt idx="68809">
                  <c:v>18</c:v>
                </c:pt>
                <c:pt idx="68810">
                  <c:v>18</c:v>
                </c:pt>
                <c:pt idx="68811">
                  <c:v>18</c:v>
                </c:pt>
                <c:pt idx="68812">
                  <c:v>18</c:v>
                </c:pt>
                <c:pt idx="68813">
                  <c:v>18</c:v>
                </c:pt>
                <c:pt idx="68814">
                  <c:v>18</c:v>
                </c:pt>
                <c:pt idx="68815">
                  <c:v>18</c:v>
                </c:pt>
                <c:pt idx="68816">
                  <c:v>18</c:v>
                </c:pt>
                <c:pt idx="68817">
                  <c:v>18</c:v>
                </c:pt>
                <c:pt idx="68818">
                  <c:v>18</c:v>
                </c:pt>
                <c:pt idx="68819">
                  <c:v>18</c:v>
                </c:pt>
                <c:pt idx="68820">
                  <c:v>18</c:v>
                </c:pt>
                <c:pt idx="68821">
                  <c:v>18</c:v>
                </c:pt>
                <c:pt idx="68822">
                  <c:v>18</c:v>
                </c:pt>
                <c:pt idx="68823">
                  <c:v>18</c:v>
                </c:pt>
                <c:pt idx="68824">
                  <c:v>18</c:v>
                </c:pt>
                <c:pt idx="68825">
                  <c:v>18</c:v>
                </c:pt>
                <c:pt idx="68826">
                  <c:v>18</c:v>
                </c:pt>
                <c:pt idx="68827">
                  <c:v>18</c:v>
                </c:pt>
                <c:pt idx="68828">
                  <c:v>18</c:v>
                </c:pt>
                <c:pt idx="68829">
                  <c:v>18</c:v>
                </c:pt>
                <c:pt idx="68830">
                  <c:v>18</c:v>
                </c:pt>
                <c:pt idx="68831">
                  <c:v>18</c:v>
                </c:pt>
                <c:pt idx="68832">
                  <c:v>18</c:v>
                </c:pt>
                <c:pt idx="68833">
                  <c:v>18</c:v>
                </c:pt>
                <c:pt idx="68834">
                  <c:v>18</c:v>
                </c:pt>
                <c:pt idx="68835">
                  <c:v>18</c:v>
                </c:pt>
                <c:pt idx="68836">
                  <c:v>18</c:v>
                </c:pt>
                <c:pt idx="68837">
                  <c:v>18</c:v>
                </c:pt>
                <c:pt idx="68838">
                  <c:v>18</c:v>
                </c:pt>
                <c:pt idx="68839">
                  <c:v>18</c:v>
                </c:pt>
                <c:pt idx="68840">
                  <c:v>18</c:v>
                </c:pt>
                <c:pt idx="68841">
                  <c:v>18</c:v>
                </c:pt>
                <c:pt idx="68842">
                  <c:v>18</c:v>
                </c:pt>
                <c:pt idx="68843">
                  <c:v>18</c:v>
                </c:pt>
                <c:pt idx="68844">
                  <c:v>18</c:v>
                </c:pt>
                <c:pt idx="68845">
                  <c:v>18</c:v>
                </c:pt>
                <c:pt idx="68846">
                  <c:v>18</c:v>
                </c:pt>
                <c:pt idx="68847">
                  <c:v>18</c:v>
                </c:pt>
                <c:pt idx="68848">
                  <c:v>18</c:v>
                </c:pt>
                <c:pt idx="68849">
                  <c:v>18</c:v>
                </c:pt>
                <c:pt idx="68850">
                  <c:v>18</c:v>
                </c:pt>
                <c:pt idx="68851">
                  <c:v>18</c:v>
                </c:pt>
                <c:pt idx="68852">
                  <c:v>18</c:v>
                </c:pt>
                <c:pt idx="68853">
                  <c:v>18</c:v>
                </c:pt>
                <c:pt idx="68854">
                  <c:v>18</c:v>
                </c:pt>
                <c:pt idx="68855">
                  <c:v>18</c:v>
                </c:pt>
                <c:pt idx="68856">
                  <c:v>18</c:v>
                </c:pt>
                <c:pt idx="68857">
                  <c:v>18</c:v>
                </c:pt>
                <c:pt idx="68858">
                  <c:v>18</c:v>
                </c:pt>
                <c:pt idx="68859">
                  <c:v>18</c:v>
                </c:pt>
                <c:pt idx="68860">
                  <c:v>18</c:v>
                </c:pt>
                <c:pt idx="68861">
                  <c:v>18</c:v>
                </c:pt>
                <c:pt idx="68862">
                  <c:v>18</c:v>
                </c:pt>
                <c:pt idx="68863">
                  <c:v>18</c:v>
                </c:pt>
                <c:pt idx="68864">
                  <c:v>18</c:v>
                </c:pt>
                <c:pt idx="68865">
                  <c:v>18</c:v>
                </c:pt>
                <c:pt idx="68866">
                  <c:v>18</c:v>
                </c:pt>
                <c:pt idx="68867">
                  <c:v>18</c:v>
                </c:pt>
                <c:pt idx="68868">
                  <c:v>18</c:v>
                </c:pt>
                <c:pt idx="68869">
                  <c:v>18</c:v>
                </c:pt>
                <c:pt idx="68870">
                  <c:v>18</c:v>
                </c:pt>
                <c:pt idx="68871">
                  <c:v>18</c:v>
                </c:pt>
                <c:pt idx="68872">
                  <c:v>18</c:v>
                </c:pt>
                <c:pt idx="68873">
                  <c:v>18</c:v>
                </c:pt>
                <c:pt idx="68874">
                  <c:v>18</c:v>
                </c:pt>
                <c:pt idx="68875">
                  <c:v>18</c:v>
                </c:pt>
                <c:pt idx="68876">
                  <c:v>18</c:v>
                </c:pt>
                <c:pt idx="68877">
                  <c:v>18</c:v>
                </c:pt>
                <c:pt idx="68878">
                  <c:v>18</c:v>
                </c:pt>
                <c:pt idx="68879">
                  <c:v>18</c:v>
                </c:pt>
                <c:pt idx="68880">
                  <c:v>18</c:v>
                </c:pt>
                <c:pt idx="68881">
                  <c:v>18</c:v>
                </c:pt>
                <c:pt idx="68882">
                  <c:v>18</c:v>
                </c:pt>
                <c:pt idx="68883">
                  <c:v>18</c:v>
                </c:pt>
                <c:pt idx="68884">
                  <c:v>18</c:v>
                </c:pt>
                <c:pt idx="68885">
                  <c:v>18</c:v>
                </c:pt>
                <c:pt idx="68886">
                  <c:v>18</c:v>
                </c:pt>
                <c:pt idx="68887">
                  <c:v>18</c:v>
                </c:pt>
                <c:pt idx="68888">
                  <c:v>18</c:v>
                </c:pt>
                <c:pt idx="68889">
                  <c:v>18</c:v>
                </c:pt>
                <c:pt idx="68890">
                  <c:v>18</c:v>
                </c:pt>
                <c:pt idx="68891">
                  <c:v>18</c:v>
                </c:pt>
                <c:pt idx="68892">
                  <c:v>18</c:v>
                </c:pt>
                <c:pt idx="68893">
                  <c:v>18</c:v>
                </c:pt>
                <c:pt idx="68894">
                  <c:v>18</c:v>
                </c:pt>
                <c:pt idx="68895">
                  <c:v>18</c:v>
                </c:pt>
                <c:pt idx="68896">
                  <c:v>18</c:v>
                </c:pt>
                <c:pt idx="68897">
                  <c:v>18</c:v>
                </c:pt>
                <c:pt idx="68898">
                  <c:v>18</c:v>
                </c:pt>
                <c:pt idx="68899">
                  <c:v>18</c:v>
                </c:pt>
                <c:pt idx="68900">
                  <c:v>18</c:v>
                </c:pt>
                <c:pt idx="68901">
                  <c:v>18</c:v>
                </c:pt>
                <c:pt idx="68902">
                  <c:v>18</c:v>
                </c:pt>
                <c:pt idx="68903">
                  <c:v>18</c:v>
                </c:pt>
                <c:pt idx="68904">
                  <c:v>18</c:v>
                </c:pt>
                <c:pt idx="68905">
                  <c:v>18</c:v>
                </c:pt>
                <c:pt idx="68906">
                  <c:v>18</c:v>
                </c:pt>
                <c:pt idx="68907">
                  <c:v>18</c:v>
                </c:pt>
                <c:pt idx="68908">
                  <c:v>18</c:v>
                </c:pt>
                <c:pt idx="68909">
                  <c:v>18</c:v>
                </c:pt>
                <c:pt idx="68910">
                  <c:v>18</c:v>
                </c:pt>
                <c:pt idx="68911">
                  <c:v>18</c:v>
                </c:pt>
                <c:pt idx="68912">
                  <c:v>18</c:v>
                </c:pt>
                <c:pt idx="68913">
                  <c:v>18</c:v>
                </c:pt>
                <c:pt idx="68914">
                  <c:v>18</c:v>
                </c:pt>
                <c:pt idx="68915">
                  <c:v>18</c:v>
                </c:pt>
                <c:pt idx="68916">
                  <c:v>18</c:v>
                </c:pt>
                <c:pt idx="68917">
                  <c:v>18</c:v>
                </c:pt>
                <c:pt idx="68918">
                  <c:v>18</c:v>
                </c:pt>
                <c:pt idx="68919">
                  <c:v>18</c:v>
                </c:pt>
                <c:pt idx="68920">
                  <c:v>18</c:v>
                </c:pt>
                <c:pt idx="68921">
                  <c:v>18</c:v>
                </c:pt>
                <c:pt idx="68922">
                  <c:v>18</c:v>
                </c:pt>
                <c:pt idx="68923">
                  <c:v>18</c:v>
                </c:pt>
                <c:pt idx="68924">
                  <c:v>18</c:v>
                </c:pt>
                <c:pt idx="68925">
                  <c:v>18</c:v>
                </c:pt>
                <c:pt idx="68926">
                  <c:v>18</c:v>
                </c:pt>
                <c:pt idx="68927">
                  <c:v>18</c:v>
                </c:pt>
                <c:pt idx="68928">
                  <c:v>18</c:v>
                </c:pt>
                <c:pt idx="68929">
                  <c:v>18</c:v>
                </c:pt>
                <c:pt idx="68930">
                  <c:v>18</c:v>
                </c:pt>
                <c:pt idx="68931">
                  <c:v>18</c:v>
                </c:pt>
                <c:pt idx="68932">
                  <c:v>18</c:v>
                </c:pt>
                <c:pt idx="68933">
                  <c:v>18</c:v>
                </c:pt>
                <c:pt idx="68934">
                  <c:v>18</c:v>
                </c:pt>
                <c:pt idx="68935">
                  <c:v>18</c:v>
                </c:pt>
                <c:pt idx="68936">
                  <c:v>18</c:v>
                </c:pt>
                <c:pt idx="68937">
                  <c:v>18</c:v>
                </c:pt>
                <c:pt idx="68938">
                  <c:v>18</c:v>
                </c:pt>
                <c:pt idx="68939">
                  <c:v>18</c:v>
                </c:pt>
                <c:pt idx="68940">
                  <c:v>18</c:v>
                </c:pt>
                <c:pt idx="68941">
                  <c:v>18</c:v>
                </c:pt>
                <c:pt idx="68942">
                  <c:v>18</c:v>
                </c:pt>
                <c:pt idx="68943">
                  <c:v>18</c:v>
                </c:pt>
                <c:pt idx="68944">
                  <c:v>18</c:v>
                </c:pt>
                <c:pt idx="68945">
                  <c:v>18</c:v>
                </c:pt>
                <c:pt idx="68946">
                  <c:v>18</c:v>
                </c:pt>
                <c:pt idx="68947">
                  <c:v>18</c:v>
                </c:pt>
                <c:pt idx="68948">
                  <c:v>18</c:v>
                </c:pt>
                <c:pt idx="68949">
                  <c:v>18</c:v>
                </c:pt>
                <c:pt idx="68950">
                  <c:v>18</c:v>
                </c:pt>
                <c:pt idx="68951">
                  <c:v>18</c:v>
                </c:pt>
                <c:pt idx="68952">
                  <c:v>18</c:v>
                </c:pt>
                <c:pt idx="68953">
                  <c:v>18</c:v>
                </c:pt>
                <c:pt idx="68954">
                  <c:v>18</c:v>
                </c:pt>
                <c:pt idx="68955">
                  <c:v>18</c:v>
                </c:pt>
                <c:pt idx="68956">
                  <c:v>18</c:v>
                </c:pt>
                <c:pt idx="68957">
                  <c:v>18</c:v>
                </c:pt>
                <c:pt idx="68958">
                  <c:v>18</c:v>
                </c:pt>
                <c:pt idx="68959">
                  <c:v>18</c:v>
                </c:pt>
                <c:pt idx="68960">
                  <c:v>18</c:v>
                </c:pt>
                <c:pt idx="68961">
                  <c:v>18</c:v>
                </c:pt>
                <c:pt idx="68962">
                  <c:v>18</c:v>
                </c:pt>
                <c:pt idx="68963">
                  <c:v>18</c:v>
                </c:pt>
                <c:pt idx="68964">
                  <c:v>18</c:v>
                </c:pt>
                <c:pt idx="68965">
                  <c:v>18</c:v>
                </c:pt>
                <c:pt idx="68966">
                  <c:v>18</c:v>
                </c:pt>
                <c:pt idx="68967">
                  <c:v>18</c:v>
                </c:pt>
                <c:pt idx="68968">
                  <c:v>18</c:v>
                </c:pt>
                <c:pt idx="68969">
                  <c:v>18</c:v>
                </c:pt>
                <c:pt idx="68970">
                  <c:v>18</c:v>
                </c:pt>
                <c:pt idx="68971">
                  <c:v>18</c:v>
                </c:pt>
                <c:pt idx="68972">
                  <c:v>18</c:v>
                </c:pt>
                <c:pt idx="68973">
                  <c:v>18</c:v>
                </c:pt>
                <c:pt idx="68974">
                  <c:v>18</c:v>
                </c:pt>
                <c:pt idx="68975">
                  <c:v>18</c:v>
                </c:pt>
                <c:pt idx="68976">
                  <c:v>18</c:v>
                </c:pt>
                <c:pt idx="68977">
                  <c:v>18</c:v>
                </c:pt>
                <c:pt idx="68978">
                  <c:v>18</c:v>
                </c:pt>
                <c:pt idx="68979">
                  <c:v>18</c:v>
                </c:pt>
                <c:pt idx="68980">
                  <c:v>18</c:v>
                </c:pt>
                <c:pt idx="68981">
                  <c:v>18</c:v>
                </c:pt>
                <c:pt idx="68982">
                  <c:v>18</c:v>
                </c:pt>
                <c:pt idx="68983">
                  <c:v>18</c:v>
                </c:pt>
                <c:pt idx="68984">
                  <c:v>18</c:v>
                </c:pt>
                <c:pt idx="68985">
                  <c:v>18</c:v>
                </c:pt>
                <c:pt idx="68986">
                  <c:v>18</c:v>
                </c:pt>
                <c:pt idx="68987">
                  <c:v>18</c:v>
                </c:pt>
                <c:pt idx="68988">
                  <c:v>18</c:v>
                </c:pt>
                <c:pt idx="68989">
                  <c:v>18</c:v>
                </c:pt>
                <c:pt idx="68990">
                  <c:v>18</c:v>
                </c:pt>
                <c:pt idx="68991">
                  <c:v>18</c:v>
                </c:pt>
                <c:pt idx="68992">
                  <c:v>18</c:v>
                </c:pt>
                <c:pt idx="68993">
                  <c:v>18</c:v>
                </c:pt>
                <c:pt idx="68994">
                  <c:v>18</c:v>
                </c:pt>
                <c:pt idx="68995">
                  <c:v>18</c:v>
                </c:pt>
                <c:pt idx="68996">
                  <c:v>18</c:v>
                </c:pt>
                <c:pt idx="68997">
                  <c:v>18</c:v>
                </c:pt>
                <c:pt idx="68998">
                  <c:v>18</c:v>
                </c:pt>
                <c:pt idx="68999">
                  <c:v>18</c:v>
                </c:pt>
                <c:pt idx="69000">
                  <c:v>18</c:v>
                </c:pt>
                <c:pt idx="69001">
                  <c:v>18</c:v>
                </c:pt>
                <c:pt idx="69002">
                  <c:v>18</c:v>
                </c:pt>
                <c:pt idx="69003">
                  <c:v>18</c:v>
                </c:pt>
                <c:pt idx="69004">
                  <c:v>18</c:v>
                </c:pt>
                <c:pt idx="69005">
                  <c:v>18</c:v>
                </c:pt>
                <c:pt idx="69006">
                  <c:v>18</c:v>
                </c:pt>
                <c:pt idx="69007">
                  <c:v>18</c:v>
                </c:pt>
                <c:pt idx="69008">
                  <c:v>18</c:v>
                </c:pt>
                <c:pt idx="69009">
                  <c:v>18</c:v>
                </c:pt>
                <c:pt idx="69010">
                  <c:v>18</c:v>
                </c:pt>
                <c:pt idx="69011">
                  <c:v>18</c:v>
                </c:pt>
                <c:pt idx="69012">
                  <c:v>18</c:v>
                </c:pt>
                <c:pt idx="69013">
                  <c:v>18</c:v>
                </c:pt>
                <c:pt idx="69014">
                  <c:v>18</c:v>
                </c:pt>
                <c:pt idx="69015">
                  <c:v>18</c:v>
                </c:pt>
                <c:pt idx="69016">
                  <c:v>18</c:v>
                </c:pt>
                <c:pt idx="69017">
                  <c:v>18</c:v>
                </c:pt>
                <c:pt idx="69018">
                  <c:v>18</c:v>
                </c:pt>
                <c:pt idx="69019">
                  <c:v>18</c:v>
                </c:pt>
                <c:pt idx="69020">
                  <c:v>18</c:v>
                </c:pt>
                <c:pt idx="69021">
                  <c:v>18</c:v>
                </c:pt>
                <c:pt idx="69022">
                  <c:v>18</c:v>
                </c:pt>
                <c:pt idx="69023">
                  <c:v>18</c:v>
                </c:pt>
                <c:pt idx="69024">
                  <c:v>18</c:v>
                </c:pt>
                <c:pt idx="69025">
                  <c:v>18</c:v>
                </c:pt>
                <c:pt idx="69026">
                  <c:v>18</c:v>
                </c:pt>
                <c:pt idx="69027">
                  <c:v>18</c:v>
                </c:pt>
                <c:pt idx="69028">
                  <c:v>18</c:v>
                </c:pt>
                <c:pt idx="69029">
                  <c:v>18</c:v>
                </c:pt>
                <c:pt idx="69030">
                  <c:v>18</c:v>
                </c:pt>
                <c:pt idx="69031">
                  <c:v>18</c:v>
                </c:pt>
                <c:pt idx="69032">
                  <c:v>18</c:v>
                </c:pt>
                <c:pt idx="69033">
                  <c:v>18</c:v>
                </c:pt>
                <c:pt idx="69034">
                  <c:v>18</c:v>
                </c:pt>
                <c:pt idx="69035">
                  <c:v>18</c:v>
                </c:pt>
                <c:pt idx="69036">
                  <c:v>18</c:v>
                </c:pt>
                <c:pt idx="69037">
                  <c:v>18</c:v>
                </c:pt>
                <c:pt idx="69038">
                  <c:v>18</c:v>
                </c:pt>
                <c:pt idx="69039">
                  <c:v>18</c:v>
                </c:pt>
                <c:pt idx="69040">
                  <c:v>18</c:v>
                </c:pt>
                <c:pt idx="69041">
                  <c:v>18</c:v>
                </c:pt>
                <c:pt idx="69042">
                  <c:v>18</c:v>
                </c:pt>
                <c:pt idx="69043">
                  <c:v>18</c:v>
                </c:pt>
                <c:pt idx="69044">
                  <c:v>18</c:v>
                </c:pt>
                <c:pt idx="69045">
                  <c:v>18</c:v>
                </c:pt>
                <c:pt idx="69046">
                  <c:v>18</c:v>
                </c:pt>
                <c:pt idx="69047">
                  <c:v>18</c:v>
                </c:pt>
                <c:pt idx="69048">
                  <c:v>18</c:v>
                </c:pt>
                <c:pt idx="69049">
                  <c:v>18</c:v>
                </c:pt>
                <c:pt idx="69050">
                  <c:v>18</c:v>
                </c:pt>
                <c:pt idx="69051">
                  <c:v>18</c:v>
                </c:pt>
                <c:pt idx="69052">
                  <c:v>18</c:v>
                </c:pt>
                <c:pt idx="69053">
                  <c:v>18</c:v>
                </c:pt>
                <c:pt idx="69054">
                  <c:v>18</c:v>
                </c:pt>
                <c:pt idx="69055">
                  <c:v>18</c:v>
                </c:pt>
                <c:pt idx="69056">
                  <c:v>18</c:v>
                </c:pt>
                <c:pt idx="69057">
                  <c:v>18</c:v>
                </c:pt>
                <c:pt idx="69058">
                  <c:v>18</c:v>
                </c:pt>
                <c:pt idx="69059">
                  <c:v>18</c:v>
                </c:pt>
                <c:pt idx="69060">
                  <c:v>18</c:v>
                </c:pt>
                <c:pt idx="69061">
                  <c:v>18</c:v>
                </c:pt>
                <c:pt idx="69062">
                  <c:v>18</c:v>
                </c:pt>
                <c:pt idx="69063">
                  <c:v>18</c:v>
                </c:pt>
                <c:pt idx="69064">
                  <c:v>18</c:v>
                </c:pt>
                <c:pt idx="69065">
                  <c:v>18</c:v>
                </c:pt>
                <c:pt idx="69066">
                  <c:v>18</c:v>
                </c:pt>
                <c:pt idx="69067">
                  <c:v>18</c:v>
                </c:pt>
                <c:pt idx="69068">
                  <c:v>18</c:v>
                </c:pt>
                <c:pt idx="69069">
                  <c:v>18</c:v>
                </c:pt>
                <c:pt idx="69070">
                  <c:v>18</c:v>
                </c:pt>
                <c:pt idx="69071">
                  <c:v>18</c:v>
                </c:pt>
                <c:pt idx="69072">
                  <c:v>18</c:v>
                </c:pt>
                <c:pt idx="69073">
                  <c:v>18</c:v>
                </c:pt>
                <c:pt idx="69074">
                  <c:v>18</c:v>
                </c:pt>
                <c:pt idx="69075">
                  <c:v>18</c:v>
                </c:pt>
                <c:pt idx="69076">
                  <c:v>18</c:v>
                </c:pt>
                <c:pt idx="69077">
                  <c:v>18</c:v>
                </c:pt>
                <c:pt idx="69078">
                  <c:v>18</c:v>
                </c:pt>
                <c:pt idx="69079">
                  <c:v>18</c:v>
                </c:pt>
                <c:pt idx="69080">
                  <c:v>18</c:v>
                </c:pt>
                <c:pt idx="69081">
                  <c:v>18</c:v>
                </c:pt>
                <c:pt idx="69082">
                  <c:v>18</c:v>
                </c:pt>
                <c:pt idx="69083">
                  <c:v>18</c:v>
                </c:pt>
                <c:pt idx="69084">
                  <c:v>18</c:v>
                </c:pt>
                <c:pt idx="69085">
                  <c:v>18</c:v>
                </c:pt>
                <c:pt idx="69086">
                  <c:v>18</c:v>
                </c:pt>
                <c:pt idx="69087">
                  <c:v>18</c:v>
                </c:pt>
                <c:pt idx="69088">
                  <c:v>18</c:v>
                </c:pt>
                <c:pt idx="69089">
                  <c:v>18</c:v>
                </c:pt>
                <c:pt idx="69090">
                  <c:v>18</c:v>
                </c:pt>
                <c:pt idx="69091">
                  <c:v>18</c:v>
                </c:pt>
                <c:pt idx="69092">
                  <c:v>18</c:v>
                </c:pt>
                <c:pt idx="69093">
                  <c:v>18</c:v>
                </c:pt>
                <c:pt idx="69094">
                  <c:v>18</c:v>
                </c:pt>
                <c:pt idx="69095">
                  <c:v>18</c:v>
                </c:pt>
                <c:pt idx="69096">
                  <c:v>18</c:v>
                </c:pt>
                <c:pt idx="69097">
                  <c:v>18</c:v>
                </c:pt>
                <c:pt idx="69098">
                  <c:v>18</c:v>
                </c:pt>
                <c:pt idx="69099">
                  <c:v>18</c:v>
                </c:pt>
                <c:pt idx="69100">
                  <c:v>18</c:v>
                </c:pt>
                <c:pt idx="69101">
                  <c:v>18</c:v>
                </c:pt>
                <c:pt idx="69102">
                  <c:v>18</c:v>
                </c:pt>
                <c:pt idx="69103">
                  <c:v>18</c:v>
                </c:pt>
                <c:pt idx="69104">
                  <c:v>18</c:v>
                </c:pt>
                <c:pt idx="69105">
                  <c:v>18</c:v>
                </c:pt>
                <c:pt idx="69106">
                  <c:v>18</c:v>
                </c:pt>
                <c:pt idx="69107">
                  <c:v>18</c:v>
                </c:pt>
                <c:pt idx="69108">
                  <c:v>18</c:v>
                </c:pt>
                <c:pt idx="69109">
                  <c:v>18</c:v>
                </c:pt>
                <c:pt idx="69110">
                  <c:v>18</c:v>
                </c:pt>
                <c:pt idx="69111">
                  <c:v>18</c:v>
                </c:pt>
                <c:pt idx="69112">
                  <c:v>18</c:v>
                </c:pt>
                <c:pt idx="69113">
                  <c:v>18</c:v>
                </c:pt>
                <c:pt idx="69114">
                  <c:v>18</c:v>
                </c:pt>
                <c:pt idx="69115">
                  <c:v>18</c:v>
                </c:pt>
                <c:pt idx="69116">
                  <c:v>18</c:v>
                </c:pt>
                <c:pt idx="69117">
                  <c:v>18</c:v>
                </c:pt>
                <c:pt idx="69118">
                  <c:v>18</c:v>
                </c:pt>
                <c:pt idx="69119">
                  <c:v>18</c:v>
                </c:pt>
                <c:pt idx="69120">
                  <c:v>18</c:v>
                </c:pt>
                <c:pt idx="69121">
                  <c:v>18</c:v>
                </c:pt>
                <c:pt idx="69122">
                  <c:v>18</c:v>
                </c:pt>
                <c:pt idx="69123">
                  <c:v>18</c:v>
                </c:pt>
                <c:pt idx="69124">
                  <c:v>18</c:v>
                </c:pt>
                <c:pt idx="69125">
                  <c:v>18</c:v>
                </c:pt>
                <c:pt idx="69126">
                  <c:v>18</c:v>
                </c:pt>
                <c:pt idx="69127">
                  <c:v>18</c:v>
                </c:pt>
                <c:pt idx="69128">
                  <c:v>18</c:v>
                </c:pt>
                <c:pt idx="69129">
                  <c:v>18</c:v>
                </c:pt>
                <c:pt idx="69130">
                  <c:v>18</c:v>
                </c:pt>
                <c:pt idx="69131">
                  <c:v>18</c:v>
                </c:pt>
                <c:pt idx="69132">
                  <c:v>18</c:v>
                </c:pt>
                <c:pt idx="69133">
                  <c:v>18</c:v>
                </c:pt>
                <c:pt idx="69134">
                  <c:v>18</c:v>
                </c:pt>
                <c:pt idx="69135">
                  <c:v>18</c:v>
                </c:pt>
                <c:pt idx="69136">
                  <c:v>18</c:v>
                </c:pt>
                <c:pt idx="69137">
                  <c:v>18</c:v>
                </c:pt>
                <c:pt idx="69138">
                  <c:v>18</c:v>
                </c:pt>
                <c:pt idx="69139">
                  <c:v>18</c:v>
                </c:pt>
                <c:pt idx="69140">
                  <c:v>18</c:v>
                </c:pt>
                <c:pt idx="69141">
                  <c:v>18</c:v>
                </c:pt>
                <c:pt idx="69142">
                  <c:v>18</c:v>
                </c:pt>
                <c:pt idx="69143">
                  <c:v>18</c:v>
                </c:pt>
                <c:pt idx="69144">
                  <c:v>18</c:v>
                </c:pt>
                <c:pt idx="69145">
                  <c:v>18</c:v>
                </c:pt>
                <c:pt idx="69146">
                  <c:v>18</c:v>
                </c:pt>
                <c:pt idx="69147">
                  <c:v>18</c:v>
                </c:pt>
                <c:pt idx="69148">
                  <c:v>18</c:v>
                </c:pt>
                <c:pt idx="69149">
                  <c:v>18</c:v>
                </c:pt>
                <c:pt idx="69150">
                  <c:v>18</c:v>
                </c:pt>
                <c:pt idx="69151">
                  <c:v>18</c:v>
                </c:pt>
                <c:pt idx="69152">
                  <c:v>18</c:v>
                </c:pt>
                <c:pt idx="69153">
                  <c:v>18</c:v>
                </c:pt>
                <c:pt idx="69154">
                  <c:v>18</c:v>
                </c:pt>
                <c:pt idx="69155">
                  <c:v>18</c:v>
                </c:pt>
                <c:pt idx="69156">
                  <c:v>18</c:v>
                </c:pt>
                <c:pt idx="69157">
                  <c:v>18</c:v>
                </c:pt>
                <c:pt idx="69158">
                  <c:v>18</c:v>
                </c:pt>
                <c:pt idx="69159">
                  <c:v>18</c:v>
                </c:pt>
                <c:pt idx="69160">
                  <c:v>18</c:v>
                </c:pt>
                <c:pt idx="69161">
                  <c:v>18</c:v>
                </c:pt>
                <c:pt idx="69162">
                  <c:v>18</c:v>
                </c:pt>
                <c:pt idx="69163">
                  <c:v>18</c:v>
                </c:pt>
                <c:pt idx="69164">
                  <c:v>18</c:v>
                </c:pt>
                <c:pt idx="69165">
                  <c:v>18</c:v>
                </c:pt>
                <c:pt idx="69166">
                  <c:v>18</c:v>
                </c:pt>
                <c:pt idx="69167">
                  <c:v>18</c:v>
                </c:pt>
                <c:pt idx="69168">
                  <c:v>18</c:v>
                </c:pt>
                <c:pt idx="69169">
                  <c:v>18</c:v>
                </c:pt>
                <c:pt idx="69170">
                  <c:v>18</c:v>
                </c:pt>
                <c:pt idx="69171">
                  <c:v>18</c:v>
                </c:pt>
                <c:pt idx="69172">
                  <c:v>18</c:v>
                </c:pt>
                <c:pt idx="69173">
                  <c:v>18</c:v>
                </c:pt>
                <c:pt idx="69174">
                  <c:v>18</c:v>
                </c:pt>
                <c:pt idx="69175">
                  <c:v>18</c:v>
                </c:pt>
                <c:pt idx="69176">
                  <c:v>18</c:v>
                </c:pt>
                <c:pt idx="69177">
                  <c:v>18</c:v>
                </c:pt>
                <c:pt idx="69178">
                  <c:v>18</c:v>
                </c:pt>
                <c:pt idx="69179">
                  <c:v>18</c:v>
                </c:pt>
                <c:pt idx="69180">
                  <c:v>18</c:v>
                </c:pt>
                <c:pt idx="69181">
                  <c:v>18</c:v>
                </c:pt>
                <c:pt idx="69182">
                  <c:v>18</c:v>
                </c:pt>
                <c:pt idx="69183">
                  <c:v>18</c:v>
                </c:pt>
                <c:pt idx="69184">
                  <c:v>18</c:v>
                </c:pt>
                <c:pt idx="69185">
                  <c:v>18</c:v>
                </c:pt>
                <c:pt idx="69186">
                  <c:v>18</c:v>
                </c:pt>
                <c:pt idx="69187">
                  <c:v>18</c:v>
                </c:pt>
                <c:pt idx="69188">
                  <c:v>18</c:v>
                </c:pt>
                <c:pt idx="69189">
                  <c:v>18</c:v>
                </c:pt>
                <c:pt idx="69190">
                  <c:v>18</c:v>
                </c:pt>
                <c:pt idx="69191">
                  <c:v>18</c:v>
                </c:pt>
                <c:pt idx="69192">
                  <c:v>18</c:v>
                </c:pt>
                <c:pt idx="69193">
                  <c:v>18</c:v>
                </c:pt>
                <c:pt idx="69194">
                  <c:v>18</c:v>
                </c:pt>
                <c:pt idx="69195">
                  <c:v>18</c:v>
                </c:pt>
                <c:pt idx="69196">
                  <c:v>18</c:v>
                </c:pt>
                <c:pt idx="69197">
                  <c:v>18</c:v>
                </c:pt>
                <c:pt idx="69198">
                  <c:v>18</c:v>
                </c:pt>
                <c:pt idx="69199">
                  <c:v>18</c:v>
                </c:pt>
                <c:pt idx="69200">
                  <c:v>18</c:v>
                </c:pt>
                <c:pt idx="69201">
                  <c:v>18</c:v>
                </c:pt>
                <c:pt idx="69202">
                  <c:v>18</c:v>
                </c:pt>
                <c:pt idx="69203">
                  <c:v>18</c:v>
                </c:pt>
                <c:pt idx="69204">
                  <c:v>18</c:v>
                </c:pt>
                <c:pt idx="69205">
                  <c:v>18</c:v>
                </c:pt>
                <c:pt idx="69206">
                  <c:v>18</c:v>
                </c:pt>
                <c:pt idx="69207">
                  <c:v>18</c:v>
                </c:pt>
                <c:pt idx="69208">
                  <c:v>18</c:v>
                </c:pt>
                <c:pt idx="69209">
                  <c:v>18</c:v>
                </c:pt>
                <c:pt idx="69210">
                  <c:v>18</c:v>
                </c:pt>
                <c:pt idx="69211">
                  <c:v>18</c:v>
                </c:pt>
                <c:pt idx="69212">
                  <c:v>18</c:v>
                </c:pt>
                <c:pt idx="69213">
                  <c:v>18</c:v>
                </c:pt>
                <c:pt idx="69214">
                  <c:v>18</c:v>
                </c:pt>
                <c:pt idx="69215">
                  <c:v>18</c:v>
                </c:pt>
                <c:pt idx="69216">
                  <c:v>18</c:v>
                </c:pt>
                <c:pt idx="69217">
                  <c:v>18</c:v>
                </c:pt>
                <c:pt idx="69218">
                  <c:v>18</c:v>
                </c:pt>
                <c:pt idx="69219">
                  <c:v>18</c:v>
                </c:pt>
                <c:pt idx="69220">
                  <c:v>18</c:v>
                </c:pt>
                <c:pt idx="69221">
                  <c:v>18</c:v>
                </c:pt>
                <c:pt idx="69222">
                  <c:v>18</c:v>
                </c:pt>
                <c:pt idx="69223">
                  <c:v>18</c:v>
                </c:pt>
                <c:pt idx="69224">
                  <c:v>18</c:v>
                </c:pt>
                <c:pt idx="69225">
                  <c:v>18</c:v>
                </c:pt>
                <c:pt idx="69226">
                  <c:v>18</c:v>
                </c:pt>
                <c:pt idx="69227">
                  <c:v>18</c:v>
                </c:pt>
                <c:pt idx="69228">
                  <c:v>18</c:v>
                </c:pt>
                <c:pt idx="69229">
                  <c:v>18</c:v>
                </c:pt>
                <c:pt idx="69230">
                  <c:v>18</c:v>
                </c:pt>
                <c:pt idx="69231">
                  <c:v>18</c:v>
                </c:pt>
                <c:pt idx="69232">
                  <c:v>18</c:v>
                </c:pt>
                <c:pt idx="69233">
                  <c:v>18</c:v>
                </c:pt>
                <c:pt idx="69234">
                  <c:v>18</c:v>
                </c:pt>
                <c:pt idx="69235">
                  <c:v>18</c:v>
                </c:pt>
                <c:pt idx="69236">
                  <c:v>18</c:v>
                </c:pt>
                <c:pt idx="69237">
                  <c:v>18</c:v>
                </c:pt>
                <c:pt idx="69238">
                  <c:v>18</c:v>
                </c:pt>
                <c:pt idx="69239">
                  <c:v>18</c:v>
                </c:pt>
                <c:pt idx="69240">
                  <c:v>18</c:v>
                </c:pt>
                <c:pt idx="69241">
                  <c:v>18</c:v>
                </c:pt>
                <c:pt idx="69242">
                  <c:v>18</c:v>
                </c:pt>
                <c:pt idx="69243">
                  <c:v>18</c:v>
                </c:pt>
                <c:pt idx="69244">
                  <c:v>18</c:v>
                </c:pt>
                <c:pt idx="69245">
                  <c:v>18</c:v>
                </c:pt>
                <c:pt idx="69246">
                  <c:v>18</c:v>
                </c:pt>
                <c:pt idx="69247">
                  <c:v>18</c:v>
                </c:pt>
                <c:pt idx="69248">
                  <c:v>18</c:v>
                </c:pt>
                <c:pt idx="69249">
                  <c:v>18</c:v>
                </c:pt>
                <c:pt idx="69250">
                  <c:v>18</c:v>
                </c:pt>
                <c:pt idx="69251">
                  <c:v>18</c:v>
                </c:pt>
                <c:pt idx="69252">
                  <c:v>18</c:v>
                </c:pt>
                <c:pt idx="69253">
                  <c:v>18</c:v>
                </c:pt>
                <c:pt idx="69254">
                  <c:v>18</c:v>
                </c:pt>
                <c:pt idx="69255">
                  <c:v>18</c:v>
                </c:pt>
                <c:pt idx="69256">
                  <c:v>18</c:v>
                </c:pt>
                <c:pt idx="69257">
                  <c:v>18</c:v>
                </c:pt>
                <c:pt idx="69258">
                  <c:v>18</c:v>
                </c:pt>
                <c:pt idx="69259">
                  <c:v>18</c:v>
                </c:pt>
                <c:pt idx="69260">
                  <c:v>18</c:v>
                </c:pt>
                <c:pt idx="69261">
                  <c:v>18</c:v>
                </c:pt>
                <c:pt idx="69262">
                  <c:v>18</c:v>
                </c:pt>
                <c:pt idx="69263">
                  <c:v>18</c:v>
                </c:pt>
                <c:pt idx="69264">
                  <c:v>18</c:v>
                </c:pt>
                <c:pt idx="69265">
                  <c:v>18</c:v>
                </c:pt>
                <c:pt idx="69266">
                  <c:v>18</c:v>
                </c:pt>
                <c:pt idx="69267">
                  <c:v>18</c:v>
                </c:pt>
                <c:pt idx="69268">
                  <c:v>18</c:v>
                </c:pt>
                <c:pt idx="69269">
                  <c:v>18</c:v>
                </c:pt>
                <c:pt idx="69270">
                  <c:v>18</c:v>
                </c:pt>
                <c:pt idx="69271">
                  <c:v>18</c:v>
                </c:pt>
                <c:pt idx="69272">
                  <c:v>18</c:v>
                </c:pt>
                <c:pt idx="69273">
                  <c:v>18</c:v>
                </c:pt>
                <c:pt idx="69274">
                  <c:v>18</c:v>
                </c:pt>
                <c:pt idx="69275">
                  <c:v>18</c:v>
                </c:pt>
                <c:pt idx="69276">
                  <c:v>18</c:v>
                </c:pt>
                <c:pt idx="69277">
                  <c:v>18</c:v>
                </c:pt>
                <c:pt idx="69278">
                  <c:v>18</c:v>
                </c:pt>
                <c:pt idx="69279">
                  <c:v>18</c:v>
                </c:pt>
                <c:pt idx="69280">
                  <c:v>18</c:v>
                </c:pt>
                <c:pt idx="69281">
                  <c:v>18</c:v>
                </c:pt>
                <c:pt idx="69282">
                  <c:v>18</c:v>
                </c:pt>
                <c:pt idx="69283">
                  <c:v>18</c:v>
                </c:pt>
                <c:pt idx="69284">
                  <c:v>18</c:v>
                </c:pt>
                <c:pt idx="69285">
                  <c:v>18</c:v>
                </c:pt>
                <c:pt idx="69286">
                  <c:v>18</c:v>
                </c:pt>
                <c:pt idx="69287">
                  <c:v>18</c:v>
                </c:pt>
                <c:pt idx="69288">
                  <c:v>18</c:v>
                </c:pt>
                <c:pt idx="69289">
                  <c:v>18</c:v>
                </c:pt>
                <c:pt idx="69290">
                  <c:v>18</c:v>
                </c:pt>
                <c:pt idx="69291">
                  <c:v>18</c:v>
                </c:pt>
                <c:pt idx="69292">
                  <c:v>18</c:v>
                </c:pt>
                <c:pt idx="69293">
                  <c:v>18</c:v>
                </c:pt>
                <c:pt idx="69294">
                  <c:v>18</c:v>
                </c:pt>
                <c:pt idx="69295">
                  <c:v>18</c:v>
                </c:pt>
                <c:pt idx="69296">
                  <c:v>18</c:v>
                </c:pt>
                <c:pt idx="69297">
                  <c:v>18</c:v>
                </c:pt>
                <c:pt idx="69298">
                  <c:v>18</c:v>
                </c:pt>
                <c:pt idx="69299">
                  <c:v>18</c:v>
                </c:pt>
                <c:pt idx="69300">
                  <c:v>18</c:v>
                </c:pt>
                <c:pt idx="69301">
                  <c:v>18</c:v>
                </c:pt>
                <c:pt idx="69302">
                  <c:v>18</c:v>
                </c:pt>
                <c:pt idx="69303">
                  <c:v>18</c:v>
                </c:pt>
                <c:pt idx="69304">
                  <c:v>18</c:v>
                </c:pt>
                <c:pt idx="69305">
                  <c:v>18</c:v>
                </c:pt>
                <c:pt idx="69306">
                  <c:v>18</c:v>
                </c:pt>
                <c:pt idx="69307">
                  <c:v>18</c:v>
                </c:pt>
                <c:pt idx="69308">
                  <c:v>18</c:v>
                </c:pt>
                <c:pt idx="69309">
                  <c:v>18</c:v>
                </c:pt>
                <c:pt idx="69310">
                  <c:v>18</c:v>
                </c:pt>
                <c:pt idx="69311">
                  <c:v>18</c:v>
                </c:pt>
                <c:pt idx="69312">
                  <c:v>18</c:v>
                </c:pt>
                <c:pt idx="69313">
                  <c:v>18</c:v>
                </c:pt>
                <c:pt idx="69314">
                  <c:v>18</c:v>
                </c:pt>
                <c:pt idx="69315">
                  <c:v>18</c:v>
                </c:pt>
                <c:pt idx="69316">
                  <c:v>18</c:v>
                </c:pt>
                <c:pt idx="69317">
                  <c:v>18</c:v>
                </c:pt>
                <c:pt idx="69318">
                  <c:v>18</c:v>
                </c:pt>
                <c:pt idx="69319">
                  <c:v>18</c:v>
                </c:pt>
                <c:pt idx="69320">
                  <c:v>18</c:v>
                </c:pt>
                <c:pt idx="69321">
                  <c:v>18</c:v>
                </c:pt>
                <c:pt idx="69322">
                  <c:v>18</c:v>
                </c:pt>
                <c:pt idx="69323">
                  <c:v>18</c:v>
                </c:pt>
                <c:pt idx="69324">
                  <c:v>18</c:v>
                </c:pt>
                <c:pt idx="69325">
                  <c:v>18</c:v>
                </c:pt>
                <c:pt idx="69326">
                  <c:v>18</c:v>
                </c:pt>
                <c:pt idx="69327">
                  <c:v>18</c:v>
                </c:pt>
                <c:pt idx="69328">
                  <c:v>18</c:v>
                </c:pt>
                <c:pt idx="69329">
                  <c:v>18</c:v>
                </c:pt>
                <c:pt idx="69330">
                  <c:v>18</c:v>
                </c:pt>
                <c:pt idx="69331">
                  <c:v>18</c:v>
                </c:pt>
                <c:pt idx="69332">
                  <c:v>18</c:v>
                </c:pt>
                <c:pt idx="69333">
                  <c:v>18</c:v>
                </c:pt>
                <c:pt idx="69334">
                  <c:v>18</c:v>
                </c:pt>
                <c:pt idx="69335">
                  <c:v>18</c:v>
                </c:pt>
                <c:pt idx="69336">
                  <c:v>18</c:v>
                </c:pt>
                <c:pt idx="69337">
                  <c:v>18</c:v>
                </c:pt>
                <c:pt idx="69338">
                  <c:v>18</c:v>
                </c:pt>
                <c:pt idx="69339">
                  <c:v>18</c:v>
                </c:pt>
                <c:pt idx="69340">
                  <c:v>18</c:v>
                </c:pt>
                <c:pt idx="69341">
                  <c:v>18</c:v>
                </c:pt>
                <c:pt idx="69342">
                  <c:v>18</c:v>
                </c:pt>
                <c:pt idx="69343">
                  <c:v>18</c:v>
                </c:pt>
                <c:pt idx="69344">
                  <c:v>18</c:v>
                </c:pt>
                <c:pt idx="69345">
                  <c:v>18</c:v>
                </c:pt>
                <c:pt idx="69346">
                  <c:v>18</c:v>
                </c:pt>
                <c:pt idx="69347">
                  <c:v>18</c:v>
                </c:pt>
                <c:pt idx="69348">
                  <c:v>18</c:v>
                </c:pt>
                <c:pt idx="69349">
                  <c:v>18</c:v>
                </c:pt>
                <c:pt idx="69350">
                  <c:v>18</c:v>
                </c:pt>
                <c:pt idx="69351">
                  <c:v>18</c:v>
                </c:pt>
                <c:pt idx="69352">
                  <c:v>18</c:v>
                </c:pt>
                <c:pt idx="69353">
                  <c:v>18</c:v>
                </c:pt>
                <c:pt idx="69354">
                  <c:v>18</c:v>
                </c:pt>
                <c:pt idx="69355">
                  <c:v>18</c:v>
                </c:pt>
                <c:pt idx="69356">
                  <c:v>18</c:v>
                </c:pt>
                <c:pt idx="69357">
                  <c:v>18</c:v>
                </c:pt>
                <c:pt idx="69358">
                  <c:v>18</c:v>
                </c:pt>
                <c:pt idx="69359">
                  <c:v>18</c:v>
                </c:pt>
                <c:pt idx="69360">
                  <c:v>18</c:v>
                </c:pt>
                <c:pt idx="69361">
                  <c:v>18</c:v>
                </c:pt>
                <c:pt idx="69362">
                  <c:v>18</c:v>
                </c:pt>
                <c:pt idx="69363">
                  <c:v>18</c:v>
                </c:pt>
                <c:pt idx="69364">
                  <c:v>18</c:v>
                </c:pt>
                <c:pt idx="69365">
                  <c:v>18</c:v>
                </c:pt>
                <c:pt idx="69366">
                  <c:v>18</c:v>
                </c:pt>
                <c:pt idx="69367">
                  <c:v>18</c:v>
                </c:pt>
                <c:pt idx="69368">
                  <c:v>18</c:v>
                </c:pt>
                <c:pt idx="69369">
                  <c:v>18</c:v>
                </c:pt>
                <c:pt idx="69370">
                  <c:v>18</c:v>
                </c:pt>
                <c:pt idx="69371">
                  <c:v>18</c:v>
                </c:pt>
                <c:pt idx="69372">
                  <c:v>18</c:v>
                </c:pt>
                <c:pt idx="69373">
                  <c:v>18</c:v>
                </c:pt>
                <c:pt idx="69374">
                  <c:v>18</c:v>
                </c:pt>
                <c:pt idx="69375">
                  <c:v>18</c:v>
                </c:pt>
                <c:pt idx="69376">
                  <c:v>18</c:v>
                </c:pt>
                <c:pt idx="69377">
                  <c:v>18</c:v>
                </c:pt>
                <c:pt idx="69378">
                  <c:v>18</c:v>
                </c:pt>
                <c:pt idx="69379">
                  <c:v>18</c:v>
                </c:pt>
                <c:pt idx="69380">
                  <c:v>18</c:v>
                </c:pt>
                <c:pt idx="69381">
                  <c:v>18</c:v>
                </c:pt>
                <c:pt idx="69382">
                  <c:v>18</c:v>
                </c:pt>
                <c:pt idx="69383">
                  <c:v>18</c:v>
                </c:pt>
                <c:pt idx="69384">
                  <c:v>18</c:v>
                </c:pt>
                <c:pt idx="69385">
                  <c:v>18</c:v>
                </c:pt>
                <c:pt idx="69386">
                  <c:v>18</c:v>
                </c:pt>
                <c:pt idx="69387">
                  <c:v>18</c:v>
                </c:pt>
                <c:pt idx="69388">
                  <c:v>18</c:v>
                </c:pt>
                <c:pt idx="69389">
                  <c:v>18</c:v>
                </c:pt>
                <c:pt idx="69390">
                  <c:v>18</c:v>
                </c:pt>
                <c:pt idx="69391">
                  <c:v>18</c:v>
                </c:pt>
                <c:pt idx="69392">
                  <c:v>18</c:v>
                </c:pt>
                <c:pt idx="69393">
                  <c:v>18</c:v>
                </c:pt>
                <c:pt idx="69394">
                  <c:v>18</c:v>
                </c:pt>
                <c:pt idx="69395">
                  <c:v>18</c:v>
                </c:pt>
                <c:pt idx="69396">
                  <c:v>18</c:v>
                </c:pt>
                <c:pt idx="69397">
                  <c:v>18</c:v>
                </c:pt>
                <c:pt idx="69398">
                  <c:v>18</c:v>
                </c:pt>
                <c:pt idx="69399">
                  <c:v>18</c:v>
                </c:pt>
                <c:pt idx="69400">
                  <c:v>18</c:v>
                </c:pt>
                <c:pt idx="69401">
                  <c:v>18</c:v>
                </c:pt>
                <c:pt idx="69402">
                  <c:v>18</c:v>
                </c:pt>
                <c:pt idx="69403">
                  <c:v>18</c:v>
                </c:pt>
                <c:pt idx="69404">
                  <c:v>18</c:v>
                </c:pt>
                <c:pt idx="69405">
                  <c:v>18</c:v>
                </c:pt>
                <c:pt idx="69406">
                  <c:v>18</c:v>
                </c:pt>
                <c:pt idx="69407">
                  <c:v>18</c:v>
                </c:pt>
                <c:pt idx="69408">
                  <c:v>18</c:v>
                </c:pt>
                <c:pt idx="69409">
                  <c:v>18</c:v>
                </c:pt>
                <c:pt idx="69410">
                  <c:v>18</c:v>
                </c:pt>
                <c:pt idx="69411">
                  <c:v>18</c:v>
                </c:pt>
                <c:pt idx="69412">
                  <c:v>18</c:v>
                </c:pt>
                <c:pt idx="69413">
                  <c:v>18</c:v>
                </c:pt>
                <c:pt idx="69414">
                  <c:v>18</c:v>
                </c:pt>
                <c:pt idx="69415">
                  <c:v>18</c:v>
                </c:pt>
                <c:pt idx="69416">
                  <c:v>18</c:v>
                </c:pt>
                <c:pt idx="69417">
                  <c:v>18</c:v>
                </c:pt>
                <c:pt idx="69418">
                  <c:v>18</c:v>
                </c:pt>
                <c:pt idx="69419">
                  <c:v>18</c:v>
                </c:pt>
                <c:pt idx="69420">
                  <c:v>18</c:v>
                </c:pt>
                <c:pt idx="69421">
                  <c:v>18</c:v>
                </c:pt>
                <c:pt idx="69422">
                  <c:v>18</c:v>
                </c:pt>
                <c:pt idx="69423">
                  <c:v>18</c:v>
                </c:pt>
                <c:pt idx="69424">
                  <c:v>18</c:v>
                </c:pt>
                <c:pt idx="69425">
                  <c:v>18</c:v>
                </c:pt>
                <c:pt idx="69426">
                  <c:v>18</c:v>
                </c:pt>
                <c:pt idx="69427">
                  <c:v>18</c:v>
                </c:pt>
                <c:pt idx="69428">
                  <c:v>18</c:v>
                </c:pt>
                <c:pt idx="69429">
                  <c:v>18</c:v>
                </c:pt>
                <c:pt idx="69430">
                  <c:v>18</c:v>
                </c:pt>
                <c:pt idx="69431">
                  <c:v>18</c:v>
                </c:pt>
                <c:pt idx="69432">
                  <c:v>18</c:v>
                </c:pt>
                <c:pt idx="69433">
                  <c:v>18</c:v>
                </c:pt>
                <c:pt idx="69434">
                  <c:v>18</c:v>
                </c:pt>
                <c:pt idx="69435">
                  <c:v>18</c:v>
                </c:pt>
                <c:pt idx="69436">
                  <c:v>18</c:v>
                </c:pt>
                <c:pt idx="69437">
                  <c:v>18</c:v>
                </c:pt>
                <c:pt idx="69438">
                  <c:v>18</c:v>
                </c:pt>
                <c:pt idx="69439">
                  <c:v>18</c:v>
                </c:pt>
                <c:pt idx="69440">
                  <c:v>18</c:v>
                </c:pt>
                <c:pt idx="69441">
                  <c:v>18</c:v>
                </c:pt>
                <c:pt idx="69442">
                  <c:v>18</c:v>
                </c:pt>
                <c:pt idx="69443">
                  <c:v>18</c:v>
                </c:pt>
                <c:pt idx="69444">
                  <c:v>18</c:v>
                </c:pt>
                <c:pt idx="69445">
                  <c:v>18</c:v>
                </c:pt>
                <c:pt idx="69446">
                  <c:v>18</c:v>
                </c:pt>
                <c:pt idx="69447">
                  <c:v>18</c:v>
                </c:pt>
                <c:pt idx="69448">
                  <c:v>18</c:v>
                </c:pt>
                <c:pt idx="69449">
                  <c:v>18</c:v>
                </c:pt>
                <c:pt idx="69450">
                  <c:v>18</c:v>
                </c:pt>
                <c:pt idx="69451">
                  <c:v>18</c:v>
                </c:pt>
                <c:pt idx="69452">
                  <c:v>18</c:v>
                </c:pt>
                <c:pt idx="69453">
                  <c:v>18</c:v>
                </c:pt>
                <c:pt idx="69454">
                  <c:v>18</c:v>
                </c:pt>
                <c:pt idx="69455">
                  <c:v>18</c:v>
                </c:pt>
                <c:pt idx="69456">
                  <c:v>18</c:v>
                </c:pt>
                <c:pt idx="69457">
                  <c:v>18</c:v>
                </c:pt>
                <c:pt idx="69458">
                  <c:v>18</c:v>
                </c:pt>
                <c:pt idx="69459">
                  <c:v>18</c:v>
                </c:pt>
                <c:pt idx="69460">
                  <c:v>18</c:v>
                </c:pt>
                <c:pt idx="69461">
                  <c:v>18</c:v>
                </c:pt>
                <c:pt idx="69462">
                  <c:v>18</c:v>
                </c:pt>
                <c:pt idx="69463">
                  <c:v>18</c:v>
                </c:pt>
                <c:pt idx="69464">
                  <c:v>18</c:v>
                </c:pt>
                <c:pt idx="69465">
                  <c:v>18</c:v>
                </c:pt>
                <c:pt idx="69466">
                  <c:v>18</c:v>
                </c:pt>
                <c:pt idx="69467">
                  <c:v>18</c:v>
                </c:pt>
                <c:pt idx="69468">
                  <c:v>18</c:v>
                </c:pt>
                <c:pt idx="69469">
                  <c:v>18</c:v>
                </c:pt>
                <c:pt idx="69470">
                  <c:v>18</c:v>
                </c:pt>
                <c:pt idx="69471">
                  <c:v>18</c:v>
                </c:pt>
                <c:pt idx="69472">
                  <c:v>18</c:v>
                </c:pt>
                <c:pt idx="69473">
                  <c:v>18</c:v>
                </c:pt>
                <c:pt idx="69474">
                  <c:v>18</c:v>
                </c:pt>
                <c:pt idx="69475">
                  <c:v>18</c:v>
                </c:pt>
                <c:pt idx="69476">
                  <c:v>18</c:v>
                </c:pt>
                <c:pt idx="69477">
                  <c:v>18</c:v>
                </c:pt>
                <c:pt idx="69478">
                  <c:v>18</c:v>
                </c:pt>
                <c:pt idx="69479">
                  <c:v>18</c:v>
                </c:pt>
                <c:pt idx="69480">
                  <c:v>18</c:v>
                </c:pt>
                <c:pt idx="69481">
                  <c:v>18</c:v>
                </c:pt>
                <c:pt idx="69482">
                  <c:v>18</c:v>
                </c:pt>
                <c:pt idx="69483">
                  <c:v>18</c:v>
                </c:pt>
                <c:pt idx="69484">
                  <c:v>18</c:v>
                </c:pt>
                <c:pt idx="69485">
                  <c:v>18</c:v>
                </c:pt>
                <c:pt idx="69486">
                  <c:v>18</c:v>
                </c:pt>
                <c:pt idx="69487">
                  <c:v>18</c:v>
                </c:pt>
                <c:pt idx="69488">
                  <c:v>18</c:v>
                </c:pt>
                <c:pt idx="69489">
                  <c:v>18</c:v>
                </c:pt>
                <c:pt idx="69490">
                  <c:v>18</c:v>
                </c:pt>
                <c:pt idx="69491">
                  <c:v>18</c:v>
                </c:pt>
                <c:pt idx="69492">
                  <c:v>18</c:v>
                </c:pt>
                <c:pt idx="69493">
                  <c:v>18</c:v>
                </c:pt>
                <c:pt idx="69494">
                  <c:v>18</c:v>
                </c:pt>
                <c:pt idx="69495">
                  <c:v>18</c:v>
                </c:pt>
                <c:pt idx="69496">
                  <c:v>18</c:v>
                </c:pt>
                <c:pt idx="69497">
                  <c:v>18</c:v>
                </c:pt>
                <c:pt idx="69498">
                  <c:v>18</c:v>
                </c:pt>
                <c:pt idx="69499">
                  <c:v>18</c:v>
                </c:pt>
                <c:pt idx="69500">
                  <c:v>18</c:v>
                </c:pt>
                <c:pt idx="69501">
                  <c:v>18</c:v>
                </c:pt>
                <c:pt idx="69502">
                  <c:v>18</c:v>
                </c:pt>
                <c:pt idx="69503">
                  <c:v>18</c:v>
                </c:pt>
                <c:pt idx="69504">
                  <c:v>18</c:v>
                </c:pt>
                <c:pt idx="69505">
                  <c:v>18</c:v>
                </c:pt>
                <c:pt idx="69506">
                  <c:v>18</c:v>
                </c:pt>
                <c:pt idx="69507">
                  <c:v>18</c:v>
                </c:pt>
                <c:pt idx="69508">
                  <c:v>18</c:v>
                </c:pt>
                <c:pt idx="69509">
                  <c:v>18</c:v>
                </c:pt>
                <c:pt idx="69510">
                  <c:v>18</c:v>
                </c:pt>
                <c:pt idx="69511">
                  <c:v>18</c:v>
                </c:pt>
                <c:pt idx="69512">
                  <c:v>18</c:v>
                </c:pt>
                <c:pt idx="69513">
                  <c:v>18</c:v>
                </c:pt>
                <c:pt idx="69514">
                  <c:v>18</c:v>
                </c:pt>
                <c:pt idx="69515">
                  <c:v>18</c:v>
                </c:pt>
                <c:pt idx="69516">
                  <c:v>18</c:v>
                </c:pt>
                <c:pt idx="69517">
                  <c:v>18</c:v>
                </c:pt>
                <c:pt idx="69518">
                  <c:v>18</c:v>
                </c:pt>
                <c:pt idx="69519">
                  <c:v>18</c:v>
                </c:pt>
                <c:pt idx="69520">
                  <c:v>18</c:v>
                </c:pt>
                <c:pt idx="69521">
                  <c:v>18</c:v>
                </c:pt>
                <c:pt idx="69522">
                  <c:v>18</c:v>
                </c:pt>
                <c:pt idx="69523">
                  <c:v>18</c:v>
                </c:pt>
                <c:pt idx="69524">
                  <c:v>18</c:v>
                </c:pt>
                <c:pt idx="69525">
                  <c:v>18</c:v>
                </c:pt>
                <c:pt idx="69526">
                  <c:v>18</c:v>
                </c:pt>
                <c:pt idx="69527">
                  <c:v>18</c:v>
                </c:pt>
                <c:pt idx="69528">
                  <c:v>18</c:v>
                </c:pt>
                <c:pt idx="69529">
                  <c:v>18</c:v>
                </c:pt>
                <c:pt idx="69530">
                  <c:v>18</c:v>
                </c:pt>
                <c:pt idx="69531">
                  <c:v>18</c:v>
                </c:pt>
                <c:pt idx="69532">
                  <c:v>18</c:v>
                </c:pt>
                <c:pt idx="69533">
                  <c:v>18</c:v>
                </c:pt>
                <c:pt idx="69534">
                  <c:v>18</c:v>
                </c:pt>
                <c:pt idx="69535">
                  <c:v>18</c:v>
                </c:pt>
                <c:pt idx="69536">
                  <c:v>18</c:v>
                </c:pt>
                <c:pt idx="69537">
                  <c:v>18</c:v>
                </c:pt>
                <c:pt idx="69538">
                  <c:v>18</c:v>
                </c:pt>
                <c:pt idx="69539">
                  <c:v>18</c:v>
                </c:pt>
                <c:pt idx="69540">
                  <c:v>18</c:v>
                </c:pt>
                <c:pt idx="69541">
                  <c:v>18</c:v>
                </c:pt>
                <c:pt idx="69542">
                  <c:v>18</c:v>
                </c:pt>
                <c:pt idx="69543">
                  <c:v>18</c:v>
                </c:pt>
                <c:pt idx="69544">
                  <c:v>18</c:v>
                </c:pt>
                <c:pt idx="69545">
                  <c:v>18</c:v>
                </c:pt>
                <c:pt idx="69546">
                  <c:v>18</c:v>
                </c:pt>
                <c:pt idx="69547">
                  <c:v>18</c:v>
                </c:pt>
                <c:pt idx="69548">
                  <c:v>18</c:v>
                </c:pt>
                <c:pt idx="69549">
                  <c:v>18</c:v>
                </c:pt>
                <c:pt idx="69550">
                  <c:v>18</c:v>
                </c:pt>
                <c:pt idx="69551">
                  <c:v>18</c:v>
                </c:pt>
                <c:pt idx="69552">
                  <c:v>18</c:v>
                </c:pt>
                <c:pt idx="69553">
                  <c:v>18</c:v>
                </c:pt>
                <c:pt idx="69554">
                  <c:v>18</c:v>
                </c:pt>
                <c:pt idx="69555">
                  <c:v>18</c:v>
                </c:pt>
                <c:pt idx="69556">
                  <c:v>18</c:v>
                </c:pt>
                <c:pt idx="69557">
                  <c:v>18</c:v>
                </c:pt>
                <c:pt idx="69558">
                  <c:v>18</c:v>
                </c:pt>
                <c:pt idx="69559">
                  <c:v>18</c:v>
                </c:pt>
                <c:pt idx="69560">
                  <c:v>18</c:v>
                </c:pt>
                <c:pt idx="69561">
                  <c:v>18</c:v>
                </c:pt>
                <c:pt idx="69562">
                  <c:v>18</c:v>
                </c:pt>
                <c:pt idx="69563">
                  <c:v>18</c:v>
                </c:pt>
                <c:pt idx="69564">
                  <c:v>18</c:v>
                </c:pt>
                <c:pt idx="69565">
                  <c:v>18</c:v>
                </c:pt>
                <c:pt idx="69566">
                  <c:v>18</c:v>
                </c:pt>
                <c:pt idx="69567">
                  <c:v>18</c:v>
                </c:pt>
                <c:pt idx="69568">
                  <c:v>18</c:v>
                </c:pt>
                <c:pt idx="69569">
                  <c:v>18</c:v>
                </c:pt>
                <c:pt idx="69570">
                  <c:v>18</c:v>
                </c:pt>
                <c:pt idx="69571">
                  <c:v>18</c:v>
                </c:pt>
                <c:pt idx="69572">
                  <c:v>18</c:v>
                </c:pt>
                <c:pt idx="69573">
                  <c:v>18</c:v>
                </c:pt>
                <c:pt idx="69574">
                  <c:v>18</c:v>
                </c:pt>
                <c:pt idx="69575">
                  <c:v>18</c:v>
                </c:pt>
                <c:pt idx="69576">
                  <c:v>18</c:v>
                </c:pt>
                <c:pt idx="69577">
                  <c:v>18</c:v>
                </c:pt>
                <c:pt idx="69578">
                  <c:v>18</c:v>
                </c:pt>
                <c:pt idx="69579">
                  <c:v>18</c:v>
                </c:pt>
                <c:pt idx="69580">
                  <c:v>18</c:v>
                </c:pt>
                <c:pt idx="69581">
                  <c:v>18</c:v>
                </c:pt>
                <c:pt idx="69582">
                  <c:v>18</c:v>
                </c:pt>
                <c:pt idx="69583">
                  <c:v>18</c:v>
                </c:pt>
                <c:pt idx="69584">
                  <c:v>18</c:v>
                </c:pt>
                <c:pt idx="69585">
                  <c:v>18</c:v>
                </c:pt>
                <c:pt idx="69586">
                  <c:v>18</c:v>
                </c:pt>
                <c:pt idx="69587">
                  <c:v>18</c:v>
                </c:pt>
                <c:pt idx="69588">
                  <c:v>18</c:v>
                </c:pt>
                <c:pt idx="69589">
                  <c:v>18</c:v>
                </c:pt>
                <c:pt idx="69590">
                  <c:v>18</c:v>
                </c:pt>
                <c:pt idx="69591">
                  <c:v>18</c:v>
                </c:pt>
                <c:pt idx="69592">
                  <c:v>18</c:v>
                </c:pt>
                <c:pt idx="69593">
                  <c:v>18</c:v>
                </c:pt>
                <c:pt idx="69594">
                  <c:v>18</c:v>
                </c:pt>
                <c:pt idx="69595">
                  <c:v>18</c:v>
                </c:pt>
                <c:pt idx="69596">
                  <c:v>18</c:v>
                </c:pt>
                <c:pt idx="69597">
                  <c:v>18</c:v>
                </c:pt>
                <c:pt idx="69598">
                  <c:v>18</c:v>
                </c:pt>
                <c:pt idx="69599">
                  <c:v>18</c:v>
                </c:pt>
                <c:pt idx="69600">
                  <c:v>18</c:v>
                </c:pt>
                <c:pt idx="69601">
                  <c:v>18</c:v>
                </c:pt>
                <c:pt idx="69602">
                  <c:v>18</c:v>
                </c:pt>
                <c:pt idx="69603">
                  <c:v>18</c:v>
                </c:pt>
                <c:pt idx="69604">
                  <c:v>18</c:v>
                </c:pt>
                <c:pt idx="69605">
                  <c:v>18</c:v>
                </c:pt>
                <c:pt idx="69606">
                  <c:v>18</c:v>
                </c:pt>
                <c:pt idx="69607">
                  <c:v>18</c:v>
                </c:pt>
                <c:pt idx="69608">
                  <c:v>18</c:v>
                </c:pt>
                <c:pt idx="69609">
                  <c:v>18</c:v>
                </c:pt>
                <c:pt idx="69610">
                  <c:v>18</c:v>
                </c:pt>
                <c:pt idx="69611">
                  <c:v>18</c:v>
                </c:pt>
                <c:pt idx="69612">
                  <c:v>18</c:v>
                </c:pt>
                <c:pt idx="69613">
                  <c:v>18</c:v>
                </c:pt>
                <c:pt idx="69614">
                  <c:v>18</c:v>
                </c:pt>
                <c:pt idx="69615">
                  <c:v>18</c:v>
                </c:pt>
                <c:pt idx="69616">
                  <c:v>18</c:v>
                </c:pt>
                <c:pt idx="69617">
                  <c:v>18</c:v>
                </c:pt>
                <c:pt idx="69618">
                  <c:v>18</c:v>
                </c:pt>
                <c:pt idx="69619">
                  <c:v>18</c:v>
                </c:pt>
                <c:pt idx="69620">
                  <c:v>18</c:v>
                </c:pt>
                <c:pt idx="69621">
                  <c:v>18</c:v>
                </c:pt>
                <c:pt idx="69622">
                  <c:v>18</c:v>
                </c:pt>
                <c:pt idx="69623">
                  <c:v>18</c:v>
                </c:pt>
                <c:pt idx="69624">
                  <c:v>18</c:v>
                </c:pt>
                <c:pt idx="69625">
                  <c:v>18</c:v>
                </c:pt>
                <c:pt idx="69626">
                  <c:v>18</c:v>
                </c:pt>
                <c:pt idx="69627">
                  <c:v>18</c:v>
                </c:pt>
                <c:pt idx="69628">
                  <c:v>18</c:v>
                </c:pt>
                <c:pt idx="69629">
                  <c:v>18</c:v>
                </c:pt>
                <c:pt idx="69630">
                  <c:v>18</c:v>
                </c:pt>
                <c:pt idx="69631">
                  <c:v>18</c:v>
                </c:pt>
                <c:pt idx="69632">
                  <c:v>18</c:v>
                </c:pt>
                <c:pt idx="69633">
                  <c:v>18</c:v>
                </c:pt>
                <c:pt idx="69634">
                  <c:v>18</c:v>
                </c:pt>
                <c:pt idx="69635">
                  <c:v>18</c:v>
                </c:pt>
                <c:pt idx="69636">
                  <c:v>18</c:v>
                </c:pt>
                <c:pt idx="69637">
                  <c:v>18</c:v>
                </c:pt>
                <c:pt idx="69638">
                  <c:v>18</c:v>
                </c:pt>
                <c:pt idx="69639">
                  <c:v>18</c:v>
                </c:pt>
                <c:pt idx="69640">
                  <c:v>18</c:v>
                </c:pt>
                <c:pt idx="69641">
                  <c:v>18</c:v>
                </c:pt>
                <c:pt idx="69642">
                  <c:v>18</c:v>
                </c:pt>
                <c:pt idx="69643">
                  <c:v>18</c:v>
                </c:pt>
                <c:pt idx="69644">
                  <c:v>18</c:v>
                </c:pt>
                <c:pt idx="69645">
                  <c:v>18</c:v>
                </c:pt>
                <c:pt idx="69646">
                  <c:v>18</c:v>
                </c:pt>
                <c:pt idx="69647">
                  <c:v>18</c:v>
                </c:pt>
                <c:pt idx="69648">
                  <c:v>18</c:v>
                </c:pt>
                <c:pt idx="69649">
                  <c:v>18</c:v>
                </c:pt>
                <c:pt idx="69650">
                  <c:v>18</c:v>
                </c:pt>
                <c:pt idx="69651">
                  <c:v>18</c:v>
                </c:pt>
                <c:pt idx="69652">
                  <c:v>18</c:v>
                </c:pt>
                <c:pt idx="69653">
                  <c:v>18</c:v>
                </c:pt>
                <c:pt idx="69654">
                  <c:v>18</c:v>
                </c:pt>
                <c:pt idx="69655">
                  <c:v>18</c:v>
                </c:pt>
                <c:pt idx="69656">
                  <c:v>18</c:v>
                </c:pt>
                <c:pt idx="69657">
                  <c:v>18</c:v>
                </c:pt>
                <c:pt idx="69658">
                  <c:v>18</c:v>
                </c:pt>
                <c:pt idx="69659">
                  <c:v>18</c:v>
                </c:pt>
                <c:pt idx="69660">
                  <c:v>18</c:v>
                </c:pt>
                <c:pt idx="69661">
                  <c:v>18</c:v>
                </c:pt>
                <c:pt idx="69662">
                  <c:v>18</c:v>
                </c:pt>
                <c:pt idx="69663">
                  <c:v>18</c:v>
                </c:pt>
                <c:pt idx="69664">
                  <c:v>18</c:v>
                </c:pt>
                <c:pt idx="69665">
                  <c:v>18</c:v>
                </c:pt>
                <c:pt idx="69666">
                  <c:v>18</c:v>
                </c:pt>
                <c:pt idx="69667">
                  <c:v>18</c:v>
                </c:pt>
                <c:pt idx="69668">
                  <c:v>18</c:v>
                </c:pt>
                <c:pt idx="69669">
                  <c:v>18</c:v>
                </c:pt>
                <c:pt idx="69670">
                  <c:v>18</c:v>
                </c:pt>
                <c:pt idx="69671">
                  <c:v>18</c:v>
                </c:pt>
                <c:pt idx="69672">
                  <c:v>18</c:v>
                </c:pt>
                <c:pt idx="69673">
                  <c:v>18</c:v>
                </c:pt>
                <c:pt idx="69674">
                  <c:v>18</c:v>
                </c:pt>
                <c:pt idx="69675">
                  <c:v>18</c:v>
                </c:pt>
                <c:pt idx="69676">
                  <c:v>18</c:v>
                </c:pt>
                <c:pt idx="69677">
                  <c:v>18</c:v>
                </c:pt>
                <c:pt idx="69678">
                  <c:v>18</c:v>
                </c:pt>
                <c:pt idx="69679">
                  <c:v>18</c:v>
                </c:pt>
                <c:pt idx="69680">
                  <c:v>18</c:v>
                </c:pt>
                <c:pt idx="69681">
                  <c:v>18</c:v>
                </c:pt>
                <c:pt idx="69682">
                  <c:v>18</c:v>
                </c:pt>
                <c:pt idx="69683">
                  <c:v>18</c:v>
                </c:pt>
                <c:pt idx="69684">
                  <c:v>18</c:v>
                </c:pt>
                <c:pt idx="69685">
                  <c:v>18</c:v>
                </c:pt>
                <c:pt idx="69686">
                  <c:v>18</c:v>
                </c:pt>
                <c:pt idx="69687">
                  <c:v>18</c:v>
                </c:pt>
                <c:pt idx="69688">
                  <c:v>18</c:v>
                </c:pt>
                <c:pt idx="69689">
                  <c:v>18</c:v>
                </c:pt>
                <c:pt idx="69690">
                  <c:v>18</c:v>
                </c:pt>
                <c:pt idx="69691">
                  <c:v>18</c:v>
                </c:pt>
                <c:pt idx="69692">
                  <c:v>18</c:v>
                </c:pt>
                <c:pt idx="69693">
                  <c:v>18</c:v>
                </c:pt>
                <c:pt idx="69694">
                  <c:v>18</c:v>
                </c:pt>
                <c:pt idx="69695">
                  <c:v>18</c:v>
                </c:pt>
                <c:pt idx="69696">
                  <c:v>18</c:v>
                </c:pt>
                <c:pt idx="69697">
                  <c:v>18</c:v>
                </c:pt>
                <c:pt idx="69698">
                  <c:v>18</c:v>
                </c:pt>
                <c:pt idx="69699">
                  <c:v>18</c:v>
                </c:pt>
                <c:pt idx="69700">
                  <c:v>18</c:v>
                </c:pt>
                <c:pt idx="69701">
                  <c:v>18</c:v>
                </c:pt>
                <c:pt idx="69702">
                  <c:v>18</c:v>
                </c:pt>
                <c:pt idx="69703">
                  <c:v>18</c:v>
                </c:pt>
                <c:pt idx="69704">
                  <c:v>18</c:v>
                </c:pt>
                <c:pt idx="69705">
                  <c:v>18</c:v>
                </c:pt>
                <c:pt idx="69706">
                  <c:v>18</c:v>
                </c:pt>
                <c:pt idx="69707">
                  <c:v>18</c:v>
                </c:pt>
                <c:pt idx="69708">
                  <c:v>18</c:v>
                </c:pt>
                <c:pt idx="69709">
                  <c:v>18</c:v>
                </c:pt>
                <c:pt idx="69710">
                  <c:v>18</c:v>
                </c:pt>
                <c:pt idx="69711">
                  <c:v>18</c:v>
                </c:pt>
                <c:pt idx="69712">
                  <c:v>18</c:v>
                </c:pt>
                <c:pt idx="69713">
                  <c:v>18</c:v>
                </c:pt>
                <c:pt idx="69714">
                  <c:v>18</c:v>
                </c:pt>
                <c:pt idx="69715">
                  <c:v>18</c:v>
                </c:pt>
                <c:pt idx="69716">
                  <c:v>18</c:v>
                </c:pt>
                <c:pt idx="69717">
                  <c:v>18</c:v>
                </c:pt>
                <c:pt idx="69718">
                  <c:v>18</c:v>
                </c:pt>
                <c:pt idx="69719">
                  <c:v>18</c:v>
                </c:pt>
                <c:pt idx="69720">
                  <c:v>18</c:v>
                </c:pt>
                <c:pt idx="69721">
                  <c:v>18</c:v>
                </c:pt>
                <c:pt idx="69722">
                  <c:v>18</c:v>
                </c:pt>
                <c:pt idx="69723">
                  <c:v>18</c:v>
                </c:pt>
                <c:pt idx="69724">
                  <c:v>18</c:v>
                </c:pt>
                <c:pt idx="69725">
                  <c:v>18</c:v>
                </c:pt>
                <c:pt idx="69726">
                  <c:v>18</c:v>
                </c:pt>
                <c:pt idx="69727">
                  <c:v>18</c:v>
                </c:pt>
                <c:pt idx="69728">
                  <c:v>18</c:v>
                </c:pt>
                <c:pt idx="69729">
                  <c:v>18</c:v>
                </c:pt>
                <c:pt idx="69730">
                  <c:v>18</c:v>
                </c:pt>
                <c:pt idx="69731">
                  <c:v>18</c:v>
                </c:pt>
                <c:pt idx="69732">
                  <c:v>18</c:v>
                </c:pt>
                <c:pt idx="69733">
                  <c:v>18</c:v>
                </c:pt>
                <c:pt idx="69734">
                  <c:v>18</c:v>
                </c:pt>
                <c:pt idx="69735">
                  <c:v>18</c:v>
                </c:pt>
                <c:pt idx="69736">
                  <c:v>18</c:v>
                </c:pt>
                <c:pt idx="69737">
                  <c:v>18</c:v>
                </c:pt>
                <c:pt idx="69738">
                  <c:v>18</c:v>
                </c:pt>
                <c:pt idx="69739">
                  <c:v>18</c:v>
                </c:pt>
                <c:pt idx="69740">
                  <c:v>18</c:v>
                </c:pt>
                <c:pt idx="69741">
                  <c:v>18</c:v>
                </c:pt>
                <c:pt idx="69742">
                  <c:v>18</c:v>
                </c:pt>
                <c:pt idx="69743">
                  <c:v>18</c:v>
                </c:pt>
                <c:pt idx="69744">
                  <c:v>18</c:v>
                </c:pt>
                <c:pt idx="69745">
                  <c:v>18</c:v>
                </c:pt>
                <c:pt idx="69746">
                  <c:v>18</c:v>
                </c:pt>
                <c:pt idx="69747">
                  <c:v>18</c:v>
                </c:pt>
                <c:pt idx="69748">
                  <c:v>18</c:v>
                </c:pt>
                <c:pt idx="69749">
                  <c:v>18</c:v>
                </c:pt>
                <c:pt idx="69750">
                  <c:v>18</c:v>
                </c:pt>
                <c:pt idx="69751">
                  <c:v>18</c:v>
                </c:pt>
                <c:pt idx="69752">
                  <c:v>18</c:v>
                </c:pt>
                <c:pt idx="69753">
                  <c:v>18</c:v>
                </c:pt>
                <c:pt idx="69754">
                  <c:v>18</c:v>
                </c:pt>
                <c:pt idx="69755">
                  <c:v>18</c:v>
                </c:pt>
                <c:pt idx="69756">
                  <c:v>18</c:v>
                </c:pt>
                <c:pt idx="69757">
                  <c:v>18</c:v>
                </c:pt>
                <c:pt idx="69758">
                  <c:v>18</c:v>
                </c:pt>
                <c:pt idx="69759">
                  <c:v>18</c:v>
                </c:pt>
                <c:pt idx="69760">
                  <c:v>18</c:v>
                </c:pt>
                <c:pt idx="69761">
                  <c:v>18</c:v>
                </c:pt>
                <c:pt idx="69762">
                  <c:v>18</c:v>
                </c:pt>
                <c:pt idx="69763">
                  <c:v>18</c:v>
                </c:pt>
                <c:pt idx="69764">
                  <c:v>18</c:v>
                </c:pt>
                <c:pt idx="69765">
                  <c:v>18</c:v>
                </c:pt>
                <c:pt idx="69766">
                  <c:v>18</c:v>
                </c:pt>
                <c:pt idx="69767">
                  <c:v>18</c:v>
                </c:pt>
                <c:pt idx="69768">
                  <c:v>18</c:v>
                </c:pt>
                <c:pt idx="69769">
                  <c:v>18</c:v>
                </c:pt>
                <c:pt idx="69770">
                  <c:v>18</c:v>
                </c:pt>
                <c:pt idx="69771">
                  <c:v>18</c:v>
                </c:pt>
                <c:pt idx="69772">
                  <c:v>18</c:v>
                </c:pt>
                <c:pt idx="69773">
                  <c:v>18</c:v>
                </c:pt>
                <c:pt idx="69774">
                  <c:v>18</c:v>
                </c:pt>
                <c:pt idx="69775">
                  <c:v>18</c:v>
                </c:pt>
                <c:pt idx="69776">
                  <c:v>18</c:v>
                </c:pt>
                <c:pt idx="69777">
                  <c:v>18</c:v>
                </c:pt>
                <c:pt idx="69778">
                  <c:v>18</c:v>
                </c:pt>
                <c:pt idx="69779">
                  <c:v>18</c:v>
                </c:pt>
                <c:pt idx="69780">
                  <c:v>18</c:v>
                </c:pt>
                <c:pt idx="69781">
                  <c:v>18</c:v>
                </c:pt>
                <c:pt idx="69782">
                  <c:v>18</c:v>
                </c:pt>
                <c:pt idx="69783">
                  <c:v>18</c:v>
                </c:pt>
                <c:pt idx="69784">
                  <c:v>18</c:v>
                </c:pt>
                <c:pt idx="69785">
                  <c:v>18</c:v>
                </c:pt>
                <c:pt idx="69786">
                  <c:v>18</c:v>
                </c:pt>
                <c:pt idx="69787">
                  <c:v>18</c:v>
                </c:pt>
                <c:pt idx="69788">
                  <c:v>18</c:v>
                </c:pt>
                <c:pt idx="69789">
                  <c:v>18</c:v>
                </c:pt>
                <c:pt idx="69790">
                  <c:v>18</c:v>
                </c:pt>
                <c:pt idx="69791">
                  <c:v>18</c:v>
                </c:pt>
                <c:pt idx="69792">
                  <c:v>18</c:v>
                </c:pt>
                <c:pt idx="69793">
                  <c:v>18</c:v>
                </c:pt>
                <c:pt idx="69794">
                  <c:v>18</c:v>
                </c:pt>
                <c:pt idx="69795">
                  <c:v>18</c:v>
                </c:pt>
                <c:pt idx="69796">
                  <c:v>18</c:v>
                </c:pt>
                <c:pt idx="69797">
                  <c:v>18</c:v>
                </c:pt>
                <c:pt idx="69798">
                  <c:v>18</c:v>
                </c:pt>
                <c:pt idx="69799">
                  <c:v>18</c:v>
                </c:pt>
                <c:pt idx="69800">
                  <c:v>18</c:v>
                </c:pt>
                <c:pt idx="69801">
                  <c:v>18</c:v>
                </c:pt>
                <c:pt idx="69802">
                  <c:v>18</c:v>
                </c:pt>
                <c:pt idx="69803">
                  <c:v>18</c:v>
                </c:pt>
                <c:pt idx="69804">
                  <c:v>18</c:v>
                </c:pt>
                <c:pt idx="69805">
                  <c:v>18</c:v>
                </c:pt>
                <c:pt idx="69806">
                  <c:v>18</c:v>
                </c:pt>
                <c:pt idx="69807">
                  <c:v>18</c:v>
                </c:pt>
                <c:pt idx="69808">
                  <c:v>18</c:v>
                </c:pt>
                <c:pt idx="69809">
                  <c:v>18</c:v>
                </c:pt>
                <c:pt idx="69810">
                  <c:v>18</c:v>
                </c:pt>
                <c:pt idx="69811">
                  <c:v>18</c:v>
                </c:pt>
                <c:pt idx="69812">
                  <c:v>18</c:v>
                </c:pt>
                <c:pt idx="69813">
                  <c:v>18</c:v>
                </c:pt>
                <c:pt idx="69814">
                  <c:v>18</c:v>
                </c:pt>
                <c:pt idx="69815">
                  <c:v>18</c:v>
                </c:pt>
                <c:pt idx="69816">
                  <c:v>18</c:v>
                </c:pt>
                <c:pt idx="69817">
                  <c:v>18</c:v>
                </c:pt>
                <c:pt idx="69818">
                  <c:v>18</c:v>
                </c:pt>
                <c:pt idx="69819">
                  <c:v>18</c:v>
                </c:pt>
                <c:pt idx="69820">
                  <c:v>18</c:v>
                </c:pt>
                <c:pt idx="69821">
                  <c:v>18</c:v>
                </c:pt>
                <c:pt idx="69822">
                  <c:v>18</c:v>
                </c:pt>
                <c:pt idx="69823">
                  <c:v>18</c:v>
                </c:pt>
                <c:pt idx="69824">
                  <c:v>18</c:v>
                </c:pt>
                <c:pt idx="69825">
                  <c:v>18</c:v>
                </c:pt>
                <c:pt idx="69826">
                  <c:v>18</c:v>
                </c:pt>
                <c:pt idx="69827">
                  <c:v>18</c:v>
                </c:pt>
                <c:pt idx="69828">
                  <c:v>18</c:v>
                </c:pt>
                <c:pt idx="69829">
                  <c:v>18</c:v>
                </c:pt>
                <c:pt idx="69830">
                  <c:v>18</c:v>
                </c:pt>
                <c:pt idx="69831">
                  <c:v>18</c:v>
                </c:pt>
                <c:pt idx="69832">
                  <c:v>18</c:v>
                </c:pt>
                <c:pt idx="69833">
                  <c:v>18</c:v>
                </c:pt>
                <c:pt idx="69834">
                  <c:v>18</c:v>
                </c:pt>
                <c:pt idx="69835">
                  <c:v>18</c:v>
                </c:pt>
                <c:pt idx="69836">
                  <c:v>18</c:v>
                </c:pt>
                <c:pt idx="69837">
                  <c:v>18</c:v>
                </c:pt>
                <c:pt idx="69838">
                  <c:v>18</c:v>
                </c:pt>
                <c:pt idx="69839">
                  <c:v>18</c:v>
                </c:pt>
                <c:pt idx="69840">
                  <c:v>18</c:v>
                </c:pt>
                <c:pt idx="69841">
                  <c:v>18</c:v>
                </c:pt>
                <c:pt idx="69842">
                  <c:v>18</c:v>
                </c:pt>
                <c:pt idx="69843">
                  <c:v>18</c:v>
                </c:pt>
                <c:pt idx="69844">
                  <c:v>18</c:v>
                </c:pt>
                <c:pt idx="69845">
                  <c:v>18</c:v>
                </c:pt>
                <c:pt idx="69846">
                  <c:v>18</c:v>
                </c:pt>
                <c:pt idx="69847">
                  <c:v>18</c:v>
                </c:pt>
                <c:pt idx="69848">
                  <c:v>18</c:v>
                </c:pt>
                <c:pt idx="69849">
                  <c:v>18</c:v>
                </c:pt>
                <c:pt idx="69850">
                  <c:v>18</c:v>
                </c:pt>
                <c:pt idx="69851">
                  <c:v>18</c:v>
                </c:pt>
                <c:pt idx="69852">
                  <c:v>18</c:v>
                </c:pt>
                <c:pt idx="69853">
                  <c:v>18</c:v>
                </c:pt>
                <c:pt idx="69854">
                  <c:v>18</c:v>
                </c:pt>
                <c:pt idx="69855">
                  <c:v>18</c:v>
                </c:pt>
                <c:pt idx="69856">
                  <c:v>18</c:v>
                </c:pt>
                <c:pt idx="69857">
                  <c:v>18</c:v>
                </c:pt>
                <c:pt idx="69858">
                  <c:v>18</c:v>
                </c:pt>
                <c:pt idx="69859">
                  <c:v>18</c:v>
                </c:pt>
                <c:pt idx="69860">
                  <c:v>18</c:v>
                </c:pt>
                <c:pt idx="69861">
                  <c:v>18</c:v>
                </c:pt>
                <c:pt idx="69862">
                  <c:v>18</c:v>
                </c:pt>
                <c:pt idx="69863">
                  <c:v>18</c:v>
                </c:pt>
                <c:pt idx="69864">
                  <c:v>18</c:v>
                </c:pt>
                <c:pt idx="69865">
                  <c:v>18</c:v>
                </c:pt>
                <c:pt idx="69866">
                  <c:v>18</c:v>
                </c:pt>
                <c:pt idx="69867">
                  <c:v>18</c:v>
                </c:pt>
                <c:pt idx="69868">
                  <c:v>18</c:v>
                </c:pt>
                <c:pt idx="69869">
                  <c:v>18</c:v>
                </c:pt>
                <c:pt idx="69870">
                  <c:v>18</c:v>
                </c:pt>
                <c:pt idx="69871">
                  <c:v>18</c:v>
                </c:pt>
                <c:pt idx="69872">
                  <c:v>18</c:v>
                </c:pt>
                <c:pt idx="69873">
                  <c:v>18</c:v>
                </c:pt>
                <c:pt idx="69874">
                  <c:v>18</c:v>
                </c:pt>
                <c:pt idx="69875">
                  <c:v>18</c:v>
                </c:pt>
                <c:pt idx="69876">
                  <c:v>18</c:v>
                </c:pt>
                <c:pt idx="69877">
                  <c:v>18</c:v>
                </c:pt>
                <c:pt idx="69878">
                  <c:v>18</c:v>
                </c:pt>
                <c:pt idx="69879">
                  <c:v>18</c:v>
                </c:pt>
                <c:pt idx="69880">
                  <c:v>18</c:v>
                </c:pt>
                <c:pt idx="69881">
                  <c:v>18</c:v>
                </c:pt>
                <c:pt idx="69882">
                  <c:v>18</c:v>
                </c:pt>
                <c:pt idx="69883">
                  <c:v>18</c:v>
                </c:pt>
                <c:pt idx="69884">
                  <c:v>18</c:v>
                </c:pt>
                <c:pt idx="69885">
                  <c:v>18</c:v>
                </c:pt>
                <c:pt idx="69886">
                  <c:v>18</c:v>
                </c:pt>
                <c:pt idx="69887">
                  <c:v>18</c:v>
                </c:pt>
                <c:pt idx="69888">
                  <c:v>18</c:v>
                </c:pt>
                <c:pt idx="69889">
                  <c:v>18</c:v>
                </c:pt>
                <c:pt idx="69890">
                  <c:v>18</c:v>
                </c:pt>
                <c:pt idx="69891">
                  <c:v>18</c:v>
                </c:pt>
                <c:pt idx="69892">
                  <c:v>18</c:v>
                </c:pt>
                <c:pt idx="69893">
                  <c:v>18</c:v>
                </c:pt>
                <c:pt idx="69894">
                  <c:v>18</c:v>
                </c:pt>
                <c:pt idx="69895">
                  <c:v>18</c:v>
                </c:pt>
                <c:pt idx="69896">
                  <c:v>18</c:v>
                </c:pt>
                <c:pt idx="69897">
                  <c:v>18</c:v>
                </c:pt>
                <c:pt idx="69898">
                  <c:v>18</c:v>
                </c:pt>
                <c:pt idx="69899">
                  <c:v>18</c:v>
                </c:pt>
                <c:pt idx="69900">
                  <c:v>18</c:v>
                </c:pt>
                <c:pt idx="69901">
                  <c:v>18</c:v>
                </c:pt>
                <c:pt idx="69902">
                  <c:v>18</c:v>
                </c:pt>
                <c:pt idx="69903">
                  <c:v>18</c:v>
                </c:pt>
                <c:pt idx="69904">
                  <c:v>18</c:v>
                </c:pt>
                <c:pt idx="69905">
                  <c:v>18</c:v>
                </c:pt>
                <c:pt idx="69906">
                  <c:v>18</c:v>
                </c:pt>
                <c:pt idx="69907">
                  <c:v>18</c:v>
                </c:pt>
                <c:pt idx="69908">
                  <c:v>18</c:v>
                </c:pt>
                <c:pt idx="69909">
                  <c:v>18</c:v>
                </c:pt>
                <c:pt idx="69910">
                  <c:v>18</c:v>
                </c:pt>
                <c:pt idx="69911">
                  <c:v>18</c:v>
                </c:pt>
                <c:pt idx="69912">
                  <c:v>18</c:v>
                </c:pt>
                <c:pt idx="69913">
                  <c:v>18</c:v>
                </c:pt>
                <c:pt idx="69914">
                  <c:v>18</c:v>
                </c:pt>
                <c:pt idx="69915">
                  <c:v>18</c:v>
                </c:pt>
                <c:pt idx="69916">
                  <c:v>18</c:v>
                </c:pt>
                <c:pt idx="69917">
                  <c:v>18</c:v>
                </c:pt>
                <c:pt idx="69918">
                  <c:v>18</c:v>
                </c:pt>
                <c:pt idx="69919">
                  <c:v>18</c:v>
                </c:pt>
                <c:pt idx="69920">
                  <c:v>18</c:v>
                </c:pt>
                <c:pt idx="69921">
                  <c:v>18</c:v>
                </c:pt>
                <c:pt idx="69922">
                  <c:v>18</c:v>
                </c:pt>
                <c:pt idx="69923">
                  <c:v>18</c:v>
                </c:pt>
                <c:pt idx="69924">
                  <c:v>18</c:v>
                </c:pt>
                <c:pt idx="69925">
                  <c:v>18</c:v>
                </c:pt>
                <c:pt idx="69926">
                  <c:v>18</c:v>
                </c:pt>
                <c:pt idx="69927">
                  <c:v>18</c:v>
                </c:pt>
                <c:pt idx="69928">
                  <c:v>18</c:v>
                </c:pt>
                <c:pt idx="69929">
                  <c:v>18</c:v>
                </c:pt>
                <c:pt idx="69930">
                  <c:v>18</c:v>
                </c:pt>
                <c:pt idx="69931">
                  <c:v>18</c:v>
                </c:pt>
                <c:pt idx="69932">
                  <c:v>18</c:v>
                </c:pt>
                <c:pt idx="69933">
                  <c:v>18</c:v>
                </c:pt>
                <c:pt idx="69934">
                  <c:v>18</c:v>
                </c:pt>
                <c:pt idx="69935">
                  <c:v>18</c:v>
                </c:pt>
                <c:pt idx="69936">
                  <c:v>18</c:v>
                </c:pt>
                <c:pt idx="69937">
                  <c:v>18</c:v>
                </c:pt>
                <c:pt idx="69938">
                  <c:v>18</c:v>
                </c:pt>
                <c:pt idx="69939">
                  <c:v>18</c:v>
                </c:pt>
                <c:pt idx="69940">
                  <c:v>18</c:v>
                </c:pt>
                <c:pt idx="69941">
                  <c:v>18</c:v>
                </c:pt>
                <c:pt idx="69942">
                  <c:v>18</c:v>
                </c:pt>
                <c:pt idx="69943">
                  <c:v>18</c:v>
                </c:pt>
                <c:pt idx="69944">
                  <c:v>18</c:v>
                </c:pt>
                <c:pt idx="69945">
                  <c:v>18</c:v>
                </c:pt>
                <c:pt idx="69946">
                  <c:v>18</c:v>
                </c:pt>
                <c:pt idx="69947">
                  <c:v>18</c:v>
                </c:pt>
                <c:pt idx="69948">
                  <c:v>18</c:v>
                </c:pt>
                <c:pt idx="69949">
                  <c:v>18</c:v>
                </c:pt>
                <c:pt idx="69950">
                  <c:v>18</c:v>
                </c:pt>
                <c:pt idx="69951">
                  <c:v>18</c:v>
                </c:pt>
                <c:pt idx="69952">
                  <c:v>18</c:v>
                </c:pt>
                <c:pt idx="69953">
                  <c:v>18</c:v>
                </c:pt>
                <c:pt idx="69954">
                  <c:v>18</c:v>
                </c:pt>
                <c:pt idx="69955">
                  <c:v>18</c:v>
                </c:pt>
                <c:pt idx="69956">
                  <c:v>18</c:v>
                </c:pt>
                <c:pt idx="69957">
                  <c:v>18</c:v>
                </c:pt>
                <c:pt idx="69958">
                  <c:v>18</c:v>
                </c:pt>
                <c:pt idx="69959">
                  <c:v>18</c:v>
                </c:pt>
                <c:pt idx="69960">
                  <c:v>18</c:v>
                </c:pt>
                <c:pt idx="69961">
                  <c:v>18</c:v>
                </c:pt>
                <c:pt idx="69962">
                  <c:v>18</c:v>
                </c:pt>
                <c:pt idx="69963">
                  <c:v>18</c:v>
                </c:pt>
                <c:pt idx="69964">
                  <c:v>18</c:v>
                </c:pt>
                <c:pt idx="69965">
                  <c:v>18</c:v>
                </c:pt>
                <c:pt idx="69966">
                  <c:v>18</c:v>
                </c:pt>
                <c:pt idx="69967">
                  <c:v>18</c:v>
                </c:pt>
                <c:pt idx="69968">
                  <c:v>18</c:v>
                </c:pt>
                <c:pt idx="69969">
                  <c:v>18</c:v>
                </c:pt>
                <c:pt idx="69970">
                  <c:v>18</c:v>
                </c:pt>
                <c:pt idx="69971">
                  <c:v>18</c:v>
                </c:pt>
                <c:pt idx="69972">
                  <c:v>18</c:v>
                </c:pt>
                <c:pt idx="69973">
                  <c:v>18</c:v>
                </c:pt>
                <c:pt idx="69974">
                  <c:v>18</c:v>
                </c:pt>
                <c:pt idx="69975">
                  <c:v>18</c:v>
                </c:pt>
                <c:pt idx="69976">
                  <c:v>18</c:v>
                </c:pt>
                <c:pt idx="69977">
                  <c:v>18</c:v>
                </c:pt>
                <c:pt idx="69978">
                  <c:v>18</c:v>
                </c:pt>
                <c:pt idx="69979">
                  <c:v>18</c:v>
                </c:pt>
                <c:pt idx="69980">
                  <c:v>18</c:v>
                </c:pt>
                <c:pt idx="69981">
                  <c:v>18</c:v>
                </c:pt>
                <c:pt idx="69982">
                  <c:v>18</c:v>
                </c:pt>
                <c:pt idx="69983">
                  <c:v>18</c:v>
                </c:pt>
                <c:pt idx="69984">
                  <c:v>18</c:v>
                </c:pt>
                <c:pt idx="69985">
                  <c:v>18</c:v>
                </c:pt>
                <c:pt idx="69986">
                  <c:v>18</c:v>
                </c:pt>
                <c:pt idx="69987">
                  <c:v>18</c:v>
                </c:pt>
                <c:pt idx="69988">
                  <c:v>18</c:v>
                </c:pt>
                <c:pt idx="69989">
                  <c:v>18</c:v>
                </c:pt>
                <c:pt idx="69990">
                  <c:v>18</c:v>
                </c:pt>
                <c:pt idx="69991">
                  <c:v>18</c:v>
                </c:pt>
                <c:pt idx="69992">
                  <c:v>18</c:v>
                </c:pt>
                <c:pt idx="69993">
                  <c:v>18</c:v>
                </c:pt>
                <c:pt idx="69994">
                  <c:v>18</c:v>
                </c:pt>
                <c:pt idx="69995">
                  <c:v>18</c:v>
                </c:pt>
                <c:pt idx="69996">
                  <c:v>18</c:v>
                </c:pt>
                <c:pt idx="69997">
                  <c:v>18</c:v>
                </c:pt>
                <c:pt idx="69998">
                  <c:v>18</c:v>
                </c:pt>
                <c:pt idx="69999">
                  <c:v>18</c:v>
                </c:pt>
                <c:pt idx="70000">
                  <c:v>18</c:v>
                </c:pt>
                <c:pt idx="70001">
                  <c:v>18</c:v>
                </c:pt>
                <c:pt idx="70002">
                  <c:v>18</c:v>
                </c:pt>
                <c:pt idx="70003">
                  <c:v>18</c:v>
                </c:pt>
                <c:pt idx="70004">
                  <c:v>18</c:v>
                </c:pt>
                <c:pt idx="70005">
                  <c:v>18</c:v>
                </c:pt>
                <c:pt idx="70006">
                  <c:v>18</c:v>
                </c:pt>
                <c:pt idx="70007">
                  <c:v>18</c:v>
                </c:pt>
                <c:pt idx="70008">
                  <c:v>18</c:v>
                </c:pt>
                <c:pt idx="70009">
                  <c:v>18</c:v>
                </c:pt>
                <c:pt idx="70010">
                  <c:v>18</c:v>
                </c:pt>
                <c:pt idx="70011">
                  <c:v>18</c:v>
                </c:pt>
                <c:pt idx="70012">
                  <c:v>18</c:v>
                </c:pt>
                <c:pt idx="70013">
                  <c:v>18</c:v>
                </c:pt>
                <c:pt idx="70014">
                  <c:v>18</c:v>
                </c:pt>
                <c:pt idx="70015">
                  <c:v>18</c:v>
                </c:pt>
                <c:pt idx="70016">
                  <c:v>18</c:v>
                </c:pt>
                <c:pt idx="70017">
                  <c:v>18</c:v>
                </c:pt>
                <c:pt idx="70018">
                  <c:v>18</c:v>
                </c:pt>
                <c:pt idx="70019">
                  <c:v>18</c:v>
                </c:pt>
                <c:pt idx="70020">
                  <c:v>18</c:v>
                </c:pt>
                <c:pt idx="70021">
                  <c:v>18</c:v>
                </c:pt>
                <c:pt idx="70022">
                  <c:v>18</c:v>
                </c:pt>
                <c:pt idx="70023">
                  <c:v>18</c:v>
                </c:pt>
                <c:pt idx="70024">
                  <c:v>18</c:v>
                </c:pt>
                <c:pt idx="70025">
                  <c:v>18</c:v>
                </c:pt>
                <c:pt idx="70026">
                  <c:v>18</c:v>
                </c:pt>
                <c:pt idx="70027">
                  <c:v>18</c:v>
                </c:pt>
                <c:pt idx="70028">
                  <c:v>18</c:v>
                </c:pt>
                <c:pt idx="70029">
                  <c:v>18</c:v>
                </c:pt>
                <c:pt idx="70030">
                  <c:v>18</c:v>
                </c:pt>
                <c:pt idx="70031">
                  <c:v>18</c:v>
                </c:pt>
                <c:pt idx="70032">
                  <c:v>18</c:v>
                </c:pt>
                <c:pt idx="70033">
                  <c:v>18</c:v>
                </c:pt>
                <c:pt idx="70034">
                  <c:v>18</c:v>
                </c:pt>
                <c:pt idx="70035">
                  <c:v>18</c:v>
                </c:pt>
                <c:pt idx="70036">
                  <c:v>18</c:v>
                </c:pt>
                <c:pt idx="70037">
                  <c:v>18</c:v>
                </c:pt>
                <c:pt idx="70038">
                  <c:v>18</c:v>
                </c:pt>
                <c:pt idx="70039">
                  <c:v>18</c:v>
                </c:pt>
                <c:pt idx="70040">
                  <c:v>18</c:v>
                </c:pt>
                <c:pt idx="70041">
                  <c:v>18</c:v>
                </c:pt>
                <c:pt idx="70042">
                  <c:v>18</c:v>
                </c:pt>
                <c:pt idx="70043">
                  <c:v>18</c:v>
                </c:pt>
                <c:pt idx="70044">
                  <c:v>18</c:v>
                </c:pt>
                <c:pt idx="70045">
                  <c:v>18</c:v>
                </c:pt>
                <c:pt idx="70046">
                  <c:v>18</c:v>
                </c:pt>
                <c:pt idx="70047">
                  <c:v>18</c:v>
                </c:pt>
                <c:pt idx="70048">
                  <c:v>18</c:v>
                </c:pt>
                <c:pt idx="70049">
                  <c:v>18</c:v>
                </c:pt>
                <c:pt idx="70050">
                  <c:v>18</c:v>
                </c:pt>
                <c:pt idx="70051">
                  <c:v>18</c:v>
                </c:pt>
                <c:pt idx="70052">
                  <c:v>18</c:v>
                </c:pt>
                <c:pt idx="70053">
                  <c:v>18</c:v>
                </c:pt>
                <c:pt idx="70054">
                  <c:v>18</c:v>
                </c:pt>
                <c:pt idx="70055">
                  <c:v>18</c:v>
                </c:pt>
                <c:pt idx="70056">
                  <c:v>18</c:v>
                </c:pt>
                <c:pt idx="70057">
                  <c:v>18</c:v>
                </c:pt>
                <c:pt idx="70058">
                  <c:v>18</c:v>
                </c:pt>
                <c:pt idx="70059">
                  <c:v>18</c:v>
                </c:pt>
                <c:pt idx="70060">
                  <c:v>18</c:v>
                </c:pt>
                <c:pt idx="70061">
                  <c:v>18</c:v>
                </c:pt>
                <c:pt idx="70062">
                  <c:v>18</c:v>
                </c:pt>
                <c:pt idx="70063">
                  <c:v>18</c:v>
                </c:pt>
                <c:pt idx="70064">
                  <c:v>18</c:v>
                </c:pt>
                <c:pt idx="70065">
                  <c:v>18</c:v>
                </c:pt>
                <c:pt idx="70066">
                  <c:v>18</c:v>
                </c:pt>
                <c:pt idx="70067">
                  <c:v>18</c:v>
                </c:pt>
                <c:pt idx="70068">
                  <c:v>18</c:v>
                </c:pt>
                <c:pt idx="70069">
                  <c:v>18</c:v>
                </c:pt>
                <c:pt idx="70070">
                  <c:v>18</c:v>
                </c:pt>
                <c:pt idx="70071">
                  <c:v>18</c:v>
                </c:pt>
                <c:pt idx="70072">
                  <c:v>18</c:v>
                </c:pt>
                <c:pt idx="70073">
                  <c:v>18</c:v>
                </c:pt>
                <c:pt idx="70074">
                  <c:v>18</c:v>
                </c:pt>
                <c:pt idx="70075">
                  <c:v>18</c:v>
                </c:pt>
                <c:pt idx="70076">
                  <c:v>18</c:v>
                </c:pt>
                <c:pt idx="70077">
                  <c:v>18</c:v>
                </c:pt>
                <c:pt idx="70078">
                  <c:v>18</c:v>
                </c:pt>
                <c:pt idx="70079">
                  <c:v>18</c:v>
                </c:pt>
                <c:pt idx="70080">
                  <c:v>18</c:v>
                </c:pt>
                <c:pt idx="70081">
                  <c:v>18</c:v>
                </c:pt>
                <c:pt idx="70082">
                  <c:v>18</c:v>
                </c:pt>
                <c:pt idx="70083">
                  <c:v>18</c:v>
                </c:pt>
                <c:pt idx="70084">
                  <c:v>18</c:v>
                </c:pt>
                <c:pt idx="70085">
                  <c:v>18</c:v>
                </c:pt>
                <c:pt idx="70086">
                  <c:v>18</c:v>
                </c:pt>
                <c:pt idx="70087">
                  <c:v>18</c:v>
                </c:pt>
                <c:pt idx="70088">
                  <c:v>18</c:v>
                </c:pt>
                <c:pt idx="70089">
                  <c:v>18</c:v>
                </c:pt>
                <c:pt idx="70090">
                  <c:v>18</c:v>
                </c:pt>
                <c:pt idx="70091">
                  <c:v>18</c:v>
                </c:pt>
                <c:pt idx="70092">
                  <c:v>18</c:v>
                </c:pt>
                <c:pt idx="70093">
                  <c:v>18</c:v>
                </c:pt>
                <c:pt idx="70094">
                  <c:v>18</c:v>
                </c:pt>
                <c:pt idx="70095">
                  <c:v>18</c:v>
                </c:pt>
                <c:pt idx="70096">
                  <c:v>18</c:v>
                </c:pt>
                <c:pt idx="70097">
                  <c:v>18</c:v>
                </c:pt>
                <c:pt idx="70098">
                  <c:v>18</c:v>
                </c:pt>
                <c:pt idx="70099">
                  <c:v>18</c:v>
                </c:pt>
                <c:pt idx="70100">
                  <c:v>18</c:v>
                </c:pt>
                <c:pt idx="70101">
                  <c:v>18</c:v>
                </c:pt>
                <c:pt idx="70102">
                  <c:v>18</c:v>
                </c:pt>
                <c:pt idx="70103">
                  <c:v>18</c:v>
                </c:pt>
                <c:pt idx="70104">
                  <c:v>18</c:v>
                </c:pt>
                <c:pt idx="70105">
                  <c:v>18</c:v>
                </c:pt>
                <c:pt idx="70106">
                  <c:v>18</c:v>
                </c:pt>
                <c:pt idx="70107">
                  <c:v>18</c:v>
                </c:pt>
                <c:pt idx="70108">
                  <c:v>18</c:v>
                </c:pt>
                <c:pt idx="70109">
                  <c:v>18</c:v>
                </c:pt>
                <c:pt idx="70110">
                  <c:v>18</c:v>
                </c:pt>
                <c:pt idx="70111">
                  <c:v>18</c:v>
                </c:pt>
                <c:pt idx="70112">
                  <c:v>18</c:v>
                </c:pt>
                <c:pt idx="70113">
                  <c:v>18</c:v>
                </c:pt>
                <c:pt idx="70114">
                  <c:v>18</c:v>
                </c:pt>
                <c:pt idx="70115">
                  <c:v>18</c:v>
                </c:pt>
                <c:pt idx="70116">
                  <c:v>18</c:v>
                </c:pt>
                <c:pt idx="70117">
                  <c:v>18</c:v>
                </c:pt>
                <c:pt idx="70118">
                  <c:v>18</c:v>
                </c:pt>
                <c:pt idx="70119">
                  <c:v>18</c:v>
                </c:pt>
                <c:pt idx="70120">
                  <c:v>18</c:v>
                </c:pt>
                <c:pt idx="70121">
                  <c:v>18</c:v>
                </c:pt>
                <c:pt idx="70122">
                  <c:v>18</c:v>
                </c:pt>
                <c:pt idx="70123">
                  <c:v>18</c:v>
                </c:pt>
                <c:pt idx="70124">
                  <c:v>18</c:v>
                </c:pt>
                <c:pt idx="70125">
                  <c:v>18</c:v>
                </c:pt>
                <c:pt idx="70126">
                  <c:v>18</c:v>
                </c:pt>
                <c:pt idx="70127">
                  <c:v>18</c:v>
                </c:pt>
                <c:pt idx="70128">
                  <c:v>18</c:v>
                </c:pt>
                <c:pt idx="70129">
                  <c:v>18</c:v>
                </c:pt>
                <c:pt idx="70130">
                  <c:v>18</c:v>
                </c:pt>
                <c:pt idx="70131">
                  <c:v>18</c:v>
                </c:pt>
                <c:pt idx="70132">
                  <c:v>18</c:v>
                </c:pt>
                <c:pt idx="70133">
                  <c:v>18</c:v>
                </c:pt>
                <c:pt idx="70134">
                  <c:v>18</c:v>
                </c:pt>
                <c:pt idx="70135">
                  <c:v>18</c:v>
                </c:pt>
                <c:pt idx="70136">
                  <c:v>18</c:v>
                </c:pt>
                <c:pt idx="70137">
                  <c:v>18</c:v>
                </c:pt>
                <c:pt idx="70138">
                  <c:v>18</c:v>
                </c:pt>
                <c:pt idx="70139">
                  <c:v>18</c:v>
                </c:pt>
                <c:pt idx="70140">
                  <c:v>18</c:v>
                </c:pt>
                <c:pt idx="70141">
                  <c:v>18</c:v>
                </c:pt>
                <c:pt idx="70142">
                  <c:v>18</c:v>
                </c:pt>
                <c:pt idx="70143">
                  <c:v>18</c:v>
                </c:pt>
                <c:pt idx="70144">
                  <c:v>18</c:v>
                </c:pt>
                <c:pt idx="70145">
                  <c:v>18</c:v>
                </c:pt>
                <c:pt idx="70146">
                  <c:v>18</c:v>
                </c:pt>
                <c:pt idx="70147">
                  <c:v>18</c:v>
                </c:pt>
                <c:pt idx="70148">
                  <c:v>18</c:v>
                </c:pt>
                <c:pt idx="70149">
                  <c:v>18</c:v>
                </c:pt>
                <c:pt idx="70150">
                  <c:v>18</c:v>
                </c:pt>
                <c:pt idx="70151">
                  <c:v>18</c:v>
                </c:pt>
                <c:pt idx="70152">
                  <c:v>18</c:v>
                </c:pt>
                <c:pt idx="70153">
                  <c:v>18</c:v>
                </c:pt>
                <c:pt idx="70154">
                  <c:v>18</c:v>
                </c:pt>
                <c:pt idx="70155">
                  <c:v>18</c:v>
                </c:pt>
                <c:pt idx="70156">
                  <c:v>18</c:v>
                </c:pt>
                <c:pt idx="70157">
                  <c:v>18</c:v>
                </c:pt>
                <c:pt idx="70158">
                  <c:v>18</c:v>
                </c:pt>
                <c:pt idx="70159">
                  <c:v>18</c:v>
                </c:pt>
                <c:pt idx="70160">
                  <c:v>18</c:v>
                </c:pt>
                <c:pt idx="70161">
                  <c:v>18</c:v>
                </c:pt>
                <c:pt idx="70162">
                  <c:v>18</c:v>
                </c:pt>
                <c:pt idx="70163">
                  <c:v>18</c:v>
                </c:pt>
                <c:pt idx="70164">
                  <c:v>18</c:v>
                </c:pt>
                <c:pt idx="70165">
                  <c:v>18</c:v>
                </c:pt>
                <c:pt idx="70166">
                  <c:v>18</c:v>
                </c:pt>
                <c:pt idx="70167">
                  <c:v>18</c:v>
                </c:pt>
                <c:pt idx="70168">
                  <c:v>18</c:v>
                </c:pt>
                <c:pt idx="70169">
                  <c:v>18</c:v>
                </c:pt>
                <c:pt idx="70170">
                  <c:v>18</c:v>
                </c:pt>
                <c:pt idx="70171">
                  <c:v>18</c:v>
                </c:pt>
                <c:pt idx="70172">
                  <c:v>18</c:v>
                </c:pt>
                <c:pt idx="70173">
                  <c:v>18</c:v>
                </c:pt>
                <c:pt idx="70174">
                  <c:v>18</c:v>
                </c:pt>
                <c:pt idx="70175">
                  <c:v>18</c:v>
                </c:pt>
                <c:pt idx="70176">
                  <c:v>18</c:v>
                </c:pt>
                <c:pt idx="70177">
                  <c:v>18</c:v>
                </c:pt>
                <c:pt idx="70178">
                  <c:v>18</c:v>
                </c:pt>
                <c:pt idx="70179">
                  <c:v>18</c:v>
                </c:pt>
                <c:pt idx="70180">
                  <c:v>18</c:v>
                </c:pt>
                <c:pt idx="70181">
                  <c:v>18</c:v>
                </c:pt>
                <c:pt idx="70182">
                  <c:v>18</c:v>
                </c:pt>
                <c:pt idx="70183">
                  <c:v>18</c:v>
                </c:pt>
                <c:pt idx="70184">
                  <c:v>18</c:v>
                </c:pt>
                <c:pt idx="70185">
                  <c:v>18</c:v>
                </c:pt>
                <c:pt idx="70186">
                  <c:v>18</c:v>
                </c:pt>
                <c:pt idx="70187">
                  <c:v>18</c:v>
                </c:pt>
                <c:pt idx="70188">
                  <c:v>18</c:v>
                </c:pt>
                <c:pt idx="70189">
                  <c:v>18</c:v>
                </c:pt>
                <c:pt idx="70190">
                  <c:v>18</c:v>
                </c:pt>
                <c:pt idx="70191">
                  <c:v>18</c:v>
                </c:pt>
                <c:pt idx="70192">
                  <c:v>18</c:v>
                </c:pt>
                <c:pt idx="70193">
                  <c:v>18</c:v>
                </c:pt>
                <c:pt idx="70194">
                  <c:v>18</c:v>
                </c:pt>
                <c:pt idx="70195">
                  <c:v>18</c:v>
                </c:pt>
                <c:pt idx="70196">
                  <c:v>18</c:v>
                </c:pt>
                <c:pt idx="70197">
                  <c:v>18</c:v>
                </c:pt>
                <c:pt idx="70198">
                  <c:v>18</c:v>
                </c:pt>
                <c:pt idx="70199">
                  <c:v>18</c:v>
                </c:pt>
                <c:pt idx="70200">
                  <c:v>18</c:v>
                </c:pt>
                <c:pt idx="70201">
                  <c:v>18</c:v>
                </c:pt>
                <c:pt idx="70202">
                  <c:v>18</c:v>
                </c:pt>
                <c:pt idx="70203">
                  <c:v>18</c:v>
                </c:pt>
                <c:pt idx="70204">
                  <c:v>18</c:v>
                </c:pt>
                <c:pt idx="70205">
                  <c:v>18</c:v>
                </c:pt>
                <c:pt idx="70206">
                  <c:v>18</c:v>
                </c:pt>
                <c:pt idx="70207">
                  <c:v>18</c:v>
                </c:pt>
                <c:pt idx="70208">
                  <c:v>18</c:v>
                </c:pt>
                <c:pt idx="70209">
                  <c:v>18</c:v>
                </c:pt>
                <c:pt idx="70210">
                  <c:v>18</c:v>
                </c:pt>
                <c:pt idx="70211">
                  <c:v>18</c:v>
                </c:pt>
                <c:pt idx="70212">
                  <c:v>18</c:v>
                </c:pt>
                <c:pt idx="70213">
                  <c:v>18</c:v>
                </c:pt>
                <c:pt idx="70214">
                  <c:v>18</c:v>
                </c:pt>
                <c:pt idx="70215">
                  <c:v>18</c:v>
                </c:pt>
                <c:pt idx="70216">
                  <c:v>18</c:v>
                </c:pt>
                <c:pt idx="70217">
                  <c:v>18</c:v>
                </c:pt>
                <c:pt idx="70218">
                  <c:v>18</c:v>
                </c:pt>
                <c:pt idx="70219">
                  <c:v>18</c:v>
                </c:pt>
                <c:pt idx="70220">
                  <c:v>18</c:v>
                </c:pt>
                <c:pt idx="70221">
                  <c:v>18</c:v>
                </c:pt>
                <c:pt idx="70222">
                  <c:v>18</c:v>
                </c:pt>
                <c:pt idx="70223">
                  <c:v>18</c:v>
                </c:pt>
                <c:pt idx="70224">
                  <c:v>18</c:v>
                </c:pt>
                <c:pt idx="70225">
                  <c:v>18</c:v>
                </c:pt>
                <c:pt idx="70226">
                  <c:v>18</c:v>
                </c:pt>
                <c:pt idx="70227">
                  <c:v>18</c:v>
                </c:pt>
                <c:pt idx="70228">
                  <c:v>18</c:v>
                </c:pt>
                <c:pt idx="70229">
                  <c:v>18</c:v>
                </c:pt>
                <c:pt idx="70230">
                  <c:v>18</c:v>
                </c:pt>
                <c:pt idx="70231">
                  <c:v>18</c:v>
                </c:pt>
                <c:pt idx="70232">
                  <c:v>18</c:v>
                </c:pt>
                <c:pt idx="70233">
                  <c:v>18</c:v>
                </c:pt>
                <c:pt idx="70234">
                  <c:v>18</c:v>
                </c:pt>
                <c:pt idx="70235">
                  <c:v>18</c:v>
                </c:pt>
                <c:pt idx="70236">
                  <c:v>18</c:v>
                </c:pt>
                <c:pt idx="70237">
                  <c:v>18</c:v>
                </c:pt>
                <c:pt idx="70238">
                  <c:v>18</c:v>
                </c:pt>
                <c:pt idx="70239">
                  <c:v>18</c:v>
                </c:pt>
                <c:pt idx="70240">
                  <c:v>18</c:v>
                </c:pt>
                <c:pt idx="70241">
                  <c:v>18</c:v>
                </c:pt>
                <c:pt idx="70242">
                  <c:v>18</c:v>
                </c:pt>
                <c:pt idx="70243">
                  <c:v>18</c:v>
                </c:pt>
                <c:pt idx="70244">
                  <c:v>18</c:v>
                </c:pt>
                <c:pt idx="70245">
                  <c:v>18</c:v>
                </c:pt>
                <c:pt idx="70246">
                  <c:v>18</c:v>
                </c:pt>
                <c:pt idx="70247">
                  <c:v>18</c:v>
                </c:pt>
                <c:pt idx="70248">
                  <c:v>18</c:v>
                </c:pt>
                <c:pt idx="70249">
                  <c:v>18</c:v>
                </c:pt>
                <c:pt idx="70250">
                  <c:v>18</c:v>
                </c:pt>
                <c:pt idx="70251">
                  <c:v>18</c:v>
                </c:pt>
                <c:pt idx="70252">
                  <c:v>18</c:v>
                </c:pt>
                <c:pt idx="70253">
                  <c:v>18</c:v>
                </c:pt>
                <c:pt idx="70254">
                  <c:v>18</c:v>
                </c:pt>
                <c:pt idx="70255">
                  <c:v>18</c:v>
                </c:pt>
                <c:pt idx="70256">
                  <c:v>18</c:v>
                </c:pt>
                <c:pt idx="70257">
                  <c:v>18</c:v>
                </c:pt>
                <c:pt idx="70258">
                  <c:v>18</c:v>
                </c:pt>
                <c:pt idx="70259">
                  <c:v>18</c:v>
                </c:pt>
                <c:pt idx="70260">
                  <c:v>18</c:v>
                </c:pt>
                <c:pt idx="70261">
                  <c:v>18</c:v>
                </c:pt>
                <c:pt idx="70262">
                  <c:v>18</c:v>
                </c:pt>
                <c:pt idx="70263">
                  <c:v>18</c:v>
                </c:pt>
                <c:pt idx="70264">
                  <c:v>18</c:v>
                </c:pt>
                <c:pt idx="70265">
                  <c:v>18</c:v>
                </c:pt>
                <c:pt idx="70266">
                  <c:v>18</c:v>
                </c:pt>
                <c:pt idx="70267">
                  <c:v>18</c:v>
                </c:pt>
                <c:pt idx="70268">
                  <c:v>18</c:v>
                </c:pt>
                <c:pt idx="70269">
                  <c:v>18</c:v>
                </c:pt>
                <c:pt idx="70270">
                  <c:v>18</c:v>
                </c:pt>
                <c:pt idx="70271">
                  <c:v>18</c:v>
                </c:pt>
                <c:pt idx="70272">
                  <c:v>18</c:v>
                </c:pt>
                <c:pt idx="70273">
                  <c:v>18</c:v>
                </c:pt>
                <c:pt idx="70274">
                  <c:v>18</c:v>
                </c:pt>
                <c:pt idx="70275">
                  <c:v>18</c:v>
                </c:pt>
                <c:pt idx="70276">
                  <c:v>18</c:v>
                </c:pt>
                <c:pt idx="70277">
                  <c:v>18</c:v>
                </c:pt>
                <c:pt idx="70278">
                  <c:v>18</c:v>
                </c:pt>
                <c:pt idx="70279">
                  <c:v>18</c:v>
                </c:pt>
                <c:pt idx="70280">
                  <c:v>18</c:v>
                </c:pt>
                <c:pt idx="70281">
                  <c:v>18</c:v>
                </c:pt>
                <c:pt idx="70282">
                  <c:v>18</c:v>
                </c:pt>
                <c:pt idx="70283">
                  <c:v>18</c:v>
                </c:pt>
                <c:pt idx="70284">
                  <c:v>18</c:v>
                </c:pt>
                <c:pt idx="70285">
                  <c:v>18</c:v>
                </c:pt>
                <c:pt idx="70286">
                  <c:v>18</c:v>
                </c:pt>
                <c:pt idx="70287">
                  <c:v>18</c:v>
                </c:pt>
                <c:pt idx="70288">
                  <c:v>18</c:v>
                </c:pt>
                <c:pt idx="70289">
                  <c:v>18</c:v>
                </c:pt>
                <c:pt idx="70290">
                  <c:v>18</c:v>
                </c:pt>
                <c:pt idx="70291">
                  <c:v>18</c:v>
                </c:pt>
                <c:pt idx="70292">
                  <c:v>18</c:v>
                </c:pt>
                <c:pt idx="70293">
                  <c:v>18</c:v>
                </c:pt>
                <c:pt idx="70294">
                  <c:v>18</c:v>
                </c:pt>
                <c:pt idx="70295">
                  <c:v>18</c:v>
                </c:pt>
                <c:pt idx="70296">
                  <c:v>18</c:v>
                </c:pt>
                <c:pt idx="70297">
                  <c:v>18</c:v>
                </c:pt>
                <c:pt idx="70298">
                  <c:v>18</c:v>
                </c:pt>
                <c:pt idx="70299">
                  <c:v>18</c:v>
                </c:pt>
                <c:pt idx="70300">
                  <c:v>18</c:v>
                </c:pt>
                <c:pt idx="70301">
                  <c:v>18</c:v>
                </c:pt>
                <c:pt idx="70302">
                  <c:v>18</c:v>
                </c:pt>
                <c:pt idx="70303">
                  <c:v>18</c:v>
                </c:pt>
                <c:pt idx="70304">
                  <c:v>18</c:v>
                </c:pt>
                <c:pt idx="70305">
                  <c:v>18</c:v>
                </c:pt>
                <c:pt idx="70306">
                  <c:v>18</c:v>
                </c:pt>
                <c:pt idx="70307">
                  <c:v>18</c:v>
                </c:pt>
                <c:pt idx="70308">
                  <c:v>18</c:v>
                </c:pt>
                <c:pt idx="70309">
                  <c:v>18</c:v>
                </c:pt>
                <c:pt idx="70310">
                  <c:v>18</c:v>
                </c:pt>
                <c:pt idx="70311">
                  <c:v>18</c:v>
                </c:pt>
                <c:pt idx="70312">
                  <c:v>18</c:v>
                </c:pt>
                <c:pt idx="70313">
                  <c:v>18</c:v>
                </c:pt>
                <c:pt idx="70314">
                  <c:v>18</c:v>
                </c:pt>
                <c:pt idx="70315">
                  <c:v>18</c:v>
                </c:pt>
                <c:pt idx="70316">
                  <c:v>18</c:v>
                </c:pt>
                <c:pt idx="70317">
                  <c:v>18</c:v>
                </c:pt>
                <c:pt idx="70318">
                  <c:v>18</c:v>
                </c:pt>
                <c:pt idx="70319">
                  <c:v>18</c:v>
                </c:pt>
                <c:pt idx="70320">
                  <c:v>18</c:v>
                </c:pt>
                <c:pt idx="70321">
                  <c:v>18</c:v>
                </c:pt>
                <c:pt idx="70322">
                  <c:v>18</c:v>
                </c:pt>
                <c:pt idx="70323">
                  <c:v>18</c:v>
                </c:pt>
                <c:pt idx="70324">
                  <c:v>18</c:v>
                </c:pt>
                <c:pt idx="70325">
                  <c:v>18</c:v>
                </c:pt>
                <c:pt idx="70326">
                  <c:v>18</c:v>
                </c:pt>
                <c:pt idx="70327">
                  <c:v>18</c:v>
                </c:pt>
                <c:pt idx="70328">
                  <c:v>18</c:v>
                </c:pt>
                <c:pt idx="70329">
                  <c:v>18</c:v>
                </c:pt>
                <c:pt idx="70330">
                  <c:v>18</c:v>
                </c:pt>
                <c:pt idx="70331">
                  <c:v>18</c:v>
                </c:pt>
                <c:pt idx="70332">
                  <c:v>18</c:v>
                </c:pt>
                <c:pt idx="70333">
                  <c:v>18</c:v>
                </c:pt>
                <c:pt idx="70334">
                  <c:v>18</c:v>
                </c:pt>
                <c:pt idx="70335">
                  <c:v>18</c:v>
                </c:pt>
                <c:pt idx="70336">
                  <c:v>18</c:v>
                </c:pt>
                <c:pt idx="70337">
                  <c:v>18</c:v>
                </c:pt>
                <c:pt idx="70338">
                  <c:v>18</c:v>
                </c:pt>
                <c:pt idx="70339">
                  <c:v>18</c:v>
                </c:pt>
                <c:pt idx="70340">
                  <c:v>18</c:v>
                </c:pt>
                <c:pt idx="70341">
                  <c:v>18</c:v>
                </c:pt>
                <c:pt idx="70342">
                  <c:v>18</c:v>
                </c:pt>
                <c:pt idx="70343">
                  <c:v>18</c:v>
                </c:pt>
                <c:pt idx="70344">
                  <c:v>18</c:v>
                </c:pt>
                <c:pt idx="70345">
                  <c:v>18</c:v>
                </c:pt>
                <c:pt idx="70346">
                  <c:v>18</c:v>
                </c:pt>
                <c:pt idx="70347">
                  <c:v>18</c:v>
                </c:pt>
                <c:pt idx="70348">
                  <c:v>18</c:v>
                </c:pt>
                <c:pt idx="70349">
                  <c:v>18</c:v>
                </c:pt>
                <c:pt idx="70350">
                  <c:v>18</c:v>
                </c:pt>
                <c:pt idx="70351">
                  <c:v>18</c:v>
                </c:pt>
                <c:pt idx="70352">
                  <c:v>18</c:v>
                </c:pt>
                <c:pt idx="70353">
                  <c:v>18</c:v>
                </c:pt>
                <c:pt idx="70354">
                  <c:v>18</c:v>
                </c:pt>
                <c:pt idx="70355">
                  <c:v>18</c:v>
                </c:pt>
                <c:pt idx="70356">
                  <c:v>18</c:v>
                </c:pt>
                <c:pt idx="70357">
                  <c:v>18</c:v>
                </c:pt>
                <c:pt idx="70358">
                  <c:v>18</c:v>
                </c:pt>
                <c:pt idx="70359">
                  <c:v>18</c:v>
                </c:pt>
                <c:pt idx="70360">
                  <c:v>18</c:v>
                </c:pt>
                <c:pt idx="70361">
                  <c:v>18</c:v>
                </c:pt>
                <c:pt idx="70362">
                  <c:v>18</c:v>
                </c:pt>
                <c:pt idx="70363">
                  <c:v>18</c:v>
                </c:pt>
                <c:pt idx="70364">
                  <c:v>18</c:v>
                </c:pt>
                <c:pt idx="70365">
                  <c:v>18</c:v>
                </c:pt>
                <c:pt idx="70366">
                  <c:v>18</c:v>
                </c:pt>
                <c:pt idx="70367">
                  <c:v>18</c:v>
                </c:pt>
                <c:pt idx="70368">
                  <c:v>18</c:v>
                </c:pt>
                <c:pt idx="70369">
                  <c:v>18</c:v>
                </c:pt>
                <c:pt idx="70370">
                  <c:v>18</c:v>
                </c:pt>
                <c:pt idx="70371">
                  <c:v>18</c:v>
                </c:pt>
                <c:pt idx="70372">
                  <c:v>18</c:v>
                </c:pt>
                <c:pt idx="70373">
                  <c:v>18</c:v>
                </c:pt>
                <c:pt idx="70374">
                  <c:v>18</c:v>
                </c:pt>
                <c:pt idx="70375">
                  <c:v>18</c:v>
                </c:pt>
                <c:pt idx="70376">
                  <c:v>18</c:v>
                </c:pt>
                <c:pt idx="70377">
                  <c:v>18</c:v>
                </c:pt>
                <c:pt idx="70378">
                  <c:v>18</c:v>
                </c:pt>
                <c:pt idx="70379">
                  <c:v>18</c:v>
                </c:pt>
                <c:pt idx="70380">
                  <c:v>18</c:v>
                </c:pt>
                <c:pt idx="70381">
                  <c:v>18</c:v>
                </c:pt>
                <c:pt idx="70382">
                  <c:v>18</c:v>
                </c:pt>
                <c:pt idx="70383">
                  <c:v>18</c:v>
                </c:pt>
                <c:pt idx="70384">
                  <c:v>18</c:v>
                </c:pt>
                <c:pt idx="70385">
                  <c:v>18</c:v>
                </c:pt>
                <c:pt idx="70386">
                  <c:v>18</c:v>
                </c:pt>
                <c:pt idx="70387">
                  <c:v>18</c:v>
                </c:pt>
                <c:pt idx="70388">
                  <c:v>18</c:v>
                </c:pt>
                <c:pt idx="70389">
                  <c:v>18</c:v>
                </c:pt>
                <c:pt idx="70390">
                  <c:v>18</c:v>
                </c:pt>
                <c:pt idx="70391">
                  <c:v>18</c:v>
                </c:pt>
                <c:pt idx="70392">
                  <c:v>18</c:v>
                </c:pt>
                <c:pt idx="70393">
                  <c:v>18</c:v>
                </c:pt>
                <c:pt idx="70394">
                  <c:v>18</c:v>
                </c:pt>
                <c:pt idx="70395">
                  <c:v>18</c:v>
                </c:pt>
                <c:pt idx="70396">
                  <c:v>18</c:v>
                </c:pt>
                <c:pt idx="70397">
                  <c:v>18</c:v>
                </c:pt>
                <c:pt idx="70398">
                  <c:v>18</c:v>
                </c:pt>
                <c:pt idx="70399">
                  <c:v>18</c:v>
                </c:pt>
                <c:pt idx="70400">
                  <c:v>18</c:v>
                </c:pt>
                <c:pt idx="70401">
                  <c:v>18</c:v>
                </c:pt>
                <c:pt idx="70402">
                  <c:v>18</c:v>
                </c:pt>
                <c:pt idx="70403">
                  <c:v>18</c:v>
                </c:pt>
                <c:pt idx="70404">
                  <c:v>18</c:v>
                </c:pt>
                <c:pt idx="70405">
                  <c:v>18</c:v>
                </c:pt>
                <c:pt idx="70406">
                  <c:v>18</c:v>
                </c:pt>
                <c:pt idx="70407">
                  <c:v>18</c:v>
                </c:pt>
                <c:pt idx="70408">
                  <c:v>18</c:v>
                </c:pt>
                <c:pt idx="70409">
                  <c:v>18</c:v>
                </c:pt>
                <c:pt idx="70410">
                  <c:v>18</c:v>
                </c:pt>
                <c:pt idx="70411">
                  <c:v>18</c:v>
                </c:pt>
                <c:pt idx="70412">
                  <c:v>18</c:v>
                </c:pt>
                <c:pt idx="70413">
                  <c:v>18</c:v>
                </c:pt>
                <c:pt idx="70414">
                  <c:v>18</c:v>
                </c:pt>
                <c:pt idx="70415">
                  <c:v>18</c:v>
                </c:pt>
                <c:pt idx="70416">
                  <c:v>18</c:v>
                </c:pt>
                <c:pt idx="70417">
                  <c:v>18</c:v>
                </c:pt>
                <c:pt idx="70418">
                  <c:v>18</c:v>
                </c:pt>
                <c:pt idx="70419">
                  <c:v>18</c:v>
                </c:pt>
                <c:pt idx="70420">
                  <c:v>18</c:v>
                </c:pt>
                <c:pt idx="70421">
                  <c:v>18</c:v>
                </c:pt>
                <c:pt idx="70422">
                  <c:v>18</c:v>
                </c:pt>
                <c:pt idx="70423">
                  <c:v>18</c:v>
                </c:pt>
                <c:pt idx="70424">
                  <c:v>18</c:v>
                </c:pt>
                <c:pt idx="70425">
                  <c:v>18</c:v>
                </c:pt>
                <c:pt idx="70426">
                  <c:v>18</c:v>
                </c:pt>
                <c:pt idx="70427">
                  <c:v>18</c:v>
                </c:pt>
                <c:pt idx="70428">
                  <c:v>18</c:v>
                </c:pt>
                <c:pt idx="70429">
                  <c:v>18</c:v>
                </c:pt>
                <c:pt idx="70430">
                  <c:v>18</c:v>
                </c:pt>
                <c:pt idx="70431">
                  <c:v>18</c:v>
                </c:pt>
                <c:pt idx="70432">
                  <c:v>18</c:v>
                </c:pt>
                <c:pt idx="70433">
                  <c:v>18</c:v>
                </c:pt>
                <c:pt idx="70434">
                  <c:v>18</c:v>
                </c:pt>
                <c:pt idx="70435">
                  <c:v>18</c:v>
                </c:pt>
                <c:pt idx="70436">
                  <c:v>18</c:v>
                </c:pt>
                <c:pt idx="70437">
                  <c:v>18</c:v>
                </c:pt>
                <c:pt idx="70438">
                  <c:v>18</c:v>
                </c:pt>
                <c:pt idx="70439">
                  <c:v>18</c:v>
                </c:pt>
                <c:pt idx="70440">
                  <c:v>18</c:v>
                </c:pt>
                <c:pt idx="70441">
                  <c:v>18</c:v>
                </c:pt>
                <c:pt idx="70442">
                  <c:v>18</c:v>
                </c:pt>
                <c:pt idx="70443">
                  <c:v>18</c:v>
                </c:pt>
                <c:pt idx="70444">
                  <c:v>18</c:v>
                </c:pt>
                <c:pt idx="70445">
                  <c:v>18</c:v>
                </c:pt>
                <c:pt idx="70446">
                  <c:v>18</c:v>
                </c:pt>
                <c:pt idx="70447">
                  <c:v>18</c:v>
                </c:pt>
                <c:pt idx="70448">
                  <c:v>18</c:v>
                </c:pt>
                <c:pt idx="70449">
                  <c:v>18</c:v>
                </c:pt>
                <c:pt idx="70450">
                  <c:v>18</c:v>
                </c:pt>
                <c:pt idx="70451">
                  <c:v>18</c:v>
                </c:pt>
                <c:pt idx="70452">
                  <c:v>18</c:v>
                </c:pt>
                <c:pt idx="70453">
                  <c:v>18</c:v>
                </c:pt>
                <c:pt idx="70454">
                  <c:v>18</c:v>
                </c:pt>
                <c:pt idx="70455">
                  <c:v>18</c:v>
                </c:pt>
                <c:pt idx="70456">
                  <c:v>18</c:v>
                </c:pt>
                <c:pt idx="70457">
                  <c:v>18</c:v>
                </c:pt>
                <c:pt idx="70458">
                  <c:v>18</c:v>
                </c:pt>
                <c:pt idx="70459">
                  <c:v>18</c:v>
                </c:pt>
                <c:pt idx="70460">
                  <c:v>18</c:v>
                </c:pt>
                <c:pt idx="70461">
                  <c:v>18</c:v>
                </c:pt>
                <c:pt idx="70462">
                  <c:v>18</c:v>
                </c:pt>
                <c:pt idx="70463">
                  <c:v>18</c:v>
                </c:pt>
                <c:pt idx="70464">
                  <c:v>18</c:v>
                </c:pt>
                <c:pt idx="70465">
                  <c:v>18</c:v>
                </c:pt>
                <c:pt idx="70466">
                  <c:v>18</c:v>
                </c:pt>
                <c:pt idx="70467">
                  <c:v>18</c:v>
                </c:pt>
                <c:pt idx="70468">
                  <c:v>18</c:v>
                </c:pt>
                <c:pt idx="70469">
                  <c:v>18</c:v>
                </c:pt>
                <c:pt idx="70470">
                  <c:v>18</c:v>
                </c:pt>
                <c:pt idx="70471">
                  <c:v>18</c:v>
                </c:pt>
                <c:pt idx="70472">
                  <c:v>18</c:v>
                </c:pt>
                <c:pt idx="70473">
                  <c:v>18</c:v>
                </c:pt>
                <c:pt idx="70474">
                  <c:v>18</c:v>
                </c:pt>
                <c:pt idx="70475">
                  <c:v>18</c:v>
                </c:pt>
                <c:pt idx="70476">
                  <c:v>18</c:v>
                </c:pt>
                <c:pt idx="70477">
                  <c:v>18</c:v>
                </c:pt>
                <c:pt idx="70478">
                  <c:v>18</c:v>
                </c:pt>
                <c:pt idx="70479">
                  <c:v>18</c:v>
                </c:pt>
                <c:pt idx="70480">
                  <c:v>18</c:v>
                </c:pt>
                <c:pt idx="70481">
                  <c:v>18</c:v>
                </c:pt>
                <c:pt idx="70482">
                  <c:v>18</c:v>
                </c:pt>
                <c:pt idx="70483">
                  <c:v>18</c:v>
                </c:pt>
                <c:pt idx="70484">
                  <c:v>18</c:v>
                </c:pt>
                <c:pt idx="70485">
                  <c:v>18</c:v>
                </c:pt>
                <c:pt idx="70486">
                  <c:v>18</c:v>
                </c:pt>
                <c:pt idx="70487">
                  <c:v>18</c:v>
                </c:pt>
                <c:pt idx="70488">
                  <c:v>18</c:v>
                </c:pt>
                <c:pt idx="70489">
                  <c:v>18</c:v>
                </c:pt>
                <c:pt idx="70490">
                  <c:v>18</c:v>
                </c:pt>
                <c:pt idx="70491">
                  <c:v>18</c:v>
                </c:pt>
                <c:pt idx="70492">
                  <c:v>18</c:v>
                </c:pt>
                <c:pt idx="70493">
                  <c:v>18</c:v>
                </c:pt>
                <c:pt idx="70494">
                  <c:v>18</c:v>
                </c:pt>
                <c:pt idx="70495">
                  <c:v>18</c:v>
                </c:pt>
                <c:pt idx="70496">
                  <c:v>18</c:v>
                </c:pt>
                <c:pt idx="70497">
                  <c:v>18</c:v>
                </c:pt>
                <c:pt idx="70498">
                  <c:v>18</c:v>
                </c:pt>
                <c:pt idx="70499">
                  <c:v>18</c:v>
                </c:pt>
                <c:pt idx="70500">
                  <c:v>18</c:v>
                </c:pt>
                <c:pt idx="70501">
                  <c:v>18</c:v>
                </c:pt>
                <c:pt idx="70502">
                  <c:v>18</c:v>
                </c:pt>
                <c:pt idx="70503">
                  <c:v>18</c:v>
                </c:pt>
                <c:pt idx="70504">
                  <c:v>18</c:v>
                </c:pt>
                <c:pt idx="70505">
                  <c:v>18</c:v>
                </c:pt>
                <c:pt idx="70506">
                  <c:v>18</c:v>
                </c:pt>
                <c:pt idx="70507">
                  <c:v>18</c:v>
                </c:pt>
                <c:pt idx="70508">
                  <c:v>18</c:v>
                </c:pt>
                <c:pt idx="70509">
                  <c:v>18</c:v>
                </c:pt>
                <c:pt idx="70510">
                  <c:v>18</c:v>
                </c:pt>
                <c:pt idx="70511">
                  <c:v>18</c:v>
                </c:pt>
                <c:pt idx="70512">
                  <c:v>18</c:v>
                </c:pt>
                <c:pt idx="70513">
                  <c:v>18</c:v>
                </c:pt>
                <c:pt idx="70514">
                  <c:v>18</c:v>
                </c:pt>
                <c:pt idx="70515">
                  <c:v>18</c:v>
                </c:pt>
                <c:pt idx="70516">
                  <c:v>18</c:v>
                </c:pt>
                <c:pt idx="70517">
                  <c:v>18</c:v>
                </c:pt>
                <c:pt idx="70518">
                  <c:v>18</c:v>
                </c:pt>
                <c:pt idx="70519">
                  <c:v>18</c:v>
                </c:pt>
                <c:pt idx="70520">
                  <c:v>18</c:v>
                </c:pt>
                <c:pt idx="70521">
                  <c:v>18</c:v>
                </c:pt>
                <c:pt idx="70522">
                  <c:v>18</c:v>
                </c:pt>
                <c:pt idx="70523">
                  <c:v>18</c:v>
                </c:pt>
                <c:pt idx="70524">
                  <c:v>18</c:v>
                </c:pt>
                <c:pt idx="70525">
                  <c:v>18</c:v>
                </c:pt>
                <c:pt idx="70526">
                  <c:v>18</c:v>
                </c:pt>
                <c:pt idx="70527">
                  <c:v>18</c:v>
                </c:pt>
                <c:pt idx="70528">
                  <c:v>18</c:v>
                </c:pt>
                <c:pt idx="70529">
                  <c:v>18</c:v>
                </c:pt>
                <c:pt idx="70530">
                  <c:v>18</c:v>
                </c:pt>
                <c:pt idx="70531">
                  <c:v>18</c:v>
                </c:pt>
                <c:pt idx="70532">
                  <c:v>18</c:v>
                </c:pt>
                <c:pt idx="70533">
                  <c:v>18</c:v>
                </c:pt>
                <c:pt idx="70534">
                  <c:v>18</c:v>
                </c:pt>
                <c:pt idx="70535">
                  <c:v>18</c:v>
                </c:pt>
                <c:pt idx="70536">
                  <c:v>18</c:v>
                </c:pt>
                <c:pt idx="70537">
                  <c:v>18</c:v>
                </c:pt>
                <c:pt idx="70538">
                  <c:v>18</c:v>
                </c:pt>
                <c:pt idx="70539">
                  <c:v>18</c:v>
                </c:pt>
                <c:pt idx="70540">
                  <c:v>18</c:v>
                </c:pt>
                <c:pt idx="70541">
                  <c:v>18</c:v>
                </c:pt>
                <c:pt idx="70542">
                  <c:v>18</c:v>
                </c:pt>
                <c:pt idx="70543">
                  <c:v>18</c:v>
                </c:pt>
                <c:pt idx="70544">
                  <c:v>18</c:v>
                </c:pt>
                <c:pt idx="70545">
                  <c:v>18</c:v>
                </c:pt>
                <c:pt idx="70546">
                  <c:v>18</c:v>
                </c:pt>
                <c:pt idx="70547">
                  <c:v>18</c:v>
                </c:pt>
                <c:pt idx="70548">
                  <c:v>18</c:v>
                </c:pt>
                <c:pt idx="70549">
                  <c:v>18</c:v>
                </c:pt>
                <c:pt idx="70550">
                  <c:v>18</c:v>
                </c:pt>
                <c:pt idx="70551">
                  <c:v>18</c:v>
                </c:pt>
                <c:pt idx="70552">
                  <c:v>18</c:v>
                </c:pt>
                <c:pt idx="70553">
                  <c:v>18</c:v>
                </c:pt>
                <c:pt idx="70554">
                  <c:v>18</c:v>
                </c:pt>
                <c:pt idx="70555">
                  <c:v>18</c:v>
                </c:pt>
                <c:pt idx="70556">
                  <c:v>18</c:v>
                </c:pt>
                <c:pt idx="70557">
                  <c:v>18</c:v>
                </c:pt>
                <c:pt idx="70558">
                  <c:v>18</c:v>
                </c:pt>
                <c:pt idx="70559">
                  <c:v>18</c:v>
                </c:pt>
                <c:pt idx="70560">
                  <c:v>18</c:v>
                </c:pt>
                <c:pt idx="70561">
                  <c:v>18</c:v>
                </c:pt>
                <c:pt idx="70562">
                  <c:v>18</c:v>
                </c:pt>
                <c:pt idx="70563">
                  <c:v>18</c:v>
                </c:pt>
                <c:pt idx="70564">
                  <c:v>18</c:v>
                </c:pt>
                <c:pt idx="70565">
                  <c:v>18</c:v>
                </c:pt>
                <c:pt idx="70566">
                  <c:v>18</c:v>
                </c:pt>
                <c:pt idx="70567">
                  <c:v>18</c:v>
                </c:pt>
                <c:pt idx="70568">
                  <c:v>18</c:v>
                </c:pt>
                <c:pt idx="70569">
                  <c:v>18</c:v>
                </c:pt>
                <c:pt idx="70570">
                  <c:v>18</c:v>
                </c:pt>
                <c:pt idx="70571">
                  <c:v>18</c:v>
                </c:pt>
                <c:pt idx="70572">
                  <c:v>18</c:v>
                </c:pt>
                <c:pt idx="70573">
                  <c:v>18</c:v>
                </c:pt>
                <c:pt idx="70574">
                  <c:v>18</c:v>
                </c:pt>
                <c:pt idx="70575">
                  <c:v>18</c:v>
                </c:pt>
                <c:pt idx="70576">
                  <c:v>18</c:v>
                </c:pt>
                <c:pt idx="70577">
                  <c:v>18</c:v>
                </c:pt>
                <c:pt idx="70578">
                  <c:v>18</c:v>
                </c:pt>
                <c:pt idx="70579">
                  <c:v>18</c:v>
                </c:pt>
                <c:pt idx="70580">
                  <c:v>18</c:v>
                </c:pt>
                <c:pt idx="70581">
                  <c:v>18</c:v>
                </c:pt>
                <c:pt idx="70582">
                  <c:v>18</c:v>
                </c:pt>
                <c:pt idx="70583">
                  <c:v>18</c:v>
                </c:pt>
                <c:pt idx="70584">
                  <c:v>18</c:v>
                </c:pt>
                <c:pt idx="70585">
                  <c:v>18</c:v>
                </c:pt>
                <c:pt idx="70586">
                  <c:v>18</c:v>
                </c:pt>
                <c:pt idx="70587">
                  <c:v>18</c:v>
                </c:pt>
                <c:pt idx="70588">
                  <c:v>18</c:v>
                </c:pt>
                <c:pt idx="70589">
                  <c:v>18</c:v>
                </c:pt>
                <c:pt idx="70590">
                  <c:v>18</c:v>
                </c:pt>
                <c:pt idx="70591">
                  <c:v>18</c:v>
                </c:pt>
                <c:pt idx="70592">
                  <c:v>18</c:v>
                </c:pt>
                <c:pt idx="70593">
                  <c:v>18</c:v>
                </c:pt>
                <c:pt idx="70594">
                  <c:v>18</c:v>
                </c:pt>
                <c:pt idx="70595">
                  <c:v>18</c:v>
                </c:pt>
                <c:pt idx="70596">
                  <c:v>18</c:v>
                </c:pt>
                <c:pt idx="70597">
                  <c:v>18</c:v>
                </c:pt>
                <c:pt idx="70598">
                  <c:v>18</c:v>
                </c:pt>
                <c:pt idx="70599">
                  <c:v>18</c:v>
                </c:pt>
                <c:pt idx="70600">
                  <c:v>18</c:v>
                </c:pt>
                <c:pt idx="70601">
                  <c:v>18</c:v>
                </c:pt>
                <c:pt idx="70602">
                  <c:v>18</c:v>
                </c:pt>
                <c:pt idx="70603">
                  <c:v>18</c:v>
                </c:pt>
                <c:pt idx="70604">
                  <c:v>18</c:v>
                </c:pt>
                <c:pt idx="70605">
                  <c:v>18</c:v>
                </c:pt>
                <c:pt idx="70606">
                  <c:v>18</c:v>
                </c:pt>
                <c:pt idx="70607">
                  <c:v>18</c:v>
                </c:pt>
                <c:pt idx="70608">
                  <c:v>18</c:v>
                </c:pt>
                <c:pt idx="70609">
                  <c:v>18</c:v>
                </c:pt>
                <c:pt idx="70610">
                  <c:v>18</c:v>
                </c:pt>
                <c:pt idx="70611">
                  <c:v>18</c:v>
                </c:pt>
                <c:pt idx="70612">
                  <c:v>18</c:v>
                </c:pt>
                <c:pt idx="70613">
                  <c:v>18</c:v>
                </c:pt>
                <c:pt idx="70614">
                  <c:v>18</c:v>
                </c:pt>
                <c:pt idx="70615">
                  <c:v>18</c:v>
                </c:pt>
                <c:pt idx="70616">
                  <c:v>18</c:v>
                </c:pt>
                <c:pt idx="70617">
                  <c:v>18</c:v>
                </c:pt>
                <c:pt idx="70618">
                  <c:v>18</c:v>
                </c:pt>
                <c:pt idx="70619">
                  <c:v>18</c:v>
                </c:pt>
                <c:pt idx="70620">
                  <c:v>18</c:v>
                </c:pt>
                <c:pt idx="70621">
                  <c:v>18</c:v>
                </c:pt>
                <c:pt idx="70622">
                  <c:v>18</c:v>
                </c:pt>
                <c:pt idx="70623">
                  <c:v>18</c:v>
                </c:pt>
                <c:pt idx="70624">
                  <c:v>18</c:v>
                </c:pt>
                <c:pt idx="70625">
                  <c:v>18</c:v>
                </c:pt>
                <c:pt idx="70626">
                  <c:v>18</c:v>
                </c:pt>
                <c:pt idx="70627">
                  <c:v>18</c:v>
                </c:pt>
                <c:pt idx="70628">
                  <c:v>18</c:v>
                </c:pt>
                <c:pt idx="70629">
                  <c:v>18</c:v>
                </c:pt>
                <c:pt idx="70630">
                  <c:v>18</c:v>
                </c:pt>
                <c:pt idx="70631">
                  <c:v>18</c:v>
                </c:pt>
                <c:pt idx="70632">
                  <c:v>18</c:v>
                </c:pt>
                <c:pt idx="70633">
                  <c:v>18</c:v>
                </c:pt>
                <c:pt idx="70634">
                  <c:v>18</c:v>
                </c:pt>
                <c:pt idx="70635">
                  <c:v>18</c:v>
                </c:pt>
                <c:pt idx="70636">
                  <c:v>18</c:v>
                </c:pt>
                <c:pt idx="70637">
                  <c:v>18</c:v>
                </c:pt>
                <c:pt idx="70638">
                  <c:v>18</c:v>
                </c:pt>
                <c:pt idx="70639">
                  <c:v>18</c:v>
                </c:pt>
                <c:pt idx="70640">
                  <c:v>18</c:v>
                </c:pt>
                <c:pt idx="70641">
                  <c:v>18</c:v>
                </c:pt>
                <c:pt idx="70642">
                  <c:v>18</c:v>
                </c:pt>
                <c:pt idx="70643">
                  <c:v>18</c:v>
                </c:pt>
                <c:pt idx="70644">
                  <c:v>18</c:v>
                </c:pt>
                <c:pt idx="70645">
                  <c:v>18</c:v>
                </c:pt>
                <c:pt idx="70646">
                  <c:v>18</c:v>
                </c:pt>
                <c:pt idx="70647">
                  <c:v>18</c:v>
                </c:pt>
                <c:pt idx="70648">
                  <c:v>18</c:v>
                </c:pt>
                <c:pt idx="70649">
                  <c:v>18</c:v>
                </c:pt>
                <c:pt idx="70650">
                  <c:v>18</c:v>
                </c:pt>
                <c:pt idx="70651">
                  <c:v>18</c:v>
                </c:pt>
                <c:pt idx="70652">
                  <c:v>18</c:v>
                </c:pt>
                <c:pt idx="70653">
                  <c:v>18</c:v>
                </c:pt>
                <c:pt idx="70654">
                  <c:v>18</c:v>
                </c:pt>
                <c:pt idx="70655">
                  <c:v>18</c:v>
                </c:pt>
                <c:pt idx="70656">
                  <c:v>18</c:v>
                </c:pt>
                <c:pt idx="70657">
                  <c:v>18</c:v>
                </c:pt>
                <c:pt idx="70658">
                  <c:v>18</c:v>
                </c:pt>
                <c:pt idx="70659">
                  <c:v>18</c:v>
                </c:pt>
                <c:pt idx="70660">
                  <c:v>18</c:v>
                </c:pt>
                <c:pt idx="70661">
                  <c:v>18</c:v>
                </c:pt>
                <c:pt idx="70662">
                  <c:v>18</c:v>
                </c:pt>
                <c:pt idx="70663">
                  <c:v>18</c:v>
                </c:pt>
                <c:pt idx="70664">
                  <c:v>18</c:v>
                </c:pt>
                <c:pt idx="70665">
                  <c:v>18</c:v>
                </c:pt>
                <c:pt idx="70666">
                  <c:v>18</c:v>
                </c:pt>
                <c:pt idx="70667">
                  <c:v>18</c:v>
                </c:pt>
                <c:pt idx="70668">
                  <c:v>18</c:v>
                </c:pt>
                <c:pt idx="70669">
                  <c:v>18</c:v>
                </c:pt>
                <c:pt idx="70670">
                  <c:v>18</c:v>
                </c:pt>
                <c:pt idx="70671">
                  <c:v>18</c:v>
                </c:pt>
                <c:pt idx="70672">
                  <c:v>18</c:v>
                </c:pt>
                <c:pt idx="70673">
                  <c:v>18</c:v>
                </c:pt>
                <c:pt idx="70674">
                  <c:v>18</c:v>
                </c:pt>
                <c:pt idx="70675">
                  <c:v>18</c:v>
                </c:pt>
                <c:pt idx="70676">
                  <c:v>18</c:v>
                </c:pt>
                <c:pt idx="70677">
                  <c:v>18</c:v>
                </c:pt>
                <c:pt idx="70678">
                  <c:v>18</c:v>
                </c:pt>
                <c:pt idx="70679">
                  <c:v>18</c:v>
                </c:pt>
                <c:pt idx="70680">
                  <c:v>18</c:v>
                </c:pt>
                <c:pt idx="70681">
                  <c:v>18</c:v>
                </c:pt>
                <c:pt idx="70682">
                  <c:v>18</c:v>
                </c:pt>
                <c:pt idx="70683">
                  <c:v>18</c:v>
                </c:pt>
                <c:pt idx="70684">
                  <c:v>18</c:v>
                </c:pt>
                <c:pt idx="70685">
                  <c:v>18</c:v>
                </c:pt>
                <c:pt idx="70686">
                  <c:v>18</c:v>
                </c:pt>
                <c:pt idx="70687">
                  <c:v>18</c:v>
                </c:pt>
                <c:pt idx="70688">
                  <c:v>18</c:v>
                </c:pt>
                <c:pt idx="70689">
                  <c:v>18</c:v>
                </c:pt>
                <c:pt idx="70690">
                  <c:v>18</c:v>
                </c:pt>
                <c:pt idx="70691">
                  <c:v>18</c:v>
                </c:pt>
                <c:pt idx="70692">
                  <c:v>18</c:v>
                </c:pt>
                <c:pt idx="70693">
                  <c:v>18</c:v>
                </c:pt>
                <c:pt idx="70694">
                  <c:v>18</c:v>
                </c:pt>
                <c:pt idx="70695">
                  <c:v>18</c:v>
                </c:pt>
                <c:pt idx="70696">
                  <c:v>18</c:v>
                </c:pt>
                <c:pt idx="70697">
                  <c:v>18</c:v>
                </c:pt>
                <c:pt idx="70698">
                  <c:v>18</c:v>
                </c:pt>
                <c:pt idx="70699">
                  <c:v>18</c:v>
                </c:pt>
                <c:pt idx="70700">
                  <c:v>18</c:v>
                </c:pt>
                <c:pt idx="70701">
                  <c:v>18</c:v>
                </c:pt>
                <c:pt idx="70702">
                  <c:v>18</c:v>
                </c:pt>
                <c:pt idx="70703">
                  <c:v>18</c:v>
                </c:pt>
                <c:pt idx="70704">
                  <c:v>18</c:v>
                </c:pt>
                <c:pt idx="70705">
                  <c:v>18</c:v>
                </c:pt>
                <c:pt idx="70706">
                  <c:v>18</c:v>
                </c:pt>
                <c:pt idx="70707">
                  <c:v>18</c:v>
                </c:pt>
                <c:pt idx="70708">
                  <c:v>18</c:v>
                </c:pt>
                <c:pt idx="70709">
                  <c:v>18</c:v>
                </c:pt>
                <c:pt idx="70710">
                  <c:v>18</c:v>
                </c:pt>
                <c:pt idx="70711">
                  <c:v>18</c:v>
                </c:pt>
                <c:pt idx="70712">
                  <c:v>18</c:v>
                </c:pt>
                <c:pt idx="70713">
                  <c:v>18</c:v>
                </c:pt>
                <c:pt idx="70714">
                  <c:v>18</c:v>
                </c:pt>
                <c:pt idx="70715">
                  <c:v>18</c:v>
                </c:pt>
                <c:pt idx="70716">
                  <c:v>18</c:v>
                </c:pt>
                <c:pt idx="70717">
                  <c:v>18</c:v>
                </c:pt>
                <c:pt idx="70718">
                  <c:v>18</c:v>
                </c:pt>
                <c:pt idx="70719">
                  <c:v>18</c:v>
                </c:pt>
                <c:pt idx="70720">
                  <c:v>18</c:v>
                </c:pt>
                <c:pt idx="70721">
                  <c:v>18</c:v>
                </c:pt>
                <c:pt idx="70722">
                  <c:v>18</c:v>
                </c:pt>
                <c:pt idx="70723">
                  <c:v>18</c:v>
                </c:pt>
                <c:pt idx="70724">
                  <c:v>18</c:v>
                </c:pt>
                <c:pt idx="70725">
                  <c:v>18</c:v>
                </c:pt>
                <c:pt idx="70726">
                  <c:v>18</c:v>
                </c:pt>
                <c:pt idx="70727">
                  <c:v>18</c:v>
                </c:pt>
                <c:pt idx="70728">
                  <c:v>18</c:v>
                </c:pt>
                <c:pt idx="70729">
                  <c:v>18</c:v>
                </c:pt>
                <c:pt idx="70730">
                  <c:v>18</c:v>
                </c:pt>
                <c:pt idx="70731">
                  <c:v>18</c:v>
                </c:pt>
                <c:pt idx="70732">
                  <c:v>18</c:v>
                </c:pt>
                <c:pt idx="70733">
                  <c:v>18</c:v>
                </c:pt>
                <c:pt idx="70734">
                  <c:v>18</c:v>
                </c:pt>
                <c:pt idx="70735">
                  <c:v>18</c:v>
                </c:pt>
                <c:pt idx="70736">
                  <c:v>18</c:v>
                </c:pt>
                <c:pt idx="70737">
                  <c:v>18</c:v>
                </c:pt>
                <c:pt idx="70738">
                  <c:v>18</c:v>
                </c:pt>
                <c:pt idx="70739">
                  <c:v>18</c:v>
                </c:pt>
                <c:pt idx="70740">
                  <c:v>18</c:v>
                </c:pt>
                <c:pt idx="70741">
                  <c:v>18</c:v>
                </c:pt>
                <c:pt idx="70742">
                  <c:v>18</c:v>
                </c:pt>
                <c:pt idx="70743">
                  <c:v>18</c:v>
                </c:pt>
                <c:pt idx="70744">
                  <c:v>18</c:v>
                </c:pt>
                <c:pt idx="70745">
                  <c:v>18</c:v>
                </c:pt>
                <c:pt idx="70746">
                  <c:v>18</c:v>
                </c:pt>
                <c:pt idx="70747">
                  <c:v>18</c:v>
                </c:pt>
                <c:pt idx="70748">
                  <c:v>18</c:v>
                </c:pt>
                <c:pt idx="70749">
                  <c:v>18</c:v>
                </c:pt>
                <c:pt idx="70750">
                  <c:v>18</c:v>
                </c:pt>
                <c:pt idx="70751">
                  <c:v>18</c:v>
                </c:pt>
                <c:pt idx="70752">
                  <c:v>18</c:v>
                </c:pt>
                <c:pt idx="70753">
                  <c:v>18</c:v>
                </c:pt>
                <c:pt idx="70754">
                  <c:v>18</c:v>
                </c:pt>
                <c:pt idx="70755">
                  <c:v>18</c:v>
                </c:pt>
                <c:pt idx="70756">
                  <c:v>18</c:v>
                </c:pt>
                <c:pt idx="70757">
                  <c:v>18</c:v>
                </c:pt>
                <c:pt idx="70758">
                  <c:v>18</c:v>
                </c:pt>
                <c:pt idx="70759">
                  <c:v>18</c:v>
                </c:pt>
                <c:pt idx="70760">
                  <c:v>18</c:v>
                </c:pt>
                <c:pt idx="70761">
                  <c:v>18</c:v>
                </c:pt>
                <c:pt idx="70762">
                  <c:v>18</c:v>
                </c:pt>
                <c:pt idx="70763">
                  <c:v>18</c:v>
                </c:pt>
                <c:pt idx="70764">
                  <c:v>18</c:v>
                </c:pt>
                <c:pt idx="70765">
                  <c:v>18</c:v>
                </c:pt>
                <c:pt idx="70766">
                  <c:v>18</c:v>
                </c:pt>
                <c:pt idx="70767">
                  <c:v>18</c:v>
                </c:pt>
                <c:pt idx="70768">
                  <c:v>18</c:v>
                </c:pt>
                <c:pt idx="70769">
                  <c:v>18</c:v>
                </c:pt>
                <c:pt idx="70770">
                  <c:v>18</c:v>
                </c:pt>
                <c:pt idx="70771">
                  <c:v>18</c:v>
                </c:pt>
                <c:pt idx="70772">
                  <c:v>18</c:v>
                </c:pt>
                <c:pt idx="70773">
                  <c:v>18</c:v>
                </c:pt>
                <c:pt idx="70774">
                  <c:v>18</c:v>
                </c:pt>
                <c:pt idx="70775">
                  <c:v>18</c:v>
                </c:pt>
                <c:pt idx="70776">
                  <c:v>18</c:v>
                </c:pt>
                <c:pt idx="70777">
                  <c:v>18</c:v>
                </c:pt>
                <c:pt idx="70778">
                  <c:v>18</c:v>
                </c:pt>
                <c:pt idx="70779">
                  <c:v>18</c:v>
                </c:pt>
                <c:pt idx="70780">
                  <c:v>18</c:v>
                </c:pt>
                <c:pt idx="70781">
                  <c:v>18</c:v>
                </c:pt>
                <c:pt idx="70782">
                  <c:v>18</c:v>
                </c:pt>
                <c:pt idx="70783">
                  <c:v>18</c:v>
                </c:pt>
                <c:pt idx="70784">
                  <c:v>18</c:v>
                </c:pt>
                <c:pt idx="70785">
                  <c:v>18</c:v>
                </c:pt>
                <c:pt idx="70786">
                  <c:v>18</c:v>
                </c:pt>
                <c:pt idx="70787">
                  <c:v>18</c:v>
                </c:pt>
                <c:pt idx="70788">
                  <c:v>18</c:v>
                </c:pt>
                <c:pt idx="70789">
                  <c:v>18</c:v>
                </c:pt>
                <c:pt idx="70790">
                  <c:v>18</c:v>
                </c:pt>
                <c:pt idx="70791">
                  <c:v>18</c:v>
                </c:pt>
                <c:pt idx="70792">
                  <c:v>18</c:v>
                </c:pt>
                <c:pt idx="70793">
                  <c:v>18</c:v>
                </c:pt>
                <c:pt idx="70794">
                  <c:v>18</c:v>
                </c:pt>
                <c:pt idx="70795">
                  <c:v>18</c:v>
                </c:pt>
                <c:pt idx="70796">
                  <c:v>18</c:v>
                </c:pt>
                <c:pt idx="70797">
                  <c:v>18</c:v>
                </c:pt>
                <c:pt idx="70798">
                  <c:v>18</c:v>
                </c:pt>
                <c:pt idx="70799">
                  <c:v>18</c:v>
                </c:pt>
                <c:pt idx="70800">
                  <c:v>18</c:v>
                </c:pt>
                <c:pt idx="70801">
                  <c:v>18</c:v>
                </c:pt>
                <c:pt idx="70802">
                  <c:v>18</c:v>
                </c:pt>
                <c:pt idx="70803">
                  <c:v>18</c:v>
                </c:pt>
                <c:pt idx="70804">
                  <c:v>18</c:v>
                </c:pt>
                <c:pt idx="70805">
                  <c:v>18</c:v>
                </c:pt>
                <c:pt idx="70806">
                  <c:v>18</c:v>
                </c:pt>
                <c:pt idx="70807">
                  <c:v>18</c:v>
                </c:pt>
                <c:pt idx="70808">
                  <c:v>18</c:v>
                </c:pt>
                <c:pt idx="70809">
                  <c:v>18</c:v>
                </c:pt>
                <c:pt idx="70810">
                  <c:v>18</c:v>
                </c:pt>
                <c:pt idx="70811">
                  <c:v>18</c:v>
                </c:pt>
                <c:pt idx="70812">
                  <c:v>18</c:v>
                </c:pt>
                <c:pt idx="70813">
                  <c:v>18</c:v>
                </c:pt>
                <c:pt idx="70814">
                  <c:v>18</c:v>
                </c:pt>
                <c:pt idx="70815">
                  <c:v>18</c:v>
                </c:pt>
                <c:pt idx="70816">
                  <c:v>18</c:v>
                </c:pt>
                <c:pt idx="70817">
                  <c:v>18</c:v>
                </c:pt>
                <c:pt idx="70818">
                  <c:v>18</c:v>
                </c:pt>
                <c:pt idx="70819">
                  <c:v>18</c:v>
                </c:pt>
                <c:pt idx="70820">
                  <c:v>18</c:v>
                </c:pt>
                <c:pt idx="70821">
                  <c:v>18</c:v>
                </c:pt>
                <c:pt idx="70822">
                  <c:v>18</c:v>
                </c:pt>
                <c:pt idx="70823">
                  <c:v>18</c:v>
                </c:pt>
                <c:pt idx="70824">
                  <c:v>18</c:v>
                </c:pt>
                <c:pt idx="70825">
                  <c:v>18</c:v>
                </c:pt>
                <c:pt idx="70826">
                  <c:v>18</c:v>
                </c:pt>
                <c:pt idx="70827">
                  <c:v>18</c:v>
                </c:pt>
                <c:pt idx="70828">
                  <c:v>18</c:v>
                </c:pt>
                <c:pt idx="70829">
                  <c:v>18</c:v>
                </c:pt>
                <c:pt idx="70830">
                  <c:v>18</c:v>
                </c:pt>
                <c:pt idx="70831">
                  <c:v>18</c:v>
                </c:pt>
                <c:pt idx="70832">
                  <c:v>18</c:v>
                </c:pt>
                <c:pt idx="70833">
                  <c:v>18</c:v>
                </c:pt>
                <c:pt idx="70834">
                  <c:v>18</c:v>
                </c:pt>
                <c:pt idx="70835">
                  <c:v>18</c:v>
                </c:pt>
                <c:pt idx="70836">
                  <c:v>18</c:v>
                </c:pt>
                <c:pt idx="70837">
                  <c:v>18</c:v>
                </c:pt>
                <c:pt idx="70838">
                  <c:v>18</c:v>
                </c:pt>
                <c:pt idx="70839">
                  <c:v>18</c:v>
                </c:pt>
                <c:pt idx="70840">
                  <c:v>18</c:v>
                </c:pt>
                <c:pt idx="70841">
                  <c:v>18</c:v>
                </c:pt>
                <c:pt idx="70842">
                  <c:v>18</c:v>
                </c:pt>
                <c:pt idx="70843">
                  <c:v>18</c:v>
                </c:pt>
                <c:pt idx="70844">
                  <c:v>18</c:v>
                </c:pt>
                <c:pt idx="70845">
                  <c:v>18</c:v>
                </c:pt>
                <c:pt idx="70846">
                  <c:v>18</c:v>
                </c:pt>
                <c:pt idx="70847">
                  <c:v>18</c:v>
                </c:pt>
                <c:pt idx="70848">
                  <c:v>18</c:v>
                </c:pt>
                <c:pt idx="70849">
                  <c:v>18</c:v>
                </c:pt>
                <c:pt idx="70850">
                  <c:v>18</c:v>
                </c:pt>
                <c:pt idx="70851">
                  <c:v>18</c:v>
                </c:pt>
                <c:pt idx="70852">
                  <c:v>18</c:v>
                </c:pt>
                <c:pt idx="70853">
                  <c:v>18</c:v>
                </c:pt>
                <c:pt idx="70854">
                  <c:v>18</c:v>
                </c:pt>
                <c:pt idx="70855">
                  <c:v>18</c:v>
                </c:pt>
                <c:pt idx="70856">
                  <c:v>18</c:v>
                </c:pt>
                <c:pt idx="70857">
                  <c:v>18</c:v>
                </c:pt>
                <c:pt idx="70858">
                  <c:v>18</c:v>
                </c:pt>
                <c:pt idx="70859">
                  <c:v>18</c:v>
                </c:pt>
                <c:pt idx="70860">
                  <c:v>18</c:v>
                </c:pt>
                <c:pt idx="70861">
                  <c:v>18</c:v>
                </c:pt>
                <c:pt idx="70862">
                  <c:v>18</c:v>
                </c:pt>
                <c:pt idx="70863">
                  <c:v>18</c:v>
                </c:pt>
                <c:pt idx="70864">
                  <c:v>18</c:v>
                </c:pt>
                <c:pt idx="70865">
                  <c:v>18</c:v>
                </c:pt>
                <c:pt idx="70866">
                  <c:v>18</c:v>
                </c:pt>
                <c:pt idx="70867">
                  <c:v>18</c:v>
                </c:pt>
                <c:pt idx="70868">
                  <c:v>18</c:v>
                </c:pt>
                <c:pt idx="70869">
                  <c:v>18</c:v>
                </c:pt>
                <c:pt idx="70870">
                  <c:v>18</c:v>
                </c:pt>
                <c:pt idx="70871">
                  <c:v>18</c:v>
                </c:pt>
                <c:pt idx="70872">
                  <c:v>18</c:v>
                </c:pt>
                <c:pt idx="70873">
                  <c:v>18</c:v>
                </c:pt>
                <c:pt idx="70874">
                  <c:v>18</c:v>
                </c:pt>
                <c:pt idx="70875">
                  <c:v>18</c:v>
                </c:pt>
                <c:pt idx="70876">
                  <c:v>18</c:v>
                </c:pt>
                <c:pt idx="70877">
                  <c:v>18</c:v>
                </c:pt>
                <c:pt idx="70878">
                  <c:v>18</c:v>
                </c:pt>
                <c:pt idx="70879">
                  <c:v>18</c:v>
                </c:pt>
                <c:pt idx="70880">
                  <c:v>18</c:v>
                </c:pt>
                <c:pt idx="70881">
                  <c:v>18</c:v>
                </c:pt>
                <c:pt idx="70882">
                  <c:v>18</c:v>
                </c:pt>
                <c:pt idx="70883">
                  <c:v>18</c:v>
                </c:pt>
                <c:pt idx="70884">
                  <c:v>18</c:v>
                </c:pt>
                <c:pt idx="70885">
                  <c:v>18</c:v>
                </c:pt>
                <c:pt idx="70886">
                  <c:v>18</c:v>
                </c:pt>
                <c:pt idx="70887">
                  <c:v>18</c:v>
                </c:pt>
                <c:pt idx="70888">
                  <c:v>18</c:v>
                </c:pt>
                <c:pt idx="70889">
                  <c:v>18</c:v>
                </c:pt>
                <c:pt idx="70890">
                  <c:v>18</c:v>
                </c:pt>
                <c:pt idx="70891">
                  <c:v>18</c:v>
                </c:pt>
                <c:pt idx="70892">
                  <c:v>18</c:v>
                </c:pt>
                <c:pt idx="70893">
                  <c:v>18</c:v>
                </c:pt>
                <c:pt idx="70894">
                  <c:v>18</c:v>
                </c:pt>
                <c:pt idx="70895">
                  <c:v>18</c:v>
                </c:pt>
                <c:pt idx="70896">
                  <c:v>18</c:v>
                </c:pt>
                <c:pt idx="70897">
                  <c:v>18</c:v>
                </c:pt>
                <c:pt idx="70898">
                  <c:v>18</c:v>
                </c:pt>
                <c:pt idx="70899">
                  <c:v>18</c:v>
                </c:pt>
                <c:pt idx="70900">
                  <c:v>18</c:v>
                </c:pt>
                <c:pt idx="70901">
                  <c:v>18</c:v>
                </c:pt>
                <c:pt idx="70902">
                  <c:v>18</c:v>
                </c:pt>
                <c:pt idx="70903">
                  <c:v>18</c:v>
                </c:pt>
                <c:pt idx="70904">
                  <c:v>18</c:v>
                </c:pt>
                <c:pt idx="70905">
                  <c:v>18</c:v>
                </c:pt>
                <c:pt idx="70906">
                  <c:v>18</c:v>
                </c:pt>
                <c:pt idx="70907">
                  <c:v>18</c:v>
                </c:pt>
                <c:pt idx="70908">
                  <c:v>18</c:v>
                </c:pt>
                <c:pt idx="70909">
                  <c:v>18</c:v>
                </c:pt>
                <c:pt idx="70910">
                  <c:v>18</c:v>
                </c:pt>
                <c:pt idx="70911">
                  <c:v>18</c:v>
                </c:pt>
                <c:pt idx="70912">
                  <c:v>18</c:v>
                </c:pt>
                <c:pt idx="70913">
                  <c:v>18</c:v>
                </c:pt>
                <c:pt idx="70914">
                  <c:v>18</c:v>
                </c:pt>
                <c:pt idx="70915">
                  <c:v>18</c:v>
                </c:pt>
                <c:pt idx="70916">
                  <c:v>18</c:v>
                </c:pt>
                <c:pt idx="70917">
                  <c:v>18</c:v>
                </c:pt>
                <c:pt idx="70918">
                  <c:v>18</c:v>
                </c:pt>
                <c:pt idx="70919">
                  <c:v>18</c:v>
                </c:pt>
                <c:pt idx="70920">
                  <c:v>18</c:v>
                </c:pt>
                <c:pt idx="70921">
                  <c:v>18</c:v>
                </c:pt>
                <c:pt idx="70922">
                  <c:v>18</c:v>
                </c:pt>
                <c:pt idx="70923">
                  <c:v>18</c:v>
                </c:pt>
                <c:pt idx="70924">
                  <c:v>18</c:v>
                </c:pt>
                <c:pt idx="70925">
                  <c:v>18</c:v>
                </c:pt>
                <c:pt idx="70926">
                  <c:v>18</c:v>
                </c:pt>
                <c:pt idx="70927">
                  <c:v>18</c:v>
                </c:pt>
                <c:pt idx="70928">
                  <c:v>18</c:v>
                </c:pt>
                <c:pt idx="70929">
                  <c:v>18</c:v>
                </c:pt>
                <c:pt idx="70930">
                  <c:v>18</c:v>
                </c:pt>
                <c:pt idx="70931">
                  <c:v>18</c:v>
                </c:pt>
                <c:pt idx="70932">
                  <c:v>18</c:v>
                </c:pt>
                <c:pt idx="70933">
                  <c:v>18</c:v>
                </c:pt>
                <c:pt idx="70934">
                  <c:v>18</c:v>
                </c:pt>
                <c:pt idx="70935">
                  <c:v>18</c:v>
                </c:pt>
                <c:pt idx="70936">
                  <c:v>18</c:v>
                </c:pt>
                <c:pt idx="70937">
                  <c:v>18</c:v>
                </c:pt>
                <c:pt idx="70938">
                  <c:v>18</c:v>
                </c:pt>
                <c:pt idx="70939">
                  <c:v>18</c:v>
                </c:pt>
                <c:pt idx="70940">
                  <c:v>18</c:v>
                </c:pt>
                <c:pt idx="70941">
                  <c:v>18</c:v>
                </c:pt>
                <c:pt idx="70942">
                  <c:v>18</c:v>
                </c:pt>
                <c:pt idx="70943">
                  <c:v>18</c:v>
                </c:pt>
                <c:pt idx="70944">
                  <c:v>18</c:v>
                </c:pt>
                <c:pt idx="70945">
                  <c:v>18</c:v>
                </c:pt>
                <c:pt idx="70946">
                  <c:v>18</c:v>
                </c:pt>
                <c:pt idx="70947">
                  <c:v>18</c:v>
                </c:pt>
                <c:pt idx="70948">
                  <c:v>18</c:v>
                </c:pt>
                <c:pt idx="70949">
                  <c:v>18</c:v>
                </c:pt>
                <c:pt idx="70950">
                  <c:v>18</c:v>
                </c:pt>
                <c:pt idx="70951">
                  <c:v>18</c:v>
                </c:pt>
                <c:pt idx="70952">
                  <c:v>18</c:v>
                </c:pt>
                <c:pt idx="70953">
                  <c:v>18</c:v>
                </c:pt>
                <c:pt idx="70954">
                  <c:v>18</c:v>
                </c:pt>
                <c:pt idx="70955">
                  <c:v>18</c:v>
                </c:pt>
                <c:pt idx="70956">
                  <c:v>18</c:v>
                </c:pt>
                <c:pt idx="70957">
                  <c:v>18</c:v>
                </c:pt>
                <c:pt idx="70958">
                  <c:v>18</c:v>
                </c:pt>
                <c:pt idx="70959">
                  <c:v>18</c:v>
                </c:pt>
                <c:pt idx="70960">
                  <c:v>18</c:v>
                </c:pt>
                <c:pt idx="70961">
                  <c:v>18</c:v>
                </c:pt>
                <c:pt idx="70962">
                  <c:v>18</c:v>
                </c:pt>
                <c:pt idx="70963">
                  <c:v>18</c:v>
                </c:pt>
                <c:pt idx="70964">
                  <c:v>18</c:v>
                </c:pt>
                <c:pt idx="70965">
                  <c:v>18</c:v>
                </c:pt>
                <c:pt idx="70966">
                  <c:v>18</c:v>
                </c:pt>
                <c:pt idx="70967">
                  <c:v>18</c:v>
                </c:pt>
                <c:pt idx="70968">
                  <c:v>18</c:v>
                </c:pt>
                <c:pt idx="70969">
                  <c:v>18</c:v>
                </c:pt>
                <c:pt idx="70970">
                  <c:v>18</c:v>
                </c:pt>
                <c:pt idx="70971">
                  <c:v>18</c:v>
                </c:pt>
                <c:pt idx="70972">
                  <c:v>18</c:v>
                </c:pt>
                <c:pt idx="70973">
                  <c:v>18</c:v>
                </c:pt>
                <c:pt idx="70974">
                  <c:v>18</c:v>
                </c:pt>
                <c:pt idx="70975">
                  <c:v>18</c:v>
                </c:pt>
                <c:pt idx="70976">
                  <c:v>18</c:v>
                </c:pt>
                <c:pt idx="70977">
                  <c:v>18</c:v>
                </c:pt>
                <c:pt idx="70978">
                  <c:v>18</c:v>
                </c:pt>
                <c:pt idx="70979">
                  <c:v>18</c:v>
                </c:pt>
                <c:pt idx="70980">
                  <c:v>18</c:v>
                </c:pt>
                <c:pt idx="70981">
                  <c:v>18</c:v>
                </c:pt>
                <c:pt idx="70982">
                  <c:v>18</c:v>
                </c:pt>
                <c:pt idx="70983">
                  <c:v>18</c:v>
                </c:pt>
                <c:pt idx="70984">
                  <c:v>18</c:v>
                </c:pt>
                <c:pt idx="70985">
                  <c:v>18</c:v>
                </c:pt>
                <c:pt idx="70986">
                  <c:v>18</c:v>
                </c:pt>
                <c:pt idx="70987">
                  <c:v>18</c:v>
                </c:pt>
                <c:pt idx="70988">
                  <c:v>18</c:v>
                </c:pt>
                <c:pt idx="70989">
                  <c:v>18</c:v>
                </c:pt>
                <c:pt idx="70990">
                  <c:v>18</c:v>
                </c:pt>
                <c:pt idx="70991">
                  <c:v>18</c:v>
                </c:pt>
                <c:pt idx="70992">
                  <c:v>18</c:v>
                </c:pt>
                <c:pt idx="70993">
                  <c:v>18</c:v>
                </c:pt>
                <c:pt idx="70994">
                  <c:v>18</c:v>
                </c:pt>
                <c:pt idx="70995">
                  <c:v>18</c:v>
                </c:pt>
                <c:pt idx="70996">
                  <c:v>18</c:v>
                </c:pt>
                <c:pt idx="70997">
                  <c:v>18</c:v>
                </c:pt>
                <c:pt idx="70998">
                  <c:v>18</c:v>
                </c:pt>
                <c:pt idx="70999">
                  <c:v>18</c:v>
                </c:pt>
                <c:pt idx="71000">
                  <c:v>18</c:v>
                </c:pt>
                <c:pt idx="71001">
                  <c:v>18</c:v>
                </c:pt>
                <c:pt idx="71002">
                  <c:v>18</c:v>
                </c:pt>
                <c:pt idx="71003">
                  <c:v>18</c:v>
                </c:pt>
                <c:pt idx="71004">
                  <c:v>18</c:v>
                </c:pt>
                <c:pt idx="71005">
                  <c:v>18</c:v>
                </c:pt>
                <c:pt idx="71006">
                  <c:v>18</c:v>
                </c:pt>
                <c:pt idx="71007">
                  <c:v>18</c:v>
                </c:pt>
                <c:pt idx="71008">
                  <c:v>18</c:v>
                </c:pt>
                <c:pt idx="71009">
                  <c:v>18</c:v>
                </c:pt>
                <c:pt idx="71010">
                  <c:v>18</c:v>
                </c:pt>
                <c:pt idx="71011">
                  <c:v>18</c:v>
                </c:pt>
                <c:pt idx="71012">
                  <c:v>18</c:v>
                </c:pt>
                <c:pt idx="71013">
                  <c:v>18</c:v>
                </c:pt>
                <c:pt idx="71014">
                  <c:v>18</c:v>
                </c:pt>
                <c:pt idx="71015">
                  <c:v>18</c:v>
                </c:pt>
                <c:pt idx="71016">
                  <c:v>18</c:v>
                </c:pt>
                <c:pt idx="71017">
                  <c:v>18</c:v>
                </c:pt>
                <c:pt idx="71018">
                  <c:v>18</c:v>
                </c:pt>
                <c:pt idx="71019">
                  <c:v>18</c:v>
                </c:pt>
                <c:pt idx="71020">
                  <c:v>18</c:v>
                </c:pt>
                <c:pt idx="71021">
                  <c:v>18</c:v>
                </c:pt>
                <c:pt idx="71022">
                  <c:v>18</c:v>
                </c:pt>
                <c:pt idx="71023">
                  <c:v>18</c:v>
                </c:pt>
                <c:pt idx="71024">
                  <c:v>18</c:v>
                </c:pt>
                <c:pt idx="71025">
                  <c:v>18</c:v>
                </c:pt>
                <c:pt idx="71026">
                  <c:v>18</c:v>
                </c:pt>
                <c:pt idx="71027">
                  <c:v>18</c:v>
                </c:pt>
                <c:pt idx="71028">
                  <c:v>18</c:v>
                </c:pt>
                <c:pt idx="71029">
                  <c:v>18</c:v>
                </c:pt>
                <c:pt idx="71030">
                  <c:v>18</c:v>
                </c:pt>
                <c:pt idx="71031">
                  <c:v>18</c:v>
                </c:pt>
                <c:pt idx="71032">
                  <c:v>18</c:v>
                </c:pt>
                <c:pt idx="71033">
                  <c:v>18</c:v>
                </c:pt>
                <c:pt idx="71034">
                  <c:v>18</c:v>
                </c:pt>
                <c:pt idx="71035">
                  <c:v>18</c:v>
                </c:pt>
                <c:pt idx="71036">
                  <c:v>18</c:v>
                </c:pt>
                <c:pt idx="71037">
                  <c:v>18</c:v>
                </c:pt>
                <c:pt idx="71038">
                  <c:v>18</c:v>
                </c:pt>
                <c:pt idx="71039">
                  <c:v>18</c:v>
                </c:pt>
                <c:pt idx="71040">
                  <c:v>18</c:v>
                </c:pt>
                <c:pt idx="71041">
                  <c:v>18</c:v>
                </c:pt>
                <c:pt idx="71042">
                  <c:v>18</c:v>
                </c:pt>
                <c:pt idx="71043">
                  <c:v>18</c:v>
                </c:pt>
                <c:pt idx="71044">
                  <c:v>18</c:v>
                </c:pt>
                <c:pt idx="71045">
                  <c:v>18</c:v>
                </c:pt>
                <c:pt idx="71046">
                  <c:v>18</c:v>
                </c:pt>
                <c:pt idx="71047">
                  <c:v>18</c:v>
                </c:pt>
                <c:pt idx="71048">
                  <c:v>18</c:v>
                </c:pt>
                <c:pt idx="71049">
                  <c:v>18</c:v>
                </c:pt>
                <c:pt idx="71050">
                  <c:v>18</c:v>
                </c:pt>
                <c:pt idx="71051">
                  <c:v>18</c:v>
                </c:pt>
                <c:pt idx="71052">
                  <c:v>18</c:v>
                </c:pt>
                <c:pt idx="71053">
                  <c:v>18</c:v>
                </c:pt>
                <c:pt idx="71054">
                  <c:v>18</c:v>
                </c:pt>
                <c:pt idx="71055">
                  <c:v>18</c:v>
                </c:pt>
                <c:pt idx="71056">
                  <c:v>18</c:v>
                </c:pt>
                <c:pt idx="71057">
                  <c:v>18</c:v>
                </c:pt>
                <c:pt idx="71058">
                  <c:v>18</c:v>
                </c:pt>
                <c:pt idx="71059">
                  <c:v>18</c:v>
                </c:pt>
                <c:pt idx="71060">
                  <c:v>18</c:v>
                </c:pt>
                <c:pt idx="71061">
                  <c:v>18</c:v>
                </c:pt>
                <c:pt idx="71062">
                  <c:v>18</c:v>
                </c:pt>
                <c:pt idx="71063">
                  <c:v>18</c:v>
                </c:pt>
                <c:pt idx="71064">
                  <c:v>18</c:v>
                </c:pt>
                <c:pt idx="71065">
                  <c:v>18</c:v>
                </c:pt>
                <c:pt idx="71066">
                  <c:v>18</c:v>
                </c:pt>
                <c:pt idx="71067">
                  <c:v>18</c:v>
                </c:pt>
                <c:pt idx="71068">
                  <c:v>18</c:v>
                </c:pt>
                <c:pt idx="71069">
                  <c:v>18</c:v>
                </c:pt>
                <c:pt idx="71070">
                  <c:v>18</c:v>
                </c:pt>
                <c:pt idx="71071">
                  <c:v>18</c:v>
                </c:pt>
                <c:pt idx="71072">
                  <c:v>18</c:v>
                </c:pt>
                <c:pt idx="71073">
                  <c:v>18</c:v>
                </c:pt>
                <c:pt idx="71074">
                  <c:v>18</c:v>
                </c:pt>
                <c:pt idx="71075">
                  <c:v>18</c:v>
                </c:pt>
                <c:pt idx="71076">
                  <c:v>18</c:v>
                </c:pt>
                <c:pt idx="71077">
                  <c:v>18</c:v>
                </c:pt>
                <c:pt idx="71078">
                  <c:v>18</c:v>
                </c:pt>
                <c:pt idx="71079">
                  <c:v>18</c:v>
                </c:pt>
                <c:pt idx="71080">
                  <c:v>18</c:v>
                </c:pt>
                <c:pt idx="71081">
                  <c:v>18</c:v>
                </c:pt>
                <c:pt idx="71082">
                  <c:v>18</c:v>
                </c:pt>
                <c:pt idx="71083">
                  <c:v>18</c:v>
                </c:pt>
                <c:pt idx="71084">
                  <c:v>18</c:v>
                </c:pt>
                <c:pt idx="71085">
                  <c:v>18</c:v>
                </c:pt>
                <c:pt idx="71086">
                  <c:v>18</c:v>
                </c:pt>
                <c:pt idx="71087">
                  <c:v>18</c:v>
                </c:pt>
                <c:pt idx="71088">
                  <c:v>18</c:v>
                </c:pt>
                <c:pt idx="71089">
                  <c:v>18</c:v>
                </c:pt>
                <c:pt idx="71090">
                  <c:v>18</c:v>
                </c:pt>
                <c:pt idx="71091">
                  <c:v>18</c:v>
                </c:pt>
                <c:pt idx="71092">
                  <c:v>18</c:v>
                </c:pt>
                <c:pt idx="71093">
                  <c:v>18</c:v>
                </c:pt>
                <c:pt idx="71094">
                  <c:v>18</c:v>
                </c:pt>
                <c:pt idx="71095">
                  <c:v>18</c:v>
                </c:pt>
                <c:pt idx="71096">
                  <c:v>18</c:v>
                </c:pt>
                <c:pt idx="71097">
                  <c:v>18</c:v>
                </c:pt>
                <c:pt idx="71098">
                  <c:v>18</c:v>
                </c:pt>
                <c:pt idx="71099">
                  <c:v>18</c:v>
                </c:pt>
                <c:pt idx="71100">
                  <c:v>18</c:v>
                </c:pt>
                <c:pt idx="71101">
                  <c:v>18</c:v>
                </c:pt>
                <c:pt idx="71102">
                  <c:v>18</c:v>
                </c:pt>
                <c:pt idx="71103">
                  <c:v>18</c:v>
                </c:pt>
                <c:pt idx="71104">
                  <c:v>18</c:v>
                </c:pt>
                <c:pt idx="71105">
                  <c:v>18</c:v>
                </c:pt>
                <c:pt idx="71106">
                  <c:v>18</c:v>
                </c:pt>
                <c:pt idx="71107">
                  <c:v>18</c:v>
                </c:pt>
                <c:pt idx="71108">
                  <c:v>18</c:v>
                </c:pt>
                <c:pt idx="71109">
                  <c:v>18</c:v>
                </c:pt>
                <c:pt idx="71110">
                  <c:v>18</c:v>
                </c:pt>
                <c:pt idx="71111">
                  <c:v>18</c:v>
                </c:pt>
                <c:pt idx="71112">
                  <c:v>18</c:v>
                </c:pt>
                <c:pt idx="71113">
                  <c:v>18</c:v>
                </c:pt>
                <c:pt idx="71114">
                  <c:v>18</c:v>
                </c:pt>
                <c:pt idx="71115">
                  <c:v>18</c:v>
                </c:pt>
                <c:pt idx="71116">
                  <c:v>18</c:v>
                </c:pt>
                <c:pt idx="71117">
                  <c:v>18</c:v>
                </c:pt>
                <c:pt idx="71118">
                  <c:v>18</c:v>
                </c:pt>
                <c:pt idx="71119">
                  <c:v>18</c:v>
                </c:pt>
                <c:pt idx="71120">
                  <c:v>18</c:v>
                </c:pt>
                <c:pt idx="71121">
                  <c:v>18</c:v>
                </c:pt>
                <c:pt idx="71122">
                  <c:v>18</c:v>
                </c:pt>
                <c:pt idx="71123">
                  <c:v>18</c:v>
                </c:pt>
                <c:pt idx="71124">
                  <c:v>18</c:v>
                </c:pt>
                <c:pt idx="71125">
                  <c:v>18</c:v>
                </c:pt>
                <c:pt idx="71126">
                  <c:v>18</c:v>
                </c:pt>
                <c:pt idx="71127">
                  <c:v>18</c:v>
                </c:pt>
                <c:pt idx="71128">
                  <c:v>18</c:v>
                </c:pt>
                <c:pt idx="71129">
                  <c:v>18</c:v>
                </c:pt>
                <c:pt idx="71130">
                  <c:v>18</c:v>
                </c:pt>
                <c:pt idx="71131">
                  <c:v>18</c:v>
                </c:pt>
                <c:pt idx="71132">
                  <c:v>18</c:v>
                </c:pt>
                <c:pt idx="71133">
                  <c:v>18</c:v>
                </c:pt>
                <c:pt idx="71134">
                  <c:v>18</c:v>
                </c:pt>
                <c:pt idx="71135">
                  <c:v>18</c:v>
                </c:pt>
                <c:pt idx="71136">
                  <c:v>18</c:v>
                </c:pt>
                <c:pt idx="71137">
                  <c:v>18</c:v>
                </c:pt>
                <c:pt idx="71138">
                  <c:v>18</c:v>
                </c:pt>
                <c:pt idx="71139">
                  <c:v>18</c:v>
                </c:pt>
                <c:pt idx="71140">
                  <c:v>18</c:v>
                </c:pt>
                <c:pt idx="71141">
                  <c:v>18</c:v>
                </c:pt>
                <c:pt idx="71142">
                  <c:v>18</c:v>
                </c:pt>
                <c:pt idx="71143">
                  <c:v>18</c:v>
                </c:pt>
                <c:pt idx="71144">
                  <c:v>18</c:v>
                </c:pt>
                <c:pt idx="71145">
                  <c:v>18</c:v>
                </c:pt>
                <c:pt idx="71146">
                  <c:v>18</c:v>
                </c:pt>
                <c:pt idx="71147">
                  <c:v>18</c:v>
                </c:pt>
                <c:pt idx="71148">
                  <c:v>18</c:v>
                </c:pt>
                <c:pt idx="71149">
                  <c:v>18</c:v>
                </c:pt>
                <c:pt idx="71150">
                  <c:v>18</c:v>
                </c:pt>
                <c:pt idx="71151">
                  <c:v>18</c:v>
                </c:pt>
                <c:pt idx="71152">
                  <c:v>18</c:v>
                </c:pt>
                <c:pt idx="71153">
                  <c:v>18</c:v>
                </c:pt>
                <c:pt idx="71154">
                  <c:v>18</c:v>
                </c:pt>
                <c:pt idx="71155">
                  <c:v>18</c:v>
                </c:pt>
                <c:pt idx="71156">
                  <c:v>18</c:v>
                </c:pt>
                <c:pt idx="71157">
                  <c:v>18</c:v>
                </c:pt>
                <c:pt idx="71158">
                  <c:v>18</c:v>
                </c:pt>
                <c:pt idx="71159">
                  <c:v>18</c:v>
                </c:pt>
                <c:pt idx="71160">
                  <c:v>18</c:v>
                </c:pt>
                <c:pt idx="71161">
                  <c:v>18</c:v>
                </c:pt>
                <c:pt idx="71162">
                  <c:v>18</c:v>
                </c:pt>
                <c:pt idx="71163">
                  <c:v>18</c:v>
                </c:pt>
                <c:pt idx="71164">
                  <c:v>18</c:v>
                </c:pt>
                <c:pt idx="71165">
                  <c:v>18</c:v>
                </c:pt>
                <c:pt idx="71166">
                  <c:v>18</c:v>
                </c:pt>
                <c:pt idx="71167">
                  <c:v>18</c:v>
                </c:pt>
                <c:pt idx="71168">
                  <c:v>18</c:v>
                </c:pt>
                <c:pt idx="71169">
                  <c:v>18</c:v>
                </c:pt>
                <c:pt idx="71170">
                  <c:v>18</c:v>
                </c:pt>
                <c:pt idx="71171">
                  <c:v>18</c:v>
                </c:pt>
                <c:pt idx="71172">
                  <c:v>18</c:v>
                </c:pt>
                <c:pt idx="71173">
                  <c:v>18</c:v>
                </c:pt>
                <c:pt idx="71174">
                  <c:v>18</c:v>
                </c:pt>
                <c:pt idx="71175">
                  <c:v>18</c:v>
                </c:pt>
                <c:pt idx="71176">
                  <c:v>18</c:v>
                </c:pt>
                <c:pt idx="71177">
                  <c:v>18</c:v>
                </c:pt>
                <c:pt idx="71178">
                  <c:v>18</c:v>
                </c:pt>
                <c:pt idx="71179">
                  <c:v>18</c:v>
                </c:pt>
                <c:pt idx="71180">
                  <c:v>18</c:v>
                </c:pt>
                <c:pt idx="71181">
                  <c:v>18</c:v>
                </c:pt>
                <c:pt idx="71182">
                  <c:v>18</c:v>
                </c:pt>
                <c:pt idx="71183">
                  <c:v>18</c:v>
                </c:pt>
                <c:pt idx="71184">
                  <c:v>18</c:v>
                </c:pt>
                <c:pt idx="71185">
                  <c:v>18</c:v>
                </c:pt>
                <c:pt idx="71186">
                  <c:v>18</c:v>
                </c:pt>
                <c:pt idx="71187">
                  <c:v>18</c:v>
                </c:pt>
                <c:pt idx="71188">
                  <c:v>18</c:v>
                </c:pt>
                <c:pt idx="71189">
                  <c:v>18</c:v>
                </c:pt>
                <c:pt idx="71190">
                  <c:v>18</c:v>
                </c:pt>
                <c:pt idx="71191">
                  <c:v>18</c:v>
                </c:pt>
                <c:pt idx="71192">
                  <c:v>18</c:v>
                </c:pt>
                <c:pt idx="71193">
                  <c:v>18</c:v>
                </c:pt>
                <c:pt idx="71194">
                  <c:v>18</c:v>
                </c:pt>
                <c:pt idx="71195">
                  <c:v>18</c:v>
                </c:pt>
                <c:pt idx="71196">
                  <c:v>18</c:v>
                </c:pt>
                <c:pt idx="71197">
                  <c:v>18</c:v>
                </c:pt>
                <c:pt idx="71198">
                  <c:v>18</c:v>
                </c:pt>
                <c:pt idx="71199">
                  <c:v>18</c:v>
                </c:pt>
                <c:pt idx="71200">
                  <c:v>18</c:v>
                </c:pt>
                <c:pt idx="71201">
                  <c:v>18</c:v>
                </c:pt>
                <c:pt idx="71202">
                  <c:v>18</c:v>
                </c:pt>
                <c:pt idx="71203">
                  <c:v>18</c:v>
                </c:pt>
                <c:pt idx="71204">
                  <c:v>18</c:v>
                </c:pt>
                <c:pt idx="71205">
                  <c:v>18</c:v>
                </c:pt>
                <c:pt idx="71206">
                  <c:v>18</c:v>
                </c:pt>
                <c:pt idx="71207">
                  <c:v>18</c:v>
                </c:pt>
                <c:pt idx="71208">
                  <c:v>18</c:v>
                </c:pt>
                <c:pt idx="71209">
                  <c:v>18</c:v>
                </c:pt>
                <c:pt idx="71210">
                  <c:v>18</c:v>
                </c:pt>
                <c:pt idx="71211">
                  <c:v>18</c:v>
                </c:pt>
                <c:pt idx="71212">
                  <c:v>18</c:v>
                </c:pt>
                <c:pt idx="71213">
                  <c:v>18</c:v>
                </c:pt>
                <c:pt idx="71214">
                  <c:v>18</c:v>
                </c:pt>
                <c:pt idx="71215">
                  <c:v>18</c:v>
                </c:pt>
                <c:pt idx="71216">
                  <c:v>18</c:v>
                </c:pt>
                <c:pt idx="71217">
                  <c:v>18</c:v>
                </c:pt>
                <c:pt idx="71218">
                  <c:v>18</c:v>
                </c:pt>
                <c:pt idx="71219">
                  <c:v>18</c:v>
                </c:pt>
                <c:pt idx="71220">
                  <c:v>18</c:v>
                </c:pt>
                <c:pt idx="71221">
                  <c:v>18</c:v>
                </c:pt>
                <c:pt idx="71222">
                  <c:v>18</c:v>
                </c:pt>
                <c:pt idx="71223">
                  <c:v>18</c:v>
                </c:pt>
                <c:pt idx="71224">
                  <c:v>18</c:v>
                </c:pt>
                <c:pt idx="71225">
                  <c:v>18</c:v>
                </c:pt>
                <c:pt idx="71226">
                  <c:v>18</c:v>
                </c:pt>
                <c:pt idx="71227">
                  <c:v>18</c:v>
                </c:pt>
                <c:pt idx="71228">
                  <c:v>18</c:v>
                </c:pt>
                <c:pt idx="71229">
                  <c:v>18</c:v>
                </c:pt>
                <c:pt idx="71230">
                  <c:v>18</c:v>
                </c:pt>
                <c:pt idx="71231">
                  <c:v>18</c:v>
                </c:pt>
                <c:pt idx="71232">
                  <c:v>18</c:v>
                </c:pt>
                <c:pt idx="71233">
                  <c:v>18</c:v>
                </c:pt>
                <c:pt idx="71234">
                  <c:v>18</c:v>
                </c:pt>
                <c:pt idx="71235">
                  <c:v>18</c:v>
                </c:pt>
                <c:pt idx="71236">
                  <c:v>18</c:v>
                </c:pt>
                <c:pt idx="71237">
                  <c:v>18</c:v>
                </c:pt>
                <c:pt idx="71238">
                  <c:v>18</c:v>
                </c:pt>
                <c:pt idx="71239">
                  <c:v>18</c:v>
                </c:pt>
                <c:pt idx="71240">
                  <c:v>18</c:v>
                </c:pt>
                <c:pt idx="71241">
                  <c:v>18</c:v>
                </c:pt>
                <c:pt idx="71242">
                  <c:v>18</c:v>
                </c:pt>
                <c:pt idx="71243">
                  <c:v>18</c:v>
                </c:pt>
                <c:pt idx="71244">
                  <c:v>18</c:v>
                </c:pt>
                <c:pt idx="71245">
                  <c:v>18</c:v>
                </c:pt>
                <c:pt idx="71246">
                  <c:v>18</c:v>
                </c:pt>
                <c:pt idx="71247">
                  <c:v>18</c:v>
                </c:pt>
                <c:pt idx="71248">
                  <c:v>18</c:v>
                </c:pt>
                <c:pt idx="71249">
                  <c:v>18</c:v>
                </c:pt>
                <c:pt idx="71250">
                  <c:v>18</c:v>
                </c:pt>
                <c:pt idx="71251">
                  <c:v>18</c:v>
                </c:pt>
                <c:pt idx="71252">
                  <c:v>18</c:v>
                </c:pt>
                <c:pt idx="71253">
                  <c:v>18</c:v>
                </c:pt>
                <c:pt idx="71254">
                  <c:v>18</c:v>
                </c:pt>
                <c:pt idx="71255">
                  <c:v>18</c:v>
                </c:pt>
                <c:pt idx="71256">
                  <c:v>18</c:v>
                </c:pt>
                <c:pt idx="71257">
                  <c:v>18</c:v>
                </c:pt>
                <c:pt idx="71258">
                  <c:v>18</c:v>
                </c:pt>
                <c:pt idx="71259">
                  <c:v>18</c:v>
                </c:pt>
                <c:pt idx="71260">
                  <c:v>18</c:v>
                </c:pt>
                <c:pt idx="71261">
                  <c:v>18</c:v>
                </c:pt>
                <c:pt idx="71262">
                  <c:v>18</c:v>
                </c:pt>
                <c:pt idx="71263">
                  <c:v>18</c:v>
                </c:pt>
                <c:pt idx="71264">
                  <c:v>18</c:v>
                </c:pt>
                <c:pt idx="71265">
                  <c:v>18</c:v>
                </c:pt>
                <c:pt idx="71266">
                  <c:v>18</c:v>
                </c:pt>
                <c:pt idx="71267">
                  <c:v>18</c:v>
                </c:pt>
                <c:pt idx="71268">
                  <c:v>18</c:v>
                </c:pt>
                <c:pt idx="71269">
                  <c:v>18</c:v>
                </c:pt>
                <c:pt idx="71270">
                  <c:v>18</c:v>
                </c:pt>
                <c:pt idx="71271">
                  <c:v>18</c:v>
                </c:pt>
                <c:pt idx="71272">
                  <c:v>18</c:v>
                </c:pt>
                <c:pt idx="71273">
                  <c:v>18</c:v>
                </c:pt>
                <c:pt idx="71274">
                  <c:v>18</c:v>
                </c:pt>
                <c:pt idx="71275">
                  <c:v>18</c:v>
                </c:pt>
                <c:pt idx="71276">
                  <c:v>18</c:v>
                </c:pt>
                <c:pt idx="71277">
                  <c:v>18</c:v>
                </c:pt>
                <c:pt idx="71278">
                  <c:v>18</c:v>
                </c:pt>
                <c:pt idx="71279">
                  <c:v>18</c:v>
                </c:pt>
                <c:pt idx="71280">
                  <c:v>18</c:v>
                </c:pt>
                <c:pt idx="71281">
                  <c:v>18</c:v>
                </c:pt>
                <c:pt idx="71282">
                  <c:v>18</c:v>
                </c:pt>
                <c:pt idx="71283">
                  <c:v>18</c:v>
                </c:pt>
                <c:pt idx="71284">
                  <c:v>18</c:v>
                </c:pt>
                <c:pt idx="71285">
                  <c:v>18</c:v>
                </c:pt>
                <c:pt idx="71286">
                  <c:v>18</c:v>
                </c:pt>
                <c:pt idx="71287">
                  <c:v>18</c:v>
                </c:pt>
                <c:pt idx="71288">
                  <c:v>18</c:v>
                </c:pt>
                <c:pt idx="71289">
                  <c:v>18</c:v>
                </c:pt>
                <c:pt idx="71290">
                  <c:v>18</c:v>
                </c:pt>
                <c:pt idx="71291">
                  <c:v>18</c:v>
                </c:pt>
                <c:pt idx="71292">
                  <c:v>18</c:v>
                </c:pt>
                <c:pt idx="71293">
                  <c:v>18</c:v>
                </c:pt>
                <c:pt idx="71294">
                  <c:v>18</c:v>
                </c:pt>
                <c:pt idx="71295">
                  <c:v>18</c:v>
                </c:pt>
                <c:pt idx="71296">
                  <c:v>18</c:v>
                </c:pt>
                <c:pt idx="71297">
                  <c:v>18</c:v>
                </c:pt>
                <c:pt idx="71298">
                  <c:v>18</c:v>
                </c:pt>
                <c:pt idx="71299">
                  <c:v>18</c:v>
                </c:pt>
                <c:pt idx="71300">
                  <c:v>18</c:v>
                </c:pt>
                <c:pt idx="71301">
                  <c:v>18</c:v>
                </c:pt>
                <c:pt idx="71302">
                  <c:v>18</c:v>
                </c:pt>
                <c:pt idx="71303">
                  <c:v>18</c:v>
                </c:pt>
                <c:pt idx="71304">
                  <c:v>18</c:v>
                </c:pt>
                <c:pt idx="71305">
                  <c:v>18</c:v>
                </c:pt>
                <c:pt idx="71306">
                  <c:v>18</c:v>
                </c:pt>
                <c:pt idx="71307">
                  <c:v>18</c:v>
                </c:pt>
                <c:pt idx="71308">
                  <c:v>18</c:v>
                </c:pt>
                <c:pt idx="71309">
                  <c:v>18</c:v>
                </c:pt>
                <c:pt idx="71310">
                  <c:v>18</c:v>
                </c:pt>
                <c:pt idx="71311">
                  <c:v>18</c:v>
                </c:pt>
                <c:pt idx="71312">
                  <c:v>18</c:v>
                </c:pt>
                <c:pt idx="71313">
                  <c:v>18</c:v>
                </c:pt>
                <c:pt idx="71314">
                  <c:v>18</c:v>
                </c:pt>
                <c:pt idx="71315">
                  <c:v>18</c:v>
                </c:pt>
                <c:pt idx="71316">
                  <c:v>18</c:v>
                </c:pt>
                <c:pt idx="71317">
                  <c:v>18</c:v>
                </c:pt>
                <c:pt idx="71318">
                  <c:v>18</c:v>
                </c:pt>
                <c:pt idx="71319">
                  <c:v>18</c:v>
                </c:pt>
                <c:pt idx="71320">
                  <c:v>18</c:v>
                </c:pt>
                <c:pt idx="71321">
                  <c:v>18</c:v>
                </c:pt>
                <c:pt idx="71322">
                  <c:v>18</c:v>
                </c:pt>
                <c:pt idx="71323">
                  <c:v>18</c:v>
                </c:pt>
                <c:pt idx="71324">
                  <c:v>18</c:v>
                </c:pt>
                <c:pt idx="71325">
                  <c:v>18</c:v>
                </c:pt>
                <c:pt idx="71326">
                  <c:v>18</c:v>
                </c:pt>
                <c:pt idx="71327">
                  <c:v>18</c:v>
                </c:pt>
                <c:pt idx="71328">
                  <c:v>18</c:v>
                </c:pt>
                <c:pt idx="71329">
                  <c:v>18</c:v>
                </c:pt>
                <c:pt idx="71330">
                  <c:v>18</c:v>
                </c:pt>
                <c:pt idx="71331">
                  <c:v>18</c:v>
                </c:pt>
                <c:pt idx="71332">
                  <c:v>18</c:v>
                </c:pt>
                <c:pt idx="71333">
                  <c:v>18</c:v>
                </c:pt>
                <c:pt idx="71334">
                  <c:v>18</c:v>
                </c:pt>
                <c:pt idx="71335">
                  <c:v>18</c:v>
                </c:pt>
                <c:pt idx="71336">
                  <c:v>18</c:v>
                </c:pt>
                <c:pt idx="71337">
                  <c:v>18</c:v>
                </c:pt>
                <c:pt idx="71338">
                  <c:v>18</c:v>
                </c:pt>
                <c:pt idx="71339">
                  <c:v>18</c:v>
                </c:pt>
                <c:pt idx="71340">
                  <c:v>18</c:v>
                </c:pt>
                <c:pt idx="71341">
                  <c:v>18</c:v>
                </c:pt>
                <c:pt idx="71342">
                  <c:v>18</c:v>
                </c:pt>
                <c:pt idx="71343">
                  <c:v>18</c:v>
                </c:pt>
                <c:pt idx="71344">
                  <c:v>18</c:v>
                </c:pt>
                <c:pt idx="71345">
                  <c:v>18</c:v>
                </c:pt>
                <c:pt idx="71346">
                  <c:v>18</c:v>
                </c:pt>
                <c:pt idx="71347">
                  <c:v>18</c:v>
                </c:pt>
                <c:pt idx="71348">
                  <c:v>18</c:v>
                </c:pt>
                <c:pt idx="71349">
                  <c:v>18</c:v>
                </c:pt>
                <c:pt idx="71350">
                  <c:v>18</c:v>
                </c:pt>
                <c:pt idx="71351">
                  <c:v>18</c:v>
                </c:pt>
                <c:pt idx="71352">
                  <c:v>18</c:v>
                </c:pt>
                <c:pt idx="71353">
                  <c:v>18</c:v>
                </c:pt>
                <c:pt idx="71354">
                  <c:v>18</c:v>
                </c:pt>
                <c:pt idx="71355">
                  <c:v>18</c:v>
                </c:pt>
                <c:pt idx="71356">
                  <c:v>18</c:v>
                </c:pt>
                <c:pt idx="71357">
                  <c:v>18</c:v>
                </c:pt>
                <c:pt idx="71358">
                  <c:v>18</c:v>
                </c:pt>
                <c:pt idx="71359">
                  <c:v>18</c:v>
                </c:pt>
                <c:pt idx="71360">
                  <c:v>18</c:v>
                </c:pt>
                <c:pt idx="71361">
                  <c:v>18</c:v>
                </c:pt>
                <c:pt idx="71362">
                  <c:v>18</c:v>
                </c:pt>
                <c:pt idx="71363">
                  <c:v>18</c:v>
                </c:pt>
                <c:pt idx="71364">
                  <c:v>18</c:v>
                </c:pt>
                <c:pt idx="71365">
                  <c:v>18</c:v>
                </c:pt>
                <c:pt idx="71366">
                  <c:v>18</c:v>
                </c:pt>
                <c:pt idx="71367">
                  <c:v>18</c:v>
                </c:pt>
                <c:pt idx="71368">
                  <c:v>18</c:v>
                </c:pt>
                <c:pt idx="71369">
                  <c:v>18</c:v>
                </c:pt>
                <c:pt idx="71370">
                  <c:v>18</c:v>
                </c:pt>
                <c:pt idx="71371">
                  <c:v>18</c:v>
                </c:pt>
                <c:pt idx="71372">
                  <c:v>18</c:v>
                </c:pt>
                <c:pt idx="71373">
                  <c:v>18</c:v>
                </c:pt>
                <c:pt idx="71374">
                  <c:v>18</c:v>
                </c:pt>
                <c:pt idx="71375">
                  <c:v>18</c:v>
                </c:pt>
                <c:pt idx="71376">
                  <c:v>18</c:v>
                </c:pt>
                <c:pt idx="71377">
                  <c:v>18</c:v>
                </c:pt>
                <c:pt idx="71378">
                  <c:v>18</c:v>
                </c:pt>
                <c:pt idx="71379">
                  <c:v>18</c:v>
                </c:pt>
                <c:pt idx="71380">
                  <c:v>18</c:v>
                </c:pt>
                <c:pt idx="71381">
                  <c:v>18</c:v>
                </c:pt>
                <c:pt idx="71382">
                  <c:v>18</c:v>
                </c:pt>
                <c:pt idx="71383">
                  <c:v>18</c:v>
                </c:pt>
                <c:pt idx="71384">
                  <c:v>18</c:v>
                </c:pt>
                <c:pt idx="71385">
                  <c:v>18</c:v>
                </c:pt>
                <c:pt idx="71386">
                  <c:v>18</c:v>
                </c:pt>
                <c:pt idx="71387">
                  <c:v>18</c:v>
                </c:pt>
                <c:pt idx="71388">
                  <c:v>18</c:v>
                </c:pt>
                <c:pt idx="71389">
                  <c:v>18</c:v>
                </c:pt>
                <c:pt idx="71390">
                  <c:v>18</c:v>
                </c:pt>
                <c:pt idx="71391">
                  <c:v>18</c:v>
                </c:pt>
                <c:pt idx="71392">
                  <c:v>18</c:v>
                </c:pt>
                <c:pt idx="71393">
                  <c:v>18</c:v>
                </c:pt>
                <c:pt idx="71394">
                  <c:v>18</c:v>
                </c:pt>
                <c:pt idx="71395">
                  <c:v>18</c:v>
                </c:pt>
                <c:pt idx="71396">
                  <c:v>18</c:v>
                </c:pt>
                <c:pt idx="71397">
                  <c:v>18</c:v>
                </c:pt>
                <c:pt idx="71398">
                  <c:v>18</c:v>
                </c:pt>
                <c:pt idx="71399">
                  <c:v>18</c:v>
                </c:pt>
                <c:pt idx="71400">
                  <c:v>18</c:v>
                </c:pt>
                <c:pt idx="71401">
                  <c:v>18</c:v>
                </c:pt>
                <c:pt idx="71402">
                  <c:v>18</c:v>
                </c:pt>
                <c:pt idx="71403">
                  <c:v>18</c:v>
                </c:pt>
                <c:pt idx="71404">
                  <c:v>18</c:v>
                </c:pt>
                <c:pt idx="71405">
                  <c:v>18</c:v>
                </c:pt>
                <c:pt idx="71406">
                  <c:v>18</c:v>
                </c:pt>
                <c:pt idx="71407">
                  <c:v>18</c:v>
                </c:pt>
                <c:pt idx="71408">
                  <c:v>18</c:v>
                </c:pt>
                <c:pt idx="71409">
                  <c:v>18</c:v>
                </c:pt>
                <c:pt idx="71410">
                  <c:v>18</c:v>
                </c:pt>
                <c:pt idx="71411">
                  <c:v>18</c:v>
                </c:pt>
                <c:pt idx="71412">
                  <c:v>18</c:v>
                </c:pt>
                <c:pt idx="71413">
                  <c:v>18</c:v>
                </c:pt>
                <c:pt idx="71414">
                  <c:v>18</c:v>
                </c:pt>
                <c:pt idx="71415">
                  <c:v>18</c:v>
                </c:pt>
                <c:pt idx="71416">
                  <c:v>18</c:v>
                </c:pt>
                <c:pt idx="71417">
                  <c:v>18</c:v>
                </c:pt>
                <c:pt idx="71418">
                  <c:v>18</c:v>
                </c:pt>
                <c:pt idx="71419">
                  <c:v>18</c:v>
                </c:pt>
                <c:pt idx="71420">
                  <c:v>18</c:v>
                </c:pt>
                <c:pt idx="71421">
                  <c:v>18</c:v>
                </c:pt>
                <c:pt idx="71422">
                  <c:v>18</c:v>
                </c:pt>
                <c:pt idx="71423">
                  <c:v>18</c:v>
                </c:pt>
                <c:pt idx="71424">
                  <c:v>18</c:v>
                </c:pt>
                <c:pt idx="71425">
                  <c:v>18</c:v>
                </c:pt>
                <c:pt idx="71426">
                  <c:v>18</c:v>
                </c:pt>
                <c:pt idx="71427">
                  <c:v>18</c:v>
                </c:pt>
                <c:pt idx="71428">
                  <c:v>18</c:v>
                </c:pt>
                <c:pt idx="71429">
                  <c:v>18</c:v>
                </c:pt>
                <c:pt idx="71430">
                  <c:v>18</c:v>
                </c:pt>
                <c:pt idx="71431">
                  <c:v>18</c:v>
                </c:pt>
                <c:pt idx="71432">
                  <c:v>18</c:v>
                </c:pt>
                <c:pt idx="71433">
                  <c:v>18</c:v>
                </c:pt>
                <c:pt idx="71434">
                  <c:v>18</c:v>
                </c:pt>
                <c:pt idx="71435">
                  <c:v>18</c:v>
                </c:pt>
                <c:pt idx="71436">
                  <c:v>18</c:v>
                </c:pt>
                <c:pt idx="71437">
                  <c:v>18</c:v>
                </c:pt>
                <c:pt idx="71438">
                  <c:v>18</c:v>
                </c:pt>
                <c:pt idx="71439">
                  <c:v>18</c:v>
                </c:pt>
                <c:pt idx="71440">
                  <c:v>18</c:v>
                </c:pt>
                <c:pt idx="71441">
                  <c:v>18</c:v>
                </c:pt>
                <c:pt idx="71442">
                  <c:v>18</c:v>
                </c:pt>
                <c:pt idx="71443">
                  <c:v>18</c:v>
                </c:pt>
                <c:pt idx="71444">
                  <c:v>18</c:v>
                </c:pt>
                <c:pt idx="71445">
                  <c:v>18</c:v>
                </c:pt>
                <c:pt idx="71446">
                  <c:v>18</c:v>
                </c:pt>
                <c:pt idx="71447">
                  <c:v>18</c:v>
                </c:pt>
                <c:pt idx="71448">
                  <c:v>18</c:v>
                </c:pt>
                <c:pt idx="71449">
                  <c:v>18</c:v>
                </c:pt>
                <c:pt idx="71450">
                  <c:v>18</c:v>
                </c:pt>
                <c:pt idx="71451">
                  <c:v>18</c:v>
                </c:pt>
                <c:pt idx="71452">
                  <c:v>18</c:v>
                </c:pt>
                <c:pt idx="71453">
                  <c:v>18</c:v>
                </c:pt>
                <c:pt idx="71454">
                  <c:v>18</c:v>
                </c:pt>
                <c:pt idx="71455">
                  <c:v>18</c:v>
                </c:pt>
                <c:pt idx="71456">
                  <c:v>18</c:v>
                </c:pt>
                <c:pt idx="71457">
                  <c:v>18</c:v>
                </c:pt>
                <c:pt idx="71458">
                  <c:v>18</c:v>
                </c:pt>
                <c:pt idx="71459">
                  <c:v>18</c:v>
                </c:pt>
                <c:pt idx="71460">
                  <c:v>18</c:v>
                </c:pt>
                <c:pt idx="71461">
                  <c:v>18</c:v>
                </c:pt>
                <c:pt idx="71462">
                  <c:v>18</c:v>
                </c:pt>
                <c:pt idx="71463">
                  <c:v>18</c:v>
                </c:pt>
                <c:pt idx="71464">
                  <c:v>18</c:v>
                </c:pt>
                <c:pt idx="71465">
                  <c:v>18</c:v>
                </c:pt>
                <c:pt idx="71466">
                  <c:v>18</c:v>
                </c:pt>
                <c:pt idx="71467">
                  <c:v>18</c:v>
                </c:pt>
                <c:pt idx="71468">
                  <c:v>18</c:v>
                </c:pt>
                <c:pt idx="71469">
                  <c:v>18</c:v>
                </c:pt>
                <c:pt idx="71470">
                  <c:v>18</c:v>
                </c:pt>
                <c:pt idx="71471">
                  <c:v>18</c:v>
                </c:pt>
                <c:pt idx="71472">
                  <c:v>18</c:v>
                </c:pt>
                <c:pt idx="71473">
                  <c:v>18</c:v>
                </c:pt>
                <c:pt idx="71474">
                  <c:v>18</c:v>
                </c:pt>
                <c:pt idx="71475">
                  <c:v>18</c:v>
                </c:pt>
                <c:pt idx="71476">
                  <c:v>18</c:v>
                </c:pt>
                <c:pt idx="71477">
                  <c:v>18</c:v>
                </c:pt>
                <c:pt idx="71478">
                  <c:v>18</c:v>
                </c:pt>
                <c:pt idx="71479">
                  <c:v>18</c:v>
                </c:pt>
                <c:pt idx="71480">
                  <c:v>18</c:v>
                </c:pt>
                <c:pt idx="71481">
                  <c:v>18</c:v>
                </c:pt>
                <c:pt idx="71482">
                  <c:v>18</c:v>
                </c:pt>
                <c:pt idx="71483">
                  <c:v>18</c:v>
                </c:pt>
                <c:pt idx="71484">
                  <c:v>18</c:v>
                </c:pt>
                <c:pt idx="71485">
                  <c:v>18</c:v>
                </c:pt>
                <c:pt idx="71486">
                  <c:v>18</c:v>
                </c:pt>
                <c:pt idx="71487">
                  <c:v>18</c:v>
                </c:pt>
                <c:pt idx="71488">
                  <c:v>18</c:v>
                </c:pt>
                <c:pt idx="71489">
                  <c:v>18</c:v>
                </c:pt>
                <c:pt idx="71490">
                  <c:v>18</c:v>
                </c:pt>
                <c:pt idx="71491">
                  <c:v>18</c:v>
                </c:pt>
                <c:pt idx="71492">
                  <c:v>18</c:v>
                </c:pt>
                <c:pt idx="71493">
                  <c:v>18</c:v>
                </c:pt>
                <c:pt idx="71494">
                  <c:v>18</c:v>
                </c:pt>
                <c:pt idx="71495">
                  <c:v>18</c:v>
                </c:pt>
                <c:pt idx="71496">
                  <c:v>18</c:v>
                </c:pt>
                <c:pt idx="71497">
                  <c:v>18</c:v>
                </c:pt>
                <c:pt idx="71498">
                  <c:v>18</c:v>
                </c:pt>
                <c:pt idx="71499">
                  <c:v>18</c:v>
                </c:pt>
                <c:pt idx="71500">
                  <c:v>18</c:v>
                </c:pt>
                <c:pt idx="71501">
                  <c:v>18</c:v>
                </c:pt>
                <c:pt idx="71502">
                  <c:v>18</c:v>
                </c:pt>
                <c:pt idx="71503">
                  <c:v>18</c:v>
                </c:pt>
                <c:pt idx="71504">
                  <c:v>18</c:v>
                </c:pt>
                <c:pt idx="71505">
                  <c:v>18</c:v>
                </c:pt>
                <c:pt idx="71506">
                  <c:v>18</c:v>
                </c:pt>
                <c:pt idx="71507">
                  <c:v>18</c:v>
                </c:pt>
                <c:pt idx="71508">
                  <c:v>18</c:v>
                </c:pt>
                <c:pt idx="71509">
                  <c:v>18</c:v>
                </c:pt>
                <c:pt idx="71510">
                  <c:v>18</c:v>
                </c:pt>
                <c:pt idx="71511">
                  <c:v>18</c:v>
                </c:pt>
                <c:pt idx="71512">
                  <c:v>18</c:v>
                </c:pt>
                <c:pt idx="71513">
                  <c:v>18</c:v>
                </c:pt>
                <c:pt idx="71514">
                  <c:v>18</c:v>
                </c:pt>
                <c:pt idx="71515">
                  <c:v>18</c:v>
                </c:pt>
                <c:pt idx="71516">
                  <c:v>18</c:v>
                </c:pt>
                <c:pt idx="71517">
                  <c:v>18</c:v>
                </c:pt>
                <c:pt idx="71518">
                  <c:v>18</c:v>
                </c:pt>
                <c:pt idx="71519">
                  <c:v>18</c:v>
                </c:pt>
                <c:pt idx="71520">
                  <c:v>18</c:v>
                </c:pt>
                <c:pt idx="71521">
                  <c:v>18</c:v>
                </c:pt>
                <c:pt idx="71522">
                  <c:v>18</c:v>
                </c:pt>
                <c:pt idx="71523">
                  <c:v>18</c:v>
                </c:pt>
                <c:pt idx="71524">
                  <c:v>18</c:v>
                </c:pt>
                <c:pt idx="71525">
                  <c:v>18</c:v>
                </c:pt>
                <c:pt idx="71526">
                  <c:v>18</c:v>
                </c:pt>
                <c:pt idx="71527">
                  <c:v>18</c:v>
                </c:pt>
                <c:pt idx="71528">
                  <c:v>18</c:v>
                </c:pt>
                <c:pt idx="71529">
                  <c:v>18</c:v>
                </c:pt>
                <c:pt idx="71530">
                  <c:v>18</c:v>
                </c:pt>
                <c:pt idx="71531">
                  <c:v>18</c:v>
                </c:pt>
                <c:pt idx="71532">
                  <c:v>18</c:v>
                </c:pt>
                <c:pt idx="71533">
                  <c:v>18</c:v>
                </c:pt>
                <c:pt idx="71534">
                  <c:v>18</c:v>
                </c:pt>
                <c:pt idx="71535">
                  <c:v>18</c:v>
                </c:pt>
                <c:pt idx="71536">
                  <c:v>18</c:v>
                </c:pt>
                <c:pt idx="71537">
                  <c:v>18</c:v>
                </c:pt>
                <c:pt idx="71538">
                  <c:v>18</c:v>
                </c:pt>
                <c:pt idx="71539">
                  <c:v>18</c:v>
                </c:pt>
                <c:pt idx="71540">
                  <c:v>18</c:v>
                </c:pt>
                <c:pt idx="71541">
                  <c:v>18</c:v>
                </c:pt>
                <c:pt idx="71542">
                  <c:v>18</c:v>
                </c:pt>
                <c:pt idx="71543">
                  <c:v>18</c:v>
                </c:pt>
                <c:pt idx="71544">
                  <c:v>18</c:v>
                </c:pt>
                <c:pt idx="71545">
                  <c:v>18</c:v>
                </c:pt>
                <c:pt idx="71546">
                  <c:v>18</c:v>
                </c:pt>
                <c:pt idx="71547">
                  <c:v>18</c:v>
                </c:pt>
                <c:pt idx="71548">
                  <c:v>18</c:v>
                </c:pt>
                <c:pt idx="71549">
                  <c:v>18</c:v>
                </c:pt>
                <c:pt idx="71550">
                  <c:v>18</c:v>
                </c:pt>
                <c:pt idx="71551">
                  <c:v>18</c:v>
                </c:pt>
                <c:pt idx="71552">
                  <c:v>18</c:v>
                </c:pt>
                <c:pt idx="71553">
                  <c:v>18</c:v>
                </c:pt>
                <c:pt idx="71554">
                  <c:v>18</c:v>
                </c:pt>
                <c:pt idx="71555">
                  <c:v>18</c:v>
                </c:pt>
                <c:pt idx="71556">
                  <c:v>18</c:v>
                </c:pt>
                <c:pt idx="71557">
                  <c:v>18</c:v>
                </c:pt>
                <c:pt idx="71558">
                  <c:v>18</c:v>
                </c:pt>
                <c:pt idx="71559">
                  <c:v>18</c:v>
                </c:pt>
                <c:pt idx="71560">
                  <c:v>18</c:v>
                </c:pt>
                <c:pt idx="71561">
                  <c:v>18</c:v>
                </c:pt>
                <c:pt idx="71562">
                  <c:v>18</c:v>
                </c:pt>
                <c:pt idx="71563">
                  <c:v>18</c:v>
                </c:pt>
                <c:pt idx="71564">
                  <c:v>18</c:v>
                </c:pt>
                <c:pt idx="71565">
                  <c:v>18</c:v>
                </c:pt>
                <c:pt idx="71566">
                  <c:v>18</c:v>
                </c:pt>
                <c:pt idx="71567">
                  <c:v>18</c:v>
                </c:pt>
                <c:pt idx="71568">
                  <c:v>18</c:v>
                </c:pt>
                <c:pt idx="71569">
                  <c:v>18</c:v>
                </c:pt>
                <c:pt idx="71570">
                  <c:v>18</c:v>
                </c:pt>
                <c:pt idx="71571">
                  <c:v>18</c:v>
                </c:pt>
                <c:pt idx="71572">
                  <c:v>18</c:v>
                </c:pt>
                <c:pt idx="71573">
                  <c:v>18</c:v>
                </c:pt>
                <c:pt idx="71574">
                  <c:v>18</c:v>
                </c:pt>
                <c:pt idx="71575">
                  <c:v>18</c:v>
                </c:pt>
                <c:pt idx="71576">
                  <c:v>18</c:v>
                </c:pt>
                <c:pt idx="71577">
                  <c:v>18</c:v>
                </c:pt>
                <c:pt idx="71578">
                  <c:v>18</c:v>
                </c:pt>
                <c:pt idx="71579">
                  <c:v>18</c:v>
                </c:pt>
                <c:pt idx="71580">
                  <c:v>18</c:v>
                </c:pt>
                <c:pt idx="71581">
                  <c:v>18</c:v>
                </c:pt>
                <c:pt idx="71582">
                  <c:v>18</c:v>
                </c:pt>
                <c:pt idx="71583">
                  <c:v>18</c:v>
                </c:pt>
                <c:pt idx="71584">
                  <c:v>18</c:v>
                </c:pt>
                <c:pt idx="71585">
                  <c:v>18</c:v>
                </c:pt>
                <c:pt idx="71586">
                  <c:v>18</c:v>
                </c:pt>
                <c:pt idx="71587">
                  <c:v>18</c:v>
                </c:pt>
                <c:pt idx="71588">
                  <c:v>18</c:v>
                </c:pt>
                <c:pt idx="71589">
                  <c:v>18</c:v>
                </c:pt>
                <c:pt idx="71590">
                  <c:v>18</c:v>
                </c:pt>
                <c:pt idx="71591">
                  <c:v>18</c:v>
                </c:pt>
                <c:pt idx="71592">
                  <c:v>18</c:v>
                </c:pt>
                <c:pt idx="71593">
                  <c:v>18</c:v>
                </c:pt>
                <c:pt idx="71594">
                  <c:v>18</c:v>
                </c:pt>
                <c:pt idx="71595">
                  <c:v>18</c:v>
                </c:pt>
                <c:pt idx="71596">
                  <c:v>18</c:v>
                </c:pt>
                <c:pt idx="71597">
                  <c:v>18</c:v>
                </c:pt>
                <c:pt idx="71598">
                  <c:v>18</c:v>
                </c:pt>
                <c:pt idx="71599">
                  <c:v>18</c:v>
                </c:pt>
                <c:pt idx="71600">
                  <c:v>18</c:v>
                </c:pt>
                <c:pt idx="71601">
                  <c:v>18</c:v>
                </c:pt>
                <c:pt idx="71602">
                  <c:v>18</c:v>
                </c:pt>
                <c:pt idx="71603">
                  <c:v>18</c:v>
                </c:pt>
                <c:pt idx="71604">
                  <c:v>18</c:v>
                </c:pt>
                <c:pt idx="71605">
                  <c:v>18</c:v>
                </c:pt>
                <c:pt idx="71606">
                  <c:v>18</c:v>
                </c:pt>
                <c:pt idx="71607">
                  <c:v>18</c:v>
                </c:pt>
                <c:pt idx="71608">
                  <c:v>18</c:v>
                </c:pt>
                <c:pt idx="71609">
                  <c:v>18</c:v>
                </c:pt>
                <c:pt idx="71610">
                  <c:v>18</c:v>
                </c:pt>
                <c:pt idx="71611">
                  <c:v>18</c:v>
                </c:pt>
                <c:pt idx="71612">
                  <c:v>18</c:v>
                </c:pt>
                <c:pt idx="71613">
                  <c:v>18</c:v>
                </c:pt>
                <c:pt idx="71614">
                  <c:v>18</c:v>
                </c:pt>
                <c:pt idx="71615">
                  <c:v>18</c:v>
                </c:pt>
                <c:pt idx="71616">
                  <c:v>18</c:v>
                </c:pt>
                <c:pt idx="71617">
                  <c:v>18</c:v>
                </c:pt>
                <c:pt idx="71618">
                  <c:v>18</c:v>
                </c:pt>
                <c:pt idx="71619">
                  <c:v>18</c:v>
                </c:pt>
                <c:pt idx="71620">
                  <c:v>18</c:v>
                </c:pt>
                <c:pt idx="71621">
                  <c:v>18</c:v>
                </c:pt>
                <c:pt idx="71622">
                  <c:v>18</c:v>
                </c:pt>
                <c:pt idx="71623">
                  <c:v>18</c:v>
                </c:pt>
                <c:pt idx="71624">
                  <c:v>18</c:v>
                </c:pt>
                <c:pt idx="71625">
                  <c:v>18</c:v>
                </c:pt>
                <c:pt idx="71626">
                  <c:v>18</c:v>
                </c:pt>
                <c:pt idx="71627">
                  <c:v>18</c:v>
                </c:pt>
                <c:pt idx="71628">
                  <c:v>18</c:v>
                </c:pt>
                <c:pt idx="71629">
                  <c:v>18</c:v>
                </c:pt>
                <c:pt idx="71630">
                  <c:v>18</c:v>
                </c:pt>
                <c:pt idx="71631">
                  <c:v>18</c:v>
                </c:pt>
                <c:pt idx="71632">
                  <c:v>18</c:v>
                </c:pt>
                <c:pt idx="71633">
                  <c:v>18</c:v>
                </c:pt>
                <c:pt idx="71634">
                  <c:v>18</c:v>
                </c:pt>
                <c:pt idx="71635">
                  <c:v>18</c:v>
                </c:pt>
                <c:pt idx="71636">
                  <c:v>18</c:v>
                </c:pt>
                <c:pt idx="71637">
                  <c:v>18</c:v>
                </c:pt>
                <c:pt idx="71638">
                  <c:v>18</c:v>
                </c:pt>
                <c:pt idx="71639">
                  <c:v>18</c:v>
                </c:pt>
                <c:pt idx="71640">
                  <c:v>18</c:v>
                </c:pt>
                <c:pt idx="71641">
                  <c:v>18</c:v>
                </c:pt>
                <c:pt idx="71642">
                  <c:v>18</c:v>
                </c:pt>
                <c:pt idx="71643">
                  <c:v>18</c:v>
                </c:pt>
                <c:pt idx="71644">
                  <c:v>18</c:v>
                </c:pt>
                <c:pt idx="71645">
                  <c:v>18</c:v>
                </c:pt>
                <c:pt idx="71646">
                  <c:v>18</c:v>
                </c:pt>
                <c:pt idx="71647">
                  <c:v>18</c:v>
                </c:pt>
                <c:pt idx="71648">
                  <c:v>18</c:v>
                </c:pt>
                <c:pt idx="71649">
                  <c:v>18</c:v>
                </c:pt>
                <c:pt idx="71650">
                  <c:v>18</c:v>
                </c:pt>
                <c:pt idx="71651">
                  <c:v>18</c:v>
                </c:pt>
                <c:pt idx="71652">
                  <c:v>18</c:v>
                </c:pt>
                <c:pt idx="71653">
                  <c:v>18</c:v>
                </c:pt>
                <c:pt idx="71654">
                  <c:v>18</c:v>
                </c:pt>
                <c:pt idx="71655">
                  <c:v>18</c:v>
                </c:pt>
                <c:pt idx="71656">
                  <c:v>18</c:v>
                </c:pt>
                <c:pt idx="71657">
                  <c:v>18</c:v>
                </c:pt>
                <c:pt idx="71658">
                  <c:v>18</c:v>
                </c:pt>
                <c:pt idx="71659">
                  <c:v>18</c:v>
                </c:pt>
                <c:pt idx="71660">
                  <c:v>18</c:v>
                </c:pt>
                <c:pt idx="71661">
                  <c:v>18</c:v>
                </c:pt>
                <c:pt idx="71662">
                  <c:v>18</c:v>
                </c:pt>
                <c:pt idx="71663">
                  <c:v>18</c:v>
                </c:pt>
                <c:pt idx="71664">
                  <c:v>18</c:v>
                </c:pt>
                <c:pt idx="71665">
                  <c:v>18</c:v>
                </c:pt>
                <c:pt idx="71666">
                  <c:v>18</c:v>
                </c:pt>
                <c:pt idx="71667">
                  <c:v>18</c:v>
                </c:pt>
                <c:pt idx="71668">
                  <c:v>18</c:v>
                </c:pt>
                <c:pt idx="71669">
                  <c:v>18</c:v>
                </c:pt>
                <c:pt idx="71670">
                  <c:v>18</c:v>
                </c:pt>
                <c:pt idx="71671">
                  <c:v>18</c:v>
                </c:pt>
                <c:pt idx="71672">
                  <c:v>18</c:v>
                </c:pt>
                <c:pt idx="71673">
                  <c:v>18</c:v>
                </c:pt>
                <c:pt idx="71674">
                  <c:v>18</c:v>
                </c:pt>
                <c:pt idx="71675">
                  <c:v>18</c:v>
                </c:pt>
                <c:pt idx="71676">
                  <c:v>18</c:v>
                </c:pt>
                <c:pt idx="71677">
                  <c:v>18</c:v>
                </c:pt>
                <c:pt idx="71678">
                  <c:v>18</c:v>
                </c:pt>
                <c:pt idx="71679">
                  <c:v>18</c:v>
                </c:pt>
                <c:pt idx="71680">
                  <c:v>18</c:v>
                </c:pt>
                <c:pt idx="71681">
                  <c:v>18</c:v>
                </c:pt>
                <c:pt idx="71682">
                  <c:v>18</c:v>
                </c:pt>
                <c:pt idx="71683">
                  <c:v>18</c:v>
                </c:pt>
                <c:pt idx="71684">
                  <c:v>18</c:v>
                </c:pt>
                <c:pt idx="71685">
                  <c:v>18</c:v>
                </c:pt>
                <c:pt idx="71686">
                  <c:v>18</c:v>
                </c:pt>
                <c:pt idx="71687">
                  <c:v>18</c:v>
                </c:pt>
                <c:pt idx="71688">
                  <c:v>18</c:v>
                </c:pt>
                <c:pt idx="71689">
                  <c:v>18</c:v>
                </c:pt>
                <c:pt idx="71690">
                  <c:v>18</c:v>
                </c:pt>
                <c:pt idx="71691">
                  <c:v>18</c:v>
                </c:pt>
                <c:pt idx="71692">
                  <c:v>18</c:v>
                </c:pt>
                <c:pt idx="71693">
                  <c:v>18</c:v>
                </c:pt>
                <c:pt idx="71694">
                  <c:v>18</c:v>
                </c:pt>
                <c:pt idx="71695">
                  <c:v>18</c:v>
                </c:pt>
                <c:pt idx="71696">
                  <c:v>18</c:v>
                </c:pt>
                <c:pt idx="71697">
                  <c:v>18</c:v>
                </c:pt>
                <c:pt idx="71698">
                  <c:v>18</c:v>
                </c:pt>
                <c:pt idx="71699">
                  <c:v>18</c:v>
                </c:pt>
                <c:pt idx="71700">
                  <c:v>18</c:v>
                </c:pt>
                <c:pt idx="71701">
                  <c:v>18</c:v>
                </c:pt>
                <c:pt idx="71702">
                  <c:v>18</c:v>
                </c:pt>
                <c:pt idx="71703">
                  <c:v>18</c:v>
                </c:pt>
                <c:pt idx="71704">
                  <c:v>18</c:v>
                </c:pt>
                <c:pt idx="71705">
                  <c:v>18</c:v>
                </c:pt>
                <c:pt idx="71706">
                  <c:v>18</c:v>
                </c:pt>
                <c:pt idx="71707">
                  <c:v>18</c:v>
                </c:pt>
                <c:pt idx="71708">
                  <c:v>18</c:v>
                </c:pt>
                <c:pt idx="71709">
                  <c:v>18</c:v>
                </c:pt>
                <c:pt idx="71710">
                  <c:v>18</c:v>
                </c:pt>
                <c:pt idx="71711">
                  <c:v>18</c:v>
                </c:pt>
                <c:pt idx="71712">
                  <c:v>18</c:v>
                </c:pt>
                <c:pt idx="71713">
                  <c:v>18</c:v>
                </c:pt>
                <c:pt idx="71714">
                  <c:v>18</c:v>
                </c:pt>
                <c:pt idx="71715">
                  <c:v>18</c:v>
                </c:pt>
                <c:pt idx="71716">
                  <c:v>18</c:v>
                </c:pt>
                <c:pt idx="71717">
                  <c:v>18</c:v>
                </c:pt>
                <c:pt idx="71718">
                  <c:v>18</c:v>
                </c:pt>
                <c:pt idx="71719">
                  <c:v>18</c:v>
                </c:pt>
                <c:pt idx="71720">
                  <c:v>18</c:v>
                </c:pt>
                <c:pt idx="71721">
                  <c:v>18</c:v>
                </c:pt>
                <c:pt idx="71722">
                  <c:v>18</c:v>
                </c:pt>
                <c:pt idx="71723">
                  <c:v>18</c:v>
                </c:pt>
                <c:pt idx="71724">
                  <c:v>18</c:v>
                </c:pt>
                <c:pt idx="71725">
                  <c:v>18</c:v>
                </c:pt>
                <c:pt idx="71726">
                  <c:v>18</c:v>
                </c:pt>
                <c:pt idx="71727">
                  <c:v>18</c:v>
                </c:pt>
                <c:pt idx="71728">
                  <c:v>18</c:v>
                </c:pt>
                <c:pt idx="71729">
                  <c:v>18</c:v>
                </c:pt>
                <c:pt idx="71730">
                  <c:v>18</c:v>
                </c:pt>
                <c:pt idx="71731">
                  <c:v>18</c:v>
                </c:pt>
                <c:pt idx="71732">
                  <c:v>18</c:v>
                </c:pt>
                <c:pt idx="71733">
                  <c:v>18</c:v>
                </c:pt>
                <c:pt idx="71734">
                  <c:v>18</c:v>
                </c:pt>
                <c:pt idx="71735">
                  <c:v>18</c:v>
                </c:pt>
                <c:pt idx="71736">
                  <c:v>18</c:v>
                </c:pt>
                <c:pt idx="71737">
                  <c:v>18</c:v>
                </c:pt>
                <c:pt idx="71738">
                  <c:v>18</c:v>
                </c:pt>
                <c:pt idx="71739">
                  <c:v>18</c:v>
                </c:pt>
                <c:pt idx="71740">
                  <c:v>18</c:v>
                </c:pt>
                <c:pt idx="71741">
                  <c:v>18</c:v>
                </c:pt>
                <c:pt idx="71742">
                  <c:v>18</c:v>
                </c:pt>
                <c:pt idx="71743">
                  <c:v>18</c:v>
                </c:pt>
                <c:pt idx="71744">
                  <c:v>18</c:v>
                </c:pt>
                <c:pt idx="71745">
                  <c:v>18</c:v>
                </c:pt>
                <c:pt idx="71746">
                  <c:v>18</c:v>
                </c:pt>
                <c:pt idx="71747">
                  <c:v>18</c:v>
                </c:pt>
                <c:pt idx="71748">
                  <c:v>18</c:v>
                </c:pt>
                <c:pt idx="71749">
                  <c:v>18</c:v>
                </c:pt>
                <c:pt idx="71750">
                  <c:v>18</c:v>
                </c:pt>
                <c:pt idx="71751">
                  <c:v>18</c:v>
                </c:pt>
                <c:pt idx="71752">
                  <c:v>18</c:v>
                </c:pt>
                <c:pt idx="71753">
                  <c:v>18</c:v>
                </c:pt>
                <c:pt idx="71754">
                  <c:v>18</c:v>
                </c:pt>
                <c:pt idx="71755">
                  <c:v>18</c:v>
                </c:pt>
                <c:pt idx="71756">
                  <c:v>18</c:v>
                </c:pt>
                <c:pt idx="71757">
                  <c:v>18</c:v>
                </c:pt>
                <c:pt idx="71758">
                  <c:v>18</c:v>
                </c:pt>
                <c:pt idx="71759">
                  <c:v>18</c:v>
                </c:pt>
                <c:pt idx="71760">
                  <c:v>18</c:v>
                </c:pt>
                <c:pt idx="71761">
                  <c:v>18</c:v>
                </c:pt>
                <c:pt idx="71762">
                  <c:v>18</c:v>
                </c:pt>
                <c:pt idx="71763">
                  <c:v>18</c:v>
                </c:pt>
                <c:pt idx="71764">
                  <c:v>18</c:v>
                </c:pt>
                <c:pt idx="71765">
                  <c:v>18</c:v>
                </c:pt>
                <c:pt idx="71766">
                  <c:v>18</c:v>
                </c:pt>
                <c:pt idx="71767">
                  <c:v>18</c:v>
                </c:pt>
                <c:pt idx="71768">
                  <c:v>18</c:v>
                </c:pt>
                <c:pt idx="71769">
                  <c:v>18</c:v>
                </c:pt>
                <c:pt idx="71770">
                  <c:v>18</c:v>
                </c:pt>
                <c:pt idx="71771">
                  <c:v>18</c:v>
                </c:pt>
                <c:pt idx="71772">
                  <c:v>18</c:v>
                </c:pt>
                <c:pt idx="71773">
                  <c:v>18</c:v>
                </c:pt>
                <c:pt idx="71774">
                  <c:v>18</c:v>
                </c:pt>
                <c:pt idx="71775">
                  <c:v>18</c:v>
                </c:pt>
                <c:pt idx="71776">
                  <c:v>18</c:v>
                </c:pt>
                <c:pt idx="71777">
                  <c:v>18</c:v>
                </c:pt>
                <c:pt idx="71778">
                  <c:v>18</c:v>
                </c:pt>
                <c:pt idx="71779">
                  <c:v>18</c:v>
                </c:pt>
                <c:pt idx="71780">
                  <c:v>18</c:v>
                </c:pt>
                <c:pt idx="71781">
                  <c:v>18</c:v>
                </c:pt>
                <c:pt idx="71782">
                  <c:v>18</c:v>
                </c:pt>
                <c:pt idx="71783">
                  <c:v>18</c:v>
                </c:pt>
                <c:pt idx="71784">
                  <c:v>18</c:v>
                </c:pt>
                <c:pt idx="71785">
                  <c:v>18</c:v>
                </c:pt>
                <c:pt idx="71786">
                  <c:v>18</c:v>
                </c:pt>
                <c:pt idx="71787">
                  <c:v>18</c:v>
                </c:pt>
                <c:pt idx="71788">
                  <c:v>18</c:v>
                </c:pt>
                <c:pt idx="71789">
                  <c:v>18</c:v>
                </c:pt>
                <c:pt idx="71790">
                  <c:v>18</c:v>
                </c:pt>
                <c:pt idx="71791">
                  <c:v>18</c:v>
                </c:pt>
                <c:pt idx="71792">
                  <c:v>18</c:v>
                </c:pt>
                <c:pt idx="71793">
                  <c:v>18</c:v>
                </c:pt>
                <c:pt idx="71794">
                  <c:v>18</c:v>
                </c:pt>
                <c:pt idx="71795">
                  <c:v>18</c:v>
                </c:pt>
                <c:pt idx="71796">
                  <c:v>18</c:v>
                </c:pt>
                <c:pt idx="71797">
                  <c:v>18</c:v>
                </c:pt>
                <c:pt idx="71798">
                  <c:v>18</c:v>
                </c:pt>
                <c:pt idx="71799">
                  <c:v>18</c:v>
                </c:pt>
                <c:pt idx="71800">
                  <c:v>18</c:v>
                </c:pt>
                <c:pt idx="71801">
                  <c:v>18</c:v>
                </c:pt>
                <c:pt idx="71802">
                  <c:v>18</c:v>
                </c:pt>
                <c:pt idx="71803">
                  <c:v>18</c:v>
                </c:pt>
                <c:pt idx="71804">
                  <c:v>18</c:v>
                </c:pt>
                <c:pt idx="71805">
                  <c:v>18</c:v>
                </c:pt>
                <c:pt idx="71806">
                  <c:v>18</c:v>
                </c:pt>
                <c:pt idx="71807">
                  <c:v>18</c:v>
                </c:pt>
                <c:pt idx="71808">
                  <c:v>18</c:v>
                </c:pt>
                <c:pt idx="71809">
                  <c:v>18</c:v>
                </c:pt>
                <c:pt idx="71810">
                  <c:v>18</c:v>
                </c:pt>
                <c:pt idx="71811">
                  <c:v>18</c:v>
                </c:pt>
                <c:pt idx="71812">
                  <c:v>18</c:v>
                </c:pt>
                <c:pt idx="71813">
                  <c:v>18</c:v>
                </c:pt>
                <c:pt idx="71814">
                  <c:v>18</c:v>
                </c:pt>
                <c:pt idx="71815">
                  <c:v>18</c:v>
                </c:pt>
                <c:pt idx="71816">
                  <c:v>18</c:v>
                </c:pt>
                <c:pt idx="71817">
                  <c:v>18</c:v>
                </c:pt>
                <c:pt idx="71818">
                  <c:v>18</c:v>
                </c:pt>
                <c:pt idx="71819">
                  <c:v>18</c:v>
                </c:pt>
                <c:pt idx="71820">
                  <c:v>18</c:v>
                </c:pt>
                <c:pt idx="71821">
                  <c:v>18</c:v>
                </c:pt>
                <c:pt idx="71822">
                  <c:v>18</c:v>
                </c:pt>
                <c:pt idx="71823">
                  <c:v>18</c:v>
                </c:pt>
                <c:pt idx="71824">
                  <c:v>18</c:v>
                </c:pt>
                <c:pt idx="71825">
                  <c:v>18</c:v>
                </c:pt>
                <c:pt idx="71826">
                  <c:v>18</c:v>
                </c:pt>
                <c:pt idx="71827">
                  <c:v>18</c:v>
                </c:pt>
                <c:pt idx="71828">
                  <c:v>18</c:v>
                </c:pt>
                <c:pt idx="71829">
                  <c:v>18</c:v>
                </c:pt>
                <c:pt idx="71830">
                  <c:v>18</c:v>
                </c:pt>
                <c:pt idx="71831">
                  <c:v>18</c:v>
                </c:pt>
                <c:pt idx="71832">
                  <c:v>18</c:v>
                </c:pt>
                <c:pt idx="71833">
                  <c:v>18</c:v>
                </c:pt>
                <c:pt idx="71834">
                  <c:v>18</c:v>
                </c:pt>
                <c:pt idx="71835">
                  <c:v>18</c:v>
                </c:pt>
                <c:pt idx="71836">
                  <c:v>18</c:v>
                </c:pt>
                <c:pt idx="71837">
                  <c:v>18</c:v>
                </c:pt>
                <c:pt idx="71838">
                  <c:v>18</c:v>
                </c:pt>
                <c:pt idx="71839">
                  <c:v>18</c:v>
                </c:pt>
                <c:pt idx="71840">
                  <c:v>18</c:v>
                </c:pt>
                <c:pt idx="71841">
                  <c:v>18</c:v>
                </c:pt>
                <c:pt idx="71842">
                  <c:v>18</c:v>
                </c:pt>
                <c:pt idx="71843">
                  <c:v>18</c:v>
                </c:pt>
                <c:pt idx="71844">
                  <c:v>18</c:v>
                </c:pt>
                <c:pt idx="71845">
                  <c:v>18</c:v>
                </c:pt>
                <c:pt idx="71846">
                  <c:v>18</c:v>
                </c:pt>
                <c:pt idx="71847">
                  <c:v>18</c:v>
                </c:pt>
                <c:pt idx="71848">
                  <c:v>18</c:v>
                </c:pt>
                <c:pt idx="71849">
                  <c:v>18</c:v>
                </c:pt>
                <c:pt idx="71850">
                  <c:v>18</c:v>
                </c:pt>
                <c:pt idx="71851">
                  <c:v>18</c:v>
                </c:pt>
                <c:pt idx="71852">
                  <c:v>18</c:v>
                </c:pt>
                <c:pt idx="71853">
                  <c:v>18</c:v>
                </c:pt>
                <c:pt idx="71854">
                  <c:v>18</c:v>
                </c:pt>
                <c:pt idx="71855">
                  <c:v>18</c:v>
                </c:pt>
                <c:pt idx="71856">
                  <c:v>18</c:v>
                </c:pt>
                <c:pt idx="71857">
                  <c:v>18</c:v>
                </c:pt>
                <c:pt idx="71858">
                  <c:v>18</c:v>
                </c:pt>
                <c:pt idx="71859">
                  <c:v>18</c:v>
                </c:pt>
                <c:pt idx="71860">
                  <c:v>18</c:v>
                </c:pt>
                <c:pt idx="71861">
                  <c:v>18</c:v>
                </c:pt>
                <c:pt idx="71862">
                  <c:v>18</c:v>
                </c:pt>
                <c:pt idx="71863">
                  <c:v>18</c:v>
                </c:pt>
                <c:pt idx="71864">
                  <c:v>18</c:v>
                </c:pt>
                <c:pt idx="71865">
                  <c:v>18</c:v>
                </c:pt>
                <c:pt idx="71866">
                  <c:v>18</c:v>
                </c:pt>
                <c:pt idx="71867">
                  <c:v>18</c:v>
                </c:pt>
                <c:pt idx="71868">
                  <c:v>18</c:v>
                </c:pt>
                <c:pt idx="71869">
                  <c:v>18</c:v>
                </c:pt>
                <c:pt idx="71870">
                  <c:v>18</c:v>
                </c:pt>
                <c:pt idx="71871">
                  <c:v>18</c:v>
                </c:pt>
                <c:pt idx="71872">
                  <c:v>18</c:v>
                </c:pt>
                <c:pt idx="71873">
                  <c:v>18</c:v>
                </c:pt>
                <c:pt idx="71874">
                  <c:v>18</c:v>
                </c:pt>
                <c:pt idx="71875">
                  <c:v>18</c:v>
                </c:pt>
                <c:pt idx="71876">
                  <c:v>18</c:v>
                </c:pt>
                <c:pt idx="71877">
                  <c:v>18</c:v>
                </c:pt>
                <c:pt idx="71878">
                  <c:v>18</c:v>
                </c:pt>
                <c:pt idx="71879">
                  <c:v>18</c:v>
                </c:pt>
                <c:pt idx="71880">
                  <c:v>18</c:v>
                </c:pt>
                <c:pt idx="71881">
                  <c:v>18</c:v>
                </c:pt>
                <c:pt idx="71882">
                  <c:v>18</c:v>
                </c:pt>
                <c:pt idx="71883">
                  <c:v>18</c:v>
                </c:pt>
                <c:pt idx="71884">
                  <c:v>18</c:v>
                </c:pt>
                <c:pt idx="71885">
                  <c:v>18</c:v>
                </c:pt>
                <c:pt idx="71886">
                  <c:v>18</c:v>
                </c:pt>
                <c:pt idx="71887">
                  <c:v>18</c:v>
                </c:pt>
                <c:pt idx="71888">
                  <c:v>18</c:v>
                </c:pt>
                <c:pt idx="71889">
                  <c:v>18</c:v>
                </c:pt>
                <c:pt idx="71890">
                  <c:v>18</c:v>
                </c:pt>
                <c:pt idx="71891">
                  <c:v>18</c:v>
                </c:pt>
                <c:pt idx="71892">
                  <c:v>18</c:v>
                </c:pt>
                <c:pt idx="71893">
                  <c:v>18</c:v>
                </c:pt>
                <c:pt idx="71894">
                  <c:v>18</c:v>
                </c:pt>
                <c:pt idx="71895">
                  <c:v>18</c:v>
                </c:pt>
                <c:pt idx="71896">
                  <c:v>18</c:v>
                </c:pt>
                <c:pt idx="71897">
                  <c:v>18</c:v>
                </c:pt>
                <c:pt idx="71898">
                  <c:v>18</c:v>
                </c:pt>
                <c:pt idx="71899">
                  <c:v>18</c:v>
                </c:pt>
                <c:pt idx="71900">
                  <c:v>18</c:v>
                </c:pt>
                <c:pt idx="71901">
                  <c:v>18</c:v>
                </c:pt>
                <c:pt idx="71902">
                  <c:v>18</c:v>
                </c:pt>
                <c:pt idx="71903">
                  <c:v>18</c:v>
                </c:pt>
                <c:pt idx="71904">
                  <c:v>18</c:v>
                </c:pt>
                <c:pt idx="71905">
                  <c:v>18</c:v>
                </c:pt>
                <c:pt idx="71906">
                  <c:v>18</c:v>
                </c:pt>
                <c:pt idx="71907">
                  <c:v>18</c:v>
                </c:pt>
                <c:pt idx="71908">
                  <c:v>18</c:v>
                </c:pt>
                <c:pt idx="71909">
                  <c:v>18</c:v>
                </c:pt>
                <c:pt idx="71910">
                  <c:v>18</c:v>
                </c:pt>
                <c:pt idx="71911">
                  <c:v>18</c:v>
                </c:pt>
                <c:pt idx="71912">
                  <c:v>18</c:v>
                </c:pt>
                <c:pt idx="71913">
                  <c:v>18</c:v>
                </c:pt>
                <c:pt idx="71914">
                  <c:v>18</c:v>
                </c:pt>
                <c:pt idx="71915">
                  <c:v>18</c:v>
                </c:pt>
                <c:pt idx="71916">
                  <c:v>18</c:v>
                </c:pt>
                <c:pt idx="71917">
                  <c:v>18</c:v>
                </c:pt>
                <c:pt idx="71918">
                  <c:v>18</c:v>
                </c:pt>
                <c:pt idx="71919">
                  <c:v>18</c:v>
                </c:pt>
                <c:pt idx="71920">
                  <c:v>18</c:v>
                </c:pt>
                <c:pt idx="71921">
                  <c:v>18</c:v>
                </c:pt>
                <c:pt idx="71922">
                  <c:v>18</c:v>
                </c:pt>
                <c:pt idx="71923">
                  <c:v>18</c:v>
                </c:pt>
                <c:pt idx="71924">
                  <c:v>18</c:v>
                </c:pt>
                <c:pt idx="71925">
                  <c:v>18</c:v>
                </c:pt>
                <c:pt idx="71926">
                  <c:v>18</c:v>
                </c:pt>
                <c:pt idx="71927">
                  <c:v>18</c:v>
                </c:pt>
                <c:pt idx="71928">
                  <c:v>18</c:v>
                </c:pt>
                <c:pt idx="71929">
                  <c:v>18</c:v>
                </c:pt>
                <c:pt idx="71930">
                  <c:v>18</c:v>
                </c:pt>
                <c:pt idx="71931">
                  <c:v>18</c:v>
                </c:pt>
                <c:pt idx="71932">
                  <c:v>18</c:v>
                </c:pt>
                <c:pt idx="71933">
                  <c:v>18</c:v>
                </c:pt>
                <c:pt idx="71934">
                  <c:v>18</c:v>
                </c:pt>
                <c:pt idx="71935">
                  <c:v>18</c:v>
                </c:pt>
                <c:pt idx="71936">
                  <c:v>18</c:v>
                </c:pt>
                <c:pt idx="71937">
                  <c:v>18</c:v>
                </c:pt>
                <c:pt idx="71938">
                  <c:v>18</c:v>
                </c:pt>
                <c:pt idx="71939">
                  <c:v>18</c:v>
                </c:pt>
                <c:pt idx="71940">
                  <c:v>18</c:v>
                </c:pt>
                <c:pt idx="71941">
                  <c:v>18</c:v>
                </c:pt>
                <c:pt idx="71942">
                  <c:v>18</c:v>
                </c:pt>
                <c:pt idx="71943">
                  <c:v>18</c:v>
                </c:pt>
                <c:pt idx="71944">
                  <c:v>18</c:v>
                </c:pt>
                <c:pt idx="71945">
                  <c:v>18</c:v>
                </c:pt>
                <c:pt idx="71946">
                  <c:v>18</c:v>
                </c:pt>
                <c:pt idx="71947">
                  <c:v>18</c:v>
                </c:pt>
                <c:pt idx="71948">
                  <c:v>18</c:v>
                </c:pt>
                <c:pt idx="71949">
                  <c:v>18</c:v>
                </c:pt>
                <c:pt idx="71950">
                  <c:v>18</c:v>
                </c:pt>
                <c:pt idx="71951">
                  <c:v>18</c:v>
                </c:pt>
                <c:pt idx="71952">
                  <c:v>18</c:v>
                </c:pt>
                <c:pt idx="71953">
                  <c:v>18</c:v>
                </c:pt>
                <c:pt idx="71954">
                  <c:v>18</c:v>
                </c:pt>
                <c:pt idx="71955">
                  <c:v>18</c:v>
                </c:pt>
                <c:pt idx="71956">
                  <c:v>18</c:v>
                </c:pt>
                <c:pt idx="71957">
                  <c:v>18</c:v>
                </c:pt>
                <c:pt idx="71958">
                  <c:v>18</c:v>
                </c:pt>
                <c:pt idx="71959">
                  <c:v>18</c:v>
                </c:pt>
                <c:pt idx="71960">
                  <c:v>18</c:v>
                </c:pt>
                <c:pt idx="71961">
                  <c:v>18</c:v>
                </c:pt>
                <c:pt idx="71962">
                  <c:v>18</c:v>
                </c:pt>
                <c:pt idx="71963">
                  <c:v>18</c:v>
                </c:pt>
                <c:pt idx="71964">
                  <c:v>18</c:v>
                </c:pt>
                <c:pt idx="71965">
                  <c:v>18</c:v>
                </c:pt>
                <c:pt idx="71966">
                  <c:v>18</c:v>
                </c:pt>
                <c:pt idx="71967">
                  <c:v>18</c:v>
                </c:pt>
                <c:pt idx="71968">
                  <c:v>18</c:v>
                </c:pt>
                <c:pt idx="71969">
                  <c:v>18</c:v>
                </c:pt>
                <c:pt idx="71970">
                  <c:v>18</c:v>
                </c:pt>
                <c:pt idx="71971">
                  <c:v>18</c:v>
                </c:pt>
                <c:pt idx="71972">
                  <c:v>18</c:v>
                </c:pt>
                <c:pt idx="71973">
                  <c:v>18</c:v>
                </c:pt>
                <c:pt idx="71974">
                  <c:v>18</c:v>
                </c:pt>
                <c:pt idx="71975">
                  <c:v>18</c:v>
                </c:pt>
                <c:pt idx="71976">
                  <c:v>18</c:v>
                </c:pt>
                <c:pt idx="71977">
                  <c:v>18</c:v>
                </c:pt>
                <c:pt idx="71978">
                  <c:v>18</c:v>
                </c:pt>
                <c:pt idx="71979">
                  <c:v>18</c:v>
                </c:pt>
                <c:pt idx="71980">
                  <c:v>18</c:v>
                </c:pt>
                <c:pt idx="71981">
                  <c:v>18</c:v>
                </c:pt>
                <c:pt idx="71982">
                  <c:v>18</c:v>
                </c:pt>
                <c:pt idx="71983">
                  <c:v>18</c:v>
                </c:pt>
                <c:pt idx="71984">
                  <c:v>18</c:v>
                </c:pt>
                <c:pt idx="71985">
                  <c:v>18</c:v>
                </c:pt>
                <c:pt idx="71986">
                  <c:v>18</c:v>
                </c:pt>
                <c:pt idx="71987">
                  <c:v>18</c:v>
                </c:pt>
                <c:pt idx="71988">
                  <c:v>18</c:v>
                </c:pt>
                <c:pt idx="71989">
                  <c:v>18</c:v>
                </c:pt>
                <c:pt idx="71990">
                  <c:v>18</c:v>
                </c:pt>
                <c:pt idx="71991">
                  <c:v>18</c:v>
                </c:pt>
                <c:pt idx="71992">
                  <c:v>18</c:v>
                </c:pt>
                <c:pt idx="71993">
                  <c:v>18</c:v>
                </c:pt>
                <c:pt idx="71994">
                  <c:v>18</c:v>
                </c:pt>
                <c:pt idx="71995">
                  <c:v>18</c:v>
                </c:pt>
                <c:pt idx="71996">
                  <c:v>18</c:v>
                </c:pt>
                <c:pt idx="71997">
                  <c:v>18</c:v>
                </c:pt>
                <c:pt idx="71998">
                  <c:v>18</c:v>
                </c:pt>
                <c:pt idx="71999">
                  <c:v>18</c:v>
                </c:pt>
                <c:pt idx="72000">
                  <c:v>18</c:v>
                </c:pt>
                <c:pt idx="72001">
                  <c:v>18</c:v>
                </c:pt>
                <c:pt idx="72002">
                  <c:v>18</c:v>
                </c:pt>
                <c:pt idx="72003">
                  <c:v>18</c:v>
                </c:pt>
                <c:pt idx="72004">
                  <c:v>18</c:v>
                </c:pt>
                <c:pt idx="72005">
                  <c:v>18</c:v>
                </c:pt>
                <c:pt idx="72006">
                  <c:v>18</c:v>
                </c:pt>
                <c:pt idx="72007">
                  <c:v>18</c:v>
                </c:pt>
                <c:pt idx="72008">
                  <c:v>18</c:v>
                </c:pt>
                <c:pt idx="72009">
                  <c:v>18</c:v>
                </c:pt>
                <c:pt idx="72010">
                  <c:v>18</c:v>
                </c:pt>
                <c:pt idx="72011">
                  <c:v>18</c:v>
                </c:pt>
                <c:pt idx="72012">
                  <c:v>18</c:v>
                </c:pt>
                <c:pt idx="72013">
                  <c:v>18</c:v>
                </c:pt>
                <c:pt idx="72014">
                  <c:v>18</c:v>
                </c:pt>
                <c:pt idx="72015">
                  <c:v>18</c:v>
                </c:pt>
                <c:pt idx="72016">
                  <c:v>18</c:v>
                </c:pt>
                <c:pt idx="72017">
                  <c:v>18</c:v>
                </c:pt>
                <c:pt idx="72018">
                  <c:v>18</c:v>
                </c:pt>
                <c:pt idx="72019">
                  <c:v>18</c:v>
                </c:pt>
                <c:pt idx="72020">
                  <c:v>18</c:v>
                </c:pt>
                <c:pt idx="72021">
                  <c:v>18</c:v>
                </c:pt>
                <c:pt idx="72022">
                  <c:v>18</c:v>
                </c:pt>
                <c:pt idx="72023">
                  <c:v>18</c:v>
                </c:pt>
                <c:pt idx="72024">
                  <c:v>18</c:v>
                </c:pt>
                <c:pt idx="72025">
                  <c:v>18</c:v>
                </c:pt>
                <c:pt idx="72026">
                  <c:v>18</c:v>
                </c:pt>
                <c:pt idx="72027">
                  <c:v>18</c:v>
                </c:pt>
                <c:pt idx="72028">
                  <c:v>18</c:v>
                </c:pt>
                <c:pt idx="72029">
                  <c:v>18</c:v>
                </c:pt>
                <c:pt idx="72030">
                  <c:v>18</c:v>
                </c:pt>
                <c:pt idx="72031">
                  <c:v>18</c:v>
                </c:pt>
                <c:pt idx="72032">
                  <c:v>18</c:v>
                </c:pt>
                <c:pt idx="72033">
                  <c:v>18</c:v>
                </c:pt>
                <c:pt idx="72034">
                  <c:v>18</c:v>
                </c:pt>
                <c:pt idx="72035">
                  <c:v>18</c:v>
                </c:pt>
                <c:pt idx="72036">
                  <c:v>18</c:v>
                </c:pt>
                <c:pt idx="72037">
                  <c:v>18</c:v>
                </c:pt>
                <c:pt idx="72038">
                  <c:v>18</c:v>
                </c:pt>
                <c:pt idx="72039">
                  <c:v>18</c:v>
                </c:pt>
                <c:pt idx="72040">
                  <c:v>18</c:v>
                </c:pt>
                <c:pt idx="72041">
                  <c:v>18</c:v>
                </c:pt>
                <c:pt idx="72042">
                  <c:v>18</c:v>
                </c:pt>
                <c:pt idx="72043">
                  <c:v>18</c:v>
                </c:pt>
                <c:pt idx="72044">
                  <c:v>18</c:v>
                </c:pt>
                <c:pt idx="72045">
                  <c:v>18</c:v>
                </c:pt>
                <c:pt idx="72046">
                  <c:v>18</c:v>
                </c:pt>
                <c:pt idx="72047">
                  <c:v>18</c:v>
                </c:pt>
                <c:pt idx="72048">
                  <c:v>18</c:v>
                </c:pt>
                <c:pt idx="72049">
                  <c:v>18</c:v>
                </c:pt>
                <c:pt idx="72050">
                  <c:v>18</c:v>
                </c:pt>
                <c:pt idx="72051">
                  <c:v>18</c:v>
                </c:pt>
                <c:pt idx="72052">
                  <c:v>18</c:v>
                </c:pt>
                <c:pt idx="72053">
                  <c:v>18</c:v>
                </c:pt>
                <c:pt idx="72054">
                  <c:v>18</c:v>
                </c:pt>
                <c:pt idx="72055">
                  <c:v>18</c:v>
                </c:pt>
                <c:pt idx="72056">
                  <c:v>18</c:v>
                </c:pt>
                <c:pt idx="72057">
                  <c:v>18</c:v>
                </c:pt>
                <c:pt idx="72058">
                  <c:v>18</c:v>
                </c:pt>
                <c:pt idx="72059">
                  <c:v>18</c:v>
                </c:pt>
                <c:pt idx="72060">
                  <c:v>18</c:v>
                </c:pt>
                <c:pt idx="72061">
                  <c:v>18</c:v>
                </c:pt>
                <c:pt idx="72062">
                  <c:v>18</c:v>
                </c:pt>
                <c:pt idx="72063">
                  <c:v>18</c:v>
                </c:pt>
                <c:pt idx="72064">
                  <c:v>18</c:v>
                </c:pt>
                <c:pt idx="72065">
                  <c:v>18</c:v>
                </c:pt>
                <c:pt idx="72066">
                  <c:v>18</c:v>
                </c:pt>
                <c:pt idx="72067">
                  <c:v>18</c:v>
                </c:pt>
                <c:pt idx="72068">
                  <c:v>18</c:v>
                </c:pt>
                <c:pt idx="72069">
                  <c:v>18</c:v>
                </c:pt>
                <c:pt idx="72070">
                  <c:v>18</c:v>
                </c:pt>
                <c:pt idx="72071">
                  <c:v>18</c:v>
                </c:pt>
                <c:pt idx="72072">
                  <c:v>18</c:v>
                </c:pt>
                <c:pt idx="72073">
                  <c:v>18</c:v>
                </c:pt>
                <c:pt idx="72074">
                  <c:v>18</c:v>
                </c:pt>
                <c:pt idx="72075">
                  <c:v>18</c:v>
                </c:pt>
                <c:pt idx="72076">
                  <c:v>18</c:v>
                </c:pt>
                <c:pt idx="72077">
                  <c:v>18</c:v>
                </c:pt>
                <c:pt idx="72078">
                  <c:v>18</c:v>
                </c:pt>
                <c:pt idx="72079">
                  <c:v>18</c:v>
                </c:pt>
                <c:pt idx="72080">
                  <c:v>18</c:v>
                </c:pt>
                <c:pt idx="72081">
                  <c:v>18</c:v>
                </c:pt>
                <c:pt idx="72082">
                  <c:v>18</c:v>
                </c:pt>
                <c:pt idx="72083">
                  <c:v>18</c:v>
                </c:pt>
                <c:pt idx="72084">
                  <c:v>18</c:v>
                </c:pt>
                <c:pt idx="72085">
                  <c:v>18</c:v>
                </c:pt>
                <c:pt idx="72086">
                  <c:v>18</c:v>
                </c:pt>
                <c:pt idx="72087">
                  <c:v>18</c:v>
                </c:pt>
                <c:pt idx="72088">
                  <c:v>18</c:v>
                </c:pt>
                <c:pt idx="72089">
                  <c:v>18</c:v>
                </c:pt>
                <c:pt idx="72090">
                  <c:v>18</c:v>
                </c:pt>
                <c:pt idx="72091">
                  <c:v>18</c:v>
                </c:pt>
                <c:pt idx="72092">
                  <c:v>18</c:v>
                </c:pt>
                <c:pt idx="72093">
                  <c:v>18</c:v>
                </c:pt>
                <c:pt idx="72094">
                  <c:v>18</c:v>
                </c:pt>
                <c:pt idx="72095">
                  <c:v>18</c:v>
                </c:pt>
                <c:pt idx="72096">
                  <c:v>18</c:v>
                </c:pt>
                <c:pt idx="72097">
                  <c:v>18</c:v>
                </c:pt>
                <c:pt idx="72098">
                  <c:v>18</c:v>
                </c:pt>
                <c:pt idx="72099">
                  <c:v>18</c:v>
                </c:pt>
                <c:pt idx="72100">
                  <c:v>18</c:v>
                </c:pt>
                <c:pt idx="72101">
                  <c:v>18</c:v>
                </c:pt>
                <c:pt idx="72102">
                  <c:v>18</c:v>
                </c:pt>
                <c:pt idx="72103">
                  <c:v>18</c:v>
                </c:pt>
                <c:pt idx="72104">
                  <c:v>18</c:v>
                </c:pt>
                <c:pt idx="72105">
                  <c:v>18</c:v>
                </c:pt>
                <c:pt idx="72106">
                  <c:v>18</c:v>
                </c:pt>
                <c:pt idx="72107">
                  <c:v>18</c:v>
                </c:pt>
                <c:pt idx="72108">
                  <c:v>18</c:v>
                </c:pt>
                <c:pt idx="72109">
                  <c:v>18</c:v>
                </c:pt>
                <c:pt idx="72110">
                  <c:v>18</c:v>
                </c:pt>
                <c:pt idx="72111">
                  <c:v>18</c:v>
                </c:pt>
                <c:pt idx="72112">
                  <c:v>18</c:v>
                </c:pt>
                <c:pt idx="72113">
                  <c:v>18</c:v>
                </c:pt>
                <c:pt idx="72114">
                  <c:v>18</c:v>
                </c:pt>
                <c:pt idx="72115">
                  <c:v>18</c:v>
                </c:pt>
                <c:pt idx="72116">
                  <c:v>18</c:v>
                </c:pt>
                <c:pt idx="72117">
                  <c:v>18</c:v>
                </c:pt>
                <c:pt idx="72118">
                  <c:v>18</c:v>
                </c:pt>
                <c:pt idx="72119">
                  <c:v>18</c:v>
                </c:pt>
                <c:pt idx="72120">
                  <c:v>18</c:v>
                </c:pt>
                <c:pt idx="72121">
                  <c:v>18</c:v>
                </c:pt>
                <c:pt idx="72122">
                  <c:v>18</c:v>
                </c:pt>
                <c:pt idx="72123">
                  <c:v>18</c:v>
                </c:pt>
                <c:pt idx="72124">
                  <c:v>18</c:v>
                </c:pt>
                <c:pt idx="72125">
                  <c:v>18</c:v>
                </c:pt>
                <c:pt idx="72126">
                  <c:v>18</c:v>
                </c:pt>
                <c:pt idx="72127">
                  <c:v>18</c:v>
                </c:pt>
                <c:pt idx="72128">
                  <c:v>18</c:v>
                </c:pt>
                <c:pt idx="72129">
                  <c:v>18</c:v>
                </c:pt>
                <c:pt idx="72130">
                  <c:v>18</c:v>
                </c:pt>
                <c:pt idx="72131">
                  <c:v>18</c:v>
                </c:pt>
                <c:pt idx="72132">
                  <c:v>18</c:v>
                </c:pt>
                <c:pt idx="72133">
                  <c:v>18</c:v>
                </c:pt>
                <c:pt idx="72134">
                  <c:v>18</c:v>
                </c:pt>
                <c:pt idx="72135">
                  <c:v>18</c:v>
                </c:pt>
                <c:pt idx="72136">
                  <c:v>18</c:v>
                </c:pt>
                <c:pt idx="72137">
                  <c:v>18</c:v>
                </c:pt>
                <c:pt idx="72138">
                  <c:v>18</c:v>
                </c:pt>
                <c:pt idx="72139">
                  <c:v>18</c:v>
                </c:pt>
                <c:pt idx="72140">
                  <c:v>18</c:v>
                </c:pt>
                <c:pt idx="72141">
                  <c:v>18</c:v>
                </c:pt>
                <c:pt idx="72142">
                  <c:v>18</c:v>
                </c:pt>
                <c:pt idx="72143">
                  <c:v>18</c:v>
                </c:pt>
                <c:pt idx="72144">
                  <c:v>18</c:v>
                </c:pt>
                <c:pt idx="72145">
                  <c:v>18</c:v>
                </c:pt>
                <c:pt idx="72146">
                  <c:v>18</c:v>
                </c:pt>
                <c:pt idx="72147">
                  <c:v>18</c:v>
                </c:pt>
                <c:pt idx="72148">
                  <c:v>18</c:v>
                </c:pt>
                <c:pt idx="72149">
                  <c:v>18</c:v>
                </c:pt>
                <c:pt idx="72150">
                  <c:v>18</c:v>
                </c:pt>
                <c:pt idx="72151">
                  <c:v>18</c:v>
                </c:pt>
                <c:pt idx="72152">
                  <c:v>18</c:v>
                </c:pt>
                <c:pt idx="72153">
                  <c:v>18</c:v>
                </c:pt>
                <c:pt idx="72154">
                  <c:v>18</c:v>
                </c:pt>
                <c:pt idx="72155">
                  <c:v>18</c:v>
                </c:pt>
                <c:pt idx="72156">
                  <c:v>18</c:v>
                </c:pt>
                <c:pt idx="72157">
                  <c:v>18</c:v>
                </c:pt>
                <c:pt idx="72158">
                  <c:v>18</c:v>
                </c:pt>
                <c:pt idx="72159">
                  <c:v>18</c:v>
                </c:pt>
                <c:pt idx="72160">
                  <c:v>18</c:v>
                </c:pt>
                <c:pt idx="72161">
                  <c:v>18</c:v>
                </c:pt>
                <c:pt idx="72162">
                  <c:v>18</c:v>
                </c:pt>
                <c:pt idx="72163">
                  <c:v>18</c:v>
                </c:pt>
                <c:pt idx="72164">
                  <c:v>18</c:v>
                </c:pt>
                <c:pt idx="72165">
                  <c:v>18</c:v>
                </c:pt>
                <c:pt idx="72166">
                  <c:v>18</c:v>
                </c:pt>
                <c:pt idx="72167">
                  <c:v>18</c:v>
                </c:pt>
                <c:pt idx="72168">
                  <c:v>18</c:v>
                </c:pt>
                <c:pt idx="72169">
                  <c:v>18</c:v>
                </c:pt>
                <c:pt idx="72170">
                  <c:v>18</c:v>
                </c:pt>
                <c:pt idx="72171">
                  <c:v>18</c:v>
                </c:pt>
                <c:pt idx="72172">
                  <c:v>18</c:v>
                </c:pt>
                <c:pt idx="72173">
                  <c:v>18</c:v>
                </c:pt>
                <c:pt idx="72174">
                  <c:v>18</c:v>
                </c:pt>
                <c:pt idx="72175">
                  <c:v>18</c:v>
                </c:pt>
                <c:pt idx="72176">
                  <c:v>18</c:v>
                </c:pt>
                <c:pt idx="72177">
                  <c:v>18</c:v>
                </c:pt>
                <c:pt idx="72178">
                  <c:v>18</c:v>
                </c:pt>
                <c:pt idx="72179">
                  <c:v>18</c:v>
                </c:pt>
                <c:pt idx="72180">
                  <c:v>18</c:v>
                </c:pt>
                <c:pt idx="72181">
                  <c:v>18</c:v>
                </c:pt>
                <c:pt idx="72182">
                  <c:v>18</c:v>
                </c:pt>
                <c:pt idx="72183">
                  <c:v>18</c:v>
                </c:pt>
                <c:pt idx="72184">
                  <c:v>18</c:v>
                </c:pt>
                <c:pt idx="72185">
                  <c:v>18</c:v>
                </c:pt>
                <c:pt idx="72186">
                  <c:v>18</c:v>
                </c:pt>
                <c:pt idx="72187">
                  <c:v>18</c:v>
                </c:pt>
                <c:pt idx="72188">
                  <c:v>18</c:v>
                </c:pt>
                <c:pt idx="72189">
                  <c:v>18</c:v>
                </c:pt>
                <c:pt idx="72190">
                  <c:v>18</c:v>
                </c:pt>
                <c:pt idx="72191">
                  <c:v>18</c:v>
                </c:pt>
                <c:pt idx="72192">
                  <c:v>18</c:v>
                </c:pt>
                <c:pt idx="72193">
                  <c:v>18</c:v>
                </c:pt>
                <c:pt idx="72194">
                  <c:v>18</c:v>
                </c:pt>
                <c:pt idx="72195">
                  <c:v>18</c:v>
                </c:pt>
                <c:pt idx="72196">
                  <c:v>18</c:v>
                </c:pt>
                <c:pt idx="72197">
                  <c:v>18</c:v>
                </c:pt>
                <c:pt idx="72198">
                  <c:v>18</c:v>
                </c:pt>
                <c:pt idx="72199">
                  <c:v>18</c:v>
                </c:pt>
                <c:pt idx="72200">
                  <c:v>18</c:v>
                </c:pt>
                <c:pt idx="72201">
                  <c:v>18</c:v>
                </c:pt>
                <c:pt idx="72202">
                  <c:v>18</c:v>
                </c:pt>
                <c:pt idx="72203">
                  <c:v>18</c:v>
                </c:pt>
                <c:pt idx="72204">
                  <c:v>18</c:v>
                </c:pt>
                <c:pt idx="72205">
                  <c:v>18</c:v>
                </c:pt>
                <c:pt idx="72206">
                  <c:v>18</c:v>
                </c:pt>
                <c:pt idx="72207">
                  <c:v>18</c:v>
                </c:pt>
                <c:pt idx="72208">
                  <c:v>18</c:v>
                </c:pt>
                <c:pt idx="72209">
                  <c:v>18</c:v>
                </c:pt>
                <c:pt idx="72210">
                  <c:v>18</c:v>
                </c:pt>
                <c:pt idx="72211">
                  <c:v>18</c:v>
                </c:pt>
                <c:pt idx="72212">
                  <c:v>18</c:v>
                </c:pt>
                <c:pt idx="72213">
                  <c:v>18</c:v>
                </c:pt>
                <c:pt idx="72214">
                  <c:v>18</c:v>
                </c:pt>
                <c:pt idx="72215">
                  <c:v>18</c:v>
                </c:pt>
                <c:pt idx="72216">
                  <c:v>18</c:v>
                </c:pt>
                <c:pt idx="72217">
                  <c:v>18</c:v>
                </c:pt>
                <c:pt idx="72218">
                  <c:v>18</c:v>
                </c:pt>
                <c:pt idx="72219">
                  <c:v>18</c:v>
                </c:pt>
                <c:pt idx="72220">
                  <c:v>18</c:v>
                </c:pt>
                <c:pt idx="72221">
                  <c:v>18</c:v>
                </c:pt>
                <c:pt idx="72222">
                  <c:v>18</c:v>
                </c:pt>
                <c:pt idx="72223">
                  <c:v>18</c:v>
                </c:pt>
                <c:pt idx="72224">
                  <c:v>18</c:v>
                </c:pt>
                <c:pt idx="72225">
                  <c:v>18</c:v>
                </c:pt>
                <c:pt idx="72226">
                  <c:v>18</c:v>
                </c:pt>
                <c:pt idx="72227">
                  <c:v>18</c:v>
                </c:pt>
                <c:pt idx="72228">
                  <c:v>18</c:v>
                </c:pt>
                <c:pt idx="72229">
                  <c:v>18</c:v>
                </c:pt>
                <c:pt idx="72230">
                  <c:v>18</c:v>
                </c:pt>
                <c:pt idx="72231">
                  <c:v>18</c:v>
                </c:pt>
                <c:pt idx="72232">
                  <c:v>18</c:v>
                </c:pt>
                <c:pt idx="72233">
                  <c:v>18</c:v>
                </c:pt>
                <c:pt idx="72234">
                  <c:v>18</c:v>
                </c:pt>
                <c:pt idx="72235">
                  <c:v>18</c:v>
                </c:pt>
                <c:pt idx="72236">
                  <c:v>18</c:v>
                </c:pt>
                <c:pt idx="72237">
                  <c:v>18</c:v>
                </c:pt>
                <c:pt idx="72238">
                  <c:v>18</c:v>
                </c:pt>
                <c:pt idx="72239">
                  <c:v>18</c:v>
                </c:pt>
                <c:pt idx="72240">
                  <c:v>18</c:v>
                </c:pt>
                <c:pt idx="72241">
                  <c:v>18</c:v>
                </c:pt>
                <c:pt idx="72242">
                  <c:v>18</c:v>
                </c:pt>
                <c:pt idx="72243">
                  <c:v>18</c:v>
                </c:pt>
                <c:pt idx="72244">
                  <c:v>18</c:v>
                </c:pt>
                <c:pt idx="72245">
                  <c:v>18</c:v>
                </c:pt>
                <c:pt idx="72246">
                  <c:v>18</c:v>
                </c:pt>
                <c:pt idx="72247">
                  <c:v>18</c:v>
                </c:pt>
                <c:pt idx="72248">
                  <c:v>18</c:v>
                </c:pt>
                <c:pt idx="72249">
                  <c:v>18</c:v>
                </c:pt>
                <c:pt idx="72250">
                  <c:v>18</c:v>
                </c:pt>
                <c:pt idx="72251">
                  <c:v>18</c:v>
                </c:pt>
                <c:pt idx="72252">
                  <c:v>18</c:v>
                </c:pt>
                <c:pt idx="72253">
                  <c:v>18</c:v>
                </c:pt>
                <c:pt idx="72254">
                  <c:v>18</c:v>
                </c:pt>
                <c:pt idx="72255">
                  <c:v>18</c:v>
                </c:pt>
                <c:pt idx="72256">
                  <c:v>18</c:v>
                </c:pt>
                <c:pt idx="72257">
                  <c:v>18</c:v>
                </c:pt>
                <c:pt idx="72258">
                  <c:v>18</c:v>
                </c:pt>
                <c:pt idx="72259">
                  <c:v>18</c:v>
                </c:pt>
                <c:pt idx="72260">
                  <c:v>18</c:v>
                </c:pt>
                <c:pt idx="72261">
                  <c:v>18</c:v>
                </c:pt>
                <c:pt idx="72262">
                  <c:v>18</c:v>
                </c:pt>
                <c:pt idx="72263">
                  <c:v>18</c:v>
                </c:pt>
                <c:pt idx="72264">
                  <c:v>18</c:v>
                </c:pt>
                <c:pt idx="72265">
                  <c:v>18</c:v>
                </c:pt>
                <c:pt idx="72266">
                  <c:v>18</c:v>
                </c:pt>
                <c:pt idx="72267">
                  <c:v>18</c:v>
                </c:pt>
                <c:pt idx="72268">
                  <c:v>18</c:v>
                </c:pt>
                <c:pt idx="72269">
                  <c:v>18</c:v>
                </c:pt>
                <c:pt idx="72270">
                  <c:v>18</c:v>
                </c:pt>
                <c:pt idx="72271">
                  <c:v>18</c:v>
                </c:pt>
                <c:pt idx="72272">
                  <c:v>18</c:v>
                </c:pt>
                <c:pt idx="72273">
                  <c:v>18</c:v>
                </c:pt>
                <c:pt idx="72274">
                  <c:v>18</c:v>
                </c:pt>
                <c:pt idx="72275">
                  <c:v>18</c:v>
                </c:pt>
                <c:pt idx="72276">
                  <c:v>18</c:v>
                </c:pt>
                <c:pt idx="72277">
                  <c:v>18</c:v>
                </c:pt>
                <c:pt idx="72278">
                  <c:v>18</c:v>
                </c:pt>
                <c:pt idx="72279">
                  <c:v>18</c:v>
                </c:pt>
                <c:pt idx="72280">
                  <c:v>18</c:v>
                </c:pt>
                <c:pt idx="72281">
                  <c:v>18</c:v>
                </c:pt>
                <c:pt idx="72282">
                  <c:v>18</c:v>
                </c:pt>
                <c:pt idx="72283">
                  <c:v>18</c:v>
                </c:pt>
                <c:pt idx="72284">
                  <c:v>18</c:v>
                </c:pt>
                <c:pt idx="72285">
                  <c:v>18</c:v>
                </c:pt>
                <c:pt idx="72286">
                  <c:v>18</c:v>
                </c:pt>
                <c:pt idx="72287">
                  <c:v>18</c:v>
                </c:pt>
                <c:pt idx="72288">
                  <c:v>18</c:v>
                </c:pt>
                <c:pt idx="72289">
                  <c:v>18</c:v>
                </c:pt>
                <c:pt idx="72290">
                  <c:v>18</c:v>
                </c:pt>
                <c:pt idx="72291">
                  <c:v>18</c:v>
                </c:pt>
                <c:pt idx="72292">
                  <c:v>18</c:v>
                </c:pt>
                <c:pt idx="72293">
                  <c:v>18</c:v>
                </c:pt>
                <c:pt idx="72294">
                  <c:v>18</c:v>
                </c:pt>
                <c:pt idx="72295">
                  <c:v>18</c:v>
                </c:pt>
                <c:pt idx="72296">
                  <c:v>18</c:v>
                </c:pt>
                <c:pt idx="72297">
                  <c:v>18</c:v>
                </c:pt>
                <c:pt idx="72298">
                  <c:v>18</c:v>
                </c:pt>
                <c:pt idx="72299">
                  <c:v>18</c:v>
                </c:pt>
                <c:pt idx="72300">
                  <c:v>18</c:v>
                </c:pt>
                <c:pt idx="72301">
                  <c:v>18</c:v>
                </c:pt>
                <c:pt idx="72302">
                  <c:v>18</c:v>
                </c:pt>
                <c:pt idx="72303">
                  <c:v>18</c:v>
                </c:pt>
                <c:pt idx="72304">
                  <c:v>18</c:v>
                </c:pt>
                <c:pt idx="72305">
                  <c:v>18</c:v>
                </c:pt>
                <c:pt idx="72306">
                  <c:v>18</c:v>
                </c:pt>
                <c:pt idx="72307">
                  <c:v>18</c:v>
                </c:pt>
                <c:pt idx="72308">
                  <c:v>18</c:v>
                </c:pt>
                <c:pt idx="72309">
                  <c:v>18</c:v>
                </c:pt>
                <c:pt idx="72310">
                  <c:v>18</c:v>
                </c:pt>
                <c:pt idx="72311">
                  <c:v>18</c:v>
                </c:pt>
                <c:pt idx="72312">
                  <c:v>18</c:v>
                </c:pt>
                <c:pt idx="72313">
                  <c:v>18</c:v>
                </c:pt>
                <c:pt idx="72314">
                  <c:v>18</c:v>
                </c:pt>
                <c:pt idx="72315">
                  <c:v>18</c:v>
                </c:pt>
                <c:pt idx="72316">
                  <c:v>18</c:v>
                </c:pt>
                <c:pt idx="72317">
                  <c:v>18</c:v>
                </c:pt>
                <c:pt idx="72318">
                  <c:v>18</c:v>
                </c:pt>
                <c:pt idx="72319">
                  <c:v>18</c:v>
                </c:pt>
                <c:pt idx="72320">
                  <c:v>18</c:v>
                </c:pt>
                <c:pt idx="72321">
                  <c:v>18</c:v>
                </c:pt>
                <c:pt idx="72322">
                  <c:v>18</c:v>
                </c:pt>
                <c:pt idx="72323">
                  <c:v>18</c:v>
                </c:pt>
                <c:pt idx="72324">
                  <c:v>18</c:v>
                </c:pt>
                <c:pt idx="72325">
                  <c:v>18</c:v>
                </c:pt>
                <c:pt idx="72326">
                  <c:v>18</c:v>
                </c:pt>
                <c:pt idx="72327">
                  <c:v>18</c:v>
                </c:pt>
                <c:pt idx="72328">
                  <c:v>18</c:v>
                </c:pt>
                <c:pt idx="72329">
                  <c:v>18</c:v>
                </c:pt>
                <c:pt idx="72330">
                  <c:v>18</c:v>
                </c:pt>
                <c:pt idx="72331">
                  <c:v>18</c:v>
                </c:pt>
                <c:pt idx="72332">
                  <c:v>18</c:v>
                </c:pt>
                <c:pt idx="72333">
                  <c:v>18</c:v>
                </c:pt>
                <c:pt idx="72334">
                  <c:v>18</c:v>
                </c:pt>
                <c:pt idx="72335">
                  <c:v>18</c:v>
                </c:pt>
                <c:pt idx="72336">
                  <c:v>18</c:v>
                </c:pt>
                <c:pt idx="72337">
                  <c:v>18</c:v>
                </c:pt>
                <c:pt idx="72338">
                  <c:v>18</c:v>
                </c:pt>
                <c:pt idx="72339">
                  <c:v>18</c:v>
                </c:pt>
                <c:pt idx="72340">
                  <c:v>18</c:v>
                </c:pt>
                <c:pt idx="72341">
                  <c:v>18</c:v>
                </c:pt>
                <c:pt idx="72342">
                  <c:v>18</c:v>
                </c:pt>
                <c:pt idx="72343">
                  <c:v>18</c:v>
                </c:pt>
                <c:pt idx="72344">
                  <c:v>18</c:v>
                </c:pt>
                <c:pt idx="72345">
                  <c:v>18</c:v>
                </c:pt>
                <c:pt idx="72346">
                  <c:v>18</c:v>
                </c:pt>
                <c:pt idx="72347">
                  <c:v>18</c:v>
                </c:pt>
                <c:pt idx="72348">
                  <c:v>18</c:v>
                </c:pt>
                <c:pt idx="72349">
                  <c:v>18</c:v>
                </c:pt>
                <c:pt idx="72350">
                  <c:v>18</c:v>
                </c:pt>
                <c:pt idx="72351">
                  <c:v>18</c:v>
                </c:pt>
                <c:pt idx="72352">
                  <c:v>18</c:v>
                </c:pt>
                <c:pt idx="72353">
                  <c:v>18</c:v>
                </c:pt>
                <c:pt idx="72354">
                  <c:v>18</c:v>
                </c:pt>
                <c:pt idx="72355">
                  <c:v>18</c:v>
                </c:pt>
                <c:pt idx="72356">
                  <c:v>18</c:v>
                </c:pt>
                <c:pt idx="72357">
                  <c:v>18</c:v>
                </c:pt>
                <c:pt idx="72358">
                  <c:v>18</c:v>
                </c:pt>
                <c:pt idx="72359">
                  <c:v>18</c:v>
                </c:pt>
                <c:pt idx="72360">
                  <c:v>18</c:v>
                </c:pt>
                <c:pt idx="72361">
                  <c:v>18</c:v>
                </c:pt>
                <c:pt idx="72362">
                  <c:v>18</c:v>
                </c:pt>
                <c:pt idx="72363">
                  <c:v>18</c:v>
                </c:pt>
                <c:pt idx="72364">
                  <c:v>18</c:v>
                </c:pt>
                <c:pt idx="72365">
                  <c:v>18</c:v>
                </c:pt>
                <c:pt idx="72366">
                  <c:v>18</c:v>
                </c:pt>
                <c:pt idx="72367">
                  <c:v>18</c:v>
                </c:pt>
                <c:pt idx="72368">
                  <c:v>18</c:v>
                </c:pt>
                <c:pt idx="72369">
                  <c:v>18</c:v>
                </c:pt>
                <c:pt idx="72370">
                  <c:v>18</c:v>
                </c:pt>
                <c:pt idx="72371">
                  <c:v>18</c:v>
                </c:pt>
                <c:pt idx="72372">
                  <c:v>18</c:v>
                </c:pt>
                <c:pt idx="72373">
                  <c:v>18</c:v>
                </c:pt>
                <c:pt idx="72374">
                  <c:v>18</c:v>
                </c:pt>
                <c:pt idx="72375">
                  <c:v>18</c:v>
                </c:pt>
                <c:pt idx="72376">
                  <c:v>18</c:v>
                </c:pt>
                <c:pt idx="72377">
                  <c:v>18</c:v>
                </c:pt>
                <c:pt idx="72378">
                  <c:v>18</c:v>
                </c:pt>
                <c:pt idx="72379">
                  <c:v>18</c:v>
                </c:pt>
                <c:pt idx="72380">
                  <c:v>18</c:v>
                </c:pt>
                <c:pt idx="72381">
                  <c:v>18</c:v>
                </c:pt>
                <c:pt idx="72382">
                  <c:v>18</c:v>
                </c:pt>
                <c:pt idx="72383">
                  <c:v>18</c:v>
                </c:pt>
                <c:pt idx="72384">
                  <c:v>18</c:v>
                </c:pt>
                <c:pt idx="72385">
                  <c:v>18</c:v>
                </c:pt>
                <c:pt idx="72386">
                  <c:v>18</c:v>
                </c:pt>
                <c:pt idx="72387">
                  <c:v>18</c:v>
                </c:pt>
                <c:pt idx="72388">
                  <c:v>18</c:v>
                </c:pt>
                <c:pt idx="72389">
                  <c:v>18</c:v>
                </c:pt>
                <c:pt idx="72390">
                  <c:v>18</c:v>
                </c:pt>
                <c:pt idx="72391">
                  <c:v>18</c:v>
                </c:pt>
                <c:pt idx="72392">
                  <c:v>18</c:v>
                </c:pt>
                <c:pt idx="72393">
                  <c:v>18</c:v>
                </c:pt>
                <c:pt idx="72394">
                  <c:v>18</c:v>
                </c:pt>
                <c:pt idx="72395">
                  <c:v>18</c:v>
                </c:pt>
                <c:pt idx="72396">
                  <c:v>18</c:v>
                </c:pt>
                <c:pt idx="72397">
                  <c:v>18</c:v>
                </c:pt>
                <c:pt idx="72398">
                  <c:v>18</c:v>
                </c:pt>
                <c:pt idx="72399">
                  <c:v>18</c:v>
                </c:pt>
                <c:pt idx="72400">
                  <c:v>18</c:v>
                </c:pt>
                <c:pt idx="72401">
                  <c:v>18</c:v>
                </c:pt>
                <c:pt idx="72402">
                  <c:v>18</c:v>
                </c:pt>
                <c:pt idx="72403">
                  <c:v>18</c:v>
                </c:pt>
                <c:pt idx="72404">
                  <c:v>18</c:v>
                </c:pt>
                <c:pt idx="72405">
                  <c:v>18</c:v>
                </c:pt>
                <c:pt idx="72406">
                  <c:v>18</c:v>
                </c:pt>
                <c:pt idx="72407">
                  <c:v>18</c:v>
                </c:pt>
                <c:pt idx="72408">
                  <c:v>18</c:v>
                </c:pt>
                <c:pt idx="72409">
                  <c:v>18</c:v>
                </c:pt>
                <c:pt idx="72410">
                  <c:v>18</c:v>
                </c:pt>
                <c:pt idx="72411">
                  <c:v>18</c:v>
                </c:pt>
                <c:pt idx="72412">
                  <c:v>18</c:v>
                </c:pt>
                <c:pt idx="72413">
                  <c:v>18</c:v>
                </c:pt>
                <c:pt idx="72414">
                  <c:v>18</c:v>
                </c:pt>
                <c:pt idx="72415">
                  <c:v>18</c:v>
                </c:pt>
                <c:pt idx="72416">
                  <c:v>18</c:v>
                </c:pt>
                <c:pt idx="72417">
                  <c:v>18</c:v>
                </c:pt>
                <c:pt idx="72418">
                  <c:v>18</c:v>
                </c:pt>
                <c:pt idx="72419">
                  <c:v>18</c:v>
                </c:pt>
                <c:pt idx="72420">
                  <c:v>18</c:v>
                </c:pt>
                <c:pt idx="72421">
                  <c:v>18</c:v>
                </c:pt>
                <c:pt idx="72422">
                  <c:v>18</c:v>
                </c:pt>
                <c:pt idx="72423">
                  <c:v>18</c:v>
                </c:pt>
                <c:pt idx="72424">
                  <c:v>18</c:v>
                </c:pt>
                <c:pt idx="72425">
                  <c:v>18</c:v>
                </c:pt>
                <c:pt idx="72426">
                  <c:v>18</c:v>
                </c:pt>
                <c:pt idx="72427">
                  <c:v>18</c:v>
                </c:pt>
                <c:pt idx="72428">
                  <c:v>18</c:v>
                </c:pt>
                <c:pt idx="72429">
                  <c:v>18</c:v>
                </c:pt>
                <c:pt idx="72430">
                  <c:v>18</c:v>
                </c:pt>
                <c:pt idx="72431">
                  <c:v>18</c:v>
                </c:pt>
                <c:pt idx="72432">
                  <c:v>18</c:v>
                </c:pt>
                <c:pt idx="72433">
                  <c:v>18</c:v>
                </c:pt>
                <c:pt idx="72434">
                  <c:v>18</c:v>
                </c:pt>
                <c:pt idx="72435">
                  <c:v>18</c:v>
                </c:pt>
                <c:pt idx="72436">
                  <c:v>18</c:v>
                </c:pt>
                <c:pt idx="72437">
                  <c:v>18</c:v>
                </c:pt>
                <c:pt idx="72438">
                  <c:v>18</c:v>
                </c:pt>
                <c:pt idx="72439">
                  <c:v>18</c:v>
                </c:pt>
                <c:pt idx="72440">
                  <c:v>18</c:v>
                </c:pt>
                <c:pt idx="72441">
                  <c:v>18</c:v>
                </c:pt>
                <c:pt idx="72442">
                  <c:v>18</c:v>
                </c:pt>
                <c:pt idx="72443">
                  <c:v>18</c:v>
                </c:pt>
                <c:pt idx="72444">
                  <c:v>18</c:v>
                </c:pt>
                <c:pt idx="72445">
                  <c:v>18</c:v>
                </c:pt>
                <c:pt idx="72446">
                  <c:v>18</c:v>
                </c:pt>
                <c:pt idx="72447">
                  <c:v>18</c:v>
                </c:pt>
                <c:pt idx="72448">
                  <c:v>18</c:v>
                </c:pt>
                <c:pt idx="72449">
                  <c:v>18</c:v>
                </c:pt>
                <c:pt idx="72450">
                  <c:v>18</c:v>
                </c:pt>
                <c:pt idx="72451">
                  <c:v>18</c:v>
                </c:pt>
                <c:pt idx="72452">
                  <c:v>18</c:v>
                </c:pt>
                <c:pt idx="72453">
                  <c:v>18</c:v>
                </c:pt>
                <c:pt idx="72454">
                  <c:v>18</c:v>
                </c:pt>
                <c:pt idx="72455">
                  <c:v>18</c:v>
                </c:pt>
                <c:pt idx="72456">
                  <c:v>18</c:v>
                </c:pt>
                <c:pt idx="72457">
                  <c:v>18</c:v>
                </c:pt>
                <c:pt idx="72458">
                  <c:v>18</c:v>
                </c:pt>
                <c:pt idx="72459">
                  <c:v>18</c:v>
                </c:pt>
                <c:pt idx="72460">
                  <c:v>18</c:v>
                </c:pt>
                <c:pt idx="72461">
                  <c:v>18</c:v>
                </c:pt>
                <c:pt idx="72462">
                  <c:v>18</c:v>
                </c:pt>
                <c:pt idx="72463">
                  <c:v>18</c:v>
                </c:pt>
                <c:pt idx="72464">
                  <c:v>18</c:v>
                </c:pt>
                <c:pt idx="72465">
                  <c:v>18</c:v>
                </c:pt>
                <c:pt idx="72466">
                  <c:v>18</c:v>
                </c:pt>
                <c:pt idx="72467">
                  <c:v>18</c:v>
                </c:pt>
                <c:pt idx="72468">
                  <c:v>18</c:v>
                </c:pt>
                <c:pt idx="72469">
                  <c:v>18</c:v>
                </c:pt>
                <c:pt idx="72470">
                  <c:v>18</c:v>
                </c:pt>
                <c:pt idx="72471">
                  <c:v>18</c:v>
                </c:pt>
                <c:pt idx="72472">
                  <c:v>18</c:v>
                </c:pt>
                <c:pt idx="72473">
                  <c:v>18</c:v>
                </c:pt>
                <c:pt idx="72474">
                  <c:v>18</c:v>
                </c:pt>
                <c:pt idx="72475">
                  <c:v>18</c:v>
                </c:pt>
                <c:pt idx="72476">
                  <c:v>18</c:v>
                </c:pt>
                <c:pt idx="72477">
                  <c:v>18</c:v>
                </c:pt>
                <c:pt idx="72478">
                  <c:v>18</c:v>
                </c:pt>
                <c:pt idx="72479">
                  <c:v>18</c:v>
                </c:pt>
                <c:pt idx="72480">
                  <c:v>18</c:v>
                </c:pt>
                <c:pt idx="72481">
                  <c:v>18</c:v>
                </c:pt>
                <c:pt idx="72482">
                  <c:v>18</c:v>
                </c:pt>
                <c:pt idx="72483">
                  <c:v>18</c:v>
                </c:pt>
                <c:pt idx="72484">
                  <c:v>18</c:v>
                </c:pt>
                <c:pt idx="72485">
                  <c:v>18</c:v>
                </c:pt>
                <c:pt idx="72486">
                  <c:v>18</c:v>
                </c:pt>
                <c:pt idx="72487">
                  <c:v>18</c:v>
                </c:pt>
                <c:pt idx="72488">
                  <c:v>18</c:v>
                </c:pt>
                <c:pt idx="72489">
                  <c:v>18</c:v>
                </c:pt>
                <c:pt idx="72490">
                  <c:v>18</c:v>
                </c:pt>
                <c:pt idx="72491">
                  <c:v>18</c:v>
                </c:pt>
                <c:pt idx="72492">
                  <c:v>18</c:v>
                </c:pt>
                <c:pt idx="72493">
                  <c:v>18</c:v>
                </c:pt>
                <c:pt idx="72494">
                  <c:v>18</c:v>
                </c:pt>
                <c:pt idx="72495">
                  <c:v>18</c:v>
                </c:pt>
                <c:pt idx="72496">
                  <c:v>18</c:v>
                </c:pt>
                <c:pt idx="72497">
                  <c:v>18</c:v>
                </c:pt>
                <c:pt idx="72498">
                  <c:v>18</c:v>
                </c:pt>
                <c:pt idx="72499">
                  <c:v>18</c:v>
                </c:pt>
                <c:pt idx="72500">
                  <c:v>18</c:v>
                </c:pt>
                <c:pt idx="72501">
                  <c:v>18</c:v>
                </c:pt>
                <c:pt idx="72502">
                  <c:v>18</c:v>
                </c:pt>
                <c:pt idx="72503">
                  <c:v>18</c:v>
                </c:pt>
                <c:pt idx="72504">
                  <c:v>18</c:v>
                </c:pt>
                <c:pt idx="72505">
                  <c:v>18</c:v>
                </c:pt>
                <c:pt idx="72506">
                  <c:v>18</c:v>
                </c:pt>
                <c:pt idx="72507">
                  <c:v>18</c:v>
                </c:pt>
                <c:pt idx="72508">
                  <c:v>18</c:v>
                </c:pt>
                <c:pt idx="72509">
                  <c:v>18</c:v>
                </c:pt>
                <c:pt idx="72510">
                  <c:v>18</c:v>
                </c:pt>
                <c:pt idx="72511">
                  <c:v>18</c:v>
                </c:pt>
                <c:pt idx="72512">
                  <c:v>18</c:v>
                </c:pt>
                <c:pt idx="72513">
                  <c:v>18</c:v>
                </c:pt>
                <c:pt idx="72514">
                  <c:v>18</c:v>
                </c:pt>
                <c:pt idx="72515">
                  <c:v>18</c:v>
                </c:pt>
                <c:pt idx="72516">
                  <c:v>18</c:v>
                </c:pt>
                <c:pt idx="72517">
                  <c:v>18</c:v>
                </c:pt>
                <c:pt idx="72518">
                  <c:v>18</c:v>
                </c:pt>
                <c:pt idx="72519">
                  <c:v>18</c:v>
                </c:pt>
                <c:pt idx="72520">
                  <c:v>18</c:v>
                </c:pt>
                <c:pt idx="72521">
                  <c:v>18</c:v>
                </c:pt>
                <c:pt idx="72522">
                  <c:v>18</c:v>
                </c:pt>
                <c:pt idx="72523">
                  <c:v>18</c:v>
                </c:pt>
                <c:pt idx="72524">
                  <c:v>18</c:v>
                </c:pt>
                <c:pt idx="72525">
                  <c:v>18</c:v>
                </c:pt>
                <c:pt idx="72526">
                  <c:v>18</c:v>
                </c:pt>
                <c:pt idx="72527">
                  <c:v>18</c:v>
                </c:pt>
                <c:pt idx="72528">
                  <c:v>18</c:v>
                </c:pt>
                <c:pt idx="72529">
                  <c:v>18</c:v>
                </c:pt>
                <c:pt idx="72530">
                  <c:v>18</c:v>
                </c:pt>
                <c:pt idx="72531">
                  <c:v>18</c:v>
                </c:pt>
                <c:pt idx="72532">
                  <c:v>18</c:v>
                </c:pt>
                <c:pt idx="72533">
                  <c:v>18</c:v>
                </c:pt>
                <c:pt idx="72534">
                  <c:v>18</c:v>
                </c:pt>
                <c:pt idx="72535">
                  <c:v>18</c:v>
                </c:pt>
                <c:pt idx="72536">
                  <c:v>18</c:v>
                </c:pt>
                <c:pt idx="72537">
                  <c:v>18</c:v>
                </c:pt>
                <c:pt idx="72538">
                  <c:v>18</c:v>
                </c:pt>
                <c:pt idx="72539">
                  <c:v>18</c:v>
                </c:pt>
                <c:pt idx="72540">
                  <c:v>18</c:v>
                </c:pt>
                <c:pt idx="72541">
                  <c:v>18</c:v>
                </c:pt>
                <c:pt idx="72542">
                  <c:v>18</c:v>
                </c:pt>
                <c:pt idx="72543">
                  <c:v>18</c:v>
                </c:pt>
                <c:pt idx="72544">
                  <c:v>18</c:v>
                </c:pt>
                <c:pt idx="72545">
                  <c:v>18</c:v>
                </c:pt>
                <c:pt idx="72546">
                  <c:v>18</c:v>
                </c:pt>
                <c:pt idx="72547">
                  <c:v>18</c:v>
                </c:pt>
                <c:pt idx="72548">
                  <c:v>18</c:v>
                </c:pt>
                <c:pt idx="72549">
                  <c:v>18</c:v>
                </c:pt>
                <c:pt idx="72550">
                  <c:v>18</c:v>
                </c:pt>
                <c:pt idx="72551">
                  <c:v>18</c:v>
                </c:pt>
                <c:pt idx="72552">
                  <c:v>18</c:v>
                </c:pt>
                <c:pt idx="72553">
                  <c:v>18</c:v>
                </c:pt>
                <c:pt idx="72554">
                  <c:v>18</c:v>
                </c:pt>
                <c:pt idx="72555">
                  <c:v>18</c:v>
                </c:pt>
                <c:pt idx="72556">
                  <c:v>18</c:v>
                </c:pt>
                <c:pt idx="72557">
                  <c:v>18</c:v>
                </c:pt>
                <c:pt idx="72558">
                  <c:v>18</c:v>
                </c:pt>
                <c:pt idx="72559">
                  <c:v>18</c:v>
                </c:pt>
                <c:pt idx="72560">
                  <c:v>18</c:v>
                </c:pt>
                <c:pt idx="72561">
                  <c:v>18</c:v>
                </c:pt>
                <c:pt idx="72562">
                  <c:v>18</c:v>
                </c:pt>
                <c:pt idx="72563">
                  <c:v>18</c:v>
                </c:pt>
                <c:pt idx="72564">
                  <c:v>18</c:v>
                </c:pt>
                <c:pt idx="72565">
                  <c:v>18</c:v>
                </c:pt>
                <c:pt idx="72566">
                  <c:v>18</c:v>
                </c:pt>
                <c:pt idx="72567">
                  <c:v>18</c:v>
                </c:pt>
                <c:pt idx="72568">
                  <c:v>18</c:v>
                </c:pt>
                <c:pt idx="72569">
                  <c:v>18</c:v>
                </c:pt>
                <c:pt idx="72570">
                  <c:v>18</c:v>
                </c:pt>
                <c:pt idx="72571">
                  <c:v>18</c:v>
                </c:pt>
                <c:pt idx="72572">
                  <c:v>18</c:v>
                </c:pt>
                <c:pt idx="72573">
                  <c:v>18</c:v>
                </c:pt>
                <c:pt idx="72574">
                  <c:v>18</c:v>
                </c:pt>
                <c:pt idx="72575">
                  <c:v>18</c:v>
                </c:pt>
                <c:pt idx="72576">
                  <c:v>18</c:v>
                </c:pt>
                <c:pt idx="72577">
                  <c:v>18</c:v>
                </c:pt>
                <c:pt idx="72578">
                  <c:v>18</c:v>
                </c:pt>
                <c:pt idx="72579">
                  <c:v>18</c:v>
                </c:pt>
                <c:pt idx="72580">
                  <c:v>18</c:v>
                </c:pt>
                <c:pt idx="72581">
                  <c:v>18</c:v>
                </c:pt>
                <c:pt idx="72582">
                  <c:v>18</c:v>
                </c:pt>
                <c:pt idx="72583">
                  <c:v>18</c:v>
                </c:pt>
                <c:pt idx="72584">
                  <c:v>18</c:v>
                </c:pt>
                <c:pt idx="72585">
                  <c:v>18</c:v>
                </c:pt>
                <c:pt idx="72586">
                  <c:v>18</c:v>
                </c:pt>
                <c:pt idx="72587">
                  <c:v>18</c:v>
                </c:pt>
                <c:pt idx="72588">
                  <c:v>18</c:v>
                </c:pt>
                <c:pt idx="72589">
                  <c:v>18</c:v>
                </c:pt>
                <c:pt idx="72590">
                  <c:v>18</c:v>
                </c:pt>
                <c:pt idx="72591">
                  <c:v>18</c:v>
                </c:pt>
                <c:pt idx="72592">
                  <c:v>18</c:v>
                </c:pt>
                <c:pt idx="72593">
                  <c:v>18</c:v>
                </c:pt>
                <c:pt idx="72594">
                  <c:v>18</c:v>
                </c:pt>
                <c:pt idx="72595">
                  <c:v>18</c:v>
                </c:pt>
                <c:pt idx="72596">
                  <c:v>18</c:v>
                </c:pt>
                <c:pt idx="72597">
                  <c:v>18</c:v>
                </c:pt>
                <c:pt idx="72598">
                  <c:v>18</c:v>
                </c:pt>
                <c:pt idx="72599">
                  <c:v>18</c:v>
                </c:pt>
                <c:pt idx="72600">
                  <c:v>0</c:v>
                </c:pt>
                <c:pt idx="72601">
                  <c:v>0</c:v>
                </c:pt>
                <c:pt idx="72602">
                  <c:v>0</c:v>
                </c:pt>
                <c:pt idx="72603">
                  <c:v>0</c:v>
                </c:pt>
                <c:pt idx="72604">
                  <c:v>0</c:v>
                </c:pt>
                <c:pt idx="72605">
                  <c:v>0</c:v>
                </c:pt>
                <c:pt idx="72606">
                  <c:v>0</c:v>
                </c:pt>
                <c:pt idx="72607">
                  <c:v>0</c:v>
                </c:pt>
                <c:pt idx="72608">
                  <c:v>0</c:v>
                </c:pt>
                <c:pt idx="72609">
                  <c:v>0</c:v>
                </c:pt>
                <c:pt idx="72610">
                  <c:v>0</c:v>
                </c:pt>
                <c:pt idx="72611">
                  <c:v>0</c:v>
                </c:pt>
                <c:pt idx="72612">
                  <c:v>0</c:v>
                </c:pt>
                <c:pt idx="72613">
                  <c:v>0</c:v>
                </c:pt>
                <c:pt idx="72614">
                  <c:v>0</c:v>
                </c:pt>
                <c:pt idx="72615">
                  <c:v>0</c:v>
                </c:pt>
                <c:pt idx="72616">
                  <c:v>0</c:v>
                </c:pt>
                <c:pt idx="72617">
                  <c:v>0</c:v>
                </c:pt>
                <c:pt idx="72618">
                  <c:v>0</c:v>
                </c:pt>
                <c:pt idx="72619">
                  <c:v>0</c:v>
                </c:pt>
                <c:pt idx="72620">
                  <c:v>0</c:v>
                </c:pt>
                <c:pt idx="72621">
                  <c:v>0</c:v>
                </c:pt>
                <c:pt idx="72622">
                  <c:v>0</c:v>
                </c:pt>
                <c:pt idx="72623">
                  <c:v>0</c:v>
                </c:pt>
                <c:pt idx="72624">
                  <c:v>0</c:v>
                </c:pt>
                <c:pt idx="72625">
                  <c:v>0</c:v>
                </c:pt>
                <c:pt idx="72626">
                  <c:v>0</c:v>
                </c:pt>
                <c:pt idx="72627">
                  <c:v>0</c:v>
                </c:pt>
                <c:pt idx="72628">
                  <c:v>0</c:v>
                </c:pt>
                <c:pt idx="72629">
                  <c:v>0</c:v>
                </c:pt>
                <c:pt idx="72630">
                  <c:v>0</c:v>
                </c:pt>
                <c:pt idx="72631">
                  <c:v>0</c:v>
                </c:pt>
                <c:pt idx="72632">
                  <c:v>0</c:v>
                </c:pt>
                <c:pt idx="72633">
                  <c:v>0</c:v>
                </c:pt>
                <c:pt idx="72634">
                  <c:v>0</c:v>
                </c:pt>
                <c:pt idx="72635">
                  <c:v>0</c:v>
                </c:pt>
                <c:pt idx="72636">
                  <c:v>0</c:v>
                </c:pt>
                <c:pt idx="72637">
                  <c:v>0</c:v>
                </c:pt>
                <c:pt idx="72638">
                  <c:v>0</c:v>
                </c:pt>
                <c:pt idx="72639">
                  <c:v>0</c:v>
                </c:pt>
                <c:pt idx="72640">
                  <c:v>0</c:v>
                </c:pt>
                <c:pt idx="72641">
                  <c:v>0</c:v>
                </c:pt>
                <c:pt idx="72642">
                  <c:v>0</c:v>
                </c:pt>
                <c:pt idx="72643">
                  <c:v>0</c:v>
                </c:pt>
                <c:pt idx="72644">
                  <c:v>0</c:v>
                </c:pt>
                <c:pt idx="72645">
                  <c:v>0</c:v>
                </c:pt>
                <c:pt idx="72646">
                  <c:v>0</c:v>
                </c:pt>
                <c:pt idx="72647">
                  <c:v>0</c:v>
                </c:pt>
                <c:pt idx="72648">
                  <c:v>0</c:v>
                </c:pt>
                <c:pt idx="72649">
                  <c:v>0</c:v>
                </c:pt>
                <c:pt idx="72650">
                  <c:v>0</c:v>
                </c:pt>
                <c:pt idx="72651">
                  <c:v>0</c:v>
                </c:pt>
                <c:pt idx="72652">
                  <c:v>0</c:v>
                </c:pt>
                <c:pt idx="72653">
                  <c:v>0</c:v>
                </c:pt>
                <c:pt idx="72654">
                  <c:v>0</c:v>
                </c:pt>
                <c:pt idx="72655">
                  <c:v>0</c:v>
                </c:pt>
                <c:pt idx="72656">
                  <c:v>0</c:v>
                </c:pt>
                <c:pt idx="72657">
                  <c:v>0</c:v>
                </c:pt>
                <c:pt idx="72658">
                  <c:v>0</c:v>
                </c:pt>
                <c:pt idx="72659">
                  <c:v>0</c:v>
                </c:pt>
                <c:pt idx="72660">
                  <c:v>0</c:v>
                </c:pt>
                <c:pt idx="72661">
                  <c:v>0</c:v>
                </c:pt>
                <c:pt idx="72662">
                  <c:v>0</c:v>
                </c:pt>
                <c:pt idx="72663">
                  <c:v>0</c:v>
                </c:pt>
                <c:pt idx="72664">
                  <c:v>0</c:v>
                </c:pt>
                <c:pt idx="72665">
                  <c:v>0</c:v>
                </c:pt>
                <c:pt idx="72666">
                  <c:v>0</c:v>
                </c:pt>
                <c:pt idx="72667">
                  <c:v>0</c:v>
                </c:pt>
                <c:pt idx="72668">
                  <c:v>0</c:v>
                </c:pt>
                <c:pt idx="72669">
                  <c:v>0</c:v>
                </c:pt>
                <c:pt idx="72670">
                  <c:v>0</c:v>
                </c:pt>
                <c:pt idx="72671">
                  <c:v>0</c:v>
                </c:pt>
                <c:pt idx="72672">
                  <c:v>0</c:v>
                </c:pt>
                <c:pt idx="72673">
                  <c:v>0</c:v>
                </c:pt>
                <c:pt idx="72674">
                  <c:v>0</c:v>
                </c:pt>
                <c:pt idx="72675">
                  <c:v>0</c:v>
                </c:pt>
                <c:pt idx="72676">
                  <c:v>0</c:v>
                </c:pt>
                <c:pt idx="72677">
                  <c:v>0</c:v>
                </c:pt>
                <c:pt idx="72678">
                  <c:v>0</c:v>
                </c:pt>
                <c:pt idx="72679">
                  <c:v>0</c:v>
                </c:pt>
                <c:pt idx="72680">
                  <c:v>0</c:v>
                </c:pt>
                <c:pt idx="72681">
                  <c:v>0</c:v>
                </c:pt>
                <c:pt idx="72682">
                  <c:v>0</c:v>
                </c:pt>
                <c:pt idx="72683">
                  <c:v>0</c:v>
                </c:pt>
                <c:pt idx="72684">
                  <c:v>0</c:v>
                </c:pt>
                <c:pt idx="72685">
                  <c:v>0</c:v>
                </c:pt>
                <c:pt idx="72686">
                  <c:v>0</c:v>
                </c:pt>
                <c:pt idx="72687">
                  <c:v>0</c:v>
                </c:pt>
                <c:pt idx="72688">
                  <c:v>0</c:v>
                </c:pt>
                <c:pt idx="72689">
                  <c:v>0</c:v>
                </c:pt>
                <c:pt idx="72690">
                  <c:v>0</c:v>
                </c:pt>
                <c:pt idx="72691">
                  <c:v>0</c:v>
                </c:pt>
                <c:pt idx="72692">
                  <c:v>0</c:v>
                </c:pt>
                <c:pt idx="72693">
                  <c:v>0</c:v>
                </c:pt>
                <c:pt idx="72694">
                  <c:v>0</c:v>
                </c:pt>
                <c:pt idx="72695">
                  <c:v>0</c:v>
                </c:pt>
                <c:pt idx="72696">
                  <c:v>0</c:v>
                </c:pt>
                <c:pt idx="72697">
                  <c:v>0</c:v>
                </c:pt>
                <c:pt idx="72698">
                  <c:v>0</c:v>
                </c:pt>
                <c:pt idx="72699">
                  <c:v>0</c:v>
                </c:pt>
                <c:pt idx="72700">
                  <c:v>0</c:v>
                </c:pt>
                <c:pt idx="72701">
                  <c:v>0</c:v>
                </c:pt>
                <c:pt idx="72702">
                  <c:v>0</c:v>
                </c:pt>
                <c:pt idx="72703">
                  <c:v>0</c:v>
                </c:pt>
                <c:pt idx="72704">
                  <c:v>0</c:v>
                </c:pt>
                <c:pt idx="72705">
                  <c:v>0</c:v>
                </c:pt>
                <c:pt idx="72706">
                  <c:v>0</c:v>
                </c:pt>
                <c:pt idx="72707">
                  <c:v>0</c:v>
                </c:pt>
                <c:pt idx="72708">
                  <c:v>0</c:v>
                </c:pt>
                <c:pt idx="72709">
                  <c:v>0</c:v>
                </c:pt>
                <c:pt idx="72710">
                  <c:v>0</c:v>
                </c:pt>
                <c:pt idx="72711">
                  <c:v>0</c:v>
                </c:pt>
                <c:pt idx="72712">
                  <c:v>0</c:v>
                </c:pt>
                <c:pt idx="72713">
                  <c:v>0</c:v>
                </c:pt>
                <c:pt idx="72714">
                  <c:v>0</c:v>
                </c:pt>
                <c:pt idx="72715">
                  <c:v>0</c:v>
                </c:pt>
                <c:pt idx="72716">
                  <c:v>0</c:v>
                </c:pt>
                <c:pt idx="72717">
                  <c:v>0</c:v>
                </c:pt>
                <c:pt idx="72718">
                  <c:v>0</c:v>
                </c:pt>
                <c:pt idx="72719">
                  <c:v>0</c:v>
                </c:pt>
                <c:pt idx="72720">
                  <c:v>0</c:v>
                </c:pt>
                <c:pt idx="72721">
                  <c:v>0</c:v>
                </c:pt>
                <c:pt idx="72722">
                  <c:v>0</c:v>
                </c:pt>
                <c:pt idx="72723">
                  <c:v>0</c:v>
                </c:pt>
                <c:pt idx="72724">
                  <c:v>0</c:v>
                </c:pt>
                <c:pt idx="72725">
                  <c:v>0</c:v>
                </c:pt>
                <c:pt idx="72726">
                  <c:v>0</c:v>
                </c:pt>
                <c:pt idx="72727">
                  <c:v>0</c:v>
                </c:pt>
                <c:pt idx="72728">
                  <c:v>0</c:v>
                </c:pt>
                <c:pt idx="72729">
                  <c:v>0</c:v>
                </c:pt>
                <c:pt idx="72730">
                  <c:v>0</c:v>
                </c:pt>
                <c:pt idx="72731">
                  <c:v>0</c:v>
                </c:pt>
                <c:pt idx="72732">
                  <c:v>0</c:v>
                </c:pt>
                <c:pt idx="72733">
                  <c:v>0</c:v>
                </c:pt>
                <c:pt idx="72734">
                  <c:v>0</c:v>
                </c:pt>
                <c:pt idx="72735">
                  <c:v>0</c:v>
                </c:pt>
                <c:pt idx="72736">
                  <c:v>0</c:v>
                </c:pt>
                <c:pt idx="72737">
                  <c:v>0</c:v>
                </c:pt>
                <c:pt idx="72738">
                  <c:v>0</c:v>
                </c:pt>
                <c:pt idx="72739">
                  <c:v>0</c:v>
                </c:pt>
                <c:pt idx="72740">
                  <c:v>0</c:v>
                </c:pt>
                <c:pt idx="72741">
                  <c:v>0</c:v>
                </c:pt>
                <c:pt idx="72742">
                  <c:v>0</c:v>
                </c:pt>
                <c:pt idx="72743">
                  <c:v>0</c:v>
                </c:pt>
                <c:pt idx="72744">
                  <c:v>0</c:v>
                </c:pt>
                <c:pt idx="72745">
                  <c:v>0</c:v>
                </c:pt>
                <c:pt idx="72746">
                  <c:v>0</c:v>
                </c:pt>
                <c:pt idx="72747">
                  <c:v>0</c:v>
                </c:pt>
                <c:pt idx="72748">
                  <c:v>0</c:v>
                </c:pt>
                <c:pt idx="72749">
                  <c:v>0</c:v>
                </c:pt>
                <c:pt idx="72750">
                  <c:v>0</c:v>
                </c:pt>
                <c:pt idx="72751">
                  <c:v>0</c:v>
                </c:pt>
                <c:pt idx="72752">
                  <c:v>0</c:v>
                </c:pt>
                <c:pt idx="72753">
                  <c:v>0</c:v>
                </c:pt>
                <c:pt idx="72754">
                  <c:v>0</c:v>
                </c:pt>
                <c:pt idx="72755">
                  <c:v>0</c:v>
                </c:pt>
                <c:pt idx="72756">
                  <c:v>0</c:v>
                </c:pt>
                <c:pt idx="72757">
                  <c:v>0</c:v>
                </c:pt>
                <c:pt idx="72758">
                  <c:v>0</c:v>
                </c:pt>
                <c:pt idx="72759">
                  <c:v>0</c:v>
                </c:pt>
                <c:pt idx="72760">
                  <c:v>0</c:v>
                </c:pt>
                <c:pt idx="72761">
                  <c:v>0</c:v>
                </c:pt>
                <c:pt idx="72762">
                  <c:v>0</c:v>
                </c:pt>
                <c:pt idx="72763">
                  <c:v>0</c:v>
                </c:pt>
                <c:pt idx="72764">
                  <c:v>0</c:v>
                </c:pt>
                <c:pt idx="72765">
                  <c:v>0</c:v>
                </c:pt>
                <c:pt idx="72766">
                  <c:v>0</c:v>
                </c:pt>
                <c:pt idx="72767">
                  <c:v>0</c:v>
                </c:pt>
                <c:pt idx="72768">
                  <c:v>0</c:v>
                </c:pt>
                <c:pt idx="72769">
                  <c:v>0</c:v>
                </c:pt>
                <c:pt idx="72770">
                  <c:v>0</c:v>
                </c:pt>
                <c:pt idx="72771">
                  <c:v>0</c:v>
                </c:pt>
                <c:pt idx="72772">
                  <c:v>0</c:v>
                </c:pt>
                <c:pt idx="72773">
                  <c:v>0</c:v>
                </c:pt>
                <c:pt idx="72774">
                  <c:v>0</c:v>
                </c:pt>
                <c:pt idx="72775">
                  <c:v>0</c:v>
                </c:pt>
                <c:pt idx="72776">
                  <c:v>0</c:v>
                </c:pt>
                <c:pt idx="72777">
                  <c:v>0</c:v>
                </c:pt>
                <c:pt idx="72778">
                  <c:v>0</c:v>
                </c:pt>
                <c:pt idx="72779">
                  <c:v>0</c:v>
                </c:pt>
                <c:pt idx="72780">
                  <c:v>0</c:v>
                </c:pt>
                <c:pt idx="72781">
                  <c:v>0</c:v>
                </c:pt>
                <c:pt idx="72782">
                  <c:v>0</c:v>
                </c:pt>
                <c:pt idx="72783">
                  <c:v>0</c:v>
                </c:pt>
                <c:pt idx="72784">
                  <c:v>0</c:v>
                </c:pt>
                <c:pt idx="72785">
                  <c:v>0</c:v>
                </c:pt>
                <c:pt idx="72786">
                  <c:v>0</c:v>
                </c:pt>
                <c:pt idx="72787">
                  <c:v>0</c:v>
                </c:pt>
                <c:pt idx="72788">
                  <c:v>0</c:v>
                </c:pt>
                <c:pt idx="72789">
                  <c:v>0</c:v>
                </c:pt>
                <c:pt idx="72790">
                  <c:v>0</c:v>
                </c:pt>
                <c:pt idx="72791">
                  <c:v>0</c:v>
                </c:pt>
                <c:pt idx="72792">
                  <c:v>0</c:v>
                </c:pt>
                <c:pt idx="72793">
                  <c:v>0</c:v>
                </c:pt>
                <c:pt idx="72794">
                  <c:v>0</c:v>
                </c:pt>
                <c:pt idx="72795">
                  <c:v>0</c:v>
                </c:pt>
                <c:pt idx="72796">
                  <c:v>0</c:v>
                </c:pt>
                <c:pt idx="72797">
                  <c:v>0</c:v>
                </c:pt>
                <c:pt idx="72798">
                  <c:v>0</c:v>
                </c:pt>
                <c:pt idx="72799">
                  <c:v>0</c:v>
                </c:pt>
                <c:pt idx="72800">
                  <c:v>0</c:v>
                </c:pt>
                <c:pt idx="72801">
                  <c:v>0</c:v>
                </c:pt>
                <c:pt idx="72802">
                  <c:v>0</c:v>
                </c:pt>
                <c:pt idx="72803">
                  <c:v>0</c:v>
                </c:pt>
                <c:pt idx="72804">
                  <c:v>0</c:v>
                </c:pt>
                <c:pt idx="72805">
                  <c:v>0</c:v>
                </c:pt>
                <c:pt idx="72806">
                  <c:v>0</c:v>
                </c:pt>
                <c:pt idx="72807">
                  <c:v>0</c:v>
                </c:pt>
                <c:pt idx="72808">
                  <c:v>0</c:v>
                </c:pt>
                <c:pt idx="72809">
                  <c:v>0</c:v>
                </c:pt>
                <c:pt idx="72810">
                  <c:v>0</c:v>
                </c:pt>
                <c:pt idx="72811">
                  <c:v>0</c:v>
                </c:pt>
                <c:pt idx="72812">
                  <c:v>0</c:v>
                </c:pt>
                <c:pt idx="72813">
                  <c:v>0</c:v>
                </c:pt>
                <c:pt idx="72814">
                  <c:v>0</c:v>
                </c:pt>
                <c:pt idx="72815">
                  <c:v>0</c:v>
                </c:pt>
                <c:pt idx="72816">
                  <c:v>0</c:v>
                </c:pt>
                <c:pt idx="72817">
                  <c:v>0</c:v>
                </c:pt>
                <c:pt idx="72818">
                  <c:v>0</c:v>
                </c:pt>
                <c:pt idx="72819">
                  <c:v>0</c:v>
                </c:pt>
                <c:pt idx="72820">
                  <c:v>0</c:v>
                </c:pt>
                <c:pt idx="72821">
                  <c:v>0</c:v>
                </c:pt>
                <c:pt idx="72822">
                  <c:v>0</c:v>
                </c:pt>
                <c:pt idx="72823">
                  <c:v>0</c:v>
                </c:pt>
                <c:pt idx="72824">
                  <c:v>0</c:v>
                </c:pt>
                <c:pt idx="72825">
                  <c:v>0</c:v>
                </c:pt>
                <c:pt idx="72826">
                  <c:v>0</c:v>
                </c:pt>
                <c:pt idx="72827">
                  <c:v>0</c:v>
                </c:pt>
                <c:pt idx="72828">
                  <c:v>0</c:v>
                </c:pt>
                <c:pt idx="72829">
                  <c:v>0</c:v>
                </c:pt>
                <c:pt idx="72830">
                  <c:v>0</c:v>
                </c:pt>
                <c:pt idx="72831">
                  <c:v>0</c:v>
                </c:pt>
                <c:pt idx="72832">
                  <c:v>0</c:v>
                </c:pt>
                <c:pt idx="72833">
                  <c:v>0</c:v>
                </c:pt>
                <c:pt idx="72834">
                  <c:v>0</c:v>
                </c:pt>
                <c:pt idx="72835">
                  <c:v>0</c:v>
                </c:pt>
                <c:pt idx="72836">
                  <c:v>0</c:v>
                </c:pt>
                <c:pt idx="72837">
                  <c:v>0</c:v>
                </c:pt>
                <c:pt idx="72838">
                  <c:v>0</c:v>
                </c:pt>
                <c:pt idx="72839">
                  <c:v>0</c:v>
                </c:pt>
                <c:pt idx="72840">
                  <c:v>0</c:v>
                </c:pt>
                <c:pt idx="72841">
                  <c:v>0</c:v>
                </c:pt>
                <c:pt idx="72842">
                  <c:v>0</c:v>
                </c:pt>
                <c:pt idx="72843">
                  <c:v>0</c:v>
                </c:pt>
                <c:pt idx="72844">
                  <c:v>0</c:v>
                </c:pt>
                <c:pt idx="72845">
                  <c:v>0</c:v>
                </c:pt>
                <c:pt idx="72846">
                  <c:v>0</c:v>
                </c:pt>
                <c:pt idx="72847">
                  <c:v>0</c:v>
                </c:pt>
                <c:pt idx="72848">
                  <c:v>0</c:v>
                </c:pt>
                <c:pt idx="72849">
                  <c:v>0</c:v>
                </c:pt>
                <c:pt idx="72850">
                  <c:v>0</c:v>
                </c:pt>
                <c:pt idx="72851">
                  <c:v>0</c:v>
                </c:pt>
                <c:pt idx="72852">
                  <c:v>0</c:v>
                </c:pt>
                <c:pt idx="72853">
                  <c:v>0</c:v>
                </c:pt>
                <c:pt idx="72854">
                  <c:v>0</c:v>
                </c:pt>
                <c:pt idx="72855">
                  <c:v>0</c:v>
                </c:pt>
                <c:pt idx="72856">
                  <c:v>0</c:v>
                </c:pt>
                <c:pt idx="72857">
                  <c:v>0</c:v>
                </c:pt>
                <c:pt idx="72858">
                  <c:v>0</c:v>
                </c:pt>
                <c:pt idx="72859">
                  <c:v>0</c:v>
                </c:pt>
                <c:pt idx="72860">
                  <c:v>0</c:v>
                </c:pt>
                <c:pt idx="72861">
                  <c:v>0</c:v>
                </c:pt>
                <c:pt idx="72862">
                  <c:v>0</c:v>
                </c:pt>
                <c:pt idx="72863">
                  <c:v>0</c:v>
                </c:pt>
                <c:pt idx="72864">
                  <c:v>0</c:v>
                </c:pt>
                <c:pt idx="72865">
                  <c:v>0</c:v>
                </c:pt>
                <c:pt idx="72866">
                  <c:v>0</c:v>
                </c:pt>
                <c:pt idx="72867">
                  <c:v>0</c:v>
                </c:pt>
                <c:pt idx="72868">
                  <c:v>0</c:v>
                </c:pt>
                <c:pt idx="72869">
                  <c:v>0</c:v>
                </c:pt>
                <c:pt idx="72870">
                  <c:v>0</c:v>
                </c:pt>
                <c:pt idx="72871">
                  <c:v>0</c:v>
                </c:pt>
                <c:pt idx="72872">
                  <c:v>0</c:v>
                </c:pt>
                <c:pt idx="72873">
                  <c:v>0</c:v>
                </c:pt>
                <c:pt idx="72874">
                  <c:v>0</c:v>
                </c:pt>
                <c:pt idx="72875">
                  <c:v>0</c:v>
                </c:pt>
                <c:pt idx="72876">
                  <c:v>0</c:v>
                </c:pt>
                <c:pt idx="72877">
                  <c:v>0</c:v>
                </c:pt>
                <c:pt idx="72878">
                  <c:v>0</c:v>
                </c:pt>
                <c:pt idx="72879">
                  <c:v>0</c:v>
                </c:pt>
                <c:pt idx="72880">
                  <c:v>0</c:v>
                </c:pt>
                <c:pt idx="72881">
                  <c:v>0</c:v>
                </c:pt>
                <c:pt idx="72882">
                  <c:v>0</c:v>
                </c:pt>
                <c:pt idx="72883">
                  <c:v>0</c:v>
                </c:pt>
                <c:pt idx="72884">
                  <c:v>0</c:v>
                </c:pt>
                <c:pt idx="72885">
                  <c:v>0</c:v>
                </c:pt>
                <c:pt idx="72886">
                  <c:v>0</c:v>
                </c:pt>
                <c:pt idx="72887">
                  <c:v>0</c:v>
                </c:pt>
                <c:pt idx="72888">
                  <c:v>0</c:v>
                </c:pt>
                <c:pt idx="72889">
                  <c:v>0</c:v>
                </c:pt>
                <c:pt idx="72890">
                  <c:v>0</c:v>
                </c:pt>
                <c:pt idx="72891">
                  <c:v>0</c:v>
                </c:pt>
                <c:pt idx="72892">
                  <c:v>0</c:v>
                </c:pt>
                <c:pt idx="72893">
                  <c:v>0</c:v>
                </c:pt>
                <c:pt idx="72894">
                  <c:v>0</c:v>
                </c:pt>
                <c:pt idx="72895">
                  <c:v>0</c:v>
                </c:pt>
                <c:pt idx="72896">
                  <c:v>0</c:v>
                </c:pt>
                <c:pt idx="72897">
                  <c:v>0</c:v>
                </c:pt>
                <c:pt idx="72898">
                  <c:v>0</c:v>
                </c:pt>
                <c:pt idx="72899">
                  <c:v>0</c:v>
                </c:pt>
                <c:pt idx="72900">
                  <c:v>0</c:v>
                </c:pt>
                <c:pt idx="72901">
                  <c:v>0</c:v>
                </c:pt>
                <c:pt idx="72902">
                  <c:v>0</c:v>
                </c:pt>
                <c:pt idx="72903">
                  <c:v>0</c:v>
                </c:pt>
                <c:pt idx="72904">
                  <c:v>0</c:v>
                </c:pt>
                <c:pt idx="72905">
                  <c:v>0</c:v>
                </c:pt>
                <c:pt idx="72906">
                  <c:v>0</c:v>
                </c:pt>
                <c:pt idx="72907">
                  <c:v>0</c:v>
                </c:pt>
                <c:pt idx="72908">
                  <c:v>0</c:v>
                </c:pt>
                <c:pt idx="72909">
                  <c:v>0</c:v>
                </c:pt>
                <c:pt idx="72910">
                  <c:v>0</c:v>
                </c:pt>
                <c:pt idx="72911">
                  <c:v>0</c:v>
                </c:pt>
                <c:pt idx="72912">
                  <c:v>0</c:v>
                </c:pt>
                <c:pt idx="72913">
                  <c:v>0</c:v>
                </c:pt>
                <c:pt idx="72914">
                  <c:v>0</c:v>
                </c:pt>
                <c:pt idx="72915">
                  <c:v>0</c:v>
                </c:pt>
                <c:pt idx="72916">
                  <c:v>0</c:v>
                </c:pt>
                <c:pt idx="72917">
                  <c:v>0</c:v>
                </c:pt>
                <c:pt idx="72918">
                  <c:v>0</c:v>
                </c:pt>
                <c:pt idx="72919">
                  <c:v>0</c:v>
                </c:pt>
                <c:pt idx="72920">
                  <c:v>0</c:v>
                </c:pt>
                <c:pt idx="72921">
                  <c:v>0</c:v>
                </c:pt>
                <c:pt idx="72922">
                  <c:v>0</c:v>
                </c:pt>
                <c:pt idx="72923">
                  <c:v>0</c:v>
                </c:pt>
                <c:pt idx="72924">
                  <c:v>0</c:v>
                </c:pt>
                <c:pt idx="72925">
                  <c:v>0</c:v>
                </c:pt>
                <c:pt idx="72926">
                  <c:v>0</c:v>
                </c:pt>
                <c:pt idx="72927">
                  <c:v>0</c:v>
                </c:pt>
                <c:pt idx="72928">
                  <c:v>0</c:v>
                </c:pt>
                <c:pt idx="72929">
                  <c:v>0</c:v>
                </c:pt>
                <c:pt idx="72930">
                  <c:v>0</c:v>
                </c:pt>
                <c:pt idx="72931">
                  <c:v>0</c:v>
                </c:pt>
                <c:pt idx="72932">
                  <c:v>0</c:v>
                </c:pt>
                <c:pt idx="72933">
                  <c:v>0</c:v>
                </c:pt>
                <c:pt idx="72934">
                  <c:v>0</c:v>
                </c:pt>
                <c:pt idx="72935">
                  <c:v>0</c:v>
                </c:pt>
                <c:pt idx="72936">
                  <c:v>0</c:v>
                </c:pt>
                <c:pt idx="72937">
                  <c:v>0</c:v>
                </c:pt>
                <c:pt idx="72938">
                  <c:v>0</c:v>
                </c:pt>
                <c:pt idx="72939">
                  <c:v>0</c:v>
                </c:pt>
                <c:pt idx="72940">
                  <c:v>0</c:v>
                </c:pt>
                <c:pt idx="72941">
                  <c:v>0</c:v>
                </c:pt>
                <c:pt idx="72942">
                  <c:v>0</c:v>
                </c:pt>
                <c:pt idx="72943">
                  <c:v>0</c:v>
                </c:pt>
                <c:pt idx="72944">
                  <c:v>0</c:v>
                </c:pt>
                <c:pt idx="72945">
                  <c:v>0</c:v>
                </c:pt>
                <c:pt idx="72946">
                  <c:v>0</c:v>
                </c:pt>
                <c:pt idx="72947">
                  <c:v>0</c:v>
                </c:pt>
                <c:pt idx="72948">
                  <c:v>0</c:v>
                </c:pt>
                <c:pt idx="72949">
                  <c:v>0</c:v>
                </c:pt>
                <c:pt idx="72950">
                  <c:v>0</c:v>
                </c:pt>
                <c:pt idx="72951">
                  <c:v>0</c:v>
                </c:pt>
                <c:pt idx="72952">
                  <c:v>0</c:v>
                </c:pt>
                <c:pt idx="72953">
                  <c:v>0</c:v>
                </c:pt>
                <c:pt idx="72954">
                  <c:v>0</c:v>
                </c:pt>
                <c:pt idx="72955">
                  <c:v>0</c:v>
                </c:pt>
                <c:pt idx="72956">
                  <c:v>0</c:v>
                </c:pt>
                <c:pt idx="72957">
                  <c:v>0</c:v>
                </c:pt>
                <c:pt idx="72958">
                  <c:v>0</c:v>
                </c:pt>
                <c:pt idx="72959">
                  <c:v>0</c:v>
                </c:pt>
                <c:pt idx="72960">
                  <c:v>0</c:v>
                </c:pt>
                <c:pt idx="72961">
                  <c:v>0</c:v>
                </c:pt>
                <c:pt idx="72962">
                  <c:v>0</c:v>
                </c:pt>
                <c:pt idx="72963">
                  <c:v>0</c:v>
                </c:pt>
                <c:pt idx="72964">
                  <c:v>0</c:v>
                </c:pt>
                <c:pt idx="72965">
                  <c:v>0</c:v>
                </c:pt>
                <c:pt idx="72966">
                  <c:v>0</c:v>
                </c:pt>
                <c:pt idx="72967">
                  <c:v>0</c:v>
                </c:pt>
                <c:pt idx="72968">
                  <c:v>0</c:v>
                </c:pt>
                <c:pt idx="72969">
                  <c:v>0</c:v>
                </c:pt>
                <c:pt idx="72970">
                  <c:v>0</c:v>
                </c:pt>
                <c:pt idx="72971">
                  <c:v>0</c:v>
                </c:pt>
                <c:pt idx="72972">
                  <c:v>0</c:v>
                </c:pt>
                <c:pt idx="72973">
                  <c:v>0</c:v>
                </c:pt>
                <c:pt idx="72974">
                  <c:v>0</c:v>
                </c:pt>
                <c:pt idx="72975">
                  <c:v>0</c:v>
                </c:pt>
                <c:pt idx="72976">
                  <c:v>0</c:v>
                </c:pt>
                <c:pt idx="72977">
                  <c:v>0</c:v>
                </c:pt>
                <c:pt idx="72978">
                  <c:v>0</c:v>
                </c:pt>
                <c:pt idx="72979">
                  <c:v>0</c:v>
                </c:pt>
                <c:pt idx="72980">
                  <c:v>0</c:v>
                </c:pt>
                <c:pt idx="72981">
                  <c:v>0</c:v>
                </c:pt>
                <c:pt idx="72982">
                  <c:v>0</c:v>
                </c:pt>
                <c:pt idx="72983">
                  <c:v>0</c:v>
                </c:pt>
                <c:pt idx="72984">
                  <c:v>0</c:v>
                </c:pt>
                <c:pt idx="72985">
                  <c:v>0</c:v>
                </c:pt>
                <c:pt idx="72986">
                  <c:v>0</c:v>
                </c:pt>
                <c:pt idx="72987">
                  <c:v>0</c:v>
                </c:pt>
                <c:pt idx="72988">
                  <c:v>0</c:v>
                </c:pt>
                <c:pt idx="72989">
                  <c:v>0</c:v>
                </c:pt>
                <c:pt idx="72990">
                  <c:v>0</c:v>
                </c:pt>
                <c:pt idx="72991">
                  <c:v>0</c:v>
                </c:pt>
                <c:pt idx="72992">
                  <c:v>0</c:v>
                </c:pt>
                <c:pt idx="72993">
                  <c:v>0</c:v>
                </c:pt>
                <c:pt idx="72994">
                  <c:v>0</c:v>
                </c:pt>
                <c:pt idx="72995">
                  <c:v>0</c:v>
                </c:pt>
                <c:pt idx="72996">
                  <c:v>0</c:v>
                </c:pt>
                <c:pt idx="72997">
                  <c:v>0</c:v>
                </c:pt>
                <c:pt idx="72998">
                  <c:v>0</c:v>
                </c:pt>
                <c:pt idx="72999">
                  <c:v>0</c:v>
                </c:pt>
                <c:pt idx="73000">
                  <c:v>0</c:v>
                </c:pt>
                <c:pt idx="73001">
                  <c:v>0</c:v>
                </c:pt>
                <c:pt idx="73002">
                  <c:v>0</c:v>
                </c:pt>
                <c:pt idx="73003">
                  <c:v>0</c:v>
                </c:pt>
                <c:pt idx="73004">
                  <c:v>0</c:v>
                </c:pt>
                <c:pt idx="73005">
                  <c:v>0</c:v>
                </c:pt>
                <c:pt idx="73006">
                  <c:v>0</c:v>
                </c:pt>
                <c:pt idx="73007">
                  <c:v>0</c:v>
                </c:pt>
                <c:pt idx="73008">
                  <c:v>0</c:v>
                </c:pt>
                <c:pt idx="73009">
                  <c:v>0</c:v>
                </c:pt>
                <c:pt idx="73010">
                  <c:v>0</c:v>
                </c:pt>
                <c:pt idx="73011">
                  <c:v>0</c:v>
                </c:pt>
                <c:pt idx="73012">
                  <c:v>0</c:v>
                </c:pt>
                <c:pt idx="73013">
                  <c:v>0</c:v>
                </c:pt>
                <c:pt idx="73014">
                  <c:v>0</c:v>
                </c:pt>
                <c:pt idx="73015">
                  <c:v>0</c:v>
                </c:pt>
                <c:pt idx="73016">
                  <c:v>0</c:v>
                </c:pt>
                <c:pt idx="73017">
                  <c:v>0</c:v>
                </c:pt>
                <c:pt idx="73018">
                  <c:v>0</c:v>
                </c:pt>
                <c:pt idx="73019">
                  <c:v>0</c:v>
                </c:pt>
                <c:pt idx="73020">
                  <c:v>0</c:v>
                </c:pt>
                <c:pt idx="73021">
                  <c:v>0</c:v>
                </c:pt>
                <c:pt idx="73022">
                  <c:v>0</c:v>
                </c:pt>
                <c:pt idx="73023">
                  <c:v>0</c:v>
                </c:pt>
                <c:pt idx="73024">
                  <c:v>0</c:v>
                </c:pt>
                <c:pt idx="73025">
                  <c:v>0</c:v>
                </c:pt>
                <c:pt idx="73026">
                  <c:v>0</c:v>
                </c:pt>
                <c:pt idx="73027">
                  <c:v>0</c:v>
                </c:pt>
                <c:pt idx="73028">
                  <c:v>0</c:v>
                </c:pt>
                <c:pt idx="73029">
                  <c:v>0</c:v>
                </c:pt>
                <c:pt idx="73030">
                  <c:v>0</c:v>
                </c:pt>
                <c:pt idx="73031">
                  <c:v>0</c:v>
                </c:pt>
                <c:pt idx="73032">
                  <c:v>0</c:v>
                </c:pt>
                <c:pt idx="73033">
                  <c:v>0</c:v>
                </c:pt>
                <c:pt idx="73034">
                  <c:v>0</c:v>
                </c:pt>
                <c:pt idx="73035">
                  <c:v>0</c:v>
                </c:pt>
                <c:pt idx="73036">
                  <c:v>0</c:v>
                </c:pt>
                <c:pt idx="73037">
                  <c:v>0</c:v>
                </c:pt>
                <c:pt idx="73038">
                  <c:v>0</c:v>
                </c:pt>
                <c:pt idx="73039">
                  <c:v>0</c:v>
                </c:pt>
                <c:pt idx="73040">
                  <c:v>0</c:v>
                </c:pt>
                <c:pt idx="73041">
                  <c:v>0</c:v>
                </c:pt>
                <c:pt idx="73042">
                  <c:v>0</c:v>
                </c:pt>
                <c:pt idx="73043">
                  <c:v>0</c:v>
                </c:pt>
                <c:pt idx="73044">
                  <c:v>0</c:v>
                </c:pt>
                <c:pt idx="73045">
                  <c:v>0</c:v>
                </c:pt>
                <c:pt idx="73046">
                  <c:v>0</c:v>
                </c:pt>
                <c:pt idx="73047">
                  <c:v>0</c:v>
                </c:pt>
                <c:pt idx="73048">
                  <c:v>0</c:v>
                </c:pt>
                <c:pt idx="73049">
                  <c:v>0</c:v>
                </c:pt>
                <c:pt idx="73050">
                  <c:v>0</c:v>
                </c:pt>
                <c:pt idx="73051">
                  <c:v>0</c:v>
                </c:pt>
                <c:pt idx="73052">
                  <c:v>0</c:v>
                </c:pt>
                <c:pt idx="73053">
                  <c:v>0</c:v>
                </c:pt>
                <c:pt idx="73054">
                  <c:v>0</c:v>
                </c:pt>
                <c:pt idx="73055">
                  <c:v>0</c:v>
                </c:pt>
                <c:pt idx="73056">
                  <c:v>0</c:v>
                </c:pt>
                <c:pt idx="73057">
                  <c:v>0</c:v>
                </c:pt>
                <c:pt idx="73058">
                  <c:v>0</c:v>
                </c:pt>
                <c:pt idx="73059">
                  <c:v>0</c:v>
                </c:pt>
                <c:pt idx="73060">
                  <c:v>0</c:v>
                </c:pt>
                <c:pt idx="73061">
                  <c:v>0</c:v>
                </c:pt>
                <c:pt idx="73062">
                  <c:v>0</c:v>
                </c:pt>
                <c:pt idx="73063">
                  <c:v>0</c:v>
                </c:pt>
                <c:pt idx="73064">
                  <c:v>0</c:v>
                </c:pt>
                <c:pt idx="73065">
                  <c:v>0</c:v>
                </c:pt>
                <c:pt idx="73066">
                  <c:v>0</c:v>
                </c:pt>
                <c:pt idx="73067">
                  <c:v>0</c:v>
                </c:pt>
                <c:pt idx="73068">
                  <c:v>0</c:v>
                </c:pt>
                <c:pt idx="73069">
                  <c:v>0</c:v>
                </c:pt>
                <c:pt idx="73070">
                  <c:v>0</c:v>
                </c:pt>
                <c:pt idx="73071">
                  <c:v>0</c:v>
                </c:pt>
                <c:pt idx="73072">
                  <c:v>0</c:v>
                </c:pt>
                <c:pt idx="73073">
                  <c:v>0</c:v>
                </c:pt>
                <c:pt idx="73074">
                  <c:v>0</c:v>
                </c:pt>
                <c:pt idx="73075">
                  <c:v>0</c:v>
                </c:pt>
                <c:pt idx="73076">
                  <c:v>0</c:v>
                </c:pt>
                <c:pt idx="73077">
                  <c:v>0</c:v>
                </c:pt>
                <c:pt idx="73078">
                  <c:v>0</c:v>
                </c:pt>
                <c:pt idx="73079">
                  <c:v>0</c:v>
                </c:pt>
                <c:pt idx="73080">
                  <c:v>0</c:v>
                </c:pt>
                <c:pt idx="73081">
                  <c:v>0</c:v>
                </c:pt>
                <c:pt idx="73082">
                  <c:v>0</c:v>
                </c:pt>
                <c:pt idx="73083">
                  <c:v>0</c:v>
                </c:pt>
                <c:pt idx="73084">
                  <c:v>0</c:v>
                </c:pt>
                <c:pt idx="73085">
                  <c:v>0</c:v>
                </c:pt>
                <c:pt idx="73086">
                  <c:v>0</c:v>
                </c:pt>
                <c:pt idx="73087">
                  <c:v>0</c:v>
                </c:pt>
                <c:pt idx="73088">
                  <c:v>0</c:v>
                </c:pt>
                <c:pt idx="73089">
                  <c:v>0</c:v>
                </c:pt>
                <c:pt idx="73090">
                  <c:v>0</c:v>
                </c:pt>
                <c:pt idx="73091">
                  <c:v>0</c:v>
                </c:pt>
                <c:pt idx="73092">
                  <c:v>0</c:v>
                </c:pt>
                <c:pt idx="73093">
                  <c:v>0</c:v>
                </c:pt>
                <c:pt idx="73094">
                  <c:v>0</c:v>
                </c:pt>
                <c:pt idx="73095">
                  <c:v>0</c:v>
                </c:pt>
                <c:pt idx="73096">
                  <c:v>0</c:v>
                </c:pt>
                <c:pt idx="73097">
                  <c:v>0</c:v>
                </c:pt>
                <c:pt idx="73098">
                  <c:v>0</c:v>
                </c:pt>
                <c:pt idx="73099">
                  <c:v>0</c:v>
                </c:pt>
                <c:pt idx="73100">
                  <c:v>0</c:v>
                </c:pt>
                <c:pt idx="73101">
                  <c:v>0</c:v>
                </c:pt>
                <c:pt idx="73102">
                  <c:v>0</c:v>
                </c:pt>
                <c:pt idx="73103">
                  <c:v>0</c:v>
                </c:pt>
                <c:pt idx="73104">
                  <c:v>0</c:v>
                </c:pt>
                <c:pt idx="73105">
                  <c:v>0</c:v>
                </c:pt>
                <c:pt idx="73106">
                  <c:v>0</c:v>
                </c:pt>
                <c:pt idx="73107">
                  <c:v>0</c:v>
                </c:pt>
                <c:pt idx="73108">
                  <c:v>0</c:v>
                </c:pt>
                <c:pt idx="73109">
                  <c:v>0</c:v>
                </c:pt>
                <c:pt idx="73110">
                  <c:v>0</c:v>
                </c:pt>
                <c:pt idx="73111">
                  <c:v>0</c:v>
                </c:pt>
                <c:pt idx="73112">
                  <c:v>0</c:v>
                </c:pt>
                <c:pt idx="73113">
                  <c:v>0</c:v>
                </c:pt>
                <c:pt idx="73114">
                  <c:v>0</c:v>
                </c:pt>
                <c:pt idx="73115">
                  <c:v>0</c:v>
                </c:pt>
                <c:pt idx="73116">
                  <c:v>0</c:v>
                </c:pt>
                <c:pt idx="73117">
                  <c:v>0</c:v>
                </c:pt>
                <c:pt idx="73118">
                  <c:v>0</c:v>
                </c:pt>
                <c:pt idx="73119">
                  <c:v>0</c:v>
                </c:pt>
                <c:pt idx="73120">
                  <c:v>0</c:v>
                </c:pt>
                <c:pt idx="73121">
                  <c:v>0</c:v>
                </c:pt>
                <c:pt idx="73122">
                  <c:v>0</c:v>
                </c:pt>
                <c:pt idx="73123">
                  <c:v>0</c:v>
                </c:pt>
                <c:pt idx="73124">
                  <c:v>0</c:v>
                </c:pt>
                <c:pt idx="73125">
                  <c:v>0</c:v>
                </c:pt>
                <c:pt idx="73126">
                  <c:v>0</c:v>
                </c:pt>
                <c:pt idx="73127">
                  <c:v>0</c:v>
                </c:pt>
                <c:pt idx="73128">
                  <c:v>0</c:v>
                </c:pt>
                <c:pt idx="73129">
                  <c:v>0</c:v>
                </c:pt>
                <c:pt idx="73130">
                  <c:v>0</c:v>
                </c:pt>
                <c:pt idx="73131">
                  <c:v>0</c:v>
                </c:pt>
                <c:pt idx="73132">
                  <c:v>0</c:v>
                </c:pt>
                <c:pt idx="73133">
                  <c:v>0</c:v>
                </c:pt>
                <c:pt idx="73134">
                  <c:v>0</c:v>
                </c:pt>
                <c:pt idx="73135">
                  <c:v>0</c:v>
                </c:pt>
                <c:pt idx="73136">
                  <c:v>0</c:v>
                </c:pt>
                <c:pt idx="73137">
                  <c:v>0</c:v>
                </c:pt>
                <c:pt idx="73138">
                  <c:v>0</c:v>
                </c:pt>
                <c:pt idx="73139">
                  <c:v>0</c:v>
                </c:pt>
                <c:pt idx="73140">
                  <c:v>0</c:v>
                </c:pt>
                <c:pt idx="73141">
                  <c:v>0</c:v>
                </c:pt>
                <c:pt idx="73142">
                  <c:v>0</c:v>
                </c:pt>
                <c:pt idx="73143">
                  <c:v>0</c:v>
                </c:pt>
                <c:pt idx="73144">
                  <c:v>0</c:v>
                </c:pt>
                <c:pt idx="73145">
                  <c:v>0</c:v>
                </c:pt>
                <c:pt idx="73146">
                  <c:v>0</c:v>
                </c:pt>
                <c:pt idx="73147">
                  <c:v>0</c:v>
                </c:pt>
                <c:pt idx="73148">
                  <c:v>0</c:v>
                </c:pt>
                <c:pt idx="73149">
                  <c:v>0</c:v>
                </c:pt>
                <c:pt idx="73150">
                  <c:v>0</c:v>
                </c:pt>
                <c:pt idx="73151">
                  <c:v>0</c:v>
                </c:pt>
                <c:pt idx="73152">
                  <c:v>0</c:v>
                </c:pt>
                <c:pt idx="73153">
                  <c:v>0</c:v>
                </c:pt>
                <c:pt idx="73154">
                  <c:v>0</c:v>
                </c:pt>
                <c:pt idx="73155">
                  <c:v>0</c:v>
                </c:pt>
                <c:pt idx="73156">
                  <c:v>0</c:v>
                </c:pt>
                <c:pt idx="73157">
                  <c:v>0</c:v>
                </c:pt>
                <c:pt idx="73158">
                  <c:v>0</c:v>
                </c:pt>
                <c:pt idx="73159">
                  <c:v>0</c:v>
                </c:pt>
                <c:pt idx="73160">
                  <c:v>0</c:v>
                </c:pt>
                <c:pt idx="73161">
                  <c:v>0</c:v>
                </c:pt>
                <c:pt idx="73162">
                  <c:v>0</c:v>
                </c:pt>
                <c:pt idx="73163">
                  <c:v>0</c:v>
                </c:pt>
                <c:pt idx="73164">
                  <c:v>0</c:v>
                </c:pt>
                <c:pt idx="73165">
                  <c:v>0</c:v>
                </c:pt>
                <c:pt idx="73166">
                  <c:v>0</c:v>
                </c:pt>
                <c:pt idx="73167">
                  <c:v>0</c:v>
                </c:pt>
                <c:pt idx="73168">
                  <c:v>0</c:v>
                </c:pt>
                <c:pt idx="73169">
                  <c:v>0</c:v>
                </c:pt>
                <c:pt idx="73170">
                  <c:v>0</c:v>
                </c:pt>
                <c:pt idx="73171">
                  <c:v>0</c:v>
                </c:pt>
                <c:pt idx="73172">
                  <c:v>0</c:v>
                </c:pt>
                <c:pt idx="73173">
                  <c:v>0</c:v>
                </c:pt>
                <c:pt idx="73174">
                  <c:v>0</c:v>
                </c:pt>
                <c:pt idx="73175">
                  <c:v>0</c:v>
                </c:pt>
                <c:pt idx="73176">
                  <c:v>0</c:v>
                </c:pt>
                <c:pt idx="73177">
                  <c:v>0</c:v>
                </c:pt>
                <c:pt idx="73178">
                  <c:v>0</c:v>
                </c:pt>
                <c:pt idx="73179">
                  <c:v>0</c:v>
                </c:pt>
                <c:pt idx="73180">
                  <c:v>0</c:v>
                </c:pt>
                <c:pt idx="73181">
                  <c:v>0</c:v>
                </c:pt>
                <c:pt idx="73182">
                  <c:v>0</c:v>
                </c:pt>
                <c:pt idx="73183">
                  <c:v>0</c:v>
                </c:pt>
                <c:pt idx="73184">
                  <c:v>0</c:v>
                </c:pt>
                <c:pt idx="73185">
                  <c:v>0</c:v>
                </c:pt>
                <c:pt idx="73186">
                  <c:v>0</c:v>
                </c:pt>
                <c:pt idx="73187">
                  <c:v>0</c:v>
                </c:pt>
                <c:pt idx="73188">
                  <c:v>0</c:v>
                </c:pt>
                <c:pt idx="73189">
                  <c:v>0</c:v>
                </c:pt>
                <c:pt idx="73190">
                  <c:v>0</c:v>
                </c:pt>
                <c:pt idx="73191">
                  <c:v>0</c:v>
                </c:pt>
                <c:pt idx="73192">
                  <c:v>0</c:v>
                </c:pt>
                <c:pt idx="73193">
                  <c:v>0</c:v>
                </c:pt>
                <c:pt idx="73194">
                  <c:v>0</c:v>
                </c:pt>
                <c:pt idx="73195">
                  <c:v>0</c:v>
                </c:pt>
                <c:pt idx="73196">
                  <c:v>0</c:v>
                </c:pt>
                <c:pt idx="73197">
                  <c:v>0</c:v>
                </c:pt>
                <c:pt idx="73198">
                  <c:v>0</c:v>
                </c:pt>
                <c:pt idx="73199">
                  <c:v>0</c:v>
                </c:pt>
                <c:pt idx="73200">
                  <c:v>0</c:v>
                </c:pt>
                <c:pt idx="73201">
                  <c:v>0</c:v>
                </c:pt>
                <c:pt idx="73202">
                  <c:v>0</c:v>
                </c:pt>
                <c:pt idx="73203">
                  <c:v>0</c:v>
                </c:pt>
                <c:pt idx="73204">
                  <c:v>0</c:v>
                </c:pt>
                <c:pt idx="73205">
                  <c:v>0</c:v>
                </c:pt>
                <c:pt idx="73206">
                  <c:v>0</c:v>
                </c:pt>
                <c:pt idx="73207">
                  <c:v>0</c:v>
                </c:pt>
                <c:pt idx="73208">
                  <c:v>0</c:v>
                </c:pt>
                <c:pt idx="73209">
                  <c:v>0</c:v>
                </c:pt>
                <c:pt idx="73210">
                  <c:v>0</c:v>
                </c:pt>
                <c:pt idx="73211">
                  <c:v>0</c:v>
                </c:pt>
                <c:pt idx="73212">
                  <c:v>0</c:v>
                </c:pt>
                <c:pt idx="73213">
                  <c:v>0</c:v>
                </c:pt>
                <c:pt idx="73214">
                  <c:v>0</c:v>
                </c:pt>
                <c:pt idx="73215">
                  <c:v>0</c:v>
                </c:pt>
                <c:pt idx="73216">
                  <c:v>0</c:v>
                </c:pt>
                <c:pt idx="73217">
                  <c:v>0</c:v>
                </c:pt>
                <c:pt idx="73218">
                  <c:v>0</c:v>
                </c:pt>
                <c:pt idx="73219">
                  <c:v>0</c:v>
                </c:pt>
                <c:pt idx="73220">
                  <c:v>0</c:v>
                </c:pt>
                <c:pt idx="73221">
                  <c:v>0</c:v>
                </c:pt>
                <c:pt idx="73222">
                  <c:v>0</c:v>
                </c:pt>
                <c:pt idx="73223">
                  <c:v>0</c:v>
                </c:pt>
                <c:pt idx="73224">
                  <c:v>0</c:v>
                </c:pt>
                <c:pt idx="73225">
                  <c:v>0</c:v>
                </c:pt>
                <c:pt idx="73226">
                  <c:v>0</c:v>
                </c:pt>
                <c:pt idx="73227">
                  <c:v>0</c:v>
                </c:pt>
                <c:pt idx="73228">
                  <c:v>0</c:v>
                </c:pt>
                <c:pt idx="73229">
                  <c:v>0</c:v>
                </c:pt>
                <c:pt idx="73230">
                  <c:v>0</c:v>
                </c:pt>
                <c:pt idx="73231">
                  <c:v>0</c:v>
                </c:pt>
                <c:pt idx="73232">
                  <c:v>0</c:v>
                </c:pt>
                <c:pt idx="73233">
                  <c:v>0</c:v>
                </c:pt>
                <c:pt idx="73234">
                  <c:v>0</c:v>
                </c:pt>
                <c:pt idx="73235">
                  <c:v>0</c:v>
                </c:pt>
                <c:pt idx="73236">
                  <c:v>0</c:v>
                </c:pt>
                <c:pt idx="73237">
                  <c:v>0</c:v>
                </c:pt>
                <c:pt idx="73238">
                  <c:v>0</c:v>
                </c:pt>
                <c:pt idx="73239">
                  <c:v>0</c:v>
                </c:pt>
                <c:pt idx="73240">
                  <c:v>0</c:v>
                </c:pt>
                <c:pt idx="73241">
                  <c:v>0</c:v>
                </c:pt>
                <c:pt idx="73242">
                  <c:v>0</c:v>
                </c:pt>
                <c:pt idx="73243">
                  <c:v>0</c:v>
                </c:pt>
                <c:pt idx="73244">
                  <c:v>0</c:v>
                </c:pt>
                <c:pt idx="73245">
                  <c:v>0</c:v>
                </c:pt>
                <c:pt idx="73246">
                  <c:v>0</c:v>
                </c:pt>
                <c:pt idx="73247">
                  <c:v>0</c:v>
                </c:pt>
                <c:pt idx="73248">
                  <c:v>0</c:v>
                </c:pt>
                <c:pt idx="73249">
                  <c:v>0</c:v>
                </c:pt>
                <c:pt idx="73250">
                  <c:v>0</c:v>
                </c:pt>
                <c:pt idx="73251">
                  <c:v>0</c:v>
                </c:pt>
                <c:pt idx="73252">
                  <c:v>0</c:v>
                </c:pt>
                <c:pt idx="73253">
                  <c:v>0</c:v>
                </c:pt>
                <c:pt idx="73254">
                  <c:v>0</c:v>
                </c:pt>
                <c:pt idx="73255">
                  <c:v>0</c:v>
                </c:pt>
                <c:pt idx="73256">
                  <c:v>0</c:v>
                </c:pt>
                <c:pt idx="73257">
                  <c:v>0</c:v>
                </c:pt>
                <c:pt idx="73258">
                  <c:v>0</c:v>
                </c:pt>
                <c:pt idx="73259">
                  <c:v>0</c:v>
                </c:pt>
                <c:pt idx="73260">
                  <c:v>0</c:v>
                </c:pt>
                <c:pt idx="73261">
                  <c:v>0</c:v>
                </c:pt>
                <c:pt idx="73262">
                  <c:v>0</c:v>
                </c:pt>
                <c:pt idx="73263">
                  <c:v>0</c:v>
                </c:pt>
                <c:pt idx="73264">
                  <c:v>0</c:v>
                </c:pt>
                <c:pt idx="73265">
                  <c:v>0</c:v>
                </c:pt>
                <c:pt idx="73266">
                  <c:v>0</c:v>
                </c:pt>
                <c:pt idx="73267">
                  <c:v>0</c:v>
                </c:pt>
                <c:pt idx="73268">
                  <c:v>0</c:v>
                </c:pt>
                <c:pt idx="73269">
                  <c:v>0</c:v>
                </c:pt>
                <c:pt idx="73270">
                  <c:v>0</c:v>
                </c:pt>
                <c:pt idx="73271">
                  <c:v>0</c:v>
                </c:pt>
                <c:pt idx="73272">
                  <c:v>0</c:v>
                </c:pt>
                <c:pt idx="73273">
                  <c:v>0</c:v>
                </c:pt>
                <c:pt idx="73274">
                  <c:v>0</c:v>
                </c:pt>
                <c:pt idx="73275">
                  <c:v>0</c:v>
                </c:pt>
                <c:pt idx="73276">
                  <c:v>0</c:v>
                </c:pt>
                <c:pt idx="73277">
                  <c:v>0</c:v>
                </c:pt>
                <c:pt idx="73278">
                  <c:v>0</c:v>
                </c:pt>
                <c:pt idx="73279">
                  <c:v>0</c:v>
                </c:pt>
                <c:pt idx="73280">
                  <c:v>0</c:v>
                </c:pt>
                <c:pt idx="73281">
                  <c:v>0</c:v>
                </c:pt>
                <c:pt idx="73282">
                  <c:v>0</c:v>
                </c:pt>
                <c:pt idx="73283">
                  <c:v>0</c:v>
                </c:pt>
                <c:pt idx="73284">
                  <c:v>0</c:v>
                </c:pt>
                <c:pt idx="73285">
                  <c:v>0</c:v>
                </c:pt>
                <c:pt idx="73286">
                  <c:v>0</c:v>
                </c:pt>
                <c:pt idx="73287">
                  <c:v>0</c:v>
                </c:pt>
                <c:pt idx="73288">
                  <c:v>0</c:v>
                </c:pt>
                <c:pt idx="73289">
                  <c:v>0</c:v>
                </c:pt>
                <c:pt idx="73290">
                  <c:v>0</c:v>
                </c:pt>
                <c:pt idx="73291">
                  <c:v>0</c:v>
                </c:pt>
                <c:pt idx="73292">
                  <c:v>0</c:v>
                </c:pt>
                <c:pt idx="73293">
                  <c:v>0</c:v>
                </c:pt>
                <c:pt idx="73294">
                  <c:v>0</c:v>
                </c:pt>
                <c:pt idx="73295">
                  <c:v>0</c:v>
                </c:pt>
                <c:pt idx="73296">
                  <c:v>0</c:v>
                </c:pt>
                <c:pt idx="73297">
                  <c:v>0</c:v>
                </c:pt>
                <c:pt idx="73298">
                  <c:v>0</c:v>
                </c:pt>
                <c:pt idx="73299">
                  <c:v>0</c:v>
                </c:pt>
                <c:pt idx="73300">
                  <c:v>0</c:v>
                </c:pt>
                <c:pt idx="73301">
                  <c:v>0</c:v>
                </c:pt>
                <c:pt idx="73302">
                  <c:v>0</c:v>
                </c:pt>
                <c:pt idx="73303">
                  <c:v>0</c:v>
                </c:pt>
                <c:pt idx="73304">
                  <c:v>0</c:v>
                </c:pt>
                <c:pt idx="73305">
                  <c:v>0</c:v>
                </c:pt>
                <c:pt idx="73306">
                  <c:v>0</c:v>
                </c:pt>
                <c:pt idx="73307">
                  <c:v>0</c:v>
                </c:pt>
                <c:pt idx="73308">
                  <c:v>0</c:v>
                </c:pt>
                <c:pt idx="73309">
                  <c:v>0</c:v>
                </c:pt>
                <c:pt idx="73310">
                  <c:v>0</c:v>
                </c:pt>
                <c:pt idx="73311">
                  <c:v>0</c:v>
                </c:pt>
                <c:pt idx="73312">
                  <c:v>0</c:v>
                </c:pt>
                <c:pt idx="73313">
                  <c:v>0</c:v>
                </c:pt>
                <c:pt idx="73314">
                  <c:v>0</c:v>
                </c:pt>
                <c:pt idx="73315">
                  <c:v>0</c:v>
                </c:pt>
                <c:pt idx="73316">
                  <c:v>0</c:v>
                </c:pt>
                <c:pt idx="73317">
                  <c:v>0</c:v>
                </c:pt>
                <c:pt idx="73318">
                  <c:v>0</c:v>
                </c:pt>
                <c:pt idx="73319">
                  <c:v>0</c:v>
                </c:pt>
                <c:pt idx="73320">
                  <c:v>0</c:v>
                </c:pt>
                <c:pt idx="73321">
                  <c:v>0</c:v>
                </c:pt>
                <c:pt idx="73322">
                  <c:v>0</c:v>
                </c:pt>
                <c:pt idx="73323">
                  <c:v>0</c:v>
                </c:pt>
                <c:pt idx="73324">
                  <c:v>0</c:v>
                </c:pt>
                <c:pt idx="73325">
                  <c:v>0</c:v>
                </c:pt>
                <c:pt idx="73326">
                  <c:v>0</c:v>
                </c:pt>
                <c:pt idx="73327">
                  <c:v>0</c:v>
                </c:pt>
                <c:pt idx="73328">
                  <c:v>0</c:v>
                </c:pt>
                <c:pt idx="73329">
                  <c:v>0</c:v>
                </c:pt>
                <c:pt idx="73330">
                  <c:v>0</c:v>
                </c:pt>
                <c:pt idx="73331">
                  <c:v>0</c:v>
                </c:pt>
                <c:pt idx="73332">
                  <c:v>0</c:v>
                </c:pt>
                <c:pt idx="73333">
                  <c:v>0</c:v>
                </c:pt>
                <c:pt idx="73334">
                  <c:v>0</c:v>
                </c:pt>
                <c:pt idx="73335">
                  <c:v>0</c:v>
                </c:pt>
                <c:pt idx="73336">
                  <c:v>0</c:v>
                </c:pt>
                <c:pt idx="73337">
                  <c:v>0</c:v>
                </c:pt>
                <c:pt idx="73338">
                  <c:v>0</c:v>
                </c:pt>
                <c:pt idx="73339">
                  <c:v>0</c:v>
                </c:pt>
                <c:pt idx="73340">
                  <c:v>0</c:v>
                </c:pt>
                <c:pt idx="73341">
                  <c:v>0</c:v>
                </c:pt>
                <c:pt idx="73342">
                  <c:v>0</c:v>
                </c:pt>
                <c:pt idx="73343">
                  <c:v>0</c:v>
                </c:pt>
                <c:pt idx="73344">
                  <c:v>0</c:v>
                </c:pt>
                <c:pt idx="73345">
                  <c:v>0</c:v>
                </c:pt>
                <c:pt idx="73346">
                  <c:v>0</c:v>
                </c:pt>
                <c:pt idx="73347">
                  <c:v>0</c:v>
                </c:pt>
                <c:pt idx="73348">
                  <c:v>0</c:v>
                </c:pt>
                <c:pt idx="73349">
                  <c:v>0</c:v>
                </c:pt>
                <c:pt idx="73350">
                  <c:v>0</c:v>
                </c:pt>
                <c:pt idx="73351">
                  <c:v>0</c:v>
                </c:pt>
                <c:pt idx="73352">
                  <c:v>0</c:v>
                </c:pt>
                <c:pt idx="73353">
                  <c:v>0</c:v>
                </c:pt>
                <c:pt idx="73354">
                  <c:v>0</c:v>
                </c:pt>
                <c:pt idx="73355">
                  <c:v>0</c:v>
                </c:pt>
                <c:pt idx="73356">
                  <c:v>0</c:v>
                </c:pt>
                <c:pt idx="73357">
                  <c:v>0</c:v>
                </c:pt>
                <c:pt idx="73358">
                  <c:v>0</c:v>
                </c:pt>
                <c:pt idx="73359">
                  <c:v>0</c:v>
                </c:pt>
                <c:pt idx="73360">
                  <c:v>0</c:v>
                </c:pt>
                <c:pt idx="73361">
                  <c:v>0</c:v>
                </c:pt>
                <c:pt idx="73362">
                  <c:v>0</c:v>
                </c:pt>
                <c:pt idx="73363">
                  <c:v>0</c:v>
                </c:pt>
                <c:pt idx="73364">
                  <c:v>0</c:v>
                </c:pt>
                <c:pt idx="73365">
                  <c:v>0</c:v>
                </c:pt>
                <c:pt idx="73366">
                  <c:v>0</c:v>
                </c:pt>
                <c:pt idx="73367">
                  <c:v>0</c:v>
                </c:pt>
                <c:pt idx="73368">
                  <c:v>0</c:v>
                </c:pt>
                <c:pt idx="73369">
                  <c:v>0</c:v>
                </c:pt>
                <c:pt idx="73370">
                  <c:v>0</c:v>
                </c:pt>
                <c:pt idx="73371">
                  <c:v>0</c:v>
                </c:pt>
                <c:pt idx="73372">
                  <c:v>0</c:v>
                </c:pt>
                <c:pt idx="73373">
                  <c:v>0</c:v>
                </c:pt>
                <c:pt idx="73374">
                  <c:v>0</c:v>
                </c:pt>
                <c:pt idx="73375">
                  <c:v>0</c:v>
                </c:pt>
                <c:pt idx="73376">
                  <c:v>0</c:v>
                </c:pt>
                <c:pt idx="73377">
                  <c:v>0</c:v>
                </c:pt>
                <c:pt idx="73378">
                  <c:v>0</c:v>
                </c:pt>
                <c:pt idx="73379">
                  <c:v>0</c:v>
                </c:pt>
                <c:pt idx="73380">
                  <c:v>0</c:v>
                </c:pt>
                <c:pt idx="73381">
                  <c:v>0</c:v>
                </c:pt>
                <c:pt idx="73382">
                  <c:v>0</c:v>
                </c:pt>
                <c:pt idx="73383">
                  <c:v>0</c:v>
                </c:pt>
                <c:pt idx="73384">
                  <c:v>0</c:v>
                </c:pt>
                <c:pt idx="73385">
                  <c:v>0</c:v>
                </c:pt>
                <c:pt idx="73386">
                  <c:v>0</c:v>
                </c:pt>
                <c:pt idx="73387">
                  <c:v>0</c:v>
                </c:pt>
                <c:pt idx="73388">
                  <c:v>0</c:v>
                </c:pt>
                <c:pt idx="73389">
                  <c:v>0</c:v>
                </c:pt>
                <c:pt idx="73390">
                  <c:v>0</c:v>
                </c:pt>
                <c:pt idx="73391">
                  <c:v>0</c:v>
                </c:pt>
                <c:pt idx="73392">
                  <c:v>0</c:v>
                </c:pt>
                <c:pt idx="73393">
                  <c:v>0</c:v>
                </c:pt>
                <c:pt idx="73394">
                  <c:v>0</c:v>
                </c:pt>
                <c:pt idx="73395">
                  <c:v>0</c:v>
                </c:pt>
                <c:pt idx="73396">
                  <c:v>0</c:v>
                </c:pt>
                <c:pt idx="73397">
                  <c:v>0</c:v>
                </c:pt>
                <c:pt idx="73398">
                  <c:v>0</c:v>
                </c:pt>
                <c:pt idx="73399">
                  <c:v>0</c:v>
                </c:pt>
                <c:pt idx="73400">
                  <c:v>0</c:v>
                </c:pt>
                <c:pt idx="73401">
                  <c:v>0</c:v>
                </c:pt>
                <c:pt idx="73402">
                  <c:v>0</c:v>
                </c:pt>
                <c:pt idx="73403">
                  <c:v>0</c:v>
                </c:pt>
                <c:pt idx="73404">
                  <c:v>0</c:v>
                </c:pt>
                <c:pt idx="73405">
                  <c:v>0</c:v>
                </c:pt>
                <c:pt idx="73406">
                  <c:v>0</c:v>
                </c:pt>
                <c:pt idx="73407">
                  <c:v>0</c:v>
                </c:pt>
                <c:pt idx="73408">
                  <c:v>0</c:v>
                </c:pt>
                <c:pt idx="73409">
                  <c:v>0</c:v>
                </c:pt>
                <c:pt idx="73410">
                  <c:v>0</c:v>
                </c:pt>
                <c:pt idx="73411">
                  <c:v>0</c:v>
                </c:pt>
                <c:pt idx="73412">
                  <c:v>0</c:v>
                </c:pt>
                <c:pt idx="73413">
                  <c:v>0</c:v>
                </c:pt>
                <c:pt idx="73414">
                  <c:v>0</c:v>
                </c:pt>
                <c:pt idx="73415">
                  <c:v>0</c:v>
                </c:pt>
                <c:pt idx="73416">
                  <c:v>0</c:v>
                </c:pt>
                <c:pt idx="73417">
                  <c:v>0</c:v>
                </c:pt>
                <c:pt idx="73418">
                  <c:v>0</c:v>
                </c:pt>
                <c:pt idx="73419">
                  <c:v>0</c:v>
                </c:pt>
                <c:pt idx="73420">
                  <c:v>0</c:v>
                </c:pt>
                <c:pt idx="73421">
                  <c:v>0</c:v>
                </c:pt>
                <c:pt idx="73422">
                  <c:v>0</c:v>
                </c:pt>
                <c:pt idx="73423">
                  <c:v>0</c:v>
                </c:pt>
                <c:pt idx="73424">
                  <c:v>0</c:v>
                </c:pt>
                <c:pt idx="73425">
                  <c:v>0</c:v>
                </c:pt>
                <c:pt idx="73426">
                  <c:v>0</c:v>
                </c:pt>
                <c:pt idx="73427">
                  <c:v>0</c:v>
                </c:pt>
                <c:pt idx="73428">
                  <c:v>0</c:v>
                </c:pt>
                <c:pt idx="73429">
                  <c:v>0</c:v>
                </c:pt>
                <c:pt idx="73430">
                  <c:v>0</c:v>
                </c:pt>
                <c:pt idx="73431">
                  <c:v>0</c:v>
                </c:pt>
                <c:pt idx="73432">
                  <c:v>0</c:v>
                </c:pt>
                <c:pt idx="73433">
                  <c:v>0</c:v>
                </c:pt>
                <c:pt idx="73434">
                  <c:v>0</c:v>
                </c:pt>
                <c:pt idx="73435">
                  <c:v>0</c:v>
                </c:pt>
                <c:pt idx="73436">
                  <c:v>0</c:v>
                </c:pt>
                <c:pt idx="73437">
                  <c:v>0</c:v>
                </c:pt>
                <c:pt idx="73438">
                  <c:v>0</c:v>
                </c:pt>
                <c:pt idx="73439">
                  <c:v>0</c:v>
                </c:pt>
                <c:pt idx="73440">
                  <c:v>0</c:v>
                </c:pt>
                <c:pt idx="73441">
                  <c:v>0</c:v>
                </c:pt>
                <c:pt idx="73442">
                  <c:v>0</c:v>
                </c:pt>
                <c:pt idx="73443">
                  <c:v>0</c:v>
                </c:pt>
                <c:pt idx="73444">
                  <c:v>0</c:v>
                </c:pt>
                <c:pt idx="73445">
                  <c:v>0</c:v>
                </c:pt>
                <c:pt idx="73446">
                  <c:v>0</c:v>
                </c:pt>
                <c:pt idx="73447">
                  <c:v>0</c:v>
                </c:pt>
                <c:pt idx="73448">
                  <c:v>0</c:v>
                </c:pt>
                <c:pt idx="73449">
                  <c:v>0</c:v>
                </c:pt>
                <c:pt idx="73450">
                  <c:v>0</c:v>
                </c:pt>
                <c:pt idx="73451">
                  <c:v>0</c:v>
                </c:pt>
                <c:pt idx="73452">
                  <c:v>0</c:v>
                </c:pt>
                <c:pt idx="73453">
                  <c:v>0</c:v>
                </c:pt>
                <c:pt idx="73454">
                  <c:v>0</c:v>
                </c:pt>
                <c:pt idx="73455">
                  <c:v>0</c:v>
                </c:pt>
                <c:pt idx="73456">
                  <c:v>0</c:v>
                </c:pt>
                <c:pt idx="73457">
                  <c:v>0</c:v>
                </c:pt>
                <c:pt idx="73458">
                  <c:v>0</c:v>
                </c:pt>
                <c:pt idx="73459">
                  <c:v>0</c:v>
                </c:pt>
                <c:pt idx="73460">
                  <c:v>0</c:v>
                </c:pt>
                <c:pt idx="73461">
                  <c:v>0</c:v>
                </c:pt>
                <c:pt idx="73462">
                  <c:v>0</c:v>
                </c:pt>
                <c:pt idx="73463">
                  <c:v>0</c:v>
                </c:pt>
                <c:pt idx="73464">
                  <c:v>0</c:v>
                </c:pt>
                <c:pt idx="73465">
                  <c:v>0</c:v>
                </c:pt>
                <c:pt idx="73466">
                  <c:v>0</c:v>
                </c:pt>
                <c:pt idx="73467">
                  <c:v>0</c:v>
                </c:pt>
                <c:pt idx="73468">
                  <c:v>0</c:v>
                </c:pt>
                <c:pt idx="73469">
                  <c:v>0</c:v>
                </c:pt>
                <c:pt idx="73470">
                  <c:v>0</c:v>
                </c:pt>
                <c:pt idx="73471">
                  <c:v>0</c:v>
                </c:pt>
                <c:pt idx="73472">
                  <c:v>0</c:v>
                </c:pt>
                <c:pt idx="73473">
                  <c:v>0</c:v>
                </c:pt>
                <c:pt idx="73474">
                  <c:v>0</c:v>
                </c:pt>
                <c:pt idx="73475">
                  <c:v>0</c:v>
                </c:pt>
                <c:pt idx="73476">
                  <c:v>0</c:v>
                </c:pt>
                <c:pt idx="73477">
                  <c:v>0</c:v>
                </c:pt>
                <c:pt idx="73478">
                  <c:v>0</c:v>
                </c:pt>
                <c:pt idx="73479">
                  <c:v>0</c:v>
                </c:pt>
                <c:pt idx="73480">
                  <c:v>0</c:v>
                </c:pt>
                <c:pt idx="73481">
                  <c:v>0</c:v>
                </c:pt>
                <c:pt idx="73482">
                  <c:v>0</c:v>
                </c:pt>
                <c:pt idx="73483">
                  <c:v>0</c:v>
                </c:pt>
                <c:pt idx="73484">
                  <c:v>0</c:v>
                </c:pt>
                <c:pt idx="73485">
                  <c:v>0</c:v>
                </c:pt>
                <c:pt idx="73486">
                  <c:v>0</c:v>
                </c:pt>
                <c:pt idx="73487">
                  <c:v>0</c:v>
                </c:pt>
                <c:pt idx="73488">
                  <c:v>0</c:v>
                </c:pt>
                <c:pt idx="73489">
                  <c:v>0</c:v>
                </c:pt>
                <c:pt idx="73490">
                  <c:v>0</c:v>
                </c:pt>
                <c:pt idx="73491">
                  <c:v>0</c:v>
                </c:pt>
                <c:pt idx="73492">
                  <c:v>0</c:v>
                </c:pt>
                <c:pt idx="73493">
                  <c:v>0</c:v>
                </c:pt>
                <c:pt idx="73494">
                  <c:v>0</c:v>
                </c:pt>
                <c:pt idx="73495">
                  <c:v>0</c:v>
                </c:pt>
                <c:pt idx="73496">
                  <c:v>0</c:v>
                </c:pt>
                <c:pt idx="73497">
                  <c:v>0</c:v>
                </c:pt>
                <c:pt idx="73498">
                  <c:v>0</c:v>
                </c:pt>
                <c:pt idx="73499">
                  <c:v>0</c:v>
                </c:pt>
                <c:pt idx="73500">
                  <c:v>0</c:v>
                </c:pt>
                <c:pt idx="73501">
                  <c:v>0</c:v>
                </c:pt>
                <c:pt idx="73502">
                  <c:v>0</c:v>
                </c:pt>
                <c:pt idx="73503">
                  <c:v>0</c:v>
                </c:pt>
                <c:pt idx="73504">
                  <c:v>0</c:v>
                </c:pt>
                <c:pt idx="73505">
                  <c:v>0</c:v>
                </c:pt>
                <c:pt idx="73506">
                  <c:v>0</c:v>
                </c:pt>
                <c:pt idx="73507">
                  <c:v>0</c:v>
                </c:pt>
                <c:pt idx="73508">
                  <c:v>0</c:v>
                </c:pt>
                <c:pt idx="73509">
                  <c:v>0</c:v>
                </c:pt>
                <c:pt idx="73510">
                  <c:v>0</c:v>
                </c:pt>
                <c:pt idx="73511">
                  <c:v>0</c:v>
                </c:pt>
                <c:pt idx="73512">
                  <c:v>0</c:v>
                </c:pt>
                <c:pt idx="73513">
                  <c:v>0</c:v>
                </c:pt>
                <c:pt idx="73514">
                  <c:v>0</c:v>
                </c:pt>
                <c:pt idx="73515">
                  <c:v>0</c:v>
                </c:pt>
                <c:pt idx="73516">
                  <c:v>0</c:v>
                </c:pt>
                <c:pt idx="73517">
                  <c:v>0</c:v>
                </c:pt>
                <c:pt idx="73518">
                  <c:v>0</c:v>
                </c:pt>
                <c:pt idx="73519">
                  <c:v>0</c:v>
                </c:pt>
                <c:pt idx="73520">
                  <c:v>0</c:v>
                </c:pt>
                <c:pt idx="73521">
                  <c:v>0</c:v>
                </c:pt>
                <c:pt idx="73522">
                  <c:v>0</c:v>
                </c:pt>
                <c:pt idx="73523">
                  <c:v>0</c:v>
                </c:pt>
                <c:pt idx="73524">
                  <c:v>0</c:v>
                </c:pt>
                <c:pt idx="73525">
                  <c:v>0</c:v>
                </c:pt>
                <c:pt idx="73526">
                  <c:v>0</c:v>
                </c:pt>
                <c:pt idx="73527">
                  <c:v>0</c:v>
                </c:pt>
                <c:pt idx="73528">
                  <c:v>0</c:v>
                </c:pt>
                <c:pt idx="73529">
                  <c:v>0</c:v>
                </c:pt>
                <c:pt idx="73530">
                  <c:v>0</c:v>
                </c:pt>
                <c:pt idx="73531">
                  <c:v>0</c:v>
                </c:pt>
                <c:pt idx="73532">
                  <c:v>0</c:v>
                </c:pt>
                <c:pt idx="73533">
                  <c:v>0</c:v>
                </c:pt>
                <c:pt idx="73534">
                  <c:v>0</c:v>
                </c:pt>
                <c:pt idx="73535">
                  <c:v>0</c:v>
                </c:pt>
                <c:pt idx="73536">
                  <c:v>0</c:v>
                </c:pt>
                <c:pt idx="73537">
                  <c:v>0</c:v>
                </c:pt>
                <c:pt idx="73538">
                  <c:v>0</c:v>
                </c:pt>
                <c:pt idx="73539">
                  <c:v>0</c:v>
                </c:pt>
                <c:pt idx="73540">
                  <c:v>0</c:v>
                </c:pt>
                <c:pt idx="73541">
                  <c:v>0</c:v>
                </c:pt>
                <c:pt idx="73542">
                  <c:v>0</c:v>
                </c:pt>
                <c:pt idx="73543">
                  <c:v>0</c:v>
                </c:pt>
                <c:pt idx="73544">
                  <c:v>0</c:v>
                </c:pt>
                <c:pt idx="73545">
                  <c:v>0</c:v>
                </c:pt>
                <c:pt idx="73546">
                  <c:v>0</c:v>
                </c:pt>
                <c:pt idx="73547">
                  <c:v>0</c:v>
                </c:pt>
                <c:pt idx="73548">
                  <c:v>0</c:v>
                </c:pt>
                <c:pt idx="73549">
                  <c:v>0</c:v>
                </c:pt>
                <c:pt idx="73550">
                  <c:v>0</c:v>
                </c:pt>
                <c:pt idx="73551">
                  <c:v>0</c:v>
                </c:pt>
                <c:pt idx="73552">
                  <c:v>0</c:v>
                </c:pt>
                <c:pt idx="73553">
                  <c:v>0</c:v>
                </c:pt>
                <c:pt idx="73554">
                  <c:v>0</c:v>
                </c:pt>
                <c:pt idx="73555">
                  <c:v>0</c:v>
                </c:pt>
                <c:pt idx="73556">
                  <c:v>0</c:v>
                </c:pt>
                <c:pt idx="73557">
                  <c:v>0</c:v>
                </c:pt>
                <c:pt idx="73558">
                  <c:v>0</c:v>
                </c:pt>
                <c:pt idx="73559">
                  <c:v>0</c:v>
                </c:pt>
                <c:pt idx="73560">
                  <c:v>0</c:v>
                </c:pt>
                <c:pt idx="73561">
                  <c:v>0</c:v>
                </c:pt>
                <c:pt idx="73562">
                  <c:v>0</c:v>
                </c:pt>
                <c:pt idx="73563">
                  <c:v>0</c:v>
                </c:pt>
                <c:pt idx="73564">
                  <c:v>0</c:v>
                </c:pt>
                <c:pt idx="73565">
                  <c:v>0</c:v>
                </c:pt>
                <c:pt idx="73566">
                  <c:v>0</c:v>
                </c:pt>
                <c:pt idx="73567">
                  <c:v>0</c:v>
                </c:pt>
                <c:pt idx="73568">
                  <c:v>0</c:v>
                </c:pt>
                <c:pt idx="73569">
                  <c:v>0</c:v>
                </c:pt>
                <c:pt idx="73570">
                  <c:v>0</c:v>
                </c:pt>
                <c:pt idx="73571">
                  <c:v>0</c:v>
                </c:pt>
                <c:pt idx="73572">
                  <c:v>0</c:v>
                </c:pt>
                <c:pt idx="73573">
                  <c:v>0</c:v>
                </c:pt>
                <c:pt idx="73574">
                  <c:v>0</c:v>
                </c:pt>
                <c:pt idx="73575">
                  <c:v>0</c:v>
                </c:pt>
                <c:pt idx="73576">
                  <c:v>0</c:v>
                </c:pt>
                <c:pt idx="73577">
                  <c:v>0</c:v>
                </c:pt>
                <c:pt idx="73578">
                  <c:v>0</c:v>
                </c:pt>
                <c:pt idx="73579">
                  <c:v>0</c:v>
                </c:pt>
                <c:pt idx="73580">
                  <c:v>0</c:v>
                </c:pt>
                <c:pt idx="73581">
                  <c:v>0</c:v>
                </c:pt>
                <c:pt idx="73582">
                  <c:v>0</c:v>
                </c:pt>
                <c:pt idx="73583">
                  <c:v>0</c:v>
                </c:pt>
                <c:pt idx="73584">
                  <c:v>0</c:v>
                </c:pt>
                <c:pt idx="73585">
                  <c:v>0</c:v>
                </c:pt>
                <c:pt idx="73586">
                  <c:v>0</c:v>
                </c:pt>
                <c:pt idx="73587">
                  <c:v>0</c:v>
                </c:pt>
                <c:pt idx="73588">
                  <c:v>0</c:v>
                </c:pt>
                <c:pt idx="73589">
                  <c:v>0</c:v>
                </c:pt>
                <c:pt idx="73590">
                  <c:v>0</c:v>
                </c:pt>
                <c:pt idx="73591">
                  <c:v>0</c:v>
                </c:pt>
                <c:pt idx="73592">
                  <c:v>0</c:v>
                </c:pt>
                <c:pt idx="73593">
                  <c:v>0</c:v>
                </c:pt>
                <c:pt idx="73594">
                  <c:v>0</c:v>
                </c:pt>
                <c:pt idx="73595">
                  <c:v>0</c:v>
                </c:pt>
                <c:pt idx="73596">
                  <c:v>0</c:v>
                </c:pt>
                <c:pt idx="73597">
                  <c:v>0</c:v>
                </c:pt>
                <c:pt idx="73598">
                  <c:v>0</c:v>
                </c:pt>
                <c:pt idx="73599">
                  <c:v>0</c:v>
                </c:pt>
                <c:pt idx="73600">
                  <c:v>0</c:v>
                </c:pt>
                <c:pt idx="73601">
                  <c:v>0</c:v>
                </c:pt>
                <c:pt idx="73602">
                  <c:v>0</c:v>
                </c:pt>
                <c:pt idx="73603">
                  <c:v>0</c:v>
                </c:pt>
                <c:pt idx="73604">
                  <c:v>0</c:v>
                </c:pt>
                <c:pt idx="73605">
                  <c:v>0</c:v>
                </c:pt>
                <c:pt idx="73606">
                  <c:v>0</c:v>
                </c:pt>
                <c:pt idx="73607">
                  <c:v>0</c:v>
                </c:pt>
                <c:pt idx="73608">
                  <c:v>0</c:v>
                </c:pt>
                <c:pt idx="73609">
                  <c:v>0</c:v>
                </c:pt>
                <c:pt idx="73610">
                  <c:v>0</c:v>
                </c:pt>
                <c:pt idx="73611">
                  <c:v>0</c:v>
                </c:pt>
                <c:pt idx="73612">
                  <c:v>0</c:v>
                </c:pt>
                <c:pt idx="73613">
                  <c:v>0</c:v>
                </c:pt>
                <c:pt idx="73614">
                  <c:v>0</c:v>
                </c:pt>
                <c:pt idx="73615">
                  <c:v>0</c:v>
                </c:pt>
                <c:pt idx="73616">
                  <c:v>0</c:v>
                </c:pt>
                <c:pt idx="73617">
                  <c:v>0</c:v>
                </c:pt>
                <c:pt idx="73618">
                  <c:v>0</c:v>
                </c:pt>
                <c:pt idx="73619">
                  <c:v>0</c:v>
                </c:pt>
                <c:pt idx="73620">
                  <c:v>0</c:v>
                </c:pt>
                <c:pt idx="73621">
                  <c:v>0</c:v>
                </c:pt>
                <c:pt idx="73622">
                  <c:v>0</c:v>
                </c:pt>
                <c:pt idx="73623">
                  <c:v>0</c:v>
                </c:pt>
                <c:pt idx="73624">
                  <c:v>0</c:v>
                </c:pt>
                <c:pt idx="73625">
                  <c:v>0</c:v>
                </c:pt>
                <c:pt idx="73626">
                  <c:v>0</c:v>
                </c:pt>
                <c:pt idx="73627">
                  <c:v>0</c:v>
                </c:pt>
                <c:pt idx="73628">
                  <c:v>0</c:v>
                </c:pt>
                <c:pt idx="73629">
                  <c:v>0</c:v>
                </c:pt>
                <c:pt idx="73630">
                  <c:v>0</c:v>
                </c:pt>
                <c:pt idx="73631">
                  <c:v>0</c:v>
                </c:pt>
                <c:pt idx="73632">
                  <c:v>0</c:v>
                </c:pt>
                <c:pt idx="73633">
                  <c:v>0</c:v>
                </c:pt>
                <c:pt idx="73634">
                  <c:v>0</c:v>
                </c:pt>
                <c:pt idx="73635">
                  <c:v>0</c:v>
                </c:pt>
                <c:pt idx="73636">
                  <c:v>0</c:v>
                </c:pt>
                <c:pt idx="73637">
                  <c:v>0</c:v>
                </c:pt>
                <c:pt idx="73638">
                  <c:v>0</c:v>
                </c:pt>
                <c:pt idx="73639">
                  <c:v>0</c:v>
                </c:pt>
                <c:pt idx="73640">
                  <c:v>0</c:v>
                </c:pt>
                <c:pt idx="73641">
                  <c:v>0</c:v>
                </c:pt>
                <c:pt idx="73642">
                  <c:v>0</c:v>
                </c:pt>
                <c:pt idx="73643">
                  <c:v>0</c:v>
                </c:pt>
                <c:pt idx="73644">
                  <c:v>0</c:v>
                </c:pt>
                <c:pt idx="73645">
                  <c:v>0</c:v>
                </c:pt>
                <c:pt idx="73646">
                  <c:v>0</c:v>
                </c:pt>
                <c:pt idx="73647">
                  <c:v>0</c:v>
                </c:pt>
                <c:pt idx="73648">
                  <c:v>0</c:v>
                </c:pt>
                <c:pt idx="73649">
                  <c:v>0</c:v>
                </c:pt>
                <c:pt idx="73650">
                  <c:v>0</c:v>
                </c:pt>
                <c:pt idx="73651">
                  <c:v>0</c:v>
                </c:pt>
                <c:pt idx="73652">
                  <c:v>0</c:v>
                </c:pt>
                <c:pt idx="73653">
                  <c:v>0</c:v>
                </c:pt>
                <c:pt idx="73654">
                  <c:v>0</c:v>
                </c:pt>
                <c:pt idx="73655">
                  <c:v>0</c:v>
                </c:pt>
                <c:pt idx="73656">
                  <c:v>0</c:v>
                </c:pt>
                <c:pt idx="73657">
                  <c:v>0</c:v>
                </c:pt>
                <c:pt idx="73658">
                  <c:v>0</c:v>
                </c:pt>
                <c:pt idx="73659">
                  <c:v>0</c:v>
                </c:pt>
                <c:pt idx="73660">
                  <c:v>0</c:v>
                </c:pt>
                <c:pt idx="73661">
                  <c:v>0</c:v>
                </c:pt>
                <c:pt idx="73662">
                  <c:v>0</c:v>
                </c:pt>
                <c:pt idx="73663">
                  <c:v>0</c:v>
                </c:pt>
                <c:pt idx="73664">
                  <c:v>0</c:v>
                </c:pt>
                <c:pt idx="73665">
                  <c:v>0</c:v>
                </c:pt>
                <c:pt idx="73666">
                  <c:v>0</c:v>
                </c:pt>
                <c:pt idx="73667">
                  <c:v>0</c:v>
                </c:pt>
                <c:pt idx="73668">
                  <c:v>0</c:v>
                </c:pt>
                <c:pt idx="73669">
                  <c:v>0</c:v>
                </c:pt>
                <c:pt idx="73670">
                  <c:v>0</c:v>
                </c:pt>
                <c:pt idx="73671">
                  <c:v>0</c:v>
                </c:pt>
                <c:pt idx="73672">
                  <c:v>0</c:v>
                </c:pt>
                <c:pt idx="73673">
                  <c:v>0</c:v>
                </c:pt>
                <c:pt idx="73674">
                  <c:v>0</c:v>
                </c:pt>
                <c:pt idx="73675">
                  <c:v>0</c:v>
                </c:pt>
                <c:pt idx="73676">
                  <c:v>0</c:v>
                </c:pt>
                <c:pt idx="73677">
                  <c:v>0</c:v>
                </c:pt>
                <c:pt idx="73678">
                  <c:v>0</c:v>
                </c:pt>
                <c:pt idx="73679">
                  <c:v>0</c:v>
                </c:pt>
                <c:pt idx="73680">
                  <c:v>0</c:v>
                </c:pt>
                <c:pt idx="73681">
                  <c:v>0</c:v>
                </c:pt>
                <c:pt idx="73682">
                  <c:v>0</c:v>
                </c:pt>
                <c:pt idx="73683">
                  <c:v>0</c:v>
                </c:pt>
                <c:pt idx="73684">
                  <c:v>0</c:v>
                </c:pt>
                <c:pt idx="73685">
                  <c:v>0</c:v>
                </c:pt>
                <c:pt idx="73686">
                  <c:v>0</c:v>
                </c:pt>
                <c:pt idx="73687">
                  <c:v>0</c:v>
                </c:pt>
                <c:pt idx="73688">
                  <c:v>0</c:v>
                </c:pt>
                <c:pt idx="73689">
                  <c:v>0</c:v>
                </c:pt>
                <c:pt idx="73690">
                  <c:v>0</c:v>
                </c:pt>
                <c:pt idx="73691">
                  <c:v>0</c:v>
                </c:pt>
                <c:pt idx="73692">
                  <c:v>0</c:v>
                </c:pt>
                <c:pt idx="73693">
                  <c:v>0</c:v>
                </c:pt>
                <c:pt idx="73694">
                  <c:v>0</c:v>
                </c:pt>
                <c:pt idx="73695">
                  <c:v>0</c:v>
                </c:pt>
                <c:pt idx="73696">
                  <c:v>0</c:v>
                </c:pt>
                <c:pt idx="73697">
                  <c:v>0</c:v>
                </c:pt>
                <c:pt idx="73698">
                  <c:v>0</c:v>
                </c:pt>
                <c:pt idx="73699">
                  <c:v>0</c:v>
                </c:pt>
                <c:pt idx="73700">
                  <c:v>0</c:v>
                </c:pt>
                <c:pt idx="73701">
                  <c:v>0</c:v>
                </c:pt>
                <c:pt idx="73702">
                  <c:v>0</c:v>
                </c:pt>
                <c:pt idx="73703">
                  <c:v>0</c:v>
                </c:pt>
                <c:pt idx="73704">
                  <c:v>0</c:v>
                </c:pt>
                <c:pt idx="73705">
                  <c:v>0</c:v>
                </c:pt>
                <c:pt idx="73706">
                  <c:v>0</c:v>
                </c:pt>
                <c:pt idx="73707">
                  <c:v>0</c:v>
                </c:pt>
                <c:pt idx="73708">
                  <c:v>0</c:v>
                </c:pt>
                <c:pt idx="73709">
                  <c:v>0</c:v>
                </c:pt>
                <c:pt idx="73710">
                  <c:v>0</c:v>
                </c:pt>
                <c:pt idx="73711">
                  <c:v>0</c:v>
                </c:pt>
                <c:pt idx="73712">
                  <c:v>0</c:v>
                </c:pt>
                <c:pt idx="73713">
                  <c:v>0</c:v>
                </c:pt>
                <c:pt idx="73714">
                  <c:v>0</c:v>
                </c:pt>
                <c:pt idx="73715">
                  <c:v>0</c:v>
                </c:pt>
                <c:pt idx="73716">
                  <c:v>0</c:v>
                </c:pt>
                <c:pt idx="73717">
                  <c:v>0</c:v>
                </c:pt>
                <c:pt idx="73718">
                  <c:v>0</c:v>
                </c:pt>
                <c:pt idx="73719">
                  <c:v>0</c:v>
                </c:pt>
                <c:pt idx="73720">
                  <c:v>0</c:v>
                </c:pt>
                <c:pt idx="73721">
                  <c:v>0</c:v>
                </c:pt>
                <c:pt idx="73722">
                  <c:v>0</c:v>
                </c:pt>
                <c:pt idx="73723">
                  <c:v>0</c:v>
                </c:pt>
                <c:pt idx="73724">
                  <c:v>0</c:v>
                </c:pt>
                <c:pt idx="73725">
                  <c:v>0</c:v>
                </c:pt>
                <c:pt idx="73726">
                  <c:v>0</c:v>
                </c:pt>
                <c:pt idx="73727">
                  <c:v>0</c:v>
                </c:pt>
                <c:pt idx="73728">
                  <c:v>0</c:v>
                </c:pt>
                <c:pt idx="73729">
                  <c:v>0</c:v>
                </c:pt>
                <c:pt idx="73730">
                  <c:v>0</c:v>
                </c:pt>
                <c:pt idx="73731">
                  <c:v>0</c:v>
                </c:pt>
                <c:pt idx="73732">
                  <c:v>0</c:v>
                </c:pt>
                <c:pt idx="73733">
                  <c:v>0</c:v>
                </c:pt>
                <c:pt idx="73734">
                  <c:v>0</c:v>
                </c:pt>
                <c:pt idx="73735">
                  <c:v>0</c:v>
                </c:pt>
                <c:pt idx="73736">
                  <c:v>0</c:v>
                </c:pt>
                <c:pt idx="73737">
                  <c:v>0</c:v>
                </c:pt>
                <c:pt idx="73738">
                  <c:v>0</c:v>
                </c:pt>
                <c:pt idx="73739">
                  <c:v>0</c:v>
                </c:pt>
                <c:pt idx="73740">
                  <c:v>0</c:v>
                </c:pt>
                <c:pt idx="73741">
                  <c:v>0</c:v>
                </c:pt>
                <c:pt idx="73742">
                  <c:v>0</c:v>
                </c:pt>
                <c:pt idx="73743">
                  <c:v>0</c:v>
                </c:pt>
                <c:pt idx="73744">
                  <c:v>0</c:v>
                </c:pt>
                <c:pt idx="73745">
                  <c:v>0</c:v>
                </c:pt>
                <c:pt idx="73746">
                  <c:v>0</c:v>
                </c:pt>
                <c:pt idx="73747">
                  <c:v>0</c:v>
                </c:pt>
                <c:pt idx="73748">
                  <c:v>0</c:v>
                </c:pt>
                <c:pt idx="73749">
                  <c:v>0</c:v>
                </c:pt>
                <c:pt idx="73750">
                  <c:v>0</c:v>
                </c:pt>
                <c:pt idx="73751">
                  <c:v>0</c:v>
                </c:pt>
                <c:pt idx="73752">
                  <c:v>0</c:v>
                </c:pt>
                <c:pt idx="73753">
                  <c:v>0</c:v>
                </c:pt>
                <c:pt idx="73754">
                  <c:v>0</c:v>
                </c:pt>
                <c:pt idx="73755">
                  <c:v>0</c:v>
                </c:pt>
                <c:pt idx="73756">
                  <c:v>0</c:v>
                </c:pt>
                <c:pt idx="73757">
                  <c:v>0</c:v>
                </c:pt>
                <c:pt idx="73758">
                  <c:v>0</c:v>
                </c:pt>
                <c:pt idx="73759">
                  <c:v>0</c:v>
                </c:pt>
                <c:pt idx="73760">
                  <c:v>0</c:v>
                </c:pt>
                <c:pt idx="73761">
                  <c:v>0</c:v>
                </c:pt>
                <c:pt idx="73762">
                  <c:v>0</c:v>
                </c:pt>
                <c:pt idx="73763">
                  <c:v>0</c:v>
                </c:pt>
                <c:pt idx="73764">
                  <c:v>0</c:v>
                </c:pt>
                <c:pt idx="73765">
                  <c:v>0</c:v>
                </c:pt>
                <c:pt idx="73766">
                  <c:v>0</c:v>
                </c:pt>
                <c:pt idx="73767">
                  <c:v>0</c:v>
                </c:pt>
                <c:pt idx="73768">
                  <c:v>0</c:v>
                </c:pt>
                <c:pt idx="73769">
                  <c:v>0</c:v>
                </c:pt>
                <c:pt idx="73770">
                  <c:v>0</c:v>
                </c:pt>
                <c:pt idx="73771">
                  <c:v>0</c:v>
                </c:pt>
                <c:pt idx="73772">
                  <c:v>0</c:v>
                </c:pt>
                <c:pt idx="73773">
                  <c:v>0</c:v>
                </c:pt>
                <c:pt idx="73774">
                  <c:v>0</c:v>
                </c:pt>
                <c:pt idx="73775">
                  <c:v>0</c:v>
                </c:pt>
                <c:pt idx="73776">
                  <c:v>0</c:v>
                </c:pt>
                <c:pt idx="73777">
                  <c:v>0</c:v>
                </c:pt>
                <c:pt idx="73778">
                  <c:v>0</c:v>
                </c:pt>
                <c:pt idx="73779">
                  <c:v>0</c:v>
                </c:pt>
                <c:pt idx="73780">
                  <c:v>0</c:v>
                </c:pt>
                <c:pt idx="73781">
                  <c:v>0</c:v>
                </c:pt>
                <c:pt idx="73782">
                  <c:v>0</c:v>
                </c:pt>
                <c:pt idx="73783">
                  <c:v>0</c:v>
                </c:pt>
                <c:pt idx="73784">
                  <c:v>0</c:v>
                </c:pt>
                <c:pt idx="73785">
                  <c:v>0</c:v>
                </c:pt>
                <c:pt idx="73786">
                  <c:v>0</c:v>
                </c:pt>
                <c:pt idx="73787">
                  <c:v>0</c:v>
                </c:pt>
                <c:pt idx="73788">
                  <c:v>0</c:v>
                </c:pt>
                <c:pt idx="73789">
                  <c:v>0</c:v>
                </c:pt>
                <c:pt idx="73790">
                  <c:v>0</c:v>
                </c:pt>
                <c:pt idx="73791">
                  <c:v>0</c:v>
                </c:pt>
                <c:pt idx="73792">
                  <c:v>0</c:v>
                </c:pt>
                <c:pt idx="73793">
                  <c:v>0</c:v>
                </c:pt>
                <c:pt idx="73794">
                  <c:v>0</c:v>
                </c:pt>
                <c:pt idx="73795">
                  <c:v>0</c:v>
                </c:pt>
                <c:pt idx="73796">
                  <c:v>0</c:v>
                </c:pt>
                <c:pt idx="73797">
                  <c:v>0</c:v>
                </c:pt>
                <c:pt idx="73798">
                  <c:v>0</c:v>
                </c:pt>
                <c:pt idx="73799">
                  <c:v>0</c:v>
                </c:pt>
                <c:pt idx="73800">
                  <c:v>0</c:v>
                </c:pt>
                <c:pt idx="73801">
                  <c:v>0</c:v>
                </c:pt>
                <c:pt idx="73802">
                  <c:v>0</c:v>
                </c:pt>
                <c:pt idx="73803">
                  <c:v>0</c:v>
                </c:pt>
                <c:pt idx="73804">
                  <c:v>0</c:v>
                </c:pt>
                <c:pt idx="73805">
                  <c:v>0</c:v>
                </c:pt>
                <c:pt idx="73806">
                  <c:v>0</c:v>
                </c:pt>
                <c:pt idx="73807">
                  <c:v>0</c:v>
                </c:pt>
                <c:pt idx="73808">
                  <c:v>0</c:v>
                </c:pt>
                <c:pt idx="73809">
                  <c:v>0</c:v>
                </c:pt>
                <c:pt idx="73810">
                  <c:v>0</c:v>
                </c:pt>
                <c:pt idx="73811">
                  <c:v>0</c:v>
                </c:pt>
                <c:pt idx="73812">
                  <c:v>0</c:v>
                </c:pt>
                <c:pt idx="73813">
                  <c:v>0</c:v>
                </c:pt>
                <c:pt idx="73814">
                  <c:v>0</c:v>
                </c:pt>
                <c:pt idx="73815">
                  <c:v>0</c:v>
                </c:pt>
                <c:pt idx="73816">
                  <c:v>0</c:v>
                </c:pt>
                <c:pt idx="73817">
                  <c:v>0</c:v>
                </c:pt>
                <c:pt idx="73818">
                  <c:v>0</c:v>
                </c:pt>
                <c:pt idx="73819">
                  <c:v>0</c:v>
                </c:pt>
                <c:pt idx="73820">
                  <c:v>0</c:v>
                </c:pt>
                <c:pt idx="73821">
                  <c:v>0</c:v>
                </c:pt>
                <c:pt idx="73822">
                  <c:v>0</c:v>
                </c:pt>
                <c:pt idx="73823">
                  <c:v>0</c:v>
                </c:pt>
                <c:pt idx="73824">
                  <c:v>0</c:v>
                </c:pt>
                <c:pt idx="73825">
                  <c:v>0</c:v>
                </c:pt>
                <c:pt idx="73826">
                  <c:v>0</c:v>
                </c:pt>
                <c:pt idx="73827">
                  <c:v>0</c:v>
                </c:pt>
                <c:pt idx="73828">
                  <c:v>0</c:v>
                </c:pt>
                <c:pt idx="73829">
                  <c:v>0</c:v>
                </c:pt>
                <c:pt idx="73830">
                  <c:v>0</c:v>
                </c:pt>
                <c:pt idx="73831">
                  <c:v>0</c:v>
                </c:pt>
                <c:pt idx="73832">
                  <c:v>0</c:v>
                </c:pt>
                <c:pt idx="73833">
                  <c:v>0</c:v>
                </c:pt>
                <c:pt idx="73834">
                  <c:v>0</c:v>
                </c:pt>
                <c:pt idx="73835">
                  <c:v>0</c:v>
                </c:pt>
                <c:pt idx="73836">
                  <c:v>0</c:v>
                </c:pt>
                <c:pt idx="73837">
                  <c:v>0</c:v>
                </c:pt>
                <c:pt idx="73838">
                  <c:v>0</c:v>
                </c:pt>
                <c:pt idx="73839">
                  <c:v>0</c:v>
                </c:pt>
                <c:pt idx="73840">
                  <c:v>0</c:v>
                </c:pt>
                <c:pt idx="73841">
                  <c:v>0</c:v>
                </c:pt>
                <c:pt idx="73842">
                  <c:v>0</c:v>
                </c:pt>
                <c:pt idx="73843">
                  <c:v>0</c:v>
                </c:pt>
                <c:pt idx="73844">
                  <c:v>0</c:v>
                </c:pt>
                <c:pt idx="73845">
                  <c:v>0</c:v>
                </c:pt>
                <c:pt idx="73846">
                  <c:v>0</c:v>
                </c:pt>
                <c:pt idx="73847">
                  <c:v>0</c:v>
                </c:pt>
                <c:pt idx="73848">
                  <c:v>0</c:v>
                </c:pt>
                <c:pt idx="73849">
                  <c:v>0</c:v>
                </c:pt>
                <c:pt idx="73850">
                  <c:v>0</c:v>
                </c:pt>
                <c:pt idx="73851">
                  <c:v>0</c:v>
                </c:pt>
                <c:pt idx="73852">
                  <c:v>0</c:v>
                </c:pt>
                <c:pt idx="73853">
                  <c:v>0</c:v>
                </c:pt>
                <c:pt idx="73854">
                  <c:v>0</c:v>
                </c:pt>
                <c:pt idx="73855">
                  <c:v>0</c:v>
                </c:pt>
                <c:pt idx="73856">
                  <c:v>0</c:v>
                </c:pt>
                <c:pt idx="73857">
                  <c:v>0</c:v>
                </c:pt>
                <c:pt idx="73858">
                  <c:v>0</c:v>
                </c:pt>
                <c:pt idx="73859">
                  <c:v>0</c:v>
                </c:pt>
                <c:pt idx="73860">
                  <c:v>0</c:v>
                </c:pt>
                <c:pt idx="73861">
                  <c:v>0</c:v>
                </c:pt>
                <c:pt idx="73862">
                  <c:v>0</c:v>
                </c:pt>
                <c:pt idx="73863">
                  <c:v>0</c:v>
                </c:pt>
                <c:pt idx="73864">
                  <c:v>0</c:v>
                </c:pt>
                <c:pt idx="73865">
                  <c:v>0</c:v>
                </c:pt>
                <c:pt idx="73866">
                  <c:v>0</c:v>
                </c:pt>
                <c:pt idx="73867">
                  <c:v>0</c:v>
                </c:pt>
                <c:pt idx="73868">
                  <c:v>0</c:v>
                </c:pt>
                <c:pt idx="73869">
                  <c:v>0</c:v>
                </c:pt>
                <c:pt idx="73870">
                  <c:v>0</c:v>
                </c:pt>
                <c:pt idx="73871">
                  <c:v>0</c:v>
                </c:pt>
                <c:pt idx="73872">
                  <c:v>0</c:v>
                </c:pt>
                <c:pt idx="73873">
                  <c:v>0</c:v>
                </c:pt>
                <c:pt idx="73874">
                  <c:v>0</c:v>
                </c:pt>
                <c:pt idx="73875">
                  <c:v>0</c:v>
                </c:pt>
                <c:pt idx="73876">
                  <c:v>0</c:v>
                </c:pt>
                <c:pt idx="73877">
                  <c:v>0</c:v>
                </c:pt>
                <c:pt idx="73878">
                  <c:v>0</c:v>
                </c:pt>
                <c:pt idx="73879">
                  <c:v>0</c:v>
                </c:pt>
                <c:pt idx="73880">
                  <c:v>0</c:v>
                </c:pt>
                <c:pt idx="73881">
                  <c:v>0</c:v>
                </c:pt>
                <c:pt idx="73882">
                  <c:v>0</c:v>
                </c:pt>
                <c:pt idx="73883">
                  <c:v>0</c:v>
                </c:pt>
                <c:pt idx="73884">
                  <c:v>0</c:v>
                </c:pt>
                <c:pt idx="73885">
                  <c:v>0</c:v>
                </c:pt>
                <c:pt idx="73886">
                  <c:v>0</c:v>
                </c:pt>
                <c:pt idx="73887">
                  <c:v>0</c:v>
                </c:pt>
                <c:pt idx="73888">
                  <c:v>0</c:v>
                </c:pt>
                <c:pt idx="73889">
                  <c:v>0</c:v>
                </c:pt>
                <c:pt idx="73890">
                  <c:v>0</c:v>
                </c:pt>
                <c:pt idx="73891">
                  <c:v>0</c:v>
                </c:pt>
                <c:pt idx="73892">
                  <c:v>0</c:v>
                </c:pt>
                <c:pt idx="73893">
                  <c:v>0</c:v>
                </c:pt>
                <c:pt idx="73894">
                  <c:v>0</c:v>
                </c:pt>
                <c:pt idx="73895">
                  <c:v>0</c:v>
                </c:pt>
                <c:pt idx="73896">
                  <c:v>0</c:v>
                </c:pt>
                <c:pt idx="73897">
                  <c:v>0</c:v>
                </c:pt>
                <c:pt idx="73898">
                  <c:v>0</c:v>
                </c:pt>
                <c:pt idx="73899">
                  <c:v>0</c:v>
                </c:pt>
                <c:pt idx="73900">
                  <c:v>0</c:v>
                </c:pt>
                <c:pt idx="73901">
                  <c:v>0</c:v>
                </c:pt>
                <c:pt idx="73902">
                  <c:v>0</c:v>
                </c:pt>
                <c:pt idx="73903">
                  <c:v>0</c:v>
                </c:pt>
                <c:pt idx="73904">
                  <c:v>0</c:v>
                </c:pt>
                <c:pt idx="73905">
                  <c:v>0</c:v>
                </c:pt>
                <c:pt idx="73906">
                  <c:v>0</c:v>
                </c:pt>
                <c:pt idx="73907">
                  <c:v>0</c:v>
                </c:pt>
                <c:pt idx="73908">
                  <c:v>0</c:v>
                </c:pt>
                <c:pt idx="73909">
                  <c:v>0</c:v>
                </c:pt>
                <c:pt idx="73910">
                  <c:v>0</c:v>
                </c:pt>
                <c:pt idx="73911">
                  <c:v>0</c:v>
                </c:pt>
                <c:pt idx="73912">
                  <c:v>0</c:v>
                </c:pt>
                <c:pt idx="73913">
                  <c:v>0</c:v>
                </c:pt>
                <c:pt idx="73914">
                  <c:v>0</c:v>
                </c:pt>
                <c:pt idx="73915">
                  <c:v>0</c:v>
                </c:pt>
                <c:pt idx="73916">
                  <c:v>0</c:v>
                </c:pt>
                <c:pt idx="73917">
                  <c:v>0</c:v>
                </c:pt>
                <c:pt idx="73918">
                  <c:v>0</c:v>
                </c:pt>
                <c:pt idx="73919">
                  <c:v>0</c:v>
                </c:pt>
                <c:pt idx="73920">
                  <c:v>0</c:v>
                </c:pt>
                <c:pt idx="73921">
                  <c:v>0</c:v>
                </c:pt>
                <c:pt idx="73922">
                  <c:v>0</c:v>
                </c:pt>
                <c:pt idx="73923">
                  <c:v>0</c:v>
                </c:pt>
                <c:pt idx="73924">
                  <c:v>0</c:v>
                </c:pt>
                <c:pt idx="73925">
                  <c:v>0</c:v>
                </c:pt>
                <c:pt idx="73926">
                  <c:v>0</c:v>
                </c:pt>
                <c:pt idx="73927">
                  <c:v>0</c:v>
                </c:pt>
                <c:pt idx="73928">
                  <c:v>0</c:v>
                </c:pt>
                <c:pt idx="73929">
                  <c:v>0</c:v>
                </c:pt>
                <c:pt idx="73930">
                  <c:v>0</c:v>
                </c:pt>
                <c:pt idx="73931">
                  <c:v>0</c:v>
                </c:pt>
                <c:pt idx="73932">
                  <c:v>0</c:v>
                </c:pt>
                <c:pt idx="73933">
                  <c:v>0</c:v>
                </c:pt>
                <c:pt idx="73934">
                  <c:v>0</c:v>
                </c:pt>
                <c:pt idx="73935">
                  <c:v>0</c:v>
                </c:pt>
                <c:pt idx="73936">
                  <c:v>0</c:v>
                </c:pt>
                <c:pt idx="73937">
                  <c:v>0</c:v>
                </c:pt>
                <c:pt idx="73938">
                  <c:v>0</c:v>
                </c:pt>
                <c:pt idx="73939">
                  <c:v>0</c:v>
                </c:pt>
                <c:pt idx="73940">
                  <c:v>0</c:v>
                </c:pt>
                <c:pt idx="73941">
                  <c:v>0</c:v>
                </c:pt>
                <c:pt idx="73942">
                  <c:v>0</c:v>
                </c:pt>
                <c:pt idx="73943">
                  <c:v>0</c:v>
                </c:pt>
                <c:pt idx="73944">
                  <c:v>0</c:v>
                </c:pt>
                <c:pt idx="73945">
                  <c:v>0</c:v>
                </c:pt>
                <c:pt idx="73946">
                  <c:v>0</c:v>
                </c:pt>
                <c:pt idx="73947">
                  <c:v>0</c:v>
                </c:pt>
                <c:pt idx="73948">
                  <c:v>0</c:v>
                </c:pt>
                <c:pt idx="73949">
                  <c:v>0</c:v>
                </c:pt>
                <c:pt idx="73950">
                  <c:v>0</c:v>
                </c:pt>
                <c:pt idx="73951">
                  <c:v>0</c:v>
                </c:pt>
                <c:pt idx="73952">
                  <c:v>0</c:v>
                </c:pt>
                <c:pt idx="73953">
                  <c:v>0</c:v>
                </c:pt>
                <c:pt idx="73954">
                  <c:v>0</c:v>
                </c:pt>
                <c:pt idx="73955">
                  <c:v>0</c:v>
                </c:pt>
                <c:pt idx="73956">
                  <c:v>0</c:v>
                </c:pt>
                <c:pt idx="73957">
                  <c:v>0</c:v>
                </c:pt>
                <c:pt idx="73958">
                  <c:v>0</c:v>
                </c:pt>
                <c:pt idx="73959">
                  <c:v>0</c:v>
                </c:pt>
                <c:pt idx="73960">
                  <c:v>0</c:v>
                </c:pt>
                <c:pt idx="73961">
                  <c:v>0</c:v>
                </c:pt>
                <c:pt idx="73962">
                  <c:v>0</c:v>
                </c:pt>
                <c:pt idx="73963">
                  <c:v>0</c:v>
                </c:pt>
                <c:pt idx="73964">
                  <c:v>0</c:v>
                </c:pt>
                <c:pt idx="73965">
                  <c:v>0</c:v>
                </c:pt>
                <c:pt idx="73966">
                  <c:v>0</c:v>
                </c:pt>
                <c:pt idx="73967">
                  <c:v>0</c:v>
                </c:pt>
                <c:pt idx="73968">
                  <c:v>0</c:v>
                </c:pt>
                <c:pt idx="73969">
                  <c:v>0</c:v>
                </c:pt>
                <c:pt idx="73970">
                  <c:v>0</c:v>
                </c:pt>
                <c:pt idx="73971">
                  <c:v>0</c:v>
                </c:pt>
                <c:pt idx="73972">
                  <c:v>0</c:v>
                </c:pt>
                <c:pt idx="73973">
                  <c:v>0</c:v>
                </c:pt>
                <c:pt idx="73974">
                  <c:v>0</c:v>
                </c:pt>
                <c:pt idx="73975">
                  <c:v>0</c:v>
                </c:pt>
                <c:pt idx="73976">
                  <c:v>0</c:v>
                </c:pt>
                <c:pt idx="73977">
                  <c:v>0</c:v>
                </c:pt>
                <c:pt idx="73978">
                  <c:v>0</c:v>
                </c:pt>
                <c:pt idx="73979">
                  <c:v>0</c:v>
                </c:pt>
                <c:pt idx="73980">
                  <c:v>0</c:v>
                </c:pt>
                <c:pt idx="73981">
                  <c:v>0</c:v>
                </c:pt>
                <c:pt idx="73982">
                  <c:v>0</c:v>
                </c:pt>
                <c:pt idx="73983">
                  <c:v>0</c:v>
                </c:pt>
                <c:pt idx="73984">
                  <c:v>0</c:v>
                </c:pt>
                <c:pt idx="73985">
                  <c:v>0</c:v>
                </c:pt>
                <c:pt idx="73986">
                  <c:v>0</c:v>
                </c:pt>
                <c:pt idx="73987">
                  <c:v>0</c:v>
                </c:pt>
                <c:pt idx="73988">
                  <c:v>0</c:v>
                </c:pt>
                <c:pt idx="73989">
                  <c:v>0</c:v>
                </c:pt>
                <c:pt idx="73990">
                  <c:v>0</c:v>
                </c:pt>
                <c:pt idx="73991">
                  <c:v>0</c:v>
                </c:pt>
                <c:pt idx="73992">
                  <c:v>0</c:v>
                </c:pt>
                <c:pt idx="73993">
                  <c:v>0</c:v>
                </c:pt>
                <c:pt idx="73994">
                  <c:v>0</c:v>
                </c:pt>
                <c:pt idx="73995">
                  <c:v>0</c:v>
                </c:pt>
                <c:pt idx="73996">
                  <c:v>0</c:v>
                </c:pt>
                <c:pt idx="73997">
                  <c:v>0</c:v>
                </c:pt>
                <c:pt idx="73998">
                  <c:v>0</c:v>
                </c:pt>
                <c:pt idx="73999">
                  <c:v>0</c:v>
                </c:pt>
                <c:pt idx="74000">
                  <c:v>0</c:v>
                </c:pt>
                <c:pt idx="74001">
                  <c:v>0</c:v>
                </c:pt>
                <c:pt idx="74002">
                  <c:v>0</c:v>
                </c:pt>
                <c:pt idx="74003">
                  <c:v>0</c:v>
                </c:pt>
                <c:pt idx="74004">
                  <c:v>0</c:v>
                </c:pt>
                <c:pt idx="74005">
                  <c:v>0</c:v>
                </c:pt>
                <c:pt idx="74006">
                  <c:v>0</c:v>
                </c:pt>
                <c:pt idx="74007">
                  <c:v>0</c:v>
                </c:pt>
                <c:pt idx="74008">
                  <c:v>0</c:v>
                </c:pt>
                <c:pt idx="74009">
                  <c:v>0</c:v>
                </c:pt>
                <c:pt idx="74010">
                  <c:v>0</c:v>
                </c:pt>
                <c:pt idx="74011">
                  <c:v>0</c:v>
                </c:pt>
                <c:pt idx="74012">
                  <c:v>0</c:v>
                </c:pt>
                <c:pt idx="74013">
                  <c:v>0</c:v>
                </c:pt>
                <c:pt idx="74014">
                  <c:v>0</c:v>
                </c:pt>
                <c:pt idx="74015">
                  <c:v>0</c:v>
                </c:pt>
                <c:pt idx="74016">
                  <c:v>0</c:v>
                </c:pt>
                <c:pt idx="74017">
                  <c:v>0</c:v>
                </c:pt>
                <c:pt idx="74018">
                  <c:v>0</c:v>
                </c:pt>
                <c:pt idx="74019">
                  <c:v>0</c:v>
                </c:pt>
                <c:pt idx="74020">
                  <c:v>0</c:v>
                </c:pt>
                <c:pt idx="74021">
                  <c:v>0</c:v>
                </c:pt>
                <c:pt idx="74022">
                  <c:v>0</c:v>
                </c:pt>
                <c:pt idx="74023">
                  <c:v>0</c:v>
                </c:pt>
                <c:pt idx="74024">
                  <c:v>0</c:v>
                </c:pt>
                <c:pt idx="74025">
                  <c:v>0</c:v>
                </c:pt>
                <c:pt idx="74026">
                  <c:v>0</c:v>
                </c:pt>
                <c:pt idx="74027">
                  <c:v>0</c:v>
                </c:pt>
                <c:pt idx="74028">
                  <c:v>0</c:v>
                </c:pt>
                <c:pt idx="74029">
                  <c:v>0</c:v>
                </c:pt>
                <c:pt idx="74030">
                  <c:v>0</c:v>
                </c:pt>
                <c:pt idx="74031">
                  <c:v>0</c:v>
                </c:pt>
                <c:pt idx="74032">
                  <c:v>0</c:v>
                </c:pt>
                <c:pt idx="74033">
                  <c:v>0</c:v>
                </c:pt>
                <c:pt idx="74034">
                  <c:v>0</c:v>
                </c:pt>
                <c:pt idx="74035">
                  <c:v>0</c:v>
                </c:pt>
                <c:pt idx="74036">
                  <c:v>0</c:v>
                </c:pt>
                <c:pt idx="74037">
                  <c:v>0</c:v>
                </c:pt>
                <c:pt idx="74038">
                  <c:v>0</c:v>
                </c:pt>
                <c:pt idx="74039">
                  <c:v>0</c:v>
                </c:pt>
                <c:pt idx="74040">
                  <c:v>0</c:v>
                </c:pt>
                <c:pt idx="74041">
                  <c:v>0</c:v>
                </c:pt>
                <c:pt idx="74042">
                  <c:v>0</c:v>
                </c:pt>
                <c:pt idx="74043">
                  <c:v>0</c:v>
                </c:pt>
                <c:pt idx="74044">
                  <c:v>0</c:v>
                </c:pt>
                <c:pt idx="74045">
                  <c:v>0</c:v>
                </c:pt>
                <c:pt idx="74046">
                  <c:v>0</c:v>
                </c:pt>
                <c:pt idx="74047">
                  <c:v>0</c:v>
                </c:pt>
                <c:pt idx="74048">
                  <c:v>0</c:v>
                </c:pt>
                <c:pt idx="74049">
                  <c:v>0</c:v>
                </c:pt>
                <c:pt idx="74050">
                  <c:v>0</c:v>
                </c:pt>
                <c:pt idx="74051">
                  <c:v>0</c:v>
                </c:pt>
                <c:pt idx="74052">
                  <c:v>0</c:v>
                </c:pt>
                <c:pt idx="74053">
                  <c:v>0</c:v>
                </c:pt>
                <c:pt idx="74054">
                  <c:v>0</c:v>
                </c:pt>
                <c:pt idx="74055">
                  <c:v>0</c:v>
                </c:pt>
                <c:pt idx="74056">
                  <c:v>0</c:v>
                </c:pt>
                <c:pt idx="74057">
                  <c:v>0</c:v>
                </c:pt>
                <c:pt idx="74058">
                  <c:v>0</c:v>
                </c:pt>
                <c:pt idx="74059">
                  <c:v>0</c:v>
                </c:pt>
                <c:pt idx="74060">
                  <c:v>0</c:v>
                </c:pt>
                <c:pt idx="74061">
                  <c:v>0</c:v>
                </c:pt>
                <c:pt idx="74062">
                  <c:v>0</c:v>
                </c:pt>
                <c:pt idx="74063">
                  <c:v>0</c:v>
                </c:pt>
                <c:pt idx="74064">
                  <c:v>0</c:v>
                </c:pt>
                <c:pt idx="74065">
                  <c:v>0</c:v>
                </c:pt>
                <c:pt idx="74066">
                  <c:v>0</c:v>
                </c:pt>
                <c:pt idx="74067">
                  <c:v>0</c:v>
                </c:pt>
                <c:pt idx="74068">
                  <c:v>0</c:v>
                </c:pt>
                <c:pt idx="74069">
                  <c:v>0</c:v>
                </c:pt>
                <c:pt idx="74070">
                  <c:v>0</c:v>
                </c:pt>
                <c:pt idx="74071">
                  <c:v>0</c:v>
                </c:pt>
                <c:pt idx="74072">
                  <c:v>0</c:v>
                </c:pt>
                <c:pt idx="74073">
                  <c:v>0</c:v>
                </c:pt>
                <c:pt idx="74074">
                  <c:v>0</c:v>
                </c:pt>
                <c:pt idx="74075">
                  <c:v>0</c:v>
                </c:pt>
                <c:pt idx="74076">
                  <c:v>0</c:v>
                </c:pt>
                <c:pt idx="74077">
                  <c:v>0</c:v>
                </c:pt>
                <c:pt idx="74078">
                  <c:v>0</c:v>
                </c:pt>
                <c:pt idx="74079">
                  <c:v>0</c:v>
                </c:pt>
                <c:pt idx="74080">
                  <c:v>0</c:v>
                </c:pt>
                <c:pt idx="74081">
                  <c:v>0</c:v>
                </c:pt>
                <c:pt idx="74082">
                  <c:v>0</c:v>
                </c:pt>
                <c:pt idx="74083">
                  <c:v>0</c:v>
                </c:pt>
                <c:pt idx="74084">
                  <c:v>0</c:v>
                </c:pt>
                <c:pt idx="74085">
                  <c:v>0</c:v>
                </c:pt>
                <c:pt idx="74086">
                  <c:v>0</c:v>
                </c:pt>
                <c:pt idx="74087">
                  <c:v>0</c:v>
                </c:pt>
                <c:pt idx="74088">
                  <c:v>0</c:v>
                </c:pt>
                <c:pt idx="74089">
                  <c:v>0</c:v>
                </c:pt>
                <c:pt idx="74090">
                  <c:v>0</c:v>
                </c:pt>
                <c:pt idx="74091">
                  <c:v>0</c:v>
                </c:pt>
                <c:pt idx="74092">
                  <c:v>0</c:v>
                </c:pt>
                <c:pt idx="74093">
                  <c:v>0</c:v>
                </c:pt>
                <c:pt idx="74094">
                  <c:v>0</c:v>
                </c:pt>
                <c:pt idx="74095">
                  <c:v>0</c:v>
                </c:pt>
                <c:pt idx="74096">
                  <c:v>0</c:v>
                </c:pt>
                <c:pt idx="74097">
                  <c:v>0</c:v>
                </c:pt>
                <c:pt idx="74098">
                  <c:v>0</c:v>
                </c:pt>
                <c:pt idx="74099">
                  <c:v>0</c:v>
                </c:pt>
                <c:pt idx="74100">
                  <c:v>0</c:v>
                </c:pt>
                <c:pt idx="74101">
                  <c:v>0</c:v>
                </c:pt>
                <c:pt idx="74102">
                  <c:v>0</c:v>
                </c:pt>
                <c:pt idx="74103">
                  <c:v>0</c:v>
                </c:pt>
                <c:pt idx="74104">
                  <c:v>0</c:v>
                </c:pt>
                <c:pt idx="74105">
                  <c:v>0</c:v>
                </c:pt>
                <c:pt idx="74106">
                  <c:v>0</c:v>
                </c:pt>
                <c:pt idx="74107">
                  <c:v>0</c:v>
                </c:pt>
                <c:pt idx="74108">
                  <c:v>0</c:v>
                </c:pt>
                <c:pt idx="74109">
                  <c:v>0</c:v>
                </c:pt>
                <c:pt idx="74110">
                  <c:v>0</c:v>
                </c:pt>
                <c:pt idx="74111">
                  <c:v>0</c:v>
                </c:pt>
                <c:pt idx="74112">
                  <c:v>0</c:v>
                </c:pt>
                <c:pt idx="74113">
                  <c:v>0</c:v>
                </c:pt>
                <c:pt idx="74114">
                  <c:v>0</c:v>
                </c:pt>
                <c:pt idx="74115">
                  <c:v>0</c:v>
                </c:pt>
                <c:pt idx="74116">
                  <c:v>0</c:v>
                </c:pt>
                <c:pt idx="74117">
                  <c:v>0</c:v>
                </c:pt>
                <c:pt idx="74118">
                  <c:v>0</c:v>
                </c:pt>
                <c:pt idx="74119">
                  <c:v>0</c:v>
                </c:pt>
                <c:pt idx="74120">
                  <c:v>0</c:v>
                </c:pt>
                <c:pt idx="74121">
                  <c:v>0</c:v>
                </c:pt>
                <c:pt idx="74122">
                  <c:v>0</c:v>
                </c:pt>
                <c:pt idx="74123">
                  <c:v>0</c:v>
                </c:pt>
                <c:pt idx="74124">
                  <c:v>0</c:v>
                </c:pt>
                <c:pt idx="74125">
                  <c:v>0</c:v>
                </c:pt>
                <c:pt idx="74126">
                  <c:v>0</c:v>
                </c:pt>
                <c:pt idx="74127">
                  <c:v>0</c:v>
                </c:pt>
                <c:pt idx="74128">
                  <c:v>0</c:v>
                </c:pt>
                <c:pt idx="74129">
                  <c:v>0</c:v>
                </c:pt>
                <c:pt idx="74130">
                  <c:v>0</c:v>
                </c:pt>
                <c:pt idx="74131">
                  <c:v>0</c:v>
                </c:pt>
                <c:pt idx="74132">
                  <c:v>0</c:v>
                </c:pt>
                <c:pt idx="74133">
                  <c:v>0</c:v>
                </c:pt>
                <c:pt idx="74134">
                  <c:v>0</c:v>
                </c:pt>
                <c:pt idx="74135">
                  <c:v>0</c:v>
                </c:pt>
                <c:pt idx="74136">
                  <c:v>0</c:v>
                </c:pt>
                <c:pt idx="74137">
                  <c:v>0</c:v>
                </c:pt>
                <c:pt idx="74138">
                  <c:v>0</c:v>
                </c:pt>
                <c:pt idx="74139">
                  <c:v>0</c:v>
                </c:pt>
                <c:pt idx="74140">
                  <c:v>0</c:v>
                </c:pt>
                <c:pt idx="74141">
                  <c:v>0</c:v>
                </c:pt>
                <c:pt idx="74142">
                  <c:v>0</c:v>
                </c:pt>
                <c:pt idx="74143">
                  <c:v>0</c:v>
                </c:pt>
                <c:pt idx="74144">
                  <c:v>0</c:v>
                </c:pt>
                <c:pt idx="74145">
                  <c:v>0</c:v>
                </c:pt>
                <c:pt idx="74146">
                  <c:v>0</c:v>
                </c:pt>
                <c:pt idx="74147">
                  <c:v>0</c:v>
                </c:pt>
                <c:pt idx="74148">
                  <c:v>0</c:v>
                </c:pt>
                <c:pt idx="74149">
                  <c:v>0</c:v>
                </c:pt>
                <c:pt idx="74150">
                  <c:v>0</c:v>
                </c:pt>
                <c:pt idx="74151">
                  <c:v>0</c:v>
                </c:pt>
                <c:pt idx="74152">
                  <c:v>0</c:v>
                </c:pt>
                <c:pt idx="74153">
                  <c:v>0</c:v>
                </c:pt>
                <c:pt idx="74154">
                  <c:v>0</c:v>
                </c:pt>
                <c:pt idx="74155">
                  <c:v>0</c:v>
                </c:pt>
                <c:pt idx="74156">
                  <c:v>0</c:v>
                </c:pt>
                <c:pt idx="74157">
                  <c:v>0</c:v>
                </c:pt>
                <c:pt idx="74158">
                  <c:v>0</c:v>
                </c:pt>
                <c:pt idx="74159">
                  <c:v>0</c:v>
                </c:pt>
                <c:pt idx="74160">
                  <c:v>0</c:v>
                </c:pt>
                <c:pt idx="74161">
                  <c:v>0</c:v>
                </c:pt>
                <c:pt idx="74162">
                  <c:v>0</c:v>
                </c:pt>
                <c:pt idx="74163">
                  <c:v>0</c:v>
                </c:pt>
                <c:pt idx="74164">
                  <c:v>0</c:v>
                </c:pt>
                <c:pt idx="74165">
                  <c:v>0</c:v>
                </c:pt>
                <c:pt idx="74166">
                  <c:v>0</c:v>
                </c:pt>
                <c:pt idx="74167">
                  <c:v>0</c:v>
                </c:pt>
                <c:pt idx="74168">
                  <c:v>0</c:v>
                </c:pt>
                <c:pt idx="74169">
                  <c:v>0</c:v>
                </c:pt>
                <c:pt idx="74170">
                  <c:v>0</c:v>
                </c:pt>
                <c:pt idx="74171">
                  <c:v>0</c:v>
                </c:pt>
                <c:pt idx="74172">
                  <c:v>0</c:v>
                </c:pt>
                <c:pt idx="74173">
                  <c:v>0</c:v>
                </c:pt>
                <c:pt idx="74174">
                  <c:v>0</c:v>
                </c:pt>
                <c:pt idx="74175">
                  <c:v>0</c:v>
                </c:pt>
                <c:pt idx="74176">
                  <c:v>0</c:v>
                </c:pt>
                <c:pt idx="74177">
                  <c:v>0</c:v>
                </c:pt>
                <c:pt idx="74178">
                  <c:v>0</c:v>
                </c:pt>
                <c:pt idx="74179">
                  <c:v>0</c:v>
                </c:pt>
                <c:pt idx="74180">
                  <c:v>0</c:v>
                </c:pt>
                <c:pt idx="74181">
                  <c:v>0</c:v>
                </c:pt>
                <c:pt idx="74182">
                  <c:v>0</c:v>
                </c:pt>
                <c:pt idx="74183">
                  <c:v>0</c:v>
                </c:pt>
                <c:pt idx="74184">
                  <c:v>0</c:v>
                </c:pt>
                <c:pt idx="74185">
                  <c:v>0</c:v>
                </c:pt>
                <c:pt idx="74186">
                  <c:v>0</c:v>
                </c:pt>
                <c:pt idx="74187">
                  <c:v>0</c:v>
                </c:pt>
                <c:pt idx="74188">
                  <c:v>0</c:v>
                </c:pt>
                <c:pt idx="74189">
                  <c:v>0</c:v>
                </c:pt>
                <c:pt idx="74190">
                  <c:v>0</c:v>
                </c:pt>
                <c:pt idx="74191">
                  <c:v>0</c:v>
                </c:pt>
                <c:pt idx="74192">
                  <c:v>0</c:v>
                </c:pt>
                <c:pt idx="74193">
                  <c:v>0</c:v>
                </c:pt>
                <c:pt idx="74194">
                  <c:v>0</c:v>
                </c:pt>
                <c:pt idx="74195">
                  <c:v>0</c:v>
                </c:pt>
                <c:pt idx="74196">
                  <c:v>0</c:v>
                </c:pt>
                <c:pt idx="74197">
                  <c:v>0</c:v>
                </c:pt>
                <c:pt idx="74198">
                  <c:v>0</c:v>
                </c:pt>
                <c:pt idx="74199">
                  <c:v>0</c:v>
                </c:pt>
                <c:pt idx="74200">
                  <c:v>0</c:v>
                </c:pt>
                <c:pt idx="74201">
                  <c:v>0</c:v>
                </c:pt>
                <c:pt idx="74202">
                  <c:v>0</c:v>
                </c:pt>
                <c:pt idx="74203">
                  <c:v>0</c:v>
                </c:pt>
                <c:pt idx="74204">
                  <c:v>0</c:v>
                </c:pt>
                <c:pt idx="74205">
                  <c:v>0</c:v>
                </c:pt>
                <c:pt idx="74206">
                  <c:v>0</c:v>
                </c:pt>
                <c:pt idx="74207">
                  <c:v>0</c:v>
                </c:pt>
                <c:pt idx="74208">
                  <c:v>0</c:v>
                </c:pt>
                <c:pt idx="74209">
                  <c:v>0</c:v>
                </c:pt>
                <c:pt idx="74210">
                  <c:v>0</c:v>
                </c:pt>
                <c:pt idx="74211">
                  <c:v>0</c:v>
                </c:pt>
                <c:pt idx="74212">
                  <c:v>0</c:v>
                </c:pt>
                <c:pt idx="74213">
                  <c:v>0</c:v>
                </c:pt>
                <c:pt idx="74214">
                  <c:v>0</c:v>
                </c:pt>
                <c:pt idx="74215">
                  <c:v>0</c:v>
                </c:pt>
                <c:pt idx="74216">
                  <c:v>0</c:v>
                </c:pt>
                <c:pt idx="74217">
                  <c:v>0</c:v>
                </c:pt>
                <c:pt idx="74218">
                  <c:v>0</c:v>
                </c:pt>
                <c:pt idx="74219">
                  <c:v>0</c:v>
                </c:pt>
                <c:pt idx="74220">
                  <c:v>0</c:v>
                </c:pt>
                <c:pt idx="74221">
                  <c:v>0</c:v>
                </c:pt>
                <c:pt idx="74222">
                  <c:v>0</c:v>
                </c:pt>
                <c:pt idx="74223">
                  <c:v>0</c:v>
                </c:pt>
                <c:pt idx="74224">
                  <c:v>0</c:v>
                </c:pt>
                <c:pt idx="74225">
                  <c:v>0</c:v>
                </c:pt>
                <c:pt idx="74226">
                  <c:v>0</c:v>
                </c:pt>
                <c:pt idx="74227">
                  <c:v>0</c:v>
                </c:pt>
                <c:pt idx="74228">
                  <c:v>0</c:v>
                </c:pt>
                <c:pt idx="74229">
                  <c:v>0</c:v>
                </c:pt>
                <c:pt idx="74230">
                  <c:v>0</c:v>
                </c:pt>
                <c:pt idx="74231">
                  <c:v>0</c:v>
                </c:pt>
                <c:pt idx="74232">
                  <c:v>0</c:v>
                </c:pt>
                <c:pt idx="74233">
                  <c:v>0</c:v>
                </c:pt>
                <c:pt idx="74234">
                  <c:v>0</c:v>
                </c:pt>
                <c:pt idx="74235">
                  <c:v>0</c:v>
                </c:pt>
                <c:pt idx="74236">
                  <c:v>0</c:v>
                </c:pt>
                <c:pt idx="74237">
                  <c:v>0</c:v>
                </c:pt>
                <c:pt idx="74238">
                  <c:v>0</c:v>
                </c:pt>
                <c:pt idx="74239">
                  <c:v>0</c:v>
                </c:pt>
                <c:pt idx="74240">
                  <c:v>0</c:v>
                </c:pt>
                <c:pt idx="74241">
                  <c:v>0</c:v>
                </c:pt>
                <c:pt idx="74242">
                  <c:v>0</c:v>
                </c:pt>
                <c:pt idx="74243">
                  <c:v>0</c:v>
                </c:pt>
                <c:pt idx="74244">
                  <c:v>0</c:v>
                </c:pt>
                <c:pt idx="74245">
                  <c:v>0</c:v>
                </c:pt>
                <c:pt idx="74246">
                  <c:v>0</c:v>
                </c:pt>
                <c:pt idx="74247">
                  <c:v>0</c:v>
                </c:pt>
                <c:pt idx="74248">
                  <c:v>0</c:v>
                </c:pt>
                <c:pt idx="74249">
                  <c:v>0</c:v>
                </c:pt>
                <c:pt idx="74250">
                  <c:v>0</c:v>
                </c:pt>
                <c:pt idx="74251">
                  <c:v>0</c:v>
                </c:pt>
                <c:pt idx="74252">
                  <c:v>0</c:v>
                </c:pt>
                <c:pt idx="74253">
                  <c:v>0</c:v>
                </c:pt>
                <c:pt idx="74254">
                  <c:v>0</c:v>
                </c:pt>
                <c:pt idx="74255">
                  <c:v>0</c:v>
                </c:pt>
                <c:pt idx="74256">
                  <c:v>0</c:v>
                </c:pt>
                <c:pt idx="74257">
                  <c:v>0</c:v>
                </c:pt>
                <c:pt idx="74258">
                  <c:v>0</c:v>
                </c:pt>
                <c:pt idx="74259">
                  <c:v>0</c:v>
                </c:pt>
                <c:pt idx="74260">
                  <c:v>0</c:v>
                </c:pt>
                <c:pt idx="74261">
                  <c:v>0</c:v>
                </c:pt>
                <c:pt idx="74262">
                  <c:v>0</c:v>
                </c:pt>
                <c:pt idx="74263">
                  <c:v>0</c:v>
                </c:pt>
                <c:pt idx="74264">
                  <c:v>0</c:v>
                </c:pt>
                <c:pt idx="74265">
                  <c:v>0</c:v>
                </c:pt>
                <c:pt idx="74266">
                  <c:v>0</c:v>
                </c:pt>
                <c:pt idx="74267">
                  <c:v>0</c:v>
                </c:pt>
                <c:pt idx="74268">
                  <c:v>0</c:v>
                </c:pt>
                <c:pt idx="74269">
                  <c:v>0</c:v>
                </c:pt>
                <c:pt idx="74270">
                  <c:v>0</c:v>
                </c:pt>
                <c:pt idx="74271">
                  <c:v>0</c:v>
                </c:pt>
                <c:pt idx="74272">
                  <c:v>0</c:v>
                </c:pt>
                <c:pt idx="74273">
                  <c:v>0</c:v>
                </c:pt>
                <c:pt idx="74274">
                  <c:v>0</c:v>
                </c:pt>
                <c:pt idx="74275">
                  <c:v>0</c:v>
                </c:pt>
                <c:pt idx="74276">
                  <c:v>0</c:v>
                </c:pt>
                <c:pt idx="74277">
                  <c:v>0</c:v>
                </c:pt>
                <c:pt idx="74278">
                  <c:v>0</c:v>
                </c:pt>
                <c:pt idx="74279">
                  <c:v>0</c:v>
                </c:pt>
                <c:pt idx="74280">
                  <c:v>0</c:v>
                </c:pt>
                <c:pt idx="74281">
                  <c:v>0</c:v>
                </c:pt>
                <c:pt idx="74282">
                  <c:v>0</c:v>
                </c:pt>
                <c:pt idx="74283">
                  <c:v>0</c:v>
                </c:pt>
                <c:pt idx="74284">
                  <c:v>0</c:v>
                </c:pt>
                <c:pt idx="74285">
                  <c:v>0</c:v>
                </c:pt>
                <c:pt idx="74286">
                  <c:v>0</c:v>
                </c:pt>
                <c:pt idx="74287">
                  <c:v>0</c:v>
                </c:pt>
                <c:pt idx="74288">
                  <c:v>0</c:v>
                </c:pt>
                <c:pt idx="74289">
                  <c:v>0</c:v>
                </c:pt>
                <c:pt idx="74290">
                  <c:v>0</c:v>
                </c:pt>
                <c:pt idx="74291">
                  <c:v>0</c:v>
                </c:pt>
                <c:pt idx="74292">
                  <c:v>0</c:v>
                </c:pt>
                <c:pt idx="74293">
                  <c:v>0</c:v>
                </c:pt>
                <c:pt idx="74294">
                  <c:v>0</c:v>
                </c:pt>
                <c:pt idx="74295">
                  <c:v>0</c:v>
                </c:pt>
                <c:pt idx="74296">
                  <c:v>0</c:v>
                </c:pt>
                <c:pt idx="74297">
                  <c:v>0</c:v>
                </c:pt>
                <c:pt idx="74298">
                  <c:v>0</c:v>
                </c:pt>
                <c:pt idx="74299">
                  <c:v>0</c:v>
                </c:pt>
                <c:pt idx="74300">
                  <c:v>0</c:v>
                </c:pt>
                <c:pt idx="74301">
                  <c:v>0</c:v>
                </c:pt>
                <c:pt idx="74302">
                  <c:v>0</c:v>
                </c:pt>
                <c:pt idx="74303">
                  <c:v>0</c:v>
                </c:pt>
                <c:pt idx="74304">
                  <c:v>0</c:v>
                </c:pt>
                <c:pt idx="74305">
                  <c:v>0</c:v>
                </c:pt>
                <c:pt idx="74306">
                  <c:v>0</c:v>
                </c:pt>
                <c:pt idx="74307">
                  <c:v>0</c:v>
                </c:pt>
                <c:pt idx="74308">
                  <c:v>0</c:v>
                </c:pt>
                <c:pt idx="74309">
                  <c:v>0</c:v>
                </c:pt>
                <c:pt idx="74310">
                  <c:v>0</c:v>
                </c:pt>
                <c:pt idx="74311">
                  <c:v>0</c:v>
                </c:pt>
                <c:pt idx="74312">
                  <c:v>0</c:v>
                </c:pt>
                <c:pt idx="74313">
                  <c:v>0</c:v>
                </c:pt>
                <c:pt idx="74314">
                  <c:v>0</c:v>
                </c:pt>
                <c:pt idx="74315">
                  <c:v>0</c:v>
                </c:pt>
                <c:pt idx="74316">
                  <c:v>0</c:v>
                </c:pt>
                <c:pt idx="74317">
                  <c:v>0</c:v>
                </c:pt>
                <c:pt idx="74318">
                  <c:v>0</c:v>
                </c:pt>
                <c:pt idx="74319">
                  <c:v>0</c:v>
                </c:pt>
                <c:pt idx="74320">
                  <c:v>0</c:v>
                </c:pt>
                <c:pt idx="74321">
                  <c:v>0</c:v>
                </c:pt>
                <c:pt idx="74322">
                  <c:v>0</c:v>
                </c:pt>
                <c:pt idx="74323">
                  <c:v>0</c:v>
                </c:pt>
                <c:pt idx="74324">
                  <c:v>0</c:v>
                </c:pt>
                <c:pt idx="74325">
                  <c:v>0</c:v>
                </c:pt>
                <c:pt idx="74326">
                  <c:v>0</c:v>
                </c:pt>
                <c:pt idx="74327">
                  <c:v>0</c:v>
                </c:pt>
                <c:pt idx="74328">
                  <c:v>0</c:v>
                </c:pt>
                <c:pt idx="74329">
                  <c:v>0</c:v>
                </c:pt>
                <c:pt idx="74330">
                  <c:v>0</c:v>
                </c:pt>
                <c:pt idx="74331">
                  <c:v>0</c:v>
                </c:pt>
                <c:pt idx="74332">
                  <c:v>0</c:v>
                </c:pt>
                <c:pt idx="74333">
                  <c:v>0</c:v>
                </c:pt>
                <c:pt idx="74334">
                  <c:v>0</c:v>
                </c:pt>
                <c:pt idx="74335">
                  <c:v>0</c:v>
                </c:pt>
                <c:pt idx="74336">
                  <c:v>0</c:v>
                </c:pt>
                <c:pt idx="74337">
                  <c:v>0</c:v>
                </c:pt>
                <c:pt idx="74338">
                  <c:v>0</c:v>
                </c:pt>
                <c:pt idx="74339">
                  <c:v>0</c:v>
                </c:pt>
                <c:pt idx="74340">
                  <c:v>0</c:v>
                </c:pt>
                <c:pt idx="74341">
                  <c:v>0</c:v>
                </c:pt>
                <c:pt idx="74342">
                  <c:v>0</c:v>
                </c:pt>
                <c:pt idx="74343">
                  <c:v>0</c:v>
                </c:pt>
                <c:pt idx="74344">
                  <c:v>0</c:v>
                </c:pt>
                <c:pt idx="74345">
                  <c:v>0</c:v>
                </c:pt>
                <c:pt idx="74346">
                  <c:v>0</c:v>
                </c:pt>
                <c:pt idx="74347">
                  <c:v>0</c:v>
                </c:pt>
                <c:pt idx="74348">
                  <c:v>0</c:v>
                </c:pt>
                <c:pt idx="74349">
                  <c:v>0</c:v>
                </c:pt>
                <c:pt idx="74350">
                  <c:v>0</c:v>
                </c:pt>
                <c:pt idx="74351">
                  <c:v>0</c:v>
                </c:pt>
                <c:pt idx="74352">
                  <c:v>0</c:v>
                </c:pt>
                <c:pt idx="74353">
                  <c:v>0</c:v>
                </c:pt>
                <c:pt idx="74354">
                  <c:v>0</c:v>
                </c:pt>
                <c:pt idx="74355">
                  <c:v>0</c:v>
                </c:pt>
                <c:pt idx="74356">
                  <c:v>0</c:v>
                </c:pt>
                <c:pt idx="74357">
                  <c:v>0</c:v>
                </c:pt>
                <c:pt idx="74358">
                  <c:v>0</c:v>
                </c:pt>
                <c:pt idx="74359">
                  <c:v>0</c:v>
                </c:pt>
                <c:pt idx="74360">
                  <c:v>0</c:v>
                </c:pt>
                <c:pt idx="74361">
                  <c:v>0</c:v>
                </c:pt>
                <c:pt idx="74362">
                  <c:v>0</c:v>
                </c:pt>
                <c:pt idx="74363">
                  <c:v>0</c:v>
                </c:pt>
                <c:pt idx="74364">
                  <c:v>0</c:v>
                </c:pt>
                <c:pt idx="74365">
                  <c:v>0</c:v>
                </c:pt>
                <c:pt idx="74366">
                  <c:v>0</c:v>
                </c:pt>
                <c:pt idx="74367">
                  <c:v>0</c:v>
                </c:pt>
                <c:pt idx="74368">
                  <c:v>0</c:v>
                </c:pt>
                <c:pt idx="74369">
                  <c:v>0</c:v>
                </c:pt>
                <c:pt idx="74370">
                  <c:v>0</c:v>
                </c:pt>
                <c:pt idx="74371">
                  <c:v>0</c:v>
                </c:pt>
                <c:pt idx="74372">
                  <c:v>0</c:v>
                </c:pt>
                <c:pt idx="74373">
                  <c:v>0</c:v>
                </c:pt>
                <c:pt idx="74374">
                  <c:v>0</c:v>
                </c:pt>
                <c:pt idx="74375">
                  <c:v>0</c:v>
                </c:pt>
                <c:pt idx="74376">
                  <c:v>0</c:v>
                </c:pt>
                <c:pt idx="74377">
                  <c:v>0</c:v>
                </c:pt>
                <c:pt idx="74378">
                  <c:v>0</c:v>
                </c:pt>
                <c:pt idx="74379">
                  <c:v>0</c:v>
                </c:pt>
                <c:pt idx="74380">
                  <c:v>0</c:v>
                </c:pt>
                <c:pt idx="74381">
                  <c:v>0</c:v>
                </c:pt>
                <c:pt idx="74382">
                  <c:v>0</c:v>
                </c:pt>
                <c:pt idx="74383">
                  <c:v>0</c:v>
                </c:pt>
                <c:pt idx="74384">
                  <c:v>0</c:v>
                </c:pt>
                <c:pt idx="74385">
                  <c:v>0</c:v>
                </c:pt>
                <c:pt idx="74386">
                  <c:v>0</c:v>
                </c:pt>
                <c:pt idx="74387">
                  <c:v>0</c:v>
                </c:pt>
                <c:pt idx="74388">
                  <c:v>0</c:v>
                </c:pt>
                <c:pt idx="74389">
                  <c:v>0</c:v>
                </c:pt>
                <c:pt idx="74390">
                  <c:v>0</c:v>
                </c:pt>
                <c:pt idx="74391">
                  <c:v>0</c:v>
                </c:pt>
                <c:pt idx="74392">
                  <c:v>0</c:v>
                </c:pt>
                <c:pt idx="74393">
                  <c:v>0</c:v>
                </c:pt>
                <c:pt idx="74394">
                  <c:v>0</c:v>
                </c:pt>
                <c:pt idx="74395">
                  <c:v>0</c:v>
                </c:pt>
                <c:pt idx="74396">
                  <c:v>0</c:v>
                </c:pt>
                <c:pt idx="74397">
                  <c:v>0</c:v>
                </c:pt>
                <c:pt idx="74398">
                  <c:v>0</c:v>
                </c:pt>
                <c:pt idx="74399">
                  <c:v>0</c:v>
                </c:pt>
                <c:pt idx="74400">
                  <c:v>0</c:v>
                </c:pt>
                <c:pt idx="74401">
                  <c:v>0</c:v>
                </c:pt>
                <c:pt idx="74402">
                  <c:v>0</c:v>
                </c:pt>
                <c:pt idx="74403">
                  <c:v>0</c:v>
                </c:pt>
                <c:pt idx="74404">
                  <c:v>0</c:v>
                </c:pt>
                <c:pt idx="74405">
                  <c:v>0</c:v>
                </c:pt>
                <c:pt idx="74406">
                  <c:v>0</c:v>
                </c:pt>
                <c:pt idx="74407">
                  <c:v>0</c:v>
                </c:pt>
                <c:pt idx="74408">
                  <c:v>0</c:v>
                </c:pt>
                <c:pt idx="74409">
                  <c:v>0</c:v>
                </c:pt>
                <c:pt idx="74410">
                  <c:v>0</c:v>
                </c:pt>
                <c:pt idx="74411">
                  <c:v>0</c:v>
                </c:pt>
                <c:pt idx="74412">
                  <c:v>0</c:v>
                </c:pt>
                <c:pt idx="74413">
                  <c:v>0</c:v>
                </c:pt>
                <c:pt idx="74414">
                  <c:v>0</c:v>
                </c:pt>
                <c:pt idx="74415">
                  <c:v>0</c:v>
                </c:pt>
                <c:pt idx="74416">
                  <c:v>0</c:v>
                </c:pt>
                <c:pt idx="74417">
                  <c:v>0</c:v>
                </c:pt>
                <c:pt idx="74418">
                  <c:v>0</c:v>
                </c:pt>
                <c:pt idx="74419">
                  <c:v>0</c:v>
                </c:pt>
                <c:pt idx="74420">
                  <c:v>0</c:v>
                </c:pt>
                <c:pt idx="74421">
                  <c:v>0</c:v>
                </c:pt>
                <c:pt idx="74422">
                  <c:v>0</c:v>
                </c:pt>
                <c:pt idx="74423">
                  <c:v>0</c:v>
                </c:pt>
                <c:pt idx="74424">
                  <c:v>0</c:v>
                </c:pt>
                <c:pt idx="74425">
                  <c:v>0</c:v>
                </c:pt>
                <c:pt idx="74426">
                  <c:v>0</c:v>
                </c:pt>
                <c:pt idx="74427">
                  <c:v>0</c:v>
                </c:pt>
                <c:pt idx="74428">
                  <c:v>0</c:v>
                </c:pt>
                <c:pt idx="74429">
                  <c:v>0</c:v>
                </c:pt>
                <c:pt idx="74430">
                  <c:v>0</c:v>
                </c:pt>
                <c:pt idx="74431">
                  <c:v>0</c:v>
                </c:pt>
                <c:pt idx="74432">
                  <c:v>0</c:v>
                </c:pt>
                <c:pt idx="74433">
                  <c:v>0</c:v>
                </c:pt>
                <c:pt idx="74434">
                  <c:v>0</c:v>
                </c:pt>
                <c:pt idx="74435">
                  <c:v>0</c:v>
                </c:pt>
                <c:pt idx="74436">
                  <c:v>0</c:v>
                </c:pt>
                <c:pt idx="74437">
                  <c:v>0</c:v>
                </c:pt>
                <c:pt idx="74438">
                  <c:v>0</c:v>
                </c:pt>
                <c:pt idx="74439">
                  <c:v>0</c:v>
                </c:pt>
                <c:pt idx="74440">
                  <c:v>0</c:v>
                </c:pt>
                <c:pt idx="74441">
                  <c:v>0</c:v>
                </c:pt>
                <c:pt idx="74442">
                  <c:v>0</c:v>
                </c:pt>
                <c:pt idx="74443">
                  <c:v>0</c:v>
                </c:pt>
                <c:pt idx="74444">
                  <c:v>0</c:v>
                </c:pt>
                <c:pt idx="74445">
                  <c:v>0</c:v>
                </c:pt>
                <c:pt idx="74446">
                  <c:v>0</c:v>
                </c:pt>
                <c:pt idx="74447">
                  <c:v>0</c:v>
                </c:pt>
                <c:pt idx="74448">
                  <c:v>0</c:v>
                </c:pt>
                <c:pt idx="74449">
                  <c:v>0</c:v>
                </c:pt>
                <c:pt idx="74450">
                  <c:v>0</c:v>
                </c:pt>
                <c:pt idx="74451">
                  <c:v>0</c:v>
                </c:pt>
                <c:pt idx="74452">
                  <c:v>0</c:v>
                </c:pt>
                <c:pt idx="74453">
                  <c:v>0</c:v>
                </c:pt>
                <c:pt idx="74454">
                  <c:v>0</c:v>
                </c:pt>
                <c:pt idx="74455">
                  <c:v>0</c:v>
                </c:pt>
                <c:pt idx="74456">
                  <c:v>0</c:v>
                </c:pt>
                <c:pt idx="74457">
                  <c:v>0</c:v>
                </c:pt>
                <c:pt idx="74458">
                  <c:v>0</c:v>
                </c:pt>
                <c:pt idx="74459">
                  <c:v>0</c:v>
                </c:pt>
                <c:pt idx="74460">
                  <c:v>0</c:v>
                </c:pt>
                <c:pt idx="74461">
                  <c:v>0</c:v>
                </c:pt>
                <c:pt idx="74462">
                  <c:v>0</c:v>
                </c:pt>
                <c:pt idx="74463">
                  <c:v>0</c:v>
                </c:pt>
                <c:pt idx="74464">
                  <c:v>0</c:v>
                </c:pt>
                <c:pt idx="74465">
                  <c:v>0</c:v>
                </c:pt>
                <c:pt idx="74466">
                  <c:v>0</c:v>
                </c:pt>
                <c:pt idx="74467">
                  <c:v>0</c:v>
                </c:pt>
                <c:pt idx="74468">
                  <c:v>0</c:v>
                </c:pt>
                <c:pt idx="74469">
                  <c:v>0</c:v>
                </c:pt>
                <c:pt idx="74470">
                  <c:v>0</c:v>
                </c:pt>
                <c:pt idx="74471">
                  <c:v>0</c:v>
                </c:pt>
                <c:pt idx="74472">
                  <c:v>0</c:v>
                </c:pt>
                <c:pt idx="74473">
                  <c:v>0</c:v>
                </c:pt>
                <c:pt idx="74474">
                  <c:v>0</c:v>
                </c:pt>
                <c:pt idx="74475">
                  <c:v>0</c:v>
                </c:pt>
                <c:pt idx="74476">
                  <c:v>0</c:v>
                </c:pt>
                <c:pt idx="74477">
                  <c:v>0</c:v>
                </c:pt>
                <c:pt idx="74478">
                  <c:v>0</c:v>
                </c:pt>
                <c:pt idx="74479">
                  <c:v>0</c:v>
                </c:pt>
                <c:pt idx="74480">
                  <c:v>0</c:v>
                </c:pt>
                <c:pt idx="74481">
                  <c:v>0</c:v>
                </c:pt>
                <c:pt idx="74482">
                  <c:v>0</c:v>
                </c:pt>
                <c:pt idx="74483">
                  <c:v>0</c:v>
                </c:pt>
                <c:pt idx="74484">
                  <c:v>0</c:v>
                </c:pt>
                <c:pt idx="74485">
                  <c:v>0</c:v>
                </c:pt>
                <c:pt idx="74486">
                  <c:v>0</c:v>
                </c:pt>
                <c:pt idx="74487">
                  <c:v>0</c:v>
                </c:pt>
                <c:pt idx="74488">
                  <c:v>0</c:v>
                </c:pt>
                <c:pt idx="74489">
                  <c:v>0</c:v>
                </c:pt>
                <c:pt idx="74490">
                  <c:v>0</c:v>
                </c:pt>
                <c:pt idx="74491">
                  <c:v>0</c:v>
                </c:pt>
                <c:pt idx="74492">
                  <c:v>0</c:v>
                </c:pt>
                <c:pt idx="74493">
                  <c:v>0</c:v>
                </c:pt>
                <c:pt idx="74494">
                  <c:v>0</c:v>
                </c:pt>
                <c:pt idx="74495">
                  <c:v>0</c:v>
                </c:pt>
                <c:pt idx="74496">
                  <c:v>0</c:v>
                </c:pt>
                <c:pt idx="74497">
                  <c:v>0</c:v>
                </c:pt>
                <c:pt idx="74498">
                  <c:v>0</c:v>
                </c:pt>
                <c:pt idx="74499">
                  <c:v>0</c:v>
                </c:pt>
                <c:pt idx="74500">
                  <c:v>0</c:v>
                </c:pt>
                <c:pt idx="74501">
                  <c:v>0</c:v>
                </c:pt>
                <c:pt idx="74502">
                  <c:v>0</c:v>
                </c:pt>
                <c:pt idx="74503">
                  <c:v>0</c:v>
                </c:pt>
                <c:pt idx="74504">
                  <c:v>0</c:v>
                </c:pt>
                <c:pt idx="74505">
                  <c:v>0</c:v>
                </c:pt>
                <c:pt idx="74506">
                  <c:v>0</c:v>
                </c:pt>
                <c:pt idx="74507">
                  <c:v>0</c:v>
                </c:pt>
                <c:pt idx="74508">
                  <c:v>0</c:v>
                </c:pt>
                <c:pt idx="74509">
                  <c:v>0</c:v>
                </c:pt>
                <c:pt idx="74510">
                  <c:v>0</c:v>
                </c:pt>
                <c:pt idx="74511">
                  <c:v>0</c:v>
                </c:pt>
                <c:pt idx="74512">
                  <c:v>0</c:v>
                </c:pt>
                <c:pt idx="74513">
                  <c:v>0</c:v>
                </c:pt>
                <c:pt idx="74514">
                  <c:v>0</c:v>
                </c:pt>
                <c:pt idx="74515">
                  <c:v>0</c:v>
                </c:pt>
                <c:pt idx="74516">
                  <c:v>0</c:v>
                </c:pt>
                <c:pt idx="74517">
                  <c:v>0</c:v>
                </c:pt>
                <c:pt idx="74518">
                  <c:v>0</c:v>
                </c:pt>
                <c:pt idx="74519">
                  <c:v>0</c:v>
                </c:pt>
                <c:pt idx="74520">
                  <c:v>0</c:v>
                </c:pt>
                <c:pt idx="74521">
                  <c:v>0</c:v>
                </c:pt>
                <c:pt idx="74522">
                  <c:v>0</c:v>
                </c:pt>
                <c:pt idx="74523">
                  <c:v>0</c:v>
                </c:pt>
                <c:pt idx="74524">
                  <c:v>0</c:v>
                </c:pt>
                <c:pt idx="74525">
                  <c:v>0</c:v>
                </c:pt>
                <c:pt idx="74526">
                  <c:v>0</c:v>
                </c:pt>
                <c:pt idx="74527">
                  <c:v>0</c:v>
                </c:pt>
                <c:pt idx="74528">
                  <c:v>0</c:v>
                </c:pt>
                <c:pt idx="74529">
                  <c:v>0</c:v>
                </c:pt>
                <c:pt idx="74530">
                  <c:v>0</c:v>
                </c:pt>
                <c:pt idx="74531">
                  <c:v>0</c:v>
                </c:pt>
                <c:pt idx="74532">
                  <c:v>0</c:v>
                </c:pt>
                <c:pt idx="74533">
                  <c:v>0</c:v>
                </c:pt>
                <c:pt idx="74534">
                  <c:v>0</c:v>
                </c:pt>
                <c:pt idx="74535">
                  <c:v>0</c:v>
                </c:pt>
                <c:pt idx="74536">
                  <c:v>0</c:v>
                </c:pt>
                <c:pt idx="74537">
                  <c:v>0</c:v>
                </c:pt>
                <c:pt idx="74538">
                  <c:v>0</c:v>
                </c:pt>
                <c:pt idx="74539">
                  <c:v>0</c:v>
                </c:pt>
                <c:pt idx="74540">
                  <c:v>0</c:v>
                </c:pt>
                <c:pt idx="74541">
                  <c:v>0</c:v>
                </c:pt>
                <c:pt idx="74542">
                  <c:v>0</c:v>
                </c:pt>
                <c:pt idx="74543">
                  <c:v>0</c:v>
                </c:pt>
                <c:pt idx="74544">
                  <c:v>0</c:v>
                </c:pt>
                <c:pt idx="74545">
                  <c:v>0</c:v>
                </c:pt>
                <c:pt idx="74546">
                  <c:v>0</c:v>
                </c:pt>
                <c:pt idx="74547">
                  <c:v>0</c:v>
                </c:pt>
                <c:pt idx="74548">
                  <c:v>0</c:v>
                </c:pt>
                <c:pt idx="74549">
                  <c:v>0</c:v>
                </c:pt>
                <c:pt idx="74550">
                  <c:v>0</c:v>
                </c:pt>
                <c:pt idx="74551">
                  <c:v>0</c:v>
                </c:pt>
                <c:pt idx="74552">
                  <c:v>0</c:v>
                </c:pt>
                <c:pt idx="74553">
                  <c:v>0</c:v>
                </c:pt>
                <c:pt idx="74554">
                  <c:v>0</c:v>
                </c:pt>
                <c:pt idx="74555">
                  <c:v>0</c:v>
                </c:pt>
                <c:pt idx="74556">
                  <c:v>0</c:v>
                </c:pt>
                <c:pt idx="74557">
                  <c:v>0</c:v>
                </c:pt>
                <c:pt idx="74558">
                  <c:v>0</c:v>
                </c:pt>
                <c:pt idx="74559">
                  <c:v>0</c:v>
                </c:pt>
                <c:pt idx="74560">
                  <c:v>0</c:v>
                </c:pt>
                <c:pt idx="74561">
                  <c:v>0</c:v>
                </c:pt>
                <c:pt idx="74562">
                  <c:v>0</c:v>
                </c:pt>
                <c:pt idx="74563">
                  <c:v>0</c:v>
                </c:pt>
                <c:pt idx="74564">
                  <c:v>0</c:v>
                </c:pt>
                <c:pt idx="74565">
                  <c:v>0</c:v>
                </c:pt>
                <c:pt idx="74566">
                  <c:v>0</c:v>
                </c:pt>
                <c:pt idx="74567">
                  <c:v>0</c:v>
                </c:pt>
                <c:pt idx="74568">
                  <c:v>0</c:v>
                </c:pt>
                <c:pt idx="74569">
                  <c:v>0</c:v>
                </c:pt>
                <c:pt idx="74570">
                  <c:v>0</c:v>
                </c:pt>
                <c:pt idx="74571">
                  <c:v>0</c:v>
                </c:pt>
                <c:pt idx="74572">
                  <c:v>0</c:v>
                </c:pt>
                <c:pt idx="74573">
                  <c:v>0</c:v>
                </c:pt>
                <c:pt idx="74574">
                  <c:v>0</c:v>
                </c:pt>
                <c:pt idx="74575">
                  <c:v>0</c:v>
                </c:pt>
                <c:pt idx="74576">
                  <c:v>0</c:v>
                </c:pt>
                <c:pt idx="74577">
                  <c:v>0</c:v>
                </c:pt>
                <c:pt idx="74578">
                  <c:v>0</c:v>
                </c:pt>
                <c:pt idx="74579">
                  <c:v>0</c:v>
                </c:pt>
                <c:pt idx="74580">
                  <c:v>0</c:v>
                </c:pt>
                <c:pt idx="74581">
                  <c:v>0</c:v>
                </c:pt>
                <c:pt idx="74582">
                  <c:v>0</c:v>
                </c:pt>
                <c:pt idx="74583">
                  <c:v>0</c:v>
                </c:pt>
                <c:pt idx="74584">
                  <c:v>0</c:v>
                </c:pt>
                <c:pt idx="74585">
                  <c:v>0</c:v>
                </c:pt>
                <c:pt idx="74586">
                  <c:v>0</c:v>
                </c:pt>
                <c:pt idx="74587">
                  <c:v>0</c:v>
                </c:pt>
                <c:pt idx="74588">
                  <c:v>0</c:v>
                </c:pt>
                <c:pt idx="74589">
                  <c:v>0</c:v>
                </c:pt>
                <c:pt idx="74590">
                  <c:v>0</c:v>
                </c:pt>
                <c:pt idx="74591">
                  <c:v>0</c:v>
                </c:pt>
                <c:pt idx="74592">
                  <c:v>0</c:v>
                </c:pt>
                <c:pt idx="74593">
                  <c:v>0</c:v>
                </c:pt>
                <c:pt idx="74594">
                  <c:v>0</c:v>
                </c:pt>
                <c:pt idx="74595">
                  <c:v>0</c:v>
                </c:pt>
                <c:pt idx="74596">
                  <c:v>0</c:v>
                </c:pt>
                <c:pt idx="74597">
                  <c:v>0</c:v>
                </c:pt>
                <c:pt idx="74598">
                  <c:v>0</c:v>
                </c:pt>
                <c:pt idx="74599">
                  <c:v>0</c:v>
                </c:pt>
                <c:pt idx="74600">
                  <c:v>0</c:v>
                </c:pt>
                <c:pt idx="74601">
                  <c:v>0</c:v>
                </c:pt>
                <c:pt idx="74602">
                  <c:v>0</c:v>
                </c:pt>
                <c:pt idx="74603">
                  <c:v>0</c:v>
                </c:pt>
                <c:pt idx="74604">
                  <c:v>0</c:v>
                </c:pt>
                <c:pt idx="74605">
                  <c:v>0</c:v>
                </c:pt>
                <c:pt idx="74606">
                  <c:v>0</c:v>
                </c:pt>
                <c:pt idx="74607">
                  <c:v>0</c:v>
                </c:pt>
                <c:pt idx="74608">
                  <c:v>0</c:v>
                </c:pt>
                <c:pt idx="74609">
                  <c:v>0</c:v>
                </c:pt>
                <c:pt idx="74610">
                  <c:v>0</c:v>
                </c:pt>
                <c:pt idx="74611">
                  <c:v>0</c:v>
                </c:pt>
                <c:pt idx="74612">
                  <c:v>0</c:v>
                </c:pt>
                <c:pt idx="74613">
                  <c:v>0</c:v>
                </c:pt>
                <c:pt idx="74614">
                  <c:v>0</c:v>
                </c:pt>
                <c:pt idx="74615">
                  <c:v>0</c:v>
                </c:pt>
                <c:pt idx="74616">
                  <c:v>0</c:v>
                </c:pt>
                <c:pt idx="74617">
                  <c:v>0</c:v>
                </c:pt>
                <c:pt idx="74618">
                  <c:v>0</c:v>
                </c:pt>
                <c:pt idx="74619">
                  <c:v>0</c:v>
                </c:pt>
                <c:pt idx="74620">
                  <c:v>0</c:v>
                </c:pt>
                <c:pt idx="74621">
                  <c:v>0</c:v>
                </c:pt>
                <c:pt idx="74622">
                  <c:v>0</c:v>
                </c:pt>
                <c:pt idx="74623">
                  <c:v>0</c:v>
                </c:pt>
                <c:pt idx="74624">
                  <c:v>0</c:v>
                </c:pt>
                <c:pt idx="74625">
                  <c:v>0</c:v>
                </c:pt>
                <c:pt idx="74626">
                  <c:v>0</c:v>
                </c:pt>
                <c:pt idx="74627">
                  <c:v>0</c:v>
                </c:pt>
                <c:pt idx="74628">
                  <c:v>0</c:v>
                </c:pt>
                <c:pt idx="74629">
                  <c:v>0</c:v>
                </c:pt>
                <c:pt idx="74630">
                  <c:v>0</c:v>
                </c:pt>
                <c:pt idx="74631">
                  <c:v>0</c:v>
                </c:pt>
                <c:pt idx="74632">
                  <c:v>0</c:v>
                </c:pt>
                <c:pt idx="74633">
                  <c:v>0</c:v>
                </c:pt>
                <c:pt idx="74634">
                  <c:v>0</c:v>
                </c:pt>
                <c:pt idx="74635">
                  <c:v>0</c:v>
                </c:pt>
                <c:pt idx="74636">
                  <c:v>0</c:v>
                </c:pt>
                <c:pt idx="74637">
                  <c:v>0</c:v>
                </c:pt>
                <c:pt idx="74638">
                  <c:v>0</c:v>
                </c:pt>
                <c:pt idx="74639">
                  <c:v>0</c:v>
                </c:pt>
                <c:pt idx="74640">
                  <c:v>0</c:v>
                </c:pt>
                <c:pt idx="74641">
                  <c:v>0</c:v>
                </c:pt>
                <c:pt idx="74642">
                  <c:v>0</c:v>
                </c:pt>
                <c:pt idx="74643">
                  <c:v>0</c:v>
                </c:pt>
                <c:pt idx="74644">
                  <c:v>0</c:v>
                </c:pt>
                <c:pt idx="74645">
                  <c:v>0</c:v>
                </c:pt>
                <c:pt idx="74646">
                  <c:v>0</c:v>
                </c:pt>
                <c:pt idx="74647">
                  <c:v>0</c:v>
                </c:pt>
                <c:pt idx="74648">
                  <c:v>0</c:v>
                </c:pt>
                <c:pt idx="74649">
                  <c:v>0</c:v>
                </c:pt>
                <c:pt idx="74650">
                  <c:v>0</c:v>
                </c:pt>
                <c:pt idx="74651">
                  <c:v>0</c:v>
                </c:pt>
                <c:pt idx="74652">
                  <c:v>0</c:v>
                </c:pt>
                <c:pt idx="74653">
                  <c:v>0</c:v>
                </c:pt>
                <c:pt idx="74654">
                  <c:v>0</c:v>
                </c:pt>
                <c:pt idx="74655">
                  <c:v>0</c:v>
                </c:pt>
                <c:pt idx="74656">
                  <c:v>0</c:v>
                </c:pt>
                <c:pt idx="74657">
                  <c:v>0</c:v>
                </c:pt>
                <c:pt idx="74658">
                  <c:v>0</c:v>
                </c:pt>
                <c:pt idx="74659">
                  <c:v>0</c:v>
                </c:pt>
                <c:pt idx="74660">
                  <c:v>0</c:v>
                </c:pt>
                <c:pt idx="74661">
                  <c:v>0</c:v>
                </c:pt>
                <c:pt idx="74662">
                  <c:v>0</c:v>
                </c:pt>
                <c:pt idx="74663">
                  <c:v>0</c:v>
                </c:pt>
                <c:pt idx="74664">
                  <c:v>0</c:v>
                </c:pt>
                <c:pt idx="74665">
                  <c:v>0</c:v>
                </c:pt>
                <c:pt idx="74666">
                  <c:v>0</c:v>
                </c:pt>
                <c:pt idx="74667">
                  <c:v>0</c:v>
                </c:pt>
                <c:pt idx="74668">
                  <c:v>0</c:v>
                </c:pt>
                <c:pt idx="74669">
                  <c:v>0</c:v>
                </c:pt>
                <c:pt idx="74670">
                  <c:v>0</c:v>
                </c:pt>
                <c:pt idx="74671">
                  <c:v>0</c:v>
                </c:pt>
                <c:pt idx="74672">
                  <c:v>0</c:v>
                </c:pt>
                <c:pt idx="74673">
                  <c:v>0</c:v>
                </c:pt>
                <c:pt idx="74674">
                  <c:v>0</c:v>
                </c:pt>
                <c:pt idx="74675">
                  <c:v>0</c:v>
                </c:pt>
                <c:pt idx="74676">
                  <c:v>0</c:v>
                </c:pt>
                <c:pt idx="74677">
                  <c:v>0</c:v>
                </c:pt>
                <c:pt idx="74678">
                  <c:v>0</c:v>
                </c:pt>
                <c:pt idx="74679">
                  <c:v>0</c:v>
                </c:pt>
                <c:pt idx="74680">
                  <c:v>0</c:v>
                </c:pt>
                <c:pt idx="74681">
                  <c:v>0</c:v>
                </c:pt>
                <c:pt idx="74682">
                  <c:v>0</c:v>
                </c:pt>
                <c:pt idx="74683">
                  <c:v>0</c:v>
                </c:pt>
                <c:pt idx="74684">
                  <c:v>0</c:v>
                </c:pt>
                <c:pt idx="74685">
                  <c:v>0</c:v>
                </c:pt>
                <c:pt idx="74686">
                  <c:v>0</c:v>
                </c:pt>
                <c:pt idx="74687">
                  <c:v>0</c:v>
                </c:pt>
                <c:pt idx="74688">
                  <c:v>0</c:v>
                </c:pt>
                <c:pt idx="74689">
                  <c:v>0</c:v>
                </c:pt>
                <c:pt idx="74690">
                  <c:v>0</c:v>
                </c:pt>
                <c:pt idx="74691">
                  <c:v>0</c:v>
                </c:pt>
                <c:pt idx="74692">
                  <c:v>0</c:v>
                </c:pt>
                <c:pt idx="74693">
                  <c:v>0</c:v>
                </c:pt>
                <c:pt idx="74694">
                  <c:v>0</c:v>
                </c:pt>
                <c:pt idx="74695">
                  <c:v>0</c:v>
                </c:pt>
                <c:pt idx="74696">
                  <c:v>0</c:v>
                </c:pt>
                <c:pt idx="74697">
                  <c:v>0</c:v>
                </c:pt>
                <c:pt idx="74698">
                  <c:v>0</c:v>
                </c:pt>
                <c:pt idx="74699">
                  <c:v>0</c:v>
                </c:pt>
                <c:pt idx="74700">
                  <c:v>0</c:v>
                </c:pt>
                <c:pt idx="74701">
                  <c:v>0</c:v>
                </c:pt>
                <c:pt idx="74702">
                  <c:v>0</c:v>
                </c:pt>
                <c:pt idx="74703">
                  <c:v>0</c:v>
                </c:pt>
                <c:pt idx="74704">
                  <c:v>0</c:v>
                </c:pt>
                <c:pt idx="74705">
                  <c:v>0</c:v>
                </c:pt>
                <c:pt idx="74706">
                  <c:v>0</c:v>
                </c:pt>
                <c:pt idx="74707">
                  <c:v>0</c:v>
                </c:pt>
                <c:pt idx="74708">
                  <c:v>0</c:v>
                </c:pt>
                <c:pt idx="74709">
                  <c:v>0</c:v>
                </c:pt>
                <c:pt idx="74710">
                  <c:v>0</c:v>
                </c:pt>
                <c:pt idx="74711">
                  <c:v>0</c:v>
                </c:pt>
                <c:pt idx="74712">
                  <c:v>0</c:v>
                </c:pt>
                <c:pt idx="74713">
                  <c:v>0</c:v>
                </c:pt>
                <c:pt idx="74714">
                  <c:v>0</c:v>
                </c:pt>
                <c:pt idx="74715">
                  <c:v>0</c:v>
                </c:pt>
                <c:pt idx="74716">
                  <c:v>0</c:v>
                </c:pt>
                <c:pt idx="74717">
                  <c:v>0</c:v>
                </c:pt>
                <c:pt idx="74718">
                  <c:v>0</c:v>
                </c:pt>
                <c:pt idx="74719">
                  <c:v>0</c:v>
                </c:pt>
                <c:pt idx="74720">
                  <c:v>0</c:v>
                </c:pt>
                <c:pt idx="74721">
                  <c:v>0</c:v>
                </c:pt>
                <c:pt idx="74722">
                  <c:v>0</c:v>
                </c:pt>
                <c:pt idx="74723">
                  <c:v>0</c:v>
                </c:pt>
                <c:pt idx="74724">
                  <c:v>0</c:v>
                </c:pt>
                <c:pt idx="74725">
                  <c:v>0</c:v>
                </c:pt>
                <c:pt idx="74726">
                  <c:v>0</c:v>
                </c:pt>
                <c:pt idx="74727">
                  <c:v>0</c:v>
                </c:pt>
                <c:pt idx="74728">
                  <c:v>0</c:v>
                </c:pt>
                <c:pt idx="74729">
                  <c:v>0</c:v>
                </c:pt>
                <c:pt idx="74730">
                  <c:v>0</c:v>
                </c:pt>
                <c:pt idx="74731">
                  <c:v>0</c:v>
                </c:pt>
                <c:pt idx="74732">
                  <c:v>0</c:v>
                </c:pt>
                <c:pt idx="74733">
                  <c:v>0</c:v>
                </c:pt>
                <c:pt idx="74734">
                  <c:v>0</c:v>
                </c:pt>
                <c:pt idx="74735">
                  <c:v>0</c:v>
                </c:pt>
                <c:pt idx="74736">
                  <c:v>0</c:v>
                </c:pt>
                <c:pt idx="74737">
                  <c:v>0</c:v>
                </c:pt>
                <c:pt idx="74738">
                  <c:v>0</c:v>
                </c:pt>
                <c:pt idx="74739">
                  <c:v>0</c:v>
                </c:pt>
                <c:pt idx="74740">
                  <c:v>0</c:v>
                </c:pt>
                <c:pt idx="74741">
                  <c:v>0</c:v>
                </c:pt>
                <c:pt idx="74742">
                  <c:v>0</c:v>
                </c:pt>
                <c:pt idx="74743">
                  <c:v>0</c:v>
                </c:pt>
                <c:pt idx="74744">
                  <c:v>0</c:v>
                </c:pt>
                <c:pt idx="74745">
                  <c:v>0</c:v>
                </c:pt>
                <c:pt idx="74746">
                  <c:v>0</c:v>
                </c:pt>
                <c:pt idx="74747">
                  <c:v>0</c:v>
                </c:pt>
                <c:pt idx="74748">
                  <c:v>0</c:v>
                </c:pt>
                <c:pt idx="74749">
                  <c:v>0</c:v>
                </c:pt>
                <c:pt idx="74750">
                  <c:v>0</c:v>
                </c:pt>
                <c:pt idx="74751">
                  <c:v>0</c:v>
                </c:pt>
                <c:pt idx="74752">
                  <c:v>0</c:v>
                </c:pt>
                <c:pt idx="74753">
                  <c:v>0</c:v>
                </c:pt>
                <c:pt idx="74754">
                  <c:v>0</c:v>
                </c:pt>
                <c:pt idx="74755">
                  <c:v>0</c:v>
                </c:pt>
                <c:pt idx="74756">
                  <c:v>0</c:v>
                </c:pt>
                <c:pt idx="74757">
                  <c:v>0</c:v>
                </c:pt>
                <c:pt idx="74758">
                  <c:v>0</c:v>
                </c:pt>
                <c:pt idx="74759">
                  <c:v>0</c:v>
                </c:pt>
                <c:pt idx="74760">
                  <c:v>0</c:v>
                </c:pt>
                <c:pt idx="74761">
                  <c:v>0</c:v>
                </c:pt>
                <c:pt idx="74762">
                  <c:v>0</c:v>
                </c:pt>
                <c:pt idx="74763">
                  <c:v>0</c:v>
                </c:pt>
                <c:pt idx="74764">
                  <c:v>0</c:v>
                </c:pt>
                <c:pt idx="74765">
                  <c:v>0</c:v>
                </c:pt>
                <c:pt idx="74766">
                  <c:v>0</c:v>
                </c:pt>
                <c:pt idx="74767">
                  <c:v>0</c:v>
                </c:pt>
                <c:pt idx="74768">
                  <c:v>0</c:v>
                </c:pt>
                <c:pt idx="74769">
                  <c:v>0</c:v>
                </c:pt>
                <c:pt idx="74770">
                  <c:v>0</c:v>
                </c:pt>
                <c:pt idx="74771">
                  <c:v>0</c:v>
                </c:pt>
                <c:pt idx="74772">
                  <c:v>0</c:v>
                </c:pt>
                <c:pt idx="74773">
                  <c:v>0</c:v>
                </c:pt>
                <c:pt idx="74774">
                  <c:v>0</c:v>
                </c:pt>
                <c:pt idx="74775">
                  <c:v>0</c:v>
                </c:pt>
                <c:pt idx="74776">
                  <c:v>0</c:v>
                </c:pt>
                <c:pt idx="74777">
                  <c:v>0</c:v>
                </c:pt>
                <c:pt idx="74778">
                  <c:v>0</c:v>
                </c:pt>
                <c:pt idx="74779">
                  <c:v>0</c:v>
                </c:pt>
                <c:pt idx="74780">
                  <c:v>0</c:v>
                </c:pt>
                <c:pt idx="74781">
                  <c:v>0</c:v>
                </c:pt>
                <c:pt idx="74782">
                  <c:v>0</c:v>
                </c:pt>
                <c:pt idx="74783">
                  <c:v>0</c:v>
                </c:pt>
                <c:pt idx="74784">
                  <c:v>0</c:v>
                </c:pt>
                <c:pt idx="74785">
                  <c:v>0</c:v>
                </c:pt>
                <c:pt idx="74786">
                  <c:v>0</c:v>
                </c:pt>
                <c:pt idx="74787">
                  <c:v>0</c:v>
                </c:pt>
                <c:pt idx="74788">
                  <c:v>0</c:v>
                </c:pt>
                <c:pt idx="74789">
                  <c:v>0</c:v>
                </c:pt>
                <c:pt idx="74790">
                  <c:v>0</c:v>
                </c:pt>
                <c:pt idx="74791">
                  <c:v>0</c:v>
                </c:pt>
                <c:pt idx="74792">
                  <c:v>0</c:v>
                </c:pt>
                <c:pt idx="74793">
                  <c:v>0</c:v>
                </c:pt>
                <c:pt idx="74794">
                  <c:v>0</c:v>
                </c:pt>
                <c:pt idx="74795">
                  <c:v>0</c:v>
                </c:pt>
                <c:pt idx="74796">
                  <c:v>0</c:v>
                </c:pt>
                <c:pt idx="74797">
                  <c:v>0</c:v>
                </c:pt>
                <c:pt idx="74798">
                  <c:v>0</c:v>
                </c:pt>
                <c:pt idx="74799">
                  <c:v>0</c:v>
                </c:pt>
                <c:pt idx="74800">
                  <c:v>0</c:v>
                </c:pt>
                <c:pt idx="74801">
                  <c:v>0</c:v>
                </c:pt>
                <c:pt idx="74802">
                  <c:v>0</c:v>
                </c:pt>
                <c:pt idx="74803">
                  <c:v>0</c:v>
                </c:pt>
                <c:pt idx="74804">
                  <c:v>0</c:v>
                </c:pt>
                <c:pt idx="74805">
                  <c:v>0</c:v>
                </c:pt>
                <c:pt idx="74806">
                  <c:v>0</c:v>
                </c:pt>
                <c:pt idx="74807">
                  <c:v>0</c:v>
                </c:pt>
                <c:pt idx="74808">
                  <c:v>0</c:v>
                </c:pt>
                <c:pt idx="74809">
                  <c:v>0</c:v>
                </c:pt>
                <c:pt idx="74810">
                  <c:v>0</c:v>
                </c:pt>
                <c:pt idx="74811">
                  <c:v>0</c:v>
                </c:pt>
                <c:pt idx="74812">
                  <c:v>0</c:v>
                </c:pt>
                <c:pt idx="74813">
                  <c:v>0</c:v>
                </c:pt>
                <c:pt idx="74814">
                  <c:v>0</c:v>
                </c:pt>
                <c:pt idx="74815">
                  <c:v>0</c:v>
                </c:pt>
                <c:pt idx="74816">
                  <c:v>0</c:v>
                </c:pt>
                <c:pt idx="74817">
                  <c:v>0</c:v>
                </c:pt>
                <c:pt idx="74818">
                  <c:v>0</c:v>
                </c:pt>
                <c:pt idx="74819">
                  <c:v>0</c:v>
                </c:pt>
                <c:pt idx="74820">
                  <c:v>0</c:v>
                </c:pt>
                <c:pt idx="74821">
                  <c:v>0</c:v>
                </c:pt>
                <c:pt idx="74822">
                  <c:v>0</c:v>
                </c:pt>
                <c:pt idx="74823">
                  <c:v>0</c:v>
                </c:pt>
                <c:pt idx="74824">
                  <c:v>0</c:v>
                </c:pt>
                <c:pt idx="74825">
                  <c:v>0</c:v>
                </c:pt>
                <c:pt idx="74826">
                  <c:v>0</c:v>
                </c:pt>
                <c:pt idx="74827">
                  <c:v>0</c:v>
                </c:pt>
                <c:pt idx="74828">
                  <c:v>0</c:v>
                </c:pt>
                <c:pt idx="74829">
                  <c:v>0</c:v>
                </c:pt>
                <c:pt idx="74830">
                  <c:v>0</c:v>
                </c:pt>
                <c:pt idx="74831">
                  <c:v>0</c:v>
                </c:pt>
                <c:pt idx="74832">
                  <c:v>0</c:v>
                </c:pt>
                <c:pt idx="74833">
                  <c:v>0</c:v>
                </c:pt>
                <c:pt idx="74834">
                  <c:v>0</c:v>
                </c:pt>
                <c:pt idx="74835">
                  <c:v>0</c:v>
                </c:pt>
                <c:pt idx="74836">
                  <c:v>0</c:v>
                </c:pt>
                <c:pt idx="74837">
                  <c:v>0</c:v>
                </c:pt>
                <c:pt idx="74838">
                  <c:v>0</c:v>
                </c:pt>
                <c:pt idx="74839">
                  <c:v>0</c:v>
                </c:pt>
                <c:pt idx="74840">
                  <c:v>0</c:v>
                </c:pt>
                <c:pt idx="74841">
                  <c:v>0</c:v>
                </c:pt>
                <c:pt idx="74842">
                  <c:v>0</c:v>
                </c:pt>
                <c:pt idx="74843">
                  <c:v>0</c:v>
                </c:pt>
                <c:pt idx="74844">
                  <c:v>0</c:v>
                </c:pt>
                <c:pt idx="74845">
                  <c:v>0</c:v>
                </c:pt>
                <c:pt idx="74846">
                  <c:v>0</c:v>
                </c:pt>
                <c:pt idx="74847">
                  <c:v>0</c:v>
                </c:pt>
                <c:pt idx="74848">
                  <c:v>0</c:v>
                </c:pt>
                <c:pt idx="74849">
                  <c:v>0</c:v>
                </c:pt>
                <c:pt idx="74850">
                  <c:v>0</c:v>
                </c:pt>
                <c:pt idx="74851">
                  <c:v>0</c:v>
                </c:pt>
                <c:pt idx="74852">
                  <c:v>0</c:v>
                </c:pt>
                <c:pt idx="74853">
                  <c:v>0</c:v>
                </c:pt>
                <c:pt idx="74854">
                  <c:v>0</c:v>
                </c:pt>
                <c:pt idx="74855">
                  <c:v>0</c:v>
                </c:pt>
                <c:pt idx="74856">
                  <c:v>0</c:v>
                </c:pt>
                <c:pt idx="74857">
                  <c:v>0</c:v>
                </c:pt>
                <c:pt idx="74858">
                  <c:v>0</c:v>
                </c:pt>
                <c:pt idx="74859">
                  <c:v>0</c:v>
                </c:pt>
                <c:pt idx="74860">
                  <c:v>0</c:v>
                </c:pt>
                <c:pt idx="74861">
                  <c:v>0</c:v>
                </c:pt>
                <c:pt idx="74862">
                  <c:v>0</c:v>
                </c:pt>
                <c:pt idx="74863">
                  <c:v>0</c:v>
                </c:pt>
                <c:pt idx="74864">
                  <c:v>0</c:v>
                </c:pt>
                <c:pt idx="74865">
                  <c:v>0</c:v>
                </c:pt>
                <c:pt idx="74866">
                  <c:v>0</c:v>
                </c:pt>
                <c:pt idx="74867">
                  <c:v>0</c:v>
                </c:pt>
                <c:pt idx="74868">
                  <c:v>0</c:v>
                </c:pt>
                <c:pt idx="74869">
                  <c:v>0</c:v>
                </c:pt>
                <c:pt idx="74870">
                  <c:v>0</c:v>
                </c:pt>
                <c:pt idx="74871">
                  <c:v>0</c:v>
                </c:pt>
                <c:pt idx="74872">
                  <c:v>0</c:v>
                </c:pt>
                <c:pt idx="74873">
                  <c:v>0</c:v>
                </c:pt>
                <c:pt idx="74874">
                  <c:v>0</c:v>
                </c:pt>
                <c:pt idx="74875">
                  <c:v>0</c:v>
                </c:pt>
                <c:pt idx="74876">
                  <c:v>0</c:v>
                </c:pt>
                <c:pt idx="74877">
                  <c:v>0</c:v>
                </c:pt>
                <c:pt idx="74878">
                  <c:v>0</c:v>
                </c:pt>
                <c:pt idx="74879">
                  <c:v>0</c:v>
                </c:pt>
                <c:pt idx="74880">
                  <c:v>0</c:v>
                </c:pt>
                <c:pt idx="74881">
                  <c:v>0</c:v>
                </c:pt>
                <c:pt idx="74882">
                  <c:v>0</c:v>
                </c:pt>
                <c:pt idx="74883">
                  <c:v>0</c:v>
                </c:pt>
                <c:pt idx="74884">
                  <c:v>0</c:v>
                </c:pt>
                <c:pt idx="74885">
                  <c:v>0</c:v>
                </c:pt>
                <c:pt idx="74886">
                  <c:v>0</c:v>
                </c:pt>
                <c:pt idx="74887">
                  <c:v>0</c:v>
                </c:pt>
                <c:pt idx="74888">
                  <c:v>0</c:v>
                </c:pt>
                <c:pt idx="74889">
                  <c:v>0</c:v>
                </c:pt>
                <c:pt idx="74890">
                  <c:v>0</c:v>
                </c:pt>
                <c:pt idx="74891">
                  <c:v>0</c:v>
                </c:pt>
                <c:pt idx="74892">
                  <c:v>0</c:v>
                </c:pt>
                <c:pt idx="74893">
                  <c:v>0</c:v>
                </c:pt>
                <c:pt idx="74894">
                  <c:v>0</c:v>
                </c:pt>
                <c:pt idx="74895">
                  <c:v>0</c:v>
                </c:pt>
                <c:pt idx="74896">
                  <c:v>0</c:v>
                </c:pt>
                <c:pt idx="74897">
                  <c:v>0</c:v>
                </c:pt>
                <c:pt idx="74898">
                  <c:v>0</c:v>
                </c:pt>
                <c:pt idx="74899">
                  <c:v>0</c:v>
                </c:pt>
                <c:pt idx="74900">
                  <c:v>0</c:v>
                </c:pt>
                <c:pt idx="74901">
                  <c:v>0</c:v>
                </c:pt>
                <c:pt idx="74902">
                  <c:v>0</c:v>
                </c:pt>
                <c:pt idx="74903">
                  <c:v>0</c:v>
                </c:pt>
                <c:pt idx="74904">
                  <c:v>0</c:v>
                </c:pt>
                <c:pt idx="74905">
                  <c:v>0</c:v>
                </c:pt>
                <c:pt idx="74906">
                  <c:v>0</c:v>
                </c:pt>
                <c:pt idx="74907">
                  <c:v>0</c:v>
                </c:pt>
                <c:pt idx="74908">
                  <c:v>0</c:v>
                </c:pt>
                <c:pt idx="74909">
                  <c:v>0</c:v>
                </c:pt>
                <c:pt idx="74910">
                  <c:v>0</c:v>
                </c:pt>
                <c:pt idx="74911">
                  <c:v>0</c:v>
                </c:pt>
                <c:pt idx="74912">
                  <c:v>0</c:v>
                </c:pt>
                <c:pt idx="74913">
                  <c:v>0</c:v>
                </c:pt>
                <c:pt idx="74914">
                  <c:v>0</c:v>
                </c:pt>
                <c:pt idx="74915">
                  <c:v>0</c:v>
                </c:pt>
                <c:pt idx="74916">
                  <c:v>0</c:v>
                </c:pt>
                <c:pt idx="74917">
                  <c:v>0</c:v>
                </c:pt>
                <c:pt idx="74918">
                  <c:v>0</c:v>
                </c:pt>
                <c:pt idx="74919">
                  <c:v>0</c:v>
                </c:pt>
                <c:pt idx="74920">
                  <c:v>0</c:v>
                </c:pt>
                <c:pt idx="74921">
                  <c:v>0</c:v>
                </c:pt>
                <c:pt idx="74922">
                  <c:v>0</c:v>
                </c:pt>
                <c:pt idx="74923">
                  <c:v>0</c:v>
                </c:pt>
                <c:pt idx="74924">
                  <c:v>0</c:v>
                </c:pt>
                <c:pt idx="74925">
                  <c:v>0</c:v>
                </c:pt>
                <c:pt idx="74926">
                  <c:v>0</c:v>
                </c:pt>
                <c:pt idx="74927">
                  <c:v>0</c:v>
                </c:pt>
                <c:pt idx="74928">
                  <c:v>0</c:v>
                </c:pt>
                <c:pt idx="74929">
                  <c:v>0</c:v>
                </c:pt>
                <c:pt idx="74930">
                  <c:v>0</c:v>
                </c:pt>
                <c:pt idx="74931">
                  <c:v>0</c:v>
                </c:pt>
                <c:pt idx="74932">
                  <c:v>0</c:v>
                </c:pt>
                <c:pt idx="74933">
                  <c:v>0</c:v>
                </c:pt>
                <c:pt idx="74934">
                  <c:v>0</c:v>
                </c:pt>
                <c:pt idx="74935">
                  <c:v>0</c:v>
                </c:pt>
                <c:pt idx="74936">
                  <c:v>0</c:v>
                </c:pt>
                <c:pt idx="74937">
                  <c:v>0</c:v>
                </c:pt>
                <c:pt idx="74938">
                  <c:v>0</c:v>
                </c:pt>
                <c:pt idx="74939">
                  <c:v>0</c:v>
                </c:pt>
                <c:pt idx="74940">
                  <c:v>0</c:v>
                </c:pt>
                <c:pt idx="74941">
                  <c:v>0</c:v>
                </c:pt>
                <c:pt idx="74942">
                  <c:v>0</c:v>
                </c:pt>
                <c:pt idx="74943">
                  <c:v>0</c:v>
                </c:pt>
                <c:pt idx="74944">
                  <c:v>0</c:v>
                </c:pt>
                <c:pt idx="74945">
                  <c:v>0</c:v>
                </c:pt>
                <c:pt idx="74946">
                  <c:v>0</c:v>
                </c:pt>
                <c:pt idx="74947">
                  <c:v>0</c:v>
                </c:pt>
                <c:pt idx="74948">
                  <c:v>0</c:v>
                </c:pt>
                <c:pt idx="74949">
                  <c:v>0</c:v>
                </c:pt>
                <c:pt idx="74950">
                  <c:v>0</c:v>
                </c:pt>
                <c:pt idx="74951">
                  <c:v>0</c:v>
                </c:pt>
                <c:pt idx="74952">
                  <c:v>0</c:v>
                </c:pt>
                <c:pt idx="74953">
                  <c:v>0</c:v>
                </c:pt>
                <c:pt idx="74954">
                  <c:v>0</c:v>
                </c:pt>
                <c:pt idx="74955">
                  <c:v>0</c:v>
                </c:pt>
                <c:pt idx="74956">
                  <c:v>0</c:v>
                </c:pt>
                <c:pt idx="74957">
                  <c:v>0</c:v>
                </c:pt>
                <c:pt idx="74958">
                  <c:v>0</c:v>
                </c:pt>
                <c:pt idx="74959">
                  <c:v>0</c:v>
                </c:pt>
                <c:pt idx="74960">
                  <c:v>0</c:v>
                </c:pt>
                <c:pt idx="74961">
                  <c:v>0</c:v>
                </c:pt>
                <c:pt idx="74962">
                  <c:v>0</c:v>
                </c:pt>
                <c:pt idx="74963">
                  <c:v>0</c:v>
                </c:pt>
                <c:pt idx="74964">
                  <c:v>0</c:v>
                </c:pt>
                <c:pt idx="74965">
                  <c:v>0</c:v>
                </c:pt>
                <c:pt idx="74966">
                  <c:v>0</c:v>
                </c:pt>
                <c:pt idx="74967">
                  <c:v>0</c:v>
                </c:pt>
                <c:pt idx="74968">
                  <c:v>0</c:v>
                </c:pt>
                <c:pt idx="74969">
                  <c:v>0</c:v>
                </c:pt>
                <c:pt idx="74970">
                  <c:v>0</c:v>
                </c:pt>
                <c:pt idx="74971">
                  <c:v>0</c:v>
                </c:pt>
                <c:pt idx="74972">
                  <c:v>0</c:v>
                </c:pt>
                <c:pt idx="74973">
                  <c:v>0</c:v>
                </c:pt>
                <c:pt idx="74974">
                  <c:v>0</c:v>
                </c:pt>
                <c:pt idx="74975">
                  <c:v>0</c:v>
                </c:pt>
                <c:pt idx="74976">
                  <c:v>0</c:v>
                </c:pt>
                <c:pt idx="74977">
                  <c:v>0</c:v>
                </c:pt>
                <c:pt idx="74978">
                  <c:v>0</c:v>
                </c:pt>
                <c:pt idx="74979">
                  <c:v>0</c:v>
                </c:pt>
                <c:pt idx="74980">
                  <c:v>0</c:v>
                </c:pt>
                <c:pt idx="74981">
                  <c:v>0</c:v>
                </c:pt>
                <c:pt idx="74982">
                  <c:v>0</c:v>
                </c:pt>
                <c:pt idx="74983">
                  <c:v>0</c:v>
                </c:pt>
                <c:pt idx="74984">
                  <c:v>0</c:v>
                </c:pt>
                <c:pt idx="74985">
                  <c:v>0</c:v>
                </c:pt>
                <c:pt idx="74986">
                  <c:v>0</c:v>
                </c:pt>
                <c:pt idx="74987">
                  <c:v>0</c:v>
                </c:pt>
                <c:pt idx="74988">
                  <c:v>0</c:v>
                </c:pt>
                <c:pt idx="74989">
                  <c:v>0</c:v>
                </c:pt>
                <c:pt idx="74990">
                  <c:v>0</c:v>
                </c:pt>
                <c:pt idx="74991">
                  <c:v>0</c:v>
                </c:pt>
                <c:pt idx="74992">
                  <c:v>0</c:v>
                </c:pt>
                <c:pt idx="74993">
                  <c:v>0</c:v>
                </c:pt>
                <c:pt idx="74994">
                  <c:v>0</c:v>
                </c:pt>
                <c:pt idx="74995">
                  <c:v>0</c:v>
                </c:pt>
                <c:pt idx="74996">
                  <c:v>0</c:v>
                </c:pt>
                <c:pt idx="74997">
                  <c:v>0</c:v>
                </c:pt>
                <c:pt idx="74998">
                  <c:v>0</c:v>
                </c:pt>
                <c:pt idx="74999">
                  <c:v>0</c:v>
                </c:pt>
                <c:pt idx="75000">
                  <c:v>0</c:v>
                </c:pt>
                <c:pt idx="75001">
                  <c:v>0</c:v>
                </c:pt>
                <c:pt idx="75002">
                  <c:v>0</c:v>
                </c:pt>
                <c:pt idx="75003">
                  <c:v>0</c:v>
                </c:pt>
                <c:pt idx="75004">
                  <c:v>0</c:v>
                </c:pt>
                <c:pt idx="75005">
                  <c:v>0</c:v>
                </c:pt>
                <c:pt idx="75006">
                  <c:v>0</c:v>
                </c:pt>
                <c:pt idx="75007">
                  <c:v>0</c:v>
                </c:pt>
                <c:pt idx="75008">
                  <c:v>0</c:v>
                </c:pt>
                <c:pt idx="75009">
                  <c:v>0</c:v>
                </c:pt>
                <c:pt idx="75010">
                  <c:v>0</c:v>
                </c:pt>
                <c:pt idx="75011">
                  <c:v>0</c:v>
                </c:pt>
                <c:pt idx="75012">
                  <c:v>0</c:v>
                </c:pt>
                <c:pt idx="75013">
                  <c:v>0</c:v>
                </c:pt>
                <c:pt idx="75014">
                  <c:v>0</c:v>
                </c:pt>
                <c:pt idx="75015">
                  <c:v>0</c:v>
                </c:pt>
                <c:pt idx="75016">
                  <c:v>0</c:v>
                </c:pt>
                <c:pt idx="75017">
                  <c:v>0</c:v>
                </c:pt>
                <c:pt idx="75018">
                  <c:v>0</c:v>
                </c:pt>
                <c:pt idx="75019">
                  <c:v>0</c:v>
                </c:pt>
                <c:pt idx="75020">
                  <c:v>0</c:v>
                </c:pt>
                <c:pt idx="75021">
                  <c:v>0</c:v>
                </c:pt>
                <c:pt idx="75022">
                  <c:v>0</c:v>
                </c:pt>
                <c:pt idx="75023">
                  <c:v>0</c:v>
                </c:pt>
                <c:pt idx="75024">
                  <c:v>0</c:v>
                </c:pt>
                <c:pt idx="75025">
                  <c:v>0</c:v>
                </c:pt>
                <c:pt idx="75026">
                  <c:v>0</c:v>
                </c:pt>
                <c:pt idx="75027">
                  <c:v>0</c:v>
                </c:pt>
                <c:pt idx="75028">
                  <c:v>0</c:v>
                </c:pt>
                <c:pt idx="75029">
                  <c:v>0</c:v>
                </c:pt>
                <c:pt idx="75030">
                  <c:v>0</c:v>
                </c:pt>
                <c:pt idx="75031">
                  <c:v>0</c:v>
                </c:pt>
                <c:pt idx="75032">
                  <c:v>0</c:v>
                </c:pt>
                <c:pt idx="75033">
                  <c:v>0</c:v>
                </c:pt>
                <c:pt idx="75034">
                  <c:v>0</c:v>
                </c:pt>
                <c:pt idx="75035">
                  <c:v>0</c:v>
                </c:pt>
                <c:pt idx="75036">
                  <c:v>0</c:v>
                </c:pt>
                <c:pt idx="75037">
                  <c:v>0</c:v>
                </c:pt>
                <c:pt idx="75038">
                  <c:v>0</c:v>
                </c:pt>
                <c:pt idx="75039">
                  <c:v>0</c:v>
                </c:pt>
                <c:pt idx="75040">
                  <c:v>0</c:v>
                </c:pt>
                <c:pt idx="75041">
                  <c:v>0</c:v>
                </c:pt>
                <c:pt idx="75042">
                  <c:v>0</c:v>
                </c:pt>
                <c:pt idx="75043">
                  <c:v>0</c:v>
                </c:pt>
                <c:pt idx="75044">
                  <c:v>0</c:v>
                </c:pt>
                <c:pt idx="75045">
                  <c:v>0</c:v>
                </c:pt>
                <c:pt idx="75046">
                  <c:v>0</c:v>
                </c:pt>
                <c:pt idx="75047">
                  <c:v>0</c:v>
                </c:pt>
                <c:pt idx="75048">
                  <c:v>0</c:v>
                </c:pt>
                <c:pt idx="75049">
                  <c:v>0</c:v>
                </c:pt>
                <c:pt idx="75050">
                  <c:v>0</c:v>
                </c:pt>
                <c:pt idx="75051">
                  <c:v>0</c:v>
                </c:pt>
                <c:pt idx="75052">
                  <c:v>0</c:v>
                </c:pt>
                <c:pt idx="75053">
                  <c:v>0</c:v>
                </c:pt>
                <c:pt idx="75054">
                  <c:v>0</c:v>
                </c:pt>
                <c:pt idx="75055">
                  <c:v>0</c:v>
                </c:pt>
                <c:pt idx="75056">
                  <c:v>0</c:v>
                </c:pt>
                <c:pt idx="75057">
                  <c:v>0</c:v>
                </c:pt>
                <c:pt idx="75058">
                  <c:v>0</c:v>
                </c:pt>
                <c:pt idx="75059">
                  <c:v>0</c:v>
                </c:pt>
                <c:pt idx="75060">
                  <c:v>0</c:v>
                </c:pt>
                <c:pt idx="75061">
                  <c:v>0</c:v>
                </c:pt>
                <c:pt idx="75062">
                  <c:v>0</c:v>
                </c:pt>
                <c:pt idx="75063">
                  <c:v>0</c:v>
                </c:pt>
                <c:pt idx="75064">
                  <c:v>0</c:v>
                </c:pt>
                <c:pt idx="75065">
                  <c:v>0</c:v>
                </c:pt>
                <c:pt idx="75066">
                  <c:v>0</c:v>
                </c:pt>
                <c:pt idx="75067">
                  <c:v>0</c:v>
                </c:pt>
                <c:pt idx="75068">
                  <c:v>0</c:v>
                </c:pt>
                <c:pt idx="75069">
                  <c:v>0</c:v>
                </c:pt>
                <c:pt idx="75070">
                  <c:v>0</c:v>
                </c:pt>
                <c:pt idx="75071">
                  <c:v>0</c:v>
                </c:pt>
                <c:pt idx="75072">
                  <c:v>0</c:v>
                </c:pt>
                <c:pt idx="75073">
                  <c:v>0</c:v>
                </c:pt>
                <c:pt idx="75074">
                  <c:v>0</c:v>
                </c:pt>
                <c:pt idx="75075">
                  <c:v>0</c:v>
                </c:pt>
                <c:pt idx="75076">
                  <c:v>0</c:v>
                </c:pt>
                <c:pt idx="75077">
                  <c:v>0</c:v>
                </c:pt>
                <c:pt idx="75078">
                  <c:v>0</c:v>
                </c:pt>
                <c:pt idx="75079">
                  <c:v>0</c:v>
                </c:pt>
                <c:pt idx="75080">
                  <c:v>0</c:v>
                </c:pt>
                <c:pt idx="75081">
                  <c:v>0</c:v>
                </c:pt>
                <c:pt idx="75082">
                  <c:v>0</c:v>
                </c:pt>
                <c:pt idx="75083">
                  <c:v>0</c:v>
                </c:pt>
                <c:pt idx="75084">
                  <c:v>0</c:v>
                </c:pt>
                <c:pt idx="75085">
                  <c:v>0</c:v>
                </c:pt>
                <c:pt idx="75086">
                  <c:v>0</c:v>
                </c:pt>
                <c:pt idx="75087">
                  <c:v>0</c:v>
                </c:pt>
                <c:pt idx="75088">
                  <c:v>0</c:v>
                </c:pt>
                <c:pt idx="75089">
                  <c:v>0</c:v>
                </c:pt>
                <c:pt idx="75090">
                  <c:v>0</c:v>
                </c:pt>
                <c:pt idx="75091">
                  <c:v>0</c:v>
                </c:pt>
                <c:pt idx="75092">
                  <c:v>0</c:v>
                </c:pt>
                <c:pt idx="75093">
                  <c:v>0</c:v>
                </c:pt>
                <c:pt idx="75094">
                  <c:v>0</c:v>
                </c:pt>
                <c:pt idx="75095">
                  <c:v>0</c:v>
                </c:pt>
                <c:pt idx="75096">
                  <c:v>0</c:v>
                </c:pt>
                <c:pt idx="75097">
                  <c:v>0</c:v>
                </c:pt>
                <c:pt idx="75098">
                  <c:v>0</c:v>
                </c:pt>
                <c:pt idx="75099">
                  <c:v>0</c:v>
                </c:pt>
                <c:pt idx="75100">
                  <c:v>0</c:v>
                </c:pt>
                <c:pt idx="75101">
                  <c:v>0</c:v>
                </c:pt>
                <c:pt idx="75102">
                  <c:v>0</c:v>
                </c:pt>
                <c:pt idx="75103">
                  <c:v>0</c:v>
                </c:pt>
                <c:pt idx="75104">
                  <c:v>0</c:v>
                </c:pt>
                <c:pt idx="75105">
                  <c:v>0</c:v>
                </c:pt>
                <c:pt idx="75106">
                  <c:v>0</c:v>
                </c:pt>
                <c:pt idx="75107">
                  <c:v>0</c:v>
                </c:pt>
                <c:pt idx="75108">
                  <c:v>0</c:v>
                </c:pt>
                <c:pt idx="75109">
                  <c:v>0</c:v>
                </c:pt>
                <c:pt idx="75110">
                  <c:v>0</c:v>
                </c:pt>
                <c:pt idx="75111">
                  <c:v>0</c:v>
                </c:pt>
                <c:pt idx="75112">
                  <c:v>0</c:v>
                </c:pt>
                <c:pt idx="75113">
                  <c:v>0</c:v>
                </c:pt>
                <c:pt idx="75114">
                  <c:v>0</c:v>
                </c:pt>
                <c:pt idx="75115">
                  <c:v>0</c:v>
                </c:pt>
                <c:pt idx="75116">
                  <c:v>0</c:v>
                </c:pt>
                <c:pt idx="75117">
                  <c:v>0</c:v>
                </c:pt>
                <c:pt idx="75118">
                  <c:v>0</c:v>
                </c:pt>
                <c:pt idx="75119">
                  <c:v>0</c:v>
                </c:pt>
                <c:pt idx="75120">
                  <c:v>0</c:v>
                </c:pt>
                <c:pt idx="75121">
                  <c:v>0</c:v>
                </c:pt>
                <c:pt idx="75122">
                  <c:v>0</c:v>
                </c:pt>
                <c:pt idx="75123">
                  <c:v>0</c:v>
                </c:pt>
                <c:pt idx="75124">
                  <c:v>0</c:v>
                </c:pt>
                <c:pt idx="75125">
                  <c:v>0</c:v>
                </c:pt>
                <c:pt idx="75126">
                  <c:v>0</c:v>
                </c:pt>
                <c:pt idx="75127">
                  <c:v>0</c:v>
                </c:pt>
                <c:pt idx="75128">
                  <c:v>0</c:v>
                </c:pt>
                <c:pt idx="75129">
                  <c:v>0</c:v>
                </c:pt>
                <c:pt idx="75130">
                  <c:v>0</c:v>
                </c:pt>
                <c:pt idx="75131">
                  <c:v>0</c:v>
                </c:pt>
                <c:pt idx="75132">
                  <c:v>0</c:v>
                </c:pt>
                <c:pt idx="75133">
                  <c:v>0</c:v>
                </c:pt>
                <c:pt idx="75134">
                  <c:v>0</c:v>
                </c:pt>
                <c:pt idx="75135">
                  <c:v>0</c:v>
                </c:pt>
                <c:pt idx="75136">
                  <c:v>0</c:v>
                </c:pt>
                <c:pt idx="75137">
                  <c:v>0</c:v>
                </c:pt>
                <c:pt idx="75138">
                  <c:v>0</c:v>
                </c:pt>
                <c:pt idx="75139">
                  <c:v>0</c:v>
                </c:pt>
                <c:pt idx="75140">
                  <c:v>0</c:v>
                </c:pt>
                <c:pt idx="75141">
                  <c:v>0</c:v>
                </c:pt>
                <c:pt idx="75142">
                  <c:v>0</c:v>
                </c:pt>
                <c:pt idx="75143">
                  <c:v>0</c:v>
                </c:pt>
                <c:pt idx="75144">
                  <c:v>0</c:v>
                </c:pt>
                <c:pt idx="75145">
                  <c:v>0</c:v>
                </c:pt>
                <c:pt idx="75146">
                  <c:v>0</c:v>
                </c:pt>
                <c:pt idx="75147">
                  <c:v>0</c:v>
                </c:pt>
                <c:pt idx="75148">
                  <c:v>0</c:v>
                </c:pt>
                <c:pt idx="75149">
                  <c:v>0</c:v>
                </c:pt>
                <c:pt idx="75150">
                  <c:v>0</c:v>
                </c:pt>
                <c:pt idx="75151">
                  <c:v>0</c:v>
                </c:pt>
                <c:pt idx="75152">
                  <c:v>0</c:v>
                </c:pt>
                <c:pt idx="75153">
                  <c:v>0</c:v>
                </c:pt>
                <c:pt idx="75154">
                  <c:v>0</c:v>
                </c:pt>
                <c:pt idx="75155">
                  <c:v>0</c:v>
                </c:pt>
                <c:pt idx="75156">
                  <c:v>0</c:v>
                </c:pt>
                <c:pt idx="75157">
                  <c:v>0</c:v>
                </c:pt>
                <c:pt idx="75158">
                  <c:v>0</c:v>
                </c:pt>
                <c:pt idx="75159">
                  <c:v>0</c:v>
                </c:pt>
                <c:pt idx="75160">
                  <c:v>0</c:v>
                </c:pt>
                <c:pt idx="75161">
                  <c:v>0</c:v>
                </c:pt>
                <c:pt idx="75162">
                  <c:v>0</c:v>
                </c:pt>
                <c:pt idx="75163">
                  <c:v>0</c:v>
                </c:pt>
                <c:pt idx="75164">
                  <c:v>0</c:v>
                </c:pt>
                <c:pt idx="75165">
                  <c:v>0</c:v>
                </c:pt>
                <c:pt idx="75166">
                  <c:v>0</c:v>
                </c:pt>
                <c:pt idx="75167">
                  <c:v>0</c:v>
                </c:pt>
                <c:pt idx="75168">
                  <c:v>0</c:v>
                </c:pt>
                <c:pt idx="75169">
                  <c:v>0</c:v>
                </c:pt>
                <c:pt idx="75170">
                  <c:v>0</c:v>
                </c:pt>
                <c:pt idx="75171">
                  <c:v>0</c:v>
                </c:pt>
                <c:pt idx="75172">
                  <c:v>0</c:v>
                </c:pt>
                <c:pt idx="75173">
                  <c:v>0</c:v>
                </c:pt>
                <c:pt idx="75174">
                  <c:v>0</c:v>
                </c:pt>
                <c:pt idx="75175">
                  <c:v>0</c:v>
                </c:pt>
                <c:pt idx="75176">
                  <c:v>0</c:v>
                </c:pt>
                <c:pt idx="75177">
                  <c:v>0</c:v>
                </c:pt>
                <c:pt idx="75178">
                  <c:v>0</c:v>
                </c:pt>
                <c:pt idx="75179">
                  <c:v>0</c:v>
                </c:pt>
                <c:pt idx="75180">
                  <c:v>0</c:v>
                </c:pt>
                <c:pt idx="75181">
                  <c:v>0</c:v>
                </c:pt>
                <c:pt idx="75182">
                  <c:v>0</c:v>
                </c:pt>
                <c:pt idx="75183">
                  <c:v>0</c:v>
                </c:pt>
                <c:pt idx="75184">
                  <c:v>0</c:v>
                </c:pt>
                <c:pt idx="75185">
                  <c:v>0</c:v>
                </c:pt>
                <c:pt idx="75186">
                  <c:v>0</c:v>
                </c:pt>
                <c:pt idx="75187">
                  <c:v>0</c:v>
                </c:pt>
                <c:pt idx="75188">
                  <c:v>0</c:v>
                </c:pt>
                <c:pt idx="75189">
                  <c:v>0</c:v>
                </c:pt>
                <c:pt idx="75190">
                  <c:v>0</c:v>
                </c:pt>
                <c:pt idx="75191">
                  <c:v>0</c:v>
                </c:pt>
                <c:pt idx="75192">
                  <c:v>0</c:v>
                </c:pt>
                <c:pt idx="75193">
                  <c:v>0</c:v>
                </c:pt>
                <c:pt idx="75194">
                  <c:v>0</c:v>
                </c:pt>
                <c:pt idx="75195">
                  <c:v>0</c:v>
                </c:pt>
                <c:pt idx="75196">
                  <c:v>0</c:v>
                </c:pt>
                <c:pt idx="75197">
                  <c:v>0</c:v>
                </c:pt>
                <c:pt idx="75198">
                  <c:v>0</c:v>
                </c:pt>
                <c:pt idx="75199">
                  <c:v>0</c:v>
                </c:pt>
                <c:pt idx="75200">
                  <c:v>0</c:v>
                </c:pt>
                <c:pt idx="75201">
                  <c:v>0</c:v>
                </c:pt>
                <c:pt idx="75202">
                  <c:v>0</c:v>
                </c:pt>
                <c:pt idx="75203">
                  <c:v>0</c:v>
                </c:pt>
                <c:pt idx="75204">
                  <c:v>0</c:v>
                </c:pt>
                <c:pt idx="75205">
                  <c:v>0</c:v>
                </c:pt>
                <c:pt idx="75206">
                  <c:v>0</c:v>
                </c:pt>
                <c:pt idx="75207">
                  <c:v>0</c:v>
                </c:pt>
                <c:pt idx="75208">
                  <c:v>0</c:v>
                </c:pt>
                <c:pt idx="75209">
                  <c:v>0</c:v>
                </c:pt>
                <c:pt idx="75210">
                  <c:v>0</c:v>
                </c:pt>
                <c:pt idx="75211">
                  <c:v>0</c:v>
                </c:pt>
                <c:pt idx="75212">
                  <c:v>0</c:v>
                </c:pt>
                <c:pt idx="75213">
                  <c:v>0</c:v>
                </c:pt>
                <c:pt idx="75214">
                  <c:v>0</c:v>
                </c:pt>
                <c:pt idx="75215">
                  <c:v>0</c:v>
                </c:pt>
                <c:pt idx="75216">
                  <c:v>0</c:v>
                </c:pt>
                <c:pt idx="75217">
                  <c:v>0</c:v>
                </c:pt>
                <c:pt idx="75218">
                  <c:v>0</c:v>
                </c:pt>
                <c:pt idx="75219">
                  <c:v>0</c:v>
                </c:pt>
                <c:pt idx="75220">
                  <c:v>0</c:v>
                </c:pt>
                <c:pt idx="75221">
                  <c:v>0</c:v>
                </c:pt>
                <c:pt idx="75222">
                  <c:v>0</c:v>
                </c:pt>
                <c:pt idx="75223">
                  <c:v>0</c:v>
                </c:pt>
                <c:pt idx="75224">
                  <c:v>0</c:v>
                </c:pt>
                <c:pt idx="75225">
                  <c:v>0</c:v>
                </c:pt>
                <c:pt idx="75226">
                  <c:v>0</c:v>
                </c:pt>
                <c:pt idx="75227">
                  <c:v>0</c:v>
                </c:pt>
                <c:pt idx="75228">
                  <c:v>0</c:v>
                </c:pt>
                <c:pt idx="75229">
                  <c:v>0</c:v>
                </c:pt>
                <c:pt idx="75230">
                  <c:v>0</c:v>
                </c:pt>
                <c:pt idx="75231">
                  <c:v>0</c:v>
                </c:pt>
                <c:pt idx="75232">
                  <c:v>0</c:v>
                </c:pt>
                <c:pt idx="75233">
                  <c:v>0</c:v>
                </c:pt>
                <c:pt idx="75234">
                  <c:v>0</c:v>
                </c:pt>
                <c:pt idx="75235">
                  <c:v>0</c:v>
                </c:pt>
                <c:pt idx="75236">
                  <c:v>0</c:v>
                </c:pt>
                <c:pt idx="75237">
                  <c:v>0</c:v>
                </c:pt>
                <c:pt idx="75238">
                  <c:v>0</c:v>
                </c:pt>
                <c:pt idx="75239">
                  <c:v>0</c:v>
                </c:pt>
                <c:pt idx="75240">
                  <c:v>0</c:v>
                </c:pt>
                <c:pt idx="75241">
                  <c:v>0</c:v>
                </c:pt>
                <c:pt idx="75242">
                  <c:v>0</c:v>
                </c:pt>
                <c:pt idx="75243">
                  <c:v>0</c:v>
                </c:pt>
                <c:pt idx="75244">
                  <c:v>0</c:v>
                </c:pt>
                <c:pt idx="75245">
                  <c:v>0</c:v>
                </c:pt>
                <c:pt idx="75246">
                  <c:v>0</c:v>
                </c:pt>
                <c:pt idx="75247">
                  <c:v>0</c:v>
                </c:pt>
                <c:pt idx="75248">
                  <c:v>0</c:v>
                </c:pt>
                <c:pt idx="75249">
                  <c:v>0</c:v>
                </c:pt>
                <c:pt idx="75250">
                  <c:v>0</c:v>
                </c:pt>
                <c:pt idx="75251">
                  <c:v>0</c:v>
                </c:pt>
                <c:pt idx="75252">
                  <c:v>0</c:v>
                </c:pt>
                <c:pt idx="75253">
                  <c:v>0</c:v>
                </c:pt>
                <c:pt idx="75254">
                  <c:v>0</c:v>
                </c:pt>
                <c:pt idx="75255">
                  <c:v>0</c:v>
                </c:pt>
                <c:pt idx="75256">
                  <c:v>0</c:v>
                </c:pt>
                <c:pt idx="75257">
                  <c:v>0</c:v>
                </c:pt>
                <c:pt idx="75258">
                  <c:v>0</c:v>
                </c:pt>
                <c:pt idx="75259">
                  <c:v>0</c:v>
                </c:pt>
                <c:pt idx="75260">
                  <c:v>0</c:v>
                </c:pt>
                <c:pt idx="75261">
                  <c:v>0</c:v>
                </c:pt>
                <c:pt idx="75262">
                  <c:v>0</c:v>
                </c:pt>
                <c:pt idx="75263">
                  <c:v>0</c:v>
                </c:pt>
                <c:pt idx="75264">
                  <c:v>0</c:v>
                </c:pt>
                <c:pt idx="75265">
                  <c:v>0</c:v>
                </c:pt>
                <c:pt idx="75266">
                  <c:v>0</c:v>
                </c:pt>
                <c:pt idx="75267">
                  <c:v>0</c:v>
                </c:pt>
                <c:pt idx="75268">
                  <c:v>0</c:v>
                </c:pt>
                <c:pt idx="75269">
                  <c:v>0</c:v>
                </c:pt>
                <c:pt idx="75270">
                  <c:v>0</c:v>
                </c:pt>
                <c:pt idx="75271">
                  <c:v>0</c:v>
                </c:pt>
                <c:pt idx="75272">
                  <c:v>0</c:v>
                </c:pt>
                <c:pt idx="75273">
                  <c:v>0</c:v>
                </c:pt>
                <c:pt idx="75274">
                  <c:v>0</c:v>
                </c:pt>
                <c:pt idx="75275">
                  <c:v>0</c:v>
                </c:pt>
                <c:pt idx="75276">
                  <c:v>0</c:v>
                </c:pt>
                <c:pt idx="75277">
                  <c:v>0</c:v>
                </c:pt>
                <c:pt idx="75278">
                  <c:v>0</c:v>
                </c:pt>
                <c:pt idx="75279">
                  <c:v>0</c:v>
                </c:pt>
                <c:pt idx="75280">
                  <c:v>0</c:v>
                </c:pt>
                <c:pt idx="75281">
                  <c:v>0</c:v>
                </c:pt>
                <c:pt idx="75282">
                  <c:v>0</c:v>
                </c:pt>
                <c:pt idx="75283">
                  <c:v>0</c:v>
                </c:pt>
                <c:pt idx="75284">
                  <c:v>0</c:v>
                </c:pt>
                <c:pt idx="75285">
                  <c:v>0</c:v>
                </c:pt>
                <c:pt idx="75286">
                  <c:v>0</c:v>
                </c:pt>
                <c:pt idx="75287">
                  <c:v>0</c:v>
                </c:pt>
                <c:pt idx="75288">
                  <c:v>0</c:v>
                </c:pt>
                <c:pt idx="75289">
                  <c:v>0</c:v>
                </c:pt>
                <c:pt idx="75290">
                  <c:v>0</c:v>
                </c:pt>
                <c:pt idx="75291">
                  <c:v>0</c:v>
                </c:pt>
                <c:pt idx="75292">
                  <c:v>0</c:v>
                </c:pt>
                <c:pt idx="75293">
                  <c:v>0</c:v>
                </c:pt>
                <c:pt idx="75294">
                  <c:v>0</c:v>
                </c:pt>
                <c:pt idx="75295">
                  <c:v>0</c:v>
                </c:pt>
                <c:pt idx="75296">
                  <c:v>0</c:v>
                </c:pt>
                <c:pt idx="75297">
                  <c:v>0</c:v>
                </c:pt>
                <c:pt idx="75298">
                  <c:v>0</c:v>
                </c:pt>
                <c:pt idx="75299">
                  <c:v>0</c:v>
                </c:pt>
                <c:pt idx="75300">
                  <c:v>0</c:v>
                </c:pt>
                <c:pt idx="75301">
                  <c:v>0</c:v>
                </c:pt>
                <c:pt idx="75302">
                  <c:v>0</c:v>
                </c:pt>
                <c:pt idx="75303">
                  <c:v>0</c:v>
                </c:pt>
                <c:pt idx="75304">
                  <c:v>0</c:v>
                </c:pt>
                <c:pt idx="75305">
                  <c:v>0</c:v>
                </c:pt>
                <c:pt idx="75306">
                  <c:v>0</c:v>
                </c:pt>
                <c:pt idx="75307">
                  <c:v>0</c:v>
                </c:pt>
                <c:pt idx="75308">
                  <c:v>0</c:v>
                </c:pt>
                <c:pt idx="75309">
                  <c:v>0</c:v>
                </c:pt>
                <c:pt idx="75310">
                  <c:v>0</c:v>
                </c:pt>
                <c:pt idx="75311">
                  <c:v>0</c:v>
                </c:pt>
                <c:pt idx="75312">
                  <c:v>0</c:v>
                </c:pt>
                <c:pt idx="75313">
                  <c:v>0</c:v>
                </c:pt>
                <c:pt idx="75314">
                  <c:v>0</c:v>
                </c:pt>
                <c:pt idx="75315">
                  <c:v>0</c:v>
                </c:pt>
                <c:pt idx="75316">
                  <c:v>0</c:v>
                </c:pt>
                <c:pt idx="75317">
                  <c:v>0</c:v>
                </c:pt>
                <c:pt idx="75318">
                  <c:v>0</c:v>
                </c:pt>
                <c:pt idx="75319">
                  <c:v>0</c:v>
                </c:pt>
                <c:pt idx="75320">
                  <c:v>0</c:v>
                </c:pt>
                <c:pt idx="75321">
                  <c:v>0</c:v>
                </c:pt>
                <c:pt idx="75322">
                  <c:v>0</c:v>
                </c:pt>
                <c:pt idx="75323">
                  <c:v>0</c:v>
                </c:pt>
                <c:pt idx="75324">
                  <c:v>0</c:v>
                </c:pt>
                <c:pt idx="75325">
                  <c:v>0</c:v>
                </c:pt>
                <c:pt idx="75326">
                  <c:v>0</c:v>
                </c:pt>
                <c:pt idx="75327">
                  <c:v>0</c:v>
                </c:pt>
                <c:pt idx="75328">
                  <c:v>0</c:v>
                </c:pt>
                <c:pt idx="75329">
                  <c:v>0</c:v>
                </c:pt>
                <c:pt idx="75330">
                  <c:v>0</c:v>
                </c:pt>
                <c:pt idx="75331">
                  <c:v>0</c:v>
                </c:pt>
                <c:pt idx="75332">
                  <c:v>0</c:v>
                </c:pt>
                <c:pt idx="75333">
                  <c:v>0</c:v>
                </c:pt>
                <c:pt idx="75334">
                  <c:v>0</c:v>
                </c:pt>
                <c:pt idx="75335">
                  <c:v>0</c:v>
                </c:pt>
                <c:pt idx="75336">
                  <c:v>0</c:v>
                </c:pt>
                <c:pt idx="75337">
                  <c:v>0</c:v>
                </c:pt>
                <c:pt idx="75338">
                  <c:v>0</c:v>
                </c:pt>
                <c:pt idx="75339">
                  <c:v>0</c:v>
                </c:pt>
                <c:pt idx="75340">
                  <c:v>0</c:v>
                </c:pt>
                <c:pt idx="75341">
                  <c:v>0</c:v>
                </c:pt>
                <c:pt idx="75342">
                  <c:v>0</c:v>
                </c:pt>
                <c:pt idx="75343">
                  <c:v>0</c:v>
                </c:pt>
                <c:pt idx="75344">
                  <c:v>0</c:v>
                </c:pt>
                <c:pt idx="75345">
                  <c:v>0</c:v>
                </c:pt>
                <c:pt idx="75346">
                  <c:v>0</c:v>
                </c:pt>
                <c:pt idx="75347">
                  <c:v>0</c:v>
                </c:pt>
                <c:pt idx="75348">
                  <c:v>0</c:v>
                </c:pt>
                <c:pt idx="75349">
                  <c:v>0</c:v>
                </c:pt>
                <c:pt idx="75350">
                  <c:v>0</c:v>
                </c:pt>
                <c:pt idx="75351">
                  <c:v>0</c:v>
                </c:pt>
                <c:pt idx="75352">
                  <c:v>0</c:v>
                </c:pt>
                <c:pt idx="75353">
                  <c:v>0</c:v>
                </c:pt>
                <c:pt idx="75354">
                  <c:v>0</c:v>
                </c:pt>
                <c:pt idx="75355">
                  <c:v>0</c:v>
                </c:pt>
                <c:pt idx="75356">
                  <c:v>0</c:v>
                </c:pt>
                <c:pt idx="75357">
                  <c:v>0</c:v>
                </c:pt>
                <c:pt idx="75358">
                  <c:v>0</c:v>
                </c:pt>
                <c:pt idx="75359">
                  <c:v>0</c:v>
                </c:pt>
                <c:pt idx="75360">
                  <c:v>0</c:v>
                </c:pt>
                <c:pt idx="75361">
                  <c:v>0</c:v>
                </c:pt>
                <c:pt idx="75362">
                  <c:v>0</c:v>
                </c:pt>
                <c:pt idx="75363">
                  <c:v>0</c:v>
                </c:pt>
                <c:pt idx="75364">
                  <c:v>0</c:v>
                </c:pt>
                <c:pt idx="75365">
                  <c:v>0</c:v>
                </c:pt>
                <c:pt idx="75366">
                  <c:v>0</c:v>
                </c:pt>
                <c:pt idx="75367">
                  <c:v>0</c:v>
                </c:pt>
                <c:pt idx="75368">
                  <c:v>0</c:v>
                </c:pt>
                <c:pt idx="75369">
                  <c:v>0</c:v>
                </c:pt>
                <c:pt idx="75370">
                  <c:v>0</c:v>
                </c:pt>
                <c:pt idx="75371">
                  <c:v>0</c:v>
                </c:pt>
                <c:pt idx="75372">
                  <c:v>0</c:v>
                </c:pt>
                <c:pt idx="75373">
                  <c:v>0</c:v>
                </c:pt>
                <c:pt idx="75374">
                  <c:v>0</c:v>
                </c:pt>
                <c:pt idx="75375">
                  <c:v>0</c:v>
                </c:pt>
                <c:pt idx="75376">
                  <c:v>0</c:v>
                </c:pt>
                <c:pt idx="75377">
                  <c:v>0</c:v>
                </c:pt>
                <c:pt idx="75378">
                  <c:v>0</c:v>
                </c:pt>
                <c:pt idx="75379">
                  <c:v>0</c:v>
                </c:pt>
                <c:pt idx="75380">
                  <c:v>0</c:v>
                </c:pt>
                <c:pt idx="75381">
                  <c:v>0</c:v>
                </c:pt>
                <c:pt idx="75382">
                  <c:v>0</c:v>
                </c:pt>
                <c:pt idx="75383">
                  <c:v>0</c:v>
                </c:pt>
                <c:pt idx="75384">
                  <c:v>0</c:v>
                </c:pt>
                <c:pt idx="75385">
                  <c:v>0</c:v>
                </c:pt>
                <c:pt idx="75386">
                  <c:v>0</c:v>
                </c:pt>
                <c:pt idx="75387">
                  <c:v>0</c:v>
                </c:pt>
                <c:pt idx="75388">
                  <c:v>0</c:v>
                </c:pt>
                <c:pt idx="75389">
                  <c:v>0</c:v>
                </c:pt>
                <c:pt idx="75390">
                  <c:v>0</c:v>
                </c:pt>
                <c:pt idx="75391">
                  <c:v>0</c:v>
                </c:pt>
                <c:pt idx="75392">
                  <c:v>0</c:v>
                </c:pt>
                <c:pt idx="75393">
                  <c:v>0</c:v>
                </c:pt>
                <c:pt idx="75394">
                  <c:v>0</c:v>
                </c:pt>
                <c:pt idx="75395">
                  <c:v>0</c:v>
                </c:pt>
                <c:pt idx="75396">
                  <c:v>0</c:v>
                </c:pt>
                <c:pt idx="75397">
                  <c:v>0</c:v>
                </c:pt>
                <c:pt idx="75398">
                  <c:v>0</c:v>
                </c:pt>
                <c:pt idx="75399">
                  <c:v>0</c:v>
                </c:pt>
                <c:pt idx="75400">
                  <c:v>0</c:v>
                </c:pt>
                <c:pt idx="75401">
                  <c:v>0</c:v>
                </c:pt>
                <c:pt idx="75402">
                  <c:v>0</c:v>
                </c:pt>
                <c:pt idx="75403">
                  <c:v>0</c:v>
                </c:pt>
                <c:pt idx="75404">
                  <c:v>0</c:v>
                </c:pt>
                <c:pt idx="75405">
                  <c:v>0</c:v>
                </c:pt>
                <c:pt idx="75406">
                  <c:v>0</c:v>
                </c:pt>
                <c:pt idx="75407">
                  <c:v>0</c:v>
                </c:pt>
                <c:pt idx="75408">
                  <c:v>0</c:v>
                </c:pt>
                <c:pt idx="75409">
                  <c:v>0</c:v>
                </c:pt>
                <c:pt idx="75410">
                  <c:v>0</c:v>
                </c:pt>
                <c:pt idx="75411">
                  <c:v>0</c:v>
                </c:pt>
                <c:pt idx="75412">
                  <c:v>0</c:v>
                </c:pt>
                <c:pt idx="75413">
                  <c:v>0</c:v>
                </c:pt>
                <c:pt idx="75414">
                  <c:v>0</c:v>
                </c:pt>
                <c:pt idx="75415">
                  <c:v>0</c:v>
                </c:pt>
                <c:pt idx="75416">
                  <c:v>0</c:v>
                </c:pt>
                <c:pt idx="75417">
                  <c:v>0</c:v>
                </c:pt>
                <c:pt idx="75418">
                  <c:v>0</c:v>
                </c:pt>
                <c:pt idx="75419">
                  <c:v>0</c:v>
                </c:pt>
                <c:pt idx="75420">
                  <c:v>0</c:v>
                </c:pt>
                <c:pt idx="75421">
                  <c:v>0</c:v>
                </c:pt>
                <c:pt idx="75422">
                  <c:v>0</c:v>
                </c:pt>
                <c:pt idx="75423">
                  <c:v>0</c:v>
                </c:pt>
                <c:pt idx="75424">
                  <c:v>0</c:v>
                </c:pt>
                <c:pt idx="75425">
                  <c:v>0</c:v>
                </c:pt>
                <c:pt idx="75426">
                  <c:v>0</c:v>
                </c:pt>
                <c:pt idx="75427">
                  <c:v>0</c:v>
                </c:pt>
                <c:pt idx="75428">
                  <c:v>0</c:v>
                </c:pt>
                <c:pt idx="75429">
                  <c:v>0</c:v>
                </c:pt>
                <c:pt idx="75430">
                  <c:v>0</c:v>
                </c:pt>
                <c:pt idx="75431">
                  <c:v>0</c:v>
                </c:pt>
                <c:pt idx="75432">
                  <c:v>0</c:v>
                </c:pt>
                <c:pt idx="75433">
                  <c:v>0</c:v>
                </c:pt>
                <c:pt idx="75434">
                  <c:v>0</c:v>
                </c:pt>
                <c:pt idx="75435">
                  <c:v>0</c:v>
                </c:pt>
                <c:pt idx="75436">
                  <c:v>0</c:v>
                </c:pt>
                <c:pt idx="75437">
                  <c:v>0</c:v>
                </c:pt>
                <c:pt idx="75438">
                  <c:v>0</c:v>
                </c:pt>
                <c:pt idx="75439">
                  <c:v>0</c:v>
                </c:pt>
                <c:pt idx="75440">
                  <c:v>0</c:v>
                </c:pt>
                <c:pt idx="75441">
                  <c:v>0</c:v>
                </c:pt>
                <c:pt idx="75442">
                  <c:v>0</c:v>
                </c:pt>
                <c:pt idx="75443">
                  <c:v>0</c:v>
                </c:pt>
                <c:pt idx="75444">
                  <c:v>0</c:v>
                </c:pt>
                <c:pt idx="75445">
                  <c:v>0</c:v>
                </c:pt>
                <c:pt idx="75446">
                  <c:v>0</c:v>
                </c:pt>
                <c:pt idx="75447">
                  <c:v>0</c:v>
                </c:pt>
                <c:pt idx="75448">
                  <c:v>0</c:v>
                </c:pt>
                <c:pt idx="75449">
                  <c:v>0</c:v>
                </c:pt>
                <c:pt idx="75450">
                  <c:v>0</c:v>
                </c:pt>
                <c:pt idx="75451">
                  <c:v>0</c:v>
                </c:pt>
                <c:pt idx="75452">
                  <c:v>0</c:v>
                </c:pt>
                <c:pt idx="75453">
                  <c:v>0</c:v>
                </c:pt>
                <c:pt idx="75454">
                  <c:v>0</c:v>
                </c:pt>
                <c:pt idx="75455">
                  <c:v>0</c:v>
                </c:pt>
                <c:pt idx="75456">
                  <c:v>0</c:v>
                </c:pt>
                <c:pt idx="75457">
                  <c:v>0</c:v>
                </c:pt>
                <c:pt idx="75458">
                  <c:v>0</c:v>
                </c:pt>
                <c:pt idx="75459">
                  <c:v>0</c:v>
                </c:pt>
                <c:pt idx="75460">
                  <c:v>0</c:v>
                </c:pt>
                <c:pt idx="75461">
                  <c:v>0</c:v>
                </c:pt>
                <c:pt idx="75462">
                  <c:v>0</c:v>
                </c:pt>
                <c:pt idx="75463">
                  <c:v>0</c:v>
                </c:pt>
                <c:pt idx="75464">
                  <c:v>0</c:v>
                </c:pt>
                <c:pt idx="75465">
                  <c:v>0</c:v>
                </c:pt>
                <c:pt idx="75466">
                  <c:v>0</c:v>
                </c:pt>
                <c:pt idx="75467">
                  <c:v>0</c:v>
                </c:pt>
                <c:pt idx="75468">
                  <c:v>0</c:v>
                </c:pt>
                <c:pt idx="75469">
                  <c:v>0</c:v>
                </c:pt>
                <c:pt idx="75470">
                  <c:v>0</c:v>
                </c:pt>
                <c:pt idx="75471">
                  <c:v>0</c:v>
                </c:pt>
                <c:pt idx="75472">
                  <c:v>0</c:v>
                </c:pt>
                <c:pt idx="75473">
                  <c:v>0</c:v>
                </c:pt>
                <c:pt idx="75474">
                  <c:v>0</c:v>
                </c:pt>
                <c:pt idx="75475">
                  <c:v>0</c:v>
                </c:pt>
                <c:pt idx="75476">
                  <c:v>0</c:v>
                </c:pt>
                <c:pt idx="75477">
                  <c:v>0</c:v>
                </c:pt>
                <c:pt idx="75478">
                  <c:v>0</c:v>
                </c:pt>
                <c:pt idx="75479">
                  <c:v>0</c:v>
                </c:pt>
                <c:pt idx="75480">
                  <c:v>0</c:v>
                </c:pt>
                <c:pt idx="75481">
                  <c:v>0</c:v>
                </c:pt>
                <c:pt idx="75482">
                  <c:v>0</c:v>
                </c:pt>
                <c:pt idx="75483">
                  <c:v>0</c:v>
                </c:pt>
                <c:pt idx="75484">
                  <c:v>0</c:v>
                </c:pt>
                <c:pt idx="75485">
                  <c:v>0</c:v>
                </c:pt>
                <c:pt idx="75486">
                  <c:v>0</c:v>
                </c:pt>
                <c:pt idx="75487">
                  <c:v>0</c:v>
                </c:pt>
                <c:pt idx="75488">
                  <c:v>0</c:v>
                </c:pt>
                <c:pt idx="75489">
                  <c:v>0</c:v>
                </c:pt>
                <c:pt idx="75490">
                  <c:v>0</c:v>
                </c:pt>
                <c:pt idx="75491">
                  <c:v>0</c:v>
                </c:pt>
                <c:pt idx="75492">
                  <c:v>0</c:v>
                </c:pt>
                <c:pt idx="75493">
                  <c:v>0</c:v>
                </c:pt>
                <c:pt idx="75494">
                  <c:v>0</c:v>
                </c:pt>
                <c:pt idx="75495">
                  <c:v>0</c:v>
                </c:pt>
                <c:pt idx="75496">
                  <c:v>0</c:v>
                </c:pt>
                <c:pt idx="75497">
                  <c:v>0</c:v>
                </c:pt>
                <c:pt idx="75498">
                  <c:v>0</c:v>
                </c:pt>
                <c:pt idx="75499">
                  <c:v>0</c:v>
                </c:pt>
                <c:pt idx="75500">
                  <c:v>0</c:v>
                </c:pt>
                <c:pt idx="75501">
                  <c:v>0</c:v>
                </c:pt>
                <c:pt idx="75502">
                  <c:v>0</c:v>
                </c:pt>
                <c:pt idx="75503">
                  <c:v>0</c:v>
                </c:pt>
                <c:pt idx="75504">
                  <c:v>0</c:v>
                </c:pt>
                <c:pt idx="75505">
                  <c:v>0</c:v>
                </c:pt>
                <c:pt idx="75506">
                  <c:v>0</c:v>
                </c:pt>
                <c:pt idx="75507">
                  <c:v>0</c:v>
                </c:pt>
                <c:pt idx="75508">
                  <c:v>0</c:v>
                </c:pt>
                <c:pt idx="75509">
                  <c:v>0</c:v>
                </c:pt>
                <c:pt idx="75510">
                  <c:v>0</c:v>
                </c:pt>
                <c:pt idx="75511">
                  <c:v>0</c:v>
                </c:pt>
                <c:pt idx="75512">
                  <c:v>0</c:v>
                </c:pt>
                <c:pt idx="75513">
                  <c:v>0</c:v>
                </c:pt>
                <c:pt idx="75514">
                  <c:v>0</c:v>
                </c:pt>
                <c:pt idx="75515">
                  <c:v>0</c:v>
                </c:pt>
                <c:pt idx="75516">
                  <c:v>0</c:v>
                </c:pt>
                <c:pt idx="75517">
                  <c:v>0</c:v>
                </c:pt>
                <c:pt idx="75518">
                  <c:v>0</c:v>
                </c:pt>
                <c:pt idx="75519">
                  <c:v>0</c:v>
                </c:pt>
                <c:pt idx="75520">
                  <c:v>0</c:v>
                </c:pt>
                <c:pt idx="75521">
                  <c:v>0</c:v>
                </c:pt>
                <c:pt idx="75522">
                  <c:v>0</c:v>
                </c:pt>
                <c:pt idx="75523">
                  <c:v>0</c:v>
                </c:pt>
                <c:pt idx="75524">
                  <c:v>0</c:v>
                </c:pt>
                <c:pt idx="75525">
                  <c:v>0</c:v>
                </c:pt>
                <c:pt idx="75526">
                  <c:v>0</c:v>
                </c:pt>
                <c:pt idx="75527">
                  <c:v>0</c:v>
                </c:pt>
                <c:pt idx="75528">
                  <c:v>0</c:v>
                </c:pt>
                <c:pt idx="75529">
                  <c:v>0</c:v>
                </c:pt>
                <c:pt idx="75530">
                  <c:v>0</c:v>
                </c:pt>
                <c:pt idx="75531">
                  <c:v>0</c:v>
                </c:pt>
                <c:pt idx="75532">
                  <c:v>0</c:v>
                </c:pt>
                <c:pt idx="75533">
                  <c:v>0</c:v>
                </c:pt>
                <c:pt idx="75534">
                  <c:v>0</c:v>
                </c:pt>
                <c:pt idx="75535">
                  <c:v>0</c:v>
                </c:pt>
                <c:pt idx="75536">
                  <c:v>0</c:v>
                </c:pt>
                <c:pt idx="75537">
                  <c:v>0</c:v>
                </c:pt>
                <c:pt idx="75538">
                  <c:v>0</c:v>
                </c:pt>
                <c:pt idx="75539">
                  <c:v>0</c:v>
                </c:pt>
                <c:pt idx="75540">
                  <c:v>0</c:v>
                </c:pt>
                <c:pt idx="75541">
                  <c:v>0</c:v>
                </c:pt>
                <c:pt idx="75542">
                  <c:v>0</c:v>
                </c:pt>
                <c:pt idx="75543">
                  <c:v>0</c:v>
                </c:pt>
                <c:pt idx="75544">
                  <c:v>0</c:v>
                </c:pt>
                <c:pt idx="75545">
                  <c:v>0</c:v>
                </c:pt>
                <c:pt idx="75546">
                  <c:v>0</c:v>
                </c:pt>
                <c:pt idx="75547">
                  <c:v>0</c:v>
                </c:pt>
                <c:pt idx="75548">
                  <c:v>0</c:v>
                </c:pt>
                <c:pt idx="75549">
                  <c:v>0</c:v>
                </c:pt>
                <c:pt idx="75550">
                  <c:v>0</c:v>
                </c:pt>
                <c:pt idx="75551">
                  <c:v>0</c:v>
                </c:pt>
                <c:pt idx="75552">
                  <c:v>0</c:v>
                </c:pt>
                <c:pt idx="75553">
                  <c:v>0</c:v>
                </c:pt>
                <c:pt idx="75554">
                  <c:v>0</c:v>
                </c:pt>
                <c:pt idx="75555">
                  <c:v>0</c:v>
                </c:pt>
                <c:pt idx="75556">
                  <c:v>0</c:v>
                </c:pt>
                <c:pt idx="75557">
                  <c:v>0</c:v>
                </c:pt>
                <c:pt idx="75558">
                  <c:v>0</c:v>
                </c:pt>
                <c:pt idx="75559">
                  <c:v>0</c:v>
                </c:pt>
                <c:pt idx="75560">
                  <c:v>0</c:v>
                </c:pt>
                <c:pt idx="75561">
                  <c:v>0</c:v>
                </c:pt>
                <c:pt idx="75562">
                  <c:v>0</c:v>
                </c:pt>
                <c:pt idx="75563">
                  <c:v>0</c:v>
                </c:pt>
                <c:pt idx="75564">
                  <c:v>0</c:v>
                </c:pt>
                <c:pt idx="75565">
                  <c:v>0</c:v>
                </c:pt>
                <c:pt idx="75566">
                  <c:v>0</c:v>
                </c:pt>
                <c:pt idx="75567">
                  <c:v>0</c:v>
                </c:pt>
                <c:pt idx="75568">
                  <c:v>0</c:v>
                </c:pt>
                <c:pt idx="75569">
                  <c:v>0</c:v>
                </c:pt>
                <c:pt idx="75570">
                  <c:v>0</c:v>
                </c:pt>
                <c:pt idx="75571">
                  <c:v>0</c:v>
                </c:pt>
                <c:pt idx="75572">
                  <c:v>0</c:v>
                </c:pt>
                <c:pt idx="75573">
                  <c:v>0</c:v>
                </c:pt>
                <c:pt idx="75574">
                  <c:v>0</c:v>
                </c:pt>
                <c:pt idx="75575">
                  <c:v>0</c:v>
                </c:pt>
                <c:pt idx="75576">
                  <c:v>0</c:v>
                </c:pt>
                <c:pt idx="75577">
                  <c:v>0</c:v>
                </c:pt>
                <c:pt idx="75578">
                  <c:v>0</c:v>
                </c:pt>
                <c:pt idx="75579">
                  <c:v>0</c:v>
                </c:pt>
                <c:pt idx="75580">
                  <c:v>0</c:v>
                </c:pt>
                <c:pt idx="75581">
                  <c:v>0</c:v>
                </c:pt>
                <c:pt idx="75582">
                  <c:v>0</c:v>
                </c:pt>
                <c:pt idx="75583">
                  <c:v>0</c:v>
                </c:pt>
                <c:pt idx="75584">
                  <c:v>0</c:v>
                </c:pt>
                <c:pt idx="75585">
                  <c:v>0</c:v>
                </c:pt>
                <c:pt idx="75586">
                  <c:v>0</c:v>
                </c:pt>
                <c:pt idx="75587">
                  <c:v>0</c:v>
                </c:pt>
                <c:pt idx="75588">
                  <c:v>0</c:v>
                </c:pt>
                <c:pt idx="75589">
                  <c:v>0</c:v>
                </c:pt>
                <c:pt idx="75590">
                  <c:v>0</c:v>
                </c:pt>
                <c:pt idx="75591">
                  <c:v>0</c:v>
                </c:pt>
                <c:pt idx="75592">
                  <c:v>0</c:v>
                </c:pt>
                <c:pt idx="75593">
                  <c:v>0</c:v>
                </c:pt>
                <c:pt idx="75594">
                  <c:v>0</c:v>
                </c:pt>
                <c:pt idx="75595">
                  <c:v>0</c:v>
                </c:pt>
                <c:pt idx="75596">
                  <c:v>0</c:v>
                </c:pt>
                <c:pt idx="75597">
                  <c:v>0</c:v>
                </c:pt>
                <c:pt idx="75598">
                  <c:v>0</c:v>
                </c:pt>
                <c:pt idx="75599">
                  <c:v>0</c:v>
                </c:pt>
                <c:pt idx="75600">
                  <c:v>0</c:v>
                </c:pt>
                <c:pt idx="75601">
                  <c:v>0</c:v>
                </c:pt>
                <c:pt idx="75602">
                  <c:v>0</c:v>
                </c:pt>
                <c:pt idx="75603">
                  <c:v>0</c:v>
                </c:pt>
                <c:pt idx="75604">
                  <c:v>0</c:v>
                </c:pt>
                <c:pt idx="75605">
                  <c:v>0</c:v>
                </c:pt>
                <c:pt idx="75606">
                  <c:v>0</c:v>
                </c:pt>
                <c:pt idx="75607">
                  <c:v>0</c:v>
                </c:pt>
                <c:pt idx="75608">
                  <c:v>0</c:v>
                </c:pt>
                <c:pt idx="75609">
                  <c:v>0</c:v>
                </c:pt>
                <c:pt idx="75610">
                  <c:v>0</c:v>
                </c:pt>
                <c:pt idx="75611">
                  <c:v>0</c:v>
                </c:pt>
                <c:pt idx="75612">
                  <c:v>0</c:v>
                </c:pt>
                <c:pt idx="75613">
                  <c:v>0</c:v>
                </c:pt>
                <c:pt idx="75614">
                  <c:v>0</c:v>
                </c:pt>
                <c:pt idx="75615">
                  <c:v>0</c:v>
                </c:pt>
                <c:pt idx="75616">
                  <c:v>0</c:v>
                </c:pt>
                <c:pt idx="75617">
                  <c:v>0</c:v>
                </c:pt>
                <c:pt idx="75618">
                  <c:v>0</c:v>
                </c:pt>
                <c:pt idx="75619">
                  <c:v>0</c:v>
                </c:pt>
                <c:pt idx="75620">
                  <c:v>0</c:v>
                </c:pt>
                <c:pt idx="75621">
                  <c:v>0</c:v>
                </c:pt>
                <c:pt idx="75622">
                  <c:v>0</c:v>
                </c:pt>
                <c:pt idx="75623">
                  <c:v>0</c:v>
                </c:pt>
                <c:pt idx="75624">
                  <c:v>0</c:v>
                </c:pt>
                <c:pt idx="75625">
                  <c:v>0</c:v>
                </c:pt>
                <c:pt idx="75626">
                  <c:v>0</c:v>
                </c:pt>
                <c:pt idx="75627">
                  <c:v>0</c:v>
                </c:pt>
                <c:pt idx="75628">
                  <c:v>0</c:v>
                </c:pt>
                <c:pt idx="75629">
                  <c:v>0</c:v>
                </c:pt>
                <c:pt idx="75630">
                  <c:v>0</c:v>
                </c:pt>
                <c:pt idx="75631">
                  <c:v>0</c:v>
                </c:pt>
                <c:pt idx="75632">
                  <c:v>0</c:v>
                </c:pt>
                <c:pt idx="75633">
                  <c:v>0</c:v>
                </c:pt>
                <c:pt idx="75634">
                  <c:v>0</c:v>
                </c:pt>
                <c:pt idx="75635">
                  <c:v>0</c:v>
                </c:pt>
                <c:pt idx="75636">
                  <c:v>0</c:v>
                </c:pt>
                <c:pt idx="75637">
                  <c:v>0</c:v>
                </c:pt>
                <c:pt idx="75638">
                  <c:v>0</c:v>
                </c:pt>
                <c:pt idx="75639">
                  <c:v>0</c:v>
                </c:pt>
                <c:pt idx="75640">
                  <c:v>0</c:v>
                </c:pt>
                <c:pt idx="75641">
                  <c:v>0</c:v>
                </c:pt>
                <c:pt idx="75642">
                  <c:v>0</c:v>
                </c:pt>
                <c:pt idx="75643">
                  <c:v>0</c:v>
                </c:pt>
                <c:pt idx="75644">
                  <c:v>0</c:v>
                </c:pt>
                <c:pt idx="75645">
                  <c:v>0</c:v>
                </c:pt>
                <c:pt idx="75646">
                  <c:v>0</c:v>
                </c:pt>
                <c:pt idx="75647">
                  <c:v>0</c:v>
                </c:pt>
                <c:pt idx="75648">
                  <c:v>0</c:v>
                </c:pt>
                <c:pt idx="75649">
                  <c:v>0</c:v>
                </c:pt>
                <c:pt idx="75650">
                  <c:v>0</c:v>
                </c:pt>
                <c:pt idx="75651">
                  <c:v>0</c:v>
                </c:pt>
                <c:pt idx="75652">
                  <c:v>0</c:v>
                </c:pt>
                <c:pt idx="75653">
                  <c:v>0</c:v>
                </c:pt>
                <c:pt idx="75654">
                  <c:v>0</c:v>
                </c:pt>
                <c:pt idx="75655">
                  <c:v>0</c:v>
                </c:pt>
                <c:pt idx="75656">
                  <c:v>0</c:v>
                </c:pt>
                <c:pt idx="75657">
                  <c:v>0</c:v>
                </c:pt>
                <c:pt idx="75658">
                  <c:v>0</c:v>
                </c:pt>
                <c:pt idx="75659">
                  <c:v>0</c:v>
                </c:pt>
                <c:pt idx="75660">
                  <c:v>0</c:v>
                </c:pt>
                <c:pt idx="75661">
                  <c:v>0</c:v>
                </c:pt>
                <c:pt idx="75662">
                  <c:v>0</c:v>
                </c:pt>
                <c:pt idx="75663">
                  <c:v>0</c:v>
                </c:pt>
                <c:pt idx="75664">
                  <c:v>0</c:v>
                </c:pt>
                <c:pt idx="75665">
                  <c:v>0</c:v>
                </c:pt>
                <c:pt idx="75666">
                  <c:v>0</c:v>
                </c:pt>
                <c:pt idx="75667">
                  <c:v>0</c:v>
                </c:pt>
                <c:pt idx="75668">
                  <c:v>0</c:v>
                </c:pt>
                <c:pt idx="75669">
                  <c:v>0</c:v>
                </c:pt>
                <c:pt idx="75670">
                  <c:v>0</c:v>
                </c:pt>
                <c:pt idx="75671">
                  <c:v>0</c:v>
                </c:pt>
                <c:pt idx="75672">
                  <c:v>0</c:v>
                </c:pt>
                <c:pt idx="75673">
                  <c:v>0</c:v>
                </c:pt>
                <c:pt idx="75674">
                  <c:v>0</c:v>
                </c:pt>
                <c:pt idx="75675">
                  <c:v>0</c:v>
                </c:pt>
                <c:pt idx="75676">
                  <c:v>0</c:v>
                </c:pt>
                <c:pt idx="75677">
                  <c:v>0</c:v>
                </c:pt>
                <c:pt idx="75678">
                  <c:v>0</c:v>
                </c:pt>
                <c:pt idx="75679">
                  <c:v>0</c:v>
                </c:pt>
                <c:pt idx="75680">
                  <c:v>0</c:v>
                </c:pt>
                <c:pt idx="75681">
                  <c:v>0</c:v>
                </c:pt>
                <c:pt idx="75682">
                  <c:v>0</c:v>
                </c:pt>
                <c:pt idx="75683">
                  <c:v>0</c:v>
                </c:pt>
                <c:pt idx="75684">
                  <c:v>0</c:v>
                </c:pt>
                <c:pt idx="75685">
                  <c:v>0</c:v>
                </c:pt>
                <c:pt idx="75686">
                  <c:v>0</c:v>
                </c:pt>
                <c:pt idx="75687">
                  <c:v>0</c:v>
                </c:pt>
                <c:pt idx="75688">
                  <c:v>0</c:v>
                </c:pt>
                <c:pt idx="75689">
                  <c:v>0</c:v>
                </c:pt>
                <c:pt idx="75690">
                  <c:v>0</c:v>
                </c:pt>
                <c:pt idx="75691">
                  <c:v>0</c:v>
                </c:pt>
                <c:pt idx="75692">
                  <c:v>0</c:v>
                </c:pt>
                <c:pt idx="75693">
                  <c:v>0</c:v>
                </c:pt>
                <c:pt idx="75694">
                  <c:v>0</c:v>
                </c:pt>
                <c:pt idx="75695">
                  <c:v>0</c:v>
                </c:pt>
                <c:pt idx="75696">
                  <c:v>0</c:v>
                </c:pt>
                <c:pt idx="75697">
                  <c:v>0</c:v>
                </c:pt>
                <c:pt idx="75698">
                  <c:v>0</c:v>
                </c:pt>
                <c:pt idx="75699">
                  <c:v>0</c:v>
                </c:pt>
                <c:pt idx="75700">
                  <c:v>0</c:v>
                </c:pt>
                <c:pt idx="75701">
                  <c:v>0</c:v>
                </c:pt>
                <c:pt idx="75702">
                  <c:v>0</c:v>
                </c:pt>
                <c:pt idx="75703">
                  <c:v>0</c:v>
                </c:pt>
                <c:pt idx="75704">
                  <c:v>0</c:v>
                </c:pt>
                <c:pt idx="75705">
                  <c:v>0</c:v>
                </c:pt>
                <c:pt idx="75706">
                  <c:v>0</c:v>
                </c:pt>
                <c:pt idx="75707">
                  <c:v>0</c:v>
                </c:pt>
                <c:pt idx="75708">
                  <c:v>0</c:v>
                </c:pt>
                <c:pt idx="75709">
                  <c:v>0</c:v>
                </c:pt>
                <c:pt idx="75710">
                  <c:v>0</c:v>
                </c:pt>
                <c:pt idx="75711">
                  <c:v>0</c:v>
                </c:pt>
                <c:pt idx="75712">
                  <c:v>0</c:v>
                </c:pt>
                <c:pt idx="75713">
                  <c:v>0</c:v>
                </c:pt>
                <c:pt idx="75714">
                  <c:v>0</c:v>
                </c:pt>
                <c:pt idx="75715">
                  <c:v>0</c:v>
                </c:pt>
                <c:pt idx="75716">
                  <c:v>0</c:v>
                </c:pt>
                <c:pt idx="75717">
                  <c:v>0</c:v>
                </c:pt>
                <c:pt idx="75718">
                  <c:v>0</c:v>
                </c:pt>
                <c:pt idx="75719">
                  <c:v>0</c:v>
                </c:pt>
                <c:pt idx="75720">
                  <c:v>0</c:v>
                </c:pt>
                <c:pt idx="75721">
                  <c:v>0</c:v>
                </c:pt>
                <c:pt idx="75722">
                  <c:v>0</c:v>
                </c:pt>
                <c:pt idx="75723">
                  <c:v>0</c:v>
                </c:pt>
                <c:pt idx="75724">
                  <c:v>0</c:v>
                </c:pt>
                <c:pt idx="75725">
                  <c:v>0</c:v>
                </c:pt>
                <c:pt idx="75726">
                  <c:v>0</c:v>
                </c:pt>
                <c:pt idx="75727">
                  <c:v>0</c:v>
                </c:pt>
                <c:pt idx="75728">
                  <c:v>0</c:v>
                </c:pt>
                <c:pt idx="75729">
                  <c:v>0</c:v>
                </c:pt>
                <c:pt idx="75730">
                  <c:v>0</c:v>
                </c:pt>
                <c:pt idx="75731">
                  <c:v>0</c:v>
                </c:pt>
                <c:pt idx="75732">
                  <c:v>0</c:v>
                </c:pt>
                <c:pt idx="75733">
                  <c:v>0</c:v>
                </c:pt>
                <c:pt idx="75734">
                  <c:v>0</c:v>
                </c:pt>
                <c:pt idx="75735">
                  <c:v>0</c:v>
                </c:pt>
                <c:pt idx="75736">
                  <c:v>0</c:v>
                </c:pt>
                <c:pt idx="75737">
                  <c:v>0</c:v>
                </c:pt>
                <c:pt idx="75738">
                  <c:v>0</c:v>
                </c:pt>
                <c:pt idx="75739">
                  <c:v>0</c:v>
                </c:pt>
                <c:pt idx="75740">
                  <c:v>0</c:v>
                </c:pt>
                <c:pt idx="75741">
                  <c:v>0</c:v>
                </c:pt>
                <c:pt idx="75742">
                  <c:v>0</c:v>
                </c:pt>
                <c:pt idx="75743">
                  <c:v>0</c:v>
                </c:pt>
                <c:pt idx="75744">
                  <c:v>0</c:v>
                </c:pt>
                <c:pt idx="75745">
                  <c:v>0</c:v>
                </c:pt>
                <c:pt idx="75746">
                  <c:v>0</c:v>
                </c:pt>
                <c:pt idx="75747">
                  <c:v>0</c:v>
                </c:pt>
                <c:pt idx="75748">
                  <c:v>0</c:v>
                </c:pt>
                <c:pt idx="75749">
                  <c:v>0</c:v>
                </c:pt>
                <c:pt idx="75750">
                  <c:v>0</c:v>
                </c:pt>
                <c:pt idx="75751">
                  <c:v>0</c:v>
                </c:pt>
                <c:pt idx="75752">
                  <c:v>0</c:v>
                </c:pt>
                <c:pt idx="75753">
                  <c:v>0</c:v>
                </c:pt>
                <c:pt idx="75754">
                  <c:v>0</c:v>
                </c:pt>
                <c:pt idx="75755">
                  <c:v>0</c:v>
                </c:pt>
                <c:pt idx="75756">
                  <c:v>0</c:v>
                </c:pt>
                <c:pt idx="75757">
                  <c:v>0</c:v>
                </c:pt>
                <c:pt idx="75758">
                  <c:v>0</c:v>
                </c:pt>
                <c:pt idx="75759">
                  <c:v>0</c:v>
                </c:pt>
                <c:pt idx="75760">
                  <c:v>0</c:v>
                </c:pt>
                <c:pt idx="75761">
                  <c:v>0</c:v>
                </c:pt>
                <c:pt idx="75762">
                  <c:v>0</c:v>
                </c:pt>
                <c:pt idx="75763">
                  <c:v>0</c:v>
                </c:pt>
                <c:pt idx="75764">
                  <c:v>0</c:v>
                </c:pt>
                <c:pt idx="75765">
                  <c:v>0</c:v>
                </c:pt>
                <c:pt idx="75766">
                  <c:v>0</c:v>
                </c:pt>
                <c:pt idx="75767">
                  <c:v>0</c:v>
                </c:pt>
                <c:pt idx="75768">
                  <c:v>0</c:v>
                </c:pt>
                <c:pt idx="75769">
                  <c:v>0</c:v>
                </c:pt>
                <c:pt idx="75770">
                  <c:v>0</c:v>
                </c:pt>
                <c:pt idx="75771">
                  <c:v>0</c:v>
                </c:pt>
                <c:pt idx="75772">
                  <c:v>0</c:v>
                </c:pt>
                <c:pt idx="75773">
                  <c:v>0</c:v>
                </c:pt>
                <c:pt idx="75774">
                  <c:v>0</c:v>
                </c:pt>
                <c:pt idx="75775">
                  <c:v>0</c:v>
                </c:pt>
                <c:pt idx="75776">
                  <c:v>0</c:v>
                </c:pt>
                <c:pt idx="75777">
                  <c:v>0</c:v>
                </c:pt>
                <c:pt idx="75778">
                  <c:v>0</c:v>
                </c:pt>
                <c:pt idx="75779">
                  <c:v>0</c:v>
                </c:pt>
                <c:pt idx="75780">
                  <c:v>0</c:v>
                </c:pt>
                <c:pt idx="75781">
                  <c:v>0</c:v>
                </c:pt>
                <c:pt idx="75782">
                  <c:v>0</c:v>
                </c:pt>
                <c:pt idx="75783">
                  <c:v>0</c:v>
                </c:pt>
                <c:pt idx="75784">
                  <c:v>0</c:v>
                </c:pt>
                <c:pt idx="75785">
                  <c:v>0</c:v>
                </c:pt>
                <c:pt idx="75786">
                  <c:v>0</c:v>
                </c:pt>
                <c:pt idx="75787">
                  <c:v>0</c:v>
                </c:pt>
                <c:pt idx="75788">
                  <c:v>0</c:v>
                </c:pt>
                <c:pt idx="75789">
                  <c:v>0</c:v>
                </c:pt>
                <c:pt idx="75790">
                  <c:v>0</c:v>
                </c:pt>
                <c:pt idx="75791">
                  <c:v>0</c:v>
                </c:pt>
                <c:pt idx="75792">
                  <c:v>0</c:v>
                </c:pt>
                <c:pt idx="75793">
                  <c:v>0</c:v>
                </c:pt>
                <c:pt idx="75794">
                  <c:v>0</c:v>
                </c:pt>
                <c:pt idx="75795">
                  <c:v>0</c:v>
                </c:pt>
                <c:pt idx="75796">
                  <c:v>0</c:v>
                </c:pt>
                <c:pt idx="75797">
                  <c:v>0</c:v>
                </c:pt>
                <c:pt idx="75798">
                  <c:v>0</c:v>
                </c:pt>
                <c:pt idx="75799">
                  <c:v>0</c:v>
                </c:pt>
                <c:pt idx="75800">
                  <c:v>0</c:v>
                </c:pt>
                <c:pt idx="75801">
                  <c:v>0</c:v>
                </c:pt>
                <c:pt idx="75802">
                  <c:v>0</c:v>
                </c:pt>
                <c:pt idx="75803">
                  <c:v>0</c:v>
                </c:pt>
                <c:pt idx="75804">
                  <c:v>0</c:v>
                </c:pt>
                <c:pt idx="75805">
                  <c:v>0</c:v>
                </c:pt>
                <c:pt idx="75806">
                  <c:v>0</c:v>
                </c:pt>
                <c:pt idx="75807">
                  <c:v>0</c:v>
                </c:pt>
                <c:pt idx="75808">
                  <c:v>0</c:v>
                </c:pt>
                <c:pt idx="75809">
                  <c:v>0</c:v>
                </c:pt>
                <c:pt idx="75810">
                  <c:v>0</c:v>
                </c:pt>
                <c:pt idx="75811">
                  <c:v>0</c:v>
                </c:pt>
                <c:pt idx="75812">
                  <c:v>0</c:v>
                </c:pt>
                <c:pt idx="75813">
                  <c:v>0</c:v>
                </c:pt>
                <c:pt idx="75814">
                  <c:v>0</c:v>
                </c:pt>
                <c:pt idx="75815">
                  <c:v>0</c:v>
                </c:pt>
                <c:pt idx="75816">
                  <c:v>0</c:v>
                </c:pt>
                <c:pt idx="75817">
                  <c:v>0</c:v>
                </c:pt>
                <c:pt idx="75818">
                  <c:v>0</c:v>
                </c:pt>
                <c:pt idx="75819">
                  <c:v>0</c:v>
                </c:pt>
                <c:pt idx="75820">
                  <c:v>0</c:v>
                </c:pt>
                <c:pt idx="75821">
                  <c:v>0</c:v>
                </c:pt>
                <c:pt idx="75822">
                  <c:v>0</c:v>
                </c:pt>
                <c:pt idx="75823">
                  <c:v>0</c:v>
                </c:pt>
                <c:pt idx="75824">
                  <c:v>0</c:v>
                </c:pt>
                <c:pt idx="75825">
                  <c:v>0</c:v>
                </c:pt>
                <c:pt idx="75826">
                  <c:v>0</c:v>
                </c:pt>
                <c:pt idx="75827">
                  <c:v>0</c:v>
                </c:pt>
                <c:pt idx="75828">
                  <c:v>0</c:v>
                </c:pt>
                <c:pt idx="75829">
                  <c:v>0</c:v>
                </c:pt>
                <c:pt idx="75830">
                  <c:v>0</c:v>
                </c:pt>
                <c:pt idx="75831">
                  <c:v>0</c:v>
                </c:pt>
                <c:pt idx="75832">
                  <c:v>0</c:v>
                </c:pt>
                <c:pt idx="75833">
                  <c:v>0</c:v>
                </c:pt>
                <c:pt idx="75834">
                  <c:v>0</c:v>
                </c:pt>
                <c:pt idx="75835">
                  <c:v>0</c:v>
                </c:pt>
                <c:pt idx="75836">
                  <c:v>0</c:v>
                </c:pt>
                <c:pt idx="75837">
                  <c:v>0</c:v>
                </c:pt>
                <c:pt idx="75838">
                  <c:v>0</c:v>
                </c:pt>
                <c:pt idx="75839">
                  <c:v>0</c:v>
                </c:pt>
                <c:pt idx="75840">
                  <c:v>0</c:v>
                </c:pt>
                <c:pt idx="75841">
                  <c:v>0</c:v>
                </c:pt>
                <c:pt idx="75842">
                  <c:v>0</c:v>
                </c:pt>
                <c:pt idx="75843">
                  <c:v>0</c:v>
                </c:pt>
                <c:pt idx="75844">
                  <c:v>0</c:v>
                </c:pt>
                <c:pt idx="75845">
                  <c:v>0</c:v>
                </c:pt>
                <c:pt idx="75846">
                  <c:v>0</c:v>
                </c:pt>
                <c:pt idx="75847">
                  <c:v>0</c:v>
                </c:pt>
                <c:pt idx="75848">
                  <c:v>0</c:v>
                </c:pt>
                <c:pt idx="75849">
                  <c:v>0</c:v>
                </c:pt>
                <c:pt idx="75850">
                  <c:v>0</c:v>
                </c:pt>
                <c:pt idx="75851">
                  <c:v>0</c:v>
                </c:pt>
                <c:pt idx="75852">
                  <c:v>0</c:v>
                </c:pt>
                <c:pt idx="75853">
                  <c:v>0</c:v>
                </c:pt>
                <c:pt idx="75854">
                  <c:v>0</c:v>
                </c:pt>
                <c:pt idx="75855">
                  <c:v>0</c:v>
                </c:pt>
                <c:pt idx="75856">
                  <c:v>0</c:v>
                </c:pt>
                <c:pt idx="75857">
                  <c:v>0</c:v>
                </c:pt>
                <c:pt idx="75858">
                  <c:v>0</c:v>
                </c:pt>
                <c:pt idx="75859">
                  <c:v>0</c:v>
                </c:pt>
                <c:pt idx="75860">
                  <c:v>0</c:v>
                </c:pt>
                <c:pt idx="75861">
                  <c:v>0</c:v>
                </c:pt>
                <c:pt idx="75862">
                  <c:v>0</c:v>
                </c:pt>
                <c:pt idx="75863">
                  <c:v>0</c:v>
                </c:pt>
                <c:pt idx="75864">
                  <c:v>0</c:v>
                </c:pt>
                <c:pt idx="75865">
                  <c:v>0</c:v>
                </c:pt>
                <c:pt idx="75866">
                  <c:v>0</c:v>
                </c:pt>
                <c:pt idx="75867">
                  <c:v>0</c:v>
                </c:pt>
                <c:pt idx="75868">
                  <c:v>0</c:v>
                </c:pt>
                <c:pt idx="75869">
                  <c:v>0</c:v>
                </c:pt>
                <c:pt idx="75870">
                  <c:v>0</c:v>
                </c:pt>
                <c:pt idx="75871">
                  <c:v>0</c:v>
                </c:pt>
                <c:pt idx="75872">
                  <c:v>0</c:v>
                </c:pt>
                <c:pt idx="75873">
                  <c:v>0</c:v>
                </c:pt>
                <c:pt idx="75874">
                  <c:v>0</c:v>
                </c:pt>
                <c:pt idx="75875">
                  <c:v>0</c:v>
                </c:pt>
                <c:pt idx="75876">
                  <c:v>0</c:v>
                </c:pt>
                <c:pt idx="75877">
                  <c:v>0</c:v>
                </c:pt>
                <c:pt idx="75878">
                  <c:v>0</c:v>
                </c:pt>
                <c:pt idx="75879">
                  <c:v>0</c:v>
                </c:pt>
                <c:pt idx="75880">
                  <c:v>0</c:v>
                </c:pt>
                <c:pt idx="75881">
                  <c:v>0</c:v>
                </c:pt>
                <c:pt idx="75882">
                  <c:v>0</c:v>
                </c:pt>
                <c:pt idx="75883">
                  <c:v>0</c:v>
                </c:pt>
                <c:pt idx="75884">
                  <c:v>0</c:v>
                </c:pt>
                <c:pt idx="75885">
                  <c:v>0</c:v>
                </c:pt>
                <c:pt idx="75886">
                  <c:v>0</c:v>
                </c:pt>
                <c:pt idx="75887">
                  <c:v>0</c:v>
                </c:pt>
                <c:pt idx="75888">
                  <c:v>0</c:v>
                </c:pt>
                <c:pt idx="75889">
                  <c:v>0</c:v>
                </c:pt>
                <c:pt idx="75890">
                  <c:v>0</c:v>
                </c:pt>
                <c:pt idx="75891">
                  <c:v>0</c:v>
                </c:pt>
                <c:pt idx="75892">
                  <c:v>0</c:v>
                </c:pt>
                <c:pt idx="75893">
                  <c:v>0</c:v>
                </c:pt>
                <c:pt idx="75894">
                  <c:v>0</c:v>
                </c:pt>
                <c:pt idx="75895">
                  <c:v>0</c:v>
                </c:pt>
                <c:pt idx="75896">
                  <c:v>0</c:v>
                </c:pt>
                <c:pt idx="75897">
                  <c:v>0</c:v>
                </c:pt>
                <c:pt idx="75898">
                  <c:v>0</c:v>
                </c:pt>
                <c:pt idx="75899">
                  <c:v>0</c:v>
                </c:pt>
                <c:pt idx="75900">
                  <c:v>0</c:v>
                </c:pt>
                <c:pt idx="75901">
                  <c:v>0</c:v>
                </c:pt>
                <c:pt idx="75902">
                  <c:v>0</c:v>
                </c:pt>
                <c:pt idx="75903">
                  <c:v>0</c:v>
                </c:pt>
                <c:pt idx="75904">
                  <c:v>0</c:v>
                </c:pt>
                <c:pt idx="75905">
                  <c:v>0</c:v>
                </c:pt>
                <c:pt idx="75906">
                  <c:v>0</c:v>
                </c:pt>
                <c:pt idx="75907">
                  <c:v>0</c:v>
                </c:pt>
                <c:pt idx="75908">
                  <c:v>0</c:v>
                </c:pt>
                <c:pt idx="75909">
                  <c:v>0</c:v>
                </c:pt>
                <c:pt idx="75910">
                  <c:v>0</c:v>
                </c:pt>
                <c:pt idx="75911">
                  <c:v>0</c:v>
                </c:pt>
                <c:pt idx="75912">
                  <c:v>0</c:v>
                </c:pt>
                <c:pt idx="75913">
                  <c:v>0</c:v>
                </c:pt>
                <c:pt idx="75914">
                  <c:v>0</c:v>
                </c:pt>
                <c:pt idx="75915">
                  <c:v>0</c:v>
                </c:pt>
                <c:pt idx="75916">
                  <c:v>0</c:v>
                </c:pt>
                <c:pt idx="75917">
                  <c:v>0</c:v>
                </c:pt>
                <c:pt idx="75918">
                  <c:v>0</c:v>
                </c:pt>
                <c:pt idx="75919">
                  <c:v>0</c:v>
                </c:pt>
                <c:pt idx="75920">
                  <c:v>0</c:v>
                </c:pt>
                <c:pt idx="75921">
                  <c:v>0</c:v>
                </c:pt>
                <c:pt idx="75922">
                  <c:v>0</c:v>
                </c:pt>
                <c:pt idx="75923">
                  <c:v>0</c:v>
                </c:pt>
                <c:pt idx="75924">
                  <c:v>0</c:v>
                </c:pt>
                <c:pt idx="75925">
                  <c:v>0</c:v>
                </c:pt>
                <c:pt idx="75926">
                  <c:v>0</c:v>
                </c:pt>
                <c:pt idx="75927">
                  <c:v>0</c:v>
                </c:pt>
                <c:pt idx="75928">
                  <c:v>0</c:v>
                </c:pt>
                <c:pt idx="75929">
                  <c:v>0</c:v>
                </c:pt>
                <c:pt idx="75930">
                  <c:v>0</c:v>
                </c:pt>
                <c:pt idx="75931">
                  <c:v>0</c:v>
                </c:pt>
                <c:pt idx="75932">
                  <c:v>0</c:v>
                </c:pt>
                <c:pt idx="75933">
                  <c:v>0</c:v>
                </c:pt>
                <c:pt idx="75934">
                  <c:v>0</c:v>
                </c:pt>
                <c:pt idx="75935">
                  <c:v>0</c:v>
                </c:pt>
                <c:pt idx="75936">
                  <c:v>0</c:v>
                </c:pt>
                <c:pt idx="75937">
                  <c:v>0</c:v>
                </c:pt>
                <c:pt idx="75938">
                  <c:v>0</c:v>
                </c:pt>
                <c:pt idx="75939">
                  <c:v>0</c:v>
                </c:pt>
                <c:pt idx="75940">
                  <c:v>0</c:v>
                </c:pt>
                <c:pt idx="75941">
                  <c:v>0</c:v>
                </c:pt>
                <c:pt idx="75942">
                  <c:v>0</c:v>
                </c:pt>
                <c:pt idx="75943">
                  <c:v>0</c:v>
                </c:pt>
                <c:pt idx="75944">
                  <c:v>0</c:v>
                </c:pt>
                <c:pt idx="75945">
                  <c:v>0</c:v>
                </c:pt>
                <c:pt idx="75946">
                  <c:v>0</c:v>
                </c:pt>
                <c:pt idx="75947">
                  <c:v>0</c:v>
                </c:pt>
                <c:pt idx="75948">
                  <c:v>0</c:v>
                </c:pt>
                <c:pt idx="75949">
                  <c:v>0</c:v>
                </c:pt>
                <c:pt idx="75950">
                  <c:v>0</c:v>
                </c:pt>
                <c:pt idx="75951">
                  <c:v>0</c:v>
                </c:pt>
                <c:pt idx="75952">
                  <c:v>0</c:v>
                </c:pt>
                <c:pt idx="75953">
                  <c:v>0</c:v>
                </c:pt>
                <c:pt idx="75954">
                  <c:v>0</c:v>
                </c:pt>
                <c:pt idx="75955">
                  <c:v>0</c:v>
                </c:pt>
                <c:pt idx="75956">
                  <c:v>0</c:v>
                </c:pt>
                <c:pt idx="75957">
                  <c:v>0</c:v>
                </c:pt>
                <c:pt idx="75958">
                  <c:v>0</c:v>
                </c:pt>
                <c:pt idx="75959">
                  <c:v>0</c:v>
                </c:pt>
                <c:pt idx="75960">
                  <c:v>0</c:v>
                </c:pt>
                <c:pt idx="75961">
                  <c:v>0</c:v>
                </c:pt>
                <c:pt idx="75962">
                  <c:v>0</c:v>
                </c:pt>
                <c:pt idx="75963">
                  <c:v>0</c:v>
                </c:pt>
                <c:pt idx="75964">
                  <c:v>0</c:v>
                </c:pt>
                <c:pt idx="75965">
                  <c:v>0</c:v>
                </c:pt>
                <c:pt idx="75966">
                  <c:v>0</c:v>
                </c:pt>
                <c:pt idx="75967">
                  <c:v>0</c:v>
                </c:pt>
                <c:pt idx="75968">
                  <c:v>0</c:v>
                </c:pt>
                <c:pt idx="75969">
                  <c:v>0</c:v>
                </c:pt>
                <c:pt idx="75970">
                  <c:v>0</c:v>
                </c:pt>
                <c:pt idx="75971">
                  <c:v>0</c:v>
                </c:pt>
                <c:pt idx="75972">
                  <c:v>0</c:v>
                </c:pt>
                <c:pt idx="75973">
                  <c:v>0</c:v>
                </c:pt>
                <c:pt idx="75974">
                  <c:v>0</c:v>
                </c:pt>
                <c:pt idx="75975">
                  <c:v>0</c:v>
                </c:pt>
                <c:pt idx="75976">
                  <c:v>0</c:v>
                </c:pt>
                <c:pt idx="75977">
                  <c:v>0</c:v>
                </c:pt>
                <c:pt idx="75978">
                  <c:v>0</c:v>
                </c:pt>
                <c:pt idx="75979">
                  <c:v>0</c:v>
                </c:pt>
                <c:pt idx="75980">
                  <c:v>0</c:v>
                </c:pt>
                <c:pt idx="75981">
                  <c:v>0</c:v>
                </c:pt>
                <c:pt idx="75982">
                  <c:v>0</c:v>
                </c:pt>
                <c:pt idx="75983">
                  <c:v>0</c:v>
                </c:pt>
                <c:pt idx="75984">
                  <c:v>0</c:v>
                </c:pt>
                <c:pt idx="75985">
                  <c:v>0</c:v>
                </c:pt>
                <c:pt idx="75986">
                  <c:v>0</c:v>
                </c:pt>
                <c:pt idx="75987">
                  <c:v>0</c:v>
                </c:pt>
                <c:pt idx="75988">
                  <c:v>0</c:v>
                </c:pt>
                <c:pt idx="75989">
                  <c:v>0</c:v>
                </c:pt>
                <c:pt idx="75990">
                  <c:v>0</c:v>
                </c:pt>
                <c:pt idx="75991">
                  <c:v>0</c:v>
                </c:pt>
                <c:pt idx="75992">
                  <c:v>0</c:v>
                </c:pt>
                <c:pt idx="75993">
                  <c:v>0</c:v>
                </c:pt>
                <c:pt idx="75994">
                  <c:v>0</c:v>
                </c:pt>
                <c:pt idx="75995">
                  <c:v>0</c:v>
                </c:pt>
                <c:pt idx="75996">
                  <c:v>0</c:v>
                </c:pt>
                <c:pt idx="75997">
                  <c:v>0</c:v>
                </c:pt>
                <c:pt idx="75998">
                  <c:v>0</c:v>
                </c:pt>
                <c:pt idx="75999">
                  <c:v>0</c:v>
                </c:pt>
                <c:pt idx="76000">
                  <c:v>0</c:v>
                </c:pt>
                <c:pt idx="76001">
                  <c:v>0</c:v>
                </c:pt>
                <c:pt idx="76002">
                  <c:v>0</c:v>
                </c:pt>
                <c:pt idx="76003">
                  <c:v>0</c:v>
                </c:pt>
                <c:pt idx="76004">
                  <c:v>0</c:v>
                </c:pt>
                <c:pt idx="76005">
                  <c:v>0</c:v>
                </c:pt>
                <c:pt idx="76006">
                  <c:v>0</c:v>
                </c:pt>
                <c:pt idx="76007">
                  <c:v>0</c:v>
                </c:pt>
                <c:pt idx="76008">
                  <c:v>0</c:v>
                </c:pt>
                <c:pt idx="76009">
                  <c:v>0</c:v>
                </c:pt>
                <c:pt idx="76010">
                  <c:v>0</c:v>
                </c:pt>
                <c:pt idx="76011">
                  <c:v>0</c:v>
                </c:pt>
                <c:pt idx="76012">
                  <c:v>0</c:v>
                </c:pt>
                <c:pt idx="76013">
                  <c:v>0</c:v>
                </c:pt>
                <c:pt idx="76014">
                  <c:v>0</c:v>
                </c:pt>
                <c:pt idx="76015">
                  <c:v>0</c:v>
                </c:pt>
                <c:pt idx="76016">
                  <c:v>0</c:v>
                </c:pt>
                <c:pt idx="76017">
                  <c:v>0</c:v>
                </c:pt>
                <c:pt idx="76018">
                  <c:v>0</c:v>
                </c:pt>
                <c:pt idx="76019">
                  <c:v>0</c:v>
                </c:pt>
                <c:pt idx="76020">
                  <c:v>0</c:v>
                </c:pt>
                <c:pt idx="76021">
                  <c:v>0</c:v>
                </c:pt>
                <c:pt idx="76022">
                  <c:v>0</c:v>
                </c:pt>
                <c:pt idx="76023">
                  <c:v>0</c:v>
                </c:pt>
                <c:pt idx="76024">
                  <c:v>0</c:v>
                </c:pt>
                <c:pt idx="76025">
                  <c:v>0</c:v>
                </c:pt>
                <c:pt idx="76026">
                  <c:v>0</c:v>
                </c:pt>
                <c:pt idx="76027">
                  <c:v>0</c:v>
                </c:pt>
                <c:pt idx="76028">
                  <c:v>0</c:v>
                </c:pt>
                <c:pt idx="76029">
                  <c:v>0</c:v>
                </c:pt>
                <c:pt idx="76030">
                  <c:v>0</c:v>
                </c:pt>
                <c:pt idx="76031">
                  <c:v>0</c:v>
                </c:pt>
                <c:pt idx="76032">
                  <c:v>0</c:v>
                </c:pt>
                <c:pt idx="76033">
                  <c:v>0</c:v>
                </c:pt>
                <c:pt idx="76034">
                  <c:v>0</c:v>
                </c:pt>
                <c:pt idx="76035">
                  <c:v>0</c:v>
                </c:pt>
                <c:pt idx="76036">
                  <c:v>0</c:v>
                </c:pt>
                <c:pt idx="76037">
                  <c:v>0</c:v>
                </c:pt>
                <c:pt idx="76038">
                  <c:v>0</c:v>
                </c:pt>
                <c:pt idx="76039">
                  <c:v>0</c:v>
                </c:pt>
                <c:pt idx="76040">
                  <c:v>0</c:v>
                </c:pt>
                <c:pt idx="76041">
                  <c:v>0</c:v>
                </c:pt>
                <c:pt idx="76042">
                  <c:v>0</c:v>
                </c:pt>
                <c:pt idx="76043">
                  <c:v>0</c:v>
                </c:pt>
                <c:pt idx="76044">
                  <c:v>0</c:v>
                </c:pt>
                <c:pt idx="76045">
                  <c:v>0</c:v>
                </c:pt>
                <c:pt idx="76046">
                  <c:v>0</c:v>
                </c:pt>
                <c:pt idx="76047">
                  <c:v>0</c:v>
                </c:pt>
                <c:pt idx="76048">
                  <c:v>0</c:v>
                </c:pt>
                <c:pt idx="76049">
                  <c:v>0</c:v>
                </c:pt>
                <c:pt idx="76050">
                  <c:v>0</c:v>
                </c:pt>
                <c:pt idx="76051">
                  <c:v>0</c:v>
                </c:pt>
                <c:pt idx="76052">
                  <c:v>0</c:v>
                </c:pt>
                <c:pt idx="76053">
                  <c:v>0</c:v>
                </c:pt>
                <c:pt idx="76054">
                  <c:v>0</c:v>
                </c:pt>
                <c:pt idx="76055">
                  <c:v>0</c:v>
                </c:pt>
                <c:pt idx="76056">
                  <c:v>0</c:v>
                </c:pt>
                <c:pt idx="76057">
                  <c:v>0</c:v>
                </c:pt>
                <c:pt idx="76058">
                  <c:v>0</c:v>
                </c:pt>
                <c:pt idx="76059">
                  <c:v>0</c:v>
                </c:pt>
                <c:pt idx="76060">
                  <c:v>0</c:v>
                </c:pt>
                <c:pt idx="76061">
                  <c:v>0</c:v>
                </c:pt>
                <c:pt idx="76062">
                  <c:v>0</c:v>
                </c:pt>
                <c:pt idx="76063">
                  <c:v>0</c:v>
                </c:pt>
                <c:pt idx="76064">
                  <c:v>0</c:v>
                </c:pt>
                <c:pt idx="76065">
                  <c:v>0</c:v>
                </c:pt>
                <c:pt idx="76066">
                  <c:v>0</c:v>
                </c:pt>
                <c:pt idx="76067">
                  <c:v>0</c:v>
                </c:pt>
                <c:pt idx="76068">
                  <c:v>0</c:v>
                </c:pt>
                <c:pt idx="76069">
                  <c:v>0</c:v>
                </c:pt>
                <c:pt idx="76070">
                  <c:v>0</c:v>
                </c:pt>
                <c:pt idx="76071">
                  <c:v>0</c:v>
                </c:pt>
                <c:pt idx="76072">
                  <c:v>0</c:v>
                </c:pt>
                <c:pt idx="76073">
                  <c:v>0</c:v>
                </c:pt>
                <c:pt idx="76074">
                  <c:v>0</c:v>
                </c:pt>
                <c:pt idx="76075">
                  <c:v>0</c:v>
                </c:pt>
                <c:pt idx="76076">
                  <c:v>0</c:v>
                </c:pt>
                <c:pt idx="76077">
                  <c:v>0</c:v>
                </c:pt>
                <c:pt idx="76078">
                  <c:v>0</c:v>
                </c:pt>
                <c:pt idx="76079">
                  <c:v>0</c:v>
                </c:pt>
                <c:pt idx="76080">
                  <c:v>0</c:v>
                </c:pt>
                <c:pt idx="76081">
                  <c:v>0</c:v>
                </c:pt>
                <c:pt idx="76082">
                  <c:v>0</c:v>
                </c:pt>
                <c:pt idx="76083">
                  <c:v>0</c:v>
                </c:pt>
                <c:pt idx="76084">
                  <c:v>0</c:v>
                </c:pt>
                <c:pt idx="76085">
                  <c:v>0</c:v>
                </c:pt>
                <c:pt idx="76086">
                  <c:v>0</c:v>
                </c:pt>
                <c:pt idx="76087">
                  <c:v>0</c:v>
                </c:pt>
                <c:pt idx="76088">
                  <c:v>0</c:v>
                </c:pt>
                <c:pt idx="76089">
                  <c:v>0</c:v>
                </c:pt>
                <c:pt idx="76090">
                  <c:v>0</c:v>
                </c:pt>
                <c:pt idx="76091">
                  <c:v>0</c:v>
                </c:pt>
                <c:pt idx="76092">
                  <c:v>0</c:v>
                </c:pt>
                <c:pt idx="76093">
                  <c:v>0</c:v>
                </c:pt>
                <c:pt idx="76094">
                  <c:v>0</c:v>
                </c:pt>
                <c:pt idx="76095">
                  <c:v>0</c:v>
                </c:pt>
                <c:pt idx="76096">
                  <c:v>0</c:v>
                </c:pt>
                <c:pt idx="76097">
                  <c:v>0</c:v>
                </c:pt>
                <c:pt idx="76098">
                  <c:v>0</c:v>
                </c:pt>
                <c:pt idx="76099">
                  <c:v>0</c:v>
                </c:pt>
                <c:pt idx="76100">
                  <c:v>0</c:v>
                </c:pt>
                <c:pt idx="76101">
                  <c:v>0</c:v>
                </c:pt>
                <c:pt idx="76102">
                  <c:v>0</c:v>
                </c:pt>
                <c:pt idx="76103">
                  <c:v>0</c:v>
                </c:pt>
                <c:pt idx="76104">
                  <c:v>0</c:v>
                </c:pt>
                <c:pt idx="76105">
                  <c:v>0</c:v>
                </c:pt>
                <c:pt idx="76106">
                  <c:v>0</c:v>
                </c:pt>
                <c:pt idx="76107">
                  <c:v>0</c:v>
                </c:pt>
                <c:pt idx="76108">
                  <c:v>0</c:v>
                </c:pt>
                <c:pt idx="76109">
                  <c:v>0</c:v>
                </c:pt>
                <c:pt idx="76110">
                  <c:v>0</c:v>
                </c:pt>
                <c:pt idx="76111">
                  <c:v>0</c:v>
                </c:pt>
                <c:pt idx="76112">
                  <c:v>0</c:v>
                </c:pt>
                <c:pt idx="76113">
                  <c:v>0</c:v>
                </c:pt>
                <c:pt idx="76114">
                  <c:v>0</c:v>
                </c:pt>
                <c:pt idx="76115">
                  <c:v>0</c:v>
                </c:pt>
                <c:pt idx="76116">
                  <c:v>0</c:v>
                </c:pt>
                <c:pt idx="76117">
                  <c:v>0</c:v>
                </c:pt>
                <c:pt idx="76118">
                  <c:v>0</c:v>
                </c:pt>
                <c:pt idx="76119">
                  <c:v>0</c:v>
                </c:pt>
                <c:pt idx="76120">
                  <c:v>0</c:v>
                </c:pt>
                <c:pt idx="76121">
                  <c:v>0</c:v>
                </c:pt>
                <c:pt idx="76122">
                  <c:v>0</c:v>
                </c:pt>
                <c:pt idx="76123">
                  <c:v>0</c:v>
                </c:pt>
                <c:pt idx="76124">
                  <c:v>0</c:v>
                </c:pt>
                <c:pt idx="76125">
                  <c:v>0</c:v>
                </c:pt>
                <c:pt idx="76126">
                  <c:v>0</c:v>
                </c:pt>
                <c:pt idx="76127">
                  <c:v>0</c:v>
                </c:pt>
                <c:pt idx="76128">
                  <c:v>0</c:v>
                </c:pt>
                <c:pt idx="76129">
                  <c:v>0</c:v>
                </c:pt>
                <c:pt idx="76130">
                  <c:v>0</c:v>
                </c:pt>
                <c:pt idx="76131">
                  <c:v>0</c:v>
                </c:pt>
                <c:pt idx="76132">
                  <c:v>0</c:v>
                </c:pt>
                <c:pt idx="76133">
                  <c:v>0</c:v>
                </c:pt>
                <c:pt idx="76134">
                  <c:v>0</c:v>
                </c:pt>
                <c:pt idx="76135">
                  <c:v>0</c:v>
                </c:pt>
                <c:pt idx="76136">
                  <c:v>0</c:v>
                </c:pt>
                <c:pt idx="76137">
                  <c:v>0</c:v>
                </c:pt>
                <c:pt idx="76138">
                  <c:v>0</c:v>
                </c:pt>
                <c:pt idx="76139">
                  <c:v>0</c:v>
                </c:pt>
                <c:pt idx="76140">
                  <c:v>0</c:v>
                </c:pt>
                <c:pt idx="76141">
                  <c:v>0</c:v>
                </c:pt>
                <c:pt idx="76142">
                  <c:v>0</c:v>
                </c:pt>
                <c:pt idx="76143">
                  <c:v>0</c:v>
                </c:pt>
                <c:pt idx="76144">
                  <c:v>0</c:v>
                </c:pt>
                <c:pt idx="76145">
                  <c:v>0</c:v>
                </c:pt>
                <c:pt idx="76146">
                  <c:v>0</c:v>
                </c:pt>
                <c:pt idx="76147">
                  <c:v>0</c:v>
                </c:pt>
                <c:pt idx="76148">
                  <c:v>0</c:v>
                </c:pt>
                <c:pt idx="76149">
                  <c:v>0</c:v>
                </c:pt>
                <c:pt idx="76150">
                  <c:v>0</c:v>
                </c:pt>
                <c:pt idx="76151">
                  <c:v>0</c:v>
                </c:pt>
                <c:pt idx="76152">
                  <c:v>0</c:v>
                </c:pt>
                <c:pt idx="76153">
                  <c:v>0</c:v>
                </c:pt>
                <c:pt idx="76154">
                  <c:v>0</c:v>
                </c:pt>
                <c:pt idx="76155">
                  <c:v>0</c:v>
                </c:pt>
                <c:pt idx="76156">
                  <c:v>0</c:v>
                </c:pt>
                <c:pt idx="76157">
                  <c:v>0</c:v>
                </c:pt>
                <c:pt idx="76158">
                  <c:v>0</c:v>
                </c:pt>
                <c:pt idx="76159">
                  <c:v>0</c:v>
                </c:pt>
                <c:pt idx="76160">
                  <c:v>0</c:v>
                </c:pt>
                <c:pt idx="76161">
                  <c:v>0</c:v>
                </c:pt>
                <c:pt idx="76162">
                  <c:v>0</c:v>
                </c:pt>
                <c:pt idx="76163">
                  <c:v>0</c:v>
                </c:pt>
                <c:pt idx="76164">
                  <c:v>0</c:v>
                </c:pt>
                <c:pt idx="76165">
                  <c:v>0</c:v>
                </c:pt>
                <c:pt idx="76166">
                  <c:v>0</c:v>
                </c:pt>
                <c:pt idx="76167">
                  <c:v>0</c:v>
                </c:pt>
                <c:pt idx="76168">
                  <c:v>0</c:v>
                </c:pt>
                <c:pt idx="76169">
                  <c:v>0</c:v>
                </c:pt>
                <c:pt idx="76170">
                  <c:v>0</c:v>
                </c:pt>
                <c:pt idx="76171">
                  <c:v>0</c:v>
                </c:pt>
                <c:pt idx="76172">
                  <c:v>0</c:v>
                </c:pt>
                <c:pt idx="76173">
                  <c:v>0</c:v>
                </c:pt>
                <c:pt idx="76174">
                  <c:v>0</c:v>
                </c:pt>
                <c:pt idx="76175">
                  <c:v>0</c:v>
                </c:pt>
                <c:pt idx="76176">
                  <c:v>0</c:v>
                </c:pt>
                <c:pt idx="76177">
                  <c:v>0</c:v>
                </c:pt>
                <c:pt idx="76178">
                  <c:v>0</c:v>
                </c:pt>
                <c:pt idx="76179">
                  <c:v>0</c:v>
                </c:pt>
                <c:pt idx="76180">
                  <c:v>0</c:v>
                </c:pt>
                <c:pt idx="76181">
                  <c:v>0</c:v>
                </c:pt>
                <c:pt idx="76182">
                  <c:v>0</c:v>
                </c:pt>
                <c:pt idx="76183">
                  <c:v>0</c:v>
                </c:pt>
                <c:pt idx="76184">
                  <c:v>0</c:v>
                </c:pt>
                <c:pt idx="76185">
                  <c:v>0</c:v>
                </c:pt>
                <c:pt idx="76186">
                  <c:v>0</c:v>
                </c:pt>
                <c:pt idx="76187">
                  <c:v>0</c:v>
                </c:pt>
                <c:pt idx="76188">
                  <c:v>0</c:v>
                </c:pt>
                <c:pt idx="76189">
                  <c:v>0</c:v>
                </c:pt>
                <c:pt idx="76190">
                  <c:v>0</c:v>
                </c:pt>
                <c:pt idx="76191">
                  <c:v>0</c:v>
                </c:pt>
                <c:pt idx="76192">
                  <c:v>0</c:v>
                </c:pt>
                <c:pt idx="76193">
                  <c:v>0</c:v>
                </c:pt>
                <c:pt idx="76194">
                  <c:v>0</c:v>
                </c:pt>
                <c:pt idx="76195">
                  <c:v>0</c:v>
                </c:pt>
                <c:pt idx="76196">
                  <c:v>0</c:v>
                </c:pt>
                <c:pt idx="76197">
                  <c:v>0</c:v>
                </c:pt>
                <c:pt idx="76198">
                  <c:v>0</c:v>
                </c:pt>
                <c:pt idx="76199">
                  <c:v>0</c:v>
                </c:pt>
                <c:pt idx="76200">
                  <c:v>0</c:v>
                </c:pt>
                <c:pt idx="76201">
                  <c:v>0</c:v>
                </c:pt>
                <c:pt idx="76202">
                  <c:v>0</c:v>
                </c:pt>
                <c:pt idx="76203">
                  <c:v>0</c:v>
                </c:pt>
                <c:pt idx="76204">
                  <c:v>0</c:v>
                </c:pt>
                <c:pt idx="76205">
                  <c:v>0</c:v>
                </c:pt>
                <c:pt idx="76206">
                  <c:v>0</c:v>
                </c:pt>
                <c:pt idx="76207">
                  <c:v>0</c:v>
                </c:pt>
                <c:pt idx="76208">
                  <c:v>0</c:v>
                </c:pt>
                <c:pt idx="76209">
                  <c:v>0</c:v>
                </c:pt>
                <c:pt idx="76210">
                  <c:v>0</c:v>
                </c:pt>
                <c:pt idx="76211">
                  <c:v>0</c:v>
                </c:pt>
                <c:pt idx="76212">
                  <c:v>0</c:v>
                </c:pt>
                <c:pt idx="76213">
                  <c:v>0</c:v>
                </c:pt>
                <c:pt idx="76214">
                  <c:v>0</c:v>
                </c:pt>
                <c:pt idx="76215">
                  <c:v>0</c:v>
                </c:pt>
                <c:pt idx="76216">
                  <c:v>0</c:v>
                </c:pt>
                <c:pt idx="76217">
                  <c:v>0</c:v>
                </c:pt>
                <c:pt idx="76218">
                  <c:v>0</c:v>
                </c:pt>
                <c:pt idx="76219">
                  <c:v>0</c:v>
                </c:pt>
                <c:pt idx="76220">
                  <c:v>0</c:v>
                </c:pt>
                <c:pt idx="76221">
                  <c:v>0</c:v>
                </c:pt>
                <c:pt idx="76222">
                  <c:v>0</c:v>
                </c:pt>
                <c:pt idx="76223">
                  <c:v>0</c:v>
                </c:pt>
                <c:pt idx="76224">
                  <c:v>0</c:v>
                </c:pt>
                <c:pt idx="76225">
                  <c:v>0</c:v>
                </c:pt>
                <c:pt idx="76226">
                  <c:v>0</c:v>
                </c:pt>
                <c:pt idx="76227">
                  <c:v>0</c:v>
                </c:pt>
                <c:pt idx="76228">
                  <c:v>0</c:v>
                </c:pt>
                <c:pt idx="76229">
                  <c:v>0</c:v>
                </c:pt>
                <c:pt idx="76230">
                  <c:v>0</c:v>
                </c:pt>
                <c:pt idx="76231">
                  <c:v>0</c:v>
                </c:pt>
                <c:pt idx="76232">
                  <c:v>0</c:v>
                </c:pt>
                <c:pt idx="76233">
                  <c:v>0</c:v>
                </c:pt>
                <c:pt idx="76234">
                  <c:v>0</c:v>
                </c:pt>
                <c:pt idx="76235">
                  <c:v>0</c:v>
                </c:pt>
                <c:pt idx="76236">
                  <c:v>0</c:v>
                </c:pt>
                <c:pt idx="76237">
                  <c:v>0</c:v>
                </c:pt>
                <c:pt idx="76238">
                  <c:v>0</c:v>
                </c:pt>
                <c:pt idx="76239">
                  <c:v>0</c:v>
                </c:pt>
                <c:pt idx="76240">
                  <c:v>0</c:v>
                </c:pt>
                <c:pt idx="76241">
                  <c:v>0</c:v>
                </c:pt>
                <c:pt idx="76242">
                  <c:v>0</c:v>
                </c:pt>
                <c:pt idx="76243">
                  <c:v>0</c:v>
                </c:pt>
                <c:pt idx="76244">
                  <c:v>0</c:v>
                </c:pt>
                <c:pt idx="76245">
                  <c:v>0</c:v>
                </c:pt>
                <c:pt idx="76246">
                  <c:v>0</c:v>
                </c:pt>
                <c:pt idx="76247">
                  <c:v>0</c:v>
                </c:pt>
                <c:pt idx="76248">
                  <c:v>0</c:v>
                </c:pt>
                <c:pt idx="76249">
                  <c:v>0</c:v>
                </c:pt>
                <c:pt idx="76250">
                  <c:v>0</c:v>
                </c:pt>
                <c:pt idx="76251">
                  <c:v>0</c:v>
                </c:pt>
                <c:pt idx="76252">
                  <c:v>0</c:v>
                </c:pt>
                <c:pt idx="76253">
                  <c:v>0</c:v>
                </c:pt>
                <c:pt idx="76254">
                  <c:v>0</c:v>
                </c:pt>
                <c:pt idx="76255">
                  <c:v>0</c:v>
                </c:pt>
                <c:pt idx="76256">
                  <c:v>0</c:v>
                </c:pt>
                <c:pt idx="76257">
                  <c:v>0</c:v>
                </c:pt>
                <c:pt idx="76258">
                  <c:v>0</c:v>
                </c:pt>
                <c:pt idx="76259">
                  <c:v>0</c:v>
                </c:pt>
                <c:pt idx="76260">
                  <c:v>0</c:v>
                </c:pt>
                <c:pt idx="76261">
                  <c:v>0</c:v>
                </c:pt>
                <c:pt idx="76262">
                  <c:v>0</c:v>
                </c:pt>
                <c:pt idx="76263">
                  <c:v>0</c:v>
                </c:pt>
                <c:pt idx="76264">
                  <c:v>0</c:v>
                </c:pt>
                <c:pt idx="76265">
                  <c:v>0</c:v>
                </c:pt>
                <c:pt idx="76266">
                  <c:v>0</c:v>
                </c:pt>
                <c:pt idx="76267">
                  <c:v>0</c:v>
                </c:pt>
                <c:pt idx="76268">
                  <c:v>0</c:v>
                </c:pt>
                <c:pt idx="76269">
                  <c:v>0</c:v>
                </c:pt>
                <c:pt idx="76270">
                  <c:v>0</c:v>
                </c:pt>
                <c:pt idx="76271">
                  <c:v>0</c:v>
                </c:pt>
                <c:pt idx="76272">
                  <c:v>0</c:v>
                </c:pt>
                <c:pt idx="76273">
                  <c:v>0</c:v>
                </c:pt>
                <c:pt idx="76274">
                  <c:v>0</c:v>
                </c:pt>
                <c:pt idx="76275">
                  <c:v>0</c:v>
                </c:pt>
                <c:pt idx="76276">
                  <c:v>0</c:v>
                </c:pt>
                <c:pt idx="76277">
                  <c:v>0</c:v>
                </c:pt>
                <c:pt idx="76278">
                  <c:v>0</c:v>
                </c:pt>
                <c:pt idx="76279">
                  <c:v>0</c:v>
                </c:pt>
                <c:pt idx="76280">
                  <c:v>0</c:v>
                </c:pt>
                <c:pt idx="76281">
                  <c:v>0</c:v>
                </c:pt>
                <c:pt idx="76282">
                  <c:v>0</c:v>
                </c:pt>
                <c:pt idx="76283">
                  <c:v>0</c:v>
                </c:pt>
                <c:pt idx="76284">
                  <c:v>0</c:v>
                </c:pt>
                <c:pt idx="76285">
                  <c:v>0</c:v>
                </c:pt>
                <c:pt idx="76286">
                  <c:v>0</c:v>
                </c:pt>
                <c:pt idx="76287">
                  <c:v>0</c:v>
                </c:pt>
                <c:pt idx="76288">
                  <c:v>0</c:v>
                </c:pt>
                <c:pt idx="76289">
                  <c:v>0</c:v>
                </c:pt>
                <c:pt idx="76290">
                  <c:v>0</c:v>
                </c:pt>
                <c:pt idx="76291">
                  <c:v>0</c:v>
                </c:pt>
                <c:pt idx="76292">
                  <c:v>0</c:v>
                </c:pt>
                <c:pt idx="76293">
                  <c:v>0</c:v>
                </c:pt>
                <c:pt idx="76294">
                  <c:v>0</c:v>
                </c:pt>
                <c:pt idx="76295">
                  <c:v>0</c:v>
                </c:pt>
                <c:pt idx="76296">
                  <c:v>0</c:v>
                </c:pt>
                <c:pt idx="76297">
                  <c:v>0</c:v>
                </c:pt>
                <c:pt idx="76298">
                  <c:v>0</c:v>
                </c:pt>
                <c:pt idx="76299">
                  <c:v>0</c:v>
                </c:pt>
                <c:pt idx="76300">
                  <c:v>0</c:v>
                </c:pt>
                <c:pt idx="76301">
                  <c:v>0</c:v>
                </c:pt>
                <c:pt idx="76302">
                  <c:v>0</c:v>
                </c:pt>
                <c:pt idx="76303">
                  <c:v>0</c:v>
                </c:pt>
                <c:pt idx="76304">
                  <c:v>0</c:v>
                </c:pt>
                <c:pt idx="76305">
                  <c:v>0</c:v>
                </c:pt>
                <c:pt idx="76306">
                  <c:v>0</c:v>
                </c:pt>
                <c:pt idx="76307">
                  <c:v>0</c:v>
                </c:pt>
                <c:pt idx="76308">
                  <c:v>0</c:v>
                </c:pt>
                <c:pt idx="76309">
                  <c:v>0</c:v>
                </c:pt>
                <c:pt idx="76310">
                  <c:v>0</c:v>
                </c:pt>
                <c:pt idx="76311">
                  <c:v>0</c:v>
                </c:pt>
                <c:pt idx="76312">
                  <c:v>0</c:v>
                </c:pt>
                <c:pt idx="76313">
                  <c:v>0</c:v>
                </c:pt>
                <c:pt idx="76314">
                  <c:v>0</c:v>
                </c:pt>
                <c:pt idx="76315">
                  <c:v>0</c:v>
                </c:pt>
                <c:pt idx="76316">
                  <c:v>0</c:v>
                </c:pt>
                <c:pt idx="76317">
                  <c:v>0</c:v>
                </c:pt>
                <c:pt idx="76318">
                  <c:v>0</c:v>
                </c:pt>
                <c:pt idx="76319">
                  <c:v>0</c:v>
                </c:pt>
                <c:pt idx="76320">
                  <c:v>0</c:v>
                </c:pt>
                <c:pt idx="76321">
                  <c:v>0</c:v>
                </c:pt>
                <c:pt idx="76322">
                  <c:v>0</c:v>
                </c:pt>
                <c:pt idx="76323">
                  <c:v>0</c:v>
                </c:pt>
                <c:pt idx="76324">
                  <c:v>0</c:v>
                </c:pt>
                <c:pt idx="76325">
                  <c:v>0</c:v>
                </c:pt>
                <c:pt idx="76326">
                  <c:v>0</c:v>
                </c:pt>
                <c:pt idx="76327">
                  <c:v>0</c:v>
                </c:pt>
                <c:pt idx="76328">
                  <c:v>0</c:v>
                </c:pt>
                <c:pt idx="76329">
                  <c:v>0</c:v>
                </c:pt>
                <c:pt idx="76330">
                  <c:v>0</c:v>
                </c:pt>
                <c:pt idx="76331">
                  <c:v>0</c:v>
                </c:pt>
                <c:pt idx="76332">
                  <c:v>0</c:v>
                </c:pt>
                <c:pt idx="76333">
                  <c:v>0</c:v>
                </c:pt>
                <c:pt idx="76334">
                  <c:v>0</c:v>
                </c:pt>
                <c:pt idx="76335">
                  <c:v>0</c:v>
                </c:pt>
                <c:pt idx="76336">
                  <c:v>0</c:v>
                </c:pt>
                <c:pt idx="76337">
                  <c:v>0</c:v>
                </c:pt>
                <c:pt idx="76338">
                  <c:v>0</c:v>
                </c:pt>
                <c:pt idx="76339">
                  <c:v>0</c:v>
                </c:pt>
                <c:pt idx="76340">
                  <c:v>0</c:v>
                </c:pt>
                <c:pt idx="76341">
                  <c:v>0</c:v>
                </c:pt>
                <c:pt idx="76342">
                  <c:v>0</c:v>
                </c:pt>
                <c:pt idx="76343">
                  <c:v>0</c:v>
                </c:pt>
                <c:pt idx="76344">
                  <c:v>0</c:v>
                </c:pt>
                <c:pt idx="76345">
                  <c:v>0</c:v>
                </c:pt>
                <c:pt idx="76346">
                  <c:v>0</c:v>
                </c:pt>
                <c:pt idx="76347">
                  <c:v>0</c:v>
                </c:pt>
                <c:pt idx="76348">
                  <c:v>0</c:v>
                </c:pt>
                <c:pt idx="76349">
                  <c:v>0</c:v>
                </c:pt>
                <c:pt idx="76350">
                  <c:v>0</c:v>
                </c:pt>
                <c:pt idx="76351">
                  <c:v>0</c:v>
                </c:pt>
                <c:pt idx="76352">
                  <c:v>0</c:v>
                </c:pt>
                <c:pt idx="76353">
                  <c:v>0</c:v>
                </c:pt>
                <c:pt idx="76354">
                  <c:v>0</c:v>
                </c:pt>
                <c:pt idx="76355">
                  <c:v>0</c:v>
                </c:pt>
                <c:pt idx="76356">
                  <c:v>0</c:v>
                </c:pt>
                <c:pt idx="76357">
                  <c:v>0</c:v>
                </c:pt>
                <c:pt idx="76358">
                  <c:v>0</c:v>
                </c:pt>
                <c:pt idx="76359">
                  <c:v>0</c:v>
                </c:pt>
                <c:pt idx="76360">
                  <c:v>0</c:v>
                </c:pt>
                <c:pt idx="76361">
                  <c:v>0</c:v>
                </c:pt>
                <c:pt idx="76362">
                  <c:v>0</c:v>
                </c:pt>
                <c:pt idx="76363">
                  <c:v>0</c:v>
                </c:pt>
                <c:pt idx="76364">
                  <c:v>0</c:v>
                </c:pt>
                <c:pt idx="76365">
                  <c:v>0</c:v>
                </c:pt>
                <c:pt idx="76366">
                  <c:v>0</c:v>
                </c:pt>
                <c:pt idx="76367">
                  <c:v>0</c:v>
                </c:pt>
                <c:pt idx="76368">
                  <c:v>0</c:v>
                </c:pt>
                <c:pt idx="76369">
                  <c:v>0</c:v>
                </c:pt>
                <c:pt idx="76370">
                  <c:v>0</c:v>
                </c:pt>
                <c:pt idx="76371">
                  <c:v>0</c:v>
                </c:pt>
                <c:pt idx="76372">
                  <c:v>0</c:v>
                </c:pt>
                <c:pt idx="76373">
                  <c:v>0</c:v>
                </c:pt>
                <c:pt idx="76374">
                  <c:v>0</c:v>
                </c:pt>
                <c:pt idx="76375">
                  <c:v>0</c:v>
                </c:pt>
                <c:pt idx="76376">
                  <c:v>0</c:v>
                </c:pt>
                <c:pt idx="76377">
                  <c:v>0</c:v>
                </c:pt>
                <c:pt idx="76378">
                  <c:v>0</c:v>
                </c:pt>
                <c:pt idx="76379">
                  <c:v>0</c:v>
                </c:pt>
                <c:pt idx="76380">
                  <c:v>0</c:v>
                </c:pt>
                <c:pt idx="76381">
                  <c:v>0</c:v>
                </c:pt>
                <c:pt idx="76382">
                  <c:v>0</c:v>
                </c:pt>
                <c:pt idx="76383">
                  <c:v>0</c:v>
                </c:pt>
                <c:pt idx="76384">
                  <c:v>0</c:v>
                </c:pt>
                <c:pt idx="76385">
                  <c:v>0</c:v>
                </c:pt>
                <c:pt idx="76386">
                  <c:v>0</c:v>
                </c:pt>
                <c:pt idx="76387">
                  <c:v>0</c:v>
                </c:pt>
                <c:pt idx="76388">
                  <c:v>0</c:v>
                </c:pt>
                <c:pt idx="76389">
                  <c:v>0</c:v>
                </c:pt>
                <c:pt idx="76390">
                  <c:v>0</c:v>
                </c:pt>
                <c:pt idx="76391">
                  <c:v>0</c:v>
                </c:pt>
                <c:pt idx="76392">
                  <c:v>0</c:v>
                </c:pt>
                <c:pt idx="76393">
                  <c:v>0</c:v>
                </c:pt>
                <c:pt idx="76394">
                  <c:v>0</c:v>
                </c:pt>
                <c:pt idx="76395">
                  <c:v>0</c:v>
                </c:pt>
                <c:pt idx="76396">
                  <c:v>0</c:v>
                </c:pt>
                <c:pt idx="76397">
                  <c:v>0</c:v>
                </c:pt>
                <c:pt idx="76398">
                  <c:v>0</c:v>
                </c:pt>
                <c:pt idx="76399">
                  <c:v>0</c:v>
                </c:pt>
                <c:pt idx="76400">
                  <c:v>0</c:v>
                </c:pt>
                <c:pt idx="76401">
                  <c:v>0</c:v>
                </c:pt>
                <c:pt idx="76402">
                  <c:v>0</c:v>
                </c:pt>
                <c:pt idx="76403">
                  <c:v>0</c:v>
                </c:pt>
                <c:pt idx="76404">
                  <c:v>0</c:v>
                </c:pt>
                <c:pt idx="76405">
                  <c:v>0</c:v>
                </c:pt>
                <c:pt idx="76406">
                  <c:v>0</c:v>
                </c:pt>
                <c:pt idx="76407">
                  <c:v>0</c:v>
                </c:pt>
                <c:pt idx="76408">
                  <c:v>0</c:v>
                </c:pt>
                <c:pt idx="76409">
                  <c:v>0</c:v>
                </c:pt>
                <c:pt idx="76410">
                  <c:v>0</c:v>
                </c:pt>
                <c:pt idx="76411">
                  <c:v>0</c:v>
                </c:pt>
                <c:pt idx="76412">
                  <c:v>0</c:v>
                </c:pt>
                <c:pt idx="76413">
                  <c:v>0</c:v>
                </c:pt>
                <c:pt idx="76414">
                  <c:v>0</c:v>
                </c:pt>
                <c:pt idx="76415">
                  <c:v>0</c:v>
                </c:pt>
                <c:pt idx="76416">
                  <c:v>0</c:v>
                </c:pt>
                <c:pt idx="76417">
                  <c:v>0</c:v>
                </c:pt>
                <c:pt idx="76418">
                  <c:v>0</c:v>
                </c:pt>
                <c:pt idx="76419">
                  <c:v>0</c:v>
                </c:pt>
                <c:pt idx="76420">
                  <c:v>0</c:v>
                </c:pt>
                <c:pt idx="76421">
                  <c:v>0</c:v>
                </c:pt>
                <c:pt idx="76422">
                  <c:v>0</c:v>
                </c:pt>
                <c:pt idx="76423">
                  <c:v>0</c:v>
                </c:pt>
                <c:pt idx="76424">
                  <c:v>0</c:v>
                </c:pt>
                <c:pt idx="76425">
                  <c:v>0</c:v>
                </c:pt>
                <c:pt idx="76426">
                  <c:v>0</c:v>
                </c:pt>
                <c:pt idx="76427">
                  <c:v>0</c:v>
                </c:pt>
                <c:pt idx="76428">
                  <c:v>0</c:v>
                </c:pt>
                <c:pt idx="76429">
                  <c:v>0</c:v>
                </c:pt>
                <c:pt idx="76430">
                  <c:v>0</c:v>
                </c:pt>
                <c:pt idx="76431">
                  <c:v>0</c:v>
                </c:pt>
                <c:pt idx="76432">
                  <c:v>0</c:v>
                </c:pt>
                <c:pt idx="76433">
                  <c:v>0</c:v>
                </c:pt>
                <c:pt idx="76434">
                  <c:v>0</c:v>
                </c:pt>
                <c:pt idx="76435">
                  <c:v>0</c:v>
                </c:pt>
                <c:pt idx="76436">
                  <c:v>0</c:v>
                </c:pt>
                <c:pt idx="76437">
                  <c:v>0</c:v>
                </c:pt>
                <c:pt idx="76438">
                  <c:v>0</c:v>
                </c:pt>
                <c:pt idx="76439">
                  <c:v>0</c:v>
                </c:pt>
                <c:pt idx="76440">
                  <c:v>0</c:v>
                </c:pt>
                <c:pt idx="76441">
                  <c:v>0</c:v>
                </c:pt>
                <c:pt idx="76442">
                  <c:v>0</c:v>
                </c:pt>
                <c:pt idx="76443">
                  <c:v>0</c:v>
                </c:pt>
                <c:pt idx="76444">
                  <c:v>0</c:v>
                </c:pt>
                <c:pt idx="76445">
                  <c:v>0</c:v>
                </c:pt>
                <c:pt idx="76446">
                  <c:v>0</c:v>
                </c:pt>
                <c:pt idx="76447">
                  <c:v>0</c:v>
                </c:pt>
                <c:pt idx="76448">
                  <c:v>0</c:v>
                </c:pt>
                <c:pt idx="76449">
                  <c:v>0</c:v>
                </c:pt>
                <c:pt idx="76450">
                  <c:v>0</c:v>
                </c:pt>
                <c:pt idx="76451">
                  <c:v>0</c:v>
                </c:pt>
                <c:pt idx="76452">
                  <c:v>0</c:v>
                </c:pt>
                <c:pt idx="76453">
                  <c:v>0</c:v>
                </c:pt>
                <c:pt idx="76454">
                  <c:v>0</c:v>
                </c:pt>
                <c:pt idx="76455">
                  <c:v>0</c:v>
                </c:pt>
                <c:pt idx="76456">
                  <c:v>0</c:v>
                </c:pt>
                <c:pt idx="76457">
                  <c:v>0</c:v>
                </c:pt>
                <c:pt idx="76458">
                  <c:v>0</c:v>
                </c:pt>
                <c:pt idx="76459">
                  <c:v>0</c:v>
                </c:pt>
                <c:pt idx="76460">
                  <c:v>0</c:v>
                </c:pt>
                <c:pt idx="76461">
                  <c:v>0</c:v>
                </c:pt>
                <c:pt idx="76462">
                  <c:v>0</c:v>
                </c:pt>
                <c:pt idx="76463">
                  <c:v>0</c:v>
                </c:pt>
                <c:pt idx="76464">
                  <c:v>0</c:v>
                </c:pt>
                <c:pt idx="76465">
                  <c:v>0</c:v>
                </c:pt>
                <c:pt idx="76466">
                  <c:v>0</c:v>
                </c:pt>
                <c:pt idx="76467">
                  <c:v>0</c:v>
                </c:pt>
                <c:pt idx="76468">
                  <c:v>0</c:v>
                </c:pt>
                <c:pt idx="76469">
                  <c:v>0</c:v>
                </c:pt>
                <c:pt idx="76470">
                  <c:v>0</c:v>
                </c:pt>
                <c:pt idx="76471">
                  <c:v>0</c:v>
                </c:pt>
                <c:pt idx="76472">
                  <c:v>0</c:v>
                </c:pt>
                <c:pt idx="76473">
                  <c:v>0</c:v>
                </c:pt>
                <c:pt idx="76474">
                  <c:v>0</c:v>
                </c:pt>
                <c:pt idx="76475">
                  <c:v>0</c:v>
                </c:pt>
                <c:pt idx="76476">
                  <c:v>0</c:v>
                </c:pt>
                <c:pt idx="76477">
                  <c:v>0</c:v>
                </c:pt>
                <c:pt idx="76478">
                  <c:v>0</c:v>
                </c:pt>
                <c:pt idx="76479">
                  <c:v>0</c:v>
                </c:pt>
                <c:pt idx="76480">
                  <c:v>0</c:v>
                </c:pt>
                <c:pt idx="76481">
                  <c:v>0</c:v>
                </c:pt>
                <c:pt idx="76482">
                  <c:v>0</c:v>
                </c:pt>
                <c:pt idx="76483">
                  <c:v>0</c:v>
                </c:pt>
                <c:pt idx="76484">
                  <c:v>0</c:v>
                </c:pt>
                <c:pt idx="76485">
                  <c:v>0</c:v>
                </c:pt>
                <c:pt idx="76486">
                  <c:v>0</c:v>
                </c:pt>
                <c:pt idx="76487">
                  <c:v>0</c:v>
                </c:pt>
                <c:pt idx="76488">
                  <c:v>0</c:v>
                </c:pt>
                <c:pt idx="76489">
                  <c:v>0</c:v>
                </c:pt>
                <c:pt idx="76490">
                  <c:v>0</c:v>
                </c:pt>
                <c:pt idx="76491">
                  <c:v>0</c:v>
                </c:pt>
                <c:pt idx="76492">
                  <c:v>0</c:v>
                </c:pt>
                <c:pt idx="76493">
                  <c:v>0</c:v>
                </c:pt>
                <c:pt idx="76494">
                  <c:v>0</c:v>
                </c:pt>
                <c:pt idx="76495">
                  <c:v>0</c:v>
                </c:pt>
                <c:pt idx="76496">
                  <c:v>0</c:v>
                </c:pt>
                <c:pt idx="76497">
                  <c:v>0</c:v>
                </c:pt>
                <c:pt idx="76498">
                  <c:v>0</c:v>
                </c:pt>
                <c:pt idx="76499">
                  <c:v>0</c:v>
                </c:pt>
                <c:pt idx="76500">
                  <c:v>0</c:v>
                </c:pt>
                <c:pt idx="76501">
                  <c:v>0</c:v>
                </c:pt>
                <c:pt idx="76502">
                  <c:v>0</c:v>
                </c:pt>
                <c:pt idx="76503">
                  <c:v>0</c:v>
                </c:pt>
                <c:pt idx="76504">
                  <c:v>0</c:v>
                </c:pt>
                <c:pt idx="76505">
                  <c:v>0</c:v>
                </c:pt>
                <c:pt idx="76506">
                  <c:v>0</c:v>
                </c:pt>
                <c:pt idx="76507">
                  <c:v>0</c:v>
                </c:pt>
                <c:pt idx="76508">
                  <c:v>0</c:v>
                </c:pt>
                <c:pt idx="76509">
                  <c:v>0</c:v>
                </c:pt>
                <c:pt idx="76510">
                  <c:v>0</c:v>
                </c:pt>
                <c:pt idx="76511">
                  <c:v>0</c:v>
                </c:pt>
                <c:pt idx="76512">
                  <c:v>0</c:v>
                </c:pt>
                <c:pt idx="76513">
                  <c:v>0</c:v>
                </c:pt>
                <c:pt idx="76514">
                  <c:v>0</c:v>
                </c:pt>
                <c:pt idx="76515">
                  <c:v>0</c:v>
                </c:pt>
                <c:pt idx="76516">
                  <c:v>0</c:v>
                </c:pt>
                <c:pt idx="76517">
                  <c:v>0</c:v>
                </c:pt>
                <c:pt idx="76518">
                  <c:v>0</c:v>
                </c:pt>
                <c:pt idx="76519">
                  <c:v>0</c:v>
                </c:pt>
                <c:pt idx="76520">
                  <c:v>0</c:v>
                </c:pt>
                <c:pt idx="76521">
                  <c:v>0</c:v>
                </c:pt>
                <c:pt idx="76522">
                  <c:v>0</c:v>
                </c:pt>
                <c:pt idx="76523">
                  <c:v>0</c:v>
                </c:pt>
                <c:pt idx="76524">
                  <c:v>0</c:v>
                </c:pt>
                <c:pt idx="76525">
                  <c:v>0</c:v>
                </c:pt>
                <c:pt idx="76526">
                  <c:v>0</c:v>
                </c:pt>
                <c:pt idx="76527">
                  <c:v>0</c:v>
                </c:pt>
                <c:pt idx="76528">
                  <c:v>0</c:v>
                </c:pt>
                <c:pt idx="76529">
                  <c:v>0</c:v>
                </c:pt>
                <c:pt idx="76530">
                  <c:v>0</c:v>
                </c:pt>
                <c:pt idx="76531">
                  <c:v>0</c:v>
                </c:pt>
                <c:pt idx="76532">
                  <c:v>0</c:v>
                </c:pt>
                <c:pt idx="76533">
                  <c:v>0</c:v>
                </c:pt>
                <c:pt idx="76534">
                  <c:v>0</c:v>
                </c:pt>
                <c:pt idx="76535">
                  <c:v>0</c:v>
                </c:pt>
                <c:pt idx="76536">
                  <c:v>0</c:v>
                </c:pt>
                <c:pt idx="76537">
                  <c:v>0</c:v>
                </c:pt>
                <c:pt idx="76538">
                  <c:v>0</c:v>
                </c:pt>
                <c:pt idx="76539">
                  <c:v>0</c:v>
                </c:pt>
                <c:pt idx="76540">
                  <c:v>0</c:v>
                </c:pt>
                <c:pt idx="76541">
                  <c:v>0</c:v>
                </c:pt>
                <c:pt idx="76542">
                  <c:v>0</c:v>
                </c:pt>
                <c:pt idx="76543">
                  <c:v>0</c:v>
                </c:pt>
                <c:pt idx="76544">
                  <c:v>0</c:v>
                </c:pt>
                <c:pt idx="76545">
                  <c:v>0</c:v>
                </c:pt>
                <c:pt idx="76546">
                  <c:v>0</c:v>
                </c:pt>
                <c:pt idx="76547">
                  <c:v>0</c:v>
                </c:pt>
                <c:pt idx="76548">
                  <c:v>0</c:v>
                </c:pt>
                <c:pt idx="76549">
                  <c:v>0</c:v>
                </c:pt>
                <c:pt idx="76550">
                  <c:v>0</c:v>
                </c:pt>
                <c:pt idx="76551">
                  <c:v>0</c:v>
                </c:pt>
                <c:pt idx="76552">
                  <c:v>0</c:v>
                </c:pt>
                <c:pt idx="76553">
                  <c:v>0</c:v>
                </c:pt>
                <c:pt idx="76554">
                  <c:v>0</c:v>
                </c:pt>
                <c:pt idx="76555">
                  <c:v>0</c:v>
                </c:pt>
                <c:pt idx="76556">
                  <c:v>0</c:v>
                </c:pt>
                <c:pt idx="76557">
                  <c:v>0</c:v>
                </c:pt>
                <c:pt idx="76558">
                  <c:v>0</c:v>
                </c:pt>
                <c:pt idx="76559">
                  <c:v>0</c:v>
                </c:pt>
                <c:pt idx="76560">
                  <c:v>0</c:v>
                </c:pt>
                <c:pt idx="76561">
                  <c:v>0</c:v>
                </c:pt>
                <c:pt idx="76562">
                  <c:v>0</c:v>
                </c:pt>
                <c:pt idx="76563">
                  <c:v>0</c:v>
                </c:pt>
                <c:pt idx="76564">
                  <c:v>0</c:v>
                </c:pt>
                <c:pt idx="76565">
                  <c:v>0</c:v>
                </c:pt>
                <c:pt idx="76566">
                  <c:v>0</c:v>
                </c:pt>
                <c:pt idx="76567">
                  <c:v>0</c:v>
                </c:pt>
                <c:pt idx="76568">
                  <c:v>0</c:v>
                </c:pt>
                <c:pt idx="76569">
                  <c:v>0</c:v>
                </c:pt>
                <c:pt idx="76570">
                  <c:v>0</c:v>
                </c:pt>
                <c:pt idx="76571">
                  <c:v>0</c:v>
                </c:pt>
                <c:pt idx="76572">
                  <c:v>0</c:v>
                </c:pt>
                <c:pt idx="76573">
                  <c:v>0</c:v>
                </c:pt>
                <c:pt idx="76574">
                  <c:v>0</c:v>
                </c:pt>
                <c:pt idx="76575">
                  <c:v>0</c:v>
                </c:pt>
                <c:pt idx="76576">
                  <c:v>0</c:v>
                </c:pt>
                <c:pt idx="76577">
                  <c:v>0</c:v>
                </c:pt>
                <c:pt idx="76578">
                  <c:v>0</c:v>
                </c:pt>
                <c:pt idx="76579">
                  <c:v>0</c:v>
                </c:pt>
                <c:pt idx="76580">
                  <c:v>0</c:v>
                </c:pt>
                <c:pt idx="76581">
                  <c:v>0</c:v>
                </c:pt>
                <c:pt idx="76582">
                  <c:v>0</c:v>
                </c:pt>
                <c:pt idx="76583">
                  <c:v>0</c:v>
                </c:pt>
                <c:pt idx="76584">
                  <c:v>0</c:v>
                </c:pt>
                <c:pt idx="76585">
                  <c:v>0</c:v>
                </c:pt>
                <c:pt idx="76586">
                  <c:v>0</c:v>
                </c:pt>
                <c:pt idx="76587">
                  <c:v>0</c:v>
                </c:pt>
                <c:pt idx="76588">
                  <c:v>0</c:v>
                </c:pt>
                <c:pt idx="76589">
                  <c:v>0</c:v>
                </c:pt>
                <c:pt idx="76590">
                  <c:v>0</c:v>
                </c:pt>
                <c:pt idx="76591">
                  <c:v>0</c:v>
                </c:pt>
                <c:pt idx="76592">
                  <c:v>0</c:v>
                </c:pt>
                <c:pt idx="76593">
                  <c:v>0</c:v>
                </c:pt>
                <c:pt idx="76594">
                  <c:v>0</c:v>
                </c:pt>
                <c:pt idx="76595">
                  <c:v>0</c:v>
                </c:pt>
                <c:pt idx="76596">
                  <c:v>0</c:v>
                </c:pt>
                <c:pt idx="76597">
                  <c:v>0</c:v>
                </c:pt>
                <c:pt idx="76598">
                  <c:v>0</c:v>
                </c:pt>
                <c:pt idx="76599">
                  <c:v>0</c:v>
                </c:pt>
                <c:pt idx="76600">
                  <c:v>0</c:v>
                </c:pt>
                <c:pt idx="76601">
                  <c:v>0</c:v>
                </c:pt>
                <c:pt idx="76602">
                  <c:v>0</c:v>
                </c:pt>
                <c:pt idx="76603">
                  <c:v>0</c:v>
                </c:pt>
                <c:pt idx="76604">
                  <c:v>0</c:v>
                </c:pt>
                <c:pt idx="76605">
                  <c:v>0</c:v>
                </c:pt>
                <c:pt idx="76606">
                  <c:v>0</c:v>
                </c:pt>
                <c:pt idx="76607">
                  <c:v>0</c:v>
                </c:pt>
                <c:pt idx="76608">
                  <c:v>0</c:v>
                </c:pt>
                <c:pt idx="76609">
                  <c:v>0</c:v>
                </c:pt>
                <c:pt idx="76610">
                  <c:v>0</c:v>
                </c:pt>
                <c:pt idx="76611">
                  <c:v>0</c:v>
                </c:pt>
                <c:pt idx="76612">
                  <c:v>0</c:v>
                </c:pt>
                <c:pt idx="76613">
                  <c:v>0</c:v>
                </c:pt>
                <c:pt idx="76614">
                  <c:v>0</c:v>
                </c:pt>
                <c:pt idx="76615">
                  <c:v>0</c:v>
                </c:pt>
                <c:pt idx="76616">
                  <c:v>0</c:v>
                </c:pt>
                <c:pt idx="76617">
                  <c:v>0</c:v>
                </c:pt>
                <c:pt idx="76618">
                  <c:v>0</c:v>
                </c:pt>
                <c:pt idx="76619">
                  <c:v>0</c:v>
                </c:pt>
                <c:pt idx="76620">
                  <c:v>0</c:v>
                </c:pt>
                <c:pt idx="76621">
                  <c:v>0</c:v>
                </c:pt>
                <c:pt idx="76622">
                  <c:v>0</c:v>
                </c:pt>
                <c:pt idx="76623">
                  <c:v>0</c:v>
                </c:pt>
                <c:pt idx="76624">
                  <c:v>0</c:v>
                </c:pt>
                <c:pt idx="76625">
                  <c:v>0</c:v>
                </c:pt>
                <c:pt idx="76626">
                  <c:v>0</c:v>
                </c:pt>
                <c:pt idx="76627">
                  <c:v>0</c:v>
                </c:pt>
                <c:pt idx="76628">
                  <c:v>0</c:v>
                </c:pt>
                <c:pt idx="76629">
                  <c:v>0</c:v>
                </c:pt>
                <c:pt idx="76630">
                  <c:v>0</c:v>
                </c:pt>
                <c:pt idx="76631">
                  <c:v>0</c:v>
                </c:pt>
                <c:pt idx="76632">
                  <c:v>0</c:v>
                </c:pt>
                <c:pt idx="76633">
                  <c:v>0</c:v>
                </c:pt>
                <c:pt idx="76634">
                  <c:v>0</c:v>
                </c:pt>
                <c:pt idx="76635">
                  <c:v>0</c:v>
                </c:pt>
                <c:pt idx="76636">
                  <c:v>0</c:v>
                </c:pt>
                <c:pt idx="76637">
                  <c:v>0</c:v>
                </c:pt>
                <c:pt idx="76638">
                  <c:v>0</c:v>
                </c:pt>
                <c:pt idx="76639">
                  <c:v>0</c:v>
                </c:pt>
                <c:pt idx="76640">
                  <c:v>0</c:v>
                </c:pt>
                <c:pt idx="76641">
                  <c:v>0</c:v>
                </c:pt>
                <c:pt idx="76642">
                  <c:v>0</c:v>
                </c:pt>
                <c:pt idx="76643">
                  <c:v>0</c:v>
                </c:pt>
                <c:pt idx="76644">
                  <c:v>0</c:v>
                </c:pt>
                <c:pt idx="76645">
                  <c:v>0</c:v>
                </c:pt>
                <c:pt idx="76646">
                  <c:v>0</c:v>
                </c:pt>
                <c:pt idx="76647">
                  <c:v>0</c:v>
                </c:pt>
                <c:pt idx="76648">
                  <c:v>0</c:v>
                </c:pt>
                <c:pt idx="76649">
                  <c:v>0</c:v>
                </c:pt>
                <c:pt idx="76650">
                  <c:v>0</c:v>
                </c:pt>
                <c:pt idx="76651">
                  <c:v>0</c:v>
                </c:pt>
                <c:pt idx="76652">
                  <c:v>0</c:v>
                </c:pt>
                <c:pt idx="76653">
                  <c:v>0</c:v>
                </c:pt>
                <c:pt idx="76654">
                  <c:v>0</c:v>
                </c:pt>
                <c:pt idx="76655">
                  <c:v>0</c:v>
                </c:pt>
                <c:pt idx="76656">
                  <c:v>0</c:v>
                </c:pt>
                <c:pt idx="76657">
                  <c:v>0</c:v>
                </c:pt>
                <c:pt idx="76658">
                  <c:v>0</c:v>
                </c:pt>
                <c:pt idx="76659">
                  <c:v>0</c:v>
                </c:pt>
                <c:pt idx="76660">
                  <c:v>0</c:v>
                </c:pt>
                <c:pt idx="76661">
                  <c:v>0</c:v>
                </c:pt>
                <c:pt idx="76662">
                  <c:v>0</c:v>
                </c:pt>
                <c:pt idx="76663">
                  <c:v>0</c:v>
                </c:pt>
                <c:pt idx="76664">
                  <c:v>0</c:v>
                </c:pt>
                <c:pt idx="76665">
                  <c:v>0</c:v>
                </c:pt>
                <c:pt idx="76666">
                  <c:v>0</c:v>
                </c:pt>
                <c:pt idx="76667">
                  <c:v>0</c:v>
                </c:pt>
                <c:pt idx="76668">
                  <c:v>0</c:v>
                </c:pt>
                <c:pt idx="76669">
                  <c:v>0</c:v>
                </c:pt>
                <c:pt idx="76670">
                  <c:v>0</c:v>
                </c:pt>
                <c:pt idx="76671">
                  <c:v>0</c:v>
                </c:pt>
                <c:pt idx="76672">
                  <c:v>0</c:v>
                </c:pt>
                <c:pt idx="76673">
                  <c:v>0</c:v>
                </c:pt>
                <c:pt idx="76674">
                  <c:v>0</c:v>
                </c:pt>
                <c:pt idx="76675">
                  <c:v>0</c:v>
                </c:pt>
                <c:pt idx="76676">
                  <c:v>0</c:v>
                </c:pt>
                <c:pt idx="76677">
                  <c:v>0</c:v>
                </c:pt>
                <c:pt idx="76678">
                  <c:v>0</c:v>
                </c:pt>
                <c:pt idx="76679">
                  <c:v>0</c:v>
                </c:pt>
                <c:pt idx="76680">
                  <c:v>0</c:v>
                </c:pt>
                <c:pt idx="76681">
                  <c:v>0</c:v>
                </c:pt>
                <c:pt idx="76682">
                  <c:v>0</c:v>
                </c:pt>
                <c:pt idx="76683">
                  <c:v>0</c:v>
                </c:pt>
                <c:pt idx="76684">
                  <c:v>0</c:v>
                </c:pt>
                <c:pt idx="76685">
                  <c:v>0</c:v>
                </c:pt>
                <c:pt idx="76686">
                  <c:v>0</c:v>
                </c:pt>
                <c:pt idx="76687">
                  <c:v>0</c:v>
                </c:pt>
                <c:pt idx="76688">
                  <c:v>0</c:v>
                </c:pt>
                <c:pt idx="76689">
                  <c:v>0</c:v>
                </c:pt>
                <c:pt idx="76690">
                  <c:v>0</c:v>
                </c:pt>
                <c:pt idx="76691">
                  <c:v>0</c:v>
                </c:pt>
                <c:pt idx="76692">
                  <c:v>0</c:v>
                </c:pt>
                <c:pt idx="76693">
                  <c:v>0</c:v>
                </c:pt>
                <c:pt idx="76694">
                  <c:v>0</c:v>
                </c:pt>
                <c:pt idx="76695">
                  <c:v>0</c:v>
                </c:pt>
                <c:pt idx="76696">
                  <c:v>0</c:v>
                </c:pt>
                <c:pt idx="76697">
                  <c:v>0</c:v>
                </c:pt>
                <c:pt idx="76698">
                  <c:v>0</c:v>
                </c:pt>
                <c:pt idx="76699">
                  <c:v>0</c:v>
                </c:pt>
                <c:pt idx="76700">
                  <c:v>0</c:v>
                </c:pt>
                <c:pt idx="76701">
                  <c:v>0</c:v>
                </c:pt>
                <c:pt idx="76702">
                  <c:v>0</c:v>
                </c:pt>
                <c:pt idx="76703">
                  <c:v>0</c:v>
                </c:pt>
                <c:pt idx="76704">
                  <c:v>0</c:v>
                </c:pt>
                <c:pt idx="76705">
                  <c:v>0</c:v>
                </c:pt>
                <c:pt idx="76706">
                  <c:v>0</c:v>
                </c:pt>
                <c:pt idx="76707">
                  <c:v>0</c:v>
                </c:pt>
                <c:pt idx="76708">
                  <c:v>0</c:v>
                </c:pt>
                <c:pt idx="76709">
                  <c:v>0</c:v>
                </c:pt>
                <c:pt idx="76710">
                  <c:v>0</c:v>
                </c:pt>
                <c:pt idx="76711">
                  <c:v>0</c:v>
                </c:pt>
                <c:pt idx="76712">
                  <c:v>0</c:v>
                </c:pt>
                <c:pt idx="76713">
                  <c:v>0</c:v>
                </c:pt>
                <c:pt idx="76714">
                  <c:v>0</c:v>
                </c:pt>
                <c:pt idx="76715">
                  <c:v>0</c:v>
                </c:pt>
                <c:pt idx="76716">
                  <c:v>0</c:v>
                </c:pt>
                <c:pt idx="76717">
                  <c:v>0</c:v>
                </c:pt>
                <c:pt idx="76718">
                  <c:v>0</c:v>
                </c:pt>
                <c:pt idx="76719">
                  <c:v>0</c:v>
                </c:pt>
                <c:pt idx="76720">
                  <c:v>0</c:v>
                </c:pt>
                <c:pt idx="76721">
                  <c:v>0</c:v>
                </c:pt>
                <c:pt idx="76722">
                  <c:v>0</c:v>
                </c:pt>
                <c:pt idx="76723">
                  <c:v>0</c:v>
                </c:pt>
                <c:pt idx="76724">
                  <c:v>0</c:v>
                </c:pt>
                <c:pt idx="76725">
                  <c:v>0</c:v>
                </c:pt>
                <c:pt idx="76726">
                  <c:v>0</c:v>
                </c:pt>
                <c:pt idx="76727">
                  <c:v>0</c:v>
                </c:pt>
                <c:pt idx="76728">
                  <c:v>0</c:v>
                </c:pt>
                <c:pt idx="76729">
                  <c:v>0</c:v>
                </c:pt>
                <c:pt idx="76730">
                  <c:v>0</c:v>
                </c:pt>
                <c:pt idx="76731">
                  <c:v>0</c:v>
                </c:pt>
                <c:pt idx="76732">
                  <c:v>0</c:v>
                </c:pt>
                <c:pt idx="76733">
                  <c:v>0</c:v>
                </c:pt>
                <c:pt idx="76734">
                  <c:v>0</c:v>
                </c:pt>
                <c:pt idx="76735">
                  <c:v>0</c:v>
                </c:pt>
                <c:pt idx="76736">
                  <c:v>0</c:v>
                </c:pt>
                <c:pt idx="76737">
                  <c:v>0</c:v>
                </c:pt>
                <c:pt idx="76738">
                  <c:v>0</c:v>
                </c:pt>
                <c:pt idx="76739">
                  <c:v>0</c:v>
                </c:pt>
                <c:pt idx="76740">
                  <c:v>0</c:v>
                </c:pt>
                <c:pt idx="76741">
                  <c:v>0</c:v>
                </c:pt>
                <c:pt idx="76742">
                  <c:v>0</c:v>
                </c:pt>
                <c:pt idx="76743">
                  <c:v>0</c:v>
                </c:pt>
                <c:pt idx="76744">
                  <c:v>0</c:v>
                </c:pt>
                <c:pt idx="76745">
                  <c:v>0</c:v>
                </c:pt>
                <c:pt idx="76746">
                  <c:v>0</c:v>
                </c:pt>
                <c:pt idx="76747">
                  <c:v>0</c:v>
                </c:pt>
                <c:pt idx="76748">
                  <c:v>0</c:v>
                </c:pt>
                <c:pt idx="76749">
                  <c:v>0</c:v>
                </c:pt>
                <c:pt idx="76750">
                  <c:v>0</c:v>
                </c:pt>
                <c:pt idx="76751">
                  <c:v>0</c:v>
                </c:pt>
                <c:pt idx="76752">
                  <c:v>0</c:v>
                </c:pt>
                <c:pt idx="76753">
                  <c:v>0</c:v>
                </c:pt>
                <c:pt idx="76754">
                  <c:v>0</c:v>
                </c:pt>
                <c:pt idx="76755">
                  <c:v>0</c:v>
                </c:pt>
                <c:pt idx="76756">
                  <c:v>0</c:v>
                </c:pt>
                <c:pt idx="76757">
                  <c:v>0</c:v>
                </c:pt>
                <c:pt idx="76758">
                  <c:v>0</c:v>
                </c:pt>
                <c:pt idx="76759">
                  <c:v>0</c:v>
                </c:pt>
                <c:pt idx="76760">
                  <c:v>0</c:v>
                </c:pt>
                <c:pt idx="76761">
                  <c:v>0</c:v>
                </c:pt>
                <c:pt idx="76762">
                  <c:v>0</c:v>
                </c:pt>
                <c:pt idx="76763">
                  <c:v>0</c:v>
                </c:pt>
                <c:pt idx="76764">
                  <c:v>0</c:v>
                </c:pt>
                <c:pt idx="76765">
                  <c:v>0</c:v>
                </c:pt>
                <c:pt idx="76766">
                  <c:v>0</c:v>
                </c:pt>
                <c:pt idx="76767">
                  <c:v>0</c:v>
                </c:pt>
                <c:pt idx="76768">
                  <c:v>0</c:v>
                </c:pt>
                <c:pt idx="76769">
                  <c:v>0</c:v>
                </c:pt>
                <c:pt idx="76770">
                  <c:v>0</c:v>
                </c:pt>
                <c:pt idx="76771">
                  <c:v>0</c:v>
                </c:pt>
                <c:pt idx="76772">
                  <c:v>0</c:v>
                </c:pt>
                <c:pt idx="76773">
                  <c:v>0</c:v>
                </c:pt>
                <c:pt idx="76774">
                  <c:v>0</c:v>
                </c:pt>
                <c:pt idx="76775">
                  <c:v>0</c:v>
                </c:pt>
                <c:pt idx="76776">
                  <c:v>0</c:v>
                </c:pt>
                <c:pt idx="76777">
                  <c:v>0</c:v>
                </c:pt>
                <c:pt idx="76778">
                  <c:v>0</c:v>
                </c:pt>
                <c:pt idx="76779">
                  <c:v>0</c:v>
                </c:pt>
                <c:pt idx="76780">
                  <c:v>0</c:v>
                </c:pt>
                <c:pt idx="76781">
                  <c:v>0</c:v>
                </c:pt>
                <c:pt idx="76782">
                  <c:v>0</c:v>
                </c:pt>
                <c:pt idx="76783">
                  <c:v>0</c:v>
                </c:pt>
                <c:pt idx="76784">
                  <c:v>0</c:v>
                </c:pt>
                <c:pt idx="76785">
                  <c:v>0</c:v>
                </c:pt>
                <c:pt idx="76786">
                  <c:v>0</c:v>
                </c:pt>
                <c:pt idx="76787">
                  <c:v>0</c:v>
                </c:pt>
                <c:pt idx="76788">
                  <c:v>0</c:v>
                </c:pt>
                <c:pt idx="76789">
                  <c:v>0</c:v>
                </c:pt>
                <c:pt idx="76790">
                  <c:v>0</c:v>
                </c:pt>
                <c:pt idx="76791">
                  <c:v>0</c:v>
                </c:pt>
                <c:pt idx="76792">
                  <c:v>0</c:v>
                </c:pt>
                <c:pt idx="76793">
                  <c:v>0</c:v>
                </c:pt>
                <c:pt idx="76794">
                  <c:v>0</c:v>
                </c:pt>
                <c:pt idx="76795">
                  <c:v>0</c:v>
                </c:pt>
                <c:pt idx="76796">
                  <c:v>0</c:v>
                </c:pt>
                <c:pt idx="76797">
                  <c:v>0</c:v>
                </c:pt>
                <c:pt idx="76798">
                  <c:v>0</c:v>
                </c:pt>
                <c:pt idx="76799">
                  <c:v>0</c:v>
                </c:pt>
                <c:pt idx="76800">
                  <c:v>0</c:v>
                </c:pt>
                <c:pt idx="76801">
                  <c:v>0</c:v>
                </c:pt>
                <c:pt idx="76802">
                  <c:v>0</c:v>
                </c:pt>
                <c:pt idx="76803">
                  <c:v>0</c:v>
                </c:pt>
                <c:pt idx="76804">
                  <c:v>0</c:v>
                </c:pt>
                <c:pt idx="76805">
                  <c:v>0</c:v>
                </c:pt>
                <c:pt idx="76806">
                  <c:v>0</c:v>
                </c:pt>
                <c:pt idx="76807">
                  <c:v>0</c:v>
                </c:pt>
                <c:pt idx="76808">
                  <c:v>0</c:v>
                </c:pt>
                <c:pt idx="76809">
                  <c:v>0</c:v>
                </c:pt>
                <c:pt idx="76810">
                  <c:v>0</c:v>
                </c:pt>
                <c:pt idx="76811">
                  <c:v>0</c:v>
                </c:pt>
                <c:pt idx="76812">
                  <c:v>0</c:v>
                </c:pt>
                <c:pt idx="76813">
                  <c:v>0</c:v>
                </c:pt>
                <c:pt idx="76814">
                  <c:v>0</c:v>
                </c:pt>
                <c:pt idx="76815">
                  <c:v>0</c:v>
                </c:pt>
                <c:pt idx="76816">
                  <c:v>0</c:v>
                </c:pt>
                <c:pt idx="76817">
                  <c:v>0</c:v>
                </c:pt>
                <c:pt idx="76818">
                  <c:v>0</c:v>
                </c:pt>
                <c:pt idx="76819">
                  <c:v>0</c:v>
                </c:pt>
                <c:pt idx="76820">
                  <c:v>0</c:v>
                </c:pt>
                <c:pt idx="76821">
                  <c:v>0</c:v>
                </c:pt>
                <c:pt idx="76822">
                  <c:v>0</c:v>
                </c:pt>
                <c:pt idx="76823">
                  <c:v>0</c:v>
                </c:pt>
                <c:pt idx="76824">
                  <c:v>0</c:v>
                </c:pt>
                <c:pt idx="76825">
                  <c:v>0</c:v>
                </c:pt>
                <c:pt idx="76826">
                  <c:v>0</c:v>
                </c:pt>
                <c:pt idx="76827">
                  <c:v>0</c:v>
                </c:pt>
                <c:pt idx="76828">
                  <c:v>0</c:v>
                </c:pt>
                <c:pt idx="76829">
                  <c:v>0</c:v>
                </c:pt>
                <c:pt idx="76830">
                  <c:v>0</c:v>
                </c:pt>
                <c:pt idx="76831">
                  <c:v>0</c:v>
                </c:pt>
                <c:pt idx="76832">
                  <c:v>0</c:v>
                </c:pt>
                <c:pt idx="76833">
                  <c:v>0</c:v>
                </c:pt>
                <c:pt idx="76834">
                  <c:v>0</c:v>
                </c:pt>
                <c:pt idx="76835">
                  <c:v>0</c:v>
                </c:pt>
                <c:pt idx="76836">
                  <c:v>0</c:v>
                </c:pt>
                <c:pt idx="76837">
                  <c:v>0</c:v>
                </c:pt>
                <c:pt idx="76838">
                  <c:v>0</c:v>
                </c:pt>
                <c:pt idx="76839">
                  <c:v>0</c:v>
                </c:pt>
                <c:pt idx="76840">
                  <c:v>0</c:v>
                </c:pt>
                <c:pt idx="76841">
                  <c:v>0</c:v>
                </c:pt>
                <c:pt idx="76842">
                  <c:v>0</c:v>
                </c:pt>
                <c:pt idx="76843">
                  <c:v>0</c:v>
                </c:pt>
                <c:pt idx="76844">
                  <c:v>0</c:v>
                </c:pt>
                <c:pt idx="76845">
                  <c:v>0</c:v>
                </c:pt>
                <c:pt idx="76846">
                  <c:v>0</c:v>
                </c:pt>
                <c:pt idx="76847">
                  <c:v>0</c:v>
                </c:pt>
                <c:pt idx="76848">
                  <c:v>0</c:v>
                </c:pt>
                <c:pt idx="76849">
                  <c:v>0</c:v>
                </c:pt>
                <c:pt idx="76850">
                  <c:v>0</c:v>
                </c:pt>
                <c:pt idx="76851">
                  <c:v>0</c:v>
                </c:pt>
                <c:pt idx="76852">
                  <c:v>0</c:v>
                </c:pt>
                <c:pt idx="76853">
                  <c:v>0</c:v>
                </c:pt>
                <c:pt idx="76854">
                  <c:v>0</c:v>
                </c:pt>
                <c:pt idx="76855">
                  <c:v>0</c:v>
                </c:pt>
                <c:pt idx="76856">
                  <c:v>0</c:v>
                </c:pt>
                <c:pt idx="76857">
                  <c:v>0</c:v>
                </c:pt>
                <c:pt idx="76858">
                  <c:v>0</c:v>
                </c:pt>
                <c:pt idx="76859">
                  <c:v>0</c:v>
                </c:pt>
                <c:pt idx="76860">
                  <c:v>0</c:v>
                </c:pt>
                <c:pt idx="76861">
                  <c:v>0</c:v>
                </c:pt>
                <c:pt idx="76862">
                  <c:v>0</c:v>
                </c:pt>
                <c:pt idx="76863">
                  <c:v>0</c:v>
                </c:pt>
                <c:pt idx="76864">
                  <c:v>0</c:v>
                </c:pt>
                <c:pt idx="76865">
                  <c:v>0</c:v>
                </c:pt>
                <c:pt idx="76866">
                  <c:v>0</c:v>
                </c:pt>
                <c:pt idx="76867">
                  <c:v>0</c:v>
                </c:pt>
                <c:pt idx="76868">
                  <c:v>0</c:v>
                </c:pt>
                <c:pt idx="76869">
                  <c:v>0</c:v>
                </c:pt>
                <c:pt idx="76870">
                  <c:v>0</c:v>
                </c:pt>
                <c:pt idx="76871">
                  <c:v>0</c:v>
                </c:pt>
                <c:pt idx="76872">
                  <c:v>0</c:v>
                </c:pt>
                <c:pt idx="76873">
                  <c:v>0</c:v>
                </c:pt>
                <c:pt idx="76874">
                  <c:v>0</c:v>
                </c:pt>
                <c:pt idx="76875">
                  <c:v>0</c:v>
                </c:pt>
                <c:pt idx="76876">
                  <c:v>0</c:v>
                </c:pt>
                <c:pt idx="76877">
                  <c:v>0</c:v>
                </c:pt>
                <c:pt idx="76878">
                  <c:v>0</c:v>
                </c:pt>
                <c:pt idx="76879">
                  <c:v>0</c:v>
                </c:pt>
                <c:pt idx="76880">
                  <c:v>0</c:v>
                </c:pt>
                <c:pt idx="76881">
                  <c:v>0</c:v>
                </c:pt>
                <c:pt idx="76882">
                  <c:v>0</c:v>
                </c:pt>
                <c:pt idx="76883">
                  <c:v>0</c:v>
                </c:pt>
                <c:pt idx="76884">
                  <c:v>0</c:v>
                </c:pt>
                <c:pt idx="76885">
                  <c:v>0</c:v>
                </c:pt>
                <c:pt idx="76886">
                  <c:v>0</c:v>
                </c:pt>
                <c:pt idx="76887">
                  <c:v>0</c:v>
                </c:pt>
                <c:pt idx="76888">
                  <c:v>0</c:v>
                </c:pt>
                <c:pt idx="76889">
                  <c:v>0</c:v>
                </c:pt>
                <c:pt idx="76890">
                  <c:v>0</c:v>
                </c:pt>
                <c:pt idx="76891">
                  <c:v>0</c:v>
                </c:pt>
                <c:pt idx="76892">
                  <c:v>0</c:v>
                </c:pt>
                <c:pt idx="76893">
                  <c:v>0</c:v>
                </c:pt>
                <c:pt idx="76894">
                  <c:v>0</c:v>
                </c:pt>
                <c:pt idx="76895">
                  <c:v>0</c:v>
                </c:pt>
                <c:pt idx="76896">
                  <c:v>0</c:v>
                </c:pt>
                <c:pt idx="76897">
                  <c:v>0</c:v>
                </c:pt>
                <c:pt idx="76898">
                  <c:v>0</c:v>
                </c:pt>
                <c:pt idx="76899">
                  <c:v>0</c:v>
                </c:pt>
                <c:pt idx="76900">
                  <c:v>0</c:v>
                </c:pt>
                <c:pt idx="76901">
                  <c:v>0</c:v>
                </c:pt>
                <c:pt idx="76902">
                  <c:v>0</c:v>
                </c:pt>
                <c:pt idx="76903">
                  <c:v>0</c:v>
                </c:pt>
                <c:pt idx="76904">
                  <c:v>0</c:v>
                </c:pt>
                <c:pt idx="76905">
                  <c:v>0</c:v>
                </c:pt>
                <c:pt idx="76906">
                  <c:v>0</c:v>
                </c:pt>
                <c:pt idx="76907">
                  <c:v>0</c:v>
                </c:pt>
                <c:pt idx="76908">
                  <c:v>0</c:v>
                </c:pt>
                <c:pt idx="76909">
                  <c:v>0</c:v>
                </c:pt>
                <c:pt idx="76910">
                  <c:v>0</c:v>
                </c:pt>
                <c:pt idx="76911">
                  <c:v>0</c:v>
                </c:pt>
                <c:pt idx="76912">
                  <c:v>0</c:v>
                </c:pt>
                <c:pt idx="76913">
                  <c:v>0</c:v>
                </c:pt>
                <c:pt idx="76914">
                  <c:v>0</c:v>
                </c:pt>
                <c:pt idx="76915">
                  <c:v>0</c:v>
                </c:pt>
                <c:pt idx="76916">
                  <c:v>0</c:v>
                </c:pt>
                <c:pt idx="76917">
                  <c:v>0</c:v>
                </c:pt>
                <c:pt idx="76918">
                  <c:v>0</c:v>
                </c:pt>
                <c:pt idx="76919">
                  <c:v>0</c:v>
                </c:pt>
                <c:pt idx="76920">
                  <c:v>0</c:v>
                </c:pt>
                <c:pt idx="76921">
                  <c:v>0</c:v>
                </c:pt>
                <c:pt idx="76922">
                  <c:v>0</c:v>
                </c:pt>
                <c:pt idx="76923">
                  <c:v>0</c:v>
                </c:pt>
                <c:pt idx="76924">
                  <c:v>0</c:v>
                </c:pt>
                <c:pt idx="76925">
                  <c:v>0</c:v>
                </c:pt>
                <c:pt idx="76926">
                  <c:v>0</c:v>
                </c:pt>
                <c:pt idx="76927">
                  <c:v>0</c:v>
                </c:pt>
                <c:pt idx="76928">
                  <c:v>0</c:v>
                </c:pt>
                <c:pt idx="76929">
                  <c:v>0</c:v>
                </c:pt>
                <c:pt idx="76930">
                  <c:v>0</c:v>
                </c:pt>
                <c:pt idx="76931">
                  <c:v>0</c:v>
                </c:pt>
                <c:pt idx="76932">
                  <c:v>0</c:v>
                </c:pt>
                <c:pt idx="76933">
                  <c:v>0</c:v>
                </c:pt>
                <c:pt idx="76934">
                  <c:v>0</c:v>
                </c:pt>
                <c:pt idx="76935">
                  <c:v>0</c:v>
                </c:pt>
                <c:pt idx="76936">
                  <c:v>0</c:v>
                </c:pt>
                <c:pt idx="76937">
                  <c:v>0</c:v>
                </c:pt>
                <c:pt idx="76938">
                  <c:v>0</c:v>
                </c:pt>
                <c:pt idx="76939">
                  <c:v>0</c:v>
                </c:pt>
                <c:pt idx="76940">
                  <c:v>0</c:v>
                </c:pt>
                <c:pt idx="76941">
                  <c:v>0</c:v>
                </c:pt>
                <c:pt idx="76942">
                  <c:v>0</c:v>
                </c:pt>
                <c:pt idx="76943">
                  <c:v>0</c:v>
                </c:pt>
                <c:pt idx="76944">
                  <c:v>0</c:v>
                </c:pt>
                <c:pt idx="76945">
                  <c:v>0</c:v>
                </c:pt>
                <c:pt idx="76946">
                  <c:v>0</c:v>
                </c:pt>
                <c:pt idx="76947">
                  <c:v>0</c:v>
                </c:pt>
                <c:pt idx="76948">
                  <c:v>0</c:v>
                </c:pt>
                <c:pt idx="76949">
                  <c:v>0</c:v>
                </c:pt>
                <c:pt idx="76950">
                  <c:v>0</c:v>
                </c:pt>
                <c:pt idx="76951">
                  <c:v>0</c:v>
                </c:pt>
                <c:pt idx="76952">
                  <c:v>0</c:v>
                </c:pt>
                <c:pt idx="76953">
                  <c:v>0</c:v>
                </c:pt>
                <c:pt idx="76954">
                  <c:v>0</c:v>
                </c:pt>
                <c:pt idx="76955">
                  <c:v>0</c:v>
                </c:pt>
                <c:pt idx="76956">
                  <c:v>0</c:v>
                </c:pt>
                <c:pt idx="76957">
                  <c:v>0</c:v>
                </c:pt>
                <c:pt idx="76958">
                  <c:v>0</c:v>
                </c:pt>
                <c:pt idx="76959">
                  <c:v>0</c:v>
                </c:pt>
                <c:pt idx="76960">
                  <c:v>0</c:v>
                </c:pt>
                <c:pt idx="76961">
                  <c:v>0</c:v>
                </c:pt>
                <c:pt idx="76962">
                  <c:v>0</c:v>
                </c:pt>
                <c:pt idx="76963">
                  <c:v>0</c:v>
                </c:pt>
                <c:pt idx="76964">
                  <c:v>0</c:v>
                </c:pt>
                <c:pt idx="76965">
                  <c:v>0</c:v>
                </c:pt>
                <c:pt idx="76966">
                  <c:v>0</c:v>
                </c:pt>
                <c:pt idx="76967">
                  <c:v>0</c:v>
                </c:pt>
                <c:pt idx="76968">
                  <c:v>0</c:v>
                </c:pt>
                <c:pt idx="76969">
                  <c:v>0</c:v>
                </c:pt>
                <c:pt idx="76970">
                  <c:v>0</c:v>
                </c:pt>
                <c:pt idx="76971">
                  <c:v>0</c:v>
                </c:pt>
                <c:pt idx="76972">
                  <c:v>0</c:v>
                </c:pt>
                <c:pt idx="76973">
                  <c:v>0</c:v>
                </c:pt>
                <c:pt idx="76974">
                  <c:v>0</c:v>
                </c:pt>
                <c:pt idx="76975">
                  <c:v>0</c:v>
                </c:pt>
                <c:pt idx="76976">
                  <c:v>0</c:v>
                </c:pt>
                <c:pt idx="76977">
                  <c:v>0</c:v>
                </c:pt>
                <c:pt idx="76978">
                  <c:v>0</c:v>
                </c:pt>
                <c:pt idx="76979">
                  <c:v>0</c:v>
                </c:pt>
                <c:pt idx="76980">
                  <c:v>0</c:v>
                </c:pt>
                <c:pt idx="76981">
                  <c:v>0</c:v>
                </c:pt>
                <c:pt idx="76982">
                  <c:v>0</c:v>
                </c:pt>
                <c:pt idx="76983">
                  <c:v>0</c:v>
                </c:pt>
                <c:pt idx="76984">
                  <c:v>0</c:v>
                </c:pt>
                <c:pt idx="76985">
                  <c:v>0</c:v>
                </c:pt>
                <c:pt idx="76986">
                  <c:v>0</c:v>
                </c:pt>
                <c:pt idx="76987">
                  <c:v>0</c:v>
                </c:pt>
                <c:pt idx="76988">
                  <c:v>0</c:v>
                </c:pt>
                <c:pt idx="76989">
                  <c:v>0</c:v>
                </c:pt>
                <c:pt idx="76990">
                  <c:v>0</c:v>
                </c:pt>
                <c:pt idx="76991">
                  <c:v>0</c:v>
                </c:pt>
                <c:pt idx="76992">
                  <c:v>0</c:v>
                </c:pt>
                <c:pt idx="76993">
                  <c:v>0</c:v>
                </c:pt>
                <c:pt idx="76994">
                  <c:v>0</c:v>
                </c:pt>
                <c:pt idx="76995">
                  <c:v>0</c:v>
                </c:pt>
                <c:pt idx="76996">
                  <c:v>0</c:v>
                </c:pt>
                <c:pt idx="76997">
                  <c:v>0</c:v>
                </c:pt>
                <c:pt idx="76998">
                  <c:v>0</c:v>
                </c:pt>
                <c:pt idx="76999">
                  <c:v>0</c:v>
                </c:pt>
                <c:pt idx="77000">
                  <c:v>0</c:v>
                </c:pt>
                <c:pt idx="77001">
                  <c:v>0</c:v>
                </c:pt>
                <c:pt idx="77002">
                  <c:v>0</c:v>
                </c:pt>
                <c:pt idx="77003">
                  <c:v>0</c:v>
                </c:pt>
                <c:pt idx="77004">
                  <c:v>0</c:v>
                </c:pt>
                <c:pt idx="77005">
                  <c:v>0</c:v>
                </c:pt>
                <c:pt idx="77006">
                  <c:v>0</c:v>
                </c:pt>
                <c:pt idx="77007">
                  <c:v>0</c:v>
                </c:pt>
                <c:pt idx="77008">
                  <c:v>0</c:v>
                </c:pt>
                <c:pt idx="77009">
                  <c:v>0</c:v>
                </c:pt>
                <c:pt idx="77010">
                  <c:v>0</c:v>
                </c:pt>
                <c:pt idx="77011">
                  <c:v>0</c:v>
                </c:pt>
                <c:pt idx="77012">
                  <c:v>0</c:v>
                </c:pt>
                <c:pt idx="77013">
                  <c:v>0</c:v>
                </c:pt>
                <c:pt idx="77014">
                  <c:v>0</c:v>
                </c:pt>
                <c:pt idx="77015">
                  <c:v>0</c:v>
                </c:pt>
                <c:pt idx="77016">
                  <c:v>0</c:v>
                </c:pt>
                <c:pt idx="77017">
                  <c:v>0</c:v>
                </c:pt>
                <c:pt idx="77018">
                  <c:v>0</c:v>
                </c:pt>
                <c:pt idx="77019">
                  <c:v>0</c:v>
                </c:pt>
                <c:pt idx="77020">
                  <c:v>0</c:v>
                </c:pt>
                <c:pt idx="77021">
                  <c:v>0</c:v>
                </c:pt>
                <c:pt idx="77022">
                  <c:v>0</c:v>
                </c:pt>
                <c:pt idx="77023">
                  <c:v>0</c:v>
                </c:pt>
                <c:pt idx="77024">
                  <c:v>0</c:v>
                </c:pt>
                <c:pt idx="77025">
                  <c:v>0</c:v>
                </c:pt>
                <c:pt idx="77026">
                  <c:v>0</c:v>
                </c:pt>
                <c:pt idx="77027">
                  <c:v>0</c:v>
                </c:pt>
                <c:pt idx="77028">
                  <c:v>0</c:v>
                </c:pt>
                <c:pt idx="77029">
                  <c:v>0</c:v>
                </c:pt>
                <c:pt idx="77030">
                  <c:v>0</c:v>
                </c:pt>
                <c:pt idx="77031">
                  <c:v>0</c:v>
                </c:pt>
                <c:pt idx="77032">
                  <c:v>0</c:v>
                </c:pt>
                <c:pt idx="77033">
                  <c:v>0</c:v>
                </c:pt>
                <c:pt idx="77034">
                  <c:v>0</c:v>
                </c:pt>
                <c:pt idx="77035">
                  <c:v>0</c:v>
                </c:pt>
                <c:pt idx="77036">
                  <c:v>0</c:v>
                </c:pt>
                <c:pt idx="77037">
                  <c:v>0</c:v>
                </c:pt>
                <c:pt idx="77038">
                  <c:v>0</c:v>
                </c:pt>
                <c:pt idx="77039">
                  <c:v>0</c:v>
                </c:pt>
                <c:pt idx="77040">
                  <c:v>0</c:v>
                </c:pt>
                <c:pt idx="77041">
                  <c:v>0</c:v>
                </c:pt>
                <c:pt idx="77042">
                  <c:v>0</c:v>
                </c:pt>
                <c:pt idx="77043">
                  <c:v>0</c:v>
                </c:pt>
                <c:pt idx="77044">
                  <c:v>0</c:v>
                </c:pt>
                <c:pt idx="77045">
                  <c:v>0</c:v>
                </c:pt>
                <c:pt idx="77046">
                  <c:v>0</c:v>
                </c:pt>
                <c:pt idx="77047">
                  <c:v>0</c:v>
                </c:pt>
                <c:pt idx="77048">
                  <c:v>0</c:v>
                </c:pt>
                <c:pt idx="77049">
                  <c:v>0</c:v>
                </c:pt>
                <c:pt idx="77050">
                  <c:v>0</c:v>
                </c:pt>
                <c:pt idx="77051">
                  <c:v>0</c:v>
                </c:pt>
                <c:pt idx="77052">
                  <c:v>0</c:v>
                </c:pt>
                <c:pt idx="77053">
                  <c:v>0</c:v>
                </c:pt>
                <c:pt idx="77054">
                  <c:v>0</c:v>
                </c:pt>
                <c:pt idx="77055">
                  <c:v>0</c:v>
                </c:pt>
                <c:pt idx="77056">
                  <c:v>0</c:v>
                </c:pt>
                <c:pt idx="77057">
                  <c:v>0</c:v>
                </c:pt>
                <c:pt idx="77058">
                  <c:v>0</c:v>
                </c:pt>
                <c:pt idx="77059">
                  <c:v>0</c:v>
                </c:pt>
                <c:pt idx="77060">
                  <c:v>0</c:v>
                </c:pt>
                <c:pt idx="77061">
                  <c:v>0</c:v>
                </c:pt>
                <c:pt idx="77062">
                  <c:v>0</c:v>
                </c:pt>
                <c:pt idx="77063">
                  <c:v>0</c:v>
                </c:pt>
                <c:pt idx="77064">
                  <c:v>0</c:v>
                </c:pt>
                <c:pt idx="77065">
                  <c:v>0</c:v>
                </c:pt>
                <c:pt idx="77066">
                  <c:v>0</c:v>
                </c:pt>
                <c:pt idx="77067">
                  <c:v>0</c:v>
                </c:pt>
                <c:pt idx="77068">
                  <c:v>0</c:v>
                </c:pt>
                <c:pt idx="77069">
                  <c:v>0</c:v>
                </c:pt>
                <c:pt idx="77070">
                  <c:v>0</c:v>
                </c:pt>
                <c:pt idx="77071">
                  <c:v>0</c:v>
                </c:pt>
                <c:pt idx="77072">
                  <c:v>0</c:v>
                </c:pt>
                <c:pt idx="77073">
                  <c:v>0</c:v>
                </c:pt>
                <c:pt idx="77074">
                  <c:v>0</c:v>
                </c:pt>
                <c:pt idx="77075">
                  <c:v>0</c:v>
                </c:pt>
                <c:pt idx="77076">
                  <c:v>0</c:v>
                </c:pt>
                <c:pt idx="77077">
                  <c:v>0</c:v>
                </c:pt>
                <c:pt idx="77078">
                  <c:v>0</c:v>
                </c:pt>
                <c:pt idx="77079">
                  <c:v>0</c:v>
                </c:pt>
                <c:pt idx="77080">
                  <c:v>0</c:v>
                </c:pt>
                <c:pt idx="77081">
                  <c:v>0</c:v>
                </c:pt>
                <c:pt idx="77082">
                  <c:v>0</c:v>
                </c:pt>
                <c:pt idx="77083">
                  <c:v>0</c:v>
                </c:pt>
                <c:pt idx="77084">
                  <c:v>0</c:v>
                </c:pt>
                <c:pt idx="77085">
                  <c:v>0</c:v>
                </c:pt>
                <c:pt idx="77086">
                  <c:v>0</c:v>
                </c:pt>
                <c:pt idx="77087">
                  <c:v>0</c:v>
                </c:pt>
                <c:pt idx="77088">
                  <c:v>0</c:v>
                </c:pt>
                <c:pt idx="77089">
                  <c:v>0</c:v>
                </c:pt>
                <c:pt idx="77090">
                  <c:v>0</c:v>
                </c:pt>
                <c:pt idx="77091">
                  <c:v>0</c:v>
                </c:pt>
                <c:pt idx="77092">
                  <c:v>0</c:v>
                </c:pt>
                <c:pt idx="77093">
                  <c:v>0</c:v>
                </c:pt>
                <c:pt idx="77094">
                  <c:v>0</c:v>
                </c:pt>
                <c:pt idx="77095">
                  <c:v>0</c:v>
                </c:pt>
                <c:pt idx="77096">
                  <c:v>0</c:v>
                </c:pt>
                <c:pt idx="77097">
                  <c:v>0</c:v>
                </c:pt>
                <c:pt idx="77098">
                  <c:v>0</c:v>
                </c:pt>
                <c:pt idx="77099">
                  <c:v>0</c:v>
                </c:pt>
                <c:pt idx="77100">
                  <c:v>0</c:v>
                </c:pt>
                <c:pt idx="77101">
                  <c:v>0</c:v>
                </c:pt>
                <c:pt idx="77102">
                  <c:v>0</c:v>
                </c:pt>
                <c:pt idx="77103">
                  <c:v>0</c:v>
                </c:pt>
                <c:pt idx="77104">
                  <c:v>0</c:v>
                </c:pt>
                <c:pt idx="77105">
                  <c:v>0</c:v>
                </c:pt>
                <c:pt idx="77106">
                  <c:v>0</c:v>
                </c:pt>
                <c:pt idx="77107">
                  <c:v>0</c:v>
                </c:pt>
                <c:pt idx="77108">
                  <c:v>0</c:v>
                </c:pt>
                <c:pt idx="77109">
                  <c:v>0</c:v>
                </c:pt>
                <c:pt idx="77110">
                  <c:v>0</c:v>
                </c:pt>
                <c:pt idx="77111">
                  <c:v>0</c:v>
                </c:pt>
                <c:pt idx="77112">
                  <c:v>0</c:v>
                </c:pt>
                <c:pt idx="77113">
                  <c:v>0</c:v>
                </c:pt>
                <c:pt idx="77114">
                  <c:v>0</c:v>
                </c:pt>
                <c:pt idx="77115">
                  <c:v>0</c:v>
                </c:pt>
                <c:pt idx="77116">
                  <c:v>0</c:v>
                </c:pt>
                <c:pt idx="77117">
                  <c:v>0</c:v>
                </c:pt>
                <c:pt idx="77118">
                  <c:v>0</c:v>
                </c:pt>
                <c:pt idx="77119">
                  <c:v>0</c:v>
                </c:pt>
                <c:pt idx="77120">
                  <c:v>0</c:v>
                </c:pt>
                <c:pt idx="77121">
                  <c:v>0</c:v>
                </c:pt>
                <c:pt idx="77122">
                  <c:v>0</c:v>
                </c:pt>
                <c:pt idx="77123">
                  <c:v>0</c:v>
                </c:pt>
                <c:pt idx="77124">
                  <c:v>0</c:v>
                </c:pt>
                <c:pt idx="77125">
                  <c:v>0</c:v>
                </c:pt>
                <c:pt idx="77126">
                  <c:v>0</c:v>
                </c:pt>
                <c:pt idx="77127">
                  <c:v>0</c:v>
                </c:pt>
                <c:pt idx="77128">
                  <c:v>0</c:v>
                </c:pt>
                <c:pt idx="77129">
                  <c:v>0</c:v>
                </c:pt>
                <c:pt idx="77130">
                  <c:v>0</c:v>
                </c:pt>
                <c:pt idx="77131">
                  <c:v>0</c:v>
                </c:pt>
                <c:pt idx="77132">
                  <c:v>0</c:v>
                </c:pt>
                <c:pt idx="77133">
                  <c:v>0</c:v>
                </c:pt>
                <c:pt idx="77134">
                  <c:v>0</c:v>
                </c:pt>
                <c:pt idx="77135">
                  <c:v>0</c:v>
                </c:pt>
                <c:pt idx="77136">
                  <c:v>0</c:v>
                </c:pt>
                <c:pt idx="77137">
                  <c:v>0</c:v>
                </c:pt>
                <c:pt idx="77138">
                  <c:v>0</c:v>
                </c:pt>
                <c:pt idx="77139">
                  <c:v>0</c:v>
                </c:pt>
                <c:pt idx="77140">
                  <c:v>0</c:v>
                </c:pt>
                <c:pt idx="77141">
                  <c:v>0</c:v>
                </c:pt>
                <c:pt idx="77142">
                  <c:v>0</c:v>
                </c:pt>
                <c:pt idx="77143">
                  <c:v>0</c:v>
                </c:pt>
                <c:pt idx="77144">
                  <c:v>0</c:v>
                </c:pt>
                <c:pt idx="77145">
                  <c:v>0</c:v>
                </c:pt>
                <c:pt idx="77146">
                  <c:v>0</c:v>
                </c:pt>
                <c:pt idx="77147">
                  <c:v>0</c:v>
                </c:pt>
                <c:pt idx="77148">
                  <c:v>0</c:v>
                </c:pt>
                <c:pt idx="77149">
                  <c:v>0</c:v>
                </c:pt>
                <c:pt idx="77150">
                  <c:v>0</c:v>
                </c:pt>
                <c:pt idx="77151">
                  <c:v>0</c:v>
                </c:pt>
                <c:pt idx="77152">
                  <c:v>0</c:v>
                </c:pt>
                <c:pt idx="77153">
                  <c:v>0</c:v>
                </c:pt>
                <c:pt idx="77154">
                  <c:v>0</c:v>
                </c:pt>
                <c:pt idx="77155">
                  <c:v>0</c:v>
                </c:pt>
                <c:pt idx="77156">
                  <c:v>0</c:v>
                </c:pt>
                <c:pt idx="77157">
                  <c:v>0</c:v>
                </c:pt>
                <c:pt idx="77158">
                  <c:v>0</c:v>
                </c:pt>
                <c:pt idx="77159">
                  <c:v>0</c:v>
                </c:pt>
                <c:pt idx="77160">
                  <c:v>0</c:v>
                </c:pt>
                <c:pt idx="77161">
                  <c:v>0</c:v>
                </c:pt>
                <c:pt idx="77162">
                  <c:v>0</c:v>
                </c:pt>
                <c:pt idx="77163">
                  <c:v>0</c:v>
                </c:pt>
                <c:pt idx="77164">
                  <c:v>0</c:v>
                </c:pt>
                <c:pt idx="77165">
                  <c:v>0</c:v>
                </c:pt>
                <c:pt idx="77166">
                  <c:v>0</c:v>
                </c:pt>
                <c:pt idx="77167">
                  <c:v>0</c:v>
                </c:pt>
                <c:pt idx="77168">
                  <c:v>0</c:v>
                </c:pt>
                <c:pt idx="77169">
                  <c:v>0</c:v>
                </c:pt>
                <c:pt idx="77170">
                  <c:v>0</c:v>
                </c:pt>
                <c:pt idx="77171">
                  <c:v>0</c:v>
                </c:pt>
                <c:pt idx="77172">
                  <c:v>0</c:v>
                </c:pt>
                <c:pt idx="77173">
                  <c:v>0</c:v>
                </c:pt>
                <c:pt idx="77174">
                  <c:v>0</c:v>
                </c:pt>
                <c:pt idx="77175">
                  <c:v>0</c:v>
                </c:pt>
                <c:pt idx="77176">
                  <c:v>0</c:v>
                </c:pt>
                <c:pt idx="77177">
                  <c:v>0</c:v>
                </c:pt>
                <c:pt idx="77178">
                  <c:v>0</c:v>
                </c:pt>
                <c:pt idx="77179">
                  <c:v>0</c:v>
                </c:pt>
                <c:pt idx="77180">
                  <c:v>0</c:v>
                </c:pt>
                <c:pt idx="77181">
                  <c:v>0</c:v>
                </c:pt>
                <c:pt idx="77182">
                  <c:v>0</c:v>
                </c:pt>
                <c:pt idx="77183">
                  <c:v>0</c:v>
                </c:pt>
                <c:pt idx="77184">
                  <c:v>0</c:v>
                </c:pt>
                <c:pt idx="77185">
                  <c:v>0</c:v>
                </c:pt>
                <c:pt idx="77186">
                  <c:v>0</c:v>
                </c:pt>
                <c:pt idx="77187">
                  <c:v>0</c:v>
                </c:pt>
                <c:pt idx="77188">
                  <c:v>0</c:v>
                </c:pt>
                <c:pt idx="77189">
                  <c:v>0</c:v>
                </c:pt>
                <c:pt idx="77190">
                  <c:v>0</c:v>
                </c:pt>
                <c:pt idx="77191">
                  <c:v>0</c:v>
                </c:pt>
                <c:pt idx="77192">
                  <c:v>0</c:v>
                </c:pt>
                <c:pt idx="77193">
                  <c:v>0</c:v>
                </c:pt>
                <c:pt idx="77194">
                  <c:v>0</c:v>
                </c:pt>
                <c:pt idx="77195">
                  <c:v>0</c:v>
                </c:pt>
                <c:pt idx="77196">
                  <c:v>0</c:v>
                </c:pt>
                <c:pt idx="77197">
                  <c:v>0</c:v>
                </c:pt>
                <c:pt idx="77198">
                  <c:v>0</c:v>
                </c:pt>
                <c:pt idx="77199">
                  <c:v>0</c:v>
                </c:pt>
                <c:pt idx="77200">
                  <c:v>0</c:v>
                </c:pt>
                <c:pt idx="77201">
                  <c:v>0</c:v>
                </c:pt>
                <c:pt idx="77202">
                  <c:v>0</c:v>
                </c:pt>
                <c:pt idx="77203">
                  <c:v>0</c:v>
                </c:pt>
                <c:pt idx="77204">
                  <c:v>0</c:v>
                </c:pt>
                <c:pt idx="77205">
                  <c:v>0</c:v>
                </c:pt>
                <c:pt idx="77206">
                  <c:v>0</c:v>
                </c:pt>
                <c:pt idx="77207">
                  <c:v>0</c:v>
                </c:pt>
                <c:pt idx="77208">
                  <c:v>0</c:v>
                </c:pt>
                <c:pt idx="77209">
                  <c:v>0</c:v>
                </c:pt>
                <c:pt idx="77210">
                  <c:v>0</c:v>
                </c:pt>
                <c:pt idx="77211">
                  <c:v>0</c:v>
                </c:pt>
                <c:pt idx="77212">
                  <c:v>0</c:v>
                </c:pt>
                <c:pt idx="77213">
                  <c:v>0</c:v>
                </c:pt>
                <c:pt idx="77214">
                  <c:v>0</c:v>
                </c:pt>
                <c:pt idx="77215">
                  <c:v>0</c:v>
                </c:pt>
                <c:pt idx="77216">
                  <c:v>0</c:v>
                </c:pt>
                <c:pt idx="77217">
                  <c:v>0</c:v>
                </c:pt>
                <c:pt idx="77218">
                  <c:v>0</c:v>
                </c:pt>
                <c:pt idx="77219">
                  <c:v>0</c:v>
                </c:pt>
                <c:pt idx="77220">
                  <c:v>0</c:v>
                </c:pt>
                <c:pt idx="77221">
                  <c:v>0</c:v>
                </c:pt>
                <c:pt idx="77222">
                  <c:v>0</c:v>
                </c:pt>
                <c:pt idx="77223">
                  <c:v>0</c:v>
                </c:pt>
                <c:pt idx="77224">
                  <c:v>0</c:v>
                </c:pt>
                <c:pt idx="77225">
                  <c:v>0</c:v>
                </c:pt>
                <c:pt idx="77226">
                  <c:v>0</c:v>
                </c:pt>
                <c:pt idx="77227">
                  <c:v>0</c:v>
                </c:pt>
                <c:pt idx="77228">
                  <c:v>0</c:v>
                </c:pt>
                <c:pt idx="77229">
                  <c:v>0</c:v>
                </c:pt>
                <c:pt idx="77230">
                  <c:v>0</c:v>
                </c:pt>
                <c:pt idx="77231">
                  <c:v>0</c:v>
                </c:pt>
                <c:pt idx="77232">
                  <c:v>0</c:v>
                </c:pt>
                <c:pt idx="77233">
                  <c:v>0</c:v>
                </c:pt>
                <c:pt idx="77234">
                  <c:v>0</c:v>
                </c:pt>
                <c:pt idx="77235">
                  <c:v>0</c:v>
                </c:pt>
                <c:pt idx="77236">
                  <c:v>0</c:v>
                </c:pt>
                <c:pt idx="77237">
                  <c:v>0</c:v>
                </c:pt>
                <c:pt idx="77238">
                  <c:v>0</c:v>
                </c:pt>
                <c:pt idx="77239">
                  <c:v>0</c:v>
                </c:pt>
                <c:pt idx="77240">
                  <c:v>0</c:v>
                </c:pt>
                <c:pt idx="77241">
                  <c:v>0</c:v>
                </c:pt>
                <c:pt idx="77242">
                  <c:v>0</c:v>
                </c:pt>
                <c:pt idx="77243">
                  <c:v>0</c:v>
                </c:pt>
                <c:pt idx="77244">
                  <c:v>0</c:v>
                </c:pt>
                <c:pt idx="77245">
                  <c:v>0</c:v>
                </c:pt>
                <c:pt idx="77246">
                  <c:v>0</c:v>
                </c:pt>
                <c:pt idx="77247">
                  <c:v>0</c:v>
                </c:pt>
                <c:pt idx="77248">
                  <c:v>0</c:v>
                </c:pt>
                <c:pt idx="77249">
                  <c:v>0</c:v>
                </c:pt>
                <c:pt idx="77250">
                  <c:v>0</c:v>
                </c:pt>
                <c:pt idx="77251">
                  <c:v>0</c:v>
                </c:pt>
                <c:pt idx="77252">
                  <c:v>0</c:v>
                </c:pt>
                <c:pt idx="77253">
                  <c:v>0</c:v>
                </c:pt>
                <c:pt idx="77254">
                  <c:v>0</c:v>
                </c:pt>
                <c:pt idx="77255">
                  <c:v>0</c:v>
                </c:pt>
                <c:pt idx="77256">
                  <c:v>0</c:v>
                </c:pt>
                <c:pt idx="77257">
                  <c:v>0</c:v>
                </c:pt>
                <c:pt idx="77258">
                  <c:v>0</c:v>
                </c:pt>
                <c:pt idx="77259">
                  <c:v>0</c:v>
                </c:pt>
                <c:pt idx="77260">
                  <c:v>0</c:v>
                </c:pt>
                <c:pt idx="77261">
                  <c:v>0</c:v>
                </c:pt>
                <c:pt idx="77262">
                  <c:v>0</c:v>
                </c:pt>
                <c:pt idx="77263">
                  <c:v>0</c:v>
                </c:pt>
                <c:pt idx="77264">
                  <c:v>0</c:v>
                </c:pt>
                <c:pt idx="77265">
                  <c:v>0</c:v>
                </c:pt>
                <c:pt idx="77266">
                  <c:v>0</c:v>
                </c:pt>
                <c:pt idx="77267">
                  <c:v>0</c:v>
                </c:pt>
                <c:pt idx="77268">
                  <c:v>0</c:v>
                </c:pt>
                <c:pt idx="77269">
                  <c:v>0</c:v>
                </c:pt>
                <c:pt idx="77270">
                  <c:v>0</c:v>
                </c:pt>
                <c:pt idx="77271">
                  <c:v>0</c:v>
                </c:pt>
                <c:pt idx="77272">
                  <c:v>0</c:v>
                </c:pt>
                <c:pt idx="77273">
                  <c:v>0</c:v>
                </c:pt>
                <c:pt idx="77274">
                  <c:v>0</c:v>
                </c:pt>
                <c:pt idx="77275">
                  <c:v>0</c:v>
                </c:pt>
                <c:pt idx="77276">
                  <c:v>0</c:v>
                </c:pt>
                <c:pt idx="77277">
                  <c:v>0</c:v>
                </c:pt>
                <c:pt idx="77278">
                  <c:v>0</c:v>
                </c:pt>
                <c:pt idx="77279">
                  <c:v>0</c:v>
                </c:pt>
                <c:pt idx="77280">
                  <c:v>0</c:v>
                </c:pt>
                <c:pt idx="77281">
                  <c:v>0</c:v>
                </c:pt>
                <c:pt idx="77282">
                  <c:v>0</c:v>
                </c:pt>
                <c:pt idx="77283">
                  <c:v>0</c:v>
                </c:pt>
                <c:pt idx="77284">
                  <c:v>0</c:v>
                </c:pt>
                <c:pt idx="77285">
                  <c:v>0</c:v>
                </c:pt>
                <c:pt idx="77286">
                  <c:v>0</c:v>
                </c:pt>
                <c:pt idx="77287">
                  <c:v>0</c:v>
                </c:pt>
                <c:pt idx="77288">
                  <c:v>0</c:v>
                </c:pt>
                <c:pt idx="77289">
                  <c:v>0</c:v>
                </c:pt>
                <c:pt idx="77290">
                  <c:v>0</c:v>
                </c:pt>
                <c:pt idx="77291">
                  <c:v>0</c:v>
                </c:pt>
                <c:pt idx="77292">
                  <c:v>0</c:v>
                </c:pt>
                <c:pt idx="77293">
                  <c:v>0</c:v>
                </c:pt>
                <c:pt idx="77294">
                  <c:v>0</c:v>
                </c:pt>
                <c:pt idx="77295">
                  <c:v>0</c:v>
                </c:pt>
                <c:pt idx="77296">
                  <c:v>0</c:v>
                </c:pt>
                <c:pt idx="77297">
                  <c:v>0</c:v>
                </c:pt>
                <c:pt idx="77298">
                  <c:v>0</c:v>
                </c:pt>
                <c:pt idx="77299">
                  <c:v>0</c:v>
                </c:pt>
                <c:pt idx="77300">
                  <c:v>0</c:v>
                </c:pt>
                <c:pt idx="77301">
                  <c:v>0</c:v>
                </c:pt>
                <c:pt idx="77302">
                  <c:v>0</c:v>
                </c:pt>
                <c:pt idx="77303">
                  <c:v>0</c:v>
                </c:pt>
                <c:pt idx="77304">
                  <c:v>0</c:v>
                </c:pt>
                <c:pt idx="77305">
                  <c:v>0</c:v>
                </c:pt>
                <c:pt idx="77306">
                  <c:v>0</c:v>
                </c:pt>
                <c:pt idx="77307">
                  <c:v>0</c:v>
                </c:pt>
                <c:pt idx="77308">
                  <c:v>0</c:v>
                </c:pt>
                <c:pt idx="77309">
                  <c:v>0</c:v>
                </c:pt>
                <c:pt idx="77310">
                  <c:v>0</c:v>
                </c:pt>
                <c:pt idx="77311">
                  <c:v>0</c:v>
                </c:pt>
                <c:pt idx="77312">
                  <c:v>0</c:v>
                </c:pt>
                <c:pt idx="77313">
                  <c:v>0</c:v>
                </c:pt>
                <c:pt idx="77314">
                  <c:v>0</c:v>
                </c:pt>
                <c:pt idx="77315">
                  <c:v>0</c:v>
                </c:pt>
                <c:pt idx="77316">
                  <c:v>0</c:v>
                </c:pt>
                <c:pt idx="77317">
                  <c:v>0</c:v>
                </c:pt>
                <c:pt idx="77318">
                  <c:v>0</c:v>
                </c:pt>
                <c:pt idx="77319">
                  <c:v>0</c:v>
                </c:pt>
                <c:pt idx="77320">
                  <c:v>0</c:v>
                </c:pt>
                <c:pt idx="77321">
                  <c:v>0</c:v>
                </c:pt>
                <c:pt idx="77322">
                  <c:v>0</c:v>
                </c:pt>
                <c:pt idx="77323">
                  <c:v>0</c:v>
                </c:pt>
                <c:pt idx="77324">
                  <c:v>0</c:v>
                </c:pt>
                <c:pt idx="77325">
                  <c:v>0</c:v>
                </c:pt>
                <c:pt idx="77326">
                  <c:v>0</c:v>
                </c:pt>
                <c:pt idx="77327">
                  <c:v>0</c:v>
                </c:pt>
                <c:pt idx="77328">
                  <c:v>0</c:v>
                </c:pt>
                <c:pt idx="77329">
                  <c:v>0</c:v>
                </c:pt>
                <c:pt idx="77330">
                  <c:v>0</c:v>
                </c:pt>
                <c:pt idx="77331">
                  <c:v>0</c:v>
                </c:pt>
                <c:pt idx="77332">
                  <c:v>0</c:v>
                </c:pt>
                <c:pt idx="77333">
                  <c:v>0</c:v>
                </c:pt>
                <c:pt idx="77334">
                  <c:v>0</c:v>
                </c:pt>
                <c:pt idx="77335">
                  <c:v>0</c:v>
                </c:pt>
                <c:pt idx="77336">
                  <c:v>0</c:v>
                </c:pt>
                <c:pt idx="77337">
                  <c:v>0</c:v>
                </c:pt>
                <c:pt idx="77338">
                  <c:v>0</c:v>
                </c:pt>
                <c:pt idx="77339">
                  <c:v>0</c:v>
                </c:pt>
                <c:pt idx="77340">
                  <c:v>0</c:v>
                </c:pt>
                <c:pt idx="77341">
                  <c:v>0</c:v>
                </c:pt>
                <c:pt idx="77342">
                  <c:v>0</c:v>
                </c:pt>
                <c:pt idx="77343">
                  <c:v>0</c:v>
                </c:pt>
                <c:pt idx="77344">
                  <c:v>0</c:v>
                </c:pt>
                <c:pt idx="77345">
                  <c:v>0</c:v>
                </c:pt>
                <c:pt idx="77346">
                  <c:v>0</c:v>
                </c:pt>
                <c:pt idx="77347">
                  <c:v>0</c:v>
                </c:pt>
                <c:pt idx="77348">
                  <c:v>0</c:v>
                </c:pt>
                <c:pt idx="77349">
                  <c:v>0</c:v>
                </c:pt>
                <c:pt idx="77350">
                  <c:v>0</c:v>
                </c:pt>
                <c:pt idx="77351">
                  <c:v>0</c:v>
                </c:pt>
                <c:pt idx="77352">
                  <c:v>0</c:v>
                </c:pt>
                <c:pt idx="77353">
                  <c:v>0</c:v>
                </c:pt>
                <c:pt idx="77354">
                  <c:v>0</c:v>
                </c:pt>
                <c:pt idx="77355">
                  <c:v>0</c:v>
                </c:pt>
                <c:pt idx="77356">
                  <c:v>0</c:v>
                </c:pt>
                <c:pt idx="77357">
                  <c:v>0</c:v>
                </c:pt>
                <c:pt idx="77358">
                  <c:v>0</c:v>
                </c:pt>
                <c:pt idx="77359">
                  <c:v>0</c:v>
                </c:pt>
                <c:pt idx="77360">
                  <c:v>0</c:v>
                </c:pt>
                <c:pt idx="77361">
                  <c:v>0</c:v>
                </c:pt>
                <c:pt idx="77362">
                  <c:v>0</c:v>
                </c:pt>
                <c:pt idx="77363">
                  <c:v>0</c:v>
                </c:pt>
                <c:pt idx="77364">
                  <c:v>0</c:v>
                </c:pt>
                <c:pt idx="77365">
                  <c:v>0</c:v>
                </c:pt>
                <c:pt idx="77366">
                  <c:v>0</c:v>
                </c:pt>
                <c:pt idx="77367">
                  <c:v>0</c:v>
                </c:pt>
                <c:pt idx="77368">
                  <c:v>0</c:v>
                </c:pt>
                <c:pt idx="77369">
                  <c:v>0</c:v>
                </c:pt>
                <c:pt idx="77370">
                  <c:v>0</c:v>
                </c:pt>
                <c:pt idx="77371">
                  <c:v>0</c:v>
                </c:pt>
                <c:pt idx="77372">
                  <c:v>0</c:v>
                </c:pt>
                <c:pt idx="77373">
                  <c:v>0</c:v>
                </c:pt>
                <c:pt idx="77374">
                  <c:v>0</c:v>
                </c:pt>
                <c:pt idx="77375">
                  <c:v>0</c:v>
                </c:pt>
                <c:pt idx="77376">
                  <c:v>0</c:v>
                </c:pt>
                <c:pt idx="77377">
                  <c:v>0</c:v>
                </c:pt>
                <c:pt idx="77378">
                  <c:v>0</c:v>
                </c:pt>
                <c:pt idx="77379">
                  <c:v>0</c:v>
                </c:pt>
                <c:pt idx="77380">
                  <c:v>0</c:v>
                </c:pt>
                <c:pt idx="77381">
                  <c:v>0</c:v>
                </c:pt>
                <c:pt idx="77382">
                  <c:v>0</c:v>
                </c:pt>
                <c:pt idx="77383">
                  <c:v>0</c:v>
                </c:pt>
                <c:pt idx="77384">
                  <c:v>0</c:v>
                </c:pt>
                <c:pt idx="77385">
                  <c:v>0</c:v>
                </c:pt>
                <c:pt idx="77386">
                  <c:v>0</c:v>
                </c:pt>
                <c:pt idx="77387">
                  <c:v>0</c:v>
                </c:pt>
                <c:pt idx="77388">
                  <c:v>0</c:v>
                </c:pt>
                <c:pt idx="77389">
                  <c:v>0</c:v>
                </c:pt>
                <c:pt idx="77390">
                  <c:v>0</c:v>
                </c:pt>
                <c:pt idx="77391">
                  <c:v>0</c:v>
                </c:pt>
                <c:pt idx="77392">
                  <c:v>0</c:v>
                </c:pt>
                <c:pt idx="77393">
                  <c:v>0</c:v>
                </c:pt>
                <c:pt idx="77394">
                  <c:v>0</c:v>
                </c:pt>
                <c:pt idx="77395">
                  <c:v>0</c:v>
                </c:pt>
                <c:pt idx="77396">
                  <c:v>0</c:v>
                </c:pt>
                <c:pt idx="77397">
                  <c:v>0</c:v>
                </c:pt>
                <c:pt idx="77398">
                  <c:v>0</c:v>
                </c:pt>
                <c:pt idx="77399">
                  <c:v>0</c:v>
                </c:pt>
                <c:pt idx="77400">
                  <c:v>0</c:v>
                </c:pt>
                <c:pt idx="77401">
                  <c:v>0</c:v>
                </c:pt>
                <c:pt idx="77402">
                  <c:v>0</c:v>
                </c:pt>
                <c:pt idx="77403">
                  <c:v>0</c:v>
                </c:pt>
                <c:pt idx="77404">
                  <c:v>0</c:v>
                </c:pt>
                <c:pt idx="77405">
                  <c:v>0</c:v>
                </c:pt>
                <c:pt idx="77406">
                  <c:v>0</c:v>
                </c:pt>
                <c:pt idx="77407">
                  <c:v>0</c:v>
                </c:pt>
                <c:pt idx="77408">
                  <c:v>0</c:v>
                </c:pt>
                <c:pt idx="77409">
                  <c:v>0</c:v>
                </c:pt>
                <c:pt idx="77410">
                  <c:v>0</c:v>
                </c:pt>
                <c:pt idx="77411">
                  <c:v>0</c:v>
                </c:pt>
                <c:pt idx="77412">
                  <c:v>0</c:v>
                </c:pt>
                <c:pt idx="77413">
                  <c:v>0</c:v>
                </c:pt>
                <c:pt idx="77414">
                  <c:v>0</c:v>
                </c:pt>
                <c:pt idx="77415">
                  <c:v>0</c:v>
                </c:pt>
                <c:pt idx="77416">
                  <c:v>0</c:v>
                </c:pt>
                <c:pt idx="77417">
                  <c:v>0</c:v>
                </c:pt>
                <c:pt idx="77418">
                  <c:v>0</c:v>
                </c:pt>
                <c:pt idx="77419">
                  <c:v>0</c:v>
                </c:pt>
                <c:pt idx="77420">
                  <c:v>0</c:v>
                </c:pt>
                <c:pt idx="77421">
                  <c:v>0</c:v>
                </c:pt>
                <c:pt idx="77422">
                  <c:v>0</c:v>
                </c:pt>
                <c:pt idx="77423">
                  <c:v>0</c:v>
                </c:pt>
                <c:pt idx="77424">
                  <c:v>0</c:v>
                </c:pt>
                <c:pt idx="77425">
                  <c:v>0</c:v>
                </c:pt>
                <c:pt idx="77426">
                  <c:v>0</c:v>
                </c:pt>
                <c:pt idx="77427">
                  <c:v>0</c:v>
                </c:pt>
                <c:pt idx="77428">
                  <c:v>0</c:v>
                </c:pt>
                <c:pt idx="77429">
                  <c:v>0</c:v>
                </c:pt>
                <c:pt idx="77430">
                  <c:v>0</c:v>
                </c:pt>
                <c:pt idx="77431">
                  <c:v>0</c:v>
                </c:pt>
                <c:pt idx="77432">
                  <c:v>0</c:v>
                </c:pt>
                <c:pt idx="77433">
                  <c:v>0</c:v>
                </c:pt>
                <c:pt idx="77434">
                  <c:v>0</c:v>
                </c:pt>
                <c:pt idx="77435">
                  <c:v>0</c:v>
                </c:pt>
                <c:pt idx="77436">
                  <c:v>0</c:v>
                </c:pt>
                <c:pt idx="77437">
                  <c:v>0</c:v>
                </c:pt>
                <c:pt idx="77438">
                  <c:v>0</c:v>
                </c:pt>
                <c:pt idx="77439">
                  <c:v>0</c:v>
                </c:pt>
                <c:pt idx="77440">
                  <c:v>0</c:v>
                </c:pt>
                <c:pt idx="77441">
                  <c:v>0</c:v>
                </c:pt>
                <c:pt idx="77442">
                  <c:v>0</c:v>
                </c:pt>
                <c:pt idx="77443">
                  <c:v>0</c:v>
                </c:pt>
                <c:pt idx="77444">
                  <c:v>0</c:v>
                </c:pt>
                <c:pt idx="77445">
                  <c:v>0</c:v>
                </c:pt>
                <c:pt idx="77446">
                  <c:v>0</c:v>
                </c:pt>
                <c:pt idx="77447">
                  <c:v>0</c:v>
                </c:pt>
                <c:pt idx="77448">
                  <c:v>0</c:v>
                </c:pt>
                <c:pt idx="77449">
                  <c:v>0</c:v>
                </c:pt>
                <c:pt idx="77450">
                  <c:v>0</c:v>
                </c:pt>
                <c:pt idx="77451">
                  <c:v>0</c:v>
                </c:pt>
                <c:pt idx="77452">
                  <c:v>0</c:v>
                </c:pt>
                <c:pt idx="77453">
                  <c:v>0</c:v>
                </c:pt>
                <c:pt idx="77454">
                  <c:v>0</c:v>
                </c:pt>
                <c:pt idx="77455">
                  <c:v>0</c:v>
                </c:pt>
                <c:pt idx="77456">
                  <c:v>0</c:v>
                </c:pt>
                <c:pt idx="77457">
                  <c:v>0</c:v>
                </c:pt>
                <c:pt idx="77458">
                  <c:v>0</c:v>
                </c:pt>
                <c:pt idx="77459">
                  <c:v>0</c:v>
                </c:pt>
                <c:pt idx="77460">
                  <c:v>0</c:v>
                </c:pt>
                <c:pt idx="77461">
                  <c:v>0</c:v>
                </c:pt>
                <c:pt idx="77462">
                  <c:v>0</c:v>
                </c:pt>
                <c:pt idx="77463">
                  <c:v>0</c:v>
                </c:pt>
                <c:pt idx="77464">
                  <c:v>0</c:v>
                </c:pt>
                <c:pt idx="77465">
                  <c:v>0</c:v>
                </c:pt>
                <c:pt idx="77466">
                  <c:v>0</c:v>
                </c:pt>
                <c:pt idx="77467">
                  <c:v>0</c:v>
                </c:pt>
                <c:pt idx="77468">
                  <c:v>0</c:v>
                </c:pt>
                <c:pt idx="77469">
                  <c:v>0</c:v>
                </c:pt>
                <c:pt idx="77470">
                  <c:v>0</c:v>
                </c:pt>
                <c:pt idx="77471">
                  <c:v>0</c:v>
                </c:pt>
                <c:pt idx="77472">
                  <c:v>0</c:v>
                </c:pt>
                <c:pt idx="77473">
                  <c:v>0</c:v>
                </c:pt>
                <c:pt idx="77474">
                  <c:v>0</c:v>
                </c:pt>
                <c:pt idx="77475">
                  <c:v>0</c:v>
                </c:pt>
                <c:pt idx="77476">
                  <c:v>0</c:v>
                </c:pt>
                <c:pt idx="77477">
                  <c:v>0</c:v>
                </c:pt>
                <c:pt idx="77478">
                  <c:v>0</c:v>
                </c:pt>
                <c:pt idx="77479">
                  <c:v>0</c:v>
                </c:pt>
                <c:pt idx="77480">
                  <c:v>0</c:v>
                </c:pt>
                <c:pt idx="77481">
                  <c:v>0</c:v>
                </c:pt>
                <c:pt idx="77482">
                  <c:v>0</c:v>
                </c:pt>
                <c:pt idx="77483">
                  <c:v>0</c:v>
                </c:pt>
                <c:pt idx="77484">
                  <c:v>0</c:v>
                </c:pt>
                <c:pt idx="77485">
                  <c:v>0</c:v>
                </c:pt>
                <c:pt idx="77486">
                  <c:v>0</c:v>
                </c:pt>
                <c:pt idx="77487">
                  <c:v>0</c:v>
                </c:pt>
                <c:pt idx="77488">
                  <c:v>0</c:v>
                </c:pt>
                <c:pt idx="77489">
                  <c:v>0</c:v>
                </c:pt>
                <c:pt idx="77490">
                  <c:v>0</c:v>
                </c:pt>
                <c:pt idx="77491">
                  <c:v>0</c:v>
                </c:pt>
                <c:pt idx="77492">
                  <c:v>0</c:v>
                </c:pt>
                <c:pt idx="77493">
                  <c:v>0</c:v>
                </c:pt>
                <c:pt idx="77494">
                  <c:v>0</c:v>
                </c:pt>
                <c:pt idx="77495">
                  <c:v>0</c:v>
                </c:pt>
                <c:pt idx="77496">
                  <c:v>0</c:v>
                </c:pt>
                <c:pt idx="77497">
                  <c:v>0</c:v>
                </c:pt>
                <c:pt idx="77498">
                  <c:v>0</c:v>
                </c:pt>
                <c:pt idx="77499">
                  <c:v>0</c:v>
                </c:pt>
                <c:pt idx="77500">
                  <c:v>0</c:v>
                </c:pt>
                <c:pt idx="77501">
                  <c:v>0</c:v>
                </c:pt>
                <c:pt idx="77502">
                  <c:v>0</c:v>
                </c:pt>
                <c:pt idx="77503">
                  <c:v>0</c:v>
                </c:pt>
                <c:pt idx="77504">
                  <c:v>0</c:v>
                </c:pt>
                <c:pt idx="77505">
                  <c:v>0</c:v>
                </c:pt>
                <c:pt idx="77506">
                  <c:v>0</c:v>
                </c:pt>
                <c:pt idx="77507">
                  <c:v>0</c:v>
                </c:pt>
                <c:pt idx="77508">
                  <c:v>0</c:v>
                </c:pt>
                <c:pt idx="77509">
                  <c:v>0</c:v>
                </c:pt>
                <c:pt idx="77510">
                  <c:v>0</c:v>
                </c:pt>
                <c:pt idx="77511">
                  <c:v>0</c:v>
                </c:pt>
                <c:pt idx="77512">
                  <c:v>0</c:v>
                </c:pt>
                <c:pt idx="77513">
                  <c:v>0</c:v>
                </c:pt>
                <c:pt idx="77514">
                  <c:v>0</c:v>
                </c:pt>
                <c:pt idx="77515">
                  <c:v>0</c:v>
                </c:pt>
                <c:pt idx="77516">
                  <c:v>0</c:v>
                </c:pt>
                <c:pt idx="77517">
                  <c:v>0</c:v>
                </c:pt>
                <c:pt idx="77518">
                  <c:v>0</c:v>
                </c:pt>
                <c:pt idx="77519">
                  <c:v>0</c:v>
                </c:pt>
                <c:pt idx="77520">
                  <c:v>0</c:v>
                </c:pt>
                <c:pt idx="77521">
                  <c:v>0</c:v>
                </c:pt>
                <c:pt idx="77522">
                  <c:v>0</c:v>
                </c:pt>
                <c:pt idx="77523">
                  <c:v>0</c:v>
                </c:pt>
                <c:pt idx="77524">
                  <c:v>0</c:v>
                </c:pt>
                <c:pt idx="77525">
                  <c:v>0</c:v>
                </c:pt>
                <c:pt idx="77526">
                  <c:v>0</c:v>
                </c:pt>
                <c:pt idx="77527">
                  <c:v>0</c:v>
                </c:pt>
                <c:pt idx="77528">
                  <c:v>0</c:v>
                </c:pt>
                <c:pt idx="77529">
                  <c:v>0</c:v>
                </c:pt>
                <c:pt idx="77530">
                  <c:v>0</c:v>
                </c:pt>
                <c:pt idx="77531">
                  <c:v>0</c:v>
                </c:pt>
                <c:pt idx="77532">
                  <c:v>0</c:v>
                </c:pt>
                <c:pt idx="77533">
                  <c:v>0</c:v>
                </c:pt>
                <c:pt idx="77534">
                  <c:v>0</c:v>
                </c:pt>
                <c:pt idx="77535">
                  <c:v>0</c:v>
                </c:pt>
                <c:pt idx="77536">
                  <c:v>0</c:v>
                </c:pt>
                <c:pt idx="77537">
                  <c:v>0</c:v>
                </c:pt>
                <c:pt idx="77538">
                  <c:v>0</c:v>
                </c:pt>
                <c:pt idx="77539">
                  <c:v>0</c:v>
                </c:pt>
                <c:pt idx="77540">
                  <c:v>0</c:v>
                </c:pt>
                <c:pt idx="77541">
                  <c:v>0</c:v>
                </c:pt>
                <c:pt idx="77542">
                  <c:v>0</c:v>
                </c:pt>
                <c:pt idx="77543">
                  <c:v>0</c:v>
                </c:pt>
                <c:pt idx="77544">
                  <c:v>0</c:v>
                </c:pt>
                <c:pt idx="77545">
                  <c:v>0</c:v>
                </c:pt>
                <c:pt idx="77546">
                  <c:v>0</c:v>
                </c:pt>
                <c:pt idx="77547">
                  <c:v>0</c:v>
                </c:pt>
                <c:pt idx="77548">
                  <c:v>0</c:v>
                </c:pt>
                <c:pt idx="77549">
                  <c:v>0</c:v>
                </c:pt>
                <c:pt idx="77550">
                  <c:v>0</c:v>
                </c:pt>
                <c:pt idx="77551">
                  <c:v>0</c:v>
                </c:pt>
                <c:pt idx="77552">
                  <c:v>0</c:v>
                </c:pt>
                <c:pt idx="77553">
                  <c:v>0</c:v>
                </c:pt>
                <c:pt idx="77554">
                  <c:v>0</c:v>
                </c:pt>
                <c:pt idx="77555">
                  <c:v>0</c:v>
                </c:pt>
                <c:pt idx="77556">
                  <c:v>0</c:v>
                </c:pt>
                <c:pt idx="77557">
                  <c:v>0</c:v>
                </c:pt>
                <c:pt idx="77558">
                  <c:v>0</c:v>
                </c:pt>
                <c:pt idx="77559">
                  <c:v>0</c:v>
                </c:pt>
                <c:pt idx="77560">
                  <c:v>0</c:v>
                </c:pt>
                <c:pt idx="77561">
                  <c:v>0</c:v>
                </c:pt>
                <c:pt idx="77562">
                  <c:v>0</c:v>
                </c:pt>
                <c:pt idx="77563">
                  <c:v>0</c:v>
                </c:pt>
                <c:pt idx="77564">
                  <c:v>0</c:v>
                </c:pt>
                <c:pt idx="77565">
                  <c:v>0</c:v>
                </c:pt>
                <c:pt idx="77566">
                  <c:v>0</c:v>
                </c:pt>
                <c:pt idx="77567">
                  <c:v>0</c:v>
                </c:pt>
                <c:pt idx="77568">
                  <c:v>0</c:v>
                </c:pt>
                <c:pt idx="77569">
                  <c:v>0</c:v>
                </c:pt>
                <c:pt idx="77570">
                  <c:v>0</c:v>
                </c:pt>
                <c:pt idx="77571">
                  <c:v>0</c:v>
                </c:pt>
                <c:pt idx="77572">
                  <c:v>0</c:v>
                </c:pt>
                <c:pt idx="77573">
                  <c:v>0</c:v>
                </c:pt>
                <c:pt idx="77574">
                  <c:v>0</c:v>
                </c:pt>
                <c:pt idx="77575">
                  <c:v>0</c:v>
                </c:pt>
                <c:pt idx="77576">
                  <c:v>0</c:v>
                </c:pt>
                <c:pt idx="77577">
                  <c:v>0</c:v>
                </c:pt>
                <c:pt idx="77578">
                  <c:v>0</c:v>
                </c:pt>
                <c:pt idx="77579">
                  <c:v>0</c:v>
                </c:pt>
                <c:pt idx="77580">
                  <c:v>0</c:v>
                </c:pt>
                <c:pt idx="77581">
                  <c:v>0</c:v>
                </c:pt>
                <c:pt idx="77582">
                  <c:v>0</c:v>
                </c:pt>
                <c:pt idx="77583">
                  <c:v>0</c:v>
                </c:pt>
                <c:pt idx="77584">
                  <c:v>0</c:v>
                </c:pt>
                <c:pt idx="77585">
                  <c:v>0</c:v>
                </c:pt>
                <c:pt idx="77586">
                  <c:v>0</c:v>
                </c:pt>
                <c:pt idx="77587">
                  <c:v>0</c:v>
                </c:pt>
                <c:pt idx="77588">
                  <c:v>0</c:v>
                </c:pt>
                <c:pt idx="77589">
                  <c:v>0</c:v>
                </c:pt>
                <c:pt idx="77590">
                  <c:v>0</c:v>
                </c:pt>
                <c:pt idx="77591">
                  <c:v>0</c:v>
                </c:pt>
                <c:pt idx="77592">
                  <c:v>0</c:v>
                </c:pt>
                <c:pt idx="77593">
                  <c:v>0</c:v>
                </c:pt>
                <c:pt idx="77594">
                  <c:v>0</c:v>
                </c:pt>
                <c:pt idx="77595">
                  <c:v>0</c:v>
                </c:pt>
                <c:pt idx="77596">
                  <c:v>0</c:v>
                </c:pt>
                <c:pt idx="77597">
                  <c:v>0</c:v>
                </c:pt>
                <c:pt idx="77598">
                  <c:v>0</c:v>
                </c:pt>
                <c:pt idx="77599">
                  <c:v>0</c:v>
                </c:pt>
                <c:pt idx="77600">
                  <c:v>0</c:v>
                </c:pt>
                <c:pt idx="77601">
                  <c:v>0</c:v>
                </c:pt>
                <c:pt idx="77602">
                  <c:v>0</c:v>
                </c:pt>
                <c:pt idx="77603">
                  <c:v>0</c:v>
                </c:pt>
                <c:pt idx="77604">
                  <c:v>0</c:v>
                </c:pt>
                <c:pt idx="77605">
                  <c:v>0</c:v>
                </c:pt>
                <c:pt idx="77606">
                  <c:v>0</c:v>
                </c:pt>
                <c:pt idx="77607">
                  <c:v>0</c:v>
                </c:pt>
                <c:pt idx="77608">
                  <c:v>0</c:v>
                </c:pt>
                <c:pt idx="77609">
                  <c:v>0</c:v>
                </c:pt>
                <c:pt idx="77610">
                  <c:v>0</c:v>
                </c:pt>
                <c:pt idx="77611">
                  <c:v>0</c:v>
                </c:pt>
                <c:pt idx="77612">
                  <c:v>0</c:v>
                </c:pt>
                <c:pt idx="77613">
                  <c:v>0</c:v>
                </c:pt>
                <c:pt idx="77614">
                  <c:v>0</c:v>
                </c:pt>
                <c:pt idx="77615">
                  <c:v>0</c:v>
                </c:pt>
                <c:pt idx="77616">
                  <c:v>0</c:v>
                </c:pt>
                <c:pt idx="77617">
                  <c:v>0</c:v>
                </c:pt>
                <c:pt idx="77618">
                  <c:v>0</c:v>
                </c:pt>
                <c:pt idx="77619">
                  <c:v>0</c:v>
                </c:pt>
                <c:pt idx="77620">
                  <c:v>0</c:v>
                </c:pt>
                <c:pt idx="77621">
                  <c:v>0</c:v>
                </c:pt>
                <c:pt idx="77622">
                  <c:v>0</c:v>
                </c:pt>
                <c:pt idx="77623">
                  <c:v>0</c:v>
                </c:pt>
                <c:pt idx="77624">
                  <c:v>0</c:v>
                </c:pt>
                <c:pt idx="77625">
                  <c:v>0</c:v>
                </c:pt>
                <c:pt idx="77626">
                  <c:v>0</c:v>
                </c:pt>
                <c:pt idx="77627">
                  <c:v>0</c:v>
                </c:pt>
                <c:pt idx="77628">
                  <c:v>0</c:v>
                </c:pt>
                <c:pt idx="77629">
                  <c:v>0</c:v>
                </c:pt>
                <c:pt idx="77630">
                  <c:v>0</c:v>
                </c:pt>
                <c:pt idx="77631">
                  <c:v>0</c:v>
                </c:pt>
                <c:pt idx="77632">
                  <c:v>0</c:v>
                </c:pt>
                <c:pt idx="77633">
                  <c:v>0</c:v>
                </c:pt>
                <c:pt idx="77634">
                  <c:v>0</c:v>
                </c:pt>
                <c:pt idx="77635">
                  <c:v>0</c:v>
                </c:pt>
                <c:pt idx="77636">
                  <c:v>0</c:v>
                </c:pt>
                <c:pt idx="77637">
                  <c:v>0</c:v>
                </c:pt>
                <c:pt idx="77638">
                  <c:v>0</c:v>
                </c:pt>
                <c:pt idx="77639">
                  <c:v>0</c:v>
                </c:pt>
                <c:pt idx="77640">
                  <c:v>0</c:v>
                </c:pt>
                <c:pt idx="77641">
                  <c:v>0</c:v>
                </c:pt>
                <c:pt idx="77642">
                  <c:v>0</c:v>
                </c:pt>
                <c:pt idx="77643">
                  <c:v>0</c:v>
                </c:pt>
                <c:pt idx="77644">
                  <c:v>0</c:v>
                </c:pt>
                <c:pt idx="77645">
                  <c:v>0</c:v>
                </c:pt>
                <c:pt idx="77646">
                  <c:v>0</c:v>
                </c:pt>
                <c:pt idx="77647">
                  <c:v>0</c:v>
                </c:pt>
                <c:pt idx="77648">
                  <c:v>0</c:v>
                </c:pt>
                <c:pt idx="77649">
                  <c:v>0</c:v>
                </c:pt>
                <c:pt idx="77650">
                  <c:v>0</c:v>
                </c:pt>
                <c:pt idx="77651">
                  <c:v>0</c:v>
                </c:pt>
                <c:pt idx="77652">
                  <c:v>0</c:v>
                </c:pt>
                <c:pt idx="77653">
                  <c:v>0</c:v>
                </c:pt>
                <c:pt idx="77654">
                  <c:v>0</c:v>
                </c:pt>
                <c:pt idx="77655">
                  <c:v>0</c:v>
                </c:pt>
                <c:pt idx="77656">
                  <c:v>0</c:v>
                </c:pt>
                <c:pt idx="77657">
                  <c:v>0</c:v>
                </c:pt>
                <c:pt idx="77658">
                  <c:v>0</c:v>
                </c:pt>
                <c:pt idx="77659">
                  <c:v>0</c:v>
                </c:pt>
                <c:pt idx="77660">
                  <c:v>0</c:v>
                </c:pt>
                <c:pt idx="77661">
                  <c:v>0</c:v>
                </c:pt>
                <c:pt idx="77662">
                  <c:v>0</c:v>
                </c:pt>
                <c:pt idx="77663">
                  <c:v>0</c:v>
                </c:pt>
                <c:pt idx="77664">
                  <c:v>0</c:v>
                </c:pt>
                <c:pt idx="77665">
                  <c:v>0</c:v>
                </c:pt>
                <c:pt idx="77666">
                  <c:v>0</c:v>
                </c:pt>
                <c:pt idx="77667">
                  <c:v>0</c:v>
                </c:pt>
                <c:pt idx="77668">
                  <c:v>0</c:v>
                </c:pt>
                <c:pt idx="77669">
                  <c:v>0</c:v>
                </c:pt>
                <c:pt idx="77670">
                  <c:v>0</c:v>
                </c:pt>
                <c:pt idx="77671">
                  <c:v>0</c:v>
                </c:pt>
                <c:pt idx="77672">
                  <c:v>0</c:v>
                </c:pt>
                <c:pt idx="77673">
                  <c:v>0</c:v>
                </c:pt>
                <c:pt idx="77674">
                  <c:v>0</c:v>
                </c:pt>
                <c:pt idx="77675">
                  <c:v>0</c:v>
                </c:pt>
                <c:pt idx="77676">
                  <c:v>0</c:v>
                </c:pt>
                <c:pt idx="77677">
                  <c:v>0</c:v>
                </c:pt>
                <c:pt idx="77678">
                  <c:v>0</c:v>
                </c:pt>
                <c:pt idx="77679">
                  <c:v>0</c:v>
                </c:pt>
                <c:pt idx="77680">
                  <c:v>0</c:v>
                </c:pt>
                <c:pt idx="77681">
                  <c:v>0</c:v>
                </c:pt>
                <c:pt idx="77682">
                  <c:v>0</c:v>
                </c:pt>
                <c:pt idx="77683">
                  <c:v>0</c:v>
                </c:pt>
                <c:pt idx="77684">
                  <c:v>0</c:v>
                </c:pt>
                <c:pt idx="77685">
                  <c:v>0</c:v>
                </c:pt>
                <c:pt idx="77686">
                  <c:v>0</c:v>
                </c:pt>
                <c:pt idx="77687">
                  <c:v>0</c:v>
                </c:pt>
                <c:pt idx="77688">
                  <c:v>0</c:v>
                </c:pt>
                <c:pt idx="77689">
                  <c:v>0</c:v>
                </c:pt>
                <c:pt idx="77690">
                  <c:v>0</c:v>
                </c:pt>
                <c:pt idx="77691">
                  <c:v>0</c:v>
                </c:pt>
                <c:pt idx="77692">
                  <c:v>0</c:v>
                </c:pt>
                <c:pt idx="77693">
                  <c:v>0</c:v>
                </c:pt>
                <c:pt idx="77694">
                  <c:v>0</c:v>
                </c:pt>
                <c:pt idx="77695">
                  <c:v>0</c:v>
                </c:pt>
                <c:pt idx="77696">
                  <c:v>0</c:v>
                </c:pt>
                <c:pt idx="77697">
                  <c:v>0</c:v>
                </c:pt>
                <c:pt idx="77698">
                  <c:v>0</c:v>
                </c:pt>
                <c:pt idx="77699">
                  <c:v>0</c:v>
                </c:pt>
                <c:pt idx="77700">
                  <c:v>0</c:v>
                </c:pt>
                <c:pt idx="77701">
                  <c:v>0</c:v>
                </c:pt>
                <c:pt idx="77702">
                  <c:v>0</c:v>
                </c:pt>
                <c:pt idx="77703">
                  <c:v>0</c:v>
                </c:pt>
                <c:pt idx="77704">
                  <c:v>0</c:v>
                </c:pt>
                <c:pt idx="77705">
                  <c:v>0</c:v>
                </c:pt>
                <c:pt idx="77706">
                  <c:v>0</c:v>
                </c:pt>
                <c:pt idx="77707">
                  <c:v>0</c:v>
                </c:pt>
                <c:pt idx="77708">
                  <c:v>0</c:v>
                </c:pt>
                <c:pt idx="77709">
                  <c:v>0</c:v>
                </c:pt>
                <c:pt idx="77710">
                  <c:v>0</c:v>
                </c:pt>
                <c:pt idx="77711">
                  <c:v>0</c:v>
                </c:pt>
                <c:pt idx="77712">
                  <c:v>0</c:v>
                </c:pt>
                <c:pt idx="77713">
                  <c:v>0</c:v>
                </c:pt>
                <c:pt idx="77714">
                  <c:v>0</c:v>
                </c:pt>
                <c:pt idx="77715">
                  <c:v>0</c:v>
                </c:pt>
                <c:pt idx="77716">
                  <c:v>0</c:v>
                </c:pt>
                <c:pt idx="77717">
                  <c:v>0</c:v>
                </c:pt>
                <c:pt idx="77718">
                  <c:v>0</c:v>
                </c:pt>
                <c:pt idx="77719">
                  <c:v>0</c:v>
                </c:pt>
                <c:pt idx="77720">
                  <c:v>0</c:v>
                </c:pt>
                <c:pt idx="77721">
                  <c:v>0</c:v>
                </c:pt>
                <c:pt idx="77722">
                  <c:v>0</c:v>
                </c:pt>
                <c:pt idx="77723">
                  <c:v>0</c:v>
                </c:pt>
                <c:pt idx="77724">
                  <c:v>0</c:v>
                </c:pt>
                <c:pt idx="77725">
                  <c:v>0</c:v>
                </c:pt>
                <c:pt idx="77726">
                  <c:v>0</c:v>
                </c:pt>
                <c:pt idx="77727">
                  <c:v>0</c:v>
                </c:pt>
                <c:pt idx="77728">
                  <c:v>0</c:v>
                </c:pt>
                <c:pt idx="77729">
                  <c:v>0</c:v>
                </c:pt>
                <c:pt idx="77730">
                  <c:v>0</c:v>
                </c:pt>
                <c:pt idx="77731">
                  <c:v>0</c:v>
                </c:pt>
                <c:pt idx="77732">
                  <c:v>0</c:v>
                </c:pt>
                <c:pt idx="77733">
                  <c:v>0</c:v>
                </c:pt>
                <c:pt idx="77734">
                  <c:v>0</c:v>
                </c:pt>
                <c:pt idx="77735">
                  <c:v>0</c:v>
                </c:pt>
                <c:pt idx="77736">
                  <c:v>0</c:v>
                </c:pt>
                <c:pt idx="77737">
                  <c:v>0</c:v>
                </c:pt>
                <c:pt idx="77738">
                  <c:v>0</c:v>
                </c:pt>
                <c:pt idx="77739">
                  <c:v>0</c:v>
                </c:pt>
                <c:pt idx="77740">
                  <c:v>0</c:v>
                </c:pt>
                <c:pt idx="77741">
                  <c:v>0</c:v>
                </c:pt>
                <c:pt idx="77742">
                  <c:v>0</c:v>
                </c:pt>
                <c:pt idx="77743">
                  <c:v>0</c:v>
                </c:pt>
                <c:pt idx="77744">
                  <c:v>0</c:v>
                </c:pt>
                <c:pt idx="77745">
                  <c:v>0</c:v>
                </c:pt>
                <c:pt idx="77746">
                  <c:v>0</c:v>
                </c:pt>
                <c:pt idx="77747">
                  <c:v>0</c:v>
                </c:pt>
                <c:pt idx="77748">
                  <c:v>0</c:v>
                </c:pt>
                <c:pt idx="77749">
                  <c:v>0</c:v>
                </c:pt>
                <c:pt idx="77750">
                  <c:v>0</c:v>
                </c:pt>
                <c:pt idx="77751">
                  <c:v>0</c:v>
                </c:pt>
                <c:pt idx="77752">
                  <c:v>0</c:v>
                </c:pt>
                <c:pt idx="77753">
                  <c:v>0</c:v>
                </c:pt>
                <c:pt idx="77754">
                  <c:v>0</c:v>
                </c:pt>
                <c:pt idx="77755">
                  <c:v>0</c:v>
                </c:pt>
                <c:pt idx="77756">
                  <c:v>0</c:v>
                </c:pt>
                <c:pt idx="77757">
                  <c:v>0</c:v>
                </c:pt>
                <c:pt idx="77758">
                  <c:v>0</c:v>
                </c:pt>
                <c:pt idx="77759">
                  <c:v>0</c:v>
                </c:pt>
                <c:pt idx="77760">
                  <c:v>0</c:v>
                </c:pt>
                <c:pt idx="77761">
                  <c:v>0</c:v>
                </c:pt>
                <c:pt idx="77762">
                  <c:v>0</c:v>
                </c:pt>
                <c:pt idx="77763">
                  <c:v>0</c:v>
                </c:pt>
                <c:pt idx="77764">
                  <c:v>0</c:v>
                </c:pt>
                <c:pt idx="77765">
                  <c:v>0</c:v>
                </c:pt>
                <c:pt idx="77766">
                  <c:v>0</c:v>
                </c:pt>
                <c:pt idx="77767">
                  <c:v>0</c:v>
                </c:pt>
                <c:pt idx="77768">
                  <c:v>0</c:v>
                </c:pt>
                <c:pt idx="77769">
                  <c:v>0</c:v>
                </c:pt>
                <c:pt idx="77770">
                  <c:v>0</c:v>
                </c:pt>
                <c:pt idx="77771">
                  <c:v>0</c:v>
                </c:pt>
                <c:pt idx="77772">
                  <c:v>0</c:v>
                </c:pt>
                <c:pt idx="77773">
                  <c:v>0</c:v>
                </c:pt>
                <c:pt idx="77774">
                  <c:v>0</c:v>
                </c:pt>
                <c:pt idx="77775">
                  <c:v>0</c:v>
                </c:pt>
                <c:pt idx="77776">
                  <c:v>0</c:v>
                </c:pt>
                <c:pt idx="77777">
                  <c:v>0</c:v>
                </c:pt>
                <c:pt idx="77778">
                  <c:v>0</c:v>
                </c:pt>
                <c:pt idx="77779">
                  <c:v>0</c:v>
                </c:pt>
                <c:pt idx="77780">
                  <c:v>0</c:v>
                </c:pt>
                <c:pt idx="77781">
                  <c:v>0</c:v>
                </c:pt>
                <c:pt idx="77782">
                  <c:v>0</c:v>
                </c:pt>
                <c:pt idx="77783">
                  <c:v>0</c:v>
                </c:pt>
                <c:pt idx="77784">
                  <c:v>0</c:v>
                </c:pt>
                <c:pt idx="77785">
                  <c:v>0</c:v>
                </c:pt>
                <c:pt idx="77786">
                  <c:v>0</c:v>
                </c:pt>
                <c:pt idx="77787">
                  <c:v>0</c:v>
                </c:pt>
                <c:pt idx="77788">
                  <c:v>0</c:v>
                </c:pt>
                <c:pt idx="77789">
                  <c:v>0</c:v>
                </c:pt>
                <c:pt idx="77790">
                  <c:v>0</c:v>
                </c:pt>
                <c:pt idx="77791">
                  <c:v>0</c:v>
                </c:pt>
                <c:pt idx="77792">
                  <c:v>0</c:v>
                </c:pt>
                <c:pt idx="77793">
                  <c:v>0</c:v>
                </c:pt>
                <c:pt idx="77794">
                  <c:v>0</c:v>
                </c:pt>
                <c:pt idx="77795">
                  <c:v>0</c:v>
                </c:pt>
                <c:pt idx="77796">
                  <c:v>0</c:v>
                </c:pt>
                <c:pt idx="77797">
                  <c:v>0</c:v>
                </c:pt>
                <c:pt idx="77798">
                  <c:v>0</c:v>
                </c:pt>
                <c:pt idx="77799">
                  <c:v>0</c:v>
                </c:pt>
                <c:pt idx="77800">
                  <c:v>0</c:v>
                </c:pt>
                <c:pt idx="77801">
                  <c:v>0</c:v>
                </c:pt>
                <c:pt idx="77802">
                  <c:v>0</c:v>
                </c:pt>
                <c:pt idx="77803">
                  <c:v>0</c:v>
                </c:pt>
                <c:pt idx="77804">
                  <c:v>0</c:v>
                </c:pt>
                <c:pt idx="77805">
                  <c:v>0</c:v>
                </c:pt>
                <c:pt idx="77806">
                  <c:v>0</c:v>
                </c:pt>
                <c:pt idx="77807">
                  <c:v>0</c:v>
                </c:pt>
                <c:pt idx="77808">
                  <c:v>0</c:v>
                </c:pt>
                <c:pt idx="77809">
                  <c:v>0</c:v>
                </c:pt>
                <c:pt idx="77810">
                  <c:v>0</c:v>
                </c:pt>
                <c:pt idx="77811">
                  <c:v>0</c:v>
                </c:pt>
                <c:pt idx="77812">
                  <c:v>0</c:v>
                </c:pt>
                <c:pt idx="77813">
                  <c:v>0</c:v>
                </c:pt>
                <c:pt idx="77814">
                  <c:v>0</c:v>
                </c:pt>
                <c:pt idx="77815">
                  <c:v>0</c:v>
                </c:pt>
                <c:pt idx="77816">
                  <c:v>0</c:v>
                </c:pt>
                <c:pt idx="77817">
                  <c:v>0</c:v>
                </c:pt>
                <c:pt idx="77818">
                  <c:v>0</c:v>
                </c:pt>
                <c:pt idx="77819">
                  <c:v>0</c:v>
                </c:pt>
                <c:pt idx="77820">
                  <c:v>0</c:v>
                </c:pt>
                <c:pt idx="77821">
                  <c:v>0</c:v>
                </c:pt>
                <c:pt idx="77822">
                  <c:v>0</c:v>
                </c:pt>
                <c:pt idx="77823">
                  <c:v>0</c:v>
                </c:pt>
                <c:pt idx="77824">
                  <c:v>0</c:v>
                </c:pt>
                <c:pt idx="77825">
                  <c:v>0</c:v>
                </c:pt>
                <c:pt idx="77826">
                  <c:v>0</c:v>
                </c:pt>
                <c:pt idx="77827">
                  <c:v>0</c:v>
                </c:pt>
                <c:pt idx="77828">
                  <c:v>0</c:v>
                </c:pt>
                <c:pt idx="77829">
                  <c:v>0</c:v>
                </c:pt>
                <c:pt idx="77830">
                  <c:v>0</c:v>
                </c:pt>
                <c:pt idx="77831">
                  <c:v>0</c:v>
                </c:pt>
                <c:pt idx="77832">
                  <c:v>0</c:v>
                </c:pt>
                <c:pt idx="77833">
                  <c:v>0</c:v>
                </c:pt>
                <c:pt idx="77834">
                  <c:v>0</c:v>
                </c:pt>
                <c:pt idx="77835">
                  <c:v>0</c:v>
                </c:pt>
                <c:pt idx="77836">
                  <c:v>0</c:v>
                </c:pt>
                <c:pt idx="77837">
                  <c:v>0</c:v>
                </c:pt>
                <c:pt idx="77838">
                  <c:v>0</c:v>
                </c:pt>
                <c:pt idx="77839">
                  <c:v>0</c:v>
                </c:pt>
                <c:pt idx="77840">
                  <c:v>0</c:v>
                </c:pt>
                <c:pt idx="77841">
                  <c:v>0</c:v>
                </c:pt>
                <c:pt idx="77842">
                  <c:v>0</c:v>
                </c:pt>
                <c:pt idx="77843">
                  <c:v>0</c:v>
                </c:pt>
                <c:pt idx="77844">
                  <c:v>0</c:v>
                </c:pt>
                <c:pt idx="77845">
                  <c:v>0</c:v>
                </c:pt>
                <c:pt idx="77846">
                  <c:v>0</c:v>
                </c:pt>
                <c:pt idx="77847">
                  <c:v>0</c:v>
                </c:pt>
                <c:pt idx="77848">
                  <c:v>0</c:v>
                </c:pt>
                <c:pt idx="77849">
                  <c:v>0</c:v>
                </c:pt>
                <c:pt idx="77850">
                  <c:v>0</c:v>
                </c:pt>
                <c:pt idx="77851">
                  <c:v>0</c:v>
                </c:pt>
                <c:pt idx="77852">
                  <c:v>0</c:v>
                </c:pt>
                <c:pt idx="77853">
                  <c:v>0</c:v>
                </c:pt>
                <c:pt idx="77854">
                  <c:v>0</c:v>
                </c:pt>
                <c:pt idx="77855">
                  <c:v>0</c:v>
                </c:pt>
                <c:pt idx="77856">
                  <c:v>0</c:v>
                </c:pt>
                <c:pt idx="77857">
                  <c:v>0</c:v>
                </c:pt>
                <c:pt idx="77858">
                  <c:v>0</c:v>
                </c:pt>
                <c:pt idx="77859">
                  <c:v>0</c:v>
                </c:pt>
                <c:pt idx="77860">
                  <c:v>0</c:v>
                </c:pt>
                <c:pt idx="77861">
                  <c:v>0</c:v>
                </c:pt>
                <c:pt idx="77862">
                  <c:v>0</c:v>
                </c:pt>
                <c:pt idx="77863">
                  <c:v>0</c:v>
                </c:pt>
                <c:pt idx="77864">
                  <c:v>0</c:v>
                </c:pt>
                <c:pt idx="77865">
                  <c:v>0</c:v>
                </c:pt>
                <c:pt idx="77866">
                  <c:v>0</c:v>
                </c:pt>
                <c:pt idx="77867">
                  <c:v>0</c:v>
                </c:pt>
                <c:pt idx="77868">
                  <c:v>0</c:v>
                </c:pt>
                <c:pt idx="77869">
                  <c:v>0</c:v>
                </c:pt>
                <c:pt idx="77870">
                  <c:v>0</c:v>
                </c:pt>
                <c:pt idx="77871">
                  <c:v>0</c:v>
                </c:pt>
                <c:pt idx="77872">
                  <c:v>0</c:v>
                </c:pt>
                <c:pt idx="77873">
                  <c:v>0</c:v>
                </c:pt>
                <c:pt idx="77874">
                  <c:v>0</c:v>
                </c:pt>
                <c:pt idx="77875">
                  <c:v>0</c:v>
                </c:pt>
                <c:pt idx="77876">
                  <c:v>0</c:v>
                </c:pt>
                <c:pt idx="77877">
                  <c:v>0</c:v>
                </c:pt>
                <c:pt idx="77878">
                  <c:v>0</c:v>
                </c:pt>
                <c:pt idx="77879">
                  <c:v>0</c:v>
                </c:pt>
                <c:pt idx="77880">
                  <c:v>0</c:v>
                </c:pt>
                <c:pt idx="77881">
                  <c:v>0</c:v>
                </c:pt>
                <c:pt idx="77882">
                  <c:v>0</c:v>
                </c:pt>
                <c:pt idx="77883">
                  <c:v>0</c:v>
                </c:pt>
                <c:pt idx="77884">
                  <c:v>0</c:v>
                </c:pt>
                <c:pt idx="77885">
                  <c:v>0</c:v>
                </c:pt>
                <c:pt idx="77886">
                  <c:v>0</c:v>
                </c:pt>
                <c:pt idx="77887">
                  <c:v>0</c:v>
                </c:pt>
                <c:pt idx="77888">
                  <c:v>0</c:v>
                </c:pt>
                <c:pt idx="77889">
                  <c:v>0</c:v>
                </c:pt>
                <c:pt idx="77890">
                  <c:v>0</c:v>
                </c:pt>
                <c:pt idx="77891">
                  <c:v>0</c:v>
                </c:pt>
                <c:pt idx="77892">
                  <c:v>0</c:v>
                </c:pt>
                <c:pt idx="77893">
                  <c:v>0</c:v>
                </c:pt>
                <c:pt idx="77894">
                  <c:v>0</c:v>
                </c:pt>
                <c:pt idx="77895">
                  <c:v>0</c:v>
                </c:pt>
                <c:pt idx="77896">
                  <c:v>0</c:v>
                </c:pt>
                <c:pt idx="77897">
                  <c:v>0</c:v>
                </c:pt>
                <c:pt idx="77898">
                  <c:v>0</c:v>
                </c:pt>
                <c:pt idx="77899">
                  <c:v>0</c:v>
                </c:pt>
                <c:pt idx="77900">
                  <c:v>0</c:v>
                </c:pt>
                <c:pt idx="77901">
                  <c:v>0</c:v>
                </c:pt>
                <c:pt idx="77902">
                  <c:v>0</c:v>
                </c:pt>
                <c:pt idx="77903">
                  <c:v>0</c:v>
                </c:pt>
                <c:pt idx="77904">
                  <c:v>0</c:v>
                </c:pt>
                <c:pt idx="77905">
                  <c:v>0</c:v>
                </c:pt>
                <c:pt idx="77906">
                  <c:v>0</c:v>
                </c:pt>
                <c:pt idx="77907">
                  <c:v>0</c:v>
                </c:pt>
                <c:pt idx="77908">
                  <c:v>0</c:v>
                </c:pt>
                <c:pt idx="77909">
                  <c:v>0</c:v>
                </c:pt>
                <c:pt idx="77910">
                  <c:v>0</c:v>
                </c:pt>
                <c:pt idx="77911">
                  <c:v>0</c:v>
                </c:pt>
                <c:pt idx="77912">
                  <c:v>0</c:v>
                </c:pt>
                <c:pt idx="77913">
                  <c:v>0</c:v>
                </c:pt>
                <c:pt idx="77914">
                  <c:v>0</c:v>
                </c:pt>
                <c:pt idx="77915">
                  <c:v>0</c:v>
                </c:pt>
                <c:pt idx="77916">
                  <c:v>0</c:v>
                </c:pt>
                <c:pt idx="77917">
                  <c:v>0</c:v>
                </c:pt>
                <c:pt idx="77918">
                  <c:v>0</c:v>
                </c:pt>
                <c:pt idx="77919">
                  <c:v>0</c:v>
                </c:pt>
                <c:pt idx="77920">
                  <c:v>0</c:v>
                </c:pt>
                <c:pt idx="77921">
                  <c:v>0</c:v>
                </c:pt>
                <c:pt idx="77922">
                  <c:v>0</c:v>
                </c:pt>
                <c:pt idx="77923">
                  <c:v>0</c:v>
                </c:pt>
                <c:pt idx="77924">
                  <c:v>0</c:v>
                </c:pt>
                <c:pt idx="77925">
                  <c:v>0</c:v>
                </c:pt>
                <c:pt idx="77926">
                  <c:v>0</c:v>
                </c:pt>
                <c:pt idx="77927">
                  <c:v>0</c:v>
                </c:pt>
                <c:pt idx="77928">
                  <c:v>0</c:v>
                </c:pt>
                <c:pt idx="77929">
                  <c:v>0</c:v>
                </c:pt>
                <c:pt idx="77930">
                  <c:v>0</c:v>
                </c:pt>
                <c:pt idx="77931">
                  <c:v>0</c:v>
                </c:pt>
                <c:pt idx="77932">
                  <c:v>0</c:v>
                </c:pt>
                <c:pt idx="77933">
                  <c:v>0</c:v>
                </c:pt>
                <c:pt idx="77934">
                  <c:v>0</c:v>
                </c:pt>
                <c:pt idx="77935">
                  <c:v>0</c:v>
                </c:pt>
                <c:pt idx="77936">
                  <c:v>0</c:v>
                </c:pt>
                <c:pt idx="77937">
                  <c:v>0</c:v>
                </c:pt>
                <c:pt idx="77938">
                  <c:v>0</c:v>
                </c:pt>
                <c:pt idx="77939">
                  <c:v>0</c:v>
                </c:pt>
                <c:pt idx="77940">
                  <c:v>0</c:v>
                </c:pt>
                <c:pt idx="77941">
                  <c:v>0</c:v>
                </c:pt>
                <c:pt idx="77942">
                  <c:v>0</c:v>
                </c:pt>
                <c:pt idx="77943">
                  <c:v>0</c:v>
                </c:pt>
                <c:pt idx="77944">
                  <c:v>0</c:v>
                </c:pt>
                <c:pt idx="77945">
                  <c:v>0</c:v>
                </c:pt>
                <c:pt idx="77946">
                  <c:v>0</c:v>
                </c:pt>
                <c:pt idx="77947">
                  <c:v>0</c:v>
                </c:pt>
                <c:pt idx="77948">
                  <c:v>0</c:v>
                </c:pt>
                <c:pt idx="77949">
                  <c:v>0</c:v>
                </c:pt>
                <c:pt idx="77950">
                  <c:v>0</c:v>
                </c:pt>
                <c:pt idx="77951">
                  <c:v>0</c:v>
                </c:pt>
                <c:pt idx="77952">
                  <c:v>0</c:v>
                </c:pt>
                <c:pt idx="77953">
                  <c:v>0</c:v>
                </c:pt>
                <c:pt idx="77954">
                  <c:v>0</c:v>
                </c:pt>
                <c:pt idx="77955">
                  <c:v>0</c:v>
                </c:pt>
                <c:pt idx="77956">
                  <c:v>0</c:v>
                </c:pt>
                <c:pt idx="77957">
                  <c:v>0</c:v>
                </c:pt>
                <c:pt idx="77958">
                  <c:v>0</c:v>
                </c:pt>
                <c:pt idx="77959">
                  <c:v>0</c:v>
                </c:pt>
                <c:pt idx="77960">
                  <c:v>0</c:v>
                </c:pt>
                <c:pt idx="77961">
                  <c:v>0</c:v>
                </c:pt>
                <c:pt idx="77962">
                  <c:v>0</c:v>
                </c:pt>
                <c:pt idx="77963">
                  <c:v>0</c:v>
                </c:pt>
                <c:pt idx="77964">
                  <c:v>0</c:v>
                </c:pt>
                <c:pt idx="77965">
                  <c:v>0</c:v>
                </c:pt>
                <c:pt idx="77966">
                  <c:v>0</c:v>
                </c:pt>
                <c:pt idx="77967">
                  <c:v>0</c:v>
                </c:pt>
                <c:pt idx="77968">
                  <c:v>0</c:v>
                </c:pt>
                <c:pt idx="77969">
                  <c:v>0</c:v>
                </c:pt>
                <c:pt idx="77970">
                  <c:v>0</c:v>
                </c:pt>
                <c:pt idx="77971">
                  <c:v>0</c:v>
                </c:pt>
                <c:pt idx="77972">
                  <c:v>0</c:v>
                </c:pt>
                <c:pt idx="77973">
                  <c:v>0</c:v>
                </c:pt>
                <c:pt idx="77974">
                  <c:v>0</c:v>
                </c:pt>
                <c:pt idx="77975">
                  <c:v>0</c:v>
                </c:pt>
                <c:pt idx="77976">
                  <c:v>0</c:v>
                </c:pt>
                <c:pt idx="77977">
                  <c:v>0</c:v>
                </c:pt>
                <c:pt idx="77978">
                  <c:v>0</c:v>
                </c:pt>
                <c:pt idx="77979">
                  <c:v>0</c:v>
                </c:pt>
                <c:pt idx="77980">
                  <c:v>0</c:v>
                </c:pt>
                <c:pt idx="77981">
                  <c:v>0</c:v>
                </c:pt>
                <c:pt idx="77982">
                  <c:v>0</c:v>
                </c:pt>
                <c:pt idx="77983">
                  <c:v>0</c:v>
                </c:pt>
                <c:pt idx="77984">
                  <c:v>0</c:v>
                </c:pt>
                <c:pt idx="77985">
                  <c:v>0</c:v>
                </c:pt>
                <c:pt idx="77986">
                  <c:v>0</c:v>
                </c:pt>
                <c:pt idx="77987">
                  <c:v>0</c:v>
                </c:pt>
                <c:pt idx="77988">
                  <c:v>0</c:v>
                </c:pt>
                <c:pt idx="77989">
                  <c:v>0</c:v>
                </c:pt>
                <c:pt idx="77990">
                  <c:v>0</c:v>
                </c:pt>
                <c:pt idx="77991">
                  <c:v>0</c:v>
                </c:pt>
                <c:pt idx="77992">
                  <c:v>0</c:v>
                </c:pt>
                <c:pt idx="77993">
                  <c:v>0</c:v>
                </c:pt>
                <c:pt idx="77994">
                  <c:v>0</c:v>
                </c:pt>
                <c:pt idx="77995">
                  <c:v>0</c:v>
                </c:pt>
                <c:pt idx="77996">
                  <c:v>0</c:v>
                </c:pt>
                <c:pt idx="77997">
                  <c:v>0</c:v>
                </c:pt>
                <c:pt idx="77998">
                  <c:v>0</c:v>
                </c:pt>
                <c:pt idx="77999">
                  <c:v>0</c:v>
                </c:pt>
                <c:pt idx="78000">
                  <c:v>0</c:v>
                </c:pt>
                <c:pt idx="78001">
                  <c:v>0</c:v>
                </c:pt>
                <c:pt idx="78002">
                  <c:v>0</c:v>
                </c:pt>
                <c:pt idx="78003">
                  <c:v>0</c:v>
                </c:pt>
                <c:pt idx="78004">
                  <c:v>0</c:v>
                </c:pt>
                <c:pt idx="78005">
                  <c:v>0</c:v>
                </c:pt>
                <c:pt idx="78006">
                  <c:v>0</c:v>
                </c:pt>
                <c:pt idx="78007">
                  <c:v>0</c:v>
                </c:pt>
                <c:pt idx="78008">
                  <c:v>0</c:v>
                </c:pt>
                <c:pt idx="78009">
                  <c:v>0</c:v>
                </c:pt>
                <c:pt idx="78010">
                  <c:v>0</c:v>
                </c:pt>
                <c:pt idx="78011">
                  <c:v>0</c:v>
                </c:pt>
                <c:pt idx="78012">
                  <c:v>0</c:v>
                </c:pt>
                <c:pt idx="78013">
                  <c:v>0</c:v>
                </c:pt>
                <c:pt idx="78014">
                  <c:v>0</c:v>
                </c:pt>
                <c:pt idx="78015">
                  <c:v>0</c:v>
                </c:pt>
                <c:pt idx="78016">
                  <c:v>0</c:v>
                </c:pt>
                <c:pt idx="78017">
                  <c:v>0</c:v>
                </c:pt>
                <c:pt idx="78018">
                  <c:v>0</c:v>
                </c:pt>
                <c:pt idx="78019">
                  <c:v>0</c:v>
                </c:pt>
                <c:pt idx="78020">
                  <c:v>0</c:v>
                </c:pt>
                <c:pt idx="78021">
                  <c:v>0</c:v>
                </c:pt>
                <c:pt idx="78022">
                  <c:v>0</c:v>
                </c:pt>
                <c:pt idx="78023">
                  <c:v>0</c:v>
                </c:pt>
                <c:pt idx="78024">
                  <c:v>0</c:v>
                </c:pt>
                <c:pt idx="78025">
                  <c:v>0</c:v>
                </c:pt>
                <c:pt idx="78026">
                  <c:v>0</c:v>
                </c:pt>
                <c:pt idx="78027">
                  <c:v>0</c:v>
                </c:pt>
                <c:pt idx="78028">
                  <c:v>0</c:v>
                </c:pt>
                <c:pt idx="78029">
                  <c:v>0</c:v>
                </c:pt>
                <c:pt idx="78030">
                  <c:v>0</c:v>
                </c:pt>
                <c:pt idx="78031">
                  <c:v>0</c:v>
                </c:pt>
                <c:pt idx="78032">
                  <c:v>0</c:v>
                </c:pt>
                <c:pt idx="78033">
                  <c:v>0</c:v>
                </c:pt>
                <c:pt idx="78034">
                  <c:v>0</c:v>
                </c:pt>
                <c:pt idx="78035">
                  <c:v>0</c:v>
                </c:pt>
                <c:pt idx="78036">
                  <c:v>0</c:v>
                </c:pt>
                <c:pt idx="78037">
                  <c:v>0</c:v>
                </c:pt>
                <c:pt idx="78038">
                  <c:v>0</c:v>
                </c:pt>
                <c:pt idx="78039">
                  <c:v>0</c:v>
                </c:pt>
                <c:pt idx="78040">
                  <c:v>0</c:v>
                </c:pt>
                <c:pt idx="78041">
                  <c:v>0</c:v>
                </c:pt>
                <c:pt idx="78042">
                  <c:v>0</c:v>
                </c:pt>
                <c:pt idx="78043">
                  <c:v>0</c:v>
                </c:pt>
                <c:pt idx="78044">
                  <c:v>0</c:v>
                </c:pt>
                <c:pt idx="78045">
                  <c:v>0</c:v>
                </c:pt>
                <c:pt idx="78046">
                  <c:v>0</c:v>
                </c:pt>
                <c:pt idx="78047">
                  <c:v>0</c:v>
                </c:pt>
                <c:pt idx="78048">
                  <c:v>0</c:v>
                </c:pt>
                <c:pt idx="78049">
                  <c:v>0</c:v>
                </c:pt>
                <c:pt idx="78050">
                  <c:v>0</c:v>
                </c:pt>
                <c:pt idx="78051">
                  <c:v>0</c:v>
                </c:pt>
                <c:pt idx="78052">
                  <c:v>0</c:v>
                </c:pt>
                <c:pt idx="78053">
                  <c:v>0</c:v>
                </c:pt>
                <c:pt idx="78054">
                  <c:v>0</c:v>
                </c:pt>
                <c:pt idx="78055">
                  <c:v>0</c:v>
                </c:pt>
                <c:pt idx="78056">
                  <c:v>0</c:v>
                </c:pt>
                <c:pt idx="78057">
                  <c:v>0</c:v>
                </c:pt>
                <c:pt idx="78058">
                  <c:v>0</c:v>
                </c:pt>
                <c:pt idx="78059">
                  <c:v>0</c:v>
                </c:pt>
                <c:pt idx="78060">
                  <c:v>0</c:v>
                </c:pt>
                <c:pt idx="78061">
                  <c:v>0</c:v>
                </c:pt>
                <c:pt idx="78062">
                  <c:v>0</c:v>
                </c:pt>
                <c:pt idx="78063">
                  <c:v>0</c:v>
                </c:pt>
                <c:pt idx="78064">
                  <c:v>0</c:v>
                </c:pt>
                <c:pt idx="78065">
                  <c:v>0</c:v>
                </c:pt>
                <c:pt idx="78066">
                  <c:v>0</c:v>
                </c:pt>
                <c:pt idx="78067">
                  <c:v>0</c:v>
                </c:pt>
                <c:pt idx="78068">
                  <c:v>0</c:v>
                </c:pt>
                <c:pt idx="78069">
                  <c:v>0</c:v>
                </c:pt>
                <c:pt idx="78070">
                  <c:v>0</c:v>
                </c:pt>
                <c:pt idx="78071">
                  <c:v>0</c:v>
                </c:pt>
                <c:pt idx="78072">
                  <c:v>0</c:v>
                </c:pt>
                <c:pt idx="78073">
                  <c:v>0</c:v>
                </c:pt>
                <c:pt idx="78074">
                  <c:v>0</c:v>
                </c:pt>
                <c:pt idx="78075">
                  <c:v>0</c:v>
                </c:pt>
                <c:pt idx="78076">
                  <c:v>0</c:v>
                </c:pt>
                <c:pt idx="78077">
                  <c:v>0</c:v>
                </c:pt>
                <c:pt idx="78078">
                  <c:v>0</c:v>
                </c:pt>
                <c:pt idx="78079">
                  <c:v>0</c:v>
                </c:pt>
                <c:pt idx="78080">
                  <c:v>0</c:v>
                </c:pt>
                <c:pt idx="78081">
                  <c:v>0</c:v>
                </c:pt>
                <c:pt idx="78082">
                  <c:v>0</c:v>
                </c:pt>
                <c:pt idx="78083">
                  <c:v>0</c:v>
                </c:pt>
                <c:pt idx="78084">
                  <c:v>0</c:v>
                </c:pt>
                <c:pt idx="78085">
                  <c:v>0</c:v>
                </c:pt>
                <c:pt idx="78086">
                  <c:v>0</c:v>
                </c:pt>
                <c:pt idx="78087">
                  <c:v>0</c:v>
                </c:pt>
                <c:pt idx="78088">
                  <c:v>0</c:v>
                </c:pt>
                <c:pt idx="78089">
                  <c:v>0</c:v>
                </c:pt>
                <c:pt idx="78090">
                  <c:v>0</c:v>
                </c:pt>
                <c:pt idx="78091">
                  <c:v>0</c:v>
                </c:pt>
                <c:pt idx="78092">
                  <c:v>0</c:v>
                </c:pt>
                <c:pt idx="78093">
                  <c:v>0</c:v>
                </c:pt>
                <c:pt idx="78094">
                  <c:v>0</c:v>
                </c:pt>
                <c:pt idx="78095">
                  <c:v>0</c:v>
                </c:pt>
                <c:pt idx="78096">
                  <c:v>0</c:v>
                </c:pt>
                <c:pt idx="78097">
                  <c:v>0</c:v>
                </c:pt>
                <c:pt idx="78098">
                  <c:v>0</c:v>
                </c:pt>
                <c:pt idx="78099">
                  <c:v>0</c:v>
                </c:pt>
                <c:pt idx="78100">
                  <c:v>0</c:v>
                </c:pt>
                <c:pt idx="78101">
                  <c:v>0</c:v>
                </c:pt>
                <c:pt idx="78102">
                  <c:v>0</c:v>
                </c:pt>
                <c:pt idx="78103">
                  <c:v>0</c:v>
                </c:pt>
                <c:pt idx="78104">
                  <c:v>0</c:v>
                </c:pt>
                <c:pt idx="78105">
                  <c:v>0</c:v>
                </c:pt>
                <c:pt idx="78106">
                  <c:v>0</c:v>
                </c:pt>
                <c:pt idx="78107">
                  <c:v>0</c:v>
                </c:pt>
                <c:pt idx="78108">
                  <c:v>0</c:v>
                </c:pt>
                <c:pt idx="78109">
                  <c:v>0</c:v>
                </c:pt>
                <c:pt idx="78110">
                  <c:v>0</c:v>
                </c:pt>
                <c:pt idx="78111">
                  <c:v>0</c:v>
                </c:pt>
                <c:pt idx="78112">
                  <c:v>0</c:v>
                </c:pt>
                <c:pt idx="78113">
                  <c:v>0</c:v>
                </c:pt>
                <c:pt idx="78114">
                  <c:v>0</c:v>
                </c:pt>
                <c:pt idx="78115">
                  <c:v>0</c:v>
                </c:pt>
                <c:pt idx="78116">
                  <c:v>0</c:v>
                </c:pt>
                <c:pt idx="78117">
                  <c:v>0</c:v>
                </c:pt>
                <c:pt idx="78118">
                  <c:v>0</c:v>
                </c:pt>
                <c:pt idx="78119">
                  <c:v>0</c:v>
                </c:pt>
                <c:pt idx="78120">
                  <c:v>0</c:v>
                </c:pt>
                <c:pt idx="78121">
                  <c:v>0</c:v>
                </c:pt>
                <c:pt idx="78122">
                  <c:v>0</c:v>
                </c:pt>
                <c:pt idx="78123">
                  <c:v>0</c:v>
                </c:pt>
                <c:pt idx="78124">
                  <c:v>0</c:v>
                </c:pt>
                <c:pt idx="78125">
                  <c:v>0</c:v>
                </c:pt>
                <c:pt idx="78126">
                  <c:v>0</c:v>
                </c:pt>
                <c:pt idx="78127">
                  <c:v>0</c:v>
                </c:pt>
                <c:pt idx="78128">
                  <c:v>0</c:v>
                </c:pt>
                <c:pt idx="78129">
                  <c:v>0</c:v>
                </c:pt>
                <c:pt idx="78130">
                  <c:v>0</c:v>
                </c:pt>
                <c:pt idx="78131">
                  <c:v>0</c:v>
                </c:pt>
                <c:pt idx="78132">
                  <c:v>0</c:v>
                </c:pt>
                <c:pt idx="78133">
                  <c:v>0</c:v>
                </c:pt>
                <c:pt idx="78134">
                  <c:v>0</c:v>
                </c:pt>
                <c:pt idx="78135">
                  <c:v>0</c:v>
                </c:pt>
                <c:pt idx="78136">
                  <c:v>0</c:v>
                </c:pt>
                <c:pt idx="78137">
                  <c:v>0</c:v>
                </c:pt>
                <c:pt idx="78138">
                  <c:v>0</c:v>
                </c:pt>
                <c:pt idx="78139">
                  <c:v>0</c:v>
                </c:pt>
                <c:pt idx="78140">
                  <c:v>0</c:v>
                </c:pt>
                <c:pt idx="78141">
                  <c:v>0</c:v>
                </c:pt>
                <c:pt idx="78142">
                  <c:v>0</c:v>
                </c:pt>
                <c:pt idx="78143">
                  <c:v>0</c:v>
                </c:pt>
                <c:pt idx="78144">
                  <c:v>0</c:v>
                </c:pt>
                <c:pt idx="78145">
                  <c:v>0</c:v>
                </c:pt>
                <c:pt idx="78146">
                  <c:v>0</c:v>
                </c:pt>
                <c:pt idx="78147">
                  <c:v>0</c:v>
                </c:pt>
                <c:pt idx="78148">
                  <c:v>0</c:v>
                </c:pt>
                <c:pt idx="78149">
                  <c:v>0</c:v>
                </c:pt>
                <c:pt idx="78150">
                  <c:v>0</c:v>
                </c:pt>
                <c:pt idx="78151">
                  <c:v>0</c:v>
                </c:pt>
                <c:pt idx="78152">
                  <c:v>0</c:v>
                </c:pt>
                <c:pt idx="78153">
                  <c:v>0</c:v>
                </c:pt>
                <c:pt idx="78154">
                  <c:v>0</c:v>
                </c:pt>
                <c:pt idx="78155">
                  <c:v>0</c:v>
                </c:pt>
                <c:pt idx="78156">
                  <c:v>0</c:v>
                </c:pt>
                <c:pt idx="78157">
                  <c:v>0</c:v>
                </c:pt>
                <c:pt idx="78158">
                  <c:v>0</c:v>
                </c:pt>
                <c:pt idx="78159">
                  <c:v>0</c:v>
                </c:pt>
                <c:pt idx="78160">
                  <c:v>0</c:v>
                </c:pt>
                <c:pt idx="78161">
                  <c:v>0</c:v>
                </c:pt>
                <c:pt idx="78162">
                  <c:v>0</c:v>
                </c:pt>
                <c:pt idx="78163">
                  <c:v>0</c:v>
                </c:pt>
                <c:pt idx="78164">
                  <c:v>0</c:v>
                </c:pt>
                <c:pt idx="78165">
                  <c:v>0</c:v>
                </c:pt>
                <c:pt idx="78166">
                  <c:v>0</c:v>
                </c:pt>
                <c:pt idx="78167">
                  <c:v>0</c:v>
                </c:pt>
                <c:pt idx="78168">
                  <c:v>0</c:v>
                </c:pt>
                <c:pt idx="78169">
                  <c:v>0</c:v>
                </c:pt>
                <c:pt idx="78170">
                  <c:v>0</c:v>
                </c:pt>
                <c:pt idx="78171">
                  <c:v>0</c:v>
                </c:pt>
                <c:pt idx="78172">
                  <c:v>0</c:v>
                </c:pt>
                <c:pt idx="78173">
                  <c:v>0</c:v>
                </c:pt>
                <c:pt idx="78174">
                  <c:v>0</c:v>
                </c:pt>
                <c:pt idx="78175">
                  <c:v>0</c:v>
                </c:pt>
                <c:pt idx="78176">
                  <c:v>0</c:v>
                </c:pt>
                <c:pt idx="78177">
                  <c:v>0</c:v>
                </c:pt>
                <c:pt idx="78178">
                  <c:v>0</c:v>
                </c:pt>
                <c:pt idx="78179">
                  <c:v>0</c:v>
                </c:pt>
                <c:pt idx="78180">
                  <c:v>0</c:v>
                </c:pt>
                <c:pt idx="78181">
                  <c:v>0</c:v>
                </c:pt>
                <c:pt idx="78182">
                  <c:v>0</c:v>
                </c:pt>
                <c:pt idx="78183">
                  <c:v>0</c:v>
                </c:pt>
                <c:pt idx="78184">
                  <c:v>0</c:v>
                </c:pt>
                <c:pt idx="78185">
                  <c:v>0</c:v>
                </c:pt>
                <c:pt idx="78186">
                  <c:v>0</c:v>
                </c:pt>
                <c:pt idx="78187">
                  <c:v>0</c:v>
                </c:pt>
                <c:pt idx="78188">
                  <c:v>0</c:v>
                </c:pt>
                <c:pt idx="78189">
                  <c:v>0</c:v>
                </c:pt>
                <c:pt idx="78190">
                  <c:v>0</c:v>
                </c:pt>
                <c:pt idx="78191">
                  <c:v>0</c:v>
                </c:pt>
                <c:pt idx="78192">
                  <c:v>0</c:v>
                </c:pt>
                <c:pt idx="78193">
                  <c:v>0</c:v>
                </c:pt>
                <c:pt idx="78194">
                  <c:v>0</c:v>
                </c:pt>
                <c:pt idx="78195">
                  <c:v>0</c:v>
                </c:pt>
                <c:pt idx="78196">
                  <c:v>0</c:v>
                </c:pt>
                <c:pt idx="78197">
                  <c:v>0</c:v>
                </c:pt>
                <c:pt idx="78198">
                  <c:v>0</c:v>
                </c:pt>
                <c:pt idx="78199">
                  <c:v>0</c:v>
                </c:pt>
                <c:pt idx="78200">
                  <c:v>0</c:v>
                </c:pt>
                <c:pt idx="78201">
                  <c:v>0</c:v>
                </c:pt>
                <c:pt idx="78202">
                  <c:v>0</c:v>
                </c:pt>
                <c:pt idx="78203">
                  <c:v>0</c:v>
                </c:pt>
                <c:pt idx="78204">
                  <c:v>0</c:v>
                </c:pt>
                <c:pt idx="78205">
                  <c:v>0</c:v>
                </c:pt>
                <c:pt idx="78206">
                  <c:v>0</c:v>
                </c:pt>
                <c:pt idx="78207">
                  <c:v>0</c:v>
                </c:pt>
                <c:pt idx="78208">
                  <c:v>0</c:v>
                </c:pt>
                <c:pt idx="78209">
                  <c:v>0</c:v>
                </c:pt>
                <c:pt idx="78210">
                  <c:v>0</c:v>
                </c:pt>
                <c:pt idx="78211">
                  <c:v>0</c:v>
                </c:pt>
                <c:pt idx="78212">
                  <c:v>0</c:v>
                </c:pt>
                <c:pt idx="78213">
                  <c:v>0</c:v>
                </c:pt>
                <c:pt idx="78214">
                  <c:v>0</c:v>
                </c:pt>
                <c:pt idx="78215">
                  <c:v>0</c:v>
                </c:pt>
                <c:pt idx="78216">
                  <c:v>0</c:v>
                </c:pt>
                <c:pt idx="78217">
                  <c:v>0</c:v>
                </c:pt>
                <c:pt idx="78218">
                  <c:v>0</c:v>
                </c:pt>
                <c:pt idx="78219">
                  <c:v>0</c:v>
                </c:pt>
                <c:pt idx="78220">
                  <c:v>0</c:v>
                </c:pt>
                <c:pt idx="78221">
                  <c:v>0</c:v>
                </c:pt>
                <c:pt idx="78222">
                  <c:v>0</c:v>
                </c:pt>
                <c:pt idx="78223">
                  <c:v>0</c:v>
                </c:pt>
                <c:pt idx="78224">
                  <c:v>0</c:v>
                </c:pt>
                <c:pt idx="78225">
                  <c:v>0</c:v>
                </c:pt>
                <c:pt idx="78226">
                  <c:v>0</c:v>
                </c:pt>
                <c:pt idx="78227">
                  <c:v>0</c:v>
                </c:pt>
                <c:pt idx="78228">
                  <c:v>0</c:v>
                </c:pt>
                <c:pt idx="78229">
                  <c:v>0</c:v>
                </c:pt>
                <c:pt idx="78230">
                  <c:v>0</c:v>
                </c:pt>
                <c:pt idx="78231">
                  <c:v>0</c:v>
                </c:pt>
                <c:pt idx="78232">
                  <c:v>0</c:v>
                </c:pt>
                <c:pt idx="78233">
                  <c:v>0</c:v>
                </c:pt>
                <c:pt idx="78234">
                  <c:v>0</c:v>
                </c:pt>
                <c:pt idx="78235">
                  <c:v>0</c:v>
                </c:pt>
                <c:pt idx="78236">
                  <c:v>0</c:v>
                </c:pt>
                <c:pt idx="78237">
                  <c:v>0</c:v>
                </c:pt>
                <c:pt idx="78238">
                  <c:v>0</c:v>
                </c:pt>
                <c:pt idx="78239">
                  <c:v>0</c:v>
                </c:pt>
                <c:pt idx="78240">
                  <c:v>0</c:v>
                </c:pt>
                <c:pt idx="78241">
                  <c:v>0</c:v>
                </c:pt>
                <c:pt idx="78242">
                  <c:v>0</c:v>
                </c:pt>
                <c:pt idx="78243">
                  <c:v>0</c:v>
                </c:pt>
                <c:pt idx="78244">
                  <c:v>0</c:v>
                </c:pt>
                <c:pt idx="78245">
                  <c:v>0</c:v>
                </c:pt>
                <c:pt idx="78246">
                  <c:v>0</c:v>
                </c:pt>
                <c:pt idx="78247">
                  <c:v>0</c:v>
                </c:pt>
                <c:pt idx="78248">
                  <c:v>0</c:v>
                </c:pt>
                <c:pt idx="78249">
                  <c:v>0</c:v>
                </c:pt>
                <c:pt idx="78250">
                  <c:v>0</c:v>
                </c:pt>
                <c:pt idx="78251">
                  <c:v>0</c:v>
                </c:pt>
                <c:pt idx="78252">
                  <c:v>0</c:v>
                </c:pt>
                <c:pt idx="78253">
                  <c:v>0</c:v>
                </c:pt>
                <c:pt idx="78254">
                  <c:v>0</c:v>
                </c:pt>
                <c:pt idx="78255">
                  <c:v>0</c:v>
                </c:pt>
                <c:pt idx="78256">
                  <c:v>0</c:v>
                </c:pt>
                <c:pt idx="78257">
                  <c:v>0</c:v>
                </c:pt>
                <c:pt idx="78258">
                  <c:v>0</c:v>
                </c:pt>
                <c:pt idx="78259">
                  <c:v>0</c:v>
                </c:pt>
                <c:pt idx="78260">
                  <c:v>0</c:v>
                </c:pt>
                <c:pt idx="78261">
                  <c:v>0</c:v>
                </c:pt>
                <c:pt idx="78262">
                  <c:v>0</c:v>
                </c:pt>
                <c:pt idx="78263">
                  <c:v>0</c:v>
                </c:pt>
                <c:pt idx="78264">
                  <c:v>0</c:v>
                </c:pt>
                <c:pt idx="78265">
                  <c:v>0</c:v>
                </c:pt>
                <c:pt idx="78266">
                  <c:v>0</c:v>
                </c:pt>
                <c:pt idx="78267">
                  <c:v>0</c:v>
                </c:pt>
                <c:pt idx="78268">
                  <c:v>0</c:v>
                </c:pt>
                <c:pt idx="78269">
                  <c:v>0</c:v>
                </c:pt>
                <c:pt idx="78270">
                  <c:v>0</c:v>
                </c:pt>
                <c:pt idx="78271">
                  <c:v>0</c:v>
                </c:pt>
                <c:pt idx="78272">
                  <c:v>0</c:v>
                </c:pt>
                <c:pt idx="78273">
                  <c:v>0</c:v>
                </c:pt>
                <c:pt idx="78274">
                  <c:v>0</c:v>
                </c:pt>
                <c:pt idx="78275">
                  <c:v>0</c:v>
                </c:pt>
                <c:pt idx="78276">
                  <c:v>0</c:v>
                </c:pt>
                <c:pt idx="78277">
                  <c:v>0</c:v>
                </c:pt>
                <c:pt idx="78278">
                  <c:v>0</c:v>
                </c:pt>
                <c:pt idx="78279">
                  <c:v>0</c:v>
                </c:pt>
                <c:pt idx="78280">
                  <c:v>0</c:v>
                </c:pt>
                <c:pt idx="78281">
                  <c:v>0</c:v>
                </c:pt>
                <c:pt idx="78282">
                  <c:v>0</c:v>
                </c:pt>
                <c:pt idx="78283">
                  <c:v>0</c:v>
                </c:pt>
                <c:pt idx="78284">
                  <c:v>0</c:v>
                </c:pt>
                <c:pt idx="78285">
                  <c:v>0</c:v>
                </c:pt>
                <c:pt idx="78286">
                  <c:v>0</c:v>
                </c:pt>
                <c:pt idx="78287">
                  <c:v>0</c:v>
                </c:pt>
                <c:pt idx="78288">
                  <c:v>0</c:v>
                </c:pt>
                <c:pt idx="78289">
                  <c:v>0</c:v>
                </c:pt>
                <c:pt idx="78290">
                  <c:v>0</c:v>
                </c:pt>
                <c:pt idx="78291">
                  <c:v>0</c:v>
                </c:pt>
                <c:pt idx="78292">
                  <c:v>0</c:v>
                </c:pt>
                <c:pt idx="78293">
                  <c:v>0</c:v>
                </c:pt>
                <c:pt idx="78294">
                  <c:v>0</c:v>
                </c:pt>
                <c:pt idx="78295">
                  <c:v>0</c:v>
                </c:pt>
                <c:pt idx="78296">
                  <c:v>0</c:v>
                </c:pt>
                <c:pt idx="78297">
                  <c:v>0</c:v>
                </c:pt>
                <c:pt idx="78298">
                  <c:v>0</c:v>
                </c:pt>
                <c:pt idx="78299">
                  <c:v>0</c:v>
                </c:pt>
                <c:pt idx="78300">
                  <c:v>0</c:v>
                </c:pt>
                <c:pt idx="78301">
                  <c:v>0</c:v>
                </c:pt>
                <c:pt idx="78302">
                  <c:v>0</c:v>
                </c:pt>
                <c:pt idx="78303">
                  <c:v>0</c:v>
                </c:pt>
                <c:pt idx="78304">
                  <c:v>0</c:v>
                </c:pt>
                <c:pt idx="78305">
                  <c:v>0</c:v>
                </c:pt>
                <c:pt idx="78306">
                  <c:v>0</c:v>
                </c:pt>
                <c:pt idx="78307">
                  <c:v>0</c:v>
                </c:pt>
                <c:pt idx="78308">
                  <c:v>0</c:v>
                </c:pt>
                <c:pt idx="78309">
                  <c:v>0</c:v>
                </c:pt>
                <c:pt idx="78310">
                  <c:v>0</c:v>
                </c:pt>
                <c:pt idx="78311">
                  <c:v>0</c:v>
                </c:pt>
                <c:pt idx="78312">
                  <c:v>0</c:v>
                </c:pt>
                <c:pt idx="78313">
                  <c:v>0</c:v>
                </c:pt>
                <c:pt idx="78314">
                  <c:v>0</c:v>
                </c:pt>
                <c:pt idx="78315">
                  <c:v>0</c:v>
                </c:pt>
                <c:pt idx="78316">
                  <c:v>0</c:v>
                </c:pt>
                <c:pt idx="78317">
                  <c:v>0</c:v>
                </c:pt>
                <c:pt idx="78318">
                  <c:v>0</c:v>
                </c:pt>
                <c:pt idx="78319">
                  <c:v>0</c:v>
                </c:pt>
                <c:pt idx="78320">
                  <c:v>0</c:v>
                </c:pt>
                <c:pt idx="78321">
                  <c:v>0</c:v>
                </c:pt>
                <c:pt idx="78322">
                  <c:v>0</c:v>
                </c:pt>
                <c:pt idx="78323">
                  <c:v>0</c:v>
                </c:pt>
                <c:pt idx="78324">
                  <c:v>0</c:v>
                </c:pt>
                <c:pt idx="78325">
                  <c:v>0</c:v>
                </c:pt>
                <c:pt idx="78326">
                  <c:v>0</c:v>
                </c:pt>
                <c:pt idx="78327">
                  <c:v>0</c:v>
                </c:pt>
                <c:pt idx="78328">
                  <c:v>0</c:v>
                </c:pt>
                <c:pt idx="78329">
                  <c:v>0</c:v>
                </c:pt>
                <c:pt idx="78330">
                  <c:v>0</c:v>
                </c:pt>
                <c:pt idx="78331">
                  <c:v>0</c:v>
                </c:pt>
                <c:pt idx="78332">
                  <c:v>0</c:v>
                </c:pt>
                <c:pt idx="78333">
                  <c:v>0</c:v>
                </c:pt>
                <c:pt idx="78334">
                  <c:v>0</c:v>
                </c:pt>
                <c:pt idx="78335">
                  <c:v>0</c:v>
                </c:pt>
                <c:pt idx="78336">
                  <c:v>0</c:v>
                </c:pt>
                <c:pt idx="78337">
                  <c:v>0</c:v>
                </c:pt>
                <c:pt idx="78338">
                  <c:v>0</c:v>
                </c:pt>
                <c:pt idx="78339">
                  <c:v>0</c:v>
                </c:pt>
                <c:pt idx="78340">
                  <c:v>0</c:v>
                </c:pt>
                <c:pt idx="78341">
                  <c:v>0</c:v>
                </c:pt>
                <c:pt idx="78342">
                  <c:v>0</c:v>
                </c:pt>
                <c:pt idx="78343">
                  <c:v>0</c:v>
                </c:pt>
                <c:pt idx="78344">
                  <c:v>0</c:v>
                </c:pt>
                <c:pt idx="78345">
                  <c:v>0</c:v>
                </c:pt>
                <c:pt idx="78346">
                  <c:v>0</c:v>
                </c:pt>
                <c:pt idx="78347">
                  <c:v>0</c:v>
                </c:pt>
                <c:pt idx="78348">
                  <c:v>0</c:v>
                </c:pt>
                <c:pt idx="78349">
                  <c:v>0</c:v>
                </c:pt>
                <c:pt idx="78350">
                  <c:v>0</c:v>
                </c:pt>
                <c:pt idx="78351">
                  <c:v>0</c:v>
                </c:pt>
                <c:pt idx="78352">
                  <c:v>0</c:v>
                </c:pt>
                <c:pt idx="78353">
                  <c:v>0</c:v>
                </c:pt>
                <c:pt idx="78354">
                  <c:v>0</c:v>
                </c:pt>
                <c:pt idx="78355">
                  <c:v>0</c:v>
                </c:pt>
                <c:pt idx="78356">
                  <c:v>0</c:v>
                </c:pt>
                <c:pt idx="78357">
                  <c:v>0</c:v>
                </c:pt>
                <c:pt idx="78358">
                  <c:v>0</c:v>
                </c:pt>
                <c:pt idx="78359">
                  <c:v>0</c:v>
                </c:pt>
                <c:pt idx="78360">
                  <c:v>0</c:v>
                </c:pt>
                <c:pt idx="78361">
                  <c:v>0</c:v>
                </c:pt>
                <c:pt idx="78362">
                  <c:v>0</c:v>
                </c:pt>
                <c:pt idx="78363">
                  <c:v>0</c:v>
                </c:pt>
                <c:pt idx="78364">
                  <c:v>0</c:v>
                </c:pt>
                <c:pt idx="78365">
                  <c:v>0</c:v>
                </c:pt>
                <c:pt idx="78366">
                  <c:v>0</c:v>
                </c:pt>
                <c:pt idx="78367">
                  <c:v>0</c:v>
                </c:pt>
                <c:pt idx="78368">
                  <c:v>0</c:v>
                </c:pt>
                <c:pt idx="78369">
                  <c:v>0</c:v>
                </c:pt>
                <c:pt idx="78370">
                  <c:v>0</c:v>
                </c:pt>
                <c:pt idx="78371">
                  <c:v>0</c:v>
                </c:pt>
                <c:pt idx="78372">
                  <c:v>0</c:v>
                </c:pt>
                <c:pt idx="78373">
                  <c:v>0</c:v>
                </c:pt>
                <c:pt idx="78374">
                  <c:v>0</c:v>
                </c:pt>
                <c:pt idx="78375">
                  <c:v>0</c:v>
                </c:pt>
                <c:pt idx="78376">
                  <c:v>0</c:v>
                </c:pt>
                <c:pt idx="78377">
                  <c:v>0</c:v>
                </c:pt>
                <c:pt idx="78378">
                  <c:v>0</c:v>
                </c:pt>
                <c:pt idx="78379">
                  <c:v>0</c:v>
                </c:pt>
                <c:pt idx="78380">
                  <c:v>0</c:v>
                </c:pt>
                <c:pt idx="78381">
                  <c:v>0</c:v>
                </c:pt>
                <c:pt idx="78382">
                  <c:v>0</c:v>
                </c:pt>
                <c:pt idx="78383">
                  <c:v>0</c:v>
                </c:pt>
                <c:pt idx="78384">
                  <c:v>0</c:v>
                </c:pt>
                <c:pt idx="78385">
                  <c:v>0</c:v>
                </c:pt>
                <c:pt idx="78386">
                  <c:v>0</c:v>
                </c:pt>
                <c:pt idx="78387">
                  <c:v>0</c:v>
                </c:pt>
                <c:pt idx="78388">
                  <c:v>0</c:v>
                </c:pt>
                <c:pt idx="78389">
                  <c:v>0</c:v>
                </c:pt>
                <c:pt idx="78390">
                  <c:v>0</c:v>
                </c:pt>
                <c:pt idx="78391">
                  <c:v>0</c:v>
                </c:pt>
                <c:pt idx="78392">
                  <c:v>0</c:v>
                </c:pt>
                <c:pt idx="78393">
                  <c:v>0</c:v>
                </c:pt>
                <c:pt idx="78394">
                  <c:v>0</c:v>
                </c:pt>
                <c:pt idx="78395">
                  <c:v>0</c:v>
                </c:pt>
                <c:pt idx="78396">
                  <c:v>0</c:v>
                </c:pt>
                <c:pt idx="78397">
                  <c:v>0</c:v>
                </c:pt>
                <c:pt idx="78398">
                  <c:v>0</c:v>
                </c:pt>
                <c:pt idx="78399">
                  <c:v>0</c:v>
                </c:pt>
                <c:pt idx="78400">
                  <c:v>0</c:v>
                </c:pt>
                <c:pt idx="78401">
                  <c:v>0</c:v>
                </c:pt>
                <c:pt idx="78402">
                  <c:v>0</c:v>
                </c:pt>
                <c:pt idx="78403">
                  <c:v>0</c:v>
                </c:pt>
                <c:pt idx="78404">
                  <c:v>0</c:v>
                </c:pt>
                <c:pt idx="78405">
                  <c:v>0</c:v>
                </c:pt>
                <c:pt idx="78406">
                  <c:v>0</c:v>
                </c:pt>
                <c:pt idx="78407">
                  <c:v>0</c:v>
                </c:pt>
                <c:pt idx="78408">
                  <c:v>0</c:v>
                </c:pt>
                <c:pt idx="78409">
                  <c:v>0</c:v>
                </c:pt>
                <c:pt idx="78410">
                  <c:v>0</c:v>
                </c:pt>
                <c:pt idx="78411">
                  <c:v>0</c:v>
                </c:pt>
                <c:pt idx="78412">
                  <c:v>0</c:v>
                </c:pt>
                <c:pt idx="78413">
                  <c:v>0</c:v>
                </c:pt>
                <c:pt idx="78414">
                  <c:v>0</c:v>
                </c:pt>
                <c:pt idx="78415">
                  <c:v>0</c:v>
                </c:pt>
                <c:pt idx="78416">
                  <c:v>0</c:v>
                </c:pt>
                <c:pt idx="78417">
                  <c:v>0</c:v>
                </c:pt>
                <c:pt idx="78418">
                  <c:v>0</c:v>
                </c:pt>
                <c:pt idx="78419">
                  <c:v>0</c:v>
                </c:pt>
                <c:pt idx="78420">
                  <c:v>0</c:v>
                </c:pt>
                <c:pt idx="78421">
                  <c:v>0</c:v>
                </c:pt>
                <c:pt idx="78422">
                  <c:v>0</c:v>
                </c:pt>
                <c:pt idx="78423">
                  <c:v>0</c:v>
                </c:pt>
                <c:pt idx="78424">
                  <c:v>0</c:v>
                </c:pt>
                <c:pt idx="78425">
                  <c:v>0</c:v>
                </c:pt>
                <c:pt idx="78426">
                  <c:v>0</c:v>
                </c:pt>
                <c:pt idx="78427">
                  <c:v>0</c:v>
                </c:pt>
                <c:pt idx="78428">
                  <c:v>0</c:v>
                </c:pt>
                <c:pt idx="78429">
                  <c:v>0</c:v>
                </c:pt>
                <c:pt idx="78430">
                  <c:v>0</c:v>
                </c:pt>
                <c:pt idx="78431">
                  <c:v>0</c:v>
                </c:pt>
                <c:pt idx="78432">
                  <c:v>0</c:v>
                </c:pt>
                <c:pt idx="78433">
                  <c:v>0</c:v>
                </c:pt>
                <c:pt idx="78434">
                  <c:v>0</c:v>
                </c:pt>
                <c:pt idx="78435">
                  <c:v>0</c:v>
                </c:pt>
                <c:pt idx="78436">
                  <c:v>0</c:v>
                </c:pt>
                <c:pt idx="78437">
                  <c:v>0</c:v>
                </c:pt>
                <c:pt idx="78438">
                  <c:v>0</c:v>
                </c:pt>
                <c:pt idx="78439">
                  <c:v>0</c:v>
                </c:pt>
                <c:pt idx="78440">
                  <c:v>0</c:v>
                </c:pt>
                <c:pt idx="78441">
                  <c:v>0</c:v>
                </c:pt>
                <c:pt idx="78442">
                  <c:v>0</c:v>
                </c:pt>
                <c:pt idx="78443">
                  <c:v>0</c:v>
                </c:pt>
                <c:pt idx="78444">
                  <c:v>0</c:v>
                </c:pt>
                <c:pt idx="78445">
                  <c:v>0</c:v>
                </c:pt>
                <c:pt idx="78446">
                  <c:v>0</c:v>
                </c:pt>
                <c:pt idx="78447">
                  <c:v>0</c:v>
                </c:pt>
                <c:pt idx="78448">
                  <c:v>0</c:v>
                </c:pt>
                <c:pt idx="78449">
                  <c:v>0</c:v>
                </c:pt>
                <c:pt idx="78450">
                  <c:v>0</c:v>
                </c:pt>
                <c:pt idx="78451">
                  <c:v>0</c:v>
                </c:pt>
                <c:pt idx="78452">
                  <c:v>0</c:v>
                </c:pt>
                <c:pt idx="78453">
                  <c:v>0</c:v>
                </c:pt>
                <c:pt idx="78454">
                  <c:v>0</c:v>
                </c:pt>
                <c:pt idx="78455">
                  <c:v>0</c:v>
                </c:pt>
                <c:pt idx="78456">
                  <c:v>0</c:v>
                </c:pt>
                <c:pt idx="78457">
                  <c:v>0</c:v>
                </c:pt>
                <c:pt idx="78458">
                  <c:v>0</c:v>
                </c:pt>
                <c:pt idx="78459">
                  <c:v>0</c:v>
                </c:pt>
                <c:pt idx="78460">
                  <c:v>0</c:v>
                </c:pt>
                <c:pt idx="78461">
                  <c:v>0</c:v>
                </c:pt>
                <c:pt idx="78462">
                  <c:v>0</c:v>
                </c:pt>
                <c:pt idx="78463">
                  <c:v>0</c:v>
                </c:pt>
                <c:pt idx="78464">
                  <c:v>0</c:v>
                </c:pt>
                <c:pt idx="78465">
                  <c:v>0</c:v>
                </c:pt>
                <c:pt idx="78466">
                  <c:v>0</c:v>
                </c:pt>
                <c:pt idx="78467">
                  <c:v>0</c:v>
                </c:pt>
                <c:pt idx="78468">
                  <c:v>0</c:v>
                </c:pt>
                <c:pt idx="78469">
                  <c:v>0</c:v>
                </c:pt>
                <c:pt idx="78470">
                  <c:v>0</c:v>
                </c:pt>
                <c:pt idx="78471">
                  <c:v>0</c:v>
                </c:pt>
                <c:pt idx="78472">
                  <c:v>0</c:v>
                </c:pt>
                <c:pt idx="78473">
                  <c:v>0</c:v>
                </c:pt>
                <c:pt idx="78474">
                  <c:v>0</c:v>
                </c:pt>
                <c:pt idx="78475">
                  <c:v>0</c:v>
                </c:pt>
                <c:pt idx="78476">
                  <c:v>0</c:v>
                </c:pt>
                <c:pt idx="78477">
                  <c:v>0</c:v>
                </c:pt>
                <c:pt idx="78478">
                  <c:v>0</c:v>
                </c:pt>
                <c:pt idx="78479">
                  <c:v>0</c:v>
                </c:pt>
                <c:pt idx="78480">
                  <c:v>0</c:v>
                </c:pt>
                <c:pt idx="78481">
                  <c:v>0</c:v>
                </c:pt>
                <c:pt idx="78482">
                  <c:v>0</c:v>
                </c:pt>
                <c:pt idx="78483">
                  <c:v>0</c:v>
                </c:pt>
                <c:pt idx="78484">
                  <c:v>0</c:v>
                </c:pt>
                <c:pt idx="78485">
                  <c:v>0</c:v>
                </c:pt>
                <c:pt idx="78486">
                  <c:v>0</c:v>
                </c:pt>
                <c:pt idx="78487">
                  <c:v>0</c:v>
                </c:pt>
                <c:pt idx="78488">
                  <c:v>0</c:v>
                </c:pt>
                <c:pt idx="78489">
                  <c:v>0</c:v>
                </c:pt>
                <c:pt idx="78490">
                  <c:v>0</c:v>
                </c:pt>
                <c:pt idx="78491">
                  <c:v>0</c:v>
                </c:pt>
                <c:pt idx="78492">
                  <c:v>0</c:v>
                </c:pt>
                <c:pt idx="78493">
                  <c:v>0</c:v>
                </c:pt>
                <c:pt idx="78494">
                  <c:v>0</c:v>
                </c:pt>
                <c:pt idx="78495">
                  <c:v>0</c:v>
                </c:pt>
                <c:pt idx="78496">
                  <c:v>0</c:v>
                </c:pt>
                <c:pt idx="78497">
                  <c:v>0</c:v>
                </c:pt>
                <c:pt idx="78498">
                  <c:v>0</c:v>
                </c:pt>
                <c:pt idx="78499">
                  <c:v>0</c:v>
                </c:pt>
                <c:pt idx="78500">
                  <c:v>0</c:v>
                </c:pt>
                <c:pt idx="78501">
                  <c:v>0</c:v>
                </c:pt>
                <c:pt idx="78502">
                  <c:v>0</c:v>
                </c:pt>
                <c:pt idx="78503">
                  <c:v>0</c:v>
                </c:pt>
                <c:pt idx="78504">
                  <c:v>0</c:v>
                </c:pt>
                <c:pt idx="78505">
                  <c:v>0</c:v>
                </c:pt>
                <c:pt idx="78506">
                  <c:v>0</c:v>
                </c:pt>
                <c:pt idx="78507">
                  <c:v>0</c:v>
                </c:pt>
                <c:pt idx="78508">
                  <c:v>0</c:v>
                </c:pt>
                <c:pt idx="78509">
                  <c:v>0</c:v>
                </c:pt>
                <c:pt idx="78510">
                  <c:v>0</c:v>
                </c:pt>
                <c:pt idx="78511">
                  <c:v>0</c:v>
                </c:pt>
                <c:pt idx="78512">
                  <c:v>0</c:v>
                </c:pt>
                <c:pt idx="78513">
                  <c:v>0</c:v>
                </c:pt>
                <c:pt idx="78514">
                  <c:v>0</c:v>
                </c:pt>
                <c:pt idx="78515">
                  <c:v>0</c:v>
                </c:pt>
                <c:pt idx="78516">
                  <c:v>0</c:v>
                </c:pt>
                <c:pt idx="78517">
                  <c:v>0</c:v>
                </c:pt>
                <c:pt idx="78518">
                  <c:v>0</c:v>
                </c:pt>
                <c:pt idx="78519">
                  <c:v>0</c:v>
                </c:pt>
                <c:pt idx="78520">
                  <c:v>0</c:v>
                </c:pt>
                <c:pt idx="78521">
                  <c:v>0</c:v>
                </c:pt>
                <c:pt idx="78522">
                  <c:v>0</c:v>
                </c:pt>
                <c:pt idx="78523">
                  <c:v>0</c:v>
                </c:pt>
                <c:pt idx="78524">
                  <c:v>0</c:v>
                </c:pt>
                <c:pt idx="78525">
                  <c:v>0</c:v>
                </c:pt>
                <c:pt idx="78526">
                  <c:v>0</c:v>
                </c:pt>
                <c:pt idx="78527">
                  <c:v>0</c:v>
                </c:pt>
                <c:pt idx="78528">
                  <c:v>0</c:v>
                </c:pt>
                <c:pt idx="78529">
                  <c:v>0</c:v>
                </c:pt>
                <c:pt idx="78530">
                  <c:v>0</c:v>
                </c:pt>
                <c:pt idx="78531">
                  <c:v>0</c:v>
                </c:pt>
                <c:pt idx="78532">
                  <c:v>0</c:v>
                </c:pt>
                <c:pt idx="78533">
                  <c:v>0</c:v>
                </c:pt>
                <c:pt idx="78534">
                  <c:v>0</c:v>
                </c:pt>
                <c:pt idx="78535">
                  <c:v>0</c:v>
                </c:pt>
                <c:pt idx="78536">
                  <c:v>0</c:v>
                </c:pt>
                <c:pt idx="78537">
                  <c:v>0</c:v>
                </c:pt>
                <c:pt idx="78538">
                  <c:v>0</c:v>
                </c:pt>
                <c:pt idx="78539">
                  <c:v>0</c:v>
                </c:pt>
                <c:pt idx="78540">
                  <c:v>0</c:v>
                </c:pt>
                <c:pt idx="78541">
                  <c:v>0</c:v>
                </c:pt>
                <c:pt idx="78542">
                  <c:v>0</c:v>
                </c:pt>
                <c:pt idx="78543">
                  <c:v>0</c:v>
                </c:pt>
                <c:pt idx="78544">
                  <c:v>0</c:v>
                </c:pt>
                <c:pt idx="78545">
                  <c:v>0</c:v>
                </c:pt>
                <c:pt idx="78546">
                  <c:v>0</c:v>
                </c:pt>
                <c:pt idx="78547">
                  <c:v>0</c:v>
                </c:pt>
                <c:pt idx="78548">
                  <c:v>0</c:v>
                </c:pt>
                <c:pt idx="78549">
                  <c:v>0</c:v>
                </c:pt>
                <c:pt idx="78550">
                  <c:v>0</c:v>
                </c:pt>
                <c:pt idx="78551">
                  <c:v>0</c:v>
                </c:pt>
                <c:pt idx="78552">
                  <c:v>0</c:v>
                </c:pt>
                <c:pt idx="78553">
                  <c:v>0</c:v>
                </c:pt>
                <c:pt idx="78554">
                  <c:v>0</c:v>
                </c:pt>
                <c:pt idx="78555">
                  <c:v>0</c:v>
                </c:pt>
                <c:pt idx="78556">
                  <c:v>0</c:v>
                </c:pt>
                <c:pt idx="78557">
                  <c:v>0</c:v>
                </c:pt>
                <c:pt idx="78558">
                  <c:v>0</c:v>
                </c:pt>
                <c:pt idx="78559">
                  <c:v>0</c:v>
                </c:pt>
                <c:pt idx="78560">
                  <c:v>0</c:v>
                </c:pt>
                <c:pt idx="78561">
                  <c:v>0</c:v>
                </c:pt>
                <c:pt idx="78562">
                  <c:v>0</c:v>
                </c:pt>
                <c:pt idx="78563">
                  <c:v>0</c:v>
                </c:pt>
                <c:pt idx="78564">
                  <c:v>0</c:v>
                </c:pt>
                <c:pt idx="78565">
                  <c:v>0</c:v>
                </c:pt>
                <c:pt idx="78566">
                  <c:v>0</c:v>
                </c:pt>
                <c:pt idx="78567">
                  <c:v>0</c:v>
                </c:pt>
                <c:pt idx="78568">
                  <c:v>0</c:v>
                </c:pt>
                <c:pt idx="78569">
                  <c:v>0</c:v>
                </c:pt>
                <c:pt idx="78570">
                  <c:v>0</c:v>
                </c:pt>
                <c:pt idx="78571">
                  <c:v>0</c:v>
                </c:pt>
                <c:pt idx="78572">
                  <c:v>0</c:v>
                </c:pt>
                <c:pt idx="78573">
                  <c:v>0</c:v>
                </c:pt>
                <c:pt idx="78574">
                  <c:v>0</c:v>
                </c:pt>
                <c:pt idx="78575">
                  <c:v>0</c:v>
                </c:pt>
                <c:pt idx="78576">
                  <c:v>0</c:v>
                </c:pt>
                <c:pt idx="78577">
                  <c:v>0</c:v>
                </c:pt>
                <c:pt idx="78578">
                  <c:v>0</c:v>
                </c:pt>
                <c:pt idx="78579">
                  <c:v>0</c:v>
                </c:pt>
                <c:pt idx="78580">
                  <c:v>0</c:v>
                </c:pt>
                <c:pt idx="78581">
                  <c:v>0</c:v>
                </c:pt>
                <c:pt idx="78582">
                  <c:v>0</c:v>
                </c:pt>
                <c:pt idx="78583">
                  <c:v>0</c:v>
                </c:pt>
                <c:pt idx="78584">
                  <c:v>0</c:v>
                </c:pt>
                <c:pt idx="78585">
                  <c:v>0</c:v>
                </c:pt>
                <c:pt idx="78586">
                  <c:v>0</c:v>
                </c:pt>
                <c:pt idx="78587">
                  <c:v>0</c:v>
                </c:pt>
                <c:pt idx="78588">
                  <c:v>0</c:v>
                </c:pt>
                <c:pt idx="78589">
                  <c:v>0</c:v>
                </c:pt>
                <c:pt idx="78590">
                  <c:v>0</c:v>
                </c:pt>
                <c:pt idx="78591">
                  <c:v>0</c:v>
                </c:pt>
                <c:pt idx="78592">
                  <c:v>0</c:v>
                </c:pt>
                <c:pt idx="78593">
                  <c:v>0</c:v>
                </c:pt>
                <c:pt idx="78594">
                  <c:v>0</c:v>
                </c:pt>
                <c:pt idx="78595">
                  <c:v>0</c:v>
                </c:pt>
                <c:pt idx="78596">
                  <c:v>0</c:v>
                </c:pt>
                <c:pt idx="78597">
                  <c:v>0</c:v>
                </c:pt>
                <c:pt idx="78598">
                  <c:v>0</c:v>
                </c:pt>
                <c:pt idx="78599">
                  <c:v>0</c:v>
                </c:pt>
                <c:pt idx="78600">
                  <c:v>0</c:v>
                </c:pt>
                <c:pt idx="78601">
                  <c:v>0</c:v>
                </c:pt>
                <c:pt idx="78602">
                  <c:v>0</c:v>
                </c:pt>
                <c:pt idx="78603">
                  <c:v>0</c:v>
                </c:pt>
                <c:pt idx="78604">
                  <c:v>0</c:v>
                </c:pt>
                <c:pt idx="78605">
                  <c:v>0</c:v>
                </c:pt>
                <c:pt idx="78606">
                  <c:v>0</c:v>
                </c:pt>
                <c:pt idx="78607">
                  <c:v>0</c:v>
                </c:pt>
                <c:pt idx="78608">
                  <c:v>0</c:v>
                </c:pt>
                <c:pt idx="78609">
                  <c:v>0</c:v>
                </c:pt>
                <c:pt idx="78610">
                  <c:v>0</c:v>
                </c:pt>
                <c:pt idx="78611">
                  <c:v>0</c:v>
                </c:pt>
                <c:pt idx="78612">
                  <c:v>0</c:v>
                </c:pt>
                <c:pt idx="78613">
                  <c:v>0</c:v>
                </c:pt>
                <c:pt idx="78614">
                  <c:v>0</c:v>
                </c:pt>
                <c:pt idx="78615">
                  <c:v>0</c:v>
                </c:pt>
                <c:pt idx="78616">
                  <c:v>0</c:v>
                </c:pt>
                <c:pt idx="78617">
                  <c:v>0</c:v>
                </c:pt>
                <c:pt idx="78618">
                  <c:v>0</c:v>
                </c:pt>
                <c:pt idx="78619">
                  <c:v>0</c:v>
                </c:pt>
                <c:pt idx="78620">
                  <c:v>0</c:v>
                </c:pt>
                <c:pt idx="78621">
                  <c:v>0</c:v>
                </c:pt>
                <c:pt idx="78622">
                  <c:v>0</c:v>
                </c:pt>
                <c:pt idx="78623">
                  <c:v>0</c:v>
                </c:pt>
                <c:pt idx="78624">
                  <c:v>0</c:v>
                </c:pt>
                <c:pt idx="78625">
                  <c:v>0</c:v>
                </c:pt>
                <c:pt idx="78626">
                  <c:v>0</c:v>
                </c:pt>
                <c:pt idx="78627">
                  <c:v>0</c:v>
                </c:pt>
                <c:pt idx="78628">
                  <c:v>0</c:v>
                </c:pt>
                <c:pt idx="78629">
                  <c:v>0</c:v>
                </c:pt>
                <c:pt idx="78630">
                  <c:v>0</c:v>
                </c:pt>
                <c:pt idx="78631">
                  <c:v>0</c:v>
                </c:pt>
                <c:pt idx="78632">
                  <c:v>0</c:v>
                </c:pt>
                <c:pt idx="78633">
                  <c:v>0</c:v>
                </c:pt>
                <c:pt idx="78634">
                  <c:v>0</c:v>
                </c:pt>
                <c:pt idx="78635">
                  <c:v>0</c:v>
                </c:pt>
                <c:pt idx="78636">
                  <c:v>0</c:v>
                </c:pt>
                <c:pt idx="78637">
                  <c:v>0</c:v>
                </c:pt>
                <c:pt idx="78638">
                  <c:v>0</c:v>
                </c:pt>
                <c:pt idx="78639">
                  <c:v>0</c:v>
                </c:pt>
                <c:pt idx="78640">
                  <c:v>0</c:v>
                </c:pt>
                <c:pt idx="78641">
                  <c:v>0</c:v>
                </c:pt>
                <c:pt idx="78642">
                  <c:v>0</c:v>
                </c:pt>
                <c:pt idx="78643">
                  <c:v>0</c:v>
                </c:pt>
                <c:pt idx="78644">
                  <c:v>0</c:v>
                </c:pt>
                <c:pt idx="78645">
                  <c:v>0</c:v>
                </c:pt>
                <c:pt idx="78646">
                  <c:v>0</c:v>
                </c:pt>
                <c:pt idx="78647">
                  <c:v>0</c:v>
                </c:pt>
                <c:pt idx="78648">
                  <c:v>0</c:v>
                </c:pt>
                <c:pt idx="78649">
                  <c:v>0</c:v>
                </c:pt>
                <c:pt idx="78650">
                  <c:v>0</c:v>
                </c:pt>
                <c:pt idx="78651">
                  <c:v>0</c:v>
                </c:pt>
                <c:pt idx="78652">
                  <c:v>0</c:v>
                </c:pt>
                <c:pt idx="78653">
                  <c:v>0</c:v>
                </c:pt>
                <c:pt idx="78654">
                  <c:v>0</c:v>
                </c:pt>
                <c:pt idx="78655">
                  <c:v>0</c:v>
                </c:pt>
                <c:pt idx="78656">
                  <c:v>0</c:v>
                </c:pt>
                <c:pt idx="78657">
                  <c:v>0</c:v>
                </c:pt>
                <c:pt idx="78658">
                  <c:v>0</c:v>
                </c:pt>
                <c:pt idx="78659">
                  <c:v>0</c:v>
                </c:pt>
                <c:pt idx="78660">
                  <c:v>0</c:v>
                </c:pt>
                <c:pt idx="78661">
                  <c:v>0</c:v>
                </c:pt>
                <c:pt idx="78662">
                  <c:v>0</c:v>
                </c:pt>
                <c:pt idx="78663">
                  <c:v>0</c:v>
                </c:pt>
                <c:pt idx="78664">
                  <c:v>0</c:v>
                </c:pt>
                <c:pt idx="78665">
                  <c:v>0</c:v>
                </c:pt>
                <c:pt idx="78666">
                  <c:v>0</c:v>
                </c:pt>
                <c:pt idx="78667">
                  <c:v>0</c:v>
                </c:pt>
                <c:pt idx="78668">
                  <c:v>0</c:v>
                </c:pt>
                <c:pt idx="78669">
                  <c:v>0</c:v>
                </c:pt>
                <c:pt idx="78670">
                  <c:v>0</c:v>
                </c:pt>
                <c:pt idx="78671">
                  <c:v>0</c:v>
                </c:pt>
                <c:pt idx="78672">
                  <c:v>0</c:v>
                </c:pt>
                <c:pt idx="78673">
                  <c:v>0</c:v>
                </c:pt>
                <c:pt idx="78674">
                  <c:v>0</c:v>
                </c:pt>
                <c:pt idx="78675">
                  <c:v>0</c:v>
                </c:pt>
                <c:pt idx="78676">
                  <c:v>0</c:v>
                </c:pt>
                <c:pt idx="78677">
                  <c:v>0</c:v>
                </c:pt>
                <c:pt idx="78678">
                  <c:v>0</c:v>
                </c:pt>
                <c:pt idx="78679">
                  <c:v>0</c:v>
                </c:pt>
                <c:pt idx="78680">
                  <c:v>0</c:v>
                </c:pt>
                <c:pt idx="78681">
                  <c:v>0</c:v>
                </c:pt>
                <c:pt idx="78682">
                  <c:v>0</c:v>
                </c:pt>
                <c:pt idx="78683">
                  <c:v>0</c:v>
                </c:pt>
                <c:pt idx="78684">
                  <c:v>0</c:v>
                </c:pt>
                <c:pt idx="78685">
                  <c:v>0</c:v>
                </c:pt>
                <c:pt idx="78686">
                  <c:v>0</c:v>
                </c:pt>
                <c:pt idx="78687">
                  <c:v>0</c:v>
                </c:pt>
                <c:pt idx="78688">
                  <c:v>0</c:v>
                </c:pt>
                <c:pt idx="78689">
                  <c:v>0</c:v>
                </c:pt>
                <c:pt idx="78690">
                  <c:v>0</c:v>
                </c:pt>
                <c:pt idx="78691">
                  <c:v>0</c:v>
                </c:pt>
                <c:pt idx="78692">
                  <c:v>0</c:v>
                </c:pt>
                <c:pt idx="78693">
                  <c:v>0</c:v>
                </c:pt>
                <c:pt idx="78694">
                  <c:v>0</c:v>
                </c:pt>
                <c:pt idx="78695">
                  <c:v>0</c:v>
                </c:pt>
                <c:pt idx="78696">
                  <c:v>0</c:v>
                </c:pt>
                <c:pt idx="78697">
                  <c:v>0</c:v>
                </c:pt>
                <c:pt idx="78698">
                  <c:v>0</c:v>
                </c:pt>
                <c:pt idx="78699">
                  <c:v>0</c:v>
                </c:pt>
                <c:pt idx="78700">
                  <c:v>0</c:v>
                </c:pt>
                <c:pt idx="78701">
                  <c:v>0</c:v>
                </c:pt>
                <c:pt idx="78702">
                  <c:v>0</c:v>
                </c:pt>
                <c:pt idx="78703">
                  <c:v>0</c:v>
                </c:pt>
                <c:pt idx="78704">
                  <c:v>0</c:v>
                </c:pt>
                <c:pt idx="78705">
                  <c:v>0</c:v>
                </c:pt>
                <c:pt idx="78706">
                  <c:v>0</c:v>
                </c:pt>
                <c:pt idx="78707">
                  <c:v>0</c:v>
                </c:pt>
                <c:pt idx="78708">
                  <c:v>0</c:v>
                </c:pt>
                <c:pt idx="78709">
                  <c:v>0</c:v>
                </c:pt>
                <c:pt idx="78710">
                  <c:v>0</c:v>
                </c:pt>
                <c:pt idx="78711">
                  <c:v>0</c:v>
                </c:pt>
                <c:pt idx="78712">
                  <c:v>0</c:v>
                </c:pt>
                <c:pt idx="78713">
                  <c:v>0</c:v>
                </c:pt>
                <c:pt idx="78714">
                  <c:v>0</c:v>
                </c:pt>
                <c:pt idx="78715">
                  <c:v>0</c:v>
                </c:pt>
                <c:pt idx="78716">
                  <c:v>0</c:v>
                </c:pt>
                <c:pt idx="78717">
                  <c:v>0</c:v>
                </c:pt>
                <c:pt idx="78718">
                  <c:v>0</c:v>
                </c:pt>
                <c:pt idx="78719">
                  <c:v>0</c:v>
                </c:pt>
                <c:pt idx="78720">
                  <c:v>0</c:v>
                </c:pt>
                <c:pt idx="78721">
                  <c:v>0</c:v>
                </c:pt>
                <c:pt idx="78722">
                  <c:v>0</c:v>
                </c:pt>
                <c:pt idx="78723">
                  <c:v>0</c:v>
                </c:pt>
                <c:pt idx="78724">
                  <c:v>0</c:v>
                </c:pt>
                <c:pt idx="78725">
                  <c:v>0</c:v>
                </c:pt>
                <c:pt idx="78726">
                  <c:v>0</c:v>
                </c:pt>
                <c:pt idx="78727">
                  <c:v>0</c:v>
                </c:pt>
                <c:pt idx="78728">
                  <c:v>0</c:v>
                </c:pt>
                <c:pt idx="78729">
                  <c:v>0</c:v>
                </c:pt>
                <c:pt idx="78730">
                  <c:v>0</c:v>
                </c:pt>
                <c:pt idx="78731">
                  <c:v>0</c:v>
                </c:pt>
                <c:pt idx="78732">
                  <c:v>0</c:v>
                </c:pt>
                <c:pt idx="78733">
                  <c:v>0</c:v>
                </c:pt>
                <c:pt idx="78734">
                  <c:v>0</c:v>
                </c:pt>
                <c:pt idx="78735">
                  <c:v>0</c:v>
                </c:pt>
                <c:pt idx="78736">
                  <c:v>0</c:v>
                </c:pt>
                <c:pt idx="78737">
                  <c:v>0</c:v>
                </c:pt>
                <c:pt idx="78738">
                  <c:v>0</c:v>
                </c:pt>
                <c:pt idx="78739">
                  <c:v>0</c:v>
                </c:pt>
                <c:pt idx="78740">
                  <c:v>0</c:v>
                </c:pt>
                <c:pt idx="78741">
                  <c:v>0</c:v>
                </c:pt>
                <c:pt idx="78742">
                  <c:v>0</c:v>
                </c:pt>
                <c:pt idx="78743">
                  <c:v>0</c:v>
                </c:pt>
                <c:pt idx="78744">
                  <c:v>0</c:v>
                </c:pt>
                <c:pt idx="78745">
                  <c:v>0</c:v>
                </c:pt>
                <c:pt idx="78746">
                  <c:v>0</c:v>
                </c:pt>
                <c:pt idx="78747">
                  <c:v>0</c:v>
                </c:pt>
                <c:pt idx="78748">
                  <c:v>0</c:v>
                </c:pt>
                <c:pt idx="78749">
                  <c:v>0</c:v>
                </c:pt>
                <c:pt idx="78750">
                  <c:v>0</c:v>
                </c:pt>
                <c:pt idx="78751">
                  <c:v>0</c:v>
                </c:pt>
                <c:pt idx="78752">
                  <c:v>0</c:v>
                </c:pt>
                <c:pt idx="78753">
                  <c:v>0</c:v>
                </c:pt>
                <c:pt idx="78754">
                  <c:v>0</c:v>
                </c:pt>
                <c:pt idx="78755">
                  <c:v>0</c:v>
                </c:pt>
                <c:pt idx="78756">
                  <c:v>0</c:v>
                </c:pt>
                <c:pt idx="78757">
                  <c:v>0</c:v>
                </c:pt>
                <c:pt idx="78758">
                  <c:v>0</c:v>
                </c:pt>
                <c:pt idx="78759">
                  <c:v>0</c:v>
                </c:pt>
                <c:pt idx="78760">
                  <c:v>0</c:v>
                </c:pt>
                <c:pt idx="78761">
                  <c:v>0</c:v>
                </c:pt>
                <c:pt idx="78762">
                  <c:v>0</c:v>
                </c:pt>
                <c:pt idx="78763">
                  <c:v>0</c:v>
                </c:pt>
                <c:pt idx="78764">
                  <c:v>0</c:v>
                </c:pt>
                <c:pt idx="78765">
                  <c:v>0</c:v>
                </c:pt>
                <c:pt idx="78766">
                  <c:v>0</c:v>
                </c:pt>
                <c:pt idx="78767">
                  <c:v>0</c:v>
                </c:pt>
                <c:pt idx="78768">
                  <c:v>0</c:v>
                </c:pt>
                <c:pt idx="78769">
                  <c:v>0</c:v>
                </c:pt>
                <c:pt idx="78770">
                  <c:v>0</c:v>
                </c:pt>
                <c:pt idx="78771">
                  <c:v>0</c:v>
                </c:pt>
                <c:pt idx="78772">
                  <c:v>0</c:v>
                </c:pt>
                <c:pt idx="78773">
                  <c:v>0</c:v>
                </c:pt>
                <c:pt idx="78774">
                  <c:v>0</c:v>
                </c:pt>
                <c:pt idx="78775">
                  <c:v>0</c:v>
                </c:pt>
                <c:pt idx="78776">
                  <c:v>0</c:v>
                </c:pt>
                <c:pt idx="78777">
                  <c:v>0</c:v>
                </c:pt>
                <c:pt idx="78778">
                  <c:v>0</c:v>
                </c:pt>
                <c:pt idx="78779">
                  <c:v>0</c:v>
                </c:pt>
                <c:pt idx="78780">
                  <c:v>0</c:v>
                </c:pt>
                <c:pt idx="78781">
                  <c:v>0</c:v>
                </c:pt>
                <c:pt idx="78782">
                  <c:v>0</c:v>
                </c:pt>
                <c:pt idx="78783">
                  <c:v>0</c:v>
                </c:pt>
                <c:pt idx="78784">
                  <c:v>0</c:v>
                </c:pt>
                <c:pt idx="78785">
                  <c:v>0</c:v>
                </c:pt>
                <c:pt idx="78786">
                  <c:v>0</c:v>
                </c:pt>
                <c:pt idx="78787">
                  <c:v>0</c:v>
                </c:pt>
                <c:pt idx="78788">
                  <c:v>0</c:v>
                </c:pt>
                <c:pt idx="78789">
                  <c:v>0</c:v>
                </c:pt>
                <c:pt idx="78790">
                  <c:v>0</c:v>
                </c:pt>
                <c:pt idx="78791">
                  <c:v>0</c:v>
                </c:pt>
                <c:pt idx="78792">
                  <c:v>0</c:v>
                </c:pt>
                <c:pt idx="78793">
                  <c:v>0</c:v>
                </c:pt>
                <c:pt idx="78794">
                  <c:v>0</c:v>
                </c:pt>
                <c:pt idx="78795">
                  <c:v>0</c:v>
                </c:pt>
                <c:pt idx="78796">
                  <c:v>0</c:v>
                </c:pt>
                <c:pt idx="78797">
                  <c:v>0</c:v>
                </c:pt>
                <c:pt idx="78798">
                  <c:v>0</c:v>
                </c:pt>
                <c:pt idx="78799">
                  <c:v>0</c:v>
                </c:pt>
                <c:pt idx="78800">
                  <c:v>0</c:v>
                </c:pt>
                <c:pt idx="78801">
                  <c:v>0</c:v>
                </c:pt>
                <c:pt idx="78802">
                  <c:v>0</c:v>
                </c:pt>
                <c:pt idx="78803">
                  <c:v>0</c:v>
                </c:pt>
                <c:pt idx="78804">
                  <c:v>0</c:v>
                </c:pt>
                <c:pt idx="78805">
                  <c:v>0</c:v>
                </c:pt>
                <c:pt idx="78806">
                  <c:v>0</c:v>
                </c:pt>
                <c:pt idx="78807">
                  <c:v>0</c:v>
                </c:pt>
                <c:pt idx="78808">
                  <c:v>0</c:v>
                </c:pt>
                <c:pt idx="78809">
                  <c:v>0</c:v>
                </c:pt>
                <c:pt idx="78810">
                  <c:v>0</c:v>
                </c:pt>
                <c:pt idx="78811">
                  <c:v>0</c:v>
                </c:pt>
                <c:pt idx="78812">
                  <c:v>0</c:v>
                </c:pt>
                <c:pt idx="78813">
                  <c:v>0</c:v>
                </c:pt>
                <c:pt idx="78814">
                  <c:v>0</c:v>
                </c:pt>
                <c:pt idx="78815">
                  <c:v>0</c:v>
                </c:pt>
                <c:pt idx="78816">
                  <c:v>0</c:v>
                </c:pt>
                <c:pt idx="78817">
                  <c:v>0</c:v>
                </c:pt>
                <c:pt idx="78818">
                  <c:v>0</c:v>
                </c:pt>
                <c:pt idx="78819">
                  <c:v>0</c:v>
                </c:pt>
                <c:pt idx="78820">
                  <c:v>0</c:v>
                </c:pt>
                <c:pt idx="78821">
                  <c:v>0</c:v>
                </c:pt>
                <c:pt idx="78822">
                  <c:v>0</c:v>
                </c:pt>
                <c:pt idx="78823">
                  <c:v>0</c:v>
                </c:pt>
                <c:pt idx="78824">
                  <c:v>0</c:v>
                </c:pt>
                <c:pt idx="78825">
                  <c:v>0</c:v>
                </c:pt>
                <c:pt idx="78826">
                  <c:v>0</c:v>
                </c:pt>
                <c:pt idx="78827">
                  <c:v>0</c:v>
                </c:pt>
                <c:pt idx="78828">
                  <c:v>0</c:v>
                </c:pt>
                <c:pt idx="78829">
                  <c:v>0</c:v>
                </c:pt>
                <c:pt idx="78830">
                  <c:v>0</c:v>
                </c:pt>
                <c:pt idx="78831">
                  <c:v>0</c:v>
                </c:pt>
                <c:pt idx="78832">
                  <c:v>0</c:v>
                </c:pt>
                <c:pt idx="78833">
                  <c:v>0</c:v>
                </c:pt>
                <c:pt idx="78834">
                  <c:v>0</c:v>
                </c:pt>
                <c:pt idx="78835">
                  <c:v>0</c:v>
                </c:pt>
                <c:pt idx="78836">
                  <c:v>0</c:v>
                </c:pt>
                <c:pt idx="78837">
                  <c:v>0</c:v>
                </c:pt>
                <c:pt idx="78838">
                  <c:v>0</c:v>
                </c:pt>
                <c:pt idx="78839">
                  <c:v>0</c:v>
                </c:pt>
                <c:pt idx="78840">
                  <c:v>0</c:v>
                </c:pt>
                <c:pt idx="78841">
                  <c:v>0</c:v>
                </c:pt>
                <c:pt idx="78842">
                  <c:v>0</c:v>
                </c:pt>
                <c:pt idx="78843">
                  <c:v>0</c:v>
                </c:pt>
                <c:pt idx="78844">
                  <c:v>0</c:v>
                </c:pt>
                <c:pt idx="78845">
                  <c:v>0</c:v>
                </c:pt>
                <c:pt idx="78846">
                  <c:v>0</c:v>
                </c:pt>
                <c:pt idx="78847">
                  <c:v>0</c:v>
                </c:pt>
                <c:pt idx="78848">
                  <c:v>0</c:v>
                </c:pt>
                <c:pt idx="78849">
                  <c:v>0</c:v>
                </c:pt>
                <c:pt idx="78850">
                  <c:v>0</c:v>
                </c:pt>
                <c:pt idx="78851">
                  <c:v>0</c:v>
                </c:pt>
                <c:pt idx="78852">
                  <c:v>0</c:v>
                </c:pt>
                <c:pt idx="78853">
                  <c:v>0</c:v>
                </c:pt>
                <c:pt idx="78854">
                  <c:v>0</c:v>
                </c:pt>
                <c:pt idx="78855">
                  <c:v>0</c:v>
                </c:pt>
                <c:pt idx="78856">
                  <c:v>0</c:v>
                </c:pt>
                <c:pt idx="78857">
                  <c:v>0</c:v>
                </c:pt>
                <c:pt idx="78858">
                  <c:v>0</c:v>
                </c:pt>
                <c:pt idx="78859">
                  <c:v>0</c:v>
                </c:pt>
                <c:pt idx="78860">
                  <c:v>0</c:v>
                </c:pt>
                <c:pt idx="78861">
                  <c:v>0</c:v>
                </c:pt>
                <c:pt idx="78862">
                  <c:v>0</c:v>
                </c:pt>
                <c:pt idx="78863">
                  <c:v>0</c:v>
                </c:pt>
                <c:pt idx="78864">
                  <c:v>0</c:v>
                </c:pt>
                <c:pt idx="78865">
                  <c:v>0</c:v>
                </c:pt>
                <c:pt idx="78866">
                  <c:v>0</c:v>
                </c:pt>
                <c:pt idx="78867">
                  <c:v>0</c:v>
                </c:pt>
                <c:pt idx="78868">
                  <c:v>0</c:v>
                </c:pt>
                <c:pt idx="78869">
                  <c:v>0</c:v>
                </c:pt>
                <c:pt idx="78870">
                  <c:v>0</c:v>
                </c:pt>
                <c:pt idx="78871">
                  <c:v>0</c:v>
                </c:pt>
                <c:pt idx="78872">
                  <c:v>0</c:v>
                </c:pt>
                <c:pt idx="78873">
                  <c:v>0</c:v>
                </c:pt>
                <c:pt idx="78874">
                  <c:v>0</c:v>
                </c:pt>
                <c:pt idx="78875">
                  <c:v>0</c:v>
                </c:pt>
                <c:pt idx="78876">
                  <c:v>0</c:v>
                </c:pt>
                <c:pt idx="78877">
                  <c:v>0</c:v>
                </c:pt>
                <c:pt idx="78878">
                  <c:v>0</c:v>
                </c:pt>
                <c:pt idx="78879">
                  <c:v>0</c:v>
                </c:pt>
                <c:pt idx="78880">
                  <c:v>0</c:v>
                </c:pt>
                <c:pt idx="78881">
                  <c:v>0</c:v>
                </c:pt>
                <c:pt idx="78882">
                  <c:v>0</c:v>
                </c:pt>
                <c:pt idx="78883">
                  <c:v>0</c:v>
                </c:pt>
                <c:pt idx="78884">
                  <c:v>0</c:v>
                </c:pt>
                <c:pt idx="78885">
                  <c:v>0</c:v>
                </c:pt>
                <c:pt idx="78886">
                  <c:v>0</c:v>
                </c:pt>
                <c:pt idx="78887">
                  <c:v>0</c:v>
                </c:pt>
                <c:pt idx="78888">
                  <c:v>0</c:v>
                </c:pt>
                <c:pt idx="78889">
                  <c:v>0</c:v>
                </c:pt>
                <c:pt idx="78890">
                  <c:v>0</c:v>
                </c:pt>
                <c:pt idx="78891">
                  <c:v>0</c:v>
                </c:pt>
                <c:pt idx="78892">
                  <c:v>0</c:v>
                </c:pt>
                <c:pt idx="78893">
                  <c:v>0</c:v>
                </c:pt>
                <c:pt idx="78894">
                  <c:v>0</c:v>
                </c:pt>
                <c:pt idx="78895">
                  <c:v>0</c:v>
                </c:pt>
                <c:pt idx="78896">
                  <c:v>0</c:v>
                </c:pt>
                <c:pt idx="78897">
                  <c:v>0</c:v>
                </c:pt>
                <c:pt idx="78898">
                  <c:v>0</c:v>
                </c:pt>
                <c:pt idx="78899">
                  <c:v>0</c:v>
                </c:pt>
                <c:pt idx="78900">
                  <c:v>0</c:v>
                </c:pt>
                <c:pt idx="78901">
                  <c:v>0</c:v>
                </c:pt>
                <c:pt idx="78902">
                  <c:v>0</c:v>
                </c:pt>
                <c:pt idx="78903">
                  <c:v>0</c:v>
                </c:pt>
                <c:pt idx="78904">
                  <c:v>0</c:v>
                </c:pt>
                <c:pt idx="78905">
                  <c:v>0</c:v>
                </c:pt>
                <c:pt idx="78906">
                  <c:v>0</c:v>
                </c:pt>
                <c:pt idx="78907">
                  <c:v>0</c:v>
                </c:pt>
                <c:pt idx="78908">
                  <c:v>0</c:v>
                </c:pt>
                <c:pt idx="78909">
                  <c:v>0</c:v>
                </c:pt>
                <c:pt idx="78910">
                  <c:v>0</c:v>
                </c:pt>
                <c:pt idx="78911">
                  <c:v>0</c:v>
                </c:pt>
                <c:pt idx="78912">
                  <c:v>0</c:v>
                </c:pt>
                <c:pt idx="78913">
                  <c:v>0</c:v>
                </c:pt>
                <c:pt idx="78914">
                  <c:v>0</c:v>
                </c:pt>
                <c:pt idx="78915">
                  <c:v>0</c:v>
                </c:pt>
                <c:pt idx="78916">
                  <c:v>0</c:v>
                </c:pt>
                <c:pt idx="78917">
                  <c:v>0</c:v>
                </c:pt>
                <c:pt idx="78918">
                  <c:v>0</c:v>
                </c:pt>
                <c:pt idx="78919">
                  <c:v>0</c:v>
                </c:pt>
                <c:pt idx="78920">
                  <c:v>0</c:v>
                </c:pt>
                <c:pt idx="78921">
                  <c:v>0</c:v>
                </c:pt>
                <c:pt idx="78922">
                  <c:v>0</c:v>
                </c:pt>
                <c:pt idx="78923">
                  <c:v>0</c:v>
                </c:pt>
                <c:pt idx="78924">
                  <c:v>0</c:v>
                </c:pt>
                <c:pt idx="78925">
                  <c:v>0</c:v>
                </c:pt>
                <c:pt idx="78926">
                  <c:v>0</c:v>
                </c:pt>
                <c:pt idx="78927">
                  <c:v>0</c:v>
                </c:pt>
                <c:pt idx="78928">
                  <c:v>0</c:v>
                </c:pt>
                <c:pt idx="78929">
                  <c:v>0</c:v>
                </c:pt>
                <c:pt idx="78930">
                  <c:v>0</c:v>
                </c:pt>
                <c:pt idx="78931">
                  <c:v>0</c:v>
                </c:pt>
                <c:pt idx="78932">
                  <c:v>0</c:v>
                </c:pt>
                <c:pt idx="78933">
                  <c:v>0</c:v>
                </c:pt>
                <c:pt idx="78934">
                  <c:v>0</c:v>
                </c:pt>
                <c:pt idx="78935">
                  <c:v>0</c:v>
                </c:pt>
                <c:pt idx="78936">
                  <c:v>0</c:v>
                </c:pt>
                <c:pt idx="78937">
                  <c:v>0</c:v>
                </c:pt>
                <c:pt idx="78938">
                  <c:v>0</c:v>
                </c:pt>
                <c:pt idx="78939">
                  <c:v>0</c:v>
                </c:pt>
                <c:pt idx="78940">
                  <c:v>0</c:v>
                </c:pt>
                <c:pt idx="78941">
                  <c:v>0</c:v>
                </c:pt>
                <c:pt idx="78942">
                  <c:v>0</c:v>
                </c:pt>
                <c:pt idx="78943">
                  <c:v>0</c:v>
                </c:pt>
                <c:pt idx="78944">
                  <c:v>0</c:v>
                </c:pt>
                <c:pt idx="78945">
                  <c:v>0</c:v>
                </c:pt>
                <c:pt idx="78946">
                  <c:v>0</c:v>
                </c:pt>
                <c:pt idx="78947">
                  <c:v>0</c:v>
                </c:pt>
                <c:pt idx="78948">
                  <c:v>0</c:v>
                </c:pt>
                <c:pt idx="78949">
                  <c:v>0</c:v>
                </c:pt>
                <c:pt idx="78950">
                  <c:v>0</c:v>
                </c:pt>
                <c:pt idx="78951">
                  <c:v>0</c:v>
                </c:pt>
                <c:pt idx="78952">
                  <c:v>0</c:v>
                </c:pt>
                <c:pt idx="78953">
                  <c:v>0</c:v>
                </c:pt>
                <c:pt idx="78954">
                  <c:v>0</c:v>
                </c:pt>
                <c:pt idx="78955">
                  <c:v>0</c:v>
                </c:pt>
                <c:pt idx="78956">
                  <c:v>0</c:v>
                </c:pt>
                <c:pt idx="78957">
                  <c:v>0</c:v>
                </c:pt>
                <c:pt idx="78958">
                  <c:v>0</c:v>
                </c:pt>
                <c:pt idx="78959">
                  <c:v>0</c:v>
                </c:pt>
                <c:pt idx="78960">
                  <c:v>0</c:v>
                </c:pt>
                <c:pt idx="78961">
                  <c:v>0</c:v>
                </c:pt>
                <c:pt idx="78962">
                  <c:v>0</c:v>
                </c:pt>
                <c:pt idx="78963">
                  <c:v>0</c:v>
                </c:pt>
                <c:pt idx="78964">
                  <c:v>0</c:v>
                </c:pt>
                <c:pt idx="78965">
                  <c:v>0</c:v>
                </c:pt>
                <c:pt idx="78966">
                  <c:v>0</c:v>
                </c:pt>
                <c:pt idx="78967">
                  <c:v>0</c:v>
                </c:pt>
                <c:pt idx="78968">
                  <c:v>0</c:v>
                </c:pt>
                <c:pt idx="78969">
                  <c:v>0</c:v>
                </c:pt>
                <c:pt idx="78970">
                  <c:v>0</c:v>
                </c:pt>
                <c:pt idx="78971">
                  <c:v>0</c:v>
                </c:pt>
                <c:pt idx="78972">
                  <c:v>0</c:v>
                </c:pt>
                <c:pt idx="78973">
                  <c:v>0</c:v>
                </c:pt>
                <c:pt idx="78974">
                  <c:v>0</c:v>
                </c:pt>
                <c:pt idx="78975">
                  <c:v>0</c:v>
                </c:pt>
                <c:pt idx="78976">
                  <c:v>0</c:v>
                </c:pt>
                <c:pt idx="78977">
                  <c:v>0</c:v>
                </c:pt>
                <c:pt idx="78978">
                  <c:v>0</c:v>
                </c:pt>
                <c:pt idx="78979">
                  <c:v>0</c:v>
                </c:pt>
                <c:pt idx="78980">
                  <c:v>0</c:v>
                </c:pt>
                <c:pt idx="78981">
                  <c:v>0</c:v>
                </c:pt>
                <c:pt idx="78982">
                  <c:v>0</c:v>
                </c:pt>
                <c:pt idx="78983">
                  <c:v>0</c:v>
                </c:pt>
                <c:pt idx="78984">
                  <c:v>0</c:v>
                </c:pt>
                <c:pt idx="78985">
                  <c:v>0</c:v>
                </c:pt>
                <c:pt idx="78986">
                  <c:v>0</c:v>
                </c:pt>
                <c:pt idx="78987">
                  <c:v>0</c:v>
                </c:pt>
                <c:pt idx="78988">
                  <c:v>0</c:v>
                </c:pt>
                <c:pt idx="78989">
                  <c:v>0</c:v>
                </c:pt>
                <c:pt idx="78990">
                  <c:v>0</c:v>
                </c:pt>
                <c:pt idx="78991">
                  <c:v>0</c:v>
                </c:pt>
                <c:pt idx="78992">
                  <c:v>0</c:v>
                </c:pt>
                <c:pt idx="78993">
                  <c:v>0</c:v>
                </c:pt>
                <c:pt idx="78994">
                  <c:v>0</c:v>
                </c:pt>
                <c:pt idx="78995">
                  <c:v>0</c:v>
                </c:pt>
                <c:pt idx="78996">
                  <c:v>0</c:v>
                </c:pt>
                <c:pt idx="78997">
                  <c:v>0</c:v>
                </c:pt>
                <c:pt idx="78998">
                  <c:v>0</c:v>
                </c:pt>
                <c:pt idx="78999">
                  <c:v>0</c:v>
                </c:pt>
                <c:pt idx="79000">
                  <c:v>0</c:v>
                </c:pt>
                <c:pt idx="79001">
                  <c:v>0</c:v>
                </c:pt>
                <c:pt idx="79002">
                  <c:v>0</c:v>
                </c:pt>
                <c:pt idx="79003">
                  <c:v>0</c:v>
                </c:pt>
                <c:pt idx="79004">
                  <c:v>0</c:v>
                </c:pt>
                <c:pt idx="79005">
                  <c:v>0</c:v>
                </c:pt>
                <c:pt idx="79006">
                  <c:v>0</c:v>
                </c:pt>
                <c:pt idx="79007">
                  <c:v>0</c:v>
                </c:pt>
                <c:pt idx="79008">
                  <c:v>0</c:v>
                </c:pt>
                <c:pt idx="79009">
                  <c:v>0</c:v>
                </c:pt>
                <c:pt idx="79010">
                  <c:v>0</c:v>
                </c:pt>
                <c:pt idx="79011">
                  <c:v>0</c:v>
                </c:pt>
                <c:pt idx="79012">
                  <c:v>0</c:v>
                </c:pt>
                <c:pt idx="79013">
                  <c:v>0</c:v>
                </c:pt>
                <c:pt idx="79014">
                  <c:v>0</c:v>
                </c:pt>
                <c:pt idx="79015">
                  <c:v>0</c:v>
                </c:pt>
                <c:pt idx="79016">
                  <c:v>0</c:v>
                </c:pt>
                <c:pt idx="79017">
                  <c:v>0</c:v>
                </c:pt>
                <c:pt idx="79018">
                  <c:v>0</c:v>
                </c:pt>
                <c:pt idx="79019">
                  <c:v>0</c:v>
                </c:pt>
                <c:pt idx="79020">
                  <c:v>0</c:v>
                </c:pt>
                <c:pt idx="79021">
                  <c:v>0</c:v>
                </c:pt>
                <c:pt idx="79022">
                  <c:v>0</c:v>
                </c:pt>
                <c:pt idx="79023">
                  <c:v>0</c:v>
                </c:pt>
                <c:pt idx="79024">
                  <c:v>0</c:v>
                </c:pt>
                <c:pt idx="79025">
                  <c:v>0</c:v>
                </c:pt>
                <c:pt idx="79026">
                  <c:v>0</c:v>
                </c:pt>
                <c:pt idx="79027">
                  <c:v>0</c:v>
                </c:pt>
                <c:pt idx="79028">
                  <c:v>0</c:v>
                </c:pt>
                <c:pt idx="79029">
                  <c:v>0</c:v>
                </c:pt>
                <c:pt idx="79030">
                  <c:v>0</c:v>
                </c:pt>
                <c:pt idx="79031">
                  <c:v>0</c:v>
                </c:pt>
                <c:pt idx="79032">
                  <c:v>0</c:v>
                </c:pt>
                <c:pt idx="79033">
                  <c:v>0</c:v>
                </c:pt>
                <c:pt idx="79034">
                  <c:v>0</c:v>
                </c:pt>
                <c:pt idx="79035">
                  <c:v>0</c:v>
                </c:pt>
                <c:pt idx="79036">
                  <c:v>0</c:v>
                </c:pt>
                <c:pt idx="79037">
                  <c:v>0</c:v>
                </c:pt>
                <c:pt idx="79038">
                  <c:v>0</c:v>
                </c:pt>
                <c:pt idx="79039">
                  <c:v>0</c:v>
                </c:pt>
                <c:pt idx="79040">
                  <c:v>0</c:v>
                </c:pt>
                <c:pt idx="79041">
                  <c:v>0</c:v>
                </c:pt>
                <c:pt idx="79042">
                  <c:v>0</c:v>
                </c:pt>
                <c:pt idx="79043">
                  <c:v>0</c:v>
                </c:pt>
                <c:pt idx="79044">
                  <c:v>0</c:v>
                </c:pt>
                <c:pt idx="79045">
                  <c:v>0</c:v>
                </c:pt>
                <c:pt idx="79046">
                  <c:v>0</c:v>
                </c:pt>
                <c:pt idx="79047">
                  <c:v>0</c:v>
                </c:pt>
                <c:pt idx="79048">
                  <c:v>0</c:v>
                </c:pt>
                <c:pt idx="79049">
                  <c:v>0</c:v>
                </c:pt>
                <c:pt idx="79050">
                  <c:v>0</c:v>
                </c:pt>
                <c:pt idx="79051">
                  <c:v>0</c:v>
                </c:pt>
                <c:pt idx="79052">
                  <c:v>0</c:v>
                </c:pt>
                <c:pt idx="79053">
                  <c:v>0</c:v>
                </c:pt>
                <c:pt idx="79054">
                  <c:v>0</c:v>
                </c:pt>
                <c:pt idx="79055">
                  <c:v>0</c:v>
                </c:pt>
                <c:pt idx="79056">
                  <c:v>0</c:v>
                </c:pt>
                <c:pt idx="79057">
                  <c:v>0</c:v>
                </c:pt>
                <c:pt idx="79058">
                  <c:v>0</c:v>
                </c:pt>
                <c:pt idx="79059">
                  <c:v>0</c:v>
                </c:pt>
                <c:pt idx="79060">
                  <c:v>0</c:v>
                </c:pt>
                <c:pt idx="79061">
                  <c:v>0</c:v>
                </c:pt>
                <c:pt idx="79062">
                  <c:v>0</c:v>
                </c:pt>
                <c:pt idx="79063">
                  <c:v>0</c:v>
                </c:pt>
                <c:pt idx="79064">
                  <c:v>0</c:v>
                </c:pt>
                <c:pt idx="79065">
                  <c:v>0</c:v>
                </c:pt>
                <c:pt idx="79066">
                  <c:v>0</c:v>
                </c:pt>
                <c:pt idx="79067">
                  <c:v>0</c:v>
                </c:pt>
                <c:pt idx="79068">
                  <c:v>0</c:v>
                </c:pt>
                <c:pt idx="79069">
                  <c:v>0</c:v>
                </c:pt>
                <c:pt idx="79070">
                  <c:v>0</c:v>
                </c:pt>
                <c:pt idx="79071">
                  <c:v>0</c:v>
                </c:pt>
                <c:pt idx="79072">
                  <c:v>0</c:v>
                </c:pt>
                <c:pt idx="79073">
                  <c:v>0</c:v>
                </c:pt>
                <c:pt idx="79074">
                  <c:v>0</c:v>
                </c:pt>
                <c:pt idx="79075">
                  <c:v>0</c:v>
                </c:pt>
                <c:pt idx="79076">
                  <c:v>0</c:v>
                </c:pt>
                <c:pt idx="79077">
                  <c:v>0</c:v>
                </c:pt>
                <c:pt idx="79078">
                  <c:v>0</c:v>
                </c:pt>
                <c:pt idx="79079">
                  <c:v>0</c:v>
                </c:pt>
                <c:pt idx="79080">
                  <c:v>0</c:v>
                </c:pt>
                <c:pt idx="79081">
                  <c:v>0</c:v>
                </c:pt>
                <c:pt idx="79082">
                  <c:v>0</c:v>
                </c:pt>
                <c:pt idx="79083">
                  <c:v>0</c:v>
                </c:pt>
                <c:pt idx="79084">
                  <c:v>0</c:v>
                </c:pt>
                <c:pt idx="79085">
                  <c:v>0</c:v>
                </c:pt>
                <c:pt idx="79086">
                  <c:v>0</c:v>
                </c:pt>
                <c:pt idx="79087">
                  <c:v>0</c:v>
                </c:pt>
                <c:pt idx="79088">
                  <c:v>0</c:v>
                </c:pt>
                <c:pt idx="79089">
                  <c:v>0</c:v>
                </c:pt>
                <c:pt idx="79090">
                  <c:v>0</c:v>
                </c:pt>
                <c:pt idx="79091">
                  <c:v>0</c:v>
                </c:pt>
                <c:pt idx="79092">
                  <c:v>0</c:v>
                </c:pt>
                <c:pt idx="79093">
                  <c:v>0</c:v>
                </c:pt>
                <c:pt idx="79094">
                  <c:v>0</c:v>
                </c:pt>
                <c:pt idx="79095">
                  <c:v>0</c:v>
                </c:pt>
                <c:pt idx="79096">
                  <c:v>0</c:v>
                </c:pt>
                <c:pt idx="79097">
                  <c:v>0</c:v>
                </c:pt>
                <c:pt idx="79098">
                  <c:v>0</c:v>
                </c:pt>
                <c:pt idx="79099">
                  <c:v>0</c:v>
                </c:pt>
                <c:pt idx="79100">
                  <c:v>0</c:v>
                </c:pt>
                <c:pt idx="79101">
                  <c:v>0</c:v>
                </c:pt>
                <c:pt idx="79102">
                  <c:v>0</c:v>
                </c:pt>
                <c:pt idx="79103">
                  <c:v>0</c:v>
                </c:pt>
                <c:pt idx="79104">
                  <c:v>0</c:v>
                </c:pt>
                <c:pt idx="79105">
                  <c:v>0</c:v>
                </c:pt>
                <c:pt idx="79106">
                  <c:v>0</c:v>
                </c:pt>
                <c:pt idx="79107">
                  <c:v>0</c:v>
                </c:pt>
                <c:pt idx="79108">
                  <c:v>0</c:v>
                </c:pt>
                <c:pt idx="79109">
                  <c:v>0</c:v>
                </c:pt>
                <c:pt idx="79110">
                  <c:v>0</c:v>
                </c:pt>
                <c:pt idx="79111">
                  <c:v>0</c:v>
                </c:pt>
                <c:pt idx="79112">
                  <c:v>0</c:v>
                </c:pt>
                <c:pt idx="79113">
                  <c:v>0</c:v>
                </c:pt>
                <c:pt idx="79114">
                  <c:v>0</c:v>
                </c:pt>
                <c:pt idx="79115">
                  <c:v>0</c:v>
                </c:pt>
                <c:pt idx="79116">
                  <c:v>0</c:v>
                </c:pt>
                <c:pt idx="79117">
                  <c:v>0</c:v>
                </c:pt>
                <c:pt idx="79118">
                  <c:v>0</c:v>
                </c:pt>
                <c:pt idx="79119">
                  <c:v>0</c:v>
                </c:pt>
                <c:pt idx="79120">
                  <c:v>0</c:v>
                </c:pt>
                <c:pt idx="79121">
                  <c:v>0</c:v>
                </c:pt>
                <c:pt idx="79122">
                  <c:v>0</c:v>
                </c:pt>
                <c:pt idx="79123">
                  <c:v>0</c:v>
                </c:pt>
                <c:pt idx="79124">
                  <c:v>0</c:v>
                </c:pt>
                <c:pt idx="79125">
                  <c:v>0</c:v>
                </c:pt>
                <c:pt idx="79126">
                  <c:v>0</c:v>
                </c:pt>
                <c:pt idx="79127">
                  <c:v>0</c:v>
                </c:pt>
                <c:pt idx="79128">
                  <c:v>0</c:v>
                </c:pt>
                <c:pt idx="79129">
                  <c:v>0</c:v>
                </c:pt>
                <c:pt idx="79130">
                  <c:v>0</c:v>
                </c:pt>
                <c:pt idx="79131">
                  <c:v>0</c:v>
                </c:pt>
                <c:pt idx="79132">
                  <c:v>0</c:v>
                </c:pt>
                <c:pt idx="79133">
                  <c:v>0</c:v>
                </c:pt>
                <c:pt idx="79134">
                  <c:v>0</c:v>
                </c:pt>
                <c:pt idx="79135">
                  <c:v>0</c:v>
                </c:pt>
                <c:pt idx="79136">
                  <c:v>0</c:v>
                </c:pt>
                <c:pt idx="79137">
                  <c:v>0</c:v>
                </c:pt>
                <c:pt idx="79138">
                  <c:v>0</c:v>
                </c:pt>
                <c:pt idx="79139">
                  <c:v>0</c:v>
                </c:pt>
                <c:pt idx="79140">
                  <c:v>0</c:v>
                </c:pt>
                <c:pt idx="79141">
                  <c:v>0</c:v>
                </c:pt>
                <c:pt idx="79142">
                  <c:v>0</c:v>
                </c:pt>
                <c:pt idx="79143">
                  <c:v>0</c:v>
                </c:pt>
                <c:pt idx="79144">
                  <c:v>0</c:v>
                </c:pt>
                <c:pt idx="79145">
                  <c:v>0</c:v>
                </c:pt>
                <c:pt idx="79146">
                  <c:v>0</c:v>
                </c:pt>
                <c:pt idx="79147">
                  <c:v>0</c:v>
                </c:pt>
                <c:pt idx="79148">
                  <c:v>0</c:v>
                </c:pt>
                <c:pt idx="79149">
                  <c:v>0</c:v>
                </c:pt>
                <c:pt idx="79150">
                  <c:v>0</c:v>
                </c:pt>
                <c:pt idx="79151">
                  <c:v>0</c:v>
                </c:pt>
                <c:pt idx="79152">
                  <c:v>0</c:v>
                </c:pt>
                <c:pt idx="79153">
                  <c:v>0</c:v>
                </c:pt>
                <c:pt idx="79154">
                  <c:v>0</c:v>
                </c:pt>
                <c:pt idx="79155">
                  <c:v>0</c:v>
                </c:pt>
                <c:pt idx="79156">
                  <c:v>0</c:v>
                </c:pt>
                <c:pt idx="79157">
                  <c:v>0</c:v>
                </c:pt>
                <c:pt idx="79158">
                  <c:v>0</c:v>
                </c:pt>
                <c:pt idx="79159">
                  <c:v>0</c:v>
                </c:pt>
                <c:pt idx="79160">
                  <c:v>0</c:v>
                </c:pt>
                <c:pt idx="79161">
                  <c:v>0</c:v>
                </c:pt>
                <c:pt idx="79162">
                  <c:v>0</c:v>
                </c:pt>
                <c:pt idx="79163">
                  <c:v>0</c:v>
                </c:pt>
                <c:pt idx="79164">
                  <c:v>0</c:v>
                </c:pt>
                <c:pt idx="79165">
                  <c:v>0</c:v>
                </c:pt>
                <c:pt idx="79166">
                  <c:v>0</c:v>
                </c:pt>
                <c:pt idx="79167">
                  <c:v>0</c:v>
                </c:pt>
                <c:pt idx="79168">
                  <c:v>0</c:v>
                </c:pt>
                <c:pt idx="79169">
                  <c:v>0</c:v>
                </c:pt>
                <c:pt idx="79170">
                  <c:v>0</c:v>
                </c:pt>
                <c:pt idx="79171">
                  <c:v>0</c:v>
                </c:pt>
                <c:pt idx="79172">
                  <c:v>0</c:v>
                </c:pt>
                <c:pt idx="79173">
                  <c:v>0</c:v>
                </c:pt>
                <c:pt idx="79174">
                  <c:v>0</c:v>
                </c:pt>
                <c:pt idx="79175">
                  <c:v>0</c:v>
                </c:pt>
                <c:pt idx="79176">
                  <c:v>0</c:v>
                </c:pt>
                <c:pt idx="79177">
                  <c:v>0</c:v>
                </c:pt>
                <c:pt idx="79178">
                  <c:v>0</c:v>
                </c:pt>
                <c:pt idx="79179">
                  <c:v>0</c:v>
                </c:pt>
                <c:pt idx="79180">
                  <c:v>0</c:v>
                </c:pt>
                <c:pt idx="79181">
                  <c:v>0</c:v>
                </c:pt>
                <c:pt idx="79182">
                  <c:v>0</c:v>
                </c:pt>
                <c:pt idx="79183">
                  <c:v>0</c:v>
                </c:pt>
                <c:pt idx="79184">
                  <c:v>0</c:v>
                </c:pt>
                <c:pt idx="79185">
                  <c:v>0</c:v>
                </c:pt>
                <c:pt idx="79186">
                  <c:v>0</c:v>
                </c:pt>
                <c:pt idx="79187">
                  <c:v>0</c:v>
                </c:pt>
                <c:pt idx="79188">
                  <c:v>0</c:v>
                </c:pt>
                <c:pt idx="79189">
                  <c:v>0</c:v>
                </c:pt>
                <c:pt idx="79190">
                  <c:v>0</c:v>
                </c:pt>
                <c:pt idx="79191">
                  <c:v>0</c:v>
                </c:pt>
                <c:pt idx="79192">
                  <c:v>0</c:v>
                </c:pt>
                <c:pt idx="79193">
                  <c:v>0</c:v>
                </c:pt>
                <c:pt idx="79194">
                  <c:v>0</c:v>
                </c:pt>
                <c:pt idx="79195">
                  <c:v>0</c:v>
                </c:pt>
                <c:pt idx="79196">
                  <c:v>0</c:v>
                </c:pt>
                <c:pt idx="79197">
                  <c:v>0</c:v>
                </c:pt>
                <c:pt idx="79198">
                  <c:v>0</c:v>
                </c:pt>
                <c:pt idx="79199">
                  <c:v>0</c:v>
                </c:pt>
                <c:pt idx="79200">
                  <c:v>0</c:v>
                </c:pt>
                <c:pt idx="79201">
                  <c:v>0</c:v>
                </c:pt>
                <c:pt idx="79202">
                  <c:v>0</c:v>
                </c:pt>
                <c:pt idx="79203">
                  <c:v>0</c:v>
                </c:pt>
                <c:pt idx="79204">
                  <c:v>0</c:v>
                </c:pt>
                <c:pt idx="79205">
                  <c:v>0</c:v>
                </c:pt>
                <c:pt idx="79206">
                  <c:v>0</c:v>
                </c:pt>
                <c:pt idx="79207">
                  <c:v>0</c:v>
                </c:pt>
                <c:pt idx="79208">
                  <c:v>0</c:v>
                </c:pt>
                <c:pt idx="79209">
                  <c:v>0</c:v>
                </c:pt>
                <c:pt idx="79210">
                  <c:v>0</c:v>
                </c:pt>
                <c:pt idx="79211">
                  <c:v>0</c:v>
                </c:pt>
                <c:pt idx="79212">
                  <c:v>0</c:v>
                </c:pt>
                <c:pt idx="79213">
                  <c:v>0</c:v>
                </c:pt>
                <c:pt idx="79214">
                  <c:v>0</c:v>
                </c:pt>
                <c:pt idx="79215">
                  <c:v>0</c:v>
                </c:pt>
                <c:pt idx="79216">
                  <c:v>0</c:v>
                </c:pt>
                <c:pt idx="79217">
                  <c:v>0</c:v>
                </c:pt>
                <c:pt idx="79218">
                  <c:v>0</c:v>
                </c:pt>
                <c:pt idx="79219">
                  <c:v>0</c:v>
                </c:pt>
                <c:pt idx="79220">
                  <c:v>0</c:v>
                </c:pt>
                <c:pt idx="79221">
                  <c:v>0</c:v>
                </c:pt>
                <c:pt idx="79222">
                  <c:v>0</c:v>
                </c:pt>
                <c:pt idx="79223">
                  <c:v>0</c:v>
                </c:pt>
                <c:pt idx="79224">
                  <c:v>0</c:v>
                </c:pt>
                <c:pt idx="79225">
                  <c:v>0</c:v>
                </c:pt>
                <c:pt idx="79226">
                  <c:v>0</c:v>
                </c:pt>
                <c:pt idx="79227">
                  <c:v>0</c:v>
                </c:pt>
                <c:pt idx="79228">
                  <c:v>0</c:v>
                </c:pt>
                <c:pt idx="79229">
                  <c:v>0</c:v>
                </c:pt>
                <c:pt idx="79230">
                  <c:v>0</c:v>
                </c:pt>
                <c:pt idx="79231">
                  <c:v>0</c:v>
                </c:pt>
                <c:pt idx="79232">
                  <c:v>0</c:v>
                </c:pt>
                <c:pt idx="79233">
                  <c:v>0</c:v>
                </c:pt>
                <c:pt idx="79234">
                  <c:v>0</c:v>
                </c:pt>
                <c:pt idx="79235">
                  <c:v>0</c:v>
                </c:pt>
                <c:pt idx="79236">
                  <c:v>0</c:v>
                </c:pt>
                <c:pt idx="79237">
                  <c:v>0</c:v>
                </c:pt>
                <c:pt idx="79238">
                  <c:v>0</c:v>
                </c:pt>
                <c:pt idx="79239">
                  <c:v>0</c:v>
                </c:pt>
                <c:pt idx="79240">
                  <c:v>0</c:v>
                </c:pt>
                <c:pt idx="79241">
                  <c:v>0</c:v>
                </c:pt>
                <c:pt idx="79242">
                  <c:v>0</c:v>
                </c:pt>
                <c:pt idx="79243">
                  <c:v>0</c:v>
                </c:pt>
                <c:pt idx="79244">
                  <c:v>0</c:v>
                </c:pt>
                <c:pt idx="79245">
                  <c:v>0</c:v>
                </c:pt>
                <c:pt idx="79246">
                  <c:v>0</c:v>
                </c:pt>
                <c:pt idx="79247">
                  <c:v>0</c:v>
                </c:pt>
                <c:pt idx="79248">
                  <c:v>0</c:v>
                </c:pt>
                <c:pt idx="79249">
                  <c:v>0</c:v>
                </c:pt>
                <c:pt idx="79250">
                  <c:v>0</c:v>
                </c:pt>
                <c:pt idx="79251">
                  <c:v>0</c:v>
                </c:pt>
                <c:pt idx="79252">
                  <c:v>0</c:v>
                </c:pt>
                <c:pt idx="79253">
                  <c:v>0</c:v>
                </c:pt>
                <c:pt idx="79254">
                  <c:v>0</c:v>
                </c:pt>
                <c:pt idx="79255">
                  <c:v>0</c:v>
                </c:pt>
                <c:pt idx="79256">
                  <c:v>0</c:v>
                </c:pt>
                <c:pt idx="79257">
                  <c:v>0</c:v>
                </c:pt>
                <c:pt idx="79258">
                  <c:v>0</c:v>
                </c:pt>
                <c:pt idx="79259">
                  <c:v>0</c:v>
                </c:pt>
                <c:pt idx="79260">
                  <c:v>0</c:v>
                </c:pt>
                <c:pt idx="79261">
                  <c:v>0</c:v>
                </c:pt>
                <c:pt idx="79262">
                  <c:v>0</c:v>
                </c:pt>
                <c:pt idx="79263">
                  <c:v>0</c:v>
                </c:pt>
                <c:pt idx="79264">
                  <c:v>0</c:v>
                </c:pt>
                <c:pt idx="79265">
                  <c:v>0</c:v>
                </c:pt>
                <c:pt idx="79266">
                  <c:v>0</c:v>
                </c:pt>
                <c:pt idx="79267">
                  <c:v>0</c:v>
                </c:pt>
                <c:pt idx="79268">
                  <c:v>0</c:v>
                </c:pt>
                <c:pt idx="79269">
                  <c:v>0</c:v>
                </c:pt>
                <c:pt idx="79270">
                  <c:v>0</c:v>
                </c:pt>
                <c:pt idx="79271">
                  <c:v>0</c:v>
                </c:pt>
                <c:pt idx="79272">
                  <c:v>0</c:v>
                </c:pt>
                <c:pt idx="79273">
                  <c:v>0</c:v>
                </c:pt>
                <c:pt idx="79274">
                  <c:v>0</c:v>
                </c:pt>
                <c:pt idx="79275">
                  <c:v>0</c:v>
                </c:pt>
                <c:pt idx="79276">
                  <c:v>0</c:v>
                </c:pt>
                <c:pt idx="79277">
                  <c:v>0</c:v>
                </c:pt>
                <c:pt idx="79278">
                  <c:v>0</c:v>
                </c:pt>
                <c:pt idx="79279">
                  <c:v>0</c:v>
                </c:pt>
                <c:pt idx="79280">
                  <c:v>0</c:v>
                </c:pt>
                <c:pt idx="79281">
                  <c:v>0</c:v>
                </c:pt>
                <c:pt idx="79282">
                  <c:v>0</c:v>
                </c:pt>
                <c:pt idx="79283">
                  <c:v>0</c:v>
                </c:pt>
                <c:pt idx="79284">
                  <c:v>0</c:v>
                </c:pt>
                <c:pt idx="79285">
                  <c:v>0</c:v>
                </c:pt>
                <c:pt idx="79286">
                  <c:v>0</c:v>
                </c:pt>
                <c:pt idx="79287">
                  <c:v>0</c:v>
                </c:pt>
                <c:pt idx="79288">
                  <c:v>0</c:v>
                </c:pt>
                <c:pt idx="79289">
                  <c:v>0</c:v>
                </c:pt>
                <c:pt idx="79290">
                  <c:v>0</c:v>
                </c:pt>
                <c:pt idx="79291">
                  <c:v>0</c:v>
                </c:pt>
                <c:pt idx="79292">
                  <c:v>0</c:v>
                </c:pt>
                <c:pt idx="79293">
                  <c:v>0</c:v>
                </c:pt>
                <c:pt idx="79294">
                  <c:v>0</c:v>
                </c:pt>
                <c:pt idx="79295">
                  <c:v>0</c:v>
                </c:pt>
                <c:pt idx="79296">
                  <c:v>0</c:v>
                </c:pt>
                <c:pt idx="79297">
                  <c:v>0</c:v>
                </c:pt>
                <c:pt idx="79298">
                  <c:v>0</c:v>
                </c:pt>
                <c:pt idx="79299">
                  <c:v>0</c:v>
                </c:pt>
                <c:pt idx="79300">
                  <c:v>0</c:v>
                </c:pt>
                <c:pt idx="79301">
                  <c:v>0</c:v>
                </c:pt>
                <c:pt idx="79302">
                  <c:v>0</c:v>
                </c:pt>
                <c:pt idx="79303">
                  <c:v>0</c:v>
                </c:pt>
                <c:pt idx="79304">
                  <c:v>0</c:v>
                </c:pt>
                <c:pt idx="79305">
                  <c:v>0</c:v>
                </c:pt>
                <c:pt idx="79306">
                  <c:v>0</c:v>
                </c:pt>
                <c:pt idx="79307">
                  <c:v>0</c:v>
                </c:pt>
                <c:pt idx="79308">
                  <c:v>0</c:v>
                </c:pt>
                <c:pt idx="79309">
                  <c:v>0</c:v>
                </c:pt>
                <c:pt idx="79310">
                  <c:v>0</c:v>
                </c:pt>
                <c:pt idx="79311">
                  <c:v>0</c:v>
                </c:pt>
                <c:pt idx="79312">
                  <c:v>0</c:v>
                </c:pt>
                <c:pt idx="79313">
                  <c:v>0</c:v>
                </c:pt>
                <c:pt idx="79314">
                  <c:v>0</c:v>
                </c:pt>
                <c:pt idx="79315">
                  <c:v>0</c:v>
                </c:pt>
                <c:pt idx="79316">
                  <c:v>0</c:v>
                </c:pt>
                <c:pt idx="79317">
                  <c:v>0</c:v>
                </c:pt>
                <c:pt idx="79318">
                  <c:v>0</c:v>
                </c:pt>
                <c:pt idx="79319">
                  <c:v>0</c:v>
                </c:pt>
                <c:pt idx="79320">
                  <c:v>0</c:v>
                </c:pt>
                <c:pt idx="79321">
                  <c:v>0</c:v>
                </c:pt>
                <c:pt idx="79322">
                  <c:v>0</c:v>
                </c:pt>
                <c:pt idx="79323">
                  <c:v>0</c:v>
                </c:pt>
                <c:pt idx="79324">
                  <c:v>0</c:v>
                </c:pt>
                <c:pt idx="79325">
                  <c:v>0</c:v>
                </c:pt>
                <c:pt idx="79326">
                  <c:v>0</c:v>
                </c:pt>
                <c:pt idx="79327">
                  <c:v>0</c:v>
                </c:pt>
                <c:pt idx="79328">
                  <c:v>0</c:v>
                </c:pt>
                <c:pt idx="79329">
                  <c:v>0</c:v>
                </c:pt>
                <c:pt idx="79330">
                  <c:v>0</c:v>
                </c:pt>
                <c:pt idx="79331">
                  <c:v>0</c:v>
                </c:pt>
                <c:pt idx="79332">
                  <c:v>0</c:v>
                </c:pt>
                <c:pt idx="79333">
                  <c:v>0</c:v>
                </c:pt>
                <c:pt idx="79334">
                  <c:v>0</c:v>
                </c:pt>
                <c:pt idx="79335">
                  <c:v>0</c:v>
                </c:pt>
                <c:pt idx="79336">
                  <c:v>0</c:v>
                </c:pt>
                <c:pt idx="79337">
                  <c:v>0</c:v>
                </c:pt>
                <c:pt idx="79338">
                  <c:v>0</c:v>
                </c:pt>
                <c:pt idx="79339">
                  <c:v>0</c:v>
                </c:pt>
                <c:pt idx="79340">
                  <c:v>0</c:v>
                </c:pt>
                <c:pt idx="79341">
                  <c:v>0</c:v>
                </c:pt>
                <c:pt idx="79342">
                  <c:v>0</c:v>
                </c:pt>
                <c:pt idx="79343">
                  <c:v>0</c:v>
                </c:pt>
                <c:pt idx="79344">
                  <c:v>0</c:v>
                </c:pt>
                <c:pt idx="79345">
                  <c:v>0</c:v>
                </c:pt>
                <c:pt idx="79346">
                  <c:v>0</c:v>
                </c:pt>
                <c:pt idx="79347">
                  <c:v>0</c:v>
                </c:pt>
                <c:pt idx="79348">
                  <c:v>0</c:v>
                </c:pt>
                <c:pt idx="79349">
                  <c:v>0</c:v>
                </c:pt>
                <c:pt idx="79350">
                  <c:v>0</c:v>
                </c:pt>
                <c:pt idx="79351">
                  <c:v>0</c:v>
                </c:pt>
                <c:pt idx="79352">
                  <c:v>0</c:v>
                </c:pt>
                <c:pt idx="79353">
                  <c:v>0</c:v>
                </c:pt>
                <c:pt idx="79354">
                  <c:v>0</c:v>
                </c:pt>
                <c:pt idx="79355">
                  <c:v>0</c:v>
                </c:pt>
                <c:pt idx="79356">
                  <c:v>0</c:v>
                </c:pt>
                <c:pt idx="79357">
                  <c:v>0</c:v>
                </c:pt>
                <c:pt idx="79358">
                  <c:v>0</c:v>
                </c:pt>
                <c:pt idx="79359">
                  <c:v>0</c:v>
                </c:pt>
                <c:pt idx="79360">
                  <c:v>0</c:v>
                </c:pt>
                <c:pt idx="79361">
                  <c:v>0</c:v>
                </c:pt>
                <c:pt idx="79362">
                  <c:v>0</c:v>
                </c:pt>
                <c:pt idx="79363">
                  <c:v>0</c:v>
                </c:pt>
                <c:pt idx="79364">
                  <c:v>0</c:v>
                </c:pt>
                <c:pt idx="79365">
                  <c:v>0</c:v>
                </c:pt>
                <c:pt idx="79366">
                  <c:v>0</c:v>
                </c:pt>
                <c:pt idx="79367">
                  <c:v>0</c:v>
                </c:pt>
                <c:pt idx="79368">
                  <c:v>0</c:v>
                </c:pt>
                <c:pt idx="79369">
                  <c:v>0</c:v>
                </c:pt>
                <c:pt idx="79370">
                  <c:v>0</c:v>
                </c:pt>
                <c:pt idx="79371">
                  <c:v>0</c:v>
                </c:pt>
                <c:pt idx="79372">
                  <c:v>0</c:v>
                </c:pt>
                <c:pt idx="79373">
                  <c:v>0</c:v>
                </c:pt>
                <c:pt idx="79374">
                  <c:v>0</c:v>
                </c:pt>
                <c:pt idx="79375">
                  <c:v>0</c:v>
                </c:pt>
                <c:pt idx="79376">
                  <c:v>0</c:v>
                </c:pt>
                <c:pt idx="79377">
                  <c:v>0</c:v>
                </c:pt>
                <c:pt idx="79378">
                  <c:v>0</c:v>
                </c:pt>
                <c:pt idx="79379">
                  <c:v>0</c:v>
                </c:pt>
                <c:pt idx="79380">
                  <c:v>0</c:v>
                </c:pt>
                <c:pt idx="79381">
                  <c:v>0</c:v>
                </c:pt>
                <c:pt idx="79382">
                  <c:v>0</c:v>
                </c:pt>
                <c:pt idx="79383">
                  <c:v>0</c:v>
                </c:pt>
                <c:pt idx="79384">
                  <c:v>0</c:v>
                </c:pt>
                <c:pt idx="79385">
                  <c:v>0</c:v>
                </c:pt>
                <c:pt idx="79386">
                  <c:v>0</c:v>
                </c:pt>
                <c:pt idx="79387">
                  <c:v>0</c:v>
                </c:pt>
                <c:pt idx="79388">
                  <c:v>0</c:v>
                </c:pt>
                <c:pt idx="79389">
                  <c:v>0</c:v>
                </c:pt>
                <c:pt idx="79390">
                  <c:v>0</c:v>
                </c:pt>
                <c:pt idx="79391">
                  <c:v>0</c:v>
                </c:pt>
                <c:pt idx="79392">
                  <c:v>0</c:v>
                </c:pt>
                <c:pt idx="79393">
                  <c:v>0</c:v>
                </c:pt>
                <c:pt idx="79394">
                  <c:v>0</c:v>
                </c:pt>
                <c:pt idx="79395">
                  <c:v>0</c:v>
                </c:pt>
                <c:pt idx="79396">
                  <c:v>0</c:v>
                </c:pt>
                <c:pt idx="79397">
                  <c:v>0</c:v>
                </c:pt>
                <c:pt idx="79398">
                  <c:v>0</c:v>
                </c:pt>
                <c:pt idx="79399">
                  <c:v>0</c:v>
                </c:pt>
                <c:pt idx="79400">
                  <c:v>0</c:v>
                </c:pt>
                <c:pt idx="79401">
                  <c:v>0</c:v>
                </c:pt>
                <c:pt idx="79402">
                  <c:v>0</c:v>
                </c:pt>
                <c:pt idx="79403">
                  <c:v>0</c:v>
                </c:pt>
                <c:pt idx="79404">
                  <c:v>0</c:v>
                </c:pt>
                <c:pt idx="79405">
                  <c:v>0</c:v>
                </c:pt>
                <c:pt idx="79406">
                  <c:v>0</c:v>
                </c:pt>
                <c:pt idx="79407">
                  <c:v>0</c:v>
                </c:pt>
                <c:pt idx="79408">
                  <c:v>0</c:v>
                </c:pt>
                <c:pt idx="79409">
                  <c:v>0</c:v>
                </c:pt>
                <c:pt idx="79410">
                  <c:v>0</c:v>
                </c:pt>
                <c:pt idx="79411">
                  <c:v>0</c:v>
                </c:pt>
                <c:pt idx="79412">
                  <c:v>0</c:v>
                </c:pt>
                <c:pt idx="79413">
                  <c:v>0</c:v>
                </c:pt>
                <c:pt idx="79414">
                  <c:v>0</c:v>
                </c:pt>
                <c:pt idx="79415">
                  <c:v>0</c:v>
                </c:pt>
                <c:pt idx="79416">
                  <c:v>0</c:v>
                </c:pt>
                <c:pt idx="79417">
                  <c:v>0</c:v>
                </c:pt>
                <c:pt idx="79418">
                  <c:v>0</c:v>
                </c:pt>
                <c:pt idx="79419">
                  <c:v>0</c:v>
                </c:pt>
                <c:pt idx="79420">
                  <c:v>0</c:v>
                </c:pt>
                <c:pt idx="79421">
                  <c:v>0</c:v>
                </c:pt>
                <c:pt idx="79422">
                  <c:v>0</c:v>
                </c:pt>
                <c:pt idx="79423">
                  <c:v>0</c:v>
                </c:pt>
                <c:pt idx="79424">
                  <c:v>0</c:v>
                </c:pt>
                <c:pt idx="79425">
                  <c:v>0</c:v>
                </c:pt>
                <c:pt idx="79426">
                  <c:v>0</c:v>
                </c:pt>
                <c:pt idx="79427">
                  <c:v>0</c:v>
                </c:pt>
                <c:pt idx="79428">
                  <c:v>0</c:v>
                </c:pt>
                <c:pt idx="79429">
                  <c:v>0</c:v>
                </c:pt>
                <c:pt idx="79430">
                  <c:v>0</c:v>
                </c:pt>
                <c:pt idx="79431">
                  <c:v>0</c:v>
                </c:pt>
                <c:pt idx="79432">
                  <c:v>0</c:v>
                </c:pt>
                <c:pt idx="79433">
                  <c:v>0</c:v>
                </c:pt>
                <c:pt idx="79434">
                  <c:v>0</c:v>
                </c:pt>
                <c:pt idx="79435">
                  <c:v>0</c:v>
                </c:pt>
                <c:pt idx="79436">
                  <c:v>0</c:v>
                </c:pt>
                <c:pt idx="79437">
                  <c:v>0</c:v>
                </c:pt>
                <c:pt idx="79438">
                  <c:v>0</c:v>
                </c:pt>
                <c:pt idx="79439">
                  <c:v>0</c:v>
                </c:pt>
                <c:pt idx="79440">
                  <c:v>0</c:v>
                </c:pt>
                <c:pt idx="79441">
                  <c:v>0</c:v>
                </c:pt>
                <c:pt idx="79442">
                  <c:v>0</c:v>
                </c:pt>
                <c:pt idx="79443">
                  <c:v>0</c:v>
                </c:pt>
                <c:pt idx="79444">
                  <c:v>0</c:v>
                </c:pt>
                <c:pt idx="79445">
                  <c:v>0</c:v>
                </c:pt>
                <c:pt idx="79446">
                  <c:v>0</c:v>
                </c:pt>
                <c:pt idx="79447">
                  <c:v>0</c:v>
                </c:pt>
                <c:pt idx="79448">
                  <c:v>0</c:v>
                </c:pt>
                <c:pt idx="79449">
                  <c:v>0</c:v>
                </c:pt>
                <c:pt idx="79450">
                  <c:v>0</c:v>
                </c:pt>
                <c:pt idx="79451">
                  <c:v>0</c:v>
                </c:pt>
                <c:pt idx="79452">
                  <c:v>0</c:v>
                </c:pt>
                <c:pt idx="79453">
                  <c:v>0</c:v>
                </c:pt>
                <c:pt idx="79454">
                  <c:v>0</c:v>
                </c:pt>
                <c:pt idx="79455">
                  <c:v>0</c:v>
                </c:pt>
                <c:pt idx="79456">
                  <c:v>0</c:v>
                </c:pt>
                <c:pt idx="79457">
                  <c:v>0</c:v>
                </c:pt>
                <c:pt idx="79458">
                  <c:v>0</c:v>
                </c:pt>
                <c:pt idx="79459">
                  <c:v>0</c:v>
                </c:pt>
                <c:pt idx="79460">
                  <c:v>0</c:v>
                </c:pt>
                <c:pt idx="79461">
                  <c:v>0</c:v>
                </c:pt>
                <c:pt idx="79462">
                  <c:v>0</c:v>
                </c:pt>
                <c:pt idx="79463">
                  <c:v>0</c:v>
                </c:pt>
                <c:pt idx="79464">
                  <c:v>0</c:v>
                </c:pt>
                <c:pt idx="79465">
                  <c:v>0</c:v>
                </c:pt>
                <c:pt idx="79466">
                  <c:v>0</c:v>
                </c:pt>
                <c:pt idx="79467">
                  <c:v>0</c:v>
                </c:pt>
                <c:pt idx="79468">
                  <c:v>0</c:v>
                </c:pt>
                <c:pt idx="79469">
                  <c:v>0</c:v>
                </c:pt>
                <c:pt idx="79470">
                  <c:v>0</c:v>
                </c:pt>
                <c:pt idx="79471">
                  <c:v>0</c:v>
                </c:pt>
                <c:pt idx="79472">
                  <c:v>0</c:v>
                </c:pt>
                <c:pt idx="79473">
                  <c:v>0</c:v>
                </c:pt>
                <c:pt idx="79474">
                  <c:v>0</c:v>
                </c:pt>
                <c:pt idx="79475">
                  <c:v>0</c:v>
                </c:pt>
                <c:pt idx="79476">
                  <c:v>0</c:v>
                </c:pt>
                <c:pt idx="79477">
                  <c:v>0</c:v>
                </c:pt>
                <c:pt idx="79478">
                  <c:v>0</c:v>
                </c:pt>
                <c:pt idx="79479">
                  <c:v>0</c:v>
                </c:pt>
                <c:pt idx="79480">
                  <c:v>0</c:v>
                </c:pt>
                <c:pt idx="79481">
                  <c:v>0</c:v>
                </c:pt>
                <c:pt idx="79482">
                  <c:v>0</c:v>
                </c:pt>
                <c:pt idx="79483">
                  <c:v>0</c:v>
                </c:pt>
                <c:pt idx="79484">
                  <c:v>0</c:v>
                </c:pt>
                <c:pt idx="79485">
                  <c:v>0</c:v>
                </c:pt>
                <c:pt idx="79486">
                  <c:v>0</c:v>
                </c:pt>
                <c:pt idx="79487">
                  <c:v>0</c:v>
                </c:pt>
                <c:pt idx="79488">
                  <c:v>0</c:v>
                </c:pt>
                <c:pt idx="79489">
                  <c:v>0</c:v>
                </c:pt>
                <c:pt idx="79490">
                  <c:v>0</c:v>
                </c:pt>
                <c:pt idx="79491">
                  <c:v>0</c:v>
                </c:pt>
                <c:pt idx="79492">
                  <c:v>0</c:v>
                </c:pt>
                <c:pt idx="79493">
                  <c:v>0</c:v>
                </c:pt>
                <c:pt idx="79494">
                  <c:v>0</c:v>
                </c:pt>
                <c:pt idx="79495">
                  <c:v>0</c:v>
                </c:pt>
                <c:pt idx="79496">
                  <c:v>0</c:v>
                </c:pt>
                <c:pt idx="79497">
                  <c:v>0</c:v>
                </c:pt>
                <c:pt idx="79498">
                  <c:v>0</c:v>
                </c:pt>
                <c:pt idx="79499">
                  <c:v>0</c:v>
                </c:pt>
                <c:pt idx="79500">
                  <c:v>0</c:v>
                </c:pt>
                <c:pt idx="79501">
                  <c:v>0</c:v>
                </c:pt>
                <c:pt idx="79502">
                  <c:v>0</c:v>
                </c:pt>
                <c:pt idx="79503">
                  <c:v>0</c:v>
                </c:pt>
                <c:pt idx="79504">
                  <c:v>0</c:v>
                </c:pt>
                <c:pt idx="79505">
                  <c:v>0</c:v>
                </c:pt>
                <c:pt idx="79506">
                  <c:v>0</c:v>
                </c:pt>
                <c:pt idx="79507">
                  <c:v>0</c:v>
                </c:pt>
                <c:pt idx="79508">
                  <c:v>0</c:v>
                </c:pt>
                <c:pt idx="79509">
                  <c:v>0</c:v>
                </c:pt>
                <c:pt idx="79510">
                  <c:v>0</c:v>
                </c:pt>
                <c:pt idx="79511">
                  <c:v>0</c:v>
                </c:pt>
                <c:pt idx="79512">
                  <c:v>0</c:v>
                </c:pt>
                <c:pt idx="79513">
                  <c:v>0</c:v>
                </c:pt>
                <c:pt idx="79514">
                  <c:v>0</c:v>
                </c:pt>
                <c:pt idx="79515">
                  <c:v>0</c:v>
                </c:pt>
                <c:pt idx="79516">
                  <c:v>0</c:v>
                </c:pt>
                <c:pt idx="79517">
                  <c:v>0</c:v>
                </c:pt>
                <c:pt idx="79518">
                  <c:v>0</c:v>
                </c:pt>
                <c:pt idx="79519">
                  <c:v>0</c:v>
                </c:pt>
                <c:pt idx="79520">
                  <c:v>0</c:v>
                </c:pt>
                <c:pt idx="79521">
                  <c:v>0</c:v>
                </c:pt>
                <c:pt idx="79522">
                  <c:v>0</c:v>
                </c:pt>
                <c:pt idx="79523">
                  <c:v>0</c:v>
                </c:pt>
                <c:pt idx="79524">
                  <c:v>0</c:v>
                </c:pt>
                <c:pt idx="79525">
                  <c:v>0</c:v>
                </c:pt>
                <c:pt idx="79526">
                  <c:v>0</c:v>
                </c:pt>
                <c:pt idx="79527">
                  <c:v>0</c:v>
                </c:pt>
                <c:pt idx="79528">
                  <c:v>0</c:v>
                </c:pt>
                <c:pt idx="79529">
                  <c:v>0</c:v>
                </c:pt>
                <c:pt idx="79530">
                  <c:v>0</c:v>
                </c:pt>
                <c:pt idx="79531">
                  <c:v>0</c:v>
                </c:pt>
                <c:pt idx="79532">
                  <c:v>0</c:v>
                </c:pt>
                <c:pt idx="79533">
                  <c:v>0</c:v>
                </c:pt>
                <c:pt idx="79534">
                  <c:v>0</c:v>
                </c:pt>
                <c:pt idx="79535">
                  <c:v>0</c:v>
                </c:pt>
                <c:pt idx="79536">
                  <c:v>0</c:v>
                </c:pt>
                <c:pt idx="79537">
                  <c:v>0</c:v>
                </c:pt>
                <c:pt idx="79538">
                  <c:v>0</c:v>
                </c:pt>
                <c:pt idx="79539">
                  <c:v>0</c:v>
                </c:pt>
                <c:pt idx="79540">
                  <c:v>0</c:v>
                </c:pt>
                <c:pt idx="79541">
                  <c:v>0</c:v>
                </c:pt>
                <c:pt idx="79542">
                  <c:v>0</c:v>
                </c:pt>
                <c:pt idx="79543">
                  <c:v>0</c:v>
                </c:pt>
                <c:pt idx="79544">
                  <c:v>0</c:v>
                </c:pt>
                <c:pt idx="79545">
                  <c:v>0</c:v>
                </c:pt>
                <c:pt idx="79546">
                  <c:v>0</c:v>
                </c:pt>
                <c:pt idx="79547">
                  <c:v>0</c:v>
                </c:pt>
                <c:pt idx="79548">
                  <c:v>0</c:v>
                </c:pt>
                <c:pt idx="79549">
                  <c:v>0</c:v>
                </c:pt>
                <c:pt idx="79550">
                  <c:v>0</c:v>
                </c:pt>
                <c:pt idx="79551">
                  <c:v>0</c:v>
                </c:pt>
                <c:pt idx="79552">
                  <c:v>0</c:v>
                </c:pt>
                <c:pt idx="79553">
                  <c:v>0</c:v>
                </c:pt>
                <c:pt idx="79554">
                  <c:v>0</c:v>
                </c:pt>
                <c:pt idx="79555">
                  <c:v>0</c:v>
                </c:pt>
                <c:pt idx="79556">
                  <c:v>0</c:v>
                </c:pt>
                <c:pt idx="79557">
                  <c:v>0</c:v>
                </c:pt>
                <c:pt idx="79558">
                  <c:v>0</c:v>
                </c:pt>
                <c:pt idx="79559">
                  <c:v>0</c:v>
                </c:pt>
                <c:pt idx="79560">
                  <c:v>0</c:v>
                </c:pt>
                <c:pt idx="79561">
                  <c:v>0</c:v>
                </c:pt>
                <c:pt idx="79562">
                  <c:v>0</c:v>
                </c:pt>
                <c:pt idx="79563">
                  <c:v>0</c:v>
                </c:pt>
                <c:pt idx="79564">
                  <c:v>0</c:v>
                </c:pt>
                <c:pt idx="79565">
                  <c:v>0</c:v>
                </c:pt>
                <c:pt idx="79566">
                  <c:v>0</c:v>
                </c:pt>
                <c:pt idx="79567">
                  <c:v>0</c:v>
                </c:pt>
                <c:pt idx="79568">
                  <c:v>0</c:v>
                </c:pt>
                <c:pt idx="79569">
                  <c:v>0</c:v>
                </c:pt>
                <c:pt idx="79570">
                  <c:v>0</c:v>
                </c:pt>
                <c:pt idx="79571">
                  <c:v>0</c:v>
                </c:pt>
                <c:pt idx="79572">
                  <c:v>0</c:v>
                </c:pt>
                <c:pt idx="79573">
                  <c:v>0</c:v>
                </c:pt>
                <c:pt idx="79574">
                  <c:v>0</c:v>
                </c:pt>
                <c:pt idx="79575">
                  <c:v>0</c:v>
                </c:pt>
                <c:pt idx="79576">
                  <c:v>0</c:v>
                </c:pt>
                <c:pt idx="79577">
                  <c:v>0</c:v>
                </c:pt>
                <c:pt idx="79578">
                  <c:v>0</c:v>
                </c:pt>
                <c:pt idx="79579">
                  <c:v>0</c:v>
                </c:pt>
                <c:pt idx="79580">
                  <c:v>0</c:v>
                </c:pt>
                <c:pt idx="79581">
                  <c:v>0</c:v>
                </c:pt>
                <c:pt idx="79582">
                  <c:v>0</c:v>
                </c:pt>
                <c:pt idx="79583">
                  <c:v>0</c:v>
                </c:pt>
                <c:pt idx="79584">
                  <c:v>0</c:v>
                </c:pt>
                <c:pt idx="79585">
                  <c:v>0</c:v>
                </c:pt>
                <c:pt idx="79586">
                  <c:v>0</c:v>
                </c:pt>
                <c:pt idx="79587">
                  <c:v>0</c:v>
                </c:pt>
                <c:pt idx="79588">
                  <c:v>0</c:v>
                </c:pt>
                <c:pt idx="79589">
                  <c:v>0</c:v>
                </c:pt>
                <c:pt idx="79590">
                  <c:v>0</c:v>
                </c:pt>
                <c:pt idx="79591">
                  <c:v>0</c:v>
                </c:pt>
                <c:pt idx="79592">
                  <c:v>0</c:v>
                </c:pt>
                <c:pt idx="79593">
                  <c:v>0</c:v>
                </c:pt>
                <c:pt idx="79594">
                  <c:v>0</c:v>
                </c:pt>
                <c:pt idx="79595">
                  <c:v>0</c:v>
                </c:pt>
                <c:pt idx="79596">
                  <c:v>0</c:v>
                </c:pt>
                <c:pt idx="79597">
                  <c:v>0</c:v>
                </c:pt>
                <c:pt idx="79598">
                  <c:v>0</c:v>
                </c:pt>
                <c:pt idx="79599">
                  <c:v>0</c:v>
                </c:pt>
                <c:pt idx="79600">
                  <c:v>0</c:v>
                </c:pt>
                <c:pt idx="79601">
                  <c:v>0</c:v>
                </c:pt>
                <c:pt idx="79602">
                  <c:v>0</c:v>
                </c:pt>
                <c:pt idx="79603">
                  <c:v>0</c:v>
                </c:pt>
                <c:pt idx="79604">
                  <c:v>0</c:v>
                </c:pt>
                <c:pt idx="79605">
                  <c:v>0</c:v>
                </c:pt>
                <c:pt idx="79606">
                  <c:v>0</c:v>
                </c:pt>
                <c:pt idx="79607">
                  <c:v>0</c:v>
                </c:pt>
                <c:pt idx="79608">
                  <c:v>0</c:v>
                </c:pt>
                <c:pt idx="79609">
                  <c:v>0</c:v>
                </c:pt>
                <c:pt idx="79610">
                  <c:v>0</c:v>
                </c:pt>
                <c:pt idx="79611">
                  <c:v>0</c:v>
                </c:pt>
                <c:pt idx="79612">
                  <c:v>0</c:v>
                </c:pt>
                <c:pt idx="79613">
                  <c:v>0</c:v>
                </c:pt>
                <c:pt idx="79614">
                  <c:v>0</c:v>
                </c:pt>
                <c:pt idx="79615">
                  <c:v>0</c:v>
                </c:pt>
                <c:pt idx="79616">
                  <c:v>0</c:v>
                </c:pt>
                <c:pt idx="79617">
                  <c:v>0</c:v>
                </c:pt>
                <c:pt idx="79618">
                  <c:v>0</c:v>
                </c:pt>
                <c:pt idx="79619">
                  <c:v>0</c:v>
                </c:pt>
                <c:pt idx="79620">
                  <c:v>0</c:v>
                </c:pt>
                <c:pt idx="79621">
                  <c:v>0</c:v>
                </c:pt>
                <c:pt idx="79622">
                  <c:v>0</c:v>
                </c:pt>
                <c:pt idx="79623">
                  <c:v>0</c:v>
                </c:pt>
                <c:pt idx="79624">
                  <c:v>0</c:v>
                </c:pt>
                <c:pt idx="79625">
                  <c:v>0</c:v>
                </c:pt>
                <c:pt idx="79626">
                  <c:v>0</c:v>
                </c:pt>
                <c:pt idx="79627">
                  <c:v>0</c:v>
                </c:pt>
                <c:pt idx="79628">
                  <c:v>0</c:v>
                </c:pt>
                <c:pt idx="79629">
                  <c:v>0</c:v>
                </c:pt>
                <c:pt idx="79630">
                  <c:v>0</c:v>
                </c:pt>
                <c:pt idx="79631">
                  <c:v>0</c:v>
                </c:pt>
                <c:pt idx="79632">
                  <c:v>0</c:v>
                </c:pt>
                <c:pt idx="79633">
                  <c:v>0</c:v>
                </c:pt>
                <c:pt idx="79634">
                  <c:v>0</c:v>
                </c:pt>
                <c:pt idx="79635">
                  <c:v>0</c:v>
                </c:pt>
                <c:pt idx="79636">
                  <c:v>0</c:v>
                </c:pt>
                <c:pt idx="79637">
                  <c:v>0</c:v>
                </c:pt>
                <c:pt idx="79638">
                  <c:v>0</c:v>
                </c:pt>
                <c:pt idx="79639">
                  <c:v>0</c:v>
                </c:pt>
                <c:pt idx="79640">
                  <c:v>0</c:v>
                </c:pt>
                <c:pt idx="79641">
                  <c:v>0</c:v>
                </c:pt>
                <c:pt idx="79642">
                  <c:v>0</c:v>
                </c:pt>
                <c:pt idx="79643">
                  <c:v>0</c:v>
                </c:pt>
                <c:pt idx="79644">
                  <c:v>0</c:v>
                </c:pt>
                <c:pt idx="79645">
                  <c:v>0</c:v>
                </c:pt>
                <c:pt idx="79646">
                  <c:v>0</c:v>
                </c:pt>
                <c:pt idx="79647">
                  <c:v>0</c:v>
                </c:pt>
                <c:pt idx="79648">
                  <c:v>0</c:v>
                </c:pt>
                <c:pt idx="79649">
                  <c:v>0</c:v>
                </c:pt>
                <c:pt idx="79650">
                  <c:v>0</c:v>
                </c:pt>
                <c:pt idx="79651">
                  <c:v>0</c:v>
                </c:pt>
                <c:pt idx="79652">
                  <c:v>0</c:v>
                </c:pt>
                <c:pt idx="79653">
                  <c:v>0</c:v>
                </c:pt>
                <c:pt idx="79654">
                  <c:v>0</c:v>
                </c:pt>
                <c:pt idx="79655">
                  <c:v>0</c:v>
                </c:pt>
                <c:pt idx="79656">
                  <c:v>0</c:v>
                </c:pt>
                <c:pt idx="79657">
                  <c:v>0</c:v>
                </c:pt>
                <c:pt idx="79658">
                  <c:v>0</c:v>
                </c:pt>
                <c:pt idx="79659">
                  <c:v>0</c:v>
                </c:pt>
                <c:pt idx="79660">
                  <c:v>0</c:v>
                </c:pt>
                <c:pt idx="79661">
                  <c:v>0</c:v>
                </c:pt>
                <c:pt idx="79662">
                  <c:v>0</c:v>
                </c:pt>
                <c:pt idx="79663">
                  <c:v>0</c:v>
                </c:pt>
                <c:pt idx="79664">
                  <c:v>0</c:v>
                </c:pt>
                <c:pt idx="79665">
                  <c:v>0</c:v>
                </c:pt>
                <c:pt idx="79666">
                  <c:v>0</c:v>
                </c:pt>
                <c:pt idx="79667">
                  <c:v>0</c:v>
                </c:pt>
                <c:pt idx="79668">
                  <c:v>0</c:v>
                </c:pt>
                <c:pt idx="79669">
                  <c:v>0</c:v>
                </c:pt>
                <c:pt idx="79670">
                  <c:v>0</c:v>
                </c:pt>
                <c:pt idx="79671">
                  <c:v>0</c:v>
                </c:pt>
                <c:pt idx="79672">
                  <c:v>0</c:v>
                </c:pt>
                <c:pt idx="79673">
                  <c:v>0</c:v>
                </c:pt>
                <c:pt idx="79674">
                  <c:v>0</c:v>
                </c:pt>
                <c:pt idx="79675">
                  <c:v>0</c:v>
                </c:pt>
                <c:pt idx="79676">
                  <c:v>0</c:v>
                </c:pt>
                <c:pt idx="79677">
                  <c:v>0</c:v>
                </c:pt>
                <c:pt idx="79678">
                  <c:v>0</c:v>
                </c:pt>
                <c:pt idx="79679">
                  <c:v>0</c:v>
                </c:pt>
                <c:pt idx="79680">
                  <c:v>0</c:v>
                </c:pt>
                <c:pt idx="79681">
                  <c:v>0</c:v>
                </c:pt>
                <c:pt idx="79682">
                  <c:v>0</c:v>
                </c:pt>
                <c:pt idx="79683">
                  <c:v>0</c:v>
                </c:pt>
                <c:pt idx="79684">
                  <c:v>0</c:v>
                </c:pt>
                <c:pt idx="79685">
                  <c:v>0</c:v>
                </c:pt>
                <c:pt idx="79686">
                  <c:v>0</c:v>
                </c:pt>
                <c:pt idx="79687">
                  <c:v>0</c:v>
                </c:pt>
                <c:pt idx="79688">
                  <c:v>0</c:v>
                </c:pt>
                <c:pt idx="79689">
                  <c:v>0</c:v>
                </c:pt>
                <c:pt idx="79690">
                  <c:v>0</c:v>
                </c:pt>
                <c:pt idx="79691">
                  <c:v>0</c:v>
                </c:pt>
                <c:pt idx="79692">
                  <c:v>0</c:v>
                </c:pt>
                <c:pt idx="79693">
                  <c:v>0</c:v>
                </c:pt>
                <c:pt idx="79694">
                  <c:v>0</c:v>
                </c:pt>
                <c:pt idx="79695">
                  <c:v>0</c:v>
                </c:pt>
                <c:pt idx="79696">
                  <c:v>0</c:v>
                </c:pt>
                <c:pt idx="79697">
                  <c:v>0</c:v>
                </c:pt>
                <c:pt idx="79698">
                  <c:v>0</c:v>
                </c:pt>
                <c:pt idx="79699">
                  <c:v>0</c:v>
                </c:pt>
                <c:pt idx="79700">
                  <c:v>0</c:v>
                </c:pt>
                <c:pt idx="79701">
                  <c:v>0</c:v>
                </c:pt>
                <c:pt idx="79702">
                  <c:v>0</c:v>
                </c:pt>
                <c:pt idx="79703">
                  <c:v>0</c:v>
                </c:pt>
                <c:pt idx="79704">
                  <c:v>0</c:v>
                </c:pt>
                <c:pt idx="79705">
                  <c:v>0</c:v>
                </c:pt>
                <c:pt idx="79706">
                  <c:v>0</c:v>
                </c:pt>
                <c:pt idx="79707">
                  <c:v>0</c:v>
                </c:pt>
                <c:pt idx="79708">
                  <c:v>0</c:v>
                </c:pt>
                <c:pt idx="79709">
                  <c:v>0</c:v>
                </c:pt>
                <c:pt idx="79710">
                  <c:v>0</c:v>
                </c:pt>
                <c:pt idx="79711">
                  <c:v>0</c:v>
                </c:pt>
                <c:pt idx="79712">
                  <c:v>0</c:v>
                </c:pt>
                <c:pt idx="79713">
                  <c:v>0</c:v>
                </c:pt>
                <c:pt idx="79714">
                  <c:v>0</c:v>
                </c:pt>
                <c:pt idx="79715">
                  <c:v>0</c:v>
                </c:pt>
                <c:pt idx="79716">
                  <c:v>0</c:v>
                </c:pt>
                <c:pt idx="79717">
                  <c:v>0</c:v>
                </c:pt>
                <c:pt idx="79718">
                  <c:v>0</c:v>
                </c:pt>
                <c:pt idx="79719">
                  <c:v>0</c:v>
                </c:pt>
                <c:pt idx="79720">
                  <c:v>0</c:v>
                </c:pt>
                <c:pt idx="79721">
                  <c:v>0</c:v>
                </c:pt>
                <c:pt idx="79722">
                  <c:v>0</c:v>
                </c:pt>
                <c:pt idx="79723">
                  <c:v>0</c:v>
                </c:pt>
                <c:pt idx="79724">
                  <c:v>0</c:v>
                </c:pt>
                <c:pt idx="79725">
                  <c:v>0</c:v>
                </c:pt>
                <c:pt idx="79726">
                  <c:v>0</c:v>
                </c:pt>
                <c:pt idx="79727">
                  <c:v>0</c:v>
                </c:pt>
                <c:pt idx="79728">
                  <c:v>0</c:v>
                </c:pt>
                <c:pt idx="79729">
                  <c:v>0</c:v>
                </c:pt>
                <c:pt idx="79730">
                  <c:v>0</c:v>
                </c:pt>
                <c:pt idx="79731">
                  <c:v>0</c:v>
                </c:pt>
                <c:pt idx="79732">
                  <c:v>0</c:v>
                </c:pt>
                <c:pt idx="79733">
                  <c:v>0</c:v>
                </c:pt>
                <c:pt idx="79734">
                  <c:v>0</c:v>
                </c:pt>
                <c:pt idx="79735">
                  <c:v>0</c:v>
                </c:pt>
                <c:pt idx="79736">
                  <c:v>0</c:v>
                </c:pt>
                <c:pt idx="79737">
                  <c:v>0</c:v>
                </c:pt>
                <c:pt idx="79738">
                  <c:v>0</c:v>
                </c:pt>
                <c:pt idx="79739">
                  <c:v>0</c:v>
                </c:pt>
                <c:pt idx="79740">
                  <c:v>0</c:v>
                </c:pt>
                <c:pt idx="79741">
                  <c:v>0</c:v>
                </c:pt>
                <c:pt idx="79742">
                  <c:v>0</c:v>
                </c:pt>
                <c:pt idx="79743">
                  <c:v>0</c:v>
                </c:pt>
                <c:pt idx="79744">
                  <c:v>0</c:v>
                </c:pt>
                <c:pt idx="79745">
                  <c:v>0</c:v>
                </c:pt>
                <c:pt idx="79746">
                  <c:v>0</c:v>
                </c:pt>
                <c:pt idx="79747">
                  <c:v>0</c:v>
                </c:pt>
                <c:pt idx="79748">
                  <c:v>0</c:v>
                </c:pt>
                <c:pt idx="79749">
                  <c:v>0</c:v>
                </c:pt>
                <c:pt idx="79750">
                  <c:v>0</c:v>
                </c:pt>
                <c:pt idx="79751">
                  <c:v>0</c:v>
                </c:pt>
                <c:pt idx="79752">
                  <c:v>0</c:v>
                </c:pt>
                <c:pt idx="79753">
                  <c:v>0</c:v>
                </c:pt>
                <c:pt idx="79754">
                  <c:v>0</c:v>
                </c:pt>
                <c:pt idx="79755">
                  <c:v>0</c:v>
                </c:pt>
                <c:pt idx="79756">
                  <c:v>0</c:v>
                </c:pt>
                <c:pt idx="79757">
                  <c:v>0</c:v>
                </c:pt>
                <c:pt idx="79758">
                  <c:v>0</c:v>
                </c:pt>
                <c:pt idx="79759">
                  <c:v>0</c:v>
                </c:pt>
                <c:pt idx="79760">
                  <c:v>0</c:v>
                </c:pt>
                <c:pt idx="79761">
                  <c:v>0</c:v>
                </c:pt>
                <c:pt idx="79762">
                  <c:v>0</c:v>
                </c:pt>
                <c:pt idx="79763">
                  <c:v>0</c:v>
                </c:pt>
                <c:pt idx="79764">
                  <c:v>0</c:v>
                </c:pt>
                <c:pt idx="79765">
                  <c:v>0</c:v>
                </c:pt>
                <c:pt idx="79766">
                  <c:v>0</c:v>
                </c:pt>
                <c:pt idx="79767">
                  <c:v>0</c:v>
                </c:pt>
                <c:pt idx="79768">
                  <c:v>0</c:v>
                </c:pt>
                <c:pt idx="79769">
                  <c:v>0</c:v>
                </c:pt>
                <c:pt idx="79770">
                  <c:v>0</c:v>
                </c:pt>
                <c:pt idx="79771">
                  <c:v>0</c:v>
                </c:pt>
                <c:pt idx="79772">
                  <c:v>0</c:v>
                </c:pt>
                <c:pt idx="79773">
                  <c:v>0</c:v>
                </c:pt>
                <c:pt idx="79774">
                  <c:v>0</c:v>
                </c:pt>
                <c:pt idx="79775">
                  <c:v>0</c:v>
                </c:pt>
                <c:pt idx="79776">
                  <c:v>0</c:v>
                </c:pt>
                <c:pt idx="79777">
                  <c:v>0</c:v>
                </c:pt>
                <c:pt idx="79778">
                  <c:v>0</c:v>
                </c:pt>
                <c:pt idx="79779">
                  <c:v>0</c:v>
                </c:pt>
                <c:pt idx="79780">
                  <c:v>0</c:v>
                </c:pt>
                <c:pt idx="79781">
                  <c:v>0</c:v>
                </c:pt>
                <c:pt idx="79782">
                  <c:v>0</c:v>
                </c:pt>
                <c:pt idx="79783">
                  <c:v>0</c:v>
                </c:pt>
                <c:pt idx="79784">
                  <c:v>0</c:v>
                </c:pt>
                <c:pt idx="79785">
                  <c:v>0</c:v>
                </c:pt>
                <c:pt idx="79786">
                  <c:v>0</c:v>
                </c:pt>
                <c:pt idx="79787">
                  <c:v>0</c:v>
                </c:pt>
                <c:pt idx="79788">
                  <c:v>0</c:v>
                </c:pt>
                <c:pt idx="79789">
                  <c:v>0</c:v>
                </c:pt>
                <c:pt idx="79790">
                  <c:v>0</c:v>
                </c:pt>
                <c:pt idx="79791">
                  <c:v>0</c:v>
                </c:pt>
                <c:pt idx="79792">
                  <c:v>0</c:v>
                </c:pt>
                <c:pt idx="79793">
                  <c:v>0</c:v>
                </c:pt>
                <c:pt idx="79794">
                  <c:v>0</c:v>
                </c:pt>
                <c:pt idx="79795">
                  <c:v>0</c:v>
                </c:pt>
                <c:pt idx="79796">
                  <c:v>0</c:v>
                </c:pt>
                <c:pt idx="79797">
                  <c:v>0</c:v>
                </c:pt>
                <c:pt idx="79798">
                  <c:v>0</c:v>
                </c:pt>
                <c:pt idx="79799">
                  <c:v>0</c:v>
                </c:pt>
                <c:pt idx="79800">
                  <c:v>6</c:v>
                </c:pt>
                <c:pt idx="79801">
                  <c:v>6</c:v>
                </c:pt>
                <c:pt idx="79802">
                  <c:v>6</c:v>
                </c:pt>
                <c:pt idx="79803">
                  <c:v>6</c:v>
                </c:pt>
                <c:pt idx="79804">
                  <c:v>6</c:v>
                </c:pt>
                <c:pt idx="79805">
                  <c:v>6</c:v>
                </c:pt>
                <c:pt idx="79806">
                  <c:v>6</c:v>
                </c:pt>
                <c:pt idx="79807">
                  <c:v>6</c:v>
                </c:pt>
                <c:pt idx="79808">
                  <c:v>6</c:v>
                </c:pt>
                <c:pt idx="79809">
                  <c:v>6</c:v>
                </c:pt>
                <c:pt idx="79810">
                  <c:v>6</c:v>
                </c:pt>
                <c:pt idx="79811">
                  <c:v>6</c:v>
                </c:pt>
                <c:pt idx="79812">
                  <c:v>6</c:v>
                </c:pt>
                <c:pt idx="79813">
                  <c:v>6</c:v>
                </c:pt>
                <c:pt idx="79814">
                  <c:v>6</c:v>
                </c:pt>
                <c:pt idx="79815">
                  <c:v>6</c:v>
                </c:pt>
                <c:pt idx="79816">
                  <c:v>6</c:v>
                </c:pt>
                <c:pt idx="79817">
                  <c:v>6</c:v>
                </c:pt>
                <c:pt idx="79818">
                  <c:v>6</c:v>
                </c:pt>
                <c:pt idx="79819">
                  <c:v>6</c:v>
                </c:pt>
                <c:pt idx="79820">
                  <c:v>6</c:v>
                </c:pt>
                <c:pt idx="79821">
                  <c:v>6</c:v>
                </c:pt>
                <c:pt idx="79822">
                  <c:v>6</c:v>
                </c:pt>
                <c:pt idx="79823">
                  <c:v>6</c:v>
                </c:pt>
                <c:pt idx="79824">
                  <c:v>6</c:v>
                </c:pt>
                <c:pt idx="79825">
                  <c:v>6</c:v>
                </c:pt>
                <c:pt idx="79826">
                  <c:v>6</c:v>
                </c:pt>
                <c:pt idx="79827">
                  <c:v>6</c:v>
                </c:pt>
                <c:pt idx="79828">
                  <c:v>6</c:v>
                </c:pt>
                <c:pt idx="79829">
                  <c:v>6</c:v>
                </c:pt>
                <c:pt idx="79830">
                  <c:v>6</c:v>
                </c:pt>
                <c:pt idx="79831">
                  <c:v>6</c:v>
                </c:pt>
                <c:pt idx="79832">
                  <c:v>6</c:v>
                </c:pt>
                <c:pt idx="79833">
                  <c:v>6</c:v>
                </c:pt>
                <c:pt idx="79834">
                  <c:v>6</c:v>
                </c:pt>
                <c:pt idx="79835">
                  <c:v>6</c:v>
                </c:pt>
                <c:pt idx="79836">
                  <c:v>6</c:v>
                </c:pt>
                <c:pt idx="79837">
                  <c:v>6</c:v>
                </c:pt>
                <c:pt idx="79838">
                  <c:v>6</c:v>
                </c:pt>
                <c:pt idx="79839">
                  <c:v>6</c:v>
                </c:pt>
                <c:pt idx="79840">
                  <c:v>6</c:v>
                </c:pt>
                <c:pt idx="79841">
                  <c:v>6</c:v>
                </c:pt>
                <c:pt idx="79842">
                  <c:v>6</c:v>
                </c:pt>
                <c:pt idx="79843">
                  <c:v>6</c:v>
                </c:pt>
                <c:pt idx="79844">
                  <c:v>6</c:v>
                </c:pt>
                <c:pt idx="79845">
                  <c:v>6</c:v>
                </c:pt>
                <c:pt idx="79846">
                  <c:v>6</c:v>
                </c:pt>
                <c:pt idx="79847">
                  <c:v>6</c:v>
                </c:pt>
                <c:pt idx="79848">
                  <c:v>6</c:v>
                </c:pt>
                <c:pt idx="79849">
                  <c:v>6</c:v>
                </c:pt>
                <c:pt idx="79850">
                  <c:v>6</c:v>
                </c:pt>
                <c:pt idx="79851">
                  <c:v>6</c:v>
                </c:pt>
                <c:pt idx="79852">
                  <c:v>6</c:v>
                </c:pt>
                <c:pt idx="79853">
                  <c:v>6</c:v>
                </c:pt>
                <c:pt idx="79854">
                  <c:v>6</c:v>
                </c:pt>
                <c:pt idx="79855">
                  <c:v>6</c:v>
                </c:pt>
                <c:pt idx="79856">
                  <c:v>6</c:v>
                </c:pt>
                <c:pt idx="79857">
                  <c:v>6</c:v>
                </c:pt>
                <c:pt idx="79858">
                  <c:v>6</c:v>
                </c:pt>
                <c:pt idx="79859">
                  <c:v>6</c:v>
                </c:pt>
                <c:pt idx="79860">
                  <c:v>6</c:v>
                </c:pt>
                <c:pt idx="79861">
                  <c:v>6</c:v>
                </c:pt>
                <c:pt idx="79862">
                  <c:v>6</c:v>
                </c:pt>
                <c:pt idx="79863">
                  <c:v>6</c:v>
                </c:pt>
                <c:pt idx="79864">
                  <c:v>6</c:v>
                </c:pt>
                <c:pt idx="79865">
                  <c:v>6</c:v>
                </c:pt>
                <c:pt idx="79866">
                  <c:v>6</c:v>
                </c:pt>
                <c:pt idx="79867">
                  <c:v>6</c:v>
                </c:pt>
                <c:pt idx="79868">
                  <c:v>6</c:v>
                </c:pt>
                <c:pt idx="79869">
                  <c:v>6</c:v>
                </c:pt>
                <c:pt idx="79870">
                  <c:v>6</c:v>
                </c:pt>
                <c:pt idx="79871">
                  <c:v>6</c:v>
                </c:pt>
                <c:pt idx="79872">
                  <c:v>6</c:v>
                </c:pt>
                <c:pt idx="79873">
                  <c:v>6</c:v>
                </c:pt>
                <c:pt idx="79874">
                  <c:v>6</c:v>
                </c:pt>
                <c:pt idx="79875">
                  <c:v>6</c:v>
                </c:pt>
                <c:pt idx="79876">
                  <c:v>6</c:v>
                </c:pt>
                <c:pt idx="79877">
                  <c:v>6</c:v>
                </c:pt>
                <c:pt idx="79878">
                  <c:v>6</c:v>
                </c:pt>
                <c:pt idx="79879">
                  <c:v>6</c:v>
                </c:pt>
                <c:pt idx="79880">
                  <c:v>6</c:v>
                </c:pt>
                <c:pt idx="79881">
                  <c:v>6</c:v>
                </c:pt>
                <c:pt idx="79882">
                  <c:v>6</c:v>
                </c:pt>
                <c:pt idx="79883">
                  <c:v>6</c:v>
                </c:pt>
                <c:pt idx="79884">
                  <c:v>6</c:v>
                </c:pt>
                <c:pt idx="79885">
                  <c:v>6</c:v>
                </c:pt>
                <c:pt idx="79886">
                  <c:v>6</c:v>
                </c:pt>
                <c:pt idx="79887">
                  <c:v>6</c:v>
                </c:pt>
                <c:pt idx="79888">
                  <c:v>6</c:v>
                </c:pt>
                <c:pt idx="79889">
                  <c:v>6</c:v>
                </c:pt>
                <c:pt idx="79890">
                  <c:v>6</c:v>
                </c:pt>
                <c:pt idx="79891">
                  <c:v>6</c:v>
                </c:pt>
                <c:pt idx="79892">
                  <c:v>6</c:v>
                </c:pt>
                <c:pt idx="79893">
                  <c:v>6</c:v>
                </c:pt>
                <c:pt idx="79894">
                  <c:v>6</c:v>
                </c:pt>
                <c:pt idx="79895">
                  <c:v>6</c:v>
                </c:pt>
                <c:pt idx="79896">
                  <c:v>6</c:v>
                </c:pt>
                <c:pt idx="79897">
                  <c:v>6</c:v>
                </c:pt>
                <c:pt idx="79898">
                  <c:v>6</c:v>
                </c:pt>
                <c:pt idx="79899">
                  <c:v>6</c:v>
                </c:pt>
                <c:pt idx="79900">
                  <c:v>6</c:v>
                </c:pt>
                <c:pt idx="79901">
                  <c:v>6</c:v>
                </c:pt>
                <c:pt idx="79902">
                  <c:v>6</c:v>
                </c:pt>
                <c:pt idx="79903">
                  <c:v>6</c:v>
                </c:pt>
                <c:pt idx="79904">
                  <c:v>6</c:v>
                </c:pt>
                <c:pt idx="79905">
                  <c:v>6</c:v>
                </c:pt>
                <c:pt idx="79906">
                  <c:v>6</c:v>
                </c:pt>
                <c:pt idx="79907">
                  <c:v>6</c:v>
                </c:pt>
                <c:pt idx="79908">
                  <c:v>6</c:v>
                </c:pt>
                <c:pt idx="79909">
                  <c:v>6</c:v>
                </c:pt>
                <c:pt idx="79910">
                  <c:v>6</c:v>
                </c:pt>
                <c:pt idx="79911">
                  <c:v>6</c:v>
                </c:pt>
                <c:pt idx="79912">
                  <c:v>6</c:v>
                </c:pt>
                <c:pt idx="79913">
                  <c:v>6</c:v>
                </c:pt>
                <c:pt idx="79914">
                  <c:v>6</c:v>
                </c:pt>
                <c:pt idx="79915">
                  <c:v>6</c:v>
                </c:pt>
                <c:pt idx="79916">
                  <c:v>6</c:v>
                </c:pt>
                <c:pt idx="79917">
                  <c:v>6</c:v>
                </c:pt>
                <c:pt idx="79918">
                  <c:v>6</c:v>
                </c:pt>
                <c:pt idx="79919">
                  <c:v>6</c:v>
                </c:pt>
                <c:pt idx="79920">
                  <c:v>6</c:v>
                </c:pt>
                <c:pt idx="79921">
                  <c:v>6</c:v>
                </c:pt>
                <c:pt idx="79922">
                  <c:v>6</c:v>
                </c:pt>
                <c:pt idx="79923">
                  <c:v>6</c:v>
                </c:pt>
                <c:pt idx="79924">
                  <c:v>6</c:v>
                </c:pt>
                <c:pt idx="79925">
                  <c:v>6</c:v>
                </c:pt>
                <c:pt idx="79926">
                  <c:v>6</c:v>
                </c:pt>
                <c:pt idx="79927">
                  <c:v>6</c:v>
                </c:pt>
                <c:pt idx="79928">
                  <c:v>6</c:v>
                </c:pt>
                <c:pt idx="79929">
                  <c:v>6</c:v>
                </c:pt>
                <c:pt idx="79930">
                  <c:v>6</c:v>
                </c:pt>
                <c:pt idx="79931">
                  <c:v>6</c:v>
                </c:pt>
                <c:pt idx="79932">
                  <c:v>6</c:v>
                </c:pt>
                <c:pt idx="79933">
                  <c:v>6</c:v>
                </c:pt>
                <c:pt idx="79934">
                  <c:v>6</c:v>
                </c:pt>
                <c:pt idx="79935">
                  <c:v>6</c:v>
                </c:pt>
                <c:pt idx="79936">
                  <c:v>6</c:v>
                </c:pt>
                <c:pt idx="79937">
                  <c:v>6</c:v>
                </c:pt>
                <c:pt idx="79938">
                  <c:v>6</c:v>
                </c:pt>
                <c:pt idx="79939">
                  <c:v>6</c:v>
                </c:pt>
                <c:pt idx="79940">
                  <c:v>6</c:v>
                </c:pt>
                <c:pt idx="79941">
                  <c:v>6</c:v>
                </c:pt>
                <c:pt idx="79942">
                  <c:v>6</c:v>
                </c:pt>
                <c:pt idx="79943">
                  <c:v>6</c:v>
                </c:pt>
                <c:pt idx="79944">
                  <c:v>6</c:v>
                </c:pt>
                <c:pt idx="79945">
                  <c:v>6</c:v>
                </c:pt>
                <c:pt idx="79946">
                  <c:v>6</c:v>
                </c:pt>
                <c:pt idx="79947">
                  <c:v>6</c:v>
                </c:pt>
                <c:pt idx="79948">
                  <c:v>6</c:v>
                </c:pt>
                <c:pt idx="79949">
                  <c:v>6</c:v>
                </c:pt>
                <c:pt idx="79950">
                  <c:v>6</c:v>
                </c:pt>
                <c:pt idx="79951">
                  <c:v>6</c:v>
                </c:pt>
                <c:pt idx="79952">
                  <c:v>6</c:v>
                </c:pt>
                <c:pt idx="79953">
                  <c:v>6</c:v>
                </c:pt>
                <c:pt idx="79954">
                  <c:v>6</c:v>
                </c:pt>
                <c:pt idx="79955">
                  <c:v>6</c:v>
                </c:pt>
                <c:pt idx="79956">
                  <c:v>6</c:v>
                </c:pt>
                <c:pt idx="79957">
                  <c:v>6</c:v>
                </c:pt>
                <c:pt idx="79958">
                  <c:v>6</c:v>
                </c:pt>
                <c:pt idx="79959">
                  <c:v>6</c:v>
                </c:pt>
                <c:pt idx="79960">
                  <c:v>6</c:v>
                </c:pt>
                <c:pt idx="79961">
                  <c:v>6</c:v>
                </c:pt>
                <c:pt idx="79962">
                  <c:v>6</c:v>
                </c:pt>
                <c:pt idx="79963">
                  <c:v>6</c:v>
                </c:pt>
                <c:pt idx="79964">
                  <c:v>6</c:v>
                </c:pt>
                <c:pt idx="79965">
                  <c:v>6</c:v>
                </c:pt>
                <c:pt idx="79966">
                  <c:v>6</c:v>
                </c:pt>
                <c:pt idx="79967">
                  <c:v>6</c:v>
                </c:pt>
                <c:pt idx="79968">
                  <c:v>6</c:v>
                </c:pt>
                <c:pt idx="79969">
                  <c:v>6</c:v>
                </c:pt>
                <c:pt idx="79970">
                  <c:v>6</c:v>
                </c:pt>
                <c:pt idx="79971">
                  <c:v>6</c:v>
                </c:pt>
                <c:pt idx="79972">
                  <c:v>6</c:v>
                </c:pt>
                <c:pt idx="79973">
                  <c:v>6</c:v>
                </c:pt>
                <c:pt idx="79974">
                  <c:v>6</c:v>
                </c:pt>
                <c:pt idx="79975">
                  <c:v>6</c:v>
                </c:pt>
                <c:pt idx="79976">
                  <c:v>6</c:v>
                </c:pt>
                <c:pt idx="79977">
                  <c:v>6</c:v>
                </c:pt>
                <c:pt idx="79978">
                  <c:v>6</c:v>
                </c:pt>
                <c:pt idx="79979">
                  <c:v>6</c:v>
                </c:pt>
                <c:pt idx="79980">
                  <c:v>6</c:v>
                </c:pt>
                <c:pt idx="79981">
                  <c:v>6</c:v>
                </c:pt>
                <c:pt idx="79982">
                  <c:v>6</c:v>
                </c:pt>
                <c:pt idx="79983">
                  <c:v>6</c:v>
                </c:pt>
                <c:pt idx="79984">
                  <c:v>6</c:v>
                </c:pt>
                <c:pt idx="79985">
                  <c:v>6</c:v>
                </c:pt>
                <c:pt idx="79986">
                  <c:v>6</c:v>
                </c:pt>
                <c:pt idx="79987">
                  <c:v>6</c:v>
                </c:pt>
                <c:pt idx="79988">
                  <c:v>6</c:v>
                </c:pt>
                <c:pt idx="79989">
                  <c:v>6</c:v>
                </c:pt>
                <c:pt idx="79990">
                  <c:v>6</c:v>
                </c:pt>
                <c:pt idx="79991">
                  <c:v>6</c:v>
                </c:pt>
                <c:pt idx="79992">
                  <c:v>6</c:v>
                </c:pt>
                <c:pt idx="79993">
                  <c:v>6</c:v>
                </c:pt>
                <c:pt idx="79994">
                  <c:v>6</c:v>
                </c:pt>
                <c:pt idx="79995">
                  <c:v>6</c:v>
                </c:pt>
                <c:pt idx="79996">
                  <c:v>6</c:v>
                </c:pt>
                <c:pt idx="79997">
                  <c:v>6</c:v>
                </c:pt>
                <c:pt idx="79998">
                  <c:v>6</c:v>
                </c:pt>
                <c:pt idx="79999">
                  <c:v>6</c:v>
                </c:pt>
                <c:pt idx="80000">
                  <c:v>6</c:v>
                </c:pt>
                <c:pt idx="80001">
                  <c:v>6</c:v>
                </c:pt>
                <c:pt idx="80002">
                  <c:v>6</c:v>
                </c:pt>
                <c:pt idx="80003">
                  <c:v>6</c:v>
                </c:pt>
                <c:pt idx="80004">
                  <c:v>6</c:v>
                </c:pt>
                <c:pt idx="80005">
                  <c:v>6</c:v>
                </c:pt>
                <c:pt idx="80006">
                  <c:v>6</c:v>
                </c:pt>
                <c:pt idx="80007">
                  <c:v>6</c:v>
                </c:pt>
                <c:pt idx="80008">
                  <c:v>6</c:v>
                </c:pt>
                <c:pt idx="80009">
                  <c:v>6</c:v>
                </c:pt>
                <c:pt idx="80010">
                  <c:v>6</c:v>
                </c:pt>
                <c:pt idx="80011">
                  <c:v>6</c:v>
                </c:pt>
                <c:pt idx="80012">
                  <c:v>6</c:v>
                </c:pt>
                <c:pt idx="80013">
                  <c:v>6</c:v>
                </c:pt>
                <c:pt idx="80014">
                  <c:v>6</c:v>
                </c:pt>
                <c:pt idx="80015">
                  <c:v>6</c:v>
                </c:pt>
                <c:pt idx="80016">
                  <c:v>6</c:v>
                </c:pt>
                <c:pt idx="80017">
                  <c:v>6</c:v>
                </c:pt>
                <c:pt idx="80018">
                  <c:v>6</c:v>
                </c:pt>
                <c:pt idx="80019">
                  <c:v>6</c:v>
                </c:pt>
                <c:pt idx="80020">
                  <c:v>6</c:v>
                </c:pt>
                <c:pt idx="80021">
                  <c:v>6</c:v>
                </c:pt>
                <c:pt idx="80022">
                  <c:v>6</c:v>
                </c:pt>
                <c:pt idx="80023">
                  <c:v>6</c:v>
                </c:pt>
                <c:pt idx="80024">
                  <c:v>6</c:v>
                </c:pt>
                <c:pt idx="80025">
                  <c:v>6</c:v>
                </c:pt>
                <c:pt idx="80026">
                  <c:v>6</c:v>
                </c:pt>
                <c:pt idx="80027">
                  <c:v>6</c:v>
                </c:pt>
                <c:pt idx="80028">
                  <c:v>6</c:v>
                </c:pt>
                <c:pt idx="80029">
                  <c:v>6</c:v>
                </c:pt>
                <c:pt idx="80030">
                  <c:v>6</c:v>
                </c:pt>
                <c:pt idx="80031">
                  <c:v>6</c:v>
                </c:pt>
                <c:pt idx="80032">
                  <c:v>6</c:v>
                </c:pt>
                <c:pt idx="80033">
                  <c:v>6</c:v>
                </c:pt>
                <c:pt idx="80034">
                  <c:v>6</c:v>
                </c:pt>
                <c:pt idx="80035">
                  <c:v>6</c:v>
                </c:pt>
                <c:pt idx="80036">
                  <c:v>6</c:v>
                </c:pt>
                <c:pt idx="80037">
                  <c:v>6</c:v>
                </c:pt>
                <c:pt idx="80038">
                  <c:v>6</c:v>
                </c:pt>
                <c:pt idx="80039">
                  <c:v>6</c:v>
                </c:pt>
                <c:pt idx="80040">
                  <c:v>6</c:v>
                </c:pt>
                <c:pt idx="80041">
                  <c:v>6</c:v>
                </c:pt>
                <c:pt idx="80042">
                  <c:v>6</c:v>
                </c:pt>
                <c:pt idx="80043">
                  <c:v>6</c:v>
                </c:pt>
                <c:pt idx="80044">
                  <c:v>6</c:v>
                </c:pt>
                <c:pt idx="80045">
                  <c:v>6</c:v>
                </c:pt>
                <c:pt idx="80046">
                  <c:v>6</c:v>
                </c:pt>
                <c:pt idx="80047">
                  <c:v>6</c:v>
                </c:pt>
                <c:pt idx="80048">
                  <c:v>6</c:v>
                </c:pt>
                <c:pt idx="80049">
                  <c:v>6</c:v>
                </c:pt>
                <c:pt idx="80050">
                  <c:v>6</c:v>
                </c:pt>
                <c:pt idx="80051">
                  <c:v>6</c:v>
                </c:pt>
                <c:pt idx="80052">
                  <c:v>6</c:v>
                </c:pt>
                <c:pt idx="80053">
                  <c:v>6</c:v>
                </c:pt>
                <c:pt idx="80054">
                  <c:v>6</c:v>
                </c:pt>
                <c:pt idx="80055">
                  <c:v>6</c:v>
                </c:pt>
                <c:pt idx="80056">
                  <c:v>6</c:v>
                </c:pt>
                <c:pt idx="80057">
                  <c:v>6</c:v>
                </c:pt>
                <c:pt idx="80058">
                  <c:v>6</c:v>
                </c:pt>
                <c:pt idx="80059">
                  <c:v>6</c:v>
                </c:pt>
                <c:pt idx="80060">
                  <c:v>6</c:v>
                </c:pt>
                <c:pt idx="80061">
                  <c:v>6</c:v>
                </c:pt>
                <c:pt idx="80062">
                  <c:v>6</c:v>
                </c:pt>
                <c:pt idx="80063">
                  <c:v>6</c:v>
                </c:pt>
                <c:pt idx="80064">
                  <c:v>6</c:v>
                </c:pt>
                <c:pt idx="80065">
                  <c:v>6</c:v>
                </c:pt>
                <c:pt idx="80066">
                  <c:v>6</c:v>
                </c:pt>
                <c:pt idx="80067">
                  <c:v>6</c:v>
                </c:pt>
                <c:pt idx="80068">
                  <c:v>6</c:v>
                </c:pt>
                <c:pt idx="80069">
                  <c:v>6</c:v>
                </c:pt>
                <c:pt idx="80070">
                  <c:v>6</c:v>
                </c:pt>
                <c:pt idx="80071">
                  <c:v>6</c:v>
                </c:pt>
                <c:pt idx="80072">
                  <c:v>6</c:v>
                </c:pt>
                <c:pt idx="80073">
                  <c:v>6</c:v>
                </c:pt>
                <c:pt idx="80074">
                  <c:v>6</c:v>
                </c:pt>
                <c:pt idx="80075">
                  <c:v>6</c:v>
                </c:pt>
                <c:pt idx="80076">
                  <c:v>6</c:v>
                </c:pt>
                <c:pt idx="80077">
                  <c:v>6</c:v>
                </c:pt>
                <c:pt idx="80078">
                  <c:v>6</c:v>
                </c:pt>
                <c:pt idx="80079">
                  <c:v>6</c:v>
                </c:pt>
                <c:pt idx="80080">
                  <c:v>6</c:v>
                </c:pt>
                <c:pt idx="80081">
                  <c:v>6</c:v>
                </c:pt>
                <c:pt idx="80082">
                  <c:v>6</c:v>
                </c:pt>
                <c:pt idx="80083">
                  <c:v>6</c:v>
                </c:pt>
                <c:pt idx="80084">
                  <c:v>6</c:v>
                </c:pt>
                <c:pt idx="80085">
                  <c:v>6</c:v>
                </c:pt>
                <c:pt idx="80086">
                  <c:v>6</c:v>
                </c:pt>
                <c:pt idx="80087">
                  <c:v>6</c:v>
                </c:pt>
                <c:pt idx="80088">
                  <c:v>6</c:v>
                </c:pt>
                <c:pt idx="80089">
                  <c:v>6</c:v>
                </c:pt>
                <c:pt idx="80090">
                  <c:v>6</c:v>
                </c:pt>
                <c:pt idx="80091">
                  <c:v>6</c:v>
                </c:pt>
                <c:pt idx="80092">
                  <c:v>6</c:v>
                </c:pt>
                <c:pt idx="80093">
                  <c:v>6</c:v>
                </c:pt>
                <c:pt idx="80094">
                  <c:v>6</c:v>
                </c:pt>
                <c:pt idx="80095">
                  <c:v>6</c:v>
                </c:pt>
                <c:pt idx="80096">
                  <c:v>6</c:v>
                </c:pt>
                <c:pt idx="80097">
                  <c:v>6</c:v>
                </c:pt>
                <c:pt idx="80098">
                  <c:v>6</c:v>
                </c:pt>
                <c:pt idx="80099">
                  <c:v>6</c:v>
                </c:pt>
                <c:pt idx="80100">
                  <c:v>6</c:v>
                </c:pt>
                <c:pt idx="80101">
                  <c:v>6</c:v>
                </c:pt>
                <c:pt idx="80102">
                  <c:v>6</c:v>
                </c:pt>
                <c:pt idx="80103">
                  <c:v>6</c:v>
                </c:pt>
                <c:pt idx="80104">
                  <c:v>6</c:v>
                </c:pt>
                <c:pt idx="80105">
                  <c:v>6</c:v>
                </c:pt>
                <c:pt idx="80106">
                  <c:v>6</c:v>
                </c:pt>
                <c:pt idx="80107">
                  <c:v>6</c:v>
                </c:pt>
                <c:pt idx="80108">
                  <c:v>6</c:v>
                </c:pt>
                <c:pt idx="80109">
                  <c:v>6</c:v>
                </c:pt>
                <c:pt idx="80110">
                  <c:v>6</c:v>
                </c:pt>
                <c:pt idx="80111">
                  <c:v>6</c:v>
                </c:pt>
                <c:pt idx="80112">
                  <c:v>6</c:v>
                </c:pt>
                <c:pt idx="80113">
                  <c:v>6</c:v>
                </c:pt>
                <c:pt idx="80114">
                  <c:v>6</c:v>
                </c:pt>
                <c:pt idx="80115">
                  <c:v>6</c:v>
                </c:pt>
                <c:pt idx="80116">
                  <c:v>6</c:v>
                </c:pt>
                <c:pt idx="80117">
                  <c:v>6</c:v>
                </c:pt>
                <c:pt idx="80118">
                  <c:v>6</c:v>
                </c:pt>
                <c:pt idx="80119">
                  <c:v>6</c:v>
                </c:pt>
                <c:pt idx="80120">
                  <c:v>6</c:v>
                </c:pt>
                <c:pt idx="80121">
                  <c:v>6</c:v>
                </c:pt>
                <c:pt idx="80122">
                  <c:v>6</c:v>
                </c:pt>
                <c:pt idx="80123">
                  <c:v>6</c:v>
                </c:pt>
                <c:pt idx="80124">
                  <c:v>6</c:v>
                </c:pt>
                <c:pt idx="80125">
                  <c:v>6</c:v>
                </c:pt>
                <c:pt idx="80126">
                  <c:v>6</c:v>
                </c:pt>
                <c:pt idx="80127">
                  <c:v>6</c:v>
                </c:pt>
                <c:pt idx="80128">
                  <c:v>6</c:v>
                </c:pt>
                <c:pt idx="80129">
                  <c:v>6</c:v>
                </c:pt>
                <c:pt idx="80130">
                  <c:v>6</c:v>
                </c:pt>
                <c:pt idx="80131">
                  <c:v>6</c:v>
                </c:pt>
                <c:pt idx="80132">
                  <c:v>6</c:v>
                </c:pt>
                <c:pt idx="80133">
                  <c:v>6</c:v>
                </c:pt>
                <c:pt idx="80134">
                  <c:v>6</c:v>
                </c:pt>
                <c:pt idx="80135">
                  <c:v>6</c:v>
                </c:pt>
                <c:pt idx="80136">
                  <c:v>6</c:v>
                </c:pt>
                <c:pt idx="80137">
                  <c:v>6</c:v>
                </c:pt>
                <c:pt idx="80138">
                  <c:v>6</c:v>
                </c:pt>
                <c:pt idx="80139">
                  <c:v>6</c:v>
                </c:pt>
                <c:pt idx="80140">
                  <c:v>6</c:v>
                </c:pt>
                <c:pt idx="80141">
                  <c:v>6</c:v>
                </c:pt>
                <c:pt idx="80142">
                  <c:v>6</c:v>
                </c:pt>
                <c:pt idx="80143">
                  <c:v>6</c:v>
                </c:pt>
                <c:pt idx="80144">
                  <c:v>6</c:v>
                </c:pt>
                <c:pt idx="80145">
                  <c:v>6</c:v>
                </c:pt>
                <c:pt idx="80146">
                  <c:v>6</c:v>
                </c:pt>
                <c:pt idx="80147">
                  <c:v>6</c:v>
                </c:pt>
                <c:pt idx="80148">
                  <c:v>6</c:v>
                </c:pt>
                <c:pt idx="80149">
                  <c:v>6</c:v>
                </c:pt>
                <c:pt idx="80150">
                  <c:v>6</c:v>
                </c:pt>
                <c:pt idx="80151">
                  <c:v>6</c:v>
                </c:pt>
                <c:pt idx="80152">
                  <c:v>6</c:v>
                </c:pt>
                <c:pt idx="80153">
                  <c:v>6</c:v>
                </c:pt>
                <c:pt idx="80154">
                  <c:v>6</c:v>
                </c:pt>
                <c:pt idx="80155">
                  <c:v>6</c:v>
                </c:pt>
                <c:pt idx="80156">
                  <c:v>6</c:v>
                </c:pt>
                <c:pt idx="80157">
                  <c:v>6</c:v>
                </c:pt>
                <c:pt idx="80158">
                  <c:v>6</c:v>
                </c:pt>
                <c:pt idx="80159">
                  <c:v>6</c:v>
                </c:pt>
                <c:pt idx="80160">
                  <c:v>6</c:v>
                </c:pt>
                <c:pt idx="80161">
                  <c:v>6</c:v>
                </c:pt>
                <c:pt idx="80162">
                  <c:v>6</c:v>
                </c:pt>
                <c:pt idx="80163">
                  <c:v>6</c:v>
                </c:pt>
                <c:pt idx="80164">
                  <c:v>6</c:v>
                </c:pt>
                <c:pt idx="80165">
                  <c:v>6</c:v>
                </c:pt>
                <c:pt idx="80166">
                  <c:v>6</c:v>
                </c:pt>
                <c:pt idx="80167">
                  <c:v>6</c:v>
                </c:pt>
                <c:pt idx="80168">
                  <c:v>6</c:v>
                </c:pt>
                <c:pt idx="80169">
                  <c:v>6</c:v>
                </c:pt>
                <c:pt idx="80170">
                  <c:v>6</c:v>
                </c:pt>
                <c:pt idx="80171">
                  <c:v>6</c:v>
                </c:pt>
                <c:pt idx="80172">
                  <c:v>6</c:v>
                </c:pt>
                <c:pt idx="80173">
                  <c:v>6</c:v>
                </c:pt>
                <c:pt idx="80174">
                  <c:v>6</c:v>
                </c:pt>
                <c:pt idx="80175">
                  <c:v>6</c:v>
                </c:pt>
                <c:pt idx="80176">
                  <c:v>6</c:v>
                </c:pt>
                <c:pt idx="80177">
                  <c:v>6</c:v>
                </c:pt>
                <c:pt idx="80178">
                  <c:v>6</c:v>
                </c:pt>
                <c:pt idx="80179">
                  <c:v>6</c:v>
                </c:pt>
                <c:pt idx="80180">
                  <c:v>6</c:v>
                </c:pt>
                <c:pt idx="80181">
                  <c:v>6</c:v>
                </c:pt>
                <c:pt idx="80182">
                  <c:v>6</c:v>
                </c:pt>
                <c:pt idx="80183">
                  <c:v>6</c:v>
                </c:pt>
                <c:pt idx="80184">
                  <c:v>6</c:v>
                </c:pt>
                <c:pt idx="80185">
                  <c:v>6</c:v>
                </c:pt>
                <c:pt idx="80186">
                  <c:v>6</c:v>
                </c:pt>
                <c:pt idx="80187">
                  <c:v>6</c:v>
                </c:pt>
                <c:pt idx="80188">
                  <c:v>6</c:v>
                </c:pt>
                <c:pt idx="80189">
                  <c:v>6</c:v>
                </c:pt>
                <c:pt idx="80190">
                  <c:v>6</c:v>
                </c:pt>
                <c:pt idx="80191">
                  <c:v>6</c:v>
                </c:pt>
                <c:pt idx="80192">
                  <c:v>6</c:v>
                </c:pt>
                <c:pt idx="80193">
                  <c:v>6</c:v>
                </c:pt>
                <c:pt idx="80194">
                  <c:v>6</c:v>
                </c:pt>
                <c:pt idx="80195">
                  <c:v>6</c:v>
                </c:pt>
                <c:pt idx="80196">
                  <c:v>6</c:v>
                </c:pt>
                <c:pt idx="80197">
                  <c:v>6</c:v>
                </c:pt>
                <c:pt idx="80198">
                  <c:v>6</c:v>
                </c:pt>
                <c:pt idx="80199">
                  <c:v>6</c:v>
                </c:pt>
                <c:pt idx="80200">
                  <c:v>6</c:v>
                </c:pt>
                <c:pt idx="80201">
                  <c:v>6</c:v>
                </c:pt>
                <c:pt idx="80202">
                  <c:v>6</c:v>
                </c:pt>
                <c:pt idx="80203">
                  <c:v>6</c:v>
                </c:pt>
                <c:pt idx="80204">
                  <c:v>6</c:v>
                </c:pt>
                <c:pt idx="80205">
                  <c:v>6</c:v>
                </c:pt>
                <c:pt idx="80206">
                  <c:v>6</c:v>
                </c:pt>
                <c:pt idx="80207">
                  <c:v>6</c:v>
                </c:pt>
                <c:pt idx="80208">
                  <c:v>6</c:v>
                </c:pt>
                <c:pt idx="80209">
                  <c:v>6</c:v>
                </c:pt>
                <c:pt idx="80210">
                  <c:v>6</c:v>
                </c:pt>
                <c:pt idx="80211">
                  <c:v>6</c:v>
                </c:pt>
                <c:pt idx="80212">
                  <c:v>6</c:v>
                </c:pt>
                <c:pt idx="80213">
                  <c:v>6</c:v>
                </c:pt>
                <c:pt idx="80214">
                  <c:v>6</c:v>
                </c:pt>
                <c:pt idx="80215">
                  <c:v>6</c:v>
                </c:pt>
                <c:pt idx="80216">
                  <c:v>6</c:v>
                </c:pt>
                <c:pt idx="80217">
                  <c:v>6</c:v>
                </c:pt>
                <c:pt idx="80218">
                  <c:v>6</c:v>
                </c:pt>
                <c:pt idx="80219">
                  <c:v>6</c:v>
                </c:pt>
                <c:pt idx="80220">
                  <c:v>6</c:v>
                </c:pt>
                <c:pt idx="80221">
                  <c:v>6</c:v>
                </c:pt>
                <c:pt idx="80222">
                  <c:v>6</c:v>
                </c:pt>
                <c:pt idx="80223">
                  <c:v>6</c:v>
                </c:pt>
                <c:pt idx="80224">
                  <c:v>6</c:v>
                </c:pt>
                <c:pt idx="80225">
                  <c:v>6</c:v>
                </c:pt>
                <c:pt idx="80226">
                  <c:v>6</c:v>
                </c:pt>
                <c:pt idx="80227">
                  <c:v>6</c:v>
                </c:pt>
                <c:pt idx="80228">
                  <c:v>6</c:v>
                </c:pt>
                <c:pt idx="80229">
                  <c:v>6</c:v>
                </c:pt>
                <c:pt idx="80230">
                  <c:v>6</c:v>
                </c:pt>
                <c:pt idx="80231">
                  <c:v>6</c:v>
                </c:pt>
                <c:pt idx="80232">
                  <c:v>6</c:v>
                </c:pt>
                <c:pt idx="80233">
                  <c:v>6</c:v>
                </c:pt>
                <c:pt idx="80234">
                  <c:v>6</c:v>
                </c:pt>
                <c:pt idx="80235">
                  <c:v>6</c:v>
                </c:pt>
                <c:pt idx="80236">
                  <c:v>6</c:v>
                </c:pt>
                <c:pt idx="80237">
                  <c:v>6</c:v>
                </c:pt>
                <c:pt idx="80238">
                  <c:v>6</c:v>
                </c:pt>
                <c:pt idx="80239">
                  <c:v>6</c:v>
                </c:pt>
                <c:pt idx="80240">
                  <c:v>6</c:v>
                </c:pt>
                <c:pt idx="80241">
                  <c:v>6</c:v>
                </c:pt>
                <c:pt idx="80242">
                  <c:v>6</c:v>
                </c:pt>
                <c:pt idx="80243">
                  <c:v>6</c:v>
                </c:pt>
                <c:pt idx="80244">
                  <c:v>6</c:v>
                </c:pt>
                <c:pt idx="80245">
                  <c:v>6</c:v>
                </c:pt>
                <c:pt idx="80246">
                  <c:v>6</c:v>
                </c:pt>
                <c:pt idx="80247">
                  <c:v>6</c:v>
                </c:pt>
                <c:pt idx="80248">
                  <c:v>6</c:v>
                </c:pt>
                <c:pt idx="80249">
                  <c:v>6</c:v>
                </c:pt>
                <c:pt idx="80250">
                  <c:v>6</c:v>
                </c:pt>
                <c:pt idx="80251">
                  <c:v>6</c:v>
                </c:pt>
                <c:pt idx="80252">
                  <c:v>6</c:v>
                </c:pt>
                <c:pt idx="80253">
                  <c:v>6</c:v>
                </c:pt>
                <c:pt idx="80254">
                  <c:v>6</c:v>
                </c:pt>
                <c:pt idx="80255">
                  <c:v>6</c:v>
                </c:pt>
                <c:pt idx="80256">
                  <c:v>6</c:v>
                </c:pt>
                <c:pt idx="80257">
                  <c:v>6</c:v>
                </c:pt>
                <c:pt idx="80258">
                  <c:v>6</c:v>
                </c:pt>
                <c:pt idx="80259">
                  <c:v>6</c:v>
                </c:pt>
                <c:pt idx="80260">
                  <c:v>6</c:v>
                </c:pt>
                <c:pt idx="80261">
                  <c:v>6</c:v>
                </c:pt>
                <c:pt idx="80262">
                  <c:v>6</c:v>
                </c:pt>
                <c:pt idx="80263">
                  <c:v>6</c:v>
                </c:pt>
                <c:pt idx="80264">
                  <c:v>6</c:v>
                </c:pt>
                <c:pt idx="80265">
                  <c:v>6</c:v>
                </c:pt>
                <c:pt idx="80266">
                  <c:v>6</c:v>
                </c:pt>
                <c:pt idx="80267">
                  <c:v>6</c:v>
                </c:pt>
                <c:pt idx="80268">
                  <c:v>6</c:v>
                </c:pt>
                <c:pt idx="80269">
                  <c:v>6</c:v>
                </c:pt>
                <c:pt idx="80270">
                  <c:v>6</c:v>
                </c:pt>
                <c:pt idx="80271">
                  <c:v>6</c:v>
                </c:pt>
                <c:pt idx="80272">
                  <c:v>6</c:v>
                </c:pt>
                <c:pt idx="80273">
                  <c:v>6</c:v>
                </c:pt>
                <c:pt idx="80274">
                  <c:v>6</c:v>
                </c:pt>
                <c:pt idx="80275">
                  <c:v>6</c:v>
                </c:pt>
                <c:pt idx="80276">
                  <c:v>6</c:v>
                </c:pt>
                <c:pt idx="80277">
                  <c:v>6</c:v>
                </c:pt>
                <c:pt idx="80278">
                  <c:v>6</c:v>
                </c:pt>
                <c:pt idx="80279">
                  <c:v>6</c:v>
                </c:pt>
                <c:pt idx="80280">
                  <c:v>6</c:v>
                </c:pt>
                <c:pt idx="80281">
                  <c:v>6</c:v>
                </c:pt>
                <c:pt idx="80282">
                  <c:v>6</c:v>
                </c:pt>
                <c:pt idx="80283">
                  <c:v>6</c:v>
                </c:pt>
                <c:pt idx="80284">
                  <c:v>6</c:v>
                </c:pt>
                <c:pt idx="80285">
                  <c:v>6</c:v>
                </c:pt>
                <c:pt idx="80286">
                  <c:v>6</c:v>
                </c:pt>
                <c:pt idx="80287">
                  <c:v>6</c:v>
                </c:pt>
                <c:pt idx="80288">
                  <c:v>6</c:v>
                </c:pt>
                <c:pt idx="80289">
                  <c:v>6</c:v>
                </c:pt>
                <c:pt idx="80290">
                  <c:v>6</c:v>
                </c:pt>
                <c:pt idx="80291">
                  <c:v>6</c:v>
                </c:pt>
                <c:pt idx="80292">
                  <c:v>6</c:v>
                </c:pt>
                <c:pt idx="80293">
                  <c:v>6</c:v>
                </c:pt>
                <c:pt idx="80294">
                  <c:v>6</c:v>
                </c:pt>
                <c:pt idx="80295">
                  <c:v>6</c:v>
                </c:pt>
                <c:pt idx="80296">
                  <c:v>6</c:v>
                </c:pt>
                <c:pt idx="80297">
                  <c:v>6</c:v>
                </c:pt>
                <c:pt idx="80298">
                  <c:v>6</c:v>
                </c:pt>
                <c:pt idx="80299">
                  <c:v>6</c:v>
                </c:pt>
                <c:pt idx="80300">
                  <c:v>6</c:v>
                </c:pt>
                <c:pt idx="80301">
                  <c:v>6</c:v>
                </c:pt>
                <c:pt idx="80302">
                  <c:v>6</c:v>
                </c:pt>
                <c:pt idx="80303">
                  <c:v>6</c:v>
                </c:pt>
                <c:pt idx="80304">
                  <c:v>6</c:v>
                </c:pt>
                <c:pt idx="80305">
                  <c:v>6</c:v>
                </c:pt>
                <c:pt idx="80306">
                  <c:v>6</c:v>
                </c:pt>
                <c:pt idx="80307">
                  <c:v>6</c:v>
                </c:pt>
                <c:pt idx="80308">
                  <c:v>6</c:v>
                </c:pt>
                <c:pt idx="80309">
                  <c:v>6</c:v>
                </c:pt>
                <c:pt idx="80310">
                  <c:v>6</c:v>
                </c:pt>
                <c:pt idx="80311">
                  <c:v>6</c:v>
                </c:pt>
                <c:pt idx="80312">
                  <c:v>6</c:v>
                </c:pt>
                <c:pt idx="80313">
                  <c:v>6</c:v>
                </c:pt>
                <c:pt idx="80314">
                  <c:v>6</c:v>
                </c:pt>
                <c:pt idx="80315">
                  <c:v>6</c:v>
                </c:pt>
                <c:pt idx="80316">
                  <c:v>6</c:v>
                </c:pt>
                <c:pt idx="80317">
                  <c:v>6</c:v>
                </c:pt>
                <c:pt idx="80318">
                  <c:v>6</c:v>
                </c:pt>
                <c:pt idx="80319">
                  <c:v>6</c:v>
                </c:pt>
                <c:pt idx="80320">
                  <c:v>6</c:v>
                </c:pt>
                <c:pt idx="80321">
                  <c:v>6</c:v>
                </c:pt>
                <c:pt idx="80322">
                  <c:v>6</c:v>
                </c:pt>
                <c:pt idx="80323">
                  <c:v>6</c:v>
                </c:pt>
                <c:pt idx="80324">
                  <c:v>6</c:v>
                </c:pt>
                <c:pt idx="80325">
                  <c:v>6</c:v>
                </c:pt>
                <c:pt idx="80326">
                  <c:v>6</c:v>
                </c:pt>
                <c:pt idx="80327">
                  <c:v>6</c:v>
                </c:pt>
                <c:pt idx="80328">
                  <c:v>6</c:v>
                </c:pt>
                <c:pt idx="80329">
                  <c:v>6</c:v>
                </c:pt>
                <c:pt idx="80330">
                  <c:v>6</c:v>
                </c:pt>
                <c:pt idx="80331">
                  <c:v>6</c:v>
                </c:pt>
                <c:pt idx="80332">
                  <c:v>6</c:v>
                </c:pt>
                <c:pt idx="80333">
                  <c:v>6</c:v>
                </c:pt>
                <c:pt idx="80334">
                  <c:v>6</c:v>
                </c:pt>
                <c:pt idx="80335">
                  <c:v>6</c:v>
                </c:pt>
                <c:pt idx="80336">
                  <c:v>6</c:v>
                </c:pt>
                <c:pt idx="80337">
                  <c:v>6</c:v>
                </c:pt>
                <c:pt idx="80338">
                  <c:v>6</c:v>
                </c:pt>
                <c:pt idx="80339">
                  <c:v>6</c:v>
                </c:pt>
                <c:pt idx="80340">
                  <c:v>6</c:v>
                </c:pt>
                <c:pt idx="80341">
                  <c:v>6</c:v>
                </c:pt>
                <c:pt idx="80342">
                  <c:v>6</c:v>
                </c:pt>
                <c:pt idx="80343">
                  <c:v>6</c:v>
                </c:pt>
                <c:pt idx="80344">
                  <c:v>6</c:v>
                </c:pt>
                <c:pt idx="80345">
                  <c:v>6</c:v>
                </c:pt>
                <c:pt idx="80346">
                  <c:v>6</c:v>
                </c:pt>
                <c:pt idx="80347">
                  <c:v>6</c:v>
                </c:pt>
                <c:pt idx="80348">
                  <c:v>6</c:v>
                </c:pt>
                <c:pt idx="80349">
                  <c:v>6</c:v>
                </c:pt>
                <c:pt idx="80350">
                  <c:v>6</c:v>
                </c:pt>
                <c:pt idx="80351">
                  <c:v>6</c:v>
                </c:pt>
                <c:pt idx="80352">
                  <c:v>6</c:v>
                </c:pt>
                <c:pt idx="80353">
                  <c:v>6</c:v>
                </c:pt>
                <c:pt idx="80354">
                  <c:v>6</c:v>
                </c:pt>
                <c:pt idx="80355">
                  <c:v>6</c:v>
                </c:pt>
                <c:pt idx="80356">
                  <c:v>6</c:v>
                </c:pt>
                <c:pt idx="80357">
                  <c:v>6</c:v>
                </c:pt>
                <c:pt idx="80358">
                  <c:v>6</c:v>
                </c:pt>
                <c:pt idx="80359">
                  <c:v>6</c:v>
                </c:pt>
                <c:pt idx="80360">
                  <c:v>6</c:v>
                </c:pt>
                <c:pt idx="80361">
                  <c:v>6</c:v>
                </c:pt>
                <c:pt idx="80362">
                  <c:v>6</c:v>
                </c:pt>
                <c:pt idx="80363">
                  <c:v>6</c:v>
                </c:pt>
                <c:pt idx="80364">
                  <c:v>6</c:v>
                </c:pt>
                <c:pt idx="80365">
                  <c:v>6</c:v>
                </c:pt>
                <c:pt idx="80366">
                  <c:v>6</c:v>
                </c:pt>
                <c:pt idx="80367">
                  <c:v>6</c:v>
                </c:pt>
                <c:pt idx="80368">
                  <c:v>6</c:v>
                </c:pt>
                <c:pt idx="80369">
                  <c:v>6</c:v>
                </c:pt>
                <c:pt idx="80370">
                  <c:v>6</c:v>
                </c:pt>
                <c:pt idx="80371">
                  <c:v>6</c:v>
                </c:pt>
                <c:pt idx="80372">
                  <c:v>6</c:v>
                </c:pt>
                <c:pt idx="80373">
                  <c:v>6</c:v>
                </c:pt>
                <c:pt idx="80374">
                  <c:v>6</c:v>
                </c:pt>
                <c:pt idx="80375">
                  <c:v>6</c:v>
                </c:pt>
                <c:pt idx="80376">
                  <c:v>6</c:v>
                </c:pt>
                <c:pt idx="80377">
                  <c:v>6</c:v>
                </c:pt>
                <c:pt idx="80378">
                  <c:v>6</c:v>
                </c:pt>
                <c:pt idx="80379">
                  <c:v>6</c:v>
                </c:pt>
                <c:pt idx="80380">
                  <c:v>6</c:v>
                </c:pt>
                <c:pt idx="80381">
                  <c:v>6</c:v>
                </c:pt>
                <c:pt idx="80382">
                  <c:v>6</c:v>
                </c:pt>
                <c:pt idx="80383">
                  <c:v>6</c:v>
                </c:pt>
                <c:pt idx="80384">
                  <c:v>6</c:v>
                </c:pt>
                <c:pt idx="80385">
                  <c:v>6</c:v>
                </c:pt>
                <c:pt idx="80386">
                  <c:v>6</c:v>
                </c:pt>
                <c:pt idx="80387">
                  <c:v>6</c:v>
                </c:pt>
                <c:pt idx="80388">
                  <c:v>6</c:v>
                </c:pt>
                <c:pt idx="80389">
                  <c:v>6</c:v>
                </c:pt>
                <c:pt idx="80390">
                  <c:v>6</c:v>
                </c:pt>
                <c:pt idx="80391">
                  <c:v>6</c:v>
                </c:pt>
                <c:pt idx="80392">
                  <c:v>6</c:v>
                </c:pt>
                <c:pt idx="80393">
                  <c:v>6</c:v>
                </c:pt>
                <c:pt idx="80394">
                  <c:v>6</c:v>
                </c:pt>
                <c:pt idx="80395">
                  <c:v>6</c:v>
                </c:pt>
                <c:pt idx="80396">
                  <c:v>6</c:v>
                </c:pt>
                <c:pt idx="80397">
                  <c:v>6</c:v>
                </c:pt>
                <c:pt idx="80398">
                  <c:v>6</c:v>
                </c:pt>
                <c:pt idx="80399">
                  <c:v>6</c:v>
                </c:pt>
                <c:pt idx="80400">
                  <c:v>6</c:v>
                </c:pt>
                <c:pt idx="80401">
                  <c:v>6</c:v>
                </c:pt>
                <c:pt idx="80402">
                  <c:v>6</c:v>
                </c:pt>
                <c:pt idx="80403">
                  <c:v>6</c:v>
                </c:pt>
                <c:pt idx="80404">
                  <c:v>6</c:v>
                </c:pt>
                <c:pt idx="80405">
                  <c:v>6</c:v>
                </c:pt>
                <c:pt idx="80406">
                  <c:v>6</c:v>
                </c:pt>
                <c:pt idx="80407">
                  <c:v>6</c:v>
                </c:pt>
                <c:pt idx="80408">
                  <c:v>6</c:v>
                </c:pt>
                <c:pt idx="80409">
                  <c:v>6</c:v>
                </c:pt>
                <c:pt idx="80410">
                  <c:v>6</c:v>
                </c:pt>
                <c:pt idx="80411">
                  <c:v>6</c:v>
                </c:pt>
                <c:pt idx="80412">
                  <c:v>6</c:v>
                </c:pt>
                <c:pt idx="80413">
                  <c:v>6</c:v>
                </c:pt>
                <c:pt idx="80414">
                  <c:v>6</c:v>
                </c:pt>
                <c:pt idx="80415">
                  <c:v>6</c:v>
                </c:pt>
                <c:pt idx="80416">
                  <c:v>6</c:v>
                </c:pt>
                <c:pt idx="80417">
                  <c:v>6</c:v>
                </c:pt>
                <c:pt idx="80418">
                  <c:v>6</c:v>
                </c:pt>
                <c:pt idx="80419">
                  <c:v>6</c:v>
                </c:pt>
                <c:pt idx="80420">
                  <c:v>6</c:v>
                </c:pt>
                <c:pt idx="80421">
                  <c:v>6</c:v>
                </c:pt>
                <c:pt idx="80422">
                  <c:v>6</c:v>
                </c:pt>
                <c:pt idx="80423">
                  <c:v>6</c:v>
                </c:pt>
                <c:pt idx="80424">
                  <c:v>6</c:v>
                </c:pt>
                <c:pt idx="80425">
                  <c:v>6</c:v>
                </c:pt>
                <c:pt idx="80426">
                  <c:v>6</c:v>
                </c:pt>
                <c:pt idx="80427">
                  <c:v>6</c:v>
                </c:pt>
                <c:pt idx="80428">
                  <c:v>6</c:v>
                </c:pt>
                <c:pt idx="80429">
                  <c:v>6</c:v>
                </c:pt>
                <c:pt idx="80430">
                  <c:v>6</c:v>
                </c:pt>
                <c:pt idx="80431">
                  <c:v>6</c:v>
                </c:pt>
                <c:pt idx="80432">
                  <c:v>6</c:v>
                </c:pt>
                <c:pt idx="80433">
                  <c:v>6</c:v>
                </c:pt>
                <c:pt idx="80434">
                  <c:v>6</c:v>
                </c:pt>
                <c:pt idx="80435">
                  <c:v>6</c:v>
                </c:pt>
                <c:pt idx="80436">
                  <c:v>6</c:v>
                </c:pt>
                <c:pt idx="80437">
                  <c:v>6</c:v>
                </c:pt>
                <c:pt idx="80438">
                  <c:v>6</c:v>
                </c:pt>
                <c:pt idx="80439">
                  <c:v>6</c:v>
                </c:pt>
                <c:pt idx="80440">
                  <c:v>6</c:v>
                </c:pt>
                <c:pt idx="80441">
                  <c:v>6</c:v>
                </c:pt>
                <c:pt idx="80442">
                  <c:v>6</c:v>
                </c:pt>
                <c:pt idx="80443">
                  <c:v>6</c:v>
                </c:pt>
                <c:pt idx="80444">
                  <c:v>6</c:v>
                </c:pt>
                <c:pt idx="80445">
                  <c:v>6</c:v>
                </c:pt>
                <c:pt idx="80446">
                  <c:v>6</c:v>
                </c:pt>
                <c:pt idx="80447">
                  <c:v>6</c:v>
                </c:pt>
                <c:pt idx="80448">
                  <c:v>6</c:v>
                </c:pt>
                <c:pt idx="80449">
                  <c:v>6</c:v>
                </c:pt>
                <c:pt idx="80450">
                  <c:v>6</c:v>
                </c:pt>
                <c:pt idx="80451">
                  <c:v>6</c:v>
                </c:pt>
                <c:pt idx="80452">
                  <c:v>6</c:v>
                </c:pt>
                <c:pt idx="80453">
                  <c:v>6</c:v>
                </c:pt>
                <c:pt idx="80454">
                  <c:v>6</c:v>
                </c:pt>
                <c:pt idx="80455">
                  <c:v>6</c:v>
                </c:pt>
                <c:pt idx="80456">
                  <c:v>6</c:v>
                </c:pt>
                <c:pt idx="80457">
                  <c:v>6</c:v>
                </c:pt>
                <c:pt idx="80458">
                  <c:v>6</c:v>
                </c:pt>
                <c:pt idx="80459">
                  <c:v>6</c:v>
                </c:pt>
                <c:pt idx="80460">
                  <c:v>6</c:v>
                </c:pt>
                <c:pt idx="80461">
                  <c:v>6</c:v>
                </c:pt>
                <c:pt idx="80462">
                  <c:v>6</c:v>
                </c:pt>
                <c:pt idx="80463">
                  <c:v>6</c:v>
                </c:pt>
                <c:pt idx="80464">
                  <c:v>6</c:v>
                </c:pt>
                <c:pt idx="80465">
                  <c:v>6</c:v>
                </c:pt>
                <c:pt idx="80466">
                  <c:v>6</c:v>
                </c:pt>
                <c:pt idx="80467">
                  <c:v>6</c:v>
                </c:pt>
                <c:pt idx="80468">
                  <c:v>6</c:v>
                </c:pt>
                <c:pt idx="80469">
                  <c:v>6</c:v>
                </c:pt>
                <c:pt idx="80470">
                  <c:v>6</c:v>
                </c:pt>
                <c:pt idx="80471">
                  <c:v>6</c:v>
                </c:pt>
                <c:pt idx="80472">
                  <c:v>6</c:v>
                </c:pt>
                <c:pt idx="80473">
                  <c:v>6</c:v>
                </c:pt>
                <c:pt idx="80474">
                  <c:v>6</c:v>
                </c:pt>
                <c:pt idx="80475">
                  <c:v>6</c:v>
                </c:pt>
                <c:pt idx="80476">
                  <c:v>6</c:v>
                </c:pt>
                <c:pt idx="80477">
                  <c:v>6</c:v>
                </c:pt>
                <c:pt idx="80478">
                  <c:v>6</c:v>
                </c:pt>
                <c:pt idx="80479">
                  <c:v>6</c:v>
                </c:pt>
                <c:pt idx="80480">
                  <c:v>6</c:v>
                </c:pt>
                <c:pt idx="80481">
                  <c:v>6</c:v>
                </c:pt>
                <c:pt idx="80482">
                  <c:v>6</c:v>
                </c:pt>
                <c:pt idx="80483">
                  <c:v>6</c:v>
                </c:pt>
                <c:pt idx="80484">
                  <c:v>6</c:v>
                </c:pt>
                <c:pt idx="80485">
                  <c:v>6</c:v>
                </c:pt>
                <c:pt idx="80486">
                  <c:v>6</c:v>
                </c:pt>
                <c:pt idx="80487">
                  <c:v>6</c:v>
                </c:pt>
                <c:pt idx="80488">
                  <c:v>6</c:v>
                </c:pt>
                <c:pt idx="80489">
                  <c:v>6</c:v>
                </c:pt>
                <c:pt idx="80490">
                  <c:v>6</c:v>
                </c:pt>
                <c:pt idx="80491">
                  <c:v>6</c:v>
                </c:pt>
                <c:pt idx="80492">
                  <c:v>6</c:v>
                </c:pt>
                <c:pt idx="80493">
                  <c:v>6</c:v>
                </c:pt>
                <c:pt idx="80494">
                  <c:v>6</c:v>
                </c:pt>
                <c:pt idx="80495">
                  <c:v>6</c:v>
                </c:pt>
                <c:pt idx="80496">
                  <c:v>6</c:v>
                </c:pt>
                <c:pt idx="80497">
                  <c:v>6</c:v>
                </c:pt>
                <c:pt idx="80498">
                  <c:v>6</c:v>
                </c:pt>
                <c:pt idx="80499">
                  <c:v>6</c:v>
                </c:pt>
                <c:pt idx="80500">
                  <c:v>6</c:v>
                </c:pt>
                <c:pt idx="80501">
                  <c:v>6</c:v>
                </c:pt>
                <c:pt idx="80502">
                  <c:v>6</c:v>
                </c:pt>
                <c:pt idx="80503">
                  <c:v>6</c:v>
                </c:pt>
                <c:pt idx="80504">
                  <c:v>6</c:v>
                </c:pt>
                <c:pt idx="80505">
                  <c:v>6</c:v>
                </c:pt>
                <c:pt idx="80506">
                  <c:v>6</c:v>
                </c:pt>
                <c:pt idx="80507">
                  <c:v>6</c:v>
                </c:pt>
                <c:pt idx="80508">
                  <c:v>6</c:v>
                </c:pt>
                <c:pt idx="80509">
                  <c:v>6</c:v>
                </c:pt>
                <c:pt idx="80510">
                  <c:v>6</c:v>
                </c:pt>
                <c:pt idx="80511">
                  <c:v>6</c:v>
                </c:pt>
                <c:pt idx="80512">
                  <c:v>6</c:v>
                </c:pt>
                <c:pt idx="80513">
                  <c:v>6</c:v>
                </c:pt>
                <c:pt idx="80514">
                  <c:v>6</c:v>
                </c:pt>
                <c:pt idx="80515">
                  <c:v>6</c:v>
                </c:pt>
                <c:pt idx="80516">
                  <c:v>6</c:v>
                </c:pt>
                <c:pt idx="80517">
                  <c:v>6</c:v>
                </c:pt>
                <c:pt idx="80518">
                  <c:v>6</c:v>
                </c:pt>
                <c:pt idx="80519">
                  <c:v>6</c:v>
                </c:pt>
                <c:pt idx="80520">
                  <c:v>6</c:v>
                </c:pt>
                <c:pt idx="80521">
                  <c:v>6</c:v>
                </c:pt>
                <c:pt idx="80522">
                  <c:v>6</c:v>
                </c:pt>
                <c:pt idx="80523">
                  <c:v>6</c:v>
                </c:pt>
                <c:pt idx="80524">
                  <c:v>6</c:v>
                </c:pt>
                <c:pt idx="80525">
                  <c:v>6</c:v>
                </c:pt>
                <c:pt idx="80526">
                  <c:v>6</c:v>
                </c:pt>
                <c:pt idx="80527">
                  <c:v>6</c:v>
                </c:pt>
                <c:pt idx="80528">
                  <c:v>6</c:v>
                </c:pt>
                <c:pt idx="80529">
                  <c:v>6</c:v>
                </c:pt>
                <c:pt idx="80530">
                  <c:v>6</c:v>
                </c:pt>
                <c:pt idx="80531">
                  <c:v>6</c:v>
                </c:pt>
                <c:pt idx="80532">
                  <c:v>6</c:v>
                </c:pt>
                <c:pt idx="80533">
                  <c:v>6</c:v>
                </c:pt>
                <c:pt idx="80534">
                  <c:v>6</c:v>
                </c:pt>
                <c:pt idx="80535">
                  <c:v>6</c:v>
                </c:pt>
                <c:pt idx="80536">
                  <c:v>6</c:v>
                </c:pt>
                <c:pt idx="80537">
                  <c:v>6</c:v>
                </c:pt>
                <c:pt idx="80538">
                  <c:v>6</c:v>
                </c:pt>
                <c:pt idx="80539">
                  <c:v>6</c:v>
                </c:pt>
                <c:pt idx="80540">
                  <c:v>6</c:v>
                </c:pt>
                <c:pt idx="80541">
                  <c:v>6</c:v>
                </c:pt>
                <c:pt idx="80542">
                  <c:v>6</c:v>
                </c:pt>
                <c:pt idx="80543">
                  <c:v>6</c:v>
                </c:pt>
                <c:pt idx="80544">
                  <c:v>6</c:v>
                </c:pt>
                <c:pt idx="80545">
                  <c:v>6</c:v>
                </c:pt>
                <c:pt idx="80546">
                  <c:v>6</c:v>
                </c:pt>
                <c:pt idx="80547">
                  <c:v>6</c:v>
                </c:pt>
                <c:pt idx="80548">
                  <c:v>6</c:v>
                </c:pt>
                <c:pt idx="80549">
                  <c:v>6</c:v>
                </c:pt>
                <c:pt idx="80550">
                  <c:v>6</c:v>
                </c:pt>
                <c:pt idx="80551">
                  <c:v>6</c:v>
                </c:pt>
                <c:pt idx="80552">
                  <c:v>6</c:v>
                </c:pt>
                <c:pt idx="80553">
                  <c:v>6</c:v>
                </c:pt>
                <c:pt idx="80554">
                  <c:v>6</c:v>
                </c:pt>
                <c:pt idx="80555">
                  <c:v>6</c:v>
                </c:pt>
                <c:pt idx="80556">
                  <c:v>6</c:v>
                </c:pt>
                <c:pt idx="80557">
                  <c:v>6</c:v>
                </c:pt>
                <c:pt idx="80558">
                  <c:v>6</c:v>
                </c:pt>
                <c:pt idx="80559">
                  <c:v>6</c:v>
                </c:pt>
                <c:pt idx="80560">
                  <c:v>6</c:v>
                </c:pt>
                <c:pt idx="80561">
                  <c:v>6</c:v>
                </c:pt>
                <c:pt idx="80562">
                  <c:v>6</c:v>
                </c:pt>
                <c:pt idx="80563">
                  <c:v>6</c:v>
                </c:pt>
                <c:pt idx="80564">
                  <c:v>6</c:v>
                </c:pt>
                <c:pt idx="80565">
                  <c:v>6</c:v>
                </c:pt>
                <c:pt idx="80566">
                  <c:v>6</c:v>
                </c:pt>
                <c:pt idx="80567">
                  <c:v>6</c:v>
                </c:pt>
                <c:pt idx="80568">
                  <c:v>6</c:v>
                </c:pt>
                <c:pt idx="80569">
                  <c:v>6</c:v>
                </c:pt>
                <c:pt idx="80570">
                  <c:v>6</c:v>
                </c:pt>
                <c:pt idx="80571">
                  <c:v>6</c:v>
                </c:pt>
                <c:pt idx="80572">
                  <c:v>6</c:v>
                </c:pt>
                <c:pt idx="80573">
                  <c:v>6</c:v>
                </c:pt>
                <c:pt idx="80574">
                  <c:v>6</c:v>
                </c:pt>
                <c:pt idx="80575">
                  <c:v>6</c:v>
                </c:pt>
                <c:pt idx="80576">
                  <c:v>6</c:v>
                </c:pt>
                <c:pt idx="80577">
                  <c:v>6</c:v>
                </c:pt>
                <c:pt idx="80578">
                  <c:v>6</c:v>
                </c:pt>
                <c:pt idx="80579">
                  <c:v>6</c:v>
                </c:pt>
                <c:pt idx="80580">
                  <c:v>6</c:v>
                </c:pt>
                <c:pt idx="80581">
                  <c:v>6</c:v>
                </c:pt>
                <c:pt idx="80582">
                  <c:v>6</c:v>
                </c:pt>
                <c:pt idx="80583">
                  <c:v>6</c:v>
                </c:pt>
                <c:pt idx="80584">
                  <c:v>6</c:v>
                </c:pt>
                <c:pt idx="80585">
                  <c:v>6</c:v>
                </c:pt>
                <c:pt idx="80586">
                  <c:v>6</c:v>
                </c:pt>
                <c:pt idx="80587">
                  <c:v>6</c:v>
                </c:pt>
                <c:pt idx="80588">
                  <c:v>6</c:v>
                </c:pt>
                <c:pt idx="80589">
                  <c:v>6</c:v>
                </c:pt>
                <c:pt idx="80590">
                  <c:v>6</c:v>
                </c:pt>
                <c:pt idx="80591">
                  <c:v>6</c:v>
                </c:pt>
                <c:pt idx="80592">
                  <c:v>6</c:v>
                </c:pt>
                <c:pt idx="80593">
                  <c:v>6</c:v>
                </c:pt>
                <c:pt idx="80594">
                  <c:v>6</c:v>
                </c:pt>
                <c:pt idx="80595">
                  <c:v>6</c:v>
                </c:pt>
                <c:pt idx="80596">
                  <c:v>6</c:v>
                </c:pt>
                <c:pt idx="80597">
                  <c:v>6</c:v>
                </c:pt>
                <c:pt idx="80598">
                  <c:v>6</c:v>
                </c:pt>
                <c:pt idx="80599">
                  <c:v>6</c:v>
                </c:pt>
                <c:pt idx="80600">
                  <c:v>6</c:v>
                </c:pt>
                <c:pt idx="80601">
                  <c:v>6</c:v>
                </c:pt>
                <c:pt idx="80602">
                  <c:v>6</c:v>
                </c:pt>
                <c:pt idx="80603">
                  <c:v>6</c:v>
                </c:pt>
                <c:pt idx="80604">
                  <c:v>6</c:v>
                </c:pt>
                <c:pt idx="80605">
                  <c:v>6</c:v>
                </c:pt>
                <c:pt idx="80606">
                  <c:v>6</c:v>
                </c:pt>
                <c:pt idx="80607">
                  <c:v>6</c:v>
                </c:pt>
                <c:pt idx="80608">
                  <c:v>6</c:v>
                </c:pt>
                <c:pt idx="80609">
                  <c:v>6</c:v>
                </c:pt>
                <c:pt idx="80610">
                  <c:v>6</c:v>
                </c:pt>
                <c:pt idx="80611">
                  <c:v>6</c:v>
                </c:pt>
                <c:pt idx="80612">
                  <c:v>6</c:v>
                </c:pt>
                <c:pt idx="80613">
                  <c:v>6</c:v>
                </c:pt>
                <c:pt idx="80614">
                  <c:v>6</c:v>
                </c:pt>
                <c:pt idx="80615">
                  <c:v>6</c:v>
                </c:pt>
                <c:pt idx="80616">
                  <c:v>6</c:v>
                </c:pt>
                <c:pt idx="80617">
                  <c:v>6</c:v>
                </c:pt>
                <c:pt idx="80618">
                  <c:v>6</c:v>
                </c:pt>
                <c:pt idx="80619">
                  <c:v>6</c:v>
                </c:pt>
                <c:pt idx="80620">
                  <c:v>6</c:v>
                </c:pt>
                <c:pt idx="80621">
                  <c:v>6</c:v>
                </c:pt>
                <c:pt idx="80622">
                  <c:v>6</c:v>
                </c:pt>
                <c:pt idx="80623">
                  <c:v>6</c:v>
                </c:pt>
                <c:pt idx="80624">
                  <c:v>6</c:v>
                </c:pt>
                <c:pt idx="80625">
                  <c:v>6</c:v>
                </c:pt>
                <c:pt idx="80626">
                  <c:v>6</c:v>
                </c:pt>
                <c:pt idx="80627">
                  <c:v>6</c:v>
                </c:pt>
                <c:pt idx="80628">
                  <c:v>6</c:v>
                </c:pt>
                <c:pt idx="80629">
                  <c:v>6</c:v>
                </c:pt>
                <c:pt idx="80630">
                  <c:v>6</c:v>
                </c:pt>
                <c:pt idx="80631">
                  <c:v>6</c:v>
                </c:pt>
                <c:pt idx="80632">
                  <c:v>6</c:v>
                </c:pt>
                <c:pt idx="80633">
                  <c:v>6</c:v>
                </c:pt>
                <c:pt idx="80634">
                  <c:v>6</c:v>
                </c:pt>
                <c:pt idx="80635">
                  <c:v>6</c:v>
                </c:pt>
                <c:pt idx="80636">
                  <c:v>6</c:v>
                </c:pt>
                <c:pt idx="80637">
                  <c:v>6</c:v>
                </c:pt>
                <c:pt idx="80638">
                  <c:v>6</c:v>
                </c:pt>
                <c:pt idx="80639">
                  <c:v>6</c:v>
                </c:pt>
                <c:pt idx="80640">
                  <c:v>6</c:v>
                </c:pt>
                <c:pt idx="80641">
                  <c:v>6</c:v>
                </c:pt>
                <c:pt idx="80642">
                  <c:v>6</c:v>
                </c:pt>
                <c:pt idx="80643">
                  <c:v>6</c:v>
                </c:pt>
                <c:pt idx="80644">
                  <c:v>6</c:v>
                </c:pt>
                <c:pt idx="80645">
                  <c:v>6</c:v>
                </c:pt>
                <c:pt idx="80646">
                  <c:v>6</c:v>
                </c:pt>
                <c:pt idx="80647">
                  <c:v>6</c:v>
                </c:pt>
                <c:pt idx="80648">
                  <c:v>6</c:v>
                </c:pt>
                <c:pt idx="80649">
                  <c:v>6</c:v>
                </c:pt>
                <c:pt idx="80650">
                  <c:v>6</c:v>
                </c:pt>
                <c:pt idx="80651">
                  <c:v>6</c:v>
                </c:pt>
                <c:pt idx="80652">
                  <c:v>6</c:v>
                </c:pt>
                <c:pt idx="80653">
                  <c:v>6</c:v>
                </c:pt>
                <c:pt idx="80654">
                  <c:v>6</c:v>
                </c:pt>
                <c:pt idx="80655">
                  <c:v>6</c:v>
                </c:pt>
                <c:pt idx="80656">
                  <c:v>6</c:v>
                </c:pt>
                <c:pt idx="80657">
                  <c:v>6</c:v>
                </c:pt>
                <c:pt idx="80658">
                  <c:v>6</c:v>
                </c:pt>
                <c:pt idx="80659">
                  <c:v>6</c:v>
                </c:pt>
                <c:pt idx="80660">
                  <c:v>6</c:v>
                </c:pt>
                <c:pt idx="80661">
                  <c:v>6</c:v>
                </c:pt>
                <c:pt idx="80662">
                  <c:v>6</c:v>
                </c:pt>
                <c:pt idx="80663">
                  <c:v>6</c:v>
                </c:pt>
                <c:pt idx="80664">
                  <c:v>6</c:v>
                </c:pt>
                <c:pt idx="80665">
                  <c:v>6</c:v>
                </c:pt>
                <c:pt idx="80666">
                  <c:v>6</c:v>
                </c:pt>
                <c:pt idx="80667">
                  <c:v>6</c:v>
                </c:pt>
                <c:pt idx="80668">
                  <c:v>6</c:v>
                </c:pt>
                <c:pt idx="80669">
                  <c:v>6</c:v>
                </c:pt>
                <c:pt idx="80670">
                  <c:v>6</c:v>
                </c:pt>
                <c:pt idx="80671">
                  <c:v>6</c:v>
                </c:pt>
                <c:pt idx="80672">
                  <c:v>6</c:v>
                </c:pt>
                <c:pt idx="80673">
                  <c:v>6</c:v>
                </c:pt>
                <c:pt idx="80674">
                  <c:v>6</c:v>
                </c:pt>
                <c:pt idx="80675">
                  <c:v>6</c:v>
                </c:pt>
                <c:pt idx="80676">
                  <c:v>6</c:v>
                </c:pt>
                <c:pt idx="80677">
                  <c:v>6</c:v>
                </c:pt>
                <c:pt idx="80678">
                  <c:v>6</c:v>
                </c:pt>
                <c:pt idx="80679">
                  <c:v>6</c:v>
                </c:pt>
                <c:pt idx="80680">
                  <c:v>6</c:v>
                </c:pt>
                <c:pt idx="80681">
                  <c:v>6</c:v>
                </c:pt>
                <c:pt idx="80682">
                  <c:v>6</c:v>
                </c:pt>
                <c:pt idx="80683">
                  <c:v>6</c:v>
                </c:pt>
                <c:pt idx="80684">
                  <c:v>6</c:v>
                </c:pt>
                <c:pt idx="80685">
                  <c:v>6</c:v>
                </c:pt>
                <c:pt idx="80686">
                  <c:v>6</c:v>
                </c:pt>
                <c:pt idx="80687">
                  <c:v>6</c:v>
                </c:pt>
                <c:pt idx="80688">
                  <c:v>6</c:v>
                </c:pt>
                <c:pt idx="80689">
                  <c:v>6</c:v>
                </c:pt>
                <c:pt idx="80690">
                  <c:v>6</c:v>
                </c:pt>
                <c:pt idx="80691">
                  <c:v>6</c:v>
                </c:pt>
                <c:pt idx="80692">
                  <c:v>6</c:v>
                </c:pt>
                <c:pt idx="80693">
                  <c:v>6</c:v>
                </c:pt>
                <c:pt idx="80694">
                  <c:v>6</c:v>
                </c:pt>
                <c:pt idx="80695">
                  <c:v>6</c:v>
                </c:pt>
                <c:pt idx="80696">
                  <c:v>6</c:v>
                </c:pt>
                <c:pt idx="80697">
                  <c:v>6</c:v>
                </c:pt>
                <c:pt idx="80698">
                  <c:v>6</c:v>
                </c:pt>
                <c:pt idx="80699">
                  <c:v>6</c:v>
                </c:pt>
                <c:pt idx="80700">
                  <c:v>6</c:v>
                </c:pt>
                <c:pt idx="80701">
                  <c:v>6</c:v>
                </c:pt>
                <c:pt idx="80702">
                  <c:v>6</c:v>
                </c:pt>
                <c:pt idx="80703">
                  <c:v>6</c:v>
                </c:pt>
                <c:pt idx="80704">
                  <c:v>6</c:v>
                </c:pt>
                <c:pt idx="80705">
                  <c:v>6</c:v>
                </c:pt>
                <c:pt idx="80706">
                  <c:v>6</c:v>
                </c:pt>
                <c:pt idx="80707">
                  <c:v>6</c:v>
                </c:pt>
                <c:pt idx="80708">
                  <c:v>6</c:v>
                </c:pt>
                <c:pt idx="80709">
                  <c:v>6</c:v>
                </c:pt>
                <c:pt idx="80710">
                  <c:v>6</c:v>
                </c:pt>
                <c:pt idx="80711">
                  <c:v>6</c:v>
                </c:pt>
                <c:pt idx="80712">
                  <c:v>6</c:v>
                </c:pt>
                <c:pt idx="80713">
                  <c:v>6</c:v>
                </c:pt>
                <c:pt idx="80714">
                  <c:v>6</c:v>
                </c:pt>
                <c:pt idx="80715">
                  <c:v>6</c:v>
                </c:pt>
                <c:pt idx="80716">
                  <c:v>6</c:v>
                </c:pt>
                <c:pt idx="80717">
                  <c:v>6</c:v>
                </c:pt>
                <c:pt idx="80718">
                  <c:v>6</c:v>
                </c:pt>
                <c:pt idx="80719">
                  <c:v>6</c:v>
                </c:pt>
                <c:pt idx="80720">
                  <c:v>6</c:v>
                </c:pt>
                <c:pt idx="80721">
                  <c:v>6</c:v>
                </c:pt>
                <c:pt idx="80722">
                  <c:v>6</c:v>
                </c:pt>
                <c:pt idx="80723">
                  <c:v>6</c:v>
                </c:pt>
                <c:pt idx="80724">
                  <c:v>6</c:v>
                </c:pt>
                <c:pt idx="80725">
                  <c:v>6</c:v>
                </c:pt>
                <c:pt idx="80726">
                  <c:v>6</c:v>
                </c:pt>
                <c:pt idx="80727">
                  <c:v>6</c:v>
                </c:pt>
                <c:pt idx="80728">
                  <c:v>6</c:v>
                </c:pt>
                <c:pt idx="80729">
                  <c:v>6</c:v>
                </c:pt>
                <c:pt idx="80730">
                  <c:v>6</c:v>
                </c:pt>
                <c:pt idx="80731">
                  <c:v>6</c:v>
                </c:pt>
                <c:pt idx="80732">
                  <c:v>6</c:v>
                </c:pt>
                <c:pt idx="80733">
                  <c:v>6</c:v>
                </c:pt>
                <c:pt idx="80734">
                  <c:v>6</c:v>
                </c:pt>
                <c:pt idx="80735">
                  <c:v>6</c:v>
                </c:pt>
                <c:pt idx="80736">
                  <c:v>6</c:v>
                </c:pt>
                <c:pt idx="80737">
                  <c:v>6</c:v>
                </c:pt>
                <c:pt idx="80738">
                  <c:v>6</c:v>
                </c:pt>
                <c:pt idx="80739">
                  <c:v>6</c:v>
                </c:pt>
                <c:pt idx="80740">
                  <c:v>6</c:v>
                </c:pt>
                <c:pt idx="80741">
                  <c:v>6</c:v>
                </c:pt>
                <c:pt idx="80742">
                  <c:v>6</c:v>
                </c:pt>
                <c:pt idx="80743">
                  <c:v>6</c:v>
                </c:pt>
                <c:pt idx="80744">
                  <c:v>6</c:v>
                </c:pt>
                <c:pt idx="80745">
                  <c:v>6</c:v>
                </c:pt>
                <c:pt idx="80746">
                  <c:v>6</c:v>
                </c:pt>
                <c:pt idx="80747">
                  <c:v>6</c:v>
                </c:pt>
                <c:pt idx="80748">
                  <c:v>6</c:v>
                </c:pt>
                <c:pt idx="80749">
                  <c:v>6</c:v>
                </c:pt>
                <c:pt idx="80750">
                  <c:v>6</c:v>
                </c:pt>
                <c:pt idx="80751">
                  <c:v>6</c:v>
                </c:pt>
                <c:pt idx="80752">
                  <c:v>6</c:v>
                </c:pt>
                <c:pt idx="80753">
                  <c:v>6</c:v>
                </c:pt>
                <c:pt idx="80754">
                  <c:v>6</c:v>
                </c:pt>
                <c:pt idx="80755">
                  <c:v>6</c:v>
                </c:pt>
                <c:pt idx="80756">
                  <c:v>6</c:v>
                </c:pt>
                <c:pt idx="80757">
                  <c:v>6</c:v>
                </c:pt>
                <c:pt idx="80758">
                  <c:v>6</c:v>
                </c:pt>
                <c:pt idx="80759">
                  <c:v>6</c:v>
                </c:pt>
                <c:pt idx="80760">
                  <c:v>6</c:v>
                </c:pt>
                <c:pt idx="80761">
                  <c:v>6</c:v>
                </c:pt>
                <c:pt idx="80762">
                  <c:v>6</c:v>
                </c:pt>
                <c:pt idx="80763">
                  <c:v>6</c:v>
                </c:pt>
                <c:pt idx="80764">
                  <c:v>6</c:v>
                </c:pt>
                <c:pt idx="80765">
                  <c:v>6</c:v>
                </c:pt>
                <c:pt idx="80766">
                  <c:v>6</c:v>
                </c:pt>
                <c:pt idx="80767">
                  <c:v>6</c:v>
                </c:pt>
                <c:pt idx="80768">
                  <c:v>6</c:v>
                </c:pt>
                <c:pt idx="80769">
                  <c:v>6</c:v>
                </c:pt>
                <c:pt idx="80770">
                  <c:v>6</c:v>
                </c:pt>
                <c:pt idx="80771">
                  <c:v>6</c:v>
                </c:pt>
                <c:pt idx="80772">
                  <c:v>6</c:v>
                </c:pt>
                <c:pt idx="80773">
                  <c:v>6</c:v>
                </c:pt>
                <c:pt idx="80774">
                  <c:v>6</c:v>
                </c:pt>
                <c:pt idx="80775">
                  <c:v>6</c:v>
                </c:pt>
                <c:pt idx="80776">
                  <c:v>6</c:v>
                </c:pt>
                <c:pt idx="80777">
                  <c:v>6</c:v>
                </c:pt>
                <c:pt idx="80778">
                  <c:v>6</c:v>
                </c:pt>
                <c:pt idx="80779">
                  <c:v>6</c:v>
                </c:pt>
                <c:pt idx="80780">
                  <c:v>6</c:v>
                </c:pt>
                <c:pt idx="80781">
                  <c:v>6</c:v>
                </c:pt>
                <c:pt idx="80782">
                  <c:v>6</c:v>
                </c:pt>
                <c:pt idx="80783">
                  <c:v>6</c:v>
                </c:pt>
                <c:pt idx="80784">
                  <c:v>6</c:v>
                </c:pt>
                <c:pt idx="80785">
                  <c:v>6</c:v>
                </c:pt>
                <c:pt idx="80786">
                  <c:v>6</c:v>
                </c:pt>
                <c:pt idx="80787">
                  <c:v>6</c:v>
                </c:pt>
                <c:pt idx="80788">
                  <c:v>6</c:v>
                </c:pt>
                <c:pt idx="80789">
                  <c:v>6</c:v>
                </c:pt>
                <c:pt idx="80790">
                  <c:v>6</c:v>
                </c:pt>
                <c:pt idx="80791">
                  <c:v>6</c:v>
                </c:pt>
                <c:pt idx="80792">
                  <c:v>6</c:v>
                </c:pt>
                <c:pt idx="80793">
                  <c:v>6</c:v>
                </c:pt>
                <c:pt idx="80794">
                  <c:v>6</c:v>
                </c:pt>
                <c:pt idx="80795">
                  <c:v>6</c:v>
                </c:pt>
                <c:pt idx="80796">
                  <c:v>6</c:v>
                </c:pt>
                <c:pt idx="80797">
                  <c:v>6</c:v>
                </c:pt>
                <c:pt idx="80798">
                  <c:v>6</c:v>
                </c:pt>
                <c:pt idx="80799">
                  <c:v>6</c:v>
                </c:pt>
                <c:pt idx="80800">
                  <c:v>6</c:v>
                </c:pt>
                <c:pt idx="80801">
                  <c:v>6</c:v>
                </c:pt>
                <c:pt idx="80802">
                  <c:v>6</c:v>
                </c:pt>
                <c:pt idx="80803">
                  <c:v>6</c:v>
                </c:pt>
                <c:pt idx="80804">
                  <c:v>6</c:v>
                </c:pt>
                <c:pt idx="80805">
                  <c:v>6</c:v>
                </c:pt>
                <c:pt idx="80806">
                  <c:v>6</c:v>
                </c:pt>
                <c:pt idx="80807">
                  <c:v>6</c:v>
                </c:pt>
                <c:pt idx="80808">
                  <c:v>6</c:v>
                </c:pt>
                <c:pt idx="80809">
                  <c:v>6</c:v>
                </c:pt>
                <c:pt idx="80810">
                  <c:v>6</c:v>
                </c:pt>
                <c:pt idx="80811">
                  <c:v>6</c:v>
                </c:pt>
                <c:pt idx="80812">
                  <c:v>6</c:v>
                </c:pt>
                <c:pt idx="80813">
                  <c:v>6</c:v>
                </c:pt>
                <c:pt idx="80814">
                  <c:v>6</c:v>
                </c:pt>
                <c:pt idx="80815">
                  <c:v>6</c:v>
                </c:pt>
                <c:pt idx="80816">
                  <c:v>6</c:v>
                </c:pt>
                <c:pt idx="80817">
                  <c:v>6</c:v>
                </c:pt>
                <c:pt idx="80818">
                  <c:v>6</c:v>
                </c:pt>
                <c:pt idx="80819">
                  <c:v>6</c:v>
                </c:pt>
                <c:pt idx="80820">
                  <c:v>6</c:v>
                </c:pt>
                <c:pt idx="80821">
                  <c:v>6</c:v>
                </c:pt>
                <c:pt idx="80822">
                  <c:v>6</c:v>
                </c:pt>
                <c:pt idx="80823">
                  <c:v>6</c:v>
                </c:pt>
                <c:pt idx="80824">
                  <c:v>6</c:v>
                </c:pt>
                <c:pt idx="80825">
                  <c:v>6</c:v>
                </c:pt>
                <c:pt idx="80826">
                  <c:v>6</c:v>
                </c:pt>
                <c:pt idx="80827">
                  <c:v>6</c:v>
                </c:pt>
                <c:pt idx="80828">
                  <c:v>6</c:v>
                </c:pt>
                <c:pt idx="80829">
                  <c:v>6</c:v>
                </c:pt>
                <c:pt idx="80830">
                  <c:v>6</c:v>
                </c:pt>
                <c:pt idx="80831">
                  <c:v>6</c:v>
                </c:pt>
                <c:pt idx="80832">
                  <c:v>6</c:v>
                </c:pt>
                <c:pt idx="80833">
                  <c:v>6</c:v>
                </c:pt>
                <c:pt idx="80834">
                  <c:v>6</c:v>
                </c:pt>
                <c:pt idx="80835">
                  <c:v>6</c:v>
                </c:pt>
                <c:pt idx="80836">
                  <c:v>6</c:v>
                </c:pt>
                <c:pt idx="80837">
                  <c:v>6</c:v>
                </c:pt>
                <c:pt idx="80838">
                  <c:v>6</c:v>
                </c:pt>
                <c:pt idx="80839">
                  <c:v>6</c:v>
                </c:pt>
                <c:pt idx="80840">
                  <c:v>6</c:v>
                </c:pt>
                <c:pt idx="80841">
                  <c:v>6</c:v>
                </c:pt>
                <c:pt idx="80842">
                  <c:v>6</c:v>
                </c:pt>
                <c:pt idx="80843">
                  <c:v>6</c:v>
                </c:pt>
                <c:pt idx="80844">
                  <c:v>6</c:v>
                </c:pt>
                <c:pt idx="80845">
                  <c:v>6</c:v>
                </c:pt>
                <c:pt idx="80846">
                  <c:v>6</c:v>
                </c:pt>
                <c:pt idx="80847">
                  <c:v>6</c:v>
                </c:pt>
                <c:pt idx="80848">
                  <c:v>6</c:v>
                </c:pt>
                <c:pt idx="80849">
                  <c:v>6</c:v>
                </c:pt>
                <c:pt idx="80850">
                  <c:v>6</c:v>
                </c:pt>
                <c:pt idx="80851">
                  <c:v>6</c:v>
                </c:pt>
                <c:pt idx="80852">
                  <c:v>6</c:v>
                </c:pt>
                <c:pt idx="80853">
                  <c:v>6</c:v>
                </c:pt>
                <c:pt idx="80854">
                  <c:v>6</c:v>
                </c:pt>
                <c:pt idx="80855">
                  <c:v>6</c:v>
                </c:pt>
                <c:pt idx="80856">
                  <c:v>6</c:v>
                </c:pt>
                <c:pt idx="80857">
                  <c:v>6</c:v>
                </c:pt>
                <c:pt idx="80858">
                  <c:v>6</c:v>
                </c:pt>
                <c:pt idx="80859">
                  <c:v>6</c:v>
                </c:pt>
                <c:pt idx="80860">
                  <c:v>6</c:v>
                </c:pt>
                <c:pt idx="80861">
                  <c:v>6</c:v>
                </c:pt>
                <c:pt idx="80862">
                  <c:v>6</c:v>
                </c:pt>
                <c:pt idx="80863">
                  <c:v>6</c:v>
                </c:pt>
                <c:pt idx="80864">
                  <c:v>6</c:v>
                </c:pt>
                <c:pt idx="80865">
                  <c:v>6</c:v>
                </c:pt>
                <c:pt idx="80866">
                  <c:v>6</c:v>
                </c:pt>
                <c:pt idx="80867">
                  <c:v>6</c:v>
                </c:pt>
                <c:pt idx="80868">
                  <c:v>6</c:v>
                </c:pt>
                <c:pt idx="80869">
                  <c:v>6</c:v>
                </c:pt>
                <c:pt idx="80870">
                  <c:v>6</c:v>
                </c:pt>
                <c:pt idx="80871">
                  <c:v>6</c:v>
                </c:pt>
                <c:pt idx="80872">
                  <c:v>6</c:v>
                </c:pt>
                <c:pt idx="80873">
                  <c:v>6</c:v>
                </c:pt>
                <c:pt idx="80874">
                  <c:v>6</c:v>
                </c:pt>
                <c:pt idx="80875">
                  <c:v>6</c:v>
                </c:pt>
                <c:pt idx="80876">
                  <c:v>6</c:v>
                </c:pt>
                <c:pt idx="80877">
                  <c:v>6</c:v>
                </c:pt>
                <c:pt idx="80878">
                  <c:v>6</c:v>
                </c:pt>
                <c:pt idx="80879">
                  <c:v>6</c:v>
                </c:pt>
                <c:pt idx="80880">
                  <c:v>6</c:v>
                </c:pt>
                <c:pt idx="80881">
                  <c:v>6</c:v>
                </c:pt>
                <c:pt idx="80882">
                  <c:v>6</c:v>
                </c:pt>
                <c:pt idx="80883">
                  <c:v>6</c:v>
                </c:pt>
                <c:pt idx="80884">
                  <c:v>6</c:v>
                </c:pt>
                <c:pt idx="80885">
                  <c:v>6</c:v>
                </c:pt>
                <c:pt idx="80886">
                  <c:v>6</c:v>
                </c:pt>
                <c:pt idx="80887">
                  <c:v>6</c:v>
                </c:pt>
                <c:pt idx="80888">
                  <c:v>6</c:v>
                </c:pt>
                <c:pt idx="80889">
                  <c:v>6</c:v>
                </c:pt>
                <c:pt idx="80890">
                  <c:v>6</c:v>
                </c:pt>
                <c:pt idx="80891">
                  <c:v>6</c:v>
                </c:pt>
                <c:pt idx="80892">
                  <c:v>6</c:v>
                </c:pt>
                <c:pt idx="80893">
                  <c:v>6</c:v>
                </c:pt>
                <c:pt idx="80894">
                  <c:v>6</c:v>
                </c:pt>
                <c:pt idx="80895">
                  <c:v>6</c:v>
                </c:pt>
                <c:pt idx="80896">
                  <c:v>6</c:v>
                </c:pt>
                <c:pt idx="80897">
                  <c:v>6</c:v>
                </c:pt>
                <c:pt idx="80898">
                  <c:v>6</c:v>
                </c:pt>
                <c:pt idx="80899">
                  <c:v>6</c:v>
                </c:pt>
                <c:pt idx="80900">
                  <c:v>6</c:v>
                </c:pt>
                <c:pt idx="80901">
                  <c:v>6</c:v>
                </c:pt>
                <c:pt idx="80902">
                  <c:v>6</c:v>
                </c:pt>
                <c:pt idx="80903">
                  <c:v>6</c:v>
                </c:pt>
                <c:pt idx="80904">
                  <c:v>6</c:v>
                </c:pt>
                <c:pt idx="80905">
                  <c:v>6</c:v>
                </c:pt>
                <c:pt idx="80906">
                  <c:v>6</c:v>
                </c:pt>
                <c:pt idx="80907">
                  <c:v>6</c:v>
                </c:pt>
                <c:pt idx="80908">
                  <c:v>6</c:v>
                </c:pt>
                <c:pt idx="80909">
                  <c:v>6</c:v>
                </c:pt>
                <c:pt idx="80910">
                  <c:v>6</c:v>
                </c:pt>
                <c:pt idx="80911">
                  <c:v>6</c:v>
                </c:pt>
                <c:pt idx="80912">
                  <c:v>6</c:v>
                </c:pt>
                <c:pt idx="80913">
                  <c:v>6</c:v>
                </c:pt>
                <c:pt idx="80914">
                  <c:v>6</c:v>
                </c:pt>
                <c:pt idx="80915">
                  <c:v>6</c:v>
                </c:pt>
                <c:pt idx="80916">
                  <c:v>6</c:v>
                </c:pt>
                <c:pt idx="80917">
                  <c:v>6</c:v>
                </c:pt>
                <c:pt idx="80918">
                  <c:v>6</c:v>
                </c:pt>
                <c:pt idx="80919">
                  <c:v>6</c:v>
                </c:pt>
                <c:pt idx="80920">
                  <c:v>6</c:v>
                </c:pt>
                <c:pt idx="80921">
                  <c:v>6</c:v>
                </c:pt>
                <c:pt idx="80922">
                  <c:v>6</c:v>
                </c:pt>
                <c:pt idx="80923">
                  <c:v>6</c:v>
                </c:pt>
                <c:pt idx="80924">
                  <c:v>6</c:v>
                </c:pt>
                <c:pt idx="80925">
                  <c:v>6</c:v>
                </c:pt>
                <c:pt idx="80926">
                  <c:v>6</c:v>
                </c:pt>
                <c:pt idx="80927">
                  <c:v>6</c:v>
                </c:pt>
                <c:pt idx="80928">
                  <c:v>6</c:v>
                </c:pt>
                <c:pt idx="80929">
                  <c:v>6</c:v>
                </c:pt>
                <c:pt idx="80930">
                  <c:v>6</c:v>
                </c:pt>
                <c:pt idx="80931">
                  <c:v>6</c:v>
                </c:pt>
                <c:pt idx="80932">
                  <c:v>6</c:v>
                </c:pt>
                <c:pt idx="80933">
                  <c:v>6</c:v>
                </c:pt>
                <c:pt idx="80934">
                  <c:v>6</c:v>
                </c:pt>
                <c:pt idx="80935">
                  <c:v>6</c:v>
                </c:pt>
                <c:pt idx="80936">
                  <c:v>6</c:v>
                </c:pt>
                <c:pt idx="80937">
                  <c:v>6</c:v>
                </c:pt>
                <c:pt idx="80938">
                  <c:v>6</c:v>
                </c:pt>
                <c:pt idx="80939">
                  <c:v>6</c:v>
                </c:pt>
                <c:pt idx="80940">
                  <c:v>6</c:v>
                </c:pt>
                <c:pt idx="80941">
                  <c:v>6</c:v>
                </c:pt>
                <c:pt idx="80942">
                  <c:v>6</c:v>
                </c:pt>
                <c:pt idx="80943">
                  <c:v>6</c:v>
                </c:pt>
                <c:pt idx="80944">
                  <c:v>6</c:v>
                </c:pt>
                <c:pt idx="80945">
                  <c:v>6</c:v>
                </c:pt>
                <c:pt idx="80946">
                  <c:v>6</c:v>
                </c:pt>
                <c:pt idx="80947">
                  <c:v>6</c:v>
                </c:pt>
                <c:pt idx="80948">
                  <c:v>6</c:v>
                </c:pt>
                <c:pt idx="80949">
                  <c:v>6</c:v>
                </c:pt>
                <c:pt idx="80950">
                  <c:v>6</c:v>
                </c:pt>
                <c:pt idx="80951">
                  <c:v>6</c:v>
                </c:pt>
                <c:pt idx="80952">
                  <c:v>6</c:v>
                </c:pt>
                <c:pt idx="80953">
                  <c:v>6</c:v>
                </c:pt>
                <c:pt idx="80954">
                  <c:v>6</c:v>
                </c:pt>
                <c:pt idx="80955">
                  <c:v>6</c:v>
                </c:pt>
                <c:pt idx="80956">
                  <c:v>6</c:v>
                </c:pt>
                <c:pt idx="80957">
                  <c:v>6</c:v>
                </c:pt>
                <c:pt idx="80958">
                  <c:v>6</c:v>
                </c:pt>
                <c:pt idx="80959">
                  <c:v>6</c:v>
                </c:pt>
                <c:pt idx="80960">
                  <c:v>6</c:v>
                </c:pt>
                <c:pt idx="80961">
                  <c:v>6</c:v>
                </c:pt>
                <c:pt idx="80962">
                  <c:v>6</c:v>
                </c:pt>
                <c:pt idx="80963">
                  <c:v>6</c:v>
                </c:pt>
                <c:pt idx="80964">
                  <c:v>6</c:v>
                </c:pt>
                <c:pt idx="80965">
                  <c:v>6</c:v>
                </c:pt>
                <c:pt idx="80966">
                  <c:v>6</c:v>
                </c:pt>
                <c:pt idx="80967">
                  <c:v>6</c:v>
                </c:pt>
                <c:pt idx="80968">
                  <c:v>6</c:v>
                </c:pt>
                <c:pt idx="80969">
                  <c:v>6</c:v>
                </c:pt>
                <c:pt idx="80970">
                  <c:v>6</c:v>
                </c:pt>
                <c:pt idx="80971">
                  <c:v>6</c:v>
                </c:pt>
                <c:pt idx="80972">
                  <c:v>6</c:v>
                </c:pt>
                <c:pt idx="80973">
                  <c:v>6</c:v>
                </c:pt>
                <c:pt idx="80974">
                  <c:v>6</c:v>
                </c:pt>
                <c:pt idx="80975">
                  <c:v>6</c:v>
                </c:pt>
                <c:pt idx="80976">
                  <c:v>6</c:v>
                </c:pt>
                <c:pt idx="80977">
                  <c:v>6</c:v>
                </c:pt>
                <c:pt idx="80978">
                  <c:v>6</c:v>
                </c:pt>
                <c:pt idx="80979">
                  <c:v>6</c:v>
                </c:pt>
                <c:pt idx="80980">
                  <c:v>6</c:v>
                </c:pt>
                <c:pt idx="80981">
                  <c:v>6</c:v>
                </c:pt>
                <c:pt idx="80982">
                  <c:v>6</c:v>
                </c:pt>
                <c:pt idx="80983">
                  <c:v>6</c:v>
                </c:pt>
                <c:pt idx="80984">
                  <c:v>6</c:v>
                </c:pt>
                <c:pt idx="80985">
                  <c:v>6</c:v>
                </c:pt>
                <c:pt idx="80986">
                  <c:v>6</c:v>
                </c:pt>
                <c:pt idx="80987">
                  <c:v>6</c:v>
                </c:pt>
                <c:pt idx="80988">
                  <c:v>6</c:v>
                </c:pt>
                <c:pt idx="80989">
                  <c:v>6</c:v>
                </c:pt>
                <c:pt idx="80990">
                  <c:v>6</c:v>
                </c:pt>
                <c:pt idx="80991">
                  <c:v>6</c:v>
                </c:pt>
                <c:pt idx="80992">
                  <c:v>6</c:v>
                </c:pt>
                <c:pt idx="80993">
                  <c:v>6</c:v>
                </c:pt>
                <c:pt idx="80994">
                  <c:v>6</c:v>
                </c:pt>
                <c:pt idx="80995">
                  <c:v>6</c:v>
                </c:pt>
                <c:pt idx="80996">
                  <c:v>6</c:v>
                </c:pt>
                <c:pt idx="80997">
                  <c:v>6</c:v>
                </c:pt>
                <c:pt idx="80998">
                  <c:v>6</c:v>
                </c:pt>
                <c:pt idx="80999">
                  <c:v>6</c:v>
                </c:pt>
                <c:pt idx="81000">
                  <c:v>6</c:v>
                </c:pt>
                <c:pt idx="81001">
                  <c:v>6</c:v>
                </c:pt>
                <c:pt idx="81002">
                  <c:v>6</c:v>
                </c:pt>
                <c:pt idx="81003">
                  <c:v>6</c:v>
                </c:pt>
                <c:pt idx="81004">
                  <c:v>6</c:v>
                </c:pt>
                <c:pt idx="81005">
                  <c:v>6</c:v>
                </c:pt>
                <c:pt idx="81006">
                  <c:v>6</c:v>
                </c:pt>
                <c:pt idx="81007">
                  <c:v>6</c:v>
                </c:pt>
                <c:pt idx="81008">
                  <c:v>6</c:v>
                </c:pt>
                <c:pt idx="81009">
                  <c:v>6</c:v>
                </c:pt>
                <c:pt idx="81010">
                  <c:v>6</c:v>
                </c:pt>
                <c:pt idx="81011">
                  <c:v>6</c:v>
                </c:pt>
                <c:pt idx="81012">
                  <c:v>6</c:v>
                </c:pt>
                <c:pt idx="81013">
                  <c:v>6</c:v>
                </c:pt>
                <c:pt idx="81014">
                  <c:v>6</c:v>
                </c:pt>
                <c:pt idx="81015">
                  <c:v>6</c:v>
                </c:pt>
                <c:pt idx="81016">
                  <c:v>6</c:v>
                </c:pt>
                <c:pt idx="81017">
                  <c:v>6</c:v>
                </c:pt>
                <c:pt idx="81018">
                  <c:v>6</c:v>
                </c:pt>
                <c:pt idx="81019">
                  <c:v>6</c:v>
                </c:pt>
                <c:pt idx="81020">
                  <c:v>6</c:v>
                </c:pt>
                <c:pt idx="81021">
                  <c:v>6</c:v>
                </c:pt>
                <c:pt idx="81022">
                  <c:v>6</c:v>
                </c:pt>
                <c:pt idx="81023">
                  <c:v>6</c:v>
                </c:pt>
                <c:pt idx="81024">
                  <c:v>6</c:v>
                </c:pt>
                <c:pt idx="81025">
                  <c:v>6</c:v>
                </c:pt>
                <c:pt idx="81026">
                  <c:v>6</c:v>
                </c:pt>
                <c:pt idx="81027">
                  <c:v>6</c:v>
                </c:pt>
                <c:pt idx="81028">
                  <c:v>6</c:v>
                </c:pt>
                <c:pt idx="81029">
                  <c:v>6</c:v>
                </c:pt>
                <c:pt idx="81030">
                  <c:v>6</c:v>
                </c:pt>
                <c:pt idx="81031">
                  <c:v>6</c:v>
                </c:pt>
                <c:pt idx="81032">
                  <c:v>6</c:v>
                </c:pt>
                <c:pt idx="81033">
                  <c:v>6</c:v>
                </c:pt>
                <c:pt idx="81034">
                  <c:v>6</c:v>
                </c:pt>
                <c:pt idx="81035">
                  <c:v>6</c:v>
                </c:pt>
                <c:pt idx="81036">
                  <c:v>6</c:v>
                </c:pt>
                <c:pt idx="81037">
                  <c:v>6</c:v>
                </c:pt>
                <c:pt idx="81038">
                  <c:v>6</c:v>
                </c:pt>
                <c:pt idx="81039">
                  <c:v>6</c:v>
                </c:pt>
                <c:pt idx="81040">
                  <c:v>6</c:v>
                </c:pt>
                <c:pt idx="81041">
                  <c:v>6</c:v>
                </c:pt>
                <c:pt idx="81042">
                  <c:v>6</c:v>
                </c:pt>
                <c:pt idx="81043">
                  <c:v>6</c:v>
                </c:pt>
                <c:pt idx="81044">
                  <c:v>6</c:v>
                </c:pt>
                <c:pt idx="81045">
                  <c:v>6</c:v>
                </c:pt>
                <c:pt idx="81046">
                  <c:v>6</c:v>
                </c:pt>
                <c:pt idx="81047">
                  <c:v>6</c:v>
                </c:pt>
                <c:pt idx="81048">
                  <c:v>6</c:v>
                </c:pt>
                <c:pt idx="81049">
                  <c:v>6</c:v>
                </c:pt>
                <c:pt idx="81050">
                  <c:v>6</c:v>
                </c:pt>
                <c:pt idx="81051">
                  <c:v>6</c:v>
                </c:pt>
                <c:pt idx="81052">
                  <c:v>6</c:v>
                </c:pt>
                <c:pt idx="81053">
                  <c:v>6</c:v>
                </c:pt>
                <c:pt idx="81054">
                  <c:v>6</c:v>
                </c:pt>
                <c:pt idx="81055">
                  <c:v>6</c:v>
                </c:pt>
                <c:pt idx="81056">
                  <c:v>6</c:v>
                </c:pt>
                <c:pt idx="81057">
                  <c:v>6</c:v>
                </c:pt>
                <c:pt idx="81058">
                  <c:v>6</c:v>
                </c:pt>
                <c:pt idx="81059">
                  <c:v>6</c:v>
                </c:pt>
                <c:pt idx="81060">
                  <c:v>6</c:v>
                </c:pt>
                <c:pt idx="81061">
                  <c:v>6</c:v>
                </c:pt>
                <c:pt idx="81062">
                  <c:v>6</c:v>
                </c:pt>
                <c:pt idx="81063">
                  <c:v>6</c:v>
                </c:pt>
                <c:pt idx="81064">
                  <c:v>6</c:v>
                </c:pt>
                <c:pt idx="81065">
                  <c:v>6</c:v>
                </c:pt>
                <c:pt idx="81066">
                  <c:v>6</c:v>
                </c:pt>
                <c:pt idx="81067">
                  <c:v>6</c:v>
                </c:pt>
                <c:pt idx="81068">
                  <c:v>6</c:v>
                </c:pt>
                <c:pt idx="81069">
                  <c:v>6</c:v>
                </c:pt>
                <c:pt idx="81070">
                  <c:v>6</c:v>
                </c:pt>
                <c:pt idx="81071">
                  <c:v>6</c:v>
                </c:pt>
                <c:pt idx="81072">
                  <c:v>6</c:v>
                </c:pt>
                <c:pt idx="81073">
                  <c:v>6</c:v>
                </c:pt>
                <c:pt idx="81074">
                  <c:v>6</c:v>
                </c:pt>
                <c:pt idx="81075">
                  <c:v>6</c:v>
                </c:pt>
                <c:pt idx="81076">
                  <c:v>6</c:v>
                </c:pt>
                <c:pt idx="81077">
                  <c:v>6</c:v>
                </c:pt>
                <c:pt idx="81078">
                  <c:v>6</c:v>
                </c:pt>
                <c:pt idx="81079">
                  <c:v>6</c:v>
                </c:pt>
                <c:pt idx="81080">
                  <c:v>6</c:v>
                </c:pt>
                <c:pt idx="81081">
                  <c:v>6</c:v>
                </c:pt>
                <c:pt idx="81082">
                  <c:v>6</c:v>
                </c:pt>
                <c:pt idx="81083">
                  <c:v>6</c:v>
                </c:pt>
                <c:pt idx="81084">
                  <c:v>6</c:v>
                </c:pt>
                <c:pt idx="81085">
                  <c:v>6</c:v>
                </c:pt>
                <c:pt idx="81086">
                  <c:v>6</c:v>
                </c:pt>
                <c:pt idx="81087">
                  <c:v>6</c:v>
                </c:pt>
                <c:pt idx="81088">
                  <c:v>6</c:v>
                </c:pt>
                <c:pt idx="81089">
                  <c:v>6</c:v>
                </c:pt>
                <c:pt idx="81090">
                  <c:v>6</c:v>
                </c:pt>
                <c:pt idx="81091">
                  <c:v>6</c:v>
                </c:pt>
                <c:pt idx="81092">
                  <c:v>6</c:v>
                </c:pt>
                <c:pt idx="81093">
                  <c:v>6</c:v>
                </c:pt>
                <c:pt idx="81094">
                  <c:v>6</c:v>
                </c:pt>
                <c:pt idx="81095">
                  <c:v>6</c:v>
                </c:pt>
                <c:pt idx="81096">
                  <c:v>6</c:v>
                </c:pt>
                <c:pt idx="81097">
                  <c:v>6</c:v>
                </c:pt>
                <c:pt idx="81098">
                  <c:v>6</c:v>
                </c:pt>
                <c:pt idx="81099">
                  <c:v>6</c:v>
                </c:pt>
                <c:pt idx="81100">
                  <c:v>6</c:v>
                </c:pt>
                <c:pt idx="81101">
                  <c:v>6</c:v>
                </c:pt>
                <c:pt idx="81102">
                  <c:v>6</c:v>
                </c:pt>
                <c:pt idx="81103">
                  <c:v>6</c:v>
                </c:pt>
                <c:pt idx="81104">
                  <c:v>6</c:v>
                </c:pt>
                <c:pt idx="81105">
                  <c:v>6</c:v>
                </c:pt>
                <c:pt idx="81106">
                  <c:v>6</c:v>
                </c:pt>
                <c:pt idx="81107">
                  <c:v>6</c:v>
                </c:pt>
                <c:pt idx="81108">
                  <c:v>6</c:v>
                </c:pt>
                <c:pt idx="81109">
                  <c:v>6</c:v>
                </c:pt>
                <c:pt idx="81110">
                  <c:v>6</c:v>
                </c:pt>
                <c:pt idx="81111">
                  <c:v>6</c:v>
                </c:pt>
                <c:pt idx="81112">
                  <c:v>6</c:v>
                </c:pt>
                <c:pt idx="81113">
                  <c:v>6</c:v>
                </c:pt>
                <c:pt idx="81114">
                  <c:v>6</c:v>
                </c:pt>
                <c:pt idx="81115">
                  <c:v>6</c:v>
                </c:pt>
                <c:pt idx="81116">
                  <c:v>6</c:v>
                </c:pt>
                <c:pt idx="81117">
                  <c:v>6</c:v>
                </c:pt>
                <c:pt idx="81118">
                  <c:v>6</c:v>
                </c:pt>
                <c:pt idx="81119">
                  <c:v>6</c:v>
                </c:pt>
                <c:pt idx="81120">
                  <c:v>6</c:v>
                </c:pt>
                <c:pt idx="81121">
                  <c:v>6</c:v>
                </c:pt>
                <c:pt idx="81122">
                  <c:v>6</c:v>
                </c:pt>
                <c:pt idx="81123">
                  <c:v>6</c:v>
                </c:pt>
                <c:pt idx="81124">
                  <c:v>6</c:v>
                </c:pt>
                <c:pt idx="81125">
                  <c:v>6</c:v>
                </c:pt>
                <c:pt idx="81126">
                  <c:v>6</c:v>
                </c:pt>
                <c:pt idx="81127">
                  <c:v>6</c:v>
                </c:pt>
                <c:pt idx="81128">
                  <c:v>6</c:v>
                </c:pt>
                <c:pt idx="81129">
                  <c:v>6</c:v>
                </c:pt>
                <c:pt idx="81130">
                  <c:v>6</c:v>
                </c:pt>
                <c:pt idx="81131">
                  <c:v>6</c:v>
                </c:pt>
                <c:pt idx="81132">
                  <c:v>6</c:v>
                </c:pt>
                <c:pt idx="81133">
                  <c:v>6</c:v>
                </c:pt>
                <c:pt idx="81134">
                  <c:v>6</c:v>
                </c:pt>
                <c:pt idx="81135">
                  <c:v>6</c:v>
                </c:pt>
                <c:pt idx="81136">
                  <c:v>6</c:v>
                </c:pt>
                <c:pt idx="81137">
                  <c:v>6</c:v>
                </c:pt>
                <c:pt idx="81138">
                  <c:v>6</c:v>
                </c:pt>
                <c:pt idx="81139">
                  <c:v>6</c:v>
                </c:pt>
                <c:pt idx="81140">
                  <c:v>6</c:v>
                </c:pt>
                <c:pt idx="81141">
                  <c:v>6</c:v>
                </c:pt>
                <c:pt idx="81142">
                  <c:v>6</c:v>
                </c:pt>
                <c:pt idx="81143">
                  <c:v>6</c:v>
                </c:pt>
                <c:pt idx="81144">
                  <c:v>6</c:v>
                </c:pt>
                <c:pt idx="81145">
                  <c:v>6</c:v>
                </c:pt>
                <c:pt idx="81146">
                  <c:v>6</c:v>
                </c:pt>
                <c:pt idx="81147">
                  <c:v>6</c:v>
                </c:pt>
                <c:pt idx="81148">
                  <c:v>6</c:v>
                </c:pt>
                <c:pt idx="81149">
                  <c:v>6</c:v>
                </c:pt>
                <c:pt idx="81150">
                  <c:v>6</c:v>
                </c:pt>
                <c:pt idx="81151">
                  <c:v>6</c:v>
                </c:pt>
                <c:pt idx="81152">
                  <c:v>6</c:v>
                </c:pt>
                <c:pt idx="81153">
                  <c:v>6</c:v>
                </c:pt>
                <c:pt idx="81154">
                  <c:v>6</c:v>
                </c:pt>
                <c:pt idx="81155">
                  <c:v>6</c:v>
                </c:pt>
                <c:pt idx="81156">
                  <c:v>6</c:v>
                </c:pt>
                <c:pt idx="81157">
                  <c:v>6</c:v>
                </c:pt>
                <c:pt idx="81158">
                  <c:v>6</c:v>
                </c:pt>
                <c:pt idx="81159">
                  <c:v>6</c:v>
                </c:pt>
                <c:pt idx="81160">
                  <c:v>6</c:v>
                </c:pt>
                <c:pt idx="81161">
                  <c:v>6</c:v>
                </c:pt>
                <c:pt idx="81162">
                  <c:v>6</c:v>
                </c:pt>
                <c:pt idx="81163">
                  <c:v>6</c:v>
                </c:pt>
                <c:pt idx="81164">
                  <c:v>6</c:v>
                </c:pt>
                <c:pt idx="81165">
                  <c:v>6</c:v>
                </c:pt>
                <c:pt idx="81166">
                  <c:v>6</c:v>
                </c:pt>
                <c:pt idx="81167">
                  <c:v>6</c:v>
                </c:pt>
                <c:pt idx="81168">
                  <c:v>6</c:v>
                </c:pt>
                <c:pt idx="81169">
                  <c:v>6</c:v>
                </c:pt>
                <c:pt idx="81170">
                  <c:v>6</c:v>
                </c:pt>
                <c:pt idx="81171">
                  <c:v>6</c:v>
                </c:pt>
                <c:pt idx="81172">
                  <c:v>6</c:v>
                </c:pt>
                <c:pt idx="81173">
                  <c:v>6</c:v>
                </c:pt>
                <c:pt idx="81174">
                  <c:v>6</c:v>
                </c:pt>
                <c:pt idx="81175">
                  <c:v>6</c:v>
                </c:pt>
                <c:pt idx="81176">
                  <c:v>6</c:v>
                </c:pt>
                <c:pt idx="81177">
                  <c:v>6</c:v>
                </c:pt>
                <c:pt idx="81178">
                  <c:v>6</c:v>
                </c:pt>
                <c:pt idx="81179">
                  <c:v>6</c:v>
                </c:pt>
                <c:pt idx="81180">
                  <c:v>6</c:v>
                </c:pt>
                <c:pt idx="81181">
                  <c:v>6</c:v>
                </c:pt>
                <c:pt idx="81182">
                  <c:v>6</c:v>
                </c:pt>
                <c:pt idx="81183">
                  <c:v>6</c:v>
                </c:pt>
                <c:pt idx="81184">
                  <c:v>6</c:v>
                </c:pt>
                <c:pt idx="81185">
                  <c:v>6</c:v>
                </c:pt>
                <c:pt idx="81186">
                  <c:v>6</c:v>
                </c:pt>
                <c:pt idx="81187">
                  <c:v>6</c:v>
                </c:pt>
                <c:pt idx="81188">
                  <c:v>6</c:v>
                </c:pt>
                <c:pt idx="81189">
                  <c:v>6</c:v>
                </c:pt>
                <c:pt idx="81190">
                  <c:v>6</c:v>
                </c:pt>
                <c:pt idx="81191">
                  <c:v>6</c:v>
                </c:pt>
                <c:pt idx="81192">
                  <c:v>6</c:v>
                </c:pt>
                <c:pt idx="81193">
                  <c:v>6</c:v>
                </c:pt>
                <c:pt idx="81194">
                  <c:v>6</c:v>
                </c:pt>
                <c:pt idx="81195">
                  <c:v>6</c:v>
                </c:pt>
                <c:pt idx="81196">
                  <c:v>6</c:v>
                </c:pt>
                <c:pt idx="81197">
                  <c:v>6</c:v>
                </c:pt>
                <c:pt idx="81198">
                  <c:v>6</c:v>
                </c:pt>
                <c:pt idx="81199">
                  <c:v>6</c:v>
                </c:pt>
                <c:pt idx="81200">
                  <c:v>6</c:v>
                </c:pt>
                <c:pt idx="81201">
                  <c:v>6</c:v>
                </c:pt>
                <c:pt idx="81202">
                  <c:v>6</c:v>
                </c:pt>
                <c:pt idx="81203">
                  <c:v>6</c:v>
                </c:pt>
                <c:pt idx="81204">
                  <c:v>6</c:v>
                </c:pt>
                <c:pt idx="81205">
                  <c:v>6</c:v>
                </c:pt>
                <c:pt idx="81206">
                  <c:v>6</c:v>
                </c:pt>
                <c:pt idx="81207">
                  <c:v>6</c:v>
                </c:pt>
                <c:pt idx="81208">
                  <c:v>6</c:v>
                </c:pt>
                <c:pt idx="81209">
                  <c:v>6</c:v>
                </c:pt>
                <c:pt idx="81210">
                  <c:v>6</c:v>
                </c:pt>
                <c:pt idx="81211">
                  <c:v>6</c:v>
                </c:pt>
                <c:pt idx="81212">
                  <c:v>6</c:v>
                </c:pt>
                <c:pt idx="81213">
                  <c:v>6</c:v>
                </c:pt>
                <c:pt idx="81214">
                  <c:v>6</c:v>
                </c:pt>
                <c:pt idx="81215">
                  <c:v>6</c:v>
                </c:pt>
                <c:pt idx="81216">
                  <c:v>6</c:v>
                </c:pt>
                <c:pt idx="81217">
                  <c:v>6</c:v>
                </c:pt>
                <c:pt idx="81218">
                  <c:v>6</c:v>
                </c:pt>
                <c:pt idx="81219">
                  <c:v>6</c:v>
                </c:pt>
                <c:pt idx="81220">
                  <c:v>6</c:v>
                </c:pt>
                <c:pt idx="81221">
                  <c:v>6</c:v>
                </c:pt>
                <c:pt idx="81222">
                  <c:v>6</c:v>
                </c:pt>
                <c:pt idx="81223">
                  <c:v>6</c:v>
                </c:pt>
                <c:pt idx="81224">
                  <c:v>6</c:v>
                </c:pt>
                <c:pt idx="81225">
                  <c:v>6</c:v>
                </c:pt>
                <c:pt idx="81226">
                  <c:v>6</c:v>
                </c:pt>
                <c:pt idx="81227">
                  <c:v>6</c:v>
                </c:pt>
                <c:pt idx="81228">
                  <c:v>6</c:v>
                </c:pt>
                <c:pt idx="81229">
                  <c:v>6</c:v>
                </c:pt>
                <c:pt idx="81230">
                  <c:v>6</c:v>
                </c:pt>
                <c:pt idx="81231">
                  <c:v>6</c:v>
                </c:pt>
                <c:pt idx="81232">
                  <c:v>6</c:v>
                </c:pt>
                <c:pt idx="81233">
                  <c:v>6</c:v>
                </c:pt>
                <c:pt idx="81234">
                  <c:v>6</c:v>
                </c:pt>
                <c:pt idx="81235">
                  <c:v>6</c:v>
                </c:pt>
                <c:pt idx="81236">
                  <c:v>6</c:v>
                </c:pt>
                <c:pt idx="81237">
                  <c:v>6</c:v>
                </c:pt>
                <c:pt idx="81238">
                  <c:v>6</c:v>
                </c:pt>
                <c:pt idx="81239">
                  <c:v>6</c:v>
                </c:pt>
                <c:pt idx="81240">
                  <c:v>6</c:v>
                </c:pt>
                <c:pt idx="81241">
                  <c:v>6</c:v>
                </c:pt>
                <c:pt idx="81242">
                  <c:v>6</c:v>
                </c:pt>
                <c:pt idx="81243">
                  <c:v>6</c:v>
                </c:pt>
                <c:pt idx="81244">
                  <c:v>6</c:v>
                </c:pt>
                <c:pt idx="81245">
                  <c:v>6</c:v>
                </c:pt>
                <c:pt idx="81246">
                  <c:v>6</c:v>
                </c:pt>
                <c:pt idx="81247">
                  <c:v>6</c:v>
                </c:pt>
                <c:pt idx="81248">
                  <c:v>6</c:v>
                </c:pt>
                <c:pt idx="81249">
                  <c:v>6</c:v>
                </c:pt>
                <c:pt idx="81250">
                  <c:v>6</c:v>
                </c:pt>
                <c:pt idx="81251">
                  <c:v>6</c:v>
                </c:pt>
                <c:pt idx="81252">
                  <c:v>6</c:v>
                </c:pt>
                <c:pt idx="81253">
                  <c:v>6</c:v>
                </c:pt>
                <c:pt idx="81254">
                  <c:v>6</c:v>
                </c:pt>
                <c:pt idx="81255">
                  <c:v>6</c:v>
                </c:pt>
                <c:pt idx="81256">
                  <c:v>6</c:v>
                </c:pt>
                <c:pt idx="81257">
                  <c:v>6</c:v>
                </c:pt>
                <c:pt idx="81258">
                  <c:v>6</c:v>
                </c:pt>
                <c:pt idx="81259">
                  <c:v>6</c:v>
                </c:pt>
                <c:pt idx="81260">
                  <c:v>6</c:v>
                </c:pt>
                <c:pt idx="81261">
                  <c:v>6</c:v>
                </c:pt>
                <c:pt idx="81262">
                  <c:v>6</c:v>
                </c:pt>
                <c:pt idx="81263">
                  <c:v>6</c:v>
                </c:pt>
                <c:pt idx="81264">
                  <c:v>6</c:v>
                </c:pt>
                <c:pt idx="81265">
                  <c:v>6</c:v>
                </c:pt>
                <c:pt idx="81266">
                  <c:v>6</c:v>
                </c:pt>
                <c:pt idx="81267">
                  <c:v>6</c:v>
                </c:pt>
                <c:pt idx="81268">
                  <c:v>6</c:v>
                </c:pt>
                <c:pt idx="81269">
                  <c:v>6</c:v>
                </c:pt>
                <c:pt idx="81270">
                  <c:v>6</c:v>
                </c:pt>
                <c:pt idx="81271">
                  <c:v>6</c:v>
                </c:pt>
                <c:pt idx="81272">
                  <c:v>6</c:v>
                </c:pt>
                <c:pt idx="81273">
                  <c:v>6</c:v>
                </c:pt>
                <c:pt idx="81274">
                  <c:v>6</c:v>
                </c:pt>
                <c:pt idx="81275">
                  <c:v>6</c:v>
                </c:pt>
                <c:pt idx="81276">
                  <c:v>6</c:v>
                </c:pt>
                <c:pt idx="81277">
                  <c:v>6</c:v>
                </c:pt>
                <c:pt idx="81278">
                  <c:v>6</c:v>
                </c:pt>
                <c:pt idx="81279">
                  <c:v>6</c:v>
                </c:pt>
                <c:pt idx="81280">
                  <c:v>6</c:v>
                </c:pt>
                <c:pt idx="81281">
                  <c:v>6</c:v>
                </c:pt>
                <c:pt idx="81282">
                  <c:v>6</c:v>
                </c:pt>
                <c:pt idx="81283">
                  <c:v>6</c:v>
                </c:pt>
                <c:pt idx="81284">
                  <c:v>6</c:v>
                </c:pt>
                <c:pt idx="81285">
                  <c:v>6</c:v>
                </c:pt>
                <c:pt idx="81286">
                  <c:v>6</c:v>
                </c:pt>
                <c:pt idx="81287">
                  <c:v>6</c:v>
                </c:pt>
                <c:pt idx="81288">
                  <c:v>6</c:v>
                </c:pt>
                <c:pt idx="81289">
                  <c:v>6</c:v>
                </c:pt>
                <c:pt idx="81290">
                  <c:v>6</c:v>
                </c:pt>
                <c:pt idx="81291">
                  <c:v>6</c:v>
                </c:pt>
                <c:pt idx="81292">
                  <c:v>6</c:v>
                </c:pt>
                <c:pt idx="81293">
                  <c:v>6</c:v>
                </c:pt>
                <c:pt idx="81294">
                  <c:v>6</c:v>
                </c:pt>
                <c:pt idx="81295">
                  <c:v>6</c:v>
                </c:pt>
                <c:pt idx="81296">
                  <c:v>6</c:v>
                </c:pt>
                <c:pt idx="81297">
                  <c:v>6</c:v>
                </c:pt>
                <c:pt idx="81298">
                  <c:v>6</c:v>
                </c:pt>
                <c:pt idx="81299">
                  <c:v>6</c:v>
                </c:pt>
                <c:pt idx="81300">
                  <c:v>6</c:v>
                </c:pt>
                <c:pt idx="81301">
                  <c:v>6</c:v>
                </c:pt>
                <c:pt idx="81302">
                  <c:v>6</c:v>
                </c:pt>
                <c:pt idx="81303">
                  <c:v>6</c:v>
                </c:pt>
                <c:pt idx="81304">
                  <c:v>6</c:v>
                </c:pt>
                <c:pt idx="81305">
                  <c:v>6</c:v>
                </c:pt>
                <c:pt idx="81306">
                  <c:v>6</c:v>
                </c:pt>
                <c:pt idx="81307">
                  <c:v>6</c:v>
                </c:pt>
                <c:pt idx="81308">
                  <c:v>6</c:v>
                </c:pt>
                <c:pt idx="81309">
                  <c:v>6</c:v>
                </c:pt>
                <c:pt idx="81310">
                  <c:v>6</c:v>
                </c:pt>
                <c:pt idx="81311">
                  <c:v>6</c:v>
                </c:pt>
                <c:pt idx="81312">
                  <c:v>6</c:v>
                </c:pt>
                <c:pt idx="81313">
                  <c:v>6</c:v>
                </c:pt>
                <c:pt idx="81314">
                  <c:v>6</c:v>
                </c:pt>
                <c:pt idx="81315">
                  <c:v>6</c:v>
                </c:pt>
                <c:pt idx="81316">
                  <c:v>6</c:v>
                </c:pt>
                <c:pt idx="81317">
                  <c:v>6</c:v>
                </c:pt>
                <c:pt idx="81318">
                  <c:v>6</c:v>
                </c:pt>
                <c:pt idx="81319">
                  <c:v>6</c:v>
                </c:pt>
                <c:pt idx="81320">
                  <c:v>6</c:v>
                </c:pt>
                <c:pt idx="81321">
                  <c:v>6</c:v>
                </c:pt>
                <c:pt idx="81322">
                  <c:v>6</c:v>
                </c:pt>
                <c:pt idx="81323">
                  <c:v>6</c:v>
                </c:pt>
                <c:pt idx="81324">
                  <c:v>6</c:v>
                </c:pt>
                <c:pt idx="81325">
                  <c:v>6</c:v>
                </c:pt>
                <c:pt idx="81326">
                  <c:v>6</c:v>
                </c:pt>
                <c:pt idx="81327">
                  <c:v>6</c:v>
                </c:pt>
                <c:pt idx="81328">
                  <c:v>6</c:v>
                </c:pt>
                <c:pt idx="81329">
                  <c:v>6</c:v>
                </c:pt>
                <c:pt idx="81330">
                  <c:v>6</c:v>
                </c:pt>
                <c:pt idx="81331">
                  <c:v>6</c:v>
                </c:pt>
                <c:pt idx="81332">
                  <c:v>6</c:v>
                </c:pt>
                <c:pt idx="81333">
                  <c:v>6</c:v>
                </c:pt>
                <c:pt idx="81334">
                  <c:v>6</c:v>
                </c:pt>
                <c:pt idx="81335">
                  <c:v>6</c:v>
                </c:pt>
                <c:pt idx="81336">
                  <c:v>6</c:v>
                </c:pt>
                <c:pt idx="81337">
                  <c:v>6</c:v>
                </c:pt>
                <c:pt idx="81338">
                  <c:v>6</c:v>
                </c:pt>
                <c:pt idx="81339">
                  <c:v>6</c:v>
                </c:pt>
                <c:pt idx="81340">
                  <c:v>6</c:v>
                </c:pt>
                <c:pt idx="81341">
                  <c:v>6</c:v>
                </c:pt>
                <c:pt idx="81342">
                  <c:v>6</c:v>
                </c:pt>
                <c:pt idx="81343">
                  <c:v>6</c:v>
                </c:pt>
                <c:pt idx="81344">
                  <c:v>6</c:v>
                </c:pt>
                <c:pt idx="81345">
                  <c:v>6</c:v>
                </c:pt>
                <c:pt idx="81346">
                  <c:v>6</c:v>
                </c:pt>
                <c:pt idx="81347">
                  <c:v>6</c:v>
                </c:pt>
                <c:pt idx="81348">
                  <c:v>6</c:v>
                </c:pt>
                <c:pt idx="81349">
                  <c:v>6</c:v>
                </c:pt>
                <c:pt idx="81350">
                  <c:v>6</c:v>
                </c:pt>
                <c:pt idx="81351">
                  <c:v>6</c:v>
                </c:pt>
                <c:pt idx="81352">
                  <c:v>6</c:v>
                </c:pt>
                <c:pt idx="81353">
                  <c:v>6</c:v>
                </c:pt>
                <c:pt idx="81354">
                  <c:v>6</c:v>
                </c:pt>
                <c:pt idx="81355">
                  <c:v>6</c:v>
                </c:pt>
                <c:pt idx="81356">
                  <c:v>6</c:v>
                </c:pt>
                <c:pt idx="81357">
                  <c:v>6</c:v>
                </c:pt>
                <c:pt idx="81358">
                  <c:v>6</c:v>
                </c:pt>
                <c:pt idx="81359">
                  <c:v>6</c:v>
                </c:pt>
                <c:pt idx="81360">
                  <c:v>6</c:v>
                </c:pt>
                <c:pt idx="81361">
                  <c:v>6</c:v>
                </c:pt>
                <c:pt idx="81362">
                  <c:v>6</c:v>
                </c:pt>
                <c:pt idx="81363">
                  <c:v>6</c:v>
                </c:pt>
                <c:pt idx="81364">
                  <c:v>6</c:v>
                </c:pt>
                <c:pt idx="81365">
                  <c:v>6</c:v>
                </c:pt>
                <c:pt idx="81366">
                  <c:v>6</c:v>
                </c:pt>
                <c:pt idx="81367">
                  <c:v>6</c:v>
                </c:pt>
                <c:pt idx="81368">
                  <c:v>6</c:v>
                </c:pt>
                <c:pt idx="81369">
                  <c:v>6</c:v>
                </c:pt>
                <c:pt idx="81370">
                  <c:v>6</c:v>
                </c:pt>
                <c:pt idx="81371">
                  <c:v>6</c:v>
                </c:pt>
                <c:pt idx="81372">
                  <c:v>6</c:v>
                </c:pt>
                <c:pt idx="81373">
                  <c:v>6</c:v>
                </c:pt>
                <c:pt idx="81374">
                  <c:v>6</c:v>
                </c:pt>
                <c:pt idx="81375">
                  <c:v>6</c:v>
                </c:pt>
                <c:pt idx="81376">
                  <c:v>6</c:v>
                </c:pt>
                <c:pt idx="81377">
                  <c:v>6</c:v>
                </c:pt>
                <c:pt idx="81378">
                  <c:v>6</c:v>
                </c:pt>
                <c:pt idx="81379">
                  <c:v>6</c:v>
                </c:pt>
                <c:pt idx="81380">
                  <c:v>6</c:v>
                </c:pt>
                <c:pt idx="81381">
                  <c:v>6</c:v>
                </c:pt>
                <c:pt idx="81382">
                  <c:v>6</c:v>
                </c:pt>
                <c:pt idx="81383">
                  <c:v>6</c:v>
                </c:pt>
                <c:pt idx="81384">
                  <c:v>6</c:v>
                </c:pt>
                <c:pt idx="81385">
                  <c:v>6</c:v>
                </c:pt>
                <c:pt idx="81386">
                  <c:v>6</c:v>
                </c:pt>
                <c:pt idx="81387">
                  <c:v>6</c:v>
                </c:pt>
                <c:pt idx="81388">
                  <c:v>6</c:v>
                </c:pt>
                <c:pt idx="81389">
                  <c:v>6</c:v>
                </c:pt>
                <c:pt idx="81390">
                  <c:v>6</c:v>
                </c:pt>
                <c:pt idx="81391">
                  <c:v>6</c:v>
                </c:pt>
                <c:pt idx="81392">
                  <c:v>6</c:v>
                </c:pt>
                <c:pt idx="81393">
                  <c:v>6</c:v>
                </c:pt>
                <c:pt idx="81394">
                  <c:v>6</c:v>
                </c:pt>
                <c:pt idx="81395">
                  <c:v>6</c:v>
                </c:pt>
                <c:pt idx="81396">
                  <c:v>6</c:v>
                </c:pt>
                <c:pt idx="81397">
                  <c:v>6</c:v>
                </c:pt>
                <c:pt idx="81398">
                  <c:v>6</c:v>
                </c:pt>
                <c:pt idx="81399">
                  <c:v>6</c:v>
                </c:pt>
                <c:pt idx="81400">
                  <c:v>6</c:v>
                </c:pt>
                <c:pt idx="81401">
                  <c:v>6</c:v>
                </c:pt>
                <c:pt idx="81402">
                  <c:v>6</c:v>
                </c:pt>
                <c:pt idx="81403">
                  <c:v>6</c:v>
                </c:pt>
                <c:pt idx="81404">
                  <c:v>6</c:v>
                </c:pt>
                <c:pt idx="81405">
                  <c:v>6</c:v>
                </c:pt>
                <c:pt idx="81406">
                  <c:v>6</c:v>
                </c:pt>
                <c:pt idx="81407">
                  <c:v>6</c:v>
                </c:pt>
                <c:pt idx="81408">
                  <c:v>6</c:v>
                </c:pt>
                <c:pt idx="81409">
                  <c:v>6</c:v>
                </c:pt>
                <c:pt idx="81410">
                  <c:v>6</c:v>
                </c:pt>
                <c:pt idx="81411">
                  <c:v>6</c:v>
                </c:pt>
                <c:pt idx="81412">
                  <c:v>6</c:v>
                </c:pt>
                <c:pt idx="81413">
                  <c:v>6</c:v>
                </c:pt>
                <c:pt idx="81414">
                  <c:v>6</c:v>
                </c:pt>
                <c:pt idx="81415">
                  <c:v>6</c:v>
                </c:pt>
                <c:pt idx="81416">
                  <c:v>6</c:v>
                </c:pt>
                <c:pt idx="81417">
                  <c:v>6</c:v>
                </c:pt>
                <c:pt idx="81418">
                  <c:v>6</c:v>
                </c:pt>
                <c:pt idx="81419">
                  <c:v>6</c:v>
                </c:pt>
                <c:pt idx="81420">
                  <c:v>6</c:v>
                </c:pt>
                <c:pt idx="81421">
                  <c:v>6</c:v>
                </c:pt>
                <c:pt idx="81422">
                  <c:v>6</c:v>
                </c:pt>
                <c:pt idx="81423">
                  <c:v>6</c:v>
                </c:pt>
                <c:pt idx="81424">
                  <c:v>6</c:v>
                </c:pt>
                <c:pt idx="81425">
                  <c:v>6</c:v>
                </c:pt>
                <c:pt idx="81426">
                  <c:v>6</c:v>
                </c:pt>
                <c:pt idx="81427">
                  <c:v>6</c:v>
                </c:pt>
                <c:pt idx="81428">
                  <c:v>6</c:v>
                </c:pt>
                <c:pt idx="81429">
                  <c:v>6</c:v>
                </c:pt>
                <c:pt idx="81430">
                  <c:v>6</c:v>
                </c:pt>
                <c:pt idx="81431">
                  <c:v>6</c:v>
                </c:pt>
                <c:pt idx="81432">
                  <c:v>6</c:v>
                </c:pt>
                <c:pt idx="81433">
                  <c:v>6</c:v>
                </c:pt>
                <c:pt idx="81434">
                  <c:v>6</c:v>
                </c:pt>
                <c:pt idx="81435">
                  <c:v>6</c:v>
                </c:pt>
                <c:pt idx="81436">
                  <c:v>6</c:v>
                </c:pt>
                <c:pt idx="81437">
                  <c:v>6</c:v>
                </c:pt>
                <c:pt idx="81438">
                  <c:v>6</c:v>
                </c:pt>
                <c:pt idx="81439">
                  <c:v>6</c:v>
                </c:pt>
                <c:pt idx="81440">
                  <c:v>6</c:v>
                </c:pt>
                <c:pt idx="81441">
                  <c:v>6</c:v>
                </c:pt>
                <c:pt idx="81442">
                  <c:v>6</c:v>
                </c:pt>
                <c:pt idx="81443">
                  <c:v>6</c:v>
                </c:pt>
                <c:pt idx="81444">
                  <c:v>6</c:v>
                </c:pt>
                <c:pt idx="81445">
                  <c:v>6</c:v>
                </c:pt>
                <c:pt idx="81446">
                  <c:v>6</c:v>
                </c:pt>
                <c:pt idx="81447">
                  <c:v>6</c:v>
                </c:pt>
                <c:pt idx="81448">
                  <c:v>6</c:v>
                </c:pt>
                <c:pt idx="81449">
                  <c:v>6</c:v>
                </c:pt>
                <c:pt idx="81450">
                  <c:v>6</c:v>
                </c:pt>
                <c:pt idx="81451">
                  <c:v>6</c:v>
                </c:pt>
                <c:pt idx="81452">
                  <c:v>6</c:v>
                </c:pt>
                <c:pt idx="81453">
                  <c:v>6</c:v>
                </c:pt>
                <c:pt idx="81454">
                  <c:v>6</c:v>
                </c:pt>
                <c:pt idx="81455">
                  <c:v>6</c:v>
                </c:pt>
                <c:pt idx="81456">
                  <c:v>6</c:v>
                </c:pt>
                <c:pt idx="81457">
                  <c:v>6</c:v>
                </c:pt>
                <c:pt idx="81458">
                  <c:v>6</c:v>
                </c:pt>
                <c:pt idx="81459">
                  <c:v>6</c:v>
                </c:pt>
                <c:pt idx="81460">
                  <c:v>6</c:v>
                </c:pt>
                <c:pt idx="81461">
                  <c:v>6</c:v>
                </c:pt>
                <c:pt idx="81462">
                  <c:v>6</c:v>
                </c:pt>
                <c:pt idx="81463">
                  <c:v>6</c:v>
                </c:pt>
                <c:pt idx="81464">
                  <c:v>6</c:v>
                </c:pt>
                <c:pt idx="81465">
                  <c:v>6</c:v>
                </c:pt>
                <c:pt idx="81466">
                  <c:v>6</c:v>
                </c:pt>
                <c:pt idx="81467">
                  <c:v>6</c:v>
                </c:pt>
                <c:pt idx="81468">
                  <c:v>6</c:v>
                </c:pt>
                <c:pt idx="81469">
                  <c:v>6</c:v>
                </c:pt>
                <c:pt idx="81470">
                  <c:v>6</c:v>
                </c:pt>
                <c:pt idx="81471">
                  <c:v>6</c:v>
                </c:pt>
                <c:pt idx="81472">
                  <c:v>6</c:v>
                </c:pt>
                <c:pt idx="81473">
                  <c:v>6</c:v>
                </c:pt>
                <c:pt idx="81474">
                  <c:v>6</c:v>
                </c:pt>
                <c:pt idx="81475">
                  <c:v>6</c:v>
                </c:pt>
                <c:pt idx="81476">
                  <c:v>6</c:v>
                </c:pt>
                <c:pt idx="81477">
                  <c:v>6</c:v>
                </c:pt>
                <c:pt idx="81478">
                  <c:v>6</c:v>
                </c:pt>
                <c:pt idx="81479">
                  <c:v>6</c:v>
                </c:pt>
                <c:pt idx="81480">
                  <c:v>6</c:v>
                </c:pt>
                <c:pt idx="81481">
                  <c:v>6</c:v>
                </c:pt>
                <c:pt idx="81482">
                  <c:v>6</c:v>
                </c:pt>
                <c:pt idx="81483">
                  <c:v>6</c:v>
                </c:pt>
                <c:pt idx="81484">
                  <c:v>6</c:v>
                </c:pt>
                <c:pt idx="81485">
                  <c:v>6</c:v>
                </c:pt>
                <c:pt idx="81486">
                  <c:v>6</c:v>
                </c:pt>
                <c:pt idx="81487">
                  <c:v>6</c:v>
                </c:pt>
                <c:pt idx="81488">
                  <c:v>6</c:v>
                </c:pt>
                <c:pt idx="81489">
                  <c:v>6</c:v>
                </c:pt>
                <c:pt idx="81490">
                  <c:v>6</c:v>
                </c:pt>
                <c:pt idx="81491">
                  <c:v>6</c:v>
                </c:pt>
                <c:pt idx="81492">
                  <c:v>6</c:v>
                </c:pt>
                <c:pt idx="81493">
                  <c:v>6</c:v>
                </c:pt>
                <c:pt idx="81494">
                  <c:v>6</c:v>
                </c:pt>
                <c:pt idx="81495">
                  <c:v>6</c:v>
                </c:pt>
                <c:pt idx="81496">
                  <c:v>6</c:v>
                </c:pt>
                <c:pt idx="81497">
                  <c:v>6</c:v>
                </c:pt>
                <c:pt idx="81498">
                  <c:v>6</c:v>
                </c:pt>
                <c:pt idx="81499">
                  <c:v>6</c:v>
                </c:pt>
                <c:pt idx="81500">
                  <c:v>6</c:v>
                </c:pt>
                <c:pt idx="81501">
                  <c:v>6</c:v>
                </c:pt>
                <c:pt idx="81502">
                  <c:v>6</c:v>
                </c:pt>
                <c:pt idx="81503">
                  <c:v>6</c:v>
                </c:pt>
                <c:pt idx="81504">
                  <c:v>6</c:v>
                </c:pt>
                <c:pt idx="81505">
                  <c:v>6</c:v>
                </c:pt>
                <c:pt idx="81506">
                  <c:v>6</c:v>
                </c:pt>
                <c:pt idx="81507">
                  <c:v>6</c:v>
                </c:pt>
                <c:pt idx="81508">
                  <c:v>6</c:v>
                </c:pt>
                <c:pt idx="81509">
                  <c:v>6</c:v>
                </c:pt>
                <c:pt idx="81510">
                  <c:v>6</c:v>
                </c:pt>
                <c:pt idx="81511">
                  <c:v>6</c:v>
                </c:pt>
                <c:pt idx="81512">
                  <c:v>6</c:v>
                </c:pt>
                <c:pt idx="81513">
                  <c:v>6</c:v>
                </c:pt>
                <c:pt idx="81514">
                  <c:v>6</c:v>
                </c:pt>
                <c:pt idx="81515">
                  <c:v>6</c:v>
                </c:pt>
                <c:pt idx="81516">
                  <c:v>6</c:v>
                </c:pt>
                <c:pt idx="81517">
                  <c:v>6</c:v>
                </c:pt>
                <c:pt idx="81518">
                  <c:v>6</c:v>
                </c:pt>
                <c:pt idx="81519">
                  <c:v>6</c:v>
                </c:pt>
                <c:pt idx="81520">
                  <c:v>6</c:v>
                </c:pt>
                <c:pt idx="81521">
                  <c:v>6</c:v>
                </c:pt>
                <c:pt idx="81522">
                  <c:v>6</c:v>
                </c:pt>
                <c:pt idx="81523">
                  <c:v>6</c:v>
                </c:pt>
                <c:pt idx="81524">
                  <c:v>6</c:v>
                </c:pt>
                <c:pt idx="81525">
                  <c:v>6</c:v>
                </c:pt>
                <c:pt idx="81526">
                  <c:v>6</c:v>
                </c:pt>
                <c:pt idx="81527">
                  <c:v>6</c:v>
                </c:pt>
                <c:pt idx="81528">
                  <c:v>6</c:v>
                </c:pt>
                <c:pt idx="81529">
                  <c:v>6</c:v>
                </c:pt>
                <c:pt idx="81530">
                  <c:v>6</c:v>
                </c:pt>
                <c:pt idx="81531">
                  <c:v>6</c:v>
                </c:pt>
                <c:pt idx="81532">
                  <c:v>6</c:v>
                </c:pt>
                <c:pt idx="81533">
                  <c:v>6</c:v>
                </c:pt>
                <c:pt idx="81534">
                  <c:v>6</c:v>
                </c:pt>
                <c:pt idx="81535">
                  <c:v>6</c:v>
                </c:pt>
                <c:pt idx="81536">
                  <c:v>6</c:v>
                </c:pt>
                <c:pt idx="81537">
                  <c:v>6</c:v>
                </c:pt>
                <c:pt idx="81538">
                  <c:v>6</c:v>
                </c:pt>
                <c:pt idx="81539">
                  <c:v>6</c:v>
                </c:pt>
                <c:pt idx="81540">
                  <c:v>6</c:v>
                </c:pt>
                <c:pt idx="81541">
                  <c:v>6</c:v>
                </c:pt>
                <c:pt idx="81542">
                  <c:v>6</c:v>
                </c:pt>
                <c:pt idx="81543">
                  <c:v>6</c:v>
                </c:pt>
                <c:pt idx="81544">
                  <c:v>6</c:v>
                </c:pt>
                <c:pt idx="81545">
                  <c:v>6</c:v>
                </c:pt>
                <c:pt idx="81546">
                  <c:v>6</c:v>
                </c:pt>
                <c:pt idx="81547">
                  <c:v>6</c:v>
                </c:pt>
                <c:pt idx="81548">
                  <c:v>6</c:v>
                </c:pt>
                <c:pt idx="81549">
                  <c:v>6</c:v>
                </c:pt>
                <c:pt idx="81550">
                  <c:v>6</c:v>
                </c:pt>
                <c:pt idx="81551">
                  <c:v>6</c:v>
                </c:pt>
                <c:pt idx="81552">
                  <c:v>6</c:v>
                </c:pt>
                <c:pt idx="81553">
                  <c:v>6</c:v>
                </c:pt>
                <c:pt idx="81554">
                  <c:v>6</c:v>
                </c:pt>
                <c:pt idx="81555">
                  <c:v>6</c:v>
                </c:pt>
                <c:pt idx="81556">
                  <c:v>6</c:v>
                </c:pt>
                <c:pt idx="81557">
                  <c:v>6</c:v>
                </c:pt>
                <c:pt idx="81558">
                  <c:v>6</c:v>
                </c:pt>
                <c:pt idx="81559">
                  <c:v>6</c:v>
                </c:pt>
                <c:pt idx="81560">
                  <c:v>6</c:v>
                </c:pt>
                <c:pt idx="81561">
                  <c:v>6</c:v>
                </c:pt>
                <c:pt idx="81562">
                  <c:v>6</c:v>
                </c:pt>
                <c:pt idx="81563">
                  <c:v>6</c:v>
                </c:pt>
                <c:pt idx="81564">
                  <c:v>6</c:v>
                </c:pt>
                <c:pt idx="81565">
                  <c:v>6</c:v>
                </c:pt>
                <c:pt idx="81566">
                  <c:v>6</c:v>
                </c:pt>
                <c:pt idx="81567">
                  <c:v>6</c:v>
                </c:pt>
                <c:pt idx="81568">
                  <c:v>6</c:v>
                </c:pt>
                <c:pt idx="81569">
                  <c:v>6</c:v>
                </c:pt>
                <c:pt idx="81570">
                  <c:v>6</c:v>
                </c:pt>
                <c:pt idx="81571">
                  <c:v>6</c:v>
                </c:pt>
                <c:pt idx="81572">
                  <c:v>6</c:v>
                </c:pt>
                <c:pt idx="81573">
                  <c:v>6</c:v>
                </c:pt>
                <c:pt idx="81574">
                  <c:v>6</c:v>
                </c:pt>
                <c:pt idx="81575">
                  <c:v>6</c:v>
                </c:pt>
                <c:pt idx="81576">
                  <c:v>6</c:v>
                </c:pt>
                <c:pt idx="81577">
                  <c:v>6</c:v>
                </c:pt>
                <c:pt idx="81578">
                  <c:v>6</c:v>
                </c:pt>
                <c:pt idx="81579">
                  <c:v>6</c:v>
                </c:pt>
                <c:pt idx="81580">
                  <c:v>6</c:v>
                </c:pt>
                <c:pt idx="81581">
                  <c:v>6</c:v>
                </c:pt>
                <c:pt idx="81582">
                  <c:v>6</c:v>
                </c:pt>
                <c:pt idx="81583">
                  <c:v>6</c:v>
                </c:pt>
                <c:pt idx="81584">
                  <c:v>6</c:v>
                </c:pt>
                <c:pt idx="81585">
                  <c:v>6</c:v>
                </c:pt>
                <c:pt idx="81586">
                  <c:v>6</c:v>
                </c:pt>
                <c:pt idx="81587">
                  <c:v>6</c:v>
                </c:pt>
                <c:pt idx="81588">
                  <c:v>6</c:v>
                </c:pt>
                <c:pt idx="81589">
                  <c:v>6</c:v>
                </c:pt>
                <c:pt idx="81590">
                  <c:v>6</c:v>
                </c:pt>
                <c:pt idx="81591">
                  <c:v>6</c:v>
                </c:pt>
                <c:pt idx="81592">
                  <c:v>6</c:v>
                </c:pt>
                <c:pt idx="81593">
                  <c:v>6</c:v>
                </c:pt>
                <c:pt idx="81594">
                  <c:v>6</c:v>
                </c:pt>
                <c:pt idx="81595">
                  <c:v>6</c:v>
                </c:pt>
                <c:pt idx="81596">
                  <c:v>6</c:v>
                </c:pt>
                <c:pt idx="81597">
                  <c:v>6</c:v>
                </c:pt>
                <c:pt idx="81598">
                  <c:v>6</c:v>
                </c:pt>
                <c:pt idx="81599">
                  <c:v>6</c:v>
                </c:pt>
                <c:pt idx="81600">
                  <c:v>6</c:v>
                </c:pt>
                <c:pt idx="81601">
                  <c:v>6</c:v>
                </c:pt>
                <c:pt idx="81602">
                  <c:v>6</c:v>
                </c:pt>
                <c:pt idx="81603">
                  <c:v>6</c:v>
                </c:pt>
                <c:pt idx="81604">
                  <c:v>6</c:v>
                </c:pt>
                <c:pt idx="81605">
                  <c:v>6</c:v>
                </c:pt>
                <c:pt idx="81606">
                  <c:v>6</c:v>
                </c:pt>
                <c:pt idx="81607">
                  <c:v>6</c:v>
                </c:pt>
                <c:pt idx="81608">
                  <c:v>6</c:v>
                </c:pt>
                <c:pt idx="81609">
                  <c:v>6</c:v>
                </c:pt>
                <c:pt idx="81610">
                  <c:v>6</c:v>
                </c:pt>
                <c:pt idx="81611">
                  <c:v>6</c:v>
                </c:pt>
                <c:pt idx="81612">
                  <c:v>6</c:v>
                </c:pt>
                <c:pt idx="81613">
                  <c:v>6</c:v>
                </c:pt>
                <c:pt idx="81614">
                  <c:v>6</c:v>
                </c:pt>
                <c:pt idx="81615">
                  <c:v>6</c:v>
                </c:pt>
                <c:pt idx="81616">
                  <c:v>6</c:v>
                </c:pt>
                <c:pt idx="81617">
                  <c:v>6</c:v>
                </c:pt>
                <c:pt idx="81618">
                  <c:v>6</c:v>
                </c:pt>
                <c:pt idx="81619">
                  <c:v>6</c:v>
                </c:pt>
                <c:pt idx="81620">
                  <c:v>6</c:v>
                </c:pt>
                <c:pt idx="81621">
                  <c:v>6</c:v>
                </c:pt>
                <c:pt idx="81622">
                  <c:v>6</c:v>
                </c:pt>
                <c:pt idx="81623">
                  <c:v>6</c:v>
                </c:pt>
                <c:pt idx="81624">
                  <c:v>6</c:v>
                </c:pt>
                <c:pt idx="81625">
                  <c:v>6</c:v>
                </c:pt>
                <c:pt idx="81626">
                  <c:v>6</c:v>
                </c:pt>
                <c:pt idx="81627">
                  <c:v>6</c:v>
                </c:pt>
                <c:pt idx="81628">
                  <c:v>6</c:v>
                </c:pt>
                <c:pt idx="81629">
                  <c:v>6</c:v>
                </c:pt>
                <c:pt idx="81630">
                  <c:v>6</c:v>
                </c:pt>
                <c:pt idx="81631">
                  <c:v>6</c:v>
                </c:pt>
                <c:pt idx="81632">
                  <c:v>6</c:v>
                </c:pt>
                <c:pt idx="81633">
                  <c:v>6</c:v>
                </c:pt>
                <c:pt idx="81634">
                  <c:v>6</c:v>
                </c:pt>
                <c:pt idx="81635">
                  <c:v>6</c:v>
                </c:pt>
                <c:pt idx="81636">
                  <c:v>6</c:v>
                </c:pt>
                <c:pt idx="81637">
                  <c:v>6</c:v>
                </c:pt>
                <c:pt idx="81638">
                  <c:v>6</c:v>
                </c:pt>
                <c:pt idx="81639">
                  <c:v>6</c:v>
                </c:pt>
                <c:pt idx="81640">
                  <c:v>6</c:v>
                </c:pt>
                <c:pt idx="81641">
                  <c:v>6</c:v>
                </c:pt>
                <c:pt idx="81642">
                  <c:v>6</c:v>
                </c:pt>
                <c:pt idx="81643">
                  <c:v>6</c:v>
                </c:pt>
                <c:pt idx="81644">
                  <c:v>6</c:v>
                </c:pt>
                <c:pt idx="81645">
                  <c:v>6</c:v>
                </c:pt>
                <c:pt idx="81646">
                  <c:v>6</c:v>
                </c:pt>
                <c:pt idx="81647">
                  <c:v>6</c:v>
                </c:pt>
                <c:pt idx="81648">
                  <c:v>6</c:v>
                </c:pt>
                <c:pt idx="81649">
                  <c:v>6</c:v>
                </c:pt>
                <c:pt idx="81650">
                  <c:v>6</c:v>
                </c:pt>
                <c:pt idx="81651">
                  <c:v>6</c:v>
                </c:pt>
                <c:pt idx="81652">
                  <c:v>6</c:v>
                </c:pt>
                <c:pt idx="81653">
                  <c:v>6</c:v>
                </c:pt>
                <c:pt idx="81654">
                  <c:v>6</c:v>
                </c:pt>
                <c:pt idx="81655">
                  <c:v>6</c:v>
                </c:pt>
                <c:pt idx="81656">
                  <c:v>6</c:v>
                </c:pt>
                <c:pt idx="81657">
                  <c:v>6</c:v>
                </c:pt>
                <c:pt idx="81658">
                  <c:v>6</c:v>
                </c:pt>
                <c:pt idx="81659">
                  <c:v>6</c:v>
                </c:pt>
                <c:pt idx="81660">
                  <c:v>6</c:v>
                </c:pt>
                <c:pt idx="81661">
                  <c:v>6</c:v>
                </c:pt>
                <c:pt idx="81662">
                  <c:v>6</c:v>
                </c:pt>
                <c:pt idx="81663">
                  <c:v>6</c:v>
                </c:pt>
                <c:pt idx="81664">
                  <c:v>6</c:v>
                </c:pt>
                <c:pt idx="81665">
                  <c:v>6</c:v>
                </c:pt>
                <c:pt idx="81666">
                  <c:v>6</c:v>
                </c:pt>
                <c:pt idx="81667">
                  <c:v>6</c:v>
                </c:pt>
                <c:pt idx="81668">
                  <c:v>6</c:v>
                </c:pt>
                <c:pt idx="81669">
                  <c:v>6</c:v>
                </c:pt>
                <c:pt idx="81670">
                  <c:v>6</c:v>
                </c:pt>
                <c:pt idx="81671">
                  <c:v>6</c:v>
                </c:pt>
                <c:pt idx="81672">
                  <c:v>6</c:v>
                </c:pt>
                <c:pt idx="81673">
                  <c:v>6</c:v>
                </c:pt>
                <c:pt idx="81674">
                  <c:v>6</c:v>
                </c:pt>
                <c:pt idx="81675">
                  <c:v>6</c:v>
                </c:pt>
                <c:pt idx="81676">
                  <c:v>6</c:v>
                </c:pt>
                <c:pt idx="81677">
                  <c:v>6</c:v>
                </c:pt>
                <c:pt idx="81678">
                  <c:v>6</c:v>
                </c:pt>
                <c:pt idx="81679">
                  <c:v>6</c:v>
                </c:pt>
                <c:pt idx="81680">
                  <c:v>6</c:v>
                </c:pt>
                <c:pt idx="81681">
                  <c:v>6</c:v>
                </c:pt>
                <c:pt idx="81682">
                  <c:v>6</c:v>
                </c:pt>
                <c:pt idx="81683">
                  <c:v>6</c:v>
                </c:pt>
                <c:pt idx="81684">
                  <c:v>6</c:v>
                </c:pt>
                <c:pt idx="81685">
                  <c:v>6</c:v>
                </c:pt>
                <c:pt idx="81686">
                  <c:v>6</c:v>
                </c:pt>
                <c:pt idx="81687">
                  <c:v>6</c:v>
                </c:pt>
                <c:pt idx="81688">
                  <c:v>6</c:v>
                </c:pt>
                <c:pt idx="81689">
                  <c:v>6</c:v>
                </c:pt>
                <c:pt idx="81690">
                  <c:v>6</c:v>
                </c:pt>
                <c:pt idx="81691">
                  <c:v>6</c:v>
                </c:pt>
                <c:pt idx="81692">
                  <c:v>6</c:v>
                </c:pt>
                <c:pt idx="81693">
                  <c:v>6</c:v>
                </c:pt>
                <c:pt idx="81694">
                  <c:v>6</c:v>
                </c:pt>
                <c:pt idx="81695">
                  <c:v>6</c:v>
                </c:pt>
                <c:pt idx="81696">
                  <c:v>6</c:v>
                </c:pt>
                <c:pt idx="81697">
                  <c:v>6</c:v>
                </c:pt>
                <c:pt idx="81698">
                  <c:v>6</c:v>
                </c:pt>
                <c:pt idx="81699">
                  <c:v>6</c:v>
                </c:pt>
                <c:pt idx="81700">
                  <c:v>6</c:v>
                </c:pt>
                <c:pt idx="81701">
                  <c:v>6</c:v>
                </c:pt>
                <c:pt idx="81702">
                  <c:v>6</c:v>
                </c:pt>
                <c:pt idx="81703">
                  <c:v>6</c:v>
                </c:pt>
                <c:pt idx="81704">
                  <c:v>6</c:v>
                </c:pt>
                <c:pt idx="81705">
                  <c:v>6</c:v>
                </c:pt>
                <c:pt idx="81706">
                  <c:v>6</c:v>
                </c:pt>
                <c:pt idx="81707">
                  <c:v>6</c:v>
                </c:pt>
                <c:pt idx="81708">
                  <c:v>6</c:v>
                </c:pt>
                <c:pt idx="81709">
                  <c:v>6</c:v>
                </c:pt>
                <c:pt idx="81710">
                  <c:v>6</c:v>
                </c:pt>
                <c:pt idx="81711">
                  <c:v>6</c:v>
                </c:pt>
                <c:pt idx="81712">
                  <c:v>6</c:v>
                </c:pt>
                <c:pt idx="81713">
                  <c:v>6</c:v>
                </c:pt>
                <c:pt idx="81714">
                  <c:v>6</c:v>
                </c:pt>
                <c:pt idx="81715">
                  <c:v>6</c:v>
                </c:pt>
                <c:pt idx="81716">
                  <c:v>6</c:v>
                </c:pt>
                <c:pt idx="81717">
                  <c:v>6</c:v>
                </c:pt>
                <c:pt idx="81718">
                  <c:v>6</c:v>
                </c:pt>
                <c:pt idx="81719">
                  <c:v>6</c:v>
                </c:pt>
                <c:pt idx="81720">
                  <c:v>6</c:v>
                </c:pt>
                <c:pt idx="81721">
                  <c:v>6</c:v>
                </c:pt>
                <c:pt idx="81722">
                  <c:v>6</c:v>
                </c:pt>
                <c:pt idx="81723">
                  <c:v>6</c:v>
                </c:pt>
                <c:pt idx="81724">
                  <c:v>6</c:v>
                </c:pt>
                <c:pt idx="81725">
                  <c:v>6</c:v>
                </c:pt>
                <c:pt idx="81726">
                  <c:v>6</c:v>
                </c:pt>
                <c:pt idx="81727">
                  <c:v>6</c:v>
                </c:pt>
                <c:pt idx="81728">
                  <c:v>6</c:v>
                </c:pt>
                <c:pt idx="81729">
                  <c:v>6</c:v>
                </c:pt>
                <c:pt idx="81730">
                  <c:v>6</c:v>
                </c:pt>
                <c:pt idx="81731">
                  <c:v>6</c:v>
                </c:pt>
                <c:pt idx="81732">
                  <c:v>6</c:v>
                </c:pt>
                <c:pt idx="81733">
                  <c:v>6</c:v>
                </c:pt>
                <c:pt idx="81734">
                  <c:v>6</c:v>
                </c:pt>
                <c:pt idx="81735">
                  <c:v>6</c:v>
                </c:pt>
                <c:pt idx="81736">
                  <c:v>6</c:v>
                </c:pt>
                <c:pt idx="81737">
                  <c:v>6</c:v>
                </c:pt>
                <c:pt idx="81738">
                  <c:v>6</c:v>
                </c:pt>
                <c:pt idx="81739">
                  <c:v>6</c:v>
                </c:pt>
                <c:pt idx="81740">
                  <c:v>6</c:v>
                </c:pt>
                <c:pt idx="81741">
                  <c:v>6</c:v>
                </c:pt>
                <c:pt idx="81742">
                  <c:v>6</c:v>
                </c:pt>
                <c:pt idx="81743">
                  <c:v>6</c:v>
                </c:pt>
                <c:pt idx="81744">
                  <c:v>6</c:v>
                </c:pt>
                <c:pt idx="81745">
                  <c:v>6</c:v>
                </c:pt>
                <c:pt idx="81746">
                  <c:v>6</c:v>
                </c:pt>
                <c:pt idx="81747">
                  <c:v>6</c:v>
                </c:pt>
                <c:pt idx="81748">
                  <c:v>6</c:v>
                </c:pt>
                <c:pt idx="81749">
                  <c:v>6</c:v>
                </c:pt>
                <c:pt idx="81750">
                  <c:v>6</c:v>
                </c:pt>
                <c:pt idx="81751">
                  <c:v>6</c:v>
                </c:pt>
                <c:pt idx="81752">
                  <c:v>6</c:v>
                </c:pt>
                <c:pt idx="81753">
                  <c:v>6</c:v>
                </c:pt>
                <c:pt idx="81754">
                  <c:v>6</c:v>
                </c:pt>
                <c:pt idx="81755">
                  <c:v>6</c:v>
                </c:pt>
                <c:pt idx="81756">
                  <c:v>6</c:v>
                </c:pt>
                <c:pt idx="81757">
                  <c:v>6</c:v>
                </c:pt>
                <c:pt idx="81758">
                  <c:v>6</c:v>
                </c:pt>
                <c:pt idx="81759">
                  <c:v>6</c:v>
                </c:pt>
                <c:pt idx="81760">
                  <c:v>6</c:v>
                </c:pt>
                <c:pt idx="81761">
                  <c:v>6</c:v>
                </c:pt>
                <c:pt idx="81762">
                  <c:v>6</c:v>
                </c:pt>
                <c:pt idx="81763">
                  <c:v>6</c:v>
                </c:pt>
                <c:pt idx="81764">
                  <c:v>6</c:v>
                </c:pt>
                <c:pt idx="81765">
                  <c:v>6</c:v>
                </c:pt>
                <c:pt idx="81766">
                  <c:v>6</c:v>
                </c:pt>
                <c:pt idx="81767">
                  <c:v>6</c:v>
                </c:pt>
                <c:pt idx="81768">
                  <c:v>6</c:v>
                </c:pt>
                <c:pt idx="81769">
                  <c:v>6</c:v>
                </c:pt>
                <c:pt idx="81770">
                  <c:v>6</c:v>
                </c:pt>
                <c:pt idx="81771">
                  <c:v>6</c:v>
                </c:pt>
                <c:pt idx="81772">
                  <c:v>6</c:v>
                </c:pt>
                <c:pt idx="81773">
                  <c:v>6</c:v>
                </c:pt>
                <c:pt idx="81774">
                  <c:v>6</c:v>
                </c:pt>
                <c:pt idx="81775">
                  <c:v>6</c:v>
                </c:pt>
                <c:pt idx="81776">
                  <c:v>6</c:v>
                </c:pt>
                <c:pt idx="81777">
                  <c:v>6</c:v>
                </c:pt>
                <c:pt idx="81778">
                  <c:v>6</c:v>
                </c:pt>
                <c:pt idx="81779">
                  <c:v>6</c:v>
                </c:pt>
                <c:pt idx="81780">
                  <c:v>6</c:v>
                </c:pt>
                <c:pt idx="81781">
                  <c:v>6</c:v>
                </c:pt>
                <c:pt idx="81782">
                  <c:v>6</c:v>
                </c:pt>
                <c:pt idx="81783">
                  <c:v>6</c:v>
                </c:pt>
                <c:pt idx="81784">
                  <c:v>6</c:v>
                </c:pt>
                <c:pt idx="81785">
                  <c:v>6</c:v>
                </c:pt>
                <c:pt idx="81786">
                  <c:v>6</c:v>
                </c:pt>
                <c:pt idx="81787">
                  <c:v>6</c:v>
                </c:pt>
                <c:pt idx="81788">
                  <c:v>6</c:v>
                </c:pt>
                <c:pt idx="81789">
                  <c:v>6</c:v>
                </c:pt>
                <c:pt idx="81790">
                  <c:v>6</c:v>
                </c:pt>
                <c:pt idx="81791">
                  <c:v>6</c:v>
                </c:pt>
                <c:pt idx="81792">
                  <c:v>6</c:v>
                </c:pt>
                <c:pt idx="81793">
                  <c:v>6</c:v>
                </c:pt>
                <c:pt idx="81794">
                  <c:v>6</c:v>
                </c:pt>
                <c:pt idx="81795">
                  <c:v>6</c:v>
                </c:pt>
                <c:pt idx="81796">
                  <c:v>6</c:v>
                </c:pt>
                <c:pt idx="81797">
                  <c:v>6</c:v>
                </c:pt>
                <c:pt idx="81798">
                  <c:v>6</c:v>
                </c:pt>
                <c:pt idx="81799">
                  <c:v>6</c:v>
                </c:pt>
                <c:pt idx="81800">
                  <c:v>6</c:v>
                </c:pt>
                <c:pt idx="81801">
                  <c:v>6</c:v>
                </c:pt>
                <c:pt idx="81802">
                  <c:v>6</c:v>
                </c:pt>
                <c:pt idx="81803">
                  <c:v>6</c:v>
                </c:pt>
                <c:pt idx="81804">
                  <c:v>6</c:v>
                </c:pt>
                <c:pt idx="81805">
                  <c:v>6</c:v>
                </c:pt>
                <c:pt idx="81806">
                  <c:v>6</c:v>
                </c:pt>
                <c:pt idx="81807">
                  <c:v>6</c:v>
                </c:pt>
                <c:pt idx="81808">
                  <c:v>6</c:v>
                </c:pt>
                <c:pt idx="81809">
                  <c:v>6</c:v>
                </c:pt>
                <c:pt idx="81810">
                  <c:v>6</c:v>
                </c:pt>
                <c:pt idx="81811">
                  <c:v>6</c:v>
                </c:pt>
                <c:pt idx="81812">
                  <c:v>6</c:v>
                </c:pt>
                <c:pt idx="81813">
                  <c:v>6</c:v>
                </c:pt>
                <c:pt idx="81814">
                  <c:v>6</c:v>
                </c:pt>
                <c:pt idx="81815">
                  <c:v>6</c:v>
                </c:pt>
                <c:pt idx="81816">
                  <c:v>6</c:v>
                </c:pt>
                <c:pt idx="81817">
                  <c:v>6</c:v>
                </c:pt>
                <c:pt idx="81818">
                  <c:v>6</c:v>
                </c:pt>
                <c:pt idx="81819">
                  <c:v>6</c:v>
                </c:pt>
                <c:pt idx="81820">
                  <c:v>6</c:v>
                </c:pt>
                <c:pt idx="81821">
                  <c:v>6</c:v>
                </c:pt>
                <c:pt idx="81822">
                  <c:v>6</c:v>
                </c:pt>
                <c:pt idx="81823">
                  <c:v>6</c:v>
                </c:pt>
                <c:pt idx="81824">
                  <c:v>6</c:v>
                </c:pt>
                <c:pt idx="81825">
                  <c:v>6</c:v>
                </c:pt>
                <c:pt idx="81826">
                  <c:v>6</c:v>
                </c:pt>
                <c:pt idx="81827">
                  <c:v>6</c:v>
                </c:pt>
                <c:pt idx="81828">
                  <c:v>6</c:v>
                </c:pt>
                <c:pt idx="81829">
                  <c:v>6</c:v>
                </c:pt>
                <c:pt idx="81830">
                  <c:v>6</c:v>
                </c:pt>
                <c:pt idx="81831">
                  <c:v>6</c:v>
                </c:pt>
                <c:pt idx="81832">
                  <c:v>6</c:v>
                </c:pt>
                <c:pt idx="81833">
                  <c:v>6</c:v>
                </c:pt>
                <c:pt idx="81834">
                  <c:v>6</c:v>
                </c:pt>
                <c:pt idx="81835">
                  <c:v>6</c:v>
                </c:pt>
                <c:pt idx="81836">
                  <c:v>6</c:v>
                </c:pt>
                <c:pt idx="81837">
                  <c:v>6</c:v>
                </c:pt>
                <c:pt idx="81838">
                  <c:v>6</c:v>
                </c:pt>
                <c:pt idx="81839">
                  <c:v>6</c:v>
                </c:pt>
                <c:pt idx="81840">
                  <c:v>6</c:v>
                </c:pt>
                <c:pt idx="81841">
                  <c:v>6</c:v>
                </c:pt>
                <c:pt idx="81842">
                  <c:v>6</c:v>
                </c:pt>
                <c:pt idx="81843">
                  <c:v>6</c:v>
                </c:pt>
                <c:pt idx="81844">
                  <c:v>6</c:v>
                </c:pt>
                <c:pt idx="81845">
                  <c:v>6</c:v>
                </c:pt>
                <c:pt idx="81846">
                  <c:v>6</c:v>
                </c:pt>
                <c:pt idx="81847">
                  <c:v>6</c:v>
                </c:pt>
                <c:pt idx="81848">
                  <c:v>6</c:v>
                </c:pt>
                <c:pt idx="81849">
                  <c:v>6</c:v>
                </c:pt>
                <c:pt idx="81850">
                  <c:v>6</c:v>
                </c:pt>
                <c:pt idx="81851">
                  <c:v>6</c:v>
                </c:pt>
                <c:pt idx="81852">
                  <c:v>6</c:v>
                </c:pt>
                <c:pt idx="81853">
                  <c:v>6</c:v>
                </c:pt>
                <c:pt idx="81854">
                  <c:v>6</c:v>
                </c:pt>
                <c:pt idx="81855">
                  <c:v>6</c:v>
                </c:pt>
                <c:pt idx="81856">
                  <c:v>6</c:v>
                </c:pt>
                <c:pt idx="81857">
                  <c:v>6</c:v>
                </c:pt>
                <c:pt idx="81858">
                  <c:v>6</c:v>
                </c:pt>
                <c:pt idx="81859">
                  <c:v>6</c:v>
                </c:pt>
                <c:pt idx="81860">
                  <c:v>6</c:v>
                </c:pt>
                <c:pt idx="81861">
                  <c:v>6</c:v>
                </c:pt>
                <c:pt idx="81862">
                  <c:v>6</c:v>
                </c:pt>
                <c:pt idx="81863">
                  <c:v>6</c:v>
                </c:pt>
                <c:pt idx="81864">
                  <c:v>6</c:v>
                </c:pt>
                <c:pt idx="81865">
                  <c:v>6</c:v>
                </c:pt>
                <c:pt idx="81866">
                  <c:v>6</c:v>
                </c:pt>
                <c:pt idx="81867">
                  <c:v>6</c:v>
                </c:pt>
                <c:pt idx="81868">
                  <c:v>6</c:v>
                </c:pt>
                <c:pt idx="81869">
                  <c:v>6</c:v>
                </c:pt>
                <c:pt idx="81870">
                  <c:v>6</c:v>
                </c:pt>
                <c:pt idx="81871">
                  <c:v>6</c:v>
                </c:pt>
                <c:pt idx="81872">
                  <c:v>6</c:v>
                </c:pt>
                <c:pt idx="81873">
                  <c:v>6</c:v>
                </c:pt>
                <c:pt idx="81874">
                  <c:v>6</c:v>
                </c:pt>
                <c:pt idx="81875">
                  <c:v>6</c:v>
                </c:pt>
                <c:pt idx="81876">
                  <c:v>6</c:v>
                </c:pt>
                <c:pt idx="81877">
                  <c:v>6</c:v>
                </c:pt>
                <c:pt idx="81878">
                  <c:v>6</c:v>
                </c:pt>
                <c:pt idx="81879">
                  <c:v>6</c:v>
                </c:pt>
                <c:pt idx="81880">
                  <c:v>6</c:v>
                </c:pt>
                <c:pt idx="81881">
                  <c:v>6</c:v>
                </c:pt>
                <c:pt idx="81882">
                  <c:v>6</c:v>
                </c:pt>
                <c:pt idx="81883">
                  <c:v>6</c:v>
                </c:pt>
                <c:pt idx="81884">
                  <c:v>6</c:v>
                </c:pt>
                <c:pt idx="81885">
                  <c:v>6</c:v>
                </c:pt>
                <c:pt idx="81886">
                  <c:v>6</c:v>
                </c:pt>
                <c:pt idx="81887">
                  <c:v>6</c:v>
                </c:pt>
                <c:pt idx="81888">
                  <c:v>6</c:v>
                </c:pt>
                <c:pt idx="81889">
                  <c:v>6</c:v>
                </c:pt>
                <c:pt idx="81890">
                  <c:v>6</c:v>
                </c:pt>
                <c:pt idx="81891">
                  <c:v>6</c:v>
                </c:pt>
                <c:pt idx="81892">
                  <c:v>6</c:v>
                </c:pt>
                <c:pt idx="81893">
                  <c:v>6</c:v>
                </c:pt>
                <c:pt idx="81894">
                  <c:v>6</c:v>
                </c:pt>
                <c:pt idx="81895">
                  <c:v>6</c:v>
                </c:pt>
                <c:pt idx="81896">
                  <c:v>6</c:v>
                </c:pt>
                <c:pt idx="81897">
                  <c:v>6</c:v>
                </c:pt>
                <c:pt idx="81898">
                  <c:v>6</c:v>
                </c:pt>
                <c:pt idx="81899">
                  <c:v>6</c:v>
                </c:pt>
                <c:pt idx="81900">
                  <c:v>6</c:v>
                </c:pt>
                <c:pt idx="81901">
                  <c:v>6</c:v>
                </c:pt>
                <c:pt idx="81902">
                  <c:v>6</c:v>
                </c:pt>
                <c:pt idx="81903">
                  <c:v>6</c:v>
                </c:pt>
                <c:pt idx="81904">
                  <c:v>6</c:v>
                </c:pt>
                <c:pt idx="81905">
                  <c:v>6</c:v>
                </c:pt>
                <c:pt idx="81906">
                  <c:v>6</c:v>
                </c:pt>
                <c:pt idx="81907">
                  <c:v>6</c:v>
                </c:pt>
                <c:pt idx="81908">
                  <c:v>6</c:v>
                </c:pt>
                <c:pt idx="81909">
                  <c:v>6</c:v>
                </c:pt>
                <c:pt idx="81910">
                  <c:v>6</c:v>
                </c:pt>
                <c:pt idx="81911">
                  <c:v>6</c:v>
                </c:pt>
                <c:pt idx="81912">
                  <c:v>6</c:v>
                </c:pt>
                <c:pt idx="81913">
                  <c:v>6</c:v>
                </c:pt>
                <c:pt idx="81914">
                  <c:v>6</c:v>
                </c:pt>
                <c:pt idx="81915">
                  <c:v>6</c:v>
                </c:pt>
                <c:pt idx="81916">
                  <c:v>6</c:v>
                </c:pt>
                <c:pt idx="81917">
                  <c:v>6</c:v>
                </c:pt>
                <c:pt idx="81918">
                  <c:v>6</c:v>
                </c:pt>
                <c:pt idx="81919">
                  <c:v>6</c:v>
                </c:pt>
                <c:pt idx="81920">
                  <c:v>6</c:v>
                </c:pt>
                <c:pt idx="81921">
                  <c:v>6</c:v>
                </c:pt>
                <c:pt idx="81922">
                  <c:v>6</c:v>
                </c:pt>
                <c:pt idx="81923">
                  <c:v>6</c:v>
                </c:pt>
                <c:pt idx="81924">
                  <c:v>6</c:v>
                </c:pt>
                <c:pt idx="81925">
                  <c:v>6</c:v>
                </c:pt>
                <c:pt idx="81926">
                  <c:v>6</c:v>
                </c:pt>
                <c:pt idx="81927">
                  <c:v>6</c:v>
                </c:pt>
                <c:pt idx="81928">
                  <c:v>6</c:v>
                </c:pt>
                <c:pt idx="81929">
                  <c:v>6</c:v>
                </c:pt>
                <c:pt idx="81930">
                  <c:v>6</c:v>
                </c:pt>
                <c:pt idx="81931">
                  <c:v>6</c:v>
                </c:pt>
                <c:pt idx="81932">
                  <c:v>6</c:v>
                </c:pt>
                <c:pt idx="81933">
                  <c:v>6</c:v>
                </c:pt>
                <c:pt idx="81934">
                  <c:v>6</c:v>
                </c:pt>
                <c:pt idx="81935">
                  <c:v>6</c:v>
                </c:pt>
                <c:pt idx="81936">
                  <c:v>6</c:v>
                </c:pt>
                <c:pt idx="81937">
                  <c:v>6</c:v>
                </c:pt>
                <c:pt idx="81938">
                  <c:v>6</c:v>
                </c:pt>
                <c:pt idx="81939">
                  <c:v>6</c:v>
                </c:pt>
                <c:pt idx="81940">
                  <c:v>6</c:v>
                </c:pt>
                <c:pt idx="81941">
                  <c:v>6</c:v>
                </c:pt>
                <c:pt idx="81942">
                  <c:v>6</c:v>
                </c:pt>
                <c:pt idx="81943">
                  <c:v>6</c:v>
                </c:pt>
                <c:pt idx="81944">
                  <c:v>6</c:v>
                </c:pt>
                <c:pt idx="81945">
                  <c:v>6</c:v>
                </c:pt>
                <c:pt idx="81946">
                  <c:v>6</c:v>
                </c:pt>
                <c:pt idx="81947">
                  <c:v>6</c:v>
                </c:pt>
                <c:pt idx="81948">
                  <c:v>6</c:v>
                </c:pt>
                <c:pt idx="81949">
                  <c:v>6</c:v>
                </c:pt>
                <c:pt idx="81950">
                  <c:v>6</c:v>
                </c:pt>
                <c:pt idx="81951">
                  <c:v>6</c:v>
                </c:pt>
                <c:pt idx="81952">
                  <c:v>6</c:v>
                </c:pt>
                <c:pt idx="81953">
                  <c:v>6</c:v>
                </c:pt>
                <c:pt idx="81954">
                  <c:v>6</c:v>
                </c:pt>
                <c:pt idx="81955">
                  <c:v>6</c:v>
                </c:pt>
                <c:pt idx="81956">
                  <c:v>6</c:v>
                </c:pt>
                <c:pt idx="81957">
                  <c:v>6</c:v>
                </c:pt>
                <c:pt idx="81958">
                  <c:v>6</c:v>
                </c:pt>
                <c:pt idx="81959">
                  <c:v>6</c:v>
                </c:pt>
                <c:pt idx="81960">
                  <c:v>6</c:v>
                </c:pt>
                <c:pt idx="81961">
                  <c:v>6</c:v>
                </c:pt>
                <c:pt idx="81962">
                  <c:v>6</c:v>
                </c:pt>
                <c:pt idx="81963">
                  <c:v>6</c:v>
                </c:pt>
                <c:pt idx="81964">
                  <c:v>6</c:v>
                </c:pt>
                <c:pt idx="81965">
                  <c:v>6</c:v>
                </c:pt>
                <c:pt idx="81966">
                  <c:v>6</c:v>
                </c:pt>
                <c:pt idx="81967">
                  <c:v>6</c:v>
                </c:pt>
                <c:pt idx="81968">
                  <c:v>6</c:v>
                </c:pt>
                <c:pt idx="81969">
                  <c:v>6</c:v>
                </c:pt>
                <c:pt idx="81970">
                  <c:v>6</c:v>
                </c:pt>
                <c:pt idx="81971">
                  <c:v>6</c:v>
                </c:pt>
                <c:pt idx="81972">
                  <c:v>6</c:v>
                </c:pt>
                <c:pt idx="81973">
                  <c:v>6</c:v>
                </c:pt>
                <c:pt idx="81974">
                  <c:v>6</c:v>
                </c:pt>
                <c:pt idx="81975">
                  <c:v>6</c:v>
                </c:pt>
                <c:pt idx="81976">
                  <c:v>6</c:v>
                </c:pt>
                <c:pt idx="81977">
                  <c:v>6</c:v>
                </c:pt>
                <c:pt idx="81978">
                  <c:v>6</c:v>
                </c:pt>
                <c:pt idx="81979">
                  <c:v>6</c:v>
                </c:pt>
                <c:pt idx="81980">
                  <c:v>6</c:v>
                </c:pt>
                <c:pt idx="81981">
                  <c:v>6</c:v>
                </c:pt>
                <c:pt idx="81982">
                  <c:v>6</c:v>
                </c:pt>
                <c:pt idx="81983">
                  <c:v>6</c:v>
                </c:pt>
                <c:pt idx="81984">
                  <c:v>6</c:v>
                </c:pt>
                <c:pt idx="81985">
                  <c:v>6</c:v>
                </c:pt>
                <c:pt idx="81986">
                  <c:v>6</c:v>
                </c:pt>
                <c:pt idx="81987">
                  <c:v>6</c:v>
                </c:pt>
                <c:pt idx="81988">
                  <c:v>6</c:v>
                </c:pt>
                <c:pt idx="81989">
                  <c:v>6</c:v>
                </c:pt>
                <c:pt idx="81990">
                  <c:v>6</c:v>
                </c:pt>
                <c:pt idx="81991">
                  <c:v>6</c:v>
                </c:pt>
                <c:pt idx="81992">
                  <c:v>6</c:v>
                </c:pt>
                <c:pt idx="81993">
                  <c:v>6</c:v>
                </c:pt>
                <c:pt idx="81994">
                  <c:v>6</c:v>
                </c:pt>
                <c:pt idx="81995">
                  <c:v>6</c:v>
                </c:pt>
                <c:pt idx="81996">
                  <c:v>6</c:v>
                </c:pt>
                <c:pt idx="81997">
                  <c:v>6</c:v>
                </c:pt>
                <c:pt idx="81998">
                  <c:v>6</c:v>
                </c:pt>
                <c:pt idx="81999">
                  <c:v>6</c:v>
                </c:pt>
                <c:pt idx="82000">
                  <c:v>6</c:v>
                </c:pt>
                <c:pt idx="82001">
                  <c:v>6</c:v>
                </c:pt>
                <c:pt idx="82002">
                  <c:v>6</c:v>
                </c:pt>
                <c:pt idx="82003">
                  <c:v>6</c:v>
                </c:pt>
                <c:pt idx="82004">
                  <c:v>6</c:v>
                </c:pt>
                <c:pt idx="82005">
                  <c:v>6</c:v>
                </c:pt>
                <c:pt idx="82006">
                  <c:v>6</c:v>
                </c:pt>
                <c:pt idx="82007">
                  <c:v>6</c:v>
                </c:pt>
                <c:pt idx="82008">
                  <c:v>6</c:v>
                </c:pt>
                <c:pt idx="82009">
                  <c:v>6</c:v>
                </c:pt>
                <c:pt idx="82010">
                  <c:v>6</c:v>
                </c:pt>
                <c:pt idx="82011">
                  <c:v>6</c:v>
                </c:pt>
                <c:pt idx="82012">
                  <c:v>6</c:v>
                </c:pt>
                <c:pt idx="82013">
                  <c:v>6</c:v>
                </c:pt>
                <c:pt idx="82014">
                  <c:v>6</c:v>
                </c:pt>
                <c:pt idx="82015">
                  <c:v>6</c:v>
                </c:pt>
                <c:pt idx="82016">
                  <c:v>6</c:v>
                </c:pt>
                <c:pt idx="82017">
                  <c:v>6</c:v>
                </c:pt>
                <c:pt idx="82018">
                  <c:v>6</c:v>
                </c:pt>
                <c:pt idx="82019">
                  <c:v>6</c:v>
                </c:pt>
                <c:pt idx="82020">
                  <c:v>6</c:v>
                </c:pt>
                <c:pt idx="82021">
                  <c:v>6</c:v>
                </c:pt>
                <c:pt idx="82022">
                  <c:v>6</c:v>
                </c:pt>
                <c:pt idx="82023">
                  <c:v>6</c:v>
                </c:pt>
                <c:pt idx="82024">
                  <c:v>6</c:v>
                </c:pt>
                <c:pt idx="82025">
                  <c:v>6</c:v>
                </c:pt>
                <c:pt idx="82026">
                  <c:v>6</c:v>
                </c:pt>
                <c:pt idx="82027">
                  <c:v>6</c:v>
                </c:pt>
                <c:pt idx="82028">
                  <c:v>6</c:v>
                </c:pt>
                <c:pt idx="82029">
                  <c:v>6</c:v>
                </c:pt>
                <c:pt idx="82030">
                  <c:v>6</c:v>
                </c:pt>
                <c:pt idx="82031">
                  <c:v>6</c:v>
                </c:pt>
                <c:pt idx="82032">
                  <c:v>6</c:v>
                </c:pt>
                <c:pt idx="82033">
                  <c:v>6</c:v>
                </c:pt>
                <c:pt idx="82034">
                  <c:v>6</c:v>
                </c:pt>
                <c:pt idx="82035">
                  <c:v>6</c:v>
                </c:pt>
                <c:pt idx="82036">
                  <c:v>6</c:v>
                </c:pt>
                <c:pt idx="82037">
                  <c:v>6</c:v>
                </c:pt>
                <c:pt idx="82038">
                  <c:v>6</c:v>
                </c:pt>
                <c:pt idx="82039">
                  <c:v>6</c:v>
                </c:pt>
                <c:pt idx="82040">
                  <c:v>6</c:v>
                </c:pt>
                <c:pt idx="82041">
                  <c:v>6</c:v>
                </c:pt>
                <c:pt idx="82042">
                  <c:v>6</c:v>
                </c:pt>
                <c:pt idx="82043">
                  <c:v>6</c:v>
                </c:pt>
                <c:pt idx="82044">
                  <c:v>6</c:v>
                </c:pt>
                <c:pt idx="82045">
                  <c:v>6</c:v>
                </c:pt>
                <c:pt idx="82046">
                  <c:v>6</c:v>
                </c:pt>
                <c:pt idx="82047">
                  <c:v>6</c:v>
                </c:pt>
                <c:pt idx="82048">
                  <c:v>6</c:v>
                </c:pt>
                <c:pt idx="82049">
                  <c:v>6</c:v>
                </c:pt>
                <c:pt idx="82050">
                  <c:v>6</c:v>
                </c:pt>
                <c:pt idx="82051">
                  <c:v>6</c:v>
                </c:pt>
                <c:pt idx="82052">
                  <c:v>6</c:v>
                </c:pt>
                <c:pt idx="82053">
                  <c:v>6</c:v>
                </c:pt>
                <c:pt idx="82054">
                  <c:v>6</c:v>
                </c:pt>
                <c:pt idx="82055">
                  <c:v>6</c:v>
                </c:pt>
                <c:pt idx="82056">
                  <c:v>6</c:v>
                </c:pt>
                <c:pt idx="82057">
                  <c:v>6</c:v>
                </c:pt>
                <c:pt idx="82058">
                  <c:v>6</c:v>
                </c:pt>
                <c:pt idx="82059">
                  <c:v>6</c:v>
                </c:pt>
                <c:pt idx="82060">
                  <c:v>6</c:v>
                </c:pt>
                <c:pt idx="82061">
                  <c:v>6</c:v>
                </c:pt>
                <c:pt idx="82062">
                  <c:v>6</c:v>
                </c:pt>
                <c:pt idx="82063">
                  <c:v>6</c:v>
                </c:pt>
                <c:pt idx="82064">
                  <c:v>6</c:v>
                </c:pt>
                <c:pt idx="82065">
                  <c:v>6</c:v>
                </c:pt>
                <c:pt idx="82066">
                  <c:v>6</c:v>
                </c:pt>
                <c:pt idx="82067">
                  <c:v>6</c:v>
                </c:pt>
                <c:pt idx="82068">
                  <c:v>6</c:v>
                </c:pt>
                <c:pt idx="82069">
                  <c:v>6</c:v>
                </c:pt>
                <c:pt idx="82070">
                  <c:v>6</c:v>
                </c:pt>
                <c:pt idx="82071">
                  <c:v>6</c:v>
                </c:pt>
                <c:pt idx="82072">
                  <c:v>6</c:v>
                </c:pt>
                <c:pt idx="82073">
                  <c:v>6</c:v>
                </c:pt>
                <c:pt idx="82074">
                  <c:v>6</c:v>
                </c:pt>
                <c:pt idx="82075">
                  <c:v>6</c:v>
                </c:pt>
                <c:pt idx="82076">
                  <c:v>6</c:v>
                </c:pt>
                <c:pt idx="82077">
                  <c:v>6</c:v>
                </c:pt>
                <c:pt idx="82078">
                  <c:v>6</c:v>
                </c:pt>
                <c:pt idx="82079">
                  <c:v>6</c:v>
                </c:pt>
                <c:pt idx="82080">
                  <c:v>6</c:v>
                </c:pt>
                <c:pt idx="82081">
                  <c:v>6</c:v>
                </c:pt>
                <c:pt idx="82082">
                  <c:v>6</c:v>
                </c:pt>
                <c:pt idx="82083">
                  <c:v>6</c:v>
                </c:pt>
                <c:pt idx="82084">
                  <c:v>6</c:v>
                </c:pt>
                <c:pt idx="82085">
                  <c:v>6</c:v>
                </c:pt>
                <c:pt idx="82086">
                  <c:v>6</c:v>
                </c:pt>
                <c:pt idx="82087">
                  <c:v>6</c:v>
                </c:pt>
                <c:pt idx="82088">
                  <c:v>6</c:v>
                </c:pt>
                <c:pt idx="82089">
                  <c:v>6</c:v>
                </c:pt>
                <c:pt idx="82090">
                  <c:v>6</c:v>
                </c:pt>
                <c:pt idx="82091">
                  <c:v>6</c:v>
                </c:pt>
                <c:pt idx="82092">
                  <c:v>6</c:v>
                </c:pt>
                <c:pt idx="82093">
                  <c:v>6</c:v>
                </c:pt>
                <c:pt idx="82094">
                  <c:v>6</c:v>
                </c:pt>
                <c:pt idx="82095">
                  <c:v>6</c:v>
                </c:pt>
                <c:pt idx="82096">
                  <c:v>6</c:v>
                </c:pt>
                <c:pt idx="82097">
                  <c:v>6</c:v>
                </c:pt>
                <c:pt idx="82098">
                  <c:v>6</c:v>
                </c:pt>
                <c:pt idx="82099">
                  <c:v>6</c:v>
                </c:pt>
                <c:pt idx="82100">
                  <c:v>6</c:v>
                </c:pt>
                <c:pt idx="82101">
                  <c:v>6</c:v>
                </c:pt>
                <c:pt idx="82102">
                  <c:v>6</c:v>
                </c:pt>
                <c:pt idx="82103">
                  <c:v>6</c:v>
                </c:pt>
                <c:pt idx="82104">
                  <c:v>6</c:v>
                </c:pt>
                <c:pt idx="82105">
                  <c:v>6</c:v>
                </c:pt>
                <c:pt idx="82106">
                  <c:v>6</c:v>
                </c:pt>
                <c:pt idx="82107">
                  <c:v>6</c:v>
                </c:pt>
                <c:pt idx="82108">
                  <c:v>6</c:v>
                </c:pt>
                <c:pt idx="82109">
                  <c:v>6</c:v>
                </c:pt>
                <c:pt idx="82110">
                  <c:v>6</c:v>
                </c:pt>
                <c:pt idx="82111">
                  <c:v>6</c:v>
                </c:pt>
                <c:pt idx="82112">
                  <c:v>6</c:v>
                </c:pt>
                <c:pt idx="82113">
                  <c:v>6</c:v>
                </c:pt>
                <c:pt idx="82114">
                  <c:v>6</c:v>
                </c:pt>
                <c:pt idx="82115">
                  <c:v>6</c:v>
                </c:pt>
                <c:pt idx="82116">
                  <c:v>6</c:v>
                </c:pt>
                <c:pt idx="82117">
                  <c:v>6</c:v>
                </c:pt>
                <c:pt idx="82118">
                  <c:v>6</c:v>
                </c:pt>
                <c:pt idx="82119">
                  <c:v>6</c:v>
                </c:pt>
                <c:pt idx="82120">
                  <c:v>6</c:v>
                </c:pt>
                <c:pt idx="82121">
                  <c:v>6</c:v>
                </c:pt>
                <c:pt idx="82122">
                  <c:v>6</c:v>
                </c:pt>
                <c:pt idx="82123">
                  <c:v>6</c:v>
                </c:pt>
                <c:pt idx="82124">
                  <c:v>6</c:v>
                </c:pt>
                <c:pt idx="82125">
                  <c:v>6</c:v>
                </c:pt>
                <c:pt idx="82126">
                  <c:v>6</c:v>
                </c:pt>
                <c:pt idx="82127">
                  <c:v>6</c:v>
                </c:pt>
                <c:pt idx="82128">
                  <c:v>6</c:v>
                </c:pt>
                <c:pt idx="82129">
                  <c:v>6</c:v>
                </c:pt>
                <c:pt idx="82130">
                  <c:v>6</c:v>
                </c:pt>
                <c:pt idx="82131">
                  <c:v>6</c:v>
                </c:pt>
                <c:pt idx="82132">
                  <c:v>6</c:v>
                </c:pt>
                <c:pt idx="82133">
                  <c:v>6</c:v>
                </c:pt>
                <c:pt idx="82134">
                  <c:v>6</c:v>
                </c:pt>
                <c:pt idx="82135">
                  <c:v>6</c:v>
                </c:pt>
                <c:pt idx="82136">
                  <c:v>6</c:v>
                </c:pt>
                <c:pt idx="82137">
                  <c:v>6</c:v>
                </c:pt>
                <c:pt idx="82138">
                  <c:v>6</c:v>
                </c:pt>
                <c:pt idx="82139">
                  <c:v>6</c:v>
                </c:pt>
                <c:pt idx="82140">
                  <c:v>6</c:v>
                </c:pt>
                <c:pt idx="82141">
                  <c:v>6</c:v>
                </c:pt>
                <c:pt idx="82142">
                  <c:v>6</c:v>
                </c:pt>
                <c:pt idx="82143">
                  <c:v>6</c:v>
                </c:pt>
                <c:pt idx="82144">
                  <c:v>6</c:v>
                </c:pt>
                <c:pt idx="82145">
                  <c:v>6</c:v>
                </c:pt>
                <c:pt idx="82146">
                  <c:v>6</c:v>
                </c:pt>
                <c:pt idx="82147">
                  <c:v>6</c:v>
                </c:pt>
                <c:pt idx="82148">
                  <c:v>6</c:v>
                </c:pt>
                <c:pt idx="82149">
                  <c:v>6</c:v>
                </c:pt>
                <c:pt idx="82150">
                  <c:v>6</c:v>
                </c:pt>
                <c:pt idx="82151">
                  <c:v>6</c:v>
                </c:pt>
                <c:pt idx="82152">
                  <c:v>6</c:v>
                </c:pt>
                <c:pt idx="82153">
                  <c:v>6</c:v>
                </c:pt>
                <c:pt idx="82154">
                  <c:v>6</c:v>
                </c:pt>
                <c:pt idx="82155">
                  <c:v>6</c:v>
                </c:pt>
                <c:pt idx="82156">
                  <c:v>6</c:v>
                </c:pt>
                <c:pt idx="82157">
                  <c:v>6</c:v>
                </c:pt>
                <c:pt idx="82158">
                  <c:v>6</c:v>
                </c:pt>
                <c:pt idx="82159">
                  <c:v>6</c:v>
                </c:pt>
                <c:pt idx="82160">
                  <c:v>6</c:v>
                </c:pt>
                <c:pt idx="82161">
                  <c:v>6</c:v>
                </c:pt>
                <c:pt idx="82162">
                  <c:v>6</c:v>
                </c:pt>
                <c:pt idx="82163">
                  <c:v>6</c:v>
                </c:pt>
                <c:pt idx="82164">
                  <c:v>6</c:v>
                </c:pt>
                <c:pt idx="82165">
                  <c:v>6</c:v>
                </c:pt>
                <c:pt idx="82166">
                  <c:v>6</c:v>
                </c:pt>
                <c:pt idx="82167">
                  <c:v>6</c:v>
                </c:pt>
                <c:pt idx="82168">
                  <c:v>6</c:v>
                </c:pt>
                <c:pt idx="82169">
                  <c:v>6</c:v>
                </c:pt>
                <c:pt idx="82170">
                  <c:v>6</c:v>
                </c:pt>
                <c:pt idx="82171">
                  <c:v>6</c:v>
                </c:pt>
                <c:pt idx="82172">
                  <c:v>6</c:v>
                </c:pt>
                <c:pt idx="82173">
                  <c:v>6</c:v>
                </c:pt>
                <c:pt idx="82174">
                  <c:v>6</c:v>
                </c:pt>
                <c:pt idx="82175">
                  <c:v>6</c:v>
                </c:pt>
                <c:pt idx="82176">
                  <c:v>6</c:v>
                </c:pt>
                <c:pt idx="82177">
                  <c:v>6</c:v>
                </c:pt>
                <c:pt idx="82178">
                  <c:v>6</c:v>
                </c:pt>
                <c:pt idx="82179">
                  <c:v>6</c:v>
                </c:pt>
                <c:pt idx="82180">
                  <c:v>6</c:v>
                </c:pt>
                <c:pt idx="82181">
                  <c:v>6</c:v>
                </c:pt>
                <c:pt idx="82182">
                  <c:v>6</c:v>
                </c:pt>
                <c:pt idx="82183">
                  <c:v>6</c:v>
                </c:pt>
                <c:pt idx="82184">
                  <c:v>6</c:v>
                </c:pt>
                <c:pt idx="82185">
                  <c:v>6</c:v>
                </c:pt>
                <c:pt idx="82186">
                  <c:v>6</c:v>
                </c:pt>
                <c:pt idx="82187">
                  <c:v>6</c:v>
                </c:pt>
                <c:pt idx="82188">
                  <c:v>6</c:v>
                </c:pt>
                <c:pt idx="82189">
                  <c:v>6</c:v>
                </c:pt>
                <c:pt idx="82190">
                  <c:v>6</c:v>
                </c:pt>
                <c:pt idx="82191">
                  <c:v>6</c:v>
                </c:pt>
                <c:pt idx="82192">
                  <c:v>6</c:v>
                </c:pt>
                <c:pt idx="82193">
                  <c:v>6</c:v>
                </c:pt>
                <c:pt idx="82194">
                  <c:v>6</c:v>
                </c:pt>
                <c:pt idx="82195">
                  <c:v>6</c:v>
                </c:pt>
                <c:pt idx="82196">
                  <c:v>6</c:v>
                </c:pt>
                <c:pt idx="82197">
                  <c:v>6</c:v>
                </c:pt>
                <c:pt idx="82198">
                  <c:v>6</c:v>
                </c:pt>
                <c:pt idx="82199">
                  <c:v>6</c:v>
                </c:pt>
                <c:pt idx="82200">
                  <c:v>6</c:v>
                </c:pt>
                <c:pt idx="82201">
                  <c:v>6</c:v>
                </c:pt>
                <c:pt idx="82202">
                  <c:v>6</c:v>
                </c:pt>
                <c:pt idx="82203">
                  <c:v>6</c:v>
                </c:pt>
                <c:pt idx="82204">
                  <c:v>6</c:v>
                </c:pt>
                <c:pt idx="82205">
                  <c:v>6</c:v>
                </c:pt>
                <c:pt idx="82206">
                  <c:v>6</c:v>
                </c:pt>
                <c:pt idx="82207">
                  <c:v>6</c:v>
                </c:pt>
                <c:pt idx="82208">
                  <c:v>6</c:v>
                </c:pt>
                <c:pt idx="82209">
                  <c:v>6</c:v>
                </c:pt>
                <c:pt idx="82210">
                  <c:v>6</c:v>
                </c:pt>
                <c:pt idx="82211">
                  <c:v>6</c:v>
                </c:pt>
                <c:pt idx="82212">
                  <c:v>6</c:v>
                </c:pt>
                <c:pt idx="82213">
                  <c:v>6</c:v>
                </c:pt>
                <c:pt idx="82214">
                  <c:v>6</c:v>
                </c:pt>
                <c:pt idx="82215">
                  <c:v>6</c:v>
                </c:pt>
                <c:pt idx="82216">
                  <c:v>6</c:v>
                </c:pt>
                <c:pt idx="82217">
                  <c:v>6</c:v>
                </c:pt>
                <c:pt idx="82218">
                  <c:v>6</c:v>
                </c:pt>
                <c:pt idx="82219">
                  <c:v>6</c:v>
                </c:pt>
                <c:pt idx="82220">
                  <c:v>6</c:v>
                </c:pt>
                <c:pt idx="82221">
                  <c:v>6</c:v>
                </c:pt>
                <c:pt idx="82222">
                  <c:v>6</c:v>
                </c:pt>
                <c:pt idx="82223">
                  <c:v>6</c:v>
                </c:pt>
                <c:pt idx="82224">
                  <c:v>6</c:v>
                </c:pt>
                <c:pt idx="82225">
                  <c:v>6</c:v>
                </c:pt>
                <c:pt idx="82226">
                  <c:v>6</c:v>
                </c:pt>
                <c:pt idx="82227">
                  <c:v>6</c:v>
                </c:pt>
                <c:pt idx="82228">
                  <c:v>6</c:v>
                </c:pt>
                <c:pt idx="82229">
                  <c:v>6</c:v>
                </c:pt>
                <c:pt idx="82230">
                  <c:v>6</c:v>
                </c:pt>
                <c:pt idx="82231">
                  <c:v>6</c:v>
                </c:pt>
                <c:pt idx="82232">
                  <c:v>6</c:v>
                </c:pt>
                <c:pt idx="82233">
                  <c:v>6</c:v>
                </c:pt>
                <c:pt idx="82234">
                  <c:v>6</c:v>
                </c:pt>
                <c:pt idx="82235">
                  <c:v>6</c:v>
                </c:pt>
                <c:pt idx="82236">
                  <c:v>6</c:v>
                </c:pt>
                <c:pt idx="82237">
                  <c:v>6</c:v>
                </c:pt>
                <c:pt idx="82238">
                  <c:v>6</c:v>
                </c:pt>
                <c:pt idx="82239">
                  <c:v>6</c:v>
                </c:pt>
                <c:pt idx="82240">
                  <c:v>6</c:v>
                </c:pt>
                <c:pt idx="82241">
                  <c:v>6</c:v>
                </c:pt>
                <c:pt idx="82242">
                  <c:v>6</c:v>
                </c:pt>
                <c:pt idx="82243">
                  <c:v>6</c:v>
                </c:pt>
                <c:pt idx="82244">
                  <c:v>6</c:v>
                </c:pt>
                <c:pt idx="82245">
                  <c:v>6</c:v>
                </c:pt>
                <c:pt idx="82246">
                  <c:v>6</c:v>
                </c:pt>
                <c:pt idx="82247">
                  <c:v>6</c:v>
                </c:pt>
                <c:pt idx="82248">
                  <c:v>6</c:v>
                </c:pt>
                <c:pt idx="82249">
                  <c:v>6</c:v>
                </c:pt>
                <c:pt idx="82250">
                  <c:v>6</c:v>
                </c:pt>
                <c:pt idx="82251">
                  <c:v>6</c:v>
                </c:pt>
                <c:pt idx="82252">
                  <c:v>6</c:v>
                </c:pt>
                <c:pt idx="82253">
                  <c:v>6</c:v>
                </c:pt>
                <c:pt idx="82254">
                  <c:v>6</c:v>
                </c:pt>
                <c:pt idx="82255">
                  <c:v>6</c:v>
                </c:pt>
                <c:pt idx="82256">
                  <c:v>6</c:v>
                </c:pt>
                <c:pt idx="82257">
                  <c:v>6</c:v>
                </c:pt>
                <c:pt idx="82258">
                  <c:v>6</c:v>
                </c:pt>
                <c:pt idx="82259">
                  <c:v>6</c:v>
                </c:pt>
                <c:pt idx="82260">
                  <c:v>6</c:v>
                </c:pt>
                <c:pt idx="82261">
                  <c:v>6</c:v>
                </c:pt>
                <c:pt idx="82262">
                  <c:v>6</c:v>
                </c:pt>
                <c:pt idx="82263">
                  <c:v>6</c:v>
                </c:pt>
                <c:pt idx="82264">
                  <c:v>6</c:v>
                </c:pt>
                <c:pt idx="82265">
                  <c:v>6</c:v>
                </c:pt>
                <c:pt idx="82266">
                  <c:v>6</c:v>
                </c:pt>
                <c:pt idx="82267">
                  <c:v>6</c:v>
                </c:pt>
                <c:pt idx="82268">
                  <c:v>6</c:v>
                </c:pt>
                <c:pt idx="82269">
                  <c:v>6</c:v>
                </c:pt>
                <c:pt idx="82270">
                  <c:v>6</c:v>
                </c:pt>
                <c:pt idx="82271">
                  <c:v>6</c:v>
                </c:pt>
                <c:pt idx="82272">
                  <c:v>6</c:v>
                </c:pt>
                <c:pt idx="82273">
                  <c:v>6</c:v>
                </c:pt>
                <c:pt idx="82274">
                  <c:v>6</c:v>
                </c:pt>
                <c:pt idx="82275">
                  <c:v>6</c:v>
                </c:pt>
                <c:pt idx="82276">
                  <c:v>6</c:v>
                </c:pt>
                <c:pt idx="82277">
                  <c:v>6</c:v>
                </c:pt>
                <c:pt idx="82278">
                  <c:v>6</c:v>
                </c:pt>
                <c:pt idx="82279">
                  <c:v>6</c:v>
                </c:pt>
                <c:pt idx="82280">
                  <c:v>6</c:v>
                </c:pt>
                <c:pt idx="82281">
                  <c:v>6</c:v>
                </c:pt>
                <c:pt idx="82282">
                  <c:v>6</c:v>
                </c:pt>
                <c:pt idx="82283">
                  <c:v>6</c:v>
                </c:pt>
                <c:pt idx="82284">
                  <c:v>6</c:v>
                </c:pt>
                <c:pt idx="82285">
                  <c:v>6</c:v>
                </c:pt>
                <c:pt idx="82286">
                  <c:v>6</c:v>
                </c:pt>
                <c:pt idx="82287">
                  <c:v>6</c:v>
                </c:pt>
                <c:pt idx="82288">
                  <c:v>6</c:v>
                </c:pt>
                <c:pt idx="82289">
                  <c:v>6</c:v>
                </c:pt>
                <c:pt idx="82290">
                  <c:v>6</c:v>
                </c:pt>
                <c:pt idx="82291">
                  <c:v>6</c:v>
                </c:pt>
                <c:pt idx="82292">
                  <c:v>6</c:v>
                </c:pt>
                <c:pt idx="82293">
                  <c:v>6</c:v>
                </c:pt>
                <c:pt idx="82294">
                  <c:v>6</c:v>
                </c:pt>
                <c:pt idx="82295">
                  <c:v>6</c:v>
                </c:pt>
                <c:pt idx="82296">
                  <c:v>6</c:v>
                </c:pt>
                <c:pt idx="82297">
                  <c:v>6</c:v>
                </c:pt>
                <c:pt idx="82298">
                  <c:v>6</c:v>
                </c:pt>
                <c:pt idx="82299">
                  <c:v>6</c:v>
                </c:pt>
                <c:pt idx="82300">
                  <c:v>6</c:v>
                </c:pt>
                <c:pt idx="82301">
                  <c:v>6</c:v>
                </c:pt>
                <c:pt idx="82302">
                  <c:v>6</c:v>
                </c:pt>
                <c:pt idx="82303">
                  <c:v>6</c:v>
                </c:pt>
                <c:pt idx="82304">
                  <c:v>6</c:v>
                </c:pt>
                <c:pt idx="82305">
                  <c:v>6</c:v>
                </c:pt>
                <c:pt idx="82306">
                  <c:v>6</c:v>
                </c:pt>
                <c:pt idx="82307">
                  <c:v>6</c:v>
                </c:pt>
                <c:pt idx="82308">
                  <c:v>6</c:v>
                </c:pt>
                <c:pt idx="82309">
                  <c:v>6</c:v>
                </c:pt>
                <c:pt idx="82310">
                  <c:v>6</c:v>
                </c:pt>
                <c:pt idx="82311">
                  <c:v>6</c:v>
                </c:pt>
                <c:pt idx="82312">
                  <c:v>6</c:v>
                </c:pt>
                <c:pt idx="82313">
                  <c:v>6</c:v>
                </c:pt>
                <c:pt idx="82314">
                  <c:v>6</c:v>
                </c:pt>
                <c:pt idx="82315">
                  <c:v>6</c:v>
                </c:pt>
                <c:pt idx="82316">
                  <c:v>6</c:v>
                </c:pt>
                <c:pt idx="82317">
                  <c:v>6</c:v>
                </c:pt>
                <c:pt idx="82318">
                  <c:v>6</c:v>
                </c:pt>
                <c:pt idx="82319">
                  <c:v>6</c:v>
                </c:pt>
                <c:pt idx="82320">
                  <c:v>6</c:v>
                </c:pt>
                <c:pt idx="82321">
                  <c:v>6</c:v>
                </c:pt>
                <c:pt idx="82322">
                  <c:v>6</c:v>
                </c:pt>
                <c:pt idx="82323">
                  <c:v>6</c:v>
                </c:pt>
                <c:pt idx="82324">
                  <c:v>6</c:v>
                </c:pt>
                <c:pt idx="82325">
                  <c:v>6</c:v>
                </c:pt>
                <c:pt idx="82326">
                  <c:v>6</c:v>
                </c:pt>
                <c:pt idx="82327">
                  <c:v>6</c:v>
                </c:pt>
                <c:pt idx="82328">
                  <c:v>6</c:v>
                </c:pt>
                <c:pt idx="82329">
                  <c:v>6</c:v>
                </c:pt>
                <c:pt idx="82330">
                  <c:v>6</c:v>
                </c:pt>
                <c:pt idx="82331">
                  <c:v>6</c:v>
                </c:pt>
                <c:pt idx="82332">
                  <c:v>6</c:v>
                </c:pt>
                <c:pt idx="82333">
                  <c:v>6</c:v>
                </c:pt>
                <c:pt idx="82334">
                  <c:v>6</c:v>
                </c:pt>
                <c:pt idx="82335">
                  <c:v>6</c:v>
                </c:pt>
                <c:pt idx="82336">
                  <c:v>6</c:v>
                </c:pt>
                <c:pt idx="82337">
                  <c:v>6</c:v>
                </c:pt>
                <c:pt idx="82338">
                  <c:v>6</c:v>
                </c:pt>
                <c:pt idx="82339">
                  <c:v>6</c:v>
                </c:pt>
                <c:pt idx="82340">
                  <c:v>6</c:v>
                </c:pt>
                <c:pt idx="82341">
                  <c:v>6</c:v>
                </c:pt>
                <c:pt idx="82342">
                  <c:v>6</c:v>
                </c:pt>
                <c:pt idx="82343">
                  <c:v>6</c:v>
                </c:pt>
                <c:pt idx="82344">
                  <c:v>6</c:v>
                </c:pt>
                <c:pt idx="82345">
                  <c:v>6</c:v>
                </c:pt>
                <c:pt idx="82346">
                  <c:v>6</c:v>
                </c:pt>
                <c:pt idx="82347">
                  <c:v>6</c:v>
                </c:pt>
                <c:pt idx="82348">
                  <c:v>6</c:v>
                </c:pt>
                <c:pt idx="82349">
                  <c:v>6</c:v>
                </c:pt>
                <c:pt idx="82350">
                  <c:v>6</c:v>
                </c:pt>
                <c:pt idx="82351">
                  <c:v>6</c:v>
                </c:pt>
                <c:pt idx="82352">
                  <c:v>6</c:v>
                </c:pt>
                <c:pt idx="82353">
                  <c:v>6</c:v>
                </c:pt>
                <c:pt idx="82354">
                  <c:v>6</c:v>
                </c:pt>
                <c:pt idx="82355">
                  <c:v>6</c:v>
                </c:pt>
                <c:pt idx="82356">
                  <c:v>6</c:v>
                </c:pt>
                <c:pt idx="82357">
                  <c:v>6</c:v>
                </c:pt>
                <c:pt idx="82358">
                  <c:v>6</c:v>
                </c:pt>
                <c:pt idx="82359">
                  <c:v>6</c:v>
                </c:pt>
                <c:pt idx="82360">
                  <c:v>6</c:v>
                </c:pt>
                <c:pt idx="82361">
                  <c:v>6</c:v>
                </c:pt>
                <c:pt idx="82362">
                  <c:v>6</c:v>
                </c:pt>
                <c:pt idx="82363">
                  <c:v>6</c:v>
                </c:pt>
                <c:pt idx="82364">
                  <c:v>6</c:v>
                </c:pt>
                <c:pt idx="82365">
                  <c:v>6</c:v>
                </c:pt>
                <c:pt idx="82366">
                  <c:v>6</c:v>
                </c:pt>
                <c:pt idx="82367">
                  <c:v>6</c:v>
                </c:pt>
                <c:pt idx="82368">
                  <c:v>6</c:v>
                </c:pt>
                <c:pt idx="82369">
                  <c:v>6</c:v>
                </c:pt>
                <c:pt idx="82370">
                  <c:v>6</c:v>
                </c:pt>
                <c:pt idx="82371">
                  <c:v>6</c:v>
                </c:pt>
                <c:pt idx="82372">
                  <c:v>6</c:v>
                </c:pt>
                <c:pt idx="82373">
                  <c:v>6</c:v>
                </c:pt>
                <c:pt idx="82374">
                  <c:v>6</c:v>
                </c:pt>
                <c:pt idx="82375">
                  <c:v>6</c:v>
                </c:pt>
                <c:pt idx="82376">
                  <c:v>6</c:v>
                </c:pt>
                <c:pt idx="82377">
                  <c:v>6</c:v>
                </c:pt>
                <c:pt idx="82378">
                  <c:v>6</c:v>
                </c:pt>
                <c:pt idx="82379">
                  <c:v>6</c:v>
                </c:pt>
                <c:pt idx="82380">
                  <c:v>6</c:v>
                </c:pt>
                <c:pt idx="82381">
                  <c:v>6</c:v>
                </c:pt>
                <c:pt idx="82382">
                  <c:v>6</c:v>
                </c:pt>
                <c:pt idx="82383">
                  <c:v>6</c:v>
                </c:pt>
                <c:pt idx="82384">
                  <c:v>6</c:v>
                </c:pt>
                <c:pt idx="82385">
                  <c:v>6</c:v>
                </c:pt>
                <c:pt idx="82386">
                  <c:v>6</c:v>
                </c:pt>
                <c:pt idx="82387">
                  <c:v>6</c:v>
                </c:pt>
                <c:pt idx="82388">
                  <c:v>6</c:v>
                </c:pt>
                <c:pt idx="82389">
                  <c:v>6</c:v>
                </c:pt>
                <c:pt idx="82390">
                  <c:v>6</c:v>
                </c:pt>
                <c:pt idx="82391">
                  <c:v>6</c:v>
                </c:pt>
                <c:pt idx="82392">
                  <c:v>6</c:v>
                </c:pt>
                <c:pt idx="82393">
                  <c:v>6</c:v>
                </c:pt>
                <c:pt idx="82394">
                  <c:v>6</c:v>
                </c:pt>
                <c:pt idx="82395">
                  <c:v>6</c:v>
                </c:pt>
                <c:pt idx="82396">
                  <c:v>6</c:v>
                </c:pt>
                <c:pt idx="82397">
                  <c:v>6</c:v>
                </c:pt>
                <c:pt idx="82398">
                  <c:v>6</c:v>
                </c:pt>
                <c:pt idx="82399">
                  <c:v>6</c:v>
                </c:pt>
                <c:pt idx="82400">
                  <c:v>6</c:v>
                </c:pt>
                <c:pt idx="82401">
                  <c:v>6</c:v>
                </c:pt>
                <c:pt idx="82402">
                  <c:v>6</c:v>
                </c:pt>
                <c:pt idx="82403">
                  <c:v>6</c:v>
                </c:pt>
                <c:pt idx="82404">
                  <c:v>6</c:v>
                </c:pt>
                <c:pt idx="82405">
                  <c:v>6</c:v>
                </c:pt>
                <c:pt idx="82406">
                  <c:v>6</c:v>
                </c:pt>
                <c:pt idx="82407">
                  <c:v>6</c:v>
                </c:pt>
                <c:pt idx="82408">
                  <c:v>6</c:v>
                </c:pt>
                <c:pt idx="82409">
                  <c:v>6</c:v>
                </c:pt>
                <c:pt idx="82410">
                  <c:v>6</c:v>
                </c:pt>
                <c:pt idx="82411">
                  <c:v>6</c:v>
                </c:pt>
                <c:pt idx="82412">
                  <c:v>6</c:v>
                </c:pt>
                <c:pt idx="82413">
                  <c:v>6</c:v>
                </c:pt>
                <c:pt idx="82414">
                  <c:v>6</c:v>
                </c:pt>
                <c:pt idx="82415">
                  <c:v>6</c:v>
                </c:pt>
                <c:pt idx="82416">
                  <c:v>6</c:v>
                </c:pt>
                <c:pt idx="82417">
                  <c:v>6</c:v>
                </c:pt>
                <c:pt idx="82418">
                  <c:v>6</c:v>
                </c:pt>
                <c:pt idx="82419">
                  <c:v>6</c:v>
                </c:pt>
                <c:pt idx="82420">
                  <c:v>6</c:v>
                </c:pt>
                <c:pt idx="82421">
                  <c:v>6</c:v>
                </c:pt>
                <c:pt idx="82422">
                  <c:v>6</c:v>
                </c:pt>
                <c:pt idx="82423">
                  <c:v>6</c:v>
                </c:pt>
                <c:pt idx="82424">
                  <c:v>6</c:v>
                </c:pt>
                <c:pt idx="82425">
                  <c:v>6</c:v>
                </c:pt>
                <c:pt idx="82426">
                  <c:v>6</c:v>
                </c:pt>
                <c:pt idx="82427">
                  <c:v>6</c:v>
                </c:pt>
                <c:pt idx="82428">
                  <c:v>6</c:v>
                </c:pt>
                <c:pt idx="82429">
                  <c:v>6</c:v>
                </c:pt>
                <c:pt idx="82430">
                  <c:v>6</c:v>
                </c:pt>
                <c:pt idx="82431">
                  <c:v>6</c:v>
                </c:pt>
                <c:pt idx="82432">
                  <c:v>6</c:v>
                </c:pt>
                <c:pt idx="82433">
                  <c:v>6</c:v>
                </c:pt>
                <c:pt idx="82434">
                  <c:v>6</c:v>
                </c:pt>
                <c:pt idx="82435">
                  <c:v>6</c:v>
                </c:pt>
                <c:pt idx="82436">
                  <c:v>6</c:v>
                </c:pt>
                <c:pt idx="82437">
                  <c:v>6</c:v>
                </c:pt>
                <c:pt idx="82438">
                  <c:v>6</c:v>
                </c:pt>
                <c:pt idx="82439">
                  <c:v>6</c:v>
                </c:pt>
                <c:pt idx="82440">
                  <c:v>6</c:v>
                </c:pt>
                <c:pt idx="82441">
                  <c:v>6</c:v>
                </c:pt>
                <c:pt idx="82442">
                  <c:v>6</c:v>
                </c:pt>
                <c:pt idx="82443">
                  <c:v>6</c:v>
                </c:pt>
                <c:pt idx="82444">
                  <c:v>6</c:v>
                </c:pt>
                <c:pt idx="82445">
                  <c:v>6</c:v>
                </c:pt>
                <c:pt idx="82446">
                  <c:v>6</c:v>
                </c:pt>
                <c:pt idx="82447">
                  <c:v>6</c:v>
                </c:pt>
                <c:pt idx="82448">
                  <c:v>6</c:v>
                </c:pt>
                <c:pt idx="82449">
                  <c:v>6</c:v>
                </c:pt>
                <c:pt idx="82450">
                  <c:v>6</c:v>
                </c:pt>
                <c:pt idx="82451">
                  <c:v>6</c:v>
                </c:pt>
                <c:pt idx="82452">
                  <c:v>6</c:v>
                </c:pt>
                <c:pt idx="82453">
                  <c:v>6</c:v>
                </c:pt>
                <c:pt idx="82454">
                  <c:v>6</c:v>
                </c:pt>
                <c:pt idx="82455">
                  <c:v>6</c:v>
                </c:pt>
                <c:pt idx="82456">
                  <c:v>6</c:v>
                </c:pt>
                <c:pt idx="82457">
                  <c:v>6</c:v>
                </c:pt>
                <c:pt idx="82458">
                  <c:v>6</c:v>
                </c:pt>
                <c:pt idx="82459">
                  <c:v>6</c:v>
                </c:pt>
                <c:pt idx="82460">
                  <c:v>6</c:v>
                </c:pt>
                <c:pt idx="82461">
                  <c:v>6</c:v>
                </c:pt>
                <c:pt idx="82462">
                  <c:v>6</c:v>
                </c:pt>
                <c:pt idx="82463">
                  <c:v>6</c:v>
                </c:pt>
                <c:pt idx="82464">
                  <c:v>6</c:v>
                </c:pt>
                <c:pt idx="82465">
                  <c:v>6</c:v>
                </c:pt>
                <c:pt idx="82466">
                  <c:v>6</c:v>
                </c:pt>
                <c:pt idx="82467">
                  <c:v>6</c:v>
                </c:pt>
                <c:pt idx="82468">
                  <c:v>6</c:v>
                </c:pt>
                <c:pt idx="82469">
                  <c:v>6</c:v>
                </c:pt>
                <c:pt idx="82470">
                  <c:v>6</c:v>
                </c:pt>
                <c:pt idx="82471">
                  <c:v>6</c:v>
                </c:pt>
                <c:pt idx="82472">
                  <c:v>6</c:v>
                </c:pt>
                <c:pt idx="82473">
                  <c:v>6</c:v>
                </c:pt>
                <c:pt idx="82474">
                  <c:v>6</c:v>
                </c:pt>
                <c:pt idx="82475">
                  <c:v>6</c:v>
                </c:pt>
                <c:pt idx="82476">
                  <c:v>6</c:v>
                </c:pt>
                <c:pt idx="82477">
                  <c:v>6</c:v>
                </c:pt>
                <c:pt idx="82478">
                  <c:v>6</c:v>
                </c:pt>
                <c:pt idx="82479">
                  <c:v>6</c:v>
                </c:pt>
                <c:pt idx="82480">
                  <c:v>6</c:v>
                </c:pt>
                <c:pt idx="82481">
                  <c:v>6</c:v>
                </c:pt>
                <c:pt idx="82482">
                  <c:v>6</c:v>
                </c:pt>
                <c:pt idx="82483">
                  <c:v>6</c:v>
                </c:pt>
                <c:pt idx="82484">
                  <c:v>6</c:v>
                </c:pt>
                <c:pt idx="82485">
                  <c:v>6</c:v>
                </c:pt>
                <c:pt idx="82486">
                  <c:v>6</c:v>
                </c:pt>
                <c:pt idx="82487">
                  <c:v>6</c:v>
                </c:pt>
                <c:pt idx="82488">
                  <c:v>6</c:v>
                </c:pt>
                <c:pt idx="82489">
                  <c:v>6</c:v>
                </c:pt>
                <c:pt idx="82490">
                  <c:v>6</c:v>
                </c:pt>
                <c:pt idx="82491">
                  <c:v>6</c:v>
                </c:pt>
                <c:pt idx="82492">
                  <c:v>6</c:v>
                </c:pt>
                <c:pt idx="82493">
                  <c:v>6</c:v>
                </c:pt>
                <c:pt idx="82494">
                  <c:v>6</c:v>
                </c:pt>
                <c:pt idx="82495">
                  <c:v>6</c:v>
                </c:pt>
                <c:pt idx="82496">
                  <c:v>6</c:v>
                </c:pt>
                <c:pt idx="82497">
                  <c:v>6</c:v>
                </c:pt>
                <c:pt idx="82498">
                  <c:v>6</c:v>
                </c:pt>
                <c:pt idx="82499">
                  <c:v>6</c:v>
                </c:pt>
                <c:pt idx="82500">
                  <c:v>6</c:v>
                </c:pt>
                <c:pt idx="82501">
                  <c:v>6</c:v>
                </c:pt>
                <c:pt idx="82502">
                  <c:v>6</c:v>
                </c:pt>
                <c:pt idx="82503">
                  <c:v>6</c:v>
                </c:pt>
                <c:pt idx="82504">
                  <c:v>6</c:v>
                </c:pt>
                <c:pt idx="82505">
                  <c:v>6</c:v>
                </c:pt>
                <c:pt idx="82506">
                  <c:v>6</c:v>
                </c:pt>
                <c:pt idx="82507">
                  <c:v>6</c:v>
                </c:pt>
                <c:pt idx="82508">
                  <c:v>6</c:v>
                </c:pt>
                <c:pt idx="82509">
                  <c:v>6</c:v>
                </c:pt>
                <c:pt idx="82510">
                  <c:v>6</c:v>
                </c:pt>
                <c:pt idx="82511">
                  <c:v>6</c:v>
                </c:pt>
                <c:pt idx="82512">
                  <c:v>6</c:v>
                </c:pt>
                <c:pt idx="82513">
                  <c:v>6</c:v>
                </c:pt>
                <c:pt idx="82514">
                  <c:v>6</c:v>
                </c:pt>
                <c:pt idx="82515">
                  <c:v>6</c:v>
                </c:pt>
                <c:pt idx="82516">
                  <c:v>6</c:v>
                </c:pt>
                <c:pt idx="82517">
                  <c:v>6</c:v>
                </c:pt>
                <c:pt idx="82518">
                  <c:v>6</c:v>
                </c:pt>
                <c:pt idx="82519">
                  <c:v>6</c:v>
                </c:pt>
                <c:pt idx="82520">
                  <c:v>6</c:v>
                </c:pt>
                <c:pt idx="82521">
                  <c:v>6</c:v>
                </c:pt>
                <c:pt idx="82522">
                  <c:v>6</c:v>
                </c:pt>
                <c:pt idx="82523">
                  <c:v>6</c:v>
                </c:pt>
                <c:pt idx="82524">
                  <c:v>6</c:v>
                </c:pt>
                <c:pt idx="82525">
                  <c:v>6</c:v>
                </c:pt>
                <c:pt idx="82526">
                  <c:v>6</c:v>
                </c:pt>
                <c:pt idx="82527">
                  <c:v>6</c:v>
                </c:pt>
                <c:pt idx="82528">
                  <c:v>6</c:v>
                </c:pt>
                <c:pt idx="82529">
                  <c:v>6</c:v>
                </c:pt>
                <c:pt idx="82530">
                  <c:v>6</c:v>
                </c:pt>
                <c:pt idx="82531">
                  <c:v>6</c:v>
                </c:pt>
                <c:pt idx="82532">
                  <c:v>6</c:v>
                </c:pt>
                <c:pt idx="82533">
                  <c:v>6</c:v>
                </c:pt>
                <c:pt idx="82534">
                  <c:v>6</c:v>
                </c:pt>
                <c:pt idx="82535">
                  <c:v>6</c:v>
                </c:pt>
                <c:pt idx="82536">
                  <c:v>6</c:v>
                </c:pt>
                <c:pt idx="82537">
                  <c:v>6</c:v>
                </c:pt>
                <c:pt idx="82538">
                  <c:v>6</c:v>
                </c:pt>
                <c:pt idx="82539">
                  <c:v>6</c:v>
                </c:pt>
                <c:pt idx="82540">
                  <c:v>6</c:v>
                </c:pt>
                <c:pt idx="82541">
                  <c:v>6</c:v>
                </c:pt>
                <c:pt idx="82542">
                  <c:v>6</c:v>
                </c:pt>
                <c:pt idx="82543">
                  <c:v>6</c:v>
                </c:pt>
                <c:pt idx="82544">
                  <c:v>6</c:v>
                </c:pt>
                <c:pt idx="82545">
                  <c:v>6</c:v>
                </c:pt>
                <c:pt idx="82546">
                  <c:v>6</c:v>
                </c:pt>
                <c:pt idx="82547">
                  <c:v>6</c:v>
                </c:pt>
                <c:pt idx="82548">
                  <c:v>6</c:v>
                </c:pt>
                <c:pt idx="82549">
                  <c:v>6</c:v>
                </c:pt>
                <c:pt idx="82550">
                  <c:v>6</c:v>
                </c:pt>
                <c:pt idx="82551">
                  <c:v>6</c:v>
                </c:pt>
                <c:pt idx="82552">
                  <c:v>6</c:v>
                </c:pt>
                <c:pt idx="82553">
                  <c:v>6</c:v>
                </c:pt>
                <c:pt idx="82554">
                  <c:v>6</c:v>
                </c:pt>
                <c:pt idx="82555">
                  <c:v>6</c:v>
                </c:pt>
                <c:pt idx="82556">
                  <c:v>6</c:v>
                </c:pt>
                <c:pt idx="82557">
                  <c:v>6</c:v>
                </c:pt>
                <c:pt idx="82558">
                  <c:v>6</c:v>
                </c:pt>
                <c:pt idx="82559">
                  <c:v>6</c:v>
                </c:pt>
                <c:pt idx="82560">
                  <c:v>6</c:v>
                </c:pt>
                <c:pt idx="82561">
                  <c:v>6</c:v>
                </c:pt>
                <c:pt idx="82562">
                  <c:v>6</c:v>
                </c:pt>
                <c:pt idx="82563">
                  <c:v>6</c:v>
                </c:pt>
                <c:pt idx="82564">
                  <c:v>6</c:v>
                </c:pt>
                <c:pt idx="82565">
                  <c:v>6</c:v>
                </c:pt>
                <c:pt idx="82566">
                  <c:v>6</c:v>
                </c:pt>
                <c:pt idx="82567">
                  <c:v>6</c:v>
                </c:pt>
                <c:pt idx="82568">
                  <c:v>6</c:v>
                </c:pt>
                <c:pt idx="82569">
                  <c:v>6</c:v>
                </c:pt>
                <c:pt idx="82570">
                  <c:v>6</c:v>
                </c:pt>
                <c:pt idx="82571">
                  <c:v>6</c:v>
                </c:pt>
                <c:pt idx="82572">
                  <c:v>6</c:v>
                </c:pt>
                <c:pt idx="82573">
                  <c:v>6</c:v>
                </c:pt>
                <c:pt idx="82574">
                  <c:v>6</c:v>
                </c:pt>
                <c:pt idx="82575">
                  <c:v>6</c:v>
                </c:pt>
                <c:pt idx="82576">
                  <c:v>6</c:v>
                </c:pt>
                <c:pt idx="82577">
                  <c:v>6</c:v>
                </c:pt>
                <c:pt idx="82578">
                  <c:v>6</c:v>
                </c:pt>
                <c:pt idx="82579">
                  <c:v>6</c:v>
                </c:pt>
                <c:pt idx="82580">
                  <c:v>6</c:v>
                </c:pt>
                <c:pt idx="82581">
                  <c:v>6</c:v>
                </c:pt>
                <c:pt idx="82582">
                  <c:v>6</c:v>
                </c:pt>
                <c:pt idx="82583">
                  <c:v>6</c:v>
                </c:pt>
                <c:pt idx="82584">
                  <c:v>6</c:v>
                </c:pt>
                <c:pt idx="82585">
                  <c:v>6</c:v>
                </c:pt>
                <c:pt idx="82586">
                  <c:v>6</c:v>
                </c:pt>
                <c:pt idx="82587">
                  <c:v>6</c:v>
                </c:pt>
                <c:pt idx="82588">
                  <c:v>6</c:v>
                </c:pt>
                <c:pt idx="82589">
                  <c:v>6</c:v>
                </c:pt>
                <c:pt idx="82590">
                  <c:v>6</c:v>
                </c:pt>
                <c:pt idx="82591">
                  <c:v>6</c:v>
                </c:pt>
                <c:pt idx="82592">
                  <c:v>6</c:v>
                </c:pt>
                <c:pt idx="82593">
                  <c:v>6</c:v>
                </c:pt>
                <c:pt idx="82594">
                  <c:v>6</c:v>
                </c:pt>
                <c:pt idx="82595">
                  <c:v>6</c:v>
                </c:pt>
                <c:pt idx="82596">
                  <c:v>6</c:v>
                </c:pt>
                <c:pt idx="82597">
                  <c:v>6</c:v>
                </c:pt>
                <c:pt idx="82598">
                  <c:v>6</c:v>
                </c:pt>
                <c:pt idx="82599">
                  <c:v>6</c:v>
                </c:pt>
                <c:pt idx="82600">
                  <c:v>6</c:v>
                </c:pt>
                <c:pt idx="82601">
                  <c:v>6</c:v>
                </c:pt>
                <c:pt idx="82602">
                  <c:v>6</c:v>
                </c:pt>
                <c:pt idx="82603">
                  <c:v>6</c:v>
                </c:pt>
                <c:pt idx="82604">
                  <c:v>6</c:v>
                </c:pt>
                <c:pt idx="82605">
                  <c:v>6</c:v>
                </c:pt>
                <c:pt idx="82606">
                  <c:v>6</c:v>
                </c:pt>
                <c:pt idx="82607">
                  <c:v>6</c:v>
                </c:pt>
                <c:pt idx="82608">
                  <c:v>6</c:v>
                </c:pt>
                <c:pt idx="82609">
                  <c:v>6</c:v>
                </c:pt>
                <c:pt idx="82610">
                  <c:v>6</c:v>
                </c:pt>
                <c:pt idx="82611">
                  <c:v>6</c:v>
                </c:pt>
                <c:pt idx="82612">
                  <c:v>6</c:v>
                </c:pt>
                <c:pt idx="82613">
                  <c:v>6</c:v>
                </c:pt>
                <c:pt idx="82614">
                  <c:v>6</c:v>
                </c:pt>
                <c:pt idx="82615">
                  <c:v>6</c:v>
                </c:pt>
                <c:pt idx="82616">
                  <c:v>6</c:v>
                </c:pt>
                <c:pt idx="82617">
                  <c:v>6</c:v>
                </c:pt>
                <c:pt idx="82618">
                  <c:v>6</c:v>
                </c:pt>
                <c:pt idx="82619">
                  <c:v>6</c:v>
                </c:pt>
                <c:pt idx="82620">
                  <c:v>6</c:v>
                </c:pt>
                <c:pt idx="82621">
                  <c:v>6</c:v>
                </c:pt>
                <c:pt idx="82622">
                  <c:v>6</c:v>
                </c:pt>
                <c:pt idx="82623">
                  <c:v>6</c:v>
                </c:pt>
                <c:pt idx="82624">
                  <c:v>6</c:v>
                </c:pt>
                <c:pt idx="82625">
                  <c:v>6</c:v>
                </c:pt>
                <c:pt idx="82626">
                  <c:v>6</c:v>
                </c:pt>
                <c:pt idx="82627">
                  <c:v>6</c:v>
                </c:pt>
                <c:pt idx="82628">
                  <c:v>6</c:v>
                </c:pt>
                <c:pt idx="82629">
                  <c:v>6</c:v>
                </c:pt>
                <c:pt idx="82630">
                  <c:v>6</c:v>
                </c:pt>
                <c:pt idx="82631">
                  <c:v>6</c:v>
                </c:pt>
                <c:pt idx="82632">
                  <c:v>6</c:v>
                </c:pt>
                <c:pt idx="82633">
                  <c:v>6</c:v>
                </c:pt>
                <c:pt idx="82634">
                  <c:v>6</c:v>
                </c:pt>
                <c:pt idx="82635">
                  <c:v>6</c:v>
                </c:pt>
                <c:pt idx="82636">
                  <c:v>6</c:v>
                </c:pt>
                <c:pt idx="82637">
                  <c:v>6</c:v>
                </c:pt>
                <c:pt idx="82638">
                  <c:v>6</c:v>
                </c:pt>
                <c:pt idx="82639">
                  <c:v>6</c:v>
                </c:pt>
                <c:pt idx="82640">
                  <c:v>6</c:v>
                </c:pt>
                <c:pt idx="82641">
                  <c:v>6</c:v>
                </c:pt>
                <c:pt idx="82642">
                  <c:v>6</c:v>
                </c:pt>
                <c:pt idx="82643">
                  <c:v>6</c:v>
                </c:pt>
                <c:pt idx="82644">
                  <c:v>6</c:v>
                </c:pt>
                <c:pt idx="82645">
                  <c:v>6</c:v>
                </c:pt>
                <c:pt idx="82646">
                  <c:v>6</c:v>
                </c:pt>
                <c:pt idx="82647">
                  <c:v>6</c:v>
                </c:pt>
                <c:pt idx="82648">
                  <c:v>6</c:v>
                </c:pt>
                <c:pt idx="82649">
                  <c:v>6</c:v>
                </c:pt>
                <c:pt idx="82650">
                  <c:v>6</c:v>
                </c:pt>
                <c:pt idx="82651">
                  <c:v>6</c:v>
                </c:pt>
                <c:pt idx="82652">
                  <c:v>6</c:v>
                </c:pt>
                <c:pt idx="82653">
                  <c:v>6</c:v>
                </c:pt>
                <c:pt idx="82654">
                  <c:v>6</c:v>
                </c:pt>
                <c:pt idx="82655">
                  <c:v>6</c:v>
                </c:pt>
                <c:pt idx="82656">
                  <c:v>6</c:v>
                </c:pt>
                <c:pt idx="82657">
                  <c:v>6</c:v>
                </c:pt>
                <c:pt idx="82658">
                  <c:v>6</c:v>
                </c:pt>
                <c:pt idx="82659">
                  <c:v>6</c:v>
                </c:pt>
                <c:pt idx="82660">
                  <c:v>6</c:v>
                </c:pt>
                <c:pt idx="82661">
                  <c:v>6</c:v>
                </c:pt>
                <c:pt idx="82662">
                  <c:v>6</c:v>
                </c:pt>
                <c:pt idx="82663">
                  <c:v>6</c:v>
                </c:pt>
                <c:pt idx="82664">
                  <c:v>6</c:v>
                </c:pt>
                <c:pt idx="82665">
                  <c:v>6</c:v>
                </c:pt>
                <c:pt idx="82666">
                  <c:v>6</c:v>
                </c:pt>
                <c:pt idx="82667">
                  <c:v>6</c:v>
                </c:pt>
                <c:pt idx="82668">
                  <c:v>6</c:v>
                </c:pt>
                <c:pt idx="82669">
                  <c:v>6</c:v>
                </c:pt>
                <c:pt idx="82670">
                  <c:v>6</c:v>
                </c:pt>
                <c:pt idx="82671">
                  <c:v>6</c:v>
                </c:pt>
                <c:pt idx="82672">
                  <c:v>6</c:v>
                </c:pt>
                <c:pt idx="82673">
                  <c:v>6</c:v>
                </c:pt>
                <c:pt idx="82674">
                  <c:v>6</c:v>
                </c:pt>
                <c:pt idx="82675">
                  <c:v>6</c:v>
                </c:pt>
                <c:pt idx="82676">
                  <c:v>6</c:v>
                </c:pt>
                <c:pt idx="82677">
                  <c:v>6</c:v>
                </c:pt>
                <c:pt idx="82678">
                  <c:v>6</c:v>
                </c:pt>
                <c:pt idx="82679">
                  <c:v>6</c:v>
                </c:pt>
                <c:pt idx="82680">
                  <c:v>6</c:v>
                </c:pt>
                <c:pt idx="82681">
                  <c:v>6</c:v>
                </c:pt>
                <c:pt idx="82682">
                  <c:v>6</c:v>
                </c:pt>
                <c:pt idx="82683">
                  <c:v>6</c:v>
                </c:pt>
                <c:pt idx="82684">
                  <c:v>6</c:v>
                </c:pt>
                <c:pt idx="82685">
                  <c:v>6</c:v>
                </c:pt>
                <c:pt idx="82686">
                  <c:v>6</c:v>
                </c:pt>
                <c:pt idx="82687">
                  <c:v>6</c:v>
                </c:pt>
                <c:pt idx="82688">
                  <c:v>6</c:v>
                </c:pt>
                <c:pt idx="82689">
                  <c:v>6</c:v>
                </c:pt>
                <c:pt idx="82690">
                  <c:v>6</c:v>
                </c:pt>
                <c:pt idx="82691">
                  <c:v>6</c:v>
                </c:pt>
                <c:pt idx="82692">
                  <c:v>6</c:v>
                </c:pt>
                <c:pt idx="82693">
                  <c:v>6</c:v>
                </c:pt>
                <c:pt idx="82694">
                  <c:v>6</c:v>
                </c:pt>
                <c:pt idx="82695">
                  <c:v>6</c:v>
                </c:pt>
                <c:pt idx="82696">
                  <c:v>6</c:v>
                </c:pt>
                <c:pt idx="82697">
                  <c:v>6</c:v>
                </c:pt>
                <c:pt idx="82698">
                  <c:v>6</c:v>
                </c:pt>
                <c:pt idx="82699">
                  <c:v>6</c:v>
                </c:pt>
                <c:pt idx="82700">
                  <c:v>6</c:v>
                </c:pt>
                <c:pt idx="82701">
                  <c:v>6</c:v>
                </c:pt>
                <c:pt idx="82702">
                  <c:v>6</c:v>
                </c:pt>
                <c:pt idx="82703">
                  <c:v>6</c:v>
                </c:pt>
                <c:pt idx="82704">
                  <c:v>6</c:v>
                </c:pt>
                <c:pt idx="82705">
                  <c:v>6</c:v>
                </c:pt>
                <c:pt idx="82706">
                  <c:v>6</c:v>
                </c:pt>
                <c:pt idx="82707">
                  <c:v>6</c:v>
                </c:pt>
                <c:pt idx="82708">
                  <c:v>6</c:v>
                </c:pt>
                <c:pt idx="82709">
                  <c:v>6</c:v>
                </c:pt>
                <c:pt idx="82710">
                  <c:v>6</c:v>
                </c:pt>
                <c:pt idx="82711">
                  <c:v>6</c:v>
                </c:pt>
                <c:pt idx="82712">
                  <c:v>6</c:v>
                </c:pt>
                <c:pt idx="82713">
                  <c:v>6</c:v>
                </c:pt>
                <c:pt idx="82714">
                  <c:v>6</c:v>
                </c:pt>
                <c:pt idx="82715">
                  <c:v>6</c:v>
                </c:pt>
                <c:pt idx="82716">
                  <c:v>6</c:v>
                </c:pt>
                <c:pt idx="82717">
                  <c:v>6</c:v>
                </c:pt>
                <c:pt idx="82718">
                  <c:v>6</c:v>
                </c:pt>
                <c:pt idx="82719">
                  <c:v>6</c:v>
                </c:pt>
                <c:pt idx="82720">
                  <c:v>6</c:v>
                </c:pt>
                <c:pt idx="82721">
                  <c:v>6</c:v>
                </c:pt>
                <c:pt idx="82722">
                  <c:v>6</c:v>
                </c:pt>
                <c:pt idx="82723">
                  <c:v>6</c:v>
                </c:pt>
                <c:pt idx="82724">
                  <c:v>6</c:v>
                </c:pt>
                <c:pt idx="82725">
                  <c:v>6</c:v>
                </c:pt>
                <c:pt idx="82726">
                  <c:v>6</c:v>
                </c:pt>
                <c:pt idx="82727">
                  <c:v>6</c:v>
                </c:pt>
                <c:pt idx="82728">
                  <c:v>6</c:v>
                </c:pt>
                <c:pt idx="82729">
                  <c:v>6</c:v>
                </c:pt>
                <c:pt idx="82730">
                  <c:v>6</c:v>
                </c:pt>
                <c:pt idx="82731">
                  <c:v>6</c:v>
                </c:pt>
                <c:pt idx="82732">
                  <c:v>6</c:v>
                </c:pt>
                <c:pt idx="82733">
                  <c:v>6</c:v>
                </c:pt>
                <c:pt idx="82734">
                  <c:v>6</c:v>
                </c:pt>
                <c:pt idx="82735">
                  <c:v>6</c:v>
                </c:pt>
                <c:pt idx="82736">
                  <c:v>6</c:v>
                </c:pt>
                <c:pt idx="82737">
                  <c:v>6</c:v>
                </c:pt>
                <c:pt idx="82738">
                  <c:v>6</c:v>
                </c:pt>
                <c:pt idx="82739">
                  <c:v>6</c:v>
                </c:pt>
                <c:pt idx="82740">
                  <c:v>6</c:v>
                </c:pt>
                <c:pt idx="82741">
                  <c:v>6</c:v>
                </c:pt>
                <c:pt idx="82742">
                  <c:v>6</c:v>
                </c:pt>
                <c:pt idx="82743">
                  <c:v>6</c:v>
                </c:pt>
                <c:pt idx="82744">
                  <c:v>6</c:v>
                </c:pt>
                <c:pt idx="82745">
                  <c:v>6</c:v>
                </c:pt>
                <c:pt idx="82746">
                  <c:v>6</c:v>
                </c:pt>
                <c:pt idx="82747">
                  <c:v>6</c:v>
                </c:pt>
                <c:pt idx="82748">
                  <c:v>6</c:v>
                </c:pt>
                <c:pt idx="82749">
                  <c:v>6</c:v>
                </c:pt>
                <c:pt idx="82750">
                  <c:v>6</c:v>
                </c:pt>
                <c:pt idx="82751">
                  <c:v>6</c:v>
                </c:pt>
                <c:pt idx="82752">
                  <c:v>6</c:v>
                </c:pt>
                <c:pt idx="82753">
                  <c:v>6</c:v>
                </c:pt>
                <c:pt idx="82754">
                  <c:v>6</c:v>
                </c:pt>
                <c:pt idx="82755">
                  <c:v>6</c:v>
                </c:pt>
                <c:pt idx="82756">
                  <c:v>6</c:v>
                </c:pt>
                <c:pt idx="82757">
                  <c:v>6</c:v>
                </c:pt>
                <c:pt idx="82758">
                  <c:v>6</c:v>
                </c:pt>
                <c:pt idx="82759">
                  <c:v>6</c:v>
                </c:pt>
                <c:pt idx="82760">
                  <c:v>6</c:v>
                </c:pt>
                <c:pt idx="82761">
                  <c:v>6</c:v>
                </c:pt>
                <c:pt idx="82762">
                  <c:v>6</c:v>
                </c:pt>
                <c:pt idx="82763">
                  <c:v>6</c:v>
                </c:pt>
                <c:pt idx="82764">
                  <c:v>6</c:v>
                </c:pt>
                <c:pt idx="82765">
                  <c:v>6</c:v>
                </c:pt>
                <c:pt idx="82766">
                  <c:v>6</c:v>
                </c:pt>
                <c:pt idx="82767">
                  <c:v>6</c:v>
                </c:pt>
                <c:pt idx="82768">
                  <c:v>6</c:v>
                </c:pt>
                <c:pt idx="82769">
                  <c:v>6</c:v>
                </c:pt>
                <c:pt idx="82770">
                  <c:v>6</c:v>
                </c:pt>
                <c:pt idx="82771">
                  <c:v>6</c:v>
                </c:pt>
                <c:pt idx="82772">
                  <c:v>6</c:v>
                </c:pt>
                <c:pt idx="82773">
                  <c:v>6</c:v>
                </c:pt>
                <c:pt idx="82774">
                  <c:v>6</c:v>
                </c:pt>
                <c:pt idx="82775">
                  <c:v>6</c:v>
                </c:pt>
                <c:pt idx="82776">
                  <c:v>6</c:v>
                </c:pt>
                <c:pt idx="82777">
                  <c:v>6</c:v>
                </c:pt>
                <c:pt idx="82778">
                  <c:v>6</c:v>
                </c:pt>
                <c:pt idx="82779">
                  <c:v>6</c:v>
                </c:pt>
                <c:pt idx="82780">
                  <c:v>6</c:v>
                </c:pt>
                <c:pt idx="82781">
                  <c:v>6</c:v>
                </c:pt>
                <c:pt idx="82782">
                  <c:v>6</c:v>
                </c:pt>
                <c:pt idx="82783">
                  <c:v>6</c:v>
                </c:pt>
                <c:pt idx="82784">
                  <c:v>6</c:v>
                </c:pt>
                <c:pt idx="82785">
                  <c:v>6</c:v>
                </c:pt>
                <c:pt idx="82786">
                  <c:v>6</c:v>
                </c:pt>
                <c:pt idx="82787">
                  <c:v>6</c:v>
                </c:pt>
                <c:pt idx="82788">
                  <c:v>6</c:v>
                </c:pt>
                <c:pt idx="82789">
                  <c:v>6</c:v>
                </c:pt>
                <c:pt idx="82790">
                  <c:v>6</c:v>
                </c:pt>
                <c:pt idx="82791">
                  <c:v>6</c:v>
                </c:pt>
                <c:pt idx="82792">
                  <c:v>6</c:v>
                </c:pt>
                <c:pt idx="82793">
                  <c:v>6</c:v>
                </c:pt>
                <c:pt idx="82794">
                  <c:v>6</c:v>
                </c:pt>
                <c:pt idx="82795">
                  <c:v>6</c:v>
                </c:pt>
                <c:pt idx="82796">
                  <c:v>6</c:v>
                </c:pt>
                <c:pt idx="82797">
                  <c:v>6</c:v>
                </c:pt>
                <c:pt idx="82798">
                  <c:v>6</c:v>
                </c:pt>
                <c:pt idx="82799">
                  <c:v>6</c:v>
                </c:pt>
                <c:pt idx="82800">
                  <c:v>6</c:v>
                </c:pt>
                <c:pt idx="82801">
                  <c:v>6</c:v>
                </c:pt>
                <c:pt idx="82802">
                  <c:v>6</c:v>
                </c:pt>
                <c:pt idx="82803">
                  <c:v>6</c:v>
                </c:pt>
                <c:pt idx="82804">
                  <c:v>6</c:v>
                </c:pt>
                <c:pt idx="82805">
                  <c:v>6</c:v>
                </c:pt>
                <c:pt idx="82806">
                  <c:v>6</c:v>
                </c:pt>
                <c:pt idx="82807">
                  <c:v>6</c:v>
                </c:pt>
                <c:pt idx="82808">
                  <c:v>6</c:v>
                </c:pt>
                <c:pt idx="82809">
                  <c:v>6</c:v>
                </c:pt>
                <c:pt idx="82810">
                  <c:v>6</c:v>
                </c:pt>
                <c:pt idx="82811">
                  <c:v>6</c:v>
                </c:pt>
                <c:pt idx="82812">
                  <c:v>6</c:v>
                </c:pt>
                <c:pt idx="82813">
                  <c:v>6</c:v>
                </c:pt>
                <c:pt idx="82814">
                  <c:v>6</c:v>
                </c:pt>
                <c:pt idx="82815">
                  <c:v>6</c:v>
                </c:pt>
                <c:pt idx="82816">
                  <c:v>6</c:v>
                </c:pt>
                <c:pt idx="82817">
                  <c:v>6</c:v>
                </c:pt>
                <c:pt idx="82818">
                  <c:v>6</c:v>
                </c:pt>
                <c:pt idx="82819">
                  <c:v>6</c:v>
                </c:pt>
                <c:pt idx="82820">
                  <c:v>6</c:v>
                </c:pt>
                <c:pt idx="82821">
                  <c:v>6</c:v>
                </c:pt>
                <c:pt idx="82822">
                  <c:v>6</c:v>
                </c:pt>
                <c:pt idx="82823">
                  <c:v>6</c:v>
                </c:pt>
                <c:pt idx="82824">
                  <c:v>6</c:v>
                </c:pt>
                <c:pt idx="82825">
                  <c:v>6</c:v>
                </c:pt>
                <c:pt idx="82826">
                  <c:v>6</c:v>
                </c:pt>
                <c:pt idx="82827">
                  <c:v>6</c:v>
                </c:pt>
                <c:pt idx="82828">
                  <c:v>6</c:v>
                </c:pt>
                <c:pt idx="82829">
                  <c:v>6</c:v>
                </c:pt>
                <c:pt idx="82830">
                  <c:v>6</c:v>
                </c:pt>
                <c:pt idx="82831">
                  <c:v>6</c:v>
                </c:pt>
                <c:pt idx="82832">
                  <c:v>6</c:v>
                </c:pt>
                <c:pt idx="82833">
                  <c:v>6</c:v>
                </c:pt>
                <c:pt idx="82834">
                  <c:v>6</c:v>
                </c:pt>
                <c:pt idx="82835">
                  <c:v>6</c:v>
                </c:pt>
                <c:pt idx="82836">
                  <c:v>6</c:v>
                </c:pt>
                <c:pt idx="82837">
                  <c:v>6</c:v>
                </c:pt>
                <c:pt idx="82838">
                  <c:v>6</c:v>
                </c:pt>
                <c:pt idx="82839">
                  <c:v>6</c:v>
                </c:pt>
                <c:pt idx="82840">
                  <c:v>6</c:v>
                </c:pt>
                <c:pt idx="82841">
                  <c:v>6</c:v>
                </c:pt>
                <c:pt idx="82842">
                  <c:v>6</c:v>
                </c:pt>
                <c:pt idx="82843">
                  <c:v>6</c:v>
                </c:pt>
                <c:pt idx="82844">
                  <c:v>6</c:v>
                </c:pt>
                <c:pt idx="82845">
                  <c:v>6</c:v>
                </c:pt>
                <c:pt idx="82846">
                  <c:v>6</c:v>
                </c:pt>
                <c:pt idx="82847">
                  <c:v>6</c:v>
                </c:pt>
                <c:pt idx="82848">
                  <c:v>6</c:v>
                </c:pt>
                <c:pt idx="82849">
                  <c:v>6</c:v>
                </c:pt>
                <c:pt idx="82850">
                  <c:v>6</c:v>
                </c:pt>
                <c:pt idx="82851">
                  <c:v>6</c:v>
                </c:pt>
                <c:pt idx="82852">
                  <c:v>6</c:v>
                </c:pt>
                <c:pt idx="82853">
                  <c:v>6</c:v>
                </c:pt>
                <c:pt idx="82854">
                  <c:v>6</c:v>
                </c:pt>
                <c:pt idx="82855">
                  <c:v>6</c:v>
                </c:pt>
                <c:pt idx="82856">
                  <c:v>6</c:v>
                </c:pt>
                <c:pt idx="82857">
                  <c:v>6</c:v>
                </c:pt>
                <c:pt idx="82858">
                  <c:v>6</c:v>
                </c:pt>
                <c:pt idx="82859">
                  <c:v>6</c:v>
                </c:pt>
                <c:pt idx="82860">
                  <c:v>6</c:v>
                </c:pt>
                <c:pt idx="82861">
                  <c:v>6</c:v>
                </c:pt>
                <c:pt idx="82862">
                  <c:v>6</c:v>
                </c:pt>
                <c:pt idx="82863">
                  <c:v>6</c:v>
                </c:pt>
                <c:pt idx="82864">
                  <c:v>6</c:v>
                </c:pt>
                <c:pt idx="82865">
                  <c:v>6</c:v>
                </c:pt>
                <c:pt idx="82866">
                  <c:v>6</c:v>
                </c:pt>
                <c:pt idx="82867">
                  <c:v>6</c:v>
                </c:pt>
                <c:pt idx="82868">
                  <c:v>6</c:v>
                </c:pt>
                <c:pt idx="82869">
                  <c:v>6</c:v>
                </c:pt>
                <c:pt idx="82870">
                  <c:v>6</c:v>
                </c:pt>
                <c:pt idx="82871">
                  <c:v>6</c:v>
                </c:pt>
                <c:pt idx="82872">
                  <c:v>6</c:v>
                </c:pt>
                <c:pt idx="82873">
                  <c:v>6</c:v>
                </c:pt>
                <c:pt idx="82874">
                  <c:v>6</c:v>
                </c:pt>
                <c:pt idx="82875">
                  <c:v>6</c:v>
                </c:pt>
                <c:pt idx="82876">
                  <c:v>6</c:v>
                </c:pt>
                <c:pt idx="82877">
                  <c:v>6</c:v>
                </c:pt>
                <c:pt idx="82878">
                  <c:v>6</c:v>
                </c:pt>
                <c:pt idx="82879">
                  <c:v>6</c:v>
                </c:pt>
                <c:pt idx="82880">
                  <c:v>6</c:v>
                </c:pt>
                <c:pt idx="82881">
                  <c:v>6</c:v>
                </c:pt>
                <c:pt idx="82882">
                  <c:v>6</c:v>
                </c:pt>
                <c:pt idx="82883">
                  <c:v>6</c:v>
                </c:pt>
                <c:pt idx="82884">
                  <c:v>6</c:v>
                </c:pt>
                <c:pt idx="82885">
                  <c:v>6</c:v>
                </c:pt>
                <c:pt idx="82886">
                  <c:v>6</c:v>
                </c:pt>
                <c:pt idx="82887">
                  <c:v>6</c:v>
                </c:pt>
                <c:pt idx="82888">
                  <c:v>6</c:v>
                </c:pt>
                <c:pt idx="82889">
                  <c:v>6</c:v>
                </c:pt>
                <c:pt idx="82890">
                  <c:v>6</c:v>
                </c:pt>
                <c:pt idx="82891">
                  <c:v>6</c:v>
                </c:pt>
                <c:pt idx="82892">
                  <c:v>6</c:v>
                </c:pt>
                <c:pt idx="82893">
                  <c:v>6</c:v>
                </c:pt>
                <c:pt idx="82894">
                  <c:v>6</c:v>
                </c:pt>
                <c:pt idx="82895">
                  <c:v>6</c:v>
                </c:pt>
                <c:pt idx="82896">
                  <c:v>6</c:v>
                </c:pt>
                <c:pt idx="82897">
                  <c:v>6</c:v>
                </c:pt>
                <c:pt idx="82898">
                  <c:v>6</c:v>
                </c:pt>
                <c:pt idx="82899">
                  <c:v>6</c:v>
                </c:pt>
                <c:pt idx="82900">
                  <c:v>6</c:v>
                </c:pt>
                <c:pt idx="82901">
                  <c:v>6</c:v>
                </c:pt>
                <c:pt idx="82902">
                  <c:v>6</c:v>
                </c:pt>
                <c:pt idx="82903">
                  <c:v>6</c:v>
                </c:pt>
                <c:pt idx="82904">
                  <c:v>6</c:v>
                </c:pt>
                <c:pt idx="82905">
                  <c:v>6</c:v>
                </c:pt>
                <c:pt idx="82906">
                  <c:v>6</c:v>
                </c:pt>
                <c:pt idx="82907">
                  <c:v>6</c:v>
                </c:pt>
                <c:pt idx="82908">
                  <c:v>6</c:v>
                </c:pt>
                <c:pt idx="82909">
                  <c:v>6</c:v>
                </c:pt>
                <c:pt idx="82910">
                  <c:v>6</c:v>
                </c:pt>
                <c:pt idx="82911">
                  <c:v>6</c:v>
                </c:pt>
                <c:pt idx="82912">
                  <c:v>6</c:v>
                </c:pt>
                <c:pt idx="82913">
                  <c:v>6</c:v>
                </c:pt>
                <c:pt idx="82914">
                  <c:v>6</c:v>
                </c:pt>
                <c:pt idx="82915">
                  <c:v>6</c:v>
                </c:pt>
                <c:pt idx="82916">
                  <c:v>6</c:v>
                </c:pt>
                <c:pt idx="82917">
                  <c:v>6</c:v>
                </c:pt>
                <c:pt idx="82918">
                  <c:v>6</c:v>
                </c:pt>
                <c:pt idx="82919">
                  <c:v>6</c:v>
                </c:pt>
                <c:pt idx="82920">
                  <c:v>6</c:v>
                </c:pt>
                <c:pt idx="82921">
                  <c:v>6</c:v>
                </c:pt>
                <c:pt idx="82922">
                  <c:v>6</c:v>
                </c:pt>
                <c:pt idx="82923">
                  <c:v>6</c:v>
                </c:pt>
                <c:pt idx="82924">
                  <c:v>6</c:v>
                </c:pt>
                <c:pt idx="82925">
                  <c:v>6</c:v>
                </c:pt>
                <c:pt idx="82926">
                  <c:v>6</c:v>
                </c:pt>
                <c:pt idx="82927">
                  <c:v>6</c:v>
                </c:pt>
                <c:pt idx="82928">
                  <c:v>6</c:v>
                </c:pt>
                <c:pt idx="82929">
                  <c:v>6</c:v>
                </c:pt>
                <c:pt idx="82930">
                  <c:v>6</c:v>
                </c:pt>
                <c:pt idx="82931">
                  <c:v>6</c:v>
                </c:pt>
                <c:pt idx="82932">
                  <c:v>6</c:v>
                </c:pt>
                <c:pt idx="82933">
                  <c:v>6</c:v>
                </c:pt>
                <c:pt idx="82934">
                  <c:v>6</c:v>
                </c:pt>
                <c:pt idx="82935">
                  <c:v>6</c:v>
                </c:pt>
                <c:pt idx="82936">
                  <c:v>6</c:v>
                </c:pt>
                <c:pt idx="82937">
                  <c:v>6</c:v>
                </c:pt>
                <c:pt idx="82938">
                  <c:v>6</c:v>
                </c:pt>
                <c:pt idx="82939">
                  <c:v>6</c:v>
                </c:pt>
                <c:pt idx="82940">
                  <c:v>6</c:v>
                </c:pt>
                <c:pt idx="82941">
                  <c:v>6</c:v>
                </c:pt>
                <c:pt idx="82942">
                  <c:v>6</c:v>
                </c:pt>
                <c:pt idx="82943">
                  <c:v>6</c:v>
                </c:pt>
                <c:pt idx="82944">
                  <c:v>6</c:v>
                </c:pt>
                <c:pt idx="82945">
                  <c:v>6</c:v>
                </c:pt>
                <c:pt idx="82946">
                  <c:v>6</c:v>
                </c:pt>
                <c:pt idx="82947">
                  <c:v>6</c:v>
                </c:pt>
                <c:pt idx="82948">
                  <c:v>6</c:v>
                </c:pt>
                <c:pt idx="82949">
                  <c:v>6</c:v>
                </c:pt>
                <c:pt idx="82950">
                  <c:v>6</c:v>
                </c:pt>
                <c:pt idx="82951">
                  <c:v>6</c:v>
                </c:pt>
                <c:pt idx="82952">
                  <c:v>6</c:v>
                </c:pt>
                <c:pt idx="82953">
                  <c:v>6</c:v>
                </c:pt>
                <c:pt idx="82954">
                  <c:v>6</c:v>
                </c:pt>
                <c:pt idx="82955">
                  <c:v>6</c:v>
                </c:pt>
                <c:pt idx="82956">
                  <c:v>6</c:v>
                </c:pt>
                <c:pt idx="82957">
                  <c:v>6</c:v>
                </c:pt>
                <c:pt idx="82958">
                  <c:v>6</c:v>
                </c:pt>
                <c:pt idx="82959">
                  <c:v>6</c:v>
                </c:pt>
                <c:pt idx="82960">
                  <c:v>6</c:v>
                </c:pt>
                <c:pt idx="82961">
                  <c:v>6</c:v>
                </c:pt>
                <c:pt idx="82962">
                  <c:v>6</c:v>
                </c:pt>
                <c:pt idx="82963">
                  <c:v>6</c:v>
                </c:pt>
                <c:pt idx="82964">
                  <c:v>6</c:v>
                </c:pt>
                <c:pt idx="82965">
                  <c:v>6</c:v>
                </c:pt>
                <c:pt idx="82966">
                  <c:v>6</c:v>
                </c:pt>
                <c:pt idx="82967">
                  <c:v>6</c:v>
                </c:pt>
                <c:pt idx="82968">
                  <c:v>6</c:v>
                </c:pt>
                <c:pt idx="82969">
                  <c:v>6</c:v>
                </c:pt>
                <c:pt idx="82970">
                  <c:v>6</c:v>
                </c:pt>
                <c:pt idx="82971">
                  <c:v>6</c:v>
                </c:pt>
                <c:pt idx="82972">
                  <c:v>6</c:v>
                </c:pt>
                <c:pt idx="82973">
                  <c:v>6</c:v>
                </c:pt>
                <c:pt idx="82974">
                  <c:v>6</c:v>
                </c:pt>
                <c:pt idx="82975">
                  <c:v>6</c:v>
                </c:pt>
                <c:pt idx="82976">
                  <c:v>6</c:v>
                </c:pt>
                <c:pt idx="82977">
                  <c:v>6</c:v>
                </c:pt>
                <c:pt idx="82978">
                  <c:v>6</c:v>
                </c:pt>
                <c:pt idx="82979">
                  <c:v>6</c:v>
                </c:pt>
                <c:pt idx="82980">
                  <c:v>6</c:v>
                </c:pt>
                <c:pt idx="82981">
                  <c:v>6</c:v>
                </c:pt>
                <c:pt idx="82982">
                  <c:v>6</c:v>
                </c:pt>
                <c:pt idx="82983">
                  <c:v>6</c:v>
                </c:pt>
                <c:pt idx="82984">
                  <c:v>6</c:v>
                </c:pt>
                <c:pt idx="82985">
                  <c:v>6</c:v>
                </c:pt>
                <c:pt idx="82986">
                  <c:v>6</c:v>
                </c:pt>
                <c:pt idx="82987">
                  <c:v>6</c:v>
                </c:pt>
                <c:pt idx="82988">
                  <c:v>6</c:v>
                </c:pt>
                <c:pt idx="82989">
                  <c:v>6</c:v>
                </c:pt>
                <c:pt idx="82990">
                  <c:v>6</c:v>
                </c:pt>
                <c:pt idx="82991">
                  <c:v>6</c:v>
                </c:pt>
                <c:pt idx="82992">
                  <c:v>6</c:v>
                </c:pt>
                <c:pt idx="82993">
                  <c:v>6</c:v>
                </c:pt>
                <c:pt idx="82994">
                  <c:v>6</c:v>
                </c:pt>
                <c:pt idx="82995">
                  <c:v>6</c:v>
                </c:pt>
                <c:pt idx="82996">
                  <c:v>6</c:v>
                </c:pt>
                <c:pt idx="82997">
                  <c:v>6</c:v>
                </c:pt>
                <c:pt idx="82998">
                  <c:v>6</c:v>
                </c:pt>
                <c:pt idx="82999">
                  <c:v>6</c:v>
                </c:pt>
                <c:pt idx="83000">
                  <c:v>6</c:v>
                </c:pt>
                <c:pt idx="83001">
                  <c:v>6</c:v>
                </c:pt>
                <c:pt idx="83002">
                  <c:v>6</c:v>
                </c:pt>
                <c:pt idx="83003">
                  <c:v>6</c:v>
                </c:pt>
                <c:pt idx="83004">
                  <c:v>6</c:v>
                </c:pt>
                <c:pt idx="83005">
                  <c:v>6</c:v>
                </c:pt>
                <c:pt idx="83006">
                  <c:v>6</c:v>
                </c:pt>
                <c:pt idx="83007">
                  <c:v>6</c:v>
                </c:pt>
                <c:pt idx="83008">
                  <c:v>6</c:v>
                </c:pt>
                <c:pt idx="83009">
                  <c:v>6</c:v>
                </c:pt>
                <c:pt idx="83010">
                  <c:v>6</c:v>
                </c:pt>
                <c:pt idx="83011">
                  <c:v>6</c:v>
                </c:pt>
                <c:pt idx="83012">
                  <c:v>6</c:v>
                </c:pt>
                <c:pt idx="83013">
                  <c:v>6</c:v>
                </c:pt>
                <c:pt idx="83014">
                  <c:v>6</c:v>
                </c:pt>
                <c:pt idx="83015">
                  <c:v>6</c:v>
                </c:pt>
                <c:pt idx="83016">
                  <c:v>6</c:v>
                </c:pt>
                <c:pt idx="83017">
                  <c:v>6</c:v>
                </c:pt>
                <c:pt idx="83018">
                  <c:v>6</c:v>
                </c:pt>
                <c:pt idx="83019">
                  <c:v>6</c:v>
                </c:pt>
                <c:pt idx="83020">
                  <c:v>6</c:v>
                </c:pt>
                <c:pt idx="83021">
                  <c:v>6</c:v>
                </c:pt>
                <c:pt idx="83022">
                  <c:v>6</c:v>
                </c:pt>
                <c:pt idx="83023">
                  <c:v>6</c:v>
                </c:pt>
                <c:pt idx="83024">
                  <c:v>6</c:v>
                </c:pt>
                <c:pt idx="83025">
                  <c:v>6</c:v>
                </c:pt>
                <c:pt idx="83026">
                  <c:v>6</c:v>
                </c:pt>
                <c:pt idx="83027">
                  <c:v>6</c:v>
                </c:pt>
                <c:pt idx="83028">
                  <c:v>6</c:v>
                </c:pt>
                <c:pt idx="83029">
                  <c:v>6</c:v>
                </c:pt>
                <c:pt idx="83030">
                  <c:v>6</c:v>
                </c:pt>
                <c:pt idx="83031">
                  <c:v>6</c:v>
                </c:pt>
                <c:pt idx="83032">
                  <c:v>6</c:v>
                </c:pt>
                <c:pt idx="83033">
                  <c:v>6</c:v>
                </c:pt>
                <c:pt idx="83034">
                  <c:v>6</c:v>
                </c:pt>
                <c:pt idx="83035">
                  <c:v>6</c:v>
                </c:pt>
                <c:pt idx="83036">
                  <c:v>6</c:v>
                </c:pt>
                <c:pt idx="83037">
                  <c:v>6</c:v>
                </c:pt>
                <c:pt idx="83038">
                  <c:v>6</c:v>
                </c:pt>
                <c:pt idx="83039">
                  <c:v>6</c:v>
                </c:pt>
                <c:pt idx="83040">
                  <c:v>6</c:v>
                </c:pt>
                <c:pt idx="83041">
                  <c:v>6</c:v>
                </c:pt>
                <c:pt idx="83042">
                  <c:v>6</c:v>
                </c:pt>
                <c:pt idx="83043">
                  <c:v>6</c:v>
                </c:pt>
                <c:pt idx="83044">
                  <c:v>6</c:v>
                </c:pt>
                <c:pt idx="83045">
                  <c:v>6</c:v>
                </c:pt>
                <c:pt idx="83046">
                  <c:v>6</c:v>
                </c:pt>
                <c:pt idx="83047">
                  <c:v>6</c:v>
                </c:pt>
                <c:pt idx="83048">
                  <c:v>6</c:v>
                </c:pt>
                <c:pt idx="83049">
                  <c:v>6</c:v>
                </c:pt>
                <c:pt idx="83050">
                  <c:v>6</c:v>
                </c:pt>
                <c:pt idx="83051">
                  <c:v>6</c:v>
                </c:pt>
                <c:pt idx="83052">
                  <c:v>6</c:v>
                </c:pt>
                <c:pt idx="83053">
                  <c:v>6</c:v>
                </c:pt>
                <c:pt idx="83054">
                  <c:v>6</c:v>
                </c:pt>
                <c:pt idx="83055">
                  <c:v>6</c:v>
                </c:pt>
                <c:pt idx="83056">
                  <c:v>6</c:v>
                </c:pt>
                <c:pt idx="83057">
                  <c:v>6</c:v>
                </c:pt>
                <c:pt idx="83058">
                  <c:v>6</c:v>
                </c:pt>
                <c:pt idx="83059">
                  <c:v>6</c:v>
                </c:pt>
                <c:pt idx="83060">
                  <c:v>6</c:v>
                </c:pt>
                <c:pt idx="83061">
                  <c:v>6</c:v>
                </c:pt>
                <c:pt idx="83062">
                  <c:v>6</c:v>
                </c:pt>
                <c:pt idx="83063">
                  <c:v>6</c:v>
                </c:pt>
                <c:pt idx="83064">
                  <c:v>6</c:v>
                </c:pt>
                <c:pt idx="83065">
                  <c:v>6</c:v>
                </c:pt>
                <c:pt idx="83066">
                  <c:v>6</c:v>
                </c:pt>
                <c:pt idx="83067">
                  <c:v>6</c:v>
                </c:pt>
                <c:pt idx="83068">
                  <c:v>6</c:v>
                </c:pt>
                <c:pt idx="83069">
                  <c:v>6</c:v>
                </c:pt>
                <c:pt idx="83070">
                  <c:v>6</c:v>
                </c:pt>
                <c:pt idx="83071">
                  <c:v>6</c:v>
                </c:pt>
                <c:pt idx="83072">
                  <c:v>6</c:v>
                </c:pt>
                <c:pt idx="83073">
                  <c:v>6</c:v>
                </c:pt>
                <c:pt idx="83074">
                  <c:v>6</c:v>
                </c:pt>
                <c:pt idx="83075">
                  <c:v>6</c:v>
                </c:pt>
                <c:pt idx="83076">
                  <c:v>6</c:v>
                </c:pt>
                <c:pt idx="83077">
                  <c:v>6</c:v>
                </c:pt>
                <c:pt idx="83078">
                  <c:v>6</c:v>
                </c:pt>
                <c:pt idx="83079">
                  <c:v>6</c:v>
                </c:pt>
                <c:pt idx="83080">
                  <c:v>6</c:v>
                </c:pt>
                <c:pt idx="83081">
                  <c:v>6</c:v>
                </c:pt>
                <c:pt idx="83082">
                  <c:v>6</c:v>
                </c:pt>
                <c:pt idx="83083">
                  <c:v>6</c:v>
                </c:pt>
                <c:pt idx="83084">
                  <c:v>6</c:v>
                </c:pt>
                <c:pt idx="83085">
                  <c:v>6</c:v>
                </c:pt>
                <c:pt idx="83086">
                  <c:v>6</c:v>
                </c:pt>
                <c:pt idx="83087">
                  <c:v>6</c:v>
                </c:pt>
                <c:pt idx="83088">
                  <c:v>6</c:v>
                </c:pt>
                <c:pt idx="83089">
                  <c:v>6</c:v>
                </c:pt>
                <c:pt idx="83090">
                  <c:v>6</c:v>
                </c:pt>
                <c:pt idx="83091">
                  <c:v>6</c:v>
                </c:pt>
                <c:pt idx="83092">
                  <c:v>6</c:v>
                </c:pt>
                <c:pt idx="83093">
                  <c:v>6</c:v>
                </c:pt>
                <c:pt idx="83094">
                  <c:v>6</c:v>
                </c:pt>
                <c:pt idx="83095">
                  <c:v>6</c:v>
                </c:pt>
                <c:pt idx="83096">
                  <c:v>6</c:v>
                </c:pt>
                <c:pt idx="83097">
                  <c:v>6</c:v>
                </c:pt>
                <c:pt idx="83098">
                  <c:v>6</c:v>
                </c:pt>
                <c:pt idx="83099">
                  <c:v>6</c:v>
                </c:pt>
                <c:pt idx="83100">
                  <c:v>6</c:v>
                </c:pt>
                <c:pt idx="83101">
                  <c:v>6</c:v>
                </c:pt>
                <c:pt idx="83102">
                  <c:v>6</c:v>
                </c:pt>
                <c:pt idx="83103">
                  <c:v>6</c:v>
                </c:pt>
                <c:pt idx="83104">
                  <c:v>6</c:v>
                </c:pt>
                <c:pt idx="83105">
                  <c:v>6</c:v>
                </c:pt>
                <c:pt idx="83106">
                  <c:v>6</c:v>
                </c:pt>
                <c:pt idx="83107">
                  <c:v>6</c:v>
                </c:pt>
                <c:pt idx="83108">
                  <c:v>6</c:v>
                </c:pt>
                <c:pt idx="83109">
                  <c:v>6</c:v>
                </c:pt>
                <c:pt idx="83110">
                  <c:v>6</c:v>
                </c:pt>
                <c:pt idx="83111">
                  <c:v>6</c:v>
                </c:pt>
                <c:pt idx="83112">
                  <c:v>6</c:v>
                </c:pt>
                <c:pt idx="83113">
                  <c:v>6</c:v>
                </c:pt>
                <c:pt idx="83114">
                  <c:v>6</c:v>
                </c:pt>
                <c:pt idx="83115">
                  <c:v>6</c:v>
                </c:pt>
                <c:pt idx="83116">
                  <c:v>6</c:v>
                </c:pt>
                <c:pt idx="83117">
                  <c:v>6</c:v>
                </c:pt>
                <c:pt idx="83118">
                  <c:v>6</c:v>
                </c:pt>
                <c:pt idx="83119">
                  <c:v>6</c:v>
                </c:pt>
                <c:pt idx="83120">
                  <c:v>6</c:v>
                </c:pt>
                <c:pt idx="83121">
                  <c:v>6</c:v>
                </c:pt>
                <c:pt idx="83122">
                  <c:v>6</c:v>
                </c:pt>
                <c:pt idx="83123">
                  <c:v>6</c:v>
                </c:pt>
                <c:pt idx="83124">
                  <c:v>6</c:v>
                </c:pt>
                <c:pt idx="83125">
                  <c:v>6</c:v>
                </c:pt>
                <c:pt idx="83126">
                  <c:v>6</c:v>
                </c:pt>
                <c:pt idx="83127">
                  <c:v>6</c:v>
                </c:pt>
                <c:pt idx="83128">
                  <c:v>6</c:v>
                </c:pt>
                <c:pt idx="83129">
                  <c:v>6</c:v>
                </c:pt>
                <c:pt idx="83130">
                  <c:v>6</c:v>
                </c:pt>
                <c:pt idx="83131">
                  <c:v>6</c:v>
                </c:pt>
                <c:pt idx="83132">
                  <c:v>6</c:v>
                </c:pt>
                <c:pt idx="83133">
                  <c:v>6</c:v>
                </c:pt>
                <c:pt idx="83134">
                  <c:v>6</c:v>
                </c:pt>
                <c:pt idx="83135">
                  <c:v>6</c:v>
                </c:pt>
                <c:pt idx="83136">
                  <c:v>6</c:v>
                </c:pt>
                <c:pt idx="83137">
                  <c:v>6</c:v>
                </c:pt>
                <c:pt idx="83138">
                  <c:v>6</c:v>
                </c:pt>
                <c:pt idx="83139">
                  <c:v>6</c:v>
                </c:pt>
                <c:pt idx="83140">
                  <c:v>6</c:v>
                </c:pt>
                <c:pt idx="83141">
                  <c:v>6</c:v>
                </c:pt>
                <c:pt idx="83142">
                  <c:v>6</c:v>
                </c:pt>
                <c:pt idx="83143">
                  <c:v>6</c:v>
                </c:pt>
                <c:pt idx="83144">
                  <c:v>6</c:v>
                </c:pt>
                <c:pt idx="83145">
                  <c:v>6</c:v>
                </c:pt>
                <c:pt idx="83146">
                  <c:v>6</c:v>
                </c:pt>
                <c:pt idx="83147">
                  <c:v>6</c:v>
                </c:pt>
                <c:pt idx="83148">
                  <c:v>6</c:v>
                </c:pt>
                <c:pt idx="83149">
                  <c:v>6</c:v>
                </c:pt>
                <c:pt idx="83150">
                  <c:v>6</c:v>
                </c:pt>
                <c:pt idx="83151">
                  <c:v>6</c:v>
                </c:pt>
                <c:pt idx="83152">
                  <c:v>6</c:v>
                </c:pt>
                <c:pt idx="83153">
                  <c:v>6</c:v>
                </c:pt>
                <c:pt idx="83154">
                  <c:v>6</c:v>
                </c:pt>
                <c:pt idx="83155">
                  <c:v>6</c:v>
                </c:pt>
                <c:pt idx="83156">
                  <c:v>6</c:v>
                </c:pt>
                <c:pt idx="83157">
                  <c:v>6</c:v>
                </c:pt>
                <c:pt idx="83158">
                  <c:v>6</c:v>
                </c:pt>
                <c:pt idx="83159">
                  <c:v>6</c:v>
                </c:pt>
                <c:pt idx="83160">
                  <c:v>6</c:v>
                </c:pt>
                <c:pt idx="83161">
                  <c:v>6</c:v>
                </c:pt>
                <c:pt idx="83162">
                  <c:v>6</c:v>
                </c:pt>
                <c:pt idx="83163">
                  <c:v>6</c:v>
                </c:pt>
                <c:pt idx="83164">
                  <c:v>6</c:v>
                </c:pt>
                <c:pt idx="83165">
                  <c:v>6</c:v>
                </c:pt>
                <c:pt idx="83166">
                  <c:v>6</c:v>
                </c:pt>
                <c:pt idx="83167">
                  <c:v>6</c:v>
                </c:pt>
                <c:pt idx="83168">
                  <c:v>6</c:v>
                </c:pt>
                <c:pt idx="83169">
                  <c:v>6</c:v>
                </c:pt>
                <c:pt idx="83170">
                  <c:v>6</c:v>
                </c:pt>
                <c:pt idx="83171">
                  <c:v>6</c:v>
                </c:pt>
                <c:pt idx="83172">
                  <c:v>6</c:v>
                </c:pt>
                <c:pt idx="83173">
                  <c:v>6</c:v>
                </c:pt>
                <c:pt idx="83174">
                  <c:v>6</c:v>
                </c:pt>
                <c:pt idx="83175">
                  <c:v>6</c:v>
                </c:pt>
                <c:pt idx="83176">
                  <c:v>6</c:v>
                </c:pt>
                <c:pt idx="83177">
                  <c:v>6</c:v>
                </c:pt>
                <c:pt idx="83178">
                  <c:v>6</c:v>
                </c:pt>
                <c:pt idx="83179">
                  <c:v>6</c:v>
                </c:pt>
                <c:pt idx="83180">
                  <c:v>6</c:v>
                </c:pt>
                <c:pt idx="83181">
                  <c:v>6</c:v>
                </c:pt>
                <c:pt idx="83182">
                  <c:v>6</c:v>
                </c:pt>
                <c:pt idx="83183">
                  <c:v>6</c:v>
                </c:pt>
                <c:pt idx="83184">
                  <c:v>6</c:v>
                </c:pt>
                <c:pt idx="83185">
                  <c:v>6</c:v>
                </c:pt>
                <c:pt idx="83186">
                  <c:v>6</c:v>
                </c:pt>
                <c:pt idx="83187">
                  <c:v>6</c:v>
                </c:pt>
                <c:pt idx="83188">
                  <c:v>6</c:v>
                </c:pt>
                <c:pt idx="83189">
                  <c:v>6</c:v>
                </c:pt>
                <c:pt idx="83190">
                  <c:v>6</c:v>
                </c:pt>
                <c:pt idx="83191">
                  <c:v>6</c:v>
                </c:pt>
                <c:pt idx="83192">
                  <c:v>6</c:v>
                </c:pt>
                <c:pt idx="83193">
                  <c:v>6</c:v>
                </c:pt>
                <c:pt idx="83194">
                  <c:v>6</c:v>
                </c:pt>
                <c:pt idx="83195">
                  <c:v>6</c:v>
                </c:pt>
                <c:pt idx="83196">
                  <c:v>6</c:v>
                </c:pt>
                <c:pt idx="83197">
                  <c:v>6</c:v>
                </c:pt>
                <c:pt idx="83198">
                  <c:v>6</c:v>
                </c:pt>
                <c:pt idx="83199">
                  <c:v>6</c:v>
                </c:pt>
                <c:pt idx="83200">
                  <c:v>6</c:v>
                </c:pt>
                <c:pt idx="83201">
                  <c:v>6</c:v>
                </c:pt>
                <c:pt idx="83202">
                  <c:v>6</c:v>
                </c:pt>
                <c:pt idx="83203">
                  <c:v>6</c:v>
                </c:pt>
                <c:pt idx="83204">
                  <c:v>6</c:v>
                </c:pt>
                <c:pt idx="83205">
                  <c:v>6</c:v>
                </c:pt>
                <c:pt idx="83206">
                  <c:v>6</c:v>
                </c:pt>
                <c:pt idx="83207">
                  <c:v>6</c:v>
                </c:pt>
                <c:pt idx="83208">
                  <c:v>6</c:v>
                </c:pt>
                <c:pt idx="83209">
                  <c:v>6</c:v>
                </c:pt>
                <c:pt idx="83210">
                  <c:v>6</c:v>
                </c:pt>
                <c:pt idx="83211">
                  <c:v>6</c:v>
                </c:pt>
                <c:pt idx="83212">
                  <c:v>6</c:v>
                </c:pt>
                <c:pt idx="83213">
                  <c:v>6</c:v>
                </c:pt>
                <c:pt idx="83214">
                  <c:v>6</c:v>
                </c:pt>
                <c:pt idx="83215">
                  <c:v>6</c:v>
                </c:pt>
                <c:pt idx="83216">
                  <c:v>6</c:v>
                </c:pt>
                <c:pt idx="83217">
                  <c:v>6</c:v>
                </c:pt>
                <c:pt idx="83218">
                  <c:v>6</c:v>
                </c:pt>
                <c:pt idx="83219">
                  <c:v>6</c:v>
                </c:pt>
                <c:pt idx="83220">
                  <c:v>6</c:v>
                </c:pt>
                <c:pt idx="83221">
                  <c:v>6</c:v>
                </c:pt>
                <c:pt idx="83222">
                  <c:v>6</c:v>
                </c:pt>
                <c:pt idx="83223">
                  <c:v>6</c:v>
                </c:pt>
                <c:pt idx="83224">
                  <c:v>6</c:v>
                </c:pt>
                <c:pt idx="83225">
                  <c:v>6</c:v>
                </c:pt>
                <c:pt idx="83226">
                  <c:v>6</c:v>
                </c:pt>
                <c:pt idx="83227">
                  <c:v>6</c:v>
                </c:pt>
                <c:pt idx="83228">
                  <c:v>6</c:v>
                </c:pt>
                <c:pt idx="83229">
                  <c:v>6</c:v>
                </c:pt>
                <c:pt idx="83230">
                  <c:v>6</c:v>
                </c:pt>
                <c:pt idx="83231">
                  <c:v>6</c:v>
                </c:pt>
                <c:pt idx="83232">
                  <c:v>6</c:v>
                </c:pt>
                <c:pt idx="83233">
                  <c:v>6</c:v>
                </c:pt>
                <c:pt idx="83234">
                  <c:v>6</c:v>
                </c:pt>
                <c:pt idx="83235">
                  <c:v>6</c:v>
                </c:pt>
                <c:pt idx="83236">
                  <c:v>6</c:v>
                </c:pt>
                <c:pt idx="83237">
                  <c:v>6</c:v>
                </c:pt>
                <c:pt idx="83238">
                  <c:v>6</c:v>
                </c:pt>
                <c:pt idx="83239">
                  <c:v>6</c:v>
                </c:pt>
                <c:pt idx="83240">
                  <c:v>6</c:v>
                </c:pt>
                <c:pt idx="83241">
                  <c:v>6</c:v>
                </c:pt>
                <c:pt idx="83242">
                  <c:v>6</c:v>
                </c:pt>
                <c:pt idx="83243">
                  <c:v>6</c:v>
                </c:pt>
                <c:pt idx="83244">
                  <c:v>6</c:v>
                </c:pt>
                <c:pt idx="83245">
                  <c:v>6</c:v>
                </c:pt>
                <c:pt idx="83246">
                  <c:v>6</c:v>
                </c:pt>
                <c:pt idx="83247">
                  <c:v>6</c:v>
                </c:pt>
                <c:pt idx="83248">
                  <c:v>6</c:v>
                </c:pt>
                <c:pt idx="83249">
                  <c:v>6</c:v>
                </c:pt>
                <c:pt idx="83250">
                  <c:v>6</c:v>
                </c:pt>
                <c:pt idx="83251">
                  <c:v>6</c:v>
                </c:pt>
                <c:pt idx="83252">
                  <c:v>6</c:v>
                </c:pt>
                <c:pt idx="83253">
                  <c:v>6</c:v>
                </c:pt>
                <c:pt idx="83254">
                  <c:v>6</c:v>
                </c:pt>
                <c:pt idx="83255">
                  <c:v>6</c:v>
                </c:pt>
                <c:pt idx="83256">
                  <c:v>6</c:v>
                </c:pt>
                <c:pt idx="83257">
                  <c:v>6</c:v>
                </c:pt>
                <c:pt idx="83258">
                  <c:v>6</c:v>
                </c:pt>
                <c:pt idx="83259">
                  <c:v>6</c:v>
                </c:pt>
                <c:pt idx="83260">
                  <c:v>6</c:v>
                </c:pt>
                <c:pt idx="83261">
                  <c:v>6</c:v>
                </c:pt>
                <c:pt idx="83262">
                  <c:v>6</c:v>
                </c:pt>
                <c:pt idx="83263">
                  <c:v>6</c:v>
                </c:pt>
                <c:pt idx="83264">
                  <c:v>6</c:v>
                </c:pt>
                <c:pt idx="83265">
                  <c:v>6</c:v>
                </c:pt>
                <c:pt idx="83266">
                  <c:v>6</c:v>
                </c:pt>
                <c:pt idx="83267">
                  <c:v>6</c:v>
                </c:pt>
                <c:pt idx="83268">
                  <c:v>6</c:v>
                </c:pt>
                <c:pt idx="83269">
                  <c:v>6</c:v>
                </c:pt>
                <c:pt idx="83270">
                  <c:v>6</c:v>
                </c:pt>
                <c:pt idx="83271">
                  <c:v>6</c:v>
                </c:pt>
                <c:pt idx="83272">
                  <c:v>6</c:v>
                </c:pt>
                <c:pt idx="83273">
                  <c:v>6</c:v>
                </c:pt>
                <c:pt idx="83274">
                  <c:v>6</c:v>
                </c:pt>
                <c:pt idx="83275">
                  <c:v>6</c:v>
                </c:pt>
                <c:pt idx="83276">
                  <c:v>6</c:v>
                </c:pt>
                <c:pt idx="83277">
                  <c:v>6</c:v>
                </c:pt>
                <c:pt idx="83278">
                  <c:v>6</c:v>
                </c:pt>
                <c:pt idx="83279">
                  <c:v>6</c:v>
                </c:pt>
                <c:pt idx="83280">
                  <c:v>6</c:v>
                </c:pt>
                <c:pt idx="83281">
                  <c:v>6</c:v>
                </c:pt>
                <c:pt idx="83282">
                  <c:v>6</c:v>
                </c:pt>
                <c:pt idx="83283">
                  <c:v>6</c:v>
                </c:pt>
                <c:pt idx="83284">
                  <c:v>6</c:v>
                </c:pt>
                <c:pt idx="83285">
                  <c:v>6</c:v>
                </c:pt>
                <c:pt idx="83286">
                  <c:v>6</c:v>
                </c:pt>
                <c:pt idx="83287">
                  <c:v>6</c:v>
                </c:pt>
                <c:pt idx="83288">
                  <c:v>6</c:v>
                </c:pt>
                <c:pt idx="83289">
                  <c:v>6</c:v>
                </c:pt>
                <c:pt idx="83290">
                  <c:v>6</c:v>
                </c:pt>
                <c:pt idx="83291">
                  <c:v>6</c:v>
                </c:pt>
                <c:pt idx="83292">
                  <c:v>6</c:v>
                </c:pt>
                <c:pt idx="83293">
                  <c:v>6</c:v>
                </c:pt>
                <c:pt idx="83294">
                  <c:v>6</c:v>
                </c:pt>
                <c:pt idx="83295">
                  <c:v>6</c:v>
                </c:pt>
                <c:pt idx="83296">
                  <c:v>6</c:v>
                </c:pt>
                <c:pt idx="83297">
                  <c:v>6</c:v>
                </c:pt>
                <c:pt idx="83298">
                  <c:v>6</c:v>
                </c:pt>
                <c:pt idx="83299">
                  <c:v>6</c:v>
                </c:pt>
                <c:pt idx="83300">
                  <c:v>6</c:v>
                </c:pt>
                <c:pt idx="83301">
                  <c:v>6</c:v>
                </c:pt>
                <c:pt idx="83302">
                  <c:v>6</c:v>
                </c:pt>
                <c:pt idx="83303">
                  <c:v>6</c:v>
                </c:pt>
                <c:pt idx="83304">
                  <c:v>6</c:v>
                </c:pt>
                <c:pt idx="83305">
                  <c:v>6</c:v>
                </c:pt>
                <c:pt idx="83306">
                  <c:v>6</c:v>
                </c:pt>
                <c:pt idx="83307">
                  <c:v>6</c:v>
                </c:pt>
                <c:pt idx="83308">
                  <c:v>6</c:v>
                </c:pt>
                <c:pt idx="83309">
                  <c:v>6</c:v>
                </c:pt>
                <c:pt idx="83310">
                  <c:v>6</c:v>
                </c:pt>
                <c:pt idx="83311">
                  <c:v>6</c:v>
                </c:pt>
                <c:pt idx="83312">
                  <c:v>6</c:v>
                </c:pt>
                <c:pt idx="83313">
                  <c:v>6</c:v>
                </c:pt>
                <c:pt idx="83314">
                  <c:v>6</c:v>
                </c:pt>
                <c:pt idx="83315">
                  <c:v>6</c:v>
                </c:pt>
                <c:pt idx="83316">
                  <c:v>6</c:v>
                </c:pt>
                <c:pt idx="83317">
                  <c:v>6</c:v>
                </c:pt>
                <c:pt idx="83318">
                  <c:v>6</c:v>
                </c:pt>
                <c:pt idx="83319">
                  <c:v>6</c:v>
                </c:pt>
                <c:pt idx="83320">
                  <c:v>6</c:v>
                </c:pt>
                <c:pt idx="83321">
                  <c:v>6</c:v>
                </c:pt>
                <c:pt idx="83322">
                  <c:v>6</c:v>
                </c:pt>
                <c:pt idx="83323">
                  <c:v>6</c:v>
                </c:pt>
                <c:pt idx="83324">
                  <c:v>6</c:v>
                </c:pt>
                <c:pt idx="83325">
                  <c:v>6</c:v>
                </c:pt>
                <c:pt idx="83326">
                  <c:v>6</c:v>
                </c:pt>
                <c:pt idx="83327">
                  <c:v>6</c:v>
                </c:pt>
                <c:pt idx="83328">
                  <c:v>6</c:v>
                </c:pt>
                <c:pt idx="83329">
                  <c:v>6</c:v>
                </c:pt>
                <c:pt idx="83330">
                  <c:v>6</c:v>
                </c:pt>
                <c:pt idx="83331">
                  <c:v>6</c:v>
                </c:pt>
                <c:pt idx="83332">
                  <c:v>6</c:v>
                </c:pt>
                <c:pt idx="83333">
                  <c:v>6</c:v>
                </c:pt>
                <c:pt idx="83334">
                  <c:v>6</c:v>
                </c:pt>
                <c:pt idx="83335">
                  <c:v>6</c:v>
                </c:pt>
                <c:pt idx="83336">
                  <c:v>6</c:v>
                </c:pt>
                <c:pt idx="83337">
                  <c:v>6</c:v>
                </c:pt>
                <c:pt idx="83338">
                  <c:v>6</c:v>
                </c:pt>
                <c:pt idx="83339">
                  <c:v>6</c:v>
                </c:pt>
                <c:pt idx="83340">
                  <c:v>6</c:v>
                </c:pt>
                <c:pt idx="83341">
                  <c:v>6</c:v>
                </c:pt>
                <c:pt idx="83342">
                  <c:v>6</c:v>
                </c:pt>
                <c:pt idx="83343">
                  <c:v>6</c:v>
                </c:pt>
                <c:pt idx="83344">
                  <c:v>6</c:v>
                </c:pt>
                <c:pt idx="83345">
                  <c:v>6</c:v>
                </c:pt>
                <c:pt idx="83346">
                  <c:v>6</c:v>
                </c:pt>
                <c:pt idx="83347">
                  <c:v>6</c:v>
                </c:pt>
                <c:pt idx="83348">
                  <c:v>6</c:v>
                </c:pt>
                <c:pt idx="83349">
                  <c:v>6</c:v>
                </c:pt>
                <c:pt idx="83350">
                  <c:v>6</c:v>
                </c:pt>
                <c:pt idx="83351">
                  <c:v>6</c:v>
                </c:pt>
                <c:pt idx="83352">
                  <c:v>6</c:v>
                </c:pt>
                <c:pt idx="83353">
                  <c:v>6</c:v>
                </c:pt>
                <c:pt idx="83354">
                  <c:v>6</c:v>
                </c:pt>
                <c:pt idx="83355">
                  <c:v>6</c:v>
                </c:pt>
                <c:pt idx="83356">
                  <c:v>6</c:v>
                </c:pt>
                <c:pt idx="83357">
                  <c:v>6</c:v>
                </c:pt>
                <c:pt idx="83358">
                  <c:v>6</c:v>
                </c:pt>
                <c:pt idx="83359">
                  <c:v>6</c:v>
                </c:pt>
                <c:pt idx="83360">
                  <c:v>6</c:v>
                </c:pt>
                <c:pt idx="83361">
                  <c:v>6</c:v>
                </c:pt>
                <c:pt idx="83362">
                  <c:v>6</c:v>
                </c:pt>
                <c:pt idx="83363">
                  <c:v>6</c:v>
                </c:pt>
                <c:pt idx="83364">
                  <c:v>6</c:v>
                </c:pt>
                <c:pt idx="83365">
                  <c:v>6</c:v>
                </c:pt>
                <c:pt idx="83366">
                  <c:v>6</c:v>
                </c:pt>
                <c:pt idx="83367">
                  <c:v>6</c:v>
                </c:pt>
                <c:pt idx="83368">
                  <c:v>6</c:v>
                </c:pt>
                <c:pt idx="83369">
                  <c:v>6</c:v>
                </c:pt>
                <c:pt idx="83370">
                  <c:v>6</c:v>
                </c:pt>
                <c:pt idx="83371">
                  <c:v>6</c:v>
                </c:pt>
                <c:pt idx="83372">
                  <c:v>6</c:v>
                </c:pt>
                <c:pt idx="83373">
                  <c:v>6</c:v>
                </c:pt>
                <c:pt idx="83374">
                  <c:v>6</c:v>
                </c:pt>
                <c:pt idx="83375">
                  <c:v>6</c:v>
                </c:pt>
                <c:pt idx="83376">
                  <c:v>6</c:v>
                </c:pt>
                <c:pt idx="83377">
                  <c:v>6</c:v>
                </c:pt>
                <c:pt idx="83378">
                  <c:v>6</c:v>
                </c:pt>
                <c:pt idx="83379">
                  <c:v>6</c:v>
                </c:pt>
                <c:pt idx="83380">
                  <c:v>6</c:v>
                </c:pt>
                <c:pt idx="83381">
                  <c:v>6</c:v>
                </c:pt>
                <c:pt idx="83382">
                  <c:v>6</c:v>
                </c:pt>
                <c:pt idx="83383">
                  <c:v>6</c:v>
                </c:pt>
                <c:pt idx="83384">
                  <c:v>6</c:v>
                </c:pt>
                <c:pt idx="83385">
                  <c:v>6</c:v>
                </c:pt>
                <c:pt idx="83386">
                  <c:v>6</c:v>
                </c:pt>
                <c:pt idx="83387">
                  <c:v>6</c:v>
                </c:pt>
                <c:pt idx="83388">
                  <c:v>6</c:v>
                </c:pt>
                <c:pt idx="83389">
                  <c:v>6</c:v>
                </c:pt>
                <c:pt idx="83390">
                  <c:v>6</c:v>
                </c:pt>
                <c:pt idx="83391">
                  <c:v>6</c:v>
                </c:pt>
                <c:pt idx="83392">
                  <c:v>6</c:v>
                </c:pt>
                <c:pt idx="83393">
                  <c:v>6</c:v>
                </c:pt>
                <c:pt idx="83394">
                  <c:v>6</c:v>
                </c:pt>
                <c:pt idx="83395">
                  <c:v>6</c:v>
                </c:pt>
                <c:pt idx="83396">
                  <c:v>6</c:v>
                </c:pt>
                <c:pt idx="83397">
                  <c:v>6</c:v>
                </c:pt>
                <c:pt idx="83398">
                  <c:v>6</c:v>
                </c:pt>
                <c:pt idx="83399">
                  <c:v>6</c:v>
                </c:pt>
                <c:pt idx="83400">
                  <c:v>6</c:v>
                </c:pt>
                <c:pt idx="83401">
                  <c:v>6</c:v>
                </c:pt>
                <c:pt idx="83402">
                  <c:v>6</c:v>
                </c:pt>
                <c:pt idx="83403">
                  <c:v>6</c:v>
                </c:pt>
                <c:pt idx="83404">
                  <c:v>6</c:v>
                </c:pt>
                <c:pt idx="83405">
                  <c:v>6</c:v>
                </c:pt>
                <c:pt idx="83406">
                  <c:v>6</c:v>
                </c:pt>
                <c:pt idx="83407">
                  <c:v>6</c:v>
                </c:pt>
                <c:pt idx="83408">
                  <c:v>6</c:v>
                </c:pt>
                <c:pt idx="83409">
                  <c:v>6</c:v>
                </c:pt>
                <c:pt idx="83410">
                  <c:v>6</c:v>
                </c:pt>
                <c:pt idx="83411">
                  <c:v>6</c:v>
                </c:pt>
                <c:pt idx="83412">
                  <c:v>6</c:v>
                </c:pt>
                <c:pt idx="83413">
                  <c:v>6</c:v>
                </c:pt>
                <c:pt idx="83414">
                  <c:v>6</c:v>
                </c:pt>
                <c:pt idx="83415">
                  <c:v>6</c:v>
                </c:pt>
                <c:pt idx="83416">
                  <c:v>6</c:v>
                </c:pt>
                <c:pt idx="83417">
                  <c:v>6</c:v>
                </c:pt>
                <c:pt idx="83418">
                  <c:v>6</c:v>
                </c:pt>
                <c:pt idx="83419">
                  <c:v>6</c:v>
                </c:pt>
                <c:pt idx="83420">
                  <c:v>6</c:v>
                </c:pt>
                <c:pt idx="83421">
                  <c:v>6</c:v>
                </c:pt>
                <c:pt idx="83422">
                  <c:v>6</c:v>
                </c:pt>
                <c:pt idx="83423">
                  <c:v>6</c:v>
                </c:pt>
                <c:pt idx="83424">
                  <c:v>6</c:v>
                </c:pt>
                <c:pt idx="83425">
                  <c:v>6</c:v>
                </c:pt>
                <c:pt idx="83426">
                  <c:v>6</c:v>
                </c:pt>
                <c:pt idx="83427">
                  <c:v>6</c:v>
                </c:pt>
                <c:pt idx="83428">
                  <c:v>6</c:v>
                </c:pt>
                <c:pt idx="83429">
                  <c:v>6</c:v>
                </c:pt>
                <c:pt idx="83430">
                  <c:v>6</c:v>
                </c:pt>
                <c:pt idx="83431">
                  <c:v>6</c:v>
                </c:pt>
                <c:pt idx="83432">
                  <c:v>6</c:v>
                </c:pt>
                <c:pt idx="83433">
                  <c:v>6</c:v>
                </c:pt>
                <c:pt idx="83434">
                  <c:v>6</c:v>
                </c:pt>
                <c:pt idx="83435">
                  <c:v>6</c:v>
                </c:pt>
                <c:pt idx="83436">
                  <c:v>6</c:v>
                </c:pt>
                <c:pt idx="83437">
                  <c:v>6</c:v>
                </c:pt>
                <c:pt idx="83438">
                  <c:v>6</c:v>
                </c:pt>
                <c:pt idx="83439">
                  <c:v>6</c:v>
                </c:pt>
                <c:pt idx="83440">
                  <c:v>6</c:v>
                </c:pt>
                <c:pt idx="83441">
                  <c:v>6</c:v>
                </c:pt>
                <c:pt idx="83442">
                  <c:v>6</c:v>
                </c:pt>
                <c:pt idx="83443">
                  <c:v>6</c:v>
                </c:pt>
                <c:pt idx="83444">
                  <c:v>6</c:v>
                </c:pt>
                <c:pt idx="83445">
                  <c:v>6</c:v>
                </c:pt>
                <c:pt idx="83446">
                  <c:v>6</c:v>
                </c:pt>
                <c:pt idx="83447">
                  <c:v>6</c:v>
                </c:pt>
                <c:pt idx="83448">
                  <c:v>6</c:v>
                </c:pt>
                <c:pt idx="83449">
                  <c:v>6</c:v>
                </c:pt>
                <c:pt idx="83450">
                  <c:v>6</c:v>
                </c:pt>
                <c:pt idx="83451">
                  <c:v>6</c:v>
                </c:pt>
                <c:pt idx="83452">
                  <c:v>6</c:v>
                </c:pt>
                <c:pt idx="83453">
                  <c:v>6</c:v>
                </c:pt>
                <c:pt idx="83454">
                  <c:v>6</c:v>
                </c:pt>
                <c:pt idx="83455">
                  <c:v>6</c:v>
                </c:pt>
                <c:pt idx="83456">
                  <c:v>6</c:v>
                </c:pt>
                <c:pt idx="83457">
                  <c:v>6</c:v>
                </c:pt>
                <c:pt idx="83458">
                  <c:v>6</c:v>
                </c:pt>
                <c:pt idx="83459">
                  <c:v>6</c:v>
                </c:pt>
                <c:pt idx="83460">
                  <c:v>6</c:v>
                </c:pt>
                <c:pt idx="83461">
                  <c:v>6</c:v>
                </c:pt>
                <c:pt idx="83462">
                  <c:v>6</c:v>
                </c:pt>
                <c:pt idx="83463">
                  <c:v>6</c:v>
                </c:pt>
                <c:pt idx="83464">
                  <c:v>6</c:v>
                </c:pt>
                <c:pt idx="83465">
                  <c:v>6</c:v>
                </c:pt>
                <c:pt idx="83466">
                  <c:v>6</c:v>
                </c:pt>
                <c:pt idx="83467">
                  <c:v>6</c:v>
                </c:pt>
                <c:pt idx="83468">
                  <c:v>6</c:v>
                </c:pt>
                <c:pt idx="83469">
                  <c:v>6</c:v>
                </c:pt>
                <c:pt idx="83470">
                  <c:v>6</c:v>
                </c:pt>
                <c:pt idx="83471">
                  <c:v>6</c:v>
                </c:pt>
                <c:pt idx="83472">
                  <c:v>6</c:v>
                </c:pt>
                <c:pt idx="83473">
                  <c:v>6</c:v>
                </c:pt>
                <c:pt idx="83474">
                  <c:v>6</c:v>
                </c:pt>
                <c:pt idx="83475">
                  <c:v>6</c:v>
                </c:pt>
                <c:pt idx="83476">
                  <c:v>6</c:v>
                </c:pt>
                <c:pt idx="83477">
                  <c:v>6</c:v>
                </c:pt>
                <c:pt idx="83478">
                  <c:v>6</c:v>
                </c:pt>
                <c:pt idx="83479">
                  <c:v>6</c:v>
                </c:pt>
                <c:pt idx="83480">
                  <c:v>6</c:v>
                </c:pt>
                <c:pt idx="83481">
                  <c:v>6</c:v>
                </c:pt>
                <c:pt idx="83482">
                  <c:v>6</c:v>
                </c:pt>
                <c:pt idx="83483">
                  <c:v>6</c:v>
                </c:pt>
                <c:pt idx="83484">
                  <c:v>6</c:v>
                </c:pt>
                <c:pt idx="83485">
                  <c:v>6</c:v>
                </c:pt>
                <c:pt idx="83486">
                  <c:v>6</c:v>
                </c:pt>
                <c:pt idx="83487">
                  <c:v>6</c:v>
                </c:pt>
                <c:pt idx="83488">
                  <c:v>6</c:v>
                </c:pt>
                <c:pt idx="83489">
                  <c:v>6</c:v>
                </c:pt>
                <c:pt idx="83490">
                  <c:v>6</c:v>
                </c:pt>
                <c:pt idx="83491">
                  <c:v>6</c:v>
                </c:pt>
                <c:pt idx="83492">
                  <c:v>6</c:v>
                </c:pt>
                <c:pt idx="83493">
                  <c:v>6</c:v>
                </c:pt>
                <c:pt idx="83494">
                  <c:v>6</c:v>
                </c:pt>
                <c:pt idx="83495">
                  <c:v>6</c:v>
                </c:pt>
                <c:pt idx="83496">
                  <c:v>6</c:v>
                </c:pt>
                <c:pt idx="83497">
                  <c:v>6</c:v>
                </c:pt>
                <c:pt idx="83498">
                  <c:v>6</c:v>
                </c:pt>
                <c:pt idx="83499">
                  <c:v>6</c:v>
                </c:pt>
                <c:pt idx="83500">
                  <c:v>6</c:v>
                </c:pt>
                <c:pt idx="83501">
                  <c:v>6</c:v>
                </c:pt>
                <c:pt idx="83502">
                  <c:v>6</c:v>
                </c:pt>
                <c:pt idx="83503">
                  <c:v>6</c:v>
                </c:pt>
                <c:pt idx="83504">
                  <c:v>6</c:v>
                </c:pt>
                <c:pt idx="83505">
                  <c:v>6</c:v>
                </c:pt>
                <c:pt idx="83506">
                  <c:v>6</c:v>
                </c:pt>
                <c:pt idx="83507">
                  <c:v>6</c:v>
                </c:pt>
                <c:pt idx="83508">
                  <c:v>6</c:v>
                </c:pt>
                <c:pt idx="83509">
                  <c:v>6</c:v>
                </c:pt>
                <c:pt idx="83510">
                  <c:v>6</c:v>
                </c:pt>
                <c:pt idx="83511">
                  <c:v>6</c:v>
                </c:pt>
                <c:pt idx="83512">
                  <c:v>6</c:v>
                </c:pt>
                <c:pt idx="83513">
                  <c:v>6</c:v>
                </c:pt>
                <c:pt idx="83514">
                  <c:v>6</c:v>
                </c:pt>
                <c:pt idx="83515">
                  <c:v>6</c:v>
                </c:pt>
                <c:pt idx="83516">
                  <c:v>6</c:v>
                </c:pt>
                <c:pt idx="83517">
                  <c:v>6</c:v>
                </c:pt>
                <c:pt idx="83518">
                  <c:v>6</c:v>
                </c:pt>
                <c:pt idx="83519">
                  <c:v>6</c:v>
                </c:pt>
                <c:pt idx="83520">
                  <c:v>6</c:v>
                </c:pt>
                <c:pt idx="83521">
                  <c:v>6</c:v>
                </c:pt>
                <c:pt idx="83522">
                  <c:v>6</c:v>
                </c:pt>
                <c:pt idx="83523">
                  <c:v>6</c:v>
                </c:pt>
                <c:pt idx="83524">
                  <c:v>6</c:v>
                </c:pt>
                <c:pt idx="83525">
                  <c:v>6</c:v>
                </c:pt>
                <c:pt idx="83526">
                  <c:v>6</c:v>
                </c:pt>
                <c:pt idx="83527">
                  <c:v>6</c:v>
                </c:pt>
                <c:pt idx="83528">
                  <c:v>6</c:v>
                </c:pt>
                <c:pt idx="83529">
                  <c:v>6</c:v>
                </c:pt>
                <c:pt idx="83530">
                  <c:v>6</c:v>
                </c:pt>
                <c:pt idx="83531">
                  <c:v>6</c:v>
                </c:pt>
                <c:pt idx="83532">
                  <c:v>6</c:v>
                </c:pt>
                <c:pt idx="83533">
                  <c:v>6</c:v>
                </c:pt>
                <c:pt idx="83534">
                  <c:v>6</c:v>
                </c:pt>
                <c:pt idx="83535">
                  <c:v>6</c:v>
                </c:pt>
                <c:pt idx="83536">
                  <c:v>6</c:v>
                </c:pt>
                <c:pt idx="83537">
                  <c:v>6</c:v>
                </c:pt>
                <c:pt idx="83538">
                  <c:v>6</c:v>
                </c:pt>
                <c:pt idx="83539">
                  <c:v>6</c:v>
                </c:pt>
                <c:pt idx="83540">
                  <c:v>6</c:v>
                </c:pt>
                <c:pt idx="83541">
                  <c:v>6</c:v>
                </c:pt>
                <c:pt idx="83542">
                  <c:v>6</c:v>
                </c:pt>
                <c:pt idx="83543">
                  <c:v>6</c:v>
                </c:pt>
                <c:pt idx="83544">
                  <c:v>6</c:v>
                </c:pt>
                <c:pt idx="83545">
                  <c:v>6</c:v>
                </c:pt>
                <c:pt idx="83546">
                  <c:v>6</c:v>
                </c:pt>
                <c:pt idx="83547">
                  <c:v>6</c:v>
                </c:pt>
                <c:pt idx="83548">
                  <c:v>6</c:v>
                </c:pt>
                <c:pt idx="83549">
                  <c:v>6</c:v>
                </c:pt>
                <c:pt idx="83550">
                  <c:v>6</c:v>
                </c:pt>
                <c:pt idx="83551">
                  <c:v>6</c:v>
                </c:pt>
                <c:pt idx="83552">
                  <c:v>6</c:v>
                </c:pt>
                <c:pt idx="83553">
                  <c:v>6</c:v>
                </c:pt>
                <c:pt idx="83554">
                  <c:v>6</c:v>
                </c:pt>
                <c:pt idx="83555">
                  <c:v>6</c:v>
                </c:pt>
                <c:pt idx="83556">
                  <c:v>6</c:v>
                </c:pt>
                <c:pt idx="83557">
                  <c:v>6</c:v>
                </c:pt>
                <c:pt idx="83558">
                  <c:v>6</c:v>
                </c:pt>
                <c:pt idx="83559">
                  <c:v>6</c:v>
                </c:pt>
                <c:pt idx="83560">
                  <c:v>6</c:v>
                </c:pt>
                <c:pt idx="83561">
                  <c:v>6</c:v>
                </c:pt>
                <c:pt idx="83562">
                  <c:v>6</c:v>
                </c:pt>
                <c:pt idx="83563">
                  <c:v>6</c:v>
                </c:pt>
                <c:pt idx="83564">
                  <c:v>6</c:v>
                </c:pt>
                <c:pt idx="83565">
                  <c:v>6</c:v>
                </c:pt>
                <c:pt idx="83566">
                  <c:v>6</c:v>
                </c:pt>
                <c:pt idx="83567">
                  <c:v>6</c:v>
                </c:pt>
                <c:pt idx="83568">
                  <c:v>6</c:v>
                </c:pt>
                <c:pt idx="83569">
                  <c:v>6</c:v>
                </c:pt>
                <c:pt idx="83570">
                  <c:v>6</c:v>
                </c:pt>
                <c:pt idx="83571">
                  <c:v>6</c:v>
                </c:pt>
                <c:pt idx="83572">
                  <c:v>6</c:v>
                </c:pt>
                <c:pt idx="83573">
                  <c:v>6</c:v>
                </c:pt>
                <c:pt idx="83574">
                  <c:v>6</c:v>
                </c:pt>
                <c:pt idx="83575">
                  <c:v>6</c:v>
                </c:pt>
                <c:pt idx="83576">
                  <c:v>6</c:v>
                </c:pt>
                <c:pt idx="83577">
                  <c:v>6</c:v>
                </c:pt>
                <c:pt idx="83578">
                  <c:v>6</c:v>
                </c:pt>
                <c:pt idx="83579">
                  <c:v>6</c:v>
                </c:pt>
                <c:pt idx="83580">
                  <c:v>6</c:v>
                </c:pt>
                <c:pt idx="83581">
                  <c:v>6</c:v>
                </c:pt>
                <c:pt idx="83582">
                  <c:v>6</c:v>
                </c:pt>
                <c:pt idx="83583">
                  <c:v>6</c:v>
                </c:pt>
                <c:pt idx="83584">
                  <c:v>6</c:v>
                </c:pt>
                <c:pt idx="83585">
                  <c:v>6</c:v>
                </c:pt>
                <c:pt idx="83586">
                  <c:v>6</c:v>
                </c:pt>
                <c:pt idx="83587">
                  <c:v>6</c:v>
                </c:pt>
                <c:pt idx="83588">
                  <c:v>6</c:v>
                </c:pt>
                <c:pt idx="83589">
                  <c:v>6</c:v>
                </c:pt>
                <c:pt idx="83590">
                  <c:v>6</c:v>
                </c:pt>
                <c:pt idx="83591">
                  <c:v>6</c:v>
                </c:pt>
                <c:pt idx="83592">
                  <c:v>6</c:v>
                </c:pt>
                <c:pt idx="83593">
                  <c:v>6</c:v>
                </c:pt>
                <c:pt idx="83594">
                  <c:v>6</c:v>
                </c:pt>
                <c:pt idx="83595">
                  <c:v>6</c:v>
                </c:pt>
                <c:pt idx="83596">
                  <c:v>6</c:v>
                </c:pt>
                <c:pt idx="83597">
                  <c:v>6</c:v>
                </c:pt>
                <c:pt idx="83598">
                  <c:v>6</c:v>
                </c:pt>
                <c:pt idx="83599">
                  <c:v>6</c:v>
                </c:pt>
                <c:pt idx="83600">
                  <c:v>6</c:v>
                </c:pt>
                <c:pt idx="83601">
                  <c:v>6</c:v>
                </c:pt>
                <c:pt idx="83602">
                  <c:v>6</c:v>
                </c:pt>
                <c:pt idx="83603">
                  <c:v>6</c:v>
                </c:pt>
                <c:pt idx="83604">
                  <c:v>6</c:v>
                </c:pt>
                <c:pt idx="83605">
                  <c:v>6</c:v>
                </c:pt>
                <c:pt idx="83606">
                  <c:v>6</c:v>
                </c:pt>
                <c:pt idx="83607">
                  <c:v>6</c:v>
                </c:pt>
                <c:pt idx="83608">
                  <c:v>6</c:v>
                </c:pt>
                <c:pt idx="83609">
                  <c:v>6</c:v>
                </c:pt>
                <c:pt idx="83610">
                  <c:v>6</c:v>
                </c:pt>
                <c:pt idx="83611">
                  <c:v>6</c:v>
                </c:pt>
                <c:pt idx="83612">
                  <c:v>6</c:v>
                </c:pt>
                <c:pt idx="83613">
                  <c:v>6</c:v>
                </c:pt>
                <c:pt idx="83614">
                  <c:v>6</c:v>
                </c:pt>
                <c:pt idx="83615">
                  <c:v>6</c:v>
                </c:pt>
                <c:pt idx="83616">
                  <c:v>6</c:v>
                </c:pt>
                <c:pt idx="83617">
                  <c:v>6</c:v>
                </c:pt>
                <c:pt idx="83618">
                  <c:v>6</c:v>
                </c:pt>
                <c:pt idx="83619">
                  <c:v>6</c:v>
                </c:pt>
                <c:pt idx="83620">
                  <c:v>6</c:v>
                </c:pt>
                <c:pt idx="83621">
                  <c:v>6</c:v>
                </c:pt>
                <c:pt idx="83622">
                  <c:v>6</c:v>
                </c:pt>
                <c:pt idx="83623">
                  <c:v>6</c:v>
                </c:pt>
                <c:pt idx="83624">
                  <c:v>6</c:v>
                </c:pt>
                <c:pt idx="83625">
                  <c:v>6</c:v>
                </c:pt>
                <c:pt idx="83626">
                  <c:v>6</c:v>
                </c:pt>
                <c:pt idx="83627">
                  <c:v>6</c:v>
                </c:pt>
                <c:pt idx="83628">
                  <c:v>6</c:v>
                </c:pt>
                <c:pt idx="83629">
                  <c:v>6</c:v>
                </c:pt>
                <c:pt idx="83630">
                  <c:v>6</c:v>
                </c:pt>
                <c:pt idx="83631">
                  <c:v>6</c:v>
                </c:pt>
                <c:pt idx="83632">
                  <c:v>6</c:v>
                </c:pt>
                <c:pt idx="83633">
                  <c:v>6</c:v>
                </c:pt>
                <c:pt idx="83634">
                  <c:v>6</c:v>
                </c:pt>
                <c:pt idx="83635">
                  <c:v>6</c:v>
                </c:pt>
                <c:pt idx="83636">
                  <c:v>6</c:v>
                </c:pt>
                <c:pt idx="83637">
                  <c:v>6</c:v>
                </c:pt>
                <c:pt idx="83638">
                  <c:v>6</c:v>
                </c:pt>
                <c:pt idx="83639">
                  <c:v>6</c:v>
                </c:pt>
                <c:pt idx="83640">
                  <c:v>6</c:v>
                </c:pt>
                <c:pt idx="83641">
                  <c:v>6</c:v>
                </c:pt>
                <c:pt idx="83642">
                  <c:v>6</c:v>
                </c:pt>
                <c:pt idx="83643">
                  <c:v>6</c:v>
                </c:pt>
                <c:pt idx="83644">
                  <c:v>6</c:v>
                </c:pt>
                <c:pt idx="83645">
                  <c:v>6</c:v>
                </c:pt>
                <c:pt idx="83646">
                  <c:v>6</c:v>
                </c:pt>
                <c:pt idx="83647">
                  <c:v>6</c:v>
                </c:pt>
                <c:pt idx="83648">
                  <c:v>6</c:v>
                </c:pt>
                <c:pt idx="83649">
                  <c:v>6</c:v>
                </c:pt>
                <c:pt idx="83650">
                  <c:v>6</c:v>
                </c:pt>
                <c:pt idx="83651">
                  <c:v>6</c:v>
                </c:pt>
                <c:pt idx="83652">
                  <c:v>6</c:v>
                </c:pt>
                <c:pt idx="83653">
                  <c:v>6</c:v>
                </c:pt>
                <c:pt idx="83654">
                  <c:v>6</c:v>
                </c:pt>
                <c:pt idx="83655">
                  <c:v>6</c:v>
                </c:pt>
                <c:pt idx="83656">
                  <c:v>6</c:v>
                </c:pt>
                <c:pt idx="83657">
                  <c:v>6</c:v>
                </c:pt>
                <c:pt idx="83658">
                  <c:v>6</c:v>
                </c:pt>
                <c:pt idx="83659">
                  <c:v>6</c:v>
                </c:pt>
                <c:pt idx="83660">
                  <c:v>6</c:v>
                </c:pt>
                <c:pt idx="83661">
                  <c:v>6</c:v>
                </c:pt>
                <c:pt idx="83662">
                  <c:v>6</c:v>
                </c:pt>
                <c:pt idx="83663">
                  <c:v>6</c:v>
                </c:pt>
                <c:pt idx="83664">
                  <c:v>6</c:v>
                </c:pt>
                <c:pt idx="83665">
                  <c:v>6</c:v>
                </c:pt>
                <c:pt idx="83666">
                  <c:v>6</c:v>
                </c:pt>
                <c:pt idx="83667">
                  <c:v>6</c:v>
                </c:pt>
                <c:pt idx="83668">
                  <c:v>6</c:v>
                </c:pt>
                <c:pt idx="83669">
                  <c:v>6</c:v>
                </c:pt>
                <c:pt idx="83670">
                  <c:v>6</c:v>
                </c:pt>
                <c:pt idx="83671">
                  <c:v>6</c:v>
                </c:pt>
                <c:pt idx="83672">
                  <c:v>6</c:v>
                </c:pt>
                <c:pt idx="83673">
                  <c:v>6</c:v>
                </c:pt>
                <c:pt idx="83674">
                  <c:v>6</c:v>
                </c:pt>
                <c:pt idx="83675">
                  <c:v>6</c:v>
                </c:pt>
                <c:pt idx="83676">
                  <c:v>6</c:v>
                </c:pt>
                <c:pt idx="83677">
                  <c:v>6</c:v>
                </c:pt>
                <c:pt idx="83678">
                  <c:v>6</c:v>
                </c:pt>
                <c:pt idx="83679">
                  <c:v>6</c:v>
                </c:pt>
                <c:pt idx="83680">
                  <c:v>6</c:v>
                </c:pt>
                <c:pt idx="83681">
                  <c:v>6</c:v>
                </c:pt>
                <c:pt idx="83682">
                  <c:v>6</c:v>
                </c:pt>
                <c:pt idx="83683">
                  <c:v>6</c:v>
                </c:pt>
                <c:pt idx="83684">
                  <c:v>6</c:v>
                </c:pt>
                <c:pt idx="83685">
                  <c:v>6</c:v>
                </c:pt>
                <c:pt idx="83686">
                  <c:v>6</c:v>
                </c:pt>
                <c:pt idx="83687">
                  <c:v>6</c:v>
                </c:pt>
                <c:pt idx="83688">
                  <c:v>6</c:v>
                </c:pt>
                <c:pt idx="83689">
                  <c:v>6</c:v>
                </c:pt>
                <c:pt idx="83690">
                  <c:v>6</c:v>
                </c:pt>
                <c:pt idx="83691">
                  <c:v>6</c:v>
                </c:pt>
                <c:pt idx="83692">
                  <c:v>6</c:v>
                </c:pt>
                <c:pt idx="83693">
                  <c:v>6</c:v>
                </c:pt>
                <c:pt idx="83694">
                  <c:v>6</c:v>
                </c:pt>
                <c:pt idx="83695">
                  <c:v>6</c:v>
                </c:pt>
                <c:pt idx="83696">
                  <c:v>6</c:v>
                </c:pt>
                <c:pt idx="83697">
                  <c:v>6</c:v>
                </c:pt>
                <c:pt idx="83698">
                  <c:v>6</c:v>
                </c:pt>
                <c:pt idx="83699">
                  <c:v>6</c:v>
                </c:pt>
                <c:pt idx="83700">
                  <c:v>6</c:v>
                </c:pt>
                <c:pt idx="83701">
                  <c:v>6</c:v>
                </c:pt>
                <c:pt idx="83702">
                  <c:v>6</c:v>
                </c:pt>
                <c:pt idx="83703">
                  <c:v>6</c:v>
                </c:pt>
                <c:pt idx="83704">
                  <c:v>6</c:v>
                </c:pt>
                <c:pt idx="83705">
                  <c:v>6</c:v>
                </c:pt>
                <c:pt idx="83706">
                  <c:v>6</c:v>
                </c:pt>
                <c:pt idx="83707">
                  <c:v>6</c:v>
                </c:pt>
                <c:pt idx="83708">
                  <c:v>6</c:v>
                </c:pt>
                <c:pt idx="83709">
                  <c:v>6</c:v>
                </c:pt>
                <c:pt idx="83710">
                  <c:v>6</c:v>
                </c:pt>
                <c:pt idx="83711">
                  <c:v>6</c:v>
                </c:pt>
                <c:pt idx="83712">
                  <c:v>6</c:v>
                </c:pt>
                <c:pt idx="83713">
                  <c:v>6</c:v>
                </c:pt>
                <c:pt idx="83714">
                  <c:v>6</c:v>
                </c:pt>
                <c:pt idx="83715">
                  <c:v>6</c:v>
                </c:pt>
                <c:pt idx="83716">
                  <c:v>6</c:v>
                </c:pt>
                <c:pt idx="83717">
                  <c:v>6</c:v>
                </c:pt>
                <c:pt idx="83718">
                  <c:v>6</c:v>
                </c:pt>
                <c:pt idx="83719">
                  <c:v>6</c:v>
                </c:pt>
                <c:pt idx="83720">
                  <c:v>6</c:v>
                </c:pt>
                <c:pt idx="83721">
                  <c:v>6</c:v>
                </c:pt>
                <c:pt idx="83722">
                  <c:v>6</c:v>
                </c:pt>
                <c:pt idx="83723">
                  <c:v>6</c:v>
                </c:pt>
                <c:pt idx="83724">
                  <c:v>6</c:v>
                </c:pt>
                <c:pt idx="83725">
                  <c:v>6</c:v>
                </c:pt>
                <c:pt idx="83726">
                  <c:v>6</c:v>
                </c:pt>
                <c:pt idx="83727">
                  <c:v>6</c:v>
                </c:pt>
                <c:pt idx="83728">
                  <c:v>6</c:v>
                </c:pt>
                <c:pt idx="83729">
                  <c:v>6</c:v>
                </c:pt>
                <c:pt idx="83730">
                  <c:v>6</c:v>
                </c:pt>
                <c:pt idx="83731">
                  <c:v>6</c:v>
                </c:pt>
                <c:pt idx="83732">
                  <c:v>6</c:v>
                </c:pt>
                <c:pt idx="83733">
                  <c:v>6</c:v>
                </c:pt>
                <c:pt idx="83734">
                  <c:v>6</c:v>
                </c:pt>
                <c:pt idx="83735">
                  <c:v>6</c:v>
                </c:pt>
                <c:pt idx="83736">
                  <c:v>6</c:v>
                </c:pt>
                <c:pt idx="83737">
                  <c:v>6</c:v>
                </c:pt>
                <c:pt idx="83738">
                  <c:v>6</c:v>
                </c:pt>
                <c:pt idx="83739">
                  <c:v>6</c:v>
                </c:pt>
                <c:pt idx="83740">
                  <c:v>6</c:v>
                </c:pt>
                <c:pt idx="83741">
                  <c:v>6</c:v>
                </c:pt>
                <c:pt idx="83742">
                  <c:v>6</c:v>
                </c:pt>
                <c:pt idx="83743">
                  <c:v>6</c:v>
                </c:pt>
                <c:pt idx="83744">
                  <c:v>6</c:v>
                </c:pt>
                <c:pt idx="83745">
                  <c:v>6</c:v>
                </c:pt>
                <c:pt idx="83746">
                  <c:v>6</c:v>
                </c:pt>
                <c:pt idx="83747">
                  <c:v>6</c:v>
                </c:pt>
                <c:pt idx="83748">
                  <c:v>6</c:v>
                </c:pt>
                <c:pt idx="83749">
                  <c:v>6</c:v>
                </c:pt>
                <c:pt idx="83750">
                  <c:v>6</c:v>
                </c:pt>
                <c:pt idx="83751">
                  <c:v>6</c:v>
                </c:pt>
                <c:pt idx="83752">
                  <c:v>6</c:v>
                </c:pt>
                <c:pt idx="83753">
                  <c:v>6</c:v>
                </c:pt>
                <c:pt idx="83754">
                  <c:v>6</c:v>
                </c:pt>
                <c:pt idx="83755">
                  <c:v>6</c:v>
                </c:pt>
                <c:pt idx="83756">
                  <c:v>6</c:v>
                </c:pt>
                <c:pt idx="83757">
                  <c:v>6</c:v>
                </c:pt>
                <c:pt idx="83758">
                  <c:v>6</c:v>
                </c:pt>
                <c:pt idx="83759">
                  <c:v>6</c:v>
                </c:pt>
                <c:pt idx="83760">
                  <c:v>6</c:v>
                </c:pt>
                <c:pt idx="83761">
                  <c:v>6</c:v>
                </c:pt>
                <c:pt idx="83762">
                  <c:v>6</c:v>
                </c:pt>
                <c:pt idx="83763">
                  <c:v>6</c:v>
                </c:pt>
                <c:pt idx="83764">
                  <c:v>6</c:v>
                </c:pt>
                <c:pt idx="83765">
                  <c:v>6</c:v>
                </c:pt>
                <c:pt idx="83766">
                  <c:v>6</c:v>
                </c:pt>
                <c:pt idx="83767">
                  <c:v>6</c:v>
                </c:pt>
                <c:pt idx="83768">
                  <c:v>6</c:v>
                </c:pt>
                <c:pt idx="83769">
                  <c:v>6</c:v>
                </c:pt>
                <c:pt idx="83770">
                  <c:v>6</c:v>
                </c:pt>
                <c:pt idx="83771">
                  <c:v>6</c:v>
                </c:pt>
                <c:pt idx="83772">
                  <c:v>6</c:v>
                </c:pt>
                <c:pt idx="83773">
                  <c:v>6</c:v>
                </c:pt>
                <c:pt idx="83774">
                  <c:v>6</c:v>
                </c:pt>
                <c:pt idx="83775">
                  <c:v>6</c:v>
                </c:pt>
                <c:pt idx="83776">
                  <c:v>6</c:v>
                </c:pt>
                <c:pt idx="83777">
                  <c:v>6</c:v>
                </c:pt>
                <c:pt idx="83778">
                  <c:v>6</c:v>
                </c:pt>
                <c:pt idx="83779">
                  <c:v>6</c:v>
                </c:pt>
                <c:pt idx="83780">
                  <c:v>6</c:v>
                </c:pt>
                <c:pt idx="83781">
                  <c:v>6</c:v>
                </c:pt>
                <c:pt idx="83782">
                  <c:v>6</c:v>
                </c:pt>
                <c:pt idx="83783">
                  <c:v>6</c:v>
                </c:pt>
                <c:pt idx="83784">
                  <c:v>6</c:v>
                </c:pt>
                <c:pt idx="83785">
                  <c:v>6</c:v>
                </c:pt>
                <c:pt idx="83786">
                  <c:v>6</c:v>
                </c:pt>
                <c:pt idx="83787">
                  <c:v>6</c:v>
                </c:pt>
                <c:pt idx="83788">
                  <c:v>6</c:v>
                </c:pt>
                <c:pt idx="83789">
                  <c:v>6</c:v>
                </c:pt>
                <c:pt idx="83790">
                  <c:v>6</c:v>
                </c:pt>
                <c:pt idx="83791">
                  <c:v>6</c:v>
                </c:pt>
                <c:pt idx="83792">
                  <c:v>6</c:v>
                </c:pt>
                <c:pt idx="83793">
                  <c:v>6</c:v>
                </c:pt>
                <c:pt idx="83794">
                  <c:v>6</c:v>
                </c:pt>
                <c:pt idx="83795">
                  <c:v>6</c:v>
                </c:pt>
                <c:pt idx="83796">
                  <c:v>6</c:v>
                </c:pt>
                <c:pt idx="83797">
                  <c:v>6</c:v>
                </c:pt>
                <c:pt idx="83798">
                  <c:v>6</c:v>
                </c:pt>
                <c:pt idx="83799">
                  <c:v>6</c:v>
                </c:pt>
                <c:pt idx="83800">
                  <c:v>6</c:v>
                </c:pt>
                <c:pt idx="83801">
                  <c:v>6</c:v>
                </c:pt>
                <c:pt idx="83802">
                  <c:v>6</c:v>
                </c:pt>
                <c:pt idx="83803">
                  <c:v>6</c:v>
                </c:pt>
                <c:pt idx="83804">
                  <c:v>6</c:v>
                </c:pt>
                <c:pt idx="83805">
                  <c:v>6</c:v>
                </c:pt>
                <c:pt idx="83806">
                  <c:v>6</c:v>
                </c:pt>
                <c:pt idx="83807">
                  <c:v>6</c:v>
                </c:pt>
                <c:pt idx="83808">
                  <c:v>6</c:v>
                </c:pt>
                <c:pt idx="83809">
                  <c:v>6</c:v>
                </c:pt>
                <c:pt idx="83810">
                  <c:v>6</c:v>
                </c:pt>
                <c:pt idx="83811">
                  <c:v>6</c:v>
                </c:pt>
                <c:pt idx="83812">
                  <c:v>6</c:v>
                </c:pt>
                <c:pt idx="83813">
                  <c:v>6</c:v>
                </c:pt>
                <c:pt idx="83814">
                  <c:v>6</c:v>
                </c:pt>
                <c:pt idx="83815">
                  <c:v>6</c:v>
                </c:pt>
                <c:pt idx="83816">
                  <c:v>6</c:v>
                </c:pt>
                <c:pt idx="83817">
                  <c:v>6</c:v>
                </c:pt>
                <c:pt idx="83818">
                  <c:v>6</c:v>
                </c:pt>
                <c:pt idx="83819">
                  <c:v>6</c:v>
                </c:pt>
                <c:pt idx="83820">
                  <c:v>6</c:v>
                </c:pt>
                <c:pt idx="83821">
                  <c:v>6</c:v>
                </c:pt>
                <c:pt idx="83822">
                  <c:v>6</c:v>
                </c:pt>
                <c:pt idx="83823">
                  <c:v>6</c:v>
                </c:pt>
                <c:pt idx="83824">
                  <c:v>6</c:v>
                </c:pt>
                <c:pt idx="83825">
                  <c:v>6</c:v>
                </c:pt>
                <c:pt idx="83826">
                  <c:v>6</c:v>
                </c:pt>
                <c:pt idx="83827">
                  <c:v>6</c:v>
                </c:pt>
                <c:pt idx="83828">
                  <c:v>6</c:v>
                </c:pt>
                <c:pt idx="83829">
                  <c:v>6</c:v>
                </c:pt>
                <c:pt idx="83830">
                  <c:v>6</c:v>
                </c:pt>
                <c:pt idx="83831">
                  <c:v>6</c:v>
                </c:pt>
                <c:pt idx="83832">
                  <c:v>6</c:v>
                </c:pt>
                <c:pt idx="83833">
                  <c:v>6</c:v>
                </c:pt>
                <c:pt idx="83834">
                  <c:v>6</c:v>
                </c:pt>
                <c:pt idx="83835">
                  <c:v>6</c:v>
                </c:pt>
                <c:pt idx="83836">
                  <c:v>6</c:v>
                </c:pt>
                <c:pt idx="83837">
                  <c:v>6</c:v>
                </c:pt>
                <c:pt idx="83838">
                  <c:v>6</c:v>
                </c:pt>
                <c:pt idx="83839">
                  <c:v>6</c:v>
                </c:pt>
                <c:pt idx="83840">
                  <c:v>6</c:v>
                </c:pt>
                <c:pt idx="83841">
                  <c:v>6</c:v>
                </c:pt>
                <c:pt idx="83842">
                  <c:v>6</c:v>
                </c:pt>
                <c:pt idx="83843">
                  <c:v>6</c:v>
                </c:pt>
                <c:pt idx="83844">
                  <c:v>6</c:v>
                </c:pt>
                <c:pt idx="83845">
                  <c:v>6</c:v>
                </c:pt>
                <c:pt idx="83846">
                  <c:v>6</c:v>
                </c:pt>
                <c:pt idx="83847">
                  <c:v>6</c:v>
                </c:pt>
                <c:pt idx="83848">
                  <c:v>6</c:v>
                </c:pt>
                <c:pt idx="83849">
                  <c:v>6</c:v>
                </c:pt>
                <c:pt idx="83850">
                  <c:v>6</c:v>
                </c:pt>
                <c:pt idx="83851">
                  <c:v>6</c:v>
                </c:pt>
                <c:pt idx="83852">
                  <c:v>6</c:v>
                </c:pt>
                <c:pt idx="83853">
                  <c:v>6</c:v>
                </c:pt>
                <c:pt idx="83854">
                  <c:v>6</c:v>
                </c:pt>
                <c:pt idx="83855">
                  <c:v>6</c:v>
                </c:pt>
                <c:pt idx="83856">
                  <c:v>6</c:v>
                </c:pt>
                <c:pt idx="83857">
                  <c:v>6</c:v>
                </c:pt>
                <c:pt idx="83858">
                  <c:v>6</c:v>
                </c:pt>
                <c:pt idx="83859">
                  <c:v>6</c:v>
                </c:pt>
                <c:pt idx="83860">
                  <c:v>6</c:v>
                </c:pt>
                <c:pt idx="83861">
                  <c:v>6</c:v>
                </c:pt>
                <c:pt idx="83862">
                  <c:v>6</c:v>
                </c:pt>
                <c:pt idx="83863">
                  <c:v>6</c:v>
                </c:pt>
                <c:pt idx="83864">
                  <c:v>6</c:v>
                </c:pt>
                <c:pt idx="83865">
                  <c:v>6</c:v>
                </c:pt>
                <c:pt idx="83866">
                  <c:v>6</c:v>
                </c:pt>
                <c:pt idx="83867">
                  <c:v>6</c:v>
                </c:pt>
                <c:pt idx="83868">
                  <c:v>6</c:v>
                </c:pt>
                <c:pt idx="83869">
                  <c:v>6</c:v>
                </c:pt>
                <c:pt idx="83870">
                  <c:v>6</c:v>
                </c:pt>
                <c:pt idx="83871">
                  <c:v>6</c:v>
                </c:pt>
                <c:pt idx="83872">
                  <c:v>6</c:v>
                </c:pt>
                <c:pt idx="83873">
                  <c:v>6</c:v>
                </c:pt>
                <c:pt idx="83874">
                  <c:v>6</c:v>
                </c:pt>
                <c:pt idx="83875">
                  <c:v>6</c:v>
                </c:pt>
                <c:pt idx="83876">
                  <c:v>6</c:v>
                </c:pt>
                <c:pt idx="83877">
                  <c:v>6</c:v>
                </c:pt>
                <c:pt idx="83878">
                  <c:v>6</c:v>
                </c:pt>
                <c:pt idx="83879">
                  <c:v>6</c:v>
                </c:pt>
                <c:pt idx="83880">
                  <c:v>6</c:v>
                </c:pt>
                <c:pt idx="83881">
                  <c:v>6</c:v>
                </c:pt>
                <c:pt idx="83882">
                  <c:v>6</c:v>
                </c:pt>
                <c:pt idx="83883">
                  <c:v>6</c:v>
                </c:pt>
                <c:pt idx="83884">
                  <c:v>6</c:v>
                </c:pt>
                <c:pt idx="83885">
                  <c:v>6</c:v>
                </c:pt>
                <c:pt idx="83886">
                  <c:v>6</c:v>
                </c:pt>
                <c:pt idx="83887">
                  <c:v>6</c:v>
                </c:pt>
                <c:pt idx="83888">
                  <c:v>6</c:v>
                </c:pt>
                <c:pt idx="83889">
                  <c:v>6</c:v>
                </c:pt>
                <c:pt idx="83890">
                  <c:v>6</c:v>
                </c:pt>
                <c:pt idx="83891">
                  <c:v>6</c:v>
                </c:pt>
                <c:pt idx="83892">
                  <c:v>6</c:v>
                </c:pt>
                <c:pt idx="83893">
                  <c:v>6</c:v>
                </c:pt>
                <c:pt idx="83894">
                  <c:v>6</c:v>
                </c:pt>
                <c:pt idx="83895">
                  <c:v>6</c:v>
                </c:pt>
                <c:pt idx="83896">
                  <c:v>6</c:v>
                </c:pt>
                <c:pt idx="83897">
                  <c:v>6</c:v>
                </c:pt>
                <c:pt idx="83898">
                  <c:v>6</c:v>
                </c:pt>
                <c:pt idx="83899">
                  <c:v>6</c:v>
                </c:pt>
                <c:pt idx="83900">
                  <c:v>6</c:v>
                </c:pt>
                <c:pt idx="83901">
                  <c:v>6</c:v>
                </c:pt>
                <c:pt idx="83902">
                  <c:v>6</c:v>
                </c:pt>
                <c:pt idx="83903">
                  <c:v>6</c:v>
                </c:pt>
                <c:pt idx="83904">
                  <c:v>6</c:v>
                </c:pt>
                <c:pt idx="83905">
                  <c:v>6</c:v>
                </c:pt>
                <c:pt idx="83906">
                  <c:v>6</c:v>
                </c:pt>
                <c:pt idx="83907">
                  <c:v>6</c:v>
                </c:pt>
                <c:pt idx="83908">
                  <c:v>6</c:v>
                </c:pt>
                <c:pt idx="83909">
                  <c:v>6</c:v>
                </c:pt>
                <c:pt idx="83910">
                  <c:v>6</c:v>
                </c:pt>
                <c:pt idx="83911">
                  <c:v>6</c:v>
                </c:pt>
                <c:pt idx="83912">
                  <c:v>6</c:v>
                </c:pt>
                <c:pt idx="83913">
                  <c:v>6</c:v>
                </c:pt>
                <c:pt idx="83914">
                  <c:v>6</c:v>
                </c:pt>
                <c:pt idx="83915">
                  <c:v>6</c:v>
                </c:pt>
                <c:pt idx="83916">
                  <c:v>6</c:v>
                </c:pt>
                <c:pt idx="83917">
                  <c:v>6</c:v>
                </c:pt>
                <c:pt idx="83918">
                  <c:v>6</c:v>
                </c:pt>
                <c:pt idx="83919">
                  <c:v>6</c:v>
                </c:pt>
                <c:pt idx="83920">
                  <c:v>6</c:v>
                </c:pt>
                <c:pt idx="83921">
                  <c:v>6</c:v>
                </c:pt>
                <c:pt idx="83922">
                  <c:v>6</c:v>
                </c:pt>
                <c:pt idx="83923">
                  <c:v>6</c:v>
                </c:pt>
                <c:pt idx="83924">
                  <c:v>6</c:v>
                </c:pt>
                <c:pt idx="83925">
                  <c:v>6</c:v>
                </c:pt>
                <c:pt idx="83926">
                  <c:v>6</c:v>
                </c:pt>
                <c:pt idx="83927">
                  <c:v>6</c:v>
                </c:pt>
                <c:pt idx="83928">
                  <c:v>6</c:v>
                </c:pt>
                <c:pt idx="83929">
                  <c:v>6</c:v>
                </c:pt>
                <c:pt idx="83930">
                  <c:v>6</c:v>
                </c:pt>
                <c:pt idx="83931">
                  <c:v>6</c:v>
                </c:pt>
                <c:pt idx="83932">
                  <c:v>6</c:v>
                </c:pt>
                <c:pt idx="83933">
                  <c:v>6</c:v>
                </c:pt>
                <c:pt idx="83934">
                  <c:v>6</c:v>
                </c:pt>
                <c:pt idx="83935">
                  <c:v>6</c:v>
                </c:pt>
                <c:pt idx="83936">
                  <c:v>6</c:v>
                </c:pt>
                <c:pt idx="83937">
                  <c:v>6</c:v>
                </c:pt>
                <c:pt idx="83938">
                  <c:v>6</c:v>
                </c:pt>
                <c:pt idx="83939">
                  <c:v>6</c:v>
                </c:pt>
                <c:pt idx="83940">
                  <c:v>6</c:v>
                </c:pt>
                <c:pt idx="83941">
                  <c:v>6</c:v>
                </c:pt>
                <c:pt idx="83942">
                  <c:v>6</c:v>
                </c:pt>
                <c:pt idx="83943">
                  <c:v>6</c:v>
                </c:pt>
                <c:pt idx="83944">
                  <c:v>6</c:v>
                </c:pt>
                <c:pt idx="83945">
                  <c:v>6</c:v>
                </c:pt>
                <c:pt idx="83946">
                  <c:v>6</c:v>
                </c:pt>
                <c:pt idx="83947">
                  <c:v>6</c:v>
                </c:pt>
                <c:pt idx="83948">
                  <c:v>6</c:v>
                </c:pt>
                <c:pt idx="83949">
                  <c:v>6</c:v>
                </c:pt>
                <c:pt idx="83950">
                  <c:v>6</c:v>
                </c:pt>
                <c:pt idx="83951">
                  <c:v>6</c:v>
                </c:pt>
                <c:pt idx="83952">
                  <c:v>6</c:v>
                </c:pt>
                <c:pt idx="83953">
                  <c:v>6</c:v>
                </c:pt>
                <c:pt idx="83954">
                  <c:v>6</c:v>
                </c:pt>
                <c:pt idx="83955">
                  <c:v>6</c:v>
                </c:pt>
                <c:pt idx="83956">
                  <c:v>6</c:v>
                </c:pt>
                <c:pt idx="83957">
                  <c:v>6</c:v>
                </c:pt>
                <c:pt idx="83958">
                  <c:v>6</c:v>
                </c:pt>
                <c:pt idx="83959">
                  <c:v>6</c:v>
                </c:pt>
                <c:pt idx="83960">
                  <c:v>6</c:v>
                </c:pt>
                <c:pt idx="83961">
                  <c:v>6</c:v>
                </c:pt>
                <c:pt idx="83962">
                  <c:v>6</c:v>
                </c:pt>
                <c:pt idx="83963">
                  <c:v>6</c:v>
                </c:pt>
                <c:pt idx="83964">
                  <c:v>6</c:v>
                </c:pt>
                <c:pt idx="83965">
                  <c:v>6</c:v>
                </c:pt>
                <c:pt idx="83966">
                  <c:v>6</c:v>
                </c:pt>
                <c:pt idx="83967">
                  <c:v>6</c:v>
                </c:pt>
                <c:pt idx="83968">
                  <c:v>6</c:v>
                </c:pt>
                <c:pt idx="83969">
                  <c:v>6</c:v>
                </c:pt>
                <c:pt idx="83970">
                  <c:v>6</c:v>
                </c:pt>
                <c:pt idx="83971">
                  <c:v>6</c:v>
                </c:pt>
                <c:pt idx="83972">
                  <c:v>6</c:v>
                </c:pt>
                <c:pt idx="83973">
                  <c:v>6</c:v>
                </c:pt>
                <c:pt idx="83974">
                  <c:v>6</c:v>
                </c:pt>
                <c:pt idx="83975">
                  <c:v>6</c:v>
                </c:pt>
                <c:pt idx="83976">
                  <c:v>6</c:v>
                </c:pt>
                <c:pt idx="83977">
                  <c:v>6</c:v>
                </c:pt>
                <c:pt idx="83978">
                  <c:v>6</c:v>
                </c:pt>
                <c:pt idx="83979">
                  <c:v>6</c:v>
                </c:pt>
                <c:pt idx="83980">
                  <c:v>6</c:v>
                </c:pt>
                <c:pt idx="83981">
                  <c:v>6</c:v>
                </c:pt>
                <c:pt idx="83982">
                  <c:v>6</c:v>
                </c:pt>
                <c:pt idx="83983">
                  <c:v>6</c:v>
                </c:pt>
                <c:pt idx="83984">
                  <c:v>6</c:v>
                </c:pt>
                <c:pt idx="83985">
                  <c:v>6</c:v>
                </c:pt>
                <c:pt idx="83986">
                  <c:v>6</c:v>
                </c:pt>
                <c:pt idx="83987">
                  <c:v>6</c:v>
                </c:pt>
                <c:pt idx="83988">
                  <c:v>6</c:v>
                </c:pt>
                <c:pt idx="83989">
                  <c:v>6</c:v>
                </c:pt>
                <c:pt idx="83990">
                  <c:v>6</c:v>
                </c:pt>
                <c:pt idx="83991">
                  <c:v>6</c:v>
                </c:pt>
                <c:pt idx="83992">
                  <c:v>6</c:v>
                </c:pt>
                <c:pt idx="83993">
                  <c:v>6</c:v>
                </c:pt>
                <c:pt idx="83994">
                  <c:v>6</c:v>
                </c:pt>
                <c:pt idx="83995">
                  <c:v>6</c:v>
                </c:pt>
                <c:pt idx="83996">
                  <c:v>6</c:v>
                </c:pt>
                <c:pt idx="83997">
                  <c:v>6</c:v>
                </c:pt>
                <c:pt idx="83998">
                  <c:v>6</c:v>
                </c:pt>
                <c:pt idx="83999">
                  <c:v>6</c:v>
                </c:pt>
                <c:pt idx="84000">
                  <c:v>6</c:v>
                </c:pt>
                <c:pt idx="84001">
                  <c:v>6</c:v>
                </c:pt>
                <c:pt idx="84002">
                  <c:v>6</c:v>
                </c:pt>
                <c:pt idx="84003">
                  <c:v>6</c:v>
                </c:pt>
                <c:pt idx="84004">
                  <c:v>6</c:v>
                </c:pt>
                <c:pt idx="84005">
                  <c:v>6</c:v>
                </c:pt>
                <c:pt idx="84006">
                  <c:v>6</c:v>
                </c:pt>
                <c:pt idx="84007">
                  <c:v>6</c:v>
                </c:pt>
                <c:pt idx="84008">
                  <c:v>6</c:v>
                </c:pt>
                <c:pt idx="84009">
                  <c:v>6</c:v>
                </c:pt>
                <c:pt idx="84010">
                  <c:v>6</c:v>
                </c:pt>
                <c:pt idx="84011">
                  <c:v>6</c:v>
                </c:pt>
                <c:pt idx="84012">
                  <c:v>6</c:v>
                </c:pt>
                <c:pt idx="84013">
                  <c:v>6</c:v>
                </c:pt>
                <c:pt idx="84014">
                  <c:v>6</c:v>
                </c:pt>
                <c:pt idx="84015">
                  <c:v>6</c:v>
                </c:pt>
                <c:pt idx="84016">
                  <c:v>6</c:v>
                </c:pt>
                <c:pt idx="84017">
                  <c:v>6</c:v>
                </c:pt>
                <c:pt idx="84018">
                  <c:v>6</c:v>
                </c:pt>
                <c:pt idx="84019">
                  <c:v>6</c:v>
                </c:pt>
                <c:pt idx="84020">
                  <c:v>6</c:v>
                </c:pt>
                <c:pt idx="84021">
                  <c:v>6</c:v>
                </c:pt>
                <c:pt idx="84022">
                  <c:v>6</c:v>
                </c:pt>
                <c:pt idx="84023">
                  <c:v>6</c:v>
                </c:pt>
                <c:pt idx="84024">
                  <c:v>6</c:v>
                </c:pt>
                <c:pt idx="84025">
                  <c:v>6</c:v>
                </c:pt>
                <c:pt idx="84026">
                  <c:v>6</c:v>
                </c:pt>
                <c:pt idx="84027">
                  <c:v>6</c:v>
                </c:pt>
                <c:pt idx="84028">
                  <c:v>6</c:v>
                </c:pt>
                <c:pt idx="84029">
                  <c:v>6</c:v>
                </c:pt>
                <c:pt idx="84030">
                  <c:v>6</c:v>
                </c:pt>
                <c:pt idx="84031">
                  <c:v>6</c:v>
                </c:pt>
                <c:pt idx="84032">
                  <c:v>6</c:v>
                </c:pt>
                <c:pt idx="84033">
                  <c:v>6</c:v>
                </c:pt>
                <c:pt idx="84034">
                  <c:v>6</c:v>
                </c:pt>
                <c:pt idx="84035">
                  <c:v>6</c:v>
                </c:pt>
                <c:pt idx="84036">
                  <c:v>6</c:v>
                </c:pt>
                <c:pt idx="84037">
                  <c:v>6</c:v>
                </c:pt>
                <c:pt idx="84038">
                  <c:v>6</c:v>
                </c:pt>
                <c:pt idx="84039">
                  <c:v>6</c:v>
                </c:pt>
                <c:pt idx="84040">
                  <c:v>6</c:v>
                </c:pt>
                <c:pt idx="84041">
                  <c:v>6</c:v>
                </c:pt>
                <c:pt idx="84042">
                  <c:v>6</c:v>
                </c:pt>
                <c:pt idx="84043">
                  <c:v>6</c:v>
                </c:pt>
                <c:pt idx="84044">
                  <c:v>6</c:v>
                </c:pt>
                <c:pt idx="84045">
                  <c:v>6</c:v>
                </c:pt>
                <c:pt idx="84046">
                  <c:v>6</c:v>
                </c:pt>
                <c:pt idx="84047">
                  <c:v>6</c:v>
                </c:pt>
                <c:pt idx="84048">
                  <c:v>6</c:v>
                </c:pt>
                <c:pt idx="84049">
                  <c:v>6</c:v>
                </c:pt>
                <c:pt idx="84050">
                  <c:v>6</c:v>
                </c:pt>
                <c:pt idx="84051">
                  <c:v>6</c:v>
                </c:pt>
                <c:pt idx="84052">
                  <c:v>6</c:v>
                </c:pt>
                <c:pt idx="84053">
                  <c:v>6</c:v>
                </c:pt>
                <c:pt idx="84054">
                  <c:v>6</c:v>
                </c:pt>
                <c:pt idx="84055">
                  <c:v>6</c:v>
                </c:pt>
                <c:pt idx="84056">
                  <c:v>6</c:v>
                </c:pt>
                <c:pt idx="84057">
                  <c:v>6</c:v>
                </c:pt>
                <c:pt idx="84058">
                  <c:v>6</c:v>
                </c:pt>
                <c:pt idx="84059">
                  <c:v>6</c:v>
                </c:pt>
                <c:pt idx="84060">
                  <c:v>6</c:v>
                </c:pt>
                <c:pt idx="84061">
                  <c:v>6</c:v>
                </c:pt>
                <c:pt idx="84062">
                  <c:v>6</c:v>
                </c:pt>
                <c:pt idx="84063">
                  <c:v>6</c:v>
                </c:pt>
                <c:pt idx="84064">
                  <c:v>6</c:v>
                </c:pt>
                <c:pt idx="84065">
                  <c:v>6</c:v>
                </c:pt>
                <c:pt idx="84066">
                  <c:v>6</c:v>
                </c:pt>
                <c:pt idx="84067">
                  <c:v>6</c:v>
                </c:pt>
                <c:pt idx="84068">
                  <c:v>6</c:v>
                </c:pt>
                <c:pt idx="84069">
                  <c:v>6</c:v>
                </c:pt>
                <c:pt idx="84070">
                  <c:v>6</c:v>
                </c:pt>
                <c:pt idx="84071">
                  <c:v>6</c:v>
                </c:pt>
                <c:pt idx="84072">
                  <c:v>6</c:v>
                </c:pt>
                <c:pt idx="84073">
                  <c:v>6</c:v>
                </c:pt>
                <c:pt idx="84074">
                  <c:v>6</c:v>
                </c:pt>
                <c:pt idx="84075">
                  <c:v>6</c:v>
                </c:pt>
                <c:pt idx="84076">
                  <c:v>6</c:v>
                </c:pt>
                <c:pt idx="84077">
                  <c:v>6</c:v>
                </c:pt>
                <c:pt idx="84078">
                  <c:v>6</c:v>
                </c:pt>
                <c:pt idx="84079">
                  <c:v>6</c:v>
                </c:pt>
                <c:pt idx="84080">
                  <c:v>6</c:v>
                </c:pt>
                <c:pt idx="84081">
                  <c:v>6</c:v>
                </c:pt>
                <c:pt idx="84082">
                  <c:v>6</c:v>
                </c:pt>
                <c:pt idx="84083">
                  <c:v>6</c:v>
                </c:pt>
                <c:pt idx="84084">
                  <c:v>6</c:v>
                </c:pt>
                <c:pt idx="84085">
                  <c:v>6</c:v>
                </c:pt>
                <c:pt idx="84086">
                  <c:v>6</c:v>
                </c:pt>
                <c:pt idx="84087">
                  <c:v>6</c:v>
                </c:pt>
                <c:pt idx="84088">
                  <c:v>6</c:v>
                </c:pt>
                <c:pt idx="84089">
                  <c:v>6</c:v>
                </c:pt>
                <c:pt idx="84090">
                  <c:v>6</c:v>
                </c:pt>
                <c:pt idx="84091">
                  <c:v>6</c:v>
                </c:pt>
                <c:pt idx="84092">
                  <c:v>6</c:v>
                </c:pt>
                <c:pt idx="84093">
                  <c:v>6</c:v>
                </c:pt>
                <c:pt idx="84094">
                  <c:v>6</c:v>
                </c:pt>
                <c:pt idx="84095">
                  <c:v>6</c:v>
                </c:pt>
                <c:pt idx="84096">
                  <c:v>6</c:v>
                </c:pt>
                <c:pt idx="84097">
                  <c:v>6</c:v>
                </c:pt>
                <c:pt idx="84098">
                  <c:v>6</c:v>
                </c:pt>
                <c:pt idx="84099">
                  <c:v>6</c:v>
                </c:pt>
                <c:pt idx="84100">
                  <c:v>6</c:v>
                </c:pt>
                <c:pt idx="84101">
                  <c:v>6</c:v>
                </c:pt>
                <c:pt idx="84102">
                  <c:v>6</c:v>
                </c:pt>
                <c:pt idx="84103">
                  <c:v>6</c:v>
                </c:pt>
                <c:pt idx="84104">
                  <c:v>6</c:v>
                </c:pt>
                <c:pt idx="84105">
                  <c:v>6</c:v>
                </c:pt>
                <c:pt idx="84106">
                  <c:v>6</c:v>
                </c:pt>
                <c:pt idx="84107">
                  <c:v>6</c:v>
                </c:pt>
                <c:pt idx="84108">
                  <c:v>6</c:v>
                </c:pt>
                <c:pt idx="84109">
                  <c:v>6</c:v>
                </c:pt>
                <c:pt idx="84110">
                  <c:v>6</c:v>
                </c:pt>
                <c:pt idx="84111">
                  <c:v>6</c:v>
                </c:pt>
                <c:pt idx="84112">
                  <c:v>6</c:v>
                </c:pt>
                <c:pt idx="84113">
                  <c:v>6</c:v>
                </c:pt>
                <c:pt idx="84114">
                  <c:v>6</c:v>
                </c:pt>
                <c:pt idx="84115">
                  <c:v>6</c:v>
                </c:pt>
                <c:pt idx="84116">
                  <c:v>6</c:v>
                </c:pt>
                <c:pt idx="84117">
                  <c:v>6</c:v>
                </c:pt>
                <c:pt idx="84118">
                  <c:v>6</c:v>
                </c:pt>
                <c:pt idx="84119">
                  <c:v>6</c:v>
                </c:pt>
                <c:pt idx="84120">
                  <c:v>6</c:v>
                </c:pt>
                <c:pt idx="84121">
                  <c:v>6</c:v>
                </c:pt>
                <c:pt idx="84122">
                  <c:v>6</c:v>
                </c:pt>
                <c:pt idx="84123">
                  <c:v>6</c:v>
                </c:pt>
                <c:pt idx="84124">
                  <c:v>6</c:v>
                </c:pt>
                <c:pt idx="84125">
                  <c:v>6</c:v>
                </c:pt>
                <c:pt idx="84126">
                  <c:v>6</c:v>
                </c:pt>
                <c:pt idx="84127">
                  <c:v>6</c:v>
                </c:pt>
                <c:pt idx="84128">
                  <c:v>6</c:v>
                </c:pt>
                <c:pt idx="84129">
                  <c:v>6</c:v>
                </c:pt>
                <c:pt idx="84130">
                  <c:v>6</c:v>
                </c:pt>
                <c:pt idx="84131">
                  <c:v>6</c:v>
                </c:pt>
                <c:pt idx="84132">
                  <c:v>6</c:v>
                </c:pt>
                <c:pt idx="84133">
                  <c:v>6</c:v>
                </c:pt>
                <c:pt idx="84134">
                  <c:v>6</c:v>
                </c:pt>
                <c:pt idx="84135">
                  <c:v>6</c:v>
                </c:pt>
                <c:pt idx="84136">
                  <c:v>6</c:v>
                </c:pt>
                <c:pt idx="84137">
                  <c:v>6</c:v>
                </c:pt>
                <c:pt idx="84138">
                  <c:v>6</c:v>
                </c:pt>
                <c:pt idx="84139">
                  <c:v>6</c:v>
                </c:pt>
                <c:pt idx="84140">
                  <c:v>6</c:v>
                </c:pt>
                <c:pt idx="84141">
                  <c:v>6</c:v>
                </c:pt>
                <c:pt idx="84142">
                  <c:v>6</c:v>
                </c:pt>
                <c:pt idx="84143">
                  <c:v>6</c:v>
                </c:pt>
                <c:pt idx="84144">
                  <c:v>6</c:v>
                </c:pt>
                <c:pt idx="84145">
                  <c:v>6</c:v>
                </c:pt>
                <c:pt idx="84146">
                  <c:v>6</c:v>
                </c:pt>
                <c:pt idx="84147">
                  <c:v>6</c:v>
                </c:pt>
                <c:pt idx="84148">
                  <c:v>6</c:v>
                </c:pt>
                <c:pt idx="84149">
                  <c:v>6</c:v>
                </c:pt>
                <c:pt idx="84150">
                  <c:v>6</c:v>
                </c:pt>
                <c:pt idx="84151">
                  <c:v>6</c:v>
                </c:pt>
                <c:pt idx="84152">
                  <c:v>6</c:v>
                </c:pt>
                <c:pt idx="84153">
                  <c:v>6</c:v>
                </c:pt>
                <c:pt idx="84154">
                  <c:v>6</c:v>
                </c:pt>
                <c:pt idx="84155">
                  <c:v>6</c:v>
                </c:pt>
                <c:pt idx="84156">
                  <c:v>6</c:v>
                </c:pt>
                <c:pt idx="84157">
                  <c:v>6</c:v>
                </c:pt>
                <c:pt idx="84158">
                  <c:v>6</c:v>
                </c:pt>
                <c:pt idx="84159">
                  <c:v>6</c:v>
                </c:pt>
                <c:pt idx="84160">
                  <c:v>6</c:v>
                </c:pt>
                <c:pt idx="84161">
                  <c:v>6</c:v>
                </c:pt>
                <c:pt idx="84162">
                  <c:v>6</c:v>
                </c:pt>
                <c:pt idx="84163">
                  <c:v>6</c:v>
                </c:pt>
                <c:pt idx="84164">
                  <c:v>6</c:v>
                </c:pt>
                <c:pt idx="84165">
                  <c:v>6</c:v>
                </c:pt>
                <c:pt idx="84166">
                  <c:v>6</c:v>
                </c:pt>
                <c:pt idx="84167">
                  <c:v>6</c:v>
                </c:pt>
                <c:pt idx="84168">
                  <c:v>6</c:v>
                </c:pt>
                <c:pt idx="84169">
                  <c:v>6</c:v>
                </c:pt>
                <c:pt idx="84170">
                  <c:v>6</c:v>
                </c:pt>
                <c:pt idx="84171">
                  <c:v>6</c:v>
                </c:pt>
                <c:pt idx="84172">
                  <c:v>6</c:v>
                </c:pt>
                <c:pt idx="84173">
                  <c:v>6</c:v>
                </c:pt>
                <c:pt idx="84174">
                  <c:v>6</c:v>
                </c:pt>
                <c:pt idx="84175">
                  <c:v>6</c:v>
                </c:pt>
                <c:pt idx="84176">
                  <c:v>6</c:v>
                </c:pt>
                <c:pt idx="84177">
                  <c:v>6</c:v>
                </c:pt>
                <c:pt idx="84178">
                  <c:v>6</c:v>
                </c:pt>
                <c:pt idx="84179">
                  <c:v>6</c:v>
                </c:pt>
                <c:pt idx="84180">
                  <c:v>6</c:v>
                </c:pt>
                <c:pt idx="84181">
                  <c:v>6</c:v>
                </c:pt>
                <c:pt idx="84182">
                  <c:v>6</c:v>
                </c:pt>
                <c:pt idx="84183">
                  <c:v>6</c:v>
                </c:pt>
                <c:pt idx="84184">
                  <c:v>6</c:v>
                </c:pt>
                <c:pt idx="84185">
                  <c:v>6</c:v>
                </c:pt>
                <c:pt idx="84186">
                  <c:v>6</c:v>
                </c:pt>
                <c:pt idx="84187">
                  <c:v>6</c:v>
                </c:pt>
                <c:pt idx="84188">
                  <c:v>6</c:v>
                </c:pt>
                <c:pt idx="84189">
                  <c:v>6</c:v>
                </c:pt>
                <c:pt idx="84190">
                  <c:v>6</c:v>
                </c:pt>
                <c:pt idx="84191">
                  <c:v>6</c:v>
                </c:pt>
                <c:pt idx="84192">
                  <c:v>6</c:v>
                </c:pt>
                <c:pt idx="84193">
                  <c:v>6</c:v>
                </c:pt>
                <c:pt idx="84194">
                  <c:v>6</c:v>
                </c:pt>
                <c:pt idx="84195">
                  <c:v>6</c:v>
                </c:pt>
                <c:pt idx="84196">
                  <c:v>6</c:v>
                </c:pt>
                <c:pt idx="84197">
                  <c:v>6</c:v>
                </c:pt>
                <c:pt idx="84198">
                  <c:v>6</c:v>
                </c:pt>
                <c:pt idx="84199">
                  <c:v>6</c:v>
                </c:pt>
                <c:pt idx="84200">
                  <c:v>6</c:v>
                </c:pt>
                <c:pt idx="84201">
                  <c:v>6</c:v>
                </c:pt>
                <c:pt idx="84202">
                  <c:v>6</c:v>
                </c:pt>
                <c:pt idx="84203">
                  <c:v>6</c:v>
                </c:pt>
                <c:pt idx="84204">
                  <c:v>6</c:v>
                </c:pt>
                <c:pt idx="84205">
                  <c:v>6</c:v>
                </c:pt>
                <c:pt idx="84206">
                  <c:v>6</c:v>
                </c:pt>
                <c:pt idx="84207">
                  <c:v>6</c:v>
                </c:pt>
                <c:pt idx="84208">
                  <c:v>6</c:v>
                </c:pt>
                <c:pt idx="84209">
                  <c:v>6</c:v>
                </c:pt>
                <c:pt idx="84210">
                  <c:v>6</c:v>
                </c:pt>
                <c:pt idx="84211">
                  <c:v>6</c:v>
                </c:pt>
                <c:pt idx="84212">
                  <c:v>6</c:v>
                </c:pt>
                <c:pt idx="84213">
                  <c:v>6</c:v>
                </c:pt>
                <c:pt idx="84214">
                  <c:v>6</c:v>
                </c:pt>
                <c:pt idx="84215">
                  <c:v>6</c:v>
                </c:pt>
                <c:pt idx="84216">
                  <c:v>6</c:v>
                </c:pt>
                <c:pt idx="84217">
                  <c:v>6</c:v>
                </c:pt>
                <c:pt idx="84218">
                  <c:v>6</c:v>
                </c:pt>
                <c:pt idx="84219">
                  <c:v>6</c:v>
                </c:pt>
                <c:pt idx="84220">
                  <c:v>6</c:v>
                </c:pt>
                <c:pt idx="84221">
                  <c:v>6</c:v>
                </c:pt>
                <c:pt idx="84222">
                  <c:v>6</c:v>
                </c:pt>
                <c:pt idx="84223">
                  <c:v>6</c:v>
                </c:pt>
                <c:pt idx="84224">
                  <c:v>6</c:v>
                </c:pt>
                <c:pt idx="84225">
                  <c:v>6</c:v>
                </c:pt>
                <c:pt idx="84226">
                  <c:v>6</c:v>
                </c:pt>
                <c:pt idx="84227">
                  <c:v>6</c:v>
                </c:pt>
                <c:pt idx="84228">
                  <c:v>6</c:v>
                </c:pt>
                <c:pt idx="84229">
                  <c:v>6</c:v>
                </c:pt>
                <c:pt idx="84230">
                  <c:v>6</c:v>
                </c:pt>
                <c:pt idx="84231">
                  <c:v>6</c:v>
                </c:pt>
                <c:pt idx="84232">
                  <c:v>6</c:v>
                </c:pt>
                <c:pt idx="84233">
                  <c:v>6</c:v>
                </c:pt>
                <c:pt idx="84234">
                  <c:v>6</c:v>
                </c:pt>
                <c:pt idx="84235">
                  <c:v>6</c:v>
                </c:pt>
                <c:pt idx="84236">
                  <c:v>6</c:v>
                </c:pt>
                <c:pt idx="84237">
                  <c:v>6</c:v>
                </c:pt>
                <c:pt idx="84238">
                  <c:v>6</c:v>
                </c:pt>
                <c:pt idx="84239">
                  <c:v>6</c:v>
                </c:pt>
                <c:pt idx="84240">
                  <c:v>6</c:v>
                </c:pt>
                <c:pt idx="84241">
                  <c:v>6</c:v>
                </c:pt>
                <c:pt idx="84242">
                  <c:v>6</c:v>
                </c:pt>
                <c:pt idx="84243">
                  <c:v>6</c:v>
                </c:pt>
                <c:pt idx="84244">
                  <c:v>6</c:v>
                </c:pt>
                <c:pt idx="84245">
                  <c:v>6</c:v>
                </c:pt>
                <c:pt idx="84246">
                  <c:v>6</c:v>
                </c:pt>
                <c:pt idx="84247">
                  <c:v>6</c:v>
                </c:pt>
                <c:pt idx="84248">
                  <c:v>6</c:v>
                </c:pt>
                <c:pt idx="84249">
                  <c:v>6</c:v>
                </c:pt>
                <c:pt idx="84250">
                  <c:v>6</c:v>
                </c:pt>
                <c:pt idx="84251">
                  <c:v>6</c:v>
                </c:pt>
                <c:pt idx="84252">
                  <c:v>6</c:v>
                </c:pt>
                <c:pt idx="84253">
                  <c:v>6</c:v>
                </c:pt>
                <c:pt idx="84254">
                  <c:v>6</c:v>
                </c:pt>
                <c:pt idx="84255">
                  <c:v>6</c:v>
                </c:pt>
                <c:pt idx="84256">
                  <c:v>6</c:v>
                </c:pt>
                <c:pt idx="84257">
                  <c:v>6</c:v>
                </c:pt>
                <c:pt idx="84258">
                  <c:v>6</c:v>
                </c:pt>
                <c:pt idx="84259">
                  <c:v>6</c:v>
                </c:pt>
                <c:pt idx="84260">
                  <c:v>6</c:v>
                </c:pt>
                <c:pt idx="84261">
                  <c:v>6</c:v>
                </c:pt>
                <c:pt idx="84262">
                  <c:v>6</c:v>
                </c:pt>
                <c:pt idx="84263">
                  <c:v>6</c:v>
                </c:pt>
                <c:pt idx="84264">
                  <c:v>6</c:v>
                </c:pt>
                <c:pt idx="84265">
                  <c:v>6</c:v>
                </c:pt>
                <c:pt idx="84266">
                  <c:v>6</c:v>
                </c:pt>
                <c:pt idx="84267">
                  <c:v>6</c:v>
                </c:pt>
                <c:pt idx="84268">
                  <c:v>6</c:v>
                </c:pt>
                <c:pt idx="84269">
                  <c:v>6</c:v>
                </c:pt>
                <c:pt idx="84270">
                  <c:v>6</c:v>
                </c:pt>
                <c:pt idx="84271">
                  <c:v>6</c:v>
                </c:pt>
                <c:pt idx="84272">
                  <c:v>6</c:v>
                </c:pt>
                <c:pt idx="84273">
                  <c:v>6</c:v>
                </c:pt>
                <c:pt idx="84274">
                  <c:v>6</c:v>
                </c:pt>
                <c:pt idx="84275">
                  <c:v>6</c:v>
                </c:pt>
                <c:pt idx="84276">
                  <c:v>6</c:v>
                </c:pt>
                <c:pt idx="84277">
                  <c:v>6</c:v>
                </c:pt>
                <c:pt idx="84278">
                  <c:v>6</c:v>
                </c:pt>
                <c:pt idx="84279">
                  <c:v>6</c:v>
                </c:pt>
                <c:pt idx="84280">
                  <c:v>6</c:v>
                </c:pt>
                <c:pt idx="84281">
                  <c:v>6</c:v>
                </c:pt>
                <c:pt idx="84282">
                  <c:v>6</c:v>
                </c:pt>
                <c:pt idx="84283">
                  <c:v>6</c:v>
                </c:pt>
                <c:pt idx="84284">
                  <c:v>6</c:v>
                </c:pt>
                <c:pt idx="84285">
                  <c:v>6</c:v>
                </c:pt>
                <c:pt idx="84286">
                  <c:v>6</c:v>
                </c:pt>
                <c:pt idx="84287">
                  <c:v>6</c:v>
                </c:pt>
                <c:pt idx="84288">
                  <c:v>6</c:v>
                </c:pt>
                <c:pt idx="84289">
                  <c:v>6</c:v>
                </c:pt>
                <c:pt idx="84290">
                  <c:v>6</c:v>
                </c:pt>
                <c:pt idx="84291">
                  <c:v>6</c:v>
                </c:pt>
                <c:pt idx="84292">
                  <c:v>6</c:v>
                </c:pt>
                <c:pt idx="84293">
                  <c:v>6</c:v>
                </c:pt>
                <c:pt idx="84294">
                  <c:v>6</c:v>
                </c:pt>
                <c:pt idx="84295">
                  <c:v>6</c:v>
                </c:pt>
                <c:pt idx="84296">
                  <c:v>6</c:v>
                </c:pt>
                <c:pt idx="84297">
                  <c:v>6</c:v>
                </c:pt>
                <c:pt idx="84298">
                  <c:v>6</c:v>
                </c:pt>
                <c:pt idx="84299">
                  <c:v>6</c:v>
                </c:pt>
                <c:pt idx="84300">
                  <c:v>6</c:v>
                </c:pt>
                <c:pt idx="84301">
                  <c:v>6</c:v>
                </c:pt>
                <c:pt idx="84302">
                  <c:v>6</c:v>
                </c:pt>
                <c:pt idx="84303">
                  <c:v>6</c:v>
                </c:pt>
                <c:pt idx="84304">
                  <c:v>6</c:v>
                </c:pt>
                <c:pt idx="84305">
                  <c:v>6</c:v>
                </c:pt>
                <c:pt idx="84306">
                  <c:v>6</c:v>
                </c:pt>
                <c:pt idx="84307">
                  <c:v>6</c:v>
                </c:pt>
                <c:pt idx="84308">
                  <c:v>6</c:v>
                </c:pt>
                <c:pt idx="84309">
                  <c:v>6</c:v>
                </c:pt>
                <c:pt idx="84310">
                  <c:v>6</c:v>
                </c:pt>
                <c:pt idx="84311">
                  <c:v>6</c:v>
                </c:pt>
                <c:pt idx="84312">
                  <c:v>6</c:v>
                </c:pt>
                <c:pt idx="84313">
                  <c:v>6</c:v>
                </c:pt>
                <c:pt idx="84314">
                  <c:v>6</c:v>
                </c:pt>
                <c:pt idx="84315">
                  <c:v>6</c:v>
                </c:pt>
                <c:pt idx="84316">
                  <c:v>6</c:v>
                </c:pt>
                <c:pt idx="84317">
                  <c:v>6</c:v>
                </c:pt>
                <c:pt idx="84318">
                  <c:v>6</c:v>
                </c:pt>
                <c:pt idx="84319">
                  <c:v>6</c:v>
                </c:pt>
                <c:pt idx="84320">
                  <c:v>6</c:v>
                </c:pt>
                <c:pt idx="84321">
                  <c:v>6</c:v>
                </c:pt>
                <c:pt idx="84322">
                  <c:v>6</c:v>
                </c:pt>
                <c:pt idx="84323">
                  <c:v>6</c:v>
                </c:pt>
                <c:pt idx="84324">
                  <c:v>6</c:v>
                </c:pt>
                <c:pt idx="84325">
                  <c:v>6</c:v>
                </c:pt>
                <c:pt idx="84326">
                  <c:v>6</c:v>
                </c:pt>
                <c:pt idx="84327">
                  <c:v>6</c:v>
                </c:pt>
                <c:pt idx="84328">
                  <c:v>6</c:v>
                </c:pt>
                <c:pt idx="84329">
                  <c:v>6</c:v>
                </c:pt>
                <c:pt idx="84330">
                  <c:v>6</c:v>
                </c:pt>
                <c:pt idx="84331">
                  <c:v>6</c:v>
                </c:pt>
                <c:pt idx="84332">
                  <c:v>6</c:v>
                </c:pt>
                <c:pt idx="84333">
                  <c:v>6</c:v>
                </c:pt>
                <c:pt idx="84334">
                  <c:v>6</c:v>
                </c:pt>
                <c:pt idx="84335">
                  <c:v>6</c:v>
                </c:pt>
                <c:pt idx="84336">
                  <c:v>6</c:v>
                </c:pt>
                <c:pt idx="84337">
                  <c:v>6</c:v>
                </c:pt>
                <c:pt idx="84338">
                  <c:v>6</c:v>
                </c:pt>
                <c:pt idx="84339">
                  <c:v>6</c:v>
                </c:pt>
                <c:pt idx="84340">
                  <c:v>6</c:v>
                </c:pt>
                <c:pt idx="84341">
                  <c:v>6</c:v>
                </c:pt>
                <c:pt idx="84342">
                  <c:v>6</c:v>
                </c:pt>
                <c:pt idx="84343">
                  <c:v>6</c:v>
                </c:pt>
                <c:pt idx="84344">
                  <c:v>6</c:v>
                </c:pt>
                <c:pt idx="84345">
                  <c:v>6</c:v>
                </c:pt>
                <c:pt idx="84346">
                  <c:v>6</c:v>
                </c:pt>
                <c:pt idx="84347">
                  <c:v>6</c:v>
                </c:pt>
                <c:pt idx="84348">
                  <c:v>6</c:v>
                </c:pt>
                <c:pt idx="84349">
                  <c:v>6</c:v>
                </c:pt>
                <c:pt idx="84350">
                  <c:v>6</c:v>
                </c:pt>
                <c:pt idx="84351">
                  <c:v>6</c:v>
                </c:pt>
                <c:pt idx="84352">
                  <c:v>6</c:v>
                </c:pt>
                <c:pt idx="84353">
                  <c:v>6</c:v>
                </c:pt>
                <c:pt idx="84354">
                  <c:v>6</c:v>
                </c:pt>
                <c:pt idx="84355">
                  <c:v>6</c:v>
                </c:pt>
                <c:pt idx="84356">
                  <c:v>6</c:v>
                </c:pt>
                <c:pt idx="84357">
                  <c:v>6</c:v>
                </c:pt>
                <c:pt idx="84358">
                  <c:v>6</c:v>
                </c:pt>
                <c:pt idx="84359">
                  <c:v>6</c:v>
                </c:pt>
                <c:pt idx="84360">
                  <c:v>6</c:v>
                </c:pt>
                <c:pt idx="84361">
                  <c:v>6</c:v>
                </c:pt>
                <c:pt idx="84362">
                  <c:v>6</c:v>
                </c:pt>
                <c:pt idx="84363">
                  <c:v>6</c:v>
                </c:pt>
                <c:pt idx="84364">
                  <c:v>6</c:v>
                </c:pt>
                <c:pt idx="84365">
                  <c:v>6</c:v>
                </c:pt>
                <c:pt idx="84366">
                  <c:v>6</c:v>
                </c:pt>
                <c:pt idx="84367">
                  <c:v>6</c:v>
                </c:pt>
                <c:pt idx="84368">
                  <c:v>6</c:v>
                </c:pt>
                <c:pt idx="84369">
                  <c:v>6</c:v>
                </c:pt>
                <c:pt idx="84370">
                  <c:v>6</c:v>
                </c:pt>
                <c:pt idx="84371">
                  <c:v>6</c:v>
                </c:pt>
                <c:pt idx="84372">
                  <c:v>6</c:v>
                </c:pt>
                <c:pt idx="84373">
                  <c:v>6</c:v>
                </c:pt>
                <c:pt idx="84374">
                  <c:v>6</c:v>
                </c:pt>
                <c:pt idx="84375">
                  <c:v>6</c:v>
                </c:pt>
                <c:pt idx="84376">
                  <c:v>6</c:v>
                </c:pt>
                <c:pt idx="84377">
                  <c:v>6</c:v>
                </c:pt>
                <c:pt idx="84378">
                  <c:v>6</c:v>
                </c:pt>
                <c:pt idx="84379">
                  <c:v>6</c:v>
                </c:pt>
                <c:pt idx="84380">
                  <c:v>6</c:v>
                </c:pt>
                <c:pt idx="84381">
                  <c:v>6</c:v>
                </c:pt>
                <c:pt idx="84382">
                  <c:v>6</c:v>
                </c:pt>
                <c:pt idx="84383">
                  <c:v>6</c:v>
                </c:pt>
                <c:pt idx="84384">
                  <c:v>6</c:v>
                </c:pt>
                <c:pt idx="84385">
                  <c:v>6</c:v>
                </c:pt>
                <c:pt idx="84386">
                  <c:v>6</c:v>
                </c:pt>
                <c:pt idx="84387">
                  <c:v>6</c:v>
                </c:pt>
                <c:pt idx="84388">
                  <c:v>6</c:v>
                </c:pt>
                <c:pt idx="84389">
                  <c:v>6</c:v>
                </c:pt>
                <c:pt idx="84390">
                  <c:v>6</c:v>
                </c:pt>
                <c:pt idx="84391">
                  <c:v>6</c:v>
                </c:pt>
                <c:pt idx="84392">
                  <c:v>6</c:v>
                </c:pt>
                <c:pt idx="84393">
                  <c:v>6</c:v>
                </c:pt>
                <c:pt idx="84394">
                  <c:v>6</c:v>
                </c:pt>
                <c:pt idx="84395">
                  <c:v>6</c:v>
                </c:pt>
                <c:pt idx="84396">
                  <c:v>6</c:v>
                </c:pt>
                <c:pt idx="84397">
                  <c:v>6</c:v>
                </c:pt>
                <c:pt idx="84398">
                  <c:v>6</c:v>
                </c:pt>
                <c:pt idx="84399">
                  <c:v>6</c:v>
                </c:pt>
                <c:pt idx="84400">
                  <c:v>6</c:v>
                </c:pt>
                <c:pt idx="84401">
                  <c:v>6</c:v>
                </c:pt>
                <c:pt idx="84402">
                  <c:v>6</c:v>
                </c:pt>
                <c:pt idx="84403">
                  <c:v>6</c:v>
                </c:pt>
                <c:pt idx="84404">
                  <c:v>6</c:v>
                </c:pt>
                <c:pt idx="84405">
                  <c:v>6</c:v>
                </c:pt>
                <c:pt idx="84406">
                  <c:v>6</c:v>
                </c:pt>
                <c:pt idx="84407">
                  <c:v>6</c:v>
                </c:pt>
                <c:pt idx="84408">
                  <c:v>6</c:v>
                </c:pt>
                <c:pt idx="84409">
                  <c:v>6</c:v>
                </c:pt>
                <c:pt idx="84410">
                  <c:v>6</c:v>
                </c:pt>
                <c:pt idx="84411">
                  <c:v>6</c:v>
                </c:pt>
                <c:pt idx="84412">
                  <c:v>6</c:v>
                </c:pt>
                <c:pt idx="84413">
                  <c:v>6</c:v>
                </c:pt>
                <c:pt idx="84414">
                  <c:v>6</c:v>
                </c:pt>
                <c:pt idx="84415">
                  <c:v>6</c:v>
                </c:pt>
                <c:pt idx="84416">
                  <c:v>6</c:v>
                </c:pt>
                <c:pt idx="84417">
                  <c:v>6</c:v>
                </c:pt>
                <c:pt idx="84418">
                  <c:v>6</c:v>
                </c:pt>
                <c:pt idx="84419">
                  <c:v>6</c:v>
                </c:pt>
                <c:pt idx="84420">
                  <c:v>6</c:v>
                </c:pt>
                <c:pt idx="84421">
                  <c:v>6</c:v>
                </c:pt>
                <c:pt idx="84422">
                  <c:v>6</c:v>
                </c:pt>
                <c:pt idx="84423">
                  <c:v>6</c:v>
                </c:pt>
                <c:pt idx="84424">
                  <c:v>6</c:v>
                </c:pt>
                <c:pt idx="84425">
                  <c:v>6</c:v>
                </c:pt>
                <c:pt idx="84426">
                  <c:v>6</c:v>
                </c:pt>
                <c:pt idx="84427">
                  <c:v>6</c:v>
                </c:pt>
                <c:pt idx="84428">
                  <c:v>6</c:v>
                </c:pt>
                <c:pt idx="84429">
                  <c:v>6</c:v>
                </c:pt>
                <c:pt idx="84430">
                  <c:v>6</c:v>
                </c:pt>
                <c:pt idx="84431">
                  <c:v>6</c:v>
                </c:pt>
                <c:pt idx="84432">
                  <c:v>6</c:v>
                </c:pt>
                <c:pt idx="84433">
                  <c:v>6</c:v>
                </c:pt>
                <c:pt idx="84434">
                  <c:v>6</c:v>
                </c:pt>
                <c:pt idx="84435">
                  <c:v>6</c:v>
                </c:pt>
                <c:pt idx="84436">
                  <c:v>6</c:v>
                </c:pt>
                <c:pt idx="84437">
                  <c:v>6</c:v>
                </c:pt>
                <c:pt idx="84438">
                  <c:v>6</c:v>
                </c:pt>
                <c:pt idx="84439">
                  <c:v>6</c:v>
                </c:pt>
                <c:pt idx="84440">
                  <c:v>6</c:v>
                </c:pt>
                <c:pt idx="84441">
                  <c:v>6</c:v>
                </c:pt>
                <c:pt idx="84442">
                  <c:v>6</c:v>
                </c:pt>
                <c:pt idx="84443">
                  <c:v>6</c:v>
                </c:pt>
                <c:pt idx="84444">
                  <c:v>6</c:v>
                </c:pt>
                <c:pt idx="84445">
                  <c:v>6</c:v>
                </c:pt>
                <c:pt idx="84446">
                  <c:v>6</c:v>
                </c:pt>
                <c:pt idx="84447">
                  <c:v>6</c:v>
                </c:pt>
                <c:pt idx="84448">
                  <c:v>6</c:v>
                </c:pt>
                <c:pt idx="84449">
                  <c:v>6</c:v>
                </c:pt>
                <c:pt idx="84450">
                  <c:v>6</c:v>
                </c:pt>
                <c:pt idx="84451">
                  <c:v>6</c:v>
                </c:pt>
                <c:pt idx="84452">
                  <c:v>6</c:v>
                </c:pt>
                <c:pt idx="84453">
                  <c:v>6</c:v>
                </c:pt>
                <c:pt idx="84454">
                  <c:v>6</c:v>
                </c:pt>
                <c:pt idx="84455">
                  <c:v>6</c:v>
                </c:pt>
                <c:pt idx="84456">
                  <c:v>6</c:v>
                </c:pt>
                <c:pt idx="84457">
                  <c:v>6</c:v>
                </c:pt>
                <c:pt idx="84458">
                  <c:v>6</c:v>
                </c:pt>
                <c:pt idx="84459">
                  <c:v>6</c:v>
                </c:pt>
                <c:pt idx="84460">
                  <c:v>6</c:v>
                </c:pt>
                <c:pt idx="84461">
                  <c:v>6</c:v>
                </c:pt>
                <c:pt idx="84462">
                  <c:v>6</c:v>
                </c:pt>
                <c:pt idx="84463">
                  <c:v>6</c:v>
                </c:pt>
                <c:pt idx="84464">
                  <c:v>6</c:v>
                </c:pt>
                <c:pt idx="84465">
                  <c:v>6</c:v>
                </c:pt>
                <c:pt idx="84466">
                  <c:v>6</c:v>
                </c:pt>
                <c:pt idx="84467">
                  <c:v>6</c:v>
                </c:pt>
                <c:pt idx="84468">
                  <c:v>6</c:v>
                </c:pt>
                <c:pt idx="84469">
                  <c:v>6</c:v>
                </c:pt>
                <c:pt idx="84470">
                  <c:v>6</c:v>
                </c:pt>
                <c:pt idx="84471">
                  <c:v>6</c:v>
                </c:pt>
                <c:pt idx="84472">
                  <c:v>6</c:v>
                </c:pt>
                <c:pt idx="84473">
                  <c:v>6</c:v>
                </c:pt>
                <c:pt idx="84474">
                  <c:v>6</c:v>
                </c:pt>
                <c:pt idx="84475">
                  <c:v>6</c:v>
                </c:pt>
                <c:pt idx="84476">
                  <c:v>6</c:v>
                </c:pt>
                <c:pt idx="84477">
                  <c:v>6</c:v>
                </c:pt>
                <c:pt idx="84478">
                  <c:v>6</c:v>
                </c:pt>
                <c:pt idx="84479">
                  <c:v>6</c:v>
                </c:pt>
                <c:pt idx="84480">
                  <c:v>6</c:v>
                </c:pt>
                <c:pt idx="84481">
                  <c:v>6</c:v>
                </c:pt>
                <c:pt idx="84482">
                  <c:v>6</c:v>
                </c:pt>
                <c:pt idx="84483">
                  <c:v>6</c:v>
                </c:pt>
                <c:pt idx="84484">
                  <c:v>6</c:v>
                </c:pt>
                <c:pt idx="84485">
                  <c:v>6</c:v>
                </c:pt>
                <c:pt idx="84486">
                  <c:v>6</c:v>
                </c:pt>
                <c:pt idx="84487">
                  <c:v>6</c:v>
                </c:pt>
                <c:pt idx="84488">
                  <c:v>6</c:v>
                </c:pt>
                <c:pt idx="84489">
                  <c:v>6</c:v>
                </c:pt>
                <c:pt idx="84490">
                  <c:v>6</c:v>
                </c:pt>
                <c:pt idx="84491">
                  <c:v>6</c:v>
                </c:pt>
                <c:pt idx="84492">
                  <c:v>6</c:v>
                </c:pt>
                <c:pt idx="84493">
                  <c:v>6</c:v>
                </c:pt>
                <c:pt idx="84494">
                  <c:v>6</c:v>
                </c:pt>
                <c:pt idx="84495">
                  <c:v>6</c:v>
                </c:pt>
                <c:pt idx="84496">
                  <c:v>6</c:v>
                </c:pt>
                <c:pt idx="84497">
                  <c:v>6</c:v>
                </c:pt>
                <c:pt idx="84498">
                  <c:v>6</c:v>
                </c:pt>
                <c:pt idx="84499">
                  <c:v>6</c:v>
                </c:pt>
                <c:pt idx="84500">
                  <c:v>6</c:v>
                </c:pt>
                <c:pt idx="84501">
                  <c:v>6</c:v>
                </c:pt>
                <c:pt idx="84502">
                  <c:v>6</c:v>
                </c:pt>
                <c:pt idx="84503">
                  <c:v>6</c:v>
                </c:pt>
                <c:pt idx="84504">
                  <c:v>6</c:v>
                </c:pt>
                <c:pt idx="84505">
                  <c:v>6</c:v>
                </c:pt>
                <c:pt idx="84506">
                  <c:v>6</c:v>
                </c:pt>
                <c:pt idx="84507">
                  <c:v>6</c:v>
                </c:pt>
                <c:pt idx="84508">
                  <c:v>6</c:v>
                </c:pt>
                <c:pt idx="84509">
                  <c:v>6</c:v>
                </c:pt>
                <c:pt idx="84510">
                  <c:v>6</c:v>
                </c:pt>
                <c:pt idx="84511">
                  <c:v>6</c:v>
                </c:pt>
                <c:pt idx="84512">
                  <c:v>6</c:v>
                </c:pt>
                <c:pt idx="84513">
                  <c:v>6</c:v>
                </c:pt>
                <c:pt idx="84514">
                  <c:v>6</c:v>
                </c:pt>
                <c:pt idx="84515">
                  <c:v>6</c:v>
                </c:pt>
                <c:pt idx="84516">
                  <c:v>6</c:v>
                </c:pt>
                <c:pt idx="84517">
                  <c:v>6</c:v>
                </c:pt>
                <c:pt idx="84518">
                  <c:v>6</c:v>
                </c:pt>
                <c:pt idx="84519">
                  <c:v>6</c:v>
                </c:pt>
                <c:pt idx="84520">
                  <c:v>6</c:v>
                </c:pt>
                <c:pt idx="84521">
                  <c:v>6</c:v>
                </c:pt>
                <c:pt idx="84522">
                  <c:v>6</c:v>
                </c:pt>
                <c:pt idx="84523">
                  <c:v>6</c:v>
                </c:pt>
                <c:pt idx="84524">
                  <c:v>6</c:v>
                </c:pt>
                <c:pt idx="84525">
                  <c:v>6</c:v>
                </c:pt>
                <c:pt idx="84526">
                  <c:v>6</c:v>
                </c:pt>
                <c:pt idx="84527">
                  <c:v>6</c:v>
                </c:pt>
                <c:pt idx="84528">
                  <c:v>6</c:v>
                </c:pt>
                <c:pt idx="84529">
                  <c:v>6</c:v>
                </c:pt>
                <c:pt idx="84530">
                  <c:v>6</c:v>
                </c:pt>
                <c:pt idx="84531">
                  <c:v>6</c:v>
                </c:pt>
                <c:pt idx="84532">
                  <c:v>6</c:v>
                </c:pt>
                <c:pt idx="84533">
                  <c:v>6</c:v>
                </c:pt>
                <c:pt idx="84534">
                  <c:v>6</c:v>
                </c:pt>
                <c:pt idx="84535">
                  <c:v>6</c:v>
                </c:pt>
                <c:pt idx="84536">
                  <c:v>6</c:v>
                </c:pt>
                <c:pt idx="84537">
                  <c:v>6</c:v>
                </c:pt>
                <c:pt idx="84538">
                  <c:v>6</c:v>
                </c:pt>
                <c:pt idx="84539">
                  <c:v>6</c:v>
                </c:pt>
                <c:pt idx="84540">
                  <c:v>6</c:v>
                </c:pt>
                <c:pt idx="84541">
                  <c:v>6</c:v>
                </c:pt>
                <c:pt idx="84542">
                  <c:v>6</c:v>
                </c:pt>
                <c:pt idx="84543">
                  <c:v>6</c:v>
                </c:pt>
                <c:pt idx="84544">
                  <c:v>6</c:v>
                </c:pt>
                <c:pt idx="84545">
                  <c:v>6</c:v>
                </c:pt>
                <c:pt idx="84546">
                  <c:v>6</c:v>
                </c:pt>
                <c:pt idx="84547">
                  <c:v>6</c:v>
                </c:pt>
                <c:pt idx="84548">
                  <c:v>6</c:v>
                </c:pt>
                <c:pt idx="84549">
                  <c:v>6</c:v>
                </c:pt>
                <c:pt idx="84550">
                  <c:v>6</c:v>
                </c:pt>
                <c:pt idx="84551">
                  <c:v>6</c:v>
                </c:pt>
                <c:pt idx="84552">
                  <c:v>6</c:v>
                </c:pt>
                <c:pt idx="84553">
                  <c:v>6</c:v>
                </c:pt>
                <c:pt idx="84554">
                  <c:v>6</c:v>
                </c:pt>
                <c:pt idx="84555">
                  <c:v>6</c:v>
                </c:pt>
                <c:pt idx="84556">
                  <c:v>6</c:v>
                </c:pt>
                <c:pt idx="84557">
                  <c:v>6</c:v>
                </c:pt>
                <c:pt idx="84558">
                  <c:v>6</c:v>
                </c:pt>
                <c:pt idx="84559">
                  <c:v>6</c:v>
                </c:pt>
                <c:pt idx="84560">
                  <c:v>6</c:v>
                </c:pt>
                <c:pt idx="84561">
                  <c:v>6</c:v>
                </c:pt>
                <c:pt idx="84562">
                  <c:v>6</c:v>
                </c:pt>
                <c:pt idx="84563">
                  <c:v>6</c:v>
                </c:pt>
                <c:pt idx="84564">
                  <c:v>6</c:v>
                </c:pt>
                <c:pt idx="84565">
                  <c:v>6</c:v>
                </c:pt>
                <c:pt idx="84566">
                  <c:v>6</c:v>
                </c:pt>
                <c:pt idx="84567">
                  <c:v>6</c:v>
                </c:pt>
                <c:pt idx="84568">
                  <c:v>6</c:v>
                </c:pt>
                <c:pt idx="84569">
                  <c:v>6</c:v>
                </c:pt>
                <c:pt idx="84570">
                  <c:v>6</c:v>
                </c:pt>
                <c:pt idx="84571">
                  <c:v>6</c:v>
                </c:pt>
                <c:pt idx="84572">
                  <c:v>6</c:v>
                </c:pt>
                <c:pt idx="84573">
                  <c:v>6</c:v>
                </c:pt>
                <c:pt idx="84574">
                  <c:v>6</c:v>
                </c:pt>
                <c:pt idx="84575">
                  <c:v>6</c:v>
                </c:pt>
                <c:pt idx="84576">
                  <c:v>6</c:v>
                </c:pt>
                <c:pt idx="84577">
                  <c:v>6</c:v>
                </c:pt>
                <c:pt idx="84578">
                  <c:v>6</c:v>
                </c:pt>
                <c:pt idx="84579">
                  <c:v>6</c:v>
                </c:pt>
                <c:pt idx="84580">
                  <c:v>6</c:v>
                </c:pt>
                <c:pt idx="84581">
                  <c:v>6</c:v>
                </c:pt>
                <c:pt idx="84582">
                  <c:v>6</c:v>
                </c:pt>
                <c:pt idx="84583">
                  <c:v>6</c:v>
                </c:pt>
                <c:pt idx="84584">
                  <c:v>6</c:v>
                </c:pt>
                <c:pt idx="84585">
                  <c:v>6</c:v>
                </c:pt>
                <c:pt idx="84586">
                  <c:v>6</c:v>
                </c:pt>
                <c:pt idx="84587">
                  <c:v>6</c:v>
                </c:pt>
                <c:pt idx="84588">
                  <c:v>6</c:v>
                </c:pt>
                <c:pt idx="84589">
                  <c:v>6</c:v>
                </c:pt>
                <c:pt idx="84590">
                  <c:v>6</c:v>
                </c:pt>
                <c:pt idx="84591">
                  <c:v>6</c:v>
                </c:pt>
                <c:pt idx="84592">
                  <c:v>6</c:v>
                </c:pt>
                <c:pt idx="84593">
                  <c:v>6</c:v>
                </c:pt>
                <c:pt idx="84594">
                  <c:v>6</c:v>
                </c:pt>
                <c:pt idx="84595">
                  <c:v>6</c:v>
                </c:pt>
                <c:pt idx="84596">
                  <c:v>6</c:v>
                </c:pt>
                <c:pt idx="84597">
                  <c:v>6</c:v>
                </c:pt>
                <c:pt idx="84598">
                  <c:v>6</c:v>
                </c:pt>
                <c:pt idx="84599">
                  <c:v>6</c:v>
                </c:pt>
                <c:pt idx="84600">
                  <c:v>6</c:v>
                </c:pt>
                <c:pt idx="84601">
                  <c:v>6</c:v>
                </c:pt>
                <c:pt idx="84602">
                  <c:v>6</c:v>
                </c:pt>
                <c:pt idx="84603">
                  <c:v>6</c:v>
                </c:pt>
                <c:pt idx="84604">
                  <c:v>6</c:v>
                </c:pt>
                <c:pt idx="84605">
                  <c:v>6</c:v>
                </c:pt>
                <c:pt idx="84606">
                  <c:v>6</c:v>
                </c:pt>
                <c:pt idx="84607">
                  <c:v>6</c:v>
                </c:pt>
                <c:pt idx="84608">
                  <c:v>6</c:v>
                </c:pt>
                <c:pt idx="84609">
                  <c:v>6</c:v>
                </c:pt>
                <c:pt idx="84610">
                  <c:v>6</c:v>
                </c:pt>
                <c:pt idx="84611">
                  <c:v>6</c:v>
                </c:pt>
                <c:pt idx="84612">
                  <c:v>6</c:v>
                </c:pt>
                <c:pt idx="84613">
                  <c:v>6</c:v>
                </c:pt>
                <c:pt idx="84614">
                  <c:v>6</c:v>
                </c:pt>
                <c:pt idx="84615">
                  <c:v>6</c:v>
                </c:pt>
                <c:pt idx="84616">
                  <c:v>6</c:v>
                </c:pt>
                <c:pt idx="84617">
                  <c:v>6</c:v>
                </c:pt>
                <c:pt idx="84618">
                  <c:v>6</c:v>
                </c:pt>
                <c:pt idx="84619">
                  <c:v>6</c:v>
                </c:pt>
                <c:pt idx="84620">
                  <c:v>6</c:v>
                </c:pt>
                <c:pt idx="84621">
                  <c:v>6</c:v>
                </c:pt>
                <c:pt idx="84622">
                  <c:v>6</c:v>
                </c:pt>
                <c:pt idx="84623">
                  <c:v>6</c:v>
                </c:pt>
                <c:pt idx="84624">
                  <c:v>6</c:v>
                </c:pt>
                <c:pt idx="84625">
                  <c:v>6</c:v>
                </c:pt>
                <c:pt idx="84626">
                  <c:v>6</c:v>
                </c:pt>
                <c:pt idx="84627">
                  <c:v>6</c:v>
                </c:pt>
                <c:pt idx="84628">
                  <c:v>6</c:v>
                </c:pt>
                <c:pt idx="84629">
                  <c:v>6</c:v>
                </c:pt>
                <c:pt idx="84630">
                  <c:v>6</c:v>
                </c:pt>
                <c:pt idx="84631">
                  <c:v>6</c:v>
                </c:pt>
                <c:pt idx="84632">
                  <c:v>6</c:v>
                </c:pt>
                <c:pt idx="84633">
                  <c:v>6</c:v>
                </c:pt>
                <c:pt idx="84634">
                  <c:v>6</c:v>
                </c:pt>
                <c:pt idx="84635">
                  <c:v>6</c:v>
                </c:pt>
                <c:pt idx="84636">
                  <c:v>6</c:v>
                </c:pt>
                <c:pt idx="84637">
                  <c:v>6</c:v>
                </c:pt>
                <c:pt idx="84638">
                  <c:v>6</c:v>
                </c:pt>
                <c:pt idx="84639">
                  <c:v>6</c:v>
                </c:pt>
                <c:pt idx="84640">
                  <c:v>6</c:v>
                </c:pt>
                <c:pt idx="84641">
                  <c:v>6</c:v>
                </c:pt>
                <c:pt idx="84642">
                  <c:v>6</c:v>
                </c:pt>
                <c:pt idx="84643">
                  <c:v>6</c:v>
                </c:pt>
                <c:pt idx="84644">
                  <c:v>6</c:v>
                </c:pt>
                <c:pt idx="84645">
                  <c:v>6</c:v>
                </c:pt>
                <c:pt idx="84646">
                  <c:v>6</c:v>
                </c:pt>
                <c:pt idx="84647">
                  <c:v>6</c:v>
                </c:pt>
                <c:pt idx="84648">
                  <c:v>6</c:v>
                </c:pt>
                <c:pt idx="84649">
                  <c:v>6</c:v>
                </c:pt>
                <c:pt idx="84650">
                  <c:v>6</c:v>
                </c:pt>
                <c:pt idx="84651">
                  <c:v>6</c:v>
                </c:pt>
                <c:pt idx="84652">
                  <c:v>6</c:v>
                </c:pt>
                <c:pt idx="84653">
                  <c:v>6</c:v>
                </c:pt>
                <c:pt idx="84654">
                  <c:v>6</c:v>
                </c:pt>
                <c:pt idx="84655">
                  <c:v>6</c:v>
                </c:pt>
                <c:pt idx="84656">
                  <c:v>6</c:v>
                </c:pt>
                <c:pt idx="84657">
                  <c:v>6</c:v>
                </c:pt>
                <c:pt idx="84658">
                  <c:v>6</c:v>
                </c:pt>
                <c:pt idx="84659">
                  <c:v>6</c:v>
                </c:pt>
                <c:pt idx="84660">
                  <c:v>6</c:v>
                </c:pt>
                <c:pt idx="84661">
                  <c:v>6</c:v>
                </c:pt>
                <c:pt idx="84662">
                  <c:v>6</c:v>
                </c:pt>
                <c:pt idx="84663">
                  <c:v>6</c:v>
                </c:pt>
                <c:pt idx="84664">
                  <c:v>6</c:v>
                </c:pt>
                <c:pt idx="84665">
                  <c:v>6</c:v>
                </c:pt>
                <c:pt idx="84666">
                  <c:v>6</c:v>
                </c:pt>
                <c:pt idx="84667">
                  <c:v>6</c:v>
                </c:pt>
                <c:pt idx="84668">
                  <c:v>6</c:v>
                </c:pt>
                <c:pt idx="84669">
                  <c:v>6</c:v>
                </c:pt>
                <c:pt idx="84670">
                  <c:v>6</c:v>
                </c:pt>
                <c:pt idx="84671">
                  <c:v>6</c:v>
                </c:pt>
                <c:pt idx="84672">
                  <c:v>6</c:v>
                </c:pt>
                <c:pt idx="84673">
                  <c:v>6</c:v>
                </c:pt>
                <c:pt idx="84674">
                  <c:v>6</c:v>
                </c:pt>
                <c:pt idx="84675">
                  <c:v>6</c:v>
                </c:pt>
                <c:pt idx="84676">
                  <c:v>6</c:v>
                </c:pt>
                <c:pt idx="84677">
                  <c:v>6</c:v>
                </c:pt>
                <c:pt idx="84678">
                  <c:v>6</c:v>
                </c:pt>
                <c:pt idx="84679">
                  <c:v>6</c:v>
                </c:pt>
                <c:pt idx="84680">
                  <c:v>6</c:v>
                </c:pt>
                <c:pt idx="84681">
                  <c:v>6</c:v>
                </c:pt>
                <c:pt idx="84682">
                  <c:v>6</c:v>
                </c:pt>
                <c:pt idx="84683">
                  <c:v>6</c:v>
                </c:pt>
                <c:pt idx="84684">
                  <c:v>6</c:v>
                </c:pt>
                <c:pt idx="84685">
                  <c:v>6</c:v>
                </c:pt>
                <c:pt idx="84686">
                  <c:v>6</c:v>
                </c:pt>
                <c:pt idx="84687">
                  <c:v>6</c:v>
                </c:pt>
                <c:pt idx="84688">
                  <c:v>6</c:v>
                </c:pt>
                <c:pt idx="84689">
                  <c:v>6</c:v>
                </c:pt>
                <c:pt idx="84690">
                  <c:v>6</c:v>
                </c:pt>
                <c:pt idx="84691">
                  <c:v>6</c:v>
                </c:pt>
                <c:pt idx="84692">
                  <c:v>6</c:v>
                </c:pt>
                <c:pt idx="84693">
                  <c:v>6</c:v>
                </c:pt>
                <c:pt idx="84694">
                  <c:v>6</c:v>
                </c:pt>
                <c:pt idx="84695">
                  <c:v>6</c:v>
                </c:pt>
                <c:pt idx="84696">
                  <c:v>6</c:v>
                </c:pt>
                <c:pt idx="84697">
                  <c:v>6</c:v>
                </c:pt>
                <c:pt idx="84698">
                  <c:v>6</c:v>
                </c:pt>
                <c:pt idx="84699">
                  <c:v>6</c:v>
                </c:pt>
                <c:pt idx="84700">
                  <c:v>6</c:v>
                </c:pt>
                <c:pt idx="84701">
                  <c:v>6</c:v>
                </c:pt>
                <c:pt idx="84702">
                  <c:v>6</c:v>
                </c:pt>
                <c:pt idx="84703">
                  <c:v>6</c:v>
                </c:pt>
                <c:pt idx="84704">
                  <c:v>6</c:v>
                </c:pt>
                <c:pt idx="84705">
                  <c:v>6</c:v>
                </c:pt>
                <c:pt idx="84706">
                  <c:v>6</c:v>
                </c:pt>
                <c:pt idx="84707">
                  <c:v>6</c:v>
                </c:pt>
                <c:pt idx="84708">
                  <c:v>6</c:v>
                </c:pt>
                <c:pt idx="84709">
                  <c:v>6</c:v>
                </c:pt>
                <c:pt idx="84710">
                  <c:v>6</c:v>
                </c:pt>
                <c:pt idx="84711">
                  <c:v>6</c:v>
                </c:pt>
                <c:pt idx="84712">
                  <c:v>6</c:v>
                </c:pt>
                <c:pt idx="84713">
                  <c:v>6</c:v>
                </c:pt>
                <c:pt idx="84714">
                  <c:v>6</c:v>
                </c:pt>
                <c:pt idx="84715">
                  <c:v>6</c:v>
                </c:pt>
                <c:pt idx="84716">
                  <c:v>6</c:v>
                </c:pt>
                <c:pt idx="84717">
                  <c:v>6</c:v>
                </c:pt>
                <c:pt idx="84718">
                  <c:v>6</c:v>
                </c:pt>
                <c:pt idx="84719">
                  <c:v>6</c:v>
                </c:pt>
                <c:pt idx="84720">
                  <c:v>6</c:v>
                </c:pt>
                <c:pt idx="84721">
                  <c:v>6</c:v>
                </c:pt>
                <c:pt idx="84722">
                  <c:v>6</c:v>
                </c:pt>
                <c:pt idx="84723">
                  <c:v>6</c:v>
                </c:pt>
                <c:pt idx="84724">
                  <c:v>6</c:v>
                </c:pt>
                <c:pt idx="84725">
                  <c:v>6</c:v>
                </c:pt>
                <c:pt idx="84726">
                  <c:v>6</c:v>
                </c:pt>
                <c:pt idx="84727">
                  <c:v>6</c:v>
                </c:pt>
                <c:pt idx="84728">
                  <c:v>6</c:v>
                </c:pt>
                <c:pt idx="84729">
                  <c:v>6</c:v>
                </c:pt>
                <c:pt idx="84730">
                  <c:v>6</c:v>
                </c:pt>
                <c:pt idx="84731">
                  <c:v>6</c:v>
                </c:pt>
                <c:pt idx="84732">
                  <c:v>6</c:v>
                </c:pt>
                <c:pt idx="84733">
                  <c:v>6</c:v>
                </c:pt>
                <c:pt idx="84734">
                  <c:v>6</c:v>
                </c:pt>
                <c:pt idx="84735">
                  <c:v>6</c:v>
                </c:pt>
                <c:pt idx="84736">
                  <c:v>6</c:v>
                </c:pt>
                <c:pt idx="84737">
                  <c:v>6</c:v>
                </c:pt>
                <c:pt idx="84738">
                  <c:v>6</c:v>
                </c:pt>
                <c:pt idx="84739">
                  <c:v>6</c:v>
                </c:pt>
                <c:pt idx="84740">
                  <c:v>6</c:v>
                </c:pt>
                <c:pt idx="84741">
                  <c:v>6</c:v>
                </c:pt>
                <c:pt idx="84742">
                  <c:v>6</c:v>
                </c:pt>
                <c:pt idx="84743">
                  <c:v>6</c:v>
                </c:pt>
                <c:pt idx="84744">
                  <c:v>6</c:v>
                </c:pt>
                <c:pt idx="84745">
                  <c:v>6</c:v>
                </c:pt>
                <c:pt idx="84746">
                  <c:v>6</c:v>
                </c:pt>
                <c:pt idx="84747">
                  <c:v>6</c:v>
                </c:pt>
                <c:pt idx="84748">
                  <c:v>6</c:v>
                </c:pt>
                <c:pt idx="84749">
                  <c:v>6</c:v>
                </c:pt>
                <c:pt idx="84750">
                  <c:v>6</c:v>
                </c:pt>
                <c:pt idx="84751">
                  <c:v>6</c:v>
                </c:pt>
                <c:pt idx="84752">
                  <c:v>6</c:v>
                </c:pt>
                <c:pt idx="84753">
                  <c:v>6</c:v>
                </c:pt>
                <c:pt idx="84754">
                  <c:v>6</c:v>
                </c:pt>
                <c:pt idx="84755">
                  <c:v>6</c:v>
                </c:pt>
                <c:pt idx="84756">
                  <c:v>6</c:v>
                </c:pt>
                <c:pt idx="84757">
                  <c:v>6</c:v>
                </c:pt>
                <c:pt idx="84758">
                  <c:v>6</c:v>
                </c:pt>
                <c:pt idx="84759">
                  <c:v>6</c:v>
                </c:pt>
                <c:pt idx="84760">
                  <c:v>6</c:v>
                </c:pt>
                <c:pt idx="84761">
                  <c:v>6</c:v>
                </c:pt>
                <c:pt idx="84762">
                  <c:v>6</c:v>
                </c:pt>
                <c:pt idx="84763">
                  <c:v>6</c:v>
                </c:pt>
                <c:pt idx="84764">
                  <c:v>6</c:v>
                </c:pt>
                <c:pt idx="84765">
                  <c:v>6</c:v>
                </c:pt>
                <c:pt idx="84766">
                  <c:v>6</c:v>
                </c:pt>
                <c:pt idx="84767">
                  <c:v>6</c:v>
                </c:pt>
                <c:pt idx="84768">
                  <c:v>6</c:v>
                </c:pt>
                <c:pt idx="84769">
                  <c:v>6</c:v>
                </c:pt>
                <c:pt idx="84770">
                  <c:v>6</c:v>
                </c:pt>
                <c:pt idx="84771">
                  <c:v>6</c:v>
                </c:pt>
                <c:pt idx="84772">
                  <c:v>6</c:v>
                </c:pt>
                <c:pt idx="84773">
                  <c:v>6</c:v>
                </c:pt>
                <c:pt idx="84774">
                  <c:v>6</c:v>
                </c:pt>
                <c:pt idx="84775">
                  <c:v>6</c:v>
                </c:pt>
                <c:pt idx="84776">
                  <c:v>6</c:v>
                </c:pt>
                <c:pt idx="84777">
                  <c:v>6</c:v>
                </c:pt>
                <c:pt idx="84778">
                  <c:v>6</c:v>
                </c:pt>
                <c:pt idx="84779">
                  <c:v>6</c:v>
                </c:pt>
                <c:pt idx="84780">
                  <c:v>6</c:v>
                </c:pt>
                <c:pt idx="84781">
                  <c:v>6</c:v>
                </c:pt>
                <c:pt idx="84782">
                  <c:v>6</c:v>
                </c:pt>
                <c:pt idx="84783">
                  <c:v>6</c:v>
                </c:pt>
                <c:pt idx="84784">
                  <c:v>6</c:v>
                </c:pt>
                <c:pt idx="84785">
                  <c:v>6</c:v>
                </c:pt>
                <c:pt idx="84786">
                  <c:v>6</c:v>
                </c:pt>
                <c:pt idx="84787">
                  <c:v>6</c:v>
                </c:pt>
                <c:pt idx="84788">
                  <c:v>6</c:v>
                </c:pt>
                <c:pt idx="84789">
                  <c:v>6</c:v>
                </c:pt>
                <c:pt idx="84790">
                  <c:v>6</c:v>
                </c:pt>
                <c:pt idx="84791">
                  <c:v>6</c:v>
                </c:pt>
                <c:pt idx="84792">
                  <c:v>6</c:v>
                </c:pt>
                <c:pt idx="84793">
                  <c:v>6</c:v>
                </c:pt>
                <c:pt idx="84794">
                  <c:v>6</c:v>
                </c:pt>
                <c:pt idx="84795">
                  <c:v>6</c:v>
                </c:pt>
                <c:pt idx="84796">
                  <c:v>6</c:v>
                </c:pt>
                <c:pt idx="84797">
                  <c:v>6</c:v>
                </c:pt>
                <c:pt idx="84798">
                  <c:v>6</c:v>
                </c:pt>
                <c:pt idx="84799">
                  <c:v>6</c:v>
                </c:pt>
                <c:pt idx="84800">
                  <c:v>6</c:v>
                </c:pt>
                <c:pt idx="84801">
                  <c:v>6</c:v>
                </c:pt>
                <c:pt idx="84802">
                  <c:v>6</c:v>
                </c:pt>
                <c:pt idx="84803">
                  <c:v>6</c:v>
                </c:pt>
                <c:pt idx="84804">
                  <c:v>6</c:v>
                </c:pt>
                <c:pt idx="84805">
                  <c:v>6</c:v>
                </c:pt>
                <c:pt idx="84806">
                  <c:v>6</c:v>
                </c:pt>
                <c:pt idx="84807">
                  <c:v>6</c:v>
                </c:pt>
                <c:pt idx="84808">
                  <c:v>6</c:v>
                </c:pt>
                <c:pt idx="84809">
                  <c:v>6</c:v>
                </c:pt>
                <c:pt idx="84810">
                  <c:v>6</c:v>
                </c:pt>
                <c:pt idx="84811">
                  <c:v>6</c:v>
                </c:pt>
                <c:pt idx="84812">
                  <c:v>6</c:v>
                </c:pt>
                <c:pt idx="84813">
                  <c:v>6</c:v>
                </c:pt>
                <c:pt idx="84814">
                  <c:v>6</c:v>
                </c:pt>
                <c:pt idx="84815">
                  <c:v>6</c:v>
                </c:pt>
                <c:pt idx="84816">
                  <c:v>6</c:v>
                </c:pt>
                <c:pt idx="84817">
                  <c:v>6</c:v>
                </c:pt>
                <c:pt idx="84818">
                  <c:v>6</c:v>
                </c:pt>
                <c:pt idx="84819">
                  <c:v>6</c:v>
                </c:pt>
                <c:pt idx="84820">
                  <c:v>6</c:v>
                </c:pt>
                <c:pt idx="84821">
                  <c:v>6</c:v>
                </c:pt>
                <c:pt idx="84822">
                  <c:v>6</c:v>
                </c:pt>
                <c:pt idx="84823">
                  <c:v>6</c:v>
                </c:pt>
                <c:pt idx="84824">
                  <c:v>6</c:v>
                </c:pt>
                <c:pt idx="84825">
                  <c:v>6</c:v>
                </c:pt>
                <c:pt idx="84826">
                  <c:v>6</c:v>
                </c:pt>
                <c:pt idx="84827">
                  <c:v>6</c:v>
                </c:pt>
                <c:pt idx="84828">
                  <c:v>6</c:v>
                </c:pt>
                <c:pt idx="84829">
                  <c:v>6</c:v>
                </c:pt>
                <c:pt idx="84830">
                  <c:v>6</c:v>
                </c:pt>
                <c:pt idx="84831">
                  <c:v>6</c:v>
                </c:pt>
                <c:pt idx="84832">
                  <c:v>6</c:v>
                </c:pt>
                <c:pt idx="84833">
                  <c:v>6</c:v>
                </c:pt>
                <c:pt idx="84834">
                  <c:v>6</c:v>
                </c:pt>
                <c:pt idx="84835">
                  <c:v>6</c:v>
                </c:pt>
                <c:pt idx="84836">
                  <c:v>6</c:v>
                </c:pt>
                <c:pt idx="84837">
                  <c:v>6</c:v>
                </c:pt>
                <c:pt idx="84838">
                  <c:v>6</c:v>
                </c:pt>
                <c:pt idx="84839">
                  <c:v>6</c:v>
                </c:pt>
                <c:pt idx="84840">
                  <c:v>6</c:v>
                </c:pt>
                <c:pt idx="84841">
                  <c:v>6</c:v>
                </c:pt>
                <c:pt idx="84842">
                  <c:v>6</c:v>
                </c:pt>
                <c:pt idx="84843">
                  <c:v>6</c:v>
                </c:pt>
                <c:pt idx="84844">
                  <c:v>6</c:v>
                </c:pt>
                <c:pt idx="84845">
                  <c:v>6</c:v>
                </c:pt>
                <c:pt idx="84846">
                  <c:v>6</c:v>
                </c:pt>
                <c:pt idx="84847">
                  <c:v>6</c:v>
                </c:pt>
                <c:pt idx="84848">
                  <c:v>6</c:v>
                </c:pt>
                <c:pt idx="84849">
                  <c:v>6</c:v>
                </c:pt>
                <c:pt idx="84850">
                  <c:v>6</c:v>
                </c:pt>
                <c:pt idx="84851">
                  <c:v>6</c:v>
                </c:pt>
                <c:pt idx="84852">
                  <c:v>6</c:v>
                </c:pt>
                <c:pt idx="84853">
                  <c:v>6</c:v>
                </c:pt>
                <c:pt idx="84854">
                  <c:v>6</c:v>
                </c:pt>
                <c:pt idx="84855">
                  <c:v>6</c:v>
                </c:pt>
                <c:pt idx="84856">
                  <c:v>6</c:v>
                </c:pt>
                <c:pt idx="84857">
                  <c:v>6</c:v>
                </c:pt>
                <c:pt idx="84858">
                  <c:v>6</c:v>
                </c:pt>
                <c:pt idx="84859">
                  <c:v>6</c:v>
                </c:pt>
                <c:pt idx="84860">
                  <c:v>6</c:v>
                </c:pt>
                <c:pt idx="84861">
                  <c:v>6</c:v>
                </c:pt>
                <c:pt idx="84862">
                  <c:v>6</c:v>
                </c:pt>
                <c:pt idx="84863">
                  <c:v>6</c:v>
                </c:pt>
                <c:pt idx="84864">
                  <c:v>6</c:v>
                </c:pt>
                <c:pt idx="84865">
                  <c:v>6</c:v>
                </c:pt>
                <c:pt idx="84866">
                  <c:v>6</c:v>
                </c:pt>
                <c:pt idx="84867">
                  <c:v>6</c:v>
                </c:pt>
                <c:pt idx="84868">
                  <c:v>6</c:v>
                </c:pt>
                <c:pt idx="84869">
                  <c:v>6</c:v>
                </c:pt>
                <c:pt idx="84870">
                  <c:v>6</c:v>
                </c:pt>
                <c:pt idx="84871">
                  <c:v>6</c:v>
                </c:pt>
                <c:pt idx="84872">
                  <c:v>6</c:v>
                </c:pt>
                <c:pt idx="84873">
                  <c:v>6</c:v>
                </c:pt>
                <c:pt idx="84874">
                  <c:v>6</c:v>
                </c:pt>
                <c:pt idx="84875">
                  <c:v>6</c:v>
                </c:pt>
                <c:pt idx="84876">
                  <c:v>6</c:v>
                </c:pt>
                <c:pt idx="84877">
                  <c:v>6</c:v>
                </c:pt>
                <c:pt idx="84878">
                  <c:v>6</c:v>
                </c:pt>
                <c:pt idx="84879">
                  <c:v>6</c:v>
                </c:pt>
                <c:pt idx="84880">
                  <c:v>6</c:v>
                </c:pt>
                <c:pt idx="84881">
                  <c:v>6</c:v>
                </c:pt>
                <c:pt idx="84882">
                  <c:v>6</c:v>
                </c:pt>
                <c:pt idx="84883">
                  <c:v>6</c:v>
                </c:pt>
                <c:pt idx="84884">
                  <c:v>6</c:v>
                </c:pt>
                <c:pt idx="84885">
                  <c:v>6</c:v>
                </c:pt>
                <c:pt idx="84886">
                  <c:v>6</c:v>
                </c:pt>
                <c:pt idx="84887">
                  <c:v>6</c:v>
                </c:pt>
                <c:pt idx="84888">
                  <c:v>6</c:v>
                </c:pt>
                <c:pt idx="84889">
                  <c:v>6</c:v>
                </c:pt>
                <c:pt idx="84890">
                  <c:v>6</c:v>
                </c:pt>
                <c:pt idx="84891">
                  <c:v>6</c:v>
                </c:pt>
                <c:pt idx="84892">
                  <c:v>6</c:v>
                </c:pt>
                <c:pt idx="84893">
                  <c:v>6</c:v>
                </c:pt>
                <c:pt idx="84894">
                  <c:v>6</c:v>
                </c:pt>
                <c:pt idx="84895">
                  <c:v>6</c:v>
                </c:pt>
                <c:pt idx="84896">
                  <c:v>6</c:v>
                </c:pt>
                <c:pt idx="84897">
                  <c:v>6</c:v>
                </c:pt>
                <c:pt idx="84898">
                  <c:v>6</c:v>
                </c:pt>
                <c:pt idx="84899">
                  <c:v>6</c:v>
                </c:pt>
                <c:pt idx="84900">
                  <c:v>6</c:v>
                </c:pt>
                <c:pt idx="84901">
                  <c:v>6</c:v>
                </c:pt>
                <c:pt idx="84902">
                  <c:v>6</c:v>
                </c:pt>
                <c:pt idx="84903">
                  <c:v>6</c:v>
                </c:pt>
                <c:pt idx="84904">
                  <c:v>6</c:v>
                </c:pt>
                <c:pt idx="84905">
                  <c:v>6</c:v>
                </c:pt>
                <c:pt idx="84906">
                  <c:v>6</c:v>
                </c:pt>
                <c:pt idx="84907">
                  <c:v>6</c:v>
                </c:pt>
                <c:pt idx="84908">
                  <c:v>6</c:v>
                </c:pt>
                <c:pt idx="84909">
                  <c:v>6</c:v>
                </c:pt>
                <c:pt idx="84910">
                  <c:v>6</c:v>
                </c:pt>
                <c:pt idx="84911">
                  <c:v>6</c:v>
                </c:pt>
                <c:pt idx="84912">
                  <c:v>6</c:v>
                </c:pt>
                <c:pt idx="84913">
                  <c:v>6</c:v>
                </c:pt>
                <c:pt idx="84914">
                  <c:v>6</c:v>
                </c:pt>
                <c:pt idx="84915">
                  <c:v>6</c:v>
                </c:pt>
                <c:pt idx="84916">
                  <c:v>6</c:v>
                </c:pt>
                <c:pt idx="84917">
                  <c:v>6</c:v>
                </c:pt>
                <c:pt idx="84918">
                  <c:v>6</c:v>
                </c:pt>
                <c:pt idx="84919">
                  <c:v>6</c:v>
                </c:pt>
                <c:pt idx="84920">
                  <c:v>6</c:v>
                </c:pt>
                <c:pt idx="84921">
                  <c:v>6</c:v>
                </c:pt>
                <c:pt idx="84922">
                  <c:v>6</c:v>
                </c:pt>
                <c:pt idx="84923">
                  <c:v>6</c:v>
                </c:pt>
                <c:pt idx="84924">
                  <c:v>6</c:v>
                </c:pt>
                <c:pt idx="84925">
                  <c:v>6</c:v>
                </c:pt>
                <c:pt idx="84926">
                  <c:v>6</c:v>
                </c:pt>
                <c:pt idx="84927">
                  <c:v>6</c:v>
                </c:pt>
                <c:pt idx="84928">
                  <c:v>6</c:v>
                </c:pt>
                <c:pt idx="84929">
                  <c:v>6</c:v>
                </c:pt>
                <c:pt idx="84930">
                  <c:v>6</c:v>
                </c:pt>
                <c:pt idx="84931">
                  <c:v>6</c:v>
                </c:pt>
                <c:pt idx="84932">
                  <c:v>6</c:v>
                </c:pt>
                <c:pt idx="84933">
                  <c:v>6</c:v>
                </c:pt>
                <c:pt idx="84934">
                  <c:v>6</c:v>
                </c:pt>
                <c:pt idx="84935">
                  <c:v>6</c:v>
                </c:pt>
                <c:pt idx="84936">
                  <c:v>6</c:v>
                </c:pt>
                <c:pt idx="84937">
                  <c:v>6</c:v>
                </c:pt>
                <c:pt idx="84938">
                  <c:v>6</c:v>
                </c:pt>
                <c:pt idx="84939">
                  <c:v>6</c:v>
                </c:pt>
                <c:pt idx="84940">
                  <c:v>6</c:v>
                </c:pt>
                <c:pt idx="84941">
                  <c:v>6</c:v>
                </c:pt>
                <c:pt idx="84942">
                  <c:v>6</c:v>
                </c:pt>
                <c:pt idx="84943">
                  <c:v>6</c:v>
                </c:pt>
                <c:pt idx="84944">
                  <c:v>6</c:v>
                </c:pt>
                <c:pt idx="84945">
                  <c:v>6</c:v>
                </c:pt>
                <c:pt idx="84946">
                  <c:v>6</c:v>
                </c:pt>
                <c:pt idx="84947">
                  <c:v>6</c:v>
                </c:pt>
                <c:pt idx="84948">
                  <c:v>6</c:v>
                </c:pt>
                <c:pt idx="84949">
                  <c:v>6</c:v>
                </c:pt>
                <c:pt idx="84950">
                  <c:v>6</c:v>
                </c:pt>
                <c:pt idx="84951">
                  <c:v>6</c:v>
                </c:pt>
                <c:pt idx="84952">
                  <c:v>6</c:v>
                </c:pt>
                <c:pt idx="84953">
                  <c:v>6</c:v>
                </c:pt>
                <c:pt idx="84954">
                  <c:v>6</c:v>
                </c:pt>
                <c:pt idx="84955">
                  <c:v>6</c:v>
                </c:pt>
                <c:pt idx="84956">
                  <c:v>6</c:v>
                </c:pt>
                <c:pt idx="84957">
                  <c:v>6</c:v>
                </c:pt>
                <c:pt idx="84958">
                  <c:v>6</c:v>
                </c:pt>
                <c:pt idx="84959">
                  <c:v>6</c:v>
                </c:pt>
                <c:pt idx="84960">
                  <c:v>6</c:v>
                </c:pt>
                <c:pt idx="84961">
                  <c:v>6</c:v>
                </c:pt>
                <c:pt idx="84962">
                  <c:v>6</c:v>
                </c:pt>
                <c:pt idx="84963">
                  <c:v>6</c:v>
                </c:pt>
                <c:pt idx="84964">
                  <c:v>6</c:v>
                </c:pt>
                <c:pt idx="84965">
                  <c:v>6</c:v>
                </c:pt>
                <c:pt idx="84966">
                  <c:v>6</c:v>
                </c:pt>
                <c:pt idx="84967">
                  <c:v>6</c:v>
                </c:pt>
                <c:pt idx="84968">
                  <c:v>6</c:v>
                </c:pt>
                <c:pt idx="84969">
                  <c:v>6</c:v>
                </c:pt>
                <c:pt idx="84970">
                  <c:v>6</c:v>
                </c:pt>
                <c:pt idx="84971">
                  <c:v>6</c:v>
                </c:pt>
                <c:pt idx="84972">
                  <c:v>6</c:v>
                </c:pt>
                <c:pt idx="84973">
                  <c:v>6</c:v>
                </c:pt>
                <c:pt idx="84974">
                  <c:v>6</c:v>
                </c:pt>
                <c:pt idx="84975">
                  <c:v>6</c:v>
                </c:pt>
                <c:pt idx="84976">
                  <c:v>6</c:v>
                </c:pt>
                <c:pt idx="84977">
                  <c:v>6</c:v>
                </c:pt>
                <c:pt idx="84978">
                  <c:v>6</c:v>
                </c:pt>
                <c:pt idx="84979">
                  <c:v>6</c:v>
                </c:pt>
                <c:pt idx="84980">
                  <c:v>6</c:v>
                </c:pt>
                <c:pt idx="84981">
                  <c:v>6</c:v>
                </c:pt>
                <c:pt idx="84982">
                  <c:v>6</c:v>
                </c:pt>
                <c:pt idx="84983">
                  <c:v>6</c:v>
                </c:pt>
                <c:pt idx="84984">
                  <c:v>6</c:v>
                </c:pt>
                <c:pt idx="84985">
                  <c:v>6</c:v>
                </c:pt>
                <c:pt idx="84986">
                  <c:v>6</c:v>
                </c:pt>
                <c:pt idx="84987">
                  <c:v>6</c:v>
                </c:pt>
                <c:pt idx="84988">
                  <c:v>6</c:v>
                </c:pt>
                <c:pt idx="84989">
                  <c:v>6</c:v>
                </c:pt>
                <c:pt idx="84990">
                  <c:v>6</c:v>
                </c:pt>
                <c:pt idx="84991">
                  <c:v>6</c:v>
                </c:pt>
                <c:pt idx="84992">
                  <c:v>6</c:v>
                </c:pt>
                <c:pt idx="84993">
                  <c:v>6</c:v>
                </c:pt>
                <c:pt idx="84994">
                  <c:v>6</c:v>
                </c:pt>
                <c:pt idx="84995">
                  <c:v>6</c:v>
                </c:pt>
                <c:pt idx="84996">
                  <c:v>6</c:v>
                </c:pt>
                <c:pt idx="84997">
                  <c:v>6</c:v>
                </c:pt>
                <c:pt idx="84998">
                  <c:v>6</c:v>
                </c:pt>
                <c:pt idx="84999">
                  <c:v>6</c:v>
                </c:pt>
                <c:pt idx="85000">
                  <c:v>6</c:v>
                </c:pt>
                <c:pt idx="85001">
                  <c:v>6</c:v>
                </c:pt>
                <c:pt idx="85002">
                  <c:v>6</c:v>
                </c:pt>
                <c:pt idx="85003">
                  <c:v>6</c:v>
                </c:pt>
                <c:pt idx="85004">
                  <c:v>6</c:v>
                </c:pt>
                <c:pt idx="85005">
                  <c:v>6</c:v>
                </c:pt>
                <c:pt idx="85006">
                  <c:v>6</c:v>
                </c:pt>
                <c:pt idx="85007">
                  <c:v>6</c:v>
                </c:pt>
                <c:pt idx="85008">
                  <c:v>6</c:v>
                </c:pt>
                <c:pt idx="85009">
                  <c:v>6</c:v>
                </c:pt>
                <c:pt idx="85010">
                  <c:v>6</c:v>
                </c:pt>
                <c:pt idx="85011">
                  <c:v>6</c:v>
                </c:pt>
                <c:pt idx="85012">
                  <c:v>6</c:v>
                </c:pt>
                <c:pt idx="85013">
                  <c:v>6</c:v>
                </c:pt>
                <c:pt idx="85014">
                  <c:v>6</c:v>
                </c:pt>
                <c:pt idx="85015">
                  <c:v>6</c:v>
                </c:pt>
                <c:pt idx="85016">
                  <c:v>6</c:v>
                </c:pt>
                <c:pt idx="85017">
                  <c:v>6</c:v>
                </c:pt>
                <c:pt idx="85018">
                  <c:v>6</c:v>
                </c:pt>
                <c:pt idx="85019">
                  <c:v>6</c:v>
                </c:pt>
                <c:pt idx="85020">
                  <c:v>6</c:v>
                </c:pt>
                <c:pt idx="85021">
                  <c:v>6</c:v>
                </c:pt>
                <c:pt idx="85022">
                  <c:v>6</c:v>
                </c:pt>
                <c:pt idx="85023">
                  <c:v>6</c:v>
                </c:pt>
                <c:pt idx="85024">
                  <c:v>6</c:v>
                </c:pt>
                <c:pt idx="85025">
                  <c:v>6</c:v>
                </c:pt>
                <c:pt idx="85026">
                  <c:v>6</c:v>
                </c:pt>
                <c:pt idx="85027">
                  <c:v>6</c:v>
                </c:pt>
                <c:pt idx="85028">
                  <c:v>6</c:v>
                </c:pt>
                <c:pt idx="85029">
                  <c:v>6</c:v>
                </c:pt>
                <c:pt idx="85030">
                  <c:v>6</c:v>
                </c:pt>
                <c:pt idx="85031">
                  <c:v>6</c:v>
                </c:pt>
                <c:pt idx="85032">
                  <c:v>6</c:v>
                </c:pt>
                <c:pt idx="85033">
                  <c:v>6</c:v>
                </c:pt>
                <c:pt idx="85034">
                  <c:v>6</c:v>
                </c:pt>
                <c:pt idx="85035">
                  <c:v>6</c:v>
                </c:pt>
                <c:pt idx="85036">
                  <c:v>6</c:v>
                </c:pt>
                <c:pt idx="85037">
                  <c:v>6</c:v>
                </c:pt>
                <c:pt idx="85038">
                  <c:v>6</c:v>
                </c:pt>
                <c:pt idx="85039">
                  <c:v>6</c:v>
                </c:pt>
                <c:pt idx="85040">
                  <c:v>6</c:v>
                </c:pt>
                <c:pt idx="85041">
                  <c:v>6</c:v>
                </c:pt>
                <c:pt idx="85042">
                  <c:v>6</c:v>
                </c:pt>
                <c:pt idx="85043">
                  <c:v>6</c:v>
                </c:pt>
                <c:pt idx="85044">
                  <c:v>6</c:v>
                </c:pt>
                <c:pt idx="85045">
                  <c:v>6</c:v>
                </c:pt>
                <c:pt idx="85046">
                  <c:v>6</c:v>
                </c:pt>
                <c:pt idx="85047">
                  <c:v>6</c:v>
                </c:pt>
                <c:pt idx="85048">
                  <c:v>6</c:v>
                </c:pt>
                <c:pt idx="85049">
                  <c:v>6</c:v>
                </c:pt>
                <c:pt idx="85050">
                  <c:v>6</c:v>
                </c:pt>
                <c:pt idx="85051">
                  <c:v>6</c:v>
                </c:pt>
                <c:pt idx="85052">
                  <c:v>6</c:v>
                </c:pt>
                <c:pt idx="85053">
                  <c:v>6</c:v>
                </c:pt>
                <c:pt idx="85054">
                  <c:v>6</c:v>
                </c:pt>
                <c:pt idx="85055">
                  <c:v>6</c:v>
                </c:pt>
                <c:pt idx="85056">
                  <c:v>6</c:v>
                </c:pt>
                <c:pt idx="85057">
                  <c:v>6</c:v>
                </c:pt>
                <c:pt idx="85058">
                  <c:v>6</c:v>
                </c:pt>
                <c:pt idx="85059">
                  <c:v>6</c:v>
                </c:pt>
                <c:pt idx="85060">
                  <c:v>6</c:v>
                </c:pt>
                <c:pt idx="85061">
                  <c:v>6</c:v>
                </c:pt>
                <c:pt idx="85062">
                  <c:v>6</c:v>
                </c:pt>
                <c:pt idx="85063">
                  <c:v>6</c:v>
                </c:pt>
                <c:pt idx="85064">
                  <c:v>6</c:v>
                </c:pt>
                <c:pt idx="85065">
                  <c:v>6</c:v>
                </c:pt>
                <c:pt idx="85066">
                  <c:v>6</c:v>
                </c:pt>
                <c:pt idx="85067">
                  <c:v>6</c:v>
                </c:pt>
                <c:pt idx="85068">
                  <c:v>6</c:v>
                </c:pt>
                <c:pt idx="85069">
                  <c:v>6</c:v>
                </c:pt>
                <c:pt idx="85070">
                  <c:v>6</c:v>
                </c:pt>
                <c:pt idx="85071">
                  <c:v>6</c:v>
                </c:pt>
                <c:pt idx="85072">
                  <c:v>6</c:v>
                </c:pt>
                <c:pt idx="85073">
                  <c:v>6</c:v>
                </c:pt>
                <c:pt idx="85074">
                  <c:v>6</c:v>
                </c:pt>
                <c:pt idx="85075">
                  <c:v>6</c:v>
                </c:pt>
                <c:pt idx="85076">
                  <c:v>6</c:v>
                </c:pt>
                <c:pt idx="85077">
                  <c:v>6</c:v>
                </c:pt>
                <c:pt idx="85078">
                  <c:v>6</c:v>
                </c:pt>
                <c:pt idx="85079">
                  <c:v>6</c:v>
                </c:pt>
                <c:pt idx="85080">
                  <c:v>6</c:v>
                </c:pt>
                <c:pt idx="85081">
                  <c:v>6</c:v>
                </c:pt>
                <c:pt idx="85082">
                  <c:v>6</c:v>
                </c:pt>
                <c:pt idx="85083">
                  <c:v>6</c:v>
                </c:pt>
                <c:pt idx="85084">
                  <c:v>6</c:v>
                </c:pt>
                <c:pt idx="85085">
                  <c:v>6</c:v>
                </c:pt>
                <c:pt idx="85086">
                  <c:v>6</c:v>
                </c:pt>
                <c:pt idx="85087">
                  <c:v>6</c:v>
                </c:pt>
                <c:pt idx="85088">
                  <c:v>6</c:v>
                </c:pt>
                <c:pt idx="85089">
                  <c:v>6</c:v>
                </c:pt>
                <c:pt idx="85090">
                  <c:v>6</c:v>
                </c:pt>
                <c:pt idx="85091">
                  <c:v>6</c:v>
                </c:pt>
                <c:pt idx="85092">
                  <c:v>6</c:v>
                </c:pt>
                <c:pt idx="85093">
                  <c:v>6</c:v>
                </c:pt>
                <c:pt idx="85094">
                  <c:v>6</c:v>
                </c:pt>
                <c:pt idx="85095">
                  <c:v>6</c:v>
                </c:pt>
                <c:pt idx="85096">
                  <c:v>6</c:v>
                </c:pt>
                <c:pt idx="85097">
                  <c:v>6</c:v>
                </c:pt>
                <c:pt idx="85098">
                  <c:v>6</c:v>
                </c:pt>
                <c:pt idx="85099">
                  <c:v>6</c:v>
                </c:pt>
                <c:pt idx="85100">
                  <c:v>6</c:v>
                </c:pt>
                <c:pt idx="85101">
                  <c:v>6</c:v>
                </c:pt>
                <c:pt idx="85102">
                  <c:v>6</c:v>
                </c:pt>
                <c:pt idx="85103">
                  <c:v>6</c:v>
                </c:pt>
                <c:pt idx="85104">
                  <c:v>6</c:v>
                </c:pt>
                <c:pt idx="85105">
                  <c:v>6</c:v>
                </c:pt>
                <c:pt idx="85106">
                  <c:v>6</c:v>
                </c:pt>
                <c:pt idx="85107">
                  <c:v>6</c:v>
                </c:pt>
                <c:pt idx="85108">
                  <c:v>6</c:v>
                </c:pt>
                <c:pt idx="85109">
                  <c:v>6</c:v>
                </c:pt>
                <c:pt idx="85110">
                  <c:v>6</c:v>
                </c:pt>
                <c:pt idx="85111">
                  <c:v>6</c:v>
                </c:pt>
                <c:pt idx="85112">
                  <c:v>6</c:v>
                </c:pt>
                <c:pt idx="85113">
                  <c:v>6</c:v>
                </c:pt>
                <c:pt idx="85114">
                  <c:v>6</c:v>
                </c:pt>
                <c:pt idx="85115">
                  <c:v>6</c:v>
                </c:pt>
                <c:pt idx="85116">
                  <c:v>6</c:v>
                </c:pt>
                <c:pt idx="85117">
                  <c:v>6</c:v>
                </c:pt>
                <c:pt idx="85118">
                  <c:v>6</c:v>
                </c:pt>
                <c:pt idx="85119">
                  <c:v>6</c:v>
                </c:pt>
                <c:pt idx="85120">
                  <c:v>6</c:v>
                </c:pt>
                <c:pt idx="85121">
                  <c:v>6</c:v>
                </c:pt>
                <c:pt idx="85122">
                  <c:v>6</c:v>
                </c:pt>
                <c:pt idx="85123">
                  <c:v>6</c:v>
                </c:pt>
                <c:pt idx="85124">
                  <c:v>6</c:v>
                </c:pt>
                <c:pt idx="85125">
                  <c:v>6</c:v>
                </c:pt>
                <c:pt idx="85126">
                  <c:v>6</c:v>
                </c:pt>
                <c:pt idx="85127">
                  <c:v>6</c:v>
                </c:pt>
                <c:pt idx="85128">
                  <c:v>6</c:v>
                </c:pt>
                <c:pt idx="85129">
                  <c:v>6</c:v>
                </c:pt>
                <c:pt idx="85130">
                  <c:v>6</c:v>
                </c:pt>
                <c:pt idx="85131">
                  <c:v>6</c:v>
                </c:pt>
                <c:pt idx="85132">
                  <c:v>6</c:v>
                </c:pt>
                <c:pt idx="85133">
                  <c:v>6</c:v>
                </c:pt>
                <c:pt idx="85134">
                  <c:v>6</c:v>
                </c:pt>
                <c:pt idx="85135">
                  <c:v>6</c:v>
                </c:pt>
                <c:pt idx="85136">
                  <c:v>6</c:v>
                </c:pt>
                <c:pt idx="85137">
                  <c:v>6</c:v>
                </c:pt>
                <c:pt idx="85138">
                  <c:v>6</c:v>
                </c:pt>
                <c:pt idx="85139">
                  <c:v>6</c:v>
                </c:pt>
                <c:pt idx="85140">
                  <c:v>6</c:v>
                </c:pt>
                <c:pt idx="85141">
                  <c:v>6</c:v>
                </c:pt>
                <c:pt idx="85142">
                  <c:v>6</c:v>
                </c:pt>
                <c:pt idx="85143">
                  <c:v>6</c:v>
                </c:pt>
                <c:pt idx="85144">
                  <c:v>6</c:v>
                </c:pt>
                <c:pt idx="85145">
                  <c:v>6</c:v>
                </c:pt>
                <c:pt idx="85146">
                  <c:v>6</c:v>
                </c:pt>
                <c:pt idx="85147">
                  <c:v>6</c:v>
                </c:pt>
                <c:pt idx="85148">
                  <c:v>6</c:v>
                </c:pt>
                <c:pt idx="85149">
                  <c:v>6</c:v>
                </c:pt>
                <c:pt idx="85150">
                  <c:v>6</c:v>
                </c:pt>
                <c:pt idx="85151">
                  <c:v>6</c:v>
                </c:pt>
                <c:pt idx="85152">
                  <c:v>6</c:v>
                </c:pt>
                <c:pt idx="85153">
                  <c:v>6</c:v>
                </c:pt>
                <c:pt idx="85154">
                  <c:v>6</c:v>
                </c:pt>
                <c:pt idx="85155">
                  <c:v>6</c:v>
                </c:pt>
                <c:pt idx="85156">
                  <c:v>6</c:v>
                </c:pt>
                <c:pt idx="85157">
                  <c:v>6</c:v>
                </c:pt>
                <c:pt idx="85158">
                  <c:v>6</c:v>
                </c:pt>
                <c:pt idx="85159">
                  <c:v>6</c:v>
                </c:pt>
                <c:pt idx="85160">
                  <c:v>6</c:v>
                </c:pt>
                <c:pt idx="85161">
                  <c:v>6</c:v>
                </c:pt>
                <c:pt idx="85162">
                  <c:v>6</c:v>
                </c:pt>
                <c:pt idx="85163">
                  <c:v>6</c:v>
                </c:pt>
                <c:pt idx="85164">
                  <c:v>6</c:v>
                </c:pt>
                <c:pt idx="85165">
                  <c:v>6</c:v>
                </c:pt>
                <c:pt idx="85166">
                  <c:v>6</c:v>
                </c:pt>
                <c:pt idx="85167">
                  <c:v>6</c:v>
                </c:pt>
                <c:pt idx="85168">
                  <c:v>6</c:v>
                </c:pt>
                <c:pt idx="85169">
                  <c:v>6</c:v>
                </c:pt>
                <c:pt idx="85170">
                  <c:v>6</c:v>
                </c:pt>
                <c:pt idx="85171">
                  <c:v>6</c:v>
                </c:pt>
                <c:pt idx="85172">
                  <c:v>6</c:v>
                </c:pt>
                <c:pt idx="85173">
                  <c:v>6</c:v>
                </c:pt>
                <c:pt idx="85174">
                  <c:v>6</c:v>
                </c:pt>
                <c:pt idx="85175">
                  <c:v>6</c:v>
                </c:pt>
                <c:pt idx="85176">
                  <c:v>6</c:v>
                </c:pt>
                <c:pt idx="85177">
                  <c:v>6</c:v>
                </c:pt>
                <c:pt idx="85178">
                  <c:v>6</c:v>
                </c:pt>
                <c:pt idx="85179">
                  <c:v>6</c:v>
                </c:pt>
                <c:pt idx="85180">
                  <c:v>6</c:v>
                </c:pt>
                <c:pt idx="85181">
                  <c:v>6</c:v>
                </c:pt>
                <c:pt idx="85182">
                  <c:v>6</c:v>
                </c:pt>
                <c:pt idx="85183">
                  <c:v>6</c:v>
                </c:pt>
                <c:pt idx="85184">
                  <c:v>6</c:v>
                </c:pt>
                <c:pt idx="85185">
                  <c:v>6</c:v>
                </c:pt>
                <c:pt idx="85186">
                  <c:v>6</c:v>
                </c:pt>
                <c:pt idx="85187">
                  <c:v>6</c:v>
                </c:pt>
                <c:pt idx="85188">
                  <c:v>6</c:v>
                </c:pt>
                <c:pt idx="85189">
                  <c:v>6</c:v>
                </c:pt>
                <c:pt idx="85190">
                  <c:v>6</c:v>
                </c:pt>
                <c:pt idx="85191">
                  <c:v>6</c:v>
                </c:pt>
                <c:pt idx="85192">
                  <c:v>6</c:v>
                </c:pt>
                <c:pt idx="85193">
                  <c:v>6</c:v>
                </c:pt>
                <c:pt idx="85194">
                  <c:v>6</c:v>
                </c:pt>
                <c:pt idx="85195">
                  <c:v>6</c:v>
                </c:pt>
                <c:pt idx="85196">
                  <c:v>6</c:v>
                </c:pt>
                <c:pt idx="85197">
                  <c:v>6</c:v>
                </c:pt>
                <c:pt idx="85198">
                  <c:v>6</c:v>
                </c:pt>
                <c:pt idx="85199">
                  <c:v>6</c:v>
                </c:pt>
                <c:pt idx="85200">
                  <c:v>6</c:v>
                </c:pt>
                <c:pt idx="85201">
                  <c:v>6</c:v>
                </c:pt>
                <c:pt idx="85202">
                  <c:v>6</c:v>
                </c:pt>
                <c:pt idx="85203">
                  <c:v>6</c:v>
                </c:pt>
                <c:pt idx="85204">
                  <c:v>6</c:v>
                </c:pt>
                <c:pt idx="85205">
                  <c:v>6</c:v>
                </c:pt>
                <c:pt idx="85206">
                  <c:v>6</c:v>
                </c:pt>
                <c:pt idx="85207">
                  <c:v>6</c:v>
                </c:pt>
                <c:pt idx="85208">
                  <c:v>6</c:v>
                </c:pt>
                <c:pt idx="85209">
                  <c:v>6</c:v>
                </c:pt>
                <c:pt idx="85210">
                  <c:v>6</c:v>
                </c:pt>
                <c:pt idx="85211">
                  <c:v>6</c:v>
                </c:pt>
                <c:pt idx="85212">
                  <c:v>6</c:v>
                </c:pt>
                <c:pt idx="85213">
                  <c:v>6</c:v>
                </c:pt>
                <c:pt idx="85214">
                  <c:v>6</c:v>
                </c:pt>
                <c:pt idx="85215">
                  <c:v>6</c:v>
                </c:pt>
                <c:pt idx="85216">
                  <c:v>6</c:v>
                </c:pt>
                <c:pt idx="85217">
                  <c:v>6</c:v>
                </c:pt>
                <c:pt idx="85218">
                  <c:v>6</c:v>
                </c:pt>
                <c:pt idx="85219">
                  <c:v>6</c:v>
                </c:pt>
                <c:pt idx="85220">
                  <c:v>6</c:v>
                </c:pt>
                <c:pt idx="85221">
                  <c:v>6</c:v>
                </c:pt>
                <c:pt idx="85222">
                  <c:v>6</c:v>
                </c:pt>
                <c:pt idx="85223">
                  <c:v>6</c:v>
                </c:pt>
                <c:pt idx="85224">
                  <c:v>6</c:v>
                </c:pt>
                <c:pt idx="85225">
                  <c:v>6</c:v>
                </c:pt>
                <c:pt idx="85226">
                  <c:v>6</c:v>
                </c:pt>
                <c:pt idx="85227">
                  <c:v>6</c:v>
                </c:pt>
                <c:pt idx="85228">
                  <c:v>6</c:v>
                </c:pt>
                <c:pt idx="85229">
                  <c:v>6</c:v>
                </c:pt>
                <c:pt idx="85230">
                  <c:v>6</c:v>
                </c:pt>
                <c:pt idx="85231">
                  <c:v>6</c:v>
                </c:pt>
                <c:pt idx="85232">
                  <c:v>6</c:v>
                </c:pt>
                <c:pt idx="85233">
                  <c:v>6</c:v>
                </c:pt>
                <c:pt idx="85234">
                  <c:v>6</c:v>
                </c:pt>
                <c:pt idx="85235">
                  <c:v>6</c:v>
                </c:pt>
                <c:pt idx="85236">
                  <c:v>6</c:v>
                </c:pt>
                <c:pt idx="85237">
                  <c:v>6</c:v>
                </c:pt>
                <c:pt idx="85238">
                  <c:v>6</c:v>
                </c:pt>
                <c:pt idx="85239">
                  <c:v>6</c:v>
                </c:pt>
                <c:pt idx="85240">
                  <c:v>6</c:v>
                </c:pt>
                <c:pt idx="85241">
                  <c:v>6</c:v>
                </c:pt>
                <c:pt idx="85242">
                  <c:v>6</c:v>
                </c:pt>
                <c:pt idx="85243">
                  <c:v>6</c:v>
                </c:pt>
                <c:pt idx="85244">
                  <c:v>6</c:v>
                </c:pt>
                <c:pt idx="85245">
                  <c:v>6</c:v>
                </c:pt>
                <c:pt idx="85246">
                  <c:v>6</c:v>
                </c:pt>
                <c:pt idx="85247">
                  <c:v>6</c:v>
                </c:pt>
                <c:pt idx="85248">
                  <c:v>6</c:v>
                </c:pt>
                <c:pt idx="85249">
                  <c:v>6</c:v>
                </c:pt>
                <c:pt idx="85250">
                  <c:v>6</c:v>
                </c:pt>
                <c:pt idx="85251">
                  <c:v>6</c:v>
                </c:pt>
                <c:pt idx="85252">
                  <c:v>6</c:v>
                </c:pt>
                <c:pt idx="85253">
                  <c:v>6</c:v>
                </c:pt>
                <c:pt idx="85254">
                  <c:v>6</c:v>
                </c:pt>
                <c:pt idx="85255">
                  <c:v>6</c:v>
                </c:pt>
                <c:pt idx="85256">
                  <c:v>6</c:v>
                </c:pt>
                <c:pt idx="85257">
                  <c:v>6</c:v>
                </c:pt>
                <c:pt idx="85258">
                  <c:v>6</c:v>
                </c:pt>
                <c:pt idx="85259">
                  <c:v>6</c:v>
                </c:pt>
                <c:pt idx="85260">
                  <c:v>6</c:v>
                </c:pt>
                <c:pt idx="85261">
                  <c:v>6</c:v>
                </c:pt>
                <c:pt idx="85262">
                  <c:v>6</c:v>
                </c:pt>
                <c:pt idx="85263">
                  <c:v>6</c:v>
                </c:pt>
                <c:pt idx="85264">
                  <c:v>6</c:v>
                </c:pt>
                <c:pt idx="85265">
                  <c:v>6</c:v>
                </c:pt>
                <c:pt idx="85266">
                  <c:v>6</c:v>
                </c:pt>
                <c:pt idx="85267">
                  <c:v>6</c:v>
                </c:pt>
                <c:pt idx="85268">
                  <c:v>6</c:v>
                </c:pt>
                <c:pt idx="85269">
                  <c:v>6</c:v>
                </c:pt>
                <c:pt idx="85270">
                  <c:v>6</c:v>
                </c:pt>
                <c:pt idx="85271">
                  <c:v>6</c:v>
                </c:pt>
                <c:pt idx="85272">
                  <c:v>6</c:v>
                </c:pt>
                <c:pt idx="85273">
                  <c:v>6</c:v>
                </c:pt>
                <c:pt idx="85274">
                  <c:v>6</c:v>
                </c:pt>
                <c:pt idx="85275">
                  <c:v>6</c:v>
                </c:pt>
                <c:pt idx="85276">
                  <c:v>6</c:v>
                </c:pt>
                <c:pt idx="85277">
                  <c:v>6</c:v>
                </c:pt>
                <c:pt idx="85278">
                  <c:v>6</c:v>
                </c:pt>
                <c:pt idx="85279">
                  <c:v>6</c:v>
                </c:pt>
                <c:pt idx="85280">
                  <c:v>6</c:v>
                </c:pt>
                <c:pt idx="85281">
                  <c:v>6</c:v>
                </c:pt>
                <c:pt idx="85282">
                  <c:v>6</c:v>
                </c:pt>
                <c:pt idx="85283">
                  <c:v>6</c:v>
                </c:pt>
                <c:pt idx="85284">
                  <c:v>6</c:v>
                </c:pt>
                <c:pt idx="85285">
                  <c:v>6</c:v>
                </c:pt>
                <c:pt idx="85286">
                  <c:v>6</c:v>
                </c:pt>
                <c:pt idx="85287">
                  <c:v>6</c:v>
                </c:pt>
                <c:pt idx="85288">
                  <c:v>6</c:v>
                </c:pt>
                <c:pt idx="85289">
                  <c:v>6</c:v>
                </c:pt>
                <c:pt idx="85290">
                  <c:v>6</c:v>
                </c:pt>
                <c:pt idx="85291">
                  <c:v>6</c:v>
                </c:pt>
                <c:pt idx="85292">
                  <c:v>6</c:v>
                </c:pt>
                <c:pt idx="85293">
                  <c:v>6</c:v>
                </c:pt>
                <c:pt idx="85294">
                  <c:v>6</c:v>
                </c:pt>
                <c:pt idx="85295">
                  <c:v>6</c:v>
                </c:pt>
                <c:pt idx="85296">
                  <c:v>6</c:v>
                </c:pt>
                <c:pt idx="85297">
                  <c:v>6</c:v>
                </c:pt>
                <c:pt idx="85298">
                  <c:v>6</c:v>
                </c:pt>
                <c:pt idx="85299">
                  <c:v>6</c:v>
                </c:pt>
                <c:pt idx="85300">
                  <c:v>6</c:v>
                </c:pt>
                <c:pt idx="85301">
                  <c:v>6</c:v>
                </c:pt>
                <c:pt idx="85302">
                  <c:v>6</c:v>
                </c:pt>
                <c:pt idx="85303">
                  <c:v>6</c:v>
                </c:pt>
                <c:pt idx="85304">
                  <c:v>6</c:v>
                </c:pt>
                <c:pt idx="85305">
                  <c:v>6</c:v>
                </c:pt>
                <c:pt idx="85306">
                  <c:v>6</c:v>
                </c:pt>
                <c:pt idx="85307">
                  <c:v>6</c:v>
                </c:pt>
                <c:pt idx="85308">
                  <c:v>6</c:v>
                </c:pt>
                <c:pt idx="85309">
                  <c:v>6</c:v>
                </c:pt>
                <c:pt idx="85310">
                  <c:v>6</c:v>
                </c:pt>
                <c:pt idx="85311">
                  <c:v>6</c:v>
                </c:pt>
                <c:pt idx="85312">
                  <c:v>6</c:v>
                </c:pt>
                <c:pt idx="85313">
                  <c:v>6</c:v>
                </c:pt>
                <c:pt idx="85314">
                  <c:v>6</c:v>
                </c:pt>
                <c:pt idx="85315">
                  <c:v>6</c:v>
                </c:pt>
                <c:pt idx="85316">
                  <c:v>6</c:v>
                </c:pt>
                <c:pt idx="85317">
                  <c:v>6</c:v>
                </c:pt>
                <c:pt idx="85318">
                  <c:v>6</c:v>
                </c:pt>
                <c:pt idx="85319">
                  <c:v>6</c:v>
                </c:pt>
                <c:pt idx="85320">
                  <c:v>6</c:v>
                </c:pt>
                <c:pt idx="85321">
                  <c:v>6</c:v>
                </c:pt>
                <c:pt idx="85322">
                  <c:v>6</c:v>
                </c:pt>
                <c:pt idx="85323">
                  <c:v>6</c:v>
                </c:pt>
                <c:pt idx="85324">
                  <c:v>6</c:v>
                </c:pt>
                <c:pt idx="85325">
                  <c:v>6</c:v>
                </c:pt>
                <c:pt idx="85326">
                  <c:v>6</c:v>
                </c:pt>
                <c:pt idx="85327">
                  <c:v>6</c:v>
                </c:pt>
                <c:pt idx="85328">
                  <c:v>6</c:v>
                </c:pt>
                <c:pt idx="85329">
                  <c:v>6</c:v>
                </c:pt>
                <c:pt idx="85330">
                  <c:v>6</c:v>
                </c:pt>
                <c:pt idx="85331">
                  <c:v>6</c:v>
                </c:pt>
                <c:pt idx="85332">
                  <c:v>6</c:v>
                </c:pt>
                <c:pt idx="85333">
                  <c:v>6</c:v>
                </c:pt>
                <c:pt idx="85334">
                  <c:v>6</c:v>
                </c:pt>
                <c:pt idx="85335">
                  <c:v>6</c:v>
                </c:pt>
                <c:pt idx="85336">
                  <c:v>6</c:v>
                </c:pt>
                <c:pt idx="85337">
                  <c:v>6</c:v>
                </c:pt>
                <c:pt idx="85338">
                  <c:v>6</c:v>
                </c:pt>
                <c:pt idx="85339">
                  <c:v>6</c:v>
                </c:pt>
                <c:pt idx="85340">
                  <c:v>6</c:v>
                </c:pt>
                <c:pt idx="85341">
                  <c:v>6</c:v>
                </c:pt>
                <c:pt idx="85342">
                  <c:v>6</c:v>
                </c:pt>
                <c:pt idx="85343">
                  <c:v>6</c:v>
                </c:pt>
                <c:pt idx="85344">
                  <c:v>6</c:v>
                </c:pt>
                <c:pt idx="85345">
                  <c:v>6</c:v>
                </c:pt>
                <c:pt idx="85346">
                  <c:v>6</c:v>
                </c:pt>
                <c:pt idx="85347">
                  <c:v>6</c:v>
                </c:pt>
                <c:pt idx="85348">
                  <c:v>6</c:v>
                </c:pt>
                <c:pt idx="85349">
                  <c:v>6</c:v>
                </c:pt>
                <c:pt idx="85350">
                  <c:v>6</c:v>
                </c:pt>
                <c:pt idx="85351">
                  <c:v>6</c:v>
                </c:pt>
                <c:pt idx="85352">
                  <c:v>6</c:v>
                </c:pt>
                <c:pt idx="85353">
                  <c:v>6</c:v>
                </c:pt>
                <c:pt idx="85354">
                  <c:v>6</c:v>
                </c:pt>
                <c:pt idx="85355">
                  <c:v>6</c:v>
                </c:pt>
                <c:pt idx="85356">
                  <c:v>6</c:v>
                </c:pt>
                <c:pt idx="85357">
                  <c:v>6</c:v>
                </c:pt>
                <c:pt idx="85358">
                  <c:v>6</c:v>
                </c:pt>
                <c:pt idx="85359">
                  <c:v>6</c:v>
                </c:pt>
                <c:pt idx="85360">
                  <c:v>6</c:v>
                </c:pt>
                <c:pt idx="85361">
                  <c:v>6</c:v>
                </c:pt>
                <c:pt idx="85362">
                  <c:v>6</c:v>
                </c:pt>
                <c:pt idx="85363">
                  <c:v>6</c:v>
                </c:pt>
                <c:pt idx="85364">
                  <c:v>6</c:v>
                </c:pt>
                <c:pt idx="85365">
                  <c:v>6</c:v>
                </c:pt>
                <c:pt idx="85366">
                  <c:v>6</c:v>
                </c:pt>
                <c:pt idx="85367">
                  <c:v>6</c:v>
                </c:pt>
                <c:pt idx="85368">
                  <c:v>6</c:v>
                </c:pt>
                <c:pt idx="85369">
                  <c:v>6</c:v>
                </c:pt>
                <c:pt idx="85370">
                  <c:v>6</c:v>
                </c:pt>
                <c:pt idx="85371">
                  <c:v>6</c:v>
                </c:pt>
                <c:pt idx="85372">
                  <c:v>6</c:v>
                </c:pt>
                <c:pt idx="85373">
                  <c:v>6</c:v>
                </c:pt>
                <c:pt idx="85374">
                  <c:v>6</c:v>
                </c:pt>
                <c:pt idx="85375">
                  <c:v>6</c:v>
                </c:pt>
                <c:pt idx="85376">
                  <c:v>6</c:v>
                </c:pt>
                <c:pt idx="85377">
                  <c:v>6</c:v>
                </c:pt>
                <c:pt idx="85378">
                  <c:v>6</c:v>
                </c:pt>
                <c:pt idx="85379">
                  <c:v>6</c:v>
                </c:pt>
                <c:pt idx="85380">
                  <c:v>6</c:v>
                </c:pt>
                <c:pt idx="85381">
                  <c:v>6</c:v>
                </c:pt>
                <c:pt idx="85382">
                  <c:v>6</c:v>
                </c:pt>
                <c:pt idx="85383">
                  <c:v>6</c:v>
                </c:pt>
                <c:pt idx="85384">
                  <c:v>6</c:v>
                </c:pt>
                <c:pt idx="85385">
                  <c:v>6</c:v>
                </c:pt>
                <c:pt idx="85386">
                  <c:v>6</c:v>
                </c:pt>
                <c:pt idx="85387">
                  <c:v>6</c:v>
                </c:pt>
                <c:pt idx="85388">
                  <c:v>6</c:v>
                </c:pt>
                <c:pt idx="85389">
                  <c:v>6</c:v>
                </c:pt>
                <c:pt idx="85390">
                  <c:v>6</c:v>
                </c:pt>
                <c:pt idx="85391">
                  <c:v>6</c:v>
                </c:pt>
                <c:pt idx="85392">
                  <c:v>6</c:v>
                </c:pt>
                <c:pt idx="85393">
                  <c:v>6</c:v>
                </c:pt>
                <c:pt idx="85394">
                  <c:v>6</c:v>
                </c:pt>
                <c:pt idx="85395">
                  <c:v>6</c:v>
                </c:pt>
                <c:pt idx="85396">
                  <c:v>6</c:v>
                </c:pt>
                <c:pt idx="85397">
                  <c:v>6</c:v>
                </c:pt>
                <c:pt idx="85398">
                  <c:v>6</c:v>
                </c:pt>
                <c:pt idx="85399">
                  <c:v>6</c:v>
                </c:pt>
                <c:pt idx="85400">
                  <c:v>6</c:v>
                </c:pt>
                <c:pt idx="85401">
                  <c:v>6</c:v>
                </c:pt>
                <c:pt idx="85402">
                  <c:v>6</c:v>
                </c:pt>
                <c:pt idx="85403">
                  <c:v>6</c:v>
                </c:pt>
                <c:pt idx="85404">
                  <c:v>6</c:v>
                </c:pt>
                <c:pt idx="85405">
                  <c:v>6</c:v>
                </c:pt>
                <c:pt idx="85406">
                  <c:v>6</c:v>
                </c:pt>
                <c:pt idx="85407">
                  <c:v>6</c:v>
                </c:pt>
                <c:pt idx="85408">
                  <c:v>6</c:v>
                </c:pt>
                <c:pt idx="85409">
                  <c:v>6</c:v>
                </c:pt>
                <c:pt idx="85410">
                  <c:v>6</c:v>
                </c:pt>
                <c:pt idx="85411">
                  <c:v>6</c:v>
                </c:pt>
                <c:pt idx="85412">
                  <c:v>6</c:v>
                </c:pt>
                <c:pt idx="85413">
                  <c:v>6</c:v>
                </c:pt>
                <c:pt idx="85414">
                  <c:v>6</c:v>
                </c:pt>
                <c:pt idx="85415">
                  <c:v>6</c:v>
                </c:pt>
                <c:pt idx="85416">
                  <c:v>6</c:v>
                </c:pt>
                <c:pt idx="85417">
                  <c:v>6</c:v>
                </c:pt>
                <c:pt idx="85418">
                  <c:v>6</c:v>
                </c:pt>
                <c:pt idx="85419">
                  <c:v>6</c:v>
                </c:pt>
                <c:pt idx="85420">
                  <c:v>6</c:v>
                </c:pt>
                <c:pt idx="85421">
                  <c:v>6</c:v>
                </c:pt>
                <c:pt idx="85422">
                  <c:v>6</c:v>
                </c:pt>
                <c:pt idx="85423">
                  <c:v>6</c:v>
                </c:pt>
                <c:pt idx="85424">
                  <c:v>6</c:v>
                </c:pt>
                <c:pt idx="85425">
                  <c:v>6</c:v>
                </c:pt>
                <c:pt idx="85426">
                  <c:v>6</c:v>
                </c:pt>
                <c:pt idx="85427">
                  <c:v>6</c:v>
                </c:pt>
                <c:pt idx="85428">
                  <c:v>6</c:v>
                </c:pt>
                <c:pt idx="85429">
                  <c:v>6</c:v>
                </c:pt>
                <c:pt idx="85430">
                  <c:v>6</c:v>
                </c:pt>
                <c:pt idx="85431">
                  <c:v>6</c:v>
                </c:pt>
                <c:pt idx="85432">
                  <c:v>6</c:v>
                </c:pt>
                <c:pt idx="85433">
                  <c:v>6</c:v>
                </c:pt>
                <c:pt idx="85434">
                  <c:v>6</c:v>
                </c:pt>
                <c:pt idx="85435">
                  <c:v>6</c:v>
                </c:pt>
                <c:pt idx="85436">
                  <c:v>6</c:v>
                </c:pt>
                <c:pt idx="85437">
                  <c:v>6</c:v>
                </c:pt>
                <c:pt idx="85438">
                  <c:v>6</c:v>
                </c:pt>
                <c:pt idx="85439">
                  <c:v>6</c:v>
                </c:pt>
                <c:pt idx="85440">
                  <c:v>6</c:v>
                </c:pt>
                <c:pt idx="85441">
                  <c:v>6</c:v>
                </c:pt>
                <c:pt idx="85442">
                  <c:v>6</c:v>
                </c:pt>
                <c:pt idx="85443">
                  <c:v>6</c:v>
                </c:pt>
                <c:pt idx="85444">
                  <c:v>6</c:v>
                </c:pt>
                <c:pt idx="85445">
                  <c:v>6</c:v>
                </c:pt>
                <c:pt idx="85446">
                  <c:v>6</c:v>
                </c:pt>
                <c:pt idx="85447">
                  <c:v>6</c:v>
                </c:pt>
                <c:pt idx="85448">
                  <c:v>6</c:v>
                </c:pt>
                <c:pt idx="85449">
                  <c:v>6</c:v>
                </c:pt>
                <c:pt idx="85450">
                  <c:v>6</c:v>
                </c:pt>
                <c:pt idx="85451">
                  <c:v>6</c:v>
                </c:pt>
                <c:pt idx="85452">
                  <c:v>6</c:v>
                </c:pt>
                <c:pt idx="85453">
                  <c:v>6</c:v>
                </c:pt>
                <c:pt idx="85454">
                  <c:v>6</c:v>
                </c:pt>
                <c:pt idx="85455">
                  <c:v>6</c:v>
                </c:pt>
                <c:pt idx="85456">
                  <c:v>6</c:v>
                </c:pt>
                <c:pt idx="85457">
                  <c:v>6</c:v>
                </c:pt>
                <c:pt idx="85458">
                  <c:v>6</c:v>
                </c:pt>
                <c:pt idx="85459">
                  <c:v>6</c:v>
                </c:pt>
                <c:pt idx="85460">
                  <c:v>6</c:v>
                </c:pt>
                <c:pt idx="85461">
                  <c:v>6</c:v>
                </c:pt>
                <c:pt idx="85462">
                  <c:v>6</c:v>
                </c:pt>
                <c:pt idx="85463">
                  <c:v>6</c:v>
                </c:pt>
                <c:pt idx="85464">
                  <c:v>6</c:v>
                </c:pt>
                <c:pt idx="85465">
                  <c:v>6</c:v>
                </c:pt>
                <c:pt idx="85466">
                  <c:v>6</c:v>
                </c:pt>
                <c:pt idx="85467">
                  <c:v>6</c:v>
                </c:pt>
                <c:pt idx="85468">
                  <c:v>6</c:v>
                </c:pt>
                <c:pt idx="85469">
                  <c:v>6</c:v>
                </c:pt>
                <c:pt idx="85470">
                  <c:v>6</c:v>
                </c:pt>
                <c:pt idx="85471">
                  <c:v>6</c:v>
                </c:pt>
                <c:pt idx="85472">
                  <c:v>6</c:v>
                </c:pt>
                <c:pt idx="85473">
                  <c:v>6</c:v>
                </c:pt>
                <c:pt idx="85474">
                  <c:v>6</c:v>
                </c:pt>
                <c:pt idx="85475">
                  <c:v>6</c:v>
                </c:pt>
                <c:pt idx="85476">
                  <c:v>6</c:v>
                </c:pt>
                <c:pt idx="85477">
                  <c:v>6</c:v>
                </c:pt>
                <c:pt idx="85478">
                  <c:v>6</c:v>
                </c:pt>
                <c:pt idx="85479">
                  <c:v>6</c:v>
                </c:pt>
                <c:pt idx="85480">
                  <c:v>6</c:v>
                </c:pt>
                <c:pt idx="85481">
                  <c:v>6</c:v>
                </c:pt>
                <c:pt idx="85482">
                  <c:v>6</c:v>
                </c:pt>
                <c:pt idx="85483">
                  <c:v>6</c:v>
                </c:pt>
                <c:pt idx="85484">
                  <c:v>6</c:v>
                </c:pt>
                <c:pt idx="85485">
                  <c:v>6</c:v>
                </c:pt>
                <c:pt idx="85486">
                  <c:v>6</c:v>
                </c:pt>
                <c:pt idx="85487">
                  <c:v>6</c:v>
                </c:pt>
                <c:pt idx="85488">
                  <c:v>6</c:v>
                </c:pt>
                <c:pt idx="85489">
                  <c:v>6</c:v>
                </c:pt>
                <c:pt idx="85490">
                  <c:v>6</c:v>
                </c:pt>
                <c:pt idx="85491">
                  <c:v>6</c:v>
                </c:pt>
                <c:pt idx="85492">
                  <c:v>6</c:v>
                </c:pt>
                <c:pt idx="85493">
                  <c:v>6</c:v>
                </c:pt>
                <c:pt idx="85494">
                  <c:v>6</c:v>
                </c:pt>
                <c:pt idx="85495">
                  <c:v>6</c:v>
                </c:pt>
                <c:pt idx="85496">
                  <c:v>6</c:v>
                </c:pt>
                <c:pt idx="85497">
                  <c:v>6</c:v>
                </c:pt>
                <c:pt idx="85498">
                  <c:v>6</c:v>
                </c:pt>
                <c:pt idx="85499">
                  <c:v>6</c:v>
                </c:pt>
                <c:pt idx="85500">
                  <c:v>6</c:v>
                </c:pt>
                <c:pt idx="85501">
                  <c:v>6</c:v>
                </c:pt>
                <c:pt idx="85502">
                  <c:v>6</c:v>
                </c:pt>
                <c:pt idx="85503">
                  <c:v>6</c:v>
                </c:pt>
                <c:pt idx="85504">
                  <c:v>6</c:v>
                </c:pt>
                <c:pt idx="85505">
                  <c:v>6</c:v>
                </c:pt>
                <c:pt idx="85506">
                  <c:v>6</c:v>
                </c:pt>
                <c:pt idx="85507">
                  <c:v>6</c:v>
                </c:pt>
                <c:pt idx="85508">
                  <c:v>6</c:v>
                </c:pt>
                <c:pt idx="85509">
                  <c:v>6</c:v>
                </c:pt>
                <c:pt idx="85510">
                  <c:v>6</c:v>
                </c:pt>
                <c:pt idx="85511">
                  <c:v>6</c:v>
                </c:pt>
                <c:pt idx="85512">
                  <c:v>6</c:v>
                </c:pt>
                <c:pt idx="85513">
                  <c:v>6</c:v>
                </c:pt>
                <c:pt idx="85514">
                  <c:v>6</c:v>
                </c:pt>
                <c:pt idx="85515">
                  <c:v>6</c:v>
                </c:pt>
                <c:pt idx="85516">
                  <c:v>6</c:v>
                </c:pt>
                <c:pt idx="85517">
                  <c:v>6</c:v>
                </c:pt>
                <c:pt idx="85518">
                  <c:v>6</c:v>
                </c:pt>
                <c:pt idx="85519">
                  <c:v>6</c:v>
                </c:pt>
                <c:pt idx="85520">
                  <c:v>6</c:v>
                </c:pt>
                <c:pt idx="85521">
                  <c:v>6</c:v>
                </c:pt>
                <c:pt idx="85522">
                  <c:v>6</c:v>
                </c:pt>
                <c:pt idx="85523">
                  <c:v>6</c:v>
                </c:pt>
                <c:pt idx="85524">
                  <c:v>6</c:v>
                </c:pt>
                <c:pt idx="85525">
                  <c:v>6</c:v>
                </c:pt>
                <c:pt idx="85526">
                  <c:v>6</c:v>
                </c:pt>
                <c:pt idx="85527">
                  <c:v>6</c:v>
                </c:pt>
                <c:pt idx="85528">
                  <c:v>6</c:v>
                </c:pt>
                <c:pt idx="85529">
                  <c:v>6</c:v>
                </c:pt>
                <c:pt idx="85530">
                  <c:v>6</c:v>
                </c:pt>
                <c:pt idx="85531">
                  <c:v>6</c:v>
                </c:pt>
                <c:pt idx="85532">
                  <c:v>6</c:v>
                </c:pt>
                <c:pt idx="85533">
                  <c:v>6</c:v>
                </c:pt>
                <c:pt idx="85534">
                  <c:v>6</c:v>
                </c:pt>
                <c:pt idx="85535">
                  <c:v>6</c:v>
                </c:pt>
                <c:pt idx="85536">
                  <c:v>6</c:v>
                </c:pt>
                <c:pt idx="85537">
                  <c:v>6</c:v>
                </c:pt>
                <c:pt idx="85538">
                  <c:v>6</c:v>
                </c:pt>
                <c:pt idx="85539">
                  <c:v>6</c:v>
                </c:pt>
                <c:pt idx="85540">
                  <c:v>6</c:v>
                </c:pt>
                <c:pt idx="85541">
                  <c:v>6</c:v>
                </c:pt>
                <c:pt idx="85542">
                  <c:v>6</c:v>
                </c:pt>
                <c:pt idx="85543">
                  <c:v>6</c:v>
                </c:pt>
                <c:pt idx="85544">
                  <c:v>6</c:v>
                </c:pt>
                <c:pt idx="85545">
                  <c:v>6</c:v>
                </c:pt>
                <c:pt idx="85546">
                  <c:v>6</c:v>
                </c:pt>
                <c:pt idx="85547">
                  <c:v>6</c:v>
                </c:pt>
                <c:pt idx="85548">
                  <c:v>6</c:v>
                </c:pt>
                <c:pt idx="85549">
                  <c:v>6</c:v>
                </c:pt>
                <c:pt idx="85550">
                  <c:v>6</c:v>
                </c:pt>
                <c:pt idx="85551">
                  <c:v>6</c:v>
                </c:pt>
                <c:pt idx="85552">
                  <c:v>6</c:v>
                </c:pt>
                <c:pt idx="85553">
                  <c:v>6</c:v>
                </c:pt>
                <c:pt idx="85554">
                  <c:v>6</c:v>
                </c:pt>
                <c:pt idx="85555">
                  <c:v>6</c:v>
                </c:pt>
                <c:pt idx="85556">
                  <c:v>6</c:v>
                </c:pt>
                <c:pt idx="85557">
                  <c:v>6</c:v>
                </c:pt>
                <c:pt idx="85558">
                  <c:v>6</c:v>
                </c:pt>
                <c:pt idx="85559">
                  <c:v>6</c:v>
                </c:pt>
                <c:pt idx="85560">
                  <c:v>6</c:v>
                </c:pt>
                <c:pt idx="85561">
                  <c:v>6</c:v>
                </c:pt>
                <c:pt idx="85562">
                  <c:v>6</c:v>
                </c:pt>
                <c:pt idx="85563">
                  <c:v>6</c:v>
                </c:pt>
                <c:pt idx="85564">
                  <c:v>6</c:v>
                </c:pt>
                <c:pt idx="85565">
                  <c:v>6</c:v>
                </c:pt>
                <c:pt idx="85566">
                  <c:v>6</c:v>
                </c:pt>
                <c:pt idx="85567">
                  <c:v>6</c:v>
                </c:pt>
                <c:pt idx="85568">
                  <c:v>6</c:v>
                </c:pt>
                <c:pt idx="85569">
                  <c:v>6</c:v>
                </c:pt>
                <c:pt idx="85570">
                  <c:v>6</c:v>
                </c:pt>
                <c:pt idx="85571">
                  <c:v>6</c:v>
                </c:pt>
                <c:pt idx="85572">
                  <c:v>6</c:v>
                </c:pt>
                <c:pt idx="85573">
                  <c:v>6</c:v>
                </c:pt>
                <c:pt idx="85574">
                  <c:v>6</c:v>
                </c:pt>
                <c:pt idx="85575">
                  <c:v>6</c:v>
                </c:pt>
                <c:pt idx="85576">
                  <c:v>6</c:v>
                </c:pt>
                <c:pt idx="85577">
                  <c:v>6</c:v>
                </c:pt>
                <c:pt idx="85578">
                  <c:v>6</c:v>
                </c:pt>
                <c:pt idx="85579">
                  <c:v>6</c:v>
                </c:pt>
                <c:pt idx="85580">
                  <c:v>6</c:v>
                </c:pt>
                <c:pt idx="85581">
                  <c:v>6</c:v>
                </c:pt>
                <c:pt idx="85582">
                  <c:v>6</c:v>
                </c:pt>
                <c:pt idx="85583">
                  <c:v>6</c:v>
                </c:pt>
                <c:pt idx="85584">
                  <c:v>6</c:v>
                </c:pt>
                <c:pt idx="85585">
                  <c:v>6</c:v>
                </c:pt>
                <c:pt idx="85586">
                  <c:v>6</c:v>
                </c:pt>
                <c:pt idx="85587">
                  <c:v>6</c:v>
                </c:pt>
                <c:pt idx="85588">
                  <c:v>6</c:v>
                </c:pt>
                <c:pt idx="85589">
                  <c:v>6</c:v>
                </c:pt>
                <c:pt idx="85590">
                  <c:v>6</c:v>
                </c:pt>
                <c:pt idx="85591">
                  <c:v>6</c:v>
                </c:pt>
                <c:pt idx="85592">
                  <c:v>6</c:v>
                </c:pt>
                <c:pt idx="85593">
                  <c:v>6</c:v>
                </c:pt>
                <c:pt idx="85594">
                  <c:v>6</c:v>
                </c:pt>
                <c:pt idx="85595">
                  <c:v>6</c:v>
                </c:pt>
                <c:pt idx="85596">
                  <c:v>6</c:v>
                </c:pt>
                <c:pt idx="85597">
                  <c:v>6</c:v>
                </c:pt>
                <c:pt idx="85598">
                  <c:v>6</c:v>
                </c:pt>
                <c:pt idx="85599">
                  <c:v>6</c:v>
                </c:pt>
                <c:pt idx="85600">
                  <c:v>6</c:v>
                </c:pt>
                <c:pt idx="85601">
                  <c:v>6</c:v>
                </c:pt>
                <c:pt idx="85602">
                  <c:v>6</c:v>
                </c:pt>
                <c:pt idx="85603">
                  <c:v>6</c:v>
                </c:pt>
                <c:pt idx="85604">
                  <c:v>6</c:v>
                </c:pt>
                <c:pt idx="85605">
                  <c:v>6</c:v>
                </c:pt>
                <c:pt idx="85606">
                  <c:v>6</c:v>
                </c:pt>
                <c:pt idx="85607">
                  <c:v>6</c:v>
                </c:pt>
                <c:pt idx="85608">
                  <c:v>6</c:v>
                </c:pt>
                <c:pt idx="85609">
                  <c:v>6</c:v>
                </c:pt>
                <c:pt idx="85610">
                  <c:v>6</c:v>
                </c:pt>
                <c:pt idx="85611">
                  <c:v>6</c:v>
                </c:pt>
                <c:pt idx="85612">
                  <c:v>6</c:v>
                </c:pt>
                <c:pt idx="85613">
                  <c:v>6</c:v>
                </c:pt>
                <c:pt idx="85614">
                  <c:v>6</c:v>
                </c:pt>
                <c:pt idx="85615">
                  <c:v>6</c:v>
                </c:pt>
                <c:pt idx="85616">
                  <c:v>6</c:v>
                </c:pt>
                <c:pt idx="85617">
                  <c:v>6</c:v>
                </c:pt>
                <c:pt idx="85618">
                  <c:v>6</c:v>
                </c:pt>
                <c:pt idx="85619">
                  <c:v>6</c:v>
                </c:pt>
                <c:pt idx="85620">
                  <c:v>6</c:v>
                </c:pt>
                <c:pt idx="85621">
                  <c:v>6</c:v>
                </c:pt>
                <c:pt idx="85622">
                  <c:v>6</c:v>
                </c:pt>
                <c:pt idx="85623">
                  <c:v>6</c:v>
                </c:pt>
                <c:pt idx="85624">
                  <c:v>6</c:v>
                </c:pt>
                <c:pt idx="85625">
                  <c:v>6</c:v>
                </c:pt>
                <c:pt idx="85626">
                  <c:v>6</c:v>
                </c:pt>
                <c:pt idx="85627">
                  <c:v>6</c:v>
                </c:pt>
                <c:pt idx="85628">
                  <c:v>6</c:v>
                </c:pt>
                <c:pt idx="85629">
                  <c:v>6</c:v>
                </c:pt>
                <c:pt idx="85630">
                  <c:v>6</c:v>
                </c:pt>
                <c:pt idx="85631">
                  <c:v>6</c:v>
                </c:pt>
                <c:pt idx="85632">
                  <c:v>6</c:v>
                </c:pt>
                <c:pt idx="85633">
                  <c:v>6</c:v>
                </c:pt>
                <c:pt idx="85634">
                  <c:v>6</c:v>
                </c:pt>
                <c:pt idx="85635">
                  <c:v>6</c:v>
                </c:pt>
                <c:pt idx="85636">
                  <c:v>6</c:v>
                </c:pt>
                <c:pt idx="85637">
                  <c:v>6</c:v>
                </c:pt>
                <c:pt idx="85638">
                  <c:v>6</c:v>
                </c:pt>
                <c:pt idx="85639">
                  <c:v>6</c:v>
                </c:pt>
                <c:pt idx="85640">
                  <c:v>6</c:v>
                </c:pt>
                <c:pt idx="85641">
                  <c:v>6</c:v>
                </c:pt>
                <c:pt idx="85642">
                  <c:v>6</c:v>
                </c:pt>
                <c:pt idx="85643">
                  <c:v>6</c:v>
                </c:pt>
                <c:pt idx="85644">
                  <c:v>6</c:v>
                </c:pt>
                <c:pt idx="85645">
                  <c:v>6</c:v>
                </c:pt>
                <c:pt idx="85646">
                  <c:v>6</c:v>
                </c:pt>
                <c:pt idx="85647">
                  <c:v>6</c:v>
                </c:pt>
                <c:pt idx="85648">
                  <c:v>6</c:v>
                </c:pt>
                <c:pt idx="85649">
                  <c:v>6</c:v>
                </c:pt>
                <c:pt idx="85650">
                  <c:v>6</c:v>
                </c:pt>
                <c:pt idx="85651">
                  <c:v>6</c:v>
                </c:pt>
                <c:pt idx="85652">
                  <c:v>6</c:v>
                </c:pt>
                <c:pt idx="85653">
                  <c:v>6</c:v>
                </c:pt>
                <c:pt idx="85654">
                  <c:v>6</c:v>
                </c:pt>
                <c:pt idx="85655">
                  <c:v>6</c:v>
                </c:pt>
                <c:pt idx="85656">
                  <c:v>6</c:v>
                </c:pt>
                <c:pt idx="85657">
                  <c:v>6</c:v>
                </c:pt>
                <c:pt idx="85658">
                  <c:v>6</c:v>
                </c:pt>
                <c:pt idx="85659">
                  <c:v>6</c:v>
                </c:pt>
                <c:pt idx="85660">
                  <c:v>6</c:v>
                </c:pt>
                <c:pt idx="85661">
                  <c:v>6</c:v>
                </c:pt>
                <c:pt idx="85662">
                  <c:v>6</c:v>
                </c:pt>
                <c:pt idx="85663">
                  <c:v>6</c:v>
                </c:pt>
                <c:pt idx="85664">
                  <c:v>6</c:v>
                </c:pt>
                <c:pt idx="85665">
                  <c:v>6</c:v>
                </c:pt>
                <c:pt idx="85666">
                  <c:v>6</c:v>
                </c:pt>
                <c:pt idx="85667">
                  <c:v>6</c:v>
                </c:pt>
                <c:pt idx="85668">
                  <c:v>6</c:v>
                </c:pt>
                <c:pt idx="85669">
                  <c:v>6</c:v>
                </c:pt>
                <c:pt idx="85670">
                  <c:v>6</c:v>
                </c:pt>
                <c:pt idx="85671">
                  <c:v>6</c:v>
                </c:pt>
                <c:pt idx="85672">
                  <c:v>6</c:v>
                </c:pt>
                <c:pt idx="85673">
                  <c:v>6</c:v>
                </c:pt>
                <c:pt idx="85674">
                  <c:v>6</c:v>
                </c:pt>
                <c:pt idx="85675">
                  <c:v>6</c:v>
                </c:pt>
                <c:pt idx="85676">
                  <c:v>6</c:v>
                </c:pt>
                <c:pt idx="85677">
                  <c:v>6</c:v>
                </c:pt>
                <c:pt idx="85678">
                  <c:v>6</c:v>
                </c:pt>
                <c:pt idx="85679">
                  <c:v>6</c:v>
                </c:pt>
                <c:pt idx="85680">
                  <c:v>6</c:v>
                </c:pt>
                <c:pt idx="85681">
                  <c:v>6</c:v>
                </c:pt>
                <c:pt idx="85682">
                  <c:v>6</c:v>
                </c:pt>
                <c:pt idx="85683">
                  <c:v>6</c:v>
                </c:pt>
                <c:pt idx="85684">
                  <c:v>6</c:v>
                </c:pt>
                <c:pt idx="85685">
                  <c:v>6</c:v>
                </c:pt>
                <c:pt idx="85686">
                  <c:v>6</c:v>
                </c:pt>
                <c:pt idx="85687">
                  <c:v>6</c:v>
                </c:pt>
                <c:pt idx="85688">
                  <c:v>6</c:v>
                </c:pt>
                <c:pt idx="85689">
                  <c:v>6</c:v>
                </c:pt>
                <c:pt idx="85690">
                  <c:v>6</c:v>
                </c:pt>
                <c:pt idx="85691">
                  <c:v>6</c:v>
                </c:pt>
                <c:pt idx="85692">
                  <c:v>6</c:v>
                </c:pt>
                <c:pt idx="85693">
                  <c:v>6</c:v>
                </c:pt>
                <c:pt idx="85694">
                  <c:v>6</c:v>
                </c:pt>
                <c:pt idx="85695">
                  <c:v>6</c:v>
                </c:pt>
                <c:pt idx="85696">
                  <c:v>6</c:v>
                </c:pt>
                <c:pt idx="85697">
                  <c:v>6</c:v>
                </c:pt>
                <c:pt idx="85698">
                  <c:v>6</c:v>
                </c:pt>
                <c:pt idx="85699">
                  <c:v>6</c:v>
                </c:pt>
                <c:pt idx="85700">
                  <c:v>6</c:v>
                </c:pt>
                <c:pt idx="85701">
                  <c:v>6</c:v>
                </c:pt>
                <c:pt idx="85702">
                  <c:v>6</c:v>
                </c:pt>
                <c:pt idx="85703">
                  <c:v>6</c:v>
                </c:pt>
                <c:pt idx="85704">
                  <c:v>6</c:v>
                </c:pt>
                <c:pt idx="85705">
                  <c:v>6</c:v>
                </c:pt>
                <c:pt idx="85706">
                  <c:v>6</c:v>
                </c:pt>
                <c:pt idx="85707">
                  <c:v>6</c:v>
                </c:pt>
                <c:pt idx="85708">
                  <c:v>6</c:v>
                </c:pt>
                <c:pt idx="85709">
                  <c:v>6</c:v>
                </c:pt>
                <c:pt idx="85710">
                  <c:v>6</c:v>
                </c:pt>
                <c:pt idx="85711">
                  <c:v>6</c:v>
                </c:pt>
                <c:pt idx="85712">
                  <c:v>6</c:v>
                </c:pt>
                <c:pt idx="85713">
                  <c:v>6</c:v>
                </c:pt>
                <c:pt idx="85714">
                  <c:v>6</c:v>
                </c:pt>
                <c:pt idx="85715">
                  <c:v>6</c:v>
                </c:pt>
                <c:pt idx="85716">
                  <c:v>6</c:v>
                </c:pt>
                <c:pt idx="85717">
                  <c:v>6</c:v>
                </c:pt>
                <c:pt idx="85718">
                  <c:v>6</c:v>
                </c:pt>
                <c:pt idx="85719">
                  <c:v>6</c:v>
                </c:pt>
                <c:pt idx="85720">
                  <c:v>6</c:v>
                </c:pt>
                <c:pt idx="85721">
                  <c:v>6</c:v>
                </c:pt>
                <c:pt idx="85722">
                  <c:v>6</c:v>
                </c:pt>
                <c:pt idx="85723">
                  <c:v>6</c:v>
                </c:pt>
                <c:pt idx="85724">
                  <c:v>6</c:v>
                </c:pt>
                <c:pt idx="85725">
                  <c:v>6</c:v>
                </c:pt>
                <c:pt idx="85726">
                  <c:v>6</c:v>
                </c:pt>
                <c:pt idx="85727">
                  <c:v>6</c:v>
                </c:pt>
                <c:pt idx="85728">
                  <c:v>6</c:v>
                </c:pt>
                <c:pt idx="85729">
                  <c:v>6</c:v>
                </c:pt>
                <c:pt idx="85730">
                  <c:v>6</c:v>
                </c:pt>
                <c:pt idx="85731">
                  <c:v>6</c:v>
                </c:pt>
                <c:pt idx="85732">
                  <c:v>6</c:v>
                </c:pt>
                <c:pt idx="85733">
                  <c:v>6</c:v>
                </c:pt>
                <c:pt idx="85734">
                  <c:v>6</c:v>
                </c:pt>
                <c:pt idx="85735">
                  <c:v>6</c:v>
                </c:pt>
                <c:pt idx="85736">
                  <c:v>6</c:v>
                </c:pt>
                <c:pt idx="85737">
                  <c:v>6</c:v>
                </c:pt>
                <c:pt idx="85738">
                  <c:v>6</c:v>
                </c:pt>
                <c:pt idx="85739">
                  <c:v>6</c:v>
                </c:pt>
                <c:pt idx="85740">
                  <c:v>6</c:v>
                </c:pt>
                <c:pt idx="85741">
                  <c:v>6</c:v>
                </c:pt>
                <c:pt idx="85742">
                  <c:v>6</c:v>
                </c:pt>
                <c:pt idx="85743">
                  <c:v>6</c:v>
                </c:pt>
                <c:pt idx="85744">
                  <c:v>6</c:v>
                </c:pt>
                <c:pt idx="85745">
                  <c:v>6</c:v>
                </c:pt>
                <c:pt idx="85746">
                  <c:v>6</c:v>
                </c:pt>
                <c:pt idx="85747">
                  <c:v>6</c:v>
                </c:pt>
                <c:pt idx="85748">
                  <c:v>6</c:v>
                </c:pt>
                <c:pt idx="85749">
                  <c:v>6</c:v>
                </c:pt>
                <c:pt idx="85750">
                  <c:v>6</c:v>
                </c:pt>
                <c:pt idx="85751">
                  <c:v>6</c:v>
                </c:pt>
                <c:pt idx="85752">
                  <c:v>6</c:v>
                </c:pt>
                <c:pt idx="85753">
                  <c:v>6</c:v>
                </c:pt>
                <c:pt idx="85754">
                  <c:v>6</c:v>
                </c:pt>
                <c:pt idx="85755">
                  <c:v>6</c:v>
                </c:pt>
                <c:pt idx="85756">
                  <c:v>6</c:v>
                </c:pt>
                <c:pt idx="85757">
                  <c:v>6</c:v>
                </c:pt>
                <c:pt idx="85758">
                  <c:v>6</c:v>
                </c:pt>
                <c:pt idx="85759">
                  <c:v>6</c:v>
                </c:pt>
                <c:pt idx="85760">
                  <c:v>6</c:v>
                </c:pt>
                <c:pt idx="85761">
                  <c:v>6</c:v>
                </c:pt>
                <c:pt idx="85762">
                  <c:v>6</c:v>
                </c:pt>
                <c:pt idx="85763">
                  <c:v>6</c:v>
                </c:pt>
                <c:pt idx="85764">
                  <c:v>6</c:v>
                </c:pt>
                <c:pt idx="85765">
                  <c:v>6</c:v>
                </c:pt>
                <c:pt idx="85766">
                  <c:v>6</c:v>
                </c:pt>
                <c:pt idx="85767">
                  <c:v>6</c:v>
                </c:pt>
                <c:pt idx="85768">
                  <c:v>6</c:v>
                </c:pt>
                <c:pt idx="85769">
                  <c:v>6</c:v>
                </c:pt>
                <c:pt idx="85770">
                  <c:v>6</c:v>
                </c:pt>
                <c:pt idx="85771">
                  <c:v>6</c:v>
                </c:pt>
                <c:pt idx="85772">
                  <c:v>6</c:v>
                </c:pt>
                <c:pt idx="85773">
                  <c:v>6</c:v>
                </c:pt>
                <c:pt idx="85774">
                  <c:v>6</c:v>
                </c:pt>
                <c:pt idx="85775">
                  <c:v>6</c:v>
                </c:pt>
                <c:pt idx="85776">
                  <c:v>6</c:v>
                </c:pt>
                <c:pt idx="85777">
                  <c:v>6</c:v>
                </c:pt>
                <c:pt idx="85778">
                  <c:v>6</c:v>
                </c:pt>
                <c:pt idx="85779">
                  <c:v>6</c:v>
                </c:pt>
                <c:pt idx="85780">
                  <c:v>6</c:v>
                </c:pt>
                <c:pt idx="85781">
                  <c:v>6</c:v>
                </c:pt>
                <c:pt idx="85782">
                  <c:v>6</c:v>
                </c:pt>
                <c:pt idx="85783">
                  <c:v>6</c:v>
                </c:pt>
                <c:pt idx="85784">
                  <c:v>6</c:v>
                </c:pt>
                <c:pt idx="85785">
                  <c:v>6</c:v>
                </c:pt>
                <c:pt idx="85786">
                  <c:v>6</c:v>
                </c:pt>
                <c:pt idx="85787">
                  <c:v>6</c:v>
                </c:pt>
                <c:pt idx="85788">
                  <c:v>6</c:v>
                </c:pt>
                <c:pt idx="85789">
                  <c:v>6</c:v>
                </c:pt>
                <c:pt idx="85790">
                  <c:v>6</c:v>
                </c:pt>
                <c:pt idx="85791">
                  <c:v>6</c:v>
                </c:pt>
                <c:pt idx="85792">
                  <c:v>6</c:v>
                </c:pt>
                <c:pt idx="85793">
                  <c:v>6</c:v>
                </c:pt>
                <c:pt idx="85794">
                  <c:v>6</c:v>
                </c:pt>
                <c:pt idx="85795">
                  <c:v>6</c:v>
                </c:pt>
                <c:pt idx="85796">
                  <c:v>6</c:v>
                </c:pt>
                <c:pt idx="85797">
                  <c:v>6</c:v>
                </c:pt>
                <c:pt idx="85798">
                  <c:v>6</c:v>
                </c:pt>
                <c:pt idx="85799">
                  <c:v>6</c:v>
                </c:pt>
                <c:pt idx="85800">
                  <c:v>6</c:v>
                </c:pt>
                <c:pt idx="85801">
                  <c:v>6</c:v>
                </c:pt>
                <c:pt idx="85802">
                  <c:v>6</c:v>
                </c:pt>
                <c:pt idx="85803">
                  <c:v>6</c:v>
                </c:pt>
                <c:pt idx="85804">
                  <c:v>6</c:v>
                </c:pt>
                <c:pt idx="85805">
                  <c:v>6</c:v>
                </c:pt>
                <c:pt idx="85806">
                  <c:v>6</c:v>
                </c:pt>
                <c:pt idx="85807">
                  <c:v>6</c:v>
                </c:pt>
                <c:pt idx="85808">
                  <c:v>6</c:v>
                </c:pt>
                <c:pt idx="85809">
                  <c:v>6</c:v>
                </c:pt>
                <c:pt idx="85810">
                  <c:v>6</c:v>
                </c:pt>
                <c:pt idx="85811">
                  <c:v>6</c:v>
                </c:pt>
                <c:pt idx="85812">
                  <c:v>6</c:v>
                </c:pt>
                <c:pt idx="85813">
                  <c:v>6</c:v>
                </c:pt>
                <c:pt idx="85814">
                  <c:v>6</c:v>
                </c:pt>
                <c:pt idx="85815">
                  <c:v>6</c:v>
                </c:pt>
                <c:pt idx="85816">
                  <c:v>6</c:v>
                </c:pt>
                <c:pt idx="85817">
                  <c:v>6</c:v>
                </c:pt>
                <c:pt idx="85818">
                  <c:v>6</c:v>
                </c:pt>
                <c:pt idx="85819">
                  <c:v>6</c:v>
                </c:pt>
                <c:pt idx="85820">
                  <c:v>6</c:v>
                </c:pt>
                <c:pt idx="85821">
                  <c:v>6</c:v>
                </c:pt>
                <c:pt idx="85822">
                  <c:v>6</c:v>
                </c:pt>
                <c:pt idx="85823">
                  <c:v>6</c:v>
                </c:pt>
                <c:pt idx="85824">
                  <c:v>6</c:v>
                </c:pt>
                <c:pt idx="85825">
                  <c:v>6</c:v>
                </c:pt>
                <c:pt idx="85826">
                  <c:v>6</c:v>
                </c:pt>
                <c:pt idx="85827">
                  <c:v>6</c:v>
                </c:pt>
                <c:pt idx="85828">
                  <c:v>6</c:v>
                </c:pt>
                <c:pt idx="85829">
                  <c:v>6</c:v>
                </c:pt>
                <c:pt idx="85830">
                  <c:v>6</c:v>
                </c:pt>
                <c:pt idx="85831">
                  <c:v>6</c:v>
                </c:pt>
                <c:pt idx="85832">
                  <c:v>6</c:v>
                </c:pt>
                <c:pt idx="85833">
                  <c:v>6</c:v>
                </c:pt>
                <c:pt idx="85834">
                  <c:v>6</c:v>
                </c:pt>
                <c:pt idx="85835">
                  <c:v>6</c:v>
                </c:pt>
                <c:pt idx="85836">
                  <c:v>6</c:v>
                </c:pt>
                <c:pt idx="85837">
                  <c:v>6</c:v>
                </c:pt>
                <c:pt idx="85838">
                  <c:v>6</c:v>
                </c:pt>
                <c:pt idx="85839">
                  <c:v>6</c:v>
                </c:pt>
                <c:pt idx="85840">
                  <c:v>6</c:v>
                </c:pt>
                <c:pt idx="85841">
                  <c:v>6</c:v>
                </c:pt>
                <c:pt idx="85842">
                  <c:v>6</c:v>
                </c:pt>
                <c:pt idx="85843">
                  <c:v>6</c:v>
                </c:pt>
                <c:pt idx="85844">
                  <c:v>6</c:v>
                </c:pt>
                <c:pt idx="85845">
                  <c:v>6</c:v>
                </c:pt>
                <c:pt idx="85846">
                  <c:v>6</c:v>
                </c:pt>
                <c:pt idx="85847">
                  <c:v>6</c:v>
                </c:pt>
                <c:pt idx="85848">
                  <c:v>6</c:v>
                </c:pt>
                <c:pt idx="85849">
                  <c:v>6</c:v>
                </c:pt>
                <c:pt idx="85850">
                  <c:v>6</c:v>
                </c:pt>
                <c:pt idx="85851">
                  <c:v>6</c:v>
                </c:pt>
                <c:pt idx="85852">
                  <c:v>6</c:v>
                </c:pt>
                <c:pt idx="85853">
                  <c:v>6</c:v>
                </c:pt>
                <c:pt idx="85854">
                  <c:v>6</c:v>
                </c:pt>
                <c:pt idx="85855">
                  <c:v>6</c:v>
                </c:pt>
                <c:pt idx="85856">
                  <c:v>6</c:v>
                </c:pt>
                <c:pt idx="85857">
                  <c:v>6</c:v>
                </c:pt>
                <c:pt idx="85858">
                  <c:v>6</c:v>
                </c:pt>
                <c:pt idx="85859">
                  <c:v>6</c:v>
                </c:pt>
                <c:pt idx="85860">
                  <c:v>6</c:v>
                </c:pt>
                <c:pt idx="85861">
                  <c:v>6</c:v>
                </c:pt>
                <c:pt idx="85862">
                  <c:v>6</c:v>
                </c:pt>
                <c:pt idx="85863">
                  <c:v>6</c:v>
                </c:pt>
                <c:pt idx="85864">
                  <c:v>6</c:v>
                </c:pt>
                <c:pt idx="85865">
                  <c:v>6</c:v>
                </c:pt>
                <c:pt idx="85866">
                  <c:v>6</c:v>
                </c:pt>
                <c:pt idx="85867">
                  <c:v>6</c:v>
                </c:pt>
                <c:pt idx="85868">
                  <c:v>6</c:v>
                </c:pt>
                <c:pt idx="85869">
                  <c:v>6</c:v>
                </c:pt>
                <c:pt idx="85870">
                  <c:v>6</c:v>
                </c:pt>
                <c:pt idx="85871">
                  <c:v>6</c:v>
                </c:pt>
                <c:pt idx="85872">
                  <c:v>6</c:v>
                </c:pt>
                <c:pt idx="85873">
                  <c:v>6</c:v>
                </c:pt>
                <c:pt idx="85874">
                  <c:v>6</c:v>
                </c:pt>
                <c:pt idx="85875">
                  <c:v>6</c:v>
                </c:pt>
                <c:pt idx="85876">
                  <c:v>6</c:v>
                </c:pt>
                <c:pt idx="85877">
                  <c:v>6</c:v>
                </c:pt>
                <c:pt idx="85878">
                  <c:v>6</c:v>
                </c:pt>
                <c:pt idx="85879">
                  <c:v>6</c:v>
                </c:pt>
                <c:pt idx="85880">
                  <c:v>6</c:v>
                </c:pt>
                <c:pt idx="85881">
                  <c:v>6</c:v>
                </c:pt>
                <c:pt idx="85882">
                  <c:v>6</c:v>
                </c:pt>
                <c:pt idx="85883">
                  <c:v>6</c:v>
                </c:pt>
                <c:pt idx="85884">
                  <c:v>6</c:v>
                </c:pt>
                <c:pt idx="85885">
                  <c:v>6</c:v>
                </c:pt>
                <c:pt idx="85886">
                  <c:v>6</c:v>
                </c:pt>
                <c:pt idx="85887">
                  <c:v>6</c:v>
                </c:pt>
                <c:pt idx="85888">
                  <c:v>6</c:v>
                </c:pt>
                <c:pt idx="85889">
                  <c:v>6</c:v>
                </c:pt>
                <c:pt idx="85890">
                  <c:v>6</c:v>
                </c:pt>
                <c:pt idx="85891">
                  <c:v>6</c:v>
                </c:pt>
                <c:pt idx="85892">
                  <c:v>6</c:v>
                </c:pt>
                <c:pt idx="85893">
                  <c:v>6</c:v>
                </c:pt>
                <c:pt idx="85894">
                  <c:v>6</c:v>
                </c:pt>
                <c:pt idx="85895">
                  <c:v>6</c:v>
                </c:pt>
                <c:pt idx="85896">
                  <c:v>6</c:v>
                </c:pt>
                <c:pt idx="85897">
                  <c:v>6</c:v>
                </c:pt>
                <c:pt idx="85898">
                  <c:v>6</c:v>
                </c:pt>
                <c:pt idx="85899">
                  <c:v>6</c:v>
                </c:pt>
                <c:pt idx="85900">
                  <c:v>6</c:v>
                </c:pt>
                <c:pt idx="85901">
                  <c:v>6</c:v>
                </c:pt>
                <c:pt idx="85902">
                  <c:v>6</c:v>
                </c:pt>
                <c:pt idx="85903">
                  <c:v>6</c:v>
                </c:pt>
                <c:pt idx="85904">
                  <c:v>6</c:v>
                </c:pt>
                <c:pt idx="85905">
                  <c:v>6</c:v>
                </c:pt>
                <c:pt idx="85906">
                  <c:v>6</c:v>
                </c:pt>
                <c:pt idx="85907">
                  <c:v>6</c:v>
                </c:pt>
                <c:pt idx="85908">
                  <c:v>6</c:v>
                </c:pt>
                <c:pt idx="85909">
                  <c:v>6</c:v>
                </c:pt>
                <c:pt idx="85910">
                  <c:v>6</c:v>
                </c:pt>
                <c:pt idx="85911">
                  <c:v>6</c:v>
                </c:pt>
                <c:pt idx="85912">
                  <c:v>6</c:v>
                </c:pt>
                <c:pt idx="85913">
                  <c:v>6</c:v>
                </c:pt>
                <c:pt idx="85914">
                  <c:v>6</c:v>
                </c:pt>
                <c:pt idx="85915">
                  <c:v>6</c:v>
                </c:pt>
                <c:pt idx="85916">
                  <c:v>6</c:v>
                </c:pt>
                <c:pt idx="85917">
                  <c:v>6</c:v>
                </c:pt>
                <c:pt idx="85918">
                  <c:v>6</c:v>
                </c:pt>
                <c:pt idx="85919">
                  <c:v>6</c:v>
                </c:pt>
                <c:pt idx="85920">
                  <c:v>6</c:v>
                </c:pt>
                <c:pt idx="85921">
                  <c:v>6</c:v>
                </c:pt>
                <c:pt idx="85922">
                  <c:v>6</c:v>
                </c:pt>
                <c:pt idx="85923">
                  <c:v>6</c:v>
                </c:pt>
                <c:pt idx="85924">
                  <c:v>6</c:v>
                </c:pt>
                <c:pt idx="85925">
                  <c:v>6</c:v>
                </c:pt>
                <c:pt idx="85926">
                  <c:v>6</c:v>
                </c:pt>
                <c:pt idx="85927">
                  <c:v>6</c:v>
                </c:pt>
                <c:pt idx="85928">
                  <c:v>6</c:v>
                </c:pt>
                <c:pt idx="85929">
                  <c:v>6</c:v>
                </c:pt>
                <c:pt idx="85930">
                  <c:v>6</c:v>
                </c:pt>
                <c:pt idx="85931">
                  <c:v>6</c:v>
                </c:pt>
                <c:pt idx="85932">
                  <c:v>6</c:v>
                </c:pt>
                <c:pt idx="85933">
                  <c:v>6</c:v>
                </c:pt>
                <c:pt idx="85934">
                  <c:v>6</c:v>
                </c:pt>
                <c:pt idx="85935">
                  <c:v>6</c:v>
                </c:pt>
                <c:pt idx="85936">
                  <c:v>6</c:v>
                </c:pt>
                <c:pt idx="85937">
                  <c:v>6</c:v>
                </c:pt>
                <c:pt idx="85938">
                  <c:v>6</c:v>
                </c:pt>
                <c:pt idx="85939">
                  <c:v>6</c:v>
                </c:pt>
                <c:pt idx="85940">
                  <c:v>6</c:v>
                </c:pt>
                <c:pt idx="85941">
                  <c:v>6</c:v>
                </c:pt>
                <c:pt idx="85942">
                  <c:v>6</c:v>
                </c:pt>
                <c:pt idx="85943">
                  <c:v>6</c:v>
                </c:pt>
                <c:pt idx="85944">
                  <c:v>6</c:v>
                </c:pt>
                <c:pt idx="85945">
                  <c:v>6</c:v>
                </c:pt>
                <c:pt idx="85946">
                  <c:v>6</c:v>
                </c:pt>
                <c:pt idx="85947">
                  <c:v>6</c:v>
                </c:pt>
                <c:pt idx="85948">
                  <c:v>6</c:v>
                </c:pt>
                <c:pt idx="85949">
                  <c:v>6</c:v>
                </c:pt>
                <c:pt idx="85950">
                  <c:v>6</c:v>
                </c:pt>
                <c:pt idx="85951">
                  <c:v>6</c:v>
                </c:pt>
                <c:pt idx="85952">
                  <c:v>6</c:v>
                </c:pt>
                <c:pt idx="85953">
                  <c:v>6</c:v>
                </c:pt>
                <c:pt idx="85954">
                  <c:v>6</c:v>
                </c:pt>
                <c:pt idx="85955">
                  <c:v>6</c:v>
                </c:pt>
                <c:pt idx="85956">
                  <c:v>6</c:v>
                </c:pt>
                <c:pt idx="85957">
                  <c:v>6</c:v>
                </c:pt>
                <c:pt idx="85958">
                  <c:v>6</c:v>
                </c:pt>
                <c:pt idx="85959">
                  <c:v>6</c:v>
                </c:pt>
                <c:pt idx="85960">
                  <c:v>6</c:v>
                </c:pt>
                <c:pt idx="85961">
                  <c:v>6</c:v>
                </c:pt>
                <c:pt idx="85962">
                  <c:v>6</c:v>
                </c:pt>
                <c:pt idx="85963">
                  <c:v>6</c:v>
                </c:pt>
                <c:pt idx="85964">
                  <c:v>6</c:v>
                </c:pt>
                <c:pt idx="85965">
                  <c:v>6</c:v>
                </c:pt>
                <c:pt idx="85966">
                  <c:v>6</c:v>
                </c:pt>
                <c:pt idx="85967">
                  <c:v>6</c:v>
                </c:pt>
                <c:pt idx="85968">
                  <c:v>6</c:v>
                </c:pt>
                <c:pt idx="85969">
                  <c:v>6</c:v>
                </c:pt>
                <c:pt idx="85970">
                  <c:v>6</c:v>
                </c:pt>
                <c:pt idx="85971">
                  <c:v>6</c:v>
                </c:pt>
                <c:pt idx="85972">
                  <c:v>6</c:v>
                </c:pt>
                <c:pt idx="85973">
                  <c:v>6</c:v>
                </c:pt>
                <c:pt idx="85974">
                  <c:v>6</c:v>
                </c:pt>
                <c:pt idx="85975">
                  <c:v>6</c:v>
                </c:pt>
                <c:pt idx="85976">
                  <c:v>6</c:v>
                </c:pt>
                <c:pt idx="85977">
                  <c:v>6</c:v>
                </c:pt>
                <c:pt idx="85978">
                  <c:v>6</c:v>
                </c:pt>
                <c:pt idx="85979">
                  <c:v>6</c:v>
                </c:pt>
                <c:pt idx="85980">
                  <c:v>6</c:v>
                </c:pt>
                <c:pt idx="85981">
                  <c:v>6</c:v>
                </c:pt>
                <c:pt idx="85982">
                  <c:v>6</c:v>
                </c:pt>
                <c:pt idx="85983">
                  <c:v>6</c:v>
                </c:pt>
                <c:pt idx="85984">
                  <c:v>6</c:v>
                </c:pt>
                <c:pt idx="85985">
                  <c:v>6</c:v>
                </c:pt>
                <c:pt idx="85986">
                  <c:v>6</c:v>
                </c:pt>
                <c:pt idx="85987">
                  <c:v>6</c:v>
                </c:pt>
                <c:pt idx="85988">
                  <c:v>6</c:v>
                </c:pt>
                <c:pt idx="85989">
                  <c:v>6</c:v>
                </c:pt>
                <c:pt idx="85990">
                  <c:v>6</c:v>
                </c:pt>
                <c:pt idx="85991">
                  <c:v>6</c:v>
                </c:pt>
                <c:pt idx="85992">
                  <c:v>6</c:v>
                </c:pt>
                <c:pt idx="85993">
                  <c:v>6</c:v>
                </c:pt>
                <c:pt idx="85994">
                  <c:v>6</c:v>
                </c:pt>
                <c:pt idx="85995">
                  <c:v>6</c:v>
                </c:pt>
                <c:pt idx="85996">
                  <c:v>6</c:v>
                </c:pt>
                <c:pt idx="85997">
                  <c:v>6</c:v>
                </c:pt>
                <c:pt idx="85998">
                  <c:v>6</c:v>
                </c:pt>
                <c:pt idx="85999">
                  <c:v>6</c:v>
                </c:pt>
                <c:pt idx="86000">
                  <c:v>6</c:v>
                </c:pt>
                <c:pt idx="86001">
                  <c:v>6</c:v>
                </c:pt>
                <c:pt idx="86002">
                  <c:v>6</c:v>
                </c:pt>
                <c:pt idx="86003">
                  <c:v>6</c:v>
                </c:pt>
                <c:pt idx="86004">
                  <c:v>6</c:v>
                </c:pt>
                <c:pt idx="86005">
                  <c:v>6</c:v>
                </c:pt>
                <c:pt idx="86006">
                  <c:v>6</c:v>
                </c:pt>
                <c:pt idx="86007">
                  <c:v>6</c:v>
                </c:pt>
                <c:pt idx="86008">
                  <c:v>6</c:v>
                </c:pt>
                <c:pt idx="86009">
                  <c:v>6</c:v>
                </c:pt>
                <c:pt idx="86010">
                  <c:v>6</c:v>
                </c:pt>
                <c:pt idx="86011">
                  <c:v>6</c:v>
                </c:pt>
                <c:pt idx="86012">
                  <c:v>6</c:v>
                </c:pt>
                <c:pt idx="86013">
                  <c:v>6</c:v>
                </c:pt>
                <c:pt idx="86014">
                  <c:v>6</c:v>
                </c:pt>
                <c:pt idx="86015">
                  <c:v>6</c:v>
                </c:pt>
                <c:pt idx="86016">
                  <c:v>6</c:v>
                </c:pt>
                <c:pt idx="86017">
                  <c:v>6</c:v>
                </c:pt>
                <c:pt idx="86018">
                  <c:v>6</c:v>
                </c:pt>
                <c:pt idx="86019">
                  <c:v>6</c:v>
                </c:pt>
                <c:pt idx="86020">
                  <c:v>6</c:v>
                </c:pt>
                <c:pt idx="86021">
                  <c:v>6</c:v>
                </c:pt>
                <c:pt idx="86022">
                  <c:v>6</c:v>
                </c:pt>
                <c:pt idx="86023">
                  <c:v>6</c:v>
                </c:pt>
                <c:pt idx="86024">
                  <c:v>6</c:v>
                </c:pt>
                <c:pt idx="86025">
                  <c:v>6</c:v>
                </c:pt>
                <c:pt idx="86026">
                  <c:v>6</c:v>
                </c:pt>
                <c:pt idx="86027">
                  <c:v>6</c:v>
                </c:pt>
                <c:pt idx="86028">
                  <c:v>6</c:v>
                </c:pt>
                <c:pt idx="86029">
                  <c:v>6</c:v>
                </c:pt>
                <c:pt idx="86030">
                  <c:v>6</c:v>
                </c:pt>
                <c:pt idx="86031">
                  <c:v>6</c:v>
                </c:pt>
                <c:pt idx="86032">
                  <c:v>6</c:v>
                </c:pt>
                <c:pt idx="86033">
                  <c:v>6</c:v>
                </c:pt>
                <c:pt idx="86034">
                  <c:v>6</c:v>
                </c:pt>
                <c:pt idx="86035">
                  <c:v>6</c:v>
                </c:pt>
                <c:pt idx="86036">
                  <c:v>6</c:v>
                </c:pt>
                <c:pt idx="86037">
                  <c:v>6</c:v>
                </c:pt>
                <c:pt idx="86038">
                  <c:v>6</c:v>
                </c:pt>
                <c:pt idx="86039">
                  <c:v>6</c:v>
                </c:pt>
                <c:pt idx="86040">
                  <c:v>6</c:v>
                </c:pt>
                <c:pt idx="86041">
                  <c:v>6</c:v>
                </c:pt>
                <c:pt idx="86042">
                  <c:v>6</c:v>
                </c:pt>
                <c:pt idx="86043">
                  <c:v>6</c:v>
                </c:pt>
                <c:pt idx="86044">
                  <c:v>6</c:v>
                </c:pt>
                <c:pt idx="86045">
                  <c:v>6</c:v>
                </c:pt>
                <c:pt idx="86046">
                  <c:v>6</c:v>
                </c:pt>
                <c:pt idx="86047">
                  <c:v>6</c:v>
                </c:pt>
                <c:pt idx="86048">
                  <c:v>6</c:v>
                </c:pt>
                <c:pt idx="86049">
                  <c:v>6</c:v>
                </c:pt>
                <c:pt idx="86050">
                  <c:v>6</c:v>
                </c:pt>
                <c:pt idx="86051">
                  <c:v>6</c:v>
                </c:pt>
                <c:pt idx="86052">
                  <c:v>6</c:v>
                </c:pt>
                <c:pt idx="86053">
                  <c:v>6</c:v>
                </c:pt>
                <c:pt idx="86054">
                  <c:v>6</c:v>
                </c:pt>
                <c:pt idx="86055">
                  <c:v>6</c:v>
                </c:pt>
                <c:pt idx="86056">
                  <c:v>6</c:v>
                </c:pt>
                <c:pt idx="86057">
                  <c:v>6</c:v>
                </c:pt>
                <c:pt idx="86058">
                  <c:v>6</c:v>
                </c:pt>
                <c:pt idx="86059">
                  <c:v>6</c:v>
                </c:pt>
                <c:pt idx="86060">
                  <c:v>6</c:v>
                </c:pt>
                <c:pt idx="86061">
                  <c:v>6</c:v>
                </c:pt>
                <c:pt idx="86062">
                  <c:v>6</c:v>
                </c:pt>
                <c:pt idx="86063">
                  <c:v>6</c:v>
                </c:pt>
                <c:pt idx="86064">
                  <c:v>6</c:v>
                </c:pt>
                <c:pt idx="86065">
                  <c:v>6</c:v>
                </c:pt>
                <c:pt idx="86066">
                  <c:v>6</c:v>
                </c:pt>
                <c:pt idx="86067">
                  <c:v>6</c:v>
                </c:pt>
                <c:pt idx="86068">
                  <c:v>6</c:v>
                </c:pt>
                <c:pt idx="86069">
                  <c:v>6</c:v>
                </c:pt>
                <c:pt idx="86070">
                  <c:v>6</c:v>
                </c:pt>
                <c:pt idx="86071">
                  <c:v>6</c:v>
                </c:pt>
                <c:pt idx="86072">
                  <c:v>6</c:v>
                </c:pt>
                <c:pt idx="86073">
                  <c:v>6</c:v>
                </c:pt>
                <c:pt idx="86074">
                  <c:v>6</c:v>
                </c:pt>
                <c:pt idx="86075">
                  <c:v>6</c:v>
                </c:pt>
                <c:pt idx="86076">
                  <c:v>6</c:v>
                </c:pt>
                <c:pt idx="86077">
                  <c:v>6</c:v>
                </c:pt>
                <c:pt idx="86078">
                  <c:v>6</c:v>
                </c:pt>
                <c:pt idx="86079">
                  <c:v>6</c:v>
                </c:pt>
                <c:pt idx="86080">
                  <c:v>6</c:v>
                </c:pt>
                <c:pt idx="86081">
                  <c:v>6</c:v>
                </c:pt>
                <c:pt idx="86082">
                  <c:v>6</c:v>
                </c:pt>
                <c:pt idx="86083">
                  <c:v>6</c:v>
                </c:pt>
                <c:pt idx="86084">
                  <c:v>6</c:v>
                </c:pt>
                <c:pt idx="86085">
                  <c:v>6</c:v>
                </c:pt>
                <c:pt idx="86086">
                  <c:v>6</c:v>
                </c:pt>
                <c:pt idx="86087">
                  <c:v>6</c:v>
                </c:pt>
                <c:pt idx="86088">
                  <c:v>6</c:v>
                </c:pt>
                <c:pt idx="86089">
                  <c:v>6</c:v>
                </c:pt>
                <c:pt idx="86090">
                  <c:v>6</c:v>
                </c:pt>
                <c:pt idx="86091">
                  <c:v>6</c:v>
                </c:pt>
                <c:pt idx="86092">
                  <c:v>6</c:v>
                </c:pt>
                <c:pt idx="86093">
                  <c:v>6</c:v>
                </c:pt>
                <c:pt idx="86094">
                  <c:v>6</c:v>
                </c:pt>
                <c:pt idx="86095">
                  <c:v>6</c:v>
                </c:pt>
                <c:pt idx="86096">
                  <c:v>6</c:v>
                </c:pt>
                <c:pt idx="86097">
                  <c:v>6</c:v>
                </c:pt>
                <c:pt idx="86098">
                  <c:v>6</c:v>
                </c:pt>
                <c:pt idx="86099">
                  <c:v>6</c:v>
                </c:pt>
                <c:pt idx="86100">
                  <c:v>6</c:v>
                </c:pt>
                <c:pt idx="86101">
                  <c:v>6</c:v>
                </c:pt>
                <c:pt idx="86102">
                  <c:v>6</c:v>
                </c:pt>
                <c:pt idx="86103">
                  <c:v>6</c:v>
                </c:pt>
                <c:pt idx="86104">
                  <c:v>6</c:v>
                </c:pt>
                <c:pt idx="86105">
                  <c:v>6</c:v>
                </c:pt>
                <c:pt idx="86106">
                  <c:v>6</c:v>
                </c:pt>
                <c:pt idx="86107">
                  <c:v>6</c:v>
                </c:pt>
                <c:pt idx="86108">
                  <c:v>6</c:v>
                </c:pt>
                <c:pt idx="86109">
                  <c:v>6</c:v>
                </c:pt>
                <c:pt idx="86110">
                  <c:v>6</c:v>
                </c:pt>
                <c:pt idx="86111">
                  <c:v>6</c:v>
                </c:pt>
                <c:pt idx="86112">
                  <c:v>6</c:v>
                </c:pt>
                <c:pt idx="86113">
                  <c:v>6</c:v>
                </c:pt>
                <c:pt idx="86114">
                  <c:v>6</c:v>
                </c:pt>
                <c:pt idx="86115">
                  <c:v>6</c:v>
                </c:pt>
                <c:pt idx="86116">
                  <c:v>6</c:v>
                </c:pt>
                <c:pt idx="86117">
                  <c:v>6</c:v>
                </c:pt>
                <c:pt idx="86118">
                  <c:v>6</c:v>
                </c:pt>
                <c:pt idx="86119">
                  <c:v>6</c:v>
                </c:pt>
                <c:pt idx="86120">
                  <c:v>6</c:v>
                </c:pt>
                <c:pt idx="86121">
                  <c:v>6</c:v>
                </c:pt>
                <c:pt idx="86122">
                  <c:v>6</c:v>
                </c:pt>
                <c:pt idx="86123">
                  <c:v>6</c:v>
                </c:pt>
                <c:pt idx="86124">
                  <c:v>6</c:v>
                </c:pt>
                <c:pt idx="86125">
                  <c:v>6</c:v>
                </c:pt>
                <c:pt idx="86126">
                  <c:v>6</c:v>
                </c:pt>
                <c:pt idx="86127">
                  <c:v>6</c:v>
                </c:pt>
                <c:pt idx="86128">
                  <c:v>6</c:v>
                </c:pt>
                <c:pt idx="86129">
                  <c:v>6</c:v>
                </c:pt>
                <c:pt idx="86130">
                  <c:v>6</c:v>
                </c:pt>
                <c:pt idx="86131">
                  <c:v>6</c:v>
                </c:pt>
                <c:pt idx="86132">
                  <c:v>6</c:v>
                </c:pt>
                <c:pt idx="86133">
                  <c:v>6</c:v>
                </c:pt>
                <c:pt idx="86134">
                  <c:v>6</c:v>
                </c:pt>
                <c:pt idx="86135">
                  <c:v>6</c:v>
                </c:pt>
                <c:pt idx="86136">
                  <c:v>6</c:v>
                </c:pt>
                <c:pt idx="86137">
                  <c:v>6</c:v>
                </c:pt>
                <c:pt idx="86138">
                  <c:v>6</c:v>
                </c:pt>
                <c:pt idx="86139">
                  <c:v>6</c:v>
                </c:pt>
                <c:pt idx="86140">
                  <c:v>6</c:v>
                </c:pt>
                <c:pt idx="86141">
                  <c:v>6</c:v>
                </c:pt>
                <c:pt idx="86142">
                  <c:v>6</c:v>
                </c:pt>
                <c:pt idx="86143">
                  <c:v>6</c:v>
                </c:pt>
                <c:pt idx="86144">
                  <c:v>6</c:v>
                </c:pt>
                <c:pt idx="86145">
                  <c:v>6</c:v>
                </c:pt>
                <c:pt idx="86146">
                  <c:v>6</c:v>
                </c:pt>
                <c:pt idx="86147">
                  <c:v>6</c:v>
                </c:pt>
                <c:pt idx="86148">
                  <c:v>6</c:v>
                </c:pt>
                <c:pt idx="86149">
                  <c:v>6</c:v>
                </c:pt>
                <c:pt idx="86150">
                  <c:v>6</c:v>
                </c:pt>
                <c:pt idx="86151">
                  <c:v>6</c:v>
                </c:pt>
                <c:pt idx="86152">
                  <c:v>6</c:v>
                </c:pt>
                <c:pt idx="86153">
                  <c:v>6</c:v>
                </c:pt>
                <c:pt idx="86154">
                  <c:v>6</c:v>
                </c:pt>
                <c:pt idx="86155">
                  <c:v>6</c:v>
                </c:pt>
                <c:pt idx="86156">
                  <c:v>6</c:v>
                </c:pt>
                <c:pt idx="86157">
                  <c:v>6</c:v>
                </c:pt>
                <c:pt idx="86158">
                  <c:v>6</c:v>
                </c:pt>
                <c:pt idx="86159">
                  <c:v>6</c:v>
                </c:pt>
                <c:pt idx="86160">
                  <c:v>6</c:v>
                </c:pt>
                <c:pt idx="86161">
                  <c:v>6</c:v>
                </c:pt>
                <c:pt idx="86162">
                  <c:v>6</c:v>
                </c:pt>
                <c:pt idx="86163">
                  <c:v>6</c:v>
                </c:pt>
                <c:pt idx="86164">
                  <c:v>6</c:v>
                </c:pt>
                <c:pt idx="86165">
                  <c:v>6</c:v>
                </c:pt>
                <c:pt idx="86166">
                  <c:v>6</c:v>
                </c:pt>
                <c:pt idx="86167">
                  <c:v>6</c:v>
                </c:pt>
                <c:pt idx="86168">
                  <c:v>6</c:v>
                </c:pt>
                <c:pt idx="86169">
                  <c:v>6</c:v>
                </c:pt>
                <c:pt idx="86170">
                  <c:v>6</c:v>
                </c:pt>
                <c:pt idx="86171">
                  <c:v>6</c:v>
                </c:pt>
                <c:pt idx="86172">
                  <c:v>6</c:v>
                </c:pt>
                <c:pt idx="86173">
                  <c:v>6</c:v>
                </c:pt>
                <c:pt idx="86174">
                  <c:v>6</c:v>
                </c:pt>
                <c:pt idx="86175">
                  <c:v>6</c:v>
                </c:pt>
                <c:pt idx="86176">
                  <c:v>6</c:v>
                </c:pt>
                <c:pt idx="86177">
                  <c:v>6</c:v>
                </c:pt>
                <c:pt idx="86178">
                  <c:v>6</c:v>
                </c:pt>
                <c:pt idx="86179">
                  <c:v>6</c:v>
                </c:pt>
                <c:pt idx="86180">
                  <c:v>6</c:v>
                </c:pt>
                <c:pt idx="86181">
                  <c:v>6</c:v>
                </c:pt>
                <c:pt idx="86182">
                  <c:v>6</c:v>
                </c:pt>
                <c:pt idx="86183">
                  <c:v>6</c:v>
                </c:pt>
                <c:pt idx="86184">
                  <c:v>6</c:v>
                </c:pt>
                <c:pt idx="86185">
                  <c:v>6</c:v>
                </c:pt>
                <c:pt idx="86186">
                  <c:v>6</c:v>
                </c:pt>
                <c:pt idx="86187">
                  <c:v>6</c:v>
                </c:pt>
                <c:pt idx="86188">
                  <c:v>6</c:v>
                </c:pt>
                <c:pt idx="86189">
                  <c:v>6</c:v>
                </c:pt>
                <c:pt idx="86190">
                  <c:v>6</c:v>
                </c:pt>
                <c:pt idx="86191">
                  <c:v>6</c:v>
                </c:pt>
                <c:pt idx="86192">
                  <c:v>6</c:v>
                </c:pt>
                <c:pt idx="86193">
                  <c:v>6</c:v>
                </c:pt>
                <c:pt idx="86194">
                  <c:v>6</c:v>
                </c:pt>
                <c:pt idx="86195">
                  <c:v>6</c:v>
                </c:pt>
                <c:pt idx="86196">
                  <c:v>6</c:v>
                </c:pt>
                <c:pt idx="86197">
                  <c:v>6</c:v>
                </c:pt>
                <c:pt idx="86198">
                  <c:v>6</c:v>
                </c:pt>
                <c:pt idx="86199">
                  <c:v>6</c:v>
                </c:pt>
                <c:pt idx="86200">
                  <c:v>6</c:v>
                </c:pt>
                <c:pt idx="86201">
                  <c:v>6</c:v>
                </c:pt>
                <c:pt idx="86202">
                  <c:v>6</c:v>
                </c:pt>
                <c:pt idx="86203">
                  <c:v>6</c:v>
                </c:pt>
                <c:pt idx="86204">
                  <c:v>6</c:v>
                </c:pt>
                <c:pt idx="86205">
                  <c:v>6</c:v>
                </c:pt>
                <c:pt idx="86206">
                  <c:v>6</c:v>
                </c:pt>
                <c:pt idx="86207">
                  <c:v>6</c:v>
                </c:pt>
                <c:pt idx="86208">
                  <c:v>6</c:v>
                </c:pt>
                <c:pt idx="86209">
                  <c:v>6</c:v>
                </c:pt>
                <c:pt idx="86210">
                  <c:v>6</c:v>
                </c:pt>
                <c:pt idx="86211">
                  <c:v>6</c:v>
                </c:pt>
                <c:pt idx="86212">
                  <c:v>6</c:v>
                </c:pt>
                <c:pt idx="86213">
                  <c:v>6</c:v>
                </c:pt>
                <c:pt idx="86214">
                  <c:v>6</c:v>
                </c:pt>
                <c:pt idx="86215">
                  <c:v>6</c:v>
                </c:pt>
                <c:pt idx="86216">
                  <c:v>6</c:v>
                </c:pt>
                <c:pt idx="86217">
                  <c:v>6</c:v>
                </c:pt>
                <c:pt idx="86218">
                  <c:v>6</c:v>
                </c:pt>
                <c:pt idx="86219">
                  <c:v>6</c:v>
                </c:pt>
                <c:pt idx="86220">
                  <c:v>6</c:v>
                </c:pt>
                <c:pt idx="86221">
                  <c:v>6</c:v>
                </c:pt>
                <c:pt idx="86222">
                  <c:v>6</c:v>
                </c:pt>
                <c:pt idx="86223">
                  <c:v>6</c:v>
                </c:pt>
                <c:pt idx="86224">
                  <c:v>6</c:v>
                </c:pt>
                <c:pt idx="86225">
                  <c:v>6</c:v>
                </c:pt>
                <c:pt idx="86226">
                  <c:v>6</c:v>
                </c:pt>
                <c:pt idx="86227">
                  <c:v>6</c:v>
                </c:pt>
                <c:pt idx="86228">
                  <c:v>6</c:v>
                </c:pt>
                <c:pt idx="86229">
                  <c:v>6</c:v>
                </c:pt>
                <c:pt idx="86230">
                  <c:v>6</c:v>
                </c:pt>
                <c:pt idx="86231">
                  <c:v>6</c:v>
                </c:pt>
                <c:pt idx="86232">
                  <c:v>6</c:v>
                </c:pt>
                <c:pt idx="86233">
                  <c:v>6</c:v>
                </c:pt>
                <c:pt idx="86234">
                  <c:v>6</c:v>
                </c:pt>
                <c:pt idx="86235">
                  <c:v>6</c:v>
                </c:pt>
                <c:pt idx="86236">
                  <c:v>6</c:v>
                </c:pt>
                <c:pt idx="86237">
                  <c:v>6</c:v>
                </c:pt>
                <c:pt idx="86238">
                  <c:v>6</c:v>
                </c:pt>
                <c:pt idx="86239">
                  <c:v>6</c:v>
                </c:pt>
                <c:pt idx="86240">
                  <c:v>6</c:v>
                </c:pt>
                <c:pt idx="86241">
                  <c:v>6</c:v>
                </c:pt>
                <c:pt idx="86242">
                  <c:v>6</c:v>
                </c:pt>
                <c:pt idx="86243">
                  <c:v>6</c:v>
                </c:pt>
                <c:pt idx="86244">
                  <c:v>6</c:v>
                </c:pt>
                <c:pt idx="86245">
                  <c:v>6</c:v>
                </c:pt>
                <c:pt idx="86246">
                  <c:v>6</c:v>
                </c:pt>
                <c:pt idx="86247">
                  <c:v>6</c:v>
                </c:pt>
                <c:pt idx="86248">
                  <c:v>6</c:v>
                </c:pt>
                <c:pt idx="86249">
                  <c:v>6</c:v>
                </c:pt>
                <c:pt idx="86250">
                  <c:v>6</c:v>
                </c:pt>
                <c:pt idx="86251">
                  <c:v>6</c:v>
                </c:pt>
                <c:pt idx="86252">
                  <c:v>6</c:v>
                </c:pt>
                <c:pt idx="86253">
                  <c:v>6</c:v>
                </c:pt>
                <c:pt idx="86254">
                  <c:v>6</c:v>
                </c:pt>
                <c:pt idx="86255">
                  <c:v>6</c:v>
                </c:pt>
                <c:pt idx="86256">
                  <c:v>6</c:v>
                </c:pt>
                <c:pt idx="86257">
                  <c:v>6</c:v>
                </c:pt>
                <c:pt idx="86258">
                  <c:v>6</c:v>
                </c:pt>
                <c:pt idx="86259">
                  <c:v>6</c:v>
                </c:pt>
                <c:pt idx="86260">
                  <c:v>6</c:v>
                </c:pt>
                <c:pt idx="86261">
                  <c:v>6</c:v>
                </c:pt>
                <c:pt idx="86262">
                  <c:v>6</c:v>
                </c:pt>
                <c:pt idx="86263">
                  <c:v>6</c:v>
                </c:pt>
                <c:pt idx="86264">
                  <c:v>6</c:v>
                </c:pt>
                <c:pt idx="86265">
                  <c:v>6</c:v>
                </c:pt>
                <c:pt idx="86266">
                  <c:v>6</c:v>
                </c:pt>
                <c:pt idx="86267">
                  <c:v>6</c:v>
                </c:pt>
                <c:pt idx="86268">
                  <c:v>6</c:v>
                </c:pt>
                <c:pt idx="86269">
                  <c:v>6</c:v>
                </c:pt>
                <c:pt idx="86270">
                  <c:v>6</c:v>
                </c:pt>
                <c:pt idx="86271">
                  <c:v>6</c:v>
                </c:pt>
                <c:pt idx="86272">
                  <c:v>6</c:v>
                </c:pt>
                <c:pt idx="86273">
                  <c:v>6</c:v>
                </c:pt>
                <c:pt idx="86274">
                  <c:v>6</c:v>
                </c:pt>
                <c:pt idx="86275">
                  <c:v>6</c:v>
                </c:pt>
                <c:pt idx="86276">
                  <c:v>6</c:v>
                </c:pt>
                <c:pt idx="86277">
                  <c:v>6</c:v>
                </c:pt>
                <c:pt idx="86278">
                  <c:v>6</c:v>
                </c:pt>
                <c:pt idx="86279">
                  <c:v>6</c:v>
                </c:pt>
                <c:pt idx="86280">
                  <c:v>6</c:v>
                </c:pt>
                <c:pt idx="86281">
                  <c:v>6</c:v>
                </c:pt>
                <c:pt idx="86282">
                  <c:v>6</c:v>
                </c:pt>
                <c:pt idx="86283">
                  <c:v>6</c:v>
                </c:pt>
                <c:pt idx="86284">
                  <c:v>6</c:v>
                </c:pt>
                <c:pt idx="86285">
                  <c:v>6</c:v>
                </c:pt>
                <c:pt idx="86286">
                  <c:v>6</c:v>
                </c:pt>
                <c:pt idx="86287">
                  <c:v>6</c:v>
                </c:pt>
                <c:pt idx="86288">
                  <c:v>6</c:v>
                </c:pt>
                <c:pt idx="86289">
                  <c:v>6</c:v>
                </c:pt>
                <c:pt idx="86290">
                  <c:v>6</c:v>
                </c:pt>
                <c:pt idx="86291">
                  <c:v>6</c:v>
                </c:pt>
                <c:pt idx="86292">
                  <c:v>6</c:v>
                </c:pt>
                <c:pt idx="86293">
                  <c:v>6</c:v>
                </c:pt>
                <c:pt idx="86294">
                  <c:v>6</c:v>
                </c:pt>
                <c:pt idx="86295">
                  <c:v>6</c:v>
                </c:pt>
                <c:pt idx="86296">
                  <c:v>6</c:v>
                </c:pt>
                <c:pt idx="86297">
                  <c:v>6</c:v>
                </c:pt>
                <c:pt idx="86298">
                  <c:v>6</c:v>
                </c:pt>
                <c:pt idx="86299">
                  <c:v>6</c:v>
                </c:pt>
                <c:pt idx="86300">
                  <c:v>6</c:v>
                </c:pt>
                <c:pt idx="86301">
                  <c:v>6</c:v>
                </c:pt>
                <c:pt idx="86302">
                  <c:v>6</c:v>
                </c:pt>
                <c:pt idx="86303">
                  <c:v>6</c:v>
                </c:pt>
                <c:pt idx="86304">
                  <c:v>6</c:v>
                </c:pt>
                <c:pt idx="86305">
                  <c:v>6</c:v>
                </c:pt>
                <c:pt idx="86306">
                  <c:v>6</c:v>
                </c:pt>
                <c:pt idx="86307">
                  <c:v>6</c:v>
                </c:pt>
                <c:pt idx="86308">
                  <c:v>6</c:v>
                </c:pt>
                <c:pt idx="86309">
                  <c:v>6</c:v>
                </c:pt>
                <c:pt idx="86310">
                  <c:v>6</c:v>
                </c:pt>
                <c:pt idx="86311">
                  <c:v>6</c:v>
                </c:pt>
                <c:pt idx="86312">
                  <c:v>6</c:v>
                </c:pt>
                <c:pt idx="86313">
                  <c:v>6</c:v>
                </c:pt>
                <c:pt idx="86314">
                  <c:v>6</c:v>
                </c:pt>
                <c:pt idx="86315">
                  <c:v>6</c:v>
                </c:pt>
                <c:pt idx="86316">
                  <c:v>6</c:v>
                </c:pt>
                <c:pt idx="86317">
                  <c:v>6</c:v>
                </c:pt>
                <c:pt idx="86318">
                  <c:v>6</c:v>
                </c:pt>
                <c:pt idx="86319">
                  <c:v>6</c:v>
                </c:pt>
                <c:pt idx="86320">
                  <c:v>6</c:v>
                </c:pt>
                <c:pt idx="86321">
                  <c:v>6</c:v>
                </c:pt>
                <c:pt idx="86322">
                  <c:v>6</c:v>
                </c:pt>
                <c:pt idx="86323">
                  <c:v>6</c:v>
                </c:pt>
                <c:pt idx="86324">
                  <c:v>6</c:v>
                </c:pt>
                <c:pt idx="86325">
                  <c:v>6</c:v>
                </c:pt>
                <c:pt idx="86326">
                  <c:v>6</c:v>
                </c:pt>
                <c:pt idx="86327">
                  <c:v>6</c:v>
                </c:pt>
                <c:pt idx="86328">
                  <c:v>6</c:v>
                </c:pt>
                <c:pt idx="86329">
                  <c:v>6</c:v>
                </c:pt>
                <c:pt idx="86330">
                  <c:v>6</c:v>
                </c:pt>
                <c:pt idx="86331">
                  <c:v>6</c:v>
                </c:pt>
                <c:pt idx="86332">
                  <c:v>6</c:v>
                </c:pt>
                <c:pt idx="86333">
                  <c:v>6</c:v>
                </c:pt>
                <c:pt idx="86334">
                  <c:v>6</c:v>
                </c:pt>
                <c:pt idx="86335">
                  <c:v>6</c:v>
                </c:pt>
                <c:pt idx="86336">
                  <c:v>6</c:v>
                </c:pt>
                <c:pt idx="86337">
                  <c:v>6</c:v>
                </c:pt>
                <c:pt idx="86338">
                  <c:v>6</c:v>
                </c:pt>
                <c:pt idx="86339">
                  <c:v>6</c:v>
                </c:pt>
                <c:pt idx="86340">
                  <c:v>6</c:v>
                </c:pt>
                <c:pt idx="86341">
                  <c:v>6</c:v>
                </c:pt>
                <c:pt idx="86342">
                  <c:v>6</c:v>
                </c:pt>
                <c:pt idx="86343">
                  <c:v>6</c:v>
                </c:pt>
                <c:pt idx="86344">
                  <c:v>6</c:v>
                </c:pt>
                <c:pt idx="86345">
                  <c:v>6</c:v>
                </c:pt>
                <c:pt idx="86346">
                  <c:v>6</c:v>
                </c:pt>
                <c:pt idx="86347">
                  <c:v>6</c:v>
                </c:pt>
                <c:pt idx="86348">
                  <c:v>6</c:v>
                </c:pt>
                <c:pt idx="86349">
                  <c:v>6</c:v>
                </c:pt>
                <c:pt idx="86350">
                  <c:v>6</c:v>
                </c:pt>
                <c:pt idx="86351">
                  <c:v>6</c:v>
                </c:pt>
                <c:pt idx="86352">
                  <c:v>6</c:v>
                </c:pt>
                <c:pt idx="86353">
                  <c:v>6</c:v>
                </c:pt>
                <c:pt idx="86354">
                  <c:v>6</c:v>
                </c:pt>
                <c:pt idx="86355">
                  <c:v>6</c:v>
                </c:pt>
                <c:pt idx="86356">
                  <c:v>6</c:v>
                </c:pt>
                <c:pt idx="86357">
                  <c:v>6</c:v>
                </c:pt>
                <c:pt idx="86358">
                  <c:v>6</c:v>
                </c:pt>
                <c:pt idx="86359">
                  <c:v>6</c:v>
                </c:pt>
                <c:pt idx="86360">
                  <c:v>6</c:v>
                </c:pt>
                <c:pt idx="86361">
                  <c:v>6</c:v>
                </c:pt>
                <c:pt idx="86362">
                  <c:v>6</c:v>
                </c:pt>
                <c:pt idx="86363">
                  <c:v>6</c:v>
                </c:pt>
                <c:pt idx="86364">
                  <c:v>6</c:v>
                </c:pt>
                <c:pt idx="86365">
                  <c:v>6</c:v>
                </c:pt>
                <c:pt idx="86366">
                  <c:v>6</c:v>
                </c:pt>
                <c:pt idx="86367">
                  <c:v>6</c:v>
                </c:pt>
                <c:pt idx="86368">
                  <c:v>6</c:v>
                </c:pt>
                <c:pt idx="86369">
                  <c:v>6</c:v>
                </c:pt>
                <c:pt idx="86370">
                  <c:v>6</c:v>
                </c:pt>
                <c:pt idx="86371">
                  <c:v>6</c:v>
                </c:pt>
                <c:pt idx="86372">
                  <c:v>6</c:v>
                </c:pt>
                <c:pt idx="86373">
                  <c:v>6</c:v>
                </c:pt>
                <c:pt idx="86374">
                  <c:v>6</c:v>
                </c:pt>
                <c:pt idx="86375">
                  <c:v>6</c:v>
                </c:pt>
                <c:pt idx="86376">
                  <c:v>6</c:v>
                </c:pt>
                <c:pt idx="86377">
                  <c:v>6</c:v>
                </c:pt>
                <c:pt idx="86378">
                  <c:v>6</c:v>
                </c:pt>
                <c:pt idx="86379">
                  <c:v>6</c:v>
                </c:pt>
                <c:pt idx="86380">
                  <c:v>6</c:v>
                </c:pt>
                <c:pt idx="86381">
                  <c:v>6</c:v>
                </c:pt>
                <c:pt idx="86382">
                  <c:v>6</c:v>
                </c:pt>
                <c:pt idx="86383">
                  <c:v>6</c:v>
                </c:pt>
                <c:pt idx="86384">
                  <c:v>6</c:v>
                </c:pt>
                <c:pt idx="86385">
                  <c:v>6</c:v>
                </c:pt>
                <c:pt idx="86386">
                  <c:v>6</c:v>
                </c:pt>
                <c:pt idx="86387">
                  <c:v>6</c:v>
                </c:pt>
                <c:pt idx="86388">
                  <c:v>6</c:v>
                </c:pt>
                <c:pt idx="86389">
                  <c:v>6</c:v>
                </c:pt>
                <c:pt idx="86390">
                  <c:v>6</c:v>
                </c:pt>
                <c:pt idx="86391">
                  <c:v>6</c:v>
                </c:pt>
                <c:pt idx="86392">
                  <c:v>6</c:v>
                </c:pt>
                <c:pt idx="86393">
                  <c:v>6</c:v>
                </c:pt>
                <c:pt idx="86394">
                  <c:v>6</c:v>
                </c:pt>
                <c:pt idx="86395">
                  <c:v>6</c:v>
                </c:pt>
                <c:pt idx="86396">
                  <c:v>6</c:v>
                </c:pt>
                <c:pt idx="86397">
                  <c:v>6</c:v>
                </c:pt>
                <c:pt idx="86398">
                  <c:v>6</c:v>
                </c:pt>
                <c:pt idx="86399">
                  <c:v>6</c:v>
                </c:pt>
                <c:pt idx="86400">
                  <c:v>6</c:v>
                </c:pt>
                <c:pt idx="86401">
                  <c:v>6</c:v>
                </c:pt>
                <c:pt idx="86402">
                  <c:v>6</c:v>
                </c:pt>
                <c:pt idx="86403">
                  <c:v>6</c:v>
                </c:pt>
                <c:pt idx="86404">
                  <c:v>6</c:v>
                </c:pt>
                <c:pt idx="86405">
                  <c:v>6</c:v>
                </c:pt>
                <c:pt idx="86406">
                  <c:v>6</c:v>
                </c:pt>
                <c:pt idx="86407">
                  <c:v>6</c:v>
                </c:pt>
                <c:pt idx="86408">
                  <c:v>6</c:v>
                </c:pt>
                <c:pt idx="86409">
                  <c:v>6</c:v>
                </c:pt>
                <c:pt idx="86410">
                  <c:v>6</c:v>
                </c:pt>
                <c:pt idx="86411">
                  <c:v>6</c:v>
                </c:pt>
                <c:pt idx="86412">
                  <c:v>6</c:v>
                </c:pt>
                <c:pt idx="86413">
                  <c:v>6</c:v>
                </c:pt>
                <c:pt idx="86414">
                  <c:v>6</c:v>
                </c:pt>
                <c:pt idx="86415">
                  <c:v>6</c:v>
                </c:pt>
                <c:pt idx="86416">
                  <c:v>6</c:v>
                </c:pt>
                <c:pt idx="86417">
                  <c:v>6</c:v>
                </c:pt>
                <c:pt idx="86418">
                  <c:v>6</c:v>
                </c:pt>
                <c:pt idx="86419">
                  <c:v>6</c:v>
                </c:pt>
                <c:pt idx="86420">
                  <c:v>6</c:v>
                </c:pt>
                <c:pt idx="86421">
                  <c:v>6</c:v>
                </c:pt>
                <c:pt idx="86422">
                  <c:v>6</c:v>
                </c:pt>
                <c:pt idx="86423">
                  <c:v>6</c:v>
                </c:pt>
                <c:pt idx="86424">
                  <c:v>6</c:v>
                </c:pt>
                <c:pt idx="86425">
                  <c:v>6</c:v>
                </c:pt>
                <c:pt idx="86426">
                  <c:v>6</c:v>
                </c:pt>
                <c:pt idx="86427">
                  <c:v>6</c:v>
                </c:pt>
                <c:pt idx="86428">
                  <c:v>6</c:v>
                </c:pt>
                <c:pt idx="86429">
                  <c:v>6</c:v>
                </c:pt>
                <c:pt idx="86430">
                  <c:v>6</c:v>
                </c:pt>
                <c:pt idx="86431">
                  <c:v>6</c:v>
                </c:pt>
                <c:pt idx="86432">
                  <c:v>6</c:v>
                </c:pt>
                <c:pt idx="86433">
                  <c:v>6</c:v>
                </c:pt>
                <c:pt idx="86434">
                  <c:v>6</c:v>
                </c:pt>
                <c:pt idx="86435">
                  <c:v>6</c:v>
                </c:pt>
                <c:pt idx="86436">
                  <c:v>6</c:v>
                </c:pt>
                <c:pt idx="86437">
                  <c:v>6</c:v>
                </c:pt>
                <c:pt idx="86438">
                  <c:v>6</c:v>
                </c:pt>
                <c:pt idx="86439">
                  <c:v>6</c:v>
                </c:pt>
                <c:pt idx="86440">
                  <c:v>6</c:v>
                </c:pt>
                <c:pt idx="86441">
                  <c:v>6</c:v>
                </c:pt>
                <c:pt idx="86442">
                  <c:v>6</c:v>
                </c:pt>
                <c:pt idx="86443">
                  <c:v>6</c:v>
                </c:pt>
                <c:pt idx="86444">
                  <c:v>6</c:v>
                </c:pt>
                <c:pt idx="86445">
                  <c:v>6</c:v>
                </c:pt>
                <c:pt idx="86446">
                  <c:v>6</c:v>
                </c:pt>
                <c:pt idx="86447">
                  <c:v>6</c:v>
                </c:pt>
                <c:pt idx="86448">
                  <c:v>6</c:v>
                </c:pt>
                <c:pt idx="86449">
                  <c:v>6</c:v>
                </c:pt>
                <c:pt idx="86450">
                  <c:v>6</c:v>
                </c:pt>
                <c:pt idx="86451">
                  <c:v>6</c:v>
                </c:pt>
                <c:pt idx="86452">
                  <c:v>6</c:v>
                </c:pt>
                <c:pt idx="86453">
                  <c:v>6</c:v>
                </c:pt>
                <c:pt idx="86454">
                  <c:v>6</c:v>
                </c:pt>
                <c:pt idx="86455">
                  <c:v>6</c:v>
                </c:pt>
                <c:pt idx="86456">
                  <c:v>6</c:v>
                </c:pt>
                <c:pt idx="86457">
                  <c:v>6</c:v>
                </c:pt>
                <c:pt idx="86458">
                  <c:v>6</c:v>
                </c:pt>
                <c:pt idx="86459">
                  <c:v>6</c:v>
                </c:pt>
                <c:pt idx="86460">
                  <c:v>6</c:v>
                </c:pt>
                <c:pt idx="86461">
                  <c:v>6</c:v>
                </c:pt>
                <c:pt idx="86462">
                  <c:v>6</c:v>
                </c:pt>
                <c:pt idx="86463">
                  <c:v>6</c:v>
                </c:pt>
                <c:pt idx="86464">
                  <c:v>6</c:v>
                </c:pt>
                <c:pt idx="86465">
                  <c:v>6</c:v>
                </c:pt>
                <c:pt idx="86466">
                  <c:v>6</c:v>
                </c:pt>
                <c:pt idx="86467">
                  <c:v>6</c:v>
                </c:pt>
                <c:pt idx="86468">
                  <c:v>6</c:v>
                </c:pt>
                <c:pt idx="86469">
                  <c:v>6</c:v>
                </c:pt>
                <c:pt idx="86470">
                  <c:v>6</c:v>
                </c:pt>
                <c:pt idx="86471">
                  <c:v>6</c:v>
                </c:pt>
                <c:pt idx="86472">
                  <c:v>6</c:v>
                </c:pt>
                <c:pt idx="86473">
                  <c:v>6</c:v>
                </c:pt>
                <c:pt idx="86474">
                  <c:v>6</c:v>
                </c:pt>
                <c:pt idx="86475">
                  <c:v>6</c:v>
                </c:pt>
                <c:pt idx="86476">
                  <c:v>6</c:v>
                </c:pt>
                <c:pt idx="86477">
                  <c:v>6</c:v>
                </c:pt>
                <c:pt idx="86478">
                  <c:v>6</c:v>
                </c:pt>
                <c:pt idx="86479">
                  <c:v>6</c:v>
                </c:pt>
                <c:pt idx="86480">
                  <c:v>6</c:v>
                </c:pt>
                <c:pt idx="86481">
                  <c:v>6</c:v>
                </c:pt>
                <c:pt idx="86482">
                  <c:v>6</c:v>
                </c:pt>
                <c:pt idx="86483">
                  <c:v>6</c:v>
                </c:pt>
                <c:pt idx="86484">
                  <c:v>6</c:v>
                </c:pt>
                <c:pt idx="86485">
                  <c:v>6</c:v>
                </c:pt>
                <c:pt idx="86486">
                  <c:v>6</c:v>
                </c:pt>
                <c:pt idx="86487">
                  <c:v>6</c:v>
                </c:pt>
                <c:pt idx="86488">
                  <c:v>6</c:v>
                </c:pt>
                <c:pt idx="86489">
                  <c:v>6</c:v>
                </c:pt>
                <c:pt idx="86490">
                  <c:v>6</c:v>
                </c:pt>
                <c:pt idx="86491">
                  <c:v>6</c:v>
                </c:pt>
                <c:pt idx="86492">
                  <c:v>6</c:v>
                </c:pt>
                <c:pt idx="86493">
                  <c:v>6</c:v>
                </c:pt>
                <c:pt idx="86494">
                  <c:v>6</c:v>
                </c:pt>
                <c:pt idx="86495">
                  <c:v>6</c:v>
                </c:pt>
                <c:pt idx="86496">
                  <c:v>6</c:v>
                </c:pt>
                <c:pt idx="86497">
                  <c:v>6</c:v>
                </c:pt>
                <c:pt idx="86498">
                  <c:v>6</c:v>
                </c:pt>
                <c:pt idx="86499">
                  <c:v>6</c:v>
                </c:pt>
                <c:pt idx="86500">
                  <c:v>6</c:v>
                </c:pt>
                <c:pt idx="86501">
                  <c:v>6</c:v>
                </c:pt>
                <c:pt idx="86502">
                  <c:v>6</c:v>
                </c:pt>
                <c:pt idx="86503">
                  <c:v>6</c:v>
                </c:pt>
                <c:pt idx="86504">
                  <c:v>6</c:v>
                </c:pt>
                <c:pt idx="86505">
                  <c:v>6</c:v>
                </c:pt>
                <c:pt idx="86506">
                  <c:v>6</c:v>
                </c:pt>
                <c:pt idx="86507">
                  <c:v>6</c:v>
                </c:pt>
                <c:pt idx="86508">
                  <c:v>6</c:v>
                </c:pt>
                <c:pt idx="86509">
                  <c:v>6</c:v>
                </c:pt>
                <c:pt idx="86510">
                  <c:v>6</c:v>
                </c:pt>
                <c:pt idx="86511">
                  <c:v>6</c:v>
                </c:pt>
                <c:pt idx="86512">
                  <c:v>6</c:v>
                </c:pt>
                <c:pt idx="86513">
                  <c:v>6</c:v>
                </c:pt>
                <c:pt idx="86514">
                  <c:v>6</c:v>
                </c:pt>
                <c:pt idx="86515">
                  <c:v>6</c:v>
                </c:pt>
                <c:pt idx="86516">
                  <c:v>6</c:v>
                </c:pt>
                <c:pt idx="86517">
                  <c:v>6</c:v>
                </c:pt>
                <c:pt idx="86518">
                  <c:v>6</c:v>
                </c:pt>
                <c:pt idx="86519">
                  <c:v>6</c:v>
                </c:pt>
                <c:pt idx="86520">
                  <c:v>6</c:v>
                </c:pt>
                <c:pt idx="86521">
                  <c:v>6</c:v>
                </c:pt>
                <c:pt idx="86522">
                  <c:v>6</c:v>
                </c:pt>
                <c:pt idx="86523">
                  <c:v>6</c:v>
                </c:pt>
                <c:pt idx="86524">
                  <c:v>6</c:v>
                </c:pt>
                <c:pt idx="86525">
                  <c:v>6</c:v>
                </c:pt>
                <c:pt idx="86526">
                  <c:v>6</c:v>
                </c:pt>
                <c:pt idx="86527">
                  <c:v>6</c:v>
                </c:pt>
                <c:pt idx="86528">
                  <c:v>6</c:v>
                </c:pt>
                <c:pt idx="86529">
                  <c:v>6</c:v>
                </c:pt>
                <c:pt idx="86530">
                  <c:v>6</c:v>
                </c:pt>
                <c:pt idx="86531">
                  <c:v>6</c:v>
                </c:pt>
                <c:pt idx="86532">
                  <c:v>6</c:v>
                </c:pt>
                <c:pt idx="86533">
                  <c:v>6</c:v>
                </c:pt>
                <c:pt idx="86534">
                  <c:v>6</c:v>
                </c:pt>
                <c:pt idx="86535">
                  <c:v>6</c:v>
                </c:pt>
                <c:pt idx="86536">
                  <c:v>6</c:v>
                </c:pt>
                <c:pt idx="86537">
                  <c:v>6</c:v>
                </c:pt>
                <c:pt idx="86538">
                  <c:v>6</c:v>
                </c:pt>
                <c:pt idx="86539">
                  <c:v>6</c:v>
                </c:pt>
                <c:pt idx="86540">
                  <c:v>6</c:v>
                </c:pt>
                <c:pt idx="86541">
                  <c:v>6</c:v>
                </c:pt>
                <c:pt idx="86542">
                  <c:v>6</c:v>
                </c:pt>
                <c:pt idx="86543">
                  <c:v>6</c:v>
                </c:pt>
                <c:pt idx="86544">
                  <c:v>6</c:v>
                </c:pt>
                <c:pt idx="86545">
                  <c:v>6</c:v>
                </c:pt>
                <c:pt idx="86546">
                  <c:v>6</c:v>
                </c:pt>
                <c:pt idx="86547">
                  <c:v>6</c:v>
                </c:pt>
                <c:pt idx="86548">
                  <c:v>6</c:v>
                </c:pt>
                <c:pt idx="86549">
                  <c:v>6</c:v>
                </c:pt>
                <c:pt idx="86550">
                  <c:v>6</c:v>
                </c:pt>
                <c:pt idx="86551">
                  <c:v>6</c:v>
                </c:pt>
                <c:pt idx="86552">
                  <c:v>6</c:v>
                </c:pt>
                <c:pt idx="86553">
                  <c:v>6</c:v>
                </c:pt>
                <c:pt idx="86554">
                  <c:v>6</c:v>
                </c:pt>
                <c:pt idx="86555">
                  <c:v>6</c:v>
                </c:pt>
                <c:pt idx="86556">
                  <c:v>6</c:v>
                </c:pt>
                <c:pt idx="86557">
                  <c:v>6</c:v>
                </c:pt>
                <c:pt idx="86558">
                  <c:v>6</c:v>
                </c:pt>
                <c:pt idx="86559">
                  <c:v>6</c:v>
                </c:pt>
                <c:pt idx="86560">
                  <c:v>6</c:v>
                </c:pt>
                <c:pt idx="86561">
                  <c:v>6</c:v>
                </c:pt>
                <c:pt idx="86562">
                  <c:v>6</c:v>
                </c:pt>
                <c:pt idx="86563">
                  <c:v>6</c:v>
                </c:pt>
                <c:pt idx="86564">
                  <c:v>6</c:v>
                </c:pt>
                <c:pt idx="86565">
                  <c:v>6</c:v>
                </c:pt>
                <c:pt idx="86566">
                  <c:v>6</c:v>
                </c:pt>
                <c:pt idx="86567">
                  <c:v>6</c:v>
                </c:pt>
                <c:pt idx="86568">
                  <c:v>6</c:v>
                </c:pt>
                <c:pt idx="86569">
                  <c:v>6</c:v>
                </c:pt>
                <c:pt idx="86570">
                  <c:v>6</c:v>
                </c:pt>
                <c:pt idx="86571">
                  <c:v>6</c:v>
                </c:pt>
                <c:pt idx="86572">
                  <c:v>6</c:v>
                </c:pt>
                <c:pt idx="86573">
                  <c:v>6</c:v>
                </c:pt>
                <c:pt idx="86574">
                  <c:v>6</c:v>
                </c:pt>
                <c:pt idx="86575">
                  <c:v>6</c:v>
                </c:pt>
                <c:pt idx="86576">
                  <c:v>6</c:v>
                </c:pt>
                <c:pt idx="86577">
                  <c:v>6</c:v>
                </c:pt>
                <c:pt idx="86578">
                  <c:v>6</c:v>
                </c:pt>
                <c:pt idx="86579">
                  <c:v>6</c:v>
                </c:pt>
                <c:pt idx="86580">
                  <c:v>6</c:v>
                </c:pt>
                <c:pt idx="86581">
                  <c:v>6</c:v>
                </c:pt>
                <c:pt idx="86582">
                  <c:v>6</c:v>
                </c:pt>
                <c:pt idx="86583">
                  <c:v>6</c:v>
                </c:pt>
                <c:pt idx="86584">
                  <c:v>6</c:v>
                </c:pt>
                <c:pt idx="86585">
                  <c:v>6</c:v>
                </c:pt>
                <c:pt idx="86586">
                  <c:v>6</c:v>
                </c:pt>
                <c:pt idx="86587">
                  <c:v>6</c:v>
                </c:pt>
                <c:pt idx="86588">
                  <c:v>6</c:v>
                </c:pt>
                <c:pt idx="86589">
                  <c:v>6</c:v>
                </c:pt>
                <c:pt idx="86590">
                  <c:v>6</c:v>
                </c:pt>
                <c:pt idx="86591">
                  <c:v>6</c:v>
                </c:pt>
                <c:pt idx="86592">
                  <c:v>6</c:v>
                </c:pt>
                <c:pt idx="86593">
                  <c:v>6</c:v>
                </c:pt>
                <c:pt idx="86594">
                  <c:v>6</c:v>
                </c:pt>
                <c:pt idx="86595">
                  <c:v>6</c:v>
                </c:pt>
                <c:pt idx="86596">
                  <c:v>6</c:v>
                </c:pt>
                <c:pt idx="86597">
                  <c:v>6</c:v>
                </c:pt>
                <c:pt idx="86598">
                  <c:v>6</c:v>
                </c:pt>
                <c:pt idx="86599">
                  <c:v>6</c:v>
                </c:pt>
                <c:pt idx="86600">
                  <c:v>6</c:v>
                </c:pt>
                <c:pt idx="86601">
                  <c:v>6</c:v>
                </c:pt>
                <c:pt idx="86602">
                  <c:v>6</c:v>
                </c:pt>
                <c:pt idx="86603">
                  <c:v>6</c:v>
                </c:pt>
                <c:pt idx="86604">
                  <c:v>6</c:v>
                </c:pt>
                <c:pt idx="86605">
                  <c:v>6</c:v>
                </c:pt>
                <c:pt idx="86606">
                  <c:v>6</c:v>
                </c:pt>
                <c:pt idx="86607">
                  <c:v>6</c:v>
                </c:pt>
                <c:pt idx="86608">
                  <c:v>6</c:v>
                </c:pt>
                <c:pt idx="86609">
                  <c:v>6</c:v>
                </c:pt>
                <c:pt idx="86610">
                  <c:v>6</c:v>
                </c:pt>
                <c:pt idx="86611">
                  <c:v>6</c:v>
                </c:pt>
                <c:pt idx="86612">
                  <c:v>6</c:v>
                </c:pt>
                <c:pt idx="86613">
                  <c:v>6</c:v>
                </c:pt>
                <c:pt idx="86614">
                  <c:v>6</c:v>
                </c:pt>
                <c:pt idx="86615">
                  <c:v>6</c:v>
                </c:pt>
                <c:pt idx="86616">
                  <c:v>6</c:v>
                </c:pt>
                <c:pt idx="86617">
                  <c:v>6</c:v>
                </c:pt>
                <c:pt idx="86618">
                  <c:v>6</c:v>
                </c:pt>
                <c:pt idx="86619">
                  <c:v>6</c:v>
                </c:pt>
                <c:pt idx="86620">
                  <c:v>6</c:v>
                </c:pt>
                <c:pt idx="86621">
                  <c:v>6</c:v>
                </c:pt>
                <c:pt idx="86622">
                  <c:v>6</c:v>
                </c:pt>
                <c:pt idx="86623">
                  <c:v>6</c:v>
                </c:pt>
                <c:pt idx="86624">
                  <c:v>6</c:v>
                </c:pt>
                <c:pt idx="86625">
                  <c:v>6</c:v>
                </c:pt>
                <c:pt idx="86626">
                  <c:v>6</c:v>
                </c:pt>
                <c:pt idx="86627">
                  <c:v>6</c:v>
                </c:pt>
                <c:pt idx="86628">
                  <c:v>6</c:v>
                </c:pt>
                <c:pt idx="86629">
                  <c:v>6</c:v>
                </c:pt>
                <c:pt idx="86630">
                  <c:v>6</c:v>
                </c:pt>
                <c:pt idx="86631">
                  <c:v>6</c:v>
                </c:pt>
                <c:pt idx="86632">
                  <c:v>6</c:v>
                </c:pt>
                <c:pt idx="86633">
                  <c:v>6</c:v>
                </c:pt>
                <c:pt idx="86634">
                  <c:v>6</c:v>
                </c:pt>
                <c:pt idx="86635">
                  <c:v>6</c:v>
                </c:pt>
                <c:pt idx="86636">
                  <c:v>6</c:v>
                </c:pt>
                <c:pt idx="86637">
                  <c:v>6</c:v>
                </c:pt>
                <c:pt idx="86638">
                  <c:v>6</c:v>
                </c:pt>
                <c:pt idx="86639">
                  <c:v>6</c:v>
                </c:pt>
                <c:pt idx="86640">
                  <c:v>6</c:v>
                </c:pt>
                <c:pt idx="86641">
                  <c:v>6</c:v>
                </c:pt>
                <c:pt idx="86642">
                  <c:v>6</c:v>
                </c:pt>
                <c:pt idx="86643">
                  <c:v>6</c:v>
                </c:pt>
                <c:pt idx="86644">
                  <c:v>6</c:v>
                </c:pt>
                <c:pt idx="86645">
                  <c:v>6</c:v>
                </c:pt>
                <c:pt idx="86646">
                  <c:v>6</c:v>
                </c:pt>
                <c:pt idx="86647">
                  <c:v>6</c:v>
                </c:pt>
                <c:pt idx="86648">
                  <c:v>6</c:v>
                </c:pt>
                <c:pt idx="86649">
                  <c:v>6</c:v>
                </c:pt>
                <c:pt idx="86650">
                  <c:v>6</c:v>
                </c:pt>
                <c:pt idx="86651">
                  <c:v>6</c:v>
                </c:pt>
                <c:pt idx="86652">
                  <c:v>6</c:v>
                </c:pt>
                <c:pt idx="86653">
                  <c:v>6</c:v>
                </c:pt>
                <c:pt idx="86654">
                  <c:v>6</c:v>
                </c:pt>
                <c:pt idx="86655">
                  <c:v>6</c:v>
                </c:pt>
                <c:pt idx="86656">
                  <c:v>6</c:v>
                </c:pt>
                <c:pt idx="86657">
                  <c:v>6</c:v>
                </c:pt>
                <c:pt idx="86658">
                  <c:v>6</c:v>
                </c:pt>
                <c:pt idx="86659">
                  <c:v>6</c:v>
                </c:pt>
                <c:pt idx="86660">
                  <c:v>6</c:v>
                </c:pt>
                <c:pt idx="86661">
                  <c:v>6</c:v>
                </c:pt>
                <c:pt idx="86662">
                  <c:v>6</c:v>
                </c:pt>
                <c:pt idx="86663">
                  <c:v>6</c:v>
                </c:pt>
                <c:pt idx="86664">
                  <c:v>6</c:v>
                </c:pt>
                <c:pt idx="86665">
                  <c:v>6</c:v>
                </c:pt>
                <c:pt idx="86666">
                  <c:v>6</c:v>
                </c:pt>
                <c:pt idx="86667">
                  <c:v>6</c:v>
                </c:pt>
                <c:pt idx="86668">
                  <c:v>6</c:v>
                </c:pt>
                <c:pt idx="86669">
                  <c:v>6</c:v>
                </c:pt>
                <c:pt idx="86670">
                  <c:v>6</c:v>
                </c:pt>
                <c:pt idx="86671">
                  <c:v>6</c:v>
                </c:pt>
                <c:pt idx="86672">
                  <c:v>6</c:v>
                </c:pt>
                <c:pt idx="86673">
                  <c:v>6</c:v>
                </c:pt>
                <c:pt idx="86674">
                  <c:v>6</c:v>
                </c:pt>
                <c:pt idx="86675">
                  <c:v>6</c:v>
                </c:pt>
                <c:pt idx="86676">
                  <c:v>6</c:v>
                </c:pt>
                <c:pt idx="86677">
                  <c:v>6</c:v>
                </c:pt>
                <c:pt idx="86678">
                  <c:v>6</c:v>
                </c:pt>
                <c:pt idx="86679">
                  <c:v>6</c:v>
                </c:pt>
                <c:pt idx="86680">
                  <c:v>6</c:v>
                </c:pt>
                <c:pt idx="86681">
                  <c:v>6</c:v>
                </c:pt>
                <c:pt idx="86682">
                  <c:v>6</c:v>
                </c:pt>
                <c:pt idx="86683">
                  <c:v>6</c:v>
                </c:pt>
                <c:pt idx="86684">
                  <c:v>6</c:v>
                </c:pt>
                <c:pt idx="86685">
                  <c:v>6</c:v>
                </c:pt>
                <c:pt idx="86686">
                  <c:v>6</c:v>
                </c:pt>
                <c:pt idx="86687">
                  <c:v>6</c:v>
                </c:pt>
                <c:pt idx="86688">
                  <c:v>6</c:v>
                </c:pt>
                <c:pt idx="86689">
                  <c:v>6</c:v>
                </c:pt>
                <c:pt idx="86690">
                  <c:v>6</c:v>
                </c:pt>
                <c:pt idx="86691">
                  <c:v>6</c:v>
                </c:pt>
                <c:pt idx="86692">
                  <c:v>6</c:v>
                </c:pt>
                <c:pt idx="86693">
                  <c:v>6</c:v>
                </c:pt>
                <c:pt idx="86694">
                  <c:v>6</c:v>
                </c:pt>
                <c:pt idx="86695">
                  <c:v>6</c:v>
                </c:pt>
                <c:pt idx="86696">
                  <c:v>6</c:v>
                </c:pt>
                <c:pt idx="86697">
                  <c:v>6</c:v>
                </c:pt>
                <c:pt idx="86698">
                  <c:v>6</c:v>
                </c:pt>
                <c:pt idx="86699">
                  <c:v>6</c:v>
                </c:pt>
                <c:pt idx="86700">
                  <c:v>6</c:v>
                </c:pt>
                <c:pt idx="86701">
                  <c:v>6</c:v>
                </c:pt>
                <c:pt idx="86702">
                  <c:v>6</c:v>
                </c:pt>
                <c:pt idx="86703">
                  <c:v>6</c:v>
                </c:pt>
                <c:pt idx="86704">
                  <c:v>6</c:v>
                </c:pt>
                <c:pt idx="86705">
                  <c:v>6</c:v>
                </c:pt>
                <c:pt idx="86706">
                  <c:v>6</c:v>
                </c:pt>
                <c:pt idx="86707">
                  <c:v>6</c:v>
                </c:pt>
                <c:pt idx="86708">
                  <c:v>6</c:v>
                </c:pt>
                <c:pt idx="86709">
                  <c:v>6</c:v>
                </c:pt>
                <c:pt idx="86710">
                  <c:v>6</c:v>
                </c:pt>
                <c:pt idx="86711">
                  <c:v>6</c:v>
                </c:pt>
                <c:pt idx="86712">
                  <c:v>6</c:v>
                </c:pt>
                <c:pt idx="86713">
                  <c:v>6</c:v>
                </c:pt>
                <c:pt idx="86714">
                  <c:v>6</c:v>
                </c:pt>
                <c:pt idx="86715">
                  <c:v>6</c:v>
                </c:pt>
                <c:pt idx="86716">
                  <c:v>6</c:v>
                </c:pt>
                <c:pt idx="86717">
                  <c:v>6</c:v>
                </c:pt>
                <c:pt idx="86718">
                  <c:v>6</c:v>
                </c:pt>
                <c:pt idx="86719">
                  <c:v>6</c:v>
                </c:pt>
                <c:pt idx="86720">
                  <c:v>6</c:v>
                </c:pt>
                <c:pt idx="86721">
                  <c:v>6</c:v>
                </c:pt>
                <c:pt idx="86722">
                  <c:v>6</c:v>
                </c:pt>
                <c:pt idx="86723">
                  <c:v>6</c:v>
                </c:pt>
                <c:pt idx="86724">
                  <c:v>6</c:v>
                </c:pt>
                <c:pt idx="86725">
                  <c:v>6</c:v>
                </c:pt>
                <c:pt idx="86726">
                  <c:v>6</c:v>
                </c:pt>
                <c:pt idx="86727">
                  <c:v>6</c:v>
                </c:pt>
                <c:pt idx="86728">
                  <c:v>6</c:v>
                </c:pt>
                <c:pt idx="86729">
                  <c:v>6</c:v>
                </c:pt>
                <c:pt idx="86730">
                  <c:v>6</c:v>
                </c:pt>
                <c:pt idx="86731">
                  <c:v>6</c:v>
                </c:pt>
                <c:pt idx="86732">
                  <c:v>6</c:v>
                </c:pt>
                <c:pt idx="86733">
                  <c:v>6</c:v>
                </c:pt>
                <c:pt idx="86734">
                  <c:v>6</c:v>
                </c:pt>
                <c:pt idx="86735">
                  <c:v>6</c:v>
                </c:pt>
                <c:pt idx="86736">
                  <c:v>6</c:v>
                </c:pt>
                <c:pt idx="86737">
                  <c:v>6</c:v>
                </c:pt>
                <c:pt idx="86738">
                  <c:v>6</c:v>
                </c:pt>
                <c:pt idx="86739">
                  <c:v>6</c:v>
                </c:pt>
                <c:pt idx="86740">
                  <c:v>6</c:v>
                </c:pt>
                <c:pt idx="86741">
                  <c:v>6</c:v>
                </c:pt>
                <c:pt idx="86742">
                  <c:v>6</c:v>
                </c:pt>
                <c:pt idx="86743">
                  <c:v>6</c:v>
                </c:pt>
                <c:pt idx="86744">
                  <c:v>6</c:v>
                </c:pt>
                <c:pt idx="86745">
                  <c:v>6</c:v>
                </c:pt>
                <c:pt idx="86746">
                  <c:v>6</c:v>
                </c:pt>
                <c:pt idx="86747">
                  <c:v>6</c:v>
                </c:pt>
                <c:pt idx="86748">
                  <c:v>6</c:v>
                </c:pt>
                <c:pt idx="86749">
                  <c:v>6</c:v>
                </c:pt>
                <c:pt idx="86750">
                  <c:v>6</c:v>
                </c:pt>
                <c:pt idx="86751">
                  <c:v>6</c:v>
                </c:pt>
                <c:pt idx="86752">
                  <c:v>6</c:v>
                </c:pt>
                <c:pt idx="86753">
                  <c:v>6</c:v>
                </c:pt>
                <c:pt idx="86754">
                  <c:v>6</c:v>
                </c:pt>
                <c:pt idx="86755">
                  <c:v>6</c:v>
                </c:pt>
                <c:pt idx="86756">
                  <c:v>6</c:v>
                </c:pt>
                <c:pt idx="86757">
                  <c:v>6</c:v>
                </c:pt>
                <c:pt idx="86758">
                  <c:v>6</c:v>
                </c:pt>
                <c:pt idx="86759">
                  <c:v>6</c:v>
                </c:pt>
                <c:pt idx="86760">
                  <c:v>6</c:v>
                </c:pt>
                <c:pt idx="86761">
                  <c:v>6</c:v>
                </c:pt>
                <c:pt idx="86762">
                  <c:v>6</c:v>
                </c:pt>
                <c:pt idx="86763">
                  <c:v>6</c:v>
                </c:pt>
                <c:pt idx="86764">
                  <c:v>6</c:v>
                </c:pt>
                <c:pt idx="86765">
                  <c:v>6</c:v>
                </c:pt>
                <c:pt idx="86766">
                  <c:v>6</c:v>
                </c:pt>
                <c:pt idx="86767">
                  <c:v>6</c:v>
                </c:pt>
                <c:pt idx="86768">
                  <c:v>6</c:v>
                </c:pt>
                <c:pt idx="86769">
                  <c:v>6</c:v>
                </c:pt>
                <c:pt idx="86770">
                  <c:v>6</c:v>
                </c:pt>
                <c:pt idx="86771">
                  <c:v>6</c:v>
                </c:pt>
                <c:pt idx="86772">
                  <c:v>6</c:v>
                </c:pt>
                <c:pt idx="86773">
                  <c:v>6</c:v>
                </c:pt>
                <c:pt idx="86774">
                  <c:v>6</c:v>
                </c:pt>
                <c:pt idx="86775">
                  <c:v>6</c:v>
                </c:pt>
                <c:pt idx="86776">
                  <c:v>6</c:v>
                </c:pt>
                <c:pt idx="86777">
                  <c:v>6</c:v>
                </c:pt>
                <c:pt idx="86778">
                  <c:v>6</c:v>
                </c:pt>
                <c:pt idx="86779">
                  <c:v>6</c:v>
                </c:pt>
                <c:pt idx="86780">
                  <c:v>6</c:v>
                </c:pt>
                <c:pt idx="86781">
                  <c:v>6</c:v>
                </c:pt>
                <c:pt idx="86782">
                  <c:v>6</c:v>
                </c:pt>
                <c:pt idx="86783">
                  <c:v>6</c:v>
                </c:pt>
                <c:pt idx="86784">
                  <c:v>6</c:v>
                </c:pt>
                <c:pt idx="86785">
                  <c:v>6</c:v>
                </c:pt>
                <c:pt idx="86786">
                  <c:v>6</c:v>
                </c:pt>
                <c:pt idx="86787">
                  <c:v>6</c:v>
                </c:pt>
                <c:pt idx="86788">
                  <c:v>6</c:v>
                </c:pt>
                <c:pt idx="86789">
                  <c:v>6</c:v>
                </c:pt>
                <c:pt idx="86790">
                  <c:v>6</c:v>
                </c:pt>
                <c:pt idx="86791">
                  <c:v>6</c:v>
                </c:pt>
                <c:pt idx="86792">
                  <c:v>6</c:v>
                </c:pt>
                <c:pt idx="86793">
                  <c:v>6</c:v>
                </c:pt>
                <c:pt idx="86794">
                  <c:v>6</c:v>
                </c:pt>
                <c:pt idx="86795">
                  <c:v>6</c:v>
                </c:pt>
                <c:pt idx="86796">
                  <c:v>6</c:v>
                </c:pt>
                <c:pt idx="86797">
                  <c:v>6</c:v>
                </c:pt>
                <c:pt idx="86798">
                  <c:v>6</c:v>
                </c:pt>
                <c:pt idx="86799">
                  <c:v>6</c:v>
                </c:pt>
                <c:pt idx="86800">
                  <c:v>6</c:v>
                </c:pt>
                <c:pt idx="86801">
                  <c:v>6</c:v>
                </c:pt>
                <c:pt idx="86802">
                  <c:v>6</c:v>
                </c:pt>
                <c:pt idx="86803">
                  <c:v>6</c:v>
                </c:pt>
                <c:pt idx="86804">
                  <c:v>6</c:v>
                </c:pt>
                <c:pt idx="86805">
                  <c:v>6</c:v>
                </c:pt>
                <c:pt idx="86806">
                  <c:v>6</c:v>
                </c:pt>
                <c:pt idx="86807">
                  <c:v>6</c:v>
                </c:pt>
                <c:pt idx="86808">
                  <c:v>6</c:v>
                </c:pt>
                <c:pt idx="86809">
                  <c:v>6</c:v>
                </c:pt>
                <c:pt idx="86810">
                  <c:v>6</c:v>
                </c:pt>
                <c:pt idx="86811">
                  <c:v>6</c:v>
                </c:pt>
                <c:pt idx="86812">
                  <c:v>6</c:v>
                </c:pt>
                <c:pt idx="86813">
                  <c:v>6</c:v>
                </c:pt>
                <c:pt idx="86814">
                  <c:v>6</c:v>
                </c:pt>
                <c:pt idx="86815">
                  <c:v>6</c:v>
                </c:pt>
                <c:pt idx="86816">
                  <c:v>6</c:v>
                </c:pt>
                <c:pt idx="86817">
                  <c:v>6</c:v>
                </c:pt>
                <c:pt idx="86818">
                  <c:v>6</c:v>
                </c:pt>
                <c:pt idx="86819">
                  <c:v>6</c:v>
                </c:pt>
                <c:pt idx="86820">
                  <c:v>6</c:v>
                </c:pt>
                <c:pt idx="86821">
                  <c:v>6</c:v>
                </c:pt>
                <c:pt idx="86822">
                  <c:v>6</c:v>
                </c:pt>
                <c:pt idx="86823">
                  <c:v>6</c:v>
                </c:pt>
                <c:pt idx="86824">
                  <c:v>6</c:v>
                </c:pt>
                <c:pt idx="86825">
                  <c:v>6</c:v>
                </c:pt>
                <c:pt idx="86826">
                  <c:v>6</c:v>
                </c:pt>
                <c:pt idx="86827">
                  <c:v>6</c:v>
                </c:pt>
                <c:pt idx="86828">
                  <c:v>6</c:v>
                </c:pt>
                <c:pt idx="86829">
                  <c:v>6</c:v>
                </c:pt>
                <c:pt idx="86830">
                  <c:v>6</c:v>
                </c:pt>
                <c:pt idx="86831">
                  <c:v>6</c:v>
                </c:pt>
                <c:pt idx="86832">
                  <c:v>6</c:v>
                </c:pt>
                <c:pt idx="86833">
                  <c:v>6</c:v>
                </c:pt>
                <c:pt idx="86834">
                  <c:v>6</c:v>
                </c:pt>
                <c:pt idx="86835">
                  <c:v>6</c:v>
                </c:pt>
                <c:pt idx="86836">
                  <c:v>6</c:v>
                </c:pt>
                <c:pt idx="86837">
                  <c:v>6</c:v>
                </c:pt>
                <c:pt idx="86838">
                  <c:v>6</c:v>
                </c:pt>
                <c:pt idx="86839">
                  <c:v>6</c:v>
                </c:pt>
                <c:pt idx="86840">
                  <c:v>6</c:v>
                </c:pt>
                <c:pt idx="86841">
                  <c:v>6</c:v>
                </c:pt>
                <c:pt idx="86842">
                  <c:v>6</c:v>
                </c:pt>
                <c:pt idx="86843">
                  <c:v>6</c:v>
                </c:pt>
                <c:pt idx="86844">
                  <c:v>6</c:v>
                </c:pt>
                <c:pt idx="86845">
                  <c:v>6</c:v>
                </c:pt>
                <c:pt idx="86846">
                  <c:v>6</c:v>
                </c:pt>
                <c:pt idx="86847">
                  <c:v>6</c:v>
                </c:pt>
                <c:pt idx="86848">
                  <c:v>6</c:v>
                </c:pt>
                <c:pt idx="86849">
                  <c:v>6</c:v>
                </c:pt>
                <c:pt idx="86850">
                  <c:v>6</c:v>
                </c:pt>
                <c:pt idx="86851">
                  <c:v>6</c:v>
                </c:pt>
                <c:pt idx="86852">
                  <c:v>6</c:v>
                </c:pt>
                <c:pt idx="86853">
                  <c:v>6</c:v>
                </c:pt>
                <c:pt idx="86854">
                  <c:v>6</c:v>
                </c:pt>
                <c:pt idx="86855">
                  <c:v>6</c:v>
                </c:pt>
                <c:pt idx="86856">
                  <c:v>6</c:v>
                </c:pt>
                <c:pt idx="86857">
                  <c:v>6</c:v>
                </c:pt>
                <c:pt idx="86858">
                  <c:v>6</c:v>
                </c:pt>
                <c:pt idx="86859">
                  <c:v>6</c:v>
                </c:pt>
                <c:pt idx="86860">
                  <c:v>6</c:v>
                </c:pt>
                <c:pt idx="86861">
                  <c:v>6</c:v>
                </c:pt>
                <c:pt idx="86862">
                  <c:v>6</c:v>
                </c:pt>
                <c:pt idx="86863">
                  <c:v>6</c:v>
                </c:pt>
                <c:pt idx="86864">
                  <c:v>6</c:v>
                </c:pt>
                <c:pt idx="86865">
                  <c:v>6</c:v>
                </c:pt>
                <c:pt idx="86866">
                  <c:v>6</c:v>
                </c:pt>
                <c:pt idx="86867">
                  <c:v>6</c:v>
                </c:pt>
                <c:pt idx="86868">
                  <c:v>6</c:v>
                </c:pt>
                <c:pt idx="86869">
                  <c:v>6</c:v>
                </c:pt>
                <c:pt idx="86870">
                  <c:v>6</c:v>
                </c:pt>
                <c:pt idx="86871">
                  <c:v>6</c:v>
                </c:pt>
                <c:pt idx="86872">
                  <c:v>6</c:v>
                </c:pt>
                <c:pt idx="86873">
                  <c:v>6</c:v>
                </c:pt>
                <c:pt idx="86874">
                  <c:v>6</c:v>
                </c:pt>
                <c:pt idx="86875">
                  <c:v>6</c:v>
                </c:pt>
                <c:pt idx="86876">
                  <c:v>6</c:v>
                </c:pt>
                <c:pt idx="86877">
                  <c:v>6</c:v>
                </c:pt>
                <c:pt idx="86878">
                  <c:v>6</c:v>
                </c:pt>
                <c:pt idx="86879">
                  <c:v>6</c:v>
                </c:pt>
                <c:pt idx="86880">
                  <c:v>6</c:v>
                </c:pt>
                <c:pt idx="86881">
                  <c:v>6</c:v>
                </c:pt>
                <c:pt idx="86882">
                  <c:v>6</c:v>
                </c:pt>
                <c:pt idx="86883">
                  <c:v>6</c:v>
                </c:pt>
                <c:pt idx="86884">
                  <c:v>6</c:v>
                </c:pt>
                <c:pt idx="86885">
                  <c:v>6</c:v>
                </c:pt>
                <c:pt idx="86886">
                  <c:v>6</c:v>
                </c:pt>
                <c:pt idx="86887">
                  <c:v>6</c:v>
                </c:pt>
                <c:pt idx="86888">
                  <c:v>6</c:v>
                </c:pt>
                <c:pt idx="86889">
                  <c:v>6</c:v>
                </c:pt>
                <c:pt idx="86890">
                  <c:v>6</c:v>
                </c:pt>
                <c:pt idx="86891">
                  <c:v>6</c:v>
                </c:pt>
                <c:pt idx="86892">
                  <c:v>6</c:v>
                </c:pt>
                <c:pt idx="86893">
                  <c:v>6</c:v>
                </c:pt>
                <c:pt idx="86894">
                  <c:v>6</c:v>
                </c:pt>
                <c:pt idx="86895">
                  <c:v>6</c:v>
                </c:pt>
                <c:pt idx="86896">
                  <c:v>6</c:v>
                </c:pt>
                <c:pt idx="86897">
                  <c:v>6</c:v>
                </c:pt>
                <c:pt idx="86898">
                  <c:v>6</c:v>
                </c:pt>
                <c:pt idx="86899">
                  <c:v>6</c:v>
                </c:pt>
                <c:pt idx="86900">
                  <c:v>6</c:v>
                </c:pt>
                <c:pt idx="86901">
                  <c:v>6</c:v>
                </c:pt>
                <c:pt idx="86902">
                  <c:v>6</c:v>
                </c:pt>
                <c:pt idx="86903">
                  <c:v>6</c:v>
                </c:pt>
                <c:pt idx="86904">
                  <c:v>6</c:v>
                </c:pt>
                <c:pt idx="86905">
                  <c:v>6</c:v>
                </c:pt>
                <c:pt idx="86906">
                  <c:v>6</c:v>
                </c:pt>
                <c:pt idx="86907">
                  <c:v>6</c:v>
                </c:pt>
                <c:pt idx="86908">
                  <c:v>6</c:v>
                </c:pt>
                <c:pt idx="86909">
                  <c:v>6</c:v>
                </c:pt>
                <c:pt idx="86910">
                  <c:v>6</c:v>
                </c:pt>
                <c:pt idx="86911">
                  <c:v>6</c:v>
                </c:pt>
                <c:pt idx="86912">
                  <c:v>6</c:v>
                </c:pt>
                <c:pt idx="86913">
                  <c:v>6</c:v>
                </c:pt>
                <c:pt idx="86914">
                  <c:v>6</c:v>
                </c:pt>
                <c:pt idx="86915">
                  <c:v>6</c:v>
                </c:pt>
                <c:pt idx="86916">
                  <c:v>6</c:v>
                </c:pt>
                <c:pt idx="86917">
                  <c:v>6</c:v>
                </c:pt>
                <c:pt idx="86918">
                  <c:v>6</c:v>
                </c:pt>
                <c:pt idx="86919">
                  <c:v>6</c:v>
                </c:pt>
                <c:pt idx="86920">
                  <c:v>6</c:v>
                </c:pt>
                <c:pt idx="86921">
                  <c:v>6</c:v>
                </c:pt>
                <c:pt idx="86922">
                  <c:v>6</c:v>
                </c:pt>
                <c:pt idx="86923">
                  <c:v>6</c:v>
                </c:pt>
                <c:pt idx="86924">
                  <c:v>6</c:v>
                </c:pt>
                <c:pt idx="86925">
                  <c:v>6</c:v>
                </c:pt>
                <c:pt idx="86926">
                  <c:v>6</c:v>
                </c:pt>
                <c:pt idx="86927">
                  <c:v>6</c:v>
                </c:pt>
                <c:pt idx="86928">
                  <c:v>6</c:v>
                </c:pt>
                <c:pt idx="86929">
                  <c:v>6</c:v>
                </c:pt>
                <c:pt idx="86930">
                  <c:v>6</c:v>
                </c:pt>
                <c:pt idx="86931">
                  <c:v>6</c:v>
                </c:pt>
                <c:pt idx="86932">
                  <c:v>6</c:v>
                </c:pt>
                <c:pt idx="86933">
                  <c:v>6</c:v>
                </c:pt>
                <c:pt idx="86934">
                  <c:v>6</c:v>
                </c:pt>
                <c:pt idx="86935">
                  <c:v>6</c:v>
                </c:pt>
                <c:pt idx="86936">
                  <c:v>6</c:v>
                </c:pt>
                <c:pt idx="86937">
                  <c:v>6</c:v>
                </c:pt>
                <c:pt idx="86938">
                  <c:v>6</c:v>
                </c:pt>
                <c:pt idx="86939">
                  <c:v>6</c:v>
                </c:pt>
                <c:pt idx="86940">
                  <c:v>6</c:v>
                </c:pt>
                <c:pt idx="86941">
                  <c:v>6</c:v>
                </c:pt>
                <c:pt idx="86942">
                  <c:v>6</c:v>
                </c:pt>
                <c:pt idx="86943">
                  <c:v>6</c:v>
                </c:pt>
                <c:pt idx="86944">
                  <c:v>6</c:v>
                </c:pt>
                <c:pt idx="86945">
                  <c:v>6</c:v>
                </c:pt>
                <c:pt idx="86946">
                  <c:v>6</c:v>
                </c:pt>
                <c:pt idx="86947">
                  <c:v>6</c:v>
                </c:pt>
                <c:pt idx="86948">
                  <c:v>6</c:v>
                </c:pt>
                <c:pt idx="86949">
                  <c:v>6</c:v>
                </c:pt>
                <c:pt idx="86950">
                  <c:v>6</c:v>
                </c:pt>
                <c:pt idx="86951">
                  <c:v>6</c:v>
                </c:pt>
                <c:pt idx="86952">
                  <c:v>6</c:v>
                </c:pt>
                <c:pt idx="86953">
                  <c:v>6</c:v>
                </c:pt>
                <c:pt idx="86954">
                  <c:v>6</c:v>
                </c:pt>
                <c:pt idx="86955">
                  <c:v>6</c:v>
                </c:pt>
                <c:pt idx="86956">
                  <c:v>6</c:v>
                </c:pt>
                <c:pt idx="86957">
                  <c:v>6</c:v>
                </c:pt>
                <c:pt idx="86958">
                  <c:v>6</c:v>
                </c:pt>
                <c:pt idx="86959">
                  <c:v>6</c:v>
                </c:pt>
                <c:pt idx="86960">
                  <c:v>6</c:v>
                </c:pt>
                <c:pt idx="86961">
                  <c:v>6</c:v>
                </c:pt>
                <c:pt idx="86962">
                  <c:v>6</c:v>
                </c:pt>
                <c:pt idx="86963">
                  <c:v>6</c:v>
                </c:pt>
                <c:pt idx="86964">
                  <c:v>6</c:v>
                </c:pt>
                <c:pt idx="86965">
                  <c:v>6</c:v>
                </c:pt>
                <c:pt idx="86966">
                  <c:v>6</c:v>
                </c:pt>
                <c:pt idx="86967">
                  <c:v>6</c:v>
                </c:pt>
                <c:pt idx="86968">
                  <c:v>6</c:v>
                </c:pt>
                <c:pt idx="86969">
                  <c:v>6</c:v>
                </c:pt>
                <c:pt idx="86970">
                  <c:v>6</c:v>
                </c:pt>
                <c:pt idx="86971">
                  <c:v>6</c:v>
                </c:pt>
                <c:pt idx="86972">
                  <c:v>6</c:v>
                </c:pt>
                <c:pt idx="86973">
                  <c:v>6</c:v>
                </c:pt>
                <c:pt idx="86974">
                  <c:v>6</c:v>
                </c:pt>
                <c:pt idx="86975">
                  <c:v>6</c:v>
                </c:pt>
                <c:pt idx="86976">
                  <c:v>6</c:v>
                </c:pt>
                <c:pt idx="86977">
                  <c:v>6</c:v>
                </c:pt>
                <c:pt idx="86978">
                  <c:v>6</c:v>
                </c:pt>
                <c:pt idx="86979">
                  <c:v>6</c:v>
                </c:pt>
                <c:pt idx="86980">
                  <c:v>6</c:v>
                </c:pt>
                <c:pt idx="86981">
                  <c:v>6</c:v>
                </c:pt>
                <c:pt idx="86982">
                  <c:v>6</c:v>
                </c:pt>
                <c:pt idx="86983">
                  <c:v>6</c:v>
                </c:pt>
                <c:pt idx="86984">
                  <c:v>6</c:v>
                </c:pt>
                <c:pt idx="86985">
                  <c:v>6</c:v>
                </c:pt>
                <c:pt idx="86986">
                  <c:v>6</c:v>
                </c:pt>
                <c:pt idx="86987">
                  <c:v>6</c:v>
                </c:pt>
                <c:pt idx="86988">
                  <c:v>6</c:v>
                </c:pt>
                <c:pt idx="86989">
                  <c:v>6</c:v>
                </c:pt>
                <c:pt idx="86990">
                  <c:v>6</c:v>
                </c:pt>
                <c:pt idx="86991">
                  <c:v>6</c:v>
                </c:pt>
                <c:pt idx="86992">
                  <c:v>6</c:v>
                </c:pt>
                <c:pt idx="86993">
                  <c:v>6</c:v>
                </c:pt>
                <c:pt idx="86994">
                  <c:v>6</c:v>
                </c:pt>
                <c:pt idx="86995">
                  <c:v>6</c:v>
                </c:pt>
                <c:pt idx="86996">
                  <c:v>6</c:v>
                </c:pt>
                <c:pt idx="86997">
                  <c:v>6</c:v>
                </c:pt>
                <c:pt idx="86998">
                  <c:v>6</c:v>
                </c:pt>
                <c:pt idx="86999">
                  <c:v>6</c:v>
                </c:pt>
                <c:pt idx="87000">
                  <c:v>12</c:v>
                </c:pt>
                <c:pt idx="87001">
                  <c:v>12</c:v>
                </c:pt>
                <c:pt idx="87002">
                  <c:v>12</c:v>
                </c:pt>
                <c:pt idx="87003">
                  <c:v>12</c:v>
                </c:pt>
                <c:pt idx="87004">
                  <c:v>12</c:v>
                </c:pt>
                <c:pt idx="87005">
                  <c:v>12</c:v>
                </c:pt>
                <c:pt idx="87006">
                  <c:v>12</c:v>
                </c:pt>
                <c:pt idx="87007">
                  <c:v>12</c:v>
                </c:pt>
                <c:pt idx="87008">
                  <c:v>12</c:v>
                </c:pt>
                <c:pt idx="87009">
                  <c:v>12</c:v>
                </c:pt>
                <c:pt idx="87010">
                  <c:v>12</c:v>
                </c:pt>
                <c:pt idx="87011">
                  <c:v>12</c:v>
                </c:pt>
                <c:pt idx="87012">
                  <c:v>12</c:v>
                </c:pt>
                <c:pt idx="87013">
                  <c:v>12</c:v>
                </c:pt>
                <c:pt idx="87014">
                  <c:v>12</c:v>
                </c:pt>
                <c:pt idx="87015">
                  <c:v>12</c:v>
                </c:pt>
                <c:pt idx="87016">
                  <c:v>12</c:v>
                </c:pt>
                <c:pt idx="87017">
                  <c:v>12</c:v>
                </c:pt>
                <c:pt idx="87018">
                  <c:v>12</c:v>
                </c:pt>
                <c:pt idx="87019">
                  <c:v>12</c:v>
                </c:pt>
                <c:pt idx="87020">
                  <c:v>12</c:v>
                </c:pt>
                <c:pt idx="87021">
                  <c:v>12</c:v>
                </c:pt>
                <c:pt idx="87022">
                  <c:v>12</c:v>
                </c:pt>
                <c:pt idx="87023">
                  <c:v>12</c:v>
                </c:pt>
                <c:pt idx="87024">
                  <c:v>12</c:v>
                </c:pt>
                <c:pt idx="87025">
                  <c:v>12</c:v>
                </c:pt>
                <c:pt idx="87026">
                  <c:v>12</c:v>
                </c:pt>
                <c:pt idx="87027">
                  <c:v>12</c:v>
                </c:pt>
                <c:pt idx="87028">
                  <c:v>12</c:v>
                </c:pt>
                <c:pt idx="87029">
                  <c:v>12</c:v>
                </c:pt>
                <c:pt idx="87030">
                  <c:v>12</c:v>
                </c:pt>
                <c:pt idx="87031">
                  <c:v>12</c:v>
                </c:pt>
                <c:pt idx="87032">
                  <c:v>12</c:v>
                </c:pt>
                <c:pt idx="87033">
                  <c:v>12</c:v>
                </c:pt>
                <c:pt idx="87034">
                  <c:v>12</c:v>
                </c:pt>
                <c:pt idx="87035">
                  <c:v>12</c:v>
                </c:pt>
                <c:pt idx="87036">
                  <c:v>12</c:v>
                </c:pt>
                <c:pt idx="87037">
                  <c:v>12</c:v>
                </c:pt>
                <c:pt idx="87038">
                  <c:v>12</c:v>
                </c:pt>
                <c:pt idx="87039">
                  <c:v>12</c:v>
                </c:pt>
                <c:pt idx="87040">
                  <c:v>12</c:v>
                </c:pt>
                <c:pt idx="87041">
                  <c:v>12</c:v>
                </c:pt>
                <c:pt idx="87042">
                  <c:v>12</c:v>
                </c:pt>
                <c:pt idx="87043">
                  <c:v>12</c:v>
                </c:pt>
                <c:pt idx="87044">
                  <c:v>12</c:v>
                </c:pt>
                <c:pt idx="87045">
                  <c:v>12</c:v>
                </c:pt>
                <c:pt idx="87046">
                  <c:v>12</c:v>
                </c:pt>
                <c:pt idx="87047">
                  <c:v>12</c:v>
                </c:pt>
                <c:pt idx="87048">
                  <c:v>12</c:v>
                </c:pt>
                <c:pt idx="87049">
                  <c:v>12</c:v>
                </c:pt>
                <c:pt idx="87050">
                  <c:v>12</c:v>
                </c:pt>
                <c:pt idx="87051">
                  <c:v>12</c:v>
                </c:pt>
                <c:pt idx="87052">
                  <c:v>12</c:v>
                </c:pt>
                <c:pt idx="87053">
                  <c:v>12</c:v>
                </c:pt>
                <c:pt idx="87054">
                  <c:v>12</c:v>
                </c:pt>
                <c:pt idx="87055">
                  <c:v>12</c:v>
                </c:pt>
                <c:pt idx="87056">
                  <c:v>12</c:v>
                </c:pt>
                <c:pt idx="87057">
                  <c:v>12</c:v>
                </c:pt>
                <c:pt idx="87058">
                  <c:v>12</c:v>
                </c:pt>
                <c:pt idx="87059">
                  <c:v>12</c:v>
                </c:pt>
                <c:pt idx="87060">
                  <c:v>12</c:v>
                </c:pt>
                <c:pt idx="87061">
                  <c:v>12</c:v>
                </c:pt>
                <c:pt idx="87062">
                  <c:v>12</c:v>
                </c:pt>
                <c:pt idx="87063">
                  <c:v>12</c:v>
                </c:pt>
                <c:pt idx="87064">
                  <c:v>12</c:v>
                </c:pt>
                <c:pt idx="87065">
                  <c:v>12</c:v>
                </c:pt>
                <c:pt idx="87066">
                  <c:v>12</c:v>
                </c:pt>
                <c:pt idx="87067">
                  <c:v>12</c:v>
                </c:pt>
                <c:pt idx="87068">
                  <c:v>12</c:v>
                </c:pt>
                <c:pt idx="87069">
                  <c:v>12</c:v>
                </c:pt>
                <c:pt idx="87070">
                  <c:v>12</c:v>
                </c:pt>
                <c:pt idx="87071">
                  <c:v>12</c:v>
                </c:pt>
                <c:pt idx="87072">
                  <c:v>12</c:v>
                </c:pt>
                <c:pt idx="87073">
                  <c:v>12</c:v>
                </c:pt>
                <c:pt idx="87074">
                  <c:v>12</c:v>
                </c:pt>
                <c:pt idx="87075">
                  <c:v>12</c:v>
                </c:pt>
                <c:pt idx="87076">
                  <c:v>12</c:v>
                </c:pt>
                <c:pt idx="87077">
                  <c:v>12</c:v>
                </c:pt>
                <c:pt idx="87078">
                  <c:v>12</c:v>
                </c:pt>
                <c:pt idx="87079">
                  <c:v>12</c:v>
                </c:pt>
                <c:pt idx="87080">
                  <c:v>12</c:v>
                </c:pt>
                <c:pt idx="87081">
                  <c:v>12</c:v>
                </c:pt>
                <c:pt idx="87082">
                  <c:v>12</c:v>
                </c:pt>
                <c:pt idx="87083">
                  <c:v>12</c:v>
                </c:pt>
                <c:pt idx="87084">
                  <c:v>12</c:v>
                </c:pt>
                <c:pt idx="87085">
                  <c:v>12</c:v>
                </c:pt>
                <c:pt idx="87086">
                  <c:v>12</c:v>
                </c:pt>
                <c:pt idx="87087">
                  <c:v>12</c:v>
                </c:pt>
                <c:pt idx="87088">
                  <c:v>12</c:v>
                </c:pt>
                <c:pt idx="87089">
                  <c:v>12</c:v>
                </c:pt>
                <c:pt idx="87090">
                  <c:v>12</c:v>
                </c:pt>
                <c:pt idx="87091">
                  <c:v>12</c:v>
                </c:pt>
                <c:pt idx="87092">
                  <c:v>12</c:v>
                </c:pt>
                <c:pt idx="87093">
                  <c:v>12</c:v>
                </c:pt>
                <c:pt idx="87094">
                  <c:v>12</c:v>
                </c:pt>
                <c:pt idx="87095">
                  <c:v>12</c:v>
                </c:pt>
                <c:pt idx="87096">
                  <c:v>12</c:v>
                </c:pt>
                <c:pt idx="87097">
                  <c:v>12</c:v>
                </c:pt>
                <c:pt idx="87098">
                  <c:v>12</c:v>
                </c:pt>
                <c:pt idx="87099">
                  <c:v>12</c:v>
                </c:pt>
                <c:pt idx="87100">
                  <c:v>12</c:v>
                </c:pt>
                <c:pt idx="87101">
                  <c:v>12</c:v>
                </c:pt>
                <c:pt idx="87102">
                  <c:v>12</c:v>
                </c:pt>
                <c:pt idx="87103">
                  <c:v>12</c:v>
                </c:pt>
                <c:pt idx="87104">
                  <c:v>12</c:v>
                </c:pt>
                <c:pt idx="87105">
                  <c:v>12</c:v>
                </c:pt>
                <c:pt idx="87106">
                  <c:v>12</c:v>
                </c:pt>
                <c:pt idx="87107">
                  <c:v>12</c:v>
                </c:pt>
                <c:pt idx="87108">
                  <c:v>12</c:v>
                </c:pt>
                <c:pt idx="87109">
                  <c:v>12</c:v>
                </c:pt>
                <c:pt idx="87110">
                  <c:v>12</c:v>
                </c:pt>
                <c:pt idx="87111">
                  <c:v>12</c:v>
                </c:pt>
                <c:pt idx="87112">
                  <c:v>12</c:v>
                </c:pt>
                <c:pt idx="87113">
                  <c:v>12</c:v>
                </c:pt>
                <c:pt idx="87114">
                  <c:v>12</c:v>
                </c:pt>
                <c:pt idx="87115">
                  <c:v>12</c:v>
                </c:pt>
                <c:pt idx="87116">
                  <c:v>12</c:v>
                </c:pt>
                <c:pt idx="87117">
                  <c:v>12</c:v>
                </c:pt>
                <c:pt idx="87118">
                  <c:v>12</c:v>
                </c:pt>
                <c:pt idx="87119">
                  <c:v>12</c:v>
                </c:pt>
                <c:pt idx="87120">
                  <c:v>12</c:v>
                </c:pt>
                <c:pt idx="87121">
                  <c:v>12</c:v>
                </c:pt>
                <c:pt idx="87122">
                  <c:v>12</c:v>
                </c:pt>
                <c:pt idx="87123">
                  <c:v>12</c:v>
                </c:pt>
                <c:pt idx="87124">
                  <c:v>12</c:v>
                </c:pt>
                <c:pt idx="87125">
                  <c:v>12</c:v>
                </c:pt>
                <c:pt idx="87126">
                  <c:v>12</c:v>
                </c:pt>
                <c:pt idx="87127">
                  <c:v>12</c:v>
                </c:pt>
                <c:pt idx="87128">
                  <c:v>12</c:v>
                </c:pt>
                <c:pt idx="87129">
                  <c:v>12</c:v>
                </c:pt>
                <c:pt idx="87130">
                  <c:v>12</c:v>
                </c:pt>
                <c:pt idx="87131">
                  <c:v>12</c:v>
                </c:pt>
                <c:pt idx="87132">
                  <c:v>12</c:v>
                </c:pt>
                <c:pt idx="87133">
                  <c:v>12</c:v>
                </c:pt>
                <c:pt idx="87134">
                  <c:v>12</c:v>
                </c:pt>
                <c:pt idx="87135">
                  <c:v>12</c:v>
                </c:pt>
                <c:pt idx="87136">
                  <c:v>12</c:v>
                </c:pt>
                <c:pt idx="87137">
                  <c:v>12</c:v>
                </c:pt>
                <c:pt idx="87138">
                  <c:v>12</c:v>
                </c:pt>
                <c:pt idx="87139">
                  <c:v>12</c:v>
                </c:pt>
                <c:pt idx="87140">
                  <c:v>12</c:v>
                </c:pt>
                <c:pt idx="87141">
                  <c:v>12</c:v>
                </c:pt>
                <c:pt idx="87142">
                  <c:v>12</c:v>
                </c:pt>
                <c:pt idx="87143">
                  <c:v>12</c:v>
                </c:pt>
                <c:pt idx="87144">
                  <c:v>12</c:v>
                </c:pt>
                <c:pt idx="87145">
                  <c:v>12</c:v>
                </c:pt>
                <c:pt idx="87146">
                  <c:v>12</c:v>
                </c:pt>
                <c:pt idx="87147">
                  <c:v>12</c:v>
                </c:pt>
                <c:pt idx="87148">
                  <c:v>12</c:v>
                </c:pt>
                <c:pt idx="87149">
                  <c:v>12</c:v>
                </c:pt>
                <c:pt idx="87150">
                  <c:v>12</c:v>
                </c:pt>
                <c:pt idx="87151">
                  <c:v>12</c:v>
                </c:pt>
                <c:pt idx="87152">
                  <c:v>12</c:v>
                </c:pt>
                <c:pt idx="87153">
                  <c:v>12</c:v>
                </c:pt>
                <c:pt idx="87154">
                  <c:v>12</c:v>
                </c:pt>
                <c:pt idx="87155">
                  <c:v>12</c:v>
                </c:pt>
                <c:pt idx="87156">
                  <c:v>12</c:v>
                </c:pt>
                <c:pt idx="87157">
                  <c:v>12</c:v>
                </c:pt>
                <c:pt idx="87158">
                  <c:v>12</c:v>
                </c:pt>
                <c:pt idx="87159">
                  <c:v>12</c:v>
                </c:pt>
                <c:pt idx="87160">
                  <c:v>12</c:v>
                </c:pt>
                <c:pt idx="87161">
                  <c:v>12</c:v>
                </c:pt>
                <c:pt idx="87162">
                  <c:v>12</c:v>
                </c:pt>
                <c:pt idx="87163">
                  <c:v>12</c:v>
                </c:pt>
                <c:pt idx="87164">
                  <c:v>12</c:v>
                </c:pt>
                <c:pt idx="87165">
                  <c:v>12</c:v>
                </c:pt>
                <c:pt idx="87166">
                  <c:v>12</c:v>
                </c:pt>
                <c:pt idx="87167">
                  <c:v>12</c:v>
                </c:pt>
                <c:pt idx="87168">
                  <c:v>12</c:v>
                </c:pt>
                <c:pt idx="87169">
                  <c:v>12</c:v>
                </c:pt>
                <c:pt idx="87170">
                  <c:v>12</c:v>
                </c:pt>
                <c:pt idx="87171">
                  <c:v>12</c:v>
                </c:pt>
                <c:pt idx="87172">
                  <c:v>12</c:v>
                </c:pt>
                <c:pt idx="87173">
                  <c:v>12</c:v>
                </c:pt>
                <c:pt idx="87174">
                  <c:v>12</c:v>
                </c:pt>
                <c:pt idx="87175">
                  <c:v>12</c:v>
                </c:pt>
                <c:pt idx="87176">
                  <c:v>12</c:v>
                </c:pt>
                <c:pt idx="87177">
                  <c:v>12</c:v>
                </c:pt>
                <c:pt idx="87178">
                  <c:v>12</c:v>
                </c:pt>
                <c:pt idx="87179">
                  <c:v>12</c:v>
                </c:pt>
                <c:pt idx="87180">
                  <c:v>12</c:v>
                </c:pt>
                <c:pt idx="87181">
                  <c:v>12</c:v>
                </c:pt>
                <c:pt idx="87182">
                  <c:v>12</c:v>
                </c:pt>
                <c:pt idx="87183">
                  <c:v>12</c:v>
                </c:pt>
                <c:pt idx="87184">
                  <c:v>12</c:v>
                </c:pt>
                <c:pt idx="87185">
                  <c:v>12</c:v>
                </c:pt>
                <c:pt idx="87186">
                  <c:v>12</c:v>
                </c:pt>
                <c:pt idx="87187">
                  <c:v>12</c:v>
                </c:pt>
                <c:pt idx="87188">
                  <c:v>12</c:v>
                </c:pt>
                <c:pt idx="87189">
                  <c:v>12</c:v>
                </c:pt>
                <c:pt idx="87190">
                  <c:v>12</c:v>
                </c:pt>
                <c:pt idx="87191">
                  <c:v>12</c:v>
                </c:pt>
                <c:pt idx="87192">
                  <c:v>12</c:v>
                </c:pt>
                <c:pt idx="87193">
                  <c:v>12</c:v>
                </c:pt>
                <c:pt idx="87194">
                  <c:v>12</c:v>
                </c:pt>
                <c:pt idx="87195">
                  <c:v>12</c:v>
                </c:pt>
                <c:pt idx="87196">
                  <c:v>12</c:v>
                </c:pt>
                <c:pt idx="87197">
                  <c:v>12</c:v>
                </c:pt>
                <c:pt idx="87198">
                  <c:v>12</c:v>
                </c:pt>
                <c:pt idx="87199">
                  <c:v>12</c:v>
                </c:pt>
                <c:pt idx="87200">
                  <c:v>12</c:v>
                </c:pt>
                <c:pt idx="87201">
                  <c:v>12</c:v>
                </c:pt>
                <c:pt idx="87202">
                  <c:v>12</c:v>
                </c:pt>
                <c:pt idx="87203">
                  <c:v>12</c:v>
                </c:pt>
                <c:pt idx="87204">
                  <c:v>12</c:v>
                </c:pt>
                <c:pt idx="87205">
                  <c:v>12</c:v>
                </c:pt>
                <c:pt idx="87206">
                  <c:v>12</c:v>
                </c:pt>
                <c:pt idx="87207">
                  <c:v>12</c:v>
                </c:pt>
                <c:pt idx="87208">
                  <c:v>12</c:v>
                </c:pt>
                <c:pt idx="87209">
                  <c:v>12</c:v>
                </c:pt>
                <c:pt idx="87210">
                  <c:v>12</c:v>
                </c:pt>
                <c:pt idx="87211">
                  <c:v>12</c:v>
                </c:pt>
                <c:pt idx="87212">
                  <c:v>12</c:v>
                </c:pt>
                <c:pt idx="87213">
                  <c:v>12</c:v>
                </c:pt>
                <c:pt idx="87214">
                  <c:v>12</c:v>
                </c:pt>
                <c:pt idx="87215">
                  <c:v>12</c:v>
                </c:pt>
                <c:pt idx="87216">
                  <c:v>12</c:v>
                </c:pt>
                <c:pt idx="87217">
                  <c:v>12</c:v>
                </c:pt>
                <c:pt idx="87218">
                  <c:v>12</c:v>
                </c:pt>
                <c:pt idx="87219">
                  <c:v>12</c:v>
                </c:pt>
                <c:pt idx="87220">
                  <c:v>12</c:v>
                </c:pt>
                <c:pt idx="87221">
                  <c:v>12</c:v>
                </c:pt>
                <c:pt idx="87222">
                  <c:v>12</c:v>
                </c:pt>
                <c:pt idx="87223">
                  <c:v>12</c:v>
                </c:pt>
                <c:pt idx="87224">
                  <c:v>12</c:v>
                </c:pt>
                <c:pt idx="87225">
                  <c:v>12</c:v>
                </c:pt>
                <c:pt idx="87226">
                  <c:v>12</c:v>
                </c:pt>
                <c:pt idx="87227">
                  <c:v>12</c:v>
                </c:pt>
                <c:pt idx="87228">
                  <c:v>12</c:v>
                </c:pt>
                <c:pt idx="87229">
                  <c:v>12</c:v>
                </c:pt>
                <c:pt idx="87230">
                  <c:v>12</c:v>
                </c:pt>
                <c:pt idx="87231">
                  <c:v>12</c:v>
                </c:pt>
                <c:pt idx="87232">
                  <c:v>12</c:v>
                </c:pt>
                <c:pt idx="87233">
                  <c:v>12</c:v>
                </c:pt>
                <c:pt idx="87234">
                  <c:v>12</c:v>
                </c:pt>
                <c:pt idx="87235">
                  <c:v>12</c:v>
                </c:pt>
                <c:pt idx="87236">
                  <c:v>12</c:v>
                </c:pt>
                <c:pt idx="87237">
                  <c:v>12</c:v>
                </c:pt>
                <c:pt idx="87238">
                  <c:v>12</c:v>
                </c:pt>
                <c:pt idx="87239">
                  <c:v>12</c:v>
                </c:pt>
                <c:pt idx="87240">
                  <c:v>12</c:v>
                </c:pt>
                <c:pt idx="87241">
                  <c:v>12</c:v>
                </c:pt>
                <c:pt idx="87242">
                  <c:v>12</c:v>
                </c:pt>
                <c:pt idx="87243">
                  <c:v>12</c:v>
                </c:pt>
                <c:pt idx="87244">
                  <c:v>12</c:v>
                </c:pt>
                <c:pt idx="87245">
                  <c:v>12</c:v>
                </c:pt>
                <c:pt idx="87246">
                  <c:v>12</c:v>
                </c:pt>
                <c:pt idx="87247">
                  <c:v>12</c:v>
                </c:pt>
                <c:pt idx="87248">
                  <c:v>12</c:v>
                </c:pt>
                <c:pt idx="87249">
                  <c:v>12</c:v>
                </c:pt>
                <c:pt idx="87250">
                  <c:v>12</c:v>
                </c:pt>
                <c:pt idx="87251">
                  <c:v>12</c:v>
                </c:pt>
                <c:pt idx="87252">
                  <c:v>12</c:v>
                </c:pt>
                <c:pt idx="87253">
                  <c:v>12</c:v>
                </c:pt>
                <c:pt idx="87254">
                  <c:v>12</c:v>
                </c:pt>
                <c:pt idx="87255">
                  <c:v>12</c:v>
                </c:pt>
                <c:pt idx="87256">
                  <c:v>12</c:v>
                </c:pt>
                <c:pt idx="87257">
                  <c:v>12</c:v>
                </c:pt>
                <c:pt idx="87258">
                  <c:v>12</c:v>
                </c:pt>
                <c:pt idx="87259">
                  <c:v>12</c:v>
                </c:pt>
                <c:pt idx="87260">
                  <c:v>12</c:v>
                </c:pt>
                <c:pt idx="87261">
                  <c:v>12</c:v>
                </c:pt>
                <c:pt idx="87262">
                  <c:v>12</c:v>
                </c:pt>
                <c:pt idx="87263">
                  <c:v>12</c:v>
                </c:pt>
                <c:pt idx="87264">
                  <c:v>12</c:v>
                </c:pt>
                <c:pt idx="87265">
                  <c:v>12</c:v>
                </c:pt>
                <c:pt idx="87266">
                  <c:v>12</c:v>
                </c:pt>
                <c:pt idx="87267">
                  <c:v>12</c:v>
                </c:pt>
                <c:pt idx="87268">
                  <c:v>12</c:v>
                </c:pt>
                <c:pt idx="87269">
                  <c:v>12</c:v>
                </c:pt>
                <c:pt idx="87270">
                  <c:v>12</c:v>
                </c:pt>
                <c:pt idx="87271">
                  <c:v>12</c:v>
                </c:pt>
                <c:pt idx="87272">
                  <c:v>12</c:v>
                </c:pt>
                <c:pt idx="87273">
                  <c:v>12</c:v>
                </c:pt>
                <c:pt idx="87274">
                  <c:v>12</c:v>
                </c:pt>
                <c:pt idx="87275">
                  <c:v>12</c:v>
                </c:pt>
                <c:pt idx="87276">
                  <c:v>12</c:v>
                </c:pt>
                <c:pt idx="87277">
                  <c:v>12</c:v>
                </c:pt>
                <c:pt idx="87278">
                  <c:v>12</c:v>
                </c:pt>
                <c:pt idx="87279">
                  <c:v>12</c:v>
                </c:pt>
                <c:pt idx="87280">
                  <c:v>12</c:v>
                </c:pt>
                <c:pt idx="87281">
                  <c:v>12</c:v>
                </c:pt>
                <c:pt idx="87282">
                  <c:v>12</c:v>
                </c:pt>
                <c:pt idx="87283">
                  <c:v>12</c:v>
                </c:pt>
                <c:pt idx="87284">
                  <c:v>12</c:v>
                </c:pt>
                <c:pt idx="87285">
                  <c:v>12</c:v>
                </c:pt>
                <c:pt idx="87286">
                  <c:v>12</c:v>
                </c:pt>
                <c:pt idx="87287">
                  <c:v>12</c:v>
                </c:pt>
                <c:pt idx="87288">
                  <c:v>12</c:v>
                </c:pt>
                <c:pt idx="87289">
                  <c:v>12</c:v>
                </c:pt>
                <c:pt idx="87290">
                  <c:v>12</c:v>
                </c:pt>
                <c:pt idx="87291">
                  <c:v>12</c:v>
                </c:pt>
                <c:pt idx="87292">
                  <c:v>12</c:v>
                </c:pt>
                <c:pt idx="87293">
                  <c:v>12</c:v>
                </c:pt>
                <c:pt idx="87294">
                  <c:v>12</c:v>
                </c:pt>
                <c:pt idx="87295">
                  <c:v>12</c:v>
                </c:pt>
                <c:pt idx="87296">
                  <c:v>12</c:v>
                </c:pt>
                <c:pt idx="87297">
                  <c:v>12</c:v>
                </c:pt>
                <c:pt idx="87298">
                  <c:v>12</c:v>
                </c:pt>
                <c:pt idx="87299">
                  <c:v>12</c:v>
                </c:pt>
                <c:pt idx="87300">
                  <c:v>12</c:v>
                </c:pt>
                <c:pt idx="87301">
                  <c:v>12</c:v>
                </c:pt>
                <c:pt idx="87302">
                  <c:v>12</c:v>
                </c:pt>
                <c:pt idx="87303">
                  <c:v>12</c:v>
                </c:pt>
                <c:pt idx="87304">
                  <c:v>12</c:v>
                </c:pt>
                <c:pt idx="87305">
                  <c:v>12</c:v>
                </c:pt>
                <c:pt idx="87306">
                  <c:v>12</c:v>
                </c:pt>
                <c:pt idx="87307">
                  <c:v>12</c:v>
                </c:pt>
                <c:pt idx="87308">
                  <c:v>12</c:v>
                </c:pt>
                <c:pt idx="87309">
                  <c:v>12</c:v>
                </c:pt>
                <c:pt idx="87310">
                  <c:v>12</c:v>
                </c:pt>
                <c:pt idx="87311">
                  <c:v>12</c:v>
                </c:pt>
                <c:pt idx="87312">
                  <c:v>12</c:v>
                </c:pt>
                <c:pt idx="87313">
                  <c:v>12</c:v>
                </c:pt>
                <c:pt idx="87314">
                  <c:v>12</c:v>
                </c:pt>
                <c:pt idx="87315">
                  <c:v>12</c:v>
                </c:pt>
                <c:pt idx="87316">
                  <c:v>12</c:v>
                </c:pt>
                <c:pt idx="87317">
                  <c:v>12</c:v>
                </c:pt>
                <c:pt idx="87318">
                  <c:v>12</c:v>
                </c:pt>
                <c:pt idx="87319">
                  <c:v>12</c:v>
                </c:pt>
                <c:pt idx="87320">
                  <c:v>12</c:v>
                </c:pt>
                <c:pt idx="87321">
                  <c:v>12</c:v>
                </c:pt>
                <c:pt idx="87322">
                  <c:v>12</c:v>
                </c:pt>
                <c:pt idx="87323">
                  <c:v>12</c:v>
                </c:pt>
                <c:pt idx="87324">
                  <c:v>12</c:v>
                </c:pt>
                <c:pt idx="87325">
                  <c:v>12</c:v>
                </c:pt>
                <c:pt idx="87326">
                  <c:v>12</c:v>
                </c:pt>
                <c:pt idx="87327">
                  <c:v>12</c:v>
                </c:pt>
                <c:pt idx="87328">
                  <c:v>12</c:v>
                </c:pt>
                <c:pt idx="87329">
                  <c:v>12</c:v>
                </c:pt>
                <c:pt idx="87330">
                  <c:v>12</c:v>
                </c:pt>
                <c:pt idx="87331">
                  <c:v>12</c:v>
                </c:pt>
                <c:pt idx="87332">
                  <c:v>12</c:v>
                </c:pt>
                <c:pt idx="87333">
                  <c:v>12</c:v>
                </c:pt>
                <c:pt idx="87334">
                  <c:v>12</c:v>
                </c:pt>
                <c:pt idx="87335">
                  <c:v>12</c:v>
                </c:pt>
                <c:pt idx="87336">
                  <c:v>12</c:v>
                </c:pt>
                <c:pt idx="87337">
                  <c:v>12</c:v>
                </c:pt>
                <c:pt idx="87338">
                  <c:v>12</c:v>
                </c:pt>
                <c:pt idx="87339">
                  <c:v>12</c:v>
                </c:pt>
                <c:pt idx="87340">
                  <c:v>12</c:v>
                </c:pt>
                <c:pt idx="87341">
                  <c:v>12</c:v>
                </c:pt>
                <c:pt idx="87342">
                  <c:v>12</c:v>
                </c:pt>
                <c:pt idx="87343">
                  <c:v>12</c:v>
                </c:pt>
                <c:pt idx="87344">
                  <c:v>12</c:v>
                </c:pt>
                <c:pt idx="87345">
                  <c:v>12</c:v>
                </c:pt>
                <c:pt idx="87346">
                  <c:v>12</c:v>
                </c:pt>
                <c:pt idx="87347">
                  <c:v>12</c:v>
                </c:pt>
                <c:pt idx="87348">
                  <c:v>12</c:v>
                </c:pt>
                <c:pt idx="87349">
                  <c:v>12</c:v>
                </c:pt>
                <c:pt idx="87350">
                  <c:v>12</c:v>
                </c:pt>
                <c:pt idx="87351">
                  <c:v>12</c:v>
                </c:pt>
                <c:pt idx="87352">
                  <c:v>12</c:v>
                </c:pt>
                <c:pt idx="87353">
                  <c:v>12</c:v>
                </c:pt>
                <c:pt idx="87354">
                  <c:v>12</c:v>
                </c:pt>
                <c:pt idx="87355">
                  <c:v>12</c:v>
                </c:pt>
                <c:pt idx="87356">
                  <c:v>12</c:v>
                </c:pt>
                <c:pt idx="87357">
                  <c:v>12</c:v>
                </c:pt>
                <c:pt idx="87358">
                  <c:v>12</c:v>
                </c:pt>
                <c:pt idx="87359">
                  <c:v>12</c:v>
                </c:pt>
                <c:pt idx="87360">
                  <c:v>12</c:v>
                </c:pt>
                <c:pt idx="87361">
                  <c:v>12</c:v>
                </c:pt>
                <c:pt idx="87362">
                  <c:v>12</c:v>
                </c:pt>
                <c:pt idx="87363">
                  <c:v>12</c:v>
                </c:pt>
                <c:pt idx="87364">
                  <c:v>12</c:v>
                </c:pt>
                <c:pt idx="87365">
                  <c:v>12</c:v>
                </c:pt>
                <c:pt idx="87366">
                  <c:v>12</c:v>
                </c:pt>
                <c:pt idx="87367">
                  <c:v>12</c:v>
                </c:pt>
                <c:pt idx="87368">
                  <c:v>12</c:v>
                </c:pt>
                <c:pt idx="87369">
                  <c:v>12</c:v>
                </c:pt>
                <c:pt idx="87370">
                  <c:v>12</c:v>
                </c:pt>
                <c:pt idx="87371">
                  <c:v>12</c:v>
                </c:pt>
                <c:pt idx="87372">
                  <c:v>12</c:v>
                </c:pt>
                <c:pt idx="87373">
                  <c:v>12</c:v>
                </c:pt>
                <c:pt idx="87374">
                  <c:v>12</c:v>
                </c:pt>
                <c:pt idx="87375">
                  <c:v>12</c:v>
                </c:pt>
                <c:pt idx="87376">
                  <c:v>12</c:v>
                </c:pt>
                <c:pt idx="87377">
                  <c:v>12</c:v>
                </c:pt>
                <c:pt idx="87378">
                  <c:v>12</c:v>
                </c:pt>
                <c:pt idx="87379">
                  <c:v>12</c:v>
                </c:pt>
                <c:pt idx="87380">
                  <c:v>12</c:v>
                </c:pt>
                <c:pt idx="87381">
                  <c:v>12</c:v>
                </c:pt>
                <c:pt idx="87382">
                  <c:v>12</c:v>
                </c:pt>
                <c:pt idx="87383">
                  <c:v>12</c:v>
                </c:pt>
                <c:pt idx="87384">
                  <c:v>12</c:v>
                </c:pt>
                <c:pt idx="87385">
                  <c:v>12</c:v>
                </c:pt>
                <c:pt idx="87386">
                  <c:v>12</c:v>
                </c:pt>
                <c:pt idx="87387">
                  <c:v>12</c:v>
                </c:pt>
                <c:pt idx="87388">
                  <c:v>12</c:v>
                </c:pt>
                <c:pt idx="87389">
                  <c:v>12</c:v>
                </c:pt>
                <c:pt idx="87390">
                  <c:v>12</c:v>
                </c:pt>
                <c:pt idx="87391">
                  <c:v>12</c:v>
                </c:pt>
                <c:pt idx="87392">
                  <c:v>12</c:v>
                </c:pt>
                <c:pt idx="87393">
                  <c:v>12</c:v>
                </c:pt>
                <c:pt idx="87394">
                  <c:v>12</c:v>
                </c:pt>
                <c:pt idx="87395">
                  <c:v>12</c:v>
                </c:pt>
                <c:pt idx="87396">
                  <c:v>12</c:v>
                </c:pt>
                <c:pt idx="87397">
                  <c:v>12</c:v>
                </c:pt>
                <c:pt idx="87398">
                  <c:v>12</c:v>
                </c:pt>
                <c:pt idx="87399">
                  <c:v>12</c:v>
                </c:pt>
                <c:pt idx="87400">
                  <c:v>12</c:v>
                </c:pt>
                <c:pt idx="87401">
                  <c:v>12</c:v>
                </c:pt>
                <c:pt idx="87402">
                  <c:v>12</c:v>
                </c:pt>
                <c:pt idx="87403">
                  <c:v>12</c:v>
                </c:pt>
                <c:pt idx="87404">
                  <c:v>12</c:v>
                </c:pt>
                <c:pt idx="87405">
                  <c:v>12</c:v>
                </c:pt>
                <c:pt idx="87406">
                  <c:v>12</c:v>
                </c:pt>
                <c:pt idx="87407">
                  <c:v>12</c:v>
                </c:pt>
                <c:pt idx="87408">
                  <c:v>12</c:v>
                </c:pt>
                <c:pt idx="87409">
                  <c:v>12</c:v>
                </c:pt>
                <c:pt idx="87410">
                  <c:v>12</c:v>
                </c:pt>
                <c:pt idx="87411">
                  <c:v>12</c:v>
                </c:pt>
                <c:pt idx="87412">
                  <c:v>12</c:v>
                </c:pt>
                <c:pt idx="87413">
                  <c:v>12</c:v>
                </c:pt>
                <c:pt idx="87414">
                  <c:v>12</c:v>
                </c:pt>
                <c:pt idx="87415">
                  <c:v>12</c:v>
                </c:pt>
                <c:pt idx="87416">
                  <c:v>12</c:v>
                </c:pt>
                <c:pt idx="87417">
                  <c:v>12</c:v>
                </c:pt>
                <c:pt idx="87418">
                  <c:v>12</c:v>
                </c:pt>
                <c:pt idx="87419">
                  <c:v>12</c:v>
                </c:pt>
                <c:pt idx="87420">
                  <c:v>12</c:v>
                </c:pt>
                <c:pt idx="87421">
                  <c:v>12</c:v>
                </c:pt>
                <c:pt idx="87422">
                  <c:v>12</c:v>
                </c:pt>
                <c:pt idx="87423">
                  <c:v>12</c:v>
                </c:pt>
                <c:pt idx="87424">
                  <c:v>12</c:v>
                </c:pt>
                <c:pt idx="87425">
                  <c:v>12</c:v>
                </c:pt>
                <c:pt idx="87426">
                  <c:v>12</c:v>
                </c:pt>
                <c:pt idx="87427">
                  <c:v>12</c:v>
                </c:pt>
                <c:pt idx="87428">
                  <c:v>12</c:v>
                </c:pt>
                <c:pt idx="87429">
                  <c:v>12</c:v>
                </c:pt>
                <c:pt idx="87430">
                  <c:v>12</c:v>
                </c:pt>
                <c:pt idx="87431">
                  <c:v>12</c:v>
                </c:pt>
                <c:pt idx="87432">
                  <c:v>12</c:v>
                </c:pt>
                <c:pt idx="87433">
                  <c:v>12</c:v>
                </c:pt>
                <c:pt idx="87434">
                  <c:v>12</c:v>
                </c:pt>
                <c:pt idx="87435">
                  <c:v>12</c:v>
                </c:pt>
                <c:pt idx="87436">
                  <c:v>12</c:v>
                </c:pt>
                <c:pt idx="87437">
                  <c:v>12</c:v>
                </c:pt>
                <c:pt idx="87438">
                  <c:v>12</c:v>
                </c:pt>
                <c:pt idx="87439">
                  <c:v>12</c:v>
                </c:pt>
                <c:pt idx="87440">
                  <c:v>12</c:v>
                </c:pt>
                <c:pt idx="87441">
                  <c:v>12</c:v>
                </c:pt>
                <c:pt idx="87442">
                  <c:v>12</c:v>
                </c:pt>
                <c:pt idx="87443">
                  <c:v>12</c:v>
                </c:pt>
                <c:pt idx="87444">
                  <c:v>12</c:v>
                </c:pt>
                <c:pt idx="87445">
                  <c:v>12</c:v>
                </c:pt>
                <c:pt idx="87446">
                  <c:v>12</c:v>
                </c:pt>
                <c:pt idx="87447">
                  <c:v>12</c:v>
                </c:pt>
                <c:pt idx="87448">
                  <c:v>12</c:v>
                </c:pt>
                <c:pt idx="87449">
                  <c:v>12</c:v>
                </c:pt>
                <c:pt idx="87450">
                  <c:v>12</c:v>
                </c:pt>
                <c:pt idx="87451">
                  <c:v>12</c:v>
                </c:pt>
                <c:pt idx="87452">
                  <c:v>12</c:v>
                </c:pt>
                <c:pt idx="87453">
                  <c:v>12</c:v>
                </c:pt>
                <c:pt idx="87454">
                  <c:v>12</c:v>
                </c:pt>
                <c:pt idx="87455">
                  <c:v>12</c:v>
                </c:pt>
                <c:pt idx="87456">
                  <c:v>12</c:v>
                </c:pt>
                <c:pt idx="87457">
                  <c:v>12</c:v>
                </c:pt>
                <c:pt idx="87458">
                  <c:v>12</c:v>
                </c:pt>
                <c:pt idx="87459">
                  <c:v>12</c:v>
                </c:pt>
                <c:pt idx="87460">
                  <c:v>12</c:v>
                </c:pt>
                <c:pt idx="87461">
                  <c:v>12</c:v>
                </c:pt>
                <c:pt idx="87462">
                  <c:v>12</c:v>
                </c:pt>
                <c:pt idx="87463">
                  <c:v>12</c:v>
                </c:pt>
                <c:pt idx="87464">
                  <c:v>12</c:v>
                </c:pt>
                <c:pt idx="87465">
                  <c:v>12</c:v>
                </c:pt>
                <c:pt idx="87466">
                  <c:v>12</c:v>
                </c:pt>
                <c:pt idx="87467">
                  <c:v>12</c:v>
                </c:pt>
                <c:pt idx="87468">
                  <c:v>12</c:v>
                </c:pt>
                <c:pt idx="87469">
                  <c:v>12</c:v>
                </c:pt>
                <c:pt idx="87470">
                  <c:v>12</c:v>
                </c:pt>
                <c:pt idx="87471">
                  <c:v>12</c:v>
                </c:pt>
                <c:pt idx="87472">
                  <c:v>12</c:v>
                </c:pt>
                <c:pt idx="87473">
                  <c:v>12</c:v>
                </c:pt>
                <c:pt idx="87474">
                  <c:v>12</c:v>
                </c:pt>
                <c:pt idx="87475">
                  <c:v>12</c:v>
                </c:pt>
                <c:pt idx="87476">
                  <c:v>12</c:v>
                </c:pt>
                <c:pt idx="87477">
                  <c:v>12</c:v>
                </c:pt>
                <c:pt idx="87478">
                  <c:v>12</c:v>
                </c:pt>
                <c:pt idx="87479">
                  <c:v>12</c:v>
                </c:pt>
                <c:pt idx="87480">
                  <c:v>12</c:v>
                </c:pt>
                <c:pt idx="87481">
                  <c:v>12</c:v>
                </c:pt>
                <c:pt idx="87482">
                  <c:v>12</c:v>
                </c:pt>
                <c:pt idx="87483">
                  <c:v>12</c:v>
                </c:pt>
                <c:pt idx="87484">
                  <c:v>12</c:v>
                </c:pt>
                <c:pt idx="87485">
                  <c:v>12</c:v>
                </c:pt>
                <c:pt idx="87486">
                  <c:v>12</c:v>
                </c:pt>
                <c:pt idx="87487">
                  <c:v>12</c:v>
                </c:pt>
                <c:pt idx="87488">
                  <c:v>12</c:v>
                </c:pt>
                <c:pt idx="87489">
                  <c:v>12</c:v>
                </c:pt>
                <c:pt idx="87490">
                  <c:v>12</c:v>
                </c:pt>
                <c:pt idx="87491">
                  <c:v>12</c:v>
                </c:pt>
                <c:pt idx="87492">
                  <c:v>12</c:v>
                </c:pt>
                <c:pt idx="87493">
                  <c:v>12</c:v>
                </c:pt>
                <c:pt idx="87494">
                  <c:v>12</c:v>
                </c:pt>
                <c:pt idx="87495">
                  <c:v>12</c:v>
                </c:pt>
                <c:pt idx="87496">
                  <c:v>12</c:v>
                </c:pt>
                <c:pt idx="87497">
                  <c:v>12</c:v>
                </c:pt>
                <c:pt idx="87498">
                  <c:v>12</c:v>
                </c:pt>
                <c:pt idx="87499">
                  <c:v>12</c:v>
                </c:pt>
                <c:pt idx="87500">
                  <c:v>12</c:v>
                </c:pt>
                <c:pt idx="87501">
                  <c:v>12</c:v>
                </c:pt>
                <c:pt idx="87502">
                  <c:v>12</c:v>
                </c:pt>
                <c:pt idx="87503">
                  <c:v>12</c:v>
                </c:pt>
                <c:pt idx="87504">
                  <c:v>12</c:v>
                </c:pt>
                <c:pt idx="87505">
                  <c:v>12</c:v>
                </c:pt>
                <c:pt idx="87506">
                  <c:v>12</c:v>
                </c:pt>
                <c:pt idx="87507">
                  <c:v>12</c:v>
                </c:pt>
                <c:pt idx="87508">
                  <c:v>12</c:v>
                </c:pt>
                <c:pt idx="87509">
                  <c:v>12</c:v>
                </c:pt>
                <c:pt idx="87510">
                  <c:v>12</c:v>
                </c:pt>
                <c:pt idx="87511">
                  <c:v>12</c:v>
                </c:pt>
                <c:pt idx="87512">
                  <c:v>12</c:v>
                </c:pt>
                <c:pt idx="87513">
                  <c:v>12</c:v>
                </c:pt>
                <c:pt idx="87514">
                  <c:v>12</c:v>
                </c:pt>
                <c:pt idx="87515">
                  <c:v>12</c:v>
                </c:pt>
                <c:pt idx="87516">
                  <c:v>12</c:v>
                </c:pt>
                <c:pt idx="87517">
                  <c:v>12</c:v>
                </c:pt>
                <c:pt idx="87518">
                  <c:v>12</c:v>
                </c:pt>
                <c:pt idx="87519">
                  <c:v>12</c:v>
                </c:pt>
                <c:pt idx="87520">
                  <c:v>12</c:v>
                </c:pt>
                <c:pt idx="87521">
                  <c:v>12</c:v>
                </c:pt>
                <c:pt idx="87522">
                  <c:v>12</c:v>
                </c:pt>
                <c:pt idx="87523">
                  <c:v>12</c:v>
                </c:pt>
                <c:pt idx="87524">
                  <c:v>12</c:v>
                </c:pt>
                <c:pt idx="87525">
                  <c:v>12</c:v>
                </c:pt>
                <c:pt idx="87526">
                  <c:v>12</c:v>
                </c:pt>
                <c:pt idx="87527">
                  <c:v>12</c:v>
                </c:pt>
                <c:pt idx="87528">
                  <c:v>12</c:v>
                </c:pt>
                <c:pt idx="87529">
                  <c:v>12</c:v>
                </c:pt>
                <c:pt idx="87530">
                  <c:v>12</c:v>
                </c:pt>
                <c:pt idx="87531">
                  <c:v>12</c:v>
                </c:pt>
                <c:pt idx="87532">
                  <c:v>12</c:v>
                </c:pt>
                <c:pt idx="87533">
                  <c:v>12</c:v>
                </c:pt>
                <c:pt idx="87534">
                  <c:v>12</c:v>
                </c:pt>
                <c:pt idx="87535">
                  <c:v>12</c:v>
                </c:pt>
                <c:pt idx="87536">
                  <c:v>12</c:v>
                </c:pt>
                <c:pt idx="87537">
                  <c:v>12</c:v>
                </c:pt>
                <c:pt idx="87538">
                  <c:v>12</c:v>
                </c:pt>
                <c:pt idx="87539">
                  <c:v>12</c:v>
                </c:pt>
                <c:pt idx="87540">
                  <c:v>12</c:v>
                </c:pt>
                <c:pt idx="87541">
                  <c:v>12</c:v>
                </c:pt>
                <c:pt idx="87542">
                  <c:v>12</c:v>
                </c:pt>
                <c:pt idx="87543">
                  <c:v>12</c:v>
                </c:pt>
                <c:pt idx="87544">
                  <c:v>12</c:v>
                </c:pt>
                <c:pt idx="87545">
                  <c:v>12</c:v>
                </c:pt>
                <c:pt idx="87546">
                  <c:v>12</c:v>
                </c:pt>
                <c:pt idx="87547">
                  <c:v>12</c:v>
                </c:pt>
                <c:pt idx="87548">
                  <c:v>12</c:v>
                </c:pt>
                <c:pt idx="87549">
                  <c:v>12</c:v>
                </c:pt>
                <c:pt idx="87550">
                  <c:v>12</c:v>
                </c:pt>
                <c:pt idx="87551">
                  <c:v>12</c:v>
                </c:pt>
                <c:pt idx="87552">
                  <c:v>12</c:v>
                </c:pt>
                <c:pt idx="87553">
                  <c:v>12</c:v>
                </c:pt>
                <c:pt idx="87554">
                  <c:v>12</c:v>
                </c:pt>
                <c:pt idx="87555">
                  <c:v>12</c:v>
                </c:pt>
                <c:pt idx="87556">
                  <c:v>12</c:v>
                </c:pt>
                <c:pt idx="87557">
                  <c:v>12</c:v>
                </c:pt>
                <c:pt idx="87558">
                  <c:v>12</c:v>
                </c:pt>
                <c:pt idx="87559">
                  <c:v>12</c:v>
                </c:pt>
                <c:pt idx="87560">
                  <c:v>12</c:v>
                </c:pt>
                <c:pt idx="87561">
                  <c:v>12</c:v>
                </c:pt>
                <c:pt idx="87562">
                  <c:v>12</c:v>
                </c:pt>
                <c:pt idx="87563">
                  <c:v>12</c:v>
                </c:pt>
                <c:pt idx="87564">
                  <c:v>12</c:v>
                </c:pt>
                <c:pt idx="87565">
                  <c:v>12</c:v>
                </c:pt>
                <c:pt idx="87566">
                  <c:v>12</c:v>
                </c:pt>
                <c:pt idx="87567">
                  <c:v>12</c:v>
                </c:pt>
                <c:pt idx="87568">
                  <c:v>12</c:v>
                </c:pt>
                <c:pt idx="87569">
                  <c:v>12</c:v>
                </c:pt>
                <c:pt idx="87570">
                  <c:v>12</c:v>
                </c:pt>
                <c:pt idx="87571">
                  <c:v>12</c:v>
                </c:pt>
                <c:pt idx="87572">
                  <c:v>12</c:v>
                </c:pt>
                <c:pt idx="87573">
                  <c:v>12</c:v>
                </c:pt>
                <c:pt idx="87574">
                  <c:v>12</c:v>
                </c:pt>
                <c:pt idx="87575">
                  <c:v>12</c:v>
                </c:pt>
                <c:pt idx="87576">
                  <c:v>12</c:v>
                </c:pt>
                <c:pt idx="87577">
                  <c:v>12</c:v>
                </c:pt>
                <c:pt idx="87578">
                  <c:v>12</c:v>
                </c:pt>
                <c:pt idx="87579">
                  <c:v>12</c:v>
                </c:pt>
                <c:pt idx="87580">
                  <c:v>12</c:v>
                </c:pt>
                <c:pt idx="87581">
                  <c:v>12</c:v>
                </c:pt>
                <c:pt idx="87582">
                  <c:v>12</c:v>
                </c:pt>
                <c:pt idx="87583">
                  <c:v>12</c:v>
                </c:pt>
                <c:pt idx="87584">
                  <c:v>12</c:v>
                </c:pt>
                <c:pt idx="87585">
                  <c:v>12</c:v>
                </c:pt>
                <c:pt idx="87586">
                  <c:v>12</c:v>
                </c:pt>
                <c:pt idx="87587">
                  <c:v>12</c:v>
                </c:pt>
                <c:pt idx="87588">
                  <c:v>12</c:v>
                </c:pt>
                <c:pt idx="87589">
                  <c:v>12</c:v>
                </c:pt>
                <c:pt idx="87590">
                  <c:v>12</c:v>
                </c:pt>
                <c:pt idx="87591">
                  <c:v>12</c:v>
                </c:pt>
                <c:pt idx="87592">
                  <c:v>12</c:v>
                </c:pt>
                <c:pt idx="87593">
                  <c:v>12</c:v>
                </c:pt>
                <c:pt idx="87594">
                  <c:v>12</c:v>
                </c:pt>
                <c:pt idx="87595">
                  <c:v>12</c:v>
                </c:pt>
                <c:pt idx="87596">
                  <c:v>12</c:v>
                </c:pt>
                <c:pt idx="87597">
                  <c:v>12</c:v>
                </c:pt>
                <c:pt idx="87598">
                  <c:v>12</c:v>
                </c:pt>
                <c:pt idx="87599">
                  <c:v>12</c:v>
                </c:pt>
                <c:pt idx="87600">
                  <c:v>12</c:v>
                </c:pt>
                <c:pt idx="87601">
                  <c:v>12</c:v>
                </c:pt>
                <c:pt idx="87602">
                  <c:v>12</c:v>
                </c:pt>
                <c:pt idx="87603">
                  <c:v>12</c:v>
                </c:pt>
                <c:pt idx="87604">
                  <c:v>12</c:v>
                </c:pt>
                <c:pt idx="87605">
                  <c:v>12</c:v>
                </c:pt>
                <c:pt idx="87606">
                  <c:v>12</c:v>
                </c:pt>
                <c:pt idx="87607">
                  <c:v>12</c:v>
                </c:pt>
                <c:pt idx="87608">
                  <c:v>12</c:v>
                </c:pt>
                <c:pt idx="87609">
                  <c:v>12</c:v>
                </c:pt>
                <c:pt idx="87610">
                  <c:v>12</c:v>
                </c:pt>
                <c:pt idx="87611">
                  <c:v>12</c:v>
                </c:pt>
                <c:pt idx="87612">
                  <c:v>12</c:v>
                </c:pt>
                <c:pt idx="87613">
                  <c:v>12</c:v>
                </c:pt>
                <c:pt idx="87614">
                  <c:v>12</c:v>
                </c:pt>
                <c:pt idx="87615">
                  <c:v>12</c:v>
                </c:pt>
                <c:pt idx="87616">
                  <c:v>12</c:v>
                </c:pt>
                <c:pt idx="87617">
                  <c:v>12</c:v>
                </c:pt>
                <c:pt idx="87618">
                  <c:v>12</c:v>
                </c:pt>
                <c:pt idx="87619">
                  <c:v>12</c:v>
                </c:pt>
                <c:pt idx="87620">
                  <c:v>12</c:v>
                </c:pt>
                <c:pt idx="87621">
                  <c:v>12</c:v>
                </c:pt>
                <c:pt idx="87622">
                  <c:v>12</c:v>
                </c:pt>
                <c:pt idx="87623">
                  <c:v>12</c:v>
                </c:pt>
                <c:pt idx="87624">
                  <c:v>12</c:v>
                </c:pt>
                <c:pt idx="87625">
                  <c:v>12</c:v>
                </c:pt>
                <c:pt idx="87626">
                  <c:v>12</c:v>
                </c:pt>
                <c:pt idx="87627">
                  <c:v>12</c:v>
                </c:pt>
                <c:pt idx="87628">
                  <c:v>12</c:v>
                </c:pt>
                <c:pt idx="87629">
                  <c:v>12</c:v>
                </c:pt>
                <c:pt idx="87630">
                  <c:v>12</c:v>
                </c:pt>
                <c:pt idx="87631">
                  <c:v>12</c:v>
                </c:pt>
                <c:pt idx="87632">
                  <c:v>12</c:v>
                </c:pt>
                <c:pt idx="87633">
                  <c:v>12</c:v>
                </c:pt>
                <c:pt idx="87634">
                  <c:v>12</c:v>
                </c:pt>
                <c:pt idx="87635">
                  <c:v>12</c:v>
                </c:pt>
                <c:pt idx="87636">
                  <c:v>12</c:v>
                </c:pt>
                <c:pt idx="87637">
                  <c:v>12</c:v>
                </c:pt>
                <c:pt idx="87638">
                  <c:v>12</c:v>
                </c:pt>
                <c:pt idx="87639">
                  <c:v>12</c:v>
                </c:pt>
                <c:pt idx="87640">
                  <c:v>12</c:v>
                </c:pt>
                <c:pt idx="87641">
                  <c:v>12</c:v>
                </c:pt>
                <c:pt idx="87642">
                  <c:v>12</c:v>
                </c:pt>
                <c:pt idx="87643">
                  <c:v>12</c:v>
                </c:pt>
                <c:pt idx="87644">
                  <c:v>12</c:v>
                </c:pt>
                <c:pt idx="87645">
                  <c:v>12</c:v>
                </c:pt>
                <c:pt idx="87646">
                  <c:v>12</c:v>
                </c:pt>
                <c:pt idx="87647">
                  <c:v>12</c:v>
                </c:pt>
                <c:pt idx="87648">
                  <c:v>12</c:v>
                </c:pt>
                <c:pt idx="87649">
                  <c:v>12</c:v>
                </c:pt>
                <c:pt idx="87650">
                  <c:v>12</c:v>
                </c:pt>
                <c:pt idx="87651">
                  <c:v>12</c:v>
                </c:pt>
                <c:pt idx="87652">
                  <c:v>12</c:v>
                </c:pt>
                <c:pt idx="87653">
                  <c:v>12</c:v>
                </c:pt>
                <c:pt idx="87654">
                  <c:v>12</c:v>
                </c:pt>
                <c:pt idx="87655">
                  <c:v>12</c:v>
                </c:pt>
                <c:pt idx="87656">
                  <c:v>12</c:v>
                </c:pt>
                <c:pt idx="87657">
                  <c:v>12</c:v>
                </c:pt>
                <c:pt idx="87658">
                  <c:v>12</c:v>
                </c:pt>
                <c:pt idx="87659">
                  <c:v>12</c:v>
                </c:pt>
                <c:pt idx="87660">
                  <c:v>12</c:v>
                </c:pt>
                <c:pt idx="87661">
                  <c:v>12</c:v>
                </c:pt>
                <c:pt idx="87662">
                  <c:v>12</c:v>
                </c:pt>
                <c:pt idx="87663">
                  <c:v>12</c:v>
                </c:pt>
                <c:pt idx="87664">
                  <c:v>12</c:v>
                </c:pt>
                <c:pt idx="87665">
                  <c:v>12</c:v>
                </c:pt>
                <c:pt idx="87666">
                  <c:v>12</c:v>
                </c:pt>
                <c:pt idx="87667">
                  <c:v>12</c:v>
                </c:pt>
                <c:pt idx="87668">
                  <c:v>12</c:v>
                </c:pt>
                <c:pt idx="87669">
                  <c:v>12</c:v>
                </c:pt>
                <c:pt idx="87670">
                  <c:v>12</c:v>
                </c:pt>
                <c:pt idx="87671">
                  <c:v>12</c:v>
                </c:pt>
                <c:pt idx="87672">
                  <c:v>12</c:v>
                </c:pt>
                <c:pt idx="87673">
                  <c:v>12</c:v>
                </c:pt>
                <c:pt idx="87674">
                  <c:v>12</c:v>
                </c:pt>
                <c:pt idx="87675">
                  <c:v>12</c:v>
                </c:pt>
                <c:pt idx="87676">
                  <c:v>12</c:v>
                </c:pt>
                <c:pt idx="87677">
                  <c:v>12</c:v>
                </c:pt>
                <c:pt idx="87678">
                  <c:v>12</c:v>
                </c:pt>
                <c:pt idx="87679">
                  <c:v>12</c:v>
                </c:pt>
                <c:pt idx="87680">
                  <c:v>12</c:v>
                </c:pt>
                <c:pt idx="87681">
                  <c:v>12</c:v>
                </c:pt>
                <c:pt idx="87682">
                  <c:v>12</c:v>
                </c:pt>
                <c:pt idx="87683">
                  <c:v>12</c:v>
                </c:pt>
                <c:pt idx="87684">
                  <c:v>12</c:v>
                </c:pt>
                <c:pt idx="87685">
                  <c:v>12</c:v>
                </c:pt>
                <c:pt idx="87686">
                  <c:v>12</c:v>
                </c:pt>
                <c:pt idx="87687">
                  <c:v>12</c:v>
                </c:pt>
                <c:pt idx="87688">
                  <c:v>12</c:v>
                </c:pt>
                <c:pt idx="87689">
                  <c:v>12</c:v>
                </c:pt>
                <c:pt idx="87690">
                  <c:v>12</c:v>
                </c:pt>
                <c:pt idx="87691">
                  <c:v>12</c:v>
                </c:pt>
                <c:pt idx="87692">
                  <c:v>12</c:v>
                </c:pt>
                <c:pt idx="87693">
                  <c:v>12</c:v>
                </c:pt>
                <c:pt idx="87694">
                  <c:v>12</c:v>
                </c:pt>
                <c:pt idx="87695">
                  <c:v>12</c:v>
                </c:pt>
                <c:pt idx="87696">
                  <c:v>12</c:v>
                </c:pt>
                <c:pt idx="87697">
                  <c:v>12</c:v>
                </c:pt>
                <c:pt idx="87698">
                  <c:v>12</c:v>
                </c:pt>
                <c:pt idx="87699">
                  <c:v>12</c:v>
                </c:pt>
                <c:pt idx="87700">
                  <c:v>12</c:v>
                </c:pt>
                <c:pt idx="87701">
                  <c:v>12</c:v>
                </c:pt>
                <c:pt idx="87702">
                  <c:v>12</c:v>
                </c:pt>
                <c:pt idx="87703">
                  <c:v>12</c:v>
                </c:pt>
                <c:pt idx="87704">
                  <c:v>12</c:v>
                </c:pt>
                <c:pt idx="87705">
                  <c:v>12</c:v>
                </c:pt>
                <c:pt idx="87706">
                  <c:v>12</c:v>
                </c:pt>
                <c:pt idx="87707">
                  <c:v>12</c:v>
                </c:pt>
                <c:pt idx="87708">
                  <c:v>12</c:v>
                </c:pt>
                <c:pt idx="87709">
                  <c:v>12</c:v>
                </c:pt>
                <c:pt idx="87710">
                  <c:v>12</c:v>
                </c:pt>
                <c:pt idx="87711">
                  <c:v>12</c:v>
                </c:pt>
                <c:pt idx="87712">
                  <c:v>12</c:v>
                </c:pt>
                <c:pt idx="87713">
                  <c:v>12</c:v>
                </c:pt>
                <c:pt idx="87714">
                  <c:v>12</c:v>
                </c:pt>
                <c:pt idx="87715">
                  <c:v>12</c:v>
                </c:pt>
                <c:pt idx="87716">
                  <c:v>12</c:v>
                </c:pt>
                <c:pt idx="87717">
                  <c:v>12</c:v>
                </c:pt>
                <c:pt idx="87718">
                  <c:v>12</c:v>
                </c:pt>
                <c:pt idx="87719">
                  <c:v>12</c:v>
                </c:pt>
                <c:pt idx="87720">
                  <c:v>12</c:v>
                </c:pt>
                <c:pt idx="87721">
                  <c:v>12</c:v>
                </c:pt>
                <c:pt idx="87722">
                  <c:v>12</c:v>
                </c:pt>
                <c:pt idx="87723">
                  <c:v>12</c:v>
                </c:pt>
                <c:pt idx="87724">
                  <c:v>12</c:v>
                </c:pt>
                <c:pt idx="87725">
                  <c:v>12</c:v>
                </c:pt>
                <c:pt idx="87726">
                  <c:v>12</c:v>
                </c:pt>
                <c:pt idx="87727">
                  <c:v>12</c:v>
                </c:pt>
                <c:pt idx="87728">
                  <c:v>12</c:v>
                </c:pt>
                <c:pt idx="87729">
                  <c:v>12</c:v>
                </c:pt>
                <c:pt idx="87730">
                  <c:v>12</c:v>
                </c:pt>
                <c:pt idx="87731">
                  <c:v>12</c:v>
                </c:pt>
                <c:pt idx="87732">
                  <c:v>12</c:v>
                </c:pt>
                <c:pt idx="87733">
                  <c:v>12</c:v>
                </c:pt>
                <c:pt idx="87734">
                  <c:v>12</c:v>
                </c:pt>
                <c:pt idx="87735">
                  <c:v>12</c:v>
                </c:pt>
                <c:pt idx="87736">
                  <c:v>12</c:v>
                </c:pt>
                <c:pt idx="87737">
                  <c:v>12</c:v>
                </c:pt>
                <c:pt idx="87738">
                  <c:v>12</c:v>
                </c:pt>
                <c:pt idx="87739">
                  <c:v>12</c:v>
                </c:pt>
                <c:pt idx="87740">
                  <c:v>12</c:v>
                </c:pt>
                <c:pt idx="87741">
                  <c:v>12</c:v>
                </c:pt>
                <c:pt idx="87742">
                  <c:v>12</c:v>
                </c:pt>
                <c:pt idx="87743">
                  <c:v>12</c:v>
                </c:pt>
                <c:pt idx="87744">
                  <c:v>12</c:v>
                </c:pt>
                <c:pt idx="87745">
                  <c:v>12</c:v>
                </c:pt>
                <c:pt idx="87746">
                  <c:v>12</c:v>
                </c:pt>
                <c:pt idx="87747">
                  <c:v>12</c:v>
                </c:pt>
                <c:pt idx="87748">
                  <c:v>12</c:v>
                </c:pt>
                <c:pt idx="87749">
                  <c:v>12</c:v>
                </c:pt>
                <c:pt idx="87750">
                  <c:v>12</c:v>
                </c:pt>
                <c:pt idx="87751">
                  <c:v>12</c:v>
                </c:pt>
                <c:pt idx="87752">
                  <c:v>12</c:v>
                </c:pt>
                <c:pt idx="87753">
                  <c:v>12</c:v>
                </c:pt>
                <c:pt idx="87754">
                  <c:v>12</c:v>
                </c:pt>
                <c:pt idx="87755">
                  <c:v>12</c:v>
                </c:pt>
                <c:pt idx="87756">
                  <c:v>12</c:v>
                </c:pt>
                <c:pt idx="87757">
                  <c:v>12</c:v>
                </c:pt>
                <c:pt idx="87758">
                  <c:v>12</c:v>
                </c:pt>
                <c:pt idx="87759">
                  <c:v>12</c:v>
                </c:pt>
                <c:pt idx="87760">
                  <c:v>12</c:v>
                </c:pt>
                <c:pt idx="87761">
                  <c:v>12</c:v>
                </c:pt>
                <c:pt idx="87762">
                  <c:v>12</c:v>
                </c:pt>
                <c:pt idx="87763">
                  <c:v>12</c:v>
                </c:pt>
                <c:pt idx="87764">
                  <c:v>12</c:v>
                </c:pt>
                <c:pt idx="87765">
                  <c:v>12</c:v>
                </c:pt>
                <c:pt idx="87766">
                  <c:v>12</c:v>
                </c:pt>
                <c:pt idx="87767">
                  <c:v>12</c:v>
                </c:pt>
                <c:pt idx="87768">
                  <c:v>12</c:v>
                </c:pt>
                <c:pt idx="87769">
                  <c:v>12</c:v>
                </c:pt>
                <c:pt idx="87770">
                  <c:v>12</c:v>
                </c:pt>
                <c:pt idx="87771">
                  <c:v>12</c:v>
                </c:pt>
                <c:pt idx="87772">
                  <c:v>12</c:v>
                </c:pt>
                <c:pt idx="87773">
                  <c:v>12</c:v>
                </c:pt>
                <c:pt idx="87774">
                  <c:v>12</c:v>
                </c:pt>
                <c:pt idx="87775">
                  <c:v>12</c:v>
                </c:pt>
                <c:pt idx="87776">
                  <c:v>12</c:v>
                </c:pt>
                <c:pt idx="87777">
                  <c:v>12</c:v>
                </c:pt>
                <c:pt idx="87778">
                  <c:v>12</c:v>
                </c:pt>
                <c:pt idx="87779">
                  <c:v>12</c:v>
                </c:pt>
                <c:pt idx="87780">
                  <c:v>12</c:v>
                </c:pt>
                <c:pt idx="87781">
                  <c:v>12</c:v>
                </c:pt>
                <c:pt idx="87782">
                  <c:v>12</c:v>
                </c:pt>
                <c:pt idx="87783">
                  <c:v>12</c:v>
                </c:pt>
                <c:pt idx="87784">
                  <c:v>12</c:v>
                </c:pt>
                <c:pt idx="87785">
                  <c:v>12</c:v>
                </c:pt>
                <c:pt idx="87786">
                  <c:v>12</c:v>
                </c:pt>
                <c:pt idx="87787">
                  <c:v>12</c:v>
                </c:pt>
                <c:pt idx="87788">
                  <c:v>12</c:v>
                </c:pt>
                <c:pt idx="87789">
                  <c:v>12</c:v>
                </c:pt>
                <c:pt idx="87790">
                  <c:v>12</c:v>
                </c:pt>
                <c:pt idx="87791">
                  <c:v>12</c:v>
                </c:pt>
                <c:pt idx="87792">
                  <c:v>12</c:v>
                </c:pt>
                <c:pt idx="87793">
                  <c:v>12</c:v>
                </c:pt>
                <c:pt idx="87794">
                  <c:v>12</c:v>
                </c:pt>
                <c:pt idx="87795">
                  <c:v>12</c:v>
                </c:pt>
                <c:pt idx="87796">
                  <c:v>12</c:v>
                </c:pt>
                <c:pt idx="87797">
                  <c:v>12</c:v>
                </c:pt>
                <c:pt idx="87798">
                  <c:v>12</c:v>
                </c:pt>
                <c:pt idx="87799">
                  <c:v>12</c:v>
                </c:pt>
                <c:pt idx="87800">
                  <c:v>12</c:v>
                </c:pt>
                <c:pt idx="87801">
                  <c:v>12</c:v>
                </c:pt>
                <c:pt idx="87802">
                  <c:v>12</c:v>
                </c:pt>
                <c:pt idx="87803">
                  <c:v>12</c:v>
                </c:pt>
                <c:pt idx="87804">
                  <c:v>12</c:v>
                </c:pt>
                <c:pt idx="87805">
                  <c:v>12</c:v>
                </c:pt>
                <c:pt idx="87806">
                  <c:v>12</c:v>
                </c:pt>
                <c:pt idx="87807">
                  <c:v>12</c:v>
                </c:pt>
                <c:pt idx="87808">
                  <c:v>12</c:v>
                </c:pt>
                <c:pt idx="87809">
                  <c:v>12</c:v>
                </c:pt>
                <c:pt idx="87810">
                  <c:v>12</c:v>
                </c:pt>
                <c:pt idx="87811">
                  <c:v>12</c:v>
                </c:pt>
                <c:pt idx="87812">
                  <c:v>12</c:v>
                </c:pt>
                <c:pt idx="87813">
                  <c:v>12</c:v>
                </c:pt>
                <c:pt idx="87814">
                  <c:v>12</c:v>
                </c:pt>
                <c:pt idx="87815">
                  <c:v>12</c:v>
                </c:pt>
                <c:pt idx="87816">
                  <c:v>12</c:v>
                </c:pt>
                <c:pt idx="87817">
                  <c:v>12</c:v>
                </c:pt>
                <c:pt idx="87818">
                  <c:v>12</c:v>
                </c:pt>
                <c:pt idx="87819">
                  <c:v>12</c:v>
                </c:pt>
                <c:pt idx="87820">
                  <c:v>12</c:v>
                </c:pt>
                <c:pt idx="87821">
                  <c:v>12</c:v>
                </c:pt>
                <c:pt idx="87822">
                  <c:v>12</c:v>
                </c:pt>
                <c:pt idx="87823">
                  <c:v>12</c:v>
                </c:pt>
                <c:pt idx="87824">
                  <c:v>12</c:v>
                </c:pt>
                <c:pt idx="87825">
                  <c:v>12</c:v>
                </c:pt>
                <c:pt idx="87826">
                  <c:v>12</c:v>
                </c:pt>
                <c:pt idx="87827">
                  <c:v>12</c:v>
                </c:pt>
                <c:pt idx="87828">
                  <c:v>12</c:v>
                </c:pt>
                <c:pt idx="87829">
                  <c:v>12</c:v>
                </c:pt>
                <c:pt idx="87830">
                  <c:v>12</c:v>
                </c:pt>
                <c:pt idx="87831">
                  <c:v>12</c:v>
                </c:pt>
                <c:pt idx="87832">
                  <c:v>12</c:v>
                </c:pt>
                <c:pt idx="87833">
                  <c:v>12</c:v>
                </c:pt>
                <c:pt idx="87834">
                  <c:v>12</c:v>
                </c:pt>
                <c:pt idx="87835">
                  <c:v>12</c:v>
                </c:pt>
                <c:pt idx="87836">
                  <c:v>12</c:v>
                </c:pt>
                <c:pt idx="87837">
                  <c:v>12</c:v>
                </c:pt>
                <c:pt idx="87838">
                  <c:v>12</c:v>
                </c:pt>
                <c:pt idx="87839">
                  <c:v>12</c:v>
                </c:pt>
                <c:pt idx="87840">
                  <c:v>12</c:v>
                </c:pt>
                <c:pt idx="87841">
                  <c:v>12</c:v>
                </c:pt>
                <c:pt idx="87842">
                  <c:v>12</c:v>
                </c:pt>
                <c:pt idx="87843">
                  <c:v>12</c:v>
                </c:pt>
                <c:pt idx="87844">
                  <c:v>12</c:v>
                </c:pt>
                <c:pt idx="87845">
                  <c:v>12</c:v>
                </c:pt>
                <c:pt idx="87846">
                  <c:v>12</c:v>
                </c:pt>
                <c:pt idx="87847">
                  <c:v>12</c:v>
                </c:pt>
                <c:pt idx="87848">
                  <c:v>12</c:v>
                </c:pt>
                <c:pt idx="87849">
                  <c:v>12</c:v>
                </c:pt>
                <c:pt idx="87850">
                  <c:v>12</c:v>
                </c:pt>
                <c:pt idx="87851">
                  <c:v>12</c:v>
                </c:pt>
                <c:pt idx="87852">
                  <c:v>12</c:v>
                </c:pt>
                <c:pt idx="87853">
                  <c:v>12</c:v>
                </c:pt>
                <c:pt idx="87854">
                  <c:v>12</c:v>
                </c:pt>
                <c:pt idx="87855">
                  <c:v>12</c:v>
                </c:pt>
                <c:pt idx="87856">
                  <c:v>12</c:v>
                </c:pt>
                <c:pt idx="87857">
                  <c:v>12</c:v>
                </c:pt>
                <c:pt idx="87858">
                  <c:v>12</c:v>
                </c:pt>
                <c:pt idx="87859">
                  <c:v>12</c:v>
                </c:pt>
                <c:pt idx="87860">
                  <c:v>12</c:v>
                </c:pt>
                <c:pt idx="87861">
                  <c:v>12</c:v>
                </c:pt>
                <c:pt idx="87862">
                  <c:v>12</c:v>
                </c:pt>
                <c:pt idx="87863">
                  <c:v>12</c:v>
                </c:pt>
                <c:pt idx="87864">
                  <c:v>12</c:v>
                </c:pt>
                <c:pt idx="87865">
                  <c:v>12</c:v>
                </c:pt>
                <c:pt idx="87866">
                  <c:v>12</c:v>
                </c:pt>
                <c:pt idx="87867">
                  <c:v>12</c:v>
                </c:pt>
                <c:pt idx="87868">
                  <c:v>12</c:v>
                </c:pt>
                <c:pt idx="87869">
                  <c:v>12</c:v>
                </c:pt>
                <c:pt idx="87870">
                  <c:v>12</c:v>
                </c:pt>
                <c:pt idx="87871">
                  <c:v>12</c:v>
                </c:pt>
                <c:pt idx="87872">
                  <c:v>12</c:v>
                </c:pt>
                <c:pt idx="87873">
                  <c:v>12</c:v>
                </c:pt>
                <c:pt idx="87874">
                  <c:v>12</c:v>
                </c:pt>
                <c:pt idx="87875">
                  <c:v>12</c:v>
                </c:pt>
                <c:pt idx="87876">
                  <c:v>12</c:v>
                </c:pt>
                <c:pt idx="87877">
                  <c:v>12</c:v>
                </c:pt>
                <c:pt idx="87878">
                  <c:v>12</c:v>
                </c:pt>
                <c:pt idx="87879">
                  <c:v>12</c:v>
                </c:pt>
                <c:pt idx="87880">
                  <c:v>12</c:v>
                </c:pt>
                <c:pt idx="87881">
                  <c:v>12</c:v>
                </c:pt>
                <c:pt idx="87882">
                  <c:v>12</c:v>
                </c:pt>
                <c:pt idx="87883">
                  <c:v>12</c:v>
                </c:pt>
                <c:pt idx="87884">
                  <c:v>12</c:v>
                </c:pt>
                <c:pt idx="87885">
                  <c:v>12</c:v>
                </c:pt>
                <c:pt idx="87886">
                  <c:v>12</c:v>
                </c:pt>
                <c:pt idx="87887">
                  <c:v>12</c:v>
                </c:pt>
                <c:pt idx="87888">
                  <c:v>12</c:v>
                </c:pt>
                <c:pt idx="87889">
                  <c:v>12</c:v>
                </c:pt>
                <c:pt idx="87890">
                  <c:v>12</c:v>
                </c:pt>
                <c:pt idx="87891">
                  <c:v>12</c:v>
                </c:pt>
                <c:pt idx="87892">
                  <c:v>12</c:v>
                </c:pt>
                <c:pt idx="87893">
                  <c:v>12</c:v>
                </c:pt>
                <c:pt idx="87894">
                  <c:v>12</c:v>
                </c:pt>
                <c:pt idx="87895">
                  <c:v>12</c:v>
                </c:pt>
                <c:pt idx="87896">
                  <c:v>12</c:v>
                </c:pt>
                <c:pt idx="87897">
                  <c:v>12</c:v>
                </c:pt>
                <c:pt idx="87898">
                  <c:v>12</c:v>
                </c:pt>
                <c:pt idx="87899">
                  <c:v>12</c:v>
                </c:pt>
                <c:pt idx="87900">
                  <c:v>12</c:v>
                </c:pt>
                <c:pt idx="87901">
                  <c:v>12</c:v>
                </c:pt>
                <c:pt idx="87902">
                  <c:v>12</c:v>
                </c:pt>
                <c:pt idx="87903">
                  <c:v>12</c:v>
                </c:pt>
                <c:pt idx="87904">
                  <c:v>12</c:v>
                </c:pt>
                <c:pt idx="87905">
                  <c:v>12</c:v>
                </c:pt>
                <c:pt idx="87906">
                  <c:v>12</c:v>
                </c:pt>
                <c:pt idx="87907">
                  <c:v>12</c:v>
                </c:pt>
                <c:pt idx="87908">
                  <c:v>12</c:v>
                </c:pt>
                <c:pt idx="87909">
                  <c:v>12</c:v>
                </c:pt>
                <c:pt idx="87910">
                  <c:v>12</c:v>
                </c:pt>
                <c:pt idx="87911">
                  <c:v>12</c:v>
                </c:pt>
                <c:pt idx="87912">
                  <c:v>12</c:v>
                </c:pt>
                <c:pt idx="87913">
                  <c:v>12</c:v>
                </c:pt>
                <c:pt idx="87914">
                  <c:v>12</c:v>
                </c:pt>
                <c:pt idx="87915">
                  <c:v>12</c:v>
                </c:pt>
                <c:pt idx="87916">
                  <c:v>12</c:v>
                </c:pt>
                <c:pt idx="87917">
                  <c:v>12</c:v>
                </c:pt>
                <c:pt idx="87918">
                  <c:v>12</c:v>
                </c:pt>
                <c:pt idx="87919">
                  <c:v>12</c:v>
                </c:pt>
                <c:pt idx="87920">
                  <c:v>12</c:v>
                </c:pt>
                <c:pt idx="87921">
                  <c:v>12</c:v>
                </c:pt>
                <c:pt idx="87922">
                  <c:v>12</c:v>
                </c:pt>
                <c:pt idx="87923">
                  <c:v>12</c:v>
                </c:pt>
                <c:pt idx="87924">
                  <c:v>12</c:v>
                </c:pt>
                <c:pt idx="87925">
                  <c:v>12</c:v>
                </c:pt>
                <c:pt idx="87926">
                  <c:v>12</c:v>
                </c:pt>
                <c:pt idx="87927">
                  <c:v>12</c:v>
                </c:pt>
                <c:pt idx="87928">
                  <c:v>12</c:v>
                </c:pt>
                <c:pt idx="87929">
                  <c:v>12</c:v>
                </c:pt>
                <c:pt idx="87930">
                  <c:v>12</c:v>
                </c:pt>
                <c:pt idx="87931">
                  <c:v>12</c:v>
                </c:pt>
                <c:pt idx="87932">
                  <c:v>12</c:v>
                </c:pt>
                <c:pt idx="87933">
                  <c:v>12</c:v>
                </c:pt>
                <c:pt idx="87934">
                  <c:v>12</c:v>
                </c:pt>
                <c:pt idx="87935">
                  <c:v>12</c:v>
                </c:pt>
                <c:pt idx="87936">
                  <c:v>12</c:v>
                </c:pt>
                <c:pt idx="87937">
                  <c:v>12</c:v>
                </c:pt>
                <c:pt idx="87938">
                  <c:v>12</c:v>
                </c:pt>
                <c:pt idx="87939">
                  <c:v>12</c:v>
                </c:pt>
                <c:pt idx="87940">
                  <c:v>12</c:v>
                </c:pt>
                <c:pt idx="87941">
                  <c:v>12</c:v>
                </c:pt>
                <c:pt idx="87942">
                  <c:v>12</c:v>
                </c:pt>
                <c:pt idx="87943">
                  <c:v>12</c:v>
                </c:pt>
                <c:pt idx="87944">
                  <c:v>12</c:v>
                </c:pt>
                <c:pt idx="87945">
                  <c:v>12</c:v>
                </c:pt>
                <c:pt idx="87946">
                  <c:v>12</c:v>
                </c:pt>
                <c:pt idx="87947">
                  <c:v>12</c:v>
                </c:pt>
                <c:pt idx="87948">
                  <c:v>12</c:v>
                </c:pt>
                <c:pt idx="87949">
                  <c:v>12</c:v>
                </c:pt>
                <c:pt idx="87950">
                  <c:v>12</c:v>
                </c:pt>
                <c:pt idx="87951">
                  <c:v>12</c:v>
                </c:pt>
                <c:pt idx="87952">
                  <c:v>12</c:v>
                </c:pt>
                <c:pt idx="87953">
                  <c:v>12</c:v>
                </c:pt>
                <c:pt idx="87954">
                  <c:v>12</c:v>
                </c:pt>
                <c:pt idx="87955">
                  <c:v>12</c:v>
                </c:pt>
                <c:pt idx="87956">
                  <c:v>12</c:v>
                </c:pt>
                <c:pt idx="87957">
                  <c:v>12</c:v>
                </c:pt>
                <c:pt idx="87958">
                  <c:v>12</c:v>
                </c:pt>
                <c:pt idx="87959">
                  <c:v>12</c:v>
                </c:pt>
                <c:pt idx="87960">
                  <c:v>12</c:v>
                </c:pt>
                <c:pt idx="87961">
                  <c:v>12</c:v>
                </c:pt>
                <c:pt idx="87962">
                  <c:v>12</c:v>
                </c:pt>
                <c:pt idx="87963">
                  <c:v>12</c:v>
                </c:pt>
                <c:pt idx="87964">
                  <c:v>12</c:v>
                </c:pt>
                <c:pt idx="87965">
                  <c:v>12</c:v>
                </c:pt>
                <c:pt idx="87966">
                  <c:v>12</c:v>
                </c:pt>
                <c:pt idx="87967">
                  <c:v>12</c:v>
                </c:pt>
                <c:pt idx="87968">
                  <c:v>12</c:v>
                </c:pt>
                <c:pt idx="87969">
                  <c:v>12</c:v>
                </c:pt>
                <c:pt idx="87970">
                  <c:v>12</c:v>
                </c:pt>
                <c:pt idx="87971">
                  <c:v>12</c:v>
                </c:pt>
                <c:pt idx="87972">
                  <c:v>12</c:v>
                </c:pt>
                <c:pt idx="87973">
                  <c:v>12</c:v>
                </c:pt>
                <c:pt idx="87974">
                  <c:v>12</c:v>
                </c:pt>
                <c:pt idx="87975">
                  <c:v>12</c:v>
                </c:pt>
                <c:pt idx="87976">
                  <c:v>12</c:v>
                </c:pt>
                <c:pt idx="87977">
                  <c:v>12</c:v>
                </c:pt>
                <c:pt idx="87978">
                  <c:v>12</c:v>
                </c:pt>
                <c:pt idx="87979">
                  <c:v>12</c:v>
                </c:pt>
                <c:pt idx="87980">
                  <c:v>12</c:v>
                </c:pt>
                <c:pt idx="87981">
                  <c:v>12</c:v>
                </c:pt>
                <c:pt idx="87982">
                  <c:v>12</c:v>
                </c:pt>
                <c:pt idx="87983">
                  <c:v>12</c:v>
                </c:pt>
                <c:pt idx="87984">
                  <c:v>12</c:v>
                </c:pt>
                <c:pt idx="87985">
                  <c:v>12</c:v>
                </c:pt>
                <c:pt idx="87986">
                  <c:v>12</c:v>
                </c:pt>
                <c:pt idx="87987">
                  <c:v>12</c:v>
                </c:pt>
                <c:pt idx="87988">
                  <c:v>12</c:v>
                </c:pt>
                <c:pt idx="87989">
                  <c:v>12</c:v>
                </c:pt>
                <c:pt idx="87990">
                  <c:v>12</c:v>
                </c:pt>
                <c:pt idx="87991">
                  <c:v>12</c:v>
                </c:pt>
                <c:pt idx="87992">
                  <c:v>12</c:v>
                </c:pt>
                <c:pt idx="87993">
                  <c:v>12</c:v>
                </c:pt>
                <c:pt idx="87994">
                  <c:v>12</c:v>
                </c:pt>
                <c:pt idx="87995">
                  <c:v>12</c:v>
                </c:pt>
                <c:pt idx="87996">
                  <c:v>12</c:v>
                </c:pt>
                <c:pt idx="87997">
                  <c:v>12</c:v>
                </c:pt>
                <c:pt idx="87998">
                  <c:v>12</c:v>
                </c:pt>
                <c:pt idx="87999">
                  <c:v>12</c:v>
                </c:pt>
                <c:pt idx="88000">
                  <c:v>12</c:v>
                </c:pt>
                <c:pt idx="88001">
                  <c:v>12</c:v>
                </c:pt>
                <c:pt idx="88002">
                  <c:v>12</c:v>
                </c:pt>
                <c:pt idx="88003">
                  <c:v>12</c:v>
                </c:pt>
                <c:pt idx="88004">
                  <c:v>12</c:v>
                </c:pt>
                <c:pt idx="88005">
                  <c:v>12</c:v>
                </c:pt>
                <c:pt idx="88006">
                  <c:v>12</c:v>
                </c:pt>
                <c:pt idx="88007">
                  <c:v>12</c:v>
                </c:pt>
                <c:pt idx="88008">
                  <c:v>12</c:v>
                </c:pt>
                <c:pt idx="88009">
                  <c:v>12</c:v>
                </c:pt>
                <c:pt idx="88010">
                  <c:v>12</c:v>
                </c:pt>
                <c:pt idx="88011">
                  <c:v>12</c:v>
                </c:pt>
                <c:pt idx="88012">
                  <c:v>12</c:v>
                </c:pt>
                <c:pt idx="88013">
                  <c:v>12</c:v>
                </c:pt>
                <c:pt idx="88014">
                  <c:v>12</c:v>
                </c:pt>
                <c:pt idx="88015">
                  <c:v>12</c:v>
                </c:pt>
                <c:pt idx="88016">
                  <c:v>12</c:v>
                </c:pt>
                <c:pt idx="88017">
                  <c:v>12</c:v>
                </c:pt>
                <c:pt idx="88018">
                  <c:v>12</c:v>
                </c:pt>
                <c:pt idx="88019">
                  <c:v>12</c:v>
                </c:pt>
                <c:pt idx="88020">
                  <c:v>12</c:v>
                </c:pt>
                <c:pt idx="88021">
                  <c:v>12</c:v>
                </c:pt>
                <c:pt idx="88022">
                  <c:v>12</c:v>
                </c:pt>
                <c:pt idx="88023">
                  <c:v>12</c:v>
                </c:pt>
                <c:pt idx="88024">
                  <c:v>12</c:v>
                </c:pt>
                <c:pt idx="88025">
                  <c:v>12</c:v>
                </c:pt>
                <c:pt idx="88026">
                  <c:v>12</c:v>
                </c:pt>
                <c:pt idx="88027">
                  <c:v>12</c:v>
                </c:pt>
                <c:pt idx="88028">
                  <c:v>12</c:v>
                </c:pt>
                <c:pt idx="88029">
                  <c:v>12</c:v>
                </c:pt>
                <c:pt idx="88030">
                  <c:v>12</c:v>
                </c:pt>
                <c:pt idx="88031">
                  <c:v>12</c:v>
                </c:pt>
                <c:pt idx="88032">
                  <c:v>12</c:v>
                </c:pt>
                <c:pt idx="88033">
                  <c:v>12</c:v>
                </c:pt>
                <c:pt idx="88034">
                  <c:v>12</c:v>
                </c:pt>
                <c:pt idx="88035">
                  <c:v>12</c:v>
                </c:pt>
                <c:pt idx="88036">
                  <c:v>12</c:v>
                </c:pt>
                <c:pt idx="88037">
                  <c:v>12</c:v>
                </c:pt>
                <c:pt idx="88038">
                  <c:v>12</c:v>
                </c:pt>
                <c:pt idx="88039">
                  <c:v>12</c:v>
                </c:pt>
                <c:pt idx="88040">
                  <c:v>12</c:v>
                </c:pt>
                <c:pt idx="88041">
                  <c:v>12</c:v>
                </c:pt>
                <c:pt idx="88042">
                  <c:v>12</c:v>
                </c:pt>
                <c:pt idx="88043">
                  <c:v>12</c:v>
                </c:pt>
                <c:pt idx="88044">
                  <c:v>12</c:v>
                </c:pt>
                <c:pt idx="88045">
                  <c:v>12</c:v>
                </c:pt>
                <c:pt idx="88046">
                  <c:v>12</c:v>
                </c:pt>
                <c:pt idx="88047">
                  <c:v>12</c:v>
                </c:pt>
                <c:pt idx="88048">
                  <c:v>12</c:v>
                </c:pt>
                <c:pt idx="88049">
                  <c:v>12</c:v>
                </c:pt>
                <c:pt idx="88050">
                  <c:v>12</c:v>
                </c:pt>
                <c:pt idx="88051">
                  <c:v>12</c:v>
                </c:pt>
                <c:pt idx="88052">
                  <c:v>12</c:v>
                </c:pt>
                <c:pt idx="88053">
                  <c:v>12</c:v>
                </c:pt>
                <c:pt idx="88054">
                  <c:v>12</c:v>
                </c:pt>
                <c:pt idx="88055">
                  <c:v>12</c:v>
                </c:pt>
                <c:pt idx="88056">
                  <c:v>12</c:v>
                </c:pt>
                <c:pt idx="88057">
                  <c:v>12</c:v>
                </c:pt>
                <c:pt idx="88058">
                  <c:v>12</c:v>
                </c:pt>
                <c:pt idx="88059">
                  <c:v>12</c:v>
                </c:pt>
                <c:pt idx="88060">
                  <c:v>12</c:v>
                </c:pt>
                <c:pt idx="88061">
                  <c:v>12</c:v>
                </c:pt>
                <c:pt idx="88062">
                  <c:v>12</c:v>
                </c:pt>
                <c:pt idx="88063">
                  <c:v>12</c:v>
                </c:pt>
                <c:pt idx="88064">
                  <c:v>12</c:v>
                </c:pt>
                <c:pt idx="88065">
                  <c:v>12</c:v>
                </c:pt>
                <c:pt idx="88066">
                  <c:v>12</c:v>
                </c:pt>
                <c:pt idx="88067">
                  <c:v>12</c:v>
                </c:pt>
                <c:pt idx="88068">
                  <c:v>12</c:v>
                </c:pt>
                <c:pt idx="88069">
                  <c:v>12</c:v>
                </c:pt>
                <c:pt idx="88070">
                  <c:v>12</c:v>
                </c:pt>
                <c:pt idx="88071">
                  <c:v>12</c:v>
                </c:pt>
                <c:pt idx="88072">
                  <c:v>12</c:v>
                </c:pt>
                <c:pt idx="88073">
                  <c:v>12</c:v>
                </c:pt>
                <c:pt idx="88074">
                  <c:v>12</c:v>
                </c:pt>
                <c:pt idx="88075">
                  <c:v>12</c:v>
                </c:pt>
                <c:pt idx="88076">
                  <c:v>12</c:v>
                </c:pt>
                <c:pt idx="88077">
                  <c:v>12</c:v>
                </c:pt>
                <c:pt idx="88078">
                  <c:v>12</c:v>
                </c:pt>
                <c:pt idx="88079">
                  <c:v>12</c:v>
                </c:pt>
                <c:pt idx="88080">
                  <c:v>12</c:v>
                </c:pt>
                <c:pt idx="88081">
                  <c:v>12</c:v>
                </c:pt>
                <c:pt idx="88082">
                  <c:v>12</c:v>
                </c:pt>
                <c:pt idx="88083">
                  <c:v>12</c:v>
                </c:pt>
                <c:pt idx="88084">
                  <c:v>12</c:v>
                </c:pt>
                <c:pt idx="88085">
                  <c:v>12</c:v>
                </c:pt>
                <c:pt idx="88086">
                  <c:v>12</c:v>
                </c:pt>
                <c:pt idx="88087">
                  <c:v>12</c:v>
                </c:pt>
                <c:pt idx="88088">
                  <c:v>12</c:v>
                </c:pt>
                <c:pt idx="88089">
                  <c:v>12</c:v>
                </c:pt>
                <c:pt idx="88090">
                  <c:v>12</c:v>
                </c:pt>
                <c:pt idx="88091">
                  <c:v>12</c:v>
                </c:pt>
                <c:pt idx="88092">
                  <c:v>12</c:v>
                </c:pt>
                <c:pt idx="88093">
                  <c:v>12</c:v>
                </c:pt>
                <c:pt idx="88094">
                  <c:v>12</c:v>
                </c:pt>
                <c:pt idx="88095">
                  <c:v>12</c:v>
                </c:pt>
                <c:pt idx="88096">
                  <c:v>12</c:v>
                </c:pt>
                <c:pt idx="88097">
                  <c:v>12</c:v>
                </c:pt>
                <c:pt idx="88098">
                  <c:v>12</c:v>
                </c:pt>
                <c:pt idx="88099">
                  <c:v>12</c:v>
                </c:pt>
                <c:pt idx="88100">
                  <c:v>12</c:v>
                </c:pt>
                <c:pt idx="88101">
                  <c:v>12</c:v>
                </c:pt>
                <c:pt idx="88102">
                  <c:v>12</c:v>
                </c:pt>
                <c:pt idx="88103">
                  <c:v>12</c:v>
                </c:pt>
                <c:pt idx="88104">
                  <c:v>12</c:v>
                </c:pt>
                <c:pt idx="88105">
                  <c:v>12</c:v>
                </c:pt>
                <c:pt idx="88106">
                  <c:v>12</c:v>
                </c:pt>
                <c:pt idx="88107">
                  <c:v>12</c:v>
                </c:pt>
                <c:pt idx="88108">
                  <c:v>12</c:v>
                </c:pt>
                <c:pt idx="88109">
                  <c:v>12</c:v>
                </c:pt>
                <c:pt idx="88110">
                  <c:v>12</c:v>
                </c:pt>
                <c:pt idx="88111">
                  <c:v>12</c:v>
                </c:pt>
                <c:pt idx="88112">
                  <c:v>12</c:v>
                </c:pt>
                <c:pt idx="88113">
                  <c:v>12</c:v>
                </c:pt>
                <c:pt idx="88114">
                  <c:v>12</c:v>
                </c:pt>
                <c:pt idx="88115">
                  <c:v>12</c:v>
                </c:pt>
                <c:pt idx="88116">
                  <c:v>12</c:v>
                </c:pt>
                <c:pt idx="88117">
                  <c:v>12</c:v>
                </c:pt>
                <c:pt idx="88118">
                  <c:v>12</c:v>
                </c:pt>
                <c:pt idx="88119">
                  <c:v>12</c:v>
                </c:pt>
                <c:pt idx="88120">
                  <c:v>12</c:v>
                </c:pt>
                <c:pt idx="88121">
                  <c:v>12</c:v>
                </c:pt>
                <c:pt idx="88122">
                  <c:v>12</c:v>
                </c:pt>
                <c:pt idx="88123">
                  <c:v>12</c:v>
                </c:pt>
                <c:pt idx="88124">
                  <c:v>12</c:v>
                </c:pt>
                <c:pt idx="88125">
                  <c:v>12</c:v>
                </c:pt>
                <c:pt idx="88126">
                  <c:v>12</c:v>
                </c:pt>
                <c:pt idx="88127">
                  <c:v>12</c:v>
                </c:pt>
                <c:pt idx="88128">
                  <c:v>12</c:v>
                </c:pt>
                <c:pt idx="88129">
                  <c:v>12</c:v>
                </c:pt>
                <c:pt idx="88130">
                  <c:v>12</c:v>
                </c:pt>
                <c:pt idx="88131">
                  <c:v>12</c:v>
                </c:pt>
                <c:pt idx="88132">
                  <c:v>12</c:v>
                </c:pt>
                <c:pt idx="88133">
                  <c:v>12</c:v>
                </c:pt>
                <c:pt idx="88134">
                  <c:v>12</c:v>
                </c:pt>
                <c:pt idx="88135">
                  <c:v>12</c:v>
                </c:pt>
                <c:pt idx="88136">
                  <c:v>12</c:v>
                </c:pt>
                <c:pt idx="88137">
                  <c:v>12</c:v>
                </c:pt>
                <c:pt idx="88138">
                  <c:v>12</c:v>
                </c:pt>
                <c:pt idx="88139">
                  <c:v>12</c:v>
                </c:pt>
                <c:pt idx="88140">
                  <c:v>12</c:v>
                </c:pt>
                <c:pt idx="88141">
                  <c:v>12</c:v>
                </c:pt>
                <c:pt idx="88142">
                  <c:v>12</c:v>
                </c:pt>
                <c:pt idx="88143">
                  <c:v>12</c:v>
                </c:pt>
                <c:pt idx="88144">
                  <c:v>12</c:v>
                </c:pt>
                <c:pt idx="88145">
                  <c:v>12</c:v>
                </c:pt>
                <c:pt idx="88146">
                  <c:v>12</c:v>
                </c:pt>
                <c:pt idx="88147">
                  <c:v>12</c:v>
                </c:pt>
                <c:pt idx="88148">
                  <c:v>12</c:v>
                </c:pt>
                <c:pt idx="88149">
                  <c:v>12</c:v>
                </c:pt>
                <c:pt idx="88150">
                  <c:v>12</c:v>
                </c:pt>
                <c:pt idx="88151">
                  <c:v>12</c:v>
                </c:pt>
                <c:pt idx="88152">
                  <c:v>12</c:v>
                </c:pt>
                <c:pt idx="88153">
                  <c:v>12</c:v>
                </c:pt>
                <c:pt idx="88154">
                  <c:v>12</c:v>
                </c:pt>
                <c:pt idx="88155">
                  <c:v>12</c:v>
                </c:pt>
                <c:pt idx="88156">
                  <c:v>12</c:v>
                </c:pt>
                <c:pt idx="88157">
                  <c:v>12</c:v>
                </c:pt>
                <c:pt idx="88158">
                  <c:v>12</c:v>
                </c:pt>
                <c:pt idx="88159">
                  <c:v>12</c:v>
                </c:pt>
                <c:pt idx="88160">
                  <c:v>12</c:v>
                </c:pt>
                <c:pt idx="88161">
                  <c:v>12</c:v>
                </c:pt>
                <c:pt idx="88162">
                  <c:v>12</c:v>
                </c:pt>
                <c:pt idx="88163">
                  <c:v>12</c:v>
                </c:pt>
                <c:pt idx="88164">
                  <c:v>12</c:v>
                </c:pt>
                <c:pt idx="88165">
                  <c:v>12</c:v>
                </c:pt>
                <c:pt idx="88166">
                  <c:v>12</c:v>
                </c:pt>
                <c:pt idx="88167">
                  <c:v>12</c:v>
                </c:pt>
                <c:pt idx="88168">
                  <c:v>12</c:v>
                </c:pt>
                <c:pt idx="88169">
                  <c:v>12</c:v>
                </c:pt>
                <c:pt idx="88170">
                  <c:v>12</c:v>
                </c:pt>
                <c:pt idx="88171">
                  <c:v>12</c:v>
                </c:pt>
                <c:pt idx="88172">
                  <c:v>12</c:v>
                </c:pt>
                <c:pt idx="88173">
                  <c:v>12</c:v>
                </c:pt>
                <c:pt idx="88174">
                  <c:v>12</c:v>
                </c:pt>
                <c:pt idx="88175">
                  <c:v>12</c:v>
                </c:pt>
                <c:pt idx="88176">
                  <c:v>12</c:v>
                </c:pt>
                <c:pt idx="88177">
                  <c:v>12</c:v>
                </c:pt>
                <c:pt idx="88178">
                  <c:v>12</c:v>
                </c:pt>
                <c:pt idx="88179">
                  <c:v>12</c:v>
                </c:pt>
                <c:pt idx="88180">
                  <c:v>12</c:v>
                </c:pt>
                <c:pt idx="88181">
                  <c:v>12</c:v>
                </c:pt>
                <c:pt idx="88182">
                  <c:v>12</c:v>
                </c:pt>
                <c:pt idx="88183">
                  <c:v>12</c:v>
                </c:pt>
                <c:pt idx="88184">
                  <c:v>12</c:v>
                </c:pt>
                <c:pt idx="88185">
                  <c:v>12</c:v>
                </c:pt>
                <c:pt idx="88186">
                  <c:v>12</c:v>
                </c:pt>
                <c:pt idx="88187">
                  <c:v>12</c:v>
                </c:pt>
                <c:pt idx="88188">
                  <c:v>12</c:v>
                </c:pt>
                <c:pt idx="88189">
                  <c:v>12</c:v>
                </c:pt>
                <c:pt idx="88190">
                  <c:v>12</c:v>
                </c:pt>
                <c:pt idx="88191">
                  <c:v>12</c:v>
                </c:pt>
                <c:pt idx="88192">
                  <c:v>12</c:v>
                </c:pt>
                <c:pt idx="88193">
                  <c:v>12</c:v>
                </c:pt>
                <c:pt idx="88194">
                  <c:v>12</c:v>
                </c:pt>
                <c:pt idx="88195">
                  <c:v>12</c:v>
                </c:pt>
                <c:pt idx="88196">
                  <c:v>12</c:v>
                </c:pt>
                <c:pt idx="88197">
                  <c:v>12</c:v>
                </c:pt>
                <c:pt idx="88198">
                  <c:v>12</c:v>
                </c:pt>
                <c:pt idx="88199">
                  <c:v>12</c:v>
                </c:pt>
                <c:pt idx="88200">
                  <c:v>12</c:v>
                </c:pt>
                <c:pt idx="88201">
                  <c:v>12</c:v>
                </c:pt>
                <c:pt idx="88202">
                  <c:v>12</c:v>
                </c:pt>
                <c:pt idx="88203">
                  <c:v>12</c:v>
                </c:pt>
                <c:pt idx="88204">
                  <c:v>12</c:v>
                </c:pt>
                <c:pt idx="88205">
                  <c:v>12</c:v>
                </c:pt>
                <c:pt idx="88206">
                  <c:v>12</c:v>
                </c:pt>
                <c:pt idx="88207">
                  <c:v>12</c:v>
                </c:pt>
                <c:pt idx="88208">
                  <c:v>12</c:v>
                </c:pt>
                <c:pt idx="88209">
                  <c:v>12</c:v>
                </c:pt>
                <c:pt idx="88210">
                  <c:v>12</c:v>
                </c:pt>
                <c:pt idx="88211">
                  <c:v>12</c:v>
                </c:pt>
                <c:pt idx="88212">
                  <c:v>12</c:v>
                </c:pt>
                <c:pt idx="88213">
                  <c:v>12</c:v>
                </c:pt>
                <c:pt idx="88214">
                  <c:v>12</c:v>
                </c:pt>
                <c:pt idx="88215">
                  <c:v>12</c:v>
                </c:pt>
                <c:pt idx="88216">
                  <c:v>12</c:v>
                </c:pt>
                <c:pt idx="88217">
                  <c:v>12</c:v>
                </c:pt>
                <c:pt idx="88218">
                  <c:v>12</c:v>
                </c:pt>
                <c:pt idx="88219">
                  <c:v>12</c:v>
                </c:pt>
                <c:pt idx="88220">
                  <c:v>12</c:v>
                </c:pt>
                <c:pt idx="88221">
                  <c:v>12</c:v>
                </c:pt>
                <c:pt idx="88222">
                  <c:v>12</c:v>
                </c:pt>
                <c:pt idx="88223">
                  <c:v>12</c:v>
                </c:pt>
                <c:pt idx="88224">
                  <c:v>12</c:v>
                </c:pt>
                <c:pt idx="88225">
                  <c:v>12</c:v>
                </c:pt>
                <c:pt idx="88226">
                  <c:v>12</c:v>
                </c:pt>
                <c:pt idx="88227">
                  <c:v>12</c:v>
                </c:pt>
                <c:pt idx="88228">
                  <c:v>12</c:v>
                </c:pt>
                <c:pt idx="88229">
                  <c:v>12</c:v>
                </c:pt>
                <c:pt idx="88230">
                  <c:v>12</c:v>
                </c:pt>
                <c:pt idx="88231">
                  <c:v>12</c:v>
                </c:pt>
                <c:pt idx="88232">
                  <c:v>12</c:v>
                </c:pt>
                <c:pt idx="88233">
                  <c:v>12</c:v>
                </c:pt>
                <c:pt idx="88234">
                  <c:v>12</c:v>
                </c:pt>
                <c:pt idx="88235">
                  <c:v>12</c:v>
                </c:pt>
                <c:pt idx="88236">
                  <c:v>12</c:v>
                </c:pt>
                <c:pt idx="88237">
                  <c:v>12</c:v>
                </c:pt>
                <c:pt idx="88238">
                  <c:v>12</c:v>
                </c:pt>
                <c:pt idx="88239">
                  <c:v>12</c:v>
                </c:pt>
                <c:pt idx="88240">
                  <c:v>12</c:v>
                </c:pt>
                <c:pt idx="88241">
                  <c:v>12</c:v>
                </c:pt>
                <c:pt idx="88242">
                  <c:v>12</c:v>
                </c:pt>
                <c:pt idx="88243">
                  <c:v>12</c:v>
                </c:pt>
                <c:pt idx="88244">
                  <c:v>12</c:v>
                </c:pt>
                <c:pt idx="88245">
                  <c:v>12</c:v>
                </c:pt>
                <c:pt idx="88246">
                  <c:v>12</c:v>
                </c:pt>
                <c:pt idx="88247">
                  <c:v>12</c:v>
                </c:pt>
                <c:pt idx="88248">
                  <c:v>12</c:v>
                </c:pt>
                <c:pt idx="88249">
                  <c:v>12</c:v>
                </c:pt>
                <c:pt idx="88250">
                  <c:v>12</c:v>
                </c:pt>
                <c:pt idx="88251">
                  <c:v>12</c:v>
                </c:pt>
                <c:pt idx="88252">
                  <c:v>12</c:v>
                </c:pt>
                <c:pt idx="88253">
                  <c:v>12</c:v>
                </c:pt>
                <c:pt idx="88254">
                  <c:v>12</c:v>
                </c:pt>
                <c:pt idx="88255">
                  <c:v>12</c:v>
                </c:pt>
                <c:pt idx="88256">
                  <c:v>12</c:v>
                </c:pt>
                <c:pt idx="88257">
                  <c:v>12</c:v>
                </c:pt>
                <c:pt idx="88258">
                  <c:v>12</c:v>
                </c:pt>
                <c:pt idx="88259">
                  <c:v>12</c:v>
                </c:pt>
                <c:pt idx="88260">
                  <c:v>12</c:v>
                </c:pt>
                <c:pt idx="88261">
                  <c:v>12</c:v>
                </c:pt>
                <c:pt idx="88262">
                  <c:v>12</c:v>
                </c:pt>
                <c:pt idx="88263">
                  <c:v>12</c:v>
                </c:pt>
                <c:pt idx="88264">
                  <c:v>12</c:v>
                </c:pt>
                <c:pt idx="88265">
                  <c:v>12</c:v>
                </c:pt>
                <c:pt idx="88266">
                  <c:v>12</c:v>
                </c:pt>
                <c:pt idx="88267">
                  <c:v>12</c:v>
                </c:pt>
                <c:pt idx="88268">
                  <c:v>12</c:v>
                </c:pt>
                <c:pt idx="88269">
                  <c:v>12</c:v>
                </c:pt>
                <c:pt idx="88270">
                  <c:v>12</c:v>
                </c:pt>
                <c:pt idx="88271">
                  <c:v>12</c:v>
                </c:pt>
                <c:pt idx="88272">
                  <c:v>12</c:v>
                </c:pt>
                <c:pt idx="88273">
                  <c:v>12</c:v>
                </c:pt>
                <c:pt idx="88274">
                  <c:v>12</c:v>
                </c:pt>
                <c:pt idx="88275">
                  <c:v>12</c:v>
                </c:pt>
                <c:pt idx="88276">
                  <c:v>12</c:v>
                </c:pt>
                <c:pt idx="88277">
                  <c:v>12</c:v>
                </c:pt>
                <c:pt idx="88278">
                  <c:v>12</c:v>
                </c:pt>
                <c:pt idx="88279">
                  <c:v>12</c:v>
                </c:pt>
                <c:pt idx="88280">
                  <c:v>12</c:v>
                </c:pt>
                <c:pt idx="88281">
                  <c:v>12</c:v>
                </c:pt>
                <c:pt idx="88282">
                  <c:v>12</c:v>
                </c:pt>
                <c:pt idx="88283">
                  <c:v>12</c:v>
                </c:pt>
                <c:pt idx="88284">
                  <c:v>12</c:v>
                </c:pt>
                <c:pt idx="88285">
                  <c:v>12</c:v>
                </c:pt>
                <c:pt idx="88286">
                  <c:v>12</c:v>
                </c:pt>
                <c:pt idx="88287">
                  <c:v>12</c:v>
                </c:pt>
                <c:pt idx="88288">
                  <c:v>12</c:v>
                </c:pt>
                <c:pt idx="88289">
                  <c:v>12</c:v>
                </c:pt>
                <c:pt idx="88290">
                  <c:v>12</c:v>
                </c:pt>
                <c:pt idx="88291">
                  <c:v>12</c:v>
                </c:pt>
                <c:pt idx="88292">
                  <c:v>12</c:v>
                </c:pt>
                <c:pt idx="88293">
                  <c:v>12</c:v>
                </c:pt>
                <c:pt idx="88294">
                  <c:v>12</c:v>
                </c:pt>
                <c:pt idx="88295">
                  <c:v>12</c:v>
                </c:pt>
                <c:pt idx="88296">
                  <c:v>12</c:v>
                </c:pt>
                <c:pt idx="88297">
                  <c:v>12</c:v>
                </c:pt>
                <c:pt idx="88298">
                  <c:v>12</c:v>
                </c:pt>
                <c:pt idx="88299">
                  <c:v>12</c:v>
                </c:pt>
                <c:pt idx="88300">
                  <c:v>12</c:v>
                </c:pt>
                <c:pt idx="88301">
                  <c:v>12</c:v>
                </c:pt>
                <c:pt idx="88302">
                  <c:v>12</c:v>
                </c:pt>
                <c:pt idx="88303">
                  <c:v>12</c:v>
                </c:pt>
                <c:pt idx="88304">
                  <c:v>12</c:v>
                </c:pt>
                <c:pt idx="88305">
                  <c:v>12</c:v>
                </c:pt>
                <c:pt idx="88306">
                  <c:v>12</c:v>
                </c:pt>
                <c:pt idx="88307">
                  <c:v>12</c:v>
                </c:pt>
                <c:pt idx="88308">
                  <c:v>12</c:v>
                </c:pt>
                <c:pt idx="88309">
                  <c:v>12</c:v>
                </c:pt>
                <c:pt idx="88310">
                  <c:v>12</c:v>
                </c:pt>
                <c:pt idx="88311">
                  <c:v>12</c:v>
                </c:pt>
                <c:pt idx="88312">
                  <c:v>12</c:v>
                </c:pt>
                <c:pt idx="88313">
                  <c:v>12</c:v>
                </c:pt>
                <c:pt idx="88314">
                  <c:v>12</c:v>
                </c:pt>
                <c:pt idx="88315">
                  <c:v>12</c:v>
                </c:pt>
                <c:pt idx="88316">
                  <c:v>12</c:v>
                </c:pt>
                <c:pt idx="88317">
                  <c:v>12</c:v>
                </c:pt>
                <c:pt idx="88318">
                  <c:v>12</c:v>
                </c:pt>
                <c:pt idx="88319">
                  <c:v>12</c:v>
                </c:pt>
                <c:pt idx="88320">
                  <c:v>12</c:v>
                </c:pt>
                <c:pt idx="88321">
                  <c:v>12</c:v>
                </c:pt>
                <c:pt idx="88322">
                  <c:v>12</c:v>
                </c:pt>
                <c:pt idx="88323">
                  <c:v>12</c:v>
                </c:pt>
                <c:pt idx="88324">
                  <c:v>12</c:v>
                </c:pt>
                <c:pt idx="88325">
                  <c:v>12</c:v>
                </c:pt>
                <c:pt idx="88326">
                  <c:v>12</c:v>
                </c:pt>
                <c:pt idx="88327">
                  <c:v>12</c:v>
                </c:pt>
                <c:pt idx="88328">
                  <c:v>12</c:v>
                </c:pt>
                <c:pt idx="88329">
                  <c:v>12</c:v>
                </c:pt>
                <c:pt idx="88330">
                  <c:v>12</c:v>
                </c:pt>
                <c:pt idx="88331">
                  <c:v>12</c:v>
                </c:pt>
                <c:pt idx="88332">
                  <c:v>12</c:v>
                </c:pt>
                <c:pt idx="88333">
                  <c:v>12</c:v>
                </c:pt>
                <c:pt idx="88334">
                  <c:v>12</c:v>
                </c:pt>
                <c:pt idx="88335">
                  <c:v>12</c:v>
                </c:pt>
                <c:pt idx="88336">
                  <c:v>12</c:v>
                </c:pt>
                <c:pt idx="88337">
                  <c:v>12</c:v>
                </c:pt>
                <c:pt idx="88338">
                  <c:v>12</c:v>
                </c:pt>
                <c:pt idx="88339">
                  <c:v>12</c:v>
                </c:pt>
                <c:pt idx="88340">
                  <c:v>12</c:v>
                </c:pt>
                <c:pt idx="88341">
                  <c:v>12</c:v>
                </c:pt>
                <c:pt idx="88342">
                  <c:v>12</c:v>
                </c:pt>
                <c:pt idx="88343">
                  <c:v>12</c:v>
                </c:pt>
                <c:pt idx="88344">
                  <c:v>12</c:v>
                </c:pt>
                <c:pt idx="88345">
                  <c:v>12</c:v>
                </c:pt>
                <c:pt idx="88346">
                  <c:v>12</c:v>
                </c:pt>
                <c:pt idx="88347">
                  <c:v>12</c:v>
                </c:pt>
                <c:pt idx="88348">
                  <c:v>12</c:v>
                </c:pt>
                <c:pt idx="88349">
                  <c:v>12</c:v>
                </c:pt>
                <c:pt idx="88350">
                  <c:v>12</c:v>
                </c:pt>
                <c:pt idx="88351">
                  <c:v>12</c:v>
                </c:pt>
                <c:pt idx="88352">
                  <c:v>12</c:v>
                </c:pt>
                <c:pt idx="88353">
                  <c:v>12</c:v>
                </c:pt>
                <c:pt idx="88354">
                  <c:v>12</c:v>
                </c:pt>
                <c:pt idx="88355">
                  <c:v>12</c:v>
                </c:pt>
                <c:pt idx="88356">
                  <c:v>12</c:v>
                </c:pt>
                <c:pt idx="88357">
                  <c:v>12</c:v>
                </c:pt>
                <c:pt idx="88358">
                  <c:v>12</c:v>
                </c:pt>
                <c:pt idx="88359">
                  <c:v>12</c:v>
                </c:pt>
                <c:pt idx="88360">
                  <c:v>12</c:v>
                </c:pt>
                <c:pt idx="88361">
                  <c:v>12</c:v>
                </c:pt>
                <c:pt idx="88362">
                  <c:v>12</c:v>
                </c:pt>
                <c:pt idx="88363">
                  <c:v>12</c:v>
                </c:pt>
                <c:pt idx="88364">
                  <c:v>12</c:v>
                </c:pt>
                <c:pt idx="88365">
                  <c:v>12</c:v>
                </c:pt>
                <c:pt idx="88366">
                  <c:v>12</c:v>
                </c:pt>
                <c:pt idx="88367">
                  <c:v>12</c:v>
                </c:pt>
                <c:pt idx="88368">
                  <c:v>12</c:v>
                </c:pt>
                <c:pt idx="88369">
                  <c:v>12</c:v>
                </c:pt>
                <c:pt idx="88370">
                  <c:v>12</c:v>
                </c:pt>
                <c:pt idx="88371">
                  <c:v>12</c:v>
                </c:pt>
                <c:pt idx="88372">
                  <c:v>12</c:v>
                </c:pt>
                <c:pt idx="88373">
                  <c:v>12</c:v>
                </c:pt>
                <c:pt idx="88374">
                  <c:v>12</c:v>
                </c:pt>
                <c:pt idx="88375">
                  <c:v>12</c:v>
                </c:pt>
                <c:pt idx="88376">
                  <c:v>12</c:v>
                </c:pt>
                <c:pt idx="88377">
                  <c:v>12</c:v>
                </c:pt>
                <c:pt idx="88378">
                  <c:v>12</c:v>
                </c:pt>
                <c:pt idx="88379">
                  <c:v>12</c:v>
                </c:pt>
                <c:pt idx="88380">
                  <c:v>12</c:v>
                </c:pt>
                <c:pt idx="88381">
                  <c:v>12</c:v>
                </c:pt>
                <c:pt idx="88382">
                  <c:v>12</c:v>
                </c:pt>
                <c:pt idx="88383">
                  <c:v>12</c:v>
                </c:pt>
                <c:pt idx="88384">
                  <c:v>12</c:v>
                </c:pt>
                <c:pt idx="88385">
                  <c:v>12</c:v>
                </c:pt>
                <c:pt idx="88386">
                  <c:v>12</c:v>
                </c:pt>
                <c:pt idx="88387">
                  <c:v>12</c:v>
                </c:pt>
                <c:pt idx="88388">
                  <c:v>12</c:v>
                </c:pt>
                <c:pt idx="88389">
                  <c:v>12</c:v>
                </c:pt>
                <c:pt idx="88390">
                  <c:v>12</c:v>
                </c:pt>
                <c:pt idx="88391">
                  <c:v>12</c:v>
                </c:pt>
                <c:pt idx="88392">
                  <c:v>12</c:v>
                </c:pt>
                <c:pt idx="88393">
                  <c:v>12</c:v>
                </c:pt>
                <c:pt idx="88394">
                  <c:v>12</c:v>
                </c:pt>
                <c:pt idx="88395">
                  <c:v>12</c:v>
                </c:pt>
                <c:pt idx="88396">
                  <c:v>12</c:v>
                </c:pt>
                <c:pt idx="88397">
                  <c:v>12</c:v>
                </c:pt>
                <c:pt idx="88398">
                  <c:v>12</c:v>
                </c:pt>
                <c:pt idx="88399">
                  <c:v>12</c:v>
                </c:pt>
                <c:pt idx="88400">
                  <c:v>12</c:v>
                </c:pt>
                <c:pt idx="88401">
                  <c:v>12</c:v>
                </c:pt>
                <c:pt idx="88402">
                  <c:v>12</c:v>
                </c:pt>
                <c:pt idx="88403">
                  <c:v>12</c:v>
                </c:pt>
                <c:pt idx="88404">
                  <c:v>12</c:v>
                </c:pt>
                <c:pt idx="88405">
                  <c:v>12</c:v>
                </c:pt>
                <c:pt idx="88406">
                  <c:v>12</c:v>
                </c:pt>
                <c:pt idx="88407">
                  <c:v>12</c:v>
                </c:pt>
                <c:pt idx="88408">
                  <c:v>12</c:v>
                </c:pt>
                <c:pt idx="88409">
                  <c:v>12</c:v>
                </c:pt>
                <c:pt idx="88410">
                  <c:v>12</c:v>
                </c:pt>
                <c:pt idx="88411">
                  <c:v>12</c:v>
                </c:pt>
                <c:pt idx="88412">
                  <c:v>12</c:v>
                </c:pt>
                <c:pt idx="88413">
                  <c:v>12</c:v>
                </c:pt>
                <c:pt idx="88414">
                  <c:v>12</c:v>
                </c:pt>
                <c:pt idx="88415">
                  <c:v>12</c:v>
                </c:pt>
                <c:pt idx="88416">
                  <c:v>12</c:v>
                </c:pt>
                <c:pt idx="88417">
                  <c:v>12</c:v>
                </c:pt>
                <c:pt idx="88418">
                  <c:v>12</c:v>
                </c:pt>
                <c:pt idx="88419">
                  <c:v>12</c:v>
                </c:pt>
                <c:pt idx="88420">
                  <c:v>12</c:v>
                </c:pt>
                <c:pt idx="88421">
                  <c:v>12</c:v>
                </c:pt>
                <c:pt idx="88422">
                  <c:v>12</c:v>
                </c:pt>
                <c:pt idx="88423">
                  <c:v>12</c:v>
                </c:pt>
                <c:pt idx="88424">
                  <c:v>12</c:v>
                </c:pt>
                <c:pt idx="88425">
                  <c:v>12</c:v>
                </c:pt>
                <c:pt idx="88426">
                  <c:v>12</c:v>
                </c:pt>
                <c:pt idx="88427">
                  <c:v>12</c:v>
                </c:pt>
                <c:pt idx="88428">
                  <c:v>12</c:v>
                </c:pt>
                <c:pt idx="88429">
                  <c:v>12</c:v>
                </c:pt>
                <c:pt idx="88430">
                  <c:v>12</c:v>
                </c:pt>
                <c:pt idx="88431">
                  <c:v>12</c:v>
                </c:pt>
                <c:pt idx="88432">
                  <c:v>12</c:v>
                </c:pt>
                <c:pt idx="88433">
                  <c:v>12</c:v>
                </c:pt>
                <c:pt idx="88434">
                  <c:v>12</c:v>
                </c:pt>
                <c:pt idx="88435">
                  <c:v>12</c:v>
                </c:pt>
                <c:pt idx="88436">
                  <c:v>12</c:v>
                </c:pt>
                <c:pt idx="88437">
                  <c:v>12</c:v>
                </c:pt>
                <c:pt idx="88438">
                  <c:v>12</c:v>
                </c:pt>
                <c:pt idx="88439">
                  <c:v>12</c:v>
                </c:pt>
                <c:pt idx="88440">
                  <c:v>12</c:v>
                </c:pt>
                <c:pt idx="88441">
                  <c:v>12</c:v>
                </c:pt>
                <c:pt idx="88442">
                  <c:v>12</c:v>
                </c:pt>
                <c:pt idx="88443">
                  <c:v>12</c:v>
                </c:pt>
                <c:pt idx="88444">
                  <c:v>12</c:v>
                </c:pt>
                <c:pt idx="88445">
                  <c:v>12</c:v>
                </c:pt>
                <c:pt idx="88446">
                  <c:v>12</c:v>
                </c:pt>
                <c:pt idx="88447">
                  <c:v>12</c:v>
                </c:pt>
                <c:pt idx="88448">
                  <c:v>12</c:v>
                </c:pt>
                <c:pt idx="88449">
                  <c:v>12</c:v>
                </c:pt>
                <c:pt idx="88450">
                  <c:v>12</c:v>
                </c:pt>
                <c:pt idx="88451">
                  <c:v>12</c:v>
                </c:pt>
                <c:pt idx="88452">
                  <c:v>12</c:v>
                </c:pt>
                <c:pt idx="88453">
                  <c:v>12</c:v>
                </c:pt>
                <c:pt idx="88454">
                  <c:v>12</c:v>
                </c:pt>
                <c:pt idx="88455">
                  <c:v>12</c:v>
                </c:pt>
                <c:pt idx="88456">
                  <c:v>12</c:v>
                </c:pt>
                <c:pt idx="88457">
                  <c:v>12</c:v>
                </c:pt>
                <c:pt idx="88458">
                  <c:v>12</c:v>
                </c:pt>
                <c:pt idx="88459">
                  <c:v>12</c:v>
                </c:pt>
                <c:pt idx="88460">
                  <c:v>12</c:v>
                </c:pt>
                <c:pt idx="88461">
                  <c:v>12</c:v>
                </c:pt>
                <c:pt idx="88462">
                  <c:v>12</c:v>
                </c:pt>
                <c:pt idx="88463">
                  <c:v>12</c:v>
                </c:pt>
                <c:pt idx="88464">
                  <c:v>12</c:v>
                </c:pt>
                <c:pt idx="88465">
                  <c:v>12</c:v>
                </c:pt>
                <c:pt idx="88466">
                  <c:v>12</c:v>
                </c:pt>
                <c:pt idx="88467">
                  <c:v>12</c:v>
                </c:pt>
                <c:pt idx="88468">
                  <c:v>12</c:v>
                </c:pt>
                <c:pt idx="88469">
                  <c:v>12</c:v>
                </c:pt>
                <c:pt idx="88470">
                  <c:v>12</c:v>
                </c:pt>
                <c:pt idx="88471">
                  <c:v>12</c:v>
                </c:pt>
                <c:pt idx="88472">
                  <c:v>12</c:v>
                </c:pt>
                <c:pt idx="88473">
                  <c:v>12</c:v>
                </c:pt>
                <c:pt idx="88474">
                  <c:v>12</c:v>
                </c:pt>
                <c:pt idx="88475">
                  <c:v>12</c:v>
                </c:pt>
                <c:pt idx="88476">
                  <c:v>12</c:v>
                </c:pt>
                <c:pt idx="88477">
                  <c:v>12</c:v>
                </c:pt>
                <c:pt idx="88478">
                  <c:v>12</c:v>
                </c:pt>
                <c:pt idx="88479">
                  <c:v>12</c:v>
                </c:pt>
                <c:pt idx="88480">
                  <c:v>12</c:v>
                </c:pt>
                <c:pt idx="88481">
                  <c:v>12</c:v>
                </c:pt>
                <c:pt idx="88482">
                  <c:v>12</c:v>
                </c:pt>
                <c:pt idx="88483">
                  <c:v>12</c:v>
                </c:pt>
                <c:pt idx="88484">
                  <c:v>12</c:v>
                </c:pt>
                <c:pt idx="88485">
                  <c:v>12</c:v>
                </c:pt>
                <c:pt idx="88486">
                  <c:v>12</c:v>
                </c:pt>
                <c:pt idx="88487">
                  <c:v>12</c:v>
                </c:pt>
                <c:pt idx="88488">
                  <c:v>12</c:v>
                </c:pt>
                <c:pt idx="88489">
                  <c:v>12</c:v>
                </c:pt>
                <c:pt idx="88490">
                  <c:v>12</c:v>
                </c:pt>
                <c:pt idx="88491">
                  <c:v>12</c:v>
                </c:pt>
                <c:pt idx="88492">
                  <c:v>12</c:v>
                </c:pt>
                <c:pt idx="88493">
                  <c:v>12</c:v>
                </c:pt>
                <c:pt idx="88494">
                  <c:v>12</c:v>
                </c:pt>
                <c:pt idx="88495">
                  <c:v>12</c:v>
                </c:pt>
                <c:pt idx="88496">
                  <c:v>12</c:v>
                </c:pt>
                <c:pt idx="88497">
                  <c:v>12</c:v>
                </c:pt>
                <c:pt idx="88498">
                  <c:v>12</c:v>
                </c:pt>
                <c:pt idx="88499">
                  <c:v>12</c:v>
                </c:pt>
                <c:pt idx="88500">
                  <c:v>12</c:v>
                </c:pt>
                <c:pt idx="88501">
                  <c:v>12</c:v>
                </c:pt>
                <c:pt idx="88502">
                  <c:v>12</c:v>
                </c:pt>
                <c:pt idx="88503">
                  <c:v>12</c:v>
                </c:pt>
                <c:pt idx="88504">
                  <c:v>12</c:v>
                </c:pt>
                <c:pt idx="88505">
                  <c:v>12</c:v>
                </c:pt>
                <c:pt idx="88506">
                  <c:v>12</c:v>
                </c:pt>
                <c:pt idx="88507">
                  <c:v>12</c:v>
                </c:pt>
                <c:pt idx="88508">
                  <c:v>12</c:v>
                </c:pt>
                <c:pt idx="88509">
                  <c:v>12</c:v>
                </c:pt>
                <c:pt idx="88510">
                  <c:v>12</c:v>
                </c:pt>
                <c:pt idx="88511">
                  <c:v>12</c:v>
                </c:pt>
                <c:pt idx="88512">
                  <c:v>12</c:v>
                </c:pt>
                <c:pt idx="88513">
                  <c:v>12</c:v>
                </c:pt>
                <c:pt idx="88514">
                  <c:v>12</c:v>
                </c:pt>
                <c:pt idx="88515">
                  <c:v>12</c:v>
                </c:pt>
                <c:pt idx="88516">
                  <c:v>12</c:v>
                </c:pt>
                <c:pt idx="88517">
                  <c:v>12</c:v>
                </c:pt>
                <c:pt idx="88518">
                  <c:v>12</c:v>
                </c:pt>
                <c:pt idx="88519">
                  <c:v>12</c:v>
                </c:pt>
                <c:pt idx="88520">
                  <c:v>12</c:v>
                </c:pt>
                <c:pt idx="88521">
                  <c:v>12</c:v>
                </c:pt>
                <c:pt idx="88522">
                  <c:v>12</c:v>
                </c:pt>
                <c:pt idx="88523">
                  <c:v>12</c:v>
                </c:pt>
                <c:pt idx="88524">
                  <c:v>12</c:v>
                </c:pt>
                <c:pt idx="88525">
                  <c:v>12</c:v>
                </c:pt>
                <c:pt idx="88526">
                  <c:v>12</c:v>
                </c:pt>
                <c:pt idx="88527">
                  <c:v>12</c:v>
                </c:pt>
                <c:pt idx="88528">
                  <c:v>12</c:v>
                </c:pt>
                <c:pt idx="88529">
                  <c:v>12</c:v>
                </c:pt>
                <c:pt idx="88530">
                  <c:v>12</c:v>
                </c:pt>
                <c:pt idx="88531">
                  <c:v>12</c:v>
                </c:pt>
                <c:pt idx="88532">
                  <c:v>12</c:v>
                </c:pt>
                <c:pt idx="88533">
                  <c:v>12</c:v>
                </c:pt>
                <c:pt idx="88534">
                  <c:v>12</c:v>
                </c:pt>
                <c:pt idx="88535">
                  <c:v>12</c:v>
                </c:pt>
                <c:pt idx="88536">
                  <c:v>12</c:v>
                </c:pt>
                <c:pt idx="88537">
                  <c:v>12</c:v>
                </c:pt>
                <c:pt idx="88538">
                  <c:v>12</c:v>
                </c:pt>
                <c:pt idx="88539">
                  <c:v>12</c:v>
                </c:pt>
                <c:pt idx="88540">
                  <c:v>12</c:v>
                </c:pt>
                <c:pt idx="88541">
                  <c:v>12</c:v>
                </c:pt>
                <c:pt idx="88542">
                  <c:v>12</c:v>
                </c:pt>
                <c:pt idx="88543">
                  <c:v>12</c:v>
                </c:pt>
                <c:pt idx="88544">
                  <c:v>12</c:v>
                </c:pt>
                <c:pt idx="88545">
                  <c:v>12</c:v>
                </c:pt>
                <c:pt idx="88546">
                  <c:v>12</c:v>
                </c:pt>
                <c:pt idx="88547">
                  <c:v>12</c:v>
                </c:pt>
                <c:pt idx="88548">
                  <c:v>12</c:v>
                </c:pt>
                <c:pt idx="88549">
                  <c:v>12</c:v>
                </c:pt>
                <c:pt idx="88550">
                  <c:v>12</c:v>
                </c:pt>
                <c:pt idx="88551">
                  <c:v>12</c:v>
                </c:pt>
                <c:pt idx="88552">
                  <c:v>12</c:v>
                </c:pt>
                <c:pt idx="88553">
                  <c:v>12</c:v>
                </c:pt>
                <c:pt idx="88554">
                  <c:v>12</c:v>
                </c:pt>
                <c:pt idx="88555">
                  <c:v>12</c:v>
                </c:pt>
                <c:pt idx="88556">
                  <c:v>12</c:v>
                </c:pt>
                <c:pt idx="88557">
                  <c:v>12</c:v>
                </c:pt>
                <c:pt idx="88558">
                  <c:v>12</c:v>
                </c:pt>
                <c:pt idx="88559">
                  <c:v>12</c:v>
                </c:pt>
                <c:pt idx="88560">
                  <c:v>12</c:v>
                </c:pt>
                <c:pt idx="88561">
                  <c:v>12</c:v>
                </c:pt>
                <c:pt idx="88562">
                  <c:v>12</c:v>
                </c:pt>
                <c:pt idx="88563">
                  <c:v>12</c:v>
                </c:pt>
                <c:pt idx="88564">
                  <c:v>12</c:v>
                </c:pt>
                <c:pt idx="88565">
                  <c:v>12</c:v>
                </c:pt>
                <c:pt idx="88566">
                  <c:v>12</c:v>
                </c:pt>
                <c:pt idx="88567">
                  <c:v>12</c:v>
                </c:pt>
                <c:pt idx="88568">
                  <c:v>12</c:v>
                </c:pt>
                <c:pt idx="88569">
                  <c:v>12</c:v>
                </c:pt>
                <c:pt idx="88570">
                  <c:v>12</c:v>
                </c:pt>
                <c:pt idx="88571">
                  <c:v>12</c:v>
                </c:pt>
                <c:pt idx="88572">
                  <c:v>12</c:v>
                </c:pt>
                <c:pt idx="88573">
                  <c:v>12</c:v>
                </c:pt>
                <c:pt idx="88574">
                  <c:v>12</c:v>
                </c:pt>
                <c:pt idx="88575">
                  <c:v>12</c:v>
                </c:pt>
                <c:pt idx="88576">
                  <c:v>12</c:v>
                </c:pt>
                <c:pt idx="88577">
                  <c:v>12</c:v>
                </c:pt>
                <c:pt idx="88578">
                  <c:v>12</c:v>
                </c:pt>
                <c:pt idx="88579">
                  <c:v>12</c:v>
                </c:pt>
                <c:pt idx="88580">
                  <c:v>12</c:v>
                </c:pt>
                <c:pt idx="88581">
                  <c:v>12</c:v>
                </c:pt>
                <c:pt idx="88582">
                  <c:v>12</c:v>
                </c:pt>
                <c:pt idx="88583">
                  <c:v>12</c:v>
                </c:pt>
                <c:pt idx="88584">
                  <c:v>12</c:v>
                </c:pt>
                <c:pt idx="88585">
                  <c:v>12</c:v>
                </c:pt>
                <c:pt idx="88586">
                  <c:v>12</c:v>
                </c:pt>
                <c:pt idx="88587">
                  <c:v>12</c:v>
                </c:pt>
                <c:pt idx="88588">
                  <c:v>12</c:v>
                </c:pt>
                <c:pt idx="88589">
                  <c:v>12</c:v>
                </c:pt>
                <c:pt idx="88590">
                  <c:v>12</c:v>
                </c:pt>
                <c:pt idx="88591">
                  <c:v>12</c:v>
                </c:pt>
                <c:pt idx="88592">
                  <c:v>12</c:v>
                </c:pt>
                <c:pt idx="88593">
                  <c:v>12</c:v>
                </c:pt>
                <c:pt idx="88594">
                  <c:v>12</c:v>
                </c:pt>
                <c:pt idx="88595">
                  <c:v>12</c:v>
                </c:pt>
                <c:pt idx="88596">
                  <c:v>12</c:v>
                </c:pt>
                <c:pt idx="88597">
                  <c:v>12</c:v>
                </c:pt>
                <c:pt idx="88598">
                  <c:v>12</c:v>
                </c:pt>
                <c:pt idx="88599">
                  <c:v>12</c:v>
                </c:pt>
                <c:pt idx="88600">
                  <c:v>12</c:v>
                </c:pt>
                <c:pt idx="88601">
                  <c:v>12</c:v>
                </c:pt>
                <c:pt idx="88602">
                  <c:v>12</c:v>
                </c:pt>
                <c:pt idx="88603">
                  <c:v>12</c:v>
                </c:pt>
                <c:pt idx="88604">
                  <c:v>12</c:v>
                </c:pt>
                <c:pt idx="88605">
                  <c:v>12</c:v>
                </c:pt>
                <c:pt idx="88606">
                  <c:v>12</c:v>
                </c:pt>
                <c:pt idx="88607">
                  <c:v>12</c:v>
                </c:pt>
                <c:pt idx="88608">
                  <c:v>12</c:v>
                </c:pt>
                <c:pt idx="88609">
                  <c:v>12</c:v>
                </c:pt>
                <c:pt idx="88610">
                  <c:v>12</c:v>
                </c:pt>
                <c:pt idx="88611">
                  <c:v>12</c:v>
                </c:pt>
                <c:pt idx="88612">
                  <c:v>12</c:v>
                </c:pt>
                <c:pt idx="88613">
                  <c:v>12</c:v>
                </c:pt>
                <c:pt idx="88614">
                  <c:v>12</c:v>
                </c:pt>
                <c:pt idx="88615">
                  <c:v>12</c:v>
                </c:pt>
                <c:pt idx="88616">
                  <c:v>12</c:v>
                </c:pt>
                <c:pt idx="88617">
                  <c:v>12</c:v>
                </c:pt>
                <c:pt idx="88618">
                  <c:v>12</c:v>
                </c:pt>
                <c:pt idx="88619">
                  <c:v>12</c:v>
                </c:pt>
                <c:pt idx="88620">
                  <c:v>12</c:v>
                </c:pt>
                <c:pt idx="88621">
                  <c:v>12</c:v>
                </c:pt>
                <c:pt idx="88622">
                  <c:v>12</c:v>
                </c:pt>
                <c:pt idx="88623">
                  <c:v>12</c:v>
                </c:pt>
                <c:pt idx="88624">
                  <c:v>12</c:v>
                </c:pt>
                <c:pt idx="88625">
                  <c:v>12</c:v>
                </c:pt>
                <c:pt idx="88626">
                  <c:v>12</c:v>
                </c:pt>
                <c:pt idx="88627">
                  <c:v>12</c:v>
                </c:pt>
                <c:pt idx="88628">
                  <c:v>12</c:v>
                </c:pt>
                <c:pt idx="88629">
                  <c:v>12</c:v>
                </c:pt>
                <c:pt idx="88630">
                  <c:v>12</c:v>
                </c:pt>
                <c:pt idx="88631">
                  <c:v>12</c:v>
                </c:pt>
                <c:pt idx="88632">
                  <c:v>12</c:v>
                </c:pt>
                <c:pt idx="88633">
                  <c:v>12</c:v>
                </c:pt>
                <c:pt idx="88634">
                  <c:v>12</c:v>
                </c:pt>
                <c:pt idx="88635">
                  <c:v>12</c:v>
                </c:pt>
                <c:pt idx="88636">
                  <c:v>12</c:v>
                </c:pt>
                <c:pt idx="88637">
                  <c:v>12</c:v>
                </c:pt>
                <c:pt idx="88638">
                  <c:v>12</c:v>
                </c:pt>
                <c:pt idx="88639">
                  <c:v>12</c:v>
                </c:pt>
                <c:pt idx="88640">
                  <c:v>12</c:v>
                </c:pt>
                <c:pt idx="88641">
                  <c:v>12</c:v>
                </c:pt>
                <c:pt idx="88642">
                  <c:v>12</c:v>
                </c:pt>
                <c:pt idx="88643">
                  <c:v>12</c:v>
                </c:pt>
                <c:pt idx="88644">
                  <c:v>12</c:v>
                </c:pt>
                <c:pt idx="88645">
                  <c:v>12</c:v>
                </c:pt>
                <c:pt idx="88646">
                  <c:v>12</c:v>
                </c:pt>
                <c:pt idx="88647">
                  <c:v>12</c:v>
                </c:pt>
                <c:pt idx="88648">
                  <c:v>12</c:v>
                </c:pt>
                <c:pt idx="88649">
                  <c:v>12</c:v>
                </c:pt>
                <c:pt idx="88650">
                  <c:v>12</c:v>
                </c:pt>
                <c:pt idx="88651">
                  <c:v>12</c:v>
                </c:pt>
                <c:pt idx="88652">
                  <c:v>12</c:v>
                </c:pt>
                <c:pt idx="88653">
                  <c:v>12</c:v>
                </c:pt>
                <c:pt idx="88654">
                  <c:v>12</c:v>
                </c:pt>
                <c:pt idx="88655">
                  <c:v>12</c:v>
                </c:pt>
                <c:pt idx="88656">
                  <c:v>12</c:v>
                </c:pt>
                <c:pt idx="88657">
                  <c:v>12</c:v>
                </c:pt>
                <c:pt idx="88658">
                  <c:v>12</c:v>
                </c:pt>
                <c:pt idx="88659">
                  <c:v>12</c:v>
                </c:pt>
                <c:pt idx="88660">
                  <c:v>12</c:v>
                </c:pt>
                <c:pt idx="88661">
                  <c:v>12</c:v>
                </c:pt>
                <c:pt idx="88662">
                  <c:v>12</c:v>
                </c:pt>
                <c:pt idx="88663">
                  <c:v>12</c:v>
                </c:pt>
                <c:pt idx="88664">
                  <c:v>12</c:v>
                </c:pt>
                <c:pt idx="88665">
                  <c:v>12</c:v>
                </c:pt>
                <c:pt idx="88666">
                  <c:v>12</c:v>
                </c:pt>
                <c:pt idx="88667">
                  <c:v>12</c:v>
                </c:pt>
                <c:pt idx="88668">
                  <c:v>12</c:v>
                </c:pt>
                <c:pt idx="88669">
                  <c:v>12</c:v>
                </c:pt>
                <c:pt idx="88670">
                  <c:v>12</c:v>
                </c:pt>
                <c:pt idx="88671">
                  <c:v>12</c:v>
                </c:pt>
                <c:pt idx="88672">
                  <c:v>12</c:v>
                </c:pt>
                <c:pt idx="88673">
                  <c:v>12</c:v>
                </c:pt>
                <c:pt idx="88674">
                  <c:v>12</c:v>
                </c:pt>
                <c:pt idx="88675">
                  <c:v>12</c:v>
                </c:pt>
                <c:pt idx="88676">
                  <c:v>12</c:v>
                </c:pt>
                <c:pt idx="88677">
                  <c:v>12</c:v>
                </c:pt>
                <c:pt idx="88678">
                  <c:v>12</c:v>
                </c:pt>
                <c:pt idx="88679">
                  <c:v>12</c:v>
                </c:pt>
                <c:pt idx="88680">
                  <c:v>12</c:v>
                </c:pt>
                <c:pt idx="88681">
                  <c:v>12</c:v>
                </c:pt>
                <c:pt idx="88682">
                  <c:v>12</c:v>
                </c:pt>
                <c:pt idx="88683">
                  <c:v>12</c:v>
                </c:pt>
                <c:pt idx="88684">
                  <c:v>12</c:v>
                </c:pt>
                <c:pt idx="88685">
                  <c:v>12</c:v>
                </c:pt>
                <c:pt idx="88686">
                  <c:v>12</c:v>
                </c:pt>
                <c:pt idx="88687">
                  <c:v>12</c:v>
                </c:pt>
                <c:pt idx="88688">
                  <c:v>12</c:v>
                </c:pt>
                <c:pt idx="88689">
                  <c:v>12</c:v>
                </c:pt>
                <c:pt idx="88690">
                  <c:v>12</c:v>
                </c:pt>
                <c:pt idx="88691">
                  <c:v>12</c:v>
                </c:pt>
                <c:pt idx="88692">
                  <c:v>12</c:v>
                </c:pt>
                <c:pt idx="88693">
                  <c:v>12</c:v>
                </c:pt>
                <c:pt idx="88694">
                  <c:v>12</c:v>
                </c:pt>
                <c:pt idx="88695">
                  <c:v>12</c:v>
                </c:pt>
                <c:pt idx="88696">
                  <c:v>12</c:v>
                </c:pt>
                <c:pt idx="88697">
                  <c:v>12</c:v>
                </c:pt>
                <c:pt idx="88698">
                  <c:v>12</c:v>
                </c:pt>
                <c:pt idx="88699">
                  <c:v>12</c:v>
                </c:pt>
                <c:pt idx="88700">
                  <c:v>12</c:v>
                </c:pt>
                <c:pt idx="88701">
                  <c:v>12</c:v>
                </c:pt>
                <c:pt idx="88702">
                  <c:v>12</c:v>
                </c:pt>
                <c:pt idx="88703">
                  <c:v>12</c:v>
                </c:pt>
                <c:pt idx="88704">
                  <c:v>12</c:v>
                </c:pt>
                <c:pt idx="88705">
                  <c:v>12</c:v>
                </c:pt>
                <c:pt idx="88706">
                  <c:v>12</c:v>
                </c:pt>
                <c:pt idx="88707">
                  <c:v>12</c:v>
                </c:pt>
                <c:pt idx="88708">
                  <c:v>12</c:v>
                </c:pt>
                <c:pt idx="88709">
                  <c:v>12</c:v>
                </c:pt>
                <c:pt idx="88710">
                  <c:v>12</c:v>
                </c:pt>
                <c:pt idx="88711">
                  <c:v>12</c:v>
                </c:pt>
                <c:pt idx="88712">
                  <c:v>12</c:v>
                </c:pt>
                <c:pt idx="88713">
                  <c:v>12</c:v>
                </c:pt>
                <c:pt idx="88714">
                  <c:v>12</c:v>
                </c:pt>
                <c:pt idx="88715">
                  <c:v>12</c:v>
                </c:pt>
                <c:pt idx="88716">
                  <c:v>12</c:v>
                </c:pt>
                <c:pt idx="88717">
                  <c:v>12</c:v>
                </c:pt>
                <c:pt idx="88718">
                  <c:v>12</c:v>
                </c:pt>
                <c:pt idx="88719">
                  <c:v>12</c:v>
                </c:pt>
                <c:pt idx="88720">
                  <c:v>12</c:v>
                </c:pt>
                <c:pt idx="88721">
                  <c:v>12</c:v>
                </c:pt>
                <c:pt idx="88722">
                  <c:v>12</c:v>
                </c:pt>
                <c:pt idx="88723">
                  <c:v>12</c:v>
                </c:pt>
                <c:pt idx="88724">
                  <c:v>12</c:v>
                </c:pt>
                <c:pt idx="88725">
                  <c:v>12</c:v>
                </c:pt>
                <c:pt idx="88726">
                  <c:v>12</c:v>
                </c:pt>
                <c:pt idx="88727">
                  <c:v>12</c:v>
                </c:pt>
                <c:pt idx="88728">
                  <c:v>12</c:v>
                </c:pt>
                <c:pt idx="88729">
                  <c:v>12</c:v>
                </c:pt>
                <c:pt idx="88730">
                  <c:v>12</c:v>
                </c:pt>
                <c:pt idx="88731">
                  <c:v>12</c:v>
                </c:pt>
                <c:pt idx="88732">
                  <c:v>12</c:v>
                </c:pt>
                <c:pt idx="88733">
                  <c:v>12</c:v>
                </c:pt>
                <c:pt idx="88734">
                  <c:v>12</c:v>
                </c:pt>
                <c:pt idx="88735">
                  <c:v>12</c:v>
                </c:pt>
                <c:pt idx="88736">
                  <c:v>12</c:v>
                </c:pt>
                <c:pt idx="88737">
                  <c:v>12</c:v>
                </c:pt>
                <c:pt idx="88738">
                  <c:v>12</c:v>
                </c:pt>
                <c:pt idx="88739">
                  <c:v>12</c:v>
                </c:pt>
                <c:pt idx="88740">
                  <c:v>12</c:v>
                </c:pt>
                <c:pt idx="88741">
                  <c:v>12</c:v>
                </c:pt>
                <c:pt idx="88742">
                  <c:v>12</c:v>
                </c:pt>
                <c:pt idx="88743">
                  <c:v>12</c:v>
                </c:pt>
                <c:pt idx="88744">
                  <c:v>12</c:v>
                </c:pt>
                <c:pt idx="88745">
                  <c:v>12</c:v>
                </c:pt>
                <c:pt idx="88746">
                  <c:v>12</c:v>
                </c:pt>
                <c:pt idx="88747">
                  <c:v>12</c:v>
                </c:pt>
                <c:pt idx="88748">
                  <c:v>12</c:v>
                </c:pt>
                <c:pt idx="88749">
                  <c:v>12</c:v>
                </c:pt>
                <c:pt idx="88750">
                  <c:v>12</c:v>
                </c:pt>
                <c:pt idx="88751">
                  <c:v>12</c:v>
                </c:pt>
                <c:pt idx="88752">
                  <c:v>12</c:v>
                </c:pt>
                <c:pt idx="88753">
                  <c:v>12</c:v>
                </c:pt>
                <c:pt idx="88754">
                  <c:v>12</c:v>
                </c:pt>
                <c:pt idx="88755">
                  <c:v>12</c:v>
                </c:pt>
                <c:pt idx="88756">
                  <c:v>12</c:v>
                </c:pt>
                <c:pt idx="88757">
                  <c:v>12</c:v>
                </c:pt>
                <c:pt idx="88758">
                  <c:v>12</c:v>
                </c:pt>
                <c:pt idx="88759">
                  <c:v>12</c:v>
                </c:pt>
                <c:pt idx="88760">
                  <c:v>12</c:v>
                </c:pt>
                <c:pt idx="88761">
                  <c:v>12</c:v>
                </c:pt>
                <c:pt idx="88762">
                  <c:v>12</c:v>
                </c:pt>
                <c:pt idx="88763">
                  <c:v>12</c:v>
                </c:pt>
                <c:pt idx="88764">
                  <c:v>12</c:v>
                </c:pt>
                <c:pt idx="88765">
                  <c:v>12</c:v>
                </c:pt>
                <c:pt idx="88766">
                  <c:v>12</c:v>
                </c:pt>
                <c:pt idx="88767">
                  <c:v>12</c:v>
                </c:pt>
                <c:pt idx="88768">
                  <c:v>12</c:v>
                </c:pt>
                <c:pt idx="88769">
                  <c:v>12</c:v>
                </c:pt>
                <c:pt idx="88770">
                  <c:v>12</c:v>
                </c:pt>
                <c:pt idx="88771">
                  <c:v>12</c:v>
                </c:pt>
                <c:pt idx="88772">
                  <c:v>12</c:v>
                </c:pt>
                <c:pt idx="88773">
                  <c:v>12</c:v>
                </c:pt>
                <c:pt idx="88774">
                  <c:v>12</c:v>
                </c:pt>
                <c:pt idx="88775">
                  <c:v>12</c:v>
                </c:pt>
                <c:pt idx="88776">
                  <c:v>12</c:v>
                </c:pt>
                <c:pt idx="88777">
                  <c:v>12</c:v>
                </c:pt>
                <c:pt idx="88778">
                  <c:v>12</c:v>
                </c:pt>
                <c:pt idx="88779">
                  <c:v>12</c:v>
                </c:pt>
                <c:pt idx="88780">
                  <c:v>12</c:v>
                </c:pt>
                <c:pt idx="88781">
                  <c:v>12</c:v>
                </c:pt>
                <c:pt idx="88782">
                  <c:v>12</c:v>
                </c:pt>
                <c:pt idx="88783">
                  <c:v>12</c:v>
                </c:pt>
                <c:pt idx="88784">
                  <c:v>12</c:v>
                </c:pt>
                <c:pt idx="88785">
                  <c:v>12</c:v>
                </c:pt>
                <c:pt idx="88786">
                  <c:v>12</c:v>
                </c:pt>
                <c:pt idx="88787">
                  <c:v>12</c:v>
                </c:pt>
                <c:pt idx="88788">
                  <c:v>12</c:v>
                </c:pt>
                <c:pt idx="88789">
                  <c:v>12</c:v>
                </c:pt>
                <c:pt idx="88790">
                  <c:v>12</c:v>
                </c:pt>
                <c:pt idx="88791">
                  <c:v>12</c:v>
                </c:pt>
                <c:pt idx="88792">
                  <c:v>12</c:v>
                </c:pt>
                <c:pt idx="88793">
                  <c:v>12</c:v>
                </c:pt>
                <c:pt idx="88794">
                  <c:v>12</c:v>
                </c:pt>
                <c:pt idx="88795">
                  <c:v>12</c:v>
                </c:pt>
                <c:pt idx="88796">
                  <c:v>12</c:v>
                </c:pt>
                <c:pt idx="88797">
                  <c:v>12</c:v>
                </c:pt>
                <c:pt idx="88798">
                  <c:v>12</c:v>
                </c:pt>
                <c:pt idx="88799">
                  <c:v>12</c:v>
                </c:pt>
                <c:pt idx="88800">
                  <c:v>12</c:v>
                </c:pt>
                <c:pt idx="88801">
                  <c:v>12</c:v>
                </c:pt>
                <c:pt idx="88802">
                  <c:v>12</c:v>
                </c:pt>
                <c:pt idx="88803">
                  <c:v>12</c:v>
                </c:pt>
                <c:pt idx="88804">
                  <c:v>12</c:v>
                </c:pt>
                <c:pt idx="88805">
                  <c:v>12</c:v>
                </c:pt>
                <c:pt idx="88806">
                  <c:v>12</c:v>
                </c:pt>
                <c:pt idx="88807">
                  <c:v>12</c:v>
                </c:pt>
                <c:pt idx="88808">
                  <c:v>12</c:v>
                </c:pt>
                <c:pt idx="88809">
                  <c:v>12</c:v>
                </c:pt>
                <c:pt idx="88810">
                  <c:v>12</c:v>
                </c:pt>
                <c:pt idx="88811">
                  <c:v>12</c:v>
                </c:pt>
                <c:pt idx="88812">
                  <c:v>12</c:v>
                </c:pt>
                <c:pt idx="88813">
                  <c:v>12</c:v>
                </c:pt>
                <c:pt idx="88814">
                  <c:v>12</c:v>
                </c:pt>
                <c:pt idx="88815">
                  <c:v>12</c:v>
                </c:pt>
                <c:pt idx="88816">
                  <c:v>12</c:v>
                </c:pt>
                <c:pt idx="88817">
                  <c:v>12</c:v>
                </c:pt>
                <c:pt idx="88818">
                  <c:v>12</c:v>
                </c:pt>
                <c:pt idx="88819">
                  <c:v>12</c:v>
                </c:pt>
                <c:pt idx="88820">
                  <c:v>12</c:v>
                </c:pt>
                <c:pt idx="88821">
                  <c:v>12</c:v>
                </c:pt>
                <c:pt idx="88822">
                  <c:v>12</c:v>
                </c:pt>
                <c:pt idx="88823">
                  <c:v>12</c:v>
                </c:pt>
                <c:pt idx="88824">
                  <c:v>12</c:v>
                </c:pt>
                <c:pt idx="88825">
                  <c:v>12</c:v>
                </c:pt>
                <c:pt idx="88826">
                  <c:v>12</c:v>
                </c:pt>
                <c:pt idx="88827">
                  <c:v>12</c:v>
                </c:pt>
                <c:pt idx="88828">
                  <c:v>12</c:v>
                </c:pt>
                <c:pt idx="88829">
                  <c:v>12</c:v>
                </c:pt>
                <c:pt idx="88830">
                  <c:v>12</c:v>
                </c:pt>
                <c:pt idx="88831">
                  <c:v>12</c:v>
                </c:pt>
                <c:pt idx="88832">
                  <c:v>12</c:v>
                </c:pt>
                <c:pt idx="88833">
                  <c:v>12</c:v>
                </c:pt>
                <c:pt idx="88834">
                  <c:v>12</c:v>
                </c:pt>
                <c:pt idx="88835">
                  <c:v>12</c:v>
                </c:pt>
                <c:pt idx="88836">
                  <c:v>12</c:v>
                </c:pt>
                <c:pt idx="88837">
                  <c:v>12</c:v>
                </c:pt>
                <c:pt idx="88838">
                  <c:v>12</c:v>
                </c:pt>
                <c:pt idx="88839">
                  <c:v>12</c:v>
                </c:pt>
                <c:pt idx="88840">
                  <c:v>12</c:v>
                </c:pt>
                <c:pt idx="88841">
                  <c:v>12</c:v>
                </c:pt>
                <c:pt idx="88842">
                  <c:v>12</c:v>
                </c:pt>
                <c:pt idx="88843">
                  <c:v>12</c:v>
                </c:pt>
                <c:pt idx="88844">
                  <c:v>12</c:v>
                </c:pt>
                <c:pt idx="88845">
                  <c:v>12</c:v>
                </c:pt>
                <c:pt idx="88846">
                  <c:v>12</c:v>
                </c:pt>
                <c:pt idx="88847">
                  <c:v>12</c:v>
                </c:pt>
                <c:pt idx="88848">
                  <c:v>12</c:v>
                </c:pt>
                <c:pt idx="88849">
                  <c:v>12</c:v>
                </c:pt>
                <c:pt idx="88850">
                  <c:v>12</c:v>
                </c:pt>
                <c:pt idx="88851">
                  <c:v>12</c:v>
                </c:pt>
                <c:pt idx="88852">
                  <c:v>12</c:v>
                </c:pt>
                <c:pt idx="88853">
                  <c:v>12</c:v>
                </c:pt>
                <c:pt idx="88854">
                  <c:v>12</c:v>
                </c:pt>
                <c:pt idx="88855">
                  <c:v>12</c:v>
                </c:pt>
                <c:pt idx="88856">
                  <c:v>12</c:v>
                </c:pt>
                <c:pt idx="88857">
                  <c:v>12</c:v>
                </c:pt>
                <c:pt idx="88858">
                  <c:v>12</c:v>
                </c:pt>
                <c:pt idx="88859">
                  <c:v>12</c:v>
                </c:pt>
                <c:pt idx="88860">
                  <c:v>12</c:v>
                </c:pt>
                <c:pt idx="88861">
                  <c:v>12</c:v>
                </c:pt>
                <c:pt idx="88862">
                  <c:v>12</c:v>
                </c:pt>
                <c:pt idx="88863">
                  <c:v>12</c:v>
                </c:pt>
                <c:pt idx="88864">
                  <c:v>12</c:v>
                </c:pt>
                <c:pt idx="88865">
                  <c:v>12</c:v>
                </c:pt>
                <c:pt idx="88866">
                  <c:v>12</c:v>
                </c:pt>
                <c:pt idx="88867">
                  <c:v>12</c:v>
                </c:pt>
                <c:pt idx="88868">
                  <c:v>12</c:v>
                </c:pt>
                <c:pt idx="88869">
                  <c:v>12</c:v>
                </c:pt>
                <c:pt idx="88870">
                  <c:v>12</c:v>
                </c:pt>
                <c:pt idx="88871">
                  <c:v>12</c:v>
                </c:pt>
                <c:pt idx="88872">
                  <c:v>12</c:v>
                </c:pt>
                <c:pt idx="88873">
                  <c:v>12</c:v>
                </c:pt>
                <c:pt idx="88874">
                  <c:v>12</c:v>
                </c:pt>
                <c:pt idx="88875">
                  <c:v>12</c:v>
                </c:pt>
                <c:pt idx="88876">
                  <c:v>12</c:v>
                </c:pt>
                <c:pt idx="88877">
                  <c:v>12</c:v>
                </c:pt>
                <c:pt idx="88878">
                  <c:v>12</c:v>
                </c:pt>
                <c:pt idx="88879">
                  <c:v>12</c:v>
                </c:pt>
                <c:pt idx="88880">
                  <c:v>12</c:v>
                </c:pt>
                <c:pt idx="88881">
                  <c:v>12</c:v>
                </c:pt>
                <c:pt idx="88882">
                  <c:v>12</c:v>
                </c:pt>
                <c:pt idx="88883">
                  <c:v>12</c:v>
                </c:pt>
                <c:pt idx="88884">
                  <c:v>12</c:v>
                </c:pt>
                <c:pt idx="88885">
                  <c:v>12</c:v>
                </c:pt>
                <c:pt idx="88886">
                  <c:v>12</c:v>
                </c:pt>
                <c:pt idx="88887">
                  <c:v>12</c:v>
                </c:pt>
                <c:pt idx="88888">
                  <c:v>12</c:v>
                </c:pt>
                <c:pt idx="88889">
                  <c:v>12</c:v>
                </c:pt>
                <c:pt idx="88890">
                  <c:v>12</c:v>
                </c:pt>
                <c:pt idx="88891">
                  <c:v>12</c:v>
                </c:pt>
                <c:pt idx="88892">
                  <c:v>12</c:v>
                </c:pt>
                <c:pt idx="88893">
                  <c:v>12</c:v>
                </c:pt>
                <c:pt idx="88894">
                  <c:v>12</c:v>
                </c:pt>
                <c:pt idx="88895">
                  <c:v>12</c:v>
                </c:pt>
                <c:pt idx="88896">
                  <c:v>12</c:v>
                </c:pt>
                <c:pt idx="88897">
                  <c:v>12</c:v>
                </c:pt>
                <c:pt idx="88898">
                  <c:v>12</c:v>
                </c:pt>
                <c:pt idx="88899">
                  <c:v>12</c:v>
                </c:pt>
                <c:pt idx="88900">
                  <c:v>12</c:v>
                </c:pt>
                <c:pt idx="88901">
                  <c:v>12</c:v>
                </c:pt>
                <c:pt idx="88902">
                  <c:v>12</c:v>
                </c:pt>
                <c:pt idx="88903">
                  <c:v>12</c:v>
                </c:pt>
                <c:pt idx="88904">
                  <c:v>12</c:v>
                </c:pt>
                <c:pt idx="88905">
                  <c:v>12</c:v>
                </c:pt>
                <c:pt idx="88906">
                  <c:v>12</c:v>
                </c:pt>
                <c:pt idx="88907">
                  <c:v>12</c:v>
                </c:pt>
                <c:pt idx="88908">
                  <c:v>12</c:v>
                </c:pt>
                <c:pt idx="88909">
                  <c:v>12</c:v>
                </c:pt>
                <c:pt idx="88910">
                  <c:v>12</c:v>
                </c:pt>
                <c:pt idx="88911">
                  <c:v>12</c:v>
                </c:pt>
                <c:pt idx="88912">
                  <c:v>12</c:v>
                </c:pt>
                <c:pt idx="88913">
                  <c:v>12</c:v>
                </c:pt>
                <c:pt idx="88914">
                  <c:v>12</c:v>
                </c:pt>
                <c:pt idx="88915">
                  <c:v>12</c:v>
                </c:pt>
                <c:pt idx="88916">
                  <c:v>12</c:v>
                </c:pt>
                <c:pt idx="88917">
                  <c:v>12</c:v>
                </c:pt>
                <c:pt idx="88918">
                  <c:v>12</c:v>
                </c:pt>
                <c:pt idx="88919">
                  <c:v>12</c:v>
                </c:pt>
                <c:pt idx="88920">
                  <c:v>12</c:v>
                </c:pt>
                <c:pt idx="88921">
                  <c:v>12</c:v>
                </c:pt>
                <c:pt idx="88922">
                  <c:v>12</c:v>
                </c:pt>
                <c:pt idx="88923">
                  <c:v>12</c:v>
                </c:pt>
                <c:pt idx="88924">
                  <c:v>12</c:v>
                </c:pt>
                <c:pt idx="88925">
                  <c:v>12</c:v>
                </c:pt>
                <c:pt idx="88926">
                  <c:v>12</c:v>
                </c:pt>
                <c:pt idx="88927">
                  <c:v>12</c:v>
                </c:pt>
                <c:pt idx="88928">
                  <c:v>12</c:v>
                </c:pt>
                <c:pt idx="88929">
                  <c:v>12</c:v>
                </c:pt>
                <c:pt idx="88930">
                  <c:v>12</c:v>
                </c:pt>
                <c:pt idx="88931">
                  <c:v>12</c:v>
                </c:pt>
                <c:pt idx="88932">
                  <c:v>12</c:v>
                </c:pt>
                <c:pt idx="88933">
                  <c:v>12</c:v>
                </c:pt>
                <c:pt idx="88934">
                  <c:v>12</c:v>
                </c:pt>
                <c:pt idx="88935">
                  <c:v>12</c:v>
                </c:pt>
                <c:pt idx="88936">
                  <c:v>12</c:v>
                </c:pt>
                <c:pt idx="88937">
                  <c:v>12</c:v>
                </c:pt>
                <c:pt idx="88938">
                  <c:v>12</c:v>
                </c:pt>
                <c:pt idx="88939">
                  <c:v>12</c:v>
                </c:pt>
                <c:pt idx="88940">
                  <c:v>12</c:v>
                </c:pt>
                <c:pt idx="88941">
                  <c:v>12</c:v>
                </c:pt>
                <c:pt idx="88942">
                  <c:v>12</c:v>
                </c:pt>
                <c:pt idx="88943">
                  <c:v>12</c:v>
                </c:pt>
                <c:pt idx="88944">
                  <c:v>12</c:v>
                </c:pt>
                <c:pt idx="88945">
                  <c:v>12</c:v>
                </c:pt>
                <c:pt idx="88946">
                  <c:v>12</c:v>
                </c:pt>
                <c:pt idx="88947">
                  <c:v>12</c:v>
                </c:pt>
                <c:pt idx="88948">
                  <c:v>12</c:v>
                </c:pt>
                <c:pt idx="88949">
                  <c:v>12</c:v>
                </c:pt>
                <c:pt idx="88950">
                  <c:v>12</c:v>
                </c:pt>
                <c:pt idx="88951">
                  <c:v>12</c:v>
                </c:pt>
                <c:pt idx="88952">
                  <c:v>12</c:v>
                </c:pt>
                <c:pt idx="88953">
                  <c:v>12</c:v>
                </c:pt>
                <c:pt idx="88954">
                  <c:v>12</c:v>
                </c:pt>
                <c:pt idx="88955">
                  <c:v>12</c:v>
                </c:pt>
                <c:pt idx="88956">
                  <c:v>12</c:v>
                </c:pt>
                <c:pt idx="88957">
                  <c:v>12</c:v>
                </c:pt>
                <c:pt idx="88958">
                  <c:v>12</c:v>
                </c:pt>
                <c:pt idx="88959">
                  <c:v>12</c:v>
                </c:pt>
                <c:pt idx="88960">
                  <c:v>12</c:v>
                </c:pt>
                <c:pt idx="88961">
                  <c:v>12</c:v>
                </c:pt>
                <c:pt idx="88962">
                  <c:v>12</c:v>
                </c:pt>
                <c:pt idx="88963">
                  <c:v>12</c:v>
                </c:pt>
                <c:pt idx="88964">
                  <c:v>12</c:v>
                </c:pt>
                <c:pt idx="88965">
                  <c:v>12</c:v>
                </c:pt>
                <c:pt idx="88966">
                  <c:v>12</c:v>
                </c:pt>
                <c:pt idx="88967">
                  <c:v>12</c:v>
                </c:pt>
                <c:pt idx="88968">
                  <c:v>12</c:v>
                </c:pt>
                <c:pt idx="88969">
                  <c:v>12</c:v>
                </c:pt>
                <c:pt idx="88970">
                  <c:v>12</c:v>
                </c:pt>
                <c:pt idx="88971">
                  <c:v>12</c:v>
                </c:pt>
                <c:pt idx="88972">
                  <c:v>12</c:v>
                </c:pt>
                <c:pt idx="88973">
                  <c:v>12</c:v>
                </c:pt>
                <c:pt idx="88974">
                  <c:v>12</c:v>
                </c:pt>
                <c:pt idx="88975">
                  <c:v>12</c:v>
                </c:pt>
                <c:pt idx="88976">
                  <c:v>12</c:v>
                </c:pt>
                <c:pt idx="88977">
                  <c:v>12</c:v>
                </c:pt>
                <c:pt idx="88978">
                  <c:v>12</c:v>
                </c:pt>
                <c:pt idx="88979">
                  <c:v>12</c:v>
                </c:pt>
                <c:pt idx="88980">
                  <c:v>12</c:v>
                </c:pt>
                <c:pt idx="88981">
                  <c:v>12</c:v>
                </c:pt>
                <c:pt idx="88982">
                  <c:v>12</c:v>
                </c:pt>
                <c:pt idx="88983">
                  <c:v>12</c:v>
                </c:pt>
                <c:pt idx="88984">
                  <c:v>12</c:v>
                </c:pt>
                <c:pt idx="88985">
                  <c:v>12</c:v>
                </c:pt>
                <c:pt idx="88986">
                  <c:v>12</c:v>
                </c:pt>
                <c:pt idx="88987">
                  <c:v>12</c:v>
                </c:pt>
                <c:pt idx="88988">
                  <c:v>12</c:v>
                </c:pt>
                <c:pt idx="88989">
                  <c:v>12</c:v>
                </c:pt>
                <c:pt idx="88990">
                  <c:v>12</c:v>
                </c:pt>
                <c:pt idx="88991">
                  <c:v>12</c:v>
                </c:pt>
                <c:pt idx="88992">
                  <c:v>12</c:v>
                </c:pt>
                <c:pt idx="88993">
                  <c:v>12</c:v>
                </c:pt>
                <c:pt idx="88994">
                  <c:v>12</c:v>
                </c:pt>
                <c:pt idx="88995">
                  <c:v>12</c:v>
                </c:pt>
                <c:pt idx="88996">
                  <c:v>12</c:v>
                </c:pt>
                <c:pt idx="88997">
                  <c:v>12</c:v>
                </c:pt>
                <c:pt idx="88998">
                  <c:v>12</c:v>
                </c:pt>
                <c:pt idx="88999">
                  <c:v>12</c:v>
                </c:pt>
                <c:pt idx="89000">
                  <c:v>12</c:v>
                </c:pt>
                <c:pt idx="89001">
                  <c:v>12</c:v>
                </c:pt>
                <c:pt idx="89002">
                  <c:v>12</c:v>
                </c:pt>
                <c:pt idx="89003">
                  <c:v>12</c:v>
                </c:pt>
                <c:pt idx="89004">
                  <c:v>12</c:v>
                </c:pt>
                <c:pt idx="89005">
                  <c:v>12</c:v>
                </c:pt>
                <c:pt idx="89006">
                  <c:v>12</c:v>
                </c:pt>
                <c:pt idx="89007">
                  <c:v>12</c:v>
                </c:pt>
                <c:pt idx="89008">
                  <c:v>12</c:v>
                </c:pt>
                <c:pt idx="89009">
                  <c:v>12</c:v>
                </c:pt>
                <c:pt idx="89010">
                  <c:v>12</c:v>
                </c:pt>
                <c:pt idx="89011">
                  <c:v>12</c:v>
                </c:pt>
                <c:pt idx="89012">
                  <c:v>12</c:v>
                </c:pt>
                <c:pt idx="89013">
                  <c:v>12</c:v>
                </c:pt>
                <c:pt idx="89014">
                  <c:v>12</c:v>
                </c:pt>
                <c:pt idx="89015">
                  <c:v>12</c:v>
                </c:pt>
                <c:pt idx="89016">
                  <c:v>12</c:v>
                </c:pt>
                <c:pt idx="89017">
                  <c:v>12</c:v>
                </c:pt>
                <c:pt idx="89018">
                  <c:v>12</c:v>
                </c:pt>
                <c:pt idx="89019">
                  <c:v>12</c:v>
                </c:pt>
                <c:pt idx="89020">
                  <c:v>12</c:v>
                </c:pt>
                <c:pt idx="89021">
                  <c:v>12</c:v>
                </c:pt>
                <c:pt idx="89022">
                  <c:v>12</c:v>
                </c:pt>
                <c:pt idx="89023">
                  <c:v>12</c:v>
                </c:pt>
                <c:pt idx="89024">
                  <c:v>12</c:v>
                </c:pt>
                <c:pt idx="89025">
                  <c:v>12</c:v>
                </c:pt>
                <c:pt idx="89026">
                  <c:v>12</c:v>
                </c:pt>
                <c:pt idx="89027">
                  <c:v>12</c:v>
                </c:pt>
                <c:pt idx="89028">
                  <c:v>12</c:v>
                </c:pt>
                <c:pt idx="89029">
                  <c:v>12</c:v>
                </c:pt>
                <c:pt idx="89030">
                  <c:v>12</c:v>
                </c:pt>
                <c:pt idx="89031">
                  <c:v>12</c:v>
                </c:pt>
                <c:pt idx="89032">
                  <c:v>12</c:v>
                </c:pt>
                <c:pt idx="89033">
                  <c:v>12</c:v>
                </c:pt>
                <c:pt idx="89034">
                  <c:v>12</c:v>
                </c:pt>
                <c:pt idx="89035">
                  <c:v>12</c:v>
                </c:pt>
                <c:pt idx="89036">
                  <c:v>12</c:v>
                </c:pt>
                <c:pt idx="89037">
                  <c:v>12</c:v>
                </c:pt>
                <c:pt idx="89038">
                  <c:v>12</c:v>
                </c:pt>
                <c:pt idx="89039">
                  <c:v>12</c:v>
                </c:pt>
                <c:pt idx="89040">
                  <c:v>12</c:v>
                </c:pt>
                <c:pt idx="89041">
                  <c:v>12</c:v>
                </c:pt>
                <c:pt idx="89042">
                  <c:v>12</c:v>
                </c:pt>
                <c:pt idx="89043">
                  <c:v>12</c:v>
                </c:pt>
                <c:pt idx="89044">
                  <c:v>12</c:v>
                </c:pt>
                <c:pt idx="89045">
                  <c:v>12</c:v>
                </c:pt>
                <c:pt idx="89046">
                  <c:v>12</c:v>
                </c:pt>
                <c:pt idx="89047">
                  <c:v>12</c:v>
                </c:pt>
                <c:pt idx="89048">
                  <c:v>12</c:v>
                </c:pt>
                <c:pt idx="89049">
                  <c:v>12</c:v>
                </c:pt>
                <c:pt idx="89050">
                  <c:v>12</c:v>
                </c:pt>
                <c:pt idx="89051">
                  <c:v>12</c:v>
                </c:pt>
                <c:pt idx="89052">
                  <c:v>12</c:v>
                </c:pt>
                <c:pt idx="89053">
                  <c:v>12</c:v>
                </c:pt>
                <c:pt idx="89054">
                  <c:v>12</c:v>
                </c:pt>
                <c:pt idx="89055">
                  <c:v>12</c:v>
                </c:pt>
                <c:pt idx="89056">
                  <c:v>12</c:v>
                </c:pt>
                <c:pt idx="89057">
                  <c:v>12</c:v>
                </c:pt>
                <c:pt idx="89058">
                  <c:v>12</c:v>
                </c:pt>
                <c:pt idx="89059">
                  <c:v>12</c:v>
                </c:pt>
                <c:pt idx="89060">
                  <c:v>12</c:v>
                </c:pt>
                <c:pt idx="89061">
                  <c:v>12</c:v>
                </c:pt>
                <c:pt idx="89062">
                  <c:v>12</c:v>
                </c:pt>
                <c:pt idx="89063">
                  <c:v>12</c:v>
                </c:pt>
                <c:pt idx="89064">
                  <c:v>12</c:v>
                </c:pt>
                <c:pt idx="89065">
                  <c:v>12</c:v>
                </c:pt>
                <c:pt idx="89066">
                  <c:v>12</c:v>
                </c:pt>
                <c:pt idx="89067">
                  <c:v>12</c:v>
                </c:pt>
                <c:pt idx="89068">
                  <c:v>12</c:v>
                </c:pt>
                <c:pt idx="89069">
                  <c:v>12</c:v>
                </c:pt>
                <c:pt idx="89070">
                  <c:v>12</c:v>
                </c:pt>
                <c:pt idx="89071">
                  <c:v>12</c:v>
                </c:pt>
                <c:pt idx="89072">
                  <c:v>12</c:v>
                </c:pt>
                <c:pt idx="89073">
                  <c:v>12</c:v>
                </c:pt>
                <c:pt idx="89074">
                  <c:v>12</c:v>
                </c:pt>
                <c:pt idx="89075">
                  <c:v>12</c:v>
                </c:pt>
                <c:pt idx="89076">
                  <c:v>12</c:v>
                </c:pt>
                <c:pt idx="89077">
                  <c:v>12</c:v>
                </c:pt>
                <c:pt idx="89078">
                  <c:v>12</c:v>
                </c:pt>
                <c:pt idx="89079">
                  <c:v>12</c:v>
                </c:pt>
                <c:pt idx="89080">
                  <c:v>12</c:v>
                </c:pt>
                <c:pt idx="89081">
                  <c:v>12</c:v>
                </c:pt>
                <c:pt idx="89082">
                  <c:v>12</c:v>
                </c:pt>
                <c:pt idx="89083">
                  <c:v>12</c:v>
                </c:pt>
                <c:pt idx="89084">
                  <c:v>12</c:v>
                </c:pt>
                <c:pt idx="89085">
                  <c:v>12</c:v>
                </c:pt>
                <c:pt idx="89086">
                  <c:v>12</c:v>
                </c:pt>
                <c:pt idx="89087">
                  <c:v>12</c:v>
                </c:pt>
                <c:pt idx="89088">
                  <c:v>12</c:v>
                </c:pt>
                <c:pt idx="89089">
                  <c:v>12</c:v>
                </c:pt>
                <c:pt idx="89090">
                  <c:v>12</c:v>
                </c:pt>
                <c:pt idx="89091">
                  <c:v>12</c:v>
                </c:pt>
                <c:pt idx="89092">
                  <c:v>12</c:v>
                </c:pt>
                <c:pt idx="89093">
                  <c:v>12</c:v>
                </c:pt>
                <c:pt idx="89094">
                  <c:v>12</c:v>
                </c:pt>
                <c:pt idx="89095">
                  <c:v>12</c:v>
                </c:pt>
                <c:pt idx="89096">
                  <c:v>12</c:v>
                </c:pt>
                <c:pt idx="89097">
                  <c:v>12</c:v>
                </c:pt>
                <c:pt idx="89098">
                  <c:v>12</c:v>
                </c:pt>
                <c:pt idx="89099">
                  <c:v>12</c:v>
                </c:pt>
                <c:pt idx="89100">
                  <c:v>12</c:v>
                </c:pt>
                <c:pt idx="89101">
                  <c:v>12</c:v>
                </c:pt>
                <c:pt idx="89102">
                  <c:v>12</c:v>
                </c:pt>
                <c:pt idx="89103">
                  <c:v>12</c:v>
                </c:pt>
                <c:pt idx="89104">
                  <c:v>12</c:v>
                </c:pt>
                <c:pt idx="89105">
                  <c:v>12</c:v>
                </c:pt>
                <c:pt idx="89106">
                  <c:v>12</c:v>
                </c:pt>
                <c:pt idx="89107">
                  <c:v>12</c:v>
                </c:pt>
                <c:pt idx="89108">
                  <c:v>12</c:v>
                </c:pt>
                <c:pt idx="89109">
                  <c:v>12</c:v>
                </c:pt>
                <c:pt idx="89110">
                  <c:v>12</c:v>
                </c:pt>
                <c:pt idx="89111">
                  <c:v>12</c:v>
                </c:pt>
                <c:pt idx="89112">
                  <c:v>12</c:v>
                </c:pt>
                <c:pt idx="89113">
                  <c:v>12</c:v>
                </c:pt>
                <c:pt idx="89114">
                  <c:v>12</c:v>
                </c:pt>
                <c:pt idx="89115">
                  <c:v>12</c:v>
                </c:pt>
                <c:pt idx="89116">
                  <c:v>12</c:v>
                </c:pt>
                <c:pt idx="89117">
                  <c:v>12</c:v>
                </c:pt>
                <c:pt idx="89118">
                  <c:v>12</c:v>
                </c:pt>
                <c:pt idx="89119">
                  <c:v>12</c:v>
                </c:pt>
                <c:pt idx="89120">
                  <c:v>12</c:v>
                </c:pt>
                <c:pt idx="89121">
                  <c:v>12</c:v>
                </c:pt>
                <c:pt idx="89122">
                  <c:v>12</c:v>
                </c:pt>
                <c:pt idx="89123">
                  <c:v>12</c:v>
                </c:pt>
                <c:pt idx="89124">
                  <c:v>12</c:v>
                </c:pt>
                <c:pt idx="89125">
                  <c:v>12</c:v>
                </c:pt>
                <c:pt idx="89126">
                  <c:v>12</c:v>
                </c:pt>
                <c:pt idx="89127">
                  <c:v>12</c:v>
                </c:pt>
                <c:pt idx="89128">
                  <c:v>12</c:v>
                </c:pt>
                <c:pt idx="89129">
                  <c:v>12</c:v>
                </c:pt>
                <c:pt idx="89130">
                  <c:v>12</c:v>
                </c:pt>
                <c:pt idx="89131">
                  <c:v>12</c:v>
                </c:pt>
                <c:pt idx="89132">
                  <c:v>12</c:v>
                </c:pt>
                <c:pt idx="89133">
                  <c:v>12</c:v>
                </c:pt>
                <c:pt idx="89134">
                  <c:v>12</c:v>
                </c:pt>
                <c:pt idx="89135">
                  <c:v>12</c:v>
                </c:pt>
                <c:pt idx="89136">
                  <c:v>12</c:v>
                </c:pt>
                <c:pt idx="89137">
                  <c:v>12</c:v>
                </c:pt>
                <c:pt idx="89138">
                  <c:v>12</c:v>
                </c:pt>
                <c:pt idx="89139">
                  <c:v>12</c:v>
                </c:pt>
                <c:pt idx="89140">
                  <c:v>12</c:v>
                </c:pt>
                <c:pt idx="89141">
                  <c:v>12</c:v>
                </c:pt>
                <c:pt idx="89142">
                  <c:v>12</c:v>
                </c:pt>
                <c:pt idx="89143">
                  <c:v>12</c:v>
                </c:pt>
                <c:pt idx="89144">
                  <c:v>12</c:v>
                </c:pt>
                <c:pt idx="89145">
                  <c:v>12</c:v>
                </c:pt>
                <c:pt idx="89146">
                  <c:v>12</c:v>
                </c:pt>
                <c:pt idx="89147">
                  <c:v>12</c:v>
                </c:pt>
                <c:pt idx="89148">
                  <c:v>12</c:v>
                </c:pt>
                <c:pt idx="89149">
                  <c:v>12</c:v>
                </c:pt>
                <c:pt idx="89150">
                  <c:v>12</c:v>
                </c:pt>
                <c:pt idx="89151">
                  <c:v>12</c:v>
                </c:pt>
                <c:pt idx="89152">
                  <c:v>12</c:v>
                </c:pt>
                <c:pt idx="89153">
                  <c:v>12</c:v>
                </c:pt>
                <c:pt idx="89154">
                  <c:v>12</c:v>
                </c:pt>
                <c:pt idx="89155">
                  <c:v>12</c:v>
                </c:pt>
                <c:pt idx="89156">
                  <c:v>12</c:v>
                </c:pt>
                <c:pt idx="89157">
                  <c:v>12</c:v>
                </c:pt>
                <c:pt idx="89158">
                  <c:v>12</c:v>
                </c:pt>
                <c:pt idx="89159">
                  <c:v>12</c:v>
                </c:pt>
                <c:pt idx="89160">
                  <c:v>12</c:v>
                </c:pt>
                <c:pt idx="89161">
                  <c:v>12</c:v>
                </c:pt>
                <c:pt idx="89162">
                  <c:v>12</c:v>
                </c:pt>
                <c:pt idx="89163">
                  <c:v>12</c:v>
                </c:pt>
                <c:pt idx="89164">
                  <c:v>12</c:v>
                </c:pt>
                <c:pt idx="89165">
                  <c:v>12</c:v>
                </c:pt>
                <c:pt idx="89166">
                  <c:v>12</c:v>
                </c:pt>
                <c:pt idx="89167">
                  <c:v>12</c:v>
                </c:pt>
                <c:pt idx="89168">
                  <c:v>12</c:v>
                </c:pt>
                <c:pt idx="89169">
                  <c:v>12</c:v>
                </c:pt>
                <c:pt idx="89170">
                  <c:v>12</c:v>
                </c:pt>
                <c:pt idx="89171">
                  <c:v>12</c:v>
                </c:pt>
                <c:pt idx="89172">
                  <c:v>12</c:v>
                </c:pt>
                <c:pt idx="89173">
                  <c:v>12</c:v>
                </c:pt>
                <c:pt idx="89174">
                  <c:v>12</c:v>
                </c:pt>
                <c:pt idx="89175">
                  <c:v>12</c:v>
                </c:pt>
                <c:pt idx="89176">
                  <c:v>12</c:v>
                </c:pt>
                <c:pt idx="89177">
                  <c:v>12</c:v>
                </c:pt>
                <c:pt idx="89178">
                  <c:v>12</c:v>
                </c:pt>
                <c:pt idx="89179">
                  <c:v>12</c:v>
                </c:pt>
                <c:pt idx="89180">
                  <c:v>12</c:v>
                </c:pt>
                <c:pt idx="89181">
                  <c:v>12</c:v>
                </c:pt>
                <c:pt idx="89182">
                  <c:v>12</c:v>
                </c:pt>
                <c:pt idx="89183">
                  <c:v>12</c:v>
                </c:pt>
                <c:pt idx="89184">
                  <c:v>12</c:v>
                </c:pt>
                <c:pt idx="89185">
                  <c:v>12</c:v>
                </c:pt>
                <c:pt idx="89186">
                  <c:v>12</c:v>
                </c:pt>
                <c:pt idx="89187">
                  <c:v>12</c:v>
                </c:pt>
                <c:pt idx="89188">
                  <c:v>12</c:v>
                </c:pt>
                <c:pt idx="89189">
                  <c:v>12</c:v>
                </c:pt>
                <c:pt idx="89190">
                  <c:v>12</c:v>
                </c:pt>
                <c:pt idx="89191">
                  <c:v>12</c:v>
                </c:pt>
                <c:pt idx="89192">
                  <c:v>12</c:v>
                </c:pt>
                <c:pt idx="89193">
                  <c:v>12</c:v>
                </c:pt>
                <c:pt idx="89194">
                  <c:v>12</c:v>
                </c:pt>
                <c:pt idx="89195">
                  <c:v>12</c:v>
                </c:pt>
                <c:pt idx="89196">
                  <c:v>12</c:v>
                </c:pt>
                <c:pt idx="89197">
                  <c:v>12</c:v>
                </c:pt>
                <c:pt idx="89198">
                  <c:v>12</c:v>
                </c:pt>
                <c:pt idx="89199">
                  <c:v>12</c:v>
                </c:pt>
                <c:pt idx="89200">
                  <c:v>12</c:v>
                </c:pt>
                <c:pt idx="89201">
                  <c:v>12</c:v>
                </c:pt>
                <c:pt idx="89202">
                  <c:v>12</c:v>
                </c:pt>
                <c:pt idx="89203">
                  <c:v>12</c:v>
                </c:pt>
                <c:pt idx="89204">
                  <c:v>12</c:v>
                </c:pt>
                <c:pt idx="89205">
                  <c:v>12</c:v>
                </c:pt>
                <c:pt idx="89206">
                  <c:v>12</c:v>
                </c:pt>
                <c:pt idx="89207">
                  <c:v>12</c:v>
                </c:pt>
                <c:pt idx="89208">
                  <c:v>12</c:v>
                </c:pt>
                <c:pt idx="89209">
                  <c:v>12</c:v>
                </c:pt>
                <c:pt idx="89210">
                  <c:v>12</c:v>
                </c:pt>
                <c:pt idx="89211">
                  <c:v>12</c:v>
                </c:pt>
                <c:pt idx="89212">
                  <c:v>12</c:v>
                </c:pt>
                <c:pt idx="89213">
                  <c:v>12</c:v>
                </c:pt>
                <c:pt idx="89214">
                  <c:v>12</c:v>
                </c:pt>
                <c:pt idx="89215">
                  <c:v>12</c:v>
                </c:pt>
                <c:pt idx="89216">
                  <c:v>12</c:v>
                </c:pt>
                <c:pt idx="89217">
                  <c:v>12</c:v>
                </c:pt>
                <c:pt idx="89218">
                  <c:v>12</c:v>
                </c:pt>
                <c:pt idx="89219">
                  <c:v>12</c:v>
                </c:pt>
                <c:pt idx="89220">
                  <c:v>12</c:v>
                </c:pt>
                <c:pt idx="89221">
                  <c:v>12</c:v>
                </c:pt>
                <c:pt idx="89222">
                  <c:v>12</c:v>
                </c:pt>
                <c:pt idx="89223">
                  <c:v>12</c:v>
                </c:pt>
                <c:pt idx="89224">
                  <c:v>12</c:v>
                </c:pt>
                <c:pt idx="89225">
                  <c:v>12</c:v>
                </c:pt>
                <c:pt idx="89226">
                  <c:v>12</c:v>
                </c:pt>
                <c:pt idx="89227">
                  <c:v>12</c:v>
                </c:pt>
                <c:pt idx="89228">
                  <c:v>12</c:v>
                </c:pt>
                <c:pt idx="89229">
                  <c:v>12</c:v>
                </c:pt>
                <c:pt idx="89230">
                  <c:v>12</c:v>
                </c:pt>
                <c:pt idx="89231">
                  <c:v>12</c:v>
                </c:pt>
                <c:pt idx="89232">
                  <c:v>12</c:v>
                </c:pt>
                <c:pt idx="89233">
                  <c:v>12</c:v>
                </c:pt>
                <c:pt idx="89234">
                  <c:v>12</c:v>
                </c:pt>
                <c:pt idx="89235">
                  <c:v>12</c:v>
                </c:pt>
                <c:pt idx="89236">
                  <c:v>12</c:v>
                </c:pt>
                <c:pt idx="89237">
                  <c:v>12</c:v>
                </c:pt>
                <c:pt idx="89238">
                  <c:v>12</c:v>
                </c:pt>
                <c:pt idx="89239">
                  <c:v>12</c:v>
                </c:pt>
                <c:pt idx="89240">
                  <c:v>12</c:v>
                </c:pt>
                <c:pt idx="89241">
                  <c:v>12</c:v>
                </c:pt>
                <c:pt idx="89242">
                  <c:v>12</c:v>
                </c:pt>
                <c:pt idx="89243">
                  <c:v>12</c:v>
                </c:pt>
                <c:pt idx="89244">
                  <c:v>12</c:v>
                </c:pt>
                <c:pt idx="89245">
                  <c:v>12</c:v>
                </c:pt>
                <c:pt idx="89246">
                  <c:v>12</c:v>
                </c:pt>
                <c:pt idx="89247">
                  <c:v>12</c:v>
                </c:pt>
                <c:pt idx="89248">
                  <c:v>12</c:v>
                </c:pt>
                <c:pt idx="89249">
                  <c:v>12</c:v>
                </c:pt>
                <c:pt idx="89250">
                  <c:v>12</c:v>
                </c:pt>
                <c:pt idx="89251">
                  <c:v>12</c:v>
                </c:pt>
                <c:pt idx="89252">
                  <c:v>12</c:v>
                </c:pt>
                <c:pt idx="89253">
                  <c:v>12</c:v>
                </c:pt>
                <c:pt idx="89254">
                  <c:v>12</c:v>
                </c:pt>
                <c:pt idx="89255">
                  <c:v>12</c:v>
                </c:pt>
                <c:pt idx="89256">
                  <c:v>12</c:v>
                </c:pt>
                <c:pt idx="89257">
                  <c:v>12</c:v>
                </c:pt>
                <c:pt idx="89258">
                  <c:v>12</c:v>
                </c:pt>
                <c:pt idx="89259">
                  <c:v>12</c:v>
                </c:pt>
                <c:pt idx="89260">
                  <c:v>12</c:v>
                </c:pt>
                <c:pt idx="89261">
                  <c:v>12</c:v>
                </c:pt>
                <c:pt idx="89262">
                  <c:v>12</c:v>
                </c:pt>
                <c:pt idx="89263">
                  <c:v>12</c:v>
                </c:pt>
                <c:pt idx="89264">
                  <c:v>12</c:v>
                </c:pt>
                <c:pt idx="89265">
                  <c:v>12</c:v>
                </c:pt>
                <c:pt idx="89266">
                  <c:v>12</c:v>
                </c:pt>
                <c:pt idx="89267">
                  <c:v>12</c:v>
                </c:pt>
                <c:pt idx="89268">
                  <c:v>12</c:v>
                </c:pt>
                <c:pt idx="89269">
                  <c:v>12</c:v>
                </c:pt>
                <c:pt idx="89270">
                  <c:v>12</c:v>
                </c:pt>
                <c:pt idx="89271">
                  <c:v>12</c:v>
                </c:pt>
                <c:pt idx="89272">
                  <c:v>12</c:v>
                </c:pt>
                <c:pt idx="89273">
                  <c:v>12</c:v>
                </c:pt>
                <c:pt idx="89274">
                  <c:v>12</c:v>
                </c:pt>
                <c:pt idx="89275">
                  <c:v>12</c:v>
                </c:pt>
                <c:pt idx="89276">
                  <c:v>12</c:v>
                </c:pt>
                <c:pt idx="89277">
                  <c:v>12</c:v>
                </c:pt>
                <c:pt idx="89278">
                  <c:v>12</c:v>
                </c:pt>
                <c:pt idx="89279">
                  <c:v>12</c:v>
                </c:pt>
                <c:pt idx="89280">
                  <c:v>12</c:v>
                </c:pt>
                <c:pt idx="89281">
                  <c:v>12</c:v>
                </c:pt>
                <c:pt idx="89282">
                  <c:v>12</c:v>
                </c:pt>
                <c:pt idx="89283">
                  <c:v>12</c:v>
                </c:pt>
                <c:pt idx="89284">
                  <c:v>12</c:v>
                </c:pt>
                <c:pt idx="89285">
                  <c:v>12</c:v>
                </c:pt>
                <c:pt idx="89286">
                  <c:v>12</c:v>
                </c:pt>
                <c:pt idx="89287">
                  <c:v>12</c:v>
                </c:pt>
                <c:pt idx="89288">
                  <c:v>12</c:v>
                </c:pt>
                <c:pt idx="89289">
                  <c:v>12</c:v>
                </c:pt>
                <c:pt idx="89290">
                  <c:v>12</c:v>
                </c:pt>
                <c:pt idx="89291">
                  <c:v>12</c:v>
                </c:pt>
                <c:pt idx="89292">
                  <c:v>12</c:v>
                </c:pt>
                <c:pt idx="89293">
                  <c:v>12</c:v>
                </c:pt>
                <c:pt idx="89294">
                  <c:v>12</c:v>
                </c:pt>
                <c:pt idx="89295">
                  <c:v>12</c:v>
                </c:pt>
                <c:pt idx="89296">
                  <c:v>12</c:v>
                </c:pt>
                <c:pt idx="89297">
                  <c:v>12</c:v>
                </c:pt>
                <c:pt idx="89298">
                  <c:v>12</c:v>
                </c:pt>
                <c:pt idx="89299">
                  <c:v>12</c:v>
                </c:pt>
                <c:pt idx="89300">
                  <c:v>12</c:v>
                </c:pt>
                <c:pt idx="89301">
                  <c:v>12</c:v>
                </c:pt>
                <c:pt idx="89302">
                  <c:v>12</c:v>
                </c:pt>
                <c:pt idx="89303">
                  <c:v>12</c:v>
                </c:pt>
                <c:pt idx="89304">
                  <c:v>12</c:v>
                </c:pt>
                <c:pt idx="89305">
                  <c:v>12</c:v>
                </c:pt>
                <c:pt idx="89306">
                  <c:v>12</c:v>
                </c:pt>
                <c:pt idx="89307">
                  <c:v>12</c:v>
                </c:pt>
                <c:pt idx="89308">
                  <c:v>12</c:v>
                </c:pt>
                <c:pt idx="89309">
                  <c:v>12</c:v>
                </c:pt>
                <c:pt idx="89310">
                  <c:v>12</c:v>
                </c:pt>
                <c:pt idx="89311">
                  <c:v>12</c:v>
                </c:pt>
                <c:pt idx="89312">
                  <c:v>12</c:v>
                </c:pt>
                <c:pt idx="89313">
                  <c:v>12</c:v>
                </c:pt>
                <c:pt idx="89314">
                  <c:v>12</c:v>
                </c:pt>
                <c:pt idx="89315">
                  <c:v>12</c:v>
                </c:pt>
                <c:pt idx="89316">
                  <c:v>12</c:v>
                </c:pt>
                <c:pt idx="89317">
                  <c:v>12</c:v>
                </c:pt>
                <c:pt idx="89318">
                  <c:v>12</c:v>
                </c:pt>
                <c:pt idx="89319">
                  <c:v>12</c:v>
                </c:pt>
                <c:pt idx="89320">
                  <c:v>12</c:v>
                </c:pt>
                <c:pt idx="89321">
                  <c:v>12</c:v>
                </c:pt>
                <c:pt idx="89322">
                  <c:v>12</c:v>
                </c:pt>
                <c:pt idx="89323">
                  <c:v>12</c:v>
                </c:pt>
                <c:pt idx="89324">
                  <c:v>12</c:v>
                </c:pt>
                <c:pt idx="89325">
                  <c:v>12</c:v>
                </c:pt>
                <c:pt idx="89326">
                  <c:v>12</c:v>
                </c:pt>
                <c:pt idx="89327">
                  <c:v>12</c:v>
                </c:pt>
                <c:pt idx="89328">
                  <c:v>12</c:v>
                </c:pt>
                <c:pt idx="89329">
                  <c:v>12</c:v>
                </c:pt>
                <c:pt idx="89330">
                  <c:v>12</c:v>
                </c:pt>
                <c:pt idx="89331">
                  <c:v>12</c:v>
                </c:pt>
                <c:pt idx="89332">
                  <c:v>12</c:v>
                </c:pt>
                <c:pt idx="89333">
                  <c:v>12</c:v>
                </c:pt>
                <c:pt idx="89334">
                  <c:v>12</c:v>
                </c:pt>
                <c:pt idx="89335">
                  <c:v>12</c:v>
                </c:pt>
                <c:pt idx="89336">
                  <c:v>12</c:v>
                </c:pt>
                <c:pt idx="89337">
                  <c:v>12</c:v>
                </c:pt>
                <c:pt idx="89338">
                  <c:v>12</c:v>
                </c:pt>
                <c:pt idx="89339">
                  <c:v>12</c:v>
                </c:pt>
                <c:pt idx="89340">
                  <c:v>12</c:v>
                </c:pt>
                <c:pt idx="89341">
                  <c:v>12</c:v>
                </c:pt>
                <c:pt idx="89342">
                  <c:v>12</c:v>
                </c:pt>
                <c:pt idx="89343">
                  <c:v>12</c:v>
                </c:pt>
                <c:pt idx="89344">
                  <c:v>12</c:v>
                </c:pt>
                <c:pt idx="89345">
                  <c:v>12</c:v>
                </c:pt>
                <c:pt idx="89346">
                  <c:v>12</c:v>
                </c:pt>
                <c:pt idx="89347">
                  <c:v>12</c:v>
                </c:pt>
                <c:pt idx="89348">
                  <c:v>12</c:v>
                </c:pt>
                <c:pt idx="89349">
                  <c:v>12</c:v>
                </c:pt>
                <c:pt idx="89350">
                  <c:v>12</c:v>
                </c:pt>
                <c:pt idx="89351">
                  <c:v>12</c:v>
                </c:pt>
                <c:pt idx="89352">
                  <c:v>12</c:v>
                </c:pt>
                <c:pt idx="89353">
                  <c:v>12</c:v>
                </c:pt>
                <c:pt idx="89354">
                  <c:v>12</c:v>
                </c:pt>
                <c:pt idx="89355">
                  <c:v>12</c:v>
                </c:pt>
                <c:pt idx="89356">
                  <c:v>12</c:v>
                </c:pt>
                <c:pt idx="89357">
                  <c:v>12</c:v>
                </c:pt>
                <c:pt idx="89358">
                  <c:v>12</c:v>
                </c:pt>
                <c:pt idx="89359">
                  <c:v>12</c:v>
                </c:pt>
                <c:pt idx="89360">
                  <c:v>12</c:v>
                </c:pt>
                <c:pt idx="89361">
                  <c:v>12</c:v>
                </c:pt>
                <c:pt idx="89362">
                  <c:v>12</c:v>
                </c:pt>
                <c:pt idx="89363">
                  <c:v>12</c:v>
                </c:pt>
                <c:pt idx="89364">
                  <c:v>12</c:v>
                </c:pt>
                <c:pt idx="89365">
                  <c:v>12</c:v>
                </c:pt>
                <c:pt idx="89366">
                  <c:v>12</c:v>
                </c:pt>
                <c:pt idx="89367">
                  <c:v>12</c:v>
                </c:pt>
                <c:pt idx="89368">
                  <c:v>12</c:v>
                </c:pt>
                <c:pt idx="89369">
                  <c:v>12</c:v>
                </c:pt>
                <c:pt idx="89370">
                  <c:v>12</c:v>
                </c:pt>
                <c:pt idx="89371">
                  <c:v>12</c:v>
                </c:pt>
                <c:pt idx="89372">
                  <c:v>12</c:v>
                </c:pt>
                <c:pt idx="89373">
                  <c:v>12</c:v>
                </c:pt>
                <c:pt idx="89374">
                  <c:v>12</c:v>
                </c:pt>
                <c:pt idx="89375">
                  <c:v>12</c:v>
                </c:pt>
                <c:pt idx="89376">
                  <c:v>12</c:v>
                </c:pt>
                <c:pt idx="89377">
                  <c:v>12</c:v>
                </c:pt>
                <c:pt idx="89378">
                  <c:v>12</c:v>
                </c:pt>
                <c:pt idx="89379">
                  <c:v>12</c:v>
                </c:pt>
                <c:pt idx="89380">
                  <c:v>12</c:v>
                </c:pt>
                <c:pt idx="89381">
                  <c:v>12</c:v>
                </c:pt>
                <c:pt idx="89382">
                  <c:v>12</c:v>
                </c:pt>
                <c:pt idx="89383">
                  <c:v>12</c:v>
                </c:pt>
                <c:pt idx="89384">
                  <c:v>12</c:v>
                </c:pt>
                <c:pt idx="89385">
                  <c:v>12</c:v>
                </c:pt>
                <c:pt idx="89386">
                  <c:v>12</c:v>
                </c:pt>
                <c:pt idx="89387">
                  <c:v>12</c:v>
                </c:pt>
                <c:pt idx="89388">
                  <c:v>12</c:v>
                </c:pt>
                <c:pt idx="89389">
                  <c:v>12</c:v>
                </c:pt>
                <c:pt idx="89390">
                  <c:v>12</c:v>
                </c:pt>
                <c:pt idx="89391">
                  <c:v>12</c:v>
                </c:pt>
                <c:pt idx="89392">
                  <c:v>12</c:v>
                </c:pt>
                <c:pt idx="89393">
                  <c:v>12</c:v>
                </c:pt>
                <c:pt idx="89394">
                  <c:v>12</c:v>
                </c:pt>
                <c:pt idx="89395">
                  <c:v>12</c:v>
                </c:pt>
                <c:pt idx="89396">
                  <c:v>12</c:v>
                </c:pt>
                <c:pt idx="89397">
                  <c:v>12</c:v>
                </c:pt>
                <c:pt idx="89398">
                  <c:v>12</c:v>
                </c:pt>
                <c:pt idx="89399">
                  <c:v>12</c:v>
                </c:pt>
                <c:pt idx="89400">
                  <c:v>12</c:v>
                </c:pt>
                <c:pt idx="89401">
                  <c:v>12</c:v>
                </c:pt>
                <c:pt idx="89402">
                  <c:v>12</c:v>
                </c:pt>
                <c:pt idx="89403">
                  <c:v>12</c:v>
                </c:pt>
                <c:pt idx="89404">
                  <c:v>12</c:v>
                </c:pt>
                <c:pt idx="89405">
                  <c:v>12</c:v>
                </c:pt>
                <c:pt idx="89406">
                  <c:v>12</c:v>
                </c:pt>
                <c:pt idx="89407">
                  <c:v>12</c:v>
                </c:pt>
                <c:pt idx="89408">
                  <c:v>12</c:v>
                </c:pt>
                <c:pt idx="89409">
                  <c:v>12</c:v>
                </c:pt>
                <c:pt idx="89410">
                  <c:v>12</c:v>
                </c:pt>
                <c:pt idx="89411">
                  <c:v>12</c:v>
                </c:pt>
                <c:pt idx="89412">
                  <c:v>12</c:v>
                </c:pt>
                <c:pt idx="89413">
                  <c:v>12</c:v>
                </c:pt>
                <c:pt idx="89414">
                  <c:v>12</c:v>
                </c:pt>
                <c:pt idx="89415">
                  <c:v>12</c:v>
                </c:pt>
                <c:pt idx="89416">
                  <c:v>12</c:v>
                </c:pt>
                <c:pt idx="89417">
                  <c:v>12</c:v>
                </c:pt>
                <c:pt idx="89418">
                  <c:v>12</c:v>
                </c:pt>
                <c:pt idx="89419">
                  <c:v>12</c:v>
                </c:pt>
                <c:pt idx="89420">
                  <c:v>12</c:v>
                </c:pt>
                <c:pt idx="89421">
                  <c:v>12</c:v>
                </c:pt>
                <c:pt idx="89422">
                  <c:v>12</c:v>
                </c:pt>
                <c:pt idx="89423">
                  <c:v>12</c:v>
                </c:pt>
                <c:pt idx="89424">
                  <c:v>12</c:v>
                </c:pt>
                <c:pt idx="89425">
                  <c:v>12</c:v>
                </c:pt>
                <c:pt idx="89426">
                  <c:v>12</c:v>
                </c:pt>
                <c:pt idx="89427">
                  <c:v>12</c:v>
                </c:pt>
                <c:pt idx="89428">
                  <c:v>12</c:v>
                </c:pt>
                <c:pt idx="89429">
                  <c:v>12</c:v>
                </c:pt>
                <c:pt idx="89430">
                  <c:v>12</c:v>
                </c:pt>
                <c:pt idx="89431">
                  <c:v>12</c:v>
                </c:pt>
                <c:pt idx="89432">
                  <c:v>12</c:v>
                </c:pt>
                <c:pt idx="89433">
                  <c:v>12</c:v>
                </c:pt>
                <c:pt idx="89434">
                  <c:v>12</c:v>
                </c:pt>
                <c:pt idx="89435">
                  <c:v>12</c:v>
                </c:pt>
                <c:pt idx="89436">
                  <c:v>12</c:v>
                </c:pt>
                <c:pt idx="89437">
                  <c:v>12</c:v>
                </c:pt>
                <c:pt idx="89438">
                  <c:v>12</c:v>
                </c:pt>
                <c:pt idx="89439">
                  <c:v>12</c:v>
                </c:pt>
                <c:pt idx="89440">
                  <c:v>12</c:v>
                </c:pt>
                <c:pt idx="89441">
                  <c:v>12</c:v>
                </c:pt>
                <c:pt idx="89442">
                  <c:v>12</c:v>
                </c:pt>
                <c:pt idx="89443">
                  <c:v>12</c:v>
                </c:pt>
                <c:pt idx="89444">
                  <c:v>12</c:v>
                </c:pt>
                <c:pt idx="89445">
                  <c:v>12</c:v>
                </c:pt>
                <c:pt idx="89446">
                  <c:v>12</c:v>
                </c:pt>
                <c:pt idx="89447">
                  <c:v>12</c:v>
                </c:pt>
                <c:pt idx="89448">
                  <c:v>12</c:v>
                </c:pt>
                <c:pt idx="89449">
                  <c:v>12</c:v>
                </c:pt>
                <c:pt idx="89450">
                  <c:v>12</c:v>
                </c:pt>
                <c:pt idx="89451">
                  <c:v>12</c:v>
                </c:pt>
                <c:pt idx="89452">
                  <c:v>12</c:v>
                </c:pt>
                <c:pt idx="89453">
                  <c:v>12</c:v>
                </c:pt>
                <c:pt idx="89454">
                  <c:v>12</c:v>
                </c:pt>
                <c:pt idx="89455">
                  <c:v>12</c:v>
                </c:pt>
                <c:pt idx="89456">
                  <c:v>12</c:v>
                </c:pt>
                <c:pt idx="89457">
                  <c:v>12</c:v>
                </c:pt>
                <c:pt idx="89458">
                  <c:v>12</c:v>
                </c:pt>
                <c:pt idx="89459">
                  <c:v>12</c:v>
                </c:pt>
                <c:pt idx="89460">
                  <c:v>12</c:v>
                </c:pt>
                <c:pt idx="89461">
                  <c:v>12</c:v>
                </c:pt>
                <c:pt idx="89462">
                  <c:v>12</c:v>
                </c:pt>
                <c:pt idx="89463">
                  <c:v>12</c:v>
                </c:pt>
                <c:pt idx="89464">
                  <c:v>12</c:v>
                </c:pt>
                <c:pt idx="89465">
                  <c:v>12</c:v>
                </c:pt>
                <c:pt idx="89466">
                  <c:v>12</c:v>
                </c:pt>
                <c:pt idx="89467">
                  <c:v>12</c:v>
                </c:pt>
                <c:pt idx="89468">
                  <c:v>12</c:v>
                </c:pt>
                <c:pt idx="89469">
                  <c:v>12</c:v>
                </c:pt>
                <c:pt idx="89470">
                  <c:v>12</c:v>
                </c:pt>
                <c:pt idx="89471">
                  <c:v>12</c:v>
                </c:pt>
                <c:pt idx="89472">
                  <c:v>12</c:v>
                </c:pt>
                <c:pt idx="89473">
                  <c:v>12</c:v>
                </c:pt>
                <c:pt idx="89474">
                  <c:v>12</c:v>
                </c:pt>
                <c:pt idx="89475">
                  <c:v>12</c:v>
                </c:pt>
                <c:pt idx="89476">
                  <c:v>12</c:v>
                </c:pt>
                <c:pt idx="89477">
                  <c:v>12</c:v>
                </c:pt>
                <c:pt idx="89478">
                  <c:v>12</c:v>
                </c:pt>
                <c:pt idx="89479">
                  <c:v>12</c:v>
                </c:pt>
                <c:pt idx="89480">
                  <c:v>12</c:v>
                </c:pt>
                <c:pt idx="89481">
                  <c:v>12</c:v>
                </c:pt>
                <c:pt idx="89482">
                  <c:v>12</c:v>
                </c:pt>
                <c:pt idx="89483">
                  <c:v>12</c:v>
                </c:pt>
                <c:pt idx="89484">
                  <c:v>12</c:v>
                </c:pt>
                <c:pt idx="89485">
                  <c:v>12</c:v>
                </c:pt>
                <c:pt idx="89486">
                  <c:v>12</c:v>
                </c:pt>
                <c:pt idx="89487">
                  <c:v>12</c:v>
                </c:pt>
                <c:pt idx="89488">
                  <c:v>12</c:v>
                </c:pt>
                <c:pt idx="89489">
                  <c:v>12</c:v>
                </c:pt>
                <c:pt idx="89490">
                  <c:v>12</c:v>
                </c:pt>
                <c:pt idx="89491">
                  <c:v>12</c:v>
                </c:pt>
                <c:pt idx="89492">
                  <c:v>12</c:v>
                </c:pt>
                <c:pt idx="89493">
                  <c:v>12</c:v>
                </c:pt>
                <c:pt idx="89494">
                  <c:v>12</c:v>
                </c:pt>
                <c:pt idx="89495">
                  <c:v>12</c:v>
                </c:pt>
                <c:pt idx="89496">
                  <c:v>12</c:v>
                </c:pt>
                <c:pt idx="89497">
                  <c:v>12</c:v>
                </c:pt>
                <c:pt idx="89498">
                  <c:v>12</c:v>
                </c:pt>
                <c:pt idx="89499">
                  <c:v>12</c:v>
                </c:pt>
                <c:pt idx="89500">
                  <c:v>12</c:v>
                </c:pt>
                <c:pt idx="89501">
                  <c:v>12</c:v>
                </c:pt>
                <c:pt idx="89502">
                  <c:v>12</c:v>
                </c:pt>
                <c:pt idx="89503">
                  <c:v>12</c:v>
                </c:pt>
                <c:pt idx="89504">
                  <c:v>12</c:v>
                </c:pt>
                <c:pt idx="89505">
                  <c:v>12</c:v>
                </c:pt>
                <c:pt idx="89506">
                  <c:v>12</c:v>
                </c:pt>
                <c:pt idx="89507">
                  <c:v>12</c:v>
                </c:pt>
                <c:pt idx="89508">
                  <c:v>12</c:v>
                </c:pt>
                <c:pt idx="89509">
                  <c:v>12</c:v>
                </c:pt>
                <c:pt idx="89510">
                  <c:v>12</c:v>
                </c:pt>
                <c:pt idx="89511">
                  <c:v>12</c:v>
                </c:pt>
                <c:pt idx="89512">
                  <c:v>12</c:v>
                </c:pt>
                <c:pt idx="89513">
                  <c:v>12</c:v>
                </c:pt>
                <c:pt idx="89514">
                  <c:v>12</c:v>
                </c:pt>
                <c:pt idx="89515">
                  <c:v>12</c:v>
                </c:pt>
                <c:pt idx="89516">
                  <c:v>12</c:v>
                </c:pt>
                <c:pt idx="89517">
                  <c:v>12</c:v>
                </c:pt>
                <c:pt idx="89518">
                  <c:v>12</c:v>
                </c:pt>
                <c:pt idx="89519">
                  <c:v>12</c:v>
                </c:pt>
                <c:pt idx="89520">
                  <c:v>12</c:v>
                </c:pt>
                <c:pt idx="89521">
                  <c:v>12</c:v>
                </c:pt>
                <c:pt idx="89522">
                  <c:v>12</c:v>
                </c:pt>
                <c:pt idx="89523">
                  <c:v>12</c:v>
                </c:pt>
                <c:pt idx="89524">
                  <c:v>12</c:v>
                </c:pt>
                <c:pt idx="89525">
                  <c:v>12</c:v>
                </c:pt>
                <c:pt idx="89526">
                  <c:v>12</c:v>
                </c:pt>
                <c:pt idx="89527">
                  <c:v>12</c:v>
                </c:pt>
                <c:pt idx="89528">
                  <c:v>12</c:v>
                </c:pt>
                <c:pt idx="89529">
                  <c:v>12</c:v>
                </c:pt>
                <c:pt idx="89530">
                  <c:v>12</c:v>
                </c:pt>
                <c:pt idx="89531">
                  <c:v>12</c:v>
                </c:pt>
                <c:pt idx="89532">
                  <c:v>12</c:v>
                </c:pt>
                <c:pt idx="89533">
                  <c:v>12</c:v>
                </c:pt>
                <c:pt idx="89534">
                  <c:v>12</c:v>
                </c:pt>
                <c:pt idx="89535">
                  <c:v>12</c:v>
                </c:pt>
                <c:pt idx="89536">
                  <c:v>12</c:v>
                </c:pt>
                <c:pt idx="89537">
                  <c:v>12</c:v>
                </c:pt>
                <c:pt idx="89538">
                  <c:v>12</c:v>
                </c:pt>
                <c:pt idx="89539">
                  <c:v>12</c:v>
                </c:pt>
                <c:pt idx="89540">
                  <c:v>12</c:v>
                </c:pt>
                <c:pt idx="89541">
                  <c:v>12</c:v>
                </c:pt>
                <c:pt idx="89542">
                  <c:v>12</c:v>
                </c:pt>
                <c:pt idx="89543">
                  <c:v>12</c:v>
                </c:pt>
                <c:pt idx="89544">
                  <c:v>12</c:v>
                </c:pt>
                <c:pt idx="89545">
                  <c:v>12</c:v>
                </c:pt>
                <c:pt idx="89546">
                  <c:v>12</c:v>
                </c:pt>
                <c:pt idx="89547">
                  <c:v>12</c:v>
                </c:pt>
                <c:pt idx="89548">
                  <c:v>12</c:v>
                </c:pt>
                <c:pt idx="89549">
                  <c:v>12</c:v>
                </c:pt>
                <c:pt idx="89550">
                  <c:v>12</c:v>
                </c:pt>
                <c:pt idx="89551">
                  <c:v>12</c:v>
                </c:pt>
                <c:pt idx="89552">
                  <c:v>12</c:v>
                </c:pt>
                <c:pt idx="89553">
                  <c:v>12</c:v>
                </c:pt>
                <c:pt idx="89554">
                  <c:v>12</c:v>
                </c:pt>
                <c:pt idx="89555">
                  <c:v>12</c:v>
                </c:pt>
                <c:pt idx="89556">
                  <c:v>12</c:v>
                </c:pt>
                <c:pt idx="89557">
                  <c:v>12</c:v>
                </c:pt>
                <c:pt idx="89558">
                  <c:v>12</c:v>
                </c:pt>
                <c:pt idx="89559">
                  <c:v>12</c:v>
                </c:pt>
                <c:pt idx="89560">
                  <c:v>12</c:v>
                </c:pt>
                <c:pt idx="89561">
                  <c:v>12</c:v>
                </c:pt>
                <c:pt idx="89562">
                  <c:v>12</c:v>
                </c:pt>
                <c:pt idx="89563">
                  <c:v>12</c:v>
                </c:pt>
                <c:pt idx="89564">
                  <c:v>12</c:v>
                </c:pt>
                <c:pt idx="89565">
                  <c:v>12</c:v>
                </c:pt>
                <c:pt idx="89566">
                  <c:v>12</c:v>
                </c:pt>
                <c:pt idx="89567">
                  <c:v>12</c:v>
                </c:pt>
                <c:pt idx="89568">
                  <c:v>12</c:v>
                </c:pt>
                <c:pt idx="89569">
                  <c:v>12</c:v>
                </c:pt>
                <c:pt idx="89570">
                  <c:v>12</c:v>
                </c:pt>
                <c:pt idx="89571">
                  <c:v>12</c:v>
                </c:pt>
                <c:pt idx="89572">
                  <c:v>12</c:v>
                </c:pt>
                <c:pt idx="89573">
                  <c:v>12</c:v>
                </c:pt>
                <c:pt idx="89574">
                  <c:v>12</c:v>
                </c:pt>
                <c:pt idx="89575">
                  <c:v>12</c:v>
                </c:pt>
                <c:pt idx="89576">
                  <c:v>12</c:v>
                </c:pt>
                <c:pt idx="89577">
                  <c:v>12</c:v>
                </c:pt>
                <c:pt idx="89578">
                  <c:v>12</c:v>
                </c:pt>
                <c:pt idx="89579">
                  <c:v>12</c:v>
                </c:pt>
                <c:pt idx="89580">
                  <c:v>12</c:v>
                </c:pt>
                <c:pt idx="89581">
                  <c:v>12</c:v>
                </c:pt>
                <c:pt idx="89582">
                  <c:v>12</c:v>
                </c:pt>
                <c:pt idx="89583">
                  <c:v>12</c:v>
                </c:pt>
                <c:pt idx="89584">
                  <c:v>12</c:v>
                </c:pt>
                <c:pt idx="89585">
                  <c:v>12</c:v>
                </c:pt>
                <c:pt idx="89586">
                  <c:v>12</c:v>
                </c:pt>
                <c:pt idx="89587">
                  <c:v>12</c:v>
                </c:pt>
                <c:pt idx="89588">
                  <c:v>12</c:v>
                </c:pt>
                <c:pt idx="89589">
                  <c:v>12</c:v>
                </c:pt>
                <c:pt idx="89590">
                  <c:v>12</c:v>
                </c:pt>
                <c:pt idx="89591">
                  <c:v>12</c:v>
                </c:pt>
                <c:pt idx="89592">
                  <c:v>12</c:v>
                </c:pt>
                <c:pt idx="89593">
                  <c:v>12</c:v>
                </c:pt>
                <c:pt idx="89594">
                  <c:v>12</c:v>
                </c:pt>
                <c:pt idx="89595">
                  <c:v>12</c:v>
                </c:pt>
                <c:pt idx="89596">
                  <c:v>12</c:v>
                </c:pt>
                <c:pt idx="89597">
                  <c:v>12</c:v>
                </c:pt>
                <c:pt idx="89598">
                  <c:v>12</c:v>
                </c:pt>
                <c:pt idx="89599">
                  <c:v>12</c:v>
                </c:pt>
                <c:pt idx="89600">
                  <c:v>12</c:v>
                </c:pt>
                <c:pt idx="89601">
                  <c:v>12</c:v>
                </c:pt>
                <c:pt idx="89602">
                  <c:v>12</c:v>
                </c:pt>
                <c:pt idx="89603">
                  <c:v>12</c:v>
                </c:pt>
                <c:pt idx="89604">
                  <c:v>12</c:v>
                </c:pt>
                <c:pt idx="89605">
                  <c:v>12</c:v>
                </c:pt>
                <c:pt idx="89606">
                  <c:v>12</c:v>
                </c:pt>
                <c:pt idx="89607">
                  <c:v>12</c:v>
                </c:pt>
                <c:pt idx="89608">
                  <c:v>12</c:v>
                </c:pt>
                <c:pt idx="89609">
                  <c:v>12</c:v>
                </c:pt>
                <c:pt idx="89610">
                  <c:v>12</c:v>
                </c:pt>
                <c:pt idx="89611">
                  <c:v>12</c:v>
                </c:pt>
                <c:pt idx="89612">
                  <c:v>12</c:v>
                </c:pt>
                <c:pt idx="89613">
                  <c:v>12</c:v>
                </c:pt>
                <c:pt idx="89614">
                  <c:v>12</c:v>
                </c:pt>
                <c:pt idx="89615">
                  <c:v>12</c:v>
                </c:pt>
                <c:pt idx="89616">
                  <c:v>12</c:v>
                </c:pt>
                <c:pt idx="89617">
                  <c:v>12</c:v>
                </c:pt>
                <c:pt idx="89618">
                  <c:v>12</c:v>
                </c:pt>
                <c:pt idx="89619">
                  <c:v>12</c:v>
                </c:pt>
                <c:pt idx="89620">
                  <c:v>12</c:v>
                </c:pt>
                <c:pt idx="89621">
                  <c:v>12</c:v>
                </c:pt>
                <c:pt idx="89622">
                  <c:v>12</c:v>
                </c:pt>
                <c:pt idx="89623">
                  <c:v>12</c:v>
                </c:pt>
                <c:pt idx="89624">
                  <c:v>12</c:v>
                </c:pt>
                <c:pt idx="89625">
                  <c:v>12</c:v>
                </c:pt>
                <c:pt idx="89626">
                  <c:v>12</c:v>
                </c:pt>
                <c:pt idx="89627">
                  <c:v>12</c:v>
                </c:pt>
                <c:pt idx="89628">
                  <c:v>12</c:v>
                </c:pt>
                <c:pt idx="89629">
                  <c:v>12</c:v>
                </c:pt>
                <c:pt idx="89630">
                  <c:v>12</c:v>
                </c:pt>
                <c:pt idx="89631">
                  <c:v>12</c:v>
                </c:pt>
                <c:pt idx="89632">
                  <c:v>12</c:v>
                </c:pt>
                <c:pt idx="89633">
                  <c:v>12</c:v>
                </c:pt>
                <c:pt idx="89634">
                  <c:v>12</c:v>
                </c:pt>
                <c:pt idx="89635">
                  <c:v>12</c:v>
                </c:pt>
                <c:pt idx="89636">
                  <c:v>12</c:v>
                </c:pt>
                <c:pt idx="89637">
                  <c:v>12</c:v>
                </c:pt>
                <c:pt idx="89638">
                  <c:v>12</c:v>
                </c:pt>
                <c:pt idx="89639">
                  <c:v>12</c:v>
                </c:pt>
                <c:pt idx="89640">
                  <c:v>12</c:v>
                </c:pt>
                <c:pt idx="89641">
                  <c:v>12</c:v>
                </c:pt>
                <c:pt idx="89642">
                  <c:v>12</c:v>
                </c:pt>
                <c:pt idx="89643">
                  <c:v>12</c:v>
                </c:pt>
                <c:pt idx="89644">
                  <c:v>12</c:v>
                </c:pt>
                <c:pt idx="89645">
                  <c:v>12</c:v>
                </c:pt>
                <c:pt idx="89646">
                  <c:v>12</c:v>
                </c:pt>
                <c:pt idx="89647">
                  <c:v>12</c:v>
                </c:pt>
                <c:pt idx="89648">
                  <c:v>12</c:v>
                </c:pt>
                <c:pt idx="89649">
                  <c:v>12</c:v>
                </c:pt>
                <c:pt idx="89650">
                  <c:v>12</c:v>
                </c:pt>
                <c:pt idx="89651">
                  <c:v>12</c:v>
                </c:pt>
                <c:pt idx="89652">
                  <c:v>12</c:v>
                </c:pt>
                <c:pt idx="89653">
                  <c:v>12</c:v>
                </c:pt>
                <c:pt idx="89654">
                  <c:v>12</c:v>
                </c:pt>
                <c:pt idx="89655">
                  <c:v>12</c:v>
                </c:pt>
                <c:pt idx="89656">
                  <c:v>12</c:v>
                </c:pt>
                <c:pt idx="89657">
                  <c:v>12</c:v>
                </c:pt>
                <c:pt idx="89658">
                  <c:v>12</c:v>
                </c:pt>
                <c:pt idx="89659">
                  <c:v>12</c:v>
                </c:pt>
                <c:pt idx="89660">
                  <c:v>12</c:v>
                </c:pt>
                <c:pt idx="89661">
                  <c:v>12</c:v>
                </c:pt>
                <c:pt idx="89662">
                  <c:v>12</c:v>
                </c:pt>
                <c:pt idx="89663">
                  <c:v>12</c:v>
                </c:pt>
                <c:pt idx="89664">
                  <c:v>12</c:v>
                </c:pt>
                <c:pt idx="89665">
                  <c:v>12</c:v>
                </c:pt>
                <c:pt idx="89666">
                  <c:v>12</c:v>
                </c:pt>
                <c:pt idx="89667">
                  <c:v>12</c:v>
                </c:pt>
                <c:pt idx="89668">
                  <c:v>12</c:v>
                </c:pt>
                <c:pt idx="89669">
                  <c:v>12</c:v>
                </c:pt>
                <c:pt idx="89670">
                  <c:v>12</c:v>
                </c:pt>
                <c:pt idx="89671">
                  <c:v>12</c:v>
                </c:pt>
                <c:pt idx="89672">
                  <c:v>12</c:v>
                </c:pt>
                <c:pt idx="89673">
                  <c:v>12</c:v>
                </c:pt>
                <c:pt idx="89674">
                  <c:v>12</c:v>
                </c:pt>
                <c:pt idx="89675">
                  <c:v>12</c:v>
                </c:pt>
                <c:pt idx="89676">
                  <c:v>12</c:v>
                </c:pt>
                <c:pt idx="89677">
                  <c:v>12</c:v>
                </c:pt>
                <c:pt idx="89678">
                  <c:v>12</c:v>
                </c:pt>
                <c:pt idx="89679">
                  <c:v>12</c:v>
                </c:pt>
                <c:pt idx="89680">
                  <c:v>12</c:v>
                </c:pt>
                <c:pt idx="89681">
                  <c:v>12</c:v>
                </c:pt>
                <c:pt idx="89682">
                  <c:v>12</c:v>
                </c:pt>
                <c:pt idx="89683">
                  <c:v>12</c:v>
                </c:pt>
                <c:pt idx="89684">
                  <c:v>12</c:v>
                </c:pt>
                <c:pt idx="89685">
                  <c:v>12</c:v>
                </c:pt>
                <c:pt idx="89686">
                  <c:v>12</c:v>
                </c:pt>
                <c:pt idx="89687">
                  <c:v>12</c:v>
                </c:pt>
                <c:pt idx="89688">
                  <c:v>12</c:v>
                </c:pt>
                <c:pt idx="89689">
                  <c:v>12</c:v>
                </c:pt>
                <c:pt idx="89690">
                  <c:v>12</c:v>
                </c:pt>
                <c:pt idx="89691">
                  <c:v>12</c:v>
                </c:pt>
                <c:pt idx="89692">
                  <c:v>12</c:v>
                </c:pt>
                <c:pt idx="89693">
                  <c:v>12</c:v>
                </c:pt>
                <c:pt idx="89694">
                  <c:v>12</c:v>
                </c:pt>
                <c:pt idx="89695">
                  <c:v>12</c:v>
                </c:pt>
                <c:pt idx="89696">
                  <c:v>12</c:v>
                </c:pt>
                <c:pt idx="89697">
                  <c:v>12</c:v>
                </c:pt>
                <c:pt idx="89698">
                  <c:v>12</c:v>
                </c:pt>
                <c:pt idx="89699">
                  <c:v>12</c:v>
                </c:pt>
                <c:pt idx="89700">
                  <c:v>12</c:v>
                </c:pt>
                <c:pt idx="89701">
                  <c:v>12</c:v>
                </c:pt>
                <c:pt idx="89702">
                  <c:v>12</c:v>
                </c:pt>
                <c:pt idx="89703">
                  <c:v>12</c:v>
                </c:pt>
                <c:pt idx="89704">
                  <c:v>12</c:v>
                </c:pt>
                <c:pt idx="89705">
                  <c:v>12</c:v>
                </c:pt>
                <c:pt idx="89706">
                  <c:v>12</c:v>
                </c:pt>
                <c:pt idx="89707">
                  <c:v>12</c:v>
                </c:pt>
                <c:pt idx="89708">
                  <c:v>12</c:v>
                </c:pt>
                <c:pt idx="89709">
                  <c:v>12</c:v>
                </c:pt>
                <c:pt idx="89710">
                  <c:v>12</c:v>
                </c:pt>
                <c:pt idx="89711">
                  <c:v>12</c:v>
                </c:pt>
                <c:pt idx="89712">
                  <c:v>12</c:v>
                </c:pt>
                <c:pt idx="89713">
                  <c:v>12</c:v>
                </c:pt>
                <c:pt idx="89714">
                  <c:v>12</c:v>
                </c:pt>
                <c:pt idx="89715">
                  <c:v>12</c:v>
                </c:pt>
                <c:pt idx="89716">
                  <c:v>12</c:v>
                </c:pt>
                <c:pt idx="89717">
                  <c:v>12</c:v>
                </c:pt>
                <c:pt idx="89718">
                  <c:v>12</c:v>
                </c:pt>
                <c:pt idx="89719">
                  <c:v>12</c:v>
                </c:pt>
                <c:pt idx="89720">
                  <c:v>12</c:v>
                </c:pt>
                <c:pt idx="89721">
                  <c:v>12</c:v>
                </c:pt>
                <c:pt idx="89722">
                  <c:v>12</c:v>
                </c:pt>
                <c:pt idx="89723">
                  <c:v>12</c:v>
                </c:pt>
                <c:pt idx="89724">
                  <c:v>12</c:v>
                </c:pt>
                <c:pt idx="89725">
                  <c:v>12</c:v>
                </c:pt>
                <c:pt idx="89726">
                  <c:v>12</c:v>
                </c:pt>
                <c:pt idx="89727">
                  <c:v>12</c:v>
                </c:pt>
                <c:pt idx="89728">
                  <c:v>12</c:v>
                </c:pt>
                <c:pt idx="89729">
                  <c:v>12</c:v>
                </c:pt>
                <c:pt idx="89730">
                  <c:v>12</c:v>
                </c:pt>
                <c:pt idx="89731">
                  <c:v>12</c:v>
                </c:pt>
                <c:pt idx="89732">
                  <c:v>12</c:v>
                </c:pt>
                <c:pt idx="89733">
                  <c:v>12</c:v>
                </c:pt>
                <c:pt idx="89734">
                  <c:v>12</c:v>
                </c:pt>
                <c:pt idx="89735">
                  <c:v>12</c:v>
                </c:pt>
                <c:pt idx="89736">
                  <c:v>12</c:v>
                </c:pt>
                <c:pt idx="89737">
                  <c:v>12</c:v>
                </c:pt>
                <c:pt idx="89738">
                  <c:v>12</c:v>
                </c:pt>
                <c:pt idx="89739">
                  <c:v>12</c:v>
                </c:pt>
                <c:pt idx="89740">
                  <c:v>12</c:v>
                </c:pt>
                <c:pt idx="89741">
                  <c:v>12</c:v>
                </c:pt>
                <c:pt idx="89742">
                  <c:v>12</c:v>
                </c:pt>
                <c:pt idx="89743">
                  <c:v>12</c:v>
                </c:pt>
                <c:pt idx="89744">
                  <c:v>12</c:v>
                </c:pt>
                <c:pt idx="89745">
                  <c:v>12</c:v>
                </c:pt>
                <c:pt idx="89746">
                  <c:v>12</c:v>
                </c:pt>
                <c:pt idx="89747">
                  <c:v>12</c:v>
                </c:pt>
                <c:pt idx="89748">
                  <c:v>12</c:v>
                </c:pt>
                <c:pt idx="89749">
                  <c:v>12</c:v>
                </c:pt>
                <c:pt idx="89750">
                  <c:v>12</c:v>
                </c:pt>
                <c:pt idx="89751">
                  <c:v>12</c:v>
                </c:pt>
                <c:pt idx="89752">
                  <c:v>12</c:v>
                </c:pt>
                <c:pt idx="89753">
                  <c:v>12</c:v>
                </c:pt>
                <c:pt idx="89754">
                  <c:v>12</c:v>
                </c:pt>
                <c:pt idx="89755">
                  <c:v>12</c:v>
                </c:pt>
                <c:pt idx="89756">
                  <c:v>12</c:v>
                </c:pt>
                <c:pt idx="89757">
                  <c:v>12</c:v>
                </c:pt>
                <c:pt idx="89758">
                  <c:v>12</c:v>
                </c:pt>
                <c:pt idx="89759">
                  <c:v>12</c:v>
                </c:pt>
                <c:pt idx="89760">
                  <c:v>12</c:v>
                </c:pt>
                <c:pt idx="89761">
                  <c:v>12</c:v>
                </c:pt>
                <c:pt idx="89762">
                  <c:v>12</c:v>
                </c:pt>
                <c:pt idx="89763">
                  <c:v>12</c:v>
                </c:pt>
                <c:pt idx="89764">
                  <c:v>12</c:v>
                </c:pt>
                <c:pt idx="89765">
                  <c:v>12</c:v>
                </c:pt>
                <c:pt idx="89766">
                  <c:v>12</c:v>
                </c:pt>
                <c:pt idx="89767">
                  <c:v>12</c:v>
                </c:pt>
                <c:pt idx="89768">
                  <c:v>12</c:v>
                </c:pt>
                <c:pt idx="89769">
                  <c:v>12</c:v>
                </c:pt>
                <c:pt idx="89770">
                  <c:v>12</c:v>
                </c:pt>
                <c:pt idx="89771">
                  <c:v>12</c:v>
                </c:pt>
                <c:pt idx="89772">
                  <c:v>12</c:v>
                </c:pt>
                <c:pt idx="89773">
                  <c:v>12</c:v>
                </c:pt>
                <c:pt idx="89774">
                  <c:v>12</c:v>
                </c:pt>
                <c:pt idx="89775">
                  <c:v>12</c:v>
                </c:pt>
                <c:pt idx="89776">
                  <c:v>12</c:v>
                </c:pt>
                <c:pt idx="89777">
                  <c:v>12</c:v>
                </c:pt>
                <c:pt idx="89778">
                  <c:v>12</c:v>
                </c:pt>
                <c:pt idx="89779">
                  <c:v>12</c:v>
                </c:pt>
                <c:pt idx="89780">
                  <c:v>12</c:v>
                </c:pt>
                <c:pt idx="89781">
                  <c:v>12</c:v>
                </c:pt>
                <c:pt idx="89782">
                  <c:v>12</c:v>
                </c:pt>
                <c:pt idx="89783">
                  <c:v>12</c:v>
                </c:pt>
                <c:pt idx="89784">
                  <c:v>12</c:v>
                </c:pt>
                <c:pt idx="89785">
                  <c:v>12</c:v>
                </c:pt>
                <c:pt idx="89786">
                  <c:v>12</c:v>
                </c:pt>
                <c:pt idx="89787">
                  <c:v>12</c:v>
                </c:pt>
                <c:pt idx="89788">
                  <c:v>12</c:v>
                </c:pt>
                <c:pt idx="89789">
                  <c:v>12</c:v>
                </c:pt>
                <c:pt idx="89790">
                  <c:v>12</c:v>
                </c:pt>
                <c:pt idx="89791">
                  <c:v>12</c:v>
                </c:pt>
                <c:pt idx="89792">
                  <c:v>12</c:v>
                </c:pt>
                <c:pt idx="89793">
                  <c:v>12</c:v>
                </c:pt>
                <c:pt idx="89794">
                  <c:v>12</c:v>
                </c:pt>
                <c:pt idx="89795">
                  <c:v>12</c:v>
                </c:pt>
                <c:pt idx="89796">
                  <c:v>12</c:v>
                </c:pt>
                <c:pt idx="89797">
                  <c:v>12</c:v>
                </c:pt>
                <c:pt idx="89798">
                  <c:v>12</c:v>
                </c:pt>
                <c:pt idx="89799">
                  <c:v>12</c:v>
                </c:pt>
                <c:pt idx="89800">
                  <c:v>12</c:v>
                </c:pt>
                <c:pt idx="89801">
                  <c:v>12</c:v>
                </c:pt>
                <c:pt idx="89802">
                  <c:v>12</c:v>
                </c:pt>
                <c:pt idx="89803">
                  <c:v>12</c:v>
                </c:pt>
                <c:pt idx="89804">
                  <c:v>12</c:v>
                </c:pt>
                <c:pt idx="89805">
                  <c:v>12</c:v>
                </c:pt>
                <c:pt idx="89806">
                  <c:v>12</c:v>
                </c:pt>
                <c:pt idx="89807">
                  <c:v>12</c:v>
                </c:pt>
                <c:pt idx="89808">
                  <c:v>12</c:v>
                </c:pt>
                <c:pt idx="89809">
                  <c:v>12</c:v>
                </c:pt>
                <c:pt idx="89810">
                  <c:v>12</c:v>
                </c:pt>
                <c:pt idx="89811">
                  <c:v>12</c:v>
                </c:pt>
                <c:pt idx="89812">
                  <c:v>12</c:v>
                </c:pt>
                <c:pt idx="89813">
                  <c:v>12</c:v>
                </c:pt>
                <c:pt idx="89814">
                  <c:v>12</c:v>
                </c:pt>
                <c:pt idx="89815">
                  <c:v>12</c:v>
                </c:pt>
                <c:pt idx="89816">
                  <c:v>12</c:v>
                </c:pt>
                <c:pt idx="89817">
                  <c:v>12</c:v>
                </c:pt>
                <c:pt idx="89818">
                  <c:v>12</c:v>
                </c:pt>
                <c:pt idx="89819">
                  <c:v>12</c:v>
                </c:pt>
                <c:pt idx="89820">
                  <c:v>12</c:v>
                </c:pt>
                <c:pt idx="89821">
                  <c:v>12</c:v>
                </c:pt>
                <c:pt idx="89822">
                  <c:v>12</c:v>
                </c:pt>
                <c:pt idx="89823">
                  <c:v>12</c:v>
                </c:pt>
                <c:pt idx="89824">
                  <c:v>12</c:v>
                </c:pt>
                <c:pt idx="89825">
                  <c:v>12</c:v>
                </c:pt>
                <c:pt idx="89826">
                  <c:v>12</c:v>
                </c:pt>
                <c:pt idx="89827">
                  <c:v>12</c:v>
                </c:pt>
                <c:pt idx="89828">
                  <c:v>12</c:v>
                </c:pt>
                <c:pt idx="89829">
                  <c:v>12</c:v>
                </c:pt>
                <c:pt idx="89830">
                  <c:v>12</c:v>
                </c:pt>
                <c:pt idx="89831">
                  <c:v>12</c:v>
                </c:pt>
                <c:pt idx="89832">
                  <c:v>12</c:v>
                </c:pt>
                <c:pt idx="89833">
                  <c:v>12</c:v>
                </c:pt>
                <c:pt idx="89834">
                  <c:v>12</c:v>
                </c:pt>
                <c:pt idx="89835">
                  <c:v>12</c:v>
                </c:pt>
                <c:pt idx="89836">
                  <c:v>12</c:v>
                </c:pt>
                <c:pt idx="89837">
                  <c:v>12</c:v>
                </c:pt>
                <c:pt idx="89838">
                  <c:v>12</c:v>
                </c:pt>
                <c:pt idx="89839">
                  <c:v>12</c:v>
                </c:pt>
                <c:pt idx="89840">
                  <c:v>12</c:v>
                </c:pt>
                <c:pt idx="89841">
                  <c:v>12</c:v>
                </c:pt>
                <c:pt idx="89842">
                  <c:v>12</c:v>
                </c:pt>
                <c:pt idx="89843">
                  <c:v>12</c:v>
                </c:pt>
                <c:pt idx="89844">
                  <c:v>12</c:v>
                </c:pt>
                <c:pt idx="89845">
                  <c:v>12</c:v>
                </c:pt>
                <c:pt idx="89846">
                  <c:v>12</c:v>
                </c:pt>
                <c:pt idx="89847">
                  <c:v>12</c:v>
                </c:pt>
                <c:pt idx="89848">
                  <c:v>12</c:v>
                </c:pt>
                <c:pt idx="89849">
                  <c:v>12</c:v>
                </c:pt>
                <c:pt idx="89850">
                  <c:v>12</c:v>
                </c:pt>
                <c:pt idx="89851">
                  <c:v>12</c:v>
                </c:pt>
                <c:pt idx="89852">
                  <c:v>12</c:v>
                </c:pt>
                <c:pt idx="89853">
                  <c:v>12</c:v>
                </c:pt>
                <c:pt idx="89854">
                  <c:v>12</c:v>
                </c:pt>
                <c:pt idx="89855">
                  <c:v>12</c:v>
                </c:pt>
                <c:pt idx="89856">
                  <c:v>12</c:v>
                </c:pt>
                <c:pt idx="89857">
                  <c:v>12</c:v>
                </c:pt>
                <c:pt idx="89858">
                  <c:v>12</c:v>
                </c:pt>
                <c:pt idx="89859">
                  <c:v>12</c:v>
                </c:pt>
                <c:pt idx="89860">
                  <c:v>12</c:v>
                </c:pt>
                <c:pt idx="89861">
                  <c:v>12</c:v>
                </c:pt>
                <c:pt idx="89862">
                  <c:v>12</c:v>
                </c:pt>
                <c:pt idx="89863">
                  <c:v>12</c:v>
                </c:pt>
                <c:pt idx="89864">
                  <c:v>12</c:v>
                </c:pt>
                <c:pt idx="89865">
                  <c:v>12</c:v>
                </c:pt>
                <c:pt idx="89866">
                  <c:v>12</c:v>
                </c:pt>
                <c:pt idx="89867">
                  <c:v>12</c:v>
                </c:pt>
                <c:pt idx="89868">
                  <c:v>12</c:v>
                </c:pt>
                <c:pt idx="89869">
                  <c:v>12</c:v>
                </c:pt>
                <c:pt idx="89870">
                  <c:v>12</c:v>
                </c:pt>
                <c:pt idx="89871">
                  <c:v>12</c:v>
                </c:pt>
                <c:pt idx="89872">
                  <c:v>12</c:v>
                </c:pt>
                <c:pt idx="89873">
                  <c:v>12</c:v>
                </c:pt>
                <c:pt idx="89874">
                  <c:v>12</c:v>
                </c:pt>
                <c:pt idx="89875">
                  <c:v>12</c:v>
                </c:pt>
                <c:pt idx="89876">
                  <c:v>12</c:v>
                </c:pt>
                <c:pt idx="89877">
                  <c:v>12</c:v>
                </c:pt>
                <c:pt idx="89878">
                  <c:v>12</c:v>
                </c:pt>
                <c:pt idx="89879">
                  <c:v>12</c:v>
                </c:pt>
                <c:pt idx="89880">
                  <c:v>12</c:v>
                </c:pt>
                <c:pt idx="89881">
                  <c:v>12</c:v>
                </c:pt>
                <c:pt idx="89882">
                  <c:v>12</c:v>
                </c:pt>
                <c:pt idx="89883">
                  <c:v>12</c:v>
                </c:pt>
                <c:pt idx="89884">
                  <c:v>12</c:v>
                </c:pt>
                <c:pt idx="89885">
                  <c:v>12</c:v>
                </c:pt>
                <c:pt idx="89886">
                  <c:v>12</c:v>
                </c:pt>
                <c:pt idx="89887">
                  <c:v>12</c:v>
                </c:pt>
                <c:pt idx="89888">
                  <c:v>12</c:v>
                </c:pt>
                <c:pt idx="89889">
                  <c:v>12</c:v>
                </c:pt>
                <c:pt idx="89890">
                  <c:v>12</c:v>
                </c:pt>
                <c:pt idx="89891">
                  <c:v>12</c:v>
                </c:pt>
                <c:pt idx="89892">
                  <c:v>12</c:v>
                </c:pt>
                <c:pt idx="89893">
                  <c:v>12</c:v>
                </c:pt>
                <c:pt idx="89894">
                  <c:v>12</c:v>
                </c:pt>
                <c:pt idx="89895">
                  <c:v>12</c:v>
                </c:pt>
                <c:pt idx="89896">
                  <c:v>12</c:v>
                </c:pt>
                <c:pt idx="89897">
                  <c:v>12</c:v>
                </c:pt>
                <c:pt idx="89898">
                  <c:v>12</c:v>
                </c:pt>
                <c:pt idx="89899">
                  <c:v>12</c:v>
                </c:pt>
                <c:pt idx="89900">
                  <c:v>12</c:v>
                </c:pt>
                <c:pt idx="89901">
                  <c:v>12</c:v>
                </c:pt>
                <c:pt idx="89902">
                  <c:v>12</c:v>
                </c:pt>
                <c:pt idx="89903">
                  <c:v>12</c:v>
                </c:pt>
                <c:pt idx="89904">
                  <c:v>12</c:v>
                </c:pt>
                <c:pt idx="89905">
                  <c:v>12</c:v>
                </c:pt>
                <c:pt idx="89906">
                  <c:v>12</c:v>
                </c:pt>
                <c:pt idx="89907">
                  <c:v>12</c:v>
                </c:pt>
                <c:pt idx="89908">
                  <c:v>12</c:v>
                </c:pt>
                <c:pt idx="89909">
                  <c:v>12</c:v>
                </c:pt>
                <c:pt idx="89910">
                  <c:v>12</c:v>
                </c:pt>
                <c:pt idx="89911">
                  <c:v>12</c:v>
                </c:pt>
                <c:pt idx="89912">
                  <c:v>12</c:v>
                </c:pt>
                <c:pt idx="89913">
                  <c:v>12</c:v>
                </c:pt>
                <c:pt idx="89914">
                  <c:v>12</c:v>
                </c:pt>
                <c:pt idx="89915">
                  <c:v>12</c:v>
                </c:pt>
                <c:pt idx="89916">
                  <c:v>12</c:v>
                </c:pt>
                <c:pt idx="89917">
                  <c:v>12</c:v>
                </c:pt>
                <c:pt idx="89918">
                  <c:v>12</c:v>
                </c:pt>
                <c:pt idx="89919">
                  <c:v>12</c:v>
                </c:pt>
                <c:pt idx="89920">
                  <c:v>12</c:v>
                </c:pt>
                <c:pt idx="89921">
                  <c:v>12</c:v>
                </c:pt>
                <c:pt idx="89922">
                  <c:v>12</c:v>
                </c:pt>
                <c:pt idx="89923">
                  <c:v>12</c:v>
                </c:pt>
                <c:pt idx="89924">
                  <c:v>12</c:v>
                </c:pt>
                <c:pt idx="89925">
                  <c:v>12</c:v>
                </c:pt>
                <c:pt idx="89926">
                  <c:v>12</c:v>
                </c:pt>
                <c:pt idx="89927">
                  <c:v>12</c:v>
                </c:pt>
                <c:pt idx="89928">
                  <c:v>12</c:v>
                </c:pt>
                <c:pt idx="89929">
                  <c:v>12</c:v>
                </c:pt>
                <c:pt idx="89930">
                  <c:v>12</c:v>
                </c:pt>
                <c:pt idx="89931">
                  <c:v>12</c:v>
                </c:pt>
                <c:pt idx="89932">
                  <c:v>12</c:v>
                </c:pt>
                <c:pt idx="89933">
                  <c:v>12</c:v>
                </c:pt>
                <c:pt idx="89934">
                  <c:v>12</c:v>
                </c:pt>
                <c:pt idx="89935">
                  <c:v>12</c:v>
                </c:pt>
                <c:pt idx="89936">
                  <c:v>12</c:v>
                </c:pt>
                <c:pt idx="89937">
                  <c:v>12</c:v>
                </c:pt>
                <c:pt idx="89938">
                  <c:v>12</c:v>
                </c:pt>
                <c:pt idx="89939">
                  <c:v>12</c:v>
                </c:pt>
                <c:pt idx="89940">
                  <c:v>12</c:v>
                </c:pt>
                <c:pt idx="89941">
                  <c:v>12</c:v>
                </c:pt>
                <c:pt idx="89942">
                  <c:v>12</c:v>
                </c:pt>
                <c:pt idx="89943">
                  <c:v>12</c:v>
                </c:pt>
                <c:pt idx="89944">
                  <c:v>12</c:v>
                </c:pt>
                <c:pt idx="89945">
                  <c:v>12</c:v>
                </c:pt>
                <c:pt idx="89946">
                  <c:v>12</c:v>
                </c:pt>
                <c:pt idx="89947">
                  <c:v>12</c:v>
                </c:pt>
                <c:pt idx="89948">
                  <c:v>12</c:v>
                </c:pt>
                <c:pt idx="89949">
                  <c:v>12</c:v>
                </c:pt>
                <c:pt idx="89950">
                  <c:v>12</c:v>
                </c:pt>
                <c:pt idx="89951">
                  <c:v>12</c:v>
                </c:pt>
                <c:pt idx="89952">
                  <c:v>12</c:v>
                </c:pt>
                <c:pt idx="89953">
                  <c:v>12</c:v>
                </c:pt>
                <c:pt idx="89954">
                  <c:v>12</c:v>
                </c:pt>
                <c:pt idx="89955">
                  <c:v>12</c:v>
                </c:pt>
                <c:pt idx="89956">
                  <c:v>12</c:v>
                </c:pt>
                <c:pt idx="89957">
                  <c:v>12</c:v>
                </c:pt>
                <c:pt idx="89958">
                  <c:v>12</c:v>
                </c:pt>
                <c:pt idx="89959">
                  <c:v>12</c:v>
                </c:pt>
                <c:pt idx="89960">
                  <c:v>12</c:v>
                </c:pt>
                <c:pt idx="89961">
                  <c:v>12</c:v>
                </c:pt>
                <c:pt idx="89962">
                  <c:v>12</c:v>
                </c:pt>
                <c:pt idx="89963">
                  <c:v>12</c:v>
                </c:pt>
                <c:pt idx="89964">
                  <c:v>12</c:v>
                </c:pt>
                <c:pt idx="89965">
                  <c:v>12</c:v>
                </c:pt>
                <c:pt idx="89966">
                  <c:v>12</c:v>
                </c:pt>
                <c:pt idx="89967">
                  <c:v>12</c:v>
                </c:pt>
                <c:pt idx="89968">
                  <c:v>12</c:v>
                </c:pt>
                <c:pt idx="89969">
                  <c:v>12</c:v>
                </c:pt>
                <c:pt idx="89970">
                  <c:v>12</c:v>
                </c:pt>
                <c:pt idx="89971">
                  <c:v>12</c:v>
                </c:pt>
                <c:pt idx="89972">
                  <c:v>12</c:v>
                </c:pt>
                <c:pt idx="89973">
                  <c:v>12</c:v>
                </c:pt>
                <c:pt idx="89974">
                  <c:v>12</c:v>
                </c:pt>
                <c:pt idx="89975">
                  <c:v>12</c:v>
                </c:pt>
                <c:pt idx="89976">
                  <c:v>12</c:v>
                </c:pt>
                <c:pt idx="89977">
                  <c:v>12</c:v>
                </c:pt>
                <c:pt idx="89978">
                  <c:v>12</c:v>
                </c:pt>
                <c:pt idx="89979">
                  <c:v>12</c:v>
                </c:pt>
                <c:pt idx="89980">
                  <c:v>12</c:v>
                </c:pt>
                <c:pt idx="89981">
                  <c:v>12</c:v>
                </c:pt>
                <c:pt idx="89982">
                  <c:v>12</c:v>
                </c:pt>
                <c:pt idx="89983">
                  <c:v>12</c:v>
                </c:pt>
                <c:pt idx="89984">
                  <c:v>12</c:v>
                </c:pt>
                <c:pt idx="89985">
                  <c:v>12</c:v>
                </c:pt>
                <c:pt idx="89986">
                  <c:v>12</c:v>
                </c:pt>
                <c:pt idx="89987">
                  <c:v>12</c:v>
                </c:pt>
                <c:pt idx="89988">
                  <c:v>12</c:v>
                </c:pt>
                <c:pt idx="89989">
                  <c:v>12</c:v>
                </c:pt>
                <c:pt idx="89990">
                  <c:v>12</c:v>
                </c:pt>
                <c:pt idx="89991">
                  <c:v>12</c:v>
                </c:pt>
                <c:pt idx="89992">
                  <c:v>12</c:v>
                </c:pt>
                <c:pt idx="89993">
                  <c:v>12</c:v>
                </c:pt>
                <c:pt idx="89994">
                  <c:v>12</c:v>
                </c:pt>
                <c:pt idx="89995">
                  <c:v>12</c:v>
                </c:pt>
                <c:pt idx="89996">
                  <c:v>12</c:v>
                </c:pt>
                <c:pt idx="89997">
                  <c:v>12</c:v>
                </c:pt>
                <c:pt idx="89998">
                  <c:v>12</c:v>
                </c:pt>
                <c:pt idx="89999">
                  <c:v>12</c:v>
                </c:pt>
                <c:pt idx="90000">
                  <c:v>12</c:v>
                </c:pt>
                <c:pt idx="90001">
                  <c:v>12</c:v>
                </c:pt>
                <c:pt idx="90002">
                  <c:v>12</c:v>
                </c:pt>
                <c:pt idx="90003">
                  <c:v>12</c:v>
                </c:pt>
                <c:pt idx="90004">
                  <c:v>12</c:v>
                </c:pt>
                <c:pt idx="90005">
                  <c:v>12</c:v>
                </c:pt>
                <c:pt idx="90006">
                  <c:v>12</c:v>
                </c:pt>
                <c:pt idx="90007">
                  <c:v>12</c:v>
                </c:pt>
                <c:pt idx="90008">
                  <c:v>12</c:v>
                </c:pt>
                <c:pt idx="90009">
                  <c:v>12</c:v>
                </c:pt>
                <c:pt idx="90010">
                  <c:v>12</c:v>
                </c:pt>
                <c:pt idx="90011">
                  <c:v>12</c:v>
                </c:pt>
                <c:pt idx="90012">
                  <c:v>12</c:v>
                </c:pt>
                <c:pt idx="90013">
                  <c:v>12</c:v>
                </c:pt>
                <c:pt idx="90014">
                  <c:v>12</c:v>
                </c:pt>
                <c:pt idx="90015">
                  <c:v>12</c:v>
                </c:pt>
                <c:pt idx="90016">
                  <c:v>12</c:v>
                </c:pt>
                <c:pt idx="90017">
                  <c:v>12</c:v>
                </c:pt>
                <c:pt idx="90018">
                  <c:v>12</c:v>
                </c:pt>
                <c:pt idx="90019">
                  <c:v>12</c:v>
                </c:pt>
                <c:pt idx="90020">
                  <c:v>12</c:v>
                </c:pt>
                <c:pt idx="90021">
                  <c:v>12</c:v>
                </c:pt>
                <c:pt idx="90022">
                  <c:v>12</c:v>
                </c:pt>
                <c:pt idx="90023">
                  <c:v>12</c:v>
                </c:pt>
                <c:pt idx="90024">
                  <c:v>12</c:v>
                </c:pt>
                <c:pt idx="90025">
                  <c:v>12</c:v>
                </c:pt>
                <c:pt idx="90026">
                  <c:v>12</c:v>
                </c:pt>
                <c:pt idx="90027">
                  <c:v>12</c:v>
                </c:pt>
                <c:pt idx="90028">
                  <c:v>12</c:v>
                </c:pt>
                <c:pt idx="90029">
                  <c:v>12</c:v>
                </c:pt>
                <c:pt idx="90030">
                  <c:v>12</c:v>
                </c:pt>
                <c:pt idx="90031">
                  <c:v>12</c:v>
                </c:pt>
                <c:pt idx="90032">
                  <c:v>12</c:v>
                </c:pt>
                <c:pt idx="90033">
                  <c:v>12</c:v>
                </c:pt>
                <c:pt idx="90034">
                  <c:v>12</c:v>
                </c:pt>
                <c:pt idx="90035">
                  <c:v>12</c:v>
                </c:pt>
                <c:pt idx="90036">
                  <c:v>12</c:v>
                </c:pt>
                <c:pt idx="90037">
                  <c:v>12</c:v>
                </c:pt>
                <c:pt idx="90038">
                  <c:v>12</c:v>
                </c:pt>
                <c:pt idx="90039">
                  <c:v>12</c:v>
                </c:pt>
                <c:pt idx="90040">
                  <c:v>12</c:v>
                </c:pt>
                <c:pt idx="90041">
                  <c:v>12</c:v>
                </c:pt>
                <c:pt idx="90042">
                  <c:v>12</c:v>
                </c:pt>
                <c:pt idx="90043">
                  <c:v>12</c:v>
                </c:pt>
                <c:pt idx="90044">
                  <c:v>12</c:v>
                </c:pt>
                <c:pt idx="90045">
                  <c:v>12</c:v>
                </c:pt>
                <c:pt idx="90046">
                  <c:v>12</c:v>
                </c:pt>
                <c:pt idx="90047">
                  <c:v>12</c:v>
                </c:pt>
                <c:pt idx="90048">
                  <c:v>12</c:v>
                </c:pt>
                <c:pt idx="90049">
                  <c:v>12</c:v>
                </c:pt>
                <c:pt idx="90050">
                  <c:v>12</c:v>
                </c:pt>
                <c:pt idx="90051">
                  <c:v>12</c:v>
                </c:pt>
                <c:pt idx="90052">
                  <c:v>12</c:v>
                </c:pt>
                <c:pt idx="90053">
                  <c:v>12</c:v>
                </c:pt>
                <c:pt idx="90054">
                  <c:v>12</c:v>
                </c:pt>
                <c:pt idx="90055">
                  <c:v>12</c:v>
                </c:pt>
                <c:pt idx="90056">
                  <c:v>12</c:v>
                </c:pt>
                <c:pt idx="90057">
                  <c:v>12</c:v>
                </c:pt>
                <c:pt idx="90058">
                  <c:v>12</c:v>
                </c:pt>
                <c:pt idx="90059">
                  <c:v>12</c:v>
                </c:pt>
                <c:pt idx="90060">
                  <c:v>12</c:v>
                </c:pt>
                <c:pt idx="90061">
                  <c:v>12</c:v>
                </c:pt>
                <c:pt idx="90062">
                  <c:v>12</c:v>
                </c:pt>
                <c:pt idx="90063">
                  <c:v>12</c:v>
                </c:pt>
                <c:pt idx="90064">
                  <c:v>12</c:v>
                </c:pt>
                <c:pt idx="90065">
                  <c:v>12</c:v>
                </c:pt>
                <c:pt idx="90066">
                  <c:v>12</c:v>
                </c:pt>
                <c:pt idx="90067">
                  <c:v>12</c:v>
                </c:pt>
                <c:pt idx="90068">
                  <c:v>12</c:v>
                </c:pt>
                <c:pt idx="90069">
                  <c:v>12</c:v>
                </c:pt>
                <c:pt idx="90070">
                  <c:v>12</c:v>
                </c:pt>
                <c:pt idx="90071">
                  <c:v>12</c:v>
                </c:pt>
                <c:pt idx="90072">
                  <c:v>12</c:v>
                </c:pt>
                <c:pt idx="90073">
                  <c:v>12</c:v>
                </c:pt>
                <c:pt idx="90074">
                  <c:v>12</c:v>
                </c:pt>
                <c:pt idx="90075">
                  <c:v>12</c:v>
                </c:pt>
                <c:pt idx="90076">
                  <c:v>12</c:v>
                </c:pt>
                <c:pt idx="90077">
                  <c:v>12</c:v>
                </c:pt>
                <c:pt idx="90078">
                  <c:v>12</c:v>
                </c:pt>
                <c:pt idx="90079">
                  <c:v>12</c:v>
                </c:pt>
                <c:pt idx="90080">
                  <c:v>12</c:v>
                </c:pt>
                <c:pt idx="90081">
                  <c:v>12</c:v>
                </c:pt>
                <c:pt idx="90082">
                  <c:v>12</c:v>
                </c:pt>
                <c:pt idx="90083">
                  <c:v>12</c:v>
                </c:pt>
                <c:pt idx="90084">
                  <c:v>12</c:v>
                </c:pt>
                <c:pt idx="90085">
                  <c:v>12</c:v>
                </c:pt>
                <c:pt idx="90086">
                  <c:v>12</c:v>
                </c:pt>
                <c:pt idx="90087">
                  <c:v>12</c:v>
                </c:pt>
                <c:pt idx="90088">
                  <c:v>12</c:v>
                </c:pt>
                <c:pt idx="90089">
                  <c:v>12</c:v>
                </c:pt>
                <c:pt idx="90090">
                  <c:v>12</c:v>
                </c:pt>
                <c:pt idx="90091">
                  <c:v>12</c:v>
                </c:pt>
                <c:pt idx="90092">
                  <c:v>12</c:v>
                </c:pt>
                <c:pt idx="90093">
                  <c:v>12</c:v>
                </c:pt>
                <c:pt idx="90094">
                  <c:v>12</c:v>
                </c:pt>
                <c:pt idx="90095">
                  <c:v>12</c:v>
                </c:pt>
                <c:pt idx="90096">
                  <c:v>12</c:v>
                </c:pt>
                <c:pt idx="90097">
                  <c:v>12</c:v>
                </c:pt>
                <c:pt idx="90098">
                  <c:v>12</c:v>
                </c:pt>
                <c:pt idx="90099">
                  <c:v>12</c:v>
                </c:pt>
                <c:pt idx="90100">
                  <c:v>12</c:v>
                </c:pt>
                <c:pt idx="90101">
                  <c:v>12</c:v>
                </c:pt>
                <c:pt idx="90102">
                  <c:v>12</c:v>
                </c:pt>
                <c:pt idx="90103">
                  <c:v>12</c:v>
                </c:pt>
                <c:pt idx="90104">
                  <c:v>12</c:v>
                </c:pt>
                <c:pt idx="90105">
                  <c:v>12</c:v>
                </c:pt>
                <c:pt idx="90106">
                  <c:v>12</c:v>
                </c:pt>
                <c:pt idx="90107">
                  <c:v>12</c:v>
                </c:pt>
                <c:pt idx="90108">
                  <c:v>12</c:v>
                </c:pt>
                <c:pt idx="90109">
                  <c:v>12</c:v>
                </c:pt>
                <c:pt idx="90110">
                  <c:v>12</c:v>
                </c:pt>
                <c:pt idx="90111">
                  <c:v>12</c:v>
                </c:pt>
                <c:pt idx="90112">
                  <c:v>12</c:v>
                </c:pt>
                <c:pt idx="90113">
                  <c:v>12</c:v>
                </c:pt>
                <c:pt idx="90114">
                  <c:v>12</c:v>
                </c:pt>
                <c:pt idx="90115">
                  <c:v>12</c:v>
                </c:pt>
                <c:pt idx="90116">
                  <c:v>12</c:v>
                </c:pt>
                <c:pt idx="90117">
                  <c:v>12</c:v>
                </c:pt>
                <c:pt idx="90118">
                  <c:v>12</c:v>
                </c:pt>
                <c:pt idx="90119">
                  <c:v>12</c:v>
                </c:pt>
                <c:pt idx="90120">
                  <c:v>12</c:v>
                </c:pt>
                <c:pt idx="90121">
                  <c:v>12</c:v>
                </c:pt>
                <c:pt idx="90122">
                  <c:v>12</c:v>
                </c:pt>
                <c:pt idx="90123">
                  <c:v>12</c:v>
                </c:pt>
                <c:pt idx="90124">
                  <c:v>12</c:v>
                </c:pt>
                <c:pt idx="90125">
                  <c:v>12</c:v>
                </c:pt>
                <c:pt idx="90126">
                  <c:v>12</c:v>
                </c:pt>
                <c:pt idx="90127">
                  <c:v>12</c:v>
                </c:pt>
                <c:pt idx="90128">
                  <c:v>12</c:v>
                </c:pt>
                <c:pt idx="90129">
                  <c:v>12</c:v>
                </c:pt>
                <c:pt idx="90130">
                  <c:v>12</c:v>
                </c:pt>
                <c:pt idx="90131">
                  <c:v>12</c:v>
                </c:pt>
                <c:pt idx="90132">
                  <c:v>12</c:v>
                </c:pt>
                <c:pt idx="90133">
                  <c:v>12</c:v>
                </c:pt>
                <c:pt idx="90134">
                  <c:v>12</c:v>
                </c:pt>
                <c:pt idx="90135">
                  <c:v>12</c:v>
                </c:pt>
                <c:pt idx="90136">
                  <c:v>12</c:v>
                </c:pt>
                <c:pt idx="90137">
                  <c:v>12</c:v>
                </c:pt>
                <c:pt idx="90138">
                  <c:v>12</c:v>
                </c:pt>
                <c:pt idx="90139">
                  <c:v>12</c:v>
                </c:pt>
                <c:pt idx="90140">
                  <c:v>12</c:v>
                </c:pt>
                <c:pt idx="90141">
                  <c:v>12</c:v>
                </c:pt>
                <c:pt idx="90142">
                  <c:v>12</c:v>
                </c:pt>
                <c:pt idx="90143">
                  <c:v>12</c:v>
                </c:pt>
                <c:pt idx="90144">
                  <c:v>12</c:v>
                </c:pt>
                <c:pt idx="90145">
                  <c:v>12</c:v>
                </c:pt>
                <c:pt idx="90146">
                  <c:v>12</c:v>
                </c:pt>
                <c:pt idx="90147">
                  <c:v>12</c:v>
                </c:pt>
                <c:pt idx="90148">
                  <c:v>12</c:v>
                </c:pt>
                <c:pt idx="90149">
                  <c:v>12</c:v>
                </c:pt>
                <c:pt idx="90150">
                  <c:v>12</c:v>
                </c:pt>
                <c:pt idx="90151">
                  <c:v>12</c:v>
                </c:pt>
                <c:pt idx="90152">
                  <c:v>12</c:v>
                </c:pt>
                <c:pt idx="90153">
                  <c:v>12</c:v>
                </c:pt>
                <c:pt idx="90154">
                  <c:v>12</c:v>
                </c:pt>
                <c:pt idx="90155">
                  <c:v>12</c:v>
                </c:pt>
                <c:pt idx="90156">
                  <c:v>12</c:v>
                </c:pt>
                <c:pt idx="90157">
                  <c:v>12</c:v>
                </c:pt>
                <c:pt idx="90158">
                  <c:v>12</c:v>
                </c:pt>
                <c:pt idx="90159">
                  <c:v>12</c:v>
                </c:pt>
                <c:pt idx="90160">
                  <c:v>12</c:v>
                </c:pt>
                <c:pt idx="90161">
                  <c:v>12</c:v>
                </c:pt>
                <c:pt idx="90162">
                  <c:v>12</c:v>
                </c:pt>
                <c:pt idx="90163">
                  <c:v>12</c:v>
                </c:pt>
                <c:pt idx="90164">
                  <c:v>12</c:v>
                </c:pt>
                <c:pt idx="90165">
                  <c:v>12</c:v>
                </c:pt>
                <c:pt idx="90166">
                  <c:v>12</c:v>
                </c:pt>
                <c:pt idx="90167">
                  <c:v>12</c:v>
                </c:pt>
                <c:pt idx="90168">
                  <c:v>12</c:v>
                </c:pt>
                <c:pt idx="90169">
                  <c:v>12</c:v>
                </c:pt>
                <c:pt idx="90170">
                  <c:v>12</c:v>
                </c:pt>
                <c:pt idx="90171">
                  <c:v>12</c:v>
                </c:pt>
                <c:pt idx="90172">
                  <c:v>12</c:v>
                </c:pt>
                <c:pt idx="90173">
                  <c:v>12</c:v>
                </c:pt>
                <c:pt idx="90174">
                  <c:v>12</c:v>
                </c:pt>
                <c:pt idx="90175">
                  <c:v>12</c:v>
                </c:pt>
                <c:pt idx="90176">
                  <c:v>12</c:v>
                </c:pt>
                <c:pt idx="90177">
                  <c:v>12</c:v>
                </c:pt>
                <c:pt idx="90178">
                  <c:v>12</c:v>
                </c:pt>
                <c:pt idx="90179">
                  <c:v>12</c:v>
                </c:pt>
                <c:pt idx="90180">
                  <c:v>12</c:v>
                </c:pt>
                <c:pt idx="90181">
                  <c:v>12</c:v>
                </c:pt>
                <c:pt idx="90182">
                  <c:v>12</c:v>
                </c:pt>
                <c:pt idx="90183">
                  <c:v>12</c:v>
                </c:pt>
                <c:pt idx="90184">
                  <c:v>12</c:v>
                </c:pt>
                <c:pt idx="90185">
                  <c:v>12</c:v>
                </c:pt>
                <c:pt idx="90186">
                  <c:v>12</c:v>
                </c:pt>
                <c:pt idx="90187">
                  <c:v>12</c:v>
                </c:pt>
                <c:pt idx="90188">
                  <c:v>12</c:v>
                </c:pt>
                <c:pt idx="90189">
                  <c:v>12</c:v>
                </c:pt>
                <c:pt idx="90190">
                  <c:v>12</c:v>
                </c:pt>
                <c:pt idx="90191">
                  <c:v>12</c:v>
                </c:pt>
                <c:pt idx="90192">
                  <c:v>12</c:v>
                </c:pt>
                <c:pt idx="90193">
                  <c:v>12</c:v>
                </c:pt>
                <c:pt idx="90194">
                  <c:v>12</c:v>
                </c:pt>
                <c:pt idx="90195">
                  <c:v>12</c:v>
                </c:pt>
                <c:pt idx="90196">
                  <c:v>12</c:v>
                </c:pt>
                <c:pt idx="90197">
                  <c:v>12</c:v>
                </c:pt>
                <c:pt idx="90198">
                  <c:v>12</c:v>
                </c:pt>
                <c:pt idx="90199">
                  <c:v>12</c:v>
                </c:pt>
                <c:pt idx="90200">
                  <c:v>12</c:v>
                </c:pt>
                <c:pt idx="90201">
                  <c:v>12</c:v>
                </c:pt>
                <c:pt idx="90202">
                  <c:v>12</c:v>
                </c:pt>
                <c:pt idx="90203">
                  <c:v>12</c:v>
                </c:pt>
                <c:pt idx="90204">
                  <c:v>12</c:v>
                </c:pt>
                <c:pt idx="90205">
                  <c:v>12</c:v>
                </c:pt>
                <c:pt idx="90206">
                  <c:v>12</c:v>
                </c:pt>
                <c:pt idx="90207">
                  <c:v>12</c:v>
                </c:pt>
                <c:pt idx="90208">
                  <c:v>12</c:v>
                </c:pt>
                <c:pt idx="90209">
                  <c:v>12</c:v>
                </c:pt>
                <c:pt idx="90210">
                  <c:v>12</c:v>
                </c:pt>
                <c:pt idx="90211">
                  <c:v>12</c:v>
                </c:pt>
                <c:pt idx="90212">
                  <c:v>12</c:v>
                </c:pt>
                <c:pt idx="90213">
                  <c:v>12</c:v>
                </c:pt>
                <c:pt idx="90214">
                  <c:v>12</c:v>
                </c:pt>
                <c:pt idx="90215">
                  <c:v>12</c:v>
                </c:pt>
                <c:pt idx="90216">
                  <c:v>12</c:v>
                </c:pt>
                <c:pt idx="90217">
                  <c:v>12</c:v>
                </c:pt>
                <c:pt idx="90218">
                  <c:v>12</c:v>
                </c:pt>
                <c:pt idx="90219">
                  <c:v>12</c:v>
                </c:pt>
                <c:pt idx="90220">
                  <c:v>12</c:v>
                </c:pt>
                <c:pt idx="90221">
                  <c:v>12</c:v>
                </c:pt>
                <c:pt idx="90222">
                  <c:v>12</c:v>
                </c:pt>
                <c:pt idx="90223">
                  <c:v>12</c:v>
                </c:pt>
                <c:pt idx="90224">
                  <c:v>12</c:v>
                </c:pt>
                <c:pt idx="90225">
                  <c:v>12</c:v>
                </c:pt>
                <c:pt idx="90226">
                  <c:v>12</c:v>
                </c:pt>
                <c:pt idx="90227">
                  <c:v>12</c:v>
                </c:pt>
                <c:pt idx="90228">
                  <c:v>12</c:v>
                </c:pt>
                <c:pt idx="90229">
                  <c:v>12</c:v>
                </c:pt>
                <c:pt idx="90230">
                  <c:v>12</c:v>
                </c:pt>
                <c:pt idx="90231">
                  <c:v>12</c:v>
                </c:pt>
                <c:pt idx="90232">
                  <c:v>12</c:v>
                </c:pt>
                <c:pt idx="90233">
                  <c:v>12</c:v>
                </c:pt>
                <c:pt idx="90234">
                  <c:v>12</c:v>
                </c:pt>
                <c:pt idx="90235">
                  <c:v>12</c:v>
                </c:pt>
                <c:pt idx="90236">
                  <c:v>12</c:v>
                </c:pt>
                <c:pt idx="90237">
                  <c:v>12</c:v>
                </c:pt>
                <c:pt idx="90238">
                  <c:v>12</c:v>
                </c:pt>
                <c:pt idx="90239">
                  <c:v>12</c:v>
                </c:pt>
                <c:pt idx="90240">
                  <c:v>12</c:v>
                </c:pt>
                <c:pt idx="90241">
                  <c:v>12</c:v>
                </c:pt>
                <c:pt idx="90242">
                  <c:v>12</c:v>
                </c:pt>
                <c:pt idx="90243">
                  <c:v>12</c:v>
                </c:pt>
                <c:pt idx="90244">
                  <c:v>12</c:v>
                </c:pt>
                <c:pt idx="90245">
                  <c:v>12</c:v>
                </c:pt>
                <c:pt idx="90246">
                  <c:v>12</c:v>
                </c:pt>
                <c:pt idx="90247">
                  <c:v>12</c:v>
                </c:pt>
                <c:pt idx="90248">
                  <c:v>12</c:v>
                </c:pt>
                <c:pt idx="90249">
                  <c:v>12</c:v>
                </c:pt>
                <c:pt idx="90250">
                  <c:v>12</c:v>
                </c:pt>
                <c:pt idx="90251">
                  <c:v>12</c:v>
                </c:pt>
                <c:pt idx="90252">
                  <c:v>12</c:v>
                </c:pt>
                <c:pt idx="90253">
                  <c:v>12</c:v>
                </c:pt>
                <c:pt idx="90254">
                  <c:v>12</c:v>
                </c:pt>
                <c:pt idx="90255">
                  <c:v>12</c:v>
                </c:pt>
                <c:pt idx="90256">
                  <c:v>12</c:v>
                </c:pt>
                <c:pt idx="90257">
                  <c:v>12</c:v>
                </c:pt>
                <c:pt idx="90258">
                  <c:v>12</c:v>
                </c:pt>
                <c:pt idx="90259">
                  <c:v>12</c:v>
                </c:pt>
                <c:pt idx="90260">
                  <c:v>12</c:v>
                </c:pt>
                <c:pt idx="90261">
                  <c:v>12</c:v>
                </c:pt>
                <c:pt idx="90262">
                  <c:v>12</c:v>
                </c:pt>
                <c:pt idx="90263">
                  <c:v>12</c:v>
                </c:pt>
                <c:pt idx="90264">
                  <c:v>12</c:v>
                </c:pt>
                <c:pt idx="90265">
                  <c:v>12</c:v>
                </c:pt>
                <c:pt idx="90266">
                  <c:v>12</c:v>
                </c:pt>
                <c:pt idx="90267">
                  <c:v>12</c:v>
                </c:pt>
                <c:pt idx="90268">
                  <c:v>12</c:v>
                </c:pt>
                <c:pt idx="90269">
                  <c:v>12</c:v>
                </c:pt>
                <c:pt idx="90270">
                  <c:v>12</c:v>
                </c:pt>
                <c:pt idx="90271">
                  <c:v>12</c:v>
                </c:pt>
                <c:pt idx="90272">
                  <c:v>12</c:v>
                </c:pt>
                <c:pt idx="90273">
                  <c:v>12</c:v>
                </c:pt>
                <c:pt idx="90274">
                  <c:v>12</c:v>
                </c:pt>
                <c:pt idx="90275">
                  <c:v>12</c:v>
                </c:pt>
                <c:pt idx="90276">
                  <c:v>12</c:v>
                </c:pt>
                <c:pt idx="90277">
                  <c:v>12</c:v>
                </c:pt>
                <c:pt idx="90278">
                  <c:v>12</c:v>
                </c:pt>
                <c:pt idx="90279">
                  <c:v>12</c:v>
                </c:pt>
                <c:pt idx="90280">
                  <c:v>12</c:v>
                </c:pt>
                <c:pt idx="90281">
                  <c:v>12</c:v>
                </c:pt>
                <c:pt idx="90282">
                  <c:v>12</c:v>
                </c:pt>
                <c:pt idx="90283">
                  <c:v>12</c:v>
                </c:pt>
                <c:pt idx="90284">
                  <c:v>12</c:v>
                </c:pt>
                <c:pt idx="90285">
                  <c:v>12</c:v>
                </c:pt>
                <c:pt idx="90286">
                  <c:v>12</c:v>
                </c:pt>
                <c:pt idx="90287">
                  <c:v>12</c:v>
                </c:pt>
                <c:pt idx="90288">
                  <c:v>12</c:v>
                </c:pt>
                <c:pt idx="90289">
                  <c:v>12</c:v>
                </c:pt>
                <c:pt idx="90290">
                  <c:v>12</c:v>
                </c:pt>
                <c:pt idx="90291">
                  <c:v>12</c:v>
                </c:pt>
                <c:pt idx="90292">
                  <c:v>12</c:v>
                </c:pt>
                <c:pt idx="90293">
                  <c:v>12</c:v>
                </c:pt>
                <c:pt idx="90294">
                  <c:v>12</c:v>
                </c:pt>
                <c:pt idx="90295">
                  <c:v>12</c:v>
                </c:pt>
                <c:pt idx="90296">
                  <c:v>12</c:v>
                </c:pt>
                <c:pt idx="90297">
                  <c:v>12</c:v>
                </c:pt>
                <c:pt idx="90298">
                  <c:v>12</c:v>
                </c:pt>
                <c:pt idx="90299">
                  <c:v>12</c:v>
                </c:pt>
                <c:pt idx="90300">
                  <c:v>12</c:v>
                </c:pt>
                <c:pt idx="90301">
                  <c:v>12</c:v>
                </c:pt>
                <c:pt idx="90302">
                  <c:v>12</c:v>
                </c:pt>
                <c:pt idx="90303">
                  <c:v>12</c:v>
                </c:pt>
                <c:pt idx="90304">
                  <c:v>12</c:v>
                </c:pt>
                <c:pt idx="90305">
                  <c:v>12</c:v>
                </c:pt>
                <c:pt idx="90306">
                  <c:v>12</c:v>
                </c:pt>
                <c:pt idx="90307">
                  <c:v>12</c:v>
                </c:pt>
                <c:pt idx="90308">
                  <c:v>12</c:v>
                </c:pt>
                <c:pt idx="90309">
                  <c:v>12</c:v>
                </c:pt>
                <c:pt idx="90310">
                  <c:v>12</c:v>
                </c:pt>
                <c:pt idx="90311">
                  <c:v>12</c:v>
                </c:pt>
                <c:pt idx="90312">
                  <c:v>12</c:v>
                </c:pt>
                <c:pt idx="90313">
                  <c:v>12</c:v>
                </c:pt>
                <c:pt idx="90314">
                  <c:v>12</c:v>
                </c:pt>
                <c:pt idx="90315">
                  <c:v>12</c:v>
                </c:pt>
                <c:pt idx="90316">
                  <c:v>12</c:v>
                </c:pt>
                <c:pt idx="90317">
                  <c:v>12</c:v>
                </c:pt>
                <c:pt idx="90318">
                  <c:v>12</c:v>
                </c:pt>
                <c:pt idx="90319">
                  <c:v>12</c:v>
                </c:pt>
                <c:pt idx="90320">
                  <c:v>12</c:v>
                </c:pt>
                <c:pt idx="90321">
                  <c:v>12</c:v>
                </c:pt>
                <c:pt idx="90322">
                  <c:v>12</c:v>
                </c:pt>
                <c:pt idx="90323">
                  <c:v>12</c:v>
                </c:pt>
                <c:pt idx="90324">
                  <c:v>12</c:v>
                </c:pt>
                <c:pt idx="90325">
                  <c:v>12</c:v>
                </c:pt>
                <c:pt idx="90326">
                  <c:v>12</c:v>
                </c:pt>
                <c:pt idx="90327">
                  <c:v>12</c:v>
                </c:pt>
                <c:pt idx="90328">
                  <c:v>12</c:v>
                </c:pt>
                <c:pt idx="90329">
                  <c:v>12</c:v>
                </c:pt>
                <c:pt idx="90330">
                  <c:v>12</c:v>
                </c:pt>
                <c:pt idx="90331">
                  <c:v>12</c:v>
                </c:pt>
                <c:pt idx="90332">
                  <c:v>12</c:v>
                </c:pt>
                <c:pt idx="90333">
                  <c:v>12</c:v>
                </c:pt>
                <c:pt idx="90334">
                  <c:v>12</c:v>
                </c:pt>
                <c:pt idx="90335">
                  <c:v>12</c:v>
                </c:pt>
                <c:pt idx="90336">
                  <c:v>12</c:v>
                </c:pt>
                <c:pt idx="90337">
                  <c:v>12</c:v>
                </c:pt>
                <c:pt idx="90338">
                  <c:v>12</c:v>
                </c:pt>
                <c:pt idx="90339">
                  <c:v>12</c:v>
                </c:pt>
                <c:pt idx="90340">
                  <c:v>12</c:v>
                </c:pt>
                <c:pt idx="90341">
                  <c:v>12</c:v>
                </c:pt>
                <c:pt idx="90342">
                  <c:v>12</c:v>
                </c:pt>
                <c:pt idx="90343">
                  <c:v>12</c:v>
                </c:pt>
                <c:pt idx="90344">
                  <c:v>12</c:v>
                </c:pt>
                <c:pt idx="90345">
                  <c:v>12</c:v>
                </c:pt>
                <c:pt idx="90346">
                  <c:v>12</c:v>
                </c:pt>
                <c:pt idx="90347">
                  <c:v>12</c:v>
                </c:pt>
                <c:pt idx="90348">
                  <c:v>12</c:v>
                </c:pt>
                <c:pt idx="90349">
                  <c:v>12</c:v>
                </c:pt>
                <c:pt idx="90350">
                  <c:v>12</c:v>
                </c:pt>
                <c:pt idx="90351">
                  <c:v>12</c:v>
                </c:pt>
                <c:pt idx="90352">
                  <c:v>12</c:v>
                </c:pt>
                <c:pt idx="90353">
                  <c:v>12</c:v>
                </c:pt>
                <c:pt idx="90354">
                  <c:v>12</c:v>
                </c:pt>
                <c:pt idx="90355">
                  <c:v>12</c:v>
                </c:pt>
                <c:pt idx="90356">
                  <c:v>12</c:v>
                </c:pt>
                <c:pt idx="90357">
                  <c:v>12</c:v>
                </c:pt>
                <c:pt idx="90358">
                  <c:v>12</c:v>
                </c:pt>
                <c:pt idx="90359">
                  <c:v>12</c:v>
                </c:pt>
                <c:pt idx="90360">
                  <c:v>12</c:v>
                </c:pt>
                <c:pt idx="90361">
                  <c:v>12</c:v>
                </c:pt>
                <c:pt idx="90362">
                  <c:v>12</c:v>
                </c:pt>
                <c:pt idx="90363">
                  <c:v>12</c:v>
                </c:pt>
                <c:pt idx="90364">
                  <c:v>12</c:v>
                </c:pt>
                <c:pt idx="90365">
                  <c:v>12</c:v>
                </c:pt>
                <c:pt idx="90366">
                  <c:v>12</c:v>
                </c:pt>
                <c:pt idx="90367">
                  <c:v>12</c:v>
                </c:pt>
                <c:pt idx="90368">
                  <c:v>12</c:v>
                </c:pt>
                <c:pt idx="90369">
                  <c:v>12</c:v>
                </c:pt>
                <c:pt idx="90370">
                  <c:v>12</c:v>
                </c:pt>
                <c:pt idx="90371">
                  <c:v>12</c:v>
                </c:pt>
                <c:pt idx="90372">
                  <c:v>12</c:v>
                </c:pt>
                <c:pt idx="90373">
                  <c:v>12</c:v>
                </c:pt>
                <c:pt idx="90374">
                  <c:v>12</c:v>
                </c:pt>
                <c:pt idx="90375">
                  <c:v>12</c:v>
                </c:pt>
                <c:pt idx="90376">
                  <c:v>12</c:v>
                </c:pt>
                <c:pt idx="90377">
                  <c:v>12</c:v>
                </c:pt>
                <c:pt idx="90378">
                  <c:v>12</c:v>
                </c:pt>
                <c:pt idx="90379">
                  <c:v>12</c:v>
                </c:pt>
                <c:pt idx="90380">
                  <c:v>12</c:v>
                </c:pt>
                <c:pt idx="90381">
                  <c:v>12</c:v>
                </c:pt>
                <c:pt idx="90382">
                  <c:v>12</c:v>
                </c:pt>
                <c:pt idx="90383">
                  <c:v>12</c:v>
                </c:pt>
                <c:pt idx="90384">
                  <c:v>12</c:v>
                </c:pt>
                <c:pt idx="90385">
                  <c:v>12</c:v>
                </c:pt>
                <c:pt idx="90386">
                  <c:v>12</c:v>
                </c:pt>
                <c:pt idx="90387">
                  <c:v>12</c:v>
                </c:pt>
                <c:pt idx="90388">
                  <c:v>12</c:v>
                </c:pt>
                <c:pt idx="90389">
                  <c:v>12</c:v>
                </c:pt>
                <c:pt idx="90390">
                  <c:v>12</c:v>
                </c:pt>
                <c:pt idx="90391">
                  <c:v>12</c:v>
                </c:pt>
                <c:pt idx="90392">
                  <c:v>12</c:v>
                </c:pt>
                <c:pt idx="90393">
                  <c:v>12</c:v>
                </c:pt>
                <c:pt idx="90394">
                  <c:v>12</c:v>
                </c:pt>
                <c:pt idx="90395">
                  <c:v>12</c:v>
                </c:pt>
                <c:pt idx="90396">
                  <c:v>12</c:v>
                </c:pt>
                <c:pt idx="90397">
                  <c:v>12</c:v>
                </c:pt>
                <c:pt idx="90398">
                  <c:v>12</c:v>
                </c:pt>
                <c:pt idx="90399">
                  <c:v>12</c:v>
                </c:pt>
                <c:pt idx="90400">
                  <c:v>12</c:v>
                </c:pt>
                <c:pt idx="90401">
                  <c:v>12</c:v>
                </c:pt>
                <c:pt idx="90402">
                  <c:v>12</c:v>
                </c:pt>
                <c:pt idx="90403">
                  <c:v>12</c:v>
                </c:pt>
                <c:pt idx="90404">
                  <c:v>12</c:v>
                </c:pt>
                <c:pt idx="90405">
                  <c:v>12</c:v>
                </c:pt>
                <c:pt idx="90406">
                  <c:v>12</c:v>
                </c:pt>
                <c:pt idx="90407">
                  <c:v>12</c:v>
                </c:pt>
                <c:pt idx="90408">
                  <c:v>12</c:v>
                </c:pt>
                <c:pt idx="90409">
                  <c:v>12</c:v>
                </c:pt>
                <c:pt idx="90410">
                  <c:v>12</c:v>
                </c:pt>
                <c:pt idx="90411">
                  <c:v>12</c:v>
                </c:pt>
                <c:pt idx="90412">
                  <c:v>12</c:v>
                </c:pt>
                <c:pt idx="90413">
                  <c:v>12</c:v>
                </c:pt>
                <c:pt idx="90414">
                  <c:v>12</c:v>
                </c:pt>
                <c:pt idx="90415">
                  <c:v>12</c:v>
                </c:pt>
                <c:pt idx="90416">
                  <c:v>12</c:v>
                </c:pt>
                <c:pt idx="90417">
                  <c:v>12</c:v>
                </c:pt>
                <c:pt idx="90418">
                  <c:v>12</c:v>
                </c:pt>
                <c:pt idx="90419">
                  <c:v>12</c:v>
                </c:pt>
                <c:pt idx="90420">
                  <c:v>12</c:v>
                </c:pt>
                <c:pt idx="90421">
                  <c:v>12</c:v>
                </c:pt>
                <c:pt idx="90422">
                  <c:v>12</c:v>
                </c:pt>
                <c:pt idx="90423">
                  <c:v>12</c:v>
                </c:pt>
                <c:pt idx="90424">
                  <c:v>12</c:v>
                </c:pt>
                <c:pt idx="90425">
                  <c:v>12</c:v>
                </c:pt>
                <c:pt idx="90426">
                  <c:v>12</c:v>
                </c:pt>
                <c:pt idx="90427">
                  <c:v>12</c:v>
                </c:pt>
                <c:pt idx="90428">
                  <c:v>12</c:v>
                </c:pt>
                <c:pt idx="90429">
                  <c:v>12</c:v>
                </c:pt>
                <c:pt idx="90430">
                  <c:v>12</c:v>
                </c:pt>
                <c:pt idx="90431">
                  <c:v>12</c:v>
                </c:pt>
                <c:pt idx="90432">
                  <c:v>12</c:v>
                </c:pt>
                <c:pt idx="90433">
                  <c:v>12</c:v>
                </c:pt>
                <c:pt idx="90434">
                  <c:v>12</c:v>
                </c:pt>
                <c:pt idx="90435">
                  <c:v>12</c:v>
                </c:pt>
                <c:pt idx="90436">
                  <c:v>12</c:v>
                </c:pt>
                <c:pt idx="90437">
                  <c:v>12</c:v>
                </c:pt>
                <c:pt idx="90438">
                  <c:v>12</c:v>
                </c:pt>
                <c:pt idx="90439">
                  <c:v>12</c:v>
                </c:pt>
                <c:pt idx="90440">
                  <c:v>12</c:v>
                </c:pt>
                <c:pt idx="90441">
                  <c:v>12</c:v>
                </c:pt>
                <c:pt idx="90442">
                  <c:v>12</c:v>
                </c:pt>
                <c:pt idx="90443">
                  <c:v>12</c:v>
                </c:pt>
                <c:pt idx="90444">
                  <c:v>12</c:v>
                </c:pt>
                <c:pt idx="90445">
                  <c:v>12</c:v>
                </c:pt>
                <c:pt idx="90446">
                  <c:v>12</c:v>
                </c:pt>
                <c:pt idx="90447">
                  <c:v>12</c:v>
                </c:pt>
                <c:pt idx="90448">
                  <c:v>12</c:v>
                </c:pt>
                <c:pt idx="90449">
                  <c:v>12</c:v>
                </c:pt>
                <c:pt idx="90450">
                  <c:v>12</c:v>
                </c:pt>
                <c:pt idx="90451">
                  <c:v>12</c:v>
                </c:pt>
                <c:pt idx="90452">
                  <c:v>12</c:v>
                </c:pt>
                <c:pt idx="90453">
                  <c:v>12</c:v>
                </c:pt>
                <c:pt idx="90454">
                  <c:v>12</c:v>
                </c:pt>
                <c:pt idx="90455">
                  <c:v>12</c:v>
                </c:pt>
                <c:pt idx="90456">
                  <c:v>12</c:v>
                </c:pt>
                <c:pt idx="90457">
                  <c:v>12</c:v>
                </c:pt>
                <c:pt idx="90458">
                  <c:v>12</c:v>
                </c:pt>
                <c:pt idx="90459">
                  <c:v>12</c:v>
                </c:pt>
                <c:pt idx="90460">
                  <c:v>12</c:v>
                </c:pt>
                <c:pt idx="90461">
                  <c:v>12</c:v>
                </c:pt>
                <c:pt idx="90462">
                  <c:v>12</c:v>
                </c:pt>
                <c:pt idx="90463">
                  <c:v>12</c:v>
                </c:pt>
                <c:pt idx="90464">
                  <c:v>12</c:v>
                </c:pt>
                <c:pt idx="90465">
                  <c:v>12</c:v>
                </c:pt>
                <c:pt idx="90466">
                  <c:v>12</c:v>
                </c:pt>
                <c:pt idx="90467">
                  <c:v>12</c:v>
                </c:pt>
                <c:pt idx="90468">
                  <c:v>12</c:v>
                </c:pt>
                <c:pt idx="90469">
                  <c:v>12</c:v>
                </c:pt>
                <c:pt idx="90470">
                  <c:v>12</c:v>
                </c:pt>
                <c:pt idx="90471">
                  <c:v>12</c:v>
                </c:pt>
                <c:pt idx="90472">
                  <c:v>12</c:v>
                </c:pt>
                <c:pt idx="90473">
                  <c:v>12</c:v>
                </c:pt>
                <c:pt idx="90474">
                  <c:v>12</c:v>
                </c:pt>
                <c:pt idx="90475">
                  <c:v>12</c:v>
                </c:pt>
                <c:pt idx="90476">
                  <c:v>12</c:v>
                </c:pt>
                <c:pt idx="90477">
                  <c:v>12</c:v>
                </c:pt>
                <c:pt idx="90478">
                  <c:v>12</c:v>
                </c:pt>
                <c:pt idx="90479">
                  <c:v>12</c:v>
                </c:pt>
                <c:pt idx="90480">
                  <c:v>12</c:v>
                </c:pt>
                <c:pt idx="90481">
                  <c:v>12</c:v>
                </c:pt>
                <c:pt idx="90482">
                  <c:v>12</c:v>
                </c:pt>
                <c:pt idx="90483">
                  <c:v>12</c:v>
                </c:pt>
                <c:pt idx="90484">
                  <c:v>12</c:v>
                </c:pt>
                <c:pt idx="90485">
                  <c:v>12</c:v>
                </c:pt>
                <c:pt idx="90486">
                  <c:v>12</c:v>
                </c:pt>
                <c:pt idx="90487">
                  <c:v>12</c:v>
                </c:pt>
                <c:pt idx="90488">
                  <c:v>12</c:v>
                </c:pt>
                <c:pt idx="90489">
                  <c:v>12</c:v>
                </c:pt>
                <c:pt idx="90490">
                  <c:v>12</c:v>
                </c:pt>
                <c:pt idx="90491">
                  <c:v>12</c:v>
                </c:pt>
                <c:pt idx="90492">
                  <c:v>12</c:v>
                </c:pt>
                <c:pt idx="90493">
                  <c:v>12</c:v>
                </c:pt>
                <c:pt idx="90494">
                  <c:v>12</c:v>
                </c:pt>
                <c:pt idx="90495">
                  <c:v>12</c:v>
                </c:pt>
                <c:pt idx="90496">
                  <c:v>12</c:v>
                </c:pt>
                <c:pt idx="90497">
                  <c:v>12</c:v>
                </c:pt>
                <c:pt idx="90498">
                  <c:v>12</c:v>
                </c:pt>
                <c:pt idx="90499">
                  <c:v>12</c:v>
                </c:pt>
                <c:pt idx="90500">
                  <c:v>12</c:v>
                </c:pt>
                <c:pt idx="90501">
                  <c:v>12</c:v>
                </c:pt>
                <c:pt idx="90502">
                  <c:v>12</c:v>
                </c:pt>
                <c:pt idx="90503">
                  <c:v>12</c:v>
                </c:pt>
                <c:pt idx="90504">
                  <c:v>12</c:v>
                </c:pt>
                <c:pt idx="90505">
                  <c:v>12</c:v>
                </c:pt>
                <c:pt idx="90506">
                  <c:v>12</c:v>
                </c:pt>
                <c:pt idx="90507">
                  <c:v>12</c:v>
                </c:pt>
                <c:pt idx="90508">
                  <c:v>12</c:v>
                </c:pt>
                <c:pt idx="90509">
                  <c:v>12</c:v>
                </c:pt>
                <c:pt idx="90510">
                  <c:v>12</c:v>
                </c:pt>
                <c:pt idx="90511">
                  <c:v>12</c:v>
                </c:pt>
                <c:pt idx="90512">
                  <c:v>12</c:v>
                </c:pt>
                <c:pt idx="90513">
                  <c:v>12</c:v>
                </c:pt>
                <c:pt idx="90514">
                  <c:v>12</c:v>
                </c:pt>
                <c:pt idx="90515">
                  <c:v>12</c:v>
                </c:pt>
                <c:pt idx="90516">
                  <c:v>12</c:v>
                </c:pt>
                <c:pt idx="90517">
                  <c:v>12</c:v>
                </c:pt>
                <c:pt idx="90518">
                  <c:v>12</c:v>
                </c:pt>
                <c:pt idx="90519">
                  <c:v>12</c:v>
                </c:pt>
                <c:pt idx="90520">
                  <c:v>12</c:v>
                </c:pt>
                <c:pt idx="90521">
                  <c:v>12</c:v>
                </c:pt>
                <c:pt idx="90522">
                  <c:v>12</c:v>
                </c:pt>
                <c:pt idx="90523">
                  <c:v>12</c:v>
                </c:pt>
                <c:pt idx="90524">
                  <c:v>12</c:v>
                </c:pt>
                <c:pt idx="90525">
                  <c:v>12</c:v>
                </c:pt>
                <c:pt idx="90526">
                  <c:v>12</c:v>
                </c:pt>
                <c:pt idx="90527">
                  <c:v>12</c:v>
                </c:pt>
                <c:pt idx="90528">
                  <c:v>12</c:v>
                </c:pt>
                <c:pt idx="90529">
                  <c:v>12</c:v>
                </c:pt>
                <c:pt idx="90530">
                  <c:v>12</c:v>
                </c:pt>
                <c:pt idx="90531">
                  <c:v>12</c:v>
                </c:pt>
                <c:pt idx="90532">
                  <c:v>12</c:v>
                </c:pt>
                <c:pt idx="90533">
                  <c:v>12</c:v>
                </c:pt>
                <c:pt idx="90534">
                  <c:v>12</c:v>
                </c:pt>
                <c:pt idx="90535">
                  <c:v>12</c:v>
                </c:pt>
                <c:pt idx="90536">
                  <c:v>12</c:v>
                </c:pt>
                <c:pt idx="90537">
                  <c:v>12</c:v>
                </c:pt>
                <c:pt idx="90538">
                  <c:v>12</c:v>
                </c:pt>
                <c:pt idx="90539">
                  <c:v>12</c:v>
                </c:pt>
                <c:pt idx="90540">
                  <c:v>12</c:v>
                </c:pt>
                <c:pt idx="90541">
                  <c:v>12</c:v>
                </c:pt>
                <c:pt idx="90542">
                  <c:v>12</c:v>
                </c:pt>
                <c:pt idx="90543">
                  <c:v>12</c:v>
                </c:pt>
                <c:pt idx="90544">
                  <c:v>12</c:v>
                </c:pt>
                <c:pt idx="90545">
                  <c:v>12</c:v>
                </c:pt>
                <c:pt idx="90546">
                  <c:v>12</c:v>
                </c:pt>
                <c:pt idx="90547">
                  <c:v>12</c:v>
                </c:pt>
                <c:pt idx="90548">
                  <c:v>12</c:v>
                </c:pt>
                <c:pt idx="90549">
                  <c:v>12</c:v>
                </c:pt>
                <c:pt idx="90550">
                  <c:v>12</c:v>
                </c:pt>
                <c:pt idx="90551">
                  <c:v>12</c:v>
                </c:pt>
                <c:pt idx="90552">
                  <c:v>12</c:v>
                </c:pt>
                <c:pt idx="90553">
                  <c:v>12</c:v>
                </c:pt>
                <c:pt idx="90554">
                  <c:v>12</c:v>
                </c:pt>
                <c:pt idx="90555">
                  <c:v>12</c:v>
                </c:pt>
                <c:pt idx="90556">
                  <c:v>12</c:v>
                </c:pt>
                <c:pt idx="90557">
                  <c:v>12</c:v>
                </c:pt>
                <c:pt idx="90558">
                  <c:v>12</c:v>
                </c:pt>
                <c:pt idx="90559">
                  <c:v>12</c:v>
                </c:pt>
                <c:pt idx="90560">
                  <c:v>12</c:v>
                </c:pt>
                <c:pt idx="90561">
                  <c:v>12</c:v>
                </c:pt>
                <c:pt idx="90562">
                  <c:v>12</c:v>
                </c:pt>
                <c:pt idx="90563">
                  <c:v>12</c:v>
                </c:pt>
                <c:pt idx="90564">
                  <c:v>12</c:v>
                </c:pt>
                <c:pt idx="90565">
                  <c:v>12</c:v>
                </c:pt>
                <c:pt idx="90566">
                  <c:v>12</c:v>
                </c:pt>
                <c:pt idx="90567">
                  <c:v>12</c:v>
                </c:pt>
                <c:pt idx="90568">
                  <c:v>12</c:v>
                </c:pt>
                <c:pt idx="90569">
                  <c:v>12</c:v>
                </c:pt>
                <c:pt idx="90570">
                  <c:v>12</c:v>
                </c:pt>
                <c:pt idx="90571">
                  <c:v>12</c:v>
                </c:pt>
                <c:pt idx="90572">
                  <c:v>12</c:v>
                </c:pt>
                <c:pt idx="90573">
                  <c:v>12</c:v>
                </c:pt>
                <c:pt idx="90574">
                  <c:v>12</c:v>
                </c:pt>
                <c:pt idx="90575">
                  <c:v>12</c:v>
                </c:pt>
                <c:pt idx="90576">
                  <c:v>12</c:v>
                </c:pt>
                <c:pt idx="90577">
                  <c:v>12</c:v>
                </c:pt>
                <c:pt idx="90578">
                  <c:v>12</c:v>
                </c:pt>
                <c:pt idx="90579">
                  <c:v>12</c:v>
                </c:pt>
                <c:pt idx="90580">
                  <c:v>12</c:v>
                </c:pt>
                <c:pt idx="90581">
                  <c:v>12</c:v>
                </c:pt>
                <c:pt idx="90582">
                  <c:v>12</c:v>
                </c:pt>
                <c:pt idx="90583">
                  <c:v>12</c:v>
                </c:pt>
                <c:pt idx="90584">
                  <c:v>12</c:v>
                </c:pt>
                <c:pt idx="90585">
                  <c:v>12</c:v>
                </c:pt>
                <c:pt idx="90586">
                  <c:v>12</c:v>
                </c:pt>
                <c:pt idx="90587">
                  <c:v>12</c:v>
                </c:pt>
                <c:pt idx="90588">
                  <c:v>12</c:v>
                </c:pt>
                <c:pt idx="90589">
                  <c:v>12</c:v>
                </c:pt>
                <c:pt idx="90590">
                  <c:v>12</c:v>
                </c:pt>
                <c:pt idx="90591">
                  <c:v>12</c:v>
                </c:pt>
                <c:pt idx="90592">
                  <c:v>12</c:v>
                </c:pt>
                <c:pt idx="90593">
                  <c:v>12</c:v>
                </c:pt>
                <c:pt idx="90594">
                  <c:v>12</c:v>
                </c:pt>
                <c:pt idx="90595">
                  <c:v>12</c:v>
                </c:pt>
                <c:pt idx="90596">
                  <c:v>12</c:v>
                </c:pt>
                <c:pt idx="90597">
                  <c:v>12</c:v>
                </c:pt>
                <c:pt idx="90598">
                  <c:v>12</c:v>
                </c:pt>
                <c:pt idx="90599">
                  <c:v>12</c:v>
                </c:pt>
                <c:pt idx="90600">
                  <c:v>12</c:v>
                </c:pt>
                <c:pt idx="90601">
                  <c:v>12</c:v>
                </c:pt>
                <c:pt idx="90602">
                  <c:v>12</c:v>
                </c:pt>
                <c:pt idx="90603">
                  <c:v>12</c:v>
                </c:pt>
                <c:pt idx="90604">
                  <c:v>12</c:v>
                </c:pt>
                <c:pt idx="90605">
                  <c:v>12</c:v>
                </c:pt>
                <c:pt idx="90606">
                  <c:v>12</c:v>
                </c:pt>
                <c:pt idx="90607">
                  <c:v>12</c:v>
                </c:pt>
                <c:pt idx="90608">
                  <c:v>12</c:v>
                </c:pt>
                <c:pt idx="90609">
                  <c:v>12</c:v>
                </c:pt>
                <c:pt idx="90610">
                  <c:v>12</c:v>
                </c:pt>
                <c:pt idx="90611">
                  <c:v>12</c:v>
                </c:pt>
                <c:pt idx="90612">
                  <c:v>12</c:v>
                </c:pt>
                <c:pt idx="90613">
                  <c:v>12</c:v>
                </c:pt>
                <c:pt idx="90614">
                  <c:v>12</c:v>
                </c:pt>
                <c:pt idx="90615">
                  <c:v>12</c:v>
                </c:pt>
                <c:pt idx="90616">
                  <c:v>12</c:v>
                </c:pt>
                <c:pt idx="90617">
                  <c:v>12</c:v>
                </c:pt>
                <c:pt idx="90618">
                  <c:v>12</c:v>
                </c:pt>
                <c:pt idx="90619">
                  <c:v>12</c:v>
                </c:pt>
                <c:pt idx="90620">
                  <c:v>12</c:v>
                </c:pt>
                <c:pt idx="90621">
                  <c:v>12</c:v>
                </c:pt>
                <c:pt idx="90622">
                  <c:v>12</c:v>
                </c:pt>
                <c:pt idx="90623">
                  <c:v>12</c:v>
                </c:pt>
                <c:pt idx="90624">
                  <c:v>12</c:v>
                </c:pt>
                <c:pt idx="90625">
                  <c:v>12</c:v>
                </c:pt>
                <c:pt idx="90626">
                  <c:v>12</c:v>
                </c:pt>
                <c:pt idx="90627">
                  <c:v>12</c:v>
                </c:pt>
                <c:pt idx="90628">
                  <c:v>12</c:v>
                </c:pt>
                <c:pt idx="90629">
                  <c:v>12</c:v>
                </c:pt>
                <c:pt idx="90630">
                  <c:v>12</c:v>
                </c:pt>
                <c:pt idx="90631">
                  <c:v>12</c:v>
                </c:pt>
                <c:pt idx="90632">
                  <c:v>12</c:v>
                </c:pt>
                <c:pt idx="90633">
                  <c:v>12</c:v>
                </c:pt>
                <c:pt idx="90634">
                  <c:v>12</c:v>
                </c:pt>
                <c:pt idx="90635">
                  <c:v>12</c:v>
                </c:pt>
                <c:pt idx="90636">
                  <c:v>12</c:v>
                </c:pt>
                <c:pt idx="90637">
                  <c:v>12</c:v>
                </c:pt>
                <c:pt idx="90638">
                  <c:v>12</c:v>
                </c:pt>
                <c:pt idx="90639">
                  <c:v>12</c:v>
                </c:pt>
                <c:pt idx="90640">
                  <c:v>12</c:v>
                </c:pt>
                <c:pt idx="90641">
                  <c:v>12</c:v>
                </c:pt>
                <c:pt idx="90642">
                  <c:v>12</c:v>
                </c:pt>
                <c:pt idx="90643">
                  <c:v>12</c:v>
                </c:pt>
                <c:pt idx="90644">
                  <c:v>12</c:v>
                </c:pt>
                <c:pt idx="90645">
                  <c:v>12</c:v>
                </c:pt>
                <c:pt idx="90646">
                  <c:v>12</c:v>
                </c:pt>
                <c:pt idx="90647">
                  <c:v>12</c:v>
                </c:pt>
                <c:pt idx="90648">
                  <c:v>12</c:v>
                </c:pt>
                <c:pt idx="90649">
                  <c:v>12</c:v>
                </c:pt>
                <c:pt idx="90650">
                  <c:v>12</c:v>
                </c:pt>
                <c:pt idx="90651">
                  <c:v>12</c:v>
                </c:pt>
                <c:pt idx="90652">
                  <c:v>12</c:v>
                </c:pt>
                <c:pt idx="90653">
                  <c:v>12</c:v>
                </c:pt>
                <c:pt idx="90654">
                  <c:v>12</c:v>
                </c:pt>
                <c:pt idx="90655">
                  <c:v>12</c:v>
                </c:pt>
                <c:pt idx="90656">
                  <c:v>12</c:v>
                </c:pt>
                <c:pt idx="90657">
                  <c:v>12</c:v>
                </c:pt>
                <c:pt idx="90658">
                  <c:v>12</c:v>
                </c:pt>
                <c:pt idx="90659">
                  <c:v>12</c:v>
                </c:pt>
                <c:pt idx="90660">
                  <c:v>12</c:v>
                </c:pt>
                <c:pt idx="90661">
                  <c:v>12</c:v>
                </c:pt>
                <c:pt idx="90662">
                  <c:v>12</c:v>
                </c:pt>
                <c:pt idx="90663">
                  <c:v>12</c:v>
                </c:pt>
                <c:pt idx="90664">
                  <c:v>12</c:v>
                </c:pt>
                <c:pt idx="90665">
                  <c:v>12</c:v>
                </c:pt>
                <c:pt idx="90666">
                  <c:v>12</c:v>
                </c:pt>
                <c:pt idx="90667">
                  <c:v>12</c:v>
                </c:pt>
                <c:pt idx="90668">
                  <c:v>12</c:v>
                </c:pt>
                <c:pt idx="90669">
                  <c:v>12</c:v>
                </c:pt>
                <c:pt idx="90670">
                  <c:v>12</c:v>
                </c:pt>
                <c:pt idx="90671">
                  <c:v>12</c:v>
                </c:pt>
                <c:pt idx="90672">
                  <c:v>12</c:v>
                </c:pt>
                <c:pt idx="90673">
                  <c:v>12</c:v>
                </c:pt>
                <c:pt idx="90674">
                  <c:v>12</c:v>
                </c:pt>
                <c:pt idx="90675">
                  <c:v>12</c:v>
                </c:pt>
                <c:pt idx="90676">
                  <c:v>12</c:v>
                </c:pt>
                <c:pt idx="90677">
                  <c:v>12</c:v>
                </c:pt>
                <c:pt idx="90678">
                  <c:v>12</c:v>
                </c:pt>
                <c:pt idx="90679">
                  <c:v>12</c:v>
                </c:pt>
                <c:pt idx="90680">
                  <c:v>12</c:v>
                </c:pt>
                <c:pt idx="90681">
                  <c:v>12</c:v>
                </c:pt>
                <c:pt idx="90682">
                  <c:v>12</c:v>
                </c:pt>
                <c:pt idx="90683">
                  <c:v>12</c:v>
                </c:pt>
                <c:pt idx="90684">
                  <c:v>12</c:v>
                </c:pt>
                <c:pt idx="90685">
                  <c:v>12</c:v>
                </c:pt>
                <c:pt idx="90686">
                  <c:v>12</c:v>
                </c:pt>
                <c:pt idx="90687">
                  <c:v>12</c:v>
                </c:pt>
                <c:pt idx="90688">
                  <c:v>12</c:v>
                </c:pt>
                <c:pt idx="90689">
                  <c:v>12</c:v>
                </c:pt>
                <c:pt idx="90690">
                  <c:v>12</c:v>
                </c:pt>
                <c:pt idx="90691">
                  <c:v>12</c:v>
                </c:pt>
                <c:pt idx="90692">
                  <c:v>12</c:v>
                </c:pt>
                <c:pt idx="90693">
                  <c:v>12</c:v>
                </c:pt>
                <c:pt idx="90694">
                  <c:v>12</c:v>
                </c:pt>
                <c:pt idx="90695">
                  <c:v>12</c:v>
                </c:pt>
                <c:pt idx="90696">
                  <c:v>12</c:v>
                </c:pt>
                <c:pt idx="90697">
                  <c:v>12</c:v>
                </c:pt>
                <c:pt idx="90698">
                  <c:v>12</c:v>
                </c:pt>
                <c:pt idx="90699">
                  <c:v>12</c:v>
                </c:pt>
                <c:pt idx="90700">
                  <c:v>12</c:v>
                </c:pt>
                <c:pt idx="90701">
                  <c:v>12</c:v>
                </c:pt>
                <c:pt idx="90702">
                  <c:v>12</c:v>
                </c:pt>
                <c:pt idx="90703">
                  <c:v>12</c:v>
                </c:pt>
                <c:pt idx="90704">
                  <c:v>12</c:v>
                </c:pt>
                <c:pt idx="90705">
                  <c:v>12</c:v>
                </c:pt>
                <c:pt idx="90706">
                  <c:v>12</c:v>
                </c:pt>
                <c:pt idx="90707">
                  <c:v>12</c:v>
                </c:pt>
                <c:pt idx="90708">
                  <c:v>12</c:v>
                </c:pt>
                <c:pt idx="90709">
                  <c:v>12</c:v>
                </c:pt>
                <c:pt idx="90710">
                  <c:v>12</c:v>
                </c:pt>
                <c:pt idx="90711">
                  <c:v>12</c:v>
                </c:pt>
                <c:pt idx="90712">
                  <c:v>12</c:v>
                </c:pt>
                <c:pt idx="90713">
                  <c:v>12</c:v>
                </c:pt>
                <c:pt idx="90714">
                  <c:v>12</c:v>
                </c:pt>
                <c:pt idx="90715">
                  <c:v>12</c:v>
                </c:pt>
                <c:pt idx="90716">
                  <c:v>12</c:v>
                </c:pt>
                <c:pt idx="90717">
                  <c:v>12</c:v>
                </c:pt>
                <c:pt idx="90718">
                  <c:v>12</c:v>
                </c:pt>
                <c:pt idx="90719">
                  <c:v>12</c:v>
                </c:pt>
                <c:pt idx="90720">
                  <c:v>12</c:v>
                </c:pt>
                <c:pt idx="90721">
                  <c:v>12</c:v>
                </c:pt>
                <c:pt idx="90722">
                  <c:v>12</c:v>
                </c:pt>
                <c:pt idx="90723">
                  <c:v>12</c:v>
                </c:pt>
                <c:pt idx="90724">
                  <c:v>12</c:v>
                </c:pt>
                <c:pt idx="90725">
                  <c:v>12</c:v>
                </c:pt>
                <c:pt idx="90726">
                  <c:v>12</c:v>
                </c:pt>
                <c:pt idx="90727">
                  <c:v>12</c:v>
                </c:pt>
                <c:pt idx="90728">
                  <c:v>12</c:v>
                </c:pt>
                <c:pt idx="90729">
                  <c:v>12</c:v>
                </c:pt>
                <c:pt idx="90730">
                  <c:v>12</c:v>
                </c:pt>
                <c:pt idx="90731">
                  <c:v>12</c:v>
                </c:pt>
                <c:pt idx="90732">
                  <c:v>12</c:v>
                </c:pt>
                <c:pt idx="90733">
                  <c:v>12</c:v>
                </c:pt>
                <c:pt idx="90734">
                  <c:v>12</c:v>
                </c:pt>
                <c:pt idx="90735">
                  <c:v>12</c:v>
                </c:pt>
                <c:pt idx="90736">
                  <c:v>12</c:v>
                </c:pt>
                <c:pt idx="90737">
                  <c:v>12</c:v>
                </c:pt>
                <c:pt idx="90738">
                  <c:v>12</c:v>
                </c:pt>
                <c:pt idx="90739">
                  <c:v>12</c:v>
                </c:pt>
                <c:pt idx="90740">
                  <c:v>12</c:v>
                </c:pt>
                <c:pt idx="90741">
                  <c:v>12</c:v>
                </c:pt>
                <c:pt idx="90742">
                  <c:v>12</c:v>
                </c:pt>
                <c:pt idx="90743">
                  <c:v>12</c:v>
                </c:pt>
                <c:pt idx="90744">
                  <c:v>12</c:v>
                </c:pt>
                <c:pt idx="90745">
                  <c:v>12</c:v>
                </c:pt>
                <c:pt idx="90746">
                  <c:v>12</c:v>
                </c:pt>
                <c:pt idx="90747">
                  <c:v>12</c:v>
                </c:pt>
                <c:pt idx="90748">
                  <c:v>12</c:v>
                </c:pt>
                <c:pt idx="90749">
                  <c:v>12</c:v>
                </c:pt>
                <c:pt idx="90750">
                  <c:v>12</c:v>
                </c:pt>
                <c:pt idx="90751">
                  <c:v>12</c:v>
                </c:pt>
                <c:pt idx="90752">
                  <c:v>12</c:v>
                </c:pt>
                <c:pt idx="90753">
                  <c:v>12</c:v>
                </c:pt>
                <c:pt idx="90754">
                  <c:v>12</c:v>
                </c:pt>
                <c:pt idx="90755">
                  <c:v>12</c:v>
                </c:pt>
                <c:pt idx="90756">
                  <c:v>12</c:v>
                </c:pt>
                <c:pt idx="90757">
                  <c:v>12</c:v>
                </c:pt>
                <c:pt idx="90758">
                  <c:v>12</c:v>
                </c:pt>
                <c:pt idx="90759">
                  <c:v>12</c:v>
                </c:pt>
                <c:pt idx="90760">
                  <c:v>12</c:v>
                </c:pt>
                <c:pt idx="90761">
                  <c:v>12</c:v>
                </c:pt>
                <c:pt idx="90762">
                  <c:v>12</c:v>
                </c:pt>
                <c:pt idx="90763">
                  <c:v>12</c:v>
                </c:pt>
                <c:pt idx="90764">
                  <c:v>12</c:v>
                </c:pt>
                <c:pt idx="90765">
                  <c:v>12</c:v>
                </c:pt>
                <c:pt idx="90766">
                  <c:v>12</c:v>
                </c:pt>
                <c:pt idx="90767">
                  <c:v>12</c:v>
                </c:pt>
                <c:pt idx="90768">
                  <c:v>12</c:v>
                </c:pt>
                <c:pt idx="90769">
                  <c:v>12</c:v>
                </c:pt>
                <c:pt idx="90770">
                  <c:v>12</c:v>
                </c:pt>
                <c:pt idx="90771">
                  <c:v>12</c:v>
                </c:pt>
                <c:pt idx="90772">
                  <c:v>12</c:v>
                </c:pt>
                <c:pt idx="90773">
                  <c:v>12</c:v>
                </c:pt>
                <c:pt idx="90774">
                  <c:v>12</c:v>
                </c:pt>
                <c:pt idx="90775">
                  <c:v>12</c:v>
                </c:pt>
                <c:pt idx="90776">
                  <c:v>12</c:v>
                </c:pt>
                <c:pt idx="90777">
                  <c:v>12</c:v>
                </c:pt>
                <c:pt idx="90778">
                  <c:v>12</c:v>
                </c:pt>
                <c:pt idx="90779">
                  <c:v>12</c:v>
                </c:pt>
                <c:pt idx="90780">
                  <c:v>12</c:v>
                </c:pt>
                <c:pt idx="90781">
                  <c:v>12</c:v>
                </c:pt>
                <c:pt idx="90782">
                  <c:v>12</c:v>
                </c:pt>
                <c:pt idx="90783">
                  <c:v>12</c:v>
                </c:pt>
                <c:pt idx="90784">
                  <c:v>12</c:v>
                </c:pt>
                <c:pt idx="90785">
                  <c:v>12</c:v>
                </c:pt>
                <c:pt idx="90786">
                  <c:v>12</c:v>
                </c:pt>
                <c:pt idx="90787">
                  <c:v>12</c:v>
                </c:pt>
                <c:pt idx="90788">
                  <c:v>12</c:v>
                </c:pt>
                <c:pt idx="90789">
                  <c:v>12</c:v>
                </c:pt>
                <c:pt idx="90790">
                  <c:v>12</c:v>
                </c:pt>
                <c:pt idx="90791">
                  <c:v>12</c:v>
                </c:pt>
                <c:pt idx="90792">
                  <c:v>12</c:v>
                </c:pt>
                <c:pt idx="90793">
                  <c:v>12</c:v>
                </c:pt>
                <c:pt idx="90794">
                  <c:v>12</c:v>
                </c:pt>
                <c:pt idx="90795">
                  <c:v>12</c:v>
                </c:pt>
                <c:pt idx="90796">
                  <c:v>12</c:v>
                </c:pt>
                <c:pt idx="90797">
                  <c:v>12</c:v>
                </c:pt>
                <c:pt idx="90798">
                  <c:v>12</c:v>
                </c:pt>
                <c:pt idx="90799">
                  <c:v>12</c:v>
                </c:pt>
                <c:pt idx="90800">
                  <c:v>12</c:v>
                </c:pt>
                <c:pt idx="90801">
                  <c:v>12</c:v>
                </c:pt>
                <c:pt idx="90802">
                  <c:v>12</c:v>
                </c:pt>
                <c:pt idx="90803">
                  <c:v>12</c:v>
                </c:pt>
                <c:pt idx="90804">
                  <c:v>12</c:v>
                </c:pt>
                <c:pt idx="90805">
                  <c:v>12</c:v>
                </c:pt>
                <c:pt idx="90806">
                  <c:v>12</c:v>
                </c:pt>
                <c:pt idx="90807">
                  <c:v>12</c:v>
                </c:pt>
                <c:pt idx="90808">
                  <c:v>12</c:v>
                </c:pt>
                <c:pt idx="90809">
                  <c:v>12</c:v>
                </c:pt>
                <c:pt idx="90810">
                  <c:v>12</c:v>
                </c:pt>
                <c:pt idx="90811">
                  <c:v>12</c:v>
                </c:pt>
                <c:pt idx="90812">
                  <c:v>12</c:v>
                </c:pt>
                <c:pt idx="90813">
                  <c:v>12</c:v>
                </c:pt>
                <c:pt idx="90814">
                  <c:v>12</c:v>
                </c:pt>
                <c:pt idx="90815">
                  <c:v>12</c:v>
                </c:pt>
                <c:pt idx="90816">
                  <c:v>12</c:v>
                </c:pt>
                <c:pt idx="90817">
                  <c:v>12</c:v>
                </c:pt>
                <c:pt idx="90818">
                  <c:v>12</c:v>
                </c:pt>
                <c:pt idx="90819">
                  <c:v>12</c:v>
                </c:pt>
                <c:pt idx="90820">
                  <c:v>12</c:v>
                </c:pt>
                <c:pt idx="90821">
                  <c:v>12</c:v>
                </c:pt>
                <c:pt idx="90822">
                  <c:v>12</c:v>
                </c:pt>
                <c:pt idx="90823">
                  <c:v>12</c:v>
                </c:pt>
                <c:pt idx="90824">
                  <c:v>12</c:v>
                </c:pt>
                <c:pt idx="90825">
                  <c:v>12</c:v>
                </c:pt>
                <c:pt idx="90826">
                  <c:v>12</c:v>
                </c:pt>
                <c:pt idx="90827">
                  <c:v>12</c:v>
                </c:pt>
                <c:pt idx="90828">
                  <c:v>12</c:v>
                </c:pt>
                <c:pt idx="90829">
                  <c:v>12</c:v>
                </c:pt>
                <c:pt idx="90830">
                  <c:v>12</c:v>
                </c:pt>
                <c:pt idx="90831">
                  <c:v>12</c:v>
                </c:pt>
                <c:pt idx="90832">
                  <c:v>12</c:v>
                </c:pt>
                <c:pt idx="90833">
                  <c:v>12</c:v>
                </c:pt>
                <c:pt idx="90834">
                  <c:v>12</c:v>
                </c:pt>
                <c:pt idx="90835">
                  <c:v>12</c:v>
                </c:pt>
                <c:pt idx="90836">
                  <c:v>12</c:v>
                </c:pt>
                <c:pt idx="90837">
                  <c:v>12</c:v>
                </c:pt>
                <c:pt idx="90838">
                  <c:v>12</c:v>
                </c:pt>
                <c:pt idx="90839">
                  <c:v>12</c:v>
                </c:pt>
                <c:pt idx="90840">
                  <c:v>12</c:v>
                </c:pt>
                <c:pt idx="90841">
                  <c:v>12</c:v>
                </c:pt>
                <c:pt idx="90842">
                  <c:v>12</c:v>
                </c:pt>
                <c:pt idx="90843">
                  <c:v>12</c:v>
                </c:pt>
                <c:pt idx="90844">
                  <c:v>12</c:v>
                </c:pt>
                <c:pt idx="90845">
                  <c:v>12</c:v>
                </c:pt>
                <c:pt idx="90846">
                  <c:v>12</c:v>
                </c:pt>
                <c:pt idx="90847">
                  <c:v>12</c:v>
                </c:pt>
                <c:pt idx="90848">
                  <c:v>12</c:v>
                </c:pt>
                <c:pt idx="90849">
                  <c:v>12</c:v>
                </c:pt>
                <c:pt idx="90850">
                  <c:v>12</c:v>
                </c:pt>
                <c:pt idx="90851">
                  <c:v>12</c:v>
                </c:pt>
                <c:pt idx="90852">
                  <c:v>12</c:v>
                </c:pt>
                <c:pt idx="90853">
                  <c:v>12</c:v>
                </c:pt>
                <c:pt idx="90854">
                  <c:v>12</c:v>
                </c:pt>
                <c:pt idx="90855">
                  <c:v>12</c:v>
                </c:pt>
                <c:pt idx="90856">
                  <c:v>12</c:v>
                </c:pt>
                <c:pt idx="90857">
                  <c:v>12</c:v>
                </c:pt>
                <c:pt idx="90858">
                  <c:v>12</c:v>
                </c:pt>
                <c:pt idx="90859">
                  <c:v>12</c:v>
                </c:pt>
                <c:pt idx="90860">
                  <c:v>12</c:v>
                </c:pt>
                <c:pt idx="90861">
                  <c:v>12</c:v>
                </c:pt>
                <c:pt idx="90862">
                  <c:v>12</c:v>
                </c:pt>
                <c:pt idx="90863">
                  <c:v>12</c:v>
                </c:pt>
                <c:pt idx="90864">
                  <c:v>12</c:v>
                </c:pt>
                <c:pt idx="90865">
                  <c:v>12</c:v>
                </c:pt>
                <c:pt idx="90866">
                  <c:v>12</c:v>
                </c:pt>
                <c:pt idx="90867">
                  <c:v>12</c:v>
                </c:pt>
                <c:pt idx="90868">
                  <c:v>12</c:v>
                </c:pt>
                <c:pt idx="90869">
                  <c:v>12</c:v>
                </c:pt>
                <c:pt idx="90870">
                  <c:v>12</c:v>
                </c:pt>
                <c:pt idx="90871">
                  <c:v>12</c:v>
                </c:pt>
                <c:pt idx="90872">
                  <c:v>12</c:v>
                </c:pt>
                <c:pt idx="90873">
                  <c:v>12</c:v>
                </c:pt>
                <c:pt idx="90874">
                  <c:v>12</c:v>
                </c:pt>
                <c:pt idx="90875">
                  <c:v>12</c:v>
                </c:pt>
                <c:pt idx="90876">
                  <c:v>12</c:v>
                </c:pt>
                <c:pt idx="90877">
                  <c:v>12</c:v>
                </c:pt>
                <c:pt idx="90878">
                  <c:v>12</c:v>
                </c:pt>
                <c:pt idx="90879">
                  <c:v>12</c:v>
                </c:pt>
                <c:pt idx="90880">
                  <c:v>12</c:v>
                </c:pt>
                <c:pt idx="90881">
                  <c:v>12</c:v>
                </c:pt>
                <c:pt idx="90882">
                  <c:v>12</c:v>
                </c:pt>
                <c:pt idx="90883">
                  <c:v>12</c:v>
                </c:pt>
                <c:pt idx="90884">
                  <c:v>12</c:v>
                </c:pt>
                <c:pt idx="90885">
                  <c:v>12</c:v>
                </c:pt>
                <c:pt idx="90886">
                  <c:v>12</c:v>
                </c:pt>
                <c:pt idx="90887">
                  <c:v>12</c:v>
                </c:pt>
                <c:pt idx="90888">
                  <c:v>12</c:v>
                </c:pt>
                <c:pt idx="90889">
                  <c:v>12</c:v>
                </c:pt>
                <c:pt idx="90890">
                  <c:v>12</c:v>
                </c:pt>
                <c:pt idx="90891">
                  <c:v>12</c:v>
                </c:pt>
                <c:pt idx="90892">
                  <c:v>12</c:v>
                </c:pt>
                <c:pt idx="90893">
                  <c:v>12</c:v>
                </c:pt>
                <c:pt idx="90894">
                  <c:v>12</c:v>
                </c:pt>
                <c:pt idx="90895">
                  <c:v>12</c:v>
                </c:pt>
                <c:pt idx="90896">
                  <c:v>12</c:v>
                </c:pt>
                <c:pt idx="90897">
                  <c:v>12</c:v>
                </c:pt>
                <c:pt idx="90898">
                  <c:v>12</c:v>
                </c:pt>
                <c:pt idx="90899">
                  <c:v>12</c:v>
                </c:pt>
                <c:pt idx="90900">
                  <c:v>12</c:v>
                </c:pt>
                <c:pt idx="90901">
                  <c:v>12</c:v>
                </c:pt>
                <c:pt idx="90902">
                  <c:v>12</c:v>
                </c:pt>
                <c:pt idx="90903">
                  <c:v>12</c:v>
                </c:pt>
                <c:pt idx="90904">
                  <c:v>12</c:v>
                </c:pt>
                <c:pt idx="90905">
                  <c:v>12</c:v>
                </c:pt>
                <c:pt idx="90906">
                  <c:v>12</c:v>
                </c:pt>
                <c:pt idx="90907">
                  <c:v>12</c:v>
                </c:pt>
                <c:pt idx="90908">
                  <c:v>12</c:v>
                </c:pt>
                <c:pt idx="90909">
                  <c:v>12</c:v>
                </c:pt>
                <c:pt idx="90910">
                  <c:v>12</c:v>
                </c:pt>
                <c:pt idx="90911">
                  <c:v>12</c:v>
                </c:pt>
                <c:pt idx="90912">
                  <c:v>12</c:v>
                </c:pt>
                <c:pt idx="90913">
                  <c:v>12</c:v>
                </c:pt>
                <c:pt idx="90914">
                  <c:v>12</c:v>
                </c:pt>
                <c:pt idx="90915">
                  <c:v>12</c:v>
                </c:pt>
                <c:pt idx="90916">
                  <c:v>12</c:v>
                </c:pt>
                <c:pt idx="90917">
                  <c:v>12</c:v>
                </c:pt>
                <c:pt idx="90918">
                  <c:v>12</c:v>
                </c:pt>
                <c:pt idx="90919">
                  <c:v>12</c:v>
                </c:pt>
                <c:pt idx="90920">
                  <c:v>12</c:v>
                </c:pt>
                <c:pt idx="90921">
                  <c:v>12</c:v>
                </c:pt>
                <c:pt idx="90922">
                  <c:v>12</c:v>
                </c:pt>
                <c:pt idx="90923">
                  <c:v>12</c:v>
                </c:pt>
                <c:pt idx="90924">
                  <c:v>12</c:v>
                </c:pt>
                <c:pt idx="90925">
                  <c:v>12</c:v>
                </c:pt>
                <c:pt idx="90926">
                  <c:v>12</c:v>
                </c:pt>
                <c:pt idx="90927">
                  <c:v>12</c:v>
                </c:pt>
                <c:pt idx="90928">
                  <c:v>12</c:v>
                </c:pt>
                <c:pt idx="90929">
                  <c:v>12</c:v>
                </c:pt>
                <c:pt idx="90930">
                  <c:v>12</c:v>
                </c:pt>
                <c:pt idx="90931">
                  <c:v>12</c:v>
                </c:pt>
                <c:pt idx="90932">
                  <c:v>12</c:v>
                </c:pt>
                <c:pt idx="90933">
                  <c:v>12</c:v>
                </c:pt>
                <c:pt idx="90934">
                  <c:v>12</c:v>
                </c:pt>
                <c:pt idx="90935">
                  <c:v>12</c:v>
                </c:pt>
                <c:pt idx="90936">
                  <c:v>12</c:v>
                </c:pt>
                <c:pt idx="90937">
                  <c:v>12</c:v>
                </c:pt>
                <c:pt idx="90938">
                  <c:v>12</c:v>
                </c:pt>
                <c:pt idx="90939">
                  <c:v>12</c:v>
                </c:pt>
                <c:pt idx="90940">
                  <c:v>12</c:v>
                </c:pt>
                <c:pt idx="90941">
                  <c:v>12</c:v>
                </c:pt>
                <c:pt idx="90942">
                  <c:v>12</c:v>
                </c:pt>
                <c:pt idx="90943">
                  <c:v>12</c:v>
                </c:pt>
                <c:pt idx="90944">
                  <c:v>12</c:v>
                </c:pt>
                <c:pt idx="90945">
                  <c:v>12</c:v>
                </c:pt>
                <c:pt idx="90946">
                  <c:v>12</c:v>
                </c:pt>
                <c:pt idx="90947">
                  <c:v>12</c:v>
                </c:pt>
                <c:pt idx="90948">
                  <c:v>12</c:v>
                </c:pt>
                <c:pt idx="90949">
                  <c:v>12</c:v>
                </c:pt>
                <c:pt idx="90950">
                  <c:v>12</c:v>
                </c:pt>
                <c:pt idx="90951">
                  <c:v>12</c:v>
                </c:pt>
                <c:pt idx="90952">
                  <c:v>12</c:v>
                </c:pt>
                <c:pt idx="90953">
                  <c:v>12</c:v>
                </c:pt>
                <c:pt idx="90954">
                  <c:v>12</c:v>
                </c:pt>
                <c:pt idx="90955">
                  <c:v>12</c:v>
                </c:pt>
                <c:pt idx="90956">
                  <c:v>12</c:v>
                </c:pt>
                <c:pt idx="90957">
                  <c:v>12</c:v>
                </c:pt>
                <c:pt idx="90958">
                  <c:v>12</c:v>
                </c:pt>
                <c:pt idx="90959">
                  <c:v>12</c:v>
                </c:pt>
                <c:pt idx="90960">
                  <c:v>12</c:v>
                </c:pt>
                <c:pt idx="90961">
                  <c:v>12</c:v>
                </c:pt>
                <c:pt idx="90962">
                  <c:v>12</c:v>
                </c:pt>
                <c:pt idx="90963">
                  <c:v>12</c:v>
                </c:pt>
                <c:pt idx="90964">
                  <c:v>12</c:v>
                </c:pt>
                <c:pt idx="90965">
                  <c:v>12</c:v>
                </c:pt>
                <c:pt idx="90966">
                  <c:v>12</c:v>
                </c:pt>
                <c:pt idx="90967">
                  <c:v>12</c:v>
                </c:pt>
                <c:pt idx="90968">
                  <c:v>12</c:v>
                </c:pt>
                <c:pt idx="90969">
                  <c:v>12</c:v>
                </c:pt>
                <c:pt idx="90970">
                  <c:v>12</c:v>
                </c:pt>
                <c:pt idx="90971">
                  <c:v>12</c:v>
                </c:pt>
                <c:pt idx="90972">
                  <c:v>12</c:v>
                </c:pt>
                <c:pt idx="90973">
                  <c:v>12</c:v>
                </c:pt>
                <c:pt idx="90974">
                  <c:v>12</c:v>
                </c:pt>
                <c:pt idx="90975">
                  <c:v>12</c:v>
                </c:pt>
                <c:pt idx="90976">
                  <c:v>12</c:v>
                </c:pt>
                <c:pt idx="90977">
                  <c:v>12</c:v>
                </c:pt>
                <c:pt idx="90978">
                  <c:v>12</c:v>
                </c:pt>
                <c:pt idx="90979">
                  <c:v>12</c:v>
                </c:pt>
                <c:pt idx="90980">
                  <c:v>12</c:v>
                </c:pt>
                <c:pt idx="90981">
                  <c:v>12</c:v>
                </c:pt>
                <c:pt idx="90982">
                  <c:v>12</c:v>
                </c:pt>
                <c:pt idx="90983">
                  <c:v>12</c:v>
                </c:pt>
                <c:pt idx="90984">
                  <c:v>12</c:v>
                </c:pt>
                <c:pt idx="90985">
                  <c:v>12</c:v>
                </c:pt>
                <c:pt idx="90986">
                  <c:v>12</c:v>
                </c:pt>
                <c:pt idx="90987">
                  <c:v>12</c:v>
                </c:pt>
                <c:pt idx="90988">
                  <c:v>12</c:v>
                </c:pt>
                <c:pt idx="90989">
                  <c:v>12</c:v>
                </c:pt>
                <c:pt idx="90990">
                  <c:v>12</c:v>
                </c:pt>
                <c:pt idx="90991">
                  <c:v>12</c:v>
                </c:pt>
                <c:pt idx="90992">
                  <c:v>12</c:v>
                </c:pt>
                <c:pt idx="90993">
                  <c:v>12</c:v>
                </c:pt>
                <c:pt idx="90994">
                  <c:v>12</c:v>
                </c:pt>
                <c:pt idx="90995">
                  <c:v>12</c:v>
                </c:pt>
                <c:pt idx="90996">
                  <c:v>12</c:v>
                </c:pt>
                <c:pt idx="90997">
                  <c:v>12</c:v>
                </c:pt>
                <c:pt idx="90998">
                  <c:v>12</c:v>
                </c:pt>
                <c:pt idx="90999">
                  <c:v>12</c:v>
                </c:pt>
                <c:pt idx="91000">
                  <c:v>12</c:v>
                </c:pt>
                <c:pt idx="91001">
                  <c:v>12</c:v>
                </c:pt>
                <c:pt idx="91002">
                  <c:v>12</c:v>
                </c:pt>
                <c:pt idx="91003">
                  <c:v>12</c:v>
                </c:pt>
                <c:pt idx="91004">
                  <c:v>12</c:v>
                </c:pt>
                <c:pt idx="91005">
                  <c:v>12</c:v>
                </c:pt>
                <c:pt idx="91006">
                  <c:v>12</c:v>
                </c:pt>
                <c:pt idx="91007">
                  <c:v>12</c:v>
                </c:pt>
                <c:pt idx="91008">
                  <c:v>12</c:v>
                </c:pt>
                <c:pt idx="91009">
                  <c:v>12</c:v>
                </c:pt>
                <c:pt idx="91010">
                  <c:v>12</c:v>
                </c:pt>
                <c:pt idx="91011">
                  <c:v>12</c:v>
                </c:pt>
                <c:pt idx="91012">
                  <c:v>12</c:v>
                </c:pt>
                <c:pt idx="91013">
                  <c:v>12</c:v>
                </c:pt>
                <c:pt idx="91014">
                  <c:v>12</c:v>
                </c:pt>
                <c:pt idx="91015">
                  <c:v>12</c:v>
                </c:pt>
                <c:pt idx="91016">
                  <c:v>12</c:v>
                </c:pt>
                <c:pt idx="91017">
                  <c:v>12</c:v>
                </c:pt>
                <c:pt idx="91018">
                  <c:v>12</c:v>
                </c:pt>
                <c:pt idx="91019">
                  <c:v>12</c:v>
                </c:pt>
                <c:pt idx="91020">
                  <c:v>12</c:v>
                </c:pt>
                <c:pt idx="91021">
                  <c:v>12</c:v>
                </c:pt>
                <c:pt idx="91022">
                  <c:v>12</c:v>
                </c:pt>
                <c:pt idx="91023">
                  <c:v>12</c:v>
                </c:pt>
                <c:pt idx="91024">
                  <c:v>12</c:v>
                </c:pt>
                <c:pt idx="91025">
                  <c:v>12</c:v>
                </c:pt>
                <c:pt idx="91026">
                  <c:v>12</c:v>
                </c:pt>
                <c:pt idx="91027">
                  <c:v>12</c:v>
                </c:pt>
                <c:pt idx="91028">
                  <c:v>12</c:v>
                </c:pt>
                <c:pt idx="91029">
                  <c:v>12</c:v>
                </c:pt>
                <c:pt idx="91030">
                  <c:v>12</c:v>
                </c:pt>
                <c:pt idx="91031">
                  <c:v>12</c:v>
                </c:pt>
                <c:pt idx="91032">
                  <c:v>12</c:v>
                </c:pt>
                <c:pt idx="91033">
                  <c:v>12</c:v>
                </c:pt>
                <c:pt idx="91034">
                  <c:v>12</c:v>
                </c:pt>
                <c:pt idx="91035">
                  <c:v>12</c:v>
                </c:pt>
                <c:pt idx="91036">
                  <c:v>12</c:v>
                </c:pt>
                <c:pt idx="91037">
                  <c:v>12</c:v>
                </c:pt>
                <c:pt idx="91038">
                  <c:v>12</c:v>
                </c:pt>
                <c:pt idx="91039">
                  <c:v>12</c:v>
                </c:pt>
                <c:pt idx="91040">
                  <c:v>12</c:v>
                </c:pt>
                <c:pt idx="91041">
                  <c:v>12</c:v>
                </c:pt>
                <c:pt idx="91042">
                  <c:v>12</c:v>
                </c:pt>
                <c:pt idx="91043">
                  <c:v>12</c:v>
                </c:pt>
                <c:pt idx="91044">
                  <c:v>12</c:v>
                </c:pt>
                <c:pt idx="91045">
                  <c:v>12</c:v>
                </c:pt>
                <c:pt idx="91046">
                  <c:v>12</c:v>
                </c:pt>
                <c:pt idx="91047">
                  <c:v>12</c:v>
                </c:pt>
                <c:pt idx="91048">
                  <c:v>12</c:v>
                </c:pt>
                <c:pt idx="91049">
                  <c:v>12</c:v>
                </c:pt>
                <c:pt idx="91050">
                  <c:v>12</c:v>
                </c:pt>
                <c:pt idx="91051">
                  <c:v>12</c:v>
                </c:pt>
                <c:pt idx="91052">
                  <c:v>12</c:v>
                </c:pt>
                <c:pt idx="91053">
                  <c:v>12</c:v>
                </c:pt>
                <c:pt idx="91054">
                  <c:v>12</c:v>
                </c:pt>
                <c:pt idx="91055">
                  <c:v>12</c:v>
                </c:pt>
                <c:pt idx="91056">
                  <c:v>12</c:v>
                </c:pt>
                <c:pt idx="91057">
                  <c:v>12</c:v>
                </c:pt>
                <c:pt idx="91058">
                  <c:v>12</c:v>
                </c:pt>
                <c:pt idx="91059">
                  <c:v>12</c:v>
                </c:pt>
                <c:pt idx="91060">
                  <c:v>12</c:v>
                </c:pt>
                <c:pt idx="91061">
                  <c:v>12</c:v>
                </c:pt>
                <c:pt idx="91062">
                  <c:v>12</c:v>
                </c:pt>
                <c:pt idx="91063">
                  <c:v>12</c:v>
                </c:pt>
                <c:pt idx="91064">
                  <c:v>12</c:v>
                </c:pt>
                <c:pt idx="91065">
                  <c:v>12</c:v>
                </c:pt>
                <c:pt idx="91066">
                  <c:v>12</c:v>
                </c:pt>
                <c:pt idx="91067">
                  <c:v>12</c:v>
                </c:pt>
                <c:pt idx="91068">
                  <c:v>12</c:v>
                </c:pt>
                <c:pt idx="91069">
                  <c:v>12</c:v>
                </c:pt>
                <c:pt idx="91070">
                  <c:v>12</c:v>
                </c:pt>
                <c:pt idx="91071">
                  <c:v>12</c:v>
                </c:pt>
                <c:pt idx="91072">
                  <c:v>12</c:v>
                </c:pt>
                <c:pt idx="91073">
                  <c:v>12</c:v>
                </c:pt>
                <c:pt idx="91074">
                  <c:v>12</c:v>
                </c:pt>
                <c:pt idx="91075">
                  <c:v>12</c:v>
                </c:pt>
                <c:pt idx="91076">
                  <c:v>12</c:v>
                </c:pt>
                <c:pt idx="91077">
                  <c:v>12</c:v>
                </c:pt>
                <c:pt idx="91078">
                  <c:v>12</c:v>
                </c:pt>
                <c:pt idx="91079">
                  <c:v>12</c:v>
                </c:pt>
                <c:pt idx="91080">
                  <c:v>12</c:v>
                </c:pt>
                <c:pt idx="91081">
                  <c:v>12</c:v>
                </c:pt>
                <c:pt idx="91082">
                  <c:v>12</c:v>
                </c:pt>
                <c:pt idx="91083">
                  <c:v>12</c:v>
                </c:pt>
                <c:pt idx="91084">
                  <c:v>12</c:v>
                </c:pt>
                <c:pt idx="91085">
                  <c:v>12</c:v>
                </c:pt>
                <c:pt idx="91086">
                  <c:v>12</c:v>
                </c:pt>
                <c:pt idx="91087">
                  <c:v>12</c:v>
                </c:pt>
                <c:pt idx="91088">
                  <c:v>12</c:v>
                </c:pt>
                <c:pt idx="91089">
                  <c:v>12</c:v>
                </c:pt>
                <c:pt idx="91090">
                  <c:v>12</c:v>
                </c:pt>
                <c:pt idx="91091">
                  <c:v>12</c:v>
                </c:pt>
                <c:pt idx="91092">
                  <c:v>12</c:v>
                </c:pt>
                <c:pt idx="91093">
                  <c:v>12</c:v>
                </c:pt>
                <c:pt idx="91094">
                  <c:v>12</c:v>
                </c:pt>
                <c:pt idx="91095">
                  <c:v>12</c:v>
                </c:pt>
                <c:pt idx="91096">
                  <c:v>12</c:v>
                </c:pt>
                <c:pt idx="91097">
                  <c:v>12</c:v>
                </c:pt>
                <c:pt idx="91098">
                  <c:v>12</c:v>
                </c:pt>
                <c:pt idx="91099">
                  <c:v>12</c:v>
                </c:pt>
                <c:pt idx="91100">
                  <c:v>12</c:v>
                </c:pt>
                <c:pt idx="91101">
                  <c:v>12</c:v>
                </c:pt>
                <c:pt idx="91102">
                  <c:v>12</c:v>
                </c:pt>
                <c:pt idx="91103">
                  <c:v>12</c:v>
                </c:pt>
                <c:pt idx="91104">
                  <c:v>12</c:v>
                </c:pt>
                <c:pt idx="91105">
                  <c:v>12</c:v>
                </c:pt>
                <c:pt idx="91106">
                  <c:v>12</c:v>
                </c:pt>
                <c:pt idx="91107">
                  <c:v>12</c:v>
                </c:pt>
                <c:pt idx="91108">
                  <c:v>12</c:v>
                </c:pt>
                <c:pt idx="91109">
                  <c:v>12</c:v>
                </c:pt>
                <c:pt idx="91110">
                  <c:v>12</c:v>
                </c:pt>
                <c:pt idx="91111">
                  <c:v>12</c:v>
                </c:pt>
                <c:pt idx="91112">
                  <c:v>12</c:v>
                </c:pt>
                <c:pt idx="91113">
                  <c:v>12</c:v>
                </c:pt>
                <c:pt idx="91114">
                  <c:v>12</c:v>
                </c:pt>
                <c:pt idx="91115">
                  <c:v>12</c:v>
                </c:pt>
                <c:pt idx="91116">
                  <c:v>12</c:v>
                </c:pt>
                <c:pt idx="91117">
                  <c:v>12</c:v>
                </c:pt>
                <c:pt idx="91118">
                  <c:v>12</c:v>
                </c:pt>
                <c:pt idx="91119">
                  <c:v>12</c:v>
                </c:pt>
                <c:pt idx="91120">
                  <c:v>12</c:v>
                </c:pt>
                <c:pt idx="91121">
                  <c:v>12</c:v>
                </c:pt>
                <c:pt idx="91122">
                  <c:v>12</c:v>
                </c:pt>
                <c:pt idx="91123">
                  <c:v>12</c:v>
                </c:pt>
                <c:pt idx="91124">
                  <c:v>12</c:v>
                </c:pt>
                <c:pt idx="91125">
                  <c:v>12</c:v>
                </c:pt>
                <c:pt idx="91126">
                  <c:v>12</c:v>
                </c:pt>
                <c:pt idx="91127">
                  <c:v>12</c:v>
                </c:pt>
                <c:pt idx="91128">
                  <c:v>12</c:v>
                </c:pt>
                <c:pt idx="91129">
                  <c:v>12</c:v>
                </c:pt>
                <c:pt idx="91130">
                  <c:v>12</c:v>
                </c:pt>
                <c:pt idx="91131">
                  <c:v>12</c:v>
                </c:pt>
                <c:pt idx="91132">
                  <c:v>12</c:v>
                </c:pt>
                <c:pt idx="91133">
                  <c:v>12</c:v>
                </c:pt>
                <c:pt idx="91134">
                  <c:v>12</c:v>
                </c:pt>
                <c:pt idx="91135">
                  <c:v>12</c:v>
                </c:pt>
                <c:pt idx="91136">
                  <c:v>12</c:v>
                </c:pt>
                <c:pt idx="91137">
                  <c:v>12</c:v>
                </c:pt>
                <c:pt idx="91138">
                  <c:v>12</c:v>
                </c:pt>
                <c:pt idx="91139">
                  <c:v>12</c:v>
                </c:pt>
                <c:pt idx="91140">
                  <c:v>12</c:v>
                </c:pt>
                <c:pt idx="91141">
                  <c:v>12</c:v>
                </c:pt>
                <c:pt idx="91142">
                  <c:v>12</c:v>
                </c:pt>
                <c:pt idx="91143">
                  <c:v>12</c:v>
                </c:pt>
                <c:pt idx="91144">
                  <c:v>12</c:v>
                </c:pt>
                <c:pt idx="91145">
                  <c:v>12</c:v>
                </c:pt>
                <c:pt idx="91146">
                  <c:v>12</c:v>
                </c:pt>
                <c:pt idx="91147">
                  <c:v>12</c:v>
                </c:pt>
                <c:pt idx="91148">
                  <c:v>12</c:v>
                </c:pt>
                <c:pt idx="91149">
                  <c:v>12</c:v>
                </c:pt>
                <c:pt idx="91150">
                  <c:v>12</c:v>
                </c:pt>
                <c:pt idx="91151">
                  <c:v>12</c:v>
                </c:pt>
                <c:pt idx="91152">
                  <c:v>12</c:v>
                </c:pt>
                <c:pt idx="91153">
                  <c:v>12</c:v>
                </c:pt>
                <c:pt idx="91154">
                  <c:v>12</c:v>
                </c:pt>
                <c:pt idx="91155">
                  <c:v>12</c:v>
                </c:pt>
                <c:pt idx="91156">
                  <c:v>12</c:v>
                </c:pt>
                <c:pt idx="91157">
                  <c:v>12</c:v>
                </c:pt>
                <c:pt idx="91158">
                  <c:v>12</c:v>
                </c:pt>
                <c:pt idx="91159">
                  <c:v>12</c:v>
                </c:pt>
                <c:pt idx="91160">
                  <c:v>12</c:v>
                </c:pt>
                <c:pt idx="91161">
                  <c:v>12</c:v>
                </c:pt>
                <c:pt idx="91162">
                  <c:v>12</c:v>
                </c:pt>
                <c:pt idx="91163">
                  <c:v>12</c:v>
                </c:pt>
                <c:pt idx="91164">
                  <c:v>12</c:v>
                </c:pt>
                <c:pt idx="91165">
                  <c:v>12</c:v>
                </c:pt>
                <c:pt idx="91166">
                  <c:v>12</c:v>
                </c:pt>
                <c:pt idx="91167">
                  <c:v>12</c:v>
                </c:pt>
                <c:pt idx="91168">
                  <c:v>12</c:v>
                </c:pt>
                <c:pt idx="91169">
                  <c:v>12</c:v>
                </c:pt>
                <c:pt idx="91170">
                  <c:v>12</c:v>
                </c:pt>
                <c:pt idx="91171">
                  <c:v>12</c:v>
                </c:pt>
                <c:pt idx="91172">
                  <c:v>12</c:v>
                </c:pt>
                <c:pt idx="91173">
                  <c:v>12</c:v>
                </c:pt>
                <c:pt idx="91174">
                  <c:v>12</c:v>
                </c:pt>
                <c:pt idx="91175">
                  <c:v>12</c:v>
                </c:pt>
                <c:pt idx="91176">
                  <c:v>12</c:v>
                </c:pt>
                <c:pt idx="91177">
                  <c:v>12</c:v>
                </c:pt>
                <c:pt idx="91178">
                  <c:v>12</c:v>
                </c:pt>
                <c:pt idx="91179">
                  <c:v>12</c:v>
                </c:pt>
                <c:pt idx="91180">
                  <c:v>12</c:v>
                </c:pt>
                <c:pt idx="91181">
                  <c:v>12</c:v>
                </c:pt>
                <c:pt idx="91182">
                  <c:v>12</c:v>
                </c:pt>
                <c:pt idx="91183">
                  <c:v>12</c:v>
                </c:pt>
                <c:pt idx="91184">
                  <c:v>12</c:v>
                </c:pt>
                <c:pt idx="91185">
                  <c:v>12</c:v>
                </c:pt>
                <c:pt idx="91186">
                  <c:v>12</c:v>
                </c:pt>
                <c:pt idx="91187">
                  <c:v>12</c:v>
                </c:pt>
                <c:pt idx="91188">
                  <c:v>12</c:v>
                </c:pt>
                <c:pt idx="91189">
                  <c:v>12</c:v>
                </c:pt>
                <c:pt idx="91190">
                  <c:v>12</c:v>
                </c:pt>
                <c:pt idx="91191">
                  <c:v>12</c:v>
                </c:pt>
                <c:pt idx="91192">
                  <c:v>12</c:v>
                </c:pt>
                <c:pt idx="91193">
                  <c:v>12</c:v>
                </c:pt>
                <c:pt idx="91194">
                  <c:v>12</c:v>
                </c:pt>
                <c:pt idx="91195">
                  <c:v>12</c:v>
                </c:pt>
                <c:pt idx="91196">
                  <c:v>12</c:v>
                </c:pt>
                <c:pt idx="91197">
                  <c:v>12</c:v>
                </c:pt>
                <c:pt idx="91198">
                  <c:v>12</c:v>
                </c:pt>
                <c:pt idx="91199">
                  <c:v>12</c:v>
                </c:pt>
                <c:pt idx="91200">
                  <c:v>12</c:v>
                </c:pt>
                <c:pt idx="91201">
                  <c:v>12</c:v>
                </c:pt>
                <c:pt idx="91202">
                  <c:v>12</c:v>
                </c:pt>
                <c:pt idx="91203">
                  <c:v>12</c:v>
                </c:pt>
                <c:pt idx="91204">
                  <c:v>12</c:v>
                </c:pt>
                <c:pt idx="91205">
                  <c:v>12</c:v>
                </c:pt>
                <c:pt idx="91206">
                  <c:v>12</c:v>
                </c:pt>
                <c:pt idx="91207">
                  <c:v>12</c:v>
                </c:pt>
                <c:pt idx="91208">
                  <c:v>12</c:v>
                </c:pt>
                <c:pt idx="91209">
                  <c:v>12</c:v>
                </c:pt>
                <c:pt idx="91210">
                  <c:v>12</c:v>
                </c:pt>
                <c:pt idx="91211">
                  <c:v>12</c:v>
                </c:pt>
                <c:pt idx="91212">
                  <c:v>12</c:v>
                </c:pt>
                <c:pt idx="91213">
                  <c:v>12</c:v>
                </c:pt>
                <c:pt idx="91214">
                  <c:v>12</c:v>
                </c:pt>
                <c:pt idx="91215">
                  <c:v>12</c:v>
                </c:pt>
                <c:pt idx="91216">
                  <c:v>12</c:v>
                </c:pt>
                <c:pt idx="91217">
                  <c:v>12</c:v>
                </c:pt>
                <c:pt idx="91218">
                  <c:v>12</c:v>
                </c:pt>
                <c:pt idx="91219">
                  <c:v>12</c:v>
                </c:pt>
                <c:pt idx="91220">
                  <c:v>12</c:v>
                </c:pt>
                <c:pt idx="91221">
                  <c:v>12</c:v>
                </c:pt>
                <c:pt idx="91222">
                  <c:v>12</c:v>
                </c:pt>
                <c:pt idx="91223">
                  <c:v>12</c:v>
                </c:pt>
                <c:pt idx="91224">
                  <c:v>12</c:v>
                </c:pt>
                <c:pt idx="91225">
                  <c:v>12</c:v>
                </c:pt>
                <c:pt idx="91226">
                  <c:v>12</c:v>
                </c:pt>
                <c:pt idx="91227">
                  <c:v>12</c:v>
                </c:pt>
                <c:pt idx="91228">
                  <c:v>12</c:v>
                </c:pt>
                <c:pt idx="91229">
                  <c:v>12</c:v>
                </c:pt>
                <c:pt idx="91230">
                  <c:v>12</c:v>
                </c:pt>
                <c:pt idx="91231">
                  <c:v>12</c:v>
                </c:pt>
                <c:pt idx="91232">
                  <c:v>12</c:v>
                </c:pt>
                <c:pt idx="91233">
                  <c:v>12</c:v>
                </c:pt>
                <c:pt idx="91234">
                  <c:v>12</c:v>
                </c:pt>
                <c:pt idx="91235">
                  <c:v>12</c:v>
                </c:pt>
                <c:pt idx="91236">
                  <c:v>12</c:v>
                </c:pt>
                <c:pt idx="91237">
                  <c:v>12</c:v>
                </c:pt>
                <c:pt idx="91238">
                  <c:v>12</c:v>
                </c:pt>
                <c:pt idx="91239">
                  <c:v>12</c:v>
                </c:pt>
                <c:pt idx="91240">
                  <c:v>12</c:v>
                </c:pt>
                <c:pt idx="91241">
                  <c:v>12</c:v>
                </c:pt>
                <c:pt idx="91242">
                  <c:v>12</c:v>
                </c:pt>
                <c:pt idx="91243">
                  <c:v>12</c:v>
                </c:pt>
                <c:pt idx="91244">
                  <c:v>12</c:v>
                </c:pt>
                <c:pt idx="91245">
                  <c:v>12</c:v>
                </c:pt>
                <c:pt idx="91246">
                  <c:v>12</c:v>
                </c:pt>
                <c:pt idx="91247">
                  <c:v>12</c:v>
                </c:pt>
                <c:pt idx="91248">
                  <c:v>12</c:v>
                </c:pt>
                <c:pt idx="91249">
                  <c:v>12</c:v>
                </c:pt>
                <c:pt idx="91250">
                  <c:v>12</c:v>
                </c:pt>
                <c:pt idx="91251">
                  <c:v>12</c:v>
                </c:pt>
                <c:pt idx="91252">
                  <c:v>12</c:v>
                </c:pt>
                <c:pt idx="91253">
                  <c:v>12</c:v>
                </c:pt>
                <c:pt idx="91254">
                  <c:v>12</c:v>
                </c:pt>
                <c:pt idx="91255">
                  <c:v>12</c:v>
                </c:pt>
                <c:pt idx="91256">
                  <c:v>12</c:v>
                </c:pt>
                <c:pt idx="91257">
                  <c:v>12</c:v>
                </c:pt>
                <c:pt idx="91258">
                  <c:v>12</c:v>
                </c:pt>
                <c:pt idx="91259">
                  <c:v>12</c:v>
                </c:pt>
                <c:pt idx="91260">
                  <c:v>12</c:v>
                </c:pt>
                <c:pt idx="91261">
                  <c:v>12</c:v>
                </c:pt>
                <c:pt idx="91262">
                  <c:v>12</c:v>
                </c:pt>
                <c:pt idx="91263">
                  <c:v>12</c:v>
                </c:pt>
                <c:pt idx="91264">
                  <c:v>12</c:v>
                </c:pt>
                <c:pt idx="91265">
                  <c:v>12</c:v>
                </c:pt>
                <c:pt idx="91266">
                  <c:v>12</c:v>
                </c:pt>
                <c:pt idx="91267">
                  <c:v>12</c:v>
                </c:pt>
                <c:pt idx="91268">
                  <c:v>12</c:v>
                </c:pt>
                <c:pt idx="91269">
                  <c:v>12</c:v>
                </c:pt>
                <c:pt idx="91270">
                  <c:v>12</c:v>
                </c:pt>
                <c:pt idx="91271">
                  <c:v>12</c:v>
                </c:pt>
                <c:pt idx="91272">
                  <c:v>12</c:v>
                </c:pt>
                <c:pt idx="91273">
                  <c:v>12</c:v>
                </c:pt>
                <c:pt idx="91274">
                  <c:v>12</c:v>
                </c:pt>
                <c:pt idx="91275">
                  <c:v>12</c:v>
                </c:pt>
                <c:pt idx="91276">
                  <c:v>12</c:v>
                </c:pt>
                <c:pt idx="91277">
                  <c:v>12</c:v>
                </c:pt>
                <c:pt idx="91278">
                  <c:v>12</c:v>
                </c:pt>
                <c:pt idx="91279">
                  <c:v>12</c:v>
                </c:pt>
                <c:pt idx="91280">
                  <c:v>12</c:v>
                </c:pt>
                <c:pt idx="91281">
                  <c:v>12</c:v>
                </c:pt>
                <c:pt idx="91282">
                  <c:v>12</c:v>
                </c:pt>
                <c:pt idx="91283">
                  <c:v>12</c:v>
                </c:pt>
                <c:pt idx="91284">
                  <c:v>12</c:v>
                </c:pt>
                <c:pt idx="91285">
                  <c:v>12</c:v>
                </c:pt>
                <c:pt idx="91286">
                  <c:v>12</c:v>
                </c:pt>
                <c:pt idx="91287">
                  <c:v>12</c:v>
                </c:pt>
                <c:pt idx="91288">
                  <c:v>12</c:v>
                </c:pt>
                <c:pt idx="91289">
                  <c:v>12</c:v>
                </c:pt>
                <c:pt idx="91290">
                  <c:v>12</c:v>
                </c:pt>
                <c:pt idx="91291">
                  <c:v>12</c:v>
                </c:pt>
                <c:pt idx="91292">
                  <c:v>12</c:v>
                </c:pt>
                <c:pt idx="91293">
                  <c:v>12</c:v>
                </c:pt>
                <c:pt idx="91294">
                  <c:v>12</c:v>
                </c:pt>
                <c:pt idx="91295">
                  <c:v>12</c:v>
                </c:pt>
                <c:pt idx="91296">
                  <c:v>12</c:v>
                </c:pt>
                <c:pt idx="91297">
                  <c:v>12</c:v>
                </c:pt>
                <c:pt idx="91298">
                  <c:v>12</c:v>
                </c:pt>
                <c:pt idx="91299">
                  <c:v>12</c:v>
                </c:pt>
                <c:pt idx="91300">
                  <c:v>12</c:v>
                </c:pt>
                <c:pt idx="91301">
                  <c:v>12</c:v>
                </c:pt>
                <c:pt idx="91302">
                  <c:v>12</c:v>
                </c:pt>
                <c:pt idx="91303">
                  <c:v>12</c:v>
                </c:pt>
                <c:pt idx="91304">
                  <c:v>12</c:v>
                </c:pt>
                <c:pt idx="91305">
                  <c:v>12</c:v>
                </c:pt>
                <c:pt idx="91306">
                  <c:v>12</c:v>
                </c:pt>
                <c:pt idx="91307">
                  <c:v>12</c:v>
                </c:pt>
                <c:pt idx="91308">
                  <c:v>12</c:v>
                </c:pt>
                <c:pt idx="91309">
                  <c:v>12</c:v>
                </c:pt>
                <c:pt idx="91310">
                  <c:v>12</c:v>
                </c:pt>
                <c:pt idx="91311">
                  <c:v>12</c:v>
                </c:pt>
                <c:pt idx="91312">
                  <c:v>12</c:v>
                </c:pt>
                <c:pt idx="91313">
                  <c:v>12</c:v>
                </c:pt>
                <c:pt idx="91314">
                  <c:v>12</c:v>
                </c:pt>
                <c:pt idx="91315">
                  <c:v>12</c:v>
                </c:pt>
                <c:pt idx="91316">
                  <c:v>12</c:v>
                </c:pt>
                <c:pt idx="91317">
                  <c:v>12</c:v>
                </c:pt>
                <c:pt idx="91318">
                  <c:v>12</c:v>
                </c:pt>
                <c:pt idx="91319">
                  <c:v>12</c:v>
                </c:pt>
                <c:pt idx="91320">
                  <c:v>12</c:v>
                </c:pt>
                <c:pt idx="91321">
                  <c:v>12</c:v>
                </c:pt>
                <c:pt idx="91322">
                  <c:v>12</c:v>
                </c:pt>
                <c:pt idx="91323">
                  <c:v>12</c:v>
                </c:pt>
                <c:pt idx="91324">
                  <c:v>12</c:v>
                </c:pt>
                <c:pt idx="91325">
                  <c:v>12</c:v>
                </c:pt>
                <c:pt idx="91326">
                  <c:v>12</c:v>
                </c:pt>
                <c:pt idx="91327">
                  <c:v>12</c:v>
                </c:pt>
                <c:pt idx="91328">
                  <c:v>12</c:v>
                </c:pt>
                <c:pt idx="91329">
                  <c:v>12</c:v>
                </c:pt>
                <c:pt idx="91330">
                  <c:v>12</c:v>
                </c:pt>
                <c:pt idx="91331">
                  <c:v>12</c:v>
                </c:pt>
                <c:pt idx="91332">
                  <c:v>12</c:v>
                </c:pt>
                <c:pt idx="91333">
                  <c:v>12</c:v>
                </c:pt>
                <c:pt idx="91334">
                  <c:v>12</c:v>
                </c:pt>
                <c:pt idx="91335">
                  <c:v>12</c:v>
                </c:pt>
                <c:pt idx="91336">
                  <c:v>12</c:v>
                </c:pt>
                <c:pt idx="91337">
                  <c:v>12</c:v>
                </c:pt>
                <c:pt idx="91338">
                  <c:v>12</c:v>
                </c:pt>
                <c:pt idx="91339">
                  <c:v>12</c:v>
                </c:pt>
                <c:pt idx="91340">
                  <c:v>12</c:v>
                </c:pt>
                <c:pt idx="91341">
                  <c:v>12</c:v>
                </c:pt>
                <c:pt idx="91342">
                  <c:v>12</c:v>
                </c:pt>
                <c:pt idx="91343">
                  <c:v>12</c:v>
                </c:pt>
                <c:pt idx="91344">
                  <c:v>12</c:v>
                </c:pt>
                <c:pt idx="91345">
                  <c:v>12</c:v>
                </c:pt>
                <c:pt idx="91346">
                  <c:v>12</c:v>
                </c:pt>
                <c:pt idx="91347">
                  <c:v>12</c:v>
                </c:pt>
                <c:pt idx="91348">
                  <c:v>12</c:v>
                </c:pt>
                <c:pt idx="91349">
                  <c:v>12</c:v>
                </c:pt>
                <c:pt idx="91350">
                  <c:v>12</c:v>
                </c:pt>
                <c:pt idx="91351">
                  <c:v>12</c:v>
                </c:pt>
                <c:pt idx="91352">
                  <c:v>12</c:v>
                </c:pt>
                <c:pt idx="91353">
                  <c:v>12</c:v>
                </c:pt>
                <c:pt idx="91354">
                  <c:v>12</c:v>
                </c:pt>
                <c:pt idx="91355">
                  <c:v>12</c:v>
                </c:pt>
                <c:pt idx="91356">
                  <c:v>12</c:v>
                </c:pt>
                <c:pt idx="91357">
                  <c:v>12</c:v>
                </c:pt>
                <c:pt idx="91358">
                  <c:v>12</c:v>
                </c:pt>
                <c:pt idx="91359">
                  <c:v>12</c:v>
                </c:pt>
                <c:pt idx="91360">
                  <c:v>12</c:v>
                </c:pt>
                <c:pt idx="91361">
                  <c:v>12</c:v>
                </c:pt>
                <c:pt idx="91362">
                  <c:v>12</c:v>
                </c:pt>
                <c:pt idx="91363">
                  <c:v>12</c:v>
                </c:pt>
                <c:pt idx="91364">
                  <c:v>12</c:v>
                </c:pt>
                <c:pt idx="91365">
                  <c:v>12</c:v>
                </c:pt>
                <c:pt idx="91366">
                  <c:v>12</c:v>
                </c:pt>
                <c:pt idx="91367">
                  <c:v>12</c:v>
                </c:pt>
                <c:pt idx="91368">
                  <c:v>12</c:v>
                </c:pt>
                <c:pt idx="91369">
                  <c:v>12</c:v>
                </c:pt>
                <c:pt idx="91370">
                  <c:v>12</c:v>
                </c:pt>
                <c:pt idx="91371">
                  <c:v>12</c:v>
                </c:pt>
                <c:pt idx="91372">
                  <c:v>12</c:v>
                </c:pt>
                <c:pt idx="91373">
                  <c:v>12</c:v>
                </c:pt>
                <c:pt idx="91374">
                  <c:v>12</c:v>
                </c:pt>
                <c:pt idx="91375">
                  <c:v>12</c:v>
                </c:pt>
                <c:pt idx="91376">
                  <c:v>12</c:v>
                </c:pt>
                <c:pt idx="91377">
                  <c:v>12</c:v>
                </c:pt>
                <c:pt idx="91378">
                  <c:v>12</c:v>
                </c:pt>
                <c:pt idx="91379">
                  <c:v>12</c:v>
                </c:pt>
                <c:pt idx="91380">
                  <c:v>12</c:v>
                </c:pt>
                <c:pt idx="91381">
                  <c:v>12</c:v>
                </c:pt>
                <c:pt idx="91382">
                  <c:v>12</c:v>
                </c:pt>
                <c:pt idx="91383">
                  <c:v>12</c:v>
                </c:pt>
                <c:pt idx="91384">
                  <c:v>12</c:v>
                </c:pt>
                <c:pt idx="91385">
                  <c:v>12</c:v>
                </c:pt>
                <c:pt idx="91386">
                  <c:v>12</c:v>
                </c:pt>
                <c:pt idx="91387">
                  <c:v>12</c:v>
                </c:pt>
                <c:pt idx="91388">
                  <c:v>12</c:v>
                </c:pt>
                <c:pt idx="91389">
                  <c:v>12</c:v>
                </c:pt>
                <c:pt idx="91390">
                  <c:v>12</c:v>
                </c:pt>
                <c:pt idx="91391">
                  <c:v>12</c:v>
                </c:pt>
                <c:pt idx="91392">
                  <c:v>12</c:v>
                </c:pt>
                <c:pt idx="91393">
                  <c:v>12</c:v>
                </c:pt>
                <c:pt idx="91394">
                  <c:v>12</c:v>
                </c:pt>
                <c:pt idx="91395">
                  <c:v>12</c:v>
                </c:pt>
                <c:pt idx="91396">
                  <c:v>12</c:v>
                </c:pt>
                <c:pt idx="91397">
                  <c:v>12</c:v>
                </c:pt>
                <c:pt idx="91398">
                  <c:v>12</c:v>
                </c:pt>
                <c:pt idx="91399">
                  <c:v>12</c:v>
                </c:pt>
                <c:pt idx="91400">
                  <c:v>12</c:v>
                </c:pt>
                <c:pt idx="91401">
                  <c:v>12</c:v>
                </c:pt>
                <c:pt idx="91402">
                  <c:v>12</c:v>
                </c:pt>
                <c:pt idx="91403">
                  <c:v>12</c:v>
                </c:pt>
                <c:pt idx="91404">
                  <c:v>12</c:v>
                </c:pt>
                <c:pt idx="91405">
                  <c:v>12</c:v>
                </c:pt>
                <c:pt idx="91406">
                  <c:v>12</c:v>
                </c:pt>
                <c:pt idx="91407">
                  <c:v>12</c:v>
                </c:pt>
                <c:pt idx="91408">
                  <c:v>12</c:v>
                </c:pt>
                <c:pt idx="91409">
                  <c:v>12</c:v>
                </c:pt>
                <c:pt idx="91410">
                  <c:v>12</c:v>
                </c:pt>
                <c:pt idx="91411">
                  <c:v>12</c:v>
                </c:pt>
                <c:pt idx="91412">
                  <c:v>12</c:v>
                </c:pt>
                <c:pt idx="91413">
                  <c:v>12</c:v>
                </c:pt>
                <c:pt idx="91414">
                  <c:v>12</c:v>
                </c:pt>
                <c:pt idx="91415">
                  <c:v>12</c:v>
                </c:pt>
                <c:pt idx="91416">
                  <c:v>12</c:v>
                </c:pt>
                <c:pt idx="91417">
                  <c:v>12</c:v>
                </c:pt>
                <c:pt idx="91418">
                  <c:v>12</c:v>
                </c:pt>
                <c:pt idx="91419">
                  <c:v>12</c:v>
                </c:pt>
                <c:pt idx="91420">
                  <c:v>12</c:v>
                </c:pt>
                <c:pt idx="91421">
                  <c:v>12</c:v>
                </c:pt>
                <c:pt idx="91422">
                  <c:v>12</c:v>
                </c:pt>
                <c:pt idx="91423">
                  <c:v>12</c:v>
                </c:pt>
                <c:pt idx="91424">
                  <c:v>12</c:v>
                </c:pt>
                <c:pt idx="91425">
                  <c:v>12</c:v>
                </c:pt>
                <c:pt idx="91426">
                  <c:v>12</c:v>
                </c:pt>
                <c:pt idx="91427">
                  <c:v>12</c:v>
                </c:pt>
                <c:pt idx="91428">
                  <c:v>12</c:v>
                </c:pt>
                <c:pt idx="91429">
                  <c:v>12</c:v>
                </c:pt>
                <c:pt idx="91430">
                  <c:v>12</c:v>
                </c:pt>
                <c:pt idx="91431">
                  <c:v>12</c:v>
                </c:pt>
                <c:pt idx="91432">
                  <c:v>12</c:v>
                </c:pt>
                <c:pt idx="91433">
                  <c:v>12</c:v>
                </c:pt>
                <c:pt idx="91434">
                  <c:v>12</c:v>
                </c:pt>
                <c:pt idx="91435">
                  <c:v>12</c:v>
                </c:pt>
                <c:pt idx="91436">
                  <c:v>12</c:v>
                </c:pt>
                <c:pt idx="91437">
                  <c:v>12</c:v>
                </c:pt>
                <c:pt idx="91438">
                  <c:v>12</c:v>
                </c:pt>
                <c:pt idx="91439">
                  <c:v>12</c:v>
                </c:pt>
                <c:pt idx="91440">
                  <c:v>12</c:v>
                </c:pt>
                <c:pt idx="91441">
                  <c:v>12</c:v>
                </c:pt>
                <c:pt idx="91442">
                  <c:v>12</c:v>
                </c:pt>
                <c:pt idx="91443">
                  <c:v>12</c:v>
                </c:pt>
                <c:pt idx="91444">
                  <c:v>12</c:v>
                </c:pt>
                <c:pt idx="91445">
                  <c:v>12</c:v>
                </c:pt>
                <c:pt idx="91446">
                  <c:v>12</c:v>
                </c:pt>
                <c:pt idx="91447">
                  <c:v>12</c:v>
                </c:pt>
                <c:pt idx="91448">
                  <c:v>12</c:v>
                </c:pt>
                <c:pt idx="91449">
                  <c:v>12</c:v>
                </c:pt>
                <c:pt idx="91450">
                  <c:v>12</c:v>
                </c:pt>
                <c:pt idx="91451">
                  <c:v>12</c:v>
                </c:pt>
                <c:pt idx="91452">
                  <c:v>12</c:v>
                </c:pt>
                <c:pt idx="91453">
                  <c:v>12</c:v>
                </c:pt>
                <c:pt idx="91454">
                  <c:v>12</c:v>
                </c:pt>
                <c:pt idx="91455">
                  <c:v>12</c:v>
                </c:pt>
                <c:pt idx="91456">
                  <c:v>12</c:v>
                </c:pt>
                <c:pt idx="91457">
                  <c:v>12</c:v>
                </c:pt>
                <c:pt idx="91458">
                  <c:v>12</c:v>
                </c:pt>
                <c:pt idx="91459">
                  <c:v>12</c:v>
                </c:pt>
                <c:pt idx="91460">
                  <c:v>12</c:v>
                </c:pt>
                <c:pt idx="91461">
                  <c:v>12</c:v>
                </c:pt>
                <c:pt idx="91462">
                  <c:v>12</c:v>
                </c:pt>
                <c:pt idx="91463">
                  <c:v>12</c:v>
                </c:pt>
                <c:pt idx="91464">
                  <c:v>12</c:v>
                </c:pt>
                <c:pt idx="91465">
                  <c:v>12</c:v>
                </c:pt>
                <c:pt idx="91466">
                  <c:v>12</c:v>
                </c:pt>
                <c:pt idx="91467">
                  <c:v>12</c:v>
                </c:pt>
                <c:pt idx="91468">
                  <c:v>12</c:v>
                </c:pt>
                <c:pt idx="91469">
                  <c:v>12</c:v>
                </c:pt>
                <c:pt idx="91470">
                  <c:v>12</c:v>
                </c:pt>
                <c:pt idx="91471">
                  <c:v>12</c:v>
                </c:pt>
                <c:pt idx="91472">
                  <c:v>12</c:v>
                </c:pt>
                <c:pt idx="91473">
                  <c:v>12</c:v>
                </c:pt>
                <c:pt idx="91474">
                  <c:v>12</c:v>
                </c:pt>
                <c:pt idx="91475">
                  <c:v>12</c:v>
                </c:pt>
                <c:pt idx="91476">
                  <c:v>12</c:v>
                </c:pt>
                <c:pt idx="91477">
                  <c:v>12</c:v>
                </c:pt>
                <c:pt idx="91478">
                  <c:v>12</c:v>
                </c:pt>
                <c:pt idx="91479">
                  <c:v>12</c:v>
                </c:pt>
                <c:pt idx="91480">
                  <c:v>12</c:v>
                </c:pt>
                <c:pt idx="91481">
                  <c:v>12</c:v>
                </c:pt>
                <c:pt idx="91482">
                  <c:v>12</c:v>
                </c:pt>
                <c:pt idx="91483">
                  <c:v>12</c:v>
                </c:pt>
                <c:pt idx="91484">
                  <c:v>12</c:v>
                </c:pt>
                <c:pt idx="91485">
                  <c:v>12</c:v>
                </c:pt>
                <c:pt idx="91486">
                  <c:v>12</c:v>
                </c:pt>
                <c:pt idx="91487">
                  <c:v>12</c:v>
                </c:pt>
                <c:pt idx="91488">
                  <c:v>12</c:v>
                </c:pt>
                <c:pt idx="91489">
                  <c:v>12</c:v>
                </c:pt>
                <c:pt idx="91490">
                  <c:v>12</c:v>
                </c:pt>
                <c:pt idx="91491">
                  <c:v>12</c:v>
                </c:pt>
                <c:pt idx="91492">
                  <c:v>12</c:v>
                </c:pt>
                <c:pt idx="91493">
                  <c:v>12</c:v>
                </c:pt>
                <c:pt idx="91494">
                  <c:v>12</c:v>
                </c:pt>
                <c:pt idx="91495">
                  <c:v>12</c:v>
                </c:pt>
                <c:pt idx="91496">
                  <c:v>12</c:v>
                </c:pt>
                <c:pt idx="91497">
                  <c:v>12</c:v>
                </c:pt>
                <c:pt idx="91498">
                  <c:v>12</c:v>
                </c:pt>
                <c:pt idx="91499">
                  <c:v>12</c:v>
                </c:pt>
                <c:pt idx="91500">
                  <c:v>12</c:v>
                </c:pt>
                <c:pt idx="91501">
                  <c:v>12</c:v>
                </c:pt>
                <c:pt idx="91502">
                  <c:v>12</c:v>
                </c:pt>
                <c:pt idx="91503">
                  <c:v>12</c:v>
                </c:pt>
                <c:pt idx="91504">
                  <c:v>12</c:v>
                </c:pt>
                <c:pt idx="91505">
                  <c:v>12</c:v>
                </c:pt>
                <c:pt idx="91506">
                  <c:v>12</c:v>
                </c:pt>
                <c:pt idx="91507">
                  <c:v>12</c:v>
                </c:pt>
                <c:pt idx="91508">
                  <c:v>12</c:v>
                </c:pt>
                <c:pt idx="91509">
                  <c:v>12</c:v>
                </c:pt>
                <c:pt idx="91510">
                  <c:v>12</c:v>
                </c:pt>
                <c:pt idx="91511">
                  <c:v>12</c:v>
                </c:pt>
                <c:pt idx="91512">
                  <c:v>12</c:v>
                </c:pt>
                <c:pt idx="91513">
                  <c:v>12</c:v>
                </c:pt>
                <c:pt idx="91514">
                  <c:v>12</c:v>
                </c:pt>
                <c:pt idx="91515">
                  <c:v>12</c:v>
                </c:pt>
                <c:pt idx="91516">
                  <c:v>12</c:v>
                </c:pt>
                <c:pt idx="91517">
                  <c:v>12</c:v>
                </c:pt>
                <c:pt idx="91518">
                  <c:v>12</c:v>
                </c:pt>
                <c:pt idx="91519">
                  <c:v>12</c:v>
                </c:pt>
                <c:pt idx="91520">
                  <c:v>12</c:v>
                </c:pt>
                <c:pt idx="91521">
                  <c:v>12</c:v>
                </c:pt>
                <c:pt idx="91522">
                  <c:v>12</c:v>
                </c:pt>
                <c:pt idx="91523">
                  <c:v>12</c:v>
                </c:pt>
                <c:pt idx="91524">
                  <c:v>12</c:v>
                </c:pt>
                <c:pt idx="91525">
                  <c:v>12</c:v>
                </c:pt>
                <c:pt idx="91526">
                  <c:v>12</c:v>
                </c:pt>
                <c:pt idx="91527">
                  <c:v>12</c:v>
                </c:pt>
                <c:pt idx="91528">
                  <c:v>12</c:v>
                </c:pt>
                <c:pt idx="91529">
                  <c:v>12</c:v>
                </c:pt>
                <c:pt idx="91530">
                  <c:v>12</c:v>
                </c:pt>
                <c:pt idx="91531">
                  <c:v>12</c:v>
                </c:pt>
                <c:pt idx="91532">
                  <c:v>12</c:v>
                </c:pt>
                <c:pt idx="91533">
                  <c:v>12</c:v>
                </c:pt>
                <c:pt idx="91534">
                  <c:v>12</c:v>
                </c:pt>
                <c:pt idx="91535">
                  <c:v>12</c:v>
                </c:pt>
                <c:pt idx="91536">
                  <c:v>12</c:v>
                </c:pt>
                <c:pt idx="91537">
                  <c:v>12</c:v>
                </c:pt>
                <c:pt idx="91538">
                  <c:v>12</c:v>
                </c:pt>
                <c:pt idx="91539">
                  <c:v>12</c:v>
                </c:pt>
                <c:pt idx="91540">
                  <c:v>12</c:v>
                </c:pt>
                <c:pt idx="91541">
                  <c:v>12</c:v>
                </c:pt>
                <c:pt idx="91542">
                  <c:v>12</c:v>
                </c:pt>
                <c:pt idx="91543">
                  <c:v>12</c:v>
                </c:pt>
                <c:pt idx="91544">
                  <c:v>12</c:v>
                </c:pt>
                <c:pt idx="91545">
                  <c:v>12</c:v>
                </c:pt>
                <c:pt idx="91546">
                  <c:v>12</c:v>
                </c:pt>
                <c:pt idx="91547">
                  <c:v>12</c:v>
                </c:pt>
                <c:pt idx="91548">
                  <c:v>12</c:v>
                </c:pt>
                <c:pt idx="91549">
                  <c:v>12</c:v>
                </c:pt>
                <c:pt idx="91550">
                  <c:v>12</c:v>
                </c:pt>
                <c:pt idx="91551">
                  <c:v>12</c:v>
                </c:pt>
                <c:pt idx="91552">
                  <c:v>12</c:v>
                </c:pt>
                <c:pt idx="91553">
                  <c:v>12</c:v>
                </c:pt>
                <c:pt idx="91554">
                  <c:v>12</c:v>
                </c:pt>
                <c:pt idx="91555">
                  <c:v>12</c:v>
                </c:pt>
                <c:pt idx="91556">
                  <c:v>12</c:v>
                </c:pt>
                <c:pt idx="91557">
                  <c:v>12</c:v>
                </c:pt>
                <c:pt idx="91558">
                  <c:v>12</c:v>
                </c:pt>
                <c:pt idx="91559">
                  <c:v>12</c:v>
                </c:pt>
                <c:pt idx="91560">
                  <c:v>12</c:v>
                </c:pt>
                <c:pt idx="91561">
                  <c:v>12</c:v>
                </c:pt>
                <c:pt idx="91562">
                  <c:v>12</c:v>
                </c:pt>
                <c:pt idx="91563">
                  <c:v>12</c:v>
                </c:pt>
                <c:pt idx="91564">
                  <c:v>12</c:v>
                </c:pt>
                <c:pt idx="91565">
                  <c:v>12</c:v>
                </c:pt>
                <c:pt idx="91566">
                  <c:v>12</c:v>
                </c:pt>
                <c:pt idx="91567">
                  <c:v>12</c:v>
                </c:pt>
                <c:pt idx="91568">
                  <c:v>12</c:v>
                </c:pt>
                <c:pt idx="91569">
                  <c:v>12</c:v>
                </c:pt>
                <c:pt idx="91570">
                  <c:v>12</c:v>
                </c:pt>
                <c:pt idx="91571">
                  <c:v>12</c:v>
                </c:pt>
                <c:pt idx="91572">
                  <c:v>12</c:v>
                </c:pt>
                <c:pt idx="91573">
                  <c:v>12</c:v>
                </c:pt>
                <c:pt idx="91574">
                  <c:v>12</c:v>
                </c:pt>
                <c:pt idx="91575">
                  <c:v>12</c:v>
                </c:pt>
                <c:pt idx="91576">
                  <c:v>12</c:v>
                </c:pt>
                <c:pt idx="91577">
                  <c:v>12</c:v>
                </c:pt>
                <c:pt idx="91578">
                  <c:v>12</c:v>
                </c:pt>
                <c:pt idx="91579">
                  <c:v>12</c:v>
                </c:pt>
                <c:pt idx="91580">
                  <c:v>12</c:v>
                </c:pt>
                <c:pt idx="91581">
                  <c:v>12</c:v>
                </c:pt>
                <c:pt idx="91582">
                  <c:v>12</c:v>
                </c:pt>
                <c:pt idx="91583">
                  <c:v>12</c:v>
                </c:pt>
                <c:pt idx="91584">
                  <c:v>12</c:v>
                </c:pt>
                <c:pt idx="91585">
                  <c:v>12</c:v>
                </c:pt>
                <c:pt idx="91586">
                  <c:v>12</c:v>
                </c:pt>
                <c:pt idx="91587">
                  <c:v>12</c:v>
                </c:pt>
                <c:pt idx="91588">
                  <c:v>12</c:v>
                </c:pt>
                <c:pt idx="91589">
                  <c:v>12</c:v>
                </c:pt>
                <c:pt idx="91590">
                  <c:v>12</c:v>
                </c:pt>
                <c:pt idx="91591">
                  <c:v>12</c:v>
                </c:pt>
                <c:pt idx="91592">
                  <c:v>12</c:v>
                </c:pt>
                <c:pt idx="91593">
                  <c:v>12</c:v>
                </c:pt>
                <c:pt idx="91594">
                  <c:v>12</c:v>
                </c:pt>
                <c:pt idx="91595">
                  <c:v>12</c:v>
                </c:pt>
                <c:pt idx="91596">
                  <c:v>12</c:v>
                </c:pt>
                <c:pt idx="91597">
                  <c:v>12</c:v>
                </c:pt>
                <c:pt idx="91598">
                  <c:v>12</c:v>
                </c:pt>
                <c:pt idx="91599">
                  <c:v>12</c:v>
                </c:pt>
                <c:pt idx="91600">
                  <c:v>12</c:v>
                </c:pt>
                <c:pt idx="91601">
                  <c:v>12</c:v>
                </c:pt>
                <c:pt idx="91602">
                  <c:v>12</c:v>
                </c:pt>
                <c:pt idx="91603">
                  <c:v>12</c:v>
                </c:pt>
                <c:pt idx="91604">
                  <c:v>12</c:v>
                </c:pt>
                <c:pt idx="91605">
                  <c:v>12</c:v>
                </c:pt>
                <c:pt idx="91606">
                  <c:v>12</c:v>
                </c:pt>
                <c:pt idx="91607">
                  <c:v>12</c:v>
                </c:pt>
                <c:pt idx="91608">
                  <c:v>12</c:v>
                </c:pt>
                <c:pt idx="91609">
                  <c:v>12</c:v>
                </c:pt>
                <c:pt idx="91610">
                  <c:v>12</c:v>
                </c:pt>
                <c:pt idx="91611">
                  <c:v>12</c:v>
                </c:pt>
                <c:pt idx="91612">
                  <c:v>12</c:v>
                </c:pt>
                <c:pt idx="91613">
                  <c:v>12</c:v>
                </c:pt>
                <c:pt idx="91614">
                  <c:v>12</c:v>
                </c:pt>
                <c:pt idx="91615">
                  <c:v>12</c:v>
                </c:pt>
                <c:pt idx="91616">
                  <c:v>12</c:v>
                </c:pt>
                <c:pt idx="91617">
                  <c:v>12</c:v>
                </c:pt>
                <c:pt idx="91618">
                  <c:v>12</c:v>
                </c:pt>
                <c:pt idx="91619">
                  <c:v>12</c:v>
                </c:pt>
                <c:pt idx="91620">
                  <c:v>12</c:v>
                </c:pt>
                <c:pt idx="91621">
                  <c:v>12</c:v>
                </c:pt>
                <c:pt idx="91622">
                  <c:v>12</c:v>
                </c:pt>
                <c:pt idx="91623">
                  <c:v>12</c:v>
                </c:pt>
                <c:pt idx="91624">
                  <c:v>12</c:v>
                </c:pt>
                <c:pt idx="91625">
                  <c:v>12</c:v>
                </c:pt>
                <c:pt idx="91626">
                  <c:v>12</c:v>
                </c:pt>
                <c:pt idx="91627">
                  <c:v>12</c:v>
                </c:pt>
                <c:pt idx="91628">
                  <c:v>12</c:v>
                </c:pt>
                <c:pt idx="91629">
                  <c:v>12</c:v>
                </c:pt>
                <c:pt idx="91630">
                  <c:v>12</c:v>
                </c:pt>
                <c:pt idx="91631">
                  <c:v>12</c:v>
                </c:pt>
                <c:pt idx="91632">
                  <c:v>12</c:v>
                </c:pt>
                <c:pt idx="91633">
                  <c:v>12</c:v>
                </c:pt>
                <c:pt idx="91634">
                  <c:v>12</c:v>
                </c:pt>
                <c:pt idx="91635">
                  <c:v>12</c:v>
                </c:pt>
                <c:pt idx="91636">
                  <c:v>12</c:v>
                </c:pt>
                <c:pt idx="91637">
                  <c:v>12</c:v>
                </c:pt>
                <c:pt idx="91638">
                  <c:v>12</c:v>
                </c:pt>
                <c:pt idx="91639">
                  <c:v>12</c:v>
                </c:pt>
                <c:pt idx="91640">
                  <c:v>12</c:v>
                </c:pt>
                <c:pt idx="91641">
                  <c:v>12</c:v>
                </c:pt>
                <c:pt idx="91642">
                  <c:v>12</c:v>
                </c:pt>
                <c:pt idx="91643">
                  <c:v>12</c:v>
                </c:pt>
                <c:pt idx="91644">
                  <c:v>12</c:v>
                </c:pt>
                <c:pt idx="91645">
                  <c:v>12</c:v>
                </c:pt>
                <c:pt idx="91646">
                  <c:v>12</c:v>
                </c:pt>
                <c:pt idx="91647">
                  <c:v>12</c:v>
                </c:pt>
                <c:pt idx="91648">
                  <c:v>12</c:v>
                </c:pt>
                <c:pt idx="91649">
                  <c:v>12</c:v>
                </c:pt>
                <c:pt idx="91650">
                  <c:v>12</c:v>
                </c:pt>
                <c:pt idx="91651">
                  <c:v>12</c:v>
                </c:pt>
                <c:pt idx="91652">
                  <c:v>12</c:v>
                </c:pt>
                <c:pt idx="91653">
                  <c:v>12</c:v>
                </c:pt>
                <c:pt idx="91654">
                  <c:v>12</c:v>
                </c:pt>
                <c:pt idx="91655">
                  <c:v>12</c:v>
                </c:pt>
                <c:pt idx="91656">
                  <c:v>12</c:v>
                </c:pt>
                <c:pt idx="91657">
                  <c:v>12</c:v>
                </c:pt>
                <c:pt idx="91658">
                  <c:v>12</c:v>
                </c:pt>
                <c:pt idx="91659">
                  <c:v>12</c:v>
                </c:pt>
                <c:pt idx="91660">
                  <c:v>12</c:v>
                </c:pt>
                <c:pt idx="91661">
                  <c:v>12</c:v>
                </c:pt>
                <c:pt idx="91662">
                  <c:v>12</c:v>
                </c:pt>
                <c:pt idx="91663">
                  <c:v>12</c:v>
                </c:pt>
                <c:pt idx="91664">
                  <c:v>12</c:v>
                </c:pt>
                <c:pt idx="91665">
                  <c:v>12</c:v>
                </c:pt>
                <c:pt idx="91666">
                  <c:v>12</c:v>
                </c:pt>
                <c:pt idx="91667">
                  <c:v>12</c:v>
                </c:pt>
                <c:pt idx="91668">
                  <c:v>12</c:v>
                </c:pt>
                <c:pt idx="91669">
                  <c:v>12</c:v>
                </c:pt>
                <c:pt idx="91670">
                  <c:v>12</c:v>
                </c:pt>
                <c:pt idx="91671">
                  <c:v>12</c:v>
                </c:pt>
                <c:pt idx="91672">
                  <c:v>12</c:v>
                </c:pt>
                <c:pt idx="91673">
                  <c:v>12</c:v>
                </c:pt>
                <c:pt idx="91674">
                  <c:v>12</c:v>
                </c:pt>
                <c:pt idx="91675">
                  <c:v>12</c:v>
                </c:pt>
                <c:pt idx="91676">
                  <c:v>12</c:v>
                </c:pt>
                <c:pt idx="91677">
                  <c:v>12</c:v>
                </c:pt>
                <c:pt idx="91678">
                  <c:v>12</c:v>
                </c:pt>
                <c:pt idx="91679">
                  <c:v>12</c:v>
                </c:pt>
                <c:pt idx="91680">
                  <c:v>12</c:v>
                </c:pt>
                <c:pt idx="91681">
                  <c:v>12</c:v>
                </c:pt>
                <c:pt idx="91682">
                  <c:v>12</c:v>
                </c:pt>
                <c:pt idx="91683">
                  <c:v>12</c:v>
                </c:pt>
                <c:pt idx="91684">
                  <c:v>12</c:v>
                </c:pt>
                <c:pt idx="91685">
                  <c:v>12</c:v>
                </c:pt>
                <c:pt idx="91686">
                  <c:v>12</c:v>
                </c:pt>
                <c:pt idx="91687">
                  <c:v>12</c:v>
                </c:pt>
                <c:pt idx="91688">
                  <c:v>12</c:v>
                </c:pt>
                <c:pt idx="91689">
                  <c:v>12</c:v>
                </c:pt>
                <c:pt idx="91690">
                  <c:v>12</c:v>
                </c:pt>
                <c:pt idx="91691">
                  <c:v>12</c:v>
                </c:pt>
                <c:pt idx="91692">
                  <c:v>12</c:v>
                </c:pt>
                <c:pt idx="91693">
                  <c:v>12</c:v>
                </c:pt>
                <c:pt idx="91694">
                  <c:v>12</c:v>
                </c:pt>
                <c:pt idx="91695">
                  <c:v>12</c:v>
                </c:pt>
                <c:pt idx="91696">
                  <c:v>12</c:v>
                </c:pt>
                <c:pt idx="91697">
                  <c:v>12</c:v>
                </c:pt>
                <c:pt idx="91698">
                  <c:v>12</c:v>
                </c:pt>
                <c:pt idx="91699">
                  <c:v>12</c:v>
                </c:pt>
                <c:pt idx="91700">
                  <c:v>12</c:v>
                </c:pt>
                <c:pt idx="91701">
                  <c:v>12</c:v>
                </c:pt>
                <c:pt idx="91702">
                  <c:v>12</c:v>
                </c:pt>
                <c:pt idx="91703">
                  <c:v>12</c:v>
                </c:pt>
                <c:pt idx="91704">
                  <c:v>12</c:v>
                </c:pt>
                <c:pt idx="91705">
                  <c:v>12</c:v>
                </c:pt>
                <c:pt idx="91706">
                  <c:v>12</c:v>
                </c:pt>
                <c:pt idx="91707">
                  <c:v>12</c:v>
                </c:pt>
                <c:pt idx="91708">
                  <c:v>12</c:v>
                </c:pt>
                <c:pt idx="91709">
                  <c:v>12</c:v>
                </c:pt>
                <c:pt idx="91710">
                  <c:v>12</c:v>
                </c:pt>
                <c:pt idx="91711">
                  <c:v>12</c:v>
                </c:pt>
                <c:pt idx="91712">
                  <c:v>12</c:v>
                </c:pt>
                <c:pt idx="91713">
                  <c:v>12</c:v>
                </c:pt>
                <c:pt idx="91714">
                  <c:v>12</c:v>
                </c:pt>
                <c:pt idx="91715">
                  <c:v>12</c:v>
                </c:pt>
                <c:pt idx="91716">
                  <c:v>12</c:v>
                </c:pt>
                <c:pt idx="91717">
                  <c:v>12</c:v>
                </c:pt>
                <c:pt idx="91718">
                  <c:v>12</c:v>
                </c:pt>
                <c:pt idx="91719">
                  <c:v>12</c:v>
                </c:pt>
                <c:pt idx="91720">
                  <c:v>12</c:v>
                </c:pt>
                <c:pt idx="91721">
                  <c:v>12</c:v>
                </c:pt>
                <c:pt idx="91722">
                  <c:v>12</c:v>
                </c:pt>
                <c:pt idx="91723">
                  <c:v>12</c:v>
                </c:pt>
                <c:pt idx="91724">
                  <c:v>12</c:v>
                </c:pt>
                <c:pt idx="91725">
                  <c:v>12</c:v>
                </c:pt>
                <c:pt idx="91726">
                  <c:v>12</c:v>
                </c:pt>
                <c:pt idx="91727">
                  <c:v>12</c:v>
                </c:pt>
                <c:pt idx="91728">
                  <c:v>12</c:v>
                </c:pt>
                <c:pt idx="91729">
                  <c:v>12</c:v>
                </c:pt>
                <c:pt idx="91730">
                  <c:v>12</c:v>
                </c:pt>
                <c:pt idx="91731">
                  <c:v>12</c:v>
                </c:pt>
                <c:pt idx="91732">
                  <c:v>12</c:v>
                </c:pt>
                <c:pt idx="91733">
                  <c:v>12</c:v>
                </c:pt>
                <c:pt idx="91734">
                  <c:v>12</c:v>
                </c:pt>
                <c:pt idx="91735">
                  <c:v>12</c:v>
                </c:pt>
                <c:pt idx="91736">
                  <c:v>12</c:v>
                </c:pt>
                <c:pt idx="91737">
                  <c:v>12</c:v>
                </c:pt>
                <c:pt idx="91738">
                  <c:v>12</c:v>
                </c:pt>
                <c:pt idx="91739">
                  <c:v>12</c:v>
                </c:pt>
                <c:pt idx="91740">
                  <c:v>12</c:v>
                </c:pt>
                <c:pt idx="91741">
                  <c:v>12</c:v>
                </c:pt>
                <c:pt idx="91742">
                  <c:v>12</c:v>
                </c:pt>
                <c:pt idx="91743">
                  <c:v>12</c:v>
                </c:pt>
                <c:pt idx="91744">
                  <c:v>12</c:v>
                </c:pt>
                <c:pt idx="91745">
                  <c:v>12</c:v>
                </c:pt>
                <c:pt idx="91746">
                  <c:v>12</c:v>
                </c:pt>
                <c:pt idx="91747">
                  <c:v>12</c:v>
                </c:pt>
                <c:pt idx="91748">
                  <c:v>12</c:v>
                </c:pt>
                <c:pt idx="91749">
                  <c:v>12</c:v>
                </c:pt>
                <c:pt idx="91750">
                  <c:v>12</c:v>
                </c:pt>
                <c:pt idx="91751">
                  <c:v>12</c:v>
                </c:pt>
                <c:pt idx="91752">
                  <c:v>12</c:v>
                </c:pt>
                <c:pt idx="91753">
                  <c:v>12</c:v>
                </c:pt>
                <c:pt idx="91754">
                  <c:v>12</c:v>
                </c:pt>
                <c:pt idx="91755">
                  <c:v>12</c:v>
                </c:pt>
                <c:pt idx="91756">
                  <c:v>12</c:v>
                </c:pt>
                <c:pt idx="91757">
                  <c:v>12</c:v>
                </c:pt>
                <c:pt idx="91758">
                  <c:v>12</c:v>
                </c:pt>
                <c:pt idx="91759">
                  <c:v>12</c:v>
                </c:pt>
                <c:pt idx="91760">
                  <c:v>12</c:v>
                </c:pt>
                <c:pt idx="91761">
                  <c:v>12</c:v>
                </c:pt>
                <c:pt idx="91762">
                  <c:v>12</c:v>
                </c:pt>
                <c:pt idx="91763">
                  <c:v>12</c:v>
                </c:pt>
                <c:pt idx="91764">
                  <c:v>12</c:v>
                </c:pt>
                <c:pt idx="91765">
                  <c:v>12</c:v>
                </c:pt>
                <c:pt idx="91766">
                  <c:v>12</c:v>
                </c:pt>
                <c:pt idx="91767">
                  <c:v>12</c:v>
                </c:pt>
                <c:pt idx="91768">
                  <c:v>12</c:v>
                </c:pt>
                <c:pt idx="91769">
                  <c:v>12</c:v>
                </c:pt>
                <c:pt idx="91770">
                  <c:v>12</c:v>
                </c:pt>
                <c:pt idx="91771">
                  <c:v>12</c:v>
                </c:pt>
                <c:pt idx="91772">
                  <c:v>12</c:v>
                </c:pt>
                <c:pt idx="91773">
                  <c:v>12</c:v>
                </c:pt>
                <c:pt idx="91774">
                  <c:v>12</c:v>
                </c:pt>
                <c:pt idx="91775">
                  <c:v>12</c:v>
                </c:pt>
                <c:pt idx="91776">
                  <c:v>12</c:v>
                </c:pt>
                <c:pt idx="91777">
                  <c:v>12</c:v>
                </c:pt>
                <c:pt idx="91778">
                  <c:v>12</c:v>
                </c:pt>
                <c:pt idx="91779">
                  <c:v>12</c:v>
                </c:pt>
                <c:pt idx="91780">
                  <c:v>12</c:v>
                </c:pt>
                <c:pt idx="91781">
                  <c:v>12</c:v>
                </c:pt>
                <c:pt idx="91782">
                  <c:v>12</c:v>
                </c:pt>
                <c:pt idx="91783">
                  <c:v>12</c:v>
                </c:pt>
                <c:pt idx="91784">
                  <c:v>12</c:v>
                </c:pt>
                <c:pt idx="91785">
                  <c:v>12</c:v>
                </c:pt>
                <c:pt idx="91786">
                  <c:v>12</c:v>
                </c:pt>
                <c:pt idx="91787">
                  <c:v>12</c:v>
                </c:pt>
                <c:pt idx="91788">
                  <c:v>12</c:v>
                </c:pt>
                <c:pt idx="91789">
                  <c:v>12</c:v>
                </c:pt>
                <c:pt idx="91790">
                  <c:v>12</c:v>
                </c:pt>
                <c:pt idx="91791">
                  <c:v>12</c:v>
                </c:pt>
                <c:pt idx="91792">
                  <c:v>12</c:v>
                </c:pt>
                <c:pt idx="91793">
                  <c:v>12</c:v>
                </c:pt>
                <c:pt idx="91794">
                  <c:v>12</c:v>
                </c:pt>
                <c:pt idx="91795">
                  <c:v>12</c:v>
                </c:pt>
                <c:pt idx="91796">
                  <c:v>12</c:v>
                </c:pt>
                <c:pt idx="91797">
                  <c:v>12</c:v>
                </c:pt>
                <c:pt idx="91798">
                  <c:v>12</c:v>
                </c:pt>
                <c:pt idx="91799">
                  <c:v>12</c:v>
                </c:pt>
                <c:pt idx="91800">
                  <c:v>12</c:v>
                </c:pt>
                <c:pt idx="91801">
                  <c:v>12</c:v>
                </c:pt>
                <c:pt idx="91802">
                  <c:v>12</c:v>
                </c:pt>
                <c:pt idx="91803">
                  <c:v>12</c:v>
                </c:pt>
                <c:pt idx="91804">
                  <c:v>12</c:v>
                </c:pt>
                <c:pt idx="91805">
                  <c:v>12</c:v>
                </c:pt>
                <c:pt idx="91806">
                  <c:v>12</c:v>
                </c:pt>
                <c:pt idx="91807">
                  <c:v>12</c:v>
                </c:pt>
                <c:pt idx="91808">
                  <c:v>12</c:v>
                </c:pt>
                <c:pt idx="91809">
                  <c:v>12</c:v>
                </c:pt>
                <c:pt idx="91810">
                  <c:v>12</c:v>
                </c:pt>
                <c:pt idx="91811">
                  <c:v>12</c:v>
                </c:pt>
                <c:pt idx="91812">
                  <c:v>12</c:v>
                </c:pt>
                <c:pt idx="91813">
                  <c:v>12</c:v>
                </c:pt>
                <c:pt idx="91814">
                  <c:v>12</c:v>
                </c:pt>
                <c:pt idx="91815">
                  <c:v>12</c:v>
                </c:pt>
                <c:pt idx="91816">
                  <c:v>12</c:v>
                </c:pt>
                <c:pt idx="91817">
                  <c:v>12</c:v>
                </c:pt>
                <c:pt idx="91818">
                  <c:v>12</c:v>
                </c:pt>
                <c:pt idx="91819">
                  <c:v>12</c:v>
                </c:pt>
                <c:pt idx="91820">
                  <c:v>12</c:v>
                </c:pt>
                <c:pt idx="91821">
                  <c:v>12</c:v>
                </c:pt>
                <c:pt idx="91822">
                  <c:v>12</c:v>
                </c:pt>
                <c:pt idx="91823">
                  <c:v>12</c:v>
                </c:pt>
                <c:pt idx="91824">
                  <c:v>12</c:v>
                </c:pt>
                <c:pt idx="91825">
                  <c:v>12</c:v>
                </c:pt>
                <c:pt idx="91826">
                  <c:v>12</c:v>
                </c:pt>
                <c:pt idx="91827">
                  <c:v>12</c:v>
                </c:pt>
                <c:pt idx="91828">
                  <c:v>12</c:v>
                </c:pt>
                <c:pt idx="91829">
                  <c:v>12</c:v>
                </c:pt>
                <c:pt idx="91830">
                  <c:v>12</c:v>
                </c:pt>
                <c:pt idx="91831">
                  <c:v>12</c:v>
                </c:pt>
                <c:pt idx="91832">
                  <c:v>12</c:v>
                </c:pt>
                <c:pt idx="91833">
                  <c:v>12</c:v>
                </c:pt>
                <c:pt idx="91834">
                  <c:v>12</c:v>
                </c:pt>
                <c:pt idx="91835">
                  <c:v>12</c:v>
                </c:pt>
                <c:pt idx="91836">
                  <c:v>12</c:v>
                </c:pt>
                <c:pt idx="91837">
                  <c:v>12</c:v>
                </c:pt>
                <c:pt idx="91838">
                  <c:v>12</c:v>
                </c:pt>
                <c:pt idx="91839">
                  <c:v>12</c:v>
                </c:pt>
                <c:pt idx="91840">
                  <c:v>12</c:v>
                </c:pt>
                <c:pt idx="91841">
                  <c:v>12</c:v>
                </c:pt>
                <c:pt idx="91842">
                  <c:v>12</c:v>
                </c:pt>
                <c:pt idx="91843">
                  <c:v>12</c:v>
                </c:pt>
                <c:pt idx="91844">
                  <c:v>12</c:v>
                </c:pt>
                <c:pt idx="91845">
                  <c:v>12</c:v>
                </c:pt>
                <c:pt idx="91846">
                  <c:v>12</c:v>
                </c:pt>
                <c:pt idx="91847">
                  <c:v>12</c:v>
                </c:pt>
                <c:pt idx="91848">
                  <c:v>12</c:v>
                </c:pt>
                <c:pt idx="91849">
                  <c:v>12</c:v>
                </c:pt>
                <c:pt idx="91850">
                  <c:v>12</c:v>
                </c:pt>
                <c:pt idx="91851">
                  <c:v>12</c:v>
                </c:pt>
                <c:pt idx="91852">
                  <c:v>12</c:v>
                </c:pt>
                <c:pt idx="91853">
                  <c:v>12</c:v>
                </c:pt>
                <c:pt idx="91854">
                  <c:v>12</c:v>
                </c:pt>
                <c:pt idx="91855">
                  <c:v>12</c:v>
                </c:pt>
                <c:pt idx="91856">
                  <c:v>12</c:v>
                </c:pt>
                <c:pt idx="91857">
                  <c:v>12</c:v>
                </c:pt>
                <c:pt idx="91858">
                  <c:v>12</c:v>
                </c:pt>
                <c:pt idx="91859">
                  <c:v>12</c:v>
                </c:pt>
                <c:pt idx="91860">
                  <c:v>12</c:v>
                </c:pt>
                <c:pt idx="91861">
                  <c:v>12</c:v>
                </c:pt>
                <c:pt idx="91862">
                  <c:v>12</c:v>
                </c:pt>
                <c:pt idx="91863">
                  <c:v>12</c:v>
                </c:pt>
                <c:pt idx="91864">
                  <c:v>12</c:v>
                </c:pt>
                <c:pt idx="91865">
                  <c:v>12</c:v>
                </c:pt>
                <c:pt idx="91866">
                  <c:v>12</c:v>
                </c:pt>
                <c:pt idx="91867">
                  <c:v>12</c:v>
                </c:pt>
                <c:pt idx="91868">
                  <c:v>12</c:v>
                </c:pt>
                <c:pt idx="91869">
                  <c:v>12</c:v>
                </c:pt>
                <c:pt idx="91870">
                  <c:v>12</c:v>
                </c:pt>
                <c:pt idx="91871">
                  <c:v>12</c:v>
                </c:pt>
                <c:pt idx="91872">
                  <c:v>12</c:v>
                </c:pt>
                <c:pt idx="91873">
                  <c:v>12</c:v>
                </c:pt>
                <c:pt idx="91874">
                  <c:v>12</c:v>
                </c:pt>
                <c:pt idx="91875">
                  <c:v>12</c:v>
                </c:pt>
                <c:pt idx="91876">
                  <c:v>12</c:v>
                </c:pt>
                <c:pt idx="91877">
                  <c:v>12</c:v>
                </c:pt>
                <c:pt idx="91878">
                  <c:v>12</c:v>
                </c:pt>
                <c:pt idx="91879">
                  <c:v>12</c:v>
                </c:pt>
                <c:pt idx="91880">
                  <c:v>12</c:v>
                </c:pt>
                <c:pt idx="91881">
                  <c:v>12</c:v>
                </c:pt>
                <c:pt idx="91882">
                  <c:v>12</c:v>
                </c:pt>
                <c:pt idx="91883">
                  <c:v>12</c:v>
                </c:pt>
                <c:pt idx="91884">
                  <c:v>12</c:v>
                </c:pt>
                <c:pt idx="91885">
                  <c:v>12</c:v>
                </c:pt>
                <c:pt idx="91886">
                  <c:v>12</c:v>
                </c:pt>
                <c:pt idx="91887">
                  <c:v>12</c:v>
                </c:pt>
                <c:pt idx="91888">
                  <c:v>12</c:v>
                </c:pt>
                <c:pt idx="91889">
                  <c:v>12</c:v>
                </c:pt>
                <c:pt idx="91890">
                  <c:v>12</c:v>
                </c:pt>
                <c:pt idx="91891">
                  <c:v>12</c:v>
                </c:pt>
                <c:pt idx="91892">
                  <c:v>12</c:v>
                </c:pt>
                <c:pt idx="91893">
                  <c:v>12</c:v>
                </c:pt>
                <c:pt idx="91894">
                  <c:v>12</c:v>
                </c:pt>
                <c:pt idx="91895">
                  <c:v>12</c:v>
                </c:pt>
                <c:pt idx="91896">
                  <c:v>12</c:v>
                </c:pt>
                <c:pt idx="91897">
                  <c:v>12</c:v>
                </c:pt>
                <c:pt idx="91898">
                  <c:v>12</c:v>
                </c:pt>
                <c:pt idx="91899">
                  <c:v>12</c:v>
                </c:pt>
                <c:pt idx="91900">
                  <c:v>12</c:v>
                </c:pt>
                <c:pt idx="91901">
                  <c:v>12</c:v>
                </c:pt>
                <c:pt idx="91902">
                  <c:v>12</c:v>
                </c:pt>
                <c:pt idx="91903">
                  <c:v>12</c:v>
                </c:pt>
                <c:pt idx="91904">
                  <c:v>12</c:v>
                </c:pt>
                <c:pt idx="91905">
                  <c:v>12</c:v>
                </c:pt>
                <c:pt idx="91906">
                  <c:v>12</c:v>
                </c:pt>
                <c:pt idx="91907">
                  <c:v>12</c:v>
                </c:pt>
                <c:pt idx="91908">
                  <c:v>12</c:v>
                </c:pt>
                <c:pt idx="91909">
                  <c:v>12</c:v>
                </c:pt>
                <c:pt idx="91910">
                  <c:v>12</c:v>
                </c:pt>
                <c:pt idx="91911">
                  <c:v>12</c:v>
                </c:pt>
                <c:pt idx="91912">
                  <c:v>12</c:v>
                </c:pt>
                <c:pt idx="91913">
                  <c:v>12</c:v>
                </c:pt>
                <c:pt idx="91914">
                  <c:v>12</c:v>
                </c:pt>
                <c:pt idx="91915">
                  <c:v>12</c:v>
                </c:pt>
                <c:pt idx="91916">
                  <c:v>12</c:v>
                </c:pt>
                <c:pt idx="91917">
                  <c:v>12</c:v>
                </c:pt>
                <c:pt idx="91918">
                  <c:v>12</c:v>
                </c:pt>
                <c:pt idx="91919">
                  <c:v>12</c:v>
                </c:pt>
                <c:pt idx="91920">
                  <c:v>12</c:v>
                </c:pt>
                <c:pt idx="91921">
                  <c:v>12</c:v>
                </c:pt>
                <c:pt idx="91922">
                  <c:v>12</c:v>
                </c:pt>
                <c:pt idx="91923">
                  <c:v>12</c:v>
                </c:pt>
                <c:pt idx="91924">
                  <c:v>12</c:v>
                </c:pt>
                <c:pt idx="91925">
                  <c:v>12</c:v>
                </c:pt>
                <c:pt idx="91926">
                  <c:v>12</c:v>
                </c:pt>
                <c:pt idx="91927">
                  <c:v>12</c:v>
                </c:pt>
                <c:pt idx="91928">
                  <c:v>12</c:v>
                </c:pt>
                <c:pt idx="91929">
                  <c:v>12</c:v>
                </c:pt>
                <c:pt idx="91930">
                  <c:v>12</c:v>
                </c:pt>
                <c:pt idx="91931">
                  <c:v>12</c:v>
                </c:pt>
                <c:pt idx="91932">
                  <c:v>12</c:v>
                </c:pt>
                <c:pt idx="91933">
                  <c:v>12</c:v>
                </c:pt>
                <c:pt idx="91934">
                  <c:v>12</c:v>
                </c:pt>
                <c:pt idx="91935">
                  <c:v>12</c:v>
                </c:pt>
                <c:pt idx="91936">
                  <c:v>12</c:v>
                </c:pt>
                <c:pt idx="91937">
                  <c:v>12</c:v>
                </c:pt>
                <c:pt idx="91938">
                  <c:v>12</c:v>
                </c:pt>
                <c:pt idx="91939">
                  <c:v>12</c:v>
                </c:pt>
                <c:pt idx="91940">
                  <c:v>12</c:v>
                </c:pt>
                <c:pt idx="91941">
                  <c:v>12</c:v>
                </c:pt>
                <c:pt idx="91942">
                  <c:v>12</c:v>
                </c:pt>
                <c:pt idx="91943">
                  <c:v>12</c:v>
                </c:pt>
                <c:pt idx="91944">
                  <c:v>12</c:v>
                </c:pt>
                <c:pt idx="91945">
                  <c:v>12</c:v>
                </c:pt>
                <c:pt idx="91946">
                  <c:v>12</c:v>
                </c:pt>
                <c:pt idx="91947">
                  <c:v>12</c:v>
                </c:pt>
                <c:pt idx="91948">
                  <c:v>12</c:v>
                </c:pt>
                <c:pt idx="91949">
                  <c:v>12</c:v>
                </c:pt>
                <c:pt idx="91950">
                  <c:v>12</c:v>
                </c:pt>
                <c:pt idx="91951">
                  <c:v>12</c:v>
                </c:pt>
                <c:pt idx="91952">
                  <c:v>12</c:v>
                </c:pt>
                <c:pt idx="91953">
                  <c:v>12</c:v>
                </c:pt>
                <c:pt idx="91954">
                  <c:v>12</c:v>
                </c:pt>
                <c:pt idx="91955">
                  <c:v>12</c:v>
                </c:pt>
                <c:pt idx="91956">
                  <c:v>12</c:v>
                </c:pt>
                <c:pt idx="91957">
                  <c:v>12</c:v>
                </c:pt>
                <c:pt idx="91958">
                  <c:v>12</c:v>
                </c:pt>
                <c:pt idx="91959">
                  <c:v>12</c:v>
                </c:pt>
                <c:pt idx="91960">
                  <c:v>12</c:v>
                </c:pt>
                <c:pt idx="91961">
                  <c:v>12</c:v>
                </c:pt>
                <c:pt idx="91962">
                  <c:v>12</c:v>
                </c:pt>
                <c:pt idx="91963">
                  <c:v>12</c:v>
                </c:pt>
                <c:pt idx="91964">
                  <c:v>12</c:v>
                </c:pt>
                <c:pt idx="91965">
                  <c:v>12</c:v>
                </c:pt>
                <c:pt idx="91966">
                  <c:v>12</c:v>
                </c:pt>
                <c:pt idx="91967">
                  <c:v>12</c:v>
                </c:pt>
                <c:pt idx="91968">
                  <c:v>12</c:v>
                </c:pt>
                <c:pt idx="91969">
                  <c:v>12</c:v>
                </c:pt>
                <c:pt idx="91970">
                  <c:v>12</c:v>
                </c:pt>
                <c:pt idx="91971">
                  <c:v>12</c:v>
                </c:pt>
                <c:pt idx="91972">
                  <c:v>12</c:v>
                </c:pt>
                <c:pt idx="91973">
                  <c:v>12</c:v>
                </c:pt>
                <c:pt idx="91974">
                  <c:v>12</c:v>
                </c:pt>
                <c:pt idx="91975">
                  <c:v>12</c:v>
                </c:pt>
                <c:pt idx="91976">
                  <c:v>12</c:v>
                </c:pt>
                <c:pt idx="91977">
                  <c:v>12</c:v>
                </c:pt>
                <c:pt idx="91978">
                  <c:v>12</c:v>
                </c:pt>
                <c:pt idx="91979">
                  <c:v>12</c:v>
                </c:pt>
                <c:pt idx="91980">
                  <c:v>12</c:v>
                </c:pt>
                <c:pt idx="91981">
                  <c:v>12</c:v>
                </c:pt>
                <c:pt idx="91982">
                  <c:v>12</c:v>
                </c:pt>
                <c:pt idx="91983">
                  <c:v>12</c:v>
                </c:pt>
                <c:pt idx="91984">
                  <c:v>12</c:v>
                </c:pt>
                <c:pt idx="91985">
                  <c:v>12</c:v>
                </c:pt>
                <c:pt idx="91986">
                  <c:v>12</c:v>
                </c:pt>
                <c:pt idx="91987">
                  <c:v>12</c:v>
                </c:pt>
                <c:pt idx="91988">
                  <c:v>12</c:v>
                </c:pt>
                <c:pt idx="91989">
                  <c:v>12</c:v>
                </c:pt>
                <c:pt idx="91990">
                  <c:v>12</c:v>
                </c:pt>
                <c:pt idx="91991">
                  <c:v>12</c:v>
                </c:pt>
                <c:pt idx="91992">
                  <c:v>12</c:v>
                </c:pt>
                <c:pt idx="91993">
                  <c:v>12</c:v>
                </c:pt>
                <c:pt idx="91994">
                  <c:v>12</c:v>
                </c:pt>
                <c:pt idx="91995">
                  <c:v>12</c:v>
                </c:pt>
                <c:pt idx="91996">
                  <c:v>12</c:v>
                </c:pt>
                <c:pt idx="91997">
                  <c:v>12</c:v>
                </c:pt>
                <c:pt idx="91998">
                  <c:v>12</c:v>
                </c:pt>
                <c:pt idx="91999">
                  <c:v>12</c:v>
                </c:pt>
                <c:pt idx="92000">
                  <c:v>12</c:v>
                </c:pt>
                <c:pt idx="92001">
                  <c:v>12</c:v>
                </c:pt>
                <c:pt idx="92002">
                  <c:v>12</c:v>
                </c:pt>
                <c:pt idx="92003">
                  <c:v>12</c:v>
                </c:pt>
                <c:pt idx="92004">
                  <c:v>12</c:v>
                </c:pt>
                <c:pt idx="92005">
                  <c:v>12</c:v>
                </c:pt>
                <c:pt idx="92006">
                  <c:v>12</c:v>
                </c:pt>
                <c:pt idx="92007">
                  <c:v>12</c:v>
                </c:pt>
                <c:pt idx="92008">
                  <c:v>12</c:v>
                </c:pt>
                <c:pt idx="92009">
                  <c:v>12</c:v>
                </c:pt>
                <c:pt idx="92010">
                  <c:v>12</c:v>
                </c:pt>
                <c:pt idx="92011">
                  <c:v>12</c:v>
                </c:pt>
                <c:pt idx="92012">
                  <c:v>12</c:v>
                </c:pt>
                <c:pt idx="92013">
                  <c:v>12</c:v>
                </c:pt>
                <c:pt idx="92014">
                  <c:v>12</c:v>
                </c:pt>
                <c:pt idx="92015">
                  <c:v>12</c:v>
                </c:pt>
                <c:pt idx="92016">
                  <c:v>12</c:v>
                </c:pt>
                <c:pt idx="92017">
                  <c:v>12</c:v>
                </c:pt>
                <c:pt idx="92018">
                  <c:v>12</c:v>
                </c:pt>
                <c:pt idx="92019">
                  <c:v>12</c:v>
                </c:pt>
                <c:pt idx="92020">
                  <c:v>12</c:v>
                </c:pt>
                <c:pt idx="92021">
                  <c:v>12</c:v>
                </c:pt>
                <c:pt idx="92022">
                  <c:v>12</c:v>
                </c:pt>
                <c:pt idx="92023">
                  <c:v>12</c:v>
                </c:pt>
                <c:pt idx="92024">
                  <c:v>12</c:v>
                </c:pt>
                <c:pt idx="92025">
                  <c:v>12</c:v>
                </c:pt>
                <c:pt idx="92026">
                  <c:v>12</c:v>
                </c:pt>
                <c:pt idx="92027">
                  <c:v>12</c:v>
                </c:pt>
                <c:pt idx="92028">
                  <c:v>12</c:v>
                </c:pt>
                <c:pt idx="92029">
                  <c:v>12</c:v>
                </c:pt>
                <c:pt idx="92030">
                  <c:v>12</c:v>
                </c:pt>
                <c:pt idx="92031">
                  <c:v>12</c:v>
                </c:pt>
                <c:pt idx="92032">
                  <c:v>12</c:v>
                </c:pt>
                <c:pt idx="92033">
                  <c:v>12</c:v>
                </c:pt>
                <c:pt idx="92034">
                  <c:v>12</c:v>
                </c:pt>
                <c:pt idx="92035">
                  <c:v>12</c:v>
                </c:pt>
                <c:pt idx="92036">
                  <c:v>12</c:v>
                </c:pt>
                <c:pt idx="92037">
                  <c:v>12</c:v>
                </c:pt>
                <c:pt idx="92038">
                  <c:v>12</c:v>
                </c:pt>
                <c:pt idx="92039">
                  <c:v>12</c:v>
                </c:pt>
                <c:pt idx="92040">
                  <c:v>12</c:v>
                </c:pt>
                <c:pt idx="92041">
                  <c:v>12</c:v>
                </c:pt>
                <c:pt idx="92042">
                  <c:v>12</c:v>
                </c:pt>
                <c:pt idx="92043">
                  <c:v>12</c:v>
                </c:pt>
                <c:pt idx="92044">
                  <c:v>12</c:v>
                </c:pt>
                <c:pt idx="92045">
                  <c:v>12</c:v>
                </c:pt>
                <c:pt idx="92046">
                  <c:v>12</c:v>
                </c:pt>
                <c:pt idx="92047">
                  <c:v>12</c:v>
                </c:pt>
                <c:pt idx="92048">
                  <c:v>12</c:v>
                </c:pt>
                <c:pt idx="92049">
                  <c:v>12</c:v>
                </c:pt>
                <c:pt idx="92050">
                  <c:v>12</c:v>
                </c:pt>
                <c:pt idx="92051">
                  <c:v>12</c:v>
                </c:pt>
                <c:pt idx="92052">
                  <c:v>12</c:v>
                </c:pt>
                <c:pt idx="92053">
                  <c:v>12</c:v>
                </c:pt>
                <c:pt idx="92054">
                  <c:v>12</c:v>
                </c:pt>
                <c:pt idx="92055">
                  <c:v>12</c:v>
                </c:pt>
                <c:pt idx="92056">
                  <c:v>12</c:v>
                </c:pt>
                <c:pt idx="92057">
                  <c:v>12</c:v>
                </c:pt>
                <c:pt idx="92058">
                  <c:v>12</c:v>
                </c:pt>
                <c:pt idx="92059">
                  <c:v>12</c:v>
                </c:pt>
                <c:pt idx="92060">
                  <c:v>12</c:v>
                </c:pt>
                <c:pt idx="92061">
                  <c:v>12</c:v>
                </c:pt>
                <c:pt idx="92062">
                  <c:v>12</c:v>
                </c:pt>
                <c:pt idx="92063">
                  <c:v>12</c:v>
                </c:pt>
                <c:pt idx="92064">
                  <c:v>12</c:v>
                </c:pt>
                <c:pt idx="92065">
                  <c:v>12</c:v>
                </c:pt>
                <c:pt idx="92066">
                  <c:v>12</c:v>
                </c:pt>
                <c:pt idx="92067">
                  <c:v>12</c:v>
                </c:pt>
                <c:pt idx="92068">
                  <c:v>12</c:v>
                </c:pt>
                <c:pt idx="92069">
                  <c:v>12</c:v>
                </c:pt>
                <c:pt idx="92070">
                  <c:v>12</c:v>
                </c:pt>
                <c:pt idx="92071">
                  <c:v>12</c:v>
                </c:pt>
                <c:pt idx="92072">
                  <c:v>12</c:v>
                </c:pt>
                <c:pt idx="92073">
                  <c:v>12</c:v>
                </c:pt>
                <c:pt idx="92074">
                  <c:v>12</c:v>
                </c:pt>
                <c:pt idx="92075">
                  <c:v>12</c:v>
                </c:pt>
                <c:pt idx="92076">
                  <c:v>12</c:v>
                </c:pt>
                <c:pt idx="92077">
                  <c:v>12</c:v>
                </c:pt>
                <c:pt idx="92078">
                  <c:v>12</c:v>
                </c:pt>
                <c:pt idx="92079">
                  <c:v>12</c:v>
                </c:pt>
                <c:pt idx="92080">
                  <c:v>12</c:v>
                </c:pt>
                <c:pt idx="92081">
                  <c:v>12</c:v>
                </c:pt>
                <c:pt idx="92082">
                  <c:v>12</c:v>
                </c:pt>
                <c:pt idx="92083">
                  <c:v>12</c:v>
                </c:pt>
                <c:pt idx="92084">
                  <c:v>12</c:v>
                </c:pt>
                <c:pt idx="92085">
                  <c:v>12</c:v>
                </c:pt>
                <c:pt idx="92086">
                  <c:v>12</c:v>
                </c:pt>
                <c:pt idx="92087">
                  <c:v>12</c:v>
                </c:pt>
                <c:pt idx="92088">
                  <c:v>12</c:v>
                </c:pt>
                <c:pt idx="92089">
                  <c:v>12</c:v>
                </c:pt>
                <c:pt idx="92090">
                  <c:v>12</c:v>
                </c:pt>
                <c:pt idx="92091">
                  <c:v>12</c:v>
                </c:pt>
                <c:pt idx="92092">
                  <c:v>12</c:v>
                </c:pt>
                <c:pt idx="92093">
                  <c:v>12</c:v>
                </c:pt>
                <c:pt idx="92094">
                  <c:v>12</c:v>
                </c:pt>
                <c:pt idx="92095">
                  <c:v>12</c:v>
                </c:pt>
                <c:pt idx="92096">
                  <c:v>12</c:v>
                </c:pt>
                <c:pt idx="92097">
                  <c:v>12</c:v>
                </c:pt>
                <c:pt idx="92098">
                  <c:v>12</c:v>
                </c:pt>
                <c:pt idx="92099">
                  <c:v>12</c:v>
                </c:pt>
                <c:pt idx="92100">
                  <c:v>12</c:v>
                </c:pt>
                <c:pt idx="92101">
                  <c:v>12</c:v>
                </c:pt>
                <c:pt idx="92102">
                  <c:v>12</c:v>
                </c:pt>
                <c:pt idx="92103">
                  <c:v>12</c:v>
                </c:pt>
                <c:pt idx="92104">
                  <c:v>12</c:v>
                </c:pt>
                <c:pt idx="92105">
                  <c:v>12</c:v>
                </c:pt>
                <c:pt idx="92106">
                  <c:v>12</c:v>
                </c:pt>
                <c:pt idx="92107">
                  <c:v>12</c:v>
                </c:pt>
                <c:pt idx="92108">
                  <c:v>12</c:v>
                </c:pt>
                <c:pt idx="92109">
                  <c:v>12</c:v>
                </c:pt>
                <c:pt idx="92110">
                  <c:v>12</c:v>
                </c:pt>
                <c:pt idx="92111">
                  <c:v>12</c:v>
                </c:pt>
                <c:pt idx="92112">
                  <c:v>12</c:v>
                </c:pt>
                <c:pt idx="92113">
                  <c:v>12</c:v>
                </c:pt>
                <c:pt idx="92114">
                  <c:v>12</c:v>
                </c:pt>
                <c:pt idx="92115">
                  <c:v>12</c:v>
                </c:pt>
                <c:pt idx="92116">
                  <c:v>12</c:v>
                </c:pt>
                <c:pt idx="92117">
                  <c:v>12</c:v>
                </c:pt>
                <c:pt idx="92118">
                  <c:v>12</c:v>
                </c:pt>
                <c:pt idx="92119">
                  <c:v>12</c:v>
                </c:pt>
                <c:pt idx="92120">
                  <c:v>12</c:v>
                </c:pt>
                <c:pt idx="92121">
                  <c:v>12</c:v>
                </c:pt>
                <c:pt idx="92122">
                  <c:v>12</c:v>
                </c:pt>
                <c:pt idx="92123">
                  <c:v>12</c:v>
                </c:pt>
                <c:pt idx="92124">
                  <c:v>12</c:v>
                </c:pt>
                <c:pt idx="92125">
                  <c:v>12</c:v>
                </c:pt>
                <c:pt idx="92126">
                  <c:v>12</c:v>
                </c:pt>
                <c:pt idx="92127">
                  <c:v>12</c:v>
                </c:pt>
                <c:pt idx="92128">
                  <c:v>12</c:v>
                </c:pt>
                <c:pt idx="92129">
                  <c:v>12</c:v>
                </c:pt>
                <c:pt idx="92130">
                  <c:v>12</c:v>
                </c:pt>
                <c:pt idx="92131">
                  <c:v>12</c:v>
                </c:pt>
                <c:pt idx="92132">
                  <c:v>12</c:v>
                </c:pt>
                <c:pt idx="92133">
                  <c:v>12</c:v>
                </c:pt>
                <c:pt idx="92134">
                  <c:v>12</c:v>
                </c:pt>
                <c:pt idx="92135">
                  <c:v>12</c:v>
                </c:pt>
                <c:pt idx="92136">
                  <c:v>12</c:v>
                </c:pt>
                <c:pt idx="92137">
                  <c:v>12</c:v>
                </c:pt>
                <c:pt idx="92138">
                  <c:v>12</c:v>
                </c:pt>
                <c:pt idx="92139">
                  <c:v>12</c:v>
                </c:pt>
                <c:pt idx="92140">
                  <c:v>12</c:v>
                </c:pt>
                <c:pt idx="92141">
                  <c:v>12</c:v>
                </c:pt>
                <c:pt idx="92142">
                  <c:v>12</c:v>
                </c:pt>
                <c:pt idx="92143">
                  <c:v>12</c:v>
                </c:pt>
                <c:pt idx="92144">
                  <c:v>12</c:v>
                </c:pt>
                <c:pt idx="92145">
                  <c:v>12</c:v>
                </c:pt>
                <c:pt idx="92146">
                  <c:v>12</c:v>
                </c:pt>
                <c:pt idx="92147">
                  <c:v>12</c:v>
                </c:pt>
                <c:pt idx="92148">
                  <c:v>12</c:v>
                </c:pt>
                <c:pt idx="92149">
                  <c:v>12</c:v>
                </c:pt>
                <c:pt idx="92150">
                  <c:v>12</c:v>
                </c:pt>
                <c:pt idx="92151">
                  <c:v>12</c:v>
                </c:pt>
                <c:pt idx="92152">
                  <c:v>12</c:v>
                </c:pt>
                <c:pt idx="92153">
                  <c:v>12</c:v>
                </c:pt>
                <c:pt idx="92154">
                  <c:v>12</c:v>
                </c:pt>
                <c:pt idx="92155">
                  <c:v>12</c:v>
                </c:pt>
                <c:pt idx="92156">
                  <c:v>12</c:v>
                </c:pt>
                <c:pt idx="92157">
                  <c:v>12</c:v>
                </c:pt>
                <c:pt idx="92158">
                  <c:v>12</c:v>
                </c:pt>
                <c:pt idx="92159">
                  <c:v>12</c:v>
                </c:pt>
                <c:pt idx="92160">
                  <c:v>12</c:v>
                </c:pt>
                <c:pt idx="92161">
                  <c:v>12</c:v>
                </c:pt>
                <c:pt idx="92162">
                  <c:v>12</c:v>
                </c:pt>
                <c:pt idx="92163">
                  <c:v>12</c:v>
                </c:pt>
                <c:pt idx="92164">
                  <c:v>12</c:v>
                </c:pt>
                <c:pt idx="92165">
                  <c:v>12</c:v>
                </c:pt>
                <c:pt idx="92166">
                  <c:v>12</c:v>
                </c:pt>
                <c:pt idx="92167">
                  <c:v>12</c:v>
                </c:pt>
                <c:pt idx="92168">
                  <c:v>12</c:v>
                </c:pt>
                <c:pt idx="92169">
                  <c:v>12</c:v>
                </c:pt>
                <c:pt idx="92170">
                  <c:v>12</c:v>
                </c:pt>
                <c:pt idx="92171">
                  <c:v>12</c:v>
                </c:pt>
                <c:pt idx="92172">
                  <c:v>12</c:v>
                </c:pt>
                <c:pt idx="92173">
                  <c:v>12</c:v>
                </c:pt>
                <c:pt idx="92174">
                  <c:v>12</c:v>
                </c:pt>
                <c:pt idx="92175">
                  <c:v>12</c:v>
                </c:pt>
                <c:pt idx="92176">
                  <c:v>12</c:v>
                </c:pt>
                <c:pt idx="92177">
                  <c:v>12</c:v>
                </c:pt>
                <c:pt idx="92178">
                  <c:v>12</c:v>
                </c:pt>
                <c:pt idx="92179">
                  <c:v>12</c:v>
                </c:pt>
                <c:pt idx="92180">
                  <c:v>12</c:v>
                </c:pt>
                <c:pt idx="92181">
                  <c:v>12</c:v>
                </c:pt>
                <c:pt idx="92182">
                  <c:v>12</c:v>
                </c:pt>
                <c:pt idx="92183">
                  <c:v>12</c:v>
                </c:pt>
                <c:pt idx="92184">
                  <c:v>12</c:v>
                </c:pt>
                <c:pt idx="92185">
                  <c:v>12</c:v>
                </c:pt>
                <c:pt idx="92186">
                  <c:v>12</c:v>
                </c:pt>
                <c:pt idx="92187">
                  <c:v>12</c:v>
                </c:pt>
                <c:pt idx="92188">
                  <c:v>12</c:v>
                </c:pt>
                <c:pt idx="92189">
                  <c:v>12</c:v>
                </c:pt>
                <c:pt idx="92190">
                  <c:v>12</c:v>
                </c:pt>
                <c:pt idx="92191">
                  <c:v>12</c:v>
                </c:pt>
                <c:pt idx="92192">
                  <c:v>12</c:v>
                </c:pt>
                <c:pt idx="92193">
                  <c:v>12</c:v>
                </c:pt>
                <c:pt idx="92194">
                  <c:v>12</c:v>
                </c:pt>
                <c:pt idx="92195">
                  <c:v>12</c:v>
                </c:pt>
                <c:pt idx="92196">
                  <c:v>12</c:v>
                </c:pt>
                <c:pt idx="92197">
                  <c:v>12</c:v>
                </c:pt>
                <c:pt idx="92198">
                  <c:v>12</c:v>
                </c:pt>
                <c:pt idx="92199">
                  <c:v>12</c:v>
                </c:pt>
                <c:pt idx="92200">
                  <c:v>12</c:v>
                </c:pt>
                <c:pt idx="92201">
                  <c:v>12</c:v>
                </c:pt>
                <c:pt idx="92202">
                  <c:v>12</c:v>
                </c:pt>
                <c:pt idx="92203">
                  <c:v>12</c:v>
                </c:pt>
                <c:pt idx="92204">
                  <c:v>12</c:v>
                </c:pt>
                <c:pt idx="92205">
                  <c:v>12</c:v>
                </c:pt>
                <c:pt idx="92206">
                  <c:v>12</c:v>
                </c:pt>
                <c:pt idx="92207">
                  <c:v>12</c:v>
                </c:pt>
                <c:pt idx="92208">
                  <c:v>12</c:v>
                </c:pt>
                <c:pt idx="92209">
                  <c:v>12</c:v>
                </c:pt>
                <c:pt idx="92210">
                  <c:v>12</c:v>
                </c:pt>
                <c:pt idx="92211">
                  <c:v>12</c:v>
                </c:pt>
                <c:pt idx="92212">
                  <c:v>12</c:v>
                </c:pt>
                <c:pt idx="92213">
                  <c:v>12</c:v>
                </c:pt>
                <c:pt idx="92214">
                  <c:v>12</c:v>
                </c:pt>
                <c:pt idx="92215">
                  <c:v>12</c:v>
                </c:pt>
                <c:pt idx="92216">
                  <c:v>12</c:v>
                </c:pt>
                <c:pt idx="92217">
                  <c:v>12</c:v>
                </c:pt>
                <c:pt idx="92218">
                  <c:v>12</c:v>
                </c:pt>
                <c:pt idx="92219">
                  <c:v>12</c:v>
                </c:pt>
                <c:pt idx="92220">
                  <c:v>12</c:v>
                </c:pt>
                <c:pt idx="92221">
                  <c:v>12</c:v>
                </c:pt>
                <c:pt idx="92222">
                  <c:v>12</c:v>
                </c:pt>
                <c:pt idx="92223">
                  <c:v>12</c:v>
                </c:pt>
                <c:pt idx="92224">
                  <c:v>12</c:v>
                </c:pt>
                <c:pt idx="92225">
                  <c:v>12</c:v>
                </c:pt>
                <c:pt idx="92226">
                  <c:v>12</c:v>
                </c:pt>
                <c:pt idx="92227">
                  <c:v>12</c:v>
                </c:pt>
                <c:pt idx="92228">
                  <c:v>12</c:v>
                </c:pt>
                <c:pt idx="92229">
                  <c:v>12</c:v>
                </c:pt>
                <c:pt idx="92230">
                  <c:v>12</c:v>
                </c:pt>
                <c:pt idx="92231">
                  <c:v>12</c:v>
                </c:pt>
                <c:pt idx="92232">
                  <c:v>12</c:v>
                </c:pt>
                <c:pt idx="92233">
                  <c:v>12</c:v>
                </c:pt>
                <c:pt idx="92234">
                  <c:v>12</c:v>
                </c:pt>
                <c:pt idx="92235">
                  <c:v>12</c:v>
                </c:pt>
                <c:pt idx="92236">
                  <c:v>12</c:v>
                </c:pt>
                <c:pt idx="92237">
                  <c:v>12</c:v>
                </c:pt>
                <c:pt idx="92238">
                  <c:v>12</c:v>
                </c:pt>
                <c:pt idx="92239">
                  <c:v>12</c:v>
                </c:pt>
                <c:pt idx="92240">
                  <c:v>12</c:v>
                </c:pt>
                <c:pt idx="92241">
                  <c:v>12</c:v>
                </c:pt>
                <c:pt idx="92242">
                  <c:v>12</c:v>
                </c:pt>
                <c:pt idx="92243">
                  <c:v>12</c:v>
                </c:pt>
                <c:pt idx="92244">
                  <c:v>12</c:v>
                </c:pt>
                <c:pt idx="92245">
                  <c:v>12</c:v>
                </c:pt>
                <c:pt idx="92246">
                  <c:v>12</c:v>
                </c:pt>
                <c:pt idx="92247">
                  <c:v>12</c:v>
                </c:pt>
                <c:pt idx="92248">
                  <c:v>12</c:v>
                </c:pt>
                <c:pt idx="92249">
                  <c:v>12</c:v>
                </c:pt>
                <c:pt idx="92250">
                  <c:v>12</c:v>
                </c:pt>
                <c:pt idx="92251">
                  <c:v>12</c:v>
                </c:pt>
                <c:pt idx="92252">
                  <c:v>12</c:v>
                </c:pt>
                <c:pt idx="92253">
                  <c:v>12</c:v>
                </c:pt>
                <c:pt idx="92254">
                  <c:v>12</c:v>
                </c:pt>
                <c:pt idx="92255">
                  <c:v>12</c:v>
                </c:pt>
                <c:pt idx="92256">
                  <c:v>12</c:v>
                </c:pt>
                <c:pt idx="92257">
                  <c:v>12</c:v>
                </c:pt>
                <c:pt idx="92258">
                  <c:v>12</c:v>
                </c:pt>
                <c:pt idx="92259">
                  <c:v>12</c:v>
                </c:pt>
                <c:pt idx="92260">
                  <c:v>12</c:v>
                </c:pt>
                <c:pt idx="92261">
                  <c:v>12</c:v>
                </c:pt>
                <c:pt idx="92262">
                  <c:v>12</c:v>
                </c:pt>
                <c:pt idx="92263">
                  <c:v>12</c:v>
                </c:pt>
                <c:pt idx="92264">
                  <c:v>12</c:v>
                </c:pt>
                <c:pt idx="92265">
                  <c:v>12</c:v>
                </c:pt>
                <c:pt idx="92266">
                  <c:v>12</c:v>
                </c:pt>
                <c:pt idx="92267">
                  <c:v>12</c:v>
                </c:pt>
                <c:pt idx="92268">
                  <c:v>12</c:v>
                </c:pt>
                <c:pt idx="92269">
                  <c:v>12</c:v>
                </c:pt>
                <c:pt idx="92270">
                  <c:v>12</c:v>
                </c:pt>
                <c:pt idx="92271">
                  <c:v>12</c:v>
                </c:pt>
                <c:pt idx="92272">
                  <c:v>12</c:v>
                </c:pt>
                <c:pt idx="92273">
                  <c:v>12</c:v>
                </c:pt>
                <c:pt idx="92274">
                  <c:v>12</c:v>
                </c:pt>
                <c:pt idx="92275">
                  <c:v>12</c:v>
                </c:pt>
                <c:pt idx="92276">
                  <c:v>12</c:v>
                </c:pt>
                <c:pt idx="92277">
                  <c:v>12</c:v>
                </c:pt>
                <c:pt idx="92278">
                  <c:v>12</c:v>
                </c:pt>
                <c:pt idx="92279">
                  <c:v>12</c:v>
                </c:pt>
                <c:pt idx="92280">
                  <c:v>12</c:v>
                </c:pt>
                <c:pt idx="92281">
                  <c:v>12</c:v>
                </c:pt>
                <c:pt idx="92282">
                  <c:v>12</c:v>
                </c:pt>
                <c:pt idx="92283">
                  <c:v>12</c:v>
                </c:pt>
                <c:pt idx="92284">
                  <c:v>12</c:v>
                </c:pt>
                <c:pt idx="92285">
                  <c:v>12</c:v>
                </c:pt>
                <c:pt idx="92286">
                  <c:v>12</c:v>
                </c:pt>
                <c:pt idx="92287">
                  <c:v>12</c:v>
                </c:pt>
                <c:pt idx="92288">
                  <c:v>12</c:v>
                </c:pt>
                <c:pt idx="92289">
                  <c:v>12</c:v>
                </c:pt>
                <c:pt idx="92290">
                  <c:v>12</c:v>
                </c:pt>
                <c:pt idx="92291">
                  <c:v>12</c:v>
                </c:pt>
                <c:pt idx="92292">
                  <c:v>12</c:v>
                </c:pt>
                <c:pt idx="92293">
                  <c:v>12</c:v>
                </c:pt>
                <c:pt idx="92294">
                  <c:v>12</c:v>
                </c:pt>
                <c:pt idx="92295">
                  <c:v>12</c:v>
                </c:pt>
                <c:pt idx="92296">
                  <c:v>12</c:v>
                </c:pt>
                <c:pt idx="92297">
                  <c:v>12</c:v>
                </c:pt>
                <c:pt idx="92298">
                  <c:v>12</c:v>
                </c:pt>
                <c:pt idx="92299">
                  <c:v>12</c:v>
                </c:pt>
                <c:pt idx="92300">
                  <c:v>12</c:v>
                </c:pt>
                <c:pt idx="92301">
                  <c:v>12</c:v>
                </c:pt>
                <c:pt idx="92302">
                  <c:v>12</c:v>
                </c:pt>
                <c:pt idx="92303">
                  <c:v>12</c:v>
                </c:pt>
                <c:pt idx="92304">
                  <c:v>12</c:v>
                </c:pt>
                <c:pt idx="92305">
                  <c:v>12</c:v>
                </c:pt>
                <c:pt idx="92306">
                  <c:v>12</c:v>
                </c:pt>
                <c:pt idx="92307">
                  <c:v>12</c:v>
                </c:pt>
                <c:pt idx="92308">
                  <c:v>12</c:v>
                </c:pt>
                <c:pt idx="92309">
                  <c:v>12</c:v>
                </c:pt>
                <c:pt idx="92310">
                  <c:v>12</c:v>
                </c:pt>
                <c:pt idx="92311">
                  <c:v>12</c:v>
                </c:pt>
                <c:pt idx="92312">
                  <c:v>12</c:v>
                </c:pt>
                <c:pt idx="92313">
                  <c:v>12</c:v>
                </c:pt>
                <c:pt idx="92314">
                  <c:v>12</c:v>
                </c:pt>
                <c:pt idx="92315">
                  <c:v>12</c:v>
                </c:pt>
                <c:pt idx="92316">
                  <c:v>12</c:v>
                </c:pt>
                <c:pt idx="92317">
                  <c:v>12</c:v>
                </c:pt>
                <c:pt idx="92318">
                  <c:v>12</c:v>
                </c:pt>
                <c:pt idx="92319">
                  <c:v>12</c:v>
                </c:pt>
                <c:pt idx="92320">
                  <c:v>12</c:v>
                </c:pt>
                <c:pt idx="92321">
                  <c:v>12</c:v>
                </c:pt>
                <c:pt idx="92322">
                  <c:v>12</c:v>
                </c:pt>
                <c:pt idx="92323">
                  <c:v>12</c:v>
                </c:pt>
                <c:pt idx="92324">
                  <c:v>12</c:v>
                </c:pt>
                <c:pt idx="92325">
                  <c:v>12</c:v>
                </c:pt>
                <c:pt idx="92326">
                  <c:v>12</c:v>
                </c:pt>
                <c:pt idx="92327">
                  <c:v>12</c:v>
                </c:pt>
                <c:pt idx="92328">
                  <c:v>12</c:v>
                </c:pt>
                <c:pt idx="92329">
                  <c:v>12</c:v>
                </c:pt>
                <c:pt idx="92330">
                  <c:v>12</c:v>
                </c:pt>
                <c:pt idx="92331">
                  <c:v>12</c:v>
                </c:pt>
                <c:pt idx="92332">
                  <c:v>12</c:v>
                </c:pt>
                <c:pt idx="92333">
                  <c:v>12</c:v>
                </c:pt>
                <c:pt idx="92334">
                  <c:v>12</c:v>
                </c:pt>
                <c:pt idx="92335">
                  <c:v>12</c:v>
                </c:pt>
                <c:pt idx="92336">
                  <c:v>12</c:v>
                </c:pt>
                <c:pt idx="92337">
                  <c:v>12</c:v>
                </c:pt>
                <c:pt idx="92338">
                  <c:v>12</c:v>
                </c:pt>
                <c:pt idx="92339">
                  <c:v>12</c:v>
                </c:pt>
                <c:pt idx="92340">
                  <c:v>12</c:v>
                </c:pt>
                <c:pt idx="92341">
                  <c:v>12</c:v>
                </c:pt>
                <c:pt idx="92342">
                  <c:v>12</c:v>
                </c:pt>
                <c:pt idx="92343">
                  <c:v>12</c:v>
                </c:pt>
                <c:pt idx="92344">
                  <c:v>12</c:v>
                </c:pt>
                <c:pt idx="92345">
                  <c:v>12</c:v>
                </c:pt>
                <c:pt idx="92346">
                  <c:v>12</c:v>
                </c:pt>
                <c:pt idx="92347">
                  <c:v>12</c:v>
                </c:pt>
                <c:pt idx="92348">
                  <c:v>12</c:v>
                </c:pt>
                <c:pt idx="92349">
                  <c:v>12</c:v>
                </c:pt>
                <c:pt idx="92350">
                  <c:v>12</c:v>
                </c:pt>
                <c:pt idx="92351">
                  <c:v>12</c:v>
                </c:pt>
                <c:pt idx="92352">
                  <c:v>12</c:v>
                </c:pt>
                <c:pt idx="92353">
                  <c:v>12</c:v>
                </c:pt>
                <c:pt idx="92354">
                  <c:v>12</c:v>
                </c:pt>
                <c:pt idx="92355">
                  <c:v>12</c:v>
                </c:pt>
                <c:pt idx="92356">
                  <c:v>12</c:v>
                </c:pt>
                <c:pt idx="92357">
                  <c:v>12</c:v>
                </c:pt>
                <c:pt idx="92358">
                  <c:v>12</c:v>
                </c:pt>
                <c:pt idx="92359">
                  <c:v>12</c:v>
                </c:pt>
                <c:pt idx="92360">
                  <c:v>12</c:v>
                </c:pt>
                <c:pt idx="92361">
                  <c:v>12</c:v>
                </c:pt>
                <c:pt idx="92362">
                  <c:v>12</c:v>
                </c:pt>
                <c:pt idx="92363">
                  <c:v>12</c:v>
                </c:pt>
                <c:pt idx="92364">
                  <c:v>12</c:v>
                </c:pt>
                <c:pt idx="92365">
                  <c:v>12</c:v>
                </c:pt>
                <c:pt idx="92366">
                  <c:v>12</c:v>
                </c:pt>
                <c:pt idx="92367">
                  <c:v>12</c:v>
                </c:pt>
                <c:pt idx="92368">
                  <c:v>12</c:v>
                </c:pt>
                <c:pt idx="92369">
                  <c:v>12</c:v>
                </c:pt>
                <c:pt idx="92370">
                  <c:v>12</c:v>
                </c:pt>
                <c:pt idx="92371">
                  <c:v>12</c:v>
                </c:pt>
                <c:pt idx="92372">
                  <c:v>12</c:v>
                </c:pt>
                <c:pt idx="92373">
                  <c:v>12</c:v>
                </c:pt>
                <c:pt idx="92374">
                  <c:v>12</c:v>
                </c:pt>
                <c:pt idx="92375">
                  <c:v>12</c:v>
                </c:pt>
                <c:pt idx="92376">
                  <c:v>12</c:v>
                </c:pt>
                <c:pt idx="92377">
                  <c:v>12</c:v>
                </c:pt>
                <c:pt idx="92378">
                  <c:v>12</c:v>
                </c:pt>
                <c:pt idx="92379">
                  <c:v>12</c:v>
                </c:pt>
                <c:pt idx="92380">
                  <c:v>12</c:v>
                </c:pt>
                <c:pt idx="92381">
                  <c:v>12</c:v>
                </c:pt>
                <c:pt idx="92382">
                  <c:v>12</c:v>
                </c:pt>
                <c:pt idx="92383">
                  <c:v>12</c:v>
                </c:pt>
                <c:pt idx="92384">
                  <c:v>12</c:v>
                </c:pt>
                <c:pt idx="92385">
                  <c:v>12</c:v>
                </c:pt>
                <c:pt idx="92386">
                  <c:v>12</c:v>
                </c:pt>
                <c:pt idx="92387">
                  <c:v>12</c:v>
                </c:pt>
                <c:pt idx="92388">
                  <c:v>12</c:v>
                </c:pt>
                <c:pt idx="92389">
                  <c:v>12</c:v>
                </c:pt>
                <c:pt idx="92390">
                  <c:v>12</c:v>
                </c:pt>
                <c:pt idx="92391">
                  <c:v>12</c:v>
                </c:pt>
                <c:pt idx="92392">
                  <c:v>12</c:v>
                </c:pt>
                <c:pt idx="92393">
                  <c:v>12</c:v>
                </c:pt>
                <c:pt idx="92394">
                  <c:v>12</c:v>
                </c:pt>
                <c:pt idx="92395">
                  <c:v>12</c:v>
                </c:pt>
                <c:pt idx="92396">
                  <c:v>12</c:v>
                </c:pt>
                <c:pt idx="92397">
                  <c:v>12</c:v>
                </c:pt>
                <c:pt idx="92398">
                  <c:v>12</c:v>
                </c:pt>
                <c:pt idx="92399">
                  <c:v>12</c:v>
                </c:pt>
                <c:pt idx="92400">
                  <c:v>12</c:v>
                </c:pt>
                <c:pt idx="92401">
                  <c:v>12</c:v>
                </c:pt>
                <c:pt idx="92402">
                  <c:v>12</c:v>
                </c:pt>
                <c:pt idx="92403">
                  <c:v>12</c:v>
                </c:pt>
                <c:pt idx="92404">
                  <c:v>12</c:v>
                </c:pt>
                <c:pt idx="92405">
                  <c:v>12</c:v>
                </c:pt>
                <c:pt idx="92406">
                  <c:v>12</c:v>
                </c:pt>
                <c:pt idx="92407">
                  <c:v>12</c:v>
                </c:pt>
                <c:pt idx="92408">
                  <c:v>12</c:v>
                </c:pt>
                <c:pt idx="92409">
                  <c:v>12</c:v>
                </c:pt>
                <c:pt idx="92410">
                  <c:v>12</c:v>
                </c:pt>
                <c:pt idx="92411">
                  <c:v>12</c:v>
                </c:pt>
                <c:pt idx="92412">
                  <c:v>12</c:v>
                </c:pt>
                <c:pt idx="92413">
                  <c:v>12</c:v>
                </c:pt>
                <c:pt idx="92414">
                  <c:v>12</c:v>
                </c:pt>
                <c:pt idx="92415">
                  <c:v>12</c:v>
                </c:pt>
                <c:pt idx="92416">
                  <c:v>12</c:v>
                </c:pt>
                <c:pt idx="92417">
                  <c:v>12</c:v>
                </c:pt>
                <c:pt idx="92418">
                  <c:v>12</c:v>
                </c:pt>
                <c:pt idx="92419">
                  <c:v>12</c:v>
                </c:pt>
                <c:pt idx="92420">
                  <c:v>12</c:v>
                </c:pt>
                <c:pt idx="92421">
                  <c:v>12</c:v>
                </c:pt>
                <c:pt idx="92422">
                  <c:v>12</c:v>
                </c:pt>
                <c:pt idx="92423">
                  <c:v>12</c:v>
                </c:pt>
                <c:pt idx="92424">
                  <c:v>12</c:v>
                </c:pt>
                <c:pt idx="92425">
                  <c:v>12</c:v>
                </c:pt>
                <c:pt idx="92426">
                  <c:v>12</c:v>
                </c:pt>
                <c:pt idx="92427">
                  <c:v>12</c:v>
                </c:pt>
                <c:pt idx="92428">
                  <c:v>12</c:v>
                </c:pt>
                <c:pt idx="92429">
                  <c:v>12</c:v>
                </c:pt>
                <c:pt idx="92430">
                  <c:v>12</c:v>
                </c:pt>
                <c:pt idx="92431">
                  <c:v>12</c:v>
                </c:pt>
                <c:pt idx="92432">
                  <c:v>12</c:v>
                </c:pt>
                <c:pt idx="92433">
                  <c:v>12</c:v>
                </c:pt>
                <c:pt idx="92434">
                  <c:v>12</c:v>
                </c:pt>
                <c:pt idx="92435">
                  <c:v>12</c:v>
                </c:pt>
                <c:pt idx="92436">
                  <c:v>12</c:v>
                </c:pt>
                <c:pt idx="92437">
                  <c:v>12</c:v>
                </c:pt>
                <c:pt idx="92438">
                  <c:v>12</c:v>
                </c:pt>
                <c:pt idx="92439">
                  <c:v>12</c:v>
                </c:pt>
                <c:pt idx="92440">
                  <c:v>12</c:v>
                </c:pt>
                <c:pt idx="92441">
                  <c:v>12</c:v>
                </c:pt>
                <c:pt idx="92442">
                  <c:v>12</c:v>
                </c:pt>
                <c:pt idx="92443">
                  <c:v>12</c:v>
                </c:pt>
                <c:pt idx="92444">
                  <c:v>12</c:v>
                </c:pt>
                <c:pt idx="92445">
                  <c:v>12</c:v>
                </c:pt>
                <c:pt idx="92446">
                  <c:v>12</c:v>
                </c:pt>
                <c:pt idx="92447">
                  <c:v>12</c:v>
                </c:pt>
                <c:pt idx="92448">
                  <c:v>12</c:v>
                </c:pt>
                <c:pt idx="92449">
                  <c:v>12</c:v>
                </c:pt>
                <c:pt idx="92450">
                  <c:v>12</c:v>
                </c:pt>
                <c:pt idx="92451">
                  <c:v>12</c:v>
                </c:pt>
                <c:pt idx="92452">
                  <c:v>12</c:v>
                </c:pt>
                <c:pt idx="92453">
                  <c:v>12</c:v>
                </c:pt>
                <c:pt idx="92454">
                  <c:v>12</c:v>
                </c:pt>
                <c:pt idx="92455">
                  <c:v>12</c:v>
                </c:pt>
                <c:pt idx="92456">
                  <c:v>12</c:v>
                </c:pt>
                <c:pt idx="92457">
                  <c:v>12</c:v>
                </c:pt>
                <c:pt idx="92458">
                  <c:v>12</c:v>
                </c:pt>
                <c:pt idx="92459">
                  <c:v>12</c:v>
                </c:pt>
                <c:pt idx="92460">
                  <c:v>12</c:v>
                </c:pt>
                <c:pt idx="92461">
                  <c:v>12</c:v>
                </c:pt>
                <c:pt idx="92462">
                  <c:v>12</c:v>
                </c:pt>
                <c:pt idx="92463">
                  <c:v>12</c:v>
                </c:pt>
                <c:pt idx="92464">
                  <c:v>12</c:v>
                </c:pt>
                <c:pt idx="92465">
                  <c:v>12</c:v>
                </c:pt>
                <c:pt idx="92466">
                  <c:v>12</c:v>
                </c:pt>
                <c:pt idx="92467">
                  <c:v>12</c:v>
                </c:pt>
                <c:pt idx="92468">
                  <c:v>12</c:v>
                </c:pt>
                <c:pt idx="92469">
                  <c:v>12</c:v>
                </c:pt>
                <c:pt idx="92470">
                  <c:v>12</c:v>
                </c:pt>
                <c:pt idx="92471">
                  <c:v>12</c:v>
                </c:pt>
                <c:pt idx="92472">
                  <c:v>12</c:v>
                </c:pt>
                <c:pt idx="92473">
                  <c:v>12</c:v>
                </c:pt>
                <c:pt idx="92474">
                  <c:v>12</c:v>
                </c:pt>
                <c:pt idx="92475">
                  <c:v>12</c:v>
                </c:pt>
                <c:pt idx="92476">
                  <c:v>12</c:v>
                </c:pt>
                <c:pt idx="92477">
                  <c:v>12</c:v>
                </c:pt>
                <c:pt idx="92478">
                  <c:v>12</c:v>
                </c:pt>
                <c:pt idx="92479">
                  <c:v>12</c:v>
                </c:pt>
                <c:pt idx="92480">
                  <c:v>12</c:v>
                </c:pt>
                <c:pt idx="92481">
                  <c:v>12</c:v>
                </c:pt>
                <c:pt idx="92482">
                  <c:v>12</c:v>
                </c:pt>
                <c:pt idx="92483">
                  <c:v>12</c:v>
                </c:pt>
                <c:pt idx="92484">
                  <c:v>12</c:v>
                </c:pt>
                <c:pt idx="92485">
                  <c:v>12</c:v>
                </c:pt>
                <c:pt idx="92486">
                  <c:v>12</c:v>
                </c:pt>
                <c:pt idx="92487">
                  <c:v>12</c:v>
                </c:pt>
                <c:pt idx="92488">
                  <c:v>12</c:v>
                </c:pt>
                <c:pt idx="92489">
                  <c:v>12</c:v>
                </c:pt>
                <c:pt idx="92490">
                  <c:v>12</c:v>
                </c:pt>
                <c:pt idx="92491">
                  <c:v>12</c:v>
                </c:pt>
                <c:pt idx="92492">
                  <c:v>12</c:v>
                </c:pt>
                <c:pt idx="92493">
                  <c:v>12</c:v>
                </c:pt>
                <c:pt idx="92494">
                  <c:v>12</c:v>
                </c:pt>
                <c:pt idx="92495">
                  <c:v>12</c:v>
                </c:pt>
                <c:pt idx="92496">
                  <c:v>12</c:v>
                </c:pt>
                <c:pt idx="92497">
                  <c:v>12</c:v>
                </c:pt>
                <c:pt idx="92498">
                  <c:v>12</c:v>
                </c:pt>
                <c:pt idx="92499">
                  <c:v>12</c:v>
                </c:pt>
                <c:pt idx="92500">
                  <c:v>12</c:v>
                </c:pt>
                <c:pt idx="92501">
                  <c:v>12</c:v>
                </c:pt>
                <c:pt idx="92502">
                  <c:v>12</c:v>
                </c:pt>
                <c:pt idx="92503">
                  <c:v>12</c:v>
                </c:pt>
                <c:pt idx="92504">
                  <c:v>12</c:v>
                </c:pt>
                <c:pt idx="92505">
                  <c:v>12</c:v>
                </c:pt>
                <c:pt idx="92506">
                  <c:v>12</c:v>
                </c:pt>
                <c:pt idx="92507">
                  <c:v>12</c:v>
                </c:pt>
                <c:pt idx="92508">
                  <c:v>12</c:v>
                </c:pt>
                <c:pt idx="92509">
                  <c:v>12</c:v>
                </c:pt>
                <c:pt idx="92510">
                  <c:v>12</c:v>
                </c:pt>
                <c:pt idx="92511">
                  <c:v>12</c:v>
                </c:pt>
                <c:pt idx="92512">
                  <c:v>12</c:v>
                </c:pt>
                <c:pt idx="92513">
                  <c:v>12</c:v>
                </c:pt>
                <c:pt idx="92514">
                  <c:v>12</c:v>
                </c:pt>
                <c:pt idx="92515">
                  <c:v>12</c:v>
                </c:pt>
                <c:pt idx="92516">
                  <c:v>12</c:v>
                </c:pt>
                <c:pt idx="92517">
                  <c:v>12</c:v>
                </c:pt>
                <c:pt idx="92518">
                  <c:v>12</c:v>
                </c:pt>
                <c:pt idx="92519">
                  <c:v>12</c:v>
                </c:pt>
                <c:pt idx="92520">
                  <c:v>12</c:v>
                </c:pt>
                <c:pt idx="92521">
                  <c:v>12</c:v>
                </c:pt>
                <c:pt idx="92522">
                  <c:v>12</c:v>
                </c:pt>
                <c:pt idx="92523">
                  <c:v>12</c:v>
                </c:pt>
                <c:pt idx="92524">
                  <c:v>12</c:v>
                </c:pt>
                <c:pt idx="92525">
                  <c:v>12</c:v>
                </c:pt>
                <c:pt idx="92526">
                  <c:v>12</c:v>
                </c:pt>
                <c:pt idx="92527">
                  <c:v>12</c:v>
                </c:pt>
                <c:pt idx="92528">
                  <c:v>12</c:v>
                </c:pt>
                <c:pt idx="92529">
                  <c:v>12</c:v>
                </c:pt>
                <c:pt idx="92530">
                  <c:v>12</c:v>
                </c:pt>
                <c:pt idx="92531">
                  <c:v>12</c:v>
                </c:pt>
                <c:pt idx="92532">
                  <c:v>12</c:v>
                </c:pt>
                <c:pt idx="92533">
                  <c:v>12</c:v>
                </c:pt>
                <c:pt idx="92534">
                  <c:v>12</c:v>
                </c:pt>
                <c:pt idx="92535">
                  <c:v>12</c:v>
                </c:pt>
                <c:pt idx="92536">
                  <c:v>12</c:v>
                </c:pt>
                <c:pt idx="92537">
                  <c:v>12</c:v>
                </c:pt>
                <c:pt idx="92538">
                  <c:v>12</c:v>
                </c:pt>
                <c:pt idx="92539">
                  <c:v>12</c:v>
                </c:pt>
                <c:pt idx="92540">
                  <c:v>12</c:v>
                </c:pt>
                <c:pt idx="92541">
                  <c:v>12</c:v>
                </c:pt>
                <c:pt idx="92542">
                  <c:v>12</c:v>
                </c:pt>
                <c:pt idx="92543">
                  <c:v>12</c:v>
                </c:pt>
                <c:pt idx="92544">
                  <c:v>12</c:v>
                </c:pt>
                <c:pt idx="92545">
                  <c:v>12</c:v>
                </c:pt>
                <c:pt idx="92546">
                  <c:v>12</c:v>
                </c:pt>
                <c:pt idx="92547">
                  <c:v>12</c:v>
                </c:pt>
                <c:pt idx="92548">
                  <c:v>12</c:v>
                </c:pt>
                <c:pt idx="92549">
                  <c:v>12</c:v>
                </c:pt>
                <c:pt idx="92550">
                  <c:v>12</c:v>
                </c:pt>
                <c:pt idx="92551">
                  <c:v>12</c:v>
                </c:pt>
                <c:pt idx="92552">
                  <c:v>12</c:v>
                </c:pt>
                <c:pt idx="92553">
                  <c:v>12</c:v>
                </c:pt>
                <c:pt idx="92554">
                  <c:v>12</c:v>
                </c:pt>
                <c:pt idx="92555">
                  <c:v>12</c:v>
                </c:pt>
                <c:pt idx="92556">
                  <c:v>12</c:v>
                </c:pt>
                <c:pt idx="92557">
                  <c:v>12</c:v>
                </c:pt>
                <c:pt idx="92558">
                  <c:v>12</c:v>
                </c:pt>
                <c:pt idx="92559">
                  <c:v>12</c:v>
                </c:pt>
                <c:pt idx="92560">
                  <c:v>12</c:v>
                </c:pt>
                <c:pt idx="92561">
                  <c:v>12</c:v>
                </c:pt>
                <c:pt idx="92562">
                  <c:v>12</c:v>
                </c:pt>
                <c:pt idx="92563">
                  <c:v>12</c:v>
                </c:pt>
                <c:pt idx="92564">
                  <c:v>12</c:v>
                </c:pt>
                <c:pt idx="92565">
                  <c:v>12</c:v>
                </c:pt>
                <c:pt idx="92566">
                  <c:v>12</c:v>
                </c:pt>
                <c:pt idx="92567">
                  <c:v>12</c:v>
                </c:pt>
                <c:pt idx="92568">
                  <c:v>12</c:v>
                </c:pt>
                <c:pt idx="92569">
                  <c:v>12</c:v>
                </c:pt>
                <c:pt idx="92570">
                  <c:v>12</c:v>
                </c:pt>
                <c:pt idx="92571">
                  <c:v>12</c:v>
                </c:pt>
                <c:pt idx="92572">
                  <c:v>12</c:v>
                </c:pt>
                <c:pt idx="92573">
                  <c:v>12</c:v>
                </c:pt>
                <c:pt idx="92574">
                  <c:v>12</c:v>
                </c:pt>
                <c:pt idx="92575">
                  <c:v>12</c:v>
                </c:pt>
                <c:pt idx="92576">
                  <c:v>12</c:v>
                </c:pt>
                <c:pt idx="92577">
                  <c:v>12</c:v>
                </c:pt>
                <c:pt idx="92578">
                  <c:v>12</c:v>
                </c:pt>
                <c:pt idx="92579">
                  <c:v>12</c:v>
                </c:pt>
                <c:pt idx="92580">
                  <c:v>12</c:v>
                </c:pt>
                <c:pt idx="92581">
                  <c:v>12</c:v>
                </c:pt>
                <c:pt idx="92582">
                  <c:v>12</c:v>
                </c:pt>
                <c:pt idx="92583">
                  <c:v>12</c:v>
                </c:pt>
                <c:pt idx="92584">
                  <c:v>12</c:v>
                </c:pt>
                <c:pt idx="92585">
                  <c:v>12</c:v>
                </c:pt>
                <c:pt idx="92586">
                  <c:v>12</c:v>
                </c:pt>
                <c:pt idx="92587">
                  <c:v>12</c:v>
                </c:pt>
                <c:pt idx="92588">
                  <c:v>12</c:v>
                </c:pt>
                <c:pt idx="92589">
                  <c:v>12</c:v>
                </c:pt>
                <c:pt idx="92590">
                  <c:v>12</c:v>
                </c:pt>
                <c:pt idx="92591">
                  <c:v>12</c:v>
                </c:pt>
                <c:pt idx="92592">
                  <c:v>12</c:v>
                </c:pt>
                <c:pt idx="92593">
                  <c:v>12</c:v>
                </c:pt>
                <c:pt idx="92594">
                  <c:v>12</c:v>
                </c:pt>
                <c:pt idx="92595">
                  <c:v>12</c:v>
                </c:pt>
                <c:pt idx="92596">
                  <c:v>12</c:v>
                </c:pt>
                <c:pt idx="92597">
                  <c:v>12</c:v>
                </c:pt>
                <c:pt idx="92598">
                  <c:v>12</c:v>
                </c:pt>
                <c:pt idx="92599">
                  <c:v>12</c:v>
                </c:pt>
                <c:pt idx="92600">
                  <c:v>12</c:v>
                </c:pt>
                <c:pt idx="92601">
                  <c:v>12</c:v>
                </c:pt>
                <c:pt idx="92602">
                  <c:v>12</c:v>
                </c:pt>
                <c:pt idx="92603">
                  <c:v>12</c:v>
                </c:pt>
                <c:pt idx="92604">
                  <c:v>12</c:v>
                </c:pt>
                <c:pt idx="92605">
                  <c:v>12</c:v>
                </c:pt>
                <c:pt idx="92606">
                  <c:v>12</c:v>
                </c:pt>
                <c:pt idx="92607">
                  <c:v>12</c:v>
                </c:pt>
                <c:pt idx="92608">
                  <c:v>12</c:v>
                </c:pt>
                <c:pt idx="92609">
                  <c:v>12</c:v>
                </c:pt>
                <c:pt idx="92610">
                  <c:v>12</c:v>
                </c:pt>
                <c:pt idx="92611">
                  <c:v>12</c:v>
                </c:pt>
                <c:pt idx="92612">
                  <c:v>12</c:v>
                </c:pt>
                <c:pt idx="92613">
                  <c:v>12</c:v>
                </c:pt>
                <c:pt idx="92614">
                  <c:v>12</c:v>
                </c:pt>
                <c:pt idx="92615">
                  <c:v>12</c:v>
                </c:pt>
                <c:pt idx="92616">
                  <c:v>12</c:v>
                </c:pt>
                <c:pt idx="92617">
                  <c:v>12</c:v>
                </c:pt>
                <c:pt idx="92618">
                  <c:v>12</c:v>
                </c:pt>
                <c:pt idx="92619">
                  <c:v>12</c:v>
                </c:pt>
                <c:pt idx="92620">
                  <c:v>12</c:v>
                </c:pt>
                <c:pt idx="92621">
                  <c:v>12</c:v>
                </c:pt>
                <c:pt idx="92622">
                  <c:v>12</c:v>
                </c:pt>
                <c:pt idx="92623">
                  <c:v>12</c:v>
                </c:pt>
                <c:pt idx="92624">
                  <c:v>12</c:v>
                </c:pt>
                <c:pt idx="92625">
                  <c:v>12</c:v>
                </c:pt>
                <c:pt idx="92626">
                  <c:v>12</c:v>
                </c:pt>
                <c:pt idx="92627">
                  <c:v>12</c:v>
                </c:pt>
                <c:pt idx="92628">
                  <c:v>12</c:v>
                </c:pt>
                <c:pt idx="92629">
                  <c:v>12</c:v>
                </c:pt>
                <c:pt idx="92630">
                  <c:v>12</c:v>
                </c:pt>
                <c:pt idx="92631">
                  <c:v>12</c:v>
                </c:pt>
                <c:pt idx="92632">
                  <c:v>12</c:v>
                </c:pt>
                <c:pt idx="92633">
                  <c:v>12</c:v>
                </c:pt>
                <c:pt idx="92634">
                  <c:v>12</c:v>
                </c:pt>
                <c:pt idx="92635">
                  <c:v>12</c:v>
                </c:pt>
                <c:pt idx="92636">
                  <c:v>12</c:v>
                </c:pt>
                <c:pt idx="92637">
                  <c:v>12</c:v>
                </c:pt>
                <c:pt idx="92638">
                  <c:v>12</c:v>
                </c:pt>
                <c:pt idx="92639">
                  <c:v>12</c:v>
                </c:pt>
                <c:pt idx="92640">
                  <c:v>12</c:v>
                </c:pt>
                <c:pt idx="92641">
                  <c:v>12</c:v>
                </c:pt>
                <c:pt idx="92642">
                  <c:v>12</c:v>
                </c:pt>
                <c:pt idx="92643">
                  <c:v>12</c:v>
                </c:pt>
                <c:pt idx="92644">
                  <c:v>12</c:v>
                </c:pt>
                <c:pt idx="92645">
                  <c:v>12</c:v>
                </c:pt>
                <c:pt idx="92646">
                  <c:v>12</c:v>
                </c:pt>
                <c:pt idx="92647">
                  <c:v>12</c:v>
                </c:pt>
                <c:pt idx="92648">
                  <c:v>12</c:v>
                </c:pt>
                <c:pt idx="92649">
                  <c:v>12</c:v>
                </c:pt>
                <c:pt idx="92650">
                  <c:v>12</c:v>
                </c:pt>
                <c:pt idx="92651">
                  <c:v>12</c:v>
                </c:pt>
                <c:pt idx="92652">
                  <c:v>12</c:v>
                </c:pt>
                <c:pt idx="92653">
                  <c:v>12</c:v>
                </c:pt>
                <c:pt idx="92654">
                  <c:v>12</c:v>
                </c:pt>
                <c:pt idx="92655">
                  <c:v>12</c:v>
                </c:pt>
                <c:pt idx="92656">
                  <c:v>12</c:v>
                </c:pt>
                <c:pt idx="92657">
                  <c:v>12</c:v>
                </c:pt>
                <c:pt idx="92658">
                  <c:v>12</c:v>
                </c:pt>
                <c:pt idx="92659">
                  <c:v>12</c:v>
                </c:pt>
                <c:pt idx="92660">
                  <c:v>12</c:v>
                </c:pt>
                <c:pt idx="92661">
                  <c:v>12</c:v>
                </c:pt>
                <c:pt idx="92662">
                  <c:v>12</c:v>
                </c:pt>
                <c:pt idx="92663">
                  <c:v>12</c:v>
                </c:pt>
                <c:pt idx="92664">
                  <c:v>12</c:v>
                </c:pt>
                <c:pt idx="92665">
                  <c:v>12</c:v>
                </c:pt>
                <c:pt idx="92666">
                  <c:v>12</c:v>
                </c:pt>
                <c:pt idx="92667">
                  <c:v>12</c:v>
                </c:pt>
                <c:pt idx="92668">
                  <c:v>12</c:v>
                </c:pt>
                <c:pt idx="92669">
                  <c:v>12</c:v>
                </c:pt>
                <c:pt idx="92670">
                  <c:v>12</c:v>
                </c:pt>
                <c:pt idx="92671">
                  <c:v>12</c:v>
                </c:pt>
                <c:pt idx="92672">
                  <c:v>12</c:v>
                </c:pt>
                <c:pt idx="92673">
                  <c:v>12</c:v>
                </c:pt>
                <c:pt idx="92674">
                  <c:v>12</c:v>
                </c:pt>
                <c:pt idx="92675">
                  <c:v>12</c:v>
                </c:pt>
                <c:pt idx="92676">
                  <c:v>12</c:v>
                </c:pt>
                <c:pt idx="92677">
                  <c:v>12</c:v>
                </c:pt>
                <c:pt idx="92678">
                  <c:v>12</c:v>
                </c:pt>
                <c:pt idx="92679">
                  <c:v>12</c:v>
                </c:pt>
                <c:pt idx="92680">
                  <c:v>12</c:v>
                </c:pt>
                <c:pt idx="92681">
                  <c:v>12</c:v>
                </c:pt>
                <c:pt idx="92682">
                  <c:v>12</c:v>
                </c:pt>
                <c:pt idx="92683">
                  <c:v>12</c:v>
                </c:pt>
                <c:pt idx="92684">
                  <c:v>12</c:v>
                </c:pt>
                <c:pt idx="92685">
                  <c:v>12</c:v>
                </c:pt>
                <c:pt idx="92686">
                  <c:v>12</c:v>
                </c:pt>
                <c:pt idx="92687">
                  <c:v>12</c:v>
                </c:pt>
                <c:pt idx="92688">
                  <c:v>12</c:v>
                </c:pt>
                <c:pt idx="92689">
                  <c:v>12</c:v>
                </c:pt>
                <c:pt idx="92690">
                  <c:v>12</c:v>
                </c:pt>
                <c:pt idx="92691">
                  <c:v>12</c:v>
                </c:pt>
                <c:pt idx="92692">
                  <c:v>12</c:v>
                </c:pt>
                <c:pt idx="92693">
                  <c:v>12</c:v>
                </c:pt>
                <c:pt idx="92694">
                  <c:v>12</c:v>
                </c:pt>
                <c:pt idx="92695">
                  <c:v>12</c:v>
                </c:pt>
                <c:pt idx="92696">
                  <c:v>12</c:v>
                </c:pt>
                <c:pt idx="92697">
                  <c:v>12</c:v>
                </c:pt>
                <c:pt idx="92698">
                  <c:v>12</c:v>
                </c:pt>
                <c:pt idx="92699">
                  <c:v>12</c:v>
                </c:pt>
                <c:pt idx="92700">
                  <c:v>12</c:v>
                </c:pt>
                <c:pt idx="92701">
                  <c:v>12</c:v>
                </c:pt>
                <c:pt idx="92702">
                  <c:v>12</c:v>
                </c:pt>
                <c:pt idx="92703">
                  <c:v>12</c:v>
                </c:pt>
                <c:pt idx="92704">
                  <c:v>12</c:v>
                </c:pt>
                <c:pt idx="92705">
                  <c:v>12</c:v>
                </c:pt>
                <c:pt idx="92706">
                  <c:v>12</c:v>
                </c:pt>
                <c:pt idx="92707">
                  <c:v>12</c:v>
                </c:pt>
                <c:pt idx="92708">
                  <c:v>12</c:v>
                </c:pt>
                <c:pt idx="92709">
                  <c:v>12</c:v>
                </c:pt>
                <c:pt idx="92710">
                  <c:v>12</c:v>
                </c:pt>
                <c:pt idx="92711">
                  <c:v>12</c:v>
                </c:pt>
                <c:pt idx="92712">
                  <c:v>12</c:v>
                </c:pt>
                <c:pt idx="92713">
                  <c:v>12</c:v>
                </c:pt>
                <c:pt idx="92714">
                  <c:v>12</c:v>
                </c:pt>
                <c:pt idx="92715">
                  <c:v>12</c:v>
                </c:pt>
                <c:pt idx="92716">
                  <c:v>12</c:v>
                </c:pt>
                <c:pt idx="92717">
                  <c:v>12</c:v>
                </c:pt>
                <c:pt idx="92718">
                  <c:v>12</c:v>
                </c:pt>
                <c:pt idx="92719">
                  <c:v>12</c:v>
                </c:pt>
                <c:pt idx="92720">
                  <c:v>12</c:v>
                </c:pt>
                <c:pt idx="92721">
                  <c:v>12</c:v>
                </c:pt>
                <c:pt idx="92722">
                  <c:v>12</c:v>
                </c:pt>
                <c:pt idx="92723">
                  <c:v>12</c:v>
                </c:pt>
                <c:pt idx="92724">
                  <c:v>12</c:v>
                </c:pt>
                <c:pt idx="92725">
                  <c:v>12</c:v>
                </c:pt>
                <c:pt idx="92726">
                  <c:v>12</c:v>
                </c:pt>
                <c:pt idx="92727">
                  <c:v>12</c:v>
                </c:pt>
                <c:pt idx="92728">
                  <c:v>12</c:v>
                </c:pt>
                <c:pt idx="92729">
                  <c:v>12</c:v>
                </c:pt>
                <c:pt idx="92730">
                  <c:v>12</c:v>
                </c:pt>
                <c:pt idx="92731">
                  <c:v>12</c:v>
                </c:pt>
                <c:pt idx="92732">
                  <c:v>12</c:v>
                </c:pt>
                <c:pt idx="92733">
                  <c:v>12</c:v>
                </c:pt>
                <c:pt idx="92734">
                  <c:v>12</c:v>
                </c:pt>
                <c:pt idx="92735">
                  <c:v>12</c:v>
                </c:pt>
                <c:pt idx="92736">
                  <c:v>12</c:v>
                </c:pt>
                <c:pt idx="92737">
                  <c:v>12</c:v>
                </c:pt>
                <c:pt idx="92738">
                  <c:v>12</c:v>
                </c:pt>
                <c:pt idx="92739">
                  <c:v>12</c:v>
                </c:pt>
                <c:pt idx="92740">
                  <c:v>12</c:v>
                </c:pt>
                <c:pt idx="92741">
                  <c:v>12</c:v>
                </c:pt>
                <c:pt idx="92742">
                  <c:v>12</c:v>
                </c:pt>
                <c:pt idx="92743">
                  <c:v>12</c:v>
                </c:pt>
                <c:pt idx="92744">
                  <c:v>12</c:v>
                </c:pt>
                <c:pt idx="92745">
                  <c:v>12</c:v>
                </c:pt>
                <c:pt idx="92746">
                  <c:v>12</c:v>
                </c:pt>
                <c:pt idx="92747">
                  <c:v>12</c:v>
                </c:pt>
                <c:pt idx="92748">
                  <c:v>12</c:v>
                </c:pt>
                <c:pt idx="92749">
                  <c:v>12</c:v>
                </c:pt>
                <c:pt idx="92750">
                  <c:v>12</c:v>
                </c:pt>
                <c:pt idx="92751">
                  <c:v>12</c:v>
                </c:pt>
                <c:pt idx="92752">
                  <c:v>12</c:v>
                </c:pt>
                <c:pt idx="92753">
                  <c:v>12</c:v>
                </c:pt>
                <c:pt idx="92754">
                  <c:v>12</c:v>
                </c:pt>
                <c:pt idx="92755">
                  <c:v>12</c:v>
                </c:pt>
                <c:pt idx="92756">
                  <c:v>12</c:v>
                </c:pt>
                <c:pt idx="92757">
                  <c:v>12</c:v>
                </c:pt>
                <c:pt idx="92758">
                  <c:v>12</c:v>
                </c:pt>
                <c:pt idx="92759">
                  <c:v>12</c:v>
                </c:pt>
                <c:pt idx="92760">
                  <c:v>12</c:v>
                </c:pt>
                <c:pt idx="92761">
                  <c:v>12</c:v>
                </c:pt>
                <c:pt idx="92762">
                  <c:v>12</c:v>
                </c:pt>
                <c:pt idx="92763">
                  <c:v>12</c:v>
                </c:pt>
                <c:pt idx="92764">
                  <c:v>12</c:v>
                </c:pt>
                <c:pt idx="92765">
                  <c:v>12</c:v>
                </c:pt>
                <c:pt idx="92766">
                  <c:v>12</c:v>
                </c:pt>
                <c:pt idx="92767">
                  <c:v>12</c:v>
                </c:pt>
                <c:pt idx="92768">
                  <c:v>12</c:v>
                </c:pt>
                <c:pt idx="92769">
                  <c:v>12</c:v>
                </c:pt>
                <c:pt idx="92770">
                  <c:v>12</c:v>
                </c:pt>
                <c:pt idx="92771">
                  <c:v>12</c:v>
                </c:pt>
                <c:pt idx="92772">
                  <c:v>12</c:v>
                </c:pt>
                <c:pt idx="92773">
                  <c:v>12</c:v>
                </c:pt>
                <c:pt idx="92774">
                  <c:v>12</c:v>
                </c:pt>
                <c:pt idx="92775">
                  <c:v>12</c:v>
                </c:pt>
                <c:pt idx="92776">
                  <c:v>12</c:v>
                </c:pt>
                <c:pt idx="92777">
                  <c:v>12</c:v>
                </c:pt>
                <c:pt idx="92778">
                  <c:v>12</c:v>
                </c:pt>
                <c:pt idx="92779">
                  <c:v>12</c:v>
                </c:pt>
                <c:pt idx="92780">
                  <c:v>12</c:v>
                </c:pt>
                <c:pt idx="92781">
                  <c:v>12</c:v>
                </c:pt>
                <c:pt idx="92782">
                  <c:v>12</c:v>
                </c:pt>
                <c:pt idx="92783">
                  <c:v>12</c:v>
                </c:pt>
                <c:pt idx="92784">
                  <c:v>12</c:v>
                </c:pt>
                <c:pt idx="92785">
                  <c:v>12</c:v>
                </c:pt>
                <c:pt idx="92786">
                  <c:v>12</c:v>
                </c:pt>
                <c:pt idx="92787">
                  <c:v>12</c:v>
                </c:pt>
                <c:pt idx="92788">
                  <c:v>12</c:v>
                </c:pt>
                <c:pt idx="92789">
                  <c:v>12</c:v>
                </c:pt>
                <c:pt idx="92790">
                  <c:v>12</c:v>
                </c:pt>
                <c:pt idx="92791">
                  <c:v>12</c:v>
                </c:pt>
                <c:pt idx="92792">
                  <c:v>12</c:v>
                </c:pt>
                <c:pt idx="92793">
                  <c:v>12</c:v>
                </c:pt>
                <c:pt idx="92794">
                  <c:v>12</c:v>
                </c:pt>
                <c:pt idx="92795">
                  <c:v>12</c:v>
                </c:pt>
                <c:pt idx="92796">
                  <c:v>12</c:v>
                </c:pt>
                <c:pt idx="92797">
                  <c:v>12</c:v>
                </c:pt>
                <c:pt idx="92798">
                  <c:v>12</c:v>
                </c:pt>
                <c:pt idx="92799">
                  <c:v>12</c:v>
                </c:pt>
                <c:pt idx="92800">
                  <c:v>12</c:v>
                </c:pt>
                <c:pt idx="92801">
                  <c:v>12</c:v>
                </c:pt>
                <c:pt idx="92802">
                  <c:v>12</c:v>
                </c:pt>
                <c:pt idx="92803">
                  <c:v>12</c:v>
                </c:pt>
                <c:pt idx="92804">
                  <c:v>12</c:v>
                </c:pt>
                <c:pt idx="92805">
                  <c:v>12</c:v>
                </c:pt>
                <c:pt idx="92806">
                  <c:v>12</c:v>
                </c:pt>
                <c:pt idx="92807">
                  <c:v>12</c:v>
                </c:pt>
                <c:pt idx="92808">
                  <c:v>12</c:v>
                </c:pt>
                <c:pt idx="92809">
                  <c:v>12</c:v>
                </c:pt>
                <c:pt idx="92810">
                  <c:v>12</c:v>
                </c:pt>
                <c:pt idx="92811">
                  <c:v>12</c:v>
                </c:pt>
                <c:pt idx="92812">
                  <c:v>12</c:v>
                </c:pt>
                <c:pt idx="92813">
                  <c:v>12</c:v>
                </c:pt>
                <c:pt idx="92814">
                  <c:v>12</c:v>
                </c:pt>
                <c:pt idx="92815">
                  <c:v>12</c:v>
                </c:pt>
                <c:pt idx="92816">
                  <c:v>12</c:v>
                </c:pt>
                <c:pt idx="92817">
                  <c:v>12</c:v>
                </c:pt>
                <c:pt idx="92818">
                  <c:v>12</c:v>
                </c:pt>
                <c:pt idx="92819">
                  <c:v>12</c:v>
                </c:pt>
                <c:pt idx="92820">
                  <c:v>12</c:v>
                </c:pt>
                <c:pt idx="92821">
                  <c:v>12</c:v>
                </c:pt>
                <c:pt idx="92822">
                  <c:v>12</c:v>
                </c:pt>
                <c:pt idx="92823">
                  <c:v>12</c:v>
                </c:pt>
                <c:pt idx="92824">
                  <c:v>12</c:v>
                </c:pt>
                <c:pt idx="92825">
                  <c:v>12</c:v>
                </c:pt>
                <c:pt idx="92826">
                  <c:v>12</c:v>
                </c:pt>
                <c:pt idx="92827">
                  <c:v>12</c:v>
                </c:pt>
                <c:pt idx="92828">
                  <c:v>12</c:v>
                </c:pt>
                <c:pt idx="92829">
                  <c:v>12</c:v>
                </c:pt>
                <c:pt idx="92830">
                  <c:v>12</c:v>
                </c:pt>
                <c:pt idx="92831">
                  <c:v>12</c:v>
                </c:pt>
                <c:pt idx="92832">
                  <c:v>12</c:v>
                </c:pt>
                <c:pt idx="92833">
                  <c:v>12</c:v>
                </c:pt>
                <c:pt idx="92834">
                  <c:v>12</c:v>
                </c:pt>
                <c:pt idx="92835">
                  <c:v>12</c:v>
                </c:pt>
                <c:pt idx="92836">
                  <c:v>12</c:v>
                </c:pt>
                <c:pt idx="92837">
                  <c:v>12</c:v>
                </c:pt>
                <c:pt idx="92838">
                  <c:v>12</c:v>
                </c:pt>
                <c:pt idx="92839">
                  <c:v>12</c:v>
                </c:pt>
                <c:pt idx="92840">
                  <c:v>12</c:v>
                </c:pt>
                <c:pt idx="92841">
                  <c:v>12</c:v>
                </c:pt>
                <c:pt idx="92842">
                  <c:v>12</c:v>
                </c:pt>
                <c:pt idx="92843">
                  <c:v>12</c:v>
                </c:pt>
                <c:pt idx="92844">
                  <c:v>12</c:v>
                </c:pt>
                <c:pt idx="92845">
                  <c:v>12</c:v>
                </c:pt>
                <c:pt idx="92846">
                  <c:v>12</c:v>
                </c:pt>
                <c:pt idx="92847">
                  <c:v>12</c:v>
                </c:pt>
                <c:pt idx="92848">
                  <c:v>12</c:v>
                </c:pt>
                <c:pt idx="92849">
                  <c:v>12</c:v>
                </c:pt>
                <c:pt idx="92850">
                  <c:v>12</c:v>
                </c:pt>
                <c:pt idx="92851">
                  <c:v>12</c:v>
                </c:pt>
                <c:pt idx="92852">
                  <c:v>12</c:v>
                </c:pt>
                <c:pt idx="92853">
                  <c:v>12</c:v>
                </c:pt>
                <c:pt idx="92854">
                  <c:v>12</c:v>
                </c:pt>
                <c:pt idx="92855">
                  <c:v>12</c:v>
                </c:pt>
                <c:pt idx="92856">
                  <c:v>12</c:v>
                </c:pt>
                <c:pt idx="92857">
                  <c:v>12</c:v>
                </c:pt>
                <c:pt idx="92858">
                  <c:v>12</c:v>
                </c:pt>
                <c:pt idx="92859">
                  <c:v>12</c:v>
                </c:pt>
                <c:pt idx="92860">
                  <c:v>12</c:v>
                </c:pt>
                <c:pt idx="92861">
                  <c:v>12</c:v>
                </c:pt>
                <c:pt idx="92862">
                  <c:v>12</c:v>
                </c:pt>
                <c:pt idx="92863">
                  <c:v>12</c:v>
                </c:pt>
                <c:pt idx="92864">
                  <c:v>12</c:v>
                </c:pt>
                <c:pt idx="92865">
                  <c:v>12</c:v>
                </c:pt>
                <c:pt idx="92866">
                  <c:v>12</c:v>
                </c:pt>
                <c:pt idx="92867">
                  <c:v>12</c:v>
                </c:pt>
                <c:pt idx="92868">
                  <c:v>12</c:v>
                </c:pt>
                <c:pt idx="92869">
                  <c:v>12</c:v>
                </c:pt>
                <c:pt idx="92870">
                  <c:v>12</c:v>
                </c:pt>
                <c:pt idx="92871">
                  <c:v>12</c:v>
                </c:pt>
                <c:pt idx="92872">
                  <c:v>12</c:v>
                </c:pt>
                <c:pt idx="92873">
                  <c:v>12</c:v>
                </c:pt>
                <c:pt idx="92874">
                  <c:v>12</c:v>
                </c:pt>
                <c:pt idx="92875">
                  <c:v>12</c:v>
                </c:pt>
                <c:pt idx="92876">
                  <c:v>12</c:v>
                </c:pt>
                <c:pt idx="92877">
                  <c:v>12</c:v>
                </c:pt>
                <c:pt idx="92878">
                  <c:v>12</c:v>
                </c:pt>
                <c:pt idx="92879">
                  <c:v>12</c:v>
                </c:pt>
                <c:pt idx="92880">
                  <c:v>12</c:v>
                </c:pt>
                <c:pt idx="92881">
                  <c:v>12</c:v>
                </c:pt>
                <c:pt idx="92882">
                  <c:v>12</c:v>
                </c:pt>
                <c:pt idx="92883">
                  <c:v>12</c:v>
                </c:pt>
                <c:pt idx="92884">
                  <c:v>12</c:v>
                </c:pt>
                <c:pt idx="92885">
                  <c:v>12</c:v>
                </c:pt>
                <c:pt idx="92886">
                  <c:v>12</c:v>
                </c:pt>
                <c:pt idx="92887">
                  <c:v>12</c:v>
                </c:pt>
                <c:pt idx="92888">
                  <c:v>12</c:v>
                </c:pt>
                <c:pt idx="92889">
                  <c:v>12</c:v>
                </c:pt>
                <c:pt idx="92890">
                  <c:v>12</c:v>
                </c:pt>
                <c:pt idx="92891">
                  <c:v>12</c:v>
                </c:pt>
                <c:pt idx="92892">
                  <c:v>12</c:v>
                </c:pt>
                <c:pt idx="92893">
                  <c:v>12</c:v>
                </c:pt>
                <c:pt idx="92894">
                  <c:v>12</c:v>
                </c:pt>
                <c:pt idx="92895">
                  <c:v>12</c:v>
                </c:pt>
                <c:pt idx="92896">
                  <c:v>12</c:v>
                </c:pt>
                <c:pt idx="92897">
                  <c:v>12</c:v>
                </c:pt>
                <c:pt idx="92898">
                  <c:v>12</c:v>
                </c:pt>
                <c:pt idx="92899">
                  <c:v>12</c:v>
                </c:pt>
                <c:pt idx="92900">
                  <c:v>12</c:v>
                </c:pt>
                <c:pt idx="92901">
                  <c:v>12</c:v>
                </c:pt>
                <c:pt idx="92902">
                  <c:v>12</c:v>
                </c:pt>
                <c:pt idx="92903">
                  <c:v>12</c:v>
                </c:pt>
                <c:pt idx="92904">
                  <c:v>12</c:v>
                </c:pt>
                <c:pt idx="92905">
                  <c:v>12</c:v>
                </c:pt>
                <c:pt idx="92906">
                  <c:v>12</c:v>
                </c:pt>
                <c:pt idx="92907">
                  <c:v>12</c:v>
                </c:pt>
                <c:pt idx="92908">
                  <c:v>12</c:v>
                </c:pt>
                <c:pt idx="92909">
                  <c:v>12</c:v>
                </c:pt>
                <c:pt idx="92910">
                  <c:v>12</c:v>
                </c:pt>
                <c:pt idx="92911">
                  <c:v>12</c:v>
                </c:pt>
                <c:pt idx="92912">
                  <c:v>12</c:v>
                </c:pt>
                <c:pt idx="92913">
                  <c:v>12</c:v>
                </c:pt>
                <c:pt idx="92914">
                  <c:v>12</c:v>
                </c:pt>
                <c:pt idx="92915">
                  <c:v>12</c:v>
                </c:pt>
                <c:pt idx="92916">
                  <c:v>12</c:v>
                </c:pt>
                <c:pt idx="92917">
                  <c:v>12</c:v>
                </c:pt>
                <c:pt idx="92918">
                  <c:v>12</c:v>
                </c:pt>
                <c:pt idx="92919">
                  <c:v>12</c:v>
                </c:pt>
                <c:pt idx="92920">
                  <c:v>12</c:v>
                </c:pt>
                <c:pt idx="92921">
                  <c:v>12</c:v>
                </c:pt>
                <c:pt idx="92922">
                  <c:v>12</c:v>
                </c:pt>
                <c:pt idx="92923">
                  <c:v>12</c:v>
                </c:pt>
                <c:pt idx="92924">
                  <c:v>12</c:v>
                </c:pt>
                <c:pt idx="92925">
                  <c:v>12</c:v>
                </c:pt>
                <c:pt idx="92926">
                  <c:v>12</c:v>
                </c:pt>
                <c:pt idx="92927">
                  <c:v>12</c:v>
                </c:pt>
                <c:pt idx="92928">
                  <c:v>12</c:v>
                </c:pt>
                <c:pt idx="92929">
                  <c:v>12</c:v>
                </c:pt>
                <c:pt idx="92930">
                  <c:v>12</c:v>
                </c:pt>
                <c:pt idx="92931">
                  <c:v>12</c:v>
                </c:pt>
                <c:pt idx="92932">
                  <c:v>12</c:v>
                </c:pt>
                <c:pt idx="92933">
                  <c:v>12</c:v>
                </c:pt>
                <c:pt idx="92934">
                  <c:v>12</c:v>
                </c:pt>
                <c:pt idx="92935">
                  <c:v>12</c:v>
                </c:pt>
                <c:pt idx="92936">
                  <c:v>12</c:v>
                </c:pt>
                <c:pt idx="92937">
                  <c:v>12</c:v>
                </c:pt>
                <c:pt idx="92938">
                  <c:v>12</c:v>
                </c:pt>
                <c:pt idx="92939">
                  <c:v>12</c:v>
                </c:pt>
                <c:pt idx="92940">
                  <c:v>12</c:v>
                </c:pt>
                <c:pt idx="92941">
                  <c:v>12</c:v>
                </c:pt>
                <c:pt idx="92942">
                  <c:v>12</c:v>
                </c:pt>
                <c:pt idx="92943">
                  <c:v>12</c:v>
                </c:pt>
                <c:pt idx="92944">
                  <c:v>12</c:v>
                </c:pt>
                <c:pt idx="92945">
                  <c:v>12</c:v>
                </c:pt>
                <c:pt idx="92946">
                  <c:v>12</c:v>
                </c:pt>
                <c:pt idx="92947">
                  <c:v>12</c:v>
                </c:pt>
                <c:pt idx="92948">
                  <c:v>12</c:v>
                </c:pt>
                <c:pt idx="92949">
                  <c:v>12</c:v>
                </c:pt>
                <c:pt idx="92950">
                  <c:v>12</c:v>
                </c:pt>
                <c:pt idx="92951">
                  <c:v>12</c:v>
                </c:pt>
                <c:pt idx="92952">
                  <c:v>12</c:v>
                </c:pt>
                <c:pt idx="92953">
                  <c:v>12</c:v>
                </c:pt>
                <c:pt idx="92954">
                  <c:v>12</c:v>
                </c:pt>
                <c:pt idx="92955">
                  <c:v>12</c:v>
                </c:pt>
                <c:pt idx="92956">
                  <c:v>12</c:v>
                </c:pt>
                <c:pt idx="92957">
                  <c:v>12</c:v>
                </c:pt>
                <c:pt idx="92958">
                  <c:v>12</c:v>
                </c:pt>
                <c:pt idx="92959">
                  <c:v>12</c:v>
                </c:pt>
                <c:pt idx="92960">
                  <c:v>12</c:v>
                </c:pt>
                <c:pt idx="92961">
                  <c:v>12</c:v>
                </c:pt>
                <c:pt idx="92962">
                  <c:v>12</c:v>
                </c:pt>
                <c:pt idx="92963">
                  <c:v>12</c:v>
                </c:pt>
                <c:pt idx="92964">
                  <c:v>12</c:v>
                </c:pt>
                <c:pt idx="92965">
                  <c:v>12</c:v>
                </c:pt>
                <c:pt idx="92966">
                  <c:v>12</c:v>
                </c:pt>
                <c:pt idx="92967">
                  <c:v>12</c:v>
                </c:pt>
                <c:pt idx="92968">
                  <c:v>12</c:v>
                </c:pt>
                <c:pt idx="92969">
                  <c:v>12</c:v>
                </c:pt>
                <c:pt idx="92970">
                  <c:v>12</c:v>
                </c:pt>
                <c:pt idx="92971">
                  <c:v>12</c:v>
                </c:pt>
                <c:pt idx="92972">
                  <c:v>12</c:v>
                </c:pt>
                <c:pt idx="92973">
                  <c:v>12</c:v>
                </c:pt>
                <c:pt idx="92974">
                  <c:v>12</c:v>
                </c:pt>
                <c:pt idx="92975">
                  <c:v>12</c:v>
                </c:pt>
                <c:pt idx="92976">
                  <c:v>12</c:v>
                </c:pt>
                <c:pt idx="92977">
                  <c:v>12</c:v>
                </c:pt>
                <c:pt idx="92978">
                  <c:v>12</c:v>
                </c:pt>
                <c:pt idx="92979">
                  <c:v>12</c:v>
                </c:pt>
                <c:pt idx="92980">
                  <c:v>12</c:v>
                </c:pt>
                <c:pt idx="92981">
                  <c:v>12</c:v>
                </c:pt>
                <c:pt idx="92982">
                  <c:v>12</c:v>
                </c:pt>
                <c:pt idx="92983">
                  <c:v>12</c:v>
                </c:pt>
                <c:pt idx="92984">
                  <c:v>12</c:v>
                </c:pt>
                <c:pt idx="92985">
                  <c:v>12</c:v>
                </c:pt>
                <c:pt idx="92986">
                  <c:v>12</c:v>
                </c:pt>
                <c:pt idx="92987">
                  <c:v>12</c:v>
                </c:pt>
                <c:pt idx="92988">
                  <c:v>12</c:v>
                </c:pt>
                <c:pt idx="92989">
                  <c:v>12</c:v>
                </c:pt>
                <c:pt idx="92990">
                  <c:v>12</c:v>
                </c:pt>
                <c:pt idx="92991">
                  <c:v>12</c:v>
                </c:pt>
                <c:pt idx="92992">
                  <c:v>12</c:v>
                </c:pt>
                <c:pt idx="92993">
                  <c:v>12</c:v>
                </c:pt>
                <c:pt idx="92994">
                  <c:v>12</c:v>
                </c:pt>
                <c:pt idx="92995">
                  <c:v>12</c:v>
                </c:pt>
                <c:pt idx="92996">
                  <c:v>12</c:v>
                </c:pt>
                <c:pt idx="92997">
                  <c:v>12</c:v>
                </c:pt>
                <c:pt idx="92998">
                  <c:v>12</c:v>
                </c:pt>
                <c:pt idx="92999">
                  <c:v>12</c:v>
                </c:pt>
                <c:pt idx="93000">
                  <c:v>12</c:v>
                </c:pt>
                <c:pt idx="93001">
                  <c:v>12</c:v>
                </c:pt>
                <c:pt idx="93002">
                  <c:v>12</c:v>
                </c:pt>
                <c:pt idx="93003">
                  <c:v>12</c:v>
                </c:pt>
                <c:pt idx="93004">
                  <c:v>12</c:v>
                </c:pt>
                <c:pt idx="93005">
                  <c:v>12</c:v>
                </c:pt>
                <c:pt idx="93006">
                  <c:v>12</c:v>
                </c:pt>
                <c:pt idx="93007">
                  <c:v>12</c:v>
                </c:pt>
                <c:pt idx="93008">
                  <c:v>12</c:v>
                </c:pt>
                <c:pt idx="93009">
                  <c:v>12</c:v>
                </c:pt>
                <c:pt idx="93010">
                  <c:v>12</c:v>
                </c:pt>
                <c:pt idx="93011">
                  <c:v>12</c:v>
                </c:pt>
                <c:pt idx="93012">
                  <c:v>12</c:v>
                </c:pt>
                <c:pt idx="93013">
                  <c:v>12</c:v>
                </c:pt>
                <c:pt idx="93014">
                  <c:v>12</c:v>
                </c:pt>
                <c:pt idx="93015">
                  <c:v>12</c:v>
                </c:pt>
                <c:pt idx="93016">
                  <c:v>12</c:v>
                </c:pt>
                <c:pt idx="93017">
                  <c:v>12</c:v>
                </c:pt>
                <c:pt idx="93018">
                  <c:v>12</c:v>
                </c:pt>
                <c:pt idx="93019">
                  <c:v>12</c:v>
                </c:pt>
                <c:pt idx="93020">
                  <c:v>12</c:v>
                </c:pt>
                <c:pt idx="93021">
                  <c:v>12</c:v>
                </c:pt>
                <c:pt idx="93022">
                  <c:v>12</c:v>
                </c:pt>
                <c:pt idx="93023">
                  <c:v>12</c:v>
                </c:pt>
                <c:pt idx="93024">
                  <c:v>12</c:v>
                </c:pt>
                <c:pt idx="93025">
                  <c:v>12</c:v>
                </c:pt>
                <c:pt idx="93026">
                  <c:v>12</c:v>
                </c:pt>
                <c:pt idx="93027">
                  <c:v>12</c:v>
                </c:pt>
                <c:pt idx="93028">
                  <c:v>12</c:v>
                </c:pt>
                <c:pt idx="93029">
                  <c:v>12</c:v>
                </c:pt>
                <c:pt idx="93030">
                  <c:v>12</c:v>
                </c:pt>
                <c:pt idx="93031">
                  <c:v>12</c:v>
                </c:pt>
                <c:pt idx="93032">
                  <c:v>12</c:v>
                </c:pt>
                <c:pt idx="93033">
                  <c:v>12</c:v>
                </c:pt>
                <c:pt idx="93034">
                  <c:v>12</c:v>
                </c:pt>
                <c:pt idx="93035">
                  <c:v>12</c:v>
                </c:pt>
                <c:pt idx="93036">
                  <c:v>12</c:v>
                </c:pt>
                <c:pt idx="93037">
                  <c:v>12</c:v>
                </c:pt>
                <c:pt idx="93038">
                  <c:v>12</c:v>
                </c:pt>
                <c:pt idx="93039">
                  <c:v>12</c:v>
                </c:pt>
                <c:pt idx="93040">
                  <c:v>12</c:v>
                </c:pt>
                <c:pt idx="93041">
                  <c:v>12</c:v>
                </c:pt>
                <c:pt idx="93042">
                  <c:v>12</c:v>
                </c:pt>
                <c:pt idx="93043">
                  <c:v>12</c:v>
                </c:pt>
                <c:pt idx="93044">
                  <c:v>12</c:v>
                </c:pt>
                <c:pt idx="93045">
                  <c:v>12</c:v>
                </c:pt>
                <c:pt idx="93046">
                  <c:v>12</c:v>
                </c:pt>
                <c:pt idx="93047">
                  <c:v>12</c:v>
                </c:pt>
                <c:pt idx="93048">
                  <c:v>12</c:v>
                </c:pt>
                <c:pt idx="93049">
                  <c:v>12</c:v>
                </c:pt>
                <c:pt idx="93050">
                  <c:v>12</c:v>
                </c:pt>
                <c:pt idx="93051">
                  <c:v>12</c:v>
                </c:pt>
                <c:pt idx="93052">
                  <c:v>12</c:v>
                </c:pt>
                <c:pt idx="93053">
                  <c:v>12</c:v>
                </c:pt>
                <c:pt idx="93054">
                  <c:v>12</c:v>
                </c:pt>
                <c:pt idx="93055">
                  <c:v>12</c:v>
                </c:pt>
                <c:pt idx="93056">
                  <c:v>12</c:v>
                </c:pt>
                <c:pt idx="93057">
                  <c:v>12</c:v>
                </c:pt>
                <c:pt idx="93058">
                  <c:v>12</c:v>
                </c:pt>
                <c:pt idx="93059">
                  <c:v>12</c:v>
                </c:pt>
                <c:pt idx="93060">
                  <c:v>12</c:v>
                </c:pt>
                <c:pt idx="93061">
                  <c:v>12</c:v>
                </c:pt>
                <c:pt idx="93062">
                  <c:v>12</c:v>
                </c:pt>
                <c:pt idx="93063">
                  <c:v>12</c:v>
                </c:pt>
                <c:pt idx="93064">
                  <c:v>12</c:v>
                </c:pt>
                <c:pt idx="93065">
                  <c:v>12</c:v>
                </c:pt>
                <c:pt idx="93066">
                  <c:v>12</c:v>
                </c:pt>
                <c:pt idx="93067">
                  <c:v>12</c:v>
                </c:pt>
                <c:pt idx="93068">
                  <c:v>12</c:v>
                </c:pt>
                <c:pt idx="93069">
                  <c:v>12</c:v>
                </c:pt>
                <c:pt idx="93070">
                  <c:v>12</c:v>
                </c:pt>
                <c:pt idx="93071">
                  <c:v>12</c:v>
                </c:pt>
                <c:pt idx="93072">
                  <c:v>12</c:v>
                </c:pt>
                <c:pt idx="93073">
                  <c:v>12</c:v>
                </c:pt>
                <c:pt idx="93074">
                  <c:v>12</c:v>
                </c:pt>
                <c:pt idx="93075">
                  <c:v>12</c:v>
                </c:pt>
                <c:pt idx="93076">
                  <c:v>12</c:v>
                </c:pt>
                <c:pt idx="93077">
                  <c:v>12</c:v>
                </c:pt>
                <c:pt idx="93078">
                  <c:v>12</c:v>
                </c:pt>
                <c:pt idx="93079">
                  <c:v>12</c:v>
                </c:pt>
                <c:pt idx="93080">
                  <c:v>12</c:v>
                </c:pt>
                <c:pt idx="93081">
                  <c:v>12</c:v>
                </c:pt>
                <c:pt idx="93082">
                  <c:v>12</c:v>
                </c:pt>
                <c:pt idx="93083">
                  <c:v>12</c:v>
                </c:pt>
                <c:pt idx="93084">
                  <c:v>12</c:v>
                </c:pt>
                <c:pt idx="93085">
                  <c:v>12</c:v>
                </c:pt>
                <c:pt idx="93086">
                  <c:v>12</c:v>
                </c:pt>
                <c:pt idx="93087">
                  <c:v>12</c:v>
                </c:pt>
                <c:pt idx="93088">
                  <c:v>12</c:v>
                </c:pt>
                <c:pt idx="93089">
                  <c:v>12</c:v>
                </c:pt>
                <c:pt idx="93090">
                  <c:v>12</c:v>
                </c:pt>
                <c:pt idx="93091">
                  <c:v>12</c:v>
                </c:pt>
                <c:pt idx="93092">
                  <c:v>12</c:v>
                </c:pt>
                <c:pt idx="93093">
                  <c:v>12</c:v>
                </c:pt>
                <c:pt idx="93094">
                  <c:v>12</c:v>
                </c:pt>
                <c:pt idx="93095">
                  <c:v>12</c:v>
                </c:pt>
                <c:pt idx="93096">
                  <c:v>12</c:v>
                </c:pt>
                <c:pt idx="93097">
                  <c:v>12</c:v>
                </c:pt>
                <c:pt idx="93098">
                  <c:v>12</c:v>
                </c:pt>
                <c:pt idx="93099">
                  <c:v>12</c:v>
                </c:pt>
                <c:pt idx="93100">
                  <c:v>12</c:v>
                </c:pt>
                <c:pt idx="93101">
                  <c:v>12</c:v>
                </c:pt>
                <c:pt idx="93102">
                  <c:v>12</c:v>
                </c:pt>
                <c:pt idx="93103">
                  <c:v>12</c:v>
                </c:pt>
                <c:pt idx="93104">
                  <c:v>12</c:v>
                </c:pt>
                <c:pt idx="93105">
                  <c:v>12</c:v>
                </c:pt>
                <c:pt idx="93106">
                  <c:v>12</c:v>
                </c:pt>
                <c:pt idx="93107">
                  <c:v>12</c:v>
                </c:pt>
                <c:pt idx="93108">
                  <c:v>12</c:v>
                </c:pt>
                <c:pt idx="93109">
                  <c:v>12</c:v>
                </c:pt>
                <c:pt idx="93110">
                  <c:v>12</c:v>
                </c:pt>
                <c:pt idx="93111">
                  <c:v>12</c:v>
                </c:pt>
                <c:pt idx="93112">
                  <c:v>12</c:v>
                </c:pt>
                <c:pt idx="93113">
                  <c:v>12</c:v>
                </c:pt>
                <c:pt idx="93114">
                  <c:v>12</c:v>
                </c:pt>
                <c:pt idx="93115">
                  <c:v>12</c:v>
                </c:pt>
                <c:pt idx="93116">
                  <c:v>12</c:v>
                </c:pt>
                <c:pt idx="93117">
                  <c:v>12</c:v>
                </c:pt>
                <c:pt idx="93118">
                  <c:v>12</c:v>
                </c:pt>
                <c:pt idx="93119">
                  <c:v>12</c:v>
                </c:pt>
                <c:pt idx="93120">
                  <c:v>12</c:v>
                </c:pt>
                <c:pt idx="93121">
                  <c:v>12</c:v>
                </c:pt>
                <c:pt idx="93122">
                  <c:v>12</c:v>
                </c:pt>
                <c:pt idx="93123">
                  <c:v>12</c:v>
                </c:pt>
                <c:pt idx="93124">
                  <c:v>12</c:v>
                </c:pt>
                <c:pt idx="93125">
                  <c:v>12</c:v>
                </c:pt>
                <c:pt idx="93126">
                  <c:v>12</c:v>
                </c:pt>
                <c:pt idx="93127">
                  <c:v>12</c:v>
                </c:pt>
                <c:pt idx="93128">
                  <c:v>12</c:v>
                </c:pt>
                <c:pt idx="93129">
                  <c:v>12</c:v>
                </c:pt>
                <c:pt idx="93130">
                  <c:v>12</c:v>
                </c:pt>
                <c:pt idx="93131">
                  <c:v>12</c:v>
                </c:pt>
                <c:pt idx="93132">
                  <c:v>12</c:v>
                </c:pt>
                <c:pt idx="93133">
                  <c:v>12</c:v>
                </c:pt>
                <c:pt idx="93134">
                  <c:v>12</c:v>
                </c:pt>
                <c:pt idx="93135">
                  <c:v>12</c:v>
                </c:pt>
                <c:pt idx="93136">
                  <c:v>12</c:v>
                </c:pt>
                <c:pt idx="93137">
                  <c:v>12</c:v>
                </c:pt>
                <c:pt idx="93138">
                  <c:v>12</c:v>
                </c:pt>
                <c:pt idx="93139">
                  <c:v>12</c:v>
                </c:pt>
                <c:pt idx="93140">
                  <c:v>12</c:v>
                </c:pt>
                <c:pt idx="93141">
                  <c:v>12</c:v>
                </c:pt>
                <c:pt idx="93142">
                  <c:v>12</c:v>
                </c:pt>
                <c:pt idx="93143">
                  <c:v>12</c:v>
                </c:pt>
                <c:pt idx="93144">
                  <c:v>12</c:v>
                </c:pt>
                <c:pt idx="93145">
                  <c:v>12</c:v>
                </c:pt>
                <c:pt idx="93146">
                  <c:v>12</c:v>
                </c:pt>
                <c:pt idx="93147">
                  <c:v>12</c:v>
                </c:pt>
                <c:pt idx="93148">
                  <c:v>12</c:v>
                </c:pt>
                <c:pt idx="93149">
                  <c:v>12</c:v>
                </c:pt>
                <c:pt idx="93150">
                  <c:v>12</c:v>
                </c:pt>
                <c:pt idx="93151">
                  <c:v>12</c:v>
                </c:pt>
                <c:pt idx="93152">
                  <c:v>12</c:v>
                </c:pt>
                <c:pt idx="93153">
                  <c:v>12</c:v>
                </c:pt>
                <c:pt idx="93154">
                  <c:v>12</c:v>
                </c:pt>
                <c:pt idx="93155">
                  <c:v>12</c:v>
                </c:pt>
                <c:pt idx="93156">
                  <c:v>12</c:v>
                </c:pt>
                <c:pt idx="93157">
                  <c:v>12</c:v>
                </c:pt>
                <c:pt idx="93158">
                  <c:v>12</c:v>
                </c:pt>
                <c:pt idx="93159">
                  <c:v>12</c:v>
                </c:pt>
                <c:pt idx="93160">
                  <c:v>12</c:v>
                </c:pt>
                <c:pt idx="93161">
                  <c:v>12</c:v>
                </c:pt>
                <c:pt idx="93162">
                  <c:v>12</c:v>
                </c:pt>
                <c:pt idx="93163">
                  <c:v>12</c:v>
                </c:pt>
                <c:pt idx="93164">
                  <c:v>12</c:v>
                </c:pt>
                <c:pt idx="93165">
                  <c:v>12</c:v>
                </c:pt>
                <c:pt idx="93166">
                  <c:v>12</c:v>
                </c:pt>
                <c:pt idx="93167">
                  <c:v>12</c:v>
                </c:pt>
                <c:pt idx="93168">
                  <c:v>12</c:v>
                </c:pt>
                <c:pt idx="93169">
                  <c:v>12</c:v>
                </c:pt>
                <c:pt idx="93170">
                  <c:v>12</c:v>
                </c:pt>
                <c:pt idx="93171">
                  <c:v>12</c:v>
                </c:pt>
                <c:pt idx="93172">
                  <c:v>12</c:v>
                </c:pt>
                <c:pt idx="93173">
                  <c:v>12</c:v>
                </c:pt>
                <c:pt idx="93174">
                  <c:v>12</c:v>
                </c:pt>
                <c:pt idx="93175">
                  <c:v>12</c:v>
                </c:pt>
                <c:pt idx="93176">
                  <c:v>12</c:v>
                </c:pt>
                <c:pt idx="93177">
                  <c:v>12</c:v>
                </c:pt>
                <c:pt idx="93178">
                  <c:v>12</c:v>
                </c:pt>
                <c:pt idx="93179">
                  <c:v>12</c:v>
                </c:pt>
                <c:pt idx="93180">
                  <c:v>12</c:v>
                </c:pt>
                <c:pt idx="93181">
                  <c:v>12</c:v>
                </c:pt>
                <c:pt idx="93182">
                  <c:v>12</c:v>
                </c:pt>
                <c:pt idx="93183">
                  <c:v>12</c:v>
                </c:pt>
                <c:pt idx="93184">
                  <c:v>12</c:v>
                </c:pt>
                <c:pt idx="93185">
                  <c:v>12</c:v>
                </c:pt>
                <c:pt idx="93186">
                  <c:v>12</c:v>
                </c:pt>
                <c:pt idx="93187">
                  <c:v>12</c:v>
                </c:pt>
                <c:pt idx="93188">
                  <c:v>12</c:v>
                </c:pt>
                <c:pt idx="93189">
                  <c:v>12</c:v>
                </c:pt>
                <c:pt idx="93190">
                  <c:v>12</c:v>
                </c:pt>
                <c:pt idx="93191">
                  <c:v>12</c:v>
                </c:pt>
                <c:pt idx="93192">
                  <c:v>12</c:v>
                </c:pt>
                <c:pt idx="93193">
                  <c:v>12</c:v>
                </c:pt>
                <c:pt idx="93194">
                  <c:v>12</c:v>
                </c:pt>
                <c:pt idx="93195">
                  <c:v>12</c:v>
                </c:pt>
                <c:pt idx="93196">
                  <c:v>12</c:v>
                </c:pt>
                <c:pt idx="93197">
                  <c:v>12</c:v>
                </c:pt>
                <c:pt idx="93198">
                  <c:v>12</c:v>
                </c:pt>
                <c:pt idx="93199">
                  <c:v>12</c:v>
                </c:pt>
                <c:pt idx="93200">
                  <c:v>12</c:v>
                </c:pt>
                <c:pt idx="93201">
                  <c:v>12</c:v>
                </c:pt>
                <c:pt idx="93202">
                  <c:v>12</c:v>
                </c:pt>
                <c:pt idx="93203">
                  <c:v>12</c:v>
                </c:pt>
                <c:pt idx="93204">
                  <c:v>12</c:v>
                </c:pt>
                <c:pt idx="93205">
                  <c:v>12</c:v>
                </c:pt>
                <c:pt idx="93206">
                  <c:v>12</c:v>
                </c:pt>
                <c:pt idx="93207">
                  <c:v>12</c:v>
                </c:pt>
                <c:pt idx="93208">
                  <c:v>12</c:v>
                </c:pt>
                <c:pt idx="93209">
                  <c:v>12</c:v>
                </c:pt>
                <c:pt idx="93210">
                  <c:v>12</c:v>
                </c:pt>
                <c:pt idx="93211">
                  <c:v>12</c:v>
                </c:pt>
                <c:pt idx="93212">
                  <c:v>12</c:v>
                </c:pt>
                <c:pt idx="93213">
                  <c:v>12</c:v>
                </c:pt>
                <c:pt idx="93214">
                  <c:v>12</c:v>
                </c:pt>
                <c:pt idx="93215">
                  <c:v>12</c:v>
                </c:pt>
                <c:pt idx="93216">
                  <c:v>12</c:v>
                </c:pt>
                <c:pt idx="93217">
                  <c:v>12</c:v>
                </c:pt>
                <c:pt idx="93218">
                  <c:v>12</c:v>
                </c:pt>
                <c:pt idx="93219">
                  <c:v>12</c:v>
                </c:pt>
                <c:pt idx="93220">
                  <c:v>12</c:v>
                </c:pt>
                <c:pt idx="93221">
                  <c:v>12</c:v>
                </c:pt>
                <c:pt idx="93222">
                  <c:v>12</c:v>
                </c:pt>
                <c:pt idx="93223">
                  <c:v>12</c:v>
                </c:pt>
                <c:pt idx="93224">
                  <c:v>12</c:v>
                </c:pt>
                <c:pt idx="93225">
                  <c:v>12</c:v>
                </c:pt>
                <c:pt idx="93226">
                  <c:v>12</c:v>
                </c:pt>
                <c:pt idx="93227">
                  <c:v>12</c:v>
                </c:pt>
                <c:pt idx="93228">
                  <c:v>12</c:v>
                </c:pt>
                <c:pt idx="93229">
                  <c:v>12</c:v>
                </c:pt>
                <c:pt idx="93230">
                  <c:v>12</c:v>
                </c:pt>
                <c:pt idx="93231">
                  <c:v>12</c:v>
                </c:pt>
                <c:pt idx="93232">
                  <c:v>12</c:v>
                </c:pt>
                <c:pt idx="93233">
                  <c:v>12</c:v>
                </c:pt>
                <c:pt idx="93234">
                  <c:v>12</c:v>
                </c:pt>
                <c:pt idx="93235">
                  <c:v>12</c:v>
                </c:pt>
                <c:pt idx="93236">
                  <c:v>12</c:v>
                </c:pt>
                <c:pt idx="93237">
                  <c:v>12</c:v>
                </c:pt>
                <c:pt idx="93238">
                  <c:v>12</c:v>
                </c:pt>
                <c:pt idx="93239">
                  <c:v>12</c:v>
                </c:pt>
                <c:pt idx="93240">
                  <c:v>12</c:v>
                </c:pt>
                <c:pt idx="93241">
                  <c:v>12</c:v>
                </c:pt>
                <c:pt idx="93242">
                  <c:v>12</c:v>
                </c:pt>
                <c:pt idx="93243">
                  <c:v>12</c:v>
                </c:pt>
                <c:pt idx="93244">
                  <c:v>12</c:v>
                </c:pt>
                <c:pt idx="93245">
                  <c:v>12</c:v>
                </c:pt>
                <c:pt idx="93246">
                  <c:v>12</c:v>
                </c:pt>
                <c:pt idx="93247">
                  <c:v>12</c:v>
                </c:pt>
                <c:pt idx="93248">
                  <c:v>12</c:v>
                </c:pt>
                <c:pt idx="93249">
                  <c:v>12</c:v>
                </c:pt>
                <c:pt idx="93250">
                  <c:v>12</c:v>
                </c:pt>
                <c:pt idx="93251">
                  <c:v>12</c:v>
                </c:pt>
                <c:pt idx="93252">
                  <c:v>12</c:v>
                </c:pt>
                <c:pt idx="93253">
                  <c:v>12</c:v>
                </c:pt>
                <c:pt idx="93254">
                  <c:v>12</c:v>
                </c:pt>
                <c:pt idx="93255">
                  <c:v>12</c:v>
                </c:pt>
                <c:pt idx="93256">
                  <c:v>12</c:v>
                </c:pt>
                <c:pt idx="93257">
                  <c:v>12</c:v>
                </c:pt>
                <c:pt idx="93258">
                  <c:v>12</c:v>
                </c:pt>
                <c:pt idx="93259">
                  <c:v>12</c:v>
                </c:pt>
                <c:pt idx="93260">
                  <c:v>12</c:v>
                </c:pt>
                <c:pt idx="93261">
                  <c:v>12</c:v>
                </c:pt>
                <c:pt idx="93262">
                  <c:v>12</c:v>
                </c:pt>
                <c:pt idx="93263">
                  <c:v>12</c:v>
                </c:pt>
                <c:pt idx="93264">
                  <c:v>12</c:v>
                </c:pt>
                <c:pt idx="93265">
                  <c:v>12</c:v>
                </c:pt>
                <c:pt idx="93266">
                  <c:v>12</c:v>
                </c:pt>
                <c:pt idx="93267">
                  <c:v>12</c:v>
                </c:pt>
                <c:pt idx="93268">
                  <c:v>12</c:v>
                </c:pt>
                <c:pt idx="93269">
                  <c:v>12</c:v>
                </c:pt>
                <c:pt idx="93270">
                  <c:v>12</c:v>
                </c:pt>
                <c:pt idx="93271">
                  <c:v>12</c:v>
                </c:pt>
                <c:pt idx="93272">
                  <c:v>12</c:v>
                </c:pt>
                <c:pt idx="93273">
                  <c:v>12</c:v>
                </c:pt>
                <c:pt idx="93274">
                  <c:v>12</c:v>
                </c:pt>
                <c:pt idx="93275">
                  <c:v>12</c:v>
                </c:pt>
                <c:pt idx="93276">
                  <c:v>12</c:v>
                </c:pt>
                <c:pt idx="93277">
                  <c:v>12</c:v>
                </c:pt>
                <c:pt idx="93278">
                  <c:v>12</c:v>
                </c:pt>
                <c:pt idx="93279">
                  <c:v>12</c:v>
                </c:pt>
                <c:pt idx="93280">
                  <c:v>12</c:v>
                </c:pt>
                <c:pt idx="93281">
                  <c:v>12</c:v>
                </c:pt>
                <c:pt idx="93282">
                  <c:v>12</c:v>
                </c:pt>
                <c:pt idx="93283">
                  <c:v>12</c:v>
                </c:pt>
                <c:pt idx="93284">
                  <c:v>12</c:v>
                </c:pt>
                <c:pt idx="93285">
                  <c:v>12</c:v>
                </c:pt>
                <c:pt idx="93286">
                  <c:v>12</c:v>
                </c:pt>
                <c:pt idx="93287">
                  <c:v>12</c:v>
                </c:pt>
                <c:pt idx="93288">
                  <c:v>12</c:v>
                </c:pt>
                <c:pt idx="93289">
                  <c:v>12</c:v>
                </c:pt>
                <c:pt idx="93290">
                  <c:v>12</c:v>
                </c:pt>
                <c:pt idx="93291">
                  <c:v>12</c:v>
                </c:pt>
                <c:pt idx="93292">
                  <c:v>12</c:v>
                </c:pt>
                <c:pt idx="93293">
                  <c:v>12</c:v>
                </c:pt>
                <c:pt idx="93294">
                  <c:v>12</c:v>
                </c:pt>
                <c:pt idx="93295">
                  <c:v>12</c:v>
                </c:pt>
                <c:pt idx="93296">
                  <c:v>12</c:v>
                </c:pt>
                <c:pt idx="93297">
                  <c:v>12</c:v>
                </c:pt>
                <c:pt idx="93298">
                  <c:v>12</c:v>
                </c:pt>
                <c:pt idx="93299">
                  <c:v>12</c:v>
                </c:pt>
                <c:pt idx="93300">
                  <c:v>12</c:v>
                </c:pt>
                <c:pt idx="93301">
                  <c:v>12</c:v>
                </c:pt>
                <c:pt idx="93302">
                  <c:v>12</c:v>
                </c:pt>
                <c:pt idx="93303">
                  <c:v>12</c:v>
                </c:pt>
                <c:pt idx="93304">
                  <c:v>12</c:v>
                </c:pt>
                <c:pt idx="93305">
                  <c:v>12</c:v>
                </c:pt>
                <c:pt idx="93306">
                  <c:v>12</c:v>
                </c:pt>
                <c:pt idx="93307">
                  <c:v>12</c:v>
                </c:pt>
                <c:pt idx="93308">
                  <c:v>12</c:v>
                </c:pt>
                <c:pt idx="93309">
                  <c:v>12</c:v>
                </c:pt>
                <c:pt idx="93310">
                  <c:v>12</c:v>
                </c:pt>
                <c:pt idx="93311">
                  <c:v>12</c:v>
                </c:pt>
                <c:pt idx="93312">
                  <c:v>12</c:v>
                </c:pt>
                <c:pt idx="93313">
                  <c:v>12</c:v>
                </c:pt>
                <c:pt idx="93314">
                  <c:v>12</c:v>
                </c:pt>
                <c:pt idx="93315">
                  <c:v>12</c:v>
                </c:pt>
                <c:pt idx="93316">
                  <c:v>12</c:v>
                </c:pt>
                <c:pt idx="93317">
                  <c:v>12</c:v>
                </c:pt>
                <c:pt idx="93318">
                  <c:v>12</c:v>
                </c:pt>
                <c:pt idx="93319">
                  <c:v>12</c:v>
                </c:pt>
                <c:pt idx="93320">
                  <c:v>12</c:v>
                </c:pt>
                <c:pt idx="93321">
                  <c:v>12</c:v>
                </c:pt>
                <c:pt idx="93322">
                  <c:v>12</c:v>
                </c:pt>
                <c:pt idx="93323">
                  <c:v>12</c:v>
                </c:pt>
                <c:pt idx="93324">
                  <c:v>12</c:v>
                </c:pt>
                <c:pt idx="93325">
                  <c:v>12</c:v>
                </c:pt>
                <c:pt idx="93326">
                  <c:v>12</c:v>
                </c:pt>
                <c:pt idx="93327">
                  <c:v>12</c:v>
                </c:pt>
                <c:pt idx="93328">
                  <c:v>12</c:v>
                </c:pt>
                <c:pt idx="93329">
                  <c:v>12</c:v>
                </c:pt>
                <c:pt idx="93330">
                  <c:v>12</c:v>
                </c:pt>
                <c:pt idx="93331">
                  <c:v>12</c:v>
                </c:pt>
                <c:pt idx="93332">
                  <c:v>12</c:v>
                </c:pt>
                <c:pt idx="93333">
                  <c:v>12</c:v>
                </c:pt>
                <c:pt idx="93334">
                  <c:v>12</c:v>
                </c:pt>
                <c:pt idx="93335">
                  <c:v>12</c:v>
                </c:pt>
                <c:pt idx="93336">
                  <c:v>12</c:v>
                </c:pt>
                <c:pt idx="93337">
                  <c:v>12</c:v>
                </c:pt>
                <c:pt idx="93338">
                  <c:v>12</c:v>
                </c:pt>
                <c:pt idx="93339">
                  <c:v>12</c:v>
                </c:pt>
                <c:pt idx="93340">
                  <c:v>12</c:v>
                </c:pt>
                <c:pt idx="93341">
                  <c:v>12</c:v>
                </c:pt>
                <c:pt idx="93342">
                  <c:v>12</c:v>
                </c:pt>
                <c:pt idx="93343">
                  <c:v>12</c:v>
                </c:pt>
                <c:pt idx="93344">
                  <c:v>12</c:v>
                </c:pt>
                <c:pt idx="93345">
                  <c:v>12</c:v>
                </c:pt>
                <c:pt idx="93346">
                  <c:v>12</c:v>
                </c:pt>
                <c:pt idx="93347">
                  <c:v>12</c:v>
                </c:pt>
                <c:pt idx="93348">
                  <c:v>12</c:v>
                </c:pt>
                <c:pt idx="93349">
                  <c:v>12</c:v>
                </c:pt>
                <c:pt idx="93350">
                  <c:v>12</c:v>
                </c:pt>
                <c:pt idx="93351">
                  <c:v>12</c:v>
                </c:pt>
                <c:pt idx="93352">
                  <c:v>12</c:v>
                </c:pt>
                <c:pt idx="93353">
                  <c:v>12</c:v>
                </c:pt>
                <c:pt idx="93354">
                  <c:v>12</c:v>
                </c:pt>
                <c:pt idx="93355">
                  <c:v>12</c:v>
                </c:pt>
                <c:pt idx="93356">
                  <c:v>12</c:v>
                </c:pt>
                <c:pt idx="93357">
                  <c:v>12</c:v>
                </c:pt>
                <c:pt idx="93358">
                  <c:v>12</c:v>
                </c:pt>
                <c:pt idx="93359">
                  <c:v>12</c:v>
                </c:pt>
                <c:pt idx="93360">
                  <c:v>12</c:v>
                </c:pt>
                <c:pt idx="93361">
                  <c:v>12</c:v>
                </c:pt>
                <c:pt idx="93362">
                  <c:v>12</c:v>
                </c:pt>
                <c:pt idx="93363">
                  <c:v>12</c:v>
                </c:pt>
                <c:pt idx="93364">
                  <c:v>12</c:v>
                </c:pt>
                <c:pt idx="93365">
                  <c:v>12</c:v>
                </c:pt>
                <c:pt idx="93366">
                  <c:v>12</c:v>
                </c:pt>
                <c:pt idx="93367">
                  <c:v>12</c:v>
                </c:pt>
                <c:pt idx="93368">
                  <c:v>12</c:v>
                </c:pt>
                <c:pt idx="93369">
                  <c:v>12</c:v>
                </c:pt>
                <c:pt idx="93370">
                  <c:v>12</c:v>
                </c:pt>
                <c:pt idx="93371">
                  <c:v>12</c:v>
                </c:pt>
                <c:pt idx="93372">
                  <c:v>12</c:v>
                </c:pt>
                <c:pt idx="93373">
                  <c:v>12</c:v>
                </c:pt>
                <c:pt idx="93374">
                  <c:v>12</c:v>
                </c:pt>
                <c:pt idx="93375">
                  <c:v>12</c:v>
                </c:pt>
                <c:pt idx="93376">
                  <c:v>12</c:v>
                </c:pt>
                <c:pt idx="93377">
                  <c:v>12</c:v>
                </c:pt>
                <c:pt idx="93378">
                  <c:v>12</c:v>
                </c:pt>
                <c:pt idx="93379">
                  <c:v>12</c:v>
                </c:pt>
                <c:pt idx="93380">
                  <c:v>12</c:v>
                </c:pt>
                <c:pt idx="93381">
                  <c:v>12</c:v>
                </c:pt>
                <c:pt idx="93382">
                  <c:v>12</c:v>
                </c:pt>
                <c:pt idx="93383">
                  <c:v>12</c:v>
                </c:pt>
                <c:pt idx="93384">
                  <c:v>12</c:v>
                </c:pt>
                <c:pt idx="93385">
                  <c:v>12</c:v>
                </c:pt>
                <c:pt idx="93386">
                  <c:v>12</c:v>
                </c:pt>
                <c:pt idx="93387">
                  <c:v>12</c:v>
                </c:pt>
                <c:pt idx="93388">
                  <c:v>12</c:v>
                </c:pt>
                <c:pt idx="93389">
                  <c:v>12</c:v>
                </c:pt>
                <c:pt idx="93390">
                  <c:v>12</c:v>
                </c:pt>
                <c:pt idx="93391">
                  <c:v>12</c:v>
                </c:pt>
                <c:pt idx="93392">
                  <c:v>12</c:v>
                </c:pt>
                <c:pt idx="93393">
                  <c:v>12</c:v>
                </c:pt>
                <c:pt idx="93394">
                  <c:v>12</c:v>
                </c:pt>
                <c:pt idx="93395">
                  <c:v>12</c:v>
                </c:pt>
                <c:pt idx="93396">
                  <c:v>12</c:v>
                </c:pt>
                <c:pt idx="93397">
                  <c:v>12</c:v>
                </c:pt>
                <c:pt idx="93398">
                  <c:v>12</c:v>
                </c:pt>
                <c:pt idx="93399">
                  <c:v>12</c:v>
                </c:pt>
                <c:pt idx="93400">
                  <c:v>12</c:v>
                </c:pt>
                <c:pt idx="93401">
                  <c:v>12</c:v>
                </c:pt>
                <c:pt idx="93402">
                  <c:v>12</c:v>
                </c:pt>
                <c:pt idx="93403">
                  <c:v>12</c:v>
                </c:pt>
                <c:pt idx="93404">
                  <c:v>12</c:v>
                </c:pt>
                <c:pt idx="93405">
                  <c:v>12</c:v>
                </c:pt>
                <c:pt idx="93406">
                  <c:v>12</c:v>
                </c:pt>
                <c:pt idx="93407">
                  <c:v>12</c:v>
                </c:pt>
                <c:pt idx="93408">
                  <c:v>12</c:v>
                </c:pt>
                <c:pt idx="93409">
                  <c:v>12</c:v>
                </c:pt>
                <c:pt idx="93410">
                  <c:v>12</c:v>
                </c:pt>
                <c:pt idx="93411">
                  <c:v>12</c:v>
                </c:pt>
                <c:pt idx="93412">
                  <c:v>12</c:v>
                </c:pt>
                <c:pt idx="93413">
                  <c:v>12</c:v>
                </c:pt>
                <c:pt idx="93414">
                  <c:v>12</c:v>
                </c:pt>
                <c:pt idx="93415">
                  <c:v>12</c:v>
                </c:pt>
                <c:pt idx="93416">
                  <c:v>12</c:v>
                </c:pt>
                <c:pt idx="93417">
                  <c:v>12</c:v>
                </c:pt>
                <c:pt idx="93418">
                  <c:v>12</c:v>
                </c:pt>
                <c:pt idx="93419">
                  <c:v>12</c:v>
                </c:pt>
                <c:pt idx="93420">
                  <c:v>12</c:v>
                </c:pt>
                <c:pt idx="93421">
                  <c:v>12</c:v>
                </c:pt>
                <c:pt idx="93422">
                  <c:v>12</c:v>
                </c:pt>
                <c:pt idx="93423">
                  <c:v>12</c:v>
                </c:pt>
                <c:pt idx="93424">
                  <c:v>12</c:v>
                </c:pt>
                <c:pt idx="93425">
                  <c:v>12</c:v>
                </c:pt>
                <c:pt idx="93426">
                  <c:v>12</c:v>
                </c:pt>
                <c:pt idx="93427">
                  <c:v>12</c:v>
                </c:pt>
                <c:pt idx="93428">
                  <c:v>12</c:v>
                </c:pt>
                <c:pt idx="93429">
                  <c:v>12</c:v>
                </c:pt>
                <c:pt idx="93430">
                  <c:v>12</c:v>
                </c:pt>
                <c:pt idx="93431">
                  <c:v>12</c:v>
                </c:pt>
                <c:pt idx="93432">
                  <c:v>12</c:v>
                </c:pt>
                <c:pt idx="93433">
                  <c:v>12</c:v>
                </c:pt>
                <c:pt idx="93434">
                  <c:v>12</c:v>
                </c:pt>
                <c:pt idx="93435">
                  <c:v>12</c:v>
                </c:pt>
                <c:pt idx="93436">
                  <c:v>12</c:v>
                </c:pt>
                <c:pt idx="93437">
                  <c:v>12</c:v>
                </c:pt>
                <c:pt idx="93438">
                  <c:v>12</c:v>
                </c:pt>
                <c:pt idx="93439">
                  <c:v>12</c:v>
                </c:pt>
                <c:pt idx="93440">
                  <c:v>12</c:v>
                </c:pt>
                <c:pt idx="93441">
                  <c:v>12</c:v>
                </c:pt>
                <c:pt idx="93442">
                  <c:v>12</c:v>
                </c:pt>
                <c:pt idx="93443">
                  <c:v>12</c:v>
                </c:pt>
                <c:pt idx="93444">
                  <c:v>12</c:v>
                </c:pt>
                <c:pt idx="93445">
                  <c:v>12</c:v>
                </c:pt>
                <c:pt idx="93446">
                  <c:v>12</c:v>
                </c:pt>
                <c:pt idx="93447">
                  <c:v>12</c:v>
                </c:pt>
                <c:pt idx="93448">
                  <c:v>12</c:v>
                </c:pt>
                <c:pt idx="93449">
                  <c:v>12</c:v>
                </c:pt>
                <c:pt idx="93450">
                  <c:v>12</c:v>
                </c:pt>
                <c:pt idx="93451">
                  <c:v>12</c:v>
                </c:pt>
                <c:pt idx="93452">
                  <c:v>12</c:v>
                </c:pt>
                <c:pt idx="93453">
                  <c:v>12</c:v>
                </c:pt>
                <c:pt idx="93454">
                  <c:v>12</c:v>
                </c:pt>
                <c:pt idx="93455">
                  <c:v>12</c:v>
                </c:pt>
                <c:pt idx="93456">
                  <c:v>12</c:v>
                </c:pt>
                <c:pt idx="93457">
                  <c:v>12</c:v>
                </c:pt>
                <c:pt idx="93458">
                  <c:v>12</c:v>
                </c:pt>
                <c:pt idx="93459">
                  <c:v>12</c:v>
                </c:pt>
                <c:pt idx="93460">
                  <c:v>12</c:v>
                </c:pt>
                <c:pt idx="93461">
                  <c:v>12</c:v>
                </c:pt>
                <c:pt idx="93462">
                  <c:v>12</c:v>
                </c:pt>
                <c:pt idx="93463">
                  <c:v>12</c:v>
                </c:pt>
                <c:pt idx="93464">
                  <c:v>12</c:v>
                </c:pt>
                <c:pt idx="93465">
                  <c:v>12</c:v>
                </c:pt>
                <c:pt idx="93466">
                  <c:v>12</c:v>
                </c:pt>
                <c:pt idx="93467">
                  <c:v>12</c:v>
                </c:pt>
                <c:pt idx="93468">
                  <c:v>12</c:v>
                </c:pt>
                <c:pt idx="93469">
                  <c:v>12</c:v>
                </c:pt>
                <c:pt idx="93470">
                  <c:v>12</c:v>
                </c:pt>
                <c:pt idx="93471">
                  <c:v>12</c:v>
                </c:pt>
                <c:pt idx="93472">
                  <c:v>12</c:v>
                </c:pt>
                <c:pt idx="93473">
                  <c:v>12</c:v>
                </c:pt>
                <c:pt idx="93474">
                  <c:v>12</c:v>
                </c:pt>
                <c:pt idx="93475">
                  <c:v>12</c:v>
                </c:pt>
                <c:pt idx="93476">
                  <c:v>12</c:v>
                </c:pt>
                <c:pt idx="93477">
                  <c:v>12</c:v>
                </c:pt>
                <c:pt idx="93478">
                  <c:v>12</c:v>
                </c:pt>
                <c:pt idx="93479">
                  <c:v>12</c:v>
                </c:pt>
                <c:pt idx="93480">
                  <c:v>12</c:v>
                </c:pt>
                <c:pt idx="93481">
                  <c:v>12</c:v>
                </c:pt>
                <c:pt idx="93482">
                  <c:v>12</c:v>
                </c:pt>
                <c:pt idx="93483">
                  <c:v>12</c:v>
                </c:pt>
                <c:pt idx="93484">
                  <c:v>12</c:v>
                </c:pt>
                <c:pt idx="93485">
                  <c:v>12</c:v>
                </c:pt>
                <c:pt idx="93486">
                  <c:v>12</c:v>
                </c:pt>
                <c:pt idx="93487">
                  <c:v>12</c:v>
                </c:pt>
                <c:pt idx="93488">
                  <c:v>12</c:v>
                </c:pt>
                <c:pt idx="93489">
                  <c:v>12</c:v>
                </c:pt>
                <c:pt idx="93490">
                  <c:v>12</c:v>
                </c:pt>
                <c:pt idx="93491">
                  <c:v>12</c:v>
                </c:pt>
                <c:pt idx="93492">
                  <c:v>12</c:v>
                </c:pt>
                <c:pt idx="93493">
                  <c:v>12</c:v>
                </c:pt>
                <c:pt idx="93494">
                  <c:v>12</c:v>
                </c:pt>
                <c:pt idx="93495">
                  <c:v>12</c:v>
                </c:pt>
                <c:pt idx="93496">
                  <c:v>12</c:v>
                </c:pt>
                <c:pt idx="93497">
                  <c:v>12</c:v>
                </c:pt>
                <c:pt idx="93498">
                  <c:v>12</c:v>
                </c:pt>
                <c:pt idx="93499">
                  <c:v>12</c:v>
                </c:pt>
                <c:pt idx="93500">
                  <c:v>12</c:v>
                </c:pt>
                <c:pt idx="93501">
                  <c:v>12</c:v>
                </c:pt>
                <c:pt idx="93502">
                  <c:v>12</c:v>
                </c:pt>
                <c:pt idx="93503">
                  <c:v>12</c:v>
                </c:pt>
                <c:pt idx="93504">
                  <c:v>12</c:v>
                </c:pt>
                <c:pt idx="93505">
                  <c:v>12</c:v>
                </c:pt>
                <c:pt idx="93506">
                  <c:v>12</c:v>
                </c:pt>
                <c:pt idx="93507">
                  <c:v>12</c:v>
                </c:pt>
                <c:pt idx="93508">
                  <c:v>12</c:v>
                </c:pt>
                <c:pt idx="93509">
                  <c:v>12</c:v>
                </c:pt>
                <c:pt idx="93510">
                  <c:v>12</c:v>
                </c:pt>
                <c:pt idx="93511">
                  <c:v>12</c:v>
                </c:pt>
                <c:pt idx="93512">
                  <c:v>12</c:v>
                </c:pt>
                <c:pt idx="93513">
                  <c:v>12</c:v>
                </c:pt>
                <c:pt idx="93514">
                  <c:v>12</c:v>
                </c:pt>
                <c:pt idx="93515">
                  <c:v>12</c:v>
                </c:pt>
                <c:pt idx="93516">
                  <c:v>12</c:v>
                </c:pt>
                <c:pt idx="93517">
                  <c:v>12</c:v>
                </c:pt>
                <c:pt idx="93518">
                  <c:v>12</c:v>
                </c:pt>
                <c:pt idx="93519">
                  <c:v>12</c:v>
                </c:pt>
                <c:pt idx="93520">
                  <c:v>12</c:v>
                </c:pt>
                <c:pt idx="93521">
                  <c:v>12</c:v>
                </c:pt>
                <c:pt idx="93522">
                  <c:v>12</c:v>
                </c:pt>
                <c:pt idx="93523">
                  <c:v>12</c:v>
                </c:pt>
                <c:pt idx="93524">
                  <c:v>12</c:v>
                </c:pt>
                <c:pt idx="93525">
                  <c:v>12</c:v>
                </c:pt>
                <c:pt idx="93526">
                  <c:v>12</c:v>
                </c:pt>
                <c:pt idx="93527">
                  <c:v>12</c:v>
                </c:pt>
                <c:pt idx="93528">
                  <c:v>12</c:v>
                </c:pt>
                <c:pt idx="93529">
                  <c:v>12</c:v>
                </c:pt>
                <c:pt idx="93530">
                  <c:v>12</c:v>
                </c:pt>
                <c:pt idx="93531">
                  <c:v>12</c:v>
                </c:pt>
                <c:pt idx="93532">
                  <c:v>12</c:v>
                </c:pt>
                <c:pt idx="93533">
                  <c:v>12</c:v>
                </c:pt>
                <c:pt idx="93534">
                  <c:v>12</c:v>
                </c:pt>
                <c:pt idx="93535">
                  <c:v>12</c:v>
                </c:pt>
                <c:pt idx="93536">
                  <c:v>12</c:v>
                </c:pt>
                <c:pt idx="93537">
                  <c:v>12</c:v>
                </c:pt>
                <c:pt idx="93538">
                  <c:v>12</c:v>
                </c:pt>
                <c:pt idx="93539">
                  <c:v>12</c:v>
                </c:pt>
                <c:pt idx="93540">
                  <c:v>12</c:v>
                </c:pt>
                <c:pt idx="93541">
                  <c:v>12</c:v>
                </c:pt>
                <c:pt idx="93542">
                  <c:v>12</c:v>
                </c:pt>
                <c:pt idx="93543">
                  <c:v>12</c:v>
                </c:pt>
                <c:pt idx="93544">
                  <c:v>12</c:v>
                </c:pt>
                <c:pt idx="93545">
                  <c:v>12</c:v>
                </c:pt>
                <c:pt idx="93546">
                  <c:v>12</c:v>
                </c:pt>
                <c:pt idx="93547">
                  <c:v>12</c:v>
                </c:pt>
                <c:pt idx="93548">
                  <c:v>12</c:v>
                </c:pt>
                <c:pt idx="93549">
                  <c:v>12</c:v>
                </c:pt>
                <c:pt idx="93550">
                  <c:v>12</c:v>
                </c:pt>
                <c:pt idx="93551">
                  <c:v>12</c:v>
                </c:pt>
                <c:pt idx="93552">
                  <c:v>12</c:v>
                </c:pt>
                <c:pt idx="93553">
                  <c:v>12</c:v>
                </c:pt>
                <c:pt idx="93554">
                  <c:v>12</c:v>
                </c:pt>
                <c:pt idx="93555">
                  <c:v>12</c:v>
                </c:pt>
                <c:pt idx="93556">
                  <c:v>12</c:v>
                </c:pt>
                <c:pt idx="93557">
                  <c:v>12</c:v>
                </c:pt>
                <c:pt idx="93558">
                  <c:v>12</c:v>
                </c:pt>
                <c:pt idx="93559">
                  <c:v>12</c:v>
                </c:pt>
                <c:pt idx="93560">
                  <c:v>12</c:v>
                </c:pt>
                <c:pt idx="93561">
                  <c:v>12</c:v>
                </c:pt>
                <c:pt idx="93562">
                  <c:v>12</c:v>
                </c:pt>
                <c:pt idx="93563">
                  <c:v>12</c:v>
                </c:pt>
                <c:pt idx="93564">
                  <c:v>12</c:v>
                </c:pt>
                <c:pt idx="93565">
                  <c:v>12</c:v>
                </c:pt>
                <c:pt idx="93566">
                  <c:v>12</c:v>
                </c:pt>
                <c:pt idx="93567">
                  <c:v>12</c:v>
                </c:pt>
                <c:pt idx="93568">
                  <c:v>12</c:v>
                </c:pt>
                <c:pt idx="93569">
                  <c:v>12</c:v>
                </c:pt>
                <c:pt idx="93570">
                  <c:v>12</c:v>
                </c:pt>
                <c:pt idx="93571">
                  <c:v>12</c:v>
                </c:pt>
                <c:pt idx="93572">
                  <c:v>12</c:v>
                </c:pt>
                <c:pt idx="93573">
                  <c:v>12</c:v>
                </c:pt>
                <c:pt idx="93574">
                  <c:v>12</c:v>
                </c:pt>
                <c:pt idx="93575">
                  <c:v>12</c:v>
                </c:pt>
                <c:pt idx="93576">
                  <c:v>12</c:v>
                </c:pt>
                <c:pt idx="93577">
                  <c:v>12</c:v>
                </c:pt>
                <c:pt idx="93578">
                  <c:v>12</c:v>
                </c:pt>
                <c:pt idx="93579">
                  <c:v>12</c:v>
                </c:pt>
                <c:pt idx="93580">
                  <c:v>12</c:v>
                </c:pt>
                <c:pt idx="93581">
                  <c:v>12</c:v>
                </c:pt>
                <c:pt idx="93582">
                  <c:v>12</c:v>
                </c:pt>
                <c:pt idx="93583">
                  <c:v>12</c:v>
                </c:pt>
                <c:pt idx="93584">
                  <c:v>12</c:v>
                </c:pt>
                <c:pt idx="93585">
                  <c:v>12</c:v>
                </c:pt>
                <c:pt idx="93586">
                  <c:v>12</c:v>
                </c:pt>
                <c:pt idx="93587">
                  <c:v>12</c:v>
                </c:pt>
                <c:pt idx="93588">
                  <c:v>12</c:v>
                </c:pt>
                <c:pt idx="93589">
                  <c:v>12</c:v>
                </c:pt>
                <c:pt idx="93590">
                  <c:v>12</c:v>
                </c:pt>
                <c:pt idx="93591">
                  <c:v>12</c:v>
                </c:pt>
                <c:pt idx="93592">
                  <c:v>12</c:v>
                </c:pt>
                <c:pt idx="93593">
                  <c:v>12</c:v>
                </c:pt>
                <c:pt idx="93594">
                  <c:v>12</c:v>
                </c:pt>
                <c:pt idx="93595">
                  <c:v>12</c:v>
                </c:pt>
                <c:pt idx="93596">
                  <c:v>12</c:v>
                </c:pt>
                <c:pt idx="93597">
                  <c:v>12</c:v>
                </c:pt>
                <c:pt idx="93598">
                  <c:v>12</c:v>
                </c:pt>
                <c:pt idx="93599">
                  <c:v>12</c:v>
                </c:pt>
                <c:pt idx="93600">
                  <c:v>12</c:v>
                </c:pt>
                <c:pt idx="93601">
                  <c:v>12</c:v>
                </c:pt>
                <c:pt idx="93602">
                  <c:v>12</c:v>
                </c:pt>
                <c:pt idx="93603">
                  <c:v>12</c:v>
                </c:pt>
                <c:pt idx="93604">
                  <c:v>12</c:v>
                </c:pt>
                <c:pt idx="93605">
                  <c:v>12</c:v>
                </c:pt>
                <c:pt idx="93606">
                  <c:v>12</c:v>
                </c:pt>
                <c:pt idx="93607">
                  <c:v>12</c:v>
                </c:pt>
                <c:pt idx="93608">
                  <c:v>12</c:v>
                </c:pt>
                <c:pt idx="93609">
                  <c:v>12</c:v>
                </c:pt>
                <c:pt idx="93610">
                  <c:v>12</c:v>
                </c:pt>
                <c:pt idx="93611">
                  <c:v>12</c:v>
                </c:pt>
                <c:pt idx="93612">
                  <c:v>12</c:v>
                </c:pt>
                <c:pt idx="93613">
                  <c:v>12</c:v>
                </c:pt>
                <c:pt idx="93614">
                  <c:v>12</c:v>
                </c:pt>
                <c:pt idx="93615">
                  <c:v>12</c:v>
                </c:pt>
                <c:pt idx="93616">
                  <c:v>12</c:v>
                </c:pt>
                <c:pt idx="93617">
                  <c:v>12</c:v>
                </c:pt>
                <c:pt idx="93618">
                  <c:v>12</c:v>
                </c:pt>
                <c:pt idx="93619">
                  <c:v>12</c:v>
                </c:pt>
                <c:pt idx="93620">
                  <c:v>12</c:v>
                </c:pt>
                <c:pt idx="93621">
                  <c:v>12</c:v>
                </c:pt>
                <c:pt idx="93622">
                  <c:v>12</c:v>
                </c:pt>
                <c:pt idx="93623">
                  <c:v>12</c:v>
                </c:pt>
                <c:pt idx="93624">
                  <c:v>12</c:v>
                </c:pt>
                <c:pt idx="93625">
                  <c:v>12</c:v>
                </c:pt>
                <c:pt idx="93626">
                  <c:v>12</c:v>
                </c:pt>
                <c:pt idx="93627">
                  <c:v>12</c:v>
                </c:pt>
                <c:pt idx="93628">
                  <c:v>12</c:v>
                </c:pt>
                <c:pt idx="93629">
                  <c:v>12</c:v>
                </c:pt>
                <c:pt idx="93630">
                  <c:v>12</c:v>
                </c:pt>
                <c:pt idx="93631">
                  <c:v>12</c:v>
                </c:pt>
                <c:pt idx="93632">
                  <c:v>12</c:v>
                </c:pt>
                <c:pt idx="93633">
                  <c:v>12</c:v>
                </c:pt>
                <c:pt idx="93634">
                  <c:v>12</c:v>
                </c:pt>
                <c:pt idx="93635">
                  <c:v>12</c:v>
                </c:pt>
                <c:pt idx="93636">
                  <c:v>12</c:v>
                </c:pt>
                <c:pt idx="93637">
                  <c:v>12</c:v>
                </c:pt>
                <c:pt idx="93638">
                  <c:v>12</c:v>
                </c:pt>
                <c:pt idx="93639">
                  <c:v>12</c:v>
                </c:pt>
                <c:pt idx="93640">
                  <c:v>12</c:v>
                </c:pt>
                <c:pt idx="93641">
                  <c:v>12</c:v>
                </c:pt>
                <c:pt idx="93642">
                  <c:v>12</c:v>
                </c:pt>
                <c:pt idx="93643">
                  <c:v>12</c:v>
                </c:pt>
                <c:pt idx="93644">
                  <c:v>12</c:v>
                </c:pt>
                <c:pt idx="93645">
                  <c:v>12</c:v>
                </c:pt>
                <c:pt idx="93646">
                  <c:v>12</c:v>
                </c:pt>
                <c:pt idx="93647">
                  <c:v>12</c:v>
                </c:pt>
                <c:pt idx="93648">
                  <c:v>12</c:v>
                </c:pt>
                <c:pt idx="93649">
                  <c:v>12</c:v>
                </c:pt>
                <c:pt idx="93650">
                  <c:v>12</c:v>
                </c:pt>
                <c:pt idx="93651">
                  <c:v>12</c:v>
                </c:pt>
                <c:pt idx="93652">
                  <c:v>12</c:v>
                </c:pt>
                <c:pt idx="93653">
                  <c:v>12</c:v>
                </c:pt>
                <c:pt idx="93654">
                  <c:v>12</c:v>
                </c:pt>
                <c:pt idx="93655">
                  <c:v>12</c:v>
                </c:pt>
                <c:pt idx="93656">
                  <c:v>12</c:v>
                </c:pt>
                <c:pt idx="93657">
                  <c:v>12</c:v>
                </c:pt>
                <c:pt idx="93658">
                  <c:v>12</c:v>
                </c:pt>
                <c:pt idx="93659">
                  <c:v>12</c:v>
                </c:pt>
                <c:pt idx="93660">
                  <c:v>12</c:v>
                </c:pt>
                <c:pt idx="93661">
                  <c:v>12</c:v>
                </c:pt>
                <c:pt idx="93662">
                  <c:v>12</c:v>
                </c:pt>
                <c:pt idx="93663">
                  <c:v>12</c:v>
                </c:pt>
                <c:pt idx="93664">
                  <c:v>12</c:v>
                </c:pt>
                <c:pt idx="93665">
                  <c:v>12</c:v>
                </c:pt>
                <c:pt idx="93666">
                  <c:v>12</c:v>
                </c:pt>
                <c:pt idx="93667">
                  <c:v>12</c:v>
                </c:pt>
                <c:pt idx="93668">
                  <c:v>12</c:v>
                </c:pt>
                <c:pt idx="93669">
                  <c:v>12</c:v>
                </c:pt>
                <c:pt idx="93670">
                  <c:v>12</c:v>
                </c:pt>
                <c:pt idx="93671">
                  <c:v>12</c:v>
                </c:pt>
                <c:pt idx="93672">
                  <c:v>12</c:v>
                </c:pt>
                <c:pt idx="93673">
                  <c:v>12</c:v>
                </c:pt>
                <c:pt idx="93674">
                  <c:v>12</c:v>
                </c:pt>
                <c:pt idx="93675">
                  <c:v>12</c:v>
                </c:pt>
                <c:pt idx="93676">
                  <c:v>12</c:v>
                </c:pt>
                <c:pt idx="93677">
                  <c:v>12</c:v>
                </c:pt>
                <c:pt idx="93678">
                  <c:v>12</c:v>
                </c:pt>
                <c:pt idx="93679">
                  <c:v>12</c:v>
                </c:pt>
                <c:pt idx="93680">
                  <c:v>12</c:v>
                </c:pt>
                <c:pt idx="93681">
                  <c:v>12</c:v>
                </c:pt>
                <c:pt idx="93682">
                  <c:v>12</c:v>
                </c:pt>
                <c:pt idx="93683">
                  <c:v>12</c:v>
                </c:pt>
                <c:pt idx="93684">
                  <c:v>12</c:v>
                </c:pt>
                <c:pt idx="93685">
                  <c:v>12</c:v>
                </c:pt>
                <c:pt idx="93686">
                  <c:v>12</c:v>
                </c:pt>
                <c:pt idx="93687">
                  <c:v>12</c:v>
                </c:pt>
                <c:pt idx="93688">
                  <c:v>12</c:v>
                </c:pt>
                <c:pt idx="93689">
                  <c:v>12</c:v>
                </c:pt>
                <c:pt idx="93690">
                  <c:v>12</c:v>
                </c:pt>
                <c:pt idx="93691">
                  <c:v>12</c:v>
                </c:pt>
                <c:pt idx="93692">
                  <c:v>12</c:v>
                </c:pt>
                <c:pt idx="93693">
                  <c:v>12</c:v>
                </c:pt>
                <c:pt idx="93694">
                  <c:v>12</c:v>
                </c:pt>
                <c:pt idx="93695">
                  <c:v>12</c:v>
                </c:pt>
                <c:pt idx="93696">
                  <c:v>12</c:v>
                </c:pt>
                <c:pt idx="93697">
                  <c:v>12</c:v>
                </c:pt>
                <c:pt idx="93698">
                  <c:v>12</c:v>
                </c:pt>
                <c:pt idx="93699">
                  <c:v>12</c:v>
                </c:pt>
                <c:pt idx="93700">
                  <c:v>12</c:v>
                </c:pt>
                <c:pt idx="93701">
                  <c:v>12</c:v>
                </c:pt>
                <c:pt idx="93702">
                  <c:v>12</c:v>
                </c:pt>
                <c:pt idx="93703">
                  <c:v>12</c:v>
                </c:pt>
                <c:pt idx="93704">
                  <c:v>12</c:v>
                </c:pt>
                <c:pt idx="93705">
                  <c:v>12</c:v>
                </c:pt>
                <c:pt idx="93706">
                  <c:v>12</c:v>
                </c:pt>
                <c:pt idx="93707">
                  <c:v>12</c:v>
                </c:pt>
                <c:pt idx="93708">
                  <c:v>12</c:v>
                </c:pt>
                <c:pt idx="93709">
                  <c:v>12</c:v>
                </c:pt>
                <c:pt idx="93710">
                  <c:v>12</c:v>
                </c:pt>
                <c:pt idx="93711">
                  <c:v>12</c:v>
                </c:pt>
                <c:pt idx="93712">
                  <c:v>12</c:v>
                </c:pt>
                <c:pt idx="93713">
                  <c:v>12</c:v>
                </c:pt>
                <c:pt idx="93714">
                  <c:v>12</c:v>
                </c:pt>
                <c:pt idx="93715">
                  <c:v>12</c:v>
                </c:pt>
                <c:pt idx="93716">
                  <c:v>12</c:v>
                </c:pt>
                <c:pt idx="93717">
                  <c:v>12</c:v>
                </c:pt>
                <c:pt idx="93718">
                  <c:v>12</c:v>
                </c:pt>
                <c:pt idx="93719">
                  <c:v>12</c:v>
                </c:pt>
                <c:pt idx="93720">
                  <c:v>12</c:v>
                </c:pt>
                <c:pt idx="93721">
                  <c:v>12</c:v>
                </c:pt>
                <c:pt idx="93722">
                  <c:v>12</c:v>
                </c:pt>
                <c:pt idx="93723">
                  <c:v>12</c:v>
                </c:pt>
                <c:pt idx="93724">
                  <c:v>12</c:v>
                </c:pt>
                <c:pt idx="93725">
                  <c:v>12</c:v>
                </c:pt>
                <c:pt idx="93726">
                  <c:v>12</c:v>
                </c:pt>
                <c:pt idx="93727">
                  <c:v>12</c:v>
                </c:pt>
                <c:pt idx="93728">
                  <c:v>12</c:v>
                </c:pt>
                <c:pt idx="93729">
                  <c:v>12</c:v>
                </c:pt>
                <c:pt idx="93730">
                  <c:v>12</c:v>
                </c:pt>
                <c:pt idx="93731">
                  <c:v>12</c:v>
                </c:pt>
                <c:pt idx="93732">
                  <c:v>12</c:v>
                </c:pt>
                <c:pt idx="93733">
                  <c:v>12</c:v>
                </c:pt>
                <c:pt idx="93734">
                  <c:v>12</c:v>
                </c:pt>
                <c:pt idx="93735">
                  <c:v>12</c:v>
                </c:pt>
                <c:pt idx="93736">
                  <c:v>12</c:v>
                </c:pt>
                <c:pt idx="93737">
                  <c:v>12</c:v>
                </c:pt>
                <c:pt idx="93738">
                  <c:v>12</c:v>
                </c:pt>
                <c:pt idx="93739">
                  <c:v>12</c:v>
                </c:pt>
                <c:pt idx="93740">
                  <c:v>12</c:v>
                </c:pt>
                <c:pt idx="93741">
                  <c:v>12</c:v>
                </c:pt>
                <c:pt idx="93742">
                  <c:v>12</c:v>
                </c:pt>
                <c:pt idx="93743">
                  <c:v>12</c:v>
                </c:pt>
                <c:pt idx="93744">
                  <c:v>12</c:v>
                </c:pt>
                <c:pt idx="93745">
                  <c:v>12</c:v>
                </c:pt>
                <c:pt idx="93746">
                  <c:v>12</c:v>
                </c:pt>
                <c:pt idx="93747">
                  <c:v>12</c:v>
                </c:pt>
                <c:pt idx="93748">
                  <c:v>12</c:v>
                </c:pt>
                <c:pt idx="93749">
                  <c:v>12</c:v>
                </c:pt>
                <c:pt idx="93750">
                  <c:v>12</c:v>
                </c:pt>
                <c:pt idx="93751">
                  <c:v>12</c:v>
                </c:pt>
                <c:pt idx="93752">
                  <c:v>12</c:v>
                </c:pt>
                <c:pt idx="93753">
                  <c:v>12</c:v>
                </c:pt>
                <c:pt idx="93754">
                  <c:v>12</c:v>
                </c:pt>
                <c:pt idx="93755">
                  <c:v>12</c:v>
                </c:pt>
                <c:pt idx="93756">
                  <c:v>12</c:v>
                </c:pt>
                <c:pt idx="93757">
                  <c:v>12</c:v>
                </c:pt>
                <c:pt idx="93758">
                  <c:v>12</c:v>
                </c:pt>
                <c:pt idx="93759">
                  <c:v>12</c:v>
                </c:pt>
                <c:pt idx="93760">
                  <c:v>12</c:v>
                </c:pt>
                <c:pt idx="93761">
                  <c:v>12</c:v>
                </c:pt>
                <c:pt idx="93762">
                  <c:v>12</c:v>
                </c:pt>
                <c:pt idx="93763">
                  <c:v>12</c:v>
                </c:pt>
                <c:pt idx="93764">
                  <c:v>12</c:v>
                </c:pt>
                <c:pt idx="93765">
                  <c:v>12</c:v>
                </c:pt>
                <c:pt idx="93766">
                  <c:v>12</c:v>
                </c:pt>
                <c:pt idx="93767">
                  <c:v>12</c:v>
                </c:pt>
                <c:pt idx="93768">
                  <c:v>12</c:v>
                </c:pt>
                <c:pt idx="93769">
                  <c:v>12</c:v>
                </c:pt>
                <c:pt idx="93770">
                  <c:v>12</c:v>
                </c:pt>
                <c:pt idx="93771">
                  <c:v>12</c:v>
                </c:pt>
                <c:pt idx="93772">
                  <c:v>12</c:v>
                </c:pt>
                <c:pt idx="93773">
                  <c:v>12</c:v>
                </c:pt>
                <c:pt idx="93774">
                  <c:v>12</c:v>
                </c:pt>
                <c:pt idx="93775">
                  <c:v>12</c:v>
                </c:pt>
                <c:pt idx="93776">
                  <c:v>12</c:v>
                </c:pt>
                <c:pt idx="93777">
                  <c:v>12</c:v>
                </c:pt>
                <c:pt idx="93778">
                  <c:v>12</c:v>
                </c:pt>
                <c:pt idx="93779">
                  <c:v>12</c:v>
                </c:pt>
                <c:pt idx="93780">
                  <c:v>12</c:v>
                </c:pt>
                <c:pt idx="93781">
                  <c:v>12</c:v>
                </c:pt>
                <c:pt idx="93782">
                  <c:v>12</c:v>
                </c:pt>
                <c:pt idx="93783">
                  <c:v>12</c:v>
                </c:pt>
                <c:pt idx="93784">
                  <c:v>12</c:v>
                </c:pt>
                <c:pt idx="93785">
                  <c:v>12</c:v>
                </c:pt>
                <c:pt idx="93786">
                  <c:v>12</c:v>
                </c:pt>
                <c:pt idx="93787">
                  <c:v>12</c:v>
                </c:pt>
                <c:pt idx="93788">
                  <c:v>12</c:v>
                </c:pt>
                <c:pt idx="93789">
                  <c:v>12</c:v>
                </c:pt>
                <c:pt idx="93790">
                  <c:v>12</c:v>
                </c:pt>
                <c:pt idx="93791">
                  <c:v>12</c:v>
                </c:pt>
                <c:pt idx="93792">
                  <c:v>12</c:v>
                </c:pt>
                <c:pt idx="93793">
                  <c:v>12</c:v>
                </c:pt>
                <c:pt idx="93794">
                  <c:v>12</c:v>
                </c:pt>
                <c:pt idx="93795">
                  <c:v>12</c:v>
                </c:pt>
                <c:pt idx="93796">
                  <c:v>12</c:v>
                </c:pt>
                <c:pt idx="93797">
                  <c:v>12</c:v>
                </c:pt>
                <c:pt idx="93798">
                  <c:v>12</c:v>
                </c:pt>
                <c:pt idx="93799">
                  <c:v>12</c:v>
                </c:pt>
                <c:pt idx="93800">
                  <c:v>12</c:v>
                </c:pt>
                <c:pt idx="93801">
                  <c:v>12</c:v>
                </c:pt>
                <c:pt idx="93802">
                  <c:v>12</c:v>
                </c:pt>
                <c:pt idx="93803">
                  <c:v>12</c:v>
                </c:pt>
                <c:pt idx="93804">
                  <c:v>12</c:v>
                </c:pt>
                <c:pt idx="93805">
                  <c:v>12</c:v>
                </c:pt>
                <c:pt idx="93806">
                  <c:v>12</c:v>
                </c:pt>
                <c:pt idx="93807">
                  <c:v>12</c:v>
                </c:pt>
                <c:pt idx="93808">
                  <c:v>12</c:v>
                </c:pt>
                <c:pt idx="93809">
                  <c:v>12</c:v>
                </c:pt>
                <c:pt idx="93810">
                  <c:v>12</c:v>
                </c:pt>
                <c:pt idx="93811">
                  <c:v>12</c:v>
                </c:pt>
                <c:pt idx="93812">
                  <c:v>12</c:v>
                </c:pt>
                <c:pt idx="93813">
                  <c:v>12</c:v>
                </c:pt>
                <c:pt idx="93814">
                  <c:v>12</c:v>
                </c:pt>
                <c:pt idx="93815">
                  <c:v>12</c:v>
                </c:pt>
                <c:pt idx="93816">
                  <c:v>12</c:v>
                </c:pt>
                <c:pt idx="93817">
                  <c:v>12</c:v>
                </c:pt>
                <c:pt idx="93818">
                  <c:v>12</c:v>
                </c:pt>
                <c:pt idx="93819">
                  <c:v>12</c:v>
                </c:pt>
                <c:pt idx="93820">
                  <c:v>12</c:v>
                </c:pt>
                <c:pt idx="93821">
                  <c:v>12</c:v>
                </c:pt>
                <c:pt idx="93822">
                  <c:v>12</c:v>
                </c:pt>
                <c:pt idx="93823">
                  <c:v>12</c:v>
                </c:pt>
                <c:pt idx="93824">
                  <c:v>12</c:v>
                </c:pt>
                <c:pt idx="93825">
                  <c:v>12</c:v>
                </c:pt>
                <c:pt idx="93826">
                  <c:v>12</c:v>
                </c:pt>
                <c:pt idx="93827">
                  <c:v>12</c:v>
                </c:pt>
                <c:pt idx="93828">
                  <c:v>12</c:v>
                </c:pt>
                <c:pt idx="93829">
                  <c:v>12</c:v>
                </c:pt>
                <c:pt idx="93830">
                  <c:v>12</c:v>
                </c:pt>
                <c:pt idx="93831">
                  <c:v>12</c:v>
                </c:pt>
                <c:pt idx="93832">
                  <c:v>12</c:v>
                </c:pt>
                <c:pt idx="93833">
                  <c:v>12</c:v>
                </c:pt>
                <c:pt idx="93834">
                  <c:v>12</c:v>
                </c:pt>
                <c:pt idx="93835">
                  <c:v>12</c:v>
                </c:pt>
                <c:pt idx="93836">
                  <c:v>12</c:v>
                </c:pt>
                <c:pt idx="93837">
                  <c:v>12</c:v>
                </c:pt>
                <c:pt idx="93838">
                  <c:v>12</c:v>
                </c:pt>
                <c:pt idx="93839">
                  <c:v>12</c:v>
                </c:pt>
                <c:pt idx="93840">
                  <c:v>12</c:v>
                </c:pt>
                <c:pt idx="93841">
                  <c:v>12</c:v>
                </c:pt>
                <c:pt idx="93842">
                  <c:v>12</c:v>
                </c:pt>
                <c:pt idx="93843">
                  <c:v>12</c:v>
                </c:pt>
                <c:pt idx="93844">
                  <c:v>12</c:v>
                </c:pt>
                <c:pt idx="93845">
                  <c:v>12</c:v>
                </c:pt>
                <c:pt idx="93846">
                  <c:v>12</c:v>
                </c:pt>
                <c:pt idx="93847">
                  <c:v>12</c:v>
                </c:pt>
                <c:pt idx="93848">
                  <c:v>12</c:v>
                </c:pt>
                <c:pt idx="93849">
                  <c:v>12</c:v>
                </c:pt>
                <c:pt idx="93850">
                  <c:v>12</c:v>
                </c:pt>
                <c:pt idx="93851">
                  <c:v>12</c:v>
                </c:pt>
                <c:pt idx="93852">
                  <c:v>12</c:v>
                </c:pt>
                <c:pt idx="93853">
                  <c:v>12</c:v>
                </c:pt>
                <c:pt idx="93854">
                  <c:v>12</c:v>
                </c:pt>
                <c:pt idx="93855">
                  <c:v>12</c:v>
                </c:pt>
                <c:pt idx="93856">
                  <c:v>12</c:v>
                </c:pt>
                <c:pt idx="93857">
                  <c:v>12</c:v>
                </c:pt>
                <c:pt idx="93858">
                  <c:v>12</c:v>
                </c:pt>
                <c:pt idx="93859">
                  <c:v>12</c:v>
                </c:pt>
                <c:pt idx="93860">
                  <c:v>12</c:v>
                </c:pt>
                <c:pt idx="93861">
                  <c:v>12</c:v>
                </c:pt>
                <c:pt idx="93862">
                  <c:v>12</c:v>
                </c:pt>
                <c:pt idx="93863">
                  <c:v>12</c:v>
                </c:pt>
                <c:pt idx="93864">
                  <c:v>12</c:v>
                </c:pt>
                <c:pt idx="93865">
                  <c:v>12</c:v>
                </c:pt>
                <c:pt idx="93866">
                  <c:v>12</c:v>
                </c:pt>
                <c:pt idx="93867">
                  <c:v>12</c:v>
                </c:pt>
                <c:pt idx="93868">
                  <c:v>12</c:v>
                </c:pt>
                <c:pt idx="93869">
                  <c:v>12</c:v>
                </c:pt>
                <c:pt idx="93870">
                  <c:v>12</c:v>
                </c:pt>
                <c:pt idx="93871">
                  <c:v>12</c:v>
                </c:pt>
                <c:pt idx="93872">
                  <c:v>12</c:v>
                </c:pt>
                <c:pt idx="93873">
                  <c:v>12</c:v>
                </c:pt>
                <c:pt idx="93874">
                  <c:v>12</c:v>
                </c:pt>
                <c:pt idx="93875">
                  <c:v>12</c:v>
                </c:pt>
                <c:pt idx="93876">
                  <c:v>12</c:v>
                </c:pt>
                <c:pt idx="93877">
                  <c:v>12</c:v>
                </c:pt>
                <c:pt idx="93878">
                  <c:v>12</c:v>
                </c:pt>
                <c:pt idx="93879">
                  <c:v>12</c:v>
                </c:pt>
                <c:pt idx="93880">
                  <c:v>12</c:v>
                </c:pt>
                <c:pt idx="93881">
                  <c:v>12</c:v>
                </c:pt>
                <c:pt idx="93882">
                  <c:v>12</c:v>
                </c:pt>
                <c:pt idx="93883">
                  <c:v>12</c:v>
                </c:pt>
                <c:pt idx="93884">
                  <c:v>12</c:v>
                </c:pt>
                <c:pt idx="93885">
                  <c:v>12</c:v>
                </c:pt>
                <c:pt idx="93886">
                  <c:v>12</c:v>
                </c:pt>
                <c:pt idx="93887">
                  <c:v>12</c:v>
                </c:pt>
                <c:pt idx="93888">
                  <c:v>12</c:v>
                </c:pt>
                <c:pt idx="93889">
                  <c:v>12</c:v>
                </c:pt>
                <c:pt idx="93890">
                  <c:v>12</c:v>
                </c:pt>
                <c:pt idx="93891">
                  <c:v>12</c:v>
                </c:pt>
                <c:pt idx="93892">
                  <c:v>12</c:v>
                </c:pt>
                <c:pt idx="93893">
                  <c:v>12</c:v>
                </c:pt>
                <c:pt idx="93894">
                  <c:v>12</c:v>
                </c:pt>
                <c:pt idx="93895">
                  <c:v>12</c:v>
                </c:pt>
                <c:pt idx="93896">
                  <c:v>12</c:v>
                </c:pt>
                <c:pt idx="93897">
                  <c:v>12</c:v>
                </c:pt>
                <c:pt idx="93898">
                  <c:v>12</c:v>
                </c:pt>
                <c:pt idx="93899">
                  <c:v>12</c:v>
                </c:pt>
                <c:pt idx="93900">
                  <c:v>12</c:v>
                </c:pt>
                <c:pt idx="93901">
                  <c:v>12</c:v>
                </c:pt>
                <c:pt idx="93902">
                  <c:v>12</c:v>
                </c:pt>
                <c:pt idx="93903">
                  <c:v>12</c:v>
                </c:pt>
                <c:pt idx="93904">
                  <c:v>12</c:v>
                </c:pt>
                <c:pt idx="93905">
                  <c:v>12</c:v>
                </c:pt>
                <c:pt idx="93906">
                  <c:v>12</c:v>
                </c:pt>
                <c:pt idx="93907">
                  <c:v>12</c:v>
                </c:pt>
                <c:pt idx="93908">
                  <c:v>12</c:v>
                </c:pt>
                <c:pt idx="93909">
                  <c:v>12</c:v>
                </c:pt>
                <c:pt idx="93910">
                  <c:v>12</c:v>
                </c:pt>
                <c:pt idx="93911">
                  <c:v>12</c:v>
                </c:pt>
                <c:pt idx="93912">
                  <c:v>12</c:v>
                </c:pt>
                <c:pt idx="93913">
                  <c:v>12</c:v>
                </c:pt>
                <c:pt idx="93914">
                  <c:v>12</c:v>
                </c:pt>
                <c:pt idx="93915">
                  <c:v>12</c:v>
                </c:pt>
                <c:pt idx="93916">
                  <c:v>12</c:v>
                </c:pt>
                <c:pt idx="93917">
                  <c:v>12</c:v>
                </c:pt>
                <c:pt idx="93918">
                  <c:v>12</c:v>
                </c:pt>
                <c:pt idx="93919">
                  <c:v>12</c:v>
                </c:pt>
                <c:pt idx="93920">
                  <c:v>12</c:v>
                </c:pt>
                <c:pt idx="93921">
                  <c:v>12</c:v>
                </c:pt>
                <c:pt idx="93922">
                  <c:v>12</c:v>
                </c:pt>
                <c:pt idx="93923">
                  <c:v>12</c:v>
                </c:pt>
                <c:pt idx="93924">
                  <c:v>12</c:v>
                </c:pt>
                <c:pt idx="93925">
                  <c:v>12</c:v>
                </c:pt>
                <c:pt idx="93926">
                  <c:v>12</c:v>
                </c:pt>
                <c:pt idx="93927">
                  <c:v>12</c:v>
                </c:pt>
                <c:pt idx="93928">
                  <c:v>12</c:v>
                </c:pt>
                <c:pt idx="93929">
                  <c:v>12</c:v>
                </c:pt>
                <c:pt idx="93930">
                  <c:v>12</c:v>
                </c:pt>
                <c:pt idx="93931">
                  <c:v>12</c:v>
                </c:pt>
                <c:pt idx="93932">
                  <c:v>12</c:v>
                </c:pt>
                <c:pt idx="93933">
                  <c:v>12</c:v>
                </c:pt>
                <c:pt idx="93934">
                  <c:v>12</c:v>
                </c:pt>
                <c:pt idx="93935">
                  <c:v>12</c:v>
                </c:pt>
                <c:pt idx="93936">
                  <c:v>12</c:v>
                </c:pt>
                <c:pt idx="93937">
                  <c:v>12</c:v>
                </c:pt>
                <c:pt idx="93938">
                  <c:v>12</c:v>
                </c:pt>
                <c:pt idx="93939">
                  <c:v>12</c:v>
                </c:pt>
                <c:pt idx="93940">
                  <c:v>12</c:v>
                </c:pt>
                <c:pt idx="93941">
                  <c:v>12</c:v>
                </c:pt>
                <c:pt idx="93942">
                  <c:v>12</c:v>
                </c:pt>
                <c:pt idx="93943">
                  <c:v>12</c:v>
                </c:pt>
                <c:pt idx="93944">
                  <c:v>12</c:v>
                </c:pt>
                <c:pt idx="93945">
                  <c:v>12</c:v>
                </c:pt>
                <c:pt idx="93946">
                  <c:v>12</c:v>
                </c:pt>
                <c:pt idx="93947">
                  <c:v>12</c:v>
                </c:pt>
                <c:pt idx="93948">
                  <c:v>12</c:v>
                </c:pt>
                <c:pt idx="93949">
                  <c:v>12</c:v>
                </c:pt>
                <c:pt idx="93950">
                  <c:v>12</c:v>
                </c:pt>
                <c:pt idx="93951">
                  <c:v>12</c:v>
                </c:pt>
                <c:pt idx="93952">
                  <c:v>12</c:v>
                </c:pt>
                <c:pt idx="93953">
                  <c:v>12</c:v>
                </c:pt>
                <c:pt idx="93954">
                  <c:v>12</c:v>
                </c:pt>
                <c:pt idx="93955">
                  <c:v>12</c:v>
                </c:pt>
                <c:pt idx="93956">
                  <c:v>12</c:v>
                </c:pt>
                <c:pt idx="93957">
                  <c:v>12</c:v>
                </c:pt>
                <c:pt idx="93958">
                  <c:v>12</c:v>
                </c:pt>
                <c:pt idx="93959">
                  <c:v>12</c:v>
                </c:pt>
                <c:pt idx="93960">
                  <c:v>12</c:v>
                </c:pt>
                <c:pt idx="93961">
                  <c:v>12</c:v>
                </c:pt>
                <c:pt idx="93962">
                  <c:v>12</c:v>
                </c:pt>
                <c:pt idx="93963">
                  <c:v>12</c:v>
                </c:pt>
                <c:pt idx="93964">
                  <c:v>12</c:v>
                </c:pt>
                <c:pt idx="93965">
                  <c:v>12</c:v>
                </c:pt>
                <c:pt idx="93966">
                  <c:v>12</c:v>
                </c:pt>
                <c:pt idx="93967">
                  <c:v>12</c:v>
                </c:pt>
                <c:pt idx="93968">
                  <c:v>12</c:v>
                </c:pt>
                <c:pt idx="93969">
                  <c:v>12</c:v>
                </c:pt>
                <c:pt idx="93970">
                  <c:v>12</c:v>
                </c:pt>
                <c:pt idx="93971">
                  <c:v>12</c:v>
                </c:pt>
                <c:pt idx="93972">
                  <c:v>12</c:v>
                </c:pt>
                <c:pt idx="93973">
                  <c:v>12</c:v>
                </c:pt>
                <c:pt idx="93974">
                  <c:v>12</c:v>
                </c:pt>
                <c:pt idx="93975">
                  <c:v>12</c:v>
                </c:pt>
                <c:pt idx="93976">
                  <c:v>12</c:v>
                </c:pt>
                <c:pt idx="93977">
                  <c:v>12</c:v>
                </c:pt>
                <c:pt idx="93978">
                  <c:v>12</c:v>
                </c:pt>
                <c:pt idx="93979">
                  <c:v>12</c:v>
                </c:pt>
                <c:pt idx="93980">
                  <c:v>12</c:v>
                </c:pt>
                <c:pt idx="93981">
                  <c:v>12</c:v>
                </c:pt>
                <c:pt idx="93982">
                  <c:v>12</c:v>
                </c:pt>
                <c:pt idx="93983">
                  <c:v>12</c:v>
                </c:pt>
                <c:pt idx="93984">
                  <c:v>12</c:v>
                </c:pt>
                <c:pt idx="93985">
                  <c:v>12</c:v>
                </c:pt>
                <c:pt idx="93986">
                  <c:v>12</c:v>
                </c:pt>
                <c:pt idx="93987">
                  <c:v>12</c:v>
                </c:pt>
                <c:pt idx="93988">
                  <c:v>12</c:v>
                </c:pt>
                <c:pt idx="93989">
                  <c:v>12</c:v>
                </c:pt>
                <c:pt idx="93990">
                  <c:v>12</c:v>
                </c:pt>
                <c:pt idx="93991">
                  <c:v>12</c:v>
                </c:pt>
                <c:pt idx="93992">
                  <c:v>12</c:v>
                </c:pt>
                <c:pt idx="93993">
                  <c:v>12</c:v>
                </c:pt>
                <c:pt idx="93994">
                  <c:v>12</c:v>
                </c:pt>
                <c:pt idx="93995">
                  <c:v>12</c:v>
                </c:pt>
                <c:pt idx="93996">
                  <c:v>12</c:v>
                </c:pt>
                <c:pt idx="93997">
                  <c:v>12</c:v>
                </c:pt>
                <c:pt idx="93998">
                  <c:v>12</c:v>
                </c:pt>
                <c:pt idx="93999">
                  <c:v>12</c:v>
                </c:pt>
                <c:pt idx="94000">
                  <c:v>12</c:v>
                </c:pt>
                <c:pt idx="94001">
                  <c:v>12</c:v>
                </c:pt>
                <c:pt idx="94002">
                  <c:v>12</c:v>
                </c:pt>
                <c:pt idx="94003">
                  <c:v>12</c:v>
                </c:pt>
                <c:pt idx="94004">
                  <c:v>12</c:v>
                </c:pt>
                <c:pt idx="94005">
                  <c:v>12</c:v>
                </c:pt>
                <c:pt idx="94006">
                  <c:v>12</c:v>
                </c:pt>
                <c:pt idx="94007">
                  <c:v>12</c:v>
                </c:pt>
                <c:pt idx="94008">
                  <c:v>12</c:v>
                </c:pt>
                <c:pt idx="94009">
                  <c:v>12</c:v>
                </c:pt>
                <c:pt idx="94010">
                  <c:v>12</c:v>
                </c:pt>
                <c:pt idx="94011">
                  <c:v>12</c:v>
                </c:pt>
                <c:pt idx="94012">
                  <c:v>12</c:v>
                </c:pt>
                <c:pt idx="94013">
                  <c:v>12</c:v>
                </c:pt>
                <c:pt idx="94014">
                  <c:v>12</c:v>
                </c:pt>
                <c:pt idx="94015">
                  <c:v>12</c:v>
                </c:pt>
                <c:pt idx="94016">
                  <c:v>12</c:v>
                </c:pt>
                <c:pt idx="94017">
                  <c:v>12</c:v>
                </c:pt>
                <c:pt idx="94018">
                  <c:v>12</c:v>
                </c:pt>
                <c:pt idx="94019">
                  <c:v>12</c:v>
                </c:pt>
                <c:pt idx="94020">
                  <c:v>12</c:v>
                </c:pt>
                <c:pt idx="94021">
                  <c:v>12</c:v>
                </c:pt>
                <c:pt idx="94022">
                  <c:v>12</c:v>
                </c:pt>
                <c:pt idx="94023">
                  <c:v>12</c:v>
                </c:pt>
                <c:pt idx="94024">
                  <c:v>12</c:v>
                </c:pt>
                <c:pt idx="94025">
                  <c:v>12</c:v>
                </c:pt>
                <c:pt idx="94026">
                  <c:v>12</c:v>
                </c:pt>
                <c:pt idx="94027">
                  <c:v>12</c:v>
                </c:pt>
                <c:pt idx="94028">
                  <c:v>12</c:v>
                </c:pt>
                <c:pt idx="94029">
                  <c:v>12</c:v>
                </c:pt>
                <c:pt idx="94030">
                  <c:v>12</c:v>
                </c:pt>
                <c:pt idx="94031">
                  <c:v>12</c:v>
                </c:pt>
                <c:pt idx="94032">
                  <c:v>12</c:v>
                </c:pt>
                <c:pt idx="94033">
                  <c:v>12</c:v>
                </c:pt>
                <c:pt idx="94034">
                  <c:v>12</c:v>
                </c:pt>
                <c:pt idx="94035">
                  <c:v>12</c:v>
                </c:pt>
                <c:pt idx="94036">
                  <c:v>12</c:v>
                </c:pt>
                <c:pt idx="94037">
                  <c:v>12</c:v>
                </c:pt>
                <c:pt idx="94038">
                  <c:v>12</c:v>
                </c:pt>
                <c:pt idx="94039">
                  <c:v>12</c:v>
                </c:pt>
                <c:pt idx="94040">
                  <c:v>12</c:v>
                </c:pt>
                <c:pt idx="94041">
                  <c:v>12</c:v>
                </c:pt>
                <c:pt idx="94042">
                  <c:v>12</c:v>
                </c:pt>
                <c:pt idx="94043">
                  <c:v>12</c:v>
                </c:pt>
                <c:pt idx="94044">
                  <c:v>12</c:v>
                </c:pt>
                <c:pt idx="94045">
                  <c:v>12</c:v>
                </c:pt>
                <c:pt idx="94046">
                  <c:v>12</c:v>
                </c:pt>
                <c:pt idx="94047">
                  <c:v>12</c:v>
                </c:pt>
                <c:pt idx="94048">
                  <c:v>12</c:v>
                </c:pt>
                <c:pt idx="94049">
                  <c:v>12</c:v>
                </c:pt>
                <c:pt idx="94050">
                  <c:v>12</c:v>
                </c:pt>
                <c:pt idx="94051">
                  <c:v>12</c:v>
                </c:pt>
                <c:pt idx="94052">
                  <c:v>12</c:v>
                </c:pt>
                <c:pt idx="94053">
                  <c:v>12</c:v>
                </c:pt>
                <c:pt idx="94054">
                  <c:v>12</c:v>
                </c:pt>
                <c:pt idx="94055">
                  <c:v>12</c:v>
                </c:pt>
                <c:pt idx="94056">
                  <c:v>12</c:v>
                </c:pt>
                <c:pt idx="94057">
                  <c:v>12</c:v>
                </c:pt>
                <c:pt idx="94058">
                  <c:v>12</c:v>
                </c:pt>
                <c:pt idx="94059">
                  <c:v>12</c:v>
                </c:pt>
                <c:pt idx="94060">
                  <c:v>12</c:v>
                </c:pt>
                <c:pt idx="94061">
                  <c:v>12</c:v>
                </c:pt>
                <c:pt idx="94062">
                  <c:v>12</c:v>
                </c:pt>
                <c:pt idx="94063">
                  <c:v>12</c:v>
                </c:pt>
                <c:pt idx="94064">
                  <c:v>12</c:v>
                </c:pt>
                <c:pt idx="94065">
                  <c:v>12</c:v>
                </c:pt>
                <c:pt idx="94066">
                  <c:v>12</c:v>
                </c:pt>
                <c:pt idx="94067">
                  <c:v>12</c:v>
                </c:pt>
                <c:pt idx="94068">
                  <c:v>12</c:v>
                </c:pt>
                <c:pt idx="94069">
                  <c:v>12</c:v>
                </c:pt>
                <c:pt idx="94070">
                  <c:v>12</c:v>
                </c:pt>
                <c:pt idx="94071">
                  <c:v>12</c:v>
                </c:pt>
                <c:pt idx="94072">
                  <c:v>12</c:v>
                </c:pt>
                <c:pt idx="94073">
                  <c:v>12</c:v>
                </c:pt>
                <c:pt idx="94074">
                  <c:v>12</c:v>
                </c:pt>
                <c:pt idx="94075">
                  <c:v>12</c:v>
                </c:pt>
                <c:pt idx="94076">
                  <c:v>12</c:v>
                </c:pt>
                <c:pt idx="94077">
                  <c:v>12</c:v>
                </c:pt>
                <c:pt idx="94078">
                  <c:v>12</c:v>
                </c:pt>
                <c:pt idx="94079">
                  <c:v>12</c:v>
                </c:pt>
                <c:pt idx="94080">
                  <c:v>12</c:v>
                </c:pt>
                <c:pt idx="94081">
                  <c:v>12</c:v>
                </c:pt>
                <c:pt idx="94082">
                  <c:v>12</c:v>
                </c:pt>
                <c:pt idx="94083">
                  <c:v>12</c:v>
                </c:pt>
                <c:pt idx="94084">
                  <c:v>12</c:v>
                </c:pt>
                <c:pt idx="94085">
                  <c:v>12</c:v>
                </c:pt>
                <c:pt idx="94086">
                  <c:v>12</c:v>
                </c:pt>
                <c:pt idx="94087">
                  <c:v>12</c:v>
                </c:pt>
                <c:pt idx="94088">
                  <c:v>12</c:v>
                </c:pt>
                <c:pt idx="94089">
                  <c:v>12</c:v>
                </c:pt>
                <c:pt idx="94090">
                  <c:v>12</c:v>
                </c:pt>
                <c:pt idx="94091">
                  <c:v>12</c:v>
                </c:pt>
                <c:pt idx="94092">
                  <c:v>12</c:v>
                </c:pt>
                <c:pt idx="94093">
                  <c:v>12</c:v>
                </c:pt>
                <c:pt idx="94094">
                  <c:v>12</c:v>
                </c:pt>
                <c:pt idx="94095">
                  <c:v>12</c:v>
                </c:pt>
                <c:pt idx="94096">
                  <c:v>12</c:v>
                </c:pt>
                <c:pt idx="94097">
                  <c:v>12</c:v>
                </c:pt>
                <c:pt idx="94098">
                  <c:v>12</c:v>
                </c:pt>
                <c:pt idx="94099">
                  <c:v>12</c:v>
                </c:pt>
                <c:pt idx="94100">
                  <c:v>12</c:v>
                </c:pt>
                <c:pt idx="94101">
                  <c:v>12</c:v>
                </c:pt>
                <c:pt idx="94102">
                  <c:v>12</c:v>
                </c:pt>
                <c:pt idx="94103">
                  <c:v>12</c:v>
                </c:pt>
                <c:pt idx="94104">
                  <c:v>12</c:v>
                </c:pt>
                <c:pt idx="94105">
                  <c:v>12</c:v>
                </c:pt>
                <c:pt idx="94106">
                  <c:v>12</c:v>
                </c:pt>
                <c:pt idx="94107">
                  <c:v>12</c:v>
                </c:pt>
                <c:pt idx="94108">
                  <c:v>12</c:v>
                </c:pt>
                <c:pt idx="94109">
                  <c:v>12</c:v>
                </c:pt>
                <c:pt idx="94110">
                  <c:v>12</c:v>
                </c:pt>
                <c:pt idx="94111">
                  <c:v>12</c:v>
                </c:pt>
                <c:pt idx="94112">
                  <c:v>12</c:v>
                </c:pt>
                <c:pt idx="94113">
                  <c:v>12</c:v>
                </c:pt>
                <c:pt idx="94114">
                  <c:v>12</c:v>
                </c:pt>
                <c:pt idx="94115">
                  <c:v>12</c:v>
                </c:pt>
                <c:pt idx="94116">
                  <c:v>12</c:v>
                </c:pt>
                <c:pt idx="94117">
                  <c:v>12</c:v>
                </c:pt>
                <c:pt idx="94118">
                  <c:v>12</c:v>
                </c:pt>
                <c:pt idx="94119">
                  <c:v>12</c:v>
                </c:pt>
                <c:pt idx="94120">
                  <c:v>12</c:v>
                </c:pt>
                <c:pt idx="94121">
                  <c:v>12</c:v>
                </c:pt>
                <c:pt idx="94122">
                  <c:v>12</c:v>
                </c:pt>
                <c:pt idx="94123">
                  <c:v>12</c:v>
                </c:pt>
                <c:pt idx="94124">
                  <c:v>12</c:v>
                </c:pt>
                <c:pt idx="94125">
                  <c:v>12</c:v>
                </c:pt>
                <c:pt idx="94126">
                  <c:v>12</c:v>
                </c:pt>
                <c:pt idx="94127">
                  <c:v>12</c:v>
                </c:pt>
                <c:pt idx="94128">
                  <c:v>12</c:v>
                </c:pt>
                <c:pt idx="94129">
                  <c:v>12</c:v>
                </c:pt>
                <c:pt idx="94130">
                  <c:v>12</c:v>
                </c:pt>
                <c:pt idx="94131">
                  <c:v>12</c:v>
                </c:pt>
                <c:pt idx="94132">
                  <c:v>12</c:v>
                </c:pt>
                <c:pt idx="94133">
                  <c:v>12</c:v>
                </c:pt>
                <c:pt idx="94134">
                  <c:v>12</c:v>
                </c:pt>
                <c:pt idx="94135">
                  <c:v>12</c:v>
                </c:pt>
                <c:pt idx="94136">
                  <c:v>12</c:v>
                </c:pt>
                <c:pt idx="94137">
                  <c:v>12</c:v>
                </c:pt>
                <c:pt idx="94138">
                  <c:v>12</c:v>
                </c:pt>
                <c:pt idx="94139">
                  <c:v>12</c:v>
                </c:pt>
                <c:pt idx="94140">
                  <c:v>12</c:v>
                </c:pt>
                <c:pt idx="94141">
                  <c:v>12</c:v>
                </c:pt>
                <c:pt idx="94142">
                  <c:v>12</c:v>
                </c:pt>
                <c:pt idx="94143">
                  <c:v>12</c:v>
                </c:pt>
                <c:pt idx="94144">
                  <c:v>12</c:v>
                </c:pt>
                <c:pt idx="94145">
                  <c:v>12</c:v>
                </c:pt>
                <c:pt idx="94146">
                  <c:v>12</c:v>
                </c:pt>
                <c:pt idx="94147">
                  <c:v>12</c:v>
                </c:pt>
                <c:pt idx="94148">
                  <c:v>12</c:v>
                </c:pt>
                <c:pt idx="94149">
                  <c:v>12</c:v>
                </c:pt>
                <c:pt idx="94150">
                  <c:v>12</c:v>
                </c:pt>
                <c:pt idx="94151">
                  <c:v>12</c:v>
                </c:pt>
                <c:pt idx="94152">
                  <c:v>12</c:v>
                </c:pt>
                <c:pt idx="94153">
                  <c:v>12</c:v>
                </c:pt>
                <c:pt idx="94154">
                  <c:v>12</c:v>
                </c:pt>
                <c:pt idx="94155">
                  <c:v>12</c:v>
                </c:pt>
                <c:pt idx="94156">
                  <c:v>12</c:v>
                </c:pt>
                <c:pt idx="94157">
                  <c:v>12</c:v>
                </c:pt>
                <c:pt idx="94158">
                  <c:v>12</c:v>
                </c:pt>
                <c:pt idx="94159">
                  <c:v>12</c:v>
                </c:pt>
                <c:pt idx="94160">
                  <c:v>12</c:v>
                </c:pt>
                <c:pt idx="94161">
                  <c:v>12</c:v>
                </c:pt>
                <c:pt idx="94162">
                  <c:v>12</c:v>
                </c:pt>
                <c:pt idx="94163">
                  <c:v>12</c:v>
                </c:pt>
                <c:pt idx="94164">
                  <c:v>12</c:v>
                </c:pt>
                <c:pt idx="94165">
                  <c:v>12</c:v>
                </c:pt>
                <c:pt idx="94166">
                  <c:v>12</c:v>
                </c:pt>
                <c:pt idx="94167">
                  <c:v>12</c:v>
                </c:pt>
                <c:pt idx="94168">
                  <c:v>12</c:v>
                </c:pt>
                <c:pt idx="94169">
                  <c:v>12</c:v>
                </c:pt>
                <c:pt idx="94170">
                  <c:v>12</c:v>
                </c:pt>
                <c:pt idx="94171">
                  <c:v>12</c:v>
                </c:pt>
                <c:pt idx="94172">
                  <c:v>12</c:v>
                </c:pt>
                <c:pt idx="94173">
                  <c:v>12</c:v>
                </c:pt>
                <c:pt idx="94174">
                  <c:v>12</c:v>
                </c:pt>
                <c:pt idx="94175">
                  <c:v>12</c:v>
                </c:pt>
                <c:pt idx="94176">
                  <c:v>12</c:v>
                </c:pt>
                <c:pt idx="94177">
                  <c:v>12</c:v>
                </c:pt>
                <c:pt idx="94178">
                  <c:v>12</c:v>
                </c:pt>
                <c:pt idx="94179">
                  <c:v>12</c:v>
                </c:pt>
                <c:pt idx="94180">
                  <c:v>12</c:v>
                </c:pt>
                <c:pt idx="94181">
                  <c:v>12</c:v>
                </c:pt>
                <c:pt idx="94182">
                  <c:v>12</c:v>
                </c:pt>
                <c:pt idx="94183">
                  <c:v>12</c:v>
                </c:pt>
                <c:pt idx="94184">
                  <c:v>12</c:v>
                </c:pt>
                <c:pt idx="94185">
                  <c:v>12</c:v>
                </c:pt>
                <c:pt idx="94186">
                  <c:v>12</c:v>
                </c:pt>
                <c:pt idx="94187">
                  <c:v>12</c:v>
                </c:pt>
                <c:pt idx="94188">
                  <c:v>12</c:v>
                </c:pt>
                <c:pt idx="94189">
                  <c:v>12</c:v>
                </c:pt>
                <c:pt idx="94190">
                  <c:v>12</c:v>
                </c:pt>
                <c:pt idx="94191">
                  <c:v>12</c:v>
                </c:pt>
                <c:pt idx="94192">
                  <c:v>12</c:v>
                </c:pt>
                <c:pt idx="94193">
                  <c:v>12</c:v>
                </c:pt>
                <c:pt idx="94194">
                  <c:v>12</c:v>
                </c:pt>
                <c:pt idx="94195">
                  <c:v>12</c:v>
                </c:pt>
                <c:pt idx="94196">
                  <c:v>12</c:v>
                </c:pt>
                <c:pt idx="94197">
                  <c:v>12</c:v>
                </c:pt>
                <c:pt idx="94198">
                  <c:v>12</c:v>
                </c:pt>
                <c:pt idx="94199">
                  <c:v>12</c:v>
                </c:pt>
                <c:pt idx="94200">
                  <c:v>18</c:v>
                </c:pt>
                <c:pt idx="94201">
                  <c:v>18</c:v>
                </c:pt>
                <c:pt idx="94202">
                  <c:v>18</c:v>
                </c:pt>
                <c:pt idx="94203">
                  <c:v>18</c:v>
                </c:pt>
                <c:pt idx="94204">
                  <c:v>18</c:v>
                </c:pt>
                <c:pt idx="94205">
                  <c:v>18</c:v>
                </c:pt>
                <c:pt idx="94206">
                  <c:v>18</c:v>
                </c:pt>
                <c:pt idx="94207">
                  <c:v>18</c:v>
                </c:pt>
                <c:pt idx="94208">
                  <c:v>18</c:v>
                </c:pt>
                <c:pt idx="94209">
                  <c:v>18</c:v>
                </c:pt>
                <c:pt idx="94210">
                  <c:v>18</c:v>
                </c:pt>
                <c:pt idx="94211">
                  <c:v>18</c:v>
                </c:pt>
                <c:pt idx="94212">
                  <c:v>18</c:v>
                </c:pt>
                <c:pt idx="94213">
                  <c:v>18</c:v>
                </c:pt>
                <c:pt idx="94214">
                  <c:v>18</c:v>
                </c:pt>
                <c:pt idx="94215">
                  <c:v>18</c:v>
                </c:pt>
                <c:pt idx="94216">
                  <c:v>18</c:v>
                </c:pt>
                <c:pt idx="94217">
                  <c:v>18</c:v>
                </c:pt>
                <c:pt idx="94218">
                  <c:v>18</c:v>
                </c:pt>
                <c:pt idx="94219">
                  <c:v>18</c:v>
                </c:pt>
                <c:pt idx="94220">
                  <c:v>18</c:v>
                </c:pt>
                <c:pt idx="94221">
                  <c:v>18</c:v>
                </c:pt>
                <c:pt idx="94222">
                  <c:v>18</c:v>
                </c:pt>
                <c:pt idx="94223">
                  <c:v>18</c:v>
                </c:pt>
                <c:pt idx="94224">
                  <c:v>18</c:v>
                </c:pt>
                <c:pt idx="94225">
                  <c:v>18</c:v>
                </c:pt>
                <c:pt idx="94226">
                  <c:v>18</c:v>
                </c:pt>
                <c:pt idx="94227">
                  <c:v>18</c:v>
                </c:pt>
                <c:pt idx="94228">
                  <c:v>18</c:v>
                </c:pt>
                <c:pt idx="94229">
                  <c:v>18</c:v>
                </c:pt>
                <c:pt idx="94230">
                  <c:v>18</c:v>
                </c:pt>
                <c:pt idx="94231">
                  <c:v>18</c:v>
                </c:pt>
                <c:pt idx="94232">
                  <c:v>18</c:v>
                </c:pt>
                <c:pt idx="94233">
                  <c:v>18</c:v>
                </c:pt>
                <c:pt idx="94234">
                  <c:v>18</c:v>
                </c:pt>
                <c:pt idx="94235">
                  <c:v>18</c:v>
                </c:pt>
                <c:pt idx="94236">
                  <c:v>18</c:v>
                </c:pt>
                <c:pt idx="94237">
                  <c:v>18</c:v>
                </c:pt>
                <c:pt idx="94238">
                  <c:v>18</c:v>
                </c:pt>
                <c:pt idx="94239">
                  <c:v>18</c:v>
                </c:pt>
                <c:pt idx="94240">
                  <c:v>18</c:v>
                </c:pt>
                <c:pt idx="94241">
                  <c:v>18</c:v>
                </c:pt>
                <c:pt idx="94242">
                  <c:v>18</c:v>
                </c:pt>
                <c:pt idx="94243">
                  <c:v>18</c:v>
                </c:pt>
                <c:pt idx="94244">
                  <c:v>18</c:v>
                </c:pt>
                <c:pt idx="94245">
                  <c:v>18</c:v>
                </c:pt>
                <c:pt idx="94246">
                  <c:v>18</c:v>
                </c:pt>
                <c:pt idx="94247">
                  <c:v>18</c:v>
                </c:pt>
                <c:pt idx="94248">
                  <c:v>18</c:v>
                </c:pt>
                <c:pt idx="94249">
                  <c:v>18</c:v>
                </c:pt>
                <c:pt idx="94250">
                  <c:v>18</c:v>
                </c:pt>
                <c:pt idx="94251">
                  <c:v>18</c:v>
                </c:pt>
                <c:pt idx="94252">
                  <c:v>18</c:v>
                </c:pt>
                <c:pt idx="94253">
                  <c:v>18</c:v>
                </c:pt>
                <c:pt idx="94254">
                  <c:v>18</c:v>
                </c:pt>
                <c:pt idx="94255">
                  <c:v>18</c:v>
                </c:pt>
                <c:pt idx="94256">
                  <c:v>18</c:v>
                </c:pt>
                <c:pt idx="94257">
                  <c:v>18</c:v>
                </c:pt>
                <c:pt idx="94258">
                  <c:v>18</c:v>
                </c:pt>
                <c:pt idx="94259">
                  <c:v>18</c:v>
                </c:pt>
                <c:pt idx="94260">
                  <c:v>18</c:v>
                </c:pt>
                <c:pt idx="94261">
                  <c:v>18</c:v>
                </c:pt>
                <c:pt idx="94262">
                  <c:v>18</c:v>
                </c:pt>
                <c:pt idx="94263">
                  <c:v>18</c:v>
                </c:pt>
                <c:pt idx="94264">
                  <c:v>18</c:v>
                </c:pt>
                <c:pt idx="94265">
                  <c:v>18</c:v>
                </c:pt>
                <c:pt idx="94266">
                  <c:v>18</c:v>
                </c:pt>
                <c:pt idx="94267">
                  <c:v>18</c:v>
                </c:pt>
                <c:pt idx="94268">
                  <c:v>18</c:v>
                </c:pt>
                <c:pt idx="94269">
                  <c:v>18</c:v>
                </c:pt>
                <c:pt idx="94270">
                  <c:v>18</c:v>
                </c:pt>
                <c:pt idx="94271">
                  <c:v>18</c:v>
                </c:pt>
                <c:pt idx="94272">
                  <c:v>18</c:v>
                </c:pt>
                <c:pt idx="94273">
                  <c:v>18</c:v>
                </c:pt>
                <c:pt idx="94274">
                  <c:v>18</c:v>
                </c:pt>
                <c:pt idx="94275">
                  <c:v>18</c:v>
                </c:pt>
                <c:pt idx="94276">
                  <c:v>18</c:v>
                </c:pt>
                <c:pt idx="94277">
                  <c:v>18</c:v>
                </c:pt>
                <c:pt idx="94278">
                  <c:v>18</c:v>
                </c:pt>
                <c:pt idx="94279">
                  <c:v>18</c:v>
                </c:pt>
                <c:pt idx="94280">
                  <c:v>18</c:v>
                </c:pt>
                <c:pt idx="94281">
                  <c:v>18</c:v>
                </c:pt>
                <c:pt idx="94282">
                  <c:v>18</c:v>
                </c:pt>
                <c:pt idx="94283">
                  <c:v>18</c:v>
                </c:pt>
                <c:pt idx="94284">
                  <c:v>18</c:v>
                </c:pt>
                <c:pt idx="94285">
                  <c:v>18</c:v>
                </c:pt>
                <c:pt idx="94286">
                  <c:v>18</c:v>
                </c:pt>
                <c:pt idx="94287">
                  <c:v>18</c:v>
                </c:pt>
                <c:pt idx="94288">
                  <c:v>18</c:v>
                </c:pt>
                <c:pt idx="94289">
                  <c:v>18</c:v>
                </c:pt>
                <c:pt idx="94290">
                  <c:v>18</c:v>
                </c:pt>
                <c:pt idx="94291">
                  <c:v>18</c:v>
                </c:pt>
                <c:pt idx="94292">
                  <c:v>18</c:v>
                </c:pt>
                <c:pt idx="94293">
                  <c:v>18</c:v>
                </c:pt>
                <c:pt idx="94294">
                  <c:v>18</c:v>
                </c:pt>
                <c:pt idx="94295">
                  <c:v>18</c:v>
                </c:pt>
                <c:pt idx="94296">
                  <c:v>18</c:v>
                </c:pt>
                <c:pt idx="94297">
                  <c:v>18</c:v>
                </c:pt>
                <c:pt idx="94298">
                  <c:v>18</c:v>
                </c:pt>
                <c:pt idx="94299">
                  <c:v>18</c:v>
                </c:pt>
                <c:pt idx="94300">
                  <c:v>18</c:v>
                </c:pt>
                <c:pt idx="94301">
                  <c:v>18</c:v>
                </c:pt>
                <c:pt idx="94302">
                  <c:v>18</c:v>
                </c:pt>
                <c:pt idx="94303">
                  <c:v>18</c:v>
                </c:pt>
                <c:pt idx="94304">
                  <c:v>18</c:v>
                </c:pt>
                <c:pt idx="94305">
                  <c:v>18</c:v>
                </c:pt>
                <c:pt idx="94306">
                  <c:v>18</c:v>
                </c:pt>
                <c:pt idx="94307">
                  <c:v>18</c:v>
                </c:pt>
                <c:pt idx="94308">
                  <c:v>18</c:v>
                </c:pt>
                <c:pt idx="94309">
                  <c:v>18</c:v>
                </c:pt>
                <c:pt idx="94310">
                  <c:v>18</c:v>
                </c:pt>
                <c:pt idx="94311">
                  <c:v>18</c:v>
                </c:pt>
                <c:pt idx="94312">
                  <c:v>18</c:v>
                </c:pt>
                <c:pt idx="94313">
                  <c:v>18</c:v>
                </c:pt>
                <c:pt idx="94314">
                  <c:v>18</c:v>
                </c:pt>
                <c:pt idx="94315">
                  <c:v>18</c:v>
                </c:pt>
                <c:pt idx="94316">
                  <c:v>18</c:v>
                </c:pt>
                <c:pt idx="94317">
                  <c:v>18</c:v>
                </c:pt>
                <c:pt idx="94318">
                  <c:v>18</c:v>
                </c:pt>
                <c:pt idx="94319">
                  <c:v>18</c:v>
                </c:pt>
                <c:pt idx="94320">
                  <c:v>18</c:v>
                </c:pt>
                <c:pt idx="94321">
                  <c:v>18</c:v>
                </c:pt>
                <c:pt idx="94322">
                  <c:v>18</c:v>
                </c:pt>
                <c:pt idx="94323">
                  <c:v>18</c:v>
                </c:pt>
                <c:pt idx="94324">
                  <c:v>18</c:v>
                </c:pt>
                <c:pt idx="94325">
                  <c:v>18</c:v>
                </c:pt>
                <c:pt idx="94326">
                  <c:v>18</c:v>
                </c:pt>
                <c:pt idx="94327">
                  <c:v>18</c:v>
                </c:pt>
                <c:pt idx="94328">
                  <c:v>18</c:v>
                </c:pt>
                <c:pt idx="94329">
                  <c:v>18</c:v>
                </c:pt>
                <c:pt idx="94330">
                  <c:v>18</c:v>
                </c:pt>
                <c:pt idx="94331">
                  <c:v>18</c:v>
                </c:pt>
                <c:pt idx="94332">
                  <c:v>18</c:v>
                </c:pt>
                <c:pt idx="94333">
                  <c:v>18</c:v>
                </c:pt>
                <c:pt idx="94334">
                  <c:v>18</c:v>
                </c:pt>
                <c:pt idx="94335">
                  <c:v>18</c:v>
                </c:pt>
                <c:pt idx="94336">
                  <c:v>18</c:v>
                </c:pt>
                <c:pt idx="94337">
                  <c:v>18</c:v>
                </c:pt>
                <c:pt idx="94338">
                  <c:v>18</c:v>
                </c:pt>
                <c:pt idx="94339">
                  <c:v>18</c:v>
                </c:pt>
                <c:pt idx="94340">
                  <c:v>18</c:v>
                </c:pt>
                <c:pt idx="94341">
                  <c:v>18</c:v>
                </c:pt>
                <c:pt idx="94342">
                  <c:v>18</c:v>
                </c:pt>
                <c:pt idx="94343">
                  <c:v>18</c:v>
                </c:pt>
                <c:pt idx="94344">
                  <c:v>18</c:v>
                </c:pt>
                <c:pt idx="94345">
                  <c:v>18</c:v>
                </c:pt>
                <c:pt idx="94346">
                  <c:v>18</c:v>
                </c:pt>
                <c:pt idx="94347">
                  <c:v>18</c:v>
                </c:pt>
                <c:pt idx="94348">
                  <c:v>18</c:v>
                </c:pt>
                <c:pt idx="94349">
                  <c:v>18</c:v>
                </c:pt>
                <c:pt idx="94350">
                  <c:v>18</c:v>
                </c:pt>
                <c:pt idx="94351">
                  <c:v>18</c:v>
                </c:pt>
                <c:pt idx="94352">
                  <c:v>18</c:v>
                </c:pt>
                <c:pt idx="94353">
                  <c:v>18</c:v>
                </c:pt>
                <c:pt idx="94354">
                  <c:v>18</c:v>
                </c:pt>
                <c:pt idx="94355">
                  <c:v>18</c:v>
                </c:pt>
                <c:pt idx="94356">
                  <c:v>18</c:v>
                </c:pt>
                <c:pt idx="94357">
                  <c:v>18</c:v>
                </c:pt>
                <c:pt idx="94358">
                  <c:v>18</c:v>
                </c:pt>
                <c:pt idx="94359">
                  <c:v>18</c:v>
                </c:pt>
                <c:pt idx="94360">
                  <c:v>18</c:v>
                </c:pt>
                <c:pt idx="94361">
                  <c:v>18</c:v>
                </c:pt>
                <c:pt idx="94362">
                  <c:v>18</c:v>
                </c:pt>
                <c:pt idx="94363">
                  <c:v>18</c:v>
                </c:pt>
                <c:pt idx="94364">
                  <c:v>18</c:v>
                </c:pt>
                <c:pt idx="94365">
                  <c:v>18</c:v>
                </c:pt>
                <c:pt idx="94366">
                  <c:v>18</c:v>
                </c:pt>
                <c:pt idx="94367">
                  <c:v>18</c:v>
                </c:pt>
                <c:pt idx="94368">
                  <c:v>18</c:v>
                </c:pt>
                <c:pt idx="94369">
                  <c:v>18</c:v>
                </c:pt>
                <c:pt idx="94370">
                  <c:v>18</c:v>
                </c:pt>
                <c:pt idx="94371">
                  <c:v>18</c:v>
                </c:pt>
                <c:pt idx="94372">
                  <c:v>18</c:v>
                </c:pt>
                <c:pt idx="94373">
                  <c:v>18</c:v>
                </c:pt>
                <c:pt idx="94374">
                  <c:v>18</c:v>
                </c:pt>
                <c:pt idx="94375">
                  <c:v>18</c:v>
                </c:pt>
                <c:pt idx="94376">
                  <c:v>18</c:v>
                </c:pt>
                <c:pt idx="94377">
                  <c:v>18</c:v>
                </c:pt>
                <c:pt idx="94378">
                  <c:v>18</c:v>
                </c:pt>
                <c:pt idx="94379">
                  <c:v>18</c:v>
                </c:pt>
                <c:pt idx="94380">
                  <c:v>18</c:v>
                </c:pt>
                <c:pt idx="94381">
                  <c:v>18</c:v>
                </c:pt>
                <c:pt idx="94382">
                  <c:v>18</c:v>
                </c:pt>
                <c:pt idx="94383">
                  <c:v>18</c:v>
                </c:pt>
                <c:pt idx="94384">
                  <c:v>18</c:v>
                </c:pt>
                <c:pt idx="94385">
                  <c:v>18</c:v>
                </c:pt>
                <c:pt idx="94386">
                  <c:v>18</c:v>
                </c:pt>
                <c:pt idx="94387">
                  <c:v>18</c:v>
                </c:pt>
                <c:pt idx="94388">
                  <c:v>18</c:v>
                </c:pt>
                <c:pt idx="94389">
                  <c:v>18</c:v>
                </c:pt>
                <c:pt idx="94390">
                  <c:v>18</c:v>
                </c:pt>
                <c:pt idx="94391">
                  <c:v>18</c:v>
                </c:pt>
                <c:pt idx="94392">
                  <c:v>18</c:v>
                </c:pt>
                <c:pt idx="94393">
                  <c:v>18</c:v>
                </c:pt>
                <c:pt idx="94394">
                  <c:v>18</c:v>
                </c:pt>
                <c:pt idx="94395">
                  <c:v>18</c:v>
                </c:pt>
                <c:pt idx="94396">
                  <c:v>18</c:v>
                </c:pt>
                <c:pt idx="94397">
                  <c:v>18</c:v>
                </c:pt>
                <c:pt idx="94398">
                  <c:v>18</c:v>
                </c:pt>
                <c:pt idx="94399">
                  <c:v>18</c:v>
                </c:pt>
                <c:pt idx="94400">
                  <c:v>18</c:v>
                </c:pt>
                <c:pt idx="94401">
                  <c:v>18</c:v>
                </c:pt>
                <c:pt idx="94402">
                  <c:v>18</c:v>
                </c:pt>
                <c:pt idx="94403">
                  <c:v>18</c:v>
                </c:pt>
                <c:pt idx="94404">
                  <c:v>18</c:v>
                </c:pt>
                <c:pt idx="94405">
                  <c:v>18</c:v>
                </c:pt>
                <c:pt idx="94406">
                  <c:v>18</c:v>
                </c:pt>
                <c:pt idx="94407">
                  <c:v>18</c:v>
                </c:pt>
                <c:pt idx="94408">
                  <c:v>18</c:v>
                </c:pt>
                <c:pt idx="94409">
                  <c:v>18</c:v>
                </c:pt>
                <c:pt idx="94410">
                  <c:v>18</c:v>
                </c:pt>
                <c:pt idx="94411">
                  <c:v>18</c:v>
                </c:pt>
                <c:pt idx="94412">
                  <c:v>18</c:v>
                </c:pt>
                <c:pt idx="94413">
                  <c:v>18</c:v>
                </c:pt>
                <c:pt idx="94414">
                  <c:v>18</c:v>
                </c:pt>
                <c:pt idx="94415">
                  <c:v>18</c:v>
                </c:pt>
                <c:pt idx="94416">
                  <c:v>18</c:v>
                </c:pt>
                <c:pt idx="94417">
                  <c:v>18</c:v>
                </c:pt>
                <c:pt idx="94418">
                  <c:v>18</c:v>
                </c:pt>
                <c:pt idx="94419">
                  <c:v>18</c:v>
                </c:pt>
                <c:pt idx="94420">
                  <c:v>18</c:v>
                </c:pt>
                <c:pt idx="94421">
                  <c:v>18</c:v>
                </c:pt>
                <c:pt idx="94422">
                  <c:v>18</c:v>
                </c:pt>
                <c:pt idx="94423">
                  <c:v>18</c:v>
                </c:pt>
                <c:pt idx="94424">
                  <c:v>18</c:v>
                </c:pt>
                <c:pt idx="94425">
                  <c:v>18</c:v>
                </c:pt>
                <c:pt idx="94426">
                  <c:v>18</c:v>
                </c:pt>
                <c:pt idx="94427">
                  <c:v>18</c:v>
                </c:pt>
                <c:pt idx="94428">
                  <c:v>18</c:v>
                </c:pt>
                <c:pt idx="94429">
                  <c:v>18</c:v>
                </c:pt>
                <c:pt idx="94430">
                  <c:v>18</c:v>
                </c:pt>
                <c:pt idx="94431">
                  <c:v>18</c:v>
                </c:pt>
                <c:pt idx="94432">
                  <c:v>18</c:v>
                </c:pt>
                <c:pt idx="94433">
                  <c:v>18</c:v>
                </c:pt>
                <c:pt idx="94434">
                  <c:v>18</c:v>
                </c:pt>
                <c:pt idx="94435">
                  <c:v>18</c:v>
                </c:pt>
                <c:pt idx="94436">
                  <c:v>18</c:v>
                </c:pt>
                <c:pt idx="94437">
                  <c:v>18</c:v>
                </c:pt>
                <c:pt idx="94438">
                  <c:v>18</c:v>
                </c:pt>
                <c:pt idx="94439">
                  <c:v>18</c:v>
                </c:pt>
                <c:pt idx="94440">
                  <c:v>18</c:v>
                </c:pt>
                <c:pt idx="94441">
                  <c:v>18</c:v>
                </c:pt>
                <c:pt idx="94442">
                  <c:v>18</c:v>
                </c:pt>
                <c:pt idx="94443">
                  <c:v>18</c:v>
                </c:pt>
                <c:pt idx="94444">
                  <c:v>18</c:v>
                </c:pt>
                <c:pt idx="94445">
                  <c:v>18</c:v>
                </c:pt>
                <c:pt idx="94446">
                  <c:v>18</c:v>
                </c:pt>
                <c:pt idx="94447">
                  <c:v>18</c:v>
                </c:pt>
                <c:pt idx="94448">
                  <c:v>18</c:v>
                </c:pt>
                <c:pt idx="94449">
                  <c:v>18</c:v>
                </c:pt>
                <c:pt idx="94450">
                  <c:v>18</c:v>
                </c:pt>
                <c:pt idx="94451">
                  <c:v>18</c:v>
                </c:pt>
                <c:pt idx="94452">
                  <c:v>18</c:v>
                </c:pt>
                <c:pt idx="94453">
                  <c:v>18</c:v>
                </c:pt>
                <c:pt idx="94454">
                  <c:v>18</c:v>
                </c:pt>
                <c:pt idx="94455">
                  <c:v>18</c:v>
                </c:pt>
                <c:pt idx="94456">
                  <c:v>18</c:v>
                </c:pt>
                <c:pt idx="94457">
                  <c:v>18</c:v>
                </c:pt>
                <c:pt idx="94458">
                  <c:v>18</c:v>
                </c:pt>
                <c:pt idx="94459">
                  <c:v>18</c:v>
                </c:pt>
                <c:pt idx="94460">
                  <c:v>18</c:v>
                </c:pt>
                <c:pt idx="94461">
                  <c:v>18</c:v>
                </c:pt>
                <c:pt idx="94462">
                  <c:v>18</c:v>
                </c:pt>
                <c:pt idx="94463">
                  <c:v>18</c:v>
                </c:pt>
                <c:pt idx="94464">
                  <c:v>18</c:v>
                </c:pt>
                <c:pt idx="94465">
                  <c:v>18</c:v>
                </c:pt>
                <c:pt idx="94466">
                  <c:v>18</c:v>
                </c:pt>
                <c:pt idx="94467">
                  <c:v>18</c:v>
                </c:pt>
                <c:pt idx="94468">
                  <c:v>18</c:v>
                </c:pt>
                <c:pt idx="94469">
                  <c:v>18</c:v>
                </c:pt>
                <c:pt idx="94470">
                  <c:v>18</c:v>
                </c:pt>
                <c:pt idx="94471">
                  <c:v>18</c:v>
                </c:pt>
                <c:pt idx="94472">
                  <c:v>18</c:v>
                </c:pt>
                <c:pt idx="94473">
                  <c:v>18</c:v>
                </c:pt>
                <c:pt idx="94474">
                  <c:v>18</c:v>
                </c:pt>
                <c:pt idx="94475">
                  <c:v>18</c:v>
                </c:pt>
                <c:pt idx="94476">
                  <c:v>18</c:v>
                </c:pt>
                <c:pt idx="94477">
                  <c:v>18</c:v>
                </c:pt>
                <c:pt idx="94478">
                  <c:v>18</c:v>
                </c:pt>
                <c:pt idx="94479">
                  <c:v>18</c:v>
                </c:pt>
                <c:pt idx="94480">
                  <c:v>18</c:v>
                </c:pt>
                <c:pt idx="94481">
                  <c:v>18</c:v>
                </c:pt>
                <c:pt idx="94482">
                  <c:v>18</c:v>
                </c:pt>
                <c:pt idx="94483">
                  <c:v>18</c:v>
                </c:pt>
                <c:pt idx="94484">
                  <c:v>18</c:v>
                </c:pt>
                <c:pt idx="94485">
                  <c:v>18</c:v>
                </c:pt>
                <c:pt idx="94486">
                  <c:v>18</c:v>
                </c:pt>
                <c:pt idx="94487">
                  <c:v>18</c:v>
                </c:pt>
                <c:pt idx="94488">
                  <c:v>18</c:v>
                </c:pt>
                <c:pt idx="94489">
                  <c:v>18</c:v>
                </c:pt>
                <c:pt idx="94490">
                  <c:v>18</c:v>
                </c:pt>
                <c:pt idx="94491">
                  <c:v>18</c:v>
                </c:pt>
                <c:pt idx="94492">
                  <c:v>18</c:v>
                </c:pt>
                <c:pt idx="94493">
                  <c:v>18</c:v>
                </c:pt>
                <c:pt idx="94494">
                  <c:v>18</c:v>
                </c:pt>
                <c:pt idx="94495">
                  <c:v>18</c:v>
                </c:pt>
                <c:pt idx="94496">
                  <c:v>18</c:v>
                </c:pt>
                <c:pt idx="94497">
                  <c:v>18</c:v>
                </c:pt>
                <c:pt idx="94498">
                  <c:v>18</c:v>
                </c:pt>
                <c:pt idx="94499">
                  <c:v>18</c:v>
                </c:pt>
                <c:pt idx="94500">
                  <c:v>18</c:v>
                </c:pt>
                <c:pt idx="94501">
                  <c:v>18</c:v>
                </c:pt>
                <c:pt idx="94502">
                  <c:v>18</c:v>
                </c:pt>
                <c:pt idx="94503">
                  <c:v>18</c:v>
                </c:pt>
                <c:pt idx="94504">
                  <c:v>18</c:v>
                </c:pt>
                <c:pt idx="94505">
                  <c:v>18</c:v>
                </c:pt>
                <c:pt idx="94506">
                  <c:v>18</c:v>
                </c:pt>
                <c:pt idx="94507">
                  <c:v>18</c:v>
                </c:pt>
                <c:pt idx="94508">
                  <c:v>18</c:v>
                </c:pt>
                <c:pt idx="94509">
                  <c:v>18</c:v>
                </c:pt>
                <c:pt idx="94510">
                  <c:v>18</c:v>
                </c:pt>
                <c:pt idx="94511">
                  <c:v>18</c:v>
                </c:pt>
                <c:pt idx="94512">
                  <c:v>18</c:v>
                </c:pt>
                <c:pt idx="94513">
                  <c:v>18</c:v>
                </c:pt>
                <c:pt idx="94514">
                  <c:v>18</c:v>
                </c:pt>
                <c:pt idx="94515">
                  <c:v>18</c:v>
                </c:pt>
                <c:pt idx="94516">
                  <c:v>18</c:v>
                </c:pt>
                <c:pt idx="94517">
                  <c:v>18</c:v>
                </c:pt>
                <c:pt idx="94518">
                  <c:v>18</c:v>
                </c:pt>
                <c:pt idx="94519">
                  <c:v>18</c:v>
                </c:pt>
                <c:pt idx="94520">
                  <c:v>18</c:v>
                </c:pt>
                <c:pt idx="94521">
                  <c:v>18</c:v>
                </c:pt>
                <c:pt idx="94522">
                  <c:v>18</c:v>
                </c:pt>
                <c:pt idx="94523">
                  <c:v>18</c:v>
                </c:pt>
                <c:pt idx="94524">
                  <c:v>18</c:v>
                </c:pt>
                <c:pt idx="94525">
                  <c:v>18</c:v>
                </c:pt>
                <c:pt idx="94526">
                  <c:v>18</c:v>
                </c:pt>
                <c:pt idx="94527">
                  <c:v>18</c:v>
                </c:pt>
                <c:pt idx="94528">
                  <c:v>18</c:v>
                </c:pt>
                <c:pt idx="94529">
                  <c:v>18</c:v>
                </c:pt>
                <c:pt idx="94530">
                  <c:v>18</c:v>
                </c:pt>
                <c:pt idx="94531">
                  <c:v>18</c:v>
                </c:pt>
                <c:pt idx="94532">
                  <c:v>18</c:v>
                </c:pt>
                <c:pt idx="94533">
                  <c:v>18</c:v>
                </c:pt>
                <c:pt idx="94534">
                  <c:v>18</c:v>
                </c:pt>
                <c:pt idx="94535">
                  <c:v>18</c:v>
                </c:pt>
                <c:pt idx="94536">
                  <c:v>18</c:v>
                </c:pt>
                <c:pt idx="94537">
                  <c:v>18</c:v>
                </c:pt>
                <c:pt idx="94538">
                  <c:v>18</c:v>
                </c:pt>
                <c:pt idx="94539">
                  <c:v>18</c:v>
                </c:pt>
                <c:pt idx="94540">
                  <c:v>18</c:v>
                </c:pt>
                <c:pt idx="94541">
                  <c:v>18</c:v>
                </c:pt>
                <c:pt idx="94542">
                  <c:v>18</c:v>
                </c:pt>
                <c:pt idx="94543">
                  <c:v>18</c:v>
                </c:pt>
                <c:pt idx="94544">
                  <c:v>18</c:v>
                </c:pt>
                <c:pt idx="94545">
                  <c:v>18</c:v>
                </c:pt>
                <c:pt idx="94546">
                  <c:v>18</c:v>
                </c:pt>
                <c:pt idx="94547">
                  <c:v>18</c:v>
                </c:pt>
                <c:pt idx="94548">
                  <c:v>18</c:v>
                </c:pt>
                <c:pt idx="94549">
                  <c:v>18</c:v>
                </c:pt>
                <c:pt idx="94550">
                  <c:v>18</c:v>
                </c:pt>
                <c:pt idx="94551">
                  <c:v>18</c:v>
                </c:pt>
                <c:pt idx="94552">
                  <c:v>18</c:v>
                </c:pt>
                <c:pt idx="94553">
                  <c:v>18</c:v>
                </c:pt>
                <c:pt idx="94554">
                  <c:v>18</c:v>
                </c:pt>
                <c:pt idx="94555">
                  <c:v>18</c:v>
                </c:pt>
                <c:pt idx="94556">
                  <c:v>18</c:v>
                </c:pt>
                <c:pt idx="94557">
                  <c:v>18</c:v>
                </c:pt>
                <c:pt idx="94558">
                  <c:v>18</c:v>
                </c:pt>
                <c:pt idx="94559">
                  <c:v>18</c:v>
                </c:pt>
                <c:pt idx="94560">
                  <c:v>18</c:v>
                </c:pt>
                <c:pt idx="94561">
                  <c:v>18</c:v>
                </c:pt>
                <c:pt idx="94562">
                  <c:v>18</c:v>
                </c:pt>
                <c:pt idx="94563">
                  <c:v>18</c:v>
                </c:pt>
                <c:pt idx="94564">
                  <c:v>18</c:v>
                </c:pt>
                <c:pt idx="94565">
                  <c:v>18</c:v>
                </c:pt>
                <c:pt idx="94566">
                  <c:v>18</c:v>
                </c:pt>
                <c:pt idx="94567">
                  <c:v>18</c:v>
                </c:pt>
                <c:pt idx="94568">
                  <c:v>18</c:v>
                </c:pt>
                <c:pt idx="94569">
                  <c:v>18</c:v>
                </c:pt>
                <c:pt idx="94570">
                  <c:v>18</c:v>
                </c:pt>
                <c:pt idx="94571">
                  <c:v>18</c:v>
                </c:pt>
                <c:pt idx="94572">
                  <c:v>18</c:v>
                </c:pt>
                <c:pt idx="94573">
                  <c:v>18</c:v>
                </c:pt>
                <c:pt idx="94574">
                  <c:v>18</c:v>
                </c:pt>
                <c:pt idx="94575">
                  <c:v>18</c:v>
                </c:pt>
                <c:pt idx="94576">
                  <c:v>18</c:v>
                </c:pt>
                <c:pt idx="94577">
                  <c:v>18</c:v>
                </c:pt>
                <c:pt idx="94578">
                  <c:v>18</c:v>
                </c:pt>
                <c:pt idx="94579">
                  <c:v>18</c:v>
                </c:pt>
                <c:pt idx="94580">
                  <c:v>18</c:v>
                </c:pt>
                <c:pt idx="94581">
                  <c:v>18</c:v>
                </c:pt>
                <c:pt idx="94582">
                  <c:v>18</c:v>
                </c:pt>
                <c:pt idx="94583">
                  <c:v>18</c:v>
                </c:pt>
                <c:pt idx="94584">
                  <c:v>18</c:v>
                </c:pt>
                <c:pt idx="94585">
                  <c:v>18</c:v>
                </c:pt>
                <c:pt idx="94586">
                  <c:v>18</c:v>
                </c:pt>
                <c:pt idx="94587">
                  <c:v>18</c:v>
                </c:pt>
                <c:pt idx="94588">
                  <c:v>18</c:v>
                </c:pt>
                <c:pt idx="94589">
                  <c:v>18</c:v>
                </c:pt>
                <c:pt idx="94590">
                  <c:v>18</c:v>
                </c:pt>
                <c:pt idx="94591">
                  <c:v>18</c:v>
                </c:pt>
                <c:pt idx="94592">
                  <c:v>18</c:v>
                </c:pt>
                <c:pt idx="94593">
                  <c:v>18</c:v>
                </c:pt>
                <c:pt idx="94594">
                  <c:v>18</c:v>
                </c:pt>
                <c:pt idx="94595">
                  <c:v>18</c:v>
                </c:pt>
                <c:pt idx="94596">
                  <c:v>18</c:v>
                </c:pt>
                <c:pt idx="94597">
                  <c:v>18</c:v>
                </c:pt>
                <c:pt idx="94598">
                  <c:v>18</c:v>
                </c:pt>
                <c:pt idx="94599">
                  <c:v>18</c:v>
                </c:pt>
                <c:pt idx="94600">
                  <c:v>18</c:v>
                </c:pt>
                <c:pt idx="94601">
                  <c:v>18</c:v>
                </c:pt>
                <c:pt idx="94602">
                  <c:v>18</c:v>
                </c:pt>
                <c:pt idx="94603">
                  <c:v>18</c:v>
                </c:pt>
                <c:pt idx="94604">
                  <c:v>18</c:v>
                </c:pt>
                <c:pt idx="94605">
                  <c:v>18</c:v>
                </c:pt>
                <c:pt idx="94606">
                  <c:v>18</c:v>
                </c:pt>
                <c:pt idx="94607">
                  <c:v>18</c:v>
                </c:pt>
                <c:pt idx="94608">
                  <c:v>18</c:v>
                </c:pt>
                <c:pt idx="94609">
                  <c:v>18</c:v>
                </c:pt>
                <c:pt idx="94610">
                  <c:v>18</c:v>
                </c:pt>
                <c:pt idx="94611">
                  <c:v>18</c:v>
                </c:pt>
                <c:pt idx="94612">
                  <c:v>18</c:v>
                </c:pt>
                <c:pt idx="94613">
                  <c:v>18</c:v>
                </c:pt>
                <c:pt idx="94614">
                  <c:v>18</c:v>
                </c:pt>
                <c:pt idx="94615">
                  <c:v>18</c:v>
                </c:pt>
                <c:pt idx="94616">
                  <c:v>18</c:v>
                </c:pt>
                <c:pt idx="94617">
                  <c:v>18</c:v>
                </c:pt>
                <c:pt idx="94618">
                  <c:v>18</c:v>
                </c:pt>
                <c:pt idx="94619">
                  <c:v>18</c:v>
                </c:pt>
                <c:pt idx="94620">
                  <c:v>18</c:v>
                </c:pt>
                <c:pt idx="94621">
                  <c:v>18</c:v>
                </c:pt>
                <c:pt idx="94622">
                  <c:v>18</c:v>
                </c:pt>
                <c:pt idx="94623">
                  <c:v>18</c:v>
                </c:pt>
                <c:pt idx="94624">
                  <c:v>18</c:v>
                </c:pt>
                <c:pt idx="94625">
                  <c:v>18</c:v>
                </c:pt>
                <c:pt idx="94626">
                  <c:v>18</c:v>
                </c:pt>
                <c:pt idx="94627">
                  <c:v>18</c:v>
                </c:pt>
                <c:pt idx="94628">
                  <c:v>18</c:v>
                </c:pt>
                <c:pt idx="94629">
                  <c:v>18</c:v>
                </c:pt>
                <c:pt idx="94630">
                  <c:v>18</c:v>
                </c:pt>
                <c:pt idx="94631">
                  <c:v>18</c:v>
                </c:pt>
                <c:pt idx="94632">
                  <c:v>18</c:v>
                </c:pt>
                <c:pt idx="94633">
                  <c:v>18</c:v>
                </c:pt>
                <c:pt idx="94634">
                  <c:v>18</c:v>
                </c:pt>
                <c:pt idx="94635">
                  <c:v>18</c:v>
                </c:pt>
                <c:pt idx="94636">
                  <c:v>18</c:v>
                </c:pt>
                <c:pt idx="94637">
                  <c:v>18</c:v>
                </c:pt>
                <c:pt idx="94638">
                  <c:v>18</c:v>
                </c:pt>
                <c:pt idx="94639">
                  <c:v>18</c:v>
                </c:pt>
                <c:pt idx="94640">
                  <c:v>18</c:v>
                </c:pt>
                <c:pt idx="94641">
                  <c:v>18</c:v>
                </c:pt>
                <c:pt idx="94642">
                  <c:v>18</c:v>
                </c:pt>
                <c:pt idx="94643">
                  <c:v>18</c:v>
                </c:pt>
                <c:pt idx="94644">
                  <c:v>18</c:v>
                </c:pt>
                <c:pt idx="94645">
                  <c:v>18</c:v>
                </c:pt>
                <c:pt idx="94646">
                  <c:v>18</c:v>
                </c:pt>
                <c:pt idx="94647">
                  <c:v>18</c:v>
                </c:pt>
                <c:pt idx="94648">
                  <c:v>18</c:v>
                </c:pt>
                <c:pt idx="94649">
                  <c:v>18</c:v>
                </c:pt>
                <c:pt idx="94650">
                  <c:v>18</c:v>
                </c:pt>
                <c:pt idx="94651">
                  <c:v>18</c:v>
                </c:pt>
                <c:pt idx="94652">
                  <c:v>18</c:v>
                </c:pt>
                <c:pt idx="94653">
                  <c:v>18</c:v>
                </c:pt>
                <c:pt idx="94654">
                  <c:v>18</c:v>
                </c:pt>
                <c:pt idx="94655">
                  <c:v>18</c:v>
                </c:pt>
                <c:pt idx="94656">
                  <c:v>18</c:v>
                </c:pt>
                <c:pt idx="94657">
                  <c:v>18</c:v>
                </c:pt>
                <c:pt idx="94658">
                  <c:v>18</c:v>
                </c:pt>
                <c:pt idx="94659">
                  <c:v>18</c:v>
                </c:pt>
                <c:pt idx="94660">
                  <c:v>18</c:v>
                </c:pt>
                <c:pt idx="94661">
                  <c:v>18</c:v>
                </c:pt>
                <c:pt idx="94662">
                  <c:v>18</c:v>
                </c:pt>
                <c:pt idx="94663">
                  <c:v>18</c:v>
                </c:pt>
                <c:pt idx="94664">
                  <c:v>18</c:v>
                </c:pt>
                <c:pt idx="94665">
                  <c:v>18</c:v>
                </c:pt>
                <c:pt idx="94666">
                  <c:v>18</c:v>
                </c:pt>
                <c:pt idx="94667">
                  <c:v>18</c:v>
                </c:pt>
                <c:pt idx="94668">
                  <c:v>18</c:v>
                </c:pt>
                <c:pt idx="94669">
                  <c:v>18</c:v>
                </c:pt>
                <c:pt idx="94670">
                  <c:v>18</c:v>
                </c:pt>
                <c:pt idx="94671">
                  <c:v>18</c:v>
                </c:pt>
                <c:pt idx="94672">
                  <c:v>18</c:v>
                </c:pt>
                <c:pt idx="94673">
                  <c:v>18</c:v>
                </c:pt>
                <c:pt idx="94674">
                  <c:v>18</c:v>
                </c:pt>
                <c:pt idx="94675">
                  <c:v>18</c:v>
                </c:pt>
                <c:pt idx="94676">
                  <c:v>18</c:v>
                </c:pt>
                <c:pt idx="94677">
                  <c:v>18</c:v>
                </c:pt>
                <c:pt idx="94678">
                  <c:v>18</c:v>
                </c:pt>
                <c:pt idx="94679">
                  <c:v>18</c:v>
                </c:pt>
                <c:pt idx="94680">
                  <c:v>18</c:v>
                </c:pt>
                <c:pt idx="94681">
                  <c:v>18</c:v>
                </c:pt>
                <c:pt idx="94682">
                  <c:v>18</c:v>
                </c:pt>
                <c:pt idx="94683">
                  <c:v>18</c:v>
                </c:pt>
                <c:pt idx="94684">
                  <c:v>18</c:v>
                </c:pt>
                <c:pt idx="94685">
                  <c:v>18</c:v>
                </c:pt>
                <c:pt idx="94686">
                  <c:v>18</c:v>
                </c:pt>
                <c:pt idx="94687">
                  <c:v>18</c:v>
                </c:pt>
                <c:pt idx="94688">
                  <c:v>18</c:v>
                </c:pt>
                <c:pt idx="94689">
                  <c:v>18</c:v>
                </c:pt>
                <c:pt idx="94690">
                  <c:v>18</c:v>
                </c:pt>
                <c:pt idx="94691">
                  <c:v>18</c:v>
                </c:pt>
                <c:pt idx="94692">
                  <c:v>18</c:v>
                </c:pt>
                <c:pt idx="94693">
                  <c:v>18</c:v>
                </c:pt>
                <c:pt idx="94694">
                  <c:v>18</c:v>
                </c:pt>
                <c:pt idx="94695">
                  <c:v>18</c:v>
                </c:pt>
                <c:pt idx="94696">
                  <c:v>18</c:v>
                </c:pt>
                <c:pt idx="94697">
                  <c:v>18</c:v>
                </c:pt>
                <c:pt idx="94698">
                  <c:v>18</c:v>
                </c:pt>
                <c:pt idx="94699">
                  <c:v>18</c:v>
                </c:pt>
                <c:pt idx="94700">
                  <c:v>18</c:v>
                </c:pt>
                <c:pt idx="94701">
                  <c:v>18</c:v>
                </c:pt>
                <c:pt idx="94702">
                  <c:v>18</c:v>
                </c:pt>
                <c:pt idx="94703">
                  <c:v>18</c:v>
                </c:pt>
                <c:pt idx="94704">
                  <c:v>18</c:v>
                </c:pt>
                <c:pt idx="94705">
                  <c:v>18</c:v>
                </c:pt>
                <c:pt idx="94706">
                  <c:v>18</c:v>
                </c:pt>
                <c:pt idx="94707">
                  <c:v>18</c:v>
                </c:pt>
                <c:pt idx="94708">
                  <c:v>18</c:v>
                </c:pt>
                <c:pt idx="94709">
                  <c:v>18</c:v>
                </c:pt>
                <c:pt idx="94710">
                  <c:v>18</c:v>
                </c:pt>
                <c:pt idx="94711">
                  <c:v>18</c:v>
                </c:pt>
                <c:pt idx="94712">
                  <c:v>18</c:v>
                </c:pt>
                <c:pt idx="94713">
                  <c:v>18</c:v>
                </c:pt>
                <c:pt idx="94714">
                  <c:v>18</c:v>
                </c:pt>
                <c:pt idx="94715">
                  <c:v>18</c:v>
                </c:pt>
                <c:pt idx="94716">
                  <c:v>18</c:v>
                </c:pt>
                <c:pt idx="94717">
                  <c:v>18</c:v>
                </c:pt>
                <c:pt idx="94718">
                  <c:v>18</c:v>
                </c:pt>
                <c:pt idx="94719">
                  <c:v>18</c:v>
                </c:pt>
                <c:pt idx="94720">
                  <c:v>18</c:v>
                </c:pt>
                <c:pt idx="94721">
                  <c:v>18</c:v>
                </c:pt>
                <c:pt idx="94722">
                  <c:v>18</c:v>
                </c:pt>
                <c:pt idx="94723">
                  <c:v>18</c:v>
                </c:pt>
                <c:pt idx="94724">
                  <c:v>18</c:v>
                </c:pt>
                <c:pt idx="94725">
                  <c:v>18</c:v>
                </c:pt>
                <c:pt idx="94726">
                  <c:v>18</c:v>
                </c:pt>
                <c:pt idx="94727">
                  <c:v>18</c:v>
                </c:pt>
                <c:pt idx="94728">
                  <c:v>18</c:v>
                </c:pt>
                <c:pt idx="94729">
                  <c:v>18</c:v>
                </c:pt>
                <c:pt idx="94730">
                  <c:v>18</c:v>
                </c:pt>
                <c:pt idx="94731">
                  <c:v>18</c:v>
                </c:pt>
                <c:pt idx="94732">
                  <c:v>18</c:v>
                </c:pt>
                <c:pt idx="94733">
                  <c:v>18</c:v>
                </c:pt>
                <c:pt idx="94734">
                  <c:v>18</c:v>
                </c:pt>
                <c:pt idx="94735">
                  <c:v>18</c:v>
                </c:pt>
                <c:pt idx="94736">
                  <c:v>18</c:v>
                </c:pt>
                <c:pt idx="94737">
                  <c:v>18</c:v>
                </c:pt>
                <c:pt idx="94738">
                  <c:v>18</c:v>
                </c:pt>
                <c:pt idx="94739">
                  <c:v>18</c:v>
                </c:pt>
                <c:pt idx="94740">
                  <c:v>18</c:v>
                </c:pt>
                <c:pt idx="94741">
                  <c:v>18</c:v>
                </c:pt>
                <c:pt idx="94742">
                  <c:v>18</c:v>
                </c:pt>
                <c:pt idx="94743">
                  <c:v>18</c:v>
                </c:pt>
                <c:pt idx="94744">
                  <c:v>18</c:v>
                </c:pt>
                <c:pt idx="94745">
                  <c:v>18</c:v>
                </c:pt>
                <c:pt idx="94746">
                  <c:v>18</c:v>
                </c:pt>
                <c:pt idx="94747">
                  <c:v>18</c:v>
                </c:pt>
                <c:pt idx="94748">
                  <c:v>18</c:v>
                </c:pt>
                <c:pt idx="94749">
                  <c:v>18</c:v>
                </c:pt>
                <c:pt idx="94750">
                  <c:v>18</c:v>
                </c:pt>
                <c:pt idx="94751">
                  <c:v>18</c:v>
                </c:pt>
                <c:pt idx="94752">
                  <c:v>18</c:v>
                </c:pt>
                <c:pt idx="94753">
                  <c:v>18</c:v>
                </c:pt>
                <c:pt idx="94754">
                  <c:v>18</c:v>
                </c:pt>
                <c:pt idx="94755">
                  <c:v>18</c:v>
                </c:pt>
                <c:pt idx="94756">
                  <c:v>18</c:v>
                </c:pt>
                <c:pt idx="94757">
                  <c:v>18</c:v>
                </c:pt>
                <c:pt idx="94758">
                  <c:v>18</c:v>
                </c:pt>
                <c:pt idx="94759">
                  <c:v>18</c:v>
                </c:pt>
                <c:pt idx="94760">
                  <c:v>18</c:v>
                </c:pt>
                <c:pt idx="94761">
                  <c:v>18</c:v>
                </c:pt>
                <c:pt idx="94762">
                  <c:v>18</c:v>
                </c:pt>
                <c:pt idx="94763">
                  <c:v>18</c:v>
                </c:pt>
                <c:pt idx="94764">
                  <c:v>18</c:v>
                </c:pt>
                <c:pt idx="94765">
                  <c:v>18</c:v>
                </c:pt>
                <c:pt idx="94766">
                  <c:v>18</c:v>
                </c:pt>
                <c:pt idx="94767">
                  <c:v>18</c:v>
                </c:pt>
                <c:pt idx="94768">
                  <c:v>18</c:v>
                </c:pt>
                <c:pt idx="94769">
                  <c:v>18</c:v>
                </c:pt>
                <c:pt idx="94770">
                  <c:v>18</c:v>
                </c:pt>
                <c:pt idx="94771">
                  <c:v>18</c:v>
                </c:pt>
                <c:pt idx="94772">
                  <c:v>18</c:v>
                </c:pt>
                <c:pt idx="94773">
                  <c:v>18</c:v>
                </c:pt>
                <c:pt idx="94774">
                  <c:v>18</c:v>
                </c:pt>
                <c:pt idx="94775">
                  <c:v>18</c:v>
                </c:pt>
                <c:pt idx="94776">
                  <c:v>18</c:v>
                </c:pt>
                <c:pt idx="94777">
                  <c:v>18</c:v>
                </c:pt>
                <c:pt idx="94778">
                  <c:v>18</c:v>
                </c:pt>
                <c:pt idx="94779">
                  <c:v>18</c:v>
                </c:pt>
                <c:pt idx="94780">
                  <c:v>18</c:v>
                </c:pt>
                <c:pt idx="94781">
                  <c:v>18</c:v>
                </c:pt>
                <c:pt idx="94782">
                  <c:v>18</c:v>
                </c:pt>
                <c:pt idx="94783">
                  <c:v>18</c:v>
                </c:pt>
                <c:pt idx="94784">
                  <c:v>18</c:v>
                </c:pt>
                <c:pt idx="94785">
                  <c:v>18</c:v>
                </c:pt>
                <c:pt idx="94786">
                  <c:v>18</c:v>
                </c:pt>
                <c:pt idx="94787">
                  <c:v>18</c:v>
                </c:pt>
                <c:pt idx="94788">
                  <c:v>18</c:v>
                </c:pt>
                <c:pt idx="94789">
                  <c:v>18</c:v>
                </c:pt>
                <c:pt idx="94790">
                  <c:v>18</c:v>
                </c:pt>
                <c:pt idx="94791">
                  <c:v>18</c:v>
                </c:pt>
                <c:pt idx="94792">
                  <c:v>18</c:v>
                </c:pt>
                <c:pt idx="94793">
                  <c:v>18</c:v>
                </c:pt>
                <c:pt idx="94794">
                  <c:v>18</c:v>
                </c:pt>
                <c:pt idx="94795">
                  <c:v>18</c:v>
                </c:pt>
                <c:pt idx="94796">
                  <c:v>18</c:v>
                </c:pt>
                <c:pt idx="94797">
                  <c:v>18</c:v>
                </c:pt>
                <c:pt idx="94798">
                  <c:v>18</c:v>
                </c:pt>
                <c:pt idx="94799">
                  <c:v>18</c:v>
                </c:pt>
                <c:pt idx="94800">
                  <c:v>18</c:v>
                </c:pt>
                <c:pt idx="94801">
                  <c:v>18</c:v>
                </c:pt>
                <c:pt idx="94802">
                  <c:v>18</c:v>
                </c:pt>
                <c:pt idx="94803">
                  <c:v>18</c:v>
                </c:pt>
                <c:pt idx="94804">
                  <c:v>18</c:v>
                </c:pt>
                <c:pt idx="94805">
                  <c:v>18</c:v>
                </c:pt>
                <c:pt idx="94806">
                  <c:v>18</c:v>
                </c:pt>
                <c:pt idx="94807">
                  <c:v>18</c:v>
                </c:pt>
                <c:pt idx="94808">
                  <c:v>18</c:v>
                </c:pt>
                <c:pt idx="94809">
                  <c:v>18</c:v>
                </c:pt>
                <c:pt idx="94810">
                  <c:v>18</c:v>
                </c:pt>
                <c:pt idx="94811">
                  <c:v>18</c:v>
                </c:pt>
                <c:pt idx="94812">
                  <c:v>18</c:v>
                </c:pt>
                <c:pt idx="94813">
                  <c:v>18</c:v>
                </c:pt>
                <c:pt idx="94814">
                  <c:v>18</c:v>
                </c:pt>
                <c:pt idx="94815">
                  <c:v>18</c:v>
                </c:pt>
                <c:pt idx="94816">
                  <c:v>18</c:v>
                </c:pt>
                <c:pt idx="94817">
                  <c:v>18</c:v>
                </c:pt>
                <c:pt idx="94818">
                  <c:v>18</c:v>
                </c:pt>
                <c:pt idx="94819">
                  <c:v>18</c:v>
                </c:pt>
                <c:pt idx="94820">
                  <c:v>18</c:v>
                </c:pt>
                <c:pt idx="94821">
                  <c:v>18</c:v>
                </c:pt>
                <c:pt idx="94822">
                  <c:v>18</c:v>
                </c:pt>
                <c:pt idx="94823">
                  <c:v>18</c:v>
                </c:pt>
                <c:pt idx="94824">
                  <c:v>18</c:v>
                </c:pt>
                <c:pt idx="94825">
                  <c:v>18</c:v>
                </c:pt>
                <c:pt idx="94826">
                  <c:v>18</c:v>
                </c:pt>
                <c:pt idx="94827">
                  <c:v>18</c:v>
                </c:pt>
                <c:pt idx="94828">
                  <c:v>18</c:v>
                </c:pt>
                <c:pt idx="94829">
                  <c:v>18</c:v>
                </c:pt>
                <c:pt idx="94830">
                  <c:v>18</c:v>
                </c:pt>
                <c:pt idx="94831">
                  <c:v>18</c:v>
                </c:pt>
                <c:pt idx="94832">
                  <c:v>18</c:v>
                </c:pt>
                <c:pt idx="94833">
                  <c:v>18</c:v>
                </c:pt>
                <c:pt idx="94834">
                  <c:v>18</c:v>
                </c:pt>
                <c:pt idx="94835">
                  <c:v>18</c:v>
                </c:pt>
                <c:pt idx="94836">
                  <c:v>18</c:v>
                </c:pt>
                <c:pt idx="94837">
                  <c:v>18</c:v>
                </c:pt>
                <c:pt idx="94838">
                  <c:v>18</c:v>
                </c:pt>
                <c:pt idx="94839">
                  <c:v>18</c:v>
                </c:pt>
                <c:pt idx="94840">
                  <c:v>18</c:v>
                </c:pt>
                <c:pt idx="94841">
                  <c:v>18</c:v>
                </c:pt>
                <c:pt idx="94842">
                  <c:v>18</c:v>
                </c:pt>
                <c:pt idx="94843">
                  <c:v>18</c:v>
                </c:pt>
                <c:pt idx="94844">
                  <c:v>18</c:v>
                </c:pt>
                <c:pt idx="94845">
                  <c:v>18</c:v>
                </c:pt>
                <c:pt idx="94846">
                  <c:v>18</c:v>
                </c:pt>
                <c:pt idx="94847">
                  <c:v>18</c:v>
                </c:pt>
                <c:pt idx="94848">
                  <c:v>18</c:v>
                </c:pt>
                <c:pt idx="94849">
                  <c:v>18</c:v>
                </c:pt>
                <c:pt idx="94850">
                  <c:v>18</c:v>
                </c:pt>
                <c:pt idx="94851">
                  <c:v>18</c:v>
                </c:pt>
                <c:pt idx="94852">
                  <c:v>18</c:v>
                </c:pt>
                <c:pt idx="94853">
                  <c:v>18</c:v>
                </c:pt>
                <c:pt idx="94854">
                  <c:v>18</c:v>
                </c:pt>
                <c:pt idx="94855">
                  <c:v>18</c:v>
                </c:pt>
                <c:pt idx="94856">
                  <c:v>18</c:v>
                </c:pt>
                <c:pt idx="94857">
                  <c:v>18</c:v>
                </c:pt>
                <c:pt idx="94858">
                  <c:v>18</c:v>
                </c:pt>
                <c:pt idx="94859">
                  <c:v>18</c:v>
                </c:pt>
                <c:pt idx="94860">
                  <c:v>18</c:v>
                </c:pt>
                <c:pt idx="94861">
                  <c:v>18</c:v>
                </c:pt>
                <c:pt idx="94862">
                  <c:v>18</c:v>
                </c:pt>
                <c:pt idx="94863">
                  <c:v>18</c:v>
                </c:pt>
                <c:pt idx="94864">
                  <c:v>18</c:v>
                </c:pt>
                <c:pt idx="94865">
                  <c:v>18</c:v>
                </c:pt>
                <c:pt idx="94866">
                  <c:v>18</c:v>
                </c:pt>
                <c:pt idx="94867">
                  <c:v>18</c:v>
                </c:pt>
                <c:pt idx="94868">
                  <c:v>18</c:v>
                </c:pt>
                <c:pt idx="94869">
                  <c:v>18</c:v>
                </c:pt>
                <c:pt idx="94870">
                  <c:v>18</c:v>
                </c:pt>
                <c:pt idx="94871">
                  <c:v>18</c:v>
                </c:pt>
                <c:pt idx="94872">
                  <c:v>18</c:v>
                </c:pt>
                <c:pt idx="94873">
                  <c:v>18</c:v>
                </c:pt>
                <c:pt idx="94874">
                  <c:v>18</c:v>
                </c:pt>
                <c:pt idx="94875">
                  <c:v>18</c:v>
                </c:pt>
                <c:pt idx="94876">
                  <c:v>18</c:v>
                </c:pt>
                <c:pt idx="94877">
                  <c:v>18</c:v>
                </c:pt>
                <c:pt idx="94878">
                  <c:v>18</c:v>
                </c:pt>
                <c:pt idx="94879">
                  <c:v>18</c:v>
                </c:pt>
                <c:pt idx="94880">
                  <c:v>18</c:v>
                </c:pt>
                <c:pt idx="94881">
                  <c:v>18</c:v>
                </c:pt>
                <c:pt idx="94882">
                  <c:v>18</c:v>
                </c:pt>
                <c:pt idx="94883">
                  <c:v>18</c:v>
                </c:pt>
                <c:pt idx="94884">
                  <c:v>18</c:v>
                </c:pt>
                <c:pt idx="94885">
                  <c:v>18</c:v>
                </c:pt>
                <c:pt idx="94886">
                  <c:v>18</c:v>
                </c:pt>
                <c:pt idx="94887">
                  <c:v>18</c:v>
                </c:pt>
                <c:pt idx="94888">
                  <c:v>18</c:v>
                </c:pt>
                <c:pt idx="94889">
                  <c:v>18</c:v>
                </c:pt>
                <c:pt idx="94890">
                  <c:v>18</c:v>
                </c:pt>
                <c:pt idx="94891">
                  <c:v>18</c:v>
                </c:pt>
                <c:pt idx="94892">
                  <c:v>18</c:v>
                </c:pt>
                <c:pt idx="94893">
                  <c:v>18</c:v>
                </c:pt>
                <c:pt idx="94894">
                  <c:v>18</c:v>
                </c:pt>
                <c:pt idx="94895">
                  <c:v>18</c:v>
                </c:pt>
                <c:pt idx="94896">
                  <c:v>18</c:v>
                </c:pt>
                <c:pt idx="94897">
                  <c:v>18</c:v>
                </c:pt>
                <c:pt idx="94898">
                  <c:v>18</c:v>
                </c:pt>
                <c:pt idx="94899">
                  <c:v>18</c:v>
                </c:pt>
                <c:pt idx="94900">
                  <c:v>18</c:v>
                </c:pt>
                <c:pt idx="94901">
                  <c:v>18</c:v>
                </c:pt>
                <c:pt idx="94902">
                  <c:v>18</c:v>
                </c:pt>
                <c:pt idx="94903">
                  <c:v>18</c:v>
                </c:pt>
                <c:pt idx="94904">
                  <c:v>18</c:v>
                </c:pt>
                <c:pt idx="94905">
                  <c:v>18</c:v>
                </c:pt>
                <c:pt idx="94906">
                  <c:v>18</c:v>
                </c:pt>
                <c:pt idx="94907">
                  <c:v>18</c:v>
                </c:pt>
                <c:pt idx="94908">
                  <c:v>18</c:v>
                </c:pt>
                <c:pt idx="94909">
                  <c:v>18</c:v>
                </c:pt>
                <c:pt idx="94910">
                  <c:v>18</c:v>
                </c:pt>
                <c:pt idx="94911">
                  <c:v>18</c:v>
                </c:pt>
                <c:pt idx="94912">
                  <c:v>18</c:v>
                </c:pt>
                <c:pt idx="94913">
                  <c:v>18</c:v>
                </c:pt>
                <c:pt idx="94914">
                  <c:v>18</c:v>
                </c:pt>
                <c:pt idx="94915">
                  <c:v>18</c:v>
                </c:pt>
                <c:pt idx="94916">
                  <c:v>18</c:v>
                </c:pt>
                <c:pt idx="94917">
                  <c:v>18</c:v>
                </c:pt>
                <c:pt idx="94918">
                  <c:v>18</c:v>
                </c:pt>
                <c:pt idx="94919">
                  <c:v>18</c:v>
                </c:pt>
                <c:pt idx="94920">
                  <c:v>18</c:v>
                </c:pt>
                <c:pt idx="94921">
                  <c:v>18</c:v>
                </c:pt>
                <c:pt idx="94922">
                  <c:v>18</c:v>
                </c:pt>
                <c:pt idx="94923">
                  <c:v>18</c:v>
                </c:pt>
                <c:pt idx="94924">
                  <c:v>18</c:v>
                </c:pt>
                <c:pt idx="94925">
                  <c:v>18</c:v>
                </c:pt>
                <c:pt idx="94926">
                  <c:v>18</c:v>
                </c:pt>
                <c:pt idx="94927">
                  <c:v>18</c:v>
                </c:pt>
                <c:pt idx="94928">
                  <c:v>18</c:v>
                </c:pt>
                <c:pt idx="94929">
                  <c:v>18</c:v>
                </c:pt>
                <c:pt idx="94930">
                  <c:v>18</c:v>
                </c:pt>
                <c:pt idx="94931">
                  <c:v>18</c:v>
                </c:pt>
                <c:pt idx="94932">
                  <c:v>18</c:v>
                </c:pt>
                <c:pt idx="94933">
                  <c:v>18</c:v>
                </c:pt>
                <c:pt idx="94934">
                  <c:v>18</c:v>
                </c:pt>
                <c:pt idx="94935">
                  <c:v>18</c:v>
                </c:pt>
                <c:pt idx="94936">
                  <c:v>18</c:v>
                </c:pt>
                <c:pt idx="94937">
                  <c:v>18</c:v>
                </c:pt>
                <c:pt idx="94938">
                  <c:v>18</c:v>
                </c:pt>
                <c:pt idx="94939">
                  <c:v>18</c:v>
                </c:pt>
                <c:pt idx="94940">
                  <c:v>18</c:v>
                </c:pt>
                <c:pt idx="94941">
                  <c:v>18</c:v>
                </c:pt>
                <c:pt idx="94942">
                  <c:v>18</c:v>
                </c:pt>
                <c:pt idx="94943">
                  <c:v>18</c:v>
                </c:pt>
                <c:pt idx="94944">
                  <c:v>18</c:v>
                </c:pt>
                <c:pt idx="94945">
                  <c:v>18</c:v>
                </c:pt>
                <c:pt idx="94946">
                  <c:v>18</c:v>
                </c:pt>
                <c:pt idx="94947">
                  <c:v>18</c:v>
                </c:pt>
                <c:pt idx="94948">
                  <c:v>18</c:v>
                </c:pt>
                <c:pt idx="94949">
                  <c:v>18</c:v>
                </c:pt>
                <c:pt idx="94950">
                  <c:v>18</c:v>
                </c:pt>
                <c:pt idx="94951">
                  <c:v>18</c:v>
                </c:pt>
                <c:pt idx="94952">
                  <c:v>18</c:v>
                </c:pt>
                <c:pt idx="94953">
                  <c:v>18</c:v>
                </c:pt>
                <c:pt idx="94954">
                  <c:v>18</c:v>
                </c:pt>
                <c:pt idx="94955">
                  <c:v>18</c:v>
                </c:pt>
                <c:pt idx="94956">
                  <c:v>18</c:v>
                </c:pt>
                <c:pt idx="94957">
                  <c:v>18</c:v>
                </c:pt>
                <c:pt idx="94958">
                  <c:v>18</c:v>
                </c:pt>
                <c:pt idx="94959">
                  <c:v>18</c:v>
                </c:pt>
                <c:pt idx="94960">
                  <c:v>18</c:v>
                </c:pt>
                <c:pt idx="94961">
                  <c:v>18</c:v>
                </c:pt>
                <c:pt idx="94962">
                  <c:v>18</c:v>
                </c:pt>
                <c:pt idx="94963">
                  <c:v>18</c:v>
                </c:pt>
                <c:pt idx="94964">
                  <c:v>18</c:v>
                </c:pt>
                <c:pt idx="94965">
                  <c:v>18</c:v>
                </c:pt>
                <c:pt idx="94966">
                  <c:v>18</c:v>
                </c:pt>
                <c:pt idx="94967">
                  <c:v>18</c:v>
                </c:pt>
                <c:pt idx="94968">
                  <c:v>18</c:v>
                </c:pt>
                <c:pt idx="94969">
                  <c:v>18</c:v>
                </c:pt>
                <c:pt idx="94970">
                  <c:v>18</c:v>
                </c:pt>
                <c:pt idx="94971">
                  <c:v>18</c:v>
                </c:pt>
                <c:pt idx="94972">
                  <c:v>18</c:v>
                </c:pt>
                <c:pt idx="94973">
                  <c:v>18</c:v>
                </c:pt>
                <c:pt idx="94974">
                  <c:v>18</c:v>
                </c:pt>
                <c:pt idx="94975">
                  <c:v>18</c:v>
                </c:pt>
                <c:pt idx="94976">
                  <c:v>18</c:v>
                </c:pt>
                <c:pt idx="94977">
                  <c:v>18</c:v>
                </c:pt>
                <c:pt idx="94978">
                  <c:v>18</c:v>
                </c:pt>
                <c:pt idx="94979">
                  <c:v>18</c:v>
                </c:pt>
                <c:pt idx="94980">
                  <c:v>18</c:v>
                </c:pt>
                <c:pt idx="94981">
                  <c:v>18</c:v>
                </c:pt>
                <c:pt idx="94982">
                  <c:v>18</c:v>
                </c:pt>
                <c:pt idx="94983">
                  <c:v>18</c:v>
                </c:pt>
                <c:pt idx="94984">
                  <c:v>18</c:v>
                </c:pt>
                <c:pt idx="94985">
                  <c:v>18</c:v>
                </c:pt>
                <c:pt idx="94986">
                  <c:v>18</c:v>
                </c:pt>
                <c:pt idx="94987">
                  <c:v>18</c:v>
                </c:pt>
                <c:pt idx="94988">
                  <c:v>18</c:v>
                </c:pt>
                <c:pt idx="94989">
                  <c:v>18</c:v>
                </c:pt>
                <c:pt idx="94990">
                  <c:v>18</c:v>
                </c:pt>
                <c:pt idx="94991">
                  <c:v>18</c:v>
                </c:pt>
                <c:pt idx="94992">
                  <c:v>18</c:v>
                </c:pt>
                <c:pt idx="94993">
                  <c:v>18</c:v>
                </c:pt>
                <c:pt idx="94994">
                  <c:v>18</c:v>
                </c:pt>
                <c:pt idx="94995">
                  <c:v>18</c:v>
                </c:pt>
                <c:pt idx="94996">
                  <c:v>18</c:v>
                </c:pt>
                <c:pt idx="94997">
                  <c:v>18</c:v>
                </c:pt>
                <c:pt idx="94998">
                  <c:v>18</c:v>
                </c:pt>
                <c:pt idx="94999">
                  <c:v>18</c:v>
                </c:pt>
                <c:pt idx="95000">
                  <c:v>18</c:v>
                </c:pt>
                <c:pt idx="95001">
                  <c:v>18</c:v>
                </c:pt>
                <c:pt idx="95002">
                  <c:v>18</c:v>
                </c:pt>
                <c:pt idx="95003">
                  <c:v>18</c:v>
                </c:pt>
                <c:pt idx="95004">
                  <c:v>18</c:v>
                </c:pt>
                <c:pt idx="95005">
                  <c:v>18</c:v>
                </c:pt>
                <c:pt idx="95006">
                  <c:v>18</c:v>
                </c:pt>
                <c:pt idx="95007">
                  <c:v>18</c:v>
                </c:pt>
                <c:pt idx="95008">
                  <c:v>18</c:v>
                </c:pt>
                <c:pt idx="95009">
                  <c:v>18</c:v>
                </c:pt>
                <c:pt idx="95010">
                  <c:v>18</c:v>
                </c:pt>
                <c:pt idx="95011">
                  <c:v>18</c:v>
                </c:pt>
                <c:pt idx="95012">
                  <c:v>18</c:v>
                </c:pt>
                <c:pt idx="95013">
                  <c:v>18</c:v>
                </c:pt>
                <c:pt idx="95014">
                  <c:v>18</c:v>
                </c:pt>
                <c:pt idx="95015">
                  <c:v>18</c:v>
                </c:pt>
                <c:pt idx="95016">
                  <c:v>18</c:v>
                </c:pt>
                <c:pt idx="95017">
                  <c:v>18</c:v>
                </c:pt>
                <c:pt idx="95018">
                  <c:v>18</c:v>
                </c:pt>
                <c:pt idx="95019">
                  <c:v>18</c:v>
                </c:pt>
                <c:pt idx="95020">
                  <c:v>18</c:v>
                </c:pt>
                <c:pt idx="95021">
                  <c:v>18</c:v>
                </c:pt>
                <c:pt idx="95022">
                  <c:v>18</c:v>
                </c:pt>
                <c:pt idx="95023">
                  <c:v>18</c:v>
                </c:pt>
                <c:pt idx="95024">
                  <c:v>18</c:v>
                </c:pt>
                <c:pt idx="95025">
                  <c:v>18</c:v>
                </c:pt>
                <c:pt idx="95026">
                  <c:v>18</c:v>
                </c:pt>
                <c:pt idx="95027">
                  <c:v>18</c:v>
                </c:pt>
                <c:pt idx="95028">
                  <c:v>18</c:v>
                </c:pt>
                <c:pt idx="95029">
                  <c:v>18</c:v>
                </c:pt>
                <c:pt idx="95030">
                  <c:v>18</c:v>
                </c:pt>
                <c:pt idx="95031">
                  <c:v>18</c:v>
                </c:pt>
                <c:pt idx="95032">
                  <c:v>18</c:v>
                </c:pt>
                <c:pt idx="95033">
                  <c:v>18</c:v>
                </c:pt>
                <c:pt idx="95034">
                  <c:v>18</c:v>
                </c:pt>
                <c:pt idx="95035">
                  <c:v>18</c:v>
                </c:pt>
                <c:pt idx="95036">
                  <c:v>18</c:v>
                </c:pt>
                <c:pt idx="95037">
                  <c:v>18</c:v>
                </c:pt>
                <c:pt idx="95038">
                  <c:v>18</c:v>
                </c:pt>
                <c:pt idx="95039">
                  <c:v>18</c:v>
                </c:pt>
                <c:pt idx="95040">
                  <c:v>18</c:v>
                </c:pt>
                <c:pt idx="95041">
                  <c:v>18</c:v>
                </c:pt>
                <c:pt idx="95042">
                  <c:v>18</c:v>
                </c:pt>
                <c:pt idx="95043">
                  <c:v>18</c:v>
                </c:pt>
                <c:pt idx="95044">
                  <c:v>18</c:v>
                </c:pt>
                <c:pt idx="95045">
                  <c:v>18</c:v>
                </c:pt>
                <c:pt idx="95046">
                  <c:v>18</c:v>
                </c:pt>
                <c:pt idx="95047">
                  <c:v>18</c:v>
                </c:pt>
                <c:pt idx="95048">
                  <c:v>18</c:v>
                </c:pt>
                <c:pt idx="95049">
                  <c:v>18</c:v>
                </c:pt>
                <c:pt idx="95050">
                  <c:v>18</c:v>
                </c:pt>
                <c:pt idx="95051">
                  <c:v>18</c:v>
                </c:pt>
                <c:pt idx="95052">
                  <c:v>18</c:v>
                </c:pt>
                <c:pt idx="95053">
                  <c:v>18</c:v>
                </c:pt>
                <c:pt idx="95054">
                  <c:v>18</c:v>
                </c:pt>
                <c:pt idx="95055">
                  <c:v>18</c:v>
                </c:pt>
                <c:pt idx="95056">
                  <c:v>18</c:v>
                </c:pt>
                <c:pt idx="95057">
                  <c:v>18</c:v>
                </c:pt>
                <c:pt idx="95058">
                  <c:v>18</c:v>
                </c:pt>
                <c:pt idx="95059">
                  <c:v>18</c:v>
                </c:pt>
                <c:pt idx="95060">
                  <c:v>18</c:v>
                </c:pt>
                <c:pt idx="95061">
                  <c:v>18</c:v>
                </c:pt>
                <c:pt idx="95062">
                  <c:v>18</c:v>
                </c:pt>
                <c:pt idx="95063">
                  <c:v>18</c:v>
                </c:pt>
                <c:pt idx="95064">
                  <c:v>18</c:v>
                </c:pt>
                <c:pt idx="95065">
                  <c:v>18</c:v>
                </c:pt>
                <c:pt idx="95066">
                  <c:v>18</c:v>
                </c:pt>
                <c:pt idx="95067">
                  <c:v>18</c:v>
                </c:pt>
                <c:pt idx="95068">
                  <c:v>18</c:v>
                </c:pt>
                <c:pt idx="95069">
                  <c:v>18</c:v>
                </c:pt>
                <c:pt idx="95070">
                  <c:v>18</c:v>
                </c:pt>
                <c:pt idx="95071">
                  <c:v>18</c:v>
                </c:pt>
                <c:pt idx="95072">
                  <c:v>18</c:v>
                </c:pt>
                <c:pt idx="95073">
                  <c:v>18</c:v>
                </c:pt>
                <c:pt idx="95074">
                  <c:v>18</c:v>
                </c:pt>
                <c:pt idx="95075">
                  <c:v>18</c:v>
                </c:pt>
                <c:pt idx="95076">
                  <c:v>18</c:v>
                </c:pt>
                <c:pt idx="95077">
                  <c:v>18</c:v>
                </c:pt>
                <c:pt idx="95078">
                  <c:v>18</c:v>
                </c:pt>
                <c:pt idx="95079">
                  <c:v>18</c:v>
                </c:pt>
                <c:pt idx="95080">
                  <c:v>18</c:v>
                </c:pt>
                <c:pt idx="95081">
                  <c:v>18</c:v>
                </c:pt>
                <c:pt idx="95082">
                  <c:v>18</c:v>
                </c:pt>
                <c:pt idx="95083">
                  <c:v>18</c:v>
                </c:pt>
                <c:pt idx="95084">
                  <c:v>18</c:v>
                </c:pt>
                <c:pt idx="95085">
                  <c:v>18</c:v>
                </c:pt>
                <c:pt idx="95086">
                  <c:v>18</c:v>
                </c:pt>
                <c:pt idx="95087">
                  <c:v>18</c:v>
                </c:pt>
                <c:pt idx="95088">
                  <c:v>18</c:v>
                </c:pt>
                <c:pt idx="95089">
                  <c:v>18</c:v>
                </c:pt>
                <c:pt idx="95090">
                  <c:v>18</c:v>
                </c:pt>
                <c:pt idx="95091">
                  <c:v>18</c:v>
                </c:pt>
                <c:pt idx="95092">
                  <c:v>18</c:v>
                </c:pt>
                <c:pt idx="95093">
                  <c:v>18</c:v>
                </c:pt>
                <c:pt idx="95094">
                  <c:v>18</c:v>
                </c:pt>
                <c:pt idx="95095">
                  <c:v>18</c:v>
                </c:pt>
                <c:pt idx="95096">
                  <c:v>18</c:v>
                </c:pt>
                <c:pt idx="95097">
                  <c:v>18</c:v>
                </c:pt>
                <c:pt idx="95098">
                  <c:v>18</c:v>
                </c:pt>
                <c:pt idx="95099">
                  <c:v>18</c:v>
                </c:pt>
                <c:pt idx="95100">
                  <c:v>18</c:v>
                </c:pt>
                <c:pt idx="95101">
                  <c:v>18</c:v>
                </c:pt>
                <c:pt idx="95102">
                  <c:v>18</c:v>
                </c:pt>
                <c:pt idx="95103">
                  <c:v>18</c:v>
                </c:pt>
                <c:pt idx="95104">
                  <c:v>18</c:v>
                </c:pt>
                <c:pt idx="95105">
                  <c:v>18</c:v>
                </c:pt>
                <c:pt idx="95106">
                  <c:v>18</c:v>
                </c:pt>
                <c:pt idx="95107">
                  <c:v>18</c:v>
                </c:pt>
                <c:pt idx="95108">
                  <c:v>18</c:v>
                </c:pt>
                <c:pt idx="95109">
                  <c:v>18</c:v>
                </c:pt>
                <c:pt idx="95110">
                  <c:v>18</c:v>
                </c:pt>
                <c:pt idx="95111">
                  <c:v>18</c:v>
                </c:pt>
                <c:pt idx="95112">
                  <c:v>18</c:v>
                </c:pt>
                <c:pt idx="95113">
                  <c:v>18</c:v>
                </c:pt>
                <c:pt idx="95114">
                  <c:v>18</c:v>
                </c:pt>
                <c:pt idx="95115">
                  <c:v>18</c:v>
                </c:pt>
                <c:pt idx="95116">
                  <c:v>18</c:v>
                </c:pt>
                <c:pt idx="95117">
                  <c:v>18</c:v>
                </c:pt>
                <c:pt idx="95118">
                  <c:v>18</c:v>
                </c:pt>
                <c:pt idx="95119">
                  <c:v>18</c:v>
                </c:pt>
                <c:pt idx="95120">
                  <c:v>18</c:v>
                </c:pt>
                <c:pt idx="95121">
                  <c:v>18</c:v>
                </c:pt>
                <c:pt idx="95122">
                  <c:v>18</c:v>
                </c:pt>
                <c:pt idx="95123">
                  <c:v>18</c:v>
                </c:pt>
                <c:pt idx="95124">
                  <c:v>18</c:v>
                </c:pt>
                <c:pt idx="95125">
                  <c:v>18</c:v>
                </c:pt>
                <c:pt idx="95126">
                  <c:v>18</c:v>
                </c:pt>
                <c:pt idx="95127">
                  <c:v>18</c:v>
                </c:pt>
                <c:pt idx="95128">
                  <c:v>18</c:v>
                </c:pt>
                <c:pt idx="95129">
                  <c:v>18</c:v>
                </c:pt>
                <c:pt idx="95130">
                  <c:v>18</c:v>
                </c:pt>
                <c:pt idx="95131">
                  <c:v>18</c:v>
                </c:pt>
                <c:pt idx="95132">
                  <c:v>18</c:v>
                </c:pt>
                <c:pt idx="95133">
                  <c:v>18</c:v>
                </c:pt>
                <c:pt idx="95134">
                  <c:v>18</c:v>
                </c:pt>
                <c:pt idx="95135">
                  <c:v>18</c:v>
                </c:pt>
                <c:pt idx="95136">
                  <c:v>18</c:v>
                </c:pt>
                <c:pt idx="95137">
                  <c:v>18</c:v>
                </c:pt>
                <c:pt idx="95138">
                  <c:v>18</c:v>
                </c:pt>
                <c:pt idx="95139">
                  <c:v>18</c:v>
                </c:pt>
                <c:pt idx="95140">
                  <c:v>18</c:v>
                </c:pt>
                <c:pt idx="95141">
                  <c:v>18</c:v>
                </c:pt>
                <c:pt idx="95142">
                  <c:v>18</c:v>
                </c:pt>
                <c:pt idx="95143">
                  <c:v>18</c:v>
                </c:pt>
                <c:pt idx="95144">
                  <c:v>18</c:v>
                </c:pt>
                <c:pt idx="95145">
                  <c:v>18</c:v>
                </c:pt>
                <c:pt idx="95146">
                  <c:v>18</c:v>
                </c:pt>
                <c:pt idx="95147">
                  <c:v>18</c:v>
                </c:pt>
                <c:pt idx="95148">
                  <c:v>18</c:v>
                </c:pt>
                <c:pt idx="95149">
                  <c:v>18</c:v>
                </c:pt>
                <c:pt idx="95150">
                  <c:v>18</c:v>
                </c:pt>
                <c:pt idx="95151">
                  <c:v>18</c:v>
                </c:pt>
                <c:pt idx="95152">
                  <c:v>18</c:v>
                </c:pt>
                <c:pt idx="95153">
                  <c:v>18</c:v>
                </c:pt>
                <c:pt idx="95154">
                  <c:v>18</c:v>
                </c:pt>
                <c:pt idx="95155">
                  <c:v>18</c:v>
                </c:pt>
                <c:pt idx="95156">
                  <c:v>18</c:v>
                </c:pt>
                <c:pt idx="95157">
                  <c:v>18</c:v>
                </c:pt>
                <c:pt idx="95158">
                  <c:v>18</c:v>
                </c:pt>
                <c:pt idx="95159">
                  <c:v>18</c:v>
                </c:pt>
                <c:pt idx="95160">
                  <c:v>18</c:v>
                </c:pt>
                <c:pt idx="95161">
                  <c:v>18</c:v>
                </c:pt>
                <c:pt idx="95162">
                  <c:v>18</c:v>
                </c:pt>
                <c:pt idx="95163">
                  <c:v>18</c:v>
                </c:pt>
                <c:pt idx="95164">
                  <c:v>18</c:v>
                </c:pt>
                <c:pt idx="95165">
                  <c:v>18</c:v>
                </c:pt>
                <c:pt idx="95166">
                  <c:v>18</c:v>
                </c:pt>
                <c:pt idx="95167">
                  <c:v>18</c:v>
                </c:pt>
                <c:pt idx="95168">
                  <c:v>18</c:v>
                </c:pt>
                <c:pt idx="95169">
                  <c:v>18</c:v>
                </c:pt>
                <c:pt idx="95170">
                  <c:v>18</c:v>
                </c:pt>
                <c:pt idx="95171">
                  <c:v>18</c:v>
                </c:pt>
                <c:pt idx="95172">
                  <c:v>18</c:v>
                </c:pt>
                <c:pt idx="95173">
                  <c:v>18</c:v>
                </c:pt>
                <c:pt idx="95174">
                  <c:v>18</c:v>
                </c:pt>
                <c:pt idx="95175">
                  <c:v>18</c:v>
                </c:pt>
                <c:pt idx="95176">
                  <c:v>18</c:v>
                </c:pt>
                <c:pt idx="95177">
                  <c:v>18</c:v>
                </c:pt>
                <c:pt idx="95178">
                  <c:v>18</c:v>
                </c:pt>
                <c:pt idx="95179">
                  <c:v>18</c:v>
                </c:pt>
                <c:pt idx="95180">
                  <c:v>18</c:v>
                </c:pt>
                <c:pt idx="95181">
                  <c:v>18</c:v>
                </c:pt>
                <c:pt idx="95182">
                  <c:v>18</c:v>
                </c:pt>
                <c:pt idx="95183">
                  <c:v>18</c:v>
                </c:pt>
                <c:pt idx="95184">
                  <c:v>18</c:v>
                </c:pt>
                <c:pt idx="95185">
                  <c:v>18</c:v>
                </c:pt>
                <c:pt idx="95186">
                  <c:v>18</c:v>
                </c:pt>
                <c:pt idx="95187">
                  <c:v>18</c:v>
                </c:pt>
                <c:pt idx="95188">
                  <c:v>18</c:v>
                </c:pt>
                <c:pt idx="95189">
                  <c:v>18</c:v>
                </c:pt>
                <c:pt idx="95190">
                  <c:v>18</c:v>
                </c:pt>
                <c:pt idx="95191">
                  <c:v>18</c:v>
                </c:pt>
                <c:pt idx="95192">
                  <c:v>18</c:v>
                </c:pt>
                <c:pt idx="95193">
                  <c:v>18</c:v>
                </c:pt>
                <c:pt idx="95194">
                  <c:v>18</c:v>
                </c:pt>
                <c:pt idx="95195">
                  <c:v>18</c:v>
                </c:pt>
                <c:pt idx="95196">
                  <c:v>18</c:v>
                </c:pt>
                <c:pt idx="95197">
                  <c:v>18</c:v>
                </c:pt>
                <c:pt idx="95198">
                  <c:v>18</c:v>
                </c:pt>
                <c:pt idx="95199">
                  <c:v>18</c:v>
                </c:pt>
                <c:pt idx="95200">
                  <c:v>18</c:v>
                </c:pt>
                <c:pt idx="95201">
                  <c:v>18</c:v>
                </c:pt>
                <c:pt idx="95202">
                  <c:v>18</c:v>
                </c:pt>
                <c:pt idx="95203">
                  <c:v>18</c:v>
                </c:pt>
                <c:pt idx="95204">
                  <c:v>18</c:v>
                </c:pt>
                <c:pt idx="95205">
                  <c:v>18</c:v>
                </c:pt>
                <c:pt idx="95206">
                  <c:v>18</c:v>
                </c:pt>
                <c:pt idx="95207">
                  <c:v>18</c:v>
                </c:pt>
                <c:pt idx="95208">
                  <c:v>18</c:v>
                </c:pt>
                <c:pt idx="95209">
                  <c:v>18</c:v>
                </c:pt>
                <c:pt idx="95210">
                  <c:v>18</c:v>
                </c:pt>
                <c:pt idx="95211">
                  <c:v>18</c:v>
                </c:pt>
                <c:pt idx="95212">
                  <c:v>18</c:v>
                </c:pt>
                <c:pt idx="95213">
                  <c:v>18</c:v>
                </c:pt>
                <c:pt idx="95214">
                  <c:v>18</c:v>
                </c:pt>
                <c:pt idx="95215">
                  <c:v>18</c:v>
                </c:pt>
                <c:pt idx="95216">
                  <c:v>18</c:v>
                </c:pt>
                <c:pt idx="95217">
                  <c:v>18</c:v>
                </c:pt>
                <c:pt idx="95218">
                  <c:v>18</c:v>
                </c:pt>
                <c:pt idx="95219">
                  <c:v>18</c:v>
                </c:pt>
                <c:pt idx="95220">
                  <c:v>18</c:v>
                </c:pt>
                <c:pt idx="95221">
                  <c:v>18</c:v>
                </c:pt>
                <c:pt idx="95222">
                  <c:v>18</c:v>
                </c:pt>
                <c:pt idx="95223">
                  <c:v>18</c:v>
                </c:pt>
                <c:pt idx="95224">
                  <c:v>18</c:v>
                </c:pt>
                <c:pt idx="95225">
                  <c:v>18</c:v>
                </c:pt>
                <c:pt idx="95226">
                  <c:v>18</c:v>
                </c:pt>
                <c:pt idx="95227">
                  <c:v>18</c:v>
                </c:pt>
                <c:pt idx="95228">
                  <c:v>18</c:v>
                </c:pt>
                <c:pt idx="95229">
                  <c:v>18</c:v>
                </c:pt>
                <c:pt idx="95230">
                  <c:v>18</c:v>
                </c:pt>
                <c:pt idx="95231">
                  <c:v>18</c:v>
                </c:pt>
                <c:pt idx="95232">
                  <c:v>18</c:v>
                </c:pt>
                <c:pt idx="95233">
                  <c:v>18</c:v>
                </c:pt>
                <c:pt idx="95234">
                  <c:v>18</c:v>
                </c:pt>
                <c:pt idx="95235">
                  <c:v>18</c:v>
                </c:pt>
                <c:pt idx="95236">
                  <c:v>18</c:v>
                </c:pt>
                <c:pt idx="95237">
                  <c:v>18</c:v>
                </c:pt>
                <c:pt idx="95238">
                  <c:v>18</c:v>
                </c:pt>
                <c:pt idx="95239">
                  <c:v>18</c:v>
                </c:pt>
                <c:pt idx="95240">
                  <c:v>18</c:v>
                </c:pt>
                <c:pt idx="95241">
                  <c:v>18</c:v>
                </c:pt>
                <c:pt idx="95242">
                  <c:v>18</c:v>
                </c:pt>
                <c:pt idx="95243">
                  <c:v>18</c:v>
                </c:pt>
                <c:pt idx="95244">
                  <c:v>18</c:v>
                </c:pt>
                <c:pt idx="95245">
                  <c:v>18</c:v>
                </c:pt>
                <c:pt idx="95246">
                  <c:v>18</c:v>
                </c:pt>
                <c:pt idx="95247">
                  <c:v>18</c:v>
                </c:pt>
                <c:pt idx="95248">
                  <c:v>18</c:v>
                </c:pt>
                <c:pt idx="95249">
                  <c:v>18</c:v>
                </c:pt>
                <c:pt idx="95250">
                  <c:v>18</c:v>
                </c:pt>
                <c:pt idx="95251">
                  <c:v>18</c:v>
                </c:pt>
                <c:pt idx="95252">
                  <c:v>18</c:v>
                </c:pt>
                <c:pt idx="95253">
                  <c:v>18</c:v>
                </c:pt>
                <c:pt idx="95254">
                  <c:v>18</c:v>
                </c:pt>
                <c:pt idx="95255">
                  <c:v>18</c:v>
                </c:pt>
                <c:pt idx="95256">
                  <c:v>18</c:v>
                </c:pt>
                <c:pt idx="95257">
                  <c:v>18</c:v>
                </c:pt>
                <c:pt idx="95258">
                  <c:v>18</c:v>
                </c:pt>
                <c:pt idx="95259">
                  <c:v>18</c:v>
                </c:pt>
                <c:pt idx="95260">
                  <c:v>18</c:v>
                </c:pt>
                <c:pt idx="95261">
                  <c:v>18</c:v>
                </c:pt>
                <c:pt idx="95262">
                  <c:v>18</c:v>
                </c:pt>
                <c:pt idx="95263">
                  <c:v>18</c:v>
                </c:pt>
                <c:pt idx="95264">
                  <c:v>18</c:v>
                </c:pt>
                <c:pt idx="95265">
                  <c:v>18</c:v>
                </c:pt>
                <c:pt idx="95266">
                  <c:v>18</c:v>
                </c:pt>
                <c:pt idx="95267">
                  <c:v>18</c:v>
                </c:pt>
                <c:pt idx="95268">
                  <c:v>18</c:v>
                </c:pt>
                <c:pt idx="95269">
                  <c:v>18</c:v>
                </c:pt>
                <c:pt idx="95270">
                  <c:v>18</c:v>
                </c:pt>
                <c:pt idx="95271">
                  <c:v>18</c:v>
                </c:pt>
                <c:pt idx="95272">
                  <c:v>18</c:v>
                </c:pt>
                <c:pt idx="95273">
                  <c:v>18</c:v>
                </c:pt>
                <c:pt idx="95274">
                  <c:v>18</c:v>
                </c:pt>
                <c:pt idx="95275">
                  <c:v>18</c:v>
                </c:pt>
                <c:pt idx="95276">
                  <c:v>18</c:v>
                </c:pt>
                <c:pt idx="95277">
                  <c:v>18</c:v>
                </c:pt>
                <c:pt idx="95278">
                  <c:v>18</c:v>
                </c:pt>
                <c:pt idx="95279">
                  <c:v>18</c:v>
                </c:pt>
                <c:pt idx="95280">
                  <c:v>18</c:v>
                </c:pt>
                <c:pt idx="95281">
                  <c:v>18</c:v>
                </c:pt>
                <c:pt idx="95282">
                  <c:v>18</c:v>
                </c:pt>
                <c:pt idx="95283">
                  <c:v>18</c:v>
                </c:pt>
                <c:pt idx="95284">
                  <c:v>18</c:v>
                </c:pt>
                <c:pt idx="95285">
                  <c:v>18</c:v>
                </c:pt>
                <c:pt idx="95286">
                  <c:v>18</c:v>
                </c:pt>
                <c:pt idx="95287">
                  <c:v>18</c:v>
                </c:pt>
                <c:pt idx="95288">
                  <c:v>18</c:v>
                </c:pt>
                <c:pt idx="95289">
                  <c:v>18</c:v>
                </c:pt>
                <c:pt idx="95290">
                  <c:v>18</c:v>
                </c:pt>
                <c:pt idx="95291">
                  <c:v>18</c:v>
                </c:pt>
                <c:pt idx="95292">
                  <c:v>18</c:v>
                </c:pt>
                <c:pt idx="95293">
                  <c:v>18</c:v>
                </c:pt>
                <c:pt idx="95294">
                  <c:v>18</c:v>
                </c:pt>
                <c:pt idx="95295">
                  <c:v>18</c:v>
                </c:pt>
                <c:pt idx="95296">
                  <c:v>18</c:v>
                </c:pt>
                <c:pt idx="95297">
                  <c:v>18</c:v>
                </c:pt>
                <c:pt idx="95298">
                  <c:v>18</c:v>
                </c:pt>
                <c:pt idx="95299">
                  <c:v>18</c:v>
                </c:pt>
                <c:pt idx="95300">
                  <c:v>18</c:v>
                </c:pt>
                <c:pt idx="95301">
                  <c:v>18</c:v>
                </c:pt>
                <c:pt idx="95302">
                  <c:v>18</c:v>
                </c:pt>
                <c:pt idx="95303">
                  <c:v>18</c:v>
                </c:pt>
                <c:pt idx="95304">
                  <c:v>18</c:v>
                </c:pt>
                <c:pt idx="95305">
                  <c:v>18</c:v>
                </c:pt>
                <c:pt idx="95306">
                  <c:v>18</c:v>
                </c:pt>
                <c:pt idx="95307">
                  <c:v>18</c:v>
                </c:pt>
                <c:pt idx="95308">
                  <c:v>18</c:v>
                </c:pt>
                <c:pt idx="95309">
                  <c:v>18</c:v>
                </c:pt>
                <c:pt idx="95310">
                  <c:v>18</c:v>
                </c:pt>
                <c:pt idx="95311">
                  <c:v>18</c:v>
                </c:pt>
                <c:pt idx="95312">
                  <c:v>18</c:v>
                </c:pt>
                <c:pt idx="95313">
                  <c:v>18</c:v>
                </c:pt>
                <c:pt idx="95314">
                  <c:v>18</c:v>
                </c:pt>
                <c:pt idx="95315">
                  <c:v>18</c:v>
                </c:pt>
                <c:pt idx="95316">
                  <c:v>18</c:v>
                </c:pt>
                <c:pt idx="95317">
                  <c:v>18</c:v>
                </c:pt>
                <c:pt idx="95318">
                  <c:v>18</c:v>
                </c:pt>
                <c:pt idx="95319">
                  <c:v>18</c:v>
                </c:pt>
                <c:pt idx="95320">
                  <c:v>18</c:v>
                </c:pt>
                <c:pt idx="95321">
                  <c:v>18</c:v>
                </c:pt>
                <c:pt idx="95322">
                  <c:v>18</c:v>
                </c:pt>
                <c:pt idx="95323">
                  <c:v>18</c:v>
                </c:pt>
                <c:pt idx="95324">
                  <c:v>18</c:v>
                </c:pt>
                <c:pt idx="95325">
                  <c:v>18</c:v>
                </c:pt>
                <c:pt idx="95326">
                  <c:v>18</c:v>
                </c:pt>
                <c:pt idx="95327">
                  <c:v>18</c:v>
                </c:pt>
                <c:pt idx="95328">
                  <c:v>18</c:v>
                </c:pt>
                <c:pt idx="95329">
                  <c:v>18</c:v>
                </c:pt>
                <c:pt idx="95330">
                  <c:v>18</c:v>
                </c:pt>
                <c:pt idx="95331">
                  <c:v>18</c:v>
                </c:pt>
                <c:pt idx="95332">
                  <c:v>18</c:v>
                </c:pt>
                <c:pt idx="95333">
                  <c:v>18</c:v>
                </c:pt>
                <c:pt idx="95334">
                  <c:v>18</c:v>
                </c:pt>
                <c:pt idx="95335">
                  <c:v>18</c:v>
                </c:pt>
                <c:pt idx="95336">
                  <c:v>18</c:v>
                </c:pt>
                <c:pt idx="95337">
                  <c:v>18</c:v>
                </c:pt>
                <c:pt idx="95338">
                  <c:v>18</c:v>
                </c:pt>
                <c:pt idx="95339">
                  <c:v>18</c:v>
                </c:pt>
                <c:pt idx="95340">
                  <c:v>18</c:v>
                </c:pt>
                <c:pt idx="95341">
                  <c:v>18</c:v>
                </c:pt>
                <c:pt idx="95342">
                  <c:v>18</c:v>
                </c:pt>
                <c:pt idx="95343">
                  <c:v>18</c:v>
                </c:pt>
                <c:pt idx="95344">
                  <c:v>18</c:v>
                </c:pt>
                <c:pt idx="95345">
                  <c:v>18</c:v>
                </c:pt>
                <c:pt idx="95346">
                  <c:v>18</c:v>
                </c:pt>
                <c:pt idx="95347">
                  <c:v>18</c:v>
                </c:pt>
                <c:pt idx="95348">
                  <c:v>18</c:v>
                </c:pt>
                <c:pt idx="95349">
                  <c:v>18</c:v>
                </c:pt>
                <c:pt idx="95350">
                  <c:v>18</c:v>
                </c:pt>
                <c:pt idx="95351">
                  <c:v>18</c:v>
                </c:pt>
                <c:pt idx="95352">
                  <c:v>18</c:v>
                </c:pt>
                <c:pt idx="95353">
                  <c:v>18</c:v>
                </c:pt>
                <c:pt idx="95354">
                  <c:v>18</c:v>
                </c:pt>
                <c:pt idx="95355">
                  <c:v>18</c:v>
                </c:pt>
                <c:pt idx="95356">
                  <c:v>18</c:v>
                </c:pt>
                <c:pt idx="95357">
                  <c:v>18</c:v>
                </c:pt>
                <c:pt idx="95358">
                  <c:v>18</c:v>
                </c:pt>
                <c:pt idx="95359">
                  <c:v>18</c:v>
                </c:pt>
                <c:pt idx="95360">
                  <c:v>18</c:v>
                </c:pt>
                <c:pt idx="95361">
                  <c:v>18</c:v>
                </c:pt>
                <c:pt idx="95362">
                  <c:v>18</c:v>
                </c:pt>
                <c:pt idx="95363">
                  <c:v>18</c:v>
                </c:pt>
                <c:pt idx="95364">
                  <c:v>18</c:v>
                </c:pt>
                <c:pt idx="95365">
                  <c:v>18</c:v>
                </c:pt>
                <c:pt idx="95366">
                  <c:v>18</c:v>
                </c:pt>
                <c:pt idx="95367">
                  <c:v>18</c:v>
                </c:pt>
                <c:pt idx="95368">
                  <c:v>18</c:v>
                </c:pt>
                <c:pt idx="95369">
                  <c:v>18</c:v>
                </c:pt>
                <c:pt idx="95370">
                  <c:v>18</c:v>
                </c:pt>
                <c:pt idx="95371">
                  <c:v>18</c:v>
                </c:pt>
                <c:pt idx="95372">
                  <c:v>18</c:v>
                </c:pt>
                <c:pt idx="95373">
                  <c:v>18</c:v>
                </c:pt>
                <c:pt idx="95374">
                  <c:v>18</c:v>
                </c:pt>
                <c:pt idx="95375">
                  <c:v>18</c:v>
                </c:pt>
                <c:pt idx="95376">
                  <c:v>18</c:v>
                </c:pt>
                <c:pt idx="95377">
                  <c:v>18</c:v>
                </c:pt>
                <c:pt idx="95378">
                  <c:v>18</c:v>
                </c:pt>
                <c:pt idx="95379">
                  <c:v>18</c:v>
                </c:pt>
                <c:pt idx="95380">
                  <c:v>18</c:v>
                </c:pt>
                <c:pt idx="95381">
                  <c:v>18</c:v>
                </c:pt>
                <c:pt idx="95382">
                  <c:v>18</c:v>
                </c:pt>
                <c:pt idx="95383">
                  <c:v>18</c:v>
                </c:pt>
                <c:pt idx="95384">
                  <c:v>18</c:v>
                </c:pt>
                <c:pt idx="95385">
                  <c:v>18</c:v>
                </c:pt>
                <c:pt idx="95386">
                  <c:v>18</c:v>
                </c:pt>
                <c:pt idx="95387">
                  <c:v>18</c:v>
                </c:pt>
                <c:pt idx="95388">
                  <c:v>18</c:v>
                </c:pt>
                <c:pt idx="95389">
                  <c:v>18</c:v>
                </c:pt>
                <c:pt idx="95390">
                  <c:v>18</c:v>
                </c:pt>
                <c:pt idx="95391">
                  <c:v>18</c:v>
                </c:pt>
                <c:pt idx="95392">
                  <c:v>18</c:v>
                </c:pt>
                <c:pt idx="95393">
                  <c:v>18</c:v>
                </c:pt>
                <c:pt idx="95394">
                  <c:v>18</c:v>
                </c:pt>
                <c:pt idx="95395">
                  <c:v>18</c:v>
                </c:pt>
                <c:pt idx="95396">
                  <c:v>18</c:v>
                </c:pt>
                <c:pt idx="95397">
                  <c:v>18</c:v>
                </c:pt>
                <c:pt idx="95398">
                  <c:v>18</c:v>
                </c:pt>
                <c:pt idx="95399">
                  <c:v>18</c:v>
                </c:pt>
                <c:pt idx="95400">
                  <c:v>18</c:v>
                </c:pt>
                <c:pt idx="95401">
                  <c:v>18</c:v>
                </c:pt>
                <c:pt idx="95402">
                  <c:v>18</c:v>
                </c:pt>
                <c:pt idx="95403">
                  <c:v>18</c:v>
                </c:pt>
                <c:pt idx="95404">
                  <c:v>18</c:v>
                </c:pt>
                <c:pt idx="95405">
                  <c:v>18</c:v>
                </c:pt>
                <c:pt idx="95406">
                  <c:v>18</c:v>
                </c:pt>
                <c:pt idx="95407">
                  <c:v>18</c:v>
                </c:pt>
                <c:pt idx="95408">
                  <c:v>18</c:v>
                </c:pt>
                <c:pt idx="95409">
                  <c:v>18</c:v>
                </c:pt>
                <c:pt idx="95410">
                  <c:v>18</c:v>
                </c:pt>
                <c:pt idx="95411">
                  <c:v>18</c:v>
                </c:pt>
                <c:pt idx="95412">
                  <c:v>18</c:v>
                </c:pt>
                <c:pt idx="95413">
                  <c:v>18</c:v>
                </c:pt>
                <c:pt idx="95414">
                  <c:v>18</c:v>
                </c:pt>
                <c:pt idx="95415">
                  <c:v>18</c:v>
                </c:pt>
                <c:pt idx="95416">
                  <c:v>18</c:v>
                </c:pt>
                <c:pt idx="95417">
                  <c:v>18</c:v>
                </c:pt>
                <c:pt idx="95418">
                  <c:v>18</c:v>
                </c:pt>
                <c:pt idx="95419">
                  <c:v>18</c:v>
                </c:pt>
                <c:pt idx="95420">
                  <c:v>18</c:v>
                </c:pt>
                <c:pt idx="95421">
                  <c:v>18</c:v>
                </c:pt>
                <c:pt idx="95422">
                  <c:v>18</c:v>
                </c:pt>
                <c:pt idx="95423">
                  <c:v>18</c:v>
                </c:pt>
                <c:pt idx="95424">
                  <c:v>18</c:v>
                </c:pt>
                <c:pt idx="95425">
                  <c:v>18</c:v>
                </c:pt>
                <c:pt idx="95426">
                  <c:v>18</c:v>
                </c:pt>
                <c:pt idx="95427">
                  <c:v>18</c:v>
                </c:pt>
                <c:pt idx="95428">
                  <c:v>18</c:v>
                </c:pt>
                <c:pt idx="95429">
                  <c:v>18</c:v>
                </c:pt>
                <c:pt idx="95430">
                  <c:v>18</c:v>
                </c:pt>
                <c:pt idx="95431">
                  <c:v>18</c:v>
                </c:pt>
                <c:pt idx="95432">
                  <c:v>18</c:v>
                </c:pt>
                <c:pt idx="95433">
                  <c:v>18</c:v>
                </c:pt>
                <c:pt idx="95434">
                  <c:v>18</c:v>
                </c:pt>
                <c:pt idx="95435">
                  <c:v>18</c:v>
                </c:pt>
                <c:pt idx="95436">
                  <c:v>18</c:v>
                </c:pt>
                <c:pt idx="95437">
                  <c:v>18</c:v>
                </c:pt>
                <c:pt idx="95438">
                  <c:v>18</c:v>
                </c:pt>
                <c:pt idx="95439">
                  <c:v>18</c:v>
                </c:pt>
                <c:pt idx="95440">
                  <c:v>18</c:v>
                </c:pt>
                <c:pt idx="95441">
                  <c:v>18</c:v>
                </c:pt>
                <c:pt idx="95442">
                  <c:v>18</c:v>
                </c:pt>
                <c:pt idx="95443">
                  <c:v>18</c:v>
                </c:pt>
                <c:pt idx="95444">
                  <c:v>18</c:v>
                </c:pt>
                <c:pt idx="95445">
                  <c:v>18</c:v>
                </c:pt>
                <c:pt idx="95446">
                  <c:v>18</c:v>
                </c:pt>
                <c:pt idx="95447">
                  <c:v>18</c:v>
                </c:pt>
                <c:pt idx="95448">
                  <c:v>18</c:v>
                </c:pt>
                <c:pt idx="95449">
                  <c:v>18</c:v>
                </c:pt>
                <c:pt idx="95450">
                  <c:v>18</c:v>
                </c:pt>
                <c:pt idx="95451">
                  <c:v>18</c:v>
                </c:pt>
                <c:pt idx="95452">
                  <c:v>18</c:v>
                </c:pt>
                <c:pt idx="95453">
                  <c:v>18</c:v>
                </c:pt>
                <c:pt idx="95454">
                  <c:v>18</c:v>
                </c:pt>
                <c:pt idx="95455">
                  <c:v>18</c:v>
                </c:pt>
                <c:pt idx="95456">
                  <c:v>18</c:v>
                </c:pt>
                <c:pt idx="95457">
                  <c:v>18</c:v>
                </c:pt>
                <c:pt idx="95458">
                  <c:v>18</c:v>
                </c:pt>
                <c:pt idx="95459">
                  <c:v>18</c:v>
                </c:pt>
                <c:pt idx="95460">
                  <c:v>18</c:v>
                </c:pt>
                <c:pt idx="95461">
                  <c:v>18</c:v>
                </c:pt>
                <c:pt idx="95462">
                  <c:v>18</c:v>
                </c:pt>
                <c:pt idx="95463">
                  <c:v>18</c:v>
                </c:pt>
                <c:pt idx="95464">
                  <c:v>18</c:v>
                </c:pt>
                <c:pt idx="95465">
                  <c:v>18</c:v>
                </c:pt>
                <c:pt idx="95466">
                  <c:v>18</c:v>
                </c:pt>
                <c:pt idx="95467">
                  <c:v>18</c:v>
                </c:pt>
                <c:pt idx="95468">
                  <c:v>18</c:v>
                </c:pt>
                <c:pt idx="95469">
                  <c:v>18</c:v>
                </c:pt>
                <c:pt idx="95470">
                  <c:v>18</c:v>
                </c:pt>
                <c:pt idx="95471">
                  <c:v>18</c:v>
                </c:pt>
                <c:pt idx="95472">
                  <c:v>18</c:v>
                </c:pt>
                <c:pt idx="95473">
                  <c:v>18</c:v>
                </c:pt>
                <c:pt idx="95474">
                  <c:v>18</c:v>
                </c:pt>
                <c:pt idx="95475">
                  <c:v>18</c:v>
                </c:pt>
                <c:pt idx="95476">
                  <c:v>18</c:v>
                </c:pt>
                <c:pt idx="95477">
                  <c:v>18</c:v>
                </c:pt>
                <c:pt idx="95478">
                  <c:v>18</c:v>
                </c:pt>
                <c:pt idx="95479">
                  <c:v>18</c:v>
                </c:pt>
                <c:pt idx="95480">
                  <c:v>18</c:v>
                </c:pt>
                <c:pt idx="95481">
                  <c:v>18</c:v>
                </c:pt>
                <c:pt idx="95482">
                  <c:v>18</c:v>
                </c:pt>
                <c:pt idx="95483">
                  <c:v>18</c:v>
                </c:pt>
                <c:pt idx="95484">
                  <c:v>18</c:v>
                </c:pt>
                <c:pt idx="95485">
                  <c:v>18</c:v>
                </c:pt>
                <c:pt idx="95486">
                  <c:v>18</c:v>
                </c:pt>
                <c:pt idx="95487">
                  <c:v>18</c:v>
                </c:pt>
                <c:pt idx="95488">
                  <c:v>18</c:v>
                </c:pt>
                <c:pt idx="95489">
                  <c:v>18</c:v>
                </c:pt>
                <c:pt idx="95490">
                  <c:v>18</c:v>
                </c:pt>
                <c:pt idx="95491">
                  <c:v>18</c:v>
                </c:pt>
                <c:pt idx="95492">
                  <c:v>18</c:v>
                </c:pt>
                <c:pt idx="95493">
                  <c:v>18</c:v>
                </c:pt>
                <c:pt idx="95494">
                  <c:v>18</c:v>
                </c:pt>
                <c:pt idx="95495">
                  <c:v>18</c:v>
                </c:pt>
                <c:pt idx="95496">
                  <c:v>18</c:v>
                </c:pt>
                <c:pt idx="95497">
                  <c:v>18</c:v>
                </c:pt>
                <c:pt idx="95498">
                  <c:v>18</c:v>
                </c:pt>
                <c:pt idx="95499">
                  <c:v>18</c:v>
                </c:pt>
                <c:pt idx="95500">
                  <c:v>18</c:v>
                </c:pt>
                <c:pt idx="95501">
                  <c:v>18</c:v>
                </c:pt>
                <c:pt idx="95502">
                  <c:v>18</c:v>
                </c:pt>
                <c:pt idx="95503">
                  <c:v>18</c:v>
                </c:pt>
                <c:pt idx="95504">
                  <c:v>18</c:v>
                </c:pt>
                <c:pt idx="95505">
                  <c:v>18</c:v>
                </c:pt>
                <c:pt idx="95506">
                  <c:v>18</c:v>
                </c:pt>
                <c:pt idx="95507">
                  <c:v>18</c:v>
                </c:pt>
                <c:pt idx="95508">
                  <c:v>18</c:v>
                </c:pt>
                <c:pt idx="95509">
                  <c:v>18</c:v>
                </c:pt>
                <c:pt idx="95510">
                  <c:v>18</c:v>
                </c:pt>
                <c:pt idx="95511">
                  <c:v>18</c:v>
                </c:pt>
                <c:pt idx="95512">
                  <c:v>18</c:v>
                </c:pt>
                <c:pt idx="95513">
                  <c:v>18</c:v>
                </c:pt>
                <c:pt idx="95514">
                  <c:v>18</c:v>
                </c:pt>
                <c:pt idx="95515">
                  <c:v>18</c:v>
                </c:pt>
                <c:pt idx="95516">
                  <c:v>18</c:v>
                </c:pt>
                <c:pt idx="95517">
                  <c:v>18</c:v>
                </c:pt>
                <c:pt idx="95518">
                  <c:v>18</c:v>
                </c:pt>
                <c:pt idx="95519">
                  <c:v>18</c:v>
                </c:pt>
                <c:pt idx="95520">
                  <c:v>18</c:v>
                </c:pt>
                <c:pt idx="95521">
                  <c:v>18</c:v>
                </c:pt>
                <c:pt idx="95522">
                  <c:v>18</c:v>
                </c:pt>
                <c:pt idx="95523">
                  <c:v>18</c:v>
                </c:pt>
                <c:pt idx="95524">
                  <c:v>18</c:v>
                </c:pt>
                <c:pt idx="95525">
                  <c:v>18</c:v>
                </c:pt>
                <c:pt idx="95526">
                  <c:v>18</c:v>
                </c:pt>
                <c:pt idx="95527">
                  <c:v>18</c:v>
                </c:pt>
                <c:pt idx="95528">
                  <c:v>18</c:v>
                </c:pt>
                <c:pt idx="95529">
                  <c:v>18</c:v>
                </c:pt>
                <c:pt idx="95530">
                  <c:v>18</c:v>
                </c:pt>
                <c:pt idx="95531">
                  <c:v>18</c:v>
                </c:pt>
                <c:pt idx="95532">
                  <c:v>18</c:v>
                </c:pt>
                <c:pt idx="95533">
                  <c:v>18</c:v>
                </c:pt>
                <c:pt idx="95534">
                  <c:v>18</c:v>
                </c:pt>
                <c:pt idx="95535">
                  <c:v>18</c:v>
                </c:pt>
                <c:pt idx="95536">
                  <c:v>18</c:v>
                </c:pt>
                <c:pt idx="95537">
                  <c:v>18</c:v>
                </c:pt>
                <c:pt idx="95538">
                  <c:v>18</c:v>
                </c:pt>
                <c:pt idx="95539">
                  <c:v>18</c:v>
                </c:pt>
                <c:pt idx="95540">
                  <c:v>18</c:v>
                </c:pt>
                <c:pt idx="95541">
                  <c:v>18</c:v>
                </c:pt>
                <c:pt idx="95542">
                  <c:v>18</c:v>
                </c:pt>
                <c:pt idx="95543">
                  <c:v>18</c:v>
                </c:pt>
                <c:pt idx="95544">
                  <c:v>18</c:v>
                </c:pt>
                <c:pt idx="95545">
                  <c:v>18</c:v>
                </c:pt>
                <c:pt idx="95546">
                  <c:v>18</c:v>
                </c:pt>
                <c:pt idx="95547">
                  <c:v>18</c:v>
                </c:pt>
                <c:pt idx="95548">
                  <c:v>18</c:v>
                </c:pt>
                <c:pt idx="95549">
                  <c:v>18</c:v>
                </c:pt>
                <c:pt idx="95550">
                  <c:v>18</c:v>
                </c:pt>
                <c:pt idx="95551">
                  <c:v>18</c:v>
                </c:pt>
                <c:pt idx="95552">
                  <c:v>18</c:v>
                </c:pt>
                <c:pt idx="95553">
                  <c:v>18</c:v>
                </c:pt>
                <c:pt idx="95554">
                  <c:v>18</c:v>
                </c:pt>
                <c:pt idx="95555">
                  <c:v>18</c:v>
                </c:pt>
                <c:pt idx="95556">
                  <c:v>18</c:v>
                </c:pt>
                <c:pt idx="95557">
                  <c:v>18</c:v>
                </c:pt>
                <c:pt idx="95558">
                  <c:v>18</c:v>
                </c:pt>
                <c:pt idx="95559">
                  <c:v>18</c:v>
                </c:pt>
                <c:pt idx="95560">
                  <c:v>18</c:v>
                </c:pt>
                <c:pt idx="95561">
                  <c:v>18</c:v>
                </c:pt>
                <c:pt idx="95562">
                  <c:v>18</c:v>
                </c:pt>
                <c:pt idx="95563">
                  <c:v>18</c:v>
                </c:pt>
                <c:pt idx="95564">
                  <c:v>18</c:v>
                </c:pt>
                <c:pt idx="95565">
                  <c:v>18</c:v>
                </c:pt>
                <c:pt idx="95566">
                  <c:v>18</c:v>
                </c:pt>
                <c:pt idx="95567">
                  <c:v>18</c:v>
                </c:pt>
                <c:pt idx="95568">
                  <c:v>18</c:v>
                </c:pt>
                <c:pt idx="95569">
                  <c:v>18</c:v>
                </c:pt>
                <c:pt idx="95570">
                  <c:v>18</c:v>
                </c:pt>
                <c:pt idx="95571">
                  <c:v>18</c:v>
                </c:pt>
                <c:pt idx="95572">
                  <c:v>18</c:v>
                </c:pt>
                <c:pt idx="95573">
                  <c:v>18</c:v>
                </c:pt>
                <c:pt idx="95574">
                  <c:v>18</c:v>
                </c:pt>
                <c:pt idx="95575">
                  <c:v>18</c:v>
                </c:pt>
                <c:pt idx="95576">
                  <c:v>18</c:v>
                </c:pt>
                <c:pt idx="95577">
                  <c:v>18</c:v>
                </c:pt>
                <c:pt idx="95578">
                  <c:v>18</c:v>
                </c:pt>
                <c:pt idx="95579">
                  <c:v>18</c:v>
                </c:pt>
                <c:pt idx="95580">
                  <c:v>18</c:v>
                </c:pt>
                <c:pt idx="95581">
                  <c:v>18</c:v>
                </c:pt>
                <c:pt idx="95582">
                  <c:v>18</c:v>
                </c:pt>
                <c:pt idx="95583">
                  <c:v>18</c:v>
                </c:pt>
                <c:pt idx="95584">
                  <c:v>18</c:v>
                </c:pt>
                <c:pt idx="95585">
                  <c:v>18</c:v>
                </c:pt>
                <c:pt idx="95586">
                  <c:v>18</c:v>
                </c:pt>
                <c:pt idx="95587">
                  <c:v>18</c:v>
                </c:pt>
                <c:pt idx="95588">
                  <c:v>18</c:v>
                </c:pt>
                <c:pt idx="95589">
                  <c:v>18</c:v>
                </c:pt>
                <c:pt idx="95590">
                  <c:v>18</c:v>
                </c:pt>
                <c:pt idx="95591">
                  <c:v>18</c:v>
                </c:pt>
                <c:pt idx="95592">
                  <c:v>18</c:v>
                </c:pt>
                <c:pt idx="95593">
                  <c:v>18</c:v>
                </c:pt>
                <c:pt idx="95594">
                  <c:v>18</c:v>
                </c:pt>
                <c:pt idx="95595">
                  <c:v>18</c:v>
                </c:pt>
                <c:pt idx="95596">
                  <c:v>18</c:v>
                </c:pt>
                <c:pt idx="95597">
                  <c:v>18</c:v>
                </c:pt>
                <c:pt idx="95598">
                  <c:v>18</c:v>
                </c:pt>
                <c:pt idx="95599">
                  <c:v>18</c:v>
                </c:pt>
                <c:pt idx="95600">
                  <c:v>18</c:v>
                </c:pt>
                <c:pt idx="95601">
                  <c:v>18</c:v>
                </c:pt>
                <c:pt idx="95602">
                  <c:v>18</c:v>
                </c:pt>
                <c:pt idx="95603">
                  <c:v>18</c:v>
                </c:pt>
                <c:pt idx="95604">
                  <c:v>18</c:v>
                </c:pt>
                <c:pt idx="95605">
                  <c:v>18</c:v>
                </c:pt>
                <c:pt idx="95606">
                  <c:v>18</c:v>
                </c:pt>
                <c:pt idx="95607">
                  <c:v>18</c:v>
                </c:pt>
                <c:pt idx="95608">
                  <c:v>18</c:v>
                </c:pt>
                <c:pt idx="95609">
                  <c:v>18</c:v>
                </c:pt>
                <c:pt idx="95610">
                  <c:v>18</c:v>
                </c:pt>
                <c:pt idx="95611">
                  <c:v>18</c:v>
                </c:pt>
                <c:pt idx="95612">
                  <c:v>18</c:v>
                </c:pt>
                <c:pt idx="95613">
                  <c:v>18</c:v>
                </c:pt>
                <c:pt idx="95614">
                  <c:v>18</c:v>
                </c:pt>
                <c:pt idx="95615">
                  <c:v>18</c:v>
                </c:pt>
                <c:pt idx="95616">
                  <c:v>18</c:v>
                </c:pt>
                <c:pt idx="95617">
                  <c:v>18</c:v>
                </c:pt>
                <c:pt idx="95618">
                  <c:v>18</c:v>
                </c:pt>
                <c:pt idx="95619">
                  <c:v>18</c:v>
                </c:pt>
                <c:pt idx="95620">
                  <c:v>18</c:v>
                </c:pt>
                <c:pt idx="95621">
                  <c:v>18</c:v>
                </c:pt>
                <c:pt idx="95622">
                  <c:v>18</c:v>
                </c:pt>
                <c:pt idx="95623">
                  <c:v>18</c:v>
                </c:pt>
                <c:pt idx="95624">
                  <c:v>18</c:v>
                </c:pt>
                <c:pt idx="95625">
                  <c:v>18</c:v>
                </c:pt>
                <c:pt idx="95626">
                  <c:v>18</c:v>
                </c:pt>
                <c:pt idx="95627">
                  <c:v>18</c:v>
                </c:pt>
                <c:pt idx="95628">
                  <c:v>18</c:v>
                </c:pt>
                <c:pt idx="95629">
                  <c:v>18</c:v>
                </c:pt>
                <c:pt idx="95630">
                  <c:v>18</c:v>
                </c:pt>
                <c:pt idx="95631">
                  <c:v>18</c:v>
                </c:pt>
                <c:pt idx="95632">
                  <c:v>18</c:v>
                </c:pt>
                <c:pt idx="95633">
                  <c:v>18</c:v>
                </c:pt>
                <c:pt idx="95634">
                  <c:v>18</c:v>
                </c:pt>
                <c:pt idx="95635">
                  <c:v>18</c:v>
                </c:pt>
                <c:pt idx="95636">
                  <c:v>18</c:v>
                </c:pt>
                <c:pt idx="95637">
                  <c:v>18</c:v>
                </c:pt>
                <c:pt idx="95638">
                  <c:v>18</c:v>
                </c:pt>
                <c:pt idx="95639">
                  <c:v>18</c:v>
                </c:pt>
                <c:pt idx="95640">
                  <c:v>18</c:v>
                </c:pt>
                <c:pt idx="95641">
                  <c:v>18</c:v>
                </c:pt>
                <c:pt idx="95642">
                  <c:v>18</c:v>
                </c:pt>
                <c:pt idx="95643">
                  <c:v>18</c:v>
                </c:pt>
                <c:pt idx="95644">
                  <c:v>18</c:v>
                </c:pt>
                <c:pt idx="95645">
                  <c:v>18</c:v>
                </c:pt>
                <c:pt idx="95646">
                  <c:v>18</c:v>
                </c:pt>
                <c:pt idx="95647">
                  <c:v>18</c:v>
                </c:pt>
                <c:pt idx="95648">
                  <c:v>18</c:v>
                </c:pt>
                <c:pt idx="95649">
                  <c:v>18</c:v>
                </c:pt>
                <c:pt idx="95650">
                  <c:v>18</c:v>
                </c:pt>
                <c:pt idx="95651">
                  <c:v>18</c:v>
                </c:pt>
                <c:pt idx="95652">
                  <c:v>18</c:v>
                </c:pt>
                <c:pt idx="95653">
                  <c:v>18</c:v>
                </c:pt>
                <c:pt idx="95654">
                  <c:v>18</c:v>
                </c:pt>
                <c:pt idx="95655">
                  <c:v>18</c:v>
                </c:pt>
                <c:pt idx="95656">
                  <c:v>18</c:v>
                </c:pt>
                <c:pt idx="95657">
                  <c:v>18</c:v>
                </c:pt>
                <c:pt idx="95658">
                  <c:v>18</c:v>
                </c:pt>
                <c:pt idx="95659">
                  <c:v>18</c:v>
                </c:pt>
                <c:pt idx="95660">
                  <c:v>18</c:v>
                </c:pt>
                <c:pt idx="95661">
                  <c:v>18</c:v>
                </c:pt>
                <c:pt idx="95662">
                  <c:v>18</c:v>
                </c:pt>
                <c:pt idx="95663">
                  <c:v>18</c:v>
                </c:pt>
                <c:pt idx="95664">
                  <c:v>18</c:v>
                </c:pt>
                <c:pt idx="95665">
                  <c:v>18</c:v>
                </c:pt>
                <c:pt idx="95666">
                  <c:v>18</c:v>
                </c:pt>
                <c:pt idx="95667">
                  <c:v>18</c:v>
                </c:pt>
                <c:pt idx="95668">
                  <c:v>18</c:v>
                </c:pt>
                <c:pt idx="95669">
                  <c:v>18</c:v>
                </c:pt>
                <c:pt idx="95670">
                  <c:v>18</c:v>
                </c:pt>
                <c:pt idx="95671">
                  <c:v>18</c:v>
                </c:pt>
                <c:pt idx="95672">
                  <c:v>18</c:v>
                </c:pt>
                <c:pt idx="95673">
                  <c:v>18</c:v>
                </c:pt>
                <c:pt idx="95674">
                  <c:v>18</c:v>
                </c:pt>
                <c:pt idx="95675">
                  <c:v>18</c:v>
                </c:pt>
                <c:pt idx="95676">
                  <c:v>18</c:v>
                </c:pt>
                <c:pt idx="95677">
                  <c:v>18</c:v>
                </c:pt>
                <c:pt idx="95678">
                  <c:v>18</c:v>
                </c:pt>
                <c:pt idx="95679">
                  <c:v>18</c:v>
                </c:pt>
                <c:pt idx="95680">
                  <c:v>18</c:v>
                </c:pt>
                <c:pt idx="95681">
                  <c:v>18</c:v>
                </c:pt>
                <c:pt idx="95682">
                  <c:v>18</c:v>
                </c:pt>
                <c:pt idx="95683">
                  <c:v>18</c:v>
                </c:pt>
                <c:pt idx="95684">
                  <c:v>18</c:v>
                </c:pt>
                <c:pt idx="95685">
                  <c:v>18</c:v>
                </c:pt>
                <c:pt idx="95686">
                  <c:v>18</c:v>
                </c:pt>
                <c:pt idx="95687">
                  <c:v>18</c:v>
                </c:pt>
                <c:pt idx="95688">
                  <c:v>18</c:v>
                </c:pt>
                <c:pt idx="95689">
                  <c:v>18</c:v>
                </c:pt>
                <c:pt idx="95690">
                  <c:v>18</c:v>
                </c:pt>
                <c:pt idx="95691">
                  <c:v>18</c:v>
                </c:pt>
                <c:pt idx="95692">
                  <c:v>18</c:v>
                </c:pt>
                <c:pt idx="95693">
                  <c:v>18</c:v>
                </c:pt>
                <c:pt idx="95694">
                  <c:v>18</c:v>
                </c:pt>
                <c:pt idx="95695">
                  <c:v>18</c:v>
                </c:pt>
                <c:pt idx="95696">
                  <c:v>18</c:v>
                </c:pt>
                <c:pt idx="95697">
                  <c:v>18</c:v>
                </c:pt>
                <c:pt idx="95698">
                  <c:v>18</c:v>
                </c:pt>
                <c:pt idx="95699">
                  <c:v>18</c:v>
                </c:pt>
                <c:pt idx="95700">
                  <c:v>18</c:v>
                </c:pt>
                <c:pt idx="95701">
                  <c:v>18</c:v>
                </c:pt>
                <c:pt idx="95702">
                  <c:v>18</c:v>
                </c:pt>
                <c:pt idx="95703">
                  <c:v>18</c:v>
                </c:pt>
                <c:pt idx="95704">
                  <c:v>18</c:v>
                </c:pt>
                <c:pt idx="95705">
                  <c:v>18</c:v>
                </c:pt>
                <c:pt idx="95706">
                  <c:v>18</c:v>
                </c:pt>
                <c:pt idx="95707">
                  <c:v>18</c:v>
                </c:pt>
                <c:pt idx="95708">
                  <c:v>18</c:v>
                </c:pt>
                <c:pt idx="95709">
                  <c:v>18</c:v>
                </c:pt>
                <c:pt idx="95710">
                  <c:v>18</c:v>
                </c:pt>
                <c:pt idx="95711">
                  <c:v>18</c:v>
                </c:pt>
                <c:pt idx="95712">
                  <c:v>18</c:v>
                </c:pt>
                <c:pt idx="95713">
                  <c:v>18</c:v>
                </c:pt>
                <c:pt idx="95714">
                  <c:v>18</c:v>
                </c:pt>
                <c:pt idx="95715">
                  <c:v>18</c:v>
                </c:pt>
                <c:pt idx="95716">
                  <c:v>18</c:v>
                </c:pt>
                <c:pt idx="95717">
                  <c:v>18</c:v>
                </c:pt>
                <c:pt idx="95718">
                  <c:v>18</c:v>
                </c:pt>
                <c:pt idx="95719">
                  <c:v>18</c:v>
                </c:pt>
                <c:pt idx="95720">
                  <c:v>18</c:v>
                </c:pt>
                <c:pt idx="95721">
                  <c:v>18</c:v>
                </c:pt>
                <c:pt idx="95722">
                  <c:v>18</c:v>
                </c:pt>
                <c:pt idx="95723">
                  <c:v>18</c:v>
                </c:pt>
                <c:pt idx="95724">
                  <c:v>18</c:v>
                </c:pt>
                <c:pt idx="95725">
                  <c:v>18</c:v>
                </c:pt>
                <c:pt idx="95726">
                  <c:v>18</c:v>
                </c:pt>
                <c:pt idx="95727">
                  <c:v>18</c:v>
                </c:pt>
                <c:pt idx="95728">
                  <c:v>18</c:v>
                </c:pt>
                <c:pt idx="95729">
                  <c:v>18</c:v>
                </c:pt>
                <c:pt idx="95730">
                  <c:v>18</c:v>
                </c:pt>
                <c:pt idx="95731">
                  <c:v>18</c:v>
                </c:pt>
                <c:pt idx="95732">
                  <c:v>18</c:v>
                </c:pt>
                <c:pt idx="95733">
                  <c:v>18</c:v>
                </c:pt>
                <c:pt idx="95734">
                  <c:v>18</c:v>
                </c:pt>
                <c:pt idx="95735">
                  <c:v>18</c:v>
                </c:pt>
                <c:pt idx="95736">
                  <c:v>18</c:v>
                </c:pt>
                <c:pt idx="95737">
                  <c:v>18</c:v>
                </c:pt>
                <c:pt idx="95738">
                  <c:v>18</c:v>
                </c:pt>
                <c:pt idx="95739">
                  <c:v>18</c:v>
                </c:pt>
                <c:pt idx="95740">
                  <c:v>18</c:v>
                </c:pt>
                <c:pt idx="95741">
                  <c:v>18</c:v>
                </c:pt>
                <c:pt idx="95742">
                  <c:v>18</c:v>
                </c:pt>
                <c:pt idx="95743">
                  <c:v>18</c:v>
                </c:pt>
                <c:pt idx="95744">
                  <c:v>18</c:v>
                </c:pt>
                <c:pt idx="95745">
                  <c:v>18</c:v>
                </c:pt>
                <c:pt idx="95746">
                  <c:v>18</c:v>
                </c:pt>
                <c:pt idx="95747">
                  <c:v>18</c:v>
                </c:pt>
                <c:pt idx="95748">
                  <c:v>18</c:v>
                </c:pt>
                <c:pt idx="95749">
                  <c:v>18</c:v>
                </c:pt>
                <c:pt idx="95750">
                  <c:v>18</c:v>
                </c:pt>
                <c:pt idx="95751">
                  <c:v>18</c:v>
                </c:pt>
                <c:pt idx="95752">
                  <c:v>18</c:v>
                </c:pt>
                <c:pt idx="95753">
                  <c:v>18</c:v>
                </c:pt>
                <c:pt idx="95754">
                  <c:v>18</c:v>
                </c:pt>
                <c:pt idx="95755">
                  <c:v>18</c:v>
                </c:pt>
                <c:pt idx="95756">
                  <c:v>18</c:v>
                </c:pt>
                <c:pt idx="95757">
                  <c:v>18</c:v>
                </c:pt>
                <c:pt idx="95758">
                  <c:v>18</c:v>
                </c:pt>
                <c:pt idx="95759">
                  <c:v>18</c:v>
                </c:pt>
                <c:pt idx="95760">
                  <c:v>18</c:v>
                </c:pt>
                <c:pt idx="95761">
                  <c:v>18</c:v>
                </c:pt>
                <c:pt idx="95762">
                  <c:v>18</c:v>
                </c:pt>
                <c:pt idx="95763">
                  <c:v>18</c:v>
                </c:pt>
                <c:pt idx="95764">
                  <c:v>18</c:v>
                </c:pt>
                <c:pt idx="95765">
                  <c:v>18</c:v>
                </c:pt>
                <c:pt idx="95766">
                  <c:v>18</c:v>
                </c:pt>
                <c:pt idx="95767">
                  <c:v>18</c:v>
                </c:pt>
                <c:pt idx="95768">
                  <c:v>18</c:v>
                </c:pt>
                <c:pt idx="95769">
                  <c:v>18</c:v>
                </c:pt>
                <c:pt idx="95770">
                  <c:v>18</c:v>
                </c:pt>
                <c:pt idx="95771">
                  <c:v>18</c:v>
                </c:pt>
                <c:pt idx="95772">
                  <c:v>18</c:v>
                </c:pt>
                <c:pt idx="95773">
                  <c:v>18</c:v>
                </c:pt>
                <c:pt idx="95774">
                  <c:v>18</c:v>
                </c:pt>
                <c:pt idx="95775">
                  <c:v>18</c:v>
                </c:pt>
                <c:pt idx="95776">
                  <c:v>18</c:v>
                </c:pt>
                <c:pt idx="95777">
                  <c:v>18</c:v>
                </c:pt>
                <c:pt idx="95778">
                  <c:v>18</c:v>
                </c:pt>
                <c:pt idx="95779">
                  <c:v>18</c:v>
                </c:pt>
                <c:pt idx="95780">
                  <c:v>18</c:v>
                </c:pt>
                <c:pt idx="95781">
                  <c:v>18</c:v>
                </c:pt>
                <c:pt idx="95782">
                  <c:v>18</c:v>
                </c:pt>
                <c:pt idx="95783">
                  <c:v>18</c:v>
                </c:pt>
                <c:pt idx="95784">
                  <c:v>18</c:v>
                </c:pt>
                <c:pt idx="95785">
                  <c:v>18</c:v>
                </c:pt>
                <c:pt idx="95786">
                  <c:v>18</c:v>
                </c:pt>
                <c:pt idx="95787">
                  <c:v>18</c:v>
                </c:pt>
                <c:pt idx="95788">
                  <c:v>18</c:v>
                </c:pt>
                <c:pt idx="95789">
                  <c:v>18</c:v>
                </c:pt>
                <c:pt idx="95790">
                  <c:v>18</c:v>
                </c:pt>
                <c:pt idx="95791">
                  <c:v>18</c:v>
                </c:pt>
                <c:pt idx="95792">
                  <c:v>18</c:v>
                </c:pt>
                <c:pt idx="95793">
                  <c:v>18</c:v>
                </c:pt>
                <c:pt idx="95794">
                  <c:v>18</c:v>
                </c:pt>
                <c:pt idx="95795">
                  <c:v>18</c:v>
                </c:pt>
                <c:pt idx="95796">
                  <c:v>18</c:v>
                </c:pt>
                <c:pt idx="95797">
                  <c:v>18</c:v>
                </c:pt>
                <c:pt idx="95798">
                  <c:v>18</c:v>
                </c:pt>
                <c:pt idx="95799">
                  <c:v>18</c:v>
                </c:pt>
                <c:pt idx="95800">
                  <c:v>18</c:v>
                </c:pt>
                <c:pt idx="95801">
                  <c:v>18</c:v>
                </c:pt>
                <c:pt idx="95802">
                  <c:v>18</c:v>
                </c:pt>
                <c:pt idx="95803">
                  <c:v>18</c:v>
                </c:pt>
                <c:pt idx="95804">
                  <c:v>18</c:v>
                </c:pt>
                <c:pt idx="95805">
                  <c:v>18</c:v>
                </c:pt>
                <c:pt idx="95806">
                  <c:v>18</c:v>
                </c:pt>
                <c:pt idx="95807">
                  <c:v>18</c:v>
                </c:pt>
                <c:pt idx="95808">
                  <c:v>18</c:v>
                </c:pt>
                <c:pt idx="95809">
                  <c:v>18</c:v>
                </c:pt>
                <c:pt idx="95810">
                  <c:v>18</c:v>
                </c:pt>
                <c:pt idx="95811">
                  <c:v>18</c:v>
                </c:pt>
                <c:pt idx="95812">
                  <c:v>18</c:v>
                </c:pt>
                <c:pt idx="95813">
                  <c:v>18</c:v>
                </c:pt>
                <c:pt idx="95814">
                  <c:v>18</c:v>
                </c:pt>
                <c:pt idx="95815">
                  <c:v>18</c:v>
                </c:pt>
                <c:pt idx="95816">
                  <c:v>18</c:v>
                </c:pt>
                <c:pt idx="95817">
                  <c:v>18</c:v>
                </c:pt>
                <c:pt idx="95818">
                  <c:v>18</c:v>
                </c:pt>
                <c:pt idx="95819">
                  <c:v>18</c:v>
                </c:pt>
                <c:pt idx="95820">
                  <c:v>18</c:v>
                </c:pt>
                <c:pt idx="95821">
                  <c:v>18</c:v>
                </c:pt>
                <c:pt idx="95822">
                  <c:v>18</c:v>
                </c:pt>
                <c:pt idx="95823">
                  <c:v>18</c:v>
                </c:pt>
                <c:pt idx="95824">
                  <c:v>18</c:v>
                </c:pt>
                <c:pt idx="95825">
                  <c:v>18</c:v>
                </c:pt>
                <c:pt idx="95826">
                  <c:v>18</c:v>
                </c:pt>
                <c:pt idx="95827">
                  <c:v>18</c:v>
                </c:pt>
                <c:pt idx="95828">
                  <c:v>18</c:v>
                </c:pt>
                <c:pt idx="95829">
                  <c:v>18</c:v>
                </c:pt>
                <c:pt idx="95830">
                  <c:v>18</c:v>
                </c:pt>
                <c:pt idx="95831">
                  <c:v>18</c:v>
                </c:pt>
                <c:pt idx="95832">
                  <c:v>18</c:v>
                </c:pt>
                <c:pt idx="95833">
                  <c:v>18</c:v>
                </c:pt>
                <c:pt idx="95834">
                  <c:v>18</c:v>
                </c:pt>
                <c:pt idx="95835">
                  <c:v>18</c:v>
                </c:pt>
                <c:pt idx="95836">
                  <c:v>18</c:v>
                </c:pt>
                <c:pt idx="95837">
                  <c:v>18</c:v>
                </c:pt>
                <c:pt idx="95838">
                  <c:v>18</c:v>
                </c:pt>
                <c:pt idx="95839">
                  <c:v>18</c:v>
                </c:pt>
                <c:pt idx="95840">
                  <c:v>18</c:v>
                </c:pt>
                <c:pt idx="95841">
                  <c:v>18</c:v>
                </c:pt>
                <c:pt idx="95842">
                  <c:v>18</c:v>
                </c:pt>
                <c:pt idx="95843">
                  <c:v>18</c:v>
                </c:pt>
                <c:pt idx="95844">
                  <c:v>18</c:v>
                </c:pt>
                <c:pt idx="95845">
                  <c:v>18</c:v>
                </c:pt>
                <c:pt idx="95846">
                  <c:v>18</c:v>
                </c:pt>
                <c:pt idx="95847">
                  <c:v>18</c:v>
                </c:pt>
                <c:pt idx="95848">
                  <c:v>18</c:v>
                </c:pt>
                <c:pt idx="95849">
                  <c:v>18</c:v>
                </c:pt>
                <c:pt idx="95850">
                  <c:v>18</c:v>
                </c:pt>
                <c:pt idx="95851">
                  <c:v>18</c:v>
                </c:pt>
                <c:pt idx="95852">
                  <c:v>18</c:v>
                </c:pt>
                <c:pt idx="95853">
                  <c:v>18</c:v>
                </c:pt>
                <c:pt idx="95854">
                  <c:v>18</c:v>
                </c:pt>
                <c:pt idx="95855">
                  <c:v>18</c:v>
                </c:pt>
                <c:pt idx="95856">
                  <c:v>18</c:v>
                </c:pt>
                <c:pt idx="95857">
                  <c:v>18</c:v>
                </c:pt>
                <c:pt idx="95858">
                  <c:v>18</c:v>
                </c:pt>
                <c:pt idx="95859">
                  <c:v>18</c:v>
                </c:pt>
                <c:pt idx="95860">
                  <c:v>18</c:v>
                </c:pt>
                <c:pt idx="95861">
                  <c:v>18</c:v>
                </c:pt>
                <c:pt idx="95862">
                  <c:v>18</c:v>
                </c:pt>
                <c:pt idx="95863">
                  <c:v>18</c:v>
                </c:pt>
                <c:pt idx="95864">
                  <c:v>18</c:v>
                </c:pt>
                <c:pt idx="95865">
                  <c:v>18</c:v>
                </c:pt>
                <c:pt idx="95866">
                  <c:v>18</c:v>
                </c:pt>
                <c:pt idx="95867">
                  <c:v>18</c:v>
                </c:pt>
                <c:pt idx="95868">
                  <c:v>18</c:v>
                </c:pt>
                <c:pt idx="95869">
                  <c:v>18</c:v>
                </c:pt>
                <c:pt idx="95870">
                  <c:v>18</c:v>
                </c:pt>
                <c:pt idx="95871">
                  <c:v>18</c:v>
                </c:pt>
                <c:pt idx="95872">
                  <c:v>18</c:v>
                </c:pt>
                <c:pt idx="95873">
                  <c:v>18</c:v>
                </c:pt>
                <c:pt idx="95874">
                  <c:v>18</c:v>
                </c:pt>
                <c:pt idx="95875">
                  <c:v>18</c:v>
                </c:pt>
                <c:pt idx="95876">
                  <c:v>18</c:v>
                </c:pt>
                <c:pt idx="95877">
                  <c:v>18</c:v>
                </c:pt>
                <c:pt idx="95878">
                  <c:v>18</c:v>
                </c:pt>
                <c:pt idx="95879">
                  <c:v>18</c:v>
                </c:pt>
                <c:pt idx="95880">
                  <c:v>18</c:v>
                </c:pt>
                <c:pt idx="95881">
                  <c:v>18</c:v>
                </c:pt>
                <c:pt idx="95882">
                  <c:v>18</c:v>
                </c:pt>
                <c:pt idx="95883">
                  <c:v>18</c:v>
                </c:pt>
                <c:pt idx="95884">
                  <c:v>18</c:v>
                </c:pt>
                <c:pt idx="95885">
                  <c:v>18</c:v>
                </c:pt>
                <c:pt idx="95886">
                  <c:v>18</c:v>
                </c:pt>
                <c:pt idx="95887">
                  <c:v>18</c:v>
                </c:pt>
                <c:pt idx="95888">
                  <c:v>18</c:v>
                </c:pt>
                <c:pt idx="95889">
                  <c:v>18</c:v>
                </c:pt>
                <c:pt idx="95890">
                  <c:v>18</c:v>
                </c:pt>
                <c:pt idx="95891">
                  <c:v>18</c:v>
                </c:pt>
                <c:pt idx="95892">
                  <c:v>18</c:v>
                </c:pt>
                <c:pt idx="95893">
                  <c:v>18</c:v>
                </c:pt>
                <c:pt idx="95894">
                  <c:v>18</c:v>
                </c:pt>
                <c:pt idx="95895">
                  <c:v>18</c:v>
                </c:pt>
                <c:pt idx="95896">
                  <c:v>18</c:v>
                </c:pt>
                <c:pt idx="95897">
                  <c:v>18</c:v>
                </c:pt>
                <c:pt idx="95898">
                  <c:v>18</c:v>
                </c:pt>
                <c:pt idx="95899">
                  <c:v>18</c:v>
                </c:pt>
                <c:pt idx="95900">
                  <c:v>18</c:v>
                </c:pt>
                <c:pt idx="95901">
                  <c:v>18</c:v>
                </c:pt>
                <c:pt idx="95902">
                  <c:v>18</c:v>
                </c:pt>
                <c:pt idx="95903">
                  <c:v>18</c:v>
                </c:pt>
                <c:pt idx="95904">
                  <c:v>18</c:v>
                </c:pt>
                <c:pt idx="95905">
                  <c:v>18</c:v>
                </c:pt>
                <c:pt idx="95906">
                  <c:v>18</c:v>
                </c:pt>
                <c:pt idx="95907">
                  <c:v>18</c:v>
                </c:pt>
                <c:pt idx="95908">
                  <c:v>18</c:v>
                </c:pt>
                <c:pt idx="95909">
                  <c:v>18</c:v>
                </c:pt>
                <c:pt idx="95910">
                  <c:v>18</c:v>
                </c:pt>
                <c:pt idx="95911">
                  <c:v>18</c:v>
                </c:pt>
                <c:pt idx="95912">
                  <c:v>18</c:v>
                </c:pt>
                <c:pt idx="95913">
                  <c:v>18</c:v>
                </c:pt>
                <c:pt idx="95914">
                  <c:v>18</c:v>
                </c:pt>
                <c:pt idx="95915">
                  <c:v>18</c:v>
                </c:pt>
                <c:pt idx="95916">
                  <c:v>18</c:v>
                </c:pt>
                <c:pt idx="95917">
                  <c:v>18</c:v>
                </c:pt>
                <c:pt idx="95918">
                  <c:v>18</c:v>
                </c:pt>
                <c:pt idx="95919">
                  <c:v>18</c:v>
                </c:pt>
                <c:pt idx="95920">
                  <c:v>18</c:v>
                </c:pt>
                <c:pt idx="95921">
                  <c:v>18</c:v>
                </c:pt>
                <c:pt idx="95922">
                  <c:v>18</c:v>
                </c:pt>
                <c:pt idx="95923">
                  <c:v>18</c:v>
                </c:pt>
                <c:pt idx="95924">
                  <c:v>18</c:v>
                </c:pt>
                <c:pt idx="95925">
                  <c:v>18</c:v>
                </c:pt>
                <c:pt idx="95926">
                  <c:v>18</c:v>
                </c:pt>
                <c:pt idx="95927">
                  <c:v>18</c:v>
                </c:pt>
                <c:pt idx="95928">
                  <c:v>18</c:v>
                </c:pt>
                <c:pt idx="95929">
                  <c:v>18</c:v>
                </c:pt>
                <c:pt idx="95930">
                  <c:v>18</c:v>
                </c:pt>
                <c:pt idx="95931">
                  <c:v>18</c:v>
                </c:pt>
                <c:pt idx="95932">
                  <c:v>18</c:v>
                </c:pt>
                <c:pt idx="95933">
                  <c:v>18</c:v>
                </c:pt>
                <c:pt idx="95934">
                  <c:v>18</c:v>
                </c:pt>
                <c:pt idx="95935">
                  <c:v>18</c:v>
                </c:pt>
                <c:pt idx="95936">
                  <c:v>18</c:v>
                </c:pt>
                <c:pt idx="95937">
                  <c:v>18</c:v>
                </c:pt>
                <c:pt idx="95938">
                  <c:v>18</c:v>
                </c:pt>
                <c:pt idx="95939">
                  <c:v>18</c:v>
                </c:pt>
                <c:pt idx="95940">
                  <c:v>18</c:v>
                </c:pt>
                <c:pt idx="95941">
                  <c:v>18</c:v>
                </c:pt>
                <c:pt idx="95942">
                  <c:v>18</c:v>
                </c:pt>
                <c:pt idx="95943">
                  <c:v>18</c:v>
                </c:pt>
                <c:pt idx="95944">
                  <c:v>18</c:v>
                </c:pt>
                <c:pt idx="95945">
                  <c:v>18</c:v>
                </c:pt>
                <c:pt idx="95946">
                  <c:v>18</c:v>
                </c:pt>
                <c:pt idx="95947">
                  <c:v>18</c:v>
                </c:pt>
                <c:pt idx="95948">
                  <c:v>18</c:v>
                </c:pt>
                <c:pt idx="95949">
                  <c:v>18</c:v>
                </c:pt>
                <c:pt idx="95950">
                  <c:v>18</c:v>
                </c:pt>
                <c:pt idx="95951">
                  <c:v>18</c:v>
                </c:pt>
                <c:pt idx="95952">
                  <c:v>18</c:v>
                </c:pt>
                <c:pt idx="95953">
                  <c:v>18</c:v>
                </c:pt>
                <c:pt idx="95954">
                  <c:v>18</c:v>
                </c:pt>
                <c:pt idx="95955">
                  <c:v>18</c:v>
                </c:pt>
                <c:pt idx="95956">
                  <c:v>18</c:v>
                </c:pt>
                <c:pt idx="95957">
                  <c:v>18</c:v>
                </c:pt>
                <c:pt idx="95958">
                  <c:v>18</c:v>
                </c:pt>
                <c:pt idx="95959">
                  <c:v>18</c:v>
                </c:pt>
                <c:pt idx="95960">
                  <c:v>18</c:v>
                </c:pt>
                <c:pt idx="95961">
                  <c:v>18</c:v>
                </c:pt>
                <c:pt idx="95962">
                  <c:v>18</c:v>
                </c:pt>
                <c:pt idx="95963">
                  <c:v>18</c:v>
                </c:pt>
                <c:pt idx="95964">
                  <c:v>18</c:v>
                </c:pt>
                <c:pt idx="95965">
                  <c:v>18</c:v>
                </c:pt>
                <c:pt idx="95966">
                  <c:v>18</c:v>
                </c:pt>
                <c:pt idx="95967">
                  <c:v>18</c:v>
                </c:pt>
                <c:pt idx="95968">
                  <c:v>18</c:v>
                </c:pt>
                <c:pt idx="95969">
                  <c:v>18</c:v>
                </c:pt>
                <c:pt idx="95970">
                  <c:v>18</c:v>
                </c:pt>
                <c:pt idx="95971">
                  <c:v>18</c:v>
                </c:pt>
                <c:pt idx="95972">
                  <c:v>18</c:v>
                </c:pt>
                <c:pt idx="95973">
                  <c:v>18</c:v>
                </c:pt>
                <c:pt idx="95974">
                  <c:v>18</c:v>
                </c:pt>
                <c:pt idx="95975">
                  <c:v>18</c:v>
                </c:pt>
                <c:pt idx="95976">
                  <c:v>18</c:v>
                </c:pt>
                <c:pt idx="95977">
                  <c:v>18</c:v>
                </c:pt>
                <c:pt idx="95978">
                  <c:v>18</c:v>
                </c:pt>
                <c:pt idx="95979">
                  <c:v>18</c:v>
                </c:pt>
                <c:pt idx="95980">
                  <c:v>18</c:v>
                </c:pt>
                <c:pt idx="95981">
                  <c:v>18</c:v>
                </c:pt>
                <c:pt idx="95982">
                  <c:v>18</c:v>
                </c:pt>
                <c:pt idx="95983">
                  <c:v>18</c:v>
                </c:pt>
                <c:pt idx="95984">
                  <c:v>18</c:v>
                </c:pt>
                <c:pt idx="95985">
                  <c:v>18</c:v>
                </c:pt>
                <c:pt idx="95986">
                  <c:v>18</c:v>
                </c:pt>
                <c:pt idx="95987">
                  <c:v>18</c:v>
                </c:pt>
                <c:pt idx="95988">
                  <c:v>18</c:v>
                </c:pt>
                <c:pt idx="95989">
                  <c:v>18</c:v>
                </c:pt>
                <c:pt idx="95990">
                  <c:v>18</c:v>
                </c:pt>
                <c:pt idx="95991">
                  <c:v>18</c:v>
                </c:pt>
                <c:pt idx="95992">
                  <c:v>18</c:v>
                </c:pt>
                <c:pt idx="95993">
                  <c:v>18</c:v>
                </c:pt>
                <c:pt idx="95994">
                  <c:v>18</c:v>
                </c:pt>
                <c:pt idx="95995">
                  <c:v>18</c:v>
                </c:pt>
                <c:pt idx="95996">
                  <c:v>18</c:v>
                </c:pt>
                <c:pt idx="95997">
                  <c:v>18</c:v>
                </c:pt>
                <c:pt idx="95998">
                  <c:v>18</c:v>
                </c:pt>
                <c:pt idx="95999">
                  <c:v>18</c:v>
                </c:pt>
                <c:pt idx="96000">
                  <c:v>18</c:v>
                </c:pt>
                <c:pt idx="96001">
                  <c:v>18</c:v>
                </c:pt>
                <c:pt idx="96002">
                  <c:v>18</c:v>
                </c:pt>
                <c:pt idx="96003">
                  <c:v>18</c:v>
                </c:pt>
                <c:pt idx="96004">
                  <c:v>18</c:v>
                </c:pt>
                <c:pt idx="96005">
                  <c:v>18</c:v>
                </c:pt>
                <c:pt idx="96006">
                  <c:v>18</c:v>
                </c:pt>
                <c:pt idx="96007">
                  <c:v>18</c:v>
                </c:pt>
                <c:pt idx="96008">
                  <c:v>18</c:v>
                </c:pt>
                <c:pt idx="96009">
                  <c:v>18</c:v>
                </c:pt>
                <c:pt idx="96010">
                  <c:v>18</c:v>
                </c:pt>
                <c:pt idx="96011">
                  <c:v>18</c:v>
                </c:pt>
                <c:pt idx="96012">
                  <c:v>18</c:v>
                </c:pt>
                <c:pt idx="96013">
                  <c:v>18</c:v>
                </c:pt>
                <c:pt idx="96014">
                  <c:v>18</c:v>
                </c:pt>
                <c:pt idx="96015">
                  <c:v>18</c:v>
                </c:pt>
                <c:pt idx="96016">
                  <c:v>18</c:v>
                </c:pt>
                <c:pt idx="96017">
                  <c:v>18</c:v>
                </c:pt>
                <c:pt idx="96018">
                  <c:v>18</c:v>
                </c:pt>
                <c:pt idx="96019">
                  <c:v>18</c:v>
                </c:pt>
                <c:pt idx="96020">
                  <c:v>18</c:v>
                </c:pt>
                <c:pt idx="96021">
                  <c:v>18</c:v>
                </c:pt>
                <c:pt idx="96022">
                  <c:v>18</c:v>
                </c:pt>
                <c:pt idx="96023">
                  <c:v>18</c:v>
                </c:pt>
                <c:pt idx="96024">
                  <c:v>18</c:v>
                </c:pt>
                <c:pt idx="96025">
                  <c:v>18</c:v>
                </c:pt>
                <c:pt idx="96026">
                  <c:v>18</c:v>
                </c:pt>
                <c:pt idx="96027">
                  <c:v>18</c:v>
                </c:pt>
                <c:pt idx="96028">
                  <c:v>18</c:v>
                </c:pt>
                <c:pt idx="96029">
                  <c:v>18</c:v>
                </c:pt>
                <c:pt idx="96030">
                  <c:v>18</c:v>
                </c:pt>
                <c:pt idx="96031">
                  <c:v>18</c:v>
                </c:pt>
                <c:pt idx="96032">
                  <c:v>18</c:v>
                </c:pt>
                <c:pt idx="96033">
                  <c:v>18</c:v>
                </c:pt>
                <c:pt idx="96034">
                  <c:v>18</c:v>
                </c:pt>
                <c:pt idx="96035">
                  <c:v>18</c:v>
                </c:pt>
                <c:pt idx="96036">
                  <c:v>18</c:v>
                </c:pt>
                <c:pt idx="96037">
                  <c:v>18</c:v>
                </c:pt>
                <c:pt idx="96038">
                  <c:v>18</c:v>
                </c:pt>
                <c:pt idx="96039">
                  <c:v>18</c:v>
                </c:pt>
                <c:pt idx="96040">
                  <c:v>18</c:v>
                </c:pt>
                <c:pt idx="96041">
                  <c:v>18</c:v>
                </c:pt>
                <c:pt idx="96042">
                  <c:v>18</c:v>
                </c:pt>
                <c:pt idx="96043">
                  <c:v>18</c:v>
                </c:pt>
                <c:pt idx="96044">
                  <c:v>18</c:v>
                </c:pt>
                <c:pt idx="96045">
                  <c:v>18</c:v>
                </c:pt>
                <c:pt idx="96046">
                  <c:v>18</c:v>
                </c:pt>
                <c:pt idx="96047">
                  <c:v>18</c:v>
                </c:pt>
                <c:pt idx="96048">
                  <c:v>18</c:v>
                </c:pt>
                <c:pt idx="96049">
                  <c:v>18</c:v>
                </c:pt>
                <c:pt idx="96050">
                  <c:v>18</c:v>
                </c:pt>
                <c:pt idx="96051">
                  <c:v>18</c:v>
                </c:pt>
                <c:pt idx="96052">
                  <c:v>18</c:v>
                </c:pt>
                <c:pt idx="96053">
                  <c:v>18</c:v>
                </c:pt>
                <c:pt idx="96054">
                  <c:v>18</c:v>
                </c:pt>
                <c:pt idx="96055">
                  <c:v>18</c:v>
                </c:pt>
                <c:pt idx="96056">
                  <c:v>18</c:v>
                </c:pt>
                <c:pt idx="96057">
                  <c:v>18</c:v>
                </c:pt>
                <c:pt idx="96058">
                  <c:v>18</c:v>
                </c:pt>
                <c:pt idx="96059">
                  <c:v>18</c:v>
                </c:pt>
                <c:pt idx="96060">
                  <c:v>18</c:v>
                </c:pt>
                <c:pt idx="96061">
                  <c:v>18</c:v>
                </c:pt>
                <c:pt idx="96062">
                  <c:v>18</c:v>
                </c:pt>
                <c:pt idx="96063">
                  <c:v>18</c:v>
                </c:pt>
                <c:pt idx="96064">
                  <c:v>18</c:v>
                </c:pt>
                <c:pt idx="96065">
                  <c:v>18</c:v>
                </c:pt>
                <c:pt idx="96066">
                  <c:v>18</c:v>
                </c:pt>
                <c:pt idx="96067">
                  <c:v>18</c:v>
                </c:pt>
                <c:pt idx="96068">
                  <c:v>18</c:v>
                </c:pt>
                <c:pt idx="96069">
                  <c:v>18</c:v>
                </c:pt>
                <c:pt idx="96070">
                  <c:v>18</c:v>
                </c:pt>
                <c:pt idx="96071">
                  <c:v>18</c:v>
                </c:pt>
                <c:pt idx="96072">
                  <c:v>18</c:v>
                </c:pt>
                <c:pt idx="96073">
                  <c:v>18</c:v>
                </c:pt>
                <c:pt idx="96074">
                  <c:v>18</c:v>
                </c:pt>
                <c:pt idx="96075">
                  <c:v>18</c:v>
                </c:pt>
                <c:pt idx="96076">
                  <c:v>18</c:v>
                </c:pt>
                <c:pt idx="96077">
                  <c:v>18</c:v>
                </c:pt>
                <c:pt idx="96078">
                  <c:v>18</c:v>
                </c:pt>
                <c:pt idx="96079">
                  <c:v>18</c:v>
                </c:pt>
                <c:pt idx="96080">
                  <c:v>18</c:v>
                </c:pt>
                <c:pt idx="96081">
                  <c:v>18</c:v>
                </c:pt>
                <c:pt idx="96082">
                  <c:v>18</c:v>
                </c:pt>
                <c:pt idx="96083">
                  <c:v>18</c:v>
                </c:pt>
                <c:pt idx="96084">
                  <c:v>18</c:v>
                </c:pt>
                <c:pt idx="96085">
                  <c:v>18</c:v>
                </c:pt>
                <c:pt idx="96086">
                  <c:v>18</c:v>
                </c:pt>
                <c:pt idx="96087">
                  <c:v>18</c:v>
                </c:pt>
                <c:pt idx="96088">
                  <c:v>18</c:v>
                </c:pt>
                <c:pt idx="96089">
                  <c:v>18</c:v>
                </c:pt>
                <c:pt idx="96090">
                  <c:v>18</c:v>
                </c:pt>
                <c:pt idx="96091">
                  <c:v>18</c:v>
                </c:pt>
                <c:pt idx="96092">
                  <c:v>18</c:v>
                </c:pt>
                <c:pt idx="96093">
                  <c:v>18</c:v>
                </c:pt>
                <c:pt idx="96094">
                  <c:v>18</c:v>
                </c:pt>
                <c:pt idx="96095">
                  <c:v>18</c:v>
                </c:pt>
                <c:pt idx="96096">
                  <c:v>18</c:v>
                </c:pt>
                <c:pt idx="96097">
                  <c:v>18</c:v>
                </c:pt>
                <c:pt idx="96098">
                  <c:v>18</c:v>
                </c:pt>
                <c:pt idx="96099">
                  <c:v>18</c:v>
                </c:pt>
                <c:pt idx="96100">
                  <c:v>18</c:v>
                </c:pt>
                <c:pt idx="96101">
                  <c:v>18</c:v>
                </c:pt>
                <c:pt idx="96102">
                  <c:v>18</c:v>
                </c:pt>
                <c:pt idx="96103">
                  <c:v>18</c:v>
                </c:pt>
                <c:pt idx="96104">
                  <c:v>18</c:v>
                </c:pt>
                <c:pt idx="96105">
                  <c:v>18</c:v>
                </c:pt>
                <c:pt idx="96106">
                  <c:v>18</c:v>
                </c:pt>
                <c:pt idx="96107">
                  <c:v>18</c:v>
                </c:pt>
                <c:pt idx="96108">
                  <c:v>18</c:v>
                </c:pt>
                <c:pt idx="96109">
                  <c:v>18</c:v>
                </c:pt>
                <c:pt idx="96110">
                  <c:v>18</c:v>
                </c:pt>
                <c:pt idx="96111">
                  <c:v>18</c:v>
                </c:pt>
                <c:pt idx="96112">
                  <c:v>18</c:v>
                </c:pt>
                <c:pt idx="96113">
                  <c:v>18</c:v>
                </c:pt>
                <c:pt idx="96114">
                  <c:v>18</c:v>
                </c:pt>
                <c:pt idx="96115">
                  <c:v>18</c:v>
                </c:pt>
                <c:pt idx="96116">
                  <c:v>18</c:v>
                </c:pt>
                <c:pt idx="96117">
                  <c:v>18</c:v>
                </c:pt>
                <c:pt idx="96118">
                  <c:v>18</c:v>
                </c:pt>
                <c:pt idx="96119">
                  <c:v>18</c:v>
                </c:pt>
                <c:pt idx="96120">
                  <c:v>18</c:v>
                </c:pt>
                <c:pt idx="96121">
                  <c:v>18</c:v>
                </c:pt>
                <c:pt idx="96122">
                  <c:v>18</c:v>
                </c:pt>
                <c:pt idx="96123">
                  <c:v>18</c:v>
                </c:pt>
                <c:pt idx="96124">
                  <c:v>18</c:v>
                </c:pt>
                <c:pt idx="96125">
                  <c:v>18</c:v>
                </c:pt>
                <c:pt idx="96126">
                  <c:v>18</c:v>
                </c:pt>
                <c:pt idx="96127">
                  <c:v>18</c:v>
                </c:pt>
                <c:pt idx="96128">
                  <c:v>18</c:v>
                </c:pt>
                <c:pt idx="96129">
                  <c:v>18</c:v>
                </c:pt>
                <c:pt idx="96130">
                  <c:v>18</c:v>
                </c:pt>
                <c:pt idx="96131">
                  <c:v>18</c:v>
                </c:pt>
                <c:pt idx="96132">
                  <c:v>18</c:v>
                </c:pt>
                <c:pt idx="96133">
                  <c:v>18</c:v>
                </c:pt>
                <c:pt idx="96134">
                  <c:v>18</c:v>
                </c:pt>
                <c:pt idx="96135">
                  <c:v>18</c:v>
                </c:pt>
                <c:pt idx="96136">
                  <c:v>18</c:v>
                </c:pt>
                <c:pt idx="96137">
                  <c:v>18</c:v>
                </c:pt>
                <c:pt idx="96138">
                  <c:v>18</c:v>
                </c:pt>
                <c:pt idx="96139">
                  <c:v>18</c:v>
                </c:pt>
                <c:pt idx="96140">
                  <c:v>18</c:v>
                </c:pt>
                <c:pt idx="96141">
                  <c:v>18</c:v>
                </c:pt>
                <c:pt idx="96142">
                  <c:v>18</c:v>
                </c:pt>
                <c:pt idx="96143">
                  <c:v>18</c:v>
                </c:pt>
                <c:pt idx="96144">
                  <c:v>18</c:v>
                </c:pt>
                <c:pt idx="96145">
                  <c:v>18</c:v>
                </c:pt>
                <c:pt idx="96146">
                  <c:v>18</c:v>
                </c:pt>
                <c:pt idx="96147">
                  <c:v>18</c:v>
                </c:pt>
                <c:pt idx="96148">
                  <c:v>18</c:v>
                </c:pt>
                <c:pt idx="96149">
                  <c:v>18</c:v>
                </c:pt>
                <c:pt idx="96150">
                  <c:v>18</c:v>
                </c:pt>
                <c:pt idx="96151">
                  <c:v>18</c:v>
                </c:pt>
                <c:pt idx="96152">
                  <c:v>18</c:v>
                </c:pt>
                <c:pt idx="96153">
                  <c:v>18</c:v>
                </c:pt>
                <c:pt idx="96154">
                  <c:v>18</c:v>
                </c:pt>
                <c:pt idx="96155">
                  <c:v>18</c:v>
                </c:pt>
                <c:pt idx="96156">
                  <c:v>18</c:v>
                </c:pt>
                <c:pt idx="96157">
                  <c:v>18</c:v>
                </c:pt>
                <c:pt idx="96158">
                  <c:v>18</c:v>
                </c:pt>
                <c:pt idx="96159">
                  <c:v>18</c:v>
                </c:pt>
                <c:pt idx="96160">
                  <c:v>18</c:v>
                </c:pt>
                <c:pt idx="96161">
                  <c:v>18</c:v>
                </c:pt>
                <c:pt idx="96162">
                  <c:v>18</c:v>
                </c:pt>
                <c:pt idx="96163">
                  <c:v>18</c:v>
                </c:pt>
                <c:pt idx="96164">
                  <c:v>18</c:v>
                </c:pt>
                <c:pt idx="96165">
                  <c:v>18</c:v>
                </c:pt>
                <c:pt idx="96166">
                  <c:v>18</c:v>
                </c:pt>
                <c:pt idx="96167">
                  <c:v>18</c:v>
                </c:pt>
                <c:pt idx="96168">
                  <c:v>18</c:v>
                </c:pt>
                <c:pt idx="96169">
                  <c:v>18</c:v>
                </c:pt>
                <c:pt idx="96170">
                  <c:v>18</c:v>
                </c:pt>
                <c:pt idx="96171">
                  <c:v>18</c:v>
                </c:pt>
                <c:pt idx="96172">
                  <c:v>18</c:v>
                </c:pt>
                <c:pt idx="96173">
                  <c:v>18</c:v>
                </c:pt>
                <c:pt idx="96174">
                  <c:v>18</c:v>
                </c:pt>
                <c:pt idx="96175">
                  <c:v>18</c:v>
                </c:pt>
                <c:pt idx="96176">
                  <c:v>18</c:v>
                </c:pt>
                <c:pt idx="96177">
                  <c:v>18</c:v>
                </c:pt>
                <c:pt idx="96178">
                  <c:v>18</c:v>
                </c:pt>
                <c:pt idx="96179">
                  <c:v>18</c:v>
                </c:pt>
                <c:pt idx="96180">
                  <c:v>18</c:v>
                </c:pt>
                <c:pt idx="96181">
                  <c:v>18</c:v>
                </c:pt>
                <c:pt idx="96182">
                  <c:v>18</c:v>
                </c:pt>
                <c:pt idx="96183">
                  <c:v>18</c:v>
                </c:pt>
                <c:pt idx="96184">
                  <c:v>18</c:v>
                </c:pt>
                <c:pt idx="96185">
                  <c:v>18</c:v>
                </c:pt>
                <c:pt idx="96186">
                  <c:v>18</c:v>
                </c:pt>
                <c:pt idx="96187">
                  <c:v>18</c:v>
                </c:pt>
                <c:pt idx="96188">
                  <c:v>18</c:v>
                </c:pt>
                <c:pt idx="96189">
                  <c:v>18</c:v>
                </c:pt>
                <c:pt idx="96190">
                  <c:v>18</c:v>
                </c:pt>
                <c:pt idx="96191">
                  <c:v>18</c:v>
                </c:pt>
                <c:pt idx="96192">
                  <c:v>18</c:v>
                </c:pt>
                <c:pt idx="96193">
                  <c:v>18</c:v>
                </c:pt>
                <c:pt idx="96194">
                  <c:v>18</c:v>
                </c:pt>
                <c:pt idx="96195">
                  <c:v>18</c:v>
                </c:pt>
                <c:pt idx="96196">
                  <c:v>18</c:v>
                </c:pt>
                <c:pt idx="96197">
                  <c:v>18</c:v>
                </c:pt>
                <c:pt idx="96198">
                  <c:v>18</c:v>
                </c:pt>
                <c:pt idx="96199">
                  <c:v>18</c:v>
                </c:pt>
                <c:pt idx="96200">
                  <c:v>18</c:v>
                </c:pt>
                <c:pt idx="96201">
                  <c:v>18</c:v>
                </c:pt>
                <c:pt idx="96202">
                  <c:v>18</c:v>
                </c:pt>
                <c:pt idx="96203">
                  <c:v>18</c:v>
                </c:pt>
                <c:pt idx="96204">
                  <c:v>18</c:v>
                </c:pt>
                <c:pt idx="96205">
                  <c:v>18</c:v>
                </c:pt>
                <c:pt idx="96206">
                  <c:v>18</c:v>
                </c:pt>
                <c:pt idx="96207">
                  <c:v>18</c:v>
                </c:pt>
                <c:pt idx="96208">
                  <c:v>18</c:v>
                </c:pt>
                <c:pt idx="96209">
                  <c:v>18</c:v>
                </c:pt>
                <c:pt idx="96210">
                  <c:v>18</c:v>
                </c:pt>
                <c:pt idx="96211">
                  <c:v>18</c:v>
                </c:pt>
                <c:pt idx="96212">
                  <c:v>18</c:v>
                </c:pt>
                <c:pt idx="96213">
                  <c:v>18</c:v>
                </c:pt>
                <c:pt idx="96214">
                  <c:v>18</c:v>
                </c:pt>
                <c:pt idx="96215">
                  <c:v>18</c:v>
                </c:pt>
                <c:pt idx="96216">
                  <c:v>18</c:v>
                </c:pt>
                <c:pt idx="96217">
                  <c:v>18</c:v>
                </c:pt>
                <c:pt idx="96218">
                  <c:v>18</c:v>
                </c:pt>
                <c:pt idx="96219">
                  <c:v>18</c:v>
                </c:pt>
                <c:pt idx="96220">
                  <c:v>18</c:v>
                </c:pt>
                <c:pt idx="96221">
                  <c:v>18</c:v>
                </c:pt>
                <c:pt idx="96222">
                  <c:v>18</c:v>
                </c:pt>
                <c:pt idx="96223">
                  <c:v>18</c:v>
                </c:pt>
                <c:pt idx="96224">
                  <c:v>18</c:v>
                </c:pt>
                <c:pt idx="96225">
                  <c:v>18</c:v>
                </c:pt>
                <c:pt idx="96226">
                  <c:v>18</c:v>
                </c:pt>
                <c:pt idx="96227">
                  <c:v>18</c:v>
                </c:pt>
                <c:pt idx="96228">
                  <c:v>18</c:v>
                </c:pt>
                <c:pt idx="96229">
                  <c:v>18</c:v>
                </c:pt>
                <c:pt idx="96230">
                  <c:v>18</c:v>
                </c:pt>
                <c:pt idx="96231">
                  <c:v>18</c:v>
                </c:pt>
                <c:pt idx="96232">
                  <c:v>18</c:v>
                </c:pt>
                <c:pt idx="96233">
                  <c:v>18</c:v>
                </c:pt>
                <c:pt idx="96234">
                  <c:v>18</c:v>
                </c:pt>
                <c:pt idx="96235">
                  <c:v>18</c:v>
                </c:pt>
                <c:pt idx="96236">
                  <c:v>18</c:v>
                </c:pt>
                <c:pt idx="96237">
                  <c:v>18</c:v>
                </c:pt>
                <c:pt idx="96238">
                  <c:v>18</c:v>
                </c:pt>
                <c:pt idx="96239">
                  <c:v>18</c:v>
                </c:pt>
                <c:pt idx="96240">
                  <c:v>18</c:v>
                </c:pt>
                <c:pt idx="96241">
                  <c:v>18</c:v>
                </c:pt>
                <c:pt idx="96242">
                  <c:v>18</c:v>
                </c:pt>
                <c:pt idx="96243">
                  <c:v>18</c:v>
                </c:pt>
                <c:pt idx="96244">
                  <c:v>18</c:v>
                </c:pt>
                <c:pt idx="96245">
                  <c:v>18</c:v>
                </c:pt>
                <c:pt idx="96246">
                  <c:v>18</c:v>
                </c:pt>
                <c:pt idx="96247">
                  <c:v>18</c:v>
                </c:pt>
                <c:pt idx="96248">
                  <c:v>18</c:v>
                </c:pt>
                <c:pt idx="96249">
                  <c:v>18</c:v>
                </c:pt>
                <c:pt idx="96250">
                  <c:v>18</c:v>
                </c:pt>
                <c:pt idx="96251">
                  <c:v>18</c:v>
                </c:pt>
                <c:pt idx="96252">
                  <c:v>18</c:v>
                </c:pt>
                <c:pt idx="96253">
                  <c:v>18</c:v>
                </c:pt>
                <c:pt idx="96254">
                  <c:v>18</c:v>
                </c:pt>
                <c:pt idx="96255">
                  <c:v>18</c:v>
                </c:pt>
                <c:pt idx="96256">
                  <c:v>18</c:v>
                </c:pt>
                <c:pt idx="96257">
                  <c:v>18</c:v>
                </c:pt>
                <c:pt idx="96258">
                  <c:v>18</c:v>
                </c:pt>
                <c:pt idx="96259">
                  <c:v>18</c:v>
                </c:pt>
                <c:pt idx="96260">
                  <c:v>18</c:v>
                </c:pt>
                <c:pt idx="96261">
                  <c:v>18</c:v>
                </c:pt>
                <c:pt idx="96262">
                  <c:v>18</c:v>
                </c:pt>
                <c:pt idx="96263">
                  <c:v>18</c:v>
                </c:pt>
                <c:pt idx="96264">
                  <c:v>18</c:v>
                </c:pt>
                <c:pt idx="96265">
                  <c:v>18</c:v>
                </c:pt>
                <c:pt idx="96266">
                  <c:v>18</c:v>
                </c:pt>
                <c:pt idx="96267">
                  <c:v>18</c:v>
                </c:pt>
                <c:pt idx="96268">
                  <c:v>18</c:v>
                </c:pt>
                <c:pt idx="96269">
                  <c:v>18</c:v>
                </c:pt>
                <c:pt idx="96270">
                  <c:v>18</c:v>
                </c:pt>
                <c:pt idx="96271">
                  <c:v>18</c:v>
                </c:pt>
                <c:pt idx="96272">
                  <c:v>18</c:v>
                </c:pt>
                <c:pt idx="96273">
                  <c:v>18</c:v>
                </c:pt>
                <c:pt idx="96274">
                  <c:v>18</c:v>
                </c:pt>
                <c:pt idx="96275">
                  <c:v>18</c:v>
                </c:pt>
                <c:pt idx="96276">
                  <c:v>18</c:v>
                </c:pt>
                <c:pt idx="96277">
                  <c:v>18</c:v>
                </c:pt>
                <c:pt idx="96278">
                  <c:v>18</c:v>
                </c:pt>
                <c:pt idx="96279">
                  <c:v>18</c:v>
                </c:pt>
                <c:pt idx="96280">
                  <c:v>18</c:v>
                </c:pt>
                <c:pt idx="96281">
                  <c:v>18</c:v>
                </c:pt>
                <c:pt idx="96282">
                  <c:v>18</c:v>
                </c:pt>
                <c:pt idx="96283">
                  <c:v>18</c:v>
                </c:pt>
                <c:pt idx="96284">
                  <c:v>18</c:v>
                </c:pt>
                <c:pt idx="96285">
                  <c:v>18</c:v>
                </c:pt>
                <c:pt idx="96286">
                  <c:v>18</c:v>
                </c:pt>
                <c:pt idx="96287">
                  <c:v>18</c:v>
                </c:pt>
                <c:pt idx="96288">
                  <c:v>18</c:v>
                </c:pt>
                <c:pt idx="96289">
                  <c:v>18</c:v>
                </c:pt>
                <c:pt idx="96290">
                  <c:v>18</c:v>
                </c:pt>
                <c:pt idx="96291">
                  <c:v>18</c:v>
                </c:pt>
                <c:pt idx="96292">
                  <c:v>18</c:v>
                </c:pt>
                <c:pt idx="96293">
                  <c:v>18</c:v>
                </c:pt>
                <c:pt idx="96294">
                  <c:v>18</c:v>
                </c:pt>
                <c:pt idx="96295">
                  <c:v>18</c:v>
                </c:pt>
                <c:pt idx="96296">
                  <c:v>18</c:v>
                </c:pt>
                <c:pt idx="96297">
                  <c:v>18</c:v>
                </c:pt>
                <c:pt idx="96298">
                  <c:v>18</c:v>
                </c:pt>
                <c:pt idx="96299">
                  <c:v>18</c:v>
                </c:pt>
                <c:pt idx="96300">
                  <c:v>18</c:v>
                </c:pt>
                <c:pt idx="96301">
                  <c:v>18</c:v>
                </c:pt>
                <c:pt idx="96302">
                  <c:v>18</c:v>
                </c:pt>
                <c:pt idx="96303">
                  <c:v>18</c:v>
                </c:pt>
                <c:pt idx="96304">
                  <c:v>18</c:v>
                </c:pt>
                <c:pt idx="96305">
                  <c:v>18</c:v>
                </c:pt>
                <c:pt idx="96306">
                  <c:v>18</c:v>
                </c:pt>
                <c:pt idx="96307">
                  <c:v>18</c:v>
                </c:pt>
                <c:pt idx="96308">
                  <c:v>18</c:v>
                </c:pt>
                <c:pt idx="96309">
                  <c:v>18</c:v>
                </c:pt>
                <c:pt idx="96310">
                  <c:v>18</c:v>
                </c:pt>
                <c:pt idx="96311">
                  <c:v>18</c:v>
                </c:pt>
                <c:pt idx="96312">
                  <c:v>18</c:v>
                </c:pt>
                <c:pt idx="96313">
                  <c:v>18</c:v>
                </c:pt>
                <c:pt idx="96314">
                  <c:v>18</c:v>
                </c:pt>
                <c:pt idx="96315">
                  <c:v>18</c:v>
                </c:pt>
                <c:pt idx="96316">
                  <c:v>18</c:v>
                </c:pt>
                <c:pt idx="96317">
                  <c:v>18</c:v>
                </c:pt>
                <c:pt idx="96318">
                  <c:v>18</c:v>
                </c:pt>
                <c:pt idx="96319">
                  <c:v>18</c:v>
                </c:pt>
                <c:pt idx="96320">
                  <c:v>18</c:v>
                </c:pt>
                <c:pt idx="96321">
                  <c:v>18</c:v>
                </c:pt>
                <c:pt idx="96322">
                  <c:v>18</c:v>
                </c:pt>
                <c:pt idx="96323">
                  <c:v>18</c:v>
                </c:pt>
                <c:pt idx="96324">
                  <c:v>18</c:v>
                </c:pt>
                <c:pt idx="96325">
                  <c:v>18</c:v>
                </c:pt>
                <c:pt idx="96326">
                  <c:v>18</c:v>
                </c:pt>
                <c:pt idx="96327">
                  <c:v>18</c:v>
                </c:pt>
                <c:pt idx="96328">
                  <c:v>18</c:v>
                </c:pt>
                <c:pt idx="96329">
                  <c:v>18</c:v>
                </c:pt>
                <c:pt idx="96330">
                  <c:v>18</c:v>
                </c:pt>
                <c:pt idx="96331">
                  <c:v>18</c:v>
                </c:pt>
                <c:pt idx="96332">
                  <c:v>18</c:v>
                </c:pt>
                <c:pt idx="96333">
                  <c:v>18</c:v>
                </c:pt>
                <c:pt idx="96334">
                  <c:v>18</c:v>
                </c:pt>
                <c:pt idx="96335">
                  <c:v>18</c:v>
                </c:pt>
                <c:pt idx="96336">
                  <c:v>18</c:v>
                </c:pt>
                <c:pt idx="96337">
                  <c:v>18</c:v>
                </c:pt>
                <c:pt idx="96338">
                  <c:v>18</c:v>
                </c:pt>
                <c:pt idx="96339">
                  <c:v>18</c:v>
                </c:pt>
                <c:pt idx="96340">
                  <c:v>18</c:v>
                </c:pt>
                <c:pt idx="96341">
                  <c:v>18</c:v>
                </c:pt>
                <c:pt idx="96342">
                  <c:v>18</c:v>
                </c:pt>
                <c:pt idx="96343">
                  <c:v>18</c:v>
                </c:pt>
                <c:pt idx="96344">
                  <c:v>18</c:v>
                </c:pt>
                <c:pt idx="96345">
                  <c:v>18</c:v>
                </c:pt>
                <c:pt idx="96346">
                  <c:v>18</c:v>
                </c:pt>
                <c:pt idx="96347">
                  <c:v>18</c:v>
                </c:pt>
                <c:pt idx="96348">
                  <c:v>18</c:v>
                </c:pt>
                <c:pt idx="96349">
                  <c:v>18</c:v>
                </c:pt>
                <c:pt idx="96350">
                  <c:v>18</c:v>
                </c:pt>
                <c:pt idx="96351">
                  <c:v>18</c:v>
                </c:pt>
                <c:pt idx="96352">
                  <c:v>18</c:v>
                </c:pt>
                <c:pt idx="96353">
                  <c:v>18</c:v>
                </c:pt>
                <c:pt idx="96354">
                  <c:v>18</c:v>
                </c:pt>
                <c:pt idx="96355">
                  <c:v>18</c:v>
                </c:pt>
                <c:pt idx="96356">
                  <c:v>18</c:v>
                </c:pt>
                <c:pt idx="96357">
                  <c:v>18</c:v>
                </c:pt>
                <c:pt idx="96358">
                  <c:v>18</c:v>
                </c:pt>
                <c:pt idx="96359">
                  <c:v>18</c:v>
                </c:pt>
                <c:pt idx="96360">
                  <c:v>18</c:v>
                </c:pt>
                <c:pt idx="96361">
                  <c:v>18</c:v>
                </c:pt>
                <c:pt idx="96362">
                  <c:v>18</c:v>
                </c:pt>
                <c:pt idx="96363">
                  <c:v>18</c:v>
                </c:pt>
                <c:pt idx="96364">
                  <c:v>18</c:v>
                </c:pt>
                <c:pt idx="96365">
                  <c:v>18</c:v>
                </c:pt>
                <c:pt idx="96366">
                  <c:v>18</c:v>
                </c:pt>
                <c:pt idx="96367">
                  <c:v>18</c:v>
                </c:pt>
                <c:pt idx="96368">
                  <c:v>18</c:v>
                </c:pt>
                <c:pt idx="96369">
                  <c:v>18</c:v>
                </c:pt>
                <c:pt idx="96370">
                  <c:v>18</c:v>
                </c:pt>
                <c:pt idx="96371">
                  <c:v>18</c:v>
                </c:pt>
                <c:pt idx="96372">
                  <c:v>18</c:v>
                </c:pt>
                <c:pt idx="96373">
                  <c:v>18</c:v>
                </c:pt>
                <c:pt idx="96374">
                  <c:v>18</c:v>
                </c:pt>
                <c:pt idx="96375">
                  <c:v>18</c:v>
                </c:pt>
                <c:pt idx="96376">
                  <c:v>18</c:v>
                </c:pt>
                <c:pt idx="96377">
                  <c:v>18</c:v>
                </c:pt>
                <c:pt idx="96378">
                  <c:v>18</c:v>
                </c:pt>
                <c:pt idx="96379">
                  <c:v>18</c:v>
                </c:pt>
                <c:pt idx="96380">
                  <c:v>18</c:v>
                </c:pt>
                <c:pt idx="96381">
                  <c:v>18</c:v>
                </c:pt>
                <c:pt idx="96382">
                  <c:v>18</c:v>
                </c:pt>
                <c:pt idx="96383">
                  <c:v>18</c:v>
                </c:pt>
                <c:pt idx="96384">
                  <c:v>18</c:v>
                </c:pt>
                <c:pt idx="96385">
                  <c:v>18</c:v>
                </c:pt>
                <c:pt idx="96386">
                  <c:v>18</c:v>
                </c:pt>
                <c:pt idx="96387">
                  <c:v>18</c:v>
                </c:pt>
                <c:pt idx="96388">
                  <c:v>18</c:v>
                </c:pt>
                <c:pt idx="96389">
                  <c:v>18</c:v>
                </c:pt>
                <c:pt idx="96390">
                  <c:v>18</c:v>
                </c:pt>
                <c:pt idx="96391">
                  <c:v>18</c:v>
                </c:pt>
                <c:pt idx="96392">
                  <c:v>18</c:v>
                </c:pt>
                <c:pt idx="96393">
                  <c:v>18</c:v>
                </c:pt>
                <c:pt idx="96394">
                  <c:v>18</c:v>
                </c:pt>
                <c:pt idx="96395">
                  <c:v>18</c:v>
                </c:pt>
                <c:pt idx="96396">
                  <c:v>18</c:v>
                </c:pt>
                <c:pt idx="96397">
                  <c:v>18</c:v>
                </c:pt>
                <c:pt idx="96398">
                  <c:v>18</c:v>
                </c:pt>
                <c:pt idx="96399">
                  <c:v>18</c:v>
                </c:pt>
                <c:pt idx="96400">
                  <c:v>18</c:v>
                </c:pt>
                <c:pt idx="96401">
                  <c:v>18</c:v>
                </c:pt>
                <c:pt idx="96402">
                  <c:v>18</c:v>
                </c:pt>
                <c:pt idx="96403">
                  <c:v>18</c:v>
                </c:pt>
                <c:pt idx="96404">
                  <c:v>18</c:v>
                </c:pt>
                <c:pt idx="96405">
                  <c:v>18</c:v>
                </c:pt>
                <c:pt idx="96406">
                  <c:v>18</c:v>
                </c:pt>
                <c:pt idx="96407">
                  <c:v>18</c:v>
                </c:pt>
                <c:pt idx="96408">
                  <c:v>18</c:v>
                </c:pt>
                <c:pt idx="96409">
                  <c:v>18</c:v>
                </c:pt>
                <c:pt idx="96410">
                  <c:v>18</c:v>
                </c:pt>
                <c:pt idx="96411">
                  <c:v>18</c:v>
                </c:pt>
                <c:pt idx="96412">
                  <c:v>18</c:v>
                </c:pt>
                <c:pt idx="96413">
                  <c:v>18</c:v>
                </c:pt>
                <c:pt idx="96414">
                  <c:v>18</c:v>
                </c:pt>
                <c:pt idx="96415">
                  <c:v>18</c:v>
                </c:pt>
                <c:pt idx="96416">
                  <c:v>18</c:v>
                </c:pt>
                <c:pt idx="96417">
                  <c:v>18</c:v>
                </c:pt>
                <c:pt idx="96418">
                  <c:v>18</c:v>
                </c:pt>
                <c:pt idx="96419">
                  <c:v>18</c:v>
                </c:pt>
                <c:pt idx="96420">
                  <c:v>18</c:v>
                </c:pt>
                <c:pt idx="96421">
                  <c:v>18</c:v>
                </c:pt>
                <c:pt idx="96422">
                  <c:v>18</c:v>
                </c:pt>
                <c:pt idx="96423">
                  <c:v>18</c:v>
                </c:pt>
                <c:pt idx="96424">
                  <c:v>18</c:v>
                </c:pt>
                <c:pt idx="96425">
                  <c:v>18</c:v>
                </c:pt>
                <c:pt idx="96426">
                  <c:v>18</c:v>
                </c:pt>
                <c:pt idx="96427">
                  <c:v>18</c:v>
                </c:pt>
                <c:pt idx="96428">
                  <c:v>18</c:v>
                </c:pt>
                <c:pt idx="96429">
                  <c:v>18</c:v>
                </c:pt>
                <c:pt idx="96430">
                  <c:v>18</c:v>
                </c:pt>
                <c:pt idx="96431">
                  <c:v>18</c:v>
                </c:pt>
                <c:pt idx="96432">
                  <c:v>18</c:v>
                </c:pt>
                <c:pt idx="96433">
                  <c:v>18</c:v>
                </c:pt>
                <c:pt idx="96434">
                  <c:v>18</c:v>
                </c:pt>
                <c:pt idx="96435">
                  <c:v>18</c:v>
                </c:pt>
                <c:pt idx="96436">
                  <c:v>18</c:v>
                </c:pt>
                <c:pt idx="96437">
                  <c:v>18</c:v>
                </c:pt>
                <c:pt idx="96438">
                  <c:v>18</c:v>
                </c:pt>
                <c:pt idx="96439">
                  <c:v>18</c:v>
                </c:pt>
                <c:pt idx="96440">
                  <c:v>18</c:v>
                </c:pt>
                <c:pt idx="96441">
                  <c:v>18</c:v>
                </c:pt>
                <c:pt idx="96442">
                  <c:v>18</c:v>
                </c:pt>
                <c:pt idx="96443">
                  <c:v>18</c:v>
                </c:pt>
                <c:pt idx="96444">
                  <c:v>18</c:v>
                </c:pt>
                <c:pt idx="96445">
                  <c:v>18</c:v>
                </c:pt>
                <c:pt idx="96446">
                  <c:v>18</c:v>
                </c:pt>
                <c:pt idx="96447">
                  <c:v>18</c:v>
                </c:pt>
                <c:pt idx="96448">
                  <c:v>18</c:v>
                </c:pt>
                <c:pt idx="96449">
                  <c:v>18</c:v>
                </c:pt>
                <c:pt idx="96450">
                  <c:v>18</c:v>
                </c:pt>
                <c:pt idx="96451">
                  <c:v>18</c:v>
                </c:pt>
                <c:pt idx="96452">
                  <c:v>18</c:v>
                </c:pt>
                <c:pt idx="96453">
                  <c:v>18</c:v>
                </c:pt>
                <c:pt idx="96454">
                  <c:v>18</c:v>
                </c:pt>
                <c:pt idx="96455">
                  <c:v>18</c:v>
                </c:pt>
                <c:pt idx="96456">
                  <c:v>18</c:v>
                </c:pt>
                <c:pt idx="96457">
                  <c:v>18</c:v>
                </c:pt>
                <c:pt idx="96458">
                  <c:v>18</c:v>
                </c:pt>
                <c:pt idx="96459">
                  <c:v>18</c:v>
                </c:pt>
                <c:pt idx="96460">
                  <c:v>18</c:v>
                </c:pt>
                <c:pt idx="96461">
                  <c:v>18</c:v>
                </c:pt>
                <c:pt idx="96462">
                  <c:v>18</c:v>
                </c:pt>
                <c:pt idx="96463">
                  <c:v>18</c:v>
                </c:pt>
                <c:pt idx="96464">
                  <c:v>18</c:v>
                </c:pt>
                <c:pt idx="96465">
                  <c:v>18</c:v>
                </c:pt>
                <c:pt idx="96466">
                  <c:v>18</c:v>
                </c:pt>
                <c:pt idx="96467">
                  <c:v>18</c:v>
                </c:pt>
                <c:pt idx="96468">
                  <c:v>18</c:v>
                </c:pt>
                <c:pt idx="96469">
                  <c:v>18</c:v>
                </c:pt>
                <c:pt idx="96470">
                  <c:v>18</c:v>
                </c:pt>
                <c:pt idx="96471">
                  <c:v>18</c:v>
                </c:pt>
                <c:pt idx="96472">
                  <c:v>18</c:v>
                </c:pt>
                <c:pt idx="96473">
                  <c:v>18</c:v>
                </c:pt>
                <c:pt idx="96474">
                  <c:v>18</c:v>
                </c:pt>
                <c:pt idx="96475">
                  <c:v>18</c:v>
                </c:pt>
                <c:pt idx="96476">
                  <c:v>18</c:v>
                </c:pt>
                <c:pt idx="96477">
                  <c:v>18</c:v>
                </c:pt>
                <c:pt idx="96478">
                  <c:v>18</c:v>
                </c:pt>
                <c:pt idx="96479">
                  <c:v>18</c:v>
                </c:pt>
                <c:pt idx="96480">
                  <c:v>18</c:v>
                </c:pt>
                <c:pt idx="96481">
                  <c:v>18</c:v>
                </c:pt>
                <c:pt idx="96482">
                  <c:v>18</c:v>
                </c:pt>
                <c:pt idx="96483">
                  <c:v>18</c:v>
                </c:pt>
                <c:pt idx="96484">
                  <c:v>18</c:v>
                </c:pt>
                <c:pt idx="96485">
                  <c:v>18</c:v>
                </c:pt>
                <c:pt idx="96486">
                  <c:v>18</c:v>
                </c:pt>
                <c:pt idx="96487">
                  <c:v>18</c:v>
                </c:pt>
                <c:pt idx="96488">
                  <c:v>18</c:v>
                </c:pt>
                <c:pt idx="96489">
                  <c:v>18</c:v>
                </c:pt>
                <c:pt idx="96490">
                  <c:v>18</c:v>
                </c:pt>
                <c:pt idx="96491">
                  <c:v>18</c:v>
                </c:pt>
                <c:pt idx="96492">
                  <c:v>18</c:v>
                </c:pt>
                <c:pt idx="96493">
                  <c:v>18</c:v>
                </c:pt>
                <c:pt idx="96494">
                  <c:v>18</c:v>
                </c:pt>
                <c:pt idx="96495">
                  <c:v>18</c:v>
                </c:pt>
                <c:pt idx="96496">
                  <c:v>18</c:v>
                </c:pt>
                <c:pt idx="96497">
                  <c:v>18</c:v>
                </c:pt>
                <c:pt idx="96498">
                  <c:v>18</c:v>
                </c:pt>
                <c:pt idx="96499">
                  <c:v>18</c:v>
                </c:pt>
                <c:pt idx="96500">
                  <c:v>18</c:v>
                </c:pt>
                <c:pt idx="96501">
                  <c:v>18</c:v>
                </c:pt>
                <c:pt idx="96502">
                  <c:v>18</c:v>
                </c:pt>
                <c:pt idx="96503">
                  <c:v>18</c:v>
                </c:pt>
                <c:pt idx="96504">
                  <c:v>18</c:v>
                </c:pt>
                <c:pt idx="96505">
                  <c:v>18</c:v>
                </c:pt>
                <c:pt idx="96506">
                  <c:v>18</c:v>
                </c:pt>
                <c:pt idx="96507">
                  <c:v>18</c:v>
                </c:pt>
                <c:pt idx="96508">
                  <c:v>18</c:v>
                </c:pt>
                <c:pt idx="96509">
                  <c:v>18</c:v>
                </c:pt>
                <c:pt idx="96510">
                  <c:v>18</c:v>
                </c:pt>
                <c:pt idx="96511">
                  <c:v>18</c:v>
                </c:pt>
                <c:pt idx="96512">
                  <c:v>18</c:v>
                </c:pt>
                <c:pt idx="96513">
                  <c:v>18</c:v>
                </c:pt>
                <c:pt idx="96514">
                  <c:v>18</c:v>
                </c:pt>
                <c:pt idx="96515">
                  <c:v>18</c:v>
                </c:pt>
                <c:pt idx="96516">
                  <c:v>18</c:v>
                </c:pt>
                <c:pt idx="96517">
                  <c:v>18</c:v>
                </c:pt>
                <c:pt idx="96518">
                  <c:v>18</c:v>
                </c:pt>
                <c:pt idx="96519">
                  <c:v>18</c:v>
                </c:pt>
                <c:pt idx="96520">
                  <c:v>18</c:v>
                </c:pt>
                <c:pt idx="96521">
                  <c:v>18</c:v>
                </c:pt>
                <c:pt idx="96522">
                  <c:v>18</c:v>
                </c:pt>
                <c:pt idx="96523">
                  <c:v>18</c:v>
                </c:pt>
                <c:pt idx="96524">
                  <c:v>18</c:v>
                </c:pt>
                <c:pt idx="96525">
                  <c:v>18</c:v>
                </c:pt>
                <c:pt idx="96526">
                  <c:v>18</c:v>
                </c:pt>
                <c:pt idx="96527">
                  <c:v>18</c:v>
                </c:pt>
                <c:pt idx="96528">
                  <c:v>18</c:v>
                </c:pt>
                <c:pt idx="96529">
                  <c:v>18</c:v>
                </c:pt>
                <c:pt idx="96530">
                  <c:v>18</c:v>
                </c:pt>
                <c:pt idx="96531">
                  <c:v>18</c:v>
                </c:pt>
                <c:pt idx="96532">
                  <c:v>18</c:v>
                </c:pt>
                <c:pt idx="96533">
                  <c:v>18</c:v>
                </c:pt>
                <c:pt idx="96534">
                  <c:v>18</c:v>
                </c:pt>
                <c:pt idx="96535">
                  <c:v>18</c:v>
                </c:pt>
                <c:pt idx="96536">
                  <c:v>18</c:v>
                </c:pt>
                <c:pt idx="96537">
                  <c:v>18</c:v>
                </c:pt>
                <c:pt idx="96538">
                  <c:v>18</c:v>
                </c:pt>
                <c:pt idx="96539">
                  <c:v>18</c:v>
                </c:pt>
                <c:pt idx="96540">
                  <c:v>18</c:v>
                </c:pt>
                <c:pt idx="96541">
                  <c:v>18</c:v>
                </c:pt>
                <c:pt idx="96542">
                  <c:v>18</c:v>
                </c:pt>
                <c:pt idx="96543">
                  <c:v>18</c:v>
                </c:pt>
                <c:pt idx="96544">
                  <c:v>18</c:v>
                </c:pt>
                <c:pt idx="96545">
                  <c:v>18</c:v>
                </c:pt>
                <c:pt idx="96546">
                  <c:v>18</c:v>
                </c:pt>
                <c:pt idx="96547">
                  <c:v>18</c:v>
                </c:pt>
                <c:pt idx="96548">
                  <c:v>18</c:v>
                </c:pt>
                <c:pt idx="96549">
                  <c:v>18</c:v>
                </c:pt>
                <c:pt idx="96550">
                  <c:v>18</c:v>
                </c:pt>
                <c:pt idx="96551">
                  <c:v>18</c:v>
                </c:pt>
                <c:pt idx="96552">
                  <c:v>18</c:v>
                </c:pt>
                <c:pt idx="96553">
                  <c:v>18</c:v>
                </c:pt>
                <c:pt idx="96554">
                  <c:v>18</c:v>
                </c:pt>
                <c:pt idx="96555">
                  <c:v>18</c:v>
                </c:pt>
                <c:pt idx="96556">
                  <c:v>18</c:v>
                </c:pt>
                <c:pt idx="96557">
                  <c:v>18</c:v>
                </c:pt>
                <c:pt idx="96558">
                  <c:v>18</c:v>
                </c:pt>
                <c:pt idx="96559">
                  <c:v>18</c:v>
                </c:pt>
                <c:pt idx="96560">
                  <c:v>18</c:v>
                </c:pt>
                <c:pt idx="96561">
                  <c:v>18</c:v>
                </c:pt>
                <c:pt idx="96562">
                  <c:v>18</c:v>
                </c:pt>
                <c:pt idx="96563">
                  <c:v>18</c:v>
                </c:pt>
                <c:pt idx="96564">
                  <c:v>18</c:v>
                </c:pt>
                <c:pt idx="96565">
                  <c:v>18</c:v>
                </c:pt>
                <c:pt idx="96566">
                  <c:v>18</c:v>
                </c:pt>
                <c:pt idx="96567">
                  <c:v>18</c:v>
                </c:pt>
                <c:pt idx="96568">
                  <c:v>18</c:v>
                </c:pt>
                <c:pt idx="96569">
                  <c:v>18</c:v>
                </c:pt>
                <c:pt idx="96570">
                  <c:v>18</c:v>
                </c:pt>
                <c:pt idx="96571">
                  <c:v>18</c:v>
                </c:pt>
                <c:pt idx="96572">
                  <c:v>18</c:v>
                </c:pt>
                <c:pt idx="96573">
                  <c:v>18</c:v>
                </c:pt>
                <c:pt idx="96574">
                  <c:v>18</c:v>
                </c:pt>
                <c:pt idx="96575">
                  <c:v>18</c:v>
                </c:pt>
                <c:pt idx="96576">
                  <c:v>18</c:v>
                </c:pt>
                <c:pt idx="96577">
                  <c:v>18</c:v>
                </c:pt>
                <c:pt idx="96578">
                  <c:v>18</c:v>
                </c:pt>
                <c:pt idx="96579">
                  <c:v>18</c:v>
                </c:pt>
                <c:pt idx="96580">
                  <c:v>18</c:v>
                </c:pt>
                <c:pt idx="96581">
                  <c:v>18</c:v>
                </c:pt>
                <c:pt idx="96582">
                  <c:v>18</c:v>
                </c:pt>
                <c:pt idx="96583">
                  <c:v>18</c:v>
                </c:pt>
                <c:pt idx="96584">
                  <c:v>18</c:v>
                </c:pt>
                <c:pt idx="96585">
                  <c:v>18</c:v>
                </c:pt>
                <c:pt idx="96586">
                  <c:v>18</c:v>
                </c:pt>
                <c:pt idx="96587">
                  <c:v>18</c:v>
                </c:pt>
                <c:pt idx="96588">
                  <c:v>18</c:v>
                </c:pt>
                <c:pt idx="96589">
                  <c:v>18</c:v>
                </c:pt>
                <c:pt idx="96590">
                  <c:v>18</c:v>
                </c:pt>
                <c:pt idx="96591">
                  <c:v>18</c:v>
                </c:pt>
                <c:pt idx="96592">
                  <c:v>18</c:v>
                </c:pt>
                <c:pt idx="96593">
                  <c:v>18</c:v>
                </c:pt>
                <c:pt idx="96594">
                  <c:v>18</c:v>
                </c:pt>
                <c:pt idx="96595">
                  <c:v>18</c:v>
                </c:pt>
                <c:pt idx="96596">
                  <c:v>18</c:v>
                </c:pt>
                <c:pt idx="96597">
                  <c:v>18</c:v>
                </c:pt>
                <c:pt idx="96598">
                  <c:v>18</c:v>
                </c:pt>
                <c:pt idx="96599">
                  <c:v>18</c:v>
                </c:pt>
                <c:pt idx="96600">
                  <c:v>18</c:v>
                </c:pt>
                <c:pt idx="96601">
                  <c:v>18</c:v>
                </c:pt>
                <c:pt idx="96602">
                  <c:v>18</c:v>
                </c:pt>
                <c:pt idx="96603">
                  <c:v>18</c:v>
                </c:pt>
                <c:pt idx="96604">
                  <c:v>18</c:v>
                </c:pt>
                <c:pt idx="96605">
                  <c:v>18</c:v>
                </c:pt>
                <c:pt idx="96606">
                  <c:v>18</c:v>
                </c:pt>
                <c:pt idx="96607">
                  <c:v>18</c:v>
                </c:pt>
                <c:pt idx="96608">
                  <c:v>18</c:v>
                </c:pt>
                <c:pt idx="96609">
                  <c:v>18</c:v>
                </c:pt>
                <c:pt idx="96610">
                  <c:v>18</c:v>
                </c:pt>
                <c:pt idx="96611">
                  <c:v>18</c:v>
                </c:pt>
                <c:pt idx="96612">
                  <c:v>18</c:v>
                </c:pt>
                <c:pt idx="96613">
                  <c:v>18</c:v>
                </c:pt>
                <c:pt idx="96614">
                  <c:v>18</c:v>
                </c:pt>
                <c:pt idx="96615">
                  <c:v>18</c:v>
                </c:pt>
                <c:pt idx="96616">
                  <c:v>18</c:v>
                </c:pt>
                <c:pt idx="96617">
                  <c:v>18</c:v>
                </c:pt>
                <c:pt idx="96618">
                  <c:v>18</c:v>
                </c:pt>
                <c:pt idx="96619">
                  <c:v>18</c:v>
                </c:pt>
                <c:pt idx="96620">
                  <c:v>18</c:v>
                </c:pt>
                <c:pt idx="96621">
                  <c:v>18</c:v>
                </c:pt>
                <c:pt idx="96622">
                  <c:v>18</c:v>
                </c:pt>
                <c:pt idx="96623">
                  <c:v>18</c:v>
                </c:pt>
                <c:pt idx="96624">
                  <c:v>18</c:v>
                </c:pt>
                <c:pt idx="96625">
                  <c:v>18</c:v>
                </c:pt>
                <c:pt idx="96626">
                  <c:v>18</c:v>
                </c:pt>
                <c:pt idx="96627">
                  <c:v>18</c:v>
                </c:pt>
                <c:pt idx="96628">
                  <c:v>18</c:v>
                </c:pt>
                <c:pt idx="96629">
                  <c:v>18</c:v>
                </c:pt>
                <c:pt idx="96630">
                  <c:v>18</c:v>
                </c:pt>
                <c:pt idx="96631">
                  <c:v>18</c:v>
                </c:pt>
                <c:pt idx="96632">
                  <c:v>18</c:v>
                </c:pt>
                <c:pt idx="96633">
                  <c:v>18</c:v>
                </c:pt>
                <c:pt idx="96634">
                  <c:v>18</c:v>
                </c:pt>
                <c:pt idx="96635">
                  <c:v>18</c:v>
                </c:pt>
                <c:pt idx="96636">
                  <c:v>18</c:v>
                </c:pt>
                <c:pt idx="96637">
                  <c:v>18</c:v>
                </c:pt>
                <c:pt idx="96638">
                  <c:v>18</c:v>
                </c:pt>
                <c:pt idx="96639">
                  <c:v>18</c:v>
                </c:pt>
                <c:pt idx="96640">
                  <c:v>18</c:v>
                </c:pt>
                <c:pt idx="96641">
                  <c:v>18</c:v>
                </c:pt>
                <c:pt idx="96642">
                  <c:v>18</c:v>
                </c:pt>
                <c:pt idx="96643">
                  <c:v>18</c:v>
                </c:pt>
                <c:pt idx="96644">
                  <c:v>18</c:v>
                </c:pt>
                <c:pt idx="96645">
                  <c:v>18</c:v>
                </c:pt>
                <c:pt idx="96646">
                  <c:v>18</c:v>
                </c:pt>
                <c:pt idx="96647">
                  <c:v>18</c:v>
                </c:pt>
                <c:pt idx="96648">
                  <c:v>18</c:v>
                </c:pt>
                <c:pt idx="96649">
                  <c:v>18</c:v>
                </c:pt>
                <c:pt idx="96650">
                  <c:v>18</c:v>
                </c:pt>
                <c:pt idx="96651">
                  <c:v>18</c:v>
                </c:pt>
                <c:pt idx="96652">
                  <c:v>18</c:v>
                </c:pt>
                <c:pt idx="96653">
                  <c:v>18</c:v>
                </c:pt>
                <c:pt idx="96654">
                  <c:v>18</c:v>
                </c:pt>
                <c:pt idx="96655">
                  <c:v>18</c:v>
                </c:pt>
                <c:pt idx="96656">
                  <c:v>18</c:v>
                </c:pt>
                <c:pt idx="96657">
                  <c:v>18</c:v>
                </c:pt>
                <c:pt idx="96658">
                  <c:v>18</c:v>
                </c:pt>
                <c:pt idx="96659">
                  <c:v>18</c:v>
                </c:pt>
                <c:pt idx="96660">
                  <c:v>18</c:v>
                </c:pt>
                <c:pt idx="96661">
                  <c:v>18</c:v>
                </c:pt>
                <c:pt idx="96662">
                  <c:v>18</c:v>
                </c:pt>
                <c:pt idx="96663">
                  <c:v>18</c:v>
                </c:pt>
                <c:pt idx="96664">
                  <c:v>18</c:v>
                </c:pt>
                <c:pt idx="96665">
                  <c:v>18</c:v>
                </c:pt>
                <c:pt idx="96666">
                  <c:v>18</c:v>
                </c:pt>
                <c:pt idx="96667">
                  <c:v>18</c:v>
                </c:pt>
                <c:pt idx="96668">
                  <c:v>18</c:v>
                </c:pt>
                <c:pt idx="96669">
                  <c:v>18</c:v>
                </c:pt>
                <c:pt idx="96670">
                  <c:v>18</c:v>
                </c:pt>
                <c:pt idx="96671">
                  <c:v>18</c:v>
                </c:pt>
                <c:pt idx="96672">
                  <c:v>18</c:v>
                </c:pt>
                <c:pt idx="96673">
                  <c:v>18</c:v>
                </c:pt>
                <c:pt idx="96674">
                  <c:v>18</c:v>
                </c:pt>
                <c:pt idx="96675">
                  <c:v>18</c:v>
                </c:pt>
                <c:pt idx="96676">
                  <c:v>18</c:v>
                </c:pt>
                <c:pt idx="96677">
                  <c:v>18</c:v>
                </c:pt>
                <c:pt idx="96678">
                  <c:v>18</c:v>
                </c:pt>
                <c:pt idx="96679">
                  <c:v>18</c:v>
                </c:pt>
                <c:pt idx="96680">
                  <c:v>18</c:v>
                </c:pt>
                <c:pt idx="96681">
                  <c:v>18</c:v>
                </c:pt>
                <c:pt idx="96682">
                  <c:v>18</c:v>
                </c:pt>
                <c:pt idx="96683">
                  <c:v>18</c:v>
                </c:pt>
                <c:pt idx="96684">
                  <c:v>18</c:v>
                </c:pt>
                <c:pt idx="96685">
                  <c:v>18</c:v>
                </c:pt>
                <c:pt idx="96686">
                  <c:v>18</c:v>
                </c:pt>
                <c:pt idx="96687">
                  <c:v>18</c:v>
                </c:pt>
                <c:pt idx="96688">
                  <c:v>18</c:v>
                </c:pt>
                <c:pt idx="96689">
                  <c:v>18</c:v>
                </c:pt>
                <c:pt idx="96690">
                  <c:v>18</c:v>
                </c:pt>
                <c:pt idx="96691">
                  <c:v>18</c:v>
                </c:pt>
                <c:pt idx="96692">
                  <c:v>18</c:v>
                </c:pt>
                <c:pt idx="96693">
                  <c:v>18</c:v>
                </c:pt>
                <c:pt idx="96694">
                  <c:v>18</c:v>
                </c:pt>
                <c:pt idx="96695">
                  <c:v>18</c:v>
                </c:pt>
                <c:pt idx="96696">
                  <c:v>18</c:v>
                </c:pt>
                <c:pt idx="96697">
                  <c:v>18</c:v>
                </c:pt>
                <c:pt idx="96698">
                  <c:v>18</c:v>
                </c:pt>
                <c:pt idx="96699">
                  <c:v>18</c:v>
                </c:pt>
                <c:pt idx="96700">
                  <c:v>18</c:v>
                </c:pt>
                <c:pt idx="96701">
                  <c:v>18</c:v>
                </c:pt>
                <c:pt idx="96702">
                  <c:v>18</c:v>
                </c:pt>
                <c:pt idx="96703">
                  <c:v>18</c:v>
                </c:pt>
                <c:pt idx="96704">
                  <c:v>18</c:v>
                </c:pt>
                <c:pt idx="96705">
                  <c:v>18</c:v>
                </c:pt>
                <c:pt idx="96706">
                  <c:v>18</c:v>
                </c:pt>
                <c:pt idx="96707">
                  <c:v>18</c:v>
                </c:pt>
                <c:pt idx="96708">
                  <c:v>18</c:v>
                </c:pt>
                <c:pt idx="96709">
                  <c:v>18</c:v>
                </c:pt>
                <c:pt idx="96710">
                  <c:v>18</c:v>
                </c:pt>
                <c:pt idx="96711">
                  <c:v>18</c:v>
                </c:pt>
                <c:pt idx="96712">
                  <c:v>18</c:v>
                </c:pt>
                <c:pt idx="96713">
                  <c:v>18</c:v>
                </c:pt>
                <c:pt idx="96714">
                  <c:v>18</c:v>
                </c:pt>
                <c:pt idx="96715">
                  <c:v>18</c:v>
                </c:pt>
                <c:pt idx="96716">
                  <c:v>18</c:v>
                </c:pt>
                <c:pt idx="96717">
                  <c:v>18</c:v>
                </c:pt>
                <c:pt idx="96718">
                  <c:v>18</c:v>
                </c:pt>
                <c:pt idx="96719">
                  <c:v>18</c:v>
                </c:pt>
                <c:pt idx="96720">
                  <c:v>18</c:v>
                </c:pt>
                <c:pt idx="96721">
                  <c:v>18</c:v>
                </c:pt>
                <c:pt idx="96722">
                  <c:v>18</c:v>
                </c:pt>
                <c:pt idx="96723">
                  <c:v>18</c:v>
                </c:pt>
                <c:pt idx="96724">
                  <c:v>18</c:v>
                </c:pt>
                <c:pt idx="96725">
                  <c:v>18</c:v>
                </c:pt>
                <c:pt idx="96726">
                  <c:v>18</c:v>
                </c:pt>
                <c:pt idx="96727">
                  <c:v>18</c:v>
                </c:pt>
                <c:pt idx="96728">
                  <c:v>18</c:v>
                </c:pt>
                <c:pt idx="96729">
                  <c:v>18</c:v>
                </c:pt>
                <c:pt idx="96730">
                  <c:v>18</c:v>
                </c:pt>
                <c:pt idx="96731">
                  <c:v>18</c:v>
                </c:pt>
                <c:pt idx="96732">
                  <c:v>18</c:v>
                </c:pt>
                <c:pt idx="96733">
                  <c:v>18</c:v>
                </c:pt>
                <c:pt idx="96734">
                  <c:v>18</c:v>
                </c:pt>
                <c:pt idx="96735">
                  <c:v>18</c:v>
                </c:pt>
                <c:pt idx="96736">
                  <c:v>18</c:v>
                </c:pt>
                <c:pt idx="96737">
                  <c:v>18</c:v>
                </c:pt>
                <c:pt idx="96738">
                  <c:v>18</c:v>
                </c:pt>
                <c:pt idx="96739">
                  <c:v>18</c:v>
                </c:pt>
                <c:pt idx="96740">
                  <c:v>18</c:v>
                </c:pt>
                <c:pt idx="96741">
                  <c:v>18</c:v>
                </c:pt>
                <c:pt idx="96742">
                  <c:v>18</c:v>
                </c:pt>
                <c:pt idx="96743">
                  <c:v>18</c:v>
                </c:pt>
                <c:pt idx="96744">
                  <c:v>18</c:v>
                </c:pt>
                <c:pt idx="96745">
                  <c:v>18</c:v>
                </c:pt>
                <c:pt idx="96746">
                  <c:v>18</c:v>
                </c:pt>
                <c:pt idx="96747">
                  <c:v>18</c:v>
                </c:pt>
                <c:pt idx="96748">
                  <c:v>18</c:v>
                </c:pt>
                <c:pt idx="96749">
                  <c:v>18</c:v>
                </c:pt>
                <c:pt idx="96750">
                  <c:v>18</c:v>
                </c:pt>
                <c:pt idx="96751">
                  <c:v>18</c:v>
                </c:pt>
                <c:pt idx="96752">
                  <c:v>18</c:v>
                </c:pt>
                <c:pt idx="96753">
                  <c:v>18</c:v>
                </c:pt>
                <c:pt idx="96754">
                  <c:v>18</c:v>
                </c:pt>
                <c:pt idx="96755">
                  <c:v>18</c:v>
                </c:pt>
                <c:pt idx="96756">
                  <c:v>18</c:v>
                </c:pt>
                <c:pt idx="96757">
                  <c:v>18</c:v>
                </c:pt>
                <c:pt idx="96758">
                  <c:v>18</c:v>
                </c:pt>
                <c:pt idx="96759">
                  <c:v>18</c:v>
                </c:pt>
                <c:pt idx="96760">
                  <c:v>18</c:v>
                </c:pt>
                <c:pt idx="96761">
                  <c:v>18</c:v>
                </c:pt>
                <c:pt idx="96762">
                  <c:v>18</c:v>
                </c:pt>
                <c:pt idx="96763">
                  <c:v>18</c:v>
                </c:pt>
                <c:pt idx="96764">
                  <c:v>18</c:v>
                </c:pt>
                <c:pt idx="96765">
                  <c:v>18</c:v>
                </c:pt>
                <c:pt idx="96766">
                  <c:v>18</c:v>
                </c:pt>
                <c:pt idx="96767">
                  <c:v>18</c:v>
                </c:pt>
                <c:pt idx="96768">
                  <c:v>18</c:v>
                </c:pt>
                <c:pt idx="96769">
                  <c:v>18</c:v>
                </c:pt>
                <c:pt idx="96770">
                  <c:v>18</c:v>
                </c:pt>
                <c:pt idx="96771">
                  <c:v>18</c:v>
                </c:pt>
                <c:pt idx="96772">
                  <c:v>18</c:v>
                </c:pt>
                <c:pt idx="96773">
                  <c:v>18</c:v>
                </c:pt>
                <c:pt idx="96774">
                  <c:v>18</c:v>
                </c:pt>
                <c:pt idx="96775">
                  <c:v>18</c:v>
                </c:pt>
                <c:pt idx="96776">
                  <c:v>18</c:v>
                </c:pt>
                <c:pt idx="96777">
                  <c:v>18</c:v>
                </c:pt>
                <c:pt idx="96778">
                  <c:v>18</c:v>
                </c:pt>
                <c:pt idx="96779">
                  <c:v>18</c:v>
                </c:pt>
                <c:pt idx="96780">
                  <c:v>18</c:v>
                </c:pt>
                <c:pt idx="96781">
                  <c:v>18</c:v>
                </c:pt>
                <c:pt idx="96782">
                  <c:v>18</c:v>
                </c:pt>
                <c:pt idx="96783">
                  <c:v>18</c:v>
                </c:pt>
                <c:pt idx="96784">
                  <c:v>18</c:v>
                </c:pt>
                <c:pt idx="96785">
                  <c:v>18</c:v>
                </c:pt>
                <c:pt idx="96786">
                  <c:v>18</c:v>
                </c:pt>
                <c:pt idx="96787">
                  <c:v>18</c:v>
                </c:pt>
                <c:pt idx="96788">
                  <c:v>18</c:v>
                </c:pt>
                <c:pt idx="96789">
                  <c:v>18</c:v>
                </c:pt>
                <c:pt idx="96790">
                  <c:v>18</c:v>
                </c:pt>
                <c:pt idx="96791">
                  <c:v>18</c:v>
                </c:pt>
                <c:pt idx="96792">
                  <c:v>18</c:v>
                </c:pt>
                <c:pt idx="96793">
                  <c:v>18</c:v>
                </c:pt>
                <c:pt idx="96794">
                  <c:v>18</c:v>
                </c:pt>
                <c:pt idx="96795">
                  <c:v>18</c:v>
                </c:pt>
                <c:pt idx="96796">
                  <c:v>18</c:v>
                </c:pt>
                <c:pt idx="96797">
                  <c:v>18</c:v>
                </c:pt>
                <c:pt idx="96798">
                  <c:v>18</c:v>
                </c:pt>
              </c:numCache>
            </c:numRef>
          </c:cat>
          <c:val>
            <c:numRef>
              <c:f>depth!$A$4202:$A$101000</c:f>
              <c:numCache>
                <c:formatCode>General</c:formatCode>
                <c:ptCount val="96799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0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  <c:pt idx="30">
                  <c:v>0</c:v>
                </c:pt>
                <c:pt idx="31">
                  <c:v>0</c:v>
                </c:pt>
                <c:pt idx="32">
                  <c:v>0</c:v>
                </c:pt>
                <c:pt idx="33">
                  <c:v>0</c:v>
                </c:pt>
                <c:pt idx="34">
                  <c:v>0</c:v>
                </c:pt>
                <c:pt idx="35">
                  <c:v>0</c:v>
                </c:pt>
                <c:pt idx="36">
                  <c:v>0</c:v>
                </c:pt>
                <c:pt idx="37">
                  <c:v>0</c:v>
                </c:pt>
                <c:pt idx="38">
                  <c:v>0</c:v>
                </c:pt>
                <c:pt idx="39">
                  <c:v>0</c:v>
                </c:pt>
                <c:pt idx="40">
                  <c:v>0</c:v>
                </c:pt>
                <c:pt idx="41">
                  <c:v>0</c:v>
                </c:pt>
                <c:pt idx="42">
                  <c:v>0</c:v>
                </c:pt>
                <c:pt idx="43">
                  <c:v>0</c:v>
                </c:pt>
                <c:pt idx="44">
                  <c:v>0</c:v>
                </c:pt>
                <c:pt idx="45">
                  <c:v>0</c:v>
                </c:pt>
                <c:pt idx="46">
                  <c:v>0</c:v>
                </c:pt>
                <c:pt idx="47">
                  <c:v>0</c:v>
                </c:pt>
                <c:pt idx="48">
                  <c:v>0</c:v>
                </c:pt>
                <c:pt idx="49">
                  <c:v>0</c:v>
                </c:pt>
                <c:pt idx="50">
                  <c:v>0</c:v>
                </c:pt>
                <c:pt idx="51">
                  <c:v>0</c:v>
                </c:pt>
                <c:pt idx="52">
                  <c:v>0</c:v>
                </c:pt>
                <c:pt idx="53">
                  <c:v>0</c:v>
                </c:pt>
                <c:pt idx="54">
                  <c:v>0</c:v>
                </c:pt>
                <c:pt idx="55">
                  <c:v>0</c:v>
                </c:pt>
                <c:pt idx="56">
                  <c:v>0</c:v>
                </c:pt>
                <c:pt idx="57">
                  <c:v>0</c:v>
                </c:pt>
                <c:pt idx="58">
                  <c:v>0</c:v>
                </c:pt>
                <c:pt idx="59">
                  <c:v>0</c:v>
                </c:pt>
                <c:pt idx="60">
                  <c:v>0</c:v>
                </c:pt>
                <c:pt idx="61">
                  <c:v>0</c:v>
                </c:pt>
                <c:pt idx="62">
                  <c:v>0</c:v>
                </c:pt>
                <c:pt idx="63">
                  <c:v>0</c:v>
                </c:pt>
                <c:pt idx="64">
                  <c:v>0</c:v>
                </c:pt>
                <c:pt idx="65">
                  <c:v>0</c:v>
                </c:pt>
                <c:pt idx="66">
                  <c:v>0</c:v>
                </c:pt>
                <c:pt idx="67">
                  <c:v>0</c:v>
                </c:pt>
                <c:pt idx="68">
                  <c:v>0</c:v>
                </c:pt>
                <c:pt idx="69">
                  <c:v>0</c:v>
                </c:pt>
                <c:pt idx="70">
                  <c:v>0</c:v>
                </c:pt>
                <c:pt idx="71">
                  <c:v>0</c:v>
                </c:pt>
                <c:pt idx="72">
                  <c:v>0</c:v>
                </c:pt>
                <c:pt idx="73">
                  <c:v>0</c:v>
                </c:pt>
                <c:pt idx="74">
                  <c:v>0</c:v>
                </c:pt>
                <c:pt idx="75">
                  <c:v>0</c:v>
                </c:pt>
                <c:pt idx="76">
                  <c:v>0</c:v>
                </c:pt>
                <c:pt idx="77">
                  <c:v>0</c:v>
                </c:pt>
                <c:pt idx="78">
                  <c:v>0</c:v>
                </c:pt>
                <c:pt idx="79">
                  <c:v>0</c:v>
                </c:pt>
                <c:pt idx="80">
                  <c:v>0</c:v>
                </c:pt>
                <c:pt idx="81">
                  <c:v>0</c:v>
                </c:pt>
                <c:pt idx="82">
                  <c:v>0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0</c:v>
                </c:pt>
                <c:pt idx="89">
                  <c:v>0</c:v>
                </c:pt>
                <c:pt idx="90">
                  <c:v>0</c:v>
                </c:pt>
                <c:pt idx="91">
                  <c:v>0</c:v>
                </c:pt>
                <c:pt idx="92">
                  <c:v>0</c:v>
                </c:pt>
                <c:pt idx="93">
                  <c:v>0</c:v>
                </c:pt>
                <c:pt idx="94">
                  <c:v>0</c:v>
                </c:pt>
                <c:pt idx="95">
                  <c:v>0</c:v>
                </c:pt>
                <c:pt idx="96">
                  <c:v>0</c:v>
                </c:pt>
                <c:pt idx="97">
                  <c:v>0</c:v>
                </c:pt>
                <c:pt idx="98">
                  <c:v>0</c:v>
                </c:pt>
                <c:pt idx="99">
                  <c:v>0</c:v>
                </c:pt>
                <c:pt idx="100">
                  <c:v>0</c:v>
                </c:pt>
                <c:pt idx="101">
                  <c:v>0</c:v>
                </c:pt>
                <c:pt idx="102">
                  <c:v>0</c:v>
                </c:pt>
                <c:pt idx="103">
                  <c:v>0</c:v>
                </c:pt>
                <c:pt idx="104">
                  <c:v>0</c:v>
                </c:pt>
                <c:pt idx="105">
                  <c:v>0</c:v>
                </c:pt>
                <c:pt idx="106">
                  <c:v>0</c:v>
                </c:pt>
                <c:pt idx="107">
                  <c:v>0</c:v>
                </c:pt>
                <c:pt idx="108">
                  <c:v>0</c:v>
                </c:pt>
                <c:pt idx="109">
                  <c:v>0</c:v>
                </c:pt>
                <c:pt idx="110">
                  <c:v>0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  <c:pt idx="121">
                  <c:v>0</c:v>
                </c:pt>
                <c:pt idx="122">
                  <c:v>0</c:v>
                </c:pt>
                <c:pt idx="123">
                  <c:v>0</c:v>
                </c:pt>
                <c:pt idx="124">
                  <c:v>0</c:v>
                </c:pt>
                <c:pt idx="125">
                  <c:v>0</c:v>
                </c:pt>
                <c:pt idx="126">
                  <c:v>0</c:v>
                </c:pt>
                <c:pt idx="127">
                  <c:v>0</c:v>
                </c:pt>
                <c:pt idx="128">
                  <c:v>0</c:v>
                </c:pt>
                <c:pt idx="129">
                  <c:v>0</c:v>
                </c:pt>
                <c:pt idx="130">
                  <c:v>0</c:v>
                </c:pt>
                <c:pt idx="131">
                  <c:v>0</c:v>
                </c:pt>
                <c:pt idx="132">
                  <c:v>0</c:v>
                </c:pt>
                <c:pt idx="133">
                  <c:v>0</c:v>
                </c:pt>
                <c:pt idx="134">
                  <c:v>0</c:v>
                </c:pt>
                <c:pt idx="135">
                  <c:v>0</c:v>
                </c:pt>
                <c:pt idx="136">
                  <c:v>0</c:v>
                </c:pt>
                <c:pt idx="137">
                  <c:v>0</c:v>
                </c:pt>
                <c:pt idx="138">
                  <c:v>0</c:v>
                </c:pt>
                <c:pt idx="139">
                  <c:v>0</c:v>
                </c:pt>
                <c:pt idx="140">
                  <c:v>0</c:v>
                </c:pt>
                <c:pt idx="141">
                  <c:v>0</c:v>
                </c:pt>
                <c:pt idx="142">
                  <c:v>0</c:v>
                </c:pt>
                <c:pt idx="143">
                  <c:v>0</c:v>
                </c:pt>
                <c:pt idx="144">
                  <c:v>0</c:v>
                </c:pt>
                <c:pt idx="145">
                  <c:v>0</c:v>
                </c:pt>
                <c:pt idx="146">
                  <c:v>0</c:v>
                </c:pt>
                <c:pt idx="147">
                  <c:v>0</c:v>
                </c:pt>
                <c:pt idx="148">
                  <c:v>0</c:v>
                </c:pt>
                <c:pt idx="149">
                  <c:v>0</c:v>
                </c:pt>
                <c:pt idx="150">
                  <c:v>0</c:v>
                </c:pt>
                <c:pt idx="151">
                  <c:v>0</c:v>
                </c:pt>
                <c:pt idx="152">
                  <c:v>0</c:v>
                </c:pt>
                <c:pt idx="153">
                  <c:v>0</c:v>
                </c:pt>
                <c:pt idx="154">
                  <c:v>0</c:v>
                </c:pt>
                <c:pt idx="155">
                  <c:v>0</c:v>
                </c:pt>
                <c:pt idx="156">
                  <c:v>0</c:v>
                </c:pt>
                <c:pt idx="157">
                  <c:v>0</c:v>
                </c:pt>
                <c:pt idx="158">
                  <c:v>0</c:v>
                </c:pt>
                <c:pt idx="159">
                  <c:v>0</c:v>
                </c:pt>
                <c:pt idx="160">
                  <c:v>0</c:v>
                </c:pt>
                <c:pt idx="161">
                  <c:v>0</c:v>
                </c:pt>
                <c:pt idx="162">
                  <c:v>0</c:v>
                </c:pt>
                <c:pt idx="163">
                  <c:v>0</c:v>
                </c:pt>
                <c:pt idx="164">
                  <c:v>0</c:v>
                </c:pt>
                <c:pt idx="165">
                  <c:v>0</c:v>
                </c:pt>
                <c:pt idx="166">
                  <c:v>0</c:v>
                </c:pt>
                <c:pt idx="167">
                  <c:v>0</c:v>
                </c:pt>
                <c:pt idx="168">
                  <c:v>0</c:v>
                </c:pt>
                <c:pt idx="169">
                  <c:v>0</c:v>
                </c:pt>
                <c:pt idx="170">
                  <c:v>0</c:v>
                </c:pt>
                <c:pt idx="171">
                  <c:v>0</c:v>
                </c:pt>
                <c:pt idx="172">
                  <c:v>0</c:v>
                </c:pt>
                <c:pt idx="173">
                  <c:v>0</c:v>
                </c:pt>
                <c:pt idx="174">
                  <c:v>0</c:v>
                </c:pt>
                <c:pt idx="175">
                  <c:v>0</c:v>
                </c:pt>
                <c:pt idx="176">
                  <c:v>0</c:v>
                </c:pt>
                <c:pt idx="177">
                  <c:v>0</c:v>
                </c:pt>
                <c:pt idx="178">
                  <c:v>0</c:v>
                </c:pt>
                <c:pt idx="179">
                  <c:v>0</c:v>
                </c:pt>
                <c:pt idx="180">
                  <c:v>0</c:v>
                </c:pt>
                <c:pt idx="181">
                  <c:v>0</c:v>
                </c:pt>
                <c:pt idx="182">
                  <c:v>0</c:v>
                </c:pt>
                <c:pt idx="183">
                  <c:v>0</c:v>
                </c:pt>
                <c:pt idx="184">
                  <c:v>0</c:v>
                </c:pt>
                <c:pt idx="185">
                  <c:v>0</c:v>
                </c:pt>
                <c:pt idx="186">
                  <c:v>0</c:v>
                </c:pt>
                <c:pt idx="187">
                  <c:v>0</c:v>
                </c:pt>
                <c:pt idx="188">
                  <c:v>0</c:v>
                </c:pt>
                <c:pt idx="189">
                  <c:v>0</c:v>
                </c:pt>
                <c:pt idx="190">
                  <c:v>0</c:v>
                </c:pt>
                <c:pt idx="191">
                  <c:v>0</c:v>
                </c:pt>
                <c:pt idx="192">
                  <c:v>0</c:v>
                </c:pt>
                <c:pt idx="193">
                  <c:v>0</c:v>
                </c:pt>
                <c:pt idx="194">
                  <c:v>0</c:v>
                </c:pt>
                <c:pt idx="195">
                  <c:v>0</c:v>
                </c:pt>
                <c:pt idx="196">
                  <c:v>0</c:v>
                </c:pt>
                <c:pt idx="197">
                  <c:v>0</c:v>
                </c:pt>
                <c:pt idx="198">
                  <c:v>0</c:v>
                </c:pt>
                <c:pt idx="199">
                  <c:v>0</c:v>
                </c:pt>
                <c:pt idx="200">
                  <c:v>0</c:v>
                </c:pt>
                <c:pt idx="201">
                  <c:v>0</c:v>
                </c:pt>
                <c:pt idx="202">
                  <c:v>0</c:v>
                </c:pt>
                <c:pt idx="203">
                  <c:v>0</c:v>
                </c:pt>
                <c:pt idx="204">
                  <c:v>0</c:v>
                </c:pt>
                <c:pt idx="205">
                  <c:v>0</c:v>
                </c:pt>
                <c:pt idx="206">
                  <c:v>0</c:v>
                </c:pt>
                <c:pt idx="207">
                  <c:v>0</c:v>
                </c:pt>
                <c:pt idx="208">
                  <c:v>0</c:v>
                </c:pt>
                <c:pt idx="209">
                  <c:v>0</c:v>
                </c:pt>
                <c:pt idx="210">
                  <c:v>0</c:v>
                </c:pt>
                <c:pt idx="211">
                  <c:v>0</c:v>
                </c:pt>
                <c:pt idx="212">
                  <c:v>0</c:v>
                </c:pt>
                <c:pt idx="213">
                  <c:v>0</c:v>
                </c:pt>
                <c:pt idx="214">
                  <c:v>0</c:v>
                </c:pt>
                <c:pt idx="215">
                  <c:v>0</c:v>
                </c:pt>
                <c:pt idx="216">
                  <c:v>0</c:v>
                </c:pt>
                <c:pt idx="217">
                  <c:v>0</c:v>
                </c:pt>
                <c:pt idx="218">
                  <c:v>0</c:v>
                </c:pt>
                <c:pt idx="219">
                  <c:v>0</c:v>
                </c:pt>
                <c:pt idx="220">
                  <c:v>0</c:v>
                </c:pt>
                <c:pt idx="221">
                  <c:v>0</c:v>
                </c:pt>
                <c:pt idx="222">
                  <c:v>0</c:v>
                </c:pt>
                <c:pt idx="223">
                  <c:v>0</c:v>
                </c:pt>
                <c:pt idx="224">
                  <c:v>0</c:v>
                </c:pt>
                <c:pt idx="225">
                  <c:v>0</c:v>
                </c:pt>
                <c:pt idx="226">
                  <c:v>0</c:v>
                </c:pt>
                <c:pt idx="227">
                  <c:v>0</c:v>
                </c:pt>
                <c:pt idx="228">
                  <c:v>0</c:v>
                </c:pt>
                <c:pt idx="229">
                  <c:v>0</c:v>
                </c:pt>
                <c:pt idx="230">
                  <c:v>0</c:v>
                </c:pt>
                <c:pt idx="231">
                  <c:v>0</c:v>
                </c:pt>
                <c:pt idx="232">
                  <c:v>0</c:v>
                </c:pt>
                <c:pt idx="233">
                  <c:v>0</c:v>
                </c:pt>
                <c:pt idx="234">
                  <c:v>0</c:v>
                </c:pt>
                <c:pt idx="235">
                  <c:v>0</c:v>
                </c:pt>
                <c:pt idx="236">
                  <c:v>0</c:v>
                </c:pt>
                <c:pt idx="237">
                  <c:v>0</c:v>
                </c:pt>
                <c:pt idx="238">
                  <c:v>0</c:v>
                </c:pt>
                <c:pt idx="239">
                  <c:v>0</c:v>
                </c:pt>
                <c:pt idx="240">
                  <c:v>0</c:v>
                </c:pt>
                <c:pt idx="241">
                  <c:v>0</c:v>
                </c:pt>
                <c:pt idx="242">
                  <c:v>0</c:v>
                </c:pt>
                <c:pt idx="243">
                  <c:v>0</c:v>
                </c:pt>
                <c:pt idx="244">
                  <c:v>0</c:v>
                </c:pt>
                <c:pt idx="245">
                  <c:v>0</c:v>
                </c:pt>
                <c:pt idx="246">
                  <c:v>0</c:v>
                </c:pt>
                <c:pt idx="247">
                  <c:v>0</c:v>
                </c:pt>
                <c:pt idx="248">
                  <c:v>0</c:v>
                </c:pt>
                <c:pt idx="249">
                  <c:v>0</c:v>
                </c:pt>
                <c:pt idx="250">
                  <c:v>0</c:v>
                </c:pt>
                <c:pt idx="251">
                  <c:v>0</c:v>
                </c:pt>
                <c:pt idx="252">
                  <c:v>0</c:v>
                </c:pt>
                <c:pt idx="253">
                  <c:v>0</c:v>
                </c:pt>
                <c:pt idx="254">
                  <c:v>0</c:v>
                </c:pt>
                <c:pt idx="255">
                  <c:v>0</c:v>
                </c:pt>
                <c:pt idx="256">
                  <c:v>0</c:v>
                </c:pt>
                <c:pt idx="257">
                  <c:v>0</c:v>
                </c:pt>
                <c:pt idx="258">
                  <c:v>0</c:v>
                </c:pt>
                <c:pt idx="259">
                  <c:v>0</c:v>
                </c:pt>
                <c:pt idx="260">
                  <c:v>0</c:v>
                </c:pt>
                <c:pt idx="261">
                  <c:v>0</c:v>
                </c:pt>
                <c:pt idx="262">
                  <c:v>0</c:v>
                </c:pt>
                <c:pt idx="263">
                  <c:v>0</c:v>
                </c:pt>
                <c:pt idx="264">
                  <c:v>0</c:v>
                </c:pt>
                <c:pt idx="265">
                  <c:v>0</c:v>
                </c:pt>
                <c:pt idx="266">
                  <c:v>0</c:v>
                </c:pt>
                <c:pt idx="267">
                  <c:v>0</c:v>
                </c:pt>
                <c:pt idx="268">
                  <c:v>0</c:v>
                </c:pt>
                <c:pt idx="269">
                  <c:v>0</c:v>
                </c:pt>
                <c:pt idx="270">
                  <c:v>0</c:v>
                </c:pt>
                <c:pt idx="271">
                  <c:v>0</c:v>
                </c:pt>
                <c:pt idx="272">
                  <c:v>0</c:v>
                </c:pt>
                <c:pt idx="273">
                  <c:v>0</c:v>
                </c:pt>
                <c:pt idx="274">
                  <c:v>0</c:v>
                </c:pt>
                <c:pt idx="275">
                  <c:v>0</c:v>
                </c:pt>
                <c:pt idx="276">
                  <c:v>0</c:v>
                </c:pt>
                <c:pt idx="277">
                  <c:v>0</c:v>
                </c:pt>
                <c:pt idx="278">
                  <c:v>0</c:v>
                </c:pt>
                <c:pt idx="279">
                  <c:v>0</c:v>
                </c:pt>
                <c:pt idx="280">
                  <c:v>0</c:v>
                </c:pt>
                <c:pt idx="281">
                  <c:v>0</c:v>
                </c:pt>
                <c:pt idx="282">
                  <c:v>0</c:v>
                </c:pt>
                <c:pt idx="283">
                  <c:v>0</c:v>
                </c:pt>
                <c:pt idx="284">
                  <c:v>0</c:v>
                </c:pt>
                <c:pt idx="285">
                  <c:v>0</c:v>
                </c:pt>
                <c:pt idx="286">
                  <c:v>0</c:v>
                </c:pt>
                <c:pt idx="287">
                  <c:v>0</c:v>
                </c:pt>
                <c:pt idx="288">
                  <c:v>0</c:v>
                </c:pt>
                <c:pt idx="289">
                  <c:v>0</c:v>
                </c:pt>
                <c:pt idx="290">
                  <c:v>0</c:v>
                </c:pt>
                <c:pt idx="291">
                  <c:v>0</c:v>
                </c:pt>
                <c:pt idx="292">
                  <c:v>0</c:v>
                </c:pt>
                <c:pt idx="293">
                  <c:v>0</c:v>
                </c:pt>
                <c:pt idx="294">
                  <c:v>0</c:v>
                </c:pt>
                <c:pt idx="295">
                  <c:v>0</c:v>
                </c:pt>
                <c:pt idx="296">
                  <c:v>0</c:v>
                </c:pt>
                <c:pt idx="297">
                  <c:v>0</c:v>
                </c:pt>
                <c:pt idx="298">
                  <c:v>0</c:v>
                </c:pt>
                <c:pt idx="299">
                  <c:v>0</c:v>
                </c:pt>
                <c:pt idx="300">
                  <c:v>0</c:v>
                </c:pt>
                <c:pt idx="301">
                  <c:v>0</c:v>
                </c:pt>
                <c:pt idx="302">
                  <c:v>0</c:v>
                </c:pt>
                <c:pt idx="303">
                  <c:v>0</c:v>
                </c:pt>
                <c:pt idx="304">
                  <c:v>0</c:v>
                </c:pt>
                <c:pt idx="305">
                  <c:v>0</c:v>
                </c:pt>
                <c:pt idx="306">
                  <c:v>0</c:v>
                </c:pt>
                <c:pt idx="307">
                  <c:v>0</c:v>
                </c:pt>
                <c:pt idx="308">
                  <c:v>0</c:v>
                </c:pt>
                <c:pt idx="309">
                  <c:v>0</c:v>
                </c:pt>
                <c:pt idx="310">
                  <c:v>0</c:v>
                </c:pt>
                <c:pt idx="311">
                  <c:v>0</c:v>
                </c:pt>
                <c:pt idx="312">
                  <c:v>0</c:v>
                </c:pt>
                <c:pt idx="313">
                  <c:v>0</c:v>
                </c:pt>
                <c:pt idx="314">
                  <c:v>0</c:v>
                </c:pt>
                <c:pt idx="315">
                  <c:v>0</c:v>
                </c:pt>
                <c:pt idx="316">
                  <c:v>0</c:v>
                </c:pt>
                <c:pt idx="317">
                  <c:v>0</c:v>
                </c:pt>
                <c:pt idx="318">
                  <c:v>0</c:v>
                </c:pt>
                <c:pt idx="319">
                  <c:v>0</c:v>
                </c:pt>
                <c:pt idx="320">
                  <c:v>0</c:v>
                </c:pt>
                <c:pt idx="321">
                  <c:v>0</c:v>
                </c:pt>
                <c:pt idx="322">
                  <c:v>0</c:v>
                </c:pt>
                <c:pt idx="323">
                  <c:v>0</c:v>
                </c:pt>
                <c:pt idx="324">
                  <c:v>0</c:v>
                </c:pt>
                <c:pt idx="325">
                  <c:v>0</c:v>
                </c:pt>
                <c:pt idx="326">
                  <c:v>0</c:v>
                </c:pt>
                <c:pt idx="327">
                  <c:v>0</c:v>
                </c:pt>
                <c:pt idx="328">
                  <c:v>0</c:v>
                </c:pt>
                <c:pt idx="329">
                  <c:v>0</c:v>
                </c:pt>
                <c:pt idx="330">
                  <c:v>0</c:v>
                </c:pt>
                <c:pt idx="331">
                  <c:v>0</c:v>
                </c:pt>
                <c:pt idx="332">
                  <c:v>0</c:v>
                </c:pt>
                <c:pt idx="333">
                  <c:v>0</c:v>
                </c:pt>
                <c:pt idx="334">
                  <c:v>0</c:v>
                </c:pt>
                <c:pt idx="335">
                  <c:v>0</c:v>
                </c:pt>
                <c:pt idx="336">
                  <c:v>0</c:v>
                </c:pt>
                <c:pt idx="337">
                  <c:v>0</c:v>
                </c:pt>
                <c:pt idx="338">
                  <c:v>0</c:v>
                </c:pt>
                <c:pt idx="339">
                  <c:v>0</c:v>
                </c:pt>
                <c:pt idx="340">
                  <c:v>0</c:v>
                </c:pt>
                <c:pt idx="341">
                  <c:v>0</c:v>
                </c:pt>
                <c:pt idx="342">
                  <c:v>0</c:v>
                </c:pt>
                <c:pt idx="343">
                  <c:v>0</c:v>
                </c:pt>
                <c:pt idx="344">
                  <c:v>0</c:v>
                </c:pt>
                <c:pt idx="345">
                  <c:v>0</c:v>
                </c:pt>
                <c:pt idx="346">
                  <c:v>0</c:v>
                </c:pt>
                <c:pt idx="347">
                  <c:v>0</c:v>
                </c:pt>
                <c:pt idx="348">
                  <c:v>0</c:v>
                </c:pt>
                <c:pt idx="349">
                  <c:v>0</c:v>
                </c:pt>
                <c:pt idx="350">
                  <c:v>0</c:v>
                </c:pt>
                <c:pt idx="351">
                  <c:v>0</c:v>
                </c:pt>
                <c:pt idx="352">
                  <c:v>0</c:v>
                </c:pt>
                <c:pt idx="353">
                  <c:v>0</c:v>
                </c:pt>
                <c:pt idx="354">
                  <c:v>0</c:v>
                </c:pt>
                <c:pt idx="355">
                  <c:v>0</c:v>
                </c:pt>
                <c:pt idx="356">
                  <c:v>0</c:v>
                </c:pt>
                <c:pt idx="357">
                  <c:v>0</c:v>
                </c:pt>
                <c:pt idx="358">
                  <c:v>0</c:v>
                </c:pt>
                <c:pt idx="359">
                  <c:v>0</c:v>
                </c:pt>
                <c:pt idx="360">
                  <c:v>0</c:v>
                </c:pt>
                <c:pt idx="361">
                  <c:v>0</c:v>
                </c:pt>
                <c:pt idx="362">
                  <c:v>0</c:v>
                </c:pt>
                <c:pt idx="363">
                  <c:v>0</c:v>
                </c:pt>
                <c:pt idx="364">
                  <c:v>0</c:v>
                </c:pt>
                <c:pt idx="365">
                  <c:v>0</c:v>
                </c:pt>
                <c:pt idx="366">
                  <c:v>0</c:v>
                </c:pt>
                <c:pt idx="367">
                  <c:v>0</c:v>
                </c:pt>
                <c:pt idx="368">
                  <c:v>0</c:v>
                </c:pt>
                <c:pt idx="369">
                  <c:v>0</c:v>
                </c:pt>
                <c:pt idx="370">
                  <c:v>0</c:v>
                </c:pt>
                <c:pt idx="371">
                  <c:v>0</c:v>
                </c:pt>
                <c:pt idx="372">
                  <c:v>0</c:v>
                </c:pt>
                <c:pt idx="373">
                  <c:v>0</c:v>
                </c:pt>
                <c:pt idx="374">
                  <c:v>0</c:v>
                </c:pt>
                <c:pt idx="375">
                  <c:v>0</c:v>
                </c:pt>
                <c:pt idx="376">
                  <c:v>0</c:v>
                </c:pt>
                <c:pt idx="377">
                  <c:v>0</c:v>
                </c:pt>
                <c:pt idx="378">
                  <c:v>0</c:v>
                </c:pt>
                <c:pt idx="379">
                  <c:v>0</c:v>
                </c:pt>
                <c:pt idx="380">
                  <c:v>0</c:v>
                </c:pt>
                <c:pt idx="381">
                  <c:v>0</c:v>
                </c:pt>
                <c:pt idx="382">
                  <c:v>0</c:v>
                </c:pt>
                <c:pt idx="383">
                  <c:v>0</c:v>
                </c:pt>
                <c:pt idx="384">
                  <c:v>0</c:v>
                </c:pt>
                <c:pt idx="385">
                  <c:v>0</c:v>
                </c:pt>
                <c:pt idx="386">
                  <c:v>0</c:v>
                </c:pt>
                <c:pt idx="387">
                  <c:v>0</c:v>
                </c:pt>
                <c:pt idx="388">
                  <c:v>0</c:v>
                </c:pt>
                <c:pt idx="389">
                  <c:v>0</c:v>
                </c:pt>
                <c:pt idx="390">
                  <c:v>0</c:v>
                </c:pt>
                <c:pt idx="391">
                  <c:v>0</c:v>
                </c:pt>
                <c:pt idx="392">
                  <c:v>0</c:v>
                </c:pt>
                <c:pt idx="393">
                  <c:v>0</c:v>
                </c:pt>
                <c:pt idx="394">
                  <c:v>0</c:v>
                </c:pt>
                <c:pt idx="395">
                  <c:v>0</c:v>
                </c:pt>
                <c:pt idx="396">
                  <c:v>0</c:v>
                </c:pt>
                <c:pt idx="397">
                  <c:v>0</c:v>
                </c:pt>
                <c:pt idx="398">
                  <c:v>0</c:v>
                </c:pt>
                <c:pt idx="399">
                  <c:v>0</c:v>
                </c:pt>
                <c:pt idx="400">
                  <c:v>0</c:v>
                </c:pt>
                <c:pt idx="401">
                  <c:v>0</c:v>
                </c:pt>
                <c:pt idx="402">
                  <c:v>0</c:v>
                </c:pt>
                <c:pt idx="403">
                  <c:v>0</c:v>
                </c:pt>
                <c:pt idx="404">
                  <c:v>0</c:v>
                </c:pt>
                <c:pt idx="405">
                  <c:v>0</c:v>
                </c:pt>
                <c:pt idx="406">
                  <c:v>0</c:v>
                </c:pt>
                <c:pt idx="407">
                  <c:v>0</c:v>
                </c:pt>
                <c:pt idx="408">
                  <c:v>0</c:v>
                </c:pt>
                <c:pt idx="409">
                  <c:v>0</c:v>
                </c:pt>
                <c:pt idx="410">
                  <c:v>0</c:v>
                </c:pt>
                <c:pt idx="411">
                  <c:v>0</c:v>
                </c:pt>
                <c:pt idx="412">
                  <c:v>0</c:v>
                </c:pt>
                <c:pt idx="413">
                  <c:v>0</c:v>
                </c:pt>
                <c:pt idx="414">
                  <c:v>0</c:v>
                </c:pt>
                <c:pt idx="415">
                  <c:v>0</c:v>
                </c:pt>
                <c:pt idx="416">
                  <c:v>0</c:v>
                </c:pt>
                <c:pt idx="417">
                  <c:v>0</c:v>
                </c:pt>
                <c:pt idx="418">
                  <c:v>0</c:v>
                </c:pt>
                <c:pt idx="419">
                  <c:v>0</c:v>
                </c:pt>
                <c:pt idx="420">
                  <c:v>0</c:v>
                </c:pt>
                <c:pt idx="421">
                  <c:v>0</c:v>
                </c:pt>
                <c:pt idx="422">
                  <c:v>0</c:v>
                </c:pt>
                <c:pt idx="423">
                  <c:v>0</c:v>
                </c:pt>
                <c:pt idx="424">
                  <c:v>0</c:v>
                </c:pt>
                <c:pt idx="425">
                  <c:v>0</c:v>
                </c:pt>
                <c:pt idx="426">
                  <c:v>0</c:v>
                </c:pt>
                <c:pt idx="427">
                  <c:v>0</c:v>
                </c:pt>
                <c:pt idx="428">
                  <c:v>0</c:v>
                </c:pt>
                <c:pt idx="429">
                  <c:v>0</c:v>
                </c:pt>
                <c:pt idx="430">
                  <c:v>0</c:v>
                </c:pt>
                <c:pt idx="431">
                  <c:v>0</c:v>
                </c:pt>
                <c:pt idx="432">
                  <c:v>0</c:v>
                </c:pt>
                <c:pt idx="433">
                  <c:v>0</c:v>
                </c:pt>
                <c:pt idx="434">
                  <c:v>0</c:v>
                </c:pt>
                <c:pt idx="435">
                  <c:v>0</c:v>
                </c:pt>
                <c:pt idx="436">
                  <c:v>0</c:v>
                </c:pt>
                <c:pt idx="437">
                  <c:v>0</c:v>
                </c:pt>
                <c:pt idx="438">
                  <c:v>0</c:v>
                </c:pt>
                <c:pt idx="439">
                  <c:v>0</c:v>
                </c:pt>
                <c:pt idx="440">
                  <c:v>0</c:v>
                </c:pt>
                <c:pt idx="441">
                  <c:v>0</c:v>
                </c:pt>
                <c:pt idx="442">
                  <c:v>0</c:v>
                </c:pt>
                <c:pt idx="443">
                  <c:v>0</c:v>
                </c:pt>
                <c:pt idx="444">
                  <c:v>0</c:v>
                </c:pt>
                <c:pt idx="445">
                  <c:v>0</c:v>
                </c:pt>
                <c:pt idx="446">
                  <c:v>0</c:v>
                </c:pt>
                <c:pt idx="447">
                  <c:v>0</c:v>
                </c:pt>
                <c:pt idx="448">
                  <c:v>0</c:v>
                </c:pt>
                <c:pt idx="449">
                  <c:v>0</c:v>
                </c:pt>
                <c:pt idx="450">
                  <c:v>0</c:v>
                </c:pt>
                <c:pt idx="451">
                  <c:v>0</c:v>
                </c:pt>
                <c:pt idx="452">
                  <c:v>0</c:v>
                </c:pt>
                <c:pt idx="453">
                  <c:v>0</c:v>
                </c:pt>
                <c:pt idx="454">
                  <c:v>0</c:v>
                </c:pt>
                <c:pt idx="455">
                  <c:v>0</c:v>
                </c:pt>
                <c:pt idx="456">
                  <c:v>0</c:v>
                </c:pt>
                <c:pt idx="457">
                  <c:v>0</c:v>
                </c:pt>
                <c:pt idx="458">
                  <c:v>0</c:v>
                </c:pt>
                <c:pt idx="459">
                  <c:v>0</c:v>
                </c:pt>
                <c:pt idx="460">
                  <c:v>0</c:v>
                </c:pt>
                <c:pt idx="461">
                  <c:v>0</c:v>
                </c:pt>
                <c:pt idx="462">
                  <c:v>0</c:v>
                </c:pt>
                <c:pt idx="463">
                  <c:v>0</c:v>
                </c:pt>
                <c:pt idx="464">
                  <c:v>0</c:v>
                </c:pt>
                <c:pt idx="465">
                  <c:v>0</c:v>
                </c:pt>
                <c:pt idx="466">
                  <c:v>0</c:v>
                </c:pt>
                <c:pt idx="467">
                  <c:v>0</c:v>
                </c:pt>
                <c:pt idx="468">
                  <c:v>0</c:v>
                </c:pt>
                <c:pt idx="469">
                  <c:v>0</c:v>
                </c:pt>
                <c:pt idx="470">
                  <c:v>0</c:v>
                </c:pt>
                <c:pt idx="471">
                  <c:v>0</c:v>
                </c:pt>
                <c:pt idx="472">
                  <c:v>0</c:v>
                </c:pt>
                <c:pt idx="473">
                  <c:v>0</c:v>
                </c:pt>
                <c:pt idx="474">
                  <c:v>0</c:v>
                </c:pt>
                <c:pt idx="475">
                  <c:v>0</c:v>
                </c:pt>
                <c:pt idx="476">
                  <c:v>0</c:v>
                </c:pt>
                <c:pt idx="477">
                  <c:v>0</c:v>
                </c:pt>
                <c:pt idx="478">
                  <c:v>0</c:v>
                </c:pt>
                <c:pt idx="479">
                  <c:v>0</c:v>
                </c:pt>
                <c:pt idx="480">
                  <c:v>0</c:v>
                </c:pt>
                <c:pt idx="481">
                  <c:v>0</c:v>
                </c:pt>
                <c:pt idx="482">
                  <c:v>0</c:v>
                </c:pt>
                <c:pt idx="483">
                  <c:v>0</c:v>
                </c:pt>
                <c:pt idx="484">
                  <c:v>0</c:v>
                </c:pt>
                <c:pt idx="485">
                  <c:v>0</c:v>
                </c:pt>
                <c:pt idx="486">
                  <c:v>0</c:v>
                </c:pt>
                <c:pt idx="487">
                  <c:v>0</c:v>
                </c:pt>
                <c:pt idx="488">
                  <c:v>0</c:v>
                </c:pt>
                <c:pt idx="489">
                  <c:v>0</c:v>
                </c:pt>
                <c:pt idx="490">
                  <c:v>0</c:v>
                </c:pt>
                <c:pt idx="491">
                  <c:v>0</c:v>
                </c:pt>
                <c:pt idx="492">
                  <c:v>0</c:v>
                </c:pt>
                <c:pt idx="493">
                  <c:v>0</c:v>
                </c:pt>
                <c:pt idx="494">
                  <c:v>0</c:v>
                </c:pt>
                <c:pt idx="495">
                  <c:v>0</c:v>
                </c:pt>
                <c:pt idx="496">
                  <c:v>0</c:v>
                </c:pt>
                <c:pt idx="497">
                  <c:v>0</c:v>
                </c:pt>
                <c:pt idx="498">
                  <c:v>0</c:v>
                </c:pt>
                <c:pt idx="499">
                  <c:v>0</c:v>
                </c:pt>
                <c:pt idx="500">
                  <c:v>0</c:v>
                </c:pt>
                <c:pt idx="501">
                  <c:v>0</c:v>
                </c:pt>
                <c:pt idx="502">
                  <c:v>0</c:v>
                </c:pt>
                <c:pt idx="503">
                  <c:v>0</c:v>
                </c:pt>
                <c:pt idx="504">
                  <c:v>0</c:v>
                </c:pt>
                <c:pt idx="505">
                  <c:v>0</c:v>
                </c:pt>
                <c:pt idx="506">
                  <c:v>0</c:v>
                </c:pt>
                <c:pt idx="507">
                  <c:v>0</c:v>
                </c:pt>
                <c:pt idx="508">
                  <c:v>0</c:v>
                </c:pt>
                <c:pt idx="509">
                  <c:v>0</c:v>
                </c:pt>
                <c:pt idx="510">
                  <c:v>0</c:v>
                </c:pt>
                <c:pt idx="511">
                  <c:v>0</c:v>
                </c:pt>
                <c:pt idx="512">
                  <c:v>0</c:v>
                </c:pt>
                <c:pt idx="513">
                  <c:v>0</c:v>
                </c:pt>
                <c:pt idx="514">
                  <c:v>0</c:v>
                </c:pt>
                <c:pt idx="515">
                  <c:v>0</c:v>
                </c:pt>
                <c:pt idx="516">
                  <c:v>0</c:v>
                </c:pt>
                <c:pt idx="517">
                  <c:v>0</c:v>
                </c:pt>
                <c:pt idx="518">
                  <c:v>0</c:v>
                </c:pt>
                <c:pt idx="519">
                  <c:v>0</c:v>
                </c:pt>
                <c:pt idx="520">
                  <c:v>0</c:v>
                </c:pt>
                <c:pt idx="521">
                  <c:v>0</c:v>
                </c:pt>
                <c:pt idx="522">
                  <c:v>0</c:v>
                </c:pt>
                <c:pt idx="523">
                  <c:v>0</c:v>
                </c:pt>
                <c:pt idx="524">
                  <c:v>0</c:v>
                </c:pt>
                <c:pt idx="525">
                  <c:v>0</c:v>
                </c:pt>
                <c:pt idx="526">
                  <c:v>0</c:v>
                </c:pt>
                <c:pt idx="527">
                  <c:v>0</c:v>
                </c:pt>
                <c:pt idx="528">
                  <c:v>0</c:v>
                </c:pt>
                <c:pt idx="529">
                  <c:v>0</c:v>
                </c:pt>
                <c:pt idx="530">
                  <c:v>0</c:v>
                </c:pt>
                <c:pt idx="531">
                  <c:v>0</c:v>
                </c:pt>
                <c:pt idx="532">
                  <c:v>0</c:v>
                </c:pt>
                <c:pt idx="533">
                  <c:v>0</c:v>
                </c:pt>
                <c:pt idx="534">
                  <c:v>0</c:v>
                </c:pt>
                <c:pt idx="535">
                  <c:v>0</c:v>
                </c:pt>
                <c:pt idx="536">
                  <c:v>0</c:v>
                </c:pt>
                <c:pt idx="537">
                  <c:v>0</c:v>
                </c:pt>
                <c:pt idx="538">
                  <c:v>0</c:v>
                </c:pt>
                <c:pt idx="539">
                  <c:v>0</c:v>
                </c:pt>
                <c:pt idx="540">
                  <c:v>0</c:v>
                </c:pt>
                <c:pt idx="541">
                  <c:v>0</c:v>
                </c:pt>
                <c:pt idx="542">
                  <c:v>0</c:v>
                </c:pt>
                <c:pt idx="543">
                  <c:v>0</c:v>
                </c:pt>
                <c:pt idx="544">
                  <c:v>0</c:v>
                </c:pt>
                <c:pt idx="545">
                  <c:v>0</c:v>
                </c:pt>
                <c:pt idx="546">
                  <c:v>0</c:v>
                </c:pt>
                <c:pt idx="547">
                  <c:v>0</c:v>
                </c:pt>
                <c:pt idx="548">
                  <c:v>0</c:v>
                </c:pt>
                <c:pt idx="549">
                  <c:v>0</c:v>
                </c:pt>
                <c:pt idx="550">
                  <c:v>0</c:v>
                </c:pt>
                <c:pt idx="551">
                  <c:v>0</c:v>
                </c:pt>
                <c:pt idx="552">
                  <c:v>0</c:v>
                </c:pt>
                <c:pt idx="553">
                  <c:v>0</c:v>
                </c:pt>
                <c:pt idx="554">
                  <c:v>0</c:v>
                </c:pt>
                <c:pt idx="555">
                  <c:v>0</c:v>
                </c:pt>
                <c:pt idx="556">
                  <c:v>0</c:v>
                </c:pt>
                <c:pt idx="557">
                  <c:v>0</c:v>
                </c:pt>
                <c:pt idx="558">
                  <c:v>0</c:v>
                </c:pt>
                <c:pt idx="559">
                  <c:v>0</c:v>
                </c:pt>
                <c:pt idx="560">
                  <c:v>0</c:v>
                </c:pt>
                <c:pt idx="561">
                  <c:v>0</c:v>
                </c:pt>
                <c:pt idx="562">
                  <c:v>0</c:v>
                </c:pt>
                <c:pt idx="563">
                  <c:v>0</c:v>
                </c:pt>
                <c:pt idx="564">
                  <c:v>0</c:v>
                </c:pt>
                <c:pt idx="565">
                  <c:v>0</c:v>
                </c:pt>
                <c:pt idx="566">
                  <c:v>0</c:v>
                </c:pt>
                <c:pt idx="567">
                  <c:v>0</c:v>
                </c:pt>
                <c:pt idx="568">
                  <c:v>0</c:v>
                </c:pt>
                <c:pt idx="569">
                  <c:v>0</c:v>
                </c:pt>
                <c:pt idx="570">
                  <c:v>0</c:v>
                </c:pt>
                <c:pt idx="571">
                  <c:v>0</c:v>
                </c:pt>
                <c:pt idx="572">
                  <c:v>0</c:v>
                </c:pt>
                <c:pt idx="573">
                  <c:v>0</c:v>
                </c:pt>
                <c:pt idx="574">
                  <c:v>0</c:v>
                </c:pt>
                <c:pt idx="575">
                  <c:v>0</c:v>
                </c:pt>
                <c:pt idx="576">
                  <c:v>0</c:v>
                </c:pt>
                <c:pt idx="577">
                  <c:v>0</c:v>
                </c:pt>
                <c:pt idx="578">
                  <c:v>0</c:v>
                </c:pt>
                <c:pt idx="579">
                  <c:v>0</c:v>
                </c:pt>
                <c:pt idx="580">
                  <c:v>0</c:v>
                </c:pt>
                <c:pt idx="581">
                  <c:v>0</c:v>
                </c:pt>
                <c:pt idx="582">
                  <c:v>0</c:v>
                </c:pt>
                <c:pt idx="583">
                  <c:v>0</c:v>
                </c:pt>
                <c:pt idx="584">
                  <c:v>0</c:v>
                </c:pt>
                <c:pt idx="585">
                  <c:v>0</c:v>
                </c:pt>
                <c:pt idx="586">
                  <c:v>0</c:v>
                </c:pt>
                <c:pt idx="587">
                  <c:v>0</c:v>
                </c:pt>
                <c:pt idx="588">
                  <c:v>0</c:v>
                </c:pt>
                <c:pt idx="589">
                  <c:v>0</c:v>
                </c:pt>
                <c:pt idx="590">
                  <c:v>0</c:v>
                </c:pt>
                <c:pt idx="591">
                  <c:v>0</c:v>
                </c:pt>
                <c:pt idx="592">
                  <c:v>0</c:v>
                </c:pt>
                <c:pt idx="593">
                  <c:v>0</c:v>
                </c:pt>
                <c:pt idx="594">
                  <c:v>0</c:v>
                </c:pt>
                <c:pt idx="595">
                  <c:v>0</c:v>
                </c:pt>
                <c:pt idx="596">
                  <c:v>0</c:v>
                </c:pt>
                <c:pt idx="597">
                  <c:v>0</c:v>
                </c:pt>
                <c:pt idx="598">
                  <c:v>0</c:v>
                </c:pt>
                <c:pt idx="599">
                  <c:v>0</c:v>
                </c:pt>
                <c:pt idx="600">
                  <c:v>0</c:v>
                </c:pt>
                <c:pt idx="601">
                  <c:v>0</c:v>
                </c:pt>
                <c:pt idx="602">
                  <c:v>0</c:v>
                </c:pt>
                <c:pt idx="603">
                  <c:v>0</c:v>
                </c:pt>
                <c:pt idx="604">
                  <c:v>0</c:v>
                </c:pt>
                <c:pt idx="605">
                  <c:v>0</c:v>
                </c:pt>
                <c:pt idx="606">
                  <c:v>0</c:v>
                </c:pt>
                <c:pt idx="607">
                  <c:v>0</c:v>
                </c:pt>
                <c:pt idx="608">
                  <c:v>0</c:v>
                </c:pt>
                <c:pt idx="609">
                  <c:v>0</c:v>
                </c:pt>
                <c:pt idx="610">
                  <c:v>0</c:v>
                </c:pt>
                <c:pt idx="611">
                  <c:v>0</c:v>
                </c:pt>
                <c:pt idx="612">
                  <c:v>0</c:v>
                </c:pt>
                <c:pt idx="613">
                  <c:v>0</c:v>
                </c:pt>
                <c:pt idx="614">
                  <c:v>0</c:v>
                </c:pt>
                <c:pt idx="615">
                  <c:v>0</c:v>
                </c:pt>
                <c:pt idx="616">
                  <c:v>0</c:v>
                </c:pt>
                <c:pt idx="617">
                  <c:v>0</c:v>
                </c:pt>
                <c:pt idx="618">
                  <c:v>0</c:v>
                </c:pt>
                <c:pt idx="619">
                  <c:v>0</c:v>
                </c:pt>
                <c:pt idx="620">
                  <c:v>0</c:v>
                </c:pt>
                <c:pt idx="621">
                  <c:v>0</c:v>
                </c:pt>
                <c:pt idx="622">
                  <c:v>0</c:v>
                </c:pt>
                <c:pt idx="623">
                  <c:v>0</c:v>
                </c:pt>
                <c:pt idx="624">
                  <c:v>0</c:v>
                </c:pt>
                <c:pt idx="625">
                  <c:v>0</c:v>
                </c:pt>
                <c:pt idx="626">
                  <c:v>0</c:v>
                </c:pt>
                <c:pt idx="627">
                  <c:v>0</c:v>
                </c:pt>
                <c:pt idx="628">
                  <c:v>0</c:v>
                </c:pt>
                <c:pt idx="629">
                  <c:v>0</c:v>
                </c:pt>
                <c:pt idx="630">
                  <c:v>0</c:v>
                </c:pt>
                <c:pt idx="631">
                  <c:v>0</c:v>
                </c:pt>
                <c:pt idx="632">
                  <c:v>0</c:v>
                </c:pt>
                <c:pt idx="633">
                  <c:v>0</c:v>
                </c:pt>
                <c:pt idx="634">
                  <c:v>0</c:v>
                </c:pt>
                <c:pt idx="635">
                  <c:v>0</c:v>
                </c:pt>
                <c:pt idx="636">
                  <c:v>0</c:v>
                </c:pt>
                <c:pt idx="637">
                  <c:v>0</c:v>
                </c:pt>
                <c:pt idx="638">
                  <c:v>0</c:v>
                </c:pt>
                <c:pt idx="639">
                  <c:v>0</c:v>
                </c:pt>
                <c:pt idx="640">
                  <c:v>0</c:v>
                </c:pt>
                <c:pt idx="641">
                  <c:v>0</c:v>
                </c:pt>
                <c:pt idx="642">
                  <c:v>0</c:v>
                </c:pt>
                <c:pt idx="643">
                  <c:v>0</c:v>
                </c:pt>
                <c:pt idx="644">
                  <c:v>0</c:v>
                </c:pt>
                <c:pt idx="645">
                  <c:v>0</c:v>
                </c:pt>
                <c:pt idx="646">
                  <c:v>0</c:v>
                </c:pt>
                <c:pt idx="647">
                  <c:v>0</c:v>
                </c:pt>
                <c:pt idx="648">
                  <c:v>0</c:v>
                </c:pt>
                <c:pt idx="649">
                  <c:v>0</c:v>
                </c:pt>
                <c:pt idx="650">
                  <c:v>0</c:v>
                </c:pt>
                <c:pt idx="651">
                  <c:v>0</c:v>
                </c:pt>
                <c:pt idx="652">
                  <c:v>0</c:v>
                </c:pt>
                <c:pt idx="653">
                  <c:v>0</c:v>
                </c:pt>
                <c:pt idx="654">
                  <c:v>0</c:v>
                </c:pt>
                <c:pt idx="655">
                  <c:v>0</c:v>
                </c:pt>
                <c:pt idx="656">
                  <c:v>0</c:v>
                </c:pt>
                <c:pt idx="657">
                  <c:v>0</c:v>
                </c:pt>
                <c:pt idx="658">
                  <c:v>0</c:v>
                </c:pt>
                <c:pt idx="659">
                  <c:v>0</c:v>
                </c:pt>
                <c:pt idx="660">
                  <c:v>0</c:v>
                </c:pt>
                <c:pt idx="661">
                  <c:v>0</c:v>
                </c:pt>
                <c:pt idx="662">
                  <c:v>0</c:v>
                </c:pt>
                <c:pt idx="663">
                  <c:v>0</c:v>
                </c:pt>
                <c:pt idx="664">
                  <c:v>0</c:v>
                </c:pt>
                <c:pt idx="665">
                  <c:v>0</c:v>
                </c:pt>
                <c:pt idx="666">
                  <c:v>0</c:v>
                </c:pt>
                <c:pt idx="667">
                  <c:v>0</c:v>
                </c:pt>
                <c:pt idx="668">
                  <c:v>0</c:v>
                </c:pt>
                <c:pt idx="669">
                  <c:v>0</c:v>
                </c:pt>
                <c:pt idx="670">
                  <c:v>0</c:v>
                </c:pt>
                <c:pt idx="671">
                  <c:v>0</c:v>
                </c:pt>
                <c:pt idx="672">
                  <c:v>0</c:v>
                </c:pt>
                <c:pt idx="673">
                  <c:v>0</c:v>
                </c:pt>
                <c:pt idx="674">
                  <c:v>0</c:v>
                </c:pt>
                <c:pt idx="675">
                  <c:v>0</c:v>
                </c:pt>
                <c:pt idx="676">
                  <c:v>0</c:v>
                </c:pt>
                <c:pt idx="677">
                  <c:v>0</c:v>
                </c:pt>
                <c:pt idx="678">
                  <c:v>0</c:v>
                </c:pt>
                <c:pt idx="679">
                  <c:v>0</c:v>
                </c:pt>
                <c:pt idx="680">
                  <c:v>0</c:v>
                </c:pt>
                <c:pt idx="681">
                  <c:v>0</c:v>
                </c:pt>
                <c:pt idx="682">
                  <c:v>0</c:v>
                </c:pt>
                <c:pt idx="683">
                  <c:v>0</c:v>
                </c:pt>
                <c:pt idx="684">
                  <c:v>0</c:v>
                </c:pt>
                <c:pt idx="685">
                  <c:v>0</c:v>
                </c:pt>
                <c:pt idx="686">
                  <c:v>0</c:v>
                </c:pt>
                <c:pt idx="687">
                  <c:v>0</c:v>
                </c:pt>
                <c:pt idx="688">
                  <c:v>0</c:v>
                </c:pt>
                <c:pt idx="689">
                  <c:v>0</c:v>
                </c:pt>
                <c:pt idx="690">
                  <c:v>0</c:v>
                </c:pt>
                <c:pt idx="691">
                  <c:v>0</c:v>
                </c:pt>
                <c:pt idx="692">
                  <c:v>0</c:v>
                </c:pt>
                <c:pt idx="693">
                  <c:v>0</c:v>
                </c:pt>
                <c:pt idx="694">
                  <c:v>0</c:v>
                </c:pt>
                <c:pt idx="695">
                  <c:v>0</c:v>
                </c:pt>
                <c:pt idx="696">
                  <c:v>0</c:v>
                </c:pt>
                <c:pt idx="697">
                  <c:v>0</c:v>
                </c:pt>
                <c:pt idx="698">
                  <c:v>0</c:v>
                </c:pt>
                <c:pt idx="699">
                  <c:v>0</c:v>
                </c:pt>
                <c:pt idx="700">
                  <c:v>0</c:v>
                </c:pt>
                <c:pt idx="701">
                  <c:v>0</c:v>
                </c:pt>
                <c:pt idx="702">
                  <c:v>0</c:v>
                </c:pt>
                <c:pt idx="703">
                  <c:v>0</c:v>
                </c:pt>
                <c:pt idx="704">
                  <c:v>0</c:v>
                </c:pt>
                <c:pt idx="705">
                  <c:v>0</c:v>
                </c:pt>
                <c:pt idx="706">
                  <c:v>0</c:v>
                </c:pt>
                <c:pt idx="707">
                  <c:v>0</c:v>
                </c:pt>
                <c:pt idx="708">
                  <c:v>0</c:v>
                </c:pt>
                <c:pt idx="709">
                  <c:v>0</c:v>
                </c:pt>
                <c:pt idx="710">
                  <c:v>0</c:v>
                </c:pt>
                <c:pt idx="711">
                  <c:v>0</c:v>
                </c:pt>
                <c:pt idx="712">
                  <c:v>0</c:v>
                </c:pt>
                <c:pt idx="713">
                  <c:v>0</c:v>
                </c:pt>
                <c:pt idx="714">
                  <c:v>0</c:v>
                </c:pt>
                <c:pt idx="715">
                  <c:v>0</c:v>
                </c:pt>
                <c:pt idx="716">
                  <c:v>0</c:v>
                </c:pt>
                <c:pt idx="717">
                  <c:v>0</c:v>
                </c:pt>
                <c:pt idx="718">
                  <c:v>0</c:v>
                </c:pt>
                <c:pt idx="719">
                  <c:v>0</c:v>
                </c:pt>
                <c:pt idx="720">
                  <c:v>0</c:v>
                </c:pt>
                <c:pt idx="721">
                  <c:v>0</c:v>
                </c:pt>
                <c:pt idx="722">
                  <c:v>0</c:v>
                </c:pt>
                <c:pt idx="723">
                  <c:v>0</c:v>
                </c:pt>
                <c:pt idx="724">
                  <c:v>0</c:v>
                </c:pt>
                <c:pt idx="725">
                  <c:v>0</c:v>
                </c:pt>
                <c:pt idx="726">
                  <c:v>0</c:v>
                </c:pt>
                <c:pt idx="727">
                  <c:v>0</c:v>
                </c:pt>
                <c:pt idx="728">
                  <c:v>0</c:v>
                </c:pt>
                <c:pt idx="729">
                  <c:v>0</c:v>
                </c:pt>
                <c:pt idx="730">
                  <c:v>0</c:v>
                </c:pt>
                <c:pt idx="731">
                  <c:v>0</c:v>
                </c:pt>
                <c:pt idx="732">
                  <c:v>0</c:v>
                </c:pt>
                <c:pt idx="733">
                  <c:v>0</c:v>
                </c:pt>
                <c:pt idx="734">
                  <c:v>0</c:v>
                </c:pt>
                <c:pt idx="735">
                  <c:v>0</c:v>
                </c:pt>
                <c:pt idx="736">
                  <c:v>0</c:v>
                </c:pt>
                <c:pt idx="737">
                  <c:v>0</c:v>
                </c:pt>
                <c:pt idx="738">
                  <c:v>0</c:v>
                </c:pt>
                <c:pt idx="739">
                  <c:v>0</c:v>
                </c:pt>
                <c:pt idx="740">
                  <c:v>0</c:v>
                </c:pt>
                <c:pt idx="741">
                  <c:v>0</c:v>
                </c:pt>
                <c:pt idx="742">
                  <c:v>0</c:v>
                </c:pt>
                <c:pt idx="743">
                  <c:v>0</c:v>
                </c:pt>
                <c:pt idx="744">
                  <c:v>0</c:v>
                </c:pt>
                <c:pt idx="745">
                  <c:v>0</c:v>
                </c:pt>
                <c:pt idx="746">
                  <c:v>0</c:v>
                </c:pt>
                <c:pt idx="747">
                  <c:v>0</c:v>
                </c:pt>
                <c:pt idx="748">
                  <c:v>0</c:v>
                </c:pt>
                <c:pt idx="749">
                  <c:v>0</c:v>
                </c:pt>
                <c:pt idx="750">
                  <c:v>0</c:v>
                </c:pt>
                <c:pt idx="751">
                  <c:v>0</c:v>
                </c:pt>
                <c:pt idx="752">
                  <c:v>0</c:v>
                </c:pt>
                <c:pt idx="753">
                  <c:v>0</c:v>
                </c:pt>
                <c:pt idx="754">
                  <c:v>0</c:v>
                </c:pt>
                <c:pt idx="755">
                  <c:v>0</c:v>
                </c:pt>
                <c:pt idx="756">
                  <c:v>0</c:v>
                </c:pt>
                <c:pt idx="757">
                  <c:v>0</c:v>
                </c:pt>
                <c:pt idx="758">
                  <c:v>0</c:v>
                </c:pt>
                <c:pt idx="759">
                  <c:v>0</c:v>
                </c:pt>
                <c:pt idx="760">
                  <c:v>0</c:v>
                </c:pt>
                <c:pt idx="761">
                  <c:v>0</c:v>
                </c:pt>
                <c:pt idx="762">
                  <c:v>0</c:v>
                </c:pt>
                <c:pt idx="763">
                  <c:v>0</c:v>
                </c:pt>
                <c:pt idx="764">
                  <c:v>0</c:v>
                </c:pt>
                <c:pt idx="765">
                  <c:v>0</c:v>
                </c:pt>
                <c:pt idx="766">
                  <c:v>0</c:v>
                </c:pt>
                <c:pt idx="767">
                  <c:v>0</c:v>
                </c:pt>
                <c:pt idx="768">
                  <c:v>0</c:v>
                </c:pt>
                <c:pt idx="769">
                  <c:v>0</c:v>
                </c:pt>
                <c:pt idx="770">
                  <c:v>0</c:v>
                </c:pt>
                <c:pt idx="771">
                  <c:v>0</c:v>
                </c:pt>
                <c:pt idx="772">
                  <c:v>0</c:v>
                </c:pt>
                <c:pt idx="773">
                  <c:v>0</c:v>
                </c:pt>
                <c:pt idx="774">
                  <c:v>0</c:v>
                </c:pt>
                <c:pt idx="775">
                  <c:v>0</c:v>
                </c:pt>
                <c:pt idx="776">
                  <c:v>0</c:v>
                </c:pt>
                <c:pt idx="777">
                  <c:v>0</c:v>
                </c:pt>
                <c:pt idx="778">
                  <c:v>0</c:v>
                </c:pt>
                <c:pt idx="779">
                  <c:v>0</c:v>
                </c:pt>
                <c:pt idx="780">
                  <c:v>0</c:v>
                </c:pt>
                <c:pt idx="781">
                  <c:v>0</c:v>
                </c:pt>
                <c:pt idx="782">
                  <c:v>0</c:v>
                </c:pt>
                <c:pt idx="783">
                  <c:v>0</c:v>
                </c:pt>
                <c:pt idx="784">
                  <c:v>0</c:v>
                </c:pt>
                <c:pt idx="785">
                  <c:v>0</c:v>
                </c:pt>
                <c:pt idx="786">
                  <c:v>0</c:v>
                </c:pt>
                <c:pt idx="787">
                  <c:v>0</c:v>
                </c:pt>
                <c:pt idx="788">
                  <c:v>0</c:v>
                </c:pt>
                <c:pt idx="789">
                  <c:v>0</c:v>
                </c:pt>
                <c:pt idx="790">
                  <c:v>0</c:v>
                </c:pt>
                <c:pt idx="791">
                  <c:v>0</c:v>
                </c:pt>
                <c:pt idx="792">
                  <c:v>0</c:v>
                </c:pt>
                <c:pt idx="793">
                  <c:v>0</c:v>
                </c:pt>
                <c:pt idx="794">
                  <c:v>0</c:v>
                </c:pt>
                <c:pt idx="795">
                  <c:v>0</c:v>
                </c:pt>
                <c:pt idx="796">
                  <c:v>0</c:v>
                </c:pt>
                <c:pt idx="797">
                  <c:v>0</c:v>
                </c:pt>
                <c:pt idx="798">
                  <c:v>0</c:v>
                </c:pt>
                <c:pt idx="799">
                  <c:v>0</c:v>
                </c:pt>
                <c:pt idx="800">
                  <c:v>0</c:v>
                </c:pt>
                <c:pt idx="801">
                  <c:v>0</c:v>
                </c:pt>
                <c:pt idx="802">
                  <c:v>0</c:v>
                </c:pt>
                <c:pt idx="803">
                  <c:v>0</c:v>
                </c:pt>
                <c:pt idx="804">
                  <c:v>0</c:v>
                </c:pt>
                <c:pt idx="805">
                  <c:v>0</c:v>
                </c:pt>
                <c:pt idx="806">
                  <c:v>0</c:v>
                </c:pt>
                <c:pt idx="807">
                  <c:v>0</c:v>
                </c:pt>
                <c:pt idx="808">
                  <c:v>0</c:v>
                </c:pt>
                <c:pt idx="809">
                  <c:v>0</c:v>
                </c:pt>
                <c:pt idx="810">
                  <c:v>0</c:v>
                </c:pt>
                <c:pt idx="811">
                  <c:v>0</c:v>
                </c:pt>
                <c:pt idx="812">
                  <c:v>0</c:v>
                </c:pt>
                <c:pt idx="813">
                  <c:v>0</c:v>
                </c:pt>
                <c:pt idx="814">
                  <c:v>0</c:v>
                </c:pt>
                <c:pt idx="815">
                  <c:v>0</c:v>
                </c:pt>
                <c:pt idx="816">
                  <c:v>0</c:v>
                </c:pt>
                <c:pt idx="817">
                  <c:v>0</c:v>
                </c:pt>
                <c:pt idx="818">
                  <c:v>0</c:v>
                </c:pt>
                <c:pt idx="819">
                  <c:v>0</c:v>
                </c:pt>
                <c:pt idx="820">
                  <c:v>0</c:v>
                </c:pt>
                <c:pt idx="821">
                  <c:v>0</c:v>
                </c:pt>
                <c:pt idx="822">
                  <c:v>0</c:v>
                </c:pt>
                <c:pt idx="823">
                  <c:v>0</c:v>
                </c:pt>
                <c:pt idx="824">
                  <c:v>0</c:v>
                </c:pt>
                <c:pt idx="825">
                  <c:v>0</c:v>
                </c:pt>
                <c:pt idx="826">
                  <c:v>0</c:v>
                </c:pt>
                <c:pt idx="827">
                  <c:v>0</c:v>
                </c:pt>
                <c:pt idx="828">
                  <c:v>0</c:v>
                </c:pt>
                <c:pt idx="829">
                  <c:v>0</c:v>
                </c:pt>
                <c:pt idx="830">
                  <c:v>0</c:v>
                </c:pt>
                <c:pt idx="831">
                  <c:v>0</c:v>
                </c:pt>
                <c:pt idx="832">
                  <c:v>0</c:v>
                </c:pt>
                <c:pt idx="833">
                  <c:v>0</c:v>
                </c:pt>
                <c:pt idx="834">
                  <c:v>0</c:v>
                </c:pt>
                <c:pt idx="835">
                  <c:v>0</c:v>
                </c:pt>
                <c:pt idx="836">
                  <c:v>0</c:v>
                </c:pt>
                <c:pt idx="837">
                  <c:v>0</c:v>
                </c:pt>
                <c:pt idx="838">
                  <c:v>0</c:v>
                </c:pt>
                <c:pt idx="839">
                  <c:v>0</c:v>
                </c:pt>
                <c:pt idx="840">
                  <c:v>0</c:v>
                </c:pt>
                <c:pt idx="841">
                  <c:v>0</c:v>
                </c:pt>
                <c:pt idx="842">
                  <c:v>0</c:v>
                </c:pt>
                <c:pt idx="843">
                  <c:v>0</c:v>
                </c:pt>
                <c:pt idx="844">
                  <c:v>0</c:v>
                </c:pt>
                <c:pt idx="845">
                  <c:v>0</c:v>
                </c:pt>
                <c:pt idx="846">
                  <c:v>0</c:v>
                </c:pt>
                <c:pt idx="847">
                  <c:v>0</c:v>
                </c:pt>
                <c:pt idx="848">
                  <c:v>0</c:v>
                </c:pt>
                <c:pt idx="849">
                  <c:v>0</c:v>
                </c:pt>
                <c:pt idx="850">
                  <c:v>0</c:v>
                </c:pt>
                <c:pt idx="851">
                  <c:v>0</c:v>
                </c:pt>
                <c:pt idx="852">
                  <c:v>0</c:v>
                </c:pt>
                <c:pt idx="853">
                  <c:v>0</c:v>
                </c:pt>
                <c:pt idx="854">
                  <c:v>0</c:v>
                </c:pt>
                <c:pt idx="855">
                  <c:v>0</c:v>
                </c:pt>
                <c:pt idx="856">
                  <c:v>0</c:v>
                </c:pt>
                <c:pt idx="857">
                  <c:v>0</c:v>
                </c:pt>
                <c:pt idx="858">
                  <c:v>0</c:v>
                </c:pt>
                <c:pt idx="859">
                  <c:v>0</c:v>
                </c:pt>
                <c:pt idx="860">
                  <c:v>0</c:v>
                </c:pt>
                <c:pt idx="861">
                  <c:v>0</c:v>
                </c:pt>
                <c:pt idx="862">
                  <c:v>0</c:v>
                </c:pt>
                <c:pt idx="863">
                  <c:v>0</c:v>
                </c:pt>
                <c:pt idx="864">
                  <c:v>0</c:v>
                </c:pt>
                <c:pt idx="865">
                  <c:v>0</c:v>
                </c:pt>
                <c:pt idx="866">
                  <c:v>0</c:v>
                </c:pt>
                <c:pt idx="867">
                  <c:v>0</c:v>
                </c:pt>
                <c:pt idx="868">
                  <c:v>0</c:v>
                </c:pt>
                <c:pt idx="869">
                  <c:v>0</c:v>
                </c:pt>
                <c:pt idx="870">
                  <c:v>0</c:v>
                </c:pt>
                <c:pt idx="871">
                  <c:v>0</c:v>
                </c:pt>
                <c:pt idx="872">
                  <c:v>0</c:v>
                </c:pt>
                <c:pt idx="873">
                  <c:v>0</c:v>
                </c:pt>
                <c:pt idx="874">
                  <c:v>0</c:v>
                </c:pt>
                <c:pt idx="875">
                  <c:v>0</c:v>
                </c:pt>
                <c:pt idx="876">
                  <c:v>0</c:v>
                </c:pt>
                <c:pt idx="877">
                  <c:v>0</c:v>
                </c:pt>
                <c:pt idx="878">
                  <c:v>0</c:v>
                </c:pt>
                <c:pt idx="879">
                  <c:v>0</c:v>
                </c:pt>
                <c:pt idx="880">
                  <c:v>0</c:v>
                </c:pt>
                <c:pt idx="881">
                  <c:v>0</c:v>
                </c:pt>
                <c:pt idx="882">
                  <c:v>0</c:v>
                </c:pt>
                <c:pt idx="883">
                  <c:v>0</c:v>
                </c:pt>
                <c:pt idx="884">
                  <c:v>0</c:v>
                </c:pt>
                <c:pt idx="885">
                  <c:v>0</c:v>
                </c:pt>
                <c:pt idx="886">
                  <c:v>0</c:v>
                </c:pt>
                <c:pt idx="887">
                  <c:v>0</c:v>
                </c:pt>
                <c:pt idx="888">
                  <c:v>0</c:v>
                </c:pt>
                <c:pt idx="889">
                  <c:v>0</c:v>
                </c:pt>
                <c:pt idx="890">
                  <c:v>0</c:v>
                </c:pt>
                <c:pt idx="891">
                  <c:v>0</c:v>
                </c:pt>
                <c:pt idx="892">
                  <c:v>0</c:v>
                </c:pt>
                <c:pt idx="893">
                  <c:v>0</c:v>
                </c:pt>
                <c:pt idx="894">
                  <c:v>0</c:v>
                </c:pt>
                <c:pt idx="895">
                  <c:v>0</c:v>
                </c:pt>
                <c:pt idx="896">
                  <c:v>0</c:v>
                </c:pt>
                <c:pt idx="897">
                  <c:v>0</c:v>
                </c:pt>
                <c:pt idx="898">
                  <c:v>0</c:v>
                </c:pt>
                <c:pt idx="899">
                  <c:v>0</c:v>
                </c:pt>
                <c:pt idx="900">
                  <c:v>0</c:v>
                </c:pt>
                <c:pt idx="901">
                  <c:v>0</c:v>
                </c:pt>
                <c:pt idx="902">
                  <c:v>0</c:v>
                </c:pt>
                <c:pt idx="903">
                  <c:v>0</c:v>
                </c:pt>
                <c:pt idx="904">
                  <c:v>0</c:v>
                </c:pt>
                <c:pt idx="905">
                  <c:v>0</c:v>
                </c:pt>
                <c:pt idx="906">
                  <c:v>0</c:v>
                </c:pt>
                <c:pt idx="907">
                  <c:v>0</c:v>
                </c:pt>
                <c:pt idx="908">
                  <c:v>0</c:v>
                </c:pt>
                <c:pt idx="909">
                  <c:v>0</c:v>
                </c:pt>
                <c:pt idx="910">
                  <c:v>0</c:v>
                </c:pt>
                <c:pt idx="911">
                  <c:v>0</c:v>
                </c:pt>
                <c:pt idx="912">
                  <c:v>0</c:v>
                </c:pt>
                <c:pt idx="913">
                  <c:v>0</c:v>
                </c:pt>
                <c:pt idx="914">
                  <c:v>0</c:v>
                </c:pt>
                <c:pt idx="915">
                  <c:v>0</c:v>
                </c:pt>
                <c:pt idx="916">
                  <c:v>0</c:v>
                </c:pt>
                <c:pt idx="917">
                  <c:v>0</c:v>
                </c:pt>
                <c:pt idx="918">
                  <c:v>0</c:v>
                </c:pt>
                <c:pt idx="919">
                  <c:v>0</c:v>
                </c:pt>
                <c:pt idx="920">
                  <c:v>0</c:v>
                </c:pt>
                <c:pt idx="921">
                  <c:v>0</c:v>
                </c:pt>
                <c:pt idx="922">
                  <c:v>0</c:v>
                </c:pt>
                <c:pt idx="923">
                  <c:v>0</c:v>
                </c:pt>
                <c:pt idx="924">
                  <c:v>0</c:v>
                </c:pt>
                <c:pt idx="925">
                  <c:v>0</c:v>
                </c:pt>
                <c:pt idx="926">
                  <c:v>0</c:v>
                </c:pt>
                <c:pt idx="927">
                  <c:v>0</c:v>
                </c:pt>
                <c:pt idx="928">
                  <c:v>0</c:v>
                </c:pt>
                <c:pt idx="929">
                  <c:v>0</c:v>
                </c:pt>
                <c:pt idx="930">
                  <c:v>0</c:v>
                </c:pt>
                <c:pt idx="931">
                  <c:v>0</c:v>
                </c:pt>
                <c:pt idx="932">
                  <c:v>0</c:v>
                </c:pt>
                <c:pt idx="933">
                  <c:v>0</c:v>
                </c:pt>
                <c:pt idx="934">
                  <c:v>0</c:v>
                </c:pt>
                <c:pt idx="935">
                  <c:v>0</c:v>
                </c:pt>
                <c:pt idx="936">
                  <c:v>0</c:v>
                </c:pt>
                <c:pt idx="937">
                  <c:v>0</c:v>
                </c:pt>
                <c:pt idx="938">
                  <c:v>0</c:v>
                </c:pt>
                <c:pt idx="939">
                  <c:v>0</c:v>
                </c:pt>
                <c:pt idx="940">
                  <c:v>0</c:v>
                </c:pt>
                <c:pt idx="941">
                  <c:v>0</c:v>
                </c:pt>
                <c:pt idx="942">
                  <c:v>0</c:v>
                </c:pt>
                <c:pt idx="943">
                  <c:v>0</c:v>
                </c:pt>
                <c:pt idx="944">
                  <c:v>0</c:v>
                </c:pt>
                <c:pt idx="945">
                  <c:v>0</c:v>
                </c:pt>
                <c:pt idx="946">
                  <c:v>0</c:v>
                </c:pt>
                <c:pt idx="947">
                  <c:v>0</c:v>
                </c:pt>
                <c:pt idx="948">
                  <c:v>0</c:v>
                </c:pt>
                <c:pt idx="949">
                  <c:v>0</c:v>
                </c:pt>
                <c:pt idx="950">
                  <c:v>0</c:v>
                </c:pt>
                <c:pt idx="951">
                  <c:v>0</c:v>
                </c:pt>
                <c:pt idx="952">
                  <c:v>0</c:v>
                </c:pt>
                <c:pt idx="953">
                  <c:v>0</c:v>
                </c:pt>
                <c:pt idx="954">
                  <c:v>0</c:v>
                </c:pt>
                <c:pt idx="955">
                  <c:v>0</c:v>
                </c:pt>
                <c:pt idx="956">
                  <c:v>0</c:v>
                </c:pt>
                <c:pt idx="957">
                  <c:v>0</c:v>
                </c:pt>
                <c:pt idx="958">
                  <c:v>0</c:v>
                </c:pt>
                <c:pt idx="959">
                  <c:v>0</c:v>
                </c:pt>
                <c:pt idx="960">
                  <c:v>0</c:v>
                </c:pt>
                <c:pt idx="961">
                  <c:v>0</c:v>
                </c:pt>
                <c:pt idx="962">
                  <c:v>0</c:v>
                </c:pt>
                <c:pt idx="963">
                  <c:v>0</c:v>
                </c:pt>
                <c:pt idx="964">
                  <c:v>0</c:v>
                </c:pt>
                <c:pt idx="965">
                  <c:v>0</c:v>
                </c:pt>
                <c:pt idx="966">
                  <c:v>0</c:v>
                </c:pt>
                <c:pt idx="967">
                  <c:v>0</c:v>
                </c:pt>
                <c:pt idx="968">
                  <c:v>0</c:v>
                </c:pt>
                <c:pt idx="969">
                  <c:v>0</c:v>
                </c:pt>
                <c:pt idx="970">
                  <c:v>0</c:v>
                </c:pt>
                <c:pt idx="971">
                  <c:v>0</c:v>
                </c:pt>
                <c:pt idx="972">
                  <c:v>0</c:v>
                </c:pt>
                <c:pt idx="973">
                  <c:v>0</c:v>
                </c:pt>
                <c:pt idx="974">
                  <c:v>0</c:v>
                </c:pt>
                <c:pt idx="975">
                  <c:v>0</c:v>
                </c:pt>
                <c:pt idx="976">
                  <c:v>0</c:v>
                </c:pt>
                <c:pt idx="977">
                  <c:v>0</c:v>
                </c:pt>
                <c:pt idx="978">
                  <c:v>0</c:v>
                </c:pt>
                <c:pt idx="979">
                  <c:v>0</c:v>
                </c:pt>
                <c:pt idx="980">
                  <c:v>0</c:v>
                </c:pt>
                <c:pt idx="981">
                  <c:v>0</c:v>
                </c:pt>
                <c:pt idx="982">
                  <c:v>0</c:v>
                </c:pt>
                <c:pt idx="983">
                  <c:v>0</c:v>
                </c:pt>
                <c:pt idx="984">
                  <c:v>0</c:v>
                </c:pt>
                <c:pt idx="985">
                  <c:v>0</c:v>
                </c:pt>
                <c:pt idx="986">
                  <c:v>0</c:v>
                </c:pt>
                <c:pt idx="987">
                  <c:v>0</c:v>
                </c:pt>
                <c:pt idx="988">
                  <c:v>0</c:v>
                </c:pt>
                <c:pt idx="989">
                  <c:v>0</c:v>
                </c:pt>
                <c:pt idx="990">
                  <c:v>0</c:v>
                </c:pt>
                <c:pt idx="991">
                  <c:v>0</c:v>
                </c:pt>
                <c:pt idx="992">
                  <c:v>0</c:v>
                </c:pt>
                <c:pt idx="993">
                  <c:v>0</c:v>
                </c:pt>
                <c:pt idx="994">
                  <c:v>0</c:v>
                </c:pt>
                <c:pt idx="995">
                  <c:v>0</c:v>
                </c:pt>
                <c:pt idx="996">
                  <c:v>0</c:v>
                </c:pt>
                <c:pt idx="997">
                  <c:v>0</c:v>
                </c:pt>
                <c:pt idx="998">
                  <c:v>0</c:v>
                </c:pt>
                <c:pt idx="999">
                  <c:v>0</c:v>
                </c:pt>
                <c:pt idx="1000">
                  <c:v>0</c:v>
                </c:pt>
                <c:pt idx="1001">
                  <c:v>0</c:v>
                </c:pt>
                <c:pt idx="1002">
                  <c:v>0</c:v>
                </c:pt>
                <c:pt idx="1003">
                  <c:v>0</c:v>
                </c:pt>
                <c:pt idx="1004">
                  <c:v>0</c:v>
                </c:pt>
                <c:pt idx="1005">
                  <c:v>0</c:v>
                </c:pt>
                <c:pt idx="1006">
                  <c:v>0</c:v>
                </c:pt>
                <c:pt idx="1007">
                  <c:v>0</c:v>
                </c:pt>
                <c:pt idx="1008">
                  <c:v>0</c:v>
                </c:pt>
                <c:pt idx="1009">
                  <c:v>0</c:v>
                </c:pt>
                <c:pt idx="1010">
                  <c:v>0</c:v>
                </c:pt>
                <c:pt idx="1011">
                  <c:v>0</c:v>
                </c:pt>
                <c:pt idx="1012">
                  <c:v>0</c:v>
                </c:pt>
                <c:pt idx="1013">
                  <c:v>0</c:v>
                </c:pt>
                <c:pt idx="1014">
                  <c:v>0</c:v>
                </c:pt>
                <c:pt idx="1015">
                  <c:v>0</c:v>
                </c:pt>
                <c:pt idx="1016">
                  <c:v>0</c:v>
                </c:pt>
                <c:pt idx="1017">
                  <c:v>0</c:v>
                </c:pt>
                <c:pt idx="1018">
                  <c:v>0</c:v>
                </c:pt>
                <c:pt idx="1019">
                  <c:v>0</c:v>
                </c:pt>
                <c:pt idx="1020">
                  <c:v>0</c:v>
                </c:pt>
                <c:pt idx="1021">
                  <c:v>0</c:v>
                </c:pt>
                <c:pt idx="1022">
                  <c:v>0</c:v>
                </c:pt>
                <c:pt idx="1023">
                  <c:v>0</c:v>
                </c:pt>
                <c:pt idx="1024">
                  <c:v>0</c:v>
                </c:pt>
                <c:pt idx="1025">
                  <c:v>0</c:v>
                </c:pt>
                <c:pt idx="1026">
                  <c:v>0</c:v>
                </c:pt>
                <c:pt idx="1027">
                  <c:v>0</c:v>
                </c:pt>
                <c:pt idx="1028">
                  <c:v>0</c:v>
                </c:pt>
                <c:pt idx="1029">
                  <c:v>0</c:v>
                </c:pt>
                <c:pt idx="1030">
                  <c:v>0</c:v>
                </c:pt>
                <c:pt idx="1031">
                  <c:v>0</c:v>
                </c:pt>
                <c:pt idx="1032">
                  <c:v>0</c:v>
                </c:pt>
                <c:pt idx="1033">
                  <c:v>0</c:v>
                </c:pt>
                <c:pt idx="1034">
                  <c:v>0</c:v>
                </c:pt>
                <c:pt idx="1035">
                  <c:v>0</c:v>
                </c:pt>
                <c:pt idx="1036">
                  <c:v>0</c:v>
                </c:pt>
                <c:pt idx="1037">
                  <c:v>0</c:v>
                </c:pt>
                <c:pt idx="1038">
                  <c:v>0</c:v>
                </c:pt>
                <c:pt idx="1039">
                  <c:v>0</c:v>
                </c:pt>
                <c:pt idx="1040">
                  <c:v>0</c:v>
                </c:pt>
                <c:pt idx="1041">
                  <c:v>0</c:v>
                </c:pt>
                <c:pt idx="1042">
                  <c:v>0</c:v>
                </c:pt>
                <c:pt idx="1043">
                  <c:v>0</c:v>
                </c:pt>
                <c:pt idx="1044">
                  <c:v>0</c:v>
                </c:pt>
                <c:pt idx="1045">
                  <c:v>0</c:v>
                </c:pt>
                <c:pt idx="1046">
                  <c:v>0</c:v>
                </c:pt>
                <c:pt idx="1047">
                  <c:v>0</c:v>
                </c:pt>
                <c:pt idx="1048">
                  <c:v>0</c:v>
                </c:pt>
                <c:pt idx="1049">
                  <c:v>0</c:v>
                </c:pt>
                <c:pt idx="1050">
                  <c:v>0</c:v>
                </c:pt>
                <c:pt idx="1051">
                  <c:v>0</c:v>
                </c:pt>
                <c:pt idx="1052">
                  <c:v>0</c:v>
                </c:pt>
                <c:pt idx="1053">
                  <c:v>0</c:v>
                </c:pt>
                <c:pt idx="1054">
                  <c:v>0</c:v>
                </c:pt>
                <c:pt idx="1055">
                  <c:v>0</c:v>
                </c:pt>
                <c:pt idx="1056">
                  <c:v>0</c:v>
                </c:pt>
                <c:pt idx="1057">
                  <c:v>0</c:v>
                </c:pt>
                <c:pt idx="1058">
                  <c:v>0</c:v>
                </c:pt>
                <c:pt idx="1059">
                  <c:v>0</c:v>
                </c:pt>
                <c:pt idx="1060">
                  <c:v>0</c:v>
                </c:pt>
                <c:pt idx="1061">
                  <c:v>0</c:v>
                </c:pt>
                <c:pt idx="1062">
                  <c:v>0</c:v>
                </c:pt>
                <c:pt idx="1063">
                  <c:v>0</c:v>
                </c:pt>
                <c:pt idx="1064">
                  <c:v>0</c:v>
                </c:pt>
                <c:pt idx="1065">
                  <c:v>0</c:v>
                </c:pt>
                <c:pt idx="1066">
                  <c:v>0</c:v>
                </c:pt>
                <c:pt idx="1067">
                  <c:v>0</c:v>
                </c:pt>
                <c:pt idx="1068">
                  <c:v>0</c:v>
                </c:pt>
                <c:pt idx="1069">
                  <c:v>0</c:v>
                </c:pt>
                <c:pt idx="1070">
                  <c:v>0</c:v>
                </c:pt>
                <c:pt idx="1071">
                  <c:v>0</c:v>
                </c:pt>
                <c:pt idx="1072">
                  <c:v>0</c:v>
                </c:pt>
                <c:pt idx="1073">
                  <c:v>0</c:v>
                </c:pt>
                <c:pt idx="1074">
                  <c:v>0</c:v>
                </c:pt>
                <c:pt idx="1075">
                  <c:v>0</c:v>
                </c:pt>
                <c:pt idx="1076">
                  <c:v>0</c:v>
                </c:pt>
                <c:pt idx="1077">
                  <c:v>0</c:v>
                </c:pt>
                <c:pt idx="1078">
                  <c:v>0</c:v>
                </c:pt>
                <c:pt idx="1079">
                  <c:v>0</c:v>
                </c:pt>
                <c:pt idx="1080">
                  <c:v>0</c:v>
                </c:pt>
                <c:pt idx="1081">
                  <c:v>0</c:v>
                </c:pt>
                <c:pt idx="1082">
                  <c:v>0</c:v>
                </c:pt>
                <c:pt idx="1083">
                  <c:v>0</c:v>
                </c:pt>
                <c:pt idx="1084">
                  <c:v>0</c:v>
                </c:pt>
                <c:pt idx="1085">
                  <c:v>0</c:v>
                </c:pt>
                <c:pt idx="1086">
                  <c:v>0</c:v>
                </c:pt>
                <c:pt idx="1087">
                  <c:v>0</c:v>
                </c:pt>
                <c:pt idx="1088">
                  <c:v>0</c:v>
                </c:pt>
                <c:pt idx="1089">
                  <c:v>0</c:v>
                </c:pt>
                <c:pt idx="1090">
                  <c:v>0</c:v>
                </c:pt>
                <c:pt idx="1091">
                  <c:v>0</c:v>
                </c:pt>
                <c:pt idx="1092">
                  <c:v>0</c:v>
                </c:pt>
                <c:pt idx="1093">
                  <c:v>0</c:v>
                </c:pt>
                <c:pt idx="1094">
                  <c:v>0</c:v>
                </c:pt>
                <c:pt idx="1095">
                  <c:v>0</c:v>
                </c:pt>
                <c:pt idx="1096">
                  <c:v>0</c:v>
                </c:pt>
                <c:pt idx="1097">
                  <c:v>0</c:v>
                </c:pt>
                <c:pt idx="1098">
                  <c:v>0</c:v>
                </c:pt>
                <c:pt idx="1099">
                  <c:v>0</c:v>
                </c:pt>
                <c:pt idx="1100">
                  <c:v>0</c:v>
                </c:pt>
                <c:pt idx="1101">
                  <c:v>0</c:v>
                </c:pt>
                <c:pt idx="1102">
                  <c:v>0</c:v>
                </c:pt>
                <c:pt idx="1103">
                  <c:v>0</c:v>
                </c:pt>
                <c:pt idx="1104">
                  <c:v>0</c:v>
                </c:pt>
                <c:pt idx="1105">
                  <c:v>0</c:v>
                </c:pt>
                <c:pt idx="1106">
                  <c:v>0</c:v>
                </c:pt>
                <c:pt idx="1107">
                  <c:v>0</c:v>
                </c:pt>
                <c:pt idx="1108">
                  <c:v>0</c:v>
                </c:pt>
                <c:pt idx="1109">
                  <c:v>0</c:v>
                </c:pt>
                <c:pt idx="1110">
                  <c:v>0</c:v>
                </c:pt>
                <c:pt idx="1111">
                  <c:v>0</c:v>
                </c:pt>
                <c:pt idx="1112">
                  <c:v>0</c:v>
                </c:pt>
                <c:pt idx="1113">
                  <c:v>0</c:v>
                </c:pt>
                <c:pt idx="1114">
                  <c:v>0</c:v>
                </c:pt>
                <c:pt idx="1115">
                  <c:v>0</c:v>
                </c:pt>
                <c:pt idx="1116">
                  <c:v>0</c:v>
                </c:pt>
                <c:pt idx="1117">
                  <c:v>0</c:v>
                </c:pt>
                <c:pt idx="1118">
                  <c:v>0</c:v>
                </c:pt>
                <c:pt idx="1119">
                  <c:v>0</c:v>
                </c:pt>
                <c:pt idx="1120">
                  <c:v>0</c:v>
                </c:pt>
                <c:pt idx="1121">
                  <c:v>0</c:v>
                </c:pt>
                <c:pt idx="1122">
                  <c:v>0</c:v>
                </c:pt>
                <c:pt idx="1123">
                  <c:v>0</c:v>
                </c:pt>
                <c:pt idx="1124">
                  <c:v>0</c:v>
                </c:pt>
                <c:pt idx="1125">
                  <c:v>0</c:v>
                </c:pt>
                <c:pt idx="1126">
                  <c:v>0</c:v>
                </c:pt>
                <c:pt idx="1127">
                  <c:v>0</c:v>
                </c:pt>
                <c:pt idx="1128">
                  <c:v>0</c:v>
                </c:pt>
                <c:pt idx="1129">
                  <c:v>0</c:v>
                </c:pt>
                <c:pt idx="1130">
                  <c:v>0</c:v>
                </c:pt>
                <c:pt idx="1131">
                  <c:v>0</c:v>
                </c:pt>
                <c:pt idx="1132">
                  <c:v>0</c:v>
                </c:pt>
                <c:pt idx="1133">
                  <c:v>0</c:v>
                </c:pt>
                <c:pt idx="1134">
                  <c:v>0</c:v>
                </c:pt>
                <c:pt idx="1135">
                  <c:v>0</c:v>
                </c:pt>
                <c:pt idx="1136">
                  <c:v>0</c:v>
                </c:pt>
                <c:pt idx="1137">
                  <c:v>0</c:v>
                </c:pt>
                <c:pt idx="1138">
                  <c:v>0</c:v>
                </c:pt>
                <c:pt idx="1139">
                  <c:v>0</c:v>
                </c:pt>
                <c:pt idx="1140">
                  <c:v>0</c:v>
                </c:pt>
                <c:pt idx="1141">
                  <c:v>0</c:v>
                </c:pt>
                <c:pt idx="1142">
                  <c:v>0</c:v>
                </c:pt>
                <c:pt idx="1143">
                  <c:v>0</c:v>
                </c:pt>
                <c:pt idx="1144">
                  <c:v>0</c:v>
                </c:pt>
                <c:pt idx="1145">
                  <c:v>0</c:v>
                </c:pt>
                <c:pt idx="1146">
                  <c:v>0</c:v>
                </c:pt>
                <c:pt idx="1147">
                  <c:v>0</c:v>
                </c:pt>
                <c:pt idx="1148">
                  <c:v>0</c:v>
                </c:pt>
                <c:pt idx="1149">
                  <c:v>0</c:v>
                </c:pt>
                <c:pt idx="1150">
                  <c:v>0</c:v>
                </c:pt>
                <c:pt idx="1151">
                  <c:v>0</c:v>
                </c:pt>
                <c:pt idx="1152">
                  <c:v>0</c:v>
                </c:pt>
                <c:pt idx="1153">
                  <c:v>0</c:v>
                </c:pt>
                <c:pt idx="1154">
                  <c:v>0</c:v>
                </c:pt>
                <c:pt idx="1155">
                  <c:v>0</c:v>
                </c:pt>
                <c:pt idx="1156">
                  <c:v>0</c:v>
                </c:pt>
                <c:pt idx="1157">
                  <c:v>0</c:v>
                </c:pt>
                <c:pt idx="1158">
                  <c:v>0</c:v>
                </c:pt>
                <c:pt idx="1159">
                  <c:v>0</c:v>
                </c:pt>
                <c:pt idx="1160">
                  <c:v>0</c:v>
                </c:pt>
                <c:pt idx="1161">
                  <c:v>0</c:v>
                </c:pt>
                <c:pt idx="1162">
                  <c:v>0</c:v>
                </c:pt>
                <c:pt idx="1163">
                  <c:v>0</c:v>
                </c:pt>
                <c:pt idx="1164">
                  <c:v>0</c:v>
                </c:pt>
                <c:pt idx="1165">
                  <c:v>0</c:v>
                </c:pt>
                <c:pt idx="1166">
                  <c:v>0</c:v>
                </c:pt>
                <c:pt idx="1167">
                  <c:v>0</c:v>
                </c:pt>
                <c:pt idx="1168">
                  <c:v>0</c:v>
                </c:pt>
                <c:pt idx="1169">
                  <c:v>0</c:v>
                </c:pt>
                <c:pt idx="1170">
                  <c:v>0</c:v>
                </c:pt>
                <c:pt idx="1171">
                  <c:v>0</c:v>
                </c:pt>
                <c:pt idx="1172">
                  <c:v>0</c:v>
                </c:pt>
                <c:pt idx="1173">
                  <c:v>0</c:v>
                </c:pt>
                <c:pt idx="1174">
                  <c:v>0</c:v>
                </c:pt>
                <c:pt idx="1175">
                  <c:v>0</c:v>
                </c:pt>
                <c:pt idx="1176">
                  <c:v>0</c:v>
                </c:pt>
                <c:pt idx="1177">
                  <c:v>0</c:v>
                </c:pt>
                <c:pt idx="1178">
                  <c:v>0</c:v>
                </c:pt>
                <c:pt idx="1179">
                  <c:v>0</c:v>
                </c:pt>
                <c:pt idx="1180">
                  <c:v>0</c:v>
                </c:pt>
                <c:pt idx="1181">
                  <c:v>0</c:v>
                </c:pt>
                <c:pt idx="1182">
                  <c:v>0</c:v>
                </c:pt>
                <c:pt idx="1183">
                  <c:v>0</c:v>
                </c:pt>
                <c:pt idx="1184">
                  <c:v>0</c:v>
                </c:pt>
                <c:pt idx="1185">
                  <c:v>0</c:v>
                </c:pt>
                <c:pt idx="1186">
                  <c:v>0</c:v>
                </c:pt>
                <c:pt idx="1187">
                  <c:v>0</c:v>
                </c:pt>
                <c:pt idx="1188">
                  <c:v>0</c:v>
                </c:pt>
                <c:pt idx="1189">
                  <c:v>0</c:v>
                </c:pt>
                <c:pt idx="1190">
                  <c:v>0</c:v>
                </c:pt>
                <c:pt idx="1191">
                  <c:v>0</c:v>
                </c:pt>
                <c:pt idx="1192">
                  <c:v>0</c:v>
                </c:pt>
                <c:pt idx="1193">
                  <c:v>0</c:v>
                </c:pt>
                <c:pt idx="1194">
                  <c:v>0</c:v>
                </c:pt>
                <c:pt idx="1195">
                  <c:v>0</c:v>
                </c:pt>
                <c:pt idx="1196">
                  <c:v>0</c:v>
                </c:pt>
                <c:pt idx="1197">
                  <c:v>0</c:v>
                </c:pt>
                <c:pt idx="1198">
                  <c:v>0</c:v>
                </c:pt>
                <c:pt idx="1199">
                  <c:v>0</c:v>
                </c:pt>
                <c:pt idx="1200">
                  <c:v>0</c:v>
                </c:pt>
                <c:pt idx="1201">
                  <c:v>0</c:v>
                </c:pt>
                <c:pt idx="1202">
                  <c:v>0</c:v>
                </c:pt>
                <c:pt idx="1203">
                  <c:v>0</c:v>
                </c:pt>
                <c:pt idx="1204">
                  <c:v>0</c:v>
                </c:pt>
                <c:pt idx="1205">
                  <c:v>0</c:v>
                </c:pt>
                <c:pt idx="1206">
                  <c:v>0</c:v>
                </c:pt>
                <c:pt idx="1207">
                  <c:v>0</c:v>
                </c:pt>
                <c:pt idx="1208">
                  <c:v>0</c:v>
                </c:pt>
                <c:pt idx="1209">
                  <c:v>0</c:v>
                </c:pt>
                <c:pt idx="1210">
                  <c:v>0</c:v>
                </c:pt>
                <c:pt idx="1211">
                  <c:v>0</c:v>
                </c:pt>
                <c:pt idx="1212">
                  <c:v>0</c:v>
                </c:pt>
                <c:pt idx="1213">
                  <c:v>0</c:v>
                </c:pt>
                <c:pt idx="1214">
                  <c:v>0</c:v>
                </c:pt>
                <c:pt idx="1215">
                  <c:v>0</c:v>
                </c:pt>
                <c:pt idx="1216">
                  <c:v>0</c:v>
                </c:pt>
                <c:pt idx="1217">
                  <c:v>0</c:v>
                </c:pt>
                <c:pt idx="1218">
                  <c:v>0</c:v>
                </c:pt>
                <c:pt idx="1219">
                  <c:v>0</c:v>
                </c:pt>
                <c:pt idx="1220">
                  <c:v>0</c:v>
                </c:pt>
                <c:pt idx="1221">
                  <c:v>0</c:v>
                </c:pt>
                <c:pt idx="1222">
                  <c:v>0</c:v>
                </c:pt>
                <c:pt idx="1223">
                  <c:v>0</c:v>
                </c:pt>
                <c:pt idx="1224">
                  <c:v>0</c:v>
                </c:pt>
                <c:pt idx="1225">
                  <c:v>0</c:v>
                </c:pt>
                <c:pt idx="1226">
                  <c:v>0</c:v>
                </c:pt>
                <c:pt idx="1227">
                  <c:v>0</c:v>
                </c:pt>
                <c:pt idx="1228">
                  <c:v>0</c:v>
                </c:pt>
                <c:pt idx="1229">
                  <c:v>0</c:v>
                </c:pt>
                <c:pt idx="1230">
                  <c:v>0</c:v>
                </c:pt>
                <c:pt idx="1231">
                  <c:v>0</c:v>
                </c:pt>
                <c:pt idx="1232">
                  <c:v>0</c:v>
                </c:pt>
                <c:pt idx="1233">
                  <c:v>0</c:v>
                </c:pt>
                <c:pt idx="1234">
                  <c:v>0</c:v>
                </c:pt>
                <c:pt idx="1235">
                  <c:v>0</c:v>
                </c:pt>
                <c:pt idx="1236">
                  <c:v>0</c:v>
                </c:pt>
                <c:pt idx="1237">
                  <c:v>0</c:v>
                </c:pt>
                <c:pt idx="1238">
                  <c:v>0</c:v>
                </c:pt>
                <c:pt idx="1239">
                  <c:v>0</c:v>
                </c:pt>
                <c:pt idx="1240">
                  <c:v>0</c:v>
                </c:pt>
                <c:pt idx="1241">
                  <c:v>0</c:v>
                </c:pt>
                <c:pt idx="1242">
                  <c:v>0</c:v>
                </c:pt>
                <c:pt idx="1243">
                  <c:v>0</c:v>
                </c:pt>
                <c:pt idx="1244">
                  <c:v>0</c:v>
                </c:pt>
                <c:pt idx="1245">
                  <c:v>0</c:v>
                </c:pt>
                <c:pt idx="1246">
                  <c:v>0</c:v>
                </c:pt>
                <c:pt idx="1247">
                  <c:v>0</c:v>
                </c:pt>
                <c:pt idx="1248">
                  <c:v>0</c:v>
                </c:pt>
                <c:pt idx="1249">
                  <c:v>0</c:v>
                </c:pt>
                <c:pt idx="1250">
                  <c:v>0</c:v>
                </c:pt>
                <c:pt idx="1251">
                  <c:v>0</c:v>
                </c:pt>
                <c:pt idx="1252">
                  <c:v>0</c:v>
                </c:pt>
                <c:pt idx="1253">
                  <c:v>0</c:v>
                </c:pt>
                <c:pt idx="1254">
                  <c:v>0</c:v>
                </c:pt>
                <c:pt idx="1255">
                  <c:v>0</c:v>
                </c:pt>
                <c:pt idx="1256">
                  <c:v>0</c:v>
                </c:pt>
                <c:pt idx="1257">
                  <c:v>0</c:v>
                </c:pt>
                <c:pt idx="1258">
                  <c:v>0</c:v>
                </c:pt>
                <c:pt idx="1259">
                  <c:v>0</c:v>
                </c:pt>
                <c:pt idx="1260">
                  <c:v>0</c:v>
                </c:pt>
                <c:pt idx="1261">
                  <c:v>0</c:v>
                </c:pt>
                <c:pt idx="1262">
                  <c:v>0</c:v>
                </c:pt>
                <c:pt idx="1263">
                  <c:v>0</c:v>
                </c:pt>
                <c:pt idx="1264">
                  <c:v>0</c:v>
                </c:pt>
                <c:pt idx="1265">
                  <c:v>0</c:v>
                </c:pt>
                <c:pt idx="1266">
                  <c:v>0</c:v>
                </c:pt>
                <c:pt idx="1267">
                  <c:v>0</c:v>
                </c:pt>
                <c:pt idx="1268">
                  <c:v>0</c:v>
                </c:pt>
                <c:pt idx="1269">
                  <c:v>0</c:v>
                </c:pt>
                <c:pt idx="1270">
                  <c:v>0</c:v>
                </c:pt>
                <c:pt idx="1271">
                  <c:v>0</c:v>
                </c:pt>
                <c:pt idx="1272">
                  <c:v>0</c:v>
                </c:pt>
                <c:pt idx="1273">
                  <c:v>0</c:v>
                </c:pt>
                <c:pt idx="1274">
                  <c:v>0</c:v>
                </c:pt>
                <c:pt idx="1275">
                  <c:v>0</c:v>
                </c:pt>
                <c:pt idx="1276">
                  <c:v>0</c:v>
                </c:pt>
                <c:pt idx="1277">
                  <c:v>0</c:v>
                </c:pt>
                <c:pt idx="1278">
                  <c:v>0</c:v>
                </c:pt>
                <c:pt idx="1279">
                  <c:v>0</c:v>
                </c:pt>
                <c:pt idx="1280">
                  <c:v>0</c:v>
                </c:pt>
                <c:pt idx="1281">
                  <c:v>0</c:v>
                </c:pt>
                <c:pt idx="1282">
                  <c:v>0</c:v>
                </c:pt>
                <c:pt idx="1283">
                  <c:v>0</c:v>
                </c:pt>
                <c:pt idx="1284">
                  <c:v>0</c:v>
                </c:pt>
                <c:pt idx="1285">
                  <c:v>0</c:v>
                </c:pt>
                <c:pt idx="1286">
                  <c:v>0</c:v>
                </c:pt>
                <c:pt idx="1287">
                  <c:v>0</c:v>
                </c:pt>
                <c:pt idx="1288">
                  <c:v>0</c:v>
                </c:pt>
                <c:pt idx="1289">
                  <c:v>0</c:v>
                </c:pt>
                <c:pt idx="1290">
                  <c:v>0</c:v>
                </c:pt>
                <c:pt idx="1291">
                  <c:v>0</c:v>
                </c:pt>
                <c:pt idx="1292">
                  <c:v>0</c:v>
                </c:pt>
                <c:pt idx="1293">
                  <c:v>0</c:v>
                </c:pt>
                <c:pt idx="1294">
                  <c:v>0</c:v>
                </c:pt>
                <c:pt idx="1295">
                  <c:v>0</c:v>
                </c:pt>
                <c:pt idx="1296">
                  <c:v>0</c:v>
                </c:pt>
                <c:pt idx="1297">
                  <c:v>0</c:v>
                </c:pt>
                <c:pt idx="1298">
                  <c:v>0</c:v>
                </c:pt>
                <c:pt idx="1299">
                  <c:v>0</c:v>
                </c:pt>
                <c:pt idx="1300">
                  <c:v>0</c:v>
                </c:pt>
                <c:pt idx="1301">
                  <c:v>0</c:v>
                </c:pt>
                <c:pt idx="1302">
                  <c:v>0</c:v>
                </c:pt>
                <c:pt idx="1303">
                  <c:v>0</c:v>
                </c:pt>
                <c:pt idx="1304">
                  <c:v>0</c:v>
                </c:pt>
                <c:pt idx="1305">
                  <c:v>0</c:v>
                </c:pt>
                <c:pt idx="1306">
                  <c:v>0</c:v>
                </c:pt>
                <c:pt idx="1307">
                  <c:v>0</c:v>
                </c:pt>
                <c:pt idx="1308">
                  <c:v>0</c:v>
                </c:pt>
                <c:pt idx="1309">
                  <c:v>0</c:v>
                </c:pt>
                <c:pt idx="1310">
                  <c:v>0</c:v>
                </c:pt>
                <c:pt idx="1311">
                  <c:v>0</c:v>
                </c:pt>
                <c:pt idx="1312">
                  <c:v>0</c:v>
                </c:pt>
                <c:pt idx="1313">
                  <c:v>0</c:v>
                </c:pt>
                <c:pt idx="1314">
                  <c:v>0</c:v>
                </c:pt>
                <c:pt idx="1315">
                  <c:v>0</c:v>
                </c:pt>
                <c:pt idx="1316">
                  <c:v>0</c:v>
                </c:pt>
                <c:pt idx="1317">
                  <c:v>0</c:v>
                </c:pt>
                <c:pt idx="1318">
                  <c:v>0</c:v>
                </c:pt>
                <c:pt idx="1319">
                  <c:v>0</c:v>
                </c:pt>
                <c:pt idx="1320">
                  <c:v>0</c:v>
                </c:pt>
                <c:pt idx="1321">
                  <c:v>0</c:v>
                </c:pt>
                <c:pt idx="1322">
                  <c:v>0</c:v>
                </c:pt>
                <c:pt idx="1323">
                  <c:v>0</c:v>
                </c:pt>
                <c:pt idx="1324">
                  <c:v>0</c:v>
                </c:pt>
                <c:pt idx="1325">
                  <c:v>0</c:v>
                </c:pt>
                <c:pt idx="1326">
                  <c:v>0</c:v>
                </c:pt>
                <c:pt idx="1327">
                  <c:v>0</c:v>
                </c:pt>
                <c:pt idx="1328">
                  <c:v>0</c:v>
                </c:pt>
                <c:pt idx="1329">
                  <c:v>0</c:v>
                </c:pt>
                <c:pt idx="1330">
                  <c:v>0</c:v>
                </c:pt>
                <c:pt idx="1331">
                  <c:v>0</c:v>
                </c:pt>
                <c:pt idx="1332">
                  <c:v>0</c:v>
                </c:pt>
                <c:pt idx="1333">
                  <c:v>0</c:v>
                </c:pt>
                <c:pt idx="1334">
                  <c:v>0</c:v>
                </c:pt>
                <c:pt idx="1335">
                  <c:v>0</c:v>
                </c:pt>
                <c:pt idx="1336">
                  <c:v>0</c:v>
                </c:pt>
                <c:pt idx="1337">
                  <c:v>0</c:v>
                </c:pt>
                <c:pt idx="1338">
                  <c:v>0</c:v>
                </c:pt>
                <c:pt idx="1339">
                  <c:v>0</c:v>
                </c:pt>
                <c:pt idx="1340">
                  <c:v>0</c:v>
                </c:pt>
                <c:pt idx="1341">
                  <c:v>0</c:v>
                </c:pt>
                <c:pt idx="1342">
                  <c:v>0</c:v>
                </c:pt>
                <c:pt idx="1343">
                  <c:v>0</c:v>
                </c:pt>
                <c:pt idx="1344">
                  <c:v>0</c:v>
                </c:pt>
                <c:pt idx="1345">
                  <c:v>0</c:v>
                </c:pt>
                <c:pt idx="1346">
                  <c:v>0</c:v>
                </c:pt>
                <c:pt idx="1347">
                  <c:v>0</c:v>
                </c:pt>
                <c:pt idx="1348">
                  <c:v>0</c:v>
                </c:pt>
                <c:pt idx="1349">
                  <c:v>0</c:v>
                </c:pt>
                <c:pt idx="1350">
                  <c:v>0</c:v>
                </c:pt>
                <c:pt idx="1351">
                  <c:v>0</c:v>
                </c:pt>
                <c:pt idx="1352">
                  <c:v>0</c:v>
                </c:pt>
                <c:pt idx="1353">
                  <c:v>0</c:v>
                </c:pt>
                <c:pt idx="1354">
                  <c:v>0</c:v>
                </c:pt>
                <c:pt idx="1355">
                  <c:v>0</c:v>
                </c:pt>
                <c:pt idx="1356">
                  <c:v>0</c:v>
                </c:pt>
                <c:pt idx="1357">
                  <c:v>0</c:v>
                </c:pt>
                <c:pt idx="1358">
                  <c:v>0</c:v>
                </c:pt>
                <c:pt idx="1359">
                  <c:v>0</c:v>
                </c:pt>
                <c:pt idx="1360">
                  <c:v>0</c:v>
                </c:pt>
                <c:pt idx="1361">
                  <c:v>0</c:v>
                </c:pt>
                <c:pt idx="1362">
                  <c:v>0</c:v>
                </c:pt>
                <c:pt idx="1363">
                  <c:v>0</c:v>
                </c:pt>
                <c:pt idx="1364">
                  <c:v>0</c:v>
                </c:pt>
                <c:pt idx="1365">
                  <c:v>0</c:v>
                </c:pt>
                <c:pt idx="1366">
                  <c:v>0</c:v>
                </c:pt>
                <c:pt idx="1367">
                  <c:v>0</c:v>
                </c:pt>
                <c:pt idx="1368">
                  <c:v>0</c:v>
                </c:pt>
                <c:pt idx="1369">
                  <c:v>0</c:v>
                </c:pt>
                <c:pt idx="1370">
                  <c:v>0</c:v>
                </c:pt>
                <c:pt idx="1371">
                  <c:v>0</c:v>
                </c:pt>
                <c:pt idx="1372">
                  <c:v>0</c:v>
                </c:pt>
                <c:pt idx="1373">
                  <c:v>0</c:v>
                </c:pt>
                <c:pt idx="1374">
                  <c:v>0</c:v>
                </c:pt>
                <c:pt idx="1375">
                  <c:v>0</c:v>
                </c:pt>
                <c:pt idx="1376">
                  <c:v>0</c:v>
                </c:pt>
                <c:pt idx="1377">
                  <c:v>0</c:v>
                </c:pt>
                <c:pt idx="1378">
                  <c:v>0</c:v>
                </c:pt>
                <c:pt idx="1379">
                  <c:v>0</c:v>
                </c:pt>
                <c:pt idx="1380">
                  <c:v>0</c:v>
                </c:pt>
                <c:pt idx="1381">
                  <c:v>0</c:v>
                </c:pt>
                <c:pt idx="1382">
                  <c:v>0</c:v>
                </c:pt>
                <c:pt idx="1383">
                  <c:v>0</c:v>
                </c:pt>
                <c:pt idx="1384">
                  <c:v>0</c:v>
                </c:pt>
                <c:pt idx="1385">
                  <c:v>0</c:v>
                </c:pt>
                <c:pt idx="1386">
                  <c:v>0</c:v>
                </c:pt>
                <c:pt idx="1387">
                  <c:v>0</c:v>
                </c:pt>
                <c:pt idx="1388">
                  <c:v>0</c:v>
                </c:pt>
                <c:pt idx="1389">
                  <c:v>0</c:v>
                </c:pt>
                <c:pt idx="1390">
                  <c:v>0</c:v>
                </c:pt>
                <c:pt idx="1391">
                  <c:v>0</c:v>
                </c:pt>
                <c:pt idx="1392">
                  <c:v>0</c:v>
                </c:pt>
                <c:pt idx="1393">
                  <c:v>0</c:v>
                </c:pt>
                <c:pt idx="1394">
                  <c:v>0</c:v>
                </c:pt>
                <c:pt idx="1395">
                  <c:v>0</c:v>
                </c:pt>
                <c:pt idx="1396">
                  <c:v>0</c:v>
                </c:pt>
                <c:pt idx="1397">
                  <c:v>0</c:v>
                </c:pt>
                <c:pt idx="1398">
                  <c:v>0</c:v>
                </c:pt>
                <c:pt idx="1399">
                  <c:v>0</c:v>
                </c:pt>
                <c:pt idx="1400">
                  <c:v>0</c:v>
                </c:pt>
                <c:pt idx="1401">
                  <c:v>0</c:v>
                </c:pt>
                <c:pt idx="1402">
                  <c:v>0</c:v>
                </c:pt>
                <c:pt idx="1403">
                  <c:v>0</c:v>
                </c:pt>
                <c:pt idx="1404">
                  <c:v>0</c:v>
                </c:pt>
                <c:pt idx="1405">
                  <c:v>0</c:v>
                </c:pt>
                <c:pt idx="1406">
                  <c:v>0</c:v>
                </c:pt>
                <c:pt idx="1407">
                  <c:v>0</c:v>
                </c:pt>
                <c:pt idx="1408">
                  <c:v>0</c:v>
                </c:pt>
                <c:pt idx="1409">
                  <c:v>0</c:v>
                </c:pt>
                <c:pt idx="1410">
                  <c:v>0</c:v>
                </c:pt>
                <c:pt idx="1411">
                  <c:v>0</c:v>
                </c:pt>
                <c:pt idx="1412">
                  <c:v>0</c:v>
                </c:pt>
                <c:pt idx="1413">
                  <c:v>0</c:v>
                </c:pt>
                <c:pt idx="1414">
                  <c:v>0</c:v>
                </c:pt>
                <c:pt idx="1415">
                  <c:v>0</c:v>
                </c:pt>
                <c:pt idx="1416">
                  <c:v>0</c:v>
                </c:pt>
                <c:pt idx="1417">
                  <c:v>0</c:v>
                </c:pt>
                <c:pt idx="1418">
                  <c:v>0</c:v>
                </c:pt>
                <c:pt idx="1419">
                  <c:v>0</c:v>
                </c:pt>
                <c:pt idx="1420">
                  <c:v>0</c:v>
                </c:pt>
                <c:pt idx="1421">
                  <c:v>0</c:v>
                </c:pt>
                <c:pt idx="1422">
                  <c:v>0</c:v>
                </c:pt>
                <c:pt idx="1423">
                  <c:v>0</c:v>
                </c:pt>
                <c:pt idx="1424">
                  <c:v>0</c:v>
                </c:pt>
                <c:pt idx="1425">
                  <c:v>0</c:v>
                </c:pt>
                <c:pt idx="1426">
                  <c:v>0</c:v>
                </c:pt>
                <c:pt idx="1427">
                  <c:v>0</c:v>
                </c:pt>
                <c:pt idx="1428">
                  <c:v>0</c:v>
                </c:pt>
                <c:pt idx="1429">
                  <c:v>0</c:v>
                </c:pt>
                <c:pt idx="1430">
                  <c:v>0</c:v>
                </c:pt>
                <c:pt idx="1431">
                  <c:v>0</c:v>
                </c:pt>
                <c:pt idx="1432">
                  <c:v>0</c:v>
                </c:pt>
                <c:pt idx="1433">
                  <c:v>0</c:v>
                </c:pt>
                <c:pt idx="1434">
                  <c:v>0</c:v>
                </c:pt>
                <c:pt idx="1435">
                  <c:v>0</c:v>
                </c:pt>
                <c:pt idx="1436">
                  <c:v>0</c:v>
                </c:pt>
                <c:pt idx="1437">
                  <c:v>0</c:v>
                </c:pt>
                <c:pt idx="1438">
                  <c:v>0</c:v>
                </c:pt>
                <c:pt idx="1439">
                  <c:v>0</c:v>
                </c:pt>
                <c:pt idx="1440">
                  <c:v>0</c:v>
                </c:pt>
                <c:pt idx="1441">
                  <c:v>0</c:v>
                </c:pt>
                <c:pt idx="1442">
                  <c:v>0</c:v>
                </c:pt>
                <c:pt idx="1443">
                  <c:v>0</c:v>
                </c:pt>
                <c:pt idx="1444">
                  <c:v>0</c:v>
                </c:pt>
                <c:pt idx="1445">
                  <c:v>0</c:v>
                </c:pt>
                <c:pt idx="1446">
                  <c:v>0</c:v>
                </c:pt>
                <c:pt idx="1447">
                  <c:v>0</c:v>
                </c:pt>
                <c:pt idx="1448">
                  <c:v>0</c:v>
                </c:pt>
                <c:pt idx="1449">
                  <c:v>0</c:v>
                </c:pt>
                <c:pt idx="1450">
                  <c:v>0</c:v>
                </c:pt>
                <c:pt idx="1451">
                  <c:v>0</c:v>
                </c:pt>
                <c:pt idx="1452">
                  <c:v>0</c:v>
                </c:pt>
                <c:pt idx="1453">
                  <c:v>0</c:v>
                </c:pt>
                <c:pt idx="1454">
                  <c:v>0</c:v>
                </c:pt>
                <c:pt idx="1455">
                  <c:v>0</c:v>
                </c:pt>
                <c:pt idx="1456">
                  <c:v>0</c:v>
                </c:pt>
                <c:pt idx="1457">
                  <c:v>0</c:v>
                </c:pt>
                <c:pt idx="1458">
                  <c:v>0</c:v>
                </c:pt>
                <c:pt idx="1459">
                  <c:v>0</c:v>
                </c:pt>
                <c:pt idx="1460">
                  <c:v>0</c:v>
                </c:pt>
                <c:pt idx="1461">
                  <c:v>0</c:v>
                </c:pt>
                <c:pt idx="1462">
                  <c:v>0</c:v>
                </c:pt>
                <c:pt idx="1463">
                  <c:v>0</c:v>
                </c:pt>
                <c:pt idx="1464">
                  <c:v>0</c:v>
                </c:pt>
                <c:pt idx="1465">
                  <c:v>0</c:v>
                </c:pt>
                <c:pt idx="1466">
                  <c:v>0</c:v>
                </c:pt>
                <c:pt idx="1467">
                  <c:v>0</c:v>
                </c:pt>
                <c:pt idx="1468">
                  <c:v>0</c:v>
                </c:pt>
                <c:pt idx="1469">
                  <c:v>0</c:v>
                </c:pt>
                <c:pt idx="1470">
                  <c:v>0</c:v>
                </c:pt>
                <c:pt idx="1471">
                  <c:v>0</c:v>
                </c:pt>
                <c:pt idx="1472">
                  <c:v>0</c:v>
                </c:pt>
                <c:pt idx="1473">
                  <c:v>0</c:v>
                </c:pt>
                <c:pt idx="1474">
                  <c:v>0</c:v>
                </c:pt>
                <c:pt idx="1475">
                  <c:v>0</c:v>
                </c:pt>
                <c:pt idx="1476">
                  <c:v>0</c:v>
                </c:pt>
                <c:pt idx="1477">
                  <c:v>0</c:v>
                </c:pt>
                <c:pt idx="1478">
                  <c:v>0</c:v>
                </c:pt>
                <c:pt idx="1479">
                  <c:v>0</c:v>
                </c:pt>
                <c:pt idx="1480">
                  <c:v>0</c:v>
                </c:pt>
                <c:pt idx="1481">
                  <c:v>0</c:v>
                </c:pt>
                <c:pt idx="1482">
                  <c:v>0</c:v>
                </c:pt>
                <c:pt idx="1483">
                  <c:v>0</c:v>
                </c:pt>
                <c:pt idx="1484">
                  <c:v>0</c:v>
                </c:pt>
                <c:pt idx="1485">
                  <c:v>0</c:v>
                </c:pt>
                <c:pt idx="1486">
                  <c:v>0</c:v>
                </c:pt>
                <c:pt idx="1487">
                  <c:v>0</c:v>
                </c:pt>
                <c:pt idx="1488">
                  <c:v>0</c:v>
                </c:pt>
                <c:pt idx="1489">
                  <c:v>0</c:v>
                </c:pt>
                <c:pt idx="1490">
                  <c:v>0</c:v>
                </c:pt>
                <c:pt idx="1491">
                  <c:v>0</c:v>
                </c:pt>
                <c:pt idx="1492">
                  <c:v>0</c:v>
                </c:pt>
                <c:pt idx="1493">
                  <c:v>0</c:v>
                </c:pt>
                <c:pt idx="1494">
                  <c:v>0</c:v>
                </c:pt>
                <c:pt idx="1495">
                  <c:v>0</c:v>
                </c:pt>
                <c:pt idx="1496">
                  <c:v>0</c:v>
                </c:pt>
                <c:pt idx="1497">
                  <c:v>0</c:v>
                </c:pt>
                <c:pt idx="1498">
                  <c:v>0</c:v>
                </c:pt>
                <c:pt idx="1499">
                  <c:v>0</c:v>
                </c:pt>
                <c:pt idx="1500">
                  <c:v>0</c:v>
                </c:pt>
                <c:pt idx="1501">
                  <c:v>0</c:v>
                </c:pt>
                <c:pt idx="1502">
                  <c:v>0</c:v>
                </c:pt>
                <c:pt idx="1503">
                  <c:v>0</c:v>
                </c:pt>
                <c:pt idx="1504">
                  <c:v>0</c:v>
                </c:pt>
                <c:pt idx="1505">
                  <c:v>0</c:v>
                </c:pt>
                <c:pt idx="1506">
                  <c:v>0</c:v>
                </c:pt>
                <c:pt idx="1507">
                  <c:v>0</c:v>
                </c:pt>
                <c:pt idx="1508">
                  <c:v>0</c:v>
                </c:pt>
                <c:pt idx="1509">
                  <c:v>0</c:v>
                </c:pt>
                <c:pt idx="1510">
                  <c:v>0</c:v>
                </c:pt>
                <c:pt idx="1511">
                  <c:v>0</c:v>
                </c:pt>
                <c:pt idx="1512">
                  <c:v>0</c:v>
                </c:pt>
                <c:pt idx="1513">
                  <c:v>0</c:v>
                </c:pt>
                <c:pt idx="1514">
                  <c:v>0</c:v>
                </c:pt>
                <c:pt idx="1515">
                  <c:v>0</c:v>
                </c:pt>
                <c:pt idx="1516">
                  <c:v>0</c:v>
                </c:pt>
                <c:pt idx="1517">
                  <c:v>0</c:v>
                </c:pt>
                <c:pt idx="1518">
                  <c:v>0</c:v>
                </c:pt>
                <c:pt idx="1519">
                  <c:v>0</c:v>
                </c:pt>
                <c:pt idx="1520">
                  <c:v>0</c:v>
                </c:pt>
                <c:pt idx="1521">
                  <c:v>0</c:v>
                </c:pt>
                <c:pt idx="1522">
                  <c:v>0</c:v>
                </c:pt>
                <c:pt idx="1523">
                  <c:v>0</c:v>
                </c:pt>
                <c:pt idx="1524">
                  <c:v>0</c:v>
                </c:pt>
                <c:pt idx="1525">
                  <c:v>0</c:v>
                </c:pt>
                <c:pt idx="1526">
                  <c:v>0</c:v>
                </c:pt>
                <c:pt idx="1527">
                  <c:v>0</c:v>
                </c:pt>
                <c:pt idx="1528">
                  <c:v>0</c:v>
                </c:pt>
                <c:pt idx="1529">
                  <c:v>0</c:v>
                </c:pt>
                <c:pt idx="1530">
                  <c:v>0</c:v>
                </c:pt>
                <c:pt idx="1531">
                  <c:v>0</c:v>
                </c:pt>
                <c:pt idx="1532">
                  <c:v>0</c:v>
                </c:pt>
                <c:pt idx="1533">
                  <c:v>0</c:v>
                </c:pt>
                <c:pt idx="1534">
                  <c:v>0</c:v>
                </c:pt>
                <c:pt idx="1535">
                  <c:v>0</c:v>
                </c:pt>
                <c:pt idx="1536">
                  <c:v>0</c:v>
                </c:pt>
                <c:pt idx="1537">
                  <c:v>0</c:v>
                </c:pt>
                <c:pt idx="1538">
                  <c:v>0</c:v>
                </c:pt>
                <c:pt idx="1539">
                  <c:v>0</c:v>
                </c:pt>
                <c:pt idx="1540">
                  <c:v>0</c:v>
                </c:pt>
                <c:pt idx="1541">
                  <c:v>0</c:v>
                </c:pt>
                <c:pt idx="1542">
                  <c:v>0</c:v>
                </c:pt>
                <c:pt idx="1543">
                  <c:v>0</c:v>
                </c:pt>
                <c:pt idx="1544">
                  <c:v>0</c:v>
                </c:pt>
                <c:pt idx="1545">
                  <c:v>0</c:v>
                </c:pt>
                <c:pt idx="1546">
                  <c:v>0</c:v>
                </c:pt>
                <c:pt idx="1547">
                  <c:v>0</c:v>
                </c:pt>
                <c:pt idx="1548">
                  <c:v>0</c:v>
                </c:pt>
                <c:pt idx="1549">
                  <c:v>0</c:v>
                </c:pt>
                <c:pt idx="1550">
                  <c:v>0</c:v>
                </c:pt>
                <c:pt idx="1551">
                  <c:v>0</c:v>
                </c:pt>
                <c:pt idx="1552">
                  <c:v>0</c:v>
                </c:pt>
                <c:pt idx="1553">
                  <c:v>0</c:v>
                </c:pt>
                <c:pt idx="1554">
                  <c:v>0</c:v>
                </c:pt>
                <c:pt idx="1555">
                  <c:v>0</c:v>
                </c:pt>
                <c:pt idx="1556">
                  <c:v>0</c:v>
                </c:pt>
                <c:pt idx="1557">
                  <c:v>0</c:v>
                </c:pt>
                <c:pt idx="1558">
                  <c:v>0</c:v>
                </c:pt>
                <c:pt idx="1559">
                  <c:v>0</c:v>
                </c:pt>
                <c:pt idx="1560">
                  <c:v>0</c:v>
                </c:pt>
                <c:pt idx="1561">
                  <c:v>0</c:v>
                </c:pt>
                <c:pt idx="1562">
                  <c:v>0</c:v>
                </c:pt>
                <c:pt idx="1563">
                  <c:v>0</c:v>
                </c:pt>
                <c:pt idx="1564">
                  <c:v>0</c:v>
                </c:pt>
                <c:pt idx="1565">
                  <c:v>0</c:v>
                </c:pt>
                <c:pt idx="1566">
                  <c:v>0</c:v>
                </c:pt>
                <c:pt idx="1567">
                  <c:v>0</c:v>
                </c:pt>
                <c:pt idx="1568">
                  <c:v>0</c:v>
                </c:pt>
                <c:pt idx="1569">
                  <c:v>0</c:v>
                </c:pt>
                <c:pt idx="1570">
                  <c:v>0</c:v>
                </c:pt>
                <c:pt idx="1571">
                  <c:v>0</c:v>
                </c:pt>
                <c:pt idx="1572">
                  <c:v>0</c:v>
                </c:pt>
                <c:pt idx="1573">
                  <c:v>0</c:v>
                </c:pt>
                <c:pt idx="1574">
                  <c:v>0</c:v>
                </c:pt>
                <c:pt idx="1575">
                  <c:v>0</c:v>
                </c:pt>
                <c:pt idx="1576">
                  <c:v>0</c:v>
                </c:pt>
                <c:pt idx="1577">
                  <c:v>0</c:v>
                </c:pt>
                <c:pt idx="1578">
                  <c:v>0</c:v>
                </c:pt>
                <c:pt idx="1579">
                  <c:v>0</c:v>
                </c:pt>
                <c:pt idx="1580">
                  <c:v>0</c:v>
                </c:pt>
                <c:pt idx="1581">
                  <c:v>0</c:v>
                </c:pt>
                <c:pt idx="1582">
                  <c:v>0</c:v>
                </c:pt>
                <c:pt idx="1583">
                  <c:v>0</c:v>
                </c:pt>
                <c:pt idx="1584">
                  <c:v>0</c:v>
                </c:pt>
                <c:pt idx="1585">
                  <c:v>0</c:v>
                </c:pt>
                <c:pt idx="1586">
                  <c:v>0</c:v>
                </c:pt>
                <c:pt idx="1587">
                  <c:v>0</c:v>
                </c:pt>
                <c:pt idx="1588">
                  <c:v>0</c:v>
                </c:pt>
                <c:pt idx="1589">
                  <c:v>0</c:v>
                </c:pt>
                <c:pt idx="1590">
                  <c:v>0</c:v>
                </c:pt>
                <c:pt idx="1591">
                  <c:v>0</c:v>
                </c:pt>
                <c:pt idx="1592">
                  <c:v>0</c:v>
                </c:pt>
                <c:pt idx="1593">
                  <c:v>0</c:v>
                </c:pt>
                <c:pt idx="1594">
                  <c:v>0</c:v>
                </c:pt>
                <c:pt idx="1595">
                  <c:v>0</c:v>
                </c:pt>
                <c:pt idx="1596">
                  <c:v>0</c:v>
                </c:pt>
                <c:pt idx="1597">
                  <c:v>0</c:v>
                </c:pt>
                <c:pt idx="1598">
                  <c:v>0</c:v>
                </c:pt>
                <c:pt idx="1599">
                  <c:v>0</c:v>
                </c:pt>
                <c:pt idx="1600">
                  <c:v>0</c:v>
                </c:pt>
                <c:pt idx="1601">
                  <c:v>0</c:v>
                </c:pt>
                <c:pt idx="1602">
                  <c:v>0</c:v>
                </c:pt>
                <c:pt idx="1603">
                  <c:v>0</c:v>
                </c:pt>
                <c:pt idx="1604">
                  <c:v>0</c:v>
                </c:pt>
                <c:pt idx="1605">
                  <c:v>0</c:v>
                </c:pt>
                <c:pt idx="1606">
                  <c:v>0</c:v>
                </c:pt>
                <c:pt idx="1607">
                  <c:v>0</c:v>
                </c:pt>
                <c:pt idx="1608">
                  <c:v>0</c:v>
                </c:pt>
                <c:pt idx="1609">
                  <c:v>0</c:v>
                </c:pt>
                <c:pt idx="1610">
                  <c:v>0</c:v>
                </c:pt>
                <c:pt idx="1611">
                  <c:v>0</c:v>
                </c:pt>
                <c:pt idx="1612">
                  <c:v>0</c:v>
                </c:pt>
                <c:pt idx="1613">
                  <c:v>0</c:v>
                </c:pt>
                <c:pt idx="1614">
                  <c:v>0</c:v>
                </c:pt>
                <c:pt idx="1615">
                  <c:v>0</c:v>
                </c:pt>
                <c:pt idx="1616">
                  <c:v>0</c:v>
                </c:pt>
                <c:pt idx="1617">
                  <c:v>0</c:v>
                </c:pt>
                <c:pt idx="1618">
                  <c:v>0</c:v>
                </c:pt>
                <c:pt idx="1619">
                  <c:v>0</c:v>
                </c:pt>
                <c:pt idx="1620">
                  <c:v>0</c:v>
                </c:pt>
                <c:pt idx="1621">
                  <c:v>0</c:v>
                </c:pt>
                <c:pt idx="1622">
                  <c:v>0</c:v>
                </c:pt>
                <c:pt idx="1623">
                  <c:v>0</c:v>
                </c:pt>
                <c:pt idx="1624">
                  <c:v>0</c:v>
                </c:pt>
                <c:pt idx="1625">
                  <c:v>0</c:v>
                </c:pt>
                <c:pt idx="1626">
                  <c:v>0</c:v>
                </c:pt>
                <c:pt idx="1627">
                  <c:v>0</c:v>
                </c:pt>
                <c:pt idx="1628">
                  <c:v>0</c:v>
                </c:pt>
                <c:pt idx="1629">
                  <c:v>0</c:v>
                </c:pt>
                <c:pt idx="1630">
                  <c:v>0</c:v>
                </c:pt>
                <c:pt idx="1631">
                  <c:v>0</c:v>
                </c:pt>
                <c:pt idx="1632">
                  <c:v>0</c:v>
                </c:pt>
                <c:pt idx="1633">
                  <c:v>0</c:v>
                </c:pt>
                <c:pt idx="1634">
                  <c:v>0</c:v>
                </c:pt>
                <c:pt idx="1635">
                  <c:v>0</c:v>
                </c:pt>
                <c:pt idx="1636">
                  <c:v>0</c:v>
                </c:pt>
                <c:pt idx="1637">
                  <c:v>0</c:v>
                </c:pt>
                <c:pt idx="1638">
                  <c:v>0</c:v>
                </c:pt>
                <c:pt idx="1639">
                  <c:v>0</c:v>
                </c:pt>
                <c:pt idx="1640">
                  <c:v>0</c:v>
                </c:pt>
                <c:pt idx="1641">
                  <c:v>0</c:v>
                </c:pt>
                <c:pt idx="1642">
                  <c:v>0</c:v>
                </c:pt>
                <c:pt idx="1643">
                  <c:v>0</c:v>
                </c:pt>
                <c:pt idx="1644">
                  <c:v>0</c:v>
                </c:pt>
                <c:pt idx="1645">
                  <c:v>0</c:v>
                </c:pt>
                <c:pt idx="1646">
                  <c:v>0</c:v>
                </c:pt>
                <c:pt idx="1647">
                  <c:v>0</c:v>
                </c:pt>
                <c:pt idx="1648">
                  <c:v>0</c:v>
                </c:pt>
                <c:pt idx="1649">
                  <c:v>0</c:v>
                </c:pt>
                <c:pt idx="1650">
                  <c:v>0</c:v>
                </c:pt>
                <c:pt idx="1651">
                  <c:v>0</c:v>
                </c:pt>
                <c:pt idx="1652">
                  <c:v>0</c:v>
                </c:pt>
                <c:pt idx="1653">
                  <c:v>0</c:v>
                </c:pt>
                <c:pt idx="1654">
                  <c:v>0</c:v>
                </c:pt>
                <c:pt idx="1655">
                  <c:v>0</c:v>
                </c:pt>
                <c:pt idx="1656">
                  <c:v>0</c:v>
                </c:pt>
                <c:pt idx="1657">
                  <c:v>0</c:v>
                </c:pt>
                <c:pt idx="1658">
                  <c:v>0</c:v>
                </c:pt>
                <c:pt idx="1659">
                  <c:v>0</c:v>
                </c:pt>
                <c:pt idx="1660">
                  <c:v>0</c:v>
                </c:pt>
                <c:pt idx="1661">
                  <c:v>0</c:v>
                </c:pt>
                <c:pt idx="1662">
                  <c:v>0</c:v>
                </c:pt>
                <c:pt idx="1663">
                  <c:v>0</c:v>
                </c:pt>
                <c:pt idx="1664">
                  <c:v>0</c:v>
                </c:pt>
                <c:pt idx="1665">
                  <c:v>0</c:v>
                </c:pt>
                <c:pt idx="1666">
                  <c:v>0</c:v>
                </c:pt>
                <c:pt idx="1667">
                  <c:v>0</c:v>
                </c:pt>
                <c:pt idx="1668">
                  <c:v>0</c:v>
                </c:pt>
                <c:pt idx="1669">
                  <c:v>0</c:v>
                </c:pt>
                <c:pt idx="1670">
                  <c:v>0</c:v>
                </c:pt>
                <c:pt idx="1671">
                  <c:v>0</c:v>
                </c:pt>
                <c:pt idx="1672">
                  <c:v>0</c:v>
                </c:pt>
                <c:pt idx="1673">
                  <c:v>0</c:v>
                </c:pt>
                <c:pt idx="1674">
                  <c:v>0</c:v>
                </c:pt>
                <c:pt idx="1675">
                  <c:v>0</c:v>
                </c:pt>
                <c:pt idx="1676">
                  <c:v>0</c:v>
                </c:pt>
                <c:pt idx="1677">
                  <c:v>0</c:v>
                </c:pt>
                <c:pt idx="1678">
                  <c:v>0</c:v>
                </c:pt>
                <c:pt idx="1679">
                  <c:v>0</c:v>
                </c:pt>
                <c:pt idx="1680">
                  <c:v>0</c:v>
                </c:pt>
                <c:pt idx="1681">
                  <c:v>0</c:v>
                </c:pt>
                <c:pt idx="1682">
                  <c:v>0</c:v>
                </c:pt>
                <c:pt idx="1683">
                  <c:v>0</c:v>
                </c:pt>
                <c:pt idx="1684">
                  <c:v>0</c:v>
                </c:pt>
                <c:pt idx="1685">
                  <c:v>0</c:v>
                </c:pt>
                <c:pt idx="1686">
                  <c:v>0</c:v>
                </c:pt>
                <c:pt idx="1687">
                  <c:v>0</c:v>
                </c:pt>
                <c:pt idx="1688">
                  <c:v>0</c:v>
                </c:pt>
                <c:pt idx="1689">
                  <c:v>0</c:v>
                </c:pt>
                <c:pt idx="1690">
                  <c:v>0</c:v>
                </c:pt>
                <c:pt idx="1691">
                  <c:v>0</c:v>
                </c:pt>
                <c:pt idx="1692">
                  <c:v>0</c:v>
                </c:pt>
                <c:pt idx="1693">
                  <c:v>0</c:v>
                </c:pt>
                <c:pt idx="1694">
                  <c:v>0</c:v>
                </c:pt>
                <c:pt idx="1695">
                  <c:v>0</c:v>
                </c:pt>
                <c:pt idx="1696">
                  <c:v>0</c:v>
                </c:pt>
                <c:pt idx="1697">
                  <c:v>0</c:v>
                </c:pt>
                <c:pt idx="1698">
                  <c:v>0</c:v>
                </c:pt>
                <c:pt idx="1699">
                  <c:v>0</c:v>
                </c:pt>
                <c:pt idx="1700">
                  <c:v>0</c:v>
                </c:pt>
                <c:pt idx="1701">
                  <c:v>0</c:v>
                </c:pt>
                <c:pt idx="1702">
                  <c:v>0</c:v>
                </c:pt>
                <c:pt idx="1703">
                  <c:v>0</c:v>
                </c:pt>
                <c:pt idx="1704">
                  <c:v>0</c:v>
                </c:pt>
                <c:pt idx="1705">
                  <c:v>0</c:v>
                </c:pt>
                <c:pt idx="1706">
                  <c:v>0</c:v>
                </c:pt>
                <c:pt idx="1707">
                  <c:v>0</c:v>
                </c:pt>
                <c:pt idx="1708">
                  <c:v>0</c:v>
                </c:pt>
                <c:pt idx="1709">
                  <c:v>0</c:v>
                </c:pt>
                <c:pt idx="1710">
                  <c:v>0</c:v>
                </c:pt>
                <c:pt idx="1711">
                  <c:v>0</c:v>
                </c:pt>
                <c:pt idx="1712">
                  <c:v>0</c:v>
                </c:pt>
                <c:pt idx="1713">
                  <c:v>0</c:v>
                </c:pt>
                <c:pt idx="1714">
                  <c:v>0</c:v>
                </c:pt>
                <c:pt idx="1715">
                  <c:v>0</c:v>
                </c:pt>
                <c:pt idx="1716">
                  <c:v>0</c:v>
                </c:pt>
                <c:pt idx="1717">
                  <c:v>0</c:v>
                </c:pt>
                <c:pt idx="1718">
                  <c:v>0</c:v>
                </c:pt>
                <c:pt idx="1719">
                  <c:v>0</c:v>
                </c:pt>
                <c:pt idx="1720">
                  <c:v>0</c:v>
                </c:pt>
                <c:pt idx="1721">
                  <c:v>0</c:v>
                </c:pt>
                <c:pt idx="1722">
                  <c:v>0</c:v>
                </c:pt>
                <c:pt idx="1723">
                  <c:v>0</c:v>
                </c:pt>
                <c:pt idx="1724">
                  <c:v>0</c:v>
                </c:pt>
                <c:pt idx="1725">
                  <c:v>0</c:v>
                </c:pt>
                <c:pt idx="1726">
                  <c:v>0</c:v>
                </c:pt>
                <c:pt idx="1727">
                  <c:v>0</c:v>
                </c:pt>
                <c:pt idx="1728">
                  <c:v>0</c:v>
                </c:pt>
                <c:pt idx="1729">
                  <c:v>0</c:v>
                </c:pt>
                <c:pt idx="1730">
                  <c:v>0</c:v>
                </c:pt>
                <c:pt idx="1731">
                  <c:v>0</c:v>
                </c:pt>
                <c:pt idx="1732">
                  <c:v>0</c:v>
                </c:pt>
                <c:pt idx="1733">
                  <c:v>0</c:v>
                </c:pt>
                <c:pt idx="1734">
                  <c:v>0</c:v>
                </c:pt>
                <c:pt idx="1735">
                  <c:v>0</c:v>
                </c:pt>
                <c:pt idx="1736">
                  <c:v>0</c:v>
                </c:pt>
                <c:pt idx="1737">
                  <c:v>0</c:v>
                </c:pt>
                <c:pt idx="1738">
                  <c:v>0</c:v>
                </c:pt>
                <c:pt idx="1739">
                  <c:v>0</c:v>
                </c:pt>
                <c:pt idx="1740">
                  <c:v>0</c:v>
                </c:pt>
                <c:pt idx="1741">
                  <c:v>0</c:v>
                </c:pt>
                <c:pt idx="1742">
                  <c:v>0</c:v>
                </c:pt>
                <c:pt idx="1743">
                  <c:v>0</c:v>
                </c:pt>
                <c:pt idx="1744">
                  <c:v>0</c:v>
                </c:pt>
                <c:pt idx="1745">
                  <c:v>0</c:v>
                </c:pt>
                <c:pt idx="1746">
                  <c:v>0</c:v>
                </c:pt>
                <c:pt idx="1747">
                  <c:v>0</c:v>
                </c:pt>
                <c:pt idx="1748">
                  <c:v>0</c:v>
                </c:pt>
                <c:pt idx="1749">
                  <c:v>0</c:v>
                </c:pt>
                <c:pt idx="1750">
                  <c:v>0</c:v>
                </c:pt>
                <c:pt idx="1751">
                  <c:v>0</c:v>
                </c:pt>
                <c:pt idx="1752">
                  <c:v>0</c:v>
                </c:pt>
                <c:pt idx="1753">
                  <c:v>0</c:v>
                </c:pt>
                <c:pt idx="1754">
                  <c:v>0</c:v>
                </c:pt>
                <c:pt idx="1755">
                  <c:v>0</c:v>
                </c:pt>
                <c:pt idx="1756">
                  <c:v>0</c:v>
                </c:pt>
                <c:pt idx="1757">
                  <c:v>0</c:v>
                </c:pt>
                <c:pt idx="1758">
                  <c:v>0</c:v>
                </c:pt>
                <c:pt idx="1759">
                  <c:v>0</c:v>
                </c:pt>
                <c:pt idx="1760">
                  <c:v>0</c:v>
                </c:pt>
                <c:pt idx="1761">
                  <c:v>0</c:v>
                </c:pt>
                <c:pt idx="1762">
                  <c:v>0</c:v>
                </c:pt>
                <c:pt idx="1763">
                  <c:v>0</c:v>
                </c:pt>
                <c:pt idx="1764">
                  <c:v>0</c:v>
                </c:pt>
                <c:pt idx="1765">
                  <c:v>0</c:v>
                </c:pt>
                <c:pt idx="1766">
                  <c:v>0</c:v>
                </c:pt>
                <c:pt idx="1767">
                  <c:v>0</c:v>
                </c:pt>
                <c:pt idx="1768">
                  <c:v>0</c:v>
                </c:pt>
                <c:pt idx="1769">
                  <c:v>0</c:v>
                </c:pt>
                <c:pt idx="1770">
                  <c:v>0</c:v>
                </c:pt>
                <c:pt idx="1771">
                  <c:v>0</c:v>
                </c:pt>
                <c:pt idx="1772">
                  <c:v>0</c:v>
                </c:pt>
                <c:pt idx="1773">
                  <c:v>0</c:v>
                </c:pt>
                <c:pt idx="1774">
                  <c:v>0</c:v>
                </c:pt>
                <c:pt idx="1775">
                  <c:v>0</c:v>
                </c:pt>
                <c:pt idx="1776">
                  <c:v>0</c:v>
                </c:pt>
                <c:pt idx="1777">
                  <c:v>0</c:v>
                </c:pt>
                <c:pt idx="1778">
                  <c:v>0</c:v>
                </c:pt>
                <c:pt idx="1779">
                  <c:v>0</c:v>
                </c:pt>
                <c:pt idx="1780">
                  <c:v>0</c:v>
                </c:pt>
                <c:pt idx="1781">
                  <c:v>0</c:v>
                </c:pt>
                <c:pt idx="1782">
                  <c:v>0</c:v>
                </c:pt>
                <c:pt idx="1783">
                  <c:v>0</c:v>
                </c:pt>
                <c:pt idx="1784">
                  <c:v>0</c:v>
                </c:pt>
                <c:pt idx="1785">
                  <c:v>0</c:v>
                </c:pt>
                <c:pt idx="1786">
                  <c:v>0</c:v>
                </c:pt>
                <c:pt idx="1787">
                  <c:v>0</c:v>
                </c:pt>
                <c:pt idx="1788">
                  <c:v>0</c:v>
                </c:pt>
                <c:pt idx="1789">
                  <c:v>0</c:v>
                </c:pt>
                <c:pt idx="1790">
                  <c:v>0</c:v>
                </c:pt>
                <c:pt idx="1791">
                  <c:v>0</c:v>
                </c:pt>
                <c:pt idx="1792">
                  <c:v>0</c:v>
                </c:pt>
                <c:pt idx="1793">
                  <c:v>0</c:v>
                </c:pt>
                <c:pt idx="1794">
                  <c:v>0</c:v>
                </c:pt>
                <c:pt idx="1795">
                  <c:v>0</c:v>
                </c:pt>
                <c:pt idx="1796">
                  <c:v>0</c:v>
                </c:pt>
                <c:pt idx="1797">
                  <c:v>0</c:v>
                </c:pt>
                <c:pt idx="1798">
                  <c:v>0</c:v>
                </c:pt>
                <c:pt idx="1799">
                  <c:v>0</c:v>
                </c:pt>
                <c:pt idx="1800">
                  <c:v>0</c:v>
                </c:pt>
                <c:pt idx="1801">
                  <c:v>0</c:v>
                </c:pt>
                <c:pt idx="1802">
                  <c:v>0</c:v>
                </c:pt>
                <c:pt idx="1803">
                  <c:v>0</c:v>
                </c:pt>
                <c:pt idx="1804">
                  <c:v>0</c:v>
                </c:pt>
                <c:pt idx="1805">
                  <c:v>0</c:v>
                </c:pt>
                <c:pt idx="1806">
                  <c:v>0</c:v>
                </c:pt>
                <c:pt idx="1807">
                  <c:v>0</c:v>
                </c:pt>
                <c:pt idx="1808">
                  <c:v>0</c:v>
                </c:pt>
                <c:pt idx="1809">
                  <c:v>0</c:v>
                </c:pt>
                <c:pt idx="1810">
                  <c:v>0</c:v>
                </c:pt>
                <c:pt idx="1811">
                  <c:v>0</c:v>
                </c:pt>
                <c:pt idx="1812">
                  <c:v>0</c:v>
                </c:pt>
                <c:pt idx="1813">
                  <c:v>0</c:v>
                </c:pt>
                <c:pt idx="1814">
                  <c:v>0</c:v>
                </c:pt>
                <c:pt idx="1815">
                  <c:v>0</c:v>
                </c:pt>
                <c:pt idx="1816">
                  <c:v>0</c:v>
                </c:pt>
                <c:pt idx="1817">
                  <c:v>0</c:v>
                </c:pt>
                <c:pt idx="1818">
                  <c:v>0</c:v>
                </c:pt>
                <c:pt idx="1819">
                  <c:v>0</c:v>
                </c:pt>
                <c:pt idx="1820">
                  <c:v>0</c:v>
                </c:pt>
                <c:pt idx="1821">
                  <c:v>0</c:v>
                </c:pt>
                <c:pt idx="1822">
                  <c:v>0</c:v>
                </c:pt>
                <c:pt idx="1823">
                  <c:v>0</c:v>
                </c:pt>
                <c:pt idx="1824">
                  <c:v>0</c:v>
                </c:pt>
                <c:pt idx="1825">
                  <c:v>0</c:v>
                </c:pt>
                <c:pt idx="1826">
                  <c:v>0</c:v>
                </c:pt>
                <c:pt idx="1827">
                  <c:v>0</c:v>
                </c:pt>
                <c:pt idx="1828">
                  <c:v>0</c:v>
                </c:pt>
                <c:pt idx="1829">
                  <c:v>0</c:v>
                </c:pt>
                <c:pt idx="1830">
                  <c:v>0</c:v>
                </c:pt>
                <c:pt idx="1831">
                  <c:v>0</c:v>
                </c:pt>
                <c:pt idx="1832">
                  <c:v>0</c:v>
                </c:pt>
                <c:pt idx="1833">
                  <c:v>0</c:v>
                </c:pt>
                <c:pt idx="1834">
                  <c:v>0</c:v>
                </c:pt>
                <c:pt idx="1835">
                  <c:v>0</c:v>
                </c:pt>
                <c:pt idx="1836">
                  <c:v>0</c:v>
                </c:pt>
                <c:pt idx="1837">
                  <c:v>0</c:v>
                </c:pt>
                <c:pt idx="1838">
                  <c:v>0</c:v>
                </c:pt>
                <c:pt idx="1839">
                  <c:v>0</c:v>
                </c:pt>
                <c:pt idx="1840">
                  <c:v>0</c:v>
                </c:pt>
                <c:pt idx="1841">
                  <c:v>0</c:v>
                </c:pt>
                <c:pt idx="1842">
                  <c:v>0</c:v>
                </c:pt>
                <c:pt idx="1843">
                  <c:v>0</c:v>
                </c:pt>
                <c:pt idx="1844">
                  <c:v>0</c:v>
                </c:pt>
                <c:pt idx="1845">
                  <c:v>0</c:v>
                </c:pt>
                <c:pt idx="1846">
                  <c:v>0</c:v>
                </c:pt>
                <c:pt idx="1847">
                  <c:v>0</c:v>
                </c:pt>
                <c:pt idx="1848">
                  <c:v>0</c:v>
                </c:pt>
                <c:pt idx="1849">
                  <c:v>0</c:v>
                </c:pt>
                <c:pt idx="1850">
                  <c:v>0</c:v>
                </c:pt>
                <c:pt idx="1851">
                  <c:v>0</c:v>
                </c:pt>
                <c:pt idx="1852">
                  <c:v>0</c:v>
                </c:pt>
                <c:pt idx="1853">
                  <c:v>0</c:v>
                </c:pt>
                <c:pt idx="1854">
                  <c:v>0</c:v>
                </c:pt>
                <c:pt idx="1855">
                  <c:v>0</c:v>
                </c:pt>
                <c:pt idx="1856">
                  <c:v>0</c:v>
                </c:pt>
                <c:pt idx="1857">
                  <c:v>0</c:v>
                </c:pt>
                <c:pt idx="1858">
                  <c:v>0</c:v>
                </c:pt>
                <c:pt idx="1859">
                  <c:v>0</c:v>
                </c:pt>
                <c:pt idx="1860">
                  <c:v>0</c:v>
                </c:pt>
                <c:pt idx="1861">
                  <c:v>0</c:v>
                </c:pt>
                <c:pt idx="1862">
                  <c:v>0</c:v>
                </c:pt>
                <c:pt idx="1863">
                  <c:v>0</c:v>
                </c:pt>
                <c:pt idx="1864">
                  <c:v>0</c:v>
                </c:pt>
                <c:pt idx="1865">
                  <c:v>0</c:v>
                </c:pt>
                <c:pt idx="1866">
                  <c:v>0</c:v>
                </c:pt>
                <c:pt idx="1867">
                  <c:v>0</c:v>
                </c:pt>
                <c:pt idx="1868">
                  <c:v>0</c:v>
                </c:pt>
                <c:pt idx="1869">
                  <c:v>0</c:v>
                </c:pt>
                <c:pt idx="1870">
                  <c:v>0</c:v>
                </c:pt>
                <c:pt idx="1871">
                  <c:v>0</c:v>
                </c:pt>
                <c:pt idx="1872">
                  <c:v>0</c:v>
                </c:pt>
                <c:pt idx="1873">
                  <c:v>0</c:v>
                </c:pt>
                <c:pt idx="1874">
                  <c:v>0</c:v>
                </c:pt>
                <c:pt idx="1875">
                  <c:v>0</c:v>
                </c:pt>
                <c:pt idx="1876">
                  <c:v>0</c:v>
                </c:pt>
                <c:pt idx="1877">
                  <c:v>0</c:v>
                </c:pt>
                <c:pt idx="1878">
                  <c:v>0</c:v>
                </c:pt>
                <c:pt idx="1879">
                  <c:v>0</c:v>
                </c:pt>
                <c:pt idx="1880">
                  <c:v>0</c:v>
                </c:pt>
                <c:pt idx="1881">
                  <c:v>0</c:v>
                </c:pt>
                <c:pt idx="1882">
                  <c:v>0</c:v>
                </c:pt>
                <c:pt idx="1883">
                  <c:v>0</c:v>
                </c:pt>
                <c:pt idx="1884">
                  <c:v>0</c:v>
                </c:pt>
                <c:pt idx="1885">
                  <c:v>0</c:v>
                </c:pt>
                <c:pt idx="1886">
                  <c:v>0</c:v>
                </c:pt>
                <c:pt idx="1887">
                  <c:v>0</c:v>
                </c:pt>
                <c:pt idx="1888">
                  <c:v>0</c:v>
                </c:pt>
                <c:pt idx="1889">
                  <c:v>0</c:v>
                </c:pt>
                <c:pt idx="1890">
                  <c:v>0</c:v>
                </c:pt>
                <c:pt idx="1891">
                  <c:v>0</c:v>
                </c:pt>
                <c:pt idx="1892">
                  <c:v>0</c:v>
                </c:pt>
                <c:pt idx="1893">
                  <c:v>0</c:v>
                </c:pt>
                <c:pt idx="1894">
                  <c:v>0</c:v>
                </c:pt>
                <c:pt idx="1895">
                  <c:v>0</c:v>
                </c:pt>
                <c:pt idx="1896">
                  <c:v>0</c:v>
                </c:pt>
                <c:pt idx="1897">
                  <c:v>0</c:v>
                </c:pt>
                <c:pt idx="1898">
                  <c:v>0</c:v>
                </c:pt>
                <c:pt idx="1899">
                  <c:v>0</c:v>
                </c:pt>
                <c:pt idx="1900">
                  <c:v>0</c:v>
                </c:pt>
                <c:pt idx="1901">
                  <c:v>0</c:v>
                </c:pt>
                <c:pt idx="1902">
                  <c:v>0</c:v>
                </c:pt>
                <c:pt idx="1903">
                  <c:v>0</c:v>
                </c:pt>
                <c:pt idx="1904">
                  <c:v>0</c:v>
                </c:pt>
                <c:pt idx="1905">
                  <c:v>0</c:v>
                </c:pt>
                <c:pt idx="1906">
                  <c:v>0</c:v>
                </c:pt>
                <c:pt idx="1907">
                  <c:v>0</c:v>
                </c:pt>
                <c:pt idx="1908">
                  <c:v>0</c:v>
                </c:pt>
                <c:pt idx="1909">
                  <c:v>0</c:v>
                </c:pt>
                <c:pt idx="1910">
                  <c:v>0</c:v>
                </c:pt>
                <c:pt idx="1911">
                  <c:v>0</c:v>
                </c:pt>
                <c:pt idx="1912">
                  <c:v>0</c:v>
                </c:pt>
                <c:pt idx="1913">
                  <c:v>0</c:v>
                </c:pt>
                <c:pt idx="1914">
                  <c:v>0</c:v>
                </c:pt>
                <c:pt idx="1915">
                  <c:v>0</c:v>
                </c:pt>
                <c:pt idx="1916">
                  <c:v>0</c:v>
                </c:pt>
                <c:pt idx="1917">
                  <c:v>0</c:v>
                </c:pt>
                <c:pt idx="1918">
                  <c:v>0</c:v>
                </c:pt>
                <c:pt idx="1919">
                  <c:v>0</c:v>
                </c:pt>
                <c:pt idx="1920">
                  <c:v>0</c:v>
                </c:pt>
                <c:pt idx="1921">
                  <c:v>0</c:v>
                </c:pt>
                <c:pt idx="1922">
                  <c:v>0</c:v>
                </c:pt>
                <c:pt idx="1923">
                  <c:v>0</c:v>
                </c:pt>
                <c:pt idx="1924">
                  <c:v>0</c:v>
                </c:pt>
                <c:pt idx="1925">
                  <c:v>0</c:v>
                </c:pt>
                <c:pt idx="1926">
                  <c:v>0</c:v>
                </c:pt>
                <c:pt idx="1927">
                  <c:v>0</c:v>
                </c:pt>
                <c:pt idx="1928">
                  <c:v>0</c:v>
                </c:pt>
                <c:pt idx="1929">
                  <c:v>0</c:v>
                </c:pt>
                <c:pt idx="1930">
                  <c:v>0</c:v>
                </c:pt>
                <c:pt idx="1931">
                  <c:v>0</c:v>
                </c:pt>
                <c:pt idx="1932">
                  <c:v>0</c:v>
                </c:pt>
                <c:pt idx="1933">
                  <c:v>0</c:v>
                </c:pt>
                <c:pt idx="1934">
                  <c:v>0</c:v>
                </c:pt>
                <c:pt idx="1935">
                  <c:v>0</c:v>
                </c:pt>
                <c:pt idx="1936">
                  <c:v>0</c:v>
                </c:pt>
                <c:pt idx="1937">
                  <c:v>0</c:v>
                </c:pt>
                <c:pt idx="1938">
                  <c:v>0</c:v>
                </c:pt>
                <c:pt idx="1939">
                  <c:v>0</c:v>
                </c:pt>
                <c:pt idx="1940">
                  <c:v>0</c:v>
                </c:pt>
                <c:pt idx="1941">
                  <c:v>0</c:v>
                </c:pt>
                <c:pt idx="1942">
                  <c:v>0</c:v>
                </c:pt>
                <c:pt idx="1943">
                  <c:v>0</c:v>
                </c:pt>
                <c:pt idx="1944">
                  <c:v>0</c:v>
                </c:pt>
                <c:pt idx="1945">
                  <c:v>0</c:v>
                </c:pt>
                <c:pt idx="1946">
                  <c:v>0</c:v>
                </c:pt>
                <c:pt idx="1947">
                  <c:v>0</c:v>
                </c:pt>
                <c:pt idx="1948">
                  <c:v>0</c:v>
                </c:pt>
                <c:pt idx="1949">
                  <c:v>0</c:v>
                </c:pt>
                <c:pt idx="1950">
                  <c:v>0</c:v>
                </c:pt>
                <c:pt idx="1951">
                  <c:v>0</c:v>
                </c:pt>
                <c:pt idx="1952">
                  <c:v>0</c:v>
                </c:pt>
                <c:pt idx="1953">
                  <c:v>0</c:v>
                </c:pt>
                <c:pt idx="1954">
                  <c:v>0</c:v>
                </c:pt>
                <c:pt idx="1955">
                  <c:v>0</c:v>
                </c:pt>
                <c:pt idx="1956">
                  <c:v>0</c:v>
                </c:pt>
                <c:pt idx="1957">
                  <c:v>0</c:v>
                </c:pt>
                <c:pt idx="1958">
                  <c:v>0</c:v>
                </c:pt>
                <c:pt idx="1959">
                  <c:v>0</c:v>
                </c:pt>
                <c:pt idx="1960">
                  <c:v>0</c:v>
                </c:pt>
                <c:pt idx="1961">
                  <c:v>0</c:v>
                </c:pt>
                <c:pt idx="1962">
                  <c:v>0</c:v>
                </c:pt>
                <c:pt idx="1963">
                  <c:v>0</c:v>
                </c:pt>
                <c:pt idx="1964">
                  <c:v>0</c:v>
                </c:pt>
                <c:pt idx="1965">
                  <c:v>0</c:v>
                </c:pt>
                <c:pt idx="1966">
                  <c:v>0</c:v>
                </c:pt>
                <c:pt idx="1967">
                  <c:v>0</c:v>
                </c:pt>
                <c:pt idx="1968">
                  <c:v>0</c:v>
                </c:pt>
                <c:pt idx="1969">
                  <c:v>0</c:v>
                </c:pt>
                <c:pt idx="1970">
                  <c:v>0</c:v>
                </c:pt>
                <c:pt idx="1971">
                  <c:v>0</c:v>
                </c:pt>
                <c:pt idx="1972">
                  <c:v>0</c:v>
                </c:pt>
                <c:pt idx="1973">
                  <c:v>0</c:v>
                </c:pt>
                <c:pt idx="1974">
                  <c:v>0</c:v>
                </c:pt>
                <c:pt idx="1975">
                  <c:v>0</c:v>
                </c:pt>
                <c:pt idx="1976">
                  <c:v>0</c:v>
                </c:pt>
                <c:pt idx="1977">
                  <c:v>0</c:v>
                </c:pt>
                <c:pt idx="1978">
                  <c:v>0</c:v>
                </c:pt>
                <c:pt idx="1979">
                  <c:v>0</c:v>
                </c:pt>
                <c:pt idx="1980">
                  <c:v>0</c:v>
                </c:pt>
                <c:pt idx="1981">
                  <c:v>0</c:v>
                </c:pt>
                <c:pt idx="1982">
                  <c:v>0</c:v>
                </c:pt>
                <c:pt idx="1983">
                  <c:v>0</c:v>
                </c:pt>
                <c:pt idx="1984">
                  <c:v>0</c:v>
                </c:pt>
                <c:pt idx="1985">
                  <c:v>0</c:v>
                </c:pt>
                <c:pt idx="1986">
                  <c:v>0</c:v>
                </c:pt>
                <c:pt idx="1987">
                  <c:v>0</c:v>
                </c:pt>
                <c:pt idx="1988">
                  <c:v>0</c:v>
                </c:pt>
                <c:pt idx="1989">
                  <c:v>0</c:v>
                </c:pt>
                <c:pt idx="1990">
                  <c:v>0</c:v>
                </c:pt>
                <c:pt idx="1991">
                  <c:v>0</c:v>
                </c:pt>
                <c:pt idx="1992">
                  <c:v>0</c:v>
                </c:pt>
                <c:pt idx="1993">
                  <c:v>0</c:v>
                </c:pt>
                <c:pt idx="1994">
                  <c:v>0</c:v>
                </c:pt>
                <c:pt idx="1995">
                  <c:v>0</c:v>
                </c:pt>
                <c:pt idx="1996">
                  <c:v>0</c:v>
                </c:pt>
                <c:pt idx="1997">
                  <c:v>0</c:v>
                </c:pt>
                <c:pt idx="1998">
                  <c:v>0</c:v>
                </c:pt>
                <c:pt idx="1999">
                  <c:v>0</c:v>
                </c:pt>
                <c:pt idx="2000">
                  <c:v>0</c:v>
                </c:pt>
                <c:pt idx="2001">
                  <c:v>0</c:v>
                </c:pt>
                <c:pt idx="2002">
                  <c:v>0</c:v>
                </c:pt>
                <c:pt idx="2003">
                  <c:v>0</c:v>
                </c:pt>
                <c:pt idx="2004">
                  <c:v>0</c:v>
                </c:pt>
                <c:pt idx="2005">
                  <c:v>0</c:v>
                </c:pt>
                <c:pt idx="2006">
                  <c:v>0</c:v>
                </c:pt>
                <c:pt idx="2007">
                  <c:v>0</c:v>
                </c:pt>
                <c:pt idx="2008">
                  <c:v>0</c:v>
                </c:pt>
                <c:pt idx="2009">
                  <c:v>0</c:v>
                </c:pt>
                <c:pt idx="2010">
                  <c:v>0</c:v>
                </c:pt>
                <c:pt idx="2011">
                  <c:v>0</c:v>
                </c:pt>
                <c:pt idx="2012">
                  <c:v>0</c:v>
                </c:pt>
                <c:pt idx="2013">
                  <c:v>0</c:v>
                </c:pt>
                <c:pt idx="2014">
                  <c:v>0</c:v>
                </c:pt>
                <c:pt idx="2015">
                  <c:v>0</c:v>
                </c:pt>
                <c:pt idx="2016">
                  <c:v>0</c:v>
                </c:pt>
                <c:pt idx="2017">
                  <c:v>0</c:v>
                </c:pt>
                <c:pt idx="2018">
                  <c:v>0</c:v>
                </c:pt>
                <c:pt idx="2019">
                  <c:v>0</c:v>
                </c:pt>
                <c:pt idx="2020">
                  <c:v>0</c:v>
                </c:pt>
                <c:pt idx="2021">
                  <c:v>0</c:v>
                </c:pt>
                <c:pt idx="2022">
                  <c:v>0</c:v>
                </c:pt>
                <c:pt idx="2023">
                  <c:v>0</c:v>
                </c:pt>
                <c:pt idx="2024">
                  <c:v>0</c:v>
                </c:pt>
                <c:pt idx="2025">
                  <c:v>0</c:v>
                </c:pt>
                <c:pt idx="2026">
                  <c:v>0</c:v>
                </c:pt>
                <c:pt idx="2027">
                  <c:v>0</c:v>
                </c:pt>
                <c:pt idx="2028">
                  <c:v>0</c:v>
                </c:pt>
                <c:pt idx="2029">
                  <c:v>0</c:v>
                </c:pt>
                <c:pt idx="2030">
                  <c:v>0</c:v>
                </c:pt>
                <c:pt idx="2031">
                  <c:v>0</c:v>
                </c:pt>
                <c:pt idx="2032">
                  <c:v>0</c:v>
                </c:pt>
                <c:pt idx="2033">
                  <c:v>0</c:v>
                </c:pt>
                <c:pt idx="2034">
                  <c:v>0</c:v>
                </c:pt>
                <c:pt idx="2035">
                  <c:v>0</c:v>
                </c:pt>
                <c:pt idx="2036">
                  <c:v>0</c:v>
                </c:pt>
                <c:pt idx="2037">
                  <c:v>0</c:v>
                </c:pt>
                <c:pt idx="2038">
                  <c:v>0</c:v>
                </c:pt>
                <c:pt idx="2039">
                  <c:v>0</c:v>
                </c:pt>
                <c:pt idx="2040">
                  <c:v>0</c:v>
                </c:pt>
                <c:pt idx="2041">
                  <c:v>0</c:v>
                </c:pt>
                <c:pt idx="2042">
                  <c:v>0</c:v>
                </c:pt>
                <c:pt idx="2043">
                  <c:v>0</c:v>
                </c:pt>
                <c:pt idx="2044">
                  <c:v>0</c:v>
                </c:pt>
                <c:pt idx="2045">
                  <c:v>0</c:v>
                </c:pt>
                <c:pt idx="2046">
                  <c:v>0</c:v>
                </c:pt>
                <c:pt idx="2047">
                  <c:v>0</c:v>
                </c:pt>
                <c:pt idx="2048">
                  <c:v>0</c:v>
                </c:pt>
                <c:pt idx="2049">
                  <c:v>0</c:v>
                </c:pt>
                <c:pt idx="2050">
                  <c:v>0</c:v>
                </c:pt>
                <c:pt idx="2051">
                  <c:v>0</c:v>
                </c:pt>
                <c:pt idx="2052">
                  <c:v>0</c:v>
                </c:pt>
                <c:pt idx="2053">
                  <c:v>0</c:v>
                </c:pt>
                <c:pt idx="2054">
                  <c:v>0</c:v>
                </c:pt>
                <c:pt idx="2055">
                  <c:v>0</c:v>
                </c:pt>
                <c:pt idx="2056">
                  <c:v>0</c:v>
                </c:pt>
                <c:pt idx="2057">
                  <c:v>0</c:v>
                </c:pt>
                <c:pt idx="2058">
                  <c:v>0</c:v>
                </c:pt>
                <c:pt idx="2059">
                  <c:v>0</c:v>
                </c:pt>
                <c:pt idx="2060">
                  <c:v>0</c:v>
                </c:pt>
                <c:pt idx="2061">
                  <c:v>0</c:v>
                </c:pt>
                <c:pt idx="2062">
                  <c:v>0</c:v>
                </c:pt>
                <c:pt idx="2063">
                  <c:v>0</c:v>
                </c:pt>
                <c:pt idx="2064">
                  <c:v>0</c:v>
                </c:pt>
                <c:pt idx="2065">
                  <c:v>0</c:v>
                </c:pt>
                <c:pt idx="2066">
                  <c:v>0</c:v>
                </c:pt>
                <c:pt idx="2067">
                  <c:v>0</c:v>
                </c:pt>
                <c:pt idx="2068">
                  <c:v>0</c:v>
                </c:pt>
                <c:pt idx="2069">
                  <c:v>0</c:v>
                </c:pt>
                <c:pt idx="2070">
                  <c:v>0</c:v>
                </c:pt>
                <c:pt idx="2071">
                  <c:v>0</c:v>
                </c:pt>
                <c:pt idx="2072">
                  <c:v>0</c:v>
                </c:pt>
                <c:pt idx="2073">
                  <c:v>0</c:v>
                </c:pt>
                <c:pt idx="2074">
                  <c:v>0</c:v>
                </c:pt>
                <c:pt idx="2075">
                  <c:v>0</c:v>
                </c:pt>
                <c:pt idx="2076">
                  <c:v>0</c:v>
                </c:pt>
                <c:pt idx="2077">
                  <c:v>0</c:v>
                </c:pt>
                <c:pt idx="2078">
                  <c:v>0</c:v>
                </c:pt>
                <c:pt idx="2079">
                  <c:v>0</c:v>
                </c:pt>
                <c:pt idx="2080">
                  <c:v>0</c:v>
                </c:pt>
                <c:pt idx="2081">
                  <c:v>0</c:v>
                </c:pt>
                <c:pt idx="2082">
                  <c:v>0</c:v>
                </c:pt>
                <c:pt idx="2083">
                  <c:v>0</c:v>
                </c:pt>
                <c:pt idx="2084">
                  <c:v>0</c:v>
                </c:pt>
                <c:pt idx="2085">
                  <c:v>0</c:v>
                </c:pt>
                <c:pt idx="2086">
                  <c:v>0</c:v>
                </c:pt>
                <c:pt idx="2087">
                  <c:v>0</c:v>
                </c:pt>
                <c:pt idx="2088">
                  <c:v>0</c:v>
                </c:pt>
                <c:pt idx="2089">
                  <c:v>0</c:v>
                </c:pt>
                <c:pt idx="2090">
                  <c:v>0</c:v>
                </c:pt>
                <c:pt idx="2091">
                  <c:v>0</c:v>
                </c:pt>
                <c:pt idx="2092">
                  <c:v>0</c:v>
                </c:pt>
                <c:pt idx="2093">
                  <c:v>0</c:v>
                </c:pt>
                <c:pt idx="2094">
                  <c:v>0</c:v>
                </c:pt>
                <c:pt idx="2095">
                  <c:v>0</c:v>
                </c:pt>
                <c:pt idx="2096">
                  <c:v>0</c:v>
                </c:pt>
                <c:pt idx="2097">
                  <c:v>0</c:v>
                </c:pt>
                <c:pt idx="2098">
                  <c:v>0</c:v>
                </c:pt>
                <c:pt idx="2099">
                  <c:v>0</c:v>
                </c:pt>
                <c:pt idx="2100">
                  <c:v>0</c:v>
                </c:pt>
                <c:pt idx="2101">
                  <c:v>0</c:v>
                </c:pt>
                <c:pt idx="2102">
                  <c:v>0</c:v>
                </c:pt>
                <c:pt idx="2103">
                  <c:v>0</c:v>
                </c:pt>
                <c:pt idx="2104">
                  <c:v>0</c:v>
                </c:pt>
                <c:pt idx="2105">
                  <c:v>0</c:v>
                </c:pt>
                <c:pt idx="2106">
                  <c:v>0</c:v>
                </c:pt>
                <c:pt idx="2107">
                  <c:v>0</c:v>
                </c:pt>
                <c:pt idx="2108">
                  <c:v>0</c:v>
                </c:pt>
                <c:pt idx="2109">
                  <c:v>0</c:v>
                </c:pt>
                <c:pt idx="2110">
                  <c:v>0</c:v>
                </c:pt>
                <c:pt idx="2111">
                  <c:v>0</c:v>
                </c:pt>
                <c:pt idx="2112">
                  <c:v>0</c:v>
                </c:pt>
                <c:pt idx="2113">
                  <c:v>0</c:v>
                </c:pt>
                <c:pt idx="2114">
                  <c:v>0</c:v>
                </c:pt>
                <c:pt idx="2115">
                  <c:v>0</c:v>
                </c:pt>
                <c:pt idx="2116">
                  <c:v>0</c:v>
                </c:pt>
                <c:pt idx="2117">
                  <c:v>0</c:v>
                </c:pt>
                <c:pt idx="2118">
                  <c:v>0</c:v>
                </c:pt>
                <c:pt idx="2119">
                  <c:v>0</c:v>
                </c:pt>
                <c:pt idx="2120">
                  <c:v>0</c:v>
                </c:pt>
                <c:pt idx="2121">
                  <c:v>0</c:v>
                </c:pt>
                <c:pt idx="2122">
                  <c:v>0</c:v>
                </c:pt>
                <c:pt idx="2123">
                  <c:v>0</c:v>
                </c:pt>
                <c:pt idx="2124">
                  <c:v>0</c:v>
                </c:pt>
                <c:pt idx="2125">
                  <c:v>0</c:v>
                </c:pt>
                <c:pt idx="2126">
                  <c:v>0</c:v>
                </c:pt>
                <c:pt idx="2127">
                  <c:v>0</c:v>
                </c:pt>
                <c:pt idx="2128">
                  <c:v>0</c:v>
                </c:pt>
                <c:pt idx="2129">
                  <c:v>0</c:v>
                </c:pt>
                <c:pt idx="2130">
                  <c:v>0</c:v>
                </c:pt>
                <c:pt idx="2131">
                  <c:v>0</c:v>
                </c:pt>
                <c:pt idx="2132">
                  <c:v>0</c:v>
                </c:pt>
                <c:pt idx="2133">
                  <c:v>0</c:v>
                </c:pt>
                <c:pt idx="2134">
                  <c:v>0</c:v>
                </c:pt>
                <c:pt idx="2135">
                  <c:v>0</c:v>
                </c:pt>
                <c:pt idx="2136">
                  <c:v>0</c:v>
                </c:pt>
                <c:pt idx="2137">
                  <c:v>0</c:v>
                </c:pt>
                <c:pt idx="2138">
                  <c:v>0</c:v>
                </c:pt>
                <c:pt idx="2139">
                  <c:v>0</c:v>
                </c:pt>
                <c:pt idx="2140">
                  <c:v>0</c:v>
                </c:pt>
                <c:pt idx="2141">
                  <c:v>0</c:v>
                </c:pt>
                <c:pt idx="2142">
                  <c:v>0</c:v>
                </c:pt>
                <c:pt idx="2143">
                  <c:v>0</c:v>
                </c:pt>
                <c:pt idx="2144">
                  <c:v>0</c:v>
                </c:pt>
                <c:pt idx="2145">
                  <c:v>0</c:v>
                </c:pt>
                <c:pt idx="2146">
                  <c:v>0</c:v>
                </c:pt>
                <c:pt idx="2147">
                  <c:v>0</c:v>
                </c:pt>
                <c:pt idx="2148">
                  <c:v>0</c:v>
                </c:pt>
                <c:pt idx="2149">
                  <c:v>0</c:v>
                </c:pt>
                <c:pt idx="2150">
                  <c:v>0</c:v>
                </c:pt>
                <c:pt idx="2151">
                  <c:v>0</c:v>
                </c:pt>
                <c:pt idx="2152">
                  <c:v>0</c:v>
                </c:pt>
                <c:pt idx="2153">
                  <c:v>0</c:v>
                </c:pt>
                <c:pt idx="2154">
                  <c:v>0</c:v>
                </c:pt>
                <c:pt idx="2155">
                  <c:v>0</c:v>
                </c:pt>
                <c:pt idx="2156">
                  <c:v>0</c:v>
                </c:pt>
                <c:pt idx="2157">
                  <c:v>0</c:v>
                </c:pt>
                <c:pt idx="2158">
                  <c:v>0</c:v>
                </c:pt>
                <c:pt idx="2159">
                  <c:v>0</c:v>
                </c:pt>
                <c:pt idx="2160">
                  <c:v>0</c:v>
                </c:pt>
                <c:pt idx="2161">
                  <c:v>0</c:v>
                </c:pt>
                <c:pt idx="2162">
                  <c:v>0</c:v>
                </c:pt>
                <c:pt idx="2163">
                  <c:v>0</c:v>
                </c:pt>
                <c:pt idx="2164">
                  <c:v>0</c:v>
                </c:pt>
                <c:pt idx="2165">
                  <c:v>0</c:v>
                </c:pt>
                <c:pt idx="2166">
                  <c:v>0</c:v>
                </c:pt>
                <c:pt idx="2167">
                  <c:v>0</c:v>
                </c:pt>
                <c:pt idx="2168">
                  <c:v>0</c:v>
                </c:pt>
                <c:pt idx="2169">
                  <c:v>0</c:v>
                </c:pt>
                <c:pt idx="2170">
                  <c:v>0</c:v>
                </c:pt>
                <c:pt idx="2171">
                  <c:v>0</c:v>
                </c:pt>
                <c:pt idx="2172">
                  <c:v>0</c:v>
                </c:pt>
                <c:pt idx="2173">
                  <c:v>0</c:v>
                </c:pt>
                <c:pt idx="2174">
                  <c:v>0</c:v>
                </c:pt>
                <c:pt idx="2175">
                  <c:v>0</c:v>
                </c:pt>
                <c:pt idx="2176">
                  <c:v>0</c:v>
                </c:pt>
                <c:pt idx="2177">
                  <c:v>0</c:v>
                </c:pt>
                <c:pt idx="2178">
                  <c:v>0</c:v>
                </c:pt>
                <c:pt idx="2179">
                  <c:v>0</c:v>
                </c:pt>
                <c:pt idx="2180">
                  <c:v>0</c:v>
                </c:pt>
                <c:pt idx="2181">
                  <c:v>0</c:v>
                </c:pt>
                <c:pt idx="2182">
                  <c:v>0</c:v>
                </c:pt>
                <c:pt idx="2183">
                  <c:v>0</c:v>
                </c:pt>
                <c:pt idx="2184">
                  <c:v>0</c:v>
                </c:pt>
                <c:pt idx="2185">
                  <c:v>0</c:v>
                </c:pt>
                <c:pt idx="2186">
                  <c:v>0</c:v>
                </c:pt>
                <c:pt idx="2187">
                  <c:v>0</c:v>
                </c:pt>
                <c:pt idx="2188">
                  <c:v>0</c:v>
                </c:pt>
                <c:pt idx="2189">
                  <c:v>0</c:v>
                </c:pt>
                <c:pt idx="2190">
                  <c:v>0</c:v>
                </c:pt>
                <c:pt idx="2191">
                  <c:v>0</c:v>
                </c:pt>
                <c:pt idx="2192">
                  <c:v>0</c:v>
                </c:pt>
                <c:pt idx="2193">
                  <c:v>0</c:v>
                </c:pt>
                <c:pt idx="2194">
                  <c:v>0</c:v>
                </c:pt>
                <c:pt idx="2195">
                  <c:v>0</c:v>
                </c:pt>
                <c:pt idx="2196">
                  <c:v>0</c:v>
                </c:pt>
                <c:pt idx="2197">
                  <c:v>0</c:v>
                </c:pt>
                <c:pt idx="2198">
                  <c:v>0</c:v>
                </c:pt>
                <c:pt idx="2199">
                  <c:v>0</c:v>
                </c:pt>
                <c:pt idx="2200">
                  <c:v>0</c:v>
                </c:pt>
                <c:pt idx="2201">
                  <c:v>0</c:v>
                </c:pt>
                <c:pt idx="2202">
                  <c:v>0</c:v>
                </c:pt>
                <c:pt idx="2203">
                  <c:v>0</c:v>
                </c:pt>
                <c:pt idx="2204">
                  <c:v>0</c:v>
                </c:pt>
                <c:pt idx="2205">
                  <c:v>0</c:v>
                </c:pt>
                <c:pt idx="2206">
                  <c:v>0</c:v>
                </c:pt>
                <c:pt idx="2207">
                  <c:v>0</c:v>
                </c:pt>
                <c:pt idx="2208">
                  <c:v>0</c:v>
                </c:pt>
                <c:pt idx="2209">
                  <c:v>0</c:v>
                </c:pt>
                <c:pt idx="2210">
                  <c:v>0</c:v>
                </c:pt>
                <c:pt idx="2211">
                  <c:v>0</c:v>
                </c:pt>
                <c:pt idx="2212">
                  <c:v>0</c:v>
                </c:pt>
                <c:pt idx="2213">
                  <c:v>0</c:v>
                </c:pt>
                <c:pt idx="2214">
                  <c:v>0</c:v>
                </c:pt>
                <c:pt idx="2215">
                  <c:v>0</c:v>
                </c:pt>
                <c:pt idx="2216">
                  <c:v>0</c:v>
                </c:pt>
                <c:pt idx="2217">
                  <c:v>0</c:v>
                </c:pt>
                <c:pt idx="2218">
                  <c:v>0</c:v>
                </c:pt>
                <c:pt idx="2219">
                  <c:v>0</c:v>
                </c:pt>
                <c:pt idx="2220">
                  <c:v>0</c:v>
                </c:pt>
                <c:pt idx="2221">
                  <c:v>0</c:v>
                </c:pt>
                <c:pt idx="2222">
                  <c:v>0</c:v>
                </c:pt>
                <c:pt idx="2223">
                  <c:v>0</c:v>
                </c:pt>
                <c:pt idx="2224">
                  <c:v>0</c:v>
                </c:pt>
                <c:pt idx="2225">
                  <c:v>0</c:v>
                </c:pt>
                <c:pt idx="2226">
                  <c:v>0</c:v>
                </c:pt>
                <c:pt idx="2227">
                  <c:v>0</c:v>
                </c:pt>
                <c:pt idx="2228">
                  <c:v>0</c:v>
                </c:pt>
                <c:pt idx="2229">
                  <c:v>0</c:v>
                </c:pt>
                <c:pt idx="2230">
                  <c:v>0</c:v>
                </c:pt>
                <c:pt idx="2231">
                  <c:v>0</c:v>
                </c:pt>
                <c:pt idx="2232">
                  <c:v>0</c:v>
                </c:pt>
                <c:pt idx="2233">
                  <c:v>0</c:v>
                </c:pt>
                <c:pt idx="2234">
                  <c:v>0</c:v>
                </c:pt>
                <c:pt idx="2235">
                  <c:v>0</c:v>
                </c:pt>
                <c:pt idx="2236">
                  <c:v>0</c:v>
                </c:pt>
                <c:pt idx="2237">
                  <c:v>0</c:v>
                </c:pt>
                <c:pt idx="2238">
                  <c:v>0</c:v>
                </c:pt>
                <c:pt idx="2239">
                  <c:v>0</c:v>
                </c:pt>
                <c:pt idx="2240">
                  <c:v>0</c:v>
                </c:pt>
                <c:pt idx="2241">
                  <c:v>0</c:v>
                </c:pt>
                <c:pt idx="2242">
                  <c:v>0</c:v>
                </c:pt>
                <c:pt idx="2243">
                  <c:v>0</c:v>
                </c:pt>
                <c:pt idx="2244">
                  <c:v>0</c:v>
                </c:pt>
                <c:pt idx="2245">
                  <c:v>0</c:v>
                </c:pt>
                <c:pt idx="2246">
                  <c:v>0</c:v>
                </c:pt>
                <c:pt idx="2247">
                  <c:v>0</c:v>
                </c:pt>
                <c:pt idx="2248">
                  <c:v>0</c:v>
                </c:pt>
                <c:pt idx="2249">
                  <c:v>0</c:v>
                </c:pt>
                <c:pt idx="2250">
                  <c:v>0</c:v>
                </c:pt>
                <c:pt idx="2251">
                  <c:v>0</c:v>
                </c:pt>
                <c:pt idx="2252">
                  <c:v>0</c:v>
                </c:pt>
                <c:pt idx="2253">
                  <c:v>0</c:v>
                </c:pt>
                <c:pt idx="2254">
                  <c:v>0</c:v>
                </c:pt>
                <c:pt idx="2255">
                  <c:v>0</c:v>
                </c:pt>
                <c:pt idx="2256">
                  <c:v>0</c:v>
                </c:pt>
                <c:pt idx="2257">
                  <c:v>0</c:v>
                </c:pt>
                <c:pt idx="2258">
                  <c:v>0</c:v>
                </c:pt>
                <c:pt idx="2259">
                  <c:v>0</c:v>
                </c:pt>
                <c:pt idx="2260">
                  <c:v>0</c:v>
                </c:pt>
                <c:pt idx="2261">
                  <c:v>0</c:v>
                </c:pt>
                <c:pt idx="2262">
                  <c:v>0</c:v>
                </c:pt>
                <c:pt idx="2263">
                  <c:v>0</c:v>
                </c:pt>
                <c:pt idx="2264">
                  <c:v>0</c:v>
                </c:pt>
                <c:pt idx="2265">
                  <c:v>0</c:v>
                </c:pt>
                <c:pt idx="2266">
                  <c:v>0</c:v>
                </c:pt>
                <c:pt idx="2267">
                  <c:v>0</c:v>
                </c:pt>
                <c:pt idx="2268">
                  <c:v>0</c:v>
                </c:pt>
                <c:pt idx="2269">
                  <c:v>0</c:v>
                </c:pt>
                <c:pt idx="2270">
                  <c:v>0</c:v>
                </c:pt>
                <c:pt idx="2271">
                  <c:v>0</c:v>
                </c:pt>
                <c:pt idx="2272">
                  <c:v>0</c:v>
                </c:pt>
                <c:pt idx="2273">
                  <c:v>0</c:v>
                </c:pt>
                <c:pt idx="2274">
                  <c:v>0</c:v>
                </c:pt>
                <c:pt idx="2275">
                  <c:v>0</c:v>
                </c:pt>
                <c:pt idx="2276">
                  <c:v>0</c:v>
                </c:pt>
                <c:pt idx="2277">
                  <c:v>0</c:v>
                </c:pt>
                <c:pt idx="2278">
                  <c:v>0</c:v>
                </c:pt>
                <c:pt idx="2279">
                  <c:v>0</c:v>
                </c:pt>
                <c:pt idx="2280">
                  <c:v>0</c:v>
                </c:pt>
                <c:pt idx="2281">
                  <c:v>0</c:v>
                </c:pt>
                <c:pt idx="2282">
                  <c:v>0</c:v>
                </c:pt>
                <c:pt idx="2283">
                  <c:v>0</c:v>
                </c:pt>
                <c:pt idx="2284">
                  <c:v>0</c:v>
                </c:pt>
                <c:pt idx="2285">
                  <c:v>0</c:v>
                </c:pt>
                <c:pt idx="2286">
                  <c:v>0</c:v>
                </c:pt>
                <c:pt idx="2287">
                  <c:v>0</c:v>
                </c:pt>
                <c:pt idx="2288">
                  <c:v>0</c:v>
                </c:pt>
                <c:pt idx="2289">
                  <c:v>0</c:v>
                </c:pt>
                <c:pt idx="2290">
                  <c:v>0</c:v>
                </c:pt>
                <c:pt idx="2291">
                  <c:v>0</c:v>
                </c:pt>
                <c:pt idx="2292">
                  <c:v>0</c:v>
                </c:pt>
                <c:pt idx="2293">
                  <c:v>0</c:v>
                </c:pt>
                <c:pt idx="2294">
                  <c:v>0</c:v>
                </c:pt>
                <c:pt idx="2295">
                  <c:v>0</c:v>
                </c:pt>
                <c:pt idx="2296">
                  <c:v>0</c:v>
                </c:pt>
                <c:pt idx="2297">
                  <c:v>0</c:v>
                </c:pt>
                <c:pt idx="2298">
                  <c:v>0</c:v>
                </c:pt>
                <c:pt idx="2299">
                  <c:v>0</c:v>
                </c:pt>
                <c:pt idx="2300">
                  <c:v>0</c:v>
                </c:pt>
                <c:pt idx="2301">
                  <c:v>0</c:v>
                </c:pt>
                <c:pt idx="2302">
                  <c:v>0</c:v>
                </c:pt>
                <c:pt idx="2303">
                  <c:v>0</c:v>
                </c:pt>
                <c:pt idx="2304">
                  <c:v>0</c:v>
                </c:pt>
                <c:pt idx="2305">
                  <c:v>0</c:v>
                </c:pt>
                <c:pt idx="2306">
                  <c:v>0</c:v>
                </c:pt>
                <c:pt idx="2307">
                  <c:v>0</c:v>
                </c:pt>
                <c:pt idx="2308">
                  <c:v>0</c:v>
                </c:pt>
                <c:pt idx="2309">
                  <c:v>0</c:v>
                </c:pt>
                <c:pt idx="2310">
                  <c:v>0</c:v>
                </c:pt>
                <c:pt idx="2311">
                  <c:v>0</c:v>
                </c:pt>
                <c:pt idx="2312">
                  <c:v>0</c:v>
                </c:pt>
                <c:pt idx="2313">
                  <c:v>0</c:v>
                </c:pt>
                <c:pt idx="2314">
                  <c:v>0</c:v>
                </c:pt>
                <c:pt idx="2315">
                  <c:v>0</c:v>
                </c:pt>
                <c:pt idx="2316">
                  <c:v>0</c:v>
                </c:pt>
                <c:pt idx="2317">
                  <c:v>0</c:v>
                </c:pt>
                <c:pt idx="2318">
                  <c:v>0</c:v>
                </c:pt>
                <c:pt idx="2319">
                  <c:v>0</c:v>
                </c:pt>
                <c:pt idx="2320">
                  <c:v>0</c:v>
                </c:pt>
                <c:pt idx="2321">
                  <c:v>0</c:v>
                </c:pt>
                <c:pt idx="2322">
                  <c:v>0</c:v>
                </c:pt>
                <c:pt idx="2323">
                  <c:v>0</c:v>
                </c:pt>
                <c:pt idx="2324">
                  <c:v>0</c:v>
                </c:pt>
                <c:pt idx="2325">
                  <c:v>0</c:v>
                </c:pt>
                <c:pt idx="2326">
                  <c:v>0</c:v>
                </c:pt>
                <c:pt idx="2327">
                  <c:v>0</c:v>
                </c:pt>
                <c:pt idx="2328">
                  <c:v>0</c:v>
                </c:pt>
                <c:pt idx="2329">
                  <c:v>0</c:v>
                </c:pt>
                <c:pt idx="2330">
                  <c:v>0</c:v>
                </c:pt>
                <c:pt idx="2331">
                  <c:v>0</c:v>
                </c:pt>
                <c:pt idx="2332">
                  <c:v>0</c:v>
                </c:pt>
                <c:pt idx="2333">
                  <c:v>0</c:v>
                </c:pt>
                <c:pt idx="2334">
                  <c:v>0</c:v>
                </c:pt>
                <c:pt idx="2335">
                  <c:v>0</c:v>
                </c:pt>
                <c:pt idx="2336">
                  <c:v>0</c:v>
                </c:pt>
                <c:pt idx="2337">
                  <c:v>0</c:v>
                </c:pt>
                <c:pt idx="2338">
                  <c:v>0</c:v>
                </c:pt>
                <c:pt idx="2339">
                  <c:v>0</c:v>
                </c:pt>
                <c:pt idx="2340">
                  <c:v>0</c:v>
                </c:pt>
                <c:pt idx="2341">
                  <c:v>0</c:v>
                </c:pt>
                <c:pt idx="2342">
                  <c:v>0</c:v>
                </c:pt>
                <c:pt idx="2343">
                  <c:v>0</c:v>
                </c:pt>
                <c:pt idx="2344">
                  <c:v>0</c:v>
                </c:pt>
                <c:pt idx="2345">
                  <c:v>0</c:v>
                </c:pt>
                <c:pt idx="2346">
                  <c:v>0</c:v>
                </c:pt>
                <c:pt idx="2347">
                  <c:v>0</c:v>
                </c:pt>
                <c:pt idx="2348">
                  <c:v>0</c:v>
                </c:pt>
                <c:pt idx="2349">
                  <c:v>0</c:v>
                </c:pt>
                <c:pt idx="2350">
                  <c:v>0</c:v>
                </c:pt>
                <c:pt idx="2351">
                  <c:v>0</c:v>
                </c:pt>
                <c:pt idx="2352">
                  <c:v>0</c:v>
                </c:pt>
                <c:pt idx="2353">
                  <c:v>0</c:v>
                </c:pt>
                <c:pt idx="2354">
                  <c:v>0</c:v>
                </c:pt>
                <c:pt idx="2355">
                  <c:v>0</c:v>
                </c:pt>
                <c:pt idx="2356">
                  <c:v>0</c:v>
                </c:pt>
                <c:pt idx="2357">
                  <c:v>0</c:v>
                </c:pt>
                <c:pt idx="2358">
                  <c:v>0</c:v>
                </c:pt>
                <c:pt idx="2359">
                  <c:v>0</c:v>
                </c:pt>
                <c:pt idx="2360">
                  <c:v>0</c:v>
                </c:pt>
                <c:pt idx="2361">
                  <c:v>0</c:v>
                </c:pt>
                <c:pt idx="2362">
                  <c:v>0</c:v>
                </c:pt>
                <c:pt idx="2363">
                  <c:v>0</c:v>
                </c:pt>
                <c:pt idx="2364">
                  <c:v>0</c:v>
                </c:pt>
                <c:pt idx="2365">
                  <c:v>0</c:v>
                </c:pt>
                <c:pt idx="2366">
                  <c:v>0</c:v>
                </c:pt>
                <c:pt idx="2367">
                  <c:v>0</c:v>
                </c:pt>
                <c:pt idx="2368">
                  <c:v>0</c:v>
                </c:pt>
                <c:pt idx="2369">
                  <c:v>0</c:v>
                </c:pt>
                <c:pt idx="2370">
                  <c:v>0</c:v>
                </c:pt>
                <c:pt idx="2371">
                  <c:v>0</c:v>
                </c:pt>
                <c:pt idx="2372">
                  <c:v>0</c:v>
                </c:pt>
                <c:pt idx="2373">
                  <c:v>0</c:v>
                </c:pt>
                <c:pt idx="2374">
                  <c:v>0</c:v>
                </c:pt>
                <c:pt idx="2375">
                  <c:v>0</c:v>
                </c:pt>
                <c:pt idx="2376">
                  <c:v>0</c:v>
                </c:pt>
                <c:pt idx="2377">
                  <c:v>0</c:v>
                </c:pt>
                <c:pt idx="2378">
                  <c:v>0</c:v>
                </c:pt>
                <c:pt idx="2379">
                  <c:v>0</c:v>
                </c:pt>
                <c:pt idx="2380">
                  <c:v>0</c:v>
                </c:pt>
                <c:pt idx="2381">
                  <c:v>0</c:v>
                </c:pt>
                <c:pt idx="2382">
                  <c:v>0</c:v>
                </c:pt>
                <c:pt idx="2383">
                  <c:v>0</c:v>
                </c:pt>
                <c:pt idx="2384">
                  <c:v>0</c:v>
                </c:pt>
                <c:pt idx="2385">
                  <c:v>0</c:v>
                </c:pt>
                <c:pt idx="2386">
                  <c:v>0</c:v>
                </c:pt>
                <c:pt idx="2387">
                  <c:v>0</c:v>
                </c:pt>
                <c:pt idx="2388">
                  <c:v>0</c:v>
                </c:pt>
                <c:pt idx="2389">
                  <c:v>0</c:v>
                </c:pt>
                <c:pt idx="2390">
                  <c:v>0</c:v>
                </c:pt>
                <c:pt idx="2391">
                  <c:v>0</c:v>
                </c:pt>
                <c:pt idx="2392">
                  <c:v>0</c:v>
                </c:pt>
                <c:pt idx="2393">
                  <c:v>0</c:v>
                </c:pt>
                <c:pt idx="2394">
                  <c:v>0</c:v>
                </c:pt>
                <c:pt idx="2395">
                  <c:v>0</c:v>
                </c:pt>
                <c:pt idx="2396">
                  <c:v>0</c:v>
                </c:pt>
                <c:pt idx="2397">
                  <c:v>0</c:v>
                </c:pt>
                <c:pt idx="2398">
                  <c:v>0</c:v>
                </c:pt>
                <c:pt idx="2399">
                  <c:v>0</c:v>
                </c:pt>
                <c:pt idx="2400">
                  <c:v>0</c:v>
                </c:pt>
                <c:pt idx="2401">
                  <c:v>0</c:v>
                </c:pt>
                <c:pt idx="2402">
                  <c:v>0</c:v>
                </c:pt>
                <c:pt idx="2403">
                  <c:v>0</c:v>
                </c:pt>
                <c:pt idx="2404">
                  <c:v>0</c:v>
                </c:pt>
                <c:pt idx="2405">
                  <c:v>0</c:v>
                </c:pt>
                <c:pt idx="2406">
                  <c:v>0</c:v>
                </c:pt>
                <c:pt idx="2407">
                  <c:v>0</c:v>
                </c:pt>
                <c:pt idx="2408">
                  <c:v>0</c:v>
                </c:pt>
                <c:pt idx="2409">
                  <c:v>0</c:v>
                </c:pt>
                <c:pt idx="2410">
                  <c:v>0</c:v>
                </c:pt>
                <c:pt idx="2411">
                  <c:v>0</c:v>
                </c:pt>
                <c:pt idx="2412">
                  <c:v>0</c:v>
                </c:pt>
                <c:pt idx="2413">
                  <c:v>0</c:v>
                </c:pt>
                <c:pt idx="2414">
                  <c:v>0</c:v>
                </c:pt>
                <c:pt idx="2415">
                  <c:v>0</c:v>
                </c:pt>
                <c:pt idx="2416">
                  <c:v>0</c:v>
                </c:pt>
                <c:pt idx="2417">
                  <c:v>0</c:v>
                </c:pt>
                <c:pt idx="2418">
                  <c:v>0</c:v>
                </c:pt>
                <c:pt idx="2419">
                  <c:v>0</c:v>
                </c:pt>
                <c:pt idx="2420">
                  <c:v>0</c:v>
                </c:pt>
                <c:pt idx="2421">
                  <c:v>0</c:v>
                </c:pt>
                <c:pt idx="2422">
                  <c:v>0</c:v>
                </c:pt>
                <c:pt idx="2423">
                  <c:v>0</c:v>
                </c:pt>
                <c:pt idx="2424">
                  <c:v>0</c:v>
                </c:pt>
                <c:pt idx="2425">
                  <c:v>0</c:v>
                </c:pt>
                <c:pt idx="2426">
                  <c:v>0</c:v>
                </c:pt>
                <c:pt idx="2427">
                  <c:v>0</c:v>
                </c:pt>
                <c:pt idx="2428">
                  <c:v>0</c:v>
                </c:pt>
                <c:pt idx="2429">
                  <c:v>0</c:v>
                </c:pt>
                <c:pt idx="2430">
                  <c:v>0</c:v>
                </c:pt>
                <c:pt idx="2431">
                  <c:v>0</c:v>
                </c:pt>
                <c:pt idx="2432">
                  <c:v>0</c:v>
                </c:pt>
                <c:pt idx="2433">
                  <c:v>0</c:v>
                </c:pt>
                <c:pt idx="2434">
                  <c:v>0</c:v>
                </c:pt>
                <c:pt idx="2435">
                  <c:v>0</c:v>
                </c:pt>
                <c:pt idx="2436">
                  <c:v>0</c:v>
                </c:pt>
                <c:pt idx="2437">
                  <c:v>0</c:v>
                </c:pt>
                <c:pt idx="2438">
                  <c:v>0</c:v>
                </c:pt>
                <c:pt idx="2439">
                  <c:v>0</c:v>
                </c:pt>
                <c:pt idx="2440">
                  <c:v>0</c:v>
                </c:pt>
                <c:pt idx="2441">
                  <c:v>0</c:v>
                </c:pt>
                <c:pt idx="2442">
                  <c:v>0</c:v>
                </c:pt>
                <c:pt idx="2443">
                  <c:v>0</c:v>
                </c:pt>
                <c:pt idx="2444">
                  <c:v>0</c:v>
                </c:pt>
                <c:pt idx="2445">
                  <c:v>0</c:v>
                </c:pt>
                <c:pt idx="2446">
                  <c:v>0</c:v>
                </c:pt>
                <c:pt idx="2447">
                  <c:v>0</c:v>
                </c:pt>
                <c:pt idx="2448">
                  <c:v>0</c:v>
                </c:pt>
                <c:pt idx="2449">
                  <c:v>0</c:v>
                </c:pt>
                <c:pt idx="2450">
                  <c:v>0</c:v>
                </c:pt>
                <c:pt idx="2451">
                  <c:v>0</c:v>
                </c:pt>
                <c:pt idx="2452">
                  <c:v>0</c:v>
                </c:pt>
                <c:pt idx="2453">
                  <c:v>0</c:v>
                </c:pt>
                <c:pt idx="2454">
                  <c:v>0</c:v>
                </c:pt>
                <c:pt idx="2455">
                  <c:v>0</c:v>
                </c:pt>
                <c:pt idx="2456">
                  <c:v>0</c:v>
                </c:pt>
                <c:pt idx="2457">
                  <c:v>0</c:v>
                </c:pt>
                <c:pt idx="2458">
                  <c:v>0</c:v>
                </c:pt>
                <c:pt idx="2459">
                  <c:v>0</c:v>
                </c:pt>
                <c:pt idx="2460">
                  <c:v>0</c:v>
                </c:pt>
                <c:pt idx="2461">
                  <c:v>0</c:v>
                </c:pt>
                <c:pt idx="2462">
                  <c:v>0</c:v>
                </c:pt>
                <c:pt idx="2463">
                  <c:v>0</c:v>
                </c:pt>
                <c:pt idx="2464">
                  <c:v>0</c:v>
                </c:pt>
                <c:pt idx="2465">
                  <c:v>0</c:v>
                </c:pt>
                <c:pt idx="2466">
                  <c:v>0</c:v>
                </c:pt>
                <c:pt idx="2467">
                  <c:v>0</c:v>
                </c:pt>
                <c:pt idx="2468">
                  <c:v>0</c:v>
                </c:pt>
                <c:pt idx="2469">
                  <c:v>0</c:v>
                </c:pt>
                <c:pt idx="2470">
                  <c:v>0</c:v>
                </c:pt>
                <c:pt idx="2471">
                  <c:v>0</c:v>
                </c:pt>
                <c:pt idx="2472">
                  <c:v>0</c:v>
                </c:pt>
                <c:pt idx="2473">
                  <c:v>0</c:v>
                </c:pt>
                <c:pt idx="2474">
                  <c:v>0</c:v>
                </c:pt>
                <c:pt idx="2475">
                  <c:v>0</c:v>
                </c:pt>
                <c:pt idx="2476">
                  <c:v>0</c:v>
                </c:pt>
                <c:pt idx="2477">
                  <c:v>0</c:v>
                </c:pt>
                <c:pt idx="2478">
                  <c:v>0</c:v>
                </c:pt>
                <c:pt idx="2479">
                  <c:v>0</c:v>
                </c:pt>
                <c:pt idx="2480">
                  <c:v>0</c:v>
                </c:pt>
                <c:pt idx="2481">
                  <c:v>0</c:v>
                </c:pt>
                <c:pt idx="2482">
                  <c:v>0</c:v>
                </c:pt>
                <c:pt idx="2483">
                  <c:v>0</c:v>
                </c:pt>
                <c:pt idx="2484">
                  <c:v>0</c:v>
                </c:pt>
                <c:pt idx="2485">
                  <c:v>0</c:v>
                </c:pt>
                <c:pt idx="2486">
                  <c:v>0</c:v>
                </c:pt>
                <c:pt idx="2487">
                  <c:v>0</c:v>
                </c:pt>
                <c:pt idx="2488">
                  <c:v>0</c:v>
                </c:pt>
                <c:pt idx="2489">
                  <c:v>0</c:v>
                </c:pt>
                <c:pt idx="2490">
                  <c:v>0</c:v>
                </c:pt>
                <c:pt idx="2491">
                  <c:v>0</c:v>
                </c:pt>
                <c:pt idx="2492">
                  <c:v>0</c:v>
                </c:pt>
                <c:pt idx="2493">
                  <c:v>0</c:v>
                </c:pt>
                <c:pt idx="2494">
                  <c:v>0</c:v>
                </c:pt>
                <c:pt idx="2495">
                  <c:v>0</c:v>
                </c:pt>
                <c:pt idx="2496">
                  <c:v>0</c:v>
                </c:pt>
                <c:pt idx="2497">
                  <c:v>0</c:v>
                </c:pt>
                <c:pt idx="2498">
                  <c:v>0</c:v>
                </c:pt>
                <c:pt idx="2499">
                  <c:v>0</c:v>
                </c:pt>
                <c:pt idx="2500">
                  <c:v>0</c:v>
                </c:pt>
                <c:pt idx="2501">
                  <c:v>0</c:v>
                </c:pt>
                <c:pt idx="2502">
                  <c:v>0</c:v>
                </c:pt>
                <c:pt idx="2503">
                  <c:v>0</c:v>
                </c:pt>
                <c:pt idx="2504">
                  <c:v>0</c:v>
                </c:pt>
                <c:pt idx="2505">
                  <c:v>0</c:v>
                </c:pt>
                <c:pt idx="2506">
                  <c:v>0</c:v>
                </c:pt>
                <c:pt idx="2507">
                  <c:v>0</c:v>
                </c:pt>
                <c:pt idx="2508">
                  <c:v>0</c:v>
                </c:pt>
                <c:pt idx="2509">
                  <c:v>0</c:v>
                </c:pt>
                <c:pt idx="2510">
                  <c:v>0</c:v>
                </c:pt>
                <c:pt idx="2511">
                  <c:v>0</c:v>
                </c:pt>
                <c:pt idx="2512">
                  <c:v>0</c:v>
                </c:pt>
                <c:pt idx="2513">
                  <c:v>0</c:v>
                </c:pt>
                <c:pt idx="2514">
                  <c:v>0</c:v>
                </c:pt>
                <c:pt idx="2515">
                  <c:v>0</c:v>
                </c:pt>
                <c:pt idx="2516">
                  <c:v>0</c:v>
                </c:pt>
                <c:pt idx="2517">
                  <c:v>0</c:v>
                </c:pt>
                <c:pt idx="2518">
                  <c:v>0</c:v>
                </c:pt>
                <c:pt idx="2519">
                  <c:v>0</c:v>
                </c:pt>
                <c:pt idx="2520">
                  <c:v>0</c:v>
                </c:pt>
                <c:pt idx="2521">
                  <c:v>0</c:v>
                </c:pt>
                <c:pt idx="2522">
                  <c:v>0</c:v>
                </c:pt>
                <c:pt idx="2523">
                  <c:v>0</c:v>
                </c:pt>
                <c:pt idx="2524">
                  <c:v>0</c:v>
                </c:pt>
                <c:pt idx="2525">
                  <c:v>0</c:v>
                </c:pt>
                <c:pt idx="2526">
                  <c:v>0</c:v>
                </c:pt>
                <c:pt idx="2527">
                  <c:v>0</c:v>
                </c:pt>
                <c:pt idx="2528">
                  <c:v>0</c:v>
                </c:pt>
                <c:pt idx="2529">
                  <c:v>0</c:v>
                </c:pt>
                <c:pt idx="2530">
                  <c:v>0</c:v>
                </c:pt>
                <c:pt idx="2531">
                  <c:v>0</c:v>
                </c:pt>
                <c:pt idx="2532">
                  <c:v>0</c:v>
                </c:pt>
                <c:pt idx="2533">
                  <c:v>0</c:v>
                </c:pt>
                <c:pt idx="2534">
                  <c:v>0</c:v>
                </c:pt>
                <c:pt idx="2535">
                  <c:v>0</c:v>
                </c:pt>
                <c:pt idx="2536">
                  <c:v>0</c:v>
                </c:pt>
                <c:pt idx="2537">
                  <c:v>0</c:v>
                </c:pt>
                <c:pt idx="2538">
                  <c:v>0</c:v>
                </c:pt>
                <c:pt idx="2539">
                  <c:v>0</c:v>
                </c:pt>
                <c:pt idx="2540">
                  <c:v>0</c:v>
                </c:pt>
                <c:pt idx="2541">
                  <c:v>0</c:v>
                </c:pt>
                <c:pt idx="2542">
                  <c:v>0</c:v>
                </c:pt>
                <c:pt idx="2543">
                  <c:v>0</c:v>
                </c:pt>
                <c:pt idx="2544">
                  <c:v>0</c:v>
                </c:pt>
                <c:pt idx="2545">
                  <c:v>0</c:v>
                </c:pt>
                <c:pt idx="2546">
                  <c:v>0</c:v>
                </c:pt>
                <c:pt idx="2547">
                  <c:v>0</c:v>
                </c:pt>
                <c:pt idx="2548">
                  <c:v>0</c:v>
                </c:pt>
                <c:pt idx="2549">
                  <c:v>0</c:v>
                </c:pt>
                <c:pt idx="2550">
                  <c:v>0</c:v>
                </c:pt>
                <c:pt idx="2551">
                  <c:v>0</c:v>
                </c:pt>
                <c:pt idx="2552">
                  <c:v>0</c:v>
                </c:pt>
                <c:pt idx="2553">
                  <c:v>0</c:v>
                </c:pt>
                <c:pt idx="2554">
                  <c:v>0</c:v>
                </c:pt>
                <c:pt idx="2555">
                  <c:v>0</c:v>
                </c:pt>
                <c:pt idx="2556">
                  <c:v>0</c:v>
                </c:pt>
                <c:pt idx="2557">
                  <c:v>0</c:v>
                </c:pt>
                <c:pt idx="2558">
                  <c:v>0</c:v>
                </c:pt>
                <c:pt idx="2559">
                  <c:v>0</c:v>
                </c:pt>
                <c:pt idx="2560">
                  <c:v>0</c:v>
                </c:pt>
                <c:pt idx="2561">
                  <c:v>0</c:v>
                </c:pt>
                <c:pt idx="2562">
                  <c:v>0</c:v>
                </c:pt>
                <c:pt idx="2563">
                  <c:v>0</c:v>
                </c:pt>
                <c:pt idx="2564">
                  <c:v>0</c:v>
                </c:pt>
                <c:pt idx="2565">
                  <c:v>0</c:v>
                </c:pt>
                <c:pt idx="2566">
                  <c:v>0</c:v>
                </c:pt>
                <c:pt idx="2567">
                  <c:v>0</c:v>
                </c:pt>
                <c:pt idx="2568">
                  <c:v>0</c:v>
                </c:pt>
                <c:pt idx="2569">
                  <c:v>0</c:v>
                </c:pt>
                <c:pt idx="2570">
                  <c:v>0</c:v>
                </c:pt>
                <c:pt idx="2571">
                  <c:v>0</c:v>
                </c:pt>
                <c:pt idx="2572">
                  <c:v>0</c:v>
                </c:pt>
                <c:pt idx="2573">
                  <c:v>0</c:v>
                </c:pt>
                <c:pt idx="2574">
                  <c:v>0</c:v>
                </c:pt>
                <c:pt idx="2575">
                  <c:v>0</c:v>
                </c:pt>
                <c:pt idx="2576">
                  <c:v>0</c:v>
                </c:pt>
                <c:pt idx="2577">
                  <c:v>0</c:v>
                </c:pt>
                <c:pt idx="2578">
                  <c:v>0</c:v>
                </c:pt>
                <c:pt idx="2579">
                  <c:v>0</c:v>
                </c:pt>
                <c:pt idx="2580">
                  <c:v>0</c:v>
                </c:pt>
                <c:pt idx="2581">
                  <c:v>0</c:v>
                </c:pt>
                <c:pt idx="2582">
                  <c:v>0</c:v>
                </c:pt>
                <c:pt idx="2583">
                  <c:v>0</c:v>
                </c:pt>
                <c:pt idx="2584">
                  <c:v>0</c:v>
                </c:pt>
                <c:pt idx="2585">
                  <c:v>0</c:v>
                </c:pt>
                <c:pt idx="2586">
                  <c:v>0</c:v>
                </c:pt>
                <c:pt idx="2587">
                  <c:v>0</c:v>
                </c:pt>
                <c:pt idx="2588">
                  <c:v>0</c:v>
                </c:pt>
                <c:pt idx="2589">
                  <c:v>0</c:v>
                </c:pt>
                <c:pt idx="2590">
                  <c:v>0</c:v>
                </c:pt>
                <c:pt idx="2591">
                  <c:v>0</c:v>
                </c:pt>
                <c:pt idx="2592">
                  <c:v>0</c:v>
                </c:pt>
                <c:pt idx="2593">
                  <c:v>0</c:v>
                </c:pt>
                <c:pt idx="2594">
                  <c:v>0</c:v>
                </c:pt>
                <c:pt idx="2595">
                  <c:v>0</c:v>
                </c:pt>
                <c:pt idx="2596">
                  <c:v>0</c:v>
                </c:pt>
                <c:pt idx="2597">
                  <c:v>0</c:v>
                </c:pt>
                <c:pt idx="2598">
                  <c:v>0</c:v>
                </c:pt>
                <c:pt idx="2599">
                  <c:v>0</c:v>
                </c:pt>
                <c:pt idx="2600">
                  <c:v>0</c:v>
                </c:pt>
                <c:pt idx="2601">
                  <c:v>0</c:v>
                </c:pt>
                <c:pt idx="2602">
                  <c:v>0</c:v>
                </c:pt>
                <c:pt idx="2603">
                  <c:v>0</c:v>
                </c:pt>
                <c:pt idx="2604">
                  <c:v>0</c:v>
                </c:pt>
                <c:pt idx="2605">
                  <c:v>0</c:v>
                </c:pt>
                <c:pt idx="2606">
                  <c:v>0</c:v>
                </c:pt>
                <c:pt idx="2607">
                  <c:v>0</c:v>
                </c:pt>
                <c:pt idx="2608">
                  <c:v>0</c:v>
                </c:pt>
                <c:pt idx="2609">
                  <c:v>0</c:v>
                </c:pt>
                <c:pt idx="2610">
                  <c:v>0</c:v>
                </c:pt>
                <c:pt idx="2611">
                  <c:v>0</c:v>
                </c:pt>
                <c:pt idx="2612">
                  <c:v>0</c:v>
                </c:pt>
                <c:pt idx="2613">
                  <c:v>0</c:v>
                </c:pt>
                <c:pt idx="2614">
                  <c:v>0</c:v>
                </c:pt>
                <c:pt idx="2615">
                  <c:v>0</c:v>
                </c:pt>
                <c:pt idx="2616">
                  <c:v>0</c:v>
                </c:pt>
                <c:pt idx="2617">
                  <c:v>0</c:v>
                </c:pt>
                <c:pt idx="2618">
                  <c:v>0</c:v>
                </c:pt>
                <c:pt idx="2619">
                  <c:v>0</c:v>
                </c:pt>
                <c:pt idx="2620">
                  <c:v>0</c:v>
                </c:pt>
                <c:pt idx="2621">
                  <c:v>0</c:v>
                </c:pt>
                <c:pt idx="2622">
                  <c:v>0</c:v>
                </c:pt>
                <c:pt idx="2623">
                  <c:v>0</c:v>
                </c:pt>
                <c:pt idx="2624">
                  <c:v>0</c:v>
                </c:pt>
                <c:pt idx="2625">
                  <c:v>0</c:v>
                </c:pt>
                <c:pt idx="2626">
                  <c:v>0</c:v>
                </c:pt>
                <c:pt idx="2627">
                  <c:v>0</c:v>
                </c:pt>
                <c:pt idx="2628">
                  <c:v>0</c:v>
                </c:pt>
                <c:pt idx="2629">
                  <c:v>0</c:v>
                </c:pt>
                <c:pt idx="2630">
                  <c:v>0</c:v>
                </c:pt>
                <c:pt idx="2631">
                  <c:v>0</c:v>
                </c:pt>
                <c:pt idx="2632">
                  <c:v>0</c:v>
                </c:pt>
                <c:pt idx="2633">
                  <c:v>0</c:v>
                </c:pt>
                <c:pt idx="2634">
                  <c:v>0</c:v>
                </c:pt>
                <c:pt idx="2635">
                  <c:v>0</c:v>
                </c:pt>
                <c:pt idx="2636">
                  <c:v>0</c:v>
                </c:pt>
                <c:pt idx="2637">
                  <c:v>0</c:v>
                </c:pt>
                <c:pt idx="2638">
                  <c:v>0</c:v>
                </c:pt>
                <c:pt idx="2639">
                  <c:v>0</c:v>
                </c:pt>
                <c:pt idx="2640">
                  <c:v>0</c:v>
                </c:pt>
                <c:pt idx="2641">
                  <c:v>0</c:v>
                </c:pt>
                <c:pt idx="2642">
                  <c:v>0</c:v>
                </c:pt>
                <c:pt idx="2643">
                  <c:v>0</c:v>
                </c:pt>
                <c:pt idx="2644">
                  <c:v>0</c:v>
                </c:pt>
                <c:pt idx="2645">
                  <c:v>0</c:v>
                </c:pt>
                <c:pt idx="2646">
                  <c:v>0</c:v>
                </c:pt>
                <c:pt idx="2647">
                  <c:v>0</c:v>
                </c:pt>
                <c:pt idx="2648">
                  <c:v>0</c:v>
                </c:pt>
                <c:pt idx="2649">
                  <c:v>0</c:v>
                </c:pt>
                <c:pt idx="2650">
                  <c:v>0</c:v>
                </c:pt>
                <c:pt idx="2651">
                  <c:v>0</c:v>
                </c:pt>
                <c:pt idx="2652">
                  <c:v>0</c:v>
                </c:pt>
                <c:pt idx="2653">
                  <c:v>0</c:v>
                </c:pt>
                <c:pt idx="2654">
                  <c:v>0</c:v>
                </c:pt>
                <c:pt idx="2655">
                  <c:v>0</c:v>
                </c:pt>
                <c:pt idx="2656">
                  <c:v>0</c:v>
                </c:pt>
                <c:pt idx="2657">
                  <c:v>0</c:v>
                </c:pt>
                <c:pt idx="2658">
                  <c:v>0</c:v>
                </c:pt>
                <c:pt idx="2659">
                  <c:v>0</c:v>
                </c:pt>
                <c:pt idx="2660">
                  <c:v>0</c:v>
                </c:pt>
                <c:pt idx="2661">
                  <c:v>0</c:v>
                </c:pt>
                <c:pt idx="2662">
                  <c:v>0</c:v>
                </c:pt>
                <c:pt idx="2663">
                  <c:v>0</c:v>
                </c:pt>
                <c:pt idx="2664">
                  <c:v>0</c:v>
                </c:pt>
                <c:pt idx="2665">
                  <c:v>0</c:v>
                </c:pt>
                <c:pt idx="2666">
                  <c:v>0</c:v>
                </c:pt>
                <c:pt idx="2667">
                  <c:v>0</c:v>
                </c:pt>
                <c:pt idx="2668">
                  <c:v>0</c:v>
                </c:pt>
                <c:pt idx="2669">
                  <c:v>0</c:v>
                </c:pt>
                <c:pt idx="2670">
                  <c:v>0</c:v>
                </c:pt>
                <c:pt idx="2671">
                  <c:v>0</c:v>
                </c:pt>
                <c:pt idx="2672">
                  <c:v>0</c:v>
                </c:pt>
                <c:pt idx="2673">
                  <c:v>0</c:v>
                </c:pt>
                <c:pt idx="2674">
                  <c:v>0</c:v>
                </c:pt>
                <c:pt idx="2675">
                  <c:v>0</c:v>
                </c:pt>
                <c:pt idx="2676">
                  <c:v>0</c:v>
                </c:pt>
                <c:pt idx="2677">
                  <c:v>0</c:v>
                </c:pt>
                <c:pt idx="2678">
                  <c:v>0</c:v>
                </c:pt>
                <c:pt idx="2679">
                  <c:v>0</c:v>
                </c:pt>
                <c:pt idx="2680">
                  <c:v>0</c:v>
                </c:pt>
                <c:pt idx="2681">
                  <c:v>0</c:v>
                </c:pt>
                <c:pt idx="2682">
                  <c:v>0</c:v>
                </c:pt>
                <c:pt idx="2683">
                  <c:v>0</c:v>
                </c:pt>
                <c:pt idx="2684">
                  <c:v>0</c:v>
                </c:pt>
                <c:pt idx="2685">
                  <c:v>0</c:v>
                </c:pt>
                <c:pt idx="2686">
                  <c:v>0</c:v>
                </c:pt>
                <c:pt idx="2687">
                  <c:v>0</c:v>
                </c:pt>
                <c:pt idx="2688">
                  <c:v>0</c:v>
                </c:pt>
                <c:pt idx="2689">
                  <c:v>0</c:v>
                </c:pt>
                <c:pt idx="2690">
                  <c:v>0</c:v>
                </c:pt>
                <c:pt idx="2691">
                  <c:v>0</c:v>
                </c:pt>
                <c:pt idx="2692">
                  <c:v>0</c:v>
                </c:pt>
                <c:pt idx="2693">
                  <c:v>0</c:v>
                </c:pt>
                <c:pt idx="2694">
                  <c:v>0</c:v>
                </c:pt>
                <c:pt idx="2695">
                  <c:v>0</c:v>
                </c:pt>
                <c:pt idx="2696">
                  <c:v>0</c:v>
                </c:pt>
                <c:pt idx="2697">
                  <c:v>0</c:v>
                </c:pt>
                <c:pt idx="2698">
                  <c:v>0</c:v>
                </c:pt>
                <c:pt idx="2699">
                  <c:v>0</c:v>
                </c:pt>
                <c:pt idx="2700">
                  <c:v>0</c:v>
                </c:pt>
                <c:pt idx="2701">
                  <c:v>0</c:v>
                </c:pt>
                <c:pt idx="2702">
                  <c:v>0</c:v>
                </c:pt>
                <c:pt idx="2703">
                  <c:v>0</c:v>
                </c:pt>
                <c:pt idx="2704">
                  <c:v>0</c:v>
                </c:pt>
                <c:pt idx="2705">
                  <c:v>0</c:v>
                </c:pt>
                <c:pt idx="2706">
                  <c:v>0</c:v>
                </c:pt>
                <c:pt idx="2707">
                  <c:v>0</c:v>
                </c:pt>
                <c:pt idx="2708">
                  <c:v>0</c:v>
                </c:pt>
                <c:pt idx="2709">
                  <c:v>0</c:v>
                </c:pt>
                <c:pt idx="2710">
                  <c:v>0</c:v>
                </c:pt>
                <c:pt idx="2711">
                  <c:v>0</c:v>
                </c:pt>
                <c:pt idx="2712">
                  <c:v>0</c:v>
                </c:pt>
                <c:pt idx="2713">
                  <c:v>0</c:v>
                </c:pt>
                <c:pt idx="2714">
                  <c:v>0</c:v>
                </c:pt>
                <c:pt idx="2715">
                  <c:v>0</c:v>
                </c:pt>
                <c:pt idx="2716">
                  <c:v>0</c:v>
                </c:pt>
                <c:pt idx="2717">
                  <c:v>0</c:v>
                </c:pt>
                <c:pt idx="2718">
                  <c:v>0</c:v>
                </c:pt>
                <c:pt idx="2719">
                  <c:v>0</c:v>
                </c:pt>
                <c:pt idx="2720">
                  <c:v>0</c:v>
                </c:pt>
                <c:pt idx="2721">
                  <c:v>0</c:v>
                </c:pt>
                <c:pt idx="2722">
                  <c:v>0</c:v>
                </c:pt>
                <c:pt idx="2723">
                  <c:v>0</c:v>
                </c:pt>
                <c:pt idx="2724">
                  <c:v>0</c:v>
                </c:pt>
                <c:pt idx="2725">
                  <c:v>0</c:v>
                </c:pt>
                <c:pt idx="2726">
                  <c:v>0</c:v>
                </c:pt>
                <c:pt idx="2727">
                  <c:v>0</c:v>
                </c:pt>
                <c:pt idx="2728">
                  <c:v>0</c:v>
                </c:pt>
                <c:pt idx="2729">
                  <c:v>0</c:v>
                </c:pt>
                <c:pt idx="2730">
                  <c:v>0</c:v>
                </c:pt>
                <c:pt idx="2731">
                  <c:v>0</c:v>
                </c:pt>
                <c:pt idx="2732">
                  <c:v>0</c:v>
                </c:pt>
                <c:pt idx="2733">
                  <c:v>0</c:v>
                </c:pt>
                <c:pt idx="2734">
                  <c:v>0</c:v>
                </c:pt>
                <c:pt idx="2735">
                  <c:v>0</c:v>
                </c:pt>
                <c:pt idx="2736">
                  <c:v>0</c:v>
                </c:pt>
                <c:pt idx="2737">
                  <c:v>0</c:v>
                </c:pt>
                <c:pt idx="2738">
                  <c:v>0</c:v>
                </c:pt>
                <c:pt idx="2739">
                  <c:v>0</c:v>
                </c:pt>
                <c:pt idx="2740">
                  <c:v>0</c:v>
                </c:pt>
                <c:pt idx="2741">
                  <c:v>0</c:v>
                </c:pt>
                <c:pt idx="2742">
                  <c:v>0</c:v>
                </c:pt>
                <c:pt idx="2743">
                  <c:v>0</c:v>
                </c:pt>
                <c:pt idx="2744">
                  <c:v>0</c:v>
                </c:pt>
                <c:pt idx="2745">
                  <c:v>0</c:v>
                </c:pt>
                <c:pt idx="2746">
                  <c:v>0</c:v>
                </c:pt>
                <c:pt idx="2747">
                  <c:v>0</c:v>
                </c:pt>
                <c:pt idx="2748">
                  <c:v>0</c:v>
                </c:pt>
                <c:pt idx="2749">
                  <c:v>0</c:v>
                </c:pt>
                <c:pt idx="2750">
                  <c:v>0</c:v>
                </c:pt>
                <c:pt idx="2751">
                  <c:v>0</c:v>
                </c:pt>
                <c:pt idx="2752">
                  <c:v>0</c:v>
                </c:pt>
                <c:pt idx="2753">
                  <c:v>0</c:v>
                </c:pt>
                <c:pt idx="2754">
                  <c:v>0</c:v>
                </c:pt>
                <c:pt idx="2755">
                  <c:v>0</c:v>
                </c:pt>
                <c:pt idx="2756">
                  <c:v>0</c:v>
                </c:pt>
                <c:pt idx="2757">
                  <c:v>0</c:v>
                </c:pt>
                <c:pt idx="2758">
                  <c:v>0</c:v>
                </c:pt>
                <c:pt idx="2759">
                  <c:v>0</c:v>
                </c:pt>
                <c:pt idx="2760">
                  <c:v>0</c:v>
                </c:pt>
                <c:pt idx="2761">
                  <c:v>0</c:v>
                </c:pt>
                <c:pt idx="2762">
                  <c:v>0</c:v>
                </c:pt>
                <c:pt idx="2763">
                  <c:v>0</c:v>
                </c:pt>
                <c:pt idx="2764">
                  <c:v>0</c:v>
                </c:pt>
                <c:pt idx="2765">
                  <c:v>0</c:v>
                </c:pt>
                <c:pt idx="2766">
                  <c:v>0</c:v>
                </c:pt>
                <c:pt idx="2767">
                  <c:v>0</c:v>
                </c:pt>
                <c:pt idx="2768">
                  <c:v>0</c:v>
                </c:pt>
                <c:pt idx="2769">
                  <c:v>0</c:v>
                </c:pt>
                <c:pt idx="2770">
                  <c:v>0</c:v>
                </c:pt>
                <c:pt idx="2771">
                  <c:v>0</c:v>
                </c:pt>
                <c:pt idx="2772">
                  <c:v>0</c:v>
                </c:pt>
                <c:pt idx="2773">
                  <c:v>0</c:v>
                </c:pt>
                <c:pt idx="2774">
                  <c:v>0</c:v>
                </c:pt>
                <c:pt idx="2775">
                  <c:v>0</c:v>
                </c:pt>
                <c:pt idx="2776">
                  <c:v>0</c:v>
                </c:pt>
                <c:pt idx="2777">
                  <c:v>0</c:v>
                </c:pt>
                <c:pt idx="2778">
                  <c:v>0</c:v>
                </c:pt>
                <c:pt idx="2779">
                  <c:v>0</c:v>
                </c:pt>
                <c:pt idx="2780">
                  <c:v>0</c:v>
                </c:pt>
                <c:pt idx="2781">
                  <c:v>0</c:v>
                </c:pt>
                <c:pt idx="2782">
                  <c:v>0</c:v>
                </c:pt>
                <c:pt idx="2783">
                  <c:v>0</c:v>
                </c:pt>
                <c:pt idx="2784">
                  <c:v>0</c:v>
                </c:pt>
                <c:pt idx="2785">
                  <c:v>0</c:v>
                </c:pt>
                <c:pt idx="2786">
                  <c:v>0</c:v>
                </c:pt>
                <c:pt idx="2787">
                  <c:v>0</c:v>
                </c:pt>
                <c:pt idx="2788">
                  <c:v>0</c:v>
                </c:pt>
                <c:pt idx="2789">
                  <c:v>0</c:v>
                </c:pt>
                <c:pt idx="2790">
                  <c:v>0</c:v>
                </c:pt>
                <c:pt idx="2791">
                  <c:v>0</c:v>
                </c:pt>
                <c:pt idx="2792">
                  <c:v>0</c:v>
                </c:pt>
                <c:pt idx="2793">
                  <c:v>0</c:v>
                </c:pt>
                <c:pt idx="2794">
                  <c:v>0</c:v>
                </c:pt>
                <c:pt idx="2795">
                  <c:v>0</c:v>
                </c:pt>
                <c:pt idx="2796">
                  <c:v>0</c:v>
                </c:pt>
                <c:pt idx="2797">
                  <c:v>0</c:v>
                </c:pt>
                <c:pt idx="2798">
                  <c:v>0</c:v>
                </c:pt>
                <c:pt idx="2799">
                  <c:v>0</c:v>
                </c:pt>
                <c:pt idx="2800">
                  <c:v>0</c:v>
                </c:pt>
                <c:pt idx="2801">
                  <c:v>0</c:v>
                </c:pt>
                <c:pt idx="2802">
                  <c:v>0</c:v>
                </c:pt>
                <c:pt idx="2803">
                  <c:v>0</c:v>
                </c:pt>
                <c:pt idx="2804">
                  <c:v>0</c:v>
                </c:pt>
                <c:pt idx="2805">
                  <c:v>0</c:v>
                </c:pt>
                <c:pt idx="2806">
                  <c:v>0</c:v>
                </c:pt>
                <c:pt idx="2807">
                  <c:v>0</c:v>
                </c:pt>
                <c:pt idx="2808">
                  <c:v>0</c:v>
                </c:pt>
                <c:pt idx="2809">
                  <c:v>0</c:v>
                </c:pt>
                <c:pt idx="2810">
                  <c:v>0</c:v>
                </c:pt>
                <c:pt idx="2811">
                  <c:v>0</c:v>
                </c:pt>
                <c:pt idx="2812">
                  <c:v>0</c:v>
                </c:pt>
                <c:pt idx="2813">
                  <c:v>0</c:v>
                </c:pt>
                <c:pt idx="2814">
                  <c:v>0</c:v>
                </c:pt>
                <c:pt idx="2815">
                  <c:v>0</c:v>
                </c:pt>
                <c:pt idx="2816">
                  <c:v>0</c:v>
                </c:pt>
                <c:pt idx="2817">
                  <c:v>0</c:v>
                </c:pt>
                <c:pt idx="2818">
                  <c:v>0</c:v>
                </c:pt>
                <c:pt idx="2819">
                  <c:v>0</c:v>
                </c:pt>
                <c:pt idx="2820">
                  <c:v>0</c:v>
                </c:pt>
                <c:pt idx="2821">
                  <c:v>0</c:v>
                </c:pt>
                <c:pt idx="2822">
                  <c:v>0</c:v>
                </c:pt>
                <c:pt idx="2823">
                  <c:v>0</c:v>
                </c:pt>
                <c:pt idx="2824">
                  <c:v>0</c:v>
                </c:pt>
                <c:pt idx="2825">
                  <c:v>0</c:v>
                </c:pt>
                <c:pt idx="2826">
                  <c:v>0</c:v>
                </c:pt>
                <c:pt idx="2827">
                  <c:v>0</c:v>
                </c:pt>
                <c:pt idx="2828">
                  <c:v>0</c:v>
                </c:pt>
                <c:pt idx="2829">
                  <c:v>0</c:v>
                </c:pt>
                <c:pt idx="2830">
                  <c:v>0</c:v>
                </c:pt>
                <c:pt idx="2831">
                  <c:v>0</c:v>
                </c:pt>
                <c:pt idx="2832">
                  <c:v>0</c:v>
                </c:pt>
                <c:pt idx="2833">
                  <c:v>0</c:v>
                </c:pt>
                <c:pt idx="2834">
                  <c:v>0</c:v>
                </c:pt>
                <c:pt idx="2835">
                  <c:v>0</c:v>
                </c:pt>
                <c:pt idx="2836">
                  <c:v>0</c:v>
                </c:pt>
                <c:pt idx="2837">
                  <c:v>0</c:v>
                </c:pt>
                <c:pt idx="2838">
                  <c:v>0</c:v>
                </c:pt>
                <c:pt idx="2839">
                  <c:v>0</c:v>
                </c:pt>
                <c:pt idx="2840">
                  <c:v>0</c:v>
                </c:pt>
                <c:pt idx="2841">
                  <c:v>0</c:v>
                </c:pt>
                <c:pt idx="2842">
                  <c:v>0</c:v>
                </c:pt>
                <c:pt idx="2843">
                  <c:v>0</c:v>
                </c:pt>
                <c:pt idx="2844">
                  <c:v>0</c:v>
                </c:pt>
                <c:pt idx="2845">
                  <c:v>0</c:v>
                </c:pt>
                <c:pt idx="2846">
                  <c:v>0</c:v>
                </c:pt>
                <c:pt idx="2847">
                  <c:v>0</c:v>
                </c:pt>
                <c:pt idx="2848">
                  <c:v>0</c:v>
                </c:pt>
                <c:pt idx="2849">
                  <c:v>0</c:v>
                </c:pt>
                <c:pt idx="2850">
                  <c:v>0</c:v>
                </c:pt>
                <c:pt idx="2851">
                  <c:v>0</c:v>
                </c:pt>
                <c:pt idx="2852">
                  <c:v>0</c:v>
                </c:pt>
                <c:pt idx="2853">
                  <c:v>0</c:v>
                </c:pt>
                <c:pt idx="2854">
                  <c:v>0</c:v>
                </c:pt>
                <c:pt idx="2855">
                  <c:v>0</c:v>
                </c:pt>
                <c:pt idx="2856">
                  <c:v>0</c:v>
                </c:pt>
                <c:pt idx="2857">
                  <c:v>0</c:v>
                </c:pt>
                <c:pt idx="2858">
                  <c:v>0</c:v>
                </c:pt>
                <c:pt idx="2859">
                  <c:v>0</c:v>
                </c:pt>
                <c:pt idx="2860">
                  <c:v>0</c:v>
                </c:pt>
                <c:pt idx="2861">
                  <c:v>0</c:v>
                </c:pt>
                <c:pt idx="2862">
                  <c:v>0</c:v>
                </c:pt>
                <c:pt idx="2863">
                  <c:v>0</c:v>
                </c:pt>
                <c:pt idx="2864">
                  <c:v>0</c:v>
                </c:pt>
                <c:pt idx="2865">
                  <c:v>0</c:v>
                </c:pt>
                <c:pt idx="2866">
                  <c:v>0</c:v>
                </c:pt>
                <c:pt idx="2867">
                  <c:v>0</c:v>
                </c:pt>
                <c:pt idx="2868">
                  <c:v>0</c:v>
                </c:pt>
                <c:pt idx="2869">
                  <c:v>0</c:v>
                </c:pt>
                <c:pt idx="2870">
                  <c:v>0</c:v>
                </c:pt>
                <c:pt idx="2871">
                  <c:v>0</c:v>
                </c:pt>
                <c:pt idx="2872">
                  <c:v>0</c:v>
                </c:pt>
                <c:pt idx="2873">
                  <c:v>0</c:v>
                </c:pt>
                <c:pt idx="2874">
                  <c:v>0</c:v>
                </c:pt>
                <c:pt idx="2875">
                  <c:v>0</c:v>
                </c:pt>
                <c:pt idx="2876">
                  <c:v>0</c:v>
                </c:pt>
                <c:pt idx="2877">
                  <c:v>0</c:v>
                </c:pt>
                <c:pt idx="2878">
                  <c:v>0</c:v>
                </c:pt>
                <c:pt idx="2879">
                  <c:v>0</c:v>
                </c:pt>
                <c:pt idx="2880">
                  <c:v>0</c:v>
                </c:pt>
                <c:pt idx="2881">
                  <c:v>0</c:v>
                </c:pt>
                <c:pt idx="2882">
                  <c:v>0</c:v>
                </c:pt>
                <c:pt idx="2883">
                  <c:v>0</c:v>
                </c:pt>
                <c:pt idx="2884">
                  <c:v>0</c:v>
                </c:pt>
                <c:pt idx="2885">
                  <c:v>0</c:v>
                </c:pt>
                <c:pt idx="2886">
                  <c:v>0</c:v>
                </c:pt>
                <c:pt idx="2887">
                  <c:v>0</c:v>
                </c:pt>
                <c:pt idx="2888">
                  <c:v>0</c:v>
                </c:pt>
                <c:pt idx="2889">
                  <c:v>0</c:v>
                </c:pt>
                <c:pt idx="2890">
                  <c:v>0</c:v>
                </c:pt>
                <c:pt idx="2891">
                  <c:v>0</c:v>
                </c:pt>
                <c:pt idx="2892">
                  <c:v>0</c:v>
                </c:pt>
                <c:pt idx="2893">
                  <c:v>0</c:v>
                </c:pt>
                <c:pt idx="2894">
                  <c:v>0</c:v>
                </c:pt>
                <c:pt idx="2895">
                  <c:v>0</c:v>
                </c:pt>
                <c:pt idx="2896">
                  <c:v>0</c:v>
                </c:pt>
                <c:pt idx="2897">
                  <c:v>0</c:v>
                </c:pt>
                <c:pt idx="2898">
                  <c:v>0</c:v>
                </c:pt>
                <c:pt idx="2899">
                  <c:v>0</c:v>
                </c:pt>
                <c:pt idx="2900">
                  <c:v>0</c:v>
                </c:pt>
                <c:pt idx="2901">
                  <c:v>0</c:v>
                </c:pt>
                <c:pt idx="2902">
                  <c:v>0</c:v>
                </c:pt>
                <c:pt idx="2903">
                  <c:v>0</c:v>
                </c:pt>
                <c:pt idx="2904">
                  <c:v>0</c:v>
                </c:pt>
                <c:pt idx="2905">
                  <c:v>0</c:v>
                </c:pt>
                <c:pt idx="2906">
                  <c:v>0</c:v>
                </c:pt>
                <c:pt idx="2907">
                  <c:v>0</c:v>
                </c:pt>
                <c:pt idx="2908">
                  <c:v>0</c:v>
                </c:pt>
                <c:pt idx="2909">
                  <c:v>0</c:v>
                </c:pt>
                <c:pt idx="2910">
                  <c:v>0</c:v>
                </c:pt>
                <c:pt idx="2911">
                  <c:v>0</c:v>
                </c:pt>
                <c:pt idx="2912">
                  <c:v>0</c:v>
                </c:pt>
                <c:pt idx="2913">
                  <c:v>0</c:v>
                </c:pt>
                <c:pt idx="2914">
                  <c:v>0</c:v>
                </c:pt>
                <c:pt idx="2915">
                  <c:v>0</c:v>
                </c:pt>
                <c:pt idx="2916">
                  <c:v>0</c:v>
                </c:pt>
                <c:pt idx="2917">
                  <c:v>0</c:v>
                </c:pt>
                <c:pt idx="2918">
                  <c:v>0</c:v>
                </c:pt>
                <c:pt idx="2919">
                  <c:v>0</c:v>
                </c:pt>
                <c:pt idx="2920">
                  <c:v>0</c:v>
                </c:pt>
                <c:pt idx="2921">
                  <c:v>0</c:v>
                </c:pt>
                <c:pt idx="2922">
                  <c:v>0</c:v>
                </c:pt>
                <c:pt idx="2923">
                  <c:v>0</c:v>
                </c:pt>
                <c:pt idx="2924">
                  <c:v>0</c:v>
                </c:pt>
                <c:pt idx="2925">
                  <c:v>0</c:v>
                </c:pt>
                <c:pt idx="2926">
                  <c:v>0</c:v>
                </c:pt>
                <c:pt idx="2927">
                  <c:v>0</c:v>
                </c:pt>
                <c:pt idx="2928">
                  <c:v>0</c:v>
                </c:pt>
                <c:pt idx="2929">
                  <c:v>0</c:v>
                </c:pt>
                <c:pt idx="2930">
                  <c:v>0</c:v>
                </c:pt>
                <c:pt idx="2931">
                  <c:v>0</c:v>
                </c:pt>
                <c:pt idx="2932">
                  <c:v>0</c:v>
                </c:pt>
                <c:pt idx="2933">
                  <c:v>0</c:v>
                </c:pt>
                <c:pt idx="2934">
                  <c:v>0</c:v>
                </c:pt>
                <c:pt idx="2935">
                  <c:v>0</c:v>
                </c:pt>
                <c:pt idx="2936">
                  <c:v>0</c:v>
                </c:pt>
                <c:pt idx="2937">
                  <c:v>0</c:v>
                </c:pt>
                <c:pt idx="2938">
                  <c:v>0</c:v>
                </c:pt>
                <c:pt idx="2939">
                  <c:v>0</c:v>
                </c:pt>
                <c:pt idx="2940">
                  <c:v>0</c:v>
                </c:pt>
                <c:pt idx="2941">
                  <c:v>0</c:v>
                </c:pt>
                <c:pt idx="2942">
                  <c:v>0</c:v>
                </c:pt>
                <c:pt idx="2943">
                  <c:v>0</c:v>
                </c:pt>
                <c:pt idx="2944">
                  <c:v>0</c:v>
                </c:pt>
                <c:pt idx="2945">
                  <c:v>0</c:v>
                </c:pt>
                <c:pt idx="2946">
                  <c:v>0</c:v>
                </c:pt>
                <c:pt idx="2947">
                  <c:v>0</c:v>
                </c:pt>
                <c:pt idx="2948">
                  <c:v>0</c:v>
                </c:pt>
                <c:pt idx="2949">
                  <c:v>0</c:v>
                </c:pt>
                <c:pt idx="2950">
                  <c:v>0</c:v>
                </c:pt>
                <c:pt idx="2951">
                  <c:v>0</c:v>
                </c:pt>
                <c:pt idx="2952">
                  <c:v>0</c:v>
                </c:pt>
                <c:pt idx="2953">
                  <c:v>0</c:v>
                </c:pt>
                <c:pt idx="2954">
                  <c:v>0</c:v>
                </c:pt>
                <c:pt idx="2955">
                  <c:v>0</c:v>
                </c:pt>
                <c:pt idx="2956">
                  <c:v>0</c:v>
                </c:pt>
                <c:pt idx="2957">
                  <c:v>0</c:v>
                </c:pt>
                <c:pt idx="2958">
                  <c:v>0</c:v>
                </c:pt>
                <c:pt idx="2959">
                  <c:v>0</c:v>
                </c:pt>
                <c:pt idx="2960">
                  <c:v>0</c:v>
                </c:pt>
                <c:pt idx="2961">
                  <c:v>0</c:v>
                </c:pt>
                <c:pt idx="2962">
                  <c:v>0</c:v>
                </c:pt>
                <c:pt idx="2963">
                  <c:v>0</c:v>
                </c:pt>
                <c:pt idx="2964">
                  <c:v>0</c:v>
                </c:pt>
                <c:pt idx="2965">
                  <c:v>0</c:v>
                </c:pt>
                <c:pt idx="2966">
                  <c:v>0</c:v>
                </c:pt>
                <c:pt idx="2967">
                  <c:v>0</c:v>
                </c:pt>
                <c:pt idx="2968">
                  <c:v>0</c:v>
                </c:pt>
                <c:pt idx="2969">
                  <c:v>0</c:v>
                </c:pt>
                <c:pt idx="2970">
                  <c:v>0</c:v>
                </c:pt>
                <c:pt idx="2971">
                  <c:v>0</c:v>
                </c:pt>
                <c:pt idx="2972">
                  <c:v>0</c:v>
                </c:pt>
                <c:pt idx="2973">
                  <c:v>0</c:v>
                </c:pt>
                <c:pt idx="2974">
                  <c:v>0</c:v>
                </c:pt>
                <c:pt idx="2975">
                  <c:v>0</c:v>
                </c:pt>
                <c:pt idx="2976">
                  <c:v>0</c:v>
                </c:pt>
                <c:pt idx="2977">
                  <c:v>0</c:v>
                </c:pt>
                <c:pt idx="2978">
                  <c:v>0</c:v>
                </c:pt>
                <c:pt idx="2979">
                  <c:v>0</c:v>
                </c:pt>
                <c:pt idx="2980">
                  <c:v>0</c:v>
                </c:pt>
                <c:pt idx="2981">
                  <c:v>0</c:v>
                </c:pt>
                <c:pt idx="2982">
                  <c:v>0</c:v>
                </c:pt>
                <c:pt idx="2983">
                  <c:v>0</c:v>
                </c:pt>
                <c:pt idx="2984">
                  <c:v>0</c:v>
                </c:pt>
                <c:pt idx="2985">
                  <c:v>0</c:v>
                </c:pt>
                <c:pt idx="2986">
                  <c:v>0</c:v>
                </c:pt>
                <c:pt idx="2987">
                  <c:v>0</c:v>
                </c:pt>
                <c:pt idx="2988">
                  <c:v>0</c:v>
                </c:pt>
                <c:pt idx="2989">
                  <c:v>0</c:v>
                </c:pt>
                <c:pt idx="2990">
                  <c:v>0</c:v>
                </c:pt>
                <c:pt idx="2991">
                  <c:v>0</c:v>
                </c:pt>
                <c:pt idx="2992">
                  <c:v>0</c:v>
                </c:pt>
                <c:pt idx="2993">
                  <c:v>0</c:v>
                </c:pt>
                <c:pt idx="2994">
                  <c:v>0</c:v>
                </c:pt>
                <c:pt idx="2995">
                  <c:v>0</c:v>
                </c:pt>
                <c:pt idx="2996">
                  <c:v>0</c:v>
                </c:pt>
                <c:pt idx="2997">
                  <c:v>0</c:v>
                </c:pt>
                <c:pt idx="2998">
                  <c:v>0</c:v>
                </c:pt>
                <c:pt idx="2999">
                  <c:v>0</c:v>
                </c:pt>
                <c:pt idx="3000">
                  <c:v>4.2333334999999998E-4</c:v>
                </c:pt>
                <c:pt idx="3001">
                  <c:v>8.4656947999999996E-4</c:v>
                </c:pt>
                <c:pt idx="3002">
                  <c:v>1.2697088999999999E-3</c:v>
                </c:pt>
                <c:pt idx="3003">
                  <c:v>1.6927519E-3</c:v>
                </c:pt>
                <c:pt idx="3004">
                  <c:v>2.115699E-3</c:v>
                </c:pt>
                <c:pt idx="3005">
                  <c:v>2.5385503999999998E-3</c:v>
                </c:pt>
                <c:pt idx="3006">
                  <c:v>2.9613064000000001E-3</c:v>
                </c:pt>
                <c:pt idx="3007">
                  <c:v>3.3839670999999999E-3</c:v>
                </c:pt>
                <c:pt idx="3008">
                  <c:v>3.8065331E-3</c:v>
                </c:pt>
                <c:pt idx="3009">
                  <c:v>4.2290045000000004E-3</c:v>
                </c:pt>
                <c:pt idx="3010">
                  <c:v>4.6513815999999998E-3</c:v>
                </c:pt>
                <c:pt idx="3011">
                  <c:v>5.0736642000000004E-3</c:v>
                </c:pt>
                <c:pt idx="3012">
                  <c:v>5.4958532999999999E-3</c:v>
                </c:pt>
                <c:pt idx="3013">
                  <c:v>5.9179486999999999E-3</c:v>
                </c:pt>
                <c:pt idx="3014">
                  <c:v>6.3399505000000002E-3</c:v>
                </c:pt>
                <c:pt idx="3015">
                  <c:v>6.7618586999999997E-3</c:v>
                </c:pt>
                <c:pt idx="3016">
                  <c:v>7.1836738000000001E-3</c:v>
                </c:pt>
                <c:pt idx="3017">
                  <c:v>7.6053961999999996E-3</c:v>
                </c:pt>
                <c:pt idx="3018">
                  <c:v>8.0270263999999997E-3</c:v>
                </c:pt>
                <c:pt idx="3019">
                  <c:v>8.4485635000000007E-3</c:v>
                </c:pt>
                <c:pt idx="3020">
                  <c:v>8.8700084000000005E-3</c:v>
                </c:pt>
                <c:pt idx="3021">
                  <c:v>9.2913610999999993E-3</c:v>
                </c:pt>
                <c:pt idx="3022">
                  <c:v>9.7126225000000004E-3</c:v>
                </c:pt>
                <c:pt idx="3023">
                  <c:v>1.0133793E-2</c:v>
                </c:pt>
                <c:pt idx="3024">
                  <c:v>1.0554871E-2</c:v>
                </c:pt>
                <c:pt idx="3025">
                  <c:v>1.0975857E-2</c:v>
                </c:pt>
                <c:pt idx="3026">
                  <c:v>1.1396754E-2</c:v>
                </c:pt>
                <c:pt idx="3027">
                  <c:v>1.1817559E-2</c:v>
                </c:pt>
                <c:pt idx="3028">
                  <c:v>1.2238272999999999E-2</c:v>
                </c:pt>
                <c:pt idx="3029">
                  <c:v>1.2658898E-2</c:v>
                </c:pt>
                <c:pt idx="3030">
                  <c:v>1.3079433E-2</c:v>
                </c:pt>
                <c:pt idx="3031">
                  <c:v>1.3499877E-2</c:v>
                </c:pt>
                <c:pt idx="3032">
                  <c:v>1.3920233000000001E-2</c:v>
                </c:pt>
                <c:pt idx="3033">
                  <c:v>1.4340498E-2</c:v>
                </c:pt>
                <c:pt idx="3034">
                  <c:v>1.4760674999999999E-2</c:v>
                </c:pt>
                <c:pt idx="3035">
                  <c:v>1.5180763E-2</c:v>
                </c:pt>
                <c:pt idx="3036">
                  <c:v>1.5600760999999999E-2</c:v>
                </c:pt>
                <c:pt idx="3037">
                  <c:v>1.6020672E-2</c:v>
                </c:pt>
                <c:pt idx="3038">
                  <c:v>1.6440494E-2</c:v>
                </c:pt>
                <c:pt idx="3039">
                  <c:v>1.6860228000000001E-2</c:v>
                </c:pt>
                <c:pt idx="3040">
                  <c:v>1.7279875E-2</c:v>
                </c:pt>
                <c:pt idx="3041">
                  <c:v>1.7699433000000001E-2</c:v>
                </c:pt>
                <c:pt idx="3042">
                  <c:v>1.8118905000000001E-2</c:v>
                </c:pt>
                <c:pt idx="3043">
                  <c:v>1.8538288999999999E-2</c:v>
                </c:pt>
                <c:pt idx="3044">
                  <c:v>1.8957584999999999E-2</c:v>
                </c:pt>
                <c:pt idx="3045">
                  <c:v>1.9376796000000002E-2</c:v>
                </c:pt>
                <c:pt idx="3046">
                  <c:v>1.9795918999999999E-2</c:v>
                </c:pt>
                <c:pt idx="3047">
                  <c:v>2.0214955999999999E-2</c:v>
                </c:pt>
                <c:pt idx="3048">
                  <c:v>2.0633907999999999E-2</c:v>
                </c:pt>
                <c:pt idx="3049">
                  <c:v>2.1052774E-2</c:v>
                </c:pt>
                <c:pt idx="3050">
                  <c:v>2.1471554E-2</c:v>
                </c:pt>
                <c:pt idx="3051">
                  <c:v>2.1890249000000001E-2</c:v>
                </c:pt>
                <c:pt idx="3052">
                  <c:v>2.2308858000000001E-2</c:v>
                </c:pt>
                <c:pt idx="3053">
                  <c:v>2.2727383E-2</c:v>
                </c:pt>
                <c:pt idx="3054">
                  <c:v>2.3145822999999999E-2</c:v>
                </c:pt>
                <c:pt idx="3055">
                  <c:v>2.3564178000000002E-2</c:v>
                </c:pt>
                <c:pt idx="3056">
                  <c:v>2.3982449999999999E-2</c:v>
                </c:pt>
                <c:pt idx="3057">
                  <c:v>2.4400637999999999E-2</c:v>
                </c:pt>
                <c:pt idx="3058">
                  <c:v>2.4818743000000001E-2</c:v>
                </c:pt>
                <c:pt idx="3059">
                  <c:v>2.5236762999999999E-2</c:v>
                </c:pt>
                <c:pt idx="3060">
                  <c:v>2.5654699999999999E-2</c:v>
                </c:pt>
                <c:pt idx="3061">
                  <c:v>2.6072551999999999E-2</c:v>
                </c:pt>
                <c:pt idx="3062">
                  <c:v>2.6490323E-2</c:v>
                </c:pt>
                <c:pt idx="3063">
                  <c:v>2.6908011999999999E-2</c:v>
                </c:pt>
                <c:pt idx="3064">
                  <c:v>2.7325617E-2</c:v>
                </c:pt>
                <c:pt idx="3065">
                  <c:v>2.7743139999999999E-2</c:v>
                </c:pt>
                <c:pt idx="3066">
                  <c:v>2.8160581000000001E-2</c:v>
                </c:pt>
                <c:pt idx="3067">
                  <c:v>2.8577940999999999E-2</c:v>
                </c:pt>
                <c:pt idx="3068">
                  <c:v>2.8995218E-2</c:v>
                </c:pt>
                <c:pt idx="3069">
                  <c:v>2.9412415000000001E-2</c:v>
                </c:pt>
                <c:pt idx="3070">
                  <c:v>2.982953E-2</c:v>
                </c:pt>
                <c:pt idx="3071">
                  <c:v>3.0246565E-2</c:v>
                </c:pt>
                <c:pt idx="3072">
                  <c:v>3.066352E-2</c:v>
                </c:pt>
                <c:pt idx="3073">
                  <c:v>3.1080395E-2</c:v>
                </c:pt>
                <c:pt idx="3074">
                  <c:v>3.1497188000000002E-2</c:v>
                </c:pt>
                <c:pt idx="3075">
                  <c:v>3.1913903E-2</c:v>
                </c:pt>
                <c:pt idx="3076">
                  <c:v>3.2330535000000001E-2</c:v>
                </c:pt>
                <c:pt idx="3077">
                  <c:v>3.274709E-2</c:v>
                </c:pt>
                <c:pt idx="3078">
                  <c:v>3.3163565999999998E-2</c:v>
                </c:pt>
                <c:pt idx="3079">
                  <c:v>3.3579963999999997E-2</c:v>
                </c:pt>
                <c:pt idx="3080">
                  <c:v>3.3996279999999997E-2</c:v>
                </c:pt>
                <c:pt idx="3081">
                  <c:v>3.4412518000000003E-2</c:v>
                </c:pt>
                <c:pt idx="3082">
                  <c:v>3.4828678000000002E-2</c:v>
                </c:pt>
                <c:pt idx="3083">
                  <c:v>3.5244762999999998E-2</c:v>
                </c:pt>
                <c:pt idx="3084">
                  <c:v>3.5660770000000001E-2</c:v>
                </c:pt>
                <c:pt idx="3085">
                  <c:v>3.6076697999999997E-2</c:v>
                </c:pt>
                <c:pt idx="3086">
                  <c:v>3.6492548999999999E-2</c:v>
                </c:pt>
                <c:pt idx="3087">
                  <c:v>3.6908321000000001E-2</c:v>
                </c:pt>
                <c:pt idx="3088">
                  <c:v>3.7324019E-2</c:v>
                </c:pt>
                <c:pt idx="3089">
                  <c:v>3.7739637999999999E-2</c:v>
                </c:pt>
                <c:pt idx="3090">
                  <c:v>3.8155183000000002E-2</c:v>
                </c:pt>
                <c:pt idx="3091">
                  <c:v>3.8570649999999998E-2</c:v>
                </c:pt>
                <c:pt idx="3092">
                  <c:v>3.8986041999999999E-2</c:v>
                </c:pt>
                <c:pt idx="3093">
                  <c:v>3.9401355999999998E-2</c:v>
                </c:pt>
                <c:pt idx="3094">
                  <c:v>3.9816596000000003E-2</c:v>
                </c:pt>
                <c:pt idx="3095">
                  <c:v>4.0231760999999998E-2</c:v>
                </c:pt>
                <c:pt idx="3096">
                  <c:v>4.0646850999999998E-2</c:v>
                </c:pt>
                <c:pt idx="3097">
                  <c:v>4.1061867000000002E-2</c:v>
                </c:pt>
                <c:pt idx="3098">
                  <c:v>4.1476807999999997E-2</c:v>
                </c:pt>
                <c:pt idx="3099">
                  <c:v>4.1891675000000003E-2</c:v>
                </c:pt>
                <c:pt idx="3100">
                  <c:v>4.2306468E-2</c:v>
                </c:pt>
                <c:pt idx="3101">
                  <c:v>4.2721186000000001E-2</c:v>
                </c:pt>
                <c:pt idx="3102">
                  <c:v>4.3135829000000001E-2</c:v>
                </c:pt>
                <c:pt idx="3103">
                  <c:v>4.3550397999999997E-2</c:v>
                </c:pt>
                <c:pt idx="3104">
                  <c:v>4.3964896000000003E-2</c:v>
                </c:pt>
                <c:pt idx="3105">
                  <c:v>4.437932E-2</c:v>
                </c:pt>
                <c:pt idx="3106">
                  <c:v>4.4793672999999999E-2</c:v>
                </c:pt>
                <c:pt idx="3107">
                  <c:v>4.5207951000000003E-2</c:v>
                </c:pt>
                <c:pt idx="3108">
                  <c:v>4.5622159000000002E-2</c:v>
                </c:pt>
                <c:pt idx="3109">
                  <c:v>4.6036291999999999E-2</c:v>
                </c:pt>
                <c:pt idx="3110">
                  <c:v>4.6450353999999999E-2</c:v>
                </c:pt>
                <c:pt idx="3111">
                  <c:v>4.6864346000000001E-2</c:v>
                </c:pt>
                <c:pt idx="3112">
                  <c:v>4.7278265999999999E-2</c:v>
                </c:pt>
                <c:pt idx="3113">
                  <c:v>4.7692113000000001E-2</c:v>
                </c:pt>
                <c:pt idx="3114">
                  <c:v>4.8105887999999999E-2</c:v>
                </c:pt>
                <c:pt idx="3115">
                  <c:v>4.8519593E-2</c:v>
                </c:pt>
                <c:pt idx="3116">
                  <c:v>4.8933227000000003E-2</c:v>
                </c:pt>
                <c:pt idx="3117">
                  <c:v>4.9346793E-2</c:v>
                </c:pt>
                <c:pt idx="3118">
                  <c:v>4.9760288999999999E-2</c:v>
                </c:pt>
                <c:pt idx="3119">
                  <c:v>5.0173715000000001E-2</c:v>
                </c:pt>
                <c:pt idx="3120">
                  <c:v>5.0587068999999998E-2</c:v>
                </c:pt>
                <c:pt idx="3121">
                  <c:v>5.1000357000000003E-2</c:v>
                </c:pt>
                <c:pt idx="3122">
                  <c:v>5.1413572999999997E-2</c:v>
                </c:pt>
                <c:pt idx="3123">
                  <c:v>5.1826722999999998E-2</c:v>
                </c:pt>
                <c:pt idx="3124">
                  <c:v>5.2239802000000002E-2</c:v>
                </c:pt>
                <c:pt idx="3125">
                  <c:v>5.2652813E-2</c:v>
                </c:pt>
                <c:pt idx="3126">
                  <c:v>5.3065754E-2</c:v>
                </c:pt>
                <c:pt idx="3127">
                  <c:v>5.3478628E-2</c:v>
                </c:pt>
                <c:pt idx="3128">
                  <c:v>5.3891435000000001E-2</c:v>
                </c:pt>
                <c:pt idx="3129">
                  <c:v>5.4304175000000003E-2</c:v>
                </c:pt>
                <c:pt idx="3130">
                  <c:v>5.4716844000000001E-2</c:v>
                </c:pt>
                <c:pt idx="3131">
                  <c:v>5.5129445999999999E-2</c:v>
                </c:pt>
                <c:pt idx="3132">
                  <c:v>5.5541980999999997E-2</c:v>
                </c:pt>
                <c:pt idx="3133">
                  <c:v>5.5954449000000003E-2</c:v>
                </c:pt>
                <c:pt idx="3134">
                  <c:v>5.6366850000000003E-2</c:v>
                </c:pt>
                <c:pt idx="3135">
                  <c:v>5.6779182999999997E-2</c:v>
                </c:pt>
                <c:pt idx="3136">
                  <c:v>5.7191454000000003E-2</c:v>
                </c:pt>
                <c:pt idx="3137">
                  <c:v>5.7603657000000003E-2</c:v>
                </c:pt>
                <c:pt idx="3138">
                  <c:v>5.8015794000000002E-2</c:v>
                </c:pt>
                <c:pt idx="3139">
                  <c:v>5.8427867000000001E-2</c:v>
                </c:pt>
                <c:pt idx="3140">
                  <c:v>5.8839872000000001E-2</c:v>
                </c:pt>
                <c:pt idx="3141">
                  <c:v>5.9251814999999999E-2</c:v>
                </c:pt>
                <c:pt idx="3142">
                  <c:v>5.9663690999999998E-2</c:v>
                </c:pt>
                <c:pt idx="3143">
                  <c:v>6.0075503000000002E-2</c:v>
                </c:pt>
                <c:pt idx="3144">
                  <c:v>6.0487251999999998E-2</c:v>
                </c:pt>
                <c:pt idx="3145">
                  <c:v>6.0898934000000002E-2</c:v>
                </c:pt>
                <c:pt idx="3146">
                  <c:v>6.1310551999999997E-2</c:v>
                </c:pt>
                <c:pt idx="3147">
                  <c:v>6.1722106999999998E-2</c:v>
                </c:pt>
                <c:pt idx="3148">
                  <c:v>6.2133598999999998E-2</c:v>
                </c:pt>
                <c:pt idx="3149">
                  <c:v>6.2545031000000001E-2</c:v>
                </c:pt>
                <c:pt idx="3150">
                  <c:v>6.2956399999999996E-2</c:v>
                </c:pt>
                <c:pt idx="3151">
                  <c:v>6.3367701999999998E-2</c:v>
                </c:pt>
                <c:pt idx="3152">
                  <c:v>6.3778944000000004E-2</c:v>
                </c:pt>
                <c:pt idx="3153">
                  <c:v>6.4190120000000003E-2</c:v>
                </c:pt>
                <c:pt idx="3154">
                  <c:v>6.4601235000000007E-2</c:v>
                </c:pt>
                <c:pt idx="3155">
                  <c:v>6.5012284000000004E-2</c:v>
                </c:pt>
                <c:pt idx="3156">
                  <c:v>6.5423273000000004E-2</c:v>
                </c:pt>
                <c:pt idx="3157">
                  <c:v>6.5834201999999994E-2</c:v>
                </c:pt>
                <c:pt idx="3158">
                  <c:v>6.6245072000000002E-2</c:v>
                </c:pt>
                <c:pt idx="3159">
                  <c:v>6.6655874000000004E-2</c:v>
                </c:pt>
                <c:pt idx="3160">
                  <c:v>6.7066616999999995E-2</c:v>
                </c:pt>
                <c:pt idx="3161">
                  <c:v>6.7477301000000003E-2</c:v>
                </c:pt>
                <c:pt idx="3162">
                  <c:v>6.7887925000000002E-2</c:v>
                </c:pt>
                <c:pt idx="3163">
                  <c:v>6.8298480999999994E-2</c:v>
                </c:pt>
                <c:pt idx="3164">
                  <c:v>6.8708979000000003E-2</c:v>
                </c:pt>
                <c:pt idx="3165">
                  <c:v>6.9119416000000003E-2</c:v>
                </c:pt>
                <c:pt idx="3166">
                  <c:v>6.9529794000000006E-2</c:v>
                </c:pt>
                <c:pt idx="3167">
                  <c:v>6.9940112999999998E-2</c:v>
                </c:pt>
                <c:pt idx="3168">
                  <c:v>7.0350370999999995E-2</c:v>
                </c:pt>
                <c:pt idx="3169">
                  <c:v>7.0760569999999995E-2</c:v>
                </c:pt>
                <c:pt idx="3170">
                  <c:v>7.1170709999999998E-2</c:v>
                </c:pt>
                <c:pt idx="3171">
                  <c:v>7.1580790000000005E-2</c:v>
                </c:pt>
                <c:pt idx="3172">
                  <c:v>7.1990810000000002E-2</c:v>
                </c:pt>
                <c:pt idx="3173">
                  <c:v>7.2400778999999998E-2</c:v>
                </c:pt>
                <c:pt idx="3174">
                  <c:v>7.2810686999999999E-2</c:v>
                </c:pt>
                <c:pt idx="3175">
                  <c:v>7.3220536000000003E-2</c:v>
                </c:pt>
                <c:pt idx="3176">
                  <c:v>7.3630324999999996E-2</c:v>
                </c:pt>
                <c:pt idx="3177">
                  <c:v>7.4040054999999994E-2</c:v>
                </c:pt>
                <c:pt idx="3178">
                  <c:v>7.4449724999999994E-2</c:v>
                </c:pt>
                <c:pt idx="3179">
                  <c:v>7.4859342999999995E-2</c:v>
                </c:pt>
                <c:pt idx="3180">
                  <c:v>7.5268901999999999E-2</c:v>
                </c:pt>
                <c:pt idx="3181">
                  <c:v>7.5678408000000003E-2</c:v>
                </c:pt>
                <c:pt idx="3182">
                  <c:v>7.6087854999999996E-2</c:v>
                </c:pt>
                <c:pt idx="3183">
                  <c:v>7.6497241999999993E-2</c:v>
                </c:pt>
                <c:pt idx="3184">
                  <c:v>7.6906577000000004E-2</c:v>
                </c:pt>
                <c:pt idx="3185">
                  <c:v>7.7315852000000004E-2</c:v>
                </c:pt>
                <c:pt idx="3186">
                  <c:v>7.7725067999999994E-2</c:v>
                </c:pt>
                <c:pt idx="3187">
                  <c:v>7.8134230999999998E-2</c:v>
                </c:pt>
                <c:pt idx="3188">
                  <c:v>7.8543335000000006E-2</c:v>
                </c:pt>
                <c:pt idx="3189">
                  <c:v>7.8952386999999999E-2</c:v>
                </c:pt>
                <c:pt idx="3190">
                  <c:v>7.9361378999999996E-2</c:v>
                </c:pt>
                <c:pt idx="3191">
                  <c:v>7.9770319000000006E-2</c:v>
                </c:pt>
                <c:pt idx="3192">
                  <c:v>8.0179207000000002E-2</c:v>
                </c:pt>
                <c:pt idx="3193">
                  <c:v>8.0588035000000002E-2</c:v>
                </c:pt>
                <c:pt idx="3194">
                  <c:v>8.0996811000000002E-2</c:v>
                </c:pt>
                <c:pt idx="3195">
                  <c:v>8.1405535000000001E-2</c:v>
                </c:pt>
                <c:pt idx="3196">
                  <c:v>8.1814200000000004E-2</c:v>
                </c:pt>
                <c:pt idx="3197">
                  <c:v>8.2222812000000006E-2</c:v>
                </c:pt>
                <c:pt idx="3198">
                  <c:v>8.2631371999999995E-2</c:v>
                </c:pt>
                <c:pt idx="3199">
                  <c:v>8.3039879999999996E-2</c:v>
                </c:pt>
                <c:pt idx="3200">
                  <c:v>8.3448328000000002E-2</c:v>
                </c:pt>
                <c:pt idx="3201">
                  <c:v>8.3856723999999994E-2</c:v>
                </c:pt>
                <c:pt idx="3202">
                  <c:v>8.4265067999999999E-2</c:v>
                </c:pt>
                <c:pt idx="3203">
                  <c:v>8.4673360000000003E-2</c:v>
                </c:pt>
                <c:pt idx="3204">
                  <c:v>8.5081599999999993E-2</c:v>
                </c:pt>
                <c:pt idx="3205">
                  <c:v>8.5489786999999998E-2</c:v>
                </c:pt>
                <c:pt idx="3206">
                  <c:v>8.5897923000000001E-2</c:v>
                </c:pt>
                <c:pt idx="3207">
                  <c:v>8.6306006000000005E-2</c:v>
                </c:pt>
                <c:pt idx="3208">
                  <c:v>8.6714036999999994E-2</c:v>
                </c:pt>
                <c:pt idx="3209">
                  <c:v>8.7122015999999997E-2</c:v>
                </c:pt>
                <c:pt idx="3210">
                  <c:v>8.7529941999999999E-2</c:v>
                </c:pt>
                <c:pt idx="3211">
                  <c:v>8.7937817000000001E-2</c:v>
                </c:pt>
                <c:pt idx="3212">
                  <c:v>8.8345639000000004E-2</c:v>
                </c:pt>
                <c:pt idx="3213">
                  <c:v>8.8753410000000005E-2</c:v>
                </c:pt>
                <c:pt idx="3214">
                  <c:v>8.9161128000000006E-2</c:v>
                </c:pt>
                <c:pt idx="3215">
                  <c:v>8.9568793999999993E-2</c:v>
                </c:pt>
                <c:pt idx="3216">
                  <c:v>8.9976407999999994E-2</c:v>
                </c:pt>
                <c:pt idx="3217">
                  <c:v>9.0383977000000004E-2</c:v>
                </c:pt>
                <c:pt idx="3218">
                  <c:v>9.0791494E-2</c:v>
                </c:pt>
                <c:pt idx="3219">
                  <c:v>9.1198957999999997E-2</c:v>
                </c:pt>
                <c:pt idx="3220">
                  <c:v>9.1606371000000006E-2</c:v>
                </c:pt>
                <c:pt idx="3221">
                  <c:v>9.2013738999999997E-2</c:v>
                </c:pt>
                <c:pt idx="3222">
                  <c:v>9.2421055000000002E-2</c:v>
                </c:pt>
                <c:pt idx="3223">
                  <c:v>9.2828318000000007E-2</c:v>
                </c:pt>
                <c:pt idx="3224">
                  <c:v>9.3235536999999993E-2</c:v>
                </c:pt>
                <c:pt idx="3225">
                  <c:v>9.3642703999999993E-2</c:v>
                </c:pt>
                <c:pt idx="3226">
                  <c:v>9.4049819000000007E-2</c:v>
                </c:pt>
                <c:pt idx="3227">
                  <c:v>9.4456889000000002E-2</c:v>
                </c:pt>
                <c:pt idx="3228">
                  <c:v>9.4863906999999997E-2</c:v>
                </c:pt>
                <c:pt idx="3229">
                  <c:v>9.5270880000000002E-2</c:v>
                </c:pt>
                <c:pt idx="3230">
                  <c:v>9.5677799999999993E-2</c:v>
                </c:pt>
                <c:pt idx="3231">
                  <c:v>9.6084676999999993E-2</c:v>
                </c:pt>
                <c:pt idx="3232">
                  <c:v>9.6491500999999993E-2</c:v>
                </c:pt>
                <c:pt idx="3233">
                  <c:v>9.6898280000000003E-2</c:v>
                </c:pt>
                <c:pt idx="3234">
                  <c:v>9.7305006999999999E-2</c:v>
                </c:pt>
                <c:pt idx="3235">
                  <c:v>9.7711690000000004E-2</c:v>
                </c:pt>
                <c:pt idx="3236">
                  <c:v>9.8118319999999995E-2</c:v>
                </c:pt>
                <c:pt idx="3237">
                  <c:v>9.8524905999999995E-2</c:v>
                </c:pt>
                <c:pt idx="3238">
                  <c:v>9.8931447000000006E-2</c:v>
                </c:pt>
                <c:pt idx="3239">
                  <c:v>9.9337935000000002E-2</c:v>
                </c:pt>
                <c:pt idx="3240">
                  <c:v>9.9744379999999994E-2</c:v>
                </c:pt>
                <c:pt idx="3241">
                  <c:v>0.1001508</c:v>
                </c:pt>
                <c:pt idx="3242">
                  <c:v>0.1005571</c:v>
                </c:pt>
                <c:pt idx="3243">
                  <c:v>0.10096339999999999</c:v>
                </c:pt>
                <c:pt idx="3244">
                  <c:v>0.10136969999999999</c:v>
                </c:pt>
                <c:pt idx="3245">
                  <c:v>0.1017759</c:v>
                </c:pt>
                <c:pt idx="3246">
                  <c:v>0.1021821</c:v>
                </c:pt>
                <c:pt idx="3247">
                  <c:v>0.1025882</c:v>
                </c:pt>
                <c:pt idx="3248">
                  <c:v>0.1029943</c:v>
                </c:pt>
                <c:pt idx="3249">
                  <c:v>0.1034003</c:v>
                </c:pt>
                <c:pt idx="3250">
                  <c:v>0.1038063</c:v>
                </c:pt>
                <c:pt idx="3251">
                  <c:v>0.1042122</c:v>
                </c:pt>
                <c:pt idx="3252">
                  <c:v>0.10461810000000001</c:v>
                </c:pt>
                <c:pt idx="3253">
                  <c:v>0.10502400000000001</c:v>
                </c:pt>
                <c:pt idx="3254">
                  <c:v>0.1054298</c:v>
                </c:pt>
                <c:pt idx="3255">
                  <c:v>0.1058355</c:v>
                </c:pt>
                <c:pt idx="3256">
                  <c:v>0.10624119999999999</c:v>
                </c:pt>
                <c:pt idx="3257">
                  <c:v>0.1066469</c:v>
                </c:pt>
                <c:pt idx="3258">
                  <c:v>0.10705249999999999</c:v>
                </c:pt>
                <c:pt idx="3259">
                  <c:v>0.1074581</c:v>
                </c:pt>
                <c:pt idx="3260">
                  <c:v>0.1078636</c:v>
                </c:pt>
                <c:pt idx="3261">
                  <c:v>0.10826909999999999</c:v>
                </c:pt>
                <c:pt idx="3262">
                  <c:v>0.1086746</c:v>
                </c:pt>
                <c:pt idx="3263">
                  <c:v>0.10908</c:v>
                </c:pt>
                <c:pt idx="3264">
                  <c:v>0.10948529999999999</c:v>
                </c:pt>
                <c:pt idx="3265">
                  <c:v>0.10989069999999999</c:v>
                </c:pt>
                <c:pt idx="3266">
                  <c:v>0.1102959</c:v>
                </c:pt>
                <c:pt idx="3267">
                  <c:v>0.1107012</c:v>
                </c:pt>
                <c:pt idx="3268">
                  <c:v>0.11110630000000001</c:v>
                </c:pt>
                <c:pt idx="3269">
                  <c:v>0.1115115</c:v>
                </c:pt>
                <c:pt idx="3270">
                  <c:v>0.1119166</c:v>
                </c:pt>
                <c:pt idx="3271">
                  <c:v>0.1123217</c:v>
                </c:pt>
                <c:pt idx="3272">
                  <c:v>0.1127267</c:v>
                </c:pt>
                <c:pt idx="3273">
                  <c:v>0.1131316</c:v>
                </c:pt>
                <c:pt idx="3274">
                  <c:v>0.1135366</c:v>
                </c:pt>
                <c:pt idx="3275">
                  <c:v>0.1139415</c:v>
                </c:pt>
                <c:pt idx="3276">
                  <c:v>0.1143463</c:v>
                </c:pt>
                <c:pt idx="3277">
                  <c:v>0.11475109999999999</c:v>
                </c:pt>
                <c:pt idx="3278">
                  <c:v>0.11515590000000001</c:v>
                </c:pt>
                <c:pt idx="3279">
                  <c:v>0.1155606</c:v>
                </c:pt>
                <c:pt idx="3280">
                  <c:v>0.11596529999999999</c:v>
                </c:pt>
                <c:pt idx="3281">
                  <c:v>0.1163699</c:v>
                </c:pt>
                <c:pt idx="3282">
                  <c:v>0.11677460000000001</c:v>
                </c:pt>
                <c:pt idx="3283">
                  <c:v>0.11717909999999999</c:v>
                </c:pt>
                <c:pt idx="3284">
                  <c:v>0.1175836</c:v>
                </c:pt>
                <c:pt idx="3285">
                  <c:v>0.1179881</c:v>
                </c:pt>
                <c:pt idx="3286">
                  <c:v>0.1183925</c:v>
                </c:pt>
                <c:pt idx="3287">
                  <c:v>0.118797</c:v>
                </c:pt>
                <c:pt idx="3288">
                  <c:v>0.1192013</c:v>
                </c:pt>
                <c:pt idx="3289">
                  <c:v>0.11960560000000001</c:v>
                </c:pt>
                <c:pt idx="3290">
                  <c:v>0.1200099</c:v>
                </c:pt>
                <c:pt idx="3291">
                  <c:v>0.1204141</c:v>
                </c:pt>
                <c:pt idx="3292">
                  <c:v>0.1208183</c:v>
                </c:pt>
                <c:pt idx="3293">
                  <c:v>0.1212225</c:v>
                </c:pt>
                <c:pt idx="3294">
                  <c:v>0.1216266</c:v>
                </c:pt>
                <c:pt idx="3295">
                  <c:v>0.12203070000000001</c:v>
                </c:pt>
                <c:pt idx="3296">
                  <c:v>0.1224348</c:v>
                </c:pt>
                <c:pt idx="3297">
                  <c:v>0.1228388</c:v>
                </c:pt>
                <c:pt idx="3298">
                  <c:v>0.1232427</c:v>
                </c:pt>
                <c:pt idx="3299">
                  <c:v>0.1236467</c:v>
                </c:pt>
                <c:pt idx="3300">
                  <c:v>0.12405049999999999</c:v>
                </c:pt>
                <c:pt idx="3301">
                  <c:v>0.12445440000000001</c:v>
                </c:pt>
                <c:pt idx="3302">
                  <c:v>0.1248582</c:v>
                </c:pt>
                <c:pt idx="3303">
                  <c:v>0.12526200000000001</c:v>
                </c:pt>
                <c:pt idx="3304">
                  <c:v>0.12566569999999999</c:v>
                </c:pt>
                <c:pt idx="3305">
                  <c:v>0.1260694</c:v>
                </c:pt>
                <c:pt idx="3306">
                  <c:v>0.1264731</c:v>
                </c:pt>
                <c:pt idx="3307">
                  <c:v>0.12687670000000001</c:v>
                </c:pt>
                <c:pt idx="3308">
                  <c:v>0.12728030000000001</c:v>
                </c:pt>
                <c:pt idx="3309">
                  <c:v>0.12768379999999999</c:v>
                </c:pt>
                <c:pt idx="3310">
                  <c:v>0.12808729999999999</c:v>
                </c:pt>
                <c:pt idx="3311">
                  <c:v>0.12849079999999999</c:v>
                </c:pt>
                <c:pt idx="3312">
                  <c:v>0.12889429999999999</c:v>
                </c:pt>
                <c:pt idx="3313">
                  <c:v>0.12929769999999999</c:v>
                </c:pt>
                <c:pt idx="3314">
                  <c:v>0.12970100000000001</c:v>
                </c:pt>
                <c:pt idx="3315">
                  <c:v>0.13010430000000001</c:v>
                </c:pt>
                <c:pt idx="3316">
                  <c:v>0.1305076</c:v>
                </c:pt>
                <c:pt idx="3317">
                  <c:v>0.1309109</c:v>
                </c:pt>
                <c:pt idx="3318">
                  <c:v>0.13131409999999999</c:v>
                </c:pt>
                <c:pt idx="3319">
                  <c:v>0.13171730000000001</c:v>
                </c:pt>
                <c:pt idx="3320">
                  <c:v>0.1321204</c:v>
                </c:pt>
                <c:pt idx="3321">
                  <c:v>0.13252349999999999</c:v>
                </c:pt>
                <c:pt idx="3322">
                  <c:v>0.13292660000000001</c:v>
                </c:pt>
                <c:pt idx="3323">
                  <c:v>0.13332959999999999</c:v>
                </c:pt>
                <c:pt idx="3324">
                  <c:v>0.13373260000000001</c:v>
                </c:pt>
                <c:pt idx="3325">
                  <c:v>0.13413559999999999</c:v>
                </c:pt>
                <c:pt idx="3326">
                  <c:v>0.13453850000000001</c:v>
                </c:pt>
                <c:pt idx="3327">
                  <c:v>0.13494139999999999</c:v>
                </c:pt>
                <c:pt idx="3328">
                  <c:v>0.1353442</c:v>
                </c:pt>
                <c:pt idx="3329">
                  <c:v>0.13574710000000001</c:v>
                </c:pt>
                <c:pt idx="3330">
                  <c:v>0.13614979999999999</c:v>
                </c:pt>
                <c:pt idx="3331">
                  <c:v>0.1365526</c:v>
                </c:pt>
                <c:pt idx="3332">
                  <c:v>0.1369553</c:v>
                </c:pt>
                <c:pt idx="3333">
                  <c:v>0.13735800000000001</c:v>
                </c:pt>
                <c:pt idx="3334">
                  <c:v>0.13776060000000001</c:v>
                </c:pt>
                <c:pt idx="3335">
                  <c:v>0.13816320000000001</c:v>
                </c:pt>
                <c:pt idx="3336">
                  <c:v>0.13856579999999999</c:v>
                </c:pt>
                <c:pt idx="3337">
                  <c:v>0.13896829999999999</c:v>
                </c:pt>
                <c:pt idx="3338">
                  <c:v>0.13937089999999999</c:v>
                </c:pt>
                <c:pt idx="3339">
                  <c:v>0.13977329999999999</c:v>
                </c:pt>
                <c:pt idx="3340">
                  <c:v>0.14017579999999999</c:v>
                </c:pt>
                <c:pt idx="3341">
                  <c:v>0.14057819999999999</c:v>
                </c:pt>
                <c:pt idx="3342">
                  <c:v>0.14098050000000001</c:v>
                </c:pt>
                <c:pt idx="3343">
                  <c:v>0.14138290000000001</c:v>
                </c:pt>
                <c:pt idx="3344">
                  <c:v>0.1417852</c:v>
                </c:pt>
                <c:pt idx="3345">
                  <c:v>0.14218739999999999</c:v>
                </c:pt>
                <c:pt idx="3346">
                  <c:v>0.14258970000000001</c:v>
                </c:pt>
                <c:pt idx="3347">
                  <c:v>0.14299190000000001</c:v>
                </c:pt>
                <c:pt idx="3348">
                  <c:v>0.1433941</c:v>
                </c:pt>
                <c:pt idx="3349">
                  <c:v>0.14379620000000001</c:v>
                </c:pt>
                <c:pt idx="3350">
                  <c:v>0.1441983</c:v>
                </c:pt>
                <c:pt idx="3351">
                  <c:v>0.14460039999999999</c:v>
                </c:pt>
                <c:pt idx="3352">
                  <c:v>0.1450024</c:v>
                </c:pt>
                <c:pt idx="3353">
                  <c:v>0.14540439999999999</c:v>
                </c:pt>
                <c:pt idx="3354">
                  <c:v>0.1458064</c:v>
                </c:pt>
                <c:pt idx="3355">
                  <c:v>0.14620830000000001</c:v>
                </c:pt>
                <c:pt idx="3356">
                  <c:v>0.1466102</c:v>
                </c:pt>
                <c:pt idx="3357">
                  <c:v>0.14701210000000001</c:v>
                </c:pt>
                <c:pt idx="3358">
                  <c:v>0.14741389999999999</c:v>
                </c:pt>
                <c:pt idx="3359">
                  <c:v>0.14781569999999999</c:v>
                </c:pt>
                <c:pt idx="3360">
                  <c:v>0.1482175</c:v>
                </c:pt>
                <c:pt idx="3361">
                  <c:v>0.14861930000000001</c:v>
                </c:pt>
                <c:pt idx="3362">
                  <c:v>0.14902099999999999</c:v>
                </c:pt>
                <c:pt idx="3363">
                  <c:v>0.14942259999999999</c:v>
                </c:pt>
                <c:pt idx="3364">
                  <c:v>0.14982429999999999</c:v>
                </c:pt>
                <c:pt idx="3365">
                  <c:v>0.1502259</c:v>
                </c:pt>
                <c:pt idx="3366">
                  <c:v>0.1506275</c:v>
                </c:pt>
                <c:pt idx="3367">
                  <c:v>0.1510291</c:v>
                </c:pt>
                <c:pt idx="3368">
                  <c:v>0.1514306</c:v>
                </c:pt>
                <c:pt idx="3369">
                  <c:v>0.1518321</c:v>
                </c:pt>
                <c:pt idx="3370">
                  <c:v>0.15223349999999999</c:v>
                </c:pt>
                <c:pt idx="3371">
                  <c:v>0.15263499999999999</c:v>
                </c:pt>
                <c:pt idx="3372">
                  <c:v>0.15303639999999999</c:v>
                </c:pt>
                <c:pt idx="3373">
                  <c:v>0.15343770000000001</c:v>
                </c:pt>
                <c:pt idx="3374">
                  <c:v>0.15383910000000001</c:v>
                </c:pt>
                <c:pt idx="3375">
                  <c:v>0.1542404</c:v>
                </c:pt>
                <c:pt idx="3376">
                  <c:v>0.15464159999999999</c:v>
                </c:pt>
                <c:pt idx="3377">
                  <c:v>0.15504290000000001</c:v>
                </c:pt>
                <c:pt idx="3378">
                  <c:v>0.1554441</c:v>
                </c:pt>
                <c:pt idx="3379">
                  <c:v>0.15584529999999999</c:v>
                </c:pt>
                <c:pt idx="3380">
                  <c:v>0.15624640000000001</c:v>
                </c:pt>
                <c:pt idx="3381">
                  <c:v>0.1566476</c:v>
                </c:pt>
                <c:pt idx="3382">
                  <c:v>0.15704870000000001</c:v>
                </c:pt>
                <c:pt idx="3383">
                  <c:v>0.1574497</c:v>
                </c:pt>
                <c:pt idx="3384">
                  <c:v>0.15785080000000001</c:v>
                </c:pt>
                <c:pt idx="3385">
                  <c:v>0.1582518</c:v>
                </c:pt>
                <c:pt idx="3386">
                  <c:v>0.15865270000000001</c:v>
                </c:pt>
                <c:pt idx="3387">
                  <c:v>0.15905369999999999</c:v>
                </c:pt>
                <c:pt idx="3388">
                  <c:v>0.1594546</c:v>
                </c:pt>
                <c:pt idx="3389">
                  <c:v>0.15985550000000001</c:v>
                </c:pt>
                <c:pt idx="3390">
                  <c:v>0.16025629999999999</c:v>
                </c:pt>
                <c:pt idx="3391">
                  <c:v>0.1606572</c:v>
                </c:pt>
                <c:pt idx="3392">
                  <c:v>0.16105800000000001</c:v>
                </c:pt>
                <c:pt idx="3393">
                  <c:v>0.16145870000000001</c:v>
                </c:pt>
                <c:pt idx="3394">
                  <c:v>0.16185949999999999</c:v>
                </c:pt>
                <c:pt idx="3395">
                  <c:v>0.16226019999999999</c:v>
                </c:pt>
                <c:pt idx="3396">
                  <c:v>0.1626609</c:v>
                </c:pt>
                <c:pt idx="3397">
                  <c:v>0.1630615</c:v>
                </c:pt>
                <c:pt idx="3398">
                  <c:v>0.1634622</c:v>
                </c:pt>
                <c:pt idx="3399">
                  <c:v>0.1638628</c:v>
                </c:pt>
                <c:pt idx="3400">
                  <c:v>0.1642634</c:v>
                </c:pt>
                <c:pt idx="3401">
                  <c:v>0.1646639</c:v>
                </c:pt>
                <c:pt idx="3402">
                  <c:v>0.1650644</c:v>
                </c:pt>
                <c:pt idx="3403">
                  <c:v>0.1654649</c:v>
                </c:pt>
                <c:pt idx="3404">
                  <c:v>0.1658654</c:v>
                </c:pt>
                <c:pt idx="3405">
                  <c:v>0.16626579999999999</c:v>
                </c:pt>
                <c:pt idx="3406">
                  <c:v>0.16666619999999999</c:v>
                </c:pt>
                <c:pt idx="3407">
                  <c:v>0.16706660000000001</c:v>
                </c:pt>
                <c:pt idx="3408">
                  <c:v>0.1674669</c:v>
                </c:pt>
                <c:pt idx="3409">
                  <c:v>0.1678673</c:v>
                </c:pt>
                <c:pt idx="3410">
                  <c:v>0.16826749999999999</c:v>
                </c:pt>
                <c:pt idx="3411">
                  <c:v>0.16866780000000001</c:v>
                </c:pt>
                <c:pt idx="3412">
                  <c:v>0.1690681</c:v>
                </c:pt>
                <c:pt idx="3413">
                  <c:v>0.16946829999999999</c:v>
                </c:pt>
                <c:pt idx="3414">
                  <c:v>0.16986850000000001</c:v>
                </c:pt>
                <c:pt idx="3415">
                  <c:v>0.17026859999999999</c:v>
                </c:pt>
                <c:pt idx="3416">
                  <c:v>0.17066880000000001</c:v>
                </c:pt>
                <c:pt idx="3417">
                  <c:v>0.1710689</c:v>
                </c:pt>
                <c:pt idx="3418">
                  <c:v>0.17146900000000001</c:v>
                </c:pt>
                <c:pt idx="3419">
                  <c:v>0.17186899999999999</c:v>
                </c:pt>
                <c:pt idx="3420">
                  <c:v>0.17226900000000001</c:v>
                </c:pt>
                <c:pt idx="3421">
                  <c:v>0.17266899999999999</c:v>
                </c:pt>
                <c:pt idx="3422">
                  <c:v>0.173069</c:v>
                </c:pt>
                <c:pt idx="3423">
                  <c:v>0.17346900000000001</c:v>
                </c:pt>
                <c:pt idx="3424">
                  <c:v>0.17386889999999999</c:v>
                </c:pt>
                <c:pt idx="3425">
                  <c:v>0.1742688</c:v>
                </c:pt>
                <c:pt idx="3426">
                  <c:v>0.17466860000000001</c:v>
                </c:pt>
                <c:pt idx="3427">
                  <c:v>0.17506849999999999</c:v>
                </c:pt>
                <c:pt idx="3428">
                  <c:v>0.17546829999999999</c:v>
                </c:pt>
                <c:pt idx="3429">
                  <c:v>0.1758681</c:v>
                </c:pt>
                <c:pt idx="3430">
                  <c:v>0.1762678</c:v>
                </c:pt>
                <c:pt idx="3431">
                  <c:v>0.17666760000000001</c:v>
                </c:pt>
                <c:pt idx="3432">
                  <c:v>0.17706730000000001</c:v>
                </c:pt>
                <c:pt idx="3433">
                  <c:v>0.17746700000000001</c:v>
                </c:pt>
                <c:pt idx="3434">
                  <c:v>0.17786669999999999</c:v>
                </c:pt>
                <c:pt idx="3435">
                  <c:v>0.17826629999999999</c:v>
                </c:pt>
                <c:pt idx="3436">
                  <c:v>0.17866589999999999</c:v>
                </c:pt>
                <c:pt idx="3437">
                  <c:v>0.17906549999999999</c:v>
                </c:pt>
                <c:pt idx="3438">
                  <c:v>0.17946509999999999</c:v>
                </c:pt>
                <c:pt idx="3439">
                  <c:v>0.17986460000000001</c:v>
                </c:pt>
                <c:pt idx="3440">
                  <c:v>0.18026410000000001</c:v>
                </c:pt>
                <c:pt idx="3441">
                  <c:v>0.18066360000000001</c:v>
                </c:pt>
                <c:pt idx="3442">
                  <c:v>0.181063</c:v>
                </c:pt>
                <c:pt idx="3443">
                  <c:v>0.1814625</c:v>
                </c:pt>
                <c:pt idx="3444">
                  <c:v>0.18186189999999999</c:v>
                </c:pt>
                <c:pt idx="3445">
                  <c:v>0.18226129999999999</c:v>
                </c:pt>
                <c:pt idx="3446">
                  <c:v>0.18266060000000001</c:v>
                </c:pt>
                <c:pt idx="3447">
                  <c:v>0.18306</c:v>
                </c:pt>
                <c:pt idx="3448">
                  <c:v>0.18345929999999999</c:v>
                </c:pt>
                <c:pt idx="3449">
                  <c:v>0.18385860000000001</c:v>
                </c:pt>
                <c:pt idx="3450">
                  <c:v>0.1842579</c:v>
                </c:pt>
                <c:pt idx="3451">
                  <c:v>0.18465709999999999</c:v>
                </c:pt>
                <c:pt idx="3452">
                  <c:v>0.18505630000000001</c:v>
                </c:pt>
                <c:pt idx="3453">
                  <c:v>0.1854555</c:v>
                </c:pt>
                <c:pt idx="3454">
                  <c:v>0.18585470000000001</c:v>
                </c:pt>
                <c:pt idx="3455">
                  <c:v>0.1862538</c:v>
                </c:pt>
                <c:pt idx="3456">
                  <c:v>0.18665290000000001</c:v>
                </c:pt>
                <c:pt idx="3457">
                  <c:v>0.187052</c:v>
                </c:pt>
                <c:pt idx="3458">
                  <c:v>0.18745110000000001</c:v>
                </c:pt>
                <c:pt idx="3459">
                  <c:v>0.18785019999999999</c:v>
                </c:pt>
                <c:pt idx="3460">
                  <c:v>0.18824920000000001</c:v>
                </c:pt>
                <c:pt idx="3461">
                  <c:v>0.18864819999999999</c:v>
                </c:pt>
                <c:pt idx="3462">
                  <c:v>0.1890472</c:v>
                </c:pt>
                <c:pt idx="3463">
                  <c:v>0.18944610000000001</c:v>
                </c:pt>
                <c:pt idx="3464">
                  <c:v>0.18984500000000001</c:v>
                </c:pt>
                <c:pt idx="3465">
                  <c:v>0.19024389999999999</c:v>
                </c:pt>
                <c:pt idx="3466">
                  <c:v>0.1906428</c:v>
                </c:pt>
                <c:pt idx="3467">
                  <c:v>0.19104170000000001</c:v>
                </c:pt>
                <c:pt idx="3468">
                  <c:v>0.19144050000000001</c:v>
                </c:pt>
                <c:pt idx="3469">
                  <c:v>0.19183939999999999</c:v>
                </c:pt>
                <c:pt idx="3470">
                  <c:v>0.1922381</c:v>
                </c:pt>
                <c:pt idx="3471">
                  <c:v>0.1926369</c:v>
                </c:pt>
                <c:pt idx="3472">
                  <c:v>0.1930356</c:v>
                </c:pt>
                <c:pt idx="3473">
                  <c:v>0.19343440000000001</c:v>
                </c:pt>
                <c:pt idx="3474">
                  <c:v>0.19383310000000001</c:v>
                </c:pt>
                <c:pt idx="3475">
                  <c:v>0.19423170000000001</c:v>
                </c:pt>
                <c:pt idx="3476">
                  <c:v>0.19463040000000001</c:v>
                </c:pt>
                <c:pt idx="3477">
                  <c:v>0.19502900000000001</c:v>
                </c:pt>
                <c:pt idx="3478">
                  <c:v>0.19542760000000001</c:v>
                </c:pt>
                <c:pt idx="3479">
                  <c:v>0.19582620000000001</c:v>
                </c:pt>
                <c:pt idx="3480">
                  <c:v>0.1962248</c:v>
                </c:pt>
                <c:pt idx="3481">
                  <c:v>0.1966233</c:v>
                </c:pt>
                <c:pt idx="3482">
                  <c:v>0.1970219</c:v>
                </c:pt>
                <c:pt idx="3483">
                  <c:v>0.1974204</c:v>
                </c:pt>
                <c:pt idx="3484">
                  <c:v>0.19781879999999999</c:v>
                </c:pt>
                <c:pt idx="3485">
                  <c:v>0.19821730000000001</c:v>
                </c:pt>
                <c:pt idx="3486">
                  <c:v>0.19861570000000001</c:v>
                </c:pt>
                <c:pt idx="3487">
                  <c:v>0.1990141</c:v>
                </c:pt>
                <c:pt idx="3488">
                  <c:v>0.19941249999999999</c:v>
                </c:pt>
                <c:pt idx="3489">
                  <c:v>0.19981090000000001</c:v>
                </c:pt>
                <c:pt idx="3490">
                  <c:v>0.2</c:v>
                </c:pt>
                <c:pt idx="3491">
                  <c:v>0.2</c:v>
                </c:pt>
                <c:pt idx="3492">
                  <c:v>0.2</c:v>
                </c:pt>
                <c:pt idx="3493">
                  <c:v>0.2</c:v>
                </c:pt>
                <c:pt idx="3494">
                  <c:v>0.2</c:v>
                </c:pt>
                <c:pt idx="3495">
                  <c:v>0.2</c:v>
                </c:pt>
                <c:pt idx="3496">
                  <c:v>0.2</c:v>
                </c:pt>
                <c:pt idx="3497">
                  <c:v>0.2</c:v>
                </c:pt>
                <c:pt idx="3498">
                  <c:v>0.2</c:v>
                </c:pt>
                <c:pt idx="3499">
                  <c:v>0.2</c:v>
                </c:pt>
                <c:pt idx="3500">
                  <c:v>0.2</c:v>
                </c:pt>
                <c:pt idx="3501">
                  <c:v>0.2</c:v>
                </c:pt>
                <c:pt idx="3502">
                  <c:v>0.2</c:v>
                </c:pt>
                <c:pt idx="3503">
                  <c:v>0.2</c:v>
                </c:pt>
                <c:pt idx="3504">
                  <c:v>0.2</c:v>
                </c:pt>
                <c:pt idx="3505">
                  <c:v>0.2</c:v>
                </c:pt>
                <c:pt idx="3506">
                  <c:v>0.2</c:v>
                </c:pt>
                <c:pt idx="3507">
                  <c:v>0.2</c:v>
                </c:pt>
                <c:pt idx="3508">
                  <c:v>0.2</c:v>
                </c:pt>
                <c:pt idx="3509">
                  <c:v>0.2</c:v>
                </c:pt>
                <c:pt idx="3510">
                  <c:v>0.2</c:v>
                </c:pt>
                <c:pt idx="3511">
                  <c:v>0.2</c:v>
                </c:pt>
                <c:pt idx="3512">
                  <c:v>0.2</c:v>
                </c:pt>
                <c:pt idx="3513">
                  <c:v>0.2</c:v>
                </c:pt>
                <c:pt idx="3514">
                  <c:v>0.2</c:v>
                </c:pt>
                <c:pt idx="3515">
                  <c:v>0.2</c:v>
                </c:pt>
                <c:pt idx="3516">
                  <c:v>0.2</c:v>
                </c:pt>
                <c:pt idx="3517">
                  <c:v>0.2</c:v>
                </c:pt>
                <c:pt idx="3518">
                  <c:v>0.2</c:v>
                </c:pt>
                <c:pt idx="3519">
                  <c:v>0.2</c:v>
                </c:pt>
                <c:pt idx="3520">
                  <c:v>0.2</c:v>
                </c:pt>
                <c:pt idx="3521">
                  <c:v>0.2</c:v>
                </c:pt>
                <c:pt idx="3522">
                  <c:v>0.2</c:v>
                </c:pt>
                <c:pt idx="3523">
                  <c:v>0.2</c:v>
                </c:pt>
                <c:pt idx="3524">
                  <c:v>0.2</c:v>
                </c:pt>
                <c:pt idx="3525">
                  <c:v>0.2</c:v>
                </c:pt>
                <c:pt idx="3526">
                  <c:v>0.2</c:v>
                </c:pt>
                <c:pt idx="3527">
                  <c:v>0.2</c:v>
                </c:pt>
                <c:pt idx="3528">
                  <c:v>0.2</c:v>
                </c:pt>
                <c:pt idx="3529">
                  <c:v>0.2</c:v>
                </c:pt>
                <c:pt idx="3530">
                  <c:v>0.2</c:v>
                </c:pt>
                <c:pt idx="3531">
                  <c:v>0.2</c:v>
                </c:pt>
                <c:pt idx="3532">
                  <c:v>0.2</c:v>
                </c:pt>
                <c:pt idx="3533">
                  <c:v>0.2</c:v>
                </c:pt>
                <c:pt idx="3534">
                  <c:v>0.2</c:v>
                </c:pt>
                <c:pt idx="3535">
                  <c:v>0.2</c:v>
                </c:pt>
                <c:pt idx="3536">
                  <c:v>0.2</c:v>
                </c:pt>
                <c:pt idx="3537">
                  <c:v>0.2</c:v>
                </c:pt>
                <c:pt idx="3538">
                  <c:v>0.2</c:v>
                </c:pt>
                <c:pt idx="3539">
                  <c:v>0.2</c:v>
                </c:pt>
                <c:pt idx="3540">
                  <c:v>0.2</c:v>
                </c:pt>
                <c:pt idx="3541">
                  <c:v>0.2</c:v>
                </c:pt>
                <c:pt idx="3542">
                  <c:v>0.2</c:v>
                </c:pt>
                <c:pt idx="3543">
                  <c:v>0.2</c:v>
                </c:pt>
                <c:pt idx="3544">
                  <c:v>0.2</c:v>
                </c:pt>
                <c:pt idx="3545">
                  <c:v>0.2</c:v>
                </c:pt>
                <c:pt idx="3546">
                  <c:v>0.2</c:v>
                </c:pt>
                <c:pt idx="3547">
                  <c:v>0.2</c:v>
                </c:pt>
                <c:pt idx="3548">
                  <c:v>0.2</c:v>
                </c:pt>
                <c:pt idx="3549">
                  <c:v>0.2</c:v>
                </c:pt>
                <c:pt idx="3550">
                  <c:v>0.2</c:v>
                </c:pt>
                <c:pt idx="3551">
                  <c:v>0.2</c:v>
                </c:pt>
                <c:pt idx="3552">
                  <c:v>0.2</c:v>
                </c:pt>
                <c:pt idx="3553">
                  <c:v>0.2</c:v>
                </c:pt>
                <c:pt idx="3554">
                  <c:v>0.2</c:v>
                </c:pt>
                <c:pt idx="3555">
                  <c:v>0.2</c:v>
                </c:pt>
                <c:pt idx="3556">
                  <c:v>0.2</c:v>
                </c:pt>
                <c:pt idx="3557">
                  <c:v>0.2</c:v>
                </c:pt>
                <c:pt idx="3558">
                  <c:v>0.2</c:v>
                </c:pt>
                <c:pt idx="3559">
                  <c:v>0.2</c:v>
                </c:pt>
                <c:pt idx="3560">
                  <c:v>0.2</c:v>
                </c:pt>
                <c:pt idx="3561">
                  <c:v>0.2</c:v>
                </c:pt>
                <c:pt idx="3562">
                  <c:v>0.2</c:v>
                </c:pt>
                <c:pt idx="3563">
                  <c:v>0.2</c:v>
                </c:pt>
                <c:pt idx="3564">
                  <c:v>0.2</c:v>
                </c:pt>
                <c:pt idx="3565">
                  <c:v>0.2</c:v>
                </c:pt>
                <c:pt idx="3566">
                  <c:v>0.2</c:v>
                </c:pt>
                <c:pt idx="3567">
                  <c:v>0.2</c:v>
                </c:pt>
                <c:pt idx="3568">
                  <c:v>0.2</c:v>
                </c:pt>
                <c:pt idx="3569">
                  <c:v>0.2</c:v>
                </c:pt>
                <c:pt idx="3570">
                  <c:v>0.2</c:v>
                </c:pt>
                <c:pt idx="3571">
                  <c:v>0.2</c:v>
                </c:pt>
                <c:pt idx="3572">
                  <c:v>0.2</c:v>
                </c:pt>
                <c:pt idx="3573">
                  <c:v>0.2</c:v>
                </c:pt>
                <c:pt idx="3574">
                  <c:v>0.2</c:v>
                </c:pt>
                <c:pt idx="3575">
                  <c:v>0.2</c:v>
                </c:pt>
                <c:pt idx="3576">
                  <c:v>0.2</c:v>
                </c:pt>
                <c:pt idx="3577">
                  <c:v>0.2</c:v>
                </c:pt>
                <c:pt idx="3578">
                  <c:v>0.2</c:v>
                </c:pt>
                <c:pt idx="3579">
                  <c:v>0.2</c:v>
                </c:pt>
                <c:pt idx="3580">
                  <c:v>0.2</c:v>
                </c:pt>
                <c:pt idx="3581">
                  <c:v>0.2</c:v>
                </c:pt>
                <c:pt idx="3582">
                  <c:v>0.2</c:v>
                </c:pt>
                <c:pt idx="3583">
                  <c:v>0.2</c:v>
                </c:pt>
                <c:pt idx="3584">
                  <c:v>0.2</c:v>
                </c:pt>
                <c:pt idx="3585">
                  <c:v>0.2</c:v>
                </c:pt>
                <c:pt idx="3586">
                  <c:v>0.2</c:v>
                </c:pt>
                <c:pt idx="3587">
                  <c:v>0.2</c:v>
                </c:pt>
                <c:pt idx="3588">
                  <c:v>0.2</c:v>
                </c:pt>
                <c:pt idx="3589">
                  <c:v>0.2</c:v>
                </c:pt>
                <c:pt idx="3590">
                  <c:v>0.2</c:v>
                </c:pt>
                <c:pt idx="3591">
                  <c:v>0.2</c:v>
                </c:pt>
                <c:pt idx="3592">
                  <c:v>0.2</c:v>
                </c:pt>
                <c:pt idx="3593">
                  <c:v>0.2</c:v>
                </c:pt>
                <c:pt idx="3594">
                  <c:v>0.2</c:v>
                </c:pt>
                <c:pt idx="3595">
                  <c:v>0.2</c:v>
                </c:pt>
                <c:pt idx="3596">
                  <c:v>0.2</c:v>
                </c:pt>
                <c:pt idx="3597">
                  <c:v>0.2</c:v>
                </c:pt>
                <c:pt idx="3598">
                  <c:v>0.2</c:v>
                </c:pt>
                <c:pt idx="3599">
                  <c:v>0.2</c:v>
                </c:pt>
                <c:pt idx="3600">
                  <c:v>0.1999766</c:v>
                </c:pt>
                <c:pt idx="3601">
                  <c:v>0.19995579999999999</c:v>
                </c:pt>
                <c:pt idx="3602">
                  <c:v>0.199934</c:v>
                </c:pt>
                <c:pt idx="3603">
                  <c:v>0.19991149999999999</c:v>
                </c:pt>
                <c:pt idx="3604">
                  <c:v>0.19988829999999999</c:v>
                </c:pt>
                <c:pt idx="3605">
                  <c:v>0.19986429999999999</c:v>
                </c:pt>
                <c:pt idx="3606">
                  <c:v>0.19983980000000001</c:v>
                </c:pt>
                <c:pt idx="3607">
                  <c:v>0.19981479999999999</c:v>
                </c:pt>
                <c:pt idx="3608">
                  <c:v>0.1997892</c:v>
                </c:pt>
                <c:pt idx="3609">
                  <c:v>0.1997631</c:v>
                </c:pt>
                <c:pt idx="3610">
                  <c:v>0.19973659999999999</c:v>
                </c:pt>
                <c:pt idx="3611">
                  <c:v>0.19970959999999999</c:v>
                </c:pt>
                <c:pt idx="3612">
                  <c:v>0.19968230000000001</c:v>
                </c:pt>
                <c:pt idx="3613">
                  <c:v>0.19965450000000001</c:v>
                </c:pt>
                <c:pt idx="3614">
                  <c:v>0.19962650000000001</c:v>
                </c:pt>
                <c:pt idx="3615">
                  <c:v>0.199598</c:v>
                </c:pt>
                <c:pt idx="3616">
                  <c:v>0.19956930000000001</c:v>
                </c:pt>
                <c:pt idx="3617">
                  <c:v>0.1995403</c:v>
                </c:pt>
                <c:pt idx="3618">
                  <c:v>0.19951089999999999</c:v>
                </c:pt>
                <c:pt idx="3619">
                  <c:v>0.1994813</c:v>
                </c:pt>
                <c:pt idx="3620">
                  <c:v>0.1994514</c:v>
                </c:pt>
                <c:pt idx="3621">
                  <c:v>0.19942119999999999</c:v>
                </c:pt>
                <c:pt idx="3622">
                  <c:v>0.19939080000000001</c:v>
                </c:pt>
                <c:pt idx="3623">
                  <c:v>0.19936010000000001</c:v>
                </c:pt>
                <c:pt idx="3624">
                  <c:v>0.19932920000000001</c:v>
                </c:pt>
                <c:pt idx="3625">
                  <c:v>0.19929810000000001</c:v>
                </c:pt>
                <c:pt idx="3626">
                  <c:v>0.19926669999999999</c:v>
                </c:pt>
                <c:pt idx="3627">
                  <c:v>0.1992351</c:v>
                </c:pt>
                <c:pt idx="3628">
                  <c:v>0.1992033</c:v>
                </c:pt>
                <c:pt idx="3629">
                  <c:v>0.1991713</c:v>
                </c:pt>
                <c:pt idx="3630">
                  <c:v>0.19913910000000001</c:v>
                </c:pt>
                <c:pt idx="3631">
                  <c:v>0.19910659999999999</c:v>
                </c:pt>
                <c:pt idx="3632">
                  <c:v>0.199074</c:v>
                </c:pt>
                <c:pt idx="3633">
                  <c:v>0.1990412</c:v>
                </c:pt>
                <c:pt idx="3634">
                  <c:v>0.1990082</c:v>
                </c:pt>
                <c:pt idx="3635">
                  <c:v>0.19897509999999999</c:v>
                </c:pt>
                <c:pt idx="3636">
                  <c:v>0.1989417</c:v>
                </c:pt>
                <c:pt idx="3637">
                  <c:v>0.19890820000000001</c:v>
                </c:pt>
                <c:pt idx="3638">
                  <c:v>0.19887450000000001</c:v>
                </c:pt>
                <c:pt idx="3639">
                  <c:v>0.19884060000000001</c:v>
                </c:pt>
                <c:pt idx="3640">
                  <c:v>0.1988066</c:v>
                </c:pt>
                <c:pt idx="3641">
                  <c:v>0.19877239999999999</c:v>
                </c:pt>
                <c:pt idx="3642">
                  <c:v>0.1987381</c:v>
                </c:pt>
                <c:pt idx="3643">
                  <c:v>0.19870360000000001</c:v>
                </c:pt>
                <c:pt idx="3644">
                  <c:v>0.19866890000000001</c:v>
                </c:pt>
                <c:pt idx="3645">
                  <c:v>0.19863410000000001</c:v>
                </c:pt>
                <c:pt idx="3646">
                  <c:v>0.1985992</c:v>
                </c:pt>
                <c:pt idx="3647">
                  <c:v>0.19856409999999999</c:v>
                </c:pt>
                <c:pt idx="3648">
                  <c:v>0.19852890000000001</c:v>
                </c:pt>
                <c:pt idx="3649">
                  <c:v>0.19849349999999999</c:v>
                </c:pt>
                <c:pt idx="3650">
                  <c:v>0.198458</c:v>
                </c:pt>
                <c:pt idx="3651">
                  <c:v>0.1984224</c:v>
                </c:pt>
                <c:pt idx="3652">
                  <c:v>0.1983867</c:v>
                </c:pt>
                <c:pt idx="3653">
                  <c:v>0.19835079999999999</c:v>
                </c:pt>
                <c:pt idx="3654">
                  <c:v>0.19831480000000001</c:v>
                </c:pt>
                <c:pt idx="3655">
                  <c:v>0.1982786</c:v>
                </c:pt>
                <c:pt idx="3656">
                  <c:v>0.19824240000000001</c:v>
                </c:pt>
                <c:pt idx="3657">
                  <c:v>0.19820599999999999</c:v>
                </c:pt>
                <c:pt idx="3658">
                  <c:v>0.1981695</c:v>
                </c:pt>
                <c:pt idx="3659">
                  <c:v>0.1981329</c:v>
                </c:pt>
                <c:pt idx="3660">
                  <c:v>0.1980962</c:v>
                </c:pt>
                <c:pt idx="3661">
                  <c:v>0.19805929999999999</c:v>
                </c:pt>
                <c:pt idx="3662">
                  <c:v>0.19802239999999999</c:v>
                </c:pt>
                <c:pt idx="3663">
                  <c:v>0.1979853</c:v>
                </c:pt>
                <c:pt idx="3664">
                  <c:v>0.19794819999999999</c:v>
                </c:pt>
                <c:pt idx="3665">
                  <c:v>0.1979109</c:v>
                </c:pt>
                <c:pt idx="3666">
                  <c:v>0.19787350000000001</c:v>
                </c:pt>
                <c:pt idx="3667">
                  <c:v>0.19783609999999999</c:v>
                </c:pt>
                <c:pt idx="3668">
                  <c:v>0.19779849999999999</c:v>
                </c:pt>
                <c:pt idx="3669">
                  <c:v>0.19776079999999999</c:v>
                </c:pt>
                <c:pt idx="3670">
                  <c:v>0.19772310000000001</c:v>
                </c:pt>
                <c:pt idx="3671">
                  <c:v>0.19768520000000001</c:v>
                </c:pt>
                <c:pt idx="3672">
                  <c:v>0.1976472</c:v>
                </c:pt>
                <c:pt idx="3673">
                  <c:v>0.19760920000000001</c:v>
                </c:pt>
                <c:pt idx="3674">
                  <c:v>0.197571</c:v>
                </c:pt>
                <c:pt idx="3675">
                  <c:v>0.19753280000000001</c:v>
                </c:pt>
                <c:pt idx="3676">
                  <c:v>0.19749449999999999</c:v>
                </c:pt>
                <c:pt idx="3677">
                  <c:v>0.1974561</c:v>
                </c:pt>
                <c:pt idx="3678">
                  <c:v>0.1974176</c:v>
                </c:pt>
                <c:pt idx="3679">
                  <c:v>0.197379</c:v>
                </c:pt>
                <c:pt idx="3680">
                  <c:v>0.1973403</c:v>
                </c:pt>
                <c:pt idx="3681">
                  <c:v>0.19730159999999999</c:v>
                </c:pt>
                <c:pt idx="3682">
                  <c:v>0.19726270000000001</c:v>
                </c:pt>
                <c:pt idx="3683">
                  <c:v>0.1972238</c:v>
                </c:pt>
                <c:pt idx="3684">
                  <c:v>0.19718479999999999</c:v>
                </c:pt>
                <c:pt idx="3685">
                  <c:v>0.19714570000000001</c:v>
                </c:pt>
                <c:pt idx="3686">
                  <c:v>0.19710659999999999</c:v>
                </c:pt>
                <c:pt idx="3687">
                  <c:v>0.1970674</c:v>
                </c:pt>
                <c:pt idx="3688">
                  <c:v>0.19702800000000001</c:v>
                </c:pt>
                <c:pt idx="3689">
                  <c:v>0.19698869999999999</c:v>
                </c:pt>
                <c:pt idx="3690">
                  <c:v>0.19694919999999999</c:v>
                </c:pt>
                <c:pt idx="3691">
                  <c:v>0.19690969999999999</c:v>
                </c:pt>
                <c:pt idx="3692">
                  <c:v>0.19687009999999999</c:v>
                </c:pt>
                <c:pt idx="3693">
                  <c:v>0.19683039999999999</c:v>
                </c:pt>
                <c:pt idx="3694">
                  <c:v>0.19679060000000001</c:v>
                </c:pt>
                <c:pt idx="3695">
                  <c:v>0.1967508</c:v>
                </c:pt>
                <c:pt idx="3696">
                  <c:v>0.19671089999999999</c:v>
                </c:pt>
                <c:pt idx="3697">
                  <c:v>0.19667100000000001</c:v>
                </c:pt>
                <c:pt idx="3698">
                  <c:v>0.196631</c:v>
                </c:pt>
                <c:pt idx="3699">
                  <c:v>0.19659090000000001</c:v>
                </c:pt>
                <c:pt idx="3700">
                  <c:v>0.19655069999999999</c:v>
                </c:pt>
                <c:pt idx="3701">
                  <c:v>0.1965105</c:v>
                </c:pt>
                <c:pt idx="3702">
                  <c:v>0.19647020000000001</c:v>
                </c:pt>
                <c:pt idx="3703">
                  <c:v>0.19642979999999999</c:v>
                </c:pt>
                <c:pt idx="3704">
                  <c:v>0.19638939999999999</c:v>
                </c:pt>
                <c:pt idx="3705">
                  <c:v>0.196349</c:v>
                </c:pt>
                <c:pt idx="3706">
                  <c:v>0.19630839999999999</c:v>
                </c:pt>
                <c:pt idx="3707">
                  <c:v>0.19626779999999999</c:v>
                </c:pt>
                <c:pt idx="3708">
                  <c:v>0.19622709999999999</c:v>
                </c:pt>
                <c:pt idx="3709">
                  <c:v>0.19618640000000001</c:v>
                </c:pt>
                <c:pt idx="3710">
                  <c:v>0.1961456</c:v>
                </c:pt>
                <c:pt idx="3711">
                  <c:v>0.1961048</c:v>
                </c:pt>
                <c:pt idx="3712">
                  <c:v>0.19606390000000001</c:v>
                </c:pt>
                <c:pt idx="3713">
                  <c:v>0.1960229</c:v>
                </c:pt>
                <c:pt idx="3714">
                  <c:v>0.19598189999999999</c:v>
                </c:pt>
                <c:pt idx="3715">
                  <c:v>0.1959408</c:v>
                </c:pt>
                <c:pt idx="3716">
                  <c:v>0.19589970000000001</c:v>
                </c:pt>
                <c:pt idx="3717">
                  <c:v>0.19585849999999999</c:v>
                </c:pt>
                <c:pt idx="3718">
                  <c:v>0.1958173</c:v>
                </c:pt>
                <c:pt idx="3719">
                  <c:v>0.19577600000000001</c:v>
                </c:pt>
                <c:pt idx="3720">
                  <c:v>0.19573460000000001</c:v>
                </c:pt>
                <c:pt idx="3721">
                  <c:v>0.19569320000000001</c:v>
                </c:pt>
                <c:pt idx="3722">
                  <c:v>0.19565179999999999</c:v>
                </c:pt>
                <c:pt idx="3723">
                  <c:v>0.19561029999999999</c:v>
                </c:pt>
                <c:pt idx="3724">
                  <c:v>0.19556870000000001</c:v>
                </c:pt>
                <c:pt idx="3725">
                  <c:v>0.19552710000000001</c:v>
                </c:pt>
                <c:pt idx="3726">
                  <c:v>0.1954854</c:v>
                </c:pt>
                <c:pt idx="3727">
                  <c:v>0.1954437</c:v>
                </c:pt>
                <c:pt idx="3728">
                  <c:v>0.19540189999999999</c:v>
                </c:pt>
                <c:pt idx="3729">
                  <c:v>0.19536010000000001</c:v>
                </c:pt>
                <c:pt idx="3730">
                  <c:v>0.1953183</c:v>
                </c:pt>
                <c:pt idx="3731">
                  <c:v>0.19527630000000001</c:v>
                </c:pt>
                <c:pt idx="3732">
                  <c:v>0.1952344</c:v>
                </c:pt>
                <c:pt idx="3733">
                  <c:v>0.19519239999999999</c:v>
                </c:pt>
                <c:pt idx="3734">
                  <c:v>0.1951503</c:v>
                </c:pt>
                <c:pt idx="3735">
                  <c:v>0.19510820000000001</c:v>
                </c:pt>
                <c:pt idx="3736">
                  <c:v>0.19506609999999999</c:v>
                </c:pt>
                <c:pt idx="3737">
                  <c:v>0.1950239</c:v>
                </c:pt>
                <c:pt idx="3738">
                  <c:v>0.1949816</c:v>
                </c:pt>
                <c:pt idx="3739">
                  <c:v>0.19493940000000001</c:v>
                </c:pt>
                <c:pt idx="3740">
                  <c:v>0.19489699999999999</c:v>
                </c:pt>
                <c:pt idx="3741">
                  <c:v>0.19485459999999999</c:v>
                </c:pt>
                <c:pt idx="3742">
                  <c:v>0.19481219999999999</c:v>
                </c:pt>
                <c:pt idx="3743">
                  <c:v>0.19476979999999999</c:v>
                </c:pt>
                <c:pt idx="3744">
                  <c:v>0.19472719999999999</c:v>
                </c:pt>
                <c:pt idx="3745">
                  <c:v>0.19468469999999999</c:v>
                </c:pt>
                <c:pt idx="3746">
                  <c:v>0.19464210000000001</c:v>
                </c:pt>
                <c:pt idx="3747">
                  <c:v>0.19459950000000001</c:v>
                </c:pt>
                <c:pt idx="3748">
                  <c:v>0.1945568</c:v>
                </c:pt>
                <c:pt idx="3749">
                  <c:v>0.1945141</c:v>
                </c:pt>
                <c:pt idx="3750">
                  <c:v>0.19447130000000001</c:v>
                </c:pt>
                <c:pt idx="3751">
                  <c:v>0.1944285</c:v>
                </c:pt>
                <c:pt idx="3752">
                  <c:v>0.19438559999999999</c:v>
                </c:pt>
                <c:pt idx="3753">
                  <c:v>0.19434280000000001</c:v>
                </c:pt>
                <c:pt idx="3754">
                  <c:v>0.19429979999999999</c:v>
                </c:pt>
                <c:pt idx="3755">
                  <c:v>0.19425690000000001</c:v>
                </c:pt>
                <c:pt idx="3756">
                  <c:v>0.19421389999999999</c:v>
                </c:pt>
                <c:pt idx="3757">
                  <c:v>0.1941708</c:v>
                </c:pt>
                <c:pt idx="3758">
                  <c:v>0.19412779999999999</c:v>
                </c:pt>
                <c:pt idx="3759">
                  <c:v>0.1940846</c:v>
                </c:pt>
                <c:pt idx="3760">
                  <c:v>0.19404150000000001</c:v>
                </c:pt>
                <c:pt idx="3761">
                  <c:v>0.19399830000000001</c:v>
                </c:pt>
                <c:pt idx="3762">
                  <c:v>0.19395509999999999</c:v>
                </c:pt>
                <c:pt idx="3763">
                  <c:v>0.1939118</c:v>
                </c:pt>
                <c:pt idx="3764">
                  <c:v>0.1938685</c:v>
                </c:pt>
                <c:pt idx="3765">
                  <c:v>0.1938251</c:v>
                </c:pt>
                <c:pt idx="3766">
                  <c:v>0.1937818</c:v>
                </c:pt>
                <c:pt idx="3767">
                  <c:v>0.1937383</c:v>
                </c:pt>
                <c:pt idx="3768">
                  <c:v>0.1936949</c:v>
                </c:pt>
                <c:pt idx="3769">
                  <c:v>0.1936514</c:v>
                </c:pt>
                <c:pt idx="3770">
                  <c:v>0.1936079</c:v>
                </c:pt>
                <c:pt idx="3771">
                  <c:v>0.19356429999999999</c:v>
                </c:pt>
                <c:pt idx="3772">
                  <c:v>0.19352069999999999</c:v>
                </c:pt>
                <c:pt idx="3773">
                  <c:v>0.19347710000000001</c:v>
                </c:pt>
                <c:pt idx="3774">
                  <c:v>0.19343340000000001</c:v>
                </c:pt>
                <c:pt idx="3775">
                  <c:v>0.1933897</c:v>
                </c:pt>
                <c:pt idx="3776">
                  <c:v>0.19334599999999999</c:v>
                </c:pt>
                <c:pt idx="3777">
                  <c:v>0.19330220000000001</c:v>
                </c:pt>
                <c:pt idx="3778">
                  <c:v>0.1932584</c:v>
                </c:pt>
                <c:pt idx="3779">
                  <c:v>0.19321459999999999</c:v>
                </c:pt>
                <c:pt idx="3780">
                  <c:v>0.1931707</c:v>
                </c:pt>
                <c:pt idx="3781">
                  <c:v>0.19312679999999999</c:v>
                </c:pt>
                <c:pt idx="3782">
                  <c:v>0.1930829</c:v>
                </c:pt>
                <c:pt idx="3783">
                  <c:v>0.19303890000000001</c:v>
                </c:pt>
                <c:pt idx="3784">
                  <c:v>0.1929949</c:v>
                </c:pt>
                <c:pt idx="3785">
                  <c:v>0.19295090000000001</c:v>
                </c:pt>
                <c:pt idx="3786">
                  <c:v>0.19290689999999999</c:v>
                </c:pt>
                <c:pt idx="3787">
                  <c:v>0.1928628</c:v>
                </c:pt>
                <c:pt idx="3788">
                  <c:v>0.19281870000000001</c:v>
                </c:pt>
                <c:pt idx="3789">
                  <c:v>0.19277449999999999</c:v>
                </c:pt>
                <c:pt idx="3790">
                  <c:v>0.19273029999999999</c:v>
                </c:pt>
                <c:pt idx="3791">
                  <c:v>0.1926861</c:v>
                </c:pt>
                <c:pt idx="3792">
                  <c:v>0.1926419</c:v>
                </c:pt>
                <c:pt idx="3793">
                  <c:v>0.19259770000000001</c:v>
                </c:pt>
                <c:pt idx="3794">
                  <c:v>0.19255340000000001</c:v>
                </c:pt>
                <c:pt idx="3795">
                  <c:v>0.19250909999999999</c:v>
                </c:pt>
                <c:pt idx="3796">
                  <c:v>0.19246469999999999</c:v>
                </c:pt>
                <c:pt idx="3797">
                  <c:v>0.19242029999999999</c:v>
                </c:pt>
                <c:pt idx="3798">
                  <c:v>0.19237589999999999</c:v>
                </c:pt>
                <c:pt idx="3799">
                  <c:v>0.19233149999999999</c:v>
                </c:pt>
                <c:pt idx="3800">
                  <c:v>0.19228700000000001</c:v>
                </c:pt>
                <c:pt idx="3801">
                  <c:v>0.19224250000000001</c:v>
                </c:pt>
                <c:pt idx="3802">
                  <c:v>0.19219800000000001</c:v>
                </c:pt>
                <c:pt idx="3803">
                  <c:v>0.1921535</c:v>
                </c:pt>
                <c:pt idx="3804">
                  <c:v>0.1921089</c:v>
                </c:pt>
                <c:pt idx="3805">
                  <c:v>0.19206429999999999</c:v>
                </c:pt>
                <c:pt idx="3806">
                  <c:v>0.19201969999999999</c:v>
                </c:pt>
                <c:pt idx="3807">
                  <c:v>0.19197500000000001</c:v>
                </c:pt>
                <c:pt idx="3808">
                  <c:v>0.1919303</c:v>
                </c:pt>
                <c:pt idx="3809">
                  <c:v>0.19188559999999999</c:v>
                </c:pt>
                <c:pt idx="3810">
                  <c:v>0.19184090000000001</c:v>
                </c:pt>
                <c:pt idx="3811">
                  <c:v>0.1917961</c:v>
                </c:pt>
                <c:pt idx="3812">
                  <c:v>0.19175139999999999</c:v>
                </c:pt>
                <c:pt idx="3813">
                  <c:v>0.1917066</c:v>
                </c:pt>
                <c:pt idx="3814">
                  <c:v>0.19166169999999999</c:v>
                </c:pt>
                <c:pt idx="3815">
                  <c:v>0.1916168</c:v>
                </c:pt>
                <c:pt idx="3816">
                  <c:v>0.19157199999999999</c:v>
                </c:pt>
                <c:pt idx="3817">
                  <c:v>0.19152710000000001</c:v>
                </c:pt>
                <c:pt idx="3818">
                  <c:v>0.19148209999999999</c:v>
                </c:pt>
                <c:pt idx="3819">
                  <c:v>0.1914372</c:v>
                </c:pt>
                <c:pt idx="3820">
                  <c:v>0.19139220000000001</c:v>
                </c:pt>
                <c:pt idx="3821">
                  <c:v>0.1913472</c:v>
                </c:pt>
                <c:pt idx="3822">
                  <c:v>0.1913021</c:v>
                </c:pt>
                <c:pt idx="3823">
                  <c:v>0.19125710000000001</c:v>
                </c:pt>
                <c:pt idx="3824">
                  <c:v>0.19121199999999999</c:v>
                </c:pt>
                <c:pt idx="3825">
                  <c:v>0.1911669</c:v>
                </c:pt>
                <c:pt idx="3826">
                  <c:v>0.19112180000000001</c:v>
                </c:pt>
                <c:pt idx="3827">
                  <c:v>0.19107660000000001</c:v>
                </c:pt>
                <c:pt idx="3828">
                  <c:v>0.19103139999999999</c:v>
                </c:pt>
                <c:pt idx="3829">
                  <c:v>0.19098619999999999</c:v>
                </c:pt>
                <c:pt idx="3830">
                  <c:v>0.190941</c:v>
                </c:pt>
                <c:pt idx="3831">
                  <c:v>0.1908958</c:v>
                </c:pt>
                <c:pt idx="3832">
                  <c:v>0.19085050000000001</c:v>
                </c:pt>
                <c:pt idx="3833">
                  <c:v>0.19080520000000001</c:v>
                </c:pt>
                <c:pt idx="3834">
                  <c:v>0.19075990000000001</c:v>
                </c:pt>
                <c:pt idx="3835">
                  <c:v>0.19071460000000001</c:v>
                </c:pt>
                <c:pt idx="3836">
                  <c:v>0.19066920000000001</c:v>
                </c:pt>
                <c:pt idx="3837">
                  <c:v>0.19062380000000001</c:v>
                </c:pt>
                <c:pt idx="3838">
                  <c:v>0.19057850000000001</c:v>
                </c:pt>
                <c:pt idx="3839">
                  <c:v>0.19053300000000001</c:v>
                </c:pt>
                <c:pt idx="3840">
                  <c:v>0.19048760000000001</c:v>
                </c:pt>
                <c:pt idx="3841">
                  <c:v>0.1904421</c:v>
                </c:pt>
                <c:pt idx="3842">
                  <c:v>0.1903967</c:v>
                </c:pt>
                <c:pt idx="3843">
                  <c:v>0.1903512</c:v>
                </c:pt>
                <c:pt idx="3844">
                  <c:v>0.19030569999999999</c:v>
                </c:pt>
                <c:pt idx="3845">
                  <c:v>0.19026009999999999</c:v>
                </c:pt>
                <c:pt idx="3846">
                  <c:v>0.19021450000000001</c:v>
                </c:pt>
                <c:pt idx="3847">
                  <c:v>0.190169</c:v>
                </c:pt>
                <c:pt idx="3848">
                  <c:v>0.1901234</c:v>
                </c:pt>
                <c:pt idx="3849">
                  <c:v>0.19007769999999999</c:v>
                </c:pt>
                <c:pt idx="3850">
                  <c:v>0.19003210000000001</c:v>
                </c:pt>
                <c:pt idx="3851">
                  <c:v>0.1899864</c:v>
                </c:pt>
                <c:pt idx="3852">
                  <c:v>0.18994079999999999</c:v>
                </c:pt>
                <c:pt idx="3853">
                  <c:v>0.18989500000000001</c:v>
                </c:pt>
                <c:pt idx="3854">
                  <c:v>0.1898493</c:v>
                </c:pt>
                <c:pt idx="3855">
                  <c:v>0.18980359999999999</c:v>
                </c:pt>
                <c:pt idx="3856">
                  <c:v>0.1897578</c:v>
                </c:pt>
                <c:pt idx="3857">
                  <c:v>0.18971199999999999</c:v>
                </c:pt>
                <c:pt idx="3858">
                  <c:v>0.18966630000000001</c:v>
                </c:pt>
                <c:pt idx="3859">
                  <c:v>0.18962039999999999</c:v>
                </c:pt>
                <c:pt idx="3860">
                  <c:v>0.18957460000000001</c:v>
                </c:pt>
                <c:pt idx="3861">
                  <c:v>0.18952869999999999</c:v>
                </c:pt>
                <c:pt idx="3862">
                  <c:v>0.18948290000000001</c:v>
                </c:pt>
                <c:pt idx="3863">
                  <c:v>0.18943699999999999</c:v>
                </c:pt>
                <c:pt idx="3864">
                  <c:v>0.18939110000000001</c:v>
                </c:pt>
                <c:pt idx="3865">
                  <c:v>0.18934519999999999</c:v>
                </c:pt>
                <c:pt idx="3866">
                  <c:v>0.1892992</c:v>
                </c:pt>
                <c:pt idx="3867">
                  <c:v>0.18925330000000001</c:v>
                </c:pt>
                <c:pt idx="3868">
                  <c:v>0.18920729999999999</c:v>
                </c:pt>
                <c:pt idx="3869">
                  <c:v>0.1891613</c:v>
                </c:pt>
                <c:pt idx="3870">
                  <c:v>0.18911529999999999</c:v>
                </c:pt>
                <c:pt idx="3871">
                  <c:v>0.18906919999999999</c:v>
                </c:pt>
                <c:pt idx="3872">
                  <c:v>0.1890232</c:v>
                </c:pt>
                <c:pt idx="3873">
                  <c:v>0.18897710000000001</c:v>
                </c:pt>
                <c:pt idx="3874">
                  <c:v>0.18893099999999999</c:v>
                </c:pt>
                <c:pt idx="3875">
                  <c:v>0.18888489999999999</c:v>
                </c:pt>
                <c:pt idx="3876">
                  <c:v>0.1888388</c:v>
                </c:pt>
                <c:pt idx="3877">
                  <c:v>0.18879270000000001</c:v>
                </c:pt>
                <c:pt idx="3878">
                  <c:v>0.18874650000000001</c:v>
                </c:pt>
                <c:pt idx="3879">
                  <c:v>0.18870039999999999</c:v>
                </c:pt>
                <c:pt idx="3880">
                  <c:v>0.18865419999999999</c:v>
                </c:pt>
                <c:pt idx="3881">
                  <c:v>0.188608</c:v>
                </c:pt>
                <c:pt idx="3882">
                  <c:v>0.1885618</c:v>
                </c:pt>
                <c:pt idx="3883">
                  <c:v>0.18851560000000001</c:v>
                </c:pt>
                <c:pt idx="3884">
                  <c:v>0.18846930000000001</c:v>
                </c:pt>
                <c:pt idx="3885">
                  <c:v>0.18842310000000001</c:v>
                </c:pt>
                <c:pt idx="3886">
                  <c:v>0.18837680000000001</c:v>
                </c:pt>
                <c:pt idx="3887">
                  <c:v>0.18833050000000001</c:v>
                </c:pt>
                <c:pt idx="3888">
                  <c:v>0.18828420000000001</c:v>
                </c:pt>
                <c:pt idx="3889">
                  <c:v>0.18823790000000001</c:v>
                </c:pt>
                <c:pt idx="3890">
                  <c:v>0.18819159999999999</c:v>
                </c:pt>
                <c:pt idx="3891">
                  <c:v>0.18814520000000001</c:v>
                </c:pt>
                <c:pt idx="3892">
                  <c:v>0.18809890000000001</c:v>
                </c:pt>
                <c:pt idx="3893">
                  <c:v>0.18805250000000001</c:v>
                </c:pt>
                <c:pt idx="3894">
                  <c:v>0.18800610000000001</c:v>
                </c:pt>
                <c:pt idx="3895">
                  <c:v>0.18795970000000001</c:v>
                </c:pt>
                <c:pt idx="3896">
                  <c:v>0.18791330000000001</c:v>
                </c:pt>
                <c:pt idx="3897">
                  <c:v>0.1878668</c:v>
                </c:pt>
                <c:pt idx="3898">
                  <c:v>0.1878204</c:v>
                </c:pt>
                <c:pt idx="3899">
                  <c:v>0.18777389999999999</c:v>
                </c:pt>
                <c:pt idx="3900">
                  <c:v>0.18772749999999999</c:v>
                </c:pt>
                <c:pt idx="3901">
                  <c:v>0.18768099999999999</c:v>
                </c:pt>
                <c:pt idx="3902">
                  <c:v>0.18763450000000001</c:v>
                </c:pt>
                <c:pt idx="3903">
                  <c:v>0.1875879</c:v>
                </c:pt>
                <c:pt idx="3904">
                  <c:v>0.1875414</c:v>
                </c:pt>
                <c:pt idx="3905">
                  <c:v>0.18749479999999999</c:v>
                </c:pt>
                <c:pt idx="3906">
                  <c:v>0.18744830000000001</c:v>
                </c:pt>
                <c:pt idx="3907">
                  <c:v>0.1874017</c:v>
                </c:pt>
                <c:pt idx="3908">
                  <c:v>0.1873551</c:v>
                </c:pt>
                <c:pt idx="3909">
                  <c:v>0.18730849999999999</c:v>
                </c:pt>
                <c:pt idx="3910">
                  <c:v>0.18726190000000001</c:v>
                </c:pt>
                <c:pt idx="3911">
                  <c:v>0.1872153</c:v>
                </c:pt>
                <c:pt idx="3912">
                  <c:v>0.18716859999999999</c:v>
                </c:pt>
                <c:pt idx="3913">
                  <c:v>0.18712200000000001</c:v>
                </c:pt>
                <c:pt idx="3914">
                  <c:v>0.1870753</c:v>
                </c:pt>
                <c:pt idx="3915">
                  <c:v>0.18702859999999999</c:v>
                </c:pt>
                <c:pt idx="3916">
                  <c:v>0.18698190000000001</c:v>
                </c:pt>
                <c:pt idx="3917">
                  <c:v>0.1869352</c:v>
                </c:pt>
                <c:pt idx="3918">
                  <c:v>0.18688850000000001</c:v>
                </c:pt>
                <c:pt idx="3919">
                  <c:v>0.1868417</c:v>
                </c:pt>
                <c:pt idx="3920">
                  <c:v>0.18679499999999999</c:v>
                </c:pt>
                <c:pt idx="3921">
                  <c:v>0.1867482</c:v>
                </c:pt>
                <c:pt idx="3922">
                  <c:v>0.18670149999999999</c:v>
                </c:pt>
                <c:pt idx="3923">
                  <c:v>0.18665470000000001</c:v>
                </c:pt>
                <c:pt idx="3924">
                  <c:v>0.18660789999999999</c:v>
                </c:pt>
                <c:pt idx="3925">
                  <c:v>0.18656110000000001</c:v>
                </c:pt>
                <c:pt idx="3926">
                  <c:v>0.18651429999999999</c:v>
                </c:pt>
                <c:pt idx="3927">
                  <c:v>0.18646740000000001</c:v>
                </c:pt>
                <c:pt idx="3928">
                  <c:v>0.18642059999999999</c:v>
                </c:pt>
                <c:pt idx="3929">
                  <c:v>0.1863737</c:v>
                </c:pt>
                <c:pt idx="3930">
                  <c:v>0.18632689999999999</c:v>
                </c:pt>
                <c:pt idx="3931">
                  <c:v>0.18628</c:v>
                </c:pt>
                <c:pt idx="3932">
                  <c:v>0.18623310000000001</c:v>
                </c:pt>
                <c:pt idx="3933">
                  <c:v>0.1861862</c:v>
                </c:pt>
                <c:pt idx="3934">
                  <c:v>0.18613930000000001</c:v>
                </c:pt>
                <c:pt idx="3935">
                  <c:v>0.18609229999999999</c:v>
                </c:pt>
                <c:pt idx="3936">
                  <c:v>0.1860454</c:v>
                </c:pt>
                <c:pt idx="3937">
                  <c:v>0.18599850000000001</c:v>
                </c:pt>
                <c:pt idx="3938">
                  <c:v>0.18595149999999999</c:v>
                </c:pt>
                <c:pt idx="3939">
                  <c:v>0.1859045</c:v>
                </c:pt>
                <c:pt idx="3940">
                  <c:v>0.18585750000000001</c:v>
                </c:pt>
                <c:pt idx="3941">
                  <c:v>0.18581059999999999</c:v>
                </c:pt>
                <c:pt idx="3942">
                  <c:v>0.1857636</c:v>
                </c:pt>
                <c:pt idx="3943">
                  <c:v>0.18571650000000001</c:v>
                </c:pt>
                <c:pt idx="3944">
                  <c:v>0.18566949999999999</c:v>
                </c:pt>
                <c:pt idx="3945">
                  <c:v>0.1856225</c:v>
                </c:pt>
                <c:pt idx="3946">
                  <c:v>0.1855754</c:v>
                </c:pt>
                <c:pt idx="3947">
                  <c:v>0.18552840000000001</c:v>
                </c:pt>
                <c:pt idx="3948">
                  <c:v>0.18548129999999999</c:v>
                </c:pt>
                <c:pt idx="3949">
                  <c:v>0.18543419999999999</c:v>
                </c:pt>
                <c:pt idx="3950">
                  <c:v>0.1853871</c:v>
                </c:pt>
                <c:pt idx="3951">
                  <c:v>0.18534</c:v>
                </c:pt>
                <c:pt idx="3952">
                  <c:v>0.18529290000000001</c:v>
                </c:pt>
                <c:pt idx="3953">
                  <c:v>0.18524579999999999</c:v>
                </c:pt>
                <c:pt idx="3954">
                  <c:v>0.18519869999999999</c:v>
                </c:pt>
                <c:pt idx="3955">
                  <c:v>0.1851516</c:v>
                </c:pt>
                <c:pt idx="3956">
                  <c:v>0.1851044</c:v>
                </c:pt>
                <c:pt idx="3957">
                  <c:v>0.18505730000000001</c:v>
                </c:pt>
                <c:pt idx="3958">
                  <c:v>0.18501010000000001</c:v>
                </c:pt>
                <c:pt idx="3959">
                  <c:v>0.18496290000000001</c:v>
                </c:pt>
                <c:pt idx="3960">
                  <c:v>0.18491569999999999</c:v>
                </c:pt>
                <c:pt idx="3961">
                  <c:v>0.18486849999999999</c:v>
                </c:pt>
                <c:pt idx="3962">
                  <c:v>0.18482129999999999</c:v>
                </c:pt>
                <c:pt idx="3963">
                  <c:v>0.1847741</c:v>
                </c:pt>
                <c:pt idx="3964">
                  <c:v>0.1847269</c:v>
                </c:pt>
                <c:pt idx="3965">
                  <c:v>0.1846796</c:v>
                </c:pt>
                <c:pt idx="3966">
                  <c:v>0.1846324</c:v>
                </c:pt>
                <c:pt idx="3967">
                  <c:v>0.1845851</c:v>
                </c:pt>
                <c:pt idx="3968">
                  <c:v>0.1845379</c:v>
                </c:pt>
                <c:pt idx="3969">
                  <c:v>0.1844906</c:v>
                </c:pt>
                <c:pt idx="3970">
                  <c:v>0.1844433</c:v>
                </c:pt>
                <c:pt idx="3971">
                  <c:v>0.184396</c:v>
                </c:pt>
                <c:pt idx="3972">
                  <c:v>0.1843487</c:v>
                </c:pt>
                <c:pt idx="3973">
                  <c:v>0.1843014</c:v>
                </c:pt>
                <c:pt idx="3974">
                  <c:v>0.1842541</c:v>
                </c:pt>
                <c:pt idx="3975">
                  <c:v>0.1842068</c:v>
                </c:pt>
                <c:pt idx="3976">
                  <c:v>0.1841594</c:v>
                </c:pt>
                <c:pt idx="3977">
                  <c:v>0.1841121</c:v>
                </c:pt>
                <c:pt idx="3978">
                  <c:v>0.1840647</c:v>
                </c:pt>
                <c:pt idx="3979">
                  <c:v>0.1840174</c:v>
                </c:pt>
                <c:pt idx="3980">
                  <c:v>0.18396999999999999</c:v>
                </c:pt>
                <c:pt idx="3981">
                  <c:v>0.18392259999999999</c:v>
                </c:pt>
                <c:pt idx="3982">
                  <c:v>0.18387529999999999</c:v>
                </c:pt>
                <c:pt idx="3983">
                  <c:v>0.18382789999999999</c:v>
                </c:pt>
                <c:pt idx="3984">
                  <c:v>0.18378050000000001</c:v>
                </c:pt>
                <c:pt idx="3985">
                  <c:v>0.18373300000000001</c:v>
                </c:pt>
                <c:pt idx="3986">
                  <c:v>0.1836856</c:v>
                </c:pt>
                <c:pt idx="3987">
                  <c:v>0.1836382</c:v>
                </c:pt>
                <c:pt idx="3988">
                  <c:v>0.1835908</c:v>
                </c:pt>
                <c:pt idx="3989">
                  <c:v>0.18354329999999999</c:v>
                </c:pt>
                <c:pt idx="3990">
                  <c:v>0.18349589999999999</c:v>
                </c:pt>
                <c:pt idx="3991">
                  <c:v>0.18344840000000001</c:v>
                </c:pt>
                <c:pt idx="3992">
                  <c:v>0.18340090000000001</c:v>
                </c:pt>
                <c:pt idx="3993">
                  <c:v>0.1833535</c:v>
                </c:pt>
                <c:pt idx="3994">
                  <c:v>0.183306</c:v>
                </c:pt>
                <c:pt idx="3995">
                  <c:v>0.18325849999999999</c:v>
                </c:pt>
                <c:pt idx="3996">
                  <c:v>0.18321100000000001</c:v>
                </c:pt>
                <c:pt idx="3997">
                  <c:v>0.18316350000000001</c:v>
                </c:pt>
                <c:pt idx="3998">
                  <c:v>0.1831159</c:v>
                </c:pt>
                <c:pt idx="3999">
                  <c:v>0.18306839999999999</c:v>
                </c:pt>
                <c:pt idx="4000">
                  <c:v>0.18302089999999999</c:v>
                </c:pt>
                <c:pt idx="4001">
                  <c:v>0.18297340000000001</c:v>
                </c:pt>
                <c:pt idx="4002">
                  <c:v>0.1829258</c:v>
                </c:pt>
                <c:pt idx="4003">
                  <c:v>0.18287829999999999</c:v>
                </c:pt>
                <c:pt idx="4004">
                  <c:v>0.18283070000000001</c:v>
                </c:pt>
                <c:pt idx="4005">
                  <c:v>0.1827831</c:v>
                </c:pt>
                <c:pt idx="4006">
                  <c:v>0.1827355</c:v>
                </c:pt>
                <c:pt idx="4007">
                  <c:v>0.18268799999999999</c:v>
                </c:pt>
                <c:pt idx="4008">
                  <c:v>0.18264040000000001</c:v>
                </c:pt>
                <c:pt idx="4009">
                  <c:v>0.1825928</c:v>
                </c:pt>
                <c:pt idx="4010">
                  <c:v>0.18254519999999999</c:v>
                </c:pt>
                <c:pt idx="4011">
                  <c:v>0.18249760000000001</c:v>
                </c:pt>
                <c:pt idx="4012">
                  <c:v>0.18245</c:v>
                </c:pt>
                <c:pt idx="4013">
                  <c:v>0.18240229999999999</c:v>
                </c:pt>
                <c:pt idx="4014">
                  <c:v>0.18235470000000001</c:v>
                </c:pt>
                <c:pt idx="4015">
                  <c:v>0.1823071</c:v>
                </c:pt>
                <c:pt idx="4016">
                  <c:v>0.18225939999999999</c:v>
                </c:pt>
                <c:pt idx="4017">
                  <c:v>0.18221180000000001</c:v>
                </c:pt>
                <c:pt idx="4018">
                  <c:v>0.1821641</c:v>
                </c:pt>
                <c:pt idx="4019">
                  <c:v>0.18211640000000001</c:v>
                </c:pt>
                <c:pt idx="4020">
                  <c:v>0.1820688</c:v>
                </c:pt>
                <c:pt idx="4021">
                  <c:v>0.18202109999999999</c:v>
                </c:pt>
                <c:pt idx="4022">
                  <c:v>0.18197340000000001</c:v>
                </c:pt>
                <c:pt idx="4023">
                  <c:v>0.1819257</c:v>
                </c:pt>
                <c:pt idx="4024">
                  <c:v>0.18187800000000001</c:v>
                </c:pt>
                <c:pt idx="4025">
                  <c:v>0.1818303</c:v>
                </c:pt>
                <c:pt idx="4026">
                  <c:v>0.18178259999999999</c:v>
                </c:pt>
                <c:pt idx="4027">
                  <c:v>0.1817349</c:v>
                </c:pt>
                <c:pt idx="4028">
                  <c:v>0.18168719999999999</c:v>
                </c:pt>
                <c:pt idx="4029">
                  <c:v>0.18163940000000001</c:v>
                </c:pt>
                <c:pt idx="4030">
                  <c:v>0.18159169999999999</c:v>
                </c:pt>
                <c:pt idx="4031">
                  <c:v>0.18154390000000001</c:v>
                </c:pt>
                <c:pt idx="4032">
                  <c:v>0.1814962</c:v>
                </c:pt>
                <c:pt idx="4033">
                  <c:v>0.18144840000000001</c:v>
                </c:pt>
                <c:pt idx="4034">
                  <c:v>0.1814007</c:v>
                </c:pt>
                <c:pt idx="4035">
                  <c:v>0.18135290000000001</c:v>
                </c:pt>
                <c:pt idx="4036">
                  <c:v>0.1813051</c:v>
                </c:pt>
                <c:pt idx="4037">
                  <c:v>0.18125740000000001</c:v>
                </c:pt>
                <c:pt idx="4038">
                  <c:v>0.1812096</c:v>
                </c:pt>
                <c:pt idx="4039">
                  <c:v>0.18116180000000001</c:v>
                </c:pt>
                <c:pt idx="4040">
                  <c:v>0.181114</c:v>
                </c:pt>
                <c:pt idx="4041">
                  <c:v>0.18106620000000001</c:v>
                </c:pt>
                <c:pt idx="4042">
                  <c:v>0.1810184</c:v>
                </c:pt>
                <c:pt idx="4043">
                  <c:v>0.18097050000000001</c:v>
                </c:pt>
                <c:pt idx="4044">
                  <c:v>0.18092269999999999</c:v>
                </c:pt>
                <c:pt idx="4045">
                  <c:v>0.18087490000000001</c:v>
                </c:pt>
                <c:pt idx="4046">
                  <c:v>0.18082709999999999</c:v>
                </c:pt>
                <c:pt idx="4047">
                  <c:v>0.1807792</c:v>
                </c:pt>
                <c:pt idx="4048">
                  <c:v>0.18073139999999999</c:v>
                </c:pt>
                <c:pt idx="4049">
                  <c:v>0.1806835</c:v>
                </c:pt>
                <c:pt idx="4050">
                  <c:v>0.18063570000000001</c:v>
                </c:pt>
                <c:pt idx="4051">
                  <c:v>0.18058779999999999</c:v>
                </c:pt>
                <c:pt idx="4052">
                  <c:v>0.18054000000000001</c:v>
                </c:pt>
                <c:pt idx="4053">
                  <c:v>0.18049209999999999</c:v>
                </c:pt>
                <c:pt idx="4054">
                  <c:v>0.1804442</c:v>
                </c:pt>
                <c:pt idx="4055">
                  <c:v>0.18039630000000001</c:v>
                </c:pt>
                <c:pt idx="4056">
                  <c:v>0.18034839999999999</c:v>
                </c:pt>
                <c:pt idx="4057">
                  <c:v>0.1803005</c:v>
                </c:pt>
                <c:pt idx="4058">
                  <c:v>0.18025269999999999</c:v>
                </c:pt>
                <c:pt idx="4059">
                  <c:v>0.1802047</c:v>
                </c:pt>
                <c:pt idx="4060">
                  <c:v>0.18015680000000001</c:v>
                </c:pt>
                <c:pt idx="4061">
                  <c:v>0.18010889999999999</c:v>
                </c:pt>
                <c:pt idx="4062">
                  <c:v>0.180061</c:v>
                </c:pt>
                <c:pt idx="4063">
                  <c:v>0.18001310000000001</c:v>
                </c:pt>
                <c:pt idx="4064">
                  <c:v>0.17996519999999999</c:v>
                </c:pt>
                <c:pt idx="4065">
                  <c:v>0.1799172</c:v>
                </c:pt>
                <c:pt idx="4066">
                  <c:v>0.17986930000000001</c:v>
                </c:pt>
                <c:pt idx="4067">
                  <c:v>0.17982129999999999</c:v>
                </c:pt>
                <c:pt idx="4068">
                  <c:v>0.1797734</c:v>
                </c:pt>
                <c:pt idx="4069">
                  <c:v>0.17972540000000001</c:v>
                </c:pt>
                <c:pt idx="4070">
                  <c:v>0.17967749999999999</c:v>
                </c:pt>
                <c:pt idx="4071">
                  <c:v>0.1796295</c:v>
                </c:pt>
                <c:pt idx="4072">
                  <c:v>0.17958150000000001</c:v>
                </c:pt>
                <c:pt idx="4073">
                  <c:v>0.17953359999999999</c:v>
                </c:pt>
                <c:pt idx="4074">
                  <c:v>0.1794856</c:v>
                </c:pt>
                <c:pt idx="4075">
                  <c:v>0.1794376</c:v>
                </c:pt>
                <c:pt idx="4076">
                  <c:v>0.17938960000000001</c:v>
                </c:pt>
                <c:pt idx="4077">
                  <c:v>0.17934159999999999</c:v>
                </c:pt>
                <c:pt idx="4078">
                  <c:v>0.1792936</c:v>
                </c:pt>
                <c:pt idx="4079">
                  <c:v>0.1792456</c:v>
                </c:pt>
                <c:pt idx="4080">
                  <c:v>0.17919760000000001</c:v>
                </c:pt>
                <c:pt idx="4081">
                  <c:v>0.17914959999999999</c:v>
                </c:pt>
                <c:pt idx="4082">
                  <c:v>0.1791016</c:v>
                </c:pt>
                <c:pt idx="4083">
                  <c:v>0.1790535</c:v>
                </c:pt>
                <c:pt idx="4084">
                  <c:v>0.17900550000000001</c:v>
                </c:pt>
                <c:pt idx="4085">
                  <c:v>0.17895749999999999</c:v>
                </c:pt>
                <c:pt idx="4086">
                  <c:v>0.1789094</c:v>
                </c:pt>
                <c:pt idx="4087">
                  <c:v>0.1788614</c:v>
                </c:pt>
                <c:pt idx="4088">
                  <c:v>0.17881340000000001</c:v>
                </c:pt>
                <c:pt idx="4089">
                  <c:v>0.17876529999999999</c:v>
                </c:pt>
                <c:pt idx="4090">
                  <c:v>0.1787173</c:v>
                </c:pt>
                <c:pt idx="4091">
                  <c:v>0.1786692</c:v>
                </c:pt>
                <c:pt idx="4092">
                  <c:v>0.1786211</c:v>
                </c:pt>
                <c:pt idx="4093">
                  <c:v>0.17857310000000001</c:v>
                </c:pt>
                <c:pt idx="4094">
                  <c:v>0.17852499999999999</c:v>
                </c:pt>
                <c:pt idx="4095">
                  <c:v>0.17847689999999999</c:v>
                </c:pt>
                <c:pt idx="4096">
                  <c:v>0.1784289</c:v>
                </c:pt>
                <c:pt idx="4097">
                  <c:v>0.17838080000000001</c:v>
                </c:pt>
                <c:pt idx="4098">
                  <c:v>0.17833270000000001</c:v>
                </c:pt>
                <c:pt idx="4099">
                  <c:v>0.17828459999999999</c:v>
                </c:pt>
                <c:pt idx="4100">
                  <c:v>0.17823649999999999</c:v>
                </c:pt>
                <c:pt idx="4101">
                  <c:v>0.1781884</c:v>
                </c:pt>
                <c:pt idx="4102">
                  <c:v>0.1781403</c:v>
                </c:pt>
                <c:pt idx="4103">
                  <c:v>0.17809220000000001</c:v>
                </c:pt>
                <c:pt idx="4104">
                  <c:v>0.17804410000000001</c:v>
                </c:pt>
                <c:pt idx="4105">
                  <c:v>0.17799599999999999</c:v>
                </c:pt>
                <c:pt idx="4106">
                  <c:v>0.17794779999999999</c:v>
                </c:pt>
                <c:pt idx="4107">
                  <c:v>0.17789969999999999</c:v>
                </c:pt>
                <c:pt idx="4108">
                  <c:v>0.1778516</c:v>
                </c:pt>
                <c:pt idx="4109">
                  <c:v>0.1778035</c:v>
                </c:pt>
                <c:pt idx="4110">
                  <c:v>0.1777553</c:v>
                </c:pt>
                <c:pt idx="4111">
                  <c:v>0.17770720000000001</c:v>
                </c:pt>
                <c:pt idx="4112">
                  <c:v>0.17765900000000001</c:v>
                </c:pt>
                <c:pt idx="4113">
                  <c:v>0.17761089999999999</c:v>
                </c:pt>
                <c:pt idx="4114">
                  <c:v>0.17756269999999999</c:v>
                </c:pt>
                <c:pt idx="4115">
                  <c:v>0.17751459999999999</c:v>
                </c:pt>
                <c:pt idx="4116">
                  <c:v>0.1774664</c:v>
                </c:pt>
                <c:pt idx="4117">
                  <c:v>0.1774182</c:v>
                </c:pt>
                <c:pt idx="4118">
                  <c:v>0.1773701</c:v>
                </c:pt>
                <c:pt idx="4119">
                  <c:v>0.1773219</c:v>
                </c:pt>
                <c:pt idx="4120">
                  <c:v>0.17727370000000001</c:v>
                </c:pt>
                <c:pt idx="4121">
                  <c:v>0.17722550000000001</c:v>
                </c:pt>
                <c:pt idx="4122">
                  <c:v>0.17717740000000001</c:v>
                </c:pt>
                <c:pt idx="4123">
                  <c:v>0.17712919999999999</c:v>
                </c:pt>
                <c:pt idx="4124">
                  <c:v>0.17708099999999999</c:v>
                </c:pt>
                <c:pt idx="4125">
                  <c:v>0.17703279999999999</c:v>
                </c:pt>
                <c:pt idx="4126">
                  <c:v>0.17698459999999999</c:v>
                </c:pt>
                <c:pt idx="4127">
                  <c:v>0.17693639999999999</c:v>
                </c:pt>
                <c:pt idx="4128">
                  <c:v>0.1768882</c:v>
                </c:pt>
                <c:pt idx="4129">
                  <c:v>0.17684</c:v>
                </c:pt>
                <c:pt idx="4130">
                  <c:v>0.1767918</c:v>
                </c:pt>
                <c:pt idx="4131">
                  <c:v>0.1767436</c:v>
                </c:pt>
                <c:pt idx="4132">
                  <c:v>0.1766953</c:v>
                </c:pt>
                <c:pt idx="4133">
                  <c:v>0.1766471</c:v>
                </c:pt>
                <c:pt idx="4134">
                  <c:v>0.1765989</c:v>
                </c:pt>
                <c:pt idx="4135">
                  <c:v>0.1765507</c:v>
                </c:pt>
                <c:pt idx="4136">
                  <c:v>0.1765024</c:v>
                </c:pt>
                <c:pt idx="4137">
                  <c:v>0.17645420000000001</c:v>
                </c:pt>
                <c:pt idx="4138">
                  <c:v>0.17640600000000001</c:v>
                </c:pt>
                <c:pt idx="4139">
                  <c:v>0.17635770000000001</c:v>
                </c:pt>
                <c:pt idx="4140">
                  <c:v>0.17630950000000001</c:v>
                </c:pt>
                <c:pt idx="4141">
                  <c:v>0.17626120000000001</c:v>
                </c:pt>
                <c:pt idx="4142">
                  <c:v>0.17621300000000001</c:v>
                </c:pt>
                <c:pt idx="4143">
                  <c:v>0.17616470000000001</c:v>
                </c:pt>
                <c:pt idx="4144">
                  <c:v>0.17611640000000001</c:v>
                </c:pt>
                <c:pt idx="4145">
                  <c:v>0.17606820000000001</c:v>
                </c:pt>
                <c:pt idx="4146">
                  <c:v>0.17601990000000001</c:v>
                </c:pt>
                <c:pt idx="4147">
                  <c:v>0.17597160000000001</c:v>
                </c:pt>
                <c:pt idx="4148">
                  <c:v>0.17592340000000001</c:v>
                </c:pt>
                <c:pt idx="4149">
                  <c:v>0.17587510000000001</c:v>
                </c:pt>
                <c:pt idx="4150">
                  <c:v>0.17582680000000001</c:v>
                </c:pt>
                <c:pt idx="4151">
                  <c:v>0.1757785</c:v>
                </c:pt>
                <c:pt idx="4152">
                  <c:v>0.17573030000000001</c:v>
                </c:pt>
                <c:pt idx="4153">
                  <c:v>0.175682</c:v>
                </c:pt>
                <c:pt idx="4154">
                  <c:v>0.1756337</c:v>
                </c:pt>
                <c:pt idx="4155">
                  <c:v>0.1755854</c:v>
                </c:pt>
                <c:pt idx="4156">
                  <c:v>0.1755371</c:v>
                </c:pt>
                <c:pt idx="4157">
                  <c:v>0.1754888</c:v>
                </c:pt>
                <c:pt idx="4158">
                  <c:v>0.1754405</c:v>
                </c:pt>
                <c:pt idx="4159">
                  <c:v>0.1753922</c:v>
                </c:pt>
                <c:pt idx="4160">
                  <c:v>0.1753439</c:v>
                </c:pt>
                <c:pt idx="4161">
                  <c:v>0.1752956</c:v>
                </c:pt>
                <c:pt idx="4162">
                  <c:v>0.17524729999999999</c:v>
                </c:pt>
                <c:pt idx="4163">
                  <c:v>0.17519899999999999</c:v>
                </c:pt>
                <c:pt idx="4164">
                  <c:v>0.17515069999999999</c:v>
                </c:pt>
                <c:pt idx="4165">
                  <c:v>0.17510229999999999</c:v>
                </c:pt>
                <c:pt idx="4166">
                  <c:v>0.17505399999999999</c:v>
                </c:pt>
                <c:pt idx="4167">
                  <c:v>0.17500569999999999</c:v>
                </c:pt>
                <c:pt idx="4168">
                  <c:v>0.17495740000000001</c:v>
                </c:pt>
                <c:pt idx="4169">
                  <c:v>0.17490900000000001</c:v>
                </c:pt>
                <c:pt idx="4170">
                  <c:v>0.17486070000000001</c:v>
                </c:pt>
                <c:pt idx="4171">
                  <c:v>0.17481240000000001</c:v>
                </c:pt>
                <c:pt idx="4172">
                  <c:v>0.174764</c:v>
                </c:pt>
                <c:pt idx="4173">
                  <c:v>0.1747157</c:v>
                </c:pt>
                <c:pt idx="4174">
                  <c:v>0.1746674</c:v>
                </c:pt>
                <c:pt idx="4175">
                  <c:v>0.174619</c:v>
                </c:pt>
                <c:pt idx="4176">
                  <c:v>0.1745707</c:v>
                </c:pt>
                <c:pt idx="4177">
                  <c:v>0.17452229999999999</c:v>
                </c:pt>
                <c:pt idx="4178">
                  <c:v>0.17447399999999999</c:v>
                </c:pt>
                <c:pt idx="4179">
                  <c:v>0.17442559999999999</c:v>
                </c:pt>
                <c:pt idx="4180">
                  <c:v>0.17437730000000001</c:v>
                </c:pt>
                <c:pt idx="4181">
                  <c:v>0.17432890000000001</c:v>
                </c:pt>
                <c:pt idx="4182">
                  <c:v>0.17428060000000001</c:v>
                </c:pt>
                <c:pt idx="4183">
                  <c:v>0.1742322</c:v>
                </c:pt>
                <c:pt idx="4184">
                  <c:v>0.1741838</c:v>
                </c:pt>
                <c:pt idx="4185">
                  <c:v>0.1741354</c:v>
                </c:pt>
                <c:pt idx="4186">
                  <c:v>0.17408709999999999</c:v>
                </c:pt>
                <c:pt idx="4187">
                  <c:v>0.17403869999999999</c:v>
                </c:pt>
                <c:pt idx="4188">
                  <c:v>0.17399029999999999</c:v>
                </c:pt>
                <c:pt idx="4189">
                  <c:v>0.17394200000000001</c:v>
                </c:pt>
                <c:pt idx="4190">
                  <c:v>0.17389360000000001</c:v>
                </c:pt>
                <c:pt idx="4191">
                  <c:v>0.17384520000000001</c:v>
                </c:pt>
                <c:pt idx="4192">
                  <c:v>0.1737968</c:v>
                </c:pt>
                <c:pt idx="4193">
                  <c:v>0.1737484</c:v>
                </c:pt>
                <c:pt idx="4194">
                  <c:v>0.17369999999999999</c:v>
                </c:pt>
                <c:pt idx="4195">
                  <c:v>0.17365169999999999</c:v>
                </c:pt>
                <c:pt idx="4196">
                  <c:v>0.17360329999999999</c:v>
                </c:pt>
                <c:pt idx="4197">
                  <c:v>0.17355490000000001</c:v>
                </c:pt>
                <c:pt idx="4198">
                  <c:v>0.17350650000000001</c:v>
                </c:pt>
                <c:pt idx="4199">
                  <c:v>0.1734581</c:v>
                </c:pt>
                <c:pt idx="4200">
                  <c:v>0.1734097</c:v>
                </c:pt>
                <c:pt idx="4201">
                  <c:v>0.17337040000000001</c:v>
                </c:pt>
                <c:pt idx="4202">
                  <c:v>0.17333019999999999</c:v>
                </c:pt>
                <c:pt idx="4203">
                  <c:v>0.1732892</c:v>
                </c:pt>
                <c:pt idx="4204">
                  <c:v>0.1732474</c:v>
                </c:pt>
                <c:pt idx="4205">
                  <c:v>0.17320489999999999</c:v>
                </c:pt>
                <c:pt idx="4206">
                  <c:v>0.17316190000000001</c:v>
                </c:pt>
                <c:pt idx="4207">
                  <c:v>0.1731182</c:v>
                </c:pt>
                <c:pt idx="4208">
                  <c:v>0.17307400000000001</c:v>
                </c:pt>
                <c:pt idx="4209">
                  <c:v>0.1730293</c:v>
                </c:pt>
                <c:pt idx="4210">
                  <c:v>0.1729842</c:v>
                </c:pt>
                <c:pt idx="4211">
                  <c:v>0.1729386</c:v>
                </c:pt>
                <c:pt idx="4212">
                  <c:v>0.17289260000000001</c:v>
                </c:pt>
                <c:pt idx="4213">
                  <c:v>0.17284630000000001</c:v>
                </c:pt>
                <c:pt idx="4214">
                  <c:v>0.1727996</c:v>
                </c:pt>
                <c:pt idx="4215">
                  <c:v>0.1727525</c:v>
                </c:pt>
                <c:pt idx="4216">
                  <c:v>0.1727051</c:v>
                </c:pt>
                <c:pt idx="4217">
                  <c:v>0.17265739999999999</c:v>
                </c:pt>
                <c:pt idx="4218">
                  <c:v>0.1726094</c:v>
                </c:pt>
                <c:pt idx="4219">
                  <c:v>0.1725611</c:v>
                </c:pt>
                <c:pt idx="4220">
                  <c:v>0.17251250000000001</c:v>
                </c:pt>
                <c:pt idx="4221">
                  <c:v>0.1724637</c:v>
                </c:pt>
                <c:pt idx="4222">
                  <c:v>0.1724146</c:v>
                </c:pt>
                <c:pt idx="4223">
                  <c:v>0.1723652</c:v>
                </c:pt>
                <c:pt idx="4224">
                  <c:v>0.17231560000000001</c:v>
                </c:pt>
                <c:pt idx="4225">
                  <c:v>0.1722658</c:v>
                </c:pt>
                <c:pt idx="4226">
                  <c:v>0.1722157</c:v>
                </c:pt>
                <c:pt idx="4227">
                  <c:v>0.1721654</c:v>
                </c:pt>
                <c:pt idx="4228">
                  <c:v>0.17211489999999999</c:v>
                </c:pt>
                <c:pt idx="4229">
                  <c:v>0.1720642</c:v>
                </c:pt>
                <c:pt idx="4230">
                  <c:v>0.17201330000000001</c:v>
                </c:pt>
                <c:pt idx="4231">
                  <c:v>0.17196220000000001</c:v>
                </c:pt>
                <c:pt idx="4232">
                  <c:v>0.1719108</c:v>
                </c:pt>
                <c:pt idx="4233">
                  <c:v>0.17185929999999999</c:v>
                </c:pt>
                <c:pt idx="4234">
                  <c:v>0.1718076</c:v>
                </c:pt>
                <c:pt idx="4235">
                  <c:v>0.17175570000000001</c:v>
                </c:pt>
                <c:pt idx="4236">
                  <c:v>0.17170369999999999</c:v>
                </c:pt>
                <c:pt idx="4237">
                  <c:v>0.17165140000000001</c:v>
                </c:pt>
                <c:pt idx="4238">
                  <c:v>0.171599</c:v>
                </c:pt>
                <c:pt idx="4239">
                  <c:v>0.17154639999999999</c:v>
                </c:pt>
                <c:pt idx="4240">
                  <c:v>0.1714937</c:v>
                </c:pt>
                <c:pt idx="4241">
                  <c:v>0.1714408</c:v>
                </c:pt>
                <c:pt idx="4242">
                  <c:v>0.1713877</c:v>
                </c:pt>
                <c:pt idx="4243">
                  <c:v>0.1713344</c:v>
                </c:pt>
                <c:pt idx="4244">
                  <c:v>0.17128109999999999</c:v>
                </c:pt>
                <c:pt idx="4245">
                  <c:v>0.1712275</c:v>
                </c:pt>
                <c:pt idx="4246">
                  <c:v>0.17117379999999999</c:v>
                </c:pt>
                <c:pt idx="4247">
                  <c:v>0.17111999999999999</c:v>
                </c:pt>
                <c:pt idx="4248">
                  <c:v>0.171066</c:v>
                </c:pt>
                <c:pt idx="4249">
                  <c:v>0.17101189999999999</c:v>
                </c:pt>
                <c:pt idx="4250">
                  <c:v>0.17095769999999999</c:v>
                </c:pt>
                <c:pt idx="4251">
                  <c:v>0.17090330000000001</c:v>
                </c:pt>
                <c:pt idx="4252">
                  <c:v>0.1708488</c:v>
                </c:pt>
                <c:pt idx="4253">
                  <c:v>0.1707941</c:v>
                </c:pt>
                <c:pt idx="4254">
                  <c:v>0.17073930000000001</c:v>
                </c:pt>
                <c:pt idx="4255">
                  <c:v>0.17068439999999999</c:v>
                </c:pt>
                <c:pt idx="4256">
                  <c:v>0.17062939999999999</c:v>
                </c:pt>
                <c:pt idx="4257">
                  <c:v>0.17057430000000001</c:v>
                </c:pt>
                <c:pt idx="4258">
                  <c:v>0.170519</c:v>
                </c:pt>
                <c:pt idx="4259">
                  <c:v>0.17046359999999999</c:v>
                </c:pt>
                <c:pt idx="4260">
                  <c:v>0.17040810000000001</c:v>
                </c:pt>
                <c:pt idx="4261">
                  <c:v>0.17035249999999999</c:v>
                </c:pt>
                <c:pt idx="4262">
                  <c:v>0.1702968</c:v>
                </c:pt>
                <c:pt idx="4263">
                  <c:v>0.1702409</c:v>
                </c:pt>
                <c:pt idx="4264">
                  <c:v>0.170185</c:v>
                </c:pt>
                <c:pt idx="4265">
                  <c:v>0.1701289</c:v>
                </c:pt>
                <c:pt idx="4266">
                  <c:v>0.17007269999999999</c:v>
                </c:pt>
                <c:pt idx="4267">
                  <c:v>0.17001649999999999</c:v>
                </c:pt>
                <c:pt idx="4268">
                  <c:v>0.1699601</c:v>
                </c:pt>
                <c:pt idx="4269">
                  <c:v>0.16990369999999999</c:v>
                </c:pt>
                <c:pt idx="4270">
                  <c:v>0.1698471</c:v>
                </c:pt>
                <c:pt idx="4271">
                  <c:v>0.16979040000000001</c:v>
                </c:pt>
                <c:pt idx="4272">
                  <c:v>0.16973369999999999</c:v>
                </c:pt>
                <c:pt idx="4273">
                  <c:v>0.16967679999999999</c:v>
                </c:pt>
                <c:pt idx="4274">
                  <c:v>0.16961989999999999</c:v>
                </c:pt>
                <c:pt idx="4275">
                  <c:v>0.16956280000000001</c:v>
                </c:pt>
                <c:pt idx="4276">
                  <c:v>0.16950570000000001</c:v>
                </c:pt>
                <c:pt idx="4277">
                  <c:v>0.1694485</c:v>
                </c:pt>
                <c:pt idx="4278">
                  <c:v>0.16939119999999999</c:v>
                </c:pt>
                <c:pt idx="4279">
                  <c:v>0.16933380000000001</c:v>
                </c:pt>
                <c:pt idx="4280">
                  <c:v>0.16927629999999999</c:v>
                </c:pt>
                <c:pt idx="4281">
                  <c:v>0.1692187</c:v>
                </c:pt>
                <c:pt idx="4282">
                  <c:v>0.16916100000000001</c:v>
                </c:pt>
                <c:pt idx="4283">
                  <c:v>0.16910330000000001</c:v>
                </c:pt>
                <c:pt idx="4284">
                  <c:v>0.16904540000000001</c:v>
                </c:pt>
                <c:pt idx="4285">
                  <c:v>0.16898750000000001</c:v>
                </c:pt>
                <c:pt idx="4286">
                  <c:v>0.16892950000000001</c:v>
                </c:pt>
                <c:pt idx="4287">
                  <c:v>0.16887150000000001</c:v>
                </c:pt>
                <c:pt idx="4288">
                  <c:v>0.1688133</c:v>
                </c:pt>
                <c:pt idx="4289">
                  <c:v>0.16875509999999999</c:v>
                </c:pt>
                <c:pt idx="4290">
                  <c:v>0.16869680000000001</c:v>
                </c:pt>
                <c:pt idx="4291">
                  <c:v>0.16863839999999999</c:v>
                </c:pt>
                <c:pt idx="4292">
                  <c:v>0.16858000000000001</c:v>
                </c:pt>
                <c:pt idx="4293">
                  <c:v>0.16852139999999999</c:v>
                </c:pt>
                <c:pt idx="4294">
                  <c:v>0.1684628</c:v>
                </c:pt>
                <c:pt idx="4295">
                  <c:v>0.1684041</c:v>
                </c:pt>
                <c:pt idx="4296">
                  <c:v>0.16834540000000001</c:v>
                </c:pt>
                <c:pt idx="4297">
                  <c:v>0.16828660000000001</c:v>
                </c:pt>
                <c:pt idx="4298">
                  <c:v>0.16822770000000001</c:v>
                </c:pt>
                <c:pt idx="4299">
                  <c:v>0.1681687</c:v>
                </c:pt>
                <c:pt idx="4300">
                  <c:v>0.1681097</c:v>
                </c:pt>
                <c:pt idx="4301">
                  <c:v>0.16805059999999999</c:v>
                </c:pt>
                <c:pt idx="4302">
                  <c:v>0.16799149999999999</c:v>
                </c:pt>
                <c:pt idx="4303">
                  <c:v>0.1679322</c:v>
                </c:pt>
                <c:pt idx="4304">
                  <c:v>0.16787289999999999</c:v>
                </c:pt>
                <c:pt idx="4305">
                  <c:v>0.16781360000000001</c:v>
                </c:pt>
                <c:pt idx="4306">
                  <c:v>0.16775419999999999</c:v>
                </c:pt>
                <c:pt idx="4307">
                  <c:v>0.1676947</c:v>
                </c:pt>
                <c:pt idx="4308">
                  <c:v>0.16763510000000001</c:v>
                </c:pt>
                <c:pt idx="4309">
                  <c:v>0.16757549999999999</c:v>
                </c:pt>
                <c:pt idx="4310">
                  <c:v>0.16751579999999999</c:v>
                </c:pt>
                <c:pt idx="4311">
                  <c:v>0.1674561</c:v>
                </c:pt>
                <c:pt idx="4312">
                  <c:v>0.1673963</c:v>
                </c:pt>
                <c:pt idx="4313">
                  <c:v>0.1673364</c:v>
                </c:pt>
                <c:pt idx="4314">
                  <c:v>0.16727649999999999</c:v>
                </c:pt>
                <c:pt idx="4315">
                  <c:v>0.16721659999999999</c:v>
                </c:pt>
                <c:pt idx="4316">
                  <c:v>0.16715650000000001</c:v>
                </c:pt>
                <c:pt idx="4317">
                  <c:v>0.16709640000000001</c:v>
                </c:pt>
                <c:pt idx="4318">
                  <c:v>0.1670363</c:v>
                </c:pt>
                <c:pt idx="4319">
                  <c:v>0.16697609999999999</c:v>
                </c:pt>
                <c:pt idx="4320">
                  <c:v>0.1669158</c:v>
                </c:pt>
                <c:pt idx="4321">
                  <c:v>0.16685549999999999</c:v>
                </c:pt>
                <c:pt idx="4322">
                  <c:v>0.1667951</c:v>
                </c:pt>
                <c:pt idx="4323">
                  <c:v>0.16673470000000001</c:v>
                </c:pt>
                <c:pt idx="4324">
                  <c:v>0.16667419999999999</c:v>
                </c:pt>
                <c:pt idx="4325">
                  <c:v>0.1666137</c:v>
                </c:pt>
                <c:pt idx="4326">
                  <c:v>0.16655310000000001</c:v>
                </c:pt>
                <c:pt idx="4327">
                  <c:v>0.16649249999999999</c:v>
                </c:pt>
                <c:pt idx="4328">
                  <c:v>0.16643179999999999</c:v>
                </c:pt>
                <c:pt idx="4329">
                  <c:v>0.16637099999999999</c:v>
                </c:pt>
                <c:pt idx="4330">
                  <c:v>0.16631029999999999</c:v>
                </c:pt>
                <c:pt idx="4331">
                  <c:v>0.16624939999999999</c:v>
                </c:pt>
                <c:pt idx="4332">
                  <c:v>0.16618849999999999</c:v>
                </c:pt>
                <c:pt idx="4333">
                  <c:v>0.16612759999999999</c:v>
                </c:pt>
                <c:pt idx="4334">
                  <c:v>0.16606660000000001</c:v>
                </c:pt>
                <c:pt idx="4335">
                  <c:v>0.1660055</c:v>
                </c:pt>
                <c:pt idx="4336">
                  <c:v>0.16594439999999999</c:v>
                </c:pt>
                <c:pt idx="4337">
                  <c:v>0.16588330000000001</c:v>
                </c:pt>
                <c:pt idx="4338">
                  <c:v>0.1658221</c:v>
                </c:pt>
                <c:pt idx="4339">
                  <c:v>0.16576089999999999</c:v>
                </c:pt>
                <c:pt idx="4340">
                  <c:v>0.1656996</c:v>
                </c:pt>
                <c:pt idx="4341">
                  <c:v>0.16563829999999999</c:v>
                </c:pt>
                <c:pt idx="4342">
                  <c:v>0.1655769</c:v>
                </c:pt>
                <c:pt idx="4343">
                  <c:v>0.16551550000000001</c:v>
                </c:pt>
                <c:pt idx="4344">
                  <c:v>0.16545399999999999</c:v>
                </c:pt>
                <c:pt idx="4345">
                  <c:v>0.1653925</c:v>
                </c:pt>
                <c:pt idx="4346">
                  <c:v>0.1653309</c:v>
                </c:pt>
                <c:pt idx="4347">
                  <c:v>0.16526930000000001</c:v>
                </c:pt>
                <c:pt idx="4348">
                  <c:v>0.16520770000000001</c:v>
                </c:pt>
                <c:pt idx="4349">
                  <c:v>0.16514599999999999</c:v>
                </c:pt>
                <c:pt idx="4350">
                  <c:v>0.16508429999999999</c:v>
                </c:pt>
                <c:pt idx="4351">
                  <c:v>0.16502249999999999</c:v>
                </c:pt>
                <c:pt idx="4352">
                  <c:v>0.16496069999999999</c:v>
                </c:pt>
                <c:pt idx="4353">
                  <c:v>0.16489880000000001</c:v>
                </c:pt>
                <c:pt idx="4354">
                  <c:v>0.16483690000000001</c:v>
                </c:pt>
                <c:pt idx="4355">
                  <c:v>0.164775</c:v>
                </c:pt>
                <c:pt idx="4356">
                  <c:v>0.164713</c:v>
                </c:pt>
                <c:pt idx="4357">
                  <c:v>0.16465089999999999</c:v>
                </c:pt>
                <c:pt idx="4358">
                  <c:v>0.16458890000000001</c:v>
                </c:pt>
                <c:pt idx="4359">
                  <c:v>0.1645268</c:v>
                </c:pt>
                <c:pt idx="4360">
                  <c:v>0.16446459999999999</c:v>
                </c:pt>
                <c:pt idx="4361">
                  <c:v>0.16440250000000001</c:v>
                </c:pt>
                <c:pt idx="4362">
                  <c:v>0.16434019999999999</c:v>
                </c:pt>
                <c:pt idx="4363">
                  <c:v>0.16427800000000001</c:v>
                </c:pt>
                <c:pt idx="4364">
                  <c:v>0.16421569999999999</c:v>
                </c:pt>
                <c:pt idx="4365">
                  <c:v>0.1641534</c:v>
                </c:pt>
                <c:pt idx="4366">
                  <c:v>0.16409099999999999</c:v>
                </c:pt>
                <c:pt idx="4367">
                  <c:v>0.1640286</c:v>
                </c:pt>
                <c:pt idx="4368">
                  <c:v>0.1639661</c:v>
                </c:pt>
                <c:pt idx="4369">
                  <c:v>0.16390360000000001</c:v>
                </c:pt>
                <c:pt idx="4370">
                  <c:v>0.16384109999999999</c:v>
                </c:pt>
                <c:pt idx="4371">
                  <c:v>0.1637786</c:v>
                </c:pt>
                <c:pt idx="4372">
                  <c:v>0.163716</c:v>
                </c:pt>
                <c:pt idx="4373">
                  <c:v>0.1636534</c:v>
                </c:pt>
                <c:pt idx="4374">
                  <c:v>0.16359070000000001</c:v>
                </c:pt>
                <c:pt idx="4375">
                  <c:v>0.16352800000000001</c:v>
                </c:pt>
                <c:pt idx="4376">
                  <c:v>0.16346530000000001</c:v>
                </c:pt>
                <c:pt idx="4377">
                  <c:v>0.16340250000000001</c:v>
                </c:pt>
                <c:pt idx="4378">
                  <c:v>0.1633397</c:v>
                </c:pt>
                <c:pt idx="4379">
                  <c:v>0.1632768</c:v>
                </c:pt>
                <c:pt idx="4380">
                  <c:v>0.163214</c:v>
                </c:pt>
                <c:pt idx="4381">
                  <c:v>0.16315109999999999</c:v>
                </c:pt>
                <c:pt idx="4382">
                  <c:v>0.16308810000000001</c:v>
                </c:pt>
                <c:pt idx="4383">
                  <c:v>0.16302510000000001</c:v>
                </c:pt>
                <c:pt idx="4384">
                  <c:v>0.1629621</c:v>
                </c:pt>
                <c:pt idx="4385">
                  <c:v>0.16289909999999999</c:v>
                </c:pt>
                <c:pt idx="4386">
                  <c:v>0.16283600000000001</c:v>
                </c:pt>
                <c:pt idx="4387">
                  <c:v>0.1627729</c:v>
                </c:pt>
                <c:pt idx="4388">
                  <c:v>0.16270979999999999</c:v>
                </c:pt>
                <c:pt idx="4389">
                  <c:v>0.1626466</c:v>
                </c:pt>
                <c:pt idx="4390">
                  <c:v>0.16258339999999999</c:v>
                </c:pt>
                <c:pt idx="4391">
                  <c:v>0.1625202</c:v>
                </c:pt>
                <c:pt idx="4392">
                  <c:v>0.16245689999999999</c:v>
                </c:pt>
                <c:pt idx="4393">
                  <c:v>0.1623936</c:v>
                </c:pt>
                <c:pt idx="4394">
                  <c:v>0.16233030000000001</c:v>
                </c:pt>
                <c:pt idx="4395">
                  <c:v>0.16226699999999999</c:v>
                </c:pt>
                <c:pt idx="4396">
                  <c:v>0.1622036</c:v>
                </c:pt>
                <c:pt idx="4397">
                  <c:v>0.16214020000000001</c:v>
                </c:pt>
                <c:pt idx="4398">
                  <c:v>0.16207679999999999</c:v>
                </c:pt>
                <c:pt idx="4399">
                  <c:v>0.1620133</c:v>
                </c:pt>
                <c:pt idx="4400">
                  <c:v>0.1619498</c:v>
                </c:pt>
                <c:pt idx="4401">
                  <c:v>0.16188630000000001</c:v>
                </c:pt>
                <c:pt idx="4402">
                  <c:v>0.16182270000000001</c:v>
                </c:pt>
                <c:pt idx="4403">
                  <c:v>0.16175919999999999</c:v>
                </c:pt>
                <c:pt idx="4404">
                  <c:v>0.16169549999999999</c:v>
                </c:pt>
                <c:pt idx="4405">
                  <c:v>0.1616319</c:v>
                </c:pt>
                <c:pt idx="4406">
                  <c:v>0.1615682</c:v>
                </c:pt>
                <c:pt idx="4407">
                  <c:v>0.1615045</c:v>
                </c:pt>
                <c:pt idx="4408">
                  <c:v>0.1614408</c:v>
                </c:pt>
                <c:pt idx="4409">
                  <c:v>0.1613771</c:v>
                </c:pt>
                <c:pt idx="4410">
                  <c:v>0.16131329999999999</c:v>
                </c:pt>
                <c:pt idx="4411">
                  <c:v>0.16124949999999999</c:v>
                </c:pt>
                <c:pt idx="4412">
                  <c:v>0.16118560000000001</c:v>
                </c:pt>
                <c:pt idx="4413">
                  <c:v>0.16112180000000001</c:v>
                </c:pt>
                <c:pt idx="4414">
                  <c:v>0.1610579</c:v>
                </c:pt>
                <c:pt idx="4415">
                  <c:v>0.160994</c:v>
                </c:pt>
                <c:pt idx="4416">
                  <c:v>0.16093009999999999</c:v>
                </c:pt>
                <c:pt idx="4417">
                  <c:v>0.16086610000000001</c:v>
                </c:pt>
                <c:pt idx="4418">
                  <c:v>0.1608021</c:v>
                </c:pt>
                <c:pt idx="4419">
                  <c:v>0.16073809999999999</c:v>
                </c:pt>
                <c:pt idx="4420">
                  <c:v>0.16067409999999999</c:v>
                </c:pt>
                <c:pt idx="4421">
                  <c:v>0.16061</c:v>
                </c:pt>
                <c:pt idx="4422">
                  <c:v>0.16054589999999999</c:v>
                </c:pt>
                <c:pt idx="4423">
                  <c:v>0.16048180000000001</c:v>
                </c:pt>
                <c:pt idx="4424">
                  <c:v>0.1604177</c:v>
                </c:pt>
                <c:pt idx="4425">
                  <c:v>0.16035350000000001</c:v>
                </c:pt>
                <c:pt idx="4426">
                  <c:v>0.1602893</c:v>
                </c:pt>
                <c:pt idx="4427">
                  <c:v>0.16022510000000001</c:v>
                </c:pt>
                <c:pt idx="4428">
                  <c:v>0.16016089999999999</c:v>
                </c:pt>
                <c:pt idx="4429">
                  <c:v>0.16009660000000001</c:v>
                </c:pt>
                <c:pt idx="4430">
                  <c:v>0.16003229999999999</c:v>
                </c:pt>
                <c:pt idx="4431">
                  <c:v>0.159968</c:v>
                </c:pt>
                <c:pt idx="4432">
                  <c:v>0.15990370000000001</c:v>
                </c:pt>
                <c:pt idx="4433">
                  <c:v>0.15983939999999999</c:v>
                </c:pt>
                <c:pt idx="4434">
                  <c:v>0.159775</c:v>
                </c:pt>
                <c:pt idx="4435">
                  <c:v>0.15971060000000001</c:v>
                </c:pt>
                <c:pt idx="4436">
                  <c:v>0.15964619999999999</c:v>
                </c:pt>
                <c:pt idx="4437">
                  <c:v>0.1595818</c:v>
                </c:pt>
                <c:pt idx="4438">
                  <c:v>0.1595173</c:v>
                </c:pt>
                <c:pt idx="4439">
                  <c:v>0.15945280000000001</c:v>
                </c:pt>
                <c:pt idx="4440">
                  <c:v>0.15938830000000001</c:v>
                </c:pt>
                <c:pt idx="4441">
                  <c:v>0.15932379999999999</c:v>
                </c:pt>
                <c:pt idx="4442">
                  <c:v>0.15925929999999999</c:v>
                </c:pt>
                <c:pt idx="4443">
                  <c:v>0.15919469999999999</c:v>
                </c:pt>
                <c:pt idx="4444">
                  <c:v>0.1591301</c:v>
                </c:pt>
                <c:pt idx="4445">
                  <c:v>0.1590655</c:v>
                </c:pt>
                <c:pt idx="4446">
                  <c:v>0.1590009</c:v>
                </c:pt>
                <c:pt idx="4447">
                  <c:v>0.1589362</c:v>
                </c:pt>
                <c:pt idx="4448">
                  <c:v>0.1588716</c:v>
                </c:pt>
                <c:pt idx="4449">
                  <c:v>0.1588069</c:v>
                </c:pt>
                <c:pt idx="4450">
                  <c:v>0.1587422</c:v>
                </c:pt>
                <c:pt idx="4451">
                  <c:v>0.1586775</c:v>
                </c:pt>
                <c:pt idx="4452">
                  <c:v>0.1586127</c:v>
                </c:pt>
                <c:pt idx="4453">
                  <c:v>0.15854799999999999</c:v>
                </c:pt>
                <c:pt idx="4454">
                  <c:v>0.15848319999999999</c:v>
                </c:pt>
                <c:pt idx="4455">
                  <c:v>0.15841839999999999</c:v>
                </c:pt>
                <c:pt idx="4456">
                  <c:v>0.15835360000000001</c:v>
                </c:pt>
                <c:pt idx="4457">
                  <c:v>0.1582887</c:v>
                </c:pt>
                <c:pt idx="4458">
                  <c:v>0.1582239</c:v>
                </c:pt>
                <c:pt idx="4459">
                  <c:v>0.15815899999999999</c:v>
                </c:pt>
                <c:pt idx="4460">
                  <c:v>0.15809409999999999</c:v>
                </c:pt>
                <c:pt idx="4461">
                  <c:v>0.15802920000000001</c:v>
                </c:pt>
                <c:pt idx="4462">
                  <c:v>0.1579643</c:v>
                </c:pt>
                <c:pt idx="4463">
                  <c:v>0.15789929999999999</c:v>
                </c:pt>
                <c:pt idx="4464">
                  <c:v>0.15783440000000001</c:v>
                </c:pt>
                <c:pt idx="4465">
                  <c:v>0.1577694</c:v>
                </c:pt>
                <c:pt idx="4466">
                  <c:v>0.15770439999999999</c:v>
                </c:pt>
                <c:pt idx="4467">
                  <c:v>0.15763930000000001</c:v>
                </c:pt>
                <c:pt idx="4468">
                  <c:v>0.1575743</c:v>
                </c:pt>
                <c:pt idx="4469">
                  <c:v>0.15750919999999999</c:v>
                </c:pt>
                <c:pt idx="4470">
                  <c:v>0.15744420000000001</c:v>
                </c:pt>
                <c:pt idx="4471">
                  <c:v>0.15737909999999999</c:v>
                </c:pt>
                <c:pt idx="4472">
                  <c:v>0.15731390000000001</c:v>
                </c:pt>
                <c:pt idx="4473">
                  <c:v>0.15724879999999999</c:v>
                </c:pt>
                <c:pt idx="4474">
                  <c:v>0.15718370000000001</c:v>
                </c:pt>
                <c:pt idx="4475">
                  <c:v>0.15711849999999999</c:v>
                </c:pt>
                <c:pt idx="4476">
                  <c:v>0.15705330000000001</c:v>
                </c:pt>
                <c:pt idx="4477">
                  <c:v>0.15698809999999999</c:v>
                </c:pt>
                <c:pt idx="4478">
                  <c:v>0.1569229</c:v>
                </c:pt>
                <c:pt idx="4479">
                  <c:v>0.15685769999999999</c:v>
                </c:pt>
                <c:pt idx="4480">
                  <c:v>0.1567925</c:v>
                </c:pt>
                <c:pt idx="4481">
                  <c:v>0.15672720000000001</c:v>
                </c:pt>
                <c:pt idx="4482">
                  <c:v>0.15666189999999999</c:v>
                </c:pt>
                <c:pt idx="4483">
                  <c:v>0.15659670000000001</c:v>
                </c:pt>
                <c:pt idx="4484">
                  <c:v>0.15653139999999999</c:v>
                </c:pt>
                <c:pt idx="4485">
                  <c:v>0.1564661</c:v>
                </c:pt>
                <c:pt idx="4486">
                  <c:v>0.1564007</c:v>
                </c:pt>
                <c:pt idx="4487">
                  <c:v>0.15633540000000001</c:v>
                </c:pt>
                <c:pt idx="4488">
                  <c:v>0.15626999999999999</c:v>
                </c:pt>
                <c:pt idx="4489">
                  <c:v>0.1562046</c:v>
                </c:pt>
                <c:pt idx="4490">
                  <c:v>0.15613920000000001</c:v>
                </c:pt>
                <c:pt idx="4491">
                  <c:v>0.15607380000000001</c:v>
                </c:pt>
                <c:pt idx="4492">
                  <c:v>0.15600829999999999</c:v>
                </c:pt>
                <c:pt idx="4493">
                  <c:v>0.1559429</c:v>
                </c:pt>
                <c:pt idx="4494">
                  <c:v>0.1558774</c:v>
                </c:pt>
                <c:pt idx="4495">
                  <c:v>0.15581200000000001</c:v>
                </c:pt>
                <c:pt idx="4496">
                  <c:v>0.15574650000000001</c:v>
                </c:pt>
                <c:pt idx="4497">
                  <c:v>0.15568100000000001</c:v>
                </c:pt>
                <c:pt idx="4498">
                  <c:v>0.15561549999999999</c:v>
                </c:pt>
                <c:pt idx="4499">
                  <c:v>0.15554999999999999</c:v>
                </c:pt>
                <c:pt idx="4500">
                  <c:v>0.1554845</c:v>
                </c:pt>
                <c:pt idx="4501">
                  <c:v>0.1554189</c:v>
                </c:pt>
                <c:pt idx="4502">
                  <c:v>0.1553533</c:v>
                </c:pt>
                <c:pt idx="4503">
                  <c:v>0.1552878</c:v>
                </c:pt>
                <c:pt idx="4504">
                  <c:v>0.1552222</c:v>
                </c:pt>
                <c:pt idx="4505">
                  <c:v>0.15515660000000001</c:v>
                </c:pt>
                <c:pt idx="4506">
                  <c:v>0.1550909</c:v>
                </c:pt>
                <c:pt idx="4507">
                  <c:v>0.1550253</c:v>
                </c:pt>
                <c:pt idx="4508">
                  <c:v>0.15495970000000001</c:v>
                </c:pt>
                <c:pt idx="4509">
                  <c:v>0.154894</c:v>
                </c:pt>
                <c:pt idx="4510">
                  <c:v>0.1548283</c:v>
                </c:pt>
                <c:pt idx="4511">
                  <c:v>0.1547627</c:v>
                </c:pt>
                <c:pt idx="4512">
                  <c:v>0.154697</c:v>
                </c:pt>
                <c:pt idx="4513">
                  <c:v>0.1546312</c:v>
                </c:pt>
                <c:pt idx="4514">
                  <c:v>0.15456549999999999</c:v>
                </c:pt>
                <c:pt idx="4515">
                  <c:v>0.15449979999999999</c:v>
                </c:pt>
                <c:pt idx="4516">
                  <c:v>0.15443409999999999</c:v>
                </c:pt>
                <c:pt idx="4517">
                  <c:v>0.15436830000000001</c:v>
                </c:pt>
                <c:pt idx="4518">
                  <c:v>0.15430250000000001</c:v>
                </c:pt>
                <c:pt idx="4519">
                  <c:v>0.1542367</c:v>
                </c:pt>
                <c:pt idx="4520">
                  <c:v>0.154171</c:v>
                </c:pt>
                <c:pt idx="4521">
                  <c:v>0.1541052</c:v>
                </c:pt>
                <c:pt idx="4522">
                  <c:v>0.15403929999999999</c:v>
                </c:pt>
                <c:pt idx="4523">
                  <c:v>0.15397350000000001</c:v>
                </c:pt>
                <c:pt idx="4524">
                  <c:v>0.15390770000000001</c:v>
                </c:pt>
                <c:pt idx="4525">
                  <c:v>0.1538418</c:v>
                </c:pt>
                <c:pt idx="4526">
                  <c:v>0.153776</c:v>
                </c:pt>
                <c:pt idx="4527">
                  <c:v>0.15371009999999999</c:v>
                </c:pt>
                <c:pt idx="4528">
                  <c:v>0.15364420000000001</c:v>
                </c:pt>
                <c:pt idx="4529">
                  <c:v>0.1535783</c:v>
                </c:pt>
                <c:pt idx="4530">
                  <c:v>0.15351239999999999</c:v>
                </c:pt>
                <c:pt idx="4531">
                  <c:v>0.15344650000000001</c:v>
                </c:pt>
                <c:pt idx="4532">
                  <c:v>0.15338060000000001</c:v>
                </c:pt>
                <c:pt idx="4533">
                  <c:v>0.1533147</c:v>
                </c:pt>
                <c:pt idx="4534">
                  <c:v>0.15324869999999999</c:v>
                </c:pt>
                <c:pt idx="4535">
                  <c:v>0.1531827</c:v>
                </c:pt>
                <c:pt idx="4536">
                  <c:v>0.1531168</c:v>
                </c:pt>
                <c:pt idx="4537">
                  <c:v>0.15305079999999999</c:v>
                </c:pt>
                <c:pt idx="4538">
                  <c:v>0.1529848</c:v>
                </c:pt>
                <c:pt idx="4539">
                  <c:v>0.15291879999999999</c:v>
                </c:pt>
                <c:pt idx="4540">
                  <c:v>0.15285280000000001</c:v>
                </c:pt>
                <c:pt idx="4541">
                  <c:v>0.1527868</c:v>
                </c:pt>
                <c:pt idx="4542">
                  <c:v>0.15272079999999999</c:v>
                </c:pt>
                <c:pt idx="4543">
                  <c:v>0.1526547</c:v>
                </c:pt>
                <c:pt idx="4544">
                  <c:v>0.15258869999999999</c:v>
                </c:pt>
                <c:pt idx="4545">
                  <c:v>0.15252260000000001</c:v>
                </c:pt>
                <c:pt idx="4546">
                  <c:v>0.15245649999999999</c:v>
                </c:pt>
                <c:pt idx="4547">
                  <c:v>0.15239050000000001</c:v>
                </c:pt>
                <c:pt idx="4548">
                  <c:v>0.1523244</c:v>
                </c:pt>
                <c:pt idx="4549">
                  <c:v>0.15225830000000001</c:v>
                </c:pt>
                <c:pt idx="4550">
                  <c:v>0.1521921</c:v>
                </c:pt>
                <c:pt idx="4551">
                  <c:v>0.15212600000000001</c:v>
                </c:pt>
                <c:pt idx="4552">
                  <c:v>0.1520599</c:v>
                </c:pt>
                <c:pt idx="4553">
                  <c:v>0.15199380000000001</c:v>
                </c:pt>
                <c:pt idx="4554">
                  <c:v>0.1519276</c:v>
                </c:pt>
                <c:pt idx="4555">
                  <c:v>0.15186150000000001</c:v>
                </c:pt>
                <c:pt idx="4556">
                  <c:v>0.15179529999999999</c:v>
                </c:pt>
                <c:pt idx="4557">
                  <c:v>0.15172910000000001</c:v>
                </c:pt>
                <c:pt idx="4558">
                  <c:v>0.15166299999999999</c:v>
                </c:pt>
                <c:pt idx="4559">
                  <c:v>0.1515968</c:v>
                </c:pt>
                <c:pt idx="4560">
                  <c:v>0.15153059999999999</c:v>
                </c:pt>
                <c:pt idx="4561">
                  <c:v>0.1514644</c:v>
                </c:pt>
                <c:pt idx="4562">
                  <c:v>0.15139820000000001</c:v>
                </c:pt>
                <c:pt idx="4563">
                  <c:v>0.15133189999999999</c:v>
                </c:pt>
                <c:pt idx="4564">
                  <c:v>0.1512657</c:v>
                </c:pt>
                <c:pt idx="4565">
                  <c:v>0.15119949999999999</c:v>
                </c:pt>
                <c:pt idx="4566">
                  <c:v>0.1511332</c:v>
                </c:pt>
                <c:pt idx="4567">
                  <c:v>0.15106700000000001</c:v>
                </c:pt>
                <c:pt idx="4568">
                  <c:v>0.15100069999999999</c:v>
                </c:pt>
                <c:pt idx="4569">
                  <c:v>0.1509344</c:v>
                </c:pt>
                <c:pt idx="4570">
                  <c:v>0.1508681</c:v>
                </c:pt>
                <c:pt idx="4571">
                  <c:v>0.15080189999999999</c:v>
                </c:pt>
                <c:pt idx="4572">
                  <c:v>0.1507356</c:v>
                </c:pt>
                <c:pt idx="4573">
                  <c:v>0.15066930000000001</c:v>
                </c:pt>
                <c:pt idx="4574">
                  <c:v>0.15060299999999999</c:v>
                </c:pt>
                <c:pt idx="4575">
                  <c:v>0.15053659999999999</c:v>
                </c:pt>
                <c:pt idx="4576">
                  <c:v>0.1504703</c:v>
                </c:pt>
                <c:pt idx="4577">
                  <c:v>0.15040400000000001</c:v>
                </c:pt>
                <c:pt idx="4578">
                  <c:v>0.15033769999999999</c:v>
                </c:pt>
                <c:pt idx="4579">
                  <c:v>0.1502713</c:v>
                </c:pt>
                <c:pt idx="4580">
                  <c:v>0.15020500000000001</c:v>
                </c:pt>
                <c:pt idx="4581">
                  <c:v>0.15013860000000001</c:v>
                </c:pt>
                <c:pt idx="4582">
                  <c:v>0.15007219999999999</c:v>
                </c:pt>
                <c:pt idx="4583">
                  <c:v>0.1500059</c:v>
                </c:pt>
                <c:pt idx="4584">
                  <c:v>0.1499395</c:v>
                </c:pt>
                <c:pt idx="4585">
                  <c:v>0.14987310000000001</c:v>
                </c:pt>
                <c:pt idx="4586">
                  <c:v>0.14980669999999999</c:v>
                </c:pt>
                <c:pt idx="4587">
                  <c:v>0.14974029999999999</c:v>
                </c:pt>
                <c:pt idx="4588">
                  <c:v>0.1496739</c:v>
                </c:pt>
                <c:pt idx="4589">
                  <c:v>0.1496075</c:v>
                </c:pt>
                <c:pt idx="4590">
                  <c:v>0.14954100000000001</c:v>
                </c:pt>
                <c:pt idx="4591">
                  <c:v>0.14947460000000001</c:v>
                </c:pt>
                <c:pt idx="4592">
                  <c:v>0.14940819999999999</c:v>
                </c:pt>
                <c:pt idx="4593">
                  <c:v>0.14934169999999999</c:v>
                </c:pt>
                <c:pt idx="4594">
                  <c:v>0.1492753</c:v>
                </c:pt>
                <c:pt idx="4595">
                  <c:v>0.1492088</c:v>
                </c:pt>
                <c:pt idx="4596">
                  <c:v>0.14914240000000001</c:v>
                </c:pt>
                <c:pt idx="4597">
                  <c:v>0.14907590000000001</c:v>
                </c:pt>
                <c:pt idx="4598">
                  <c:v>0.14900939999999999</c:v>
                </c:pt>
                <c:pt idx="4599">
                  <c:v>0.14894299999999999</c:v>
                </c:pt>
                <c:pt idx="4600">
                  <c:v>0.14887649999999999</c:v>
                </c:pt>
                <c:pt idx="4601">
                  <c:v>0.14881</c:v>
                </c:pt>
                <c:pt idx="4602">
                  <c:v>0.1487435</c:v>
                </c:pt>
                <c:pt idx="4603">
                  <c:v>0.148677</c:v>
                </c:pt>
                <c:pt idx="4604">
                  <c:v>0.14861050000000001</c:v>
                </c:pt>
                <c:pt idx="4605">
                  <c:v>0.14854400000000001</c:v>
                </c:pt>
                <c:pt idx="4606">
                  <c:v>0.14847740000000001</c:v>
                </c:pt>
                <c:pt idx="4607">
                  <c:v>0.14841090000000001</c:v>
                </c:pt>
                <c:pt idx="4608">
                  <c:v>0.14834439999999999</c:v>
                </c:pt>
                <c:pt idx="4609">
                  <c:v>0.14827779999999999</c:v>
                </c:pt>
                <c:pt idx="4610">
                  <c:v>0.14821129999999999</c:v>
                </c:pt>
                <c:pt idx="4611">
                  <c:v>0.14814479999999999</c:v>
                </c:pt>
                <c:pt idx="4612">
                  <c:v>0.14807819999999999</c:v>
                </c:pt>
                <c:pt idx="4613">
                  <c:v>0.1480117</c:v>
                </c:pt>
                <c:pt idx="4614">
                  <c:v>0.1479451</c:v>
                </c:pt>
                <c:pt idx="4615">
                  <c:v>0.1478785</c:v>
                </c:pt>
                <c:pt idx="4616">
                  <c:v>0.147812</c:v>
                </c:pt>
                <c:pt idx="4617">
                  <c:v>0.1477454</c:v>
                </c:pt>
                <c:pt idx="4618">
                  <c:v>0.1476788</c:v>
                </c:pt>
                <c:pt idx="4619">
                  <c:v>0.1476122</c:v>
                </c:pt>
                <c:pt idx="4620">
                  <c:v>0.1475457</c:v>
                </c:pt>
                <c:pt idx="4621">
                  <c:v>0.1474791</c:v>
                </c:pt>
                <c:pt idx="4622">
                  <c:v>0.1474125</c:v>
                </c:pt>
                <c:pt idx="4623">
                  <c:v>0.1473459</c:v>
                </c:pt>
                <c:pt idx="4624">
                  <c:v>0.1472792</c:v>
                </c:pt>
                <c:pt idx="4625">
                  <c:v>0.1472126</c:v>
                </c:pt>
                <c:pt idx="4626">
                  <c:v>0.147146</c:v>
                </c:pt>
                <c:pt idx="4627">
                  <c:v>0.1470794</c:v>
                </c:pt>
                <c:pt idx="4628">
                  <c:v>0.1470128</c:v>
                </c:pt>
                <c:pt idx="4629">
                  <c:v>0.1469462</c:v>
                </c:pt>
                <c:pt idx="4630">
                  <c:v>0.1468795</c:v>
                </c:pt>
                <c:pt idx="4631">
                  <c:v>0.1468129</c:v>
                </c:pt>
                <c:pt idx="4632">
                  <c:v>0.14674619999999999</c:v>
                </c:pt>
                <c:pt idx="4633">
                  <c:v>0.14667959999999999</c:v>
                </c:pt>
                <c:pt idx="4634">
                  <c:v>0.14661299999999999</c:v>
                </c:pt>
                <c:pt idx="4635">
                  <c:v>0.14654629999999999</c:v>
                </c:pt>
                <c:pt idx="4636">
                  <c:v>0.14647969999999999</c:v>
                </c:pt>
                <c:pt idx="4637">
                  <c:v>0.14641299999999999</c:v>
                </c:pt>
                <c:pt idx="4638">
                  <c:v>0.14634630000000001</c:v>
                </c:pt>
                <c:pt idx="4639">
                  <c:v>0.14627970000000001</c:v>
                </c:pt>
                <c:pt idx="4640">
                  <c:v>0.14621300000000001</c:v>
                </c:pt>
                <c:pt idx="4641">
                  <c:v>0.14614630000000001</c:v>
                </c:pt>
                <c:pt idx="4642">
                  <c:v>0.1460796</c:v>
                </c:pt>
                <c:pt idx="4643">
                  <c:v>0.1460129</c:v>
                </c:pt>
                <c:pt idx="4644">
                  <c:v>0.1459463</c:v>
                </c:pt>
                <c:pt idx="4645">
                  <c:v>0.1458796</c:v>
                </c:pt>
                <c:pt idx="4646">
                  <c:v>0.1458129</c:v>
                </c:pt>
                <c:pt idx="4647">
                  <c:v>0.14574619999999999</c:v>
                </c:pt>
                <c:pt idx="4648">
                  <c:v>0.14567949999999999</c:v>
                </c:pt>
                <c:pt idx="4649">
                  <c:v>0.14561279999999999</c:v>
                </c:pt>
                <c:pt idx="4650">
                  <c:v>0.14554610000000001</c:v>
                </c:pt>
                <c:pt idx="4651">
                  <c:v>0.14547940000000001</c:v>
                </c:pt>
                <c:pt idx="4652">
                  <c:v>0.1454126</c:v>
                </c:pt>
                <c:pt idx="4653">
                  <c:v>0.1453459</c:v>
                </c:pt>
                <c:pt idx="4654">
                  <c:v>0.1452792</c:v>
                </c:pt>
                <c:pt idx="4655">
                  <c:v>0.14521249999999999</c:v>
                </c:pt>
                <c:pt idx="4656">
                  <c:v>0.14514569999999999</c:v>
                </c:pt>
                <c:pt idx="4657">
                  <c:v>0.14507900000000001</c:v>
                </c:pt>
                <c:pt idx="4658">
                  <c:v>0.14501230000000001</c:v>
                </c:pt>
                <c:pt idx="4659">
                  <c:v>0.1449455</c:v>
                </c:pt>
                <c:pt idx="4660">
                  <c:v>0.1448788</c:v>
                </c:pt>
                <c:pt idx="4661">
                  <c:v>0.1448121</c:v>
                </c:pt>
                <c:pt idx="4662">
                  <c:v>0.14474529999999999</c:v>
                </c:pt>
                <c:pt idx="4663">
                  <c:v>0.14467859999999999</c:v>
                </c:pt>
                <c:pt idx="4664">
                  <c:v>0.14461180000000001</c:v>
                </c:pt>
                <c:pt idx="4665">
                  <c:v>0.14454510000000001</c:v>
                </c:pt>
                <c:pt idx="4666">
                  <c:v>0.1444783</c:v>
                </c:pt>
                <c:pt idx="4667">
                  <c:v>0.1444115</c:v>
                </c:pt>
                <c:pt idx="4668">
                  <c:v>0.1443448</c:v>
                </c:pt>
                <c:pt idx="4669">
                  <c:v>0.14427799999999999</c:v>
                </c:pt>
                <c:pt idx="4670">
                  <c:v>0.14421120000000001</c:v>
                </c:pt>
                <c:pt idx="4671">
                  <c:v>0.14414450000000001</c:v>
                </c:pt>
                <c:pt idx="4672">
                  <c:v>0.1440777</c:v>
                </c:pt>
                <c:pt idx="4673">
                  <c:v>0.1440109</c:v>
                </c:pt>
                <c:pt idx="4674">
                  <c:v>0.14394409999999999</c:v>
                </c:pt>
                <c:pt idx="4675">
                  <c:v>0.14387730000000001</c:v>
                </c:pt>
                <c:pt idx="4676">
                  <c:v>0.14381050000000001</c:v>
                </c:pt>
                <c:pt idx="4677">
                  <c:v>0.1437438</c:v>
                </c:pt>
                <c:pt idx="4678">
                  <c:v>0.143677</c:v>
                </c:pt>
                <c:pt idx="4679">
                  <c:v>0.14361019999999999</c:v>
                </c:pt>
                <c:pt idx="4680">
                  <c:v>0.14354339999999999</c:v>
                </c:pt>
                <c:pt idx="4681">
                  <c:v>0.14347660000000001</c:v>
                </c:pt>
                <c:pt idx="4682">
                  <c:v>0.1434098</c:v>
                </c:pt>
                <c:pt idx="4683">
                  <c:v>0.143343</c:v>
                </c:pt>
                <c:pt idx="4684">
                  <c:v>0.14327619999999999</c:v>
                </c:pt>
                <c:pt idx="4685">
                  <c:v>0.14320939999999999</c:v>
                </c:pt>
                <c:pt idx="4686">
                  <c:v>0.14314260000000001</c:v>
                </c:pt>
                <c:pt idx="4687">
                  <c:v>0.1430758</c:v>
                </c:pt>
                <c:pt idx="4688">
                  <c:v>0.14300889999999999</c:v>
                </c:pt>
                <c:pt idx="4689">
                  <c:v>0.14294209999999999</c:v>
                </c:pt>
                <c:pt idx="4690">
                  <c:v>0.14287530000000001</c:v>
                </c:pt>
                <c:pt idx="4691">
                  <c:v>0.1428085</c:v>
                </c:pt>
                <c:pt idx="4692">
                  <c:v>0.1427417</c:v>
                </c:pt>
                <c:pt idx="4693">
                  <c:v>0.14267489999999999</c:v>
                </c:pt>
                <c:pt idx="4694">
                  <c:v>0.14260800000000001</c:v>
                </c:pt>
                <c:pt idx="4695">
                  <c:v>0.14254120000000001</c:v>
                </c:pt>
                <c:pt idx="4696">
                  <c:v>0.1424744</c:v>
                </c:pt>
                <c:pt idx="4697">
                  <c:v>0.1424076</c:v>
                </c:pt>
                <c:pt idx="4698">
                  <c:v>0.14234069999999999</c:v>
                </c:pt>
                <c:pt idx="4699">
                  <c:v>0.14227390000000001</c:v>
                </c:pt>
                <c:pt idx="4700">
                  <c:v>0.1422071</c:v>
                </c:pt>
                <c:pt idx="4701">
                  <c:v>0.1421403</c:v>
                </c:pt>
                <c:pt idx="4702">
                  <c:v>0.14207339999999999</c:v>
                </c:pt>
                <c:pt idx="4703">
                  <c:v>0.14200660000000001</c:v>
                </c:pt>
                <c:pt idx="4704">
                  <c:v>0.1419398</c:v>
                </c:pt>
                <c:pt idx="4705">
                  <c:v>0.1418729</c:v>
                </c:pt>
                <c:pt idx="4706">
                  <c:v>0.14180609999999999</c:v>
                </c:pt>
                <c:pt idx="4707">
                  <c:v>0.14173920000000001</c:v>
                </c:pt>
                <c:pt idx="4708">
                  <c:v>0.1416724</c:v>
                </c:pt>
                <c:pt idx="4709">
                  <c:v>0.1416055</c:v>
                </c:pt>
                <c:pt idx="4710">
                  <c:v>0.14153869999999999</c:v>
                </c:pt>
                <c:pt idx="4711">
                  <c:v>0.14147180000000001</c:v>
                </c:pt>
                <c:pt idx="4712">
                  <c:v>0.141405</c:v>
                </c:pt>
                <c:pt idx="4713">
                  <c:v>0.1413382</c:v>
                </c:pt>
                <c:pt idx="4714">
                  <c:v>0.14127129999999999</c:v>
                </c:pt>
                <c:pt idx="4715">
                  <c:v>0.14120450000000001</c:v>
                </c:pt>
                <c:pt idx="4716">
                  <c:v>0.1411376</c:v>
                </c:pt>
                <c:pt idx="4717">
                  <c:v>0.1410708</c:v>
                </c:pt>
                <c:pt idx="4718">
                  <c:v>0.14100389999999999</c:v>
                </c:pt>
                <c:pt idx="4719">
                  <c:v>0.14093710000000001</c:v>
                </c:pt>
                <c:pt idx="4720">
                  <c:v>0.1408702</c:v>
                </c:pt>
                <c:pt idx="4721">
                  <c:v>0.1408034</c:v>
                </c:pt>
                <c:pt idx="4722">
                  <c:v>0.14073649999999999</c:v>
                </c:pt>
                <c:pt idx="4723">
                  <c:v>0.14066970000000001</c:v>
                </c:pt>
                <c:pt idx="4724">
                  <c:v>0.1406028</c:v>
                </c:pt>
                <c:pt idx="4725">
                  <c:v>0.14053599999999999</c:v>
                </c:pt>
                <c:pt idx="4726">
                  <c:v>0.14046910000000001</c:v>
                </c:pt>
                <c:pt idx="4727">
                  <c:v>0.14040230000000001</c:v>
                </c:pt>
                <c:pt idx="4728">
                  <c:v>0.1403354</c:v>
                </c:pt>
                <c:pt idx="4729">
                  <c:v>0.14026859999999999</c:v>
                </c:pt>
                <c:pt idx="4730">
                  <c:v>0.14020170000000001</c:v>
                </c:pt>
                <c:pt idx="4731">
                  <c:v>0.1401348</c:v>
                </c:pt>
                <c:pt idx="4732">
                  <c:v>0.140068</c:v>
                </c:pt>
                <c:pt idx="4733">
                  <c:v>0.14000109999999999</c:v>
                </c:pt>
                <c:pt idx="4734">
                  <c:v>0.13993430000000001</c:v>
                </c:pt>
                <c:pt idx="4735">
                  <c:v>0.1398674</c:v>
                </c:pt>
                <c:pt idx="4736">
                  <c:v>0.13980049999999999</c:v>
                </c:pt>
                <c:pt idx="4737">
                  <c:v>0.13973369999999999</c:v>
                </c:pt>
                <c:pt idx="4738">
                  <c:v>0.13966680000000001</c:v>
                </c:pt>
                <c:pt idx="4739">
                  <c:v>0.1395999</c:v>
                </c:pt>
                <c:pt idx="4740">
                  <c:v>0.13953309999999999</c:v>
                </c:pt>
                <c:pt idx="4741">
                  <c:v>0.13946620000000001</c:v>
                </c:pt>
                <c:pt idx="4742">
                  <c:v>0.13939940000000001</c:v>
                </c:pt>
                <c:pt idx="4743">
                  <c:v>0.1393325</c:v>
                </c:pt>
                <c:pt idx="4744">
                  <c:v>0.13926559999999999</c:v>
                </c:pt>
                <c:pt idx="4745">
                  <c:v>0.13919880000000001</c:v>
                </c:pt>
                <c:pt idx="4746">
                  <c:v>0.1391319</c:v>
                </c:pt>
                <c:pt idx="4747">
                  <c:v>0.1390651</c:v>
                </c:pt>
                <c:pt idx="4748">
                  <c:v>0.13899819999999999</c:v>
                </c:pt>
                <c:pt idx="4749">
                  <c:v>0.13893130000000001</c:v>
                </c:pt>
                <c:pt idx="4750">
                  <c:v>0.1388645</c:v>
                </c:pt>
                <c:pt idx="4751">
                  <c:v>0.13879759999999999</c:v>
                </c:pt>
                <c:pt idx="4752">
                  <c:v>0.13873070000000001</c:v>
                </c:pt>
                <c:pt idx="4753">
                  <c:v>0.13866390000000001</c:v>
                </c:pt>
                <c:pt idx="4754">
                  <c:v>0.138597</c:v>
                </c:pt>
                <c:pt idx="4755">
                  <c:v>0.13853019999999999</c:v>
                </c:pt>
                <c:pt idx="4756">
                  <c:v>0.13846330000000001</c:v>
                </c:pt>
                <c:pt idx="4757">
                  <c:v>0.1383964</c:v>
                </c:pt>
                <c:pt idx="4758">
                  <c:v>0.1383296</c:v>
                </c:pt>
                <c:pt idx="4759">
                  <c:v>0.13826269999999999</c:v>
                </c:pt>
                <c:pt idx="4760">
                  <c:v>0.13819590000000001</c:v>
                </c:pt>
                <c:pt idx="4761">
                  <c:v>0.138129</c:v>
                </c:pt>
                <c:pt idx="4762">
                  <c:v>0.1380622</c:v>
                </c:pt>
                <c:pt idx="4763">
                  <c:v>0.13799529999999999</c:v>
                </c:pt>
                <c:pt idx="4764">
                  <c:v>0.13792850000000001</c:v>
                </c:pt>
                <c:pt idx="4765">
                  <c:v>0.1378617</c:v>
                </c:pt>
                <c:pt idx="4766">
                  <c:v>0.1377948</c:v>
                </c:pt>
                <c:pt idx="4767">
                  <c:v>0.13772799999999999</c:v>
                </c:pt>
                <c:pt idx="4768">
                  <c:v>0.13766110000000001</c:v>
                </c:pt>
                <c:pt idx="4769">
                  <c:v>0.1375943</c:v>
                </c:pt>
                <c:pt idx="4770">
                  <c:v>0.13752739999999999</c:v>
                </c:pt>
                <c:pt idx="4771">
                  <c:v>0.13746059999999999</c:v>
                </c:pt>
                <c:pt idx="4772">
                  <c:v>0.13739370000000001</c:v>
                </c:pt>
                <c:pt idx="4773">
                  <c:v>0.1373269</c:v>
                </c:pt>
                <c:pt idx="4774">
                  <c:v>0.13725999999999999</c:v>
                </c:pt>
                <c:pt idx="4775">
                  <c:v>0.13719319999999999</c:v>
                </c:pt>
                <c:pt idx="4776">
                  <c:v>0.13712630000000001</c:v>
                </c:pt>
                <c:pt idx="4777">
                  <c:v>0.1370595</c:v>
                </c:pt>
                <c:pt idx="4778">
                  <c:v>0.13699259999999999</c:v>
                </c:pt>
                <c:pt idx="4779">
                  <c:v>0.13692579999999999</c:v>
                </c:pt>
                <c:pt idx="4780">
                  <c:v>0.13685900000000001</c:v>
                </c:pt>
                <c:pt idx="4781">
                  <c:v>0.1367921</c:v>
                </c:pt>
                <c:pt idx="4782">
                  <c:v>0.13672529999999999</c:v>
                </c:pt>
                <c:pt idx="4783">
                  <c:v>0.13665849999999999</c:v>
                </c:pt>
                <c:pt idx="4784">
                  <c:v>0.13659160000000001</c:v>
                </c:pt>
                <c:pt idx="4785">
                  <c:v>0.1365248</c:v>
                </c:pt>
                <c:pt idx="4786">
                  <c:v>0.136458</c:v>
                </c:pt>
                <c:pt idx="4787">
                  <c:v>0.13639109999999999</c:v>
                </c:pt>
                <c:pt idx="4788">
                  <c:v>0.13632430000000001</c:v>
                </c:pt>
                <c:pt idx="4789">
                  <c:v>0.1362575</c:v>
                </c:pt>
                <c:pt idx="4790">
                  <c:v>0.1361907</c:v>
                </c:pt>
                <c:pt idx="4791">
                  <c:v>0.13612389999999999</c:v>
                </c:pt>
                <c:pt idx="4792">
                  <c:v>0.13605700000000001</c:v>
                </c:pt>
                <c:pt idx="4793">
                  <c:v>0.13599020000000001</c:v>
                </c:pt>
                <c:pt idx="4794">
                  <c:v>0.1359234</c:v>
                </c:pt>
                <c:pt idx="4795">
                  <c:v>0.13585659999999999</c:v>
                </c:pt>
                <c:pt idx="4796">
                  <c:v>0.13578979999999999</c:v>
                </c:pt>
                <c:pt idx="4797">
                  <c:v>0.13572300000000001</c:v>
                </c:pt>
                <c:pt idx="4798">
                  <c:v>0.1356561</c:v>
                </c:pt>
                <c:pt idx="4799">
                  <c:v>0.1355893</c:v>
                </c:pt>
                <c:pt idx="4800">
                  <c:v>0.13552249999999999</c:v>
                </c:pt>
                <c:pt idx="4801">
                  <c:v>0.13539480000000001</c:v>
                </c:pt>
                <c:pt idx="4802">
                  <c:v>0.13526820000000001</c:v>
                </c:pt>
                <c:pt idx="4803">
                  <c:v>0.1351424</c:v>
                </c:pt>
                <c:pt idx="4804">
                  <c:v>0.13501740000000001</c:v>
                </c:pt>
                <c:pt idx="4805">
                  <c:v>0.13489309999999999</c:v>
                </c:pt>
                <c:pt idx="4806">
                  <c:v>0.13476940000000001</c:v>
                </c:pt>
                <c:pt idx="4807">
                  <c:v>0.13464619999999999</c:v>
                </c:pt>
                <c:pt idx="4808">
                  <c:v>0.13452349999999999</c:v>
                </c:pt>
                <c:pt idx="4809">
                  <c:v>0.1344013</c:v>
                </c:pt>
                <c:pt idx="4810">
                  <c:v>0.1342795</c:v>
                </c:pt>
                <c:pt idx="4811">
                  <c:v>0.134158</c:v>
                </c:pt>
                <c:pt idx="4812">
                  <c:v>0.13403689999999999</c:v>
                </c:pt>
                <c:pt idx="4813">
                  <c:v>0.13391610000000001</c:v>
                </c:pt>
                <c:pt idx="4814">
                  <c:v>0.13379559999999999</c:v>
                </c:pt>
                <c:pt idx="4815">
                  <c:v>0.1336755</c:v>
                </c:pt>
                <c:pt idx="4816">
                  <c:v>0.13355549999999999</c:v>
                </c:pt>
                <c:pt idx="4817">
                  <c:v>0.1334359</c:v>
                </c:pt>
                <c:pt idx="4818">
                  <c:v>0.1333164</c:v>
                </c:pt>
                <c:pt idx="4819">
                  <c:v>0.13319719999999999</c:v>
                </c:pt>
                <c:pt idx="4820">
                  <c:v>0.13307830000000001</c:v>
                </c:pt>
                <c:pt idx="4821">
                  <c:v>0.13295950000000001</c:v>
                </c:pt>
                <c:pt idx="4822">
                  <c:v>0.13284090000000001</c:v>
                </c:pt>
                <c:pt idx="4823">
                  <c:v>0.1327226</c:v>
                </c:pt>
                <c:pt idx="4824">
                  <c:v>0.13260440000000001</c:v>
                </c:pt>
                <c:pt idx="4825">
                  <c:v>0.1324864</c:v>
                </c:pt>
                <c:pt idx="4826">
                  <c:v>0.13236870000000001</c:v>
                </c:pt>
                <c:pt idx="4827">
                  <c:v>0.13225100000000001</c:v>
                </c:pt>
                <c:pt idx="4828">
                  <c:v>0.13213359999999999</c:v>
                </c:pt>
                <c:pt idx="4829">
                  <c:v>0.1320163</c:v>
                </c:pt>
                <c:pt idx="4830">
                  <c:v>0.13189919999999999</c:v>
                </c:pt>
                <c:pt idx="4831">
                  <c:v>0.13178229999999999</c:v>
                </c:pt>
                <c:pt idx="4832">
                  <c:v>0.13166549999999999</c:v>
                </c:pt>
                <c:pt idx="4833">
                  <c:v>0.1315489</c:v>
                </c:pt>
                <c:pt idx="4834">
                  <c:v>0.1314324</c:v>
                </c:pt>
                <c:pt idx="4835">
                  <c:v>0.13131599999999999</c:v>
                </c:pt>
                <c:pt idx="4836">
                  <c:v>0.13119980000000001</c:v>
                </c:pt>
                <c:pt idx="4837">
                  <c:v>0.1310838</c:v>
                </c:pt>
                <c:pt idx="4838">
                  <c:v>0.1309679</c:v>
                </c:pt>
                <c:pt idx="4839">
                  <c:v>0.1308521</c:v>
                </c:pt>
                <c:pt idx="4840">
                  <c:v>0.1307364</c:v>
                </c:pt>
                <c:pt idx="4841">
                  <c:v>0.13062090000000001</c:v>
                </c:pt>
                <c:pt idx="4842">
                  <c:v>0.1305055</c:v>
                </c:pt>
                <c:pt idx="4843">
                  <c:v>0.13039029999999999</c:v>
                </c:pt>
                <c:pt idx="4844">
                  <c:v>0.1302751</c:v>
                </c:pt>
                <c:pt idx="4845">
                  <c:v>0.1301601</c:v>
                </c:pt>
                <c:pt idx="4846">
                  <c:v>0.1300453</c:v>
                </c:pt>
                <c:pt idx="4847">
                  <c:v>0.1299305</c:v>
                </c:pt>
                <c:pt idx="4848">
                  <c:v>0.12981580000000001</c:v>
                </c:pt>
                <c:pt idx="4849">
                  <c:v>0.12970129999999999</c:v>
                </c:pt>
                <c:pt idx="4850">
                  <c:v>0.1295868</c:v>
                </c:pt>
                <c:pt idx="4851">
                  <c:v>0.12947249999999999</c:v>
                </c:pt>
                <c:pt idx="4852">
                  <c:v>0.12935830000000001</c:v>
                </c:pt>
                <c:pt idx="4853">
                  <c:v>0.1292442</c:v>
                </c:pt>
                <c:pt idx="4854">
                  <c:v>0.1291302</c:v>
                </c:pt>
                <c:pt idx="4855">
                  <c:v>0.1290163</c:v>
                </c:pt>
                <c:pt idx="4856">
                  <c:v>0.12890260000000001</c:v>
                </c:pt>
                <c:pt idx="4857">
                  <c:v>0.12878890000000001</c:v>
                </c:pt>
                <c:pt idx="4858">
                  <c:v>0.12867529999999999</c:v>
                </c:pt>
                <c:pt idx="4859">
                  <c:v>0.1285618</c:v>
                </c:pt>
                <c:pt idx="4860">
                  <c:v>0.12844839999999999</c:v>
                </c:pt>
                <c:pt idx="4861">
                  <c:v>0.12833510000000001</c:v>
                </c:pt>
                <c:pt idx="4862">
                  <c:v>0.128222</c:v>
                </c:pt>
                <c:pt idx="4863">
                  <c:v>0.1281089</c:v>
                </c:pt>
                <c:pt idx="4864">
                  <c:v>0.1279959</c:v>
                </c:pt>
                <c:pt idx="4865">
                  <c:v>0.127883</c:v>
                </c:pt>
                <c:pt idx="4866">
                  <c:v>0.1277702</c:v>
                </c:pt>
                <c:pt idx="4867">
                  <c:v>0.12765750000000001</c:v>
                </c:pt>
                <c:pt idx="4868">
                  <c:v>0.12754480000000001</c:v>
                </c:pt>
                <c:pt idx="4869">
                  <c:v>0.1274323</c:v>
                </c:pt>
                <c:pt idx="4870">
                  <c:v>0.12731990000000001</c:v>
                </c:pt>
                <c:pt idx="4871">
                  <c:v>0.1272075</c:v>
                </c:pt>
                <c:pt idx="4872">
                  <c:v>0.12709519999999999</c:v>
                </c:pt>
                <c:pt idx="4873">
                  <c:v>0.12698309999999999</c:v>
                </c:pt>
                <c:pt idx="4874">
                  <c:v>0.12687100000000001</c:v>
                </c:pt>
                <c:pt idx="4875">
                  <c:v>0.12675900000000001</c:v>
                </c:pt>
                <c:pt idx="4876">
                  <c:v>0.12664700000000001</c:v>
                </c:pt>
                <c:pt idx="4877">
                  <c:v>0.12653519999999999</c:v>
                </c:pt>
                <c:pt idx="4878">
                  <c:v>0.12642339999999999</c:v>
                </c:pt>
                <c:pt idx="4879">
                  <c:v>0.1263118</c:v>
                </c:pt>
                <c:pt idx="4880">
                  <c:v>0.12620020000000001</c:v>
                </c:pt>
                <c:pt idx="4881">
                  <c:v>0.1260887</c:v>
                </c:pt>
                <c:pt idx="4882">
                  <c:v>0.12597720000000001</c:v>
                </c:pt>
                <c:pt idx="4883">
                  <c:v>0.1258659</c:v>
                </c:pt>
                <c:pt idx="4884">
                  <c:v>0.12575459999999999</c:v>
                </c:pt>
                <c:pt idx="4885">
                  <c:v>0.12564339999999999</c:v>
                </c:pt>
                <c:pt idx="4886">
                  <c:v>0.12553230000000001</c:v>
                </c:pt>
                <c:pt idx="4887">
                  <c:v>0.12542130000000001</c:v>
                </c:pt>
                <c:pt idx="4888">
                  <c:v>0.12531039999999999</c:v>
                </c:pt>
                <c:pt idx="4889">
                  <c:v>0.12519949999999999</c:v>
                </c:pt>
                <c:pt idx="4890">
                  <c:v>0.1250887</c:v>
                </c:pt>
                <c:pt idx="4891">
                  <c:v>0.12497800000000001</c:v>
                </c:pt>
                <c:pt idx="4892">
                  <c:v>0.1248673</c:v>
                </c:pt>
                <c:pt idx="4893">
                  <c:v>0.1247567</c:v>
                </c:pt>
                <c:pt idx="4894">
                  <c:v>0.1246462</c:v>
                </c:pt>
                <c:pt idx="4895">
                  <c:v>0.1245358</c:v>
                </c:pt>
                <c:pt idx="4896">
                  <c:v>0.12442549999999999</c:v>
                </c:pt>
                <c:pt idx="4897">
                  <c:v>0.1243152</c:v>
                </c:pt>
                <c:pt idx="4898">
                  <c:v>0.124205</c:v>
                </c:pt>
                <c:pt idx="4899">
                  <c:v>0.12409480000000001</c:v>
                </c:pt>
                <c:pt idx="4900">
                  <c:v>0.12398480000000001</c:v>
                </c:pt>
                <c:pt idx="4901">
                  <c:v>0.12387479999999999</c:v>
                </c:pt>
                <c:pt idx="4902">
                  <c:v>0.1237649</c:v>
                </c:pt>
                <c:pt idx="4903">
                  <c:v>0.123655</c:v>
                </c:pt>
                <c:pt idx="4904">
                  <c:v>0.1235453</c:v>
                </c:pt>
                <c:pt idx="4905">
                  <c:v>0.12343560000000001</c:v>
                </c:pt>
                <c:pt idx="4906">
                  <c:v>0.1233259</c:v>
                </c:pt>
                <c:pt idx="4907">
                  <c:v>0.1232164</c:v>
                </c:pt>
                <c:pt idx="4908">
                  <c:v>0.12310690000000001</c:v>
                </c:pt>
                <c:pt idx="4909">
                  <c:v>0.12299740000000001</c:v>
                </c:pt>
                <c:pt idx="4910">
                  <c:v>0.1228881</c:v>
                </c:pt>
                <c:pt idx="4911">
                  <c:v>0.12277879999999999</c:v>
                </c:pt>
                <c:pt idx="4912">
                  <c:v>0.1226696</c:v>
                </c:pt>
                <c:pt idx="4913">
                  <c:v>0.1225604</c:v>
                </c:pt>
                <c:pt idx="4914">
                  <c:v>0.1224513</c:v>
                </c:pt>
                <c:pt idx="4915">
                  <c:v>0.1223423</c:v>
                </c:pt>
                <c:pt idx="4916">
                  <c:v>0.1222333</c:v>
                </c:pt>
                <c:pt idx="4917">
                  <c:v>0.12212439999999999</c:v>
                </c:pt>
                <c:pt idx="4918">
                  <c:v>0.1220156</c:v>
                </c:pt>
                <c:pt idx="4919">
                  <c:v>0.1219069</c:v>
                </c:pt>
                <c:pt idx="4920">
                  <c:v>0.1217982</c:v>
                </c:pt>
                <c:pt idx="4921">
                  <c:v>0.12168959999999999</c:v>
                </c:pt>
                <c:pt idx="4922">
                  <c:v>0.12158099999999999</c:v>
                </c:pt>
                <c:pt idx="4923">
                  <c:v>0.1214725</c:v>
                </c:pt>
                <c:pt idx="4924">
                  <c:v>0.1213641</c:v>
                </c:pt>
                <c:pt idx="4925">
                  <c:v>0.12125569999999999</c:v>
                </c:pt>
                <c:pt idx="4926">
                  <c:v>0.1211474</c:v>
                </c:pt>
                <c:pt idx="4927">
                  <c:v>0.1210392</c:v>
                </c:pt>
                <c:pt idx="4928">
                  <c:v>0.120931</c:v>
                </c:pt>
                <c:pt idx="4929">
                  <c:v>0.1208229</c:v>
                </c:pt>
                <c:pt idx="4930">
                  <c:v>0.1207149</c:v>
                </c:pt>
                <c:pt idx="4931">
                  <c:v>0.1206069</c:v>
                </c:pt>
                <c:pt idx="4932">
                  <c:v>0.120499</c:v>
                </c:pt>
                <c:pt idx="4933">
                  <c:v>0.1203911</c:v>
                </c:pt>
                <c:pt idx="4934">
                  <c:v>0.1202833</c:v>
                </c:pt>
                <c:pt idx="4935">
                  <c:v>0.12017559999999999</c:v>
                </c:pt>
                <c:pt idx="4936">
                  <c:v>0.12006790000000001</c:v>
                </c:pt>
                <c:pt idx="4937">
                  <c:v>0.11996030000000001</c:v>
                </c:pt>
                <c:pt idx="4938">
                  <c:v>0.1198528</c:v>
                </c:pt>
                <c:pt idx="4939">
                  <c:v>0.1197453</c:v>
                </c:pt>
                <c:pt idx="4940">
                  <c:v>0.1196378</c:v>
                </c:pt>
                <c:pt idx="4941">
                  <c:v>0.1195305</c:v>
                </c:pt>
                <c:pt idx="4942">
                  <c:v>0.11942319999999999</c:v>
                </c:pt>
                <c:pt idx="4943">
                  <c:v>0.1193159</c:v>
                </c:pt>
                <c:pt idx="4944">
                  <c:v>0.1192088</c:v>
                </c:pt>
                <c:pt idx="4945">
                  <c:v>0.1191017</c:v>
                </c:pt>
                <c:pt idx="4946">
                  <c:v>0.11899460000000001</c:v>
                </c:pt>
                <c:pt idx="4947">
                  <c:v>0.1188876</c:v>
                </c:pt>
                <c:pt idx="4948">
                  <c:v>0.1187807</c:v>
                </c:pt>
                <c:pt idx="4949">
                  <c:v>0.1186738</c:v>
                </c:pt>
                <c:pt idx="4950">
                  <c:v>0.11856700000000001</c:v>
                </c:pt>
                <c:pt idx="4951">
                  <c:v>0.1184602</c:v>
                </c:pt>
                <c:pt idx="4952">
                  <c:v>0.1183535</c:v>
                </c:pt>
                <c:pt idx="4953">
                  <c:v>0.1182469</c:v>
                </c:pt>
                <c:pt idx="4954">
                  <c:v>0.1181403</c:v>
                </c:pt>
                <c:pt idx="4955">
                  <c:v>0.11803370000000001</c:v>
                </c:pt>
                <c:pt idx="4956">
                  <c:v>0.1179273</c:v>
                </c:pt>
                <c:pt idx="4957">
                  <c:v>0.11782090000000001</c:v>
                </c:pt>
                <c:pt idx="4958">
                  <c:v>0.1177145</c:v>
                </c:pt>
                <c:pt idx="4959">
                  <c:v>0.1176082</c:v>
                </c:pt>
                <c:pt idx="4960">
                  <c:v>0.117502</c:v>
                </c:pt>
                <c:pt idx="4961">
                  <c:v>0.11739579999999999</c:v>
                </c:pt>
                <c:pt idx="4962">
                  <c:v>0.1172897</c:v>
                </c:pt>
                <c:pt idx="4963">
                  <c:v>0.1171836</c:v>
                </c:pt>
                <c:pt idx="4964">
                  <c:v>0.1170776</c:v>
                </c:pt>
                <c:pt idx="4965">
                  <c:v>0.1169717</c:v>
                </c:pt>
                <c:pt idx="4966">
                  <c:v>0.11686580000000001</c:v>
                </c:pt>
                <c:pt idx="4967">
                  <c:v>0.11676</c:v>
                </c:pt>
                <c:pt idx="4968">
                  <c:v>0.1166542</c:v>
                </c:pt>
                <c:pt idx="4969">
                  <c:v>0.1165485</c:v>
                </c:pt>
                <c:pt idx="4970">
                  <c:v>0.1164428</c:v>
                </c:pt>
                <c:pt idx="4971">
                  <c:v>0.1163372</c:v>
                </c:pt>
                <c:pt idx="4972">
                  <c:v>0.11623169999999999</c:v>
                </c:pt>
                <c:pt idx="4973">
                  <c:v>0.1161262</c:v>
                </c:pt>
                <c:pt idx="4974">
                  <c:v>0.1160207</c:v>
                </c:pt>
                <c:pt idx="4975">
                  <c:v>0.1159154</c:v>
                </c:pt>
                <c:pt idx="4976">
                  <c:v>0.11581</c:v>
                </c:pt>
                <c:pt idx="4977">
                  <c:v>0.1157048</c:v>
                </c:pt>
                <c:pt idx="4978">
                  <c:v>0.1155996</c:v>
                </c:pt>
                <c:pt idx="4979">
                  <c:v>0.1154944</c:v>
                </c:pt>
                <c:pt idx="4980">
                  <c:v>0.1153893</c:v>
                </c:pt>
                <c:pt idx="4981">
                  <c:v>0.1152842</c:v>
                </c:pt>
                <c:pt idx="4982">
                  <c:v>0.1151793</c:v>
                </c:pt>
                <c:pt idx="4983">
                  <c:v>0.1150743</c:v>
                </c:pt>
                <c:pt idx="4984">
                  <c:v>0.1149694</c:v>
                </c:pt>
                <c:pt idx="4985">
                  <c:v>0.1148646</c:v>
                </c:pt>
                <c:pt idx="4986">
                  <c:v>0.1147598</c:v>
                </c:pt>
                <c:pt idx="4987">
                  <c:v>0.1146551</c:v>
                </c:pt>
                <c:pt idx="4988">
                  <c:v>0.1145505</c:v>
                </c:pt>
                <c:pt idx="4989">
                  <c:v>0.1144459</c:v>
                </c:pt>
                <c:pt idx="4990">
                  <c:v>0.11434130000000001</c:v>
                </c:pt>
                <c:pt idx="4991">
                  <c:v>0.1142368</c:v>
                </c:pt>
                <c:pt idx="4992">
                  <c:v>0.11413239999999999</c:v>
                </c:pt>
                <c:pt idx="4993">
                  <c:v>0.114028</c:v>
                </c:pt>
                <c:pt idx="4994">
                  <c:v>0.1139236</c:v>
                </c:pt>
                <c:pt idx="4995">
                  <c:v>0.1138193</c:v>
                </c:pt>
                <c:pt idx="4996">
                  <c:v>0.1137151</c:v>
                </c:pt>
                <c:pt idx="4997">
                  <c:v>0.1136109</c:v>
                </c:pt>
                <c:pt idx="4998">
                  <c:v>0.1135068</c:v>
                </c:pt>
                <c:pt idx="4999">
                  <c:v>0.1134028</c:v>
                </c:pt>
                <c:pt idx="5000">
                  <c:v>0.1132987</c:v>
                </c:pt>
                <c:pt idx="5001">
                  <c:v>0.1131948</c:v>
                </c:pt>
                <c:pt idx="5002">
                  <c:v>0.11309089999999999</c:v>
                </c:pt>
                <c:pt idx="5003">
                  <c:v>0.112987</c:v>
                </c:pt>
                <c:pt idx="5004">
                  <c:v>0.1128832</c:v>
                </c:pt>
                <c:pt idx="5005">
                  <c:v>0.1127795</c:v>
                </c:pt>
                <c:pt idx="5006">
                  <c:v>0.11267580000000001</c:v>
                </c:pt>
                <c:pt idx="5007">
                  <c:v>0.11257209999999999</c:v>
                </c:pt>
                <c:pt idx="5008">
                  <c:v>0.1124685</c:v>
                </c:pt>
                <c:pt idx="5009">
                  <c:v>0.11236500000000001</c:v>
                </c:pt>
                <c:pt idx="5010">
                  <c:v>0.1122615</c:v>
                </c:pt>
                <c:pt idx="5011">
                  <c:v>0.1121581</c:v>
                </c:pt>
                <c:pt idx="5012">
                  <c:v>0.11205469999999999</c:v>
                </c:pt>
                <c:pt idx="5013">
                  <c:v>0.11195140000000001</c:v>
                </c:pt>
                <c:pt idx="5014">
                  <c:v>0.11184810000000001</c:v>
                </c:pt>
                <c:pt idx="5015">
                  <c:v>0.11174489999999999</c:v>
                </c:pt>
                <c:pt idx="5016">
                  <c:v>0.1116417</c:v>
                </c:pt>
                <c:pt idx="5017">
                  <c:v>0.1115386</c:v>
                </c:pt>
                <c:pt idx="5018">
                  <c:v>0.1114356</c:v>
                </c:pt>
                <c:pt idx="5019">
                  <c:v>0.1113326</c:v>
                </c:pt>
                <c:pt idx="5020">
                  <c:v>0.1112296</c:v>
                </c:pt>
                <c:pt idx="5021">
                  <c:v>0.11112669999999999</c:v>
                </c:pt>
                <c:pt idx="5022">
                  <c:v>0.11102389999999999</c:v>
                </c:pt>
                <c:pt idx="5023">
                  <c:v>0.11092109999999999</c:v>
                </c:pt>
                <c:pt idx="5024">
                  <c:v>0.11081829999999999</c:v>
                </c:pt>
                <c:pt idx="5025">
                  <c:v>0.1107156</c:v>
                </c:pt>
                <c:pt idx="5026">
                  <c:v>0.110613</c:v>
                </c:pt>
                <c:pt idx="5027">
                  <c:v>0.11051039999999999</c:v>
                </c:pt>
                <c:pt idx="5028">
                  <c:v>0.1104078</c:v>
                </c:pt>
                <c:pt idx="5029">
                  <c:v>0.1103053</c:v>
                </c:pt>
                <c:pt idx="5030">
                  <c:v>0.11020290000000001</c:v>
                </c:pt>
                <c:pt idx="5031">
                  <c:v>0.1101005</c:v>
                </c:pt>
                <c:pt idx="5032">
                  <c:v>0.1099982</c:v>
                </c:pt>
                <c:pt idx="5033">
                  <c:v>0.1098959</c:v>
                </c:pt>
                <c:pt idx="5034">
                  <c:v>0.10979369999999999</c:v>
                </c:pt>
                <c:pt idx="5035">
                  <c:v>0.1096915</c:v>
                </c:pt>
                <c:pt idx="5036">
                  <c:v>0.1095893</c:v>
                </c:pt>
                <c:pt idx="5037">
                  <c:v>0.1094873</c:v>
                </c:pt>
                <c:pt idx="5038">
                  <c:v>0.1093852</c:v>
                </c:pt>
                <c:pt idx="5039">
                  <c:v>0.1092832</c:v>
                </c:pt>
                <c:pt idx="5040">
                  <c:v>0.1091813</c:v>
                </c:pt>
                <c:pt idx="5041">
                  <c:v>0.10907940000000001</c:v>
                </c:pt>
                <c:pt idx="5042">
                  <c:v>0.10897759999999999</c:v>
                </c:pt>
                <c:pt idx="5043">
                  <c:v>0.10887579999999999</c:v>
                </c:pt>
                <c:pt idx="5044">
                  <c:v>0.1087741</c:v>
                </c:pt>
                <c:pt idx="5045">
                  <c:v>0.1086724</c:v>
                </c:pt>
                <c:pt idx="5046">
                  <c:v>0.1085708</c:v>
                </c:pt>
                <c:pt idx="5047">
                  <c:v>0.1084692</c:v>
                </c:pt>
                <c:pt idx="5048">
                  <c:v>0.1083677</c:v>
                </c:pt>
                <c:pt idx="5049">
                  <c:v>0.10826620000000001</c:v>
                </c:pt>
                <c:pt idx="5050">
                  <c:v>0.10816480000000001</c:v>
                </c:pt>
                <c:pt idx="5051">
                  <c:v>0.10806350000000001</c:v>
                </c:pt>
                <c:pt idx="5052">
                  <c:v>0.10796210000000001</c:v>
                </c:pt>
                <c:pt idx="5053">
                  <c:v>0.1078609</c:v>
                </c:pt>
                <c:pt idx="5054">
                  <c:v>0.1077596</c:v>
                </c:pt>
                <c:pt idx="5055">
                  <c:v>0.1076585</c:v>
                </c:pt>
                <c:pt idx="5056">
                  <c:v>0.1075574</c:v>
                </c:pt>
                <c:pt idx="5057">
                  <c:v>0.1074563</c:v>
                </c:pt>
                <c:pt idx="5058">
                  <c:v>0.1073553</c:v>
                </c:pt>
                <c:pt idx="5059">
                  <c:v>0.1072543</c:v>
                </c:pt>
                <c:pt idx="5060">
                  <c:v>0.1071534</c:v>
                </c:pt>
                <c:pt idx="5061">
                  <c:v>0.10705249999999999</c:v>
                </c:pt>
                <c:pt idx="5062">
                  <c:v>0.1069517</c:v>
                </c:pt>
                <c:pt idx="5063">
                  <c:v>0.1068509</c:v>
                </c:pt>
                <c:pt idx="5064">
                  <c:v>0.1067502</c:v>
                </c:pt>
                <c:pt idx="5065">
                  <c:v>0.10664949999999999</c:v>
                </c:pt>
                <c:pt idx="5066">
                  <c:v>0.1065489</c:v>
                </c:pt>
                <c:pt idx="5067">
                  <c:v>0.1064484</c:v>
                </c:pt>
                <c:pt idx="5068">
                  <c:v>0.10634780000000001</c:v>
                </c:pt>
                <c:pt idx="5069">
                  <c:v>0.10624740000000001</c:v>
                </c:pt>
                <c:pt idx="5070">
                  <c:v>0.1061469</c:v>
                </c:pt>
                <c:pt idx="5071">
                  <c:v>0.1060466</c:v>
                </c:pt>
                <c:pt idx="5072">
                  <c:v>0.10594629999999999</c:v>
                </c:pt>
                <c:pt idx="5073">
                  <c:v>0.105846</c:v>
                </c:pt>
                <c:pt idx="5074">
                  <c:v>0.1057458</c:v>
                </c:pt>
                <c:pt idx="5075">
                  <c:v>0.10564560000000001</c:v>
                </c:pt>
                <c:pt idx="5076">
                  <c:v>0.1055455</c:v>
                </c:pt>
                <c:pt idx="5077">
                  <c:v>0.10544539999999999</c:v>
                </c:pt>
                <c:pt idx="5078">
                  <c:v>0.10534540000000001</c:v>
                </c:pt>
                <c:pt idx="5079">
                  <c:v>0.1052454</c:v>
                </c:pt>
                <c:pt idx="5080">
                  <c:v>0.1051455</c:v>
                </c:pt>
                <c:pt idx="5081">
                  <c:v>0.1050456</c:v>
                </c:pt>
                <c:pt idx="5082">
                  <c:v>0.10494580000000001</c:v>
                </c:pt>
                <c:pt idx="5083">
                  <c:v>0.10484599999999999</c:v>
                </c:pt>
                <c:pt idx="5084">
                  <c:v>0.1047463</c:v>
                </c:pt>
                <c:pt idx="5085">
                  <c:v>0.10464660000000001</c:v>
                </c:pt>
                <c:pt idx="5086">
                  <c:v>0.104547</c:v>
                </c:pt>
                <c:pt idx="5087">
                  <c:v>0.1044474</c:v>
                </c:pt>
                <c:pt idx="5088">
                  <c:v>0.1043478</c:v>
                </c:pt>
                <c:pt idx="5089">
                  <c:v>0.1042484</c:v>
                </c:pt>
                <c:pt idx="5090">
                  <c:v>0.1041489</c:v>
                </c:pt>
                <c:pt idx="5091">
                  <c:v>0.1040495</c:v>
                </c:pt>
                <c:pt idx="5092">
                  <c:v>0.10395020000000001</c:v>
                </c:pt>
                <c:pt idx="5093">
                  <c:v>0.1038509</c:v>
                </c:pt>
                <c:pt idx="5094">
                  <c:v>0.1037517</c:v>
                </c:pt>
                <c:pt idx="5095">
                  <c:v>0.10365249999999999</c:v>
                </c:pt>
                <c:pt idx="5096">
                  <c:v>0.1035534</c:v>
                </c:pt>
                <c:pt idx="5097">
                  <c:v>0.1034543</c:v>
                </c:pt>
                <c:pt idx="5098">
                  <c:v>0.1033553</c:v>
                </c:pt>
                <c:pt idx="5099">
                  <c:v>0.1032563</c:v>
                </c:pt>
                <c:pt idx="5100">
                  <c:v>0.10315729999999999</c:v>
                </c:pt>
                <c:pt idx="5101">
                  <c:v>0.10305839999999999</c:v>
                </c:pt>
                <c:pt idx="5102">
                  <c:v>0.1029596</c:v>
                </c:pt>
                <c:pt idx="5103">
                  <c:v>0.1028608</c:v>
                </c:pt>
                <c:pt idx="5104">
                  <c:v>0.1027621</c:v>
                </c:pt>
                <c:pt idx="5105">
                  <c:v>0.1026634</c:v>
                </c:pt>
                <c:pt idx="5106">
                  <c:v>0.10256469999999999</c:v>
                </c:pt>
                <c:pt idx="5107">
                  <c:v>0.1024661</c:v>
                </c:pt>
                <c:pt idx="5108">
                  <c:v>0.1023676</c:v>
                </c:pt>
                <c:pt idx="5109">
                  <c:v>0.1022691</c:v>
                </c:pt>
                <c:pt idx="5110">
                  <c:v>0.1021706</c:v>
                </c:pt>
                <c:pt idx="5111">
                  <c:v>0.1020722</c:v>
                </c:pt>
                <c:pt idx="5112">
                  <c:v>0.10197390000000001</c:v>
                </c:pt>
                <c:pt idx="5113">
                  <c:v>0.1018756</c:v>
                </c:pt>
                <c:pt idx="5114">
                  <c:v>0.1017773</c:v>
                </c:pt>
                <c:pt idx="5115">
                  <c:v>0.10167909999999999</c:v>
                </c:pt>
                <c:pt idx="5116">
                  <c:v>0.1015809</c:v>
                </c:pt>
                <c:pt idx="5117">
                  <c:v>0.1014828</c:v>
                </c:pt>
                <c:pt idx="5118">
                  <c:v>0.10138469999999999</c:v>
                </c:pt>
                <c:pt idx="5119">
                  <c:v>0.10128669999999999</c:v>
                </c:pt>
                <c:pt idx="5120">
                  <c:v>0.1011888</c:v>
                </c:pt>
                <c:pt idx="5121">
                  <c:v>0.10109079999999999</c:v>
                </c:pt>
                <c:pt idx="5122">
                  <c:v>0.100993</c:v>
                </c:pt>
                <c:pt idx="5123">
                  <c:v>0.1008951</c:v>
                </c:pt>
                <c:pt idx="5124">
                  <c:v>0.1007974</c:v>
                </c:pt>
                <c:pt idx="5125">
                  <c:v>0.1006996</c:v>
                </c:pt>
                <c:pt idx="5126">
                  <c:v>0.100602</c:v>
                </c:pt>
                <c:pt idx="5127">
                  <c:v>0.1005043</c:v>
                </c:pt>
                <c:pt idx="5128">
                  <c:v>0.1004068</c:v>
                </c:pt>
                <c:pt idx="5129">
                  <c:v>0.1003092</c:v>
                </c:pt>
                <c:pt idx="5130">
                  <c:v>0.1002118</c:v>
                </c:pt>
                <c:pt idx="5131">
                  <c:v>0.1001143</c:v>
                </c:pt>
                <c:pt idx="5132">
                  <c:v>0.10001690000000001</c:v>
                </c:pt>
                <c:pt idx="5133">
                  <c:v>9.9919601999999996E-2</c:v>
                </c:pt>
                <c:pt idx="5134">
                  <c:v>9.9822312999999996E-2</c:v>
                </c:pt>
                <c:pt idx="5135">
                  <c:v>9.9725074999999996E-2</c:v>
                </c:pt>
                <c:pt idx="5136">
                  <c:v>9.9627882000000001E-2</c:v>
                </c:pt>
                <c:pt idx="5137">
                  <c:v>9.9530742000000005E-2</c:v>
                </c:pt>
                <c:pt idx="5138">
                  <c:v>9.9433646000000001E-2</c:v>
                </c:pt>
                <c:pt idx="5139">
                  <c:v>9.9336601999999996E-2</c:v>
                </c:pt>
                <c:pt idx="5140">
                  <c:v>9.9239602999999996E-2</c:v>
                </c:pt>
                <c:pt idx="5141">
                  <c:v>9.9142648E-2</c:v>
                </c:pt>
                <c:pt idx="5142">
                  <c:v>9.9045746000000004E-2</c:v>
                </c:pt>
                <c:pt idx="5143">
                  <c:v>9.8948887999999999E-2</c:v>
                </c:pt>
                <c:pt idx="5144">
                  <c:v>9.8852082999999993E-2</c:v>
                </c:pt>
                <c:pt idx="5145">
                  <c:v>9.8755322000000006E-2</c:v>
                </c:pt>
                <c:pt idx="5146">
                  <c:v>9.8658614000000006E-2</c:v>
                </c:pt>
                <c:pt idx="5147">
                  <c:v>9.8561949999999995E-2</c:v>
                </c:pt>
                <c:pt idx="5148">
                  <c:v>9.8465337999999999E-2</c:v>
                </c:pt>
                <c:pt idx="5149">
                  <c:v>9.8368770999999994E-2</c:v>
                </c:pt>
                <c:pt idx="5150">
                  <c:v>9.8272257000000002E-2</c:v>
                </c:pt>
                <c:pt idx="5151">
                  <c:v>9.8175786000000001E-2</c:v>
                </c:pt>
                <c:pt idx="5152">
                  <c:v>9.8079368E-2</c:v>
                </c:pt>
                <c:pt idx="5153">
                  <c:v>9.7982995000000003E-2</c:v>
                </c:pt>
                <c:pt idx="5154">
                  <c:v>9.7886666999999997E-2</c:v>
                </c:pt>
                <c:pt idx="5155">
                  <c:v>9.7790390000000005E-2</c:v>
                </c:pt>
                <c:pt idx="5156">
                  <c:v>9.7694159000000003E-2</c:v>
                </c:pt>
                <c:pt idx="5157">
                  <c:v>9.7597979000000001E-2</c:v>
                </c:pt>
                <c:pt idx="5158">
                  <c:v>9.7501844000000004E-2</c:v>
                </c:pt>
                <c:pt idx="5159">
                  <c:v>9.7405760999999993E-2</c:v>
                </c:pt>
                <c:pt idx="5160">
                  <c:v>9.7309723000000001E-2</c:v>
                </c:pt>
                <c:pt idx="5161">
                  <c:v>9.7213729999999998E-2</c:v>
                </c:pt>
                <c:pt idx="5162">
                  <c:v>9.7117788999999996E-2</c:v>
                </c:pt>
                <c:pt idx="5163">
                  <c:v>9.7021899999999994E-2</c:v>
                </c:pt>
                <c:pt idx="5164">
                  <c:v>9.6926055999999997E-2</c:v>
                </c:pt>
                <c:pt idx="5165">
                  <c:v>9.6830263999999999E-2</c:v>
                </c:pt>
                <c:pt idx="5166">
                  <c:v>9.6734516000000006E-2</c:v>
                </c:pt>
                <c:pt idx="5167">
                  <c:v>9.6638821E-2</c:v>
                </c:pt>
                <c:pt idx="5168">
                  <c:v>9.6543170999999997E-2</c:v>
                </c:pt>
                <c:pt idx="5169">
                  <c:v>9.6447571999999995E-2</c:v>
                </c:pt>
                <c:pt idx="5170">
                  <c:v>9.6352017999999998E-2</c:v>
                </c:pt>
                <c:pt idx="5171">
                  <c:v>9.6256509000000004E-2</c:v>
                </c:pt>
                <c:pt idx="5172">
                  <c:v>9.6161052999999996E-2</c:v>
                </c:pt>
                <c:pt idx="5173">
                  <c:v>9.6065639999999994E-2</c:v>
                </c:pt>
                <c:pt idx="5174">
                  <c:v>9.5970280000000005E-2</c:v>
                </c:pt>
                <c:pt idx="5175">
                  <c:v>9.5874965000000006E-2</c:v>
                </c:pt>
                <c:pt idx="5176">
                  <c:v>9.5779701999999994E-2</c:v>
                </c:pt>
                <c:pt idx="5177">
                  <c:v>9.5684484E-2</c:v>
                </c:pt>
                <c:pt idx="5178">
                  <c:v>9.5589316999999993E-2</c:v>
                </c:pt>
                <c:pt idx="5179">
                  <c:v>9.5494196000000003E-2</c:v>
                </c:pt>
                <c:pt idx="5180">
                  <c:v>9.5399119000000004E-2</c:v>
                </c:pt>
                <c:pt idx="5181">
                  <c:v>9.5304094000000006E-2</c:v>
                </c:pt>
                <c:pt idx="5182">
                  <c:v>9.5209113999999997E-2</c:v>
                </c:pt>
                <c:pt idx="5183">
                  <c:v>9.5114186000000003E-2</c:v>
                </c:pt>
                <c:pt idx="5184">
                  <c:v>9.5019302999999999E-2</c:v>
                </c:pt>
                <c:pt idx="5185">
                  <c:v>9.4924465E-2</c:v>
                </c:pt>
                <c:pt idx="5186">
                  <c:v>9.4829679E-2</c:v>
                </c:pt>
                <c:pt idx="5187">
                  <c:v>9.4734937000000005E-2</c:v>
                </c:pt>
                <c:pt idx="5188">
                  <c:v>9.4640247999999996E-2</c:v>
                </c:pt>
                <c:pt idx="5189">
                  <c:v>9.4545603000000006E-2</c:v>
                </c:pt>
                <c:pt idx="5190">
                  <c:v>9.4451010000000002E-2</c:v>
                </c:pt>
                <c:pt idx="5191">
                  <c:v>9.4356462000000002E-2</c:v>
                </c:pt>
                <c:pt idx="5192">
                  <c:v>9.4261959000000006E-2</c:v>
                </c:pt>
                <c:pt idx="5193">
                  <c:v>9.4167507999999997E-2</c:v>
                </c:pt>
                <c:pt idx="5194">
                  <c:v>9.4073102000000006E-2</c:v>
                </c:pt>
                <c:pt idx="5195">
                  <c:v>9.3978748000000001E-2</c:v>
                </c:pt>
                <c:pt idx="5196">
                  <c:v>9.3884438000000001E-2</c:v>
                </c:pt>
                <c:pt idx="5197">
                  <c:v>9.3790174000000004E-2</c:v>
                </c:pt>
                <c:pt idx="5198">
                  <c:v>9.3695960999999994E-2</c:v>
                </c:pt>
                <c:pt idx="5199">
                  <c:v>9.3601800999999998E-2</c:v>
                </c:pt>
                <c:pt idx="5200">
                  <c:v>9.3507684999999993E-2</c:v>
                </c:pt>
                <c:pt idx="5201">
                  <c:v>9.3413621000000002E-2</c:v>
                </c:pt>
                <c:pt idx="5202">
                  <c:v>9.3319602000000001E-2</c:v>
                </c:pt>
                <c:pt idx="5203">
                  <c:v>9.3225628000000005E-2</c:v>
                </c:pt>
                <c:pt idx="5204">
                  <c:v>9.3131705999999995E-2</c:v>
                </c:pt>
                <c:pt idx="5205">
                  <c:v>9.3037829000000002E-2</c:v>
                </c:pt>
                <c:pt idx="5206">
                  <c:v>9.2944003999999997E-2</c:v>
                </c:pt>
                <c:pt idx="5207">
                  <c:v>9.2850222999999996E-2</c:v>
                </c:pt>
                <c:pt idx="5208">
                  <c:v>9.2756494999999994E-2</c:v>
                </c:pt>
                <c:pt idx="5209">
                  <c:v>9.2662810999999998E-2</c:v>
                </c:pt>
                <c:pt idx="5210">
                  <c:v>9.2569172000000005E-2</c:v>
                </c:pt>
                <c:pt idx="5211">
                  <c:v>9.2475585999999999E-2</c:v>
                </c:pt>
                <c:pt idx="5212">
                  <c:v>9.2382043999999996E-2</c:v>
                </c:pt>
                <c:pt idx="5213">
                  <c:v>9.2288553999999995E-2</c:v>
                </c:pt>
                <c:pt idx="5214">
                  <c:v>9.2195108999999997E-2</c:v>
                </c:pt>
                <c:pt idx="5215">
                  <c:v>9.2101716E-2</c:v>
                </c:pt>
                <c:pt idx="5216">
                  <c:v>9.2008366999999994E-2</c:v>
                </c:pt>
                <c:pt idx="5217">
                  <c:v>9.1915064000000005E-2</c:v>
                </c:pt>
                <c:pt idx="5218">
                  <c:v>9.1821812000000003E-2</c:v>
                </c:pt>
                <c:pt idx="5219">
                  <c:v>9.1728605000000005E-2</c:v>
                </c:pt>
                <c:pt idx="5220">
                  <c:v>9.1635451000000007E-2</c:v>
                </c:pt>
                <c:pt idx="5221">
                  <c:v>9.1542340999999999E-2</c:v>
                </c:pt>
                <c:pt idx="5222">
                  <c:v>9.1449283000000006E-2</c:v>
                </c:pt>
                <c:pt idx="5223">
                  <c:v>9.1356270000000003E-2</c:v>
                </c:pt>
                <c:pt idx="5224">
                  <c:v>9.1263309000000001E-2</c:v>
                </c:pt>
                <c:pt idx="5225">
                  <c:v>9.1170393000000002E-2</c:v>
                </c:pt>
                <c:pt idx="5226">
                  <c:v>9.1077520999999995E-2</c:v>
                </c:pt>
                <c:pt idx="5227">
                  <c:v>9.0984702000000001E-2</c:v>
                </c:pt>
                <c:pt idx="5228">
                  <c:v>9.0891926999999997E-2</c:v>
                </c:pt>
                <c:pt idx="5229">
                  <c:v>9.0799204999999994E-2</c:v>
                </c:pt>
                <c:pt idx="5230">
                  <c:v>9.0706526999999995E-2</c:v>
                </c:pt>
                <c:pt idx="5231">
                  <c:v>9.0613901999999996E-2</c:v>
                </c:pt>
                <c:pt idx="5232">
                  <c:v>9.0521321000000002E-2</c:v>
                </c:pt>
                <c:pt idx="5233">
                  <c:v>9.0428791999999994E-2</c:v>
                </c:pt>
                <c:pt idx="5234">
                  <c:v>9.0336308000000004E-2</c:v>
                </c:pt>
                <c:pt idx="5235">
                  <c:v>9.0243876000000001E-2</c:v>
                </c:pt>
                <c:pt idx="5236">
                  <c:v>9.0151489000000001E-2</c:v>
                </c:pt>
                <c:pt idx="5237">
                  <c:v>9.0059146000000007E-2</c:v>
                </c:pt>
                <c:pt idx="5238">
                  <c:v>8.9966855999999998E-2</c:v>
                </c:pt>
                <c:pt idx="5239">
                  <c:v>8.9874609999999994E-2</c:v>
                </c:pt>
                <c:pt idx="5240">
                  <c:v>8.9782417000000003E-2</c:v>
                </c:pt>
                <c:pt idx="5241">
                  <c:v>8.9690268000000004E-2</c:v>
                </c:pt>
                <c:pt idx="5242">
                  <c:v>8.9598163999999994E-2</c:v>
                </c:pt>
                <c:pt idx="5243">
                  <c:v>8.9506111999999999E-2</c:v>
                </c:pt>
                <c:pt idx="5244">
                  <c:v>8.9414104999999994E-2</c:v>
                </c:pt>
                <c:pt idx="5245">
                  <c:v>8.9322150000000003E-2</c:v>
                </c:pt>
                <c:pt idx="5246">
                  <c:v>8.9230239000000003E-2</c:v>
                </c:pt>
                <c:pt idx="5247">
                  <c:v>8.9138381000000003E-2</c:v>
                </c:pt>
                <c:pt idx="5248">
                  <c:v>8.9046568000000006E-2</c:v>
                </c:pt>
                <c:pt idx="5249">
                  <c:v>8.8954805999999997E-2</c:v>
                </c:pt>
                <c:pt idx="5250">
                  <c:v>8.8863090000000006E-2</c:v>
                </c:pt>
                <c:pt idx="5251">
                  <c:v>8.8771425000000001E-2</c:v>
                </c:pt>
                <c:pt idx="5252">
                  <c:v>8.8679805E-2</c:v>
                </c:pt>
                <c:pt idx="5253">
                  <c:v>8.8588238E-2</c:v>
                </c:pt>
                <c:pt idx="5254">
                  <c:v>8.8496715000000004E-2</c:v>
                </c:pt>
                <c:pt idx="5255">
                  <c:v>8.8405236999999998E-2</c:v>
                </c:pt>
                <c:pt idx="5256">
                  <c:v>8.8313811000000006E-2</c:v>
                </c:pt>
                <c:pt idx="5257">
                  <c:v>8.8222429000000005E-2</c:v>
                </c:pt>
                <c:pt idx="5258">
                  <c:v>8.8131100000000004E-2</c:v>
                </c:pt>
                <c:pt idx="5259">
                  <c:v>8.8039814999999993E-2</c:v>
                </c:pt>
                <c:pt idx="5260">
                  <c:v>8.7948582999999997E-2</c:v>
                </c:pt>
                <c:pt idx="5261">
                  <c:v>8.7857395000000005E-2</c:v>
                </c:pt>
                <c:pt idx="5262">
                  <c:v>8.7766252000000003E-2</c:v>
                </c:pt>
                <c:pt idx="5263">
                  <c:v>8.7675162000000001E-2</c:v>
                </c:pt>
                <c:pt idx="5264">
                  <c:v>8.7584116000000004E-2</c:v>
                </c:pt>
                <c:pt idx="5265">
                  <c:v>8.7493122000000006E-2</c:v>
                </c:pt>
                <c:pt idx="5266">
                  <c:v>8.7402172E-2</c:v>
                </c:pt>
                <c:pt idx="5267">
                  <c:v>8.7311274999999994E-2</c:v>
                </c:pt>
                <c:pt idx="5268">
                  <c:v>8.7220423000000005E-2</c:v>
                </c:pt>
                <c:pt idx="5269">
                  <c:v>8.7129623000000003E-2</c:v>
                </c:pt>
                <c:pt idx="5270">
                  <c:v>8.7038867000000006E-2</c:v>
                </c:pt>
                <c:pt idx="5271">
                  <c:v>8.6948163999999994E-2</c:v>
                </c:pt>
                <c:pt idx="5272">
                  <c:v>8.6857505000000002E-2</c:v>
                </c:pt>
                <c:pt idx="5273">
                  <c:v>8.6766898999999995E-2</c:v>
                </c:pt>
                <c:pt idx="5274">
                  <c:v>8.6676337000000006E-2</c:v>
                </c:pt>
                <c:pt idx="5275">
                  <c:v>8.6585827000000004E-2</c:v>
                </c:pt>
                <c:pt idx="5276">
                  <c:v>8.6495362000000006E-2</c:v>
                </c:pt>
                <c:pt idx="5277">
                  <c:v>8.6404948999999995E-2</c:v>
                </c:pt>
                <c:pt idx="5278">
                  <c:v>8.6314581000000001E-2</c:v>
                </c:pt>
                <c:pt idx="5279">
                  <c:v>8.6224264999999994E-2</c:v>
                </c:pt>
                <c:pt idx="5280">
                  <c:v>8.6133994000000005E-2</c:v>
                </c:pt>
                <c:pt idx="5281">
                  <c:v>8.6043775000000003E-2</c:v>
                </c:pt>
                <c:pt idx="5282">
                  <c:v>8.5953601000000004E-2</c:v>
                </c:pt>
                <c:pt idx="5283">
                  <c:v>8.5863477999999993E-2</c:v>
                </c:pt>
                <c:pt idx="5284">
                  <c:v>8.5773400999999999E-2</c:v>
                </c:pt>
                <c:pt idx="5285">
                  <c:v>8.5683376000000006E-2</c:v>
                </c:pt>
                <c:pt idx="5286">
                  <c:v>8.5593395000000003E-2</c:v>
                </c:pt>
                <c:pt idx="5287">
                  <c:v>8.5503466E-2</c:v>
                </c:pt>
                <c:pt idx="5288">
                  <c:v>8.5413583000000001E-2</c:v>
                </c:pt>
                <c:pt idx="5289">
                  <c:v>8.5323751000000003E-2</c:v>
                </c:pt>
                <c:pt idx="5290">
                  <c:v>8.5233963999999995E-2</c:v>
                </c:pt>
                <c:pt idx="5291">
                  <c:v>8.5144229000000002E-2</c:v>
                </c:pt>
                <c:pt idx="5292">
                  <c:v>8.5054538999999998E-2</c:v>
                </c:pt>
                <c:pt idx="5293">
                  <c:v>8.4964900999999995E-2</c:v>
                </c:pt>
                <c:pt idx="5294">
                  <c:v>8.4875307999999997E-2</c:v>
                </c:pt>
                <c:pt idx="5295">
                  <c:v>8.4785766999999998E-2</c:v>
                </c:pt>
                <c:pt idx="5296">
                  <c:v>8.4696271000000004E-2</c:v>
                </c:pt>
                <c:pt idx="5297">
                  <c:v>8.4606825999999996E-2</c:v>
                </c:pt>
                <c:pt idx="5298">
                  <c:v>8.4517427000000006E-2</c:v>
                </c:pt>
                <c:pt idx="5299">
                  <c:v>8.4428079000000003E-2</c:v>
                </c:pt>
                <c:pt idx="5300">
                  <c:v>8.4338777000000004E-2</c:v>
                </c:pt>
                <c:pt idx="5301">
                  <c:v>8.4249518999999995E-2</c:v>
                </c:pt>
                <c:pt idx="5302">
                  <c:v>8.4160313E-2</c:v>
                </c:pt>
                <c:pt idx="5303">
                  <c:v>8.4071159000000006E-2</c:v>
                </c:pt>
                <c:pt idx="5304">
                  <c:v>8.3982050000000003E-2</c:v>
                </c:pt>
                <c:pt idx="5305">
                  <c:v>8.3892993999999999E-2</c:v>
                </c:pt>
                <c:pt idx="5306">
                  <c:v>8.3803981999999999E-2</c:v>
                </c:pt>
                <c:pt idx="5307">
                  <c:v>8.3715022E-2</c:v>
                </c:pt>
                <c:pt idx="5308">
                  <c:v>8.3626106000000006E-2</c:v>
                </c:pt>
                <c:pt idx="5309">
                  <c:v>8.3537242999999997E-2</c:v>
                </c:pt>
                <c:pt idx="5310">
                  <c:v>8.3448425000000007E-2</c:v>
                </c:pt>
                <c:pt idx="5311">
                  <c:v>8.3359659000000003E-2</c:v>
                </c:pt>
                <c:pt idx="5312">
                  <c:v>8.3270937000000003E-2</c:v>
                </c:pt>
                <c:pt idx="5313">
                  <c:v>8.3182268000000004E-2</c:v>
                </c:pt>
                <c:pt idx="5314">
                  <c:v>8.3093642999999995E-2</c:v>
                </c:pt>
                <c:pt idx="5315">
                  <c:v>8.3005071E-2</c:v>
                </c:pt>
                <c:pt idx="5316">
                  <c:v>8.2916542999999995E-2</c:v>
                </c:pt>
                <c:pt idx="5317">
                  <c:v>8.2828067000000005E-2</c:v>
                </c:pt>
                <c:pt idx="5318">
                  <c:v>8.2739636000000005E-2</c:v>
                </c:pt>
                <c:pt idx="5319">
                  <c:v>8.2651258000000005E-2</c:v>
                </c:pt>
                <c:pt idx="5320">
                  <c:v>8.2562922999999996E-2</c:v>
                </c:pt>
                <c:pt idx="5321">
                  <c:v>8.2474642000000001E-2</c:v>
                </c:pt>
                <c:pt idx="5322">
                  <c:v>8.2386403999999996E-2</c:v>
                </c:pt>
                <c:pt idx="5323">
                  <c:v>8.2298219000000006E-2</c:v>
                </c:pt>
                <c:pt idx="5324">
                  <c:v>8.2210079000000005E-2</c:v>
                </c:pt>
                <c:pt idx="5325">
                  <c:v>8.2121991000000005E-2</c:v>
                </c:pt>
                <c:pt idx="5326">
                  <c:v>8.2033946999999996E-2</c:v>
                </c:pt>
                <c:pt idx="5327">
                  <c:v>8.1945956E-2</c:v>
                </c:pt>
                <c:pt idx="5328">
                  <c:v>8.1858017000000005E-2</c:v>
                </c:pt>
                <c:pt idx="5329">
                  <c:v>8.1770122000000001E-2</c:v>
                </c:pt>
                <c:pt idx="5330">
                  <c:v>8.1682279999999996E-2</c:v>
                </c:pt>
                <c:pt idx="5331">
                  <c:v>8.1594481999999996E-2</c:v>
                </c:pt>
                <c:pt idx="5332">
                  <c:v>8.1506736999999996E-2</c:v>
                </c:pt>
                <c:pt idx="5333">
                  <c:v>8.1419036E-2</c:v>
                </c:pt>
                <c:pt idx="5334">
                  <c:v>8.1331387000000005E-2</c:v>
                </c:pt>
                <c:pt idx="5335">
                  <c:v>8.1243790999999996E-2</c:v>
                </c:pt>
                <c:pt idx="5336">
                  <c:v>8.1156239000000005E-2</c:v>
                </c:pt>
                <c:pt idx="5337">
                  <c:v>8.1068739000000001E-2</c:v>
                </c:pt>
                <c:pt idx="5338">
                  <c:v>8.0981284000000001E-2</c:v>
                </c:pt>
                <c:pt idx="5339">
                  <c:v>8.0893874000000004E-2</c:v>
                </c:pt>
                <c:pt idx="5340">
                  <c:v>8.0806515999999995E-2</c:v>
                </c:pt>
                <c:pt idx="5341">
                  <c:v>8.071921E-2</c:v>
                </c:pt>
                <c:pt idx="5342">
                  <c:v>8.0631948999999994E-2</c:v>
                </c:pt>
                <c:pt idx="5343">
                  <c:v>8.0544740000000004E-2</c:v>
                </c:pt>
                <c:pt idx="5344">
                  <c:v>8.0457576000000003E-2</c:v>
                </c:pt>
                <c:pt idx="5345">
                  <c:v>8.0370463000000003E-2</c:v>
                </c:pt>
                <c:pt idx="5346">
                  <c:v>8.0283403000000003E-2</c:v>
                </c:pt>
                <c:pt idx="5347">
                  <c:v>8.0196387999999993E-2</c:v>
                </c:pt>
                <c:pt idx="5348">
                  <c:v>8.0109424999999998E-2</c:v>
                </c:pt>
                <c:pt idx="5349">
                  <c:v>8.0022505999999993E-2</c:v>
                </c:pt>
                <c:pt idx="5350">
                  <c:v>7.9935633000000006E-2</c:v>
                </c:pt>
                <c:pt idx="5351">
                  <c:v>7.9848811000000006E-2</c:v>
                </c:pt>
                <c:pt idx="5352">
                  <c:v>7.9762042000000005E-2</c:v>
                </c:pt>
                <c:pt idx="5353">
                  <c:v>7.9675316999999996E-2</c:v>
                </c:pt>
                <c:pt idx="5354">
                  <c:v>7.9588644E-2</c:v>
                </c:pt>
                <c:pt idx="5355">
                  <c:v>7.9502015999999995E-2</c:v>
                </c:pt>
                <c:pt idx="5356">
                  <c:v>7.9415441000000003E-2</c:v>
                </c:pt>
                <c:pt idx="5357">
                  <c:v>7.9328916999999999E-2</c:v>
                </c:pt>
                <c:pt idx="5358">
                  <c:v>7.9242437999999998E-2</c:v>
                </c:pt>
                <c:pt idx="5359">
                  <c:v>7.9156010999999998E-2</c:v>
                </c:pt>
                <c:pt idx="5360">
                  <c:v>7.9069636999999998E-2</c:v>
                </c:pt>
                <c:pt idx="5361">
                  <c:v>7.8983307000000003E-2</c:v>
                </c:pt>
                <c:pt idx="5362">
                  <c:v>7.8897028999999994E-2</c:v>
                </c:pt>
                <c:pt idx="5363">
                  <c:v>7.8810796000000002E-2</c:v>
                </c:pt>
                <c:pt idx="5364">
                  <c:v>7.8724614999999998E-2</c:v>
                </c:pt>
                <c:pt idx="5365">
                  <c:v>7.8638487000000007E-2</c:v>
                </c:pt>
                <c:pt idx="5366">
                  <c:v>7.8552403000000007E-2</c:v>
                </c:pt>
                <c:pt idx="5367">
                  <c:v>7.8466362999999997E-2</c:v>
                </c:pt>
                <c:pt idx="5368">
                  <c:v>7.8380376000000002E-2</c:v>
                </c:pt>
                <c:pt idx="5369">
                  <c:v>7.8294441000000006E-2</c:v>
                </c:pt>
                <c:pt idx="5370">
                  <c:v>7.8208551000000001E-2</c:v>
                </c:pt>
                <c:pt idx="5371">
                  <c:v>7.8122712999999996E-2</c:v>
                </c:pt>
                <c:pt idx="5372">
                  <c:v>7.8036918999999996E-2</c:v>
                </c:pt>
                <c:pt idx="5373">
                  <c:v>7.7951177999999996E-2</c:v>
                </c:pt>
                <c:pt idx="5374">
                  <c:v>7.7865488999999996E-2</c:v>
                </c:pt>
                <c:pt idx="5375">
                  <c:v>7.7779844000000001E-2</c:v>
                </c:pt>
                <c:pt idx="5376">
                  <c:v>7.7694252000000005E-2</c:v>
                </c:pt>
                <c:pt idx="5377">
                  <c:v>7.7608705E-2</c:v>
                </c:pt>
                <c:pt idx="5378">
                  <c:v>7.7523208999999996E-2</c:v>
                </c:pt>
                <c:pt idx="5379">
                  <c:v>7.7437766000000005E-2</c:v>
                </c:pt>
                <c:pt idx="5380">
                  <c:v>7.7352367000000005E-2</c:v>
                </c:pt>
                <c:pt idx="5381">
                  <c:v>7.7267021000000005E-2</c:v>
                </c:pt>
                <c:pt idx="5382">
                  <c:v>7.7181718999999996E-2</c:v>
                </c:pt>
                <c:pt idx="5383">
                  <c:v>7.709647E-2</c:v>
                </c:pt>
                <c:pt idx="5384">
                  <c:v>7.7011272000000006E-2</c:v>
                </c:pt>
                <c:pt idx="5385">
                  <c:v>7.6926120000000001E-2</c:v>
                </c:pt>
                <c:pt idx="5386">
                  <c:v>7.6841018999999997E-2</c:v>
                </c:pt>
                <c:pt idx="5387">
                  <c:v>7.6755962999999996E-2</c:v>
                </c:pt>
                <c:pt idx="5388">
                  <c:v>7.6670959999999996E-2</c:v>
                </c:pt>
                <c:pt idx="5389">
                  <c:v>7.6586007999999997E-2</c:v>
                </c:pt>
                <c:pt idx="5390">
                  <c:v>7.6501101000000002E-2</c:v>
                </c:pt>
                <c:pt idx="5391">
                  <c:v>7.6416247000000007E-2</c:v>
                </c:pt>
                <c:pt idx="5392">
                  <c:v>7.6331443999999998E-2</c:v>
                </c:pt>
                <c:pt idx="5393">
                  <c:v>7.6246685999999994E-2</c:v>
                </c:pt>
                <c:pt idx="5394">
                  <c:v>7.6161981000000004E-2</c:v>
                </c:pt>
                <c:pt idx="5395">
                  <c:v>7.6077320000000004E-2</c:v>
                </c:pt>
                <c:pt idx="5396">
                  <c:v>7.5992711000000004E-2</c:v>
                </c:pt>
                <c:pt idx="5397">
                  <c:v>7.5908146999999995E-2</c:v>
                </c:pt>
                <c:pt idx="5398">
                  <c:v>7.5823635E-2</c:v>
                </c:pt>
                <c:pt idx="5399">
                  <c:v>7.5739175000000006E-2</c:v>
                </c:pt>
                <c:pt idx="5400">
                  <c:v>8.4968098000000006E-2</c:v>
                </c:pt>
                <c:pt idx="5401">
                  <c:v>9.4163923999999996E-2</c:v>
                </c:pt>
                <c:pt idx="5402">
                  <c:v>0.1033458</c:v>
                </c:pt>
                <c:pt idx="5403">
                  <c:v>0.11251410000000001</c:v>
                </c:pt>
                <c:pt idx="5404">
                  <c:v>0.1216689</c:v>
                </c:pt>
                <c:pt idx="5405">
                  <c:v>0.13081090000000001</c:v>
                </c:pt>
                <c:pt idx="5406">
                  <c:v>0.13994019999999999</c:v>
                </c:pt>
                <c:pt idx="5407">
                  <c:v>0.1490573</c:v>
                </c:pt>
                <c:pt idx="5408">
                  <c:v>0.15816279999999999</c:v>
                </c:pt>
                <c:pt idx="5409">
                  <c:v>0.16725699999999999</c:v>
                </c:pt>
                <c:pt idx="5410">
                  <c:v>0.17634030000000001</c:v>
                </c:pt>
                <c:pt idx="5411">
                  <c:v>0.18541340000000001</c:v>
                </c:pt>
                <c:pt idx="5412">
                  <c:v>0.1944766</c:v>
                </c:pt>
                <c:pt idx="5413">
                  <c:v>0.2</c:v>
                </c:pt>
                <c:pt idx="5414">
                  <c:v>0.2</c:v>
                </c:pt>
                <c:pt idx="5415">
                  <c:v>0.2</c:v>
                </c:pt>
                <c:pt idx="5416">
                  <c:v>0.2</c:v>
                </c:pt>
                <c:pt idx="5417">
                  <c:v>0.2</c:v>
                </c:pt>
                <c:pt idx="5418">
                  <c:v>0.2</c:v>
                </c:pt>
                <c:pt idx="5419">
                  <c:v>0.2</c:v>
                </c:pt>
                <c:pt idx="5420">
                  <c:v>0.2</c:v>
                </c:pt>
                <c:pt idx="5421">
                  <c:v>0.2</c:v>
                </c:pt>
                <c:pt idx="5422">
                  <c:v>0.2</c:v>
                </c:pt>
                <c:pt idx="5423">
                  <c:v>0.2</c:v>
                </c:pt>
                <c:pt idx="5424">
                  <c:v>0.2</c:v>
                </c:pt>
                <c:pt idx="5425">
                  <c:v>0.2</c:v>
                </c:pt>
                <c:pt idx="5426">
                  <c:v>0.2</c:v>
                </c:pt>
                <c:pt idx="5427">
                  <c:v>0.2</c:v>
                </c:pt>
                <c:pt idx="5428">
                  <c:v>0.2</c:v>
                </c:pt>
                <c:pt idx="5429">
                  <c:v>0.2</c:v>
                </c:pt>
                <c:pt idx="5430">
                  <c:v>0.2</c:v>
                </c:pt>
                <c:pt idx="5431">
                  <c:v>0.2</c:v>
                </c:pt>
                <c:pt idx="5432">
                  <c:v>0.2</c:v>
                </c:pt>
                <c:pt idx="5433">
                  <c:v>0.2</c:v>
                </c:pt>
                <c:pt idx="5434">
                  <c:v>0.2</c:v>
                </c:pt>
                <c:pt idx="5435">
                  <c:v>0.2</c:v>
                </c:pt>
                <c:pt idx="5436">
                  <c:v>0.2</c:v>
                </c:pt>
                <c:pt idx="5437">
                  <c:v>0.2</c:v>
                </c:pt>
                <c:pt idx="5438">
                  <c:v>0.2</c:v>
                </c:pt>
                <c:pt idx="5439">
                  <c:v>0.2</c:v>
                </c:pt>
                <c:pt idx="5440">
                  <c:v>0.2</c:v>
                </c:pt>
                <c:pt idx="5441">
                  <c:v>0.2</c:v>
                </c:pt>
                <c:pt idx="5442">
                  <c:v>0.2</c:v>
                </c:pt>
                <c:pt idx="5443">
                  <c:v>0.2</c:v>
                </c:pt>
                <c:pt idx="5444">
                  <c:v>0.2</c:v>
                </c:pt>
                <c:pt idx="5445">
                  <c:v>0.2</c:v>
                </c:pt>
                <c:pt idx="5446">
                  <c:v>0.2</c:v>
                </c:pt>
                <c:pt idx="5447">
                  <c:v>0.2</c:v>
                </c:pt>
                <c:pt idx="5448">
                  <c:v>0.2</c:v>
                </c:pt>
                <c:pt idx="5449">
                  <c:v>0.2</c:v>
                </c:pt>
                <c:pt idx="5450">
                  <c:v>0.2</c:v>
                </c:pt>
                <c:pt idx="5451">
                  <c:v>0.2</c:v>
                </c:pt>
                <c:pt idx="5452">
                  <c:v>0.2</c:v>
                </c:pt>
                <c:pt idx="5453">
                  <c:v>0.2</c:v>
                </c:pt>
                <c:pt idx="5454">
                  <c:v>0.2</c:v>
                </c:pt>
                <c:pt idx="5455">
                  <c:v>0.2</c:v>
                </c:pt>
                <c:pt idx="5456">
                  <c:v>0.2</c:v>
                </c:pt>
                <c:pt idx="5457">
                  <c:v>0.2</c:v>
                </c:pt>
                <c:pt idx="5458">
                  <c:v>0.2</c:v>
                </c:pt>
                <c:pt idx="5459">
                  <c:v>0.2</c:v>
                </c:pt>
                <c:pt idx="5460">
                  <c:v>0.2</c:v>
                </c:pt>
                <c:pt idx="5461">
                  <c:v>0.2</c:v>
                </c:pt>
                <c:pt idx="5462">
                  <c:v>0.2</c:v>
                </c:pt>
                <c:pt idx="5463">
                  <c:v>0.2</c:v>
                </c:pt>
                <c:pt idx="5464">
                  <c:v>0.2</c:v>
                </c:pt>
                <c:pt idx="5465">
                  <c:v>0.2</c:v>
                </c:pt>
                <c:pt idx="5466">
                  <c:v>0.2</c:v>
                </c:pt>
                <c:pt idx="5467">
                  <c:v>0.2</c:v>
                </c:pt>
                <c:pt idx="5468">
                  <c:v>0.2</c:v>
                </c:pt>
                <c:pt idx="5469">
                  <c:v>0.2</c:v>
                </c:pt>
                <c:pt idx="5470">
                  <c:v>0.2</c:v>
                </c:pt>
                <c:pt idx="5471">
                  <c:v>0.2</c:v>
                </c:pt>
                <c:pt idx="5472">
                  <c:v>0.2</c:v>
                </c:pt>
                <c:pt idx="5473">
                  <c:v>0.2</c:v>
                </c:pt>
                <c:pt idx="5474">
                  <c:v>0.2</c:v>
                </c:pt>
                <c:pt idx="5475">
                  <c:v>0.2</c:v>
                </c:pt>
                <c:pt idx="5476">
                  <c:v>0.2</c:v>
                </c:pt>
                <c:pt idx="5477">
                  <c:v>0.2</c:v>
                </c:pt>
                <c:pt idx="5478">
                  <c:v>0.2</c:v>
                </c:pt>
                <c:pt idx="5479">
                  <c:v>0.2</c:v>
                </c:pt>
                <c:pt idx="5480">
                  <c:v>0.2</c:v>
                </c:pt>
                <c:pt idx="5481">
                  <c:v>0.2</c:v>
                </c:pt>
                <c:pt idx="5482">
                  <c:v>0.2</c:v>
                </c:pt>
                <c:pt idx="5483">
                  <c:v>0.2</c:v>
                </c:pt>
                <c:pt idx="5484">
                  <c:v>0.2</c:v>
                </c:pt>
                <c:pt idx="5485">
                  <c:v>0.2</c:v>
                </c:pt>
                <c:pt idx="5486">
                  <c:v>0.2</c:v>
                </c:pt>
                <c:pt idx="5487">
                  <c:v>0.2</c:v>
                </c:pt>
                <c:pt idx="5488">
                  <c:v>0.2</c:v>
                </c:pt>
                <c:pt idx="5489">
                  <c:v>0.2</c:v>
                </c:pt>
                <c:pt idx="5490">
                  <c:v>0.2</c:v>
                </c:pt>
                <c:pt idx="5491">
                  <c:v>0.2</c:v>
                </c:pt>
                <c:pt idx="5492">
                  <c:v>0.2</c:v>
                </c:pt>
                <c:pt idx="5493">
                  <c:v>0.2</c:v>
                </c:pt>
                <c:pt idx="5494">
                  <c:v>0.2</c:v>
                </c:pt>
                <c:pt idx="5495">
                  <c:v>0.2</c:v>
                </c:pt>
                <c:pt idx="5496">
                  <c:v>0.2</c:v>
                </c:pt>
                <c:pt idx="5497">
                  <c:v>0.2</c:v>
                </c:pt>
                <c:pt idx="5498">
                  <c:v>0.2</c:v>
                </c:pt>
                <c:pt idx="5499">
                  <c:v>0.2</c:v>
                </c:pt>
                <c:pt idx="5500">
                  <c:v>0.2</c:v>
                </c:pt>
                <c:pt idx="5501">
                  <c:v>0.2</c:v>
                </c:pt>
                <c:pt idx="5502">
                  <c:v>0.2</c:v>
                </c:pt>
                <c:pt idx="5503">
                  <c:v>0.2</c:v>
                </c:pt>
                <c:pt idx="5504">
                  <c:v>0.2</c:v>
                </c:pt>
                <c:pt idx="5505">
                  <c:v>0.2</c:v>
                </c:pt>
                <c:pt idx="5506">
                  <c:v>0.2</c:v>
                </c:pt>
                <c:pt idx="5507">
                  <c:v>0.2</c:v>
                </c:pt>
                <c:pt idx="5508">
                  <c:v>0.2</c:v>
                </c:pt>
                <c:pt idx="5509">
                  <c:v>0.2</c:v>
                </c:pt>
                <c:pt idx="5510">
                  <c:v>0.2</c:v>
                </c:pt>
                <c:pt idx="5511">
                  <c:v>0.2</c:v>
                </c:pt>
                <c:pt idx="5512">
                  <c:v>0.2</c:v>
                </c:pt>
                <c:pt idx="5513">
                  <c:v>0.2</c:v>
                </c:pt>
                <c:pt idx="5514">
                  <c:v>0.2</c:v>
                </c:pt>
                <c:pt idx="5515">
                  <c:v>0.2</c:v>
                </c:pt>
                <c:pt idx="5516">
                  <c:v>0.2</c:v>
                </c:pt>
                <c:pt idx="5517">
                  <c:v>0.2</c:v>
                </c:pt>
                <c:pt idx="5518">
                  <c:v>0.2</c:v>
                </c:pt>
                <c:pt idx="5519">
                  <c:v>0.2</c:v>
                </c:pt>
                <c:pt idx="5520">
                  <c:v>0.2</c:v>
                </c:pt>
                <c:pt idx="5521">
                  <c:v>0.2</c:v>
                </c:pt>
                <c:pt idx="5522">
                  <c:v>0.2</c:v>
                </c:pt>
                <c:pt idx="5523">
                  <c:v>0.2</c:v>
                </c:pt>
                <c:pt idx="5524">
                  <c:v>0.2</c:v>
                </c:pt>
                <c:pt idx="5525">
                  <c:v>0.2</c:v>
                </c:pt>
                <c:pt idx="5526">
                  <c:v>0.2</c:v>
                </c:pt>
                <c:pt idx="5527">
                  <c:v>0.2</c:v>
                </c:pt>
                <c:pt idx="5528">
                  <c:v>0.2</c:v>
                </c:pt>
                <c:pt idx="5529">
                  <c:v>0.2</c:v>
                </c:pt>
                <c:pt idx="5530">
                  <c:v>0.2</c:v>
                </c:pt>
                <c:pt idx="5531">
                  <c:v>0.2</c:v>
                </c:pt>
                <c:pt idx="5532">
                  <c:v>0.2</c:v>
                </c:pt>
                <c:pt idx="5533">
                  <c:v>0.2</c:v>
                </c:pt>
                <c:pt idx="5534">
                  <c:v>0.2</c:v>
                </c:pt>
                <c:pt idx="5535">
                  <c:v>0.2</c:v>
                </c:pt>
                <c:pt idx="5536">
                  <c:v>0.2</c:v>
                </c:pt>
                <c:pt idx="5537">
                  <c:v>0.2</c:v>
                </c:pt>
                <c:pt idx="5538">
                  <c:v>0.2</c:v>
                </c:pt>
                <c:pt idx="5539">
                  <c:v>0.2</c:v>
                </c:pt>
                <c:pt idx="5540">
                  <c:v>0.2</c:v>
                </c:pt>
                <c:pt idx="5541">
                  <c:v>0.2</c:v>
                </c:pt>
                <c:pt idx="5542">
                  <c:v>0.2</c:v>
                </c:pt>
                <c:pt idx="5543">
                  <c:v>0.2</c:v>
                </c:pt>
                <c:pt idx="5544">
                  <c:v>0.2</c:v>
                </c:pt>
                <c:pt idx="5545">
                  <c:v>0.2</c:v>
                </c:pt>
                <c:pt idx="5546">
                  <c:v>0.2</c:v>
                </c:pt>
                <c:pt idx="5547">
                  <c:v>0.2</c:v>
                </c:pt>
                <c:pt idx="5548">
                  <c:v>0.2</c:v>
                </c:pt>
                <c:pt idx="5549">
                  <c:v>0.2</c:v>
                </c:pt>
                <c:pt idx="5550">
                  <c:v>0.2</c:v>
                </c:pt>
                <c:pt idx="5551">
                  <c:v>0.2</c:v>
                </c:pt>
                <c:pt idx="5552">
                  <c:v>0.2</c:v>
                </c:pt>
                <c:pt idx="5553">
                  <c:v>0.2</c:v>
                </c:pt>
                <c:pt idx="5554">
                  <c:v>0.2</c:v>
                </c:pt>
                <c:pt idx="5555">
                  <c:v>0.2</c:v>
                </c:pt>
                <c:pt idx="5556">
                  <c:v>0.2</c:v>
                </c:pt>
                <c:pt idx="5557">
                  <c:v>0.2</c:v>
                </c:pt>
                <c:pt idx="5558">
                  <c:v>0.2</c:v>
                </c:pt>
                <c:pt idx="5559">
                  <c:v>0.2</c:v>
                </c:pt>
                <c:pt idx="5560">
                  <c:v>0.2</c:v>
                </c:pt>
                <c:pt idx="5561">
                  <c:v>0.2</c:v>
                </c:pt>
                <c:pt idx="5562">
                  <c:v>0.2</c:v>
                </c:pt>
                <c:pt idx="5563">
                  <c:v>0.2</c:v>
                </c:pt>
                <c:pt idx="5564">
                  <c:v>0.2</c:v>
                </c:pt>
                <c:pt idx="5565">
                  <c:v>0.2</c:v>
                </c:pt>
                <c:pt idx="5566">
                  <c:v>0.2</c:v>
                </c:pt>
                <c:pt idx="5567">
                  <c:v>0.2</c:v>
                </c:pt>
                <c:pt idx="5568">
                  <c:v>0.2</c:v>
                </c:pt>
                <c:pt idx="5569">
                  <c:v>0.2</c:v>
                </c:pt>
                <c:pt idx="5570">
                  <c:v>0.2</c:v>
                </c:pt>
                <c:pt idx="5571">
                  <c:v>0.2</c:v>
                </c:pt>
                <c:pt idx="5572">
                  <c:v>0.2</c:v>
                </c:pt>
                <c:pt idx="5573">
                  <c:v>0.2</c:v>
                </c:pt>
                <c:pt idx="5574">
                  <c:v>0.2</c:v>
                </c:pt>
                <c:pt idx="5575">
                  <c:v>0.2</c:v>
                </c:pt>
                <c:pt idx="5576">
                  <c:v>0.2</c:v>
                </c:pt>
                <c:pt idx="5577">
                  <c:v>0.2</c:v>
                </c:pt>
                <c:pt idx="5578">
                  <c:v>0.2</c:v>
                </c:pt>
                <c:pt idx="5579">
                  <c:v>0.2</c:v>
                </c:pt>
                <c:pt idx="5580">
                  <c:v>0.2</c:v>
                </c:pt>
                <c:pt idx="5581">
                  <c:v>0.2</c:v>
                </c:pt>
                <c:pt idx="5582">
                  <c:v>0.2</c:v>
                </c:pt>
                <c:pt idx="5583">
                  <c:v>0.2</c:v>
                </c:pt>
                <c:pt idx="5584">
                  <c:v>0.2</c:v>
                </c:pt>
                <c:pt idx="5585">
                  <c:v>0.2</c:v>
                </c:pt>
                <c:pt idx="5586">
                  <c:v>0.2</c:v>
                </c:pt>
                <c:pt idx="5587">
                  <c:v>0.2</c:v>
                </c:pt>
                <c:pt idx="5588">
                  <c:v>0.2</c:v>
                </c:pt>
                <c:pt idx="5589">
                  <c:v>0.2</c:v>
                </c:pt>
                <c:pt idx="5590">
                  <c:v>0.2</c:v>
                </c:pt>
                <c:pt idx="5591">
                  <c:v>0.2</c:v>
                </c:pt>
                <c:pt idx="5592">
                  <c:v>0.2</c:v>
                </c:pt>
                <c:pt idx="5593">
                  <c:v>0.2</c:v>
                </c:pt>
                <c:pt idx="5594">
                  <c:v>0.2</c:v>
                </c:pt>
                <c:pt idx="5595">
                  <c:v>0.2</c:v>
                </c:pt>
                <c:pt idx="5596">
                  <c:v>0.2</c:v>
                </c:pt>
                <c:pt idx="5597">
                  <c:v>0.2</c:v>
                </c:pt>
                <c:pt idx="5598">
                  <c:v>0.2</c:v>
                </c:pt>
                <c:pt idx="5599">
                  <c:v>0.2</c:v>
                </c:pt>
                <c:pt idx="5600">
                  <c:v>0.2</c:v>
                </c:pt>
                <c:pt idx="5601">
                  <c:v>0.2</c:v>
                </c:pt>
                <c:pt idx="5602">
                  <c:v>0.2</c:v>
                </c:pt>
                <c:pt idx="5603">
                  <c:v>0.2</c:v>
                </c:pt>
                <c:pt idx="5604">
                  <c:v>0.2</c:v>
                </c:pt>
                <c:pt idx="5605">
                  <c:v>0.2</c:v>
                </c:pt>
                <c:pt idx="5606">
                  <c:v>0.2</c:v>
                </c:pt>
                <c:pt idx="5607">
                  <c:v>0.2</c:v>
                </c:pt>
                <c:pt idx="5608">
                  <c:v>0.2</c:v>
                </c:pt>
                <c:pt idx="5609">
                  <c:v>0.2</c:v>
                </c:pt>
                <c:pt idx="5610">
                  <c:v>0.2</c:v>
                </c:pt>
                <c:pt idx="5611">
                  <c:v>0.2</c:v>
                </c:pt>
                <c:pt idx="5612">
                  <c:v>0.2</c:v>
                </c:pt>
                <c:pt idx="5613">
                  <c:v>0.2</c:v>
                </c:pt>
                <c:pt idx="5614">
                  <c:v>0.2</c:v>
                </c:pt>
                <c:pt idx="5615">
                  <c:v>0.2</c:v>
                </c:pt>
                <c:pt idx="5616">
                  <c:v>0.2</c:v>
                </c:pt>
                <c:pt idx="5617">
                  <c:v>0.2</c:v>
                </c:pt>
                <c:pt idx="5618">
                  <c:v>0.2</c:v>
                </c:pt>
                <c:pt idx="5619">
                  <c:v>0.2</c:v>
                </c:pt>
                <c:pt idx="5620">
                  <c:v>0.2</c:v>
                </c:pt>
                <c:pt idx="5621">
                  <c:v>0.2</c:v>
                </c:pt>
                <c:pt idx="5622">
                  <c:v>0.2</c:v>
                </c:pt>
                <c:pt idx="5623">
                  <c:v>0.2</c:v>
                </c:pt>
                <c:pt idx="5624">
                  <c:v>0.2</c:v>
                </c:pt>
                <c:pt idx="5625">
                  <c:v>0.2</c:v>
                </c:pt>
                <c:pt idx="5626">
                  <c:v>0.2</c:v>
                </c:pt>
                <c:pt idx="5627">
                  <c:v>0.2</c:v>
                </c:pt>
                <c:pt idx="5628">
                  <c:v>0.2</c:v>
                </c:pt>
                <c:pt idx="5629">
                  <c:v>0.2</c:v>
                </c:pt>
                <c:pt idx="5630">
                  <c:v>0.2</c:v>
                </c:pt>
                <c:pt idx="5631">
                  <c:v>0.2</c:v>
                </c:pt>
                <c:pt idx="5632">
                  <c:v>0.2</c:v>
                </c:pt>
                <c:pt idx="5633">
                  <c:v>0.2</c:v>
                </c:pt>
                <c:pt idx="5634">
                  <c:v>0.2</c:v>
                </c:pt>
                <c:pt idx="5635">
                  <c:v>0.2</c:v>
                </c:pt>
                <c:pt idx="5636">
                  <c:v>0.2</c:v>
                </c:pt>
                <c:pt idx="5637">
                  <c:v>0.2</c:v>
                </c:pt>
                <c:pt idx="5638">
                  <c:v>0.2</c:v>
                </c:pt>
                <c:pt idx="5639">
                  <c:v>0.2</c:v>
                </c:pt>
                <c:pt idx="5640">
                  <c:v>0.2</c:v>
                </c:pt>
                <c:pt idx="5641">
                  <c:v>0.2</c:v>
                </c:pt>
                <c:pt idx="5642">
                  <c:v>0.2</c:v>
                </c:pt>
                <c:pt idx="5643">
                  <c:v>0.2</c:v>
                </c:pt>
                <c:pt idx="5644">
                  <c:v>0.2</c:v>
                </c:pt>
                <c:pt idx="5645">
                  <c:v>0.2</c:v>
                </c:pt>
                <c:pt idx="5646">
                  <c:v>0.2</c:v>
                </c:pt>
                <c:pt idx="5647">
                  <c:v>0.2</c:v>
                </c:pt>
                <c:pt idx="5648">
                  <c:v>0.2</c:v>
                </c:pt>
                <c:pt idx="5649">
                  <c:v>0.2</c:v>
                </c:pt>
                <c:pt idx="5650">
                  <c:v>0.2</c:v>
                </c:pt>
                <c:pt idx="5651">
                  <c:v>0.2</c:v>
                </c:pt>
                <c:pt idx="5652">
                  <c:v>0.2</c:v>
                </c:pt>
                <c:pt idx="5653">
                  <c:v>0.2</c:v>
                </c:pt>
                <c:pt idx="5654">
                  <c:v>0.2</c:v>
                </c:pt>
                <c:pt idx="5655">
                  <c:v>0.2</c:v>
                </c:pt>
                <c:pt idx="5656">
                  <c:v>0.2</c:v>
                </c:pt>
                <c:pt idx="5657">
                  <c:v>0.2</c:v>
                </c:pt>
                <c:pt idx="5658">
                  <c:v>0.2</c:v>
                </c:pt>
                <c:pt idx="5659">
                  <c:v>0.2</c:v>
                </c:pt>
                <c:pt idx="5660">
                  <c:v>0.2</c:v>
                </c:pt>
                <c:pt idx="5661">
                  <c:v>0.2</c:v>
                </c:pt>
                <c:pt idx="5662">
                  <c:v>0.2</c:v>
                </c:pt>
                <c:pt idx="5663">
                  <c:v>0.2</c:v>
                </c:pt>
                <c:pt idx="5664">
                  <c:v>0.2</c:v>
                </c:pt>
                <c:pt idx="5665">
                  <c:v>0.2</c:v>
                </c:pt>
                <c:pt idx="5666">
                  <c:v>0.2</c:v>
                </c:pt>
                <c:pt idx="5667">
                  <c:v>0.2</c:v>
                </c:pt>
                <c:pt idx="5668">
                  <c:v>0.2</c:v>
                </c:pt>
                <c:pt idx="5669">
                  <c:v>0.2</c:v>
                </c:pt>
                <c:pt idx="5670">
                  <c:v>0.2</c:v>
                </c:pt>
                <c:pt idx="5671">
                  <c:v>0.2</c:v>
                </c:pt>
                <c:pt idx="5672">
                  <c:v>0.2</c:v>
                </c:pt>
                <c:pt idx="5673">
                  <c:v>0.2</c:v>
                </c:pt>
                <c:pt idx="5674">
                  <c:v>0.2</c:v>
                </c:pt>
                <c:pt idx="5675">
                  <c:v>0.2</c:v>
                </c:pt>
                <c:pt idx="5676">
                  <c:v>0.2</c:v>
                </c:pt>
                <c:pt idx="5677">
                  <c:v>0.2</c:v>
                </c:pt>
                <c:pt idx="5678">
                  <c:v>0.2</c:v>
                </c:pt>
                <c:pt idx="5679">
                  <c:v>0.2</c:v>
                </c:pt>
                <c:pt idx="5680">
                  <c:v>0.2</c:v>
                </c:pt>
                <c:pt idx="5681">
                  <c:v>0.2</c:v>
                </c:pt>
                <c:pt idx="5682">
                  <c:v>0.2</c:v>
                </c:pt>
                <c:pt idx="5683">
                  <c:v>0.2</c:v>
                </c:pt>
                <c:pt idx="5684">
                  <c:v>0.2</c:v>
                </c:pt>
                <c:pt idx="5685">
                  <c:v>0.2</c:v>
                </c:pt>
                <c:pt idx="5686">
                  <c:v>0.2</c:v>
                </c:pt>
                <c:pt idx="5687">
                  <c:v>0.2</c:v>
                </c:pt>
                <c:pt idx="5688">
                  <c:v>0.2</c:v>
                </c:pt>
                <c:pt idx="5689">
                  <c:v>0.2</c:v>
                </c:pt>
                <c:pt idx="5690">
                  <c:v>0.2</c:v>
                </c:pt>
                <c:pt idx="5691">
                  <c:v>0.2</c:v>
                </c:pt>
                <c:pt idx="5692">
                  <c:v>0.2</c:v>
                </c:pt>
                <c:pt idx="5693">
                  <c:v>0.2</c:v>
                </c:pt>
                <c:pt idx="5694">
                  <c:v>0.2</c:v>
                </c:pt>
                <c:pt idx="5695">
                  <c:v>0.2</c:v>
                </c:pt>
                <c:pt idx="5696">
                  <c:v>0.2</c:v>
                </c:pt>
                <c:pt idx="5697">
                  <c:v>0.2</c:v>
                </c:pt>
                <c:pt idx="5698">
                  <c:v>0.2</c:v>
                </c:pt>
                <c:pt idx="5699">
                  <c:v>0.2</c:v>
                </c:pt>
                <c:pt idx="5700">
                  <c:v>0.2</c:v>
                </c:pt>
                <c:pt idx="5701">
                  <c:v>0.2</c:v>
                </c:pt>
                <c:pt idx="5702">
                  <c:v>0.2</c:v>
                </c:pt>
                <c:pt idx="5703">
                  <c:v>0.2</c:v>
                </c:pt>
                <c:pt idx="5704">
                  <c:v>0.2</c:v>
                </c:pt>
                <c:pt idx="5705">
                  <c:v>0.2</c:v>
                </c:pt>
                <c:pt idx="5706">
                  <c:v>0.2</c:v>
                </c:pt>
                <c:pt idx="5707">
                  <c:v>0.2</c:v>
                </c:pt>
                <c:pt idx="5708">
                  <c:v>0.2</c:v>
                </c:pt>
                <c:pt idx="5709">
                  <c:v>0.2</c:v>
                </c:pt>
                <c:pt idx="5710">
                  <c:v>0.2</c:v>
                </c:pt>
                <c:pt idx="5711">
                  <c:v>0.2</c:v>
                </c:pt>
                <c:pt idx="5712">
                  <c:v>0.2</c:v>
                </c:pt>
                <c:pt idx="5713">
                  <c:v>0.2</c:v>
                </c:pt>
                <c:pt idx="5714">
                  <c:v>0.2</c:v>
                </c:pt>
                <c:pt idx="5715">
                  <c:v>0.2</c:v>
                </c:pt>
                <c:pt idx="5716">
                  <c:v>0.2</c:v>
                </c:pt>
                <c:pt idx="5717">
                  <c:v>0.2</c:v>
                </c:pt>
                <c:pt idx="5718">
                  <c:v>0.2</c:v>
                </c:pt>
                <c:pt idx="5719">
                  <c:v>0.2</c:v>
                </c:pt>
                <c:pt idx="5720">
                  <c:v>0.2</c:v>
                </c:pt>
                <c:pt idx="5721">
                  <c:v>0.2</c:v>
                </c:pt>
                <c:pt idx="5722">
                  <c:v>0.2</c:v>
                </c:pt>
                <c:pt idx="5723">
                  <c:v>0.2</c:v>
                </c:pt>
                <c:pt idx="5724">
                  <c:v>0.2</c:v>
                </c:pt>
                <c:pt idx="5725">
                  <c:v>0.2</c:v>
                </c:pt>
                <c:pt idx="5726">
                  <c:v>0.2</c:v>
                </c:pt>
                <c:pt idx="5727">
                  <c:v>0.2</c:v>
                </c:pt>
                <c:pt idx="5728">
                  <c:v>0.2</c:v>
                </c:pt>
                <c:pt idx="5729">
                  <c:v>0.2</c:v>
                </c:pt>
                <c:pt idx="5730">
                  <c:v>0.2</c:v>
                </c:pt>
                <c:pt idx="5731">
                  <c:v>0.2</c:v>
                </c:pt>
                <c:pt idx="5732">
                  <c:v>0.2</c:v>
                </c:pt>
                <c:pt idx="5733">
                  <c:v>0.2</c:v>
                </c:pt>
                <c:pt idx="5734">
                  <c:v>0.2</c:v>
                </c:pt>
                <c:pt idx="5735">
                  <c:v>0.2</c:v>
                </c:pt>
                <c:pt idx="5736">
                  <c:v>0.2</c:v>
                </c:pt>
                <c:pt idx="5737">
                  <c:v>0.2</c:v>
                </c:pt>
                <c:pt idx="5738">
                  <c:v>0.2</c:v>
                </c:pt>
                <c:pt idx="5739">
                  <c:v>0.2</c:v>
                </c:pt>
                <c:pt idx="5740">
                  <c:v>0.2</c:v>
                </c:pt>
                <c:pt idx="5741">
                  <c:v>0.2</c:v>
                </c:pt>
                <c:pt idx="5742">
                  <c:v>0.2</c:v>
                </c:pt>
                <c:pt idx="5743">
                  <c:v>0.2</c:v>
                </c:pt>
                <c:pt idx="5744">
                  <c:v>0.2</c:v>
                </c:pt>
                <c:pt idx="5745">
                  <c:v>0.2</c:v>
                </c:pt>
                <c:pt idx="5746">
                  <c:v>0.2</c:v>
                </c:pt>
                <c:pt idx="5747">
                  <c:v>0.2</c:v>
                </c:pt>
                <c:pt idx="5748">
                  <c:v>0.2</c:v>
                </c:pt>
                <c:pt idx="5749">
                  <c:v>0.2</c:v>
                </c:pt>
                <c:pt idx="5750">
                  <c:v>0.2</c:v>
                </c:pt>
                <c:pt idx="5751">
                  <c:v>0.2</c:v>
                </c:pt>
                <c:pt idx="5752">
                  <c:v>0.2</c:v>
                </c:pt>
                <c:pt idx="5753">
                  <c:v>0.2</c:v>
                </c:pt>
                <c:pt idx="5754">
                  <c:v>0.2</c:v>
                </c:pt>
                <c:pt idx="5755">
                  <c:v>0.2</c:v>
                </c:pt>
                <c:pt idx="5756">
                  <c:v>0.2</c:v>
                </c:pt>
                <c:pt idx="5757">
                  <c:v>0.2</c:v>
                </c:pt>
                <c:pt idx="5758">
                  <c:v>0.2</c:v>
                </c:pt>
                <c:pt idx="5759">
                  <c:v>0.2</c:v>
                </c:pt>
                <c:pt idx="5760">
                  <c:v>0.2</c:v>
                </c:pt>
                <c:pt idx="5761">
                  <c:v>0.2</c:v>
                </c:pt>
                <c:pt idx="5762">
                  <c:v>0.2</c:v>
                </c:pt>
                <c:pt idx="5763">
                  <c:v>0.2</c:v>
                </c:pt>
                <c:pt idx="5764">
                  <c:v>0.2</c:v>
                </c:pt>
                <c:pt idx="5765">
                  <c:v>0.2</c:v>
                </c:pt>
                <c:pt idx="5766">
                  <c:v>0.2</c:v>
                </c:pt>
                <c:pt idx="5767">
                  <c:v>0.2</c:v>
                </c:pt>
                <c:pt idx="5768">
                  <c:v>0.2</c:v>
                </c:pt>
                <c:pt idx="5769">
                  <c:v>0.2</c:v>
                </c:pt>
                <c:pt idx="5770">
                  <c:v>0.2</c:v>
                </c:pt>
                <c:pt idx="5771">
                  <c:v>0.2</c:v>
                </c:pt>
                <c:pt idx="5772">
                  <c:v>0.2</c:v>
                </c:pt>
                <c:pt idx="5773">
                  <c:v>0.2</c:v>
                </c:pt>
                <c:pt idx="5774">
                  <c:v>0.2</c:v>
                </c:pt>
                <c:pt idx="5775">
                  <c:v>0.2</c:v>
                </c:pt>
                <c:pt idx="5776">
                  <c:v>0.2</c:v>
                </c:pt>
                <c:pt idx="5777">
                  <c:v>0.2</c:v>
                </c:pt>
                <c:pt idx="5778">
                  <c:v>0.2</c:v>
                </c:pt>
                <c:pt idx="5779">
                  <c:v>0.2</c:v>
                </c:pt>
                <c:pt idx="5780">
                  <c:v>0.2</c:v>
                </c:pt>
                <c:pt idx="5781">
                  <c:v>0.2</c:v>
                </c:pt>
                <c:pt idx="5782">
                  <c:v>0.2</c:v>
                </c:pt>
                <c:pt idx="5783">
                  <c:v>0.2</c:v>
                </c:pt>
                <c:pt idx="5784">
                  <c:v>0.2</c:v>
                </c:pt>
                <c:pt idx="5785">
                  <c:v>0.2</c:v>
                </c:pt>
                <c:pt idx="5786">
                  <c:v>0.2</c:v>
                </c:pt>
                <c:pt idx="5787">
                  <c:v>0.2</c:v>
                </c:pt>
                <c:pt idx="5788">
                  <c:v>0.2</c:v>
                </c:pt>
                <c:pt idx="5789">
                  <c:v>0.2</c:v>
                </c:pt>
                <c:pt idx="5790">
                  <c:v>0.2</c:v>
                </c:pt>
                <c:pt idx="5791">
                  <c:v>0.2</c:v>
                </c:pt>
                <c:pt idx="5792">
                  <c:v>0.2</c:v>
                </c:pt>
                <c:pt idx="5793">
                  <c:v>0.2</c:v>
                </c:pt>
                <c:pt idx="5794">
                  <c:v>0.2</c:v>
                </c:pt>
                <c:pt idx="5795">
                  <c:v>0.2</c:v>
                </c:pt>
                <c:pt idx="5796">
                  <c:v>0.2</c:v>
                </c:pt>
                <c:pt idx="5797">
                  <c:v>0.2</c:v>
                </c:pt>
                <c:pt idx="5798">
                  <c:v>0.2</c:v>
                </c:pt>
                <c:pt idx="5799">
                  <c:v>0.2</c:v>
                </c:pt>
                <c:pt idx="5800">
                  <c:v>0.2</c:v>
                </c:pt>
                <c:pt idx="5801">
                  <c:v>0.2</c:v>
                </c:pt>
                <c:pt idx="5802">
                  <c:v>0.2</c:v>
                </c:pt>
                <c:pt idx="5803">
                  <c:v>0.2</c:v>
                </c:pt>
                <c:pt idx="5804">
                  <c:v>0.2</c:v>
                </c:pt>
                <c:pt idx="5805">
                  <c:v>0.2</c:v>
                </c:pt>
                <c:pt idx="5806">
                  <c:v>0.2</c:v>
                </c:pt>
                <c:pt idx="5807">
                  <c:v>0.2</c:v>
                </c:pt>
                <c:pt idx="5808">
                  <c:v>0.2</c:v>
                </c:pt>
                <c:pt idx="5809">
                  <c:v>0.2</c:v>
                </c:pt>
                <c:pt idx="5810">
                  <c:v>0.2</c:v>
                </c:pt>
                <c:pt idx="5811">
                  <c:v>0.2</c:v>
                </c:pt>
                <c:pt idx="5812">
                  <c:v>0.2</c:v>
                </c:pt>
                <c:pt idx="5813">
                  <c:v>0.2</c:v>
                </c:pt>
                <c:pt idx="5814">
                  <c:v>0.2</c:v>
                </c:pt>
                <c:pt idx="5815">
                  <c:v>0.2</c:v>
                </c:pt>
                <c:pt idx="5816">
                  <c:v>0.2</c:v>
                </c:pt>
                <c:pt idx="5817">
                  <c:v>0.2</c:v>
                </c:pt>
                <c:pt idx="5818">
                  <c:v>0.2</c:v>
                </c:pt>
                <c:pt idx="5819">
                  <c:v>0.2</c:v>
                </c:pt>
                <c:pt idx="5820">
                  <c:v>0.2</c:v>
                </c:pt>
                <c:pt idx="5821">
                  <c:v>0.2</c:v>
                </c:pt>
                <c:pt idx="5822">
                  <c:v>0.2</c:v>
                </c:pt>
                <c:pt idx="5823">
                  <c:v>0.2</c:v>
                </c:pt>
                <c:pt idx="5824">
                  <c:v>0.2</c:v>
                </c:pt>
                <c:pt idx="5825">
                  <c:v>0.2</c:v>
                </c:pt>
                <c:pt idx="5826">
                  <c:v>0.2</c:v>
                </c:pt>
                <c:pt idx="5827">
                  <c:v>0.2</c:v>
                </c:pt>
                <c:pt idx="5828">
                  <c:v>0.2</c:v>
                </c:pt>
                <c:pt idx="5829">
                  <c:v>0.2</c:v>
                </c:pt>
                <c:pt idx="5830">
                  <c:v>0.2</c:v>
                </c:pt>
                <c:pt idx="5831">
                  <c:v>0.2</c:v>
                </c:pt>
                <c:pt idx="5832">
                  <c:v>0.2</c:v>
                </c:pt>
                <c:pt idx="5833">
                  <c:v>0.2</c:v>
                </c:pt>
                <c:pt idx="5834">
                  <c:v>0.2</c:v>
                </c:pt>
                <c:pt idx="5835">
                  <c:v>0.2</c:v>
                </c:pt>
                <c:pt idx="5836">
                  <c:v>0.2</c:v>
                </c:pt>
                <c:pt idx="5837">
                  <c:v>0.2</c:v>
                </c:pt>
                <c:pt idx="5838">
                  <c:v>0.2</c:v>
                </c:pt>
                <c:pt idx="5839">
                  <c:v>0.2</c:v>
                </c:pt>
                <c:pt idx="5840">
                  <c:v>0.2</c:v>
                </c:pt>
                <c:pt idx="5841">
                  <c:v>0.2</c:v>
                </c:pt>
                <c:pt idx="5842">
                  <c:v>0.2</c:v>
                </c:pt>
                <c:pt idx="5843">
                  <c:v>0.2</c:v>
                </c:pt>
                <c:pt idx="5844">
                  <c:v>0.2</c:v>
                </c:pt>
                <c:pt idx="5845">
                  <c:v>0.2</c:v>
                </c:pt>
                <c:pt idx="5846">
                  <c:v>0.2</c:v>
                </c:pt>
                <c:pt idx="5847">
                  <c:v>0.2</c:v>
                </c:pt>
                <c:pt idx="5848">
                  <c:v>0.2</c:v>
                </c:pt>
                <c:pt idx="5849">
                  <c:v>0.2</c:v>
                </c:pt>
                <c:pt idx="5850">
                  <c:v>0.2</c:v>
                </c:pt>
                <c:pt idx="5851">
                  <c:v>0.2</c:v>
                </c:pt>
                <c:pt idx="5852">
                  <c:v>0.2</c:v>
                </c:pt>
                <c:pt idx="5853">
                  <c:v>0.2</c:v>
                </c:pt>
                <c:pt idx="5854">
                  <c:v>0.2</c:v>
                </c:pt>
                <c:pt idx="5855">
                  <c:v>0.2</c:v>
                </c:pt>
                <c:pt idx="5856">
                  <c:v>0.2</c:v>
                </c:pt>
                <c:pt idx="5857">
                  <c:v>0.2</c:v>
                </c:pt>
                <c:pt idx="5858">
                  <c:v>0.2</c:v>
                </c:pt>
                <c:pt idx="5859">
                  <c:v>0.2</c:v>
                </c:pt>
                <c:pt idx="5860">
                  <c:v>0.2</c:v>
                </c:pt>
                <c:pt idx="5861">
                  <c:v>0.2</c:v>
                </c:pt>
                <c:pt idx="5862">
                  <c:v>0.2</c:v>
                </c:pt>
                <c:pt idx="5863">
                  <c:v>0.2</c:v>
                </c:pt>
                <c:pt idx="5864">
                  <c:v>0.2</c:v>
                </c:pt>
                <c:pt idx="5865">
                  <c:v>0.2</c:v>
                </c:pt>
                <c:pt idx="5866">
                  <c:v>0.2</c:v>
                </c:pt>
                <c:pt idx="5867">
                  <c:v>0.2</c:v>
                </c:pt>
                <c:pt idx="5868">
                  <c:v>0.2</c:v>
                </c:pt>
                <c:pt idx="5869">
                  <c:v>0.2</c:v>
                </c:pt>
                <c:pt idx="5870">
                  <c:v>0.2</c:v>
                </c:pt>
                <c:pt idx="5871">
                  <c:v>0.2</c:v>
                </c:pt>
                <c:pt idx="5872">
                  <c:v>0.2</c:v>
                </c:pt>
                <c:pt idx="5873">
                  <c:v>0.2</c:v>
                </c:pt>
                <c:pt idx="5874">
                  <c:v>0.2</c:v>
                </c:pt>
                <c:pt idx="5875">
                  <c:v>0.2</c:v>
                </c:pt>
                <c:pt idx="5876">
                  <c:v>0.2</c:v>
                </c:pt>
                <c:pt idx="5877">
                  <c:v>0.2</c:v>
                </c:pt>
                <c:pt idx="5878">
                  <c:v>0.2</c:v>
                </c:pt>
                <c:pt idx="5879">
                  <c:v>0.2</c:v>
                </c:pt>
                <c:pt idx="5880">
                  <c:v>0.2</c:v>
                </c:pt>
                <c:pt idx="5881">
                  <c:v>0.2</c:v>
                </c:pt>
                <c:pt idx="5882">
                  <c:v>0.2</c:v>
                </c:pt>
                <c:pt idx="5883">
                  <c:v>0.2</c:v>
                </c:pt>
                <c:pt idx="5884">
                  <c:v>0.2</c:v>
                </c:pt>
                <c:pt idx="5885">
                  <c:v>0.2</c:v>
                </c:pt>
                <c:pt idx="5886">
                  <c:v>0.2</c:v>
                </c:pt>
                <c:pt idx="5887">
                  <c:v>0.2</c:v>
                </c:pt>
                <c:pt idx="5888">
                  <c:v>0.2</c:v>
                </c:pt>
                <c:pt idx="5889">
                  <c:v>0.2</c:v>
                </c:pt>
                <c:pt idx="5890">
                  <c:v>0.2</c:v>
                </c:pt>
                <c:pt idx="5891">
                  <c:v>0.2</c:v>
                </c:pt>
                <c:pt idx="5892">
                  <c:v>0.2</c:v>
                </c:pt>
                <c:pt idx="5893">
                  <c:v>0.2</c:v>
                </c:pt>
                <c:pt idx="5894">
                  <c:v>0.2</c:v>
                </c:pt>
                <c:pt idx="5895">
                  <c:v>0.2</c:v>
                </c:pt>
                <c:pt idx="5896">
                  <c:v>0.2</c:v>
                </c:pt>
                <c:pt idx="5897">
                  <c:v>0.2</c:v>
                </c:pt>
                <c:pt idx="5898">
                  <c:v>0.2</c:v>
                </c:pt>
                <c:pt idx="5899">
                  <c:v>0.2</c:v>
                </c:pt>
                <c:pt idx="5900">
                  <c:v>0.2</c:v>
                </c:pt>
                <c:pt idx="5901">
                  <c:v>0.2</c:v>
                </c:pt>
                <c:pt idx="5902">
                  <c:v>0.2</c:v>
                </c:pt>
                <c:pt idx="5903">
                  <c:v>0.2</c:v>
                </c:pt>
                <c:pt idx="5904">
                  <c:v>0.2</c:v>
                </c:pt>
                <c:pt idx="5905">
                  <c:v>0.2</c:v>
                </c:pt>
                <c:pt idx="5906">
                  <c:v>0.2</c:v>
                </c:pt>
                <c:pt idx="5907">
                  <c:v>0.2</c:v>
                </c:pt>
                <c:pt idx="5908">
                  <c:v>0.2</c:v>
                </c:pt>
                <c:pt idx="5909">
                  <c:v>0.2</c:v>
                </c:pt>
                <c:pt idx="5910">
                  <c:v>0.2</c:v>
                </c:pt>
                <c:pt idx="5911">
                  <c:v>0.2</c:v>
                </c:pt>
                <c:pt idx="5912">
                  <c:v>0.2</c:v>
                </c:pt>
                <c:pt idx="5913">
                  <c:v>0.2</c:v>
                </c:pt>
                <c:pt idx="5914">
                  <c:v>0.2</c:v>
                </c:pt>
                <c:pt idx="5915">
                  <c:v>0.2</c:v>
                </c:pt>
                <c:pt idx="5916">
                  <c:v>0.2</c:v>
                </c:pt>
                <c:pt idx="5917">
                  <c:v>0.2</c:v>
                </c:pt>
                <c:pt idx="5918">
                  <c:v>0.2</c:v>
                </c:pt>
                <c:pt idx="5919">
                  <c:v>0.2</c:v>
                </c:pt>
                <c:pt idx="5920">
                  <c:v>0.2</c:v>
                </c:pt>
                <c:pt idx="5921">
                  <c:v>0.2</c:v>
                </c:pt>
                <c:pt idx="5922">
                  <c:v>0.2</c:v>
                </c:pt>
                <c:pt idx="5923">
                  <c:v>0.2</c:v>
                </c:pt>
                <c:pt idx="5924">
                  <c:v>0.2</c:v>
                </c:pt>
                <c:pt idx="5925">
                  <c:v>0.2</c:v>
                </c:pt>
                <c:pt idx="5926">
                  <c:v>0.2</c:v>
                </c:pt>
                <c:pt idx="5927">
                  <c:v>0.2</c:v>
                </c:pt>
                <c:pt idx="5928">
                  <c:v>0.2</c:v>
                </c:pt>
                <c:pt idx="5929">
                  <c:v>0.2</c:v>
                </c:pt>
                <c:pt idx="5930">
                  <c:v>0.2</c:v>
                </c:pt>
                <c:pt idx="5931">
                  <c:v>0.2</c:v>
                </c:pt>
                <c:pt idx="5932">
                  <c:v>0.2</c:v>
                </c:pt>
                <c:pt idx="5933">
                  <c:v>0.2</c:v>
                </c:pt>
                <c:pt idx="5934">
                  <c:v>0.2</c:v>
                </c:pt>
                <c:pt idx="5935">
                  <c:v>0.2</c:v>
                </c:pt>
                <c:pt idx="5936">
                  <c:v>0.2</c:v>
                </c:pt>
                <c:pt idx="5937">
                  <c:v>0.2</c:v>
                </c:pt>
                <c:pt idx="5938">
                  <c:v>0.2</c:v>
                </c:pt>
                <c:pt idx="5939">
                  <c:v>0.2</c:v>
                </c:pt>
                <c:pt idx="5940">
                  <c:v>0.2</c:v>
                </c:pt>
                <c:pt idx="5941">
                  <c:v>0.2</c:v>
                </c:pt>
                <c:pt idx="5942">
                  <c:v>0.2</c:v>
                </c:pt>
                <c:pt idx="5943">
                  <c:v>0.2</c:v>
                </c:pt>
                <c:pt idx="5944">
                  <c:v>0.2</c:v>
                </c:pt>
                <c:pt idx="5945">
                  <c:v>0.2</c:v>
                </c:pt>
                <c:pt idx="5946">
                  <c:v>0.2</c:v>
                </c:pt>
                <c:pt idx="5947">
                  <c:v>0.2</c:v>
                </c:pt>
                <c:pt idx="5948">
                  <c:v>0.2</c:v>
                </c:pt>
                <c:pt idx="5949">
                  <c:v>0.2</c:v>
                </c:pt>
                <c:pt idx="5950">
                  <c:v>0.2</c:v>
                </c:pt>
                <c:pt idx="5951">
                  <c:v>0.2</c:v>
                </c:pt>
                <c:pt idx="5952">
                  <c:v>0.2</c:v>
                </c:pt>
                <c:pt idx="5953">
                  <c:v>0.2</c:v>
                </c:pt>
                <c:pt idx="5954">
                  <c:v>0.2</c:v>
                </c:pt>
                <c:pt idx="5955">
                  <c:v>0.2</c:v>
                </c:pt>
                <c:pt idx="5956">
                  <c:v>0.2</c:v>
                </c:pt>
                <c:pt idx="5957">
                  <c:v>0.2</c:v>
                </c:pt>
                <c:pt idx="5958">
                  <c:v>0.2</c:v>
                </c:pt>
                <c:pt idx="5959">
                  <c:v>0.2</c:v>
                </c:pt>
                <c:pt idx="5960">
                  <c:v>0.2</c:v>
                </c:pt>
                <c:pt idx="5961">
                  <c:v>0.2</c:v>
                </c:pt>
                <c:pt idx="5962">
                  <c:v>0.2</c:v>
                </c:pt>
                <c:pt idx="5963">
                  <c:v>0.2</c:v>
                </c:pt>
                <c:pt idx="5964">
                  <c:v>0.2</c:v>
                </c:pt>
                <c:pt idx="5965">
                  <c:v>0.2</c:v>
                </c:pt>
                <c:pt idx="5966">
                  <c:v>0.2</c:v>
                </c:pt>
                <c:pt idx="5967">
                  <c:v>0.2</c:v>
                </c:pt>
                <c:pt idx="5968">
                  <c:v>0.2</c:v>
                </c:pt>
                <c:pt idx="5969">
                  <c:v>0.2</c:v>
                </c:pt>
                <c:pt idx="5970">
                  <c:v>0.2</c:v>
                </c:pt>
                <c:pt idx="5971">
                  <c:v>0.2</c:v>
                </c:pt>
                <c:pt idx="5972">
                  <c:v>0.2</c:v>
                </c:pt>
                <c:pt idx="5973">
                  <c:v>0.2</c:v>
                </c:pt>
                <c:pt idx="5974">
                  <c:v>0.2</c:v>
                </c:pt>
                <c:pt idx="5975">
                  <c:v>0.2</c:v>
                </c:pt>
                <c:pt idx="5976">
                  <c:v>0.2</c:v>
                </c:pt>
                <c:pt idx="5977">
                  <c:v>0.2</c:v>
                </c:pt>
                <c:pt idx="5978">
                  <c:v>0.2</c:v>
                </c:pt>
                <c:pt idx="5979">
                  <c:v>0.2</c:v>
                </c:pt>
                <c:pt idx="5980">
                  <c:v>0.2</c:v>
                </c:pt>
                <c:pt idx="5981">
                  <c:v>0.2</c:v>
                </c:pt>
                <c:pt idx="5982">
                  <c:v>0.2</c:v>
                </c:pt>
                <c:pt idx="5983">
                  <c:v>0.2</c:v>
                </c:pt>
                <c:pt idx="5984">
                  <c:v>0.2</c:v>
                </c:pt>
                <c:pt idx="5985">
                  <c:v>0.2</c:v>
                </c:pt>
                <c:pt idx="5986">
                  <c:v>0.2</c:v>
                </c:pt>
                <c:pt idx="5987">
                  <c:v>0.2</c:v>
                </c:pt>
                <c:pt idx="5988">
                  <c:v>0.2</c:v>
                </c:pt>
                <c:pt idx="5989">
                  <c:v>0.2</c:v>
                </c:pt>
                <c:pt idx="5990">
                  <c:v>0.2</c:v>
                </c:pt>
                <c:pt idx="5991">
                  <c:v>0.2</c:v>
                </c:pt>
                <c:pt idx="5992">
                  <c:v>0.2</c:v>
                </c:pt>
                <c:pt idx="5993">
                  <c:v>0.2</c:v>
                </c:pt>
                <c:pt idx="5994">
                  <c:v>0.2</c:v>
                </c:pt>
                <c:pt idx="5995">
                  <c:v>0.2</c:v>
                </c:pt>
                <c:pt idx="5996">
                  <c:v>0.2</c:v>
                </c:pt>
                <c:pt idx="5997">
                  <c:v>0.2</c:v>
                </c:pt>
                <c:pt idx="5998">
                  <c:v>0.2</c:v>
                </c:pt>
                <c:pt idx="5999">
                  <c:v>0.2</c:v>
                </c:pt>
                <c:pt idx="6000">
                  <c:v>0.2</c:v>
                </c:pt>
                <c:pt idx="6001">
                  <c:v>0.2</c:v>
                </c:pt>
                <c:pt idx="6002">
                  <c:v>0.2</c:v>
                </c:pt>
                <c:pt idx="6003">
                  <c:v>0.2</c:v>
                </c:pt>
                <c:pt idx="6004">
                  <c:v>0.2</c:v>
                </c:pt>
                <c:pt idx="6005">
                  <c:v>0.2</c:v>
                </c:pt>
                <c:pt idx="6006">
                  <c:v>0.2</c:v>
                </c:pt>
                <c:pt idx="6007">
                  <c:v>0.2</c:v>
                </c:pt>
                <c:pt idx="6008">
                  <c:v>0.2</c:v>
                </c:pt>
                <c:pt idx="6009">
                  <c:v>0.2</c:v>
                </c:pt>
                <c:pt idx="6010">
                  <c:v>0.2</c:v>
                </c:pt>
                <c:pt idx="6011">
                  <c:v>0.2</c:v>
                </c:pt>
                <c:pt idx="6012">
                  <c:v>0.2</c:v>
                </c:pt>
                <c:pt idx="6013">
                  <c:v>0.2</c:v>
                </c:pt>
                <c:pt idx="6014">
                  <c:v>0.2</c:v>
                </c:pt>
                <c:pt idx="6015">
                  <c:v>0.2</c:v>
                </c:pt>
                <c:pt idx="6016">
                  <c:v>0.2</c:v>
                </c:pt>
                <c:pt idx="6017">
                  <c:v>0.2</c:v>
                </c:pt>
                <c:pt idx="6018">
                  <c:v>0.2</c:v>
                </c:pt>
                <c:pt idx="6019">
                  <c:v>0.2</c:v>
                </c:pt>
                <c:pt idx="6020">
                  <c:v>0.2</c:v>
                </c:pt>
                <c:pt idx="6021">
                  <c:v>0.2</c:v>
                </c:pt>
                <c:pt idx="6022">
                  <c:v>0.2</c:v>
                </c:pt>
                <c:pt idx="6023">
                  <c:v>0.2</c:v>
                </c:pt>
                <c:pt idx="6024">
                  <c:v>0.2</c:v>
                </c:pt>
                <c:pt idx="6025">
                  <c:v>0.2</c:v>
                </c:pt>
                <c:pt idx="6026">
                  <c:v>0.2</c:v>
                </c:pt>
                <c:pt idx="6027">
                  <c:v>0.2</c:v>
                </c:pt>
                <c:pt idx="6028">
                  <c:v>0.2</c:v>
                </c:pt>
                <c:pt idx="6029">
                  <c:v>0.2</c:v>
                </c:pt>
                <c:pt idx="6030">
                  <c:v>0.2</c:v>
                </c:pt>
                <c:pt idx="6031">
                  <c:v>0.2</c:v>
                </c:pt>
                <c:pt idx="6032">
                  <c:v>0.2</c:v>
                </c:pt>
                <c:pt idx="6033">
                  <c:v>0.2</c:v>
                </c:pt>
                <c:pt idx="6034">
                  <c:v>0.2</c:v>
                </c:pt>
                <c:pt idx="6035">
                  <c:v>0.2</c:v>
                </c:pt>
                <c:pt idx="6036">
                  <c:v>0.2</c:v>
                </c:pt>
                <c:pt idx="6037">
                  <c:v>0.2</c:v>
                </c:pt>
                <c:pt idx="6038">
                  <c:v>0.2</c:v>
                </c:pt>
                <c:pt idx="6039">
                  <c:v>0.2</c:v>
                </c:pt>
                <c:pt idx="6040">
                  <c:v>0.2</c:v>
                </c:pt>
                <c:pt idx="6041">
                  <c:v>0.2</c:v>
                </c:pt>
                <c:pt idx="6042">
                  <c:v>0.2</c:v>
                </c:pt>
                <c:pt idx="6043">
                  <c:v>0.2</c:v>
                </c:pt>
                <c:pt idx="6044">
                  <c:v>0.2</c:v>
                </c:pt>
                <c:pt idx="6045">
                  <c:v>0.2</c:v>
                </c:pt>
                <c:pt idx="6046">
                  <c:v>0.2</c:v>
                </c:pt>
                <c:pt idx="6047">
                  <c:v>0.2</c:v>
                </c:pt>
                <c:pt idx="6048">
                  <c:v>0.2</c:v>
                </c:pt>
                <c:pt idx="6049">
                  <c:v>0.2</c:v>
                </c:pt>
                <c:pt idx="6050">
                  <c:v>0.2</c:v>
                </c:pt>
                <c:pt idx="6051">
                  <c:v>0.2</c:v>
                </c:pt>
                <c:pt idx="6052">
                  <c:v>0.2</c:v>
                </c:pt>
                <c:pt idx="6053">
                  <c:v>0.2</c:v>
                </c:pt>
                <c:pt idx="6054">
                  <c:v>0.2</c:v>
                </c:pt>
                <c:pt idx="6055">
                  <c:v>0.2</c:v>
                </c:pt>
                <c:pt idx="6056">
                  <c:v>0.2</c:v>
                </c:pt>
                <c:pt idx="6057">
                  <c:v>0.2</c:v>
                </c:pt>
                <c:pt idx="6058">
                  <c:v>0.2</c:v>
                </c:pt>
                <c:pt idx="6059">
                  <c:v>0.2</c:v>
                </c:pt>
                <c:pt idx="6060">
                  <c:v>0.2</c:v>
                </c:pt>
                <c:pt idx="6061">
                  <c:v>0.2</c:v>
                </c:pt>
                <c:pt idx="6062">
                  <c:v>0.2</c:v>
                </c:pt>
                <c:pt idx="6063">
                  <c:v>0.2</c:v>
                </c:pt>
                <c:pt idx="6064">
                  <c:v>0.2</c:v>
                </c:pt>
                <c:pt idx="6065">
                  <c:v>0.2</c:v>
                </c:pt>
                <c:pt idx="6066">
                  <c:v>0.2</c:v>
                </c:pt>
                <c:pt idx="6067">
                  <c:v>0.2</c:v>
                </c:pt>
                <c:pt idx="6068">
                  <c:v>0.2</c:v>
                </c:pt>
                <c:pt idx="6069">
                  <c:v>0.2</c:v>
                </c:pt>
                <c:pt idx="6070">
                  <c:v>0.2</c:v>
                </c:pt>
                <c:pt idx="6071">
                  <c:v>0.2</c:v>
                </c:pt>
                <c:pt idx="6072">
                  <c:v>0.2</c:v>
                </c:pt>
                <c:pt idx="6073">
                  <c:v>0.2</c:v>
                </c:pt>
                <c:pt idx="6074">
                  <c:v>0.2</c:v>
                </c:pt>
                <c:pt idx="6075">
                  <c:v>0.2</c:v>
                </c:pt>
                <c:pt idx="6076">
                  <c:v>0.2</c:v>
                </c:pt>
                <c:pt idx="6077">
                  <c:v>0.2</c:v>
                </c:pt>
                <c:pt idx="6078">
                  <c:v>0.2</c:v>
                </c:pt>
                <c:pt idx="6079">
                  <c:v>0.2</c:v>
                </c:pt>
                <c:pt idx="6080">
                  <c:v>0.2</c:v>
                </c:pt>
                <c:pt idx="6081">
                  <c:v>0.2</c:v>
                </c:pt>
                <c:pt idx="6082">
                  <c:v>0.2</c:v>
                </c:pt>
                <c:pt idx="6083">
                  <c:v>0.2</c:v>
                </c:pt>
                <c:pt idx="6084">
                  <c:v>0.2</c:v>
                </c:pt>
                <c:pt idx="6085">
                  <c:v>0.2</c:v>
                </c:pt>
                <c:pt idx="6086">
                  <c:v>0.2</c:v>
                </c:pt>
                <c:pt idx="6087">
                  <c:v>0.2</c:v>
                </c:pt>
                <c:pt idx="6088">
                  <c:v>0.2</c:v>
                </c:pt>
                <c:pt idx="6089">
                  <c:v>0.2</c:v>
                </c:pt>
                <c:pt idx="6090">
                  <c:v>0.2</c:v>
                </c:pt>
                <c:pt idx="6091">
                  <c:v>0.2</c:v>
                </c:pt>
                <c:pt idx="6092">
                  <c:v>0.2</c:v>
                </c:pt>
                <c:pt idx="6093">
                  <c:v>0.2</c:v>
                </c:pt>
                <c:pt idx="6094">
                  <c:v>0.2</c:v>
                </c:pt>
                <c:pt idx="6095">
                  <c:v>0.2</c:v>
                </c:pt>
                <c:pt idx="6096">
                  <c:v>0.2</c:v>
                </c:pt>
                <c:pt idx="6097">
                  <c:v>0.2</c:v>
                </c:pt>
                <c:pt idx="6098">
                  <c:v>0.2</c:v>
                </c:pt>
                <c:pt idx="6099">
                  <c:v>0.2</c:v>
                </c:pt>
                <c:pt idx="6100">
                  <c:v>0.2</c:v>
                </c:pt>
                <c:pt idx="6101">
                  <c:v>0.2</c:v>
                </c:pt>
                <c:pt idx="6102">
                  <c:v>0.2</c:v>
                </c:pt>
                <c:pt idx="6103">
                  <c:v>0.2</c:v>
                </c:pt>
                <c:pt idx="6104">
                  <c:v>0.2</c:v>
                </c:pt>
                <c:pt idx="6105">
                  <c:v>0.2</c:v>
                </c:pt>
                <c:pt idx="6106">
                  <c:v>0.2</c:v>
                </c:pt>
                <c:pt idx="6107">
                  <c:v>0.2</c:v>
                </c:pt>
                <c:pt idx="6108">
                  <c:v>0.2</c:v>
                </c:pt>
                <c:pt idx="6109">
                  <c:v>0.2</c:v>
                </c:pt>
                <c:pt idx="6110">
                  <c:v>0.2</c:v>
                </c:pt>
                <c:pt idx="6111">
                  <c:v>0.2</c:v>
                </c:pt>
                <c:pt idx="6112">
                  <c:v>0.2</c:v>
                </c:pt>
                <c:pt idx="6113">
                  <c:v>0.2</c:v>
                </c:pt>
                <c:pt idx="6114">
                  <c:v>0.2</c:v>
                </c:pt>
                <c:pt idx="6115">
                  <c:v>0.2</c:v>
                </c:pt>
                <c:pt idx="6116">
                  <c:v>0.2</c:v>
                </c:pt>
                <c:pt idx="6117">
                  <c:v>0.2</c:v>
                </c:pt>
                <c:pt idx="6118">
                  <c:v>0.2</c:v>
                </c:pt>
                <c:pt idx="6119">
                  <c:v>0.2</c:v>
                </c:pt>
                <c:pt idx="6120">
                  <c:v>0.2</c:v>
                </c:pt>
                <c:pt idx="6121">
                  <c:v>0.2</c:v>
                </c:pt>
                <c:pt idx="6122">
                  <c:v>0.2</c:v>
                </c:pt>
                <c:pt idx="6123">
                  <c:v>0.2</c:v>
                </c:pt>
                <c:pt idx="6124">
                  <c:v>0.2</c:v>
                </c:pt>
                <c:pt idx="6125">
                  <c:v>0.2</c:v>
                </c:pt>
                <c:pt idx="6126">
                  <c:v>0.2</c:v>
                </c:pt>
                <c:pt idx="6127">
                  <c:v>0.2</c:v>
                </c:pt>
                <c:pt idx="6128">
                  <c:v>0.2</c:v>
                </c:pt>
                <c:pt idx="6129">
                  <c:v>0.2</c:v>
                </c:pt>
                <c:pt idx="6130">
                  <c:v>0.2</c:v>
                </c:pt>
                <c:pt idx="6131">
                  <c:v>0.2</c:v>
                </c:pt>
                <c:pt idx="6132">
                  <c:v>0.2</c:v>
                </c:pt>
                <c:pt idx="6133">
                  <c:v>0.2</c:v>
                </c:pt>
                <c:pt idx="6134">
                  <c:v>0.2</c:v>
                </c:pt>
                <c:pt idx="6135">
                  <c:v>0.2</c:v>
                </c:pt>
                <c:pt idx="6136">
                  <c:v>0.2</c:v>
                </c:pt>
                <c:pt idx="6137">
                  <c:v>0.2</c:v>
                </c:pt>
                <c:pt idx="6138">
                  <c:v>0.2</c:v>
                </c:pt>
                <c:pt idx="6139">
                  <c:v>0.2</c:v>
                </c:pt>
                <c:pt idx="6140">
                  <c:v>0.2</c:v>
                </c:pt>
                <c:pt idx="6141">
                  <c:v>0.2</c:v>
                </c:pt>
                <c:pt idx="6142">
                  <c:v>0.2</c:v>
                </c:pt>
                <c:pt idx="6143">
                  <c:v>0.2</c:v>
                </c:pt>
                <c:pt idx="6144">
                  <c:v>0.2</c:v>
                </c:pt>
                <c:pt idx="6145">
                  <c:v>0.2</c:v>
                </c:pt>
                <c:pt idx="6146">
                  <c:v>0.2</c:v>
                </c:pt>
                <c:pt idx="6147">
                  <c:v>0.2</c:v>
                </c:pt>
                <c:pt idx="6148">
                  <c:v>0.2</c:v>
                </c:pt>
                <c:pt idx="6149">
                  <c:v>0.2</c:v>
                </c:pt>
                <c:pt idx="6150">
                  <c:v>0.2</c:v>
                </c:pt>
                <c:pt idx="6151">
                  <c:v>0.2</c:v>
                </c:pt>
                <c:pt idx="6152">
                  <c:v>0.2</c:v>
                </c:pt>
                <c:pt idx="6153">
                  <c:v>0.2</c:v>
                </c:pt>
                <c:pt idx="6154">
                  <c:v>0.2</c:v>
                </c:pt>
                <c:pt idx="6155">
                  <c:v>0.2</c:v>
                </c:pt>
                <c:pt idx="6156">
                  <c:v>0.2</c:v>
                </c:pt>
                <c:pt idx="6157">
                  <c:v>0.2</c:v>
                </c:pt>
                <c:pt idx="6158">
                  <c:v>0.2</c:v>
                </c:pt>
                <c:pt idx="6159">
                  <c:v>0.2</c:v>
                </c:pt>
                <c:pt idx="6160">
                  <c:v>0.2</c:v>
                </c:pt>
                <c:pt idx="6161">
                  <c:v>0.2</c:v>
                </c:pt>
                <c:pt idx="6162">
                  <c:v>0.2</c:v>
                </c:pt>
                <c:pt idx="6163">
                  <c:v>0.2</c:v>
                </c:pt>
                <c:pt idx="6164">
                  <c:v>0.2</c:v>
                </c:pt>
                <c:pt idx="6165">
                  <c:v>0.2</c:v>
                </c:pt>
                <c:pt idx="6166">
                  <c:v>0.2</c:v>
                </c:pt>
                <c:pt idx="6167">
                  <c:v>0.2</c:v>
                </c:pt>
                <c:pt idx="6168">
                  <c:v>0.2</c:v>
                </c:pt>
                <c:pt idx="6169">
                  <c:v>0.2</c:v>
                </c:pt>
                <c:pt idx="6170">
                  <c:v>0.2</c:v>
                </c:pt>
                <c:pt idx="6171">
                  <c:v>0.2</c:v>
                </c:pt>
                <c:pt idx="6172">
                  <c:v>0.2</c:v>
                </c:pt>
                <c:pt idx="6173">
                  <c:v>0.2</c:v>
                </c:pt>
                <c:pt idx="6174">
                  <c:v>0.2</c:v>
                </c:pt>
                <c:pt idx="6175">
                  <c:v>0.2</c:v>
                </c:pt>
                <c:pt idx="6176">
                  <c:v>0.2</c:v>
                </c:pt>
                <c:pt idx="6177">
                  <c:v>0.2</c:v>
                </c:pt>
                <c:pt idx="6178">
                  <c:v>0.2</c:v>
                </c:pt>
                <c:pt idx="6179">
                  <c:v>0.2</c:v>
                </c:pt>
                <c:pt idx="6180">
                  <c:v>0.2</c:v>
                </c:pt>
                <c:pt idx="6181">
                  <c:v>0.2</c:v>
                </c:pt>
                <c:pt idx="6182">
                  <c:v>0.2</c:v>
                </c:pt>
                <c:pt idx="6183">
                  <c:v>0.2</c:v>
                </c:pt>
                <c:pt idx="6184">
                  <c:v>0.2</c:v>
                </c:pt>
                <c:pt idx="6185">
                  <c:v>0.2</c:v>
                </c:pt>
                <c:pt idx="6186">
                  <c:v>0.2</c:v>
                </c:pt>
                <c:pt idx="6187">
                  <c:v>0.2</c:v>
                </c:pt>
                <c:pt idx="6188">
                  <c:v>0.2</c:v>
                </c:pt>
                <c:pt idx="6189">
                  <c:v>0.2</c:v>
                </c:pt>
                <c:pt idx="6190">
                  <c:v>0.2</c:v>
                </c:pt>
                <c:pt idx="6191">
                  <c:v>0.2</c:v>
                </c:pt>
                <c:pt idx="6192">
                  <c:v>0.2</c:v>
                </c:pt>
                <c:pt idx="6193">
                  <c:v>0.2</c:v>
                </c:pt>
                <c:pt idx="6194">
                  <c:v>0.2</c:v>
                </c:pt>
                <c:pt idx="6195">
                  <c:v>0.2</c:v>
                </c:pt>
                <c:pt idx="6196">
                  <c:v>0.2</c:v>
                </c:pt>
                <c:pt idx="6197">
                  <c:v>0.2</c:v>
                </c:pt>
                <c:pt idx="6198">
                  <c:v>0.2</c:v>
                </c:pt>
                <c:pt idx="6199">
                  <c:v>0.2</c:v>
                </c:pt>
                <c:pt idx="6200">
                  <c:v>0.2</c:v>
                </c:pt>
                <c:pt idx="6201">
                  <c:v>0.2</c:v>
                </c:pt>
                <c:pt idx="6202">
                  <c:v>0.2</c:v>
                </c:pt>
                <c:pt idx="6203">
                  <c:v>0.2</c:v>
                </c:pt>
                <c:pt idx="6204">
                  <c:v>0.2</c:v>
                </c:pt>
                <c:pt idx="6205">
                  <c:v>0.2</c:v>
                </c:pt>
                <c:pt idx="6206">
                  <c:v>0.2</c:v>
                </c:pt>
                <c:pt idx="6207">
                  <c:v>0.2</c:v>
                </c:pt>
                <c:pt idx="6208">
                  <c:v>0.2</c:v>
                </c:pt>
                <c:pt idx="6209">
                  <c:v>0.2</c:v>
                </c:pt>
                <c:pt idx="6210">
                  <c:v>0.2</c:v>
                </c:pt>
                <c:pt idx="6211">
                  <c:v>0.2</c:v>
                </c:pt>
                <c:pt idx="6212">
                  <c:v>0.2</c:v>
                </c:pt>
                <c:pt idx="6213">
                  <c:v>0.2</c:v>
                </c:pt>
                <c:pt idx="6214">
                  <c:v>0.2</c:v>
                </c:pt>
                <c:pt idx="6215">
                  <c:v>0.2</c:v>
                </c:pt>
                <c:pt idx="6216">
                  <c:v>0.2</c:v>
                </c:pt>
                <c:pt idx="6217">
                  <c:v>0.2</c:v>
                </c:pt>
                <c:pt idx="6218">
                  <c:v>0.2</c:v>
                </c:pt>
                <c:pt idx="6219">
                  <c:v>0.2</c:v>
                </c:pt>
                <c:pt idx="6220">
                  <c:v>0.2</c:v>
                </c:pt>
                <c:pt idx="6221">
                  <c:v>0.2</c:v>
                </c:pt>
                <c:pt idx="6222">
                  <c:v>0.2</c:v>
                </c:pt>
                <c:pt idx="6223">
                  <c:v>0.2</c:v>
                </c:pt>
                <c:pt idx="6224">
                  <c:v>0.2</c:v>
                </c:pt>
                <c:pt idx="6225">
                  <c:v>0.2</c:v>
                </c:pt>
                <c:pt idx="6226">
                  <c:v>0.2</c:v>
                </c:pt>
                <c:pt idx="6227">
                  <c:v>0.2</c:v>
                </c:pt>
                <c:pt idx="6228">
                  <c:v>0.2</c:v>
                </c:pt>
                <c:pt idx="6229">
                  <c:v>0.2</c:v>
                </c:pt>
                <c:pt idx="6230">
                  <c:v>0.2</c:v>
                </c:pt>
                <c:pt idx="6231">
                  <c:v>0.2</c:v>
                </c:pt>
                <c:pt idx="6232">
                  <c:v>0.2</c:v>
                </c:pt>
                <c:pt idx="6233">
                  <c:v>0.2</c:v>
                </c:pt>
                <c:pt idx="6234">
                  <c:v>0.2</c:v>
                </c:pt>
                <c:pt idx="6235">
                  <c:v>0.2</c:v>
                </c:pt>
                <c:pt idx="6236">
                  <c:v>0.2</c:v>
                </c:pt>
                <c:pt idx="6237">
                  <c:v>0.2</c:v>
                </c:pt>
                <c:pt idx="6238">
                  <c:v>0.2</c:v>
                </c:pt>
                <c:pt idx="6239">
                  <c:v>0.2</c:v>
                </c:pt>
                <c:pt idx="6240">
                  <c:v>0.2</c:v>
                </c:pt>
                <c:pt idx="6241">
                  <c:v>0.2</c:v>
                </c:pt>
                <c:pt idx="6242">
                  <c:v>0.2</c:v>
                </c:pt>
                <c:pt idx="6243">
                  <c:v>0.2</c:v>
                </c:pt>
                <c:pt idx="6244">
                  <c:v>0.2</c:v>
                </c:pt>
                <c:pt idx="6245">
                  <c:v>0.2</c:v>
                </c:pt>
                <c:pt idx="6246">
                  <c:v>0.2</c:v>
                </c:pt>
                <c:pt idx="6247">
                  <c:v>0.2</c:v>
                </c:pt>
                <c:pt idx="6248">
                  <c:v>0.2</c:v>
                </c:pt>
                <c:pt idx="6249">
                  <c:v>0.2</c:v>
                </c:pt>
                <c:pt idx="6250">
                  <c:v>0.2</c:v>
                </c:pt>
                <c:pt idx="6251">
                  <c:v>0.2</c:v>
                </c:pt>
                <c:pt idx="6252">
                  <c:v>0.2</c:v>
                </c:pt>
                <c:pt idx="6253">
                  <c:v>0.2</c:v>
                </c:pt>
                <c:pt idx="6254">
                  <c:v>0.2</c:v>
                </c:pt>
                <c:pt idx="6255">
                  <c:v>0.2</c:v>
                </c:pt>
                <c:pt idx="6256">
                  <c:v>0.2</c:v>
                </c:pt>
                <c:pt idx="6257">
                  <c:v>0.2</c:v>
                </c:pt>
                <c:pt idx="6258">
                  <c:v>0.2</c:v>
                </c:pt>
                <c:pt idx="6259">
                  <c:v>0.2</c:v>
                </c:pt>
                <c:pt idx="6260">
                  <c:v>0.2</c:v>
                </c:pt>
                <c:pt idx="6261">
                  <c:v>0.2</c:v>
                </c:pt>
                <c:pt idx="6262">
                  <c:v>0.2</c:v>
                </c:pt>
                <c:pt idx="6263">
                  <c:v>0.2</c:v>
                </c:pt>
                <c:pt idx="6264">
                  <c:v>0.2</c:v>
                </c:pt>
                <c:pt idx="6265">
                  <c:v>0.2</c:v>
                </c:pt>
                <c:pt idx="6266">
                  <c:v>0.2</c:v>
                </c:pt>
                <c:pt idx="6267">
                  <c:v>0.2</c:v>
                </c:pt>
                <c:pt idx="6268">
                  <c:v>0.2</c:v>
                </c:pt>
                <c:pt idx="6269">
                  <c:v>0.2</c:v>
                </c:pt>
                <c:pt idx="6270">
                  <c:v>0.2</c:v>
                </c:pt>
                <c:pt idx="6271">
                  <c:v>0.2</c:v>
                </c:pt>
                <c:pt idx="6272">
                  <c:v>0.2</c:v>
                </c:pt>
                <c:pt idx="6273">
                  <c:v>0.2</c:v>
                </c:pt>
                <c:pt idx="6274">
                  <c:v>0.2</c:v>
                </c:pt>
                <c:pt idx="6275">
                  <c:v>0.2</c:v>
                </c:pt>
                <c:pt idx="6276">
                  <c:v>0.2</c:v>
                </c:pt>
                <c:pt idx="6277">
                  <c:v>0.2</c:v>
                </c:pt>
                <c:pt idx="6278">
                  <c:v>0.2</c:v>
                </c:pt>
                <c:pt idx="6279">
                  <c:v>0.2</c:v>
                </c:pt>
                <c:pt idx="6280">
                  <c:v>0.2</c:v>
                </c:pt>
                <c:pt idx="6281">
                  <c:v>0.2</c:v>
                </c:pt>
                <c:pt idx="6282">
                  <c:v>0.2</c:v>
                </c:pt>
                <c:pt idx="6283">
                  <c:v>0.2</c:v>
                </c:pt>
                <c:pt idx="6284">
                  <c:v>0.2</c:v>
                </c:pt>
                <c:pt idx="6285">
                  <c:v>0.2</c:v>
                </c:pt>
                <c:pt idx="6286">
                  <c:v>0.2</c:v>
                </c:pt>
                <c:pt idx="6287">
                  <c:v>0.2</c:v>
                </c:pt>
                <c:pt idx="6288">
                  <c:v>0.2</c:v>
                </c:pt>
                <c:pt idx="6289">
                  <c:v>0.2</c:v>
                </c:pt>
                <c:pt idx="6290">
                  <c:v>0.2</c:v>
                </c:pt>
                <c:pt idx="6291">
                  <c:v>0.2</c:v>
                </c:pt>
                <c:pt idx="6292">
                  <c:v>0.2</c:v>
                </c:pt>
                <c:pt idx="6293">
                  <c:v>0.2</c:v>
                </c:pt>
                <c:pt idx="6294">
                  <c:v>0.2</c:v>
                </c:pt>
                <c:pt idx="6295">
                  <c:v>0.2</c:v>
                </c:pt>
                <c:pt idx="6296">
                  <c:v>0.2</c:v>
                </c:pt>
                <c:pt idx="6297">
                  <c:v>0.2</c:v>
                </c:pt>
                <c:pt idx="6298">
                  <c:v>0.2</c:v>
                </c:pt>
                <c:pt idx="6299">
                  <c:v>0.2</c:v>
                </c:pt>
                <c:pt idx="6300">
                  <c:v>0.2</c:v>
                </c:pt>
                <c:pt idx="6301">
                  <c:v>0.2</c:v>
                </c:pt>
                <c:pt idx="6302">
                  <c:v>0.2</c:v>
                </c:pt>
                <c:pt idx="6303">
                  <c:v>0.2</c:v>
                </c:pt>
                <c:pt idx="6304">
                  <c:v>0.2</c:v>
                </c:pt>
                <c:pt idx="6305">
                  <c:v>0.2</c:v>
                </c:pt>
                <c:pt idx="6306">
                  <c:v>0.2</c:v>
                </c:pt>
                <c:pt idx="6307">
                  <c:v>0.2</c:v>
                </c:pt>
                <c:pt idx="6308">
                  <c:v>0.2</c:v>
                </c:pt>
                <c:pt idx="6309">
                  <c:v>0.2</c:v>
                </c:pt>
                <c:pt idx="6310">
                  <c:v>0.2</c:v>
                </c:pt>
                <c:pt idx="6311">
                  <c:v>0.2</c:v>
                </c:pt>
                <c:pt idx="6312">
                  <c:v>0.2</c:v>
                </c:pt>
                <c:pt idx="6313">
                  <c:v>0.2</c:v>
                </c:pt>
                <c:pt idx="6314">
                  <c:v>0.2</c:v>
                </c:pt>
                <c:pt idx="6315">
                  <c:v>0.2</c:v>
                </c:pt>
                <c:pt idx="6316">
                  <c:v>0.2</c:v>
                </c:pt>
                <c:pt idx="6317">
                  <c:v>0.2</c:v>
                </c:pt>
                <c:pt idx="6318">
                  <c:v>0.2</c:v>
                </c:pt>
                <c:pt idx="6319">
                  <c:v>0.2</c:v>
                </c:pt>
                <c:pt idx="6320">
                  <c:v>0.2</c:v>
                </c:pt>
                <c:pt idx="6321">
                  <c:v>0.2</c:v>
                </c:pt>
                <c:pt idx="6322">
                  <c:v>0.2</c:v>
                </c:pt>
                <c:pt idx="6323">
                  <c:v>0.2</c:v>
                </c:pt>
                <c:pt idx="6324">
                  <c:v>0.2</c:v>
                </c:pt>
                <c:pt idx="6325">
                  <c:v>0.2</c:v>
                </c:pt>
                <c:pt idx="6326">
                  <c:v>0.2</c:v>
                </c:pt>
                <c:pt idx="6327">
                  <c:v>0.2</c:v>
                </c:pt>
                <c:pt idx="6328">
                  <c:v>0.2</c:v>
                </c:pt>
                <c:pt idx="6329">
                  <c:v>0.2</c:v>
                </c:pt>
                <c:pt idx="6330">
                  <c:v>0.2</c:v>
                </c:pt>
                <c:pt idx="6331">
                  <c:v>0.2</c:v>
                </c:pt>
                <c:pt idx="6332">
                  <c:v>0.2</c:v>
                </c:pt>
                <c:pt idx="6333">
                  <c:v>0.2</c:v>
                </c:pt>
                <c:pt idx="6334">
                  <c:v>0.2</c:v>
                </c:pt>
                <c:pt idx="6335">
                  <c:v>0.2</c:v>
                </c:pt>
                <c:pt idx="6336">
                  <c:v>0.2</c:v>
                </c:pt>
                <c:pt idx="6337">
                  <c:v>0.2</c:v>
                </c:pt>
                <c:pt idx="6338">
                  <c:v>0.2</c:v>
                </c:pt>
                <c:pt idx="6339">
                  <c:v>0.2</c:v>
                </c:pt>
                <c:pt idx="6340">
                  <c:v>0.2</c:v>
                </c:pt>
                <c:pt idx="6341">
                  <c:v>0.2</c:v>
                </c:pt>
                <c:pt idx="6342">
                  <c:v>0.2</c:v>
                </c:pt>
                <c:pt idx="6343">
                  <c:v>0.2</c:v>
                </c:pt>
                <c:pt idx="6344">
                  <c:v>0.2</c:v>
                </c:pt>
                <c:pt idx="6345">
                  <c:v>0.2</c:v>
                </c:pt>
                <c:pt idx="6346">
                  <c:v>0.2</c:v>
                </c:pt>
                <c:pt idx="6347">
                  <c:v>0.2</c:v>
                </c:pt>
                <c:pt idx="6348">
                  <c:v>0.2</c:v>
                </c:pt>
                <c:pt idx="6349">
                  <c:v>0.2</c:v>
                </c:pt>
                <c:pt idx="6350">
                  <c:v>0.2</c:v>
                </c:pt>
                <c:pt idx="6351">
                  <c:v>0.2</c:v>
                </c:pt>
                <c:pt idx="6352">
                  <c:v>0.2</c:v>
                </c:pt>
                <c:pt idx="6353">
                  <c:v>0.2</c:v>
                </c:pt>
                <c:pt idx="6354">
                  <c:v>0.2</c:v>
                </c:pt>
                <c:pt idx="6355">
                  <c:v>0.2</c:v>
                </c:pt>
                <c:pt idx="6356">
                  <c:v>0.2</c:v>
                </c:pt>
                <c:pt idx="6357">
                  <c:v>0.2</c:v>
                </c:pt>
                <c:pt idx="6358">
                  <c:v>0.2</c:v>
                </c:pt>
                <c:pt idx="6359">
                  <c:v>0.2</c:v>
                </c:pt>
                <c:pt idx="6360">
                  <c:v>0.2</c:v>
                </c:pt>
                <c:pt idx="6361">
                  <c:v>0.2</c:v>
                </c:pt>
                <c:pt idx="6362">
                  <c:v>0.2</c:v>
                </c:pt>
                <c:pt idx="6363">
                  <c:v>0.2</c:v>
                </c:pt>
                <c:pt idx="6364">
                  <c:v>0.2</c:v>
                </c:pt>
                <c:pt idx="6365">
                  <c:v>0.2</c:v>
                </c:pt>
                <c:pt idx="6366">
                  <c:v>0.2</c:v>
                </c:pt>
                <c:pt idx="6367">
                  <c:v>0.2</c:v>
                </c:pt>
                <c:pt idx="6368">
                  <c:v>0.2</c:v>
                </c:pt>
                <c:pt idx="6369">
                  <c:v>0.2</c:v>
                </c:pt>
                <c:pt idx="6370">
                  <c:v>0.2</c:v>
                </c:pt>
                <c:pt idx="6371">
                  <c:v>0.2</c:v>
                </c:pt>
                <c:pt idx="6372">
                  <c:v>0.2</c:v>
                </c:pt>
                <c:pt idx="6373">
                  <c:v>0.2</c:v>
                </c:pt>
                <c:pt idx="6374">
                  <c:v>0.2</c:v>
                </c:pt>
                <c:pt idx="6375">
                  <c:v>0.2</c:v>
                </c:pt>
                <c:pt idx="6376">
                  <c:v>0.2</c:v>
                </c:pt>
                <c:pt idx="6377">
                  <c:v>0.2</c:v>
                </c:pt>
                <c:pt idx="6378">
                  <c:v>0.2</c:v>
                </c:pt>
                <c:pt idx="6379">
                  <c:v>0.2</c:v>
                </c:pt>
                <c:pt idx="6380">
                  <c:v>0.2</c:v>
                </c:pt>
                <c:pt idx="6381">
                  <c:v>0.2</c:v>
                </c:pt>
                <c:pt idx="6382">
                  <c:v>0.2</c:v>
                </c:pt>
                <c:pt idx="6383">
                  <c:v>0.2</c:v>
                </c:pt>
                <c:pt idx="6384">
                  <c:v>0.2</c:v>
                </c:pt>
                <c:pt idx="6385">
                  <c:v>0.2</c:v>
                </c:pt>
                <c:pt idx="6386">
                  <c:v>0.2</c:v>
                </c:pt>
                <c:pt idx="6387">
                  <c:v>0.2</c:v>
                </c:pt>
                <c:pt idx="6388">
                  <c:v>0.2</c:v>
                </c:pt>
                <c:pt idx="6389">
                  <c:v>0.2</c:v>
                </c:pt>
                <c:pt idx="6390">
                  <c:v>0.2</c:v>
                </c:pt>
                <c:pt idx="6391">
                  <c:v>0.2</c:v>
                </c:pt>
                <c:pt idx="6392">
                  <c:v>0.2</c:v>
                </c:pt>
                <c:pt idx="6393">
                  <c:v>0.2</c:v>
                </c:pt>
                <c:pt idx="6394">
                  <c:v>0.2</c:v>
                </c:pt>
                <c:pt idx="6395">
                  <c:v>0.2</c:v>
                </c:pt>
                <c:pt idx="6396">
                  <c:v>0.2</c:v>
                </c:pt>
                <c:pt idx="6397">
                  <c:v>0.2</c:v>
                </c:pt>
                <c:pt idx="6398">
                  <c:v>0.2</c:v>
                </c:pt>
                <c:pt idx="6399">
                  <c:v>0.2</c:v>
                </c:pt>
                <c:pt idx="6400">
                  <c:v>0.2</c:v>
                </c:pt>
                <c:pt idx="6401">
                  <c:v>0.2</c:v>
                </c:pt>
                <c:pt idx="6402">
                  <c:v>0.2</c:v>
                </c:pt>
                <c:pt idx="6403">
                  <c:v>0.2</c:v>
                </c:pt>
                <c:pt idx="6404">
                  <c:v>0.2</c:v>
                </c:pt>
                <c:pt idx="6405">
                  <c:v>0.2</c:v>
                </c:pt>
                <c:pt idx="6406">
                  <c:v>0.2</c:v>
                </c:pt>
                <c:pt idx="6407">
                  <c:v>0.2</c:v>
                </c:pt>
                <c:pt idx="6408">
                  <c:v>0.2</c:v>
                </c:pt>
                <c:pt idx="6409">
                  <c:v>0.2</c:v>
                </c:pt>
                <c:pt idx="6410">
                  <c:v>0.2</c:v>
                </c:pt>
                <c:pt idx="6411">
                  <c:v>0.2</c:v>
                </c:pt>
                <c:pt idx="6412">
                  <c:v>0.2</c:v>
                </c:pt>
                <c:pt idx="6413">
                  <c:v>0.2</c:v>
                </c:pt>
                <c:pt idx="6414">
                  <c:v>0.2</c:v>
                </c:pt>
                <c:pt idx="6415">
                  <c:v>0.2</c:v>
                </c:pt>
                <c:pt idx="6416">
                  <c:v>0.2</c:v>
                </c:pt>
                <c:pt idx="6417">
                  <c:v>0.2</c:v>
                </c:pt>
                <c:pt idx="6418">
                  <c:v>0.2</c:v>
                </c:pt>
                <c:pt idx="6419">
                  <c:v>0.2</c:v>
                </c:pt>
                <c:pt idx="6420">
                  <c:v>0.2</c:v>
                </c:pt>
                <c:pt idx="6421">
                  <c:v>0.2</c:v>
                </c:pt>
                <c:pt idx="6422">
                  <c:v>0.2</c:v>
                </c:pt>
                <c:pt idx="6423">
                  <c:v>0.2</c:v>
                </c:pt>
                <c:pt idx="6424">
                  <c:v>0.2</c:v>
                </c:pt>
                <c:pt idx="6425">
                  <c:v>0.2</c:v>
                </c:pt>
                <c:pt idx="6426">
                  <c:v>0.2</c:v>
                </c:pt>
                <c:pt idx="6427">
                  <c:v>0.2</c:v>
                </c:pt>
                <c:pt idx="6428">
                  <c:v>0.2</c:v>
                </c:pt>
                <c:pt idx="6429">
                  <c:v>0.2</c:v>
                </c:pt>
                <c:pt idx="6430">
                  <c:v>0.2</c:v>
                </c:pt>
                <c:pt idx="6431">
                  <c:v>0.2</c:v>
                </c:pt>
                <c:pt idx="6432">
                  <c:v>0.2</c:v>
                </c:pt>
                <c:pt idx="6433">
                  <c:v>0.2</c:v>
                </c:pt>
                <c:pt idx="6434">
                  <c:v>0.2</c:v>
                </c:pt>
                <c:pt idx="6435">
                  <c:v>0.2</c:v>
                </c:pt>
                <c:pt idx="6436">
                  <c:v>0.2</c:v>
                </c:pt>
                <c:pt idx="6437">
                  <c:v>0.2</c:v>
                </c:pt>
                <c:pt idx="6438">
                  <c:v>0.2</c:v>
                </c:pt>
                <c:pt idx="6439">
                  <c:v>0.2</c:v>
                </c:pt>
                <c:pt idx="6440">
                  <c:v>0.2</c:v>
                </c:pt>
                <c:pt idx="6441">
                  <c:v>0.2</c:v>
                </c:pt>
                <c:pt idx="6442">
                  <c:v>0.2</c:v>
                </c:pt>
                <c:pt idx="6443">
                  <c:v>0.2</c:v>
                </c:pt>
                <c:pt idx="6444">
                  <c:v>0.2</c:v>
                </c:pt>
                <c:pt idx="6445">
                  <c:v>0.2</c:v>
                </c:pt>
                <c:pt idx="6446">
                  <c:v>0.2</c:v>
                </c:pt>
                <c:pt idx="6447">
                  <c:v>0.2</c:v>
                </c:pt>
                <c:pt idx="6448">
                  <c:v>0.2</c:v>
                </c:pt>
                <c:pt idx="6449">
                  <c:v>0.2</c:v>
                </c:pt>
                <c:pt idx="6450">
                  <c:v>0.2</c:v>
                </c:pt>
                <c:pt idx="6451">
                  <c:v>0.2</c:v>
                </c:pt>
                <c:pt idx="6452">
                  <c:v>0.2</c:v>
                </c:pt>
                <c:pt idx="6453">
                  <c:v>0.2</c:v>
                </c:pt>
                <c:pt idx="6454">
                  <c:v>0.2</c:v>
                </c:pt>
                <c:pt idx="6455">
                  <c:v>0.2</c:v>
                </c:pt>
                <c:pt idx="6456">
                  <c:v>0.2</c:v>
                </c:pt>
                <c:pt idx="6457">
                  <c:v>0.2</c:v>
                </c:pt>
                <c:pt idx="6458">
                  <c:v>0.2</c:v>
                </c:pt>
                <c:pt idx="6459">
                  <c:v>0.2</c:v>
                </c:pt>
                <c:pt idx="6460">
                  <c:v>0.2</c:v>
                </c:pt>
                <c:pt idx="6461">
                  <c:v>0.2</c:v>
                </c:pt>
                <c:pt idx="6462">
                  <c:v>0.2</c:v>
                </c:pt>
                <c:pt idx="6463">
                  <c:v>0.2</c:v>
                </c:pt>
                <c:pt idx="6464">
                  <c:v>0.2</c:v>
                </c:pt>
                <c:pt idx="6465">
                  <c:v>0.2</c:v>
                </c:pt>
                <c:pt idx="6466">
                  <c:v>0.2</c:v>
                </c:pt>
                <c:pt idx="6467">
                  <c:v>0.2</c:v>
                </c:pt>
                <c:pt idx="6468">
                  <c:v>0.2</c:v>
                </c:pt>
                <c:pt idx="6469">
                  <c:v>0.2</c:v>
                </c:pt>
                <c:pt idx="6470">
                  <c:v>0.2</c:v>
                </c:pt>
                <c:pt idx="6471">
                  <c:v>0.2</c:v>
                </c:pt>
                <c:pt idx="6472">
                  <c:v>0.2</c:v>
                </c:pt>
                <c:pt idx="6473">
                  <c:v>0.2</c:v>
                </c:pt>
                <c:pt idx="6474">
                  <c:v>0.2</c:v>
                </c:pt>
                <c:pt idx="6475">
                  <c:v>0.2</c:v>
                </c:pt>
                <c:pt idx="6476">
                  <c:v>0.2</c:v>
                </c:pt>
                <c:pt idx="6477">
                  <c:v>0.2</c:v>
                </c:pt>
                <c:pt idx="6478">
                  <c:v>0.2</c:v>
                </c:pt>
                <c:pt idx="6479">
                  <c:v>0.2</c:v>
                </c:pt>
                <c:pt idx="6480">
                  <c:v>0.2</c:v>
                </c:pt>
                <c:pt idx="6481">
                  <c:v>0.2</c:v>
                </c:pt>
                <c:pt idx="6482">
                  <c:v>0.2</c:v>
                </c:pt>
                <c:pt idx="6483">
                  <c:v>0.2</c:v>
                </c:pt>
                <c:pt idx="6484">
                  <c:v>0.2</c:v>
                </c:pt>
                <c:pt idx="6485">
                  <c:v>0.2</c:v>
                </c:pt>
                <c:pt idx="6486">
                  <c:v>0.2</c:v>
                </c:pt>
                <c:pt idx="6487">
                  <c:v>0.2</c:v>
                </c:pt>
                <c:pt idx="6488">
                  <c:v>0.2</c:v>
                </c:pt>
                <c:pt idx="6489">
                  <c:v>0.2</c:v>
                </c:pt>
                <c:pt idx="6490">
                  <c:v>0.2</c:v>
                </c:pt>
                <c:pt idx="6491">
                  <c:v>0.2</c:v>
                </c:pt>
                <c:pt idx="6492">
                  <c:v>0.2</c:v>
                </c:pt>
                <c:pt idx="6493">
                  <c:v>0.2</c:v>
                </c:pt>
                <c:pt idx="6494">
                  <c:v>0.2</c:v>
                </c:pt>
                <c:pt idx="6495">
                  <c:v>0.2</c:v>
                </c:pt>
                <c:pt idx="6496">
                  <c:v>0.2</c:v>
                </c:pt>
                <c:pt idx="6497">
                  <c:v>0.2</c:v>
                </c:pt>
                <c:pt idx="6498">
                  <c:v>0.2</c:v>
                </c:pt>
                <c:pt idx="6499">
                  <c:v>0.2</c:v>
                </c:pt>
                <c:pt idx="6500">
                  <c:v>0.2</c:v>
                </c:pt>
                <c:pt idx="6501">
                  <c:v>0.2</c:v>
                </c:pt>
                <c:pt idx="6502">
                  <c:v>0.2</c:v>
                </c:pt>
                <c:pt idx="6503">
                  <c:v>0.2</c:v>
                </c:pt>
                <c:pt idx="6504">
                  <c:v>0.2</c:v>
                </c:pt>
                <c:pt idx="6505">
                  <c:v>0.2</c:v>
                </c:pt>
                <c:pt idx="6506">
                  <c:v>0.2</c:v>
                </c:pt>
                <c:pt idx="6507">
                  <c:v>0.2</c:v>
                </c:pt>
                <c:pt idx="6508">
                  <c:v>0.2</c:v>
                </c:pt>
                <c:pt idx="6509">
                  <c:v>0.2</c:v>
                </c:pt>
                <c:pt idx="6510">
                  <c:v>0.2</c:v>
                </c:pt>
                <c:pt idx="6511">
                  <c:v>0.2</c:v>
                </c:pt>
                <c:pt idx="6512">
                  <c:v>0.2</c:v>
                </c:pt>
                <c:pt idx="6513">
                  <c:v>0.2</c:v>
                </c:pt>
                <c:pt idx="6514">
                  <c:v>0.2</c:v>
                </c:pt>
                <c:pt idx="6515">
                  <c:v>0.2</c:v>
                </c:pt>
                <c:pt idx="6516">
                  <c:v>0.2</c:v>
                </c:pt>
                <c:pt idx="6517">
                  <c:v>0.2</c:v>
                </c:pt>
                <c:pt idx="6518">
                  <c:v>0.2</c:v>
                </c:pt>
                <c:pt idx="6519">
                  <c:v>0.2</c:v>
                </c:pt>
                <c:pt idx="6520">
                  <c:v>0.2</c:v>
                </c:pt>
                <c:pt idx="6521">
                  <c:v>0.2</c:v>
                </c:pt>
                <c:pt idx="6522">
                  <c:v>0.2</c:v>
                </c:pt>
                <c:pt idx="6523">
                  <c:v>0.2</c:v>
                </c:pt>
                <c:pt idx="6524">
                  <c:v>0.2</c:v>
                </c:pt>
                <c:pt idx="6525">
                  <c:v>0.2</c:v>
                </c:pt>
                <c:pt idx="6526">
                  <c:v>0.2</c:v>
                </c:pt>
                <c:pt idx="6527">
                  <c:v>0.2</c:v>
                </c:pt>
                <c:pt idx="6528">
                  <c:v>0.2</c:v>
                </c:pt>
                <c:pt idx="6529">
                  <c:v>0.2</c:v>
                </c:pt>
                <c:pt idx="6530">
                  <c:v>0.2</c:v>
                </c:pt>
                <c:pt idx="6531">
                  <c:v>0.2</c:v>
                </c:pt>
                <c:pt idx="6532">
                  <c:v>0.2</c:v>
                </c:pt>
                <c:pt idx="6533">
                  <c:v>0.2</c:v>
                </c:pt>
                <c:pt idx="6534">
                  <c:v>0.2</c:v>
                </c:pt>
                <c:pt idx="6535">
                  <c:v>0.2</c:v>
                </c:pt>
                <c:pt idx="6536">
                  <c:v>0.2</c:v>
                </c:pt>
                <c:pt idx="6537">
                  <c:v>0.2</c:v>
                </c:pt>
                <c:pt idx="6538">
                  <c:v>0.2</c:v>
                </c:pt>
                <c:pt idx="6539">
                  <c:v>0.2</c:v>
                </c:pt>
                <c:pt idx="6540">
                  <c:v>0.2</c:v>
                </c:pt>
                <c:pt idx="6541">
                  <c:v>0.2</c:v>
                </c:pt>
                <c:pt idx="6542">
                  <c:v>0.2</c:v>
                </c:pt>
                <c:pt idx="6543">
                  <c:v>0.2</c:v>
                </c:pt>
                <c:pt idx="6544">
                  <c:v>0.2</c:v>
                </c:pt>
                <c:pt idx="6545">
                  <c:v>0.2</c:v>
                </c:pt>
                <c:pt idx="6546">
                  <c:v>0.2</c:v>
                </c:pt>
                <c:pt idx="6547">
                  <c:v>0.2</c:v>
                </c:pt>
                <c:pt idx="6548">
                  <c:v>0.2</c:v>
                </c:pt>
                <c:pt idx="6549">
                  <c:v>0.2</c:v>
                </c:pt>
                <c:pt idx="6550">
                  <c:v>0.2</c:v>
                </c:pt>
                <c:pt idx="6551">
                  <c:v>0.2</c:v>
                </c:pt>
                <c:pt idx="6552">
                  <c:v>0.2</c:v>
                </c:pt>
                <c:pt idx="6553">
                  <c:v>0.2</c:v>
                </c:pt>
                <c:pt idx="6554">
                  <c:v>0.2</c:v>
                </c:pt>
                <c:pt idx="6555">
                  <c:v>0.2</c:v>
                </c:pt>
                <c:pt idx="6556">
                  <c:v>0.2</c:v>
                </c:pt>
                <c:pt idx="6557">
                  <c:v>0.2</c:v>
                </c:pt>
                <c:pt idx="6558">
                  <c:v>0.2</c:v>
                </c:pt>
                <c:pt idx="6559">
                  <c:v>0.2</c:v>
                </c:pt>
                <c:pt idx="6560">
                  <c:v>0.2</c:v>
                </c:pt>
                <c:pt idx="6561">
                  <c:v>0.2</c:v>
                </c:pt>
                <c:pt idx="6562">
                  <c:v>0.2</c:v>
                </c:pt>
                <c:pt idx="6563">
                  <c:v>0.2</c:v>
                </c:pt>
                <c:pt idx="6564">
                  <c:v>0.2</c:v>
                </c:pt>
                <c:pt idx="6565">
                  <c:v>0.2</c:v>
                </c:pt>
                <c:pt idx="6566">
                  <c:v>0.2</c:v>
                </c:pt>
                <c:pt idx="6567">
                  <c:v>0.2</c:v>
                </c:pt>
                <c:pt idx="6568">
                  <c:v>0.2</c:v>
                </c:pt>
                <c:pt idx="6569">
                  <c:v>0.2</c:v>
                </c:pt>
                <c:pt idx="6570">
                  <c:v>0.2</c:v>
                </c:pt>
                <c:pt idx="6571">
                  <c:v>0.2</c:v>
                </c:pt>
                <c:pt idx="6572">
                  <c:v>0.2</c:v>
                </c:pt>
                <c:pt idx="6573">
                  <c:v>0.2</c:v>
                </c:pt>
                <c:pt idx="6574">
                  <c:v>0.2</c:v>
                </c:pt>
                <c:pt idx="6575">
                  <c:v>0.2</c:v>
                </c:pt>
                <c:pt idx="6576">
                  <c:v>0.2</c:v>
                </c:pt>
                <c:pt idx="6577">
                  <c:v>0.2</c:v>
                </c:pt>
                <c:pt idx="6578">
                  <c:v>0.2</c:v>
                </c:pt>
                <c:pt idx="6579">
                  <c:v>0.2</c:v>
                </c:pt>
                <c:pt idx="6580">
                  <c:v>0.2</c:v>
                </c:pt>
                <c:pt idx="6581">
                  <c:v>0.2</c:v>
                </c:pt>
                <c:pt idx="6582">
                  <c:v>0.2</c:v>
                </c:pt>
                <c:pt idx="6583">
                  <c:v>0.2</c:v>
                </c:pt>
                <c:pt idx="6584">
                  <c:v>0.2</c:v>
                </c:pt>
                <c:pt idx="6585">
                  <c:v>0.2</c:v>
                </c:pt>
                <c:pt idx="6586">
                  <c:v>0.2</c:v>
                </c:pt>
                <c:pt idx="6587">
                  <c:v>0.2</c:v>
                </c:pt>
                <c:pt idx="6588">
                  <c:v>0.2</c:v>
                </c:pt>
                <c:pt idx="6589">
                  <c:v>0.2</c:v>
                </c:pt>
                <c:pt idx="6590">
                  <c:v>0.2</c:v>
                </c:pt>
                <c:pt idx="6591">
                  <c:v>0.2</c:v>
                </c:pt>
                <c:pt idx="6592">
                  <c:v>0.2</c:v>
                </c:pt>
                <c:pt idx="6593">
                  <c:v>0.2</c:v>
                </c:pt>
                <c:pt idx="6594">
                  <c:v>0.2</c:v>
                </c:pt>
                <c:pt idx="6595">
                  <c:v>0.2</c:v>
                </c:pt>
                <c:pt idx="6596">
                  <c:v>0.2</c:v>
                </c:pt>
                <c:pt idx="6597">
                  <c:v>0.2</c:v>
                </c:pt>
                <c:pt idx="6598">
                  <c:v>0.2</c:v>
                </c:pt>
                <c:pt idx="6599">
                  <c:v>0.2</c:v>
                </c:pt>
                <c:pt idx="6600">
                  <c:v>0.2</c:v>
                </c:pt>
                <c:pt idx="6601">
                  <c:v>0.2</c:v>
                </c:pt>
                <c:pt idx="6602">
                  <c:v>0.2</c:v>
                </c:pt>
                <c:pt idx="6603">
                  <c:v>0.2</c:v>
                </c:pt>
                <c:pt idx="6604">
                  <c:v>0.2</c:v>
                </c:pt>
                <c:pt idx="6605">
                  <c:v>0.2</c:v>
                </c:pt>
                <c:pt idx="6606">
                  <c:v>0.2</c:v>
                </c:pt>
                <c:pt idx="6607">
                  <c:v>0.2</c:v>
                </c:pt>
                <c:pt idx="6608">
                  <c:v>0.2</c:v>
                </c:pt>
                <c:pt idx="6609">
                  <c:v>0.2</c:v>
                </c:pt>
                <c:pt idx="6610">
                  <c:v>0.2</c:v>
                </c:pt>
                <c:pt idx="6611">
                  <c:v>0.2</c:v>
                </c:pt>
                <c:pt idx="6612">
                  <c:v>0.2</c:v>
                </c:pt>
                <c:pt idx="6613">
                  <c:v>0.2</c:v>
                </c:pt>
                <c:pt idx="6614">
                  <c:v>0.2</c:v>
                </c:pt>
                <c:pt idx="6615">
                  <c:v>0.2</c:v>
                </c:pt>
                <c:pt idx="6616">
                  <c:v>0.2</c:v>
                </c:pt>
                <c:pt idx="6617">
                  <c:v>0.2</c:v>
                </c:pt>
                <c:pt idx="6618">
                  <c:v>0.2</c:v>
                </c:pt>
                <c:pt idx="6619">
                  <c:v>0.2</c:v>
                </c:pt>
                <c:pt idx="6620">
                  <c:v>0.2</c:v>
                </c:pt>
                <c:pt idx="6621">
                  <c:v>0.2</c:v>
                </c:pt>
                <c:pt idx="6622">
                  <c:v>0.2</c:v>
                </c:pt>
                <c:pt idx="6623">
                  <c:v>0.2</c:v>
                </c:pt>
                <c:pt idx="6624">
                  <c:v>0.2</c:v>
                </c:pt>
                <c:pt idx="6625">
                  <c:v>0.2</c:v>
                </c:pt>
                <c:pt idx="6626">
                  <c:v>0.2</c:v>
                </c:pt>
                <c:pt idx="6627">
                  <c:v>0.2</c:v>
                </c:pt>
                <c:pt idx="6628">
                  <c:v>0.2</c:v>
                </c:pt>
                <c:pt idx="6629">
                  <c:v>0.2</c:v>
                </c:pt>
                <c:pt idx="6630">
                  <c:v>0.2</c:v>
                </c:pt>
                <c:pt idx="6631">
                  <c:v>0.2</c:v>
                </c:pt>
                <c:pt idx="6632">
                  <c:v>0.2</c:v>
                </c:pt>
                <c:pt idx="6633">
                  <c:v>0.2</c:v>
                </c:pt>
                <c:pt idx="6634">
                  <c:v>0.2</c:v>
                </c:pt>
                <c:pt idx="6635">
                  <c:v>0.2</c:v>
                </c:pt>
                <c:pt idx="6636">
                  <c:v>0.2</c:v>
                </c:pt>
                <c:pt idx="6637">
                  <c:v>0.2</c:v>
                </c:pt>
                <c:pt idx="6638">
                  <c:v>0.2</c:v>
                </c:pt>
                <c:pt idx="6639">
                  <c:v>0.2</c:v>
                </c:pt>
                <c:pt idx="6640">
                  <c:v>0.2</c:v>
                </c:pt>
                <c:pt idx="6641">
                  <c:v>0.2</c:v>
                </c:pt>
                <c:pt idx="6642">
                  <c:v>0.2</c:v>
                </c:pt>
                <c:pt idx="6643">
                  <c:v>0.2</c:v>
                </c:pt>
                <c:pt idx="6644">
                  <c:v>0.2</c:v>
                </c:pt>
                <c:pt idx="6645">
                  <c:v>0.2</c:v>
                </c:pt>
                <c:pt idx="6646">
                  <c:v>0.2</c:v>
                </c:pt>
                <c:pt idx="6647">
                  <c:v>0.2</c:v>
                </c:pt>
                <c:pt idx="6648">
                  <c:v>0.2</c:v>
                </c:pt>
                <c:pt idx="6649">
                  <c:v>0.2</c:v>
                </c:pt>
                <c:pt idx="6650">
                  <c:v>0.2</c:v>
                </c:pt>
                <c:pt idx="6651">
                  <c:v>0.2</c:v>
                </c:pt>
                <c:pt idx="6652">
                  <c:v>0.2</c:v>
                </c:pt>
                <c:pt idx="6653">
                  <c:v>0.2</c:v>
                </c:pt>
                <c:pt idx="6654">
                  <c:v>0.2</c:v>
                </c:pt>
                <c:pt idx="6655">
                  <c:v>0.2</c:v>
                </c:pt>
                <c:pt idx="6656">
                  <c:v>0.2</c:v>
                </c:pt>
                <c:pt idx="6657">
                  <c:v>0.2</c:v>
                </c:pt>
                <c:pt idx="6658">
                  <c:v>0.2</c:v>
                </c:pt>
                <c:pt idx="6659">
                  <c:v>0.2</c:v>
                </c:pt>
                <c:pt idx="6660">
                  <c:v>0.2</c:v>
                </c:pt>
                <c:pt idx="6661">
                  <c:v>0.2</c:v>
                </c:pt>
                <c:pt idx="6662">
                  <c:v>0.2</c:v>
                </c:pt>
                <c:pt idx="6663">
                  <c:v>0.2</c:v>
                </c:pt>
                <c:pt idx="6664">
                  <c:v>0.2</c:v>
                </c:pt>
                <c:pt idx="6665">
                  <c:v>0.2</c:v>
                </c:pt>
                <c:pt idx="6666">
                  <c:v>0.2</c:v>
                </c:pt>
                <c:pt idx="6667">
                  <c:v>0.2</c:v>
                </c:pt>
                <c:pt idx="6668">
                  <c:v>0.2</c:v>
                </c:pt>
                <c:pt idx="6669">
                  <c:v>0.2</c:v>
                </c:pt>
                <c:pt idx="6670">
                  <c:v>0.2</c:v>
                </c:pt>
                <c:pt idx="6671">
                  <c:v>0.2</c:v>
                </c:pt>
                <c:pt idx="6672">
                  <c:v>0.2</c:v>
                </c:pt>
                <c:pt idx="6673">
                  <c:v>0.2</c:v>
                </c:pt>
                <c:pt idx="6674">
                  <c:v>0.2</c:v>
                </c:pt>
                <c:pt idx="6675">
                  <c:v>0.2</c:v>
                </c:pt>
                <c:pt idx="6676">
                  <c:v>0.2</c:v>
                </c:pt>
                <c:pt idx="6677">
                  <c:v>0.2</c:v>
                </c:pt>
                <c:pt idx="6678">
                  <c:v>0.2</c:v>
                </c:pt>
                <c:pt idx="6679">
                  <c:v>0.2</c:v>
                </c:pt>
                <c:pt idx="6680">
                  <c:v>0.2</c:v>
                </c:pt>
                <c:pt idx="6681">
                  <c:v>0.2</c:v>
                </c:pt>
                <c:pt idx="6682">
                  <c:v>0.2</c:v>
                </c:pt>
                <c:pt idx="6683">
                  <c:v>0.2</c:v>
                </c:pt>
                <c:pt idx="6684">
                  <c:v>0.2</c:v>
                </c:pt>
                <c:pt idx="6685">
                  <c:v>0.2</c:v>
                </c:pt>
                <c:pt idx="6686">
                  <c:v>0.2</c:v>
                </c:pt>
                <c:pt idx="6687">
                  <c:v>0.2</c:v>
                </c:pt>
                <c:pt idx="6688">
                  <c:v>0.2</c:v>
                </c:pt>
                <c:pt idx="6689">
                  <c:v>0.2</c:v>
                </c:pt>
                <c:pt idx="6690">
                  <c:v>0.2</c:v>
                </c:pt>
                <c:pt idx="6691">
                  <c:v>0.2</c:v>
                </c:pt>
                <c:pt idx="6692">
                  <c:v>0.2</c:v>
                </c:pt>
                <c:pt idx="6693">
                  <c:v>0.2</c:v>
                </c:pt>
                <c:pt idx="6694">
                  <c:v>0.2</c:v>
                </c:pt>
                <c:pt idx="6695">
                  <c:v>0.2</c:v>
                </c:pt>
                <c:pt idx="6696">
                  <c:v>0.2</c:v>
                </c:pt>
                <c:pt idx="6697">
                  <c:v>0.2</c:v>
                </c:pt>
                <c:pt idx="6698">
                  <c:v>0.2</c:v>
                </c:pt>
                <c:pt idx="6699">
                  <c:v>0.2</c:v>
                </c:pt>
                <c:pt idx="6700">
                  <c:v>0.2</c:v>
                </c:pt>
                <c:pt idx="6701">
                  <c:v>0.2</c:v>
                </c:pt>
                <c:pt idx="6702">
                  <c:v>0.2</c:v>
                </c:pt>
                <c:pt idx="6703">
                  <c:v>0.2</c:v>
                </c:pt>
                <c:pt idx="6704">
                  <c:v>0.2</c:v>
                </c:pt>
                <c:pt idx="6705">
                  <c:v>0.2</c:v>
                </c:pt>
                <c:pt idx="6706">
                  <c:v>0.2</c:v>
                </c:pt>
                <c:pt idx="6707">
                  <c:v>0.2</c:v>
                </c:pt>
                <c:pt idx="6708">
                  <c:v>0.2</c:v>
                </c:pt>
                <c:pt idx="6709">
                  <c:v>0.2</c:v>
                </c:pt>
                <c:pt idx="6710">
                  <c:v>0.2</c:v>
                </c:pt>
                <c:pt idx="6711">
                  <c:v>0.2</c:v>
                </c:pt>
                <c:pt idx="6712">
                  <c:v>0.2</c:v>
                </c:pt>
                <c:pt idx="6713">
                  <c:v>0.2</c:v>
                </c:pt>
                <c:pt idx="6714">
                  <c:v>0.2</c:v>
                </c:pt>
                <c:pt idx="6715">
                  <c:v>0.2</c:v>
                </c:pt>
                <c:pt idx="6716">
                  <c:v>0.2</c:v>
                </c:pt>
                <c:pt idx="6717">
                  <c:v>0.2</c:v>
                </c:pt>
                <c:pt idx="6718">
                  <c:v>0.2</c:v>
                </c:pt>
                <c:pt idx="6719">
                  <c:v>0.2</c:v>
                </c:pt>
                <c:pt idx="6720">
                  <c:v>0.2</c:v>
                </c:pt>
                <c:pt idx="6721">
                  <c:v>0.2</c:v>
                </c:pt>
                <c:pt idx="6722">
                  <c:v>0.2</c:v>
                </c:pt>
                <c:pt idx="6723">
                  <c:v>0.2</c:v>
                </c:pt>
                <c:pt idx="6724">
                  <c:v>0.2</c:v>
                </c:pt>
                <c:pt idx="6725">
                  <c:v>0.2</c:v>
                </c:pt>
                <c:pt idx="6726">
                  <c:v>0.2</c:v>
                </c:pt>
                <c:pt idx="6727">
                  <c:v>0.2</c:v>
                </c:pt>
                <c:pt idx="6728">
                  <c:v>0.2</c:v>
                </c:pt>
                <c:pt idx="6729">
                  <c:v>0.2</c:v>
                </c:pt>
                <c:pt idx="6730">
                  <c:v>0.2</c:v>
                </c:pt>
                <c:pt idx="6731">
                  <c:v>0.2</c:v>
                </c:pt>
                <c:pt idx="6732">
                  <c:v>0.2</c:v>
                </c:pt>
                <c:pt idx="6733">
                  <c:v>0.2</c:v>
                </c:pt>
                <c:pt idx="6734">
                  <c:v>0.2</c:v>
                </c:pt>
                <c:pt idx="6735">
                  <c:v>0.2</c:v>
                </c:pt>
                <c:pt idx="6736">
                  <c:v>0.2</c:v>
                </c:pt>
                <c:pt idx="6737">
                  <c:v>0.2</c:v>
                </c:pt>
                <c:pt idx="6738">
                  <c:v>0.2</c:v>
                </c:pt>
                <c:pt idx="6739">
                  <c:v>0.2</c:v>
                </c:pt>
                <c:pt idx="6740">
                  <c:v>0.2</c:v>
                </c:pt>
                <c:pt idx="6741">
                  <c:v>0.2</c:v>
                </c:pt>
                <c:pt idx="6742">
                  <c:v>0.2</c:v>
                </c:pt>
                <c:pt idx="6743">
                  <c:v>0.2</c:v>
                </c:pt>
                <c:pt idx="6744">
                  <c:v>0.2</c:v>
                </c:pt>
                <c:pt idx="6745">
                  <c:v>0.2</c:v>
                </c:pt>
                <c:pt idx="6746">
                  <c:v>0.2</c:v>
                </c:pt>
                <c:pt idx="6747">
                  <c:v>0.2</c:v>
                </c:pt>
                <c:pt idx="6748">
                  <c:v>0.2</c:v>
                </c:pt>
                <c:pt idx="6749">
                  <c:v>0.2</c:v>
                </c:pt>
                <c:pt idx="6750">
                  <c:v>0.2</c:v>
                </c:pt>
                <c:pt idx="6751">
                  <c:v>0.2</c:v>
                </c:pt>
                <c:pt idx="6752">
                  <c:v>0.2</c:v>
                </c:pt>
                <c:pt idx="6753">
                  <c:v>0.2</c:v>
                </c:pt>
                <c:pt idx="6754">
                  <c:v>0.2</c:v>
                </c:pt>
                <c:pt idx="6755">
                  <c:v>0.2</c:v>
                </c:pt>
                <c:pt idx="6756">
                  <c:v>0.2</c:v>
                </c:pt>
                <c:pt idx="6757">
                  <c:v>0.2</c:v>
                </c:pt>
                <c:pt idx="6758">
                  <c:v>0.2</c:v>
                </c:pt>
                <c:pt idx="6759">
                  <c:v>0.2</c:v>
                </c:pt>
                <c:pt idx="6760">
                  <c:v>0.2</c:v>
                </c:pt>
                <c:pt idx="6761">
                  <c:v>0.2</c:v>
                </c:pt>
                <c:pt idx="6762">
                  <c:v>0.2</c:v>
                </c:pt>
                <c:pt idx="6763">
                  <c:v>0.2</c:v>
                </c:pt>
                <c:pt idx="6764">
                  <c:v>0.2</c:v>
                </c:pt>
                <c:pt idx="6765">
                  <c:v>0.2</c:v>
                </c:pt>
                <c:pt idx="6766">
                  <c:v>0.2</c:v>
                </c:pt>
                <c:pt idx="6767">
                  <c:v>0.2</c:v>
                </c:pt>
                <c:pt idx="6768">
                  <c:v>0.2</c:v>
                </c:pt>
                <c:pt idx="6769">
                  <c:v>0.2</c:v>
                </c:pt>
                <c:pt idx="6770">
                  <c:v>0.2</c:v>
                </c:pt>
                <c:pt idx="6771">
                  <c:v>0.2</c:v>
                </c:pt>
                <c:pt idx="6772">
                  <c:v>0.2</c:v>
                </c:pt>
                <c:pt idx="6773">
                  <c:v>0.2</c:v>
                </c:pt>
                <c:pt idx="6774">
                  <c:v>0.2</c:v>
                </c:pt>
                <c:pt idx="6775">
                  <c:v>0.2</c:v>
                </c:pt>
                <c:pt idx="6776">
                  <c:v>0.2</c:v>
                </c:pt>
                <c:pt idx="6777">
                  <c:v>0.2</c:v>
                </c:pt>
                <c:pt idx="6778">
                  <c:v>0.2</c:v>
                </c:pt>
                <c:pt idx="6779">
                  <c:v>0.2</c:v>
                </c:pt>
                <c:pt idx="6780">
                  <c:v>0.2</c:v>
                </c:pt>
                <c:pt idx="6781">
                  <c:v>0.2</c:v>
                </c:pt>
                <c:pt idx="6782">
                  <c:v>0.2</c:v>
                </c:pt>
                <c:pt idx="6783">
                  <c:v>0.2</c:v>
                </c:pt>
                <c:pt idx="6784">
                  <c:v>0.2</c:v>
                </c:pt>
                <c:pt idx="6785">
                  <c:v>0.2</c:v>
                </c:pt>
                <c:pt idx="6786">
                  <c:v>0.2</c:v>
                </c:pt>
                <c:pt idx="6787">
                  <c:v>0.2</c:v>
                </c:pt>
                <c:pt idx="6788">
                  <c:v>0.2</c:v>
                </c:pt>
                <c:pt idx="6789">
                  <c:v>0.2</c:v>
                </c:pt>
                <c:pt idx="6790">
                  <c:v>0.2</c:v>
                </c:pt>
                <c:pt idx="6791">
                  <c:v>0.2</c:v>
                </c:pt>
                <c:pt idx="6792">
                  <c:v>0.2</c:v>
                </c:pt>
                <c:pt idx="6793">
                  <c:v>0.2</c:v>
                </c:pt>
                <c:pt idx="6794">
                  <c:v>0.2</c:v>
                </c:pt>
                <c:pt idx="6795">
                  <c:v>0.2</c:v>
                </c:pt>
                <c:pt idx="6796">
                  <c:v>0.2</c:v>
                </c:pt>
                <c:pt idx="6797">
                  <c:v>0.2</c:v>
                </c:pt>
                <c:pt idx="6798">
                  <c:v>0.2</c:v>
                </c:pt>
                <c:pt idx="6799">
                  <c:v>0.2</c:v>
                </c:pt>
                <c:pt idx="6800">
                  <c:v>0.2</c:v>
                </c:pt>
                <c:pt idx="6801">
                  <c:v>0.2</c:v>
                </c:pt>
                <c:pt idx="6802">
                  <c:v>0.2</c:v>
                </c:pt>
                <c:pt idx="6803">
                  <c:v>0.2</c:v>
                </c:pt>
                <c:pt idx="6804">
                  <c:v>0.2</c:v>
                </c:pt>
                <c:pt idx="6805">
                  <c:v>0.2</c:v>
                </c:pt>
                <c:pt idx="6806">
                  <c:v>0.2</c:v>
                </c:pt>
                <c:pt idx="6807">
                  <c:v>0.2</c:v>
                </c:pt>
                <c:pt idx="6808">
                  <c:v>0.2</c:v>
                </c:pt>
                <c:pt idx="6809">
                  <c:v>0.2</c:v>
                </c:pt>
                <c:pt idx="6810">
                  <c:v>0.2</c:v>
                </c:pt>
                <c:pt idx="6811">
                  <c:v>0.2</c:v>
                </c:pt>
                <c:pt idx="6812">
                  <c:v>0.2</c:v>
                </c:pt>
                <c:pt idx="6813">
                  <c:v>0.2</c:v>
                </c:pt>
                <c:pt idx="6814">
                  <c:v>0.2</c:v>
                </c:pt>
                <c:pt idx="6815">
                  <c:v>0.2</c:v>
                </c:pt>
                <c:pt idx="6816">
                  <c:v>0.2</c:v>
                </c:pt>
                <c:pt idx="6817">
                  <c:v>0.2</c:v>
                </c:pt>
                <c:pt idx="6818">
                  <c:v>0.2</c:v>
                </c:pt>
                <c:pt idx="6819">
                  <c:v>0.2</c:v>
                </c:pt>
                <c:pt idx="6820">
                  <c:v>0.2</c:v>
                </c:pt>
                <c:pt idx="6821">
                  <c:v>0.2</c:v>
                </c:pt>
                <c:pt idx="6822">
                  <c:v>0.2</c:v>
                </c:pt>
                <c:pt idx="6823">
                  <c:v>0.2</c:v>
                </c:pt>
                <c:pt idx="6824">
                  <c:v>0.2</c:v>
                </c:pt>
                <c:pt idx="6825">
                  <c:v>0.2</c:v>
                </c:pt>
                <c:pt idx="6826">
                  <c:v>0.2</c:v>
                </c:pt>
                <c:pt idx="6827">
                  <c:v>0.2</c:v>
                </c:pt>
                <c:pt idx="6828">
                  <c:v>0.2</c:v>
                </c:pt>
                <c:pt idx="6829">
                  <c:v>0.2</c:v>
                </c:pt>
                <c:pt idx="6830">
                  <c:v>0.2</c:v>
                </c:pt>
                <c:pt idx="6831">
                  <c:v>0.2</c:v>
                </c:pt>
                <c:pt idx="6832">
                  <c:v>0.2</c:v>
                </c:pt>
                <c:pt idx="6833">
                  <c:v>0.2</c:v>
                </c:pt>
                <c:pt idx="6834">
                  <c:v>0.2</c:v>
                </c:pt>
                <c:pt idx="6835">
                  <c:v>0.2</c:v>
                </c:pt>
                <c:pt idx="6836">
                  <c:v>0.2</c:v>
                </c:pt>
                <c:pt idx="6837">
                  <c:v>0.2</c:v>
                </c:pt>
                <c:pt idx="6838">
                  <c:v>0.2</c:v>
                </c:pt>
                <c:pt idx="6839">
                  <c:v>0.2</c:v>
                </c:pt>
                <c:pt idx="6840">
                  <c:v>0.2</c:v>
                </c:pt>
                <c:pt idx="6841">
                  <c:v>0.2</c:v>
                </c:pt>
                <c:pt idx="6842">
                  <c:v>0.2</c:v>
                </c:pt>
                <c:pt idx="6843">
                  <c:v>0.2</c:v>
                </c:pt>
                <c:pt idx="6844">
                  <c:v>0.2</c:v>
                </c:pt>
                <c:pt idx="6845">
                  <c:v>0.2</c:v>
                </c:pt>
                <c:pt idx="6846">
                  <c:v>0.2</c:v>
                </c:pt>
                <c:pt idx="6847">
                  <c:v>0.2</c:v>
                </c:pt>
                <c:pt idx="6848">
                  <c:v>0.2</c:v>
                </c:pt>
                <c:pt idx="6849">
                  <c:v>0.2</c:v>
                </c:pt>
                <c:pt idx="6850">
                  <c:v>0.2</c:v>
                </c:pt>
                <c:pt idx="6851">
                  <c:v>0.2</c:v>
                </c:pt>
                <c:pt idx="6852">
                  <c:v>0.2</c:v>
                </c:pt>
                <c:pt idx="6853">
                  <c:v>0.2</c:v>
                </c:pt>
                <c:pt idx="6854">
                  <c:v>0.2</c:v>
                </c:pt>
                <c:pt idx="6855">
                  <c:v>0.2</c:v>
                </c:pt>
                <c:pt idx="6856">
                  <c:v>0.2</c:v>
                </c:pt>
                <c:pt idx="6857">
                  <c:v>0.2</c:v>
                </c:pt>
                <c:pt idx="6858">
                  <c:v>0.2</c:v>
                </c:pt>
                <c:pt idx="6859">
                  <c:v>0.2</c:v>
                </c:pt>
                <c:pt idx="6860">
                  <c:v>0.2</c:v>
                </c:pt>
                <c:pt idx="6861">
                  <c:v>0.2</c:v>
                </c:pt>
                <c:pt idx="6862">
                  <c:v>0.2</c:v>
                </c:pt>
                <c:pt idx="6863">
                  <c:v>0.2</c:v>
                </c:pt>
                <c:pt idx="6864">
                  <c:v>0.2</c:v>
                </c:pt>
                <c:pt idx="6865">
                  <c:v>0.2</c:v>
                </c:pt>
                <c:pt idx="6866">
                  <c:v>0.2</c:v>
                </c:pt>
                <c:pt idx="6867">
                  <c:v>0.2</c:v>
                </c:pt>
                <c:pt idx="6868">
                  <c:v>0.2</c:v>
                </c:pt>
                <c:pt idx="6869">
                  <c:v>0.2</c:v>
                </c:pt>
                <c:pt idx="6870">
                  <c:v>0.2</c:v>
                </c:pt>
                <c:pt idx="6871">
                  <c:v>0.2</c:v>
                </c:pt>
                <c:pt idx="6872">
                  <c:v>0.2</c:v>
                </c:pt>
                <c:pt idx="6873">
                  <c:v>0.2</c:v>
                </c:pt>
                <c:pt idx="6874">
                  <c:v>0.2</c:v>
                </c:pt>
                <c:pt idx="6875">
                  <c:v>0.2</c:v>
                </c:pt>
                <c:pt idx="6876">
                  <c:v>0.2</c:v>
                </c:pt>
                <c:pt idx="6877">
                  <c:v>0.2</c:v>
                </c:pt>
                <c:pt idx="6878">
                  <c:v>0.2</c:v>
                </c:pt>
                <c:pt idx="6879">
                  <c:v>0.2</c:v>
                </c:pt>
                <c:pt idx="6880">
                  <c:v>0.2</c:v>
                </c:pt>
                <c:pt idx="6881">
                  <c:v>0.2</c:v>
                </c:pt>
                <c:pt idx="6882">
                  <c:v>0.2</c:v>
                </c:pt>
                <c:pt idx="6883">
                  <c:v>0.2</c:v>
                </c:pt>
                <c:pt idx="6884">
                  <c:v>0.2</c:v>
                </c:pt>
                <c:pt idx="6885">
                  <c:v>0.2</c:v>
                </c:pt>
                <c:pt idx="6886">
                  <c:v>0.2</c:v>
                </c:pt>
                <c:pt idx="6887">
                  <c:v>0.2</c:v>
                </c:pt>
                <c:pt idx="6888">
                  <c:v>0.2</c:v>
                </c:pt>
                <c:pt idx="6889">
                  <c:v>0.2</c:v>
                </c:pt>
                <c:pt idx="6890">
                  <c:v>0.2</c:v>
                </c:pt>
                <c:pt idx="6891">
                  <c:v>0.2</c:v>
                </c:pt>
                <c:pt idx="6892">
                  <c:v>0.2</c:v>
                </c:pt>
                <c:pt idx="6893">
                  <c:v>0.2</c:v>
                </c:pt>
                <c:pt idx="6894">
                  <c:v>0.2</c:v>
                </c:pt>
                <c:pt idx="6895">
                  <c:v>0.2</c:v>
                </c:pt>
                <c:pt idx="6896">
                  <c:v>0.2</c:v>
                </c:pt>
                <c:pt idx="6897">
                  <c:v>0.2</c:v>
                </c:pt>
                <c:pt idx="6898">
                  <c:v>0.2</c:v>
                </c:pt>
                <c:pt idx="6899">
                  <c:v>0.2</c:v>
                </c:pt>
                <c:pt idx="6900">
                  <c:v>0.2</c:v>
                </c:pt>
                <c:pt idx="6901">
                  <c:v>0.2</c:v>
                </c:pt>
                <c:pt idx="6902">
                  <c:v>0.2</c:v>
                </c:pt>
                <c:pt idx="6903">
                  <c:v>0.2</c:v>
                </c:pt>
                <c:pt idx="6904">
                  <c:v>0.2</c:v>
                </c:pt>
                <c:pt idx="6905">
                  <c:v>0.2</c:v>
                </c:pt>
                <c:pt idx="6906">
                  <c:v>0.2</c:v>
                </c:pt>
                <c:pt idx="6907">
                  <c:v>0.2</c:v>
                </c:pt>
                <c:pt idx="6908">
                  <c:v>0.2</c:v>
                </c:pt>
                <c:pt idx="6909">
                  <c:v>0.2</c:v>
                </c:pt>
                <c:pt idx="6910">
                  <c:v>0.2</c:v>
                </c:pt>
                <c:pt idx="6911">
                  <c:v>0.2</c:v>
                </c:pt>
                <c:pt idx="6912">
                  <c:v>0.2</c:v>
                </c:pt>
                <c:pt idx="6913">
                  <c:v>0.2</c:v>
                </c:pt>
                <c:pt idx="6914">
                  <c:v>0.2</c:v>
                </c:pt>
                <c:pt idx="6915">
                  <c:v>0.2</c:v>
                </c:pt>
                <c:pt idx="6916">
                  <c:v>0.2</c:v>
                </c:pt>
                <c:pt idx="6917">
                  <c:v>0.2</c:v>
                </c:pt>
                <c:pt idx="6918">
                  <c:v>0.2</c:v>
                </c:pt>
                <c:pt idx="6919">
                  <c:v>0.2</c:v>
                </c:pt>
                <c:pt idx="6920">
                  <c:v>0.2</c:v>
                </c:pt>
                <c:pt idx="6921">
                  <c:v>0.2</c:v>
                </c:pt>
                <c:pt idx="6922">
                  <c:v>0.2</c:v>
                </c:pt>
                <c:pt idx="6923">
                  <c:v>0.2</c:v>
                </c:pt>
                <c:pt idx="6924">
                  <c:v>0.2</c:v>
                </c:pt>
                <c:pt idx="6925">
                  <c:v>0.2</c:v>
                </c:pt>
                <c:pt idx="6926">
                  <c:v>0.2</c:v>
                </c:pt>
                <c:pt idx="6927">
                  <c:v>0.2</c:v>
                </c:pt>
                <c:pt idx="6928">
                  <c:v>0.2</c:v>
                </c:pt>
                <c:pt idx="6929">
                  <c:v>0.2</c:v>
                </c:pt>
                <c:pt idx="6930">
                  <c:v>0.2</c:v>
                </c:pt>
                <c:pt idx="6931">
                  <c:v>0.2</c:v>
                </c:pt>
                <c:pt idx="6932">
                  <c:v>0.2</c:v>
                </c:pt>
                <c:pt idx="6933">
                  <c:v>0.2</c:v>
                </c:pt>
                <c:pt idx="6934">
                  <c:v>0.2</c:v>
                </c:pt>
                <c:pt idx="6935">
                  <c:v>0.2</c:v>
                </c:pt>
                <c:pt idx="6936">
                  <c:v>0.2</c:v>
                </c:pt>
                <c:pt idx="6937">
                  <c:v>0.2</c:v>
                </c:pt>
                <c:pt idx="6938">
                  <c:v>0.2</c:v>
                </c:pt>
                <c:pt idx="6939">
                  <c:v>0.2</c:v>
                </c:pt>
                <c:pt idx="6940">
                  <c:v>0.2</c:v>
                </c:pt>
                <c:pt idx="6941">
                  <c:v>0.2</c:v>
                </c:pt>
                <c:pt idx="6942">
                  <c:v>0.2</c:v>
                </c:pt>
                <c:pt idx="6943">
                  <c:v>0.2</c:v>
                </c:pt>
                <c:pt idx="6944">
                  <c:v>0.2</c:v>
                </c:pt>
                <c:pt idx="6945">
                  <c:v>0.2</c:v>
                </c:pt>
                <c:pt idx="6946">
                  <c:v>0.2</c:v>
                </c:pt>
                <c:pt idx="6947">
                  <c:v>0.2</c:v>
                </c:pt>
                <c:pt idx="6948">
                  <c:v>0.2</c:v>
                </c:pt>
                <c:pt idx="6949">
                  <c:v>0.2</c:v>
                </c:pt>
                <c:pt idx="6950">
                  <c:v>0.2</c:v>
                </c:pt>
                <c:pt idx="6951">
                  <c:v>0.2</c:v>
                </c:pt>
                <c:pt idx="6952">
                  <c:v>0.2</c:v>
                </c:pt>
                <c:pt idx="6953">
                  <c:v>0.2</c:v>
                </c:pt>
                <c:pt idx="6954">
                  <c:v>0.2</c:v>
                </c:pt>
                <c:pt idx="6955">
                  <c:v>0.2</c:v>
                </c:pt>
                <c:pt idx="6956">
                  <c:v>0.2</c:v>
                </c:pt>
                <c:pt idx="6957">
                  <c:v>0.2</c:v>
                </c:pt>
                <c:pt idx="6958">
                  <c:v>0.2</c:v>
                </c:pt>
                <c:pt idx="6959">
                  <c:v>0.2</c:v>
                </c:pt>
                <c:pt idx="6960">
                  <c:v>0.2</c:v>
                </c:pt>
                <c:pt idx="6961">
                  <c:v>0.2</c:v>
                </c:pt>
                <c:pt idx="6962">
                  <c:v>0.2</c:v>
                </c:pt>
                <c:pt idx="6963">
                  <c:v>0.2</c:v>
                </c:pt>
                <c:pt idx="6964">
                  <c:v>0.2</c:v>
                </c:pt>
                <c:pt idx="6965">
                  <c:v>0.2</c:v>
                </c:pt>
                <c:pt idx="6966">
                  <c:v>0.2</c:v>
                </c:pt>
                <c:pt idx="6967">
                  <c:v>0.2</c:v>
                </c:pt>
                <c:pt idx="6968">
                  <c:v>0.2</c:v>
                </c:pt>
                <c:pt idx="6969">
                  <c:v>0.2</c:v>
                </c:pt>
                <c:pt idx="6970">
                  <c:v>0.2</c:v>
                </c:pt>
                <c:pt idx="6971">
                  <c:v>0.2</c:v>
                </c:pt>
                <c:pt idx="6972">
                  <c:v>0.2</c:v>
                </c:pt>
                <c:pt idx="6973">
                  <c:v>0.2</c:v>
                </c:pt>
                <c:pt idx="6974">
                  <c:v>0.2</c:v>
                </c:pt>
                <c:pt idx="6975">
                  <c:v>0.2</c:v>
                </c:pt>
                <c:pt idx="6976">
                  <c:v>0.2</c:v>
                </c:pt>
                <c:pt idx="6977">
                  <c:v>0.2</c:v>
                </c:pt>
                <c:pt idx="6978">
                  <c:v>0.2</c:v>
                </c:pt>
                <c:pt idx="6979">
                  <c:v>0.2</c:v>
                </c:pt>
                <c:pt idx="6980">
                  <c:v>0.2</c:v>
                </c:pt>
                <c:pt idx="6981">
                  <c:v>0.2</c:v>
                </c:pt>
                <c:pt idx="6982">
                  <c:v>0.2</c:v>
                </c:pt>
                <c:pt idx="6983">
                  <c:v>0.2</c:v>
                </c:pt>
                <c:pt idx="6984">
                  <c:v>0.2</c:v>
                </c:pt>
                <c:pt idx="6985">
                  <c:v>0.2</c:v>
                </c:pt>
                <c:pt idx="6986">
                  <c:v>0.2</c:v>
                </c:pt>
                <c:pt idx="6987">
                  <c:v>0.2</c:v>
                </c:pt>
                <c:pt idx="6988">
                  <c:v>0.2</c:v>
                </c:pt>
                <c:pt idx="6989">
                  <c:v>0.2</c:v>
                </c:pt>
                <c:pt idx="6990">
                  <c:v>0.2</c:v>
                </c:pt>
                <c:pt idx="6991">
                  <c:v>0.2</c:v>
                </c:pt>
                <c:pt idx="6992">
                  <c:v>0.2</c:v>
                </c:pt>
                <c:pt idx="6993">
                  <c:v>0.2</c:v>
                </c:pt>
                <c:pt idx="6994">
                  <c:v>0.2</c:v>
                </c:pt>
                <c:pt idx="6995">
                  <c:v>0.2</c:v>
                </c:pt>
                <c:pt idx="6996">
                  <c:v>0.2</c:v>
                </c:pt>
                <c:pt idx="6997">
                  <c:v>0.2</c:v>
                </c:pt>
                <c:pt idx="6998">
                  <c:v>0.2</c:v>
                </c:pt>
                <c:pt idx="6999">
                  <c:v>0.2</c:v>
                </c:pt>
                <c:pt idx="7000">
                  <c:v>0.2</c:v>
                </c:pt>
                <c:pt idx="7001">
                  <c:v>0.2</c:v>
                </c:pt>
                <c:pt idx="7002">
                  <c:v>0.2</c:v>
                </c:pt>
                <c:pt idx="7003">
                  <c:v>0.2</c:v>
                </c:pt>
                <c:pt idx="7004">
                  <c:v>0.2</c:v>
                </c:pt>
                <c:pt idx="7005">
                  <c:v>0.2</c:v>
                </c:pt>
                <c:pt idx="7006">
                  <c:v>0.2</c:v>
                </c:pt>
                <c:pt idx="7007">
                  <c:v>0.2</c:v>
                </c:pt>
                <c:pt idx="7008">
                  <c:v>0.2</c:v>
                </c:pt>
                <c:pt idx="7009">
                  <c:v>0.2</c:v>
                </c:pt>
                <c:pt idx="7010">
                  <c:v>0.2</c:v>
                </c:pt>
                <c:pt idx="7011">
                  <c:v>0.2</c:v>
                </c:pt>
                <c:pt idx="7012">
                  <c:v>0.2</c:v>
                </c:pt>
                <c:pt idx="7013">
                  <c:v>0.2</c:v>
                </c:pt>
                <c:pt idx="7014">
                  <c:v>0.2</c:v>
                </c:pt>
                <c:pt idx="7015">
                  <c:v>0.2</c:v>
                </c:pt>
                <c:pt idx="7016">
                  <c:v>0.2</c:v>
                </c:pt>
                <c:pt idx="7017">
                  <c:v>0.2</c:v>
                </c:pt>
                <c:pt idx="7018">
                  <c:v>0.2</c:v>
                </c:pt>
                <c:pt idx="7019">
                  <c:v>0.2</c:v>
                </c:pt>
                <c:pt idx="7020">
                  <c:v>0.2</c:v>
                </c:pt>
                <c:pt idx="7021">
                  <c:v>0.2</c:v>
                </c:pt>
                <c:pt idx="7022">
                  <c:v>0.2</c:v>
                </c:pt>
                <c:pt idx="7023">
                  <c:v>0.2</c:v>
                </c:pt>
                <c:pt idx="7024">
                  <c:v>0.2</c:v>
                </c:pt>
                <c:pt idx="7025">
                  <c:v>0.2</c:v>
                </c:pt>
                <c:pt idx="7026">
                  <c:v>0.2</c:v>
                </c:pt>
                <c:pt idx="7027">
                  <c:v>0.2</c:v>
                </c:pt>
                <c:pt idx="7028">
                  <c:v>0.2</c:v>
                </c:pt>
                <c:pt idx="7029">
                  <c:v>0.2</c:v>
                </c:pt>
                <c:pt idx="7030">
                  <c:v>0.2</c:v>
                </c:pt>
                <c:pt idx="7031">
                  <c:v>0.2</c:v>
                </c:pt>
                <c:pt idx="7032">
                  <c:v>0.2</c:v>
                </c:pt>
                <c:pt idx="7033">
                  <c:v>0.2</c:v>
                </c:pt>
                <c:pt idx="7034">
                  <c:v>0.2</c:v>
                </c:pt>
                <c:pt idx="7035">
                  <c:v>0.2</c:v>
                </c:pt>
                <c:pt idx="7036">
                  <c:v>0.2</c:v>
                </c:pt>
                <c:pt idx="7037">
                  <c:v>0.2</c:v>
                </c:pt>
                <c:pt idx="7038">
                  <c:v>0.2</c:v>
                </c:pt>
                <c:pt idx="7039">
                  <c:v>0.2</c:v>
                </c:pt>
                <c:pt idx="7040">
                  <c:v>0.2</c:v>
                </c:pt>
                <c:pt idx="7041">
                  <c:v>0.2</c:v>
                </c:pt>
                <c:pt idx="7042">
                  <c:v>0.2</c:v>
                </c:pt>
                <c:pt idx="7043">
                  <c:v>0.2</c:v>
                </c:pt>
                <c:pt idx="7044">
                  <c:v>0.2</c:v>
                </c:pt>
                <c:pt idx="7045">
                  <c:v>0.2</c:v>
                </c:pt>
                <c:pt idx="7046">
                  <c:v>0.2</c:v>
                </c:pt>
                <c:pt idx="7047">
                  <c:v>0.2</c:v>
                </c:pt>
                <c:pt idx="7048">
                  <c:v>0.2</c:v>
                </c:pt>
                <c:pt idx="7049">
                  <c:v>0.2</c:v>
                </c:pt>
                <c:pt idx="7050">
                  <c:v>0.2</c:v>
                </c:pt>
                <c:pt idx="7051">
                  <c:v>0.2</c:v>
                </c:pt>
                <c:pt idx="7052">
                  <c:v>0.2</c:v>
                </c:pt>
                <c:pt idx="7053">
                  <c:v>0.2</c:v>
                </c:pt>
                <c:pt idx="7054">
                  <c:v>0.2</c:v>
                </c:pt>
                <c:pt idx="7055">
                  <c:v>0.2</c:v>
                </c:pt>
                <c:pt idx="7056">
                  <c:v>0.2</c:v>
                </c:pt>
                <c:pt idx="7057">
                  <c:v>0.2</c:v>
                </c:pt>
                <c:pt idx="7058">
                  <c:v>0.2</c:v>
                </c:pt>
                <c:pt idx="7059">
                  <c:v>0.2</c:v>
                </c:pt>
                <c:pt idx="7060">
                  <c:v>0.2</c:v>
                </c:pt>
                <c:pt idx="7061">
                  <c:v>0.2</c:v>
                </c:pt>
                <c:pt idx="7062">
                  <c:v>0.2</c:v>
                </c:pt>
                <c:pt idx="7063">
                  <c:v>0.2</c:v>
                </c:pt>
                <c:pt idx="7064">
                  <c:v>0.2</c:v>
                </c:pt>
                <c:pt idx="7065">
                  <c:v>0.2</c:v>
                </c:pt>
                <c:pt idx="7066">
                  <c:v>0.2</c:v>
                </c:pt>
                <c:pt idx="7067">
                  <c:v>0.2</c:v>
                </c:pt>
                <c:pt idx="7068">
                  <c:v>0.2</c:v>
                </c:pt>
                <c:pt idx="7069">
                  <c:v>0.2</c:v>
                </c:pt>
                <c:pt idx="7070">
                  <c:v>0.2</c:v>
                </c:pt>
                <c:pt idx="7071">
                  <c:v>0.2</c:v>
                </c:pt>
                <c:pt idx="7072">
                  <c:v>0.2</c:v>
                </c:pt>
                <c:pt idx="7073">
                  <c:v>0.2</c:v>
                </c:pt>
                <c:pt idx="7074">
                  <c:v>0.2</c:v>
                </c:pt>
                <c:pt idx="7075">
                  <c:v>0.2</c:v>
                </c:pt>
                <c:pt idx="7076">
                  <c:v>0.2</c:v>
                </c:pt>
                <c:pt idx="7077">
                  <c:v>0.2</c:v>
                </c:pt>
                <c:pt idx="7078">
                  <c:v>0.2</c:v>
                </c:pt>
                <c:pt idx="7079">
                  <c:v>0.2</c:v>
                </c:pt>
                <c:pt idx="7080">
                  <c:v>0.2</c:v>
                </c:pt>
                <c:pt idx="7081">
                  <c:v>0.2</c:v>
                </c:pt>
                <c:pt idx="7082">
                  <c:v>0.2</c:v>
                </c:pt>
                <c:pt idx="7083">
                  <c:v>0.2</c:v>
                </c:pt>
                <c:pt idx="7084">
                  <c:v>0.2</c:v>
                </c:pt>
                <c:pt idx="7085">
                  <c:v>0.2</c:v>
                </c:pt>
                <c:pt idx="7086">
                  <c:v>0.2</c:v>
                </c:pt>
                <c:pt idx="7087">
                  <c:v>0.2</c:v>
                </c:pt>
                <c:pt idx="7088">
                  <c:v>0.2</c:v>
                </c:pt>
                <c:pt idx="7089">
                  <c:v>0.2</c:v>
                </c:pt>
                <c:pt idx="7090">
                  <c:v>0.2</c:v>
                </c:pt>
                <c:pt idx="7091">
                  <c:v>0.2</c:v>
                </c:pt>
                <c:pt idx="7092">
                  <c:v>0.2</c:v>
                </c:pt>
                <c:pt idx="7093">
                  <c:v>0.2</c:v>
                </c:pt>
                <c:pt idx="7094">
                  <c:v>0.2</c:v>
                </c:pt>
                <c:pt idx="7095">
                  <c:v>0.2</c:v>
                </c:pt>
                <c:pt idx="7096">
                  <c:v>0.2</c:v>
                </c:pt>
                <c:pt idx="7097">
                  <c:v>0.2</c:v>
                </c:pt>
                <c:pt idx="7098">
                  <c:v>0.2</c:v>
                </c:pt>
                <c:pt idx="7099">
                  <c:v>0.2</c:v>
                </c:pt>
                <c:pt idx="7100">
                  <c:v>0.2</c:v>
                </c:pt>
                <c:pt idx="7101">
                  <c:v>0.2</c:v>
                </c:pt>
                <c:pt idx="7102">
                  <c:v>0.2</c:v>
                </c:pt>
                <c:pt idx="7103">
                  <c:v>0.2</c:v>
                </c:pt>
                <c:pt idx="7104">
                  <c:v>0.2</c:v>
                </c:pt>
                <c:pt idx="7105">
                  <c:v>0.2</c:v>
                </c:pt>
                <c:pt idx="7106">
                  <c:v>0.2</c:v>
                </c:pt>
                <c:pt idx="7107">
                  <c:v>0.2</c:v>
                </c:pt>
                <c:pt idx="7108">
                  <c:v>0.2</c:v>
                </c:pt>
                <c:pt idx="7109">
                  <c:v>0.2</c:v>
                </c:pt>
                <c:pt idx="7110">
                  <c:v>0.2</c:v>
                </c:pt>
                <c:pt idx="7111">
                  <c:v>0.2</c:v>
                </c:pt>
                <c:pt idx="7112">
                  <c:v>0.2</c:v>
                </c:pt>
                <c:pt idx="7113">
                  <c:v>0.2</c:v>
                </c:pt>
                <c:pt idx="7114">
                  <c:v>0.2</c:v>
                </c:pt>
                <c:pt idx="7115">
                  <c:v>0.2</c:v>
                </c:pt>
                <c:pt idx="7116">
                  <c:v>0.2</c:v>
                </c:pt>
                <c:pt idx="7117">
                  <c:v>0.2</c:v>
                </c:pt>
                <c:pt idx="7118">
                  <c:v>0.2</c:v>
                </c:pt>
                <c:pt idx="7119">
                  <c:v>0.2</c:v>
                </c:pt>
                <c:pt idx="7120">
                  <c:v>0.2</c:v>
                </c:pt>
                <c:pt idx="7121">
                  <c:v>0.2</c:v>
                </c:pt>
                <c:pt idx="7122">
                  <c:v>0.2</c:v>
                </c:pt>
                <c:pt idx="7123">
                  <c:v>0.2</c:v>
                </c:pt>
                <c:pt idx="7124">
                  <c:v>0.2</c:v>
                </c:pt>
                <c:pt idx="7125">
                  <c:v>0.2</c:v>
                </c:pt>
                <c:pt idx="7126">
                  <c:v>0.2</c:v>
                </c:pt>
                <c:pt idx="7127">
                  <c:v>0.2</c:v>
                </c:pt>
                <c:pt idx="7128">
                  <c:v>0.2</c:v>
                </c:pt>
                <c:pt idx="7129">
                  <c:v>0.2</c:v>
                </c:pt>
                <c:pt idx="7130">
                  <c:v>0.2</c:v>
                </c:pt>
                <c:pt idx="7131">
                  <c:v>0.2</c:v>
                </c:pt>
                <c:pt idx="7132">
                  <c:v>0.2</c:v>
                </c:pt>
                <c:pt idx="7133">
                  <c:v>0.2</c:v>
                </c:pt>
                <c:pt idx="7134">
                  <c:v>0.2</c:v>
                </c:pt>
                <c:pt idx="7135">
                  <c:v>0.2</c:v>
                </c:pt>
                <c:pt idx="7136">
                  <c:v>0.2</c:v>
                </c:pt>
                <c:pt idx="7137">
                  <c:v>0.2</c:v>
                </c:pt>
                <c:pt idx="7138">
                  <c:v>0.2</c:v>
                </c:pt>
                <c:pt idx="7139">
                  <c:v>0.2</c:v>
                </c:pt>
                <c:pt idx="7140">
                  <c:v>0.2</c:v>
                </c:pt>
                <c:pt idx="7141">
                  <c:v>0.2</c:v>
                </c:pt>
                <c:pt idx="7142">
                  <c:v>0.2</c:v>
                </c:pt>
                <c:pt idx="7143">
                  <c:v>0.2</c:v>
                </c:pt>
                <c:pt idx="7144">
                  <c:v>0.2</c:v>
                </c:pt>
                <c:pt idx="7145">
                  <c:v>0.2</c:v>
                </c:pt>
                <c:pt idx="7146">
                  <c:v>0.2</c:v>
                </c:pt>
                <c:pt idx="7147">
                  <c:v>0.2</c:v>
                </c:pt>
                <c:pt idx="7148">
                  <c:v>0.2</c:v>
                </c:pt>
                <c:pt idx="7149">
                  <c:v>0.2</c:v>
                </c:pt>
                <c:pt idx="7150">
                  <c:v>0.2</c:v>
                </c:pt>
                <c:pt idx="7151">
                  <c:v>0.2</c:v>
                </c:pt>
                <c:pt idx="7152">
                  <c:v>0.2</c:v>
                </c:pt>
                <c:pt idx="7153">
                  <c:v>0.2</c:v>
                </c:pt>
                <c:pt idx="7154">
                  <c:v>0.2</c:v>
                </c:pt>
                <c:pt idx="7155">
                  <c:v>0.2</c:v>
                </c:pt>
                <c:pt idx="7156">
                  <c:v>0.2</c:v>
                </c:pt>
                <c:pt idx="7157">
                  <c:v>0.2</c:v>
                </c:pt>
                <c:pt idx="7158">
                  <c:v>0.2</c:v>
                </c:pt>
                <c:pt idx="7159">
                  <c:v>0.2</c:v>
                </c:pt>
                <c:pt idx="7160">
                  <c:v>0.2</c:v>
                </c:pt>
                <c:pt idx="7161">
                  <c:v>0.2</c:v>
                </c:pt>
                <c:pt idx="7162">
                  <c:v>0.2</c:v>
                </c:pt>
                <c:pt idx="7163">
                  <c:v>0.2</c:v>
                </c:pt>
                <c:pt idx="7164">
                  <c:v>0.2</c:v>
                </c:pt>
                <c:pt idx="7165">
                  <c:v>0.2</c:v>
                </c:pt>
                <c:pt idx="7166">
                  <c:v>0.2</c:v>
                </c:pt>
                <c:pt idx="7167">
                  <c:v>0.2</c:v>
                </c:pt>
                <c:pt idx="7168">
                  <c:v>0.2</c:v>
                </c:pt>
                <c:pt idx="7169">
                  <c:v>0.2</c:v>
                </c:pt>
                <c:pt idx="7170">
                  <c:v>0.2</c:v>
                </c:pt>
                <c:pt idx="7171">
                  <c:v>0.2</c:v>
                </c:pt>
                <c:pt idx="7172">
                  <c:v>0.2</c:v>
                </c:pt>
                <c:pt idx="7173">
                  <c:v>0.2</c:v>
                </c:pt>
                <c:pt idx="7174">
                  <c:v>0.2</c:v>
                </c:pt>
                <c:pt idx="7175">
                  <c:v>0.2</c:v>
                </c:pt>
                <c:pt idx="7176">
                  <c:v>0.2</c:v>
                </c:pt>
                <c:pt idx="7177">
                  <c:v>0.2</c:v>
                </c:pt>
                <c:pt idx="7178">
                  <c:v>0.2</c:v>
                </c:pt>
                <c:pt idx="7179">
                  <c:v>0.2</c:v>
                </c:pt>
                <c:pt idx="7180">
                  <c:v>0.2</c:v>
                </c:pt>
                <c:pt idx="7181">
                  <c:v>0.2</c:v>
                </c:pt>
                <c:pt idx="7182">
                  <c:v>0.2</c:v>
                </c:pt>
                <c:pt idx="7183">
                  <c:v>0.2</c:v>
                </c:pt>
                <c:pt idx="7184">
                  <c:v>0.2</c:v>
                </c:pt>
                <c:pt idx="7185">
                  <c:v>0.2</c:v>
                </c:pt>
                <c:pt idx="7186">
                  <c:v>0.2</c:v>
                </c:pt>
                <c:pt idx="7187">
                  <c:v>0.2</c:v>
                </c:pt>
                <c:pt idx="7188">
                  <c:v>0.2</c:v>
                </c:pt>
                <c:pt idx="7189">
                  <c:v>0.2</c:v>
                </c:pt>
                <c:pt idx="7190">
                  <c:v>0.2</c:v>
                </c:pt>
                <c:pt idx="7191">
                  <c:v>0.2</c:v>
                </c:pt>
                <c:pt idx="7192">
                  <c:v>0.2</c:v>
                </c:pt>
                <c:pt idx="7193">
                  <c:v>0.2</c:v>
                </c:pt>
                <c:pt idx="7194">
                  <c:v>0.2</c:v>
                </c:pt>
                <c:pt idx="7195">
                  <c:v>0.2</c:v>
                </c:pt>
                <c:pt idx="7196">
                  <c:v>0.2</c:v>
                </c:pt>
                <c:pt idx="7197">
                  <c:v>0.2</c:v>
                </c:pt>
                <c:pt idx="7198">
                  <c:v>0.2</c:v>
                </c:pt>
                <c:pt idx="7199">
                  <c:v>0.2</c:v>
                </c:pt>
                <c:pt idx="7200">
                  <c:v>0.1998219</c:v>
                </c:pt>
                <c:pt idx="7201">
                  <c:v>0.19958020000000001</c:v>
                </c:pt>
                <c:pt idx="7202">
                  <c:v>0.19934669999999999</c:v>
                </c:pt>
                <c:pt idx="7203">
                  <c:v>0.19912009999999999</c:v>
                </c:pt>
                <c:pt idx="7204">
                  <c:v>0.1988994</c:v>
                </c:pt>
                <c:pt idx="7205">
                  <c:v>0.1986839</c:v>
                </c:pt>
                <c:pt idx="7206">
                  <c:v>0.1984728</c:v>
                </c:pt>
                <c:pt idx="7207">
                  <c:v>0.19826550000000001</c:v>
                </c:pt>
                <c:pt idx="7208">
                  <c:v>0.19806170000000001</c:v>
                </c:pt>
                <c:pt idx="7209">
                  <c:v>0.19786090000000001</c:v>
                </c:pt>
                <c:pt idx="7210">
                  <c:v>0.1976629</c:v>
                </c:pt>
                <c:pt idx="7211">
                  <c:v>0.19746730000000001</c:v>
                </c:pt>
                <c:pt idx="7212">
                  <c:v>0.1972739</c:v>
                </c:pt>
                <c:pt idx="7213">
                  <c:v>0.1970826</c:v>
                </c:pt>
                <c:pt idx="7214">
                  <c:v>0.19689319999999999</c:v>
                </c:pt>
                <c:pt idx="7215">
                  <c:v>0.19670550000000001</c:v>
                </c:pt>
                <c:pt idx="7216">
                  <c:v>0.19651950000000001</c:v>
                </c:pt>
                <c:pt idx="7217">
                  <c:v>0.19633490000000001</c:v>
                </c:pt>
                <c:pt idx="7218">
                  <c:v>0.19615179999999999</c:v>
                </c:pt>
                <c:pt idx="7219">
                  <c:v>0.19597010000000001</c:v>
                </c:pt>
                <c:pt idx="7220">
                  <c:v>0.19578960000000001</c:v>
                </c:pt>
                <c:pt idx="7221">
                  <c:v>0.19561029999999999</c:v>
                </c:pt>
                <c:pt idx="7222">
                  <c:v>0.1954322</c:v>
                </c:pt>
                <c:pt idx="7223">
                  <c:v>0.19525519999999999</c:v>
                </c:pt>
                <c:pt idx="7224">
                  <c:v>0.19507920000000001</c:v>
                </c:pt>
                <c:pt idx="7225">
                  <c:v>0.1949043</c:v>
                </c:pt>
                <c:pt idx="7226">
                  <c:v>0.1947303</c:v>
                </c:pt>
                <c:pt idx="7227">
                  <c:v>0.19455720000000001</c:v>
                </c:pt>
                <c:pt idx="7228">
                  <c:v>0.19438510000000001</c:v>
                </c:pt>
                <c:pt idx="7229">
                  <c:v>0.19421379999999999</c:v>
                </c:pt>
                <c:pt idx="7230">
                  <c:v>0.1940434</c:v>
                </c:pt>
                <c:pt idx="7231">
                  <c:v>0.19387380000000001</c:v>
                </c:pt>
                <c:pt idx="7232">
                  <c:v>0.19370490000000001</c:v>
                </c:pt>
                <c:pt idx="7233">
                  <c:v>0.19353680000000001</c:v>
                </c:pt>
                <c:pt idx="7234">
                  <c:v>0.1933695</c:v>
                </c:pt>
                <c:pt idx="7235">
                  <c:v>0.19320280000000001</c:v>
                </c:pt>
                <c:pt idx="7236">
                  <c:v>0.19303690000000001</c:v>
                </c:pt>
                <c:pt idx="7237">
                  <c:v>0.1928716</c:v>
                </c:pt>
                <c:pt idx="7238">
                  <c:v>0.19270699999999999</c:v>
                </c:pt>
                <c:pt idx="7239">
                  <c:v>0.19254299999999999</c:v>
                </c:pt>
                <c:pt idx="7240">
                  <c:v>0.19237969999999999</c:v>
                </c:pt>
                <c:pt idx="7241">
                  <c:v>0.1922169</c:v>
                </c:pt>
                <c:pt idx="7242">
                  <c:v>0.1920548</c:v>
                </c:pt>
                <c:pt idx="7243">
                  <c:v>0.19189320000000001</c:v>
                </c:pt>
                <c:pt idx="7244">
                  <c:v>0.19173209999999999</c:v>
                </c:pt>
                <c:pt idx="7245">
                  <c:v>0.19157170000000001</c:v>
                </c:pt>
                <c:pt idx="7246">
                  <c:v>0.19141169999999999</c:v>
                </c:pt>
                <c:pt idx="7247">
                  <c:v>0.19125229999999999</c:v>
                </c:pt>
                <c:pt idx="7248">
                  <c:v>0.1910934</c:v>
                </c:pt>
                <c:pt idx="7249">
                  <c:v>0.19093489999999999</c:v>
                </c:pt>
                <c:pt idx="7250">
                  <c:v>0.190777</c:v>
                </c:pt>
                <c:pt idx="7251">
                  <c:v>0.1906195</c:v>
                </c:pt>
                <c:pt idx="7252">
                  <c:v>0.19046250000000001</c:v>
                </c:pt>
                <c:pt idx="7253">
                  <c:v>0.190306</c:v>
                </c:pt>
                <c:pt idx="7254">
                  <c:v>0.19014990000000001</c:v>
                </c:pt>
                <c:pt idx="7255">
                  <c:v>0.1899942</c:v>
                </c:pt>
                <c:pt idx="7256">
                  <c:v>0.18983900000000001</c:v>
                </c:pt>
                <c:pt idx="7257">
                  <c:v>0.1896842</c:v>
                </c:pt>
                <c:pt idx="7258">
                  <c:v>0.1895297</c:v>
                </c:pt>
                <c:pt idx="7259">
                  <c:v>0.18937570000000001</c:v>
                </c:pt>
                <c:pt idx="7260">
                  <c:v>0.1892221</c:v>
                </c:pt>
                <c:pt idx="7261">
                  <c:v>0.18906880000000001</c:v>
                </c:pt>
                <c:pt idx="7262">
                  <c:v>0.188916</c:v>
                </c:pt>
                <c:pt idx="7263">
                  <c:v>0.1887634</c:v>
                </c:pt>
                <c:pt idx="7264">
                  <c:v>0.18861130000000001</c:v>
                </c:pt>
                <c:pt idx="7265">
                  <c:v>0.1884595</c:v>
                </c:pt>
                <c:pt idx="7266">
                  <c:v>0.188308</c:v>
                </c:pt>
                <c:pt idx="7267">
                  <c:v>0.18815689999999999</c:v>
                </c:pt>
                <c:pt idx="7268">
                  <c:v>0.18800610000000001</c:v>
                </c:pt>
                <c:pt idx="7269">
                  <c:v>0.18785560000000001</c:v>
                </c:pt>
                <c:pt idx="7270">
                  <c:v>0.1877055</c:v>
                </c:pt>
                <c:pt idx="7271">
                  <c:v>0.18755569999999999</c:v>
                </c:pt>
                <c:pt idx="7272">
                  <c:v>0.1874062</c:v>
                </c:pt>
                <c:pt idx="7273">
                  <c:v>0.18725700000000001</c:v>
                </c:pt>
                <c:pt idx="7274">
                  <c:v>0.1871081</c:v>
                </c:pt>
                <c:pt idx="7275">
                  <c:v>0.1869594</c:v>
                </c:pt>
                <c:pt idx="7276">
                  <c:v>0.18681110000000001</c:v>
                </c:pt>
                <c:pt idx="7277">
                  <c:v>0.1866631</c:v>
                </c:pt>
                <c:pt idx="7278">
                  <c:v>0.1865154</c:v>
                </c:pt>
                <c:pt idx="7279">
                  <c:v>0.1863679</c:v>
                </c:pt>
                <c:pt idx="7280">
                  <c:v>0.18622069999999999</c:v>
                </c:pt>
                <c:pt idx="7281">
                  <c:v>0.18607370000000001</c:v>
                </c:pt>
                <c:pt idx="7282">
                  <c:v>0.18592710000000001</c:v>
                </c:pt>
                <c:pt idx="7283">
                  <c:v>0.18578069999999999</c:v>
                </c:pt>
                <c:pt idx="7284">
                  <c:v>0.18563450000000001</c:v>
                </c:pt>
                <c:pt idx="7285">
                  <c:v>0.1854886</c:v>
                </c:pt>
                <c:pt idx="7286">
                  <c:v>0.18534300000000001</c:v>
                </c:pt>
                <c:pt idx="7287">
                  <c:v>0.18519759999999999</c:v>
                </c:pt>
                <c:pt idx="7288">
                  <c:v>0.18505240000000001</c:v>
                </c:pt>
                <c:pt idx="7289">
                  <c:v>0.1849075</c:v>
                </c:pt>
                <c:pt idx="7290">
                  <c:v>0.18476290000000001</c:v>
                </c:pt>
                <c:pt idx="7291">
                  <c:v>0.18461839999999999</c:v>
                </c:pt>
                <c:pt idx="7292">
                  <c:v>0.1844742</c:v>
                </c:pt>
                <c:pt idx="7293">
                  <c:v>0.1843303</c:v>
                </c:pt>
                <c:pt idx="7294">
                  <c:v>0.1841865</c:v>
                </c:pt>
                <c:pt idx="7295">
                  <c:v>0.18404300000000001</c:v>
                </c:pt>
                <c:pt idx="7296">
                  <c:v>0.1838997</c:v>
                </c:pt>
                <c:pt idx="7297">
                  <c:v>0.18375659999999999</c:v>
                </c:pt>
                <c:pt idx="7298">
                  <c:v>0.18361379999999999</c:v>
                </c:pt>
                <c:pt idx="7299">
                  <c:v>0.1834711</c:v>
                </c:pt>
                <c:pt idx="7300">
                  <c:v>0.18332870000000001</c:v>
                </c:pt>
                <c:pt idx="7301">
                  <c:v>0.1831864</c:v>
                </c:pt>
                <c:pt idx="7302">
                  <c:v>0.1830444</c:v>
                </c:pt>
                <c:pt idx="7303">
                  <c:v>0.1829026</c:v>
                </c:pt>
                <c:pt idx="7304">
                  <c:v>0.18276100000000001</c:v>
                </c:pt>
                <c:pt idx="7305">
                  <c:v>0.18261959999999999</c:v>
                </c:pt>
                <c:pt idx="7306">
                  <c:v>0.18247840000000001</c:v>
                </c:pt>
                <c:pt idx="7307">
                  <c:v>0.18233730000000001</c:v>
                </c:pt>
                <c:pt idx="7308">
                  <c:v>0.18219650000000001</c:v>
                </c:pt>
                <c:pt idx="7309">
                  <c:v>0.18205589999999999</c:v>
                </c:pt>
                <c:pt idx="7310">
                  <c:v>0.1819154</c:v>
                </c:pt>
                <c:pt idx="7311">
                  <c:v>0.1817751</c:v>
                </c:pt>
                <c:pt idx="7312">
                  <c:v>0.18163509999999999</c:v>
                </c:pt>
                <c:pt idx="7313">
                  <c:v>0.1814952</c:v>
                </c:pt>
                <c:pt idx="7314">
                  <c:v>0.1813555</c:v>
                </c:pt>
                <c:pt idx="7315">
                  <c:v>0.18121590000000001</c:v>
                </c:pt>
                <c:pt idx="7316">
                  <c:v>0.1810766</c:v>
                </c:pt>
                <c:pt idx="7317">
                  <c:v>0.1809374</c:v>
                </c:pt>
                <c:pt idx="7318">
                  <c:v>0.1807984</c:v>
                </c:pt>
                <c:pt idx="7319">
                  <c:v>0.1806596</c:v>
                </c:pt>
                <c:pt idx="7320">
                  <c:v>0.18052099999999999</c:v>
                </c:pt>
                <c:pt idx="7321">
                  <c:v>0.1803825</c:v>
                </c:pt>
                <c:pt idx="7322">
                  <c:v>0.18024419999999999</c:v>
                </c:pt>
                <c:pt idx="7323">
                  <c:v>0.18010609999999999</c:v>
                </c:pt>
                <c:pt idx="7324">
                  <c:v>0.17996809999999999</c:v>
                </c:pt>
                <c:pt idx="7325">
                  <c:v>0.1798303</c:v>
                </c:pt>
                <c:pt idx="7326">
                  <c:v>0.17969270000000001</c:v>
                </c:pt>
                <c:pt idx="7327">
                  <c:v>0.1795552</c:v>
                </c:pt>
                <c:pt idx="7328">
                  <c:v>0.17941789999999999</c:v>
                </c:pt>
                <c:pt idx="7329">
                  <c:v>0.17928069999999999</c:v>
                </c:pt>
                <c:pt idx="7330">
                  <c:v>0.17914369999999999</c:v>
                </c:pt>
                <c:pt idx="7331">
                  <c:v>0.1790069</c:v>
                </c:pt>
                <c:pt idx="7332">
                  <c:v>0.17887020000000001</c:v>
                </c:pt>
                <c:pt idx="7333">
                  <c:v>0.1787337</c:v>
                </c:pt>
                <c:pt idx="7334">
                  <c:v>0.17859729999999999</c:v>
                </c:pt>
                <c:pt idx="7335">
                  <c:v>0.17846110000000001</c:v>
                </c:pt>
                <c:pt idx="7336">
                  <c:v>0.17832500000000001</c:v>
                </c:pt>
                <c:pt idx="7337">
                  <c:v>0.17818909999999999</c:v>
                </c:pt>
                <c:pt idx="7338">
                  <c:v>0.1780533</c:v>
                </c:pt>
                <c:pt idx="7339">
                  <c:v>0.17791770000000001</c:v>
                </c:pt>
                <c:pt idx="7340">
                  <c:v>0.1777823</c:v>
                </c:pt>
                <c:pt idx="7341">
                  <c:v>0.1776469</c:v>
                </c:pt>
                <c:pt idx="7342">
                  <c:v>0.1775118</c:v>
                </c:pt>
                <c:pt idx="7343">
                  <c:v>0.1773767</c:v>
                </c:pt>
                <c:pt idx="7344">
                  <c:v>0.1772418</c:v>
                </c:pt>
                <c:pt idx="7345">
                  <c:v>0.17710709999999999</c:v>
                </c:pt>
                <c:pt idx="7346">
                  <c:v>0.1769724</c:v>
                </c:pt>
                <c:pt idx="7347">
                  <c:v>0.176838</c:v>
                </c:pt>
                <c:pt idx="7348">
                  <c:v>0.17670359999999999</c:v>
                </c:pt>
                <c:pt idx="7349">
                  <c:v>0.17656939999999999</c:v>
                </c:pt>
                <c:pt idx="7350">
                  <c:v>0.17643539999999999</c:v>
                </c:pt>
                <c:pt idx="7351">
                  <c:v>0.1763014</c:v>
                </c:pt>
                <c:pt idx="7352">
                  <c:v>0.17616760000000001</c:v>
                </c:pt>
                <c:pt idx="7353">
                  <c:v>0.176034</c:v>
                </c:pt>
                <c:pt idx="7354">
                  <c:v>0.17590040000000001</c:v>
                </c:pt>
                <c:pt idx="7355">
                  <c:v>0.17576700000000001</c:v>
                </c:pt>
                <c:pt idx="7356">
                  <c:v>0.17563380000000001</c:v>
                </c:pt>
                <c:pt idx="7357">
                  <c:v>0.17550060000000001</c:v>
                </c:pt>
                <c:pt idx="7358">
                  <c:v>0.17536760000000001</c:v>
                </c:pt>
                <c:pt idx="7359">
                  <c:v>0.1752348</c:v>
                </c:pt>
                <c:pt idx="7360">
                  <c:v>0.17510200000000001</c:v>
                </c:pt>
                <c:pt idx="7361">
                  <c:v>0.1749694</c:v>
                </c:pt>
                <c:pt idx="7362">
                  <c:v>0.17483689999999999</c:v>
                </c:pt>
                <c:pt idx="7363">
                  <c:v>0.17470450000000001</c:v>
                </c:pt>
                <c:pt idx="7364">
                  <c:v>0.17457230000000001</c:v>
                </c:pt>
                <c:pt idx="7365">
                  <c:v>0.17444009999999999</c:v>
                </c:pt>
                <c:pt idx="7366">
                  <c:v>0.17430809999999999</c:v>
                </c:pt>
                <c:pt idx="7367">
                  <c:v>0.1741762</c:v>
                </c:pt>
                <c:pt idx="7368">
                  <c:v>0.17404449999999999</c:v>
                </c:pt>
                <c:pt idx="7369">
                  <c:v>0.17391280000000001</c:v>
                </c:pt>
                <c:pt idx="7370">
                  <c:v>0.1737813</c:v>
                </c:pt>
                <c:pt idx="7371">
                  <c:v>0.1736499</c:v>
                </c:pt>
                <c:pt idx="7372">
                  <c:v>0.1735186</c:v>
                </c:pt>
                <c:pt idx="7373">
                  <c:v>0.1733874</c:v>
                </c:pt>
                <c:pt idx="7374">
                  <c:v>0.1732563</c:v>
                </c:pt>
                <c:pt idx="7375">
                  <c:v>0.17312540000000001</c:v>
                </c:pt>
                <c:pt idx="7376">
                  <c:v>0.1729946</c:v>
                </c:pt>
                <c:pt idx="7377">
                  <c:v>0.17286389999999999</c:v>
                </c:pt>
                <c:pt idx="7378">
                  <c:v>0.17273330000000001</c:v>
                </c:pt>
                <c:pt idx="7379">
                  <c:v>0.1726028</c:v>
                </c:pt>
                <c:pt idx="7380">
                  <c:v>0.1724724</c:v>
                </c:pt>
                <c:pt idx="7381">
                  <c:v>0.1723422</c:v>
                </c:pt>
                <c:pt idx="7382">
                  <c:v>0.172212</c:v>
                </c:pt>
                <c:pt idx="7383">
                  <c:v>0.17208200000000001</c:v>
                </c:pt>
                <c:pt idx="7384">
                  <c:v>0.1719521</c:v>
                </c:pt>
                <c:pt idx="7385">
                  <c:v>0.17182220000000001</c:v>
                </c:pt>
                <c:pt idx="7386">
                  <c:v>0.1716925</c:v>
                </c:pt>
                <c:pt idx="7387">
                  <c:v>0.17156289999999999</c:v>
                </c:pt>
                <c:pt idx="7388">
                  <c:v>0.17143340000000001</c:v>
                </c:pt>
                <c:pt idx="7389">
                  <c:v>0.17130409999999999</c:v>
                </c:pt>
                <c:pt idx="7390">
                  <c:v>0.17117479999999999</c:v>
                </c:pt>
                <c:pt idx="7391">
                  <c:v>0.17104559999999999</c:v>
                </c:pt>
                <c:pt idx="7392">
                  <c:v>0.1709165</c:v>
                </c:pt>
                <c:pt idx="7393">
                  <c:v>0.17078760000000001</c:v>
                </c:pt>
                <c:pt idx="7394">
                  <c:v>0.1706587</c:v>
                </c:pt>
                <c:pt idx="7395">
                  <c:v>0.17052990000000001</c:v>
                </c:pt>
                <c:pt idx="7396">
                  <c:v>0.17040130000000001</c:v>
                </c:pt>
                <c:pt idx="7397">
                  <c:v>0.1702727</c:v>
                </c:pt>
                <c:pt idx="7398">
                  <c:v>0.1701443</c:v>
                </c:pt>
                <c:pt idx="7399">
                  <c:v>0.1700159</c:v>
                </c:pt>
                <c:pt idx="7400">
                  <c:v>0.1698877</c:v>
                </c:pt>
                <c:pt idx="7401">
                  <c:v>0.16975950000000001</c:v>
                </c:pt>
                <c:pt idx="7402">
                  <c:v>0.16963149999999999</c:v>
                </c:pt>
                <c:pt idx="7403">
                  <c:v>0.1695035</c:v>
                </c:pt>
                <c:pt idx="7404">
                  <c:v>0.16937559999999999</c:v>
                </c:pt>
                <c:pt idx="7405">
                  <c:v>0.16924790000000001</c:v>
                </c:pt>
                <c:pt idx="7406">
                  <c:v>0.1691202</c:v>
                </c:pt>
                <c:pt idx="7407">
                  <c:v>0.1689927</c:v>
                </c:pt>
                <c:pt idx="7408">
                  <c:v>0.16886519999999999</c:v>
                </c:pt>
                <c:pt idx="7409">
                  <c:v>0.16873779999999999</c:v>
                </c:pt>
                <c:pt idx="7410">
                  <c:v>0.1686105</c:v>
                </c:pt>
                <c:pt idx="7411">
                  <c:v>0.1684833</c:v>
                </c:pt>
                <c:pt idx="7412">
                  <c:v>0.16835629999999999</c:v>
                </c:pt>
                <c:pt idx="7413">
                  <c:v>0.1682293</c:v>
                </c:pt>
                <c:pt idx="7414">
                  <c:v>0.16810240000000001</c:v>
                </c:pt>
                <c:pt idx="7415">
                  <c:v>0.1679755</c:v>
                </c:pt>
                <c:pt idx="7416">
                  <c:v>0.16784879999999999</c:v>
                </c:pt>
                <c:pt idx="7417">
                  <c:v>0.16772219999999999</c:v>
                </c:pt>
                <c:pt idx="7418">
                  <c:v>0.16759569999999999</c:v>
                </c:pt>
                <c:pt idx="7419">
                  <c:v>0.16746929999999999</c:v>
                </c:pt>
                <c:pt idx="7420">
                  <c:v>0.16734289999999999</c:v>
                </c:pt>
                <c:pt idx="7421">
                  <c:v>0.1672167</c:v>
                </c:pt>
                <c:pt idx="7422">
                  <c:v>0.1670905</c:v>
                </c:pt>
                <c:pt idx="7423">
                  <c:v>0.16696440000000001</c:v>
                </c:pt>
                <c:pt idx="7424">
                  <c:v>0.1668385</c:v>
                </c:pt>
                <c:pt idx="7425">
                  <c:v>0.16671259999999999</c:v>
                </c:pt>
                <c:pt idx="7426">
                  <c:v>0.16658680000000001</c:v>
                </c:pt>
                <c:pt idx="7427">
                  <c:v>0.1664611</c:v>
                </c:pt>
                <c:pt idx="7428">
                  <c:v>0.16633539999999999</c:v>
                </c:pt>
                <c:pt idx="7429">
                  <c:v>0.16620989999999999</c:v>
                </c:pt>
                <c:pt idx="7430">
                  <c:v>0.1660845</c:v>
                </c:pt>
                <c:pt idx="7431">
                  <c:v>0.1659591</c:v>
                </c:pt>
                <c:pt idx="7432">
                  <c:v>0.1658338</c:v>
                </c:pt>
                <c:pt idx="7433">
                  <c:v>0.16570860000000001</c:v>
                </c:pt>
                <c:pt idx="7434">
                  <c:v>0.16558349999999999</c:v>
                </c:pt>
                <c:pt idx="7435">
                  <c:v>0.16545850000000001</c:v>
                </c:pt>
                <c:pt idx="7436">
                  <c:v>0.1653336</c:v>
                </c:pt>
                <c:pt idx="7437">
                  <c:v>0.16520879999999999</c:v>
                </c:pt>
                <c:pt idx="7438">
                  <c:v>0.16508400000000001</c:v>
                </c:pt>
                <c:pt idx="7439">
                  <c:v>0.1649593</c:v>
                </c:pt>
                <c:pt idx="7440">
                  <c:v>0.1648347</c:v>
                </c:pt>
                <c:pt idx="7441">
                  <c:v>0.1647102</c:v>
                </c:pt>
                <c:pt idx="7442">
                  <c:v>0.1645858</c:v>
                </c:pt>
                <c:pt idx="7443">
                  <c:v>0.16446140000000001</c:v>
                </c:pt>
                <c:pt idx="7444">
                  <c:v>0.16433719999999999</c:v>
                </c:pt>
                <c:pt idx="7445">
                  <c:v>0.164213</c:v>
                </c:pt>
                <c:pt idx="7446">
                  <c:v>0.16408890000000001</c:v>
                </c:pt>
                <c:pt idx="7447">
                  <c:v>0.1639649</c:v>
                </c:pt>
                <c:pt idx="7448">
                  <c:v>0.16384099999999999</c:v>
                </c:pt>
                <c:pt idx="7449">
                  <c:v>0.1637171</c:v>
                </c:pt>
                <c:pt idx="7450">
                  <c:v>0.1635933</c:v>
                </c:pt>
                <c:pt idx="7451">
                  <c:v>0.16346959999999999</c:v>
                </c:pt>
                <c:pt idx="7452">
                  <c:v>0.16334599999999999</c:v>
                </c:pt>
                <c:pt idx="7453">
                  <c:v>0.16322249999999999</c:v>
                </c:pt>
                <c:pt idx="7454">
                  <c:v>0.16309899999999999</c:v>
                </c:pt>
                <c:pt idx="7455">
                  <c:v>0.1629757</c:v>
                </c:pt>
                <c:pt idx="7456">
                  <c:v>0.16285240000000001</c:v>
                </c:pt>
                <c:pt idx="7457">
                  <c:v>0.16272909999999999</c:v>
                </c:pt>
                <c:pt idx="7458">
                  <c:v>0.162606</c:v>
                </c:pt>
                <c:pt idx="7459">
                  <c:v>0.16248290000000001</c:v>
                </c:pt>
                <c:pt idx="7460">
                  <c:v>0.16236</c:v>
                </c:pt>
                <c:pt idx="7461">
                  <c:v>0.16223699999999999</c:v>
                </c:pt>
                <c:pt idx="7462">
                  <c:v>0.16211420000000001</c:v>
                </c:pt>
                <c:pt idx="7463">
                  <c:v>0.16199150000000001</c:v>
                </c:pt>
                <c:pt idx="7464">
                  <c:v>0.16186880000000001</c:v>
                </c:pt>
                <c:pt idx="7465">
                  <c:v>0.16174620000000001</c:v>
                </c:pt>
                <c:pt idx="7466">
                  <c:v>0.16162360000000001</c:v>
                </c:pt>
                <c:pt idx="7467">
                  <c:v>0.16150120000000001</c:v>
                </c:pt>
                <c:pt idx="7468">
                  <c:v>0.16137879999999999</c:v>
                </c:pt>
                <c:pt idx="7469">
                  <c:v>0.1612565</c:v>
                </c:pt>
                <c:pt idx="7470">
                  <c:v>0.16113430000000001</c:v>
                </c:pt>
                <c:pt idx="7471">
                  <c:v>0.16101219999999999</c:v>
                </c:pt>
                <c:pt idx="7472">
                  <c:v>0.16089010000000001</c:v>
                </c:pt>
                <c:pt idx="7473">
                  <c:v>0.1607681</c:v>
                </c:pt>
                <c:pt idx="7474">
                  <c:v>0.16064619999999999</c:v>
                </c:pt>
                <c:pt idx="7475">
                  <c:v>0.16052430000000001</c:v>
                </c:pt>
                <c:pt idx="7476">
                  <c:v>0.16040260000000001</c:v>
                </c:pt>
                <c:pt idx="7477">
                  <c:v>0.1602808</c:v>
                </c:pt>
                <c:pt idx="7478">
                  <c:v>0.1601592</c:v>
                </c:pt>
                <c:pt idx="7479">
                  <c:v>0.1600376</c:v>
                </c:pt>
                <c:pt idx="7480">
                  <c:v>0.15991610000000001</c:v>
                </c:pt>
                <c:pt idx="7481">
                  <c:v>0.15979470000000001</c:v>
                </c:pt>
                <c:pt idx="7482">
                  <c:v>0.15967339999999999</c:v>
                </c:pt>
                <c:pt idx="7483">
                  <c:v>0.1595521</c:v>
                </c:pt>
                <c:pt idx="7484">
                  <c:v>0.15943089999999999</c:v>
                </c:pt>
                <c:pt idx="7485">
                  <c:v>0.1593098</c:v>
                </c:pt>
                <c:pt idx="7486">
                  <c:v>0.15918869999999999</c:v>
                </c:pt>
                <c:pt idx="7487">
                  <c:v>0.15906770000000001</c:v>
                </c:pt>
                <c:pt idx="7488">
                  <c:v>0.1589468</c:v>
                </c:pt>
                <c:pt idx="7489">
                  <c:v>0.15882589999999999</c:v>
                </c:pt>
                <c:pt idx="7490">
                  <c:v>0.15870509999999999</c:v>
                </c:pt>
                <c:pt idx="7491">
                  <c:v>0.15858439999999999</c:v>
                </c:pt>
                <c:pt idx="7492">
                  <c:v>0.15846379999999999</c:v>
                </c:pt>
                <c:pt idx="7493">
                  <c:v>0.15834319999999999</c:v>
                </c:pt>
                <c:pt idx="7494">
                  <c:v>0.15822269999999999</c:v>
                </c:pt>
                <c:pt idx="7495">
                  <c:v>0.1581023</c:v>
                </c:pt>
                <c:pt idx="7496">
                  <c:v>0.15798190000000001</c:v>
                </c:pt>
                <c:pt idx="7497">
                  <c:v>0.15786159999999999</c:v>
                </c:pt>
                <c:pt idx="7498">
                  <c:v>0.1577414</c:v>
                </c:pt>
                <c:pt idx="7499">
                  <c:v>0.15762119999999999</c:v>
                </c:pt>
                <c:pt idx="7500">
                  <c:v>0.1575011</c:v>
                </c:pt>
                <c:pt idx="7501">
                  <c:v>0.1573811</c:v>
                </c:pt>
                <c:pt idx="7502">
                  <c:v>0.15726119999999999</c:v>
                </c:pt>
                <c:pt idx="7503">
                  <c:v>0.15714130000000001</c:v>
                </c:pt>
                <c:pt idx="7504">
                  <c:v>0.15702150000000001</c:v>
                </c:pt>
                <c:pt idx="7505">
                  <c:v>0.15690170000000001</c:v>
                </c:pt>
                <c:pt idx="7506">
                  <c:v>0.15678210000000001</c:v>
                </c:pt>
                <c:pt idx="7507">
                  <c:v>0.15666240000000001</c:v>
                </c:pt>
                <c:pt idx="7508">
                  <c:v>0.15654290000000001</c:v>
                </c:pt>
                <c:pt idx="7509">
                  <c:v>0.15642339999999999</c:v>
                </c:pt>
                <c:pt idx="7510">
                  <c:v>0.156304</c:v>
                </c:pt>
                <c:pt idx="7511">
                  <c:v>0.15618470000000001</c:v>
                </c:pt>
                <c:pt idx="7512">
                  <c:v>0.15606539999999999</c:v>
                </c:pt>
                <c:pt idx="7513">
                  <c:v>0.15594620000000001</c:v>
                </c:pt>
                <c:pt idx="7514">
                  <c:v>0.15582699999999999</c:v>
                </c:pt>
                <c:pt idx="7515">
                  <c:v>0.15570800000000001</c:v>
                </c:pt>
                <c:pt idx="7516">
                  <c:v>0.1555889</c:v>
                </c:pt>
                <c:pt idx="7517">
                  <c:v>0.15547</c:v>
                </c:pt>
                <c:pt idx="7518">
                  <c:v>0.15535109999999999</c:v>
                </c:pt>
                <c:pt idx="7519">
                  <c:v>0.15523229999999999</c:v>
                </c:pt>
                <c:pt idx="7520">
                  <c:v>0.15511349999999999</c:v>
                </c:pt>
                <c:pt idx="7521">
                  <c:v>0.15499479999999999</c:v>
                </c:pt>
                <c:pt idx="7522">
                  <c:v>0.15487619999999999</c:v>
                </c:pt>
                <c:pt idx="7523">
                  <c:v>0.1547576</c:v>
                </c:pt>
                <c:pt idx="7524">
                  <c:v>0.1546392</c:v>
                </c:pt>
                <c:pt idx="7525">
                  <c:v>0.15452070000000001</c:v>
                </c:pt>
                <c:pt idx="7526">
                  <c:v>0.1544024</c:v>
                </c:pt>
                <c:pt idx="7527">
                  <c:v>0.15428410000000001</c:v>
                </c:pt>
                <c:pt idx="7528">
                  <c:v>0.15416579999999999</c:v>
                </c:pt>
                <c:pt idx="7529">
                  <c:v>0.15404770000000001</c:v>
                </c:pt>
                <c:pt idx="7530">
                  <c:v>0.1539295</c:v>
                </c:pt>
                <c:pt idx="7531">
                  <c:v>0.15381149999999999</c:v>
                </c:pt>
                <c:pt idx="7532">
                  <c:v>0.15369350000000001</c:v>
                </c:pt>
                <c:pt idx="7533">
                  <c:v>0.15357560000000001</c:v>
                </c:pt>
                <c:pt idx="7534">
                  <c:v>0.1534577</c:v>
                </c:pt>
                <c:pt idx="7535">
                  <c:v>0.1533399</c:v>
                </c:pt>
                <c:pt idx="7536">
                  <c:v>0.1532222</c:v>
                </c:pt>
                <c:pt idx="7537">
                  <c:v>0.1531045</c:v>
                </c:pt>
                <c:pt idx="7538">
                  <c:v>0.15298690000000001</c:v>
                </c:pt>
                <c:pt idx="7539">
                  <c:v>0.15286939999999999</c:v>
                </c:pt>
                <c:pt idx="7540">
                  <c:v>0.1527519</c:v>
                </c:pt>
                <c:pt idx="7541">
                  <c:v>0.15263450000000001</c:v>
                </c:pt>
                <c:pt idx="7542">
                  <c:v>0.15251709999999999</c:v>
                </c:pt>
                <c:pt idx="7543">
                  <c:v>0.1523998</c:v>
                </c:pt>
                <c:pt idx="7544">
                  <c:v>0.15228259999999999</c:v>
                </c:pt>
                <c:pt idx="7545">
                  <c:v>0.15216540000000001</c:v>
                </c:pt>
                <c:pt idx="7546">
                  <c:v>0.1520483</c:v>
                </c:pt>
                <c:pt idx="7547">
                  <c:v>0.15193119999999999</c:v>
                </c:pt>
                <c:pt idx="7548">
                  <c:v>0.15181420000000001</c:v>
                </c:pt>
                <c:pt idx="7549">
                  <c:v>0.15169730000000001</c:v>
                </c:pt>
                <c:pt idx="7550">
                  <c:v>0.1515804</c:v>
                </c:pt>
                <c:pt idx="7551">
                  <c:v>0.1514636</c:v>
                </c:pt>
                <c:pt idx="7552">
                  <c:v>0.15134690000000001</c:v>
                </c:pt>
                <c:pt idx="7553">
                  <c:v>0.15123020000000001</c:v>
                </c:pt>
                <c:pt idx="7554">
                  <c:v>0.15111359999999999</c:v>
                </c:pt>
                <c:pt idx="7555">
                  <c:v>0.15099699999999999</c:v>
                </c:pt>
                <c:pt idx="7556">
                  <c:v>0.1508805</c:v>
                </c:pt>
                <c:pt idx="7557">
                  <c:v>0.15076400000000001</c:v>
                </c:pt>
                <c:pt idx="7558">
                  <c:v>0.15064759999999999</c:v>
                </c:pt>
                <c:pt idx="7559">
                  <c:v>0.15053130000000001</c:v>
                </c:pt>
                <c:pt idx="7560">
                  <c:v>0.15041499999999999</c:v>
                </c:pt>
                <c:pt idx="7561">
                  <c:v>0.15029880000000001</c:v>
                </c:pt>
                <c:pt idx="7562">
                  <c:v>0.1501826</c:v>
                </c:pt>
                <c:pt idx="7563">
                  <c:v>0.15006659999999999</c:v>
                </c:pt>
                <c:pt idx="7564">
                  <c:v>0.14995049999999999</c:v>
                </c:pt>
                <c:pt idx="7565">
                  <c:v>0.14983450000000001</c:v>
                </c:pt>
                <c:pt idx="7566">
                  <c:v>0.14971860000000001</c:v>
                </c:pt>
                <c:pt idx="7567">
                  <c:v>0.14960280000000001</c:v>
                </c:pt>
                <c:pt idx="7568">
                  <c:v>0.14948700000000001</c:v>
                </c:pt>
                <c:pt idx="7569">
                  <c:v>0.14937120000000001</c:v>
                </c:pt>
                <c:pt idx="7570">
                  <c:v>0.14925559999999999</c:v>
                </c:pt>
                <c:pt idx="7571">
                  <c:v>0.14913989999999999</c:v>
                </c:pt>
                <c:pt idx="7572">
                  <c:v>0.1490244</c:v>
                </c:pt>
                <c:pt idx="7573">
                  <c:v>0.14890890000000001</c:v>
                </c:pt>
                <c:pt idx="7574">
                  <c:v>0.14879339999999999</c:v>
                </c:pt>
                <c:pt idx="7575">
                  <c:v>0.14867810000000001</c:v>
                </c:pt>
                <c:pt idx="7576">
                  <c:v>0.14856269999999999</c:v>
                </c:pt>
                <c:pt idx="7577">
                  <c:v>0.14844750000000001</c:v>
                </c:pt>
                <c:pt idx="7578">
                  <c:v>0.1483323</c:v>
                </c:pt>
                <c:pt idx="7579">
                  <c:v>0.14821709999999999</c:v>
                </c:pt>
                <c:pt idx="7580">
                  <c:v>0.14810200000000001</c:v>
                </c:pt>
                <c:pt idx="7581">
                  <c:v>0.14798700000000001</c:v>
                </c:pt>
                <c:pt idx="7582">
                  <c:v>0.147872</c:v>
                </c:pt>
                <c:pt idx="7583">
                  <c:v>0.1477571</c:v>
                </c:pt>
                <c:pt idx="7584">
                  <c:v>0.1476422</c:v>
                </c:pt>
                <c:pt idx="7585">
                  <c:v>0.1475274</c:v>
                </c:pt>
                <c:pt idx="7586">
                  <c:v>0.1474126</c:v>
                </c:pt>
                <c:pt idx="7587">
                  <c:v>0.14729790000000001</c:v>
                </c:pt>
                <c:pt idx="7588">
                  <c:v>0.14718329999999999</c:v>
                </c:pt>
                <c:pt idx="7589">
                  <c:v>0.1470687</c:v>
                </c:pt>
                <c:pt idx="7590">
                  <c:v>0.14695420000000001</c:v>
                </c:pt>
                <c:pt idx="7591">
                  <c:v>0.14683969999999999</c:v>
                </c:pt>
                <c:pt idx="7592">
                  <c:v>0.1467253</c:v>
                </c:pt>
                <c:pt idx="7593">
                  <c:v>0.14661099999999999</c:v>
                </c:pt>
                <c:pt idx="7594">
                  <c:v>0.14649670000000001</c:v>
                </c:pt>
                <c:pt idx="7595">
                  <c:v>0.1463824</c:v>
                </c:pt>
                <c:pt idx="7596">
                  <c:v>0.14626819999999999</c:v>
                </c:pt>
                <c:pt idx="7597">
                  <c:v>0.14615410000000001</c:v>
                </c:pt>
                <c:pt idx="7598">
                  <c:v>0.14604</c:v>
                </c:pt>
                <c:pt idx="7599">
                  <c:v>0.145926</c:v>
                </c:pt>
                <c:pt idx="7600">
                  <c:v>0.145812</c:v>
                </c:pt>
                <c:pt idx="7601">
                  <c:v>0.1456981</c:v>
                </c:pt>
                <c:pt idx="7602">
                  <c:v>0.1455843</c:v>
                </c:pt>
                <c:pt idx="7603">
                  <c:v>0.1454705</c:v>
                </c:pt>
                <c:pt idx="7604">
                  <c:v>0.14535670000000001</c:v>
                </c:pt>
                <c:pt idx="7605">
                  <c:v>0.14524300000000001</c:v>
                </c:pt>
                <c:pt idx="7606">
                  <c:v>0.14512939999999999</c:v>
                </c:pt>
                <c:pt idx="7607">
                  <c:v>0.1450158</c:v>
                </c:pt>
                <c:pt idx="7608">
                  <c:v>0.14490230000000001</c:v>
                </c:pt>
                <c:pt idx="7609">
                  <c:v>0.1447888</c:v>
                </c:pt>
                <c:pt idx="7610">
                  <c:v>0.14467540000000001</c:v>
                </c:pt>
                <c:pt idx="7611">
                  <c:v>0.1445621</c:v>
                </c:pt>
                <c:pt idx="7612">
                  <c:v>0.14444879999999999</c:v>
                </c:pt>
                <c:pt idx="7613">
                  <c:v>0.14433550000000001</c:v>
                </c:pt>
                <c:pt idx="7614">
                  <c:v>0.1442223</c:v>
                </c:pt>
                <c:pt idx="7615">
                  <c:v>0.14410919999999999</c:v>
                </c:pt>
                <c:pt idx="7616">
                  <c:v>0.14399609999999999</c:v>
                </c:pt>
                <c:pt idx="7617">
                  <c:v>0.14388310000000001</c:v>
                </c:pt>
                <c:pt idx="7618">
                  <c:v>0.14377010000000001</c:v>
                </c:pt>
                <c:pt idx="7619">
                  <c:v>0.14365720000000001</c:v>
                </c:pt>
                <c:pt idx="7620">
                  <c:v>0.14354439999999999</c:v>
                </c:pt>
                <c:pt idx="7621">
                  <c:v>0.14343159999999999</c:v>
                </c:pt>
                <c:pt idx="7622">
                  <c:v>0.1433188</c:v>
                </c:pt>
                <c:pt idx="7623">
                  <c:v>0.1432061</c:v>
                </c:pt>
                <c:pt idx="7624">
                  <c:v>0.14309350000000001</c:v>
                </c:pt>
                <c:pt idx="7625">
                  <c:v>0.14298089999999999</c:v>
                </c:pt>
                <c:pt idx="7626">
                  <c:v>0.1428683</c:v>
                </c:pt>
                <c:pt idx="7627">
                  <c:v>0.14275579999999999</c:v>
                </c:pt>
                <c:pt idx="7628">
                  <c:v>0.1426434</c:v>
                </c:pt>
                <c:pt idx="7629">
                  <c:v>0.14253099999999999</c:v>
                </c:pt>
                <c:pt idx="7630">
                  <c:v>0.14241870000000001</c:v>
                </c:pt>
                <c:pt idx="7631">
                  <c:v>0.1423064</c:v>
                </c:pt>
                <c:pt idx="7632">
                  <c:v>0.14219419999999999</c:v>
                </c:pt>
                <c:pt idx="7633">
                  <c:v>0.14208209999999999</c:v>
                </c:pt>
                <c:pt idx="7634">
                  <c:v>0.14196990000000001</c:v>
                </c:pt>
                <c:pt idx="7635">
                  <c:v>0.14185790000000001</c:v>
                </c:pt>
                <c:pt idx="7636">
                  <c:v>0.14174590000000001</c:v>
                </c:pt>
                <c:pt idx="7637">
                  <c:v>0.14163390000000001</c:v>
                </c:pt>
                <c:pt idx="7638">
                  <c:v>0.14152200000000001</c:v>
                </c:pt>
                <c:pt idx="7639">
                  <c:v>0.14141020000000001</c:v>
                </c:pt>
                <c:pt idx="7640">
                  <c:v>0.14129839999999999</c:v>
                </c:pt>
                <c:pt idx="7641">
                  <c:v>0.1411867</c:v>
                </c:pt>
                <c:pt idx="7642">
                  <c:v>0.14107500000000001</c:v>
                </c:pt>
                <c:pt idx="7643">
                  <c:v>0.14096339999999999</c:v>
                </c:pt>
                <c:pt idx="7644">
                  <c:v>0.1408518</c:v>
                </c:pt>
                <c:pt idx="7645">
                  <c:v>0.14074030000000001</c:v>
                </c:pt>
                <c:pt idx="7646">
                  <c:v>0.1406288</c:v>
                </c:pt>
                <c:pt idx="7647">
                  <c:v>0.14051739999999999</c:v>
                </c:pt>
                <c:pt idx="7648">
                  <c:v>0.140406</c:v>
                </c:pt>
                <c:pt idx="7649">
                  <c:v>0.14029469999999999</c:v>
                </c:pt>
                <c:pt idx="7650">
                  <c:v>0.14018340000000001</c:v>
                </c:pt>
                <c:pt idx="7651">
                  <c:v>0.14007220000000001</c:v>
                </c:pt>
                <c:pt idx="7652">
                  <c:v>0.1399611</c:v>
                </c:pt>
                <c:pt idx="7653">
                  <c:v>0.13985</c:v>
                </c:pt>
                <c:pt idx="7654">
                  <c:v>0.1397389</c:v>
                </c:pt>
                <c:pt idx="7655">
                  <c:v>0.1396279</c:v>
                </c:pt>
                <c:pt idx="7656">
                  <c:v>0.139517</c:v>
                </c:pt>
                <c:pt idx="7657">
                  <c:v>0.13940610000000001</c:v>
                </c:pt>
                <c:pt idx="7658">
                  <c:v>0.13929520000000001</c:v>
                </c:pt>
                <c:pt idx="7659">
                  <c:v>0.13918440000000001</c:v>
                </c:pt>
                <c:pt idx="7660">
                  <c:v>0.13907369999999999</c:v>
                </c:pt>
                <c:pt idx="7661">
                  <c:v>0.138963</c:v>
                </c:pt>
                <c:pt idx="7662">
                  <c:v>0.13885239999999999</c:v>
                </c:pt>
                <c:pt idx="7663">
                  <c:v>0.1387418</c:v>
                </c:pt>
                <c:pt idx="7664">
                  <c:v>0.13863120000000001</c:v>
                </c:pt>
                <c:pt idx="7665">
                  <c:v>0.1385207</c:v>
                </c:pt>
                <c:pt idx="7666">
                  <c:v>0.13841029999999999</c:v>
                </c:pt>
                <c:pt idx="7667">
                  <c:v>0.1382999</c:v>
                </c:pt>
                <c:pt idx="7668">
                  <c:v>0.1381896</c:v>
                </c:pt>
                <c:pt idx="7669">
                  <c:v>0.13807929999999999</c:v>
                </c:pt>
                <c:pt idx="7670">
                  <c:v>0.13796910000000001</c:v>
                </c:pt>
                <c:pt idx="7671">
                  <c:v>0.13785890000000001</c:v>
                </c:pt>
                <c:pt idx="7672">
                  <c:v>0.1377488</c:v>
                </c:pt>
                <c:pt idx="7673">
                  <c:v>0.1376387</c:v>
                </c:pt>
                <c:pt idx="7674">
                  <c:v>0.1375287</c:v>
                </c:pt>
                <c:pt idx="7675">
                  <c:v>0.1374187</c:v>
                </c:pt>
                <c:pt idx="7676">
                  <c:v>0.13730880000000001</c:v>
                </c:pt>
                <c:pt idx="7677">
                  <c:v>0.13719890000000001</c:v>
                </c:pt>
                <c:pt idx="7678">
                  <c:v>0.13708909999999999</c:v>
                </c:pt>
                <c:pt idx="7679">
                  <c:v>0.1369794</c:v>
                </c:pt>
                <c:pt idx="7680">
                  <c:v>0.13686960000000001</c:v>
                </c:pt>
                <c:pt idx="7681">
                  <c:v>0.13675999999999999</c:v>
                </c:pt>
                <c:pt idx="7682">
                  <c:v>0.13665040000000001</c:v>
                </c:pt>
                <c:pt idx="7683">
                  <c:v>0.13654079999999999</c:v>
                </c:pt>
                <c:pt idx="7684">
                  <c:v>0.13643130000000001</c:v>
                </c:pt>
                <c:pt idx="7685">
                  <c:v>0.13632179999999999</c:v>
                </c:pt>
                <c:pt idx="7686">
                  <c:v>0.13621240000000001</c:v>
                </c:pt>
                <c:pt idx="7687">
                  <c:v>0.1361031</c:v>
                </c:pt>
                <c:pt idx="7688">
                  <c:v>0.1359937</c:v>
                </c:pt>
                <c:pt idx="7689">
                  <c:v>0.13588449999999999</c:v>
                </c:pt>
                <c:pt idx="7690">
                  <c:v>0.13577529999999999</c:v>
                </c:pt>
                <c:pt idx="7691">
                  <c:v>0.13566610000000001</c:v>
                </c:pt>
                <c:pt idx="7692">
                  <c:v>0.13555700000000001</c:v>
                </c:pt>
                <c:pt idx="7693">
                  <c:v>0.13544800000000001</c:v>
                </c:pt>
                <c:pt idx="7694">
                  <c:v>0.13533899999999999</c:v>
                </c:pt>
                <c:pt idx="7695">
                  <c:v>0.13522999999999999</c:v>
                </c:pt>
                <c:pt idx="7696">
                  <c:v>0.13512109999999999</c:v>
                </c:pt>
                <c:pt idx="7697">
                  <c:v>0.1350123</c:v>
                </c:pt>
                <c:pt idx="7698">
                  <c:v>0.13490340000000001</c:v>
                </c:pt>
                <c:pt idx="7699">
                  <c:v>0.13479469999999999</c:v>
                </c:pt>
                <c:pt idx="7700">
                  <c:v>0.134686</c:v>
                </c:pt>
                <c:pt idx="7701">
                  <c:v>0.13457730000000001</c:v>
                </c:pt>
                <c:pt idx="7702">
                  <c:v>0.1344687</c:v>
                </c:pt>
                <c:pt idx="7703">
                  <c:v>0.13436020000000001</c:v>
                </c:pt>
                <c:pt idx="7704">
                  <c:v>0.1342517</c:v>
                </c:pt>
                <c:pt idx="7705">
                  <c:v>0.13414319999999999</c:v>
                </c:pt>
                <c:pt idx="7706">
                  <c:v>0.13403480000000001</c:v>
                </c:pt>
                <c:pt idx="7707">
                  <c:v>0.1339265</c:v>
                </c:pt>
                <c:pt idx="7708">
                  <c:v>0.1338182</c:v>
                </c:pt>
                <c:pt idx="7709">
                  <c:v>0.13370989999999999</c:v>
                </c:pt>
                <c:pt idx="7710">
                  <c:v>0.13360169999999999</c:v>
                </c:pt>
                <c:pt idx="7711">
                  <c:v>0.13349359999999999</c:v>
                </c:pt>
                <c:pt idx="7712">
                  <c:v>0.13338549999999999</c:v>
                </c:pt>
                <c:pt idx="7713">
                  <c:v>0.13327739999999999</c:v>
                </c:pt>
                <c:pt idx="7714">
                  <c:v>0.13316939999999999</c:v>
                </c:pt>
                <c:pt idx="7715">
                  <c:v>0.1330615</c:v>
                </c:pt>
                <c:pt idx="7716">
                  <c:v>0.13295360000000001</c:v>
                </c:pt>
                <c:pt idx="7717">
                  <c:v>0.13284570000000001</c:v>
                </c:pt>
                <c:pt idx="7718">
                  <c:v>0.13273789999999999</c:v>
                </c:pt>
                <c:pt idx="7719">
                  <c:v>0.1326302</c:v>
                </c:pt>
                <c:pt idx="7720">
                  <c:v>0.13252240000000001</c:v>
                </c:pt>
                <c:pt idx="7721">
                  <c:v>0.1324148</c:v>
                </c:pt>
                <c:pt idx="7722">
                  <c:v>0.13230720000000001</c:v>
                </c:pt>
                <c:pt idx="7723">
                  <c:v>0.1321996</c:v>
                </c:pt>
                <c:pt idx="7724">
                  <c:v>0.13209209999999999</c:v>
                </c:pt>
                <c:pt idx="7725">
                  <c:v>0.13198470000000001</c:v>
                </c:pt>
                <c:pt idx="7726">
                  <c:v>0.1318773</c:v>
                </c:pt>
                <c:pt idx="7727">
                  <c:v>0.1317699</c:v>
                </c:pt>
                <c:pt idx="7728">
                  <c:v>0.13166259999999999</c:v>
                </c:pt>
                <c:pt idx="7729">
                  <c:v>0.13155529999999999</c:v>
                </c:pt>
                <c:pt idx="7730">
                  <c:v>0.13144810000000001</c:v>
                </c:pt>
                <c:pt idx="7731">
                  <c:v>0.13134100000000001</c:v>
                </c:pt>
                <c:pt idx="7732">
                  <c:v>0.13123380000000001</c:v>
                </c:pt>
                <c:pt idx="7733">
                  <c:v>0.13112679999999999</c:v>
                </c:pt>
                <c:pt idx="7734">
                  <c:v>0.13101979999999999</c:v>
                </c:pt>
                <c:pt idx="7735">
                  <c:v>0.1309128</c:v>
                </c:pt>
                <c:pt idx="7736">
                  <c:v>0.1308059</c:v>
                </c:pt>
                <c:pt idx="7737">
                  <c:v>0.13069900000000001</c:v>
                </c:pt>
                <c:pt idx="7738">
                  <c:v>0.13059219999999999</c:v>
                </c:pt>
                <c:pt idx="7739">
                  <c:v>0.1304854</c:v>
                </c:pt>
                <c:pt idx="7740">
                  <c:v>0.13037869999999999</c:v>
                </c:pt>
                <c:pt idx="7741">
                  <c:v>0.130272</c:v>
                </c:pt>
                <c:pt idx="7742">
                  <c:v>0.13016539999999999</c:v>
                </c:pt>
                <c:pt idx="7743">
                  <c:v>0.1300588</c:v>
                </c:pt>
                <c:pt idx="7744">
                  <c:v>0.12995229999999999</c:v>
                </c:pt>
                <c:pt idx="7745">
                  <c:v>0.12984580000000001</c:v>
                </c:pt>
                <c:pt idx="7746">
                  <c:v>0.1297394</c:v>
                </c:pt>
                <c:pt idx="7747">
                  <c:v>0.129633</c:v>
                </c:pt>
                <c:pt idx="7748">
                  <c:v>0.12952659999999999</c:v>
                </c:pt>
                <c:pt idx="7749">
                  <c:v>0.12942039999999999</c:v>
                </c:pt>
                <c:pt idx="7750">
                  <c:v>0.12931409999999999</c:v>
                </c:pt>
                <c:pt idx="7751">
                  <c:v>0.12920789999999999</c:v>
                </c:pt>
                <c:pt idx="7752">
                  <c:v>0.12910179999999999</c:v>
                </c:pt>
                <c:pt idx="7753">
                  <c:v>0.12899569999999999</c:v>
                </c:pt>
                <c:pt idx="7754">
                  <c:v>0.12888959999999999</c:v>
                </c:pt>
                <c:pt idx="7755">
                  <c:v>0.1287836</c:v>
                </c:pt>
                <c:pt idx="7756">
                  <c:v>0.12867770000000001</c:v>
                </c:pt>
                <c:pt idx="7757">
                  <c:v>0.12857180000000001</c:v>
                </c:pt>
                <c:pt idx="7758">
                  <c:v>0.128466</c:v>
                </c:pt>
                <c:pt idx="7759">
                  <c:v>0.12836020000000001</c:v>
                </c:pt>
                <c:pt idx="7760">
                  <c:v>0.12825439999999999</c:v>
                </c:pt>
                <c:pt idx="7761">
                  <c:v>0.1281487</c:v>
                </c:pt>
                <c:pt idx="7762">
                  <c:v>0.12804299999999999</c:v>
                </c:pt>
                <c:pt idx="7763">
                  <c:v>0.12793740000000001</c:v>
                </c:pt>
                <c:pt idx="7764">
                  <c:v>0.1278319</c:v>
                </c:pt>
                <c:pt idx="7765">
                  <c:v>0.12772629999999999</c:v>
                </c:pt>
                <c:pt idx="7766">
                  <c:v>0.12762090000000001</c:v>
                </c:pt>
                <c:pt idx="7767">
                  <c:v>0.1275155</c:v>
                </c:pt>
                <c:pt idx="7768">
                  <c:v>0.1274101</c:v>
                </c:pt>
                <c:pt idx="7769">
                  <c:v>0.1273048</c:v>
                </c:pt>
                <c:pt idx="7770">
                  <c:v>0.12719949999999999</c:v>
                </c:pt>
                <c:pt idx="7771">
                  <c:v>0.12709429999999999</c:v>
                </c:pt>
                <c:pt idx="7772">
                  <c:v>0.12698909999999999</c:v>
                </c:pt>
                <c:pt idx="7773">
                  <c:v>0.126884</c:v>
                </c:pt>
                <c:pt idx="7774">
                  <c:v>0.1267789</c:v>
                </c:pt>
                <c:pt idx="7775">
                  <c:v>0.12667390000000001</c:v>
                </c:pt>
                <c:pt idx="7776">
                  <c:v>0.12656890000000001</c:v>
                </c:pt>
                <c:pt idx="7777">
                  <c:v>0.12646389999999999</c:v>
                </c:pt>
                <c:pt idx="7778">
                  <c:v>0.1263591</c:v>
                </c:pt>
                <c:pt idx="7779">
                  <c:v>0.12625420000000001</c:v>
                </c:pt>
                <c:pt idx="7780">
                  <c:v>0.12614939999999999</c:v>
                </c:pt>
                <c:pt idx="7781">
                  <c:v>0.12604470000000001</c:v>
                </c:pt>
                <c:pt idx="7782">
                  <c:v>0.12594</c:v>
                </c:pt>
                <c:pt idx="7783">
                  <c:v>0.12583530000000001</c:v>
                </c:pt>
                <c:pt idx="7784">
                  <c:v>0.1257308</c:v>
                </c:pt>
                <c:pt idx="7785">
                  <c:v>0.12562619999999999</c:v>
                </c:pt>
                <c:pt idx="7786">
                  <c:v>0.12552170000000001</c:v>
                </c:pt>
                <c:pt idx="7787">
                  <c:v>0.12541720000000001</c:v>
                </c:pt>
                <c:pt idx="7788">
                  <c:v>0.1253128</c:v>
                </c:pt>
                <c:pt idx="7789">
                  <c:v>0.1252085</c:v>
                </c:pt>
                <c:pt idx="7790">
                  <c:v>0.1251042</c:v>
                </c:pt>
                <c:pt idx="7791">
                  <c:v>0.1249999</c:v>
                </c:pt>
                <c:pt idx="7792">
                  <c:v>0.1248957</c:v>
                </c:pt>
                <c:pt idx="7793">
                  <c:v>0.1247915</c:v>
                </c:pt>
                <c:pt idx="7794">
                  <c:v>0.1246874</c:v>
                </c:pt>
                <c:pt idx="7795">
                  <c:v>0.12458329999999999</c:v>
                </c:pt>
                <c:pt idx="7796">
                  <c:v>0.1244793</c:v>
                </c:pt>
                <c:pt idx="7797">
                  <c:v>0.12437529999999999</c:v>
                </c:pt>
                <c:pt idx="7798">
                  <c:v>0.1242714</c:v>
                </c:pt>
                <c:pt idx="7799">
                  <c:v>0.1241675</c:v>
                </c:pt>
                <c:pt idx="7800">
                  <c:v>0.1240637</c:v>
                </c:pt>
                <c:pt idx="7801">
                  <c:v>0.1239599</c:v>
                </c:pt>
                <c:pt idx="7802">
                  <c:v>0.1238496</c:v>
                </c:pt>
                <c:pt idx="7803">
                  <c:v>0.1237335</c:v>
                </c:pt>
                <c:pt idx="7804">
                  <c:v>0.12361229999999999</c:v>
                </c:pt>
                <c:pt idx="7805">
                  <c:v>0.1234864</c:v>
                </c:pt>
                <c:pt idx="7806">
                  <c:v>0.12335649999999999</c:v>
                </c:pt>
                <c:pt idx="7807">
                  <c:v>0.12322279999999999</c:v>
                </c:pt>
                <c:pt idx="7808">
                  <c:v>0.1230858</c:v>
                </c:pt>
                <c:pt idx="7809">
                  <c:v>0.12294579999999999</c:v>
                </c:pt>
                <c:pt idx="7810">
                  <c:v>0.1228031</c:v>
                </c:pt>
                <c:pt idx="7811">
                  <c:v>0.1226579</c:v>
                </c:pt>
                <c:pt idx="7812">
                  <c:v>0.1225103</c:v>
                </c:pt>
                <c:pt idx="7813">
                  <c:v>0.1223606</c:v>
                </c:pt>
                <c:pt idx="7814">
                  <c:v>0.122209</c:v>
                </c:pt>
                <c:pt idx="7815">
                  <c:v>0.1220555</c:v>
                </c:pt>
                <c:pt idx="7816">
                  <c:v>0.1219003</c:v>
                </c:pt>
                <c:pt idx="7817">
                  <c:v>0.1217435</c:v>
                </c:pt>
                <c:pt idx="7818">
                  <c:v>0.1215851</c:v>
                </c:pt>
                <c:pt idx="7819">
                  <c:v>0.1214254</c:v>
                </c:pt>
                <c:pt idx="7820">
                  <c:v>0.12126430000000001</c:v>
                </c:pt>
                <c:pt idx="7821">
                  <c:v>0.1211019</c:v>
                </c:pt>
                <c:pt idx="7822">
                  <c:v>0.1209383</c:v>
                </c:pt>
                <c:pt idx="7823">
                  <c:v>0.12077350000000001</c:v>
                </c:pt>
                <c:pt idx="7824">
                  <c:v>0.1206077</c:v>
                </c:pt>
                <c:pt idx="7825">
                  <c:v>0.1204408</c:v>
                </c:pt>
                <c:pt idx="7826">
                  <c:v>0.1202729</c:v>
                </c:pt>
                <c:pt idx="7827">
                  <c:v>0.120104</c:v>
                </c:pt>
                <c:pt idx="7828">
                  <c:v>0.11993429999999999</c:v>
                </c:pt>
                <c:pt idx="7829">
                  <c:v>0.1197637</c:v>
                </c:pt>
                <c:pt idx="7830">
                  <c:v>0.1195923</c:v>
                </c:pt>
                <c:pt idx="7831">
                  <c:v>0.1194202</c:v>
                </c:pt>
                <c:pt idx="7832">
                  <c:v>0.1192473</c:v>
                </c:pt>
                <c:pt idx="7833">
                  <c:v>0.1190737</c:v>
                </c:pt>
                <c:pt idx="7834">
                  <c:v>0.1188994</c:v>
                </c:pt>
                <c:pt idx="7835">
                  <c:v>0.11872439999999999</c:v>
                </c:pt>
                <c:pt idx="7836">
                  <c:v>0.1185489</c:v>
                </c:pt>
                <c:pt idx="7837">
                  <c:v>0.1183727</c:v>
                </c:pt>
                <c:pt idx="7838">
                  <c:v>0.11819590000000001</c:v>
                </c:pt>
                <c:pt idx="7839">
                  <c:v>0.1180186</c:v>
                </c:pt>
                <c:pt idx="7840">
                  <c:v>0.1178408</c:v>
                </c:pt>
                <c:pt idx="7841">
                  <c:v>0.1176624</c:v>
                </c:pt>
                <c:pt idx="7842">
                  <c:v>0.1174835</c:v>
                </c:pt>
                <c:pt idx="7843">
                  <c:v>0.1173042</c:v>
                </c:pt>
                <c:pt idx="7844">
                  <c:v>0.1171244</c:v>
                </c:pt>
                <c:pt idx="7845">
                  <c:v>0.1169441</c:v>
                </c:pt>
                <c:pt idx="7846">
                  <c:v>0.1167634</c:v>
                </c:pt>
                <c:pt idx="7847">
                  <c:v>0.1165823</c:v>
                </c:pt>
                <c:pt idx="7848">
                  <c:v>0.1164008</c:v>
                </c:pt>
                <c:pt idx="7849">
                  <c:v>0.116219</c:v>
                </c:pt>
                <c:pt idx="7850">
                  <c:v>0.11603670000000001</c:v>
                </c:pt>
                <c:pt idx="7851">
                  <c:v>0.1158541</c:v>
                </c:pt>
                <c:pt idx="7852">
                  <c:v>0.1156712</c:v>
                </c:pt>
                <c:pt idx="7853">
                  <c:v>0.1154879</c:v>
                </c:pt>
                <c:pt idx="7854">
                  <c:v>0.1153043</c:v>
                </c:pt>
                <c:pt idx="7855">
                  <c:v>0.1151204</c:v>
                </c:pt>
                <c:pt idx="7856">
                  <c:v>0.11493630000000001</c:v>
                </c:pt>
                <c:pt idx="7857">
                  <c:v>0.1147518</c:v>
                </c:pt>
                <c:pt idx="7858">
                  <c:v>0.11456710000000001</c:v>
                </c:pt>
                <c:pt idx="7859">
                  <c:v>0.1143821</c:v>
                </c:pt>
                <c:pt idx="7860">
                  <c:v>0.1141968</c:v>
                </c:pt>
                <c:pt idx="7861">
                  <c:v>0.1140113</c:v>
                </c:pt>
                <c:pt idx="7862">
                  <c:v>0.1138256</c:v>
                </c:pt>
                <c:pt idx="7863">
                  <c:v>0.11363959999999999</c:v>
                </c:pt>
                <c:pt idx="7864">
                  <c:v>0.1134535</c:v>
                </c:pt>
                <c:pt idx="7865">
                  <c:v>0.1132671</c:v>
                </c:pt>
                <c:pt idx="7866">
                  <c:v>0.1130805</c:v>
                </c:pt>
                <c:pt idx="7867">
                  <c:v>0.1128938</c:v>
                </c:pt>
                <c:pt idx="7868">
                  <c:v>0.1127068</c:v>
                </c:pt>
                <c:pt idx="7869">
                  <c:v>0.1125197</c:v>
                </c:pt>
                <c:pt idx="7870">
                  <c:v>0.1123324</c:v>
                </c:pt>
                <c:pt idx="7871">
                  <c:v>0.11214490000000001</c:v>
                </c:pt>
                <c:pt idx="7872">
                  <c:v>0.1119573</c:v>
                </c:pt>
                <c:pt idx="7873">
                  <c:v>0.11176949999999999</c:v>
                </c:pt>
                <c:pt idx="7874">
                  <c:v>0.1115816</c:v>
                </c:pt>
                <c:pt idx="7875">
                  <c:v>0.1113936</c:v>
                </c:pt>
                <c:pt idx="7876">
                  <c:v>0.1112054</c:v>
                </c:pt>
                <c:pt idx="7877">
                  <c:v>0.11101709999999999</c:v>
                </c:pt>
                <c:pt idx="7878">
                  <c:v>0.1108287</c:v>
                </c:pt>
                <c:pt idx="7879">
                  <c:v>0.11064019999999999</c:v>
                </c:pt>
                <c:pt idx="7880">
                  <c:v>0.1104516</c:v>
                </c:pt>
                <c:pt idx="7881">
                  <c:v>0.11026279999999999</c:v>
                </c:pt>
                <c:pt idx="7882">
                  <c:v>0.11007400000000001</c:v>
                </c:pt>
                <c:pt idx="7883">
                  <c:v>0.1098851</c:v>
                </c:pt>
                <c:pt idx="7884">
                  <c:v>0.1096961</c:v>
                </c:pt>
                <c:pt idx="7885">
                  <c:v>0.10950699999999999</c:v>
                </c:pt>
                <c:pt idx="7886">
                  <c:v>0.10931780000000001</c:v>
                </c:pt>
                <c:pt idx="7887">
                  <c:v>0.1091285</c:v>
                </c:pt>
                <c:pt idx="7888">
                  <c:v>0.1089392</c:v>
                </c:pt>
                <c:pt idx="7889">
                  <c:v>0.10874979999999999</c:v>
                </c:pt>
                <c:pt idx="7890">
                  <c:v>0.1085604</c:v>
                </c:pt>
                <c:pt idx="7891">
                  <c:v>0.10837090000000001</c:v>
                </c:pt>
                <c:pt idx="7892">
                  <c:v>0.10818129999999999</c:v>
                </c:pt>
                <c:pt idx="7893">
                  <c:v>0.1079917</c:v>
                </c:pt>
                <c:pt idx="7894">
                  <c:v>0.1078021</c:v>
                </c:pt>
                <c:pt idx="7895">
                  <c:v>0.1076124</c:v>
                </c:pt>
                <c:pt idx="7896">
                  <c:v>0.10742259999999999</c:v>
                </c:pt>
                <c:pt idx="7897">
                  <c:v>0.10723290000000001</c:v>
                </c:pt>
                <c:pt idx="7898">
                  <c:v>0.1070431</c:v>
                </c:pt>
                <c:pt idx="7899">
                  <c:v>0.1068532</c:v>
                </c:pt>
                <c:pt idx="7900">
                  <c:v>0.10666340000000001</c:v>
                </c:pt>
                <c:pt idx="7901">
                  <c:v>0.1064735</c:v>
                </c:pt>
                <c:pt idx="7902">
                  <c:v>0.10628360000000001</c:v>
                </c:pt>
                <c:pt idx="7903">
                  <c:v>0.1060937</c:v>
                </c:pt>
                <c:pt idx="7904">
                  <c:v>0.10590380000000001</c:v>
                </c:pt>
                <c:pt idx="7905">
                  <c:v>0.1057138</c:v>
                </c:pt>
                <c:pt idx="7906">
                  <c:v>0.1055239</c:v>
                </c:pt>
                <c:pt idx="7907">
                  <c:v>0.10533389999999999</c:v>
                </c:pt>
                <c:pt idx="7908">
                  <c:v>0.105144</c:v>
                </c:pt>
                <c:pt idx="7909">
                  <c:v>0.10495409999999999</c:v>
                </c:pt>
                <c:pt idx="7910">
                  <c:v>0.1047641</c:v>
                </c:pt>
                <c:pt idx="7911">
                  <c:v>0.10457420000000001</c:v>
                </c:pt>
                <c:pt idx="7912">
                  <c:v>0.1043842</c:v>
                </c:pt>
                <c:pt idx="7913">
                  <c:v>0.1041943</c:v>
                </c:pt>
                <c:pt idx="7914">
                  <c:v>0.1040044</c:v>
                </c:pt>
                <c:pt idx="7915">
                  <c:v>0.1038145</c:v>
                </c:pt>
                <c:pt idx="7916">
                  <c:v>0.1036247</c:v>
                </c:pt>
                <c:pt idx="7917">
                  <c:v>0.10343479999999999</c:v>
                </c:pt>
                <c:pt idx="7918">
                  <c:v>0.103245</c:v>
                </c:pt>
                <c:pt idx="7919">
                  <c:v>0.1030552</c:v>
                </c:pt>
                <c:pt idx="7920">
                  <c:v>0.1028655</c:v>
                </c:pt>
                <c:pt idx="7921">
                  <c:v>0.10267569999999999</c:v>
                </c:pt>
                <c:pt idx="7922">
                  <c:v>0.10248599999999999</c:v>
                </c:pt>
                <c:pt idx="7923">
                  <c:v>0.10229630000000001</c:v>
                </c:pt>
                <c:pt idx="7924">
                  <c:v>0.10210669999999999</c:v>
                </c:pt>
                <c:pt idx="7925">
                  <c:v>0.1019171</c:v>
                </c:pt>
                <c:pt idx="7926">
                  <c:v>0.1017276</c:v>
                </c:pt>
                <c:pt idx="7927">
                  <c:v>0.10153810000000001</c:v>
                </c:pt>
                <c:pt idx="7928">
                  <c:v>0.1013486</c:v>
                </c:pt>
                <c:pt idx="7929">
                  <c:v>0.1011592</c:v>
                </c:pt>
                <c:pt idx="7930">
                  <c:v>0.1009698</c:v>
                </c:pt>
                <c:pt idx="7931">
                  <c:v>0.1007805</c:v>
                </c:pt>
                <c:pt idx="7932">
                  <c:v>0.10059120000000001</c:v>
                </c:pt>
                <c:pt idx="7933">
                  <c:v>0.10040200000000001</c:v>
                </c:pt>
                <c:pt idx="7934">
                  <c:v>0.1002128</c:v>
                </c:pt>
                <c:pt idx="7935">
                  <c:v>0.10002369999999999</c:v>
                </c:pt>
                <c:pt idx="7936">
                  <c:v>9.9834695000000001E-2</c:v>
                </c:pt>
                <c:pt idx="7937">
                  <c:v>9.9645718999999994E-2</c:v>
                </c:pt>
                <c:pt idx="7938">
                  <c:v>9.9456801999999997E-2</c:v>
                </c:pt>
                <c:pt idx="7939">
                  <c:v>9.9267952000000007E-2</c:v>
                </c:pt>
                <c:pt idx="7940">
                  <c:v>9.9079168999999995E-2</c:v>
                </c:pt>
                <c:pt idx="7941">
                  <c:v>9.8890454000000003E-2</c:v>
                </c:pt>
                <c:pt idx="7942">
                  <c:v>9.8701805000000004E-2</c:v>
                </c:pt>
                <c:pt idx="7943">
                  <c:v>9.8513222999999997E-2</c:v>
                </c:pt>
                <c:pt idx="7944">
                  <c:v>9.8324716000000006E-2</c:v>
                </c:pt>
                <c:pt idx="7945">
                  <c:v>9.8136283000000005E-2</c:v>
                </c:pt>
                <c:pt idx="7946">
                  <c:v>9.7947925000000005E-2</c:v>
                </c:pt>
                <c:pt idx="7947">
                  <c:v>9.7759649000000004E-2</c:v>
                </c:pt>
                <c:pt idx="7948">
                  <c:v>9.7571447000000006E-2</c:v>
                </c:pt>
                <c:pt idx="7949">
                  <c:v>9.7383328000000005E-2</c:v>
                </c:pt>
                <c:pt idx="7950">
                  <c:v>9.7195290000000004E-2</c:v>
                </c:pt>
                <c:pt idx="7951">
                  <c:v>9.7007334000000001E-2</c:v>
                </c:pt>
                <c:pt idx="7952">
                  <c:v>9.6819459999999996E-2</c:v>
                </c:pt>
                <c:pt idx="7953">
                  <c:v>9.6631676E-2</c:v>
                </c:pt>
                <c:pt idx="7954">
                  <c:v>9.6443973000000002E-2</c:v>
                </c:pt>
                <c:pt idx="7955">
                  <c:v>9.6256359999999999E-2</c:v>
                </c:pt>
                <c:pt idx="7956">
                  <c:v>9.6068837000000004E-2</c:v>
                </c:pt>
                <c:pt idx="7957">
                  <c:v>9.588141E-2</c:v>
                </c:pt>
                <c:pt idx="7958">
                  <c:v>9.5694073000000004E-2</c:v>
                </c:pt>
                <c:pt idx="7959">
                  <c:v>9.5506832E-2</c:v>
                </c:pt>
                <c:pt idx="7960">
                  <c:v>9.5319688E-2</c:v>
                </c:pt>
                <c:pt idx="7961">
                  <c:v>9.5132633999999994E-2</c:v>
                </c:pt>
                <c:pt idx="7962">
                  <c:v>9.4945677000000006E-2</c:v>
                </c:pt>
                <c:pt idx="7963">
                  <c:v>9.4758824000000005E-2</c:v>
                </c:pt>
                <c:pt idx="7964">
                  <c:v>9.4572066999999996E-2</c:v>
                </c:pt>
                <c:pt idx="7965">
                  <c:v>9.4385415E-2</c:v>
                </c:pt>
                <c:pt idx="7966">
                  <c:v>9.4198859999999995E-2</c:v>
                </c:pt>
                <c:pt idx="7967">
                  <c:v>9.4012409000000005E-2</c:v>
                </c:pt>
                <c:pt idx="7968">
                  <c:v>9.3826063000000001E-2</c:v>
                </c:pt>
                <c:pt idx="7969">
                  <c:v>9.3639827999999994E-2</c:v>
                </c:pt>
                <c:pt idx="7970">
                  <c:v>9.3453698000000002E-2</c:v>
                </c:pt>
                <c:pt idx="7971">
                  <c:v>9.3267679000000006E-2</c:v>
                </c:pt>
                <c:pt idx="7972">
                  <c:v>9.3081764999999997E-2</c:v>
                </c:pt>
                <c:pt idx="7973">
                  <c:v>9.2895961999999999E-2</c:v>
                </c:pt>
                <c:pt idx="7974">
                  <c:v>9.2710270999999997E-2</c:v>
                </c:pt>
                <c:pt idx="7975">
                  <c:v>9.2524692000000006E-2</c:v>
                </c:pt>
                <c:pt idx="7976">
                  <c:v>9.2339224999999997E-2</c:v>
                </c:pt>
                <c:pt idx="7977">
                  <c:v>9.2153876999999995E-2</c:v>
                </c:pt>
                <c:pt idx="7978">
                  <c:v>9.1968641000000004E-2</c:v>
                </c:pt>
                <c:pt idx="7979">
                  <c:v>9.1783524000000005E-2</c:v>
                </c:pt>
                <c:pt idx="7980">
                  <c:v>9.1598526E-2</c:v>
                </c:pt>
                <c:pt idx="7981">
                  <c:v>9.1413647000000001E-2</c:v>
                </c:pt>
                <c:pt idx="7982">
                  <c:v>9.1228886999999995E-2</c:v>
                </c:pt>
                <c:pt idx="7983">
                  <c:v>9.1044246999999995E-2</c:v>
                </c:pt>
                <c:pt idx="7984">
                  <c:v>9.0859726000000002E-2</c:v>
                </c:pt>
                <c:pt idx="7985">
                  <c:v>9.0675331999999997E-2</c:v>
                </c:pt>
                <c:pt idx="7986">
                  <c:v>9.0491063999999996E-2</c:v>
                </c:pt>
                <c:pt idx="7987">
                  <c:v>9.0306915000000001E-2</c:v>
                </c:pt>
                <c:pt idx="7988">
                  <c:v>9.0122892999999996E-2</c:v>
                </c:pt>
                <c:pt idx="7989">
                  <c:v>8.9938998000000006E-2</c:v>
                </c:pt>
                <c:pt idx="7990">
                  <c:v>8.9755230000000005E-2</c:v>
                </c:pt>
                <c:pt idx="7991">
                  <c:v>8.9571587999999994E-2</c:v>
                </c:pt>
                <c:pt idx="7992">
                  <c:v>8.9388079999999995E-2</c:v>
                </c:pt>
                <c:pt idx="7993">
                  <c:v>8.9204698999999998E-2</c:v>
                </c:pt>
                <c:pt idx="7994">
                  <c:v>8.9021452000000001E-2</c:v>
                </c:pt>
                <c:pt idx="7995">
                  <c:v>8.8838339000000002E-2</c:v>
                </c:pt>
                <c:pt idx="7996">
                  <c:v>8.8655360000000002E-2</c:v>
                </c:pt>
                <c:pt idx="7997">
                  <c:v>8.8472515000000002E-2</c:v>
                </c:pt>
                <c:pt idx="7998">
                  <c:v>8.8289804999999999E-2</c:v>
                </c:pt>
                <c:pt idx="7999">
                  <c:v>8.8107227999999996E-2</c:v>
                </c:pt>
                <c:pt idx="8000">
                  <c:v>8.7924793000000001E-2</c:v>
                </c:pt>
                <c:pt idx="8001">
                  <c:v>8.7742493000000005E-2</c:v>
                </c:pt>
                <c:pt idx="8002">
                  <c:v>8.7560333000000004E-2</c:v>
                </c:pt>
                <c:pt idx="8003">
                  <c:v>8.7378308000000002E-2</c:v>
                </c:pt>
                <c:pt idx="8004">
                  <c:v>8.7196424999999994E-2</c:v>
                </c:pt>
                <c:pt idx="8005">
                  <c:v>8.7014682999999995E-2</c:v>
                </c:pt>
                <c:pt idx="8006">
                  <c:v>8.6833082000000006E-2</c:v>
                </c:pt>
                <c:pt idx="8007">
                  <c:v>8.6651622999999997E-2</c:v>
                </c:pt>
                <c:pt idx="8008">
                  <c:v>8.6470305999999997E-2</c:v>
                </c:pt>
                <c:pt idx="8009">
                  <c:v>8.6289130000000006E-2</c:v>
                </c:pt>
                <c:pt idx="8010">
                  <c:v>8.6108103000000005E-2</c:v>
                </c:pt>
                <c:pt idx="8011">
                  <c:v>8.5927218E-2</c:v>
                </c:pt>
                <c:pt idx="8012">
                  <c:v>8.5746481999999999E-2</c:v>
                </c:pt>
                <c:pt idx="8013">
                  <c:v>8.5565895000000003E-2</c:v>
                </c:pt>
                <c:pt idx="8014">
                  <c:v>8.5385449000000002E-2</c:v>
                </c:pt>
                <c:pt idx="8015">
                  <c:v>8.5205153000000006E-2</c:v>
                </c:pt>
                <c:pt idx="8016">
                  <c:v>8.5025005000000001E-2</c:v>
                </c:pt>
                <c:pt idx="8017">
                  <c:v>8.4845006000000001E-2</c:v>
                </c:pt>
                <c:pt idx="8018">
                  <c:v>8.4665164000000001E-2</c:v>
                </c:pt>
                <c:pt idx="8019">
                  <c:v>8.4485471000000006E-2</c:v>
                </c:pt>
                <c:pt idx="8020">
                  <c:v>8.4305927000000003E-2</c:v>
                </c:pt>
                <c:pt idx="8021">
                  <c:v>8.412654E-2</c:v>
                </c:pt>
                <c:pt idx="8022">
                  <c:v>8.3947307999999998E-2</c:v>
                </c:pt>
                <c:pt idx="8023">
                  <c:v>8.3768226000000001E-2</c:v>
                </c:pt>
                <c:pt idx="8024">
                  <c:v>8.3589301000000005E-2</c:v>
                </c:pt>
                <c:pt idx="8025">
                  <c:v>8.3410530999999996E-2</c:v>
                </c:pt>
                <c:pt idx="8026">
                  <c:v>8.3231919000000001E-2</c:v>
                </c:pt>
                <c:pt idx="8027">
                  <c:v>8.3053461999999995E-2</c:v>
                </c:pt>
                <c:pt idx="8028">
                  <c:v>8.2875162000000002E-2</c:v>
                </c:pt>
                <c:pt idx="8029">
                  <c:v>8.2697018999999997E-2</c:v>
                </c:pt>
                <c:pt idx="8030">
                  <c:v>8.2519040000000002E-2</c:v>
                </c:pt>
                <c:pt idx="8031">
                  <c:v>8.2341216999999994E-2</c:v>
                </c:pt>
                <c:pt idx="8032">
                  <c:v>8.2163556999999998E-2</c:v>
                </c:pt>
                <c:pt idx="8033">
                  <c:v>8.1986055000000002E-2</c:v>
                </c:pt>
                <c:pt idx="8034">
                  <c:v>8.1808716000000004E-2</c:v>
                </c:pt>
                <c:pt idx="8035">
                  <c:v>8.1631541000000002E-2</c:v>
                </c:pt>
                <c:pt idx="8036">
                  <c:v>8.1454529999999997E-2</c:v>
                </c:pt>
                <c:pt idx="8037">
                  <c:v>8.1277683000000003E-2</c:v>
                </c:pt>
                <c:pt idx="8038">
                  <c:v>8.1101000000000006E-2</c:v>
                </c:pt>
                <c:pt idx="8039">
                  <c:v>8.0924481000000006E-2</c:v>
                </c:pt>
                <c:pt idx="8040">
                  <c:v>8.0748126000000003E-2</c:v>
                </c:pt>
                <c:pt idx="8041">
                  <c:v>8.0571934999999997E-2</c:v>
                </c:pt>
                <c:pt idx="8042">
                  <c:v>8.0395907000000003E-2</c:v>
                </c:pt>
                <c:pt idx="8043">
                  <c:v>8.0220051000000001E-2</c:v>
                </c:pt>
                <c:pt idx="8044">
                  <c:v>8.0044358999999995E-2</c:v>
                </c:pt>
                <c:pt idx="8045">
                  <c:v>7.9868837999999998E-2</c:v>
                </c:pt>
                <c:pt idx="8046">
                  <c:v>7.9693480999999997E-2</c:v>
                </c:pt>
                <c:pt idx="8047">
                  <c:v>7.9518296000000002E-2</c:v>
                </c:pt>
                <c:pt idx="8048">
                  <c:v>7.9343282000000001E-2</c:v>
                </c:pt>
                <c:pt idx="8049">
                  <c:v>7.9168438999999993E-2</c:v>
                </c:pt>
                <c:pt idx="8050">
                  <c:v>7.8993767000000006E-2</c:v>
                </c:pt>
                <c:pt idx="8051">
                  <c:v>7.8819266999999998E-2</c:v>
                </c:pt>
                <c:pt idx="8052">
                  <c:v>7.8644938999999997E-2</c:v>
                </c:pt>
                <c:pt idx="8053">
                  <c:v>7.8470781000000003E-2</c:v>
                </c:pt>
                <c:pt idx="8054">
                  <c:v>7.8296795000000002E-2</c:v>
                </c:pt>
                <c:pt idx="8055">
                  <c:v>7.8122988000000004E-2</c:v>
                </c:pt>
                <c:pt idx="8056">
                  <c:v>7.7949352999999999E-2</c:v>
                </c:pt>
                <c:pt idx="8057">
                  <c:v>7.7775888000000001E-2</c:v>
                </c:pt>
                <c:pt idx="8058">
                  <c:v>7.7602603000000006E-2</c:v>
                </c:pt>
                <c:pt idx="8059">
                  <c:v>7.7429488000000005E-2</c:v>
                </c:pt>
                <c:pt idx="8060">
                  <c:v>7.7256553000000006E-2</c:v>
                </c:pt>
                <c:pt idx="8061">
                  <c:v>7.7083789E-2</c:v>
                </c:pt>
                <c:pt idx="8062">
                  <c:v>7.6911203999999997E-2</c:v>
                </c:pt>
                <c:pt idx="8063">
                  <c:v>7.6738796999999997E-2</c:v>
                </c:pt>
                <c:pt idx="8064">
                  <c:v>7.656657E-2</c:v>
                </c:pt>
                <c:pt idx="8065">
                  <c:v>7.6394521000000007E-2</c:v>
                </c:pt>
                <c:pt idx="8066">
                  <c:v>7.6222651000000002E-2</c:v>
                </c:pt>
                <c:pt idx="8067">
                  <c:v>7.6050960000000001E-2</c:v>
                </c:pt>
                <c:pt idx="8068">
                  <c:v>7.5879447000000003E-2</c:v>
                </c:pt>
                <c:pt idx="8069">
                  <c:v>7.5708121000000003E-2</c:v>
                </c:pt>
                <c:pt idx="8070">
                  <c:v>7.5536974000000007E-2</c:v>
                </c:pt>
                <c:pt idx="8071">
                  <c:v>7.5366012999999996E-2</c:v>
                </c:pt>
                <c:pt idx="8072">
                  <c:v>7.5195231000000001E-2</c:v>
                </c:pt>
                <c:pt idx="8073">
                  <c:v>7.5024626999999997E-2</c:v>
                </c:pt>
                <c:pt idx="8074">
                  <c:v>7.4854210000000004E-2</c:v>
                </c:pt>
                <c:pt idx="8075">
                  <c:v>7.4683972000000001E-2</c:v>
                </c:pt>
                <c:pt idx="8076">
                  <c:v>7.4513919999999997E-2</c:v>
                </c:pt>
                <c:pt idx="8077">
                  <c:v>7.4344054000000007E-2</c:v>
                </c:pt>
                <c:pt idx="8078">
                  <c:v>7.4174374000000001E-2</c:v>
                </c:pt>
                <c:pt idx="8079">
                  <c:v>7.4004873999999998E-2</c:v>
                </c:pt>
                <c:pt idx="8080">
                  <c:v>7.3835567000000005E-2</c:v>
                </c:pt>
                <c:pt idx="8081">
                  <c:v>7.3666445999999997E-2</c:v>
                </c:pt>
                <c:pt idx="8082">
                  <c:v>7.3497511000000001E-2</c:v>
                </c:pt>
                <c:pt idx="8083">
                  <c:v>7.3328763000000005E-2</c:v>
                </c:pt>
                <c:pt idx="8084">
                  <c:v>7.3160200999999994E-2</c:v>
                </c:pt>
                <c:pt idx="8085">
                  <c:v>7.2991825999999996E-2</c:v>
                </c:pt>
                <c:pt idx="8086">
                  <c:v>7.2823635999999997E-2</c:v>
                </c:pt>
                <c:pt idx="8087">
                  <c:v>7.2655632999999997E-2</c:v>
                </c:pt>
                <c:pt idx="8088">
                  <c:v>7.2487824000000006E-2</c:v>
                </c:pt>
                <c:pt idx="8089">
                  <c:v>7.2320201000000001E-2</c:v>
                </c:pt>
                <c:pt idx="8090">
                  <c:v>7.2152771000000004E-2</c:v>
                </c:pt>
                <c:pt idx="8091">
                  <c:v>7.1985527999999993E-2</c:v>
                </c:pt>
                <c:pt idx="8092">
                  <c:v>7.1818478000000005E-2</c:v>
                </c:pt>
                <c:pt idx="8093">
                  <c:v>7.1651615000000002E-2</c:v>
                </c:pt>
                <c:pt idx="8094">
                  <c:v>7.1484945999999994E-2</c:v>
                </c:pt>
                <c:pt idx="8095">
                  <c:v>7.1318469999999995E-2</c:v>
                </c:pt>
                <c:pt idx="8096">
                  <c:v>7.1152188000000005E-2</c:v>
                </c:pt>
                <c:pt idx="8097">
                  <c:v>7.0986099999999996E-2</c:v>
                </c:pt>
                <c:pt idx="8098">
                  <c:v>7.0820197000000001E-2</c:v>
                </c:pt>
                <c:pt idx="8099">
                  <c:v>7.0654489000000001E-2</c:v>
                </c:pt>
                <c:pt idx="8100">
                  <c:v>7.0488973999999996E-2</c:v>
                </c:pt>
                <c:pt idx="8101">
                  <c:v>7.0323653999999999E-2</c:v>
                </c:pt>
                <c:pt idx="8102">
                  <c:v>7.0158525999999999E-2</c:v>
                </c:pt>
                <c:pt idx="8103">
                  <c:v>6.9993600000000003E-2</c:v>
                </c:pt>
                <c:pt idx="8104">
                  <c:v>6.9828868000000002E-2</c:v>
                </c:pt>
                <c:pt idx="8105">
                  <c:v>6.9664328999999997E-2</c:v>
                </c:pt>
                <c:pt idx="8106">
                  <c:v>6.9499991999999997E-2</c:v>
                </c:pt>
                <c:pt idx="8107">
                  <c:v>6.9335848000000005E-2</c:v>
                </c:pt>
                <c:pt idx="8108">
                  <c:v>6.9171897999999996E-2</c:v>
                </c:pt>
                <c:pt idx="8109">
                  <c:v>6.9008149000000005E-2</c:v>
                </c:pt>
                <c:pt idx="8110">
                  <c:v>6.8844593999999995E-2</c:v>
                </c:pt>
                <c:pt idx="8111">
                  <c:v>6.8681240000000005E-2</c:v>
                </c:pt>
                <c:pt idx="8112">
                  <c:v>6.8518079999999995E-2</c:v>
                </c:pt>
                <c:pt idx="8113">
                  <c:v>6.8355112999999995E-2</c:v>
                </c:pt>
                <c:pt idx="8114">
                  <c:v>6.8192348E-2</c:v>
                </c:pt>
                <c:pt idx="8115">
                  <c:v>6.8029783999999996E-2</c:v>
                </c:pt>
                <c:pt idx="8116">
                  <c:v>6.7867420999999997E-2</c:v>
                </c:pt>
                <c:pt idx="8117">
                  <c:v>6.7705250999999994E-2</c:v>
                </c:pt>
                <c:pt idx="8118">
                  <c:v>6.7543282999999996E-2</c:v>
                </c:pt>
                <c:pt idx="8119">
                  <c:v>6.7381516000000002E-2</c:v>
                </c:pt>
                <c:pt idx="8120">
                  <c:v>6.7219950000000001E-2</c:v>
                </c:pt>
                <c:pt idx="8121">
                  <c:v>6.7058586000000003E-2</c:v>
                </c:pt>
                <c:pt idx="8122">
                  <c:v>6.6897421999999998E-2</c:v>
                </c:pt>
                <c:pt idx="8123">
                  <c:v>6.6736459999999997E-2</c:v>
                </c:pt>
                <c:pt idx="8124">
                  <c:v>6.6575699000000002E-2</c:v>
                </c:pt>
                <c:pt idx="8125">
                  <c:v>6.6415138999999998E-2</c:v>
                </c:pt>
                <c:pt idx="8126">
                  <c:v>6.6254786999999996E-2</c:v>
                </c:pt>
                <c:pt idx="8127">
                  <c:v>6.6094636999999998E-2</c:v>
                </c:pt>
                <c:pt idx="8128">
                  <c:v>6.5934688000000005E-2</c:v>
                </c:pt>
                <c:pt idx="8129">
                  <c:v>6.5774947E-2</c:v>
                </c:pt>
                <c:pt idx="8130">
                  <c:v>6.5615408E-2</c:v>
                </c:pt>
                <c:pt idx="8131">
                  <c:v>6.5456077000000001E-2</c:v>
                </c:pt>
                <c:pt idx="8132">
                  <c:v>6.5296947999999994E-2</c:v>
                </c:pt>
                <c:pt idx="8133">
                  <c:v>6.5138027000000001E-2</c:v>
                </c:pt>
                <c:pt idx="8134">
                  <c:v>6.4979307E-2</c:v>
                </c:pt>
                <c:pt idx="8135">
                  <c:v>6.4820796E-2</c:v>
                </c:pt>
                <c:pt idx="8136">
                  <c:v>6.4662494000000001E-2</c:v>
                </c:pt>
                <c:pt idx="8137">
                  <c:v>6.4504391999999994E-2</c:v>
                </c:pt>
                <c:pt idx="8138">
                  <c:v>6.4346500000000001E-2</c:v>
                </c:pt>
                <c:pt idx="8139">
                  <c:v>6.4188815999999996E-2</c:v>
                </c:pt>
                <c:pt idx="8140">
                  <c:v>6.4031332999999996E-2</c:v>
                </c:pt>
                <c:pt idx="8141">
                  <c:v>6.3874057999999997E-2</c:v>
                </c:pt>
                <c:pt idx="8142">
                  <c:v>6.3716993E-2</c:v>
                </c:pt>
                <c:pt idx="8143">
                  <c:v>6.3560136000000003E-2</c:v>
                </c:pt>
                <c:pt idx="8144">
                  <c:v>6.3403486999999994E-2</c:v>
                </c:pt>
                <c:pt idx="8145">
                  <c:v>6.3247047000000001E-2</c:v>
                </c:pt>
                <c:pt idx="8146">
                  <c:v>6.3090815999999994E-2</c:v>
                </c:pt>
                <c:pt idx="8147">
                  <c:v>6.2934794000000002E-2</c:v>
                </c:pt>
                <c:pt idx="8148">
                  <c:v>6.2778979999999998E-2</c:v>
                </c:pt>
                <c:pt idx="8149">
                  <c:v>6.2623373999999996E-2</c:v>
                </c:pt>
                <c:pt idx="8150">
                  <c:v>6.2467977000000001E-2</c:v>
                </c:pt>
                <c:pt idx="8151">
                  <c:v>6.2312789E-2</c:v>
                </c:pt>
                <c:pt idx="8152">
                  <c:v>6.2157810000000001E-2</c:v>
                </c:pt>
                <c:pt idx="8153">
                  <c:v>6.2003039000000003E-2</c:v>
                </c:pt>
                <c:pt idx="8154">
                  <c:v>6.1848479999999997E-2</c:v>
                </c:pt>
                <c:pt idx="8155">
                  <c:v>6.169413E-2</c:v>
                </c:pt>
                <c:pt idx="8156">
                  <c:v>6.1539993000000001E-2</c:v>
                </c:pt>
                <c:pt idx="8157">
                  <c:v>6.1386067000000002E-2</c:v>
                </c:pt>
                <c:pt idx="8158">
                  <c:v>6.1232350999999997E-2</c:v>
                </c:pt>
                <c:pt idx="8159">
                  <c:v>6.1078845999999999E-2</c:v>
                </c:pt>
                <c:pt idx="8160">
                  <c:v>6.0925554E-2</c:v>
                </c:pt>
                <c:pt idx="8161">
                  <c:v>6.0772474999999999E-2</c:v>
                </c:pt>
                <c:pt idx="8162">
                  <c:v>6.0619607999999998E-2</c:v>
                </c:pt>
                <c:pt idx="8163">
                  <c:v>6.0466952999999997E-2</c:v>
                </c:pt>
                <c:pt idx="8164">
                  <c:v>6.0314510000000002E-2</c:v>
                </c:pt>
                <c:pt idx="8165">
                  <c:v>6.0162279999999999E-2</c:v>
                </c:pt>
                <c:pt idx="8166">
                  <c:v>6.0010266E-2</c:v>
                </c:pt>
                <c:pt idx="8167">
                  <c:v>5.9858464E-2</c:v>
                </c:pt>
                <c:pt idx="8168">
                  <c:v>5.9706874E-2</c:v>
                </c:pt>
                <c:pt idx="8169">
                  <c:v>5.9555500999999997E-2</c:v>
                </c:pt>
                <c:pt idx="8170">
                  <c:v>5.940434E-2</c:v>
                </c:pt>
                <c:pt idx="8171">
                  <c:v>5.9253395E-2</c:v>
                </c:pt>
                <c:pt idx="8172">
                  <c:v>5.9102662E-2</c:v>
                </c:pt>
                <c:pt idx="8173">
                  <c:v>5.8952144999999997E-2</c:v>
                </c:pt>
                <c:pt idx="8174">
                  <c:v>5.8801844999999998E-2</c:v>
                </c:pt>
                <c:pt idx="8175">
                  <c:v>5.8651759999999997E-2</c:v>
                </c:pt>
                <c:pt idx="8176">
                  <c:v>5.8501892E-2</c:v>
                </c:pt>
                <c:pt idx="8177">
                  <c:v>5.8352239E-2</c:v>
                </c:pt>
                <c:pt idx="8178">
                  <c:v>5.8202802999999997E-2</c:v>
                </c:pt>
                <c:pt idx="8179">
                  <c:v>5.8053579000000001E-2</c:v>
                </c:pt>
                <c:pt idx="8180">
                  <c:v>5.7904571000000002E-2</c:v>
                </c:pt>
                <c:pt idx="8181">
                  <c:v>5.7755779E-2</c:v>
                </c:pt>
                <c:pt idx="8182">
                  <c:v>5.7607204000000002E-2</c:v>
                </c:pt>
                <c:pt idx="8183">
                  <c:v>5.7458848E-2</c:v>
                </c:pt>
                <c:pt idx="8184">
                  <c:v>5.7310708000000002E-2</c:v>
                </c:pt>
                <c:pt idx="8185">
                  <c:v>5.7162784000000001E-2</c:v>
                </c:pt>
                <c:pt idx="8186">
                  <c:v>5.7015080000000003E-2</c:v>
                </c:pt>
                <c:pt idx="8187">
                  <c:v>5.6867592000000002E-2</c:v>
                </c:pt>
                <c:pt idx="8188">
                  <c:v>5.6720324000000003E-2</c:v>
                </c:pt>
                <c:pt idx="8189">
                  <c:v>5.6573272000000001E-2</c:v>
                </c:pt>
                <c:pt idx="8190">
                  <c:v>5.6426439000000002E-2</c:v>
                </c:pt>
                <c:pt idx="8191">
                  <c:v>5.6279823E-2</c:v>
                </c:pt>
                <c:pt idx="8192">
                  <c:v>5.6133427E-2</c:v>
                </c:pt>
                <c:pt idx="8193">
                  <c:v>5.5987250000000002E-2</c:v>
                </c:pt>
                <c:pt idx="8194">
                  <c:v>5.5841289000000002E-2</c:v>
                </c:pt>
                <c:pt idx="8195">
                  <c:v>5.5695548999999997E-2</c:v>
                </c:pt>
                <c:pt idx="8196">
                  <c:v>5.5550028000000001E-2</c:v>
                </c:pt>
                <c:pt idx="8197">
                  <c:v>5.5404726000000001E-2</c:v>
                </c:pt>
                <c:pt idx="8198">
                  <c:v>5.5259645000000003E-2</c:v>
                </c:pt>
                <c:pt idx="8199">
                  <c:v>5.5114783000000001E-2</c:v>
                </c:pt>
                <c:pt idx="8200">
                  <c:v>5.4970142E-2</c:v>
                </c:pt>
                <c:pt idx="8201">
                  <c:v>5.4825719000000002E-2</c:v>
                </c:pt>
                <c:pt idx="8202">
                  <c:v>5.4681516999999999E-2</c:v>
                </c:pt>
                <c:pt idx="8203">
                  <c:v>5.4537534999999998E-2</c:v>
                </c:pt>
                <c:pt idx="8204">
                  <c:v>5.4393775999999998E-2</c:v>
                </c:pt>
                <c:pt idx="8205">
                  <c:v>5.4250237E-2</c:v>
                </c:pt>
                <c:pt idx="8206">
                  <c:v>5.4106916999999997E-2</c:v>
                </c:pt>
                <c:pt idx="8207">
                  <c:v>5.3963817999999997E-2</c:v>
                </c:pt>
                <c:pt idx="8208">
                  <c:v>5.3820937999999999E-2</c:v>
                </c:pt>
                <c:pt idx="8209">
                  <c:v>5.3678282000000001E-2</c:v>
                </c:pt>
                <c:pt idx="8210">
                  <c:v>5.3535849000000003E-2</c:v>
                </c:pt>
                <c:pt idx="8211">
                  <c:v>5.3393636000000001E-2</c:v>
                </c:pt>
                <c:pt idx="8212">
                  <c:v>5.3251643000000001E-2</c:v>
                </c:pt>
                <c:pt idx="8213">
                  <c:v>5.3109873000000002E-2</c:v>
                </c:pt>
                <c:pt idx="8214">
                  <c:v>5.2968327000000003E-2</c:v>
                </c:pt>
                <c:pt idx="8215">
                  <c:v>5.2827003999999997E-2</c:v>
                </c:pt>
                <c:pt idx="8216">
                  <c:v>5.2685902E-2</c:v>
                </c:pt>
                <c:pt idx="8217">
                  <c:v>5.2545021999999997E-2</c:v>
                </c:pt>
                <c:pt idx="8218">
                  <c:v>5.2404366000000001E-2</c:v>
                </c:pt>
                <c:pt idx="8219">
                  <c:v>5.2263933999999998E-2</c:v>
                </c:pt>
                <c:pt idx="8220">
                  <c:v>5.2123721999999997E-2</c:v>
                </c:pt>
                <c:pt idx="8221">
                  <c:v>5.1983732999999997E-2</c:v>
                </c:pt>
                <c:pt idx="8222">
                  <c:v>5.1843966999999998E-2</c:v>
                </c:pt>
                <c:pt idx="8223">
                  <c:v>5.1704424999999998E-2</c:v>
                </c:pt>
                <c:pt idx="8224">
                  <c:v>5.1565106999999999E-2</c:v>
                </c:pt>
                <c:pt idx="8225">
                  <c:v>5.1426015999999998E-2</c:v>
                </c:pt>
                <c:pt idx="8226">
                  <c:v>5.1287144E-2</c:v>
                </c:pt>
                <c:pt idx="8227">
                  <c:v>5.11485E-2</c:v>
                </c:pt>
                <c:pt idx="8228">
                  <c:v>5.1010079999999999E-2</c:v>
                </c:pt>
                <c:pt idx="8229">
                  <c:v>5.0871883E-2</c:v>
                </c:pt>
                <c:pt idx="8230">
                  <c:v>5.0733909000000001E-2</c:v>
                </c:pt>
                <c:pt idx="8231">
                  <c:v>5.0596159000000002E-2</c:v>
                </c:pt>
                <c:pt idx="8232">
                  <c:v>5.0458632000000003E-2</c:v>
                </c:pt>
                <c:pt idx="8233">
                  <c:v>5.0321328999999998E-2</c:v>
                </c:pt>
                <c:pt idx="8234">
                  <c:v>5.0184253999999998E-2</c:v>
                </c:pt>
                <c:pt idx="8235">
                  <c:v>5.0047400999999998E-2</c:v>
                </c:pt>
                <c:pt idx="8236">
                  <c:v>4.9910772999999999E-2</c:v>
                </c:pt>
                <c:pt idx="8237">
                  <c:v>4.9774370999999998E-2</c:v>
                </c:pt>
                <c:pt idx="8238">
                  <c:v>4.9638192999999997E-2</c:v>
                </c:pt>
                <c:pt idx="8239">
                  <c:v>4.9502242000000002E-2</c:v>
                </c:pt>
                <c:pt idx="8240">
                  <c:v>4.9366515E-2</c:v>
                </c:pt>
                <c:pt idx="8241">
                  <c:v>4.9231015000000003E-2</c:v>
                </c:pt>
                <c:pt idx="8242">
                  <c:v>4.9095738999999999E-2</c:v>
                </c:pt>
                <c:pt idx="8243">
                  <c:v>4.8960689000000002E-2</c:v>
                </c:pt>
                <c:pt idx="8244">
                  <c:v>4.8825867000000002E-2</c:v>
                </c:pt>
                <c:pt idx="8245">
                  <c:v>4.8691269000000002E-2</c:v>
                </c:pt>
                <c:pt idx="8246">
                  <c:v>4.8556898000000001E-2</c:v>
                </c:pt>
                <c:pt idx="8247">
                  <c:v>4.8422753999999998E-2</c:v>
                </c:pt>
                <c:pt idx="8248">
                  <c:v>4.8288833000000003E-2</c:v>
                </c:pt>
                <c:pt idx="8249">
                  <c:v>4.8155139999999999E-2</c:v>
                </c:pt>
                <c:pt idx="8250">
                  <c:v>4.8021674E-2</c:v>
                </c:pt>
                <c:pt idx="8251">
                  <c:v>4.7888432000000002E-2</c:v>
                </c:pt>
                <c:pt idx="8252">
                  <c:v>4.7755416000000002E-2</c:v>
                </c:pt>
                <c:pt idx="8253">
                  <c:v>4.7622629E-2</c:v>
                </c:pt>
                <c:pt idx="8254">
                  <c:v>4.7490068000000003E-2</c:v>
                </c:pt>
                <c:pt idx="8255">
                  <c:v>4.7357733999999999E-2</c:v>
                </c:pt>
                <c:pt idx="8256">
                  <c:v>4.7225627999999999E-2</c:v>
                </c:pt>
                <c:pt idx="8257">
                  <c:v>4.7093744999999999E-2</c:v>
                </c:pt>
                <c:pt idx="8258">
                  <c:v>4.6962094000000003E-2</c:v>
                </c:pt>
                <c:pt idx="8259">
                  <c:v>4.6830665E-2</c:v>
                </c:pt>
                <c:pt idx="8260">
                  <c:v>4.6699468000000001E-2</c:v>
                </c:pt>
                <c:pt idx="8261">
                  <c:v>4.6568498E-2</c:v>
                </c:pt>
                <c:pt idx="8262">
                  <c:v>4.6437754999999997E-2</c:v>
                </c:pt>
                <c:pt idx="8263">
                  <c:v>4.6307236000000002E-2</c:v>
                </c:pt>
                <c:pt idx="8264">
                  <c:v>4.6176943999999998E-2</c:v>
                </c:pt>
                <c:pt idx="8265">
                  <c:v>4.6046878999999999E-2</c:v>
                </c:pt>
                <c:pt idx="8266">
                  <c:v>4.5917041999999998E-2</c:v>
                </c:pt>
                <c:pt idx="8267">
                  <c:v>4.5787435000000001E-2</c:v>
                </c:pt>
                <c:pt idx="8268">
                  <c:v>4.5658056000000002E-2</c:v>
                </c:pt>
                <c:pt idx="8269">
                  <c:v>4.5528904000000002E-2</c:v>
                </c:pt>
                <c:pt idx="8270">
                  <c:v>4.5399979E-2</c:v>
                </c:pt>
                <c:pt idx="8271">
                  <c:v>4.5271280999999997E-2</c:v>
                </c:pt>
                <c:pt idx="8272">
                  <c:v>4.5142810999999998E-2</c:v>
                </c:pt>
                <c:pt idx="8273">
                  <c:v>4.5014567999999998E-2</c:v>
                </c:pt>
                <c:pt idx="8274">
                  <c:v>4.4886552000000003E-2</c:v>
                </c:pt>
                <c:pt idx="8275">
                  <c:v>4.4758766999999998E-2</c:v>
                </c:pt>
                <c:pt idx="8276">
                  <c:v>4.4631208999999998E-2</c:v>
                </c:pt>
                <c:pt idx="8277">
                  <c:v>4.4503879000000003E-2</c:v>
                </c:pt>
                <c:pt idx="8278">
                  <c:v>4.4376778999999998E-2</c:v>
                </c:pt>
                <c:pt idx="8279">
                  <c:v>4.4249906999999998E-2</c:v>
                </c:pt>
                <c:pt idx="8280">
                  <c:v>4.4123262000000003E-2</c:v>
                </c:pt>
                <c:pt idx="8281">
                  <c:v>4.3996847999999998E-2</c:v>
                </c:pt>
                <c:pt idx="8282">
                  <c:v>4.3870660999999998E-2</c:v>
                </c:pt>
                <c:pt idx="8283">
                  <c:v>4.3744702000000003E-2</c:v>
                </c:pt>
                <c:pt idx="8284">
                  <c:v>4.3618972999999998E-2</c:v>
                </c:pt>
                <c:pt idx="8285">
                  <c:v>4.3493471999999998E-2</c:v>
                </c:pt>
                <c:pt idx="8286">
                  <c:v>4.3368197999999997E-2</c:v>
                </c:pt>
                <c:pt idx="8287">
                  <c:v>4.3243154999999998E-2</c:v>
                </c:pt>
                <c:pt idx="8288">
                  <c:v>4.3118338999999999E-2</c:v>
                </c:pt>
                <c:pt idx="8289">
                  <c:v>4.2993749999999997E-2</c:v>
                </c:pt>
                <c:pt idx="8290">
                  <c:v>4.2869392999999999E-2</c:v>
                </c:pt>
                <c:pt idx="8291">
                  <c:v>4.2745261999999999E-2</c:v>
                </c:pt>
                <c:pt idx="8292">
                  <c:v>4.2621363000000002E-2</c:v>
                </c:pt>
                <c:pt idx="8293">
                  <c:v>4.2497690999999997E-2</c:v>
                </c:pt>
                <c:pt idx="8294">
                  <c:v>4.2374245999999997E-2</c:v>
                </c:pt>
                <c:pt idx="8295">
                  <c:v>4.2251032000000001E-2</c:v>
                </c:pt>
                <c:pt idx="8296">
                  <c:v>4.2128049000000001E-2</c:v>
                </c:pt>
                <c:pt idx="8297">
                  <c:v>4.2005292999999999E-2</c:v>
                </c:pt>
                <c:pt idx="8298">
                  <c:v>4.1882765000000002E-2</c:v>
                </c:pt>
                <c:pt idx="8299">
                  <c:v>4.1760467000000003E-2</c:v>
                </c:pt>
                <c:pt idx="8300">
                  <c:v>4.1638397000000001E-2</c:v>
                </c:pt>
                <c:pt idx="8301">
                  <c:v>4.1516557000000003E-2</c:v>
                </c:pt>
                <c:pt idx="8302">
                  <c:v>4.1394945000000002E-2</c:v>
                </c:pt>
                <c:pt idx="8303">
                  <c:v>4.1273563999999999E-2</c:v>
                </c:pt>
                <c:pt idx="8304">
                  <c:v>4.115241E-2</c:v>
                </c:pt>
                <c:pt idx="8305">
                  <c:v>4.1031486999999998E-2</c:v>
                </c:pt>
                <c:pt idx="8306">
                  <c:v>4.0910792000000001E-2</c:v>
                </c:pt>
                <c:pt idx="8307">
                  <c:v>4.0790323000000003E-2</c:v>
                </c:pt>
                <c:pt idx="8308">
                  <c:v>4.0670086000000001E-2</c:v>
                </c:pt>
                <c:pt idx="8309">
                  <c:v>4.0550079000000003E-2</c:v>
                </c:pt>
                <c:pt idx="8310">
                  <c:v>4.0430300000000002E-2</c:v>
                </c:pt>
                <c:pt idx="8311">
                  <c:v>4.0310751999999998E-2</c:v>
                </c:pt>
                <c:pt idx="8312">
                  <c:v>4.0191431E-2</c:v>
                </c:pt>
                <c:pt idx="8313">
                  <c:v>4.0072337E-2</c:v>
                </c:pt>
                <c:pt idx="8314">
                  <c:v>3.9953474000000003E-2</c:v>
                </c:pt>
                <c:pt idx="8315">
                  <c:v>3.9834837999999997E-2</c:v>
                </c:pt>
                <c:pt idx="8316">
                  <c:v>3.9716434000000002E-2</c:v>
                </c:pt>
                <c:pt idx="8317">
                  <c:v>3.9598260000000003E-2</c:v>
                </c:pt>
                <c:pt idx="8318">
                  <c:v>3.9480314000000002E-2</c:v>
                </c:pt>
                <c:pt idx="8319">
                  <c:v>3.9362597999999999E-2</c:v>
                </c:pt>
                <c:pt idx="8320">
                  <c:v>3.924511E-2</c:v>
                </c:pt>
                <c:pt idx="8321">
                  <c:v>3.9127852999999997E-2</c:v>
                </c:pt>
                <c:pt idx="8322">
                  <c:v>3.9010823E-2</c:v>
                </c:pt>
                <c:pt idx="8323">
                  <c:v>3.8894023999999999E-2</c:v>
                </c:pt>
                <c:pt idx="8324">
                  <c:v>3.8777451999999997E-2</c:v>
                </c:pt>
                <c:pt idx="8325">
                  <c:v>3.8661110999999998E-2</c:v>
                </c:pt>
                <c:pt idx="8326">
                  <c:v>3.8544997999999997E-2</c:v>
                </c:pt>
                <c:pt idx="8327">
                  <c:v>3.8429115E-2</c:v>
                </c:pt>
                <c:pt idx="8328">
                  <c:v>3.8313460000000001E-2</c:v>
                </c:pt>
                <c:pt idx="8329">
                  <c:v>3.8198031E-2</c:v>
                </c:pt>
                <c:pt idx="8330">
                  <c:v>3.8082834000000003E-2</c:v>
                </c:pt>
                <c:pt idx="8331">
                  <c:v>3.7967863999999997E-2</c:v>
                </c:pt>
                <c:pt idx="8332">
                  <c:v>3.7853125000000001E-2</c:v>
                </c:pt>
                <c:pt idx="8333">
                  <c:v>3.7738613999999997E-2</c:v>
                </c:pt>
                <c:pt idx="8334">
                  <c:v>3.7624333000000003E-2</c:v>
                </c:pt>
                <c:pt idx="8335">
                  <c:v>3.751028E-2</c:v>
                </c:pt>
                <c:pt idx="8336">
                  <c:v>3.7396453000000003E-2</c:v>
                </c:pt>
                <c:pt idx="8337">
                  <c:v>3.7282858000000002E-2</c:v>
                </c:pt>
                <c:pt idx="8338">
                  <c:v>3.7169489999999999E-2</c:v>
                </c:pt>
                <c:pt idx="8339">
                  <c:v>3.7056353E-2</c:v>
                </c:pt>
                <c:pt idx="8340">
                  <c:v>3.6943442999999999E-2</c:v>
                </c:pt>
                <c:pt idx="8341">
                  <c:v>3.6830760999999997E-2</c:v>
                </c:pt>
                <c:pt idx="8342">
                  <c:v>3.6718308999999998E-2</c:v>
                </c:pt>
                <c:pt idx="8343">
                  <c:v>3.6606084999999997E-2</c:v>
                </c:pt>
                <c:pt idx="8344">
                  <c:v>3.6494087000000001E-2</c:v>
                </c:pt>
                <c:pt idx="8345">
                  <c:v>3.6382321000000002E-2</c:v>
                </c:pt>
                <c:pt idx="8346">
                  <c:v>3.6270782000000001E-2</c:v>
                </c:pt>
                <c:pt idx="8347">
                  <c:v>3.6159470999999999E-2</c:v>
                </c:pt>
                <c:pt idx="8348">
                  <c:v>3.6048386000000002E-2</c:v>
                </c:pt>
                <c:pt idx="8349">
                  <c:v>3.5937533000000001E-2</c:v>
                </c:pt>
                <c:pt idx="8350">
                  <c:v>3.5826906999999998E-2</c:v>
                </c:pt>
                <c:pt idx="8351">
                  <c:v>3.5716508000000001E-2</c:v>
                </c:pt>
                <c:pt idx="8352">
                  <c:v>3.5606336000000002E-2</c:v>
                </c:pt>
                <c:pt idx="8353">
                  <c:v>3.5496391000000002E-2</c:v>
                </c:pt>
                <c:pt idx="8354">
                  <c:v>3.5386677999999998E-2</c:v>
                </c:pt>
                <c:pt idx="8355">
                  <c:v>3.5277191999999999E-2</c:v>
                </c:pt>
                <c:pt idx="8356">
                  <c:v>3.5167932999999998E-2</c:v>
                </c:pt>
                <c:pt idx="8357">
                  <c:v>3.5058901000000003E-2</c:v>
                </c:pt>
                <c:pt idx="8358">
                  <c:v>3.4950096E-2</c:v>
                </c:pt>
                <c:pt idx="8359">
                  <c:v>3.4841519000000001E-2</c:v>
                </c:pt>
                <c:pt idx="8360">
                  <c:v>3.4733169000000001E-2</c:v>
                </c:pt>
                <c:pt idx="8361">
                  <c:v>3.4625049999999997E-2</c:v>
                </c:pt>
                <c:pt idx="8362">
                  <c:v>3.4517157999999999E-2</c:v>
                </c:pt>
                <c:pt idx="8363">
                  <c:v>3.4409492999999999E-2</c:v>
                </c:pt>
                <c:pt idx="8364">
                  <c:v>3.4302055999999997E-2</c:v>
                </c:pt>
                <c:pt idx="8365">
                  <c:v>3.4194846000000001E-2</c:v>
                </c:pt>
                <c:pt idx="8366">
                  <c:v>3.4087863000000003E-2</c:v>
                </c:pt>
                <c:pt idx="8367">
                  <c:v>3.3981107000000003E-2</c:v>
                </c:pt>
                <c:pt idx="8368">
                  <c:v>3.3874579000000002E-2</c:v>
                </c:pt>
                <c:pt idx="8369">
                  <c:v>3.3768277999999999E-2</c:v>
                </c:pt>
                <c:pt idx="8370">
                  <c:v>3.3662204000000001E-2</c:v>
                </c:pt>
                <c:pt idx="8371">
                  <c:v>3.3556357000000002E-2</c:v>
                </c:pt>
                <c:pt idx="8372">
                  <c:v>3.3450738000000001E-2</c:v>
                </c:pt>
                <c:pt idx="8373">
                  <c:v>3.3345344999999998E-2</c:v>
                </c:pt>
                <c:pt idx="8374">
                  <c:v>3.3240177000000003E-2</c:v>
                </c:pt>
                <c:pt idx="8375">
                  <c:v>3.3135234999999999E-2</c:v>
                </c:pt>
                <c:pt idx="8376">
                  <c:v>3.3030521E-2</c:v>
                </c:pt>
                <c:pt idx="8377">
                  <c:v>3.2926034E-2</c:v>
                </c:pt>
                <c:pt idx="8378">
                  <c:v>3.2821773999999998E-2</c:v>
                </c:pt>
                <c:pt idx="8379">
                  <c:v>3.2717738000000003E-2</c:v>
                </c:pt>
                <c:pt idx="8380">
                  <c:v>3.2613929E-2</c:v>
                </c:pt>
                <c:pt idx="8381">
                  <c:v>3.2510343999999997E-2</c:v>
                </c:pt>
                <c:pt idx="8382">
                  <c:v>3.2406985999999999E-2</c:v>
                </c:pt>
                <c:pt idx="8383">
                  <c:v>3.2303854999999999E-2</c:v>
                </c:pt>
                <c:pt idx="8384">
                  <c:v>3.2200950999999998E-2</c:v>
                </c:pt>
                <c:pt idx="8385">
                  <c:v>3.2098270999999998E-2</c:v>
                </c:pt>
                <c:pt idx="8386">
                  <c:v>3.1995818000000002E-2</c:v>
                </c:pt>
                <c:pt idx="8387">
                  <c:v>3.1893591999999998E-2</c:v>
                </c:pt>
                <c:pt idx="8388">
                  <c:v>3.1791590000000002E-2</c:v>
                </c:pt>
                <c:pt idx="8389">
                  <c:v>3.1689810999999998E-2</c:v>
                </c:pt>
                <c:pt idx="8390">
                  <c:v>3.158826E-2</c:v>
                </c:pt>
                <c:pt idx="8391">
                  <c:v>3.1486932000000002E-2</c:v>
                </c:pt>
                <c:pt idx="8392">
                  <c:v>3.1385832000000002E-2</c:v>
                </c:pt>
                <c:pt idx="8393">
                  <c:v>3.1284953999999997E-2</c:v>
                </c:pt>
                <c:pt idx="8394">
                  <c:v>3.1184301000000001E-2</c:v>
                </c:pt>
                <c:pt idx="8395">
                  <c:v>3.1083874000000001E-2</c:v>
                </c:pt>
                <c:pt idx="8396">
                  <c:v>3.0983672E-2</c:v>
                </c:pt>
                <c:pt idx="8397">
                  <c:v>3.0883694E-2</c:v>
                </c:pt>
                <c:pt idx="8398">
                  <c:v>3.0783939999999999E-2</c:v>
                </c:pt>
                <c:pt idx="8399">
                  <c:v>3.0684409999999999E-2</c:v>
                </c:pt>
                <c:pt idx="8400">
                  <c:v>3.0585102999999999E-2</c:v>
                </c:pt>
                <c:pt idx="8401">
                  <c:v>3.0478063999999999E-2</c:v>
                </c:pt>
                <c:pt idx="8402">
                  <c:v>3.0370525999999998E-2</c:v>
                </c:pt>
                <c:pt idx="8403">
                  <c:v>3.0262580000000001E-2</c:v>
                </c:pt>
                <c:pt idx="8404">
                  <c:v>3.0154303E-2</c:v>
                </c:pt>
                <c:pt idx="8405">
                  <c:v>3.0045761000000001E-2</c:v>
                </c:pt>
                <c:pt idx="8406">
                  <c:v>2.9937011999999999E-2</c:v>
                </c:pt>
                <c:pt idx="8407">
                  <c:v>2.9828103000000002E-2</c:v>
                </c:pt>
                <c:pt idx="8408">
                  <c:v>2.9719078999999999E-2</c:v>
                </c:pt>
                <c:pt idx="8409">
                  <c:v>2.9609974000000001E-2</c:v>
                </c:pt>
                <c:pt idx="8410">
                  <c:v>2.9500821999999999E-2</c:v>
                </c:pt>
                <c:pt idx="8411">
                  <c:v>2.9391646E-2</c:v>
                </c:pt>
                <c:pt idx="8412">
                  <c:v>2.9282473E-2</c:v>
                </c:pt>
                <c:pt idx="8413">
                  <c:v>2.9173324E-2</c:v>
                </c:pt>
                <c:pt idx="8414">
                  <c:v>2.9064216E-2</c:v>
                </c:pt>
                <c:pt idx="8415">
                  <c:v>2.8955165000000001E-2</c:v>
                </c:pt>
                <c:pt idx="8416">
                  <c:v>2.8846187999999998E-2</c:v>
                </c:pt>
                <c:pt idx="8417">
                  <c:v>2.8737295E-2</c:v>
                </c:pt>
                <c:pt idx="8418">
                  <c:v>2.8628500000000001E-2</c:v>
                </c:pt>
                <c:pt idx="8419">
                  <c:v>2.8519813000000001E-2</c:v>
                </c:pt>
                <c:pt idx="8420">
                  <c:v>2.8411241E-2</c:v>
                </c:pt>
                <c:pt idx="8421">
                  <c:v>2.8302796000000002E-2</c:v>
                </c:pt>
                <c:pt idx="8422">
                  <c:v>2.8194484999999998E-2</c:v>
                </c:pt>
                <c:pt idx="8423">
                  <c:v>2.8086316E-2</c:v>
                </c:pt>
                <c:pt idx="8424">
                  <c:v>2.7978294000000001E-2</c:v>
                </c:pt>
                <c:pt idx="8425">
                  <c:v>2.7870424000000001E-2</c:v>
                </c:pt>
                <c:pt idx="8426">
                  <c:v>2.7762715E-2</c:v>
                </c:pt>
                <c:pt idx="8427">
                  <c:v>2.7655169E-2</c:v>
                </c:pt>
                <c:pt idx="8428">
                  <c:v>2.7547795E-2</c:v>
                </c:pt>
                <c:pt idx="8429">
                  <c:v>2.7440596000000001E-2</c:v>
                </c:pt>
                <c:pt idx="8430">
                  <c:v>2.7333575999999998E-2</c:v>
                </c:pt>
                <c:pt idx="8431">
                  <c:v>2.7226739999999999E-2</c:v>
                </c:pt>
                <c:pt idx="8432">
                  <c:v>2.7120090999999999E-2</c:v>
                </c:pt>
                <c:pt idx="8433">
                  <c:v>2.7013632999999999E-2</c:v>
                </c:pt>
                <c:pt idx="8434">
                  <c:v>2.6907369E-2</c:v>
                </c:pt>
                <c:pt idx="8435">
                  <c:v>2.6801305000000001E-2</c:v>
                </c:pt>
                <c:pt idx="8436">
                  <c:v>2.6695441E-2</c:v>
                </c:pt>
                <c:pt idx="8437">
                  <c:v>2.6589782999999999E-2</c:v>
                </c:pt>
                <c:pt idx="8438">
                  <c:v>2.6484332999999999E-2</c:v>
                </c:pt>
                <c:pt idx="8439">
                  <c:v>2.6379093999999999E-2</c:v>
                </c:pt>
                <c:pt idx="8440">
                  <c:v>2.6274065999999999E-2</c:v>
                </c:pt>
                <c:pt idx="8441">
                  <c:v>2.6169254999999999E-2</c:v>
                </c:pt>
                <c:pt idx="8442">
                  <c:v>2.6064664000000001E-2</c:v>
                </c:pt>
                <c:pt idx="8443">
                  <c:v>2.5960295000000001E-2</c:v>
                </c:pt>
                <c:pt idx="8444">
                  <c:v>2.5856147999999999E-2</c:v>
                </c:pt>
                <c:pt idx="8445">
                  <c:v>2.5752227999999999E-2</c:v>
                </c:pt>
                <c:pt idx="8446">
                  <c:v>2.5648534000000001E-2</c:v>
                </c:pt>
                <c:pt idx="8447">
                  <c:v>2.554507E-2</c:v>
                </c:pt>
                <c:pt idx="8448">
                  <c:v>2.5441838000000001E-2</c:v>
                </c:pt>
                <c:pt idx="8449">
                  <c:v>2.5338840000000001E-2</c:v>
                </c:pt>
                <c:pt idx="8450">
                  <c:v>2.5236077999999999E-2</c:v>
                </c:pt>
                <c:pt idx="8451">
                  <c:v>2.5133552E-2</c:v>
                </c:pt>
                <c:pt idx="8452">
                  <c:v>2.5031265E-2</c:v>
                </c:pt>
                <c:pt idx="8453">
                  <c:v>2.4929218E-2</c:v>
                </c:pt>
                <c:pt idx="8454">
                  <c:v>2.4827411000000001E-2</c:v>
                </c:pt>
                <c:pt idx="8455">
                  <c:v>2.4725849000000001E-2</c:v>
                </c:pt>
                <c:pt idx="8456">
                  <c:v>2.4624529999999999E-2</c:v>
                </c:pt>
                <c:pt idx="8457">
                  <c:v>2.4523459000000001E-2</c:v>
                </c:pt>
                <c:pt idx="8458">
                  <c:v>2.4422636000000001E-2</c:v>
                </c:pt>
                <c:pt idx="8459">
                  <c:v>2.4322060999999999E-2</c:v>
                </c:pt>
                <c:pt idx="8460">
                  <c:v>2.4221735000000001E-2</c:v>
                </c:pt>
                <c:pt idx="8461">
                  <c:v>2.4121660999999999E-2</c:v>
                </c:pt>
                <c:pt idx="8462">
                  <c:v>2.4021838E-2</c:v>
                </c:pt>
                <c:pt idx="8463">
                  <c:v>2.3922268E-2</c:v>
                </c:pt>
                <c:pt idx="8464">
                  <c:v>2.3822954E-2</c:v>
                </c:pt>
                <c:pt idx="8465">
                  <c:v>2.3723894999999998E-2</c:v>
                </c:pt>
                <c:pt idx="8466">
                  <c:v>2.3625093E-2</c:v>
                </c:pt>
                <c:pt idx="8467">
                  <c:v>2.3526546999999998E-2</c:v>
                </c:pt>
                <c:pt idx="8468">
                  <c:v>2.3428259E-2</c:v>
                </c:pt>
                <c:pt idx="8469">
                  <c:v>2.333023E-2</c:v>
                </c:pt>
                <c:pt idx="8470">
                  <c:v>2.3232461999999999E-2</c:v>
                </c:pt>
                <c:pt idx="8471">
                  <c:v>2.3134953999999999E-2</c:v>
                </c:pt>
                <c:pt idx="8472">
                  <c:v>2.3037707000000001E-2</c:v>
                </c:pt>
                <c:pt idx="8473">
                  <c:v>2.2940721000000001E-2</c:v>
                </c:pt>
                <c:pt idx="8474">
                  <c:v>2.2843998000000001E-2</c:v>
                </c:pt>
                <c:pt idx="8475">
                  <c:v>2.2747539000000001E-2</c:v>
                </c:pt>
                <c:pt idx="8476">
                  <c:v>2.2651343000000001E-2</c:v>
                </c:pt>
                <c:pt idx="8477">
                  <c:v>2.2555411000000001E-2</c:v>
                </c:pt>
                <c:pt idx="8478">
                  <c:v>2.2459744E-2</c:v>
                </c:pt>
                <c:pt idx="8479">
                  <c:v>2.2364342999999998E-2</c:v>
                </c:pt>
                <c:pt idx="8480">
                  <c:v>2.2269206E-2</c:v>
                </c:pt>
                <c:pt idx="8481">
                  <c:v>2.2174337999999998E-2</c:v>
                </c:pt>
                <c:pt idx="8482">
                  <c:v>2.2079735999999999E-2</c:v>
                </c:pt>
                <c:pt idx="8483">
                  <c:v>2.1985399999999999E-2</c:v>
                </c:pt>
                <c:pt idx="8484">
                  <c:v>2.1891332999999999E-2</c:v>
                </c:pt>
                <c:pt idx="8485">
                  <c:v>2.1797534E-2</c:v>
                </c:pt>
                <c:pt idx="8486">
                  <c:v>2.1704002999999999E-2</c:v>
                </c:pt>
                <c:pt idx="8487">
                  <c:v>2.1610740999999999E-2</c:v>
                </c:pt>
                <c:pt idx="8488">
                  <c:v>2.1517748E-2</c:v>
                </c:pt>
                <c:pt idx="8489">
                  <c:v>2.1425026E-2</c:v>
                </c:pt>
                <c:pt idx="8490">
                  <c:v>2.1332571000000002E-2</c:v>
                </c:pt>
                <c:pt idx="8491">
                  <c:v>2.1240386999999999E-2</c:v>
                </c:pt>
                <c:pt idx="8492">
                  <c:v>2.1148475E-2</c:v>
                </c:pt>
                <c:pt idx="8493">
                  <c:v>2.1056833E-2</c:v>
                </c:pt>
                <c:pt idx="8494">
                  <c:v>2.0965461000000001E-2</c:v>
                </c:pt>
                <c:pt idx="8495">
                  <c:v>2.0874361000000001E-2</c:v>
                </c:pt>
                <c:pt idx="8496">
                  <c:v>2.0783531000000001E-2</c:v>
                </c:pt>
                <c:pt idx="8497">
                  <c:v>2.0692972E-2</c:v>
                </c:pt>
                <c:pt idx="8498">
                  <c:v>2.0602685999999999E-2</c:v>
                </c:pt>
                <c:pt idx="8499">
                  <c:v>2.0512671999999999E-2</c:v>
                </c:pt>
                <c:pt idx="8500">
                  <c:v>2.0422928E-2</c:v>
                </c:pt>
                <c:pt idx="8501">
                  <c:v>2.0333457999999999E-2</c:v>
                </c:pt>
                <c:pt idx="8502">
                  <c:v>2.0244259000000001E-2</c:v>
                </c:pt>
                <c:pt idx="8503">
                  <c:v>2.0155333000000001E-2</c:v>
                </c:pt>
                <c:pt idx="8504">
                  <c:v>2.0066679E-2</c:v>
                </c:pt>
                <c:pt idx="8505">
                  <c:v>1.9978297999999999E-2</c:v>
                </c:pt>
                <c:pt idx="8506">
                  <c:v>1.9890188999999999E-2</c:v>
                </c:pt>
                <c:pt idx="8507">
                  <c:v>1.9802351999999999E-2</c:v>
                </c:pt>
                <c:pt idx="8508">
                  <c:v>1.9714788E-2</c:v>
                </c:pt>
                <c:pt idx="8509">
                  <c:v>1.9627494999999998E-2</c:v>
                </c:pt>
                <c:pt idx="8510">
                  <c:v>1.9540476000000001E-2</c:v>
                </c:pt>
                <c:pt idx="8511">
                  <c:v>1.9453728999999999E-2</c:v>
                </c:pt>
                <c:pt idx="8512">
                  <c:v>1.9367255E-2</c:v>
                </c:pt>
                <c:pt idx="8513">
                  <c:v>1.9281053999999999E-2</c:v>
                </c:pt>
                <c:pt idx="8514">
                  <c:v>1.9195126E-2</c:v>
                </c:pt>
                <c:pt idx="8515">
                  <c:v>1.9109470999999999E-2</c:v>
                </c:pt>
                <c:pt idx="8516">
                  <c:v>1.9024086999999999E-2</c:v>
                </c:pt>
                <c:pt idx="8517">
                  <c:v>1.8938975E-2</c:v>
                </c:pt>
                <c:pt idx="8518">
                  <c:v>1.8854136000000001E-2</c:v>
                </c:pt>
                <c:pt idx="8519">
                  <c:v>1.8769568E-2</c:v>
                </c:pt>
                <c:pt idx="8520">
                  <c:v>1.8685271999999999E-2</c:v>
                </c:pt>
                <c:pt idx="8521">
                  <c:v>1.860125E-2</c:v>
                </c:pt>
                <c:pt idx="8522">
                  <c:v>1.8517499999999999E-2</c:v>
                </c:pt>
                <c:pt idx="8523">
                  <c:v>1.8434022000000001E-2</c:v>
                </c:pt>
                <c:pt idx="8524">
                  <c:v>1.8350814E-2</c:v>
                </c:pt>
                <c:pt idx="8525">
                  <c:v>1.8267876999999998E-2</c:v>
                </c:pt>
                <c:pt idx="8526">
                  <c:v>1.8185211E-2</c:v>
                </c:pt>
                <c:pt idx="8527">
                  <c:v>1.8102817E-2</c:v>
                </c:pt>
                <c:pt idx="8528">
                  <c:v>1.8020693000000001E-2</c:v>
                </c:pt>
                <c:pt idx="8529">
                  <c:v>1.7938839000000002E-2</c:v>
                </c:pt>
                <c:pt idx="8530">
                  <c:v>1.7857257000000001E-2</c:v>
                </c:pt>
                <c:pt idx="8531">
                  <c:v>1.7775945000000001E-2</c:v>
                </c:pt>
                <c:pt idx="8532">
                  <c:v>1.7694905E-2</c:v>
                </c:pt>
                <c:pt idx="8533">
                  <c:v>1.7614135999999999E-2</c:v>
                </c:pt>
                <c:pt idx="8534">
                  <c:v>1.7533635999999998E-2</c:v>
                </c:pt>
                <c:pt idx="8535">
                  <c:v>1.7453403999999999E-2</c:v>
                </c:pt>
                <c:pt idx="8536">
                  <c:v>1.7373442999999999E-2</c:v>
                </c:pt>
                <c:pt idx="8537">
                  <c:v>1.7293749000000001E-2</c:v>
                </c:pt>
                <c:pt idx="8538">
                  <c:v>1.7214325999999999E-2</c:v>
                </c:pt>
                <c:pt idx="8539">
                  <c:v>1.7135171000000001E-2</c:v>
                </c:pt>
                <c:pt idx="8540">
                  <c:v>1.7056284000000001E-2</c:v>
                </c:pt>
                <c:pt idx="8541">
                  <c:v>1.6977665999999999E-2</c:v>
                </c:pt>
                <c:pt idx="8542">
                  <c:v>1.6899318E-2</c:v>
                </c:pt>
                <c:pt idx="8543">
                  <c:v>1.6821235E-2</c:v>
                </c:pt>
                <c:pt idx="8544">
                  <c:v>1.6743422000000001E-2</c:v>
                </c:pt>
                <c:pt idx="8545">
                  <c:v>1.6665876E-2</c:v>
                </c:pt>
                <c:pt idx="8546">
                  <c:v>1.6588597E-2</c:v>
                </c:pt>
                <c:pt idx="8547">
                  <c:v>1.6511583999999999E-2</c:v>
                </c:pt>
                <c:pt idx="8548">
                  <c:v>1.6434837000000001E-2</c:v>
                </c:pt>
                <c:pt idx="8549">
                  <c:v>1.6358357E-2</c:v>
                </c:pt>
                <c:pt idx="8550">
                  <c:v>1.6282142999999999E-2</c:v>
                </c:pt>
                <c:pt idx="8551">
                  <c:v>1.6206195999999999E-2</c:v>
                </c:pt>
                <c:pt idx="8552">
                  <c:v>1.6130512999999999E-2</c:v>
                </c:pt>
                <c:pt idx="8553">
                  <c:v>1.6055096000000001E-2</c:v>
                </c:pt>
                <c:pt idx="8554">
                  <c:v>1.5979943999999999E-2</c:v>
                </c:pt>
                <c:pt idx="8555">
                  <c:v>1.5905056000000001E-2</c:v>
                </c:pt>
                <c:pt idx="8556">
                  <c:v>1.5830433000000001E-2</c:v>
                </c:pt>
                <c:pt idx="8557">
                  <c:v>1.5756071999999999E-2</c:v>
                </c:pt>
                <c:pt idx="8558">
                  <c:v>1.5681975000000001E-2</c:v>
                </c:pt>
                <c:pt idx="8559">
                  <c:v>1.560814E-2</c:v>
                </c:pt>
                <c:pt idx="8560">
                  <c:v>1.5534569E-2</c:v>
                </c:pt>
                <c:pt idx="8561">
                  <c:v>1.5461259999999999E-2</c:v>
                </c:pt>
                <c:pt idx="8562">
                  <c:v>1.5388212E-2</c:v>
                </c:pt>
                <c:pt idx="8563">
                  <c:v>1.5315427E-2</c:v>
                </c:pt>
                <c:pt idx="8564">
                  <c:v>1.5242903E-2</c:v>
                </c:pt>
                <c:pt idx="8565">
                  <c:v>1.5170641E-2</c:v>
                </c:pt>
                <c:pt idx="8566">
                  <c:v>1.5098639000000001E-2</c:v>
                </c:pt>
                <c:pt idx="8567">
                  <c:v>1.5026896E-2</c:v>
                </c:pt>
                <c:pt idx="8568">
                  <c:v>1.4955414E-2</c:v>
                </c:pt>
                <c:pt idx="8569">
                  <c:v>1.4884191E-2</c:v>
                </c:pt>
                <c:pt idx="8570">
                  <c:v>1.4813227E-2</c:v>
                </c:pt>
                <c:pt idx="8571">
                  <c:v>1.4742521E-2</c:v>
                </c:pt>
                <c:pt idx="8572">
                  <c:v>1.4672074E-2</c:v>
                </c:pt>
                <c:pt idx="8573">
                  <c:v>1.4601884000000001E-2</c:v>
                </c:pt>
                <c:pt idx="8574">
                  <c:v>1.4531953E-2</c:v>
                </c:pt>
                <c:pt idx="8575">
                  <c:v>1.4462279E-2</c:v>
                </c:pt>
                <c:pt idx="8576">
                  <c:v>1.4392861999999999E-2</c:v>
                </c:pt>
                <c:pt idx="8577">
                  <c:v>1.4323700999999999E-2</c:v>
                </c:pt>
                <c:pt idx="8578">
                  <c:v>1.4254795000000001E-2</c:v>
                </c:pt>
                <c:pt idx="8579">
                  <c:v>1.4186145000000001E-2</c:v>
                </c:pt>
                <c:pt idx="8580">
                  <c:v>1.4117749000000001E-2</c:v>
                </c:pt>
                <c:pt idx="8581">
                  <c:v>1.4049608999999999E-2</c:v>
                </c:pt>
                <c:pt idx="8582">
                  <c:v>1.3981723E-2</c:v>
                </c:pt>
                <c:pt idx="8583">
                  <c:v>1.3914091999999999E-2</c:v>
                </c:pt>
                <c:pt idx="8584">
                  <c:v>1.3846713E-2</c:v>
                </c:pt>
                <c:pt idx="8585">
                  <c:v>1.3779588000000001E-2</c:v>
                </c:pt>
                <c:pt idx="8586">
                  <c:v>1.3712715E-2</c:v>
                </c:pt>
                <c:pt idx="8587">
                  <c:v>1.3646095E-2</c:v>
                </c:pt>
                <c:pt idx="8588">
                  <c:v>1.3579726E-2</c:v>
                </c:pt>
                <c:pt idx="8589">
                  <c:v>1.3513608E-2</c:v>
                </c:pt>
                <c:pt idx="8590">
                  <c:v>1.3447740999999999E-2</c:v>
                </c:pt>
                <c:pt idx="8591">
                  <c:v>1.3382124E-2</c:v>
                </c:pt>
                <c:pt idx="8592">
                  <c:v>1.3316757E-2</c:v>
                </c:pt>
                <c:pt idx="8593">
                  <c:v>1.325164E-2</c:v>
                </c:pt>
                <c:pt idx="8594">
                  <c:v>1.3186771E-2</c:v>
                </c:pt>
                <c:pt idx="8595">
                  <c:v>1.3122152E-2</c:v>
                </c:pt>
                <c:pt idx="8596">
                  <c:v>1.305778E-2</c:v>
                </c:pt>
                <c:pt idx="8597">
                  <c:v>1.2993657E-2</c:v>
                </c:pt>
                <c:pt idx="8598">
                  <c:v>1.292978E-2</c:v>
                </c:pt>
                <c:pt idx="8599">
                  <c:v>1.286615E-2</c:v>
                </c:pt>
                <c:pt idx="8600">
                  <c:v>1.2802765000000001E-2</c:v>
                </c:pt>
                <c:pt idx="8601">
                  <c:v>1.2739626E-2</c:v>
                </c:pt>
                <c:pt idx="8602">
                  <c:v>1.2676732E-2</c:v>
                </c:pt>
                <c:pt idx="8603">
                  <c:v>1.2614083E-2</c:v>
                </c:pt>
                <c:pt idx="8604">
                  <c:v>1.2551677000000001E-2</c:v>
                </c:pt>
                <c:pt idx="8605">
                  <c:v>1.2489516000000001E-2</c:v>
                </c:pt>
                <c:pt idx="8606">
                  <c:v>1.2427598E-2</c:v>
                </c:pt>
                <c:pt idx="8607">
                  <c:v>1.2365922999999999E-2</c:v>
                </c:pt>
                <c:pt idx="8608">
                  <c:v>1.230449E-2</c:v>
                </c:pt>
                <c:pt idx="8609">
                  <c:v>1.22433E-2</c:v>
                </c:pt>
                <c:pt idx="8610">
                  <c:v>1.2182349E-2</c:v>
                </c:pt>
                <c:pt idx="8611">
                  <c:v>1.2121639999999999E-2</c:v>
                </c:pt>
                <c:pt idx="8612">
                  <c:v>1.2061171000000001E-2</c:v>
                </c:pt>
                <c:pt idx="8613">
                  <c:v>1.2000942000000001E-2</c:v>
                </c:pt>
                <c:pt idx="8614">
                  <c:v>1.1940951E-2</c:v>
                </c:pt>
                <c:pt idx="8615">
                  <c:v>1.18812E-2</c:v>
                </c:pt>
                <c:pt idx="8616">
                  <c:v>1.1821685E-2</c:v>
                </c:pt>
                <c:pt idx="8617">
                  <c:v>1.1762409E-2</c:v>
                </c:pt>
                <c:pt idx="8618">
                  <c:v>1.1703369999999999E-2</c:v>
                </c:pt>
                <c:pt idx="8619">
                  <c:v>1.1644567999999999E-2</c:v>
                </c:pt>
                <c:pt idx="8620">
                  <c:v>1.1586002E-2</c:v>
                </c:pt>
                <c:pt idx="8621">
                  <c:v>1.1527671E-2</c:v>
                </c:pt>
                <c:pt idx="8622">
                  <c:v>1.1469577E-2</c:v>
                </c:pt>
                <c:pt idx="8623">
                  <c:v>1.1411714999999999E-2</c:v>
                </c:pt>
                <c:pt idx="8624">
                  <c:v>1.1354088E-2</c:v>
                </c:pt>
                <c:pt idx="8625">
                  <c:v>1.1296693E-2</c:v>
                </c:pt>
                <c:pt idx="8626">
                  <c:v>1.1239532E-2</c:v>
                </c:pt>
                <c:pt idx="8627">
                  <c:v>1.1182602999999999E-2</c:v>
                </c:pt>
                <c:pt idx="8628">
                  <c:v>1.1125906E-2</c:v>
                </c:pt>
                <c:pt idx="8629">
                  <c:v>1.106944E-2</c:v>
                </c:pt>
                <c:pt idx="8630">
                  <c:v>1.1013205E-2</c:v>
                </c:pt>
                <c:pt idx="8631">
                  <c:v>1.0957201E-2</c:v>
                </c:pt>
                <c:pt idx="8632">
                  <c:v>1.0901427E-2</c:v>
                </c:pt>
                <c:pt idx="8633">
                  <c:v>1.0845881999999999E-2</c:v>
                </c:pt>
                <c:pt idx="8634">
                  <c:v>1.0790565E-2</c:v>
                </c:pt>
                <c:pt idx="8635">
                  <c:v>1.0735476000000001E-2</c:v>
                </c:pt>
                <c:pt idx="8636">
                  <c:v>1.0680614999999999E-2</c:v>
                </c:pt>
                <c:pt idx="8637">
                  <c:v>1.0625981E-2</c:v>
                </c:pt>
                <c:pt idx="8638">
                  <c:v>1.0571573000000001E-2</c:v>
                </c:pt>
                <c:pt idx="8639">
                  <c:v>1.051739E-2</c:v>
                </c:pt>
                <c:pt idx="8640">
                  <c:v>1.0463432999999999E-2</c:v>
                </c:pt>
                <c:pt idx="8641">
                  <c:v>1.0409701E-2</c:v>
                </c:pt>
                <c:pt idx="8642">
                  <c:v>1.0356192E-2</c:v>
                </c:pt>
                <c:pt idx="8643">
                  <c:v>1.0302909000000001E-2</c:v>
                </c:pt>
                <c:pt idx="8644">
                  <c:v>1.0249848000000001E-2</c:v>
                </c:pt>
                <c:pt idx="8645">
                  <c:v>1.0197009999999999E-2</c:v>
                </c:pt>
                <c:pt idx="8646">
                  <c:v>1.0144393999999999E-2</c:v>
                </c:pt>
                <c:pt idx="8647">
                  <c:v>1.0092E-2</c:v>
                </c:pt>
                <c:pt idx="8648">
                  <c:v>1.0039826E-2</c:v>
                </c:pt>
                <c:pt idx="8649">
                  <c:v>9.9878720999999997E-3</c:v>
                </c:pt>
                <c:pt idx="8650">
                  <c:v>9.9361381000000002E-3</c:v>
                </c:pt>
                <c:pt idx="8651">
                  <c:v>9.8846229000000008E-3</c:v>
                </c:pt>
                <c:pt idx="8652">
                  <c:v>9.8333265999999992E-3</c:v>
                </c:pt>
                <c:pt idx="8653">
                  <c:v>9.7822481999999995E-3</c:v>
                </c:pt>
                <c:pt idx="8654">
                  <c:v>9.7313868000000001E-3</c:v>
                </c:pt>
                <c:pt idx="8655">
                  <c:v>9.6807423999999993E-3</c:v>
                </c:pt>
                <c:pt idx="8656">
                  <c:v>9.6303141000000005E-3</c:v>
                </c:pt>
                <c:pt idx="8657">
                  <c:v>9.5801008999999993E-3</c:v>
                </c:pt>
                <c:pt idx="8658">
                  <c:v>9.5301028000000006E-3</c:v>
                </c:pt>
                <c:pt idx="8659">
                  <c:v>9.4803199000000008E-3</c:v>
                </c:pt>
                <c:pt idx="8660">
                  <c:v>9.4307503000000004E-3</c:v>
                </c:pt>
                <c:pt idx="8661">
                  <c:v>9.3813938999999999E-3</c:v>
                </c:pt>
                <c:pt idx="8662">
                  <c:v>9.3322508000000005E-3</c:v>
                </c:pt>
                <c:pt idx="8663">
                  <c:v>9.2833190999999995E-3</c:v>
                </c:pt>
                <c:pt idx="8664">
                  <c:v>9.2345988000000004E-3</c:v>
                </c:pt>
                <c:pt idx="8665">
                  <c:v>9.1860899999999992E-3</c:v>
                </c:pt>
                <c:pt idx="8666">
                  <c:v>9.1377916000000003E-3</c:v>
                </c:pt>
                <c:pt idx="8667">
                  <c:v>9.0897027000000005E-3</c:v>
                </c:pt>
                <c:pt idx="8668">
                  <c:v>9.0418233999999993E-3</c:v>
                </c:pt>
                <c:pt idx="8669">
                  <c:v>8.9941528000000003E-3</c:v>
                </c:pt>
                <c:pt idx="8670">
                  <c:v>8.9466906999999991E-3</c:v>
                </c:pt>
                <c:pt idx="8671">
                  <c:v>8.8994354000000008E-3</c:v>
                </c:pt>
                <c:pt idx="8672">
                  <c:v>8.8523878E-3</c:v>
                </c:pt>
                <c:pt idx="8673">
                  <c:v>8.8055459999999992E-3</c:v>
                </c:pt>
                <c:pt idx="8674">
                  <c:v>8.75891E-3</c:v>
                </c:pt>
                <c:pt idx="8675">
                  <c:v>8.7124789000000008E-3</c:v>
                </c:pt>
                <c:pt idx="8676">
                  <c:v>8.6662527E-3</c:v>
                </c:pt>
                <c:pt idx="8677">
                  <c:v>8.6202304999999993E-3</c:v>
                </c:pt>
                <c:pt idx="8678">
                  <c:v>8.5744112999999993E-3</c:v>
                </c:pt>
                <c:pt idx="8679">
                  <c:v>8.5287951000000001E-3</c:v>
                </c:pt>
                <c:pt idx="8680">
                  <c:v>8.4833809999999999E-3</c:v>
                </c:pt>
                <c:pt idx="8681">
                  <c:v>8.4381681000000007E-3</c:v>
                </c:pt>
                <c:pt idx="8682">
                  <c:v>8.3931573000000006E-3</c:v>
                </c:pt>
                <c:pt idx="8683">
                  <c:v>8.3483467000000002E-3</c:v>
                </c:pt>
                <c:pt idx="8684">
                  <c:v>8.3037353999999997E-3</c:v>
                </c:pt>
                <c:pt idx="8685">
                  <c:v>8.2593234000000008E-3</c:v>
                </c:pt>
                <c:pt idx="8686">
                  <c:v>8.2151098000000002E-3</c:v>
                </c:pt>
                <c:pt idx="8687">
                  <c:v>8.1710945999999996E-3</c:v>
                </c:pt>
                <c:pt idx="8688">
                  <c:v>8.1272758999999997E-3</c:v>
                </c:pt>
                <c:pt idx="8689">
                  <c:v>8.0836546000000002E-3</c:v>
                </c:pt>
                <c:pt idx="8690">
                  <c:v>8.0402288999999998E-3</c:v>
                </c:pt>
                <c:pt idx="8691">
                  <c:v>7.9969997000000001E-3</c:v>
                </c:pt>
                <c:pt idx="8692">
                  <c:v>7.9539650999999999E-3</c:v>
                </c:pt>
                <c:pt idx="8693">
                  <c:v>7.9111252000000007E-3</c:v>
                </c:pt>
                <c:pt idx="8694">
                  <c:v>7.8684789999999994E-3</c:v>
                </c:pt>
                <c:pt idx="8695">
                  <c:v>7.8260255999999997E-3</c:v>
                </c:pt>
                <c:pt idx="8696">
                  <c:v>7.7837649999999998E-3</c:v>
                </c:pt>
                <c:pt idx="8697">
                  <c:v>7.7416967E-3</c:v>
                </c:pt>
                <c:pt idx="8698">
                  <c:v>7.6998196999999999E-3</c:v>
                </c:pt>
                <c:pt idx="8699">
                  <c:v>7.6581336999999999E-3</c:v>
                </c:pt>
                <c:pt idx="8700">
                  <c:v>7.6166376999999997E-3</c:v>
                </c:pt>
                <c:pt idx="8701">
                  <c:v>7.5753312999999999E-3</c:v>
                </c:pt>
                <c:pt idx="8702">
                  <c:v>7.5342142999999997E-3</c:v>
                </c:pt>
                <c:pt idx="8703">
                  <c:v>7.4932855000000003E-3</c:v>
                </c:pt>
                <c:pt idx="8704">
                  <c:v>7.4525447999999996E-3</c:v>
                </c:pt>
                <c:pt idx="8705">
                  <c:v>7.4119911999999998E-3</c:v>
                </c:pt>
                <c:pt idx="8706">
                  <c:v>7.3716245E-3</c:v>
                </c:pt>
                <c:pt idx="8707">
                  <c:v>7.3314434999999997E-3</c:v>
                </c:pt>
                <c:pt idx="8708">
                  <c:v>7.2914483000000004E-3</c:v>
                </c:pt>
                <c:pt idx="8709">
                  <c:v>7.2516380000000004E-3</c:v>
                </c:pt>
                <c:pt idx="8710">
                  <c:v>7.2120116000000001E-3</c:v>
                </c:pt>
                <c:pt idx="8711">
                  <c:v>7.1725686999999996E-3</c:v>
                </c:pt>
                <c:pt idx="8712">
                  <c:v>7.1333092999999997E-3</c:v>
                </c:pt>
                <c:pt idx="8713">
                  <c:v>7.0942319000000002E-3</c:v>
                </c:pt>
                <c:pt idx="8714">
                  <c:v>7.0553365999999999E-3</c:v>
                </c:pt>
                <c:pt idx="8715">
                  <c:v>7.0166224999999999E-3</c:v>
                </c:pt>
                <c:pt idx="8716">
                  <c:v>6.9780889999999998E-3</c:v>
                </c:pt>
                <c:pt idx="8717">
                  <c:v>6.9397356999999996E-3</c:v>
                </c:pt>
                <c:pt idx="8718">
                  <c:v>6.9015617000000003E-3</c:v>
                </c:pt>
                <c:pt idx="8719">
                  <c:v>6.8635666E-3</c:v>
                </c:pt>
                <c:pt idx="8720">
                  <c:v>6.8257498000000002E-3</c:v>
                </c:pt>
                <c:pt idx="8721">
                  <c:v>6.7881108000000003E-3</c:v>
                </c:pt>
                <c:pt idx="8722">
                  <c:v>6.7506488E-3</c:v>
                </c:pt>
                <c:pt idx="8723">
                  <c:v>6.7133632999999996E-3</c:v>
                </c:pt>
                <c:pt idx="8724">
                  <c:v>6.6762538999999999E-3</c:v>
                </c:pt>
                <c:pt idx="8725">
                  <c:v>6.6393195E-3</c:v>
                </c:pt>
                <c:pt idx="8726">
                  <c:v>6.6025596999999998E-3</c:v>
                </c:pt>
                <c:pt idx="8727">
                  <c:v>6.5659736000000003E-3</c:v>
                </c:pt>
                <c:pt idx="8728">
                  <c:v>6.5295611999999998E-3</c:v>
                </c:pt>
                <c:pt idx="8729">
                  <c:v>6.4933216E-3</c:v>
                </c:pt>
                <c:pt idx="8730">
                  <c:v>6.4572548000000002E-3</c:v>
                </c:pt>
                <c:pt idx="8731">
                  <c:v>6.4213593000000003E-3</c:v>
                </c:pt>
                <c:pt idx="8732">
                  <c:v>6.3856351000000002E-3</c:v>
                </c:pt>
                <c:pt idx="8733">
                  <c:v>6.3500813999999997E-3</c:v>
                </c:pt>
                <c:pt idx="8734">
                  <c:v>6.3146977E-3</c:v>
                </c:pt>
                <c:pt idx="8735">
                  <c:v>6.2794833999999999E-3</c:v>
                </c:pt>
                <c:pt idx="8736">
                  <c:v>6.2444377999999997E-3</c:v>
                </c:pt>
                <c:pt idx="8737">
                  <c:v>6.2095602000000003E-3</c:v>
                </c:pt>
                <c:pt idx="8738">
                  <c:v>6.1748502999999996E-3</c:v>
                </c:pt>
                <c:pt idx="8739">
                  <c:v>6.1403075E-3</c:v>
                </c:pt>
                <c:pt idx="8740">
                  <c:v>6.1059310000000002E-3</c:v>
                </c:pt>
                <c:pt idx="8741">
                  <c:v>6.0717202999999997E-3</c:v>
                </c:pt>
                <c:pt idx="8742">
                  <c:v>6.0376744E-3</c:v>
                </c:pt>
                <c:pt idx="8743">
                  <c:v>6.0037933E-3</c:v>
                </c:pt>
                <c:pt idx="8744">
                  <c:v>5.9700761999999996E-3</c:v>
                </c:pt>
                <c:pt idx="8745">
                  <c:v>5.9365225000000002E-3</c:v>
                </c:pt>
                <c:pt idx="8746">
                  <c:v>5.9031313000000004E-3</c:v>
                </c:pt>
                <c:pt idx="8747">
                  <c:v>5.8699027000000004E-3</c:v>
                </c:pt>
                <c:pt idx="8748">
                  <c:v>5.8368355999999996E-3</c:v>
                </c:pt>
                <c:pt idx="8749">
                  <c:v>5.8039296000000004E-3</c:v>
                </c:pt>
                <c:pt idx="8750">
                  <c:v>5.7711843000000001E-3</c:v>
                </c:pt>
                <c:pt idx="8751">
                  <c:v>5.7385988000000004E-3</c:v>
                </c:pt>
                <c:pt idx="8752">
                  <c:v>5.7061723999999999E-3</c:v>
                </c:pt>
                <c:pt idx="8753">
                  <c:v>5.6739049000000003E-3</c:v>
                </c:pt>
                <c:pt idx="8754">
                  <c:v>5.6417956999999996E-3</c:v>
                </c:pt>
                <c:pt idx="8755">
                  <c:v>5.6098438999999996E-3</c:v>
                </c:pt>
                <c:pt idx="8756">
                  <c:v>5.5780489999999999E-3</c:v>
                </c:pt>
                <c:pt idx="8757">
                  <c:v>5.5464106000000001E-3</c:v>
                </c:pt>
                <c:pt idx="8758">
                  <c:v>5.5149281000000001E-3</c:v>
                </c:pt>
                <c:pt idx="8759">
                  <c:v>5.4836008000000002E-3</c:v>
                </c:pt>
                <c:pt idx="8760">
                  <c:v>5.4524279999999996E-3</c:v>
                </c:pt>
                <c:pt idx="8761">
                  <c:v>5.4214097999999997E-3</c:v>
                </c:pt>
                <c:pt idx="8762">
                  <c:v>5.3905448999999996E-3</c:v>
                </c:pt>
                <c:pt idx="8763">
                  <c:v>5.3598326999999999E-3</c:v>
                </c:pt>
                <c:pt idx="8764">
                  <c:v>5.3292727000000002E-3</c:v>
                </c:pt>
                <c:pt idx="8765">
                  <c:v>5.2988645999999997E-3</c:v>
                </c:pt>
                <c:pt idx="8766">
                  <c:v>5.2686078000000001E-3</c:v>
                </c:pt>
                <c:pt idx="8767">
                  <c:v>5.2385017999999998E-3</c:v>
                </c:pt>
                <c:pt idx="8768">
                  <c:v>5.2085457999999996E-3</c:v>
                </c:pt>
                <c:pt idx="8769">
                  <c:v>5.1787392999999996E-3</c:v>
                </c:pt>
                <c:pt idx="8770">
                  <c:v>5.1490813000000003E-3</c:v>
                </c:pt>
                <c:pt idx="8771">
                  <c:v>5.1195718999999997E-3</c:v>
                </c:pt>
                <c:pt idx="8772">
                  <c:v>5.0902101E-3</c:v>
                </c:pt>
                <c:pt idx="8773">
                  <c:v>5.0609955000000002E-3</c:v>
                </c:pt>
                <c:pt idx="8774">
                  <c:v>5.0319275E-3</c:v>
                </c:pt>
                <c:pt idx="8775">
                  <c:v>5.0030057000000003E-3</c:v>
                </c:pt>
                <c:pt idx="8776">
                  <c:v>4.9742292999999998E-3</c:v>
                </c:pt>
                <c:pt idx="8777">
                  <c:v>4.9455975999999997E-3</c:v>
                </c:pt>
                <c:pt idx="8778">
                  <c:v>4.9171103000000002E-3</c:v>
                </c:pt>
                <c:pt idx="8779">
                  <c:v>4.8887669E-3</c:v>
                </c:pt>
                <c:pt idx="8780">
                  <c:v>4.8605669000000001E-3</c:v>
                </c:pt>
                <c:pt idx="8781">
                  <c:v>4.8325093999999997E-3</c:v>
                </c:pt>
                <c:pt idx="8782">
                  <c:v>4.8045939999999997E-3</c:v>
                </c:pt>
                <c:pt idx="8783">
                  <c:v>4.7768204999999999E-3</c:v>
                </c:pt>
                <c:pt idx="8784">
                  <c:v>4.7491881999999997E-3</c:v>
                </c:pt>
                <c:pt idx="8785">
                  <c:v>4.7216960000000001E-3</c:v>
                </c:pt>
                <c:pt idx="8786">
                  <c:v>4.6943439999999996E-3</c:v>
                </c:pt>
                <c:pt idx="8787">
                  <c:v>4.6671311999999998E-3</c:v>
                </c:pt>
                <c:pt idx="8788">
                  <c:v>4.6400571999999996E-3</c:v>
                </c:pt>
                <c:pt idx="8789">
                  <c:v>4.6131210000000004E-3</c:v>
                </c:pt>
                <c:pt idx="8790">
                  <c:v>4.5863227000000001E-3</c:v>
                </c:pt>
                <c:pt idx="8791">
                  <c:v>4.5596617000000002E-3</c:v>
                </c:pt>
                <c:pt idx="8792">
                  <c:v>4.5331371999999997E-3</c:v>
                </c:pt>
                <c:pt idx="8793">
                  <c:v>4.5067485999999999E-3</c:v>
                </c:pt>
                <c:pt idx="8794">
                  <c:v>4.4804956000000003E-3</c:v>
                </c:pt>
                <c:pt idx="8795">
                  <c:v>4.4543776E-3</c:v>
                </c:pt>
                <c:pt idx="8796">
                  <c:v>4.4283936999999999E-3</c:v>
                </c:pt>
                <c:pt idx="8797">
                  <c:v>4.4025439E-3</c:v>
                </c:pt>
                <c:pt idx="8798">
                  <c:v>4.3768273000000003E-3</c:v>
                </c:pt>
                <c:pt idx="8799">
                  <c:v>4.3512433999999996E-3</c:v>
                </c:pt>
                <c:pt idx="8800">
                  <c:v>4.3257916999999996E-3</c:v>
                </c:pt>
                <c:pt idx="8801">
                  <c:v>4.3004719E-3</c:v>
                </c:pt>
                <c:pt idx="8802">
                  <c:v>4.2752833000000001E-3</c:v>
                </c:pt>
                <c:pt idx="8803">
                  <c:v>4.2502251000000003E-3</c:v>
                </c:pt>
                <c:pt idx="8804">
                  <c:v>4.2252968999999998E-3</c:v>
                </c:pt>
                <c:pt idx="8805">
                  <c:v>4.2004985999999998E-3</c:v>
                </c:pt>
                <c:pt idx="8806">
                  <c:v>4.1758291999999999E-3</c:v>
                </c:pt>
                <c:pt idx="8807">
                  <c:v>4.1512880000000004E-3</c:v>
                </c:pt>
                <c:pt idx="8808">
                  <c:v>4.1268746999999998E-3</c:v>
                </c:pt>
                <c:pt idx="8809">
                  <c:v>4.1025886000000001E-3</c:v>
                </c:pt>
                <c:pt idx="8810">
                  <c:v>4.0784297000000004E-3</c:v>
                </c:pt>
                <c:pt idx="8811">
                  <c:v>4.0543968999999999E-3</c:v>
                </c:pt>
                <c:pt idx="8812">
                  <c:v>4.0304898000000002E-3</c:v>
                </c:pt>
                <c:pt idx="8813">
                  <c:v>4.0067080000000003E-3</c:v>
                </c:pt>
                <c:pt idx="8814">
                  <c:v>3.9830511000000001E-3</c:v>
                </c:pt>
                <c:pt idx="8815">
                  <c:v>3.9595183999999997E-3</c:v>
                </c:pt>
                <c:pt idx="8816">
                  <c:v>3.9361096000000003E-3</c:v>
                </c:pt>
                <c:pt idx="8817">
                  <c:v>3.9128237E-3</c:v>
                </c:pt>
                <c:pt idx="8818">
                  <c:v>3.8896604000000002E-3</c:v>
                </c:pt>
                <c:pt idx="8819">
                  <c:v>3.866619E-3</c:v>
                </c:pt>
                <c:pt idx="8820">
                  <c:v>3.8436993E-3</c:v>
                </c:pt>
                <c:pt idx="8821">
                  <c:v>3.8209006000000001E-3</c:v>
                </c:pt>
                <c:pt idx="8822">
                  <c:v>3.7982224000000001E-3</c:v>
                </c:pt>
                <c:pt idx="8823">
                  <c:v>3.7756640999999998E-3</c:v>
                </c:pt>
                <c:pt idx="8824">
                  <c:v>3.7532256E-3</c:v>
                </c:pt>
                <c:pt idx="8825">
                  <c:v>3.7309058999999999E-3</c:v>
                </c:pt>
                <c:pt idx="8826">
                  <c:v>3.7087048E-3</c:v>
                </c:pt>
                <c:pt idx="8827">
                  <c:v>3.6866218E-3</c:v>
                </c:pt>
                <c:pt idx="8828">
                  <c:v>3.6646563000000002E-3</c:v>
                </c:pt>
                <c:pt idx="8829">
                  <c:v>3.6428076999999999E-3</c:v>
                </c:pt>
                <c:pt idx="8830">
                  <c:v>3.6210757999999999E-3</c:v>
                </c:pt>
                <c:pt idx="8831">
                  <c:v>3.5994598E-3</c:v>
                </c:pt>
                <c:pt idx="8832">
                  <c:v>3.5779593E-3</c:v>
                </c:pt>
                <c:pt idx="8833">
                  <c:v>3.5565735000000001E-3</c:v>
                </c:pt>
                <c:pt idx="8834">
                  <c:v>3.5353023999999999E-3</c:v>
                </c:pt>
                <c:pt idx="8835">
                  <c:v>3.5141450000000002E-3</c:v>
                </c:pt>
                <c:pt idx="8836">
                  <c:v>3.4931010999999998E-3</c:v>
                </c:pt>
                <c:pt idx="8837">
                  <c:v>3.4721701000000002E-3</c:v>
                </c:pt>
                <c:pt idx="8838">
                  <c:v>3.4513514999999998E-3</c:v>
                </c:pt>
                <c:pt idx="8839">
                  <c:v>3.430645E-3</c:v>
                </c:pt>
                <c:pt idx="8840">
                  <c:v>3.4100498999999999E-3</c:v>
                </c:pt>
                <c:pt idx="8841">
                  <c:v>3.3895657E-3</c:v>
                </c:pt>
                <c:pt idx="8842">
                  <c:v>3.3691921000000001E-3</c:v>
                </c:pt>
                <c:pt idx="8843">
                  <c:v>3.3489285999999999E-3</c:v>
                </c:pt>
                <c:pt idx="8844">
                  <c:v>3.3287745999999998E-3</c:v>
                </c:pt>
                <c:pt idx="8845">
                  <c:v>3.3087295E-3</c:v>
                </c:pt>
                <c:pt idx="8846">
                  <c:v>3.2887928999999999E-3</c:v>
                </c:pt>
                <c:pt idx="8847">
                  <c:v>3.2689645999999998E-3</c:v>
                </c:pt>
                <c:pt idx="8848">
                  <c:v>3.2492438E-3</c:v>
                </c:pt>
                <c:pt idx="8849">
                  <c:v>3.2296301999999999E-3</c:v>
                </c:pt>
                <c:pt idx="8850">
                  <c:v>3.2101232000000001E-3</c:v>
                </c:pt>
                <c:pt idx="8851">
                  <c:v>3.1907223000000001E-3</c:v>
                </c:pt>
                <c:pt idx="8852">
                  <c:v>3.1714269000000001E-3</c:v>
                </c:pt>
                <c:pt idx="8853">
                  <c:v>3.1522367999999999E-3</c:v>
                </c:pt>
                <c:pt idx="8854">
                  <c:v>3.1331514E-3</c:v>
                </c:pt>
                <c:pt idx="8855">
                  <c:v>3.1141701999999999E-3</c:v>
                </c:pt>
                <c:pt idx="8856">
                  <c:v>3.0952927000000002E-3</c:v>
                </c:pt>
                <c:pt idx="8857">
                  <c:v>3.0765184E-3</c:v>
                </c:pt>
                <c:pt idx="8858">
                  <c:v>3.0578469999999998E-3</c:v>
                </c:pt>
                <c:pt idx="8859">
                  <c:v>3.0392778999999998E-3</c:v>
                </c:pt>
                <c:pt idx="8860">
                  <c:v>3.0208106999999999E-3</c:v>
                </c:pt>
                <c:pt idx="8861">
                  <c:v>3.0024447000000002E-3</c:v>
                </c:pt>
                <c:pt idx="8862">
                  <c:v>2.9841796000000002E-3</c:v>
                </c:pt>
                <c:pt idx="8863">
                  <c:v>2.9660150999999998E-3</c:v>
                </c:pt>
                <c:pt idx="8864">
                  <c:v>2.9479505000000001E-3</c:v>
                </c:pt>
                <c:pt idx="8865">
                  <c:v>2.9299855000000001E-3</c:v>
                </c:pt>
                <c:pt idx="8866">
                  <c:v>2.9121195000000001E-3</c:v>
                </c:pt>
                <c:pt idx="8867">
                  <c:v>2.8943521999999998E-3</c:v>
                </c:pt>
                <c:pt idx="8868">
                  <c:v>2.8766829000000001E-3</c:v>
                </c:pt>
                <c:pt idx="8869">
                  <c:v>2.8591113999999998E-3</c:v>
                </c:pt>
                <c:pt idx="8870">
                  <c:v>2.8416370000000002E-3</c:v>
                </c:pt>
                <c:pt idx="8871">
                  <c:v>2.8242595000000001E-3</c:v>
                </c:pt>
                <c:pt idx="8872">
                  <c:v>2.8069783E-3</c:v>
                </c:pt>
                <c:pt idx="8873">
                  <c:v>2.7897931000000001E-3</c:v>
                </c:pt>
                <c:pt idx="8874">
                  <c:v>2.7727033000000002E-3</c:v>
                </c:pt>
                <c:pt idx="8875">
                  <c:v>2.7557085000000001E-3</c:v>
                </c:pt>
                <c:pt idx="8876">
                  <c:v>2.7388082999999998E-3</c:v>
                </c:pt>
                <c:pt idx="8877">
                  <c:v>2.7220022999999999E-3</c:v>
                </c:pt>
                <c:pt idx="8878">
                  <c:v>2.70529E-3</c:v>
                </c:pt>
                <c:pt idx="8879">
                  <c:v>2.6886708E-3</c:v>
                </c:pt>
                <c:pt idx="8880">
                  <c:v>2.6721444000000001E-3</c:v>
                </c:pt>
                <c:pt idx="8881">
                  <c:v>2.6557106000000001E-3</c:v>
                </c:pt>
                <c:pt idx="8882">
                  <c:v>2.6393686000000002E-3</c:v>
                </c:pt>
                <c:pt idx="8883">
                  <c:v>2.6231179999999998E-3</c:v>
                </c:pt>
                <c:pt idx="8884">
                  <c:v>2.6069584000000001E-3</c:v>
                </c:pt>
                <c:pt idx="8885">
                  <c:v>2.5908893E-3</c:v>
                </c:pt>
                <c:pt idx="8886">
                  <c:v>2.5749105999999999E-3</c:v>
                </c:pt>
                <c:pt idx="8887">
                  <c:v>2.5590216000000001E-3</c:v>
                </c:pt>
                <c:pt idx="8888">
                  <c:v>2.5432218999999999E-3</c:v>
                </c:pt>
                <c:pt idx="8889">
                  <c:v>2.5275110000000001E-3</c:v>
                </c:pt>
                <c:pt idx="8890">
                  <c:v>2.5118885000000001E-3</c:v>
                </c:pt>
                <c:pt idx="8891">
                  <c:v>2.4963540000000001E-3</c:v>
                </c:pt>
                <c:pt idx="8892">
                  <c:v>2.4809071000000001E-3</c:v>
                </c:pt>
                <c:pt idx="8893">
                  <c:v>2.4655475E-3</c:v>
                </c:pt>
                <c:pt idx="8894">
                  <c:v>2.4502748E-3</c:v>
                </c:pt>
                <c:pt idx="8895">
                  <c:v>2.4350881999999998E-3</c:v>
                </c:pt>
                <c:pt idx="8896">
                  <c:v>2.4199877E-3</c:v>
                </c:pt>
                <c:pt idx="8897">
                  <c:v>2.4049726999999998E-3</c:v>
                </c:pt>
                <c:pt idx="8898">
                  <c:v>2.3900426E-3</c:v>
                </c:pt>
                <c:pt idx="8899">
                  <c:v>2.3751974E-3</c:v>
                </c:pt>
                <c:pt idx="8900">
                  <c:v>2.3604364000000002E-3</c:v>
                </c:pt>
                <c:pt idx="8901">
                  <c:v>2.3457591999999998E-3</c:v>
                </c:pt>
                <c:pt idx="8902">
                  <c:v>2.3311655999999998E-3</c:v>
                </c:pt>
                <c:pt idx="8903">
                  <c:v>2.3166551E-3</c:v>
                </c:pt>
                <c:pt idx="8904">
                  <c:v>2.3022273000000001E-3</c:v>
                </c:pt>
                <c:pt idx="8905">
                  <c:v>2.2878817000000001E-3</c:v>
                </c:pt>
                <c:pt idx="8906">
                  <c:v>2.2736178000000002E-3</c:v>
                </c:pt>
                <c:pt idx="8907">
                  <c:v>2.2594353999999999E-3</c:v>
                </c:pt>
                <c:pt idx="8908">
                  <c:v>2.2453339999999999E-3</c:v>
                </c:pt>
                <c:pt idx="8909">
                  <c:v>2.2313131E-3</c:v>
                </c:pt>
                <c:pt idx="8910">
                  <c:v>2.2173726000000002E-3</c:v>
                </c:pt>
                <c:pt idx="8911">
                  <c:v>2.2035119999999999E-3</c:v>
                </c:pt>
                <c:pt idx="8912">
                  <c:v>2.1897307999999998E-3</c:v>
                </c:pt>
                <c:pt idx="8913">
                  <c:v>2.1760286999999998E-3</c:v>
                </c:pt>
                <c:pt idx="8914">
                  <c:v>2.1624051000000001E-3</c:v>
                </c:pt>
                <c:pt idx="8915">
                  <c:v>2.1488597000000002E-3</c:v>
                </c:pt>
                <c:pt idx="8916">
                  <c:v>2.1353922999999999E-3</c:v>
                </c:pt>
                <c:pt idx="8917">
                  <c:v>2.1220024000000001E-3</c:v>
                </c:pt>
                <c:pt idx="8918">
                  <c:v>2.1086896000000002E-3</c:v>
                </c:pt>
                <c:pt idx="8919">
                  <c:v>2.0954537E-3</c:v>
                </c:pt>
                <c:pt idx="8920">
                  <c:v>2.0822941000000002E-3</c:v>
                </c:pt>
                <c:pt idx="8921">
                  <c:v>2.0692103999999998E-3</c:v>
                </c:pt>
                <c:pt idx="8922">
                  <c:v>2.0562024000000002E-3</c:v>
                </c:pt>
                <c:pt idx="8923">
                  <c:v>2.0432696000000001E-3</c:v>
                </c:pt>
                <c:pt idx="8924">
                  <c:v>2.0304114999999999E-3</c:v>
                </c:pt>
                <c:pt idx="8925">
                  <c:v>2.0176279E-3</c:v>
                </c:pt>
                <c:pt idx="8926">
                  <c:v>2.0049184000000002E-3</c:v>
                </c:pt>
                <c:pt idx="8927">
                  <c:v>1.9922824999999999E-3</c:v>
                </c:pt>
                <c:pt idx="8928">
                  <c:v>1.9797197999999998E-3</c:v>
                </c:pt>
                <c:pt idx="8929">
                  <c:v>1.9672303E-3</c:v>
                </c:pt>
                <c:pt idx="8930">
                  <c:v>1.9548132999999998E-3</c:v>
                </c:pt>
                <c:pt idx="8931">
                  <c:v>1.9424685000000001E-3</c:v>
                </c:pt>
                <c:pt idx="8932">
                  <c:v>1.9301956E-3</c:v>
                </c:pt>
                <c:pt idx="8933">
                  <c:v>1.9179942E-3</c:v>
                </c:pt>
                <c:pt idx="8934">
                  <c:v>1.905864E-3</c:v>
                </c:pt>
                <c:pt idx="8935">
                  <c:v>1.8938045E-3</c:v>
                </c:pt>
                <c:pt idx="8936">
                  <c:v>1.8818155E-3</c:v>
                </c:pt>
                <c:pt idx="8937">
                  <c:v>1.8698963999999999E-3</c:v>
                </c:pt>
                <c:pt idx="8938">
                  <c:v>1.8580471000000001E-3</c:v>
                </c:pt>
                <c:pt idx="8939">
                  <c:v>1.8462671E-3</c:v>
                </c:pt>
                <c:pt idx="8940">
                  <c:v>1.8345561E-3</c:v>
                </c:pt>
                <c:pt idx="8941">
                  <c:v>1.8229138000000001E-3</c:v>
                </c:pt>
                <c:pt idx="8942">
                  <c:v>1.8113398E-3</c:v>
                </c:pt>
                <c:pt idx="8943">
                  <c:v>1.7998336E-3</c:v>
                </c:pt>
                <c:pt idx="8944">
                  <c:v>1.7883949999999999E-3</c:v>
                </c:pt>
                <c:pt idx="8945">
                  <c:v>1.7770234999999999E-3</c:v>
                </c:pt>
                <c:pt idx="8946">
                  <c:v>1.765719E-3</c:v>
                </c:pt>
                <c:pt idx="8947">
                  <c:v>1.7544811E-3</c:v>
                </c:pt>
                <c:pt idx="8948">
                  <c:v>1.7433093000000001E-3</c:v>
                </c:pt>
                <c:pt idx="8949">
                  <c:v>1.7322034E-3</c:v>
                </c:pt>
                <c:pt idx="8950">
                  <c:v>1.7211629999999999E-3</c:v>
                </c:pt>
                <c:pt idx="8951">
                  <c:v>1.7101875999999999E-3</c:v>
                </c:pt>
                <c:pt idx="8952">
                  <c:v>1.6992770999999999E-3</c:v>
                </c:pt>
                <c:pt idx="8953">
                  <c:v>1.688431E-3</c:v>
                </c:pt>
                <c:pt idx="8954">
                  <c:v>1.6776491000000001E-3</c:v>
                </c:pt>
                <c:pt idx="8955">
                  <c:v>1.6669311E-3</c:v>
                </c:pt>
                <c:pt idx="8956">
                  <c:v>1.6562765000000001E-3</c:v>
                </c:pt>
                <c:pt idx="8957">
                  <c:v>1.6456852000000001E-3</c:v>
                </c:pt>
                <c:pt idx="8958">
                  <c:v>1.6351566E-3</c:v>
                </c:pt>
                <c:pt idx="8959">
                  <c:v>1.6246905E-3</c:v>
                </c:pt>
                <c:pt idx="8960">
                  <c:v>1.6142864000000001E-3</c:v>
                </c:pt>
                <c:pt idx="8961">
                  <c:v>1.6039443E-3</c:v>
                </c:pt>
                <c:pt idx="8962">
                  <c:v>1.5936637E-3</c:v>
                </c:pt>
                <c:pt idx="8963">
                  <c:v>1.5834441999999999E-3</c:v>
                </c:pt>
                <c:pt idx="8964">
                  <c:v>1.5732857E-3</c:v>
                </c:pt>
                <c:pt idx="8965">
                  <c:v>1.5631877E-3</c:v>
                </c:pt>
                <c:pt idx="8966">
                  <c:v>1.5531499000000001E-3</c:v>
                </c:pt>
                <c:pt idx="8967">
                  <c:v>1.5431719E-3</c:v>
                </c:pt>
                <c:pt idx="8968">
                  <c:v>1.5332536E-3</c:v>
                </c:pt>
                <c:pt idx="8969">
                  <c:v>1.5233944999999999E-3</c:v>
                </c:pt>
                <c:pt idx="8970">
                  <c:v>1.5135944E-3</c:v>
                </c:pt>
                <c:pt idx="8971">
                  <c:v>1.5038529000000001E-3</c:v>
                </c:pt>
                <c:pt idx="8972">
                  <c:v>1.4941697000000001E-3</c:v>
                </c:pt>
                <c:pt idx="8973">
                  <c:v>1.4845444999999999E-3</c:v>
                </c:pt>
                <c:pt idx="8974">
                  <c:v>1.4749769999999999E-3</c:v>
                </c:pt>
                <c:pt idx="8975">
                  <c:v>1.4654669E-3</c:v>
                </c:pt>
                <c:pt idx="8976">
                  <c:v>1.4560139E-3</c:v>
                </c:pt>
                <c:pt idx="8977">
                  <c:v>1.4466177000000001E-3</c:v>
                </c:pt>
                <c:pt idx="8978">
                  <c:v>1.4372778999999999E-3</c:v>
                </c:pt>
                <c:pt idx="8979">
                  <c:v>1.4279943E-3</c:v>
                </c:pt>
                <c:pt idx="8980">
                  <c:v>1.4187665999999999E-3</c:v>
                </c:pt>
                <c:pt idx="8981">
                  <c:v>1.4095944E-3</c:v>
                </c:pt>
                <c:pt idx="8982">
                  <c:v>1.4004776E-3</c:v>
                </c:pt>
                <c:pt idx="8983">
                  <c:v>1.3914157E-3</c:v>
                </c:pt>
                <c:pt idx="8984">
                  <c:v>1.3824085000000001E-3</c:v>
                </c:pt>
                <c:pt idx="8985">
                  <c:v>1.3734557E-3</c:v>
                </c:pt>
                <c:pt idx="8986">
                  <c:v>1.3645571E-3</c:v>
                </c:pt>
                <c:pt idx="8987">
                  <c:v>1.3557122000000001E-3</c:v>
                </c:pt>
                <c:pt idx="8988">
                  <c:v>1.3469208E-3</c:v>
                </c:pt>
                <c:pt idx="8989">
                  <c:v>1.3381828000000001E-3</c:v>
                </c:pt>
                <c:pt idx="8990">
                  <c:v>1.3294977E-3</c:v>
                </c:pt>
                <c:pt idx="8991">
                  <c:v>1.3208651000000001E-3</c:v>
                </c:pt>
                <c:pt idx="8992">
                  <c:v>1.3122850000000001E-3</c:v>
                </c:pt>
                <c:pt idx="8993">
                  <c:v>1.3037567999999999E-3</c:v>
                </c:pt>
                <c:pt idx="8994">
                  <c:v>1.2952805E-3</c:v>
                </c:pt>
                <c:pt idx="8995">
                  <c:v>1.2868557E-3</c:v>
                </c:pt>
                <c:pt idx="8996">
                  <c:v>1.2784821000000001E-3</c:v>
                </c:pt>
                <c:pt idx="8997">
                  <c:v>1.2701595E-3</c:v>
                </c:pt>
                <c:pt idx="8998">
                  <c:v>1.2618874999999999E-3</c:v>
                </c:pt>
                <c:pt idx="8999">
                  <c:v>1.2536659E-3</c:v>
                </c:pt>
                <c:pt idx="9000">
                  <c:v>1.2454943000000001E-3</c:v>
                </c:pt>
                <c:pt idx="9001">
                  <c:v>1.2373574E-3</c:v>
                </c:pt>
                <c:pt idx="9002">
                  <c:v>1.2293464E-3</c:v>
                </c:pt>
                <c:pt idx="9003">
                  <c:v>1.2214516999999999E-3</c:v>
                </c:pt>
                <c:pt idx="9004">
                  <c:v>1.2136650000000001E-3</c:v>
                </c:pt>
                <c:pt idx="9005">
                  <c:v>1.2059791000000001E-3</c:v>
                </c:pt>
                <c:pt idx="9006">
                  <c:v>1.1983879000000001E-3</c:v>
                </c:pt>
                <c:pt idx="9007">
                  <c:v>1.1908861E-3</c:v>
                </c:pt>
                <c:pt idx="9008">
                  <c:v>1.1834689999999999E-3</c:v>
                </c:pt>
                <c:pt idx="9009">
                  <c:v>1.1761325E-3</c:v>
                </c:pt>
                <c:pt idx="9010">
                  <c:v>1.168873E-3</c:v>
                </c:pt>
                <c:pt idx="9011">
                  <c:v>1.1616877E-3</c:v>
                </c:pt>
                <c:pt idx="9012">
                  <c:v>1.1545735000000001E-3</c:v>
                </c:pt>
                <c:pt idx="9013">
                  <c:v>1.1475280999999999E-3</c:v>
                </c:pt>
                <c:pt idx="9014">
                  <c:v>1.1405491000000001E-3</c:v>
                </c:pt>
                <c:pt idx="9015">
                  <c:v>1.1336345000000001E-3</c:v>
                </c:pt>
                <c:pt idx="9016">
                  <c:v>1.1267825E-3</c:v>
                </c:pt>
                <c:pt idx="9017">
                  <c:v>1.1199915E-3</c:v>
                </c:pt>
                <c:pt idx="9018">
                  <c:v>1.1132599E-3</c:v>
                </c:pt>
                <c:pt idx="9019">
                  <c:v>1.1065864E-3</c:v>
                </c:pt>
                <c:pt idx="9020">
                  <c:v>1.0999696000000001E-3</c:v>
                </c:pt>
                <c:pt idx="9021">
                  <c:v>1.0934082E-3</c:v>
                </c:pt>
                <c:pt idx="9022">
                  <c:v>1.0869012E-3</c:v>
                </c:pt>
                <c:pt idx="9023">
                  <c:v>1.0804475E-3</c:v>
                </c:pt>
                <c:pt idx="9024">
                  <c:v>1.0740459999999999E-3</c:v>
                </c:pt>
                <c:pt idx="9025">
                  <c:v>1.0676959000000001E-3</c:v>
                </c:pt>
                <c:pt idx="9026">
                  <c:v>1.0613961999999999E-3</c:v>
                </c:pt>
                <c:pt idx="9027">
                  <c:v>1.0551460000000001E-3</c:v>
                </c:pt>
                <c:pt idx="9028">
                  <c:v>1.0489445E-3</c:v>
                </c:pt>
                <c:pt idx="9029">
                  <c:v>1.0427911E-3</c:v>
                </c:pt>
                <c:pt idx="9030">
                  <c:v>1.0366847E-3</c:v>
                </c:pt>
                <c:pt idx="9031">
                  <c:v>1.0306250000000001E-3</c:v>
                </c:pt>
                <c:pt idx="9032">
                  <c:v>1.0246109000000001E-3</c:v>
                </c:pt>
                <c:pt idx="9033">
                  <c:v>1.0186421E-3</c:v>
                </c:pt>
                <c:pt idx="9034">
                  <c:v>1.0127177E-3</c:v>
                </c:pt>
                <c:pt idx="9035">
                  <c:v>1.0068372000000001E-3</c:v>
                </c:pt>
                <c:pt idx="9036">
                  <c:v>1.0010001E-3</c:v>
                </c:pt>
                <c:pt idx="9037">
                  <c:v>9.9520547999999991E-4</c:v>
                </c:pt>
                <c:pt idx="9038">
                  <c:v>9.8945304999999996E-4</c:v>
                </c:pt>
                <c:pt idx="9039">
                  <c:v>9.8374218000000005E-4</c:v>
                </c:pt>
                <c:pt idx="9040">
                  <c:v>9.7807228999999989E-4</c:v>
                </c:pt>
                <c:pt idx="9041">
                  <c:v>9.7244290999999995E-4</c:v>
                </c:pt>
                <c:pt idx="9042">
                  <c:v>9.6685352000000003E-4</c:v>
                </c:pt>
                <c:pt idx="9043">
                  <c:v>9.6130358999999997E-4</c:v>
                </c:pt>
                <c:pt idx="9044">
                  <c:v>9.5579273000000002E-4</c:v>
                </c:pt>
                <c:pt idx="9045">
                  <c:v>9.5032039000000001E-4</c:v>
                </c:pt>
                <c:pt idx="9046">
                  <c:v>9.4488617999999996E-4</c:v>
                </c:pt>
                <c:pt idx="9047">
                  <c:v>9.3948963000000003E-4</c:v>
                </c:pt>
                <c:pt idx="9048">
                  <c:v>9.3413028E-4</c:v>
                </c:pt>
                <c:pt idx="9049">
                  <c:v>9.2880771000000001E-4</c:v>
                </c:pt>
                <c:pt idx="9050">
                  <c:v>9.2352153000000001E-4</c:v>
                </c:pt>
                <c:pt idx="9051">
                  <c:v>9.1827136999999995E-4</c:v>
                </c:pt>
                <c:pt idx="9052">
                  <c:v>9.1305683999999999E-4</c:v>
                </c:pt>
                <c:pt idx="9053">
                  <c:v>9.0787745999999997E-4</c:v>
                </c:pt>
                <c:pt idx="9054">
                  <c:v>9.0273288999999997E-4</c:v>
                </c:pt>
                <c:pt idx="9055">
                  <c:v>8.9762284000000005E-4</c:v>
                </c:pt>
                <c:pt idx="9056">
                  <c:v>8.9254684000000003E-4</c:v>
                </c:pt>
                <c:pt idx="9057">
                  <c:v>8.8750459999999999E-4</c:v>
                </c:pt>
                <c:pt idx="9058">
                  <c:v>8.8249577999999999E-4</c:v>
                </c:pt>
                <c:pt idx="9059">
                  <c:v>8.7752000999999997E-4</c:v>
                </c:pt>
                <c:pt idx="9060">
                  <c:v>8.7257701999999995E-4</c:v>
                </c:pt>
                <c:pt idx="9061">
                  <c:v>8.6766638999999997E-4</c:v>
                </c:pt>
                <c:pt idx="9062">
                  <c:v>8.6278783E-4</c:v>
                </c:pt>
                <c:pt idx="9063">
                  <c:v>8.5794104999999999E-4</c:v>
                </c:pt>
                <c:pt idx="9064">
                  <c:v>8.5312569999999996E-4</c:v>
                </c:pt>
                <c:pt idx="9065">
                  <c:v>8.4834150000000002E-4</c:v>
                </c:pt>
                <c:pt idx="9066">
                  <c:v>8.435882E-4</c:v>
                </c:pt>
                <c:pt idx="9067">
                  <c:v>8.3886553E-4</c:v>
                </c:pt>
                <c:pt idx="9068">
                  <c:v>8.3417311999999997E-4</c:v>
                </c:pt>
                <c:pt idx="9069">
                  <c:v>8.2951073999999996E-4</c:v>
                </c:pt>
                <c:pt idx="9070">
                  <c:v>8.2487811000000002E-4</c:v>
                </c:pt>
                <c:pt idx="9071">
                  <c:v>8.2027493000000004E-4</c:v>
                </c:pt>
                <c:pt idx="9072">
                  <c:v>8.1570090999999998E-4</c:v>
                </c:pt>
                <c:pt idx="9073">
                  <c:v>8.1115588999999995E-4</c:v>
                </c:pt>
                <c:pt idx="9074">
                  <c:v>8.0663949000000005E-4</c:v>
                </c:pt>
                <c:pt idx="9075">
                  <c:v>8.0215156999999997E-4</c:v>
                </c:pt>
                <c:pt idx="9076">
                  <c:v>7.9769181000000002E-4</c:v>
                </c:pt>
                <c:pt idx="9077">
                  <c:v>7.9325993999999997E-4</c:v>
                </c:pt>
                <c:pt idx="9078">
                  <c:v>7.8885577000000005E-4</c:v>
                </c:pt>
                <c:pt idx="9079">
                  <c:v>7.8447908000000004E-4</c:v>
                </c:pt>
                <c:pt idx="9080">
                  <c:v>7.8012956999999996E-4</c:v>
                </c:pt>
                <c:pt idx="9081">
                  <c:v>7.7580707000000004E-4</c:v>
                </c:pt>
                <c:pt idx="9082">
                  <c:v>7.7151135000000002E-4</c:v>
                </c:pt>
                <c:pt idx="9083">
                  <c:v>7.6724216000000002E-4</c:v>
                </c:pt>
                <c:pt idx="9084">
                  <c:v>7.6299929000000002E-4</c:v>
                </c:pt>
                <c:pt idx="9085">
                  <c:v>7.5878249000000005E-4</c:v>
                </c:pt>
                <c:pt idx="9086">
                  <c:v>7.5459159999999997E-4</c:v>
                </c:pt>
                <c:pt idx="9087">
                  <c:v>7.5042643999999998E-4</c:v>
                </c:pt>
                <c:pt idx="9088">
                  <c:v>7.4628670999999996E-4</c:v>
                </c:pt>
                <c:pt idx="9089">
                  <c:v>7.4217230000000003E-4</c:v>
                </c:pt>
                <c:pt idx="9090">
                  <c:v>7.3808292000000005E-4</c:v>
                </c:pt>
                <c:pt idx="9091">
                  <c:v>7.3401838999999998E-4</c:v>
                </c:pt>
                <c:pt idx="9092">
                  <c:v>7.2997855000000002E-4</c:v>
                </c:pt>
                <c:pt idx="9093">
                  <c:v>7.2596314999999999E-4</c:v>
                </c:pt>
                <c:pt idx="9094">
                  <c:v>7.2197202999999997E-4</c:v>
                </c:pt>
                <c:pt idx="9095">
                  <c:v>7.1800506000000005E-4</c:v>
                </c:pt>
                <c:pt idx="9096">
                  <c:v>7.1406195999999995E-4</c:v>
                </c:pt>
                <c:pt idx="9097">
                  <c:v>7.1014259999999997E-4</c:v>
                </c:pt>
                <c:pt idx="9098">
                  <c:v>7.0624681999999998E-4</c:v>
                </c:pt>
                <c:pt idx="9099">
                  <c:v>7.0237437999999997E-4</c:v>
                </c:pt>
                <c:pt idx="9100">
                  <c:v>6.9852510999999996E-4</c:v>
                </c:pt>
                <c:pt idx="9101">
                  <c:v>6.9469889000000002E-4</c:v>
                </c:pt>
                <c:pt idx="9102">
                  <c:v>6.9089548E-4</c:v>
                </c:pt>
                <c:pt idx="9103">
                  <c:v>6.8711477999999998E-4</c:v>
                </c:pt>
                <c:pt idx="9104">
                  <c:v>6.8335653999999999E-4</c:v>
                </c:pt>
                <c:pt idx="9105">
                  <c:v>6.7962065999999999E-4</c:v>
                </c:pt>
                <c:pt idx="9106">
                  <c:v>6.7590694999999999E-4</c:v>
                </c:pt>
                <c:pt idx="9107">
                  <c:v>6.7221524999999996E-4</c:v>
                </c:pt>
                <c:pt idx="9108">
                  <c:v>6.6854537000000003E-4</c:v>
                </c:pt>
                <c:pt idx="9109">
                  <c:v>6.6489719999999997E-4</c:v>
                </c:pt>
                <c:pt idx="9110">
                  <c:v>6.6127052000000003E-4</c:v>
                </c:pt>
                <c:pt idx="9111">
                  <c:v>6.5766524999999996E-4</c:v>
                </c:pt>
                <c:pt idx="9112">
                  <c:v>6.5408117000000001E-4</c:v>
                </c:pt>
                <c:pt idx="9113">
                  <c:v>6.5051816999999997E-4</c:v>
                </c:pt>
                <c:pt idx="9114">
                  <c:v>6.4697606000000004E-4</c:v>
                </c:pt>
                <c:pt idx="9115">
                  <c:v>6.4345471999999995E-4</c:v>
                </c:pt>
                <c:pt idx="9116">
                  <c:v>6.3995399999999998E-4</c:v>
                </c:pt>
                <c:pt idx="9117">
                  <c:v>6.3647376000000003E-4</c:v>
                </c:pt>
                <c:pt idx="9118">
                  <c:v>6.3301383999999998E-4</c:v>
                </c:pt>
                <c:pt idx="9119">
                  <c:v>6.2957411999999999E-4</c:v>
                </c:pt>
                <c:pt idx="9120">
                  <c:v>6.2615442000000002E-4</c:v>
                </c:pt>
                <c:pt idx="9121">
                  <c:v>6.2275462999999997E-4</c:v>
                </c:pt>
                <c:pt idx="9122">
                  <c:v>6.1937456000000005E-4</c:v>
                </c:pt>
                <c:pt idx="9123">
                  <c:v>6.1601411999999997E-4</c:v>
                </c:pt>
                <c:pt idx="9124">
                  <c:v>6.1267318000000003E-4</c:v>
                </c:pt>
                <c:pt idx="9125">
                  <c:v>6.0935161E-4</c:v>
                </c:pt>
                <c:pt idx="9126">
                  <c:v>6.0604926000000004E-4</c:v>
                </c:pt>
                <c:pt idx="9127">
                  <c:v>6.0276600000000002E-4</c:v>
                </c:pt>
                <c:pt idx="9128">
                  <c:v>5.9950170999999999E-4</c:v>
                </c:pt>
                <c:pt idx="9129">
                  <c:v>5.9625623000000003E-4</c:v>
                </c:pt>
                <c:pt idx="9130">
                  <c:v>5.9302949000000001E-4</c:v>
                </c:pt>
                <c:pt idx="9131">
                  <c:v>5.8982130999999998E-4</c:v>
                </c:pt>
                <c:pt idx="9132">
                  <c:v>5.8663159000000003E-4</c:v>
                </c:pt>
                <c:pt idx="9133">
                  <c:v>5.8346020999999997E-4</c:v>
                </c:pt>
                <c:pt idx="9134">
                  <c:v>5.8030704000000002E-4</c:v>
                </c:pt>
                <c:pt idx="9135">
                  <c:v>5.7717192000000003E-4</c:v>
                </c:pt>
                <c:pt idx="9136">
                  <c:v>5.7405477999999998E-4</c:v>
                </c:pt>
                <c:pt idx="9137">
                  <c:v>5.7095544999999999E-4</c:v>
                </c:pt>
                <c:pt idx="9138">
                  <c:v>5.6787388000000005E-4</c:v>
                </c:pt>
                <c:pt idx="9139">
                  <c:v>5.6480994999999999E-4</c:v>
                </c:pt>
                <c:pt idx="9140">
                  <c:v>5.6176347000000003E-4</c:v>
                </c:pt>
                <c:pt idx="9141">
                  <c:v>5.5873434999999998E-4</c:v>
                </c:pt>
                <c:pt idx="9142">
                  <c:v>5.5572251000000005E-4</c:v>
                </c:pt>
                <c:pt idx="9143">
                  <c:v>5.5272777999999996E-4</c:v>
                </c:pt>
                <c:pt idx="9144">
                  <c:v>5.4975010999999999E-4</c:v>
                </c:pt>
                <c:pt idx="9145">
                  <c:v>5.4678938E-4</c:v>
                </c:pt>
                <c:pt idx="9146">
                  <c:v>5.4384547000000001E-4</c:v>
                </c:pt>
                <c:pt idx="9147">
                  <c:v>5.4091825999999998E-4</c:v>
                </c:pt>
                <c:pt idx="9148">
                  <c:v>5.3800764999999996E-4</c:v>
                </c:pt>
                <c:pt idx="9149">
                  <c:v>5.3511349999999999E-4</c:v>
                </c:pt>
                <c:pt idx="9150">
                  <c:v>5.3223577999999996E-4</c:v>
                </c:pt>
                <c:pt idx="9151">
                  <c:v>5.2937429000000002E-4</c:v>
                </c:pt>
                <c:pt idx="9152">
                  <c:v>5.2652898000000005E-4</c:v>
                </c:pt>
                <c:pt idx="9153">
                  <c:v>5.2369974000000005E-4</c:v>
                </c:pt>
                <c:pt idx="9154">
                  <c:v>5.2088644999999996E-4</c:v>
                </c:pt>
                <c:pt idx="9155">
                  <c:v>5.1808903999999995E-4</c:v>
                </c:pt>
                <c:pt idx="9156">
                  <c:v>5.1530741999999995E-4</c:v>
                </c:pt>
                <c:pt idx="9157">
                  <c:v>5.1254144999999997E-4</c:v>
                </c:pt>
                <c:pt idx="9158">
                  <c:v>5.0979102000000003E-4</c:v>
                </c:pt>
                <c:pt idx="9159">
                  <c:v>5.0705607000000002E-4</c:v>
                </c:pt>
                <c:pt idx="9160">
                  <c:v>5.0433648999999997E-4</c:v>
                </c:pt>
                <c:pt idx="9161">
                  <c:v>5.0163216999999998E-4</c:v>
                </c:pt>
                <c:pt idx="9162">
                  <c:v>4.9894303000000005E-4</c:v>
                </c:pt>
                <c:pt idx="9163">
                  <c:v>4.9626890999999995E-4</c:v>
                </c:pt>
                <c:pt idx="9164">
                  <c:v>4.9360981000000001E-4</c:v>
                </c:pt>
                <c:pt idx="9165">
                  <c:v>4.9096554999999997E-4</c:v>
                </c:pt>
                <c:pt idx="9166">
                  <c:v>4.8833614E-4</c:v>
                </c:pt>
                <c:pt idx="9167">
                  <c:v>4.8572139000000001E-4</c:v>
                </c:pt>
                <c:pt idx="9168">
                  <c:v>4.8312125999999998E-4</c:v>
                </c:pt>
                <c:pt idx="9169">
                  <c:v>4.8053564000000002E-4</c:v>
                </c:pt>
                <c:pt idx="9170">
                  <c:v>4.7796444000000002E-4</c:v>
                </c:pt>
                <c:pt idx="9171">
                  <c:v>4.7540758000000002E-4</c:v>
                </c:pt>
                <c:pt idx="9172">
                  <c:v>4.7286498000000002E-4</c:v>
                </c:pt>
                <c:pt idx="9173">
                  <c:v>4.7033653000000001E-4</c:v>
                </c:pt>
                <c:pt idx="9174">
                  <c:v>4.6782216000000002E-4</c:v>
                </c:pt>
                <c:pt idx="9175">
                  <c:v>4.6532175999999998E-4</c:v>
                </c:pt>
                <c:pt idx="9176">
                  <c:v>4.6283528E-4</c:v>
                </c:pt>
                <c:pt idx="9177">
                  <c:v>4.6036259E-4</c:v>
                </c:pt>
                <c:pt idx="9178">
                  <c:v>4.5790362999999999E-4</c:v>
                </c:pt>
                <c:pt idx="9179">
                  <c:v>4.5545832999999998E-4</c:v>
                </c:pt>
                <c:pt idx="9180">
                  <c:v>4.5302656000000002E-4</c:v>
                </c:pt>
                <c:pt idx="9181">
                  <c:v>4.5060826000000001E-4</c:v>
                </c:pt>
                <c:pt idx="9182">
                  <c:v>4.4820335E-4</c:v>
                </c:pt>
                <c:pt idx="9183">
                  <c:v>4.4581174999999999E-4</c:v>
                </c:pt>
                <c:pt idx="9184">
                  <c:v>4.4343338000000002E-4</c:v>
                </c:pt>
                <c:pt idx="9185">
                  <c:v>4.4106817E-4</c:v>
                </c:pt>
                <c:pt idx="9186">
                  <c:v>4.3871603000000001E-4</c:v>
                </c:pt>
                <c:pt idx="9187">
                  <c:v>4.3637686999999998E-4</c:v>
                </c:pt>
                <c:pt idx="9188">
                  <c:v>4.3405062999999998E-4</c:v>
                </c:pt>
                <c:pt idx="9189">
                  <c:v>4.3173722000000001E-4</c:v>
                </c:pt>
                <c:pt idx="9190">
                  <c:v>4.2943655999999998E-4</c:v>
                </c:pt>
                <c:pt idx="9191">
                  <c:v>4.2714860000000001E-4</c:v>
                </c:pt>
                <c:pt idx="9192">
                  <c:v>4.2487322999999998E-4</c:v>
                </c:pt>
                <c:pt idx="9193">
                  <c:v>4.2261038000000002E-4</c:v>
                </c:pt>
                <c:pt idx="9194">
                  <c:v>4.2035998000000002E-4</c:v>
                </c:pt>
                <c:pt idx="9195">
                  <c:v>4.1812195999999999E-4</c:v>
                </c:pt>
                <c:pt idx="9196">
                  <c:v>4.1589623999999998E-4</c:v>
                </c:pt>
                <c:pt idx="9197">
                  <c:v>4.1368275E-4</c:v>
                </c:pt>
                <c:pt idx="9198">
                  <c:v>4.1148139000000001E-4</c:v>
                </c:pt>
                <c:pt idx="9199">
                  <c:v>4.0929212000000002E-4</c:v>
                </c:pt>
                <c:pt idx="9200">
                  <c:v>4.0711486000000001E-4</c:v>
                </c:pt>
                <c:pt idx="9201">
                  <c:v>4.0494952999999998E-4</c:v>
                </c:pt>
                <c:pt idx="9202">
                  <c:v>4.0279607999999998E-4</c:v>
                </c:pt>
                <c:pt idx="9203">
                  <c:v>4.0065442000000002E-4</c:v>
                </c:pt>
                <c:pt idx="9204">
                  <c:v>3.9852448000000001E-4</c:v>
                </c:pt>
                <c:pt idx="9205">
                  <c:v>3.9640622000000001E-4</c:v>
                </c:pt>
                <c:pt idx="9206">
                  <c:v>3.9429953999999998E-4</c:v>
                </c:pt>
                <c:pt idx="9207">
                  <c:v>3.9220438E-4</c:v>
                </c:pt>
                <c:pt idx="9208">
                  <c:v>3.9012067000000002E-4</c:v>
                </c:pt>
                <c:pt idx="9209">
                  <c:v>3.8804832999999998E-4</c:v>
                </c:pt>
                <c:pt idx="9210">
                  <c:v>3.8598731000000002E-4</c:v>
                </c:pt>
                <c:pt idx="9211">
                  <c:v>3.8393755999999998E-4</c:v>
                </c:pt>
                <c:pt idx="9212">
                  <c:v>3.8189894999999998E-4</c:v>
                </c:pt>
                <c:pt idx="9213">
                  <c:v>3.7987146E-4</c:v>
                </c:pt>
                <c:pt idx="9214">
                  <c:v>3.7785503000000001E-4</c:v>
                </c:pt>
                <c:pt idx="9215">
                  <c:v>3.7584959999999997E-4</c:v>
                </c:pt>
                <c:pt idx="9216">
                  <c:v>3.7385509E-4</c:v>
                </c:pt>
                <c:pt idx="9217">
                  <c:v>3.7187139999999999E-4</c:v>
                </c:pt>
                <c:pt idx="9218">
                  <c:v>3.6989854000000003E-4</c:v>
                </c:pt>
                <c:pt idx="9219">
                  <c:v>3.6793638999999998E-4</c:v>
                </c:pt>
                <c:pt idx="9220">
                  <c:v>3.6598491999999998E-4</c:v>
                </c:pt>
                <c:pt idx="9221">
                  <c:v>3.6404404E-4</c:v>
                </c:pt>
                <c:pt idx="9222">
                  <c:v>3.6211373000000002E-4</c:v>
                </c:pt>
                <c:pt idx="9223">
                  <c:v>3.6019390000000001E-4</c:v>
                </c:pt>
                <c:pt idx="9224">
                  <c:v>3.5828447999999998E-4</c:v>
                </c:pt>
                <c:pt idx="9225">
                  <c:v>3.5638542999999999E-4</c:v>
                </c:pt>
                <c:pt idx="9226">
                  <c:v>3.5449667000000002E-4</c:v>
                </c:pt>
                <c:pt idx="9227">
                  <c:v>3.5261814E-4</c:v>
                </c:pt>
                <c:pt idx="9228">
                  <c:v>3.5074979000000001E-4</c:v>
                </c:pt>
                <c:pt idx="9229">
                  <c:v>3.4889156999999999E-4</c:v>
                </c:pt>
                <c:pt idx="9230">
                  <c:v>3.4704342000000001E-4</c:v>
                </c:pt>
                <c:pt idx="9231">
                  <c:v>3.4520527999999998E-4</c:v>
                </c:pt>
                <c:pt idx="9232">
                  <c:v>3.4337708999999998E-4</c:v>
                </c:pt>
                <c:pt idx="9233">
                  <c:v>3.415588E-4</c:v>
                </c:pt>
                <c:pt idx="9234">
                  <c:v>3.3975032000000001E-4</c:v>
                </c:pt>
                <c:pt idx="9235">
                  <c:v>3.3795164000000001E-4</c:v>
                </c:pt>
                <c:pt idx="9236">
                  <c:v>3.3616268999999999E-4</c:v>
                </c:pt>
                <c:pt idx="9237">
                  <c:v>3.3438339999999997E-4</c:v>
                </c:pt>
                <c:pt idx="9238">
                  <c:v>3.3261370999999998E-4</c:v>
                </c:pt>
                <c:pt idx="9239">
                  <c:v>3.3085356999999998E-4</c:v>
                </c:pt>
                <c:pt idx="9240">
                  <c:v>3.2910291E-4</c:v>
                </c:pt>
                <c:pt idx="9241">
                  <c:v>3.2736172000000002E-4</c:v>
                </c:pt>
                <c:pt idx="9242">
                  <c:v>3.2562991999999998E-4</c:v>
                </c:pt>
                <c:pt idx="9243">
                  <c:v>3.2390743999999999E-4</c:v>
                </c:pt>
                <c:pt idx="9244">
                  <c:v>3.2219425000000002E-4</c:v>
                </c:pt>
                <c:pt idx="9245">
                  <c:v>3.2049029999999998E-4</c:v>
                </c:pt>
                <c:pt idx="9246">
                  <c:v>3.1879553000000002E-4</c:v>
                </c:pt>
                <c:pt idx="9247">
                  <c:v>3.1710989000000001E-4</c:v>
                </c:pt>
                <c:pt idx="9248">
                  <c:v>3.1543331000000001E-4</c:v>
                </c:pt>
                <c:pt idx="9249">
                  <c:v>3.1376575000000001E-4</c:v>
                </c:pt>
                <c:pt idx="9250">
                  <c:v>3.1210717999999998E-4</c:v>
                </c:pt>
                <c:pt idx="9251">
                  <c:v>3.1045752000000002E-4</c:v>
                </c:pt>
                <c:pt idx="9252">
                  <c:v>3.0881673000000002E-4</c:v>
                </c:pt>
                <c:pt idx="9253">
                  <c:v>3.0718476E-4</c:v>
                </c:pt>
                <c:pt idx="9254">
                  <c:v>3.0556155000000001E-4</c:v>
                </c:pt>
                <c:pt idx="9255">
                  <c:v>3.0394708E-4</c:v>
                </c:pt>
                <c:pt idx="9256">
                  <c:v>3.0234126999999998E-4</c:v>
                </c:pt>
                <c:pt idx="9257">
                  <c:v>3.0074407999999998E-4</c:v>
                </c:pt>
                <c:pt idx="9258">
                  <c:v>2.9915547999999998E-4</c:v>
                </c:pt>
                <c:pt idx="9259">
                  <c:v>2.9757539999999998E-4</c:v>
                </c:pt>
                <c:pt idx="9260">
                  <c:v>2.9600379999999998E-4</c:v>
                </c:pt>
                <c:pt idx="9261">
                  <c:v>2.9444063000000001E-4</c:v>
                </c:pt>
                <c:pt idx="9262">
                  <c:v>2.9288584E-4</c:v>
                </c:pt>
                <c:pt idx="9263">
                  <c:v>2.9133938E-4</c:v>
                </c:pt>
                <c:pt idx="9264">
                  <c:v>2.8980122E-4</c:v>
                </c:pt>
                <c:pt idx="9265">
                  <c:v>2.8827129000000003E-4</c:v>
                </c:pt>
                <c:pt idx="9266">
                  <c:v>2.8674955999999997E-4</c:v>
                </c:pt>
                <c:pt idx="9267">
                  <c:v>2.8523599E-4</c:v>
                </c:pt>
                <c:pt idx="9268">
                  <c:v>2.8373051000000002E-4</c:v>
                </c:pt>
                <c:pt idx="9269">
                  <c:v>2.8223309000000003E-4</c:v>
                </c:pt>
                <c:pt idx="9270">
                  <c:v>2.8074367E-4</c:v>
                </c:pt>
                <c:pt idx="9271">
                  <c:v>2.7926223000000001E-4</c:v>
                </c:pt>
                <c:pt idx="9272">
                  <c:v>2.7778870000000003E-4</c:v>
                </c:pt>
                <c:pt idx="9273">
                  <c:v>2.7632306000000001E-4</c:v>
                </c:pt>
                <c:pt idx="9274">
                  <c:v>2.7486524999999998E-4</c:v>
                </c:pt>
                <c:pt idx="9275">
                  <c:v>2.7341524000000001E-4</c:v>
                </c:pt>
                <c:pt idx="9276">
                  <c:v>2.7197297000000002E-4</c:v>
                </c:pt>
                <c:pt idx="9277">
                  <c:v>2.7053841000000001E-4</c:v>
                </c:pt>
                <c:pt idx="9278">
                  <c:v>2.6911151000000001E-4</c:v>
                </c:pt>
                <c:pt idx="9279">
                  <c:v>2.6769222999999999E-4</c:v>
                </c:pt>
                <c:pt idx="9280">
                  <c:v>2.6628052000000001E-4</c:v>
                </c:pt>
                <c:pt idx="9281">
                  <c:v>2.6487635E-4</c:v>
                </c:pt>
                <c:pt idx="9282">
                  <c:v>2.6347968E-4</c:v>
                </c:pt>
                <c:pt idx="9283">
                  <c:v>2.6209044000000001E-4</c:v>
                </c:pt>
                <c:pt idx="9284">
                  <c:v>2.6070861999999997E-4</c:v>
                </c:pt>
                <c:pt idx="9285">
                  <c:v>2.5933416000000002E-4</c:v>
                </c:pt>
                <c:pt idx="9286">
                  <c:v>2.5796704000000001E-4</c:v>
                </c:pt>
                <c:pt idx="9287">
                  <c:v>2.5660719E-4</c:v>
                </c:pt>
                <c:pt idx="9288">
                  <c:v>2.5525458999999998E-4</c:v>
                </c:pt>
                <c:pt idx="9289">
                  <c:v>2.5390921E-4</c:v>
                </c:pt>
                <c:pt idx="9290">
                  <c:v>2.5257098999999998E-4</c:v>
                </c:pt>
                <c:pt idx="9291">
                  <c:v>2.5123989000000002E-4</c:v>
                </c:pt>
                <c:pt idx="9292">
                  <c:v>2.4991587000000002E-4</c:v>
                </c:pt>
                <c:pt idx="9293">
                  <c:v>2.4859889999999998E-4</c:v>
                </c:pt>
                <c:pt idx="9294">
                  <c:v>2.4728892999999999E-4</c:v>
                </c:pt>
                <c:pt idx="9295">
                  <c:v>2.4598595E-4</c:v>
                </c:pt>
                <c:pt idx="9296">
                  <c:v>2.4468990000000001E-4</c:v>
                </c:pt>
                <c:pt idx="9297">
                  <c:v>2.4340072999999999E-4</c:v>
                </c:pt>
                <c:pt idx="9298">
                  <c:v>2.4211841999999999E-4</c:v>
                </c:pt>
                <c:pt idx="9299">
                  <c:v>2.4084293000000001E-4</c:v>
                </c:pt>
                <c:pt idx="9300">
                  <c:v>2.3957420000000001E-4</c:v>
                </c:pt>
                <c:pt idx="9301">
                  <c:v>2.3831222999999999E-4</c:v>
                </c:pt>
                <c:pt idx="9302">
                  <c:v>2.3705697E-4</c:v>
                </c:pt>
                <c:pt idx="9303">
                  <c:v>2.3580836999999999E-4</c:v>
                </c:pt>
                <c:pt idx="9304">
                  <c:v>2.3456639999999999E-4</c:v>
                </c:pt>
                <c:pt idx="9305">
                  <c:v>2.3333102999999999E-4</c:v>
                </c:pt>
                <c:pt idx="9306">
                  <c:v>2.3210222E-4</c:v>
                </c:pt>
                <c:pt idx="9307">
                  <c:v>2.3087992999999999E-4</c:v>
                </c:pt>
                <c:pt idx="9308">
                  <c:v>2.2966413E-4</c:v>
                </c:pt>
                <c:pt idx="9309">
                  <c:v>2.2845478000000001E-4</c:v>
                </c:pt>
                <c:pt idx="9310">
                  <c:v>2.2725185E-4</c:v>
                </c:pt>
                <c:pt idx="9311">
                  <c:v>2.2605529E-4</c:v>
                </c:pt>
                <c:pt idx="9312">
                  <c:v>2.2486509E-4</c:v>
                </c:pt>
                <c:pt idx="9313">
                  <c:v>2.236812E-4</c:v>
                </c:pt>
                <c:pt idx="9314">
                  <c:v>2.2250359000000001E-4</c:v>
                </c:pt>
                <c:pt idx="9315">
                  <c:v>2.2133221999999999E-4</c:v>
                </c:pt>
                <c:pt idx="9316">
                  <c:v>2.2016706000000001E-4</c:v>
                </c:pt>
                <c:pt idx="9317">
                  <c:v>2.1900806999999999E-4</c:v>
                </c:pt>
                <c:pt idx="9318">
                  <c:v>2.1785522E-4</c:v>
                </c:pt>
                <c:pt idx="9319">
                  <c:v>2.1670848999999999E-4</c:v>
                </c:pt>
                <c:pt idx="9320">
                  <c:v>2.1556784000000001E-4</c:v>
                </c:pt>
                <c:pt idx="9321">
                  <c:v>2.1443322E-4</c:v>
                </c:pt>
                <c:pt idx="9322">
                  <c:v>2.1330462000000001E-4</c:v>
                </c:pt>
                <c:pt idx="9323">
                  <c:v>2.1218199000000001E-4</c:v>
                </c:pt>
                <c:pt idx="9324">
                  <c:v>2.1106529999999999E-4</c:v>
                </c:pt>
                <c:pt idx="9325">
                  <c:v>2.0995452E-4</c:v>
                </c:pt>
                <c:pt idx="9326">
                  <c:v>2.0884963E-4</c:v>
                </c:pt>
                <c:pt idx="9327">
                  <c:v>2.0775057999999999E-4</c:v>
                </c:pt>
                <c:pt idx="9328">
                  <c:v>2.0665734000000001E-4</c:v>
                </c:pt>
                <c:pt idx="9329">
                  <c:v>2.0556989E-4</c:v>
                </c:pt>
                <c:pt idx="9330">
                  <c:v>2.0448818E-4</c:v>
                </c:pt>
                <c:pt idx="9331">
                  <c:v>2.034122E-4</c:v>
                </c:pt>
                <c:pt idx="9332">
                  <c:v>2.0234191E-4</c:v>
                </c:pt>
                <c:pt idx="9333">
                  <c:v>2.0127727000000001E-4</c:v>
                </c:pt>
                <c:pt idx="9334">
                  <c:v>2.0021827000000001E-4</c:v>
                </c:pt>
                <c:pt idx="9335">
                  <c:v>1.9916486E-4</c:v>
                </c:pt>
                <c:pt idx="9336">
                  <c:v>1.9811701999999999E-4</c:v>
                </c:pt>
                <c:pt idx="9337">
                  <c:v>1.9707473E-4</c:v>
                </c:pt>
                <c:pt idx="9338">
                  <c:v>1.9603793E-4</c:v>
                </c:pt>
                <c:pt idx="9339">
                  <c:v>1.9500661000000001E-4</c:v>
                </c:pt>
                <c:pt idx="9340">
                  <c:v>1.9398074000000001E-4</c:v>
                </c:pt>
                <c:pt idx="9341">
                  <c:v>1.9296029E-4</c:v>
                </c:pt>
                <c:pt idx="9342">
                  <c:v>1.9194523000000001E-4</c:v>
                </c:pt>
                <c:pt idx="9343">
                  <c:v>1.9093553000000001E-4</c:v>
                </c:pt>
                <c:pt idx="9344">
                  <c:v>1.8993117999999999E-4</c:v>
                </c:pt>
                <c:pt idx="9345">
                  <c:v>1.8893210999999999E-4</c:v>
                </c:pt>
                <c:pt idx="9346">
                  <c:v>1.8793833E-4</c:v>
                </c:pt>
                <c:pt idx="9347">
                  <c:v>1.8694978999999999E-4</c:v>
                </c:pt>
                <c:pt idx="9348">
                  <c:v>1.8596648000000001E-4</c:v>
                </c:pt>
                <c:pt idx="9349">
                  <c:v>1.8498833999999999E-4</c:v>
                </c:pt>
                <c:pt idx="9350">
                  <c:v>1.8401537E-4</c:v>
                </c:pt>
                <c:pt idx="9351">
                  <c:v>1.8304753999999999E-4</c:v>
                </c:pt>
                <c:pt idx="9352">
                  <c:v>1.820848E-4</c:v>
                </c:pt>
                <c:pt idx="9353">
                  <c:v>1.8112715E-4</c:v>
                </c:pt>
                <c:pt idx="9354">
                  <c:v>1.8017455000000001E-4</c:v>
                </c:pt>
                <c:pt idx="9355">
                  <c:v>1.7922698000000001E-4</c:v>
                </c:pt>
                <c:pt idx="9356">
                  <c:v>1.7828439E-4</c:v>
                </c:pt>
                <c:pt idx="9357">
                  <c:v>1.7734677000000001E-4</c:v>
                </c:pt>
                <c:pt idx="9358">
                  <c:v>1.7641409E-4</c:v>
                </c:pt>
                <c:pt idx="9359">
                  <c:v>1.7548632999999999E-4</c:v>
                </c:pt>
                <c:pt idx="9360">
                  <c:v>1.7456346999999999E-4</c:v>
                </c:pt>
                <c:pt idx="9361">
                  <c:v>1.7364546E-4</c:v>
                </c:pt>
                <c:pt idx="9362">
                  <c:v>1.7273230000000001E-4</c:v>
                </c:pt>
                <c:pt idx="9363">
                  <c:v>1.7182395000000001E-4</c:v>
                </c:pt>
                <c:pt idx="9364">
                  <c:v>1.7092038E-4</c:v>
                </c:pt>
                <c:pt idx="9365">
                  <c:v>1.7002158E-4</c:v>
                </c:pt>
                <c:pt idx="9366">
                  <c:v>1.6912751E-4</c:v>
                </c:pt>
                <c:pt idx="9367">
                  <c:v>1.6823816000000001E-4</c:v>
                </c:pt>
                <c:pt idx="9368">
                  <c:v>1.6735348999999999E-4</c:v>
                </c:pt>
                <c:pt idx="9369">
                  <c:v>1.6647345999999999E-4</c:v>
                </c:pt>
                <c:pt idx="9370">
                  <c:v>1.6559807E-4</c:v>
                </c:pt>
                <c:pt idx="9371">
                  <c:v>1.647273E-4</c:v>
                </c:pt>
                <c:pt idx="9372">
                  <c:v>1.6386111E-4</c:v>
                </c:pt>
                <c:pt idx="9373">
                  <c:v>1.6299948E-4</c:v>
                </c:pt>
                <c:pt idx="9374">
                  <c:v>1.6214239000000001E-4</c:v>
                </c:pt>
                <c:pt idx="9375">
                  <c:v>1.6128980000000001E-4</c:v>
                </c:pt>
                <c:pt idx="9376">
                  <c:v>1.6044170000000001E-4</c:v>
                </c:pt>
                <c:pt idx="9377">
                  <c:v>1.5959806999999999E-4</c:v>
                </c:pt>
                <c:pt idx="9378">
                  <c:v>1.5875888000000001E-4</c:v>
                </c:pt>
                <c:pt idx="9379">
                  <c:v>1.5792411000000001E-4</c:v>
                </c:pt>
                <c:pt idx="9380">
                  <c:v>1.5709373000000001E-4</c:v>
                </c:pt>
                <c:pt idx="9381">
                  <c:v>1.5626774E-4</c:v>
                </c:pt>
                <c:pt idx="9382">
                  <c:v>1.5544608000000001E-4</c:v>
                </c:pt>
                <c:pt idx="9383">
                  <c:v>1.5462873999999999E-4</c:v>
                </c:pt>
                <c:pt idx="9384">
                  <c:v>1.5381569E-4</c:v>
                </c:pt>
                <c:pt idx="9385">
                  <c:v>1.5300692999999999E-4</c:v>
                </c:pt>
                <c:pt idx="9386">
                  <c:v>1.5220241000000001E-4</c:v>
                </c:pt>
                <c:pt idx="9387">
                  <c:v>1.5140212999999999E-4</c:v>
                </c:pt>
                <c:pt idx="9388">
                  <c:v>1.5060605E-4</c:v>
                </c:pt>
                <c:pt idx="9389">
                  <c:v>1.4981416E-4</c:v>
                </c:pt>
                <c:pt idx="9390">
                  <c:v>1.4902644E-4</c:v>
                </c:pt>
                <c:pt idx="9391">
                  <c:v>1.4824285999999999E-4</c:v>
                </c:pt>
                <c:pt idx="9392">
                  <c:v>1.4746339999999999E-4</c:v>
                </c:pt>
                <c:pt idx="9393">
                  <c:v>1.4668803E-4</c:v>
                </c:pt>
                <c:pt idx="9394">
                  <c:v>1.4591674E-4</c:v>
                </c:pt>
                <c:pt idx="9395">
                  <c:v>1.451495E-4</c:v>
                </c:pt>
                <c:pt idx="9396">
                  <c:v>1.443863E-4</c:v>
                </c:pt>
                <c:pt idx="9397">
                  <c:v>1.4362709999999999E-4</c:v>
                </c:pt>
                <c:pt idx="9398">
                  <c:v>1.4287187999999999E-4</c:v>
                </c:pt>
                <c:pt idx="9399">
                  <c:v>1.4212063999999999E-4</c:v>
                </c:pt>
                <c:pt idx="9400">
                  <c:v>1.4137334E-4</c:v>
                </c:pt>
                <c:pt idx="9401">
                  <c:v>1.4062997E-4</c:v>
                </c:pt>
                <c:pt idx="9402">
                  <c:v>1.398905E-4</c:v>
                </c:pt>
                <c:pt idx="9403">
                  <c:v>1.3915493E-4</c:v>
                </c:pt>
                <c:pt idx="9404">
                  <c:v>1.3842322E-4</c:v>
                </c:pt>
                <c:pt idx="9405">
                  <c:v>1.3769535999999999E-4</c:v>
                </c:pt>
                <c:pt idx="9406">
                  <c:v>1.3697133000000001E-4</c:v>
                </c:pt>
                <c:pt idx="9407">
                  <c:v>1.362511E-4</c:v>
                </c:pt>
                <c:pt idx="9408">
                  <c:v>1.3553465000000001E-4</c:v>
                </c:pt>
                <c:pt idx="9409">
                  <c:v>1.3482197E-4</c:v>
                </c:pt>
                <c:pt idx="9410">
                  <c:v>1.3411303000000001E-4</c:v>
                </c:pt>
                <c:pt idx="9411">
                  <c:v>1.3340781000000001E-4</c:v>
                </c:pt>
                <c:pt idx="9412">
                  <c:v>1.3270630999999999E-4</c:v>
                </c:pt>
                <c:pt idx="9413">
                  <c:v>1.3200848000000001E-4</c:v>
                </c:pt>
                <c:pt idx="9414">
                  <c:v>1.3131431E-4</c:v>
                </c:pt>
                <c:pt idx="9415">
                  <c:v>1.3062379999999999E-4</c:v>
                </c:pt>
                <c:pt idx="9416">
                  <c:v>1.2993689999999999E-4</c:v>
                </c:pt>
                <c:pt idx="9417">
                  <c:v>1.2925362000000001E-4</c:v>
                </c:pt>
                <c:pt idx="9418">
                  <c:v>1.2857391000000001E-4</c:v>
                </c:pt>
                <c:pt idx="9419">
                  <c:v>1.2789777000000001E-4</c:v>
                </c:pt>
                <c:pt idx="9420">
                  <c:v>1.2722518E-4</c:v>
                </c:pt>
                <c:pt idx="9421">
                  <c:v>1.2655612999999999E-4</c:v>
                </c:pt>
                <c:pt idx="9422">
                  <c:v>1.2589057999999999E-4</c:v>
                </c:pt>
                <c:pt idx="9423">
                  <c:v>1.2522853000000001E-4</c:v>
                </c:pt>
                <c:pt idx="9424">
                  <c:v>1.2456994999999999E-4</c:v>
                </c:pt>
                <c:pt idx="9425">
                  <c:v>1.2391483E-4</c:v>
                </c:pt>
                <c:pt idx="9426">
                  <c:v>1.2326315E-4</c:v>
                </c:pt>
                <c:pt idx="9427">
                  <c:v>1.2261489E-4</c:v>
                </c:pt>
                <c:pt idx="9428">
                  <c:v>1.2197003E-4</c:v>
                </c:pt>
                <c:pt idx="9429">
                  <c:v>1.2132855E-4</c:v>
                </c:pt>
                <c:pt idx="9430">
                  <c:v>1.2069043E-4</c:v>
                </c:pt>
                <c:pt idx="9431">
                  <c:v>1.2005566999999999E-4</c:v>
                </c:pt>
                <c:pt idx="9432">
                  <c:v>1.1942424E-4</c:v>
                </c:pt>
                <c:pt idx="9433">
                  <c:v>1.1879612E-4</c:v>
                </c:pt>
                <c:pt idx="9434">
                  <c:v>1.1817129E-4</c:v>
                </c:pt>
                <c:pt idx="9435">
                  <c:v>1.1754974999999999E-4</c:v>
                </c:pt>
                <c:pt idx="9436">
                  <c:v>1.1693146E-4</c:v>
                </c:pt>
                <c:pt idx="9437">
                  <c:v>1.1631642E-4</c:v>
                </c:pt>
                <c:pt idx="9438">
                  <c:v>1.1570461E-4</c:v>
                </c:pt>
                <c:pt idx="9439">
                  <c:v>1.15096E-4</c:v>
                </c:pt>
                <c:pt idx="9440">
                  <c:v>1.1449059E-4</c:v>
                </c:pt>
                <c:pt idx="9441">
                  <c:v>1.1388835E-4</c:v>
                </c:pt>
                <c:pt idx="9442">
                  <c:v>1.1328927E-4</c:v>
                </c:pt>
                <c:pt idx="9443">
                  <c:v>1.1269333E-4</c:v>
                </c:pt>
                <c:pt idx="9444">
                  <c:v>1.1210053E-4</c:v>
                </c:pt>
                <c:pt idx="9445">
                  <c:v>1.1151082E-4</c:v>
                </c:pt>
                <c:pt idx="9446">
                  <c:v>1.1092421E-4</c:v>
                </c:pt>
                <c:pt idx="9447">
                  <c:v>1.1034068E-4</c:v>
                </c:pt>
                <c:pt idx="9448">
                  <c:v>1.0976020999999999E-4</c:v>
                </c:pt>
                <c:pt idx="9449">
                  <c:v>1.0918277E-4</c:v>
                </c:pt>
                <c:pt idx="9450">
                  <c:v>1.0860836E-4</c:v>
                </c:pt>
                <c:pt idx="9451">
                  <c:v>1.0803696999999999E-4</c:v>
                </c:pt>
                <c:pt idx="9452">
                  <c:v>1.0746856999999999E-4</c:v>
                </c:pt>
                <c:pt idx="9453">
                  <c:v>1.0690316E-4</c:v>
                </c:pt>
                <c:pt idx="9454">
                  <c:v>1.063407E-4</c:v>
                </c:pt>
                <c:pt idx="9455">
                  <c:v>1.057812E-4</c:v>
                </c:pt>
                <c:pt idx="9456">
                  <c:v>1.0522462E-4</c:v>
                </c:pt>
                <c:pt idx="9457">
                  <c:v>1.0467097E-4</c:v>
                </c:pt>
                <c:pt idx="9458">
                  <c:v>1.0412021E-4</c:v>
                </c:pt>
                <c:pt idx="9459">
                  <c:v>1.0357235E-4</c:v>
                </c:pt>
                <c:pt idx="9460">
                  <c:v>1.0302736E-4</c:v>
                </c:pt>
                <c:pt idx="9461">
                  <c:v>1.0248521999999999E-4</c:v>
                </c:pt>
                <c:pt idx="9462">
                  <c:v>1.0194593E-4</c:v>
                </c:pt>
                <c:pt idx="9463">
                  <c:v>1.0140947E-4</c:v>
                </c:pt>
                <c:pt idx="9464">
                  <c:v>1.0087582E-4</c:v>
                </c:pt>
                <c:pt idx="9465">
                  <c:v>1.0034497E-4</c:v>
                </c:pt>
                <c:pt idx="9466">
                  <c:v>9.9816890999999998E-5</c:v>
                </c:pt>
                <c:pt idx="9467">
                  <c:v>9.9291588000000004E-5</c:v>
                </c:pt>
                <c:pt idx="9468">
                  <c:v>9.8769035999999994E-5</c:v>
                </c:pt>
                <c:pt idx="9469">
                  <c:v>9.8249227000000002E-5</c:v>
                </c:pt>
                <c:pt idx="9470">
                  <c:v>9.7732140000000002E-5</c:v>
                </c:pt>
                <c:pt idx="9471">
                  <c:v>9.7217766000000003E-5</c:v>
                </c:pt>
                <c:pt idx="9472">
                  <c:v>9.6706083999999995E-5</c:v>
                </c:pt>
                <c:pt idx="9473">
                  <c:v>9.6197087000000005E-5</c:v>
                </c:pt>
                <c:pt idx="9474">
                  <c:v>9.5690753E-5</c:v>
                </c:pt>
                <c:pt idx="9475">
                  <c:v>9.5187074999999994E-5</c:v>
                </c:pt>
                <c:pt idx="9476">
                  <c:v>9.4686038000000005E-5</c:v>
                </c:pt>
                <c:pt idx="9477">
                  <c:v>9.4187627999999996E-5</c:v>
                </c:pt>
                <c:pt idx="9478">
                  <c:v>9.3691829999999998E-5</c:v>
                </c:pt>
                <c:pt idx="9479">
                  <c:v>9.3198629000000005E-5</c:v>
                </c:pt>
                <c:pt idx="9480">
                  <c:v>9.2708011000000004E-5</c:v>
                </c:pt>
                <c:pt idx="9481">
                  <c:v>9.2219961999999997E-5</c:v>
                </c:pt>
                <c:pt idx="9482">
                  <c:v>9.1734472999999993E-5</c:v>
                </c:pt>
                <c:pt idx="9483">
                  <c:v>9.1251524000000004E-5</c:v>
                </c:pt>
                <c:pt idx="9484">
                  <c:v>9.0771106999999995E-5</c:v>
                </c:pt>
                <c:pt idx="9485">
                  <c:v>9.0293208000000007E-5</c:v>
                </c:pt>
                <c:pt idx="9486">
                  <c:v>8.9817819000000005E-5</c:v>
                </c:pt>
                <c:pt idx="9487">
                  <c:v>8.9344917999999995E-5</c:v>
                </c:pt>
                <c:pt idx="9488">
                  <c:v>8.8874498000000006E-5</c:v>
                </c:pt>
                <c:pt idx="9489">
                  <c:v>8.8406544999999998E-5</c:v>
                </c:pt>
                <c:pt idx="9490">
                  <c:v>8.7941044000000004E-5</c:v>
                </c:pt>
                <c:pt idx="9491">
                  <c:v>8.7477980000000004E-5</c:v>
                </c:pt>
                <c:pt idx="9492">
                  <c:v>8.7017338999999998E-5</c:v>
                </c:pt>
                <c:pt idx="9493">
                  <c:v>8.6559114000000001E-5</c:v>
                </c:pt>
                <c:pt idx="9494">
                  <c:v>8.6103290000000005E-5</c:v>
                </c:pt>
                <c:pt idx="9495">
                  <c:v>8.5649852000000003E-5</c:v>
                </c:pt>
                <c:pt idx="9496">
                  <c:v>8.5198792999999996E-5</c:v>
                </c:pt>
                <c:pt idx="9497">
                  <c:v>8.4750091999999998E-5</c:v>
                </c:pt>
                <c:pt idx="9498">
                  <c:v>8.4303748999999998E-5</c:v>
                </c:pt>
                <c:pt idx="9499">
                  <c:v>8.3859741000000005E-5</c:v>
                </c:pt>
                <c:pt idx="9500">
                  <c:v>8.3418060999999993E-5</c:v>
                </c:pt>
                <c:pt idx="9501">
                  <c:v>8.2978695000000005E-5</c:v>
                </c:pt>
                <c:pt idx="9502">
                  <c:v>8.2541628000000006E-5</c:v>
                </c:pt>
                <c:pt idx="9503">
                  <c:v>8.2106852999999996E-5</c:v>
                </c:pt>
                <c:pt idx="9504">
                  <c:v>8.1674356000000005E-5</c:v>
                </c:pt>
                <c:pt idx="9505">
                  <c:v>8.1244121000000001E-5</c:v>
                </c:pt>
                <c:pt idx="9506">
                  <c:v>8.0816141999999995E-5</c:v>
                </c:pt>
                <c:pt idx="9507">
                  <c:v>8.0390404000000006E-5</c:v>
                </c:pt>
                <c:pt idx="9508">
                  <c:v>7.9966899999999995E-5</c:v>
                </c:pt>
                <c:pt idx="9509">
                  <c:v>7.9545613999999998E-5</c:v>
                </c:pt>
                <c:pt idx="9510">
                  <c:v>7.9126533999999995E-5</c:v>
                </c:pt>
                <c:pt idx="9511">
                  <c:v>7.8709650999999995E-5</c:v>
                </c:pt>
                <c:pt idx="9512">
                  <c:v>7.8294950000000005E-5</c:v>
                </c:pt>
                <c:pt idx="9513">
                  <c:v>7.7882425000000007E-5</c:v>
                </c:pt>
                <c:pt idx="9514">
                  <c:v>7.7472061000000007E-5</c:v>
                </c:pt>
                <c:pt idx="9515">
                  <c:v>7.7063851000000005E-5</c:v>
                </c:pt>
                <c:pt idx="9516">
                  <c:v>7.6657779999999995E-5</c:v>
                </c:pt>
                <c:pt idx="9517">
                  <c:v>7.6253832999999995E-5</c:v>
                </c:pt>
                <c:pt idx="9518">
                  <c:v>7.5852004000000002E-5</c:v>
                </c:pt>
                <c:pt idx="9519">
                  <c:v>7.5452277E-5</c:v>
                </c:pt>
                <c:pt idx="9520">
                  <c:v>7.5054645999999997E-5</c:v>
                </c:pt>
                <c:pt idx="9521">
                  <c:v>7.4659096000000001E-5</c:v>
                </c:pt>
                <c:pt idx="9522">
                  <c:v>7.4265619000000001E-5</c:v>
                </c:pt>
                <c:pt idx="9523">
                  <c:v>7.3874201999999997E-5</c:v>
                </c:pt>
                <c:pt idx="9524">
                  <c:v>7.3484835999999997E-5</c:v>
                </c:pt>
                <c:pt idx="9525">
                  <c:v>7.3097514999999997E-5</c:v>
                </c:pt>
                <c:pt idx="9526">
                  <c:v>7.2712224000000004E-5</c:v>
                </c:pt>
                <c:pt idx="9527">
                  <c:v>7.2328949000000005E-5</c:v>
                </c:pt>
                <c:pt idx="9528">
                  <c:v>7.1947680999999997E-5</c:v>
                </c:pt>
                <c:pt idx="9529">
                  <c:v>7.1568414999999998E-5</c:v>
                </c:pt>
                <c:pt idx="9530">
                  <c:v>7.1191133999999996E-5</c:v>
                </c:pt>
                <c:pt idx="9531">
                  <c:v>7.0815832999999997E-5</c:v>
                </c:pt>
                <c:pt idx="9532">
                  <c:v>7.0442496999999994E-5</c:v>
                </c:pt>
                <c:pt idx="9533">
                  <c:v>7.0071116999999994E-5</c:v>
                </c:pt>
                <c:pt idx="9534">
                  <c:v>6.9701679999999996E-5</c:v>
                </c:pt>
                <c:pt idx="9535">
                  <c:v>6.9334179E-5</c:v>
                </c:pt>
                <c:pt idx="9536">
                  <c:v>6.8968605999999999E-5</c:v>
                </c:pt>
                <c:pt idx="9537">
                  <c:v>6.8604945999999997E-5</c:v>
                </c:pt>
                <c:pt idx="9538">
                  <c:v>6.8243193000000005E-5</c:v>
                </c:pt>
                <c:pt idx="9539">
                  <c:v>6.7883338000000005E-5</c:v>
                </c:pt>
                <c:pt idx="9540">
                  <c:v>6.7525369000000004E-5</c:v>
                </c:pt>
                <c:pt idx="9541">
                  <c:v>6.7169269000000003E-5</c:v>
                </c:pt>
                <c:pt idx="9542">
                  <c:v>6.6815038999999996E-5</c:v>
                </c:pt>
                <c:pt idx="9543">
                  <c:v>6.6462664000000005E-5</c:v>
                </c:pt>
                <c:pt idx="9544">
                  <c:v>6.6112137999999997E-5</c:v>
                </c:pt>
                <c:pt idx="9545">
                  <c:v>6.5763451999999997E-5</c:v>
                </c:pt>
                <c:pt idx="9546">
                  <c:v>6.5416592000000005E-5</c:v>
                </c:pt>
                <c:pt idx="9547">
                  <c:v>6.5071552000000004E-5</c:v>
                </c:pt>
                <c:pt idx="9548">
                  <c:v>6.4728316000000005E-5</c:v>
                </c:pt>
                <c:pt idx="9549">
                  <c:v>6.4386876999999995E-5</c:v>
                </c:pt>
                <c:pt idx="9550">
                  <c:v>6.4047228000000002E-5</c:v>
                </c:pt>
                <c:pt idx="9551">
                  <c:v>6.3709362E-5</c:v>
                </c:pt>
                <c:pt idx="9552">
                  <c:v>6.3373262999999997E-5</c:v>
                </c:pt>
                <c:pt idx="9553">
                  <c:v>6.3038933000000001E-5</c:v>
                </c:pt>
                <c:pt idx="9554">
                  <c:v>6.2706356000000006E-5</c:v>
                </c:pt>
                <c:pt idx="9555">
                  <c:v>6.2375518999999998E-5</c:v>
                </c:pt>
                <c:pt idx="9556">
                  <c:v>6.2046419999999997E-5</c:v>
                </c:pt>
                <c:pt idx="9557">
                  <c:v>6.1719045000000006E-5</c:v>
                </c:pt>
                <c:pt idx="9558">
                  <c:v>6.1393380999999995E-5</c:v>
                </c:pt>
                <c:pt idx="9559">
                  <c:v>6.1069426E-5</c:v>
                </c:pt>
                <c:pt idx="9560">
                  <c:v>6.0747169999999998E-5</c:v>
                </c:pt>
                <c:pt idx="9561">
                  <c:v>6.0426602000000001E-5</c:v>
                </c:pt>
                <c:pt idx="9562">
                  <c:v>6.0107715000000002E-5</c:v>
                </c:pt>
                <c:pt idx="9563">
                  <c:v>5.9790502000000002E-5</c:v>
                </c:pt>
                <c:pt idx="9564">
                  <c:v>5.9474946999999997E-5</c:v>
                </c:pt>
                <c:pt idx="9565">
                  <c:v>5.9161048000000003E-5</c:v>
                </c:pt>
                <c:pt idx="9566">
                  <c:v>5.8848792999999999E-5</c:v>
                </c:pt>
                <c:pt idx="9567">
                  <c:v>5.8538175E-5</c:v>
                </c:pt>
                <c:pt idx="9568">
                  <c:v>5.8229186999999999E-5</c:v>
                </c:pt>
                <c:pt idx="9569">
                  <c:v>5.7921821000000002E-5</c:v>
                </c:pt>
                <c:pt idx="9570">
                  <c:v>5.7616067000000002E-5</c:v>
                </c:pt>
                <c:pt idx="9571">
                  <c:v>5.7311917999999998E-5</c:v>
                </c:pt>
                <c:pt idx="9572">
                  <c:v>5.7009361999999999E-5</c:v>
                </c:pt>
                <c:pt idx="9573">
                  <c:v>5.6708391999999999E-5</c:v>
                </c:pt>
                <c:pt idx="9574">
                  <c:v>5.6409000999999998E-5</c:v>
                </c:pt>
                <c:pt idx="9575">
                  <c:v>5.6111177000000003E-5</c:v>
                </c:pt>
                <c:pt idx="9576">
                  <c:v>5.5814915000000001E-5</c:v>
                </c:pt>
                <c:pt idx="9577">
                  <c:v>5.5520206000000001E-5</c:v>
                </c:pt>
                <c:pt idx="9578">
                  <c:v>5.5227043000000003E-5</c:v>
                </c:pt>
                <c:pt idx="9579">
                  <c:v>5.4935419000000001E-5</c:v>
                </c:pt>
                <c:pt idx="9580">
                  <c:v>5.4645323E-5</c:v>
                </c:pt>
                <c:pt idx="9581">
                  <c:v>5.4356747999999999E-5</c:v>
                </c:pt>
                <c:pt idx="9582">
                  <c:v>5.4069685999999997E-5</c:v>
                </c:pt>
                <c:pt idx="9583">
                  <c:v>5.3784130000000001E-5</c:v>
                </c:pt>
                <c:pt idx="9584">
                  <c:v>5.3500069000000001E-5</c:v>
                </c:pt>
                <c:pt idx="9585">
                  <c:v>5.3217500000000003E-5</c:v>
                </c:pt>
                <c:pt idx="9586">
                  <c:v>5.2936412000000003E-5</c:v>
                </c:pt>
                <c:pt idx="9587">
                  <c:v>5.26568E-5</c:v>
                </c:pt>
                <c:pt idx="9588">
                  <c:v>5.2378654999999997E-5</c:v>
                </c:pt>
                <c:pt idx="9589">
                  <c:v>5.2101968000000003E-5</c:v>
                </c:pt>
                <c:pt idx="9590">
                  <c:v>5.1826733E-5</c:v>
                </c:pt>
                <c:pt idx="9591">
                  <c:v>5.1552943000000003E-5</c:v>
                </c:pt>
                <c:pt idx="9592">
                  <c:v>5.1280584999999997E-5</c:v>
                </c:pt>
                <c:pt idx="9593">
                  <c:v>5.1009657999999999E-5</c:v>
                </c:pt>
                <c:pt idx="9594">
                  <c:v>5.0740152999999997E-5</c:v>
                </c:pt>
                <c:pt idx="9595">
                  <c:v>5.0472059000000002E-5</c:v>
                </c:pt>
                <c:pt idx="9596">
                  <c:v>5.0205374000000001E-5</c:v>
                </c:pt>
                <c:pt idx="9597">
                  <c:v>4.9940084999999999E-5</c:v>
                </c:pt>
                <c:pt idx="9598">
                  <c:v>4.9676190000000003E-5</c:v>
                </c:pt>
                <c:pt idx="9599">
                  <c:v>4.9413680000000003E-5</c:v>
                </c:pt>
                <c:pt idx="9600">
                  <c:v>4.9152546E-5</c:v>
                </c:pt>
                <c:pt idx="9601">
                  <c:v>4.8907681000000001E-5</c:v>
                </c:pt>
                <c:pt idx="9602">
                  <c:v>4.8664726E-5</c:v>
                </c:pt>
                <c:pt idx="9603">
                  <c:v>4.8423593000000003E-5</c:v>
                </c:pt>
                <c:pt idx="9604">
                  <c:v>4.8184206999999998E-5</c:v>
                </c:pt>
                <c:pt idx="9605">
                  <c:v>4.7946504999999999E-5</c:v>
                </c:pt>
                <c:pt idx="9606">
                  <c:v>4.7710433E-5</c:v>
                </c:pt>
                <c:pt idx="9607">
                  <c:v>4.7475936000000002E-5</c:v>
                </c:pt>
                <c:pt idx="9608">
                  <c:v>4.7242975E-5</c:v>
                </c:pt>
                <c:pt idx="9609">
                  <c:v>4.7011512000000002E-5</c:v>
                </c:pt>
                <c:pt idx="9610">
                  <c:v>4.6781508000000001E-5</c:v>
                </c:pt>
                <c:pt idx="9611">
                  <c:v>4.6552933999999999E-5</c:v>
                </c:pt>
                <c:pt idx="9612">
                  <c:v>4.6325763999999998E-5</c:v>
                </c:pt>
                <c:pt idx="9613">
                  <c:v>4.6099968999999998E-5</c:v>
                </c:pt>
                <c:pt idx="9614">
                  <c:v>4.5875528000000001E-5</c:v>
                </c:pt>
                <c:pt idx="9615">
                  <c:v>4.5652417999999999E-5</c:v>
                </c:pt>
                <c:pt idx="9616">
                  <c:v>4.5430621000000003E-5</c:v>
                </c:pt>
                <c:pt idx="9617">
                  <c:v>4.5210116E-5</c:v>
                </c:pt>
                <c:pt idx="9618">
                  <c:v>4.4990887999999997E-5</c:v>
                </c:pt>
                <c:pt idx="9619">
                  <c:v>4.4772918000000002E-5</c:v>
                </c:pt>
                <c:pt idx="9620">
                  <c:v>4.4556196000000001E-5</c:v>
                </c:pt>
                <c:pt idx="9621">
                  <c:v>4.4340703999999998E-5</c:v>
                </c:pt>
                <c:pt idx="9622">
                  <c:v>4.4126426999999999E-5</c:v>
                </c:pt>
                <c:pt idx="9623">
                  <c:v>4.3913355000000002E-5</c:v>
                </c:pt>
                <c:pt idx="9624">
                  <c:v>4.3701471000000002E-5</c:v>
                </c:pt>
                <c:pt idx="9625">
                  <c:v>4.3490766999999997E-5</c:v>
                </c:pt>
                <c:pt idx="9626">
                  <c:v>4.3281229999999997E-5</c:v>
                </c:pt>
                <c:pt idx="9627">
                  <c:v>4.3072850999999998E-5</c:v>
                </c:pt>
                <c:pt idx="9628">
                  <c:v>4.2865616999999998E-5</c:v>
                </c:pt>
                <c:pt idx="9629">
                  <c:v>4.2659518000000003E-5</c:v>
                </c:pt>
                <c:pt idx="9630">
                  <c:v>4.2454543000000003E-5</c:v>
                </c:pt>
                <c:pt idx="9631">
                  <c:v>4.2250682000000003E-5</c:v>
                </c:pt>
                <c:pt idx="9632">
                  <c:v>4.2047925999999999E-5</c:v>
                </c:pt>
                <c:pt idx="9633">
                  <c:v>4.1846269999999997E-5</c:v>
                </c:pt>
                <c:pt idx="9634">
                  <c:v>4.1645696999999999E-5</c:v>
                </c:pt>
                <c:pt idx="9635">
                  <c:v>4.1446200999999999E-5</c:v>
                </c:pt>
                <c:pt idx="9636">
                  <c:v>4.1247775E-5</c:v>
                </c:pt>
                <c:pt idx="9637">
                  <c:v>4.1050410999999999E-5</c:v>
                </c:pt>
                <c:pt idx="9638">
                  <c:v>4.0854098E-5</c:v>
                </c:pt>
                <c:pt idx="9639">
                  <c:v>4.065883E-5</c:v>
                </c:pt>
                <c:pt idx="9640">
                  <c:v>4.0464594000000002E-5</c:v>
                </c:pt>
                <c:pt idx="9641">
                  <c:v>4.0271388999999999E-5</c:v>
                </c:pt>
                <c:pt idx="9642">
                  <c:v>4.0079205000000001E-5</c:v>
                </c:pt>
                <c:pt idx="9643">
                  <c:v>3.9888032999999999E-5</c:v>
                </c:pt>
                <c:pt idx="9644">
                  <c:v>3.9697865000000002E-5</c:v>
                </c:pt>
                <c:pt idx="9645">
                  <c:v>3.9508694E-5</c:v>
                </c:pt>
                <c:pt idx="9646">
                  <c:v>3.9320514999999998E-5</c:v>
                </c:pt>
                <c:pt idx="9647">
                  <c:v>3.9133320000000002E-5</c:v>
                </c:pt>
                <c:pt idx="9648">
                  <c:v>3.8947099000000002E-5</c:v>
                </c:pt>
                <c:pt idx="9649">
                  <c:v>3.8761845999999998E-5</c:v>
                </c:pt>
                <c:pt idx="9650">
                  <c:v>3.8577556999999997E-5</c:v>
                </c:pt>
                <c:pt idx="9651">
                  <c:v>3.8394223999999998E-5</c:v>
                </c:pt>
                <c:pt idx="9652">
                  <c:v>3.8211838000000003E-5</c:v>
                </c:pt>
                <c:pt idx="9653">
                  <c:v>3.8030393999999998E-5</c:v>
                </c:pt>
                <c:pt idx="9654">
                  <c:v>3.7849884000000001E-5</c:v>
                </c:pt>
                <c:pt idx="9655">
                  <c:v>3.7670306000000001E-5</c:v>
                </c:pt>
                <c:pt idx="9656">
                  <c:v>3.7491652999999997E-5</c:v>
                </c:pt>
                <c:pt idx="9657">
                  <c:v>3.7313915999999999E-5</c:v>
                </c:pt>
                <c:pt idx="9658">
                  <c:v>3.7137088000000001E-5</c:v>
                </c:pt>
                <c:pt idx="9659">
                  <c:v>3.6961166000000001E-5</c:v>
                </c:pt>
                <c:pt idx="9660">
                  <c:v>3.6786143000000001E-5</c:v>
                </c:pt>
                <c:pt idx="9661">
                  <c:v>3.6612015000000002E-5</c:v>
                </c:pt>
                <c:pt idx="9662">
                  <c:v>3.6438774000000003E-5</c:v>
                </c:pt>
                <c:pt idx="9663">
                  <c:v>3.6266414000000001E-5</c:v>
                </c:pt>
                <c:pt idx="9664">
                  <c:v>3.6094930999999997E-5</c:v>
                </c:pt>
                <c:pt idx="9665">
                  <c:v>3.5924316999999997E-5</c:v>
                </c:pt>
                <c:pt idx="9666">
                  <c:v>3.5754569E-5</c:v>
                </c:pt>
                <c:pt idx="9667">
                  <c:v>3.5585679000000003E-5</c:v>
                </c:pt>
                <c:pt idx="9668">
                  <c:v>3.5417645000000001E-5</c:v>
                </c:pt>
                <c:pt idx="9669">
                  <c:v>3.5250458000000003E-5</c:v>
                </c:pt>
                <c:pt idx="9670">
                  <c:v>3.5084114999999999E-5</c:v>
                </c:pt>
                <c:pt idx="9671">
                  <c:v>3.4918608000000003E-5</c:v>
                </c:pt>
                <c:pt idx="9672">
                  <c:v>3.4753935000000002E-5</c:v>
                </c:pt>
                <c:pt idx="9673">
                  <c:v>3.4590088E-5</c:v>
                </c:pt>
                <c:pt idx="9674">
                  <c:v>3.4427063E-5</c:v>
                </c:pt>
                <c:pt idx="9675">
                  <c:v>3.4264855999999997E-5</c:v>
                </c:pt>
                <c:pt idx="9676">
                  <c:v>3.4103461000000003E-5</c:v>
                </c:pt>
                <c:pt idx="9677">
                  <c:v>3.3942873000000003E-5</c:v>
                </c:pt>
                <c:pt idx="9678">
                  <c:v>3.3783089999999998E-5</c:v>
                </c:pt>
                <c:pt idx="9679">
                  <c:v>3.3624105999999999E-5</c:v>
                </c:pt>
                <c:pt idx="9680">
                  <c:v>3.3465915999999998E-5</c:v>
                </c:pt>
                <c:pt idx="9681">
                  <c:v>3.3308515000000002E-5</c:v>
                </c:pt>
                <c:pt idx="9682">
                  <c:v>3.3151897000000002E-5</c:v>
                </c:pt>
                <c:pt idx="9683">
                  <c:v>3.2996057000000003E-5</c:v>
                </c:pt>
                <c:pt idx="9684">
                  <c:v>3.2840991000000002E-5</c:v>
                </c:pt>
                <c:pt idx="9685">
                  <c:v>3.2686698000000001E-5</c:v>
                </c:pt>
                <c:pt idx="9686">
                  <c:v>3.2533168000000001E-5</c:v>
                </c:pt>
                <c:pt idx="9687">
                  <c:v>3.2380401999999998E-5</c:v>
                </c:pt>
                <c:pt idx="9688">
                  <c:v>3.2228392000000003E-5</c:v>
                </c:pt>
                <c:pt idx="9689">
                  <c:v>3.2077135999999997E-5</c:v>
                </c:pt>
                <c:pt idx="9690">
                  <c:v>3.1926625999999998E-5</c:v>
                </c:pt>
                <c:pt idx="9691">
                  <c:v>3.1776860999999997E-5</c:v>
                </c:pt>
                <c:pt idx="9692">
                  <c:v>3.1627834999999998E-5</c:v>
                </c:pt>
                <c:pt idx="9693">
                  <c:v>3.1479543E-5</c:v>
                </c:pt>
                <c:pt idx="9694">
                  <c:v>3.1331982999999998E-5</c:v>
                </c:pt>
                <c:pt idx="9695">
                  <c:v>3.1185151E-5</c:v>
                </c:pt>
                <c:pt idx="9696">
                  <c:v>3.1039038999999999E-5</c:v>
                </c:pt>
                <c:pt idx="9697">
                  <c:v>3.0893647E-5</c:v>
                </c:pt>
                <c:pt idx="9698">
                  <c:v>3.0748972000000003E-5</c:v>
                </c:pt>
                <c:pt idx="9699">
                  <c:v>3.0605005999999999E-5</c:v>
                </c:pt>
                <c:pt idx="9700">
                  <c:v>3.0461745999999999E-5</c:v>
                </c:pt>
                <c:pt idx="9701">
                  <c:v>3.0319188E-5</c:v>
                </c:pt>
                <c:pt idx="9702">
                  <c:v>3.0177328999999999E-5</c:v>
                </c:pt>
                <c:pt idx="9703">
                  <c:v>3.0036165999999999E-5</c:v>
                </c:pt>
                <c:pt idx="9704">
                  <c:v>2.9895694999999999E-5</c:v>
                </c:pt>
                <c:pt idx="9705">
                  <c:v>2.9755908999999999E-5</c:v>
                </c:pt>
                <c:pt idx="9706">
                  <c:v>2.9616807E-5</c:v>
                </c:pt>
                <c:pt idx="9707">
                  <c:v>2.9478386000000001E-5</c:v>
                </c:pt>
                <c:pt idx="9708">
                  <c:v>2.9340641E-5</c:v>
                </c:pt>
                <c:pt idx="9709">
                  <c:v>2.9203566999999999E-5</c:v>
                </c:pt>
                <c:pt idx="9710">
                  <c:v>2.9067163000000001E-5</c:v>
                </c:pt>
                <c:pt idx="9711">
                  <c:v>2.8931425000000001E-5</c:v>
                </c:pt>
                <c:pt idx="9712">
                  <c:v>2.8796346999999999E-5</c:v>
                </c:pt>
                <c:pt idx="9713">
                  <c:v>2.8661927000000001E-5</c:v>
                </c:pt>
                <c:pt idx="9714">
                  <c:v>2.852816E-5</c:v>
                </c:pt>
                <c:pt idx="9715">
                  <c:v>2.8395045000000001E-5</c:v>
                </c:pt>
                <c:pt idx="9716">
                  <c:v>2.8262577E-5</c:v>
                </c:pt>
                <c:pt idx="9717">
                  <c:v>2.8130751000000001E-5</c:v>
                </c:pt>
                <c:pt idx="9718">
                  <c:v>2.7999565999999999E-5</c:v>
                </c:pt>
                <c:pt idx="9719">
                  <c:v>2.7869017E-5</c:v>
                </c:pt>
                <c:pt idx="9720">
                  <c:v>2.7739103000000002E-5</c:v>
                </c:pt>
                <c:pt idx="9721">
                  <c:v>2.7609818E-5</c:v>
                </c:pt>
                <c:pt idx="9722">
                  <c:v>2.7481159000000002E-5</c:v>
                </c:pt>
                <c:pt idx="9723">
                  <c:v>2.7353124E-5</c:v>
                </c:pt>
                <c:pt idx="9724">
                  <c:v>2.7225708000000001E-5</c:v>
                </c:pt>
                <c:pt idx="9725">
                  <c:v>2.7098908000000001E-5</c:v>
                </c:pt>
                <c:pt idx="9726">
                  <c:v>2.6972721000000001E-5</c:v>
                </c:pt>
                <c:pt idx="9727">
                  <c:v>2.6847143E-5</c:v>
                </c:pt>
                <c:pt idx="9728">
                  <c:v>2.6722172999999999E-5</c:v>
                </c:pt>
                <c:pt idx="9729">
                  <c:v>2.6597804999999998E-5</c:v>
                </c:pt>
                <c:pt idx="9730">
                  <c:v>2.6474036999999999E-5</c:v>
                </c:pt>
                <c:pt idx="9731">
                  <c:v>2.6350865999999999E-5</c:v>
                </c:pt>
                <c:pt idx="9732">
                  <c:v>2.622829E-5</c:v>
                </c:pt>
                <c:pt idx="9733">
                  <c:v>2.6106305000000001E-5</c:v>
                </c:pt>
                <c:pt idx="9734">
                  <c:v>2.5984908000000001E-5</c:v>
                </c:pt>
                <c:pt idx="9735">
                  <c:v>2.5864093999999999E-5</c:v>
                </c:pt>
                <c:pt idx="9736">
                  <c:v>2.5743861999999999E-5</c:v>
                </c:pt>
                <c:pt idx="9737">
                  <c:v>2.5624208999999999E-5</c:v>
                </c:pt>
                <c:pt idx="9738">
                  <c:v>2.5505130999999999E-5</c:v>
                </c:pt>
                <c:pt idx="9739">
                  <c:v>2.5386626E-5</c:v>
                </c:pt>
                <c:pt idx="9740">
                  <c:v>2.526869E-5</c:v>
                </c:pt>
                <c:pt idx="9741">
                  <c:v>2.5151319E-5</c:v>
                </c:pt>
                <c:pt idx="9742">
                  <c:v>2.5034513000000001E-5</c:v>
                </c:pt>
                <c:pt idx="9743">
                  <c:v>2.4918267000000001E-5</c:v>
                </c:pt>
                <c:pt idx="9744">
                  <c:v>2.4802579000000001E-5</c:v>
                </c:pt>
                <c:pt idx="9745">
                  <c:v>2.4687445999999999E-5</c:v>
                </c:pt>
                <c:pt idx="9746">
                  <c:v>2.4572864000000001E-5</c:v>
                </c:pt>
                <c:pt idx="9747">
                  <c:v>2.4458832000000001E-5</c:v>
                </c:pt>
                <c:pt idx="9748">
                  <c:v>2.4345344999999999E-5</c:v>
                </c:pt>
                <c:pt idx="9749">
                  <c:v>2.4232399999999999E-5</c:v>
                </c:pt>
                <c:pt idx="9750">
                  <c:v>2.4119998000000001E-5</c:v>
                </c:pt>
                <c:pt idx="9751">
                  <c:v>2.4008131999999999E-5</c:v>
                </c:pt>
                <c:pt idx="9752">
                  <c:v>2.3896800000000001E-5</c:v>
                </c:pt>
                <c:pt idx="9753">
                  <c:v>2.3786002000000001E-5</c:v>
                </c:pt>
                <c:pt idx="9754">
                  <c:v>2.3675730999999999E-5</c:v>
                </c:pt>
                <c:pt idx="9755">
                  <c:v>2.3565988000000002E-5</c:v>
                </c:pt>
                <c:pt idx="9756">
                  <c:v>2.3456769000000001E-5</c:v>
                </c:pt>
                <c:pt idx="9757">
                  <c:v>2.3348071000000002E-5</c:v>
                </c:pt>
                <c:pt idx="9758">
                  <c:v>2.3239891999999999E-5</c:v>
                </c:pt>
                <c:pt idx="9759">
                  <c:v>2.3132227999999998E-5</c:v>
                </c:pt>
                <c:pt idx="9760">
                  <c:v>2.3025077000000001E-5</c:v>
                </c:pt>
                <c:pt idx="9761">
                  <c:v>2.2918436999999999E-5</c:v>
                </c:pt>
                <c:pt idx="9762">
                  <c:v>2.2812303999999999E-5</c:v>
                </c:pt>
                <c:pt idx="9763">
                  <c:v>2.2706678E-5</c:v>
                </c:pt>
                <c:pt idx="9764">
                  <c:v>2.2601555000000001E-5</c:v>
                </c:pt>
                <c:pt idx="9765">
                  <c:v>2.2496931999999999E-5</c:v>
                </c:pt>
                <c:pt idx="9766">
                  <c:v>2.2392806999999999E-5</c:v>
                </c:pt>
                <c:pt idx="9767">
                  <c:v>2.2289178E-5</c:v>
                </c:pt>
                <c:pt idx="9768">
                  <c:v>2.2186040999999999E-5</c:v>
                </c:pt>
                <c:pt idx="9769">
                  <c:v>2.2083394E-5</c:v>
                </c:pt>
                <c:pt idx="9770">
                  <c:v>2.1981233999999999E-5</c:v>
                </c:pt>
                <c:pt idx="9771">
                  <c:v>2.1879559000000001E-5</c:v>
                </c:pt>
                <c:pt idx="9772">
                  <c:v>2.1778367000000001E-5</c:v>
                </c:pt>
                <c:pt idx="9773">
                  <c:v>2.1677655000000001E-5</c:v>
                </c:pt>
                <c:pt idx="9774">
                  <c:v>2.1577422000000001E-5</c:v>
                </c:pt>
                <c:pt idx="9775">
                  <c:v>2.1477665E-5</c:v>
                </c:pt>
                <c:pt idx="9776">
                  <c:v>2.1378379000000001E-5</c:v>
                </c:pt>
                <c:pt idx="9777">
                  <c:v>2.1279564E-5</c:v>
                </c:pt>
                <c:pt idx="9778">
                  <c:v>2.1181217999999999E-5</c:v>
                </c:pt>
                <c:pt idx="9779">
                  <c:v>2.1083338999999999E-5</c:v>
                </c:pt>
                <c:pt idx="9780">
                  <c:v>2.0985923000000001E-5</c:v>
                </c:pt>
                <c:pt idx="9781">
                  <c:v>2.0888966999999999E-5</c:v>
                </c:pt>
                <c:pt idx="9782">
                  <c:v>2.0792469999999999E-5</c:v>
                </c:pt>
                <c:pt idx="9783">
                  <c:v>2.0696430999999999E-5</c:v>
                </c:pt>
                <c:pt idx="9784">
                  <c:v>2.0600846E-5</c:v>
                </c:pt>
                <c:pt idx="9785">
                  <c:v>2.0505713000000001E-5</c:v>
                </c:pt>
                <c:pt idx="9786">
                  <c:v>2.0411029000000001E-5</c:v>
                </c:pt>
                <c:pt idx="9787">
                  <c:v>2.0316795000000001E-5</c:v>
                </c:pt>
                <c:pt idx="9788">
                  <c:v>2.0223004E-5</c:v>
                </c:pt>
                <c:pt idx="9789">
                  <c:v>2.0129657E-5</c:v>
                </c:pt>
                <c:pt idx="9790">
                  <c:v>2.0036750000000001E-5</c:v>
                </c:pt>
                <c:pt idx="9791">
                  <c:v>1.9944281999999999E-5</c:v>
                </c:pt>
                <c:pt idx="9792">
                  <c:v>1.985225E-5</c:v>
                </c:pt>
                <c:pt idx="9793">
                  <c:v>1.9760653E-5</c:v>
                </c:pt>
                <c:pt idx="9794">
                  <c:v>1.9669488999999999E-5</c:v>
                </c:pt>
                <c:pt idx="9795">
                  <c:v>1.9578754E-5</c:v>
                </c:pt>
                <c:pt idx="9796">
                  <c:v>1.9488447E-5</c:v>
                </c:pt>
                <c:pt idx="9797">
                  <c:v>1.9398564999999998E-5</c:v>
                </c:pt>
                <c:pt idx="9798">
                  <c:v>1.9309107E-5</c:v>
                </c:pt>
                <c:pt idx="9799">
                  <c:v>1.9220071E-5</c:v>
                </c:pt>
                <c:pt idx="9800">
                  <c:v>1.9131456000000001E-5</c:v>
                </c:pt>
                <c:pt idx="9801">
                  <c:v>1.9043257E-5</c:v>
                </c:pt>
                <c:pt idx="9802">
                  <c:v>1.8955471999999998E-5</c:v>
                </c:pt>
                <c:pt idx="9803">
                  <c:v>1.8868101999999999E-5</c:v>
                </c:pt>
                <c:pt idx="9804">
                  <c:v>1.8781143999999999E-5</c:v>
                </c:pt>
                <c:pt idx="9805">
                  <c:v>1.8694593999999999E-5</c:v>
                </c:pt>
                <c:pt idx="9806">
                  <c:v>1.8608453000000001E-5</c:v>
                </c:pt>
                <c:pt idx="9807">
                  <c:v>1.8522714999999999E-5</c:v>
                </c:pt>
                <c:pt idx="9808">
                  <c:v>1.8437379999999999E-5</c:v>
                </c:pt>
                <c:pt idx="9809">
                  <c:v>1.8352446E-5</c:v>
                </c:pt>
                <c:pt idx="9810">
                  <c:v>1.8267912000000001E-5</c:v>
                </c:pt>
                <c:pt idx="9811">
                  <c:v>1.8183774999999999E-5</c:v>
                </c:pt>
                <c:pt idx="9812">
                  <c:v>1.8100032E-5</c:v>
                </c:pt>
                <c:pt idx="9813">
                  <c:v>1.8016683E-5</c:v>
                </c:pt>
                <c:pt idx="9814">
                  <c:v>1.7933724E-5</c:v>
                </c:pt>
                <c:pt idx="9815">
                  <c:v>1.7851155E-5</c:v>
                </c:pt>
                <c:pt idx="9816">
                  <c:v>1.7768973000000002E-5</c:v>
                </c:pt>
                <c:pt idx="9817">
                  <c:v>1.7687176E-5</c:v>
                </c:pt>
                <c:pt idx="9818">
                  <c:v>1.7605764000000002E-5</c:v>
                </c:pt>
                <c:pt idx="9819">
                  <c:v>1.7524732999999999E-5</c:v>
                </c:pt>
                <c:pt idx="9820">
                  <c:v>1.7444083000000001E-5</c:v>
                </c:pt>
                <c:pt idx="9821">
                  <c:v>1.7363811000000001E-5</c:v>
                </c:pt>
                <c:pt idx="9822">
                  <c:v>1.7283915E-5</c:v>
                </c:pt>
                <c:pt idx="9823">
                  <c:v>1.7204395E-5</c:v>
                </c:pt>
                <c:pt idx="9824">
                  <c:v>1.7125246999999998E-5</c:v>
                </c:pt>
                <c:pt idx="9825">
                  <c:v>1.7046467999999999E-5</c:v>
                </c:pt>
                <c:pt idx="9826">
                  <c:v>1.6968058999999999E-5</c:v>
                </c:pt>
                <c:pt idx="9827">
                  <c:v>1.6890016999999999E-5</c:v>
                </c:pt>
                <c:pt idx="9828">
                  <c:v>1.6812341E-5</c:v>
                </c:pt>
                <c:pt idx="9829">
                  <c:v>1.6735028000000001E-5</c:v>
                </c:pt>
                <c:pt idx="9830">
                  <c:v>1.6658077999999999E-5</c:v>
                </c:pt>
                <c:pt idx="9831">
                  <c:v>1.6581484999999999E-5</c:v>
                </c:pt>
                <c:pt idx="9832">
                  <c:v>1.6505253000000001E-5</c:v>
                </c:pt>
                <c:pt idx="9833">
                  <c:v>1.6429376E-5</c:v>
                </c:pt>
                <c:pt idx="9834">
                  <c:v>1.6353853000000001E-5</c:v>
                </c:pt>
                <c:pt idx="9835">
                  <c:v>1.6278685999999999E-5</c:v>
                </c:pt>
                <c:pt idx="9836">
                  <c:v>1.6203866999999999E-5</c:v>
                </c:pt>
                <c:pt idx="9837">
                  <c:v>1.6129397E-5</c:v>
                </c:pt>
                <c:pt idx="9838">
                  <c:v>1.6055276999999999E-5</c:v>
                </c:pt>
                <c:pt idx="9839">
                  <c:v>1.5981503000000001E-5</c:v>
                </c:pt>
                <c:pt idx="9840">
                  <c:v>1.5908074E-5</c:v>
                </c:pt>
                <c:pt idx="9841">
                  <c:v>1.5834987000000001E-5</c:v>
                </c:pt>
                <c:pt idx="9842">
                  <c:v>1.5762242000000001E-5</c:v>
                </c:pt>
                <c:pt idx="9843">
                  <c:v>1.5689834999999999E-5</c:v>
                </c:pt>
                <c:pt idx="9844">
                  <c:v>1.5617767000000001E-5</c:v>
                </c:pt>
                <c:pt idx="9845">
                  <c:v>1.5546034999999999E-5</c:v>
                </c:pt>
                <c:pt idx="9846">
                  <c:v>1.5474638E-5</c:v>
                </c:pt>
                <c:pt idx="9847">
                  <c:v>1.5403572999999999E-5</c:v>
                </c:pt>
                <c:pt idx="9848">
                  <c:v>1.5332839999999999E-5</c:v>
                </c:pt>
                <c:pt idx="9849">
                  <c:v>1.5262436E-5</c:v>
                </c:pt>
                <c:pt idx="9850">
                  <c:v>1.5192359999999999E-5</c:v>
                </c:pt>
                <c:pt idx="9851">
                  <c:v>1.5122611E-5</c:v>
                </c:pt>
                <c:pt idx="9852">
                  <c:v>1.5053188000000001E-5</c:v>
                </c:pt>
                <c:pt idx="9853">
                  <c:v>1.4984087000000001E-5</c:v>
                </c:pt>
                <c:pt idx="9854">
                  <c:v>1.4915308E-5</c:v>
                </c:pt>
                <c:pt idx="9855">
                  <c:v>1.484685E-5</c:v>
                </c:pt>
                <c:pt idx="9856">
                  <c:v>1.477871E-5</c:v>
                </c:pt>
                <c:pt idx="9857">
                  <c:v>1.4710889E-5</c:v>
                </c:pt>
                <c:pt idx="9858">
                  <c:v>1.4643382E-5</c:v>
                </c:pt>
                <c:pt idx="9859">
                  <c:v>1.457619E-5</c:v>
                </c:pt>
                <c:pt idx="9860">
                  <c:v>1.4509309999999999E-5</c:v>
                </c:pt>
                <c:pt idx="9861">
                  <c:v>1.4442741E-5</c:v>
                </c:pt>
                <c:pt idx="9862">
                  <c:v>1.4376483000000001E-5</c:v>
                </c:pt>
                <c:pt idx="9863">
                  <c:v>1.4310533E-5</c:v>
                </c:pt>
                <c:pt idx="9864">
                  <c:v>1.4244889E-5</c:v>
                </c:pt>
                <c:pt idx="9865">
                  <c:v>1.417955E-5</c:v>
                </c:pt>
                <c:pt idx="9866">
                  <c:v>1.4114514999999999E-5</c:v>
                </c:pt>
                <c:pt idx="9867">
                  <c:v>1.4049781E-5</c:v>
                </c:pt>
                <c:pt idx="9868">
                  <c:v>1.3985349E-5</c:v>
                </c:pt>
                <c:pt idx="9869">
                  <c:v>1.3921216E-5</c:v>
                </c:pt>
                <c:pt idx="9870">
                  <c:v>1.3857381E-5</c:v>
                </c:pt>
                <c:pt idx="9871">
                  <c:v>1.3793842999999999E-5</c:v>
                </c:pt>
                <c:pt idx="9872">
                  <c:v>1.37306E-5</c:v>
                </c:pt>
                <c:pt idx="9873">
                  <c:v>1.3667649999999999E-5</c:v>
                </c:pt>
                <c:pt idx="9874">
                  <c:v>1.3604993E-5</c:v>
                </c:pt>
                <c:pt idx="9875">
                  <c:v>1.3542627E-5</c:v>
                </c:pt>
                <c:pt idx="9876">
                  <c:v>1.3480549999999999E-5</c:v>
                </c:pt>
                <c:pt idx="9877">
                  <c:v>1.3418762E-5</c:v>
                </c:pt>
                <c:pt idx="9878">
                  <c:v>1.3357260000000001E-5</c:v>
                </c:pt>
                <c:pt idx="9879">
                  <c:v>1.3296044E-5</c:v>
                </c:pt>
                <c:pt idx="9880">
                  <c:v>1.3235111999999999E-5</c:v>
                </c:pt>
                <c:pt idx="9881">
                  <c:v>1.3174462E-5</c:v>
                </c:pt>
                <c:pt idx="9882">
                  <c:v>1.3114093E-5</c:v>
                </c:pt>
                <c:pt idx="9883">
                  <c:v>1.3054004999999999E-5</c:v>
                </c:pt>
                <c:pt idx="9884">
                  <c:v>1.2994195E-5</c:v>
                </c:pt>
                <c:pt idx="9885">
                  <c:v>1.2934661999999999E-5</c:v>
                </c:pt>
                <c:pt idx="9886">
                  <c:v>1.2875405000000001E-5</c:v>
                </c:pt>
                <c:pt idx="9887">
                  <c:v>1.2816422999999999E-5</c:v>
                </c:pt>
                <c:pt idx="9888">
                  <c:v>1.2757714E-5</c:v>
                </c:pt>
                <c:pt idx="9889">
                  <c:v>1.2699276999999999E-5</c:v>
                </c:pt>
                <c:pt idx="9890">
                  <c:v>1.2641111E-5</c:v>
                </c:pt>
                <c:pt idx="9891">
                  <c:v>1.2583213000000001E-5</c:v>
                </c:pt>
                <c:pt idx="9892">
                  <c:v>1.2525584E-5</c:v>
                </c:pt>
                <c:pt idx="9893">
                  <c:v>1.2468222000000001E-5</c:v>
                </c:pt>
                <c:pt idx="9894">
                  <c:v>1.2411126E-5</c:v>
                </c:pt>
                <c:pt idx="9895">
                  <c:v>1.2354293E-5</c:v>
                </c:pt>
                <c:pt idx="9896">
                  <c:v>1.2297724E-5</c:v>
                </c:pt>
                <c:pt idx="9897">
                  <c:v>1.2241418E-5</c:v>
                </c:pt>
                <c:pt idx="9898">
                  <c:v>1.2185370999999999E-5</c:v>
                </c:pt>
                <c:pt idx="9899">
                  <c:v>1.2129583E-5</c:v>
                </c:pt>
                <c:pt idx="9900">
                  <c:v>1.2074053999999999E-5</c:v>
                </c:pt>
                <c:pt idx="9901">
                  <c:v>1.2018782E-5</c:v>
                </c:pt>
                <c:pt idx="9902">
                  <c:v>1.1963765999999999E-5</c:v>
                </c:pt>
                <c:pt idx="9903">
                  <c:v>1.1909004E-5</c:v>
                </c:pt>
                <c:pt idx="9904">
                  <c:v>1.1854494E-5</c:v>
                </c:pt>
                <c:pt idx="9905">
                  <c:v>1.1800235999999999E-5</c:v>
                </c:pt>
                <c:pt idx="9906">
                  <c:v>1.174623E-5</c:v>
                </c:pt>
                <c:pt idx="9907">
                  <c:v>1.1692472E-5</c:v>
                </c:pt>
                <c:pt idx="9908">
                  <c:v>1.1638964E-5</c:v>
                </c:pt>
                <c:pt idx="9909">
                  <c:v>1.1585703E-5</c:v>
                </c:pt>
                <c:pt idx="9910">
                  <c:v>1.1532687E-5</c:v>
                </c:pt>
                <c:pt idx="9911">
                  <c:v>1.1479917999999999E-5</c:v>
                </c:pt>
                <c:pt idx="9912">
                  <c:v>1.1427392E-5</c:v>
                </c:pt>
                <c:pt idx="9913">
                  <c:v>1.1375108000000001E-5</c:v>
                </c:pt>
                <c:pt idx="9914">
                  <c:v>1.1323066E-5</c:v>
                </c:pt>
                <c:pt idx="9915">
                  <c:v>1.1271264999999999E-5</c:v>
                </c:pt>
                <c:pt idx="9916">
                  <c:v>1.1219703E-5</c:v>
                </c:pt>
                <c:pt idx="9917">
                  <c:v>1.1168377999999999E-5</c:v>
                </c:pt>
                <c:pt idx="9918">
                  <c:v>1.1117291E-5</c:v>
                </c:pt>
                <c:pt idx="9919">
                  <c:v>1.1066440000000001E-5</c:v>
                </c:pt>
                <c:pt idx="9920">
                  <c:v>1.1015823E-5</c:v>
                </c:pt>
                <c:pt idx="9921">
                  <c:v>1.0965439999999999E-5</c:v>
                </c:pt>
                <c:pt idx="9922">
                  <c:v>1.091529E-5</c:v>
                </c:pt>
                <c:pt idx="9923">
                  <c:v>1.0865370000000001E-5</c:v>
                </c:pt>
                <c:pt idx="9924">
                  <c:v>1.0815681E-5</c:v>
                </c:pt>
                <c:pt idx="9925">
                  <c:v>1.0766220999999999E-5</c:v>
                </c:pt>
                <c:pt idx="9926">
                  <c:v>1.0716989000000001E-5</c:v>
                </c:pt>
                <c:pt idx="9927">
                  <c:v>1.0667984E-5</c:v>
                </c:pt>
                <c:pt idx="9928">
                  <c:v>1.0619206E-5</c:v>
                </c:pt>
                <c:pt idx="9929">
                  <c:v>1.0570652000000001E-5</c:v>
                </c:pt>
                <c:pt idx="9930">
                  <c:v>1.0522323E-5</c:v>
                </c:pt>
                <c:pt idx="9931">
                  <c:v>1.0474215999999999E-5</c:v>
                </c:pt>
                <c:pt idx="9932">
                  <c:v>1.0426329999999999E-5</c:v>
                </c:pt>
                <c:pt idx="9933">
                  <c:v>1.0378665E-5</c:v>
                </c:pt>
                <c:pt idx="9934">
                  <c:v>1.033122E-5</c:v>
                </c:pt>
                <c:pt idx="9935">
                  <c:v>1.0283994E-5</c:v>
                </c:pt>
                <c:pt idx="9936">
                  <c:v>1.0236984999999999E-5</c:v>
                </c:pt>
                <c:pt idx="9937">
                  <c:v>1.0190191999999999E-5</c:v>
                </c:pt>
                <c:pt idx="9938">
                  <c:v>1.0143615E-5</c:v>
                </c:pt>
                <c:pt idx="9939">
                  <c:v>1.0097253E-5</c:v>
                </c:pt>
                <c:pt idx="9940">
                  <c:v>1.0051104E-5</c:v>
                </c:pt>
                <c:pt idx="9941">
                  <c:v>1.0005167999999999E-5</c:v>
                </c:pt>
                <c:pt idx="9942">
                  <c:v>9.9594436000000005E-6</c:v>
                </c:pt>
                <c:pt idx="9943">
                  <c:v>9.9139297000000007E-6</c:v>
                </c:pt>
                <c:pt idx="9944">
                  <c:v>9.8686251000000007E-6</c:v>
                </c:pt>
                <c:pt idx="9945">
                  <c:v>9.8235296000000007E-6</c:v>
                </c:pt>
                <c:pt idx="9946">
                  <c:v>9.7786415E-6</c:v>
                </c:pt>
                <c:pt idx="9947">
                  <c:v>9.7339597999999993E-6</c:v>
                </c:pt>
                <c:pt idx="9948">
                  <c:v>9.6894837000000007E-6</c:v>
                </c:pt>
                <c:pt idx="9949">
                  <c:v>9.6452121999999998E-6</c:v>
                </c:pt>
                <c:pt idx="9950">
                  <c:v>9.6011445000000003E-6</c:v>
                </c:pt>
                <c:pt idx="9951">
                  <c:v>9.5572795999999996E-6</c:v>
                </c:pt>
                <c:pt idx="9952">
                  <c:v>9.5136165E-6</c:v>
                </c:pt>
                <c:pt idx="9953">
                  <c:v>9.4701545000000001E-6</c:v>
                </c:pt>
                <c:pt idx="9954">
                  <c:v>9.4268926000000006E-6</c:v>
                </c:pt>
                <c:pt idx="9955">
                  <c:v>9.3838298000000004E-6</c:v>
                </c:pt>
                <c:pt idx="9956">
                  <c:v>9.3409644000000005E-6</c:v>
                </c:pt>
                <c:pt idx="9957">
                  <c:v>9.2982963999999992E-6</c:v>
                </c:pt>
                <c:pt idx="9958">
                  <c:v>9.2558248000000006E-6</c:v>
                </c:pt>
                <c:pt idx="9959">
                  <c:v>9.2135479000000005E-6</c:v>
                </c:pt>
                <c:pt idx="9960">
                  <c:v>9.1714655000000008E-6</c:v>
                </c:pt>
                <c:pt idx="9961">
                  <c:v>9.1295769000000003E-6</c:v>
                </c:pt>
                <c:pt idx="9962">
                  <c:v>9.0878811999999994E-6</c:v>
                </c:pt>
                <c:pt idx="9963">
                  <c:v>9.0463763999999994E-6</c:v>
                </c:pt>
                <c:pt idx="9964">
                  <c:v>9.0050626000000003E-6</c:v>
                </c:pt>
                <c:pt idx="9965">
                  <c:v>8.9639389000000008E-6</c:v>
                </c:pt>
                <c:pt idx="9966">
                  <c:v>8.9230034000000004E-6</c:v>
                </c:pt>
                <c:pt idx="9967">
                  <c:v>8.8822561999999992E-6</c:v>
                </c:pt>
                <c:pt idx="9968">
                  <c:v>8.8416963999999992E-6</c:v>
                </c:pt>
                <c:pt idx="9969">
                  <c:v>8.8013229999999995E-6</c:v>
                </c:pt>
                <c:pt idx="9970">
                  <c:v>8.7611352000000005E-6</c:v>
                </c:pt>
                <c:pt idx="9971">
                  <c:v>8.7211319999999994E-6</c:v>
                </c:pt>
                <c:pt idx="9972">
                  <c:v>8.6813125000000002E-6</c:v>
                </c:pt>
                <c:pt idx="9973">
                  <c:v>8.6416758000000001E-6</c:v>
                </c:pt>
                <c:pt idx="9974">
                  <c:v>8.6022209999999995E-6</c:v>
                </c:pt>
                <c:pt idx="9975">
                  <c:v>8.5629472000000008E-6</c:v>
                </c:pt>
                <c:pt idx="9976">
                  <c:v>8.5238534999999993E-6</c:v>
                </c:pt>
                <c:pt idx="9977">
                  <c:v>8.4849398000000002E-6</c:v>
                </c:pt>
                <c:pt idx="9978">
                  <c:v>8.4462043999999996E-6</c:v>
                </c:pt>
                <c:pt idx="9979">
                  <c:v>8.4076473000000007E-6</c:v>
                </c:pt>
                <c:pt idx="9980">
                  <c:v>8.3692666999999995E-6</c:v>
                </c:pt>
                <c:pt idx="9981">
                  <c:v>8.3310623999999997E-6</c:v>
                </c:pt>
                <c:pt idx="9982">
                  <c:v>8.2930336999999999E-6</c:v>
                </c:pt>
                <c:pt idx="9983">
                  <c:v>8.2551796000000007E-6</c:v>
                </c:pt>
                <c:pt idx="9984">
                  <c:v>8.2174992999999993E-6</c:v>
                </c:pt>
                <c:pt idx="9985">
                  <c:v>8.1799916999999996E-6</c:v>
                </c:pt>
                <c:pt idx="9986">
                  <c:v>8.1426560000000005E-6</c:v>
                </c:pt>
                <c:pt idx="9987">
                  <c:v>8.1054914000000007E-6</c:v>
                </c:pt>
                <c:pt idx="9988">
                  <c:v>8.0684977000000005E-6</c:v>
                </c:pt>
                <c:pt idx="9989">
                  <c:v>8.0316740000000002E-6</c:v>
                </c:pt>
                <c:pt idx="9990">
                  <c:v>7.9950186999999993E-6</c:v>
                </c:pt>
                <c:pt idx="9991">
                  <c:v>7.9585315999999996E-6</c:v>
                </c:pt>
                <c:pt idx="9992">
                  <c:v>7.9222117999999998E-6</c:v>
                </c:pt>
                <c:pt idx="9993">
                  <c:v>7.8860585000000004E-6</c:v>
                </c:pt>
                <c:pt idx="9994">
                  <c:v>7.8500715999999999E-6</c:v>
                </c:pt>
                <c:pt idx="9995">
                  <c:v>7.8142492999999993E-6</c:v>
                </c:pt>
                <c:pt idx="9996">
                  <c:v>7.7785917000000003E-6</c:v>
                </c:pt>
                <c:pt idx="9997">
                  <c:v>7.7430968000000007E-6</c:v>
                </c:pt>
                <c:pt idx="9998">
                  <c:v>7.7077648000000003E-6</c:v>
                </c:pt>
                <c:pt idx="9999">
                  <c:v>7.6725945999999999E-6</c:v>
                </c:pt>
                <c:pt idx="10000">
                  <c:v>7.6375863999999993E-6</c:v>
                </c:pt>
                <c:pt idx="10001">
                  <c:v>7.6027381999999997E-6</c:v>
                </c:pt>
                <c:pt idx="10002">
                  <c:v>7.5680500000000003E-6</c:v>
                </c:pt>
                <c:pt idx="10003">
                  <c:v>7.5335206000000001E-6</c:v>
                </c:pt>
                <c:pt idx="10004">
                  <c:v>7.4991499000000001E-6</c:v>
                </c:pt>
                <c:pt idx="10005">
                  <c:v>7.4649365000000001E-6</c:v>
                </c:pt>
                <c:pt idx="10006">
                  <c:v>7.4308796E-6</c:v>
                </c:pt>
                <c:pt idx="10007">
                  <c:v>7.3969786E-6</c:v>
                </c:pt>
                <c:pt idx="10008">
                  <c:v>7.3632332000000002E-6</c:v>
                </c:pt>
                <c:pt idx="10009">
                  <c:v>7.3296423999999997E-6</c:v>
                </c:pt>
                <c:pt idx="10010">
                  <c:v>7.2962051999999999E-6</c:v>
                </c:pt>
                <c:pt idx="10011">
                  <c:v>7.2629209000000004E-6</c:v>
                </c:pt>
                <c:pt idx="10012">
                  <c:v>7.2297894000000003E-6</c:v>
                </c:pt>
                <c:pt idx="10013">
                  <c:v>7.1968097000000003E-6</c:v>
                </c:pt>
                <c:pt idx="10014">
                  <c:v>7.1639811E-6</c:v>
                </c:pt>
                <c:pt idx="10015">
                  <c:v>7.1313025E-6</c:v>
                </c:pt>
                <c:pt idx="10016">
                  <c:v>7.0987739000000003E-6</c:v>
                </c:pt>
                <c:pt idx="10017">
                  <c:v>7.0663941E-6</c:v>
                </c:pt>
                <c:pt idx="10018">
                  <c:v>7.034163E-6</c:v>
                </c:pt>
                <c:pt idx="10019">
                  <c:v>7.0020792000000002E-6</c:v>
                </c:pt>
                <c:pt idx="10020">
                  <c:v>6.9701423000000001E-6</c:v>
                </c:pt>
                <c:pt idx="10021">
                  <c:v>6.9383514000000002E-6</c:v>
                </c:pt>
                <c:pt idx="10022">
                  <c:v>6.9067059000000001E-6</c:v>
                </c:pt>
                <c:pt idx="10023">
                  <c:v>6.8752055999999998E-6</c:v>
                </c:pt>
                <c:pt idx="10024">
                  <c:v>6.8438494000000001E-6</c:v>
                </c:pt>
                <c:pt idx="10025">
                  <c:v>6.8126364999999996E-6</c:v>
                </c:pt>
                <c:pt idx="10026">
                  <c:v>6.7815662999999997E-6</c:v>
                </c:pt>
                <c:pt idx="10027">
                  <c:v>6.7506384999999997E-6</c:v>
                </c:pt>
                <c:pt idx="10028">
                  <c:v>6.7198521000000001E-6</c:v>
                </c:pt>
                <c:pt idx="10029">
                  <c:v>6.6892066999999996E-6</c:v>
                </c:pt>
                <c:pt idx="10030">
                  <c:v>6.6587017000000001E-6</c:v>
                </c:pt>
                <c:pt idx="10031">
                  <c:v>6.6283365000000004E-6</c:v>
                </c:pt>
                <c:pt idx="10032">
                  <c:v>6.5981098000000004E-6</c:v>
                </c:pt>
                <c:pt idx="10033">
                  <c:v>6.5680218999999999E-6</c:v>
                </c:pt>
                <c:pt idx="10034">
                  <c:v>6.5380713999999997E-6</c:v>
                </c:pt>
                <c:pt idx="10035">
                  <c:v>6.5082577000000003E-6</c:v>
                </c:pt>
                <c:pt idx="10036">
                  <c:v>6.4785804000000002E-6</c:v>
                </c:pt>
                <c:pt idx="10037">
                  <c:v>6.4490391000000004E-6</c:v>
                </c:pt>
                <c:pt idx="10038">
                  <c:v>6.4196328999999998E-6</c:v>
                </c:pt>
                <c:pt idx="10039">
                  <c:v>6.3903607999999999E-6</c:v>
                </c:pt>
                <c:pt idx="10040">
                  <c:v>6.3612228999999998E-6</c:v>
                </c:pt>
                <c:pt idx="10041">
                  <c:v>6.3322182000000001E-6</c:v>
                </c:pt>
                <c:pt idx="10042">
                  <c:v>6.3033458000000004E-6</c:v>
                </c:pt>
                <c:pt idx="10043">
                  <c:v>6.2746057999999999E-6</c:v>
                </c:pt>
                <c:pt idx="10044">
                  <c:v>6.2459972E-6</c:v>
                </c:pt>
                <c:pt idx="10045">
                  <c:v>6.2175195000000002E-6</c:v>
                </c:pt>
                <c:pt idx="10046">
                  <c:v>6.1891719000000001E-6</c:v>
                </c:pt>
                <c:pt idx="10047">
                  <c:v>6.1609539E-6</c:v>
                </c:pt>
                <c:pt idx="10048">
                  <c:v>6.1328651000000002E-6</c:v>
                </c:pt>
                <c:pt idx="10049">
                  <c:v>6.1049044999999996E-6</c:v>
                </c:pt>
                <c:pt idx="10050">
                  <c:v>6.0770717000000001E-6</c:v>
                </c:pt>
                <c:pt idx="10051">
                  <c:v>6.0493662000000003E-6</c:v>
                </c:pt>
                <c:pt idx="10052">
                  <c:v>6.0217875999999996E-6</c:v>
                </c:pt>
                <c:pt idx="10053">
                  <c:v>5.9943350000000003E-6</c:v>
                </c:pt>
                <c:pt idx="10054">
                  <c:v>5.9670078000000001E-6</c:v>
                </c:pt>
                <c:pt idx="10055">
                  <c:v>5.9398052999999996E-6</c:v>
                </c:pt>
                <c:pt idx="10056">
                  <c:v>5.9127273999999996E-6</c:v>
                </c:pt>
                <c:pt idx="10057">
                  <c:v>5.8857730999999999E-6</c:v>
                </c:pt>
                <c:pt idx="10058">
                  <c:v>5.8589417E-6</c:v>
                </c:pt>
                <c:pt idx="10059">
                  <c:v>5.8322330000000001E-6</c:v>
                </c:pt>
                <c:pt idx="10060">
                  <c:v>5.8056467000000004E-6</c:v>
                </c:pt>
                <c:pt idx="10061">
                  <c:v>5.7791816999999998E-6</c:v>
                </c:pt>
                <c:pt idx="10062">
                  <c:v>5.7528378000000001E-6</c:v>
                </c:pt>
                <c:pt idx="10063">
                  <c:v>5.7266137999999996E-6</c:v>
                </c:pt>
                <c:pt idx="10064">
                  <c:v>5.7005099999999997E-6</c:v>
                </c:pt>
                <c:pt idx="10065">
                  <c:v>5.6745253000000003E-6</c:v>
                </c:pt>
                <c:pt idx="10066">
                  <c:v>5.6486592E-6</c:v>
                </c:pt>
                <c:pt idx="10067">
                  <c:v>5.6229113999999998E-6</c:v>
                </c:pt>
                <c:pt idx="10068">
                  <c:v>5.5972814E-6</c:v>
                </c:pt>
                <c:pt idx="10069">
                  <c:v>5.5717683000000004E-6</c:v>
                </c:pt>
                <c:pt idx="10070">
                  <c:v>5.5463715000000003E-6</c:v>
                </c:pt>
                <c:pt idx="10071">
                  <c:v>5.5210908E-6</c:v>
                </c:pt>
                <c:pt idx="10072">
                  <c:v>5.4959259999999996E-6</c:v>
                </c:pt>
                <c:pt idx="10073">
                  <c:v>5.4708756999999999E-6</c:v>
                </c:pt>
                <c:pt idx="10074">
                  <c:v>5.4459401E-6</c:v>
                </c:pt>
                <c:pt idx="10075">
                  <c:v>5.4211181999999996E-6</c:v>
                </c:pt>
                <c:pt idx="10076">
                  <c:v>5.3964100000000004E-6</c:v>
                </c:pt>
                <c:pt idx="10077">
                  <c:v>5.3718144999999996E-6</c:v>
                </c:pt>
                <c:pt idx="10078">
                  <c:v>5.3473314E-6</c:v>
                </c:pt>
                <c:pt idx="10079">
                  <c:v>5.3229595999999997E-6</c:v>
                </c:pt>
                <c:pt idx="10080">
                  <c:v>5.2986993000000002E-6</c:v>
                </c:pt>
                <c:pt idx="10081">
                  <c:v>5.2745494999999996E-6</c:v>
                </c:pt>
                <c:pt idx="10082">
                  <c:v>5.2505101999999997E-6</c:v>
                </c:pt>
                <c:pt idx="10083">
                  <c:v>5.2265805000000001E-6</c:v>
                </c:pt>
                <c:pt idx="10084">
                  <c:v>5.2027599000000002E-6</c:v>
                </c:pt>
                <c:pt idx="10085">
                  <c:v>5.1790480000000004E-6</c:v>
                </c:pt>
                <c:pt idx="10086">
                  <c:v>5.1554443E-6</c:v>
                </c:pt>
                <c:pt idx="10087">
                  <c:v>5.1319485000000001E-6</c:v>
                </c:pt>
                <c:pt idx="10088">
                  <c:v>5.1085593999999998E-6</c:v>
                </c:pt>
                <c:pt idx="10089">
                  <c:v>5.0852772999999996E-6</c:v>
                </c:pt>
                <c:pt idx="10090">
                  <c:v>5.0621015000000001E-6</c:v>
                </c:pt>
                <c:pt idx="10091">
                  <c:v>5.0390313E-6</c:v>
                </c:pt>
                <c:pt idx="10092">
                  <c:v>5.0160661000000004E-6</c:v>
                </c:pt>
                <c:pt idx="10093">
                  <c:v>4.9932058999999997E-6</c:v>
                </c:pt>
                <c:pt idx="10094">
                  <c:v>4.9704503999999997E-6</c:v>
                </c:pt>
                <c:pt idx="10095">
                  <c:v>4.9477985000000004E-6</c:v>
                </c:pt>
                <c:pt idx="10096">
                  <c:v>4.9252499E-6</c:v>
                </c:pt>
                <c:pt idx="10097">
                  <c:v>4.902804E-6</c:v>
                </c:pt>
                <c:pt idx="10098">
                  <c:v>4.8804603999999996E-6</c:v>
                </c:pt>
                <c:pt idx="10099">
                  <c:v>4.8582191999999997E-6</c:v>
                </c:pt>
                <c:pt idx="10100">
                  <c:v>4.8360794E-6</c:v>
                </c:pt>
                <c:pt idx="10101">
                  <c:v>4.8140404999999999E-6</c:v>
                </c:pt>
                <c:pt idx="10102">
                  <c:v>4.7921020999999998E-6</c:v>
                </c:pt>
                <c:pt idx="10103">
                  <c:v>4.7702637999999999E-6</c:v>
                </c:pt>
                <c:pt idx="10104">
                  <c:v>4.7485250000000004E-6</c:v>
                </c:pt>
                <c:pt idx="10105">
                  <c:v>4.7268854E-6</c:v>
                </c:pt>
                <c:pt idx="10106">
                  <c:v>4.7053444999999997E-6</c:v>
                </c:pt>
                <c:pt idx="10107">
                  <c:v>4.6839022999999996E-6</c:v>
                </c:pt>
                <c:pt idx="10108">
                  <c:v>4.6625578000000003E-6</c:v>
                </c:pt>
                <c:pt idx="10109">
                  <c:v>4.6413106000000003E-6</c:v>
                </c:pt>
                <c:pt idx="10110">
                  <c:v>4.6201602999999998E-6</c:v>
                </c:pt>
                <c:pt idx="10111">
                  <c:v>4.5991064000000001E-6</c:v>
                </c:pt>
                <c:pt idx="10112">
                  <c:v>4.5781484999999996E-6</c:v>
                </c:pt>
                <c:pt idx="10113">
                  <c:v>4.5572865000000001E-6</c:v>
                </c:pt>
                <c:pt idx="10114">
                  <c:v>4.5365195999999996E-6</c:v>
                </c:pt>
                <c:pt idx="10115">
                  <c:v>4.5158472000000001E-6</c:v>
                </c:pt>
                <c:pt idx="10116">
                  <c:v>4.4952693999999999E-6</c:v>
                </c:pt>
                <c:pt idx="10117">
                  <c:v>4.4747853000000004E-6</c:v>
                </c:pt>
                <c:pt idx="10118">
                  <c:v>4.4543945E-6</c:v>
                </c:pt>
                <c:pt idx="10119">
                  <c:v>4.4340967999999999E-6</c:v>
                </c:pt>
                <c:pt idx="10120">
                  <c:v>4.4138919E-6</c:v>
                </c:pt>
                <c:pt idx="10121">
                  <c:v>4.3937789000000003E-6</c:v>
                </c:pt>
                <c:pt idx="10122">
                  <c:v>4.3737576999999998E-6</c:v>
                </c:pt>
                <c:pt idx="10123">
                  <c:v>4.3538274999999999E-6</c:v>
                </c:pt>
                <c:pt idx="10124">
                  <c:v>4.3339882999999998E-6</c:v>
                </c:pt>
                <c:pt idx="10125">
                  <c:v>4.3142394999999998E-6</c:v>
                </c:pt>
                <c:pt idx="10126">
                  <c:v>4.2945808000000002E-6</c:v>
                </c:pt>
                <c:pt idx="10127">
                  <c:v>4.2750116000000003E-6</c:v>
                </c:pt>
                <c:pt idx="10128">
                  <c:v>4.2555315999999996E-6</c:v>
                </c:pt>
                <c:pt idx="10129">
                  <c:v>4.2361403000000001E-6</c:v>
                </c:pt>
                <c:pt idx="10130">
                  <c:v>4.2168372000000003E-6</c:v>
                </c:pt>
                <c:pt idx="10131">
                  <c:v>4.1976223000000003E-6</c:v>
                </c:pt>
                <c:pt idx="10132">
                  <c:v>4.1784946999999997E-6</c:v>
                </c:pt>
                <c:pt idx="10133">
                  <c:v>4.1594544000000003E-6</c:v>
                </c:pt>
                <c:pt idx="10134">
                  <c:v>4.1405009999999998E-6</c:v>
                </c:pt>
                <c:pt idx="10135">
                  <c:v>4.1216340000000002E-6</c:v>
                </c:pt>
                <c:pt idx="10136">
                  <c:v>4.1028529E-6</c:v>
                </c:pt>
                <c:pt idx="10137">
                  <c:v>4.0841574000000003E-6</c:v>
                </c:pt>
                <c:pt idx="10138">
                  <c:v>4.0655467999999998E-6</c:v>
                </c:pt>
                <c:pt idx="10139">
                  <c:v>4.0470213000000001E-6</c:v>
                </c:pt>
                <c:pt idx="10140">
                  <c:v>4.0285800000000001E-6</c:v>
                </c:pt>
                <c:pt idx="10141">
                  <c:v>4.0102226999999999E-6</c:v>
                </c:pt>
                <c:pt idx="10142">
                  <c:v>3.9919490999999997E-6</c:v>
                </c:pt>
                <c:pt idx="10143">
                  <c:v>3.9737587999999996E-6</c:v>
                </c:pt>
                <c:pt idx="10144">
                  <c:v>3.9556516999999998E-6</c:v>
                </c:pt>
                <c:pt idx="10145">
                  <c:v>3.9376268E-6</c:v>
                </c:pt>
                <c:pt idx="10146">
                  <c:v>3.9196843000000002E-6</c:v>
                </c:pt>
                <c:pt idx="10147">
                  <c:v>3.9018231999999999E-6</c:v>
                </c:pt>
                <c:pt idx="10148">
                  <c:v>3.8840435000000002E-6</c:v>
                </c:pt>
                <c:pt idx="10149">
                  <c:v>3.8663452000000002E-6</c:v>
                </c:pt>
                <c:pt idx="10150">
                  <c:v>3.8487274000000004E-6</c:v>
                </c:pt>
                <c:pt idx="10151">
                  <c:v>3.8311896000000002E-6</c:v>
                </c:pt>
                <c:pt idx="10152">
                  <c:v>3.8137318000000002E-6</c:v>
                </c:pt>
                <c:pt idx="10153">
                  <c:v>3.7963537E-6</c:v>
                </c:pt>
                <c:pt idx="10154">
                  <c:v>3.7790546E-6</c:v>
                </c:pt>
                <c:pt idx="10155">
                  <c:v>3.7618344999999999E-6</c:v>
                </c:pt>
                <c:pt idx="10156">
                  <c:v>3.7446928E-6</c:v>
                </c:pt>
                <c:pt idx="10157">
                  <c:v>3.7276293000000001E-6</c:v>
                </c:pt>
                <c:pt idx="10158">
                  <c:v>3.7106435999999999E-6</c:v>
                </c:pt>
                <c:pt idx="10159">
                  <c:v>3.6937352000000001E-6</c:v>
                </c:pt>
                <c:pt idx="10160">
                  <c:v>3.6769038000000001E-6</c:v>
                </c:pt>
                <c:pt idx="10161">
                  <c:v>3.6601491000000001E-6</c:v>
                </c:pt>
                <c:pt idx="10162">
                  <c:v>3.6434707999999999E-6</c:v>
                </c:pt>
                <c:pt idx="10163">
                  <c:v>3.6268684000000001E-6</c:v>
                </c:pt>
                <c:pt idx="10164">
                  <c:v>3.6103418E-6</c:v>
                </c:pt>
                <c:pt idx="10165">
                  <c:v>3.5938903999999999E-6</c:v>
                </c:pt>
                <c:pt idx="10166">
                  <c:v>3.577514E-6</c:v>
                </c:pt>
                <c:pt idx="10167">
                  <c:v>3.5612122000000001E-6</c:v>
                </c:pt>
                <c:pt idx="10168">
                  <c:v>3.5449847999999999E-6</c:v>
                </c:pt>
                <c:pt idx="10169">
                  <c:v>3.5288313E-6</c:v>
                </c:pt>
                <c:pt idx="10170">
                  <c:v>3.5127513999999999E-6</c:v>
                </c:pt>
                <c:pt idx="10171">
                  <c:v>3.4967446999999999E-6</c:v>
                </c:pt>
                <c:pt idx="10172">
                  <c:v>3.4808110999999998E-6</c:v>
                </c:pt>
                <c:pt idx="10173">
                  <c:v>3.4649498999999998E-6</c:v>
                </c:pt>
                <c:pt idx="10174">
                  <c:v>3.4491610999999999E-6</c:v>
                </c:pt>
                <c:pt idx="10175">
                  <c:v>3.4334440999999999E-6</c:v>
                </c:pt>
                <c:pt idx="10176">
                  <c:v>3.4177988E-6</c:v>
                </c:pt>
                <c:pt idx="10177">
                  <c:v>3.4022248E-6</c:v>
                </c:pt>
                <c:pt idx="10178">
                  <c:v>3.3867218E-6</c:v>
                </c:pt>
                <c:pt idx="10179">
                  <c:v>3.3712894999999998E-6</c:v>
                </c:pt>
                <c:pt idx="10180">
                  <c:v>3.3559274000000002E-6</c:v>
                </c:pt>
                <c:pt idx="10181">
                  <c:v>3.3406353999999999E-6</c:v>
                </c:pt>
                <c:pt idx="10182">
                  <c:v>3.3254130000000001E-6</c:v>
                </c:pt>
                <c:pt idx="10183">
                  <c:v>3.3102599000000001E-6</c:v>
                </c:pt>
                <c:pt idx="10184">
                  <c:v>3.2951759000000001E-6</c:v>
                </c:pt>
                <c:pt idx="10185">
                  <c:v>3.2801606000000002E-6</c:v>
                </c:pt>
                <c:pt idx="10186">
                  <c:v>3.2652138000000002E-6</c:v>
                </c:pt>
                <c:pt idx="10187">
                  <c:v>3.2503349E-6</c:v>
                </c:pt>
                <c:pt idx="10188">
                  <c:v>3.2355238000000001E-6</c:v>
                </c:pt>
                <c:pt idx="10189">
                  <c:v>3.2207801999999999E-6</c:v>
                </c:pt>
                <c:pt idx="10190">
                  <c:v>3.2061037E-6</c:v>
                </c:pt>
                <c:pt idx="10191">
                  <c:v>3.1914940000000001E-6</c:v>
                </c:pt>
                <c:pt idx="10192">
                  <c:v>3.1769509E-6</c:v>
                </c:pt>
                <c:pt idx="10193">
                  <c:v>3.1624740999999999E-6</c:v>
                </c:pt>
                <c:pt idx="10194">
                  <c:v>3.1480632999999998E-6</c:v>
                </c:pt>
                <c:pt idx="10195">
                  <c:v>3.1337181000000002E-6</c:v>
                </c:pt>
                <c:pt idx="10196">
                  <c:v>3.1194384000000001E-6</c:v>
                </c:pt>
                <c:pt idx="10197">
                  <c:v>3.1052236E-6</c:v>
                </c:pt>
                <c:pt idx="10198">
                  <c:v>3.0910736999999998E-6</c:v>
                </c:pt>
                <c:pt idx="10199">
                  <c:v>3.0769884000000002E-6</c:v>
                </c:pt>
                <c:pt idx="10200">
                  <c:v>3.0629672000000002E-6</c:v>
                </c:pt>
                <c:pt idx="10201">
                  <c:v>3.0487215000000002E-6</c:v>
                </c:pt>
                <c:pt idx="10202">
                  <c:v>3.0345041E-6</c:v>
                </c:pt>
                <c:pt idx="10203">
                  <c:v>3.0203189000000001E-6</c:v>
                </c:pt>
                <c:pt idx="10204">
                  <c:v>3.0061692000000002E-6</c:v>
                </c:pt>
                <c:pt idx="10205">
                  <c:v>2.9920578999999999E-6</c:v>
                </c:pt>
                <c:pt idx="10206">
                  <c:v>2.9779876E-6</c:v>
                </c:pt>
                <c:pt idx="10207">
                  <c:v>2.9639605000000002E-6</c:v>
                </c:pt>
                <c:pt idx="10208">
                  <c:v>2.9499780999999999E-6</c:v>
                </c:pt>
                <c:pt idx="10209">
                  <c:v>2.9360422000000001E-6</c:v>
                </c:pt>
                <c:pt idx="10210">
                  <c:v>2.9221536999999999E-6</c:v>
                </c:pt>
                <c:pt idx="10211">
                  <c:v>2.9083142E-6</c:v>
                </c:pt>
                <c:pt idx="10212">
                  <c:v>2.8945242000000001E-6</c:v>
                </c:pt>
                <c:pt idx="10213">
                  <c:v>2.8807847E-6</c:v>
                </c:pt>
                <c:pt idx="10214">
                  <c:v>2.8670963000000002E-6</c:v>
                </c:pt>
                <c:pt idx="10215">
                  <c:v>2.8534595999999999E-6</c:v>
                </c:pt>
                <c:pt idx="10216">
                  <c:v>2.8398751999999999E-6</c:v>
                </c:pt>
                <c:pt idx="10217">
                  <c:v>2.8263431999999999E-6</c:v>
                </c:pt>
                <c:pt idx="10218">
                  <c:v>2.8128641E-6</c:v>
                </c:pt>
                <c:pt idx="10219">
                  <c:v>2.7994381E-6</c:v>
                </c:pt>
                <c:pt idx="10220">
                  <c:v>2.7860656E-6</c:v>
                </c:pt>
                <c:pt idx="10221">
                  <c:v>2.7727469E-6</c:v>
                </c:pt>
                <c:pt idx="10222">
                  <c:v>2.7594819999999999E-6</c:v>
                </c:pt>
                <c:pt idx="10223">
                  <c:v>2.7462711000000001E-6</c:v>
                </c:pt>
                <c:pt idx="10224">
                  <c:v>2.7331141E-6</c:v>
                </c:pt>
                <c:pt idx="10225">
                  <c:v>2.7200115E-6</c:v>
                </c:pt>
                <c:pt idx="10226">
                  <c:v>2.7069630000000001E-6</c:v>
                </c:pt>
                <c:pt idx="10227">
                  <c:v>2.6939686E-6</c:v>
                </c:pt>
                <c:pt idx="10228">
                  <c:v>2.6810284999999999E-6</c:v>
                </c:pt>
                <c:pt idx="10229">
                  <c:v>2.6681428000000002E-6</c:v>
                </c:pt>
                <c:pt idx="10230">
                  <c:v>2.6553112000000002E-6</c:v>
                </c:pt>
                <c:pt idx="10231">
                  <c:v>2.6425338999999998E-6</c:v>
                </c:pt>
                <c:pt idx="10232">
                  <c:v>2.6298108E-6</c:v>
                </c:pt>
                <c:pt idx="10233">
                  <c:v>2.6171417E-6</c:v>
                </c:pt>
                <c:pt idx="10234">
                  <c:v>2.6045268E-6</c:v>
                </c:pt>
                <c:pt idx="10235">
                  <c:v>2.5919659999999998E-6</c:v>
                </c:pt>
                <c:pt idx="10236">
                  <c:v>2.5794590999999999E-6</c:v>
                </c:pt>
                <c:pt idx="10237">
                  <c:v>2.5670063000000001E-6</c:v>
                </c:pt>
                <c:pt idx="10238">
                  <c:v>2.5546071E-6</c:v>
                </c:pt>
                <c:pt idx="10239">
                  <c:v>2.5422619000000001E-6</c:v>
                </c:pt>
                <c:pt idx="10240">
                  <c:v>2.5299703000000002E-6</c:v>
                </c:pt>
                <c:pt idx="10241">
                  <c:v>2.5177321E-6</c:v>
                </c:pt>
                <c:pt idx="10242">
                  <c:v>2.5055474E-6</c:v>
                </c:pt>
                <c:pt idx="10243">
                  <c:v>2.4934161000000001E-6</c:v>
                </c:pt>
                <c:pt idx="10244">
                  <c:v>2.4813380000000001E-6</c:v>
                </c:pt>
                <c:pt idx="10245">
                  <c:v>2.4693129E-6</c:v>
                </c:pt>
                <c:pt idx="10246">
                  <c:v>2.4573407999999999E-6</c:v>
                </c:pt>
                <c:pt idx="10247">
                  <c:v>2.4454215999999999E-6</c:v>
                </c:pt>
                <c:pt idx="10248">
                  <c:v>2.4335552E-6</c:v>
                </c:pt>
                <c:pt idx="10249">
                  <c:v>2.4217412999999999E-6</c:v>
                </c:pt>
                <c:pt idx="10250">
                  <c:v>2.4099800000000001E-6</c:v>
                </c:pt>
                <c:pt idx="10251">
                  <c:v>2.3982708999999999E-6</c:v>
                </c:pt>
                <c:pt idx="10252">
                  <c:v>2.3866141000000001E-6</c:v>
                </c:pt>
                <c:pt idx="10253">
                  <c:v>2.3750093999999999E-6</c:v>
                </c:pt>
                <c:pt idx="10254">
                  <c:v>2.3634566E-6</c:v>
                </c:pt>
                <c:pt idx="10255">
                  <c:v>2.3519556E-6</c:v>
                </c:pt>
                <c:pt idx="10256">
                  <c:v>2.3405061999999999E-6</c:v>
                </c:pt>
                <c:pt idx="10257">
                  <c:v>2.3291083999999998E-6</c:v>
                </c:pt>
                <c:pt idx="10258">
                  <c:v>2.3177618E-6</c:v>
                </c:pt>
                <c:pt idx="10259">
                  <c:v>2.3064664999999999E-6</c:v>
                </c:pt>
                <c:pt idx="10260">
                  <c:v>2.2952222000000001E-6</c:v>
                </c:pt>
                <c:pt idx="10261">
                  <c:v>2.2840287999999999E-6</c:v>
                </c:pt>
                <c:pt idx="10262">
                  <c:v>2.2728860999999998E-6</c:v>
                </c:pt>
                <c:pt idx="10263">
                  <c:v>2.2617939999999999E-6</c:v>
                </c:pt>
                <c:pt idx="10264">
                  <c:v>2.2507520000000001E-6</c:v>
                </c:pt>
                <c:pt idx="10265">
                  <c:v>2.2397603000000001E-6</c:v>
                </c:pt>
                <c:pt idx="10266">
                  <c:v>2.2288185999999999E-6</c:v>
                </c:pt>
                <c:pt idx="10267">
                  <c:v>2.2179266999999998E-6</c:v>
                </c:pt>
                <c:pt idx="10268">
                  <c:v>2.2070847E-6</c:v>
                </c:pt>
                <c:pt idx="10269">
                  <c:v>2.1962921000000002E-6</c:v>
                </c:pt>
                <c:pt idx="10270">
                  <c:v>2.185549E-6</c:v>
                </c:pt>
                <c:pt idx="10271">
                  <c:v>2.1748550999999999E-6</c:v>
                </c:pt>
                <c:pt idx="10272">
                  <c:v>2.1642102000000001E-6</c:v>
                </c:pt>
                <c:pt idx="10273">
                  <c:v>2.1536140999999999E-6</c:v>
                </c:pt>
                <c:pt idx="10274">
                  <c:v>2.1430667000000002E-6</c:v>
                </c:pt>
                <c:pt idx="10275">
                  <c:v>2.1325679000000002E-6</c:v>
                </c:pt>
                <c:pt idx="10276">
                  <c:v>2.1221174E-6</c:v>
                </c:pt>
                <c:pt idx="10277">
                  <c:v>2.1117149999999998E-6</c:v>
                </c:pt>
                <c:pt idx="10278">
                  <c:v>2.1013607000000001E-6</c:v>
                </c:pt>
                <c:pt idx="10279">
                  <c:v>2.0910541000000001E-6</c:v>
                </c:pt>
                <c:pt idx="10280">
                  <c:v>2.0807952E-6</c:v>
                </c:pt>
                <c:pt idx="10281">
                  <c:v>2.0705837999999998E-6</c:v>
                </c:pt>
                <c:pt idx="10282">
                  <c:v>2.0604198E-6</c:v>
                </c:pt>
                <c:pt idx="10283">
                  <c:v>2.0503028000000001E-6</c:v>
                </c:pt>
                <c:pt idx="10284">
                  <c:v>2.0402328999999999E-6</c:v>
                </c:pt>
                <c:pt idx="10285">
                  <c:v>2.0302094999999998E-6</c:v>
                </c:pt>
                <c:pt idx="10286">
                  <c:v>2.0202328000000001E-6</c:v>
                </c:pt>
                <c:pt idx="10287">
                  <c:v>2.0103024999999998E-6</c:v>
                </c:pt>
                <c:pt idx="10288">
                  <c:v>2.0004184000000002E-6</c:v>
                </c:pt>
                <c:pt idx="10289">
                  <c:v>1.9905804000000001E-6</c:v>
                </c:pt>
                <c:pt idx="10290">
                  <c:v>1.9807881000000002E-6</c:v>
                </c:pt>
                <c:pt idx="10291">
                  <c:v>1.9710415E-6</c:v>
                </c:pt>
                <c:pt idx="10292">
                  <c:v>1.9613402999999998E-6</c:v>
                </c:pt>
                <c:pt idx="10293">
                  <c:v>1.9516846999999999E-6</c:v>
                </c:pt>
                <c:pt idx="10294">
                  <c:v>1.9420741000000001E-6</c:v>
                </c:pt>
                <c:pt idx="10295">
                  <c:v>1.9325084000000001E-6</c:v>
                </c:pt>
                <c:pt idx="10296">
                  <c:v>1.9229876E-6</c:v>
                </c:pt>
                <c:pt idx="10297">
                  <c:v>1.9135113999999998E-6</c:v>
                </c:pt>
                <c:pt idx="10298">
                  <c:v>1.9040796E-6</c:v>
                </c:pt>
                <c:pt idx="10299">
                  <c:v>1.894692E-6</c:v>
                </c:pt>
                <c:pt idx="10300">
                  <c:v>1.8853484999999999E-6</c:v>
                </c:pt>
                <c:pt idx="10301">
                  <c:v>1.8760489000000001E-6</c:v>
                </c:pt>
                <c:pt idx="10302">
                  <c:v>1.8667930000000001E-6</c:v>
                </c:pt>
                <c:pt idx="10303">
                  <c:v>1.8575807000000001E-6</c:v>
                </c:pt>
                <c:pt idx="10304">
                  <c:v>1.8484118E-6</c:v>
                </c:pt>
                <c:pt idx="10305">
                  <c:v>1.8392859999999999E-6</c:v>
                </c:pt>
                <c:pt idx="10306">
                  <c:v>1.8302033999999999E-6</c:v>
                </c:pt>
                <c:pt idx="10307">
                  <c:v>1.8211634E-6</c:v>
                </c:pt>
                <c:pt idx="10308">
                  <c:v>1.8121661E-6</c:v>
                </c:pt>
                <c:pt idx="10309">
                  <c:v>1.8032114E-6</c:v>
                </c:pt>
                <c:pt idx="10310">
                  <c:v>1.7942988999999999E-6</c:v>
                </c:pt>
                <c:pt idx="10311">
                  <c:v>1.7854286000000001E-6</c:v>
                </c:pt>
                <c:pt idx="10312">
                  <c:v>1.7766001999999999E-6</c:v>
                </c:pt>
                <c:pt idx="10313">
                  <c:v>1.7678137E-6</c:v>
                </c:pt>
                <c:pt idx="10314">
                  <c:v>1.7590687999999999E-6</c:v>
                </c:pt>
                <c:pt idx="10315">
                  <c:v>1.7503652999999999E-6</c:v>
                </c:pt>
                <c:pt idx="10316">
                  <c:v>1.7417030000000001E-6</c:v>
                </c:pt>
                <c:pt idx="10317">
                  <c:v>1.7330818E-6</c:v>
                </c:pt>
                <c:pt idx="10318">
                  <c:v>1.7245014999999999E-6</c:v>
                </c:pt>
                <c:pt idx="10319">
                  <c:v>1.715962E-6</c:v>
                </c:pt>
                <c:pt idx="10320">
                  <c:v>1.707463E-6</c:v>
                </c:pt>
                <c:pt idx="10321">
                  <c:v>1.6990043000000001E-6</c:v>
                </c:pt>
                <c:pt idx="10322">
                  <c:v>1.6905859000000001E-6</c:v>
                </c:pt>
                <c:pt idx="10323">
                  <c:v>1.6822075000000001E-6</c:v>
                </c:pt>
                <c:pt idx="10324">
                  <c:v>1.673869E-6</c:v>
                </c:pt>
                <c:pt idx="10325">
                  <c:v>1.6655702000000001E-6</c:v>
                </c:pt>
                <c:pt idx="10326">
                  <c:v>1.6573108E-6</c:v>
                </c:pt>
                <c:pt idx="10327">
                  <c:v>1.6490908000000001E-6</c:v>
                </c:pt>
                <c:pt idx="10328">
                  <c:v>1.6409100000000001E-6</c:v>
                </c:pt>
                <c:pt idx="10329">
                  <c:v>1.6327681999999999E-6</c:v>
                </c:pt>
                <c:pt idx="10330">
                  <c:v>1.6246653E-6</c:v>
                </c:pt>
                <c:pt idx="10331">
                  <c:v>1.6166009999999999E-6</c:v>
                </c:pt>
                <c:pt idx="10332">
                  <c:v>1.6085752999999999E-6</c:v>
                </c:pt>
                <c:pt idx="10333">
                  <c:v>1.6005878999999999E-6</c:v>
                </c:pt>
                <c:pt idx="10334">
                  <c:v>1.5926387E-6</c:v>
                </c:pt>
                <c:pt idx="10335">
                  <c:v>1.5847273999999999E-6</c:v>
                </c:pt>
                <c:pt idx="10336">
                  <c:v>1.5768541E-6</c:v>
                </c:pt>
                <c:pt idx="10337">
                  <c:v>1.5690184E-6</c:v>
                </c:pt>
                <c:pt idx="10338">
                  <c:v>1.5612202999999999E-6</c:v>
                </c:pt>
                <c:pt idx="10339">
                  <c:v>1.5534595000000001E-6</c:v>
                </c:pt>
                <c:pt idx="10340">
                  <c:v>1.5457357999999999E-6</c:v>
                </c:pt>
                <c:pt idx="10341">
                  <c:v>1.5380492000000001E-6</c:v>
                </c:pt>
                <c:pt idx="10342">
                  <c:v>1.5303995000000001E-6</c:v>
                </c:pt>
                <c:pt idx="10343">
                  <c:v>1.5227862999999999E-6</c:v>
                </c:pt>
                <c:pt idx="10344">
                  <c:v>1.5152098000000001E-6</c:v>
                </c:pt>
                <c:pt idx="10345">
                  <c:v>1.5076696E-6</c:v>
                </c:pt>
                <c:pt idx="10346">
                  <c:v>1.5001656E-6</c:v>
                </c:pt>
                <c:pt idx="10347">
                  <c:v>1.4926977E-6</c:v>
                </c:pt>
                <c:pt idx="10348">
                  <c:v>1.4852658E-6</c:v>
                </c:pt>
                <c:pt idx="10349">
                  <c:v>1.4778695E-6</c:v>
                </c:pt>
                <c:pt idx="10350">
                  <c:v>1.4705089E-6</c:v>
                </c:pt>
                <c:pt idx="10351">
                  <c:v>1.4631836E-6</c:v>
                </c:pt>
                <c:pt idx="10352">
                  <c:v>1.4558935E-6</c:v>
                </c:pt>
                <c:pt idx="10353">
                  <c:v>1.4486386E-6</c:v>
                </c:pt>
                <c:pt idx="10354">
                  <c:v>1.4414186999999999E-6</c:v>
                </c:pt>
                <c:pt idx="10355">
                  <c:v>1.4342336000000001E-6</c:v>
                </c:pt>
                <c:pt idx="10356">
                  <c:v>1.4270831E-6</c:v>
                </c:pt>
                <c:pt idx="10357">
                  <c:v>1.4199671E-6</c:v>
                </c:pt>
                <c:pt idx="10358">
                  <c:v>1.4128855E-6</c:v>
                </c:pt>
                <c:pt idx="10359">
                  <c:v>1.4058379E-6</c:v>
                </c:pt>
                <c:pt idx="10360">
                  <c:v>1.3988245E-6</c:v>
                </c:pt>
                <c:pt idx="10361">
                  <c:v>1.3918448E-6</c:v>
                </c:pt>
                <c:pt idx="10362">
                  <c:v>1.3848988E-6</c:v>
                </c:pt>
                <c:pt idx="10363">
                  <c:v>1.3779864999999999E-6</c:v>
                </c:pt>
                <c:pt idx="10364">
                  <c:v>1.3711075E-6</c:v>
                </c:pt>
                <c:pt idx="10365">
                  <c:v>1.3642617E-6</c:v>
                </c:pt>
                <c:pt idx="10366">
                  <c:v>1.3574492000000001E-6</c:v>
                </c:pt>
                <c:pt idx="10367">
                  <c:v>1.3506694E-6</c:v>
                </c:pt>
                <c:pt idx="10368">
                  <c:v>1.3439226E-6</c:v>
                </c:pt>
                <c:pt idx="10369">
                  <c:v>1.3372082999999999E-6</c:v>
                </c:pt>
                <c:pt idx="10370">
                  <c:v>1.3305265999999999E-6</c:v>
                </c:pt>
                <c:pt idx="10371">
                  <c:v>1.3238773E-6</c:v>
                </c:pt>
                <c:pt idx="10372">
                  <c:v>1.3172603000000001E-6</c:v>
                </c:pt>
                <c:pt idx="10373">
                  <c:v>1.3106753E-6</c:v>
                </c:pt>
                <c:pt idx="10374">
                  <c:v>1.3041222999999999E-6</c:v>
                </c:pt>
                <c:pt idx="10375">
                  <c:v>1.2976009999999999E-6</c:v>
                </c:pt>
                <c:pt idx="10376">
                  <c:v>1.2911112999999999E-6</c:v>
                </c:pt>
                <c:pt idx="10377">
                  <c:v>1.2846531000000001E-6</c:v>
                </c:pt>
                <c:pt idx="10378">
                  <c:v>1.2782263E-6</c:v>
                </c:pt>
                <c:pt idx="10379">
                  <c:v>1.2718307E-6</c:v>
                </c:pt>
                <c:pt idx="10380">
                  <c:v>1.2654662E-6</c:v>
                </c:pt>
                <c:pt idx="10381">
                  <c:v>1.2591325000000001E-6</c:v>
                </c:pt>
                <c:pt idx="10382">
                  <c:v>1.2528295999999999E-6</c:v>
                </c:pt>
                <c:pt idx="10383">
                  <c:v>1.2465573999999999E-6</c:v>
                </c:pt>
                <c:pt idx="10384">
                  <c:v>1.2403157E-6</c:v>
                </c:pt>
                <c:pt idx="10385">
                  <c:v>1.2341042999999999E-6</c:v>
                </c:pt>
                <c:pt idx="10386">
                  <c:v>1.2279231000000001E-6</c:v>
                </c:pt>
                <c:pt idx="10387">
                  <c:v>1.221772E-6</c:v>
                </c:pt>
                <c:pt idx="10388">
                  <c:v>1.2156509E-6</c:v>
                </c:pt>
                <c:pt idx="10389">
                  <c:v>1.2095595000000001E-6</c:v>
                </c:pt>
                <c:pt idx="10390">
                  <c:v>1.2034978000000001E-6</c:v>
                </c:pt>
                <c:pt idx="10391">
                  <c:v>1.1974657000000001E-6</c:v>
                </c:pt>
                <c:pt idx="10392">
                  <c:v>1.191463E-6</c:v>
                </c:pt>
                <c:pt idx="10393">
                  <c:v>1.1854894999999999E-6</c:v>
                </c:pt>
                <c:pt idx="10394">
                  <c:v>1.1795451999999999E-6</c:v>
                </c:pt>
                <c:pt idx="10395">
                  <c:v>1.1736298E-6</c:v>
                </c:pt>
                <c:pt idx="10396">
                  <c:v>1.1677433E-6</c:v>
                </c:pt>
                <c:pt idx="10397">
                  <c:v>1.1618855E-6</c:v>
                </c:pt>
                <c:pt idx="10398">
                  <c:v>1.1560562999999999E-6</c:v>
                </c:pt>
                <c:pt idx="10399">
                  <c:v>1.1502555999999999E-6</c:v>
                </c:pt>
                <c:pt idx="10400">
                  <c:v>1.1444832000000001E-6</c:v>
                </c:pt>
                <c:pt idx="10401">
                  <c:v>1.1387391E-6</c:v>
                </c:pt>
                <c:pt idx="10402">
                  <c:v>1.133023E-6</c:v>
                </c:pt>
                <c:pt idx="10403">
                  <c:v>1.1273348E-6</c:v>
                </c:pt>
                <c:pt idx="10404">
                  <c:v>1.1216745E-6</c:v>
                </c:pt>
                <c:pt idx="10405">
                  <c:v>1.1160417000000001E-6</c:v>
                </c:pt>
                <c:pt idx="10406">
                  <c:v>1.1104366E-6</c:v>
                </c:pt>
                <c:pt idx="10407">
                  <c:v>1.1048589E-6</c:v>
                </c:pt>
                <c:pt idx="10408">
                  <c:v>1.0993084999999999E-6</c:v>
                </c:pt>
                <c:pt idx="10409">
                  <c:v>1.0937853000000001E-6</c:v>
                </c:pt>
                <c:pt idx="10410">
                  <c:v>1.0882891000000001E-6</c:v>
                </c:pt>
                <c:pt idx="10411">
                  <c:v>1.0828196999999999E-6</c:v>
                </c:pt>
                <c:pt idx="10412">
                  <c:v>1.0773771999999999E-6</c:v>
                </c:pt>
                <c:pt idx="10413">
                  <c:v>1.0719613000000001E-6</c:v>
                </c:pt>
                <c:pt idx="10414">
                  <c:v>1.0665719E-6</c:v>
                </c:pt>
                <c:pt idx="10415">
                  <c:v>1.0612089999999999E-6</c:v>
                </c:pt>
                <c:pt idx="10416">
                  <c:v>1.0558723E-6</c:v>
                </c:pt>
                <c:pt idx="10417">
                  <c:v>1.0505619E-6</c:v>
                </c:pt>
                <c:pt idx="10418">
                  <c:v>1.0452773999999999E-6</c:v>
                </c:pt>
                <c:pt idx="10419">
                  <c:v>1.0400188E-6</c:v>
                </c:pt>
                <c:pt idx="10420">
                  <c:v>1.0347860000000001E-6</c:v>
                </c:pt>
                <c:pt idx="10421">
                  <c:v>1.0295789E-6</c:v>
                </c:pt>
                <c:pt idx="10422">
                  <c:v>1.0243974E-6</c:v>
                </c:pt>
                <c:pt idx="10423">
                  <c:v>1.0192414E-6</c:v>
                </c:pt>
                <c:pt idx="10424">
                  <c:v>1.0141107E-6</c:v>
                </c:pt>
                <c:pt idx="10425">
                  <c:v>1.0090051000000001E-6</c:v>
                </c:pt>
                <c:pt idx="10426">
                  <c:v>1.0039247000000001E-6</c:v>
                </c:pt>
                <c:pt idx="10427">
                  <c:v>9.9886927E-7</c:v>
                </c:pt>
                <c:pt idx="10428">
                  <c:v>9.9383863000000007E-7</c:v>
                </c:pt>
                <c:pt idx="10429">
                  <c:v>9.8883277000000004E-7</c:v>
                </c:pt>
                <c:pt idx="10430">
                  <c:v>9.8385145999999991E-7</c:v>
                </c:pt>
                <c:pt idx="10431">
                  <c:v>9.7889471999999997E-7</c:v>
                </c:pt>
                <c:pt idx="10432">
                  <c:v>9.7396229999999995E-7</c:v>
                </c:pt>
                <c:pt idx="10433">
                  <c:v>9.6905421000000009E-7</c:v>
                </c:pt>
                <c:pt idx="10434">
                  <c:v>9.6417034E-7</c:v>
                </c:pt>
                <c:pt idx="10435">
                  <c:v>9.593104599999999E-7</c:v>
                </c:pt>
                <c:pt idx="10436">
                  <c:v>9.5447443999999996E-7</c:v>
                </c:pt>
                <c:pt idx="10437">
                  <c:v>9.4966230999999996E-7</c:v>
                </c:pt>
                <c:pt idx="10438">
                  <c:v>9.4487387999999996E-7</c:v>
                </c:pt>
                <c:pt idx="10439">
                  <c:v>9.4010903000000005E-7</c:v>
                </c:pt>
                <c:pt idx="10440">
                  <c:v>9.3536767000000001E-7</c:v>
                </c:pt>
                <c:pt idx="10441">
                  <c:v>9.3064965999999997E-7</c:v>
                </c:pt>
                <c:pt idx="10442">
                  <c:v>9.2595491000000003E-7</c:v>
                </c:pt>
                <c:pt idx="10443">
                  <c:v>9.2128333999999999E-7</c:v>
                </c:pt>
                <c:pt idx="10444">
                  <c:v>9.1663479999999996E-7</c:v>
                </c:pt>
                <c:pt idx="10445">
                  <c:v>9.1200917000000003E-7</c:v>
                </c:pt>
                <c:pt idx="10446">
                  <c:v>9.0740638999999998E-7</c:v>
                </c:pt>
                <c:pt idx="10447">
                  <c:v>9.0282629000000003E-7</c:v>
                </c:pt>
                <c:pt idx="10448">
                  <c:v>8.9826880999999998E-7</c:v>
                </c:pt>
                <c:pt idx="10449">
                  <c:v>8.9373383999999995E-7</c:v>
                </c:pt>
                <c:pt idx="10450">
                  <c:v>8.8922126999999997E-7</c:v>
                </c:pt>
                <c:pt idx="10451">
                  <c:v>8.8473098000000002E-7</c:v>
                </c:pt>
                <c:pt idx="10452">
                  <c:v>8.8026286000000002E-7</c:v>
                </c:pt>
                <c:pt idx="10453">
                  <c:v>8.758168E-7</c:v>
                </c:pt>
                <c:pt idx="10454">
                  <c:v>8.7139267000000002E-7</c:v>
                </c:pt>
                <c:pt idx="10455">
                  <c:v>8.6699043000000003E-7</c:v>
                </c:pt>
                <c:pt idx="10456">
                  <c:v>8.6260996999999996E-7</c:v>
                </c:pt>
                <c:pt idx="10457">
                  <c:v>8.5825115999999997E-7</c:v>
                </c:pt>
                <c:pt idx="10458">
                  <c:v>8.5391388999999998E-7</c:v>
                </c:pt>
                <c:pt idx="10459">
                  <c:v>8.4959805E-7</c:v>
                </c:pt>
                <c:pt idx="10460">
                  <c:v>8.4530358999999998E-7</c:v>
                </c:pt>
                <c:pt idx="10461">
                  <c:v>8.4103037999999996E-7</c:v>
                </c:pt>
                <c:pt idx="10462">
                  <c:v>8.3677833000000004E-7</c:v>
                </c:pt>
                <c:pt idx="10463">
                  <c:v>8.3254730000000003E-7</c:v>
                </c:pt>
                <c:pt idx="10464">
                  <c:v>8.2833724999999999E-7</c:v>
                </c:pt>
                <c:pt idx="10465">
                  <c:v>8.2414806000000003E-7</c:v>
                </c:pt>
                <c:pt idx="10466">
                  <c:v>8.1997961999999996E-7</c:v>
                </c:pt>
                <c:pt idx="10467">
                  <c:v>8.1583180999999997E-7</c:v>
                </c:pt>
                <c:pt idx="10468">
                  <c:v>8.1170451999999998E-7</c:v>
                </c:pt>
                <c:pt idx="10469">
                  <c:v>8.0759770000000003E-7</c:v>
                </c:pt>
                <c:pt idx="10470">
                  <c:v>8.0351122999999999E-7</c:v>
                </c:pt>
                <c:pt idx="10471">
                  <c:v>7.9944498999999996E-7</c:v>
                </c:pt>
                <c:pt idx="10472">
                  <c:v>7.9539892999999997E-7</c:v>
                </c:pt>
                <c:pt idx="10473">
                  <c:v>7.9137288000000004E-7</c:v>
                </c:pt>
                <c:pt idx="10474">
                  <c:v>7.8736683999999996E-7</c:v>
                </c:pt>
                <c:pt idx="10475">
                  <c:v>7.8338063999999996E-7</c:v>
                </c:pt>
                <c:pt idx="10476">
                  <c:v>7.7941422000000002E-7</c:v>
                </c:pt>
                <c:pt idx="10477">
                  <c:v>7.7546746999999998E-7</c:v>
                </c:pt>
                <c:pt idx="10478">
                  <c:v>7.7154033000000002E-7</c:v>
                </c:pt>
                <c:pt idx="10479">
                  <c:v>7.6763268000000003E-7</c:v>
                </c:pt>
                <c:pt idx="10480">
                  <c:v>7.6374441999999997E-7</c:v>
                </c:pt>
                <c:pt idx="10481">
                  <c:v>7.5987549000000005E-7</c:v>
                </c:pt>
                <c:pt idx="10482">
                  <c:v>7.5602571000000003E-7</c:v>
                </c:pt>
                <c:pt idx="10483">
                  <c:v>7.5219508999999995E-7</c:v>
                </c:pt>
                <c:pt idx="10484">
                  <c:v>7.4838346000000004E-7</c:v>
                </c:pt>
                <c:pt idx="10485">
                  <c:v>7.4459081000000005E-7</c:v>
                </c:pt>
                <c:pt idx="10486">
                  <c:v>7.4081697000000001E-7</c:v>
                </c:pt>
                <c:pt idx="10487">
                  <c:v>7.3706189999999997E-7</c:v>
                </c:pt>
                <c:pt idx="10488">
                  <c:v>7.3332545999999996E-7</c:v>
                </c:pt>
                <c:pt idx="10489">
                  <c:v>7.2960761999999998E-7</c:v>
                </c:pt>
                <c:pt idx="10490">
                  <c:v>7.2590824999999997E-7</c:v>
                </c:pt>
                <c:pt idx="10491">
                  <c:v>7.2222729999999998E-7</c:v>
                </c:pt>
                <c:pt idx="10492">
                  <c:v>7.1856464999999998E-7</c:v>
                </c:pt>
                <c:pt idx="10493">
                  <c:v>7.1492025000000001E-7</c:v>
                </c:pt>
                <c:pt idx="10494">
                  <c:v>7.1129392000000004E-7</c:v>
                </c:pt>
                <c:pt idx="10495">
                  <c:v>7.0768567000000002E-7</c:v>
                </c:pt>
                <c:pt idx="10496">
                  <c:v>7.0409538000000003E-7</c:v>
                </c:pt>
                <c:pt idx="10497">
                  <c:v>7.0052295000000004E-7</c:v>
                </c:pt>
                <c:pt idx="10498">
                  <c:v>6.9696829999999995E-7</c:v>
                </c:pt>
                <c:pt idx="10499">
                  <c:v>6.9343133000000004E-7</c:v>
                </c:pt>
                <c:pt idx="10500">
                  <c:v>6.8991199000000003E-7</c:v>
                </c:pt>
                <c:pt idx="10501">
                  <c:v>6.8641019999999995E-7</c:v>
                </c:pt>
                <c:pt idx="10502">
                  <c:v>6.8292582000000002E-7</c:v>
                </c:pt>
                <c:pt idx="10503">
                  <c:v>6.7945882000000003E-7</c:v>
                </c:pt>
                <c:pt idx="10504">
                  <c:v>6.7600910999999998E-7</c:v>
                </c:pt>
                <c:pt idx="10505">
                  <c:v>6.7257656000000002E-7</c:v>
                </c:pt>
                <c:pt idx="10506">
                  <c:v>6.6916111999999998E-7</c:v>
                </c:pt>
                <c:pt idx="10507">
                  <c:v>6.6576273999999999E-7</c:v>
                </c:pt>
                <c:pt idx="10508">
                  <c:v>6.6238130000000004E-7</c:v>
                </c:pt>
                <c:pt idx="10509">
                  <c:v>6.5901672999999998E-7</c:v>
                </c:pt>
                <c:pt idx="10510">
                  <c:v>6.5566894000000001E-7</c:v>
                </c:pt>
                <c:pt idx="10511">
                  <c:v>6.5233779999999999E-7</c:v>
                </c:pt>
                <c:pt idx="10512">
                  <c:v>6.4902332000000005E-7</c:v>
                </c:pt>
                <c:pt idx="10513">
                  <c:v>6.4572537999999997E-7</c:v>
                </c:pt>
                <c:pt idx="10514">
                  <c:v>6.4244386999999998E-7</c:v>
                </c:pt>
                <c:pt idx="10515">
                  <c:v>6.3917872000000005E-7</c:v>
                </c:pt>
                <c:pt idx="10516">
                  <c:v>6.3592989000000003E-7</c:v>
                </c:pt>
                <c:pt idx="10517">
                  <c:v>6.3269727000000004E-7</c:v>
                </c:pt>
                <c:pt idx="10518">
                  <c:v>6.2948078000000002E-7</c:v>
                </c:pt>
                <c:pt idx="10519">
                  <c:v>6.2628038000000002E-7</c:v>
                </c:pt>
                <c:pt idx="10520">
                  <c:v>6.2309595999999997E-7</c:v>
                </c:pt>
                <c:pt idx="10521">
                  <c:v>6.1992745000000003E-7</c:v>
                </c:pt>
                <c:pt idx="10522">
                  <c:v>6.1677474000000003E-7</c:v>
                </c:pt>
                <c:pt idx="10523">
                  <c:v>6.1363777999999997E-7</c:v>
                </c:pt>
                <c:pt idx="10524">
                  <c:v>6.1051650999999998E-7</c:v>
                </c:pt>
                <c:pt idx="10525">
                  <c:v>6.0741087000000004E-7</c:v>
                </c:pt>
                <c:pt idx="10526">
                  <c:v>6.0432074999999997E-7</c:v>
                </c:pt>
                <c:pt idx="10527">
                  <c:v>6.0124608999999997E-7</c:v>
                </c:pt>
                <c:pt idx="10528">
                  <c:v>5.9818677000000002E-7</c:v>
                </c:pt>
                <c:pt idx="10529">
                  <c:v>5.9514274999999999E-7</c:v>
                </c:pt>
                <c:pt idx="10530">
                  <c:v>5.9211396000000004E-7</c:v>
                </c:pt>
                <c:pt idx="10531">
                  <c:v>5.8910030000000003E-7</c:v>
                </c:pt>
                <c:pt idx="10532">
                  <c:v>5.8610174999999998E-7</c:v>
                </c:pt>
                <c:pt idx="10533">
                  <c:v>5.8311820999999996E-7</c:v>
                </c:pt>
                <c:pt idx="10534">
                  <c:v>5.8014955999999996E-7</c:v>
                </c:pt>
                <c:pt idx="10535">
                  <c:v>5.7719575E-7</c:v>
                </c:pt>
                <c:pt idx="10536">
                  <c:v>5.7425677000000004E-7</c:v>
                </c:pt>
                <c:pt idx="10537">
                  <c:v>5.7133246000000005E-7</c:v>
                </c:pt>
                <c:pt idx="10538">
                  <c:v>5.6842282000000002E-7</c:v>
                </c:pt>
                <c:pt idx="10539">
                  <c:v>5.6552773000000003E-7</c:v>
                </c:pt>
                <c:pt idx="10540">
                  <c:v>5.6264712999999999E-7</c:v>
                </c:pt>
                <c:pt idx="10541">
                  <c:v>5.5978097000000003E-7</c:v>
                </c:pt>
                <c:pt idx="10542">
                  <c:v>5.5692913999999995E-7</c:v>
                </c:pt>
                <c:pt idx="10543">
                  <c:v>5.5409163000000004E-7</c:v>
                </c:pt>
                <c:pt idx="10544">
                  <c:v>5.5126833000000002E-7</c:v>
                </c:pt>
                <c:pt idx="10545">
                  <c:v>5.4845917999999997E-7</c:v>
                </c:pt>
                <c:pt idx="10546">
                  <c:v>5.4566407999999995E-7</c:v>
                </c:pt>
                <c:pt idx="10547">
                  <c:v>5.4288301000000001E-7</c:v>
                </c:pt>
                <c:pt idx="10548">
                  <c:v>5.4011588000000003E-7</c:v>
                </c:pt>
                <c:pt idx="10549">
                  <c:v>5.3736261000000003E-7</c:v>
                </c:pt>
                <c:pt idx="10550">
                  <c:v>5.3462315000000005E-7</c:v>
                </c:pt>
                <c:pt idx="10551">
                  <c:v>5.3189746000000004E-7</c:v>
                </c:pt>
                <c:pt idx="10552">
                  <c:v>5.2918540000000003E-7</c:v>
                </c:pt>
                <c:pt idx="10553">
                  <c:v>5.2648698999999998E-7</c:v>
                </c:pt>
                <c:pt idx="10554">
                  <c:v>5.2380209999999996E-7</c:v>
                </c:pt>
                <c:pt idx="10555">
                  <c:v>5.2113069000000002E-7</c:v>
                </c:pt>
                <c:pt idx="10556">
                  <c:v>5.1847269000000003E-7</c:v>
                </c:pt>
                <c:pt idx="10557">
                  <c:v>5.1582799E-7</c:v>
                </c:pt>
                <c:pt idx="10558">
                  <c:v>5.1319653999999996E-7</c:v>
                </c:pt>
                <c:pt idx="10559">
                  <c:v>5.1057832999999999E-7</c:v>
                </c:pt>
                <c:pt idx="10560">
                  <c:v>5.0797325E-7</c:v>
                </c:pt>
                <c:pt idx="10561">
                  <c:v>5.0538125000000002E-7</c:v>
                </c:pt>
                <c:pt idx="10562">
                  <c:v>5.0280226999999995E-7</c:v>
                </c:pt>
                <c:pt idx="10563">
                  <c:v>5.0023623999999995E-7</c:v>
                </c:pt>
                <c:pt idx="10564">
                  <c:v>4.9768305999999998E-7</c:v>
                </c:pt>
                <c:pt idx="10565">
                  <c:v>4.9514273000000003E-7</c:v>
                </c:pt>
                <c:pt idx="10566">
                  <c:v>4.9261519E-7</c:v>
                </c:pt>
                <c:pt idx="10567">
                  <c:v>4.9010031999999997E-7</c:v>
                </c:pt>
                <c:pt idx="10568">
                  <c:v>4.8759806999999999E-7</c:v>
                </c:pt>
                <c:pt idx="10569">
                  <c:v>4.8510838999999996E-7</c:v>
                </c:pt>
                <c:pt idx="10570">
                  <c:v>4.8263120999999997E-7</c:v>
                </c:pt>
                <c:pt idx="10571">
                  <c:v>4.8016648000000003E-7</c:v>
                </c:pt>
                <c:pt idx="10572">
                  <c:v>4.7771414000000004E-7</c:v>
                </c:pt>
                <c:pt idx="10573">
                  <c:v>4.7527416E-7</c:v>
                </c:pt>
                <c:pt idx="10574">
                  <c:v>4.7284647000000001E-7</c:v>
                </c:pt>
                <c:pt idx="10575">
                  <c:v>4.7043099E-7</c:v>
                </c:pt>
                <c:pt idx="10576">
                  <c:v>4.6802764999999999E-7</c:v>
                </c:pt>
                <c:pt idx="10577">
                  <c:v>4.6563639000000001E-7</c:v>
                </c:pt>
                <c:pt idx="10578">
                  <c:v>4.6325715000000002E-7</c:v>
                </c:pt>
                <c:pt idx="10579">
                  <c:v>4.6088990999999998E-7</c:v>
                </c:pt>
                <c:pt idx="10580">
                  <c:v>4.5853457000000002E-7</c:v>
                </c:pt>
                <c:pt idx="10581">
                  <c:v>4.5619108999999999E-7</c:v>
                </c:pt>
                <c:pt idx="10582">
                  <c:v>4.5385940000000001E-7</c:v>
                </c:pt>
                <c:pt idx="10583">
                  <c:v>4.5153945E-7</c:v>
                </c:pt>
                <c:pt idx="10584">
                  <c:v>4.4923118E-7</c:v>
                </c:pt>
                <c:pt idx="10585">
                  <c:v>4.4693454E-7</c:v>
                </c:pt>
                <c:pt idx="10586">
                  <c:v>4.4464946E-7</c:v>
                </c:pt>
                <c:pt idx="10587">
                  <c:v>4.4237585999999999E-7</c:v>
                </c:pt>
                <c:pt idx="10588">
                  <c:v>4.4011371999999998E-7</c:v>
                </c:pt>
                <c:pt idx="10589">
                  <c:v>4.3786297999999999E-7</c:v>
                </c:pt>
                <c:pt idx="10590">
                  <c:v>4.3562358E-7</c:v>
                </c:pt>
                <c:pt idx="10591">
                  <c:v>4.3339546E-7</c:v>
                </c:pt>
                <c:pt idx="10592">
                  <c:v>4.3117855999999999E-7</c:v>
                </c:pt>
                <c:pt idx="10593">
                  <c:v>4.2897283999999999E-7</c:v>
                </c:pt>
                <c:pt idx="10594">
                  <c:v>4.2677823E-7</c:v>
                </c:pt>
                <c:pt idx="10595">
                  <c:v>4.2459467000000002E-7</c:v>
                </c:pt>
                <c:pt idx="10596">
                  <c:v>4.2242212000000001E-7</c:v>
                </c:pt>
                <c:pt idx="10597">
                  <c:v>4.2026053E-7</c:v>
                </c:pt>
                <c:pt idx="10598">
                  <c:v>4.1810983E-7</c:v>
                </c:pt>
                <c:pt idx="10599">
                  <c:v>4.1596999E-7</c:v>
                </c:pt>
                <c:pt idx="10600">
                  <c:v>4.1384092000000001E-7</c:v>
                </c:pt>
                <c:pt idx="10601">
                  <c:v>4.1172259999999999E-7</c:v>
                </c:pt>
                <c:pt idx="10602">
                  <c:v>4.0961497999999999E-7</c:v>
                </c:pt>
                <c:pt idx="10603">
                  <c:v>4.0751796999999998E-7</c:v>
                </c:pt>
                <c:pt idx="10604">
                  <c:v>4.0543155999999999E-7</c:v>
                </c:pt>
                <c:pt idx="10605">
                  <c:v>4.0335567E-7</c:v>
                </c:pt>
                <c:pt idx="10606">
                  <c:v>4.0129026999999999E-7</c:v>
                </c:pt>
                <c:pt idx="10607">
                  <c:v>3.9923528999999998E-7</c:v>
                </c:pt>
                <c:pt idx="10608">
                  <c:v>3.9719065999999998E-7</c:v>
                </c:pt>
                <c:pt idx="10609">
                  <c:v>3.9515634999999999E-7</c:v>
                </c:pt>
                <c:pt idx="10610">
                  <c:v>3.9313232000000003E-7</c:v>
                </c:pt>
                <c:pt idx="10611">
                  <c:v>3.9111849999999998E-7</c:v>
                </c:pt>
                <c:pt idx="10612">
                  <c:v>3.8911486000000002E-7</c:v>
                </c:pt>
                <c:pt idx="10613">
                  <c:v>3.8712133E-7</c:v>
                </c:pt>
                <c:pt idx="10614">
                  <c:v>3.8513787000000002E-7</c:v>
                </c:pt>
                <c:pt idx="10615">
                  <c:v>3.8316442999999997E-7</c:v>
                </c:pt>
                <c:pt idx="10616">
                  <c:v>3.8120095E-7</c:v>
                </c:pt>
                <c:pt idx="10617">
                  <c:v>3.7924737999999998E-7</c:v>
                </c:pt>
                <c:pt idx="10618">
                  <c:v>3.7730370999999998E-7</c:v>
                </c:pt>
                <c:pt idx="10619">
                  <c:v>3.7536984000000001E-7</c:v>
                </c:pt>
                <c:pt idx="10620">
                  <c:v>3.7344574E-7</c:v>
                </c:pt>
                <c:pt idx="10621">
                  <c:v>3.7153136999999999E-7</c:v>
                </c:pt>
                <c:pt idx="10622">
                  <c:v>3.6962669000000002E-7</c:v>
                </c:pt>
                <c:pt idx="10623">
                  <c:v>3.6773163999999999E-7</c:v>
                </c:pt>
                <c:pt idx="10624">
                  <c:v>3.6584618000000002E-7</c:v>
                </c:pt>
                <c:pt idx="10625">
                  <c:v>3.6397022999999998E-7</c:v>
                </c:pt>
                <c:pt idx="10626">
                  <c:v>3.6210377999999999E-7</c:v>
                </c:pt>
                <c:pt idx="10627">
                  <c:v>3.6024676000000001E-7</c:v>
                </c:pt>
                <c:pt idx="10628">
                  <c:v>3.5839912000000002E-7</c:v>
                </c:pt>
                <c:pt idx="10629">
                  <c:v>3.5656083E-7</c:v>
                </c:pt>
                <c:pt idx="10630">
                  <c:v>3.5473184E-7</c:v>
                </c:pt>
                <c:pt idx="10631">
                  <c:v>3.5291210999999998E-7</c:v>
                </c:pt>
                <c:pt idx="10632">
                  <c:v>3.5110159000000001E-7</c:v>
                </c:pt>
                <c:pt idx="10633">
                  <c:v>3.4930021999999999E-7</c:v>
                </c:pt>
                <c:pt idx="10634">
                  <c:v>3.4750798E-7</c:v>
                </c:pt>
                <c:pt idx="10635">
                  <c:v>3.457248E-7</c:v>
                </c:pt>
                <c:pt idx="10636">
                  <c:v>3.4395063000000002E-7</c:v>
                </c:pt>
                <c:pt idx="10637">
                  <c:v>3.4218547E-7</c:v>
                </c:pt>
                <c:pt idx="10638">
                  <c:v>3.4042923999999998E-7</c:v>
                </c:pt>
                <c:pt idx="10639">
                  <c:v>3.3868190000000002E-7</c:v>
                </c:pt>
                <c:pt idx="10640">
                  <c:v>3.369434E-7</c:v>
                </c:pt>
                <c:pt idx="10641">
                  <c:v>3.3521371000000001E-7</c:v>
                </c:pt>
                <c:pt idx="10642">
                  <c:v>3.3349277999999998E-7</c:v>
                </c:pt>
                <c:pt idx="10643">
                  <c:v>3.3178056999999997E-7</c:v>
                </c:pt>
                <c:pt idx="10644">
                  <c:v>3.3007702999999997E-7</c:v>
                </c:pt>
                <c:pt idx="10645">
                  <c:v>3.2838212999999998E-7</c:v>
                </c:pt>
                <c:pt idx="10646">
                  <c:v>3.2669580999999998E-7</c:v>
                </c:pt>
                <c:pt idx="10647">
                  <c:v>3.2501802E-7</c:v>
                </c:pt>
                <c:pt idx="10648">
                  <c:v>3.2334872999999999E-7</c:v>
                </c:pt>
                <c:pt idx="10649">
                  <c:v>3.2168791000000001E-7</c:v>
                </c:pt>
                <c:pt idx="10650">
                  <c:v>3.2003549999999998E-7</c:v>
                </c:pt>
                <c:pt idx="10651">
                  <c:v>3.1839147000000002E-7</c:v>
                </c:pt>
                <c:pt idx="10652">
                  <c:v>3.1675576999999999E-7</c:v>
                </c:pt>
                <c:pt idx="10653">
                  <c:v>3.1512837000000001E-7</c:v>
                </c:pt>
                <c:pt idx="10654">
                  <c:v>3.1350924999999999E-7</c:v>
                </c:pt>
                <c:pt idx="10655">
                  <c:v>3.1189830000000001E-7</c:v>
                </c:pt>
                <c:pt idx="10656">
                  <c:v>3.1029555000000002E-7</c:v>
                </c:pt>
                <c:pt idx="10657">
                  <c:v>3.0870092000000001E-7</c:v>
                </c:pt>
                <c:pt idx="10658">
                  <c:v>3.0711435999999999E-7</c:v>
                </c:pt>
                <c:pt idx="10659">
                  <c:v>3.0553585E-7</c:v>
                </c:pt>
                <c:pt idx="10660">
                  <c:v>3.0396535000000001E-7</c:v>
                </c:pt>
                <c:pt idx="10661">
                  <c:v>3.0240280999999998E-7</c:v>
                </c:pt>
                <c:pt idx="10662">
                  <c:v>3.0084819999999998E-7</c:v>
                </c:pt>
                <c:pt idx="10663">
                  <c:v>2.9930148999999999E-7</c:v>
                </c:pt>
                <c:pt idx="10664">
                  <c:v>2.9776263E-7</c:v>
                </c:pt>
                <c:pt idx="10665">
                  <c:v>2.9623158000000001E-7</c:v>
                </c:pt>
                <c:pt idx="10666">
                  <c:v>2.9470829000000001E-7</c:v>
                </c:pt>
                <c:pt idx="10667">
                  <c:v>2.9319273E-7</c:v>
                </c:pt>
                <c:pt idx="10668">
                  <c:v>2.9168487000000001E-7</c:v>
                </c:pt>
                <c:pt idx="10669">
                  <c:v>2.9018465999999999E-7</c:v>
                </c:pt>
                <c:pt idx="10670">
                  <c:v>2.8869205999999998E-7</c:v>
                </c:pt>
                <c:pt idx="10671">
                  <c:v>2.8720706000000002E-7</c:v>
                </c:pt>
                <c:pt idx="10672">
                  <c:v>2.8572958000000002E-7</c:v>
                </c:pt>
                <c:pt idx="10673">
                  <c:v>2.8425960999999999E-7</c:v>
                </c:pt>
                <c:pt idx="10674">
                  <c:v>2.8279712E-7</c:v>
                </c:pt>
                <c:pt idx="10675">
                  <c:v>2.8134203999999999E-7</c:v>
                </c:pt>
                <c:pt idx="10676">
                  <c:v>2.7989435E-7</c:v>
                </c:pt>
                <c:pt idx="10677">
                  <c:v>2.7845401999999998E-7</c:v>
                </c:pt>
                <c:pt idx="10678">
                  <c:v>2.77021E-7</c:v>
                </c:pt>
                <c:pt idx="10679">
                  <c:v>2.7559526000000002E-7</c:v>
                </c:pt>
                <c:pt idx="10680">
                  <c:v>2.7417678E-7</c:v>
                </c:pt>
                <c:pt idx="10681">
                  <c:v>2.7276550000000001E-7</c:v>
                </c:pt>
                <c:pt idx="10682">
                  <c:v>2.7136141999999998E-7</c:v>
                </c:pt>
                <c:pt idx="10683">
                  <c:v>2.6996446E-7</c:v>
                </c:pt>
                <c:pt idx="10684">
                  <c:v>2.6857458000000002E-7</c:v>
                </c:pt>
                <c:pt idx="10685">
                  <c:v>2.6719178E-7</c:v>
                </c:pt>
                <c:pt idx="10686">
                  <c:v>2.6581602999999998E-7</c:v>
                </c:pt>
                <c:pt idx="10687">
                  <c:v>2.6444727000000001E-7</c:v>
                </c:pt>
                <c:pt idx="10688">
                  <c:v>2.6308546999999999E-7</c:v>
                </c:pt>
                <c:pt idx="10689">
                  <c:v>2.6173057999999999E-7</c:v>
                </c:pt>
                <c:pt idx="10690">
                  <c:v>2.6038258999999998E-7</c:v>
                </c:pt>
                <c:pt idx="10691">
                  <c:v>2.5904146000000002E-7</c:v>
                </c:pt>
                <c:pt idx="10692">
                  <c:v>2.5770714E-7</c:v>
                </c:pt>
                <c:pt idx="10693">
                  <c:v>2.5637962000000002E-7</c:v>
                </c:pt>
                <c:pt idx="10694">
                  <c:v>2.5505883999999998E-7</c:v>
                </c:pt>
                <c:pt idx="10695">
                  <c:v>2.5374479000000001E-7</c:v>
                </c:pt>
                <c:pt idx="10696">
                  <c:v>2.5243742000000001E-7</c:v>
                </c:pt>
                <c:pt idx="10697">
                  <c:v>2.511367E-7</c:v>
                </c:pt>
                <c:pt idx="10698">
                  <c:v>2.4984259999999997E-7</c:v>
                </c:pt>
                <c:pt idx="10699">
                  <c:v>2.4855510000000001E-7</c:v>
                </c:pt>
                <c:pt idx="10700">
                  <c:v>2.4727413000000002E-7</c:v>
                </c:pt>
                <c:pt idx="10701">
                  <c:v>2.4599969999999998E-7</c:v>
                </c:pt>
                <c:pt idx="10702">
                  <c:v>2.4473174999999999E-7</c:v>
                </c:pt>
                <c:pt idx="10703">
                  <c:v>2.4347025E-7</c:v>
                </c:pt>
                <c:pt idx="10704">
                  <c:v>2.4221517999999999E-7</c:v>
                </c:pt>
                <c:pt idx="10705">
                  <c:v>2.4096649999999998E-7</c:v>
                </c:pt>
                <c:pt idx="10706">
                  <c:v>2.3972418999999998E-7</c:v>
                </c:pt>
                <c:pt idx="10707">
                  <c:v>2.3848817999999998E-7</c:v>
                </c:pt>
                <c:pt idx="10708">
                  <c:v>2.3725847999999999E-7</c:v>
                </c:pt>
                <c:pt idx="10709">
                  <c:v>2.3603504E-7</c:v>
                </c:pt>
                <c:pt idx="10710">
                  <c:v>2.3481783E-7</c:v>
                </c:pt>
                <c:pt idx="10711">
                  <c:v>2.3360683E-7</c:v>
                </c:pt>
                <c:pt idx="10712">
                  <c:v>2.3240199000000001E-7</c:v>
                </c:pt>
                <c:pt idx="10713">
                  <c:v>2.3120329E-7</c:v>
                </c:pt>
                <c:pt idx="10714">
                  <c:v>2.300107E-7</c:v>
                </c:pt>
                <c:pt idx="10715">
                  <c:v>2.2882419000000001E-7</c:v>
                </c:pt>
                <c:pt idx="10716">
                  <c:v>2.2764374000000001E-7</c:v>
                </c:pt>
                <c:pt idx="10717">
                  <c:v>2.2646929999999999E-7</c:v>
                </c:pt>
                <c:pt idx="10718">
                  <c:v>2.2530083999999999E-7</c:v>
                </c:pt>
                <c:pt idx="10719">
                  <c:v>2.2413833E-7</c:v>
                </c:pt>
                <c:pt idx="10720">
                  <c:v>2.2298176999999999E-7</c:v>
                </c:pt>
                <c:pt idx="10721">
                  <c:v>2.2183109999999999E-7</c:v>
                </c:pt>
                <c:pt idx="10722">
                  <c:v>2.206863E-7</c:v>
                </c:pt>
                <c:pt idx="10723">
                  <c:v>2.1954733000000001E-7</c:v>
                </c:pt>
                <c:pt idx="10724">
                  <c:v>2.1841416999999999E-7</c:v>
                </c:pt>
                <c:pt idx="10725">
                  <c:v>2.1728679999999999E-7</c:v>
                </c:pt>
                <c:pt idx="10726">
                  <c:v>2.1616517999999999E-7</c:v>
                </c:pt>
                <c:pt idx="10727">
                  <c:v>2.1504927999999999E-7</c:v>
                </c:pt>
                <c:pt idx="10728">
                  <c:v>2.1393907000000001E-7</c:v>
                </c:pt>
                <c:pt idx="10729">
                  <c:v>2.1283454000000001E-7</c:v>
                </c:pt>
                <c:pt idx="10730">
                  <c:v>2.1173562000000001E-7</c:v>
                </c:pt>
                <c:pt idx="10731">
                  <c:v>2.1064232999999999E-7</c:v>
                </c:pt>
                <c:pt idx="10732">
                  <c:v>2.0955460999999999E-7</c:v>
                </c:pt>
                <c:pt idx="10733">
                  <c:v>2.0847244E-7</c:v>
                </c:pt>
                <c:pt idx="10734">
                  <c:v>2.073958E-7</c:v>
                </c:pt>
                <c:pt idx="10735">
                  <c:v>2.0632466E-7</c:v>
                </c:pt>
                <c:pt idx="10736">
                  <c:v>2.0525897E-7</c:v>
                </c:pt>
                <c:pt idx="10737">
                  <c:v>2.0419872999999999E-7</c:v>
                </c:pt>
                <c:pt idx="10738">
                  <c:v>2.0314389999999999E-7</c:v>
                </c:pt>
                <c:pt idx="10739">
                  <c:v>2.0209445E-7</c:v>
                </c:pt>
                <c:pt idx="10740">
                  <c:v>2.0105037000000001E-7</c:v>
                </c:pt>
                <c:pt idx="10741">
                  <c:v>2.0001163000000001E-7</c:v>
                </c:pt>
                <c:pt idx="10742">
                  <c:v>1.9897819E-7</c:v>
                </c:pt>
                <c:pt idx="10743">
                  <c:v>1.9795001999999999E-7</c:v>
                </c:pt>
                <c:pt idx="10744">
                  <c:v>1.9692709999999999E-7</c:v>
                </c:pt>
                <c:pt idx="10745">
                  <c:v>1.9590940999999999E-7</c:v>
                </c:pt>
                <c:pt idx="10746">
                  <c:v>1.9489690999999999E-7</c:v>
                </c:pt>
                <c:pt idx="10747">
                  <c:v>1.9388958999999999E-7</c:v>
                </c:pt>
                <c:pt idx="10748">
                  <c:v>1.9288741E-7</c:v>
                </c:pt>
                <c:pt idx="10749">
                  <c:v>1.9189035999999999E-7</c:v>
                </c:pt>
                <c:pt idx="10750">
                  <c:v>1.9089839999999999E-7</c:v>
                </c:pt>
                <c:pt idx="10751">
                  <c:v>1.8991151999999999E-7</c:v>
                </c:pt>
                <c:pt idx="10752">
                  <c:v>1.8892967999999999E-7</c:v>
                </c:pt>
                <c:pt idx="10753">
                  <c:v>1.8795285E-7</c:v>
                </c:pt>
                <c:pt idx="10754">
                  <c:v>1.8698103E-7</c:v>
                </c:pt>
                <c:pt idx="10755">
                  <c:v>1.8601416000000001E-7</c:v>
                </c:pt>
                <c:pt idx="10756">
                  <c:v>1.8505224000000001E-7</c:v>
                </c:pt>
                <c:pt idx="10757">
                  <c:v>1.8409524000000001E-7</c:v>
                </c:pt>
                <c:pt idx="10758">
                  <c:v>1.8314313000000001E-7</c:v>
                </c:pt>
                <c:pt idx="10759">
                  <c:v>1.8219589E-7</c:v>
                </c:pt>
                <c:pt idx="10760">
                  <c:v>1.812535E-7</c:v>
                </c:pt>
                <c:pt idx="10761">
                  <c:v>1.8031592000000001E-7</c:v>
                </c:pt>
                <c:pt idx="10762">
                  <c:v>1.7938315E-7</c:v>
                </c:pt>
                <c:pt idx="10763">
                  <c:v>1.7845514E-7</c:v>
                </c:pt>
                <c:pt idx="10764">
                  <c:v>1.7753187000000001E-7</c:v>
                </c:pt>
                <c:pt idx="10765">
                  <c:v>1.7661334000000001E-7</c:v>
                </c:pt>
                <c:pt idx="10766">
                  <c:v>1.7569950999999999E-7</c:v>
                </c:pt>
                <c:pt idx="10767">
                  <c:v>1.7479036E-7</c:v>
                </c:pt>
                <c:pt idx="10768">
                  <c:v>1.7388585000000001E-7</c:v>
                </c:pt>
                <c:pt idx="10769">
                  <c:v>1.7298597999999999E-7</c:v>
                </c:pt>
                <c:pt idx="10770">
                  <c:v>1.7209071000000001E-7</c:v>
                </c:pt>
                <c:pt idx="10771">
                  <c:v>1.7120001000000001E-7</c:v>
                </c:pt>
                <c:pt idx="10772">
                  <c:v>1.7031387999999999E-7</c:v>
                </c:pt>
                <c:pt idx="10773">
                  <c:v>1.6943227999999999E-7</c:v>
                </c:pt>
                <c:pt idx="10774">
                  <c:v>1.685552E-7</c:v>
                </c:pt>
                <c:pt idx="10775">
                  <c:v>1.6768260999999999E-7</c:v>
                </c:pt>
                <c:pt idx="10776">
                  <c:v>1.6681449E-7</c:v>
                </c:pt>
                <c:pt idx="10777">
                  <c:v>1.6595081E-7</c:v>
                </c:pt>
                <c:pt idx="10778">
                  <c:v>1.6509154999999999E-7</c:v>
                </c:pt>
                <c:pt idx="10779">
                  <c:v>1.6423667999999999E-7</c:v>
                </c:pt>
                <c:pt idx="10780">
                  <c:v>1.6338619000000001E-7</c:v>
                </c:pt>
                <c:pt idx="10781">
                  <c:v>1.6254004999999999E-7</c:v>
                </c:pt>
                <c:pt idx="10782">
                  <c:v>1.6169825E-7</c:v>
                </c:pt>
                <c:pt idx="10783">
                  <c:v>1.6086076E-7</c:v>
                </c:pt>
                <c:pt idx="10784">
                  <c:v>1.6002757000000001E-7</c:v>
                </c:pt>
                <c:pt idx="10785">
                  <c:v>1.5919863E-7</c:v>
                </c:pt>
                <c:pt idx="10786">
                  <c:v>1.5837394999999999E-7</c:v>
                </c:pt>
                <c:pt idx="10787">
                  <c:v>1.575535E-7</c:v>
                </c:pt>
                <c:pt idx="10788">
                  <c:v>1.5673726E-7</c:v>
                </c:pt>
                <c:pt idx="10789">
                  <c:v>1.5592518999999999E-7</c:v>
                </c:pt>
                <c:pt idx="10790">
                  <c:v>1.5511728999999999E-7</c:v>
                </c:pt>
                <c:pt idx="10791">
                  <c:v>1.5431353E-7</c:v>
                </c:pt>
                <c:pt idx="10792">
                  <c:v>1.5351388E-7</c:v>
                </c:pt>
                <c:pt idx="10793">
                  <c:v>1.5271833999999999E-7</c:v>
                </c:pt>
                <c:pt idx="10794">
                  <c:v>1.5192688E-7</c:v>
                </c:pt>
                <c:pt idx="10795">
                  <c:v>1.5113947E-7</c:v>
                </c:pt>
                <c:pt idx="10796">
                  <c:v>1.5035609999999999E-7</c:v>
                </c:pt>
                <c:pt idx="10797">
                  <c:v>1.4957675000000001E-7</c:v>
                </c:pt>
                <c:pt idx="10798">
                  <c:v>1.4880139E-7</c:v>
                </c:pt>
                <c:pt idx="10799">
                  <c:v>1.4803000999999999E-7</c:v>
                </c:pt>
                <c:pt idx="10800">
                  <c:v>1.4726258E-7</c:v>
                </c:pt>
                <c:pt idx="10801">
                  <c:v>1.4658002E-7</c:v>
                </c:pt>
                <c:pt idx="10802">
                  <c:v>1.4590276000000001E-7</c:v>
                </c:pt>
                <c:pt idx="10803">
                  <c:v>1.4523054000000001E-7</c:v>
                </c:pt>
                <c:pt idx="10804">
                  <c:v>1.4456315000000001E-7</c:v>
                </c:pt>
                <c:pt idx="10805">
                  <c:v>1.4390037999999999E-7</c:v>
                </c:pt>
                <c:pt idx="10806">
                  <c:v>1.4324208000000001E-7</c:v>
                </c:pt>
                <c:pt idx="10807">
                  <c:v>1.4258808000000001E-7</c:v>
                </c:pt>
                <c:pt idx="10808">
                  <c:v>1.4193826E-7</c:v>
                </c:pt>
                <c:pt idx="10809">
                  <c:v>1.4129250000000001E-7</c:v>
                </c:pt>
                <c:pt idx="10810">
                  <c:v>1.4065070999999999E-7</c:v>
                </c:pt>
                <c:pt idx="10811">
                  <c:v>1.4001279E-7</c:v>
                </c:pt>
                <c:pt idx="10812">
                  <c:v>1.3937866E-7</c:v>
                </c:pt>
                <c:pt idx="10813">
                  <c:v>1.3874823000000001E-7</c:v>
                </c:pt>
                <c:pt idx="10814">
                  <c:v>1.3812146E-7</c:v>
                </c:pt>
                <c:pt idx="10815">
                  <c:v>1.3749827999999999E-7</c:v>
                </c:pt>
                <c:pt idx="10816">
                  <c:v>1.3687861000000001E-7</c:v>
                </c:pt>
                <c:pt idx="10817">
                  <c:v>1.3626241000000001E-7</c:v>
                </c:pt>
                <c:pt idx="10818">
                  <c:v>1.3564963999999999E-7</c:v>
                </c:pt>
                <c:pt idx="10819">
                  <c:v>1.3504025E-7</c:v>
                </c:pt>
                <c:pt idx="10820">
                  <c:v>1.3443419E-7</c:v>
                </c:pt>
                <c:pt idx="10821">
                  <c:v>1.3383141999999999E-7</c:v>
                </c:pt>
                <c:pt idx="10822">
                  <c:v>1.3323191E-7</c:v>
                </c:pt>
                <c:pt idx="10823">
                  <c:v>1.3263562E-7</c:v>
                </c:pt>
                <c:pt idx="10824">
                  <c:v>1.320425E-7</c:v>
                </c:pt>
                <c:pt idx="10825">
                  <c:v>1.3145254E-7</c:v>
                </c:pt>
                <c:pt idx="10826">
                  <c:v>1.3086568999999999E-7</c:v>
                </c:pt>
                <c:pt idx="10827">
                  <c:v>1.3028192E-7</c:v>
                </c:pt>
                <c:pt idx="10828">
                  <c:v>1.2970121E-7</c:v>
                </c:pt>
                <c:pt idx="10829">
                  <c:v>1.2912351999999999E-7</c:v>
                </c:pt>
                <c:pt idx="10830">
                  <c:v>1.2854882999999999E-7</c:v>
                </c:pt>
                <c:pt idx="10831">
                  <c:v>1.2797711999999999E-7</c:v>
                </c:pt>
                <c:pt idx="10832">
                  <c:v>1.2740833999999999E-7</c:v>
                </c:pt>
                <c:pt idx="10833">
                  <c:v>1.2684249E-7</c:v>
                </c:pt>
                <c:pt idx="10834">
                  <c:v>1.2627955E-7</c:v>
                </c:pt>
                <c:pt idx="10835">
                  <c:v>1.2571947E-7</c:v>
                </c:pt>
                <c:pt idx="10836">
                  <c:v>1.2516223000000001E-7</c:v>
                </c:pt>
                <c:pt idx="10837">
                  <c:v>1.2460781E-7</c:v>
                </c:pt>
                <c:pt idx="10838">
                  <c:v>1.2405619000000001E-7</c:v>
                </c:pt>
                <c:pt idx="10839">
                  <c:v>1.2350734999999999E-7</c:v>
                </c:pt>
                <c:pt idx="10840">
                  <c:v>1.2296127000000001E-7</c:v>
                </c:pt>
                <c:pt idx="10841">
                  <c:v>1.2241792000000001E-7</c:v>
                </c:pt>
                <c:pt idx="10842">
                  <c:v>1.2187728000000001E-7</c:v>
                </c:pt>
                <c:pt idx="10843">
                  <c:v>1.2133933999999999E-7</c:v>
                </c:pt>
                <c:pt idx="10844">
                  <c:v>1.2080406999999999E-7</c:v>
                </c:pt>
                <c:pt idx="10845">
                  <c:v>1.2027146999999999E-7</c:v>
                </c:pt>
                <c:pt idx="10846">
                  <c:v>1.1974148999999999E-7</c:v>
                </c:pt>
                <c:pt idx="10847">
                  <c:v>1.1921412000000001E-7</c:v>
                </c:pt>
                <c:pt idx="10848">
                  <c:v>1.1868935999999999E-7</c:v>
                </c:pt>
                <c:pt idx="10849">
                  <c:v>1.1816717E-7</c:v>
                </c:pt>
                <c:pt idx="10850">
                  <c:v>1.1764755E-7</c:v>
                </c:pt>
                <c:pt idx="10851">
                  <c:v>1.1713045E-7</c:v>
                </c:pt>
                <c:pt idx="10852">
                  <c:v>1.1661589E-7</c:v>
                </c:pt>
                <c:pt idx="10853">
                  <c:v>1.1610383999999999E-7</c:v>
                </c:pt>
                <c:pt idx="10854">
                  <c:v>1.1559428000000001E-7</c:v>
                </c:pt>
                <c:pt idx="10855">
                  <c:v>1.1508717999999999E-7</c:v>
                </c:pt>
                <c:pt idx="10856">
                  <c:v>1.1458255E-7</c:v>
                </c:pt>
                <c:pt idx="10857">
                  <c:v>1.1408035E-7</c:v>
                </c:pt>
                <c:pt idx="10858">
                  <c:v>1.1358058E-7</c:v>
                </c:pt>
                <c:pt idx="10859">
                  <c:v>1.1308321E-7</c:v>
                </c:pt>
                <c:pt idx="10860">
                  <c:v>1.1258823E-7</c:v>
                </c:pt>
                <c:pt idx="10861">
                  <c:v>1.1209562999999999E-7</c:v>
                </c:pt>
                <c:pt idx="10862">
                  <c:v>1.1160539999999999E-7</c:v>
                </c:pt>
                <c:pt idx="10863">
                  <c:v>1.1111751E-7</c:v>
                </c:pt>
                <c:pt idx="10864">
                  <c:v>1.1063195E-7</c:v>
                </c:pt>
                <c:pt idx="10865">
                  <c:v>1.1014871E-7</c:v>
                </c:pt>
                <c:pt idx="10866">
                  <c:v>1.0966777E-7</c:v>
                </c:pt>
                <c:pt idx="10867">
                  <c:v>1.0918912E-7</c:v>
                </c:pt>
                <c:pt idx="10868">
                  <c:v>1.0871274E-7</c:v>
                </c:pt>
                <c:pt idx="10869">
                  <c:v>1.0823862000000001E-7</c:v>
                </c:pt>
                <c:pt idx="10870">
                  <c:v>1.0776674999999999E-7</c:v>
                </c:pt>
                <c:pt idx="10871">
                  <c:v>1.0729711E-7</c:v>
                </c:pt>
                <c:pt idx="10872">
                  <c:v>1.0682969E-7</c:v>
                </c:pt>
                <c:pt idx="10873">
                  <c:v>1.0636447E-7</c:v>
                </c:pt>
                <c:pt idx="10874">
                  <c:v>1.0590144E-7</c:v>
                </c:pt>
                <c:pt idx="10875">
                  <c:v>1.0544059000000001E-7</c:v>
                </c:pt>
                <c:pt idx="10876">
                  <c:v>1.0498191E-7</c:v>
                </c:pt>
                <c:pt idx="10877">
                  <c:v>1.0452538000000001E-7</c:v>
                </c:pt>
                <c:pt idx="10878">
                  <c:v>1.0407098E-7</c:v>
                </c:pt>
                <c:pt idx="10879">
                  <c:v>1.0361872E-7</c:v>
                </c:pt>
                <c:pt idx="10880">
                  <c:v>1.0316857E-7</c:v>
                </c:pt>
                <c:pt idx="10881">
                  <c:v>1.0272053E-7</c:v>
                </c:pt>
                <c:pt idx="10882">
                  <c:v>1.0227458000000001E-7</c:v>
                </c:pt>
                <c:pt idx="10883">
                  <c:v>1.018307E-7</c:v>
                </c:pt>
                <c:pt idx="10884">
                  <c:v>1.0138888999999999E-7</c:v>
                </c:pt>
                <c:pt idx="10885">
                  <c:v>1.0094914E-7</c:v>
                </c:pt>
                <c:pt idx="10886">
                  <c:v>1.0051143E-7</c:v>
                </c:pt>
                <c:pt idx="10887">
                  <c:v>1.0007575E-7</c:v>
                </c:pt>
                <c:pt idx="10888">
                  <c:v>9.9642093999999997E-8</c:v>
                </c:pt>
                <c:pt idx="10889">
                  <c:v>9.9210446000000003E-8</c:v>
                </c:pt>
                <c:pt idx="10890">
                  <c:v>9.8780801999999999E-8</c:v>
                </c:pt>
                <c:pt idx="10891">
                  <c:v>9.8353141000000003E-8</c:v>
                </c:pt>
                <c:pt idx="10892">
                  <c:v>9.7927454999999997E-8</c:v>
                </c:pt>
                <c:pt idx="10893">
                  <c:v>9.7503736999999996E-8</c:v>
                </c:pt>
                <c:pt idx="10894">
                  <c:v>9.7081966000000004E-8</c:v>
                </c:pt>
                <c:pt idx="10895">
                  <c:v>9.6662141000000004E-8</c:v>
                </c:pt>
                <c:pt idx="10896">
                  <c:v>9.6244250000000005E-8</c:v>
                </c:pt>
                <c:pt idx="10897">
                  <c:v>9.5828284000000001E-8</c:v>
                </c:pt>
                <c:pt idx="10898">
                  <c:v>9.5414228999999994E-8</c:v>
                </c:pt>
                <c:pt idx="10899">
                  <c:v>9.5002072000000002E-8</c:v>
                </c:pt>
                <c:pt idx="10900">
                  <c:v>9.4591804999999998E-8</c:v>
                </c:pt>
                <c:pt idx="10901">
                  <c:v>9.4183420000000005E-8</c:v>
                </c:pt>
                <c:pt idx="10902">
                  <c:v>9.3776904000000002E-8</c:v>
                </c:pt>
                <c:pt idx="10903">
                  <c:v>9.3372250000000004E-8</c:v>
                </c:pt>
                <c:pt idx="10904">
                  <c:v>9.2969443999999999E-8</c:v>
                </c:pt>
                <c:pt idx="10905">
                  <c:v>9.2568483999999994E-8</c:v>
                </c:pt>
                <c:pt idx="10906">
                  <c:v>9.2169350999999999E-8</c:v>
                </c:pt>
                <c:pt idx="10907">
                  <c:v>9.1772043999999997E-8</c:v>
                </c:pt>
                <c:pt idx="10908">
                  <c:v>9.1376549000000003E-8</c:v>
                </c:pt>
                <c:pt idx="10909">
                  <c:v>9.0982859000000006E-8</c:v>
                </c:pt>
                <c:pt idx="10910">
                  <c:v>9.0590959000000004E-8</c:v>
                </c:pt>
                <c:pt idx="10911">
                  <c:v>9.0200841999999997E-8</c:v>
                </c:pt>
                <c:pt idx="10912">
                  <c:v>8.9812502000000005E-8</c:v>
                </c:pt>
                <c:pt idx="10913">
                  <c:v>8.9425923999999998E-8</c:v>
                </c:pt>
                <c:pt idx="10914">
                  <c:v>8.9041101999999996E-8</c:v>
                </c:pt>
                <c:pt idx="10915">
                  <c:v>8.8658027000000004E-8</c:v>
                </c:pt>
                <c:pt idx="10916">
                  <c:v>8.8276686000000003E-8</c:v>
                </c:pt>
                <c:pt idx="10917">
                  <c:v>8.7897078000000001E-8</c:v>
                </c:pt>
                <c:pt idx="10918">
                  <c:v>8.7519183000000006E-8</c:v>
                </c:pt>
                <c:pt idx="10919">
                  <c:v>8.7143000000000002E-8</c:v>
                </c:pt>
                <c:pt idx="10920">
                  <c:v>8.6768523000000004E-8</c:v>
                </c:pt>
                <c:pt idx="10921">
                  <c:v>8.6395737E-8</c:v>
                </c:pt>
                <c:pt idx="10922">
                  <c:v>8.6024635000000004E-8</c:v>
                </c:pt>
                <c:pt idx="10923">
                  <c:v>8.5655208999999999E-8</c:v>
                </c:pt>
                <c:pt idx="10924">
                  <c:v>8.5287446000000005E-8</c:v>
                </c:pt>
                <c:pt idx="10925">
                  <c:v>8.4921345999999994E-8</c:v>
                </c:pt>
                <c:pt idx="10926">
                  <c:v>8.4556894999999997E-8</c:v>
                </c:pt>
                <c:pt idx="10927">
                  <c:v>8.4194084999999997E-8</c:v>
                </c:pt>
                <c:pt idx="10928">
                  <c:v>8.3832908999999994E-8</c:v>
                </c:pt>
                <c:pt idx="10929">
                  <c:v>8.3473353000000006E-8</c:v>
                </c:pt>
                <c:pt idx="10930">
                  <c:v>8.3115417000000004E-8</c:v>
                </c:pt>
                <c:pt idx="10931">
                  <c:v>8.2759087000000005E-8</c:v>
                </c:pt>
                <c:pt idx="10932">
                  <c:v>8.2404355000000005E-8</c:v>
                </c:pt>
                <c:pt idx="10933">
                  <c:v>8.2051223E-8</c:v>
                </c:pt>
                <c:pt idx="10934">
                  <c:v>8.1699674999999996E-8</c:v>
                </c:pt>
                <c:pt idx="10935">
                  <c:v>8.1349703999999996E-8</c:v>
                </c:pt>
                <c:pt idx="10936">
                  <c:v>8.1001296E-8</c:v>
                </c:pt>
                <c:pt idx="10937">
                  <c:v>8.0654452000000001E-8</c:v>
                </c:pt>
                <c:pt idx="10938">
                  <c:v>8.0309163999999994E-8</c:v>
                </c:pt>
                <c:pt idx="10939">
                  <c:v>7.9965417000000006E-8</c:v>
                </c:pt>
                <c:pt idx="10940">
                  <c:v>7.9623206000000004E-8</c:v>
                </c:pt>
                <c:pt idx="10941">
                  <c:v>7.9282528999999995E-8</c:v>
                </c:pt>
                <c:pt idx="10942">
                  <c:v>7.8943372999999997E-8</c:v>
                </c:pt>
                <c:pt idx="10943">
                  <c:v>7.8605729999999996E-8</c:v>
                </c:pt>
                <c:pt idx="10944">
                  <c:v>7.8269593000000005E-8</c:v>
                </c:pt>
                <c:pt idx="10945">
                  <c:v>7.7934956000000002E-8</c:v>
                </c:pt>
                <c:pt idx="10946">
                  <c:v>7.7601810999999998E-8</c:v>
                </c:pt>
                <c:pt idx="10947">
                  <c:v>7.7270150999999995E-8</c:v>
                </c:pt>
                <c:pt idx="10948">
                  <c:v>7.6939969000000006E-8</c:v>
                </c:pt>
                <c:pt idx="10949">
                  <c:v>7.6611258000000006E-8</c:v>
                </c:pt>
                <c:pt idx="10950">
                  <c:v>7.6284010000000007E-8</c:v>
                </c:pt>
                <c:pt idx="10951">
                  <c:v>7.5958218999999998E-8</c:v>
                </c:pt>
                <c:pt idx="10952">
                  <c:v>7.5633877999999995E-8</c:v>
                </c:pt>
                <c:pt idx="10953">
                  <c:v>7.5310978999999995E-8</c:v>
                </c:pt>
                <c:pt idx="10954">
                  <c:v>7.4989514999999999E-8</c:v>
                </c:pt>
                <c:pt idx="10955">
                  <c:v>7.4669478999999996E-8</c:v>
                </c:pt>
                <c:pt idx="10956">
                  <c:v>7.4350865000000002E-8</c:v>
                </c:pt>
                <c:pt idx="10957">
                  <c:v>7.4033665000000002E-8</c:v>
                </c:pt>
                <c:pt idx="10958">
                  <c:v>7.3717870999999994E-8</c:v>
                </c:pt>
                <c:pt idx="10959">
                  <c:v>7.3403476999999995E-8</c:v>
                </c:pt>
                <c:pt idx="10960">
                  <c:v>7.3090475999999994E-8</c:v>
                </c:pt>
                <c:pt idx="10961">
                  <c:v>7.2778860000000001E-8</c:v>
                </c:pt>
                <c:pt idx="10962">
                  <c:v>7.2468630000000006E-8</c:v>
                </c:pt>
                <c:pt idx="10963">
                  <c:v>7.2159770999999995E-8</c:v>
                </c:pt>
                <c:pt idx="10964">
                  <c:v>7.1852276999999999E-8</c:v>
                </c:pt>
                <c:pt idx="10965">
                  <c:v>7.1546147000000001E-8</c:v>
                </c:pt>
                <c:pt idx="10966">
                  <c:v>7.1241367000000004E-8</c:v>
                </c:pt>
                <c:pt idx="10967">
                  <c:v>7.0937936000000002E-8</c:v>
                </c:pt>
                <c:pt idx="10968">
                  <c:v>7.0635841999999994E-8</c:v>
                </c:pt>
                <c:pt idx="10969">
                  <c:v>7.0335084000000001E-8</c:v>
                </c:pt>
                <c:pt idx="10970">
                  <c:v>7.0035653999999995E-8</c:v>
                </c:pt>
                <c:pt idx="10971">
                  <c:v>6.9737546000000006E-8</c:v>
                </c:pt>
                <c:pt idx="10972">
                  <c:v>6.9440752000000007E-8</c:v>
                </c:pt>
                <c:pt idx="10973">
                  <c:v>6.9145266E-8</c:v>
                </c:pt>
                <c:pt idx="10974">
                  <c:v>6.8851086999999997E-8</c:v>
                </c:pt>
                <c:pt idx="10975">
                  <c:v>6.8558200999999999E-8</c:v>
                </c:pt>
                <c:pt idx="10976">
                  <c:v>6.8266608000000006E-8</c:v>
                </c:pt>
                <c:pt idx="10977">
                  <c:v>6.7976294999999997E-8</c:v>
                </c:pt>
                <c:pt idx="10978">
                  <c:v>6.7687260000000006E-8</c:v>
                </c:pt>
                <c:pt idx="10979">
                  <c:v>6.7399498E-8</c:v>
                </c:pt>
                <c:pt idx="10980">
                  <c:v>6.7113E-8</c:v>
                </c:pt>
                <c:pt idx="10981">
                  <c:v>6.6827766000000006E-8</c:v>
                </c:pt>
                <c:pt idx="10982">
                  <c:v>6.6543784000000001E-8</c:v>
                </c:pt>
                <c:pt idx="10983">
                  <c:v>6.6261052000000004E-8</c:v>
                </c:pt>
                <c:pt idx="10984">
                  <c:v>6.5979556000000003E-8</c:v>
                </c:pt>
                <c:pt idx="10985">
                  <c:v>6.5699297000000004E-8</c:v>
                </c:pt>
                <c:pt idx="10986">
                  <c:v>6.5420267000000002E-8</c:v>
                </c:pt>
                <c:pt idx="10987">
                  <c:v>6.5142465999999998E-8</c:v>
                </c:pt>
                <c:pt idx="10988">
                  <c:v>6.4865879999999995E-8</c:v>
                </c:pt>
                <c:pt idx="10989">
                  <c:v>6.4590509000000005E-8</c:v>
                </c:pt>
                <c:pt idx="10990">
                  <c:v>6.4316346000000003E-8</c:v>
                </c:pt>
                <c:pt idx="10991">
                  <c:v>6.4043384000000003E-8</c:v>
                </c:pt>
                <c:pt idx="10992">
                  <c:v>6.3771615999999994E-8</c:v>
                </c:pt>
                <c:pt idx="10993">
                  <c:v>6.3501033999999998E-8</c:v>
                </c:pt>
                <c:pt idx="10994">
                  <c:v>6.3231638999999994E-8</c:v>
                </c:pt>
                <c:pt idx="10995">
                  <c:v>6.2963423000000005E-8</c:v>
                </c:pt>
                <c:pt idx="10996">
                  <c:v>6.2696379999999996E-8</c:v>
                </c:pt>
                <c:pt idx="10997">
                  <c:v>6.2430502000000005E-8</c:v>
                </c:pt>
                <c:pt idx="10998">
                  <c:v>6.2165789000000004E-8</c:v>
                </c:pt>
                <c:pt idx="10999">
                  <c:v>6.1902233999999996E-8</c:v>
                </c:pt>
                <c:pt idx="11000">
                  <c:v>6.1639830999999997E-8</c:v>
                </c:pt>
                <c:pt idx="11001">
                  <c:v>6.1378572000000006E-8</c:v>
                </c:pt>
                <c:pt idx="11002">
                  <c:v>6.1118456000000005E-8</c:v>
                </c:pt>
                <c:pt idx="11003">
                  <c:v>6.085947E-8</c:v>
                </c:pt>
                <c:pt idx="11004">
                  <c:v>6.0601621000000004E-8</c:v>
                </c:pt>
                <c:pt idx="11005">
                  <c:v>6.0344895000000005E-8</c:v>
                </c:pt>
                <c:pt idx="11006">
                  <c:v>6.0089285000000004E-8</c:v>
                </c:pt>
                <c:pt idx="11007">
                  <c:v>5.9834789999999999E-8</c:v>
                </c:pt>
                <c:pt idx="11008">
                  <c:v>5.9581406E-8</c:v>
                </c:pt>
                <c:pt idx="11009">
                  <c:v>5.9329128000000002E-8</c:v>
                </c:pt>
                <c:pt idx="11010">
                  <c:v>5.9077947999999998E-8</c:v>
                </c:pt>
                <c:pt idx="11011">
                  <c:v>5.8827861999999998E-8</c:v>
                </c:pt>
                <c:pt idx="11012">
                  <c:v>5.8578866000000002E-8</c:v>
                </c:pt>
                <c:pt idx="11013">
                  <c:v>5.8330954E-8</c:v>
                </c:pt>
                <c:pt idx="11014">
                  <c:v>5.8084121999999998E-8</c:v>
                </c:pt>
                <c:pt idx="11015">
                  <c:v>5.7838362999999998E-8</c:v>
                </c:pt>
                <c:pt idx="11016">
                  <c:v>5.759367E-8</c:v>
                </c:pt>
                <c:pt idx="11017">
                  <c:v>5.7350042999999998E-8</c:v>
                </c:pt>
                <c:pt idx="11018">
                  <c:v>5.7107474000000002E-8</c:v>
                </c:pt>
                <c:pt idx="11019">
                  <c:v>5.6865956999999997E-8</c:v>
                </c:pt>
                <c:pt idx="11020">
                  <c:v>5.6625488000000003E-8</c:v>
                </c:pt>
                <c:pt idx="11021">
                  <c:v>5.6386064E-8</c:v>
                </c:pt>
                <c:pt idx="11022">
                  <c:v>5.6147679999999998E-8</c:v>
                </c:pt>
                <c:pt idx="11023">
                  <c:v>5.5910330999999999E-8</c:v>
                </c:pt>
                <c:pt idx="11024">
                  <c:v>5.5674011E-8</c:v>
                </c:pt>
                <c:pt idx="11025">
                  <c:v>5.5438715000000003E-8</c:v>
                </c:pt>
                <c:pt idx="11026">
                  <c:v>5.5204438000000003E-8</c:v>
                </c:pt>
                <c:pt idx="11027">
                  <c:v>5.4971178E-8</c:v>
                </c:pt>
                <c:pt idx="11028">
                  <c:v>5.4738930000000002E-8</c:v>
                </c:pt>
                <c:pt idx="11029">
                  <c:v>5.4507686999999997E-8</c:v>
                </c:pt>
                <c:pt idx="11030">
                  <c:v>5.4277446999999997E-8</c:v>
                </c:pt>
                <c:pt idx="11031">
                  <c:v>5.4048204000000001E-8</c:v>
                </c:pt>
                <c:pt idx="11032">
                  <c:v>5.3819953000000003E-8</c:v>
                </c:pt>
                <c:pt idx="11033">
                  <c:v>5.3592688999999999E-8</c:v>
                </c:pt>
                <c:pt idx="11034">
                  <c:v>5.3366410000000001E-8</c:v>
                </c:pt>
                <c:pt idx="11035">
                  <c:v>5.3141110999999998E-8</c:v>
                </c:pt>
                <c:pt idx="11036">
                  <c:v>5.2916786000000001E-8</c:v>
                </c:pt>
                <c:pt idx="11037">
                  <c:v>5.2693429999999999E-8</c:v>
                </c:pt>
                <c:pt idx="11038">
                  <c:v>5.2471040999999997E-8</c:v>
                </c:pt>
                <c:pt idx="11039">
                  <c:v>5.2249613999999997E-8</c:v>
                </c:pt>
                <c:pt idx="11040">
                  <c:v>5.2029144000000002E-8</c:v>
                </c:pt>
                <c:pt idx="11041">
                  <c:v>5.1809625000000002E-8</c:v>
                </c:pt>
                <c:pt idx="11042">
                  <c:v>5.1591055000000003E-8</c:v>
                </c:pt>
                <c:pt idx="11043">
                  <c:v>5.1373429999999998E-8</c:v>
                </c:pt>
                <c:pt idx="11044">
                  <c:v>5.1156743E-8</c:v>
                </c:pt>
                <c:pt idx="11045">
                  <c:v>5.0940990000000003E-8</c:v>
                </c:pt>
                <c:pt idx="11046">
                  <c:v>5.0726172000000002E-8</c:v>
                </c:pt>
                <c:pt idx="11047">
                  <c:v>5.0512281000000003E-8</c:v>
                </c:pt>
                <c:pt idx="11048">
                  <c:v>5.0299309999999999E-8</c:v>
                </c:pt>
                <c:pt idx="11049">
                  <c:v>5.0087258999999997E-8</c:v>
                </c:pt>
                <c:pt idx="11050">
                  <c:v>4.9876125E-8</c:v>
                </c:pt>
                <c:pt idx="11051">
                  <c:v>4.9665899999999997E-8</c:v>
                </c:pt>
                <c:pt idx="11052">
                  <c:v>4.9456581E-8</c:v>
                </c:pt>
                <c:pt idx="11053">
                  <c:v>4.9248161E-8</c:v>
                </c:pt>
                <c:pt idx="11054">
                  <c:v>4.904064E-8</c:v>
                </c:pt>
                <c:pt idx="11055">
                  <c:v>4.8834013999999997E-8</c:v>
                </c:pt>
                <c:pt idx="11056">
                  <c:v>4.862828E-8</c:v>
                </c:pt>
                <c:pt idx="11057">
                  <c:v>4.8423430999999998E-8</c:v>
                </c:pt>
                <c:pt idx="11058">
                  <c:v>4.8219461999999998E-8</c:v>
                </c:pt>
                <c:pt idx="11059">
                  <c:v>4.8016371E-8</c:v>
                </c:pt>
                <c:pt idx="11060">
                  <c:v>4.7814154000000003E-8</c:v>
                </c:pt>
                <c:pt idx="11061">
                  <c:v>4.7612808000000003E-8</c:v>
                </c:pt>
                <c:pt idx="11062">
                  <c:v>4.7412325000000002E-8</c:v>
                </c:pt>
                <c:pt idx="11063">
                  <c:v>4.7212705000000003E-8</c:v>
                </c:pt>
                <c:pt idx="11064">
                  <c:v>4.7013944999999999E-8</c:v>
                </c:pt>
                <c:pt idx="11065">
                  <c:v>4.6816037000000002E-8</c:v>
                </c:pt>
                <c:pt idx="11066">
                  <c:v>4.6618978999999999E-8</c:v>
                </c:pt>
                <c:pt idx="11067">
                  <c:v>4.6422769999999998E-8</c:v>
                </c:pt>
                <c:pt idx="11068">
                  <c:v>4.6227401999999997E-8</c:v>
                </c:pt>
                <c:pt idx="11069">
                  <c:v>4.6032873999999999E-8</c:v>
                </c:pt>
                <c:pt idx="11070">
                  <c:v>4.5839183E-8</c:v>
                </c:pt>
                <c:pt idx="11071">
                  <c:v>4.5646324000000001E-8</c:v>
                </c:pt>
                <c:pt idx="11072">
                  <c:v>4.5454293000000002E-8</c:v>
                </c:pt>
                <c:pt idx="11073">
                  <c:v>4.5263086000000001E-8</c:v>
                </c:pt>
                <c:pt idx="11074">
                  <c:v>4.5072699000000003E-8</c:v>
                </c:pt>
                <c:pt idx="11075">
                  <c:v>4.4883130000000001E-8</c:v>
                </c:pt>
                <c:pt idx="11076">
                  <c:v>4.4694370999999999E-8</c:v>
                </c:pt>
                <c:pt idx="11077">
                  <c:v>4.4506421999999997E-8</c:v>
                </c:pt>
                <c:pt idx="11078">
                  <c:v>4.4319279000000001E-8</c:v>
                </c:pt>
                <c:pt idx="11079">
                  <c:v>4.4132938999999999E-8</c:v>
                </c:pt>
                <c:pt idx="11080">
                  <c:v>4.3947399000000001E-8</c:v>
                </c:pt>
                <c:pt idx="11081">
                  <c:v>4.3762654000000002E-8</c:v>
                </c:pt>
                <c:pt idx="11082">
                  <c:v>4.3578697999999999E-8</c:v>
                </c:pt>
                <c:pt idx="11083">
                  <c:v>4.3395531E-8</c:v>
                </c:pt>
                <c:pt idx="11084">
                  <c:v>4.3213149000000002E-8</c:v>
                </c:pt>
                <c:pt idx="11085">
                  <c:v>4.3031547999999999E-8</c:v>
                </c:pt>
                <c:pt idx="11086">
                  <c:v>4.2850726000000003E-8</c:v>
                </c:pt>
                <c:pt idx="11087">
                  <c:v>4.2670678000000002E-8</c:v>
                </c:pt>
                <c:pt idx="11088">
                  <c:v>4.2491396999999997E-8</c:v>
                </c:pt>
                <c:pt idx="11089">
                  <c:v>4.2312883999999999E-8</c:v>
                </c:pt>
                <c:pt idx="11090">
                  <c:v>4.2135134000000003E-8</c:v>
                </c:pt>
                <c:pt idx="11091">
                  <c:v>4.1958145000000001E-8</c:v>
                </c:pt>
                <c:pt idx="11092">
                  <c:v>4.1781912999999999E-8</c:v>
                </c:pt>
                <c:pt idx="11093">
                  <c:v>4.1606434000000001E-8</c:v>
                </c:pt>
                <c:pt idx="11094">
                  <c:v>4.1431704000000002E-8</c:v>
                </c:pt>
                <c:pt idx="11095">
                  <c:v>4.1257720999999998E-8</c:v>
                </c:pt>
                <c:pt idx="11096">
                  <c:v>4.1084482999999998E-8</c:v>
                </c:pt>
                <c:pt idx="11097">
                  <c:v>4.0911985000000001E-8</c:v>
                </c:pt>
                <c:pt idx="11098">
                  <c:v>4.0740221999999997E-8</c:v>
                </c:pt>
                <c:pt idx="11099">
                  <c:v>4.0569194E-8</c:v>
                </c:pt>
                <c:pt idx="11100">
                  <c:v>4.0398897999999997E-8</c:v>
                </c:pt>
                <c:pt idx="11101">
                  <c:v>4.0229326999999997E-8</c:v>
                </c:pt>
                <c:pt idx="11102">
                  <c:v>4.0060481000000001E-8</c:v>
                </c:pt>
                <c:pt idx="11103">
                  <c:v>3.9892355999999998E-8</c:v>
                </c:pt>
                <c:pt idx="11104">
                  <c:v>3.9724949E-8</c:v>
                </c:pt>
                <c:pt idx="11105">
                  <c:v>3.9558255000000001E-8</c:v>
                </c:pt>
                <c:pt idx="11106">
                  <c:v>3.9392276000000002E-8</c:v>
                </c:pt>
                <c:pt idx="11107">
                  <c:v>3.9227003999999999E-8</c:v>
                </c:pt>
                <c:pt idx="11108">
                  <c:v>3.9062434999999999E-8</c:v>
                </c:pt>
                <c:pt idx="11109">
                  <c:v>3.8898569999999998E-8</c:v>
                </c:pt>
                <c:pt idx="11110">
                  <c:v>3.8735403999999999E-8</c:v>
                </c:pt>
                <c:pt idx="11111">
                  <c:v>3.8572932000000002E-8</c:v>
                </c:pt>
                <c:pt idx="11112">
                  <c:v>3.8411152000000001E-8</c:v>
                </c:pt>
                <c:pt idx="11113">
                  <c:v>3.8250060999999998E-8</c:v>
                </c:pt>
                <c:pt idx="11114">
                  <c:v>3.8089658999999999E-8</c:v>
                </c:pt>
                <c:pt idx="11115">
                  <c:v>3.7929939999999997E-8</c:v>
                </c:pt>
                <c:pt idx="11116">
                  <c:v>3.7770898999999999E-8</c:v>
                </c:pt>
                <c:pt idx="11117">
                  <c:v>3.7612537000000002E-8</c:v>
                </c:pt>
                <c:pt idx="11118">
                  <c:v>3.7454849999999999E-8</c:v>
                </c:pt>
                <c:pt idx="11119">
                  <c:v>3.7297834000000001E-8</c:v>
                </c:pt>
                <c:pt idx="11120">
                  <c:v>3.7141485999999998E-8</c:v>
                </c:pt>
                <c:pt idx="11121">
                  <c:v>3.6985806000000002E-8</c:v>
                </c:pt>
                <c:pt idx="11122">
                  <c:v>3.6830787000000002E-8</c:v>
                </c:pt>
                <c:pt idx="11123">
                  <c:v>3.6676428999999998E-8</c:v>
                </c:pt>
                <c:pt idx="11124">
                  <c:v>3.6522728000000002E-8</c:v>
                </c:pt>
                <c:pt idx="11125">
                  <c:v>3.6369681000000002E-8</c:v>
                </c:pt>
                <c:pt idx="11126">
                  <c:v>3.6217283E-8</c:v>
                </c:pt>
                <c:pt idx="11127">
                  <c:v>3.6065533E-8</c:v>
                </c:pt>
                <c:pt idx="11128">
                  <c:v>3.5914429000000001E-8</c:v>
                </c:pt>
                <c:pt idx="11129">
                  <c:v>3.5763967999999998E-8</c:v>
                </c:pt>
                <c:pt idx="11130">
                  <c:v>3.5614145999999997E-8</c:v>
                </c:pt>
                <c:pt idx="11131">
                  <c:v>3.5464960999999998E-8</c:v>
                </c:pt>
                <c:pt idx="11132">
                  <c:v>3.5316410999999999E-8</c:v>
                </c:pt>
                <c:pt idx="11133">
                  <c:v>3.5168489999999998E-8</c:v>
                </c:pt>
                <c:pt idx="11134">
                  <c:v>3.5021201999999998E-8</c:v>
                </c:pt>
                <c:pt idx="11135">
                  <c:v>3.4874535E-8</c:v>
                </c:pt>
                <c:pt idx="11136">
                  <c:v>3.4728493999999997E-8</c:v>
                </c:pt>
                <c:pt idx="11137">
                  <c:v>3.4583074000000003E-8</c:v>
                </c:pt>
                <c:pt idx="11138">
                  <c:v>3.4438268999999997E-8</c:v>
                </c:pt>
                <c:pt idx="11139">
                  <c:v>3.4294082000000002E-8</c:v>
                </c:pt>
                <c:pt idx="11140">
                  <c:v>3.4150506000000001E-8</c:v>
                </c:pt>
                <c:pt idx="11141">
                  <c:v>3.4007538000000001E-8</c:v>
                </c:pt>
                <c:pt idx="11142">
                  <c:v>3.3865176999999999E-8</c:v>
                </c:pt>
                <c:pt idx="11143">
                  <c:v>3.3723421000000002E-8</c:v>
                </c:pt>
                <c:pt idx="11144">
                  <c:v>3.3582268000000002E-8</c:v>
                </c:pt>
                <c:pt idx="11145">
                  <c:v>3.3441711999999997E-8</c:v>
                </c:pt>
                <c:pt idx="11146">
                  <c:v>3.3301752000000003E-8</c:v>
                </c:pt>
                <c:pt idx="11147">
                  <c:v>3.3162386999999997E-8</c:v>
                </c:pt>
                <c:pt idx="11148">
                  <c:v>3.3023614000000001E-8</c:v>
                </c:pt>
                <c:pt idx="11149">
                  <c:v>3.2885427999999997E-8</c:v>
                </c:pt>
                <c:pt idx="11150">
                  <c:v>3.2747828000000001E-8</c:v>
                </c:pt>
                <c:pt idx="11151">
                  <c:v>3.2610809999999999E-8</c:v>
                </c:pt>
                <c:pt idx="11152">
                  <c:v>3.2474375000000001E-8</c:v>
                </c:pt>
                <c:pt idx="11153">
                  <c:v>3.2338518999999998E-8</c:v>
                </c:pt>
                <c:pt idx="11154">
                  <c:v>3.2203239000000001E-8</c:v>
                </c:pt>
                <c:pt idx="11155">
                  <c:v>3.2068531E-8</c:v>
                </c:pt>
                <c:pt idx="11156">
                  <c:v>3.1934394999999997E-8</c:v>
                </c:pt>
                <c:pt idx="11157">
                  <c:v>3.1800827000000002E-8</c:v>
                </c:pt>
                <c:pt idx="11158">
                  <c:v>3.1667824E-8</c:v>
                </c:pt>
                <c:pt idx="11159">
                  <c:v>3.1535386000000001E-8</c:v>
                </c:pt>
                <c:pt idx="11160">
                  <c:v>3.1403509E-8</c:v>
                </c:pt>
                <c:pt idx="11161">
                  <c:v>3.1272189999999998E-8</c:v>
                </c:pt>
                <c:pt idx="11162">
                  <c:v>3.1141429000000002E-8</c:v>
                </c:pt>
                <c:pt idx="11163">
                  <c:v>3.1011218000000002E-8</c:v>
                </c:pt>
                <c:pt idx="11164">
                  <c:v>3.0881559E-8</c:v>
                </c:pt>
                <c:pt idx="11165">
                  <c:v>3.0752448999999997E-8</c:v>
                </c:pt>
                <c:pt idx="11166">
                  <c:v>3.0623886999999997E-8</c:v>
                </c:pt>
                <c:pt idx="11167">
                  <c:v>3.0495868999999999E-8</c:v>
                </c:pt>
                <c:pt idx="11168">
                  <c:v>3.0368390000000003E-8</c:v>
                </c:pt>
                <c:pt idx="11169">
                  <c:v>3.0241451999999998E-8</c:v>
                </c:pt>
                <c:pt idx="11170">
                  <c:v>3.0115053999999999E-8</c:v>
                </c:pt>
                <c:pt idx="11171">
                  <c:v>2.9989187999999998E-8</c:v>
                </c:pt>
                <c:pt idx="11172">
                  <c:v>2.9863854999999999E-8</c:v>
                </c:pt>
                <c:pt idx="11173">
                  <c:v>2.9739051999999999E-8</c:v>
                </c:pt>
                <c:pt idx="11174">
                  <c:v>2.9614775999999999E-8</c:v>
                </c:pt>
                <c:pt idx="11175">
                  <c:v>2.9491027000000001E-8</c:v>
                </c:pt>
                <c:pt idx="11176">
                  <c:v>2.9367801000000001E-8</c:v>
                </c:pt>
                <c:pt idx="11177">
                  <c:v>2.9245094999999999E-8</c:v>
                </c:pt>
                <c:pt idx="11178">
                  <c:v>2.9122909E-8</c:v>
                </c:pt>
                <c:pt idx="11179">
                  <c:v>2.9001236999999999E-8</c:v>
                </c:pt>
                <c:pt idx="11180">
                  <c:v>2.8880081000000001E-8</c:v>
                </c:pt>
                <c:pt idx="11181">
                  <c:v>2.8759436E-8</c:v>
                </c:pt>
                <c:pt idx="11182">
                  <c:v>2.8639298999999999E-8</c:v>
                </c:pt>
                <c:pt idx="11183">
                  <c:v>2.8519670000000001E-8</c:v>
                </c:pt>
                <c:pt idx="11184">
                  <c:v>2.8400547999999999E-8</c:v>
                </c:pt>
                <c:pt idx="11185">
                  <c:v>2.8281928000000002E-8</c:v>
                </c:pt>
                <c:pt idx="11186">
                  <c:v>2.8163808999999999E-8</c:v>
                </c:pt>
                <c:pt idx="11187">
                  <c:v>2.8046188999999999E-8</c:v>
                </c:pt>
                <c:pt idx="11188">
                  <c:v>2.7929067E-8</c:v>
                </c:pt>
                <c:pt idx="11189">
                  <c:v>2.7812438999999999E-8</c:v>
                </c:pt>
                <c:pt idx="11190">
                  <c:v>2.7696301999999999E-8</c:v>
                </c:pt>
                <c:pt idx="11191">
                  <c:v>2.7580658000000001E-8</c:v>
                </c:pt>
                <c:pt idx="11192">
                  <c:v>2.7465499999999999E-8</c:v>
                </c:pt>
                <c:pt idx="11193">
                  <c:v>2.7350829E-8</c:v>
                </c:pt>
                <c:pt idx="11194">
                  <c:v>2.7236640999999999E-8</c:v>
                </c:pt>
                <c:pt idx="11195">
                  <c:v>2.7122935E-8</c:v>
                </c:pt>
                <c:pt idx="11196">
                  <c:v>2.7009709999999999E-8</c:v>
                </c:pt>
                <c:pt idx="11197">
                  <c:v>2.6896961E-8</c:v>
                </c:pt>
                <c:pt idx="11198">
                  <c:v>2.6784688000000001E-8</c:v>
                </c:pt>
                <c:pt idx="11199">
                  <c:v>2.6672890000000001E-8</c:v>
                </c:pt>
                <c:pt idx="11200">
                  <c:v>2.6561561999999999E-8</c:v>
                </c:pt>
                <c:pt idx="11201">
                  <c:v>2.6450703000000001E-8</c:v>
                </c:pt>
                <c:pt idx="11202">
                  <c:v>2.6340313E-8</c:v>
                </c:pt>
                <c:pt idx="11203">
                  <c:v>2.6230388999999999E-8</c:v>
                </c:pt>
                <c:pt idx="11204">
                  <c:v>2.6120925999999999E-8</c:v>
                </c:pt>
                <c:pt idx="11205">
                  <c:v>2.6011927000000001E-8</c:v>
                </c:pt>
                <c:pt idx="11206">
                  <c:v>2.5903386000000001E-8</c:v>
                </c:pt>
                <c:pt idx="11207">
                  <c:v>2.5795304000000001E-8</c:v>
                </c:pt>
                <c:pt idx="11208">
                  <c:v>2.5687676000000001E-8</c:v>
                </c:pt>
                <c:pt idx="11209">
                  <c:v>2.5580503E-8</c:v>
                </c:pt>
                <c:pt idx="11210">
                  <c:v>2.5473781E-8</c:v>
                </c:pt>
                <c:pt idx="11211">
                  <c:v>2.5367509000000002E-8</c:v>
                </c:pt>
                <c:pt idx="11212">
                  <c:v>2.5261684E-8</c:v>
                </c:pt>
                <c:pt idx="11213">
                  <c:v>2.5156304999999998E-8</c:v>
                </c:pt>
                <c:pt idx="11214">
                  <c:v>2.5051371E-8</c:v>
                </c:pt>
                <c:pt idx="11215">
                  <c:v>2.4946876999999999E-8</c:v>
                </c:pt>
                <c:pt idx="11216">
                  <c:v>2.4842822999999999E-8</c:v>
                </c:pt>
                <c:pt idx="11217">
                  <c:v>2.4739208000000001E-8</c:v>
                </c:pt>
                <c:pt idx="11218">
                  <c:v>2.4636029999999999E-8</c:v>
                </c:pt>
                <c:pt idx="11219">
                  <c:v>2.4533286000000001E-8</c:v>
                </c:pt>
                <c:pt idx="11220">
                  <c:v>2.4430975000000001E-8</c:v>
                </c:pt>
                <c:pt idx="11221">
                  <c:v>2.4329092999999999E-8</c:v>
                </c:pt>
                <c:pt idx="11222">
                  <c:v>2.4227641999999999E-8</c:v>
                </c:pt>
                <c:pt idx="11223">
                  <c:v>2.4126616999999999E-8</c:v>
                </c:pt>
                <c:pt idx="11224">
                  <c:v>2.4026017000000002E-8</c:v>
                </c:pt>
                <c:pt idx="11225">
                  <c:v>2.3925839E-8</c:v>
                </c:pt>
                <c:pt idx="11226">
                  <c:v>2.3826082000000001E-8</c:v>
                </c:pt>
                <c:pt idx="11227">
                  <c:v>2.3726747E-8</c:v>
                </c:pt>
                <c:pt idx="11228">
                  <c:v>2.3627829E-8</c:v>
                </c:pt>
                <c:pt idx="11229">
                  <c:v>2.3529326E-8</c:v>
                </c:pt>
                <c:pt idx="11230">
                  <c:v>2.3431236999999999E-8</c:v>
                </c:pt>
                <c:pt idx="11231">
                  <c:v>2.3333561000000001E-8</c:v>
                </c:pt>
                <c:pt idx="11232">
                  <c:v>2.3236295999999999E-8</c:v>
                </c:pt>
                <c:pt idx="11233">
                  <c:v>2.3139441000000001E-8</c:v>
                </c:pt>
                <c:pt idx="11234">
                  <c:v>2.3042992000000001E-8</c:v>
                </c:pt>
                <c:pt idx="11235">
                  <c:v>2.2946947E-8</c:v>
                </c:pt>
                <c:pt idx="11236">
                  <c:v>2.2851308E-8</c:v>
                </c:pt>
                <c:pt idx="11237">
                  <c:v>2.2756071000000002E-8</c:v>
                </c:pt>
                <c:pt idx="11238">
                  <c:v>2.2661232999999998E-8</c:v>
                </c:pt>
                <c:pt idx="11239">
                  <c:v>2.2566793E-8</c:v>
                </c:pt>
                <c:pt idx="11240">
                  <c:v>2.2472750999999999E-8</c:v>
                </c:pt>
                <c:pt idx="11241">
                  <c:v>2.2379103000000001E-8</c:v>
                </c:pt>
                <c:pt idx="11242">
                  <c:v>2.228585E-8</c:v>
                </c:pt>
                <c:pt idx="11243">
                  <c:v>2.2192988999999999E-8</c:v>
                </c:pt>
                <c:pt idx="11244">
                  <c:v>2.2100516999999999E-8</c:v>
                </c:pt>
                <c:pt idx="11245">
                  <c:v>2.2008434E-8</c:v>
                </c:pt>
                <c:pt idx="11246">
                  <c:v>2.1916739E-8</c:v>
                </c:pt>
                <c:pt idx="11247">
                  <c:v>2.1825429E-8</c:v>
                </c:pt>
                <c:pt idx="11248">
                  <c:v>2.1734499999999999E-8</c:v>
                </c:pt>
                <c:pt idx="11249">
                  <c:v>2.1643954E-8</c:v>
                </c:pt>
                <c:pt idx="11250">
                  <c:v>2.1553790000000002E-8</c:v>
                </c:pt>
                <c:pt idx="11251">
                  <c:v>2.1464004000000001E-8</c:v>
                </c:pt>
                <c:pt idx="11252">
                  <c:v>2.1374595000000001E-8</c:v>
                </c:pt>
                <c:pt idx="11253">
                  <c:v>2.1285561999999999E-8</c:v>
                </c:pt>
                <c:pt idx="11254">
                  <c:v>2.1196902E-8</c:v>
                </c:pt>
                <c:pt idx="11255">
                  <c:v>2.1108614E-8</c:v>
                </c:pt>
                <c:pt idx="11256">
                  <c:v>2.1020695999999999E-8</c:v>
                </c:pt>
                <c:pt idx="11257">
                  <c:v>2.0933149000000001E-8</c:v>
                </c:pt>
                <c:pt idx="11258">
                  <c:v>2.0845969E-8</c:v>
                </c:pt>
                <c:pt idx="11259">
                  <c:v>2.0759154E-8</c:v>
                </c:pt>
                <c:pt idx="11260">
                  <c:v>2.0672704000000001E-8</c:v>
                </c:pt>
                <c:pt idx="11261">
                  <c:v>2.0586617000000001E-8</c:v>
                </c:pt>
                <c:pt idx="11262">
                  <c:v>2.0500892000000001E-8</c:v>
                </c:pt>
                <c:pt idx="11263">
                  <c:v>2.0415525E-8</c:v>
                </c:pt>
                <c:pt idx="11264">
                  <c:v>2.0330518E-8</c:v>
                </c:pt>
                <c:pt idx="11265">
                  <c:v>2.0245865000000001E-8</c:v>
                </c:pt>
                <c:pt idx="11266">
                  <c:v>2.0161568E-8</c:v>
                </c:pt>
                <c:pt idx="11267">
                  <c:v>2.0077624999999999E-8</c:v>
                </c:pt>
                <c:pt idx="11268">
                  <c:v>1.9994035000000001E-8</c:v>
                </c:pt>
                <c:pt idx="11269">
                  <c:v>1.9910795E-8</c:v>
                </c:pt>
                <c:pt idx="11270">
                  <c:v>1.9827905E-8</c:v>
                </c:pt>
                <c:pt idx="11271">
                  <c:v>1.9745360999999998E-8</c:v>
                </c:pt>
                <c:pt idx="11272">
                  <c:v>1.9663164000000001E-8</c:v>
                </c:pt>
                <c:pt idx="11273">
                  <c:v>1.9581311000000002E-8</c:v>
                </c:pt>
                <c:pt idx="11274">
                  <c:v>1.9499800999999999E-8</c:v>
                </c:pt>
                <c:pt idx="11275">
                  <c:v>1.9418633999999999E-8</c:v>
                </c:pt>
                <c:pt idx="11276">
                  <c:v>1.9337805999999999E-8</c:v>
                </c:pt>
                <c:pt idx="11277">
                  <c:v>1.9257318E-8</c:v>
                </c:pt>
                <c:pt idx="11278">
                  <c:v>1.9177167000000001E-8</c:v>
                </c:pt>
                <c:pt idx="11279">
                  <c:v>1.9097351000000002E-8</c:v>
                </c:pt>
                <c:pt idx="11280">
                  <c:v>1.9017872000000001E-8</c:v>
                </c:pt>
                <c:pt idx="11281">
                  <c:v>1.8938724E-8</c:v>
                </c:pt>
                <c:pt idx="11282">
                  <c:v>1.8859908999999999E-8</c:v>
                </c:pt>
                <c:pt idx="11283">
                  <c:v>1.8781423E-8</c:v>
                </c:pt>
                <c:pt idx="11284">
                  <c:v>1.8703265000000001E-8</c:v>
                </c:pt>
                <c:pt idx="11285">
                  <c:v>1.8625434999999999E-8</c:v>
                </c:pt>
                <c:pt idx="11286">
                  <c:v>1.8547931E-8</c:v>
                </c:pt>
                <c:pt idx="11287">
                  <c:v>1.8470752000000001E-8</c:v>
                </c:pt>
                <c:pt idx="11288">
                  <c:v>1.8393895999999999E-8</c:v>
                </c:pt>
                <c:pt idx="11289">
                  <c:v>1.8317362000000001E-8</c:v>
                </c:pt>
                <c:pt idx="11290">
                  <c:v>1.8241148999999999E-8</c:v>
                </c:pt>
                <c:pt idx="11291">
                  <c:v>1.8165256E-8</c:v>
                </c:pt>
                <c:pt idx="11292">
                  <c:v>1.8089680999999999E-8</c:v>
                </c:pt>
                <c:pt idx="11293">
                  <c:v>1.8014422000000001E-8</c:v>
                </c:pt>
                <c:pt idx="11294">
                  <c:v>1.7939476999999999E-8</c:v>
                </c:pt>
                <c:pt idx="11295">
                  <c:v>1.7864846999999999E-8</c:v>
                </c:pt>
                <c:pt idx="11296">
                  <c:v>1.7790529999999999E-8</c:v>
                </c:pt>
                <c:pt idx="11297">
                  <c:v>1.7716522999999999E-8</c:v>
                </c:pt>
                <c:pt idx="11298">
                  <c:v>1.7642825999999999E-8</c:v>
                </c:pt>
                <c:pt idx="11299">
                  <c:v>1.7569437E-8</c:v>
                </c:pt>
                <c:pt idx="11300">
                  <c:v>1.7496356000000001E-8</c:v>
                </c:pt>
                <c:pt idx="11301">
                  <c:v>1.7423581E-8</c:v>
                </c:pt>
                <c:pt idx="11302">
                  <c:v>1.7351111E-8</c:v>
                </c:pt>
                <c:pt idx="11303">
                  <c:v>1.7278943E-8</c:v>
                </c:pt>
                <c:pt idx="11304">
                  <c:v>1.7207077000000001E-8</c:v>
                </c:pt>
                <c:pt idx="11305">
                  <c:v>1.7135512999999999E-8</c:v>
                </c:pt>
                <c:pt idx="11306">
                  <c:v>1.7064246999999999E-8</c:v>
                </c:pt>
                <c:pt idx="11307">
                  <c:v>1.6993279999999999E-8</c:v>
                </c:pt>
                <c:pt idx="11308">
                  <c:v>1.6922609E-8</c:v>
                </c:pt>
                <c:pt idx="11309">
                  <c:v>1.6852235E-8</c:v>
                </c:pt>
                <c:pt idx="11310">
                  <c:v>1.6782154E-8</c:v>
                </c:pt>
                <c:pt idx="11311">
                  <c:v>1.6712366999999999E-8</c:v>
                </c:pt>
                <c:pt idx="11312">
                  <c:v>1.6642872000000001E-8</c:v>
                </c:pt>
                <c:pt idx="11313">
                  <c:v>1.6573669E-8</c:v>
                </c:pt>
                <c:pt idx="11314">
                  <c:v>1.6504754999999999E-8</c:v>
                </c:pt>
                <c:pt idx="11315">
                  <c:v>1.6436129E-8</c:v>
                </c:pt>
                <c:pt idx="11316">
                  <c:v>1.6367789E-8</c:v>
                </c:pt>
                <c:pt idx="11317">
                  <c:v>1.6299734999999999E-8</c:v>
                </c:pt>
                <c:pt idx="11318">
                  <c:v>1.6231965000000001E-8</c:v>
                </c:pt>
                <c:pt idx="11319">
                  <c:v>1.6164479999999999E-8</c:v>
                </c:pt>
                <c:pt idx="11320">
                  <c:v>1.6097276E-8</c:v>
                </c:pt>
                <c:pt idx="11321">
                  <c:v>1.6030353999999999E-8</c:v>
                </c:pt>
                <c:pt idx="11322">
                  <c:v>1.596371E-8</c:v>
                </c:pt>
                <c:pt idx="11323">
                  <c:v>1.5897346000000001E-8</c:v>
                </c:pt>
                <c:pt idx="11324">
                  <c:v>1.5831258000000001E-8</c:v>
                </c:pt>
                <c:pt idx="11325">
                  <c:v>1.5765448E-8</c:v>
                </c:pt>
                <c:pt idx="11326">
                  <c:v>1.5699912E-8</c:v>
                </c:pt>
                <c:pt idx="11327">
                  <c:v>1.5634650999999999E-8</c:v>
                </c:pt>
                <c:pt idx="11328">
                  <c:v>1.5569661000000001E-8</c:v>
                </c:pt>
                <c:pt idx="11329">
                  <c:v>1.5504943000000001E-8</c:v>
                </c:pt>
                <c:pt idx="11330">
                  <c:v>1.5440497000000001E-8</c:v>
                </c:pt>
                <c:pt idx="11331">
                  <c:v>1.5376319000000001E-8</c:v>
                </c:pt>
                <c:pt idx="11332">
                  <c:v>1.5312409E-8</c:v>
                </c:pt>
                <c:pt idx="11333">
                  <c:v>1.5248767999999999E-8</c:v>
                </c:pt>
                <c:pt idx="11334">
                  <c:v>1.5185390999999999E-8</c:v>
                </c:pt>
                <c:pt idx="11335">
                  <c:v>1.5122279000000001E-8</c:v>
                </c:pt>
                <c:pt idx="11336">
                  <c:v>1.5059431000000001E-8</c:v>
                </c:pt>
                <c:pt idx="11337">
                  <c:v>1.4996845999999999E-8</c:v>
                </c:pt>
                <c:pt idx="11338">
                  <c:v>1.4934523000000001E-8</c:v>
                </c:pt>
                <c:pt idx="11339">
                  <c:v>1.487246E-8</c:v>
                </c:pt>
                <c:pt idx="11340">
                  <c:v>1.4810656000000001E-8</c:v>
                </c:pt>
                <c:pt idx="11341">
                  <c:v>1.4749109E-8</c:v>
                </c:pt>
                <c:pt idx="11342">
                  <c:v>1.4687821E-8</c:v>
                </c:pt>
                <c:pt idx="11343">
                  <c:v>1.4626787999999999E-8</c:v>
                </c:pt>
                <c:pt idx="11344">
                  <c:v>1.4566009999999999E-8</c:v>
                </c:pt>
                <c:pt idx="11345">
                  <c:v>1.4505485999999999E-8</c:v>
                </c:pt>
                <c:pt idx="11346">
                  <c:v>1.4445215E-8</c:v>
                </c:pt>
                <c:pt idx="11347">
                  <c:v>1.4385195E-8</c:v>
                </c:pt>
                <c:pt idx="11348">
                  <c:v>1.4325425999999999E-8</c:v>
                </c:pt>
                <c:pt idx="11349">
                  <c:v>1.4265908000000001E-8</c:v>
                </c:pt>
                <c:pt idx="11350">
                  <c:v>1.4206638E-8</c:v>
                </c:pt>
                <c:pt idx="11351">
                  <c:v>1.4147615E-8</c:v>
                </c:pt>
                <c:pt idx="11352">
                  <c:v>1.4088839E-8</c:v>
                </c:pt>
                <c:pt idx="11353">
                  <c:v>1.4030307999999999E-8</c:v>
                </c:pt>
                <c:pt idx="11354">
                  <c:v>1.3972020999999999E-8</c:v>
                </c:pt>
                <c:pt idx="11355">
                  <c:v>1.3913977999999999E-8</c:v>
                </c:pt>
                <c:pt idx="11356">
                  <c:v>1.3856177E-8</c:v>
                </c:pt>
                <c:pt idx="11357">
                  <c:v>1.3798616E-8</c:v>
                </c:pt>
                <c:pt idx="11358">
                  <c:v>1.3741297000000001E-8</c:v>
                </c:pt>
                <c:pt idx="11359">
                  <c:v>1.3684216E-8</c:v>
                </c:pt>
                <c:pt idx="11360">
                  <c:v>1.3627374E-8</c:v>
                </c:pt>
                <c:pt idx="11361">
                  <c:v>1.3570769E-8</c:v>
                </c:pt>
                <c:pt idx="11362">
                  <c:v>1.35144E-8</c:v>
                </c:pt>
                <c:pt idx="11363">
                  <c:v>1.3458267E-8</c:v>
                </c:pt>
                <c:pt idx="11364">
                  <c:v>1.3402368E-8</c:v>
                </c:pt>
                <c:pt idx="11365">
                  <c:v>1.3346702E-8</c:v>
                </c:pt>
                <c:pt idx="11366">
                  <c:v>1.3291268999999999E-8</c:v>
                </c:pt>
                <c:pt idx="11367">
                  <c:v>1.3236066E-8</c:v>
                </c:pt>
                <c:pt idx="11368">
                  <c:v>1.3181093999999999E-8</c:v>
                </c:pt>
                <c:pt idx="11369">
                  <c:v>1.3126351000000001E-8</c:v>
                </c:pt>
                <c:pt idx="11370">
                  <c:v>1.3071836E-8</c:v>
                </c:pt>
                <c:pt idx="11371">
                  <c:v>1.3017549E-8</c:v>
                </c:pt>
                <c:pt idx="11372">
                  <c:v>1.2963488E-8</c:v>
                </c:pt>
                <c:pt idx="11373">
                  <c:v>1.2909653E-8</c:v>
                </c:pt>
                <c:pt idx="11374">
                  <c:v>1.2856042E-8</c:v>
                </c:pt>
                <c:pt idx="11375">
                  <c:v>1.2802653999999999E-8</c:v>
                </c:pt>
                <c:pt idx="11376">
                  <c:v>1.2749488999999999E-8</c:v>
                </c:pt>
                <c:pt idx="11377">
                  <c:v>1.2696547000000001E-8</c:v>
                </c:pt>
                <c:pt idx="11378">
                  <c:v>1.2643824999999999E-8</c:v>
                </c:pt>
                <c:pt idx="11379">
                  <c:v>1.2591323E-8</c:v>
                </c:pt>
                <c:pt idx="11380">
                  <c:v>1.253904E-8</c:v>
                </c:pt>
                <c:pt idx="11381">
                  <c:v>1.2486975E-8</c:v>
                </c:pt>
                <c:pt idx="11382">
                  <c:v>1.2435126999999999E-8</c:v>
                </c:pt>
                <c:pt idx="11383">
                  <c:v>1.2383495E-8</c:v>
                </c:pt>
                <c:pt idx="11384">
                  <c:v>1.2332077999999999E-8</c:v>
                </c:pt>
                <c:pt idx="11385">
                  <c:v>1.2280875999999999E-8</c:v>
                </c:pt>
                <c:pt idx="11386">
                  <c:v>1.2229885999999999E-8</c:v>
                </c:pt>
                <c:pt idx="11387">
                  <c:v>1.217911E-8</c:v>
                </c:pt>
                <c:pt idx="11388">
                  <c:v>1.2128545E-8</c:v>
                </c:pt>
                <c:pt idx="11389">
                  <c:v>1.2078191E-8</c:v>
                </c:pt>
                <c:pt idx="11390">
                  <c:v>1.2028047E-8</c:v>
                </c:pt>
                <c:pt idx="11391">
                  <c:v>1.1978112000000001E-8</c:v>
                </c:pt>
                <c:pt idx="11392">
                  <c:v>1.1928385E-8</c:v>
                </c:pt>
                <c:pt idx="11393">
                  <c:v>1.1878865E-8</c:v>
                </c:pt>
                <c:pt idx="11394">
                  <c:v>1.1829552E-8</c:v>
                </c:pt>
                <c:pt idx="11395">
                  <c:v>1.1780442999999999E-8</c:v>
                </c:pt>
                <c:pt idx="11396">
                  <c:v>1.1731539999999999E-8</c:v>
                </c:pt>
                <c:pt idx="11397">
                  <c:v>1.168284E-8</c:v>
                </c:pt>
                <c:pt idx="11398">
                  <c:v>1.1634344000000001E-8</c:v>
                </c:pt>
                <c:pt idx="11399">
                  <c:v>1.158605E-8</c:v>
                </c:pt>
                <c:pt idx="11400">
                  <c:v>1.1537957E-8</c:v>
                </c:pt>
                <c:pt idx="11401">
                  <c:v>1.1490387E-8</c:v>
                </c:pt>
                <c:pt idx="11402">
                  <c:v>1.144318E-8</c:v>
                </c:pt>
                <c:pt idx="11403">
                  <c:v>1.1396314999999999E-8</c:v>
                </c:pt>
                <c:pt idx="11404">
                  <c:v>1.1349776E-8</c:v>
                </c:pt>
                <c:pt idx="11405">
                  <c:v>1.130355E-8</c:v>
                </c:pt>
                <c:pt idx="11406">
                  <c:v>1.1257623E-8</c:v>
                </c:pt>
                <c:pt idx="11407">
                  <c:v>1.1211985E-8</c:v>
                </c:pt>
                <c:pt idx="11408">
                  <c:v>1.1166625E-8</c:v>
                </c:pt>
                <c:pt idx="11409">
                  <c:v>1.1121536E-8</c:v>
                </c:pt>
                <c:pt idx="11410">
                  <c:v>1.1076709E-8</c:v>
                </c:pt>
                <c:pt idx="11411">
                  <c:v>1.1032139E-8</c:v>
                </c:pt>
                <c:pt idx="11412">
                  <c:v>1.0987819000000001E-8</c:v>
                </c:pt>
                <c:pt idx="11413">
                  <c:v>1.0943744E-8</c:v>
                </c:pt>
                <c:pt idx="11414">
                  <c:v>1.0899909000000001E-8</c:v>
                </c:pt>
                <c:pt idx="11415">
                  <c:v>1.0856309999999999E-8</c:v>
                </c:pt>
                <c:pt idx="11416">
                  <c:v>1.0812942E-8</c:v>
                </c:pt>
                <c:pt idx="11417">
                  <c:v>1.0769802E-8</c:v>
                </c:pt>
                <c:pt idx="11418">
                  <c:v>1.0726886000000001E-8</c:v>
                </c:pt>
                <c:pt idx="11419">
                  <c:v>1.0684191E-8</c:v>
                </c:pt>
                <c:pt idx="11420">
                  <c:v>1.0641715E-8</c:v>
                </c:pt>
                <c:pt idx="11421">
                  <c:v>1.0599454E-8</c:v>
                </c:pt>
                <c:pt idx="11422">
                  <c:v>1.0557406E-8</c:v>
                </c:pt>
                <c:pt idx="11423">
                  <c:v>1.0515567000000001E-8</c:v>
                </c:pt>
                <c:pt idx="11424">
                  <c:v>1.0473935999999999E-8</c:v>
                </c:pt>
                <c:pt idx="11425">
                  <c:v>1.0432510999999999E-8</c:v>
                </c:pt>
                <c:pt idx="11426">
                  <c:v>1.0391289E-8</c:v>
                </c:pt>
                <c:pt idx="11427">
                  <c:v>1.0350267999999999E-8</c:v>
                </c:pt>
                <c:pt idx="11428">
                  <c:v>1.0309447E-8</c:v>
                </c:pt>
                <c:pt idx="11429">
                  <c:v>1.0268822E-8</c:v>
                </c:pt>
                <c:pt idx="11430">
                  <c:v>1.0228393E-8</c:v>
                </c:pt>
                <c:pt idx="11431">
                  <c:v>1.0188158000000001E-8</c:v>
                </c:pt>
                <c:pt idx="11432">
                  <c:v>1.0148113000000001E-8</c:v>
                </c:pt>
                <c:pt idx="11433">
                  <c:v>1.010826E-8</c:v>
                </c:pt>
                <c:pt idx="11434">
                  <c:v>1.0068595000000001E-8</c:v>
                </c:pt>
                <c:pt idx="11435">
                  <c:v>1.0029116000000001E-8</c:v>
                </c:pt>
                <c:pt idx="11436">
                  <c:v>9.9898232000000003E-9</c:v>
                </c:pt>
                <c:pt idx="11437">
                  <c:v>9.9507131000000004E-9</c:v>
                </c:pt>
                <c:pt idx="11438">
                  <c:v>9.9117860999999993E-9</c:v>
                </c:pt>
                <c:pt idx="11439">
                  <c:v>9.8730392999999994E-9</c:v>
                </c:pt>
                <c:pt idx="11440">
                  <c:v>9.8344719000000005E-9</c:v>
                </c:pt>
                <c:pt idx="11441">
                  <c:v>9.7960822000000002E-9</c:v>
                </c:pt>
                <c:pt idx="11442">
                  <c:v>9.7578692000000001E-9</c:v>
                </c:pt>
                <c:pt idx="11443">
                  <c:v>9.7198320999999998E-9</c:v>
                </c:pt>
                <c:pt idx="11444">
                  <c:v>9.6819681E-9</c:v>
                </c:pt>
                <c:pt idx="11445">
                  <c:v>9.6442765000000007E-9</c:v>
                </c:pt>
                <c:pt idx="11446">
                  <c:v>9.6067562999999997E-9</c:v>
                </c:pt>
                <c:pt idx="11447">
                  <c:v>9.5694066000000001E-9</c:v>
                </c:pt>
                <c:pt idx="11448">
                  <c:v>9.5322256999999997E-9</c:v>
                </c:pt>
                <c:pt idx="11449">
                  <c:v>9.4952125999999999E-9</c:v>
                </c:pt>
                <c:pt idx="11450">
                  <c:v>9.4583656000000001E-9</c:v>
                </c:pt>
                <c:pt idx="11451">
                  <c:v>9.4216839000000001E-9</c:v>
                </c:pt>
                <c:pt idx="11452">
                  <c:v>9.3851663999999994E-9</c:v>
                </c:pt>
                <c:pt idx="11453">
                  <c:v>9.3488123999999996E-9</c:v>
                </c:pt>
                <c:pt idx="11454">
                  <c:v>9.31262E-9</c:v>
                </c:pt>
                <c:pt idx="11455">
                  <c:v>9.2765884000000004E-9</c:v>
                </c:pt>
                <c:pt idx="11456">
                  <c:v>9.2407166000000005E-9</c:v>
                </c:pt>
                <c:pt idx="11457">
                  <c:v>9.2050039E-9</c:v>
                </c:pt>
                <c:pt idx="11458">
                  <c:v>9.1694482999999999E-9</c:v>
                </c:pt>
                <c:pt idx="11459">
                  <c:v>9.1340500000000003E-9</c:v>
                </c:pt>
                <c:pt idx="11460">
                  <c:v>9.0988070000000006E-9</c:v>
                </c:pt>
                <c:pt idx="11461">
                  <c:v>9.0637187000000006E-9</c:v>
                </c:pt>
                <c:pt idx="11462">
                  <c:v>9.0287838999999999E-9</c:v>
                </c:pt>
                <c:pt idx="11463">
                  <c:v>8.994002E-9</c:v>
                </c:pt>
                <c:pt idx="11464">
                  <c:v>8.9593719000000004E-9</c:v>
                </c:pt>
                <c:pt idx="11465">
                  <c:v>8.9248927999999994E-9</c:v>
                </c:pt>
                <c:pt idx="11466">
                  <c:v>8.8905629999999997E-9</c:v>
                </c:pt>
                <c:pt idx="11467">
                  <c:v>8.8563822999999995E-9</c:v>
                </c:pt>
                <c:pt idx="11468">
                  <c:v>8.8223500000000002E-9</c:v>
                </c:pt>
                <c:pt idx="11469">
                  <c:v>8.7884641999999998E-9</c:v>
                </c:pt>
                <c:pt idx="11470">
                  <c:v>8.7547248999999996E-9</c:v>
                </c:pt>
                <c:pt idx="11471">
                  <c:v>8.7211313999999997E-9</c:v>
                </c:pt>
                <c:pt idx="11472">
                  <c:v>8.6876825999999995E-9</c:v>
                </c:pt>
                <c:pt idx="11473">
                  <c:v>8.6543777000000006E-9</c:v>
                </c:pt>
                <c:pt idx="11474">
                  <c:v>8.6212156999999992E-9</c:v>
                </c:pt>
                <c:pt idx="11475">
                  <c:v>8.5881949999999998E-9</c:v>
                </c:pt>
                <c:pt idx="11476">
                  <c:v>8.5553155999999992E-9</c:v>
                </c:pt>
                <c:pt idx="11477">
                  <c:v>8.5225764000000002E-9</c:v>
                </c:pt>
                <c:pt idx="11478">
                  <c:v>8.4899775999999997E-9</c:v>
                </c:pt>
                <c:pt idx="11479">
                  <c:v>8.4575174000000004E-9</c:v>
                </c:pt>
                <c:pt idx="11480">
                  <c:v>8.4251957000000005E-9</c:v>
                </c:pt>
                <c:pt idx="11481">
                  <c:v>8.3930106999999996E-9</c:v>
                </c:pt>
                <c:pt idx="11482">
                  <c:v>8.3609625999999992E-9</c:v>
                </c:pt>
                <c:pt idx="11483">
                  <c:v>8.3290503000000008E-9</c:v>
                </c:pt>
                <c:pt idx="11484">
                  <c:v>8.2972731000000008E-9</c:v>
                </c:pt>
                <c:pt idx="11485">
                  <c:v>8.2656300000000005E-9</c:v>
                </c:pt>
                <c:pt idx="11486">
                  <c:v>8.2341200999999997E-9</c:v>
                </c:pt>
                <c:pt idx="11487">
                  <c:v>8.2027434E-9</c:v>
                </c:pt>
                <c:pt idx="11488">
                  <c:v>8.1714981000000008E-9</c:v>
                </c:pt>
                <c:pt idx="11489">
                  <c:v>8.1403844000000005E-9</c:v>
                </c:pt>
                <c:pt idx="11490">
                  <c:v>8.1094012000000005E-9</c:v>
                </c:pt>
                <c:pt idx="11491">
                  <c:v>8.0785485000000007E-9</c:v>
                </c:pt>
                <c:pt idx="11492">
                  <c:v>8.0478246000000007E-9</c:v>
                </c:pt>
                <c:pt idx="11493">
                  <c:v>8.0172295000000003E-9</c:v>
                </c:pt>
                <c:pt idx="11494">
                  <c:v>7.9867623999999994E-9</c:v>
                </c:pt>
                <c:pt idx="11495">
                  <c:v>7.9564222000000008E-9</c:v>
                </c:pt>
                <c:pt idx="11496">
                  <c:v>7.9262089999999998E-9</c:v>
                </c:pt>
                <c:pt idx="11497">
                  <c:v>7.8961211000000006E-9</c:v>
                </c:pt>
                <c:pt idx="11498">
                  <c:v>7.8661584E-9</c:v>
                </c:pt>
                <c:pt idx="11499">
                  <c:v>7.8363208999999995E-9</c:v>
                </c:pt>
                <c:pt idx="11500">
                  <c:v>7.8066069000000004E-9</c:v>
                </c:pt>
                <c:pt idx="11501">
                  <c:v>7.7770163999999994E-9</c:v>
                </c:pt>
                <c:pt idx="11502">
                  <c:v>7.7475483999999993E-9</c:v>
                </c:pt>
                <c:pt idx="11503">
                  <c:v>7.7182020999999999E-9</c:v>
                </c:pt>
                <c:pt idx="11504">
                  <c:v>7.6889774999999997E-9</c:v>
                </c:pt>
                <c:pt idx="11505">
                  <c:v>7.6598735999999998E-9</c:v>
                </c:pt>
                <c:pt idx="11506">
                  <c:v>7.6308906000000005E-9</c:v>
                </c:pt>
                <c:pt idx="11507">
                  <c:v>7.6020265999999994E-9</c:v>
                </c:pt>
                <c:pt idx="11508">
                  <c:v>7.5732815999999998E-9</c:v>
                </c:pt>
                <c:pt idx="11509">
                  <c:v>7.5446546999999998E-9</c:v>
                </c:pt>
                <c:pt idx="11510">
                  <c:v>7.5161458999999995E-9</c:v>
                </c:pt>
                <c:pt idx="11511">
                  <c:v>7.4877534999999998E-9</c:v>
                </c:pt>
                <c:pt idx="11512">
                  <c:v>7.4594783999999995E-9</c:v>
                </c:pt>
                <c:pt idx="11513">
                  <c:v>7.4313190999999996E-9</c:v>
                </c:pt>
                <c:pt idx="11514">
                  <c:v>7.4032753000000003E-9</c:v>
                </c:pt>
                <c:pt idx="11515">
                  <c:v>7.3753461000000002E-9</c:v>
                </c:pt>
                <c:pt idx="11516">
                  <c:v>7.3475315000000002E-9</c:v>
                </c:pt>
                <c:pt idx="11517">
                  <c:v>7.3198305000000001E-9</c:v>
                </c:pt>
                <c:pt idx="11518">
                  <c:v>7.2922427999999997E-9</c:v>
                </c:pt>
                <c:pt idx="11519">
                  <c:v>7.2647678999999997E-9</c:v>
                </c:pt>
                <c:pt idx="11520">
                  <c:v>7.2374048999999998E-9</c:v>
                </c:pt>
                <c:pt idx="11521">
                  <c:v>7.2101537999999999E-9</c:v>
                </c:pt>
                <c:pt idx="11522">
                  <c:v>7.1830136999999999E-9</c:v>
                </c:pt>
                <c:pt idx="11523">
                  <c:v>7.1559838000000003E-9</c:v>
                </c:pt>
                <c:pt idx="11524">
                  <c:v>7.1290640000000002E-9</c:v>
                </c:pt>
                <c:pt idx="11525">
                  <c:v>7.1022535000000002E-9</c:v>
                </c:pt>
                <c:pt idx="11526">
                  <c:v>7.0755521000000003E-9</c:v>
                </c:pt>
                <c:pt idx="11527">
                  <c:v>7.0489592000000002E-9</c:v>
                </c:pt>
                <c:pt idx="11528">
                  <c:v>7.0224737000000004E-9</c:v>
                </c:pt>
                <c:pt idx="11529">
                  <c:v>6.9960957000000001E-9</c:v>
                </c:pt>
                <c:pt idx="11530">
                  <c:v>6.9698243E-9</c:v>
                </c:pt>
                <c:pt idx="11531">
                  <c:v>6.9436593999999998E-9</c:v>
                </c:pt>
                <c:pt idx="11532">
                  <c:v>6.9176003000000003E-9</c:v>
                </c:pt>
                <c:pt idx="11533">
                  <c:v>6.8916464000000004E-9</c:v>
                </c:pt>
                <c:pt idx="11534">
                  <c:v>6.8657973E-9</c:v>
                </c:pt>
                <c:pt idx="11535">
                  <c:v>6.8400524999999997E-9</c:v>
                </c:pt>
                <c:pt idx="11536">
                  <c:v>6.8144117000000004E-9</c:v>
                </c:pt>
                <c:pt idx="11537">
                  <c:v>6.7888738999999999E-9</c:v>
                </c:pt>
                <c:pt idx="11538">
                  <c:v>6.7634391000000001E-9</c:v>
                </c:pt>
                <c:pt idx="11539">
                  <c:v>6.7381069999999999E-9</c:v>
                </c:pt>
                <c:pt idx="11540">
                  <c:v>6.7128764999999998E-9</c:v>
                </c:pt>
                <c:pt idx="11541">
                  <c:v>6.6877471999999997E-9</c:v>
                </c:pt>
                <c:pt idx="11542">
                  <c:v>6.6627188000000004E-9</c:v>
                </c:pt>
                <c:pt idx="11543">
                  <c:v>6.6377907999999999E-9</c:v>
                </c:pt>
                <c:pt idx="11544">
                  <c:v>6.6129625999999999E-9</c:v>
                </c:pt>
                <c:pt idx="11545">
                  <c:v>6.5882340000000001E-9</c:v>
                </c:pt>
                <c:pt idx="11546">
                  <c:v>6.5636042999999997E-9</c:v>
                </c:pt>
                <c:pt idx="11547">
                  <c:v>6.5390733000000001E-9</c:v>
                </c:pt>
                <c:pt idx="11548">
                  <c:v>6.5146404000000003E-9</c:v>
                </c:pt>
                <c:pt idx="11549">
                  <c:v>6.4903052000000002E-9</c:v>
                </c:pt>
                <c:pt idx="11550">
                  <c:v>6.4660671999999997E-9</c:v>
                </c:pt>
                <c:pt idx="11551">
                  <c:v>6.4419261000000003E-9</c:v>
                </c:pt>
                <c:pt idx="11552">
                  <c:v>6.4178813000000002E-9</c:v>
                </c:pt>
                <c:pt idx="11553">
                  <c:v>6.3939325E-9</c:v>
                </c:pt>
                <c:pt idx="11554">
                  <c:v>6.3700790999999997E-9</c:v>
                </c:pt>
                <c:pt idx="11555">
                  <c:v>6.3463207999999999E-9</c:v>
                </c:pt>
                <c:pt idx="11556">
                  <c:v>6.3226566000000003E-9</c:v>
                </c:pt>
                <c:pt idx="11557">
                  <c:v>6.2990866000000002E-9</c:v>
                </c:pt>
                <c:pt idx="11558">
                  <c:v>6.2756103000000001E-9</c:v>
                </c:pt>
                <c:pt idx="11559">
                  <c:v>6.2522276000000001E-9</c:v>
                </c:pt>
                <c:pt idx="11560">
                  <c:v>6.2289377999999999E-9</c:v>
                </c:pt>
                <c:pt idx="11561">
                  <c:v>6.2057404000000002E-9</c:v>
                </c:pt>
                <c:pt idx="11562">
                  <c:v>6.1826348000000001E-9</c:v>
                </c:pt>
                <c:pt idx="11563">
                  <c:v>6.1596213000000003E-9</c:v>
                </c:pt>
                <c:pt idx="11564">
                  <c:v>6.1366986999999997E-9</c:v>
                </c:pt>
                <c:pt idx="11565">
                  <c:v>6.1138666999999999E-9</c:v>
                </c:pt>
                <c:pt idx="11566">
                  <c:v>6.0911254E-9</c:v>
                </c:pt>
                <c:pt idx="11567">
                  <c:v>6.0684736999999998E-9</c:v>
                </c:pt>
                <c:pt idx="11568">
                  <c:v>6.0459118E-9</c:v>
                </c:pt>
                <c:pt idx="11569">
                  <c:v>6.0234390999999997E-9</c:v>
                </c:pt>
                <c:pt idx="11570">
                  <c:v>6.0010551999999997E-9</c:v>
                </c:pt>
                <c:pt idx="11571">
                  <c:v>5.9787596999999996E-9</c:v>
                </c:pt>
                <c:pt idx="11572">
                  <c:v>5.9565525999999997E-9</c:v>
                </c:pt>
                <c:pt idx="11573">
                  <c:v>5.9344329000000003E-9</c:v>
                </c:pt>
                <c:pt idx="11574">
                  <c:v>5.9124002999999997E-9</c:v>
                </c:pt>
                <c:pt idx="11575">
                  <c:v>5.8904548000000004E-9</c:v>
                </c:pt>
                <c:pt idx="11576">
                  <c:v>5.8685954000000004E-9</c:v>
                </c:pt>
                <c:pt idx="11577">
                  <c:v>5.8468220999999997E-9</c:v>
                </c:pt>
                <c:pt idx="11578">
                  <c:v>5.8251345999999999E-9</c:v>
                </c:pt>
                <c:pt idx="11579">
                  <c:v>5.8035323E-9</c:v>
                </c:pt>
                <c:pt idx="11580">
                  <c:v>5.7820148999999999E-9</c:v>
                </c:pt>
                <c:pt idx="11581">
                  <c:v>5.7605822000000003E-9</c:v>
                </c:pt>
                <c:pt idx="11582">
                  <c:v>5.7392335000000001E-9</c:v>
                </c:pt>
                <c:pt idx="11583">
                  <c:v>5.7179688000000003E-9</c:v>
                </c:pt>
                <c:pt idx="11584">
                  <c:v>5.6967874999999998E-9</c:v>
                </c:pt>
                <c:pt idx="11585">
                  <c:v>5.6756893000000001E-9</c:v>
                </c:pt>
                <c:pt idx="11586">
                  <c:v>5.6546736000000002E-9</c:v>
                </c:pt>
                <c:pt idx="11587">
                  <c:v>5.6337406000000002E-9</c:v>
                </c:pt>
                <c:pt idx="11588">
                  <c:v>5.6128892999999998E-9</c:v>
                </c:pt>
                <c:pt idx="11589">
                  <c:v>5.5921196999999998E-9</c:v>
                </c:pt>
                <c:pt idx="11590">
                  <c:v>5.5714313000000001E-9</c:v>
                </c:pt>
                <c:pt idx="11591">
                  <c:v>5.5508237999999996E-9</c:v>
                </c:pt>
                <c:pt idx="11592">
                  <c:v>5.5302967E-9</c:v>
                </c:pt>
                <c:pt idx="11593">
                  <c:v>5.5098499000000003E-9</c:v>
                </c:pt>
                <c:pt idx="11594">
                  <c:v>5.4894830999999997E-9</c:v>
                </c:pt>
                <c:pt idx="11595">
                  <c:v>5.4691958000000004E-9</c:v>
                </c:pt>
                <c:pt idx="11596">
                  <c:v>5.4489874999999998E-9</c:v>
                </c:pt>
                <c:pt idx="11597">
                  <c:v>5.4288578000000003E-9</c:v>
                </c:pt>
                <c:pt idx="11598">
                  <c:v>5.4088067000000002E-9</c:v>
                </c:pt>
                <c:pt idx="11599">
                  <c:v>5.3888338000000003E-9</c:v>
                </c:pt>
                <c:pt idx="11600">
                  <c:v>5.3689386000000002E-9</c:v>
                </c:pt>
                <c:pt idx="11601">
                  <c:v>5.3491211000000002E-9</c:v>
                </c:pt>
                <c:pt idx="11602">
                  <c:v>5.3293804999999998E-9</c:v>
                </c:pt>
                <c:pt idx="11603">
                  <c:v>5.3097166999999999E-9</c:v>
                </c:pt>
                <c:pt idx="11604">
                  <c:v>5.2901292000000004E-9</c:v>
                </c:pt>
                <c:pt idx="11605">
                  <c:v>5.2706182000000004E-9</c:v>
                </c:pt>
                <c:pt idx="11606">
                  <c:v>5.2511829999999998E-9</c:v>
                </c:pt>
                <c:pt idx="11607">
                  <c:v>5.2318234000000001E-9</c:v>
                </c:pt>
                <c:pt idx="11608">
                  <c:v>5.2125388000000003E-9</c:v>
                </c:pt>
                <c:pt idx="11609">
                  <c:v>5.1933289000000004E-9</c:v>
                </c:pt>
                <c:pt idx="11610">
                  <c:v>5.1741935000000002E-9</c:v>
                </c:pt>
                <c:pt idx="11611">
                  <c:v>5.1551322999999997E-9</c:v>
                </c:pt>
                <c:pt idx="11612">
                  <c:v>5.1361452999999996E-9</c:v>
                </c:pt>
                <c:pt idx="11613">
                  <c:v>5.1172314999999998E-9</c:v>
                </c:pt>
                <c:pt idx="11614">
                  <c:v>5.0983910000000001E-9</c:v>
                </c:pt>
                <c:pt idx="11615">
                  <c:v>5.0796237999999998E-9</c:v>
                </c:pt>
                <c:pt idx="11616">
                  <c:v>5.0609290000000003E-9</c:v>
                </c:pt>
                <c:pt idx="11617">
                  <c:v>5.0423065999999999E-9</c:v>
                </c:pt>
                <c:pt idx="11618">
                  <c:v>5.0237561E-9</c:v>
                </c:pt>
                <c:pt idx="11619">
                  <c:v>5.0052774999999999E-9</c:v>
                </c:pt>
                <c:pt idx="11620">
                  <c:v>4.9868700000000002E-9</c:v>
                </c:pt>
                <c:pt idx="11621">
                  <c:v>4.9685335999999999E-9</c:v>
                </c:pt>
                <c:pt idx="11622">
                  <c:v>4.9502677999999998E-9</c:v>
                </c:pt>
                <c:pt idx="11623">
                  <c:v>4.9320724999999999E-9</c:v>
                </c:pt>
                <c:pt idx="11624">
                  <c:v>4.9139475E-9</c:v>
                </c:pt>
                <c:pt idx="11625">
                  <c:v>4.8958926000000001E-9</c:v>
                </c:pt>
                <c:pt idx="11626">
                  <c:v>4.877907E-9</c:v>
                </c:pt>
                <c:pt idx="11627">
                  <c:v>4.8599905999999997E-9</c:v>
                </c:pt>
                <c:pt idx="11628">
                  <c:v>4.8421435999999999E-9</c:v>
                </c:pt>
                <c:pt idx="11629">
                  <c:v>4.8243649000000004E-9</c:v>
                </c:pt>
                <c:pt idx="11630">
                  <c:v>4.8066546000000004E-9</c:v>
                </c:pt>
                <c:pt idx="11631">
                  <c:v>4.7890126999999998E-9</c:v>
                </c:pt>
                <c:pt idx="11632">
                  <c:v>4.7714388000000003E-9</c:v>
                </c:pt>
                <c:pt idx="11633">
                  <c:v>4.7539323999999999E-9</c:v>
                </c:pt>
                <c:pt idx="11634">
                  <c:v>4.7364930000000002E-9</c:v>
                </c:pt>
                <c:pt idx="11635">
                  <c:v>4.7191206000000003E-9</c:v>
                </c:pt>
                <c:pt idx="11636">
                  <c:v>4.7018149000000002E-9</c:v>
                </c:pt>
                <c:pt idx="11637">
                  <c:v>4.6845757999999999E-9</c:v>
                </c:pt>
                <c:pt idx="11638">
                  <c:v>4.6674028999999999E-9</c:v>
                </c:pt>
                <c:pt idx="11639">
                  <c:v>4.6502961000000004E-9</c:v>
                </c:pt>
                <c:pt idx="11640">
                  <c:v>4.6332547000000002E-9</c:v>
                </c:pt>
                <c:pt idx="11641">
                  <c:v>4.6162785E-9</c:v>
                </c:pt>
                <c:pt idx="11642">
                  <c:v>4.5993676000000001E-9</c:v>
                </c:pt>
                <c:pt idx="11643">
                  <c:v>4.5825215000000001E-9</c:v>
                </c:pt>
                <c:pt idx="11644">
                  <c:v>4.5657397999999999E-9</c:v>
                </c:pt>
                <c:pt idx="11645">
                  <c:v>4.5490224999999996E-9</c:v>
                </c:pt>
                <c:pt idx="11646">
                  <c:v>4.5323690999999999E-9</c:v>
                </c:pt>
                <c:pt idx="11647">
                  <c:v>4.5157797999999998E-9</c:v>
                </c:pt>
                <c:pt idx="11648">
                  <c:v>4.4992534E-9</c:v>
                </c:pt>
                <c:pt idx="11649">
                  <c:v>4.4827905999999998E-9</c:v>
                </c:pt>
                <c:pt idx="11650">
                  <c:v>4.4663903999999996E-9</c:v>
                </c:pt>
                <c:pt idx="11651">
                  <c:v>4.4500531999999997E-9</c:v>
                </c:pt>
                <c:pt idx="11652">
                  <c:v>4.4337781999999998E-9</c:v>
                </c:pt>
                <c:pt idx="11653">
                  <c:v>4.4175653999999999E-9</c:v>
                </c:pt>
                <c:pt idx="11654">
                  <c:v>4.4014142999999997E-9</c:v>
                </c:pt>
                <c:pt idx="11655">
                  <c:v>4.3853250000000003E-9</c:v>
                </c:pt>
                <c:pt idx="11656">
                  <c:v>4.3692968999999996E-9</c:v>
                </c:pt>
                <c:pt idx="11657">
                  <c:v>4.3533301000000003E-9</c:v>
                </c:pt>
                <c:pt idx="11658">
                  <c:v>4.3374241999999998E-9</c:v>
                </c:pt>
                <c:pt idx="11659">
                  <c:v>4.3215790999999996E-9</c:v>
                </c:pt>
                <c:pt idx="11660">
                  <c:v>4.3057939000000003E-9</c:v>
                </c:pt>
                <c:pt idx="11661">
                  <c:v>4.2900691999999996E-9</c:v>
                </c:pt>
                <c:pt idx="11662">
                  <c:v>4.2744043999999998E-9</c:v>
                </c:pt>
                <c:pt idx="11663">
                  <c:v>4.2587990999999999E-9</c:v>
                </c:pt>
                <c:pt idx="11664">
                  <c:v>4.2432533E-9</c:v>
                </c:pt>
                <c:pt idx="11665">
                  <c:v>4.2277665999999999E-9</c:v>
                </c:pt>
                <c:pt idx="11666">
                  <c:v>4.2123385000000003E-9</c:v>
                </c:pt>
                <c:pt idx="11667">
                  <c:v>4.1969690000000003E-9</c:v>
                </c:pt>
                <c:pt idx="11668">
                  <c:v>4.1816581E-9</c:v>
                </c:pt>
                <c:pt idx="11669">
                  <c:v>4.1664054000000001E-9</c:v>
                </c:pt>
                <c:pt idx="11670">
                  <c:v>4.1512105000000003E-9</c:v>
                </c:pt>
                <c:pt idx="11671">
                  <c:v>4.1360737000000001E-9</c:v>
                </c:pt>
                <c:pt idx="11672">
                  <c:v>4.1209941999999999E-9</c:v>
                </c:pt>
                <c:pt idx="11673">
                  <c:v>4.1059719999999998E-9</c:v>
                </c:pt>
                <c:pt idx="11674">
                  <c:v>4.0910065999999997E-9</c:v>
                </c:pt>
                <c:pt idx="11675">
                  <c:v>4.0760981000000002E-9</c:v>
                </c:pt>
                <c:pt idx="11676">
                  <c:v>4.0612459999999998E-9</c:v>
                </c:pt>
                <c:pt idx="11677">
                  <c:v>4.0464502999999999E-9</c:v>
                </c:pt>
                <c:pt idx="11678">
                  <c:v>4.0317104999999997E-9</c:v>
                </c:pt>
                <c:pt idx="11679">
                  <c:v>4.0170266999999999E-9</c:v>
                </c:pt>
                <c:pt idx="11680">
                  <c:v>4.0023983999999996E-9</c:v>
                </c:pt>
                <c:pt idx="11681">
                  <c:v>3.9878252000000004E-9</c:v>
                </c:pt>
                <c:pt idx="11682">
                  <c:v>3.9733074999999998E-9</c:v>
                </c:pt>
                <c:pt idx="11683">
                  <c:v>3.9588444000000001E-9</c:v>
                </c:pt>
                <c:pt idx="11684">
                  <c:v>3.9444362999999997E-9</c:v>
                </c:pt>
                <c:pt idx="11685">
                  <c:v>3.9300825000000001E-9</c:v>
                </c:pt>
                <c:pt idx="11686">
                  <c:v>3.9157832999999997E-9</c:v>
                </c:pt>
                <c:pt idx="11687">
                  <c:v>3.9015377999999999E-9</c:v>
                </c:pt>
                <c:pt idx="11688">
                  <c:v>3.8873459999999998E-9</c:v>
                </c:pt>
                <c:pt idx="11689">
                  <c:v>3.8732080000000003E-9</c:v>
                </c:pt>
                <c:pt idx="11690">
                  <c:v>3.8591236999999997E-9</c:v>
                </c:pt>
                <c:pt idx="11691">
                  <c:v>3.8450922000000003E-9</c:v>
                </c:pt>
                <c:pt idx="11692">
                  <c:v>3.8311136000000003E-9</c:v>
                </c:pt>
                <c:pt idx="11693">
                  <c:v>3.8171878999999999E-9</c:v>
                </c:pt>
                <c:pt idx="11694">
                  <c:v>3.8033146000000004E-9</c:v>
                </c:pt>
                <c:pt idx="11695">
                  <c:v>3.7894936000000002E-9</c:v>
                </c:pt>
                <c:pt idx="11696">
                  <c:v>3.7757251000000002E-9</c:v>
                </c:pt>
                <c:pt idx="11697">
                  <c:v>3.7620080000000001E-9</c:v>
                </c:pt>
                <c:pt idx="11698">
                  <c:v>3.748343E-9</c:v>
                </c:pt>
                <c:pt idx="11699">
                  <c:v>3.7347293999999998E-9</c:v>
                </c:pt>
                <c:pt idx="11700">
                  <c:v>3.7211669000000001E-9</c:v>
                </c:pt>
                <c:pt idx="11701">
                  <c:v>3.7076554999999998E-9</c:v>
                </c:pt>
                <c:pt idx="11702">
                  <c:v>3.6941948999999999E-9</c:v>
                </c:pt>
                <c:pt idx="11703">
                  <c:v>3.6807852000000002E-9</c:v>
                </c:pt>
                <c:pt idx="11704">
                  <c:v>3.6674259E-9</c:v>
                </c:pt>
                <c:pt idx="11705">
                  <c:v>3.6541168E-9</c:v>
                </c:pt>
                <c:pt idx="11706">
                  <c:v>3.6408575999999998E-9</c:v>
                </c:pt>
                <c:pt idx="11707">
                  <c:v>3.6276483999999999E-9</c:v>
                </c:pt>
                <c:pt idx="11708">
                  <c:v>3.6144889000000001E-9</c:v>
                </c:pt>
                <c:pt idx="11709">
                  <c:v>3.6013789999999999E-9</c:v>
                </c:pt>
                <c:pt idx="11710">
                  <c:v>3.5883181000000001E-9</c:v>
                </c:pt>
                <c:pt idx="11711">
                  <c:v>3.5753063000000002E-9</c:v>
                </c:pt>
                <c:pt idx="11712">
                  <c:v>3.5623433000000001E-9</c:v>
                </c:pt>
                <c:pt idx="11713">
                  <c:v>3.5494289999999999E-9</c:v>
                </c:pt>
                <c:pt idx="11714">
                  <c:v>3.5365630000000002E-9</c:v>
                </c:pt>
                <c:pt idx="11715">
                  <c:v>3.5237455000000002E-9</c:v>
                </c:pt>
                <c:pt idx="11716">
                  <c:v>3.5109760000000002E-9</c:v>
                </c:pt>
                <c:pt idx="11717">
                  <c:v>3.4982544000000002E-9</c:v>
                </c:pt>
                <c:pt idx="11718">
                  <c:v>3.4855805E-9</c:v>
                </c:pt>
                <c:pt idx="11719">
                  <c:v>3.4729541000000002E-9</c:v>
                </c:pt>
                <c:pt idx="11720">
                  <c:v>3.4603751000000001E-9</c:v>
                </c:pt>
                <c:pt idx="11721">
                  <c:v>3.4478433000000002E-9</c:v>
                </c:pt>
                <c:pt idx="11722">
                  <c:v>3.4353583999999999E-9</c:v>
                </c:pt>
                <c:pt idx="11723">
                  <c:v>3.4229204000000001E-9</c:v>
                </c:pt>
                <c:pt idx="11724">
                  <c:v>3.4105286999999998E-9</c:v>
                </c:pt>
                <c:pt idx="11725">
                  <c:v>3.3981834999999998E-9</c:v>
                </c:pt>
                <c:pt idx="11726">
                  <c:v>3.3858845000000001E-9</c:v>
                </c:pt>
                <c:pt idx="11727">
                  <c:v>3.3736314000000001E-9</c:v>
                </c:pt>
                <c:pt idx="11728">
                  <c:v>3.3614242999999999E-9</c:v>
                </c:pt>
                <c:pt idx="11729">
                  <c:v>3.3492626000000001E-9</c:v>
                </c:pt>
                <c:pt idx="11730">
                  <c:v>3.3371465999999999E-9</c:v>
                </c:pt>
                <c:pt idx="11731">
                  <c:v>3.3250758000000002E-9</c:v>
                </c:pt>
                <c:pt idx="11732">
                  <c:v>3.3130500999999999E-9</c:v>
                </c:pt>
                <c:pt idx="11733">
                  <c:v>3.3010693999999999E-9</c:v>
                </c:pt>
                <c:pt idx="11734">
                  <c:v>3.2891334E-9</c:v>
                </c:pt>
                <c:pt idx="11735">
                  <c:v>3.277242E-9</c:v>
                </c:pt>
                <c:pt idx="11736">
                  <c:v>3.2653951E-9</c:v>
                </c:pt>
                <c:pt idx="11737">
                  <c:v>3.2535925000000001E-9</c:v>
                </c:pt>
                <c:pt idx="11738">
                  <c:v>3.2418339000000002E-9</c:v>
                </c:pt>
                <c:pt idx="11739">
                  <c:v>3.2301193000000002E-9</c:v>
                </c:pt>
                <c:pt idx="11740">
                  <c:v>3.2184484000000001E-9</c:v>
                </c:pt>
                <c:pt idx="11741">
                  <c:v>3.2068209999999998E-9</c:v>
                </c:pt>
                <c:pt idx="11742">
                  <c:v>3.1952370000000001E-9</c:v>
                </c:pt>
                <c:pt idx="11743">
                  <c:v>3.1836962000000001E-9</c:v>
                </c:pt>
                <c:pt idx="11744">
                  <c:v>3.1721983000000001E-9</c:v>
                </c:pt>
                <c:pt idx="11745">
                  <c:v>3.1607432000000002E-9</c:v>
                </c:pt>
                <c:pt idx="11746">
                  <c:v>3.1493308000000002E-9</c:v>
                </c:pt>
                <c:pt idx="11747">
                  <c:v>3.1379610000000001E-9</c:v>
                </c:pt>
                <c:pt idx="11748">
                  <c:v>3.1266335999999999E-9</c:v>
                </c:pt>
                <c:pt idx="11749">
                  <c:v>3.1153483999999999E-9</c:v>
                </c:pt>
                <c:pt idx="11750">
                  <c:v>3.1041052000000001E-9</c:v>
                </c:pt>
                <c:pt idx="11751">
                  <c:v>3.0929036999999999E-9</c:v>
                </c:pt>
                <c:pt idx="11752">
                  <c:v>3.0817440000000002E-9</c:v>
                </c:pt>
                <c:pt idx="11753">
                  <c:v>3.0706258000000001E-9</c:v>
                </c:pt>
                <c:pt idx="11754">
                  <c:v>3.0595487999999999E-9</c:v>
                </c:pt>
                <c:pt idx="11755">
                  <c:v>3.0485132E-9</c:v>
                </c:pt>
                <c:pt idx="11756">
                  <c:v>3.0375187000000001E-9</c:v>
                </c:pt>
                <c:pt idx="11757">
                  <c:v>3.0265649999999999E-9</c:v>
                </c:pt>
                <c:pt idx="11758">
                  <c:v>3.0156519999999998E-9</c:v>
                </c:pt>
                <c:pt idx="11759">
                  <c:v>3.0047794999999999E-9</c:v>
                </c:pt>
                <c:pt idx="11760">
                  <c:v>2.9939473E-9</c:v>
                </c:pt>
                <c:pt idx="11761">
                  <c:v>2.9831553E-9</c:v>
                </c:pt>
                <c:pt idx="11762">
                  <c:v>2.9724034E-9</c:v>
                </c:pt>
                <c:pt idx="11763">
                  <c:v>2.9616916E-9</c:v>
                </c:pt>
                <c:pt idx="11764">
                  <c:v>2.9510193999999998E-9</c:v>
                </c:pt>
                <c:pt idx="11765">
                  <c:v>2.9403867999999998E-9</c:v>
                </c:pt>
                <c:pt idx="11766">
                  <c:v>2.9297934999999999E-9</c:v>
                </c:pt>
                <c:pt idx="11767">
                  <c:v>2.9192395000000002E-9</c:v>
                </c:pt>
                <c:pt idx="11768">
                  <c:v>2.9087248000000001E-9</c:v>
                </c:pt>
                <c:pt idx="11769">
                  <c:v>2.8982490000000001E-9</c:v>
                </c:pt>
                <c:pt idx="11770">
                  <c:v>2.887812E-9</c:v>
                </c:pt>
                <c:pt idx="11771">
                  <c:v>2.8774135999999998E-9</c:v>
                </c:pt>
                <c:pt idx="11772">
                  <c:v>2.8670538999999999E-9</c:v>
                </c:pt>
                <c:pt idx="11773">
                  <c:v>2.8567325999999999E-9</c:v>
                </c:pt>
                <c:pt idx="11774">
                  <c:v>2.8464495000000001E-9</c:v>
                </c:pt>
                <c:pt idx="11775">
                  <c:v>2.8362046E-9</c:v>
                </c:pt>
                <c:pt idx="11776">
                  <c:v>2.8259977000000001E-9</c:v>
                </c:pt>
                <c:pt idx="11777">
                  <c:v>2.8158285000000001E-9</c:v>
                </c:pt>
                <c:pt idx="11778">
                  <c:v>2.8056968000000002E-9</c:v>
                </c:pt>
                <c:pt idx="11779">
                  <c:v>2.7956026000000001E-9</c:v>
                </c:pt>
                <c:pt idx="11780">
                  <c:v>2.7855460000000001E-9</c:v>
                </c:pt>
                <c:pt idx="11781">
                  <c:v>2.7755264999999999E-9</c:v>
                </c:pt>
                <c:pt idx="11782">
                  <c:v>2.765544E-9</c:v>
                </c:pt>
                <c:pt idx="11783">
                  <c:v>2.7555985999999998E-9</c:v>
                </c:pt>
                <c:pt idx="11784">
                  <c:v>2.7456898999999998E-9</c:v>
                </c:pt>
                <c:pt idx="11785">
                  <c:v>2.7358177999999999E-9</c:v>
                </c:pt>
                <c:pt idx="11786">
                  <c:v>2.7259821E-9</c:v>
                </c:pt>
                <c:pt idx="11787">
                  <c:v>2.7161828000000001E-9</c:v>
                </c:pt>
                <c:pt idx="11788">
                  <c:v>2.7064198000000002E-9</c:v>
                </c:pt>
                <c:pt idx="11789">
                  <c:v>2.6966926000000001E-9</c:v>
                </c:pt>
                <c:pt idx="11790">
                  <c:v>2.6870015E-9</c:v>
                </c:pt>
                <c:pt idx="11791">
                  <c:v>2.6773461000000001E-9</c:v>
                </c:pt>
                <c:pt idx="11792">
                  <c:v>2.6677265E-9</c:v>
                </c:pt>
                <c:pt idx="11793">
                  <c:v>2.6581424E-9</c:v>
                </c:pt>
                <c:pt idx="11794">
                  <c:v>2.6485936000000002E-9</c:v>
                </c:pt>
                <c:pt idx="11795">
                  <c:v>2.6390801E-9</c:v>
                </c:pt>
                <c:pt idx="11796">
                  <c:v>2.6296016000000002E-9</c:v>
                </c:pt>
                <c:pt idx="11797">
                  <c:v>2.6201583000000001E-9</c:v>
                </c:pt>
                <c:pt idx="11798">
                  <c:v>2.6107497999999998E-9</c:v>
                </c:pt>
                <c:pt idx="11799">
                  <c:v>2.6013759999999999E-9</c:v>
                </c:pt>
                <c:pt idx="11800">
                  <c:v>2.5920365999999998E-9</c:v>
                </c:pt>
                <c:pt idx="11801">
                  <c:v>2.5827318E-9</c:v>
                </c:pt>
                <c:pt idx="11802">
                  <c:v>2.5734611999999999E-9</c:v>
                </c:pt>
                <c:pt idx="11803">
                  <c:v>2.5642247999999999E-9</c:v>
                </c:pt>
                <c:pt idx="11804">
                  <c:v>2.5550224000000001E-9</c:v>
                </c:pt>
                <c:pt idx="11805">
                  <c:v>2.5458539999999999E-9</c:v>
                </c:pt>
                <c:pt idx="11806">
                  <c:v>2.5367193000000001E-9</c:v>
                </c:pt>
                <c:pt idx="11807">
                  <c:v>2.5276180999999998E-9</c:v>
                </c:pt>
                <c:pt idx="11808">
                  <c:v>2.5185504999999999E-9</c:v>
                </c:pt>
                <c:pt idx="11809">
                  <c:v>2.5095163999999999E-9</c:v>
                </c:pt>
                <c:pt idx="11810">
                  <c:v>2.5005155999999998E-9</c:v>
                </c:pt>
                <c:pt idx="11811">
                  <c:v>2.4915478999999999E-9</c:v>
                </c:pt>
                <c:pt idx="11812">
                  <c:v>2.4826132000000002E-9</c:v>
                </c:pt>
                <c:pt idx="11813">
                  <c:v>2.4737115000000002E-9</c:v>
                </c:pt>
                <c:pt idx="11814">
                  <c:v>2.4648422999999998E-9</c:v>
                </c:pt>
                <c:pt idx="11815">
                  <c:v>2.4560058E-9</c:v>
                </c:pt>
                <c:pt idx="11816">
                  <c:v>2.4472019999999998E-9</c:v>
                </c:pt>
                <c:pt idx="11817">
                  <c:v>2.4384302999999999E-9</c:v>
                </c:pt>
                <c:pt idx="11818">
                  <c:v>2.4296909E-9</c:v>
                </c:pt>
                <c:pt idx="11819">
                  <c:v>2.4209836E-9</c:v>
                </c:pt>
                <c:pt idx="11820">
                  <c:v>2.4123083999999998E-9</c:v>
                </c:pt>
                <c:pt idx="11821">
                  <c:v>2.4036649999999999E-9</c:v>
                </c:pt>
                <c:pt idx="11822">
                  <c:v>2.3950535000000002E-9</c:v>
                </c:pt>
                <c:pt idx="11823">
                  <c:v>2.3864736999999999E-9</c:v>
                </c:pt>
                <c:pt idx="11824">
                  <c:v>2.3779254000000001E-9</c:v>
                </c:pt>
                <c:pt idx="11825">
                  <c:v>2.3694083999999999E-9</c:v>
                </c:pt>
                <c:pt idx="11826">
                  <c:v>2.3609227999999998E-9</c:v>
                </c:pt>
                <c:pt idx="11827">
                  <c:v>2.3524682000000001E-9</c:v>
                </c:pt>
                <c:pt idx="11828">
                  <c:v>2.3440447E-9</c:v>
                </c:pt>
                <c:pt idx="11829">
                  <c:v>2.3356521000000001E-9</c:v>
                </c:pt>
                <c:pt idx="11830">
                  <c:v>2.3272903999999999E-9</c:v>
                </c:pt>
                <c:pt idx="11831">
                  <c:v>2.3189592000000002E-9</c:v>
                </c:pt>
                <c:pt idx="11832">
                  <c:v>2.3106585999999999E-9</c:v>
                </c:pt>
                <c:pt idx="11833">
                  <c:v>2.3023882999999998E-9</c:v>
                </c:pt>
                <c:pt idx="11834">
                  <c:v>2.2941483999999999E-9</c:v>
                </c:pt>
                <c:pt idx="11835">
                  <c:v>2.2859388000000001E-9</c:v>
                </c:pt>
                <c:pt idx="11836">
                  <c:v>2.2777590999999999E-9</c:v>
                </c:pt>
                <c:pt idx="11837">
                  <c:v>2.2696094000000002E-9</c:v>
                </c:pt>
                <c:pt idx="11838">
                  <c:v>2.2614897000000001E-9</c:v>
                </c:pt>
                <c:pt idx="11839">
                  <c:v>2.2533997E-9</c:v>
                </c:pt>
                <c:pt idx="11840">
                  <c:v>2.2453394999999999E-9</c:v>
                </c:pt>
                <c:pt idx="11841">
                  <c:v>2.2373088E-9</c:v>
                </c:pt>
                <c:pt idx="11842">
                  <c:v>2.2293074E-9</c:v>
                </c:pt>
                <c:pt idx="11843">
                  <c:v>2.2213352999999998E-9</c:v>
                </c:pt>
                <c:pt idx="11844">
                  <c:v>2.2133923999999999E-9</c:v>
                </c:pt>
                <c:pt idx="11845">
                  <c:v>2.2054785000000001E-9</c:v>
                </c:pt>
                <c:pt idx="11846">
                  <c:v>2.1975937E-9</c:v>
                </c:pt>
                <c:pt idx="11847">
                  <c:v>2.1897377E-9</c:v>
                </c:pt>
                <c:pt idx="11848">
                  <c:v>2.1819104000000001E-9</c:v>
                </c:pt>
                <c:pt idx="11849">
                  <c:v>2.1741117999999998E-9</c:v>
                </c:pt>
                <c:pt idx="11850">
                  <c:v>2.1663417999999999E-9</c:v>
                </c:pt>
                <c:pt idx="11851">
                  <c:v>2.1586002E-9</c:v>
                </c:pt>
                <c:pt idx="11852">
                  <c:v>2.1508868E-9</c:v>
                </c:pt>
                <c:pt idx="11853">
                  <c:v>2.1432015999999999E-9</c:v>
                </c:pt>
                <c:pt idx="11854">
                  <c:v>2.1355446000000001E-9</c:v>
                </c:pt>
                <c:pt idx="11855">
                  <c:v>2.1279156000000001E-9</c:v>
                </c:pt>
                <c:pt idx="11856">
                  <c:v>2.1203145999999999E-9</c:v>
                </c:pt>
                <c:pt idx="11857">
                  <c:v>2.1127412999999999E-9</c:v>
                </c:pt>
                <c:pt idx="11858">
                  <c:v>2.1051958E-9</c:v>
                </c:pt>
                <c:pt idx="11859">
                  <c:v>2.0976777999999999E-9</c:v>
                </c:pt>
                <c:pt idx="11860">
                  <c:v>2.0901871000000001E-9</c:v>
                </c:pt>
                <c:pt idx="11861">
                  <c:v>2.0827240000000001E-9</c:v>
                </c:pt>
                <c:pt idx="11862">
                  <c:v>2.0752878999999999E-9</c:v>
                </c:pt>
                <c:pt idx="11863">
                  <c:v>2.0678791999999998E-9</c:v>
                </c:pt>
                <c:pt idx="11864">
                  <c:v>2.0604976000000001E-9</c:v>
                </c:pt>
                <c:pt idx="11865">
                  <c:v>2.0531427999999999E-9</c:v>
                </c:pt>
                <c:pt idx="11866">
                  <c:v>2.0458148999999999E-9</c:v>
                </c:pt>
                <c:pt idx="11867">
                  <c:v>2.0385136000000001E-9</c:v>
                </c:pt>
                <c:pt idx="11868">
                  <c:v>2.0312390000000002E-9</c:v>
                </c:pt>
                <c:pt idx="11869">
                  <c:v>2.0239910000000001E-9</c:v>
                </c:pt>
                <c:pt idx="11870">
                  <c:v>2.0167694000000001E-9</c:v>
                </c:pt>
                <c:pt idx="11871">
                  <c:v>2.0095741000000002E-9</c:v>
                </c:pt>
                <c:pt idx="11872">
                  <c:v>2.0024051E-9</c:v>
                </c:pt>
                <c:pt idx="11873">
                  <c:v>1.9952621999999999E-9</c:v>
                </c:pt>
                <c:pt idx="11874">
                  <c:v>1.9881454000000002E-9</c:v>
                </c:pt>
                <c:pt idx="11875">
                  <c:v>1.9810544000000001E-9</c:v>
                </c:pt>
                <c:pt idx="11876">
                  <c:v>1.9739893999999999E-9</c:v>
                </c:pt>
                <c:pt idx="11877">
                  <c:v>1.9669502000000002E-9</c:v>
                </c:pt>
                <c:pt idx="11878">
                  <c:v>1.9599363999999998E-9</c:v>
                </c:pt>
                <c:pt idx="11879">
                  <c:v>1.9529481999999998E-9</c:v>
                </c:pt>
                <c:pt idx="11880">
                  <c:v>1.9459856000000001E-9</c:v>
                </c:pt>
                <c:pt idx="11881">
                  <c:v>1.9390483000000001E-9</c:v>
                </c:pt>
                <c:pt idx="11882">
                  <c:v>1.9321361999999999E-9</c:v>
                </c:pt>
                <c:pt idx="11883">
                  <c:v>1.9252492999999999E-9</c:v>
                </c:pt>
                <c:pt idx="11884">
                  <c:v>1.9183874E-9</c:v>
                </c:pt>
                <c:pt idx="11885">
                  <c:v>1.9115506999999999E-9</c:v>
                </c:pt>
                <c:pt idx="11886">
                  <c:v>1.9047387999999998E-9</c:v>
                </c:pt>
                <c:pt idx="11887">
                  <c:v>1.8979516000000001E-9</c:v>
                </c:pt>
                <c:pt idx="11888">
                  <c:v>1.8911890000000001E-9</c:v>
                </c:pt>
                <c:pt idx="11889">
                  <c:v>1.8844509999999999E-9</c:v>
                </c:pt>
                <c:pt idx="11890">
                  <c:v>1.8777376999999999E-9</c:v>
                </c:pt>
                <c:pt idx="11891">
                  <c:v>1.8710489000000001E-9</c:v>
                </c:pt>
                <c:pt idx="11892">
                  <c:v>1.8643841999999998E-9</c:v>
                </c:pt>
                <c:pt idx="11893">
                  <c:v>1.8577438E-9</c:v>
                </c:pt>
                <c:pt idx="11894">
                  <c:v>1.8511277000000001E-9</c:v>
                </c:pt>
                <c:pt idx="11895">
                  <c:v>1.8445354999999999E-9</c:v>
                </c:pt>
                <c:pt idx="11896">
                  <c:v>1.8379673E-9</c:v>
                </c:pt>
                <c:pt idx="11897">
                  <c:v>1.831423E-9</c:v>
                </c:pt>
                <c:pt idx="11898">
                  <c:v>1.8249024999999999E-9</c:v>
                </c:pt>
                <c:pt idx="11899">
                  <c:v>1.8184054999999999E-9</c:v>
                </c:pt>
                <c:pt idx="11900">
                  <c:v>1.8119323000000001E-9</c:v>
                </c:pt>
                <c:pt idx="11901">
                  <c:v>1.8054825E-9</c:v>
                </c:pt>
                <c:pt idx="11902">
                  <c:v>1.7990562E-9</c:v>
                </c:pt>
                <c:pt idx="11903">
                  <c:v>1.7926532E-9</c:v>
                </c:pt>
                <c:pt idx="11904">
                  <c:v>1.7862736E-9</c:v>
                </c:pt>
                <c:pt idx="11905">
                  <c:v>1.7799170000000001E-9</c:v>
                </c:pt>
                <c:pt idx="11906">
                  <c:v>1.7735835000000001E-9</c:v>
                </c:pt>
                <c:pt idx="11907">
                  <c:v>1.7672731E-9</c:v>
                </c:pt>
                <c:pt idx="11908">
                  <c:v>1.7609856E-9</c:v>
                </c:pt>
                <c:pt idx="11909">
                  <c:v>1.7547208E-9</c:v>
                </c:pt>
                <c:pt idx="11910">
                  <c:v>1.7484788E-9</c:v>
                </c:pt>
                <c:pt idx="11911">
                  <c:v>1.7422594E-9</c:v>
                </c:pt>
                <c:pt idx="11912">
                  <c:v>1.7360626999999999E-9</c:v>
                </c:pt>
                <c:pt idx="11913">
                  <c:v>1.7298885E-9</c:v>
                </c:pt>
                <c:pt idx="11914">
                  <c:v>1.7237366E-9</c:v>
                </c:pt>
                <c:pt idx="11915">
                  <c:v>1.7176070999999999E-9</c:v>
                </c:pt>
                <c:pt idx="11916">
                  <c:v>1.7114997E-9</c:v>
                </c:pt>
                <c:pt idx="11917">
                  <c:v>1.7054146E-9</c:v>
                </c:pt>
                <c:pt idx="11918">
                  <c:v>1.6993515E-9</c:v>
                </c:pt>
                <c:pt idx="11919">
                  <c:v>1.6933103999999999E-9</c:v>
                </c:pt>
                <c:pt idx="11920">
                  <c:v>1.6872912E-9</c:v>
                </c:pt>
                <c:pt idx="11921">
                  <c:v>1.6812939000000001E-9</c:v>
                </c:pt>
                <c:pt idx="11922">
                  <c:v>1.6753182E-9</c:v>
                </c:pt>
                <c:pt idx="11923">
                  <c:v>1.6693642E-9</c:v>
                </c:pt>
                <c:pt idx="11924">
                  <c:v>1.6634317E-9</c:v>
                </c:pt>
                <c:pt idx="11925">
                  <c:v>1.6575207999999999E-9</c:v>
                </c:pt>
                <c:pt idx="11926">
                  <c:v>1.6516313E-9</c:v>
                </c:pt>
                <c:pt idx="11927">
                  <c:v>1.6457631000000001E-9</c:v>
                </c:pt>
                <c:pt idx="11928">
                  <c:v>1.6399161000000001E-9</c:v>
                </c:pt>
                <c:pt idx="11929">
                  <c:v>1.6340903E-9</c:v>
                </c:pt>
                <c:pt idx="11930">
                  <c:v>1.6282856E-9</c:v>
                </c:pt>
                <c:pt idx="11931">
                  <c:v>1.6225018999999999E-9</c:v>
                </c:pt>
                <c:pt idx="11932">
                  <c:v>1.6167392000000001E-9</c:v>
                </c:pt>
                <c:pt idx="11933">
                  <c:v>1.6109973000000001E-9</c:v>
                </c:pt>
                <c:pt idx="11934">
                  <c:v>1.6052762000000001E-9</c:v>
                </c:pt>
                <c:pt idx="11935">
                  <c:v>1.5995758999999999E-9</c:v>
                </c:pt>
                <c:pt idx="11936">
                  <c:v>1.5938961E-9</c:v>
                </c:pt>
                <c:pt idx="11937">
                  <c:v>1.5882368999999999E-9</c:v>
                </c:pt>
                <c:pt idx="11938">
                  <c:v>1.5825980999999999E-9</c:v>
                </c:pt>
                <c:pt idx="11939">
                  <c:v>1.5769797E-9</c:v>
                </c:pt>
                <c:pt idx="11940">
                  <c:v>1.5713816000000001E-9</c:v>
                </c:pt>
                <c:pt idx="11941">
                  <c:v>1.5658038000000001E-9</c:v>
                </c:pt>
                <c:pt idx="11942">
                  <c:v>1.5602462000000001E-9</c:v>
                </c:pt>
                <c:pt idx="11943">
                  <c:v>1.5547086000000001E-9</c:v>
                </c:pt>
                <c:pt idx="11944">
                  <c:v>1.5491911E-9</c:v>
                </c:pt>
                <c:pt idx="11945">
                  <c:v>1.5436936E-9</c:v>
                </c:pt>
                <c:pt idx="11946">
                  <c:v>1.5382159E-9</c:v>
                </c:pt>
                <c:pt idx="11947">
                  <c:v>1.532758E-9</c:v>
                </c:pt>
                <c:pt idx="11948">
                  <c:v>1.5273198E-9</c:v>
                </c:pt>
                <c:pt idx="11949">
                  <c:v>1.5219013000000001E-9</c:v>
                </c:pt>
                <c:pt idx="11950">
                  <c:v>1.5165024E-9</c:v>
                </c:pt>
                <c:pt idx="11951">
                  <c:v>1.5111228999999999E-9</c:v>
                </c:pt>
                <c:pt idx="11952">
                  <c:v>1.5057628E-9</c:v>
                </c:pt>
                <c:pt idx="11953">
                  <c:v>1.5004222E-9</c:v>
                </c:pt>
                <c:pt idx="11954">
                  <c:v>1.4951008E-9</c:v>
                </c:pt>
                <c:pt idx="11955">
                  <c:v>1.4897985999999999E-9</c:v>
                </c:pt>
                <c:pt idx="11956">
                  <c:v>1.4845156E-9</c:v>
                </c:pt>
                <c:pt idx="11957">
                  <c:v>1.4792517E-9</c:v>
                </c:pt>
                <c:pt idx="11958">
                  <c:v>1.4740068E-9</c:v>
                </c:pt>
                <c:pt idx="11959">
                  <c:v>1.4687808E-9</c:v>
                </c:pt>
                <c:pt idx="11960">
                  <c:v>1.4635736000000001E-9</c:v>
                </c:pt>
                <c:pt idx="11961">
                  <c:v>1.4583852000000001E-9</c:v>
                </c:pt>
                <c:pt idx="11962">
                  <c:v>1.4532155000000001E-9</c:v>
                </c:pt>
                <c:pt idx="11963">
                  <c:v>1.4480646000000001E-9</c:v>
                </c:pt>
                <c:pt idx="11964">
                  <c:v>1.4429320999999999E-9</c:v>
                </c:pt>
                <c:pt idx="11965">
                  <c:v>1.4378181999999999E-9</c:v>
                </c:pt>
                <c:pt idx="11966">
                  <c:v>1.4327227E-9</c:v>
                </c:pt>
                <c:pt idx="11967">
                  <c:v>1.4276457E-9</c:v>
                </c:pt>
                <c:pt idx="11968">
                  <c:v>1.4225869E-9</c:v>
                </c:pt>
                <c:pt idx="11969">
                  <c:v>1.4175464E-9</c:v>
                </c:pt>
                <c:pt idx="11970">
                  <c:v>1.4125241000000001E-9</c:v>
                </c:pt>
                <c:pt idx="11971">
                  <c:v>1.4075199000000001E-9</c:v>
                </c:pt>
                <c:pt idx="11972">
                  <c:v>1.4025336E-9</c:v>
                </c:pt>
                <c:pt idx="11973">
                  <c:v>1.3975653999999999E-9</c:v>
                </c:pt>
                <c:pt idx="11974">
                  <c:v>1.3926151E-9</c:v>
                </c:pt>
                <c:pt idx="11975">
                  <c:v>1.3876825999999999E-9</c:v>
                </c:pt>
                <c:pt idx="11976">
                  <c:v>1.3827678999999999E-9</c:v>
                </c:pt>
                <c:pt idx="11977">
                  <c:v>1.3778709E-9</c:v>
                </c:pt>
                <c:pt idx="11978">
                  <c:v>1.3729915999999999E-9</c:v>
                </c:pt>
                <c:pt idx="11979">
                  <c:v>1.3681298E-9</c:v>
                </c:pt>
                <c:pt idx="11980">
                  <c:v>1.3632855E-9</c:v>
                </c:pt>
                <c:pt idx="11981">
                  <c:v>1.3584587000000001E-9</c:v>
                </c:pt>
                <c:pt idx="11982">
                  <c:v>1.3536491999999999E-9</c:v>
                </c:pt>
                <c:pt idx="11983">
                  <c:v>1.3488569999999999E-9</c:v>
                </c:pt>
                <c:pt idx="11984">
                  <c:v>1.3440822000000001E-9</c:v>
                </c:pt>
                <c:pt idx="11985">
                  <c:v>1.3393244E-9</c:v>
                </c:pt>
                <c:pt idx="11986">
                  <c:v>1.3345839E-9</c:v>
                </c:pt>
                <c:pt idx="11987">
                  <c:v>1.3298603999999999E-9</c:v>
                </c:pt>
                <c:pt idx="11988">
                  <c:v>1.325154E-9</c:v>
                </c:pt>
                <c:pt idx="11989">
                  <c:v>1.3204644E-9</c:v>
                </c:pt>
                <c:pt idx="11990">
                  <c:v>1.3157917E-9</c:v>
                </c:pt>
                <c:pt idx="11991">
                  <c:v>1.3111359E-9</c:v>
                </c:pt>
                <c:pt idx="11992">
                  <c:v>1.3064968E-9</c:v>
                </c:pt>
                <c:pt idx="11993">
                  <c:v>1.3018743999999999E-9</c:v>
                </c:pt>
                <c:pt idx="11994">
                  <c:v>1.2972686E-9</c:v>
                </c:pt>
                <c:pt idx="11995">
                  <c:v>1.2926793999999999E-9</c:v>
                </c:pt>
                <c:pt idx="11996">
                  <c:v>1.2881066E-9</c:v>
                </c:pt>
                <c:pt idx="11997">
                  <c:v>1.2835503999999999E-9</c:v>
                </c:pt>
                <c:pt idx="11998">
                  <c:v>1.2790105000000001E-9</c:v>
                </c:pt>
                <c:pt idx="11999">
                  <c:v>1.2744868E-9</c:v>
                </c:pt>
                <c:pt idx="12000">
                  <c:v>1.2699796000000001E-9</c:v>
                </c:pt>
                <c:pt idx="12001">
                  <c:v>1.2643332999999999E-9</c:v>
                </c:pt>
                <c:pt idx="12002">
                  <c:v>1.2587381E-9</c:v>
                </c:pt>
                <c:pt idx="12003">
                  <c:v>1.2531909E-9</c:v>
                </c:pt>
                <c:pt idx="12004">
                  <c:v>1.2476891E-9</c:v>
                </c:pt>
                <c:pt idx="12005">
                  <c:v>1.2422303000000001E-9</c:v>
                </c:pt>
                <c:pt idx="12006">
                  <c:v>1.2368127E-9</c:v>
                </c:pt>
                <c:pt idx="12007">
                  <c:v>1.2314343999999999E-9</c:v>
                </c:pt>
                <c:pt idx="12008">
                  <c:v>1.2260940000000001E-9</c:v>
                </c:pt>
                <c:pt idx="12009">
                  <c:v>1.2207900000000001E-9</c:v>
                </c:pt>
                <c:pt idx="12010">
                  <c:v>1.2155215E-9</c:v>
                </c:pt>
                <c:pt idx="12011">
                  <c:v>1.2102871999999999E-9</c:v>
                </c:pt>
                <c:pt idx="12012">
                  <c:v>1.2050863000000001E-9</c:v>
                </c:pt>
                <c:pt idx="12013">
                  <c:v>1.1999178000000001E-9</c:v>
                </c:pt>
                <c:pt idx="12014">
                  <c:v>1.1947813000000001E-9</c:v>
                </c:pt>
                <c:pt idx="12015">
                  <c:v>1.1896758000000001E-9</c:v>
                </c:pt>
                <c:pt idx="12016">
                  <c:v>1.1846008999999999E-9</c:v>
                </c:pt>
                <c:pt idx="12017">
                  <c:v>1.1795557999999999E-9</c:v>
                </c:pt>
                <c:pt idx="12018">
                  <c:v>1.1745401E-9</c:v>
                </c:pt>
                <c:pt idx="12019">
                  <c:v>1.1695535E-9</c:v>
                </c:pt>
                <c:pt idx="12020">
                  <c:v>1.1645952E-9</c:v>
                </c:pt>
                <c:pt idx="12021">
                  <c:v>1.1596649E-9</c:v>
                </c:pt>
                <c:pt idx="12022">
                  <c:v>1.1547623E-9</c:v>
                </c:pt>
                <c:pt idx="12023">
                  <c:v>1.1498869999999999E-9</c:v>
                </c:pt>
                <c:pt idx="12024">
                  <c:v>1.1450384999999999E-9</c:v>
                </c:pt>
                <c:pt idx="12025">
                  <c:v>1.1402166E-9</c:v>
                </c:pt>
                <c:pt idx="12026">
                  <c:v>1.1354209000000001E-9</c:v>
                </c:pt>
                <c:pt idx="12027">
                  <c:v>1.1306511E-9</c:v>
                </c:pt>
                <c:pt idx="12028">
                  <c:v>1.1259068999999999E-9</c:v>
                </c:pt>
                <c:pt idx="12029">
                  <c:v>1.1211880999999999E-9</c:v>
                </c:pt>
                <c:pt idx="12030">
                  <c:v>1.1164943000000001E-9</c:v>
                </c:pt>
                <c:pt idx="12031">
                  <c:v>1.1118254000000001E-9</c:v>
                </c:pt>
                <c:pt idx="12032">
                  <c:v>1.107181E-9</c:v>
                </c:pt>
                <c:pt idx="12033">
                  <c:v>1.1025609E-9</c:v>
                </c:pt>
                <c:pt idx="12034">
                  <c:v>1.0979648000000001E-9</c:v>
                </c:pt>
                <c:pt idx="12035">
                  <c:v>1.0933926000000001E-9</c:v>
                </c:pt>
                <c:pt idx="12036">
                  <c:v>1.088844E-9</c:v>
                </c:pt>
                <c:pt idx="12037">
                  <c:v>1.0843187E-9</c:v>
                </c:pt>
                <c:pt idx="12038">
                  <c:v>1.0798167000000001E-9</c:v>
                </c:pt>
                <c:pt idx="12039">
                  <c:v>1.0753375E-9</c:v>
                </c:pt>
                <c:pt idx="12040">
                  <c:v>1.0708811000000001E-9</c:v>
                </c:pt>
                <c:pt idx="12041">
                  <c:v>1.0664472999999999E-9</c:v>
                </c:pt>
                <c:pt idx="12042">
                  <c:v>1.0620358000000001E-9</c:v>
                </c:pt>
                <c:pt idx="12043">
                  <c:v>1.0576464000000001E-9</c:v>
                </c:pt>
                <c:pt idx="12044">
                  <c:v>1.053279E-9</c:v>
                </c:pt>
                <c:pt idx="12045">
                  <c:v>1.0489334000000001E-9</c:v>
                </c:pt>
                <c:pt idx="12046">
                  <c:v>1.0446093E-9</c:v>
                </c:pt>
                <c:pt idx="12047">
                  <c:v>1.0403066000000001E-9</c:v>
                </c:pt>
                <c:pt idx="12048">
                  <c:v>1.0360252999999999E-9</c:v>
                </c:pt>
                <c:pt idx="12049">
                  <c:v>1.0317649000000001E-9</c:v>
                </c:pt>
                <c:pt idx="12050">
                  <c:v>1.0275255000000001E-9</c:v>
                </c:pt>
                <c:pt idx="12051">
                  <c:v>1.0233069000000001E-9</c:v>
                </c:pt>
                <c:pt idx="12052">
                  <c:v>1.0191088E-9</c:v>
                </c:pt>
                <c:pt idx="12053">
                  <c:v>1.0149311000000001E-9</c:v>
                </c:pt>
                <c:pt idx="12054">
                  <c:v>1.0107737E-9</c:v>
                </c:pt>
                <c:pt idx="12055">
                  <c:v>1.0066363E-9</c:v>
                </c:pt>
                <c:pt idx="12056">
                  <c:v>1.0025190000000001E-9</c:v>
                </c:pt>
                <c:pt idx="12057">
                  <c:v>9.9842134999999997E-10</c:v>
                </c:pt>
                <c:pt idx="12058">
                  <c:v>9.943433899999999E-10</c:v>
                </c:pt>
                <c:pt idx="12059">
                  <c:v>9.9028497000000003E-10</c:v>
                </c:pt>
                <c:pt idx="12060">
                  <c:v>9.8624597000000002E-10</c:v>
                </c:pt>
                <c:pt idx="12061">
                  <c:v>9.8222619000000001E-10</c:v>
                </c:pt>
                <c:pt idx="12062">
                  <c:v>9.7822550000000006E-10</c:v>
                </c:pt>
                <c:pt idx="12063">
                  <c:v>9.7424379999999991E-10</c:v>
                </c:pt>
                <c:pt idx="12064">
                  <c:v>9.7028097000000006E-10</c:v>
                </c:pt>
                <c:pt idx="12065">
                  <c:v>9.6633678999999996E-10</c:v>
                </c:pt>
                <c:pt idx="12066">
                  <c:v>9.6241126000000002E-10</c:v>
                </c:pt>
                <c:pt idx="12067">
                  <c:v>9.5850416000000007E-10</c:v>
                </c:pt>
                <c:pt idx="12068">
                  <c:v>9.546153900000001E-10</c:v>
                </c:pt>
                <c:pt idx="12069">
                  <c:v>9.5074481999999993E-10</c:v>
                </c:pt>
                <c:pt idx="12070">
                  <c:v>9.468923399999999E-10</c:v>
                </c:pt>
                <c:pt idx="12071">
                  <c:v>9.4305784999999999E-10</c:v>
                </c:pt>
                <c:pt idx="12072">
                  <c:v>9.3924113000000002E-10</c:v>
                </c:pt>
                <c:pt idx="12073">
                  <c:v>9.3544216999999998E-10</c:v>
                </c:pt>
                <c:pt idx="12074">
                  <c:v>9.3166085999999997E-10</c:v>
                </c:pt>
                <c:pt idx="12075">
                  <c:v>9.2789704000000002E-10</c:v>
                </c:pt>
                <c:pt idx="12076">
                  <c:v>9.2415064000000002E-10</c:v>
                </c:pt>
                <c:pt idx="12077">
                  <c:v>9.2042151999999996E-10</c:v>
                </c:pt>
                <c:pt idx="12078">
                  <c:v>9.1670954000000005E-10</c:v>
                </c:pt>
                <c:pt idx="12079">
                  <c:v>9.1301460999999999E-10</c:v>
                </c:pt>
                <c:pt idx="12080">
                  <c:v>9.0933666E-10</c:v>
                </c:pt>
                <c:pt idx="12081">
                  <c:v>9.0567552999999996E-10</c:v>
                </c:pt>
                <c:pt idx="12082">
                  <c:v>9.0203116999999998E-10</c:v>
                </c:pt>
                <c:pt idx="12083">
                  <c:v>8.9840346000000003E-10</c:v>
                </c:pt>
                <c:pt idx="12084">
                  <c:v>8.9479224000000002E-10</c:v>
                </c:pt>
                <c:pt idx="12085">
                  <c:v>8.9119750000000001E-10</c:v>
                </c:pt>
                <c:pt idx="12086">
                  <c:v>8.8761913999999998E-10</c:v>
                </c:pt>
                <c:pt idx="12087">
                  <c:v>8.8405698999999998E-10</c:v>
                </c:pt>
                <c:pt idx="12088">
                  <c:v>8.80511E-10</c:v>
                </c:pt>
                <c:pt idx="12089">
                  <c:v>8.7698103999999999E-10</c:v>
                </c:pt>
                <c:pt idx="12090">
                  <c:v>8.7346708E-10</c:v>
                </c:pt>
                <c:pt idx="12091">
                  <c:v>8.6996893000000004E-10</c:v>
                </c:pt>
                <c:pt idx="12092">
                  <c:v>8.6648655000000001E-10</c:v>
                </c:pt>
                <c:pt idx="12093">
                  <c:v>8.6301982000000001E-10</c:v>
                </c:pt>
                <c:pt idx="12094">
                  <c:v>8.5956869000000002E-10</c:v>
                </c:pt>
                <c:pt idx="12095">
                  <c:v>8.5613304999999996E-10</c:v>
                </c:pt>
                <c:pt idx="12096">
                  <c:v>8.5271278999999996E-10</c:v>
                </c:pt>
                <c:pt idx="12097">
                  <c:v>8.4930784999999997E-10</c:v>
                </c:pt>
                <c:pt idx="12098">
                  <c:v>8.4591810999999997E-10</c:v>
                </c:pt>
                <c:pt idx="12099">
                  <c:v>8.4254347999999996E-10</c:v>
                </c:pt>
                <c:pt idx="12100">
                  <c:v>8.3918388999999995E-10</c:v>
                </c:pt>
                <c:pt idx="12101">
                  <c:v>8.3583929000000002E-10</c:v>
                </c:pt>
                <c:pt idx="12102">
                  <c:v>8.3250955999999996E-10</c:v>
                </c:pt>
                <c:pt idx="12103">
                  <c:v>8.2919460000000003E-10</c:v>
                </c:pt>
                <c:pt idx="12104">
                  <c:v>8.2589434999999997E-10</c:v>
                </c:pt>
                <c:pt idx="12105">
                  <c:v>8.2260875999999997E-10</c:v>
                </c:pt>
                <c:pt idx="12106">
                  <c:v>8.1933771000000002E-10</c:v>
                </c:pt>
                <c:pt idx="12107">
                  <c:v>8.1608114999999999E-10</c:v>
                </c:pt>
                <c:pt idx="12108">
                  <c:v>8.1283895999999998E-10</c:v>
                </c:pt>
                <c:pt idx="12109">
                  <c:v>8.096111E-10</c:v>
                </c:pt>
                <c:pt idx="12110">
                  <c:v>8.0639745000000004E-10</c:v>
                </c:pt>
                <c:pt idx="12111">
                  <c:v>8.0319795000000005E-10</c:v>
                </c:pt>
                <c:pt idx="12112">
                  <c:v>8.0001249999999998E-10</c:v>
                </c:pt>
                <c:pt idx="12113">
                  <c:v>7.9684109000000001E-10</c:v>
                </c:pt>
                <c:pt idx="12114">
                  <c:v>7.9368356000000003E-10</c:v>
                </c:pt>
                <c:pt idx="12115">
                  <c:v>7.9053990999999995E-10</c:v>
                </c:pt>
                <c:pt idx="12116">
                  <c:v>7.8741003E-10</c:v>
                </c:pt>
                <c:pt idx="12117">
                  <c:v>7.8429379999999996E-10</c:v>
                </c:pt>
                <c:pt idx="12118">
                  <c:v>7.8119122000000002E-10</c:v>
                </c:pt>
                <c:pt idx="12119">
                  <c:v>7.7810218999999997E-10</c:v>
                </c:pt>
                <c:pt idx="12120">
                  <c:v>7.7502665000000003E-10</c:v>
                </c:pt>
                <c:pt idx="12121">
                  <c:v>7.7196449000000004E-10</c:v>
                </c:pt>
                <c:pt idx="12122">
                  <c:v>7.6891570999999998E-10</c:v>
                </c:pt>
                <c:pt idx="12123">
                  <c:v>7.6588014000000005E-10</c:v>
                </c:pt>
                <c:pt idx="12124">
                  <c:v>7.6285778000000003E-10</c:v>
                </c:pt>
                <c:pt idx="12125">
                  <c:v>7.5984856999999995E-10</c:v>
                </c:pt>
                <c:pt idx="12126">
                  <c:v>7.5685241000000001E-10</c:v>
                </c:pt>
                <c:pt idx="12127">
                  <c:v>7.5386924000000003E-10</c:v>
                </c:pt>
                <c:pt idx="12128">
                  <c:v>7.5089901E-10</c:v>
                </c:pt>
                <c:pt idx="12129">
                  <c:v>7.479416E-10</c:v>
                </c:pt>
                <c:pt idx="12130">
                  <c:v>7.4499701000000003E-10</c:v>
                </c:pt>
                <c:pt idx="12131">
                  <c:v>7.4206508000000001E-10</c:v>
                </c:pt>
                <c:pt idx="12132">
                  <c:v>7.3914586000000004E-10</c:v>
                </c:pt>
                <c:pt idx="12133">
                  <c:v>7.3623918E-10</c:v>
                </c:pt>
                <c:pt idx="12134">
                  <c:v>7.3334505000000003E-10</c:v>
                </c:pt>
                <c:pt idx="12135">
                  <c:v>7.3046335999999995E-10</c:v>
                </c:pt>
                <c:pt idx="12136">
                  <c:v>7.2759410000000003E-10</c:v>
                </c:pt>
                <c:pt idx="12137">
                  <c:v>7.2473715999999999E-10</c:v>
                </c:pt>
                <c:pt idx="12138">
                  <c:v>7.2189243000000005E-10</c:v>
                </c:pt>
                <c:pt idx="12139">
                  <c:v>7.1905991999999995E-10</c:v>
                </c:pt>
                <c:pt idx="12140">
                  <c:v>7.1623957000000005E-10</c:v>
                </c:pt>
                <c:pt idx="12141">
                  <c:v>7.1343131000000003E-10</c:v>
                </c:pt>
                <c:pt idx="12142">
                  <c:v>7.1063505000000001E-10</c:v>
                </c:pt>
                <c:pt idx="12143">
                  <c:v>7.0785071999999999E-10</c:v>
                </c:pt>
                <c:pt idx="12144">
                  <c:v>7.0507833000000001E-10</c:v>
                </c:pt>
                <c:pt idx="12145">
                  <c:v>7.0231775999999996E-10</c:v>
                </c:pt>
                <c:pt idx="12146">
                  <c:v>6.9956896000000001E-10</c:v>
                </c:pt>
                <c:pt idx="12147">
                  <c:v>6.9683187000000002E-10</c:v>
                </c:pt>
                <c:pt idx="12148">
                  <c:v>6.9410643999999996E-10</c:v>
                </c:pt>
                <c:pt idx="12149">
                  <c:v>6.9139260999999997E-10</c:v>
                </c:pt>
                <c:pt idx="12150">
                  <c:v>6.8869033000000005E-10</c:v>
                </c:pt>
                <c:pt idx="12151">
                  <c:v>6.8599952999999998E-10</c:v>
                </c:pt>
                <c:pt idx="12152">
                  <c:v>6.8332018000000005E-10</c:v>
                </c:pt>
                <c:pt idx="12153">
                  <c:v>6.806522E-10</c:v>
                </c:pt>
                <c:pt idx="12154">
                  <c:v>6.7799554999999996E-10</c:v>
                </c:pt>
                <c:pt idx="12155">
                  <c:v>6.7535011000000002E-10</c:v>
                </c:pt>
                <c:pt idx="12156">
                  <c:v>6.7271587999999998E-10</c:v>
                </c:pt>
                <c:pt idx="12157">
                  <c:v>6.7009281000000002E-10</c:v>
                </c:pt>
                <c:pt idx="12158">
                  <c:v>6.6748085000000002E-10</c:v>
                </c:pt>
                <c:pt idx="12159">
                  <c:v>6.6487992999999998E-10</c:v>
                </c:pt>
                <c:pt idx="12160">
                  <c:v>6.6228994999999998E-10</c:v>
                </c:pt>
                <c:pt idx="12161">
                  <c:v>6.5971089999999997E-10</c:v>
                </c:pt>
                <c:pt idx="12162">
                  <c:v>6.5714273000000003E-10</c:v>
                </c:pt>
                <c:pt idx="12163">
                  <c:v>6.5458539000000005E-10</c:v>
                </c:pt>
                <c:pt idx="12164">
                  <c:v>6.5203881000000003E-10</c:v>
                </c:pt>
                <c:pt idx="12165">
                  <c:v>6.4950294999999999E-10</c:v>
                </c:pt>
                <c:pt idx="12166">
                  <c:v>6.4697774999999998E-10</c:v>
                </c:pt>
                <c:pt idx="12167">
                  <c:v>6.4446315000000004E-10</c:v>
                </c:pt>
                <c:pt idx="12168">
                  <c:v>6.4195914999999996E-10</c:v>
                </c:pt>
                <c:pt idx="12169">
                  <c:v>6.3946565000000003E-10</c:v>
                </c:pt>
                <c:pt idx="12170">
                  <c:v>6.3698263000000004E-10</c:v>
                </c:pt>
                <c:pt idx="12171">
                  <c:v>6.3451000000000001E-10</c:v>
                </c:pt>
                <c:pt idx="12172">
                  <c:v>6.3204775000000001E-10</c:v>
                </c:pt>
                <c:pt idx="12173">
                  <c:v>6.2959581999999997E-10</c:v>
                </c:pt>
                <c:pt idx="12174">
                  <c:v>6.2715415999999997E-10</c:v>
                </c:pt>
                <c:pt idx="12175">
                  <c:v>6.2472272000000001E-10</c:v>
                </c:pt>
                <c:pt idx="12176">
                  <c:v>6.2230142999999997E-10</c:v>
                </c:pt>
                <c:pt idx="12177">
                  <c:v>6.1989024999999999E-10</c:v>
                </c:pt>
                <c:pt idx="12178">
                  <c:v>6.1748912000000001E-10</c:v>
                </c:pt>
                <c:pt idx="12179">
                  <c:v>6.1509802999999999E-10</c:v>
                </c:pt>
                <c:pt idx="12180">
                  <c:v>6.1271693E-10</c:v>
                </c:pt>
                <c:pt idx="12181">
                  <c:v>6.1034577000000004E-10</c:v>
                </c:pt>
                <c:pt idx="12182">
                  <c:v>6.0798449999999999E-10</c:v>
                </c:pt>
                <c:pt idx="12183">
                  <c:v>6.0563304E-10</c:v>
                </c:pt>
                <c:pt idx="12184">
                  <c:v>6.0329135999999995E-10</c:v>
                </c:pt>
                <c:pt idx="12185">
                  <c:v>6.0095939000000003E-10</c:v>
                </c:pt>
                <c:pt idx="12186">
                  <c:v>5.9863713999999999E-10</c:v>
                </c:pt>
                <c:pt idx="12187">
                  <c:v>5.9632454999999997E-10</c:v>
                </c:pt>
                <c:pt idx="12188">
                  <c:v>5.9402150000000005E-10</c:v>
                </c:pt>
                <c:pt idx="12189">
                  <c:v>5.9172799999999997E-10</c:v>
                </c:pt>
                <c:pt idx="12190">
                  <c:v>5.8944405000000003E-10</c:v>
                </c:pt>
                <c:pt idx="12191">
                  <c:v>5.8716953999999997E-10</c:v>
                </c:pt>
                <c:pt idx="12192">
                  <c:v>5.8490446000000003E-10</c:v>
                </c:pt>
                <c:pt idx="12193">
                  <c:v>5.8264876000000001E-10</c:v>
                </c:pt>
                <c:pt idx="12194">
                  <c:v>5.8040238999999998E-10</c:v>
                </c:pt>
                <c:pt idx="12195">
                  <c:v>5.7816528999999999E-10</c:v>
                </c:pt>
                <c:pt idx="12196">
                  <c:v>5.7593741000000002E-10</c:v>
                </c:pt>
                <c:pt idx="12197">
                  <c:v>5.7371874000000003E-10</c:v>
                </c:pt>
                <c:pt idx="12198">
                  <c:v>5.7150923000000001E-10</c:v>
                </c:pt>
                <c:pt idx="12199">
                  <c:v>5.6930881999999999E-10</c:v>
                </c:pt>
                <c:pt idx="12200">
                  <c:v>5.6711745999999996E-10</c:v>
                </c:pt>
                <c:pt idx="12201">
                  <c:v>5.6493515000000002E-10</c:v>
                </c:pt>
                <c:pt idx="12202">
                  <c:v>5.6276183999999995E-10</c:v>
                </c:pt>
                <c:pt idx="12203">
                  <c:v>5.6059745999999996E-10</c:v>
                </c:pt>
                <c:pt idx="12204">
                  <c:v>5.5844196000000003E-10</c:v>
                </c:pt>
                <c:pt idx="12205">
                  <c:v>5.5629533999999995E-10</c:v>
                </c:pt>
                <c:pt idx="12206">
                  <c:v>5.5415750000000001E-10</c:v>
                </c:pt>
                <c:pt idx="12207">
                  <c:v>5.5202847999999996E-10</c:v>
                </c:pt>
                <c:pt idx="12208">
                  <c:v>5.4990817000000003E-10</c:v>
                </c:pt>
                <c:pt idx="12209">
                  <c:v>5.4779659000000002E-10</c:v>
                </c:pt>
                <c:pt idx="12210">
                  <c:v>5.4569365999999997E-10</c:v>
                </c:pt>
                <c:pt idx="12211">
                  <c:v>5.4359932999999998E-10</c:v>
                </c:pt>
                <c:pt idx="12212">
                  <c:v>5.4151360999999998E-10</c:v>
                </c:pt>
                <c:pt idx="12213">
                  <c:v>5.3943644000000001E-10</c:v>
                </c:pt>
                <c:pt idx="12214">
                  <c:v>5.3736776000000003E-10</c:v>
                </c:pt>
                <c:pt idx="12215">
                  <c:v>5.3530752E-10</c:v>
                </c:pt>
                <c:pt idx="12216">
                  <c:v>5.3325572000000004E-10</c:v>
                </c:pt>
                <c:pt idx="12217">
                  <c:v>5.3121229999999998E-10</c:v>
                </c:pt>
                <c:pt idx="12218">
                  <c:v>5.2917719999999996E-10</c:v>
                </c:pt>
                <c:pt idx="12219">
                  <c:v>5.2715043000000004E-10</c:v>
                </c:pt>
                <c:pt idx="12220">
                  <c:v>5.2513193999999998E-10</c:v>
                </c:pt>
                <c:pt idx="12221">
                  <c:v>5.2312166E-10</c:v>
                </c:pt>
                <c:pt idx="12222">
                  <c:v>5.2111958999999999E-10</c:v>
                </c:pt>
                <c:pt idx="12223">
                  <c:v>5.1912568999999998E-10</c:v>
                </c:pt>
                <c:pt idx="12224">
                  <c:v>5.1713988999999996E-10</c:v>
                </c:pt>
                <c:pt idx="12225">
                  <c:v>5.1516219000000004E-10</c:v>
                </c:pt>
                <c:pt idx="12226">
                  <c:v>5.1319254000000001E-10</c:v>
                </c:pt>
                <c:pt idx="12227">
                  <c:v>5.1123089000000004E-10</c:v>
                </c:pt>
                <c:pt idx="12228">
                  <c:v>5.0927722999999999E-10</c:v>
                </c:pt>
                <c:pt idx="12229">
                  <c:v>5.0733150999999995E-10</c:v>
                </c:pt>
                <c:pt idx="12230">
                  <c:v>5.0539366999999996E-10</c:v>
                </c:pt>
                <c:pt idx="12231">
                  <c:v>5.0346371999999996E-10</c:v>
                </c:pt>
                <c:pt idx="12232">
                  <c:v>5.0154158999999996E-10</c:v>
                </c:pt>
                <c:pt idx="12233">
                  <c:v>4.9962723000000003E-10</c:v>
                </c:pt>
                <c:pt idx="12234">
                  <c:v>4.9772063999999997E-10</c:v>
                </c:pt>
                <c:pt idx="12235">
                  <c:v>4.9582176999999997E-10</c:v>
                </c:pt>
                <c:pt idx="12236">
                  <c:v>4.9393062000000004E-10</c:v>
                </c:pt>
                <c:pt idx="12237">
                  <c:v>4.9204713000000001E-10</c:v>
                </c:pt>
                <c:pt idx="12238">
                  <c:v>4.9017124000000002E-10</c:v>
                </c:pt>
                <c:pt idx="12239">
                  <c:v>4.8830294999999997E-10</c:v>
                </c:pt>
                <c:pt idx="12240">
                  <c:v>4.8644221999999999E-10</c:v>
                </c:pt>
                <c:pt idx="12241">
                  <c:v>4.8458897999999998E-10</c:v>
                </c:pt>
                <c:pt idx="12242">
                  <c:v>4.8274323000000005E-10</c:v>
                </c:pt>
                <c:pt idx="12243">
                  <c:v>4.8090493E-10</c:v>
                </c:pt>
                <c:pt idx="12244">
                  <c:v>4.7907405999999997E-10</c:v>
                </c:pt>
                <c:pt idx="12245">
                  <c:v>4.7725057000000004E-10</c:v>
                </c:pt>
                <c:pt idx="12246">
                  <c:v>4.7543440999999998E-10</c:v>
                </c:pt>
                <c:pt idx="12247">
                  <c:v>4.7362558E-10</c:v>
                </c:pt>
                <c:pt idx="12248">
                  <c:v>4.7182402000000005E-10</c:v>
                </c:pt>
                <c:pt idx="12249">
                  <c:v>4.7002973999999996E-10</c:v>
                </c:pt>
                <c:pt idx="12250">
                  <c:v>4.6824267000000003E-10</c:v>
                </c:pt>
                <c:pt idx="12251">
                  <c:v>4.6646280999999997E-10</c:v>
                </c:pt>
                <c:pt idx="12252">
                  <c:v>4.6469009000000001E-10</c:v>
                </c:pt>
                <c:pt idx="12253">
                  <c:v>4.6292449999999998E-10</c:v>
                </c:pt>
                <c:pt idx="12254">
                  <c:v>4.6116602000000002E-10</c:v>
                </c:pt>
                <c:pt idx="12255">
                  <c:v>4.5941462000000002E-10</c:v>
                </c:pt>
                <c:pt idx="12256">
                  <c:v>4.5767024000000002E-10</c:v>
                </c:pt>
                <c:pt idx="12257">
                  <c:v>4.5593287000000001E-10</c:v>
                </c:pt>
                <c:pt idx="12258">
                  <c:v>4.5420247999999998E-10</c:v>
                </c:pt>
                <c:pt idx="12259">
                  <c:v>4.5247902999999999E-10</c:v>
                </c:pt>
                <c:pt idx="12260">
                  <c:v>4.5076247999999999E-10</c:v>
                </c:pt>
                <c:pt idx="12261">
                  <c:v>4.4905282000000002E-10</c:v>
                </c:pt>
                <c:pt idx="12262">
                  <c:v>4.4735002E-10</c:v>
                </c:pt>
                <c:pt idx="12263">
                  <c:v>4.4565404000000001E-10</c:v>
                </c:pt>
                <c:pt idx="12264">
                  <c:v>4.4396483999999999E-10</c:v>
                </c:pt>
                <c:pt idx="12265">
                  <c:v>4.4228240999999998E-10</c:v>
                </c:pt>
                <c:pt idx="12266">
                  <c:v>4.4060668999999998E-10</c:v>
                </c:pt>
                <c:pt idx="12267">
                  <c:v>4.3893768999999998E-10</c:v>
                </c:pt>
                <c:pt idx="12268">
                  <c:v>4.3727534999999998E-10</c:v>
                </c:pt>
                <c:pt idx="12269">
                  <c:v>4.3561968000000001E-10</c:v>
                </c:pt>
                <c:pt idx="12270">
                  <c:v>4.3397060999999998E-10</c:v>
                </c:pt>
                <c:pt idx="12271">
                  <c:v>4.3232812E-10</c:v>
                </c:pt>
                <c:pt idx="12272">
                  <c:v>4.3069217999999998E-10</c:v>
                </c:pt>
                <c:pt idx="12273">
                  <c:v>4.2906276000000001E-10</c:v>
                </c:pt>
                <c:pt idx="12274">
                  <c:v>4.2743982999999999E-10</c:v>
                </c:pt>
                <c:pt idx="12275">
                  <c:v>4.2582338E-10</c:v>
                </c:pt>
                <c:pt idx="12276">
                  <c:v>4.2421338999999998E-10</c:v>
                </c:pt>
                <c:pt idx="12277">
                  <c:v>4.2260980999999998E-10</c:v>
                </c:pt>
                <c:pt idx="12278">
                  <c:v>4.2101261000000002E-10</c:v>
                </c:pt>
                <c:pt idx="12279">
                  <c:v>4.1942178E-10</c:v>
                </c:pt>
                <c:pt idx="12280">
                  <c:v>4.1783726000000002E-10</c:v>
                </c:pt>
                <c:pt idx="12281">
                  <c:v>4.1625906000000002E-10</c:v>
                </c:pt>
                <c:pt idx="12282">
                  <c:v>4.1468711999999998E-10</c:v>
                </c:pt>
                <c:pt idx="12283">
                  <c:v>4.1312145000000001E-10</c:v>
                </c:pt>
                <c:pt idx="12284">
                  <c:v>4.1156200999999998E-10</c:v>
                </c:pt>
                <c:pt idx="12285">
                  <c:v>4.1000874999999998E-10</c:v>
                </c:pt>
                <c:pt idx="12286">
                  <c:v>4.0846165000000001E-10</c:v>
                </c:pt>
                <c:pt idx="12287">
                  <c:v>4.0692069E-10</c:v>
                </c:pt>
                <c:pt idx="12288">
                  <c:v>4.0538584000000001E-10</c:v>
                </c:pt>
                <c:pt idx="12289">
                  <c:v>4.0385709E-10</c:v>
                </c:pt>
                <c:pt idx="12290">
                  <c:v>4.0233439000000001E-10</c:v>
                </c:pt>
                <c:pt idx="12291">
                  <c:v>4.0081773999999998E-10</c:v>
                </c:pt>
                <c:pt idx="12292">
                  <c:v>3.9930709E-10</c:v>
                </c:pt>
                <c:pt idx="12293">
                  <c:v>3.9780242999999998E-10</c:v>
                </c:pt>
                <c:pt idx="12294">
                  <c:v>3.9630371E-10</c:v>
                </c:pt>
                <c:pt idx="12295">
                  <c:v>3.9481093000000001E-10</c:v>
                </c:pt>
                <c:pt idx="12296">
                  <c:v>3.9332406999999998E-10</c:v>
                </c:pt>
                <c:pt idx="12297">
                  <c:v>3.9184306E-10</c:v>
                </c:pt>
                <c:pt idx="12298">
                  <c:v>3.9036790000000002E-10</c:v>
                </c:pt>
                <c:pt idx="12299">
                  <c:v>3.8889858E-10</c:v>
                </c:pt>
                <c:pt idx="12300">
                  <c:v>3.8743505999999997E-10</c:v>
                </c:pt>
                <c:pt idx="12301">
                  <c:v>3.8597732999999999E-10</c:v>
                </c:pt>
                <c:pt idx="12302">
                  <c:v>3.8452536000000003E-10</c:v>
                </c:pt>
                <c:pt idx="12303">
                  <c:v>3.8307911999999999E-10</c:v>
                </c:pt>
                <c:pt idx="12304">
                  <c:v>3.8163858000000002E-10</c:v>
                </c:pt>
                <c:pt idx="12305">
                  <c:v>3.8020373000000001E-10</c:v>
                </c:pt>
                <c:pt idx="12306">
                  <c:v>3.7877453999999999E-10</c:v>
                </c:pt>
                <c:pt idx="12307">
                  <c:v>3.7735098000000002E-10</c:v>
                </c:pt>
                <c:pt idx="12308">
                  <c:v>3.7593303000000002E-10</c:v>
                </c:pt>
                <c:pt idx="12309">
                  <c:v>3.7452068999999999E-10</c:v>
                </c:pt>
                <c:pt idx="12310">
                  <c:v>3.7311393E-10</c:v>
                </c:pt>
                <c:pt idx="12311">
                  <c:v>3.7171268999999999E-10</c:v>
                </c:pt>
                <c:pt idx="12312">
                  <c:v>3.7031697000000002E-10</c:v>
                </c:pt>
                <c:pt idx="12313">
                  <c:v>3.6892674999999998E-10</c:v>
                </c:pt>
                <c:pt idx="12314">
                  <c:v>3.6754200000000002E-10</c:v>
                </c:pt>
                <c:pt idx="12315">
                  <c:v>3.6616268E-10</c:v>
                </c:pt>
                <c:pt idx="12316">
                  <c:v>3.6478881000000001E-10</c:v>
                </c:pt>
                <c:pt idx="12317">
                  <c:v>3.6342032E-10</c:v>
                </c:pt>
                <c:pt idx="12318">
                  <c:v>3.6205722000000001E-10</c:v>
                </c:pt>
                <c:pt idx="12319">
                  <c:v>3.6069947000000002E-10</c:v>
                </c:pt>
                <c:pt idx="12320">
                  <c:v>3.5934705E-10</c:v>
                </c:pt>
                <c:pt idx="12321">
                  <c:v>3.5799994E-10</c:v>
                </c:pt>
                <c:pt idx="12322">
                  <c:v>3.5665811999999999E-10</c:v>
                </c:pt>
                <c:pt idx="12323">
                  <c:v>3.5532157999999998E-10</c:v>
                </c:pt>
                <c:pt idx="12324">
                  <c:v>3.5399025000000001E-10</c:v>
                </c:pt>
                <c:pt idx="12325">
                  <c:v>3.5266414999999998E-10</c:v>
                </c:pt>
                <c:pt idx="12326">
                  <c:v>3.5134325999999999E-10</c:v>
                </c:pt>
                <c:pt idx="12327">
                  <c:v>3.5002752999999999E-10</c:v>
                </c:pt>
                <c:pt idx="12328">
                  <c:v>3.4871697000000001E-10</c:v>
                </c:pt>
                <c:pt idx="12329">
                  <c:v>3.4741153999999998E-10</c:v>
                </c:pt>
                <c:pt idx="12330">
                  <c:v>3.4611122000000001E-10</c:v>
                </c:pt>
                <c:pt idx="12331">
                  <c:v>3.4481597999999998E-10</c:v>
                </c:pt>
                <c:pt idx="12332">
                  <c:v>3.4352581999999999E-10</c:v>
                </c:pt>
                <c:pt idx="12333">
                  <c:v>3.4224071000000001E-10</c:v>
                </c:pt>
                <c:pt idx="12334">
                  <c:v>3.4096062E-10</c:v>
                </c:pt>
                <c:pt idx="12335">
                  <c:v>3.3968552999999998E-10</c:v>
                </c:pt>
                <c:pt idx="12336">
                  <c:v>3.3841540999999998E-10</c:v>
                </c:pt>
                <c:pt idx="12337">
                  <c:v>3.3715025E-10</c:v>
                </c:pt>
                <c:pt idx="12338">
                  <c:v>3.3589003999999999E-10</c:v>
                </c:pt>
                <c:pt idx="12339">
                  <c:v>3.3463473999999998E-10</c:v>
                </c:pt>
                <c:pt idx="12340">
                  <c:v>3.3338434999999998E-10</c:v>
                </c:pt>
                <c:pt idx="12341">
                  <c:v>3.3213884000000001E-10</c:v>
                </c:pt>
                <c:pt idx="12342">
                  <c:v>3.3089820000000001E-10</c:v>
                </c:pt>
                <c:pt idx="12343">
                  <c:v>3.2966237999999998E-10</c:v>
                </c:pt>
                <c:pt idx="12344">
                  <c:v>3.2843139000000001E-10</c:v>
                </c:pt>
                <c:pt idx="12345">
                  <c:v>3.2720521000000001E-10</c:v>
                </c:pt>
                <c:pt idx="12346">
                  <c:v>3.2598380000000002E-10</c:v>
                </c:pt>
                <c:pt idx="12347">
                  <c:v>3.2476712999999999E-10</c:v>
                </c:pt>
                <c:pt idx="12348">
                  <c:v>3.2355520999999998E-10</c:v>
                </c:pt>
                <c:pt idx="12349">
                  <c:v>3.2234801000000001E-10</c:v>
                </c:pt>
                <c:pt idx="12350">
                  <c:v>3.2114549999999998E-10</c:v>
                </c:pt>
                <c:pt idx="12351">
                  <c:v>3.1994768000000002E-10</c:v>
                </c:pt>
                <c:pt idx="12352">
                  <c:v>3.1875451999999998E-10</c:v>
                </c:pt>
                <c:pt idx="12353">
                  <c:v>3.1756599999999999E-10</c:v>
                </c:pt>
                <c:pt idx="12354">
                  <c:v>3.1638210999999999E-10</c:v>
                </c:pt>
                <c:pt idx="12355">
                  <c:v>3.1520283999999999E-10</c:v>
                </c:pt>
                <c:pt idx="12356">
                  <c:v>3.1402813999999999E-10</c:v>
                </c:pt>
                <c:pt idx="12357">
                  <c:v>3.1285798999999998E-10</c:v>
                </c:pt>
                <c:pt idx="12358">
                  <c:v>3.1169238999999998E-10</c:v>
                </c:pt>
                <c:pt idx="12359">
                  <c:v>3.1053132E-10</c:v>
                </c:pt>
                <c:pt idx="12360">
                  <c:v>3.0937477999999998E-10</c:v>
                </c:pt>
                <c:pt idx="12361">
                  <c:v>3.0822269999999998E-10</c:v>
                </c:pt>
                <c:pt idx="12362">
                  <c:v>3.0707508999999998E-10</c:v>
                </c:pt>
                <c:pt idx="12363">
                  <c:v>3.0593195E-10</c:v>
                </c:pt>
                <c:pt idx="12364">
                  <c:v>3.0479322000000001E-10</c:v>
                </c:pt>
                <c:pt idx="12365">
                  <c:v>3.0365890000000003E-10</c:v>
                </c:pt>
                <c:pt idx="12366">
                  <c:v>3.0252899999999998E-10</c:v>
                </c:pt>
                <c:pt idx="12367">
                  <c:v>3.0140349E-10</c:v>
                </c:pt>
                <c:pt idx="12368">
                  <c:v>3.0028233000000001E-10</c:v>
                </c:pt>
                <c:pt idx="12369">
                  <c:v>2.9916550000000003E-10</c:v>
                </c:pt>
                <c:pt idx="12370">
                  <c:v>2.9805299999999999E-10</c:v>
                </c:pt>
                <c:pt idx="12371">
                  <c:v>2.9694479999999999E-10</c:v>
                </c:pt>
                <c:pt idx="12372">
                  <c:v>2.9584087999999997E-10</c:v>
                </c:pt>
                <c:pt idx="12373">
                  <c:v>2.9474123000000001E-10</c:v>
                </c:pt>
                <c:pt idx="12374">
                  <c:v>2.9364583E-10</c:v>
                </c:pt>
                <c:pt idx="12375">
                  <c:v>2.9255467000000001E-10</c:v>
                </c:pt>
                <c:pt idx="12376">
                  <c:v>2.9146773999999999E-10</c:v>
                </c:pt>
                <c:pt idx="12377">
                  <c:v>2.9038498999999998E-10</c:v>
                </c:pt>
                <c:pt idx="12378">
                  <c:v>2.8930644000000002E-10</c:v>
                </c:pt>
                <c:pt idx="12379">
                  <c:v>2.8823204999999998E-10</c:v>
                </c:pt>
                <c:pt idx="12380">
                  <c:v>2.8716182000000001E-10</c:v>
                </c:pt>
                <c:pt idx="12381">
                  <c:v>2.860957E-10</c:v>
                </c:pt>
                <c:pt idx="12382">
                  <c:v>2.8503372000000002E-10</c:v>
                </c:pt>
                <c:pt idx="12383">
                  <c:v>2.8397581999999998E-10</c:v>
                </c:pt>
                <c:pt idx="12384">
                  <c:v>2.8292201999999999E-10</c:v>
                </c:pt>
                <c:pt idx="12385">
                  <c:v>2.8187228E-10</c:v>
                </c:pt>
                <c:pt idx="12386">
                  <c:v>2.8082658000000002E-10</c:v>
                </c:pt>
                <c:pt idx="12387">
                  <c:v>2.7978491999999999E-10</c:v>
                </c:pt>
                <c:pt idx="12388">
                  <c:v>2.7874727999999997E-10</c:v>
                </c:pt>
                <c:pt idx="12389">
                  <c:v>2.7771363E-10</c:v>
                </c:pt>
                <c:pt idx="12390">
                  <c:v>2.7668398000000002E-10</c:v>
                </c:pt>
                <c:pt idx="12391">
                  <c:v>2.7565827E-10</c:v>
                </c:pt>
                <c:pt idx="12392">
                  <c:v>2.7463653999999999E-10</c:v>
                </c:pt>
                <c:pt idx="12393">
                  <c:v>2.7361871000000003E-10</c:v>
                </c:pt>
                <c:pt idx="12394">
                  <c:v>2.7260482999999998E-10</c:v>
                </c:pt>
                <c:pt idx="12395">
                  <c:v>2.7159483E-10</c:v>
                </c:pt>
                <c:pt idx="12396">
                  <c:v>2.7058871999999998E-10</c:v>
                </c:pt>
                <c:pt idx="12397">
                  <c:v>2.6958649000000003E-10</c:v>
                </c:pt>
                <c:pt idx="12398">
                  <c:v>2.6858810000000001E-10</c:v>
                </c:pt>
                <c:pt idx="12399">
                  <c:v>2.6759355999999999E-10</c:v>
                </c:pt>
                <c:pt idx="12400">
                  <c:v>2.6660285000000002E-10</c:v>
                </c:pt>
                <c:pt idx="12401">
                  <c:v>2.6561595000000001E-10</c:v>
                </c:pt>
                <c:pt idx="12402">
                  <c:v>2.6463281999999999E-10</c:v>
                </c:pt>
                <c:pt idx="12403">
                  <c:v>2.6365346000000002E-10</c:v>
                </c:pt>
                <c:pt idx="12404">
                  <c:v>2.6267787999999998E-10</c:v>
                </c:pt>
                <c:pt idx="12405">
                  <c:v>2.6170605E-10</c:v>
                </c:pt>
                <c:pt idx="12406">
                  <c:v>2.6073793E-10</c:v>
                </c:pt>
                <c:pt idx="12407">
                  <c:v>2.5977354000000003E-10</c:v>
                </c:pt>
                <c:pt idx="12408">
                  <c:v>2.5881283E-10</c:v>
                </c:pt>
                <c:pt idx="12409">
                  <c:v>2.5785582000000002E-10</c:v>
                </c:pt>
                <c:pt idx="12410">
                  <c:v>2.5690247E-10</c:v>
                </c:pt>
                <c:pt idx="12411">
                  <c:v>2.5595279E-10</c:v>
                </c:pt>
                <c:pt idx="12412">
                  <c:v>2.5500673999999999E-10</c:v>
                </c:pt>
                <c:pt idx="12413">
                  <c:v>2.5406433E-10</c:v>
                </c:pt>
                <c:pt idx="12414">
                  <c:v>2.5312551999999998E-10</c:v>
                </c:pt>
                <c:pt idx="12415">
                  <c:v>2.5219029999999998E-10</c:v>
                </c:pt>
                <c:pt idx="12416">
                  <c:v>2.5125865E-10</c:v>
                </c:pt>
                <c:pt idx="12417">
                  <c:v>2.5033058999999999E-10</c:v>
                </c:pt>
                <c:pt idx="12418">
                  <c:v>2.4940607999999998E-10</c:v>
                </c:pt>
                <c:pt idx="12419">
                  <c:v>2.4848512000000001E-10</c:v>
                </c:pt>
                <c:pt idx="12420">
                  <c:v>2.4756766000000002E-10</c:v>
                </c:pt>
                <c:pt idx="12421">
                  <c:v>2.4665372999999999E-10</c:v>
                </c:pt>
                <c:pt idx="12422">
                  <c:v>2.4574329E-10</c:v>
                </c:pt>
                <c:pt idx="12423">
                  <c:v>2.4483632E-10</c:v>
                </c:pt>
                <c:pt idx="12424">
                  <c:v>2.4393282E-10</c:v>
                </c:pt>
                <c:pt idx="12425">
                  <c:v>2.4303279000000001E-10</c:v>
                </c:pt>
                <c:pt idx="12426">
                  <c:v>2.4213619999999998E-10</c:v>
                </c:pt>
                <c:pt idx="12427">
                  <c:v>2.4124302999999999E-10</c:v>
                </c:pt>
                <c:pt idx="12428">
                  <c:v>2.4035326999999999E-10</c:v>
                </c:pt>
                <c:pt idx="12429">
                  <c:v>2.3946691999999998E-10</c:v>
                </c:pt>
                <c:pt idx="12430">
                  <c:v>2.3858395999999998E-10</c:v>
                </c:pt>
                <c:pt idx="12431">
                  <c:v>2.3770436E-10</c:v>
                </c:pt>
                <c:pt idx="12432">
                  <c:v>2.3682811000000001E-10</c:v>
                </c:pt>
                <c:pt idx="12433">
                  <c:v>2.3595522999999998E-10</c:v>
                </c:pt>
                <c:pt idx="12434">
                  <c:v>2.3508565000000002E-10</c:v>
                </c:pt>
                <c:pt idx="12435">
                  <c:v>2.3421939000000002E-10</c:v>
                </c:pt>
                <c:pt idx="12436">
                  <c:v>2.3335645000000001E-10</c:v>
                </c:pt>
                <c:pt idx="12437">
                  <c:v>2.3249678999999999E-10</c:v>
                </c:pt>
                <c:pt idx="12438">
                  <c:v>2.3164040000000001E-10</c:v>
                </c:pt>
                <c:pt idx="12439">
                  <c:v>2.3078727999999999E-10</c:v>
                </c:pt>
                <c:pt idx="12440">
                  <c:v>2.2993741999999999E-10</c:v>
                </c:pt>
                <c:pt idx="12441">
                  <c:v>2.2909079000000001E-10</c:v>
                </c:pt>
                <c:pt idx="12442">
                  <c:v>2.2824738999999999E-10</c:v>
                </c:pt>
                <c:pt idx="12443">
                  <c:v>2.2740720000000001E-10</c:v>
                </c:pt>
                <c:pt idx="12444">
                  <c:v>2.2657022E-10</c:v>
                </c:pt>
                <c:pt idx="12445">
                  <c:v>2.2573641999999999E-10</c:v>
                </c:pt>
                <c:pt idx="12446">
                  <c:v>2.2490578999999999E-10</c:v>
                </c:pt>
                <c:pt idx="12447">
                  <c:v>2.2407833E-10</c:v>
                </c:pt>
                <c:pt idx="12448">
                  <c:v>2.2325401000000001E-10</c:v>
                </c:pt>
                <c:pt idx="12449">
                  <c:v>2.2243284000000001E-10</c:v>
                </c:pt>
                <c:pt idx="12450">
                  <c:v>2.2161477E-10</c:v>
                </c:pt>
                <c:pt idx="12451">
                  <c:v>2.2079982E-10</c:v>
                </c:pt>
                <c:pt idx="12452">
                  <c:v>2.1998797000000001E-10</c:v>
                </c:pt>
                <c:pt idx="12453">
                  <c:v>2.1917919999999999E-10</c:v>
                </c:pt>
                <c:pt idx="12454">
                  <c:v>2.1837350999999999E-10</c:v>
                </c:pt>
                <c:pt idx="12455">
                  <c:v>2.1757088E-10</c:v>
                </c:pt>
                <c:pt idx="12456">
                  <c:v>2.1677129999999999E-10</c:v>
                </c:pt>
                <c:pt idx="12457">
                  <c:v>2.1597474999999999E-10</c:v>
                </c:pt>
                <c:pt idx="12458">
                  <c:v>2.1518123E-10</c:v>
                </c:pt>
                <c:pt idx="12459">
                  <c:v>2.1439072999999999E-10</c:v>
                </c:pt>
                <c:pt idx="12460">
                  <c:v>2.1360321999999999E-10</c:v>
                </c:pt>
                <c:pt idx="12461">
                  <c:v>2.1281870999999999E-10</c:v>
                </c:pt>
                <c:pt idx="12462">
                  <c:v>2.1203717000000001E-10</c:v>
                </c:pt>
                <c:pt idx="12463">
                  <c:v>2.1125859E-10</c:v>
                </c:pt>
                <c:pt idx="12464">
                  <c:v>2.1048297999999999E-10</c:v>
                </c:pt>
                <c:pt idx="12465">
                  <c:v>2.0971028999999999E-10</c:v>
                </c:pt>
                <c:pt idx="12466">
                  <c:v>2.0894055E-10</c:v>
                </c:pt>
                <c:pt idx="12467">
                  <c:v>2.0817371E-10</c:v>
                </c:pt>
                <c:pt idx="12468">
                  <c:v>2.0740978000000001E-10</c:v>
                </c:pt>
                <c:pt idx="12469">
                  <c:v>2.0664874999999999E-10</c:v>
                </c:pt>
                <c:pt idx="12470">
                  <c:v>2.0589061E-10</c:v>
                </c:pt>
                <c:pt idx="12471">
                  <c:v>2.0513533000000001E-10</c:v>
                </c:pt>
                <c:pt idx="12472">
                  <c:v>2.0438291000000001E-10</c:v>
                </c:pt>
                <c:pt idx="12473">
                  <c:v>2.0363335000000001E-10</c:v>
                </c:pt>
                <c:pt idx="12474">
                  <c:v>2.0288661E-10</c:v>
                </c:pt>
                <c:pt idx="12475">
                  <c:v>2.0214271000000001E-10</c:v>
                </c:pt>
                <c:pt idx="12476">
                  <c:v>2.0140162E-10</c:v>
                </c:pt>
                <c:pt idx="12477">
                  <c:v>2.0066333E-10</c:v>
                </c:pt>
                <c:pt idx="12478">
                  <c:v>1.9992784E-10</c:v>
                </c:pt>
                <c:pt idx="12479">
                  <c:v>1.9919512E-10</c:v>
                </c:pt>
                <c:pt idx="12480">
                  <c:v>1.9846517E-10</c:v>
                </c:pt>
                <c:pt idx="12481">
                  <c:v>1.9773799E-10</c:v>
                </c:pt>
                <c:pt idx="12482">
                  <c:v>1.9701355999999999E-10</c:v>
                </c:pt>
                <c:pt idx="12483">
                  <c:v>1.9629185999999999E-10</c:v>
                </c:pt>
                <c:pt idx="12484">
                  <c:v>1.9557289E-10</c:v>
                </c:pt>
                <c:pt idx="12485">
                  <c:v>1.9485664000000001E-10</c:v>
                </c:pt>
                <c:pt idx="12486">
                  <c:v>1.9414309E-10</c:v>
                </c:pt>
                <c:pt idx="12487">
                  <c:v>1.9343224E-10</c:v>
                </c:pt>
                <c:pt idx="12488">
                  <c:v>1.9272406999999999E-10</c:v>
                </c:pt>
                <c:pt idx="12489">
                  <c:v>1.9201856999999999E-10</c:v>
                </c:pt>
                <c:pt idx="12490">
                  <c:v>1.9131573E-10</c:v>
                </c:pt>
                <c:pt idx="12491">
                  <c:v>1.9061555000000001E-10</c:v>
                </c:pt>
                <c:pt idx="12492">
                  <c:v>1.8991801E-10</c:v>
                </c:pt>
                <c:pt idx="12493">
                  <c:v>1.8922310999999999E-10</c:v>
                </c:pt>
                <c:pt idx="12494">
                  <c:v>1.8853083E-10</c:v>
                </c:pt>
                <c:pt idx="12495">
                  <c:v>1.8784115999999999E-10</c:v>
                </c:pt>
                <c:pt idx="12496">
                  <c:v>1.8715410000000001E-10</c:v>
                </c:pt>
                <c:pt idx="12497">
                  <c:v>1.8646961999999999E-10</c:v>
                </c:pt>
                <c:pt idx="12498">
                  <c:v>1.8578771999999999E-10</c:v>
                </c:pt>
                <c:pt idx="12499">
                  <c:v>1.8510839000000001E-10</c:v>
                </c:pt>
                <c:pt idx="12500">
                  <c:v>1.8443162000000001E-10</c:v>
                </c:pt>
                <c:pt idx="12501">
                  <c:v>1.8375739999999999E-10</c:v>
                </c:pt>
                <c:pt idx="12502">
                  <c:v>1.8308571E-10</c:v>
                </c:pt>
                <c:pt idx="12503">
                  <c:v>1.8241654999999999E-10</c:v>
                </c:pt>
                <c:pt idx="12504">
                  <c:v>1.8174992E-10</c:v>
                </c:pt>
                <c:pt idx="12505">
                  <c:v>1.810858E-10</c:v>
                </c:pt>
                <c:pt idx="12506">
                  <c:v>1.8042417999999999E-10</c:v>
                </c:pt>
                <c:pt idx="12507">
                  <c:v>1.7976504E-10</c:v>
                </c:pt>
                <c:pt idx="12508">
                  <c:v>1.7910838000000001E-10</c:v>
                </c:pt>
                <c:pt idx="12509">
                  <c:v>1.7845420000000001E-10</c:v>
                </c:pt>
                <c:pt idx="12510">
                  <c:v>1.7780246999999999E-10</c:v>
                </c:pt>
                <c:pt idx="12511">
                  <c:v>1.7715319E-10</c:v>
                </c:pt>
                <c:pt idx="12512">
                  <c:v>1.7650637E-10</c:v>
                </c:pt>
                <c:pt idx="12513">
                  <c:v>1.7586195999999999E-10</c:v>
                </c:pt>
                <c:pt idx="12514">
                  <c:v>1.7521999E-10</c:v>
                </c:pt>
                <c:pt idx="12515">
                  <c:v>1.7458043000000001E-10</c:v>
                </c:pt>
                <c:pt idx="12516">
                  <c:v>1.7394328E-10</c:v>
                </c:pt>
                <c:pt idx="12517">
                  <c:v>1.7330851999999999E-10</c:v>
                </c:pt>
                <c:pt idx="12518">
                  <c:v>1.7267614000000001E-10</c:v>
                </c:pt>
                <c:pt idx="12519">
                  <c:v>1.7204614000000001E-10</c:v>
                </c:pt>
                <c:pt idx="12520">
                  <c:v>1.714185E-10</c:v>
                </c:pt>
                <c:pt idx="12521">
                  <c:v>1.7079324E-10</c:v>
                </c:pt>
                <c:pt idx="12522">
                  <c:v>1.7017032E-10</c:v>
                </c:pt>
                <c:pt idx="12523">
                  <c:v>1.6954974E-10</c:v>
                </c:pt>
                <c:pt idx="12524">
                  <c:v>1.6893148000000001E-10</c:v>
                </c:pt>
                <c:pt idx="12525">
                  <c:v>1.6831555999999999E-10</c:v>
                </c:pt>
                <c:pt idx="12526">
                  <c:v>1.6770194000000001E-10</c:v>
                </c:pt>
                <c:pt idx="12527">
                  <c:v>1.6709062000000001E-10</c:v>
                </c:pt>
                <c:pt idx="12528">
                  <c:v>1.6648159E-10</c:v>
                </c:pt>
                <c:pt idx="12529">
                  <c:v>1.6587483999999999E-10</c:v>
                </c:pt>
                <c:pt idx="12530">
                  <c:v>1.6527037000000001E-10</c:v>
                </c:pt>
                <c:pt idx="12531">
                  <c:v>1.6466817E-10</c:v>
                </c:pt>
                <c:pt idx="12532">
                  <c:v>1.6406821999999999E-10</c:v>
                </c:pt>
                <c:pt idx="12533">
                  <c:v>1.6347051E-10</c:v>
                </c:pt>
                <c:pt idx="12534">
                  <c:v>1.6287506E-10</c:v>
                </c:pt>
                <c:pt idx="12535">
                  <c:v>1.6228184000000001E-10</c:v>
                </c:pt>
                <c:pt idx="12536">
                  <c:v>1.6169084000000001E-10</c:v>
                </c:pt>
                <c:pt idx="12537">
                  <c:v>1.6110205E-10</c:v>
                </c:pt>
                <c:pt idx="12538">
                  <c:v>1.6051546E-10</c:v>
                </c:pt>
                <c:pt idx="12539">
                  <c:v>1.5993107999999999E-10</c:v>
                </c:pt>
                <c:pt idx="12540">
                  <c:v>1.5934888E-10</c:v>
                </c:pt>
                <c:pt idx="12541">
                  <c:v>1.5876886E-10</c:v>
                </c:pt>
                <c:pt idx="12542">
                  <c:v>1.5819101999999999E-10</c:v>
                </c:pt>
                <c:pt idx="12543">
                  <c:v>1.5761532000000001E-10</c:v>
                </c:pt>
                <c:pt idx="12544">
                  <c:v>1.5704180000000001E-10</c:v>
                </c:pt>
                <c:pt idx="12545">
                  <c:v>1.5647040999999999E-10</c:v>
                </c:pt>
                <c:pt idx="12546">
                  <c:v>1.5590115E-10</c:v>
                </c:pt>
                <c:pt idx="12547">
                  <c:v>1.5533404E-10</c:v>
                </c:pt>
                <c:pt idx="12548">
                  <c:v>1.5476902999999999E-10</c:v>
                </c:pt>
                <c:pt idx="12549">
                  <c:v>1.5420614999999999E-10</c:v>
                </c:pt>
                <c:pt idx="12550">
                  <c:v>1.5364535999999999E-10</c:v>
                </c:pt>
                <c:pt idx="12551">
                  <c:v>1.5308666999999999E-10</c:v>
                </c:pt>
                <c:pt idx="12552">
                  <c:v>1.5253006999999999E-10</c:v>
                </c:pt>
                <c:pt idx="12553">
                  <c:v>1.5197554000000001E-10</c:v>
                </c:pt>
                <c:pt idx="12554">
                  <c:v>1.5142308E-10</c:v>
                </c:pt>
                <c:pt idx="12555">
                  <c:v>1.5087269000000001E-10</c:v>
                </c:pt>
                <c:pt idx="12556">
                  <c:v>1.5032435999999999E-10</c:v>
                </c:pt>
                <c:pt idx="12557">
                  <c:v>1.4977808E-10</c:v>
                </c:pt>
                <c:pt idx="12558">
                  <c:v>1.4923383000000001E-10</c:v>
                </c:pt>
                <c:pt idx="12559">
                  <c:v>1.4869160999999999E-10</c:v>
                </c:pt>
                <c:pt idx="12560">
                  <c:v>1.4815141999999999E-10</c:v>
                </c:pt>
                <c:pt idx="12561">
                  <c:v>1.4761324E-10</c:v>
                </c:pt>
                <c:pt idx="12562">
                  <c:v>1.4707707E-10</c:v>
                </c:pt>
                <c:pt idx="12563">
                  <c:v>1.4654290000000001E-10</c:v>
                </c:pt>
                <c:pt idx="12564">
                  <c:v>1.4601072999999999E-10</c:v>
                </c:pt>
                <c:pt idx="12565">
                  <c:v>1.4548054E-10</c:v>
                </c:pt>
                <c:pt idx="12566">
                  <c:v>1.4495232999999999E-10</c:v>
                </c:pt>
                <c:pt idx="12567">
                  <c:v>1.4442608E-10</c:v>
                </c:pt>
                <c:pt idx="12568">
                  <c:v>1.4390179E-10</c:v>
                </c:pt>
                <c:pt idx="12569">
                  <c:v>1.4337946E-10</c:v>
                </c:pt>
                <c:pt idx="12570">
                  <c:v>1.4285908999999999E-10</c:v>
                </c:pt>
                <c:pt idx="12571">
                  <c:v>1.4234064E-10</c:v>
                </c:pt>
                <c:pt idx="12572">
                  <c:v>1.4182412000000001E-10</c:v>
                </c:pt>
                <c:pt idx="12573">
                  <c:v>1.4130953E-10</c:v>
                </c:pt>
                <c:pt idx="12574">
                  <c:v>1.4079687000000001E-10</c:v>
                </c:pt>
                <c:pt idx="12575">
                  <c:v>1.4028612E-10</c:v>
                </c:pt>
                <c:pt idx="12576">
                  <c:v>1.3977726E-10</c:v>
                </c:pt>
                <c:pt idx="12577">
                  <c:v>1.3927029999999999E-10</c:v>
                </c:pt>
                <c:pt idx="12578">
                  <c:v>1.3876523999999999E-10</c:v>
                </c:pt>
                <c:pt idx="12579">
                  <c:v>1.3826204000000001E-10</c:v>
                </c:pt>
                <c:pt idx="12580">
                  <c:v>1.3776072E-10</c:v>
                </c:pt>
                <c:pt idx="12581">
                  <c:v>1.3726127E-10</c:v>
                </c:pt>
                <c:pt idx="12582">
                  <c:v>1.3676368000000001E-10</c:v>
                </c:pt>
                <c:pt idx="12583">
                  <c:v>1.3626794000000001E-10</c:v>
                </c:pt>
                <c:pt idx="12584">
                  <c:v>1.3577403999999999E-10</c:v>
                </c:pt>
                <c:pt idx="12585">
                  <c:v>1.3528198E-10</c:v>
                </c:pt>
                <c:pt idx="12586">
                  <c:v>1.3479175E-10</c:v>
                </c:pt>
                <c:pt idx="12587">
                  <c:v>1.3430335E-10</c:v>
                </c:pt>
                <c:pt idx="12588">
                  <c:v>1.3381675000000001E-10</c:v>
                </c:pt>
                <c:pt idx="12589">
                  <c:v>1.3333197000000001E-10</c:v>
                </c:pt>
                <c:pt idx="12590">
                  <c:v>1.32849E-10</c:v>
                </c:pt>
                <c:pt idx="12591">
                  <c:v>1.3236780999999999E-10</c:v>
                </c:pt>
                <c:pt idx="12592">
                  <c:v>1.3188841999999999E-10</c:v>
                </c:pt>
                <c:pt idx="12593">
                  <c:v>1.3141080000000001E-10</c:v>
                </c:pt>
                <c:pt idx="12594">
                  <c:v>1.3093496E-10</c:v>
                </c:pt>
                <c:pt idx="12595">
                  <c:v>1.3046088E-10</c:v>
                </c:pt>
                <c:pt idx="12596">
                  <c:v>1.2998856E-10</c:v>
                </c:pt>
                <c:pt idx="12597">
                  <c:v>1.2951799E-10</c:v>
                </c:pt>
                <c:pt idx="12598">
                  <c:v>1.2904917000000001E-10</c:v>
                </c:pt>
                <c:pt idx="12599">
                  <c:v>1.2858208999999999E-10</c:v>
                </c:pt>
                <c:pt idx="12600">
                  <c:v>1.2811674E-10</c:v>
                </c:pt>
                <c:pt idx="12601">
                  <c:v>1.2763755000000001E-10</c:v>
                </c:pt>
                <c:pt idx="12602">
                  <c:v>1.2715894000000001E-10</c:v>
                </c:pt>
                <c:pt idx="12603">
                  <c:v>1.2668103000000001E-10</c:v>
                </c:pt>
                <c:pt idx="12604">
                  <c:v>1.2620393999999999E-10</c:v>
                </c:pt>
                <c:pt idx="12605">
                  <c:v>1.2572775E-10</c:v>
                </c:pt>
                <c:pt idx="12606">
                  <c:v>1.2525256000000001E-10</c:v>
                </c:pt>
                <c:pt idx="12607">
                  <c:v>1.2477842E-10</c:v>
                </c:pt>
                <c:pt idx="12608">
                  <c:v>1.2430541000000001E-10</c:v>
                </c:pt>
                <c:pt idx="12609">
                  <c:v>1.2383357000000001E-10</c:v>
                </c:pt>
                <c:pt idx="12610">
                  <c:v>1.2336293999999999E-10</c:v>
                </c:pt>
                <c:pt idx="12611">
                  <c:v>1.2289357000000001E-10</c:v>
                </c:pt>
                <c:pt idx="12612">
                  <c:v>1.2242549E-10</c:v>
                </c:pt>
                <c:pt idx="12613">
                  <c:v>1.2195871E-10</c:v>
                </c:pt>
                <c:pt idx="12614">
                  <c:v>1.2149326000000001E-10</c:v>
                </c:pt>
                <c:pt idx="12615">
                  <c:v>1.2102916999999999E-10</c:v>
                </c:pt>
                <c:pt idx="12616">
                  <c:v>1.2056646E-10</c:v>
                </c:pt>
                <c:pt idx="12617">
                  <c:v>1.2010514999999999E-10</c:v>
                </c:pt>
                <c:pt idx="12618">
                  <c:v>1.1964523999999999E-10</c:v>
                </c:pt>
                <c:pt idx="12619">
                  <c:v>1.1918674000000001E-10</c:v>
                </c:pt>
                <c:pt idx="12620">
                  <c:v>1.1872968000000001E-10</c:v>
                </c:pt>
                <c:pt idx="12621">
                  <c:v>1.1827405999999999E-10</c:v>
                </c:pt>
                <c:pt idx="12622">
                  <c:v>1.1781988E-10</c:v>
                </c:pt>
                <c:pt idx="12623">
                  <c:v>1.1736715999999999E-10</c:v>
                </c:pt>
                <c:pt idx="12624">
                  <c:v>1.1691588999999999E-10</c:v>
                </c:pt>
                <c:pt idx="12625">
                  <c:v>1.1646608999999999E-10</c:v>
                </c:pt>
                <c:pt idx="12626">
                  <c:v>1.1601775E-10</c:v>
                </c:pt>
                <c:pt idx="12627">
                  <c:v>1.1557089E-10</c:v>
                </c:pt>
                <c:pt idx="12628">
                  <c:v>1.1512551E-10</c:v>
                </c:pt>
                <c:pt idx="12629">
                  <c:v>1.146816E-10</c:v>
                </c:pt>
                <c:pt idx="12630">
                  <c:v>1.1423917E-10</c:v>
                </c:pt>
                <c:pt idx="12631">
                  <c:v>1.1379822E-10</c:v>
                </c:pt>
                <c:pt idx="12632">
                  <c:v>1.1335876E-10</c:v>
                </c:pt>
                <c:pt idx="12633">
                  <c:v>1.1292077999999999E-10</c:v>
                </c:pt>
                <c:pt idx="12634">
                  <c:v>1.1248429E-10</c:v>
                </c:pt>
                <c:pt idx="12635">
                  <c:v>1.1204928999999999E-10</c:v>
                </c:pt>
                <c:pt idx="12636">
                  <c:v>1.1161578E-10</c:v>
                </c:pt>
                <c:pt idx="12637">
                  <c:v>1.1118375E-10</c:v>
                </c:pt>
                <c:pt idx="12638">
                  <c:v>1.1075321E-10</c:v>
                </c:pt>
                <c:pt idx="12639">
                  <c:v>1.1032416E-10</c:v>
                </c:pt>
                <c:pt idx="12640">
                  <c:v>1.0989659E-10</c:v>
                </c:pt>
                <c:pt idx="12641">
                  <c:v>1.0947050999999999E-10</c:v>
                </c:pt>
                <c:pt idx="12642">
                  <c:v>1.0904591000000001E-10</c:v>
                </c:pt>
                <c:pt idx="12643">
                  <c:v>1.086228E-10</c:v>
                </c:pt>
                <c:pt idx="12644">
                  <c:v>1.0820116E-10</c:v>
                </c:pt>
                <c:pt idx="12645">
                  <c:v>1.0778101E-10</c:v>
                </c:pt>
                <c:pt idx="12646">
                  <c:v>1.0736233000000001E-10</c:v>
                </c:pt>
                <c:pt idx="12647">
                  <c:v>1.0694514E-10</c:v>
                </c:pt>
                <c:pt idx="12648">
                  <c:v>1.0652941999999999E-10</c:v>
                </c:pt>
                <c:pt idx="12649">
                  <c:v>1.0611516999999999E-10</c:v>
                </c:pt>
                <c:pt idx="12650">
                  <c:v>1.057024E-10</c:v>
                </c:pt>
                <c:pt idx="12651">
                  <c:v>1.0529109999999999E-10</c:v>
                </c:pt>
                <c:pt idx="12652">
                  <c:v>1.0488125999999999E-10</c:v>
                </c:pt>
                <c:pt idx="12653">
                  <c:v>1.044729E-10</c:v>
                </c:pt>
                <c:pt idx="12654">
                  <c:v>1.0406598999999999E-10</c:v>
                </c:pt>
                <c:pt idx="12655">
                  <c:v>1.0366055E-10</c:v>
                </c:pt>
                <c:pt idx="12656">
                  <c:v>1.0325657E-10</c:v>
                </c:pt>
                <c:pt idx="12657">
                  <c:v>1.0285404E-10</c:v>
                </c:pt>
                <c:pt idx="12658">
                  <c:v>1.0245297E-10</c:v>
                </c:pt>
                <c:pt idx="12659">
                  <c:v>1.0205334E-10</c:v>
                </c:pt>
                <c:pt idx="12660">
                  <c:v>1.0165517E-10</c:v>
                </c:pt>
                <c:pt idx="12661">
                  <c:v>1.0125844E-10</c:v>
                </c:pt>
                <c:pt idx="12662">
                  <c:v>1.0086315E-10</c:v>
                </c:pt>
                <c:pt idx="12663">
                  <c:v>1.004693E-10</c:v>
                </c:pt>
                <c:pt idx="12664">
                  <c:v>1.0007688E-10</c:v>
                </c:pt>
                <c:pt idx="12665">
                  <c:v>9.9685905000000002E-11</c:v>
                </c:pt>
                <c:pt idx="12666">
                  <c:v>9.9296355999999999E-11</c:v>
                </c:pt>
                <c:pt idx="12667">
                  <c:v>9.8908229000000003E-11</c:v>
                </c:pt>
                <c:pt idx="12668">
                  <c:v>9.8521524E-11</c:v>
                </c:pt>
                <c:pt idx="12669">
                  <c:v>9.8136241999999999E-11</c:v>
                </c:pt>
                <c:pt idx="12670">
                  <c:v>9.7752376E-11</c:v>
                </c:pt>
                <c:pt idx="12671">
                  <c:v>9.7369918E-11</c:v>
                </c:pt>
                <c:pt idx="12672">
                  <c:v>9.6988867999999999E-11</c:v>
                </c:pt>
                <c:pt idx="12673">
                  <c:v>9.6609227999999997E-11</c:v>
                </c:pt>
                <c:pt idx="12674">
                  <c:v>9.6230988000000002E-11</c:v>
                </c:pt>
                <c:pt idx="12675">
                  <c:v>9.5854150999999996E-11</c:v>
                </c:pt>
                <c:pt idx="12676">
                  <c:v>9.5478707999999994E-11</c:v>
                </c:pt>
                <c:pt idx="12677">
                  <c:v>9.5104653000000004E-11</c:v>
                </c:pt>
                <c:pt idx="12678">
                  <c:v>9.4731986000000001E-11</c:v>
                </c:pt>
                <c:pt idx="12679">
                  <c:v>9.4360700000000001E-11</c:v>
                </c:pt>
                <c:pt idx="12680">
                  <c:v>9.3990793999999996E-11</c:v>
                </c:pt>
                <c:pt idx="12681">
                  <c:v>9.3622270000000001E-11</c:v>
                </c:pt>
                <c:pt idx="12682">
                  <c:v>9.3255112000000005E-11</c:v>
                </c:pt>
                <c:pt idx="12683">
                  <c:v>9.2889321000000004E-11</c:v>
                </c:pt>
                <c:pt idx="12684">
                  <c:v>9.2524896999999997E-11</c:v>
                </c:pt>
                <c:pt idx="12685">
                  <c:v>9.2161833999999994E-11</c:v>
                </c:pt>
                <c:pt idx="12686">
                  <c:v>9.1800130000000006E-11</c:v>
                </c:pt>
                <c:pt idx="12687">
                  <c:v>9.1439779000000005E-11</c:v>
                </c:pt>
                <c:pt idx="12688">
                  <c:v>9.1080774999999999E-11</c:v>
                </c:pt>
                <c:pt idx="12689">
                  <c:v>9.0723109999999997E-11</c:v>
                </c:pt>
                <c:pt idx="12690">
                  <c:v>9.0366790000000002E-11</c:v>
                </c:pt>
                <c:pt idx="12691">
                  <c:v>9.0011804000000002E-11</c:v>
                </c:pt>
                <c:pt idx="12692">
                  <c:v>8.9658155999999999E-11</c:v>
                </c:pt>
                <c:pt idx="12693">
                  <c:v>8.9305833999999999E-11</c:v>
                </c:pt>
                <c:pt idx="12694">
                  <c:v>8.8954836999999994E-11</c:v>
                </c:pt>
                <c:pt idx="12695">
                  <c:v>8.8605158000000001E-11</c:v>
                </c:pt>
                <c:pt idx="12696">
                  <c:v>8.8256798000000001E-11</c:v>
                </c:pt>
                <c:pt idx="12697">
                  <c:v>8.7909749000000001E-11</c:v>
                </c:pt>
                <c:pt idx="12698">
                  <c:v>8.7564011999999995E-11</c:v>
                </c:pt>
                <c:pt idx="12699">
                  <c:v>8.7219579000000006E-11</c:v>
                </c:pt>
                <c:pt idx="12700">
                  <c:v>8.6876444000000004E-11</c:v>
                </c:pt>
                <c:pt idx="12701">
                  <c:v>8.6534605999999994E-11</c:v>
                </c:pt>
                <c:pt idx="12702">
                  <c:v>8.6194058999999999E-11</c:v>
                </c:pt>
                <c:pt idx="12703">
                  <c:v>8.5854801999999999E-11</c:v>
                </c:pt>
                <c:pt idx="12704">
                  <c:v>8.5516823E-11</c:v>
                </c:pt>
                <c:pt idx="12705">
                  <c:v>8.5180126999999999E-11</c:v>
                </c:pt>
                <c:pt idx="12706">
                  <c:v>8.4844708000000005E-11</c:v>
                </c:pt>
                <c:pt idx="12707">
                  <c:v>8.4510558E-11</c:v>
                </c:pt>
                <c:pt idx="12708">
                  <c:v>8.4177678999999998E-11</c:v>
                </c:pt>
                <c:pt idx="12709">
                  <c:v>8.3846062000000001E-11</c:v>
                </c:pt>
                <c:pt idx="12710">
                  <c:v>8.3515708000000003E-11</c:v>
                </c:pt>
                <c:pt idx="12711">
                  <c:v>8.3186609999999994E-11</c:v>
                </c:pt>
                <c:pt idx="12712">
                  <c:v>8.2858761999999995E-11</c:v>
                </c:pt>
                <c:pt idx="12713">
                  <c:v>8.2532162000000006E-11</c:v>
                </c:pt>
                <c:pt idx="12714">
                  <c:v>8.2206803999999997E-11</c:v>
                </c:pt>
                <c:pt idx="12715">
                  <c:v>8.1882688000000006E-11</c:v>
                </c:pt>
                <c:pt idx="12716">
                  <c:v>8.1559808000000006E-11</c:v>
                </c:pt>
                <c:pt idx="12717">
                  <c:v>8.1238161999999994E-11</c:v>
                </c:pt>
                <c:pt idx="12718">
                  <c:v>8.0917738000000003E-11</c:v>
                </c:pt>
                <c:pt idx="12719">
                  <c:v>8.0598541999999997E-11</c:v>
                </c:pt>
                <c:pt idx="12720">
                  <c:v>8.0280560000000006E-11</c:v>
                </c:pt>
                <c:pt idx="12721">
                  <c:v>7.9963793E-11</c:v>
                </c:pt>
                <c:pt idx="12722">
                  <c:v>7.9648239000000002E-11</c:v>
                </c:pt>
                <c:pt idx="12723">
                  <c:v>7.9333887E-11</c:v>
                </c:pt>
                <c:pt idx="12724">
                  <c:v>7.9020740999999997E-11</c:v>
                </c:pt>
                <c:pt idx="12725">
                  <c:v>7.8708795999999995E-11</c:v>
                </c:pt>
                <c:pt idx="12726">
                  <c:v>7.8398044999999998E-11</c:v>
                </c:pt>
                <c:pt idx="12727">
                  <c:v>7.808848E-11</c:v>
                </c:pt>
                <c:pt idx="12728">
                  <c:v>7.7780101999999996E-11</c:v>
                </c:pt>
                <c:pt idx="12729">
                  <c:v>7.7472910000000005E-11</c:v>
                </c:pt>
                <c:pt idx="12730">
                  <c:v>7.7166890999999999E-11</c:v>
                </c:pt>
                <c:pt idx="12731">
                  <c:v>7.6862050999999995E-11</c:v>
                </c:pt>
                <c:pt idx="12732">
                  <c:v>7.6558377999999999E-11</c:v>
                </c:pt>
                <c:pt idx="12733">
                  <c:v>7.6255869999999997E-11</c:v>
                </c:pt>
                <c:pt idx="12734">
                  <c:v>7.5954527000000003E-11</c:v>
                </c:pt>
                <c:pt idx="12735">
                  <c:v>7.5654344000000005E-11</c:v>
                </c:pt>
                <c:pt idx="12736">
                  <c:v>7.5355311999999994E-11</c:v>
                </c:pt>
                <c:pt idx="12737">
                  <c:v>7.5057432000000001E-11</c:v>
                </c:pt>
                <c:pt idx="12738">
                  <c:v>7.4760697999999998E-11</c:v>
                </c:pt>
                <c:pt idx="12739">
                  <c:v>7.4465107999999996E-11</c:v>
                </c:pt>
                <c:pt idx="12740">
                  <c:v>7.4170656000000005E-11</c:v>
                </c:pt>
                <c:pt idx="12741">
                  <c:v>7.3877335000000001E-11</c:v>
                </c:pt>
                <c:pt idx="12742">
                  <c:v>7.3585144999999997E-11</c:v>
                </c:pt>
                <c:pt idx="12743">
                  <c:v>7.3294078999999996E-11</c:v>
                </c:pt>
                <c:pt idx="12744">
                  <c:v>7.3004136999999997E-11</c:v>
                </c:pt>
                <c:pt idx="12745">
                  <c:v>7.2715312999999998E-11</c:v>
                </c:pt>
                <c:pt idx="12746">
                  <c:v>7.2427606000000003E-11</c:v>
                </c:pt>
                <c:pt idx="12747">
                  <c:v>7.2141007999999996E-11</c:v>
                </c:pt>
                <c:pt idx="12748">
                  <c:v>7.1855515E-11</c:v>
                </c:pt>
                <c:pt idx="12749">
                  <c:v>7.1571123999999994E-11</c:v>
                </c:pt>
                <c:pt idx="12750">
                  <c:v>7.1287837000000005E-11</c:v>
                </c:pt>
                <c:pt idx="12751">
                  <c:v>7.1005639000000005E-11</c:v>
                </c:pt>
                <c:pt idx="12752">
                  <c:v>7.0724537000000004E-11</c:v>
                </c:pt>
                <c:pt idx="12753">
                  <c:v>7.0444518000000002E-11</c:v>
                </c:pt>
                <c:pt idx="12754">
                  <c:v>7.0165581999999998E-11</c:v>
                </c:pt>
                <c:pt idx="12755">
                  <c:v>6.9887727999999998E-11</c:v>
                </c:pt>
                <c:pt idx="12756">
                  <c:v>6.9610949000000004E-11</c:v>
                </c:pt>
                <c:pt idx="12757">
                  <c:v>6.9335239000000001E-11</c:v>
                </c:pt>
                <c:pt idx="12758">
                  <c:v>6.9060604000000005E-11</c:v>
                </c:pt>
                <c:pt idx="12759">
                  <c:v>6.8787031999999995E-11</c:v>
                </c:pt>
                <c:pt idx="12760">
                  <c:v>6.8514520000000003E-11</c:v>
                </c:pt>
                <c:pt idx="12761">
                  <c:v>6.8243064E-11</c:v>
                </c:pt>
                <c:pt idx="12762">
                  <c:v>6.7972661999999998E-11</c:v>
                </c:pt>
                <c:pt idx="12763">
                  <c:v>6.7703300999999995E-11</c:v>
                </c:pt>
                <c:pt idx="12764">
                  <c:v>6.7434988000000004E-11</c:v>
                </c:pt>
                <c:pt idx="12765">
                  <c:v>6.7167715999999999E-11</c:v>
                </c:pt>
                <c:pt idx="12766">
                  <c:v>6.6901484E-11</c:v>
                </c:pt>
                <c:pt idx="12767">
                  <c:v>6.6636286999999998E-11</c:v>
                </c:pt>
                <c:pt idx="12768">
                  <c:v>6.6372116000000006E-11</c:v>
                </c:pt>
                <c:pt idx="12769">
                  <c:v>6.6108972000000006E-11</c:v>
                </c:pt>
                <c:pt idx="12770">
                  <c:v>6.5846848999999994E-11</c:v>
                </c:pt>
                <c:pt idx="12771">
                  <c:v>6.5585744999999996E-11</c:v>
                </c:pt>
                <c:pt idx="12772">
                  <c:v>6.5325655000000001E-11</c:v>
                </c:pt>
                <c:pt idx="12773">
                  <c:v>6.5066576999999996E-11</c:v>
                </c:pt>
                <c:pt idx="12774">
                  <c:v>6.4808505999999997E-11</c:v>
                </c:pt>
                <c:pt idx="12775">
                  <c:v>6.4551440999999998E-11</c:v>
                </c:pt>
                <c:pt idx="12776">
                  <c:v>6.4295374999999999E-11</c:v>
                </c:pt>
                <c:pt idx="12777">
                  <c:v>6.4040308000000003E-11</c:v>
                </c:pt>
                <c:pt idx="12778">
                  <c:v>6.3786232999999997E-11</c:v>
                </c:pt>
                <c:pt idx="12779">
                  <c:v>6.3533151000000002E-11</c:v>
                </c:pt>
                <c:pt idx="12780">
                  <c:v>6.3281047000000004E-11</c:v>
                </c:pt>
                <c:pt idx="12781">
                  <c:v>6.3029927999999998E-11</c:v>
                </c:pt>
                <c:pt idx="12782">
                  <c:v>6.2779787999999996E-11</c:v>
                </c:pt>
                <c:pt idx="12783">
                  <c:v>6.2530626999999996E-11</c:v>
                </c:pt>
                <c:pt idx="12784">
                  <c:v>6.2282436000000001E-11</c:v>
                </c:pt>
                <c:pt idx="12785">
                  <c:v>6.2035210000000001E-11</c:v>
                </c:pt>
                <c:pt idx="12786">
                  <c:v>6.1788948999999995E-11</c:v>
                </c:pt>
                <c:pt idx="12787">
                  <c:v>6.1543652000000003E-11</c:v>
                </c:pt>
                <c:pt idx="12788">
                  <c:v>6.1299312999999995E-11</c:v>
                </c:pt>
                <c:pt idx="12789">
                  <c:v>6.1055924000000006E-11</c:v>
                </c:pt>
                <c:pt idx="12790">
                  <c:v>6.0813486000000004E-11</c:v>
                </c:pt>
                <c:pt idx="12791">
                  <c:v>6.0571992000000003E-11</c:v>
                </c:pt>
                <c:pt idx="12792">
                  <c:v>6.0331440999999998E-11</c:v>
                </c:pt>
                <c:pt idx="12793">
                  <c:v>6.0091833999999995E-11</c:v>
                </c:pt>
                <c:pt idx="12794">
                  <c:v>5.9853163999999996E-11</c:v>
                </c:pt>
                <c:pt idx="12795">
                  <c:v>5.9615424000000005E-11</c:v>
                </c:pt>
                <c:pt idx="12796">
                  <c:v>5.9378613E-11</c:v>
                </c:pt>
                <c:pt idx="12797">
                  <c:v>5.9142725000000005E-11</c:v>
                </c:pt>
                <c:pt idx="12798">
                  <c:v>5.8907761E-11</c:v>
                </c:pt>
                <c:pt idx="12799">
                  <c:v>5.8673718999999998E-11</c:v>
                </c:pt>
                <c:pt idx="12800">
                  <c:v>5.8440592999999994E-11</c:v>
                </c:pt>
                <c:pt idx="12801">
                  <c:v>5.8208376000000005E-11</c:v>
                </c:pt>
                <c:pt idx="12802">
                  <c:v>5.7977067999999997E-11</c:v>
                </c:pt>
                <c:pt idx="12803">
                  <c:v>5.7746665000000002E-11</c:v>
                </c:pt>
                <c:pt idx="12804">
                  <c:v>5.7517164999999997E-11</c:v>
                </c:pt>
                <c:pt idx="12805">
                  <c:v>5.7288563000000001E-11</c:v>
                </c:pt>
                <c:pt idx="12806">
                  <c:v>5.7060855999999998E-11</c:v>
                </c:pt>
                <c:pt idx="12807">
                  <c:v>5.6834040999999999E-11</c:v>
                </c:pt>
                <c:pt idx="12808">
                  <c:v>5.6608114000000002E-11</c:v>
                </c:pt>
                <c:pt idx="12809">
                  <c:v>5.6383072E-11</c:v>
                </c:pt>
                <c:pt idx="12810">
                  <c:v>5.6158911000000001E-11</c:v>
                </c:pt>
                <c:pt idx="12811">
                  <c:v>5.5935631000000001E-11</c:v>
                </c:pt>
                <c:pt idx="12812">
                  <c:v>5.5713226000000002E-11</c:v>
                </c:pt>
                <c:pt idx="12813">
                  <c:v>5.5491691000000001E-11</c:v>
                </c:pt>
                <c:pt idx="12814">
                  <c:v>5.5271026999999998E-11</c:v>
                </c:pt>
                <c:pt idx="12815">
                  <c:v>5.5051226999999997E-11</c:v>
                </c:pt>
                <c:pt idx="12816">
                  <c:v>5.4832290999999997E-11</c:v>
                </c:pt>
                <c:pt idx="12817">
                  <c:v>5.4614215999999997E-11</c:v>
                </c:pt>
                <c:pt idx="12818">
                  <c:v>5.4396996999999999E-11</c:v>
                </c:pt>
                <c:pt idx="12819">
                  <c:v>5.4180629000000002E-11</c:v>
                </c:pt>
                <c:pt idx="12820">
                  <c:v>5.3965109999999997E-11</c:v>
                </c:pt>
                <c:pt idx="12821">
                  <c:v>5.3750438000000003E-11</c:v>
                </c:pt>
                <c:pt idx="12822">
                  <c:v>5.3536608999999997E-11</c:v>
                </c:pt>
                <c:pt idx="12823">
                  <c:v>5.3323619999999999E-11</c:v>
                </c:pt>
                <c:pt idx="12824">
                  <c:v>5.3111466999999998E-11</c:v>
                </c:pt>
                <c:pt idx="12825">
                  <c:v>5.2900146E-11</c:v>
                </c:pt>
                <c:pt idx="12826">
                  <c:v>5.2689657999999998E-11</c:v>
                </c:pt>
                <c:pt idx="12827">
                  <c:v>5.2479996E-11</c:v>
                </c:pt>
                <c:pt idx="12828">
                  <c:v>5.2271155999999999E-11</c:v>
                </c:pt>
                <c:pt idx="12829">
                  <c:v>5.2063139000000002E-11</c:v>
                </c:pt>
                <c:pt idx="12830">
                  <c:v>5.1855939999999998E-11</c:v>
                </c:pt>
                <c:pt idx="12831">
                  <c:v>5.1649552999999998E-11</c:v>
                </c:pt>
                <c:pt idx="12832">
                  <c:v>5.1443978000000001E-11</c:v>
                </c:pt>
                <c:pt idx="12833">
                  <c:v>5.1239214000000001E-11</c:v>
                </c:pt>
                <c:pt idx="12834">
                  <c:v>5.1035256E-11</c:v>
                </c:pt>
                <c:pt idx="12835">
                  <c:v>5.0832098999999997E-11</c:v>
                </c:pt>
                <c:pt idx="12836">
                  <c:v>5.0629742999999998E-11</c:v>
                </c:pt>
                <c:pt idx="12837">
                  <c:v>5.0428181999999998E-11</c:v>
                </c:pt>
                <c:pt idx="12838">
                  <c:v>5.0227412999999997E-11</c:v>
                </c:pt>
                <c:pt idx="12839">
                  <c:v>5.0027433999999999E-11</c:v>
                </c:pt>
                <c:pt idx="12840">
                  <c:v>4.9828241999999997E-11</c:v>
                </c:pt>
                <c:pt idx="12841">
                  <c:v>4.9629835000000002E-11</c:v>
                </c:pt>
                <c:pt idx="12842">
                  <c:v>4.9432207999999999E-11</c:v>
                </c:pt>
                <c:pt idx="12843">
                  <c:v>4.9235362000000001E-11</c:v>
                </c:pt>
                <c:pt idx="12844">
                  <c:v>4.9039290000000003E-11</c:v>
                </c:pt>
                <c:pt idx="12845">
                  <c:v>4.8843991E-11</c:v>
                </c:pt>
                <c:pt idx="12846">
                  <c:v>4.8649458999999999E-11</c:v>
                </c:pt>
                <c:pt idx="12847">
                  <c:v>4.8455694000000002E-11</c:v>
                </c:pt>
                <c:pt idx="12848">
                  <c:v>4.8262692E-11</c:v>
                </c:pt>
                <c:pt idx="12849">
                  <c:v>4.8070450000000003E-11</c:v>
                </c:pt>
                <c:pt idx="12850">
                  <c:v>4.7878967999999999E-11</c:v>
                </c:pt>
                <c:pt idx="12851">
                  <c:v>4.7688238999999997E-11</c:v>
                </c:pt>
                <c:pt idx="12852">
                  <c:v>4.7498262000000002E-11</c:v>
                </c:pt>
                <c:pt idx="12853">
                  <c:v>4.7309035000000001E-11</c:v>
                </c:pt>
                <c:pt idx="12854">
                  <c:v>4.7120553999999998E-11</c:v>
                </c:pt>
                <c:pt idx="12855">
                  <c:v>4.6932815000000003E-11</c:v>
                </c:pt>
                <c:pt idx="12856">
                  <c:v>4.6745818999999997E-11</c:v>
                </c:pt>
                <c:pt idx="12857">
                  <c:v>4.6559558000000002E-11</c:v>
                </c:pt>
                <c:pt idx="12858">
                  <c:v>4.6374032999999999E-11</c:v>
                </c:pt>
                <c:pt idx="12859">
                  <c:v>4.6189239999999998E-11</c:v>
                </c:pt>
                <c:pt idx="12860">
                  <c:v>4.6005174999999998E-11</c:v>
                </c:pt>
                <c:pt idx="12861">
                  <c:v>4.5821838999999998E-11</c:v>
                </c:pt>
                <c:pt idx="12862">
                  <c:v>4.5639225000000002E-11</c:v>
                </c:pt>
                <c:pt idx="12863">
                  <c:v>4.5457332000000002E-11</c:v>
                </c:pt>
                <c:pt idx="12864">
                  <c:v>4.5276158000000003E-11</c:v>
                </c:pt>
                <c:pt idx="12865">
                  <c:v>4.5095698000000003E-11</c:v>
                </c:pt>
                <c:pt idx="12866">
                  <c:v>4.4915953000000002E-11</c:v>
                </c:pt>
                <c:pt idx="12867">
                  <c:v>4.4736916000000002E-11</c:v>
                </c:pt>
                <c:pt idx="12868">
                  <c:v>4.4558585999999997E-11</c:v>
                </c:pt>
                <c:pt idx="12869">
                  <c:v>4.4380960999999999E-11</c:v>
                </c:pt>
                <c:pt idx="12870">
                  <c:v>4.4204035999999997E-11</c:v>
                </c:pt>
                <c:pt idx="12871">
                  <c:v>4.4027813E-11</c:v>
                </c:pt>
                <c:pt idx="12872">
                  <c:v>4.3852283000000002E-11</c:v>
                </c:pt>
                <c:pt idx="12873">
                  <c:v>4.3677446999999998E-11</c:v>
                </c:pt>
                <c:pt idx="12874">
                  <c:v>4.3503305E-11</c:v>
                </c:pt>
                <c:pt idx="12875">
                  <c:v>4.3329849999999998E-11</c:v>
                </c:pt>
                <c:pt idx="12876">
                  <c:v>4.3157081999999998E-11</c:v>
                </c:pt>
                <c:pt idx="12877">
                  <c:v>4.2984998E-11</c:v>
                </c:pt>
                <c:pt idx="12878">
                  <c:v>4.2813592999999998E-11</c:v>
                </c:pt>
                <c:pt idx="12879">
                  <c:v>4.2642865E-11</c:v>
                </c:pt>
                <c:pt idx="12880">
                  <c:v>4.2472812999999998E-11</c:v>
                </c:pt>
                <c:pt idx="12881">
                  <c:v>4.2303434999999998E-11</c:v>
                </c:pt>
                <c:pt idx="12882">
                  <c:v>4.2134726000000002E-11</c:v>
                </c:pt>
                <c:pt idx="12883">
                  <c:v>4.1966683999999997E-11</c:v>
                </c:pt>
                <c:pt idx="12884">
                  <c:v>4.1799307000000001E-11</c:v>
                </c:pt>
                <c:pt idx="12885">
                  <c:v>4.1632593E-11</c:v>
                </c:pt>
                <c:pt idx="12886">
                  <c:v>4.1466538999999999E-11</c:v>
                </c:pt>
                <c:pt idx="12887">
                  <c:v>4.1301140000000001E-11</c:v>
                </c:pt>
                <c:pt idx="12888">
                  <c:v>4.1136396E-11</c:v>
                </c:pt>
                <c:pt idx="12889">
                  <c:v>4.0972305000000001E-11</c:v>
                </c:pt>
                <c:pt idx="12890">
                  <c:v>4.0808863000000002E-11</c:v>
                </c:pt>
                <c:pt idx="12891">
                  <c:v>4.0646070000000003E-11</c:v>
                </c:pt>
                <c:pt idx="12892">
                  <c:v>4.0483917999999999E-11</c:v>
                </c:pt>
                <c:pt idx="12893">
                  <c:v>4.0322411999999999E-11</c:v>
                </c:pt>
                <c:pt idx="12894">
                  <c:v>4.0161544E-11</c:v>
                </c:pt>
                <c:pt idx="12895">
                  <c:v>4.0001315000000001E-11</c:v>
                </c:pt>
                <c:pt idx="12896">
                  <c:v>3.9841716999999997E-11</c:v>
                </c:pt>
                <c:pt idx="12897">
                  <c:v>3.9682753999999999E-11</c:v>
                </c:pt>
                <c:pt idx="12898">
                  <c:v>3.9524418000000001E-11</c:v>
                </c:pt>
                <c:pt idx="12899">
                  <c:v>3.9366710999999997E-11</c:v>
                </c:pt>
                <c:pt idx="12900">
                  <c:v>3.9209628999999999E-11</c:v>
                </c:pt>
                <c:pt idx="12901">
                  <c:v>3.9053167000000003E-11</c:v>
                </c:pt>
                <c:pt idx="12902">
                  <c:v>3.8897325999999997E-11</c:v>
                </c:pt>
                <c:pt idx="12903">
                  <c:v>3.8742102999999999E-11</c:v>
                </c:pt>
                <c:pt idx="12904">
                  <c:v>3.8587498000000003E-11</c:v>
                </c:pt>
                <c:pt idx="12905">
                  <c:v>3.8433503000000003E-11</c:v>
                </c:pt>
                <c:pt idx="12906">
                  <c:v>3.8280119E-11</c:v>
                </c:pt>
                <c:pt idx="12907">
                  <c:v>3.8127341999999999E-11</c:v>
                </c:pt>
                <c:pt idx="12908">
                  <c:v>3.7975171999999999E-11</c:v>
                </c:pt>
                <c:pt idx="12909">
                  <c:v>3.7823604999999999E-11</c:v>
                </c:pt>
                <c:pt idx="12910">
                  <c:v>3.7672639000000002E-11</c:v>
                </c:pt>
                <c:pt idx="12911">
                  <c:v>3.7522272999999997E-11</c:v>
                </c:pt>
                <c:pt idx="12912">
                  <c:v>3.7372500999999999E-11</c:v>
                </c:pt>
                <c:pt idx="12913">
                  <c:v>3.7223322E-11</c:v>
                </c:pt>
                <c:pt idx="12914">
                  <c:v>3.7074736000000001E-11</c:v>
                </c:pt>
                <c:pt idx="12915">
                  <c:v>3.6926739E-11</c:v>
                </c:pt>
                <c:pt idx="12916">
                  <c:v>3.6779330000000002E-11</c:v>
                </c:pt>
                <c:pt idx="12917">
                  <c:v>3.6632505999999999E-11</c:v>
                </c:pt>
                <c:pt idx="12918">
                  <c:v>3.6486264999999997E-11</c:v>
                </c:pt>
                <c:pt idx="12919">
                  <c:v>3.6340604E-11</c:v>
                </c:pt>
                <c:pt idx="12920">
                  <c:v>3.6195519E-11</c:v>
                </c:pt>
                <c:pt idx="12921">
                  <c:v>3.6051009000000002E-11</c:v>
                </c:pt>
                <c:pt idx="12922">
                  <c:v>3.5907076000000001E-11</c:v>
                </c:pt>
                <c:pt idx="12923">
                  <c:v>3.5763710999999998E-11</c:v>
                </c:pt>
                <c:pt idx="12924">
                  <c:v>3.5620916000000001E-11</c:v>
                </c:pt>
                <c:pt idx="12925">
                  <c:v>3.5478689000000002E-11</c:v>
                </c:pt>
                <c:pt idx="12926">
                  <c:v>3.5337028000000001E-11</c:v>
                </c:pt>
                <c:pt idx="12927">
                  <c:v>3.5195930000000001E-11</c:v>
                </c:pt>
                <c:pt idx="12928">
                  <c:v>3.5055389E-11</c:v>
                </c:pt>
                <c:pt idx="12929">
                  <c:v>3.4915406999999999E-11</c:v>
                </c:pt>
                <c:pt idx="12930">
                  <c:v>3.4775981000000002E-11</c:v>
                </c:pt>
                <c:pt idx="12931">
                  <c:v>3.4637109000000001E-11</c:v>
                </c:pt>
                <c:pt idx="12932">
                  <c:v>3.4498789000000003E-11</c:v>
                </c:pt>
                <c:pt idx="12933">
                  <c:v>3.4361017999999998E-11</c:v>
                </c:pt>
                <c:pt idx="12934">
                  <c:v>3.4223793999999999E-11</c:v>
                </c:pt>
                <c:pt idx="12935">
                  <c:v>3.4087114999999997E-11</c:v>
                </c:pt>
                <c:pt idx="12936">
                  <c:v>3.3950981000000001E-11</c:v>
                </c:pt>
                <c:pt idx="12937">
                  <c:v>3.3815384999999998E-11</c:v>
                </c:pt>
                <c:pt idx="12938">
                  <c:v>3.3680329000000003E-11</c:v>
                </c:pt>
                <c:pt idx="12939">
                  <c:v>3.3545812000000002E-11</c:v>
                </c:pt>
                <c:pt idx="12940">
                  <c:v>3.3411829E-11</c:v>
                </c:pt>
                <c:pt idx="12941">
                  <c:v>3.3278377000000001E-11</c:v>
                </c:pt>
                <c:pt idx="12942">
                  <c:v>3.3145455000000003E-11</c:v>
                </c:pt>
                <c:pt idx="12943">
                  <c:v>3.3013061E-11</c:v>
                </c:pt>
                <c:pt idx="12944">
                  <c:v>3.2881193999999998E-11</c:v>
                </c:pt>
                <c:pt idx="12945">
                  <c:v>3.2749851000000001E-11</c:v>
                </c:pt>
                <c:pt idx="12946">
                  <c:v>3.2619032000000003E-11</c:v>
                </c:pt>
                <c:pt idx="12947">
                  <c:v>3.2488734000000002E-11</c:v>
                </c:pt>
                <c:pt idx="12948">
                  <c:v>3.2358952000000001E-11</c:v>
                </c:pt>
                <c:pt idx="12949">
                  <c:v>3.2229684E-11</c:v>
                </c:pt>
                <c:pt idx="12950">
                  <c:v>3.2100933E-11</c:v>
                </c:pt>
                <c:pt idx="12951">
                  <c:v>3.1972691999999997E-11</c:v>
                </c:pt>
                <c:pt idx="12952">
                  <c:v>3.1844960999999998E-11</c:v>
                </c:pt>
                <c:pt idx="12953">
                  <c:v>3.1717736E-11</c:v>
                </c:pt>
                <c:pt idx="12954">
                  <c:v>3.1591017999999997E-11</c:v>
                </c:pt>
                <c:pt idx="12955">
                  <c:v>3.1464806000000002E-11</c:v>
                </c:pt>
                <c:pt idx="12956">
                  <c:v>3.1339095E-11</c:v>
                </c:pt>
                <c:pt idx="12957">
                  <c:v>3.1213886000000002E-11</c:v>
                </c:pt>
                <c:pt idx="12958">
                  <c:v>3.1089173E-11</c:v>
                </c:pt>
                <c:pt idx="12959">
                  <c:v>3.0964956E-11</c:v>
                </c:pt>
                <c:pt idx="12960">
                  <c:v>3.0841236000000003E-11</c:v>
                </c:pt>
                <c:pt idx="12961">
                  <c:v>3.0718004999999997E-11</c:v>
                </c:pt>
                <c:pt idx="12962">
                  <c:v>3.0595265999999997E-11</c:v>
                </c:pt>
                <c:pt idx="12963">
                  <c:v>3.0473016000000002E-11</c:v>
                </c:pt>
                <c:pt idx="12964">
                  <c:v>3.0351252999999997E-11</c:v>
                </c:pt>
                <c:pt idx="12965">
                  <c:v>3.0229970999999998E-11</c:v>
                </c:pt>
                <c:pt idx="12966">
                  <c:v>3.0109172E-11</c:v>
                </c:pt>
                <c:pt idx="12967">
                  <c:v>2.9988855000000003E-11</c:v>
                </c:pt>
                <c:pt idx="12968">
                  <c:v>2.9869016999999997E-11</c:v>
                </c:pt>
                <c:pt idx="12969">
                  <c:v>2.9749654000000001E-11</c:v>
                </c:pt>
                <c:pt idx="12970">
                  <c:v>2.9630767000000002E-11</c:v>
                </c:pt>
                <c:pt idx="12971">
                  <c:v>2.9512353999999999E-11</c:v>
                </c:pt>
                <c:pt idx="12972">
                  <c:v>2.9394413999999997E-11</c:v>
                </c:pt>
                <c:pt idx="12973">
                  <c:v>2.9276942E-11</c:v>
                </c:pt>
                <c:pt idx="12974">
                  <c:v>2.9159938000000002E-11</c:v>
                </c:pt>
                <c:pt idx="12975">
                  <c:v>2.9043400999999999E-11</c:v>
                </c:pt>
                <c:pt idx="12976">
                  <c:v>2.8927327999999999E-11</c:v>
                </c:pt>
                <c:pt idx="12977">
                  <c:v>2.8811715E-11</c:v>
                </c:pt>
                <c:pt idx="12978">
                  <c:v>2.8696563999999999E-11</c:v>
                </c:pt>
                <c:pt idx="12979">
                  <c:v>2.8581871000000001E-11</c:v>
                </c:pt>
                <c:pt idx="12980">
                  <c:v>2.8467634000000001E-11</c:v>
                </c:pt>
                <c:pt idx="12981">
                  <c:v>2.8353852000000002E-11</c:v>
                </c:pt>
                <c:pt idx="12982">
                  <c:v>2.8240525E-11</c:v>
                </c:pt>
                <c:pt idx="12983">
                  <c:v>2.8127648E-11</c:v>
                </c:pt>
                <c:pt idx="12984">
                  <c:v>2.8015220000000001E-11</c:v>
                </c:pt>
                <c:pt idx="12985">
                  <c:v>2.7903240000000001E-11</c:v>
                </c:pt>
                <c:pt idx="12986">
                  <c:v>2.7791706000000001E-11</c:v>
                </c:pt>
                <c:pt idx="12987">
                  <c:v>2.7680615999999999E-11</c:v>
                </c:pt>
                <c:pt idx="12988">
                  <c:v>2.7569969E-11</c:v>
                </c:pt>
                <c:pt idx="12989">
                  <c:v>2.7459762E-11</c:v>
                </c:pt>
                <c:pt idx="12990">
                  <c:v>2.7349994000000001E-11</c:v>
                </c:pt>
                <c:pt idx="12991">
                  <c:v>2.7240662999999999E-11</c:v>
                </c:pt>
                <c:pt idx="12992">
                  <c:v>2.7131767E-11</c:v>
                </c:pt>
                <c:pt idx="12993">
                  <c:v>2.7023307E-11</c:v>
                </c:pt>
                <c:pt idx="12994">
                  <c:v>2.6915279000000001E-11</c:v>
                </c:pt>
                <c:pt idx="12995">
                  <c:v>2.6807681000000001E-11</c:v>
                </c:pt>
                <c:pt idx="12996">
                  <c:v>2.6700512E-11</c:v>
                </c:pt>
                <c:pt idx="12997">
                  <c:v>2.6593769E-11</c:v>
                </c:pt>
                <c:pt idx="12998">
                  <c:v>2.6487453E-11</c:v>
                </c:pt>
                <c:pt idx="12999">
                  <c:v>2.6381559999999999E-11</c:v>
                </c:pt>
                <c:pt idx="13000">
                  <c:v>2.6276089E-11</c:v>
                </c:pt>
                <c:pt idx="13001">
                  <c:v>2.6171038E-11</c:v>
                </c:pt>
                <c:pt idx="13002">
                  <c:v>2.6066406E-11</c:v>
                </c:pt>
                <c:pt idx="13003">
                  <c:v>2.5962191000000001E-11</c:v>
                </c:pt>
                <c:pt idx="13004">
                  <c:v>2.585839E-11</c:v>
                </c:pt>
                <c:pt idx="13005">
                  <c:v>2.5755002E-11</c:v>
                </c:pt>
                <c:pt idx="13006">
                  <c:v>2.5652027E-11</c:v>
                </c:pt>
                <c:pt idx="13007">
                  <c:v>2.5549462000000001E-11</c:v>
                </c:pt>
                <c:pt idx="13008">
                  <c:v>2.5447305999999999E-11</c:v>
                </c:pt>
                <c:pt idx="13009">
                  <c:v>2.5345556999999999E-11</c:v>
                </c:pt>
                <c:pt idx="13010">
                  <c:v>2.5244215000000002E-11</c:v>
                </c:pt>
                <c:pt idx="13011">
                  <c:v>2.5143275E-11</c:v>
                </c:pt>
                <c:pt idx="13012">
                  <c:v>2.5042738999999999E-11</c:v>
                </c:pt>
                <c:pt idx="13013">
                  <c:v>2.4942604000000001E-11</c:v>
                </c:pt>
                <c:pt idx="13014">
                  <c:v>2.4842866999999999E-11</c:v>
                </c:pt>
                <c:pt idx="13015">
                  <c:v>2.4743528000000001E-11</c:v>
                </c:pt>
                <c:pt idx="13016">
                  <c:v>2.4644587E-11</c:v>
                </c:pt>
                <c:pt idx="13017">
                  <c:v>2.4546039E-11</c:v>
                </c:pt>
                <c:pt idx="13018">
                  <c:v>2.4447885000000001E-11</c:v>
                </c:pt>
                <c:pt idx="13019">
                  <c:v>2.4350122999999999E-11</c:v>
                </c:pt>
                <c:pt idx="13020">
                  <c:v>2.4252750999999999E-11</c:v>
                </c:pt>
                <c:pt idx="13021">
                  <c:v>2.4155768E-11</c:v>
                </c:pt>
                <c:pt idx="13022">
                  <c:v>2.4059170000000001E-11</c:v>
                </c:pt>
                <c:pt idx="13023">
                  <c:v>2.3962957999999999E-11</c:v>
                </c:pt>
                <c:pt idx="13024">
                  <c:v>2.3867130000000002E-11</c:v>
                </c:pt>
                <c:pt idx="13025">
                  <c:v>2.3771683999999999E-11</c:v>
                </c:pt>
                <c:pt idx="13026">
                  <c:v>2.367662E-11</c:v>
                </c:pt>
                <c:pt idx="13027">
                  <c:v>2.3581932999999999E-11</c:v>
                </c:pt>
                <c:pt idx="13028">
                  <c:v>2.3487625E-11</c:v>
                </c:pt>
                <c:pt idx="13029">
                  <c:v>2.3393692999999999E-11</c:v>
                </c:pt>
                <c:pt idx="13030">
                  <c:v>2.3300136000000001E-11</c:v>
                </c:pt>
                <c:pt idx="13031">
                  <c:v>2.3206952000000001E-11</c:v>
                </c:pt>
                <c:pt idx="13032">
                  <c:v>2.3114139E-11</c:v>
                </c:pt>
                <c:pt idx="13033">
                  <c:v>2.3021695999999998E-11</c:v>
                </c:pt>
                <c:pt idx="13034">
                  <c:v>2.2929622E-11</c:v>
                </c:pt>
                <c:pt idx="13035">
                  <c:v>2.2837916000000001E-11</c:v>
                </c:pt>
                <c:pt idx="13036">
                  <c:v>2.2746574999999999E-11</c:v>
                </c:pt>
                <c:pt idx="13037">
                  <c:v>2.2655599999999999E-11</c:v>
                </c:pt>
                <c:pt idx="13038">
                  <c:v>2.2564986E-11</c:v>
                </c:pt>
                <c:pt idx="13039">
                  <c:v>2.2474734E-11</c:v>
                </c:pt>
                <c:pt idx="13040">
                  <c:v>2.2384842000000001E-11</c:v>
                </c:pt>
                <c:pt idx="13041">
                  <c:v>2.229531E-11</c:v>
                </c:pt>
                <c:pt idx="13042">
                  <c:v>2.2206134999999998E-11</c:v>
                </c:pt>
                <c:pt idx="13043">
                  <c:v>2.2117315000000001E-11</c:v>
                </c:pt>
                <c:pt idx="13044">
                  <c:v>2.2028851E-11</c:v>
                </c:pt>
                <c:pt idx="13045">
                  <c:v>2.1940740999999999E-11</c:v>
                </c:pt>
                <c:pt idx="13046">
                  <c:v>2.1852983000000001E-11</c:v>
                </c:pt>
                <c:pt idx="13047">
                  <c:v>2.1765575000000001E-11</c:v>
                </c:pt>
                <c:pt idx="13048">
                  <c:v>2.1678517E-11</c:v>
                </c:pt>
                <c:pt idx="13049">
                  <c:v>2.1591805999999999E-11</c:v>
                </c:pt>
                <c:pt idx="13050">
                  <c:v>2.1505442000000001E-11</c:v>
                </c:pt>
                <c:pt idx="13051">
                  <c:v>2.1419422000000001E-11</c:v>
                </c:pt>
                <c:pt idx="13052">
                  <c:v>2.1333746E-11</c:v>
                </c:pt>
                <c:pt idx="13053">
                  <c:v>2.1248411000000001E-11</c:v>
                </c:pt>
                <c:pt idx="13054">
                  <c:v>2.1163418E-11</c:v>
                </c:pt>
                <c:pt idx="13055">
                  <c:v>2.1078764E-11</c:v>
                </c:pt>
                <c:pt idx="13056">
                  <c:v>2.0994447000000002E-11</c:v>
                </c:pt>
                <c:pt idx="13057">
                  <c:v>2.0910468000000001E-11</c:v>
                </c:pt>
                <c:pt idx="13058">
                  <c:v>2.0826822999999999E-11</c:v>
                </c:pt>
                <c:pt idx="13059">
                  <c:v>2.0743513E-11</c:v>
                </c:pt>
                <c:pt idx="13060">
                  <c:v>2.0660534000000001E-11</c:v>
                </c:pt>
                <c:pt idx="13061">
                  <c:v>2.0577887E-11</c:v>
                </c:pt>
                <c:pt idx="13062">
                  <c:v>2.0495570999999999E-11</c:v>
                </c:pt>
                <c:pt idx="13063">
                  <c:v>2.0413582E-11</c:v>
                </c:pt>
                <c:pt idx="13064">
                  <c:v>2.0331922E-11</c:v>
                </c:pt>
                <c:pt idx="13065">
                  <c:v>2.0250588000000001E-11</c:v>
                </c:pt>
                <c:pt idx="13066">
                  <c:v>2.0169577999999999E-11</c:v>
                </c:pt>
                <c:pt idx="13067">
                  <c:v>2.0088891999999999E-11</c:v>
                </c:pt>
                <c:pt idx="13068">
                  <c:v>2.0008528000000001E-11</c:v>
                </c:pt>
                <c:pt idx="13069">
                  <c:v>1.9928484E-11</c:v>
                </c:pt>
                <c:pt idx="13070">
                  <c:v>1.9848762000000001E-11</c:v>
                </c:pt>
                <c:pt idx="13071">
                  <c:v>1.9769356E-11</c:v>
                </c:pt>
                <c:pt idx="13072">
                  <c:v>1.9690268999999999E-11</c:v>
                </c:pt>
                <c:pt idx="13073">
                  <c:v>1.9611496000000002E-11</c:v>
                </c:pt>
                <c:pt idx="13074">
                  <c:v>1.9533037999999999E-11</c:v>
                </c:pt>
                <c:pt idx="13075">
                  <c:v>1.9454893999999999E-11</c:v>
                </c:pt>
                <c:pt idx="13076">
                  <c:v>1.9377061999999999E-11</c:v>
                </c:pt>
                <c:pt idx="13077">
                  <c:v>1.9299541000000001E-11</c:v>
                </c:pt>
                <c:pt idx="13078">
                  <c:v>1.922233E-11</c:v>
                </c:pt>
                <c:pt idx="13079">
                  <c:v>1.9145427E-11</c:v>
                </c:pt>
                <c:pt idx="13080">
                  <c:v>1.9068829999999998E-11</c:v>
                </c:pt>
                <c:pt idx="13081">
                  <c:v>1.8992537999999999E-11</c:v>
                </c:pt>
                <c:pt idx="13082">
                  <c:v>1.8916552000000001E-11</c:v>
                </c:pt>
                <c:pt idx="13083">
                  <c:v>1.8840870000000001E-11</c:v>
                </c:pt>
                <c:pt idx="13084">
                  <c:v>1.8765490999999998E-11</c:v>
                </c:pt>
                <c:pt idx="13085">
                  <c:v>1.8690412000000001E-11</c:v>
                </c:pt>
                <c:pt idx="13086">
                  <c:v>1.8615632999999999E-11</c:v>
                </c:pt>
                <c:pt idx="13087">
                  <c:v>1.8541153000000001E-11</c:v>
                </c:pt>
                <c:pt idx="13088">
                  <c:v>1.8466971000000001E-11</c:v>
                </c:pt>
                <c:pt idx="13089">
                  <c:v>1.8393085999999998E-11</c:v>
                </c:pt>
                <c:pt idx="13090">
                  <c:v>1.8319495E-11</c:v>
                </c:pt>
                <c:pt idx="13091">
                  <c:v>1.8246198000000001E-11</c:v>
                </c:pt>
                <c:pt idx="13092">
                  <c:v>1.8173193999999999E-11</c:v>
                </c:pt>
                <c:pt idx="13093">
                  <c:v>1.8100481000000001E-11</c:v>
                </c:pt>
                <c:pt idx="13094">
                  <c:v>1.8028059999999999E-11</c:v>
                </c:pt>
                <c:pt idx="13095">
                  <c:v>1.7955928E-11</c:v>
                </c:pt>
                <c:pt idx="13096">
                  <c:v>1.7884085E-11</c:v>
                </c:pt>
                <c:pt idx="13097">
                  <c:v>1.7812526999999999E-11</c:v>
                </c:pt>
                <c:pt idx="13098">
                  <c:v>1.7741256E-11</c:v>
                </c:pt>
                <c:pt idx="13099">
                  <c:v>1.767027E-11</c:v>
                </c:pt>
                <c:pt idx="13100">
                  <c:v>1.7599567999999999E-11</c:v>
                </c:pt>
                <c:pt idx="13101">
                  <c:v>1.7529147999999999E-11</c:v>
                </c:pt>
                <c:pt idx="13102">
                  <c:v>1.7459010000000001E-11</c:v>
                </c:pt>
                <c:pt idx="13103">
                  <c:v>1.7389153E-11</c:v>
                </c:pt>
                <c:pt idx="13104">
                  <c:v>1.7319575000000002E-11</c:v>
                </c:pt>
                <c:pt idx="13105">
                  <c:v>1.7250273999999998E-11</c:v>
                </c:pt>
                <c:pt idx="13106">
                  <c:v>1.7181251000000001E-11</c:v>
                </c:pt>
                <c:pt idx="13107">
                  <c:v>1.7112504000000001E-11</c:v>
                </c:pt>
                <c:pt idx="13108">
                  <c:v>1.7044031000000001E-11</c:v>
                </c:pt>
                <c:pt idx="13109">
                  <c:v>1.6975832E-11</c:v>
                </c:pt>
                <c:pt idx="13110">
                  <c:v>1.6907905999999999E-11</c:v>
                </c:pt>
                <c:pt idx="13111">
                  <c:v>1.6840249999999999E-11</c:v>
                </c:pt>
                <c:pt idx="13112">
                  <c:v>1.6772864E-11</c:v>
                </c:pt>
                <c:pt idx="13113">
                  <c:v>1.6705748000000001E-11</c:v>
                </c:pt>
                <c:pt idx="13114">
                  <c:v>1.6638899999999999E-11</c:v>
                </c:pt>
                <c:pt idx="13115">
                  <c:v>1.6572319999999999E-11</c:v>
                </c:pt>
                <c:pt idx="13116">
                  <c:v>1.6506005000000001E-11</c:v>
                </c:pt>
                <c:pt idx="13117">
                  <c:v>1.6439955E-11</c:v>
                </c:pt>
                <c:pt idx="13118">
                  <c:v>1.6374169E-11</c:v>
                </c:pt>
                <c:pt idx="13119">
                  <c:v>1.6308647000000001E-11</c:v>
                </c:pt>
                <c:pt idx="13120">
                  <c:v>1.6243387000000001E-11</c:v>
                </c:pt>
                <c:pt idx="13121">
                  <c:v>1.6178386999999999E-11</c:v>
                </c:pt>
                <c:pt idx="13122">
                  <c:v>1.6113647000000002E-11</c:v>
                </c:pt>
                <c:pt idx="13123">
                  <c:v>1.6049165000000002E-11</c:v>
                </c:pt>
                <c:pt idx="13124">
                  <c:v>1.5984940999999999E-11</c:v>
                </c:pt>
                <c:pt idx="13125">
                  <c:v>1.5920973000000001E-11</c:v>
                </c:pt>
                <c:pt idx="13126">
                  <c:v>1.5857262E-11</c:v>
                </c:pt>
                <c:pt idx="13127">
                  <c:v>1.5793804E-11</c:v>
                </c:pt>
                <c:pt idx="13128">
                  <c:v>1.5730599E-11</c:v>
                </c:pt>
                <c:pt idx="13129">
                  <c:v>1.5667647999999999E-11</c:v>
                </c:pt>
                <c:pt idx="13130">
                  <c:v>1.5604948E-11</c:v>
                </c:pt>
                <c:pt idx="13131">
                  <c:v>1.5542498E-11</c:v>
                </c:pt>
                <c:pt idx="13132">
                  <c:v>1.5480297999999999E-11</c:v>
                </c:pt>
                <c:pt idx="13133">
                  <c:v>1.5418346999999999E-11</c:v>
                </c:pt>
                <c:pt idx="13134">
                  <c:v>1.5356643E-11</c:v>
                </c:pt>
                <c:pt idx="13135">
                  <c:v>1.5295186999999999E-11</c:v>
                </c:pt>
                <c:pt idx="13136">
                  <c:v>1.5233976E-11</c:v>
                </c:pt>
                <c:pt idx="13137">
                  <c:v>1.517301E-11</c:v>
                </c:pt>
                <c:pt idx="13138">
                  <c:v>1.5112287999999999E-11</c:v>
                </c:pt>
                <c:pt idx="13139">
                  <c:v>1.5051809E-11</c:v>
                </c:pt>
                <c:pt idx="13140">
                  <c:v>1.499157E-11</c:v>
                </c:pt>
                <c:pt idx="13141">
                  <c:v>1.4931573E-11</c:v>
                </c:pt>
                <c:pt idx="13142">
                  <c:v>1.4871816000000001E-11</c:v>
                </c:pt>
                <c:pt idx="13143">
                  <c:v>1.4812297E-11</c:v>
                </c:pt>
                <c:pt idx="13144">
                  <c:v>1.4753018000000001E-11</c:v>
                </c:pt>
                <c:pt idx="13145">
                  <c:v>1.4693975E-11</c:v>
                </c:pt>
                <c:pt idx="13146">
                  <c:v>1.4635170000000001E-11</c:v>
                </c:pt>
                <c:pt idx="13147">
                  <c:v>1.4576599000000001E-11</c:v>
                </c:pt>
                <c:pt idx="13148">
                  <c:v>1.4518262E-11</c:v>
                </c:pt>
                <c:pt idx="13149">
                  <c:v>1.446016E-11</c:v>
                </c:pt>
                <c:pt idx="13150">
                  <c:v>1.4402289E-11</c:v>
                </c:pt>
                <c:pt idx="13151">
                  <c:v>1.434465E-11</c:v>
                </c:pt>
                <c:pt idx="13152">
                  <c:v>1.4287242000000001E-11</c:v>
                </c:pt>
                <c:pt idx="13153">
                  <c:v>1.4230064E-11</c:v>
                </c:pt>
                <c:pt idx="13154">
                  <c:v>1.4173115E-11</c:v>
                </c:pt>
                <c:pt idx="13155">
                  <c:v>1.4116394E-11</c:v>
                </c:pt>
                <c:pt idx="13156">
                  <c:v>1.4059898999999999E-11</c:v>
                </c:pt>
                <c:pt idx="13157">
                  <c:v>1.4003631000000001E-11</c:v>
                </c:pt>
                <c:pt idx="13158">
                  <c:v>1.3947588E-11</c:v>
                </c:pt>
                <c:pt idx="13159">
                  <c:v>1.3891769E-11</c:v>
                </c:pt>
                <c:pt idx="13160">
                  <c:v>1.3836174000000001E-11</c:v>
                </c:pt>
                <c:pt idx="13161">
                  <c:v>1.37808E-11</c:v>
                </c:pt>
                <c:pt idx="13162">
                  <c:v>1.3725649E-11</c:v>
                </c:pt>
                <c:pt idx="13163">
                  <c:v>1.3670718000000001E-11</c:v>
                </c:pt>
                <c:pt idx="13164">
                  <c:v>1.3616008E-11</c:v>
                </c:pt>
                <c:pt idx="13165">
                  <c:v>1.3561516000000001E-11</c:v>
                </c:pt>
                <c:pt idx="13166">
                  <c:v>1.3507241000000001E-11</c:v>
                </c:pt>
                <c:pt idx="13167">
                  <c:v>1.3453184999999999E-11</c:v>
                </c:pt>
                <c:pt idx="13168">
                  <c:v>1.3399344E-11</c:v>
                </c:pt>
                <c:pt idx="13169">
                  <c:v>1.3345719E-11</c:v>
                </c:pt>
                <c:pt idx="13170">
                  <c:v>1.3292309E-11</c:v>
                </c:pt>
                <c:pt idx="13171">
                  <c:v>1.3239112999999999E-11</c:v>
                </c:pt>
                <c:pt idx="13172">
                  <c:v>1.3186129E-11</c:v>
                </c:pt>
                <c:pt idx="13173">
                  <c:v>1.3133358000000001E-11</c:v>
                </c:pt>
                <c:pt idx="13174">
                  <c:v>1.3080798E-11</c:v>
                </c:pt>
                <c:pt idx="13175">
                  <c:v>1.3028448E-11</c:v>
                </c:pt>
                <c:pt idx="13176">
                  <c:v>1.2976308E-11</c:v>
                </c:pt>
                <c:pt idx="13177">
                  <c:v>1.2924376E-11</c:v>
                </c:pt>
                <c:pt idx="13178">
                  <c:v>1.2872651999999999E-11</c:v>
                </c:pt>
                <c:pt idx="13179">
                  <c:v>1.2821135E-11</c:v>
                </c:pt>
                <c:pt idx="13180">
                  <c:v>1.2769824E-11</c:v>
                </c:pt>
                <c:pt idx="13181">
                  <c:v>1.2718718000000001E-11</c:v>
                </c:pt>
                <c:pt idx="13182">
                  <c:v>1.2667817E-11</c:v>
                </c:pt>
                <c:pt idx="13183">
                  <c:v>1.2617120000000001E-11</c:v>
                </c:pt>
                <c:pt idx="13184">
                  <c:v>1.2566626000000001E-11</c:v>
                </c:pt>
                <c:pt idx="13185">
                  <c:v>1.2516333E-11</c:v>
                </c:pt>
                <c:pt idx="13186">
                  <c:v>1.2466242E-11</c:v>
                </c:pt>
                <c:pt idx="13187">
                  <c:v>1.2416352E-11</c:v>
                </c:pt>
                <c:pt idx="13188">
                  <c:v>1.2366661E-11</c:v>
                </c:pt>
                <c:pt idx="13189">
                  <c:v>1.2317169E-11</c:v>
                </c:pt>
                <c:pt idx="13190">
                  <c:v>1.2267875E-11</c:v>
                </c:pt>
                <c:pt idx="13191">
                  <c:v>1.2218778E-11</c:v>
                </c:pt>
                <c:pt idx="13192">
                  <c:v>1.2169878000000001E-11</c:v>
                </c:pt>
                <c:pt idx="13193">
                  <c:v>1.2121174E-11</c:v>
                </c:pt>
                <c:pt idx="13194">
                  <c:v>1.2072664E-11</c:v>
                </c:pt>
                <c:pt idx="13195">
                  <c:v>1.2024349000000001E-11</c:v>
                </c:pt>
                <c:pt idx="13196">
                  <c:v>1.1976225999999999E-11</c:v>
                </c:pt>
                <c:pt idx="13197">
                  <c:v>1.1928297E-11</c:v>
                </c:pt>
                <c:pt idx="13198">
                  <c:v>1.1880559E-11</c:v>
                </c:pt>
                <c:pt idx="13199">
                  <c:v>1.1833012E-11</c:v>
                </c:pt>
                <c:pt idx="13200">
                  <c:v>1.1785656E-11</c:v>
                </c:pt>
                <c:pt idx="13201">
                  <c:v>1.1740242999999999E-11</c:v>
                </c:pt>
                <c:pt idx="13202">
                  <c:v>1.1694844E-11</c:v>
                </c:pt>
                <c:pt idx="13203">
                  <c:v>1.1649474E-11</c:v>
                </c:pt>
                <c:pt idx="13204">
                  <c:v>1.1604149E-11</c:v>
                </c:pt>
                <c:pt idx="13205">
                  <c:v>1.1558881E-11</c:v>
                </c:pt>
                <c:pt idx="13206">
                  <c:v>1.1513680000000001E-11</c:v>
                </c:pt>
                <c:pt idx="13207">
                  <c:v>1.1468556E-11</c:v>
                </c:pt>
                <c:pt idx="13208">
                  <c:v>1.1423517E-11</c:v>
                </c:pt>
                <c:pt idx="13209">
                  <c:v>1.1378569E-11</c:v>
                </c:pt>
                <c:pt idx="13210">
                  <c:v>1.1333718999999999E-11</c:v>
                </c:pt>
                <c:pt idx="13211">
                  <c:v>1.1288970999999999E-11</c:v>
                </c:pt>
                <c:pt idx="13212">
                  <c:v>1.1244328999999999E-11</c:v>
                </c:pt>
                <c:pt idx="13213">
                  <c:v>1.1199798999999999E-11</c:v>
                </c:pt>
                <c:pt idx="13214">
                  <c:v>1.1155382E-11</c:v>
                </c:pt>
                <c:pt idx="13215">
                  <c:v>1.1111082999999999E-11</c:v>
                </c:pt>
                <c:pt idx="13216">
                  <c:v>1.1066902999999999E-11</c:v>
                </c:pt>
                <c:pt idx="13217">
                  <c:v>1.1022845E-11</c:v>
                </c:pt>
                <c:pt idx="13218">
                  <c:v>1.0978911E-11</c:v>
                </c:pt>
                <c:pt idx="13219">
                  <c:v>1.0935103999999999E-11</c:v>
                </c:pt>
                <c:pt idx="13220">
                  <c:v>1.0891423E-11</c:v>
                </c:pt>
                <c:pt idx="13221">
                  <c:v>1.0847871999999999E-11</c:v>
                </c:pt>
                <c:pt idx="13222">
                  <c:v>1.0804451E-11</c:v>
                </c:pt>
                <c:pt idx="13223">
                  <c:v>1.0761161E-11</c:v>
                </c:pt>
                <c:pt idx="13224">
                  <c:v>1.0718003999999999E-11</c:v>
                </c:pt>
                <c:pt idx="13225">
                  <c:v>1.0674979E-11</c:v>
                </c:pt>
                <c:pt idx="13226">
                  <c:v>1.0632088E-11</c:v>
                </c:pt>
                <c:pt idx="13227">
                  <c:v>1.0589332E-11</c:v>
                </c:pt>
                <c:pt idx="13228">
                  <c:v>1.0546712E-11</c:v>
                </c:pt>
                <c:pt idx="13229">
                  <c:v>1.0504228E-11</c:v>
                </c:pt>
                <c:pt idx="13230">
                  <c:v>1.046188E-11</c:v>
                </c:pt>
                <c:pt idx="13231">
                  <c:v>1.0419669000000001E-11</c:v>
                </c:pt>
                <c:pt idx="13232">
                  <c:v>1.0377595E-11</c:v>
                </c:pt>
                <c:pt idx="13233">
                  <c:v>1.033566E-11</c:v>
                </c:pt>
                <c:pt idx="13234">
                  <c:v>1.0293863E-11</c:v>
                </c:pt>
                <c:pt idx="13235">
                  <c:v>1.0252203999999999E-11</c:v>
                </c:pt>
                <c:pt idx="13236">
                  <c:v>1.0210685000000001E-11</c:v>
                </c:pt>
                <c:pt idx="13237">
                  <c:v>1.0169303999999999E-11</c:v>
                </c:pt>
                <c:pt idx="13238">
                  <c:v>1.0128062000000001E-11</c:v>
                </c:pt>
                <c:pt idx="13239">
                  <c:v>1.0086959E-11</c:v>
                </c:pt>
                <c:pt idx="13240">
                  <c:v>1.0045996000000001E-11</c:v>
                </c:pt>
                <c:pt idx="13241">
                  <c:v>1.0005173E-11</c:v>
                </c:pt>
                <c:pt idx="13242">
                  <c:v>9.9644893000000005E-12</c:v>
                </c:pt>
                <c:pt idx="13243">
                  <c:v>9.9239461999999998E-12</c:v>
                </c:pt>
                <c:pt idx="13244">
                  <c:v>9.8835428000000005E-12</c:v>
                </c:pt>
                <c:pt idx="13245">
                  <c:v>9.8432789999999995E-12</c:v>
                </c:pt>
                <c:pt idx="13246">
                  <c:v>9.8031547999999998E-12</c:v>
                </c:pt>
                <c:pt idx="13247">
                  <c:v>9.7631712000000006E-12</c:v>
                </c:pt>
                <c:pt idx="13248">
                  <c:v>9.723328E-12</c:v>
                </c:pt>
                <c:pt idx="13249">
                  <c:v>9.6836245999999993E-12</c:v>
                </c:pt>
                <c:pt idx="13250">
                  <c:v>9.6440616000000005E-12</c:v>
                </c:pt>
                <c:pt idx="13251">
                  <c:v>9.6046383E-12</c:v>
                </c:pt>
                <c:pt idx="13252">
                  <c:v>9.5653545999999993E-12</c:v>
                </c:pt>
                <c:pt idx="13253">
                  <c:v>9.5262104999999999E-12</c:v>
                </c:pt>
                <c:pt idx="13254">
                  <c:v>9.4872069999999994E-12</c:v>
                </c:pt>
                <c:pt idx="13255">
                  <c:v>9.4483422999999998E-12</c:v>
                </c:pt>
                <c:pt idx="13256">
                  <c:v>9.4096172E-12</c:v>
                </c:pt>
                <c:pt idx="13257">
                  <c:v>9.3710317000000001E-12</c:v>
                </c:pt>
                <c:pt idx="13258">
                  <c:v>9.3325850999999995E-12</c:v>
                </c:pt>
                <c:pt idx="13259">
                  <c:v>9.2942771999999999E-12</c:v>
                </c:pt>
                <c:pt idx="13260">
                  <c:v>9.2561079999999995E-12</c:v>
                </c:pt>
                <c:pt idx="13261">
                  <c:v>9.2180777000000001E-12</c:v>
                </c:pt>
                <c:pt idx="13262">
                  <c:v>9.1801861000000001E-12</c:v>
                </c:pt>
                <c:pt idx="13263">
                  <c:v>9.1424332999999993E-12</c:v>
                </c:pt>
                <c:pt idx="13264">
                  <c:v>9.1048185000000007E-12</c:v>
                </c:pt>
                <c:pt idx="13265">
                  <c:v>9.0673414999999993E-12</c:v>
                </c:pt>
                <c:pt idx="13266">
                  <c:v>9.0300015999999994E-12</c:v>
                </c:pt>
                <c:pt idx="13267">
                  <c:v>8.9927996E-12</c:v>
                </c:pt>
                <c:pt idx="13268">
                  <c:v>8.9557346000000005E-12</c:v>
                </c:pt>
                <c:pt idx="13269">
                  <c:v>8.9188066999999993E-12</c:v>
                </c:pt>
                <c:pt idx="13270">
                  <c:v>8.8820157999999997E-12</c:v>
                </c:pt>
                <c:pt idx="13271">
                  <c:v>8.8453610999999996E-12</c:v>
                </c:pt>
                <c:pt idx="13272">
                  <c:v>8.8088425000000005E-12</c:v>
                </c:pt>
                <c:pt idx="13273">
                  <c:v>8.7724601999999993E-12</c:v>
                </c:pt>
                <c:pt idx="13274">
                  <c:v>8.7362131000000002E-12</c:v>
                </c:pt>
                <c:pt idx="13275">
                  <c:v>8.7001014000000001E-12</c:v>
                </c:pt>
                <c:pt idx="13276">
                  <c:v>8.6641250000000005E-12</c:v>
                </c:pt>
                <c:pt idx="13277">
                  <c:v>8.6282829999999994E-12</c:v>
                </c:pt>
                <c:pt idx="13278">
                  <c:v>8.5925763000000004E-12</c:v>
                </c:pt>
                <c:pt idx="13279">
                  <c:v>8.5570031999999994E-12</c:v>
                </c:pt>
                <c:pt idx="13280">
                  <c:v>8.5215645000000001E-12</c:v>
                </c:pt>
                <c:pt idx="13281">
                  <c:v>8.4862594000000003E-12</c:v>
                </c:pt>
                <c:pt idx="13282">
                  <c:v>8.4510879000000001E-12</c:v>
                </c:pt>
                <c:pt idx="13283">
                  <c:v>8.4160491000000006E-12</c:v>
                </c:pt>
                <c:pt idx="13284">
                  <c:v>8.3811430000000001E-12</c:v>
                </c:pt>
                <c:pt idx="13285">
                  <c:v>8.3463686999999998E-12</c:v>
                </c:pt>
                <c:pt idx="13286">
                  <c:v>8.3117272000000002E-12</c:v>
                </c:pt>
                <c:pt idx="13287">
                  <c:v>8.2772175000000007E-12</c:v>
                </c:pt>
                <c:pt idx="13288">
                  <c:v>8.2428386999999993E-12</c:v>
                </c:pt>
                <c:pt idx="13289">
                  <c:v>8.2085909000000008E-12</c:v>
                </c:pt>
                <c:pt idx="13290">
                  <c:v>8.1744741000000004E-12</c:v>
                </c:pt>
                <c:pt idx="13291">
                  <c:v>8.1404882999999996E-12</c:v>
                </c:pt>
                <c:pt idx="13292">
                  <c:v>8.1066325999999996E-12</c:v>
                </c:pt>
                <c:pt idx="13293">
                  <c:v>8.0729060999999999E-12</c:v>
                </c:pt>
                <c:pt idx="13294">
                  <c:v>8.0393088000000005E-12</c:v>
                </c:pt>
                <c:pt idx="13295">
                  <c:v>8.0058407999999998E-12</c:v>
                </c:pt>
                <c:pt idx="13296">
                  <c:v>7.9725011000000004E-12</c:v>
                </c:pt>
                <c:pt idx="13297">
                  <c:v>7.9392898999999993E-12</c:v>
                </c:pt>
                <c:pt idx="13298">
                  <c:v>7.9062068999999995E-12</c:v>
                </c:pt>
                <c:pt idx="13299">
                  <c:v>7.8732515000000007E-12</c:v>
                </c:pt>
                <c:pt idx="13300">
                  <c:v>7.8404228000000006E-12</c:v>
                </c:pt>
                <c:pt idx="13301">
                  <c:v>7.8077214999999998E-12</c:v>
                </c:pt>
                <c:pt idx="13302">
                  <c:v>7.7751460000000006E-12</c:v>
                </c:pt>
                <c:pt idx="13303">
                  <c:v>7.7426971000000001E-12</c:v>
                </c:pt>
                <c:pt idx="13304">
                  <c:v>7.7103739999999995E-12</c:v>
                </c:pt>
                <c:pt idx="13305">
                  <c:v>7.6781757999999999E-12</c:v>
                </c:pt>
                <c:pt idx="13306">
                  <c:v>7.6461034000000003E-12</c:v>
                </c:pt>
                <c:pt idx="13307">
                  <c:v>7.6141557999999999E-12</c:v>
                </c:pt>
                <c:pt idx="13308">
                  <c:v>7.5823323000000002E-12</c:v>
                </c:pt>
                <c:pt idx="13309">
                  <c:v>7.5506328999999994E-12</c:v>
                </c:pt>
                <c:pt idx="13310">
                  <c:v>7.5190566000000001E-12</c:v>
                </c:pt>
                <c:pt idx="13311">
                  <c:v>7.4876033999999993E-12</c:v>
                </c:pt>
                <c:pt idx="13312">
                  <c:v>7.4562734E-12</c:v>
                </c:pt>
                <c:pt idx="13313">
                  <c:v>7.4250658000000004E-12</c:v>
                </c:pt>
                <c:pt idx="13314">
                  <c:v>7.3939804000000002E-12</c:v>
                </c:pt>
                <c:pt idx="13315">
                  <c:v>7.3630164000000006E-12</c:v>
                </c:pt>
                <c:pt idx="13316">
                  <c:v>7.3321739000000001E-12</c:v>
                </c:pt>
                <c:pt idx="13317">
                  <c:v>7.3014519999999997E-12</c:v>
                </c:pt>
                <c:pt idx="13318">
                  <c:v>7.2708506000000002E-12</c:v>
                </c:pt>
                <c:pt idx="13319">
                  <c:v>7.2403692999999998E-12</c:v>
                </c:pt>
                <c:pt idx="13320">
                  <c:v>7.2100077999999998E-12</c:v>
                </c:pt>
                <c:pt idx="13321">
                  <c:v>7.1797655E-12</c:v>
                </c:pt>
                <c:pt idx="13322">
                  <c:v>7.1496424000000004E-12</c:v>
                </c:pt>
                <c:pt idx="13323">
                  <c:v>7.1196381999999999E-12</c:v>
                </c:pt>
                <c:pt idx="13324">
                  <c:v>7.0897523999999999E-12</c:v>
                </c:pt>
                <c:pt idx="13325">
                  <c:v>7.0599845000000001E-12</c:v>
                </c:pt>
                <c:pt idx="13326">
                  <c:v>7.0303342000000004E-12</c:v>
                </c:pt>
                <c:pt idx="13327">
                  <c:v>7.0008010000000004E-12</c:v>
                </c:pt>
                <c:pt idx="13328">
                  <c:v>6.9713843999999998E-12</c:v>
                </c:pt>
                <c:pt idx="13329">
                  <c:v>6.9420841000000002E-12</c:v>
                </c:pt>
                <c:pt idx="13330">
                  <c:v>6.9128995000000003E-12</c:v>
                </c:pt>
                <c:pt idx="13331">
                  <c:v>6.8838307000000002E-12</c:v>
                </c:pt>
                <c:pt idx="13332">
                  <c:v>6.8548772999999996E-12</c:v>
                </c:pt>
                <c:pt idx="13333">
                  <c:v>6.8260383999999997E-12</c:v>
                </c:pt>
                <c:pt idx="13334">
                  <c:v>6.7973139999999997E-12</c:v>
                </c:pt>
                <c:pt idx="13335">
                  <c:v>6.7687037000000001E-12</c:v>
                </c:pt>
                <c:pt idx="13336">
                  <c:v>6.7402068999999998E-12</c:v>
                </c:pt>
                <c:pt idx="13337">
                  <c:v>6.7118234000000003E-12</c:v>
                </c:pt>
                <c:pt idx="13338">
                  <c:v>6.6835529999999998E-12</c:v>
                </c:pt>
                <c:pt idx="13339">
                  <c:v>6.6553953999999999E-12</c:v>
                </c:pt>
                <c:pt idx="13340">
                  <c:v>6.6273496999999999E-12</c:v>
                </c:pt>
                <c:pt idx="13341">
                  <c:v>6.5994163000000001E-12</c:v>
                </c:pt>
                <c:pt idx="13342">
                  <c:v>6.5715939999999998E-12</c:v>
                </c:pt>
                <c:pt idx="13343">
                  <c:v>6.5438831E-12</c:v>
                </c:pt>
                <c:pt idx="13344">
                  <c:v>6.5162827000000001E-12</c:v>
                </c:pt>
                <c:pt idx="13345">
                  <c:v>6.4887926000000001E-12</c:v>
                </c:pt>
                <c:pt idx="13346">
                  <c:v>6.4614125999999999E-12</c:v>
                </c:pt>
                <c:pt idx="13347">
                  <c:v>6.4341423E-12</c:v>
                </c:pt>
                <c:pt idx="13348">
                  <c:v>6.4069807999999999E-12</c:v>
                </c:pt>
                <c:pt idx="13349">
                  <c:v>6.3799282999999997E-12</c:v>
                </c:pt>
                <c:pt idx="13350">
                  <c:v>6.3529840999999998E-12</c:v>
                </c:pt>
                <c:pt idx="13351">
                  <c:v>6.3261484000000003E-12</c:v>
                </c:pt>
                <c:pt idx="13352">
                  <c:v>6.2994201999999999E-12</c:v>
                </c:pt>
                <c:pt idx="13353">
                  <c:v>6.2727991E-12</c:v>
                </c:pt>
                <c:pt idx="13354">
                  <c:v>6.2462851999999997E-12</c:v>
                </c:pt>
                <c:pt idx="13355">
                  <c:v>6.2198779000000004E-12</c:v>
                </c:pt>
                <c:pt idx="13356">
                  <c:v>6.1935769000000002E-12</c:v>
                </c:pt>
                <c:pt idx="13357">
                  <c:v>6.1673816999999997E-12</c:v>
                </c:pt>
                <c:pt idx="13358">
                  <c:v>6.1412919000000003E-12</c:v>
                </c:pt>
                <c:pt idx="13359">
                  <c:v>6.1153075000000003E-12</c:v>
                </c:pt>
                <c:pt idx="13360">
                  <c:v>6.0894276000000001E-12</c:v>
                </c:pt>
                <c:pt idx="13361">
                  <c:v>6.0636522000000004E-12</c:v>
                </c:pt>
                <c:pt idx="13362">
                  <c:v>6.0379809000000002E-12</c:v>
                </c:pt>
                <c:pt idx="13363">
                  <c:v>6.0124127999999998E-12</c:v>
                </c:pt>
                <c:pt idx="13364">
                  <c:v>5.9869484000000003E-12</c:v>
                </c:pt>
                <c:pt idx="13365">
                  <c:v>5.9615867000000004E-12</c:v>
                </c:pt>
                <c:pt idx="13366">
                  <c:v>5.9363273999999997E-12</c:v>
                </c:pt>
                <c:pt idx="13367">
                  <c:v>5.9111704E-12</c:v>
                </c:pt>
                <c:pt idx="13368">
                  <c:v>5.8861148999999998E-12</c:v>
                </c:pt>
                <c:pt idx="13369">
                  <c:v>5.8611609000000002E-12</c:v>
                </c:pt>
                <c:pt idx="13370">
                  <c:v>5.8363079999999999E-12</c:v>
                </c:pt>
                <c:pt idx="13371">
                  <c:v>5.8115557000000003E-12</c:v>
                </c:pt>
                <c:pt idx="13372">
                  <c:v>5.7869035000000003E-12</c:v>
                </c:pt>
                <c:pt idx="13373">
                  <c:v>5.7623515E-12</c:v>
                </c:pt>
                <c:pt idx="13374">
                  <c:v>5.7378993E-12</c:v>
                </c:pt>
                <c:pt idx="13375">
                  <c:v>5.7135464E-12</c:v>
                </c:pt>
                <c:pt idx="13376">
                  <c:v>5.6892923999999997E-12</c:v>
                </c:pt>
                <c:pt idx="13377">
                  <c:v>5.6651367999999996E-12</c:v>
                </c:pt>
                <c:pt idx="13378">
                  <c:v>5.6410792000000004E-12</c:v>
                </c:pt>
                <c:pt idx="13379">
                  <c:v>5.6171196000000004E-12</c:v>
                </c:pt>
                <c:pt idx="13380">
                  <c:v>5.5932571999999999E-12</c:v>
                </c:pt>
                <c:pt idx="13381">
                  <c:v>5.5694918999999998E-12</c:v>
                </c:pt>
                <c:pt idx="13382">
                  <c:v>5.5458232999999998E-12</c:v>
                </c:pt>
                <c:pt idx="13383">
                  <c:v>5.5222510999999996E-12</c:v>
                </c:pt>
                <c:pt idx="13384">
                  <c:v>5.4987750000000001E-12</c:v>
                </c:pt>
                <c:pt idx="13385">
                  <c:v>5.4753943999999999E-12</c:v>
                </c:pt>
                <c:pt idx="13386">
                  <c:v>5.4521092999999999E-12</c:v>
                </c:pt>
                <c:pt idx="13387">
                  <c:v>5.4289189999999997E-12</c:v>
                </c:pt>
                <c:pt idx="13388">
                  <c:v>5.4058234E-12</c:v>
                </c:pt>
                <c:pt idx="13389">
                  <c:v>5.3828221999999999E-12</c:v>
                </c:pt>
                <c:pt idx="13390">
                  <c:v>5.3599147999999999E-12</c:v>
                </c:pt>
                <c:pt idx="13391">
                  <c:v>5.3371009999999997E-12</c:v>
                </c:pt>
                <c:pt idx="13392">
                  <c:v>5.3143804E-12</c:v>
                </c:pt>
                <c:pt idx="13393">
                  <c:v>5.2917526999999999E-12</c:v>
                </c:pt>
                <c:pt idx="13394">
                  <c:v>5.2692178E-12</c:v>
                </c:pt>
                <c:pt idx="13395">
                  <c:v>5.2467747999999998E-12</c:v>
                </c:pt>
                <c:pt idx="13396">
                  <c:v>5.2244238000000002E-12</c:v>
                </c:pt>
                <c:pt idx="13397">
                  <c:v>5.2021642000000001E-12</c:v>
                </c:pt>
                <c:pt idx="13398">
                  <c:v>5.1799958000000001E-12</c:v>
                </c:pt>
                <c:pt idx="13399">
                  <c:v>5.1579178999999999E-12</c:v>
                </c:pt>
                <c:pt idx="13400">
                  <c:v>5.1359307000000003E-12</c:v>
                </c:pt>
                <c:pt idx="13401">
                  <c:v>5.1140338000000003E-12</c:v>
                </c:pt>
                <c:pt idx="13402">
                  <c:v>5.0922265999999997E-12</c:v>
                </c:pt>
                <c:pt idx="13403">
                  <c:v>5.0705090999999999E-12</c:v>
                </c:pt>
                <c:pt idx="13404">
                  <c:v>5.0488805999999997E-12</c:v>
                </c:pt>
                <c:pt idx="13405">
                  <c:v>5.027341E-12</c:v>
                </c:pt>
                <c:pt idx="13406">
                  <c:v>5.0058897999999997E-12</c:v>
                </c:pt>
                <c:pt idx="13407">
                  <c:v>4.9845267000000001E-12</c:v>
                </c:pt>
                <c:pt idx="13408">
                  <c:v>4.9632516000000004E-12</c:v>
                </c:pt>
                <c:pt idx="13409">
                  <c:v>4.9420637000000002E-12</c:v>
                </c:pt>
                <c:pt idx="13410">
                  <c:v>4.9209633999999996E-12</c:v>
                </c:pt>
                <c:pt idx="13411">
                  <c:v>4.8999497999999998E-12</c:v>
                </c:pt>
                <c:pt idx="13412">
                  <c:v>4.8790224999999998E-12</c:v>
                </c:pt>
                <c:pt idx="13413">
                  <c:v>4.8581816000000003E-12</c:v>
                </c:pt>
                <c:pt idx="13414">
                  <c:v>4.8374265000000003E-12</c:v>
                </c:pt>
                <c:pt idx="13415">
                  <c:v>4.8167568000000003E-12</c:v>
                </c:pt>
                <c:pt idx="13416">
                  <c:v>4.7961721000000002E-12</c:v>
                </c:pt>
                <c:pt idx="13417">
                  <c:v>4.7756724999999998E-12</c:v>
                </c:pt>
                <c:pt idx="13418">
                  <c:v>4.7552573999999998E-12</c:v>
                </c:pt>
                <c:pt idx="13419">
                  <c:v>4.7349263999999998E-12</c:v>
                </c:pt>
                <c:pt idx="13420">
                  <c:v>4.7146796E-12</c:v>
                </c:pt>
                <c:pt idx="13421">
                  <c:v>4.6945165000000001E-12</c:v>
                </c:pt>
                <c:pt idx="13422">
                  <c:v>4.6744365999999997E-12</c:v>
                </c:pt>
                <c:pt idx="13423">
                  <c:v>4.6544396000000003E-12</c:v>
                </c:pt>
                <c:pt idx="13424">
                  <c:v>4.6345254000000002E-12</c:v>
                </c:pt>
                <c:pt idx="13425">
                  <c:v>4.6146936000000001E-12</c:v>
                </c:pt>
                <c:pt idx="13426">
                  <c:v>4.5949438000000004E-12</c:v>
                </c:pt>
                <c:pt idx="13427">
                  <c:v>4.5752755000000001E-12</c:v>
                </c:pt>
                <c:pt idx="13428">
                  <c:v>4.5556887E-12</c:v>
                </c:pt>
                <c:pt idx="13429">
                  <c:v>4.5361830999999999E-12</c:v>
                </c:pt>
                <c:pt idx="13430">
                  <c:v>4.5167581000000003E-12</c:v>
                </c:pt>
                <c:pt idx="13431">
                  <c:v>4.4974133000000002E-12</c:v>
                </c:pt>
                <c:pt idx="13432">
                  <c:v>4.4781488000000004E-12</c:v>
                </c:pt>
                <c:pt idx="13433">
                  <c:v>4.4589639999999997E-12</c:v>
                </c:pt>
                <c:pt idx="13434">
                  <c:v>4.4398590999999999E-12</c:v>
                </c:pt>
                <c:pt idx="13435">
                  <c:v>4.4208330999999996E-12</c:v>
                </c:pt>
                <c:pt idx="13436">
                  <c:v>4.4018863999999999E-12</c:v>
                </c:pt>
                <c:pt idx="13437">
                  <c:v>4.3830183000000003E-12</c:v>
                </c:pt>
                <c:pt idx="13438">
                  <c:v>4.3642285999999999E-12</c:v>
                </c:pt>
                <c:pt idx="13439">
                  <c:v>4.3455165999999999E-12</c:v>
                </c:pt>
                <c:pt idx="13440">
                  <c:v>4.3268825999999997E-12</c:v>
                </c:pt>
                <c:pt idx="13441">
                  <c:v>4.3083257999999997E-12</c:v>
                </c:pt>
                <c:pt idx="13442">
                  <c:v>4.2898462999999998E-12</c:v>
                </c:pt>
                <c:pt idx="13443">
                  <c:v>4.2714433999999998E-12</c:v>
                </c:pt>
                <c:pt idx="13444">
                  <c:v>4.2531170000000002E-12</c:v>
                </c:pt>
                <c:pt idx="13445">
                  <c:v>4.2348668000000003E-12</c:v>
                </c:pt>
                <c:pt idx="13446">
                  <c:v>4.2166924999999997E-12</c:v>
                </c:pt>
                <c:pt idx="13447">
                  <c:v>4.1985942000000002E-12</c:v>
                </c:pt>
                <c:pt idx="13448">
                  <c:v>4.1805712999999998E-12</c:v>
                </c:pt>
                <c:pt idx="13449">
                  <c:v>4.1626233999999998E-12</c:v>
                </c:pt>
                <c:pt idx="13450">
                  <c:v>4.1447501000000001E-12</c:v>
                </c:pt>
                <c:pt idx="13451">
                  <c:v>4.1269513999999999E-12</c:v>
                </c:pt>
                <c:pt idx="13452">
                  <c:v>4.1092267999999996E-12</c:v>
                </c:pt>
                <c:pt idx="13453">
                  <c:v>4.0915759999999999E-12</c:v>
                </c:pt>
                <c:pt idx="13454">
                  <c:v>4.073999E-12</c:v>
                </c:pt>
                <c:pt idx="13455">
                  <c:v>4.0564952000000004E-12</c:v>
                </c:pt>
                <c:pt idx="13456">
                  <c:v>4.0390642E-12</c:v>
                </c:pt>
                <c:pt idx="13457">
                  <c:v>4.0217060999999996E-12</c:v>
                </c:pt>
                <c:pt idx="13458">
                  <c:v>4.0044204999999999E-12</c:v>
                </c:pt>
                <c:pt idx="13459">
                  <c:v>3.9872073E-12</c:v>
                </c:pt>
                <c:pt idx="13460">
                  <c:v>3.9700656000000002E-12</c:v>
                </c:pt>
                <c:pt idx="13461">
                  <c:v>3.9529954999999996E-12</c:v>
                </c:pt>
                <c:pt idx="13462">
                  <c:v>3.9359969E-12</c:v>
                </c:pt>
                <c:pt idx="13463">
                  <c:v>3.9190695000000003E-12</c:v>
                </c:pt>
                <c:pt idx="13464">
                  <c:v>3.9022128000000002E-12</c:v>
                </c:pt>
                <c:pt idx="13465">
                  <c:v>3.8854263000000002E-12</c:v>
                </c:pt>
                <c:pt idx="13466">
                  <c:v>3.8687100000000004E-12</c:v>
                </c:pt>
                <c:pt idx="13467">
                  <c:v>3.8520635999999997E-12</c:v>
                </c:pt>
                <c:pt idx="13468">
                  <c:v>3.8354869999999997E-12</c:v>
                </c:pt>
                <c:pt idx="13469">
                  <c:v>3.8189799000000003E-12</c:v>
                </c:pt>
                <c:pt idx="13470">
                  <c:v>3.8025416000000002E-12</c:v>
                </c:pt>
                <c:pt idx="13471">
                  <c:v>3.7861723000000003E-12</c:v>
                </c:pt>
                <c:pt idx="13472">
                  <c:v>3.7698715999999997E-12</c:v>
                </c:pt>
                <c:pt idx="13473">
                  <c:v>3.7536389000000003E-12</c:v>
                </c:pt>
                <c:pt idx="13474">
                  <c:v>3.7374742999999999E-12</c:v>
                </c:pt>
                <c:pt idx="13475">
                  <c:v>3.7213773999999998E-12</c:v>
                </c:pt>
                <c:pt idx="13476">
                  <c:v>3.7053480999999999E-12</c:v>
                </c:pt>
                <c:pt idx="13477">
                  <c:v>3.689386E-12</c:v>
                </c:pt>
                <c:pt idx="13478">
                  <c:v>3.6734908E-12</c:v>
                </c:pt>
                <c:pt idx="13479">
                  <c:v>3.6576622999999997E-12</c:v>
                </c:pt>
                <c:pt idx="13480">
                  <c:v>3.6419000999999997E-12</c:v>
                </c:pt>
                <c:pt idx="13481">
                  <c:v>3.6262042E-12</c:v>
                </c:pt>
                <c:pt idx="13482">
                  <c:v>3.6105741E-12</c:v>
                </c:pt>
                <c:pt idx="13483">
                  <c:v>3.5950095000000002E-12</c:v>
                </c:pt>
                <c:pt idx="13484">
                  <c:v>3.5795104000000002E-12</c:v>
                </c:pt>
                <c:pt idx="13485">
                  <c:v>3.5640763000000002E-12</c:v>
                </c:pt>
                <c:pt idx="13486">
                  <c:v>3.5487071000000001E-12</c:v>
                </c:pt>
                <c:pt idx="13487">
                  <c:v>3.5334025000000001E-12</c:v>
                </c:pt>
                <c:pt idx="13488">
                  <c:v>3.5181623000000001E-12</c:v>
                </c:pt>
                <c:pt idx="13489">
                  <c:v>3.5029861E-12</c:v>
                </c:pt>
                <c:pt idx="13490">
                  <c:v>3.4878735999999998E-12</c:v>
                </c:pt>
                <c:pt idx="13491">
                  <c:v>3.4728249000000001E-12</c:v>
                </c:pt>
                <c:pt idx="13492">
                  <c:v>3.4578394999999998E-12</c:v>
                </c:pt>
                <c:pt idx="13493">
                  <c:v>3.4429169999999999E-12</c:v>
                </c:pt>
                <c:pt idx="13494">
                  <c:v>3.4280572999999999E-12</c:v>
                </c:pt>
                <c:pt idx="13495">
                  <c:v>3.4132601E-12</c:v>
                </c:pt>
                <c:pt idx="13496">
                  <c:v>3.3985252000000001E-12</c:v>
                </c:pt>
                <c:pt idx="13497">
                  <c:v>3.3838522E-12</c:v>
                </c:pt>
                <c:pt idx="13498">
                  <c:v>3.3692411000000001E-12</c:v>
                </c:pt>
                <c:pt idx="13499">
                  <c:v>3.3546915000000002E-12</c:v>
                </c:pt>
                <c:pt idx="13500">
                  <c:v>3.3402033000000001E-12</c:v>
                </c:pt>
                <c:pt idx="13501">
                  <c:v>3.3257761000000002E-12</c:v>
                </c:pt>
                <c:pt idx="13502">
                  <c:v>3.3114097000000002E-12</c:v>
                </c:pt>
                <c:pt idx="13503">
                  <c:v>3.2971039E-12</c:v>
                </c:pt>
                <c:pt idx="13504">
                  <c:v>3.2828583999999999E-12</c:v>
                </c:pt>
                <c:pt idx="13505">
                  <c:v>3.2686729000000001E-12</c:v>
                </c:pt>
                <c:pt idx="13506">
                  <c:v>3.2545472000000001E-12</c:v>
                </c:pt>
                <c:pt idx="13507">
                  <c:v>3.2404811999999998E-12</c:v>
                </c:pt>
                <c:pt idx="13508">
                  <c:v>3.2264745999999999E-12</c:v>
                </c:pt>
                <c:pt idx="13509">
                  <c:v>3.2125270000000001E-12</c:v>
                </c:pt>
                <c:pt idx="13510">
                  <c:v>3.1986384000000001E-12</c:v>
                </c:pt>
                <c:pt idx="13511">
                  <c:v>3.1848082999999999E-12</c:v>
                </c:pt>
                <c:pt idx="13512">
                  <c:v>3.1710368E-12</c:v>
                </c:pt>
                <c:pt idx="13513">
                  <c:v>3.1573234000000001E-12</c:v>
                </c:pt>
                <c:pt idx="13514">
                  <c:v>3.1436678E-12</c:v>
                </c:pt>
                <c:pt idx="13515">
                  <c:v>3.1300699999999998E-12</c:v>
                </c:pt>
                <c:pt idx="13516">
                  <c:v>3.1165296E-12</c:v>
                </c:pt>
                <c:pt idx="13517">
                  <c:v>3.1030466999999999E-12</c:v>
                </c:pt>
                <c:pt idx="13518">
                  <c:v>3.0896208E-12</c:v>
                </c:pt>
                <c:pt idx="13519">
                  <c:v>3.0762517000000001E-12</c:v>
                </c:pt>
                <c:pt idx="13520">
                  <c:v>3.0629390000000001E-12</c:v>
                </c:pt>
                <c:pt idx="13521">
                  <c:v>3.0496826999999999E-12</c:v>
                </c:pt>
                <c:pt idx="13522">
                  <c:v>3.0364824999999998E-12</c:v>
                </c:pt>
                <c:pt idx="13523">
                  <c:v>3.0233381E-12</c:v>
                </c:pt>
                <c:pt idx="13524">
                  <c:v>3.0102494000000001E-12</c:v>
                </c:pt>
                <c:pt idx="13525">
                  <c:v>2.9972161999999999E-12</c:v>
                </c:pt>
                <c:pt idx="13526">
                  <c:v>2.9842380999999999E-12</c:v>
                </c:pt>
                <c:pt idx="13527">
                  <c:v>2.9713149999999998E-12</c:v>
                </c:pt>
                <c:pt idx="13528">
                  <c:v>2.9584465999999998E-12</c:v>
                </c:pt>
                <c:pt idx="13529">
                  <c:v>2.9456328999999999E-12</c:v>
                </c:pt>
                <c:pt idx="13530">
                  <c:v>2.9328733000000001E-12</c:v>
                </c:pt>
                <c:pt idx="13531">
                  <c:v>2.9201678E-12</c:v>
                </c:pt>
                <c:pt idx="13532">
                  <c:v>2.9075161999999999E-12</c:v>
                </c:pt>
                <c:pt idx="13533">
                  <c:v>2.8949182000000001E-12</c:v>
                </c:pt>
                <c:pt idx="13534">
                  <c:v>2.8823738000000001E-12</c:v>
                </c:pt>
                <c:pt idx="13535">
                  <c:v>2.8698825000000001E-12</c:v>
                </c:pt>
                <c:pt idx="13536">
                  <c:v>2.8574440999999999E-12</c:v>
                </c:pt>
                <c:pt idx="13537">
                  <c:v>2.8450583999999999E-12</c:v>
                </c:pt>
                <c:pt idx="13538">
                  <c:v>2.8327254E-12</c:v>
                </c:pt>
                <c:pt idx="13539">
                  <c:v>2.8204445999999999E-12</c:v>
                </c:pt>
                <c:pt idx="13540">
                  <c:v>2.8082159E-12</c:v>
                </c:pt>
                <c:pt idx="13541">
                  <c:v>2.7960390000000001E-12</c:v>
                </c:pt>
                <c:pt idx="13542">
                  <c:v>2.7839138999999998E-12</c:v>
                </c:pt>
                <c:pt idx="13543">
                  <c:v>2.7718402999999998E-12</c:v>
                </c:pt>
                <c:pt idx="13544">
                  <c:v>2.7598179999999999E-12</c:v>
                </c:pt>
                <c:pt idx="13545">
                  <c:v>2.7478467E-12</c:v>
                </c:pt>
                <c:pt idx="13546">
                  <c:v>2.7359262999999999E-12</c:v>
                </c:pt>
                <c:pt idx="13547">
                  <c:v>2.7240567000000001E-12</c:v>
                </c:pt>
                <c:pt idx="13548">
                  <c:v>2.7122372999999998E-12</c:v>
                </c:pt>
                <c:pt idx="13549">
                  <c:v>2.7004682999999999E-12</c:v>
                </c:pt>
                <c:pt idx="13550">
                  <c:v>2.6887492000000002E-12</c:v>
                </c:pt>
                <c:pt idx="13551">
                  <c:v>2.6770799000000001E-12</c:v>
                </c:pt>
                <c:pt idx="13552">
                  <c:v>2.6654603E-12</c:v>
                </c:pt>
                <c:pt idx="13553">
                  <c:v>2.6538901000000002E-12</c:v>
                </c:pt>
                <c:pt idx="13554">
                  <c:v>2.6423692000000001E-12</c:v>
                </c:pt>
                <c:pt idx="13555">
                  <c:v>2.6308972E-12</c:v>
                </c:pt>
                <c:pt idx="13556">
                  <c:v>2.6194740999999999E-12</c:v>
                </c:pt>
                <c:pt idx="13557">
                  <c:v>2.6080994999999999E-12</c:v>
                </c:pt>
                <c:pt idx="13558">
                  <c:v>2.5967735000000001E-12</c:v>
                </c:pt>
                <c:pt idx="13559">
                  <c:v>2.5854956000000001E-12</c:v>
                </c:pt>
                <c:pt idx="13560">
                  <c:v>2.5742659000000002E-12</c:v>
                </c:pt>
                <c:pt idx="13561">
                  <c:v>2.5630838999999998E-12</c:v>
                </c:pt>
                <c:pt idx="13562">
                  <c:v>2.5519495E-12</c:v>
                </c:pt>
                <c:pt idx="13563">
                  <c:v>2.5408627000000001E-12</c:v>
                </c:pt>
                <c:pt idx="13564">
                  <c:v>2.5298231E-12</c:v>
                </c:pt>
                <c:pt idx="13565">
                  <c:v>2.5188306E-12</c:v>
                </c:pt>
                <c:pt idx="13566">
                  <c:v>2.5078850000000001E-12</c:v>
                </c:pt>
                <c:pt idx="13567">
                  <c:v>2.4969858999999999E-12</c:v>
                </c:pt>
                <c:pt idx="13568">
                  <c:v>2.4861332999999999E-12</c:v>
                </c:pt>
                <c:pt idx="13569">
                  <c:v>2.4753267999999999E-12</c:v>
                </c:pt>
                <c:pt idx="13570">
                  <c:v>2.4645664999999999E-12</c:v>
                </c:pt>
                <c:pt idx="13571">
                  <c:v>2.453852E-12</c:v>
                </c:pt>
                <c:pt idx="13572">
                  <c:v>2.4431831999999999E-12</c:v>
                </c:pt>
                <c:pt idx="13573">
                  <c:v>2.4325599999999999E-12</c:v>
                </c:pt>
                <c:pt idx="13574">
                  <c:v>2.4219821000000001E-12</c:v>
                </c:pt>
                <c:pt idx="13575">
                  <c:v>2.4114493000000002E-12</c:v>
                </c:pt>
                <c:pt idx="13576">
                  <c:v>2.4009613999999999E-12</c:v>
                </c:pt>
                <c:pt idx="13577">
                  <c:v>2.3905183E-12</c:v>
                </c:pt>
                <c:pt idx="13578">
                  <c:v>2.3801198E-12</c:v>
                </c:pt>
                <c:pt idx="13579">
                  <c:v>2.3697656000000002E-12</c:v>
                </c:pt>
                <c:pt idx="13580">
                  <c:v>2.3594557000000001E-12</c:v>
                </c:pt>
                <c:pt idx="13581">
                  <c:v>2.3491899E-12</c:v>
                </c:pt>
                <c:pt idx="13582">
                  <c:v>2.3389680000000001E-12</c:v>
                </c:pt>
                <c:pt idx="13583">
                  <c:v>2.3287897E-12</c:v>
                </c:pt>
                <c:pt idx="13584">
                  <c:v>2.3186548E-12</c:v>
                </c:pt>
                <c:pt idx="13585">
                  <c:v>2.3085632999999999E-12</c:v>
                </c:pt>
                <c:pt idx="13586">
                  <c:v>2.2985149000000001E-12</c:v>
                </c:pt>
                <c:pt idx="13587">
                  <c:v>2.2885094E-12</c:v>
                </c:pt>
                <c:pt idx="13588">
                  <c:v>2.2785466999999999E-12</c:v>
                </c:pt>
                <c:pt idx="13589">
                  <c:v>2.2686266999999999E-12</c:v>
                </c:pt>
                <c:pt idx="13590">
                  <c:v>2.2587490000000001E-12</c:v>
                </c:pt>
                <c:pt idx="13591">
                  <c:v>2.2489135E-12</c:v>
                </c:pt>
                <c:pt idx="13592">
                  <c:v>2.2391200999999999E-12</c:v>
                </c:pt>
                <c:pt idx="13593">
                  <c:v>2.2293687999999999E-12</c:v>
                </c:pt>
                <c:pt idx="13594">
                  <c:v>2.2196591000000001E-12</c:v>
                </c:pt>
                <c:pt idx="13595">
                  <c:v>2.2099909000000001E-12</c:v>
                </c:pt>
                <c:pt idx="13596">
                  <c:v>2.200364E-12</c:v>
                </c:pt>
                <c:pt idx="13597">
                  <c:v>2.1907784E-12</c:v>
                </c:pt>
                <c:pt idx="13598">
                  <c:v>2.1812337000000001E-12</c:v>
                </c:pt>
                <c:pt idx="13599">
                  <c:v>2.1717300000000001E-12</c:v>
                </c:pt>
                <c:pt idx="13600">
                  <c:v>2.1622671000000002E-12</c:v>
                </c:pt>
                <c:pt idx="13601">
                  <c:v>2.1528445000000001E-12</c:v>
                </c:pt>
                <c:pt idx="13602">
                  <c:v>2.1434625000000001E-12</c:v>
                </c:pt>
                <c:pt idx="13603">
                  <c:v>2.1341206000000001E-12</c:v>
                </c:pt>
                <c:pt idx="13604">
                  <c:v>2.1248185999999998E-12</c:v>
                </c:pt>
                <c:pt idx="13605">
                  <c:v>2.1155563999999999E-12</c:v>
                </c:pt>
                <c:pt idx="13606">
                  <c:v>2.1063339999999999E-12</c:v>
                </c:pt>
                <c:pt idx="13607">
                  <c:v>2.0971512000000001E-12</c:v>
                </c:pt>
                <c:pt idx="13608">
                  <c:v>2.0880077E-12</c:v>
                </c:pt>
                <c:pt idx="13609">
                  <c:v>2.0789035E-12</c:v>
                </c:pt>
                <c:pt idx="13610">
                  <c:v>2.0698382000000002E-12</c:v>
                </c:pt>
                <c:pt idx="13611">
                  <c:v>2.0608117999999998E-12</c:v>
                </c:pt>
                <c:pt idx="13612">
                  <c:v>2.0518242E-12</c:v>
                </c:pt>
                <c:pt idx="13613">
                  <c:v>2.0428751999999999E-12</c:v>
                </c:pt>
                <c:pt idx="13614">
                  <c:v>2.0339646000000002E-12</c:v>
                </c:pt>
                <c:pt idx="13615">
                  <c:v>2.0250920999999998E-12</c:v>
                </c:pt>
                <c:pt idx="13616">
                  <c:v>2.0162578000000001E-12</c:v>
                </c:pt>
                <c:pt idx="13617">
                  <c:v>2.0074613E-12</c:v>
                </c:pt>
                <c:pt idx="13618">
                  <c:v>1.9987025999999998E-12</c:v>
                </c:pt>
                <c:pt idx="13619">
                  <c:v>1.9899815E-12</c:v>
                </c:pt>
                <c:pt idx="13620">
                  <c:v>1.9812979E-12</c:v>
                </c:pt>
                <c:pt idx="13621">
                  <c:v>1.9726516000000002E-12</c:v>
                </c:pt>
                <c:pt idx="13622">
                  <c:v>1.9640424E-12</c:v>
                </c:pt>
                <c:pt idx="13623">
                  <c:v>1.9554701E-12</c:v>
                </c:pt>
                <c:pt idx="13624">
                  <c:v>1.9469345999999999E-12</c:v>
                </c:pt>
                <c:pt idx="13625">
                  <c:v>1.9384356999999999E-12</c:v>
                </c:pt>
                <c:pt idx="13626">
                  <c:v>1.9299733E-12</c:v>
                </c:pt>
                <c:pt idx="13627">
                  <c:v>1.9215473000000001E-12</c:v>
                </c:pt>
                <c:pt idx="13628">
                  <c:v>1.9131576000000001E-12</c:v>
                </c:pt>
                <c:pt idx="13629">
                  <c:v>1.9048037999999999E-12</c:v>
                </c:pt>
                <c:pt idx="13630">
                  <c:v>1.8964859999999998E-12</c:v>
                </c:pt>
                <c:pt idx="13631">
                  <c:v>1.8882039999999999E-12</c:v>
                </c:pt>
                <c:pt idx="13632">
                  <c:v>1.8799575999999998E-12</c:v>
                </c:pt>
                <c:pt idx="13633">
                  <c:v>1.8717465E-12</c:v>
                </c:pt>
                <c:pt idx="13634">
                  <c:v>1.8635706999999999E-12</c:v>
                </c:pt>
                <c:pt idx="13635">
                  <c:v>1.8554301E-12</c:v>
                </c:pt>
                <c:pt idx="13636">
                  <c:v>1.8473246000000001E-12</c:v>
                </c:pt>
                <c:pt idx="13637">
                  <c:v>1.8392540000000002E-12</c:v>
                </c:pt>
                <c:pt idx="13638">
                  <c:v>1.8312181000000001E-12</c:v>
                </c:pt>
                <c:pt idx="13639">
                  <c:v>1.8232167000000001E-12</c:v>
                </c:pt>
                <c:pt idx="13640">
                  <c:v>1.8152498000000001E-12</c:v>
                </c:pt>
                <c:pt idx="13641">
                  <c:v>1.8073171E-12</c:v>
                </c:pt>
                <c:pt idx="13642">
                  <c:v>1.7994186E-12</c:v>
                </c:pt>
                <c:pt idx="13643">
                  <c:v>1.7915540999999999E-12</c:v>
                </c:pt>
                <c:pt idx="13644">
                  <c:v>1.7837235E-12</c:v>
                </c:pt>
                <c:pt idx="13645">
                  <c:v>1.7759265000000001E-12</c:v>
                </c:pt>
                <c:pt idx="13646">
                  <c:v>1.7681631E-12</c:v>
                </c:pt>
                <c:pt idx="13647">
                  <c:v>1.7604332E-12</c:v>
                </c:pt>
                <c:pt idx="13648">
                  <c:v>1.7527365000000001E-12</c:v>
                </c:pt>
                <c:pt idx="13649">
                  <c:v>1.7450729E-12</c:v>
                </c:pt>
                <c:pt idx="13650">
                  <c:v>1.7374423E-12</c:v>
                </c:pt>
                <c:pt idx="13651">
                  <c:v>1.7298446999999999E-12</c:v>
                </c:pt>
                <c:pt idx="13652">
                  <c:v>1.7222798000000001E-12</c:v>
                </c:pt>
                <c:pt idx="13653">
                  <c:v>1.7147474999999999E-12</c:v>
                </c:pt>
                <c:pt idx="13654">
                  <c:v>1.7072476E-12</c:v>
                </c:pt>
                <c:pt idx="13655">
                  <c:v>1.6997800999999999E-12</c:v>
                </c:pt>
                <c:pt idx="13656">
                  <c:v>1.6923446999999999E-12</c:v>
                </c:pt>
                <c:pt idx="13657">
                  <c:v>1.6849414000000001E-12</c:v>
                </c:pt>
                <c:pt idx="13658">
                  <c:v>1.6775699E-12</c:v>
                </c:pt>
                <c:pt idx="13659">
                  <c:v>1.6702301000000001E-12</c:v>
                </c:pt>
                <c:pt idx="13660">
                  <c:v>1.6629220999999999E-12</c:v>
                </c:pt>
                <c:pt idx="13661">
                  <c:v>1.6556456E-12</c:v>
                </c:pt>
                <c:pt idx="13662">
                  <c:v>1.6484004E-12</c:v>
                </c:pt>
                <c:pt idx="13663">
                  <c:v>1.6411863999999999E-12</c:v>
                </c:pt>
                <c:pt idx="13664">
                  <c:v>1.6340037E-12</c:v>
                </c:pt>
                <c:pt idx="13665">
                  <c:v>1.626852E-12</c:v>
                </c:pt>
                <c:pt idx="13666">
                  <c:v>1.619731E-12</c:v>
                </c:pt>
                <c:pt idx="13667">
                  <c:v>1.6126407999999999E-12</c:v>
                </c:pt>
                <c:pt idx="13668">
                  <c:v>1.6055812E-12</c:v>
                </c:pt>
                <c:pt idx="13669">
                  <c:v>1.5985521000000001E-12</c:v>
                </c:pt>
                <c:pt idx="13670">
                  <c:v>1.5915534E-12</c:v>
                </c:pt>
                <c:pt idx="13671">
                  <c:v>1.5845848E-12</c:v>
                </c:pt>
                <c:pt idx="13672">
                  <c:v>1.5776462000000001E-12</c:v>
                </c:pt>
                <c:pt idx="13673">
                  <c:v>1.5707376999999999E-12</c:v>
                </c:pt>
                <c:pt idx="13674">
                  <c:v>1.563859E-12</c:v>
                </c:pt>
                <c:pt idx="13675">
                  <c:v>1.5570099E-12</c:v>
                </c:pt>
                <c:pt idx="13676">
                  <c:v>1.5501905E-12</c:v>
                </c:pt>
                <c:pt idx="13677">
                  <c:v>1.5434005E-12</c:v>
                </c:pt>
                <c:pt idx="13678">
                  <c:v>1.5366398000000001E-12</c:v>
                </c:pt>
                <c:pt idx="13679">
                  <c:v>1.5299084E-12</c:v>
                </c:pt>
                <c:pt idx="13680">
                  <c:v>1.5232059E-12</c:v>
                </c:pt>
                <c:pt idx="13681">
                  <c:v>1.5165326000000001E-12</c:v>
                </c:pt>
                <c:pt idx="13682">
                  <c:v>1.5098878999999999E-12</c:v>
                </c:pt>
                <c:pt idx="13683">
                  <c:v>1.5032720000000001E-12</c:v>
                </c:pt>
                <c:pt idx="13684">
                  <c:v>1.4966846999999999E-12</c:v>
                </c:pt>
                <c:pt idx="13685">
                  <c:v>1.4901258E-12</c:v>
                </c:pt>
                <c:pt idx="13686">
                  <c:v>1.4835954E-12</c:v>
                </c:pt>
                <c:pt idx="13687">
                  <c:v>1.4770931000000001E-12</c:v>
                </c:pt>
                <c:pt idx="13688">
                  <c:v>1.4706190000000001E-12</c:v>
                </c:pt>
                <c:pt idx="13689">
                  <c:v>1.4641729000000001E-12</c:v>
                </c:pt>
                <c:pt idx="13690">
                  <c:v>1.4577546E-12</c:v>
                </c:pt>
                <c:pt idx="13691">
                  <c:v>1.4513640999999999E-12</c:v>
                </c:pt>
                <c:pt idx="13692">
                  <c:v>1.4450012000000001E-12</c:v>
                </c:pt>
                <c:pt idx="13693">
                  <c:v>1.4386659E-12</c:v>
                </c:pt>
                <c:pt idx="13694">
                  <c:v>1.4323579E-12</c:v>
                </c:pt>
                <c:pt idx="13695">
                  <c:v>1.4260771999999999E-12</c:v>
                </c:pt>
                <c:pt idx="13696">
                  <c:v>1.4198238000000001E-12</c:v>
                </c:pt>
                <c:pt idx="13697">
                  <c:v>1.4135973E-12</c:v>
                </c:pt>
                <c:pt idx="13698">
                  <c:v>1.4073979E-12</c:v>
                </c:pt>
                <c:pt idx="13699">
                  <c:v>1.4012251999999999E-12</c:v>
                </c:pt>
                <c:pt idx="13700">
                  <c:v>1.3950792999999999E-12</c:v>
                </c:pt>
                <c:pt idx="13701">
                  <c:v>1.3889598999999999E-12</c:v>
                </c:pt>
                <c:pt idx="13702">
                  <c:v>1.382867E-12</c:v>
                </c:pt>
                <c:pt idx="13703">
                  <c:v>1.3768005E-12</c:v>
                </c:pt>
                <c:pt idx="13704">
                  <c:v>1.3707603000000001E-12</c:v>
                </c:pt>
                <c:pt idx="13705">
                  <c:v>1.3647462E-12</c:v>
                </c:pt>
                <c:pt idx="13706">
                  <c:v>1.3587581999999999E-12</c:v>
                </c:pt>
                <c:pt idx="13707">
                  <c:v>1.352796E-12</c:v>
                </c:pt>
                <c:pt idx="13708">
                  <c:v>1.3468597E-12</c:v>
                </c:pt>
                <c:pt idx="13709">
                  <c:v>1.3409492E-12</c:v>
                </c:pt>
                <c:pt idx="13710">
                  <c:v>1.3350642E-12</c:v>
                </c:pt>
                <c:pt idx="13711">
                  <c:v>1.3292048E-12</c:v>
                </c:pt>
                <c:pt idx="13712">
                  <c:v>1.3233707E-12</c:v>
                </c:pt>
                <c:pt idx="13713">
                  <c:v>1.3175617999999999E-12</c:v>
                </c:pt>
                <c:pt idx="13714">
                  <c:v>1.3117782000000001E-12</c:v>
                </c:pt>
                <c:pt idx="13715">
                  <c:v>1.3060195E-12</c:v>
                </c:pt>
                <c:pt idx="13716">
                  <c:v>1.3002857999999999E-12</c:v>
                </c:pt>
                <c:pt idx="13717">
                  <c:v>1.2945771000000001E-12</c:v>
                </c:pt>
                <c:pt idx="13718">
                  <c:v>1.2888930000000001E-12</c:v>
                </c:pt>
                <c:pt idx="13719">
                  <c:v>1.2832336E-12</c:v>
                </c:pt>
                <c:pt idx="13720">
                  <c:v>1.2775988E-12</c:v>
                </c:pt>
                <c:pt idx="13721">
                  <c:v>1.2719884E-12</c:v>
                </c:pt>
                <c:pt idx="13722">
                  <c:v>1.2664022E-12</c:v>
                </c:pt>
                <c:pt idx="13723">
                  <c:v>1.2608403999999999E-12</c:v>
                </c:pt>
                <c:pt idx="13724">
                  <c:v>1.2553026E-12</c:v>
                </c:pt>
                <c:pt idx="13725">
                  <c:v>1.2497889E-12</c:v>
                </c:pt>
                <c:pt idx="13726">
                  <c:v>1.2442990000000001E-12</c:v>
                </c:pt>
                <c:pt idx="13727">
                  <c:v>1.238833E-12</c:v>
                </c:pt>
                <c:pt idx="13728">
                  <c:v>1.2333907999999999E-12</c:v>
                </c:pt>
                <c:pt idx="13729">
                  <c:v>1.2279721999999999E-12</c:v>
                </c:pt>
                <c:pt idx="13730">
                  <c:v>1.2225771E-12</c:v>
                </c:pt>
                <c:pt idx="13731">
                  <c:v>1.2172052999999999E-12</c:v>
                </c:pt>
                <c:pt idx="13732">
                  <c:v>1.2118569000000001E-12</c:v>
                </c:pt>
                <c:pt idx="13733">
                  <c:v>1.2065317000000001E-12</c:v>
                </c:pt>
                <c:pt idx="13734">
                  <c:v>1.2012296999999999E-12</c:v>
                </c:pt>
                <c:pt idx="13735">
                  <c:v>1.1959505999999999E-12</c:v>
                </c:pt>
                <c:pt idx="13736">
                  <c:v>1.1906945E-12</c:v>
                </c:pt>
                <c:pt idx="13737">
                  <c:v>1.1854610999999999E-12</c:v>
                </c:pt>
                <c:pt idx="13738">
                  <c:v>1.1802506000000001E-12</c:v>
                </c:pt>
                <c:pt idx="13739">
                  <c:v>1.1750627E-12</c:v>
                </c:pt>
                <c:pt idx="13740">
                  <c:v>1.1698972999999999E-12</c:v>
                </c:pt>
                <c:pt idx="13741">
                  <c:v>1.1647544E-12</c:v>
                </c:pt>
                <c:pt idx="13742">
                  <c:v>1.1596337999999999E-12</c:v>
                </c:pt>
                <c:pt idx="13743">
                  <c:v>1.1545355000000001E-12</c:v>
                </c:pt>
                <c:pt idx="13744">
                  <c:v>1.1494592E-12</c:v>
                </c:pt>
                <c:pt idx="13745">
                  <c:v>1.1444049999999999E-12</c:v>
                </c:pt>
                <c:pt idx="13746">
                  <c:v>1.1393728E-12</c:v>
                </c:pt>
                <c:pt idx="13747">
                  <c:v>1.1343624E-12</c:v>
                </c:pt>
                <c:pt idx="13748">
                  <c:v>1.1293737E-12</c:v>
                </c:pt>
                <c:pt idx="13749">
                  <c:v>1.1244068E-12</c:v>
                </c:pt>
                <c:pt idx="13750">
                  <c:v>1.1194615E-12</c:v>
                </c:pt>
                <c:pt idx="13751">
                  <c:v>1.1145377000000001E-12</c:v>
                </c:pt>
                <c:pt idx="13752">
                  <c:v>1.1096353E-12</c:v>
                </c:pt>
                <c:pt idx="13753">
                  <c:v>1.1047541999999999E-12</c:v>
                </c:pt>
                <c:pt idx="13754">
                  <c:v>1.0998944E-12</c:v>
                </c:pt>
                <c:pt idx="13755">
                  <c:v>1.0950556000000001E-12</c:v>
                </c:pt>
                <c:pt idx="13756">
                  <c:v>1.0902377999999999E-12</c:v>
                </c:pt>
                <c:pt idx="13757">
                  <c:v>1.085441E-12</c:v>
                </c:pt>
                <c:pt idx="13758">
                  <c:v>1.0806651000000001E-12</c:v>
                </c:pt>
                <c:pt idx="13759">
                  <c:v>1.07591E-12</c:v>
                </c:pt>
                <c:pt idx="13760">
                  <c:v>1.0711754999999999E-12</c:v>
                </c:pt>
                <c:pt idx="13761">
                  <c:v>1.0664616E-12</c:v>
                </c:pt>
                <c:pt idx="13762">
                  <c:v>1.0617682E-12</c:v>
                </c:pt>
                <c:pt idx="13763">
                  <c:v>1.0570952999999999E-12</c:v>
                </c:pt>
                <c:pt idx="13764">
                  <c:v>1.0524426E-12</c:v>
                </c:pt>
                <c:pt idx="13765">
                  <c:v>1.0478102999999999E-12</c:v>
                </c:pt>
                <c:pt idx="13766">
                  <c:v>1.0431981E-12</c:v>
                </c:pt>
                <c:pt idx="13767">
                  <c:v>1.0386059E-12</c:v>
                </c:pt>
                <c:pt idx="13768">
                  <c:v>1.0340338E-12</c:v>
                </c:pt>
                <c:pt idx="13769">
                  <c:v>1.0294815E-12</c:v>
                </c:pt>
                <c:pt idx="13770">
                  <c:v>1.0249491000000001E-12</c:v>
                </c:pt>
                <c:pt idx="13771">
                  <c:v>1.0204364E-12</c:v>
                </c:pt>
                <c:pt idx="13772">
                  <c:v>1.0159434E-12</c:v>
                </c:pt>
                <c:pt idx="13773">
                  <c:v>1.0114699000000001E-12</c:v>
                </c:pt>
                <c:pt idx="13774">
                  <c:v>1.0070158999999999E-12</c:v>
                </c:pt>
                <c:pt idx="13775">
                  <c:v>1.0025813000000001E-12</c:v>
                </c:pt>
                <c:pt idx="13776">
                  <c:v>9.9816595999999995E-13</c:v>
                </c:pt>
                <c:pt idx="13777">
                  <c:v>9.9376985000000003E-13</c:v>
                </c:pt>
                <c:pt idx="13778">
                  <c:v>9.8939291999999992E-13</c:v>
                </c:pt>
                <c:pt idx="13779">
                  <c:v>9.8503508000000004E-13</c:v>
                </c:pt>
                <c:pt idx="13780">
                  <c:v>9.8069620999999996E-13</c:v>
                </c:pt>
                <c:pt idx="13781">
                  <c:v>9.763763100000001E-13</c:v>
                </c:pt>
                <c:pt idx="13782">
                  <c:v>9.7207517999999992E-13</c:v>
                </c:pt>
                <c:pt idx="13783">
                  <c:v>9.6779278999999997E-13</c:v>
                </c:pt>
                <c:pt idx="13784">
                  <c:v>9.6352905999999998E-13</c:v>
                </c:pt>
                <c:pt idx="13785">
                  <c:v>9.592838699999999E-13</c:v>
                </c:pt>
                <c:pt idx="13786">
                  <c:v>9.5505721000000006E-13</c:v>
                </c:pt>
                <c:pt idx="13787">
                  <c:v>9.5084899000000008E-13</c:v>
                </c:pt>
                <c:pt idx="13788">
                  <c:v>9.4665908999999993E-13</c:v>
                </c:pt>
                <c:pt idx="13789">
                  <c:v>9.4248740999999995E-13</c:v>
                </c:pt>
                <c:pt idx="13790">
                  <c:v>9.3833394000000007E-13</c:v>
                </c:pt>
                <c:pt idx="13791">
                  <c:v>9.3419856999999994E-13</c:v>
                </c:pt>
                <c:pt idx="13792">
                  <c:v>9.3008131999999993E-13</c:v>
                </c:pt>
                <c:pt idx="13793">
                  <c:v>9.2598194999999997E-13</c:v>
                </c:pt>
                <c:pt idx="13794">
                  <c:v>9.2190046999999997E-13</c:v>
                </c:pt>
                <c:pt idx="13795">
                  <c:v>9.1783676999999997E-13</c:v>
                </c:pt>
                <c:pt idx="13796">
                  <c:v>9.1379084999999997E-13</c:v>
                </c:pt>
                <c:pt idx="13797">
                  <c:v>9.0976249999999998E-13</c:v>
                </c:pt>
                <c:pt idx="13798">
                  <c:v>9.0575176000000004E-13</c:v>
                </c:pt>
                <c:pt idx="13799">
                  <c:v>9.0175849000000004E-13</c:v>
                </c:pt>
                <c:pt idx="13800">
                  <c:v>8.9778261000000001E-13</c:v>
                </c:pt>
                <c:pt idx="13801">
                  <c:v>8.9424160000000005E-13</c:v>
                </c:pt>
                <c:pt idx="13802">
                  <c:v>8.9074499999999996E-13</c:v>
                </c:pt>
                <c:pt idx="13803">
                  <c:v>8.8728926999999999E-13</c:v>
                </c:pt>
                <c:pt idx="13804">
                  <c:v>8.8387143000000001E-13</c:v>
                </c:pt>
                <c:pt idx="13805">
                  <c:v>8.8048888000000002E-13</c:v>
                </c:pt>
                <c:pt idx="13806">
                  <c:v>8.7713939999999999E-13</c:v>
                </c:pt>
                <c:pt idx="13807">
                  <c:v>8.7382104000000002E-13</c:v>
                </c:pt>
                <c:pt idx="13808">
                  <c:v>8.7053216000000004E-13</c:v>
                </c:pt>
                <c:pt idx="13809">
                  <c:v>8.6727126E-13</c:v>
                </c:pt>
                <c:pt idx="13810">
                  <c:v>8.6403714000000001E-13</c:v>
                </c:pt>
                <c:pt idx="13811">
                  <c:v>8.6082860999999996E-13</c:v>
                </c:pt>
                <c:pt idx="13812">
                  <c:v>8.5764462999999996E-13</c:v>
                </c:pt>
                <c:pt idx="13813">
                  <c:v>8.5448434000000001E-13</c:v>
                </c:pt>
                <c:pt idx="13814">
                  <c:v>8.5134692999999999E-13</c:v>
                </c:pt>
                <c:pt idx="13815">
                  <c:v>8.4823169999999998E-13</c:v>
                </c:pt>
                <c:pt idx="13816">
                  <c:v>8.4513797999999996E-13</c:v>
                </c:pt>
                <c:pt idx="13817">
                  <c:v>8.4206519000000004E-13</c:v>
                </c:pt>
                <c:pt idx="13818">
                  <c:v>8.3901283000000003E-13</c:v>
                </c:pt>
                <c:pt idx="13819">
                  <c:v>8.3598037000000001E-13</c:v>
                </c:pt>
                <c:pt idx="13820">
                  <c:v>8.3296737999999998E-13</c:v>
                </c:pt>
                <c:pt idx="13821">
                  <c:v>8.2997340999999998E-13</c:v>
                </c:pt>
                <c:pt idx="13822">
                  <c:v>8.2699807999999995E-13</c:v>
                </c:pt>
                <c:pt idx="13823">
                  <c:v>8.2404103000000002E-13</c:v>
                </c:pt>
                <c:pt idx="13824">
                  <c:v>8.2110191999999996E-13</c:v>
                </c:pt>
                <c:pt idx="13825">
                  <c:v>8.1818038000000001E-13</c:v>
                </c:pt>
                <c:pt idx="13826">
                  <c:v>8.1527611999999998E-13</c:v>
                </c:pt>
                <c:pt idx="13827">
                  <c:v>8.1238889000000002E-13</c:v>
                </c:pt>
                <c:pt idx="13828">
                  <c:v>8.0951836000000001E-13</c:v>
                </c:pt>
                <c:pt idx="13829">
                  <c:v>8.0666430999999996E-13</c:v>
                </c:pt>
                <c:pt idx="13830">
                  <c:v>8.0382645999999997E-13</c:v>
                </c:pt>
                <c:pt idx="13831">
                  <c:v>8.0100455000000002E-13</c:v>
                </c:pt>
                <c:pt idx="13832">
                  <c:v>7.9819837E-13</c:v>
                </c:pt>
                <c:pt idx="13833">
                  <c:v>7.9540769000000004E-13</c:v>
                </c:pt>
                <c:pt idx="13834">
                  <c:v>7.9263228999999995E-13</c:v>
                </c:pt>
                <c:pt idx="13835">
                  <c:v>7.8987201999999996E-13</c:v>
                </c:pt>
                <c:pt idx="13836">
                  <c:v>7.8712665999999997E-13</c:v>
                </c:pt>
                <c:pt idx="13837">
                  <c:v>7.8439599E-13</c:v>
                </c:pt>
                <c:pt idx="13838">
                  <c:v>7.8167978999999996E-13</c:v>
                </c:pt>
                <c:pt idx="13839">
                  <c:v>7.7897795999999999E-13</c:v>
                </c:pt>
                <c:pt idx="13840">
                  <c:v>7.7629027000000003E-13</c:v>
                </c:pt>
                <c:pt idx="13841">
                  <c:v>7.7361657999999997E-13</c:v>
                </c:pt>
                <c:pt idx="13842">
                  <c:v>7.7095669999999999E-13</c:v>
                </c:pt>
                <c:pt idx="13843">
                  <c:v>7.6831048999999998E-13</c:v>
                </c:pt>
                <c:pt idx="13844">
                  <c:v>7.6567778E-13</c:v>
                </c:pt>
                <c:pt idx="13845">
                  <c:v>7.6305839999999997E-13</c:v>
                </c:pt>
                <c:pt idx="13846">
                  <c:v>7.6045219000000003E-13</c:v>
                </c:pt>
                <c:pt idx="13847">
                  <c:v>7.5785905000000002E-13</c:v>
                </c:pt>
                <c:pt idx="13848">
                  <c:v>7.5527880999999999E-13</c:v>
                </c:pt>
                <c:pt idx="13849">
                  <c:v>7.5271136999999997E-13</c:v>
                </c:pt>
                <c:pt idx="13850">
                  <c:v>7.5015656000000002E-13</c:v>
                </c:pt>
                <c:pt idx="13851">
                  <c:v>7.4761420999999997E-13</c:v>
                </c:pt>
                <c:pt idx="13852">
                  <c:v>7.4508427999999998E-13</c:v>
                </c:pt>
                <c:pt idx="13853">
                  <c:v>7.4256659999999999E-13</c:v>
                </c:pt>
                <c:pt idx="13854">
                  <c:v>7.4006105999999996E-13</c:v>
                </c:pt>
                <c:pt idx="13855">
                  <c:v>7.3756750000000003E-13</c:v>
                </c:pt>
                <c:pt idx="13856">
                  <c:v>7.3508582000000002E-13</c:v>
                </c:pt>
                <c:pt idx="13857">
                  <c:v>7.3261595000000005E-13</c:v>
                </c:pt>
                <c:pt idx="13858">
                  <c:v>7.3015774000000002E-13</c:v>
                </c:pt>
                <c:pt idx="13859">
                  <c:v>7.2771113000000002E-13</c:v>
                </c:pt>
                <c:pt idx="13860">
                  <c:v>7.2527589999999997E-13</c:v>
                </c:pt>
                <c:pt idx="13861">
                  <c:v>7.2285205999999995E-13</c:v>
                </c:pt>
                <c:pt idx="13862">
                  <c:v>7.2043944000000001E-13</c:v>
                </c:pt>
                <c:pt idx="13863">
                  <c:v>7.1803799000000001E-13</c:v>
                </c:pt>
                <c:pt idx="13864">
                  <c:v>7.1564759000000003E-13</c:v>
                </c:pt>
                <c:pt idx="13865">
                  <c:v>7.1326808999999998E-13</c:v>
                </c:pt>
                <c:pt idx="13866">
                  <c:v>7.1089948999999996E-13</c:v>
                </c:pt>
                <c:pt idx="13867">
                  <c:v>7.0854162000000001E-13</c:v>
                </c:pt>
                <c:pt idx="13868">
                  <c:v>7.0619443000000002E-13</c:v>
                </c:pt>
                <c:pt idx="13869">
                  <c:v>7.0385782000000001E-13</c:v>
                </c:pt>
                <c:pt idx="13870">
                  <c:v>7.0153165999999997E-13</c:v>
                </c:pt>
                <c:pt idx="13871">
                  <c:v>6.9921590999999996E-13</c:v>
                </c:pt>
                <c:pt idx="13872">
                  <c:v>6.9691047000000004E-13</c:v>
                </c:pt>
                <c:pt idx="13873">
                  <c:v>6.9461525999999999E-13</c:v>
                </c:pt>
                <c:pt idx="13874">
                  <c:v>6.9233019999999995E-13</c:v>
                </c:pt>
                <c:pt idx="13875">
                  <c:v>6.9005522000000002E-13</c:v>
                </c:pt>
                <c:pt idx="13876">
                  <c:v>6.8779021000000004E-13</c:v>
                </c:pt>
                <c:pt idx="13877">
                  <c:v>6.8553512E-13</c:v>
                </c:pt>
                <c:pt idx="13878">
                  <c:v>6.8328989999999995E-13</c:v>
                </c:pt>
                <c:pt idx="13879">
                  <c:v>6.8105439000000004E-13</c:v>
                </c:pt>
                <c:pt idx="13880">
                  <c:v>6.7882857999999997E-13</c:v>
                </c:pt>
                <c:pt idx="13881">
                  <c:v>6.7661236000000001E-13</c:v>
                </c:pt>
                <c:pt idx="13882">
                  <c:v>6.7440568000000002E-13</c:v>
                </c:pt>
                <c:pt idx="13883">
                  <c:v>6.7220848999999998E-13</c:v>
                </c:pt>
                <c:pt idx="13884">
                  <c:v>6.7002068000000004E-13</c:v>
                </c:pt>
                <c:pt idx="13885">
                  <c:v>6.6784225E-13</c:v>
                </c:pt>
                <c:pt idx="13886">
                  <c:v>6.6567303E-13</c:v>
                </c:pt>
                <c:pt idx="13887">
                  <c:v>6.6351303000000004E-13</c:v>
                </c:pt>
                <c:pt idx="13888">
                  <c:v>6.6136218999999999E-13</c:v>
                </c:pt>
                <c:pt idx="13889">
                  <c:v>6.5922040000000002E-13</c:v>
                </c:pt>
                <c:pt idx="13890">
                  <c:v>6.5708760999999999E-13</c:v>
                </c:pt>
                <c:pt idx="13891">
                  <c:v>6.5496376999999998E-13</c:v>
                </c:pt>
                <c:pt idx="13892">
                  <c:v>6.5284880999999999E-13</c:v>
                </c:pt>
                <c:pt idx="13893">
                  <c:v>6.5074264000000004E-13</c:v>
                </c:pt>
                <c:pt idx="13894">
                  <c:v>6.4864524999999995E-13</c:v>
                </c:pt>
                <c:pt idx="13895">
                  <c:v>6.4655658999999999E-13</c:v>
                </c:pt>
                <c:pt idx="13896">
                  <c:v>6.4447655000000002E-13</c:v>
                </c:pt>
                <c:pt idx="13897">
                  <c:v>6.4240507000000003E-13</c:v>
                </c:pt>
                <c:pt idx="13898">
                  <c:v>6.4034210999999996E-13</c:v>
                </c:pt>
                <c:pt idx="13899">
                  <c:v>6.3828764999999996E-13</c:v>
                </c:pt>
                <c:pt idx="13900">
                  <c:v>6.3624160000000004E-13</c:v>
                </c:pt>
                <c:pt idx="13901">
                  <c:v>6.3420389999999999E-13</c:v>
                </c:pt>
                <c:pt idx="13902">
                  <c:v>6.3217454000000004E-13</c:v>
                </c:pt>
                <c:pt idx="13903">
                  <c:v>6.3015343E-13</c:v>
                </c:pt>
                <c:pt idx="13904">
                  <c:v>6.2814049999999997E-13</c:v>
                </c:pt>
                <c:pt idx="13905">
                  <c:v>6.2613574999999997E-13</c:v>
                </c:pt>
                <c:pt idx="13906">
                  <c:v>6.2413909E-13</c:v>
                </c:pt>
                <c:pt idx="13907">
                  <c:v>6.2215044E-13</c:v>
                </c:pt>
                <c:pt idx="13908">
                  <c:v>6.2016982000000003E-13</c:v>
                </c:pt>
                <c:pt idx="13909">
                  <c:v>6.1819712000000005E-13</c:v>
                </c:pt>
                <c:pt idx="13910">
                  <c:v>6.1623232999999996E-13</c:v>
                </c:pt>
                <c:pt idx="13911">
                  <c:v>6.1427538999999997E-13</c:v>
                </c:pt>
                <c:pt idx="13912">
                  <c:v>6.1232627E-13</c:v>
                </c:pt>
                <c:pt idx="13913">
                  <c:v>6.1038489999999997E-13</c:v>
                </c:pt>
                <c:pt idx="13914">
                  <c:v>6.0845121999999995E-13</c:v>
                </c:pt>
                <c:pt idx="13915">
                  <c:v>6.0652519000000001E-13</c:v>
                </c:pt>
                <c:pt idx="13916">
                  <c:v>6.0460681000000004E-13</c:v>
                </c:pt>
                <c:pt idx="13917">
                  <c:v>6.0269595000000003E-13</c:v>
                </c:pt>
                <c:pt idx="13918">
                  <c:v>6.0079264000000004E-13</c:v>
                </c:pt>
                <c:pt idx="13919">
                  <c:v>5.9889679999999997E-13</c:v>
                </c:pt>
                <c:pt idx="13920">
                  <c:v>5.9700845000000001E-13</c:v>
                </c:pt>
                <c:pt idx="13921">
                  <c:v>5.9512746000000004E-13</c:v>
                </c:pt>
                <c:pt idx="13922">
                  <c:v>5.9325385000000002E-13</c:v>
                </c:pt>
                <c:pt idx="13923">
                  <c:v>5.9138751000000002E-13</c:v>
                </c:pt>
                <c:pt idx="13924">
                  <c:v>5.8952842999999996E-13</c:v>
                </c:pt>
                <c:pt idx="13925">
                  <c:v>5.8767661000000002E-13</c:v>
                </c:pt>
                <c:pt idx="13926">
                  <c:v>5.8583194999999995E-13</c:v>
                </c:pt>
                <c:pt idx="13927">
                  <c:v>5.8399443999999998E-13</c:v>
                </c:pt>
                <c:pt idx="13928">
                  <c:v>5.8216404000000005E-13</c:v>
                </c:pt>
                <c:pt idx="13929">
                  <c:v>5.8034067999999996E-13</c:v>
                </c:pt>
                <c:pt idx="13930">
                  <c:v>5.7852437E-13</c:v>
                </c:pt>
                <c:pt idx="13931">
                  <c:v>5.7671504999999996E-13</c:v>
                </c:pt>
                <c:pt idx="13932">
                  <c:v>5.7491267999999999E-13</c:v>
                </c:pt>
                <c:pt idx="13933">
                  <c:v>5.7311718000000001E-13</c:v>
                </c:pt>
                <c:pt idx="13934">
                  <c:v>5.7132856999999999E-13</c:v>
                </c:pt>
                <c:pt idx="13935">
                  <c:v>5.695468E-13</c:v>
                </c:pt>
                <c:pt idx="13936">
                  <c:v>5.6777180000000004E-13</c:v>
                </c:pt>
                <c:pt idx="13937">
                  <c:v>5.6600357000000001E-13</c:v>
                </c:pt>
                <c:pt idx="13938">
                  <c:v>5.6424206999999997E-13</c:v>
                </c:pt>
                <c:pt idx="13939">
                  <c:v>5.6248723000000002E-13</c:v>
                </c:pt>
                <c:pt idx="13940">
                  <c:v>5.6073906000000003E-13</c:v>
                </c:pt>
                <c:pt idx="13941">
                  <c:v>5.5899751E-13</c:v>
                </c:pt>
                <c:pt idx="13942">
                  <c:v>5.5726251999999999E-13</c:v>
                </c:pt>
                <c:pt idx="13943">
                  <c:v>5.5553403E-13</c:v>
                </c:pt>
                <c:pt idx="13944">
                  <c:v>5.5381204000000003E-13</c:v>
                </c:pt>
                <c:pt idx="13945">
                  <c:v>5.5209655999999995E-13</c:v>
                </c:pt>
                <c:pt idx="13946">
                  <c:v>5.5038748000000004E-13</c:v>
                </c:pt>
                <c:pt idx="13947">
                  <c:v>5.4868485000000001E-13</c:v>
                </c:pt>
                <c:pt idx="13948">
                  <c:v>5.4698856000000003E-13</c:v>
                </c:pt>
                <c:pt idx="13949">
                  <c:v>5.4529861999999998E-13</c:v>
                </c:pt>
                <c:pt idx="13950">
                  <c:v>5.4361495999999996E-13</c:v>
                </c:pt>
                <c:pt idx="13951">
                  <c:v>5.4193758999999995E-13</c:v>
                </c:pt>
                <c:pt idx="13952">
                  <c:v>5.4026645000000005E-13</c:v>
                </c:pt>
                <c:pt idx="13953">
                  <c:v>5.386015E-13</c:v>
                </c:pt>
                <c:pt idx="13954">
                  <c:v>5.3694272000000005E-13</c:v>
                </c:pt>
                <c:pt idx="13955">
                  <c:v>5.3529007000000003E-13</c:v>
                </c:pt>
                <c:pt idx="13956">
                  <c:v>5.3364354999999997E-13</c:v>
                </c:pt>
                <c:pt idx="13957">
                  <c:v>5.3200310000000003E-13</c:v>
                </c:pt>
                <c:pt idx="13958">
                  <c:v>5.3036872000000002E-13</c:v>
                </c:pt>
                <c:pt idx="13959">
                  <c:v>5.2874035000000003E-13</c:v>
                </c:pt>
                <c:pt idx="13960">
                  <c:v>5.2711795000000001E-13</c:v>
                </c:pt>
                <c:pt idx="13961">
                  <c:v>5.2550151999999996E-13</c:v>
                </c:pt>
                <c:pt idx="13962">
                  <c:v>5.2389104000000002E-13</c:v>
                </c:pt>
                <c:pt idx="13963">
                  <c:v>5.2228648000000002E-13</c:v>
                </c:pt>
                <c:pt idx="13964">
                  <c:v>5.2068776999999996E-13</c:v>
                </c:pt>
                <c:pt idx="13965">
                  <c:v>5.1909486000000002E-13</c:v>
                </c:pt>
                <c:pt idx="13966">
                  <c:v>5.1750775E-13</c:v>
                </c:pt>
                <c:pt idx="13967">
                  <c:v>5.1592643999999999E-13</c:v>
                </c:pt>
                <c:pt idx="13968">
                  <c:v>5.1435087999999997E-13</c:v>
                </c:pt>
                <c:pt idx="13969">
                  <c:v>5.1278106000000005E-13</c:v>
                </c:pt>
                <c:pt idx="13970">
                  <c:v>5.1121693999999999E-13</c:v>
                </c:pt>
                <c:pt idx="13971">
                  <c:v>5.0965844999999999E-13</c:v>
                </c:pt>
                <c:pt idx="13972">
                  <c:v>5.0810560000000003E-13</c:v>
                </c:pt>
                <c:pt idx="13973">
                  <c:v>5.0655839000000001E-13</c:v>
                </c:pt>
                <c:pt idx="13974">
                  <c:v>5.0501676000000003E-13</c:v>
                </c:pt>
                <c:pt idx="13975">
                  <c:v>5.0348067000000003E-13</c:v>
                </c:pt>
                <c:pt idx="13976">
                  <c:v>5.0195009999999995E-13</c:v>
                </c:pt>
                <c:pt idx="13977">
                  <c:v>5.0042505999999997E-13</c:v>
                </c:pt>
                <c:pt idx="13978">
                  <c:v>4.9890549999999997E-13</c:v>
                </c:pt>
                <c:pt idx="13979">
                  <c:v>4.9739140999999995E-13</c:v>
                </c:pt>
                <c:pt idx="13980">
                  <c:v>4.9588273999999999E-13</c:v>
                </c:pt>
                <c:pt idx="13981">
                  <c:v>4.9437943999999996E-13</c:v>
                </c:pt>
                <c:pt idx="13982">
                  <c:v>4.9288150999999996E-13</c:v>
                </c:pt>
                <c:pt idx="13983">
                  <c:v>4.9138894E-13</c:v>
                </c:pt>
                <c:pt idx="13984">
                  <c:v>4.8990167999999996E-13</c:v>
                </c:pt>
                <c:pt idx="13985">
                  <c:v>4.8841974000000002E-13</c:v>
                </c:pt>
                <c:pt idx="13986">
                  <c:v>4.8694305999999997E-13</c:v>
                </c:pt>
                <c:pt idx="13987">
                  <c:v>4.8547163000000002E-13</c:v>
                </c:pt>
                <c:pt idx="13988">
                  <c:v>4.8400541000000003E-13</c:v>
                </c:pt>
                <c:pt idx="13989">
                  <c:v>4.825444E-13</c:v>
                </c:pt>
                <c:pt idx="13990">
                  <c:v>4.8108853000000002E-13</c:v>
                </c:pt>
                <c:pt idx="13991">
                  <c:v>4.7963780999999999E-13</c:v>
                </c:pt>
                <c:pt idx="13992">
                  <c:v>4.7819224999999999E-13</c:v>
                </c:pt>
                <c:pt idx="13993">
                  <c:v>4.7675178000000002E-13</c:v>
                </c:pt>
                <c:pt idx="13994">
                  <c:v>4.7531639999999998E-13</c:v>
                </c:pt>
                <c:pt idx="13995">
                  <c:v>4.7388607000000003E-13</c:v>
                </c:pt>
                <c:pt idx="13996">
                  <c:v>4.7246076999999999E-13</c:v>
                </c:pt>
                <c:pt idx="13997">
                  <c:v>4.7104047000000001E-13</c:v>
                </c:pt>
                <c:pt idx="13998">
                  <c:v>4.6962515000000002E-13</c:v>
                </c:pt>
                <c:pt idx="13999">
                  <c:v>4.6821482E-13</c:v>
                </c:pt>
                <c:pt idx="14000">
                  <c:v>4.6680943000000002E-13</c:v>
                </c:pt>
                <c:pt idx="14001">
                  <c:v>4.6540890999999999E-13</c:v>
                </c:pt>
                <c:pt idx="14002">
                  <c:v>4.6401332000000002E-13</c:v>
                </c:pt>
                <c:pt idx="14003">
                  <c:v>4.6262261999999996E-13</c:v>
                </c:pt>
                <c:pt idx="14004">
                  <c:v>4.6123673000000003E-13</c:v>
                </c:pt>
                <c:pt idx="14005">
                  <c:v>4.5985567999999999E-13</c:v>
                </c:pt>
                <c:pt idx="14006">
                  <c:v>4.5847944999999997E-13</c:v>
                </c:pt>
                <c:pt idx="14007">
                  <c:v>4.5710798000000004E-13</c:v>
                </c:pt>
                <c:pt idx="14008">
                  <c:v>4.5574128999999999E-13</c:v>
                </c:pt>
                <c:pt idx="14009">
                  <c:v>4.5437932E-13</c:v>
                </c:pt>
                <c:pt idx="14010">
                  <c:v>4.5302205999999998E-13</c:v>
                </c:pt>
                <c:pt idx="14011">
                  <c:v>4.5166952000000002E-13</c:v>
                </c:pt>
                <c:pt idx="14012">
                  <c:v>4.5032164E-13</c:v>
                </c:pt>
                <c:pt idx="14013">
                  <c:v>4.4897841999999998E-13</c:v>
                </c:pt>
                <c:pt idx="14014">
                  <c:v>4.4763983999999998E-13</c:v>
                </c:pt>
                <c:pt idx="14015">
                  <c:v>4.4630586000000001E-13</c:v>
                </c:pt>
                <c:pt idx="14016">
                  <c:v>4.4497649E-13</c:v>
                </c:pt>
                <c:pt idx="14017">
                  <c:v>4.4365170999999999E-13</c:v>
                </c:pt>
                <c:pt idx="14018">
                  <c:v>4.4233146999999999E-13</c:v>
                </c:pt>
                <c:pt idx="14019">
                  <c:v>4.4101578999999999E-13</c:v>
                </c:pt>
                <c:pt idx="14020">
                  <c:v>4.3970461E-13</c:v>
                </c:pt>
                <c:pt idx="14021">
                  <c:v>4.3839792999999999E-13</c:v>
                </c:pt>
                <c:pt idx="14022">
                  <c:v>4.3709573000000002E-13</c:v>
                </c:pt>
                <c:pt idx="14023">
                  <c:v>4.3579798999999999E-13</c:v>
                </c:pt>
                <c:pt idx="14024">
                  <c:v>4.3450467E-13</c:v>
                </c:pt>
                <c:pt idx="14025">
                  <c:v>4.3321576999999999E-13</c:v>
                </c:pt>
                <c:pt idx="14026">
                  <c:v>4.3193126000000001E-13</c:v>
                </c:pt>
                <c:pt idx="14027">
                  <c:v>4.3065115E-13</c:v>
                </c:pt>
                <c:pt idx="14028">
                  <c:v>4.2937539000000002E-13</c:v>
                </c:pt>
                <c:pt idx="14029">
                  <c:v>4.2810397999999998E-13</c:v>
                </c:pt>
                <c:pt idx="14030">
                  <c:v>4.2683687E-13</c:v>
                </c:pt>
                <c:pt idx="14031">
                  <c:v>4.2557407000000001E-13</c:v>
                </c:pt>
                <c:pt idx="14032">
                  <c:v>4.2431556E-13</c:v>
                </c:pt>
                <c:pt idx="14033">
                  <c:v>4.2306130000000001E-13</c:v>
                </c:pt>
                <c:pt idx="14034">
                  <c:v>4.2181129E-13</c:v>
                </c:pt>
                <c:pt idx="14035">
                  <c:v>4.2056551999999999E-13</c:v>
                </c:pt>
                <c:pt idx="14036">
                  <c:v>4.1932397E-13</c:v>
                </c:pt>
                <c:pt idx="14037">
                  <c:v>4.1808659999999999E-13</c:v>
                </c:pt>
                <c:pt idx="14038">
                  <c:v>4.1685339999999998E-13</c:v>
                </c:pt>
                <c:pt idx="14039">
                  <c:v>4.1562437999999999E-13</c:v>
                </c:pt>
                <c:pt idx="14040">
                  <c:v>4.1439946999999999E-13</c:v>
                </c:pt>
                <c:pt idx="14041">
                  <c:v>4.1317868999999998E-13</c:v>
                </c:pt>
                <c:pt idx="14042">
                  <c:v>4.1196202000000001E-13</c:v>
                </c:pt>
                <c:pt idx="14043">
                  <c:v>4.1074944999999998E-13</c:v>
                </c:pt>
                <c:pt idx="14044">
                  <c:v>4.0954094E-13</c:v>
                </c:pt>
                <c:pt idx="14045">
                  <c:v>4.0833647999999998E-13</c:v>
                </c:pt>
                <c:pt idx="14046">
                  <c:v>4.0713605000000001E-13</c:v>
                </c:pt>
                <c:pt idx="14047">
                  <c:v>4.0593963000000001E-13</c:v>
                </c:pt>
                <c:pt idx="14048">
                  <c:v>4.0474720000000002E-13</c:v>
                </c:pt>
                <c:pt idx="14049">
                  <c:v>4.0355874999999998E-13</c:v>
                </c:pt>
                <c:pt idx="14050">
                  <c:v>4.0237429E-13</c:v>
                </c:pt>
                <c:pt idx="14051">
                  <c:v>4.0119377999999998E-13</c:v>
                </c:pt>
                <c:pt idx="14052">
                  <c:v>4.000172E-13</c:v>
                </c:pt>
                <c:pt idx="14053">
                  <c:v>3.9884455999999998E-13</c:v>
                </c:pt>
                <c:pt idx="14054">
                  <c:v>3.9767582E-13</c:v>
                </c:pt>
                <c:pt idx="14055">
                  <c:v>3.9651094999999999E-13</c:v>
                </c:pt>
                <c:pt idx="14056">
                  <c:v>3.9534995999999998E-13</c:v>
                </c:pt>
                <c:pt idx="14057">
                  <c:v>3.9419281999999998E-13</c:v>
                </c:pt>
                <c:pt idx="14058">
                  <c:v>3.9303951999999999E-13</c:v>
                </c:pt>
                <c:pt idx="14059">
                  <c:v>3.9189004999999999E-13</c:v>
                </c:pt>
                <c:pt idx="14060">
                  <c:v>3.9074438E-13</c:v>
                </c:pt>
                <c:pt idx="14061">
                  <c:v>3.8960249000000002E-13</c:v>
                </c:pt>
                <c:pt idx="14062">
                  <c:v>3.8846437999999999E-13</c:v>
                </c:pt>
                <c:pt idx="14063">
                  <c:v>3.8733002999999998E-13</c:v>
                </c:pt>
                <c:pt idx="14064">
                  <c:v>3.8619945E-13</c:v>
                </c:pt>
                <c:pt idx="14065">
                  <c:v>3.8507258999999999E-13</c:v>
                </c:pt>
                <c:pt idx="14066">
                  <c:v>3.8394943999999999E-13</c:v>
                </c:pt>
                <c:pt idx="14067">
                  <c:v>3.8283E-13</c:v>
                </c:pt>
                <c:pt idx="14068">
                  <c:v>3.8171424999999998E-13</c:v>
                </c:pt>
                <c:pt idx="14069">
                  <c:v>3.8060214999999999E-13</c:v>
                </c:pt>
                <c:pt idx="14070">
                  <c:v>3.7949372000000002E-13</c:v>
                </c:pt>
                <c:pt idx="14071">
                  <c:v>3.7838892000000001E-13</c:v>
                </c:pt>
                <c:pt idx="14072">
                  <c:v>3.7728775000000001E-13</c:v>
                </c:pt>
                <c:pt idx="14073">
                  <c:v>3.7619017999999998E-13</c:v>
                </c:pt>
                <c:pt idx="14074">
                  <c:v>3.7509621999999999E-13</c:v>
                </c:pt>
                <c:pt idx="14075">
                  <c:v>3.7400583999999998E-13</c:v>
                </c:pt>
                <c:pt idx="14076">
                  <c:v>3.7291904000000001E-13</c:v>
                </c:pt>
                <c:pt idx="14077">
                  <c:v>3.7183577999999999E-13</c:v>
                </c:pt>
                <c:pt idx="14078">
                  <c:v>3.7075605000000002E-13</c:v>
                </c:pt>
                <c:pt idx="14079">
                  <c:v>3.6967985000000001E-13</c:v>
                </c:pt>
                <c:pt idx="14080">
                  <c:v>3.6860715999999999E-13</c:v>
                </c:pt>
                <c:pt idx="14081">
                  <c:v>3.6753798E-13</c:v>
                </c:pt>
                <c:pt idx="14082">
                  <c:v>3.6647228999999998E-13</c:v>
                </c:pt>
                <c:pt idx="14083">
                  <c:v>3.6541007000000001E-13</c:v>
                </c:pt>
                <c:pt idx="14084">
                  <c:v>3.6435129000000002E-13</c:v>
                </c:pt>
                <c:pt idx="14085">
                  <c:v>3.6329595000000001E-13</c:v>
                </c:pt>
                <c:pt idx="14086">
                  <c:v>3.6224405999999998E-13</c:v>
                </c:pt>
                <c:pt idx="14087">
                  <c:v>3.6119557999999998E-13</c:v>
                </c:pt>
                <c:pt idx="14088">
                  <c:v>3.6015048999999999E-13</c:v>
                </c:pt>
                <c:pt idx="14089">
                  <c:v>3.5910879E-13</c:v>
                </c:pt>
                <c:pt idx="14090">
                  <c:v>3.5807048000000002E-13</c:v>
                </c:pt>
                <c:pt idx="14091">
                  <c:v>3.5703553E-13</c:v>
                </c:pt>
                <c:pt idx="14092">
                  <c:v>3.5600391000000001E-13</c:v>
                </c:pt>
                <c:pt idx="14093">
                  <c:v>3.5497562000000002E-13</c:v>
                </c:pt>
                <c:pt idx="14094">
                  <c:v>3.5395067000000001E-13</c:v>
                </c:pt>
                <c:pt idx="14095">
                  <c:v>3.5292902999999998E-13</c:v>
                </c:pt>
                <c:pt idx="14096">
                  <c:v>3.5191068999999998E-13</c:v>
                </c:pt>
                <c:pt idx="14097">
                  <c:v>3.5089563999999998E-13</c:v>
                </c:pt>
                <c:pt idx="14098">
                  <c:v>3.4988386000000001E-13</c:v>
                </c:pt>
                <c:pt idx="14099">
                  <c:v>3.4887532999999999E-13</c:v>
                </c:pt>
                <c:pt idx="14100">
                  <c:v>3.4787003000000002E-13</c:v>
                </c:pt>
                <c:pt idx="14101">
                  <c:v>3.4686798999999999E-13</c:v>
                </c:pt>
                <c:pt idx="14102">
                  <c:v>3.4586914E-13</c:v>
                </c:pt>
                <c:pt idx="14103">
                  <c:v>3.4487352E-13</c:v>
                </c:pt>
                <c:pt idx="14104">
                  <c:v>3.4388108999999999E-13</c:v>
                </c:pt>
                <c:pt idx="14105">
                  <c:v>3.4289183999999999E-13</c:v>
                </c:pt>
                <c:pt idx="14106">
                  <c:v>3.4190576000000001E-13</c:v>
                </c:pt>
                <c:pt idx="14107">
                  <c:v>3.4092285E-13</c:v>
                </c:pt>
                <c:pt idx="14108">
                  <c:v>3.3994308000000001E-13</c:v>
                </c:pt>
                <c:pt idx="14109">
                  <c:v>3.3896646000000003E-13</c:v>
                </c:pt>
                <c:pt idx="14110">
                  <c:v>3.3799294999999999E-13</c:v>
                </c:pt>
                <c:pt idx="14111">
                  <c:v>3.3702256000000001E-13</c:v>
                </c:pt>
                <c:pt idx="14112">
                  <c:v>3.3605526999999999E-13</c:v>
                </c:pt>
                <c:pt idx="14113">
                  <c:v>3.3509106000000003E-13</c:v>
                </c:pt>
                <c:pt idx="14114">
                  <c:v>3.3412990999999999E-13</c:v>
                </c:pt>
                <c:pt idx="14115">
                  <c:v>3.3317183000000002E-13</c:v>
                </c:pt>
                <c:pt idx="14116">
                  <c:v>3.3221680999999998E-13</c:v>
                </c:pt>
                <c:pt idx="14117">
                  <c:v>3.3126483E-13</c:v>
                </c:pt>
                <c:pt idx="14118">
                  <c:v>3.3031587999999998E-13</c:v>
                </c:pt>
                <c:pt idx="14119">
                  <c:v>3.2936994000000003E-13</c:v>
                </c:pt>
                <c:pt idx="14120">
                  <c:v>3.2842701000000002E-13</c:v>
                </c:pt>
                <c:pt idx="14121">
                  <c:v>3.2748709000000001E-13</c:v>
                </c:pt>
                <c:pt idx="14122">
                  <c:v>3.2655014999999999E-13</c:v>
                </c:pt>
                <c:pt idx="14123">
                  <c:v>3.2561616000000001E-13</c:v>
                </c:pt>
                <c:pt idx="14124">
                  <c:v>3.2468513000000001E-13</c:v>
                </c:pt>
                <c:pt idx="14125">
                  <c:v>3.2375704999999999E-13</c:v>
                </c:pt>
                <c:pt idx="14126">
                  <c:v>3.2283189999999998E-13</c:v>
                </c:pt>
                <c:pt idx="14127">
                  <c:v>3.2190968E-13</c:v>
                </c:pt>
                <c:pt idx="14128">
                  <c:v>3.2099039000000002E-13</c:v>
                </c:pt>
                <c:pt idx="14129">
                  <c:v>3.2007399000000002E-13</c:v>
                </c:pt>
                <c:pt idx="14130">
                  <c:v>3.1916050000000001E-13</c:v>
                </c:pt>
                <c:pt idx="14131">
                  <c:v>3.1824988E-13</c:v>
                </c:pt>
                <c:pt idx="14132">
                  <c:v>3.1734213E-13</c:v>
                </c:pt>
                <c:pt idx="14133">
                  <c:v>3.1643724999999999E-13</c:v>
                </c:pt>
                <c:pt idx="14134">
                  <c:v>3.1553522000000001E-13</c:v>
                </c:pt>
                <c:pt idx="14135">
                  <c:v>3.1463604000000002E-13</c:v>
                </c:pt>
                <c:pt idx="14136">
                  <c:v>3.1373967999999999E-13</c:v>
                </c:pt>
                <c:pt idx="14137">
                  <c:v>3.1284613E-13</c:v>
                </c:pt>
                <c:pt idx="14138">
                  <c:v>3.1195539999999999E-13</c:v>
                </c:pt>
                <c:pt idx="14139">
                  <c:v>3.1106747000000002E-13</c:v>
                </c:pt>
                <c:pt idx="14140">
                  <c:v>3.1018233000000002E-13</c:v>
                </c:pt>
                <c:pt idx="14141">
                  <c:v>3.0929997999999998E-13</c:v>
                </c:pt>
                <c:pt idx="14142">
                  <c:v>3.0842039000000001E-13</c:v>
                </c:pt>
                <c:pt idx="14143">
                  <c:v>3.0754354000000001E-13</c:v>
                </c:pt>
                <c:pt idx="14144">
                  <c:v>3.0666946000000002E-13</c:v>
                </c:pt>
                <c:pt idx="14145">
                  <c:v>3.0579811000000002E-13</c:v>
                </c:pt>
                <c:pt idx="14146">
                  <c:v>3.0492950000000001E-13</c:v>
                </c:pt>
                <c:pt idx="14147">
                  <c:v>3.0406359999999998E-13</c:v>
                </c:pt>
                <c:pt idx="14148">
                  <c:v>3.0320042000000001E-13</c:v>
                </c:pt>
                <c:pt idx="14149">
                  <c:v>3.0233990999999998E-13</c:v>
                </c:pt>
                <c:pt idx="14150">
                  <c:v>3.0148209000000001E-13</c:v>
                </c:pt>
                <c:pt idx="14151">
                  <c:v>3.0062695000000001E-13</c:v>
                </c:pt>
                <c:pt idx="14152">
                  <c:v>2.9977447000000001E-13</c:v>
                </c:pt>
                <c:pt idx="14153">
                  <c:v>2.9892465000000001E-13</c:v>
                </c:pt>
                <c:pt idx="14154">
                  <c:v>2.9807747999999998E-13</c:v>
                </c:pt>
                <c:pt idx="14155">
                  <c:v>2.9723293999999999E-13</c:v>
                </c:pt>
                <c:pt idx="14156">
                  <c:v>2.9639102999999999E-13</c:v>
                </c:pt>
                <c:pt idx="14157">
                  <c:v>2.9555174999999999E-13</c:v>
                </c:pt>
                <c:pt idx="14158">
                  <c:v>2.9471507000000002E-13</c:v>
                </c:pt>
                <c:pt idx="14159">
                  <c:v>2.9388098999999999E-13</c:v>
                </c:pt>
                <c:pt idx="14160">
                  <c:v>2.9304951999999998E-13</c:v>
                </c:pt>
                <c:pt idx="14161">
                  <c:v>2.9222062000000001E-13</c:v>
                </c:pt>
                <c:pt idx="14162">
                  <c:v>2.9139429999999999E-13</c:v>
                </c:pt>
                <c:pt idx="14163">
                  <c:v>2.9057052E-13</c:v>
                </c:pt>
                <c:pt idx="14164">
                  <c:v>2.8974932000000002E-13</c:v>
                </c:pt>
                <c:pt idx="14165">
                  <c:v>2.8893066000000002E-13</c:v>
                </c:pt>
                <c:pt idx="14166">
                  <c:v>2.8811453E-13</c:v>
                </c:pt>
                <c:pt idx="14167">
                  <c:v>2.8730091999999998E-13</c:v>
                </c:pt>
                <c:pt idx="14168">
                  <c:v>2.8648983000000002E-13</c:v>
                </c:pt>
                <c:pt idx="14169">
                  <c:v>2.8568126E-13</c:v>
                </c:pt>
                <c:pt idx="14170">
                  <c:v>2.8487517999999998E-13</c:v>
                </c:pt>
                <c:pt idx="14171">
                  <c:v>2.8407159E-13</c:v>
                </c:pt>
                <c:pt idx="14172">
                  <c:v>2.8327047999999998E-13</c:v>
                </c:pt>
                <c:pt idx="14173">
                  <c:v>2.8247185000000001E-13</c:v>
                </c:pt>
                <c:pt idx="14174">
                  <c:v>2.8167567E-13</c:v>
                </c:pt>
                <c:pt idx="14175">
                  <c:v>2.8088194999999998E-13</c:v>
                </c:pt>
                <c:pt idx="14176">
                  <c:v>2.8009068E-13</c:v>
                </c:pt>
                <c:pt idx="14177">
                  <c:v>2.7930184E-13</c:v>
                </c:pt>
                <c:pt idx="14178">
                  <c:v>2.7851541000000001E-13</c:v>
                </c:pt>
                <c:pt idx="14179">
                  <c:v>2.7773141999999999E-13</c:v>
                </c:pt>
                <c:pt idx="14180">
                  <c:v>2.7694985000000001E-13</c:v>
                </c:pt>
                <c:pt idx="14181">
                  <c:v>2.7617065999999998E-13</c:v>
                </c:pt>
                <c:pt idx="14182">
                  <c:v>2.7539388000000001E-13</c:v>
                </c:pt>
                <c:pt idx="14183">
                  <c:v>2.7461949000000002E-13</c:v>
                </c:pt>
                <c:pt idx="14184">
                  <c:v>2.7384746000000002E-13</c:v>
                </c:pt>
                <c:pt idx="14185">
                  <c:v>2.7307781000000001E-13</c:v>
                </c:pt>
                <c:pt idx="14186">
                  <c:v>2.7231051999999999E-13</c:v>
                </c:pt>
                <c:pt idx="14187">
                  <c:v>2.7154558999999999E-13</c:v>
                </c:pt>
                <c:pt idx="14188">
                  <c:v>2.7078299000000001E-13</c:v>
                </c:pt>
                <c:pt idx="14189">
                  <c:v>2.7002272000000001E-13</c:v>
                </c:pt>
                <c:pt idx="14190">
                  <c:v>2.6926477999999998E-13</c:v>
                </c:pt>
                <c:pt idx="14191">
                  <c:v>2.6850917000000002E-13</c:v>
                </c:pt>
                <c:pt idx="14192">
                  <c:v>2.6775587000000001E-13</c:v>
                </c:pt>
                <c:pt idx="14193">
                  <c:v>2.6700487000000002E-13</c:v>
                </c:pt>
                <c:pt idx="14194">
                  <c:v>2.6625616999999999E-13</c:v>
                </c:pt>
                <c:pt idx="14195">
                  <c:v>2.6550975999999999E-13</c:v>
                </c:pt>
                <c:pt idx="14196">
                  <c:v>2.6476561000000001E-13</c:v>
                </c:pt>
                <c:pt idx="14197">
                  <c:v>2.6402375000000001E-13</c:v>
                </c:pt>
                <c:pt idx="14198">
                  <c:v>2.6328413000000002E-13</c:v>
                </c:pt>
                <c:pt idx="14199">
                  <c:v>2.6254679000000001E-13</c:v>
                </c:pt>
                <c:pt idx="14200">
                  <c:v>2.6181168000000002E-13</c:v>
                </c:pt>
                <c:pt idx="14201">
                  <c:v>2.6107880999999998E-13</c:v>
                </c:pt>
                <c:pt idx="14202">
                  <c:v>2.6034817000000001E-13</c:v>
                </c:pt>
                <c:pt idx="14203">
                  <c:v>2.5961975000000002E-13</c:v>
                </c:pt>
                <c:pt idx="14204">
                  <c:v>2.5889355E-13</c:v>
                </c:pt>
                <c:pt idx="14205">
                  <c:v>2.5816954000000001E-13</c:v>
                </c:pt>
                <c:pt idx="14206">
                  <c:v>2.5744775999999998E-13</c:v>
                </c:pt>
                <c:pt idx="14207">
                  <c:v>2.5672818000000001E-13</c:v>
                </c:pt>
                <c:pt idx="14208">
                  <c:v>2.5601076E-13</c:v>
                </c:pt>
                <c:pt idx="14209">
                  <c:v>2.5529554E-13</c:v>
                </c:pt>
                <c:pt idx="14210">
                  <c:v>2.5458249000000001E-13</c:v>
                </c:pt>
                <c:pt idx="14211">
                  <c:v>2.5387160000000002E-13</c:v>
                </c:pt>
                <c:pt idx="14212">
                  <c:v>2.5316286000000002E-13</c:v>
                </c:pt>
                <c:pt idx="14213">
                  <c:v>2.5245629000000002E-13</c:v>
                </c:pt>
                <c:pt idx="14214">
                  <c:v>2.5175185000000002E-13</c:v>
                </c:pt>
                <c:pt idx="14215">
                  <c:v>2.5104953E-13</c:v>
                </c:pt>
                <c:pt idx="14216">
                  <c:v>2.5034936E-13</c:v>
                </c:pt>
                <c:pt idx="14217">
                  <c:v>2.4965129000000001E-13</c:v>
                </c:pt>
                <c:pt idx="14218">
                  <c:v>2.4895533999999999E-13</c:v>
                </c:pt>
                <c:pt idx="14219">
                  <c:v>2.4826147999999998E-13</c:v>
                </c:pt>
                <c:pt idx="14220">
                  <c:v>2.4756973000000001E-13</c:v>
                </c:pt>
                <c:pt idx="14221">
                  <c:v>2.4688007E-13</c:v>
                </c:pt>
                <c:pt idx="14222">
                  <c:v>2.4619250000000001E-13</c:v>
                </c:pt>
                <c:pt idx="14223">
                  <c:v>2.4550697999999999E-13</c:v>
                </c:pt>
                <c:pt idx="14224">
                  <c:v>2.4482353000000002E-13</c:v>
                </c:pt>
                <c:pt idx="14225">
                  <c:v>2.4414214E-13</c:v>
                </c:pt>
                <c:pt idx="14226">
                  <c:v>2.4346280000000001E-13</c:v>
                </c:pt>
                <c:pt idx="14227">
                  <c:v>2.4278553E-13</c:v>
                </c:pt>
                <c:pt idx="14228">
                  <c:v>2.4211029E-13</c:v>
                </c:pt>
                <c:pt idx="14229">
                  <c:v>2.4143708E-13</c:v>
                </c:pt>
                <c:pt idx="14230">
                  <c:v>2.4076587999999998E-13</c:v>
                </c:pt>
                <c:pt idx="14231">
                  <c:v>2.4009671000000001E-13</c:v>
                </c:pt>
                <c:pt idx="14232">
                  <c:v>2.3942953999999998E-13</c:v>
                </c:pt>
                <c:pt idx="14233">
                  <c:v>2.3876437999999998E-13</c:v>
                </c:pt>
                <c:pt idx="14234">
                  <c:v>2.3810123000000001E-13</c:v>
                </c:pt>
                <c:pt idx="14235">
                  <c:v>2.3744006000000001E-13</c:v>
                </c:pt>
                <c:pt idx="14236">
                  <c:v>2.3678086E-13</c:v>
                </c:pt>
                <c:pt idx="14237">
                  <c:v>2.3612364999999999E-13</c:v>
                </c:pt>
                <c:pt idx="14238">
                  <c:v>2.3546840999999998E-13</c:v>
                </c:pt>
                <c:pt idx="14239">
                  <c:v>2.3481512000000002E-13</c:v>
                </c:pt>
                <c:pt idx="14240">
                  <c:v>2.3416379000000002E-13</c:v>
                </c:pt>
                <c:pt idx="14241">
                  <c:v>2.3351443E-13</c:v>
                </c:pt>
                <c:pt idx="14242">
                  <c:v>2.3286699999999998E-13</c:v>
                </c:pt>
                <c:pt idx="14243">
                  <c:v>2.3222152000000002E-13</c:v>
                </c:pt>
                <c:pt idx="14244">
                  <c:v>2.3157797000000001E-13</c:v>
                </c:pt>
                <c:pt idx="14245">
                  <c:v>2.3093634E-13</c:v>
                </c:pt>
                <c:pt idx="14246">
                  <c:v>2.3029663E-13</c:v>
                </c:pt>
                <c:pt idx="14247">
                  <c:v>2.2965881999999999E-13</c:v>
                </c:pt>
                <c:pt idx="14248">
                  <c:v>2.2902294000000002E-13</c:v>
                </c:pt>
                <c:pt idx="14249">
                  <c:v>2.2838895E-13</c:v>
                </c:pt>
                <c:pt idx="14250">
                  <c:v>2.2775686000000002E-13</c:v>
                </c:pt>
                <c:pt idx="14251">
                  <c:v>2.2712664000000001E-13</c:v>
                </c:pt>
                <c:pt idx="14252">
                  <c:v>2.264983E-13</c:v>
                </c:pt>
                <c:pt idx="14253">
                  <c:v>2.2587185000000001E-13</c:v>
                </c:pt>
                <c:pt idx="14254">
                  <c:v>2.2524725999999999E-13</c:v>
                </c:pt>
                <c:pt idx="14255">
                  <c:v>2.2462453000000001E-13</c:v>
                </c:pt>
                <c:pt idx="14256">
                  <c:v>2.2400364999999999E-13</c:v>
                </c:pt>
                <c:pt idx="14257">
                  <c:v>2.2338462E-13</c:v>
                </c:pt>
                <c:pt idx="14258">
                  <c:v>2.2276744E-13</c:v>
                </c:pt>
                <c:pt idx="14259">
                  <c:v>2.2215209000000001E-13</c:v>
                </c:pt>
                <c:pt idx="14260">
                  <c:v>2.2153857E-13</c:v>
                </c:pt>
                <c:pt idx="14261">
                  <c:v>2.2092686999999999E-13</c:v>
                </c:pt>
                <c:pt idx="14262">
                  <c:v>2.20317E-13</c:v>
                </c:pt>
                <c:pt idx="14263">
                  <c:v>2.1970892E-13</c:v>
                </c:pt>
                <c:pt idx="14264">
                  <c:v>2.1910266E-13</c:v>
                </c:pt>
                <c:pt idx="14265">
                  <c:v>2.1849818999999999E-13</c:v>
                </c:pt>
                <c:pt idx="14266">
                  <c:v>2.1789551E-13</c:v>
                </c:pt>
                <c:pt idx="14267">
                  <c:v>2.1729462E-13</c:v>
                </c:pt>
                <c:pt idx="14268">
                  <c:v>2.1669552E-13</c:v>
                </c:pt>
                <c:pt idx="14269">
                  <c:v>2.1609818999999999E-13</c:v>
                </c:pt>
                <c:pt idx="14270">
                  <c:v>2.1550263999999999E-13</c:v>
                </c:pt>
                <c:pt idx="14271">
                  <c:v>2.1490885000000001E-13</c:v>
                </c:pt>
                <c:pt idx="14272">
                  <c:v>2.1431680000000001E-13</c:v>
                </c:pt>
                <c:pt idx="14273">
                  <c:v>2.1372651E-13</c:v>
                </c:pt>
                <c:pt idx="14274">
                  <c:v>2.1313796999999999E-13</c:v>
                </c:pt>
                <c:pt idx="14275">
                  <c:v>2.1255116999999999E-13</c:v>
                </c:pt>
                <c:pt idx="14276">
                  <c:v>2.1196611000000001E-13</c:v>
                </c:pt>
                <c:pt idx="14277">
                  <c:v>2.1138276000000001E-13</c:v>
                </c:pt>
                <c:pt idx="14278">
                  <c:v>2.1080113999999999E-13</c:v>
                </c:pt>
                <c:pt idx="14279">
                  <c:v>2.1022123999999999E-13</c:v>
                </c:pt>
                <c:pt idx="14280">
                  <c:v>2.0964305E-13</c:v>
                </c:pt>
                <c:pt idx="14281">
                  <c:v>2.0906657000000001E-13</c:v>
                </c:pt>
                <c:pt idx="14282">
                  <c:v>2.0849179E-13</c:v>
                </c:pt>
                <c:pt idx="14283">
                  <c:v>2.0791871E-13</c:v>
                </c:pt>
                <c:pt idx="14284">
                  <c:v>2.0734731000000001E-13</c:v>
                </c:pt>
                <c:pt idx="14285">
                  <c:v>2.0677760000000001E-13</c:v>
                </c:pt>
                <c:pt idx="14286">
                  <c:v>2.0620957E-13</c:v>
                </c:pt>
                <c:pt idx="14287">
                  <c:v>2.0564321000000001E-13</c:v>
                </c:pt>
                <c:pt idx="14288">
                  <c:v>2.0507852000000001E-13</c:v>
                </c:pt>
                <c:pt idx="14289">
                  <c:v>2.045155E-13</c:v>
                </c:pt>
                <c:pt idx="14290">
                  <c:v>2.0395411999999999E-13</c:v>
                </c:pt>
                <c:pt idx="14291">
                  <c:v>2.033944E-13</c:v>
                </c:pt>
                <c:pt idx="14292">
                  <c:v>2.0283632E-13</c:v>
                </c:pt>
                <c:pt idx="14293">
                  <c:v>2.0227987999999999E-13</c:v>
                </c:pt>
                <c:pt idx="14294">
                  <c:v>2.0172507999999999E-13</c:v>
                </c:pt>
                <c:pt idx="14295">
                  <c:v>2.0117191000000001E-13</c:v>
                </c:pt>
                <c:pt idx="14296">
                  <c:v>2.0062035999999999E-13</c:v>
                </c:pt>
                <c:pt idx="14297">
                  <c:v>2.0007043000000001E-13</c:v>
                </c:pt>
                <c:pt idx="14298">
                  <c:v>1.9952211999999999E-13</c:v>
                </c:pt>
                <c:pt idx="14299">
                  <c:v>1.9897541000000001E-13</c:v>
                </c:pt>
                <c:pt idx="14300">
                  <c:v>1.9843032000000001E-13</c:v>
                </c:pt>
                <c:pt idx="14301">
                  <c:v>1.9788681999999999E-13</c:v>
                </c:pt>
                <c:pt idx="14302">
                  <c:v>1.9734491000000001E-13</c:v>
                </c:pt>
                <c:pt idx="14303">
                  <c:v>1.9680457999999999E-13</c:v>
                </c:pt>
                <c:pt idx="14304">
                  <c:v>1.9626584E-13</c:v>
                </c:pt>
                <c:pt idx="14305">
                  <c:v>1.9572869000000001E-13</c:v>
                </c:pt>
                <c:pt idx="14306">
                  <c:v>1.951931E-13</c:v>
                </c:pt>
                <c:pt idx="14307">
                  <c:v>1.9465907999999999E-13</c:v>
                </c:pt>
                <c:pt idx="14308">
                  <c:v>1.9412662999999999E-13</c:v>
                </c:pt>
                <c:pt idx="14309">
                  <c:v>1.9359571999999999E-13</c:v>
                </c:pt>
                <c:pt idx="14310">
                  <c:v>1.9306636999999999E-13</c:v>
                </c:pt>
                <c:pt idx="14311">
                  <c:v>1.9253857E-13</c:v>
                </c:pt>
                <c:pt idx="14312">
                  <c:v>1.9201231000000001E-13</c:v>
                </c:pt>
                <c:pt idx="14313">
                  <c:v>1.9148758999999999E-13</c:v>
                </c:pt>
                <c:pt idx="14314">
                  <c:v>1.9096439000000001E-13</c:v>
                </c:pt>
                <c:pt idx="14315">
                  <c:v>1.9044273E-13</c:v>
                </c:pt>
                <c:pt idx="14316">
                  <c:v>1.8992258E-13</c:v>
                </c:pt>
                <c:pt idx="14317">
                  <c:v>1.8940394999999999E-13</c:v>
                </c:pt>
                <c:pt idx="14318">
                  <c:v>1.8888684E-13</c:v>
                </c:pt>
                <c:pt idx="14319">
                  <c:v>1.8837123999999999E-13</c:v>
                </c:pt>
                <c:pt idx="14320">
                  <c:v>1.8785714E-13</c:v>
                </c:pt>
                <c:pt idx="14321">
                  <c:v>1.8734454E-13</c:v>
                </c:pt>
                <c:pt idx="14322">
                  <c:v>1.8683343E-13</c:v>
                </c:pt>
                <c:pt idx="14323">
                  <c:v>1.8632382E-13</c:v>
                </c:pt>
                <c:pt idx="14324">
                  <c:v>1.8581568000000001E-13</c:v>
                </c:pt>
                <c:pt idx="14325">
                  <c:v>1.8530901999999999E-13</c:v>
                </c:pt>
                <c:pt idx="14326">
                  <c:v>1.8480383000000001E-13</c:v>
                </c:pt>
                <c:pt idx="14327">
                  <c:v>1.8430011E-13</c:v>
                </c:pt>
                <c:pt idx="14328">
                  <c:v>1.8379785999999999E-13</c:v>
                </c:pt>
                <c:pt idx="14329">
                  <c:v>1.8329706000000001E-13</c:v>
                </c:pt>
                <c:pt idx="14330">
                  <c:v>1.8279772E-13</c:v>
                </c:pt>
                <c:pt idx="14331">
                  <c:v>1.8229983000000001E-13</c:v>
                </c:pt>
                <c:pt idx="14332">
                  <c:v>1.8180337999999999E-13</c:v>
                </c:pt>
                <c:pt idx="14333">
                  <c:v>1.8130838E-13</c:v>
                </c:pt>
                <c:pt idx="14334">
                  <c:v>1.8081480999999999E-13</c:v>
                </c:pt>
                <c:pt idx="14335">
                  <c:v>1.8032268000000001E-13</c:v>
                </c:pt>
                <c:pt idx="14336">
                  <c:v>1.7983196999999999E-13</c:v>
                </c:pt>
                <c:pt idx="14337">
                  <c:v>1.7934269E-13</c:v>
                </c:pt>
                <c:pt idx="14338">
                  <c:v>1.7885482999999999E-13</c:v>
                </c:pt>
                <c:pt idx="14339">
                  <c:v>1.7836839E-13</c:v>
                </c:pt>
                <c:pt idx="14340">
                  <c:v>1.7788336E-13</c:v>
                </c:pt>
                <c:pt idx="14341">
                  <c:v>1.7739972000000001E-13</c:v>
                </c:pt>
                <c:pt idx="14342">
                  <c:v>1.7691747999999999E-13</c:v>
                </c:pt>
                <c:pt idx="14343">
                  <c:v>1.7643664E-13</c:v>
                </c:pt>
                <c:pt idx="14344">
                  <c:v>1.7595719E-13</c:v>
                </c:pt>
                <c:pt idx="14345">
                  <c:v>1.7547912000000001E-13</c:v>
                </c:pt>
                <c:pt idx="14346">
                  <c:v>1.7500246E-13</c:v>
                </c:pt>
                <c:pt idx="14347">
                  <c:v>1.7452715000000001E-13</c:v>
                </c:pt>
                <c:pt idx="14348">
                  <c:v>1.7405324E-13</c:v>
                </c:pt>
                <c:pt idx="14349">
                  <c:v>1.7358068999999999E-13</c:v>
                </c:pt>
                <c:pt idx="14350">
                  <c:v>1.7310949000000001E-13</c:v>
                </c:pt>
                <c:pt idx="14351">
                  <c:v>1.7263967000000001E-13</c:v>
                </c:pt>
                <c:pt idx="14352">
                  <c:v>1.721712E-13</c:v>
                </c:pt>
                <c:pt idx="14353">
                  <c:v>1.7170407999999999E-13</c:v>
                </c:pt>
                <c:pt idx="14354">
                  <c:v>1.7123831E-13</c:v>
                </c:pt>
                <c:pt idx="14355">
                  <c:v>1.7077388E-13</c:v>
                </c:pt>
                <c:pt idx="14356">
                  <c:v>1.7031079E-13</c:v>
                </c:pt>
                <c:pt idx="14357">
                  <c:v>1.6984904E-13</c:v>
                </c:pt>
                <c:pt idx="14358">
                  <c:v>1.6938861999999999E-13</c:v>
                </c:pt>
                <c:pt idx="14359">
                  <c:v>1.6892952999999999E-13</c:v>
                </c:pt>
                <c:pt idx="14360">
                  <c:v>1.6847174999999999E-13</c:v>
                </c:pt>
                <c:pt idx="14361">
                  <c:v>1.6801529E-13</c:v>
                </c:pt>
                <c:pt idx="14362">
                  <c:v>1.6756013999999999E-13</c:v>
                </c:pt>
                <c:pt idx="14363">
                  <c:v>1.6710631E-13</c:v>
                </c:pt>
                <c:pt idx="14364">
                  <c:v>1.6665378999999999E-13</c:v>
                </c:pt>
                <c:pt idx="14365">
                  <c:v>1.6620256999999999E-13</c:v>
                </c:pt>
                <c:pt idx="14366">
                  <c:v>1.6575264E-13</c:v>
                </c:pt>
                <c:pt idx="14367">
                  <c:v>1.6530401000000001E-13</c:v>
                </c:pt>
                <c:pt idx="14368">
                  <c:v>1.6485667E-13</c:v>
                </c:pt>
                <c:pt idx="14369">
                  <c:v>1.6441061000000001E-13</c:v>
                </c:pt>
                <c:pt idx="14370">
                  <c:v>1.6396585000000001E-13</c:v>
                </c:pt>
                <c:pt idx="14371">
                  <c:v>1.6352235000000001E-13</c:v>
                </c:pt>
                <c:pt idx="14372">
                  <c:v>1.6308013000000001E-13</c:v>
                </c:pt>
                <c:pt idx="14373">
                  <c:v>1.6263918E-13</c:v>
                </c:pt>
                <c:pt idx="14374">
                  <c:v>1.6219949000000001E-13</c:v>
                </c:pt>
                <c:pt idx="14375">
                  <c:v>1.6176107000000001E-13</c:v>
                </c:pt>
                <c:pt idx="14376">
                  <c:v>1.6132389999999999E-13</c:v>
                </c:pt>
                <c:pt idx="14377">
                  <c:v>1.6088799E-13</c:v>
                </c:pt>
                <c:pt idx="14378">
                  <c:v>1.6045332E-13</c:v>
                </c:pt>
                <c:pt idx="14379">
                  <c:v>1.6001988999999999E-13</c:v>
                </c:pt>
                <c:pt idx="14380">
                  <c:v>1.5958772000000001E-13</c:v>
                </c:pt>
                <c:pt idx="14381">
                  <c:v>1.5915676999999999E-13</c:v>
                </c:pt>
                <c:pt idx="14382">
                  <c:v>1.5872706E-13</c:v>
                </c:pt>
                <c:pt idx="14383">
                  <c:v>1.5829859000000001E-13</c:v>
                </c:pt>
                <c:pt idx="14384">
                  <c:v>1.5787134E-13</c:v>
                </c:pt>
                <c:pt idx="14385">
                  <c:v>1.5744532000000001E-13</c:v>
                </c:pt>
                <c:pt idx="14386">
                  <c:v>1.5702050999999999E-13</c:v>
                </c:pt>
                <c:pt idx="14387">
                  <c:v>1.5659692000000001E-13</c:v>
                </c:pt>
                <c:pt idx="14388">
                  <c:v>1.5617453000000001E-13</c:v>
                </c:pt>
                <c:pt idx="14389">
                  <c:v>1.5575335000000001E-13</c:v>
                </c:pt>
                <c:pt idx="14390">
                  <c:v>1.5533336999999999E-13</c:v>
                </c:pt>
                <c:pt idx="14391">
                  <c:v>1.549146E-13</c:v>
                </c:pt>
                <c:pt idx="14392">
                  <c:v>1.5449702E-13</c:v>
                </c:pt>
                <c:pt idx="14393">
                  <c:v>1.5408063000000001E-13</c:v>
                </c:pt>
                <c:pt idx="14394">
                  <c:v>1.5366544E-13</c:v>
                </c:pt>
                <c:pt idx="14395">
                  <c:v>1.5325142E-13</c:v>
                </c:pt>
                <c:pt idx="14396">
                  <c:v>1.5283858000000001E-13</c:v>
                </c:pt>
                <c:pt idx="14397">
                  <c:v>1.5242694000000001E-13</c:v>
                </c:pt>
                <c:pt idx="14398">
                  <c:v>1.5201646E-13</c:v>
                </c:pt>
                <c:pt idx="14399">
                  <c:v>1.5160714999999999E-13</c:v>
                </c:pt>
                <c:pt idx="14400">
                  <c:v>1.5119900000000001E-13</c:v>
                </c:pt>
                <c:pt idx="14401">
                  <c:v>1.5077399E-13</c:v>
                </c:pt>
                <c:pt idx="14402">
                  <c:v>1.5035128000000001E-13</c:v>
                </c:pt>
                <c:pt idx="14403">
                  <c:v>1.4993073000000001E-13</c:v>
                </c:pt>
                <c:pt idx="14404">
                  <c:v>1.4951224000000001E-13</c:v>
                </c:pt>
                <c:pt idx="14405">
                  <c:v>1.4909574E-13</c:v>
                </c:pt>
                <c:pt idx="14406">
                  <c:v>1.4868116E-13</c:v>
                </c:pt>
                <c:pt idx="14407">
                  <c:v>1.4826841E-13</c:v>
                </c:pt>
                <c:pt idx="14408">
                  <c:v>1.4785745999999999E-13</c:v>
                </c:pt>
                <c:pt idx="14409">
                  <c:v>1.4744826E-13</c:v>
                </c:pt>
                <c:pt idx="14410">
                  <c:v>1.4704075E-13</c:v>
                </c:pt>
                <c:pt idx="14411">
                  <c:v>1.466349E-13</c:v>
                </c:pt>
                <c:pt idx="14412">
                  <c:v>1.4623066999999999E-13</c:v>
                </c:pt>
                <c:pt idx="14413">
                  <c:v>1.4582804E-13</c:v>
                </c:pt>
                <c:pt idx="14414">
                  <c:v>1.4542696000000001E-13</c:v>
                </c:pt>
                <c:pt idx="14415">
                  <c:v>1.4502742E-13</c:v>
                </c:pt>
                <c:pt idx="14416">
                  <c:v>1.4462939999999999E-13</c:v>
                </c:pt>
                <c:pt idx="14417">
                  <c:v>1.4423287000000001E-13</c:v>
                </c:pt>
                <c:pt idx="14418">
                  <c:v>1.4383781E-13</c:v>
                </c:pt>
                <c:pt idx="14419">
                  <c:v>1.4344419999999999E-13</c:v>
                </c:pt>
                <c:pt idx="14420">
                  <c:v>1.4305203000000001E-13</c:v>
                </c:pt>
                <c:pt idx="14421">
                  <c:v>1.4266129E-13</c:v>
                </c:pt>
                <c:pt idx="14422">
                  <c:v>1.4227195E-13</c:v>
                </c:pt>
                <c:pt idx="14423">
                  <c:v>1.4188400000000001E-13</c:v>
                </c:pt>
                <c:pt idx="14424">
                  <c:v>1.4149741999999999E-13</c:v>
                </c:pt>
                <c:pt idx="14425">
                  <c:v>1.4111222E-13</c:v>
                </c:pt>
                <c:pt idx="14426">
                  <c:v>1.4072837E-13</c:v>
                </c:pt>
                <c:pt idx="14427">
                  <c:v>1.4034585999999999E-13</c:v>
                </c:pt>
                <c:pt idx="14428">
                  <c:v>1.3996468999999999E-13</c:v>
                </c:pt>
                <c:pt idx="14429">
                  <c:v>1.3958484000000001E-13</c:v>
                </c:pt>
                <c:pt idx="14430">
                  <c:v>1.3920628999999999E-13</c:v>
                </c:pt>
                <c:pt idx="14431">
                  <c:v>1.3882904E-13</c:v>
                </c:pt>
                <c:pt idx="14432">
                  <c:v>1.3845308000000001E-13</c:v>
                </c:pt>
                <c:pt idx="14433">
                  <c:v>1.3807841E-13</c:v>
                </c:pt>
                <c:pt idx="14434">
                  <c:v>1.3770501E-13</c:v>
                </c:pt>
                <c:pt idx="14435">
                  <c:v>1.3733287000000001E-13</c:v>
                </c:pt>
                <c:pt idx="14436">
                  <c:v>1.3696196999999999E-13</c:v>
                </c:pt>
                <c:pt idx="14437">
                  <c:v>1.3659233E-13</c:v>
                </c:pt>
                <c:pt idx="14438">
                  <c:v>1.3622392E-13</c:v>
                </c:pt>
                <c:pt idx="14439">
                  <c:v>1.3585673999999999E-13</c:v>
                </c:pt>
                <c:pt idx="14440">
                  <c:v>1.3549078E-13</c:v>
                </c:pt>
                <c:pt idx="14441">
                  <c:v>1.3512604000000001E-13</c:v>
                </c:pt>
                <c:pt idx="14442">
                  <c:v>1.3476250999999999E-13</c:v>
                </c:pt>
                <c:pt idx="14443">
                  <c:v>1.3440016999999999E-13</c:v>
                </c:pt>
                <c:pt idx="14444">
                  <c:v>1.3403902E-13</c:v>
                </c:pt>
                <c:pt idx="14445">
                  <c:v>1.3367905E-13</c:v>
                </c:pt>
                <c:pt idx="14446">
                  <c:v>1.3332026000000001E-13</c:v>
                </c:pt>
                <c:pt idx="14447">
                  <c:v>1.3296264E-13</c:v>
                </c:pt>
                <c:pt idx="14448">
                  <c:v>1.3260618000000001E-13</c:v>
                </c:pt>
                <c:pt idx="14449">
                  <c:v>1.3225089E-13</c:v>
                </c:pt>
                <c:pt idx="14450">
                  <c:v>1.3189672999999999E-13</c:v>
                </c:pt>
                <c:pt idx="14451">
                  <c:v>1.3154373000000001E-13</c:v>
                </c:pt>
                <c:pt idx="14452">
                  <c:v>1.3119185999999999E-13</c:v>
                </c:pt>
                <c:pt idx="14453">
                  <c:v>1.3084114E-13</c:v>
                </c:pt>
                <c:pt idx="14454">
                  <c:v>1.3049154000000001E-13</c:v>
                </c:pt>
                <c:pt idx="14455">
                  <c:v>1.3014305000000001E-13</c:v>
                </c:pt>
                <c:pt idx="14456">
                  <c:v>1.2979567E-13</c:v>
                </c:pt>
                <c:pt idx="14457">
                  <c:v>1.294494E-13</c:v>
                </c:pt>
                <c:pt idx="14458">
                  <c:v>1.2910425E-13</c:v>
                </c:pt>
                <c:pt idx="14459">
                  <c:v>1.2876017999999999E-13</c:v>
                </c:pt>
                <c:pt idx="14460">
                  <c:v>1.284172E-13</c:v>
                </c:pt>
                <c:pt idx="14461">
                  <c:v>1.2807530999999999E-13</c:v>
                </c:pt>
                <c:pt idx="14462">
                  <c:v>1.2773448999999999E-13</c:v>
                </c:pt>
                <c:pt idx="14463">
                  <c:v>1.2739476E-13</c:v>
                </c:pt>
                <c:pt idx="14464">
                  <c:v>1.2705609E-13</c:v>
                </c:pt>
                <c:pt idx="14465">
                  <c:v>1.2671849E-13</c:v>
                </c:pt>
                <c:pt idx="14466">
                  <c:v>1.2638193999999999E-13</c:v>
                </c:pt>
                <c:pt idx="14467">
                  <c:v>1.2604643999999999E-13</c:v>
                </c:pt>
                <c:pt idx="14468">
                  <c:v>1.2571199999999999E-13</c:v>
                </c:pt>
                <c:pt idx="14469">
                  <c:v>1.2537859000000001E-13</c:v>
                </c:pt>
                <c:pt idx="14470">
                  <c:v>1.2504622999999999E-13</c:v>
                </c:pt>
                <c:pt idx="14471">
                  <c:v>1.2471489E-13</c:v>
                </c:pt>
                <c:pt idx="14472">
                  <c:v>1.2438458999999999E-13</c:v>
                </c:pt>
                <c:pt idx="14473">
                  <c:v>1.2405531E-13</c:v>
                </c:pt>
                <c:pt idx="14474">
                  <c:v>1.2372704E-13</c:v>
                </c:pt>
                <c:pt idx="14475">
                  <c:v>1.2339978E-13</c:v>
                </c:pt>
                <c:pt idx="14476">
                  <c:v>1.2307355E-13</c:v>
                </c:pt>
                <c:pt idx="14477">
                  <c:v>1.2274831E-13</c:v>
                </c:pt>
                <c:pt idx="14478">
                  <c:v>1.2242407999999999E-13</c:v>
                </c:pt>
                <c:pt idx="14479">
                  <c:v>1.2210084000000001E-13</c:v>
                </c:pt>
                <c:pt idx="14480">
                  <c:v>1.2177860000000001E-13</c:v>
                </c:pt>
                <c:pt idx="14481">
                  <c:v>1.2145733999999999E-13</c:v>
                </c:pt>
                <c:pt idx="14482">
                  <c:v>1.2113707000000001E-13</c:v>
                </c:pt>
                <c:pt idx="14483">
                  <c:v>1.2081776999999999E-13</c:v>
                </c:pt>
                <c:pt idx="14484">
                  <c:v>1.2049945E-13</c:v>
                </c:pt>
                <c:pt idx="14485">
                  <c:v>1.201821E-13</c:v>
                </c:pt>
                <c:pt idx="14486">
                  <c:v>1.1986572000000001E-13</c:v>
                </c:pt>
                <c:pt idx="14487">
                  <c:v>1.195503E-13</c:v>
                </c:pt>
                <c:pt idx="14488">
                  <c:v>1.1923584E-13</c:v>
                </c:pt>
                <c:pt idx="14489">
                  <c:v>1.1892233000000001E-13</c:v>
                </c:pt>
                <c:pt idx="14490">
                  <c:v>1.1860976999999999E-13</c:v>
                </c:pt>
                <c:pt idx="14491">
                  <c:v>1.1829815E-13</c:v>
                </c:pt>
                <c:pt idx="14492">
                  <c:v>1.1798747E-13</c:v>
                </c:pt>
                <c:pt idx="14493">
                  <c:v>1.1767775E-13</c:v>
                </c:pt>
                <c:pt idx="14494">
                  <c:v>1.1736895000000001E-13</c:v>
                </c:pt>
                <c:pt idx="14495">
                  <c:v>1.1706107999999999E-13</c:v>
                </c:pt>
                <c:pt idx="14496">
                  <c:v>1.1675413000000001E-13</c:v>
                </c:pt>
                <c:pt idx="14497">
                  <c:v>1.1644811E-13</c:v>
                </c:pt>
                <c:pt idx="14498">
                  <c:v>1.1614299999999999E-13</c:v>
                </c:pt>
                <c:pt idx="14499">
                  <c:v>1.1583882E-13</c:v>
                </c:pt>
                <c:pt idx="14500">
                  <c:v>1.1553554E-13</c:v>
                </c:pt>
                <c:pt idx="14501">
                  <c:v>1.1523317E-13</c:v>
                </c:pt>
                <c:pt idx="14502">
                  <c:v>1.1493171E-13</c:v>
                </c:pt>
                <c:pt idx="14503">
                  <c:v>1.1463114000000001E-13</c:v>
                </c:pt>
                <c:pt idx="14504">
                  <c:v>1.1433145999999999E-13</c:v>
                </c:pt>
                <c:pt idx="14505">
                  <c:v>1.1403267999999999E-13</c:v>
                </c:pt>
                <c:pt idx="14506">
                  <c:v>1.1373480000000001E-13</c:v>
                </c:pt>
                <c:pt idx="14507">
                  <c:v>1.134378E-13</c:v>
                </c:pt>
                <c:pt idx="14508">
                  <c:v>1.1314169E-13</c:v>
                </c:pt>
                <c:pt idx="14509">
                  <c:v>1.1284645E-13</c:v>
                </c:pt>
                <c:pt idx="14510">
                  <c:v>1.1255209E-13</c:v>
                </c:pt>
                <c:pt idx="14511">
                  <c:v>1.1225860000000001E-13</c:v>
                </c:pt>
                <c:pt idx="14512">
                  <c:v>1.1196599E-13</c:v>
                </c:pt>
                <c:pt idx="14513">
                  <c:v>1.1167423E-13</c:v>
                </c:pt>
                <c:pt idx="14514">
                  <c:v>1.1138334000000001E-13</c:v>
                </c:pt>
                <c:pt idx="14515">
                  <c:v>1.1109330999999999E-13</c:v>
                </c:pt>
                <c:pt idx="14516">
                  <c:v>1.1080413000000001E-13</c:v>
                </c:pt>
                <c:pt idx="14517">
                  <c:v>1.1051581E-13</c:v>
                </c:pt>
                <c:pt idx="14518">
                  <c:v>1.1022833E-13</c:v>
                </c:pt>
                <c:pt idx="14519">
                  <c:v>1.0994171E-13</c:v>
                </c:pt>
                <c:pt idx="14520">
                  <c:v>1.0965592E-13</c:v>
                </c:pt>
                <c:pt idx="14521">
                  <c:v>1.0937098000000001E-13</c:v>
                </c:pt>
                <c:pt idx="14522">
                  <c:v>1.0908687E-13</c:v>
                </c:pt>
                <c:pt idx="14523">
                  <c:v>1.088036E-13</c:v>
                </c:pt>
                <c:pt idx="14524">
                  <c:v>1.0852115999999999E-13</c:v>
                </c:pt>
                <c:pt idx="14525">
                  <c:v>1.0823954E-13</c:v>
                </c:pt>
                <c:pt idx="14526">
                  <c:v>1.0795875E-13</c:v>
                </c:pt>
                <c:pt idx="14527">
                  <c:v>1.0767877E-13</c:v>
                </c:pt>
                <c:pt idx="14528">
                  <c:v>1.0739961999999999E-13</c:v>
                </c:pt>
                <c:pt idx="14529">
                  <c:v>1.0712128E-13</c:v>
                </c:pt>
                <c:pt idx="14530">
                  <c:v>1.0684375999999999E-13</c:v>
                </c:pt>
                <c:pt idx="14531">
                  <c:v>1.0656704E-13</c:v>
                </c:pt>
                <c:pt idx="14532">
                  <c:v>1.0629114E-13</c:v>
                </c:pt>
                <c:pt idx="14533">
                  <c:v>1.0601602999999999E-13</c:v>
                </c:pt>
                <c:pt idx="14534">
                  <c:v>1.0574173E-13</c:v>
                </c:pt>
                <c:pt idx="14535">
                  <c:v>1.0546822E-13</c:v>
                </c:pt>
                <c:pt idx="14536">
                  <c:v>1.051955E-13</c:v>
                </c:pt>
                <c:pt idx="14537">
                  <c:v>1.0492358E-13</c:v>
                </c:pt>
                <c:pt idx="14538">
                  <c:v>1.0465245E-13</c:v>
                </c:pt>
                <c:pt idx="14539">
                  <c:v>1.0438210000000001E-13</c:v>
                </c:pt>
                <c:pt idx="14540">
                  <c:v>1.0411253E-13</c:v>
                </c:pt>
                <c:pt idx="14541">
                  <c:v>1.0384375E-13</c:v>
                </c:pt>
                <c:pt idx="14542">
                  <c:v>1.0357574E-13</c:v>
                </c:pt>
                <c:pt idx="14543">
                  <c:v>1.0330850999999999E-13</c:v>
                </c:pt>
                <c:pt idx="14544">
                  <c:v>1.0304205000000001E-13</c:v>
                </c:pt>
                <c:pt idx="14545">
                  <c:v>1.0277636E-13</c:v>
                </c:pt>
                <c:pt idx="14546">
                  <c:v>1.0251144E-13</c:v>
                </c:pt>
                <c:pt idx="14547">
                  <c:v>1.0224728E-13</c:v>
                </c:pt>
                <c:pt idx="14548">
                  <c:v>1.0198387999999999E-13</c:v>
                </c:pt>
                <c:pt idx="14549">
                  <c:v>1.0172124E-13</c:v>
                </c:pt>
                <c:pt idx="14550">
                  <c:v>1.0145934999999999E-13</c:v>
                </c:pt>
                <c:pt idx="14551">
                  <c:v>1.0119822000000001E-13</c:v>
                </c:pt>
                <c:pt idx="14552">
                  <c:v>1.0093783E-13</c:v>
                </c:pt>
                <c:pt idx="14553">
                  <c:v>1.0067819E-13</c:v>
                </c:pt>
                <c:pt idx="14554">
                  <c:v>1.0041931E-13</c:v>
                </c:pt>
                <c:pt idx="14555">
                  <c:v>1.0016116000000001E-13</c:v>
                </c:pt>
                <c:pt idx="14556">
                  <c:v>9.9903748000000003E-14</c:v>
                </c:pt>
                <c:pt idx="14557">
                  <c:v>9.9647076999999999E-14</c:v>
                </c:pt>
                <c:pt idx="14558">
                  <c:v>9.9391136999999997E-14</c:v>
                </c:pt>
                <c:pt idx="14559">
                  <c:v>9.9135929999999995E-14</c:v>
                </c:pt>
                <c:pt idx="14560">
                  <c:v>9.8881453999999994E-14</c:v>
                </c:pt>
                <c:pt idx="14561">
                  <c:v>9.8627702999999996E-14</c:v>
                </c:pt>
                <c:pt idx="14562">
                  <c:v>9.8374678000000005E-14</c:v>
                </c:pt>
                <c:pt idx="14563">
                  <c:v>9.8122376999999997E-14</c:v>
                </c:pt>
                <c:pt idx="14564">
                  <c:v>9.7870795000000006E-14</c:v>
                </c:pt>
                <c:pt idx="14565">
                  <c:v>9.7619930999999998E-14</c:v>
                </c:pt>
                <c:pt idx="14566">
                  <c:v>9.7369785E-14</c:v>
                </c:pt>
                <c:pt idx="14567">
                  <c:v>9.7120349999999994E-14</c:v>
                </c:pt>
                <c:pt idx="14568">
                  <c:v>9.6871621E-14</c:v>
                </c:pt>
                <c:pt idx="14569">
                  <c:v>9.6623602999999998E-14</c:v>
                </c:pt>
                <c:pt idx="14570">
                  <c:v>9.6376290000000001E-14</c:v>
                </c:pt>
                <c:pt idx="14571">
                  <c:v>9.6129673999999998E-14</c:v>
                </c:pt>
                <c:pt idx="14572">
                  <c:v>9.5883757000000003E-14</c:v>
                </c:pt>
                <c:pt idx="14573">
                  <c:v>9.5638543999999994E-14</c:v>
                </c:pt>
                <c:pt idx="14574">
                  <c:v>9.5394022999999999E-14</c:v>
                </c:pt>
                <c:pt idx="14575">
                  <c:v>9.5150198999999999E-14</c:v>
                </c:pt>
                <c:pt idx="14576">
                  <c:v>9.4907059999999996E-14</c:v>
                </c:pt>
                <c:pt idx="14577">
                  <c:v>9.4664612E-14</c:v>
                </c:pt>
                <c:pt idx="14578">
                  <c:v>9.4422849000000001E-14</c:v>
                </c:pt>
                <c:pt idx="14579">
                  <c:v>9.4181770000000006E-14</c:v>
                </c:pt>
                <c:pt idx="14580">
                  <c:v>9.3941367999999995E-14</c:v>
                </c:pt>
                <c:pt idx="14581">
                  <c:v>9.3701650999999994E-14</c:v>
                </c:pt>
                <c:pt idx="14582">
                  <c:v>9.3462611999999997E-14</c:v>
                </c:pt>
                <c:pt idx="14583">
                  <c:v>9.3224243000000005E-14</c:v>
                </c:pt>
                <c:pt idx="14584">
                  <c:v>9.2986545E-14</c:v>
                </c:pt>
                <c:pt idx="14585">
                  <c:v>9.2749517999999994E-14</c:v>
                </c:pt>
                <c:pt idx="14586">
                  <c:v>9.2513162E-14</c:v>
                </c:pt>
                <c:pt idx="14587">
                  <c:v>9.227747E-14</c:v>
                </c:pt>
                <c:pt idx="14588">
                  <c:v>9.2042441999999994E-14</c:v>
                </c:pt>
                <c:pt idx="14589">
                  <c:v>9.1808071999999996E-14</c:v>
                </c:pt>
                <c:pt idx="14590">
                  <c:v>9.1574364999999998E-14</c:v>
                </c:pt>
                <c:pt idx="14591">
                  <c:v>9.1341309000000003E-14</c:v>
                </c:pt>
                <c:pt idx="14592">
                  <c:v>9.1108909999999997E-14</c:v>
                </c:pt>
                <c:pt idx="14593">
                  <c:v>9.0877162000000006E-14</c:v>
                </c:pt>
                <c:pt idx="14594">
                  <c:v>9.0646063999999999E-14</c:v>
                </c:pt>
                <c:pt idx="14595">
                  <c:v>9.0415616999999995E-14</c:v>
                </c:pt>
                <c:pt idx="14596">
                  <c:v>9.0185814000000001E-14</c:v>
                </c:pt>
                <c:pt idx="14597">
                  <c:v>8.9956653999999999E-14</c:v>
                </c:pt>
                <c:pt idx="14598">
                  <c:v>8.9728131000000002E-14</c:v>
                </c:pt>
                <c:pt idx="14599">
                  <c:v>8.9500252000000002E-14</c:v>
                </c:pt>
                <c:pt idx="14600">
                  <c:v>8.9273009999999996E-14</c:v>
                </c:pt>
                <c:pt idx="14601">
                  <c:v>8.9046398999999995E-14</c:v>
                </c:pt>
                <c:pt idx="14602">
                  <c:v>8.8820424000000006E-14</c:v>
                </c:pt>
                <c:pt idx="14603">
                  <c:v>8.8595079000000005E-14</c:v>
                </c:pt>
                <c:pt idx="14604">
                  <c:v>8.8370358000000005E-14</c:v>
                </c:pt>
                <c:pt idx="14605">
                  <c:v>8.8146267000000005E-14</c:v>
                </c:pt>
                <c:pt idx="14606">
                  <c:v>8.7922799E-14</c:v>
                </c:pt>
                <c:pt idx="14607">
                  <c:v>8.7699954999999997E-14</c:v>
                </c:pt>
                <c:pt idx="14608">
                  <c:v>8.7477734000000001E-14</c:v>
                </c:pt>
                <c:pt idx="14609">
                  <c:v>8.7256130000000001E-14</c:v>
                </c:pt>
                <c:pt idx="14610">
                  <c:v>8.7035142999999998E-14</c:v>
                </c:pt>
                <c:pt idx="14611">
                  <c:v>8.6814771999999997E-14</c:v>
                </c:pt>
                <c:pt idx="14612">
                  <c:v>8.6595011E-14</c:v>
                </c:pt>
                <c:pt idx="14613">
                  <c:v>8.6375859999999995E-14</c:v>
                </c:pt>
                <c:pt idx="14614">
                  <c:v>8.6157317999999999E-14</c:v>
                </c:pt>
                <c:pt idx="14615">
                  <c:v>8.5939387000000001E-14</c:v>
                </c:pt>
                <c:pt idx="14616">
                  <c:v>8.5722059000000001E-14</c:v>
                </c:pt>
                <c:pt idx="14617">
                  <c:v>8.5505332999999994E-14</c:v>
                </c:pt>
                <c:pt idx="14618">
                  <c:v>8.5289204E-14</c:v>
                </c:pt>
                <c:pt idx="14619">
                  <c:v>8.5073678999999998E-14</c:v>
                </c:pt>
                <c:pt idx="14620">
                  <c:v>8.4858748999999996E-14</c:v>
                </c:pt>
                <c:pt idx="14621">
                  <c:v>8.4644416000000006E-14</c:v>
                </c:pt>
                <c:pt idx="14622">
                  <c:v>8.4430672000000005E-14</c:v>
                </c:pt>
                <c:pt idx="14623">
                  <c:v>8.4217517999999999E-14</c:v>
                </c:pt>
                <c:pt idx="14624">
                  <c:v>8.4004953000000006E-14</c:v>
                </c:pt>
                <c:pt idx="14625">
                  <c:v>8.3792977999999996E-14</c:v>
                </c:pt>
                <c:pt idx="14626">
                  <c:v>8.3581586000000001E-14</c:v>
                </c:pt>
                <c:pt idx="14627">
                  <c:v>8.3370776000000001E-14</c:v>
                </c:pt>
                <c:pt idx="14628">
                  <c:v>8.3160549999999998E-14</c:v>
                </c:pt>
                <c:pt idx="14629">
                  <c:v>8.2950898999999998E-14</c:v>
                </c:pt>
                <c:pt idx="14630">
                  <c:v>8.2741823999999996E-14</c:v>
                </c:pt>
                <c:pt idx="14631">
                  <c:v>8.2533325000000004E-14</c:v>
                </c:pt>
                <c:pt idx="14632">
                  <c:v>8.2325401999999996E-14</c:v>
                </c:pt>
                <c:pt idx="14633">
                  <c:v>8.2118054999999998E-14</c:v>
                </c:pt>
                <c:pt idx="14634">
                  <c:v>8.1911277999999998E-14</c:v>
                </c:pt>
                <c:pt idx="14635">
                  <c:v>8.1705068999999998E-14</c:v>
                </c:pt>
                <c:pt idx="14636">
                  <c:v>8.1499429999999995E-14</c:v>
                </c:pt>
                <c:pt idx="14637">
                  <c:v>8.1294353000000005E-14</c:v>
                </c:pt>
                <c:pt idx="14638">
                  <c:v>8.1089838999999996E-14</c:v>
                </c:pt>
                <c:pt idx="14639">
                  <c:v>8.0885886999999999E-14</c:v>
                </c:pt>
                <c:pt idx="14640">
                  <c:v>8.0682489999999997E-14</c:v>
                </c:pt>
                <c:pt idx="14641">
                  <c:v>8.0479656E-14</c:v>
                </c:pt>
                <c:pt idx="14642">
                  <c:v>8.0277378000000005E-14</c:v>
                </c:pt>
                <c:pt idx="14643">
                  <c:v>8.0075655999999998E-14</c:v>
                </c:pt>
                <c:pt idx="14644">
                  <c:v>7.9874488999999998E-14</c:v>
                </c:pt>
                <c:pt idx="14645">
                  <c:v>7.9673870999999994E-14</c:v>
                </c:pt>
                <c:pt idx="14646">
                  <c:v>7.9473801000000005E-14</c:v>
                </c:pt>
                <c:pt idx="14647">
                  <c:v>7.9274281000000005E-14</c:v>
                </c:pt>
                <c:pt idx="14648">
                  <c:v>7.9075302999999996E-14</c:v>
                </c:pt>
                <c:pt idx="14649">
                  <c:v>7.8876873999999995E-14</c:v>
                </c:pt>
                <c:pt idx="14650">
                  <c:v>7.8678986000000005E-14</c:v>
                </c:pt>
                <c:pt idx="14651">
                  <c:v>7.8481634000000006E-14</c:v>
                </c:pt>
                <c:pt idx="14652">
                  <c:v>7.8284825000000004E-14</c:v>
                </c:pt>
                <c:pt idx="14653">
                  <c:v>7.8088549999999994E-14</c:v>
                </c:pt>
                <c:pt idx="14654">
                  <c:v>7.7892811000000002E-14</c:v>
                </c:pt>
                <c:pt idx="14655">
                  <c:v>7.7697606999999995E-14</c:v>
                </c:pt>
                <c:pt idx="14656">
                  <c:v>7.7502939000000005E-14</c:v>
                </c:pt>
                <c:pt idx="14657">
                  <c:v>7.7308798999999996E-14</c:v>
                </c:pt>
                <c:pt idx="14658">
                  <c:v>7.7115187000000006E-14</c:v>
                </c:pt>
                <c:pt idx="14659">
                  <c:v>7.6922104000000002E-14</c:v>
                </c:pt>
                <c:pt idx="14660">
                  <c:v>7.6729549999999997E-14</c:v>
                </c:pt>
                <c:pt idx="14661">
                  <c:v>7.6537518E-14</c:v>
                </c:pt>
                <c:pt idx="14662">
                  <c:v>7.6346007000000004E-14</c:v>
                </c:pt>
                <c:pt idx="14663">
                  <c:v>7.6155018000000001E-14</c:v>
                </c:pt>
                <c:pt idx="14664">
                  <c:v>7.5964544000000001E-14</c:v>
                </c:pt>
                <c:pt idx="14665">
                  <c:v>7.5774591999999995E-14</c:v>
                </c:pt>
                <c:pt idx="14666">
                  <c:v>7.5585153999999998E-14</c:v>
                </c:pt>
                <c:pt idx="14667">
                  <c:v>7.5396231999999996E-14</c:v>
                </c:pt>
                <c:pt idx="14668">
                  <c:v>7.5207818000000004E-14</c:v>
                </c:pt>
                <c:pt idx="14669">
                  <c:v>7.5019919000000001E-14</c:v>
                </c:pt>
                <c:pt idx="14670">
                  <c:v>7.4832527999999994E-14</c:v>
                </c:pt>
                <c:pt idx="14671">
                  <c:v>7.4645646000000004E-14</c:v>
                </c:pt>
                <c:pt idx="14672">
                  <c:v>7.4459265000000005E-14</c:v>
                </c:pt>
                <c:pt idx="14673">
                  <c:v>7.4273392000000003E-14</c:v>
                </c:pt>
                <c:pt idx="14674">
                  <c:v>7.4088020000000006E-14</c:v>
                </c:pt>
                <c:pt idx="14675">
                  <c:v>7.3903149999999994E-14</c:v>
                </c:pt>
                <c:pt idx="14676">
                  <c:v>7.3718782000000005E-14</c:v>
                </c:pt>
                <c:pt idx="14677">
                  <c:v>7.3534914999999996E-14</c:v>
                </c:pt>
                <c:pt idx="14678">
                  <c:v>7.3351541999999998E-14</c:v>
                </c:pt>
                <c:pt idx="14679">
                  <c:v>7.3168664000000006E-14</c:v>
                </c:pt>
                <c:pt idx="14680">
                  <c:v>7.2986274000000002E-14</c:v>
                </c:pt>
                <c:pt idx="14681">
                  <c:v>7.2804379000000003E-14</c:v>
                </c:pt>
                <c:pt idx="14682">
                  <c:v>7.2622972000000005E-14</c:v>
                </c:pt>
                <c:pt idx="14683">
                  <c:v>7.2442058999999994E-14</c:v>
                </c:pt>
                <c:pt idx="14684">
                  <c:v>7.2261633999999996E-14</c:v>
                </c:pt>
                <c:pt idx="14685">
                  <c:v>7.2081690999999999E-14</c:v>
                </c:pt>
                <c:pt idx="14686">
                  <c:v>7.1902234999999997E-14</c:v>
                </c:pt>
                <c:pt idx="14687">
                  <c:v>7.1723260000000003E-14</c:v>
                </c:pt>
                <c:pt idx="14688">
                  <c:v>7.1544766999999997E-14</c:v>
                </c:pt>
                <c:pt idx="14689">
                  <c:v>7.1366753999999994E-14</c:v>
                </c:pt>
                <c:pt idx="14690">
                  <c:v>7.1189223000000005E-14</c:v>
                </c:pt>
                <c:pt idx="14691">
                  <c:v>7.1012172999999999E-14</c:v>
                </c:pt>
                <c:pt idx="14692">
                  <c:v>7.0835596999999995E-14</c:v>
                </c:pt>
                <c:pt idx="14693">
                  <c:v>7.0659494999999995E-14</c:v>
                </c:pt>
                <c:pt idx="14694">
                  <c:v>7.0483868000000004E-14</c:v>
                </c:pt>
                <c:pt idx="14695">
                  <c:v>7.0308715000000003E-14</c:v>
                </c:pt>
                <c:pt idx="14696">
                  <c:v>7.0134029999999994E-14</c:v>
                </c:pt>
                <c:pt idx="14697">
                  <c:v>6.9959811999999995E-14</c:v>
                </c:pt>
                <c:pt idx="14698">
                  <c:v>6.9786062000000001E-14</c:v>
                </c:pt>
                <c:pt idx="14699">
                  <c:v>6.9612779000000004E-14</c:v>
                </c:pt>
                <c:pt idx="14700">
                  <c:v>6.9439963999999999E-14</c:v>
                </c:pt>
                <c:pt idx="14701">
                  <c:v>6.9267616999999998E-14</c:v>
                </c:pt>
                <c:pt idx="14702">
                  <c:v>6.9095730000000002E-14</c:v>
                </c:pt>
                <c:pt idx="14703">
                  <c:v>6.8924304000000006E-14</c:v>
                </c:pt>
                <c:pt idx="14704">
                  <c:v>6.8753338999999996E-14</c:v>
                </c:pt>
                <c:pt idx="14705">
                  <c:v>6.8582828000000005E-14</c:v>
                </c:pt>
                <c:pt idx="14706">
                  <c:v>6.8412770999999995E-14</c:v>
                </c:pt>
                <c:pt idx="14707">
                  <c:v>6.8243174999999998E-14</c:v>
                </c:pt>
                <c:pt idx="14708">
                  <c:v>6.8074032E-14</c:v>
                </c:pt>
                <c:pt idx="14709">
                  <c:v>6.7905336999999998E-14</c:v>
                </c:pt>
                <c:pt idx="14710">
                  <c:v>6.7737096000000002E-14</c:v>
                </c:pt>
                <c:pt idx="14711">
                  <c:v>6.7569301999999996E-14</c:v>
                </c:pt>
                <c:pt idx="14712">
                  <c:v>6.7401955999999997E-14</c:v>
                </c:pt>
                <c:pt idx="14713">
                  <c:v>6.7235056000000006E-14</c:v>
                </c:pt>
                <c:pt idx="14714">
                  <c:v>6.7068603999999997E-14</c:v>
                </c:pt>
                <c:pt idx="14715">
                  <c:v>6.6902591999999998E-14</c:v>
                </c:pt>
                <c:pt idx="14716">
                  <c:v>6.6737027999999994E-14</c:v>
                </c:pt>
                <c:pt idx="14717">
                  <c:v>6.6571903999999999E-14</c:v>
                </c:pt>
                <c:pt idx="14718">
                  <c:v>6.640722E-14</c:v>
                </c:pt>
                <c:pt idx="14719">
                  <c:v>6.6242977000000004E-14</c:v>
                </c:pt>
                <c:pt idx="14720">
                  <c:v>6.6079174999999998E-14</c:v>
                </c:pt>
                <c:pt idx="14721">
                  <c:v>6.5915805999999996E-14</c:v>
                </c:pt>
                <c:pt idx="14722">
                  <c:v>6.5752871000000004E-14</c:v>
                </c:pt>
                <c:pt idx="14723">
                  <c:v>6.5590369000000004E-14</c:v>
                </c:pt>
                <c:pt idx="14724">
                  <c:v>6.5428301000000002E-14</c:v>
                </c:pt>
                <c:pt idx="14725">
                  <c:v>6.5266666999999997E-14</c:v>
                </c:pt>
                <c:pt idx="14726">
                  <c:v>6.5105459999999997E-14</c:v>
                </c:pt>
                <c:pt idx="14727">
                  <c:v>6.4944678999999996E-14</c:v>
                </c:pt>
                <c:pt idx="14728">
                  <c:v>6.4784325999999994E-14</c:v>
                </c:pt>
                <c:pt idx="14729">
                  <c:v>6.4624399000000003E-14</c:v>
                </c:pt>
                <c:pt idx="14730">
                  <c:v>6.4464899000000005E-14</c:v>
                </c:pt>
                <c:pt idx="14731">
                  <c:v>6.4305827000000006E-14</c:v>
                </c:pt>
                <c:pt idx="14732">
                  <c:v>6.4147174000000001E-14</c:v>
                </c:pt>
                <c:pt idx="14733">
                  <c:v>6.3988940999999995E-14</c:v>
                </c:pt>
                <c:pt idx="14734">
                  <c:v>6.3831128999999997E-14</c:v>
                </c:pt>
                <c:pt idx="14735">
                  <c:v>6.3673736999999998E-14</c:v>
                </c:pt>
                <c:pt idx="14736">
                  <c:v>6.3516757999999994E-14</c:v>
                </c:pt>
                <c:pt idx="14737">
                  <c:v>6.3360199000000003E-14</c:v>
                </c:pt>
                <c:pt idx="14738">
                  <c:v>6.3204054E-14</c:v>
                </c:pt>
                <c:pt idx="14739">
                  <c:v>6.3048321E-14</c:v>
                </c:pt>
                <c:pt idx="14740">
                  <c:v>6.2893003000000006E-14</c:v>
                </c:pt>
                <c:pt idx="14741">
                  <c:v>6.2738091000000002E-14</c:v>
                </c:pt>
                <c:pt idx="14742">
                  <c:v>6.2583591999999994E-14</c:v>
                </c:pt>
                <c:pt idx="14743">
                  <c:v>6.2429499999999994E-14</c:v>
                </c:pt>
                <c:pt idx="14744">
                  <c:v>6.2275813999999997E-14</c:v>
                </c:pt>
                <c:pt idx="14745">
                  <c:v>6.2122534999999996E-14</c:v>
                </c:pt>
                <c:pt idx="14746">
                  <c:v>6.1969661999999998E-14</c:v>
                </c:pt>
                <c:pt idx="14747">
                  <c:v>6.1817195999999996E-14</c:v>
                </c:pt>
                <c:pt idx="14748">
                  <c:v>6.1665129999999997E-14</c:v>
                </c:pt>
                <c:pt idx="14749">
                  <c:v>6.1513464000000002E-14</c:v>
                </c:pt>
                <c:pt idx="14750">
                  <c:v>6.1362197000000005E-14</c:v>
                </c:pt>
                <c:pt idx="14751">
                  <c:v>6.1211331000000005E-14</c:v>
                </c:pt>
                <c:pt idx="14752">
                  <c:v>6.1060864000000003E-14</c:v>
                </c:pt>
                <c:pt idx="14753">
                  <c:v>6.0910789999999999E-14</c:v>
                </c:pt>
                <c:pt idx="14754">
                  <c:v>6.0761115999999999E-14</c:v>
                </c:pt>
                <c:pt idx="14755">
                  <c:v>6.0611834999999998E-14</c:v>
                </c:pt>
                <c:pt idx="14756">
                  <c:v>6.0462946000000002E-14</c:v>
                </c:pt>
                <c:pt idx="14757">
                  <c:v>6.0314450999999998E-14</c:v>
                </c:pt>
                <c:pt idx="14758">
                  <c:v>6.0166349000000005E-14</c:v>
                </c:pt>
                <c:pt idx="14759">
                  <c:v>6.0018633999999999E-14</c:v>
                </c:pt>
                <c:pt idx="14760">
                  <c:v>5.9871310999999999E-14</c:v>
                </c:pt>
                <c:pt idx="14761">
                  <c:v>5.9724374000000005E-14</c:v>
                </c:pt>
                <c:pt idx="14762">
                  <c:v>5.9577823999999998E-14</c:v>
                </c:pt>
                <c:pt idx="14763">
                  <c:v>5.9431659999999997E-14</c:v>
                </c:pt>
                <c:pt idx="14764">
                  <c:v>5.9285876000000003E-14</c:v>
                </c:pt>
                <c:pt idx="14765">
                  <c:v>5.9140476999999997E-14</c:v>
                </c:pt>
                <c:pt idx="14766">
                  <c:v>5.8995459000000004E-14</c:v>
                </c:pt>
                <c:pt idx="14767">
                  <c:v>5.8850825999999999E-14</c:v>
                </c:pt>
                <c:pt idx="14768">
                  <c:v>5.8706573000000002E-14</c:v>
                </c:pt>
                <c:pt idx="14769">
                  <c:v>5.8562699000000005E-14</c:v>
                </c:pt>
                <c:pt idx="14770">
                  <c:v>5.8419197999999998E-14</c:v>
                </c:pt>
                <c:pt idx="14771">
                  <c:v>5.8276076999999998E-14</c:v>
                </c:pt>
                <c:pt idx="14772">
                  <c:v>5.8133327999999995E-14</c:v>
                </c:pt>
                <c:pt idx="14773">
                  <c:v>5.7990958999999999E-14</c:v>
                </c:pt>
                <c:pt idx="14774">
                  <c:v>5.7848961999999998E-14</c:v>
                </c:pt>
                <c:pt idx="14775">
                  <c:v>5.7707330999999996E-14</c:v>
                </c:pt>
                <c:pt idx="14776">
                  <c:v>5.7566072999999995E-14</c:v>
                </c:pt>
                <c:pt idx="14777">
                  <c:v>5.7425187999999997E-14</c:v>
                </c:pt>
                <c:pt idx="14778">
                  <c:v>5.7284668999999995E-14</c:v>
                </c:pt>
                <c:pt idx="14779">
                  <c:v>5.7144522000000003E-14</c:v>
                </c:pt>
                <c:pt idx="14780">
                  <c:v>5.7004740999999995E-14</c:v>
                </c:pt>
                <c:pt idx="14781">
                  <c:v>5.6865327000000004E-14</c:v>
                </c:pt>
                <c:pt idx="14782">
                  <c:v>5.6726273999999997E-14</c:v>
                </c:pt>
                <c:pt idx="14783">
                  <c:v>5.6587584000000001E-14</c:v>
                </c:pt>
                <c:pt idx="14784">
                  <c:v>5.6449257000000003E-14</c:v>
                </c:pt>
                <c:pt idx="14785">
                  <c:v>5.6311292000000003E-14</c:v>
                </c:pt>
                <c:pt idx="14786">
                  <c:v>5.6173687000000001E-14</c:v>
                </c:pt>
                <c:pt idx="14787">
                  <c:v>5.6036439999999998E-14</c:v>
                </c:pt>
                <c:pt idx="14788">
                  <c:v>5.5899552999999999E-14</c:v>
                </c:pt>
                <c:pt idx="14789">
                  <c:v>5.5763024999999999E-14</c:v>
                </c:pt>
                <c:pt idx="14790">
                  <c:v>5.5626852999999997E-14</c:v>
                </c:pt>
                <c:pt idx="14791">
                  <c:v>5.5491036000000002E-14</c:v>
                </c:pt>
                <c:pt idx="14792">
                  <c:v>5.5355571999999999E-14</c:v>
                </c:pt>
                <c:pt idx="14793">
                  <c:v>5.5220463000000002E-14</c:v>
                </c:pt>
                <c:pt idx="14794">
                  <c:v>5.5085706999999998E-14</c:v>
                </c:pt>
                <c:pt idx="14795">
                  <c:v>5.4951303000000001E-14</c:v>
                </c:pt>
                <c:pt idx="14796">
                  <c:v>5.4817247999999997E-14</c:v>
                </c:pt>
                <c:pt idx="14797">
                  <c:v>5.4683542E-14</c:v>
                </c:pt>
                <c:pt idx="14798">
                  <c:v>5.4550186000000003E-14</c:v>
                </c:pt>
                <c:pt idx="14799">
                  <c:v>5.4417174000000001E-14</c:v>
                </c:pt>
                <c:pt idx="14800">
                  <c:v>5.4284511999999999E-14</c:v>
                </c:pt>
                <c:pt idx="14801">
                  <c:v>5.4152191999999998E-14</c:v>
                </c:pt>
                <c:pt idx="14802">
                  <c:v>5.4020216999999999E-14</c:v>
                </c:pt>
                <c:pt idx="14803">
                  <c:v>5.3888588E-14</c:v>
                </c:pt>
                <c:pt idx="14804">
                  <c:v>5.3757302000000002E-14</c:v>
                </c:pt>
                <c:pt idx="14805">
                  <c:v>5.3626354000000001E-14</c:v>
                </c:pt>
                <c:pt idx="14806">
                  <c:v>5.3495748000000001E-14</c:v>
                </c:pt>
                <c:pt idx="14807">
                  <c:v>5.3365480999999997E-14</c:v>
                </c:pt>
                <c:pt idx="14808">
                  <c:v>5.3235553000000001E-14</c:v>
                </c:pt>
                <c:pt idx="14809">
                  <c:v>5.3105964000000001E-14</c:v>
                </c:pt>
                <c:pt idx="14810">
                  <c:v>5.2976709999999998E-14</c:v>
                </c:pt>
                <c:pt idx="14811">
                  <c:v>5.2847791999999997E-14</c:v>
                </c:pt>
                <c:pt idx="14812">
                  <c:v>5.2719208999999999E-14</c:v>
                </c:pt>
                <c:pt idx="14813">
                  <c:v>5.2590957999999998E-14</c:v>
                </c:pt>
                <c:pt idx="14814">
                  <c:v>5.2463039E-14</c:v>
                </c:pt>
                <c:pt idx="14815">
                  <c:v>5.2335451999999999E-14</c:v>
                </c:pt>
                <c:pt idx="14816">
                  <c:v>5.2208197000000002E-14</c:v>
                </c:pt>
                <c:pt idx="14817">
                  <c:v>5.2081271000000002E-14</c:v>
                </c:pt>
                <c:pt idx="14818">
                  <c:v>5.1954673E-14</c:v>
                </c:pt>
                <c:pt idx="14819">
                  <c:v>5.1828404000000002E-14</c:v>
                </c:pt>
                <c:pt idx="14820">
                  <c:v>5.1702461000000002E-14</c:v>
                </c:pt>
                <c:pt idx="14821">
                  <c:v>5.1576845999999999E-14</c:v>
                </c:pt>
                <c:pt idx="14822">
                  <c:v>5.1451556000000002E-14</c:v>
                </c:pt>
                <c:pt idx="14823">
                  <c:v>5.1326592000000002E-14</c:v>
                </c:pt>
                <c:pt idx="14824">
                  <c:v>5.1201949000000001E-14</c:v>
                </c:pt>
                <c:pt idx="14825">
                  <c:v>5.1077628E-14</c:v>
                </c:pt>
                <c:pt idx="14826">
                  <c:v>5.0953629000000003E-14</c:v>
                </c:pt>
                <c:pt idx="14827">
                  <c:v>5.0829951999999999E-14</c:v>
                </c:pt>
                <c:pt idx="14828">
                  <c:v>5.0706594E-14</c:v>
                </c:pt>
                <c:pt idx="14829">
                  <c:v>5.0583554000000001E-14</c:v>
                </c:pt>
                <c:pt idx="14830">
                  <c:v>5.0460832000000002E-14</c:v>
                </c:pt>
                <c:pt idx="14831">
                  <c:v>5.0338429000000002E-14</c:v>
                </c:pt>
                <c:pt idx="14832">
                  <c:v>5.0216342000000002E-14</c:v>
                </c:pt>
                <c:pt idx="14833">
                  <c:v>5.0094569000000002E-14</c:v>
                </c:pt>
                <c:pt idx="14834">
                  <c:v>4.9973111000000002E-14</c:v>
                </c:pt>
                <c:pt idx="14835">
                  <c:v>4.9851968000000003E-14</c:v>
                </c:pt>
                <c:pt idx="14836">
                  <c:v>4.9731136999999997E-14</c:v>
                </c:pt>
                <c:pt idx="14837">
                  <c:v>4.9610617999999999E-14</c:v>
                </c:pt>
                <c:pt idx="14838">
                  <c:v>4.9490407000000002E-14</c:v>
                </c:pt>
                <c:pt idx="14839">
                  <c:v>4.9370507999999999E-14</c:v>
                </c:pt>
                <c:pt idx="14840">
                  <c:v>4.9250919999999997E-14</c:v>
                </c:pt>
                <c:pt idx="14841">
                  <c:v>4.9131641000000002E-14</c:v>
                </c:pt>
                <c:pt idx="14842">
                  <c:v>4.9012666999999997E-14</c:v>
                </c:pt>
                <c:pt idx="14843">
                  <c:v>4.8894001E-14</c:v>
                </c:pt>
                <c:pt idx="14844">
                  <c:v>4.8775639999999998E-14</c:v>
                </c:pt>
                <c:pt idx="14845">
                  <c:v>4.8657583999999997E-14</c:v>
                </c:pt>
                <c:pt idx="14846">
                  <c:v>4.8539832999999999E-14</c:v>
                </c:pt>
                <c:pt idx="14847">
                  <c:v>4.8422382999999997E-14</c:v>
                </c:pt>
                <c:pt idx="14848">
                  <c:v>4.8305238999999997E-14</c:v>
                </c:pt>
                <c:pt idx="14849">
                  <c:v>4.8188395999999999E-14</c:v>
                </c:pt>
                <c:pt idx="14850">
                  <c:v>4.8071853999999998E-14</c:v>
                </c:pt>
                <c:pt idx="14851">
                  <c:v>4.7955611E-14</c:v>
                </c:pt>
                <c:pt idx="14852">
                  <c:v>4.7839664999999998E-14</c:v>
                </c:pt>
                <c:pt idx="14853">
                  <c:v>4.7724018E-14</c:v>
                </c:pt>
                <c:pt idx="14854">
                  <c:v>4.7608668999999998E-14</c:v>
                </c:pt>
                <c:pt idx="14855">
                  <c:v>4.7493618E-14</c:v>
                </c:pt>
                <c:pt idx="14856">
                  <c:v>4.7378861999999999E-14</c:v>
                </c:pt>
                <c:pt idx="14857">
                  <c:v>4.7264398000000002E-14</c:v>
                </c:pt>
                <c:pt idx="14858">
                  <c:v>4.7150228000000003E-14</c:v>
                </c:pt>
                <c:pt idx="14859">
                  <c:v>4.7036353000000001E-14</c:v>
                </c:pt>
                <c:pt idx="14860">
                  <c:v>4.6922768999999997E-14</c:v>
                </c:pt>
                <c:pt idx="14861">
                  <c:v>4.6809476999999998E-14</c:v>
                </c:pt>
                <c:pt idx="14862">
                  <c:v>4.6696471999999997E-14</c:v>
                </c:pt>
                <c:pt idx="14863">
                  <c:v>4.6583759E-14</c:v>
                </c:pt>
                <c:pt idx="14864">
                  <c:v>4.6471334000000003E-14</c:v>
                </c:pt>
                <c:pt idx="14865">
                  <c:v>4.6359196999999997E-14</c:v>
                </c:pt>
                <c:pt idx="14866">
                  <c:v>4.6247344999999997E-14</c:v>
                </c:pt>
                <c:pt idx="14867">
                  <c:v>4.6135781000000002E-14</c:v>
                </c:pt>
                <c:pt idx="14868">
                  <c:v>4.6024501E-14</c:v>
                </c:pt>
                <c:pt idx="14869">
                  <c:v>4.5913505999999997E-14</c:v>
                </c:pt>
                <c:pt idx="14870">
                  <c:v>4.5802795E-14</c:v>
                </c:pt>
                <c:pt idx="14871">
                  <c:v>4.5692369000000002E-14</c:v>
                </c:pt>
                <c:pt idx="14872">
                  <c:v>4.5582223999999997E-14</c:v>
                </c:pt>
                <c:pt idx="14873">
                  <c:v>4.5472360999999999E-14</c:v>
                </c:pt>
                <c:pt idx="14874">
                  <c:v>4.5362778E-14</c:v>
                </c:pt>
                <c:pt idx="14875">
                  <c:v>4.5253477000000002E-14</c:v>
                </c:pt>
                <c:pt idx="14876">
                  <c:v>4.5144457000000003E-14</c:v>
                </c:pt>
                <c:pt idx="14877">
                  <c:v>4.5035714999999998E-14</c:v>
                </c:pt>
                <c:pt idx="14878">
                  <c:v>4.4927251E-14</c:v>
                </c:pt>
                <c:pt idx="14879">
                  <c:v>4.4819060999999997E-14</c:v>
                </c:pt>
                <c:pt idx="14880">
                  <c:v>4.4711149000000001E-14</c:v>
                </c:pt>
                <c:pt idx="14881">
                  <c:v>4.4603511999999999E-14</c:v>
                </c:pt>
                <c:pt idx="14882">
                  <c:v>4.4496147999999999E-14</c:v>
                </c:pt>
                <c:pt idx="14883">
                  <c:v>4.438906E-14</c:v>
                </c:pt>
                <c:pt idx="14884">
                  <c:v>4.4282246000000001E-14</c:v>
                </c:pt>
                <c:pt idx="14885">
                  <c:v>4.4175701999999998E-14</c:v>
                </c:pt>
                <c:pt idx="14886">
                  <c:v>4.4069434000000003E-14</c:v>
                </c:pt>
                <c:pt idx="14887">
                  <c:v>4.3963436000000003E-14</c:v>
                </c:pt>
                <c:pt idx="14888">
                  <c:v>4.3857705999999998E-14</c:v>
                </c:pt>
                <c:pt idx="14889">
                  <c:v>4.3752247000000002E-14</c:v>
                </c:pt>
                <c:pt idx="14890">
                  <c:v>4.3647056000000002E-14</c:v>
                </c:pt>
                <c:pt idx="14891">
                  <c:v>4.3542131999999998E-14</c:v>
                </c:pt>
                <c:pt idx="14892">
                  <c:v>4.3437476000000002E-14</c:v>
                </c:pt>
                <c:pt idx="14893">
                  <c:v>4.3333087000000003E-14</c:v>
                </c:pt>
                <c:pt idx="14894">
                  <c:v>4.3228963E-14</c:v>
                </c:pt>
                <c:pt idx="14895">
                  <c:v>4.3125106999999999E-14</c:v>
                </c:pt>
                <c:pt idx="14896">
                  <c:v>4.3021515000000001E-14</c:v>
                </c:pt>
                <c:pt idx="14897">
                  <c:v>4.2918184E-14</c:v>
                </c:pt>
                <c:pt idx="14898">
                  <c:v>4.2815117000000003E-14</c:v>
                </c:pt>
                <c:pt idx="14899">
                  <c:v>4.2712311000000002E-14</c:v>
                </c:pt>
                <c:pt idx="14900">
                  <c:v>4.2609764999999999E-14</c:v>
                </c:pt>
                <c:pt idx="14901">
                  <c:v>4.2507480999999999E-14</c:v>
                </c:pt>
                <c:pt idx="14902">
                  <c:v>4.2405458000000003E-14</c:v>
                </c:pt>
                <c:pt idx="14903">
                  <c:v>4.2303694999999998E-14</c:v>
                </c:pt>
                <c:pt idx="14904">
                  <c:v>4.2202190000000003E-14</c:v>
                </c:pt>
                <c:pt idx="14905">
                  <c:v>4.2100942999999999E-14</c:v>
                </c:pt>
                <c:pt idx="14906">
                  <c:v>4.1999953E-14</c:v>
                </c:pt>
                <c:pt idx="14907">
                  <c:v>4.1899219999999998E-14</c:v>
                </c:pt>
                <c:pt idx="14908">
                  <c:v>4.1798742000000002E-14</c:v>
                </c:pt>
                <c:pt idx="14909">
                  <c:v>4.1698521000000003E-14</c:v>
                </c:pt>
                <c:pt idx="14910">
                  <c:v>4.1598554000000002E-14</c:v>
                </c:pt>
                <c:pt idx="14911">
                  <c:v>4.1498841E-14</c:v>
                </c:pt>
                <c:pt idx="14912">
                  <c:v>4.1399378999999997E-14</c:v>
                </c:pt>
                <c:pt idx="14913">
                  <c:v>4.1300170999999999E-14</c:v>
                </c:pt>
                <c:pt idx="14914">
                  <c:v>4.1201214E-14</c:v>
                </c:pt>
                <c:pt idx="14915">
                  <c:v>4.1102507999999999E-14</c:v>
                </c:pt>
                <c:pt idx="14916">
                  <c:v>4.1004051999999998E-14</c:v>
                </c:pt>
                <c:pt idx="14917">
                  <c:v>4.0905847000000002E-14</c:v>
                </c:pt>
                <c:pt idx="14918">
                  <c:v>4.0807889E-14</c:v>
                </c:pt>
                <c:pt idx="14919">
                  <c:v>4.0710178999999997E-14</c:v>
                </c:pt>
                <c:pt idx="14920">
                  <c:v>4.0612716E-14</c:v>
                </c:pt>
                <c:pt idx="14921">
                  <c:v>4.0515500000000003E-14</c:v>
                </c:pt>
                <c:pt idx="14922">
                  <c:v>4.0418531999999999E-14</c:v>
                </c:pt>
                <c:pt idx="14923">
                  <c:v>4.0321807000000002E-14</c:v>
                </c:pt>
                <c:pt idx="14924">
                  <c:v>4.0225326999999998E-14</c:v>
                </c:pt>
                <c:pt idx="14925">
                  <c:v>4.0129091000000001E-14</c:v>
                </c:pt>
                <c:pt idx="14926">
                  <c:v>4.0033097999999998E-14</c:v>
                </c:pt>
                <c:pt idx="14927">
                  <c:v>3.9937349000000002E-14</c:v>
                </c:pt>
                <c:pt idx="14928">
                  <c:v>3.9841841E-14</c:v>
                </c:pt>
                <c:pt idx="14929">
                  <c:v>3.9746576999999999E-14</c:v>
                </c:pt>
                <c:pt idx="14930">
                  <c:v>3.9651553999999998E-14</c:v>
                </c:pt>
                <c:pt idx="14931">
                  <c:v>3.9556766999999999E-14</c:v>
                </c:pt>
                <c:pt idx="14932">
                  <c:v>3.9462221000000001E-14</c:v>
                </c:pt>
                <c:pt idx="14933">
                  <c:v>3.9367915999999997E-14</c:v>
                </c:pt>
                <c:pt idx="14934">
                  <c:v>3.9273848000000001E-14</c:v>
                </c:pt>
                <c:pt idx="14935">
                  <c:v>3.9180017E-14</c:v>
                </c:pt>
                <c:pt idx="14936">
                  <c:v>3.9086423000000001E-14</c:v>
                </c:pt>
                <c:pt idx="14937">
                  <c:v>3.8993067000000003E-14</c:v>
                </c:pt>
                <c:pt idx="14938">
                  <c:v>3.8899944000000001E-14</c:v>
                </c:pt>
                <c:pt idx="14939">
                  <c:v>3.8807055000000001E-14</c:v>
                </c:pt>
                <c:pt idx="14940">
                  <c:v>3.8714403000000002E-14</c:v>
                </c:pt>
                <c:pt idx="14941">
                  <c:v>3.8621985E-14</c:v>
                </c:pt>
                <c:pt idx="14942">
                  <c:v>3.8529797E-14</c:v>
                </c:pt>
                <c:pt idx="14943">
                  <c:v>3.8437844000000001E-14</c:v>
                </c:pt>
                <c:pt idx="14944">
                  <c:v>3.834612E-14</c:v>
                </c:pt>
                <c:pt idx="14945">
                  <c:v>3.8254630000000001E-14</c:v>
                </c:pt>
                <c:pt idx="14946">
                  <c:v>3.8163367999999998E-14</c:v>
                </c:pt>
                <c:pt idx="14947">
                  <c:v>3.8072334999999998E-14</c:v>
                </c:pt>
                <c:pt idx="14948">
                  <c:v>3.7981533000000001E-14</c:v>
                </c:pt>
                <c:pt idx="14949">
                  <c:v>3.7890962E-14</c:v>
                </c:pt>
                <c:pt idx="14950">
                  <c:v>3.7800617000000003E-14</c:v>
                </c:pt>
                <c:pt idx="14951">
                  <c:v>3.7710500000000002E-14</c:v>
                </c:pt>
                <c:pt idx="14952">
                  <c:v>3.7620608999999999E-14</c:v>
                </c:pt>
                <c:pt idx="14953">
                  <c:v>3.7530945999999999E-14</c:v>
                </c:pt>
                <c:pt idx="14954">
                  <c:v>3.7441506000000003E-14</c:v>
                </c:pt>
                <c:pt idx="14955">
                  <c:v>3.7352292999999997E-14</c:v>
                </c:pt>
                <c:pt idx="14956">
                  <c:v>3.7263304000000002E-14</c:v>
                </c:pt>
                <c:pt idx="14957">
                  <c:v>3.7174537999999998E-14</c:v>
                </c:pt>
                <c:pt idx="14958">
                  <c:v>3.7085995999999998E-14</c:v>
                </c:pt>
                <c:pt idx="14959">
                  <c:v>3.6997674000000002E-14</c:v>
                </c:pt>
                <c:pt idx="14960">
                  <c:v>3.6909575999999998E-14</c:v>
                </c:pt>
                <c:pt idx="14961">
                  <c:v>3.6821697999999998E-14</c:v>
                </c:pt>
                <c:pt idx="14962">
                  <c:v>3.6734039999999997E-14</c:v>
                </c:pt>
                <c:pt idx="14963">
                  <c:v>3.6646603E-14</c:v>
                </c:pt>
                <c:pt idx="14964">
                  <c:v>3.6559385000000001E-14</c:v>
                </c:pt>
                <c:pt idx="14965">
                  <c:v>3.6472385000000001E-14</c:v>
                </c:pt>
                <c:pt idx="14966">
                  <c:v>3.6385604999999999E-14</c:v>
                </c:pt>
                <c:pt idx="14967">
                  <c:v>3.6299041000000003E-14</c:v>
                </c:pt>
                <c:pt idx="14968">
                  <c:v>3.6212694999999999E-14</c:v>
                </c:pt>
                <c:pt idx="14969">
                  <c:v>3.6126565E-14</c:v>
                </c:pt>
                <c:pt idx="14970">
                  <c:v>3.6040652E-14</c:v>
                </c:pt>
                <c:pt idx="14971">
                  <c:v>3.5954955999999998E-14</c:v>
                </c:pt>
                <c:pt idx="14972">
                  <c:v>3.5869474000000003E-14</c:v>
                </c:pt>
                <c:pt idx="14973">
                  <c:v>3.5784205E-14</c:v>
                </c:pt>
                <c:pt idx="14974">
                  <c:v>3.5699152000000003E-14</c:v>
                </c:pt>
                <c:pt idx="14975">
                  <c:v>3.5614312999999999E-14</c:v>
                </c:pt>
                <c:pt idx="14976">
                  <c:v>3.5529685000000001E-14</c:v>
                </c:pt>
                <c:pt idx="14977">
                  <c:v>3.5445269000000003E-14</c:v>
                </c:pt>
                <c:pt idx="14978">
                  <c:v>3.5361063999999998E-14</c:v>
                </c:pt>
                <c:pt idx="14979">
                  <c:v>3.5277071999999999E-14</c:v>
                </c:pt>
                <c:pt idx="14980">
                  <c:v>3.5193287000000001E-14</c:v>
                </c:pt>
                <c:pt idx="14981">
                  <c:v>3.5109712000000003E-14</c:v>
                </c:pt>
                <c:pt idx="14982">
                  <c:v>3.5026346999999998E-14</c:v>
                </c:pt>
                <c:pt idx="14983">
                  <c:v>3.4943192E-14</c:v>
                </c:pt>
                <c:pt idx="14984">
                  <c:v>3.4860244000000003E-14</c:v>
                </c:pt>
                <c:pt idx="14985">
                  <c:v>3.4777502E-14</c:v>
                </c:pt>
                <c:pt idx="14986">
                  <c:v>3.4694967999999997E-14</c:v>
                </c:pt>
                <c:pt idx="14987">
                  <c:v>3.4612639000000002E-14</c:v>
                </c:pt>
                <c:pt idx="14988">
                  <c:v>3.4530518E-14</c:v>
                </c:pt>
                <c:pt idx="14989">
                  <c:v>3.4448600000000001E-14</c:v>
                </c:pt>
                <c:pt idx="14990">
                  <c:v>3.4366888000000001E-14</c:v>
                </c:pt>
                <c:pt idx="14991">
                  <c:v>3.4285379999999997E-14</c:v>
                </c:pt>
                <c:pt idx="14992">
                  <c:v>3.4204075E-14</c:v>
                </c:pt>
                <c:pt idx="14993">
                  <c:v>3.4122972999999999E-14</c:v>
                </c:pt>
                <c:pt idx="14994">
                  <c:v>3.4042074999999998E-14</c:v>
                </c:pt>
                <c:pt idx="14995">
                  <c:v>3.3961376E-14</c:v>
                </c:pt>
                <c:pt idx="14996">
                  <c:v>3.3880881000000002E-14</c:v>
                </c:pt>
                <c:pt idx="14997">
                  <c:v>3.3800585000000001E-14</c:v>
                </c:pt>
                <c:pt idx="14998">
                  <c:v>3.3720490000000001E-14</c:v>
                </c:pt>
                <c:pt idx="14999">
                  <c:v>3.3640595000000002E-14</c:v>
                </c:pt>
                <c:pt idx="15000">
                  <c:v>3.3560899E-14</c:v>
                </c:pt>
                <c:pt idx="15001">
                  <c:v>3.3483411999999998E-14</c:v>
                </c:pt>
                <c:pt idx="15002">
                  <c:v>3.3406170000000001E-14</c:v>
                </c:pt>
                <c:pt idx="15003">
                  <c:v>3.3329168E-14</c:v>
                </c:pt>
                <c:pt idx="15004">
                  <c:v>3.3252396000000001E-14</c:v>
                </c:pt>
                <c:pt idx="15005">
                  <c:v>3.3175851E-14</c:v>
                </c:pt>
                <c:pt idx="15006">
                  <c:v>3.3099530000000002E-14</c:v>
                </c:pt>
                <c:pt idx="15007">
                  <c:v>3.3023429000000002E-14</c:v>
                </c:pt>
                <c:pt idx="15008">
                  <c:v>3.2947542000000002E-14</c:v>
                </c:pt>
                <c:pt idx="15009">
                  <c:v>3.2871868000000001E-14</c:v>
                </c:pt>
                <c:pt idx="15010">
                  <c:v>3.2796401000000001E-14</c:v>
                </c:pt>
                <c:pt idx="15011">
                  <c:v>3.2721144000000001E-14</c:v>
                </c:pt>
                <c:pt idx="15012">
                  <c:v>3.2646090000000002E-14</c:v>
                </c:pt>
                <c:pt idx="15013">
                  <c:v>3.2571238999999998E-14</c:v>
                </c:pt>
                <c:pt idx="15014">
                  <c:v>3.2496592000000002E-14</c:v>
                </c:pt>
                <c:pt idx="15015">
                  <c:v>3.2422144000000001E-14</c:v>
                </c:pt>
                <c:pt idx="15016">
                  <c:v>3.2347893000000003E-14</c:v>
                </c:pt>
                <c:pt idx="15017">
                  <c:v>3.2273842E-14</c:v>
                </c:pt>
                <c:pt idx="15018">
                  <c:v>3.2199985000000001E-14</c:v>
                </c:pt>
                <c:pt idx="15019">
                  <c:v>3.2126322999999997E-14</c:v>
                </c:pt>
                <c:pt idx="15020">
                  <c:v>3.2052854999999997E-14</c:v>
                </c:pt>
                <c:pt idx="15021">
                  <c:v>3.1979576E-14</c:v>
                </c:pt>
                <c:pt idx="15022">
                  <c:v>3.1906491000000001E-14</c:v>
                </c:pt>
                <c:pt idx="15023">
                  <c:v>3.1833594999999998E-14</c:v>
                </c:pt>
                <c:pt idx="15024">
                  <c:v>3.1760888999999999E-14</c:v>
                </c:pt>
                <c:pt idx="15025">
                  <c:v>3.1688369999999999E-14</c:v>
                </c:pt>
                <c:pt idx="15026">
                  <c:v>3.1616037000000002E-14</c:v>
                </c:pt>
                <c:pt idx="15027">
                  <c:v>3.1543889999999998E-14</c:v>
                </c:pt>
                <c:pt idx="15028">
                  <c:v>3.1471928999999997E-14</c:v>
                </c:pt>
                <c:pt idx="15029">
                  <c:v>3.1400152000000002E-14</c:v>
                </c:pt>
                <c:pt idx="15030">
                  <c:v>3.1328559999999998E-14</c:v>
                </c:pt>
                <c:pt idx="15031">
                  <c:v>3.1257151999999999E-14</c:v>
                </c:pt>
                <c:pt idx="15032">
                  <c:v>3.1185926999999999E-14</c:v>
                </c:pt>
                <c:pt idx="15033">
                  <c:v>3.1114880999999998E-14</c:v>
                </c:pt>
                <c:pt idx="15034">
                  <c:v>3.1044018000000002E-14</c:v>
                </c:pt>
                <c:pt idx="15035">
                  <c:v>3.0973334999999999E-14</c:v>
                </c:pt>
                <c:pt idx="15036">
                  <c:v>3.0902832000000001E-14</c:v>
                </c:pt>
                <c:pt idx="15037">
                  <c:v>3.0832503999999997E-14</c:v>
                </c:pt>
                <c:pt idx="15038">
                  <c:v>3.0762355999999998E-14</c:v>
                </c:pt>
                <c:pt idx="15039">
                  <c:v>3.0692384999999999E-14</c:v>
                </c:pt>
                <c:pt idx="15040">
                  <c:v>3.0622589000000001E-14</c:v>
                </c:pt>
                <c:pt idx="15041">
                  <c:v>3.0552970000000002E-14</c:v>
                </c:pt>
                <c:pt idx="15042">
                  <c:v>3.0483527000000002E-14</c:v>
                </c:pt>
                <c:pt idx="15043">
                  <c:v>3.0414260000000003E-14</c:v>
                </c:pt>
                <c:pt idx="15044">
                  <c:v>3.0345164999999998E-14</c:v>
                </c:pt>
                <c:pt idx="15045">
                  <c:v>3.0276243999999999E-14</c:v>
                </c:pt>
                <c:pt idx="15046">
                  <c:v>3.0207495000000001E-14</c:v>
                </c:pt>
                <c:pt idx="15047">
                  <c:v>3.0138919999999997E-14</c:v>
                </c:pt>
                <c:pt idx="15048">
                  <c:v>3.0070517E-14</c:v>
                </c:pt>
                <c:pt idx="15049">
                  <c:v>3.0002285999999997E-14</c:v>
                </c:pt>
                <c:pt idx="15050">
                  <c:v>2.9934226000000001E-14</c:v>
                </c:pt>
                <c:pt idx="15051">
                  <c:v>2.9866334E-14</c:v>
                </c:pt>
                <c:pt idx="15052">
                  <c:v>2.9798612E-14</c:v>
                </c:pt>
                <c:pt idx="15053">
                  <c:v>2.9731060000000002E-14</c:v>
                </c:pt>
                <c:pt idx="15054">
                  <c:v>2.9663672999999998E-14</c:v>
                </c:pt>
                <c:pt idx="15055">
                  <c:v>2.9596456000000002E-14</c:v>
                </c:pt>
                <c:pt idx="15056">
                  <c:v>2.9529405000000001E-14</c:v>
                </c:pt>
                <c:pt idx="15057">
                  <c:v>2.9462520000000002E-14</c:v>
                </c:pt>
                <c:pt idx="15058">
                  <c:v>2.9395800999999998E-14</c:v>
                </c:pt>
                <c:pt idx="15059">
                  <c:v>2.9329248000000003E-14</c:v>
                </c:pt>
                <c:pt idx="15060">
                  <c:v>2.9262861000000002E-14</c:v>
                </c:pt>
                <c:pt idx="15061">
                  <c:v>2.9196639999999997E-14</c:v>
                </c:pt>
                <c:pt idx="15062">
                  <c:v>2.9130581000000001E-14</c:v>
                </c:pt>
                <c:pt idx="15063">
                  <c:v>2.9064685E-14</c:v>
                </c:pt>
                <c:pt idx="15064">
                  <c:v>2.8998952000000002E-14</c:v>
                </c:pt>
                <c:pt idx="15065">
                  <c:v>2.8933382E-14</c:v>
                </c:pt>
                <c:pt idx="15066">
                  <c:v>2.8867974E-14</c:v>
                </c:pt>
                <c:pt idx="15067">
                  <c:v>2.8802729000000002E-14</c:v>
                </c:pt>
                <c:pt idx="15068">
                  <c:v>2.8737643000000001E-14</c:v>
                </c:pt>
                <c:pt idx="15069">
                  <c:v>2.8672716000000003E-14</c:v>
                </c:pt>
                <c:pt idx="15070">
                  <c:v>2.8607952E-14</c:v>
                </c:pt>
                <c:pt idx="15071">
                  <c:v>2.8543347000000001E-14</c:v>
                </c:pt>
                <c:pt idx="15072">
                  <c:v>2.8478897999999999E-14</c:v>
                </c:pt>
                <c:pt idx="15073">
                  <c:v>2.8414609999999999E-14</c:v>
                </c:pt>
                <c:pt idx="15074">
                  <c:v>2.8350478999999999E-14</c:v>
                </c:pt>
                <c:pt idx="15075">
                  <c:v>2.8286506E-14</c:v>
                </c:pt>
                <c:pt idx="15076">
                  <c:v>2.8222689E-14</c:v>
                </c:pt>
                <c:pt idx="15077">
                  <c:v>2.8159029000000001E-14</c:v>
                </c:pt>
                <c:pt idx="15078">
                  <c:v>2.8095525999999999E-14</c:v>
                </c:pt>
                <c:pt idx="15079">
                  <c:v>2.8032176000000001E-14</c:v>
                </c:pt>
                <c:pt idx="15080">
                  <c:v>2.7968982E-14</c:v>
                </c:pt>
                <c:pt idx="15081">
                  <c:v>2.7905942999999999E-14</c:v>
                </c:pt>
                <c:pt idx="15082">
                  <c:v>2.7843057E-14</c:v>
                </c:pt>
                <c:pt idx="15083">
                  <c:v>2.7780326000000001E-14</c:v>
                </c:pt>
                <c:pt idx="15084">
                  <c:v>2.7717746999999999E-14</c:v>
                </c:pt>
                <c:pt idx="15085">
                  <c:v>2.7655320999999999E-14</c:v>
                </c:pt>
                <c:pt idx="15086">
                  <c:v>2.7593047E-14</c:v>
                </c:pt>
                <c:pt idx="15087">
                  <c:v>2.7530926000000001E-14</c:v>
                </c:pt>
                <c:pt idx="15088">
                  <c:v>2.7468955000000001E-14</c:v>
                </c:pt>
                <c:pt idx="15089">
                  <c:v>2.7407135000000002E-14</c:v>
                </c:pt>
                <c:pt idx="15090">
                  <c:v>2.7345466000000001E-14</c:v>
                </c:pt>
                <c:pt idx="15091">
                  <c:v>2.7283946000000001E-14</c:v>
                </c:pt>
                <c:pt idx="15092">
                  <c:v>2.7222577E-14</c:v>
                </c:pt>
                <c:pt idx="15093">
                  <c:v>2.7161357E-14</c:v>
                </c:pt>
                <c:pt idx="15094">
                  <c:v>2.7100286000000002E-14</c:v>
                </c:pt>
                <c:pt idx="15095">
                  <c:v>2.7039361999999999E-14</c:v>
                </c:pt>
                <c:pt idx="15096">
                  <c:v>2.6978586000000001E-14</c:v>
                </c:pt>
                <c:pt idx="15097">
                  <c:v>2.6917956999999999E-14</c:v>
                </c:pt>
                <c:pt idx="15098">
                  <c:v>2.6857474999999999E-14</c:v>
                </c:pt>
                <c:pt idx="15099">
                  <c:v>2.6797141E-14</c:v>
                </c:pt>
                <c:pt idx="15100">
                  <c:v>2.6736952000000001E-14</c:v>
                </c:pt>
                <c:pt idx="15101">
                  <c:v>2.6676910000000001E-14</c:v>
                </c:pt>
                <c:pt idx="15102">
                  <c:v>2.6617012999999999E-14</c:v>
                </c:pt>
                <c:pt idx="15103">
                  <c:v>2.6557261E-14</c:v>
                </c:pt>
                <c:pt idx="15104">
                  <c:v>2.6497654E-14</c:v>
                </c:pt>
                <c:pt idx="15105">
                  <c:v>2.643819E-14</c:v>
                </c:pt>
                <c:pt idx="15106">
                  <c:v>2.6378870999999998E-14</c:v>
                </c:pt>
                <c:pt idx="15107">
                  <c:v>2.6319696E-14</c:v>
                </c:pt>
                <c:pt idx="15108">
                  <c:v>2.6260662000000001E-14</c:v>
                </c:pt>
                <c:pt idx="15109">
                  <c:v>2.6201772000000001E-14</c:v>
                </c:pt>
                <c:pt idx="15110">
                  <c:v>2.6143023000000001E-14</c:v>
                </c:pt>
                <c:pt idx="15111">
                  <c:v>2.6084417000000001E-14</c:v>
                </c:pt>
                <c:pt idx="15112">
                  <c:v>2.6025951000000001E-14</c:v>
                </c:pt>
                <c:pt idx="15113">
                  <c:v>2.5967626E-14</c:v>
                </c:pt>
                <c:pt idx="15114">
                  <c:v>2.5909442E-14</c:v>
                </c:pt>
                <c:pt idx="15115">
                  <c:v>2.5851397999999999E-14</c:v>
                </c:pt>
                <c:pt idx="15116">
                  <c:v>2.5793492999999999E-14</c:v>
                </c:pt>
                <c:pt idx="15117">
                  <c:v>2.5735729000000002E-14</c:v>
                </c:pt>
                <c:pt idx="15118">
                  <c:v>2.5678104000000001E-14</c:v>
                </c:pt>
                <c:pt idx="15119">
                  <c:v>2.5620617000000002E-14</c:v>
                </c:pt>
                <c:pt idx="15120">
                  <c:v>2.5563267999999999E-14</c:v>
                </c:pt>
                <c:pt idx="15121">
                  <c:v>2.5506056E-14</c:v>
                </c:pt>
                <c:pt idx="15122">
                  <c:v>2.5448980999999999E-14</c:v>
                </c:pt>
                <c:pt idx="15123">
                  <c:v>2.5392044000000001E-14</c:v>
                </c:pt>
                <c:pt idx="15124">
                  <c:v>2.5335243000000001E-14</c:v>
                </c:pt>
                <c:pt idx="15125">
                  <c:v>2.5278579000000001E-14</c:v>
                </c:pt>
                <c:pt idx="15126">
                  <c:v>2.5222050999999999E-14</c:v>
                </c:pt>
                <c:pt idx="15127">
                  <c:v>2.5165659000000001E-14</c:v>
                </c:pt>
                <c:pt idx="15128">
                  <c:v>2.5109402E-14</c:v>
                </c:pt>
                <c:pt idx="15129">
                  <c:v>2.5053280000000001E-14</c:v>
                </c:pt>
                <c:pt idx="15130">
                  <c:v>2.4997290999999999E-14</c:v>
                </c:pt>
                <c:pt idx="15131">
                  <c:v>2.4941436999999999E-14</c:v>
                </c:pt>
                <c:pt idx="15132">
                  <c:v>2.4885718E-14</c:v>
                </c:pt>
                <c:pt idx="15133">
                  <c:v>2.4830129999999999E-14</c:v>
                </c:pt>
                <c:pt idx="15134">
                  <c:v>2.4774676999999999E-14</c:v>
                </c:pt>
                <c:pt idx="15135">
                  <c:v>2.4719356E-14</c:v>
                </c:pt>
                <c:pt idx="15136">
                  <c:v>2.4664166E-14</c:v>
                </c:pt>
                <c:pt idx="15137">
                  <c:v>2.4609109000000001E-14</c:v>
                </c:pt>
                <c:pt idx="15138">
                  <c:v>2.4554184000000001E-14</c:v>
                </c:pt>
                <c:pt idx="15139">
                  <c:v>2.4499389999999999E-14</c:v>
                </c:pt>
                <c:pt idx="15140">
                  <c:v>2.4444726999999999E-14</c:v>
                </c:pt>
                <c:pt idx="15141">
                  <c:v>2.4390195E-14</c:v>
                </c:pt>
                <c:pt idx="15142">
                  <c:v>2.4335794E-14</c:v>
                </c:pt>
                <c:pt idx="15143">
                  <c:v>2.4281520999999999E-14</c:v>
                </c:pt>
                <c:pt idx="15144">
                  <c:v>2.4227378E-14</c:v>
                </c:pt>
                <c:pt idx="15145">
                  <c:v>2.4173365E-14</c:v>
                </c:pt>
                <c:pt idx="15146">
                  <c:v>2.4119480000000001E-14</c:v>
                </c:pt>
                <c:pt idx="15147">
                  <c:v>2.4065723999999999E-14</c:v>
                </c:pt>
                <c:pt idx="15148">
                  <c:v>2.4012097000000001E-14</c:v>
                </c:pt>
                <c:pt idx="15149">
                  <c:v>2.3958596E-14</c:v>
                </c:pt>
                <c:pt idx="15150">
                  <c:v>2.3905223000000001E-14</c:v>
                </c:pt>
                <c:pt idx="15151">
                  <c:v>2.3851977000000001E-14</c:v>
                </c:pt>
                <c:pt idx="15152">
                  <c:v>2.3798858000000001E-14</c:v>
                </c:pt>
                <c:pt idx="15153">
                  <c:v>2.3745864E-14</c:v>
                </c:pt>
                <c:pt idx="15154">
                  <c:v>2.3692997000000001E-14</c:v>
                </c:pt>
                <c:pt idx="15155">
                  <c:v>2.3640255999999999E-14</c:v>
                </c:pt>
                <c:pt idx="15156">
                  <c:v>2.3587639999999999E-14</c:v>
                </c:pt>
                <c:pt idx="15157">
                  <c:v>2.3535147999999999E-14</c:v>
                </c:pt>
                <c:pt idx="15158">
                  <c:v>2.3482780999999999E-14</c:v>
                </c:pt>
                <c:pt idx="15159">
                  <c:v>2.3430536999999999E-14</c:v>
                </c:pt>
                <c:pt idx="15160">
                  <c:v>2.3378418000000001E-14</c:v>
                </c:pt>
                <c:pt idx="15161">
                  <c:v>2.3326422000000001E-14</c:v>
                </c:pt>
                <c:pt idx="15162">
                  <c:v>2.3274549E-14</c:v>
                </c:pt>
                <c:pt idx="15163">
                  <c:v>2.3222800999999998E-14</c:v>
                </c:pt>
                <c:pt idx="15164">
                  <c:v>2.3171174000000001E-14</c:v>
                </c:pt>
                <c:pt idx="15165">
                  <c:v>2.3119670999999999E-14</c:v>
                </c:pt>
                <c:pt idx="15166">
                  <c:v>2.3068290000000002E-14</c:v>
                </c:pt>
                <c:pt idx="15167">
                  <c:v>2.3017031000000001E-14</c:v>
                </c:pt>
                <c:pt idx="15168">
                  <c:v>2.2965892E-14</c:v>
                </c:pt>
                <c:pt idx="15169">
                  <c:v>2.2914875E-14</c:v>
                </c:pt>
                <c:pt idx="15170">
                  <c:v>2.2863979E-14</c:v>
                </c:pt>
                <c:pt idx="15171">
                  <c:v>2.2813203E-14</c:v>
                </c:pt>
                <c:pt idx="15172">
                  <c:v>2.2762547000000001E-14</c:v>
                </c:pt>
                <c:pt idx="15173">
                  <c:v>2.2712010999999999E-14</c:v>
                </c:pt>
                <c:pt idx="15174">
                  <c:v>2.2661596000000001E-14</c:v>
                </c:pt>
                <c:pt idx="15175">
                  <c:v>2.2611299000000001E-14</c:v>
                </c:pt>
                <c:pt idx="15176">
                  <c:v>2.2561121000000001E-14</c:v>
                </c:pt>
                <c:pt idx="15177">
                  <c:v>2.2511060999999998E-14</c:v>
                </c:pt>
                <c:pt idx="15178">
                  <c:v>2.246112E-14</c:v>
                </c:pt>
                <c:pt idx="15179">
                  <c:v>2.2411296999999999E-14</c:v>
                </c:pt>
                <c:pt idx="15180">
                  <c:v>2.2361593999999999E-14</c:v>
                </c:pt>
                <c:pt idx="15181">
                  <c:v>2.2312007E-14</c:v>
                </c:pt>
                <c:pt idx="15182">
                  <c:v>2.2262535999999999E-14</c:v>
                </c:pt>
                <c:pt idx="15183">
                  <c:v>2.2213182999999999E-14</c:v>
                </c:pt>
                <c:pt idx="15184">
                  <c:v>2.2163945E-14</c:v>
                </c:pt>
                <c:pt idx="15185">
                  <c:v>2.2114823999999999E-14</c:v>
                </c:pt>
                <c:pt idx="15186">
                  <c:v>2.2065818E-14</c:v>
                </c:pt>
                <c:pt idx="15187">
                  <c:v>2.2016929000000001E-14</c:v>
                </c:pt>
                <c:pt idx="15188">
                  <c:v>2.1968155000000001E-14</c:v>
                </c:pt>
                <c:pt idx="15189">
                  <c:v>2.1919496999999999E-14</c:v>
                </c:pt>
                <c:pt idx="15190">
                  <c:v>2.1870951000000002E-14</c:v>
                </c:pt>
                <c:pt idx="15191">
                  <c:v>2.1822520999999999E-14</c:v>
                </c:pt>
                <c:pt idx="15192">
                  <c:v>2.1774204999999999E-14</c:v>
                </c:pt>
                <c:pt idx="15193">
                  <c:v>2.1726002E-14</c:v>
                </c:pt>
                <c:pt idx="15194">
                  <c:v>2.1677912999999999E-14</c:v>
                </c:pt>
                <c:pt idx="15195">
                  <c:v>2.1629937E-14</c:v>
                </c:pt>
                <c:pt idx="15196">
                  <c:v>2.1582074E-14</c:v>
                </c:pt>
                <c:pt idx="15197">
                  <c:v>2.1534323999999999E-14</c:v>
                </c:pt>
                <c:pt idx="15198">
                  <c:v>2.1486685999999999E-14</c:v>
                </c:pt>
                <c:pt idx="15199">
                  <c:v>2.1439161000000001E-14</c:v>
                </c:pt>
                <c:pt idx="15200">
                  <c:v>2.1391747999999999E-14</c:v>
                </c:pt>
                <c:pt idx="15201">
                  <c:v>2.1344443999999999E-14</c:v>
                </c:pt>
                <c:pt idx="15202">
                  <c:v>2.1297253000000001E-14</c:v>
                </c:pt>
                <c:pt idx="15203">
                  <c:v>2.1250170999999999E-14</c:v>
                </c:pt>
                <c:pt idx="15204">
                  <c:v>2.1203199999999999E-14</c:v>
                </c:pt>
                <c:pt idx="15205">
                  <c:v>2.1156340000000001E-14</c:v>
                </c:pt>
                <c:pt idx="15206">
                  <c:v>2.1109590999999999E-14</c:v>
                </c:pt>
                <c:pt idx="15207">
                  <c:v>2.1062950999999999E-14</c:v>
                </c:pt>
                <c:pt idx="15208">
                  <c:v>2.1016420999999999E-14</c:v>
                </c:pt>
                <c:pt idx="15209">
                  <c:v>2.0969998000000002E-14</c:v>
                </c:pt>
                <c:pt idx="15210">
                  <c:v>2.0923686E-14</c:v>
                </c:pt>
                <c:pt idx="15211">
                  <c:v>2.0877482000000001E-14</c:v>
                </c:pt>
                <c:pt idx="15212">
                  <c:v>2.0831386000000001E-14</c:v>
                </c:pt>
                <c:pt idx="15213">
                  <c:v>2.0785397000000001E-14</c:v>
                </c:pt>
                <c:pt idx="15214">
                  <c:v>2.0739517E-14</c:v>
                </c:pt>
                <c:pt idx="15215">
                  <c:v>2.0693744999999999E-14</c:v>
                </c:pt>
                <c:pt idx="15216">
                  <c:v>2.0648080000000001E-14</c:v>
                </c:pt>
                <c:pt idx="15217">
                  <c:v>2.0602520999999999E-14</c:v>
                </c:pt>
                <c:pt idx="15218">
                  <c:v>2.055707E-14</c:v>
                </c:pt>
                <c:pt idx="15219">
                  <c:v>2.0511723000000001E-14</c:v>
                </c:pt>
                <c:pt idx="15220">
                  <c:v>2.0466482999999999E-14</c:v>
                </c:pt>
                <c:pt idx="15221">
                  <c:v>2.0421349E-14</c:v>
                </c:pt>
                <c:pt idx="15222">
                  <c:v>2.0376321E-14</c:v>
                </c:pt>
                <c:pt idx="15223">
                  <c:v>2.0331398000000001E-14</c:v>
                </c:pt>
                <c:pt idx="15224">
                  <c:v>2.0286580000000002E-14</c:v>
                </c:pt>
                <c:pt idx="15225">
                  <c:v>2.0241866999999999E-14</c:v>
                </c:pt>
                <c:pt idx="15226">
                  <c:v>2.0197257E-14</c:v>
                </c:pt>
                <c:pt idx="15227">
                  <c:v>2.0152752000000001E-14</c:v>
                </c:pt>
                <c:pt idx="15228">
                  <c:v>2.0108349999999999E-14</c:v>
                </c:pt>
                <c:pt idx="15229">
                  <c:v>2.0064052000000001E-14</c:v>
                </c:pt>
                <c:pt idx="15230">
                  <c:v>2.0019857E-14</c:v>
                </c:pt>
                <c:pt idx="15231">
                  <c:v>1.9975765999999999E-14</c:v>
                </c:pt>
                <c:pt idx="15232">
                  <c:v>1.9931777999999999E-14</c:v>
                </c:pt>
                <c:pt idx="15233">
                  <c:v>1.9887892999999998E-14</c:v>
                </c:pt>
                <c:pt idx="15234">
                  <c:v>1.9844109999999999E-14</c:v>
                </c:pt>
                <c:pt idx="15235">
                  <c:v>1.9800429E-14</c:v>
                </c:pt>
                <c:pt idx="15236">
                  <c:v>1.9756848999999999E-14</c:v>
                </c:pt>
                <c:pt idx="15237">
                  <c:v>1.9713370000000001E-14</c:v>
                </c:pt>
                <c:pt idx="15238">
                  <c:v>1.9669994000000001E-14</c:v>
                </c:pt>
                <c:pt idx="15239">
                  <c:v>1.9626719000000001E-14</c:v>
                </c:pt>
                <c:pt idx="15240">
                  <c:v>1.9583544E-14</c:v>
                </c:pt>
                <c:pt idx="15241">
                  <c:v>1.9540471000000002E-14</c:v>
                </c:pt>
                <c:pt idx="15242">
                  <c:v>1.9497497000000002E-14</c:v>
                </c:pt>
                <c:pt idx="15243">
                  <c:v>1.9454623999999999E-14</c:v>
                </c:pt>
                <c:pt idx="15244">
                  <c:v>1.9411850000000001E-14</c:v>
                </c:pt>
                <c:pt idx="15245">
                  <c:v>1.9369175000000001E-14</c:v>
                </c:pt>
                <c:pt idx="15246">
                  <c:v>1.9326600000000001E-14</c:v>
                </c:pt>
                <c:pt idx="15247">
                  <c:v>1.9284123E-14</c:v>
                </c:pt>
                <c:pt idx="15248">
                  <c:v>1.9241746E-14</c:v>
                </c:pt>
                <c:pt idx="15249">
                  <c:v>1.9199467000000001E-14</c:v>
                </c:pt>
                <c:pt idx="15250">
                  <c:v>1.9157287E-14</c:v>
                </c:pt>
                <c:pt idx="15251">
                  <c:v>1.9115204E-14</c:v>
                </c:pt>
                <c:pt idx="15252">
                  <c:v>1.9073218999999999E-14</c:v>
                </c:pt>
                <c:pt idx="15253">
                  <c:v>1.9031330999999999E-14</c:v>
                </c:pt>
                <c:pt idx="15254">
                  <c:v>1.8989540000000001E-14</c:v>
                </c:pt>
                <c:pt idx="15255">
                  <c:v>1.8947848E-14</c:v>
                </c:pt>
                <c:pt idx="15256">
                  <c:v>1.8906251000000001E-14</c:v>
                </c:pt>
                <c:pt idx="15257">
                  <c:v>1.8864752000000001E-14</c:v>
                </c:pt>
                <c:pt idx="15258">
                  <c:v>1.8823346999999999E-14</c:v>
                </c:pt>
                <c:pt idx="15259">
                  <c:v>1.8782038999999999E-14</c:v>
                </c:pt>
                <c:pt idx="15260">
                  <c:v>1.8740828E-14</c:v>
                </c:pt>
                <c:pt idx="15261">
                  <c:v>1.8699711E-14</c:v>
                </c:pt>
                <c:pt idx="15262">
                  <c:v>1.8658688999999999E-14</c:v>
                </c:pt>
                <c:pt idx="15263">
                  <c:v>1.8617763999999999E-14</c:v>
                </c:pt>
                <c:pt idx="15264">
                  <c:v>1.8576932000000002E-14</c:v>
                </c:pt>
                <c:pt idx="15265">
                  <c:v>1.8536194999999999E-14</c:v>
                </c:pt>
                <c:pt idx="15266">
                  <c:v>1.8495551999999999E-14</c:v>
                </c:pt>
                <c:pt idx="15267">
                  <c:v>1.8455003000000001E-14</c:v>
                </c:pt>
                <c:pt idx="15268">
                  <c:v>1.8414548999999999E-14</c:v>
                </c:pt>
                <c:pt idx="15269">
                  <c:v>1.8374187999999998E-14</c:v>
                </c:pt>
                <c:pt idx="15270">
                  <c:v>1.833392E-14</c:v>
                </c:pt>
                <c:pt idx="15271">
                  <c:v>1.8293745000000001E-14</c:v>
                </c:pt>
                <c:pt idx="15272">
                  <c:v>1.8253663000000001E-14</c:v>
                </c:pt>
                <c:pt idx="15273">
                  <c:v>1.8213675E-14</c:v>
                </c:pt>
                <c:pt idx="15274">
                  <c:v>1.8173780000000001E-14</c:v>
                </c:pt>
                <c:pt idx="15275">
                  <c:v>1.8133976000000001E-14</c:v>
                </c:pt>
                <c:pt idx="15276">
                  <c:v>1.8094265000000001E-14</c:v>
                </c:pt>
                <c:pt idx="15277">
                  <c:v>1.8054645999999999E-14</c:v>
                </c:pt>
                <c:pt idx="15278">
                  <c:v>1.8015119E-14</c:v>
                </c:pt>
                <c:pt idx="15279">
                  <c:v>1.7975682000000001E-14</c:v>
                </c:pt>
                <c:pt idx="15280">
                  <c:v>1.7936336000000001E-14</c:v>
                </c:pt>
                <c:pt idx="15281">
                  <c:v>1.7897081E-14</c:v>
                </c:pt>
                <c:pt idx="15282">
                  <c:v>1.7857917999999998E-14</c:v>
                </c:pt>
                <c:pt idx="15283">
                  <c:v>1.7818844E-14</c:v>
                </c:pt>
                <c:pt idx="15284">
                  <c:v>1.7779860000000001E-14</c:v>
                </c:pt>
                <c:pt idx="15285">
                  <c:v>1.7740966000000002E-14</c:v>
                </c:pt>
                <c:pt idx="15286">
                  <c:v>1.7702161999999999E-14</c:v>
                </c:pt>
                <c:pt idx="15287">
                  <c:v>1.7663446999999998E-14</c:v>
                </c:pt>
                <c:pt idx="15288">
                  <c:v>1.7624823000000001E-14</c:v>
                </c:pt>
                <c:pt idx="15289">
                  <c:v>1.7586286E-14</c:v>
                </c:pt>
                <c:pt idx="15290">
                  <c:v>1.7547838999999999E-14</c:v>
                </c:pt>
                <c:pt idx="15291">
                  <c:v>1.7509481000000001E-14</c:v>
                </c:pt>
                <c:pt idx="15292">
                  <c:v>1.747121E-14</c:v>
                </c:pt>
                <c:pt idx="15293">
                  <c:v>1.7433026999999999E-14</c:v>
                </c:pt>
                <c:pt idx="15294">
                  <c:v>1.7394933000000001E-14</c:v>
                </c:pt>
                <c:pt idx="15295">
                  <c:v>1.7356926999999999E-14</c:v>
                </c:pt>
                <c:pt idx="15296">
                  <c:v>1.7319008000000001E-14</c:v>
                </c:pt>
                <c:pt idx="15297">
                  <c:v>1.7281176E-14</c:v>
                </c:pt>
                <c:pt idx="15298">
                  <c:v>1.7243433000000001E-14</c:v>
                </c:pt>
                <c:pt idx="15299">
                  <c:v>1.7205775E-14</c:v>
                </c:pt>
                <c:pt idx="15300">
                  <c:v>1.7168203999999999E-14</c:v>
                </c:pt>
                <c:pt idx="15301">
                  <c:v>1.7130719999999998E-14</c:v>
                </c:pt>
                <c:pt idx="15302">
                  <c:v>1.7093321000000001E-14</c:v>
                </c:pt>
                <c:pt idx="15303">
                  <c:v>1.7056010000000001E-14</c:v>
                </c:pt>
                <c:pt idx="15304">
                  <c:v>1.7018782000000001E-14</c:v>
                </c:pt>
                <c:pt idx="15305">
                  <c:v>1.6981641999999998E-14</c:v>
                </c:pt>
                <c:pt idx="15306">
                  <c:v>1.6944585999999999E-14</c:v>
                </c:pt>
                <c:pt idx="15307">
                  <c:v>1.6907616000000001E-14</c:v>
                </c:pt>
                <c:pt idx="15308">
                  <c:v>1.6870730999999999E-14</c:v>
                </c:pt>
                <c:pt idx="15309">
                  <c:v>1.6833930999999998E-14</c:v>
                </c:pt>
                <c:pt idx="15310">
                  <c:v>1.6797216000000001E-14</c:v>
                </c:pt>
                <c:pt idx="15311">
                  <c:v>1.6760585000000001E-14</c:v>
                </c:pt>
                <c:pt idx="15312">
                  <c:v>1.6724036999999999E-14</c:v>
                </c:pt>
                <c:pt idx="15313">
                  <c:v>1.6687574000000001E-14</c:v>
                </c:pt>
                <c:pt idx="15314">
                  <c:v>1.6651194E-14</c:v>
                </c:pt>
                <c:pt idx="15315">
                  <c:v>1.6614897E-14</c:v>
                </c:pt>
                <c:pt idx="15316">
                  <c:v>1.6578683000000001E-14</c:v>
                </c:pt>
                <c:pt idx="15317">
                  <c:v>1.6542552999999999E-14</c:v>
                </c:pt>
                <c:pt idx="15318">
                  <c:v>1.6506504999999999E-14</c:v>
                </c:pt>
                <c:pt idx="15319">
                  <c:v>1.6470539999999999E-14</c:v>
                </c:pt>
                <c:pt idx="15320">
                  <c:v>1.6434658E-14</c:v>
                </c:pt>
                <c:pt idx="15321">
                  <c:v>1.6398857999999999E-14</c:v>
                </c:pt>
                <c:pt idx="15322">
                  <c:v>1.6363139999999999E-14</c:v>
                </c:pt>
                <c:pt idx="15323">
                  <c:v>1.6327504E-14</c:v>
                </c:pt>
                <c:pt idx="15324">
                  <c:v>1.6291948999999999E-14</c:v>
                </c:pt>
                <c:pt idx="15325">
                  <c:v>1.6256474999999999E-14</c:v>
                </c:pt>
                <c:pt idx="15326">
                  <c:v>1.6221082E-14</c:v>
                </c:pt>
                <c:pt idx="15327">
                  <c:v>1.6185770999999999E-14</c:v>
                </c:pt>
                <c:pt idx="15328">
                  <c:v>1.6150542E-14</c:v>
                </c:pt>
                <c:pt idx="15329">
                  <c:v>1.6115393000000001E-14</c:v>
                </c:pt>
                <c:pt idx="15330">
                  <c:v>1.6080324000000001E-14</c:v>
                </c:pt>
                <c:pt idx="15331">
                  <c:v>1.6045336999999999E-14</c:v>
                </c:pt>
                <c:pt idx="15332">
                  <c:v>1.6010429000000001E-14</c:v>
                </c:pt>
                <c:pt idx="15333">
                  <c:v>1.5975599999999999E-14</c:v>
                </c:pt>
                <c:pt idx="15334">
                  <c:v>1.5940852000000001E-14</c:v>
                </c:pt>
                <c:pt idx="15335">
                  <c:v>1.5906183000000001E-14</c:v>
                </c:pt>
                <c:pt idx="15336">
                  <c:v>1.5871593E-14</c:v>
                </c:pt>
                <c:pt idx="15337">
                  <c:v>1.5837082E-14</c:v>
                </c:pt>
                <c:pt idx="15338">
                  <c:v>1.5802649999999999E-14</c:v>
                </c:pt>
                <c:pt idx="15339">
                  <c:v>1.5768295999999999E-14</c:v>
                </c:pt>
                <c:pt idx="15340">
                  <c:v>1.5734022000000001E-14</c:v>
                </c:pt>
                <c:pt idx="15341">
                  <c:v>1.5699824999999999E-14</c:v>
                </c:pt>
                <c:pt idx="15342">
                  <c:v>1.5665707000000001E-14</c:v>
                </c:pt>
                <c:pt idx="15343">
                  <c:v>1.5631665999999999E-14</c:v>
                </c:pt>
                <c:pt idx="15344">
                  <c:v>1.5597703000000001E-14</c:v>
                </c:pt>
                <c:pt idx="15345">
                  <c:v>1.5563818999999999E-14</c:v>
                </c:pt>
                <c:pt idx="15346">
                  <c:v>1.5530009999999999E-14</c:v>
                </c:pt>
                <c:pt idx="15347">
                  <c:v>1.5496280000000001E-14</c:v>
                </c:pt>
                <c:pt idx="15348">
                  <c:v>1.5462627000000001E-14</c:v>
                </c:pt>
                <c:pt idx="15349">
                  <c:v>1.5429051000000001E-14</c:v>
                </c:pt>
                <c:pt idx="15350">
                  <c:v>1.5395550999999999E-14</c:v>
                </c:pt>
                <c:pt idx="15351">
                  <c:v>1.5362126999999999E-14</c:v>
                </c:pt>
                <c:pt idx="15352">
                  <c:v>1.5328779000000002E-14</c:v>
                </c:pt>
                <c:pt idx="15353">
                  <c:v>1.5295507999999999E-14</c:v>
                </c:pt>
                <c:pt idx="15354">
                  <c:v>1.5262312E-14</c:v>
                </c:pt>
                <c:pt idx="15355">
                  <c:v>1.5229192999999999E-14</c:v>
                </c:pt>
                <c:pt idx="15356">
                  <c:v>1.5196149E-14</c:v>
                </c:pt>
                <c:pt idx="15357">
                  <c:v>1.5163181E-14</c:v>
                </c:pt>
                <c:pt idx="15358">
                  <c:v>1.5130287E-14</c:v>
                </c:pt>
                <c:pt idx="15359">
                  <c:v>1.5097468000000002E-14</c:v>
                </c:pt>
                <c:pt idx="15360">
                  <c:v>1.5064722999999999E-14</c:v>
                </c:pt>
                <c:pt idx="15361">
                  <c:v>1.5032053E-14</c:v>
                </c:pt>
                <c:pt idx="15362">
                  <c:v>1.4999457999999999E-14</c:v>
                </c:pt>
                <c:pt idx="15363">
                  <c:v>1.4966937000000001E-14</c:v>
                </c:pt>
                <c:pt idx="15364">
                  <c:v>1.4934489999999999E-14</c:v>
                </c:pt>
                <c:pt idx="15365">
                  <c:v>1.4902116999999999E-14</c:v>
                </c:pt>
                <c:pt idx="15366">
                  <c:v>1.4869817999999999E-14</c:v>
                </c:pt>
                <c:pt idx="15367">
                  <c:v>1.4837591000000001E-14</c:v>
                </c:pt>
                <c:pt idx="15368">
                  <c:v>1.4805439999999999E-14</c:v>
                </c:pt>
                <c:pt idx="15369">
                  <c:v>1.4773361000000001E-14</c:v>
                </c:pt>
                <c:pt idx="15370">
                  <c:v>1.4741355000000001E-14</c:v>
                </c:pt>
                <c:pt idx="15371">
                  <c:v>1.4709422000000001E-14</c:v>
                </c:pt>
                <c:pt idx="15372">
                  <c:v>1.4677561000000001E-14</c:v>
                </c:pt>
                <c:pt idx="15373">
                  <c:v>1.4645774E-14</c:v>
                </c:pt>
                <c:pt idx="15374">
                  <c:v>1.4614057999999999E-14</c:v>
                </c:pt>
                <c:pt idx="15375">
                  <c:v>1.4582414E-14</c:v>
                </c:pt>
                <c:pt idx="15376">
                  <c:v>1.4550841999999998E-14</c:v>
                </c:pt>
                <c:pt idx="15377">
                  <c:v>1.4519341999999999E-14</c:v>
                </c:pt>
                <c:pt idx="15378">
                  <c:v>1.4487914E-14</c:v>
                </c:pt>
                <c:pt idx="15379">
                  <c:v>1.4456557000000001E-14</c:v>
                </c:pt>
                <c:pt idx="15380">
                  <c:v>1.4425271000000001E-14</c:v>
                </c:pt>
                <c:pt idx="15381">
                  <c:v>1.4394056000000001E-14</c:v>
                </c:pt>
                <c:pt idx="15382">
                  <c:v>1.4362912000000001E-14</c:v>
                </c:pt>
                <c:pt idx="15383">
                  <c:v>1.4331838000000001E-14</c:v>
                </c:pt>
                <c:pt idx="15384">
                  <c:v>1.4300835000000001E-14</c:v>
                </c:pt>
                <c:pt idx="15385">
                  <c:v>1.4269903E-14</c:v>
                </c:pt>
                <c:pt idx="15386">
                  <c:v>1.4239041E-14</c:v>
                </c:pt>
                <c:pt idx="15387">
                  <c:v>1.4208248E-14</c:v>
                </c:pt>
                <c:pt idx="15388">
                  <c:v>1.4177526E-14</c:v>
                </c:pt>
                <c:pt idx="15389">
                  <c:v>1.4146872E-14</c:v>
                </c:pt>
                <c:pt idx="15390">
                  <c:v>1.4116289E-14</c:v>
                </c:pt>
                <c:pt idx="15391">
                  <c:v>1.4085774E-14</c:v>
                </c:pt>
                <c:pt idx="15392">
                  <c:v>1.4055329000000001E-14</c:v>
                </c:pt>
                <c:pt idx="15393">
                  <c:v>1.4024953E-14</c:v>
                </c:pt>
                <c:pt idx="15394">
                  <c:v>1.3994645E-14</c:v>
                </c:pt>
                <c:pt idx="15395">
                  <c:v>1.3964406E-14</c:v>
                </c:pt>
                <c:pt idx="15396">
                  <c:v>1.3934236E-14</c:v>
                </c:pt>
                <c:pt idx="15397">
                  <c:v>1.3904134E-14</c:v>
                </c:pt>
                <c:pt idx="15398">
                  <c:v>1.38741E-14</c:v>
                </c:pt>
                <c:pt idx="15399">
                  <c:v>1.3844134E-14</c:v>
                </c:pt>
                <c:pt idx="15400">
                  <c:v>1.3814237000000001E-14</c:v>
                </c:pt>
                <c:pt idx="15401">
                  <c:v>1.3784406999999999E-14</c:v>
                </c:pt>
                <c:pt idx="15402">
                  <c:v>1.3754644E-14</c:v>
                </c:pt>
                <c:pt idx="15403">
                  <c:v>1.3724947999999999E-14</c:v>
                </c:pt>
                <c:pt idx="15404">
                  <c:v>1.3695319999999999E-14</c:v>
                </c:pt>
                <c:pt idx="15405">
                  <c:v>1.3665759E-14</c:v>
                </c:pt>
                <c:pt idx="15406">
                  <c:v>1.3636265999999999E-14</c:v>
                </c:pt>
                <c:pt idx="15407">
                  <c:v>1.3606838999999999E-14</c:v>
                </c:pt>
                <c:pt idx="15408">
                  <c:v>1.3577478E-14</c:v>
                </c:pt>
                <c:pt idx="15409">
                  <c:v>1.3548184E-14</c:v>
                </c:pt>
                <c:pt idx="15410">
                  <c:v>1.3518956000000001E-14</c:v>
                </c:pt>
                <c:pt idx="15411">
                  <c:v>1.3489794E-14</c:v>
                </c:pt>
                <c:pt idx="15412">
                  <c:v>1.3460698000000001E-14</c:v>
                </c:pt>
                <c:pt idx="15413">
                  <c:v>1.3431667000000001E-14</c:v>
                </c:pt>
                <c:pt idx="15414">
                  <c:v>1.3402701999999999E-14</c:v>
                </c:pt>
                <c:pt idx="15415">
                  <c:v>1.3373803000000001E-14</c:v>
                </c:pt>
                <c:pt idx="15416">
                  <c:v>1.3344969E-14</c:v>
                </c:pt>
                <c:pt idx="15417">
                  <c:v>1.33162E-14</c:v>
                </c:pt>
                <c:pt idx="15418">
                  <c:v>1.3287496000000001E-14</c:v>
                </c:pt>
                <c:pt idx="15419">
                  <c:v>1.3258856999999999E-14</c:v>
                </c:pt>
                <c:pt idx="15420">
                  <c:v>1.3230282000000001E-14</c:v>
                </c:pt>
                <c:pt idx="15421">
                  <c:v>1.3201772E-14</c:v>
                </c:pt>
                <c:pt idx="15422">
                  <c:v>1.3173326E-14</c:v>
                </c:pt>
                <c:pt idx="15423">
                  <c:v>1.3144943999999999E-14</c:v>
                </c:pt>
                <c:pt idx="15424">
                  <c:v>1.3116626E-14</c:v>
                </c:pt>
                <c:pt idx="15425">
                  <c:v>1.3088373E-14</c:v>
                </c:pt>
                <c:pt idx="15426">
                  <c:v>1.3060182E-14</c:v>
                </c:pt>
                <c:pt idx="15427">
                  <c:v>1.3032056E-14</c:v>
                </c:pt>
                <c:pt idx="15428">
                  <c:v>1.3003993E-14</c:v>
                </c:pt>
                <c:pt idx="15429">
                  <c:v>1.2975991999999999E-14</c:v>
                </c:pt>
                <c:pt idx="15430">
                  <c:v>1.2948056000000001E-14</c:v>
                </c:pt>
                <c:pt idx="15431">
                  <c:v>1.2920181000000001E-14</c:v>
                </c:pt>
                <c:pt idx="15432">
                  <c:v>1.2892371E-14</c:v>
                </c:pt>
                <c:pt idx="15433">
                  <c:v>1.2864623000000001E-14</c:v>
                </c:pt>
                <c:pt idx="15434">
                  <c:v>1.2836937E-14</c:v>
                </c:pt>
                <c:pt idx="15435">
                  <c:v>1.2809313E-14</c:v>
                </c:pt>
                <c:pt idx="15436">
                  <c:v>1.2781752E-14</c:v>
                </c:pt>
                <c:pt idx="15437">
                  <c:v>1.2754253E-14</c:v>
                </c:pt>
                <c:pt idx="15438">
                  <c:v>1.2726816E-14</c:v>
                </c:pt>
                <c:pt idx="15439">
                  <c:v>1.269944E-14</c:v>
                </c:pt>
                <c:pt idx="15440">
                  <c:v>1.2672126E-14</c:v>
                </c:pt>
                <c:pt idx="15441">
                  <c:v>1.2644874E-14</c:v>
                </c:pt>
                <c:pt idx="15442">
                  <c:v>1.2617682E-14</c:v>
                </c:pt>
                <c:pt idx="15443">
                  <c:v>1.2590552E-14</c:v>
                </c:pt>
                <c:pt idx="15444">
                  <c:v>1.2563482E-14</c:v>
                </c:pt>
                <c:pt idx="15445">
                  <c:v>1.2536474E-14</c:v>
                </c:pt>
                <c:pt idx="15446">
                  <c:v>1.2509526E-14</c:v>
                </c:pt>
                <c:pt idx="15447">
                  <c:v>1.2482639000000001E-14</c:v>
                </c:pt>
                <c:pt idx="15448">
                  <c:v>1.2455812999999999E-14</c:v>
                </c:pt>
                <c:pt idx="15449">
                  <c:v>1.2429046E-14</c:v>
                </c:pt>
                <c:pt idx="15450">
                  <c:v>1.2402339999999999E-14</c:v>
                </c:pt>
                <c:pt idx="15451">
                  <c:v>1.2375694000000001E-14</c:v>
                </c:pt>
                <c:pt idx="15452">
                  <c:v>1.2349108E-14</c:v>
                </c:pt>
                <c:pt idx="15453">
                  <c:v>1.2322582E-14</c:v>
                </c:pt>
                <c:pt idx="15454">
                  <c:v>1.2296116000000001E-14</c:v>
                </c:pt>
                <c:pt idx="15455">
                  <c:v>1.2269708E-14</c:v>
                </c:pt>
                <c:pt idx="15456">
                  <c:v>1.2243360999999999E-14</c:v>
                </c:pt>
                <c:pt idx="15457">
                  <c:v>1.2217072000000001E-14</c:v>
                </c:pt>
                <c:pt idx="15458">
                  <c:v>1.2190842E-14</c:v>
                </c:pt>
                <c:pt idx="15459">
                  <c:v>1.2164671E-14</c:v>
                </c:pt>
                <c:pt idx="15460">
                  <c:v>1.2138559E-14</c:v>
                </c:pt>
                <c:pt idx="15461">
                  <c:v>1.2112505E-14</c:v>
                </c:pt>
                <c:pt idx="15462">
                  <c:v>1.2086509999999999E-14</c:v>
                </c:pt>
                <c:pt idx="15463">
                  <c:v>1.2060573000000001E-14</c:v>
                </c:pt>
                <c:pt idx="15464">
                  <c:v>1.2034694000000001E-14</c:v>
                </c:pt>
                <c:pt idx="15465">
                  <c:v>1.2008874E-14</c:v>
                </c:pt>
                <c:pt idx="15466">
                  <c:v>1.1983111E-14</c:v>
                </c:pt>
                <c:pt idx="15467">
                  <c:v>1.1957407E-14</c:v>
                </c:pt>
                <c:pt idx="15468">
                  <c:v>1.1931760999999999E-14</c:v>
                </c:pt>
                <c:pt idx="15469">
                  <c:v>1.1906171E-14</c:v>
                </c:pt>
                <c:pt idx="15470">
                  <c:v>1.1880639000000001E-14</c:v>
                </c:pt>
                <c:pt idx="15471">
                  <c:v>1.1855165000000001E-14</c:v>
                </c:pt>
                <c:pt idx="15472">
                  <c:v>1.1829747E-14</c:v>
                </c:pt>
                <c:pt idx="15473">
                  <c:v>1.1804386E-14</c:v>
                </c:pt>
                <c:pt idx="15474">
                  <c:v>1.1779081999999999E-14</c:v>
                </c:pt>
                <c:pt idx="15475">
                  <c:v>1.1753835999999999E-14</c:v>
                </c:pt>
                <c:pt idx="15476">
                  <c:v>1.1728645E-14</c:v>
                </c:pt>
                <c:pt idx="15477">
                  <c:v>1.1703511000000001E-14</c:v>
                </c:pt>
                <c:pt idx="15478">
                  <c:v>1.1678433E-14</c:v>
                </c:pt>
                <c:pt idx="15479">
                  <c:v>1.1653412000000001E-14</c:v>
                </c:pt>
                <c:pt idx="15480">
                  <c:v>1.1628446000000001E-14</c:v>
                </c:pt>
                <c:pt idx="15481">
                  <c:v>1.1603537E-14</c:v>
                </c:pt>
                <c:pt idx="15482">
                  <c:v>1.1578683E-14</c:v>
                </c:pt>
                <c:pt idx="15483">
                  <c:v>1.1553885E-14</c:v>
                </c:pt>
                <c:pt idx="15484">
                  <c:v>1.1529142000000001E-14</c:v>
                </c:pt>
                <c:pt idx="15485">
                  <c:v>1.1504454999999999E-14</c:v>
                </c:pt>
                <c:pt idx="15486">
                  <c:v>1.1479821999999999E-14</c:v>
                </c:pt>
                <c:pt idx="15487">
                  <c:v>1.1455246E-14</c:v>
                </c:pt>
                <c:pt idx="15488">
                  <c:v>1.1430723000000001E-14</c:v>
                </c:pt>
                <c:pt idx="15489">
                  <c:v>1.1406255999999999E-14</c:v>
                </c:pt>
                <c:pt idx="15490">
                  <c:v>1.1381843000000001E-14</c:v>
                </c:pt>
                <c:pt idx="15491">
                  <c:v>1.1357484E-14</c:v>
                </c:pt>
                <c:pt idx="15492">
                  <c:v>1.1333181000000001E-14</c:v>
                </c:pt>
                <c:pt idx="15493">
                  <c:v>1.1308931999999999E-14</c:v>
                </c:pt>
                <c:pt idx="15494">
                  <c:v>1.1284736999999999E-14</c:v>
                </c:pt>
                <c:pt idx="15495">
                  <c:v>1.1260596000000001E-14</c:v>
                </c:pt>
                <c:pt idx="15496">
                  <c:v>1.1236509E-14</c:v>
                </c:pt>
                <c:pt idx="15497">
                  <c:v>1.1212475999999999E-14</c:v>
                </c:pt>
                <c:pt idx="15498">
                  <c:v>1.1188496E-14</c:v>
                </c:pt>
                <c:pt idx="15499">
                  <c:v>1.1164570000000001E-14</c:v>
                </c:pt>
                <c:pt idx="15500">
                  <c:v>1.1140697E-14</c:v>
                </c:pt>
                <c:pt idx="15501">
                  <c:v>1.1116878E-14</c:v>
                </c:pt>
                <c:pt idx="15502">
                  <c:v>1.1093112E-14</c:v>
                </c:pt>
                <c:pt idx="15503">
                  <c:v>1.1069399E-14</c:v>
                </c:pt>
                <c:pt idx="15504">
                  <c:v>1.1045739E-14</c:v>
                </c:pt>
                <c:pt idx="15505">
                  <c:v>1.1022132E-14</c:v>
                </c:pt>
                <c:pt idx="15506">
                  <c:v>1.0998577999999999E-14</c:v>
                </c:pt>
                <c:pt idx="15507">
                  <c:v>1.0975076000000001E-14</c:v>
                </c:pt>
                <c:pt idx="15508">
                  <c:v>1.0951627000000001E-14</c:v>
                </c:pt>
                <c:pt idx="15509">
                  <c:v>1.092823E-14</c:v>
                </c:pt>
                <c:pt idx="15510">
                  <c:v>1.0904885E-14</c:v>
                </c:pt>
                <c:pt idx="15511">
                  <c:v>1.0881592000000001E-14</c:v>
                </c:pt>
                <c:pt idx="15512">
                  <c:v>1.0858350999999999E-14</c:v>
                </c:pt>
                <c:pt idx="15513">
                  <c:v>1.0835162E-14</c:v>
                </c:pt>
                <c:pt idx="15514">
                  <c:v>1.0812024E-14</c:v>
                </c:pt>
                <c:pt idx="15515">
                  <c:v>1.0788937999999999E-14</c:v>
                </c:pt>
                <c:pt idx="15516">
                  <c:v>1.0765904E-14</c:v>
                </c:pt>
                <c:pt idx="15517">
                  <c:v>1.0742921E-14</c:v>
                </c:pt>
                <c:pt idx="15518">
                  <c:v>1.0719988E-14</c:v>
                </c:pt>
                <c:pt idx="15519">
                  <c:v>1.0697107E-14</c:v>
                </c:pt>
                <c:pt idx="15520">
                  <c:v>1.0674277E-14</c:v>
                </c:pt>
                <c:pt idx="15521">
                  <c:v>1.0651498000000001E-14</c:v>
                </c:pt>
                <c:pt idx="15522">
                  <c:v>1.0628769E-14</c:v>
                </c:pt>
                <c:pt idx="15523">
                  <c:v>1.0606092E-14</c:v>
                </c:pt>
                <c:pt idx="15524">
                  <c:v>1.0583464E-14</c:v>
                </c:pt>
                <c:pt idx="15525">
                  <c:v>1.0560886999999999E-14</c:v>
                </c:pt>
                <c:pt idx="15526">
                  <c:v>1.053836E-14</c:v>
                </c:pt>
                <c:pt idx="15527">
                  <c:v>1.0515884E-14</c:v>
                </c:pt>
                <c:pt idx="15528">
                  <c:v>1.0493457E-14</c:v>
                </c:pt>
                <c:pt idx="15529">
                  <c:v>1.047108E-14</c:v>
                </c:pt>
                <c:pt idx="15530">
                  <c:v>1.0448752999999999E-14</c:v>
                </c:pt>
                <c:pt idx="15531">
                  <c:v>1.0426475E-14</c:v>
                </c:pt>
                <c:pt idx="15532">
                  <c:v>1.0404247000000001E-14</c:v>
                </c:pt>
                <c:pt idx="15533">
                  <c:v>1.0382068000000001E-14</c:v>
                </c:pt>
                <c:pt idx="15534">
                  <c:v>1.0359938999999999E-14</c:v>
                </c:pt>
                <c:pt idx="15535">
                  <c:v>1.0337858000000001E-14</c:v>
                </c:pt>
                <c:pt idx="15536">
                  <c:v>1.0315827000000001E-14</c:v>
                </c:pt>
                <c:pt idx="15537">
                  <c:v>1.0293845E-14</c:v>
                </c:pt>
                <c:pt idx="15538">
                  <c:v>1.0271912E-14</c:v>
                </c:pt>
                <c:pt idx="15539">
                  <c:v>1.0250027E-14</c:v>
                </c:pt>
                <c:pt idx="15540">
                  <c:v>1.0228191E-14</c:v>
                </c:pt>
                <c:pt idx="15541">
                  <c:v>1.0206403000000001E-14</c:v>
                </c:pt>
                <c:pt idx="15542">
                  <c:v>1.0184664E-14</c:v>
                </c:pt>
                <c:pt idx="15543">
                  <c:v>1.0162973000000001E-14</c:v>
                </c:pt>
                <c:pt idx="15544">
                  <c:v>1.0141331E-14</c:v>
                </c:pt>
                <c:pt idx="15545">
                  <c:v>1.0119736000000001E-14</c:v>
                </c:pt>
                <c:pt idx="15546">
                  <c:v>1.0098189E-14</c:v>
                </c:pt>
                <c:pt idx="15547">
                  <c:v>1.0076688999999999E-14</c:v>
                </c:pt>
                <c:pt idx="15548">
                  <c:v>1.0055237999999999E-14</c:v>
                </c:pt>
                <c:pt idx="15549">
                  <c:v>1.0033835E-14</c:v>
                </c:pt>
                <c:pt idx="15550">
                  <c:v>1.0012478E-14</c:v>
                </c:pt>
                <c:pt idx="15551">
                  <c:v>9.9911694999999995E-15</c:v>
                </c:pt>
                <c:pt idx="15552">
                  <c:v>9.9699080999999999E-15</c:v>
                </c:pt>
                <c:pt idx="15553">
                  <c:v>9.9486941999999996E-15</c:v>
                </c:pt>
                <c:pt idx="15554">
                  <c:v>9.9275268000000004E-15</c:v>
                </c:pt>
                <c:pt idx="15555">
                  <c:v>9.9064069000000005E-15</c:v>
                </c:pt>
                <c:pt idx="15556">
                  <c:v>9.8853336000000002E-15</c:v>
                </c:pt>
                <c:pt idx="15557">
                  <c:v>9.8643067999999993E-15</c:v>
                </c:pt>
                <c:pt idx="15558">
                  <c:v>9.8433266999999996E-15</c:v>
                </c:pt>
                <c:pt idx="15559">
                  <c:v>9.8223930999999993E-15</c:v>
                </c:pt>
                <c:pt idx="15560">
                  <c:v>9.8015061000000001E-15</c:v>
                </c:pt>
                <c:pt idx="15561">
                  <c:v>9.7806649000000006E-15</c:v>
                </c:pt>
                <c:pt idx="15562">
                  <c:v>9.7598702000000005E-15</c:v>
                </c:pt>
                <c:pt idx="15563">
                  <c:v>9.7391213000000001E-15</c:v>
                </c:pt>
                <c:pt idx="15564">
                  <c:v>9.7184180999999994E-15</c:v>
                </c:pt>
                <c:pt idx="15565">
                  <c:v>9.6977614999999998E-15</c:v>
                </c:pt>
                <c:pt idx="15566">
                  <c:v>9.6771506999999998E-15</c:v>
                </c:pt>
                <c:pt idx="15567">
                  <c:v>9.6565855999999994E-15</c:v>
                </c:pt>
                <c:pt idx="15568">
                  <c:v>9.6360653000000005E-15</c:v>
                </c:pt>
                <c:pt idx="15569">
                  <c:v>9.6155908999999996E-15</c:v>
                </c:pt>
                <c:pt idx="15570">
                  <c:v>9.5951613000000001E-15</c:v>
                </c:pt>
                <c:pt idx="15571">
                  <c:v>9.5747774000000002E-15</c:v>
                </c:pt>
                <c:pt idx="15572">
                  <c:v>9.5544385000000002E-15</c:v>
                </c:pt>
                <c:pt idx="15573">
                  <c:v>9.5341443999999999E-15</c:v>
                </c:pt>
                <c:pt idx="15574">
                  <c:v>9.5138951999999995E-15</c:v>
                </c:pt>
                <c:pt idx="15575">
                  <c:v>9.4936910000000005E-15</c:v>
                </c:pt>
                <c:pt idx="15576">
                  <c:v>9.4735315999999996E-15</c:v>
                </c:pt>
                <c:pt idx="15577">
                  <c:v>9.4534162000000004E-15</c:v>
                </c:pt>
                <c:pt idx="15578">
                  <c:v>9.4333457999999993E-15</c:v>
                </c:pt>
                <c:pt idx="15579">
                  <c:v>9.4133193999999998E-15</c:v>
                </c:pt>
                <c:pt idx="15580">
                  <c:v>9.3933379000000001E-15</c:v>
                </c:pt>
                <c:pt idx="15581">
                  <c:v>9.3734004000000003E-15</c:v>
                </c:pt>
                <c:pt idx="15582">
                  <c:v>9.3535070000000005E-15</c:v>
                </c:pt>
                <c:pt idx="15583">
                  <c:v>9.3336576000000007E-15</c:v>
                </c:pt>
                <c:pt idx="15584">
                  <c:v>9.3138522999999993E-15</c:v>
                </c:pt>
                <c:pt idx="15585">
                  <c:v>9.2940901999999995E-15</c:v>
                </c:pt>
                <c:pt idx="15586">
                  <c:v>9.2743720999999997E-15</c:v>
                </c:pt>
                <c:pt idx="15587">
                  <c:v>9.2546972E-15</c:v>
                </c:pt>
                <c:pt idx="15588">
                  <c:v>9.2350655000000004E-15</c:v>
                </c:pt>
                <c:pt idx="15589">
                  <c:v>9.2154770999999994E-15</c:v>
                </c:pt>
                <c:pt idx="15590">
                  <c:v>9.1959318E-15</c:v>
                </c:pt>
                <c:pt idx="15591">
                  <c:v>9.1764305000000006E-15</c:v>
                </c:pt>
                <c:pt idx="15592">
                  <c:v>9.1569715999999999E-15</c:v>
                </c:pt>
                <c:pt idx="15593">
                  <c:v>9.1375559999999993E-15</c:v>
                </c:pt>
                <c:pt idx="15594">
                  <c:v>9.1181835000000003E-15</c:v>
                </c:pt>
                <c:pt idx="15595">
                  <c:v>9.0988533000000001E-15</c:v>
                </c:pt>
                <c:pt idx="15596">
                  <c:v>9.0795655000000002E-15</c:v>
                </c:pt>
                <c:pt idx="15597">
                  <c:v>9.0603210000000003E-15</c:v>
                </c:pt>
                <c:pt idx="15598">
                  <c:v>9.0411187000000007E-15</c:v>
                </c:pt>
                <c:pt idx="15599">
                  <c:v>9.0219587999999998E-15</c:v>
                </c:pt>
                <c:pt idx="15600">
                  <c:v>9.0028413000000007E-15</c:v>
                </c:pt>
                <c:pt idx="15601">
                  <c:v>8.9816875000000007E-15</c:v>
                </c:pt>
                <c:pt idx="15602">
                  <c:v>8.9606048000000004E-15</c:v>
                </c:pt>
                <c:pt idx="15603">
                  <c:v>8.9395917000000003E-15</c:v>
                </c:pt>
                <c:pt idx="15604">
                  <c:v>8.9186454000000007E-15</c:v>
                </c:pt>
                <c:pt idx="15605">
                  <c:v>8.8977643000000005E-15</c:v>
                </c:pt>
                <c:pt idx="15606">
                  <c:v>8.8769467999999998E-15</c:v>
                </c:pt>
                <c:pt idx="15607">
                  <c:v>8.8561919000000005E-15</c:v>
                </c:pt>
                <c:pt idx="15608">
                  <c:v>8.8354980999999997E-15</c:v>
                </c:pt>
                <c:pt idx="15609">
                  <c:v>8.8148652000000005E-15</c:v>
                </c:pt>
                <c:pt idx="15610">
                  <c:v>8.7942916000000001E-15</c:v>
                </c:pt>
                <c:pt idx="15611">
                  <c:v>8.7737765000000002E-15</c:v>
                </c:pt>
                <c:pt idx="15612">
                  <c:v>8.7533188999999994E-15</c:v>
                </c:pt>
                <c:pt idx="15613">
                  <c:v>8.7329189999999993E-15</c:v>
                </c:pt>
                <c:pt idx="15614">
                  <c:v>8.7125758E-15</c:v>
                </c:pt>
                <c:pt idx="15615">
                  <c:v>8.6922885000000002E-15</c:v>
                </c:pt>
                <c:pt idx="15616">
                  <c:v>8.6720570999999997E-15</c:v>
                </c:pt>
                <c:pt idx="15617">
                  <c:v>8.6518808000000003E-15</c:v>
                </c:pt>
                <c:pt idx="15618">
                  <c:v>8.6317596000000005E-15</c:v>
                </c:pt>
                <c:pt idx="15619">
                  <c:v>8.6116925000000005E-15</c:v>
                </c:pt>
                <c:pt idx="15620">
                  <c:v>8.5916796000000001E-15</c:v>
                </c:pt>
                <c:pt idx="15621">
                  <c:v>8.5717201999999995E-15</c:v>
                </c:pt>
                <c:pt idx="15622">
                  <c:v>8.5518140000000005E-15</c:v>
                </c:pt>
                <c:pt idx="15623">
                  <c:v>8.5319612999999997E-15</c:v>
                </c:pt>
                <c:pt idx="15624">
                  <c:v>8.5121610000000005E-15</c:v>
                </c:pt>
                <c:pt idx="15625">
                  <c:v>8.4924132999999997E-15</c:v>
                </c:pt>
                <c:pt idx="15626">
                  <c:v>8.4727173000000006E-15</c:v>
                </c:pt>
                <c:pt idx="15627">
                  <c:v>8.4530729000000002E-15</c:v>
                </c:pt>
                <c:pt idx="15628">
                  <c:v>8.4334801999999999E-15</c:v>
                </c:pt>
                <c:pt idx="15629">
                  <c:v>8.4139390999999998E-15</c:v>
                </c:pt>
                <c:pt idx="15630">
                  <c:v>8.3944489E-15</c:v>
                </c:pt>
                <c:pt idx="15631">
                  <c:v>8.3750095000000005E-15</c:v>
                </c:pt>
                <c:pt idx="15632">
                  <c:v>8.3556208999999997E-15</c:v>
                </c:pt>
                <c:pt idx="15633">
                  <c:v>8.3362822999999994E-15</c:v>
                </c:pt>
                <c:pt idx="15634">
                  <c:v>8.3169935999999996E-15</c:v>
                </c:pt>
                <c:pt idx="15635">
                  <c:v>8.2977550000000003E-15</c:v>
                </c:pt>
                <c:pt idx="15636">
                  <c:v>8.2785662999999998E-15</c:v>
                </c:pt>
                <c:pt idx="15637">
                  <c:v>8.2594267E-15</c:v>
                </c:pt>
                <c:pt idx="15638">
                  <c:v>8.2403372000000006E-15</c:v>
                </c:pt>
                <c:pt idx="15639">
                  <c:v>8.2212967000000003E-15</c:v>
                </c:pt>
                <c:pt idx="15640">
                  <c:v>8.2023045000000008E-15</c:v>
                </c:pt>
                <c:pt idx="15641">
                  <c:v>8.1833615000000002E-15</c:v>
                </c:pt>
                <c:pt idx="15642">
                  <c:v>8.1644667000000005E-15</c:v>
                </c:pt>
                <c:pt idx="15643">
                  <c:v>8.1456202E-15</c:v>
                </c:pt>
                <c:pt idx="15644">
                  <c:v>8.1268220000000002E-15</c:v>
                </c:pt>
                <c:pt idx="15645">
                  <c:v>8.1080712999999998E-15</c:v>
                </c:pt>
                <c:pt idx="15646">
                  <c:v>8.0893688000000002E-15</c:v>
                </c:pt>
                <c:pt idx="15647">
                  <c:v>8.0707136999999999E-15</c:v>
                </c:pt>
                <c:pt idx="15648">
                  <c:v>8.0521061000000005E-15</c:v>
                </c:pt>
                <c:pt idx="15649">
                  <c:v>8.0335459000000005E-15</c:v>
                </c:pt>
                <c:pt idx="15650">
                  <c:v>8.0150323E-15</c:v>
                </c:pt>
                <c:pt idx="15651">
                  <c:v>7.9965653000000005E-15</c:v>
                </c:pt>
                <c:pt idx="15652">
                  <c:v>7.9781457000000005E-15</c:v>
                </c:pt>
                <c:pt idx="15653">
                  <c:v>7.9597726999999999E-15</c:v>
                </c:pt>
                <c:pt idx="15654">
                  <c:v>7.9414455000000005E-15</c:v>
                </c:pt>
                <c:pt idx="15655">
                  <c:v>7.9231648000000007E-15</c:v>
                </c:pt>
                <c:pt idx="15656">
                  <c:v>7.9049299000000005E-15</c:v>
                </c:pt>
                <c:pt idx="15657">
                  <c:v>7.8867406999999999E-15</c:v>
                </c:pt>
                <c:pt idx="15658">
                  <c:v>7.8685973000000006E-15</c:v>
                </c:pt>
                <c:pt idx="15659">
                  <c:v>7.8504995999999993E-15</c:v>
                </c:pt>
                <c:pt idx="15660">
                  <c:v>7.8324475999999993E-15</c:v>
                </c:pt>
                <c:pt idx="15661">
                  <c:v>7.8144405000000007E-15</c:v>
                </c:pt>
                <c:pt idx="15662">
                  <c:v>7.7964783000000003E-15</c:v>
                </c:pt>
                <c:pt idx="15663">
                  <c:v>7.7785610999999997E-15</c:v>
                </c:pt>
                <c:pt idx="15664">
                  <c:v>7.7606887000000005E-15</c:v>
                </c:pt>
                <c:pt idx="15665">
                  <c:v>7.7428611999999995E-15</c:v>
                </c:pt>
                <c:pt idx="15666">
                  <c:v>7.7250777000000001E-15</c:v>
                </c:pt>
                <c:pt idx="15667">
                  <c:v>7.7073383000000006E-15</c:v>
                </c:pt>
                <c:pt idx="15668">
                  <c:v>7.6896437999999994E-15</c:v>
                </c:pt>
                <c:pt idx="15669">
                  <c:v>7.6719932999999997E-15</c:v>
                </c:pt>
                <c:pt idx="15670">
                  <c:v>7.6543868999999999E-15</c:v>
                </c:pt>
                <c:pt idx="15671">
                  <c:v>7.6368236000000003E-15</c:v>
                </c:pt>
                <c:pt idx="15672">
                  <c:v>7.6193045000000005E-15</c:v>
                </c:pt>
                <c:pt idx="15673">
                  <c:v>7.6018284999999994E-15</c:v>
                </c:pt>
                <c:pt idx="15674">
                  <c:v>7.5843956999999999E-15</c:v>
                </c:pt>
                <c:pt idx="15675">
                  <c:v>7.5670061000000006E-15</c:v>
                </c:pt>
                <c:pt idx="15676">
                  <c:v>7.5496596999999998E-15</c:v>
                </c:pt>
                <c:pt idx="15677">
                  <c:v>7.5323565000000006E-15</c:v>
                </c:pt>
                <c:pt idx="15678">
                  <c:v>7.5150965E-15</c:v>
                </c:pt>
                <c:pt idx="15679">
                  <c:v>7.4978788999999997E-15</c:v>
                </c:pt>
                <c:pt idx="15680">
                  <c:v>7.4807035999999996E-15</c:v>
                </c:pt>
                <c:pt idx="15681">
                  <c:v>7.4635706999999998E-15</c:v>
                </c:pt>
                <c:pt idx="15682">
                  <c:v>7.4464801000000002E-15</c:v>
                </c:pt>
                <c:pt idx="15683">
                  <c:v>7.4294318999999994E-15</c:v>
                </c:pt>
                <c:pt idx="15684">
                  <c:v>7.4124251000000005E-15</c:v>
                </c:pt>
                <c:pt idx="15685">
                  <c:v>7.3954608000000003E-15</c:v>
                </c:pt>
                <c:pt idx="15686">
                  <c:v>7.3785379000000006E-15</c:v>
                </c:pt>
                <c:pt idx="15687">
                  <c:v>7.3616573999999995E-15</c:v>
                </c:pt>
                <c:pt idx="15688">
                  <c:v>7.3448184000000004E-15</c:v>
                </c:pt>
                <c:pt idx="15689">
                  <c:v>7.3280208000000002E-15</c:v>
                </c:pt>
                <c:pt idx="15690">
                  <c:v>7.3112640000000005E-15</c:v>
                </c:pt>
                <c:pt idx="15691">
                  <c:v>7.2945485999999996E-15</c:v>
                </c:pt>
                <c:pt idx="15692">
                  <c:v>7.2778738999999994E-15</c:v>
                </c:pt>
                <c:pt idx="15693">
                  <c:v>7.2612407999999995E-15</c:v>
                </c:pt>
                <c:pt idx="15694">
                  <c:v>7.2446482000000002E-15</c:v>
                </c:pt>
                <c:pt idx="15695">
                  <c:v>7.2280963999999999E-15</c:v>
                </c:pt>
                <c:pt idx="15696">
                  <c:v>7.2115851000000002E-15</c:v>
                </c:pt>
                <c:pt idx="15697">
                  <c:v>7.1951136999999996E-15</c:v>
                </c:pt>
                <c:pt idx="15698">
                  <c:v>7.1786829999999996E-15</c:v>
                </c:pt>
                <c:pt idx="15699">
                  <c:v>7.1622921000000003E-15</c:v>
                </c:pt>
                <c:pt idx="15700">
                  <c:v>7.1459418E-15</c:v>
                </c:pt>
                <c:pt idx="15701">
                  <c:v>7.1296313000000004E-15</c:v>
                </c:pt>
                <c:pt idx="15702">
                  <c:v>7.1133607E-15</c:v>
                </c:pt>
                <c:pt idx="15703">
                  <c:v>7.0971298000000002E-15</c:v>
                </c:pt>
                <c:pt idx="15704">
                  <c:v>7.0809383999999997E-15</c:v>
                </c:pt>
                <c:pt idx="15705">
                  <c:v>7.0647867E-15</c:v>
                </c:pt>
                <c:pt idx="15706">
                  <c:v>7.0486740000000003E-15</c:v>
                </c:pt>
                <c:pt idx="15707">
                  <c:v>7.0326006999999998E-15</c:v>
                </c:pt>
                <c:pt idx="15708">
                  <c:v>7.0165668000000001E-15</c:v>
                </c:pt>
                <c:pt idx="15709">
                  <c:v>7.0005718999999997E-15</c:v>
                </c:pt>
                <c:pt idx="15710">
                  <c:v>6.9846159000000002E-15</c:v>
                </c:pt>
                <c:pt idx="15711">
                  <c:v>6.9686985000000001E-15</c:v>
                </c:pt>
                <c:pt idx="15712">
                  <c:v>6.9528195000000001E-15</c:v>
                </c:pt>
                <c:pt idx="15713">
                  <c:v>6.9369796000000002E-15</c:v>
                </c:pt>
                <c:pt idx="15714">
                  <c:v>6.9211781999999997E-15</c:v>
                </c:pt>
                <c:pt idx="15715">
                  <c:v>6.9054149000000002E-15</c:v>
                </c:pt>
                <c:pt idx="15716">
                  <c:v>6.8896902000000001E-15</c:v>
                </c:pt>
                <c:pt idx="15717">
                  <c:v>6.8740036000000002E-15</c:v>
                </c:pt>
                <c:pt idx="15718">
                  <c:v>6.8583549999999998E-15</c:v>
                </c:pt>
                <c:pt idx="15719">
                  <c:v>6.8427447000000004E-15</c:v>
                </c:pt>
                <c:pt idx="15720">
                  <c:v>6.8271719999999997E-15</c:v>
                </c:pt>
                <c:pt idx="15721">
                  <c:v>6.8116369000000001E-15</c:v>
                </c:pt>
                <c:pt idx="15722">
                  <c:v>6.7961396000000001E-15</c:v>
                </c:pt>
                <c:pt idx="15723">
                  <c:v>6.7806800000000004E-15</c:v>
                </c:pt>
                <c:pt idx="15724">
                  <c:v>6.7652581000000002E-15</c:v>
                </c:pt>
                <c:pt idx="15725">
                  <c:v>6.7498729999999996E-15</c:v>
                </c:pt>
                <c:pt idx="15726">
                  <c:v>6.7345252000000003E-15</c:v>
                </c:pt>
                <c:pt idx="15727">
                  <c:v>6.7192145999999997E-15</c:v>
                </c:pt>
                <c:pt idx="15728">
                  <c:v>6.7039408999999997E-15</c:v>
                </c:pt>
                <c:pt idx="15729">
                  <c:v>6.6887041000000001E-15</c:v>
                </c:pt>
                <c:pt idx="15730">
                  <c:v>6.6735041000000001E-15</c:v>
                </c:pt>
                <c:pt idx="15731">
                  <c:v>6.6583408999999999E-15</c:v>
                </c:pt>
                <c:pt idx="15732">
                  <c:v>6.6432146000000001E-15</c:v>
                </c:pt>
                <c:pt idx="15733">
                  <c:v>6.6281247000000001E-15</c:v>
                </c:pt>
                <c:pt idx="15734">
                  <c:v>6.6130711999999998E-15</c:v>
                </c:pt>
                <c:pt idx="15735">
                  <c:v>6.5980542E-15</c:v>
                </c:pt>
                <c:pt idx="15736">
                  <c:v>6.5830732000000001E-15</c:v>
                </c:pt>
                <c:pt idx="15737">
                  <c:v>6.5681281E-15</c:v>
                </c:pt>
                <c:pt idx="15738">
                  <c:v>6.5532190999999998E-15</c:v>
                </c:pt>
                <c:pt idx="15739">
                  <c:v>6.5383460000000002E-15</c:v>
                </c:pt>
                <c:pt idx="15740">
                  <c:v>6.5235089000000004E-15</c:v>
                </c:pt>
                <c:pt idx="15741">
                  <c:v>6.5087074999999997E-15</c:v>
                </c:pt>
                <c:pt idx="15742">
                  <c:v>6.4939415999999997E-15</c:v>
                </c:pt>
                <c:pt idx="15743">
                  <c:v>6.4792111999999996E-15</c:v>
                </c:pt>
                <c:pt idx="15744">
                  <c:v>6.4645165000000002E-15</c:v>
                </c:pt>
                <c:pt idx="15745">
                  <c:v>6.4498569E-15</c:v>
                </c:pt>
                <c:pt idx="15746">
                  <c:v>6.4352323999999998E-15</c:v>
                </c:pt>
                <c:pt idx="15747">
                  <c:v>6.4206431000000004E-15</c:v>
                </c:pt>
                <c:pt idx="15748">
                  <c:v>6.4060890000000001E-15</c:v>
                </c:pt>
                <c:pt idx="15749">
                  <c:v>6.3915695999999999E-15</c:v>
                </c:pt>
                <c:pt idx="15750">
                  <c:v>6.3770852999999997E-15</c:v>
                </c:pt>
                <c:pt idx="15751">
                  <c:v>6.3626358000000003E-15</c:v>
                </c:pt>
                <c:pt idx="15752">
                  <c:v>6.3482210000000003E-15</c:v>
                </c:pt>
                <c:pt idx="15753">
                  <c:v>6.3338405000000003E-15</c:v>
                </c:pt>
                <c:pt idx="15754">
                  <c:v>6.3194946999999996E-15</c:v>
                </c:pt>
                <c:pt idx="15755">
                  <c:v>6.3051831999999999E-15</c:v>
                </c:pt>
                <c:pt idx="15756">
                  <c:v>6.2909061000000002E-15</c:v>
                </c:pt>
                <c:pt idx="15757">
                  <c:v>6.2766631999999999E-15</c:v>
                </c:pt>
                <c:pt idx="15758">
                  <c:v>6.2624546999999998E-15</c:v>
                </c:pt>
                <c:pt idx="15759">
                  <c:v>6.2482799999999998E-15</c:v>
                </c:pt>
                <c:pt idx="15760">
                  <c:v>6.2341392000000001E-15</c:v>
                </c:pt>
                <c:pt idx="15761">
                  <c:v>6.2200322999999998E-15</c:v>
                </c:pt>
                <c:pt idx="15762">
                  <c:v>6.2059592999999997E-15</c:v>
                </c:pt>
                <c:pt idx="15763">
                  <c:v>6.1919196999999999E-15</c:v>
                </c:pt>
                <c:pt idx="15764">
                  <c:v>6.1779136000000004E-15</c:v>
                </c:pt>
                <c:pt idx="15765">
                  <c:v>6.1639413000000003E-15</c:v>
                </c:pt>
                <c:pt idx="15766">
                  <c:v>6.1500025999999997E-15</c:v>
                </c:pt>
                <c:pt idx="15767">
                  <c:v>6.1360968000000002E-15</c:v>
                </c:pt>
                <c:pt idx="15768">
                  <c:v>6.1222241000000004E-15</c:v>
                </c:pt>
                <c:pt idx="15769">
                  <c:v>6.1083845E-15</c:v>
                </c:pt>
                <c:pt idx="15770">
                  <c:v>6.0945782000000001E-15</c:v>
                </c:pt>
                <c:pt idx="15771">
                  <c:v>6.0808045999999997E-15</c:v>
                </c:pt>
                <c:pt idx="15772">
                  <c:v>6.0670640999999997E-15</c:v>
                </c:pt>
                <c:pt idx="15773">
                  <c:v>6.0533565000000001E-15</c:v>
                </c:pt>
                <c:pt idx="15774">
                  <c:v>6.0396816000000001E-15</c:v>
                </c:pt>
                <c:pt idx="15775">
                  <c:v>6.0260392999999997E-15</c:v>
                </c:pt>
                <c:pt idx="15776">
                  <c:v>6.0124291999999999E-15</c:v>
                </c:pt>
                <c:pt idx="15777">
                  <c:v>5.9988516999999997E-15</c:v>
                </c:pt>
                <c:pt idx="15778">
                  <c:v>5.9853068E-15</c:v>
                </c:pt>
                <c:pt idx="15779">
                  <c:v>5.971794E-15</c:v>
                </c:pt>
                <c:pt idx="15780">
                  <c:v>5.9583134999999997E-15</c:v>
                </c:pt>
                <c:pt idx="15781">
                  <c:v>5.9448652E-15</c:v>
                </c:pt>
                <c:pt idx="15782">
                  <c:v>5.9314486E-15</c:v>
                </c:pt>
                <c:pt idx="15783">
                  <c:v>5.9180641999999998E-15</c:v>
                </c:pt>
                <c:pt idx="15784">
                  <c:v>5.9047116000000002E-15</c:v>
                </c:pt>
                <c:pt idx="15785">
                  <c:v>5.8913907000000003E-15</c:v>
                </c:pt>
                <c:pt idx="15786">
                  <c:v>5.8781016000000003E-15</c:v>
                </c:pt>
                <c:pt idx="15787">
                  <c:v>5.8648438000000002E-15</c:v>
                </c:pt>
                <c:pt idx="15788">
                  <c:v>5.8516177999999998E-15</c:v>
                </c:pt>
                <c:pt idx="15789">
                  <c:v>5.8384232000000001E-15</c:v>
                </c:pt>
                <c:pt idx="15790">
                  <c:v>5.8252599000000003E-15</c:v>
                </c:pt>
                <c:pt idx="15791">
                  <c:v>5.8121278999999996E-15</c:v>
                </c:pt>
                <c:pt idx="15792">
                  <c:v>5.7990273000000004E-15</c:v>
                </c:pt>
                <c:pt idx="15793">
                  <c:v>5.7859575000000003E-15</c:v>
                </c:pt>
                <c:pt idx="15794">
                  <c:v>5.7729187000000002E-15</c:v>
                </c:pt>
                <c:pt idx="15795">
                  <c:v>5.7599109E-15</c:v>
                </c:pt>
                <c:pt idx="15796">
                  <c:v>5.7469338999999998E-15</c:v>
                </c:pt>
                <c:pt idx="15797">
                  <c:v>5.7339878000000003E-15</c:v>
                </c:pt>
                <c:pt idx="15798">
                  <c:v>5.7210727E-15</c:v>
                </c:pt>
                <c:pt idx="15799">
                  <c:v>5.7081880999999997E-15</c:v>
                </c:pt>
                <c:pt idx="15800">
                  <c:v>5.6953339000000003E-15</c:v>
                </c:pt>
                <c:pt idx="15801">
                  <c:v>5.6825103000000001E-15</c:v>
                </c:pt>
                <c:pt idx="15802">
                  <c:v>5.6697170999999999E-15</c:v>
                </c:pt>
                <c:pt idx="15803">
                  <c:v>5.6569539999999998E-15</c:v>
                </c:pt>
                <c:pt idx="15804">
                  <c:v>5.6442213999999998E-15</c:v>
                </c:pt>
                <c:pt idx="15805">
                  <c:v>5.6315188999999999E-15</c:v>
                </c:pt>
                <c:pt idx="15806">
                  <c:v>5.6188464E-15</c:v>
                </c:pt>
                <c:pt idx="15807">
                  <c:v>5.6062040000000003E-15</c:v>
                </c:pt>
                <c:pt idx="15808">
                  <c:v>5.5935913E-15</c:v>
                </c:pt>
                <c:pt idx="15809">
                  <c:v>5.5810085999999998E-15</c:v>
                </c:pt>
                <c:pt idx="15810">
                  <c:v>5.5684555999999998E-15</c:v>
                </c:pt>
                <c:pt idx="15811">
                  <c:v>5.5559321999999999E-15</c:v>
                </c:pt>
                <c:pt idx="15812">
                  <c:v>5.5434385000000003E-15</c:v>
                </c:pt>
                <c:pt idx="15813">
                  <c:v>5.5309744E-15</c:v>
                </c:pt>
                <c:pt idx="15814">
                  <c:v>5.5185399E-15</c:v>
                </c:pt>
                <c:pt idx="15815">
                  <c:v>5.5061347000000001E-15</c:v>
                </c:pt>
                <c:pt idx="15816">
                  <c:v>5.4937586999999998E-15</c:v>
                </c:pt>
                <c:pt idx="15817">
                  <c:v>5.4814118999999997E-15</c:v>
                </c:pt>
                <c:pt idx="15818">
                  <c:v>5.4690943999999999E-15</c:v>
                </c:pt>
                <c:pt idx="15819">
                  <c:v>5.4568061000000003E-15</c:v>
                </c:pt>
                <c:pt idx="15820">
                  <c:v>5.4445465000000003E-15</c:v>
                </c:pt>
                <c:pt idx="15821">
                  <c:v>5.4323157999999999E-15</c:v>
                </c:pt>
                <c:pt idx="15822">
                  <c:v>5.4201138999999997E-15</c:v>
                </c:pt>
                <c:pt idx="15823">
                  <c:v>5.4079410999999999E-15</c:v>
                </c:pt>
                <c:pt idx="15824">
                  <c:v>5.3957967999999996E-15</c:v>
                </c:pt>
                <c:pt idx="15825">
                  <c:v>5.3836812999999997E-15</c:v>
                </c:pt>
                <c:pt idx="15826">
                  <c:v>5.3715941000000002E-15</c:v>
                </c:pt>
                <c:pt idx="15827">
                  <c:v>5.3595358000000003E-15</c:v>
                </c:pt>
                <c:pt idx="15828">
                  <c:v>5.3475058E-15</c:v>
                </c:pt>
                <c:pt idx="15829">
                  <c:v>5.3355042000000001E-15</c:v>
                </c:pt>
                <c:pt idx="15830">
                  <c:v>5.3235304999999999E-15</c:v>
                </c:pt>
                <c:pt idx="15831">
                  <c:v>5.3115852000000001E-15</c:v>
                </c:pt>
                <c:pt idx="15832">
                  <c:v>5.2996682999999999E-15</c:v>
                </c:pt>
                <c:pt idx="15833">
                  <c:v>5.2877794000000002E-15</c:v>
                </c:pt>
                <c:pt idx="15834">
                  <c:v>5.2759184000000002E-15</c:v>
                </c:pt>
                <c:pt idx="15835">
                  <c:v>5.2640853E-15</c:v>
                </c:pt>
                <c:pt idx="15836">
                  <c:v>5.2522802000000002E-15</c:v>
                </c:pt>
                <c:pt idx="15837">
                  <c:v>5.2405031000000001E-15</c:v>
                </c:pt>
                <c:pt idx="15838">
                  <c:v>5.2287533999999998E-15</c:v>
                </c:pt>
                <c:pt idx="15839">
                  <c:v>5.2170314E-15</c:v>
                </c:pt>
                <c:pt idx="15840">
                  <c:v>5.2053368000000001E-15</c:v>
                </c:pt>
                <c:pt idx="15841">
                  <c:v>5.1936697999999999E-15</c:v>
                </c:pt>
                <c:pt idx="15842">
                  <c:v>5.1820303000000003E-15</c:v>
                </c:pt>
                <c:pt idx="15843">
                  <c:v>5.1704178999999997E-15</c:v>
                </c:pt>
                <c:pt idx="15844">
                  <c:v>5.1588329999999997E-15</c:v>
                </c:pt>
                <c:pt idx="15845">
                  <c:v>5.1472752000000004E-15</c:v>
                </c:pt>
                <c:pt idx="15846">
                  <c:v>5.1357446000000001E-15</c:v>
                </c:pt>
                <c:pt idx="15847">
                  <c:v>5.1242409999999996E-15</c:v>
                </c:pt>
                <c:pt idx="15848">
                  <c:v>5.1127645999999998E-15</c:v>
                </c:pt>
                <c:pt idx="15849">
                  <c:v>5.1013148E-15</c:v>
                </c:pt>
                <c:pt idx="15850">
                  <c:v>5.0898921E-15</c:v>
                </c:pt>
                <c:pt idx="15851">
                  <c:v>5.0784960999999999E-15</c:v>
                </c:pt>
                <c:pt idx="15852">
                  <c:v>5.0671267999999998E-15</c:v>
                </c:pt>
                <c:pt idx="15853">
                  <c:v>5.0557842000000003E-15</c:v>
                </c:pt>
                <c:pt idx="15854">
                  <c:v>5.0444683E-15</c:v>
                </c:pt>
                <c:pt idx="15855">
                  <c:v>5.0331789999999997E-15</c:v>
                </c:pt>
                <c:pt idx="15856">
                  <c:v>5.0219160000000001E-15</c:v>
                </c:pt>
                <c:pt idx="15857">
                  <c:v>5.0106796999999997E-15</c:v>
                </c:pt>
                <c:pt idx="15858">
                  <c:v>4.9994697E-15</c:v>
                </c:pt>
                <c:pt idx="15859">
                  <c:v>4.9882859000000004E-15</c:v>
                </c:pt>
                <c:pt idx="15860">
                  <c:v>4.9771283E-15</c:v>
                </c:pt>
                <c:pt idx="15861">
                  <c:v>4.9659970000000004E-15</c:v>
                </c:pt>
                <c:pt idx="15862">
                  <c:v>4.9548916E-15</c:v>
                </c:pt>
                <c:pt idx="15863">
                  <c:v>4.9438123999999997E-15</c:v>
                </c:pt>
                <c:pt idx="15864">
                  <c:v>4.9327590000000003E-15</c:v>
                </c:pt>
                <c:pt idx="15865">
                  <c:v>4.9217315000000001E-15</c:v>
                </c:pt>
                <c:pt idx="15866">
                  <c:v>4.9107298000000001E-15</c:v>
                </c:pt>
                <c:pt idx="15867">
                  <c:v>4.8997540000000001E-15</c:v>
                </c:pt>
                <c:pt idx="15868">
                  <c:v>4.8888035000000002E-15</c:v>
                </c:pt>
                <c:pt idx="15869">
                  <c:v>4.8778788999999997E-15</c:v>
                </c:pt>
                <c:pt idx="15870">
                  <c:v>4.8669797000000001E-15</c:v>
                </c:pt>
                <c:pt idx="15871">
                  <c:v>4.8561059999999999E-15</c:v>
                </c:pt>
                <c:pt idx="15872">
                  <c:v>4.8452575999999998E-15</c:v>
                </c:pt>
                <c:pt idx="15873">
                  <c:v>4.8344345999999999E-15</c:v>
                </c:pt>
                <c:pt idx="15874">
                  <c:v>4.8236371000000002E-15</c:v>
                </c:pt>
                <c:pt idx="15875">
                  <c:v>4.8128644999999999E-15</c:v>
                </c:pt>
                <c:pt idx="15876">
                  <c:v>4.8021172999999997E-15</c:v>
                </c:pt>
                <c:pt idx="15877">
                  <c:v>4.7913951999999998E-15</c:v>
                </c:pt>
                <c:pt idx="15878">
                  <c:v>4.7806980000000001E-15</c:v>
                </c:pt>
                <c:pt idx="15879">
                  <c:v>4.7700257999999999E-15</c:v>
                </c:pt>
                <c:pt idx="15880">
                  <c:v>4.7593785999999999E-15</c:v>
                </c:pt>
                <c:pt idx="15881">
                  <c:v>4.7487564000000001E-15</c:v>
                </c:pt>
                <c:pt idx="15882">
                  <c:v>4.7381586999999999E-15</c:v>
                </c:pt>
                <c:pt idx="15883">
                  <c:v>4.7275860999999999E-15</c:v>
                </c:pt>
                <c:pt idx="15884">
                  <c:v>4.7170380000000002E-15</c:v>
                </c:pt>
                <c:pt idx="15885">
                  <c:v>4.7065144E-15</c:v>
                </c:pt>
                <c:pt idx="15886">
                  <c:v>4.6960155000000002E-15</c:v>
                </c:pt>
                <c:pt idx="15887">
                  <c:v>4.6855409999999998E-15</c:v>
                </c:pt>
                <c:pt idx="15888">
                  <c:v>4.6750911999999998E-15</c:v>
                </c:pt>
                <c:pt idx="15889">
                  <c:v>4.6646655000000001E-15</c:v>
                </c:pt>
                <c:pt idx="15890">
                  <c:v>4.6542639000000001E-15</c:v>
                </c:pt>
                <c:pt idx="15891">
                  <c:v>4.6438869000000004E-15</c:v>
                </c:pt>
                <c:pt idx="15892">
                  <c:v>4.6335341000000002E-15</c:v>
                </c:pt>
                <c:pt idx="15893">
                  <c:v>4.6232053999999997E-15</c:v>
                </c:pt>
                <c:pt idx="15894">
                  <c:v>4.6129002999999996E-15</c:v>
                </c:pt>
                <c:pt idx="15895">
                  <c:v>4.6026194999999999E-15</c:v>
                </c:pt>
                <c:pt idx="15896">
                  <c:v>4.5923627999999998E-15</c:v>
                </c:pt>
                <c:pt idx="15897">
                  <c:v>4.5821298000000002E-15</c:v>
                </c:pt>
                <c:pt idx="15898">
                  <c:v>4.5719205000000003E-15</c:v>
                </c:pt>
                <c:pt idx="15899">
                  <c:v>4.5617349E-15</c:v>
                </c:pt>
                <c:pt idx="15900">
                  <c:v>4.5515735000000001E-15</c:v>
                </c:pt>
                <c:pt idx="15901">
                  <c:v>4.5414353E-15</c:v>
                </c:pt>
                <c:pt idx="15902">
                  <c:v>4.5313209000000003E-15</c:v>
                </c:pt>
                <c:pt idx="15903">
                  <c:v>4.5212302000000003E-15</c:v>
                </c:pt>
                <c:pt idx="15904">
                  <c:v>4.5111628E-15</c:v>
                </c:pt>
                <c:pt idx="15905">
                  <c:v>4.5011187000000003E-15</c:v>
                </c:pt>
                <c:pt idx="15906">
                  <c:v>4.4910979000000003E-15</c:v>
                </c:pt>
                <c:pt idx="15907">
                  <c:v>4.4811003000000001E-15</c:v>
                </c:pt>
                <c:pt idx="15908">
                  <c:v>4.4711260999999997E-15</c:v>
                </c:pt>
                <c:pt idx="15909">
                  <c:v>4.4611750999999997E-15</c:v>
                </c:pt>
                <c:pt idx="15910">
                  <c:v>4.4512475000000004E-15</c:v>
                </c:pt>
                <c:pt idx="15911">
                  <c:v>4.4413427E-15</c:v>
                </c:pt>
                <c:pt idx="15912">
                  <c:v>4.4314612000000002E-15</c:v>
                </c:pt>
                <c:pt idx="15913">
                  <c:v>4.4216026000000002E-15</c:v>
                </c:pt>
                <c:pt idx="15914">
                  <c:v>4.4117669000000001E-15</c:v>
                </c:pt>
                <c:pt idx="15915">
                  <c:v>4.4019539999999997E-15</c:v>
                </c:pt>
                <c:pt idx="15916">
                  <c:v>4.392164E-15</c:v>
                </c:pt>
                <c:pt idx="15917">
                  <c:v>4.3823969000000001E-15</c:v>
                </c:pt>
                <c:pt idx="15918">
                  <c:v>4.3726522000000002E-15</c:v>
                </c:pt>
                <c:pt idx="15919">
                  <c:v>4.3629299000000001E-15</c:v>
                </c:pt>
                <c:pt idx="15920">
                  <c:v>4.3532304999999998E-15</c:v>
                </c:pt>
                <c:pt idx="15921">
                  <c:v>4.3435536000000003E-15</c:v>
                </c:pt>
                <c:pt idx="15922">
                  <c:v>4.3338990999999998E-15</c:v>
                </c:pt>
                <c:pt idx="15923">
                  <c:v>4.3242671000000001E-15</c:v>
                </c:pt>
                <c:pt idx="15924">
                  <c:v>4.3146575000000002E-15</c:v>
                </c:pt>
                <c:pt idx="15925">
                  <c:v>4.3050704000000003E-15</c:v>
                </c:pt>
                <c:pt idx="15926">
                  <c:v>4.2955052000000003E-15</c:v>
                </c:pt>
                <c:pt idx="15927">
                  <c:v>4.2859621000000003E-15</c:v>
                </c:pt>
                <c:pt idx="15928">
                  <c:v>4.2764415000000002E-15</c:v>
                </c:pt>
                <c:pt idx="15929">
                  <c:v>4.2669429000000001E-15</c:v>
                </c:pt>
                <c:pt idx="15930">
                  <c:v>4.2574663E-15</c:v>
                </c:pt>
                <c:pt idx="15931">
                  <c:v>4.2480116999999999E-15</c:v>
                </c:pt>
                <c:pt idx="15932">
                  <c:v>4.2385786999999998E-15</c:v>
                </c:pt>
                <c:pt idx="15933">
                  <c:v>4.2291676999999997E-15</c:v>
                </c:pt>
                <c:pt idx="15934">
                  <c:v>4.2197788000000003E-15</c:v>
                </c:pt>
                <c:pt idx="15935">
                  <c:v>4.2104115000000002E-15</c:v>
                </c:pt>
                <c:pt idx="15936">
                  <c:v>4.2010657000000002E-15</c:v>
                </c:pt>
                <c:pt idx="15937">
                  <c:v>4.1917416000000003E-15</c:v>
                </c:pt>
                <c:pt idx="15938">
                  <c:v>4.1824391000000003E-15</c:v>
                </c:pt>
                <c:pt idx="15939">
                  <c:v>4.1731580999999997E-15</c:v>
                </c:pt>
                <c:pt idx="15940">
                  <c:v>4.1638987999999999E-15</c:v>
                </c:pt>
                <c:pt idx="15941">
                  <c:v>4.1546610000000002E-15</c:v>
                </c:pt>
                <c:pt idx="15942">
                  <c:v>4.1454444999999997E-15</c:v>
                </c:pt>
                <c:pt idx="15943">
                  <c:v>4.1362491000000003E-15</c:v>
                </c:pt>
                <c:pt idx="15944">
                  <c:v>4.1270753000000001E-15</c:v>
                </c:pt>
                <c:pt idx="15945">
                  <c:v>4.1179227E-15</c:v>
                </c:pt>
                <c:pt idx="15946">
                  <c:v>4.1087912E-15</c:v>
                </c:pt>
                <c:pt idx="15947">
                  <c:v>4.0996810000000002E-15</c:v>
                </c:pt>
                <c:pt idx="15948">
                  <c:v>4.0905914999999998E-15</c:v>
                </c:pt>
                <c:pt idx="15949">
                  <c:v>4.0815231000000003E-15</c:v>
                </c:pt>
                <c:pt idx="15950">
                  <c:v>4.0724755000000003E-15</c:v>
                </c:pt>
                <c:pt idx="15951">
                  <c:v>4.0634491000000004E-15</c:v>
                </c:pt>
                <c:pt idx="15952">
                  <c:v>4.0544434999999998E-15</c:v>
                </c:pt>
                <c:pt idx="15953">
                  <c:v>4.0454586000000003E-15</c:v>
                </c:pt>
                <c:pt idx="15954">
                  <c:v>4.0364944000000002E-15</c:v>
                </c:pt>
                <c:pt idx="15955">
                  <c:v>4.0275510000000004E-15</c:v>
                </c:pt>
                <c:pt idx="15956">
                  <c:v>4.0186283999999999E-15</c:v>
                </c:pt>
                <c:pt idx="15957">
                  <c:v>4.0097264999999996E-15</c:v>
                </c:pt>
                <c:pt idx="15958">
                  <c:v>4.0008448999999997E-15</c:v>
                </c:pt>
                <c:pt idx="15959">
                  <c:v>3.9919837E-15</c:v>
                </c:pt>
                <c:pt idx="15960">
                  <c:v>3.9831431999999997E-15</c:v>
                </c:pt>
                <c:pt idx="15961">
                  <c:v>3.9743230999999997E-15</c:v>
                </c:pt>
                <c:pt idx="15962">
                  <c:v>3.9655232E-15</c:v>
                </c:pt>
                <c:pt idx="15963">
                  <c:v>3.9567436999999998E-15</c:v>
                </c:pt>
                <c:pt idx="15964">
                  <c:v>3.9479845999999999E-15</c:v>
                </c:pt>
                <c:pt idx="15965">
                  <c:v>3.9392453000000003E-15</c:v>
                </c:pt>
                <c:pt idx="15966">
                  <c:v>3.9305264000000002E-15</c:v>
                </c:pt>
                <c:pt idx="15967">
                  <c:v>3.9218277999999997E-15</c:v>
                </c:pt>
                <c:pt idx="15968">
                  <c:v>3.9131491000000003E-15</c:v>
                </c:pt>
                <c:pt idx="15969">
                  <c:v>3.9044902999999996E-15</c:v>
                </c:pt>
                <c:pt idx="15970">
                  <c:v>3.8958514000000001E-15</c:v>
                </c:pt>
                <c:pt idx="15971">
                  <c:v>3.8872324000000002E-15</c:v>
                </c:pt>
                <c:pt idx="15972">
                  <c:v>3.8786332999999999E-15</c:v>
                </c:pt>
                <c:pt idx="15973">
                  <c:v>3.8700540999999999E-15</c:v>
                </c:pt>
                <c:pt idx="15974">
                  <c:v>3.8614949000000003E-15</c:v>
                </c:pt>
                <c:pt idx="15975">
                  <c:v>3.8529551000000003E-15</c:v>
                </c:pt>
                <c:pt idx="15976">
                  <c:v>3.8444351999999999E-15</c:v>
                </c:pt>
                <c:pt idx="15977">
                  <c:v>3.8359347999999999E-15</c:v>
                </c:pt>
                <c:pt idx="15978">
                  <c:v>3.8274539000000004E-15</c:v>
                </c:pt>
                <c:pt idx="15979">
                  <c:v>3.8189924999999997E-15</c:v>
                </c:pt>
                <c:pt idx="15980">
                  <c:v>3.8105505000000003E-15</c:v>
                </c:pt>
                <c:pt idx="15981">
                  <c:v>3.8021279999999997E-15</c:v>
                </c:pt>
                <c:pt idx="15982">
                  <c:v>3.7937250000000003E-15</c:v>
                </c:pt>
                <c:pt idx="15983">
                  <c:v>3.7853410999999999E-15</c:v>
                </c:pt>
                <c:pt idx="15984">
                  <c:v>3.7769766999999999E-15</c:v>
                </c:pt>
                <c:pt idx="15985">
                  <c:v>3.7686312999999996E-15</c:v>
                </c:pt>
                <c:pt idx="15986">
                  <c:v>3.7603053999999998E-15</c:v>
                </c:pt>
                <c:pt idx="15987">
                  <c:v>3.7519984999999997E-15</c:v>
                </c:pt>
                <c:pt idx="15988">
                  <c:v>3.7437107000000001E-15</c:v>
                </c:pt>
                <c:pt idx="15989">
                  <c:v>3.7354420000000002E-15</c:v>
                </c:pt>
                <c:pt idx="15990">
                  <c:v>3.7271923000000001E-15</c:v>
                </c:pt>
                <c:pt idx="15991">
                  <c:v>3.7189616999999997E-15</c:v>
                </c:pt>
                <c:pt idx="15992">
                  <c:v>3.7107496999999999E-15</c:v>
                </c:pt>
                <c:pt idx="15993">
                  <c:v>3.7025567999999997E-15</c:v>
                </c:pt>
                <c:pt idx="15994">
                  <c:v>3.6943825000000002E-15</c:v>
                </c:pt>
                <c:pt idx="15995">
                  <c:v>3.6862271999999997E-15</c:v>
                </c:pt>
                <c:pt idx="15996">
                  <c:v>3.6780905999999997E-15</c:v>
                </c:pt>
                <c:pt idx="15997">
                  <c:v>3.6699727000000003E-15</c:v>
                </c:pt>
                <c:pt idx="15998">
                  <c:v>3.6618733999999999E-15</c:v>
                </c:pt>
                <c:pt idx="15999">
                  <c:v>3.6537927000000001E-15</c:v>
                </c:pt>
                <c:pt idx="16000">
                  <c:v>3.6457302000000001E-15</c:v>
                </c:pt>
                <c:pt idx="16001">
                  <c:v>3.6376863E-15</c:v>
                </c:pt>
                <c:pt idx="16002">
                  <c:v>3.6296610999999997E-15</c:v>
                </c:pt>
                <c:pt idx="16003">
                  <c:v>3.6216541E-15</c:v>
                </c:pt>
                <c:pt idx="16004">
                  <c:v>3.6136657000000002E-15</c:v>
                </c:pt>
                <c:pt idx="16005">
                  <c:v>3.6056956000000002E-15</c:v>
                </c:pt>
                <c:pt idx="16006">
                  <c:v>3.5977436000000001E-15</c:v>
                </c:pt>
                <c:pt idx="16007">
                  <c:v>3.5898098999999999E-15</c:v>
                </c:pt>
                <c:pt idx="16008">
                  <c:v>3.5818944000000003E-15</c:v>
                </c:pt>
                <c:pt idx="16009">
                  <c:v>3.5739970999999998E-15</c:v>
                </c:pt>
                <c:pt idx="16010">
                  <c:v>3.566118E-15</c:v>
                </c:pt>
                <c:pt idx="16011">
                  <c:v>3.5582567000000002E-15</c:v>
                </c:pt>
                <c:pt idx="16012">
                  <c:v>3.5504136000000002E-15</c:v>
                </c:pt>
                <c:pt idx="16013">
                  <c:v>3.5425885000000001E-15</c:v>
                </c:pt>
                <c:pt idx="16014">
                  <c:v>3.5347814E-15</c:v>
                </c:pt>
                <c:pt idx="16015">
                  <c:v>3.5269920000000002E-15</c:v>
                </c:pt>
                <c:pt idx="16016">
                  <c:v>3.5192204999999999E-15</c:v>
                </c:pt>
                <c:pt idx="16017">
                  <c:v>3.5114668E-15</c:v>
                </c:pt>
                <c:pt idx="16018">
                  <c:v>3.5037308000000001E-15</c:v>
                </c:pt>
                <c:pt idx="16019">
                  <c:v>3.4960124000000001E-15</c:v>
                </c:pt>
                <c:pt idx="16020">
                  <c:v>3.4883119000000001E-15</c:v>
                </c:pt>
                <c:pt idx="16021">
                  <c:v>3.4806288000000001E-15</c:v>
                </c:pt>
                <c:pt idx="16022">
                  <c:v>3.4729634000000001E-15</c:v>
                </c:pt>
                <c:pt idx="16023">
                  <c:v>3.4653155000000001E-15</c:v>
                </c:pt>
                <c:pt idx="16024">
                  <c:v>3.4576851000000001E-15</c:v>
                </c:pt>
                <c:pt idx="16025">
                  <c:v>3.4500721000000001E-15</c:v>
                </c:pt>
                <c:pt idx="16026">
                  <c:v>3.4424766000000001E-15</c:v>
                </c:pt>
                <c:pt idx="16027">
                  <c:v>3.4348984000000002E-15</c:v>
                </c:pt>
                <c:pt idx="16028">
                  <c:v>3.4273375999999998E-15</c:v>
                </c:pt>
                <c:pt idx="16029">
                  <c:v>3.4197941E-15</c:v>
                </c:pt>
                <c:pt idx="16030">
                  <c:v>3.4122678000000001E-15</c:v>
                </c:pt>
                <c:pt idx="16031">
                  <c:v>3.4047586E-15</c:v>
                </c:pt>
                <c:pt idx="16032">
                  <c:v>3.3972667999999999E-15</c:v>
                </c:pt>
                <c:pt idx="16033">
                  <c:v>3.3897921999999998E-15</c:v>
                </c:pt>
                <c:pt idx="16034">
                  <c:v>3.3823344999999999E-15</c:v>
                </c:pt>
                <c:pt idx="16035">
                  <c:v>3.3748939E-15</c:v>
                </c:pt>
                <c:pt idx="16036">
                  <c:v>3.3674702999999998E-15</c:v>
                </c:pt>
                <c:pt idx="16037">
                  <c:v>3.3600637000000001E-15</c:v>
                </c:pt>
                <c:pt idx="16038">
                  <c:v>3.3526739000000002E-15</c:v>
                </c:pt>
                <c:pt idx="16039">
                  <c:v>3.3453010999999999E-15</c:v>
                </c:pt>
                <c:pt idx="16040">
                  <c:v>3.3379453000000002E-15</c:v>
                </c:pt>
                <c:pt idx="16041">
                  <c:v>3.3306062000000002E-15</c:v>
                </c:pt>
                <c:pt idx="16042">
                  <c:v>3.3232837999999999E-15</c:v>
                </c:pt>
                <c:pt idx="16043">
                  <c:v>3.3159780999999998E-15</c:v>
                </c:pt>
                <c:pt idx="16044">
                  <c:v>3.3086891999999999E-15</c:v>
                </c:pt>
                <c:pt idx="16045">
                  <c:v>3.3014170000000001E-15</c:v>
                </c:pt>
                <c:pt idx="16046">
                  <c:v>3.2941613E-15</c:v>
                </c:pt>
                <c:pt idx="16047">
                  <c:v>3.2869222000000002E-15</c:v>
                </c:pt>
                <c:pt idx="16048">
                  <c:v>3.2796995000000001E-15</c:v>
                </c:pt>
                <c:pt idx="16049">
                  <c:v>3.2724933999999998E-15</c:v>
                </c:pt>
                <c:pt idx="16050">
                  <c:v>3.2653038000000001E-15</c:v>
                </c:pt>
                <c:pt idx="16051">
                  <c:v>3.2581303999999999E-15</c:v>
                </c:pt>
                <c:pt idx="16052">
                  <c:v>3.2509733999999998E-15</c:v>
                </c:pt>
                <c:pt idx="16053">
                  <c:v>3.2438327E-15</c:v>
                </c:pt>
                <c:pt idx="16054">
                  <c:v>3.2367083E-15</c:v>
                </c:pt>
                <c:pt idx="16055">
                  <c:v>3.2296002999999998E-15</c:v>
                </c:pt>
                <c:pt idx="16056">
                  <c:v>3.2225082999999999E-15</c:v>
                </c:pt>
                <c:pt idx="16057">
                  <c:v>3.2154326000000002E-15</c:v>
                </c:pt>
                <c:pt idx="16058">
                  <c:v>3.208373E-15</c:v>
                </c:pt>
                <c:pt idx="16059">
                  <c:v>3.2013295E-15</c:v>
                </c:pt>
                <c:pt idx="16060">
                  <c:v>3.1943020999999999E-15</c:v>
                </c:pt>
                <c:pt idx="16061">
                  <c:v>3.1872905000000001E-15</c:v>
                </c:pt>
                <c:pt idx="16062">
                  <c:v>3.1802949000000002E-15</c:v>
                </c:pt>
                <c:pt idx="16063">
                  <c:v>3.1733153000000001E-15</c:v>
                </c:pt>
                <c:pt idx="16064">
                  <c:v>3.1663517E-15</c:v>
                </c:pt>
                <c:pt idx="16065">
                  <c:v>3.1594039000000001E-15</c:v>
                </c:pt>
                <c:pt idx="16066">
                  <c:v>3.1524720000000002E-15</c:v>
                </c:pt>
                <c:pt idx="16067">
                  <c:v>3.1455557000000002E-15</c:v>
                </c:pt>
                <c:pt idx="16068">
                  <c:v>3.1386554E-15</c:v>
                </c:pt>
                <c:pt idx="16069">
                  <c:v>3.1317706999999999E-15</c:v>
                </c:pt>
                <c:pt idx="16070">
                  <c:v>3.1249017E-15</c:v>
                </c:pt>
                <c:pt idx="16071">
                  <c:v>3.1180483000000002E-15</c:v>
                </c:pt>
                <c:pt idx="16072">
                  <c:v>3.1112107000000002E-15</c:v>
                </c:pt>
                <c:pt idx="16073">
                  <c:v>3.1043884999999998E-15</c:v>
                </c:pt>
                <c:pt idx="16074">
                  <c:v>3.0975816999999998E-15</c:v>
                </c:pt>
                <c:pt idx="16075">
                  <c:v>3.0907903999999998E-15</c:v>
                </c:pt>
                <c:pt idx="16076">
                  <c:v>3.0840146000000002E-15</c:v>
                </c:pt>
                <c:pt idx="16077">
                  <c:v>3.0772542000000001E-15</c:v>
                </c:pt>
                <c:pt idx="16078">
                  <c:v>3.0705093E-15</c:v>
                </c:pt>
                <c:pt idx="16079">
                  <c:v>3.0637795999999999E-15</c:v>
                </c:pt>
                <c:pt idx="16080">
                  <c:v>3.0570650999999999E-15</c:v>
                </c:pt>
                <c:pt idx="16081">
                  <c:v>3.0503659999999998E-15</c:v>
                </c:pt>
                <c:pt idx="16082">
                  <c:v>3.0436819999999998E-15</c:v>
                </c:pt>
                <c:pt idx="16083">
                  <c:v>3.0370132999999998E-15</c:v>
                </c:pt>
                <c:pt idx="16084">
                  <c:v>3.0303596999999999E-15</c:v>
                </c:pt>
                <c:pt idx="16085">
                  <c:v>3.0237212999999999E-15</c:v>
                </c:pt>
                <c:pt idx="16086">
                  <c:v>3.0170979E-15</c:v>
                </c:pt>
                <c:pt idx="16087">
                  <c:v>3.0104895999999998E-15</c:v>
                </c:pt>
                <c:pt idx="16088">
                  <c:v>3.0038960000000001E-15</c:v>
                </c:pt>
                <c:pt idx="16089">
                  <c:v>2.9973176E-15</c:v>
                </c:pt>
                <c:pt idx="16090">
                  <c:v>2.9907539E-15</c:v>
                </c:pt>
                <c:pt idx="16091">
                  <c:v>2.9842053000000001E-15</c:v>
                </c:pt>
                <c:pt idx="16092">
                  <c:v>2.9776714999999999E-15</c:v>
                </c:pt>
                <c:pt idx="16093">
                  <c:v>2.9711525000000001E-15</c:v>
                </c:pt>
                <c:pt idx="16094">
                  <c:v>2.9646483000000001E-15</c:v>
                </c:pt>
                <c:pt idx="16095">
                  <c:v>2.9581588000000001E-15</c:v>
                </c:pt>
                <c:pt idx="16096">
                  <c:v>2.9516840999999999E-15</c:v>
                </c:pt>
                <c:pt idx="16097">
                  <c:v>2.9452239999999998E-15</c:v>
                </c:pt>
                <c:pt idx="16098">
                  <c:v>2.9387786999999998E-15</c:v>
                </c:pt>
                <c:pt idx="16099">
                  <c:v>2.9323478E-15</c:v>
                </c:pt>
                <c:pt idx="16100">
                  <c:v>2.9259314999999999E-15</c:v>
                </c:pt>
                <c:pt idx="16101">
                  <c:v>2.9195299E-15</c:v>
                </c:pt>
                <c:pt idx="16102">
                  <c:v>2.9131426000000002E-15</c:v>
                </c:pt>
                <c:pt idx="16103">
                  <c:v>2.9067700000000001E-15</c:v>
                </c:pt>
                <c:pt idx="16104">
                  <c:v>2.9004116999999998E-15</c:v>
                </c:pt>
                <c:pt idx="16105">
                  <c:v>2.8940678000000001E-15</c:v>
                </c:pt>
                <c:pt idx="16106">
                  <c:v>2.8877384000000002E-15</c:v>
                </c:pt>
                <c:pt idx="16107">
                  <c:v>2.8814233E-15</c:v>
                </c:pt>
                <c:pt idx="16108">
                  <c:v>2.8751225E-15</c:v>
                </c:pt>
                <c:pt idx="16109">
                  <c:v>2.8688359999999998E-15</c:v>
                </c:pt>
                <c:pt idx="16110">
                  <c:v>2.8625636999999998E-15</c:v>
                </c:pt>
                <c:pt idx="16111">
                  <c:v>2.8563056000000001E-15</c:v>
                </c:pt>
                <c:pt idx="16112">
                  <c:v>2.8500617000000001E-15</c:v>
                </c:pt>
                <c:pt idx="16113">
                  <c:v>2.8438319999999999E-15</c:v>
                </c:pt>
                <c:pt idx="16114">
                  <c:v>2.8376165E-15</c:v>
                </c:pt>
                <c:pt idx="16115">
                  <c:v>2.8314148999999999E-15</c:v>
                </c:pt>
                <c:pt idx="16116">
                  <c:v>2.8252274E-15</c:v>
                </c:pt>
                <c:pt idx="16117">
                  <c:v>2.819054E-15</c:v>
                </c:pt>
                <c:pt idx="16118">
                  <c:v>2.8128946000000002E-15</c:v>
                </c:pt>
                <c:pt idx="16119">
                  <c:v>2.8067488999999999E-15</c:v>
                </c:pt>
                <c:pt idx="16120">
                  <c:v>2.8006171999999999E-15</c:v>
                </c:pt>
                <c:pt idx="16121">
                  <c:v>2.7944993000000001E-15</c:v>
                </c:pt>
                <c:pt idx="16122">
                  <c:v>2.7883952000000002E-15</c:v>
                </c:pt>
                <c:pt idx="16123">
                  <c:v>2.7823050000000002E-15</c:v>
                </c:pt>
                <c:pt idx="16124">
                  <c:v>2.7762286E-15</c:v>
                </c:pt>
                <c:pt idx="16125">
                  <c:v>2.7701660000000001E-15</c:v>
                </c:pt>
                <c:pt idx="16126">
                  <c:v>2.7641171000000002E-15</c:v>
                </c:pt>
                <c:pt idx="16127">
                  <c:v>2.7580818000000001E-15</c:v>
                </c:pt>
                <c:pt idx="16128">
                  <c:v>2.7520602E-15</c:v>
                </c:pt>
                <c:pt idx="16129">
                  <c:v>2.7460522000000001E-15</c:v>
                </c:pt>
                <c:pt idx="16130">
                  <c:v>2.7400578000000002E-15</c:v>
                </c:pt>
                <c:pt idx="16131">
                  <c:v>2.7340768999999998E-15</c:v>
                </c:pt>
                <c:pt idx="16132">
                  <c:v>2.7281095000000002E-15</c:v>
                </c:pt>
                <c:pt idx="16133">
                  <c:v>2.7221557E-15</c:v>
                </c:pt>
                <c:pt idx="16134">
                  <c:v>2.7162152999999998E-15</c:v>
                </c:pt>
                <c:pt idx="16135">
                  <c:v>2.7102882E-15</c:v>
                </c:pt>
                <c:pt idx="16136">
                  <c:v>2.7043746000000002E-15</c:v>
                </c:pt>
                <c:pt idx="16137">
                  <c:v>2.6984743999999998E-15</c:v>
                </c:pt>
                <c:pt idx="16138">
                  <c:v>2.6925874999999999E-15</c:v>
                </c:pt>
                <c:pt idx="16139">
                  <c:v>2.6867139999999999E-15</c:v>
                </c:pt>
                <c:pt idx="16140">
                  <c:v>2.6808535999999999E-15</c:v>
                </c:pt>
                <c:pt idx="16141">
                  <c:v>2.6750064999999999E-15</c:v>
                </c:pt>
                <c:pt idx="16142">
                  <c:v>2.6691725999999999E-15</c:v>
                </c:pt>
                <c:pt idx="16143">
                  <c:v>2.6633516999999999E-15</c:v>
                </c:pt>
                <c:pt idx="16144">
                  <c:v>2.6575440999999998E-15</c:v>
                </c:pt>
                <c:pt idx="16145">
                  <c:v>2.6517494999999998E-15</c:v>
                </c:pt>
                <c:pt idx="16146">
                  <c:v>2.6459678999999999E-15</c:v>
                </c:pt>
                <c:pt idx="16147">
                  <c:v>2.6401993999999999E-15</c:v>
                </c:pt>
                <c:pt idx="16148">
                  <c:v>2.6344438E-15</c:v>
                </c:pt>
                <c:pt idx="16149">
                  <c:v>2.6287011000000001E-15</c:v>
                </c:pt>
                <c:pt idx="16150">
                  <c:v>2.6229715999999998E-15</c:v>
                </c:pt>
                <c:pt idx="16151">
                  <c:v>2.6172549E-15</c:v>
                </c:pt>
                <c:pt idx="16152">
                  <c:v>2.6115512000000002E-15</c:v>
                </c:pt>
                <c:pt idx="16153">
                  <c:v>2.6058602000000001E-15</c:v>
                </c:pt>
                <c:pt idx="16154">
                  <c:v>2.6001821E-15</c:v>
                </c:pt>
                <c:pt idx="16155">
                  <c:v>2.5945168E-15</c:v>
                </c:pt>
                <c:pt idx="16156">
                  <c:v>2.5888643E-15</c:v>
                </c:pt>
                <c:pt idx="16157">
                  <c:v>2.5832245000000002E-15</c:v>
                </c:pt>
                <c:pt idx="16158">
                  <c:v>2.5775975E-15</c:v>
                </c:pt>
                <c:pt idx="16159">
                  <c:v>2.5719830999999999E-15</c:v>
                </c:pt>
                <c:pt idx="16160">
                  <c:v>2.5663814999999998E-15</c:v>
                </c:pt>
                <c:pt idx="16161">
                  <c:v>2.5607925999999999E-15</c:v>
                </c:pt>
                <c:pt idx="16162">
                  <c:v>2.5552161E-15</c:v>
                </c:pt>
                <c:pt idx="16163">
                  <c:v>2.5496521999999999E-15</c:v>
                </c:pt>
                <c:pt idx="16164">
                  <c:v>2.5441006999999999E-15</c:v>
                </c:pt>
                <c:pt idx="16165">
                  <c:v>2.5385618E-15</c:v>
                </c:pt>
                <c:pt idx="16166">
                  <c:v>2.5330352999999999E-15</c:v>
                </c:pt>
                <c:pt idx="16167">
                  <c:v>2.5275212999999999E-15</c:v>
                </c:pt>
                <c:pt idx="16168">
                  <c:v>2.5220197999999999E-15</c:v>
                </c:pt>
                <c:pt idx="16169">
                  <c:v>2.5165307000000002E-15</c:v>
                </c:pt>
                <c:pt idx="16170">
                  <c:v>2.5110539000000001E-15</c:v>
                </c:pt>
                <c:pt idx="16171">
                  <c:v>2.5055894999999998E-15</c:v>
                </c:pt>
                <c:pt idx="16172">
                  <c:v>2.5001374000000001E-15</c:v>
                </c:pt>
                <c:pt idx="16173">
                  <c:v>2.4946975000000001E-15</c:v>
                </c:pt>
                <c:pt idx="16174">
                  <c:v>2.4892699999999999E-15</c:v>
                </c:pt>
                <c:pt idx="16175">
                  <c:v>2.4838543999999999E-15</c:v>
                </c:pt>
                <c:pt idx="16176">
                  <c:v>2.4784512000000001E-15</c:v>
                </c:pt>
                <c:pt idx="16177">
                  <c:v>2.4730601E-15</c:v>
                </c:pt>
                <c:pt idx="16178">
                  <c:v>2.4676810000000001E-15</c:v>
                </c:pt>
                <c:pt idx="16179">
                  <c:v>2.462314E-15</c:v>
                </c:pt>
                <c:pt idx="16180">
                  <c:v>2.4569590000000002E-15</c:v>
                </c:pt>
                <c:pt idx="16181">
                  <c:v>2.4516162000000001E-15</c:v>
                </c:pt>
                <c:pt idx="16182">
                  <c:v>2.4462854000000002E-15</c:v>
                </c:pt>
                <c:pt idx="16183">
                  <c:v>2.4409666000000001E-15</c:v>
                </c:pt>
                <c:pt idx="16184">
                  <c:v>2.4356597999999999E-15</c:v>
                </c:pt>
                <c:pt idx="16185">
                  <c:v>2.4303646999999999E-15</c:v>
                </c:pt>
                <c:pt idx="16186">
                  <c:v>2.4250816000000001E-15</c:v>
                </c:pt>
                <c:pt idx="16187">
                  <c:v>2.4198105000000001E-15</c:v>
                </c:pt>
                <c:pt idx="16188">
                  <c:v>2.4145511E-15</c:v>
                </c:pt>
                <c:pt idx="16189">
                  <c:v>2.4093035000000001E-15</c:v>
                </c:pt>
                <c:pt idx="16190">
                  <c:v>2.4040678E-15</c:v>
                </c:pt>
                <c:pt idx="16191">
                  <c:v>2.3988436999999999E-15</c:v>
                </c:pt>
                <c:pt idx="16192">
                  <c:v>2.3936314999999999E-15</c:v>
                </c:pt>
                <c:pt idx="16193">
                  <c:v>2.3884308999999999E-15</c:v>
                </c:pt>
                <c:pt idx="16194">
                  <c:v>2.3832420000000001E-15</c:v>
                </c:pt>
                <c:pt idx="16195">
                  <c:v>2.3780647000000002E-15</c:v>
                </c:pt>
                <c:pt idx="16196">
                  <c:v>2.3728991000000001E-15</c:v>
                </c:pt>
                <c:pt idx="16197">
                  <c:v>2.3677451E-15</c:v>
                </c:pt>
                <c:pt idx="16198">
                  <c:v>2.3626027000000001E-15</c:v>
                </c:pt>
                <c:pt idx="16199">
                  <c:v>2.3574718000000001E-15</c:v>
                </c:pt>
                <c:pt idx="16200">
                  <c:v>2.3523526E-15</c:v>
                </c:pt>
                <c:pt idx="16201">
                  <c:v>2.3479440000000001E-15</c:v>
                </c:pt>
                <c:pt idx="16202">
                  <c:v>2.3435561000000001E-15</c:v>
                </c:pt>
                <c:pt idx="16203">
                  <c:v>2.3391878000000001E-15</c:v>
                </c:pt>
                <c:pt idx="16204">
                  <c:v>2.3348380999999998E-15</c:v>
                </c:pt>
                <c:pt idx="16205">
                  <c:v>2.3305057000000001E-15</c:v>
                </c:pt>
                <c:pt idx="16206">
                  <c:v>2.3261901E-15</c:v>
                </c:pt>
                <c:pt idx="16207">
                  <c:v>2.3218902999999999E-15</c:v>
                </c:pt>
                <c:pt idx="16208">
                  <c:v>2.3176060000000001E-15</c:v>
                </c:pt>
                <c:pt idx="16209">
                  <c:v>2.3133363000000001E-15</c:v>
                </c:pt>
                <c:pt idx="16210">
                  <c:v>2.3090810999999998E-15</c:v>
                </c:pt>
                <c:pt idx="16211">
                  <c:v>2.3048394999999999E-15</c:v>
                </c:pt>
                <c:pt idx="16212">
                  <c:v>2.3006115999999998E-15</c:v>
                </c:pt>
                <c:pt idx="16213">
                  <c:v>2.2963966999999998E-15</c:v>
                </c:pt>
                <c:pt idx="16214">
                  <c:v>2.2921945999999998E-15</c:v>
                </c:pt>
                <c:pt idx="16215">
                  <c:v>2.2880052E-15</c:v>
                </c:pt>
                <c:pt idx="16216">
                  <c:v>2.2838279999999998E-15</c:v>
                </c:pt>
                <c:pt idx="16217">
                  <c:v>2.2796629999999999E-15</c:v>
                </c:pt>
                <c:pt idx="16218">
                  <c:v>2.2755100000000002E-15</c:v>
                </c:pt>
                <c:pt idx="16219">
                  <c:v>2.2713685999999999E-15</c:v>
                </c:pt>
                <c:pt idx="16220">
                  <c:v>2.2672388999999999E-15</c:v>
                </c:pt>
                <c:pt idx="16221">
                  <c:v>2.2631203999999999E-15</c:v>
                </c:pt>
                <c:pt idx="16222">
                  <c:v>2.2590131999999998E-15</c:v>
                </c:pt>
                <c:pt idx="16223">
                  <c:v>2.2549171000000001E-15</c:v>
                </c:pt>
                <c:pt idx="16224">
                  <c:v>2.2508321E-15</c:v>
                </c:pt>
                <c:pt idx="16225">
                  <c:v>2.2467578999999998E-15</c:v>
                </c:pt>
                <c:pt idx="16226">
                  <c:v>2.2426944000000002E-15</c:v>
                </c:pt>
                <c:pt idx="16227">
                  <c:v>2.2386416000000001E-15</c:v>
                </c:pt>
                <c:pt idx="16228">
                  <c:v>2.2345993000000002E-15</c:v>
                </c:pt>
                <c:pt idx="16229">
                  <c:v>2.2305674999999999E-15</c:v>
                </c:pt>
                <c:pt idx="16230">
                  <c:v>2.2265460000000002E-15</c:v>
                </c:pt>
                <c:pt idx="16231">
                  <c:v>2.2225348000000002E-15</c:v>
                </c:pt>
                <c:pt idx="16232">
                  <c:v>2.2185338999999999E-15</c:v>
                </c:pt>
                <c:pt idx="16233">
                  <c:v>2.2145429000000002E-15</c:v>
                </c:pt>
                <c:pt idx="16234">
                  <c:v>2.2105619999999998E-15</c:v>
                </c:pt>
                <c:pt idx="16235">
                  <c:v>2.2065911E-15</c:v>
                </c:pt>
                <c:pt idx="16236">
                  <c:v>2.2026300000000001E-15</c:v>
                </c:pt>
                <c:pt idx="16237">
                  <c:v>2.1986787999999999E-15</c:v>
                </c:pt>
                <c:pt idx="16238">
                  <c:v>2.1947372999999999E-15</c:v>
                </c:pt>
                <c:pt idx="16239">
                  <c:v>2.1908053999999998E-15</c:v>
                </c:pt>
                <c:pt idx="16240">
                  <c:v>2.1868832E-15</c:v>
                </c:pt>
                <c:pt idx="16241">
                  <c:v>2.1829705999999999E-15</c:v>
                </c:pt>
                <c:pt idx="16242">
                  <c:v>2.1790671999999998E-15</c:v>
                </c:pt>
                <c:pt idx="16243">
                  <c:v>2.1751734E-15</c:v>
                </c:pt>
                <c:pt idx="16244">
                  <c:v>2.1712889E-15</c:v>
                </c:pt>
                <c:pt idx="16245">
                  <c:v>2.1674135E-15</c:v>
                </c:pt>
                <c:pt idx="16246">
                  <c:v>2.1635474999999999E-15</c:v>
                </c:pt>
                <c:pt idx="16247">
                  <c:v>2.1596905000000001E-15</c:v>
                </c:pt>
                <c:pt idx="16248">
                  <c:v>2.1558425999999999E-15</c:v>
                </c:pt>
                <c:pt idx="16249">
                  <c:v>2.1520039E-15</c:v>
                </c:pt>
                <c:pt idx="16250">
                  <c:v>2.148174E-15</c:v>
                </c:pt>
                <c:pt idx="16251">
                  <c:v>2.1443531000000001E-15</c:v>
                </c:pt>
                <c:pt idx="16252">
                  <c:v>2.1405410000000001E-15</c:v>
                </c:pt>
                <c:pt idx="16253">
                  <c:v>2.1367378000000001E-15</c:v>
                </c:pt>
                <c:pt idx="16254">
                  <c:v>2.1329435000000001E-15</c:v>
                </c:pt>
                <c:pt idx="16255">
                  <c:v>2.1291579000000001E-15</c:v>
                </c:pt>
                <c:pt idx="16256">
                  <c:v>2.1253810000000001E-15</c:v>
                </c:pt>
                <c:pt idx="16257">
                  <c:v>2.1216128000000001E-15</c:v>
                </c:pt>
                <c:pt idx="16258">
                  <c:v>2.1178532000000001E-15</c:v>
                </c:pt>
                <c:pt idx="16259">
                  <c:v>2.1141021000000002E-15</c:v>
                </c:pt>
                <c:pt idx="16260">
                  <c:v>2.1103594999999999E-15</c:v>
                </c:pt>
                <c:pt idx="16261">
                  <c:v>2.1066254000000001E-15</c:v>
                </c:pt>
                <c:pt idx="16262">
                  <c:v>2.1028997E-15</c:v>
                </c:pt>
                <c:pt idx="16263">
                  <c:v>2.0991824999999999E-15</c:v>
                </c:pt>
                <c:pt idx="16264">
                  <c:v>2.0954736999999998E-15</c:v>
                </c:pt>
                <c:pt idx="16265">
                  <c:v>2.0917732999999999E-15</c:v>
                </c:pt>
                <c:pt idx="16266">
                  <c:v>2.0880811E-15</c:v>
                </c:pt>
                <c:pt idx="16267">
                  <c:v>2.0843970999999998E-15</c:v>
                </c:pt>
                <c:pt idx="16268">
                  <c:v>2.0807214000000002E-15</c:v>
                </c:pt>
                <c:pt idx="16269">
                  <c:v>2.0770536999999998E-15</c:v>
                </c:pt>
                <c:pt idx="16270">
                  <c:v>2.0733944E-15</c:v>
                </c:pt>
                <c:pt idx="16271">
                  <c:v>2.0697429999999998E-15</c:v>
                </c:pt>
                <c:pt idx="16272">
                  <c:v>2.0660996999999998E-15</c:v>
                </c:pt>
                <c:pt idx="16273">
                  <c:v>2.0624645E-15</c:v>
                </c:pt>
                <c:pt idx="16274">
                  <c:v>2.0588371999999999E-15</c:v>
                </c:pt>
                <c:pt idx="16275">
                  <c:v>2.0552178999999999E-15</c:v>
                </c:pt>
                <c:pt idx="16276">
                  <c:v>2.0516065000000001E-15</c:v>
                </c:pt>
                <c:pt idx="16277">
                  <c:v>2.0480031E-15</c:v>
                </c:pt>
                <c:pt idx="16278">
                  <c:v>2.0444074000000001E-15</c:v>
                </c:pt>
                <c:pt idx="16279">
                  <c:v>2.0408196E-15</c:v>
                </c:pt>
                <c:pt idx="16280">
                  <c:v>2.0372396E-15</c:v>
                </c:pt>
                <c:pt idx="16281">
                  <c:v>2.0336671999999999E-15</c:v>
                </c:pt>
                <c:pt idx="16282">
                  <c:v>2.0301026999999999E-15</c:v>
                </c:pt>
                <c:pt idx="16283">
                  <c:v>2.0265458000000001E-15</c:v>
                </c:pt>
                <c:pt idx="16284">
                  <c:v>2.0229965000000002E-15</c:v>
                </c:pt>
                <c:pt idx="16285">
                  <c:v>2.0194549E-15</c:v>
                </c:pt>
                <c:pt idx="16286">
                  <c:v>2.0159208000000001E-15</c:v>
                </c:pt>
                <c:pt idx="16287">
                  <c:v>2.0123943999999999E-15</c:v>
                </c:pt>
                <c:pt idx="16288">
                  <c:v>2.0088756E-15</c:v>
                </c:pt>
                <c:pt idx="16289">
                  <c:v>2.0053642999999999E-15</c:v>
                </c:pt>
                <c:pt idx="16290">
                  <c:v>2.0018605000000001E-15</c:v>
                </c:pt>
                <c:pt idx="16291">
                  <c:v>1.9983642E-15</c:v>
                </c:pt>
                <c:pt idx="16292">
                  <c:v>1.9948751999999999E-15</c:v>
                </c:pt>
                <c:pt idx="16293">
                  <c:v>1.9913936999999999E-15</c:v>
                </c:pt>
                <c:pt idx="16294">
                  <c:v>1.9879195999999998E-15</c:v>
                </c:pt>
                <c:pt idx="16295">
                  <c:v>1.9844527E-15</c:v>
                </c:pt>
                <c:pt idx="16296">
                  <c:v>1.9809932000000001E-15</c:v>
                </c:pt>
                <c:pt idx="16297">
                  <c:v>1.9775409E-15</c:v>
                </c:pt>
                <c:pt idx="16298">
                  <c:v>1.9740959999999998E-15</c:v>
                </c:pt>
                <c:pt idx="16299">
                  <c:v>1.9706583999999999E-15</c:v>
                </c:pt>
                <c:pt idx="16300">
                  <c:v>1.9672281000000002E-15</c:v>
                </c:pt>
                <c:pt idx="16301">
                  <c:v>1.963805E-15</c:v>
                </c:pt>
                <c:pt idx="16302">
                  <c:v>1.9603891000000001E-15</c:v>
                </c:pt>
                <c:pt idx="16303">
                  <c:v>1.9569805E-15</c:v>
                </c:pt>
                <c:pt idx="16304">
                  <c:v>1.9535787999999999E-15</c:v>
                </c:pt>
                <c:pt idx="16305">
                  <c:v>1.9501843000000001E-15</c:v>
                </c:pt>
                <c:pt idx="16306">
                  <c:v>1.9467968000000002E-15</c:v>
                </c:pt>
                <c:pt idx="16307">
                  <c:v>1.9434162999999998E-15</c:v>
                </c:pt>
                <c:pt idx="16308">
                  <c:v>1.9400430000000001E-15</c:v>
                </c:pt>
                <c:pt idx="16309">
                  <c:v>1.9366766999999999E-15</c:v>
                </c:pt>
                <c:pt idx="16310">
                  <c:v>1.9333173000000001E-15</c:v>
                </c:pt>
                <c:pt idx="16311">
                  <c:v>1.9299650000000002E-15</c:v>
                </c:pt>
                <c:pt idx="16312">
                  <c:v>1.9266193999999998E-15</c:v>
                </c:pt>
                <c:pt idx="16313">
                  <c:v>1.9232807999999998E-15</c:v>
                </c:pt>
                <c:pt idx="16314">
                  <c:v>1.9199493000000001E-15</c:v>
                </c:pt>
                <c:pt idx="16315">
                  <c:v>1.9166244E-15</c:v>
                </c:pt>
                <c:pt idx="16316">
                  <c:v>1.9133066000000001E-15</c:v>
                </c:pt>
                <c:pt idx="16317">
                  <c:v>1.9099955999999999E-15</c:v>
                </c:pt>
                <c:pt idx="16318">
                  <c:v>1.9066913E-15</c:v>
                </c:pt>
                <c:pt idx="16319">
                  <c:v>1.9033938000000001E-15</c:v>
                </c:pt>
                <c:pt idx="16320">
                  <c:v>1.9001031000000001E-15</c:v>
                </c:pt>
                <c:pt idx="16321">
                  <c:v>1.8968191000000001E-15</c:v>
                </c:pt>
                <c:pt idx="16322">
                  <c:v>1.8935419000000001E-15</c:v>
                </c:pt>
                <c:pt idx="16323">
                  <c:v>1.8902715E-15</c:v>
                </c:pt>
                <c:pt idx="16324">
                  <c:v>1.8870076999999999E-15</c:v>
                </c:pt>
                <c:pt idx="16325">
                  <c:v>1.8837507000000002E-15</c:v>
                </c:pt>
                <c:pt idx="16326">
                  <c:v>1.8805002000000001E-15</c:v>
                </c:pt>
                <c:pt idx="16327">
                  <c:v>1.8772562999999999E-15</c:v>
                </c:pt>
                <c:pt idx="16328">
                  <c:v>1.8740188999999998E-15</c:v>
                </c:pt>
                <c:pt idx="16329">
                  <c:v>1.8707883000000001E-15</c:v>
                </c:pt>
                <c:pt idx="16330">
                  <c:v>1.8675641E-15</c:v>
                </c:pt>
                <c:pt idx="16331">
                  <c:v>1.8643463999999999E-15</c:v>
                </c:pt>
                <c:pt idx="16332">
                  <c:v>1.8611353000000002E-15</c:v>
                </c:pt>
                <c:pt idx="16333">
                  <c:v>1.8579308000000001E-15</c:v>
                </c:pt>
                <c:pt idx="16334">
                  <c:v>1.8547328E-15</c:v>
                </c:pt>
                <c:pt idx="16335">
                  <c:v>1.8515411999999999E-15</c:v>
                </c:pt>
                <c:pt idx="16336">
                  <c:v>1.8483560999999998E-15</c:v>
                </c:pt>
                <c:pt idx="16337">
                  <c:v>1.8451773999999998E-15</c:v>
                </c:pt>
                <c:pt idx="16338">
                  <c:v>1.8420050999999998E-15</c:v>
                </c:pt>
                <c:pt idx="16339">
                  <c:v>1.8388390999999999E-15</c:v>
                </c:pt>
                <c:pt idx="16340">
                  <c:v>1.8356794E-15</c:v>
                </c:pt>
                <c:pt idx="16341">
                  <c:v>1.8325261000000001E-15</c:v>
                </c:pt>
                <c:pt idx="16342">
                  <c:v>1.8293791999999999E-15</c:v>
                </c:pt>
                <c:pt idx="16343">
                  <c:v>1.8262386000000001E-15</c:v>
                </c:pt>
                <c:pt idx="16344">
                  <c:v>1.8231044E-15</c:v>
                </c:pt>
                <c:pt idx="16345">
                  <c:v>1.8199764999999999E-15</c:v>
                </c:pt>
                <c:pt idx="16346">
                  <c:v>1.8168547999999999E-15</c:v>
                </c:pt>
                <c:pt idx="16347">
                  <c:v>1.8137393999999999E-15</c:v>
                </c:pt>
                <c:pt idx="16348">
                  <c:v>1.8106301E-15</c:v>
                </c:pt>
                <c:pt idx="16349">
                  <c:v>1.8075270000000002E-15</c:v>
                </c:pt>
                <c:pt idx="16350">
                  <c:v>1.8044303E-15</c:v>
                </c:pt>
                <c:pt idx="16351">
                  <c:v>1.8013396999999999E-15</c:v>
                </c:pt>
                <c:pt idx="16352">
                  <c:v>1.7982551999999998E-15</c:v>
                </c:pt>
                <c:pt idx="16353">
                  <c:v>1.7951768999999999E-15</c:v>
                </c:pt>
                <c:pt idx="16354">
                  <c:v>1.7921047E-15</c:v>
                </c:pt>
                <c:pt idx="16355">
                  <c:v>1.7890385999999998E-15</c:v>
                </c:pt>
                <c:pt idx="16356">
                  <c:v>1.7859787000000001E-15</c:v>
                </c:pt>
                <c:pt idx="16357">
                  <c:v>1.7829247000000001E-15</c:v>
                </c:pt>
                <c:pt idx="16358">
                  <c:v>1.7798768999999998E-15</c:v>
                </c:pt>
                <c:pt idx="16359">
                  <c:v>1.776835E-15</c:v>
                </c:pt>
                <c:pt idx="16360">
                  <c:v>1.7737992000000001E-15</c:v>
                </c:pt>
                <c:pt idx="16361">
                  <c:v>1.7707695000000001E-15</c:v>
                </c:pt>
                <c:pt idx="16362">
                  <c:v>1.7677457E-15</c:v>
                </c:pt>
                <c:pt idx="16363">
                  <c:v>1.7647279E-15</c:v>
                </c:pt>
                <c:pt idx="16364">
                  <c:v>1.7617161000000001E-15</c:v>
                </c:pt>
                <c:pt idx="16365">
                  <c:v>1.7587102000000001E-15</c:v>
                </c:pt>
                <c:pt idx="16366">
                  <c:v>1.7557102E-15</c:v>
                </c:pt>
                <c:pt idx="16367">
                  <c:v>1.7527160999999999E-15</c:v>
                </c:pt>
                <c:pt idx="16368">
                  <c:v>1.7497279999999999E-15</c:v>
                </c:pt>
                <c:pt idx="16369">
                  <c:v>1.7467457E-15</c:v>
                </c:pt>
                <c:pt idx="16370">
                  <c:v>1.7437693000000001E-15</c:v>
                </c:pt>
                <c:pt idx="16371">
                  <c:v>1.7407987E-15</c:v>
                </c:pt>
                <c:pt idx="16372">
                  <c:v>1.7378339999999999E-15</c:v>
                </c:pt>
                <c:pt idx="16373">
                  <c:v>1.7348751E-15</c:v>
                </c:pt>
                <c:pt idx="16374">
                  <c:v>1.7319219E-15</c:v>
                </c:pt>
                <c:pt idx="16375">
                  <c:v>1.7289745999999999E-15</c:v>
                </c:pt>
                <c:pt idx="16376">
                  <c:v>1.7260329E-15</c:v>
                </c:pt>
                <c:pt idx="16377">
                  <c:v>1.7230971000000001E-15</c:v>
                </c:pt>
                <c:pt idx="16378">
                  <c:v>1.7201670000000001E-15</c:v>
                </c:pt>
                <c:pt idx="16379">
                  <c:v>1.7172426E-15</c:v>
                </c:pt>
                <c:pt idx="16380">
                  <c:v>1.7143240000000001E-15</c:v>
                </c:pt>
                <c:pt idx="16381">
                  <c:v>1.711411E-15</c:v>
                </c:pt>
                <c:pt idx="16382">
                  <c:v>1.7085038E-15</c:v>
                </c:pt>
                <c:pt idx="16383">
                  <c:v>1.7056021999999999E-15</c:v>
                </c:pt>
                <c:pt idx="16384">
                  <c:v>1.7027061999999999E-15</c:v>
                </c:pt>
                <c:pt idx="16385">
                  <c:v>1.6998158E-15</c:v>
                </c:pt>
                <c:pt idx="16386">
                  <c:v>1.696931E-15</c:v>
                </c:pt>
                <c:pt idx="16387">
                  <c:v>1.6940518000000001E-15</c:v>
                </c:pt>
                <c:pt idx="16388">
                  <c:v>1.6911782999999999E-15</c:v>
                </c:pt>
                <c:pt idx="16389">
                  <c:v>1.6883103E-15</c:v>
                </c:pt>
                <c:pt idx="16390">
                  <c:v>1.6854479E-15</c:v>
                </c:pt>
                <c:pt idx="16391">
                  <c:v>1.682591E-15</c:v>
                </c:pt>
                <c:pt idx="16392">
                  <c:v>1.6797398E-15</c:v>
                </c:pt>
                <c:pt idx="16393">
                  <c:v>1.676894E-15</c:v>
                </c:pt>
                <c:pt idx="16394">
                  <c:v>1.6740538E-15</c:v>
                </c:pt>
                <c:pt idx="16395">
                  <c:v>1.671219E-15</c:v>
                </c:pt>
                <c:pt idx="16396">
                  <c:v>1.6683896999999999E-15</c:v>
                </c:pt>
                <c:pt idx="16397">
                  <c:v>1.6655658999999999E-15</c:v>
                </c:pt>
                <c:pt idx="16398">
                  <c:v>1.6627474999999999E-15</c:v>
                </c:pt>
                <c:pt idx="16399">
                  <c:v>1.6599344999999999E-15</c:v>
                </c:pt>
                <c:pt idx="16400">
                  <c:v>1.6571269999999999E-15</c:v>
                </c:pt>
                <c:pt idx="16401">
                  <c:v>1.6543248999999999E-15</c:v>
                </c:pt>
                <c:pt idx="16402">
                  <c:v>1.6515282E-15</c:v>
                </c:pt>
                <c:pt idx="16403">
                  <c:v>1.6487368E-15</c:v>
                </c:pt>
                <c:pt idx="16404">
                  <c:v>1.6459507999999999E-15</c:v>
                </c:pt>
                <c:pt idx="16405">
                  <c:v>1.6431702E-15</c:v>
                </c:pt>
                <c:pt idx="16406">
                  <c:v>1.6403948999999999E-15</c:v>
                </c:pt>
                <c:pt idx="16407">
                  <c:v>1.6376250000000001E-15</c:v>
                </c:pt>
                <c:pt idx="16408">
                  <c:v>1.6348604E-15</c:v>
                </c:pt>
                <c:pt idx="16409">
                  <c:v>1.6321011E-15</c:v>
                </c:pt>
                <c:pt idx="16410">
                  <c:v>1.6293471000000001E-15</c:v>
                </c:pt>
                <c:pt idx="16411">
                  <c:v>1.6265983E-15</c:v>
                </c:pt>
                <c:pt idx="16412">
                  <c:v>1.6238549000000001E-15</c:v>
                </c:pt>
                <c:pt idx="16413">
                  <c:v>1.6211167E-15</c:v>
                </c:pt>
                <c:pt idx="16414">
                  <c:v>1.6183837E-15</c:v>
                </c:pt>
                <c:pt idx="16415">
                  <c:v>1.6156559000000001E-15</c:v>
                </c:pt>
                <c:pt idx="16416">
                  <c:v>1.6129333999999999E-15</c:v>
                </c:pt>
                <c:pt idx="16417">
                  <c:v>1.6102160000000001E-15</c:v>
                </c:pt>
                <c:pt idx="16418">
                  <c:v>1.6075038000000001E-15</c:v>
                </c:pt>
                <c:pt idx="16419">
                  <c:v>1.6047968E-15</c:v>
                </c:pt>
                <c:pt idx="16420">
                  <c:v>1.6020950000000001E-15</c:v>
                </c:pt>
                <c:pt idx="16421">
                  <c:v>1.5993983E-15</c:v>
                </c:pt>
                <c:pt idx="16422">
                  <c:v>1.5967068E-15</c:v>
                </c:pt>
                <c:pt idx="16423">
                  <c:v>1.5940203E-15</c:v>
                </c:pt>
                <c:pt idx="16424">
                  <c:v>1.5913389999999999E-15</c:v>
                </c:pt>
                <c:pt idx="16425">
                  <c:v>1.5886628E-15</c:v>
                </c:pt>
                <c:pt idx="16426">
                  <c:v>1.5859917000000001E-15</c:v>
                </c:pt>
                <c:pt idx="16427">
                  <c:v>1.5833257E-15</c:v>
                </c:pt>
                <c:pt idx="16428">
                  <c:v>1.5806647000000001E-15</c:v>
                </c:pt>
                <c:pt idx="16429">
                  <c:v>1.5780088E-15</c:v>
                </c:pt>
                <c:pt idx="16430">
                  <c:v>1.5753579E-15</c:v>
                </c:pt>
                <c:pt idx="16431">
                  <c:v>1.5727121000000001E-15</c:v>
                </c:pt>
                <c:pt idx="16432">
                  <c:v>1.5700713000000001E-15</c:v>
                </c:pt>
                <c:pt idx="16433">
                  <c:v>1.5674354999999999E-15</c:v>
                </c:pt>
                <c:pt idx="16434">
                  <c:v>1.5648047E-15</c:v>
                </c:pt>
                <c:pt idx="16435">
                  <c:v>1.5621789000000001E-15</c:v>
                </c:pt>
                <c:pt idx="16436">
                  <c:v>1.559558E-15</c:v>
                </c:pt>
                <c:pt idx="16437">
                  <c:v>1.5569421E-15</c:v>
                </c:pt>
                <c:pt idx="16438">
                  <c:v>1.5543311E-15</c:v>
                </c:pt>
                <c:pt idx="16439">
                  <c:v>1.551725E-15</c:v>
                </c:pt>
                <c:pt idx="16440">
                  <c:v>1.5491237999999999E-15</c:v>
                </c:pt>
                <c:pt idx="16441">
                  <c:v>1.5465276999999999E-15</c:v>
                </c:pt>
                <c:pt idx="16442">
                  <c:v>1.5439364000000001E-15</c:v>
                </c:pt>
                <c:pt idx="16443">
                  <c:v>1.5413500000000001E-15</c:v>
                </c:pt>
                <c:pt idx="16444">
                  <c:v>1.5387684E-15</c:v>
                </c:pt>
                <c:pt idx="16445">
                  <c:v>1.5361918000000001E-15</c:v>
                </c:pt>
                <c:pt idx="16446">
                  <c:v>1.5336200000000001E-15</c:v>
                </c:pt>
                <c:pt idx="16447">
                  <c:v>1.531053E-15</c:v>
                </c:pt>
                <c:pt idx="16448">
                  <c:v>1.5284909E-15</c:v>
                </c:pt>
                <c:pt idx="16449">
                  <c:v>1.5259335000000001E-15</c:v>
                </c:pt>
                <c:pt idx="16450">
                  <c:v>1.5233809E-15</c:v>
                </c:pt>
                <c:pt idx="16451">
                  <c:v>1.5208331999999999E-15</c:v>
                </c:pt>
                <c:pt idx="16452">
                  <c:v>1.5182903E-15</c:v>
                </c:pt>
                <c:pt idx="16453">
                  <c:v>1.5157521E-15</c:v>
                </c:pt>
                <c:pt idx="16454">
                  <c:v>1.5132187E-15</c:v>
                </c:pt>
                <c:pt idx="16455">
                  <c:v>1.5106899999999999E-15</c:v>
                </c:pt>
                <c:pt idx="16456">
                  <c:v>1.5081660999999999E-15</c:v>
                </c:pt>
                <c:pt idx="16457">
                  <c:v>1.5056469000000001E-15</c:v>
                </c:pt>
                <c:pt idx="16458">
                  <c:v>1.5031324E-15</c:v>
                </c:pt>
                <c:pt idx="16459">
                  <c:v>1.5006225000000001E-15</c:v>
                </c:pt>
                <c:pt idx="16460">
                  <c:v>1.4981174E-15</c:v>
                </c:pt>
                <c:pt idx="16461">
                  <c:v>1.495617E-15</c:v>
                </c:pt>
                <c:pt idx="16462">
                  <c:v>1.4931212000000001E-15</c:v>
                </c:pt>
                <c:pt idx="16463">
                  <c:v>1.4906300999999999E-15</c:v>
                </c:pt>
                <c:pt idx="16464">
                  <c:v>1.4881435999999999E-15</c:v>
                </c:pt>
                <c:pt idx="16465">
                  <c:v>1.4856618E-15</c:v>
                </c:pt>
                <c:pt idx="16466">
                  <c:v>1.4831845E-15</c:v>
                </c:pt>
                <c:pt idx="16467">
                  <c:v>1.480712E-15</c:v>
                </c:pt>
                <c:pt idx="16468">
                  <c:v>1.4782439E-15</c:v>
                </c:pt>
                <c:pt idx="16469">
                  <c:v>1.4757805E-15</c:v>
                </c:pt>
                <c:pt idx="16470">
                  <c:v>1.4733216999999999E-15</c:v>
                </c:pt>
                <c:pt idx="16471">
                  <c:v>1.4708674000000001E-15</c:v>
                </c:pt>
                <c:pt idx="16472">
                  <c:v>1.4684176999999999E-15</c:v>
                </c:pt>
                <c:pt idx="16473">
                  <c:v>1.4659725E-15</c:v>
                </c:pt>
                <c:pt idx="16474">
                  <c:v>1.4635319E-15</c:v>
                </c:pt>
                <c:pt idx="16475">
                  <c:v>1.4610958E-15</c:v>
                </c:pt>
                <c:pt idx="16476">
                  <c:v>1.4586642E-15</c:v>
                </c:pt>
                <c:pt idx="16477">
                  <c:v>1.4562370999999999E-15</c:v>
                </c:pt>
                <c:pt idx="16478">
                  <c:v>1.4538146E-15</c:v>
                </c:pt>
                <c:pt idx="16479">
                  <c:v>1.4513966000000001E-15</c:v>
                </c:pt>
                <c:pt idx="16480">
                  <c:v>1.4489829E-15</c:v>
                </c:pt>
                <c:pt idx="16481">
                  <c:v>1.4465738000000001E-15</c:v>
                </c:pt>
                <c:pt idx="16482">
                  <c:v>1.4441691999999999E-15</c:v>
                </c:pt>
                <c:pt idx="16483">
                  <c:v>1.4417689999999999E-15</c:v>
                </c:pt>
                <c:pt idx="16484">
                  <c:v>1.4393731E-15</c:v>
                </c:pt>
                <c:pt idx="16485">
                  <c:v>1.4369818E-15</c:v>
                </c:pt>
                <c:pt idx="16486">
                  <c:v>1.4345948E-15</c:v>
                </c:pt>
                <c:pt idx="16487">
                  <c:v>1.4322122000000001E-15</c:v>
                </c:pt>
                <c:pt idx="16488">
                  <c:v>1.4298341000000001E-15</c:v>
                </c:pt>
                <c:pt idx="16489">
                  <c:v>1.4274604000000001E-15</c:v>
                </c:pt>
                <c:pt idx="16490">
                  <c:v>1.4250910000000001E-15</c:v>
                </c:pt>
                <c:pt idx="16491">
                  <c:v>1.4227261000000001E-15</c:v>
                </c:pt>
                <c:pt idx="16492">
                  <c:v>1.4203655000000001E-15</c:v>
                </c:pt>
                <c:pt idx="16493">
                  <c:v>1.4180093000000001E-15</c:v>
                </c:pt>
                <c:pt idx="16494">
                  <c:v>1.4156574000000001E-15</c:v>
                </c:pt>
                <c:pt idx="16495">
                  <c:v>1.4133097999999999E-15</c:v>
                </c:pt>
                <c:pt idx="16496">
                  <c:v>1.4109666E-15</c:v>
                </c:pt>
                <c:pt idx="16497">
                  <c:v>1.4086278E-15</c:v>
                </c:pt>
                <c:pt idx="16498">
                  <c:v>1.4062931000000001E-15</c:v>
                </c:pt>
                <c:pt idx="16499">
                  <c:v>1.4039627999999999E-15</c:v>
                </c:pt>
                <c:pt idx="16500">
                  <c:v>1.4016368E-15</c:v>
                </c:pt>
                <c:pt idx="16501">
                  <c:v>1.3993149E-15</c:v>
                </c:pt>
                <c:pt idx="16502">
                  <c:v>1.3969975000000001E-15</c:v>
                </c:pt>
                <c:pt idx="16503">
                  <c:v>1.3946842E-15</c:v>
                </c:pt>
                <c:pt idx="16504">
                  <c:v>1.3923752E-15</c:v>
                </c:pt>
                <c:pt idx="16505">
                  <c:v>1.3900704000000001E-15</c:v>
                </c:pt>
                <c:pt idx="16506">
                  <c:v>1.3877699000000001E-15</c:v>
                </c:pt>
                <c:pt idx="16507">
                  <c:v>1.3854736E-15</c:v>
                </c:pt>
                <c:pt idx="16508">
                  <c:v>1.3831815000000001E-15</c:v>
                </c:pt>
                <c:pt idx="16509">
                  <c:v>1.3808936E-15</c:v>
                </c:pt>
                <c:pt idx="16510">
                  <c:v>1.3786099E-15</c:v>
                </c:pt>
                <c:pt idx="16511">
                  <c:v>1.3763303E-15</c:v>
                </c:pt>
                <c:pt idx="16512">
                  <c:v>1.3740549E-15</c:v>
                </c:pt>
                <c:pt idx="16513">
                  <c:v>1.3717836999999999E-15</c:v>
                </c:pt>
                <c:pt idx="16514">
                  <c:v>1.3695168E-15</c:v>
                </c:pt>
                <c:pt idx="16515">
                  <c:v>1.3672539E-15</c:v>
                </c:pt>
                <c:pt idx="16516">
                  <c:v>1.3649952E-15</c:v>
                </c:pt>
                <c:pt idx="16517">
                  <c:v>1.3627406E-15</c:v>
                </c:pt>
                <c:pt idx="16518">
                  <c:v>1.3604900999999999E-15</c:v>
                </c:pt>
                <c:pt idx="16519">
                  <c:v>1.3582438000000001E-15</c:v>
                </c:pt>
                <c:pt idx="16520">
                  <c:v>1.3560015000000001E-15</c:v>
                </c:pt>
                <c:pt idx="16521">
                  <c:v>1.3537632999999999E-15</c:v>
                </c:pt>
                <c:pt idx="16522">
                  <c:v>1.3515292E-15</c:v>
                </c:pt>
                <c:pt idx="16523">
                  <c:v>1.3492991E-15</c:v>
                </c:pt>
                <c:pt idx="16524">
                  <c:v>1.3470731E-15</c:v>
                </c:pt>
                <c:pt idx="16525">
                  <c:v>1.3448511999999999E-15</c:v>
                </c:pt>
                <c:pt idx="16526">
                  <c:v>1.3426333000000001E-15</c:v>
                </c:pt>
                <c:pt idx="16527">
                  <c:v>1.3404195000000001E-15</c:v>
                </c:pt>
                <c:pt idx="16528">
                  <c:v>1.3382097E-15</c:v>
                </c:pt>
                <c:pt idx="16529">
                  <c:v>1.3360038999999999E-15</c:v>
                </c:pt>
                <c:pt idx="16530">
                  <c:v>1.3338020999999999E-15</c:v>
                </c:pt>
                <c:pt idx="16531">
                  <c:v>1.3316043E-15</c:v>
                </c:pt>
                <c:pt idx="16532">
                  <c:v>1.3294105E-15</c:v>
                </c:pt>
                <c:pt idx="16533">
                  <c:v>1.3272207E-15</c:v>
                </c:pt>
                <c:pt idx="16534">
                  <c:v>1.3250349000000001E-15</c:v>
                </c:pt>
                <c:pt idx="16535">
                  <c:v>1.3228531E-15</c:v>
                </c:pt>
                <c:pt idx="16536">
                  <c:v>1.3206752000000001E-15</c:v>
                </c:pt>
                <c:pt idx="16537">
                  <c:v>1.3185013E-15</c:v>
                </c:pt>
                <c:pt idx="16538">
                  <c:v>1.3163313E-15</c:v>
                </c:pt>
                <c:pt idx="16539">
                  <c:v>1.3141653000000001E-15</c:v>
                </c:pt>
                <c:pt idx="16540">
                  <c:v>1.3120031000000001E-15</c:v>
                </c:pt>
                <c:pt idx="16541">
                  <c:v>1.3098450000000001E-15</c:v>
                </c:pt>
                <c:pt idx="16542">
                  <c:v>1.3076908E-15</c:v>
                </c:pt>
                <c:pt idx="16543">
                  <c:v>1.3055404E-15</c:v>
                </c:pt>
                <c:pt idx="16544">
                  <c:v>1.3033939E-15</c:v>
                </c:pt>
                <c:pt idx="16545">
                  <c:v>1.3012513E-15</c:v>
                </c:pt>
                <c:pt idx="16546">
                  <c:v>1.2991125000000001E-15</c:v>
                </c:pt>
                <c:pt idx="16547">
                  <c:v>1.2969776000000001E-15</c:v>
                </c:pt>
                <c:pt idx="16548">
                  <c:v>1.2948465999999999E-15</c:v>
                </c:pt>
                <c:pt idx="16549">
                  <c:v>1.2927193E-15</c:v>
                </c:pt>
                <c:pt idx="16550">
                  <c:v>1.2905959000000001E-15</c:v>
                </c:pt>
                <c:pt idx="16551">
                  <c:v>1.2884764E-15</c:v>
                </c:pt>
                <c:pt idx="16552">
                  <c:v>1.2863607999999999E-15</c:v>
                </c:pt>
                <c:pt idx="16553">
                  <c:v>1.2842488999999999E-15</c:v>
                </c:pt>
                <c:pt idx="16554">
                  <c:v>1.2821409E-15</c:v>
                </c:pt>
                <c:pt idx="16555">
                  <c:v>1.2800366E-15</c:v>
                </c:pt>
                <c:pt idx="16556">
                  <c:v>1.2779361999999999E-15</c:v>
                </c:pt>
                <c:pt idx="16557">
                  <c:v>1.2758395999999999E-15</c:v>
                </c:pt>
                <c:pt idx="16558">
                  <c:v>1.2737467E-15</c:v>
                </c:pt>
                <c:pt idx="16559">
                  <c:v>1.2716576000000001E-15</c:v>
                </c:pt>
                <c:pt idx="16560">
                  <c:v>1.2695722E-15</c:v>
                </c:pt>
                <c:pt idx="16561">
                  <c:v>1.2674905999999999E-15</c:v>
                </c:pt>
                <c:pt idx="16562">
                  <c:v>1.2654127000000001E-15</c:v>
                </c:pt>
                <c:pt idx="16563">
                  <c:v>1.2633385E-15</c:v>
                </c:pt>
                <c:pt idx="16564">
                  <c:v>1.2612682E-15</c:v>
                </c:pt>
                <c:pt idx="16565">
                  <c:v>1.2592015E-15</c:v>
                </c:pt>
                <c:pt idx="16566">
                  <c:v>1.2571386E-15</c:v>
                </c:pt>
                <c:pt idx="16567">
                  <c:v>1.2550793E-15</c:v>
                </c:pt>
                <c:pt idx="16568">
                  <c:v>1.2530237999999999E-15</c:v>
                </c:pt>
                <c:pt idx="16569">
                  <c:v>1.2509718999999999E-15</c:v>
                </c:pt>
                <c:pt idx="16570">
                  <c:v>1.2489238000000001E-15</c:v>
                </c:pt>
                <c:pt idx="16571">
                  <c:v>1.2468793E-15</c:v>
                </c:pt>
                <c:pt idx="16572">
                  <c:v>1.2448385E-15</c:v>
                </c:pt>
                <c:pt idx="16573">
                  <c:v>1.2428013999999999E-15</c:v>
                </c:pt>
                <c:pt idx="16574">
                  <c:v>1.2407678E-15</c:v>
                </c:pt>
                <c:pt idx="16575">
                  <c:v>1.2387380000000001E-15</c:v>
                </c:pt>
                <c:pt idx="16576">
                  <c:v>1.2367118E-15</c:v>
                </c:pt>
                <c:pt idx="16577">
                  <c:v>1.2346892000000001E-15</c:v>
                </c:pt>
                <c:pt idx="16578">
                  <c:v>1.2326701999999999E-15</c:v>
                </c:pt>
                <c:pt idx="16579">
                  <c:v>1.2306547999999999E-15</c:v>
                </c:pt>
                <c:pt idx="16580">
                  <c:v>1.2286431E-15</c:v>
                </c:pt>
                <c:pt idx="16581">
                  <c:v>1.2266350000000001E-15</c:v>
                </c:pt>
                <c:pt idx="16582">
                  <c:v>1.2246305000000001E-15</c:v>
                </c:pt>
                <c:pt idx="16583">
                  <c:v>1.2226295E-15</c:v>
                </c:pt>
                <c:pt idx="16584">
                  <c:v>1.2206321000000001E-15</c:v>
                </c:pt>
                <c:pt idx="16585">
                  <c:v>1.2186382999999999E-15</c:v>
                </c:pt>
                <c:pt idx="16586">
                  <c:v>1.2166480999999999E-15</c:v>
                </c:pt>
                <c:pt idx="16587">
                  <c:v>1.2146613000000001E-15</c:v>
                </c:pt>
                <c:pt idx="16588">
                  <c:v>1.2126781999999999E-15</c:v>
                </c:pt>
                <c:pt idx="16589">
                  <c:v>1.2106986E-15</c:v>
                </c:pt>
                <c:pt idx="16590">
                  <c:v>1.2087225E-15</c:v>
                </c:pt>
                <c:pt idx="16591">
                  <c:v>1.2067499E-15</c:v>
                </c:pt>
                <c:pt idx="16592">
                  <c:v>1.2047809000000001E-15</c:v>
                </c:pt>
                <c:pt idx="16593">
                  <c:v>1.2028153999999999E-15</c:v>
                </c:pt>
                <c:pt idx="16594">
                  <c:v>1.2008533E-15</c:v>
                </c:pt>
                <c:pt idx="16595">
                  <c:v>1.1988948E-15</c:v>
                </c:pt>
                <c:pt idx="16596">
                  <c:v>1.1969396999999999E-15</c:v>
                </c:pt>
                <c:pt idx="16597">
                  <c:v>1.1949882E-15</c:v>
                </c:pt>
                <c:pt idx="16598">
                  <c:v>1.1930400999999999E-15</c:v>
                </c:pt>
                <c:pt idx="16599">
                  <c:v>1.1910955E-15</c:v>
                </c:pt>
                <c:pt idx="16600">
                  <c:v>1.1891543E-15</c:v>
                </c:pt>
                <c:pt idx="16601">
                  <c:v>1.1872166E-15</c:v>
                </c:pt>
                <c:pt idx="16602">
                  <c:v>1.1852823E-15</c:v>
                </c:pt>
                <c:pt idx="16603">
                  <c:v>1.1833514999999999E-15</c:v>
                </c:pt>
                <c:pt idx="16604">
                  <c:v>1.1814242E-15</c:v>
                </c:pt>
                <c:pt idx="16605">
                  <c:v>1.1795003000000001E-15</c:v>
                </c:pt>
                <c:pt idx="16606">
                  <c:v>1.1775797E-15</c:v>
                </c:pt>
                <c:pt idx="16607">
                  <c:v>1.1756626E-15</c:v>
                </c:pt>
                <c:pt idx="16608">
                  <c:v>1.1737488E-15</c:v>
                </c:pt>
                <c:pt idx="16609">
                  <c:v>1.1718385E-15</c:v>
                </c:pt>
                <c:pt idx="16610">
                  <c:v>1.1699316E-15</c:v>
                </c:pt>
                <c:pt idx="16611">
                  <c:v>1.1680282000000001E-15</c:v>
                </c:pt>
                <c:pt idx="16612">
                  <c:v>1.166128E-15</c:v>
                </c:pt>
                <c:pt idx="16613">
                  <c:v>1.1642312E-15</c:v>
                </c:pt>
                <c:pt idx="16614">
                  <c:v>1.1623378000000001E-15</c:v>
                </c:pt>
                <c:pt idx="16615">
                  <c:v>1.1604477E-15</c:v>
                </c:pt>
                <c:pt idx="16616">
                  <c:v>1.1585611E-15</c:v>
                </c:pt>
                <c:pt idx="16617">
                  <c:v>1.1566776999999999E-15</c:v>
                </c:pt>
                <c:pt idx="16618">
                  <c:v>1.1547977E-15</c:v>
                </c:pt>
                <c:pt idx="16619">
                  <c:v>1.152921E-15</c:v>
                </c:pt>
                <c:pt idx="16620">
                  <c:v>1.1510477000000001E-15</c:v>
                </c:pt>
                <c:pt idx="16621">
                  <c:v>1.1491775999999999E-15</c:v>
                </c:pt>
                <c:pt idx="16622">
                  <c:v>1.1473108999999999E-15</c:v>
                </c:pt>
                <c:pt idx="16623">
                  <c:v>1.1454474E-15</c:v>
                </c:pt>
                <c:pt idx="16624">
                  <c:v>1.1435873E-15</c:v>
                </c:pt>
                <c:pt idx="16625">
                  <c:v>1.1417305E-15</c:v>
                </c:pt>
                <c:pt idx="16626">
                  <c:v>1.139877E-15</c:v>
                </c:pt>
                <c:pt idx="16627">
                  <c:v>1.1380268000000001E-15</c:v>
                </c:pt>
                <c:pt idx="16628">
                  <c:v>1.1361798000000001E-15</c:v>
                </c:pt>
                <c:pt idx="16629">
                  <c:v>1.1343359999999999E-15</c:v>
                </c:pt>
                <c:pt idx="16630">
                  <c:v>1.1324955E-15</c:v>
                </c:pt>
                <c:pt idx="16631">
                  <c:v>1.1306583E-15</c:v>
                </c:pt>
                <c:pt idx="16632">
                  <c:v>1.1288243000000001E-15</c:v>
                </c:pt>
                <c:pt idx="16633">
                  <c:v>1.1269935E-15</c:v>
                </c:pt>
                <c:pt idx="16634">
                  <c:v>1.125166E-15</c:v>
                </c:pt>
                <c:pt idx="16635">
                  <c:v>1.1233416999999999E-15</c:v>
                </c:pt>
                <c:pt idx="16636">
                  <c:v>1.1215205E-15</c:v>
                </c:pt>
                <c:pt idx="16637">
                  <c:v>1.1197026E-15</c:v>
                </c:pt>
                <c:pt idx="16638">
                  <c:v>1.1178879000000001E-15</c:v>
                </c:pt>
                <c:pt idx="16639">
                  <c:v>1.1160764E-15</c:v>
                </c:pt>
                <c:pt idx="16640">
                  <c:v>1.1142681E-15</c:v>
                </c:pt>
                <c:pt idx="16641">
                  <c:v>1.112463E-15</c:v>
                </c:pt>
                <c:pt idx="16642">
                  <c:v>1.110661E-15</c:v>
                </c:pt>
                <c:pt idx="16643">
                  <c:v>1.1088623E-15</c:v>
                </c:pt>
                <c:pt idx="16644">
                  <c:v>1.1070667000000001E-15</c:v>
                </c:pt>
                <c:pt idx="16645">
                  <c:v>1.1052741999999999E-15</c:v>
                </c:pt>
                <c:pt idx="16646">
                  <c:v>1.103485E-15</c:v>
                </c:pt>
                <c:pt idx="16647">
                  <c:v>1.1016988E-15</c:v>
                </c:pt>
                <c:pt idx="16648">
                  <c:v>1.0999157999999999E-15</c:v>
                </c:pt>
                <c:pt idx="16649">
                  <c:v>1.0981359000000001E-15</c:v>
                </c:pt>
                <c:pt idx="16650">
                  <c:v>1.0963591000000001E-15</c:v>
                </c:pt>
                <c:pt idx="16651">
                  <c:v>1.0945854999999999E-15</c:v>
                </c:pt>
                <c:pt idx="16652">
                  <c:v>1.092815E-15</c:v>
                </c:pt>
                <c:pt idx="16653">
                  <c:v>1.0910476000000001E-15</c:v>
                </c:pt>
                <c:pt idx="16654">
                  <c:v>1.0892833E-15</c:v>
                </c:pt>
                <c:pt idx="16655">
                  <c:v>1.0875221E-15</c:v>
                </c:pt>
                <c:pt idx="16656">
                  <c:v>1.085764E-15</c:v>
                </c:pt>
                <c:pt idx="16657">
                  <c:v>1.0840089E-15</c:v>
                </c:pt>
                <c:pt idx="16658">
                  <c:v>1.0822569999999999E-15</c:v>
                </c:pt>
                <c:pt idx="16659">
                  <c:v>1.0805081E-15</c:v>
                </c:pt>
                <c:pt idx="16660">
                  <c:v>1.0787622E-15</c:v>
                </c:pt>
                <c:pt idx="16661">
                  <c:v>1.0770194E-15</c:v>
                </c:pt>
                <c:pt idx="16662">
                  <c:v>1.0752797E-15</c:v>
                </c:pt>
                <c:pt idx="16663">
                  <c:v>1.0735430999999999E-15</c:v>
                </c:pt>
                <c:pt idx="16664">
                  <c:v>1.0718096E-15</c:v>
                </c:pt>
                <c:pt idx="16665">
                  <c:v>1.070079E-15</c:v>
                </c:pt>
                <c:pt idx="16666">
                  <c:v>1.0683514E-15</c:v>
                </c:pt>
                <c:pt idx="16667">
                  <c:v>1.0666268999999999E-15</c:v>
                </c:pt>
                <c:pt idx="16668">
                  <c:v>1.0649054E-15</c:v>
                </c:pt>
                <c:pt idx="16669">
                  <c:v>1.0631869E-15</c:v>
                </c:pt>
                <c:pt idx="16670">
                  <c:v>1.0614714E-15</c:v>
                </c:pt>
                <c:pt idx="16671">
                  <c:v>1.0597589000000001E-15</c:v>
                </c:pt>
                <c:pt idx="16672">
                  <c:v>1.0580494E-15</c:v>
                </c:pt>
                <c:pt idx="16673">
                  <c:v>1.0563428E-15</c:v>
                </c:pt>
                <c:pt idx="16674">
                  <c:v>1.0546392000000001E-15</c:v>
                </c:pt>
                <c:pt idx="16675">
                  <c:v>1.0529386999999999E-15</c:v>
                </c:pt>
                <c:pt idx="16676">
                  <c:v>1.0512412000000001E-15</c:v>
                </c:pt>
                <c:pt idx="16677">
                  <c:v>1.0495466000000001E-15</c:v>
                </c:pt>
                <c:pt idx="16678">
                  <c:v>1.0478549E-15</c:v>
                </c:pt>
                <c:pt idx="16679">
                  <c:v>1.0461662000000001E-15</c:v>
                </c:pt>
                <c:pt idx="16680">
                  <c:v>1.0444804000000001E-15</c:v>
                </c:pt>
                <c:pt idx="16681">
                  <c:v>1.0427975E-15</c:v>
                </c:pt>
                <c:pt idx="16682">
                  <c:v>1.0411176000000001E-15</c:v>
                </c:pt>
                <c:pt idx="16683">
                  <c:v>1.0394406000000001E-15</c:v>
                </c:pt>
                <c:pt idx="16684">
                  <c:v>1.0377665999999999E-15</c:v>
                </c:pt>
                <c:pt idx="16685">
                  <c:v>1.0360955E-15</c:v>
                </c:pt>
                <c:pt idx="16686">
                  <c:v>1.0344272E-15</c:v>
                </c:pt>
                <c:pt idx="16687">
                  <c:v>1.0327620000000001E-15</c:v>
                </c:pt>
                <c:pt idx="16688">
                  <c:v>1.0310996E-15</c:v>
                </c:pt>
                <c:pt idx="16689">
                  <c:v>1.02944E-15</c:v>
                </c:pt>
                <c:pt idx="16690">
                  <c:v>1.0277834000000001E-15</c:v>
                </c:pt>
                <c:pt idx="16691">
                  <c:v>1.0261297E-15</c:v>
                </c:pt>
                <c:pt idx="16692">
                  <c:v>1.0244788000000001E-15</c:v>
                </c:pt>
                <c:pt idx="16693">
                  <c:v>1.0228308E-15</c:v>
                </c:pt>
                <c:pt idx="16694">
                  <c:v>1.0211856999999999E-15</c:v>
                </c:pt>
                <c:pt idx="16695">
                  <c:v>1.0195434E-15</c:v>
                </c:pt>
                <c:pt idx="16696">
                  <c:v>1.0179039999999999E-15</c:v>
                </c:pt>
                <c:pt idx="16697">
                  <c:v>1.0162673999999999E-15</c:v>
                </c:pt>
                <c:pt idx="16698">
                  <c:v>1.0146337E-15</c:v>
                </c:pt>
                <c:pt idx="16699">
                  <c:v>1.0130028E-15</c:v>
                </c:pt>
                <c:pt idx="16700">
                  <c:v>1.0113748E-15</c:v>
                </c:pt>
                <c:pt idx="16701">
                  <c:v>1.0097496E-15</c:v>
                </c:pt>
                <c:pt idx="16702">
                  <c:v>1.0081272E-15</c:v>
                </c:pt>
                <c:pt idx="16703">
                  <c:v>1.0065077000000001E-15</c:v>
                </c:pt>
                <c:pt idx="16704">
                  <c:v>1.0048909000000001E-15</c:v>
                </c:pt>
                <c:pt idx="16705">
                  <c:v>1.0032769E-15</c:v>
                </c:pt>
                <c:pt idx="16706">
                  <c:v>1.0016657E-15</c:v>
                </c:pt>
                <c:pt idx="16707">
                  <c:v>1.0000573E-15</c:v>
                </c:pt>
                <c:pt idx="16708">
                  <c:v>9.9845172999999997E-16</c:v>
                </c:pt>
                <c:pt idx="16709">
                  <c:v>9.9684894000000001E-16</c:v>
                </c:pt>
                <c:pt idx="16710">
                  <c:v>9.9524888999999995E-16</c:v>
                </c:pt>
                <c:pt idx="16711">
                  <c:v>9.9365159999999999E-16</c:v>
                </c:pt>
                <c:pt idx="16712">
                  <c:v>9.9205715999999991E-16</c:v>
                </c:pt>
                <c:pt idx="16713">
                  <c:v>9.9046547999999993E-16</c:v>
                </c:pt>
                <c:pt idx="16714">
                  <c:v>9.8887656000000004E-16</c:v>
                </c:pt>
                <c:pt idx="16715">
                  <c:v>9.8729038000000005E-16</c:v>
                </c:pt>
                <c:pt idx="16716">
                  <c:v>9.8570695999999995E-16</c:v>
                </c:pt>
                <c:pt idx="16717">
                  <c:v>9.8412628999999996E-16</c:v>
                </c:pt>
                <c:pt idx="16718">
                  <c:v>9.8254827000000008E-16</c:v>
                </c:pt>
                <c:pt idx="16719">
                  <c:v>9.8097300000000009E-16</c:v>
                </c:pt>
                <c:pt idx="16720">
                  <c:v>9.7940048000000001E-16</c:v>
                </c:pt>
                <c:pt idx="16721">
                  <c:v>9.7783072000000002E-16</c:v>
                </c:pt>
                <c:pt idx="16722">
                  <c:v>9.7626359999999995E-16</c:v>
                </c:pt>
                <c:pt idx="16723">
                  <c:v>9.7469923999999998E-16</c:v>
                </c:pt>
                <c:pt idx="16724">
                  <c:v>9.7313751999999993E-16</c:v>
                </c:pt>
                <c:pt idx="16725">
                  <c:v>9.7157854999999997E-16</c:v>
                </c:pt>
                <c:pt idx="16726">
                  <c:v>9.7002223999999992E-16</c:v>
                </c:pt>
                <c:pt idx="16727">
                  <c:v>9.6846866999999998E-16</c:v>
                </c:pt>
                <c:pt idx="16728">
                  <c:v>9.6691775999999995E-16</c:v>
                </c:pt>
                <c:pt idx="16729">
                  <c:v>9.6536949000000004E-16</c:v>
                </c:pt>
                <c:pt idx="16730">
                  <c:v>9.6382397000000003E-16</c:v>
                </c:pt>
                <c:pt idx="16731">
                  <c:v>9.6228109999999993E-16</c:v>
                </c:pt>
                <c:pt idx="16732">
                  <c:v>9.6074086999999995E-16</c:v>
                </c:pt>
                <c:pt idx="16733">
                  <c:v>9.5920330000000008E-16</c:v>
                </c:pt>
                <c:pt idx="16734">
                  <c:v>9.5766836999999994E-16</c:v>
                </c:pt>
                <c:pt idx="16735">
                  <c:v>9.5613607999999991E-16</c:v>
                </c:pt>
                <c:pt idx="16736">
                  <c:v>9.5460644999999999E-16</c:v>
                </c:pt>
                <c:pt idx="16737">
                  <c:v>9.5307946E-16</c:v>
                </c:pt>
                <c:pt idx="16738">
                  <c:v>9.5155500999999994E-16</c:v>
                </c:pt>
                <c:pt idx="16739">
                  <c:v>9.5003320999999999E-16</c:v>
                </c:pt>
                <c:pt idx="16740">
                  <c:v>9.4851405999999996E-16</c:v>
                </c:pt>
                <c:pt idx="16741">
                  <c:v>9.4699755000000005E-16</c:v>
                </c:pt>
                <c:pt idx="16742">
                  <c:v>9.4548359000000008E-16</c:v>
                </c:pt>
                <c:pt idx="16743">
                  <c:v>9.4397227000000002E-16</c:v>
                </c:pt>
                <c:pt idx="16744">
                  <c:v>9.4246360000000008E-16</c:v>
                </c:pt>
                <c:pt idx="16745">
                  <c:v>9.4095747000000007E-16</c:v>
                </c:pt>
                <c:pt idx="16746">
                  <c:v>9.3945397999999998E-16</c:v>
                </c:pt>
                <c:pt idx="16747">
                  <c:v>9.3795304000000003E-16</c:v>
                </c:pt>
                <c:pt idx="16748">
                  <c:v>9.3645464000000001E-16</c:v>
                </c:pt>
                <c:pt idx="16749">
                  <c:v>9.3495887999999992E-16</c:v>
                </c:pt>
                <c:pt idx="16750">
                  <c:v>9.3346566999999995E-16</c:v>
                </c:pt>
                <c:pt idx="16751">
                  <c:v>9.3197499999999992E-16</c:v>
                </c:pt>
                <c:pt idx="16752">
                  <c:v>9.3048687000000003E-16</c:v>
                </c:pt>
                <c:pt idx="16753">
                  <c:v>9.2900138000000006E-16</c:v>
                </c:pt>
                <c:pt idx="16754">
                  <c:v>9.2751844000000002E-16</c:v>
                </c:pt>
                <c:pt idx="16755">
                  <c:v>9.2603803999999992E-16</c:v>
                </c:pt>
                <c:pt idx="16756">
                  <c:v>9.2456017999999995E-16</c:v>
                </c:pt>
                <c:pt idx="16757">
                  <c:v>9.2308485999999992E-16</c:v>
                </c:pt>
                <c:pt idx="16758">
                  <c:v>9.2161208000000002E-16</c:v>
                </c:pt>
                <c:pt idx="16759">
                  <c:v>9.2014174000000008E-16</c:v>
                </c:pt>
                <c:pt idx="16760">
                  <c:v>9.1867394000000008E-16</c:v>
                </c:pt>
                <c:pt idx="16761">
                  <c:v>9.1720867000000001E-16</c:v>
                </c:pt>
                <c:pt idx="16762">
                  <c:v>9.1574595000000008E-16</c:v>
                </c:pt>
                <c:pt idx="16763">
                  <c:v>9.1428578000000008E-16</c:v>
                </c:pt>
                <c:pt idx="16764">
                  <c:v>9.1282803000000004E-16</c:v>
                </c:pt>
                <c:pt idx="16765">
                  <c:v>9.1137282999999994E-16</c:v>
                </c:pt>
                <c:pt idx="16766">
                  <c:v>9.0992005999999999E-16</c:v>
                </c:pt>
                <c:pt idx="16767">
                  <c:v>9.0846983999999998E-16</c:v>
                </c:pt>
                <c:pt idx="16768">
                  <c:v>9.070221499999999E-16</c:v>
                </c:pt>
                <c:pt idx="16769">
                  <c:v>9.0557689999999998E-16</c:v>
                </c:pt>
                <c:pt idx="16770">
                  <c:v>9.0413409000000001E-16</c:v>
                </c:pt>
                <c:pt idx="16771">
                  <c:v>9.0269380999999999E-16</c:v>
                </c:pt>
                <c:pt idx="16772">
                  <c:v>9.0125596999999991E-16</c:v>
                </c:pt>
                <c:pt idx="16773">
                  <c:v>8.9982056999999999E-16</c:v>
                </c:pt>
                <c:pt idx="16774">
                  <c:v>8.9838771000000001E-16</c:v>
                </c:pt>
                <c:pt idx="16775">
                  <c:v>8.9695727999999998E-16</c:v>
                </c:pt>
                <c:pt idx="16776">
                  <c:v>8.9552928999999991E-16</c:v>
                </c:pt>
                <c:pt idx="16777">
                  <c:v>8.9410372999999999E-16</c:v>
                </c:pt>
                <c:pt idx="16778">
                  <c:v>8.9268061000000003E-16</c:v>
                </c:pt>
                <c:pt idx="16779">
                  <c:v>8.9125993000000002E-16</c:v>
                </c:pt>
                <c:pt idx="16780">
                  <c:v>8.8984166999999997E-16</c:v>
                </c:pt>
                <c:pt idx="16781">
                  <c:v>8.8842586000000008E-16</c:v>
                </c:pt>
                <c:pt idx="16782">
                  <c:v>8.8701248000000004E-16</c:v>
                </c:pt>
                <c:pt idx="16783">
                  <c:v>8.8560152999999995E-16</c:v>
                </c:pt>
                <c:pt idx="16784">
                  <c:v>8.8419297000000003E-16</c:v>
                </c:pt>
                <c:pt idx="16785">
                  <c:v>8.8278683999999997E-16</c:v>
                </c:pt>
                <c:pt idx="16786">
                  <c:v>8.8138309999999997E-16</c:v>
                </c:pt>
                <c:pt idx="16787">
                  <c:v>8.7998173000000004E-16</c:v>
                </c:pt>
                <c:pt idx="16788">
                  <c:v>8.7858280999999996E-16</c:v>
                </c:pt>
                <c:pt idx="16789">
                  <c:v>8.7718626000000004E-16</c:v>
                </c:pt>
                <c:pt idx="16790">
                  <c:v>8.7579209999999999E-16</c:v>
                </c:pt>
                <c:pt idx="16791">
                  <c:v>8.7440032000000001E-16</c:v>
                </c:pt>
                <c:pt idx="16792">
                  <c:v>8.7301091999999999E-16</c:v>
                </c:pt>
                <c:pt idx="16793">
                  <c:v>8.7162385000000005E-16</c:v>
                </c:pt>
                <c:pt idx="16794">
                  <c:v>8.7023915999999997E-16</c:v>
                </c:pt>
                <c:pt idx="16795">
                  <c:v>8.6885685999999996E-16</c:v>
                </c:pt>
                <c:pt idx="16796">
                  <c:v>8.6747688000000002E-16</c:v>
                </c:pt>
                <c:pt idx="16797">
                  <c:v>8.6609929000000004E-16</c:v>
                </c:pt>
                <c:pt idx="16798">
                  <c:v>8.6472402000000004E-16</c:v>
                </c:pt>
                <c:pt idx="16799">
                  <c:v>8.6335109000000002E-16</c:v>
                </c:pt>
                <c:pt idx="16800">
                  <c:v>8.6198047999999997E-16</c:v>
                </c:pt>
                <c:pt idx="16801">
                  <c:v>8.6025100000000004E-16</c:v>
                </c:pt>
                <c:pt idx="16802">
                  <c:v>8.5853137000000002E-16</c:v>
                </c:pt>
                <c:pt idx="16803">
                  <c:v>8.5682089000000002E-16</c:v>
                </c:pt>
                <c:pt idx="16804">
                  <c:v>8.5511898999999996E-16</c:v>
                </c:pt>
                <c:pt idx="16805">
                  <c:v>8.5342519000000002E-16</c:v>
                </c:pt>
                <c:pt idx="16806">
                  <c:v>8.5173905999999998E-16</c:v>
                </c:pt>
                <c:pt idx="16807">
                  <c:v>8.5006024000000001E-16</c:v>
                </c:pt>
                <c:pt idx="16808">
                  <c:v>8.4838840999999996E-16</c:v>
                </c:pt>
                <c:pt idx="16809">
                  <c:v>8.4672324999999999E-16</c:v>
                </c:pt>
                <c:pt idx="16810">
                  <c:v>8.4506455000000004E-16</c:v>
                </c:pt>
                <c:pt idx="16811">
                  <c:v>8.4341208999999995E-16</c:v>
                </c:pt>
                <c:pt idx="16812">
                  <c:v>8.4176561999999997E-16</c:v>
                </c:pt>
                <c:pt idx="16813">
                  <c:v>8.4012502000000002E-16</c:v>
                </c:pt>
                <c:pt idx="16814">
                  <c:v>8.3849020000000001E-16</c:v>
                </c:pt>
                <c:pt idx="16815">
                  <c:v>8.3686092999999998E-16</c:v>
                </c:pt>
                <c:pt idx="16816">
                  <c:v>8.3523710999999997E-16</c:v>
                </c:pt>
                <c:pt idx="16817">
                  <c:v>8.3361864999999997E-16</c:v>
                </c:pt>
                <c:pt idx="16818">
                  <c:v>8.3200542000000002E-16</c:v>
                </c:pt>
                <c:pt idx="16819">
                  <c:v>8.3039738000000002E-16</c:v>
                </c:pt>
                <c:pt idx="16820">
                  <c:v>8.2879442E-16</c:v>
                </c:pt>
                <c:pt idx="16821">
                  <c:v>8.2719643999999996E-16</c:v>
                </c:pt>
                <c:pt idx="16822">
                  <c:v>8.2560338000000003E-16</c:v>
                </c:pt>
                <c:pt idx="16823">
                  <c:v>8.240152E-16</c:v>
                </c:pt>
                <c:pt idx="16824">
                  <c:v>8.2243178000000001E-16</c:v>
                </c:pt>
                <c:pt idx="16825">
                  <c:v>8.2085312000000005E-16</c:v>
                </c:pt>
                <c:pt idx="16826">
                  <c:v>8.1927912000000003E-16</c:v>
                </c:pt>
                <c:pt idx="16827">
                  <c:v>8.1770972999999998E-16</c:v>
                </c:pt>
                <c:pt idx="16828">
                  <c:v>8.1614487999999999E-16</c:v>
                </c:pt>
                <c:pt idx="16829">
                  <c:v>8.1458453999999999E-16</c:v>
                </c:pt>
                <c:pt idx="16830">
                  <c:v>8.1302869999999996E-16</c:v>
                </c:pt>
                <c:pt idx="16831">
                  <c:v>8.1147726000000002E-16</c:v>
                </c:pt>
                <c:pt idx="16832">
                  <c:v>8.0993019999999999E-16</c:v>
                </c:pt>
                <c:pt idx="16833">
                  <c:v>8.0838748999999997E-16</c:v>
                </c:pt>
                <c:pt idx="16834">
                  <c:v>8.0684906999999996E-16</c:v>
                </c:pt>
                <c:pt idx="16835">
                  <c:v>8.0531492999999996E-16</c:v>
                </c:pt>
                <c:pt idx="16836">
                  <c:v>8.0378503E-16</c:v>
                </c:pt>
                <c:pt idx="16837">
                  <c:v>8.0225931999999997E-16</c:v>
                </c:pt>
                <c:pt idx="16838">
                  <c:v>8.0073772999999999E-16</c:v>
                </c:pt>
                <c:pt idx="16839">
                  <c:v>7.9922027000000005E-16</c:v>
                </c:pt>
                <c:pt idx="16840">
                  <c:v>7.9770687999999997E-16</c:v>
                </c:pt>
                <c:pt idx="16841">
                  <c:v>7.9619758000000004E-16</c:v>
                </c:pt>
                <c:pt idx="16842">
                  <c:v>7.9469228999999998E-16</c:v>
                </c:pt>
                <c:pt idx="16843">
                  <c:v>7.9319102999999999E-16</c:v>
                </c:pt>
                <c:pt idx="16844">
                  <c:v>7.9169373999999997E-16</c:v>
                </c:pt>
                <c:pt idx="16845">
                  <c:v>7.9020037000000003E-16</c:v>
                </c:pt>
                <c:pt idx="16846">
                  <c:v>7.8871091999999998E-16</c:v>
                </c:pt>
                <c:pt idx="16847">
                  <c:v>7.8722538000000002E-16</c:v>
                </c:pt>
                <c:pt idx="16848">
                  <c:v>7.8574371000000005E-16</c:v>
                </c:pt>
                <c:pt idx="16849">
                  <c:v>7.8426584999999998E-16</c:v>
                </c:pt>
                <c:pt idx="16850">
                  <c:v>7.8279180000000002E-16</c:v>
                </c:pt>
                <c:pt idx="16851">
                  <c:v>7.8132155999999996E-16</c:v>
                </c:pt>
                <c:pt idx="16852">
                  <c:v>7.7985508000000001E-16</c:v>
                </c:pt>
                <c:pt idx="16853">
                  <c:v>7.7839230999999999E-16</c:v>
                </c:pt>
                <c:pt idx="16854">
                  <c:v>7.7693323999999999E-16</c:v>
                </c:pt>
                <c:pt idx="16855">
                  <c:v>7.7547788000000002E-16</c:v>
                </c:pt>
                <c:pt idx="16856">
                  <c:v>7.7402621999999997E-16</c:v>
                </c:pt>
                <c:pt idx="16857">
                  <c:v>7.7257822000000005E-16</c:v>
                </c:pt>
                <c:pt idx="16858">
                  <c:v>7.7113381999999997E-16</c:v>
                </c:pt>
                <c:pt idx="16859">
                  <c:v>7.6969302000000004E-16</c:v>
                </c:pt>
                <c:pt idx="16860">
                  <c:v>7.6825581000000005E-16</c:v>
                </c:pt>
                <c:pt idx="16861">
                  <c:v>7.6682216000000001E-16</c:v>
                </c:pt>
                <c:pt idx="16862">
                  <c:v>7.6539205000000002E-16</c:v>
                </c:pt>
                <c:pt idx="16863">
                  <c:v>7.6396547999999999E-16</c:v>
                </c:pt>
                <c:pt idx="16864">
                  <c:v>7.6254242000000002E-16</c:v>
                </c:pt>
                <c:pt idx="16865">
                  <c:v>7.6112284000000001E-16</c:v>
                </c:pt>
                <c:pt idx="16866">
                  <c:v>7.5970670999999997E-16</c:v>
                </c:pt>
                <c:pt idx="16867">
                  <c:v>7.5829402000000001E-16</c:v>
                </c:pt>
                <c:pt idx="16868">
                  <c:v>7.5688477000000001E-16</c:v>
                </c:pt>
                <c:pt idx="16869">
                  <c:v>7.554789E-16</c:v>
                </c:pt>
                <c:pt idx="16870">
                  <c:v>7.5407647999999996E-16</c:v>
                </c:pt>
                <c:pt idx="16871">
                  <c:v>7.5267745E-16</c:v>
                </c:pt>
                <c:pt idx="16872">
                  <c:v>7.5128175000000003E-16</c:v>
                </c:pt>
                <c:pt idx="16873">
                  <c:v>7.4988944000000004E-16</c:v>
                </c:pt>
                <c:pt idx="16874">
                  <c:v>7.4850045999999995E-16</c:v>
                </c:pt>
                <c:pt idx="16875">
                  <c:v>7.4711476999999996E-16</c:v>
                </c:pt>
                <c:pt idx="16876">
                  <c:v>7.4573235999999996E-16</c:v>
                </c:pt>
                <c:pt idx="16877">
                  <c:v>7.4435322999999997E-16</c:v>
                </c:pt>
                <c:pt idx="16878">
                  <c:v>7.4297737999999997E-16</c:v>
                </c:pt>
                <c:pt idx="16879">
                  <c:v>7.4160476999999999E-16</c:v>
                </c:pt>
                <c:pt idx="16880">
                  <c:v>7.4023538000000002E-16</c:v>
                </c:pt>
                <c:pt idx="16881">
                  <c:v>7.3886921999999996E-16</c:v>
                </c:pt>
                <c:pt idx="16882">
                  <c:v>7.3750624000000001E-16</c:v>
                </c:pt>
                <c:pt idx="16883">
                  <c:v>7.3614648999999998E-16</c:v>
                </c:pt>
                <c:pt idx="16884">
                  <c:v>7.3478990999999997E-16</c:v>
                </c:pt>
                <c:pt idx="16885">
                  <c:v>7.3343650999999998E-16</c:v>
                </c:pt>
                <c:pt idx="16886">
                  <c:v>7.3208624000000002E-16</c:v>
                </c:pt>
                <c:pt idx="16887">
                  <c:v>7.3073913999999998E-16</c:v>
                </c:pt>
                <c:pt idx="16888">
                  <c:v>7.2939515999999996E-16</c:v>
                </c:pt>
                <c:pt idx="16889">
                  <c:v>7.2805424999999999E-16</c:v>
                </c:pt>
                <c:pt idx="16890">
                  <c:v>7.2671647000000005E-16</c:v>
                </c:pt>
                <c:pt idx="16891">
                  <c:v>7.2538176000000004E-16</c:v>
                </c:pt>
                <c:pt idx="16892">
                  <c:v>7.2405011999999998E-16</c:v>
                </c:pt>
                <c:pt idx="16893">
                  <c:v>7.2272153999999996E-16</c:v>
                </c:pt>
                <c:pt idx="16894">
                  <c:v>7.2139603999999997E-16</c:v>
                </c:pt>
                <c:pt idx="16895">
                  <c:v>7.2007356000000003E-16</c:v>
                </c:pt>
                <c:pt idx="16896">
                  <c:v>7.1875410000000004E-16</c:v>
                </c:pt>
                <c:pt idx="16897">
                  <c:v>7.1743765000000001E-16</c:v>
                </c:pt>
                <c:pt idx="16898">
                  <c:v>7.1612422000000002E-16</c:v>
                </c:pt>
                <c:pt idx="16899">
                  <c:v>7.1481379999999998E-16</c:v>
                </c:pt>
                <c:pt idx="16900">
                  <c:v>7.1350636E-16</c:v>
                </c:pt>
                <c:pt idx="16901">
                  <c:v>7.1220186999999998E-16</c:v>
                </c:pt>
                <c:pt idx="16902">
                  <c:v>7.1090030000000002E-16</c:v>
                </c:pt>
                <c:pt idx="16903">
                  <c:v>7.0960169000000002E-16</c:v>
                </c:pt>
                <c:pt idx="16904">
                  <c:v>7.08306E-16</c:v>
                </c:pt>
                <c:pt idx="16905">
                  <c:v>7.0701321000000004E-16</c:v>
                </c:pt>
                <c:pt idx="16906">
                  <c:v>7.0572334000000005E-16</c:v>
                </c:pt>
                <c:pt idx="16907">
                  <c:v>7.0443638000000002E-16</c:v>
                </c:pt>
                <c:pt idx="16908">
                  <c:v>7.0315227999999998E-16</c:v>
                </c:pt>
                <c:pt idx="16909">
                  <c:v>7.0187109E-16</c:v>
                </c:pt>
                <c:pt idx="16910">
                  <c:v>7.0059276000000001E-16</c:v>
                </c:pt>
                <c:pt idx="16911">
                  <c:v>6.9931727999999999E-16</c:v>
                </c:pt>
                <c:pt idx="16912">
                  <c:v>6.9804461999999996E-16</c:v>
                </c:pt>
                <c:pt idx="16913">
                  <c:v>6.9677481E-16</c:v>
                </c:pt>
                <c:pt idx="16914">
                  <c:v>6.9550781000000003E-16</c:v>
                </c:pt>
                <c:pt idx="16915">
                  <c:v>6.9424360999999996E-16</c:v>
                </c:pt>
                <c:pt idx="16916">
                  <c:v>6.9298221999999997E-16</c:v>
                </c:pt>
                <c:pt idx="16917">
                  <c:v>6.9172362999999996E-16</c:v>
                </c:pt>
                <c:pt idx="16918">
                  <c:v>6.9046785000000005E-16</c:v>
                </c:pt>
                <c:pt idx="16919">
                  <c:v>6.8921483000000003E-16</c:v>
                </c:pt>
                <c:pt idx="16920">
                  <c:v>6.8796455000000001E-16</c:v>
                </c:pt>
                <c:pt idx="16921">
                  <c:v>6.8671702999999999E-16</c:v>
                </c:pt>
                <c:pt idx="16922">
                  <c:v>6.8547226999999996E-16</c:v>
                </c:pt>
                <c:pt idx="16923">
                  <c:v>6.8423025000000003E-16</c:v>
                </c:pt>
                <c:pt idx="16924">
                  <c:v>6.8299094000000001E-16</c:v>
                </c:pt>
                <c:pt idx="16925">
                  <c:v>6.8175436999999999E-16</c:v>
                </c:pt>
                <c:pt idx="16926">
                  <c:v>6.8052050999999997E-16</c:v>
                </c:pt>
                <c:pt idx="16927">
                  <c:v>6.7928934999999996E-16</c:v>
                </c:pt>
                <c:pt idx="16928">
                  <c:v>6.7806088999999996E-16</c:v>
                </c:pt>
                <c:pt idx="16929">
                  <c:v>6.7683511999999996E-16</c:v>
                </c:pt>
                <c:pt idx="16930">
                  <c:v>6.7561200999999998E-16</c:v>
                </c:pt>
                <c:pt idx="16931">
                  <c:v>6.7439159000000001E-16</c:v>
                </c:pt>
                <c:pt idx="16932">
                  <c:v>6.7317381999999995E-16</c:v>
                </c:pt>
                <c:pt idx="16933">
                  <c:v>6.7195870000000001E-16</c:v>
                </c:pt>
                <c:pt idx="16934">
                  <c:v>6.7074617E-16</c:v>
                </c:pt>
                <c:pt idx="16935">
                  <c:v>6.6953629000000001E-16</c:v>
                </c:pt>
                <c:pt idx="16936">
                  <c:v>6.6832906000000003E-16</c:v>
                </c:pt>
                <c:pt idx="16937">
                  <c:v>6.6712441999999997E-16</c:v>
                </c:pt>
                <c:pt idx="16938">
                  <c:v>6.6592237000000005E-16</c:v>
                </c:pt>
                <c:pt idx="16939">
                  <c:v>6.6472292000000005E-16</c:v>
                </c:pt>
                <c:pt idx="16940">
                  <c:v>6.6352606999999997E-16</c:v>
                </c:pt>
                <c:pt idx="16941">
                  <c:v>6.6233180000000003E-16</c:v>
                </c:pt>
                <c:pt idx="16942">
                  <c:v>6.6114008000000002E-16</c:v>
                </c:pt>
                <c:pt idx="16943">
                  <c:v>6.5995095000000003E-16</c:v>
                </c:pt>
                <c:pt idx="16944">
                  <c:v>6.5876435999999998E-16</c:v>
                </c:pt>
                <c:pt idx="16945">
                  <c:v>6.5758031999999997E-16</c:v>
                </c:pt>
                <c:pt idx="16946">
                  <c:v>6.5639880999999999E-16</c:v>
                </c:pt>
                <c:pt idx="16947">
                  <c:v>6.5521984999999995E-16</c:v>
                </c:pt>
                <c:pt idx="16948">
                  <c:v>6.5404336999999996E-16</c:v>
                </c:pt>
                <c:pt idx="16949">
                  <c:v>6.5286944E-16</c:v>
                </c:pt>
                <c:pt idx="16950">
                  <c:v>6.5169798999999999E-16</c:v>
                </c:pt>
                <c:pt idx="16951">
                  <c:v>6.5052903000000002E-16</c:v>
                </c:pt>
                <c:pt idx="16952">
                  <c:v>6.4936256E-16</c:v>
                </c:pt>
                <c:pt idx="16953">
                  <c:v>6.4819858000000002E-16</c:v>
                </c:pt>
                <c:pt idx="16954">
                  <c:v>6.4703708999999999E-16</c:v>
                </c:pt>
                <c:pt idx="16955">
                  <c:v>6.4587803000000001E-16</c:v>
                </c:pt>
                <c:pt idx="16956">
                  <c:v>6.4472145999999999E-16</c:v>
                </c:pt>
                <c:pt idx="16957">
                  <c:v>6.4356732000000001E-16</c:v>
                </c:pt>
                <c:pt idx="16958">
                  <c:v>6.4241561999999999E-16</c:v>
                </c:pt>
                <c:pt idx="16959">
                  <c:v>6.4126636000000003E-16</c:v>
                </c:pt>
                <c:pt idx="16960">
                  <c:v>6.4011953000000002E-16</c:v>
                </c:pt>
                <c:pt idx="16961">
                  <c:v>6.3897512999999997E-16</c:v>
                </c:pt>
                <c:pt idx="16962">
                  <c:v>6.3783316999999997E-16</c:v>
                </c:pt>
                <c:pt idx="16963">
                  <c:v>6.3669365000000003E-16</c:v>
                </c:pt>
                <c:pt idx="16964">
                  <c:v>6.3555650999999996E-16</c:v>
                </c:pt>
                <c:pt idx="16965">
                  <c:v>6.3442175000000004E-16</c:v>
                </c:pt>
                <c:pt idx="16966">
                  <c:v>6.3328937E-16</c:v>
                </c:pt>
                <c:pt idx="16967">
                  <c:v>6.3215938000000001E-16</c:v>
                </c:pt>
                <c:pt idx="16968">
                  <c:v>6.3103176E-16</c:v>
                </c:pt>
                <c:pt idx="16969">
                  <c:v>6.2990653000000005E-16</c:v>
                </c:pt>
                <c:pt idx="16970">
                  <c:v>6.2878368999999996E-16</c:v>
                </c:pt>
                <c:pt idx="16971">
                  <c:v>6.2766317000000005E-16</c:v>
                </c:pt>
                <c:pt idx="16972">
                  <c:v>6.2654498000000001E-16</c:v>
                </c:pt>
                <c:pt idx="16973">
                  <c:v>6.2542912000000005E-16</c:v>
                </c:pt>
                <c:pt idx="16974">
                  <c:v>6.2431563999999995E-16</c:v>
                </c:pt>
                <c:pt idx="16975">
                  <c:v>6.2320444000000004E-16</c:v>
                </c:pt>
                <c:pt idx="16976">
                  <c:v>6.2209557E-16</c:v>
                </c:pt>
                <c:pt idx="16977">
                  <c:v>6.2098902000000004E-16</c:v>
                </c:pt>
                <c:pt idx="16978">
                  <c:v>6.1988481000000005E-16</c:v>
                </c:pt>
                <c:pt idx="16979">
                  <c:v>6.1878287000000004E-16</c:v>
                </c:pt>
                <c:pt idx="16980">
                  <c:v>6.1768321000000002E-16</c:v>
                </c:pt>
                <c:pt idx="16981">
                  <c:v>6.1658582999999999E-16</c:v>
                </c:pt>
                <c:pt idx="16982">
                  <c:v>6.1549077000000003E-16</c:v>
                </c:pt>
                <c:pt idx="16983">
                  <c:v>6.1439793999999996E-16</c:v>
                </c:pt>
                <c:pt idx="16984">
                  <c:v>6.1330738999999998E-16</c:v>
                </c:pt>
                <c:pt idx="16985">
                  <c:v>6.1221910999999998E-16</c:v>
                </c:pt>
                <c:pt idx="16986">
                  <c:v>6.1113310999999997E-16</c:v>
                </c:pt>
                <c:pt idx="16987">
                  <c:v>6.1004933000000004E-16</c:v>
                </c:pt>
                <c:pt idx="16988">
                  <c:v>6.0896783000000001E-16</c:v>
                </c:pt>
                <c:pt idx="16989">
                  <c:v>6.0788854999999997E-16</c:v>
                </c:pt>
                <c:pt idx="16990">
                  <c:v>6.0681149000000002E-16</c:v>
                </c:pt>
                <c:pt idx="16991">
                  <c:v>6.0573665999999997E-16</c:v>
                </c:pt>
                <c:pt idx="16992">
                  <c:v>6.0466400000000002E-16</c:v>
                </c:pt>
                <c:pt idx="16993">
                  <c:v>6.0359355999999996E-16</c:v>
                </c:pt>
                <c:pt idx="16994">
                  <c:v>6.0252529000000001E-16</c:v>
                </c:pt>
                <c:pt idx="16995">
                  <c:v>6.0145924999999995E-16</c:v>
                </c:pt>
                <c:pt idx="16996">
                  <c:v>6.0039538E-16</c:v>
                </c:pt>
                <c:pt idx="16997">
                  <c:v>5.9933367000000005E-16</c:v>
                </c:pt>
                <c:pt idx="16998">
                  <c:v>5.9827414E-16</c:v>
                </c:pt>
                <c:pt idx="16999">
                  <c:v>5.9721683000000005E-16</c:v>
                </c:pt>
                <c:pt idx="17000">
                  <c:v>5.9616164000000001E-16</c:v>
                </c:pt>
                <c:pt idx="17001">
                  <c:v>5.9510861999999997E-16</c:v>
                </c:pt>
                <c:pt idx="17002">
                  <c:v>5.9405777000000004E-16</c:v>
                </c:pt>
                <c:pt idx="17003">
                  <c:v>5.9300909000000001E-16</c:v>
                </c:pt>
                <c:pt idx="17004">
                  <c:v>5.9196253E-16</c:v>
                </c:pt>
                <c:pt idx="17005">
                  <c:v>5.9091813999999999E-16</c:v>
                </c:pt>
                <c:pt idx="17006">
                  <c:v>5.8987585999999999E-16</c:v>
                </c:pt>
                <c:pt idx="17007">
                  <c:v>5.8883571E-16</c:v>
                </c:pt>
                <c:pt idx="17008">
                  <c:v>5.8779767000000003E-16</c:v>
                </c:pt>
                <c:pt idx="17009">
                  <c:v>5.8676174999999997E-16</c:v>
                </c:pt>
                <c:pt idx="17010">
                  <c:v>5.8572794000000003E-16</c:v>
                </c:pt>
                <c:pt idx="17011">
                  <c:v>5.8469620000000001E-16</c:v>
                </c:pt>
                <c:pt idx="17012">
                  <c:v>5.8366658E-16</c:v>
                </c:pt>
                <c:pt idx="17013">
                  <c:v>5.8263908000000001E-16</c:v>
                </c:pt>
                <c:pt idx="17014">
                  <c:v>5.8161364000000003E-16</c:v>
                </c:pt>
                <c:pt idx="17015">
                  <c:v>5.8059025999999999E-16</c:v>
                </c:pt>
                <c:pt idx="17016">
                  <c:v>5.7956894999999996E-16</c:v>
                </c:pt>
                <c:pt idx="17017">
                  <c:v>5.7854970999999996E-16</c:v>
                </c:pt>
                <c:pt idx="17018">
                  <c:v>5.7753252999999998E-16</c:v>
                </c:pt>
                <c:pt idx="17019">
                  <c:v>5.7651741000000002E-16</c:v>
                </c:pt>
                <c:pt idx="17020">
                  <c:v>5.7550435999999999E-16</c:v>
                </c:pt>
                <c:pt idx="17021">
                  <c:v>5.7449336999999998E-16</c:v>
                </c:pt>
                <c:pt idx="17022">
                  <c:v>5.734844E-16</c:v>
                </c:pt>
                <c:pt idx="17023">
                  <c:v>5.7247749000000004E-16</c:v>
                </c:pt>
                <c:pt idx="17024">
                  <c:v>5.7147259000000002E-16</c:v>
                </c:pt>
                <c:pt idx="17025">
                  <c:v>5.7046970000000003E-16</c:v>
                </c:pt>
                <c:pt idx="17026">
                  <c:v>5.6946882999999998E-16</c:v>
                </c:pt>
                <c:pt idx="17027">
                  <c:v>5.6847002000000004E-16</c:v>
                </c:pt>
                <c:pt idx="17028">
                  <c:v>5.6747322000000004E-16</c:v>
                </c:pt>
                <c:pt idx="17029">
                  <c:v>5.6647837999999998E-16</c:v>
                </c:pt>
                <c:pt idx="17030">
                  <c:v>5.6548554999999996E-16</c:v>
                </c:pt>
                <c:pt idx="17031">
                  <c:v>5.6449472999999996E-16</c:v>
                </c:pt>
                <c:pt idx="17032">
                  <c:v>5.6350587000000001E-16</c:v>
                </c:pt>
                <c:pt idx="17033">
                  <c:v>5.6251902999999999E-16</c:v>
                </c:pt>
                <c:pt idx="17034">
                  <c:v>5.6153414000000002E-16</c:v>
                </c:pt>
                <c:pt idx="17035">
                  <c:v>5.6055125999999998E-16</c:v>
                </c:pt>
                <c:pt idx="17036">
                  <c:v>5.5957034999999998E-16</c:v>
                </c:pt>
                <c:pt idx="17037">
                  <c:v>5.5859139000000002E-16</c:v>
                </c:pt>
                <c:pt idx="17038">
                  <c:v>5.5761439E-16</c:v>
                </c:pt>
                <c:pt idx="17039">
                  <c:v>5.5663935000000003E-16</c:v>
                </c:pt>
                <c:pt idx="17040">
                  <c:v>5.5566627E-16</c:v>
                </c:pt>
                <c:pt idx="17041">
                  <c:v>5.5469509000000002E-16</c:v>
                </c:pt>
                <c:pt idx="17042">
                  <c:v>5.5372586999999998E-16</c:v>
                </c:pt>
                <c:pt idx="17043">
                  <c:v>5.5275856E-16</c:v>
                </c:pt>
                <c:pt idx="17044">
                  <c:v>5.5179314999999996E-16</c:v>
                </c:pt>
                <c:pt idx="17045">
                  <c:v>5.5082970999999997E-16</c:v>
                </c:pt>
                <c:pt idx="17046">
                  <c:v>5.4986817000000003E-16</c:v>
                </c:pt>
                <c:pt idx="17047">
                  <c:v>5.4890853000000005E-16</c:v>
                </c:pt>
                <c:pt idx="17048">
                  <c:v>5.4795080000000001E-16</c:v>
                </c:pt>
                <c:pt idx="17049">
                  <c:v>5.4699498000000003E-16</c:v>
                </c:pt>
                <c:pt idx="17050">
                  <c:v>5.4604106E-16</c:v>
                </c:pt>
                <c:pt idx="17051">
                  <c:v>5.4508905000000002E-16</c:v>
                </c:pt>
                <c:pt idx="17052">
                  <c:v>5.4413889000000001E-16</c:v>
                </c:pt>
                <c:pt idx="17053">
                  <c:v>5.4319064000000004E-16</c:v>
                </c:pt>
                <c:pt idx="17054">
                  <c:v>5.4224429000000003E-16</c:v>
                </c:pt>
                <c:pt idx="17055">
                  <c:v>5.4129978999999998E-16</c:v>
                </c:pt>
                <c:pt idx="17056">
                  <c:v>5.4035714999999999E-16</c:v>
                </c:pt>
                <c:pt idx="17057">
                  <c:v>5.3941641999999995E-16</c:v>
                </c:pt>
                <c:pt idx="17058">
                  <c:v>5.3847752999999998E-16</c:v>
                </c:pt>
                <c:pt idx="17059">
                  <c:v>5.3754049999999996E-16</c:v>
                </c:pt>
                <c:pt idx="17060">
                  <c:v>5.3660532000000001E-16</c:v>
                </c:pt>
                <c:pt idx="17061">
                  <c:v>5.3567200000000002E-16</c:v>
                </c:pt>
                <c:pt idx="17062">
                  <c:v>5.3474048E-16</c:v>
                </c:pt>
                <c:pt idx="17063">
                  <c:v>5.3381080000000004E-16</c:v>
                </c:pt>
                <c:pt idx="17064">
                  <c:v>5.3288299000000005E-16</c:v>
                </c:pt>
                <c:pt idx="17065">
                  <c:v>5.3195697000000002E-16</c:v>
                </c:pt>
                <c:pt idx="17066">
                  <c:v>5.3103274999999997E-16</c:v>
                </c:pt>
                <c:pt idx="17067">
                  <c:v>5.3011037999999998E-16</c:v>
                </c:pt>
                <c:pt idx="17068">
                  <c:v>5.2918981999999996E-16</c:v>
                </c:pt>
                <c:pt idx="17069">
                  <c:v>5.2827105000000001E-16</c:v>
                </c:pt>
                <c:pt idx="17070">
                  <c:v>5.2735408000000003E-16</c:v>
                </c:pt>
                <c:pt idx="17071">
                  <c:v>5.2643892000000003E-16</c:v>
                </c:pt>
                <c:pt idx="17072">
                  <c:v>5.2552559999999999E-16</c:v>
                </c:pt>
                <c:pt idx="17073">
                  <c:v>5.2461404000000002E-16</c:v>
                </c:pt>
                <c:pt idx="17074">
                  <c:v>5.2370427000000003E-16</c:v>
                </c:pt>
                <c:pt idx="17075">
                  <c:v>5.2279631000000001E-16</c:v>
                </c:pt>
                <c:pt idx="17076">
                  <c:v>5.2189008999999997E-16</c:v>
                </c:pt>
                <c:pt idx="17077">
                  <c:v>5.2098567E-16</c:v>
                </c:pt>
                <c:pt idx="17078">
                  <c:v>5.2008299000000002E-16</c:v>
                </c:pt>
                <c:pt idx="17079">
                  <c:v>5.1918212E-16</c:v>
                </c:pt>
                <c:pt idx="17080">
                  <c:v>5.1828299999999997E-16</c:v>
                </c:pt>
                <c:pt idx="17081">
                  <c:v>5.1738562000000001E-16</c:v>
                </c:pt>
                <c:pt idx="17082">
                  <c:v>5.1648999000000004E-16</c:v>
                </c:pt>
                <c:pt idx="17083">
                  <c:v>5.1559610000000005E-16</c:v>
                </c:pt>
                <c:pt idx="17084">
                  <c:v>5.1470396000000004E-16</c:v>
                </c:pt>
                <c:pt idx="17085">
                  <c:v>5.1381357000000001E-16</c:v>
                </c:pt>
                <c:pt idx="17086">
                  <c:v>5.1292492999999996E-16</c:v>
                </c:pt>
                <c:pt idx="17087">
                  <c:v>5.1203802999999999E-16</c:v>
                </c:pt>
                <c:pt idx="17088">
                  <c:v>5.1115283000000002E-16</c:v>
                </c:pt>
                <c:pt idx="17089">
                  <c:v>5.1026938000000002E-16</c:v>
                </c:pt>
                <c:pt idx="17090">
                  <c:v>5.0938762000000001E-16</c:v>
                </c:pt>
                <c:pt idx="17091">
                  <c:v>5.0850759999999999E-16</c:v>
                </c:pt>
                <c:pt idx="17092">
                  <c:v>5.0762927999999996E-16</c:v>
                </c:pt>
                <c:pt idx="17093">
                  <c:v>5.0675265000000002E-16</c:v>
                </c:pt>
                <c:pt idx="17094">
                  <c:v>5.0587771999999997E-16</c:v>
                </c:pt>
                <c:pt idx="17095">
                  <c:v>5.0500448E-16</c:v>
                </c:pt>
                <c:pt idx="17096">
                  <c:v>5.0413294000000003E-16</c:v>
                </c:pt>
                <c:pt idx="17097">
                  <c:v>5.0326308999999995E-16</c:v>
                </c:pt>
                <c:pt idx="17098">
                  <c:v>5.0239492999999997E-16</c:v>
                </c:pt>
                <c:pt idx="17099">
                  <c:v>5.0152846999999997E-16</c:v>
                </c:pt>
                <c:pt idx="17100">
                  <c:v>5.0066364999999997E-16</c:v>
                </c:pt>
                <c:pt idx="17101">
                  <c:v>4.9980052999999996E-16</c:v>
                </c:pt>
                <c:pt idx="17102">
                  <c:v>4.9893909000000004E-16</c:v>
                </c:pt>
                <c:pt idx="17103">
                  <c:v>4.9807930000000003E-16</c:v>
                </c:pt>
                <c:pt idx="17104">
                  <c:v>4.9722115000000001E-16</c:v>
                </c:pt>
                <c:pt idx="17105">
                  <c:v>4.9636469999999999E-16</c:v>
                </c:pt>
                <c:pt idx="17106">
                  <c:v>4.9550987999999996E-16</c:v>
                </c:pt>
                <c:pt idx="17107">
                  <c:v>4.9465671000000004E-16</c:v>
                </c:pt>
                <c:pt idx="17108">
                  <c:v>4.9380517000000001E-16</c:v>
                </c:pt>
                <c:pt idx="17109">
                  <c:v>4.9295527999999999E-16</c:v>
                </c:pt>
                <c:pt idx="17110">
                  <c:v>4.9210702999999997E-16</c:v>
                </c:pt>
                <c:pt idx="17111">
                  <c:v>4.9126042000000004E-16</c:v>
                </c:pt>
                <c:pt idx="17112">
                  <c:v>4.9041545000000002E-16</c:v>
                </c:pt>
                <c:pt idx="17113">
                  <c:v>4.8957213E-16</c:v>
                </c:pt>
                <c:pt idx="17114">
                  <c:v>4.8873043999999998E-16</c:v>
                </c:pt>
                <c:pt idx="17115">
                  <c:v>4.8789033999999996E-16</c:v>
                </c:pt>
                <c:pt idx="17116">
                  <c:v>4.8705188999999995E-16</c:v>
                </c:pt>
                <c:pt idx="17117">
                  <c:v>4.8621507000000004E-16</c:v>
                </c:pt>
                <c:pt idx="17118">
                  <c:v>4.8537984000000004E-16</c:v>
                </c:pt>
                <c:pt idx="17119">
                  <c:v>4.8454620000000005E-16</c:v>
                </c:pt>
                <c:pt idx="17120">
                  <c:v>4.8371414999999997E-16</c:v>
                </c:pt>
                <c:pt idx="17121">
                  <c:v>4.8288373999999999E-16</c:v>
                </c:pt>
                <c:pt idx="17122">
                  <c:v>4.8205492000000002E-16</c:v>
                </c:pt>
                <c:pt idx="17123">
                  <c:v>4.8122768999999995E-16</c:v>
                </c:pt>
                <c:pt idx="17124">
                  <c:v>4.8040204E-16</c:v>
                </c:pt>
                <c:pt idx="17125">
                  <c:v>4.7957797999999996E-16</c:v>
                </c:pt>
                <c:pt idx="17126">
                  <c:v>4.7875552000000003E-16</c:v>
                </c:pt>
                <c:pt idx="17127">
                  <c:v>4.7793458000000002E-16</c:v>
                </c:pt>
                <c:pt idx="17128">
                  <c:v>4.7711524000000002E-16</c:v>
                </c:pt>
                <c:pt idx="17129">
                  <c:v>4.7629743000000004E-16</c:v>
                </c:pt>
                <c:pt idx="17130">
                  <c:v>4.7548119999999997E-16</c:v>
                </c:pt>
                <c:pt idx="17131">
                  <c:v>4.7466652000000002E-16</c:v>
                </c:pt>
                <c:pt idx="17132">
                  <c:v>4.7385341999999997E-16</c:v>
                </c:pt>
                <c:pt idx="17133">
                  <c:v>4.7304184999999995E-16</c:v>
                </c:pt>
                <c:pt idx="17134">
                  <c:v>4.7223183000000005E-16</c:v>
                </c:pt>
                <c:pt idx="17135">
                  <c:v>4.7142338999999996E-16</c:v>
                </c:pt>
                <c:pt idx="17136">
                  <c:v>4.7061647999999999E-16</c:v>
                </c:pt>
                <c:pt idx="17137">
                  <c:v>4.6981111000000003E-16</c:v>
                </c:pt>
                <c:pt idx="17138">
                  <c:v>4.6900728E-16</c:v>
                </c:pt>
                <c:pt idx="17139">
                  <c:v>4.6820497999999999E-16</c:v>
                </c:pt>
                <c:pt idx="17140">
                  <c:v>4.6740421999999999E-16</c:v>
                </c:pt>
                <c:pt idx="17141">
                  <c:v>4.6660499000000002E-16</c:v>
                </c:pt>
                <c:pt idx="17142">
                  <c:v>4.6580723999999997E-16</c:v>
                </c:pt>
                <c:pt idx="17143">
                  <c:v>4.6501103000000005E-16</c:v>
                </c:pt>
                <c:pt idx="17144">
                  <c:v>4.6421635000000004E-16</c:v>
                </c:pt>
                <c:pt idx="17145">
                  <c:v>4.6342315999999997E-16</c:v>
                </c:pt>
                <c:pt idx="17146">
                  <c:v>4.6263150000000001E-16</c:v>
                </c:pt>
                <c:pt idx="17147">
                  <c:v>4.6184132999999998E-16</c:v>
                </c:pt>
                <c:pt idx="17148">
                  <c:v>4.6105268999999998E-16</c:v>
                </c:pt>
                <c:pt idx="17149">
                  <c:v>4.6026553E-16</c:v>
                </c:pt>
                <c:pt idx="17150">
                  <c:v>4.5947984999999995E-16</c:v>
                </c:pt>
                <c:pt idx="17151">
                  <c:v>4.5869571000000002E-16</c:v>
                </c:pt>
                <c:pt idx="17152">
                  <c:v>4.5791305000000002E-16</c:v>
                </c:pt>
                <c:pt idx="17153">
                  <c:v>4.5713181999999996E-16</c:v>
                </c:pt>
                <c:pt idx="17154">
                  <c:v>4.5635213000000002E-16</c:v>
                </c:pt>
                <c:pt idx="17155">
                  <c:v>4.5557386000000002E-16</c:v>
                </c:pt>
                <c:pt idx="17156">
                  <c:v>4.5479708000000005E-16</c:v>
                </c:pt>
                <c:pt idx="17157">
                  <c:v>4.5402178E-16</c:v>
                </c:pt>
                <c:pt idx="17158">
                  <c:v>4.5324796999999999E-16</c:v>
                </c:pt>
                <c:pt idx="17159">
                  <c:v>4.5247558000000002E-16</c:v>
                </c:pt>
                <c:pt idx="17160">
                  <c:v>4.5170466999999997E-16</c:v>
                </c:pt>
                <c:pt idx="17161">
                  <c:v>4.5093518999999997E-16</c:v>
                </c:pt>
                <c:pt idx="17162">
                  <c:v>4.5016719999999999E-16</c:v>
                </c:pt>
                <c:pt idx="17163">
                  <c:v>4.4940064000000005E-16</c:v>
                </c:pt>
                <c:pt idx="17164">
                  <c:v>4.4863555000000004E-16</c:v>
                </c:pt>
                <c:pt idx="17165">
                  <c:v>4.4787189999999997E-16</c:v>
                </c:pt>
                <c:pt idx="17166">
                  <c:v>4.4710968000000004E-16</c:v>
                </c:pt>
                <c:pt idx="17167">
                  <c:v>4.4634888000000005E-16</c:v>
                </c:pt>
                <c:pt idx="17168">
                  <c:v>4.4558952E-16</c:v>
                </c:pt>
                <c:pt idx="17169">
                  <c:v>4.4483157999999998E-16</c:v>
                </c:pt>
                <c:pt idx="17170">
                  <c:v>4.4407507000000001E-16</c:v>
                </c:pt>
                <c:pt idx="17171">
                  <c:v>4.4332000000000002E-16</c:v>
                </c:pt>
                <c:pt idx="17172">
                  <c:v>4.4256634999999998E-16</c:v>
                </c:pt>
                <c:pt idx="17173">
                  <c:v>4.4181411000000002E-16</c:v>
                </c:pt>
                <c:pt idx="17174">
                  <c:v>4.4106329000000001E-16</c:v>
                </c:pt>
                <c:pt idx="17175">
                  <c:v>4.4031387999999999E-16</c:v>
                </c:pt>
                <c:pt idx="17176">
                  <c:v>4.3956590000000001E-16</c:v>
                </c:pt>
                <c:pt idx="17177">
                  <c:v>4.3881930999999998E-16</c:v>
                </c:pt>
                <c:pt idx="17178">
                  <c:v>4.3807413999999998E-16</c:v>
                </c:pt>
                <c:pt idx="17179">
                  <c:v>4.3733035999999998E-16</c:v>
                </c:pt>
                <c:pt idx="17180">
                  <c:v>4.3658796999999998E-16</c:v>
                </c:pt>
                <c:pt idx="17181">
                  <c:v>4.3584696999999998E-16</c:v>
                </c:pt>
                <c:pt idx="17182">
                  <c:v>4.3510738000000001E-16</c:v>
                </c:pt>
                <c:pt idx="17183">
                  <c:v>4.3436916E-16</c:v>
                </c:pt>
                <c:pt idx="17184">
                  <c:v>4.3363231999999998E-16</c:v>
                </c:pt>
                <c:pt idx="17185">
                  <c:v>4.3289689000000001E-16</c:v>
                </c:pt>
                <c:pt idx="17186">
                  <c:v>4.3216282999999999E-16</c:v>
                </c:pt>
                <c:pt idx="17187">
                  <c:v>4.3143014000000002E-16</c:v>
                </c:pt>
                <c:pt idx="17188">
                  <c:v>4.3069883999999999E-16</c:v>
                </c:pt>
                <c:pt idx="17189">
                  <c:v>4.2996891000000001E-16</c:v>
                </c:pt>
                <c:pt idx="17190">
                  <c:v>4.2924032999999999E-16</c:v>
                </c:pt>
                <c:pt idx="17191">
                  <c:v>4.2851312000000002E-16</c:v>
                </c:pt>
                <c:pt idx="17192">
                  <c:v>4.2778726999999999E-16</c:v>
                </c:pt>
                <c:pt idx="17193">
                  <c:v>4.2706275999999998E-16</c:v>
                </c:pt>
                <c:pt idx="17194">
                  <c:v>4.2633961000000001E-16</c:v>
                </c:pt>
                <c:pt idx="17195">
                  <c:v>4.256178E-16</c:v>
                </c:pt>
                <c:pt idx="17196">
                  <c:v>4.2489735E-16</c:v>
                </c:pt>
                <c:pt idx="17197">
                  <c:v>4.2417823999999999E-16</c:v>
                </c:pt>
                <c:pt idx="17198">
                  <c:v>4.2346046E-16</c:v>
                </c:pt>
                <c:pt idx="17199">
                  <c:v>4.2274403000000001E-16</c:v>
                </c:pt>
                <c:pt idx="17200">
                  <c:v>4.2202892000000002E-16</c:v>
                </c:pt>
                <c:pt idx="17201">
                  <c:v>4.2131514E-16</c:v>
                </c:pt>
                <c:pt idx="17202">
                  <c:v>4.2060270999999998E-16</c:v>
                </c:pt>
                <c:pt idx="17203">
                  <c:v>4.1989160000000001E-16</c:v>
                </c:pt>
                <c:pt idx="17204">
                  <c:v>4.1918181000000001E-16</c:v>
                </c:pt>
                <c:pt idx="17205">
                  <c:v>4.1847335000000001E-16</c:v>
                </c:pt>
                <c:pt idx="17206">
                  <c:v>4.1776621000000002E-16</c:v>
                </c:pt>
                <c:pt idx="17207">
                  <c:v>4.1706039E-16</c:v>
                </c:pt>
                <c:pt idx="17208">
                  <c:v>4.1635586999999998E-16</c:v>
                </c:pt>
                <c:pt idx="17209">
                  <c:v>4.1565267000000002E-16</c:v>
                </c:pt>
                <c:pt idx="17210">
                  <c:v>4.1495080000000002E-16</c:v>
                </c:pt>
                <c:pt idx="17211">
                  <c:v>4.1425021999999999E-16</c:v>
                </c:pt>
                <c:pt idx="17212">
                  <c:v>4.1355095000000001E-16</c:v>
                </c:pt>
                <c:pt idx="17213">
                  <c:v>4.1285296E-16</c:v>
                </c:pt>
                <c:pt idx="17214">
                  <c:v>4.1215628000000001E-16</c:v>
                </c:pt>
                <c:pt idx="17215">
                  <c:v>4.1146089000000002E-16</c:v>
                </c:pt>
                <c:pt idx="17216">
                  <c:v>4.107668E-16</c:v>
                </c:pt>
                <c:pt idx="17217">
                  <c:v>4.1007400999999999E-16</c:v>
                </c:pt>
                <c:pt idx="17218">
                  <c:v>4.0938248000000001E-16</c:v>
                </c:pt>
                <c:pt idx="17219">
                  <c:v>4.0869225999999998E-16</c:v>
                </c:pt>
                <c:pt idx="17220">
                  <c:v>4.0800330000000002E-16</c:v>
                </c:pt>
                <c:pt idx="17221">
                  <c:v>4.0731561999999998E-16</c:v>
                </c:pt>
                <c:pt idx="17222">
                  <c:v>4.0662920000000001E-16</c:v>
                </c:pt>
                <c:pt idx="17223">
                  <c:v>4.0594406E-16</c:v>
                </c:pt>
                <c:pt idx="17224">
                  <c:v>4.0526019000000002E-16</c:v>
                </c:pt>
                <c:pt idx="17225">
                  <c:v>4.0457758E-16</c:v>
                </c:pt>
                <c:pt idx="17226">
                  <c:v>4.0389623E-16</c:v>
                </c:pt>
                <c:pt idx="17227">
                  <c:v>4.0321613999999998E-16</c:v>
                </c:pt>
                <c:pt idx="17228">
                  <c:v>4.0253729000000002E-16</c:v>
                </c:pt>
                <c:pt idx="17229">
                  <c:v>4.0185971999999999E-16</c:v>
                </c:pt>
                <c:pt idx="17230">
                  <c:v>4.0118339000000002E-16</c:v>
                </c:pt>
                <c:pt idx="17231">
                  <c:v>4.0050830999999998E-16</c:v>
                </c:pt>
                <c:pt idx="17232">
                  <c:v>3.9983446000000002E-16</c:v>
                </c:pt>
                <c:pt idx="17233">
                  <c:v>3.9916187000000002E-16</c:v>
                </c:pt>
                <c:pt idx="17234">
                  <c:v>3.9849051E-16</c:v>
                </c:pt>
                <c:pt idx="17235">
                  <c:v>3.9782041E-16</c:v>
                </c:pt>
                <c:pt idx="17236">
                  <c:v>3.9715154000000002E-16</c:v>
                </c:pt>
                <c:pt idx="17237">
                  <c:v>3.9648388999999998E-16</c:v>
                </c:pt>
                <c:pt idx="17238">
                  <c:v>3.9581749E-16</c:v>
                </c:pt>
                <c:pt idx="17239">
                  <c:v>3.951523E-16</c:v>
                </c:pt>
                <c:pt idx="17240">
                  <c:v>3.9448835999999998E-16</c:v>
                </c:pt>
                <c:pt idx="17241">
                  <c:v>3.9382563999999998E-16</c:v>
                </c:pt>
                <c:pt idx="17242">
                  <c:v>3.9316413000000001E-16</c:v>
                </c:pt>
                <c:pt idx="17243">
                  <c:v>3.9250384000000002E-16</c:v>
                </c:pt>
                <c:pt idx="17244">
                  <c:v>3.9184477E-16</c:v>
                </c:pt>
                <c:pt idx="17245">
                  <c:v>3.9118692000000001E-16</c:v>
                </c:pt>
                <c:pt idx="17246">
                  <c:v>3.9053026000000001E-16</c:v>
                </c:pt>
                <c:pt idx="17247">
                  <c:v>3.8987480999999998E-16</c:v>
                </c:pt>
                <c:pt idx="17248">
                  <c:v>3.8922058999999998E-16</c:v>
                </c:pt>
                <c:pt idx="17249">
                  <c:v>3.8856755000000002E-16</c:v>
                </c:pt>
                <c:pt idx="17250">
                  <c:v>3.8791570999999998E-16</c:v>
                </c:pt>
                <c:pt idx="17251">
                  <c:v>3.8726507999999998E-16</c:v>
                </c:pt>
                <c:pt idx="17252">
                  <c:v>3.8661564000000001E-16</c:v>
                </c:pt>
                <c:pt idx="17253">
                  <c:v>3.8596740000000001E-16</c:v>
                </c:pt>
                <c:pt idx="17254">
                  <c:v>3.8532034000000001E-16</c:v>
                </c:pt>
                <c:pt idx="17255">
                  <c:v>3.8467447999999998E-16</c:v>
                </c:pt>
                <c:pt idx="17256">
                  <c:v>3.8402980999999999E-16</c:v>
                </c:pt>
                <c:pt idx="17257">
                  <c:v>3.8338633000000002E-16</c:v>
                </c:pt>
                <c:pt idx="17258">
                  <c:v>3.8274401E-16</c:v>
                </c:pt>
                <c:pt idx="17259">
                  <c:v>3.8210289000000001E-16</c:v>
                </c:pt>
                <c:pt idx="17260">
                  <c:v>3.8146293E-16</c:v>
                </c:pt>
                <c:pt idx="17261">
                  <c:v>3.8082412999999999E-16</c:v>
                </c:pt>
                <c:pt idx="17262">
                  <c:v>3.8018653E-16</c:v>
                </c:pt>
                <c:pt idx="17263">
                  <c:v>3.7955009000000001E-16</c:v>
                </c:pt>
                <c:pt idx="17264">
                  <c:v>3.7891482E-16</c:v>
                </c:pt>
                <c:pt idx="17265">
                  <c:v>3.7828070999999998E-16</c:v>
                </c:pt>
                <c:pt idx="17266">
                  <c:v>3.7764775999999999E-16</c:v>
                </c:pt>
                <c:pt idx="17267">
                  <c:v>3.7701595E-16</c:v>
                </c:pt>
                <c:pt idx="17268">
                  <c:v>3.7638530999999999E-16</c:v>
                </c:pt>
                <c:pt idx="17269">
                  <c:v>3.7575580999999998E-16</c:v>
                </c:pt>
                <c:pt idx="17270">
                  <c:v>3.7512747000000001E-16</c:v>
                </c:pt>
                <c:pt idx="17271">
                  <c:v>3.7450027000000002E-16</c:v>
                </c:pt>
                <c:pt idx="17272">
                  <c:v>3.7387419999999998E-16</c:v>
                </c:pt>
                <c:pt idx="17273">
                  <c:v>3.7324929999999998E-16</c:v>
                </c:pt>
                <c:pt idx="17274">
                  <c:v>3.7262552000000002E-16</c:v>
                </c:pt>
                <c:pt idx="17275">
                  <c:v>3.7200287000000001E-16</c:v>
                </c:pt>
                <c:pt idx="17276">
                  <c:v>3.7138135999999998E-16</c:v>
                </c:pt>
                <c:pt idx="17277">
                  <c:v>3.7076099E-16</c:v>
                </c:pt>
                <c:pt idx="17278">
                  <c:v>3.7014175000000002E-16</c:v>
                </c:pt>
                <c:pt idx="17279">
                  <c:v>3.6952366000000002E-16</c:v>
                </c:pt>
                <c:pt idx="17280">
                  <c:v>3.6890667000000002E-16</c:v>
                </c:pt>
                <c:pt idx="17281">
                  <c:v>3.6829083000000001E-16</c:v>
                </c:pt>
                <c:pt idx="17282">
                  <c:v>3.6767609E-16</c:v>
                </c:pt>
                <c:pt idx="17283">
                  <c:v>3.6706246999999999E-16</c:v>
                </c:pt>
                <c:pt idx="17284">
                  <c:v>3.6644995999999998E-16</c:v>
                </c:pt>
                <c:pt idx="17285">
                  <c:v>3.6583859E-16</c:v>
                </c:pt>
                <c:pt idx="17286">
                  <c:v>3.6522831999999998E-16</c:v>
                </c:pt>
                <c:pt idx="17287">
                  <c:v>3.6461915E-16</c:v>
                </c:pt>
                <c:pt idx="17288">
                  <c:v>3.6401109000000002E-16</c:v>
                </c:pt>
                <c:pt idx="17289">
                  <c:v>3.6340412999999999E-16</c:v>
                </c:pt>
                <c:pt idx="17290">
                  <c:v>3.6279829000000001E-16</c:v>
                </c:pt>
                <c:pt idx="17291">
                  <c:v>3.6219353999999998E-16</c:v>
                </c:pt>
                <c:pt idx="17292">
                  <c:v>3.6158988999999999E-16</c:v>
                </c:pt>
                <c:pt idx="17293">
                  <c:v>3.6098734000000001E-16</c:v>
                </c:pt>
                <c:pt idx="17294">
                  <c:v>3.6038588999999998E-16</c:v>
                </c:pt>
                <c:pt idx="17295">
                  <c:v>3.5978552999999999E-16</c:v>
                </c:pt>
                <c:pt idx="17296">
                  <c:v>3.5918625000000001E-16</c:v>
                </c:pt>
                <c:pt idx="17297">
                  <c:v>3.5858805999999998E-16</c:v>
                </c:pt>
                <c:pt idx="17298">
                  <c:v>3.5799098E-16</c:v>
                </c:pt>
                <c:pt idx="17299">
                  <c:v>3.5739496000000002E-16</c:v>
                </c:pt>
                <c:pt idx="17300">
                  <c:v>3.5680002999999999E-16</c:v>
                </c:pt>
                <c:pt idx="17301">
                  <c:v>3.5620618000000002E-16</c:v>
                </c:pt>
                <c:pt idx="17302">
                  <c:v>3.5561342E-16</c:v>
                </c:pt>
                <c:pt idx="17303">
                  <c:v>3.5502170999999999E-16</c:v>
                </c:pt>
                <c:pt idx="17304">
                  <c:v>3.5443109000000002E-16</c:v>
                </c:pt>
                <c:pt idx="17305">
                  <c:v>3.5384153000000002E-16</c:v>
                </c:pt>
                <c:pt idx="17306">
                  <c:v>3.5325305000000001E-16</c:v>
                </c:pt>
                <c:pt idx="17307">
                  <c:v>3.5266564000000002E-16</c:v>
                </c:pt>
                <c:pt idx="17308">
                  <c:v>3.5207927999999998E-16</c:v>
                </c:pt>
                <c:pt idx="17309">
                  <c:v>3.5149397999999999E-16</c:v>
                </c:pt>
                <c:pt idx="17310">
                  <c:v>3.5090974000000001E-16</c:v>
                </c:pt>
                <c:pt idx="17311">
                  <c:v>3.5032655E-16</c:v>
                </c:pt>
                <c:pt idx="17312">
                  <c:v>3.4974442999999998E-16</c:v>
                </c:pt>
                <c:pt idx="17313">
                  <c:v>3.4916333999999998E-16</c:v>
                </c:pt>
                <c:pt idx="17314">
                  <c:v>3.4858330999999998E-16</c:v>
                </c:pt>
                <c:pt idx="17315">
                  <c:v>3.4800432999999999E-16</c:v>
                </c:pt>
                <c:pt idx="17316">
                  <c:v>3.4742639000000002E-16</c:v>
                </c:pt>
                <c:pt idx="17317">
                  <c:v>3.4684948E-16</c:v>
                </c:pt>
                <c:pt idx="17318">
                  <c:v>3.4627362999999999E-16</c:v>
                </c:pt>
                <c:pt idx="17319">
                  <c:v>3.4569881999999999E-16</c:v>
                </c:pt>
                <c:pt idx="17320">
                  <c:v>3.4512503000000001E-16</c:v>
                </c:pt>
                <c:pt idx="17321">
                  <c:v>3.4455227999999998E-16</c:v>
                </c:pt>
                <c:pt idx="17322">
                  <c:v>3.4398056000000002E-16</c:v>
                </c:pt>
                <c:pt idx="17323">
                  <c:v>3.4340987000000002E-16</c:v>
                </c:pt>
                <c:pt idx="17324">
                  <c:v>3.4284020999999998E-16</c:v>
                </c:pt>
                <c:pt idx="17325">
                  <c:v>3.4227159E-16</c:v>
                </c:pt>
                <c:pt idx="17326">
                  <c:v>3.4170399999999998E-16</c:v>
                </c:pt>
                <c:pt idx="17327">
                  <c:v>3.4113740999999998E-16</c:v>
                </c:pt>
                <c:pt idx="17328">
                  <c:v>3.4057185999999999E-16</c:v>
                </c:pt>
                <c:pt idx="17329">
                  <c:v>3.4000731000000002E-16</c:v>
                </c:pt>
                <c:pt idx="17330">
                  <c:v>3.3944379000000001E-16</c:v>
                </c:pt>
                <c:pt idx="17331">
                  <c:v>3.3888129000000001E-16</c:v>
                </c:pt>
                <c:pt idx="17332">
                  <c:v>3.3831977999999998E-16</c:v>
                </c:pt>
                <c:pt idx="17333">
                  <c:v>3.3775931000000002E-16</c:v>
                </c:pt>
                <c:pt idx="17334">
                  <c:v>3.3719985000000001E-16</c:v>
                </c:pt>
                <c:pt idx="17335">
                  <c:v>3.3664135999999999E-16</c:v>
                </c:pt>
                <c:pt idx="17336">
                  <c:v>3.3608388000000002E-16</c:v>
                </c:pt>
                <c:pt idx="17337">
                  <c:v>3.3552741000000002E-16</c:v>
                </c:pt>
                <c:pt idx="17338">
                  <c:v>3.3497193999999999E-16</c:v>
                </c:pt>
                <c:pt idx="17339">
                  <c:v>3.3441746999999998E-16</c:v>
                </c:pt>
                <c:pt idx="17340">
                  <c:v>3.3386398999999999E-16</c:v>
                </c:pt>
                <c:pt idx="17341">
                  <c:v>3.3331151000000001E-16</c:v>
                </c:pt>
                <c:pt idx="17342">
                  <c:v>3.3276002E-16</c:v>
                </c:pt>
                <c:pt idx="17343">
                  <c:v>3.3220952000000002E-16</c:v>
                </c:pt>
                <c:pt idx="17344">
                  <c:v>3.3166001E-16</c:v>
                </c:pt>
                <c:pt idx="17345">
                  <c:v>3.3111148E-16</c:v>
                </c:pt>
                <c:pt idx="17346">
                  <c:v>3.3056393000000002E-16</c:v>
                </c:pt>
                <c:pt idx="17347">
                  <c:v>3.3001738000000001E-16</c:v>
                </c:pt>
                <c:pt idx="17348">
                  <c:v>3.2947177999999998E-16</c:v>
                </c:pt>
                <c:pt idx="17349">
                  <c:v>3.2892717000000002E-16</c:v>
                </c:pt>
                <c:pt idx="17350">
                  <c:v>3.2838352999999998E-16</c:v>
                </c:pt>
                <c:pt idx="17351">
                  <c:v>3.2784087000000001E-16</c:v>
                </c:pt>
                <c:pt idx="17352">
                  <c:v>3.2729920000000001E-16</c:v>
                </c:pt>
                <c:pt idx="17353">
                  <c:v>3.2675846999999999E-16</c:v>
                </c:pt>
                <c:pt idx="17354">
                  <c:v>3.2621872999999999E-16</c:v>
                </c:pt>
                <c:pt idx="17355">
                  <c:v>3.2567996000000001E-16</c:v>
                </c:pt>
                <c:pt idx="17356">
                  <c:v>3.2514215E-16</c:v>
                </c:pt>
                <c:pt idx="17357">
                  <c:v>3.2460531000000002E-16</c:v>
                </c:pt>
                <c:pt idx="17358">
                  <c:v>3.2406943000000001E-16</c:v>
                </c:pt>
                <c:pt idx="17359">
                  <c:v>3.2353449999999998E-16</c:v>
                </c:pt>
                <c:pt idx="17360">
                  <c:v>3.2300052999999998E-16</c:v>
                </c:pt>
                <c:pt idx="17361">
                  <c:v>3.2246751E-16</c:v>
                </c:pt>
                <c:pt idx="17362">
                  <c:v>3.2193543999999999E-16</c:v>
                </c:pt>
                <c:pt idx="17363">
                  <c:v>3.2140432000000002E-16</c:v>
                </c:pt>
                <c:pt idx="17364">
                  <c:v>3.2087416000000002E-16</c:v>
                </c:pt>
                <c:pt idx="17365">
                  <c:v>3.2034494999999999E-16</c:v>
                </c:pt>
                <c:pt idx="17366">
                  <c:v>3.1981668999999999E-16</c:v>
                </c:pt>
                <c:pt idx="17367">
                  <c:v>3.1928936000000002E-16</c:v>
                </c:pt>
                <c:pt idx="17368">
                  <c:v>3.1876297999999998E-16</c:v>
                </c:pt>
                <c:pt idx="17369">
                  <c:v>3.1823753000000002E-16</c:v>
                </c:pt>
                <c:pt idx="17370">
                  <c:v>3.1771302999999999E-16</c:v>
                </c:pt>
                <c:pt idx="17371">
                  <c:v>3.1718945999999998E-16</c:v>
                </c:pt>
                <c:pt idx="17372">
                  <c:v>3.1666684E-16</c:v>
                </c:pt>
                <c:pt idx="17373">
                  <c:v>3.1614515000000001E-16</c:v>
                </c:pt>
                <c:pt idx="17374">
                  <c:v>3.1562437999999999E-16</c:v>
                </c:pt>
                <c:pt idx="17375">
                  <c:v>3.1510454E-16</c:v>
                </c:pt>
                <c:pt idx="17376">
                  <c:v>3.1458563E-16</c:v>
                </c:pt>
                <c:pt idx="17377">
                  <c:v>3.1406764000000002E-16</c:v>
                </c:pt>
                <c:pt idx="17378">
                  <c:v>3.1355057999999998E-16</c:v>
                </c:pt>
                <c:pt idx="17379">
                  <c:v>3.1303445000000002E-16</c:v>
                </c:pt>
                <c:pt idx="17380">
                  <c:v>3.1251920999999999E-16</c:v>
                </c:pt>
                <c:pt idx="17381">
                  <c:v>3.120049E-16</c:v>
                </c:pt>
                <c:pt idx="17382">
                  <c:v>3.1149149999999999E-16</c:v>
                </c:pt>
                <c:pt idx="17383">
                  <c:v>3.1097901000000001E-16</c:v>
                </c:pt>
                <c:pt idx="17384">
                  <c:v>3.1046743000000001E-16</c:v>
                </c:pt>
                <c:pt idx="17385">
                  <c:v>3.0995678E-16</c:v>
                </c:pt>
                <c:pt idx="17386">
                  <c:v>3.0944702000000002E-16</c:v>
                </c:pt>
                <c:pt idx="17387">
                  <c:v>3.0893816999999998E-16</c:v>
                </c:pt>
                <c:pt idx="17388">
                  <c:v>3.0843020999999998E-16</c:v>
                </c:pt>
                <c:pt idx="17389">
                  <c:v>3.0792316000000001E-16</c:v>
                </c:pt>
                <c:pt idx="17390">
                  <c:v>3.0741700000000002E-16</c:v>
                </c:pt>
                <c:pt idx="17391">
                  <c:v>3.0691175000000002E-16</c:v>
                </c:pt>
                <c:pt idx="17392">
                  <c:v>3.0640739000000001E-16</c:v>
                </c:pt>
                <c:pt idx="17393">
                  <c:v>3.0590393999999998E-16</c:v>
                </c:pt>
                <c:pt idx="17394">
                  <c:v>3.0540137999999999E-16</c:v>
                </c:pt>
                <c:pt idx="17395">
                  <c:v>3.0489969999999999E-16</c:v>
                </c:pt>
                <c:pt idx="17396">
                  <c:v>3.0439892000000002E-16</c:v>
                </c:pt>
                <c:pt idx="17397">
                  <c:v>3.0389903999999999E-16</c:v>
                </c:pt>
                <c:pt idx="17398">
                  <c:v>3.0340003E-16</c:v>
                </c:pt>
                <c:pt idx="17399">
                  <c:v>3.0290192E-16</c:v>
                </c:pt>
                <c:pt idx="17400">
                  <c:v>3.0240468999999999E-16</c:v>
                </c:pt>
                <c:pt idx="17401">
                  <c:v>3.0184040000000002E-16</c:v>
                </c:pt>
                <c:pt idx="17402">
                  <c:v>3.0127961000000001E-16</c:v>
                </c:pt>
                <c:pt idx="17403">
                  <c:v>3.0072208E-16</c:v>
                </c:pt>
                <c:pt idx="17404">
                  <c:v>3.0016754E-16</c:v>
                </c:pt>
                <c:pt idx="17405">
                  <c:v>2.9961582999999999E-16</c:v>
                </c:pt>
                <c:pt idx="17406">
                  <c:v>2.9906676999999999E-16</c:v>
                </c:pt>
                <c:pt idx="17407">
                  <c:v>2.9852021999999998E-16</c:v>
                </c:pt>
                <c:pt idx="17408">
                  <c:v>2.9797607999999998E-16</c:v>
                </c:pt>
                <c:pt idx="17409">
                  <c:v>2.9743422000000001E-16</c:v>
                </c:pt>
                <c:pt idx="17410">
                  <c:v>2.9689455E-16</c:v>
                </c:pt>
                <c:pt idx="17411">
                  <c:v>2.9635698E-16</c:v>
                </c:pt>
                <c:pt idx="17412">
                  <c:v>2.9582143999999998E-16</c:v>
                </c:pt>
                <c:pt idx="17413">
                  <c:v>2.9528789E-16</c:v>
                </c:pt>
                <c:pt idx="17414">
                  <c:v>2.9475624000000002E-16</c:v>
                </c:pt>
                <c:pt idx="17415">
                  <c:v>2.9422645E-16</c:v>
                </c:pt>
                <c:pt idx="17416">
                  <c:v>2.9369848E-16</c:v>
                </c:pt>
                <c:pt idx="17417">
                  <c:v>2.9317225999999998E-16</c:v>
                </c:pt>
                <c:pt idx="17418">
                  <c:v>2.9264778999999999E-16</c:v>
                </c:pt>
                <c:pt idx="17419">
                  <c:v>2.9212503999999998E-16</c:v>
                </c:pt>
                <c:pt idx="17420">
                  <c:v>2.9160396000000002E-16</c:v>
                </c:pt>
                <c:pt idx="17421">
                  <c:v>2.9108451000000001E-16</c:v>
                </c:pt>
                <c:pt idx="17422">
                  <c:v>2.9056669000000001E-16</c:v>
                </c:pt>
                <c:pt idx="17423">
                  <c:v>2.9005045000000002E-16</c:v>
                </c:pt>
                <c:pt idx="17424">
                  <c:v>2.8953576999999999E-16</c:v>
                </c:pt>
                <c:pt idx="17425">
                  <c:v>2.8902261999999998E-16</c:v>
                </c:pt>
                <c:pt idx="17426">
                  <c:v>2.8851101999999999E-16</c:v>
                </c:pt>
                <c:pt idx="17427">
                  <c:v>2.8800091999999998E-16</c:v>
                </c:pt>
                <c:pt idx="17428">
                  <c:v>2.8749229999999999E-16</c:v>
                </c:pt>
                <c:pt idx="17429">
                  <c:v>2.8698516999999999E-16</c:v>
                </c:pt>
                <c:pt idx="17430">
                  <c:v>2.8647949000000002E-16</c:v>
                </c:pt>
                <c:pt idx="17431">
                  <c:v>2.8597523999999998E-16</c:v>
                </c:pt>
                <c:pt idx="17432">
                  <c:v>2.8547241999999999E-16</c:v>
                </c:pt>
                <c:pt idx="17433">
                  <c:v>2.8497099999999999E-16</c:v>
                </c:pt>
                <c:pt idx="17434">
                  <c:v>2.8447098999999999E-16</c:v>
                </c:pt>
                <c:pt idx="17435">
                  <c:v>2.8397234999999998E-16</c:v>
                </c:pt>
                <c:pt idx="17436">
                  <c:v>2.8347505999999998E-16</c:v>
                </c:pt>
                <c:pt idx="17437">
                  <c:v>2.8297911999999998E-16</c:v>
                </c:pt>
                <c:pt idx="17438">
                  <c:v>2.8248452999999998E-16</c:v>
                </c:pt>
                <c:pt idx="17439">
                  <c:v>2.8199126999999999E-16</c:v>
                </c:pt>
                <c:pt idx="17440">
                  <c:v>2.8149933000000001E-16</c:v>
                </c:pt>
                <c:pt idx="17441">
                  <c:v>2.8100868999999999E-16</c:v>
                </c:pt>
                <c:pt idx="17442">
                  <c:v>2.8051933999999999E-16</c:v>
                </c:pt>
                <c:pt idx="17443">
                  <c:v>2.8003129E-16</c:v>
                </c:pt>
                <c:pt idx="17444">
                  <c:v>2.7954450999999998E-16</c:v>
                </c:pt>
                <c:pt idx="17445">
                  <c:v>2.7905899999999998E-16</c:v>
                </c:pt>
                <c:pt idx="17446">
                  <c:v>2.7857473999999999E-16</c:v>
                </c:pt>
                <c:pt idx="17447">
                  <c:v>2.7809171999999998E-16</c:v>
                </c:pt>
                <c:pt idx="17448">
                  <c:v>2.7760994E-16</c:v>
                </c:pt>
                <c:pt idx="17449">
                  <c:v>2.7712937999999999E-16</c:v>
                </c:pt>
                <c:pt idx="17450">
                  <c:v>2.7665004000000001E-16</c:v>
                </c:pt>
                <c:pt idx="17451">
                  <c:v>2.7617192000000001E-16</c:v>
                </c:pt>
                <c:pt idx="17452">
                  <c:v>2.7569497999999999E-16</c:v>
                </c:pt>
                <c:pt idx="17453">
                  <c:v>2.7521924E-16</c:v>
                </c:pt>
                <c:pt idx="17454">
                  <c:v>2.7474469E-16</c:v>
                </c:pt>
                <c:pt idx="17455">
                  <c:v>2.7427133000000002E-16</c:v>
                </c:pt>
                <c:pt idx="17456">
                  <c:v>2.7379913999999999E-16</c:v>
                </c:pt>
                <c:pt idx="17457">
                  <c:v>2.7332810999999999E-16</c:v>
                </c:pt>
                <c:pt idx="17458">
                  <c:v>2.7285821999999999E-16</c:v>
                </c:pt>
                <c:pt idx="17459">
                  <c:v>2.7238949000000002E-16</c:v>
                </c:pt>
                <c:pt idx="17460">
                  <c:v>2.7192189999999999E-16</c:v>
                </c:pt>
                <c:pt idx="17461">
                  <c:v>2.7145545000000001E-16</c:v>
                </c:pt>
                <c:pt idx="17462">
                  <c:v>2.7099011000000002E-16</c:v>
                </c:pt>
                <c:pt idx="17463">
                  <c:v>2.7052588999999998E-16</c:v>
                </c:pt>
                <c:pt idx="17464">
                  <c:v>2.7006276999999999E-16</c:v>
                </c:pt>
                <c:pt idx="17465">
                  <c:v>2.6960076999999999E-16</c:v>
                </c:pt>
                <c:pt idx="17466">
                  <c:v>2.6913987999999999E-16</c:v>
                </c:pt>
                <c:pt idx="17467">
                  <c:v>2.6868007E-16</c:v>
                </c:pt>
                <c:pt idx="17468">
                  <c:v>2.6822135E-16</c:v>
                </c:pt>
                <c:pt idx="17469">
                  <c:v>2.6776371000000001E-16</c:v>
                </c:pt>
                <c:pt idx="17470">
                  <c:v>2.6730713000000002E-16</c:v>
                </c:pt>
                <c:pt idx="17471">
                  <c:v>2.6685163999999999E-16</c:v>
                </c:pt>
                <c:pt idx="17472">
                  <c:v>2.6639721000000001E-16</c:v>
                </c:pt>
                <c:pt idx="17473">
                  <c:v>2.6594382999999999E-16</c:v>
                </c:pt>
                <c:pt idx="17474">
                  <c:v>2.6549148999999998E-16</c:v>
                </c:pt>
                <c:pt idx="17475">
                  <c:v>2.6504020999999998E-16</c:v>
                </c:pt>
                <c:pt idx="17476">
                  <c:v>2.6458997999999998E-16</c:v>
                </c:pt>
                <c:pt idx="17477">
                  <c:v>2.6414078999999999E-16</c:v>
                </c:pt>
                <c:pt idx="17478">
                  <c:v>2.6369263000000002E-16</c:v>
                </c:pt>
                <c:pt idx="17479">
                  <c:v>2.6324551000000001E-16</c:v>
                </c:pt>
                <c:pt idx="17480">
                  <c:v>2.6279938000000001E-16</c:v>
                </c:pt>
                <c:pt idx="17481">
                  <c:v>2.6235428999999998E-16</c:v>
                </c:pt>
                <c:pt idx="17482">
                  <c:v>2.6191021000000001E-16</c:v>
                </c:pt>
                <c:pt idx="17483">
                  <c:v>2.6146713000000001E-16</c:v>
                </c:pt>
                <c:pt idx="17484">
                  <c:v>2.6102505999999998E-16</c:v>
                </c:pt>
                <c:pt idx="17485">
                  <c:v>2.6058397000000001E-16</c:v>
                </c:pt>
                <c:pt idx="17486">
                  <c:v>2.6014388000000001E-16</c:v>
                </c:pt>
                <c:pt idx="17487">
                  <c:v>2.5970477999999999E-16</c:v>
                </c:pt>
                <c:pt idx="17488">
                  <c:v>2.5926664999999998E-16</c:v>
                </c:pt>
                <c:pt idx="17489">
                  <c:v>2.588295E-16</c:v>
                </c:pt>
                <c:pt idx="17490">
                  <c:v>2.5839332999999999E-16</c:v>
                </c:pt>
                <c:pt idx="17491">
                  <c:v>2.5795813999999999E-16</c:v>
                </c:pt>
                <c:pt idx="17492">
                  <c:v>2.5752389999999998E-16</c:v>
                </c:pt>
                <c:pt idx="17493">
                  <c:v>2.5709064999999998E-16</c:v>
                </c:pt>
                <c:pt idx="17494">
                  <c:v>2.5665834000000002E-16</c:v>
                </c:pt>
                <c:pt idx="17495">
                  <c:v>2.5622699000000002E-16</c:v>
                </c:pt>
                <c:pt idx="17496">
                  <c:v>2.5579659000000001E-16</c:v>
                </c:pt>
                <c:pt idx="17497">
                  <c:v>2.5536715000000002E-16</c:v>
                </c:pt>
                <c:pt idx="17498">
                  <c:v>2.5493863000000001E-16</c:v>
                </c:pt>
                <c:pt idx="17499">
                  <c:v>2.5451102999999998E-16</c:v>
                </c:pt>
                <c:pt idx="17500">
                  <c:v>2.5408438999999998E-16</c:v>
                </c:pt>
                <c:pt idx="17501">
                  <c:v>2.5365868E-16</c:v>
                </c:pt>
                <c:pt idx="17502">
                  <c:v>2.5323389000000001E-16</c:v>
                </c:pt>
                <c:pt idx="17503">
                  <c:v>2.5281003E-16</c:v>
                </c:pt>
                <c:pt idx="17504">
                  <c:v>2.5238710000000002E-16</c:v>
                </c:pt>
                <c:pt idx="17505">
                  <c:v>2.5196505999999998E-16</c:v>
                </c:pt>
                <c:pt idx="17506">
                  <c:v>2.5154396000000002E-16</c:v>
                </c:pt>
                <c:pt idx="17507">
                  <c:v>2.5112374999999999E-16</c:v>
                </c:pt>
                <c:pt idx="17508">
                  <c:v>2.5070444E-16</c:v>
                </c:pt>
                <c:pt idx="17509">
                  <c:v>2.5028603E-16</c:v>
                </c:pt>
                <c:pt idx="17510">
                  <c:v>2.4986853000000002E-16</c:v>
                </c:pt>
                <c:pt idx="17511">
                  <c:v>2.4945191999999999E-16</c:v>
                </c:pt>
                <c:pt idx="17512">
                  <c:v>2.4903620999999999E-16</c:v>
                </c:pt>
                <c:pt idx="17513">
                  <c:v>2.4862137999999998E-16</c:v>
                </c:pt>
                <c:pt idx="17514">
                  <c:v>2.4820744000000001E-16</c:v>
                </c:pt>
                <c:pt idx="17515">
                  <c:v>2.4779437999999998E-16</c:v>
                </c:pt>
                <c:pt idx="17516">
                  <c:v>2.4738218999999999E-16</c:v>
                </c:pt>
                <c:pt idx="17517">
                  <c:v>2.4697087999999999E-16</c:v>
                </c:pt>
                <c:pt idx="17518">
                  <c:v>2.4656043999999998E-16</c:v>
                </c:pt>
                <c:pt idx="17519">
                  <c:v>2.4615087000000001E-16</c:v>
                </c:pt>
                <c:pt idx="17520">
                  <c:v>2.4574217999999998E-16</c:v>
                </c:pt>
                <c:pt idx="17521">
                  <c:v>2.4533432999999999E-16</c:v>
                </c:pt>
                <c:pt idx="17522">
                  <c:v>2.4492736E-16</c:v>
                </c:pt>
                <c:pt idx="17523">
                  <c:v>2.4452123E-16</c:v>
                </c:pt>
                <c:pt idx="17524">
                  <c:v>2.4411597999999999E-16</c:v>
                </c:pt>
                <c:pt idx="17525">
                  <c:v>2.4371157999999998E-16</c:v>
                </c:pt>
                <c:pt idx="17526">
                  <c:v>2.4330802000000001E-16</c:v>
                </c:pt>
                <c:pt idx="17527">
                  <c:v>2.4290530999999999E-16</c:v>
                </c:pt>
                <c:pt idx="17528">
                  <c:v>2.4250342000000002E-16</c:v>
                </c:pt>
                <c:pt idx="17529">
                  <c:v>2.4210237E-16</c:v>
                </c:pt>
                <c:pt idx="17530">
                  <c:v>2.4170217000000002E-16</c:v>
                </c:pt>
                <c:pt idx="17531">
                  <c:v>2.4130279999999999E-16</c:v>
                </c:pt>
                <c:pt idx="17532">
                  <c:v>2.4090427E-16</c:v>
                </c:pt>
                <c:pt idx="17533">
                  <c:v>2.4050656000000002E-16</c:v>
                </c:pt>
                <c:pt idx="17534">
                  <c:v>2.4010966999999998E-16</c:v>
                </c:pt>
                <c:pt idx="17535">
                  <c:v>2.3971361E-16</c:v>
                </c:pt>
                <c:pt idx="17536">
                  <c:v>2.3931836000000001E-16</c:v>
                </c:pt>
                <c:pt idx="17537">
                  <c:v>2.3892392999999998E-16</c:v>
                </c:pt>
                <c:pt idx="17538">
                  <c:v>2.385303E-16</c:v>
                </c:pt>
                <c:pt idx="17539">
                  <c:v>2.3813749000000002E-16</c:v>
                </c:pt>
                <c:pt idx="17540">
                  <c:v>2.3774549999999999E-16</c:v>
                </c:pt>
                <c:pt idx="17541">
                  <c:v>2.3735430000000002E-16</c:v>
                </c:pt>
                <c:pt idx="17542">
                  <c:v>2.3696392999999999E-16</c:v>
                </c:pt>
                <c:pt idx="17543">
                  <c:v>2.3657434000000002E-16</c:v>
                </c:pt>
                <c:pt idx="17544">
                  <c:v>2.3618556000000001E-16</c:v>
                </c:pt>
                <c:pt idx="17545">
                  <c:v>2.3579756E-16</c:v>
                </c:pt>
                <c:pt idx="17546">
                  <c:v>2.3541036E-16</c:v>
                </c:pt>
                <c:pt idx="17547">
                  <c:v>2.3502396E-16</c:v>
                </c:pt>
                <c:pt idx="17548">
                  <c:v>2.3463832000000001E-16</c:v>
                </c:pt>
                <c:pt idx="17549">
                  <c:v>2.3425346999999998E-16</c:v>
                </c:pt>
                <c:pt idx="17550">
                  <c:v>2.3386942E-16</c:v>
                </c:pt>
                <c:pt idx="17551">
                  <c:v>2.3348613999999998E-16</c:v>
                </c:pt>
                <c:pt idx="17552">
                  <c:v>2.3310363000000002E-16</c:v>
                </c:pt>
                <c:pt idx="17553">
                  <c:v>2.3272191000000001E-16</c:v>
                </c:pt>
                <c:pt idx="17554">
                  <c:v>2.3234095000000002E-16</c:v>
                </c:pt>
                <c:pt idx="17555">
                  <c:v>2.3196076999999999E-16</c:v>
                </c:pt>
                <c:pt idx="17556">
                  <c:v>2.3158135000000001E-16</c:v>
                </c:pt>
                <c:pt idx="17557">
                  <c:v>2.312027E-16</c:v>
                </c:pt>
                <c:pt idx="17558">
                  <c:v>2.3082479E-16</c:v>
                </c:pt>
                <c:pt idx="17559">
                  <c:v>2.3044765000000001E-16</c:v>
                </c:pt>
                <c:pt idx="17560">
                  <c:v>2.3007126999999998E-16</c:v>
                </c:pt>
                <c:pt idx="17561">
                  <c:v>2.2969564000000001E-16</c:v>
                </c:pt>
                <c:pt idx="17562">
                  <c:v>2.2932078E-16</c:v>
                </c:pt>
                <c:pt idx="17563">
                  <c:v>2.2894665000000001E-16</c:v>
                </c:pt>
                <c:pt idx="17564">
                  <c:v>2.2857329999999998E-16</c:v>
                </c:pt>
                <c:pt idx="17565">
                  <c:v>2.2820068000000002E-16</c:v>
                </c:pt>
                <c:pt idx="17566">
                  <c:v>2.2782881000000001E-16</c:v>
                </c:pt>
                <c:pt idx="17567">
                  <c:v>2.2745766999999998E-16</c:v>
                </c:pt>
                <c:pt idx="17568">
                  <c:v>2.2708728E-16</c:v>
                </c:pt>
                <c:pt idx="17569">
                  <c:v>2.2671763E-16</c:v>
                </c:pt>
                <c:pt idx="17570">
                  <c:v>2.2634872E-16</c:v>
                </c:pt>
                <c:pt idx="17571">
                  <c:v>2.2598052999999998E-16</c:v>
                </c:pt>
                <c:pt idx="17572">
                  <c:v>2.2561308000000002E-16</c:v>
                </c:pt>
                <c:pt idx="17573">
                  <c:v>2.2524635999999998E-16</c:v>
                </c:pt>
                <c:pt idx="17574">
                  <c:v>2.2488037E-16</c:v>
                </c:pt>
                <c:pt idx="17575">
                  <c:v>2.2451510999999999E-16</c:v>
                </c:pt>
                <c:pt idx="17576">
                  <c:v>2.2415057E-16</c:v>
                </c:pt>
                <c:pt idx="17577">
                  <c:v>2.2378673999999998E-16</c:v>
                </c:pt>
                <c:pt idx="17578">
                  <c:v>2.2342362999999998E-16</c:v>
                </c:pt>
                <c:pt idx="17579">
                  <c:v>2.2306123E-16</c:v>
                </c:pt>
                <c:pt idx="17580">
                  <c:v>2.2269954999999998E-16</c:v>
                </c:pt>
                <c:pt idx="17581">
                  <c:v>2.2233857999999999E-16</c:v>
                </c:pt>
                <c:pt idx="17582">
                  <c:v>2.2197831999999999E-16</c:v>
                </c:pt>
                <c:pt idx="17583">
                  <c:v>2.2161876999999999E-16</c:v>
                </c:pt>
                <c:pt idx="17584">
                  <c:v>2.2125993000000001E-16</c:v>
                </c:pt>
                <c:pt idx="17585">
                  <c:v>2.209018E-16</c:v>
                </c:pt>
                <c:pt idx="17586">
                  <c:v>2.2054436000000001E-16</c:v>
                </c:pt>
                <c:pt idx="17587">
                  <c:v>2.2018762999999999E-16</c:v>
                </c:pt>
                <c:pt idx="17588">
                  <c:v>2.198316E-16</c:v>
                </c:pt>
                <c:pt idx="17589">
                  <c:v>2.1947626E-16</c:v>
                </c:pt>
                <c:pt idx="17590">
                  <c:v>2.1912161E-16</c:v>
                </c:pt>
                <c:pt idx="17591">
                  <c:v>2.1876766000000001E-16</c:v>
                </c:pt>
                <c:pt idx="17592">
                  <c:v>2.1841439000000001E-16</c:v>
                </c:pt>
                <c:pt idx="17593">
                  <c:v>2.1806182E-16</c:v>
                </c:pt>
                <c:pt idx="17594">
                  <c:v>2.1770993E-16</c:v>
                </c:pt>
                <c:pt idx="17595">
                  <c:v>2.1735873E-16</c:v>
                </c:pt>
                <c:pt idx="17596">
                  <c:v>2.170082E-16</c:v>
                </c:pt>
                <c:pt idx="17597">
                  <c:v>2.1665836E-16</c:v>
                </c:pt>
                <c:pt idx="17598">
                  <c:v>2.163092E-16</c:v>
                </c:pt>
                <c:pt idx="17599">
                  <c:v>2.1596071000000001E-16</c:v>
                </c:pt>
                <c:pt idx="17600">
                  <c:v>2.1561289999999999E-16</c:v>
                </c:pt>
                <c:pt idx="17601">
                  <c:v>2.1526575999999999E-16</c:v>
                </c:pt>
                <c:pt idx="17602">
                  <c:v>2.149193E-16</c:v>
                </c:pt>
                <c:pt idx="17603">
                  <c:v>2.1457349999999999E-16</c:v>
                </c:pt>
                <c:pt idx="17604">
                  <c:v>2.1422837E-16</c:v>
                </c:pt>
                <c:pt idx="17605">
                  <c:v>2.1388391E-16</c:v>
                </c:pt>
                <c:pt idx="17606">
                  <c:v>2.135401E-16</c:v>
                </c:pt>
                <c:pt idx="17607">
                  <c:v>2.1319696E-16</c:v>
                </c:pt>
                <c:pt idx="17608">
                  <c:v>2.1285448E-16</c:v>
                </c:pt>
                <c:pt idx="17609">
                  <c:v>2.1251266999999999E-16</c:v>
                </c:pt>
                <c:pt idx="17610">
                  <c:v>2.1217150000000001E-16</c:v>
                </c:pt>
                <c:pt idx="17611">
                  <c:v>2.1183099E-16</c:v>
                </c:pt>
                <c:pt idx="17612">
                  <c:v>2.1149113E-16</c:v>
                </c:pt>
                <c:pt idx="17613">
                  <c:v>2.1115193000000001E-16</c:v>
                </c:pt>
                <c:pt idx="17614">
                  <c:v>2.1081338E-16</c:v>
                </c:pt>
                <c:pt idx="17615">
                  <c:v>2.1047548E-16</c:v>
                </c:pt>
                <c:pt idx="17616">
                  <c:v>2.1013823E-16</c:v>
                </c:pt>
                <c:pt idx="17617">
                  <c:v>2.0980162000000001E-16</c:v>
                </c:pt>
                <c:pt idx="17618">
                  <c:v>2.0946565E-16</c:v>
                </c:pt>
                <c:pt idx="17619">
                  <c:v>2.0913032E-16</c:v>
                </c:pt>
                <c:pt idx="17620">
                  <c:v>2.0879563000000001E-16</c:v>
                </c:pt>
                <c:pt idx="17621">
                  <c:v>2.0846158E-16</c:v>
                </c:pt>
                <c:pt idx="17622">
                  <c:v>2.0812817E-16</c:v>
                </c:pt>
                <c:pt idx="17623">
                  <c:v>2.0779539000000001E-16</c:v>
                </c:pt>
                <c:pt idx="17624">
                  <c:v>2.0746325E-16</c:v>
                </c:pt>
                <c:pt idx="17625">
                  <c:v>2.0713174000000001E-16</c:v>
                </c:pt>
                <c:pt idx="17626">
                  <c:v>2.0680086E-16</c:v>
                </c:pt>
                <c:pt idx="17627">
                  <c:v>2.0647060999999999E-16</c:v>
                </c:pt>
                <c:pt idx="17628">
                  <c:v>2.0614098E-16</c:v>
                </c:pt>
                <c:pt idx="17629">
                  <c:v>2.0581197E-16</c:v>
                </c:pt>
                <c:pt idx="17630">
                  <c:v>2.0548359000000001E-16</c:v>
                </c:pt>
                <c:pt idx="17631">
                  <c:v>2.0515583E-16</c:v>
                </c:pt>
                <c:pt idx="17632">
                  <c:v>2.0482869000000001E-16</c:v>
                </c:pt>
                <c:pt idx="17633">
                  <c:v>2.0450216E-16</c:v>
                </c:pt>
                <c:pt idx="17634">
                  <c:v>2.0417625000000001E-16</c:v>
                </c:pt>
                <c:pt idx="17635">
                  <c:v>2.0385095E-16</c:v>
                </c:pt>
                <c:pt idx="17636">
                  <c:v>2.0352627000000001E-16</c:v>
                </c:pt>
                <c:pt idx="17637">
                  <c:v>2.032022E-16</c:v>
                </c:pt>
                <c:pt idx="17638">
                  <c:v>2.0287874000000001E-16</c:v>
                </c:pt>
                <c:pt idx="17639">
                  <c:v>2.0255589000000001E-16</c:v>
                </c:pt>
                <c:pt idx="17640">
                  <c:v>2.0223363999999999E-16</c:v>
                </c:pt>
                <c:pt idx="17641">
                  <c:v>2.0191200999999999E-16</c:v>
                </c:pt>
                <c:pt idx="17642">
                  <c:v>2.0159097000000001E-16</c:v>
                </c:pt>
                <c:pt idx="17643">
                  <c:v>2.0127053999999999E-16</c:v>
                </c:pt>
                <c:pt idx="17644">
                  <c:v>2.0095071000000001E-16</c:v>
                </c:pt>
                <c:pt idx="17645">
                  <c:v>2.0063147E-16</c:v>
                </c:pt>
                <c:pt idx="17646">
                  <c:v>2.0031284E-16</c:v>
                </c:pt>
                <c:pt idx="17647">
                  <c:v>1.9999479E-16</c:v>
                </c:pt>
                <c:pt idx="17648">
                  <c:v>1.9967734000000001E-16</c:v>
                </c:pt>
                <c:pt idx="17649">
                  <c:v>1.9936048000000001E-16</c:v>
                </c:pt>
                <c:pt idx="17650">
                  <c:v>1.9904422000000001E-16</c:v>
                </c:pt>
                <c:pt idx="17651">
                  <c:v>1.9872853999999999E-16</c:v>
                </c:pt>
                <c:pt idx="17652">
                  <c:v>1.9841346E-16</c:v>
                </c:pt>
                <c:pt idx="17653">
                  <c:v>1.9809895999999999E-16</c:v>
                </c:pt>
                <c:pt idx="17654">
                  <c:v>1.9778504000000001E-16</c:v>
                </c:pt>
                <c:pt idx="17655">
                  <c:v>1.974717E-16</c:v>
                </c:pt>
                <c:pt idx="17656">
                  <c:v>1.9715896E-16</c:v>
                </c:pt>
                <c:pt idx="17657">
                  <c:v>1.9684679E-16</c:v>
                </c:pt>
                <c:pt idx="17658">
                  <c:v>1.9653520000000001E-16</c:v>
                </c:pt>
                <c:pt idx="17659">
                  <c:v>1.9622419999999999E-16</c:v>
                </c:pt>
                <c:pt idx="17660">
                  <c:v>1.9591376E-16</c:v>
                </c:pt>
                <c:pt idx="17661">
                  <c:v>1.956039E-16</c:v>
                </c:pt>
                <c:pt idx="17662">
                  <c:v>1.9529462E-16</c:v>
                </c:pt>
                <c:pt idx="17663">
                  <c:v>1.9498591000000001E-16</c:v>
                </c:pt>
                <c:pt idx="17664">
                  <c:v>1.9467778E-16</c:v>
                </c:pt>
                <c:pt idx="17665">
                  <c:v>1.9437021E-16</c:v>
                </c:pt>
                <c:pt idx="17666">
                  <c:v>1.9406322E-16</c:v>
                </c:pt>
                <c:pt idx="17667">
                  <c:v>1.9375679E-16</c:v>
                </c:pt>
                <c:pt idx="17668">
                  <c:v>1.9345093E-16</c:v>
                </c:pt>
                <c:pt idx="17669">
                  <c:v>1.9314562999999999E-16</c:v>
                </c:pt>
                <c:pt idx="17670">
                  <c:v>1.9284089000000001E-16</c:v>
                </c:pt>
                <c:pt idx="17671">
                  <c:v>1.9253671999999999E-16</c:v>
                </c:pt>
                <c:pt idx="17672">
                  <c:v>1.9223311E-16</c:v>
                </c:pt>
                <c:pt idx="17673">
                  <c:v>1.9193006000000001E-16</c:v>
                </c:pt>
                <c:pt idx="17674">
                  <c:v>1.9162755999999999E-16</c:v>
                </c:pt>
                <c:pt idx="17675">
                  <c:v>1.9132561999999999E-16</c:v>
                </c:pt>
                <c:pt idx="17676">
                  <c:v>1.9102423E-16</c:v>
                </c:pt>
                <c:pt idx="17677">
                  <c:v>1.907234E-16</c:v>
                </c:pt>
                <c:pt idx="17678">
                  <c:v>1.9042312E-16</c:v>
                </c:pt>
                <c:pt idx="17679">
                  <c:v>1.9012339E-16</c:v>
                </c:pt>
                <c:pt idx="17680">
                  <c:v>1.898242E-16</c:v>
                </c:pt>
                <c:pt idx="17681">
                  <c:v>1.8952557E-16</c:v>
                </c:pt>
                <c:pt idx="17682">
                  <c:v>1.8922748000000001E-16</c:v>
                </c:pt>
                <c:pt idx="17683">
                  <c:v>1.8892994000000001E-16</c:v>
                </c:pt>
                <c:pt idx="17684">
                  <c:v>1.8863295000000001E-16</c:v>
                </c:pt>
                <c:pt idx="17685">
                  <c:v>1.8833651000000001E-16</c:v>
                </c:pt>
                <c:pt idx="17686">
                  <c:v>1.8804060000000001E-16</c:v>
                </c:pt>
                <c:pt idx="17687">
                  <c:v>1.8774523999999999E-16</c:v>
                </c:pt>
                <c:pt idx="17688">
                  <c:v>1.8745041999999999E-16</c:v>
                </c:pt>
                <c:pt idx="17689">
                  <c:v>1.8715613E-16</c:v>
                </c:pt>
                <c:pt idx="17690">
                  <c:v>1.8686238000000001E-16</c:v>
                </c:pt>
                <c:pt idx="17691">
                  <c:v>1.8656916E-16</c:v>
                </c:pt>
                <c:pt idx="17692">
                  <c:v>1.8627648000000001E-16</c:v>
                </c:pt>
                <c:pt idx="17693">
                  <c:v>1.8598433E-16</c:v>
                </c:pt>
                <c:pt idx="17694">
                  <c:v>1.8569271999999999E-16</c:v>
                </c:pt>
                <c:pt idx="17695">
                  <c:v>1.8540162999999999E-16</c:v>
                </c:pt>
                <c:pt idx="17696">
                  <c:v>1.8511106999999999E-16</c:v>
                </c:pt>
                <c:pt idx="17697">
                  <c:v>1.8482104E-16</c:v>
                </c:pt>
                <c:pt idx="17698">
                  <c:v>1.8453154000000001E-16</c:v>
                </c:pt>
                <c:pt idx="17699">
                  <c:v>1.8424256999999999E-16</c:v>
                </c:pt>
                <c:pt idx="17700">
                  <c:v>1.8395412000000001E-16</c:v>
                </c:pt>
                <c:pt idx="17701">
                  <c:v>1.8366619000000001E-16</c:v>
                </c:pt>
                <c:pt idx="17702">
                  <c:v>1.8337878000000001E-16</c:v>
                </c:pt>
                <c:pt idx="17703">
                  <c:v>1.8309190000000001E-16</c:v>
                </c:pt>
                <c:pt idx="17704">
                  <c:v>1.8280554E-16</c:v>
                </c:pt>
                <c:pt idx="17705">
                  <c:v>1.8251969000000001E-16</c:v>
                </c:pt>
                <c:pt idx="17706">
                  <c:v>1.8223436000000001E-16</c:v>
                </c:pt>
                <c:pt idx="17707">
                  <c:v>1.8194955000000001E-16</c:v>
                </c:pt>
                <c:pt idx="17708">
                  <c:v>1.8166524999999999E-16</c:v>
                </c:pt>
                <c:pt idx="17709">
                  <c:v>1.8138146000000001E-16</c:v>
                </c:pt>
                <c:pt idx="17710">
                  <c:v>1.810982E-16</c:v>
                </c:pt>
                <c:pt idx="17711">
                  <c:v>1.8081544000000001E-16</c:v>
                </c:pt>
                <c:pt idx="17712">
                  <c:v>1.8053318999999999E-16</c:v>
                </c:pt>
                <c:pt idx="17713">
                  <c:v>1.8025144000000001E-16</c:v>
                </c:pt>
                <c:pt idx="17714">
                  <c:v>1.7997022E-16</c:v>
                </c:pt>
                <c:pt idx="17715">
                  <c:v>1.7968949000000001E-16</c:v>
                </c:pt>
                <c:pt idx="17716">
                  <c:v>1.7940927E-16</c:v>
                </c:pt>
                <c:pt idx="17717">
                  <c:v>1.7912955E-16</c:v>
                </c:pt>
                <c:pt idx="17718">
                  <c:v>1.7885033E-16</c:v>
                </c:pt>
                <c:pt idx="17719">
                  <c:v>1.7857161999999999E-16</c:v>
                </c:pt>
                <c:pt idx="17720">
                  <c:v>1.7829341000000001E-16</c:v>
                </c:pt>
                <c:pt idx="17721">
                  <c:v>1.7801569999999999E-16</c:v>
                </c:pt>
                <c:pt idx="17722">
                  <c:v>1.7773848000000001E-16</c:v>
                </c:pt>
                <c:pt idx="17723">
                  <c:v>1.7746177000000001E-16</c:v>
                </c:pt>
                <c:pt idx="17724">
                  <c:v>1.7718553999999999E-16</c:v>
                </c:pt>
                <c:pt idx="17725">
                  <c:v>1.7690982000000001E-16</c:v>
                </c:pt>
                <c:pt idx="17726">
                  <c:v>1.7663459000000001E-16</c:v>
                </c:pt>
                <c:pt idx="17727">
                  <c:v>1.7635984E-16</c:v>
                </c:pt>
                <c:pt idx="17728">
                  <c:v>1.760856E-16</c:v>
                </c:pt>
                <c:pt idx="17729">
                  <c:v>1.7581185E-16</c:v>
                </c:pt>
                <c:pt idx="17730">
                  <c:v>1.7553859E-16</c:v>
                </c:pt>
                <c:pt idx="17731">
                  <c:v>1.7526582E-16</c:v>
                </c:pt>
                <c:pt idx="17732">
                  <c:v>1.7499353999999999E-16</c:v>
                </c:pt>
                <c:pt idx="17733">
                  <c:v>1.7472172999999999E-16</c:v>
                </c:pt>
                <c:pt idx="17734">
                  <c:v>1.7445042E-16</c:v>
                </c:pt>
                <c:pt idx="17735">
                  <c:v>1.7417958E-16</c:v>
                </c:pt>
                <c:pt idx="17736">
                  <c:v>1.7390922999999999E-16</c:v>
                </c:pt>
                <c:pt idx="17737">
                  <c:v>1.7363935999999999E-16</c:v>
                </c:pt>
                <c:pt idx="17738">
                  <c:v>1.7336996E-16</c:v>
                </c:pt>
                <c:pt idx="17739">
                  <c:v>1.7310106E-16</c:v>
                </c:pt>
                <c:pt idx="17740">
                  <c:v>1.7283263000000001E-16</c:v>
                </c:pt>
                <c:pt idx="17741">
                  <c:v>1.7256467000000001E-16</c:v>
                </c:pt>
                <c:pt idx="17742">
                  <c:v>1.722972E-16</c:v>
                </c:pt>
                <c:pt idx="17743">
                  <c:v>1.7203019E-16</c:v>
                </c:pt>
                <c:pt idx="17744">
                  <c:v>1.7176367000000001E-16</c:v>
                </c:pt>
                <c:pt idx="17745">
                  <c:v>1.7149761000000001E-16</c:v>
                </c:pt>
                <c:pt idx="17746">
                  <c:v>1.7123202E-16</c:v>
                </c:pt>
                <c:pt idx="17747">
                  <c:v>1.7096690000000001E-16</c:v>
                </c:pt>
                <c:pt idx="17748">
                  <c:v>1.7070226000000001E-16</c:v>
                </c:pt>
                <c:pt idx="17749">
                  <c:v>1.7043807999999999E-16</c:v>
                </c:pt>
                <c:pt idx="17750">
                  <c:v>1.7017435999999999E-16</c:v>
                </c:pt>
                <c:pt idx="17751">
                  <c:v>1.6991112E-16</c:v>
                </c:pt>
                <c:pt idx="17752">
                  <c:v>1.6964834000000001E-16</c:v>
                </c:pt>
                <c:pt idx="17753">
                  <c:v>1.6938602E-16</c:v>
                </c:pt>
                <c:pt idx="17754">
                  <c:v>1.6912416999999999E-16</c:v>
                </c:pt>
                <c:pt idx="17755">
                  <c:v>1.6886277999999999E-16</c:v>
                </c:pt>
                <c:pt idx="17756">
                  <c:v>1.6860184000000001E-16</c:v>
                </c:pt>
                <c:pt idx="17757">
                  <c:v>1.6834136999999999E-16</c:v>
                </c:pt>
                <c:pt idx="17758">
                  <c:v>1.6808134999999999E-16</c:v>
                </c:pt>
                <c:pt idx="17759">
                  <c:v>1.678218E-16</c:v>
                </c:pt>
                <c:pt idx="17760">
                  <c:v>1.6756270000000001E-16</c:v>
                </c:pt>
                <c:pt idx="17761">
                  <c:v>1.6730407000000001E-16</c:v>
                </c:pt>
                <c:pt idx="17762">
                  <c:v>1.6704588E-16</c:v>
                </c:pt>
                <c:pt idx="17763">
                  <c:v>1.6678816000000001E-16</c:v>
                </c:pt>
                <c:pt idx="17764">
                  <c:v>1.6653089E-16</c:v>
                </c:pt>
                <c:pt idx="17765">
                  <c:v>1.6627406E-16</c:v>
                </c:pt>
                <c:pt idx="17766">
                  <c:v>1.6601769000000001E-16</c:v>
                </c:pt>
                <c:pt idx="17767">
                  <c:v>1.6576177000000001E-16</c:v>
                </c:pt>
                <c:pt idx="17768">
                  <c:v>1.6550629E-16</c:v>
                </c:pt>
                <c:pt idx="17769">
                  <c:v>1.6525126999999999E-16</c:v>
                </c:pt>
                <c:pt idx="17770">
                  <c:v>1.649967E-16</c:v>
                </c:pt>
                <c:pt idx="17771">
                  <c:v>1.6474256E-16</c:v>
                </c:pt>
                <c:pt idx="17772">
                  <c:v>1.6448886999999999E-16</c:v>
                </c:pt>
                <c:pt idx="17773">
                  <c:v>1.6423564E-16</c:v>
                </c:pt>
                <c:pt idx="17774">
                  <c:v>1.6398284000000001E-16</c:v>
                </c:pt>
                <c:pt idx="17775">
                  <c:v>1.6373049000000001E-16</c:v>
                </c:pt>
                <c:pt idx="17776">
                  <c:v>1.6347858000000001E-16</c:v>
                </c:pt>
                <c:pt idx="17777">
                  <c:v>1.632271E-16</c:v>
                </c:pt>
                <c:pt idx="17778">
                  <c:v>1.6297607000000001E-16</c:v>
                </c:pt>
                <c:pt idx="17779">
                  <c:v>1.6272548000000001E-16</c:v>
                </c:pt>
                <c:pt idx="17780">
                  <c:v>1.6247533000000001E-16</c:v>
                </c:pt>
                <c:pt idx="17781">
                  <c:v>1.6222562E-16</c:v>
                </c:pt>
                <c:pt idx="17782">
                  <c:v>1.6197633999999999E-16</c:v>
                </c:pt>
                <c:pt idx="17783">
                  <c:v>1.6172749E-16</c:v>
                </c:pt>
                <c:pt idx="17784">
                  <c:v>1.6147909E-16</c:v>
                </c:pt>
                <c:pt idx="17785">
                  <c:v>1.6123112E-16</c:v>
                </c:pt>
                <c:pt idx="17786">
                  <c:v>1.6098357E-16</c:v>
                </c:pt>
                <c:pt idx="17787">
                  <c:v>1.6073646999999999E-16</c:v>
                </c:pt>
                <c:pt idx="17788">
                  <c:v>1.6048979000000001E-16</c:v>
                </c:pt>
                <c:pt idx="17789">
                  <c:v>1.6024354999999999E-16</c:v>
                </c:pt>
                <c:pt idx="17790">
                  <c:v>1.5999772E-16</c:v>
                </c:pt>
                <c:pt idx="17791">
                  <c:v>1.5975233000000001E-16</c:v>
                </c:pt>
                <c:pt idx="17792">
                  <c:v>1.5950737000000001E-16</c:v>
                </c:pt>
                <c:pt idx="17793">
                  <c:v>1.5926283000000001E-16</c:v>
                </c:pt>
                <c:pt idx="17794">
                  <c:v>1.5901871E-16</c:v>
                </c:pt>
                <c:pt idx="17795">
                  <c:v>1.5877502E-16</c:v>
                </c:pt>
                <c:pt idx="17796">
                  <c:v>1.5853174999999999E-16</c:v>
                </c:pt>
                <c:pt idx="17797">
                  <c:v>1.5828890000000001E-16</c:v>
                </c:pt>
                <c:pt idx="17798">
                  <c:v>1.5804646999999999E-16</c:v>
                </c:pt>
                <c:pt idx="17799">
                  <c:v>1.5780447E-16</c:v>
                </c:pt>
                <c:pt idx="17800">
                  <c:v>1.5756288999999999E-16</c:v>
                </c:pt>
                <c:pt idx="17801">
                  <c:v>1.5732172E-16</c:v>
                </c:pt>
                <c:pt idx="17802">
                  <c:v>1.5708096000000001E-16</c:v>
                </c:pt>
                <c:pt idx="17803">
                  <c:v>1.5684063000000001E-16</c:v>
                </c:pt>
                <c:pt idx="17804">
                  <c:v>1.5660070999999999E-16</c:v>
                </c:pt>
                <c:pt idx="17805">
                  <c:v>1.5636120999999999E-16</c:v>
                </c:pt>
                <c:pt idx="17806">
                  <c:v>1.5612212E-16</c:v>
                </c:pt>
                <c:pt idx="17807">
                  <c:v>1.5588346E-16</c:v>
                </c:pt>
                <c:pt idx="17808">
                  <c:v>1.556452E-16</c:v>
                </c:pt>
                <c:pt idx="17809">
                  <c:v>1.5540736E-16</c:v>
                </c:pt>
                <c:pt idx="17810">
                  <c:v>1.5516992E-16</c:v>
                </c:pt>
                <c:pt idx="17811">
                  <c:v>1.5493290000000001E-16</c:v>
                </c:pt>
                <c:pt idx="17812">
                  <c:v>1.5469629000000001E-16</c:v>
                </c:pt>
                <c:pt idx="17813">
                  <c:v>1.5446008000000001E-16</c:v>
                </c:pt>
                <c:pt idx="17814">
                  <c:v>1.5422427999999999E-16</c:v>
                </c:pt>
                <c:pt idx="17815">
                  <c:v>1.5398887999999999E-16</c:v>
                </c:pt>
                <c:pt idx="17816">
                  <c:v>1.537539E-16</c:v>
                </c:pt>
                <c:pt idx="17817">
                  <c:v>1.5351931E-16</c:v>
                </c:pt>
                <c:pt idx="17818">
                  <c:v>1.5328513000000001E-16</c:v>
                </c:pt>
                <c:pt idx="17819">
                  <c:v>1.5305135E-16</c:v>
                </c:pt>
                <c:pt idx="17820">
                  <c:v>1.5281798000000001E-16</c:v>
                </c:pt>
                <c:pt idx="17821">
                  <c:v>1.5258499999999999E-16</c:v>
                </c:pt>
                <c:pt idx="17822">
                  <c:v>1.5235243000000001E-16</c:v>
                </c:pt>
                <c:pt idx="17823">
                  <c:v>1.5212025E-16</c:v>
                </c:pt>
                <c:pt idx="17824">
                  <c:v>1.5188847999999999E-16</c:v>
                </c:pt>
                <c:pt idx="17825">
                  <c:v>1.5165711000000001E-16</c:v>
                </c:pt>
                <c:pt idx="17826">
                  <c:v>1.5142613000000001E-16</c:v>
                </c:pt>
                <c:pt idx="17827">
                  <c:v>1.5119555000000001E-16</c:v>
                </c:pt>
                <c:pt idx="17828">
                  <c:v>1.5096537000000001E-16</c:v>
                </c:pt>
                <c:pt idx="17829">
                  <c:v>1.5073558999999999E-16</c:v>
                </c:pt>
                <c:pt idx="17830">
                  <c:v>1.5050619E-16</c:v>
                </c:pt>
                <c:pt idx="17831">
                  <c:v>1.5027717999999999E-16</c:v>
                </c:pt>
                <c:pt idx="17832">
                  <c:v>1.5004856000000001E-16</c:v>
                </c:pt>
                <c:pt idx="17833">
                  <c:v>1.4982034E-16</c:v>
                </c:pt>
                <c:pt idx="17834">
                  <c:v>1.4959252E-16</c:v>
                </c:pt>
                <c:pt idx="17835">
                  <c:v>1.4936508E-16</c:v>
                </c:pt>
                <c:pt idx="17836">
                  <c:v>1.4913802000000001E-16</c:v>
                </c:pt>
                <c:pt idx="17837">
                  <c:v>1.4891135999999999E-16</c:v>
                </c:pt>
                <c:pt idx="17838">
                  <c:v>1.4868508E-16</c:v>
                </c:pt>
                <c:pt idx="17839">
                  <c:v>1.4845919E-16</c:v>
                </c:pt>
                <c:pt idx="17840">
                  <c:v>1.4823368E-16</c:v>
                </c:pt>
                <c:pt idx="17841">
                  <c:v>1.4800855E-16</c:v>
                </c:pt>
                <c:pt idx="17842">
                  <c:v>1.4778381000000001E-16</c:v>
                </c:pt>
                <c:pt idx="17843">
                  <c:v>1.4755945E-16</c:v>
                </c:pt>
                <c:pt idx="17844">
                  <c:v>1.4733547999999999E-16</c:v>
                </c:pt>
                <c:pt idx="17845">
                  <c:v>1.4711188999999999E-16</c:v>
                </c:pt>
                <c:pt idx="17846">
                  <c:v>1.4688868E-16</c:v>
                </c:pt>
                <c:pt idx="17847">
                  <c:v>1.4666586000000001E-16</c:v>
                </c:pt>
                <c:pt idx="17848">
                  <c:v>1.4644341999999999E-16</c:v>
                </c:pt>
                <c:pt idx="17849">
                  <c:v>1.4622134999999999E-16</c:v>
                </c:pt>
                <c:pt idx="17850">
                  <c:v>1.4599966999999999E-16</c:v>
                </c:pt>
                <c:pt idx="17851">
                  <c:v>1.4577837E-16</c:v>
                </c:pt>
                <c:pt idx="17852">
                  <c:v>1.4555744000000001E-16</c:v>
                </c:pt>
                <c:pt idx="17853">
                  <c:v>1.4533689E-16</c:v>
                </c:pt>
                <c:pt idx="17854">
                  <c:v>1.4511672E-16</c:v>
                </c:pt>
                <c:pt idx="17855">
                  <c:v>1.4489691000000001E-16</c:v>
                </c:pt>
                <c:pt idx="17856">
                  <c:v>1.4467749E-16</c:v>
                </c:pt>
                <c:pt idx="17857">
                  <c:v>1.4445843999999999E-16</c:v>
                </c:pt>
                <c:pt idx="17858">
                  <c:v>1.4423976E-16</c:v>
                </c:pt>
                <c:pt idx="17859">
                  <c:v>1.4402145000000001E-16</c:v>
                </c:pt>
                <c:pt idx="17860">
                  <c:v>1.4380351E-16</c:v>
                </c:pt>
                <c:pt idx="17861">
                  <c:v>1.4358594E-16</c:v>
                </c:pt>
                <c:pt idx="17862">
                  <c:v>1.4336873000000001E-16</c:v>
                </c:pt>
                <c:pt idx="17863">
                  <c:v>1.4315189E-16</c:v>
                </c:pt>
                <c:pt idx="17864">
                  <c:v>1.4293542E-16</c:v>
                </c:pt>
                <c:pt idx="17865">
                  <c:v>1.4271932E-16</c:v>
                </c:pt>
                <c:pt idx="17866">
                  <c:v>1.4250358999999999E-16</c:v>
                </c:pt>
                <c:pt idx="17867">
                  <c:v>1.4228821999999999E-16</c:v>
                </c:pt>
                <c:pt idx="17868">
                  <c:v>1.4207322E-16</c:v>
                </c:pt>
                <c:pt idx="17869">
                  <c:v>1.4185858000000001E-16</c:v>
                </c:pt>
                <c:pt idx="17870">
                  <c:v>1.4164430000000001E-16</c:v>
                </c:pt>
                <c:pt idx="17871">
                  <c:v>1.4143038999999999E-16</c:v>
                </c:pt>
                <c:pt idx="17872">
                  <c:v>1.4121684000000001E-16</c:v>
                </c:pt>
                <c:pt idx="17873">
                  <c:v>1.4100366000000001E-16</c:v>
                </c:pt>
                <c:pt idx="17874">
                  <c:v>1.4079082999999999E-16</c:v>
                </c:pt>
                <c:pt idx="17875">
                  <c:v>1.4057835000000001E-16</c:v>
                </c:pt>
                <c:pt idx="17876">
                  <c:v>1.4036623999999999E-16</c:v>
                </c:pt>
                <c:pt idx="17877">
                  <c:v>1.4015448E-16</c:v>
                </c:pt>
                <c:pt idx="17878">
                  <c:v>1.3994308E-16</c:v>
                </c:pt>
                <c:pt idx="17879">
                  <c:v>1.3973203000000001E-16</c:v>
                </c:pt>
                <c:pt idx="17880">
                  <c:v>1.3952135E-16</c:v>
                </c:pt>
                <c:pt idx="17881">
                  <c:v>1.3931102E-16</c:v>
                </c:pt>
                <c:pt idx="17882">
                  <c:v>1.3910104999999999E-16</c:v>
                </c:pt>
                <c:pt idx="17883">
                  <c:v>1.3889142999999999E-16</c:v>
                </c:pt>
                <c:pt idx="17884">
                  <c:v>1.3868217999999999E-16</c:v>
                </c:pt>
                <c:pt idx="17885">
                  <c:v>1.3847325999999999E-16</c:v>
                </c:pt>
                <c:pt idx="17886">
                  <c:v>1.3826470999999999E-16</c:v>
                </c:pt>
                <c:pt idx="17887">
                  <c:v>1.3805650000000001E-16</c:v>
                </c:pt>
                <c:pt idx="17888">
                  <c:v>1.3784864000000001E-16</c:v>
                </c:pt>
                <c:pt idx="17889">
                  <c:v>1.3764113E-16</c:v>
                </c:pt>
                <c:pt idx="17890">
                  <c:v>1.3743398E-16</c:v>
                </c:pt>
                <c:pt idx="17891">
                  <c:v>1.3722717000000001E-16</c:v>
                </c:pt>
                <c:pt idx="17892">
                  <c:v>1.3702071E-16</c:v>
                </c:pt>
                <c:pt idx="17893">
                  <c:v>1.3681460000000001E-16</c:v>
                </c:pt>
                <c:pt idx="17894">
                  <c:v>1.3660884E-16</c:v>
                </c:pt>
                <c:pt idx="17895">
                  <c:v>1.3640342000000001E-16</c:v>
                </c:pt>
                <c:pt idx="17896">
                  <c:v>1.3619835E-16</c:v>
                </c:pt>
                <c:pt idx="17897">
                  <c:v>1.3599361000000001E-16</c:v>
                </c:pt>
                <c:pt idx="17898">
                  <c:v>1.3578923E-16</c:v>
                </c:pt>
                <c:pt idx="17899">
                  <c:v>1.3558519E-16</c:v>
                </c:pt>
                <c:pt idx="17900">
                  <c:v>1.3538149E-16</c:v>
                </c:pt>
                <c:pt idx="17901">
                  <c:v>1.3517812E-16</c:v>
                </c:pt>
                <c:pt idx="17902">
                  <c:v>1.349751E-16</c:v>
                </c:pt>
                <c:pt idx="17903">
                  <c:v>1.3477242E-16</c:v>
                </c:pt>
                <c:pt idx="17904">
                  <c:v>1.3457007E-16</c:v>
                </c:pt>
                <c:pt idx="17905">
                  <c:v>1.3436807E-16</c:v>
                </c:pt>
                <c:pt idx="17906">
                  <c:v>1.3416641E-16</c:v>
                </c:pt>
                <c:pt idx="17907">
                  <c:v>1.3396508000000001E-16</c:v>
                </c:pt>
                <c:pt idx="17908">
                  <c:v>1.3376409000000001E-16</c:v>
                </c:pt>
                <c:pt idx="17909">
                  <c:v>1.3356343999999999E-16</c:v>
                </c:pt>
                <c:pt idx="17910">
                  <c:v>1.3336310999999999E-16</c:v>
                </c:pt>
                <c:pt idx="17911">
                  <c:v>1.3316313000000001E-16</c:v>
                </c:pt>
                <c:pt idx="17912">
                  <c:v>1.3296349000000001E-16</c:v>
                </c:pt>
                <c:pt idx="17913">
                  <c:v>1.3276417E-16</c:v>
                </c:pt>
                <c:pt idx="17914">
                  <c:v>1.3256518000000001E-16</c:v>
                </c:pt>
                <c:pt idx="17915">
                  <c:v>1.3236653E-16</c:v>
                </c:pt>
                <c:pt idx="17916">
                  <c:v>1.3216822000000001E-16</c:v>
                </c:pt>
                <c:pt idx="17917">
                  <c:v>1.3197023000000001E-16</c:v>
                </c:pt>
                <c:pt idx="17918">
                  <c:v>1.3177258E-16</c:v>
                </c:pt>
                <c:pt idx="17919">
                  <c:v>1.3157525E-16</c:v>
                </c:pt>
                <c:pt idx="17920">
                  <c:v>1.3137825E-16</c:v>
                </c:pt>
                <c:pt idx="17921">
                  <c:v>1.3118158000000001E-16</c:v>
                </c:pt>
                <c:pt idx="17922">
                  <c:v>1.3098524E-16</c:v>
                </c:pt>
                <c:pt idx="17923">
                  <c:v>1.3078922999999999E-16</c:v>
                </c:pt>
                <c:pt idx="17924">
                  <c:v>1.3059354E-16</c:v>
                </c:pt>
                <c:pt idx="17925">
                  <c:v>1.3039817999999999E-16</c:v>
                </c:pt>
                <c:pt idx="17926">
                  <c:v>1.3020314E-16</c:v>
                </c:pt>
                <c:pt idx="17927">
                  <c:v>1.3000843E-16</c:v>
                </c:pt>
                <c:pt idx="17928">
                  <c:v>1.2981403E-16</c:v>
                </c:pt>
                <c:pt idx="17929">
                  <c:v>1.2961997E-16</c:v>
                </c:pt>
                <c:pt idx="17930">
                  <c:v>1.2942622E-16</c:v>
                </c:pt>
                <c:pt idx="17931">
                  <c:v>1.2923280999999999E-16</c:v>
                </c:pt>
                <c:pt idx="17932">
                  <c:v>1.2903971E-16</c:v>
                </c:pt>
                <c:pt idx="17933">
                  <c:v>1.2884693E-16</c:v>
                </c:pt>
                <c:pt idx="17934">
                  <c:v>1.2865446999999999E-16</c:v>
                </c:pt>
                <c:pt idx="17935">
                  <c:v>1.2846233999999999E-16</c:v>
                </c:pt>
                <c:pt idx="17936">
                  <c:v>1.2827052999999999E-16</c:v>
                </c:pt>
                <c:pt idx="17937">
                  <c:v>1.2807903E-16</c:v>
                </c:pt>
                <c:pt idx="17938">
                  <c:v>1.2788785000000001E-16</c:v>
                </c:pt>
                <c:pt idx="17939">
                  <c:v>1.2769699000000001E-16</c:v>
                </c:pt>
                <c:pt idx="17940">
                  <c:v>1.2750645E-16</c:v>
                </c:pt>
                <c:pt idx="17941">
                  <c:v>1.2731621000000001E-16</c:v>
                </c:pt>
                <c:pt idx="17942">
                  <c:v>1.2712629000000001E-16</c:v>
                </c:pt>
                <c:pt idx="17943">
                  <c:v>1.2693669E-16</c:v>
                </c:pt>
                <c:pt idx="17944">
                  <c:v>1.2674739999999999E-16</c:v>
                </c:pt>
                <c:pt idx="17945">
                  <c:v>1.2655843999999999E-16</c:v>
                </c:pt>
                <c:pt idx="17946">
                  <c:v>1.2636977000000001E-16</c:v>
                </c:pt>
                <c:pt idx="17947">
                  <c:v>1.2618143E-16</c:v>
                </c:pt>
                <c:pt idx="17948">
                  <c:v>1.2599338000000001E-16</c:v>
                </c:pt>
                <c:pt idx="17949">
                  <c:v>1.2580566000000001E-16</c:v>
                </c:pt>
                <c:pt idx="17950">
                  <c:v>1.2561824E-16</c:v>
                </c:pt>
                <c:pt idx="17951">
                  <c:v>1.2543113999999999E-16</c:v>
                </c:pt>
                <c:pt idx="17952">
                  <c:v>1.2524434E-16</c:v>
                </c:pt>
                <c:pt idx="17953">
                  <c:v>1.2505785E-16</c:v>
                </c:pt>
                <c:pt idx="17954">
                  <c:v>1.2487166999999999E-16</c:v>
                </c:pt>
                <c:pt idx="17955">
                  <c:v>1.246858E-16</c:v>
                </c:pt>
                <c:pt idx="17956">
                  <c:v>1.2450024000000001E-16</c:v>
                </c:pt>
                <c:pt idx="17957">
                  <c:v>1.2431498000000001E-16</c:v>
                </c:pt>
                <c:pt idx="17958">
                  <c:v>1.2413002E-16</c:v>
                </c:pt>
                <c:pt idx="17959">
                  <c:v>1.2394536999999999E-16</c:v>
                </c:pt>
                <c:pt idx="17960">
                  <c:v>1.2376102E-16</c:v>
                </c:pt>
                <c:pt idx="17961">
                  <c:v>1.2357697000000001E-16</c:v>
                </c:pt>
                <c:pt idx="17962">
                  <c:v>1.2339323E-16</c:v>
                </c:pt>
                <c:pt idx="17963">
                  <c:v>1.232098E-16</c:v>
                </c:pt>
                <c:pt idx="17964">
                  <c:v>1.2302667000000001E-16</c:v>
                </c:pt>
                <c:pt idx="17965">
                  <c:v>1.2284383999999999E-16</c:v>
                </c:pt>
                <c:pt idx="17966">
                  <c:v>1.2266129999999999E-16</c:v>
                </c:pt>
                <c:pt idx="17967">
                  <c:v>1.2247906999999999E-16</c:v>
                </c:pt>
                <c:pt idx="17968">
                  <c:v>1.2229714000000001E-16</c:v>
                </c:pt>
                <c:pt idx="17969">
                  <c:v>1.2211551999999999E-16</c:v>
                </c:pt>
                <c:pt idx="17970">
                  <c:v>1.2193419E-16</c:v>
                </c:pt>
                <c:pt idx="17971">
                  <c:v>1.2175316E-16</c:v>
                </c:pt>
                <c:pt idx="17972">
                  <c:v>1.2157243E-16</c:v>
                </c:pt>
                <c:pt idx="17973">
                  <c:v>1.21392E-16</c:v>
                </c:pt>
                <c:pt idx="17974">
                  <c:v>1.2121186000000001E-16</c:v>
                </c:pt>
                <c:pt idx="17975">
                  <c:v>1.2103201E-16</c:v>
                </c:pt>
                <c:pt idx="17976">
                  <c:v>1.2085246000000001E-16</c:v>
                </c:pt>
                <c:pt idx="17977">
                  <c:v>1.2067321000000001E-16</c:v>
                </c:pt>
                <c:pt idx="17978">
                  <c:v>1.2049425000000001E-16</c:v>
                </c:pt>
                <c:pt idx="17979">
                  <c:v>1.2031558000000001E-16</c:v>
                </c:pt>
                <c:pt idx="17980">
                  <c:v>1.2013721E-16</c:v>
                </c:pt>
                <c:pt idx="17981">
                  <c:v>1.1995913999999999E-16</c:v>
                </c:pt>
                <c:pt idx="17982">
                  <c:v>1.1978135E-16</c:v>
                </c:pt>
                <c:pt idx="17983">
                  <c:v>1.1960386000000001E-16</c:v>
                </c:pt>
                <c:pt idx="17984">
                  <c:v>1.1942666000000001E-16</c:v>
                </c:pt>
                <c:pt idx="17985">
                  <c:v>1.1924975000000001E-16</c:v>
                </c:pt>
                <c:pt idx="17986">
                  <c:v>1.1907313000000001E-16</c:v>
                </c:pt>
                <c:pt idx="17987">
                  <c:v>1.188968E-16</c:v>
                </c:pt>
                <c:pt idx="17988">
                  <c:v>1.1872075E-16</c:v>
                </c:pt>
                <c:pt idx="17989">
                  <c:v>1.1854498999999999E-16</c:v>
                </c:pt>
                <c:pt idx="17990">
                  <c:v>1.1836952E-16</c:v>
                </c:pt>
                <c:pt idx="17991">
                  <c:v>1.1819434000000001E-16</c:v>
                </c:pt>
                <c:pt idx="17992">
                  <c:v>1.1801944E-16</c:v>
                </c:pt>
                <c:pt idx="17993">
                  <c:v>1.1784484E-16</c:v>
                </c:pt>
                <c:pt idx="17994">
                  <c:v>1.1767052E-16</c:v>
                </c:pt>
                <c:pt idx="17995">
                  <c:v>1.1749648E-16</c:v>
                </c:pt>
                <c:pt idx="17996">
                  <c:v>1.1732273E-16</c:v>
                </c:pt>
                <c:pt idx="17997">
                  <c:v>1.1714926E-16</c:v>
                </c:pt>
                <c:pt idx="17998">
                  <c:v>1.1697608E-16</c:v>
                </c:pt>
                <c:pt idx="17999">
                  <c:v>1.1680317999999999E-16</c:v>
                </c:pt>
                <c:pt idx="18000">
                  <c:v>1.1663056000000001E-16</c:v>
                </c:pt>
                <c:pt idx="18001">
                  <c:v>1.1642791000000001E-16</c:v>
                </c:pt>
                <c:pt idx="18002">
                  <c:v>1.1622562999999999E-16</c:v>
                </c:pt>
                <c:pt idx="18003">
                  <c:v>1.1602371000000001E-16</c:v>
                </c:pt>
                <c:pt idx="18004">
                  <c:v>1.1582216000000001E-16</c:v>
                </c:pt>
                <c:pt idx="18005">
                  <c:v>1.1562097999999999E-16</c:v>
                </c:pt>
                <c:pt idx="18006">
                  <c:v>1.1542015000000001E-16</c:v>
                </c:pt>
                <c:pt idx="18007">
                  <c:v>1.1521969000000001E-16</c:v>
                </c:pt>
                <c:pt idx="18008">
                  <c:v>1.1501959999999999E-16</c:v>
                </c:pt>
                <c:pt idx="18009">
                  <c:v>1.1481987000000001E-16</c:v>
                </c:pt>
                <c:pt idx="18010">
                  <c:v>1.1462050000000001E-16</c:v>
                </c:pt>
                <c:pt idx="18011">
                  <c:v>1.1442149E-16</c:v>
                </c:pt>
                <c:pt idx="18012">
                  <c:v>1.1422283999999999E-16</c:v>
                </c:pt>
                <c:pt idx="18013">
                  <c:v>1.1402455999999999E-16</c:v>
                </c:pt>
                <c:pt idx="18014">
                  <c:v>1.1382663000000001E-16</c:v>
                </c:pt>
                <c:pt idx="18015">
                  <c:v>1.1362906000000001E-16</c:v>
                </c:pt>
                <c:pt idx="18016">
                  <c:v>1.1343184999999999E-16</c:v>
                </c:pt>
                <c:pt idx="18017">
                  <c:v>1.1323499000000001E-16</c:v>
                </c:pt>
                <c:pt idx="18018">
                  <c:v>1.1303849000000001E-16</c:v>
                </c:pt>
                <c:pt idx="18019">
                  <c:v>1.1284235E-16</c:v>
                </c:pt>
                <c:pt idx="18020">
                  <c:v>1.1264656999999999E-16</c:v>
                </c:pt>
                <c:pt idx="18021">
                  <c:v>1.1245114E-16</c:v>
                </c:pt>
                <c:pt idx="18022">
                  <c:v>1.1225606999999999E-16</c:v>
                </c:pt>
                <c:pt idx="18023">
                  <c:v>1.1206135999999999E-16</c:v>
                </c:pt>
                <c:pt idx="18024">
                  <c:v>1.1186701E-16</c:v>
                </c:pt>
                <c:pt idx="18025">
                  <c:v>1.1167301E-16</c:v>
                </c:pt>
                <c:pt idx="18026">
                  <c:v>1.1147937E-16</c:v>
                </c:pt>
                <c:pt idx="18027">
                  <c:v>1.1128608999999999E-16</c:v>
                </c:pt>
                <c:pt idx="18028">
                  <c:v>1.1109315E-16</c:v>
                </c:pt>
                <c:pt idx="18029">
                  <c:v>1.1090057E-16</c:v>
                </c:pt>
                <c:pt idx="18030">
                  <c:v>1.1070833999999999E-16</c:v>
                </c:pt>
                <c:pt idx="18031">
                  <c:v>1.1051646E-16</c:v>
                </c:pt>
                <c:pt idx="18032">
                  <c:v>1.1032493E-16</c:v>
                </c:pt>
                <c:pt idx="18033">
                  <c:v>1.1013375E-16</c:v>
                </c:pt>
                <c:pt idx="18034">
                  <c:v>1.0994292E-16</c:v>
                </c:pt>
                <c:pt idx="18035">
                  <c:v>1.0975245E-16</c:v>
                </c:pt>
                <c:pt idx="18036">
                  <c:v>1.0956232E-16</c:v>
                </c:pt>
                <c:pt idx="18037">
                  <c:v>1.0937255E-16</c:v>
                </c:pt>
                <c:pt idx="18038">
                  <c:v>1.0918312E-16</c:v>
                </c:pt>
                <c:pt idx="18039">
                  <c:v>1.0899404E-16</c:v>
                </c:pt>
                <c:pt idx="18040">
                  <c:v>1.088053E-16</c:v>
                </c:pt>
                <c:pt idx="18041">
                  <c:v>1.0861691E-16</c:v>
                </c:pt>
                <c:pt idx="18042">
                  <c:v>1.0842886E-16</c:v>
                </c:pt>
                <c:pt idx="18043">
                  <c:v>1.0824116E-16</c:v>
                </c:pt>
                <c:pt idx="18044">
                  <c:v>1.0805379999999999E-16</c:v>
                </c:pt>
                <c:pt idx="18045">
                  <c:v>1.0786678E-16</c:v>
                </c:pt>
                <c:pt idx="18046">
                  <c:v>1.0768011E-16</c:v>
                </c:pt>
                <c:pt idx="18047">
                  <c:v>1.0749377999999999E-16</c:v>
                </c:pt>
                <c:pt idx="18048">
                  <c:v>1.073078E-16</c:v>
                </c:pt>
                <c:pt idx="18049">
                  <c:v>1.0712215E-16</c:v>
                </c:pt>
                <c:pt idx="18050">
                  <c:v>1.0693685000000001E-16</c:v>
                </c:pt>
                <c:pt idx="18051">
                  <c:v>1.0675189E-16</c:v>
                </c:pt>
                <c:pt idx="18052">
                  <c:v>1.0656727E-16</c:v>
                </c:pt>
                <c:pt idx="18053">
                  <c:v>1.0638298E-16</c:v>
                </c:pt>
                <c:pt idx="18054">
                  <c:v>1.0619904000000001E-16</c:v>
                </c:pt>
                <c:pt idx="18055">
                  <c:v>1.0601543E-16</c:v>
                </c:pt>
                <c:pt idx="18056">
                  <c:v>1.0583216E-16</c:v>
                </c:pt>
                <c:pt idx="18057">
                  <c:v>1.0564923E-16</c:v>
                </c:pt>
                <c:pt idx="18058">
                  <c:v>1.0546662999999999E-16</c:v>
                </c:pt>
                <c:pt idx="18059">
                  <c:v>1.0528437E-16</c:v>
                </c:pt>
                <c:pt idx="18060">
                  <c:v>1.0510244E-16</c:v>
                </c:pt>
                <c:pt idx="18061">
                  <c:v>1.0492084999999999E-16</c:v>
                </c:pt>
                <c:pt idx="18062">
                  <c:v>1.0473958E-16</c:v>
                </c:pt>
                <c:pt idx="18063">
                  <c:v>1.0455865E-16</c:v>
                </c:pt>
                <c:pt idx="18064">
                  <c:v>1.0437806E-16</c:v>
                </c:pt>
                <c:pt idx="18065">
                  <c:v>1.0419779E-16</c:v>
                </c:pt>
                <c:pt idx="18066">
                  <c:v>1.0401786E-16</c:v>
                </c:pt>
                <c:pt idx="18067">
                  <c:v>1.0383825E-16</c:v>
                </c:pt>
                <c:pt idx="18068">
                  <c:v>1.0365898E-16</c:v>
                </c:pt>
                <c:pt idx="18069">
                  <c:v>1.0348003E-16</c:v>
                </c:pt>
                <c:pt idx="18070">
                  <c:v>1.0330141E-16</c:v>
                </c:pt>
                <c:pt idx="18071">
                  <c:v>1.0312312000000001E-16</c:v>
                </c:pt>
                <c:pt idx="18072">
                  <c:v>1.0294516E-16</c:v>
                </c:pt>
                <c:pt idx="18073">
                  <c:v>1.0276751999999999E-16</c:v>
                </c:pt>
                <c:pt idx="18074">
                  <c:v>1.025902E-16</c:v>
                </c:pt>
                <c:pt idx="18075">
                  <c:v>1.0241321E-16</c:v>
                </c:pt>
                <c:pt idx="18076">
                  <c:v>1.0223655E-16</c:v>
                </c:pt>
                <c:pt idx="18077">
                  <c:v>1.020602E-16</c:v>
                </c:pt>
                <c:pt idx="18078">
                  <c:v>1.0188419E-16</c:v>
                </c:pt>
                <c:pt idx="18079">
                  <c:v>1.0170849000000001E-16</c:v>
                </c:pt>
                <c:pt idx="18080">
                  <c:v>1.0153312E-16</c:v>
                </c:pt>
                <c:pt idx="18081">
                  <c:v>1.0135807E-16</c:v>
                </c:pt>
                <c:pt idx="18082">
                  <c:v>1.0118333E-16</c:v>
                </c:pt>
                <c:pt idx="18083">
                  <c:v>1.0100892E-16</c:v>
                </c:pt>
                <c:pt idx="18084">
                  <c:v>1.0083483E-16</c:v>
                </c:pt>
                <c:pt idx="18085">
                  <c:v>1.0066106E-16</c:v>
                </c:pt>
                <c:pt idx="18086">
                  <c:v>1.0048761000000001E-16</c:v>
                </c:pt>
                <c:pt idx="18087">
                  <c:v>1.0031448E-16</c:v>
                </c:pt>
                <c:pt idx="18088">
                  <c:v>1.0014166E-16</c:v>
                </c:pt>
                <c:pt idx="18089">
                  <c:v>9.9969158000000002E-17</c:v>
                </c:pt>
                <c:pt idx="18090">
                  <c:v>9.9796971999999995E-17</c:v>
                </c:pt>
                <c:pt idx="18091">
                  <c:v>9.9625104000000003E-17</c:v>
                </c:pt>
                <c:pt idx="18092">
                  <c:v>9.9453546000000004E-17</c:v>
                </c:pt>
                <c:pt idx="18093">
                  <c:v>9.9282307000000002E-17</c:v>
                </c:pt>
                <c:pt idx="18094">
                  <c:v>9.9111378000000006E-17</c:v>
                </c:pt>
                <c:pt idx="18095">
                  <c:v>9.8940766999999999E-17</c:v>
                </c:pt>
                <c:pt idx="18096">
                  <c:v>9.8770467000000005E-17</c:v>
                </c:pt>
                <c:pt idx="18097">
                  <c:v>9.8600478E-17</c:v>
                </c:pt>
                <c:pt idx="18098">
                  <c:v>9.8430799999999996E-17</c:v>
                </c:pt>
                <c:pt idx="18099">
                  <c:v>9.8261433000000004E-17</c:v>
                </c:pt>
                <c:pt idx="18100">
                  <c:v>9.8092377999999996E-17</c:v>
                </c:pt>
                <c:pt idx="18101">
                  <c:v>9.7923633000000006E-17</c:v>
                </c:pt>
                <c:pt idx="18102">
                  <c:v>9.7755192000000003E-17</c:v>
                </c:pt>
                <c:pt idx="18103">
                  <c:v>9.7587062999999995E-17</c:v>
                </c:pt>
                <c:pt idx="18104">
                  <c:v>9.7419238E-17</c:v>
                </c:pt>
                <c:pt idx="18105">
                  <c:v>9.7251717000000004E-17</c:v>
                </c:pt>
                <c:pt idx="18106">
                  <c:v>9.7084508000000004E-17</c:v>
                </c:pt>
                <c:pt idx="18107">
                  <c:v>9.6917601999999996E-17</c:v>
                </c:pt>
                <c:pt idx="18108">
                  <c:v>9.6751002000000001E-17</c:v>
                </c:pt>
                <c:pt idx="18109">
                  <c:v>9.6584704999999999E-17</c:v>
                </c:pt>
                <c:pt idx="18110">
                  <c:v>9.6418713000000004E-17</c:v>
                </c:pt>
                <c:pt idx="18111">
                  <c:v>9.6253026000000004E-17</c:v>
                </c:pt>
                <c:pt idx="18112">
                  <c:v>9.6087636000000001E-17</c:v>
                </c:pt>
                <c:pt idx="18113">
                  <c:v>9.5922551000000005E-17</c:v>
                </c:pt>
                <c:pt idx="18114">
                  <c:v>9.5757762999999996E-17</c:v>
                </c:pt>
                <c:pt idx="18115">
                  <c:v>9.5593280000000005E-17</c:v>
                </c:pt>
                <c:pt idx="18116">
                  <c:v>9.5429101000000001E-17</c:v>
                </c:pt>
                <c:pt idx="18117">
                  <c:v>9.5265220000000003E-17</c:v>
                </c:pt>
                <c:pt idx="18118">
                  <c:v>9.5101636999999998E-17</c:v>
                </c:pt>
                <c:pt idx="18119">
                  <c:v>9.4938351000000004E-17</c:v>
                </c:pt>
                <c:pt idx="18120">
                  <c:v>9.4775363999999998E-17</c:v>
                </c:pt>
                <c:pt idx="18121">
                  <c:v>9.4612674000000002E-17</c:v>
                </c:pt>
                <c:pt idx="18122">
                  <c:v>9.4450282E-17</c:v>
                </c:pt>
                <c:pt idx="18123">
                  <c:v>9.4288186999999996E-17</c:v>
                </c:pt>
                <c:pt idx="18124">
                  <c:v>9.4126391000000005E-17</c:v>
                </c:pt>
                <c:pt idx="18125">
                  <c:v>9.3964884999999998E-17</c:v>
                </c:pt>
                <c:pt idx="18126">
                  <c:v>9.3803678000000004E-17</c:v>
                </c:pt>
                <c:pt idx="18127">
                  <c:v>9.3642760999999995E-17</c:v>
                </c:pt>
                <c:pt idx="18128">
                  <c:v>9.3482135999999997E-17</c:v>
                </c:pt>
                <c:pt idx="18129">
                  <c:v>9.3321809000000005E-17</c:v>
                </c:pt>
                <c:pt idx="18130">
                  <c:v>9.3161771999999998E-17</c:v>
                </c:pt>
                <c:pt idx="18131">
                  <c:v>9.3002027000000002E-17</c:v>
                </c:pt>
                <c:pt idx="18132">
                  <c:v>9.2842572999999999E-17</c:v>
                </c:pt>
                <c:pt idx="18133">
                  <c:v>9.2683409999999999E-17</c:v>
                </c:pt>
                <c:pt idx="18134">
                  <c:v>9.2524538999999999E-17</c:v>
                </c:pt>
                <c:pt idx="18135">
                  <c:v>9.2365957999999996E-17</c:v>
                </c:pt>
                <c:pt idx="18136">
                  <c:v>9.2207662999999998E-17</c:v>
                </c:pt>
                <c:pt idx="18137">
                  <c:v>9.2049657999999997E-17</c:v>
                </c:pt>
                <c:pt idx="18138">
                  <c:v>9.1891944E-17</c:v>
                </c:pt>
                <c:pt idx="18139">
                  <c:v>9.1734515000000002E-17</c:v>
                </c:pt>
                <c:pt idx="18140">
                  <c:v>9.1577376999999995E-17</c:v>
                </c:pt>
                <c:pt idx="18141">
                  <c:v>9.1420523999999999E-17</c:v>
                </c:pt>
                <c:pt idx="18142">
                  <c:v>9.1263955000000006E-17</c:v>
                </c:pt>
                <c:pt idx="18143">
                  <c:v>9.1107670999999998E-17</c:v>
                </c:pt>
                <c:pt idx="18144">
                  <c:v>9.0951671000000006E-17</c:v>
                </c:pt>
                <c:pt idx="18145">
                  <c:v>9.0795956E-17</c:v>
                </c:pt>
                <c:pt idx="18146">
                  <c:v>9.0640526000000004E-17</c:v>
                </c:pt>
                <c:pt idx="18147">
                  <c:v>9.0485379999999998E-17</c:v>
                </c:pt>
                <c:pt idx="18148">
                  <c:v>9.0330512000000002E-17</c:v>
                </c:pt>
                <c:pt idx="18149">
                  <c:v>9.0175927999999997E-17</c:v>
                </c:pt>
                <c:pt idx="18150">
                  <c:v>9.0021622999999995E-17</c:v>
                </c:pt>
                <c:pt idx="18151">
                  <c:v>8.9867601999999997E-17</c:v>
                </c:pt>
                <c:pt idx="18152">
                  <c:v>8.9713858999999995E-17</c:v>
                </c:pt>
                <c:pt idx="18153">
                  <c:v>8.9560399999999997E-17</c:v>
                </c:pt>
                <c:pt idx="18154">
                  <c:v>8.9407218999999995E-17</c:v>
                </c:pt>
                <c:pt idx="18155">
                  <c:v>8.9254316999999998E-17</c:v>
                </c:pt>
                <c:pt idx="18156">
                  <c:v>8.9101692000000002E-17</c:v>
                </c:pt>
                <c:pt idx="18157">
                  <c:v>8.8949345000000003E-17</c:v>
                </c:pt>
                <c:pt idx="18158">
                  <c:v>8.8797276000000001E-17</c:v>
                </c:pt>
                <c:pt idx="18159">
                  <c:v>8.8645484999999995E-17</c:v>
                </c:pt>
                <c:pt idx="18160">
                  <c:v>8.8493966000000005E-17</c:v>
                </c:pt>
                <c:pt idx="18161">
                  <c:v>8.8342724000000004E-17</c:v>
                </c:pt>
                <c:pt idx="18162">
                  <c:v>8.819176E-17</c:v>
                </c:pt>
                <c:pt idx="18163">
                  <c:v>8.8041067999999999E-17</c:v>
                </c:pt>
                <c:pt idx="18164">
                  <c:v>8.7890647000000006E-17</c:v>
                </c:pt>
                <c:pt idx="18165">
                  <c:v>8.7740503000000002E-17</c:v>
                </c:pt>
                <c:pt idx="18166">
                  <c:v>8.7590631999999997E-17</c:v>
                </c:pt>
                <c:pt idx="18167">
                  <c:v>8.7441038000000005E-17</c:v>
                </c:pt>
                <c:pt idx="18168">
                  <c:v>8.7291707999999995E-17</c:v>
                </c:pt>
                <c:pt idx="18169">
                  <c:v>8.7142650000000001E-17</c:v>
                </c:pt>
                <c:pt idx="18170">
                  <c:v>8.6993863999999997E-17</c:v>
                </c:pt>
                <c:pt idx="18171">
                  <c:v>8.6845348000000005E-17</c:v>
                </c:pt>
                <c:pt idx="18172">
                  <c:v>8.6697104000000005E-17</c:v>
                </c:pt>
                <c:pt idx="18173">
                  <c:v>8.6549131999999995E-17</c:v>
                </c:pt>
                <c:pt idx="18174">
                  <c:v>8.6401424000000004E-17</c:v>
                </c:pt>
                <c:pt idx="18175">
                  <c:v>8.6253986999999996E-17</c:v>
                </c:pt>
                <c:pt idx="18176">
                  <c:v>8.6106815000000002E-17</c:v>
                </c:pt>
                <c:pt idx="18177">
                  <c:v>8.5959907999999997E-17</c:v>
                </c:pt>
                <c:pt idx="18178">
                  <c:v>8.5813264999999999E-17</c:v>
                </c:pt>
                <c:pt idx="18179">
                  <c:v>8.5666887000000003E-17</c:v>
                </c:pt>
                <c:pt idx="18180">
                  <c:v>8.5520773999999996E-17</c:v>
                </c:pt>
                <c:pt idx="18181">
                  <c:v>8.5374926000000003E-17</c:v>
                </c:pt>
                <c:pt idx="18182">
                  <c:v>8.5229342000000004E-17</c:v>
                </c:pt>
                <c:pt idx="18183">
                  <c:v>8.5084022999999995E-17</c:v>
                </c:pt>
                <c:pt idx="18184">
                  <c:v>8.4938968000000004E-17</c:v>
                </c:pt>
                <c:pt idx="18185">
                  <c:v>8.4794171999999997E-17</c:v>
                </c:pt>
                <c:pt idx="18186">
                  <c:v>8.4649639999999996E-17</c:v>
                </c:pt>
                <c:pt idx="18187">
                  <c:v>8.4505367000000002E-17</c:v>
                </c:pt>
                <c:pt idx="18188">
                  <c:v>8.4361358000000004E-17</c:v>
                </c:pt>
                <c:pt idx="18189">
                  <c:v>8.4217607000000005E-17</c:v>
                </c:pt>
                <c:pt idx="18190">
                  <c:v>8.4074120999999996E-17</c:v>
                </c:pt>
                <c:pt idx="18191">
                  <c:v>8.3930893E-17</c:v>
                </c:pt>
                <c:pt idx="18192">
                  <c:v>8.3787923000000003E-17</c:v>
                </c:pt>
                <c:pt idx="18193">
                  <c:v>8.3645212000000003E-17</c:v>
                </c:pt>
                <c:pt idx="18194">
                  <c:v>8.3502757999999995E-17</c:v>
                </c:pt>
                <c:pt idx="18195">
                  <c:v>8.3360562E-17</c:v>
                </c:pt>
                <c:pt idx="18196">
                  <c:v>8.3218625E-17</c:v>
                </c:pt>
                <c:pt idx="18197">
                  <c:v>8.3076944999999994E-17</c:v>
                </c:pt>
                <c:pt idx="18198">
                  <c:v>8.2935523999999995E-17</c:v>
                </c:pt>
                <c:pt idx="18199">
                  <c:v>8.2794353999999995E-17</c:v>
                </c:pt>
                <c:pt idx="18200">
                  <c:v>8.2653441999999996E-17</c:v>
                </c:pt>
                <c:pt idx="18201">
                  <c:v>8.2512780999999996E-17</c:v>
                </c:pt>
                <c:pt idx="18202">
                  <c:v>8.2372379000000003E-17</c:v>
                </c:pt>
                <c:pt idx="18203">
                  <c:v>8.2232227999999998E-17</c:v>
                </c:pt>
                <c:pt idx="18204">
                  <c:v>8.2092328999999999E-17</c:v>
                </c:pt>
                <c:pt idx="18205">
                  <c:v>8.1952680999999998E-17</c:v>
                </c:pt>
                <c:pt idx="18206">
                  <c:v>8.1813283999999998E-17</c:v>
                </c:pt>
                <c:pt idx="18207">
                  <c:v>8.1674139000000003E-17</c:v>
                </c:pt>
                <c:pt idx="18208">
                  <c:v>8.1535246000000003E-17</c:v>
                </c:pt>
                <c:pt idx="18209">
                  <c:v>8.1396604000000001E-17</c:v>
                </c:pt>
                <c:pt idx="18210">
                  <c:v>8.1258212999999999E-17</c:v>
                </c:pt>
                <c:pt idx="18211">
                  <c:v>8.1120074000000004E-17</c:v>
                </c:pt>
                <c:pt idx="18212">
                  <c:v>8.0982180000000001E-17</c:v>
                </c:pt>
                <c:pt idx="18213">
                  <c:v>8.0844536999999997E-17</c:v>
                </c:pt>
                <c:pt idx="18214">
                  <c:v>8.0707145000000005E-17</c:v>
                </c:pt>
                <c:pt idx="18215">
                  <c:v>8.0569999000000001E-17</c:v>
                </c:pt>
                <c:pt idx="18216">
                  <c:v>8.0433103999999996E-17</c:v>
                </c:pt>
                <c:pt idx="18217">
                  <c:v>8.0296453999999996E-17</c:v>
                </c:pt>
                <c:pt idx="18218">
                  <c:v>8.0160048000000006E-17</c:v>
                </c:pt>
                <c:pt idx="18219">
                  <c:v>8.0023893999999998E-17</c:v>
                </c:pt>
                <c:pt idx="18220">
                  <c:v>7.9887984999999995E-17</c:v>
                </c:pt>
                <c:pt idx="18221">
                  <c:v>7.9752320999999998E-17</c:v>
                </c:pt>
                <c:pt idx="18222">
                  <c:v>7.9616895000000004E-17</c:v>
                </c:pt>
                <c:pt idx="18223">
                  <c:v>7.9481714000000004E-17</c:v>
                </c:pt>
                <c:pt idx="18224">
                  <c:v>7.9346777000000001E-17</c:v>
                </c:pt>
                <c:pt idx="18225">
                  <c:v>7.9212085999999998E-17</c:v>
                </c:pt>
                <c:pt idx="18226">
                  <c:v>7.9077633E-17</c:v>
                </c:pt>
                <c:pt idx="18227">
                  <c:v>7.8943423999999999E-17</c:v>
                </c:pt>
                <c:pt idx="18228">
                  <c:v>7.8809453999999997E-17</c:v>
                </c:pt>
                <c:pt idx="18229">
                  <c:v>7.8675729000000001E-17</c:v>
                </c:pt>
                <c:pt idx="18230">
                  <c:v>7.8542241999999996E-17</c:v>
                </c:pt>
                <c:pt idx="18231">
                  <c:v>7.8408999999999996E-17</c:v>
                </c:pt>
                <c:pt idx="18232">
                  <c:v>7.8275995000000006E-17</c:v>
                </c:pt>
                <c:pt idx="18233">
                  <c:v>7.8143229999999996E-17</c:v>
                </c:pt>
                <c:pt idx="18234">
                  <c:v>7.8010701999999996E-17</c:v>
                </c:pt>
                <c:pt idx="18235">
                  <c:v>7.7878412999999995E-17</c:v>
                </c:pt>
                <c:pt idx="18236">
                  <c:v>7.7746361999999998E-17</c:v>
                </c:pt>
                <c:pt idx="18237">
                  <c:v>7.7614549000000005E-17</c:v>
                </c:pt>
                <c:pt idx="18238">
                  <c:v>7.7482974000000003E-17</c:v>
                </c:pt>
                <c:pt idx="18239">
                  <c:v>7.7351638000000001E-17</c:v>
                </c:pt>
                <c:pt idx="18240">
                  <c:v>7.7220533000000001E-17</c:v>
                </c:pt>
                <c:pt idx="18241">
                  <c:v>7.7089659999999998E-17</c:v>
                </c:pt>
                <c:pt idx="18242">
                  <c:v>7.6959025E-17</c:v>
                </c:pt>
                <c:pt idx="18243">
                  <c:v>7.6828628000000006E-17</c:v>
                </c:pt>
                <c:pt idx="18244">
                  <c:v>7.6698462999999997E-17</c:v>
                </c:pt>
                <c:pt idx="18245">
                  <c:v>7.6568536000000005E-17</c:v>
                </c:pt>
                <c:pt idx="18246">
                  <c:v>7.6438840999999997E-17</c:v>
                </c:pt>
                <c:pt idx="18247">
                  <c:v>7.6309377000000005E-17</c:v>
                </c:pt>
                <c:pt idx="18248">
                  <c:v>7.6180144999999998E-17</c:v>
                </c:pt>
                <c:pt idx="18249">
                  <c:v>7.6051150999999996E-17</c:v>
                </c:pt>
                <c:pt idx="18250">
                  <c:v>7.5922382000000002E-17</c:v>
                </c:pt>
                <c:pt idx="18251">
                  <c:v>7.5793845000000005E-17</c:v>
                </c:pt>
                <c:pt idx="18252">
                  <c:v>7.5665538999999999E-17</c:v>
                </c:pt>
                <c:pt idx="18253">
                  <c:v>7.5537465000000004E-17</c:v>
                </c:pt>
                <c:pt idx="18254">
                  <c:v>7.5409616000000004E-17</c:v>
                </c:pt>
                <c:pt idx="18255">
                  <c:v>7.5281999000000003E-17</c:v>
                </c:pt>
                <c:pt idx="18256">
                  <c:v>7.5154613000000004E-17</c:v>
                </c:pt>
                <c:pt idx="18257">
                  <c:v>7.5027452000000001E-17</c:v>
                </c:pt>
                <c:pt idx="18258">
                  <c:v>7.4900522999999996E-17</c:v>
                </c:pt>
                <c:pt idx="18259">
                  <c:v>7.4773819E-17</c:v>
                </c:pt>
                <c:pt idx="18260">
                  <c:v>7.4647345999999995E-17</c:v>
                </c:pt>
                <c:pt idx="18261">
                  <c:v>7.4521097999999998E-17</c:v>
                </c:pt>
                <c:pt idx="18262">
                  <c:v>7.4395076000000005E-17</c:v>
                </c:pt>
                <c:pt idx="18263">
                  <c:v>7.4269278000000001E-17</c:v>
                </c:pt>
                <c:pt idx="18264">
                  <c:v>7.4143706000000001E-17</c:v>
                </c:pt>
                <c:pt idx="18265">
                  <c:v>7.4018358000000003E-17</c:v>
                </c:pt>
                <c:pt idx="18266">
                  <c:v>7.3893235E-17</c:v>
                </c:pt>
                <c:pt idx="18267">
                  <c:v>7.3768338000000002E-17</c:v>
                </c:pt>
                <c:pt idx="18268">
                  <c:v>7.3643665000000005E-17</c:v>
                </c:pt>
                <c:pt idx="18269">
                  <c:v>7.3519217000000005E-17</c:v>
                </c:pt>
                <c:pt idx="18270">
                  <c:v>7.3394987999999995E-17</c:v>
                </c:pt>
                <c:pt idx="18271">
                  <c:v>7.3270984000000006E-17</c:v>
                </c:pt>
                <c:pt idx="18272">
                  <c:v>7.3147204000000006E-17</c:v>
                </c:pt>
                <c:pt idx="18273">
                  <c:v>7.3023642999999996E-17</c:v>
                </c:pt>
                <c:pt idx="18274">
                  <c:v>7.2900301000000001E-17</c:v>
                </c:pt>
                <c:pt idx="18275">
                  <c:v>7.2777182999999996E-17</c:v>
                </c:pt>
                <c:pt idx="18276">
                  <c:v>7.2654284000000005E-17</c:v>
                </c:pt>
                <c:pt idx="18277">
                  <c:v>7.2531602999999997E-17</c:v>
                </c:pt>
                <c:pt idx="18278">
                  <c:v>7.2409141000000004E-17</c:v>
                </c:pt>
                <c:pt idx="18279">
                  <c:v>7.2286896999999994E-17</c:v>
                </c:pt>
                <c:pt idx="18280">
                  <c:v>7.2164871000000004E-17</c:v>
                </c:pt>
                <c:pt idx="18281">
                  <c:v>7.2043064000000004E-17</c:v>
                </c:pt>
                <c:pt idx="18282">
                  <c:v>7.1921474999999999E-17</c:v>
                </c:pt>
                <c:pt idx="18283">
                  <c:v>7.1800104000000002E-17</c:v>
                </c:pt>
                <c:pt idx="18284">
                  <c:v>7.1678951999999995E-17</c:v>
                </c:pt>
                <c:pt idx="18285">
                  <c:v>7.1558012000000001E-17</c:v>
                </c:pt>
                <c:pt idx="18286">
                  <c:v>7.1437290000000003E-17</c:v>
                </c:pt>
                <c:pt idx="18287">
                  <c:v>7.1316786E-17</c:v>
                </c:pt>
                <c:pt idx="18288">
                  <c:v>7.1196501E-17</c:v>
                </c:pt>
                <c:pt idx="18289">
                  <c:v>7.1076427000000006E-17</c:v>
                </c:pt>
                <c:pt idx="18290">
                  <c:v>7.0956565000000001E-17</c:v>
                </c:pt>
                <c:pt idx="18291">
                  <c:v>7.0836921999999998E-17</c:v>
                </c:pt>
                <c:pt idx="18292">
                  <c:v>7.0717490000000002E-17</c:v>
                </c:pt>
                <c:pt idx="18293">
                  <c:v>7.0598269999999994E-17</c:v>
                </c:pt>
                <c:pt idx="18294">
                  <c:v>7.0479262000000001E-17</c:v>
                </c:pt>
                <c:pt idx="18295">
                  <c:v>7.0360465999999996E-17</c:v>
                </c:pt>
                <c:pt idx="18296">
                  <c:v>7.0241880999999998E-17</c:v>
                </c:pt>
                <c:pt idx="18297">
                  <c:v>7.0123508999999995E-17</c:v>
                </c:pt>
                <c:pt idx="18298">
                  <c:v>7.0005347000000005E-17</c:v>
                </c:pt>
                <c:pt idx="18299">
                  <c:v>6.9887397999999998E-17</c:v>
                </c:pt>
                <c:pt idx="18300">
                  <c:v>6.9769659999999997E-17</c:v>
                </c:pt>
                <c:pt idx="18301">
                  <c:v>6.9652128000000004E-17</c:v>
                </c:pt>
                <c:pt idx="18302">
                  <c:v>6.9534807000000005E-17</c:v>
                </c:pt>
                <c:pt idx="18303">
                  <c:v>6.9417697999999995E-17</c:v>
                </c:pt>
                <c:pt idx="18304">
                  <c:v>6.9300795000000004E-17</c:v>
                </c:pt>
                <c:pt idx="18305">
                  <c:v>6.9184102999999995E-17</c:v>
                </c:pt>
                <c:pt idx="18306">
                  <c:v>6.9067615999999999E-17</c:v>
                </c:pt>
                <c:pt idx="18307">
                  <c:v>6.8951341000000004E-17</c:v>
                </c:pt>
                <c:pt idx="18308">
                  <c:v>6.8835270999999996E-17</c:v>
                </c:pt>
                <c:pt idx="18309">
                  <c:v>6.8719406000000001E-17</c:v>
                </c:pt>
                <c:pt idx="18310">
                  <c:v>6.8603745999999994E-17</c:v>
                </c:pt>
                <c:pt idx="18311">
                  <c:v>6.8488291999999994E-17</c:v>
                </c:pt>
                <c:pt idx="18312">
                  <c:v>6.8373041999999999E-17</c:v>
                </c:pt>
                <c:pt idx="18313">
                  <c:v>6.8257997999999999E-17</c:v>
                </c:pt>
                <c:pt idx="18314">
                  <c:v>6.8143159E-17</c:v>
                </c:pt>
                <c:pt idx="18315">
                  <c:v>6.8028525E-17</c:v>
                </c:pt>
                <c:pt idx="18316">
                  <c:v>6.7914096E-17</c:v>
                </c:pt>
                <c:pt idx="18317">
                  <c:v>6.7799872000000001E-17</c:v>
                </c:pt>
                <c:pt idx="18318">
                  <c:v>6.7685846999999995E-17</c:v>
                </c:pt>
                <c:pt idx="18319">
                  <c:v>6.7572027000000001E-17</c:v>
                </c:pt>
                <c:pt idx="18320">
                  <c:v>6.7458404999999994E-17</c:v>
                </c:pt>
                <c:pt idx="18321">
                  <c:v>6.7344988999999995E-17</c:v>
                </c:pt>
                <c:pt idx="18322">
                  <c:v>6.7231770999999994E-17</c:v>
                </c:pt>
                <c:pt idx="18323">
                  <c:v>6.7118758000000006E-17</c:v>
                </c:pt>
                <c:pt idx="18324">
                  <c:v>6.7005943999999999E-17</c:v>
                </c:pt>
                <c:pt idx="18325">
                  <c:v>6.6893328999999998E-17</c:v>
                </c:pt>
                <c:pt idx="18326">
                  <c:v>6.6780911000000001E-17</c:v>
                </c:pt>
                <c:pt idx="18327">
                  <c:v>6.6668698999999999E-17</c:v>
                </c:pt>
                <c:pt idx="18328">
                  <c:v>6.6556686000000003E-17</c:v>
                </c:pt>
                <c:pt idx="18329">
                  <c:v>6.6444870999999994E-17</c:v>
                </c:pt>
                <c:pt idx="18330">
                  <c:v>6.6333260999999997E-17</c:v>
                </c:pt>
                <c:pt idx="18331">
                  <c:v>6.6221849999999994E-17</c:v>
                </c:pt>
                <c:pt idx="18332">
                  <c:v>6.6110630000000001E-17</c:v>
                </c:pt>
                <c:pt idx="18333">
                  <c:v>6.5999609000000001E-17</c:v>
                </c:pt>
                <c:pt idx="18334">
                  <c:v>6.5888786999999996E-17</c:v>
                </c:pt>
                <c:pt idx="18335">
                  <c:v>6.5778163000000001E-17</c:v>
                </c:pt>
                <c:pt idx="18336">
                  <c:v>6.5667738000000001E-17</c:v>
                </c:pt>
                <c:pt idx="18337">
                  <c:v>6.5557505000000005E-17</c:v>
                </c:pt>
                <c:pt idx="18338">
                  <c:v>6.5447469999999996E-17</c:v>
                </c:pt>
                <c:pt idx="18339">
                  <c:v>6.5337627000000003E-17</c:v>
                </c:pt>
                <c:pt idx="18340">
                  <c:v>6.5227981999999998E-17</c:v>
                </c:pt>
                <c:pt idx="18341">
                  <c:v>6.5118530000000004E-17</c:v>
                </c:pt>
                <c:pt idx="18342">
                  <c:v>6.5009268999999996E-17</c:v>
                </c:pt>
                <c:pt idx="18343">
                  <c:v>6.4900206999999994E-17</c:v>
                </c:pt>
                <c:pt idx="18344">
                  <c:v>6.4791336999999997E-17</c:v>
                </c:pt>
                <c:pt idx="18345">
                  <c:v>6.4682659000000005E-17</c:v>
                </c:pt>
                <c:pt idx="18346">
                  <c:v>6.4574171999999998E-17</c:v>
                </c:pt>
                <c:pt idx="18347">
                  <c:v>6.4465878000000003E-17</c:v>
                </c:pt>
                <c:pt idx="18348">
                  <c:v>6.4357775000000006E-17</c:v>
                </c:pt>
                <c:pt idx="18349">
                  <c:v>6.4249864000000001E-17</c:v>
                </c:pt>
                <c:pt idx="18350">
                  <c:v>6.4142145999999996E-17</c:v>
                </c:pt>
                <c:pt idx="18351">
                  <c:v>6.4034619000000001E-17</c:v>
                </c:pt>
                <c:pt idx="18352">
                  <c:v>6.3927276999999998E-17</c:v>
                </c:pt>
                <c:pt idx="18353">
                  <c:v>6.3820127999999994E-17</c:v>
                </c:pt>
                <c:pt idx="18354">
                  <c:v>6.371317E-17</c:v>
                </c:pt>
                <c:pt idx="18355">
                  <c:v>6.3606396999999998E-17</c:v>
                </c:pt>
                <c:pt idx="18356">
                  <c:v>6.3499816999999995E-17</c:v>
                </c:pt>
                <c:pt idx="18357">
                  <c:v>6.3393421000000001E-17</c:v>
                </c:pt>
                <c:pt idx="18358">
                  <c:v>6.3287217999999994E-17</c:v>
                </c:pt>
                <c:pt idx="18359">
                  <c:v>6.3181200000000004E-17</c:v>
                </c:pt>
                <c:pt idx="18360">
                  <c:v>6.3075374000000006E-17</c:v>
                </c:pt>
                <c:pt idx="18361">
                  <c:v>6.2969732999999999E-17</c:v>
                </c:pt>
                <c:pt idx="18362">
                  <c:v>6.2864276999999996E-17</c:v>
                </c:pt>
                <c:pt idx="18363">
                  <c:v>6.2759007000000004E-17</c:v>
                </c:pt>
                <c:pt idx="18364">
                  <c:v>6.2653922000000004E-17</c:v>
                </c:pt>
                <c:pt idx="18365">
                  <c:v>6.2549021999999994E-17</c:v>
                </c:pt>
                <c:pt idx="18366">
                  <c:v>6.2444307999999996E-17</c:v>
                </c:pt>
                <c:pt idx="18367">
                  <c:v>6.2339779000000001E-17</c:v>
                </c:pt>
                <c:pt idx="18368">
                  <c:v>6.2235434999999998E-17</c:v>
                </c:pt>
                <c:pt idx="18369">
                  <c:v>6.2131275999999998E-17</c:v>
                </c:pt>
                <c:pt idx="18370">
                  <c:v>6.2027302999999997E-17</c:v>
                </c:pt>
                <c:pt idx="18371">
                  <c:v>6.1923514999999999E-17</c:v>
                </c:pt>
                <c:pt idx="18372">
                  <c:v>6.1819912000000005E-17</c:v>
                </c:pt>
                <c:pt idx="18373">
                  <c:v>6.1716487999999996E-17</c:v>
                </c:pt>
                <c:pt idx="18374">
                  <c:v>6.1613249000000003E-17</c:v>
                </c:pt>
                <c:pt idx="18375">
                  <c:v>6.1510188999999996E-17</c:v>
                </c:pt>
                <c:pt idx="18376">
                  <c:v>6.1407314000000004E-17</c:v>
                </c:pt>
                <c:pt idx="18377">
                  <c:v>6.1304617999999997E-17</c:v>
                </c:pt>
                <c:pt idx="18378">
                  <c:v>6.1202108000000001E-17</c:v>
                </c:pt>
                <c:pt idx="18379">
                  <c:v>6.1099775E-17</c:v>
                </c:pt>
                <c:pt idx="18380">
                  <c:v>6.0997622000000004E-17</c:v>
                </c:pt>
                <c:pt idx="18381">
                  <c:v>6.0895654E-17</c:v>
                </c:pt>
                <c:pt idx="18382">
                  <c:v>6.0793863999999997E-17</c:v>
                </c:pt>
                <c:pt idx="18383">
                  <c:v>6.0692253000000005E-17</c:v>
                </c:pt>
                <c:pt idx="18384">
                  <c:v>6.0590820999999997E-17</c:v>
                </c:pt>
                <c:pt idx="18385">
                  <c:v>6.0489567999999999E-17</c:v>
                </c:pt>
                <c:pt idx="18386">
                  <c:v>6.0388493000000004E-17</c:v>
                </c:pt>
                <c:pt idx="18387">
                  <c:v>6.0287595999999998E-17</c:v>
                </c:pt>
                <c:pt idx="18388">
                  <c:v>6.0186878999999998E-17</c:v>
                </c:pt>
                <c:pt idx="18389">
                  <c:v>6.0086339999999999E-17</c:v>
                </c:pt>
                <c:pt idx="18390">
                  <c:v>5.9985979999999999E-17</c:v>
                </c:pt>
                <c:pt idx="18391">
                  <c:v>5.9885798E-17</c:v>
                </c:pt>
                <c:pt idx="18392">
                  <c:v>5.9785789000000005E-17</c:v>
                </c:pt>
                <c:pt idx="18393">
                  <c:v>5.9685958E-17</c:v>
                </c:pt>
                <c:pt idx="18394">
                  <c:v>5.9586299999999999E-17</c:v>
                </c:pt>
                <c:pt idx="18395">
                  <c:v>5.9486819000000005E-17</c:v>
                </c:pt>
                <c:pt idx="18396">
                  <c:v>5.9387511000000002E-17</c:v>
                </c:pt>
                <c:pt idx="18397">
                  <c:v>5.9288381999999996E-17</c:v>
                </c:pt>
                <c:pt idx="18398">
                  <c:v>5.9189424999999999E-17</c:v>
                </c:pt>
                <c:pt idx="18399">
                  <c:v>5.9090646000000004E-17</c:v>
                </c:pt>
                <c:pt idx="18400">
                  <c:v>5.8992040000000001E-17</c:v>
                </c:pt>
                <c:pt idx="18401">
                  <c:v>5.8893604999999998E-17</c:v>
                </c:pt>
                <c:pt idx="18402">
                  <c:v>5.8795342999999999E-17</c:v>
                </c:pt>
                <c:pt idx="18403">
                  <c:v>5.8697259000000003E-17</c:v>
                </c:pt>
                <c:pt idx="18404">
                  <c:v>5.8599347000000002E-17</c:v>
                </c:pt>
                <c:pt idx="18405">
                  <c:v>5.8501608000000005E-17</c:v>
                </c:pt>
                <c:pt idx="18406">
                  <c:v>5.8404039999999997E-17</c:v>
                </c:pt>
                <c:pt idx="18407">
                  <c:v>5.8306645000000005E-17</c:v>
                </c:pt>
                <c:pt idx="18408">
                  <c:v>5.8209421000000001E-17</c:v>
                </c:pt>
                <c:pt idx="18409">
                  <c:v>5.8112370000000001E-17</c:v>
                </c:pt>
                <c:pt idx="18410">
                  <c:v>5.8015483999999996E-17</c:v>
                </c:pt>
                <c:pt idx="18411">
                  <c:v>5.791877E-17</c:v>
                </c:pt>
                <c:pt idx="18412">
                  <c:v>5.7822227999999999E-17</c:v>
                </c:pt>
                <c:pt idx="18413">
                  <c:v>5.7725857999999995E-17</c:v>
                </c:pt>
                <c:pt idx="18414">
                  <c:v>5.7629652999999998E-17</c:v>
                </c:pt>
                <c:pt idx="18415">
                  <c:v>5.7533621000000004E-17</c:v>
                </c:pt>
                <c:pt idx="18416">
                  <c:v>5.7437754000000005E-17</c:v>
                </c:pt>
                <c:pt idx="18417">
                  <c:v>5.7342059000000002E-17</c:v>
                </c:pt>
                <c:pt idx="18418">
                  <c:v>5.7246530000000002E-17</c:v>
                </c:pt>
                <c:pt idx="18419">
                  <c:v>5.7151172000000003E-17</c:v>
                </c:pt>
                <c:pt idx="18420">
                  <c:v>5.7055981000000001E-17</c:v>
                </c:pt>
                <c:pt idx="18421">
                  <c:v>5.6960953999999998E-17</c:v>
                </c:pt>
                <c:pt idx="18422">
                  <c:v>5.6866092999999999E-17</c:v>
                </c:pt>
                <c:pt idx="18423">
                  <c:v>5.6771397000000006E-17</c:v>
                </c:pt>
                <c:pt idx="18424">
                  <c:v>5.6676867000000003E-17</c:v>
                </c:pt>
                <c:pt idx="18425">
                  <c:v>5.6582501999999995E-17</c:v>
                </c:pt>
                <c:pt idx="18426">
                  <c:v>5.6488303000000002E-17</c:v>
                </c:pt>
                <c:pt idx="18427">
                  <c:v>5.6394269000000003E-17</c:v>
                </c:pt>
                <c:pt idx="18428">
                  <c:v>5.6300400999999995E-17</c:v>
                </c:pt>
                <c:pt idx="18429">
                  <c:v>5.6206698000000006E-17</c:v>
                </c:pt>
                <c:pt idx="18430">
                  <c:v>5.6113159999999999E-17</c:v>
                </c:pt>
                <c:pt idx="18431">
                  <c:v>5.6019787999999995E-17</c:v>
                </c:pt>
                <c:pt idx="18432">
                  <c:v>5.5926580999999998E-17</c:v>
                </c:pt>
                <c:pt idx="18433">
                  <c:v>5.5833533000000002E-17</c:v>
                </c:pt>
                <c:pt idx="18434">
                  <c:v>5.5740650999999996E-17</c:v>
                </c:pt>
                <c:pt idx="18435">
                  <c:v>5.5647933999999997E-17</c:v>
                </c:pt>
                <c:pt idx="18436">
                  <c:v>5.5555375999999999E-17</c:v>
                </c:pt>
                <c:pt idx="18437">
                  <c:v>5.5462983000000002E-17</c:v>
                </c:pt>
                <c:pt idx="18438">
                  <c:v>5.5370751999999997E-17</c:v>
                </c:pt>
                <c:pt idx="18439">
                  <c:v>5.5278683999999997E-17</c:v>
                </c:pt>
                <c:pt idx="18440">
                  <c:v>5.5186777E-17</c:v>
                </c:pt>
                <c:pt idx="18441">
                  <c:v>5.5095029999999999E-17</c:v>
                </c:pt>
                <c:pt idx="18442">
                  <c:v>5.5003444000000001E-17</c:v>
                </c:pt>
                <c:pt idx="18443">
                  <c:v>5.4912021000000002E-17</c:v>
                </c:pt>
                <c:pt idx="18444">
                  <c:v>5.4820756999999998E-17</c:v>
                </c:pt>
                <c:pt idx="18445">
                  <c:v>5.4729651E-17</c:v>
                </c:pt>
                <c:pt idx="18446">
                  <c:v>5.4638704000000003E-17</c:v>
                </c:pt>
                <c:pt idx="18447">
                  <c:v>5.4547916000000001E-17</c:v>
                </c:pt>
                <c:pt idx="18448">
                  <c:v>5.4457290000000002E-17</c:v>
                </c:pt>
                <c:pt idx="18449">
                  <c:v>5.4366820000000002E-17</c:v>
                </c:pt>
                <c:pt idx="18450">
                  <c:v>5.4276508000000002E-17</c:v>
                </c:pt>
                <c:pt idx="18451">
                  <c:v>5.4186355000000002E-17</c:v>
                </c:pt>
                <c:pt idx="18452">
                  <c:v>5.4096360999999997E-17</c:v>
                </c:pt>
                <c:pt idx="18453">
                  <c:v>5.4006523000000003E-17</c:v>
                </c:pt>
                <c:pt idx="18454">
                  <c:v>5.3916843000000002E-17</c:v>
                </c:pt>
                <c:pt idx="18455">
                  <c:v>5.3827318999999999E-17</c:v>
                </c:pt>
                <c:pt idx="18456">
                  <c:v>5.3737950999999999E-17</c:v>
                </c:pt>
                <c:pt idx="18457">
                  <c:v>5.3648741E-17</c:v>
                </c:pt>
                <c:pt idx="18458">
                  <c:v>5.3559686999999999E-17</c:v>
                </c:pt>
                <c:pt idx="18459">
                  <c:v>5.3470788E-17</c:v>
                </c:pt>
                <c:pt idx="18460">
                  <c:v>5.3382045E-17</c:v>
                </c:pt>
                <c:pt idx="18461">
                  <c:v>5.3293457000000002E-17</c:v>
                </c:pt>
                <c:pt idx="18462">
                  <c:v>5.3205025000000002E-17</c:v>
                </c:pt>
                <c:pt idx="18463">
                  <c:v>5.3116747999999998E-17</c:v>
                </c:pt>
                <c:pt idx="18464">
                  <c:v>5.3028623000000001E-17</c:v>
                </c:pt>
                <c:pt idx="18465">
                  <c:v>5.2940654000000001E-17</c:v>
                </c:pt>
                <c:pt idx="18466">
                  <c:v>5.2852838000000003E-17</c:v>
                </c:pt>
                <c:pt idx="18467">
                  <c:v>5.2765176E-17</c:v>
                </c:pt>
                <c:pt idx="18468">
                  <c:v>5.2677666999999997E-17</c:v>
                </c:pt>
                <c:pt idx="18469">
                  <c:v>5.2590310000000001E-17</c:v>
                </c:pt>
                <c:pt idx="18470">
                  <c:v>5.2503105999999999E-17</c:v>
                </c:pt>
                <c:pt idx="18471">
                  <c:v>5.2416053000000002E-17</c:v>
                </c:pt>
                <c:pt idx="18472">
                  <c:v>5.2329153E-17</c:v>
                </c:pt>
                <c:pt idx="18473">
                  <c:v>5.2242404999999998E-17</c:v>
                </c:pt>
                <c:pt idx="18474">
                  <c:v>5.2155809000000001E-17</c:v>
                </c:pt>
                <c:pt idx="18475">
                  <c:v>5.2069362000000001E-17</c:v>
                </c:pt>
                <c:pt idx="18476">
                  <c:v>5.1983067000000001E-17</c:v>
                </c:pt>
                <c:pt idx="18477">
                  <c:v>5.1896920999999997E-17</c:v>
                </c:pt>
                <c:pt idx="18478">
                  <c:v>5.1810928000000001E-17</c:v>
                </c:pt>
                <c:pt idx="18479">
                  <c:v>5.1725083E-17</c:v>
                </c:pt>
                <c:pt idx="18480">
                  <c:v>5.1639387000000001E-17</c:v>
                </c:pt>
                <c:pt idx="18481">
                  <c:v>5.155384E-17</c:v>
                </c:pt>
                <c:pt idx="18482">
                  <c:v>5.1468442000000001E-17</c:v>
                </c:pt>
                <c:pt idx="18483">
                  <c:v>5.1383191999999997E-17</c:v>
                </c:pt>
                <c:pt idx="18484">
                  <c:v>5.1298091999999998E-17</c:v>
                </c:pt>
                <c:pt idx="18485">
                  <c:v>5.1213141000000001E-17</c:v>
                </c:pt>
                <c:pt idx="18486">
                  <c:v>5.1128337999999999E-17</c:v>
                </c:pt>
                <c:pt idx="18487">
                  <c:v>5.1043684000000001E-17</c:v>
                </c:pt>
                <c:pt idx="18488">
                  <c:v>5.095918E-17</c:v>
                </c:pt>
                <c:pt idx="18489">
                  <c:v>5.0874820000000002E-17</c:v>
                </c:pt>
                <c:pt idx="18490">
                  <c:v>5.0790607E-17</c:v>
                </c:pt>
                <c:pt idx="18491">
                  <c:v>5.0706541999999999E-17</c:v>
                </c:pt>
                <c:pt idx="18492">
                  <c:v>5.0622622999999997E-17</c:v>
                </c:pt>
                <c:pt idx="18493">
                  <c:v>5.0538849E-17</c:v>
                </c:pt>
                <c:pt idx="18494">
                  <c:v>5.0455221000000003E-17</c:v>
                </c:pt>
                <c:pt idx="18495">
                  <c:v>5.0371738999999999E-17</c:v>
                </c:pt>
                <c:pt idx="18496">
                  <c:v>5.0288402E-17</c:v>
                </c:pt>
                <c:pt idx="18497">
                  <c:v>5.0205211000000001E-17</c:v>
                </c:pt>
                <c:pt idx="18498">
                  <c:v>5.0122165E-17</c:v>
                </c:pt>
                <c:pt idx="18499">
                  <c:v>5.0039264999999999E-17</c:v>
                </c:pt>
                <c:pt idx="18500">
                  <c:v>4.9956508E-17</c:v>
                </c:pt>
                <c:pt idx="18501">
                  <c:v>4.9873896E-17</c:v>
                </c:pt>
                <c:pt idx="18502">
                  <c:v>4.9791426000000001E-17</c:v>
                </c:pt>
                <c:pt idx="18503">
                  <c:v>4.9709097999999998E-17</c:v>
                </c:pt>
                <c:pt idx="18504">
                  <c:v>4.9626916E-17</c:v>
                </c:pt>
                <c:pt idx="18505">
                  <c:v>4.9544875999999998E-17</c:v>
                </c:pt>
                <c:pt idx="18506">
                  <c:v>4.9462978999999999E-17</c:v>
                </c:pt>
                <c:pt idx="18507">
                  <c:v>4.9381223E-17</c:v>
                </c:pt>
                <c:pt idx="18508">
                  <c:v>4.9299609999999997E-17</c:v>
                </c:pt>
                <c:pt idx="18509">
                  <c:v>4.9218139999999997E-17</c:v>
                </c:pt>
                <c:pt idx="18510">
                  <c:v>4.9136810999999998E-17</c:v>
                </c:pt>
                <c:pt idx="18511">
                  <c:v>4.9055625000000001E-17</c:v>
                </c:pt>
                <c:pt idx="18512">
                  <c:v>4.8974578000000003E-17</c:v>
                </c:pt>
                <c:pt idx="18513">
                  <c:v>4.8893673E-17</c:v>
                </c:pt>
                <c:pt idx="18514">
                  <c:v>4.8812907000000001E-17</c:v>
                </c:pt>
                <c:pt idx="18515">
                  <c:v>4.8732280000000001E-17</c:v>
                </c:pt>
                <c:pt idx="18516">
                  <c:v>4.8651795999999998E-17</c:v>
                </c:pt>
                <c:pt idx="18517">
                  <c:v>4.8571449999999997E-17</c:v>
                </c:pt>
                <c:pt idx="18518">
                  <c:v>4.8491243000000002E-17</c:v>
                </c:pt>
                <c:pt idx="18519">
                  <c:v>4.8411174999999998E-17</c:v>
                </c:pt>
                <c:pt idx="18520">
                  <c:v>4.8331247000000001E-17</c:v>
                </c:pt>
                <c:pt idx="18521">
                  <c:v>4.8251457E-17</c:v>
                </c:pt>
                <c:pt idx="18522">
                  <c:v>4.8171805999999998E-17</c:v>
                </c:pt>
                <c:pt idx="18523">
                  <c:v>4.8092294000000001E-17</c:v>
                </c:pt>
                <c:pt idx="18524">
                  <c:v>4.8012917999999999E-17</c:v>
                </c:pt>
                <c:pt idx="18525">
                  <c:v>4.7933681000000001E-17</c:v>
                </c:pt>
                <c:pt idx="18526">
                  <c:v>4.7854582000000001E-17</c:v>
                </c:pt>
                <c:pt idx="18527">
                  <c:v>4.7775620000000003E-17</c:v>
                </c:pt>
                <c:pt idx="18528">
                  <c:v>4.7696796000000002E-17</c:v>
                </c:pt>
                <c:pt idx="18529">
                  <c:v>4.7618107999999997E-17</c:v>
                </c:pt>
                <c:pt idx="18530">
                  <c:v>4.7539559000000002E-17</c:v>
                </c:pt>
                <c:pt idx="18531">
                  <c:v>4.7461141999999999E-17</c:v>
                </c:pt>
                <c:pt idx="18532">
                  <c:v>4.7382861000000003E-17</c:v>
                </c:pt>
                <c:pt idx="18533">
                  <c:v>4.7304718999999999E-17</c:v>
                </c:pt>
                <c:pt idx="18534">
                  <c:v>4.7226708999999999E-17</c:v>
                </c:pt>
                <c:pt idx="18535">
                  <c:v>4.7148835E-17</c:v>
                </c:pt>
                <c:pt idx="18536">
                  <c:v>4.7071097000000002E-17</c:v>
                </c:pt>
                <c:pt idx="18537">
                  <c:v>4.6993493999999999E-17</c:v>
                </c:pt>
                <c:pt idx="18538">
                  <c:v>4.6916022999999999E-17</c:v>
                </c:pt>
                <c:pt idx="18539">
                  <c:v>4.6838689000000001E-17</c:v>
                </c:pt>
                <c:pt idx="18540">
                  <c:v>4.6761489000000003E-17</c:v>
                </c:pt>
                <c:pt idx="18541">
                  <c:v>4.6684422999999997E-17</c:v>
                </c:pt>
                <c:pt idx="18542">
                  <c:v>4.6607488000000001E-17</c:v>
                </c:pt>
                <c:pt idx="18543">
                  <c:v>4.653069E-17</c:v>
                </c:pt>
                <c:pt idx="18544">
                  <c:v>4.6454023000000002E-17</c:v>
                </c:pt>
                <c:pt idx="18545">
                  <c:v>4.6377489000000002E-17</c:v>
                </c:pt>
                <c:pt idx="18546">
                  <c:v>4.6301087E-17</c:v>
                </c:pt>
                <c:pt idx="18547">
                  <c:v>4.6224818000000001E-17</c:v>
                </c:pt>
                <c:pt idx="18548">
                  <c:v>4.6148681E-17</c:v>
                </c:pt>
                <c:pt idx="18549">
                  <c:v>4.6072676000000002E-17</c:v>
                </c:pt>
                <c:pt idx="18550">
                  <c:v>4.5996801E-17</c:v>
                </c:pt>
                <c:pt idx="18551">
                  <c:v>4.5921056999999999E-17</c:v>
                </c:pt>
                <c:pt idx="18552">
                  <c:v>4.5845446999999998E-17</c:v>
                </c:pt>
                <c:pt idx="18553">
                  <c:v>4.5769965000000002E-17</c:v>
                </c:pt>
                <c:pt idx="18554">
                  <c:v>4.5694614999999998E-17</c:v>
                </c:pt>
                <c:pt idx="18555">
                  <c:v>4.5619395E-17</c:v>
                </c:pt>
                <c:pt idx="18556">
                  <c:v>4.5544305999999999E-17</c:v>
                </c:pt>
                <c:pt idx="18557">
                  <c:v>4.5469346999999999E-17</c:v>
                </c:pt>
                <c:pt idx="18558">
                  <c:v>4.5394514000000002E-17</c:v>
                </c:pt>
                <c:pt idx="18559">
                  <c:v>4.5319813000000003E-17</c:v>
                </c:pt>
                <c:pt idx="18560">
                  <c:v>4.5245240999999997E-17</c:v>
                </c:pt>
                <c:pt idx="18561">
                  <c:v>4.5170797999999998E-17</c:v>
                </c:pt>
                <c:pt idx="18562">
                  <c:v>4.5096483999999999E-17</c:v>
                </c:pt>
                <c:pt idx="18563">
                  <c:v>4.5022299E-17</c:v>
                </c:pt>
                <c:pt idx="18564">
                  <c:v>4.4948239999999998E-17</c:v>
                </c:pt>
                <c:pt idx="18565">
                  <c:v>4.4874310000000003E-17</c:v>
                </c:pt>
                <c:pt idx="18566">
                  <c:v>4.4800509000000002E-17</c:v>
                </c:pt>
                <c:pt idx="18567">
                  <c:v>4.4726833999999997E-17</c:v>
                </c:pt>
                <c:pt idx="18568">
                  <c:v>4.4653286999999998E-17</c:v>
                </c:pt>
                <c:pt idx="18569">
                  <c:v>4.4579866999999997E-17</c:v>
                </c:pt>
                <c:pt idx="18570">
                  <c:v>4.4506575000000002E-17</c:v>
                </c:pt>
                <c:pt idx="18571">
                  <c:v>4.4433409999999998E-17</c:v>
                </c:pt>
                <c:pt idx="18572">
                  <c:v>4.4360369000000001E-17</c:v>
                </c:pt>
                <c:pt idx="18573">
                  <c:v>4.4287455000000003E-17</c:v>
                </c:pt>
                <c:pt idx="18574">
                  <c:v>4.4214667000000002E-17</c:v>
                </c:pt>
                <c:pt idx="18575">
                  <c:v>4.4142004000000002E-17</c:v>
                </c:pt>
                <c:pt idx="18576">
                  <c:v>4.4069467E-17</c:v>
                </c:pt>
                <c:pt idx="18577">
                  <c:v>4.3997055E-17</c:v>
                </c:pt>
                <c:pt idx="18578">
                  <c:v>4.3924769999999998E-17</c:v>
                </c:pt>
                <c:pt idx="18579">
                  <c:v>4.3852609999999999E-17</c:v>
                </c:pt>
                <c:pt idx="18580">
                  <c:v>4.3780571999999998E-17</c:v>
                </c:pt>
                <c:pt idx="18581">
                  <c:v>4.370866E-17</c:v>
                </c:pt>
                <c:pt idx="18582">
                  <c:v>4.3636871000000003E-17</c:v>
                </c:pt>
                <c:pt idx="18583">
                  <c:v>4.3565207000000001E-17</c:v>
                </c:pt>
                <c:pt idx="18584">
                  <c:v>4.3493666E-17</c:v>
                </c:pt>
                <c:pt idx="18585">
                  <c:v>4.3422246999999997E-17</c:v>
                </c:pt>
                <c:pt idx="18586">
                  <c:v>4.3350953999999998E-17</c:v>
                </c:pt>
                <c:pt idx="18587">
                  <c:v>4.3279783999999998E-17</c:v>
                </c:pt>
                <c:pt idx="18588">
                  <c:v>4.3208735999999998E-17</c:v>
                </c:pt>
                <c:pt idx="18589">
                  <c:v>4.3137810000000003E-17</c:v>
                </c:pt>
                <c:pt idx="18590">
                  <c:v>4.3067006000000001E-17</c:v>
                </c:pt>
                <c:pt idx="18591">
                  <c:v>4.2996324999999998E-17</c:v>
                </c:pt>
                <c:pt idx="18592">
                  <c:v>4.2925763999999999E-17</c:v>
                </c:pt>
                <c:pt idx="18593">
                  <c:v>4.2855323999999998E-17</c:v>
                </c:pt>
                <c:pt idx="18594">
                  <c:v>4.2785007000000003E-17</c:v>
                </c:pt>
                <c:pt idx="18595">
                  <c:v>4.2714813000000002E-17</c:v>
                </c:pt>
                <c:pt idx="18596">
                  <c:v>4.2644737000000001E-17</c:v>
                </c:pt>
                <c:pt idx="18597">
                  <c:v>4.2574780999999998E-17</c:v>
                </c:pt>
                <c:pt idx="18598">
                  <c:v>4.2504947E-17</c:v>
                </c:pt>
                <c:pt idx="18599">
                  <c:v>4.2435231999999997E-17</c:v>
                </c:pt>
                <c:pt idx="18600">
                  <c:v>4.2365636999999998E-17</c:v>
                </c:pt>
                <c:pt idx="18601">
                  <c:v>4.2308687000000002E-17</c:v>
                </c:pt>
                <c:pt idx="18602">
                  <c:v>4.2251807E-17</c:v>
                </c:pt>
                <c:pt idx="18603">
                  <c:v>4.2194999E-17</c:v>
                </c:pt>
                <c:pt idx="18604">
                  <c:v>4.2138260999999999E-17</c:v>
                </c:pt>
                <c:pt idx="18605">
                  <c:v>4.2081592999999998E-17</c:v>
                </c:pt>
                <c:pt idx="18606">
                  <c:v>4.2024994000000002E-17</c:v>
                </c:pt>
                <c:pt idx="18607">
                  <c:v>4.1968468000000003E-17</c:v>
                </c:pt>
                <c:pt idx="18608">
                  <c:v>4.1912013999999999E-17</c:v>
                </c:pt>
                <c:pt idx="18609">
                  <c:v>4.1855632999999999E-17</c:v>
                </c:pt>
                <c:pt idx="18610">
                  <c:v>4.1799326000000002E-17</c:v>
                </c:pt>
                <c:pt idx="18611">
                  <c:v>4.1743087000000003E-17</c:v>
                </c:pt>
                <c:pt idx="18612">
                  <c:v>4.1686922000000001E-17</c:v>
                </c:pt>
                <c:pt idx="18613">
                  <c:v>4.1630829000000002E-17</c:v>
                </c:pt>
                <c:pt idx="18614">
                  <c:v>4.1574808999999999E-17</c:v>
                </c:pt>
                <c:pt idx="18615">
                  <c:v>4.1518861999999999E-17</c:v>
                </c:pt>
                <c:pt idx="18616">
                  <c:v>4.1462990999999999E-17</c:v>
                </c:pt>
                <c:pt idx="18617">
                  <c:v>4.1407192E-17</c:v>
                </c:pt>
                <c:pt idx="18618">
                  <c:v>4.1351467E-17</c:v>
                </c:pt>
                <c:pt idx="18619">
                  <c:v>4.1295814000000001E-17</c:v>
                </c:pt>
                <c:pt idx="18620">
                  <c:v>4.1240237999999997E-17</c:v>
                </c:pt>
                <c:pt idx="18621">
                  <c:v>4.1184734000000001E-17</c:v>
                </c:pt>
                <c:pt idx="18622">
                  <c:v>4.1129305999999999E-17</c:v>
                </c:pt>
                <c:pt idx="18623">
                  <c:v>4.1073951E-17</c:v>
                </c:pt>
                <c:pt idx="18624">
                  <c:v>4.1018668999999997E-17</c:v>
                </c:pt>
                <c:pt idx="18625">
                  <c:v>4.0963459999999997E-17</c:v>
                </c:pt>
                <c:pt idx="18626">
                  <c:v>4.0908326000000003E-17</c:v>
                </c:pt>
                <c:pt idx="18627">
                  <c:v>4.0853265999999999E-17</c:v>
                </c:pt>
                <c:pt idx="18628">
                  <c:v>4.0798277999999998E-17</c:v>
                </c:pt>
                <c:pt idx="18629">
                  <c:v>4.0743366999999998E-17</c:v>
                </c:pt>
                <c:pt idx="18630">
                  <c:v>4.0688527999999999E-17</c:v>
                </c:pt>
                <c:pt idx="18631">
                  <c:v>4.0633761999999997E-17</c:v>
                </c:pt>
                <c:pt idx="18632">
                  <c:v>4.0579072000000001E-17</c:v>
                </c:pt>
                <c:pt idx="18633">
                  <c:v>4.0524455000000002E-17</c:v>
                </c:pt>
                <c:pt idx="18634">
                  <c:v>4.0469911E-17</c:v>
                </c:pt>
                <c:pt idx="18635">
                  <c:v>4.0415438999999999E-17</c:v>
                </c:pt>
                <c:pt idx="18636">
                  <c:v>4.0361041000000003E-17</c:v>
                </c:pt>
                <c:pt idx="18637">
                  <c:v>4.0306717999999999E-17</c:v>
                </c:pt>
                <c:pt idx="18638">
                  <c:v>4.0252467999999998E-17</c:v>
                </c:pt>
                <c:pt idx="18639">
                  <c:v>4.0198290999999999E-17</c:v>
                </c:pt>
                <c:pt idx="18640">
                  <c:v>4.0144186999999998E-17</c:v>
                </c:pt>
                <c:pt idx="18641">
                  <c:v>4.0090154999999998E-17</c:v>
                </c:pt>
                <c:pt idx="18642">
                  <c:v>4.0036197000000003E-17</c:v>
                </c:pt>
                <c:pt idx="18643">
                  <c:v>3.9982314E-17</c:v>
                </c:pt>
                <c:pt idx="18644">
                  <c:v>3.9928503999999999E-17</c:v>
                </c:pt>
                <c:pt idx="18645">
                  <c:v>3.9874767999999997E-17</c:v>
                </c:pt>
                <c:pt idx="18646">
                  <c:v>3.9821103000000002E-17</c:v>
                </c:pt>
                <c:pt idx="18647">
                  <c:v>3.9767511999999998E-17</c:v>
                </c:pt>
                <c:pt idx="18648">
                  <c:v>3.9713993000000002E-17</c:v>
                </c:pt>
                <c:pt idx="18649">
                  <c:v>3.9660547999999998E-17</c:v>
                </c:pt>
                <c:pt idx="18650">
                  <c:v>3.9607175000000001E-17</c:v>
                </c:pt>
                <c:pt idx="18651">
                  <c:v>3.9553874000000001E-17</c:v>
                </c:pt>
                <c:pt idx="18652">
                  <c:v>3.9500646999999998E-17</c:v>
                </c:pt>
                <c:pt idx="18653">
                  <c:v>3.9447492000000003E-17</c:v>
                </c:pt>
                <c:pt idx="18654">
                  <c:v>3.9394409999999999E-17</c:v>
                </c:pt>
                <c:pt idx="18655">
                  <c:v>3.9341400999999997E-17</c:v>
                </c:pt>
                <c:pt idx="18656">
                  <c:v>3.9288464999999999E-17</c:v>
                </c:pt>
                <c:pt idx="18657">
                  <c:v>3.9235601999999997E-17</c:v>
                </c:pt>
                <c:pt idx="18658">
                  <c:v>3.9182810999999997E-17</c:v>
                </c:pt>
                <c:pt idx="18659">
                  <c:v>3.9130093E-17</c:v>
                </c:pt>
                <c:pt idx="18660">
                  <c:v>3.9077447999999999E-17</c:v>
                </c:pt>
                <c:pt idx="18661">
                  <c:v>3.9024872999999999E-17</c:v>
                </c:pt>
                <c:pt idx="18662">
                  <c:v>3.897237E-17</c:v>
                </c:pt>
                <c:pt idx="18663">
                  <c:v>3.8919939999999998E-17</c:v>
                </c:pt>
                <c:pt idx="18664">
                  <c:v>3.8867581999999998E-17</c:v>
                </c:pt>
                <c:pt idx="18665">
                  <c:v>3.8815298000000001E-17</c:v>
                </c:pt>
                <c:pt idx="18666">
                  <c:v>3.8763082999999997E-17</c:v>
                </c:pt>
                <c:pt idx="18667">
                  <c:v>3.8710941000000003E-17</c:v>
                </c:pt>
                <c:pt idx="18668">
                  <c:v>3.8658871999999998E-17</c:v>
                </c:pt>
                <c:pt idx="18669">
                  <c:v>3.8606875000000002E-17</c:v>
                </c:pt>
                <c:pt idx="18670">
                  <c:v>3.8554947999999999E-17</c:v>
                </c:pt>
                <c:pt idx="18671">
                  <c:v>3.8503094E-17</c:v>
                </c:pt>
                <c:pt idx="18672">
                  <c:v>3.8451312000000002E-17</c:v>
                </c:pt>
                <c:pt idx="18673">
                  <c:v>3.8399599999999997E-17</c:v>
                </c:pt>
                <c:pt idx="18674">
                  <c:v>3.8347961000000002E-17</c:v>
                </c:pt>
                <c:pt idx="18675">
                  <c:v>3.8296394000000002E-17</c:v>
                </c:pt>
                <c:pt idx="18676">
                  <c:v>3.8244897000000002E-17</c:v>
                </c:pt>
                <c:pt idx="18677">
                  <c:v>3.8193470000000002E-17</c:v>
                </c:pt>
                <c:pt idx="18678">
                  <c:v>3.8142114999999997E-17</c:v>
                </c:pt>
                <c:pt idx="18679">
                  <c:v>3.8090829999999998E-17</c:v>
                </c:pt>
                <c:pt idx="18680">
                  <c:v>3.8039618000000003E-17</c:v>
                </c:pt>
                <c:pt idx="18681">
                  <c:v>3.7988474999999999E-17</c:v>
                </c:pt>
                <c:pt idx="18682">
                  <c:v>3.7937404999999999E-17</c:v>
                </c:pt>
                <c:pt idx="18683">
                  <c:v>3.7886403999999997E-17</c:v>
                </c:pt>
                <c:pt idx="18684">
                  <c:v>3.7835473000000001E-17</c:v>
                </c:pt>
                <c:pt idx="18685">
                  <c:v>3.7784614000000001E-17</c:v>
                </c:pt>
                <c:pt idx="18686">
                  <c:v>3.7733826000000001E-17</c:v>
                </c:pt>
                <c:pt idx="18687">
                  <c:v>3.7683106E-17</c:v>
                </c:pt>
                <c:pt idx="18688">
                  <c:v>3.7632455999999997E-17</c:v>
                </c:pt>
                <c:pt idx="18689">
                  <c:v>3.7581878999999998E-17</c:v>
                </c:pt>
                <c:pt idx="18690">
                  <c:v>3.7531370999999998E-17</c:v>
                </c:pt>
                <c:pt idx="18691">
                  <c:v>3.7480933000000003E-17</c:v>
                </c:pt>
                <c:pt idx="18692">
                  <c:v>3.7430567999999999E-17</c:v>
                </c:pt>
                <c:pt idx="18693">
                  <c:v>3.7380272E-17</c:v>
                </c:pt>
                <c:pt idx="18694">
                  <c:v>3.7330046E-17</c:v>
                </c:pt>
                <c:pt idx="18695">
                  <c:v>3.7279888999999999E-17</c:v>
                </c:pt>
                <c:pt idx="18696">
                  <c:v>3.7229801000000003E-17</c:v>
                </c:pt>
                <c:pt idx="18697">
                  <c:v>3.7179783000000001E-17</c:v>
                </c:pt>
                <c:pt idx="18698">
                  <c:v>3.7129834999999998E-17</c:v>
                </c:pt>
                <c:pt idx="18699">
                  <c:v>3.7079956E-17</c:v>
                </c:pt>
                <c:pt idx="18700">
                  <c:v>3.7030146000000001E-17</c:v>
                </c:pt>
                <c:pt idx="18701">
                  <c:v>3.6980406000000001E-17</c:v>
                </c:pt>
                <c:pt idx="18702">
                  <c:v>3.6930736000000001E-17</c:v>
                </c:pt>
                <c:pt idx="18703">
                  <c:v>3.6881131000000002E-17</c:v>
                </c:pt>
                <c:pt idx="18704">
                  <c:v>3.6831596999999997E-17</c:v>
                </c:pt>
                <c:pt idx="18705">
                  <c:v>3.6782131000000003E-17</c:v>
                </c:pt>
                <c:pt idx="18706">
                  <c:v>3.6732735000000002E-17</c:v>
                </c:pt>
                <c:pt idx="18707">
                  <c:v>3.6683409E-17</c:v>
                </c:pt>
                <c:pt idx="18708">
                  <c:v>3.6634151999999998E-17</c:v>
                </c:pt>
                <c:pt idx="18709">
                  <c:v>3.6584961000000003E-17</c:v>
                </c:pt>
                <c:pt idx="18710">
                  <c:v>3.6535840000000001E-17</c:v>
                </c:pt>
                <c:pt idx="18711">
                  <c:v>3.6486785000000002E-17</c:v>
                </c:pt>
                <c:pt idx="18712">
                  <c:v>3.6437799000000001E-17</c:v>
                </c:pt>
                <c:pt idx="18713">
                  <c:v>3.6388883E-17</c:v>
                </c:pt>
                <c:pt idx="18714">
                  <c:v>3.6340033E-17</c:v>
                </c:pt>
                <c:pt idx="18715">
                  <c:v>3.6291251999999999E-17</c:v>
                </c:pt>
                <c:pt idx="18716">
                  <c:v>3.6242538000000001E-17</c:v>
                </c:pt>
                <c:pt idx="18717">
                  <c:v>3.6193893000000002E-17</c:v>
                </c:pt>
                <c:pt idx="18718">
                  <c:v>3.6145314999999999E-17</c:v>
                </c:pt>
                <c:pt idx="18719">
                  <c:v>3.6096804999999999E-17</c:v>
                </c:pt>
                <c:pt idx="18720">
                  <c:v>3.6048361999999997E-17</c:v>
                </c:pt>
                <c:pt idx="18721">
                  <c:v>3.5999989E-17</c:v>
                </c:pt>
                <c:pt idx="18722">
                  <c:v>3.5951680999999998E-17</c:v>
                </c:pt>
                <c:pt idx="18723">
                  <c:v>3.5903439999999999E-17</c:v>
                </c:pt>
                <c:pt idx="18724">
                  <c:v>3.5855268999999999E-17</c:v>
                </c:pt>
                <c:pt idx="18725">
                  <c:v>3.5807163E-17</c:v>
                </c:pt>
                <c:pt idx="18726">
                  <c:v>3.5759123999999997E-17</c:v>
                </c:pt>
                <c:pt idx="18727">
                  <c:v>3.5711151000000002E-17</c:v>
                </c:pt>
                <c:pt idx="18728">
                  <c:v>3.5663244000000003E-17</c:v>
                </c:pt>
                <c:pt idx="18729">
                  <c:v>3.5615406000000002E-17</c:v>
                </c:pt>
                <c:pt idx="18730">
                  <c:v>3.5567634999999998E-17</c:v>
                </c:pt>
                <c:pt idx="18731">
                  <c:v>3.5519930000000002E-17</c:v>
                </c:pt>
                <c:pt idx="18732">
                  <c:v>3.5472291000000002E-17</c:v>
                </c:pt>
                <c:pt idx="18733">
                  <c:v>3.5424718000000003E-17</c:v>
                </c:pt>
                <c:pt idx="18734">
                  <c:v>3.5377210999999999E-17</c:v>
                </c:pt>
                <c:pt idx="18735">
                  <c:v>3.5329774000000002E-17</c:v>
                </c:pt>
                <c:pt idx="18736">
                  <c:v>3.5282400000000003E-17</c:v>
                </c:pt>
                <c:pt idx="18737">
                  <c:v>3.5235091999999999E-17</c:v>
                </c:pt>
                <c:pt idx="18738">
                  <c:v>3.5187849999999997E-17</c:v>
                </c:pt>
                <c:pt idx="18739">
                  <c:v>3.5140673999999997E-17</c:v>
                </c:pt>
                <c:pt idx="18740">
                  <c:v>3.5093563999999999E-17</c:v>
                </c:pt>
                <c:pt idx="18741">
                  <c:v>3.5046521000000003E-17</c:v>
                </c:pt>
                <c:pt idx="18742">
                  <c:v>3.4999544000000002E-17</c:v>
                </c:pt>
                <c:pt idx="18743">
                  <c:v>3.4952632999999998E-17</c:v>
                </c:pt>
                <c:pt idx="18744">
                  <c:v>3.4905784000000003E-17</c:v>
                </c:pt>
                <c:pt idx="18745">
                  <c:v>3.4859001999999998E-17</c:v>
                </c:pt>
                <c:pt idx="18746">
                  <c:v>3.4812287000000003E-17</c:v>
                </c:pt>
                <c:pt idx="18747">
                  <c:v>3.4765637000000001E-17</c:v>
                </c:pt>
                <c:pt idx="18748">
                  <c:v>3.4719053000000002E-17</c:v>
                </c:pt>
                <c:pt idx="18749">
                  <c:v>3.4672533000000002E-17</c:v>
                </c:pt>
                <c:pt idx="18750">
                  <c:v>3.4626078000000002E-17</c:v>
                </c:pt>
                <c:pt idx="18751">
                  <c:v>3.4579687000000003E-17</c:v>
                </c:pt>
                <c:pt idx="18752">
                  <c:v>3.4533360999999997E-17</c:v>
                </c:pt>
                <c:pt idx="18753">
                  <c:v>3.4487098999999998E-17</c:v>
                </c:pt>
                <c:pt idx="18754">
                  <c:v>3.4440901999999999E-17</c:v>
                </c:pt>
                <c:pt idx="18755">
                  <c:v>3.4394768999999999E-17</c:v>
                </c:pt>
                <c:pt idx="18756">
                  <c:v>3.4348701000000001E-17</c:v>
                </c:pt>
                <c:pt idx="18757">
                  <c:v>3.4302697000000002E-17</c:v>
                </c:pt>
                <c:pt idx="18758">
                  <c:v>3.4256758999999998E-17</c:v>
                </c:pt>
                <c:pt idx="18759">
                  <c:v>3.4210882999999998E-17</c:v>
                </c:pt>
                <c:pt idx="18760">
                  <c:v>3.4165070999999997E-17</c:v>
                </c:pt>
                <c:pt idx="18761">
                  <c:v>3.4119323999999997E-17</c:v>
                </c:pt>
                <c:pt idx="18762">
                  <c:v>3.4073640999999997E-17</c:v>
                </c:pt>
                <c:pt idx="18763">
                  <c:v>3.4028020000000001E-17</c:v>
                </c:pt>
                <c:pt idx="18764">
                  <c:v>3.3982466E-17</c:v>
                </c:pt>
                <c:pt idx="18765">
                  <c:v>3.3936973999999998E-17</c:v>
                </c:pt>
                <c:pt idx="18766">
                  <c:v>3.3891545E-17</c:v>
                </c:pt>
                <c:pt idx="18767">
                  <c:v>3.3846179E-17</c:v>
                </c:pt>
                <c:pt idx="18768">
                  <c:v>3.3800876E-17</c:v>
                </c:pt>
                <c:pt idx="18769">
                  <c:v>3.3755635999999997E-17</c:v>
                </c:pt>
                <c:pt idx="18770">
                  <c:v>3.3710462000000003E-17</c:v>
                </c:pt>
                <c:pt idx="18771">
                  <c:v>3.3665351E-17</c:v>
                </c:pt>
                <c:pt idx="18772">
                  <c:v>3.3620303000000003E-17</c:v>
                </c:pt>
                <c:pt idx="18773">
                  <c:v>3.3575317000000003E-17</c:v>
                </c:pt>
                <c:pt idx="18774">
                  <c:v>3.3530395000000002E-17</c:v>
                </c:pt>
                <c:pt idx="18775">
                  <c:v>3.3485534999999999E-17</c:v>
                </c:pt>
                <c:pt idx="18776">
                  <c:v>3.3440738000000001E-17</c:v>
                </c:pt>
                <c:pt idx="18777">
                  <c:v>3.3396004000000001E-17</c:v>
                </c:pt>
                <c:pt idx="18778">
                  <c:v>3.3351330000000003E-17</c:v>
                </c:pt>
                <c:pt idx="18779">
                  <c:v>3.3306718999999997E-17</c:v>
                </c:pt>
                <c:pt idx="18780">
                  <c:v>3.3262170000000001E-17</c:v>
                </c:pt>
                <c:pt idx="18781">
                  <c:v>3.3217683999999997E-17</c:v>
                </c:pt>
                <c:pt idx="18782">
                  <c:v>3.3173260999999998E-17</c:v>
                </c:pt>
                <c:pt idx="18783">
                  <c:v>3.3128898E-17</c:v>
                </c:pt>
                <c:pt idx="18784">
                  <c:v>3.3084597E-17</c:v>
                </c:pt>
                <c:pt idx="18785">
                  <c:v>3.304036E-17</c:v>
                </c:pt>
                <c:pt idx="18786">
                  <c:v>3.2996185000000003E-17</c:v>
                </c:pt>
                <c:pt idx="18787">
                  <c:v>3.2952070000000001E-17</c:v>
                </c:pt>
                <c:pt idx="18788">
                  <c:v>3.2908016999999997E-17</c:v>
                </c:pt>
                <c:pt idx="18789">
                  <c:v>3.2864025000000002E-17</c:v>
                </c:pt>
                <c:pt idx="18790">
                  <c:v>3.2820094999999998E-17</c:v>
                </c:pt>
                <c:pt idx="18791">
                  <c:v>3.2776227999999998E-17</c:v>
                </c:pt>
                <c:pt idx="18792">
                  <c:v>3.273242E-17</c:v>
                </c:pt>
                <c:pt idx="18793">
                  <c:v>3.2688672000000002E-17</c:v>
                </c:pt>
                <c:pt idx="18794">
                  <c:v>3.2644986999999997E-17</c:v>
                </c:pt>
                <c:pt idx="18795">
                  <c:v>3.2601362E-17</c:v>
                </c:pt>
                <c:pt idx="18796">
                  <c:v>3.2557799E-17</c:v>
                </c:pt>
                <c:pt idx="18797">
                  <c:v>3.2514296000000002E-17</c:v>
                </c:pt>
                <c:pt idx="18798">
                  <c:v>3.2470856000000002E-17</c:v>
                </c:pt>
                <c:pt idx="18799">
                  <c:v>3.2427475000000002E-17</c:v>
                </c:pt>
                <c:pt idx="18800">
                  <c:v>3.2384153999999998E-17</c:v>
                </c:pt>
                <c:pt idx="18801">
                  <c:v>3.2340893000000002E-17</c:v>
                </c:pt>
                <c:pt idx="18802">
                  <c:v>3.2297693999999997E-17</c:v>
                </c:pt>
                <c:pt idx="18803">
                  <c:v>3.2254555E-17</c:v>
                </c:pt>
                <c:pt idx="18804">
                  <c:v>3.2211475000000003E-17</c:v>
                </c:pt>
                <c:pt idx="18805">
                  <c:v>3.2168455000000001E-17</c:v>
                </c:pt>
                <c:pt idx="18806">
                  <c:v>3.2125495000000001E-17</c:v>
                </c:pt>
                <c:pt idx="18807">
                  <c:v>3.2082596999999999E-17</c:v>
                </c:pt>
                <c:pt idx="18808">
                  <c:v>3.2039758999999998E-17</c:v>
                </c:pt>
                <c:pt idx="18809">
                  <c:v>3.1996980999999999E-17</c:v>
                </c:pt>
                <c:pt idx="18810">
                  <c:v>3.1954262E-17</c:v>
                </c:pt>
                <c:pt idx="18811">
                  <c:v>3.1911602000000001E-17</c:v>
                </c:pt>
                <c:pt idx="18812">
                  <c:v>3.1869002999999999E-17</c:v>
                </c:pt>
                <c:pt idx="18813">
                  <c:v>3.1826462000000002E-17</c:v>
                </c:pt>
                <c:pt idx="18814">
                  <c:v>3.1783982000000002E-17</c:v>
                </c:pt>
                <c:pt idx="18815">
                  <c:v>3.1741556999999999E-17</c:v>
                </c:pt>
                <c:pt idx="18816">
                  <c:v>3.1699192000000002E-17</c:v>
                </c:pt>
                <c:pt idx="18817">
                  <c:v>3.1656887000000002E-17</c:v>
                </c:pt>
                <c:pt idx="18818">
                  <c:v>3.1614641000000001E-17</c:v>
                </c:pt>
                <c:pt idx="18819">
                  <c:v>3.1572455000000002E-17</c:v>
                </c:pt>
                <c:pt idx="18820">
                  <c:v>3.1530327999999998E-17</c:v>
                </c:pt>
                <c:pt idx="18821">
                  <c:v>3.1488261000000001E-17</c:v>
                </c:pt>
                <c:pt idx="18822">
                  <c:v>3.1446254E-17</c:v>
                </c:pt>
                <c:pt idx="18823">
                  <c:v>3.1404302000000001E-17</c:v>
                </c:pt>
                <c:pt idx="18824">
                  <c:v>3.1362410999999998E-17</c:v>
                </c:pt>
                <c:pt idx="18825">
                  <c:v>3.1320578000000001E-17</c:v>
                </c:pt>
                <c:pt idx="18826">
                  <c:v>3.1278802999999997E-17</c:v>
                </c:pt>
                <c:pt idx="18827">
                  <c:v>3.1237085999999999E-17</c:v>
                </c:pt>
                <c:pt idx="18828">
                  <c:v>3.1195425999999999E-17</c:v>
                </c:pt>
                <c:pt idx="18829">
                  <c:v>3.1153825E-17</c:v>
                </c:pt>
                <c:pt idx="18830">
                  <c:v>3.1112280999999999E-17</c:v>
                </c:pt>
                <c:pt idx="18831">
                  <c:v>3.1070795999999998E-17</c:v>
                </c:pt>
                <c:pt idx="18832">
                  <c:v>3.1029368000000002E-17</c:v>
                </c:pt>
                <c:pt idx="18833">
                  <c:v>3.0987999000000001E-17</c:v>
                </c:pt>
                <c:pt idx="18834">
                  <c:v>3.0946686000000003E-17</c:v>
                </c:pt>
                <c:pt idx="18835">
                  <c:v>3.0905433E-17</c:v>
                </c:pt>
                <c:pt idx="18836">
                  <c:v>3.0864236E-17</c:v>
                </c:pt>
                <c:pt idx="18837">
                  <c:v>3.0823095999999999E-17</c:v>
                </c:pt>
                <c:pt idx="18838">
                  <c:v>3.0782011000000001E-17</c:v>
                </c:pt>
                <c:pt idx="18839">
                  <c:v>3.0740985999999998E-17</c:v>
                </c:pt>
                <c:pt idx="18840">
                  <c:v>3.0700017999999999E-17</c:v>
                </c:pt>
                <c:pt idx="18841">
                  <c:v>3.0659105000000003E-17</c:v>
                </c:pt>
                <c:pt idx="18842">
                  <c:v>3.0618253000000003E-17</c:v>
                </c:pt>
                <c:pt idx="18843">
                  <c:v>3.0577455999999999E-17</c:v>
                </c:pt>
                <c:pt idx="18844">
                  <c:v>3.0536716E-17</c:v>
                </c:pt>
                <c:pt idx="18845">
                  <c:v>3.0496035000000002E-17</c:v>
                </c:pt>
                <c:pt idx="18846">
                  <c:v>3.045541E-17</c:v>
                </c:pt>
                <c:pt idx="18847">
                  <c:v>3.0414841999999997E-17</c:v>
                </c:pt>
                <c:pt idx="18848">
                  <c:v>3.0374329999999998E-17</c:v>
                </c:pt>
                <c:pt idx="18849">
                  <c:v>3.0333874000000002E-17</c:v>
                </c:pt>
                <c:pt idx="18850">
                  <c:v>3.0293474999999998E-17</c:v>
                </c:pt>
                <c:pt idx="18851">
                  <c:v>3.0253131999999998E-17</c:v>
                </c:pt>
                <c:pt idx="18852">
                  <c:v>3.0212845000000001E-17</c:v>
                </c:pt>
                <c:pt idx="18853">
                  <c:v>3.0172614000000002E-17</c:v>
                </c:pt>
                <c:pt idx="18854">
                  <c:v>3.0132438999999999E-17</c:v>
                </c:pt>
                <c:pt idx="18855">
                  <c:v>3.0092321000000002E-17</c:v>
                </c:pt>
                <c:pt idx="18856">
                  <c:v>3.0052259000000001E-17</c:v>
                </c:pt>
                <c:pt idx="18857">
                  <c:v>3.0012252999999998E-17</c:v>
                </c:pt>
                <c:pt idx="18858">
                  <c:v>2.9972304E-17</c:v>
                </c:pt>
                <c:pt idx="18859">
                  <c:v>2.9932407000000001E-17</c:v>
                </c:pt>
                <c:pt idx="18860">
                  <c:v>2.9892567E-17</c:v>
                </c:pt>
                <c:pt idx="18861">
                  <c:v>2.9852783000000002E-17</c:v>
                </c:pt>
                <c:pt idx="18862">
                  <c:v>2.9813055000000002E-17</c:v>
                </c:pt>
                <c:pt idx="18863">
                  <c:v>2.9773383E-17</c:v>
                </c:pt>
                <c:pt idx="18864">
                  <c:v>2.9733764999999998E-17</c:v>
                </c:pt>
                <c:pt idx="18865">
                  <c:v>2.9694201999999999E-17</c:v>
                </c:pt>
                <c:pt idx="18866">
                  <c:v>2.9654693000000002E-17</c:v>
                </c:pt>
                <c:pt idx="18867">
                  <c:v>2.9615240000000001E-17</c:v>
                </c:pt>
                <c:pt idx="18868">
                  <c:v>2.9575842999999998E-17</c:v>
                </c:pt>
                <c:pt idx="18869">
                  <c:v>2.9536499000000002E-17</c:v>
                </c:pt>
                <c:pt idx="18870">
                  <c:v>2.9497211000000003E-17</c:v>
                </c:pt>
                <c:pt idx="18871">
                  <c:v>2.9457975999999998E-17</c:v>
                </c:pt>
                <c:pt idx="18872">
                  <c:v>2.9418797999999997E-17</c:v>
                </c:pt>
                <c:pt idx="18873">
                  <c:v>2.9379672000000002E-17</c:v>
                </c:pt>
                <c:pt idx="18874">
                  <c:v>2.9340602999999999E-17</c:v>
                </c:pt>
                <c:pt idx="18875">
                  <c:v>2.9301586000000002E-17</c:v>
                </c:pt>
                <c:pt idx="18876">
                  <c:v>2.9262626000000003E-17</c:v>
                </c:pt>
                <c:pt idx="18877">
                  <c:v>2.9223718999999998E-17</c:v>
                </c:pt>
                <c:pt idx="18878">
                  <c:v>2.9184868000000003E-17</c:v>
                </c:pt>
                <c:pt idx="18879">
                  <c:v>2.9146070000000002E-17</c:v>
                </c:pt>
                <c:pt idx="18880">
                  <c:v>2.9107327999999998E-17</c:v>
                </c:pt>
                <c:pt idx="18881">
                  <c:v>2.9068639000000001E-17</c:v>
                </c:pt>
                <c:pt idx="18882">
                  <c:v>2.9030002999999997E-17</c:v>
                </c:pt>
                <c:pt idx="18883">
                  <c:v>2.8991420000000001E-17</c:v>
                </c:pt>
                <c:pt idx="18884">
                  <c:v>2.8952889999999998E-17</c:v>
                </c:pt>
                <c:pt idx="18885">
                  <c:v>2.8914413000000002E-17</c:v>
                </c:pt>
                <c:pt idx="18886">
                  <c:v>2.8875991999999997E-17</c:v>
                </c:pt>
                <c:pt idx="18887">
                  <c:v>2.8837623999999999E-17</c:v>
                </c:pt>
                <c:pt idx="18888">
                  <c:v>2.8799309000000001E-17</c:v>
                </c:pt>
                <c:pt idx="18889">
                  <c:v>2.8761047000000003E-17</c:v>
                </c:pt>
                <c:pt idx="18890">
                  <c:v>2.8722837999999999E-17</c:v>
                </c:pt>
                <c:pt idx="18891">
                  <c:v>2.8684681000000001E-17</c:v>
                </c:pt>
                <c:pt idx="18892">
                  <c:v>2.8646577999999998E-17</c:v>
                </c:pt>
                <c:pt idx="18893">
                  <c:v>2.8608528000000002E-17</c:v>
                </c:pt>
                <c:pt idx="18894">
                  <c:v>2.8570529999999998E-17</c:v>
                </c:pt>
                <c:pt idx="18895">
                  <c:v>2.8532586000000002E-17</c:v>
                </c:pt>
                <c:pt idx="18896">
                  <c:v>2.8494695000000001E-17</c:v>
                </c:pt>
                <c:pt idx="18897">
                  <c:v>2.8456855999999998E-17</c:v>
                </c:pt>
                <c:pt idx="18898">
                  <c:v>2.8419070000000002E-17</c:v>
                </c:pt>
                <c:pt idx="18899">
                  <c:v>2.8381338000000002E-17</c:v>
                </c:pt>
                <c:pt idx="18900">
                  <c:v>2.8343658E-17</c:v>
                </c:pt>
                <c:pt idx="18901">
                  <c:v>2.8306030999999999E-17</c:v>
                </c:pt>
                <c:pt idx="18902">
                  <c:v>2.8268456999999998E-17</c:v>
                </c:pt>
                <c:pt idx="18903">
                  <c:v>2.8230935999999998E-17</c:v>
                </c:pt>
                <c:pt idx="18904">
                  <c:v>2.8193465E-17</c:v>
                </c:pt>
                <c:pt idx="18905">
                  <c:v>2.8156046999999997E-17</c:v>
                </c:pt>
                <c:pt idx="18906">
                  <c:v>2.8118681E-17</c:v>
                </c:pt>
                <c:pt idx="18907">
                  <c:v>2.8081366E-17</c:v>
                </c:pt>
                <c:pt idx="18908">
                  <c:v>2.8044103E-17</c:v>
                </c:pt>
                <c:pt idx="18909">
                  <c:v>2.8006893E-17</c:v>
                </c:pt>
                <c:pt idx="18910">
                  <c:v>2.7969732999999998E-17</c:v>
                </c:pt>
                <c:pt idx="18911">
                  <c:v>2.7932625E-17</c:v>
                </c:pt>
                <c:pt idx="18912">
                  <c:v>2.7895570999999998E-17</c:v>
                </c:pt>
                <c:pt idx="18913">
                  <c:v>2.7858565999999999E-17</c:v>
                </c:pt>
                <c:pt idx="18914">
                  <c:v>2.7821613999999999E-17</c:v>
                </c:pt>
                <c:pt idx="18915">
                  <c:v>2.7784711999999997E-17</c:v>
                </c:pt>
                <c:pt idx="18916">
                  <c:v>2.7747863000000001E-17</c:v>
                </c:pt>
                <c:pt idx="18917">
                  <c:v>2.7711065000000001E-17</c:v>
                </c:pt>
                <c:pt idx="18918">
                  <c:v>2.7674317E-17</c:v>
                </c:pt>
                <c:pt idx="18919">
                  <c:v>2.7637620000000001E-17</c:v>
                </c:pt>
                <c:pt idx="18920">
                  <c:v>2.7600974E-17</c:v>
                </c:pt>
                <c:pt idx="18921">
                  <c:v>2.7564379E-17</c:v>
                </c:pt>
                <c:pt idx="18922">
                  <c:v>2.7527834999999999E-17</c:v>
                </c:pt>
                <c:pt idx="18923">
                  <c:v>2.7491341000000001E-17</c:v>
                </c:pt>
                <c:pt idx="18924">
                  <c:v>2.7454898999999999E-17</c:v>
                </c:pt>
                <c:pt idx="18925">
                  <c:v>2.7418506E-17</c:v>
                </c:pt>
                <c:pt idx="18926">
                  <c:v>2.7382164999999999E-17</c:v>
                </c:pt>
                <c:pt idx="18927">
                  <c:v>2.7345875E-17</c:v>
                </c:pt>
                <c:pt idx="18928">
                  <c:v>2.7309634E-17</c:v>
                </c:pt>
                <c:pt idx="18929">
                  <c:v>2.7273443000000001E-17</c:v>
                </c:pt>
                <c:pt idx="18930">
                  <c:v>2.7237304E-17</c:v>
                </c:pt>
                <c:pt idx="18931">
                  <c:v>2.7201213999999999E-17</c:v>
                </c:pt>
                <c:pt idx="18932">
                  <c:v>2.7165174000000001E-17</c:v>
                </c:pt>
                <c:pt idx="18933">
                  <c:v>2.7129184999999999E-17</c:v>
                </c:pt>
                <c:pt idx="18934">
                  <c:v>2.7093245000000001E-17</c:v>
                </c:pt>
                <c:pt idx="18935">
                  <c:v>2.7057355999999999E-17</c:v>
                </c:pt>
                <c:pt idx="18936">
                  <c:v>2.7021515999999999E-17</c:v>
                </c:pt>
                <c:pt idx="18937">
                  <c:v>2.6985725000000001E-17</c:v>
                </c:pt>
                <c:pt idx="18938">
                  <c:v>2.6949984000000001E-17</c:v>
                </c:pt>
                <c:pt idx="18939">
                  <c:v>2.6914293E-17</c:v>
                </c:pt>
                <c:pt idx="18940">
                  <c:v>2.6878652E-17</c:v>
                </c:pt>
                <c:pt idx="18941">
                  <c:v>2.684306E-17</c:v>
                </c:pt>
                <c:pt idx="18942">
                  <c:v>2.6807517000000001E-17</c:v>
                </c:pt>
                <c:pt idx="18943">
                  <c:v>2.6772025000000001E-17</c:v>
                </c:pt>
                <c:pt idx="18944">
                  <c:v>2.673658E-17</c:v>
                </c:pt>
                <c:pt idx="18945">
                  <c:v>2.6701185E-17</c:v>
                </c:pt>
                <c:pt idx="18946">
                  <c:v>2.6665840000000001E-17</c:v>
                </c:pt>
                <c:pt idx="18947">
                  <c:v>2.6630544E-17</c:v>
                </c:pt>
                <c:pt idx="18948">
                  <c:v>2.6595296000000001E-17</c:v>
                </c:pt>
                <c:pt idx="18949">
                  <c:v>2.6560097999999999E-17</c:v>
                </c:pt>
                <c:pt idx="18950">
                  <c:v>2.6524948000000001E-17</c:v>
                </c:pt>
                <c:pt idx="18951">
                  <c:v>2.6489846999999999E-17</c:v>
                </c:pt>
                <c:pt idx="18952">
                  <c:v>2.6454793999999999E-17</c:v>
                </c:pt>
                <c:pt idx="18953">
                  <c:v>2.6419791000000002E-17</c:v>
                </c:pt>
                <c:pt idx="18954">
                  <c:v>2.6384835999999999E-17</c:v>
                </c:pt>
                <c:pt idx="18955">
                  <c:v>2.6349929000000002E-17</c:v>
                </c:pt>
                <c:pt idx="18956">
                  <c:v>2.6315069999999999E-17</c:v>
                </c:pt>
                <c:pt idx="18957">
                  <c:v>2.6280260999999999E-17</c:v>
                </c:pt>
                <c:pt idx="18958">
                  <c:v>2.6245500000000001E-17</c:v>
                </c:pt>
                <c:pt idx="18959">
                  <c:v>2.6210786E-17</c:v>
                </c:pt>
                <c:pt idx="18960">
                  <c:v>2.6176121000000001E-17</c:v>
                </c:pt>
                <c:pt idx="18961">
                  <c:v>2.6141502999999999E-17</c:v>
                </c:pt>
                <c:pt idx="18962">
                  <c:v>2.6106934E-17</c:v>
                </c:pt>
                <c:pt idx="18963">
                  <c:v>2.6072412E-17</c:v>
                </c:pt>
                <c:pt idx="18964">
                  <c:v>2.6037937999999999E-17</c:v>
                </c:pt>
                <c:pt idx="18965">
                  <c:v>2.6003513E-17</c:v>
                </c:pt>
                <c:pt idx="18966">
                  <c:v>2.5969135000000001E-17</c:v>
                </c:pt>
                <c:pt idx="18967">
                  <c:v>2.5934804E-17</c:v>
                </c:pt>
                <c:pt idx="18968">
                  <c:v>2.5900520999999999E-17</c:v>
                </c:pt>
                <c:pt idx="18969">
                  <c:v>2.5866284999999999E-17</c:v>
                </c:pt>
                <c:pt idx="18970">
                  <c:v>2.5832098000000001E-17</c:v>
                </c:pt>
                <c:pt idx="18971">
                  <c:v>2.5797958E-17</c:v>
                </c:pt>
                <c:pt idx="18972">
                  <c:v>2.5763864999999999E-17</c:v>
                </c:pt>
                <c:pt idx="18973">
                  <c:v>2.5729819999999999E-17</c:v>
                </c:pt>
                <c:pt idx="18974">
                  <c:v>2.5695820999999999E-17</c:v>
                </c:pt>
                <c:pt idx="18975">
                  <c:v>2.5661868999999999E-17</c:v>
                </c:pt>
                <c:pt idx="18976">
                  <c:v>2.5627965E-17</c:v>
                </c:pt>
                <c:pt idx="18977">
                  <c:v>2.5594105999999999E-17</c:v>
                </c:pt>
                <c:pt idx="18978">
                  <c:v>2.5560296E-17</c:v>
                </c:pt>
                <c:pt idx="18979">
                  <c:v>2.5526532E-17</c:v>
                </c:pt>
                <c:pt idx="18980">
                  <c:v>2.5492815000000001E-17</c:v>
                </c:pt>
                <c:pt idx="18981">
                  <c:v>2.5459145000000002E-17</c:v>
                </c:pt>
                <c:pt idx="18982">
                  <c:v>2.5425521999999999E-17</c:v>
                </c:pt>
                <c:pt idx="18983">
                  <c:v>2.5391944999999999E-17</c:v>
                </c:pt>
                <c:pt idx="18984">
                  <c:v>2.5358414000000001E-17</c:v>
                </c:pt>
                <c:pt idx="18985">
                  <c:v>2.5324930000000001E-17</c:v>
                </c:pt>
                <c:pt idx="18986">
                  <c:v>2.5291491999999999E-17</c:v>
                </c:pt>
                <c:pt idx="18987">
                  <c:v>2.5258101000000001E-17</c:v>
                </c:pt>
                <c:pt idx="18988">
                  <c:v>2.5224755E-17</c:v>
                </c:pt>
                <c:pt idx="18989">
                  <c:v>2.5191456E-17</c:v>
                </c:pt>
                <c:pt idx="18990">
                  <c:v>2.5158204E-17</c:v>
                </c:pt>
                <c:pt idx="18991">
                  <c:v>2.5124997000000001E-17</c:v>
                </c:pt>
                <c:pt idx="18992">
                  <c:v>2.5091837E-17</c:v>
                </c:pt>
                <c:pt idx="18993">
                  <c:v>2.5058721999999999E-17</c:v>
                </c:pt>
                <c:pt idx="18994">
                  <c:v>2.5025653000000001E-17</c:v>
                </c:pt>
                <c:pt idx="18995">
                  <c:v>2.4992630000000001E-17</c:v>
                </c:pt>
                <c:pt idx="18996">
                  <c:v>2.4959652E-17</c:v>
                </c:pt>
                <c:pt idx="18997">
                  <c:v>2.4926720000000001E-17</c:v>
                </c:pt>
                <c:pt idx="18998">
                  <c:v>2.4893833E-17</c:v>
                </c:pt>
                <c:pt idx="18999">
                  <c:v>2.4860992999999999E-17</c:v>
                </c:pt>
                <c:pt idx="19000">
                  <c:v>2.4828196999999999E-17</c:v>
                </c:pt>
                <c:pt idx="19001">
                  <c:v>2.4795447E-17</c:v>
                </c:pt>
                <c:pt idx="19002">
                  <c:v>2.4762742E-17</c:v>
                </c:pt>
                <c:pt idx="19003">
                  <c:v>2.4730083000000001E-17</c:v>
                </c:pt>
                <c:pt idx="19004">
                  <c:v>2.4697469000000001E-17</c:v>
                </c:pt>
                <c:pt idx="19005">
                  <c:v>2.4664901E-17</c:v>
                </c:pt>
                <c:pt idx="19006">
                  <c:v>2.4632378E-17</c:v>
                </c:pt>
                <c:pt idx="19007">
                  <c:v>2.4599900000000001E-17</c:v>
                </c:pt>
                <c:pt idx="19008">
                  <c:v>2.4567465999999999E-17</c:v>
                </c:pt>
                <c:pt idx="19009">
                  <c:v>2.4535076999999999E-17</c:v>
                </c:pt>
                <c:pt idx="19010">
                  <c:v>2.4502732999999999E-17</c:v>
                </c:pt>
                <c:pt idx="19011">
                  <c:v>2.4470433E-17</c:v>
                </c:pt>
                <c:pt idx="19012">
                  <c:v>2.4438178000000001E-17</c:v>
                </c:pt>
                <c:pt idx="19013">
                  <c:v>2.4405967E-17</c:v>
                </c:pt>
                <c:pt idx="19014">
                  <c:v>2.4373802000000001E-17</c:v>
                </c:pt>
                <c:pt idx="19015">
                  <c:v>2.4341680000000001E-17</c:v>
                </c:pt>
                <c:pt idx="19016">
                  <c:v>2.4309604E-17</c:v>
                </c:pt>
                <c:pt idx="19017">
                  <c:v>2.4277571000000001E-17</c:v>
                </c:pt>
                <c:pt idx="19018">
                  <c:v>2.4245581999999999E-17</c:v>
                </c:pt>
                <c:pt idx="19019">
                  <c:v>2.4213637999999999E-17</c:v>
                </c:pt>
                <c:pt idx="19020">
                  <c:v>2.4181738000000001E-17</c:v>
                </c:pt>
                <c:pt idx="19021">
                  <c:v>2.4149882000000001E-17</c:v>
                </c:pt>
                <c:pt idx="19022">
                  <c:v>2.411807E-17</c:v>
                </c:pt>
                <c:pt idx="19023">
                  <c:v>2.4086302E-17</c:v>
                </c:pt>
                <c:pt idx="19024">
                  <c:v>2.4054578E-17</c:v>
                </c:pt>
                <c:pt idx="19025">
                  <c:v>2.4022896999999999E-17</c:v>
                </c:pt>
                <c:pt idx="19026">
                  <c:v>2.3991260000000001E-17</c:v>
                </c:pt>
                <c:pt idx="19027">
                  <c:v>2.3959667E-17</c:v>
                </c:pt>
                <c:pt idx="19028">
                  <c:v>2.3928117999999999E-17</c:v>
                </c:pt>
                <c:pt idx="19029">
                  <c:v>2.3896613000000001E-17</c:v>
                </c:pt>
                <c:pt idx="19030">
                  <c:v>2.3865152E-17</c:v>
                </c:pt>
                <c:pt idx="19031">
                  <c:v>2.3833733999999999E-17</c:v>
                </c:pt>
                <c:pt idx="19032">
                  <c:v>2.3802358999999999E-17</c:v>
                </c:pt>
                <c:pt idx="19033">
                  <c:v>2.3771026999999998E-17</c:v>
                </c:pt>
                <c:pt idx="19034">
                  <c:v>2.3739738E-17</c:v>
                </c:pt>
                <c:pt idx="19035">
                  <c:v>2.3708492000000001E-17</c:v>
                </c:pt>
                <c:pt idx="19036">
                  <c:v>2.3677289E-17</c:v>
                </c:pt>
                <c:pt idx="19037">
                  <c:v>2.3646128999999999E-17</c:v>
                </c:pt>
                <c:pt idx="19038">
                  <c:v>2.3615012E-17</c:v>
                </c:pt>
                <c:pt idx="19039">
                  <c:v>2.3583938E-17</c:v>
                </c:pt>
                <c:pt idx="19040">
                  <c:v>2.3552906999999999E-17</c:v>
                </c:pt>
                <c:pt idx="19041">
                  <c:v>2.3521920000000001E-17</c:v>
                </c:pt>
                <c:pt idx="19042">
                  <c:v>2.3490975000000001E-17</c:v>
                </c:pt>
                <c:pt idx="19043">
                  <c:v>2.3460073E-17</c:v>
                </c:pt>
                <c:pt idx="19044">
                  <c:v>2.3429213E-17</c:v>
                </c:pt>
                <c:pt idx="19045">
                  <c:v>2.3398395000000001E-17</c:v>
                </c:pt>
                <c:pt idx="19046">
                  <c:v>2.3367620999999999E-17</c:v>
                </c:pt>
                <c:pt idx="19047">
                  <c:v>2.3336888000000001E-17</c:v>
                </c:pt>
                <c:pt idx="19048">
                  <c:v>2.3306198000000001E-17</c:v>
                </c:pt>
                <c:pt idx="19049">
                  <c:v>2.3275551E-17</c:v>
                </c:pt>
                <c:pt idx="19050">
                  <c:v>2.3244945E-17</c:v>
                </c:pt>
                <c:pt idx="19051">
                  <c:v>2.3214382000000001E-17</c:v>
                </c:pt>
                <c:pt idx="19052">
                  <c:v>2.3183861000000001E-17</c:v>
                </c:pt>
                <c:pt idx="19053">
                  <c:v>2.3153382999999999E-17</c:v>
                </c:pt>
                <c:pt idx="19054">
                  <c:v>2.3122946000000001E-17</c:v>
                </c:pt>
                <c:pt idx="19055">
                  <c:v>2.309255E-17</c:v>
                </c:pt>
                <c:pt idx="19056">
                  <c:v>2.3062197E-17</c:v>
                </c:pt>
                <c:pt idx="19057">
                  <c:v>2.3031885999999999E-17</c:v>
                </c:pt>
                <c:pt idx="19058">
                  <c:v>2.3001616000000001E-17</c:v>
                </c:pt>
                <c:pt idx="19059">
                  <c:v>2.297139E-17</c:v>
                </c:pt>
                <c:pt idx="19060">
                  <c:v>2.2941204E-17</c:v>
                </c:pt>
                <c:pt idx="19061">
                  <c:v>2.2911059999999999E-17</c:v>
                </c:pt>
                <c:pt idx="19062">
                  <c:v>2.2880957000000001E-17</c:v>
                </c:pt>
                <c:pt idx="19063">
                  <c:v>2.2850896000000001E-17</c:v>
                </c:pt>
                <c:pt idx="19064">
                  <c:v>2.2820876000000001E-17</c:v>
                </c:pt>
                <c:pt idx="19065">
                  <c:v>2.2790897000000001E-17</c:v>
                </c:pt>
                <c:pt idx="19066">
                  <c:v>2.2760959999999999E-17</c:v>
                </c:pt>
                <c:pt idx="19067">
                  <c:v>2.2731064E-17</c:v>
                </c:pt>
                <c:pt idx="19068">
                  <c:v>2.2701209000000001E-17</c:v>
                </c:pt>
                <c:pt idx="19069">
                  <c:v>2.2671396E-17</c:v>
                </c:pt>
                <c:pt idx="19070">
                  <c:v>2.2641623999999999E-17</c:v>
                </c:pt>
                <c:pt idx="19071">
                  <c:v>2.2611892E-17</c:v>
                </c:pt>
                <c:pt idx="19072">
                  <c:v>2.2582201000000001E-17</c:v>
                </c:pt>
                <c:pt idx="19073">
                  <c:v>2.2552552E-17</c:v>
                </c:pt>
                <c:pt idx="19074">
                  <c:v>2.2522942E-17</c:v>
                </c:pt>
                <c:pt idx="19075">
                  <c:v>2.2493374000000001E-17</c:v>
                </c:pt>
                <c:pt idx="19076">
                  <c:v>2.2463846000000001E-17</c:v>
                </c:pt>
                <c:pt idx="19077">
                  <c:v>2.2434359000000001E-17</c:v>
                </c:pt>
                <c:pt idx="19078">
                  <c:v>2.2404912E-17</c:v>
                </c:pt>
                <c:pt idx="19079">
                  <c:v>2.2375505000000001E-17</c:v>
                </c:pt>
                <c:pt idx="19080">
                  <c:v>2.2346139E-17</c:v>
                </c:pt>
                <c:pt idx="19081">
                  <c:v>2.2316813E-17</c:v>
                </c:pt>
                <c:pt idx="19082">
                  <c:v>2.2287528E-17</c:v>
                </c:pt>
                <c:pt idx="19083">
                  <c:v>2.2258284E-17</c:v>
                </c:pt>
                <c:pt idx="19084">
                  <c:v>2.2229079000000001E-17</c:v>
                </c:pt>
                <c:pt idx="19085">
                  <c:v>2.2199914999999999E-17</c:v>
                </c:pt>
                <c:pt idx="19086">
                  <c:v>2.2170790999999999E-17</c:v>
                </c:pt>
                <c:pt idx="19087">
                  <c:v>2.2141707999999999E-17</c:v>
                </c:pt>
                <c:pt idx="19088">
                  <c:v>2.2112664E-17</c:v>
                </c:pt>
                <c:pt idx="19089">
                  <c:v>2.2083658999999999E-17</c:v>
                </c:pt>
                <c:pt idx="19090">
                  <c:v>2.2054695000000001E-17</c:v>
                </c:pt>
                <c:pt idx="19091">
                  <c:v>2.2025770000000001E-17</c:v>
                </c:pt>
                <c:pt idx="19092">
                  <c:v>2.1996885E-17</c:v>
                </c:pt>
                <c:pt idx="19093">
                  <c:v>2.1968039E-17</c:v>
                </c:pt>
                <c:pt idx="19094">
                  <c:v>2.1939234E-17</c:v>
                </c:pt>
                <c:pt idx="19095">
                  <c:v>2.1910468000000001E-17</c:v>
                </c:pt>
                <c:pt idx="19096">
                  <c:v>2.1881741E-17</c:v>
                </c:pt>
                <c:pt idx="19097">
                  <c:v>2.1853054999999999E-17</c:v>
                </c:pt>
                <c:pt idx="19098">
                  <c:v>2.1824408000000001E-17</c:v>
                </c:pt>
                <c:pt idx="19099">
                  <c:v>2.1795801E-17</c:v>
                </c:pt>
                <c:pt idx="19100">
                  <c:v>2.1767233E-17</c:v>
                </c:pt>
                <c:pt idx="19101">
                  <c:v>2.1738704000000001E-17</c:v>
                </c:pt>
                <c:pt idx="19102">
                  <c:v>2.1710214E-17</c:v>
                </c:pt>
                <c:pt idx="19103">
                  <c:v>2.1681764E-17</c:v>
                </c:pt>
                <c:pt idx="19104">
                  <c:v>2.1653352000000001E-17</c:v>
                </c:pt>
                <c:pt idx="19105">
                  <c:v>2.1624979E-17</c:v>
                </c:pt>
                <c:pt idx="19106">
                  <c:v>2.1596644999999999E-17</c:v>
                </c:pt>
                <c:pt idx="19107">
                  <c:v>2.1568351000000001E-17</c:v>
                </c:pt>
                <c:pt idx="19108">
                  <c:v>2.1540096E-17</c:v>
                </c:pt>
                <c:pt idx="19109">
                  <c:v>2.1511879E-17</c:v>
                </c:pt>
                <c:pt idx="19110">
                  <c:v>2.1483702000000001E-17</c:v>
                </c:pt>
                <c:pt idx="19111">
                  <c:v>2.1455563E-17</c:v>
                </c:pt>
                <c:pt idx="19112">
                  <c:v>2.1427462000000001E-17</c:v>
                </c:pt>
                <c:pt idx="19113">
                  <c:v>2.1399398999999999E-17</c:v>
                </c:pt>
                <c:pt idx="19114">
                  <c:v>2.1371376E-17</c:v>
                </c:pt>
                <c:pt idx="19115">
                  <c:v>2.1343391E-17</c:v>
                </c:pt>
                <c:pt idx="19116">
                  <c:v>2.1315442999999999E-17</c:v>
                </c:pt>
                <c:pt idx="19117">
                  <c:v>2.1287533999999999E-17</c:v>
                </c:pt>
                <c:pt idx="19118">
                  <c:v>2.1259665000000001E-17</c:v>
                </c:pt>
                <c:pt idx="19119">
                  <c:v>2.1231834E-17</c:v>
                </c:pt>
                <c:pt idx="19120">
                  <c:v>2.1204040000000001E-17</c:v>
                </c:pt>
                <c:pt idx="19121">
                  <c:v>2.1176285E-17</c:v>
                </c:pt>
                <c:pt idx="19122">
                  <c:v>2.1148567999999999E-17</c:v>
                </c:pt>
                <c:pt idx="19123">
                  <c:v>2.1120889000000001E-17</c:v>
                </c:pt>
                <c:pt idx="19124">
                  <c:v>2.1093247999999999E-17</c:v>
                </c:pt>
                <c:pt idx="19125">
                  <c:v>2.1065645000000001E-17</c:v>
                </c:pt>
                <c:pt idx="19126">
                  <c:v>2.103808E-17</c:v>
                </c:pt>
                <c:pt idx="19127">
                  <c:v>2.1010553000000001E-17</c:v>
                </c:pt>
                <c:pt idx="19128">
                  <c:v>2.0983064E-17</c:v>
                </c:pt>
                <c:pt idx="19129">
                  <c:v>2.0955612E-17</c:v>
                </c:pt>
                <c:pt idx="19130">
                  <c:v>2.0928196999999999E-17</c:v>
                </c:pt>
                <c:pt idx="19131">
                  <c:v>2.0900821E-17</c:v>
                </c:pt>
                <c:pt idx="19132">
                  <c:v>2.0873483E-17</c:v>
                </c:pt>
                <c:pt idx="19133">
                  <c:v>2.0846181000000001E-17</c:v>
                </c:pt>
                <c:pt idx="19134">
                  <c:v>2.0818916999999999E-17</c:v>
                </c:pt>
                <c:pt idx="19135">
                  <c:v>2.0791689000000001E-17</c:v>
                </c:pt>
                <c:pt idx="19136">
                  <c:v>2.0764500000000001E-17</c:v>
                </c:pt>
                <c:pt idx="19137">
                  <c:v>2.0737347999999999E-17</c:v>
                </c:pt>
                <c:pt idx="19138">
                  <c:v>2.0710233E-17</c:v>
                </c:pt>
                <c:pt idx="19139">
                  <c:v>2.0683156999999999E-17</c:v>
                </c:pt>
                <c:pt idx="19140">
                  <c:v>2.0656116E-17</c:v>
                </c:pt>
                <c:pt idx="19141">
                  <c:v>2.0629112000000001E-17</c:v>
                </c:pt>
                <c:pt idx="19142">
                  <c:v>2.0602146000000001E-17</c:v>
                </c:pt>
                <c:pt idx="19143">
                  <c:v>2.0575216E-17</c:v>
                </c:pt>
                <c:pt idx="19144">
                  <c:v>2.0548323E-17</c:v>
                </c:pt>
                <c:pt idx="19145">
                  <c:v>2.0521468E-17</c:v>
                </c:pt>
                <c:pt idx="19146">
                  <c:v>2.0494649000000001E-17</c:v>
                </c:pt>
                <c:pt idx="19147">
                  <c:v>2.0467866E-17</c:v>
                </c:pt>
                <c:pt idx="19148">
                  <c:v>2.0441120000000001E-17</c:v>
                </c:pt>
                <c:pt idx="19149">
                  <c:v>2.0414411000000001E-17</c:v>
                </c:pt>
                <c:pt idx="19150">
                  <c:v>2.0387737E-17</c:v>
                </c:pt>
                <c:pt idx="19151">
                  <c:v>2.0361099999999999E-17</c:v>
                </c:pt>
                <c:pt idx="19152">
                  <c:v>2.0334499999999999E-17</c:v>
                </c:pt>
                <c:pt idx="19153">
                  <c:v>2.0307936000000001E-17</c:v>
                </c:pt>
                <c:pt idx="19154">
                  <c:v>2.0281408E-17</c:v>
                </c:pt>
                <c:pt idx="19155">
                  <c:v>2.0254917000000001E-17</c:v>
                </c:pt>
                <c:pt idx="19156">
                  <c:v>2.0228463999999999E-17</c:v>
                </c:pt>
                <c:pt idx="19157">
                  <c:v>2.0202044999999999E-17</c:v>
                </c:pt>
                <c:pt idx="19158">
                  <c:v>2.0175663000000001E-17</c:v>
                </c:pt>
                <c:pt idx="19159">
                  <c:v>2.0149317E-17</c:v>
                </c:pt>
                <c:pt idx="19160">
                  <c:v>2.0123007999999999E-17</c:v>
                </c:pt>
                <c:pt idx="19161">
                  <c:v>2.0096734999999999E-17</c:v>
                </c:pt>
                <c:pt idx="19162">
                  <c:v>2.0070497000000001E-17</c:v>
                </c:pt>
                <c:pt idx="19163">
                  <c:v>2.0044295000000001E-17</c:v>
                </c:pt>
                <c:pt idx="19164">
                  <c:v>2.0018130000000001E-17</c:v>
                </c:pt>
                <c:pt idx="19165">
                  <c:v>1.9991998999999999E-17</c:v>
                </c:pt>
                <c:pt idx="19166">
                  <c:v>1.9965904999999999E-17</c:v>
                </c:pt>
                <c:pt idx="19167">
                  <c:v>1.9939846999999999E-17</c:v>
                </c:pt>
                <c:pt idx="19168">
                  <c:v>1.9913824E-17</c:v>
                </c:pt>
                <c:pt idx="19169">
                  <c:v>1.9887836999999999E-17</c:v>
                </c:pt>
                <c:pt idx="19170">
                  <c:v>1.9861885E-17</c:v>
                </c:pt>
                <c:pt idx="19171">
                  <c:v>1.9835967999999999E-17</c:v>
                </c:pt>
                <c:pt idx="19172">
                  <c:v>1.9810087000000001E-17</c:v>
                </c:pt>
                <c:pt idx="19173">
                  <c:v>1.9784241E-17</c:v>
                </c:pt>
                <c:pt idx="19174">
                  <c:v>1.9758429999999999E-17</c:v>
                </c:pt>
                <c:pt idx="19175">
                  <c:v>1.9732654999999999E-17</c:v>
                </c:pt>
                <c:pt idx="19176">
                  <c:v>1.9706915000000001E-17</c:v>
                </c:pt>
                <c:pt idx="19177">
                  <c:v>1.9681209E-17</c:v>
                </c:pt>
                <c:pt idx="19178">
                  <c:v>1.965554E-17</c:v>
                </c:pt>
                <c:pt idx="19179">
                  <c:v>1.9629906000000001E-17</c:v>
                </c:pt>
                <c:pt idx="19180">
                  <c:v>1.9604306E-17</c:v>
                </c:pt>
                <c:pt idx="19181">
                  <c:v>1.9578740999999999E-17</c:v>
                </c:pt>
                <c:pt idx="19182">
                  <c:v>1.9553211000000001E-17</c:v>
                </c:pt>
                <c:pt idx="19183">
                  <c:v>1.9527716E-17</c:v>
                </c:pt>
                <c:pt idx="19184">
                  <c:v>1.9502255E-17</c:v>
                </c:pt>
                <c:pt idx="19185">
                  <c:v>1.9476829000000001E-17</c:v>
                </c:pt>
                <c:pt idx="19186">
                  <c:v>1.9451438000000001E-17</c:v>
                </c:pt>
                <c:pt idx="19187">
                  <c:v>1.9426082000000001E-17</c:v>
                </c:pt>
                <c:pt idx="19188">
                  <c:v>1.940076E-17</c:v>
                </c:pt>
                <c:pt idx="19189">
                  <c:v>1.9375472999999999E-17</c:v>
                </c:pt>
                <c:pt idx="19190">
                  <c:v>1.9350221000000001E-17</c:v>
                </c:pt>
                <c:pt idx="19191">
                  <c:v>1.9325004E-17</c:v>
                </c:pt>
                <c:pt idx="19192">
                  <c:v>1.9299821E-17</c:v>
                </c:pt>
                <c:pt idx="19193">
                  <c:v>1.9274673E-17</c:v>
                </c:pt>
                <c:pt idx="19194">
                  <c:v>1.9249557999999999E-17</c:v>
                </c:pt>
                <c:pt idx="19195">
                  <c:v>1.9224478E-17</c:v>
                </c:pt>
                <c:pt idx="19196">
                  <c:v>1.9199433000000001E-17</c:v>
                </c:pt>
                <c:pt idx="19197">
                  <c:v>1.9174420000000001E-17</c:v>
                </c:pt>
                <c:pt idx="19198">
                  <c:v>1.9149443E-17</c:v>
                </c:pt>
                <c:pt idx="19199">
                  <c:v>1.91245E-17</c:v>
                </c:pt>
                <c:pt idx="19200">
                  <c:v>1.9099590000000001E-17</c:v>
                </c:pt>
                <c:pt idx="19201">
                  <c:v>1.9083265000000001E-17</c:v>
                </c:pt>
                <c:pt idx="19202">
                  <c:v>1.9066913E-17</c:v>
                </c:pt>
                <c:pt idx="19203">
                  <c:v>1.9050539E-17</c:v>
                </c:pt>
                <c:pt idx="19204">
                  <c:v>1.9034144E-17</c:v>
                </c:pt>
                <c:pt idx="19205">
                  <c:v>1.9017730999999999E-17</c:v>
                </c:pt>
                <c:pt idx="19206">
                  <c:v>1.9001305E-17</c:v>
                </c:pt>
                <c:pt idx="19207">
                  <c:v>1.8984865000000001E-17</c:v>
                </c:pt>
                <c:pt idx="19208">
                  <c:v>1.8968416E-17</c:v>
                </c:pt>
                <c:pt idx="19209">
                  <c:v>1.8951958999999999E-17</c:v>
                </c:pt>
                <c:pt idx="19210">
                  <c:v>1.8935493999999999E-17</c:v>
                </c:pt>
                <c:pt idx="19211">
                  <c:v>1.8919024E-17</c:v>
                </c:pt>
                <c:pt idx="19212">
                  <c:v>1.8902548000000001E-17</c:v>
                </c:pt>
                <c:pt idx="19213">
                  <c:v>1.8886069000000001E-17</c:v>
                </c:pt>
                <c:pt idx="19214">
                  <c:v>1.8869586000000001E-17</c:v>
                </c:pt>
                <c:pt idx="19215">
                  <c:v>1.8853101999999999E-17</c:v>
                </c:pt>
                <c:pt idx="19216">
                  <c:v>1.8836615999999999E-17</c:v>
                </c:pt>
                <c:pt idx="19217">
                  <c:v>1.8820129E-17</c:v>
                </c:pt>
                <c:pt idx="19218">
                  <c:v>1.8803641999999999E-17</c:v>
                </c:pt>
                <c:pt idx="19219">
                  <c:v>1.8787156000000001E-17</c:v>
                </c:pt>
                <c:pt idx="19220">
                  <c:v>1.8770670000000001E-17</c:v>
                </c:pt>
                <c:pt idx="19221">
                  <c:v>1.8754185999999999E-17</c:v>
                </c:pt>
                <c:pt idx="19222">
                  <c:v>1.8737704E-17</c:v>
                </c:pt>
                <c:pt idx="19223">
                  <c:v>1.8721225E-17</c:v>
                </c:pt>
                <c:pt idx="19224">
                  <c:v>1.8704746999999999E-17</c:v>
                </c:pt>
                <c:pt idx="19225">
                  <c:v>1.8688272999999999E-17</c:v>
                </c:pt>
                <c:pt idx="19226">
                  <c:v>1.8671801999999999E-17</c:v>
                </c:pt>
                <c:pt idx="19227">
                  <c:v>1.8655335E-17</c:v>
                </c:pt>
                <c:pt idx="19228">
                  <c:v>1.8638871000000001E-17</c:v>
                </c:pt>
                <c:pt idx="19229">
                  <c:v>1.8622411E-17</c:v>
                </c:pt>
                <c:pt idx="19230">
                  <c:v>1.8605955E-17</c:v>
                </c:pt>
                <c:pt idx="19231">
                  <c:v>1.8589505E-17</c:v>
                </c:pt>
                <c:pt idx="19232">
                  <c:v>1.8573058999999999E-17</c:v>
                </c:pt>
                <c:pt idx="19233">
                  <c:v>1.8556617000000001E-17</c:v>
                </c:pt>
                <c:pt idx="19234">
                  <c:v>1.8540181000000001E-17</c:v>
                </c:pt>
                <c:pt idx="19235">
                  <c:v>1.8523751999999999E-17</c:v>
                </c:pt>
                <c:pt idx="19236">
                  <c:v>1.8507327000000001E-17</c:v>
                </c:pt>
                <c:pt idx="19237">
                  <c:v>1.8490909999999999E-17</c:v>
                </c:pt>
                <c:pt idx="19238">
                  <c:v>1.8474497000000001E-17</c:v>
                </c:pt>
                <c:pt idx="19239">
                  <c:v>1.8458090000000001E-17</c:v>
                </c:pt>
                <c:pt idx="19240">
                  <c:v>1.8441690999999999E-17</c:v>
                </c:pt>
                <c:pt idx="19241">
                  <c:v>1.8425298000000001E-17</c:v>
                </c:pt>
                <c:pt idx="19242">
                  <c:v>1.8408911E-17</c:v>
                </c:pt>
                <c:pt idx="19243">
                  <c:v>1.8392531E-17</c:v>
                </c:pt>
                <c:pt idx="19244">
                  <c:v>1.8376158000000001E-17</c:v>
                </c:pt>
                <c:pt idx="19245">
                  <c:v>1.8359792000000001E-17</c:v>
                </c:pt>
                <c:pt idx="19246">
                  <c:v>1.8343433000000001E-17</c:v>
                </c:pt>
                <c:pt idx="19247">
                  <c:v>1.8327081E-17</c:v>
                </c:pt>
                <c:pt idx="19248">
                  <c:v>1.8310737999999999E-17</c:v>
                </c:pt>
                <c:pt idx="19249">
                  <c:v>1.8294401000000001E-17</c:v>
                </c:pt>
                <c:pt idx="19250">
                  <c:v>1.8278073000000001E-17</c:v>
                </c:pt>
                <c:pt idx="19251">
                  <c:v>1.8261752000000001E-17</c:v>
                </c:pt>
                <c:pt idx="19252">
                  <c:v>1.8245439000000001E-17</c:v>
                </c:pt>
                <c:pt idx="19253">
                  <c:v>1.8229132999999999E-17</c:v>
                </c:pt>
                <c:pt idx="19254">
                  <c:v>1.8212836E-17</c:v>
                </c:pt>
                <c:pt idx="19255">
                  <c:v>1.8196547E-17</c:v>
                </c:pt>
                <c:pt idx="19256">
                  <c:v>1.8180267000000001E-17</c:v>
                </c:pt>
                <c:pt idx="19257">
                  <c:v>1.8163995000000001E-17</c:v>
                </c:pt>
                <c:pt idx="19258">
                  <c:v>1.8147731E-17</c:v>
                </c:pt>
                <c:pt idx="19259">
                  <c:v>1.8131475999999999E-17</c:v>
                </c:pt>
                <c:pt idx="19260">
                  <c:v>1.8115230999999999E-17</c:v>
                </c:pt>
                <c:pt idx="19261">
                  <c:v>1.8098993000000001E-17</c:v>
                </c:pt>
                <c:pt idx="19262">
                  <c:v>1.8082765000000001E-17</c:v>
                </c:pt>
                <c:pt idx="19263">
                  <c:v>1.8066546000000001E-17</c:v>
                </c:pt>
                <c:pt idx="19264">
                  <c:v>1.8050335E-17</c:v>
                </c:pt>
                <c:pt idx="19265">
                  <c:v>1.8034134000000001E-17</c:v>
                </c:pt>
                <c:pt idx="19266">
                  <c:v>1.8017941E-17</c:v>
                </c:pt>
                <c:pt idx="19267">
                  <c:v>1.8001758000000001E-17</c:v>
                </c:pt>
                <c:pt idx="19268">
                  <c:v>1.7985583000000001E-17</c:v>
                </c:pt>
                <c:pt idx="19269">
                  <c:v>1.7969419000000001E-17</c:v>
                </c:pt>
                <c:pt idx="19270">
                  <c:v>1.7953264E-17</c:v>
                </c:pt>
                <c:pt idx="19271">
                  <c:v>1.7937119000000001E-17</c:v>
                </c:pt>
                <c:pt idx="19272">
                  <c:v>1.7920984000000001E-17</c:v>
                </c:pt>
                <c:pt idx="19273">
                  <c:v>1.7904856999999999E-17</c:v>
                </c:pt>
                <c:pt idx="19274">
                  <c:v>1.7888740000000001E-17</c:v>
                </c:pt>
                <c:pt idx="19275">
                  <c:v>1.7872632999999999E-17</c:v>
                </c:pt>
                <c:pt idx="19276">
                  <c:v>1.7856536000000001E-17</c:v>
                </c:pt>
                <c:pt idx="19277">
                  <c:v>1.7840448999999999E-17</c:v>
                </c:pt>
                <c:pt idx="19278">
                  <c:v>1.7824372E-17</c:v>
                </c:pt>
                <c:pt idx="19279">
                  <c:v>1.7808306999999999E-17</c:v>
                </c:pt>
                <c:pt idx="19280">
                  <c:v>1.7792251000000001E-17</c:v>
                </c:pt>
                <c:pt idx="19281">
                  <c:v>1.7776206E-17</c:v>
                </c:pt>
                <c:pt idx="19282">
                  <c:v>1.7760170000000001E-17</c:v>
                </c:pt>
                <c:pt idx="19283">
                  <c:v>1.7744144000000001E-17</c:v>
                </c:pt>
                <c:pt idx="19284">
                  <c:v>1.7728127999999999E-17</c:v>
                </c:pt>
                <c:pt idx="19285">
                  <c:v>1.7712124000000001E-17</c:v>
                </c:pt>
                <c:pt idx="19286">
                  <c:v>1.769613E-17</c:v>
                </c:pt>
                <c:pt idx="19287">
                  <c:v>1.7680145E-17</c:v>
                </c:pt>
                <c:pt idx="19288">
                  <c:v>1.7664170999999999E-17</c:v>
                </c:pt>
                <c:pt idx="19289">
                  <c:v>1.7648208000000001E-17</c:v>
                </c:pt>
                <c:pt idx="19290">
                  <c:v>1.7632255E-17</c:v>
                </c:pt>
                <c:pt idx="19291">
                  <c:v>1.7616312000000001E-17</c:v>
                </c:pt>
                <c:pt idx="19292">
                  <c:v>1.7600380000000001E-17</c:v>
                </c:pt>
                <c:pt idx="19293">
                  <c:v>1.7584459000000001E-17</c:v>
                </c:pt>
                <c:pt idx="19294">
                  <c:v>1.7568548999999999E-17</c:v>
                </c:pt>
                <c:pt idx="19295">
                  <c:v>1.7552648999999999E-17</c:v>
                </c:pt>
                <c:pt idx="19296">
                  <c:v>1.7536759999999999E-17</c:v>
                </c:pt>
                <c:pt idx="19297">
                  <c:v>1.7520880999999999E-17</c:v>
                </c:pt>
                <c:pt idx="19298">
                  <c:v>1.7505014E-17</c:v>
                </c:pt>
                <c:pt idx="19299">
                  <c:v>1.7489156999999999E-17</c:v>
                </c:pt>
                <c:pt idx="19300">
                  <c:v>1.7473312000000001E-17</c:v>
                </c:pt>
                <c:pt idx="19301">
                  <c:v>1.7457478E-17</c:v>
                </c:pt>
                <c:pt idx="19302">
                  <c:v>1.7441654E-17</c:v>
                </c:pt>
                <c:pt idx="19303">
                  <c:v>1.7425842E-17</c:v>
                </c:pt>
                <c:pt idx="19304">
                  <c:v>1.7410039E-17</c:v>
                </c:pt>
                <c:pt idx="19305">
                  <c:v>1.7394248000000001E-17</c:v>
                </c:pt>
                <c:pt idx="19306">
                  <c:v>1.7378468999999999E-17</c:v>
                </c:pt>
                <c:pt idx="19307">
                  <c:v>1.7362700999999999E-17</c:v>
                </c:pt>
                <c:pt idx="19308">
                  <c:v>1.7346944000000001E-17</c:v>
                </c:pt>
                <c:pt idx="19309">
                  <c:v>1.7331196999999999E-17</c:v>
                </c:pt>
                <c:pt idx="19310">
                  <c:v>1.7315463000000001E-17</c:v>
                </c:pt>
                <c:pt idx="19311">
                  <c:v>1.7299738E-17</c:v>
                </c:pt>
                <c:pt idx="19312">
                  <c:v>1.7284025E-17</c:v>
                </c:pt>
                <c:pt idx="19313">
                  <c:v>1.7268322999999999E-17</c:v>
                </c:pt>
                <c:pt idx="19314">
                  <c:v>1.7252633000000001E-17</c:v>
                </c:pt>
                <c:pt idx="19315">
                  <c:v>1.7236955E-17</c:v>
                </c:pt>
                <c:pt idx="19316">
                  <c:v>1.7221287999999999E-17</c:v>
                </c:pt>
                <c:pt idx="19317">
                  <c:v>1.7205630999999999E-17</c:v>
                </c:pt>
                <c:pt idx="19318">
                  <c:v>1.7189985999999999E-17</c:v>
                </c:pt>
                <c:pt idx="19319">
                  <c:v>1.7174351999999999E-17</c:v>
                </c:pt>
                <c:pt idx="19320">
                  <c:v>1.7158729999999999E-17</c:v>
                </c:pt>
                <c:pt idx="19321">
                  <c:v>1.7143119999999999E-17</c:v>
                </c:pt>
                <c:pt idx="19322">
                  <c:v>1.7127521000000001E-17</c:v>
                </c:pt>
                <c:pt idx="19323">
                  <c:v>1.7111933E-17</c:v>
                </c:pt>
                <c:pt idx="19324">
                  <c:v>1.7096356000000001E-17</c:v>
                </c:pt>
                <c:pt idx="19325">
                  <c:v>1.7080790000000001E-17</c:v>
                </c:pt>
                <c:pt idx="19326">
                  <c:v>1.7065235999999999E-17</c:v>
                </c:pt>
                <c:pt idx="19327">
                  <c:v>1.7049693000000001E-17</c:v>
                </c:pt>
                <c:pt idx="19328">
                  <c:v>1.7034162000000001E-17</c:v>
                </c:pt>
                <c:pt idx="19329">
                  <c:v>1.7018642000000001E-17</c:v>
                </c:pt>
                <c:pt idx="19330">
                  <c:v>1.7003134E-17</c:v>
                </c:pt>
                <c:pt idx="19331">
                  <c:v>1.6987638E-17</c:v>
                </c:pt>
                <c:pt idx="19332">
                  <c:v>1.6972153E-17</c:v>
                </c:pt>
                <c:pt idx="19333">
                  <c:v>1.6956679999999999E-17</c:v>
                </c:pt>
                <c:pt idx="19334">
                  <c:v>1.6941218000000001E-17</c:v>
                </c:pt>
                <c:pt idx="19335">
                  <c:v>1.6925768E-17</c:v>
                </c:pt>
                <c:pt idx="19336">
                  <c:v>1.6910329999999999E-17</c:v>
                </c:pt>
                <c:pt idx="19337">
                  <c:v>1.6894903000000001E-17</c:v>
                </c:pt>
                <c:pt idx="19338">
                  <c:v>1.6879489000000001E-17</c:v>
                </c:pt>
                <c:pt idx="19339">
                  <c:v>1.6864087000000001E-17</c:v>
                </c:pt>
                <c:pt idx="19340">
                  <c:v>1.6848696000000001E-17</c:v>
                </c:pt>
                <c:pt idx="19341">
                  <c:v>1.6833317000000001E-17</c:v>
                </c:pt>
                <c:pt idx="19342">
                  <c:v>1.6817950000000001E-17</c:v>
                </c:pt>
                <c:pt idx="19343">
                  <c:v>1.6802594E-17</c:v>
                </c:pt>
                <c:pt idx="19344">
                  <c:v>1.678725E-17</c:v>
                </c:pt>
                <c:pt idx="19345">
                  <c:v>1.6771916999999999E-17</c:v>
                </c:pt>
                <c:pt idx="19346">
                  <c:v>1.6756598E-17</c:v>
                </c:pt>
                <c:pt idx="19347">
                  <c:v>1.6741290000000001E-17</c:v>
                </c:pt>
                <c:pt idx="19348">
                  <c:v>1.6725993999999999E-17</c:v>
                </c:pt>
                <c:pt idx="19349">
                  <c:v>1.6710708999999999E-17</c:v>
                </c:pt>
                <c:pt idx="19350">
                  <c:v>1.6695435999999999E-17</c:v>
                </c:pt>
                <c:pt idx="19351">
                  <c:v>1.6680175E-17</c:v>
                </c:pt>
                <c:pt idx="19352">
                  <c:v>1.6664925E-17</c:v>
                </c:pt>
                <c:pt idx="19353">
                  <c:v>1.6649687E-17</c:v>
                </c:pt>
                <c:pt idx="19354">
                  <c:v>1.6634461000000001E-17</c:v>
                </c:pt>
                <c:pt idx="19355">
                  <c:v>1.6619248E-17</c:v>
                </c:pt>
                <c:pt idx="19356">
                  <c:v>1.6604046000000001E-17</c:v>
                </c:pt>
                <c:pt idx="19357">
                  <c:v>1.6588856E-17</c:v>
                </c:pt>
                <c:pt idx="19358">
                  <c:v>1.6573677E-17</c:v>
                </c:pt>
                <c:pt idx="19359">
                  <c:v>1.6558510000000001E-17</c:v>
                </c:pt>
                <c:pt idx="19360">
                  <c:v>1.6543356000000001E-17</c:v>
                </c:pt>
                <c:pt idx="19361">
                  <c:v>1.6528212999999999E-17</c:v>
                </c:pt>
                <c:pt idx="19362">
                  <c:v>1.6513082999999999E-17</c:v>
                </c:pt>
                <c:pt idx="19363">
                  <c:v>1.6497963000000001E-17</c:v>
                </c:pt>
                <c:pt idx="19364">
                  <c:v>1.6482856E-17</c:v>
                </c:pt>
                <c:pt idx="19365">
                  <c:v>1.6467761E-17</c:v>
                </c:pt>
                <c:pt idx="19366">
                  <c:v>1.6452679000000001E-17</c:v>
                </c:pt>
                <c:pt idx="19367">
                  <c:v>1.6437607000000001E-17</c:v>
                </c:pt>
                <c:pt idx="19368">
                  <c:v>1.6422548000000001E-17</c:v>
                </c:pt>
                <c:pt idx="19369">
                  <c:v>1.6407500999999999E-17</c:v>
                </c:pt>
                <c:pt idx="19370">
                  <c:v>1.6392466999999999E-17</c:v>
                </c:pt>
                <c:pt idx="19371">
                  <c:v>1.6377442999999999E-17</c:v>
                </c:pt>
                <c:pt idx="19372">
                  <c:v>1.6362432000000001E-17</c:v>
                </c:pt>
                <c:pt idx="19373">
                  <c:v>1.6347433000000001E-17</c:v>
                </c:pt>
                <c:pt idx="19374">
                  <c:v>1.6332446E-17</c:v>
                </c:pt>
                <c:pt idx="19375">
                  <c:v>1.6317471E-17</c:v>
                </c:pt>
                <c:pt idx="19376">
                  <c:v>1.6302509000000001E-17</c:v>
                </c:pt>
                <c:pt idx="19377">
                  <c:v>1.6287558000000002E-17</c:v>
                </c:pt>
                <c:pt idx="19378">
                  <c:v>1.627262E-17</c:v>
                </c:pt>
                <c:pt idx="19379">
                  <c:v>1.6257692E-17</c:v>
                </c:pt>
                <c:pt idx="19380">
                  <c:v>1.6242778E-17</c:v>
                </c:pt>
                <c:pt idx="19381">
                  <c:v>1.6227875999999999E-17</c:v>
                </c:pt>
                <c:pt idx="19382">
                  <c:v>1.6212985000000001E-17</c:v>
                </c:pt>
                <c:pt idx="19383">
                  <c:v>1.6198106E-17</c:v>
                </c:pt>
                <c:pt idx="19384">
                  <c:v>1.6183239E-17</c:v>
                </c:pt>
                <c:pt idx="19385">
                  <c:v>1.6168385000000001E-17</c:v>
                </c:pt>
                <c:pt idx="19386">
                  <c:v>1.6153542000000001E-17</c:v>
                </c:pt>
                <c:pt idx="19387">
                  <c:v>1.6138711999999999E-17</c:v>
                </c:pt>
                <c:pt idx="19388">
                  <c:v>1.6123894000000001E-17</c:v>
                </c:pt>
                <c:pt idx="19389">
                  <c:v>1.6109088E-17</c:v>
                </c:pt>
                <c:pt idx="19390">
                  <c:v>1.6094293999999999E-17</c:v>
                </c:pt>
                <c:pt idx="19391">
                  <c:v>1.6079513E-17</c:v>
                </c:pt>
                <c:pt idx="19392">
                  <c:v>1.6064743E-17</c:v>
                </c:pt>
                <c:pt idx="19393">
                  <c:v>1.6049983999999999E-17</c:v>
                </c:pt>
                <c:pt idx="19394">
                  <c:v>1.6035239E-17</c:v>
                </c:pt>
                <c:pt idx="19395">
                  <c:v>1.6020505000000001E-17</c:v>
                </c:pt>
                <c:pt idx="19396">
                  <c:v>1.6005784E-17</c:v>
                </c:pt>
                <c:pt idx="19397">
                  <c:v>1.5991074999999999E-17</c:v>
                </c:pt>
                <c:pt idx="19398">
                  <c:v>1.5976377999999999E-17</c:v>
                </c:pt>
                <c:pt idx="19399">
                  <c:v>1.5961694E-17</c:v>
                </c:pt>
                <c:pt idx="19400">
                  <c:v>1.5947021E-17</c:v>
                </c:pt>
                <c:pt idx="19401">
                  <c:v>1.5932360999999999E-17</c:v>
                </c:pt>
                <c:pt idx="19402">
                  <c:v>1.5917713000000001E-17</c:v>
                </c:pt>
                <c:pt idx="19403">
                  <c:v>1.5903077E-17</c:v>
                </c:pt>
                <c:pt idx="19404">
                  <c:v>1.5888451999999999E-17</c:v>
                </c:pt>
                <c:pt idx="19405">
                  <c:v>1.5873839E-17</c:v>
                </c:pt>
                <c:pt idx="19406">
                  <c:v>1.5859239000000001E-17</c:v>
                </c:pt>
                <c:pt idx="19407">
                  <c:v>1.5844651000000001E-17</c:v>
                </c:pt>
                <c:pt idx="19408">
                  <c:v>1.5830074999999999E-17</c:v>
                </c:pt>
                <c:pt idx="19409">
                  <c:v>1.5815511E-17</c:v>
                </c:pt>
                <c:pt idx="19410">
                  <c:v>1.5800959999999999E-17</c:v>
                </c:pt>
                <c:pt idx="19411">
                  <c:v>1.5786421000000002E-17</c:v>
                </c:pt>
                <c:pt idx="19412">
                  <c:v>1.5771894000000001E-17</c:v>
                </c:pt>
                <c:pt idx="19413">
                  <c:v>1.5757378999999999E-17</c:v>
                </c:pt>
                <c:pt idx="19414">
                  <c:v>1.5742875000000001E-17</c:v>
                </c:pt>
                <c:pt idx="19415">
                  <c:v>1.5728383999999999E-17</c:v>
                </c:pt>
                <c:pt idx="19416">
                  <c:v>1.5713905E-17</c:v>
                </c:pt>
                <c:pt idx="19417">
                  <c:v>1.5699438000000001E-17</c:v>
                </c:pt>
                <c:pt idx="19418">
                  <c:v>1.5684984000000001E-17</c:v>
                </c:pt>
                <c:pt idx="19419">
                  <c:v>1.5670541E-17</c:v>
                </c:pt>
                <c:pt idx="19420">
                  <c:v>1.5656109999999999E-17</c:v>
                </c:pt>
                <c:pt idx="19421">
                  <c:v>1.5641693000000001E-17</c:v>
                </c:pt>
                <c:pt idx="19422">
                  <c:v>1.5627286000000001E-17</c:v>
                </c:pt>
                <c:pt idx="19423">
                  <c:v>1.5612893E-17</c:v>
                </c:pt>
                <c:pt idx="19424">
                  <c:v>1.5598511999999999E-17</c:v>
                </c:pt>
                <c:pt idx="19425">
                  <c:v>1.5584142000000001E-17</c:v>
                </c:pt>
                <c:pt idx="19426">
                  <c:v>1.5569785999999999E-17</c:v>
                </c:pt>
                <c:pt idx="19427">
                  <c:v>1.5555441E-17</c:v>
                </c:pt>
                <c:pt idx="19428">
                  <c:v>1.5541106999999999E-17</c:v>
                </c:pt>
                <c:pt idx="19429">
                  <c:v>1.5526787000000001E-17</c:v>
                </c:pt>
                <c:pt idx="19430">
                  <c:v>1.5512479000000001E-17</c:v>
                </c:pt>
                <c:pt idx="19431">
                  <c:v>1.5498181999999999E-17</c:v>
                </c:pt>
                <c:pt idx="19432">
                  <c:v>1.5483896E-17</c:v>
                </c:pt>
                <c:pt idx="19433">
                  <c:v>1.5469624E-17</c:v>
                </c:pt>
                <c:pt idx="19434">
                  <c:v>1.5455364000000001E-17</c:v>
                </c:pt>
                <c:pt idx="19435">
                  <c:v>1.5441114E-17</c:v>
                </c:pt>
                <c:pt idx="19436">
                  <c:v>1.5426877E-17</c:v>
                </c:pt>
                <c:pt idx="19437">
                  <c:v>1.5412653000000001E-17</c:v>
                </c:pt>
                <c:pt idx="19438">
                  <c:v>1.5398439999999999E-17</c:v>
                </c:pt>
                <c:pt idx="19439">
                  <c:v>1.5384239E-17</c:v>
                </c:pt>
                <c:pt idx="19440">
                  <c:v>1.5370050999999999E-17</c:v>
                </c:pt>
                <c:pt idx="19441">
                  <c:v>1.5355875000000002E-17</c:v>
                </c:pt>
                <c:pt idx="19442">
                  <c:v>1.5341711000000001E-17</c:v>
                </c:pt>
                <c:pt idx="19443">
                  <c:v>1.5327559000000002E-17</c:v>
                </c:pt>
                <c:pt idx="19444">
                  <c:v>1.5313418999999999E-17</c:v>
                </c:pt>
                <c:pt idx="19445">
                  <c:v>1.5299291E-17</c:v>
                </c:pt>
                <c:pt idx="19446">
                  <c:v>1.5285175999999999E-17</c:v>
                </c:pt>
                <c:pt idx="19447">
                  <c:v>1.5271073000000001E-17</c:v>
                </c:pt>
                <c:pt idx="19448">
                  <c:v>1.5256981E-17</c:v>
                </c:pt>
                <c:pt idx="19449">
                  <c:v>1.5242900999999999E-17</c:v>
                </c:pt>
                <c:pt idx="19450">
                  <c:v>1.5228833000000001E-17</c:v>
                </c:pt>
                <c:pt idx="19451">
                  <c:v>1.5214777999999999E-17</c:v>
                </c:pt>
                <c:pt idx="19452">
                  <c:v>1.5200734000000001E-17</c:v>
                </c:pt>
                <c:pt idx="19453">
                  <c:v>1.5186704000000001E-17</c:v>
                </c:pt>
                <c:pt idx="19454">
                  <c:v>1.5172684000000001E-17</c:v>
                </c:pt>
                <c:pt idx="19455">
                  <c:v>1.5158677E-17</c:v>
                </c:pt>
                <c:pt idx="19456">
                  <c:v>1.5144681000000001E-17</c:v>
                </c:pt>
                <c:pt idx="19457">
                  <c:v>1.5130698E-17</c:v>
                </c:pt>
                <c:pt idx="19458">
                  <c:v>1.5116727E-17</c:v>
                </c:pt>
                <c:pt idx="19459">
                  <c:v>1.5102768E-17</c:v>
                </c:pt>
                <c:pt idx="19460">
                  <c:v>1.5088822000000001E-17</c:v>
                </c:pt>
                <c:pt idx="19461">
                  <c:v>1.5074887000000002E-17</c:v>
                </c:pt>
                <c:pt idx="19462">
                  <c:v>1.5060963999999999E-17</c:v>
                </c:pt>
                <c:pt idx="19463">
                  <c:v>1.5047051999999999E-17</c:v>
                </c:pt>
                <c:pt idx="19464">
                  <c:v>1.5033153999999999E-17</c:v>
                </c:pt>
                <c:pt idx="19465">
                  <c:v>1.5019267000000001E-17</c:v>
                </c:pt>
                <c:pt idx="19466">
                  <c:v>1.5005392E-17</c:v>
                </c:pt>
                <c:pt idx="19467">
                  <c:v>1.4991528999999999E-17</c:v>
                </c:pt>
                <c:pt idx="19468">
                  <c:v>1.4977678000000002E-17</c:v>
                </c:pt>
                <c:pt idx="19469">
                  <c:v>1.4963839999999999E-17</c:v>
                </c:pt>
                <c:pt idx="19470">
                  <c:v>1.4950011999999999E-17</c:v>
                </c:pt>
                <c:pt idx="19471">
                  <c:v>1.4936198E-17</c:v>
                </c:pt>
                <c:pt idx="19472">
                  <c:v>1.4922395999999999E-17</c:v>
                </c:pt>
                <c:pt idx="19473">
                  <c:v>1.4908605E-17</c:v>
                </c:pt>
                <c:pt idx="19474">
                  <c:v>1.4894828E-17</c:v>
                </c:pt>
                <c:pt idx="19475">
                  <c:v>1.4881062E-17</c:v>
                </c:pt>
                <c:pt idx="19476">
                  <c:v>1.4867308E-17</c:v>
                </c:pt>
                <c:pt idx="19477">
                  <c:v>1.4853564999999999E-17</c:v>
                </c:pt>
                <c:pt idx="19478">
                  <c:v>1.4839835E-17</c:v>
                </c:pt>
                <c:pt idx="19479">
                  <c:v>1.4826117000000001E-17</c:v>
                </c:pt>
                <c:pt idx="19480">
                  <c:v>1.4812410999999999E-17</c:v>
                </c:pt>
                <c:pt idx="19481">
                  <c:v>1.4798716E-17</c:v>
                </c:pt>
                <c:pt idx="19482">
                  <c:v>1.4785033E-17</c:v>
                </c:pt>
                <c:pt idx="19483">
                  <c:v>1.4771362999999999E-17</c:v>
                </c:pt>
                <c:pt idx="19484">
                  <c:v>1.4757704000000001E-17</c:v>
                </c:pt>
                <c:pt idx="19485">
                  <c:v>1.4744058E-17</c:v>
                </c:pt>
                <c:pt idx="19486">
                  <c:v>1.4730422000000001E-17</c:v>
                </c:pt>
                <c:pt idx="19487">
                  <c:v>1.4716799999999999E-17</c:v>
                </c:pt>
                <c:pt idx="19488">
                  <c:v>1.4703189999999999E-17</c:v>
                </c:pt>
                <c:pt idx="19489">
                  <c:v>1.4689590999999999E-17</c:v>
                </c:pt>
                <c:pt idx="19490">
                  <c:v>1.4676003999999999E-17</c:v>
                </c:pt>
                <c:pt idx="19491">
                  <c:v>1.4662427999999999E-17</c:v>
                </c:pt>
                <c:pt idx="19492">
                  <c:v>1.4648866E-17</c:v>
                </c:pt>
                <c:pt idx="19493">
                  <c:v>1.4635315000000001E-17</c:v>
                </c:pt>
                <c:pt idx="19494">
                  <c:v>1.4621776E-17</c:v>
                </c:pt>
                <c:pt idx="19495">
                  <c:v>1.4608248E-17</c:v>
                </c:pt>
                <c:pt idx="19496">
                  <c:v>1.4594732999999999E-17</c:v>
                </c:pt>
                <c:pt idx="19497">
                  <c:v>1.4581230000000001E-17</c:v>
                </c:pt>
                <c:pt idx="19498">
                  <c:v>1.4567739000000001E-17</c:v>
                </c:pt>
                <c:pt idx="19499">
                  <c:v>1.4554259E-17</c:v>
                </c:pt>
                <c:pt idx="19500">
                  <c:v>1.4540790999999999E-17</c:v>
                </c:pt>
                <c:pt idx="19501">
                  <c:v>1.4527335999999999E-17</c:v>
                </c:pt>
                <c:pt idx="19502">
                  <c:v>1.4513893E-17</c:v>
                </c:pt>
                <c:pt idx="19503">
                  <c:v>1.4500461E-17</c:v>
                </c:pt>
                <c:pt idx="19504">
                  <c:v>1.4487041E-17</c:v>
                </c:pt>
                <c:pt idx="19505">
                  <c:v>1.4473632E-17</c:v>
                </c:pt>
                <c:pt idx="19506">
                  <c:v>1.4460234999999999E-17</c:v>
                </c:pt>
                <c:pt idx="19507">
                  <c:v>1.444685E-17</c:v>
                </c:pt>
                <c:pt idx="19508">
                  <c:v>1.4433475999999999E-17</c:v>
                </c:pt>
                <c:pt idx="19509">
                  <c:v>1.4420116000000001E-17</c:v>
                </c:pt>
                <c:pt idx="19510">
                  <c:v>1.4406766999999999E-17</c:v>
                </c:pt>
                <c:pt idx="19511">
                  <c:v>1.4393428999999999E-17</c:v>
                </c:pt>
                <c:pt idx="19512">
                  <c:v>1.4380103E-17</c:v>
                </c:pt>
                <c:pt idx="19513">
                  <c:v>1.4366789E-17</c:v>
                </c:pt>
                <c:pt idx="19514">
                  <c:v>1.4353486000000001E-17</c:v>
                </c:pt>
                <c:pt idx="19515">
                  <c:v>1.4340195000000001E-17</c:v>
                </c:pt>
                <c:pt idx="19516">
                  <c:v>1.4326917E-17</c:v>
                </c:pt>
                <c:pt idx="19517">
                  <c:v>1.4313650999999999E-17</c:v>
                </c:pt>
                <c:pt idx="19518">
                  <c:v>1.4300396E-17</c:v>
                </c:pt>
                <c:pt idx="19519">
                  <c:v>1.4287152999999999E-17</c:v>
                </c:pt>
                <c:pt idx="19520">
                  <c:v>1.4273921E-17</c:v>
                </c:pt>
                <c:pt idx="19521">
                  <c:v>1.4260701000000001E-17</c:v>
                </c:pt>
                <c:pt idx="19522">
                  <c:v>1.4247492999999999E-17</c:v>
                </c:pt>
                <c:pt idx="19523">
                  <c:v>1.4234297999999999E-17</c:v>
                </c:pt>
                <c:pt idx="19524">
                  <c:v>1.4221114000000001E-17</c:v>
                </c:pt>
                <c:pt idx="19525">
                  <c:v>1.4207942000000001E-17</c:v>
                </c:pt>
                <c:pt idx="19526">
                  <c:v>1.4194782E-17</c:v>
                </c:pt>
                <c:pt idx="19527">
                  <c:v>1.4181632999999999E-17</c:v>
                </c:pt>
                <c:pt idx="19528">
                  <c:v>1.4168495000000001E-17</c:v>
                </c:pt>
                <c:pt idx="19529">
                  <c:v>1.415537E-17</c:v>
                </c:pt>
                <c:pt idx="19530">
                  <c:v>1.4142255999999999E-17</c:v>
                </c:pt>
                <c:pt idx="19531">
                  <c:v>1.4129153E-17</c:v>
                </c:pt>
                <c:pt idx="19532">
                  <c:v>1.4116061999999998E-17</c:v>
                </c:pt>
                <c:pt idx="19533">
                  <c:v>1.4102983E-17</c:v>
                </c:pt>
                <c:pt idx="19534">
                  <c:v>1.4089917E-17</c:v>
                </c:pt>
                <c:pt idx="19535">
                  <c:v>1.4076861999999999E-17</c:v>
                </c:pt>
                <c:pt idx="19536">
                  <c:v>1.4063818999999999E-17</c:v>
                </c:pt>
                <c:pt idx="19537">
                  <c:v>1.4050787999999999E-17</c:v>
                </c:pt>
                <c:pt idx="19538">
                  <c:v>1.4037768000000001E-17</c:v>
                </c:pt>
                <c:pt idx="19539">
                  <c:v>1.4024760000000001E-17</c:v>
                </c:pt>
                <c:pt idx="19540">
                  <c:v>1.4011762999999999E-17</c:v>
                </c:pt>
                <c:pt idx="19541">
                  <c:v>1.3998778000000001E-17</c:v>
                </c:pt>
                <c:pt idx="19542">
                  <c:v>1.3985804E-17</c:v>
                </c:pt>
                <c:pt idx="19543">
                  <c:v>1.3972842000000001E-17</c:v>
                </c:pt>
                <c:pt idx="19544">
                  <c:v>1.3959892E-17</c:v>
                </c:pt>
                <c:pt idx="19545">
                  <c:v>1.3946953000000001E-17</c:v>
                </c:pt>
                <c:pt idx="19546">
                  <c:v>1.3934026E-17</c:v>
                </c:pt>
                <c:pt idx="19547">
                  <c:v>1.3921111000000001E-17</c:v>
                </c:pt>
                <c:pt idx="19548">
                  <c:v>1.3908206999999999E-17</c:v>
                </c:pt>
                <c:pt idx="19549">
                  <c:v>1.3895314E-17</c:v>
                </c:pt>
                <c:pt idx="19550">
                  <c:v>1.3882433E-17</c:v>
                </c:pt>
                <c:pt idx="19551">
                  <c:v>1.3869564E-17</c:v>
                </c:pt>
                <c:pt idx="19552">
                  <c:v>1.3856706E-17</c:v>
                </c:pt>
                <c:pt idx="19553">
                  <c:v>1.384386E-17</c:v>
                </c:pt>
                <c:pt idx="19554">
                  <c:v>1.3831025999999999E-17</c:v>
                </c:pt>
                <c:pt idx="19555">
                  <c:v>1.3818202999999999E-17</c:v>
                </c:pt>
                <c:pt idx="19556">
                  <c:v>1.3805391E-17</c:v>
                </c:pt>
                <c:pt idx="19557">
                  <c:v>1.3792591999999999E-17</c:v>
                </c:pt>
                <c:pt idx="19558">
                  <c:v>1.3779803E-17</c:v>
                </c:pt>
                <c:pt idx="19559">
                  <c:v>1.3767027E-17</c:v>
                </c:pt>
                <c:pt idx="19560">
                  <c:v>1.3754261999999999E-17</c:v>
                </c:pt>
                <c:pt idx="19561">
                  <c:v>1.3741508E-17</c:v>
                </c:pt>
                <c:pt idx="19562">
                  <c:v>1.3728766E-17</c:v>
                </c:pt>
                <c:pt idx="19563">
                  <c:v>1.3716035999999999E-17</c:v>
                </c:pt>
                <c:pt idx="19564">
                  <c:v>1.3703317E-17</c:v>
                </c:pt>
                <c:pt idx="19565">
                  <c:v>1.369061E-17</c:v>
                </c:pt>
                <c:pt idx="19566">
                  <c:v>1.3677915000000001E-17</c:v>
                </c:pt>
                <c:pt idx="19567">
                  <c:v>1.3665231000000001E-17</c:v>
                </c:pt>
                <c:pt idx="19568">
                  <c:v>1.3652557E-17</c:v>
                </c:pt>
                <c:pt idx="19569">
                  <c:v>1.3639896E-17</c:v>
                </c:pt>
                <c:pt idx="19570">
                  <c:v>1.3627246E-17</c:v>
                </c:pt>
                <c:pt idx="19571">
                  <c:v>1.3614607E-17</c:v>
                </c:pt>
                <c:pt idx="19572">
                  <c:v>1.3601979999999999E-17</c:v>
                </c:pt>
                <c:pt idx="19573">
                  <c:v>1.3589365E-17</c:v>
                </c:pt>
                <c:pt idx="19574">
                  <c:v>1.357676E-17</c:v>
                </c:pt>
                <c:pt idx="19575">
                  <c:v>1.3564167E-17</c:v>
                </c:pt>
                <c:pt idx="19576">
                  <c:v>1.3551586E-17</c:v>
                </c:pt>
                <c:pt idx="19577">
                  <c:v>1.3539016E-17</c:v>
                </c:pt>
                <c:pt idx="19578">
                  <c:v>1.3526457000000001E-17</c:v>
                </c:pt>
                <c:pt idx="19579">
                  <c:v>1.3513909E-17</c:v>
                </c:pt>
                <c:pt idx="19580">
                  <c:v>1.3501373000000001E-17</c:v>
                </c:pt>
                <c:pt idx="19581">
                  <c:v>1.3488848999999999E-17</c:v>
                </c:pt>
                <c:pt idx="19582">
                  <c:v>1.3476336000000001E-17</c:v>
                </c:pt>
                <c:pt idx="19583">
                  <c:v>1.3463834E-17</c:v>
                </c:pt>
                <c:pt idx="19584">
                  <c:v>1.3451342E-17</c:v>
                </c:pt>
                <c:pt idx="19585">
                  <c:v>1.3438863E-17</c:v>
                </c:pt>
                <c:pt idx="19586">
                  <c:v>1.3426395000000001E-17</c:v>
                </c:pt>
                <c:pt idx="19587">
                  <c:v>1.3413937E-17</c:v>
                </c:pt>
                <c:pt idx="19588">
                  <c:v>1.3401491E-17</c:v>
                </c:pt>
                <c:pt idx="19589">
                  <c:v>1.3389057E-17</c:v>
                </c:pt>
                <c:pt idx="19590">
                  <c:v>1.3376635E-17</c:v>
                </c:pt>
                <c:pt idx="19591">
                  <c:v>1.3364223E-17</c:v>
                </c:pt>
                <c:pt idx="19592">
                  <c:v>1.3351823E-17</c:v>
                </c:pt>
                <c:pt idx="19593">
                  <c:v>1.3339432999999999E-17</c:v>
                </c:pt>
                <c:pt idx="19594">
                  <c:v>1.3327054999999999E-17</c:v>
                </c:pt>
                <c:pt idx="19595">
                  <c:v>1.3314689E-17</c:v>
                </c:pt>
                <c:pt idx="19596">
                  <c:v>1.3302333E-17</c:v>
                </c:pt>
                <c:pt idx="19597">
                  <c:v>1.3289989E-17</c:v>
                </c:pt>
                <c:pt idx="19598">
                  <c:v>1.3277656999999999E-17</c:v>
                </c:pt>
                <c:pt idx="19599">
                  <c:v>1.3265335E-17</c:v>
                </c:pt>
                <c:pt idx="19600">
                  <c:v>1.3253025E-17</c:v>
                </c:pt>
                <c:pt idx="19601">
                  <c:v>1.3240726E-17</c:v>
                </c:pt>
                <c:pt idx="19602">
                  <c:v>1.3228439000000001E-17</c:v>
                </c:pt>
                <c:pt idx="19603">
                  <c:v>1.3216162000000001E-17</c:v>
                </c:pt>
                <c:pt idx="19604">
                  <c:v>1.3203898E-17</c:v>
                </c:pt>
                <c:pt idx="19605">
                  <c:v>1.3191644E-17</c:v>
                </c:pt>
                <c:pt idx="19606">
                  <c:v>1.3179402E-17</c:v>
                </c:pt>
                <c:pt idx="19607">
                  <c:v>1.3167171000000001E-17</c:v>
                </c:pt>
                <c:pt idx="19608">
                  <c:v>1.3154952E-17</c:v>
                </c:pt>
                <c:pt idx="19609">
                  <c:v>1.3142744E-17</c:v>
                </c:pt>
                <c:pt idx="19610">
                  <c:v>1.3130547E-17</c:v>
                </c:pt>
                <c:pt idx="19611">
                  <c:v>1.3118362E-17</c:v>
                </c:pt>
                <c:pt idx="19612">
                  <c:v>1.3106187000000001E-17</c:v>
                </c:pt>
                <c:pt idx="19613">
                  <c:v>1.3094024E-17</c:v>
                </c:pt>
                <c:pt idx="19614">
                  <c:v>1.3081873000000001E-17</c:v>
                </c:pt>
                <c:pt idx="19615">
                  <c:v>1.3069732E-17</c:v>
                </c:pt>
                <c:pt idx="19616">
                  <c:v>1.3057603000000001E-17</c:v>
                </c:pt>
                <c:pt idx="19617">
                  <c:v>1.3045485E-17</c:v>
                </c:pt>
                <c:pt idx="19618">
                  <c:v>1.3033379E-17</c:v>
                </c:pt>
                <c:pt idx="19619">
                  <c:v>1.3021284E-17</c:v>
                </c:pt>
                <c:pt idx="19620">
                  <c:v>1.3009199000000001E-17</c:v>
                </c:pt>
                <c:pt idx="19621">
                  <c:v>1.2997127000000001E-17</c:v>
                </c:pt>
                <c:pt idx="19622">
                  <c:v>1.2985065E-17</c:v>
                </c:pt>
                <c:pt idx="19623">
                  <c:v>1.2973014E-17</c:v>
                </c:pt>
                <c:pt idx="19624">
                  <c:v>1.2960975E-17</c:v>
                </c:pt>
                <c:pt idx="19625">
                  <c:v>1.2948947000000001E-17</c:v>
                </c:pt>
                <c:pt idx="19626">
                  <c:v>1.2936929000000001E-17</c:v>
                </c:pt>
                <c:pt idx="19627">
                  <c:v>1.2924924E-17</c:v>
                </c:pt>
                <c:pt idx="19628">
                  <c:v>1.2912929E-17</c:v>
                </c:pt>
                <c:pt idx="19629">
                  <c:v>1.2900945E-17</c:v>
                </c:pt>
                <c:pt idx="19630">
                  <c:v>1.2888973000000001E-17</c:v>
                </c:pt>
                <c:pt idx="19631">
                  <c:v>1.2877012E-17</c:v>
                </c:pt>
                <c:pt idx="19632">
                  <c:v>1.2865061E-17</c:v>
                </c:pt>
                <c:pt idx="19633">
                  <c:v>1.2853122E-17</c:v>
                </c:pt>
                <c:pt idx="19634">
                  <c:v>1.2841194000000001E-17</c:v>
                </c:pt>
                <c:pt idx="19635">
                  <c:v>1.2829277E-17</c:v>
                </c:pt>
                <c:pt idx="19636">
                  <c:v>1.2817371E-17</c:v>
                </c:pt>
                <c:pt idx="19637">
                  <c:v>1.2805476E-17</c:v>
                </c:pt>
                <c:pt idx="19638">
                  <c:v>1.2793592E-17</c:v>
                </c:pt>
                <c:pt idx="19639">
                  <c:v>1.278172E-17</c:v>
                </c:pt>
                <c:pt idx="19640">
                  <c:v>1.2769858000000001E-17</c:v>
                </c:pt>
                <c:pt idx="19641">
                  <c:v>1.2758007000000001E-17</c:v>
                </c:pt>
                <c:pt idx="19642">
                  <c:v>1.2746167999999999E-17</c:v>
                </c:pt>
                <c:pt idx="19643">
                  <c:v>1.2734339E-17</c:v>
                </c:pt>
                <c:pt idx="19644">
                  <c:v>1.2722521E-17</c:v>
                </c:pt>
                <c:pt idx="19645">
                  <c:v>1.2710714000000001E-17</c:v>
                </c:pt>
                <c:pt idx="19646">
                  <c:v>1.2698918E-17</c:v>
                </c:pt>
                <c:pt idx="19647">
                  <c:v>1.2687133E-17</c:v>
                </c:pt>
                <c:pt idx="19648">
                  <c:v>1.2675359E-17</c:v>
                </c:pt>
                <c:pt idx="19649">
                  <c:v>1.2663596E-17</c:v>
                </c:pt>
                <c:pt idx="19650">
                  <c:v>1.2651843E-17</c:v>
                </c:pt>
                <c:pt idx="19651">
                  <c:v>1.2640102E-17</c:v>
                </c:pt>
                <c:pt idx="19652">
                  <c:v>1.2628372E-17</c:v>
                </c:pt>
                <c:pt idx="19653">
                  <c:v>1.2616653E-17</c:v>
                </c:pt>
                <c:pt idx="19654">
                  <c:v>1.2604944E-17</c:v>
                </c:pt>
                <c:pt idx="19655">
                  <c:v>1.2593245999999999E-17</c:v>
                </c:pt>
                <c:pt idx="19656">
                  <c:v>1.2581558999999999E-17</c:v>
                </c:pt>
                <c:pt idx="19657">
                  <c:v>1.2569883E-17</c:v>
                </c:pt>
                <c:pt idx="19658">
                  <c:v>1.2558218E-17</c:v>
                </c:pt>
                <c:pt idx="19659">
                  <c:v>1.2546564E-17</c:v>
                </c:pt>
                <c:pt idx="19660">
                  <c:v>1.253492E-17</c:v>
                </c:pt>
                <c:pt idx="19661">
                  <c:v>1.2523288E-17</c:v>
                </c:pt>
                <c:pt idx="19662">
                  <c:v>1.2511666000000001E-17</c:v>
                </c:pt>
                <c:pt idx="19663">
                  <c:v>1.2500055000000001E-17</c:v>
                </c:pt>
                <c:pt idx="19664">
                  <c:v>1.2488454E-17</c:v>
                </c:pt>
                <c:pt idx="19665">
                  <c:v>1.2476865E-17</c:v>
                </c:pt>
                <c:pt idx="19666">
                  <c:v>1.2465286E-17</c:v>
                </c:pt>
                <c:pt idx="19667">
                  <c:v>1.2453718000000001E-17</c:v>
                </c:pt>
                <c:pt idx="19668">
                  <c:v>1.2442159999999999E-17</c:v>
                </c:pt>
                <c:pt idx="19669">
                  <c:v>1.2430614E-17</c:v>
                </c:pt>
                <c:pt idx="19670">
                  <c:v>1.2419078E-17</c:v>
                </c:pt>
                <c:pt idx="19671">
                  <c:v>1.2407553E-17</c:v>
                </c:pt>
                <c:pt idx="19672">
                  <c:v>1.2396037999999999E-17</c:v>
                </c:pt>
                <c:pt idx="19673">
                  <c:v>1.2384535E-17</c:v>
                </c:pt>
                <c:pt idx="19674">
                  <c:v>1.2373042E-17</c:v>
                </c:pt>
                <c:pt idx="19675">
                  <c:v>1.2361559000000001E-17</c:v>
                </c:pt>
                <c:pt idx="19676">
                  <c:v>1.2350087E-17</c:v>
                </c:pt>
                <c:pt idx="19677">
                  <c:v>1.2338626E-17</c:v>
                </c:pt>
                <c:pt idx="19678">
                  <c:v>1.2327175E-17</c:v>
                </c:pt>
                <c:pt idx="19679">
                  <c:v>1.2315735E-17</c:v>
                </c:pt>
                <c:pt idx="19680">
                  <c:v>1.2304306E-17</c:v>
                </c:pt>
                <c:pt idx="19681">
                  <c:v>1.2292887E-17</c:v>
                </c:pt>
                <c:pt idx="19682">
                  <c:v>1.2281479E-17</c:v>
                </c:pt>
                <c:pt idx="19683">
                  <c:v>1.2270081000000001E-17</c:v>
                </c:pt>
                <c:pt idx="19684">
                  <c:v>1.2258694000000001E-17</c:v>
                </c:pt>
                <c:pt idx="19685">
                  <c:v>1.2247318E-17</c:v>
                </c:pt>
                <c:pt idx="19686">
                  <c:v>1.2235953E-17</c:v>
                </c:pt>
                <c:pt idx="19687">
                  <c:v>1.2224597E-17</c:v>
                </c:pt>
                <c:pt idx="19688">
                  <c:v>1.2213252E-17</c:v>
                </c:pt>
                <c:pt idx="19689">
                  <c:v>1.2201918E-17</c:v>
                </c:pt>
                <c:pt idx="19690">
                  <c:v>1.2190594E-17</c:v>
                </c:pt>
                <c:pt idx="19691">
                  <c:v>1.2179281E-17</c:v>
                </c:pt>
                <c:pt idx="19692">
                  <c:v>1.2167978E-17</c:v>
                </c:pt>
                <c:pt idx="19693">
                  <c:v>1.2156686E-17</c:v>
                </c:pt>
                <c:pt idx="19694">
                  <c:v>1.2145404E-17</c:v>
                </c:pt>
                <c:pt idx="19695">
                  <c:v>1.2134133E-17</c:v>
                </c:pt>
                <c:pt idx="19696">
                  <c:v>1.2122873E-17</c:v>
                </c:pt>
                <c:pt idx="19697">
                  <c:v>1.2111622E-17</c:v>
                </c:pt>
                <c:pt idx="19698">
                  <c:v>1.2100383E-17</c:v>
                </c:pt>
                <c:pt idx="19699">
                  <c:v>1.2089153E-17</c:v>
                </c:pt>
                <c:pt idx="19700">
                  <c:v>1.2077934E-17</c:v>
                </c:pt>
                <c:pt idx="19701">
                  <c:v>1.2066724999999999E-17</c:v>
                </c:pt>
                <c:pt idx="19702">
                  <c:v>1.2055526999999999E-17</c:v>
                </c:pt>
                <c:pt idx="19703">
                  <c:v>1.2044338999999999E-17</c:v>
                </c:pt>
                <c:pt idx="19704">
                  <c:v>1.2033162E-17</c:v>
                </c:pt>
                <c:pt idx="19705">
                  <c:v>1.2021995000000001E-17</c:v>
                </c:pt>
                <c:pt idx="19706">
                  <c:v>1.2010838000000001E-17</c:v>
                </c:pt>
                <c:pt idx="19707">
                  <c:v>1.1999692E-17</c:v>
                </c:pt>
                <c:pt idx="19708">
                  <c:v>1.1988555E-17</c:v>
                </c:pt>
                <c:pt idx="19709">
                  <c:v>1.197743E-17</c:v>
                </c:pt>
                <c:pt idx="19710">
                  <c:v>1.1966314E-17</c:v>
                </c:pt>
                <c:pt idx="19711">
                  <c:v>1.1955209E-17</c:v>
                </c:pt>
                <c:pt idx="19712">
                  <c:v>1.1944114E-17</c:v>
                </c:pt>
                <c:pt idx="19713">
                  <c:v>1.193303E-17</c:v>
                </c:pt>
                <c:pt idx="19714">
                  <c:v>1.1921956E-17</c:v>
                </c:pt>
                <c:pt idx="19715">
                  <c:v>1.1910892E-17</c:v>
                </c:pt>
                <c:pt idx="19716">
                  <c:v>1.1899838E-17</c:v>
                </c:pt>
                <c:pt idx="19717">
                  <c:v>1.1888795E-17</c:v>
                </c:pt>
                <c:pt idx="19718">
                  <c:v>1.1877762E-17</c:v>
                </c:pt>
                <c:pt idx="19719">
                  <c:v>1.1866739E-17</c:v>
                </c:pt>
                <c:pt idx="19720">
                  <c:v>1.1855726E-17</c:v>
                </c:pt>
                <c:pt idx="19721">
                  <c:v>1.1844722999999999E-17</c:v>
                </c:pt>
                <c:pt idx="19722">
                  <c:v>1.1833731000000001E-17</c:v>
                </c:pt>
                <c:pt idx="19723">
                  <c:v>1.1822749E-17</c:v>
                </c:pt>
                <c:pt idx="19724">
                  <c:v>1.1811778000000001E-17</c:v>
                </c:pt>
                <c:pt idx="19725">
                  <c:v>1.1800816E-17</c:v>
                </c:pt>
                <c:pt idx="19726">
                  <c:v>1.1789864E-17</c:v>
                </c:pt>
                <c:pt idx="19727">
                  <c:v>1.1778922999999999E-17</c:v>
                </c:pt>
                <c:pt idx="19728">
                  <c:v>1.1767992E-17</c:v>
                </c:pt>
                <c:pt idx="19729">
                  <c:v>1.175707E-17</c:v>
                </c:pt>
                <c:pt idx="19730">
                  <c:v>1.1746159999999999E-17</c:v>
                </c:pt>
                <c:pt idx="19731">
                  <c:v>1.1735258999999999E-17</c:v>
                </c:pt>
                <c:pt idx="19732">
                  <c:v>1.1724369E-17</c:v>
                </c:pt>
                <c:pt idx="19733">
                  <c:v>1.1713488E-17</c:v>
                </c:pt>
                <c:pt idx="19734">
                  <c:v>1.1702617000000001E-17</c:v>
                </c:pt>
                <c:pt idx="19735">
                  <c:v>1.1691757000000001E-17</c:v>
                </c:pt>
                <c:pt idx="19736">
                  <c:v>1.1680907E-17</c:v>
                </c:pt>
                <c:pt idx="19737">
                  <c:v>1.1670067E-17</c:v>
                </c:pt>
                <c:pt idx="19738">
                  <c:v>1.1659236E-17</c:v>
                </c:pt>
                <c:pt idx="19739">
                  <c:v>1.1648416E-17</c:v>
                </c:pt>
                <c:pt idx="19740">
                  <c:v>1.1637606000000001E-17</c:v>
                </c:pt>
                <c:pt idx="19741">
                  <c:v>1.1626806000000001E-17</c:v>
                </c:pt>
                <c:pt idx="19742">
                  <c:v>1.1616016E-17</c:v>
                </c:pt>
                <c:pt idx="19743">
                  <c:v>1.1605236E-17</c:v>
                </c:pt>
                <c:pt idx="19744">
                  <c:v>1.1594467E-17</c:v>
                </c:pt>
                <c:pt idx="19745">
                  <c:v>1.1583707000000001E-17</c:v>
                </c:pt>
                <c:pt idx="19746">
                  <c:v>1.1572956999999999E-17</c:v>
                </c:pt>
                <c:pt idx="19747">
                  <c:v>1.1562216E-17</c:v>
                </c:pt>
                <c:pt idx="19748">
                  <c:v>1.1551486E-17</c:v>
                </c:pt>
                <c:pt idx="19749">
                  <c:v>1.1540766000000001E-17</c:v>
                </c:pt>
                <c:pt idx="19750">
                  <c:v>1.1530056E-17</c:v>
                </c:pt>
                <c:pt idx="19751">
                  <c:v>1.1519354999999999E-17</c:v>
                </c:pt>
                <c:pt idx="19752">
                  <c:v>1.1508665E-17</c:v>
                </c:pt>
                <c:pt idx="19753">
                  <c:v>1.1497984E-17</c:v>
                </c:pt>
                <c:pt idx="19754">
                  <c:v>1.1487314E-17</c:v>
                </c:pt>
                <c:pt idx="19755">
                  <c:v>1.1476653E-17</c:v>
                </c:pt>
                <c:pt idx="19756">
                  <c:v>1.1466001999999999E-17</c:v>
                </c:pt>
                <c:pt idx="19757">
                  <c:v>1.1455361E-17</c:v>
                </c:pt>
                <c:pt idx="19758">
                  <c:v>1.144473E-17</c:v>
                </c:pt>
                <c:pt idx="19759">
                  <c:v>1.1434109E-17</c:v>
                </c:pt>
                <c:pt idx="19760">
                  <c:v>1.1423498E-17</c:v>
                </c:pt>
                <c:pt idx="19761">
                  <c:v>1.1412897E-17</c:v>
                </c:pt>
                <c:pt idx="19762">
                  <c:v>1.1402306E-17</c:v>
                </c:pt>
                <c:pt idx="19763">
                  <c:v>1.1391724999999999E-17</c:v>
                </c:pt>
                <c:pt idx="19764">
                  <c:v>1.1381152E-17</c:v>
                </c:pt>
                <c:pt idx="19765">
                  <c:v>1.137059E-17</c:v>
                </c:pt>
                <c:pt idx="19766">
                  <c:v>1.1360038E-17</c:v>
                </c:pt>
                <c:pt idx="19767">
                  <c:v>1.1349495E-17</c:v>
                </c:pt>
                <c:pt idx="19768">
                  <c:v>1.1338963000000001E-17</c:v>
                </c:pt>
                <c:pt idx="19769">
                  <c:v>1.1328439999999999E-17</c:v>
                </c:pt>
                <c:pt idx="19770">
                  <c:v>1.1317927E-17</c:v>
                </c:pt>
                <c:pt idx="19771">
                  <c:v>1.1307423E-17</c:v>
                </c:pt>
                <c:pt idx="19772">
                  <c:v>1.129693E-17</c:v>
                </c:pt>
                <c:pt idx="19773">
                  <c:v>1.1286445999999999E-17</c:v>
                </c:pt>
                <c:pt idx="19774">
                  <c:v>1.1275972000000001E-17</c:v>
                </c:pt>
                <c:pt idx="19775">
                  <c:v>1.1265508E-17</c:v>
                </c:pt>
                <c:pt idx="19776">
                  <c:v>1.1255052999999999E-17</c:v>
                </c:pt>
                <c:pt idx="19777">
                  <c:v>1.1244608E-17</c:v>
                </c:pt>
                <c:pt idx="19778">
                  <c:v>1.1234172E-17</c:v>
                </c:pt>
                <c:pt idx="19779">
                  <c:v>1.1223747E-17</c:v>
                </c:pt>
                <c:pt idx="19780">
                  <c:v>1.1213331000000001E-17</c:v>
                </c:pt>
                <c:pt idx="19781">
                  <c:v>1.1202924999999999E-17</c:v>
                </c:pt>
                <c:pt idx="19782">
                  <c:v>1.1192528999999999E-17</c:v>
                </c:pt>
                <c:pt idx="19783">
                  <c:v>1.1182143000000001E-17</c:v>
                </c:pt>
                <c:pt idx="19784">
                  <c:v>1.1171767E-17</c:v>
                </c:pt>
                <c:pt idx="19785">
                  <c:v>1.1161399E-17</c:v>
                </c:pt>
                <c:pt idx="19786">
                  <c:v>1.1151042E-17</c:v>
                </c:pt>
                <c:pt idx="19787">
                  <c:v>1.1140695E-17</c:v>
                </c:pt>
                <c:pt idx="19788">
                  <c:v>1.1130357E-17</c:v>
                </c:pt>
                <c:pt idx="19789">
                  <c:v>1.1120029000000001E-17</c:v>
                </c:pt>
                <c:pt idx="19790">
                  <c:v>1.1109711E-17</c:v>
                </c:pt>
                <c:pt idx="19791">
                  <c:v>1.1099401000000001E-17</c:v>
                </c:pt>
                <c:pt idx="19792">
                  <c:v>1.1089102E-17</c:v>
                </c:pt>
                <c:pt idx="19793">
                  <c:v>1.1078812E-17</c:v>
                </c:pt>
                <c:pt idx="19794">
                  <c:v>1.1068532000000001E-17</c:v>
                </c:pt>
                <c:pt idx="19795">
                  <c:v>1.1058261E-17</c:v>
                </c:pt>
                <c:pt idx="19796">
                  <c:v>1.1048E-17</c:v>
                </c:pt>
                <c:pt idx="19797">
                  <c:v>1.1037748000000001E-17</c:v>
                </c:pt>
                <c:pt idx="19798">
                  <c:v>1.1027505E-17</c:v>
                </c:pt>
                <c:pt idx="19799">
                  <c:v>1.1017272E-17</c:v>
                </c:pt>
                <c:pt idx="19800">
                  <c:v>1.6933333999999999E-3</c:v>
                </c:pt>
                <c:pt idx="19801">
                  <c:v>3.3850437000000001E-3</c:v>
                </c:pt>
                <c:pt idx="19802">
                  <c:v>5.0751394999999999E-3</c:v>
                </c:pt>
                <c:pt idx="19803">
                  <c:v>6.7636305000000002E-3</c:v>
                </c:pt>
                <c:pt idx="19804">
                  <c:v>8.4505267000000005E-3</c:v>
                </c:pt>
                <c:pt idx="19805">
                  <c:v>1.0135837999999999E-2</c:v>
                </c:pt>
                <c:pt idx="19806">
                  <c:v>1.1819576E-2</c:v>
                </c:pt>
                <c:pt idx="19807">
                  <c:v>1.3501752000000001E-2</c:v>
                </c:pt>
                <c:pt idx="19808">
                  <c:v>1.5182378999999999E-2</c:v>
                </c:pt>
                <c:pt idx="19809">
                  <c:v>1.6861469E-2</c:v>
                </c:pt>
                <c:pt idx="19810">
                  <c:v>1.8539033999999999E-2</c:v>
                </c:pt>
                <c:pt idx="19811">
                  <c:v>2.0215087E-2</c:v>
                </c:pt>
                <c:pt idx="19812">
                  <c:v>2.1889642000000001E-2</c:v>
                </c:pt>
                <c:pt idx="19813">
                  <c:v>2.3562713999999998E-2</c:v>
                </c:pt>
                <c:pt idx="19814">
                  <c:v>2.5234316999999999E-2</c:v>
                </c:pt>
                <c:pt idx="19815">
                  <c:v>2.6904465999999998E-2</c:v>
                </c:pt>
                <c:pt idx="19816">
                  <c:v>2.8573174E-2</c:v>
                </c:pt>
                <c:pt idx="19817">
                  <c:v>3.0240459000000001E-2</c:v>
                </c:pt>
                <c:pt idx="19818">
                  <c:v>3.1906337E-2</c:v>
                </c:pt>
                <c:pt idx="19819">
                  <c:v>3.3570822E-2</c:v>
                </c:pt>
                <c:pt idx="19820">
                  <c:v>3.5233933000000002E-2</c:v>
                </c:pt>
                <c:pt idx="19821">
                  <c:v>3.6895689000000002E-2</c:v>
                </c:pt>
                <c:pt idx="19822">
                  <c:v>3.8556103000000001E-2</c:v>
                </c:pt>
                <c:pt idx="19823">
                  <c:v>4.0215190999999997E-2</c:v>
                </c:pt>
                <c:pt idx="19824">
                  <c:v>4.1872971000000002E-2</c:v>
                </c:pt>
                <c:pt idx="19825">
                  <c:v>4.3529458E-2</c:v>
                </c:pt>
                <c:pt idx="19826">
                  <c:v>4.5184672000000002E-2</c:v>
                </c:pt>
                <c:pt idx="19827">
                  <c:v>4.6838626000000001E-2</c:v>
                </c:pt>
                <c:pt idx="19828">
                  <c:v>4.8491336000000003E-2</c:v>
                </c:pt>
                <c:pt idx="19829">
                  <c:v>5.0142816999999999E-2</c:v>
                </c:pt>
                <c:pt idx="19830">
                  <c:v>5.1793087000000002E-2</c:v>
                </c:pt>
                <c:pt idx="19831">
                  <c:v>5.3442165E-2</c:v>
                </c:pt>
                <c:pt idx="19832">
                  <c:v>5.5090062000000002E-2</c:v>
                </c:pt>
                <c:pt idx="19833">
                  <c:v>5.6736796999999999E-2</c:v>
                </c:pt>
                <c:pt idx="19834">
                  <c:v>5.8382384000000002E-2</c:v>
                </c:pt>
                <c:pt idx="19835">
                  <c:v>6.0026838999999999E-2</c:v>
                </c:pt>
                <c:pt idx="19836">
                  <c:v>6.1670179999999998E-2</c:v>
                </c:pt>
                <c:pt idx="19837">
                  <c:v>6.3312418999999995E-2</c:v>
                </c:pt>
                <c:pt idx="19838">
                  <c:v>6.4953573000000001E-2</c:v>
                </c:pt>
                <c:pt idx="19839">
                  <c:v>6.6593661999999998E-2</c:v>
                </c:pt>
                <c:pt idx="19840">
                  <c:v>6.8232692999999997E-2</c:v>
                </c:pt>
                <c:pt idx="19841">
                  <c:v>6.9870688E-2</c:v>
                </c:pt>
                <c:pt idx="19842">
                  <c:v>7.1507662999999999E-2</c:v>
                </c:pt>
                <c:pt idx="19843">
                  <c:v>7.3143631000000001E-2</c:v>
                </c:pt>
                <c:pt idx="19844">
                  <c:v>7.4778608999999996E-2</c:v>
                </c:pt>
                <c:pt idx="19845">
                  <c:v>7.6412602999999996E-2</c:v>
                </c:pt>
                <c:pt idx="19846">
                  <c:v>7.8045636000000002E-2</c:v>
                </c:pt>
                <c:pt idx="19847">
                  <c:v>7.9677723000000006E-2</c:v>
                </c:pt>
                <c:pt idx="19848">
                  <c:v>8.1308872000000004E-2</c:v>
                </c:pt>
                <c:pt idx="19849">
                  <c:v>8.2939103E-2</c:v>
                </c:pt>
                <c:pt idx="19850">
                  <c:v>8.4568426000000002E-2</c:v>
                </c:pt>
                <c:pt idx="19851">
                  <c:v>8.6196855000000003E-2</c:v>
                </c:pt>
                <c:pt idx="19852">
                  <c:v>8.7824403999999995E-2</c:v>
                </c:pt>
                <c:pt idx="19853">
                  <c:v>8.9451089999999997E-2</c:v>
                </c:pt>
                <c:pt idx="19854">
                  <c:v>9.1076925000000003E-2</c:v>
                </c:pt>
                <c:pt idx="19855">
                  <c:v>9.2701918999999994E-2</c:v>
                </c:pt>
                <c:pt idx="19856">
                  <c:v>9.4326086000000003E-2</c:v>
                </c:pt>
                <c:pt idx="19857">
                  <c:v>9.5949440999999996E-2</c:v>
                </c:pt>
                <c:pt idx="19858">
                  <c:v>9.7571999000000006E-2</c:v>
                </c:pt>
                <c:pt idx="19859">
                  <c:v>9.9193767000000002E-2</c:v>
                </c:pt>
                <c:pt idx="19860">
                  <c:v>0.1008148</c:v>
                </c:pt>
                <c:pt idx="19861">
                  <c:v>0.102435</c:v>
                </c:pt>
                <c:pt idx="19862">
                  <c:v>0.10405449999999999</c:v>
                </c:pt>
                <c:pt idx="19863">
                  <c:v>0.10567319999999999</c:v>
                </c:pt>
                <c:pt idx="19864">
                  <c:v>0.1072912</c:v>
                </c:pt>
                <c:pt idx="19865">
                  <c:v>0.10890850000000001</c:v>
                </c:pt>
                <c:pt idx="19866">
                  <c:v>0.1105251</c:v>
                </c:pt>
                <c:pt idx="19867">
                  <c:v>0.112141</c:v>
                </c:pt>
                <c:pt idx="19868">
                  <c:v>0.1137563</c:v>
                </c:pt>
                <c:pt idx="19869">
                  <c:v>0.1153708</c:v>
                </c:pt>
                <c:pt idx="19870">
                  <c:v>0.1169847</c:v>
                </c:pt>
                <c:pt idx="19871">
                  <c:v>0.11859790000000001</c:v>
                </c:pt>
                <c:pt idx="19872">
                  <c:v>0.1202106</c:v>
                </c:pt>
                <c:pt idx="19873">
                  <c:v>0.1218225</c:v>
                </c:pt>
                <c:pt idx="19874">
                  <c:v>0.1234339</c:v>
                </c:pt>
                <c:pt idx="19875">
                  <c:v>0.12504470000000001</c:v>
                </c:pt>
                <c:pt idx="19876">
                  <c:v>0.12665480000000001</c:v>
                </c:pt>
                <c:pt idx="19877">
                  <c:v>0.1282644</c:v>
                </c:pt>
                <c:pt idx="19878">
                  <c:v>0.1298734</c:v>
                </c:pt>
                <c:pt idx="19879">
                  <c:v>0.13148180000000001</c:v>
                </c:pt>
                <c:pt idx="19880">
                  <c:v>0.13308970000000001</c:v>
                </c:pt>
                <c:pt idx="19881">
                  <c:v>0.13469700000000001</c:v>
                </c:pt>
                <c:pt idx="19882">
                  <c:v>0.1363038</c:v>
                </c:pt>
                <c:pt idx="19883">
                  <c:v>0.13791010000000001</c:v>
                </c:pt>
                <c:pt idx="19884">
                  <c:v>0.1395158</c:v>
                </c:pt>
                <c:pt idx="19885">
                  <c:v>0.141121</c:v>
                </c:pt>
                <c:pt idx="19886">
                  <c:v>0.14272580000000001</c:v>
                </c:pt>
                <c:pt idx="19887">
                  <c:v>0.14433000000000001</c:v>
                </c:pt>
                <c:pt idx="19888">
                  <c:v>0.1459337</c:v>
                </c:pt>
                <c:pt idx="19889">
                  <c:v>0.147537</c:v>
                </c:pt>
                <c:pt idx="19890">
                  <c:v>0.14913979999999999</c:v>
                </c:pt>
                <c:pt idx="19891">
                  <c:v>0.15074209999999999</c:v>
                </c:pt>
                <c:pt idx="19892">
                  <c:v>0.15234400000000001</c:v>
                </c:pt>
                <c:pt idx="19893">
                  <c:v>0.15394540000000001</c:v>
                </c:pt>
                <c:pt idx="19894">
                  <c:v>0.1555464</c:v>
                </c:pt>
                <c:pt idx="19895">
                  <c:v>0.15714690000000001</c:v>
                </c:pt>
                <c:pt idx="19896">
                  <c:v>0.158747</c:v>
                </c:pt>
                <c:pt idx="19897">
                  <c:v>0.16034680000000001</c:v>
                </c:pt>
                <c:pt idx="19898">
                  <c:v>0.16194610000000001</c:v>
                </c:pt>
                <c:pt idx="19899">
                  <c:v>0.163545</c:v>
                </c:pt>
                <c:pt idx="19900">
                  <c:v>0.1651435</c:v>
                </c:pt>
                <c:pt idx="19901">
                  <c:v>0.16674159999999999</c:v>
                </c:pt>
                <c:pt idx="19902">
                  <c:v>0.1683393</c:v>
                </c:pt>
                <c:pt idx="19903">
                  <c:v>0.1699367</c:v>
                </c:pt>
                <c:pt idx="19904">
                  <c:v>0.17153360000000001</c:v>
                </c:pt>
                <c:pt idx="19905">
                  <c:v>0.17313029999999999</c:v>
                </c:pt>
                <c:pt idx="19906">
                  <c:v>0.17472650000000001</c:v>
                </c:pt>
                <c:pt idx="19907">
                  <c:v>0.17632249999999999</c:v>
                </c:pt>
                <c:pt idx="19908">
                  <c:v>0.17791799999999999</c:v>
                </c:pt>
                <c:pt idx="19909">
                  <c:v>0.17951329999999999</c:v>
                </c:pt>
                <c:pt idx="19910">
                  <c:v>0.1811082</c:v>
                </c:pt>
                <c:pt idx="19911">
                  <c:v>0.1827028</c:v>
                </c:pt>
                <c:pt idx="19912">
                  <c:v>0.18429699999999999</c:v>
                </c:pt>
                <c:pt idx="19913">
                  <c:v>0.185891</c:v>
                </c:pt>
                <c:pt idx="19914">
                  <c:v>0.1874846</c:v>
                </c:pt>
                <c:pt idx="19915">
                  <c:v>0.18907789999999999</c:v>
                </c:pt>
                <c:pt idx="19916">
                  <c:v>0.19067100000000001</c:v>
                </c:pt>
                <c:pt idx="19917">
                  <c:v>0.19226370000000001</c:v>
                </c:pt>
                <c:pt idx="19918">
                  <c:v>0.19385620000000001</c:v>
                </c:pt>
                <c:pt idx="19919">
                  <c:v>0.19544839999999999</c:v>
                </c:pt>
                <c:pt idx="19920">
                  <c:v>0.1970403</c:v>
                </c:pt>
                <c:pt idx="19921">
                  <c:v>0.1986319</c:v>
                </c:pt>
                <c:pt idx="19922">
                  <c:v>0.2</c:v>
                </c:pt>
                <c:pt idx="19923">
                  <c:v>0.2</c:v>
                </c:pt>
                <c:pt idx="19924">
                  <c:v>0.2</c:v>
                </c:pt>
                <c:pt idx="19925">
                  <c:v>0.2</c:v>
                </c:pt>
                <c:pt idx="19926">
                  <c:v>0.2</c:v>
                </c:pt>
                <c:pt idx="19927">
                  <c:v>0.2</c:v>
                </c:pt>
                <c:pt idx="19928">
                  <c:v>0.2</c:v>
                </c:pt>
                <c:pt idx="19929">
                  <c:v>0.2</c:v>
                </c:pt>
                <c:pt idx="19930">
                  <c:v>0.2</c:v>
                </c:pt>
                <c:pt idx="19931">
                  <c:v>0.2</c:v>
                </c:pt>
                <c:pt idx="19932">
                  <c:v>0.2</c:v>
                </c:pt>
                <c:pt idx="19933">
                  <c:v>0.2</c:v>
                </c:pt>
                <c:pt idx="19934">
                  <c:v>0.2</c:v>
                </c:pt>
                <c:pt idx="19935">
                  <c:v>0.2</c:v>
                </c:pt>
                <c:pt idx="19936">
                  <c:v>0.2</c:v>
                </c:pt>
                <c:pt idx="19937">
                  <c:v>0.2</c:v>
                </c:pt>
                <c:pt idx="19938">
                  <c:v>0.2</c:v>
                </c:pt>
                <c:pt idx="19939">
                  <c:v>0.2</c:v>
                </c:pt>
                <c:pt idx="19940">
                  <c:v>0.2</c:v>
                </c:pt>
                <c:pt idx="19941">
                  <c:v>0.2</c:v>
                </c:pt>
                <c:pt idx="19942">
                  <c:v>0.2</c:v>
                </c:pt>
                <c:pt idx="19943">
                  <c:v>0.2</c:v>
                </c:pt>
                <c:pt idx="19944">
                  <c:v>0.2</c:v>
                </c:pt>
                <c:pt idx="19945">
                  <c:v>0.2</c:v>
                </c:pt>
                <c:pt idx="19946">
                  <c:v>0.2</c:v>
                </c:pt>
                <c:pt idx="19947">
                  <c:v>0.2</c:v>
                </c:pt>
                <c:pt idx="19948">
                  <c:v>0.2</c:v>
                </c:pt>
                <c:pt idx="19949">
                  <c:v>0.2</c:v>
                </c:pt>
                <c:pt idx="19950">
                  <c:v>0.2</c:v>
                </c:pt>
                <c:pt idx="19951">
                  <c:v>0.2</c:v>
                </c:pt>
                <c:pt idx="19952">
                  <c:v>0.2</c:v>
                </c:pt>
                <c:pt idx="19953">
                  <c:v>0.2</c:v>
                </c:pt>
                <c:pt idx="19954">
                  <c:v>0.2</c:v>
                </c:pt>
                <c:pt idx="19955">
                  <c:v>0.2</c:v>
                </c:pt>
                <c:pt idx="19956">
                  <c:v>0.2</c:v>
                </c:pt>
                <c:pt idx="19957">
                  <c:v>0.2</c:v>
                </c:pt>
                <c:pt idx="19958">
                  <c:v>0.2</c:v>
                </c:pt>
                <c:pt idx="19959">
                  <c:v>0.2</c:v>
                </c:pt>
                <c:pt idx="19960">
                  <c:v>0.2</c:v>
                </c:pt>
                <c:pt idx="19961">
                  <c:v>0.2</c:v>
                </c:pt>
                <c:pt idx="19962">
                  <c:v>0.2</c:v>
                </c:pt>
                <c:pt idx="19963">
                  <c:v>0.2</c:v>
                </c:pt>
                <c:pt idx="19964">
                  <c:v>0.2</c:v>
                </c:pt>
                <c:pt idx="19965">
                  <c:v>0.2</c:v>
                </c:pt>
                <c:pt idx="19966">
                  <c:v>0.2</c:v>
                </c:pt>
                <c:pt idx="19967">
                  <c:v>0.2</c:v>
                </c:pt>
                <c:pt idx="19968">
                  <c:v>0.2</c:v>
                </c:pt>
                <c:pt idx="19969">
                  <c:v>0.2</c:v>
                </c:pt>
                <c:pt idx="19970">
                  <c:v>0.2</c:v>
                </c:pt>
                <c:pt idx="19971">
                  <c:v>0.2</c:v>
                </c:pt>
                <c:pt idx="19972">
                  <c:v>0.2</c:v>
                </c:pt>
                <c:pt idx="19973">
                  <c:v>0.2</c:v>
                </c:pt>
                <c:pt idx="19974">
                  <c:v>0.2</c:v>
                </c:pt>
                <c:pt idx="19975">
                  <c:v>0.2</c:v>
                </c:pt>
                <c:pt idx="19976">
                  <c:v>0.2</c:v>
                </c:pt>
                <c:pt idx="19977">
                  <c:v>0.2</c:v>
                </c:pt>
                <c:pt idx="19978">
                  <c:v>0.2</c:v>
                </c:pt>
                <c:pt idx="19979">
                  <c:v>0.2</c:v>
                </c:pt>
                <c:pt idx="19980">
                  <c:v>0.2</c:v>
                </c:pt>
                <c:pt idx="19981">
                  <c:v>0.2</c:v>
                </c:pt>
                <c:pt idx="19982">
                  <c:v>0.2</c:v>
                </c:pt>
                <c:pt idx="19983">
                  <c:v>0.2</c:v>
                </c:pt>
                <c:pt idx="19984">
                  <c:v>0.2</c:v>
                </c:pt>
                <c:pt idx="19985">
                  <c:v>0.2</c:v>
                </c:pt>
                <c:pt idx="19986">
                  <c:v>0.2</c:v>
                </c:pt>
                <c:pt idx="19987">
                  <c:v>0.2</c:v>
                </c:pt>
                <c:pt idx="19988">
                  <c:v>0.2</c:v>
                </c:pt>
                <c:pt idx="19989">
                  <c:v>0.2</c:v>
                </c:pt>
                <c:pt idx="19990">
                  <c:v>0.2</c:v>
                </c:pt>
                <c:pt idx="19991">
                  <c:v>0.2</c:v>
                </c:pt>
                <c:pt idx="19992">
                  <c:v>0.2</c:v>
                </c:pt>
                <c:pt idx="19993">
                  <c:v>0.2</c:v>
                </c:pt>
                <c:pt idx="19994">
                  <c:v>0.2</c:v>
                </c:pt>
                <c:pt idx="19995">
                  <c:v>0.2</c:v>
                </c:pt>
                <c:pt idx="19996">
                  <c:v>0.2</c:v>
                </c:pt>
                <c:pt idx="19997">
                  <c:v>0.2</c:v>
                </c:pt>
                <c:pt idx="19998">
                  <c:v>0.2</c:v>
                </c:pt>
                <c:pt idx="19999">
                  <c:v>0.2</c:v>
                </c:pt>
                <c:pt idx="20000">
                  <c:v>0.2</c:v>
                </c:pt>
                <c:pt idx="20001">
                  <c:v>0.2</c:v>
                </c:pt>
                <c:pt idx="20002">
                  <c:v>0.2</c:v>
                </c:pt>
                <c:pt idx="20003">
                  <c:v>0.2</c:v>
                </c:pt>
                <c:pt idx="20004">
                  <c:v>0.2</c:v>
                </c:pt>
                <c:pt idx="20005">
                  <c:v>0.2</c:v>
                </c:pt>
                <c:pt idx="20006">
                  <c:v>0.2</c:v>
                </c:pt>
                <c:pt idx="20007">
                  <c:v>0.2</c:v>
                </c:pt>
                <c:pt idx="20008">
                  <c:v>0.2</c:v>
                </c:pt>
                <c:pt idx="20009">
                  <c:v>0.2</c:v>
                </c:pt>
                <c:pt idx="20010">
                  <c:v>0.2</c:v>
                </c:pt>
                <c:pt idx="20011">
                  <c:v>0.2</c:v>
                </c:pt>
                <c:pt idx="20012">
                  <c:v>0.2</c:v>
                </c:pt>
                <c:pt idx="20013">
                  <c:v>0.2</c:v>
                </c:pt>
                <c:pt idx="20014">
                  <c:v>0.2</c:v>
                </c:pt>
                <c:pt idx="20015">
                  <c:v>0.2</c:v>
                </c:pt>
                <c:pt idx="20016">
                  <c:v>0.2</c:v>
                </c:pt>
                <c:pt idx="20017">
                  <c:v>0.2</c:v>
                </c:pt>
                <c:pt idx="20018">
                  <c:v>0.2</c:v>
                </c:pt>
                <c:pt idx="20019">
                  <c:v>0.2</c:v>
                </c:pt>
                <c:pt idx="20020">
                  <c:v>0.2</c:v>
                </c:pt>
                <c:pt idx="20021">
                  <c:v>0.2</c:v>
                </c:pt>
                <c:pt idx="20022">
                  <c:v>0.2</c:v>
                </c:pt>
                <c:pt idx="20023">
                  <c:v>0.2</c:v>
                </c:pt>
                <c:pt idx="20024">
                  <c:v>0.2</c:v>
                </c:pt>
                <c:pt idx="20025">
                  <c:v>0.2</c:v>
                </c:pt>
                <c:pt idx="20026">
                  <c:v>0.2</c:v>
                </c:pt>
                <c:pt idx="20027">
                  <c:v>0.2</c:v>
                </c:pt>
                <c:pt idx="20028">
                  <c:v>0.2</c:v>
                </c:pt>
                <c:pt idx="20029">
                  <c:v>0.2</c:v>
                </c:pt>
                <c:pt idx="20030">
                  <c:v>0.2</c:v>
                </c:pt>
                <c:pt idx="20031">
                  <c:v>0.2</c:v>
                </c:pt>
                <c:pt idx="20032">
                  <c:v>0.2</c:v>
                </c:pt>
                <c:pt idx="20033">
                  <c:v>0.2</c:v>
                </c:pt>
                <c:pt idx="20034">
                  <c:v>0.2</c:v>
                </c:pt>
                <c:pt idx="20035">
                  <c:v>0.2</c:v>
                </c:pt>
                <c:pt idx="20036">
                  <c:v>0.2</c:v>
                </c:pt>
                <c:pt idx="20037">
                  <c:v>0.2</c:v>
                </c:pt>
                <c:pt idx="20038">
                  <c:v>0.2</c:v>
                </c:pt>
                <c:pt idx="20039">
                  <c:v>0.2</c:v>
                </c:pt>
                <c:pt idx="20040">
                  <c:v>0.2</c:v>
                </c:pt>
                <c:pt idx="20041">
                  <c:v>0.2</c:v>
                </c:pt>
                <c:pt idx="20042">
                  <c:v>0.2</c:v>
                </c:pt>
                <c:pt idx="20043">
                  <c:v>0.2</c:v>
                </c:pt>
                <c:pt idx="20044">
                  <c:v>0.2</c:v>
                </c:pt>
                <c:pt idx="20045">
                  <c:v>0.2</c:v>
                </c:pt>
                <c:pt idx="20046">
                  <c:v>0.2</c:v>
                </c:pt>
                <c:pt idx="20047">
                  <c:v>0.2</c:v>
                </c:pt>
                <c:pt idx="20048">
                  <c:v>0.2</c:v>
                </c:pt>
                <c:pt idx="20049">
                  <c:v>0.2</c:v>
                </c:pt>
                <c:pt idx="20050">
                  <c:v>0.2</c:v>
                </c:pt>
                <c:pt idx="20051">
                  <c:v>0.2</c:v>
                </c:pt>
                <c:pt idx="20052">
                  <c:v>0.2</c:v>
                </c:pt>
                <c:pt idx="20053">
                  <c:v>0.2</c:v>
                </c:pt>
                <c:pt idx="20054">
                  <c:v>0.2</c:v>
                </c:pt>
                <c:pt idx="20055">
                  <c:v>0.2</c:v>
                </c:pt>
                <c:pt idx="20056">
                  <c:v>0.2</c:v>
                </c:pt>
                <c:pt idx="20057">
                  <c:v>0.2</c:v>
                </c:pt>
                <c:pt idx="20058">
                  <c:v>0.2</c:v>
                </c:pt>
                <c:pt idx="20059">
                  <c:v>0.2</c:v>
                </c:pt>
                <c:pt idx="20060">
                  <c:v>0.2</c:v>
                </c:pt>
                <c:pt idx="20061">
                  <c:v>0.2</c:v>
                </c:pt>
                <c:pt idx="20062">
                  <c:v>0.2</c:v>
                </c:pt>
                <c:pt idx="20063">
                  <c:v>0.2</c:v>
                </c:pt>
                <c:pt idx="20064">
                  <c:v>0.2</c:v>
                </c:pt>
                <c:pt idx="20065">
                  <c:v>0.2</c:v>
                </c:pt>
                <c:pt idx="20066">
                  <c:v>0.2</c:v>
                </c:pt>
                <c:pt idx="20067">
                  <c:v>0.2</c:v>
                </c:pt>
                <c:pt idx="20068">
                  <c:v>0.2</c:v>
                </c:pt>
                <c:pt idx="20069">
                  <c:v>0.2</c:v>
                </c:pt>
                <c:pt idx="20070">
                  <c:v>0.2</c:v>
                </c:pt>
                <c:pt idx="20071">
                  <c:v>0.2</c:v>
                </c:pt>
                <c:pt idx="20072">
                  <c:v>0.2</c:v>
                </c:pt>
                <c:pt idx="20073">
                  <c:v>0.2</c:v>
                </c:pt>
                <c:pt idx="20074">
                  <c:v>0.2</c:v>
                </c:pt>
                <c:pt idx="20075">
                  <c:v>0.2</c:v>
                </c:pt>
                <c:pt idx="20076">
                  <c:v>0.2</c:v>
                </c:pt>
                <c:pt idx="20077">
                  <c:v>0.2</c:v>
                </c:pt>
                <c:pt idx="20078">
                  <c:v>0.2</c:v>
                </c:pt>
                <c:pt idx="20079">
                  <c:v>0.2</c:v>
                </c:pt>
                <c:pt idx="20080">
                  <c:v>0.2</c:v>
                </c:pt>
                <c:pt idx="20081">
                  <c:v>0.2</c:v>
                </c:pt>
                <c:pt idx="20082">
                  <c:v>0.2</c:v>
                </c:pt>
                <c:pt idx="20083">
                  <c:v>0.2</c:v>
                </c:pt>
                <c:pt idx="20084">
                  <c:v>0.2</c:v>
                </c:pt>
                <c:pt idx="20085">
                  <c:v>0.2</c:v>
                </c:pt>
                <c:pt idx="20086">
                  <c:v>0.2</c:v>
                </c:pt>
                <c:pt idx="20087">
                  <c:v>0.2</c:v>
                </c:pt>
                <c:pt idx="20088">
                  <c:v>0.2</c:v>
                </c:pt>
                <c:pt idx="20089">
                  <c:v>0.2</c:v>
                </c:pt>
                <c:pt idx="20090">
                  <c:v>0.2</c:v>
                </c:pt>
                <c:pt idx="20091">
                  <c:v>0.2</c:v>
                </c:pt>
                <c:pt idx="20092">
                  <c:v>0.2</c:v>
                </c:pt>
                <c:pt idx="20093">
                  <c:v>0.2</c:v>
                </c:pt>
                <c:pt idx="20094">
                  <c:v>0.2</c:v>
                </c:pt>
                <c:pt idx="20095">
                  <c:v>0.2</c:v>
                </c:pt>
                <c:pt idx="20096">
                  <c:v>0.2</c:v>
                </c:pt>
                <c:pt idx="20097">
                  <c:v>0.2</c:v>
                </c:pt>
                <c:pt idx="20098">
                  <c:v>0.2</c:v>
                </c:pt>
                <c:pt idx="20099">
                  <c:v>0.2</c:v>
                </c:pt>
                <c:pt idx="20100">
                  <c:v>0.2</c:v>
                </c:pt>
                <c:pt idx="20101">
                  <c:v>0.2</c:v>
                </c:pt>
                <c:pt idx="20102">
                  <c:v>0.2</c:v>
                </c:pt>
                <c:pt idx="20103">
                  <c:v>0.2</c:v>
                </c:pt>
                <c:pt idx="20104">
                  <c:v>0.2</c:v>
                </c:pt>
                <c:pt idx="20105">
                  <c:v>0.2</c:v>
                </c:pt>
                <c:pt idx="20106">
                  <c:v>0.2</c:v>
                </c:pt>
                <c:pt idx="20107">
                  <c:v>0.2</c:v>
                </c:pt>
                <c:pt idx="20108">
                  <c:v>0.2</c:v>
                </c:pt>
                <c:pt idx="20109">
                  <c:v>0.2</c:v>
                </c:pt>
                <c:pt idx="20110">
                  <c:v>0.2</c:v>
                </c:pt>
                <c:pt idx="20111">
                  <c:v>0.2</c:v>
                </c:pt>
                <c:pt idx="20112">
                  <c:v>0.2</c:v>
                </c:pt>
                <c:pt idx="20113">
                  <c:v>0.2</c:v>
                </c:pt>
                <c:pt idx="20114">
                  <c:v>0.2</c:v>
                </c:pt>
                <c:pt idx="20115">
                  <c:v>0.2</c:v>
                </c:pt>
                <c:pt idx="20116">
                  <c:v>0.2</c:v>
                </c:pt>
                <c:pt idx="20117">
                  <c:v>0.2</c:v>
                </c:pt>
                <c:pt idx="20118">
                  <c:v>0.2</c:v>
                </c:pt>
                <c:pt idx="20119">
                  <c:v>0.2</c:v>
                </c:pt>
                <c:pt idx="20120">
                  <c:v>0.2</c:v>
                </c:pt>
                <c:pt idx="20121">
                  <c:v>0.2</c:v>
                </c:pt>
                <c:pt idx="20122">
                  <c:v>0.2</c:v>
                </c:pt>
                <c:pt idx="20123">
                  <c:v>0.2</c:v>
                </c:pt>
                <c:pt idx="20124">
                  <c:v>0.2</c:v>
                </c:pt>
                <c:pt idx="20125">
                  <c:v>0.2</c:v>
                </c:pt>
                <c:pt idx="20126">
                  <c:v>0.2</c:v>
                </c:pt>
                <c:pt idx="20127">
                  <c:v>0.2</c:v>
                </c:pt>
                <c:pt idx="20128">
                  <c:v>0.2</c:v>
                </c:pt>
                <c:pt idx="20129">
                  <c:v>0.2</c:v>
                </c:pt>
                <c:pt idx="20130">
                  <c:v>0.2</c:v>
                </c:pt>
                <c:pt idx="20131">
                  <c:v>0.2</c:v>
                </c:pt>
                <c:pt idx="20132">
                  <c:v>0.2</c:v>
                </c:pt>
                <c:pt idx="20133">
                  <c:v>0.2</c:v>
                </c:pt>
                <c:pt idx="20134">
                  <c:v>0.2</c:v>
                </c:pt>
                <c:pt idx="20135">
                  <c:v>0.2</c:v>
                </c:pt>
                <c:pt idx="20136">
                  <c:v>0.2</c:v>
                </c:pt>
                <c:pt idx="20137">
                  <c:v>0.2</c:v>
                </c:pt>
                <c:pt idx="20138">
                  <c:v>0.2</c:v>
                </c:pt>
                <c:pt idx="20139">
                  <c:v>0.2</c:v>
                </c:pt>
                <c:pt idx="20140">
                  <c:v>0.2</c:v>
                </c:pt>
                <c:pt idx="20141">
                  <c:v>0.2</c:v>
                </c:pt>
                <c:pt idx="20142">
                  <c:v>0.2</c:v>
                </c:pt>
                <c:pt idx="20143">
                  <c:v>0.2</c:v>
                </c:pt>
                <c:pt idx="20144">
                  <c:v>0.2</c:v>
                </c:pt>
                <c:pt idx="20145">
                  <c:v>0.2</c:v>
                </c:pt>
                <c:pt idx="20146">
                  <c:v>0.2</c:v>
                </c:pt>
                <c:pt idx="20147">
                  <c:v>0.2</c:v>
                </c:pt>
                <c:pt idx="20148">
                  <c:v>0.2</c:v>
                </c:pt>
                <c:pt idx="20149">
                  <c:v>0.2</c:v>
                </c:pt>
                <c:pt idx="20150">
                  <c:v>0.2</c:v>
                </c:pt>
                <c:pt idx="20151">
                  <c:v>0.2</c:v>
                </c:pt>
                <c:pt idx="20152">
                  <c:v>0.2</c:v>
                </c:pt>
                <c:pt idx="20153">
                  <c:v>0.2</c:v>
                </c:pt>
                <c:pt idx="20154">
                  <c:v>0.2</c:v>
                </c:pt>
                <c:pt idx="20155">
                  <c:v>0.2</c:v>
                </c:pt>
                <c:pt idx="20156">
                  <c:v>0.2</c:v>
                </c:pt>
                <c:pt idx="20157">
                  <c:v>0.2</c:v>
                </c:pt>
                <c:pt idx="20158">
                  <c:v>0.2</c:v>
                </c:pt>
                <c:pt idx="20159">
                  <c:v>0.2</c:v>
                </c:pt>
                <c:pt idx="20160">
                  <c:v>0.2</c:v>
                </c:pt>
                <c:pt idx="20161">
                  <c:v>0.2</c:v>
                </c:pt>
                <c:pt idx="20162">
                  <c:v>0.2</c:v>
                </c:pt>
                <c:pt idx="20163">
                  <c:v>0.2</c:v>
                </c:pt>
                <c:pt idx="20164">
                  <c:v>0.2</c:v>
                </c:pt>
                <c:pt idx="20165">
                  <c:v>0.2</c:v>
                </c:pt>
                <c:pt idx="20166">
                  <c:v>0.2</c:v>
                </c:pt>
                <c:pt idx="20167">
                  <c:v>0.2</c:v>
                </c:pt>
                <c:pt idx="20168">
                  <c:v>0.2</c:v>
                </c:pt>
                <c:pt idx="20169">
                  <c:v>0.2</c:v>
                </c:pt>
                <c:pt idx="20170">
                  <c:v>0.2</c:v>
                </c:pt>
                <c:pt idx="20171">
                  <c:v>0.2</c:v>
                </c:pt>
                <c:pt idx="20172">
                  <c:v>0.2</c:v>
                </c:pt>
                <c:pt idx="20173">
                  <c:v>0.2</c:v>
                </c:pt>
                <c:pt idx="20174">
                  <c:v>0.2</c:v>
                </c:pt>
                <c:pt idx="20175">
                  <c:v>0.2</c:v>
                </c:pt>
                <c:pt idx="20176">
                  <c:v>0.2</c:v>
                </c:pt>
                <c:pt idx="20177">
                  <c:v>0.2</c:v>
                </c:pt>
                <c:pt idx="20178">
                  <c:v>0.2</c:v>
                </c:pt>
                <c:pt idx="20179">
                  <c:v>0.2</c:v>
                </c:pt>
                <c:pt idx="20180">
                  <c:v>0.2</c:v>
                </c:pt>
                <c:pt idx="20181">
                  <c:v>0.2</c:v>
                </c:pt>
                <c:pt idx="20182">
                  <c:v>0.2</c:v>
                </c:pt>
                <c:pt idx="20183">
                  <c:v>0.2</c:v>
                </c:pt>
                <c:pt idx="20184">
                  <c:v>0.2</c:v>
                </c:pt>
                <c:pt idx="20185">
                  <c:v>0.2</c:v>
                </c:pt>
                <c:pt idx="20186">
                  <c:v>0.2</c:v>
                </c:pt>
                <c:pt idx="20187">
                  <c:v>0.2</c:v>
                </c:pt>
                <c:pt idx="20188">
                  <c:v>0.2</c:v>
                </c:pt>
                <c:pt idx="20189">
                  <c:v>0.2</c:v>
                </c:pt>
                <c:pt idx="20190">
                  <c:v>0.2</c:v>
                </c:pt>
                <c:pt idx="20191">
                  <c:v>0.2</c:v>
                </c:pt>
                <c:pt idx="20192">
                  <c:v>0.2</c:v>
                </c:pt>
                <c:pt idx="20193">
                  <c:v>0.2</c:v>
                </c:pt>
                <c:pt idx="20194">
                  <c:v>0.2</c:v>
                </c:pt>
                <c:pt idx="20195">
                  <c:v>0.2</c:v>
                </c:pt>
                <c:pt idx="20196">
                  <c:v>0.2</c:v>
                </c:pt>
                <c:pt idx="20197">
                  <c:v>0.2</c:v>
                </c:pt>
                <c:pt idx="20198">
                  <c:v>0.2</c:v>
                </c:pt>
                <c:pt idx="20199">
                  <c:v>0.2</c:v>
                </c:pt>
                <c:pt idx="20200">
                  <c:v>0.2</c:v>
                </c:pt>
                <c:pt idx="20201">
                  <c:v>0.2</c:v>
                </c:pt>
                <c:pt idx="20202">
                  <c:v>0.2</c:v>
                </c:pt>
                <c:pt idx="20203">
                  <c:v>0.2</c:v>
                </c:pt>
                <c:pt idx="20204">
                  <c:v>0.2</c:v>
                </c:pt>
                <c:pt idx="20205">
                  <c:v>0.2</c:v>
                </c:pt>
                <c:pt idx="20206">
                  <c:v>0.2</c:v>
                </c:pt>
                <c:pt idx="20207">
                  <c:v>0.2</c:v>
                </c:pt>
                <c:pt idx="20208">
                  <c:v>0.2</c:v>
                </c:pt>
                <c:pt idx="20209">
                  <c:v>0.2</c:v>
                </c:pt>
                <c:pt idx="20210">
                  <c:v>0.2</c:v>
                </c:pt>
                <c:pt idx="20211">
                  <c:v>0.2</c:v>
                </c:pt>
                <c:pt idx="20212">
                  <c:v>0.2</c:v>
                </c:pt>
                <c:pt idx="20213">
                  <c:v>0.2</c:v>
                </c:pt>
                <c:pt idx="20214">
                  <c:v>0.2</c:v>
                </c:pt>
                <c:pt idx="20215">
                  <c:v>0.2</c:v>
                </c:pt>
                <c:pt idx="20216">
                  <c:v>0.2</c:v>
                </c:pt>
                <c:pt idx="20217">
                  <c:v>0.2</c:v>
                </c:pt>
                <c:pt idx="20218">
                  <c:v>0.2</c:v>
                </c:pt>
                <c:pt idx="20219">
                  <c:v>0.2</c:v>
                </c:pt>
                <c:pt idx="20220">
                  <c:v>0.2</c:v>
                </c:pt>
                <c:pt idx="20221">
                  <c:v>0.2</c:v>
                </c:pt>
                <c:pt idx="20222">
                  <c:v>0.2</c:v>
                </c:pt>
                <c:pt idx="20223">
                  <c:v>0.2</c:v>
                </c:pt>
                <c:pt idx="20224">
                  <c:v>0.2</c:v>
                </c:pt>
                <c:pt idx="20225">
                  <c:v>0.2</c:v>
                </c:pt>
                <c:pt idx="20226">
                  <c:v>0.2</c:v>
                </c:pt>
                <c:pt idx="20227">
                  <c:v>0.2</c:v>
                </c:pt>
                <c:pt idx="20228">
                  <c:v>0.2</c:v>
                </c:pt>
                <c:pt idx="20229">
                  <c:v>0.2</c:v>
                </c:pt>
                <c:pt idx="20230">
                  <c:v>0.2</c:v>
                </c:pt>
                <c:pt idx="20231">
                  <c:v>0.2</c:v>
                </c:pt>
                <c:pt idx="20232">
                  <c:v>0.2</c:v>
                </c:pt>
                <c:pt idx="20233">
                  <c:v>0.2</c:v>
                </c:pt>
                <c:pt idx="20234">
                  <c:v>0.2</c:v>
                </c:pt>
                <c:pt idx="20235">
                  <c:v>0.2</c:v>
                </c:pt>
                <c:pt idx="20236">
                  <c:v>0.2</c:v>
                </c:pt>
                <c:pt idx="20237">
                  <c:v>0.2</c:v>
                </c:pt>
                <c:pt idx="20238">
                  <c:v>0.2</c:v>
                </c:pt>
                <c:pt idx="20239">
                  <c:v>0.2</c:v>
                </c:pt>
                <c:pt idx="20240">
                  <c:v>0.2</c:v>
                </c:pt>
                <c:pt idx="20241">
                  <c:v>0.2</c:v>
                </c:pt>
                <c:pt idx="20242">
                  <c:v>0.2</c:v>
                </c:pt>
                <c:pt idx="20243">
                  <c:v>0.2</c:v>
                </c:pt>
                <c:pt idx="20244">
                  <c:v>0.2</c:v>
                </c:pt>
                <c:pt idx="20245">
                  <c:v>0.2</c:v>
                </c:pt>
                <c:pt idx="20246">
                  <c:v>0.2</c:v>
                </c:pt>
                <c:pt idx="20247">
                  <c:v>0.2</c:v>
                </c:pt>
                <c:pt idx="20248">
                  <c:v>0.2</c:v>
                </c:pt>
                <c:pt idx="20249">
                  <c:v>0.2</c:v>
                </c:pt>
                <c:pt idx="20250">
                  <c:v>0.2</c:v>
                </c:pt>
                <c:pt idx="20251">
                  <c:v>0.2</c:v>
                </c:pt>
                <c:pt idx="20252">
                  <c:v>0.2</c:v>
                </c:pt>
                <c:pt idx="20253">
                  <c:v>0.2</c:v>
                </c:pt>
                <c:pt idx="20254">
                  <c:v>0.2</c:v>
                </c:pt>
                <c:pt idx="20255">
                  <c:v>0.2</c:v>
                </c:pt>
                <c:pt idx="20256">
                  <c:v>0.2</c:v>
                </c:pt>
                <c:pt idx="20257">
                  <c:v>0.2</c:v>
                </c:pt>
                <c:pt idx="20258">
                  <c:v>0.2</c:v>
                </c:pt>
                <c:pt idx="20259">
                  <c:v>0.2</c:v>
                </c:pt>
                <c:pt idx="20260">
                  <c:v>0.2</c:v>
                </c:pt>
                <c:pt idx="20261">
                  <c:v>0.2</c:v>
                </c:pt>
                <c:pt idx="20262">
                  <c:v>0.2</c:v>
                </c:pt>
                <c:pt idx="20263">
                  <c:v>0.2</c:v>
                </c:pt>
                <c:pt idx="20264">
                  <c:v>0.2</c:v>
                </c:pt>
                <c:pt idx="20265">
                  <c:v>0.2</c:v>
                </c:pt>
                <c:pt idx="20266">
                  <c:v>0.2</c:v>
                </c:pt>
                <c:pt idx="20267">
                  <c:v>0.2</c:v>
                </c:pt>
                <c:pt idx="20268">
                  <c:v>0.2</c:v>
                </c:pt>
                <c:pt idx="20269">
                  <c:v>0.2</c:v>
                </c:pt>
                <c:pt idx="20270">
                  <c:v>0.2</c:v>
                </c:pt>
                <c:pt idx="20271">
                  <c:v>0.2</c:v>
                </c:pt>
                <c:pt idx="20272">
                  <c:v>0.2</c:v>
                </c:pt>
                <c:pt idx="20273">
                  <c:v>0.2</c:v>
                </c:pt>
                <c:pt idx="20274">
                  <c:v>0.2</c:v>
                </c:pt>
                <c:pt idx="20275">
                  <c:v>0.2</c:v>
                </c:pt>
                <c:pt idx="20276">
                  <c:v>0.2</c:v>
                </c:pt>
                <c:pt idx="20277">
                  <c:v>0.2</c:v>
                </c:pt>
                <c:pt idx="20278">
                  <c:v>0.2</c:v>
                </c:pt>
                <c:pt idx="20279">
                  <c:v>0.2</c:v>
                </c:pt>
                <c:pt idx="20280">
                  <c:v>0.2</c:v>
                </c:pt>
                <c:pt idx="20281">
                  <c:v>0.2</c:v>
                </c:pt>
                <c:pt idx="20282">
                  <c:v>0.2</c:v>
                </c:pt>
                <c:pt idx="20283">
                  <c:v>0.2</c:v>
                </c:pt>
                <c:pt idx="20284">
                  <c:v>0.2</c:v>
                </c:pt>
                <c:pt idx="20285">
                  <c:v>0.2</c:v>
                </c:pt>
                <c:pt idx="20286">
                  <c:v>0.2</c:v>
                </c:pt>
                <c:pt idx="20287">
                  <c:v>0.2</c:v>
                </c:pt>
                <c:pt idx="20288">
                  <c:v>0.2</c:v>
                </c:pt>
                <c:pt idx="20289">
                  <c:v>0.2</c:v>
                </c:pt>
                <c:pt idx="20290">
                  <c:v>0.2</c:v>
                </c:pt>
                <c:pt idx="20291">
                  <c:v>0.2</c:v>
                </c:pt>
                <c:pt idx="20292">
                  <c:v>0.2</c:v>
                </c:pt>
                <c:pt idx="20293">
                  <c:v>0.2</c:v>
                </c:pt>
                <c:pt idx="20294">
                  <c:v>0.2</c:v>
                </c:pt>
                <c:pt idx="20295">
                  <c:v>0.2</c:v>
                </c:pt>
                <c:pt idx="20296">
                  <c:v>0.2</c:v>
                </c:pt>
                <c:pt idx="20297">
                  <c:v>0.2</c:v>
                </c:pt>
                <c:pt idx="20298">
                  <c:v>0.2</c:v>
                </c:pt>
                <c:pt idx="20299">
                  <c:v>0.2</c:v>
                </c:pt>
                <c:pt idx="20300">
                  <c:v>0.2</c:v>
                </c:pt>
                <c:pt idx="20301">
                  <c:v>0.2</c:v>
                </c:pt>
                <c:pt idx="20302">
                  <c:v>0.2</c:v>
                </c:pt>
                <c:pt idx="20303">
                  <c:v>0.2</c:v>
                </c:pt>
                <c:pt idx="20304">
                  <c:v>0.2</c:v>
                </c:pt>
                <c:pt idx="20305">
                  <c:v>0.2</c:v>
                </c:pt>
                <c:pt idx="20306">
                  <c:v>0.2</c:v>
                </c:pt>
                <c:pt idx="20307">
                  <c:v>0.2</c:v>
                </c:pt>
                <c:pt idx="20308">
                  <c:v>0.2</c:v>
                </c:pt>
                <c:pt idx="20309">
                  <c:v>0.2</c:v>
                </c:pt>
                <c:pt idx="20310">
                  <c:v>0.2</c:v>
                </c:pt>
                <c:pt idx="20311">
                  <c:v>0.2</c:v>
                </c:pt>
                <c:pt idx="20312">
                  <c:v>0.2</c:v>
                </c:pt>
                <c:pt idx="20313">
                  <c:v>0.2</c:v>
                </c:pt>
                <c:pt idx="20314">
                  <c:v>0.2</c:v>
                </c:pt>
                <c:pt idx="20315">
                  <c:v>0.2</c:v>
                </c:pt>
                <c:pt idx="20316">
                  <c:v>0.2</c:v>
                </c:pt>
                <c:pt idx="20317">
                  <c:v>0.2</c:v>
                </c:pt>
                <c:pt idx="20318">
                  <c:v>0.2</c:v>
                </c:pt>
                <c:pt idx="20319">
                  <c:v>0.2</c:v>
                </c:pt>
                <c:pt idx="20320">
                  <c:v>0.2</c:v>
                </c:pt>
                <c:pt idx="20321">
                  <c:v>0.2</c:v>
                </c:pt>
                <c:pt idx="20322">
                  <c:v>0.2</c:v>
                </c:pt>
                <c:pt idx="20323">
                  <c:v>0.2</c:v>
                </c:pt>
                <c:pt idx="20324">
                  <c:v>0.2</c:v>
                </c:pt>
                <c:pt idx="20325">
                  <c:v>0.2</c:v>
                </c:pt>
                <c:pt idx="20326">
                  <c:v>0.2</c:v>
                </c:pt>
                <c:pt idx="20327">
                  <c:v>0.2</c:v>
                </c:pt>
                <c:pt idx="20328">
                  <c:v>0.2</c:v>
                </c:pt>
                <c:pt idx="20329">
                  <c:v>0.2</c:v>
                </c:pt>
                <c:pt idx="20330">
                  <c:v>0.2</c:v>
                </c:pt>
                <c:pt idx="20331">
                  <c:v>0.2</c:v>
                </c:pt>
                <c:pt idx="20332">
                  <c:v>0.2</c:v>
                </c:pt>
                <c:pt idx="20333">
                  <c:v>0.2</c:v>
                </c:pt>
                <c:pt idx="20334">
                  <c:v>0.2</c:v>
                </c:pt>
                <c:pt idx="20335">
                  <c:v>0.2</c:v>
                </c:pt>
                <c:pt idx="20336">
                  <c:v>0.2</c:v>
                </c:pt>
                <c:pt idx="20337">
                  <c:v>0.2</c:v>
                </c:pt>
                <c:pt idx="20338">
                  <c:v>0.2</c:v>
                </c:pt>
                <c:pt idx="20339">
                  <c:v>0.2</c:v>
                </c:pt>
                <c:pt idx="20340">
                  <c:v>0.2</c:v>
                </c:pt>
                <c:pt idx="20341">
                  <c:v>0.2</c:v>
                </c:pt>
                <c:pt idx="20342">
                  <c:v>0.2</c:v>
                </c:pt>
                <c:pt idx="20343">
                  <c:v>0.2</c:v>
                </c:pt>
                <c:pt idx="20344">
                  <c:v>0.2</c:v>
                </c:pt>
                <c:pt idx="20345">
                  <c:v>0.2</c:v>
                </c:pt>
                <c:pt idx="20346">
                  <c:v>0.2</c:v>
                </c:pt>
                <c:pt idx="20347">
                  <c:v>0.2</c:v>
                </c:pt>
                <c:pt idx="20348">
                  <c:v>0.2</c:v>
                </c:pt>
                <c:pt idx="20349">
                  <c:v>0.2</c:v>
                </c:pt>
                <c:pt idx="20350">
                  <c:v>0.2</c:v>
                </c:pt>
                <c:pt idx="20351">
                  <c:v>0.2</c:v>
                </c:pt>
                <c:pt idx="20352">
                  <c:v>0.2</c:v>
                </c:pt>
                <c:pt idx="20353">
                  <c:v>0.2</c:v>
                </c:pt>
                <c:pt idx="20354">
                  <c:v>0.2</c:v>
                </c:pt>
                <c:pt idx="20355">
                  <c:v>0.2</c:v>
                </c:pt>
                <c:pt idx="20356">
                  <c:v>0.2</c:v>
                </c:pt>
                <c:pt idx="20357">
                  <c:v>0.2</c:v>
                </c:pt>
                <c:pt idx="20358">
                  <c:v>0.2</c:v>
                </c:pt>
                <c:pt idx="20359">
                  <c:v>0.2</c:v>
                </c:pt>
                <c:pt idx="20360">
                  <c:v>0.2</c:v>
                </c:pt>
                <c:pt idx="20361">
                  <c:v>0.2</c:v>
                </c:pt>
                <c:pt idx="20362">
                  <c:v>0.2</c:v>
                </c:pt>
                <c:pt idx="20363">
                  <c:v>0.2</c:v>
                </c:pt>
                <c:pt idx="20364">
                  <c:v>0.2</c:v>
                </c:pt>
                <c:pt idx="20365">
                  <c:v>0.2</c:v>
                </c:pt>
                <c:pt idx="20366">
                  <c:v>0.2</c:v>
                </c:pt>
                <c:pt idx="20367">
                  <c:v>0.2</c:v>
                </c:pt>
                <c:pt idx="20368">
                  <c:v>0.2</c:v>
                </c:pt>
                <c:pt idx="20369">
                  <c:v>0.2</c:v>
                </c:pt>
                <c:pt idx="20370">
                  <c:v>0.2</c:v>
                </c:pt>
                <c:pt idx="20371">
                  <c:v>0.2</c:v>
                </c:pt>
                <c:pt idx="20372">
                  <c:v>0.2</c:v>
                </c:pt>
                <c:pt idx="20373">
                  <c:v>0.2</c:v>
                </c:pt>
                <c:pt idx="20374">
                  <c:v>0.2</c:v>
                </c:pt>
                <c:pt idx="20375">
                  <c:v>0.2</c:v>
                </c:pt>
                <c:pt idx="20376">
                  <c:v>0.2</c:v>
                </c:pt>
                <c:pt idx="20377">
                  <c:v>0.2</c:v>
                </c:pt>
                <c:pt idx="20378">
                  <c:v>0.2</c:v>
                </c:pt>
                <c:pt idx="20379">
                  <c:v>0.2</c:v>
                </c:pt>
                <c:pt idx="20380">
                  <c:v>0.2</c:v>
                </c:pt>
                <c:pt idx="20381">
                  <c:v>0.2</c:v>
                </c:pt>
                <c:pt idx="20382">
                  <c:v>0.2</c:v>
                </c:pt>
                <c:pt idx="20383">
                  <c:v>0.2</c:v>
                </c:pt>
                <c:pt idx="20384">
                  <c:v>0.2</c:v>
                </c:pt>
                <c:pt idx="20385">
                  <c:v>0.2</c:v>
                </c:pt>
                <c:pt idx="20386">
                  <c:v>0.2</c:v>
                </c:pt>
                <c:pt idx="20387">
                  <c:v>0.2</c:v>
                </c:pt>
                <c:pt idx="20388">
                  <c:v>0.2</c:v>
                </c:pt>
                <c:pt idx="20389">
                  <c:v>0.2</c:v>
                </c:pt>
                <c:pt idx="20390">
                  <c:v>0.2</c:v>
                </c:pt>
                <c:pt idx="20391">
                  <c:v>0.2</c:v>
                </c:pt>
                <c:pt idx="20392">
                  <c:v>0.2</c:v>
                </c:pt>
                <c:pt idx="20393">
                  <c:v>0.2</c:v>
                </c:pt>
                <c:pt idx="20394">
                  <c:v>0.2</c:v>
                </c:pt>
                <c:pt idx="20395">
                  <c:v>0.2</c:v>
                </c:pt>
                <c:pt idx="20396">
                  <c:v>0.2</c:v>
                </c:pt>
                <c:pt idx="20397">
                  <c:v>0.2</c:v>
                </c:pt>
                <c:pt idx="20398">
                  <c:v>0.2</c:v>
                </c:pt>
                <c:pt idx="20399">
                  <c:v>0.2</c:v>
                </c:pt>
                <c:pt idx="20400">
                  <c:v>0.2</c:v>
                </c:pt>
                <c:pt idx="20401">
                  <c:v>0.2</c:v>
                </c:pt>
                <c:pt idx="20402">
                  <c:v>0.2</c:v>
                </c:pt>
                <c:pt idx="20403">
                  <c:v>0.2</c:v>
                </c:pt>
                <c:pt idx="20404">
                  <c:v>0.2</c:v>
                </c:pt>
                <c:pt idx="20405">
                  <c:v>0.2</c:v>
                </c:pt>
                <c:pt idx="20406">
                  <c:v>0.2</c:v>
                </c:pt>
                <c:pt idx="20407">
                  <c:v>0.2</c:v>
                </c:pt>
                <c:pt idx="20408">
                  <c:v>0.2</c:v>
                </c:pt>
                <c:pt idx="20409">
                  <c:v>0.2</c:v>
                </c:pt>
                <c:pt idx="20410">
                  <c:v>0.2</c:v>
                </c:pt>
                <c:pt idx="20411">
                  <c:v>0.2</c:v>
                </c:pt>
                <c:pt idx="20412">
                  <c:v>0.2</c:v>
                </c:pt>
                <c:pt idx="20413">
                  <c:v>0.2</c:v>
                </c:pt>
                <c:pt idx="20414">
                  <c:v>0.2</c:v>
                </c:pt>
                <c:pt idx="20415">
                  <c:v>0.2</c:v>
                </c:pt>
                <c:pt idx="20416">
                  <c:v>0.2</c:v>
                </c:pt>
                <c:pt idx="20417">
                  <c:v>0.2</c:v>
                </c:pt>
                <c:pt idx="20418">
                  <c:v>0.2</c:v>
                </c:pt>
                <c:pt idx="20419">
                  <c:v>0.2</c:v>
                </c:pt>
                <c:pt idx="20420">
                  <c:v>0.2</c:v>
                </c:pt>
                <c:pt idx="20421">
                  <c:v>0.2</c:v>
                </c:pt>
                <c:pt idx="20422">
                  <c:v>0.2</c:v>
                </c:pt>
                <c:pt idx="20423">
                  <c:v>0.2</c:v>
                </c:pt>
                <c:pt idx="20424">
                  <c:v>0.2</c:v>
                </c:pt>
                <c:pt idx="20425">
                  <c:v>0.2</c:v>
                </c:pt>
                <c:pt idx="20426">
                  <c:v>0.2</c:v>
                </c:pt>
                <c:pt idx="20427">
                  <c:v>0.2</c:v>
                </c:pt>
                <c:pt idx="20428">
                  <c:v>0.2</c:v>
                </c:pt>
                <c:pt idx="20429">
                  <c:v>0.2</c:v>
                </c:pt>
                <c:pt idx="20430">
                  <c:v>0.2</c:v>
                </c:pt>
                <c:pt idx="20431">
                  <c:v>0.2</c:v>
                </c:pt>
                <c:pt idx="20432">
                  <c:v>0.2</c:v>
                </c:pt>
                <c:pt idx="20433">
                  <c:v>0.2</c:v>
                </c:pt>
                <c:pt idx="20434">
                  <c:v>0.2</c:v>
                </c:pt>
                <c:pt idx="20435">
                  <c:v>0.2</c:v>
                </c:pt>
                <c:pt idx="20436">
                  <c:v>0.2</c:v>
                </c:pt>
                <c:pt idx="20437">
                  <c:v>0.2</c:v>
                </c:pt>
                <c:pt idx="20438">
                  <c:v>0.2</c:v>
                </c:pt>
                <c:pt idx="20439">
                  <c:v>0.2</c:v>
                </c:pt>
                <c:pt idx="20440">
                  <c:v>0.2</c:v>
                </c:pt>
                <c:pt idx="20441">
                  <c:v>0.2</c:v>
                </c:pt>
                <c:pt idx="20442">
                  <c:v>0.2</c:v>
                </c:pt>
                <c:pt idx="20443">
                  <c:v>0.2</c:v>
                </c:pt>
                <c:pt idx="20444">
                  <c:v>0.2</c:v>
                </c:pt>
                <c:pt idx="20445">
                  <c:v>0.2</c:v>
                </c:pt>
                <c:pt idx="20446">
                  <c:v>0.2</c:v>
                </c:pt>
                <c:pt idx="20447">
                  <c:v>0.2</c:v>
                </c:pt>
                <c:pt idx="20448">
                  <c:v>0.2</c:v>
                </c:pt>
                <c:pt idx="20449">
                  <c:v>0.2</c:v>
                </c:pt>
                <c:pt idx="20450">
                  <c:v>0.2</c:v>
                </c:pt>
                <c:pt idx="20451">
                  <c:v>0.2</c:v>
                </c:pt>
                <c:pt idx="20452">
                  <c:v>0.2</c:v>
                </c:pt>
                <c:pt idx="20453">
                  <c:v>0.2</c:v>
                </c:pt>
                <c:pt idx="20454">
                  <c:v>0.2</c:v>
                </c:pt>
                <c:pt idx="20455">
                  <c:v>0.2</c:v>
                </c:pt>
                <c:pt idx="20456">
                  <c:v>0.2</c:v>
                </c:pt>
                <c:pt idx="20457">
                  <c:v>0.2</c:v>
                </c:pt>
                <c:pt idx="20458">
                  <c:v>0.2</c:v>
                </c:pt>
                <c:pt idx="20459">
                  <c:v>0.2</c:v>
                </c:pt>
                <c:pt idx="20460">
                  <c:v>0.2</c:v>
                </c:pt>
                <c:pt idx="20461">
                  <c:v>0.2</c:v>
                </c:pt>
                <c:pt idx="20462">
                  <c:v>0.2</c:v>
                </c:pt>
                <c:pt idx="20463">
                  <c:v>0.2</c:v>
                </c:pt>
                <c:pt idx="20464">
                  <c:v>0.2</c:v>
                </c:pt>
                <c:pt idx="20465">
                  <c:v>0.2</c:v>
                </c:pt>
                <c:pt idx="20466">
                  <c:v>0.2</c:v>
                </c:pt>
                <c:pt idx="20467">
                  <c:v>0.2</c:v>
                </c:pt>
                <c:pt idx="20468">
                  <c:v>0.2</c:v>
                </c:pt>
                <c:pt idx="20469">
                  <c:v>0.2</c:v>
                </c:pt>
                <c:pt idx="20470">
                  <c:v>0.2</c:v>
                </c:pt>
                <c:pt idx="20471">
                  <c:v>0.2</c:v>
                </c:pt>
                <c:pt idx="20472">
                  <c:v>0.2</c:v>
                </c:pt>
                <c:pt idx="20473">
                  <c:v>0.2</c:v>
                </c:pt>
                <c:pt idx="20474">
                  <c:v>0.2</c:v>
                </c:pt>
                <c:pt idx="20475">
                  <c:v>0.2</c:v>
                </c:pt>
                <c:pt idx="20476">
                  <c:v>0.2</c:v>
                </c:pt>
                <c:pt idx="20477">
                  <c:v>0.2</c:v>
                </c:pt>
                <c:pt idx="20478">
                  <c:v>0.2</c:v>
                </c:pt>
                <c:pt idx="20479">
                  <c:v>0.2</c:v>
                </c:pt>
                <c:pt idx="20480">
                  <c:v>0.2</c:v>
                </c:pt>
                <c:pt idx="20481">
                  <c:v>0.2</c:v>
                </c:pt>
                <c:pt idx="20482">
                  <c:v>0.2</c:v>
                </c:pt>
                <c:pt idx="20483">
                  <c:v>0.2</c:v>
                </c:pt>
                <c:pt idx="20484">
                  <c:v>0.2</c:v>
                </c:pt>
                <c:pt idx="20485">
                  <c:v>0.2</c:v>
                </c:pt>
                <c:pt idx="20486">
                  <c:v>0.2</c:v>
                </c:pt>
                <c:pt idx="20487">
                  <c:v>0.2</c:v>
                </c:pt>
                <c:pt idx="20488">
                  <c:v>0.2</c:v>
                </c:pt>
                <c:pt idx="20489">
                  <c:v>0.2</c:v>
                </c:pt>
                <c:pt idx="20490">
                  <c:v>0.2</c:v>
                </c:pt>
                <c:pt idx="20491">
                  <c:v>0.2</c:v>
                </c:pt>
                <c:pt idx="20492">
                  <c:v>0.2</c:v>
                </c:pt>
                <c:pt idx="20493">
                  <c:v>0.2</c:v>
                </c:pt>
                <c:pt idx="20494">
                  <c:v>0.2</c:v>
                </c:pt>
                <c:pt idx="20495">
                  <c:v>0.2</c:v>
                </c:pt>
                <c:pt idx="20496">
                  <c:v>0.2</c:v>
                </c:pt>
                <c:pt idx="20497">
                  <c:v>0.2</c:v>
                </c:pt>
                <c:pt idx="20498">
                  <c:v>0.2</c:v>
                </c:pt>
                <c:pt idx="20499">
                  <c:v>0.2</c:v>
                </c:pt>
                <c:pt idx="20500">
                  <c:v>0.2</c:v>
                </c:pt>
                <c:pt idx="20501">
                  <c:v>0.2</c:v>
                </c:pt>
                <c:pt idx="20502">
                  <c:v>0.2</c:v>
                </c:pt>
                <c:pt idx="20503">
                  <c:v>0.2</c:v>
                </c:pt>
                <c:pt idx="20504">
                  <c:v>0.2</c:v>
                </c:pt>
                <c:pt idx="20505">
                  <c:v>0.2</c:v>
                </c:pt>
                <c:pt idx="20506">
                  <c:v>0.2</c:v>
                </c:pt>
                <c:pt idx="20507">
                  <c:v>0.2</c:v>
                </c:pt>
                <c:pt idx="20508">
                  <c:v>0.2</c:v>
                </c:pt>
                <c:pt idx="20509">
                  <c:v>0.2</c:v>
                </c:pt>
                <c:pt idx="20510">
                  <c:v>0.2</c:v>
                </c:pt>
                <c:pt idx="20511">
                  <c:v>0.2</c:v>
                </c:pt>
                <c:pt idx="20512">
                  <c:v>0.2</c:v>
                </c:pt>
                <c:pt idx="20513">
                  <c:v>0.2</c:v>
                </c:pt>
                <c:pt idx="20514">
                  <c:v>0.2</c:v>
                </c:pt>
                <c:pt idx="20515">
                  <c:v>0.2</c:v>
                </c:pt>
                <c:pt idx="20516">
                  <c:v>0.2</c:v>
                </c:pt>
                <c:pt idx="20517">
                  <c:v>0.2</c:v>
                </c:pt>
                <c:pt idx="20518">
                  <c:v>0.2</c:v>
                </c:pt>
                <c:pt idx="20519">
                  <c:v>0.2</c:v>
                </c:pt>
                <c:pt idx="20520">
                  <c:v>0.2</c:v>
                </c:pt>
                <c:pt idx="20521">
                  <c:v>0.2</c:v>
                </c:pt>
                <c:pt idx="20522">
                  <c:v>0.2</c:v>
                </c:pt>
                <c:pt idx="20523">
                  <c:v>0.2</c:v>
                </c:pt>
                <c:pt idx="20524">
                  <c:v>0.2</c:v>
                </c:pt>
                <c:pt idx="20525">
                  <c:v>0.2</c:v>
                </c:pt>
                <c:pt idx="20526">
                  <c:v>0.2</c:v>
                </c:pt>
                <c:pt idx="20527">
                  <c:v>0.2</c:v>
                </c:pt>
                <c:pt idx="20528">
                  <c:v>0.2</c:v>
                </c:pt>
                <c:pt idx="20529">
                  <c:v>0.2</c:v>
                </c:pt>
                <c:pt idx="20530">
                  <c:v>0.2</c:v>
                </c:pt>
                <c:pt idx="20531">
                  <c:v>0.2</c:v>
                </c:pt>
                <c:pt idx="20532">
                  <c:v>0.2</c:v>
                </c:pt>
                <c:pt idx="20533">
                  <c:v>0.2</c:v>
                </c:pt>
                <c:pt idx="20534">
                  <c:v>0.2</c:v>
                </c:pt>
                <c:pt idx="20535">
                  <c:v>0.2</c:v>
                </c:pt>
                <c:pt idx="20536">
                  <c:v>0.2</c:v>
                </c:pt>
                <c:pt idx="20537">
                  <c:v>0.2</c:v>
                </c:pt>
                <c:pt idx="20538">
                  <c:v>0.2</c:v>
                </c:pt>
                <c:pt idx="20539">
                  <c:v>0.2</c:v>
                </c:pt>
                <c:pt idx="20540">
                  <c:v>0.2</c:v>
                </c:pt>
                <c:pt idx="20541">
                  <c:v>0.2</c:v>
                </c:pt>
                <c:pt idx="20542">
                  <c:v>0.2</c:v>
                </c:pt>
                <c:pt idx="20543">
                  <c:v>0.2</c:v>
                </c:pt>
                <c:pt idx="20544">
                  <c:v>0.2</c:v>
                </c:pt>
                <c:pt idx="20545">
                  <c:v>0.2</c:v>
                </c:pt>
                <c:pt idx="20546">
                  <c:v>0.2</c:v>
                </c:pt>
                <c:pt idx="20547">
                  <c:v>0.2</c:v>
                </c:pt>
                <c:pt idx="20548">
                  <c:v>0.2</c:v>
                </c:pt>
                <c:pt idx="20549">
                  <c:v>0.2</c:v>
                </c:pt>
                <c:pt idx="20550">
                  <c:v>0.2</c:v>
                </c:pt>
                <c:pt idx="20551">
                  <c:v>0.2</c:v>
                </c:pt>
                <c:pt idx="20552">
                  <c:v>0.2</c:v>
                </c:pt>
                <c:pt idx="20553">
                  <c:v>0.2</c:v>
                </c:pt>
                <c:pt idx="20554">
                  <c:v>0.2</c:v>
                </c:pt>
                <c:pt idx="20555">
                  <c:v>0.2</c:v>
                </c:pt>
                <c:pt idx="20556">
                  <c:v>0.2</c:v>
                </c:pt>
                <c:pt idx="20557">
                  <c:v>0.2</c:v>
                </c:pt>
                <c:pt idx="20558">
                  <c:v>0.2</c:v>
                </c:pt>
                <c:pt idx="20559">
                  <c:v>0.2</c:v>
                </c:pt>
                <c:pt idx="20560">
                  <c:v>0.2</c:v>
                </c:pt>
                <c:pt idx="20561">
                  <c:v>0.2</c:v>
                </c:pt>
                <c:pt idx="20562">
                  <c:v>0.2</c:v>
                </c:pt>
                <c:pt idx="20563">
                  <c:v>0.2</c:v>
                </c:pt>
                <c:pt idx="20564">
                  <c:v>0.2</c:v>
                </c:pt>
                <c:pt idx="20565">
                  <c:v>0.2</c:v>
                </c:pt>
                <c:pt idx="20566">
                  <c:v>0.2</c:v>
                </c:pt>
                <c:pt idx="20567">
                  <c:v>0.2</c:v>
                </c:pt>
                <c:pt idx="20568">
                  <c:v>0.2</c:v>
                </c:pt>
                <c:pt idx="20569">
                  <c:v>0.2</c:v>
                </c:pt>
                <c:pt idx="20570">
                  <c:v>0.2</c:v>
                </c:pt>
                <c:pt idx="20571">
                  <c:v>0.2</c:v>
                </c:pt>
                <c:pt idx="20572">
                  <c:v>0.2</c:v>
                </c:pt>
                <c:pt idx="20573">
                  <c:v>0.2</c:v>
                </c:pt>
                <c:pt idx="20574">
                  <c:v>0.2</c:v>
                </c:pt>
                <c:pt idx="20575">
                  <c:v>0.2</c:v>
                </c:pt>
                <c:pt idx="20576">
                  <c:v>0.2</c:v>
                </c:pt>
                <c:pt idx="20577">
                  <c:v>0.2</c:v>
                </c:pt>
                <c:pt idx="20578">
                  <c:v>0.2</c:v>
                </c:pt>
                <c:pt idx="20579">
                  <c:v>0.2</c:v>
                </c:pt>
                <c:pt idx="20580">
                  <c:v>0.2</c:v>
                </c:pt>
                <c:pt idx="20581">
                  <c:v>0.2</c:v>
                </c:pt>
                <c:pt idx="20582">
                  <c:v>0.2</c:v>
                </c:pt>
                <c:pt idx="20583">
                  <c:v>0.2</c:v>
                </c:pt>
                <c:pt idx="20584">
                  <c:v>0.2</c:v>
                </c:pt>
                <c:pt idx="20585">
                  <c:v>0.2</c:v>
                </c:pt>
                <c:pt idx="20586">
                  <c:v>0.2</c:v>
                </c:pt>
                <c:pt idx="20587">
                  <c:v>0.2</c:v>
                </c:pt>
                <c:pt idx="20588">
                  <c:v>0.2</c:v>
                </c:pt>
                <c:pt idx="20589">
                  <c:v>0.2</c:v>
                </c:pt>
                <c:pt idx="20590">
                  <c:v>0.2</c:v>
                </c:pt>
                <c:pt idx="20591">
                  <c:v>0.2</c:v>
                </c:pt>
                <c:pt idx="20592">
                  <c:v>0.2</c:v>
                </c:pt>
                <c:pt idx="20593">
                  <c:v>0.2</c:v>
                </c:pt>
                <c:pt idx="20594">
                  <c:v>0.2</c:v>
                </c:pt>
                <c:pt idx="20595">
                  <c:v>0.2</c:v>
                </c:pt>
                <c:pt idx="20596">
                  <c:v>0.2</c:v>
                </c:pt>
                <c:pt idx="20597">
                  <c:v>0.2</c:v>
                </c:pt>
                <c:pt idx="20598">
                  <c:v>0.2</c:v>
                </c:pt>
                <c:pt idx="20599">
                  <c:v>0.2</c:v>
                </c:pt>
                <c:pt idx="20600">
                  <c:v>0.2</c:v>
                </c:pt>
                <c:pt idx="20601">
                  <c:v>0.2</c:v>
                </c:pt>
                <c:pt idx="20602">
                  <c:v>0.2</c:v>
                </c:pt>
                <c:pt idx="20603">
                  <c:v>0.2</c:v>
                </c:pt>
                <c:pt idx="20604">
                  <c:v>0.2</c:v>
                </c:pt>
                <c:pt idx="20605">
                  <c:v>0.2</c:v>
                </c:pt>
                <c:pt idx="20606">
                  <c:v>0.2</c:v>
                </c:pt>
                <c:pt idx="20607">
                  <c:v>0.2</c:v>
                </c:pt>
                <c:pt idx="20608">
                  <c:v>0.2</c:v>
                </c:pt>
                <c:pt idx="20609">
                  <c:v>0.2</c:v>
                </c:pt>
                <c:pt idx="20610">
                  <c:v>0.2</c:v>
                </c:pt>
                <c:pt idx="20611">
                  <c:v>0.2</c:v>
                </c:pt>
                <c:pt idx="20612">
                  <c:v>0.2</c:v>
                </c:pt>
                <c:pt idx="20613">
                  <c:v>0.2</c:v>
                </c:pt>
                <c:pt idx="20614">
                  <c:v>0.2</c:v>
                </c:pt>
                <c:pt idx="20615">
                  <c:v>0.2</c:v>
                </c:pt>
                <c:pt idx="20616">
                  <c:v>0.2</c:v>
                </c:pt>
                <c:pt idx="20617">
                  <c:v>0.2</c:v>
                </c:pt>
                <c:pt idx="20618">
                  <c:v>0.2</c:v>
                </c:pt>
                <c:pt idx="20619">
                  <c:v>0.2</c:v>
                </c:pt>
                <c:pt idx="20620">
                  <c:v>0.2</c:v>
                </c:pt>
                <c:pt idx="20621">
                  <c:v>0.2</c:v>
                </c:pt>
                <c:pt idx="20622">
                  <c:v>0.2</c:v>
                </c:pt>
                <c:pt idx="20623">
                  <c:v>0.2</c:v>
                </c:pt>
                <c:pt idx="20624">
                  <c:v>0.2</c:v>
                </c:pt>
                <c:pt idx="20625">
                  <c:v>0.2</c:v>
                </c:pt>
                <c:pt idx="20626">
                  <c:v>0.2</c:v>
                </c:pt>
                <c:pt idx="20627">
                  <c:v>0.2</c:v>
                </c:pt>
                <c:pt idx="20628">
                  <c:v>0.2</c:v>
                </c:pt>
                <c:pt idx="20629">
                  <c:v>0.2</c:v>
                </c:pt>
                <c:pt idx="20630">
                  <c:v>0.2</c:v>
                </c:pt>
                <c:pt idx="20631">
                  <c:v>0.2</c:v>
                </c:pt>
                <c:pt idx="20632">
                  <c:v>0.2</c:v>
                </c:pt>
                <c:pt idx="20633">
                  <c:v>0.2</c:v>
                </c:pt>
                <c:pt idx="20634">
                  <c:v>0.2</c:v>
                </c:pt>
                <c:pt idx="20635">
                  <c:v>0.2</c:v>
                </c:pt>
                <c:pt idx="20636">
                  <c:v>0.2</c:v>
                </c:pt>
                <c:pt idx="20637">
                  <c:v>0.2</c:v>
                </c:pt>
                <c:pt idx="20638">
                  <c:v>0.2</c:v>
                </c:pt>
                <c:pt idx="20639">
                  <c:v>0.2</c:v>
                </c:pt>
                <c:pt idx="20640">
                  <c:v>0.2</c:v>
                </c:pt>
                <c:pt idx="20641">
                  <c:v>0.2</c:v>
                </c:pt>
                <c:pt idx="20642">
                  <c:v>0.2</c:v>
                </c:pt>
                <c:pt idx="20643">
                  <c:v>0.2</c:v>
                </c:pt>
                <c:pt idx="20644">
                  <c:v>0.2</c:v>
                </c:pt>
                <c:pt idx="20645">
                  <c:v>0.2</c:v>
                </c:pt>
                <c:pt idx="20646">
                  <c:v>0.2</c:v>
                </c:pt>
                <c:pt idx="20647">
                  <c:v>0.2</c:v>
                </c:pt>
                <c:pt idx="20648">
                  <c:v>0.2</c:v>
                </c:pt>
                <c:pt idx="20649">
                  <c:v>0.2</c:v>
                </c:pt>
                <c:pt idx="20650">
                  <c:v>0.2</c:v>
                </c:pt>
                <c:pt idx="20651">
                  <c:v>0.2</c:v>
                </c:pt>
                <c:pt idx="20652">
                  <c:v>0.2</c:v>
                </c:pt>
                <c:pt idx="20653">
                  <c:v>0.2</c:v>
                </c:pt>
                <c:pt idx="20654">
                  <c:v>0.2</c:v>
                </c:pt>
                <c:pt idx="20655">
                  <c:v>0.2</c:v>
                </c:pt>
                <c:pt idx="20656">
                  <c:v>0.2</c:v>
                </c:pt>
                <c:pt idx="20657">
                  <c:v>0.2</c:v>
                </c:pt>
                <c:pt idx="20658">
                  <c:v>0.2</c:v>
                </c:pt>
                <c:pt idx="20659">
                  <c:v>0.2</c:v>
                </c:pt>
                <c:pt idx="20660">
                  <c:v>0.2</c:v>
                </c:pt>
                <c:pt idx="20661">
                  <c:v>0.2</c:v>
                </c:pt>
                <c:pt idx="20662">
                  <c:v>0.2</c:v>
                </c:pt>
                <c:pt idx="20663">
                  <c:v>0.2</c:v>
                </c:pt>
                <c:pt idx="20664">
                  <c:v>0.2</c:v>
                </c:pt>
                <c:pt idx="20665">
                  <c:v>0.2</c:v>
                </c:pt>
                <c:pt idx="20666">
                  <c:v>0.2</c:v>
                </c:pt>
                <c:pt idx="20667">
                  <c:v>0.2</c:v>
                </c:pt>
                <c:pt idx="20668">
                  <c:v>0.2</c:v>
                </c:pt>
                <c:pt idx="20669">
                  <c:v>0.2</c:v>
                </c:pt>
                <c:pt idx="20670">
                  <c:v>0.2</c:v>
                </c:pt>
                <c:pt idx="20671">
                  <c:v>0.2</c:v>
                </c:pt>
                <c:pt idx="20672">
                  <c:v>0.2</c:v>
                </c:pt>
                <c:pt idx="20673">
                  <c:v>0.2</c:v>
                </c:pt>
                <c:pt idx="20674">
                  <c:v>0.2</c:v>
                </c:pt>
                <c:pt idx="20675">
                  <c:v>0.2</c:v>
                </c:pt>
                <c:pt idx="20676">
                  <c:v>0.2</c:v>
                </c:pt>
                <c:pt idx="20677">
                  <c:v>0.2</c:v>
                </c:pt>
                <c:pt idx="20678">
                  <c:v>0.2</c:v>
                </c:pt>
                <c:pt idx="20679">
                  <c:v>0.2</c:v>
                </c:pt>
                <c:pt idx="20680">
                  <c:v>0.2</c:v>
                </c:pt>
                <c:pt idx="20681">
                  <c:v>0.2</c:v>
                </c:pt>
                <c:pt idx="20682">
                  <c:v>0.2</c:v>
                </c:pt>
                <c:pt idx="20683">
                  <c:v>0.2</c:v>
                </c:pt>
                <c:pt idx="20684">
                  <c:v>0.2</c:v>
                </c:pt>
                <c:pt idx="20685">
                  <c:v>0.2</c:v>
                </c:pt>
                <c:pt idx="20686">
                  <c:v>0.2</c:v>
                </c:pt>
                <c:pt idx="20687">
                  <c:v>0.2</c:v>
                </c:pt>
                <c:pt idx="20688">
                  <c:v>0.2</c:v>
                </c:pt>
                <c:pt idx="20689">
                  <c:v>0.2</c:v>
                </c:pt>
                <c:pt idx="20690">
                  <c:v>0.2</c:v>
                </c:pt>
                <c:pt idx="20691">
                  <c:v>0.2</c:v>
                </c:pt>
                <c:pt idx="20692">
                  <c:v>0.2</c:v>
                </c:pt>
                <c:pt idx="20693">
                  <c:v>0.2</c:v>
                </c:pt>
                <c:pt idx="20694">
                  <c:v>0.2</c:v>
                </c:pt>
                <c:pt idx="20695">
                  <c:v>0.2</c:v>
                </c:pt>
                <c:pt idx="20696">
                  <c:v>0.2</c:v>
                </c:pt>
                <c:pt idx="20697">
                  <c:v>0.2</c:v>
                </c:pt>
                <c:pt idx="20698">
                  <c:v>0.2</c:v>
                </c:pt>
                <c:pt idx="20699">
                  <c:v>0.2</c:v>
                </c:pt>
                <c:pt idx="20700">
                  <c:v>0.2</c:v>
                </c:pt>
                <c:pt idx="20701">
                  <c:v>0.2</c:v>
                </c:pt>
                <c:pt idx="20702">
                  <c:v>0.2</c:v>
                </c:pt>
                <c:pt idx="20703">
                  <c:v>0.2</c:v>
                </c:pt>
                <c:pt idx="20704">
                  <c:v>0.2</c:v>
                </c:pt>
                <c:pt idx="20705">
                  <c:v>0.2</c:v>
                </c:pt>
                <c:pt idx="20706">
                  <c:v>0.2</c:v>
                </c:pt>
                <c:pt idx="20707">
                  <c:v>0.2</c:v>
                </c:pt>
                <c:pt idx="20708">
                  <c:v>0.2</c:v>
                </c:pt>
                <c:pt idx="20709">
                  <c:v>0.2</c:v>
                </c:pt>
                <c:pt idx="20710">
                  <c:v>0.2</c:v>
                </c:pt>
                <c:pt idx="20711">
                  <c:v>0.2</c:v>
                </c:pt>
                <c:pt idx="20712">
                  <c:v>0.2</c:v>
                </c:pt>
                <c:pt idx="20713">
                  <c:v>0.2</c:v>
                </c:pt>
                <c:pt idx="20714">
                  <c:v>0.2</c:v>
                </c:pt>
                <c:pt idx="20715">
                  <c:v>0.2</c:v>
                </c:pt>
                <c:pt idx="20716">
                  <c:v>0.2</c:v>
                </c:pt>
                <c:pt idx="20717">
                  <c:v>0.2</c:v>
                </c:pt>
                <c:pt idx="20718">
                  <c:v>0.2</c:v>
                </c:pt>
                <c:pt idx="20719">
                  <c:v>0.2</c:v>
                </c:pt>
                <c:pt idx="20720">
                  <c:v>0.2</c:v>
                </c:pt>
                <c:pt idx="20721">
                  <c:v>0.2</c:v>
                </c:pt>
                <c:pt idx="20722">
                  <c:v>0.2</c:v>
                </c:pt>
                <c:pt idx="20723">
                  <c:v>0.2</c:v>
                </c:pt>
                <c:pt idx="20724">
                  <c:v>0.2</c:v>
                </c:pt>
                <c:pt idx="20725">
                  <c:v>0.2</c:v>
                </c:pt>
                <c:pt idx="20726">
                  <c:v>0.2</c:v>
                </c:pt>
                <c:pt idx="20727">
                  <c:v>0.2</c:v>
                </c:pt>
                <c:pt idx="20728">
                  <c:v>0.2</c:v>
                </c:pt>
                <c:pt idx="20729">
                  <c:v>0.2</c:v>
                </c:pt>
                <c:pt idx="20730">
                  <c:v>0.2</c:v>
                </c:pt>
                <c:pt idx="20731">
                  <c:v>0.2</c:v>
                </c:pt>
                <c:pt idx="20732">
                  <c:v>0.2</c:v>
                </c:pt>
                <c:pt idx="20733">
                  <c:v>0.2</c:v>
                </c:pt>
                <c:pt idx="20734">
                  <c:v>0.2</c:v>
                </c:pt>
                <c:pt idx="20735">
                  <c:v>0.2</c:v>
                </c:pt>
                <c:pt idx="20736">
                  <c:v>0.2</c:v>
                </c:pt>
                <c:pt idx="20737">
                  <c:v>0.2</c:v>
                </c:pt>
                <c:pt idx="20738">
                  <c:v>0.2</c:v>
                </c:pt>
                <c:pt idx="20739">
                  <c:v>0.2</c:v>
                </c:pt>
                <c:pt idx="20740">
                  <c:v>0.2</c:v>
                </c:pt>
                <c:pt idx="20741">
                  <c:v>0.2</c:v>
                </c:pt>
                <c:pt idx="20742">
                  <c:v>0.2</c:v>
                </c:pt>
                <c:pt idx="20743">
                  <c:v>0.2</c:v>
                </c:pt>
                <c:pt idx="20744">
                  <c:v>0.2</c:v>
                </c:pt>
                <c:pt idx="20745">
                  <c:v>0.2</c:v>
                </c:pt>
                <c:pt idx="20746">
                  <c:v>0.2</c:v>
                </c:pt>
                <c:pt idx="20747">
                  <c:v>0.2</c:v>
                </c:pt>
                <c:pt idx="20748">
                  <c:v>0.2</c:v>
                </c:pt>
                <c:pt idx="20749">
                  <c:v>0.2</c:v>
                </c:pt>
                <c:pt idx="20750">
                  <c:v>0.2</c:v>
                </c:pt>
                <c:pt idx="20751">
                  <c:v>0.2</c:v>
                </c:pt>
                <c:pt idx="20752">
                  <c:v>0.2</c:v>
                </c:pt>
                <c:pt idx="20753">
                  <c:v>0.2</c:v>
                </c:pt>
                <c:pt idx="20754">
                  <c:v>0.2</c:v>
                </c:pt>
                <c:pt idx="20755">
                  <c:v>0.2</c:v>
                </c:pt>
                <c:pt idx="20756">
                  <c:v>0.2</c:v>
                </c:pt>
                <c:pt idx="20757">
                  <c:v>0.2</c:v>
                </c:pt>
                <c:pt idx="20758">
                  <c:v>0.2</c:v>
                </c:pt>
                <c:pt idx="20759">
                  <c:v>0.2</c:v>
                </c:pt>
                <c:pt idx="20760">
                  <c:v>0.2</c:v>
                </c:pt>
                <c:pt idx="20761">
                  <c:v>0.2</c:v>
                </c:pt>
                <c:pt idx="20762">
                  <c:v>0.2</c:v>
                </c:pt>
                <c:pt idx="20763">
                  <c:v>0.2</c:v>
                </c:pt>
                <c:pt idx="20764">
                  <c:v>0.2</c:v>
                </c:pt>
                <c:pt idx="20765">
                  <c:v>0.2</c:v>
                </c:pt>
                <c:pt idx="20766">
                  <c:v>0.2</c:v>
                </c:pt>
                <c:pt idx="20767">
                  <c:v>0.2</c:v>
                </c:pt>
                <c:pt idx="20768">
                  <c:v>0.2</c:v>
                </c:pt>
                <c:pt idx="20769">
                  <c:v>0.2</c:v>
                </c:pt>
                <c:pt idx="20770">
                  <c:v>0.2</c:v>
                </c:pt>
                <c:pt idx="20771">
                  <c:v>0.2</c:v>
                </c:pt>
                <c:pt idx="20772">
                  <c:v>0.2</c:v>
                </c:pt>
                <c:pt idx="20773">
                  <c:v>0.2</c:v>
                </c:pt>
                <c:pt idx="20774">
                  <c:v>0.2</c:v>
                </c:pt>
                <c:pt idx="20775">
                  <c:v>0.2</c:v>
                </c:pt>
                <c:pt idx="20776">
                  <c:v>0.2</c:v>
                </c:pt>
                <c:pt idx="20777">
                  <c:v>0.2</c:v>
                </c:pt>
                <c:pt idx="20778">
                  <c:v>0.2</c:v>
                </c:pt>
                <c:pt idx="20779">
                  <c:v>0.2</c:v>
                </c:pt>
                <c:pt idx="20780">
                  <c:v>0.2</c:v>
                </c:pt>
                <c:pt idx="20781">
                  <c:v>0.2</c:v>
                </c:pt>
                <c:pt idx="20782">
                  <c:v>0.2</c:v>
                </c:pt>
                <c:pt idx="20783">
                  <c:v>0.2</c:v>
                </c:pt>
                <c:pt idx="20784">
                  <c:v>0.2</c:v>
                </c:pt>
                <c:pt idx="20785">
                  <c:v>0.2</c:v>
                </c:pt>
                <c:pt idx="20786">
                  <c:v>0.2</c:v>
                </c:pt>
                <c:pt idx="20787">
                  <c:v>0.2</c:v>
                </c:pt>
                <c:pt idx="20788">
                  <c:v>0.2</c:v>
                </c:pt>
                <c:pt idx="20789">
                  <c:v>0.2</c:v>
                </c:pt>
                <c:pt idx="20790">
                  <c:v>0.2</c:v>
                </c:pt>
                <c:pt idx="20791">
                  <c:v>0.2</c:v>
                </c:pt>
                <c:pt idx="20792">
                  <c:v>0.2</c:v>
                </c:pt>
                <c:pt idx="20793">
                  <c:v>0.2</c:v>
                </c:pt>
                <c:pt idx="20794">
                  <c:v>0.2</c:v>
                </c:pt>
                <c:pt idx="20795">
                  <c:v>0.2</c:v>
                </c:pt>
                <c:pt idx="20796">
                  <c:v>0.2</c:v>
                </c:pt>
                <c:pt idx="20797">
                  <c:v>0.2</c:v>
                </c:pt>
                <c:pt idx="20798">
                  <c:v>0.2</c:v>
                </c:pt>
                <c:pt idx="20799">
                  <c:v>0.2</c:v>
                </c:pt>
                <c:pt idx="20800">
                  <c:v>0.2</c:v>
                </c:pt>
                <c:pt idx="20801">
                  <c:v>0.2</c:v>
                </c:pt>
                <c:pt idx="20802">
                  <c:v>0.2</c:v>
                </c:pt>
                <c:pt idx="20803">
                  <c:v>0.2</c:v>
                </c:pt>
                <c:pt idx="20804">
                  <c:v>0.2</c:v>
                </c:pt>
                <c:pt idx="20805">
                  <c:v>0.2</c:v>
                </c:pt>
                <c:pt idx="20806">
                  <c:v>0.2</c:v>
                </c:pt>
                <c:pt idx="20807">
                  <c:v>0.2</c:v>
                </c:pt>
                <c:pt idx="20808">
                  <c:v>0.2</c:v>
                </c:pt>
                <c:pt idx="20809">
                  <c:v>0.2</c:v>
                </c:pt>
                <c:pt idx="20810">
                  <c:v>0.2</c:v>
                </c:pt>
                <c:pt idx="20811">
                  <c:v>0.2</c:v>
                </c:pt>
                <c:pt idx="20812">
                  <c:v>0.2</c:v>
                </c:pt>
                <c:pt idx="20813">
                  <c:v>0.2</c:v>
                </c:pt>
                <c:pt idx="20814">
                  <c:v>0.2</c:v>
                </c:pt>
                <c:pt idx="20815">
                  <c:v>0.2</c:v>
                </c:pt>
                <c:pt idx="20816">
                  <c:v>0.2</c:v>
                </c:pt>
                <c:pt idx="20817">
                  <c:v>0.2</c:v>
                </c:pt>
                <c:pt idx="20818">
                  <c:v>0.2</c:v>
                </c:pt>
                <c:pt idx="20819">
                  <c:v>0.2</c:v>
                </c:pt>
                <c:pt idx="20820">
                  <c:v>0.2</c:v>
                </c:pt>
                <c:pt idx="20821">
                  <c:v>0.2</c:v>
                </c:pt>
                <c:pt idx="20822">
                  <c:v>0.2</c:v>
                </c:pt>
                <c:pt idx="20823">
                  <c:v>0.2</c:v>
                </c:pt>
                <c:pt idx="20824">
                  <c:v>0.2</c:v>
                </c:pt>
                <c:pt idx="20825">
                  <c:v>0.2</c:v>
                </c:pt>
                <c:pt idx="20826">
                  <c:v>0.2</c:v>
                </c:pt>
                <c:pt idx="20827">
                  <c:v>0.2</c:v>
                </c:pt>
                <c:pt idx="20828">
                  <c:v>0.2</c:v>
                </c:pt>
                <c:pt idx="20829">
                  <c:v>0.2</c:v>
                </c:pt>
                <c:pt idx="20830">
                  <c:v>0.2</c:v>
                </c:pt>
                <c:pt idx="20831">
                  <c:v>0.2</c:v>
                </c:pt>
                <c:pt idx="20832">
                  <c:v>0.2</c:v>
                </c:pt>
                <c:pt idx="20833">
                  <c:v>0.2</c:v>
                </c:pt>
                <c:pt idx="20834">
                  <c:v>0.2</c:v>
                </c:pt>
                <c:pt idx="20835">
                  <c:v>0.2</c:v>
                </c:pt>
                <c:pt idx="20836">
                  <c:v>0.2</c:v>
                </c:pt>
                <c:pt idx="20837">
                  <c:v>0.2</c:v>
                </c:pt>
                <c:pt idx="20838">
                  <c:v>0.2</c:v>
                </c:pt>
                <c:pt idx="20839">
                  <c:v>0.2</c:v>
                </c:pt>
                <c:pt idx="20840">
                  <c:v>0.2</c:v>
                </c:pt>
                <c:pt idx="20841">
                  <c:v>0.2</c:v>
                </c:pt>
                <c:pt idx="20842">
                  <c:v>0.2</c:v>
                </c:pt>
                <c:pt idx="20843">
                  <c:v>0.2</c:v>
                </c:pt>
                <c:pt idx="20844">
                  <c:v>0.2</c:v>
                </c:pt>
                <c:pt idx="20845">
                  <c:v>0.2</c:v>
                </c:pt>
                <c:pt idx="20846">
                  <c:v>0.2</c:v>
                </c:pt>
                <c:pt idx="20847">
                  <c:v>0.2</c:v>
                </c:pt>
                <c:pt idx="20848">
                  <c:v>0.2</c:v>
                </c:pt>
                <c:pt idx="20849">
                  <c:v>0.2</c:v>
                </c:pt>
                <c:pt idx="20850">
                  <c:v>0.2</c:v>
                </c:pt>
                <c:pt idx="20851">
                  <c:v>0.2</c:v>
                </c:pt>
                <c:pt idx="20852">
                  <c:v>0.2</c:v>
                </c:pt>
                <c:pt idx="20853">
                  <c:v>0.2</c:v>
                </c:pt>
                <c:pt idx="20854">
                  <c:v>0.2</c:v>
                </c:pt>
                <c:pt idx="20855">
                  <c:v>0.2</c:v>
                </c:pt>
                <c:pt idx="20856">
                  <c:v>0.2</c:v>
                </c:pt>
                <c:pt idx="20857">
                  <c:v>0.2</c:v>
                </c:pt>
                <c:pt idx="20858">
                  <c:v>0.2</c:v>
                </c:pt>
                <c:pt idx="20859">
                  <c:v>0.2</c:v>
                </c:pt>
                <c:pt idx="20860">
                  <c:v>0.2</c:v>
                </c:pt>
                <c:pt idx="20861">
                  <c:v>0.2</c:v>
                </c:pt>
                <c:pt idx="20862">
                  <c:v>0.2</c:v>
                </c:pt>
                <c:pt idx="20863">
                  <c:v>0.2</c:v>
                </c:pt>
                <c:pt idx="20864">
                  <c:v>0.2</c:v>
                </c:pt>
                <c:pt idx="20865">
                  <c:v>0.2</c:v>
                </c:pt>
                <c:pt idx="20866">
                  <c:v>0.2</c:v>
                </c:pt>
                <c:pt idx="20867">
                  <c:v>0.2</c:v>
                </c:pt>
                <c:pt idx="20868">
                  <c:v>0.2</c:v>
                </c:pt>
                <c:pt idx="20869">
                  <c:v>0.2</c:v>
                </c:pt>
                <c:pt idx="20870">
                  <c:v>0.2</c:v>
                </c:pt>
                <c:pt idx="20871">
                  <c:v>0.2</c:v>
                </c:pt>
                <c:pt idx="20872">
                  <c:v>0.2</c:v>
                </c:pt>
                <c:pt idx="20873">
                  <c:v>0.2</c:v>
                </c:pt>
                <c:pt idx="20874">
                  <c:v>0.2</c:v>
                </c:pt>
                <c:pt idx="20875">
                  <c:v>0.2</c:v>
                </c:pt>
                <c:pt idx="20876">
                  <c:v>0.2</c:v>
                </c:pt>
                <c:pt idx="20877">
                  <c:v>0.2</c:v>
                </c:pt>
                <c:pt idx="20878">
                  <c:v>0.2</c:v>
                </c:pt>
                <c:pt idx="20879">
                  <c:v>0.2</c:v>
                </c:pt>
                <c:pt idx="20880">
                  <c:v>0.2</c:v>
                </c:pt>
                <c:pt idx="20881">
                  <c:v>0.2</c:v>
                </c:pt>
                <c:pt idx="20882">
                  <c:v>0.2</c:v>
                </c:pt>
                <c:pt idx="20883">
                  <c:v>0.2</c:v>
                </c:pt>
                <c:pt idx="20884">
                  <c:v>0.2</c:v>
                </c:pt>
                <c:pt idx="20885">
                  <c:v>0.2</c:v>
                </c:pt>
                <c:pt idx="20886">
                  <c:v>0.2</c:v>
                </c:pt>
                <c:pt idx="20887">
                  <c:v>0.2</c:v>
                </c:pt>
                <c:pt idx="20888">
                  <c:v>0.2</c:v>
                </c:pt>
                <c:pt idx="20889">
                  <c:v>0.2</c:v>
                </c:pt>
                <c:pt idx="20890">
                  <c:v>0.2</c:v>
                </c:pt>
                <c:pt idx="20891">
                  <c:v>0.2</c:v>
                </c:pt>
                <c:pt idx="20892">
                  <c:v>0.2</c:v>
                </c:pt>
                <c:pt idx="20893">
                  <c:v>0.2</c:v>
                </c:pt>
                <c:pt idx="20894">
                  <c:v>0.2</c:v>
                </c:pt>
                <c:pt idx="20895">
                  <c:v>0.2</c:v>
                </c:pt>
                <c:pt idx="20896">
                  <c:v>0.2</c:v>
                </c:pt>
                <c:pt idx="20897">
                  <c:v>0.2</c:v>
                </c:pt>
                <c:pt idx="20898">
                  <c:v>0.2</c:v>
                </c:pt>
                <c:pt idx="20899">
                  <c:v>0.2</c:v>
                </c:pt>
                <c:pt idx="20900">
                  <c:v>0.2</c:v>
                </c:pt>
                <c:pt idx="20901">
                  <c:v>0.2</c:v>
                </c:pt>
                <c:pt idx="20902">
                  <c:v>0.2</c:v>
                </c:pt>
                <c:pt idx="20903">
                  <c:v>0.2</c:v>
                </c:pt>
                <c:pt idx="20904">
                  <c:v>0.2</c:v>
                </c:pt>
                <c:pt idx="20905">
                  <c:v>0.2</c:v>
                </c:pt>
                <c:pt idx="20906">
                  <c:v>0.2</c:v>
                </c:pt>
                <c:pt idx="20907">
                  <c:v>0.2</c:v>
                </c:pt>
                <c:pt idx="20908">
                  <c:v>0.2</c:v>
                </c:pt>
                <c:pt idx="20909">
                  <c:v>0.2</c:v>
                </c:pt>
                <c:pt idx="20910">
                  <c:v>0.2</c:v>
                </c:pt>
                <c:pt idx="20911">
                  <c:v>0.2</c:v>
                </c:pt>
                <c:pt idx="20912">
                  <c:v>0.2</c:v>
                </c:pt>
                <c:pt idx="20913">
                  <c:v>0.2</c:v>
                </c:pt>
                <c:pt idx="20914">
                  <c:v>0.2</c:v>
                </c:pt>
                <c:pt idx="20915">
                  <c:v>0.2</c:v>
                </c:pt>
                <c:pt idx="20916">
                  <c:v>0.2</c:v>
                </c:pt>
                <c:pt idx="20917">
                  <c:v>0.2</c:v>
                </c:pt>
                <c:pt idx="20918">
                  <c:v>0.2</c:v>
                </c:pt>
                <c:pt idx="20919">
                  <c:v>0.2</c:v>
                </c:pt>
                <c:pt idx="20920">
                  <c:v>0.2</c:v>
                </c:pt>
                <c:pt idx="20921">
                  <c:v>0.2</c:v>
                </c:pt>
                <c:pt idx="20922">
                  <c:v>0.2</c:v>
                </c:pt>
                <c:pt idx="20923">
                  <c:v>0.2</c:v>
                </c:pt>
                <c:pt idx="20924">
                  <c:v>0.2</c:v>
                </c:pt>
                <c:pt idx="20925">
                  <c:v>0.2</c:v>
                </c:pt>
                <c:pt idx="20926">
                  <c:v>0.2</c:v>
                </c:pt>
                <c:pt idx="20927">
                  <c:v>0.2</c:v>
                </c:pt>
                <c:pt idx="20928">
                  <c:v>0.2</c:v>
                </c:pt>
                <c:pt idx="20929">
                  <c:v>0.2</c:v>
                </c:pt>
                <c:pt idx="20930">
                  <c:v>0.2</c:v>
                </c:pt>
                <c:pt idx="20931">
                  <c:v>0.2</c:v>
                </c:pt>
                <c:pt idx="20932">
                  <c:v>0.2</c:v>
                </c:pt>
                <c:pt idx="20933">
                  <c:v>0.2</c:v>
                </c:pt>
                <c:pt idx="20934">
                  <c:v>0.2</c:v>
                </c:pt>
                <c:pt idx="20935">
                  <c:v>0.2</c:v>
                </c:pt>
                <c:pt idx="20936">
                  <c:v>0.2</c:v>
                </c:pt>
                <c:pt idx="20937">
                  <c:v>0.2</c:v>
                </c:pt>
                <c:pt idx="20938">
                  <c:v>0.2</c:v>
                </c:pt>
                <c:pt idx="20939">
                  <c:v>0.2</c:v>
                </c:pt>
                <c:pt idx="20940">
                  <c:v>0.2</c:v>
                </c:pt>
                <c:pt idx="20941">
                  <c:v>0.2</c:v>
                </c:pt>
                <c:pt idx="20942">
                  <c:v>0.2</c:v>
                </c:pt>
                <c:pt idx="20943">
                  <c:v>0.2</c:v>
                </c:pt>
                <c:pt idx="20944">
                  <c:v>0.2</c:v>
                </c:pt>
                <c:pt idx="20945">
                  <c:v>0.2</c:v>
                </c:pt>
                <c:pt idx="20946">
                  <c:v>0.2</c:v>
                </c:pt>
                <c:pt idx="20947">
                  <c:v>0.2</c:v>
                </c:pt>
                <c:pt idx="20948">
                  <c:v>0.2</c:v>
                </c:pt>
                <c:pt idx="20949">
                  <c:v>0.2</c:v>
                </c:pt>
                <c:pt idx="20950">
                  <c:v>0.2</c:v>
                </c:pt>
                <c:pt idx="20951">
                  <c:v>0.2</c:v>
                </c:pt>
                <c:pt idx="20952">
                  <c:v>0.2</c:v>
                </c:pt>
                <c:pt idx="20953">
                  <c:v>0.2</c:v>
                </c:pt>
                <c:pt idx="20954">
                  <c:v>0.2</c:v>
                </c:pt>
                <c:pt idx="20955">
                  <c:v>0.2</c:v>
                </c:pt>
                <c:pt idx="20956">
                  <c:v>0.2</c:v>
                </c:pt>
                <c:pt idx="20957">
                  <c:v>0.2</c:v>
                </c:pt>
                <c:pt idx="20958">
                  <c:v>0.2</c:v>
                </c:pt>
                <c:pt idx="20959">
                  <c:v>0.2</c:v>
                </c:pt>
                <c:pt idx="20960">
                  <c:v>0.2</c:v>
                </c:pt>
                <c:pt idx="20961">
                  <c:v>0.2</c:v>
                </c:pt>
                <c:pt idx="20962">
                  <c:v>0.2</c:v>
                </c:pt>
                <c:pt idx="20963">
                  <c:v>0.2</c:v>
                </c:pt>
                <c:pt idx="20964">
                  <c:v>0.2</c:v>
                </c:pt>
                <c:pt idx="20965">
                  <c:v>0.2</c:v>
                </c:pt>
                <c:pt idx="20966">
                  <c:v>0.2</c:v>
                </c:pt>
                <c:pt idx="20967">
                  <c:v>0.2</c:v>
                </c:pt>
                <c:pt idx="20968">
                  <c:v>0.2</c:v>
                </c:pt>
                <c:pt idx="20969">
                  <c:v>0.2</c:v>
                </c:pt>
                <c:pt idx="20970">
                  <c:v>0.2</c:v>
                </c:pt>
                <c:pt idx="20971">
                  <c:v>0.2</c:v>
                </c:pt>
                <c:pt idx="20972">
                  <c:v>0.2</c:v>
                </c:pt>
                <c:pt idx="20973">
                  <c:v>0.2</c:v>
                </c:pt>
                <c:pt idx="20974">
                  <c:v>0.2</c:v>
                </c:pt>
                <c:pt idx="20975">
                  <c:v>0.2</c:v>
                </c:pt>
                <c:pt idx="20976">
                  <c:v>0.2</c:v>
                </c:pt>
                <c:pt idx="20977">
                  <c:v>0.2</c:v>
                </c:pt>
                <c:pt idx="20978">
                  <c:v>0.2</c:v>
                </c:pt>
                <c:pt idx="20979">
                  <c:v>0.2</c:v>
                </c:pt>
                <c:pt idx="20980">
                  <c:v>0.2</c:v>
                </c:pt>
                <c:pt idx="20981">
                  <c:v>0.2</c:v>
                </c:pt>
                <c:pt idx="20982">
                  <c:v>0.2</c:v>
                </c:pt>
                <c:pt idx="20983">
                  <c:v>0.2</c:v>
                </c:pt>
                <c:pt idx="20984">
                  <c:v>0.2</c:v>
                </c:pt>
                <c:pt idx="20985">
                  <c:v>0.2</c:v>
                </c:pt>
                <c:pt idx="20986">
                  <c:v>0.2</c:v>
                </c:pt>
                <c:pt idx="20987">
                  <c:v>0.2</c:v>
                </c:pt>
                <c:pt idx="20988">
                  <c:v>0.2</c:v>
                </c:pt>
                <c:pt idx="20989">
                  <c:v>0.2</c:v>
                </c:pt>
                <c:pt idx="20990">
                  <c:v>0.2</c:v>
                </c:pt>
                <c:pt idx="20991">
                  <c:v>0.2</c:v>
                </c:pt>
                <c:pt idx="20992">
                  <c:v>0.2</c:v>
                </c:pt>
                <c:pt idx="20993">
                  <c:v>0.2</c:v>
                </c:pt>
                <c:pt idx="20994">
                  <c:v>0.2</c:v>
                </c:pt>
                <c:pt idx="20995">
                  <c:v>0.2</c:v>
                </c:pt>
                <c:pt idx="20996">
                  <c:v>0.2</c:v>
                </c:pt>
                <c:pt idx="20997">
                  <c:v>0.2</c:v>
                </c:pt>
                <c:pt idx="20998">
                  <c:v>0.2</c:v>
                </c:pt>
                <c:pt idx="20999">
                  <c:v>0.2</c:v>
                </c:pt>
                <c:pt idx="21000">
                  <c:v>0.2</c:v>
                </c:pt>
                <c:pt idx="21001">
                  <c:v>0.2</c:v>
                </c:pt>
                <c:pt idx="21002">
                  <c:v>0.2</c:v>
                </c:pt>
                <c:pt idx="21003">
                  <c:v>0.2</c:v>
                </c:pt>
                <c:pt idx="21004">
                  <c:v>0.2</c:v>
                </c:pt>
                <c:pt idx="21005">
                  <c:v>0.2</c:v>
                </c:pt>
                <c:pt idx="21006">
                  <c:v>0.2</c:v>
                </c:pt>
                <c:pt idx="21007">
                  <c:v>0.2</c:v>
                </c:pt>
                <c:pt idx="21008">
                  <c:v>0.2</c:v>
                </c:pt>
                <c:pt idx="21009">
                  <c:v>0.2</c:v>
                </c:pt>
                <c:pt idx="21010">
                  <c:v>0.2</c:v>
                </c:pt>
                <c:pt idx="21011">
                  <c:v>0.2</c:v>
                </c:pt>
                <c:pt idx="21012">
                  <c:v>0.2</c:v>
                </c:pt>
                <c:pt idx="21013">
                  <c:v>0.2</c:v>
                </c:pt>
                <c:pt idx="21014">
                  <c:v>0.2</c:v>
                </c:pt>
                <c:pt idx="21015">
                  <c:v>0.2</c:v>
                </c:pt>
                <c:pt idx="21016">
                  <c:v>0.2</c:v>
                </c:pt>
                <c:pt idx="21017">
                  <c:v>0.2</c:v>
                </c:pt>
                <c:pt idx="21018">
                  <c:v>0.2</c:v>
                </c:pt>
                <c:pt idx="21019">
                  <c:v>0.2</c:v>
                </c:pt>
                <c:pt idx="21020">
                  <c:v>0.2</c:v>
                </c:pt>
                <c:pt idx="21021">
                  <c:v>0.2</c:v>
                </c:pt>
                <c:pt idx="21022">
                  <c:v>0.2</c:v>
                </c:pt>
                <c:pt idx="21023">
                  <c:v>0.2</c:v>
                </c:pt>
                <c:pt idx="21024">
                  <c:v>0.2</c:v>
                </c:pt>
                <c:pt idx="21025">
                  <c:v>0.2</c:v>
                </c:pt>
                <c:pt idx="21026">
                  <c:v>0.2</c:v>
                </c:pt>
                <c:pt idx="21027">
                  <c:v>0.2</c:v>
                </c:pt>
                <c:pt idx="21028">
                  <c:v>0.2</c:v>
                </c:pt>
                <c:pt idx="21029">
                  <c:v>0.2</c:v>
                </c:pt>
                <c:pt idx="21030">
                  <c:v>0.2</c:v>
                </c:pt>
                <c:pt idx="21031">
                  <c:v>0.2</c:v>
                </c:pt>
                <c:pt idx="21032">
                  <c:v>0.2</c:v>
                </c:pt>
                <c:pt idx="21033">
                  <c:v>0.2</c:v>
                </c:pt>
                <c:pt idx="21034">
                  <c:v>0.2</c:v>
                </c:pt>
                <c:pt idx="21035">
                  <c:v>0.2</c:v>
                </c:pt>
                <c:pt idx="21036">
                  <c:v>0.2</c:v>
                </c:pt>
                <c:pt idx="21037">
                  <c:v>0.2</c:v>
                </c:pt>
                <c:pt idx="21038">
                  <c:v>0.2</c:v>
                </c:pt>
                <c:pt idx="21039">
                  <c:v>0.2</c:v>
                </c:pt>
                <c:pt idx="21040">
                  <c:v>0.2</c:v>
                </c:pt>
                <c:pt idx="21041">
                  <c:v>0.2</c:v>
                </c:pt>
                <c:pt idx="21042">
                  <c:v>0.2</c:v>
                </c:pt>
                <c:pt idx="21043">
                  <c:v>0.2</c:v>
                </c:pt>
                <c:pt idx="21044">
                  <c:v>0.2</c:v>
                </c:pt>
                <c:pt idx="21045">
                  <c:v>0.2</c:v>
                </c:pt>
                <c:pt idx="21046">
                  <c:v>0.2</c:v>
                </c:pt>
                <c:pt idx="21047">
                  <c:v>0.2</c:v>
                </c:pt>
                <c:pt idx="21048">
                  <c:v>0.2</c:v>
                </c:pt>
                <c:pt idx="21049">
                  <c:v>0.2</c:v>
                </c:pt>
                <c:pt idx="21050">
                  <c:v>0.2</c:v>
                </c:pt>
                <c:pt idx="21051">
                  <c:v>0.2</c:v>
                </c:pt>
                <c:pt idx="21052">
                  <c:v>0.2</c:v>
                </c:pt>
                <c:pt idx="21053">
                  <c:v>0.2</c:v>
                </c:pt>
                <c:pt idx="21054">
                  <c:v>0.2</c:v>
                </c:pt>
                <c:pt idx="21055">
                  <c:v>0.2</c:v>
                </c:pt>
                <c:pt idx="21056">
                  <c:v>0.2</c:v>
                </c:pt>
                <c:pt idx="21057">
                  <c:v>0.2</c:v>
                </c:pt>
                <c:pt idx="21058">
                  <c:v>0.2</c:v>
                </c:pt>
                <c:pt idx="21059">
                  <c:v>0.2</c:v>
                </c:pt>
                <c:pt idx="21060">
                  <c:v>0.2</c:v>
                </c:pt>
                <c:pt idx="21061">
                  <c:v>0.2</c:v>
                </c:pt>
                <c:pt idx="21062">
                  <c:v>0.2</c:v>
                </c:pt>
                <c:pt idx="21063">
                  <c:v>0.2</c:v>
                </c:pt>
                <c:pt idx="21064">
                  <c:v>0.2</c:v>
                </c:pt>
                <c:pt idx="21065">
                  <c:v>0.2</c:v>
                </c:pt>
                <c:pt idx="21066">
                  <c:v>0.2</c:v>
                </c:pt>
                <c:pt idx="21067">
                  <c:v>0.2</c:v>
                </c:pt>
                <c:pt idx="21068">
                  <c:v>0.2</c:v>
                </c:pt>
                <c:pt idx="21069">
                  <c:v>0.2</c:v>
                </c:pt>
                <c:pt idx="21070">
                  <c:v>0.2</c:v>
                </c:pt>
                <c:pt idx="21071">
                  <c:v>0.2</c:v>
                </c:pt>
                <c:pt idx="21072">
                  <c:v>0.2</c:v>
                </c:pt>
                <c:pt idx="21073">
                  <c:v>0.2</c:v>
                </c:pt>
                <c:pt idx="21074">
                  <c:v>0.2</c:v>
                </c:pt>
                <c:pt idx="21075">
                  <c:v>0.2</c:v>
                </c:pt>
                <c:pt idx="21076">
                  <c:v>0.2</c:v>
                </c:pt>
                <c:pt idx="21077">
                  <c:v>0.2</c:v>
                </c:pt>
                <c:pt idx="21078">
                  <c:v>0.2</c:v>
                </c:pt>
                <c:pt idx="21079">
                  <c:v>0.2</c:v>
                </c:pt>
                <c:pt idx="21080">
                  <c:v>0.2</c:v>
                </c:pt>
                <c:pt idx="21081">
                  <c:v>0.2</c:v>
                </c:pt>
                <c:pt idx="21082">
                  <c:v>0.2</c:v>
                </c:pt>
                <c:pt idx="21083">
                  <c:v>0.2</c:v>
                </c:pt>
                <c:pt idx="21084">
                  <c:v>0.2</c:v>
                </c:pt>
                <c:pt idx="21085">
                  <c:v>0.2</c:v>
                </c:pt>
                <c:pt idx="21086">
                  <c:v>0.2</c:v>
                </c:pt>
                <c:pt idx="21087">
                  <c:v>0.2</c:v>
                </c:pt>
                <c:pt idx="21088">
                  <c:v>0.2</c:v>
                </c:pt>
                <c:pt idx="21089">
                  <c:v>0.2</c:v>
                </c:pt>
                <c:pt idx="21090">
                  <c:v>0.2</c:v>
                </c:pt>
                <c:pt idx="21091">
                  <c:v>0.2</c:v>
                </c:pt>
                <c:pt idx="21092">
                  <c:v>0.2</c:v>
                </c:pt>
                <c:pt idx="21093">
                  <c:v>0.2</c:v>
                </c:pt>
                <c:pt idx="21094">
                  <c:v>0.2</c:v>
                </c:pt>
                <c:pt idx="21095">
                  <c:v>0.2</c:v>
                </c:pt>
                <c:pt idx="21096">
                  <c:v>0.2</c:v>
                </c:pt>
                <c:pt idx="21097">
                  <c:v>0.2</c:v>
                </c:pt>
                <c:pt idx="21098">
                  <c:v>0.2</c:v>
                </c:pt>
                <c:pt idx="21099">
                  <c:v>0.2</c:v>
                </c:pt>
                <c:pt idx="21100">
                  <c:v>0.2</c:v>
                </c:pt>
                <c:pt idx="21101">
                  <c:v>0.2</c:v>
                </c:pt>
                <c:pt idx="21102">
                  <c:v>0.2</c:v>
                </c:pt>
                <c:pt idx="21103">
                  <c:v>0.2</c:v>
                </c:pt>
                <c:pt idx="21104">
                  <c:v>0.2</c:v>
                </c:pt>
                <c:pt idx="21105">
                  <c:v>0.2</c:v>
                </c:pt>
                <c:pt idx="21106">
                  <c:v>0.2</c:v>
                </c:pt>
                <c:pt idx="21107">
                  <c:v>0.2</c:v>
                </c:pt>
                <c:pt idx="21108">
                  <c:v>0.2</c:v>
                </c:pt>
                <c:pt idx="21109">
                  <c:v>0.2</c:v>
                </c:pt>
                <c:pt idx="21110">
                  <c:v>0.2</c:v>
                </c:pt>
                <c:pt idx="21111">
                  <c:v>0.2</c:v>
                </c:pt>
                <c:pt idx="21112">
                  <c:v>0.2</c:v>
                </c:pt>
                <c:pt idx="21113">
                  <c:v>0.2</c:v>
                </c:pt>
                <c:pt idx="21114">
                  <c:v>0.2</c:v>
                </c:pt>
                <c:pt idx="21115">
                  <c:v>0.2</c:v>
                </c:pt>
                <c:pt idx="21116">
                  <c:v>0.2</c:v>
                </c:pt>
                <c:pt idx="21117">
                  <c:v>0.2</c:v>
                </c:pt>
                <c:pt idx="21118">
                  <c:v>0.2</c:v>
                </c:pt>
                <c:pt idx="21119">
                  <c:v>0.2</c:v>
                </c:pt>
                <c:pt idx="21120">
                  <c:v>0.2</c:v>
                </c:pt>
                <c:pt idx="21121">
                  <c:v>0.2</c:v>
                </c:pt>
                <c:pt idx="21122">
                  <c:v>0.2</c:v>
                </c:pt>
                <c:pt idx="21123">
                  <c:v>0.2</c:v>
                </c:pt>
                <c:pt idx="21124">
                  <c:v>0.2</c:v>
                </c:pt>
                <c:pt idx="21125">
                  <c:v>0.2</c:v>
                </c:pt>
                <c:pt idx="21126">
                  <c:v>0.2</c:v>
                </c:pt>
                <c:pt idx="21127">
                  <c:v>0.2</c:v>
                </c:pt>
                <c:pt idx="21128">
                  <c:v>0.2</c:v>
                </c:pt>
                <c:pt idx="21129">
                  <c:v>0.2</c:v>
                </c:pt>
                <c:pt idx="21130">
                  <c:v>0.2</c:v>
                </c:pt>
                <c:pt idx="21131">
                  <c:v>0.2</c:v>
                </c:pt>
                <c:pt idx="21132">
                  <c:v>0.2</c:v>
                </c:pt>
                <c:pt idx="21133">
                  <c:v>0.2</c:v>
                </c:pt>
                <c:pt idx="21134">
                  <c:v>0.2</c:v>
                </c:pt>
                <c:pt idx="21135">
                  <c:v>0.2</c:v>
                </c:pt>
                <c:pt idx="21136">
                  <c:v>0.2</c:v>
                </c:pt>
                <c:pt idx="21137">
                  <c:v>0.2</c:v>
                </c:pt>
                <c:pt idx="21138">
                  <c:v>0.2</c:v>
                </c:pt>
                <c:pt idx="21139">
                  <c:v>0.2</c:v>
                </c:pt>
                <c:pt idx="21140">
                  <c:v>0.2</c:v>
                </c:pt>
                <c:pt idx="21141">
                  <c:v>0.2</c:v>
                </c:pt>
                <c:pt idx="21142">
                  <c:v>0.2</c:v>
                </c:pt>
                <c:pt idx="21143">
                  <c:v>0.2</c:v>
                </c:pt>
                <c:pt idx="21144">
                  <c:v>0.2</c:v>
                </c:pt>
                <c:pt idx="21145">
                  <c:v>0.2</c:v>
                </c:pt>
                <c:pt idx="21146">
                  <c:v>0.2</c:v>
                </c:pt>
                <c:pt idx="21147">
                  <c:v>0.2</c:v>
                </c:pt>
                <c:pt idx="21148">
                  <c:v>0.2</c:v>
                </c:pt>
                <c:pt idx="21149">
                  <c:v>0.2</c:v>
                </c:pt>
                <c:pt idx="21150">
                  <c:v>0.2</c:v>
                </c:pt>
                <c:pt idx="21151">
                  <c:v>0.2</c:v>
                </c:pt>
                <c:pt idx="21152">
                  <c:v>0.2</c:v>
                </c:pt>
                <c:pt idx="21153">
                  <c:v>0.2</c:v>
                </c:pt>
                <c:pt idx="21154">
                  <c:v>0.2</c:v>
                </c:pt>
                <c:pt idx="21155">
                  <c:v>0.2</c:v>
                </c:pt>
                <c:pt idx="21156">
                  <c:v>0.2</c:v>
                </c:pt>
                <c:pt idx="21157">
                  <c:v>0.2</c:v>
                </c:pt>
                <c:pt idx="21158">
                  <c:v>0.2</c:v>
                </c:pt>
                <c:pt idx="21159">
                  <c:v>0.2</c:v>
                </c:pt>
                <c:pt idx="21160">
                  <c:v>0.2</c:v>
                </c:pt>
                <c:pt idx="21161">
                  <c:v>0.2</c:v>
                </c:pt>
                <c:pt idx="21162">
                  <c:v>0.2</c:v>
                </c:pt>
                <c:pt idx="21163">
                  <c:v>0.2</c:v>
                </c:pt>
                <c:pt idx="21164">
                  <c:v>0.2</c:v>
                </c:pt>
                <c:pt idx="21165">
                  <c:v>0.2</c:v>
                </c:pt>
                <c:pt idx="21166">
                  <c:v>0.2</c:v>
                </c:pt>
                <c:pt idx="21167">
                  <c:v>0.2</c:v>
                </c:pt>
                <c:pt idx="21168">
                  <c:v>0.2</c:v>
                </c:pt>
                <c:pt idx="21169">
                  <c:v>0.2</c:v>
                </c:pt>
                <c:pt idx="21170">
                  <c:v>0.2</c:v>
                </c:pt>
                <c:pt idx="21171">
                  <c:v>0.2</c:v>
                </c:pt>
                <c:pt idx="21172">
                  <c:v>0.2</c:v>
                </c:pt>
                <c:pt idx="21173">
                  <c:v>0.2</c:v>
                </c:pt>
                <c:pt idx="21174">
                  <c:v>0.2</c:v>
                </c:pt>
                <c:pt idx="21175">
                  <c:v>0.2</c:v>
                </c:pt>
                <c:pt idx="21176">
                  <c:v>0.2</c:v>
                </c:pt>
                <c:pt idx="21177">
                  <c:v>0.2</c:v>
                </c:pt>
                <c:pt idx="21178">
                  <c:v>0.2</c:v>
                </c:pt>
                <c:pt idx="21179">
                  <c:v>0.2</c:v>
                </c:pt>
                <c:pt idx="21180">
                  <c:v>0.2</c:v>
                </c:pt>
                <c:pt idx="21181">
                  <c:v>0.2</c:v>
                </c:pt>
                <c:pt idx="21182">
                  <c:v>0.2</c:v>
                </c:pt>
                <c:pt idx="21183">
                  <c:v>0.2</c:v>
                </c:pt>
                <c:pt idx="21184">
                  <c:v>0.2</c:v>
                </c:pt>
                <c:pt idx="21185">
                  <c:v>0.2</c:v>
                </c:pt>
                <c:pt idx="21186">
                  <c:v>0.2</c:v>
                </c:pt>
                <c:pt idx="21187">
                  <c:v>0.2</c:v>
                </c:pt>
                <c:pt idx="21188">
                  <c:v>0.2</c:v>
                </c:pt>
                <c:pt idx="21189">
                  <c:v>0.2</c:v>
                </c:pt>
                <c:pt idx="21190">
                  <c:v>0.2</c:v>
                </c:pt>
                <c:pt idx="21191">
                  <c:v>0.2</c:v>
                </c:pt>
                <c:pt idx="21192">
                  <c:v>0.2</c:v>
                </c:pt>
                <c:pt idx="21193">
                  <c:v>0.2</c:v>
                </c:pt>
                <c:pt idx="21194">
                  <c:v>0.2</c:v>
                </c:pt>
                <c:pt idx="21195">
                  <c:v>0.2</c:v>
                </c:pt>
                <c:pt idx="21196">
                  <c:v>0.2</c:v>
                </c:pt>
                <c:pt idx="21197">
                  <c:v>0.2</c:v>
                </c:pt>
                <c:pt idx="21198">
                  <c:v>0.2</c:v>
                </c:pt>
                <c:pt idx="21199">
                  <c:v>0.2</c:v>
                </c:pt>
                <c:pt idx="21200">
                  <c:v>0.2</c:v>
                </c:pt>
                <c:pt idx="21201">
                  <c:v>0.2</c:v>
                </c:pt>
                <c:pt idx="21202">
                  <c:v>0.2</c:v>
                </c:pt>
                <c:pt idx="21203">
                  <c:v>0.2</c:v>
                </c:pt>
                <c:pt idx="21204">
                  <c:v>0.2</c:v>
                </c:pt>
                <c:pt idx="21205">
                  <c:v>0.2</c:v>
                </c:pt>
                <c:pt idx="21206">
                  <c:v>0.2</c:v>
                </c:pt>
                <c:pt idx="21207">
                  <c:v>0.2</c:v>
                </c:pt>
                <c:pt idx="21208">
                  <c:v>0.2</c:v>
                </c:pt>
                <c:pt idx="21209">
                  <c:v>0.2</c:v>
                </c:pt>
                <c:pt idx="21210">
                  <c:v>0.2</c:v>
                </c:pt>
                <c:pt idx="21211">
                  <c:v>0.2</c:v>
                </c:pt>
                <c:pt idx="21212">
                  <c:v>0.2</c:v>
                </c:pt>
                <c:pt idx="21213">
                  <c:v>0.2</c:v>
                </c:pt>
                <c:pt idx="21214">
                  <c:v>0.2</c:v>
                </c:pt>
                <c:pt idx="21215">
                  <c:v>0.2</c:v>
                </c:pt>
                <c:pt idx="21216">
                  <c:v>0.2</c:v>
                </c:pt>
                <c:pt idx="21217">
                  <c:v>0.2</c:v>
                </c:pt>
                <c:pt idx="21218">
                  <c:v>0.2</c:v>
                </c:pt>
                <c:pt idx="21219">
                  <c:v>0.2</c:v>
                </c:pt>
                <c:pt idx="21220">
                  <c:v>0.2</c:v>
                </c:pt>
                <c:pt idx="21221">
                  <c:v>0.2</c:v>
                </c:pt>
                <c:pt idx="21222">
                  <c:v>0.2</c:v>
                </c:pt>
                <c:pt idx="21223">
                  <c:v>0.2</c:v>
                </c:pt>
                <c:pt idx="21224">
                  <c:v>0.2</c:v>
                </c:pt>
                <c:pt idx="21225">
                  <c:v>0.2</c:v>
                </c:pt>
                <c:pt idx="21226">
                  <c:v>0.2</c:v>
                </c:pt>
                <c:pt idx="21227">
                  <c:v>0.2</c:v>
                </c:pt>
                <c:pt idx="21228">
                  <c:v>0.2</c:v>
                </c:pt>
                <c:pt idx="21229">
                  <c:v>0.2</c:v>
                </c:pt>
                <c:pt idx="21230">
                  <c:v>0.2</c:v>
                </c:pt>
                <c:pt idx="21231">
                  <c:v>0.2</c:v>
                </c:pt>
                <c:pt idx="21232">
                  <c:v>0.2</c:v>
                </c:pt>
                <c:pt idx="21233">
                  <c:v>0.2</c:v>
                </c:pt>
                <c:pt idx="21234">
                  <c:v>0.2</c:v>
                </c:pt>
                <c:pt idx="21235">
                  <c:v>0.2</c:v>
                </c:pt>
                <c:pt idx="21236">
                  <c:v>0.2</c:v>
                </c:pt>
                <c:pt idx="21237">
                  <c:v>0.2</c:v>
                </c:pt>
                <c:pt idx="21238">
                  <c:v>0.2</c:v>
                </c:pt>
                <c:pt idx="21239">
                  <c:v>0.2</c:v>
                </c:pt>
                <c:pt idx="21240">
                  <c:v>0.2</c:v>
                </c:pt>
                <c:pt idx="21241">
                  <c:v>0.2</c:v>
                </c:pt>
                <c:pt idx="21242">
                  <c:v>0.2</c:v>
                </c:pt>
                <c:pt idx="21243">
                  <c:v>0.2</c:v>
                </c:pt>
                <c:pt idx="21244">
                  <c:v>0.2</c:v>
                </c:pt>
                <c:pt idx="21245">
                  <c:v>0.2</c:v>
                </c:pt>
                <c:pt idx="21246">
                  <c:v>0.2</c:v>
                </c:pt>
                <c:pt idx="21247">
                  <c:v>0.2</c:v>
                </c:pt>
                <c:pt idx="21248">
                  <c:v>0.2</c:v>
                </c:pt>
                <c:pt idx="21249">
                  <c:v>0.2</c:v>
                </c:pt>
                <c:pt idx="21250">
                  <c:v>0.2</c:v>
                </c:pt>
                <c:pt idx="21251">
                  <c:v>0.2</c:v>
                </c:pt>
                <c:pt idx="21252">
                  <c:v>0.2</c:v>
                </c:pt>
                <c:pt idx="21253">
                  <c:v>0.2</c:v>
                </c:pt>
                <c:pt idx="21254">
                  <c:v>0.2</c:v>
                </c:pt>
                <c:pt idx="21255">
                  <c:v>0.2</c:v>
                </c:pt>
                <c:pt idx="21256">
                  <c:v>0.2</c:v>
                </c:pt>
                <c:pt idx="21257">
                  <c:v>0.2</c:v>
                </c:pt>
                <c:pt idx="21258">
                  <c:v>0.2</c:v>
                </c:pt>
                <c:pt idx="21259">
                  <c:v>0.2</c:v>
                </c:pt>
                <c:pt idx="21260">
                  <c:v>0.2</c:v>
                </c:pt>
                <c:pt idx="21261">
                  <c:v>0.2</c:v>
                </c:pt>
                <c:pt idx="21262">
                  <c:v>0.2</c:v>
                </c:pt>
                <c:pt idx="21263">
                  <c:v>0.2</c:v>
                </c:pt>
                <c:pt idx="21264">
                  <c:v>0.2</c:v>
                </c:pt>
                <c:pt idx="21265">
                  <c:v>0.2</c:v>
                </c:pt>
                <c:pt idx="21266">
                  <c:v>0.2</c:v>
                </c:pt>
                <c:pt idx="21267">
                  <c:v>0.2</c:v>
                </c:pt>
                <c:pt idx="21268">
                  <c:v>0.2</c:v>
                </c:pt>
                <c:pt idx="21269">
                  <c:v>0.2</c:v>
                </c:pt>
                <c:pt idx="21270">
                  <c:v>0.2</c:v>
                </c:pt>
                <c:pt idx="21271">
                  <c:v>0.2</c:v>
                </c:pt>
                <c:pt idx="21272">
                  <c:v>0.2</c:v>
                </c:pt>
                <c:pt idx="21273">
                  <c:v>0.2</c:v>
                </c:pt>
                <c:pt idx="21274">
                  <c:v>0.2</c:v>
                </c:pt>
                <c:pt idx="21275">
                  <c:v>0.2</c:v>
                </c:pt>
                <c:pt idx="21276">
                  <c:v>0.2</c:v>
                </c:pt>
                <c:pt idx="21277">
                  <c:v>0.2</c:v>
                </c:pt>
                <c:pt idx="21278">
                  <c:v>0.2</c:v>
                </c:pt>
                <c:pt idx="21279">
                  <c:v>0.2</c:v>
                </c:pt>
                <c:pt idx="21280">
                  <c:v>0.2</c:v>
                </c:pt>
                <c:pt idx="21281">
                  <c:v>0.2</c:v>
                </c:pt>
                <c:pt idx="21282">
                  <c:v>0.2</c:v>
                </c:pt>
                <c:pt idx="21283">
                  <c:v>0.2</c:v>
                </c:pt>
                <c:pt idx="21284">
                  <c:v>0.2</c:v>
                </c:pt>
                <c:pt idx="21285">
                  <c:v>0.2</c:v>
                </c:pt>
                <c:pt idx="21286">
                  <c:v>0.2</c:v>
                </c:pt>
                <c:pt idx="21287">
                  <c:v>0.2</c:v>
                </c:pt>
                <c:pt idx="21288">
                  <c:v>0.2</c:v>
                </c:pt>
                <c:pt idx="21289">
                  <c:v>0.2</c:v>
                </c:pt>
                <c:pt idx="21290">
                  <c:v>0.2</c:v>
                </c:pt>
                <c:pt idx="21291">
                  <c:v>0.2</c:v>
                </c:pt>
                <c:pt idx="21292">
                  <c:v>0.2</c:v>
                </c:pt>
                <c:pt idx="21293">
                  <c:v>0.2</c:v>
                </c:pt>
                <c:pt idx="21294">
                  <c:v>0.2</c:v>
                </c:pt>
                <c:pt idx="21295">
                  <c:v>0.2</c:v>
                </c:pt>
                <c:pt idx="21296">
                  <c:v>0.2</c:v>
                </c:pt>
                <c:pt idx="21297">
                  <c:v>0.2</c:v>
                </c:pt>
                <c:pt idx="21298">
                  <c:v>0.2</c:v>
                </c:pt>
                <c:pt idx="21299">
                  <c:v>0.2</c:v>
                </c:pt>
                <c:pt idx="21300">
                  <c:v>0.2</c:v>
                </c:pt>
                <c:pt idx="21301">
                  <c:v>0.2</c:v>
                </c:pt>
                <c:pt idx="21302">
                  <c:v>0.2</c:v>
                </c:pt>
                <c:pt idx="21303">
                  <c:v>0.2</c:v>
                </c:pt>
                <c:pt idx="21304">
                  <c:v>0.2</c:v>
                </c:pt>
                <c:pt idx="21305">
                  <c:v>0.2</c:v>
                </c:pt>
                <c:pt idx="21306">
                  <c:v>0.2</c:v>
                </c:pt>
                <c:pt idx="21307">
                  <c:v>0.2</c:v>
                </c:pt>
                <c:pt idx="21308">
                  <c:v>0.2</c:v>
                </c:pt>
                <c:pt idx="21309">
                  <c:v>0.2</c:v>
                </c:pt>
                <c:pt idx="21310">
                  <c:v>0.2</c:v>
                </c:pt>
                <c:pt idx="21311">
                  <c:v>0.2</c:v>
                </c:pt>
                <c:pt idx="21312">
                  <c:v>0.2</c:v>
                </c:pt>
                <c:pt idx="21313">
                  <c:v>0.2</c:v>
                </c:pt>
                <c:pt idx="21314">
                  <c:v>0.2</c:v>
                </c:pt>
                <c:pt idx="21315">
                  <c:v>0.2</c:v>
                </c:pt>
                <c:pt idx="21316">
                  <c:v>0.2</c:v>
                </c:pt>
                <c:pt idx="21317">
                  <c:v>0.2</c:v>
                </c:pt>
                <c:pt idx="21318">
                  <c:v>0.2</c:v>
                </c:pt>
                <c:pt idx="21319">
                  <c:v>0.2</c:v>
                </c:pt>
                <c:pt idx="21320">
                  <c:v>0.2</c:v>
                </c:pt>
                <c:pt idx="21321">
                  <c:v>0.2</c:v>
                </c:pt>
                <c:pt idx="21322">
                  <c:v>0.2</c:v>
                </c:pt>
                <c:pt idx="21323">
                  <c:v>0.2</c:v>
                </c:pt>
                <c:pt idx="21324">
                  <c:v>0.2</c:v>
                </c:pt>
                <c:pt idx="21325">
                  <c:v>0.2</c:v>
                </c:pt>
                <c:pt idx="21326">
                  <c:v>0.2</c:v>
                </c:pt>
                <c:pt idx="21327">
                  <c:v>0.2</c:v>
                </c:pt>
                <c:pt idx="21328">
                  <c:v>0.2</c:v>
                </c:pt>
                <c:pt idx="21329">
                  <c:v>0.2</c:v>
                </c:pt>
                <c:pt idx="21330">
                  <c:v>0.2</c:v>
                </c:pt>
                <c:pt idx="21331">
                  <c:v>0.2</c:v>
                </c:pt>
                <c:pt idx="21332">
                  <c:v>0.2</c:v>
                </c:pt>
                <c:pt idx="21333">
                  <c:v>0.2</c:v>
                </c:pt>
                <c:pt idx="21334">
                  <c:v>0.2</c:v>
                </c:pt>
                <c:pt idx="21335">
                  <c:v>0.2</c:v>
                </c:pt>
                <c:pt idx="21336">
                  <c:v>0.2</c:v>
                </c:pt>
                <c:pt idx="21337">
                  <c:v>0.2</c:v>
                </c:pt>
                <c:pt idx="21338">
                  <c:v>0.2</c:v>
                </c:pt>
                <c:pt idx="21339">
                  <c:v>0.2</c:v>
                </c:pt>
                <c:pt idx="21340">
                  <c:v>0.2</c:v>
                </c:pt>
                <c:pt idx="21341">
                  <c:v>0.2</c:v>
                </c:pt>
                <c:pt idx="21342">
                  <c:v>0.2</c:v>
                </c:pt>
                <c:pt idx="21343">
                  <c:v>0.2</c:v>
                </c:pt>
                <c:pt idx="21344">
                  <c:v>0.2</c:v>
                </c:pt>
                <c:pt idx="21345">
                  <c:v>0.2</c:v>
                </c:pt>
                <c:pt idx="21346">
                  <c:v>0.2</c:v>
                </c:pt>
                <c:pt idx="21347">
                  <c:v>0.2</c:v>
                </c:pt>
                <c:pt idx="21348">
                  <c:v>0.2</c:v>
                </c:pt>
                <c:pt idx="21349">
                  <c:v>0.2</c:v>
                </c:pt>
                <c:pt idx="21350">
                  <c:v>0.2</c:v>
                </c:pt>
                <c:pt idx="21351">
                  <c:v>0.2</c:v>
                </c:pt>
                <c:pt idx="21352">
                  <c:v>0.2</c:v>
                </c:pt>
                <c:pt idx="21353">
                  <c:v>0.2</c:v>
                </c:pt>
                <c:pt idx="21354">
                  <c:v>0.2</c:v>
                </c:pt>
                <c:pt idx="21355">
                  <c:v>0.2</c:v>
                </c:pt>
                <c:pt idx="21356">
                  <c:v>0.2</c:v>
                </c:pt>
                <c:pt idx="21357">
                  <c:v>0.2</c:v>
                </c:pt>
                <c:pt idx="21358">
                  <c:v>0.2</c:v>
                </c:pt>
                <c:pt idx="21359">
                  <c:v>0.2</c:v>
                </c:pt>
                <c:pt idx="21360">
                  <c:v>0.2</c:v>
                </c:pt>
                <c:pt idx="21361">
                  <c:v>0.2</c:v>
                </c:pt>
                <c:pt idx="21362">
                  <c:v>0.2</c:v>
                </c:pt>
                <c:pt idx="21363">
                  <c:v>0.2</c:v>
                </c:pt>
                <c:pt idx="21364">
                  <c:v>0.2</c:v>
                </c:pt>
                <c:pt idx="21365">
                  <c:v>0.2</c:v>
                </c:pt>
                <c:pt idx="21366">
                  <c:v>0.2</c:v>
                </c:pt>
                <c:pt idx="21367">
                  <c:v>0.2</c:v>
                </c:pt>
                <c:pt idx="21368">
                  <c:v>0.2</c:v>
                </c:pt>
                <c:pt idx="21369">
                  <c:v>0.2</c:v>
                </c:pt>
                <c:pt idx="21370">
                  <c:v>0.2</c:v>
                </c:pt>
                <c:pt idx="21371">
                  <c:v>0.2</c:v>
                </c:pt>
                <c:pt idx="21372">
                  <c:v>0.2</c:v>
                </c:pt>
                <c:pt idx="21373">
                  <c:v>0.2</c:v>
                </c:pt>
                <c:pt idx="21374">
                  <c:v>0.2</c:v>
                </c:pt>
                <c:pt idx="21375">
                  <c:v>0.2</c:v>
                </c:pt>
                <c:pt idx="21376">
                  <c:v>0.2</c:v>
                </c:pt>
                <c:pt idx="21377">
                  <c:v>0.2</c:v>
                </c:pt>
                <c:pt idx="21378">
                  <c:v>0.2</c:v>
                </c:pt>
                <c:pt idx="21379">
                  <c:v>0.2</c:v>
                </c:pt>
                <c:pt idx="21380">
                  <c:v>0.2</c:v>
                </c:pt>
                <c:pt idx="21381">
                  <c:v>0.2</c:v>
                </c:pt>
                <c:pt idx="21382">
                  <c:v>0.2</c:v>
                </c:pt>
                <c:pt idx="21383">
                  <c:v>0.2</c:v>
                </c:pt>
                <c:pt idx="21384">
                  <c:v>0.2</c:v>
                </c:pt>
                <c:pt idx="21385">
                  <c:v>0.2</c:v>
                </c:pt>
                <c:pt idx="21386">
                  <c:v>0.2</c:v>
                </c:pt>
                <c:pt idx="21387">
                  <c:v>0.2</c:v>
                </c:pt>
                <c:pt idx="21388">
                  <c:v>0.2</c:v>
                </c:pt>
                <c:pt idx="21389">
                  <c:v>0.2</c:v>
                </c:pt>
                <c:pt idx="21390">
                  <c:v>0.2</c:v>
                </c:pt>
                <c:pt idx="21391">
                  <c:v>0.2</c:v>
                </c:pt>
                <c:pt idx="21392">
                  <c:v>0.2</c:v>
                </c:pt>
                <c:pt idx="21393">
                  <c:v>0.2</c:v>
                </c:pt>
                <c:pt idx="21394">
                  <c:v>0.2</c:v>
                </c:pt>
                <c:pt idx="21395">
                  <c:v>0.2</c:v>
                </c:pt>
                <c:pt idx="21396">
                  <c:v>0.2</c:v>
                </c:pt>
                <c:pt idx="21397">
                  <c:v>0.2</c:v>
                </c:pt>
                <c:pt idx="21398">
                  <c:v>0.2</c:v>
                </c:pt>
                <c:pt idx="21399">
                  <c:v>0.2</c:v>
                </c:pt>
                <c:pt idx="21400">
                  <c:v>0.2</c:v>
                </c:pt>
                <c:pt idx="21401">
                  <c:v>0.2</c:v>
                </c:pt>
                <c:pt idx="21402">
                  <c:v>0.2</c:v>
                </c:pt>
                <c:pt idx="21403">
                  <c:v>0.2</c:v>
                </c:pt>
                <c:pt idx="21404">
                  <c:v>0.2</c:v>
                </c:pt>
                <c:pt idx="21405">
                  <c:v>0.2</c:v>
                </c:pt>
                <c:pt idx="21406">
                  <c:v>0.2</c:v>
                </c:pt>
                <c:pt idx="21407">
                  <c:v>0.2</c:v>
                </c:pt>
                <c:pt idx="21408">
                  <c:v>0.2</c:v>
                </c:pt>
                <c:pt idx="21409">
                  <c:v>0.2</c:v>
                </c:pt>
                <c:pt idx="21410">
                  <c:v>0.2</c:v>
                </c:pt>
                <c:pt idx="21411">
                  <c:v>0.2</c:v>
                </c:pt>
                <c:pt idx="21412">
                  <c:v>0.2</c:v>
                </c:pt>
                <c:pt idx="21413">
                  <c:v>0.2</c:v>
                </c:pt>
                <c:pt idx="21414">
                  <c:v>0.2</c:v>
                </c:pt>
                <c:pt idx="21415">
                  <c:v>0.2</c:v>
                </c:pt>
                <c:pt idx="21416">
                  <c:v>0.2</c:v>
                </c:pt>
                <c:pt idx="21417">
                  <c:v>0.2</c:v>
                </c:pt>
                <c:pt idx="21418">
                  <c:v>0.2</c:v>
                </c:pt>
                <c:pt idx="21419">
                  <c:v>0.2</c:v>
                </c:pt>
                <c:pt idx="21420">
                  <c:v>0.2</c:v>
                </c:pt>
                <c:pt idx="21421">
                  <c:v>0.2</c:v>
                </c:pt>
                <c:pt idx="21422">
                  <c:v>0.2</c:v>
                </c:pt>
                <c:pt idx="21423">
                  <c:v>0.2</c:v>
                </c:pt>
                <c:pt idx="21424">
                  <c:v>0.2</c:v>
                </c:pt>
                <c:pt idx="21425">
                  <c:v>0.2</c:v>
                </c:pt>
                <c:pt idx="21426">
                  <c:v>0.2</c:v>
                </c:pt>
                <c:pt idx="21427">
                  <c:v>0.2</c:v>
                </c:pt>
                <c:pt idx="21428">
                  <c:v>0.2</c:v>
                </c:pt>
                <c:pt idx="21429">
                  <c:v>0.2</c:v>
                </c:pt>
                <c:pt idx="21430">
                  <c:v>0.2</c:v>
                </c:pt>
                <c:pt idx="21431">
                  <c:v>0.2</c:v>
                </c:pt>
                <c:pt idx="21432">
                  <c:v>0.2</c:v>
                </c:pt>
                <c:pt idx="21433">
                  <c:v>0.2</c:v>
                </c:pt>
                <c:pt idx="21434">
                  <c:v>0.2</c:v>
                </c:pt>
                <c:pt idx="21435">
                  <c:v>0.2</c:v>
                </c:pt>
                <c:pt idx="21436">
                  <c:v>0.2</c:v>
                </c:pt>
                <c:pt idx="21437">
                  <c:v>0.2</c:v>
                </c:pt>
                <c:pt idx="21438">
                  <c:v>0.2</c:v>
                </c:pt>
                <c:pt idx="21439">
                  <c:v>0.2</c:v>
                </c:pt>
                <c:pt idx="21440">
                  <c:v>0.2</c:v>
                </c:pt>
                <c:pt idx="21441">
                  <c:v>0.2</c:v>
                </c:pt>
                <c:pt idx="21442">
                  <c:v>0.2</c:v>
                </c:pt>
                <c:pt idx="21443">
                  <c:v>0.2</c:v>
                </c:pt>
                <c:pt idx="21444">
                  <c:v>0.2</c:v>
                </c:pt>
                <c:pt idx="21445">
                  <c:v>0.2</c:v>
                </c:pt>
                <c:pt idx="21446">
                  <c:v>0.2</c:v>
                </c:pt>
                <c:pt idx="21447">
                  <c:v>0.2</c:v>
                </c:pt>
                <c:pt idx="21448">
                  <c:v>0.2</c:v>
                </c:pt>
                <c:pt idx="21449">
                  <c:v>0.2</c:v>
                </c:pt>
                <c:pt idx="21450">
                  <c:v>0.2</c:v>
                </c:pt>
                <c:pt idx="21451">
                  <c:v>0.2</c:v>
                </c:pt>
                <c:pt idx="21452">
                  <c:v>0.2</c:v>
                </c:pt>
                <c:pt idx="21453">
                  <c:v>0.2</c:v>
                </c:pt>
                <c:pt idx="21454">
                  <c:v>0.2</c:v>
                </c:pt>
                <c:pt idx="21455">
                  <c:v>0.2</c:v>
                </c:pt>
                <c:pt idx="21456">
                  <c:v>0.2</c:v>
                </c:pt>
                <c:pt idx="21457">
                  <c:v>0.2</c:v>
                </c:pt>
                <c:pt idx="21458">
                  <c:v>0.2</c:v>
                </c:pt>
                <c:pt idx="21459">
                  <c:v>0.2</c:v>
                </c:pt>
                <c:pt idx="21460">
                  <c:v>0.2</c:v>
                </c:pt>
                <c:pt idx="21461">
                  <c:v>0.2</c:v>
                </c:pt>
                <c:pt idx="21462">
                  <c:v>0.2</c:v>
                </c:pt>
                <c:pt idx="21463">
                  <c:v>0.2</c:v>
                </c:pt>
                <c:pt idx="21464">
                  <c:v>0.2</c:v>
                </c:pt>
                <c:pt idx="21465">
                  <c:v>0.2</c:v>
                </c:pt>
                <c:pt idx="21466">
                  <c:v>0.2</c:v>
                </c:pt>
                <c:pt idx="21467">
                  <c:v>0.2</c:v>
                </c:pt>
                <c:pt idx="21468">
                  <c:v>0.2</c:v>
                </c:pt>
                <c:pt idx="21469">
                  <c:v>0.2</c:v>
                </c:pt>
                <c:pt idx="21470">
                  <c:v>0.2</c:v>
                </c:pt>
                <c:pt idx="21471">
                  <c:v>0.2</c:v>
                </c:pt>
                <c:pt idx="21472">
                  <c:v>0.2</c:v>
                </c:pt>
                <c:pt idx="21473">
                  <c:v>0.2</c:v>
                </c:pt>
                <c:pt idx="21474">
                  <c:v>0.2</c:v>
                </c:pt>
                <c:pt idx="21475">
                  <c:v>0.2</c:v>
                </c:pt>
                <c:pt idx="21476">
                  <c:v>0.2</c:v>
                </c:pt>
                <c:pt idx="21477">
                  <c:v>0.2</c:v>
                </c:pt>
                <c:pt idx="21478">
                  <c:v>0.2</c:v>
                </c:pt>
                <c:pt idx="21479">
                  <c:v>0.2</c:v>
                </c:pt>
                <c:pt idx="21480">
                  <c:v>0.2</c:v>
                </c:pt>
                <c:pt idx="21481">
                  <c:v>0.2</c:v>
                </c:pt>
                <c:pt idx="21482">
                  <c:v>0.2</c:v>
                </c:pt>
                <c:pt idx="21483">
                  <c:v>0.2</c:v>
                </c:pt>
                <c:pt idx="21484">
                  <c:v>0.2</c:v>
                </c:pt>
                <c:pt idx="21485">
                  <c:v>0.2</c:v>
                </c:pt>
                <c:pt idx="21486">
                  <c:v>0.2</c:v>
                </c:pt>
                <c:pt idx="21487">
                  <c:v>0.2</c:v>
                </c:pt>
                <c:pt idx="21488">
                  <c:v>0.2</c:v>
                </c:pt>
                <c:pt idx="21489">
                  <c:v>0.2</c:v>
                </c:pt>
                <c:pt idx="21490">
                  <c:v>0.2</c:v>
                </c:pt>
                <c:pt idx="21491">
                  <c:v>0.2</c:v>
                </c:pt>
                <c:pt idx="21492">
                  <c:v>0.2</c:v>
                </c:pt>
                <c:pt idx="21493">
                  <c:v>0.2</c:v>
                </c:pt>
                <c:pt idx="21494">
                  <c:v>0.2</c:v>
                </c:pt>
                <c:pt idx="21495">
                  <c:v>0.2</c:v>
                </c:pt>
                <c:pt idx="21496">
                  <c:v>0.2</c:v>
                </c:pt>
                <c:pt idx="21497">
                  <c:v>0.2</c:v>
                </c:pt>
                <c:pt idx="21498">
                  <c:v>0.2</c:v>
                </c:pt>
                <c:pt idx="21499">
                  <c:v>0.2</c:v>
                </c:pt>
                <c:pt idx="21500">
                  <c:v>0.2</c:v>
                </c:pt>
                <c:pt idx="21501">
                  <c:v>0.2</c:v>
                </c:pt>
                <c:pt idx="21502">
                  <c:v>0.2</c:v>
                </c:pt>
                <c:pt idx="21503">
                  <c:v>0.2</c:v>
                </c:pt>
                <c:pt idx="21504">
                  <c:v>0.2</c:v>
                </c:pt>
                <c:pt idx="21505">
                  <c:v>0.2</c:v>
                </c:pt>
                <c:pt idx="21506">
                  <c:v>0.2</c:v>
                </c:pt>
                <c:pt idx="21507">
                  <c:v>0.2</c:v>
                </c:pt>
                <c:pt idx="21508">
                  <c:v>0.2</c:v>
                </c:pt>
                <c:pt idx="21509">
                  <c:v>0.2</c:v>
                </c:pt>
                <c:pt idx="21510">
                  <c:v>0.2</c:v>
                </c:pt>
                <c:pt idx="21511">
                  <c:v>0.2</c:v>
                </c:pt>
                <c:pt idx="21512">
                  <c:v>0.2</c:v>
                </c:pt>
                <c:pt idx="21513">
                  <c:v>0.2</c:v>
                </c:pt>
                <c:pt idx="21514">
                  <c:v>0.2</c:v>
                </c:pt>
                <c:pt idx="21515">
                  <c:v>0.2</c:v>
                </c:pt>
                <c:pt idx="21516">
                  <c:v>0.2</c:v>
                </c:pt>
                <c:pt idx="21517">
                  <c:v>0.2</c:v>
                </c:pt>
                <c:pt idx="21518">
                  <c:v>0.2</c:v>
                </c:pt>
                <c:pt idx="21519">
                  <c:v>0.2</c:v>
                </c:pt>
                <c:pt idx="21520">
                  <c:v>0.2</c:v>
                </c:pt>
                <c:pt idx="21521">
                  <c:v>0.2</c:v>
                </c:pt>
                <c:pt idx="21522">
                  <c:v>0.2</c:v>
                </c:pt>
                <c:pt idx="21523">
                  <c:v>0.2</c:v>
                </c:pt>
                <c:pt idx="21524">
                  <c:v>0.2</c:v>
                </c:pt>
                <c:pt idx="21525">
                  <c:v>0.2</c:v>
                </c:pt>
                <c:pt idx="21526">
                  <c:v>0.2</c:v>
                </c:pt>
                <c:pt idx="21527">
                  <c:v>0.2</c:v>
                </c:pt>
                <c:pt idx="21528">
                  <c:v>0.2</c:v>
                </c:pt>
                <c:pt idx="21529">
                  <c:v>0.2</c:v>
                </c:pt>
                <c:pt idx="21530">
                  <c:v>0.2</c:v>
                </c:pt>
                <c:pt idx="21531">
                  <c:v>0.2</c:v>
                </c:pt>
                <c:pt idx="21532">
                  <c:v>0.2</c:v>
                </c:pt>
                <c:pt idx="21533">
                  <c:v>0.2</c:v>
                </c:pt>
                <c:pt idx="21534">
                  <c:v>0.2</c:v>
                </c:pt>
                <c:pt idx="21535">
                  <c:v>0.2</c:v>
                </c:pt>
                <c:pt idx="21536">
                  <c:v>0.2</c:v>
                </c:pt>
                <c:pt idx="21537">
                  <c:v>0.2</c:v>
                </c:pt>
                <c:pt idx="21538">
                  <c:v>0.2</c:v>
                </c:pt>
                <c:pt idx="21539">
                  <c:v>0.2</c:v>
                </c:pt>
                <c:pt idx="21540">
                  <c:v>0.2</c:v>
                </c:pt>
                <c:pt idx="21541">
                  <c:v>0.2</c:v>
                </c:pt>
                <c:pt idx="21542">
                  <c:v>0.2</c:v>
                </c:pt>
                <c:pt idx="21543">
                  <c:v>0.2</c:v>
                </c:pt>
                <c:pt idx="21544">
                  <c:v>0.2</c:v>
                </c:pt>
                <c:pt idx="21545">
                  <c:v>0.2</c:v>
                </c:pt>
                <c:pt idx="21546">
                  <c:v>0.2</c:v>
                </c:pt>
                <c:pt idx="21547">
                  <c:v>0.2</c:v>
                </c:pt>
                <c:pt idx="21548">
                  <c:v>0.2</c:v>
                </c:pt>
                <c:pt idx="21549">
                  <c:v>0.2</c:v>
                </c:pt>
                <c:pt idx="21550">
                  <c:v>0.2</c:v>
                </c:pt>
                <c:pt idx="21551">
                  <c:v>0.2</c:v>
                </c:pt>
                <c:pt idx="21552">
                  <c:v>0.2</c:v>
                </c:pt>
                <c:pt idx="21553">
                  <c:v>0.2</c:v>
                </c:pt>
                <c:pt idx="21554">
                  <c:v>0.2</c:v>
                </c:pt>
                <c:pt idx="21555">
                  <c:v>0.2</c:v>
                </c:pt>
                <c:pt idx="21556">
                  <c:v>0.2</c:v>
                </c:pt>
                <c:pt idx="21557">
                  <c:v>0.2</c:v>
                </c:pt>
                <c:pt idx="21558">
                  <c:v>0.2</c:v>
                </c:pt>
                <c:pt idx="21559">
                  <c:v>0.2</c:v>
                </c:pt>
                <c:pt idx="21560">
                  <c:v>0.2</c:v>
                </c:pt>
                <c:pt idx="21561">
                  <c:v>0.2</c:v>
                </c:pt>
                <c:pt idx="21562">
                  <c:v>0.2</c:v>
                </c:pt>
                <c:pt idx="21563">
                  <c:v>0.2</c:v>
                </c:pt>
                <c:pt idx="21564">
                  <c:v>0.2</c:v>
                </c:pt>
                <c:pt idx="21565">
                  <c:v>0.2</c:v>
                </c:pt>
                <c:pt idx="21566">
                  <c:v>0.2</c:v>
                </c:pt>
                <c:pt idx="21567">
                  <c:v>0.2</c:v>
                </c:pt>
                <c:pt idx="21568">
                  <c:v>0.2</c:v>
                </c:pt>
                <c:pt idx="21569">
                  <c:v>0.2</c:v>
                </c:pt>
                <c:pt idx="21570">
                  <c:v>0.2</c:v>
                </c:pt>
                <c:pt idx="21571">
                  <c:v>0.2</c:v>
                </c:pt>
                <c:pt idx="21572">
                  <c:v>0.2</c:v>
                </c:pt>
                <c:pt idx="21573">
                  <c:v>0.2</c:v>
                </c:pt>
                <c:pt idx="21574">
                  <c:v>0.2</c:v>
                </c:pt>
                <c:pt idx="21575">
                  <c:v>0.2</c:v>
                </c:pt>
                <c:pt idx="21576">
                  <c:v>0.2</c:v>
                </c:pt>
                <c:pt idx="21577">
                  <c:v>0.2</c:v>
                </c:pt>
                <c:pt idx="21578">
                  <c:v>0.2</c:v>
                </c:pt>
                <c:pt idx="21579">
                  <c:v>0.2</c:v>
                </c:pt>
                <c:pt idx="21580">
                  <c:v>0.2</c:v>
                </c:pt>
                <c:pt idx="21581">
                  <c:v>0.2</c:v>
                </c:pt>
                <c:pt idx="21582">
                  <c:v>0.2</c:v>
                </c:pt>
                <c:pt idx="21583">
                  <c:v>0.2</c:v>
                </c:pt>
                <c:pt idx="21584">
                  <c:v>0.2</c:v>
                </c:pt>
                <c:pt idx="21585">
                  <c:v>0.2</c:v>
                </c:pt>
                <c:pt idx="21586">
                  <c:v>0.2</c:v>
                </c:pt>
                <c:pt idx="21587">
                  <c:v>0.2</c:v>
                </c:pt>
                <c:pt idx="21588">
                  <c:v>0.2</c:v>
                </c:pt>
                <c:pt idx="21589">
                  <c:v>0.2</c:v>
                </c:pt>
                <c:pt idx="21590">
                  <c:v>0.2</c:v>
                </c:pt>
                <c:pt idx="21591">
                  <c:v>0.2</c:v>
                </c:pt>
                <c:pt idx="21592">
                  <c:v>0.2</c:v>
                </c:pt>
                <c:pt idx="21593">
                  <c:v>0.2</c:v>
                </c:pt>
                <c:pt idx="21594">
                  <c:v>0.2</c:v>
                </c:pt>
                <c:pt idx="21595">
                  <c:v>0.2</c:v>
                </c:pt>
                <c:pt idx="21596">
                  <c:v>0.2</c:v>
                </c:pt>
                <c:pt idx="21597">
                  <c:v>0.2</c:v>
                </c:pt>
                <c:pt idx="21598">
                  <c:v>0.2</c:v>
                </c:pt>
                <c:pt idx="21599">
                  <c:v>0.2</c:v>
                </c:pt>
                <c:pt idx="21600">
                  <c:v>0.19995499999999999</c:v>
                </c:pt>
                <c:pt idx="21601">
                  <c:v>0.1998808</c:v>
                </c:pt>
                <c:pt idx="21602">
                  <c:v>0.1998075</c:v>
                </c:pt>
                <c:pt idx="21603">
                  <c:v>0.19973489999999999</c:v>
                </c:pt>
                <c:pt idx="21604">
                  <c:v>0.19966310000000001</c:v>
                </c:pt>
                <c:pt idx="21605">
                  <c:v>0.19959180000000001</c:v>
                </c:pt>
                <c:pt idx="21606">
                  <c:v>0.19952110000000001</c:v>
                </c:pt>
                <c:pt idx="21607">
                  <c:v>0.19945089999999999</c:v>
                </c:pt>
                <c:pt idx="21608">
                  <c:v>0.19938110000000001</c:v>
                </c:pt>
                <c:pt idx="21609">
                  <c:v>0.19931170000000001</c:v>
                </c:pt>
                <c:pt idx="21610">
                  <c:v>0.19924269999999999</c:v>
                </c:pt>
                <c:pt idx="21611">
                  <c:v>0.19917399999999999</c:v>
                </c:pt>
                <c:pt idx="21612">
                  <c:v>0.1991057</c:v>
                </c:pt>
                <c:pt idx="21613">
                  <c:v>0.19903760000000001</c:v>
                </c:pt>
                <c:pt idx="21614">
                  <c:v>0.1989698</c:v>
                </c:pt>
                <c:pt idx="21615">
                  <c:v>0.1989022</c:v>
                </c:pt>
                <c:pt idx="21616">
                  <c:v>0.19883490000000001</c:v>
                </c:pt>
                <c:pt idx="21617">
                  <c:v>0.19876779999999999</c:v>
                </c:pt>
                <c:pt idx="21618">
                  <c:v>0.19870090000000001</c:v>
                </c:pt>
                <c:pt idx="21619">
                  <c:v>0.19863420000000001</c:v>
                </c:pt>
                <c:pt idx="21620">
                  <c:v>0.19856770000000001</c:v>
                </c:pt>
                <c:pt idx="21621">
                  <c:v>0.19850139999999999</c:v>
                </c:pt>
                <c:pt idx="21622">
                  <c:v>0.19843530000000001</c:v>
                </c:pt>
                <c:pt idx="21623">
                  <c:v>0.1983694</c:v>
                </c:pt>
                <c:pt idx="21624">
                  <c:v>0.1983036</c:v>
                </c:pt>
                <c:pt idx="21625">
                  <c:v>0.198238</c:v>
                </c:pt>
                <c:pt idx="21626">
                  <c:v>0.1981726</c:v>
                </c:pt>
                <c:pt idx="21627">
                  <c:v>0.19810729999999999</c:v>
                </c:pt>
                <c:pt idx="21628">
                  <c:v>0.1980421</c:v>
                </c:pt>
                <c:pt idx="21629">
                  <c:v>0.19797709999999999</c:v>
                </c:pt>
                <c:pt idx="21630">
                  <c:v>0.19791220000000001</c:v>
                </c:pt>
                <c:pt idx="21631">
                  <c:v>0.19784750000000001</c:v>
                </c:pt>
                <c:pt idx="21632">
                  <c:v>0.19778290000000001</c:v>
                </c:pt>
                <c:pt idx="21633">
                  <c:v>0.19771849999999999</c:v>
                </c:pt>
                <c:pt idx="21634">
                  <c:v>0.1976541</c:v>
                </c:pt>
                <c:pt idx="21635">
                  <c:v>0.19758990000000001</c:v>
                </c:pt>
                <c:pt idx="21636">
                  <c:v>0.1975258</c:v>
                </c:pt>
                <c:pt idx="21637">
                  <c:v>0.19746179999999999</c:v>
                </c:pt>
                <c:pt idx="21638">
                  <c:v>0.19739789999999999</c:v>
                </c:pt>
                <c:pt idx="21639">
                  <c:v>0.19733419999999999</c:v>
                </c:pt>
                <c:pt idx="21640">
                  <c:v>0.19727059999999999</c:v>
                </c:pt>
                <c:pt idx="21641">
                  <c:v>0.19720699999999999</c:v>
                </c:pt>
                <c:pt idx="21642">
                  <c:v>0.1971436</c:v>
                </c:pt>
                <c:pt idx="21643">
                  <c:v>0.19708030000000001</c:v>
                </c:pt>
                <c:pt idx="21644">
                  <c:v>0.197017</c:v>
                </c:pt>
                <c:pt idx="21645">
                  <c:v>0.19695389999999999</c:v>
                </c:pt>
                <c:pt idx="21646">
                  <c:v>0.19689090000000001</c:v>
                </c:pt>
                <c:pt idx="21647">
                  <c:v>0.196828</c:v>
                </c:pt>
                <c:pt idx="21648">
                  <c:v>0.1967652</c:v>
                </c:pt>
                <c:pt idx="21649">
                  <c:v>0.1967024</c:v>
                </c:pt>
                <c:pt idx="21650">
                  <c:v>0.1966398</c:v>
                </c:pt>
                <c:pt idx="21651">
                  <c:v>0.19657720000000001</c:v>
                </c:pt>
                <c:pt idx="21652">
                  <c:v>0.19651479999999999</c:v>
                </c:pt>
                <c:pt idx="21653">
                  <c:v>0.1964524</c:v>
                </c:pt>
                <c:pt idx="21654">
                  <c:v>0.19639010000000001</c:v>
                </c:pt>
                <c:pt idx="21655">
                  <c:v>0.1963279</c:v>
                </c:pt>
                <c:pt idx="21656">
                  <c:v>0.19626569999999999</c:v>
                </c:pt>
                <c:pt idx="21657">
                  <c:v>0.19620370000000001</c:v>
                </c:pt>
                <c:pt idx="21658">
                  <c:v>0.1961417</c:v>
                </c:pt>
                <c:pt idx="21659">
                  <c:v>0.1960798</c:v>
                </c:pt>
                <c:pt idx="21660">
                  <c:v>0.196018</c:v>
                </c:pt>
                <c:pt idx="21661">
                  <c:v>0.1959563</c:v>
                </c:pt>
                <c:pt idx="21662">
                  <c:v>0.1958946</c:v>
                </c:pt>
                <c:pt idx="21663">
                  <c:v>0.19583300000000001</c:v>
                </c:pt>
                <c:pt idx="21664">
                  <c:v>0.19577149999999999</c:v>
                </c:pt>
                <c:pt idx="21665">
                  <c:v>0.1957101</c:v>
                </c:pt>
                <c:pt idx="21666">
                  <c:v>0.19564870000000001</c:v>
                </c:pt>
                <c:pt idx="21667">
                  <c:v>0.19558739999999999</c:v>
                </c:pt>
                <c:pt idx="21668">
                  <c:v>0.19552620000000001</c:v>
                </c:pt>
                <c:pt idx="21669">
                  <c:v>0.195465</c:v>
                </c:pt>
                <c:pt idx="21670">
                  <c:v>0.19540389999999999</c:v>
                </c:pt>
                <c:pt idx="21671">
                  <c:v>0.19534290000000001</c:v>
                </c:pt>
                <c:pt idx="21672">
                  <c:v>0.19528190000000001</c:v>
                </c:pt>
                <c:pt idx="21673">
                  <c:v>0.19522110000000001</c:v>
                </c:pt>
                <c:pt idx="21674">
                  <c:v>0.19516020000000001</c:v>
                </c:pt>
                <c:pt idx="21675">
                  <c:v>0.19509950000000001</c:v>
                </c:pt>
                <c:pt idx="21676">
                  <c:v>0.19503880000000001</c:v>
                </c:pt>
                <c:pt idx="21677">
                  <c:v>0.19497809999999999</c:v>
                </c:pt>
                <c:pt idx="21678">
                  <c:v>0.1949176</c:v>
                </c:pt>
                <c:pt idx="21679">
                  <c:v>0.194857</c:v>
                </c:pt>
                <c:pt idx="21680">
                  <c:v>0.19479659999999999</c:v>
                </c:pt>
                <c:pt idx="21681">
                  <c:v>0.1947362</c:v>
                </c:pt>
                <c:pt idx="21682">
                  <c:v>0.19467590000000001</c:v>
                </c:pt>
                <c:pt idx="21683">
                  <c:v>0.1946156</c:v>
                </c:pt>
                <c:pt idx="21684">
                  <c:v>0.19455539999999999</c:v>
                </c:pt>
                <c:pt idx="21685">
                  <c:v>0.19449520000000001</c:v>
                </c:pt>
                <c:pt idx="21686">
                  <c:v>0.1944351</c:v>
                </c:pt>
                <c:pt idx="21687">
                  <c:v>0.1943751</c:v>
                </c:pt>
                <c:pt idx="21688">
                  <c:v>0.19431509999999999</c:v>
                </c:pt>
                <c:pt idx="21689">
                  <c:v>0.19425510000000001</c:v>
                </c:pt>
                <c:pt idx="21690">
                  <c:v>0.19419529999999999</c:v>
                </c:pt>
                <c:pt idx="21691">
                  <c:v>0.19413540000000001</c:v>
                </c:pt>
                <c:pt idx="21692">
                  <c:v>0.19407569999999999</c:v>
                </c:pt>
                <c:pt idx="21693">
                  <c:v>0.19401589999999999</c:v>
                </c:pt>
                <c:pt idx="21694">
                  <c:v>0.1939563</c:v>
                </c:pt>
                <c:pt idx="21695">
                  <c:v>0.19389670000000001</c:v>
                </c:pt>
                <c:pt idx="21696">
                  <c:v>0.19383710000000001</c:v>
                </c:pt>
                <c:pt idx="21697">
                  <c:v>0.19377759999999999</c:v>
                </c:pt>
                <c:pt idx="21698">
                  <c:v>0.1937181</c:v>
                </c:pt>
                <c:pt idx="21699">
                  <c:v>0.19365869999999999</c:v>
                </c:pt>
                <c:pt idx="21700">
                  <c:v>0.1935993</c:v>
                </c:pt>
                <c:pt idx="21701">
                  <c:v>0.19353999999999999</c:v>
                </c:pt>
                <c:pt idx="21702">
                  <c:v>0.19348080000000001</c:v>
                </c:pt>
                <c:pt idx="21703">
                  <c:v>0.1934216</c:v>
                </c:pt>
                <c:pt idx="21704">
                  <c:v>0.19336239999999999</c:v>
                </c:pt>
                <c:pt idx="21705">
                  <c:v>0.19330330000000001</c:v>
                </c:pt>
                <c:pt idx="21706">
                  <c:v>0.1932442</c:v>
                </c:pt>
                <c:pt idx="21707">
                  <c:v>0.1931852</c:v>
                </c:pt>
                <c:pt idx="21708">
                  <c:v>0.1931262</c:v>
                </c:pt>
                <c:pt idx="21709">
                  <c:v>0.1930673</c:v>
                </c:pt>
                <c:pt idx="21710">
                  <c:v>0.1930084</c:v>
                </c:pt>
                <c:pt idx="21711">
                  <c:v>0.1929496</c:v>
                </c:pt>
                <c:pt idx="21712">
                  <c:v>0.1928908</c:v>
                </c:pt>
                <c:pt idx="21713">
                  <c:v>0.19283210000000001</c:v>
                </c:pt>
                <c:pt idx="21714">
                  <c:v>0.19277340000000001</c:v>
                </c:pt>
                <c:pt idx="21715">
                  <c:v>0.19271469999999999</c:v>
                </c:pt>
                <c:pt idx="21716">
                  <c:v>0.1926561</c:v>
                </c:pt>
                <c:pt idx="21717">
                  <c:v>0.19259760000000001</c:v>
                </c:pt>
                <c:pt idx="21718">
                  <c:v>0.19253909999999999</c:v>
                </c:pt>
                <c:pt idx="21719">
                  <c:v>0.1924806</c:v>
                </c:pt>
                <c:pt idx="21720">
                  <c:v>0.19242219999999999</c:v>
                </c:pt>
                <c:pt idx="21721">
                  <c:v>0.1923638</c:v>
                </c:pt>
                <c:pt idx="21722">
                  <c:v>0.19230539999999999</c:v>
                </c:pt>
                <c:pt idx="21723">
                  <c:v>0.1922471</c:v>
                </c:pt>
                <c:pt idx="21724">
                  <c:v>0.1921889</c:v>
                </c:pt>
                <c:pt idx="21725">
                  <c:v>0.19213069999999999</c:v>
                </c:pt>
                <c:pt idx="21726">
                  <c:v>0.19207250000000001</c:v>
                </c:pt>
                <c:pt idx="21727">
                  <c:v>0.1920144</c:v>
                </c:pt>
                <c:pt idx="21728">
                  <c:v>0.1919563</c:v>
                </c:pt>
                <c:pt idx="21729">
                  <c:v>0.19189819999999999</c:v>
                </c:pt>
                <c:pt idx="21730">
                  <c:v>0.19184019999999999</c:v>
                </c:pt>
                <c:pt idx="21731">
                  <c:v>0.19178229999999999</c:v>
                </c:pt>
                <c:pt idx="21732">
                  <c:v>0.19172429999999999</c:v>
                </c:pt>
                <c:pt idx="21733">
                  <c:v>0.19166649999999999</c:v>
                </c:pt>
                <c:pt idx="21734">
                  <c:v>0.19160859999999999</c:v>
                </c:pt>
                <c:pt idx="21735">
                  <c:v>0.19155079999999999</c:v>
                </c:pt>
                <c:pt idx="21736">
                  <c:v>0.191493</c:v>
                </c:pt>
                <c:pt idx="21737">
                  <c:v>0.1914353</c:v>
                </c:pt>
                <c:pt idx="21738">
                  <c:v>0.19137760000000001</c:v>
                </c:pt>
                <c:pt idx="21739">
                  <c:v>0.19131999999999999</c:v>
                </c:pt>
                <c:pt idx="21740">
                  <c:v>0.1912624</c:v>
                </c:pt>
                <c:pt idx="21741">
                  <c:v>0.19120480000000001</c:v>
                </c:pt>
                <c:pt idx="21742">
                  <c:v>0.19114729999999999</c:v>
                </c:pt>
                <c:pt idx="21743">
                  <c:v>0.1910898</c:v>
                </c:pt>
                <c:pt idx="21744">
                  <c:v>0.19103229999999999</c:v>
                </c:pt>
                <c:pt idx="21745">
                  <c:v>0.1909749</c:v>
                </c:pt>
                <c:pt idx="21746">
                  <c:v>0.19091749999999999</c:v>
                </c:pt>
                <c:pt idx="21747">
                  <c:v>0.19086020000000001</c:v>
                </c:pt>
                <c:pt idx="21748">
                  <c:v>0.1908029</c:v>
                </c:pt>
                <c:pt idx="21749">
                  <c:v>0.19074559999999999</c:v>
                </c:pt>
                <c:pt idx="21750">
                  <c:v>0.19068840000000001</c:v>
                </c:pt>
                <c:pt idx="21751">
                  <c:v>0.1906312</c:v>
                </c:pt>
                <c:pt idx="21752">
                  <c:v>0.19057399999999999</c:v>
                </c:pt>
                <c:pt idx="21753">
                  <c:v>0.19051689999999999</c:v>
                </c:pt>
                <c:pt idx="21754">
                  <c:v>0.19045980000000001</c:v>
                </c:pt>
                <c:pt idx="21755">
                  <c:v>0.19040280000000001</c:v>
                </c:pt>
                <c:pt idx="21756">
                  <c:v>0.19034580000000001</c:v>
                </c:pt>
                <c:pt idx="21757">
                  <c:v>0.19028880000000001</c:v>
                </c:pt>
                <c:pt idx="21758">
                  <c:v>0.19023180000000001</c:v>
                </c:pt>
                <c:pt idx="21759">
                  <c:v>0.19017490000000001</c:v>
                </c:pt>
                <c:pt idx="21760">
                  <c:v>0.19011810000000001</c:v>
                </c:pt>
                <c:pt idx="21761">
                  <c:v>0.19006120000000001</c:v>
                </c:pt>
                <c:pt idx="21762">
                  <c:v>0.19000439999999999</c:v>
                </c:pt>
                <c:pt idx="21763">
                  <c:v>0.18994759999999999</c:v>
                </c:pt>
                <c:pt idx="21764">
                  <c:v>0.1898909</c:v>
                </c:pt>
                <c:pt idx="21765">
                  <c:v>0.18983420000000001</c:v>
                </c:pt>
                <c:pt idx="21766">
                  <c:v>0.18977759999999999</c:v>
                </c:pt>
                <c:pt idx="21767">
                  <c:v>0.1897209</c:v>
                </c:pt>
                <c:pt idx="21768">
                  <c:v>0.18966430000000001</c:v>
                </c:pt>
                <c:pt idx="21769">
                  <c:v>0.18960779999999999</c:v>
                </c:pt>
                <c:pt idx="21770">
                  <c:v>0.1895512</c:v>
                </c:pt>
                <c:pt idx="21771">
                  <c:v>0.18949469999999999</c:v>
                </c:pt>
                <c:pt idx="21772">
                  <c:v>0.1894382</c:v>
                </c:pt>
                <c:pt idx="21773">
                  <c:v>0.18938179999999999</c:v>
                </c:pt>
                <c:pt idx="21774">
                  <c:v>0.1893254</c:v>
                </c:pt>
                <c:pt idx="21775">
                  <c:v>0.18926899999999999</c:v>
                </c:pt>
                <c:pt idx="21776">
                  <c:v>0.18921270000000001</c:v>
                </c:pt>
                <c:pt idx="21777">
                  <c:v>0.1891564</c:v>
                </c:pt>
                <c:pt idx="21778">
                  <c:v>0.18910009999999999</c:v>
                </c:pt>
                <c:pt idx="21779">
                  <c:v>0.18904389999999999</c:v>
                </c:pt>
                <c:pt idx="21780">
                  <c:v>0.18898770000000001</c:v>
                </c:pt>
                <c:pt idx="21781">
                  <c:v>0.1889315</c:v>
                </c:pt>
                <c:pt idx="21782">
                  <c:v>0.1888753</c:v>
                </c:pt>
                <c:pt idx="21783">
                  <c:v>0.18881919999999999</c:v>
                </c:pt>
                <c:pt idx="21784">
                  <c:v>0.18876309999999999</c:v>
                </c:pt>
                <c:pt idx="21785">
                  <c:v>0.18870709999999999</c:v>
                </c:pt>
                <c:pt idx="21786">
                  <c:v>0.18865109999999999</c:v>
                </c:pt>
                <c:pt idx="21787">
                  <c:v>0.18859509999999999</c:v>
                </c:pt>
                <c:pt idx="21788">
                  <c:v>0.18853909999999999</c:v>
                </c:pt>
                <c:pt idx="21789">
                  <c:v>0.18848319999999999</c:v>
                </c:pt>
                <c:pt idx="21790">
                  <c:v>0.18842729999999999</c:v>
                </c:pt>
                <c:pt idx="21791">
                  <c:v>0.18837139999999999</c:v>
                </c:pt>
                <c:pt idx="21792">
                  <c:v>0.1883156</c:v>
                </c:pt>
                <c:pt idx="21793">
                  <c:v>0.1882598</c:v>
                </c:pt>
                <c:pt idx="21794">
                  <c:v>0.18820400000000001</c:v>
                </c:pt>
                <c:pt idx="21795">
                  <c:v>0.18814829999999999</c:v>
                </c:pt>
                <c:pt idx="21796">
                  <c:v>0.1880926</c:v>
                </c:pt>
                <c:pt idx="21797">
                  <c:v>0.18803690000000001</c:v>
                </c:pt>
                <c:pt idx="21798">
                  <c:v>0.18798119999999999</c:v>
                </c:pt>
                <c:pt idx="21799">
                  <c:v>0.1879256</c:v>
                </c:pt>
                <c:pt idx="21800">
                  <c:v>0.18787000000000001</c:v>
                </c:pt>
                <c:pt idx="21801">
                  <c:v>0.18781439999999999</c:v>
                </c:pt>
                <c:pt idx="21802">
                  <c:v>0.18775890000000001</c:v>
                </c:pt>
                <c:pt idx="21803">
                  <c:v>0.18770339999999999</c:v>
                </c:pt>
                <c:pt idx="21804">
                  <c:v>0.18764790000000001</c:v>
                </c:pt>
                <c:pt idx="21805">
                  <c:v>0.1875925</c:v>
                </c:pt>
                <c:pt idx="21806">
                  <c:v>0.18753700000000001</c:v>
                </c:pt>
                <c:pt idx="21807">
                  <c:v>0.1874817</c:v>
                </c:pt>
                <c:pt idx="21808">
                  <c:v>0.18742629999999999</c:v>
                </c:pt>
                <c:pt idx="21809">
                  <c:v>0.18737090000000001</c:v>
                </c:pt>
                <c:pt idx="21810">
                  <c:v>0.1873156</c:v>
                </c:pt>
                <c:pt idx="21811">
                  <c:v>0.18726029999999999</c:v>
                </c:pt>
                <c:pt idx="21812">
                  <c:v>0.18720510000000001</c:v>
                </c:pt>
                <c:pt idx="21813">
                  <c:v>0.18714990000000001</c:v>
                </c:pt>
                <c:pt idx="21814">
                  <c:v>0.1870947</c:v>
                </c:pt>
                <c:pt idx="21815">
                  <c:v>0.1870395</c:v>
                </c:pt>
                <c:pt idx="21816">
                  <c:v>0.1869844</c:v>
                </c:pt>
                <c:pt idx="21817">
                  <c:v>0.18692929999999999</c:v>
                </c:pt>
                <c:pt idx="21818">
                  <c:v>0.18687419999999999</c:v>
                </c:pt>
                <c:pt idx="21819">
                  <c:v>0.18681909999999999</c:v>
                </c:pt>
                <c:pt idx="21820">
                  <c:v>0.18676409999999999</c:v>
                </c:pt>
                <c:pt idx="21821">
                  <c:v>0.18670909999999999</c:v>
                </c:pt>
                <c:pt idx="21822">
                  <c:v>0.18665409999999999</c:v>
                </c:pt>
                <c:pt idx="21823">
                  <c:v>0.18659919999999999</c:v>
                </c:pt>
                <c:pt idx="21824">
                  <c:v>0.1865443</c:v>
                </c:pt>
                <c:pt idx="21825">
                  <c:v>0.1864894</c:v>
                </c:pt>
                <c:pt idx="21826">
                  <c:v>0.1864345</c:v>
                </c:pt>
                <c:pt idx="21827">
                  <c:v>0.18637970000000001</c:v>
                </c:pt>
                <c:pt idx="21828">
                  <c:v>0.18632489999999999</c:v>
                </c:pt>
                <c:pt idx="21829">
                  <c:v>0.18627009999999999</c:v>
                </c:pt>
                <c:pt idx="21830">
                  <c:v>0.1862153</c:v>
                </c:pt>
                <c:pt idx="21831">
                  <c:v>0.18616060000000001</c:v>
                </c:pt>
                <c:pt idx="21832">
                  <c:v>0.18610589999999999</c:v>
                </c:pt>
                <c:pt idx="21833">
                  <c:v>0.1860512</c:v>
                </c:pt>
                <c:pt idx="21834">
                  <c:v>0.18599660000000001</c:v>
                </c:pt>
                <c:pt idx="21835">
                  <c:v>0.18594189999999999</c:v>
                </c:pt>
                <c:pt idx="21836">
                  <c:v>0.18588730000000001</c:v>
                </c:pt>
                <c:pt idx="21837">
                  <c:v>0.18583279999999999</c:v>
                </c:pt>
                <c:pt idx="21838">
                  <c:v>0.1857782</c:v>
                </c:pt>
                <c:pt idx="21839">
                  <c:v>0.18572369999999999</c:v>
                </c:pt>
                <c:pt idx="21840">
                  <c:v>0.18566920000000001</c:v>
                </c:pt>
                <c:pt idx="21841">
                  <c:v>0.18561469999999999</c:v>
                </c:pt>
                <c:pt idx="21842">
                  <c:v>0.18556030000000001</c:v>
                </c:pt>
                <c:pt idx="21843">
                  <c:v>0.1855059</c:v>
                </c:pt>
                <c:pt idx="21844">
                  <c:v>0.18545149999999999</c:v>
                </c:pt>
                <c:pt idx="21845">
                  <c:v>0.18539710000000001</c:v>
                </c:pt>
                <c:pt idx="21846">
                  <c:v>0.1853428</c:v>
                </c:pt>
                <c:pt idx="21847">
                  <c:v>0.18528849999999999</c:v>
                </c:pt>
                <c:pt idx="21848">
                  <c:v>0.18523419999999999</c:v>
                </c:pt>
                <c:pt idx="21849">
                  <c:v>0.18517990000000001</c:v>
                </c:pt>
                <c:pt idx="21850">
                  <c:v>0.1851257</c:v>
                </c:pt>
                <c:pt idx="21851">
                  <c:v>0.1850715</c:v>
                </c:pt>
                <c:pt idx="21852">
                  <c:v>0.1850173</c:v>
                </c:pt>
                <c:pt idx="21853">
                  <c:v>0.18496309999999999</c:v>
                </c:pt>
                <c:pt idx="21854">
                  <c:v>0.18490899999999999</c:v>
                </c:pt>
                <c:pt idx="21855">
                  <c:v>0.18485480000000001</c:v>
                </c:pt>
                <c:pt idx="21856">
                  <c:v>0.18480070000000001</c:v>
                </c:pt>
                <c:pt idx="21857">
                  <c:v>0.18474670000000001</c:v>
                </c:pt>
                <c:pt idx="21858">
                  <c:v>0.18469260000000001</c:v>
                </c:pt>
                <c:pt idx="21859">
                  <c:v>0.18463860000000001</c:v>
                </c:pt>
                <c:pt idx="21860">
                  <c:v>0.18458459999999999</c:v>
                </c:pt>
                <c:pt idx="21861">
                  <c:v>0.18453069999999999</c:v>
                </c:pt>
                <c:pt idx="21862">
                  <c:v>0.18447669999999999</c:v>
                </c:pt>
                <c:pt idx="21863">
                  <c:v>0.1844228</c:v>
                </c:pt>
                <c:pt idx="21864">
                  <c:v>0.1843689</c:v>
                </c:pt>
                <c:pt idx="21865">
                  <c:v>0.18431500000000001</c:v>
                </c:pt>
                <c:pt idx="21866">
                  <c:v>0.18426120000000001</c:v>
                </c:pt>
                <c:pt idx="21867">
                  <c:v>0.18420739999999999</c:v>
                </c:pt>
                <c:pt idx="21868">
                  <c:v>0.1841536</c:v>
                </c:pt>
                <c:pt idx="21869">
                  <c:v>0.18409980000000001</c:v>
                </c:pt>
                <c:pt idx="21870">
                  <c:v>0.18404599999999999</c:v>
                </c:pt>
                <c:pt idx="21871">
                  <c:v>0.1839923</c:v>
                </c:pt>
                <c:pt idx="21872">
                  <c:v>0.18393860000000001</c:v>
                </c:pt>
                <c:pt idx="21873">
                  <c:v>0.18388489999999999</c:v>
                </c:pt>
                <c:pt idx="21874">
                  <c:v>0.1838313</c:v>
                </c:pt>
                <c:pt idx="21875">
                  <c:v>0.18377769999999999</c:v>
                </c:pt>
                <c:pt idx="21876">
                  <c:v>0.183724</c:v>
                </c:pt>
                <c:pt idx="21877">
                  <c:v>0.18367049999999999</c:v>
                </c:pt>
                <c:pt idx="21878">
                  <c:v>0.1836169</c:v>
                </c:pt>
                <c:pt idx="21879">
                  <c:v>0.18356339999999999</c:v>
                </c:pt>
                <c:pt idx="21880">
                  <c:v>0.1835098</c:v>
                </c:pt>
                <c:pt idx="21881">
                  <c:v>0.18345629999999999</c:v>
                </c:pt>
                <c:pt idx="21882">
                  <c:v>0.18340290000000001</c:v>
                </c:pt>
                <c:pt idx="21883">
                  <c:v>0.1833494</c:v>
                </c:pt>
                <c:pt idx="21884">
                  <c:v>0.18329599999999999</c:v>
                </c:pt>
                <c:pt idx="21885">
                  <c:v>0.18324260000000001</c:v>
                </c:pt>
                <c:pt idx="21886">
                  <c:v>0.1831892</c:v>
                </c:pt>
                <c:pt idx="21887">
                  <c:v>0.18313589999999999</c:v>
                </c:pt>
                <c:pt idx="21888">
                  <c:v>0.18308250000000001</c:v>
                </c:pt>
                <c:pt idx="21889">
                  <c:v>0.1830292</c:v>
                </c:pt>
                <c:pt idx="21890">
                  <c:v>0.1829759</c:v>
                </c:pt>
                <c:pt idx="21891">
                  <c:v>0.18292269999999999</c:v>
                </c:pt>
                <c:pt idx="21892">
                  <c:v>0.18286939999999999</c:v>
                </c:pt>
                <c:pt idx="21893">
                  <c:v>0.18281620000000001</c:v>
                </c:pt>
                <c:pt idx="21894">
                  <c:v>0.18276300000000001</c:v>
                </c:pt>
                <c:pt idx="21895">
                  <c:v>0.18270980000000001</c:v>
                </c:pt>
                <c:pt idx="21896">
                  <c:v>0.18265670000000001</c:v>
                </c:pt>
                <c:pt idx="21897">
                  <c:v>0.1826035</c:v>
                </c:pt>
                <c:pt idx="21898">
                  <c:v>0.1825504</c:v>
                </c:pt>
                <c:pt idx="21899">
                  <c:v>0.1824973</c:v>
                </c:pt>
                <c:pt idx="21900">
                  <c:v>0.1824443</c:v>
                </c:pt>
                <c:pt idx="21901">
                  <c:v>0.1823912</c:v>
                </c:pt>
                <c:pt idx="21902">
                  <c:v>0.18233820000000001</c:v>
                </c:pt>
                <c:pt idx="21903">
                  <c:v>0.18228520000000001</c:v>
                </c:pt>
                <c:pt idx="21904">
                  <c:v>0.18223220000000001</c:v>
                </c:pt>
                <c:pt idx="21905">
                  <c:v>0.18217929999999999</c:v>
                </c:pt>
                <c:pt idx="21906">
                  <c:v>0.18212629999999999</c:v>
                </c:pt>
                <c:pt idx="21907">
                  <c:v>0.1820734</c:v>
                </c:pt>
                <c:pt idx="21908">
                  <c:v>0.1820205</c:v>
                </c:pt>
                <c:pt idx="21909">
                  <c:v>0.18196770000000001</c:v>
                </c:pt>
                <c:pt idx="21910">
                  <c:v>0.18191479999999999</c:v>
                </c:pt>
                <c:pt idx="21911">
                  <c:v>0.181862</c:v>
                </c:pt>
                <c:pt idx="21912">
                  <c:v>0.1818092</c:v>
                </c:pt>
                <c:pt idx="21913">
                  <c:v>0.18175640000000001</c:v>
                </c:pt>
                <c:pt idx="21914">
                  <c:v>0.18170359999999999</c:v>
                </c:pt>
                <c:pt idx="21915">
                  <c:v>0.1816509</c:v>
                </c:pt>
                <c:pt idx="21916">
                  <c:v>0.18159819999999999</c:v>
                </c:pt>
                <c:pt idx="21917">
                  <c:v>0.1815455</c:v>
                </c:pt>
                <c:pt idx="21918">
                  <c:v>0.18149280000000001</c:v>
                </c:pt>
                <c:pt idx="21919">
                  <c:v>0.18144009999999999</c:v>
                </c:pt>
                <c:pt idx="21920">
                  <c:v>0.18138750000000001</c:v>
                </c:pt>
                <c:pt idx="21921">
                  <c:v>0.18133489999999999</c:v>
                </c:pt>
                <c:pt idx="21922">
                  <c:v>0.18128230000000001</c:v>
                </c:pt>
                <c:pt idx="21923">
                  <c:v>0.18122969999999999</c:v>
                </c:pt>
                <c:pt idx="21924">
                  <c:v>0.18117720000000001</c:v>
                </c:pt>
                <c:pt idx="21925">
                  <c:v>0.1811247</c:v>
                </c:pt>
                <c:pt idx="21926">
                  <c:v>0.18107219999999999</c:v>
                </c:pt>
                <c:pt idx="21927">
                  <c:v>0.18101970000000001</c:v>
                </c:pt>
                <c:pt idx="21928">
                  <c:v>0.18096719999999999</c:v>
                </c:pt>
                <c:pt idx="21929">
                  <c:v>0.18091479999999999</c:v>
                </c:pt>
                <c:pt idx="21930">
                  <c:v>0.18086240000000001</c:v>
                </c:pt>
                <c:pt idx="21931">
                  <c:v>0.1808099</c:v>
                </c:pt>
                <c:pt idx="21932">
                  <c:v>0.18075759999999999</c:v>
                </c:pt>
                <c:pt idx="21933">
                  <c:v>0.18070520000000001</c:v>
                </c:pt>
                <c:pt idx="21934">
                  <c:v>0.18065290000000001</c:v>
                </c:pt>
                <c:pt idx="21935">
                  <c:v>0.1806006</c:v>
                </c:pt>
                <c:pt idx="21936">
                  <c:v>0.18054829999999999</c:v>
                </c:pt>
                <c:pt idx="21937">
                  <c:v>0.18049599999999999</c:v>
                </c:pt>
                <c:pt idx="21938">
                  <c:v>0.18044370000000001</c:v>
                </c:pt>
                <c:pt idx="21939">
                  <c:v>0.18039150000000001</c:v>
                </c:pt>
                <c:pt idx="21940">
                  <c:v>0.18033930000000001</c:v>
                </c:pt>
                <c:pt idx="21941">
                  <c:v>0.18028710000000001</c:v>
                </c:pt>
                <c:pt idx="21942">
                  <c:v>0.1802349</c:v>
                </c:pt>
                <c:pt idx="21943">
                  <c:v>0.1801827</c:v>
                </c:pt>
                <c:pt idx="21944">
                  <c:v>0.1801306</c:v>
                </c:pt>
                <c:pt idx="21945">
                  <c:v>0.1800785</c:v>
                </c:pt>
                <c:pt idx="21946">
                  <c:v>0.1800264</c:v>
                </c:pt>
                <c:pt idx="21947">
                  <c:v>0.1799743</c:v>
                </c:pt>
                <c:pt idx="21948">
                  <c:v>0.1799222</c:v>
                </c:pt>
                <c:pt idx="21949">
                  <c:v>0.17987020000000001</c:v>
                </c:pt>
                <c:pt idx="21950">
                  <c:v>0.17981820000000001</c:v>
                </c:pt>
                <c:pt idx="21951">
                  <c:v>0.17976619999999999</c:v>
                </c:pt>
                <c:pt idx="21952">
                  <c:v>0.17971419999999999</c:v>
                </c:pt>
                <c:pt idx="21953">
                  <c:v>0.17966219999999999</c:v>
                </c:pt>
                <c:pt idx="21954">
                  <c:v>0.1796103</c:v>
                </c:pt>
                <c:pt idx="21955">
                  <c:v>0.17955840000000001</c:v>
                </c:pt>
                <c:pt idx="21956">
                  <c:v>0.17950650000000001</c:v>
                </c:pt>
                <c:pt idx="21957">
                  <c:v>0.17945459999999999</c:v>
                </c:pt>
                <c:pt idx="21958">
                  <c:v>0.1794027</c:v>
                </c:pt>
                <c:pt idx="21959">
                  <c:v>0.17935090000000001</c:v>
                </c:pt>
                <c:pt idx="21960">
                  <c:v>0.17929909999999999</c:v>
                </c:pt>
                <c:pt idx="21961">
                  <c:v>0.1792473</c:v>
                </c:pt>
                <c:pt idx="21962">
                  <c:v>0.17919550000000001</c:v>
                </c:pt>
                <c:pt idx="21963">
                  <c:v>0.17914369999999999</c:v>
                </c:pt>
                <c:pt idx="21964">
                  <c:v>0.179092</c:v>
                </c:pt>
                <c:pt idx="21965">
                  <c:v>0.17904030000000001</c:v>
                </c:pt>
                <c:pt idx="21966">
                  <c:v>0.1789886</c:v>
                </c:pt>
                <c:pt idx="21967">
                  <c:v>0.17893690000000001</c:v>
                </c:pt>
                <c:pt idx="21968">
                  <c:v>0.17888519999999999</c:v>
                </c:pt>
                <c:pt idx="21969">
                  <c:v>0.17883360000000001</c:v>
                </c:pt>
                <c:pt idx="21970">
                  <c:v>0.17878189999999999</c:v>
                </c:pt>
                <c:pt idx="21971">
                  <c:v>0.17873030000000001</c:v>
                </c:pt>
                <c:pt idx="21972">
                  <c:v>0.1786787</c:v>
                </c:pt>
                <c:pt idx="21973">
                  <c:v>0.17862720000000001</c:v>
                </c:pt>
                <c:pt idx="21974">
                  <c:v>0.1785756</c:v>
                </c:pt>
                <c:pt idx="21975">
                  <c:v>0.17852409999999999</c:v>
                </c:pt>
                <c:pt idx="21976">
                  <c:v>0.17847260000000001</c:v>
                </c:pt>
                <c:pt idx="21977">
                  <c:v>0.1784211</c:v>
                </c:pt>
                <c:pt idx="21978">
                  <c:v>0.17836959999999999</c:v>
                </c:pt>
                <c:pt idx="21979">
                  <c:v>0.17831810000000001</c:v>
                </c:pt>
                <c:pt idx="21980">
                  <c:v>0.1782667</c:v>
                </c:pt>
                <c:pt idx="21981">
                  <c:v>0.17821529999999999</c:v>
                </c:pt>
                <c:pt idx="21982">
                  <c:v>0.17816389999999999</c:v>
                </c:pt>
                <c:pt idx="21983">
                  <c:v>0.17811250000000001</c:v>
                </c:pt>
                <c:pt idx="21984">
                  <c:v>0.1780611</c:v>
                </c:pt>
                <c:pt idx="21985">
                  <c:v>0.1780098</c:v>
                </c:pt>
                <c:pt idx="21986">
                  <c:v>0.17795849999999999</c:v>
                </c:pt>
                <c:pt idx="21987">
                  <c:v>0.17790719999999999</c:v>
                </c:pt>
                <c:pt idx="21988">
                  <c:v>0.17785590000000001</c:v>
                </c:pt>
                <c:pt idx="21989">
                  <c:v>0.17780460000000001</c:v>
                </c:pt>
                <c:pt idx="21990">
                  <c:v>0.1777533</c:v>
                </c:pt>
                <c:pt idx="21991">
                  <c:v>0.1777021</c:v>
                </c:pt>
                <c:pt idx="21992">
                  <c:v>0.1776509</c:v>
                </c:pt>
                <c:pt idx="21993">
                  <c:v>0.1775997</c:v>
                </c:pt>
                <c:pt idx="21994">
                  <c:v>0.1775485</c:v>
                </c:pt>
                <c:pt idx="21995">
                  <c:v>0.1774974</c:v>
                </c:pt>
                <c:pt idx="21996">
                  <c:v>0.1774462</c:v>
                </c:pt>
                <c:pt idx="21997">
                  <c:v>0.1773951</c:v>
                </c:pt>
                <c:pt idx="21998">
                  <c:v>0.177344</c:v>
                </c:pt>
                <c:pt idx="21999">
                  <c:v>0.1772929</c:v>
                </c:pt>
                <c:pt idx="22000">
                  <c:v>0.1772418</c:v>
                </c:pt>
                <c:pt idx="22001">
                  <c:v>0.17719080000000001</c:v>
                </c:pt>
                <c:pt idx="22002">
                  <c:v>0.17713979999999999</c:v>
                </c:pt>
                <c:pt idx="22003">
                  <c:v>0.17708879999999999</c:v>
                </c:pt>
                <c:pt idx="22004">
                  <c:v>0.1770378</c:v>
                </c:pt>
                <c:pt idx="22005">
                  <c:v>0.1769868</c:v>
                </c:pt>
                <c:pt idx="22006">
                  <c:v>0.1769358</c:v>
                </c:pt>
                <c:pt idx="22007">
                  <c:v>0.17688490000000001</c:v>
                </c:pt>
                <c:pt idx="22008">
                  <c:v>0.17683399999999999</c:v>
                </c:pt>
                <c:pt idx="22009">
                  <c:v>0.1767831</c:v>
                </c:pt>
                <c:pt idx="22010">
                  <c:v>0.17673220000000001</c:v>
                </c:pt>
                <c:pt idx="22011">
                  <c:v>0.17668130000000001</c:v>
                </c:pt>
                <c:pt idx="22012">
                  <c:v>0.17663039999999999</c:v>
                </c:pt>
                <c:pt idx="22013">
                  <c:v>0.1765796</c:v>
                </c:pt>
                <c:pt idx="22014">
                  <c:v>0.17652880000000001</c:v>
                </c:pt>
                <c:pt idx="22015">
                  <c:v>0.176478</c:v>
                </c:pt>
                <c:pt idx="22016">
                  <c:v>0.17642720000000001</c:v>
                </c:pt>
                <c:pt idx="22017">
                  <c:v>0.17637639999999999</c:v>
                </c:pt>
                <c:pt idx="22018">
                  <c:v>0.1763257</c:v>
                </c:pt>
                <c:pt idx="22019">
                  <c:v>0.17627499999999999</c:v>
                </c:pt>
                <c:pt idx="22020">
                  <c:v>0.1762243</c:v>
                </c:pt>
                <c:pt idx="22021">
                  <c:v>0.17617360000000001</c:v>
                </c:pt>
                <c:pt idx="22022">
                  <c:v>0.1761229</c:v>
                </c:pt>
                <c:pt idx="22023">
                  <c:v>0.17607229999999999</c:v>
                </c:pt>
                <c:pt idx="22024">
                  <c:v>0.1760216</c:v>
                </c:pt>
                <c:pt idx="22025">
                  <c:v>0.17597099999999999</c:v>
                </c:pt>
                <c:pt idx="22026">
                  <c:v>0.1759204</c:v>
                </c:pt>
                <c:pt idx="22027">
                  <c:v>0.17586979999999999</c:v>
                </c:pt>
                <c:pt idx="22028">
                  <c:v>0.17581920000000001</c:v>
                </c:pt>
                <c:pt idx="22029">
                  <c:v>0.1757687</c:v>
                </c:pt>
                <c:pt idx="22030">
                  <c:v>0.17571819999999999</c:v>
                </c:pt>
                <c:pt idx="22031">
                  <c:v>0.17566760000000001</c:v>
                </c:pt>
                <c:pt idx="22032">
                  <c:v>0.1756171</c:v>
                </c:pt>
                <c:pt idx="22033">
                  <c:v>0.17556669999999999</c:v>
                </c:pt>
                <c:pt idx="22034">
                  <c:v>0.17551620000000001</c:v>
                </c:pt>
                <c:pt idx="22035">
                  <c:v>0.1754657</c:v>
                </c:pt>
                <c:pt idx="22036">
                  <c:v>0.1754153</c:v>
                </c:pt>
                <c:pt idx="22037">
                  <c:v>0.17536489999999999</c:v>
                </c:pt>
                <c:pt idx="22038">
                  <c:v>0.17531450000000001</c:v>
                </c:pt>
                <c:pt idx="22039">
                  <c:v>0.17526410000000001</c:v>
                </c:pt>
                <c:pt idx="22040">
                  <c:v>0.1752138</c:v>
                </c:pt>
                <c:pt idx="22041">
                  <c:v>0.1751634</c:v>
                </c:pt>
                <c:pt idx="22042">
                  <c:v>0.17511309999999999</c:v>
                </c:pt>
                <c:pt idx="22043">
                  <c:v>0.17506279999999999</c:v>
                </c:pt>
                <c:pt idx="22044">
                  <c:v>0.17501249999999999</c:v>
                </c:pt>
                <c:pt idx="22045">
                  <c:v>0.17496220000000001</c:v>
                </c:pt>
                <c:pt idx="22046">
                  <c:v>0.17491200000000001</c:v>
                </c:pt>
                <c:pt idx="22047">
                  <c:v>0.17486170000000001</c:v>
                </c:pt>
                <c:pt idx="22048">
                  <c:v>0.17481150000000001</c:v>
                </c:pt>
                <c:pt idx="22049">
                  <c:v>0.17476130000000001</c:v>
                </c:pt>
                <c:pt idx="22050">
                  <c:v>0.17471110000000001</c:v>
                </c:pt>
                <c:pt idx="22051">
                  <c:v>0.17466100000000001</c:v>
                </c:pt>
                <c:pt idx="22052">
                  <c:v>0.17461080000000001</c:v>
                </c:pt>
                <c:pt idx="22053">
                  <c:v>0.17456070000000001</c:v>
                </c:pt>
                <c:pt idx="22054">
                  <c:v>0.17451050000000001</c:v>
                </c:pt>
                <c:pt idx="22055">
                  <c:v>0.17446039999999999</c:v>
                </c:pt>
                <c:pt idx="22056">
                  <c:v>0.17441029999999999</c:v>
                </c:pt>
                <c:pt idx="22057">
                  <c:v>0.1743603</c:v>
                </c:pt>
                <c:pt idx="22058">
                  <c:v>0.1743102</c:v>
                </c:pt>
                <c:pt idx="22059">
                  <c:v>0.1742602</c:v>
                </c:pt>
                <c:pt idx="22060">
                  <c:v>0.17421020000000001</c:v>
                </c:pt>
                <c:pt idx="22061">
                  <c:v>0.17416019999999999</c:v>
                </c:pt>
                <c:pt idx="22062">
                  <c:v>0.17411019999999999</c:v>
                </c:pt>
                <c:pt idx="22063">
                  <c:v>0.1740602</c:v>
                </c:pt>
                <c:pt idx="22064">
                  <c:v>0.17401030000000001</c:v>
                </c:pt>
                <c:pt idx="22065">
                  <c:v>0.17396030000000001</c:v>
                </c:pt>
                <c:pt idx="22066">
                  <c:v>0.17391039999999999</c:v>
                </c:pt>
                <c:pt idx="22067">
                  <c:v>0.1738605</c:v>
                </c:pt>
                <c:pt idx="22068">
                  <c:v>0.17381060000000001</c:v>
                </c:pt>
                <c:pt idx="22069">
                  <c:v>0.17376069999999999</c:v>
                </c:pt>
                <c:pt idx="22070">
                  <c:v>0.1737109</c:v>
                </c:pt>
                <c:pt idx="22071">
                  <c:v>0.17366110000000001</c:v>
                </c:pt>
                <c:pt idx="22072">
                  <c:v>0.17361119999999999</c:v>
                </c:pt>
                <c:pt idx="22073">
                  <c:v>0.1735614</c:v>
                </c:pt>
                <c:pt idx="22074">
                  <c:v>0.17351169999999999</c:v>
                </c:pt>
                <c:pt idx="22075">
                  <c:v>0.1734619</c:v>
                </c:pt>
                <c:pt idx="22076">
                  <c:v>0.17341210000000001</c:v>
                </c:pt>
                <c:pt idx="22077">
                  <c:v>0.1733624</c:v>
                </c:pt>
                <c:pt idx="22078">
                  <c:v>0.17331269999999999</c:v>
                </c:pt>
                <c:pt idx="22079">
                  <c:v>0.173263</c:v>
                </c:pt>
                <c:pt idx="22080">
                  <c:v>0.17321329999999999</c:v>
                </c:pt>
                <c:pt idx="22081">
                  <c:v>0.1731636</c:v>
                </c:pt>
                <c:pt idx="22082">
                  <c:v>0.17311399999999999</c:v>
                </c:pt>
                <c:pt idx="22083">
                  <c:v>0.1730643</c:v>
                </c:pt>
                <c:pt idx="22084">
                  <c:v>0.17301469999999999</c:v>
                </c:pt>
                <c:pt idx="22085">
                  <c:v>0.17296510000000001</c:v>
                </c:pt>
                <c:pt idx="22086">
                  <c:v>0.1729155</c:v>
                </c:pt>
                <c:pt idx="22087">
                  <c:v>0.17286589999999999</c:v>
                </c:pt>
                <c:pt idx="22088">
                  <c:v>0.17281640000000001</c:v>
                </c:pt>
                <c:pt idx="22089">
                  <c:v>0.1727668</c:v>
                </c:pt>
                <c:pt idx="22090">
                  <c:v>0.17271729999999999</c:v>
                </c:pt>
                <c:pt idx="22091">
                  <c:v>0.17266780000000001</c:v>
                </c:pt>
                <c:pt idx="22092">
                  <c:v>0.1726183</c:v>
                </c:pt>
                <c:pt idx="22093">
                  <c:v>0.17256879999999999</c:v>
                </c:pt>
                <c:pt idx="22094">
                  <c:v>0.17251939999999999</c:v>
                </c:pt>
                <c:pt idx="22095">
                  <c:v>0.17246990000000001</c:v>
                </c:pt>
                <c:pt idx="22096">
                  <c:v>0.1724205</c:v>
                </c:pt>
                <c:pt idx="22097">
                  <c:v>0.1723711</c:v>
                </c:pt>
                <c:pt idx="22098">
                  <c:v>0.17232169999999999</c:v>
                </c:pt>
                <c:pt idx="22099">
                  <c:v>0.17227229999999999</c:v>
                </c:pt>
                <c:pt idx="22100">
                  <c:v>0.17222299999999999</c:v>
                </c:pt>
                <c:pt idx="22101">
                  <c:v>0.17217360000000001</c:v>
                </c:pt>
                <c:pt idx="22102">
                  <c:v>0.17212430000000001</c:v>
                </c:pt>
                <c:pt idx="22103">
                  <c:v>0.1720749</c:v>
                </c:pt>
                <c:pt idx="22104">
                  <c:v>0.1720256</c:v>
                </c:pt>
                <c:pt idx="22105">
                  <c:v>0.1719763</c:v>
                </c:pt>
                <c:pt idx="22106">
                  <c:v>0.1719271</c:v>
                </c:pt>
                <c:pt idx="22107">
                  <c:v>0.1718778</c:v>
                </c:pt>
                <c:pt idx="22108">
                  <c:v>0.1718286</c:v>
                </c:pt>
                <c:pt idx="22109">
                  <c:v>0.1717794</c:v>
                </c:pt>
                <c:pt idx="22110">
                  <c:v>0.1717302</c:v>
                </c:pt>
                <c:pt idx="22111">
                  <c:v>0.171681</c:v>
                </c:pt>
                <c:pt idx="22112">
                  <c:v>0.1716318</c:v>
                </c:pt>
                <c:pt idx="22113">
                  <c:v>0.1715827</c:v>
                </c:pt>
                <c:pt idx="22114">
                  <c:v>0.17153350000000001</c:v>
                </c:pt>
                <c:pt idx="22115">
                  <c:v>0.17148440000000001</c:v>
                </c:pt>
                <c:pt idx="22116">
                  <c:v>0.17143530000000001</c:v>
                </c:pt>
                <c:pt idx="22117">
                  <c:v>0.17138619999999999</c:v>
                </c:pt>
                <c:pt idx="22118">
                  <c:v>0.17133709999999999</c:v>
                </c:pt>
                <c:pt idx="22119">
                  <c:v>0.171288</c:v>
                </c:pt>
                <c:pt idx="22120">
                  <c:v>0.171239</c:v>
                </c:pt>
                <c:pt idx="22121">
                  <c:v>0.17118990000000001</c:v>
                </c:pt>
                <c:pt idx="22122">
                  <c:v>0.17114090000000001</c:v>
                </c:pt>
                <c:pt idx="22123">
                  <c:v>0.17109189999999999</c:v>
                </c:pt>
                <c:pt idx="22124">
                  <c:v>0.1710429</c:v>
                </c:pt>
                <c:pt idx="22125">
                  <c:v>0.17099400000000001</c:v>
                </c:pt>
                <c:pt idx="22126">
                  <c:v>0.17094500000000001</c:v>
                </c:pt>
                <c:pt idx="22127">
                  <c:v>0.1708961</c:v>
                </c:pt>
                <c:pt idx="22128">
                  <c:v>0.1708472</c:v>
                </c:pt>
                <c:pt idx="22129">
                  <c:v>0.17079829999999999</c:v>
                </c:pt>
                <c:pt idx="22130">
                  <c:v>0.1707494</c:v>
                </c:pt>
                <c:pt idx="22131">
                  <c:v>0.17070050000000001</c:v>
                </c:pt>
                <c:pt idx="22132">
                  <c:v>0.17065159999999999</c:v>
                </c:pt>
                <c:pt idx="22133">
                  <c:v>0.1706028</c:v>
                </c:pt>
                <c:pt idx="22134">
                  <c:v>0.17055400000000001</c:v>
                </c:pt>
                <c:pt idx="22135">
                  <c:v>0.17050509999999999</c:v>
                </c:pt>
                <c:pt idx="22136">
                  <c:v>0.17045630000000001</c:v>
                </c:pt>
                <c:pt idx="22137">
                  <c:v>0.17040749999999999</c:v>
                </c:pt>
                <c:pt idx="22138">
                  <c:v>0.1703588</c:v>
                </c:pt>
                <c:pt idx="22139">
                  <c:v>0.17030999999999999</c:v>
                </c:pt>
                <c:pt idx="22140">
                  <c:v>0.1702613</c:v>
                </c:pt>
                <c:pt idx="22141">
                  <c:v>0.17021259999999999</c:v>
                </c:pt>
                <c:pt idx="22142">
                  <c:v>0.1701638</c:v>
                </c:pt>
                <c:pt idx="22143">
                  <c:v>0.17011509999999999</c:v>
                </c:pt>
                <c:pt idx="22144">
                  <c:v>0.17006650000000001</c:v>
                </c:pt>
                <c:pt idx="22145">
                  <c:v>0.1700178</c:v>
                </c:pt>
                <c:pt idx="22146">
                  <c:v>0.16996910000000001</c:v>
                </c:pt>
                <c:pt idx="22147">
                  <c:v>0.1699205</c:v>
                </c:pt>
                <c:pt idx="22148">
                  <c:v>0.16987189999999999</c:v>
                </c:pt>
                <c:pt idx="22149">
                  <c:v>0.16982330000000001</c:v>
                </c:pt>
                <c:pt idx="22150">
                  <c:v>0.1697747</c:v>
                </c:pt>
                <c:pt idx="22151">
                  <c:v>0.16972609999999999</c:v>
                </c:pt>
                <c:pt idx="22152">
                  <c:v>0.16967750000000001</c:v>
                </c:pt>
                <c:pt idx="22153">
                  <c:v>0.169629</c:v>
                </c:pt>
                <c:pt idx="22154">
                  <c:v>0.1695805</c:v>
                </c:pt>
                <c:pt idx="22155">
                  <c:v>0.16953199999999999</c:v>
                </c:pt>
                <c:pt idx="22156">
                  <c:v>0.16948350000000001</c:v>
                </c:pt>
                <c:pt idx="22157">
                  <c:v>0.169435</c:v>
                </c:pt>
                <c:pt idx="22158">
                  <c:v>0.1693865</c:v>
                </c:pt>
                <c:pt idx="22159">
                  <c:v>0.16933799999999999</c:v>
                </c:pt>
                <c:pt idx="22160">
                  <c:v>0.16928960000000001</c:v>
                </c:pt>
                <c:pt idx="22161">
                  <c:v>0.16924120000000001</c:v>
                </c:pt>
                <c:pt idx="22162">
                  <c:v>0.1691928</c:v>
                </c:pt>
                <c:pt idx="22163">
                  <c:v>0.1691444</c:v>
                </c:pt>
                <c:pt idx="22164">
                  <c:v>0.169096</c:v>
                </c:pt>
                <c:pt idx="22165">
                  <c:v>0.1690477</c:v>
                </c:pt>
                <c:pt idx="22166">
                  <c:v>0.16899929999999999</c:v>
                </c:pt>
                <c:pt idx="22167">
                  <c:v>0.16895099999999999</c:v>
                </c:pt>
                <c:pt idx="22168">
                  <c:v>0.16890269999999999</c:v>
                </c:pt>
                <c:pt idx="22169">
                  <c:v>0.16885439999999999</c:v>
                </c:pt>
                <c:pt idx="22170">
                  <c:v>0.16880609999999999</c:v>
                </c:pt>
                <c:pt idx="22171">
                  <c:v>0.16875789999999999</c:v>
                </c:pt>
                <c:pt idx="22172">
                  <c:v>0.16870959999999999</c:v>
                </c:pt>
                <c:pt idx="22173">
                  <c:v>0.16866139999999999</c:v>
                </c:pt>
                <c:pt idx="22174">
                  <c:v>0.16861319999999999</c:v>
                </c:pt>
                <c:pt idx="22175">
                  <c:v>0.16856489999999999</c:v>
                </c:pt>
                <c:pt idx="22176">
                  <c:v>0.16851679999999999</c:v>
                </c:pt>
                <c:pt idx="22177">
                  <c:v>0.1684686</c:v>
                </c:pt>
                <c:pt idx="22178">
                  <c:v>0.1684204</c:v>
                </c:pt>
                <c:pt idx="22179">
                  <c:v>0.1683723</c:v>
                </c:pt>
                <c:pt idx="22180">
                  <c:v>0.1683241</c:v>
                </c:pt>
                <c:pt idx="22181">
                  <c:v>0.16827600000000001</c:v>
                </c:pt>
                <c:pt idx="22182">
                  <c:v>0.16822790000000001</c:v>
                </c:pt>
                <c:pt idx="22183">
                  <c:v>0.16817979999999999</c:v>
                </c:pt>
                <c:pt idx="22184">
                  <c:v>0.1681317</c:v>
                </c:pt>
                <c:pt idx="22185">
                  <c:v>0.1680837</c:v>
                </c:pt>
                <c:pt idx="22186">
                  <c:v>0.16803560000000001</c:v>
                </c:pt>
                <c:pt idx="22187">
                  <c:v>0.16798759999999999</c:v>
                </c:pt>
                <c:pt idx="22188">
                  <c:v>0.16793959999999999</c:v>
                </c:pt>
                <c:pt idx="22189">
                  <c:v>0.1678916</c:v>
                </c:pt>
                <c:pt idx="22190">
                  <c:v>0.16784360000000001</c:v>
                </c:pt>
                <c:pt idx="22191">
                  <c:v>0.16779559999999999</c:v>
                </c:pt>
                <c:pt idx="22192">
                  <c:v>0.1677476</c:v>
                </c:pt>
                <c:pt idx="22193">
                  <c:v>0.16769970000000001</c:v>
                </c:pt>
                <c:pt idx="22194">
                  <c:v>0.16765169999999999</c:v>
                </c:pt>
                <c:pt idx="22195">
                  <c:v>0.1676038</c:v>
                </c:pt>
                <c:pt idx="22196">
                  <c:v>0.16755590000000001</c:v>
                </c:pt>
                <c:pt idx="22197">
                  <c:v>0.16750799999999999</c:v>
                </c:pt>
                <c:pt idx="22198">
                  <c:v>0.1674601</c:v>
                </c:pt>
                <c:pt idx="22199">
                  <c:v>0.16741230000000001</c:v>
                </c:pt>
                <c:pt idx="22200">
                  <c:v>0.1673644</c:v>
                </c:pt>
                <c:pt idx="22201">
                  <c:v>0.1673106</c:v>
                </c:pt>
                <c:pt idx="22202">
                  <c:v>0.16725699999999999</c:v>
                </c:pt>
                <c:pt idx="22203">
                  <c:v>0.16720360000000001</c:v>
                </c:pt>
                <c:pt idx="22204">
                  <c:v>0.1671504</c:v>
                </c:pt>
                <c:pt idx="22205">
                  <c:v>0.16709740000000001</c:v>
                </c:pt>
                <c:pt idx="22206">
                  <c:v>0.16704459999999999</c:v>
                </c:pt>
                <c:pt idx="22207">
                  <c:v>0.1669919</c:v>
                </c:pt>
                <c:pt idx="22208">
                  <c:v>0.16693930000000001</c:v>
                </c:pt>
                <c:pt idx="22209">
                  <c:v>0.1668869</c:v>
                </c:pt>
                <c:pt idx="22210">
                  <c:v>0.1668346</c:v>
                </c:pt>
                <c:pt idx="22211">
                  <c:v>0.1667824</c:v>
                </c:pt>
                <c:pt idx="22212">
                  <c:v>0.1667303</c:v>
                </c:pt>
                <c:pt idx="22213">
                  <c:v>0.1666783</c:v>
                </c:pt>
                <c:pt idx="22214">
                  <c:v>0.16662640000000001</c:v>
                </c:pt>
                <c:pt idx="22215">
                  <c:v>0.16657459999999999</c:v>
                </c:pt>
                <c:pt idx="22216">
                  <c:v>0.1665229</c:v>
                </c:pt>
                <c:pt idx="22217">
                  <c:v>0.16647120000000001</c:v>
                </c:pt>
                <c:pt idx="22218">
                  <c:v>0.1664197</c:v>
                </c:pt>
                <c:pt idx="22219">
                  <c:v>0.16636819999999999</c:v>
                </c:pt>
                <c:pt idx="22220">
                  <c:v>0.16631670000000001</c:v>
                </c:pt>
                <c:pt idx="22221">
                  <c:v>0.16626540000000001</c:v>
                </c:pt>
                <c:pt idx="22222">
                  <c:v>0.1662141</c:v>
                </c:pt>
                <c:pt idx="22223">
                  <c:v>0.1661628</c:v>
                </c:pt>
                <c:pt idx="22224">
                  <c:v>0.1661117</c:v>
                </c:pt>
                <c:pt idx="22225">
                  <c:v>0.1660606</c:v>
                </c:pt>
                <c:pt idx="22226">
                  <c:v>0.1660095</c:v>
                </c:pt>
                <c:pt idx="22227">
                  <c:v>0.16595850000000001</c:v>
                </c:pt>
                <c:pt idx="22228">
                  <c:v>0.16590759999999999</c:v>
                </c:pt>
                <c:pt idx="22229">
                  <c:v>0.1658567</c:v>
                </c:pt>
                <c:pt idx="22230">
                  <c:v>0.16580590000000001</c:v>
                </c:pt>
                <c:pt idx="22231">
                  <c:v>0.16575509999999999</c:v>
                </c:pt>
                <c:pt idx="22232">
                  <c:v>0.1657044</c:v>
                </c:pt>
                <c:pt idx="22233">
                  <c:v>0.16565369999999999</c:v>
                </c:pt>
                <c:pt idx="22234">
                  <c:v>0.1656031</c:v>
                </c:pt>
                <c:pt idx="22235">
                  <c:v>0.16555249999999999</c:v>
                </c:pt>
                <c:pt idx="22236">
                  <c:v>0.16550200000000001</c:v>
                </c:pt>
                <c:pt idx="22237">
                  <c:v>0.1654515</c:v>
                </c:pt>
                <c:pt idx="22238">
                  <c:v>0.1654011</c:v>
                </c:pt>
                <c:pt idx="22239">
                  <c:v>0.16535069999999999</c:v>
                </c:pt>
                <c:pt idx="22240">
                  <c:v>0.16530030000000001</c:v>
                </c:pt>
                <c:pt idx="22241">
                  <c:v>0.16525000000000001</c:v>
                </c:pt>
                <c:pt idx="22242">
                  <c:v>0.16519980000000001</c:v>
                </c:pt>
                <c:pt idx="22243">
                  <c:v>0.16514960000000001</c:v>
                </c:pt>
                <c:pt idx="22244">
                  <c:v>0.16509940000000001</c:v>
                </c:pt>
                <c:pt idx="22245">
                  <c:v>0.16504930000000001</c:v>
                </c:pt>
                <c:pt idx="22246">
                  <c:v>0.16499920000000001</c:v>
                </c:pt>
                <c:pt idx="22247">
                  <c:v>0.16494919999999999</c:v>
                </c:pt>
                <c:pt idx="22248">
                  <c:v>0.1648992</c:v>
                </c:pt>
                <c:pt idx="22249">
                  <c:v>0.1648492</c:v>
                </c:pt>
                <c:pt idx="22250">
                  <c:v>0.16479930000000001</c:v>
                </c:pt>
                <c:pt idx="22251">
                  <c:v>0.16474939999999999</c:v>
                </c:pt>
                <c:pt idx="22252">
                  <c:v>0.1646995</c:v>
                </c:pt>
                <c:pt idx="22253">
                  <c:v>0.16464970000000001</c:v>
                </c:pt>
                <c:pt idx="22254">
                  <c:v>0.1646</c:v>
                </c:pt>
                <c:pt idx="22255">
                  <c:v>0.16455020000000001</c:v>
                </c:pt>
                <c:pt idx="22256">
                  <c:v>0.16450049999999999</c:v>
                </c:pt>
                <c:pt idx="22257">
                  <c:v>0.16445080000000001</c:v>
                </c:pt>
                <c:pt idx="22258">
                  <c:v>0.1644012</c:v>
                </c:pt>
                <c:pt idx="22259">
                  <c:v>0.16435159999999999</c:v>
                </c:pt>
                <c:pt idx="22260">
                  <c:v>0.16430210000000001</c:v>
                </c:pt>
                <c:pt idx="22261">
                  <c:v>0.1642525</c:v>
                </c:pt>
                <c:pt idx="22262">
                  <c:v>0.16420299999999999</c:v>
                </c:pt>
                <c:pt idx="22263">
                  <c:v>0.16415360000000001</c:v>
                </c:pt>
                <c:pt idx="22264">
                  <c:v>0.1641041</c:v>
                </c:pt>
                <c:pt idx="22265">
                  <c:v>0.1640547</c:v>
                </c:pt>
                <c:pt idx="22266">
                  <c:v>0.1640054</c:v>
                </c:pt>
                <c:pt idx="22267">
                  <c:v>0.16395599999999999</c:v>
                </c:pt>
                <c:pt idx="22268">
                  <c:v>0.16390669999999999</c:v>
                </c:pt>
                <c:pt idx="22269">
                  <c:v>0.16385749999999999</c:v>
                </c:pt>
                <c:pt idx="22270">
                  <c:v>0.16380819999999999</c:v>
                </c:pt>
                <c:pt idx="22271">
                  <c:v>0.16375899999999999</c:v>
                </c:pt>
                <c:pt idx="22272">
                  <c:v>0.16370989999999999</c:v>
                </c:pt>
                <c:pt idx="22273">
                  <c:v>0.16366069999999999</c:v>
                </c:pt>
                <c:pt idx="22274">
                  <c:v>0.1636116</c:v>
                </c:pt>
                <c:pt idx="22275">
                  <c:v>0.1635625</c:v>
                </c:pt>
                <c:pt idx="22276">
                  <c:v>0.16351350000000001</c:v>
                </c:pt>
                <c:pt idx="22277">
                  <c:v>0.16346440000000001</c:v>
                </c:pt>
                <c:pt idx="22278">
                  <c:v>0.16341539999999999</c:v>
                </c:pt>
                <c:pt idx="22279">
                  <c:v>0.1633665</c:v>
                </c:pt>
                <c:pt idx="22280">
                  <c:v>0.1633175</c:v>
                </c:pt>
                <c:pt idx="22281">
                  <c:v>0.16326860000000001</c:v>
                </c:pt>
                <c:pt idx="22282">
                  <c:v>0.1632198</c:v>
                </c:pt>
                <c:pt idx="22283">
                  <c:v>0.16317090000000001</c:v>
                </c:pt>
                <c:pt idx="22284">
                  <c:v>0.16312209999999999</c:v>
                </c:pt>
                <c:pt idx="22285">
                  <c:v>0.1630733</c:v>
                </c:pt>
                <c:pt idx="22286">
                  <c:v>0.16302449999999999</c:v>
                </c:pt>
                <c:pt idx="22287">
                  <c:v>0.1629758</c:v>
                </c:pt>
                <c:pt idx="22288">
                  <c:v>0.16292709999999999</c:v>
                </c:pt>
                <c:pt idx="22289">
                  <c:v>0.16287840000000001</c:v>
                </c:pt>
                <c:pt idx="22290">
                  <c:v>0.16282969999999999</c:v>
                </c:pt>
                <c:pt idx="22291">
                  <c:v>0.16278110000000001</c:v>
                </c:pt>
                <c:pt idx="22292">
                  <c:v>0.1627325</c:v>
                </c:pt>
                <c:pt idx="22293">
                  <c:v>0.16268389999999999</c:v>
                </c:pt>
                <c:pt idx="22294">
                  <c:v>0.16263540000000001</c:v>
                </c:pt>
                <c:pt idx="22295">
                  <c:v>0.16258690000000001</c:v>
                </c:pt>
                <c:pt idx="22296">
                  <c:v>0.1625383</c:v>
                </c:pt>
                <c:pt idx="22297">
                  <c:v>0.16248989999999999</c:v>
                </c:pt>
                <c:pt idx="22298">
                  <c:v>0.16244140000000001</c:v>
                </c:pt>
                <c:pt idx="22299">
                  <c:v>0.16239300000000001</c:v>
                </c:pt>
                <c:pt idx="22300">
                  <c:v>0.16234460000000001</c:v>
                </c:pt>
                <c:pt idx="22301">
                  <c:v>0.1622963</c:v>
                </c:pt>
                <c:pt idx="22302">
                  <c:v>0.1622479</c:v>
                </c:pt>
                <c:pt idx="22303">
                  <c:v>0.1621996</c:v>
                </c:pt>
                <c:pt idx="22304">
                  <c:v>0.1621513</c:v>
                </c:pt>
                <c:pt idx="22305">
                  <c:v>0.162103</c:v>
                </c:pt>
                <c:pt idx="22306">
                  <c:v>0.1620548</c:v>
                </c:pt>
                <c:pt idx="22307">
                  <c:v>0.1620066</c:v>
                </c:pt>
                <c:pt idx="22308">
                  <c:v>0.1619584</c:v>
                </c:pt>
                <c:pt idx="22309">
                  <c:v>0.1619102</c:v>
                </c:pt>
                <c:pt idx="22310">
                  <c:v>0.16186200000000001</c:v>
                </c:pt>
                <c:pt idx="22311">
                  <c:v>0.16181390000000001</c:v>
                </c:pt>
                <c:pt idx="22312">
                  <c:v>0.16176579999999999</c:v>
                </c:pt>
                <c:pt idx="22313">
                  <c:v>0.16171769999999999</c:v>
                </c:pt>
                <c:pt idx="22314">
                  <c:v>0.1616697</c:v>
                </c:pt>
                <c:pt idx="22315">
                  <c:v>0.16162170000000001</c:v>
                </c:pt>
                <c:pt idx="22316">
                  <c:v>0.16157360000000001</c:v>
                </c:pt>
                <c:pt idx="22317">
                  <c:v>0.16152569999999999</c:v>
                </c:pt>
                <c:pt idx="22318">
                  <c:v>0.1614777</c:v>
                </c:pt>
                <c:pt idx="22319">
                  <c:v>0.16142980000000001</c:v>
                </c:pt>
                <c:pt idx="22320">
                  <c:v>0.16138189999999999</c:v>
                </c:pt>
                <c:pt idx="22321">
                  <c:v>0.16133400000000001</c:v>
                </c:pt>
                <c:pt idx="22322">
                  <c:v>0.16128609999999999</c:v>
                </c:pt>
                <c:pt idx="22323">
                  <c:v>0.1612383</c:v>
                </c:pt>
                <c:pt idx="22324">
                  <c:v>0.16119049999999999</c:v>
                </c:pt>
                <c:pt idx="22325">
                  <c:v>0.1611426</c:v>
                </c:pt>
                <c:pt idx="22326">
                  <c:v>0.16109490000000001</c:v>
                </c:pt>
                <c:pt idx="22327">
                  <c:v>0.1610471</c:v>
                </c:pt>
                <c:pt idx="22328">
                  <c:v>0.16099939999999999</c:v>
                </c:pt>
                <c:pt idx="22329">
                  <c:v>0.1609517</c:v>
                </c:pt>
                <c:pt idx="22330">
                  <c:v>0.16090399999999999</c:v>
                </c:pt>
                <c:pt idx="22331">
                  <c:v>0.16085630000000001</c:v>
                </c:pt>
                <c:pt idx="22332">
                  <c:v>0.1608087</c:v>
                </c:pt>
                <c:pt idx="22333">
                  <c:v>0.16076109999999999</c:v>
                </c:pt>
                <c:pt idx="22334">
                  <c:v>0.16071350000000001</c:v>
                </c:pt>
                <c:pt idx="22335">
                  <c:v>0.1606659</c:v>
                </c:pt>
                <c:pt idx="22336">
                  <c:v>0.16061829999999999</c:v>
                </c:pt>
                <c:pt idx="22337">
                  <c:v>0.16057080000000001</c:v>
                </c:pt>
                <c:pt idx="22338">
                  <c:v>0.16052330000000001</c:v>
                </c:pt>
                <c:pt idx="22339">
                  <c:v>0.1604758</c:v>
                </c:pt>
                <c:pt idx="22340">
                  <c:v>0.1604283</c:v>
                </c:pt>
                <c:pt idx="22341">
                  <c:v>0.16038089999999999</c:v>
                </c:pt>
                <c:pt idx="22342">
                  <c:v>0.16033349999999999</c:v>
                </c:pt>
                <c:pt idx="22343">
                  <c:v>0.16028609999999999</c:v>
                </c:pt>
                <c:pt idx="22344">
                  <c:v>0.16023870000000001</c:v>
                </c:pt>
                <c:pt idx="22345">
                  <c:v>0.16019130000000001</c:v>
                </c:pt>
                <c:pt idx="22346">
                  <c:v>0.16014400000000001</c:v>
                </c:pt>
                <c:pt idx="22347">
                  <c:v>0.16009660000000001</c:v>
                </c:pt>
                <c:pt idx="22348">
                  <c:v>0.16004930000000001</c:v>
                </c:pt>
                <c:pt idx="22349">
                  <c:v>0.16000210000000001</c:v>
                </c:pt>
                <c:pt idx="22350">
                  <c:v>0.15995480000000001</c:v>
                </c:pt>
                <c:pt idx="22351">
                  <c:v>0.15990750000000001</c:v>
                </c:pt>
                <c:pt idx="22352">
                  <c:v>0.15986030000000001</c:v>
                </c:pt>
                <c:pt idx="22353">
                  <c:v>0.15981310000000001</c:v>
                </c:pt>
                <c:pt idx="22354">
                  <c:v>0.15976599999999999</c:v>
                </c:pt>
                <c:pt idx="22355">
                  <c:v>0.15971879999999999</c:v>
                </c:pt>
                <c:pt idx="22356">
                  <c:v>0.1596717</c:v>
                </c:pt>
                <c:pt idx="22357">
                  <c:v>0.1596245</c:v>
                </c:pt>
                <c:pt idx="22358">
                  <c:v>0.15957740000000001</c:v>
                </c:pt>
                <c:pt idx="22359">
                  <c:v>0.15953039999999999</c:v>
                </c:pt>
                <c:pt idx="22360">
                  <c:v>0.15948329999999999</c:v>
                </c:pt>
                <c:pt idx="22361">
                  <c:v>0.1594363</c:v>
                </c:pt>
                <c:pt idx="22362">
                  <c:v>0.15938930000000001</c:v>
                </c:pt>
                <c:pt idx="22363">
                  <c:v>0.15934229999999999</c:v>
                </c:pt>
                <c:pt idx="22364">
                  <c:v>0.1592953</c:v>
                </c:pt>
                <c:pt idx="22365">
                  <c:v>0.15924830000000001</c:v>
                </c:pt>
                <c:pt idx="22366">
                  <c:v>0.15920139999999999</c:v>
                </c:pt>
                <c:pt idx="22367">
                  <c:v>0.1591545</c:v>
                </c:pt>
                <c:pt idx="22368">
                  <c:v>0.15910759999999999</c:v>
                </c:pt>
                <c:pt idx="22369">
                  <c:v>0.1590607</c:v>
                </c:pt>
                <c:pt idx="22370">
                  <c:v>0.15901380000000001</c:v>
                </c:pt>
                <c:pt idx="22371">
                  <c:v>0.158967</c:v>
                </c:pt>
                <c:pt idx="22372">
                  <c:v>0.15892020000000001</c:v>
                </c:pt>
                <c:pt idx="22373">
                  <c:v>0.1588734</c:v>
                </c:pt>
                <c:pt idx="22374">
                  <c:v>0.15882660000000001</c:v>
                </c:pt>
                <c:pt idx="22375">
                  <c:v>0.1587798</c:v>
                </c:pt>
                <c:pt idx="22376">
                  <c:v>0.15873309999999999</c:v>
                </c:pt>
                <c:pt idx="22377">
                  <c:v>0.1586863</c:v>
                </c:pt>
                <c:pt idx="22378">
                  <c:v>0.15863959999999999</c:v>
                </c:pt>
                <c:pt idx="22379">
                  <c:v>0.15859300000000001</c:v>
                </c:pt>
                <c:pt idx="22380">
                  <c:v>0.1585463</c:v>
                </c:pt>
                <c:pt idx="22381">
                  <c:v>0.15849959999999999</c:v>
                </c:pt>
                <c:pt idx="22382">
                  <c:v>0.15845300000000001</c:v>
                </c:pt>
                <c:pt idx="22383">
                  <c:v>0.1584064</c:v>
                </c:pt>
                <c:pt idx="22384">
                  <c:v>0.1583598</c:v>
                </c:pt>
                <c:pt idx="22385">
                  <c:v>0.15831319999999999</c:v>
                </c:pt>
                <c:pt idx="22386">
                  <c:v>0.15826670000000001</c:v>
                </c:pt>
                <c:pt idx="22387">
                  <c:v>0.15822020000000001</c:v>
                </c:pt>
                <c:pt idx="22388">
                  <c:v>0.1581736</c:v>
                </c:pt>
                <c:pt idx="22389">
                  <c:v>0.15812709999999999</c:v>
                </c:pt>
                <c:pt idx="22390">
                  <c:v>0.15808069999999999</c:v>
                </c:pt>
                <c:pt idx="22391">
                  <c:v>0.15803420000000001</c:v>
                </c:pt>
                <c:pt idx="22392">
                  <c:v>0.15798780000000001</c:v>
                </c:pt>
                <c:pt idx="22393">
                  <c:v>0.15794130000000001</c:v>
                </c:pt>
                <c:pt idx="22394">
                  <c:v>0.1578949</c:v>
                </c:pt>
                <c:pt idx="22395">
                  <c:v>0.1578485</c:v>
                </c:pt>
                <c:pt idx="22396">
                  <c:v>0.1578022</c:v>
                </c:pt>
                <c:pt idx="22397">
                  <c:v>0.1577558</c:v>
                </c:pt>
                <c:pt idx="22398">
                  <c:v>0.1577095</c:v>
                </c:pt>
                <c:pt idx="22399">
                  <c:v>0.1576632</c:v>
                </c:pt>
                <c:pt idx="22400">
                  <c:v>0.1576169</c:v>
                </c:pt>
                <c:pt idx="22401">
                  <c:v>0.15757060000000001</c:v>
                </c:pt>
                <c:pt idx="22402">
                  <c:v>0.15752430000000001</c:v>
                </c:pt>
                <c:pt idx="22403">
                  <c:v>0.15747810000000001</c:v>
                </c:pt>
                <c:pt idx="22404">
                  <c:v>0.15743190000000001</c:v>
                </c:pt>
                <c:pt idx="22405">
                  <c:v>0.15738559999999999</c:v>
                </c:pt>
                <c:pt idx="22406">
                  <c:v>0.15733949999999999</c:v>
                </c:pt>
                <c:pt idx="22407">
                  <c:v>0.1572933</c:v>
                </c:pt>
                <c:pt idx="22408">
                  <c:v>0.1572471</c:v>
                </c:pt>
                <c:pt idx="22409">
                  <c:v>0.15720100000000001</c:v>
                </c:pt>
                <c:pt idx="22410">
                  <c:v>0.15715489999999999</c:v>
                </c:pt>
                <c:pt idx="22411">
                  <c:v>0.15710879999999999</c:v>
                </c:pt>
                <c:pt idx="22412">
                  <c:v>0.1570627</c:v>
                </c:pt>
                <c:pt idx="22413">
                  <c:v>0.15701660000000001</c:v>
                </c:pt>
                <c:pt idx="22414">
                  <c:v>0.15697059999999999</c:v>
                </c:pt>
                <c:pt idx="22415">
                  <c:v>0.1569246</c:v>
                </c:pt>
                <c:pt idx="22416">
                  <c:v>0.1568785</c:v>
                </c:pt>
                <c:pt idx="22417">
                  <c:v>0.15683250000000001</c:v>
                </c:pt>
                <c:pt idx="22418">
                  <c:v>0.1567866</c:v>
                </c:pt>
                <c:pt idx="22419">
                  <c:v>0.15674060000000001</c:v>
                </c:pt>
                <c:pt idx="22420">
                  <c:v>0.15669469999999999</c:v>
                </c:pt>
                <c:pt idx="22421">
                  <c:v>0.1566487</c:v>
                </c:pt>
                <c:pt idx="22422">
                  <c:v>0.15660279999999999</c:v>
                </c:pt>
                <c:pt idx="22423">
                  <c:v>0.1565569</c:v>
                </c:pt>
                <c:pt idx="22424">
                  <c:v>0.15651100000000001</c:v>
                </c:pt>
                <c:pt idx="22425">
                  <c:v>0.1564652</c:v>
                </c:pt>
                <c:pt idx="22426">
                  <c:v>0.15641930000000001</c:v>
                </c:pt>
                <c:pt idx="22427">
                  <c:v>0.1563735</c:v>
                </c:pt>
                <c:pt idx="22428">
                  <c:v>0.15632770000000001</c:v>
                </c:pt>
                <c:pt idx="22429">
                  <c:v>0.1562819</c:v>
                </c:pt>
                <c:pt idx="22430">
                  <c:v>0.15623609999999999</c:v>
                </c:pt>
                <c:pt idx="22431">
                  <c:v>0.15619040000000001</c:v>
                </c:pt>
                <c:pt idx="22432">
                  <c:v>0.15614459999999999</c:v>
                </c:pt>
                <c:pt idx="22433">
                  <c:v>0.15609890000000001</c:v>
                </c:pt>
                <c:pt idx="22434">
                  <c:v>0.1560532</c:v>
                </c:pt>
                <c:pt idx="22435">
                  <c:v>0.15600749999999999</c:v>
                </c:pt>
                <c:pt idx="22436">
                  <c:v>0.15596180000000001</c:v>
                </c:pt>
                <c:pt idx="22437">
                  <c:v>0.1559162</c:v>
                </c:pt>
                <c:pt idx="22438">
                  <c:v>0.1558705</c:v>
                </c:pt>
                <c:pt idx="22439">
                  <c:v>0.15582489999999999</c:v>
                </c:pt>
                <c:pt idx="22440">
                  <c:v>0.15577930000000001</c:v>
                </c:pt>
                <c:pt idx="22441">
                  <c:v>0.1557337</c:v>
                </c:pt>
                <c:pt idx="22442">
                  <c:v>0.1556881</c:v>
                </c:pt>
                <c:pt idx="22443">
                  <c:v>0.15564259999999999</c:v>
                </c:pt>
                <c:pt idx="22444">
                  <c:v>0.15559700000000001</c:v>
                </c:pt>
                <c:pt idx="22445">
                  <c:v>0.15555150000000001</c:v>
                </c:pt>
                <c:pt idx="22446">
                  <c:v>0.15550600000000001</c:v>
                </c:pt>
                <c:pt idx="22447">
                  <c:v>0.1554605</c:v>
                </c:pt>
                <c:pt idx="22448">
                  <c:v>0.155415</c:v>
                </c:pt>
                <c:pt idx="22449">
                  <c:v>0.15536949999999999</c:v>
                </c:pt>
                <c:pt idx="22450">
                  <c:v>0.15532409999999999</c:v>
                </c:pt>
                <c:pt idx="22451">
                  <c:v>0.15527869999999999</c:v>
                </c:pt>
                <c:pt idx="22452">
                  <c:v>0.15523329999999999</c:v>
                </c:pt>
                <c:pt idx="22453">
                  <c:v>0.15518789999999999</c:v>
                </c:pt>
                <c:pt idx="22454">
                  <c:v>0.15514249999999999</c:v>
                </c:pt>
                <c:pt idx="22455">
                  <c:v>0.15509709999999999</c:v>
                </c:pt>
                <c:pt idx="22456">
                  <c:v>0.15505179999999999</c:v>
                </c:pt>
                <c:pt idx="22457">
                  <c:v>0.15500649999999999</c:v>
                </c:pt>
                <c:pt idx="22458">
                  <c:v>0.15496119999999999</c:v>
                </c:pt>
                <c:pt idx="22459">
                  <c:v>0.1549159</c:v>
                </c:pt>
                <c:pt idx="22460">
                  <c:v>0.1548706</c:v>
                </c:pt>
                <c:pt idx="22461">
                  <c:v>0.1548253</c:v>
                </c:pt>
                <c:pt idx="22462">
                  <c:v>0.15478</c:v>
                </c:pt>
                <c:pt idx="22463">
                  <c:v>0.15473480000000001</c:v>
                </c:pt>
                <c:pt idx="22464">
                  <c:v>0.15468960000000001</c:v>
                </c:pt>
                <c:pt idx="22465">
                  <c:v>0.15464439999999999</c:v>
                </c:pt>
                <c:pt idx="22466">
                  <c:v>0.15459919999999999</c:v>
                </c:pt>
                <c:pt idx="22467">
                  <c:v>0.154554</c:v>
                </c:pt>
                <c:pt idx="22468">
                  <c:v>0.1545089</c:v>
                </c:pt>
                <c:pt idx="22469">
                  <c:v>0.15446380000000001</c:v>
                </c:pt>
                <c:pt idx="22470">
                  <c:v>0.15441859999999999</c:v>
                </c:pt>
                <c:pt idx="22471">
                  <c:v>0.1543735</c:v>
                </c:pt>
                <c:pt idx="22472">
                  <c:v>0.1543284</c:v>
                </c:pt>
                <c:pt idx="22473">
                  <c:v>0.15428339999999999</c:v>
                </c:pt>
                <c:pt idx="22474">
                  <c:v>0.15423829999999999</c:v>
                </c:pt>
                <c:pt idx="22475">
                  <c:v>0.15419330000000001</c:v>
                </c:pt>
                <c:pt idx="22476">
                  <c:v>0.15414820000000001</c:v>
                </c:pt>
                <c:pt idx="22477">
                  <c:v>0.1541032</c:v>
                </c:pt>
                <c:pt idx="22478">
                  <c:v>0.15405820000000001</c:v>
                </c:pt>
                <c:pt idx="22479">
                  <c:v>0.15401319999999999</c:v>
                </c:pt>
                <c:pt idx="22480">
                  <c:v>0.1539682</c:v>
                </c:pt>
                <c:pt idx="22481">
                  <c:v>0.15392330000000001</c:v>
                </c:pt>
                <c:pt idx="22482">
                  <c:v>0.1538783</c:v>
                </c:pt>
                <c:pt idx="22483">
                  <c:v>0.15383340000000001</c:v>
                </c:pt>
                <c:pt idx="22484">
                  <c:v>0.15378849999999999</c:v>
                </c:pt>
                <c:pt idx="22485">
                  <c:v>0.15374360000000001</c:v>
                </c:pt>
                <c:pt idx="22486">
                  <c:v>0.15369869999999999</c:v>
                </c:pt>
                <c:pt idx="22487">
                  <c:v>0.15365390000000001</c:v>
                </c:pt>
                <c:pt idx="22488">
                  <c:v>0.1536091</c:v>
                </c:pt>
                <c:pt idx="22489">
                  <c:v>0.15356420000000001</c:v>
                </c:pt>
                <c:pt idx="22490">
                  <c:v>0.1535194</c:v>
                </c:pt>
                <c:pt idx="22491">
                  <c:v>0.15347459999999999</c:v>
                </c:pt>
                <c:pt idx="22492">
                  <c:v>0.15342990000000001</c:v>
                </c:pt>
                <c:pt idx="22493">
                  <c:v>0.1533851</c:v>
                </c:pt>
                <c:pt idx="22494">
                  <c:v>0.15334030000000001</c:v>
                </c:pt>
                <c:pt idx="22495">
                  <c:v>0.1532956</c:v>
                </c:pt>
                <c:pt idx="22496">
                  <c:v>0.1532509</c:v>
                </c:pt>
                <c:pt idx="22497">
                  <c:v>0.15320619999999999</c:v>
                </c:pt>
                <c:pt idx="22498">
                  <c:v>0.15316150000000001</c:v>
                </c:pt>
                <c:pt idx="22499">
                  <c:v>0.1531168</c:v>
                </c:pt>
                <c:pt idx="22500">
                  <c:v>0.15307219999999999</c:v>
                </c:pt>
                <c:pt idx="22501">
                  <c:v>0.15302750000000001</c:v>
                </c:pt>
                <c:pt idx="22502">
                  <c:v>0.1529829</c:v>
                </c:pt>
                <c:pt idx="22503">
                  <c:v>0.1529383</c:v>
                </c:pt>
                <c:pt idx="22504">
                  <c:v>0.15289369999999999</c:v>
                </c:pt>
                <c:pt idx="22505">
                  <c:v>0.15284909999999999</c:v>
                </c:pt>
                <c:pt idx="22506">
                  <c:v>0.15280450000000001</c:v>
                </c:pt>
                <c:pt idx="22507">
                  <c:v>0.15276000000000001</c:v>
                </c:pt>
                <c:pt idx="22508">
                  <c:v>0.1527154</c:v>
                </c:pt>
                <c:pt idx="22509">
                  <c:v>0.1526709</c:v>
                </c:pt>
                <c:pt idx="22510">
                  <c:v>0.1526264</c:v>
                </c:pt>
                <c:pt idx="22511">
                  <c:v>0.15258189999999999</c:v>
                </c:pt>
                <c:pt idx="22512">
                  <c:v>0.15253739999999999</c:v>
                </c:pt>
                <c:pt idx="22513">
                  <c:v>0.15249299999999999</c:v>
                </c:pt>
                <c:pt idx="22514">
                  <c:v>0.15244849999999999</c:v>
                </c:pt>
                <c:pt idx="22515">
                  <c:v>0.15240409999999999</c:v>
                </c:pt>
                <c:pt idx="22516">
                  <c:v>0.15235960000000001</c:v>
                </c:pt>
                <c:pt idx="22517">
                  <c:v>0.15231520000000001</c:v>
                </c:pt>
                <c:pt idx="22518">
                  <c:v>0.15227089999999999</c:v>
                </c:pt>
                <c:pt idx="22519">
                  <c:v>0.15222649999999999</c:v>
                </c:pt>
                <c:pt idx="22520">
                  <c:v>0.15218209999999999</c:v>
                </c:pt>
                <c:pt idx="22521">
                  <c:v>0.15213769999999999</c:v>
                </c:pt>
                <c:pt idx="22522">
                  <c:v>0.15209339999999999</c:v>
                </c:pt>
                <c:pt idx="22523">
                  <c:v>0.15204899999999999</c:v>
                </c:pt>
                <c:pt idx="22524">
                  <c:v>0.15200469999999999</c:v>
                </c:pt>
                <c:pt idx="22525">
                  <c:v>0.1519604</c:v>
                </c:pt>
                <c:pt idx="22526">
                  <c:v>0.1519161</c:v>
                </c:pt>
                <c:pt idx="22527">
                  <c:v>0.1518719</c:v>
                </c:pt>
                <c:pt idx="22528">
                  <c:v>0.15182760000000001</c:v>
                </c:pt>
                <c:pt idx="22529">
                  <c:v>0.15178340000000001</c:v>
                </c:pt>
                <c:pt idx="22530">
                  <c:v>0.15173919999999999</c:v>
                </c:pt>
                <c:pt idx="22531">
                  <c:v>0.15169489999999999</c:v>
                </c:pt>
                <c:pt idx="22532">
                  <c:v>0.1516507</c:v>
                </c:pt>
                <c:pt idx="22533">
                  <c:v>0.15160660000000001</c:v>
                </c:pt>
                <c:pt idx="22534">
                  <c:v>0.15156240000000001</c:v>
                </c:pt>
                <c:pt idx="22535">
                  <c:v>0.15151819999999999</c:v>
                </c:pt>
                <c:pt idx="22536">
                  <c:v>0.1514741</c:v>
                </c:pt>
                <c:pt idx="22537">
                  <c:v>0.15143000000000001</c:v>
                </c:pt>
                <c:pt idx="22538">
                  <c:v>0.15138589999999999</c:v>
                </c:pt>
                <c:pt idx="22539">
                  <c:v>0.1513418</c:v>
                </c:pt>
                <c:pt idx="22540">
                  <c:v>0.15129770000000001</c:v>
                </c:pt>
                <c:pt idx="22541">
                  <c:v>0.15125359999999999</c:v>
                </c:pt>
                <c:pt idx="22542">
                  <c:v>0.1512096</c:v>
                </c:pt>
                <c:pt idx="22543">
                  <c:v>0.15116560000000001</c:v>
                </c:pt>
                <c:pt idx="22544">
                  <c:v>0.15112149999999999</c:v>
                </c:pt>
                <c:pt idx="22545">
                  <c:v>0.1510775</c:v>
                </c:pt>
                <c:pt idx="22546">
                  <c:v>0.15103359999999999</c:v>
                </c:pt>
                <c:pt idx="22547">
                  <c:v>0.1509896</c:v>
                </c:pt>
                <c:pt idx="22548">
                  <c:v>0.15094560000000001</c:v>
                </c:pt>
                <c:pt idx="22549">
                  <c:v>0.1509017</c:v>
                </c:pt>
                <c:pt idx="22550">
                  <c:v>0.15085770000000001</c:v>
                </c:pt>
                <c:pt idx="22551">
                  <c:v>0.1508138</c:v>
                </c:pt>
                <c:pt idx="22552">
                  <c:v>0.15076990000000001</c:v>
                </c:pt>
                <c:pt idx="22553">
                  <c:v>0.150726</c:v>
                </c:pt>
                <c:pt idx="22554">
                  <c:v>0.15068210000000001</c:v>
                </c:pt>
                <c:pt idx="22555">
                  <c:v>0.1506382</c:v>
                </c:pt>
                <c:pt idx="22556">
                  <c:v>0.15059439999999999</c:v>
                </c:pt>
                <c:pt idx="22557">
                  <c:v>0.1505505</c:v>
                </c:pt>
                <c:pt idx="22558">
                  <c:v>0.15050669999999999</c:v>
                </c:pt>
                <c:pt idx="22559">
                  <c:v>0.15046290000000001</c:v>
                </c:pt>
                <c:pt idx="22560">
                  <c:v>0.1504191</c:v>
                </c:pt>
                <c:pt idx="22561">
                  <c:v>0.15037529999999999</c:v>
                </c:pt>
                <c:pt idx="22562">
                  <c:v>0.15033160000000001</c:v>
                </c:pt>
                <c:pt idx="22563">
                  <c:v>0.1502878</c:v>
                </c:pt>
                <c:pt idx="22564">
                  <c:v>0.15024409999999999</c:v>
                </c:pt>
                <c:pt idx="22565">
                  <c:v>0.15020030000000001</c:v>
                </c:pt>
                <c:pt idx="22566">
                  <c:v>0.1501566</c:v>
                </c:pt>
                <c:pt idx="22567">
                  <c:v>0.15011289999999999</c:v>
                </c:pt>
                <c:pt idx="22568">
                  <c:v>0.15006920000000001</c:v>
                </c:pt>
                <c:pt idx="22569">
                  <c:v>0.15002550000000001</c:v>
                </c:pt>
                <c:pt idx="22570">
                  <c:v>0.1499819</c:v>
                </c:pt>
                <c:pt idx="22571">
                  <c:v>0.14993819999999999</c:v>
                </c:pt>
                <c:pt idx="22572">
                  <c:v>0.14989459999999999</c:v>
                </c:pt>
                <c:pt idx="22573">
                  <c:v>0.14985100000000001</c:v>
                </c:pt>
                <c:pt idx="22574">
                  <c:v>0.14980740000000001</c:v>
                </c:pt>
                <c:pt idx="22575">
                  <c:v>0.1497638</c:v>
                </c:pt>
                <c:pt idx="22576">
                  <c:v>0.1497202</c:v>
                </c:pt>
                <c:pt idx="22577">
                  <c:v>0.1496767</c:v>
                </c:pt>
                <c:pt idx="22578">
                  <c:v>0.14963309999999999</c:v>
                </c:pt>
                <c:pt idx="22579">
                  <c:v>0.14958959999999999</c:v>
                </c:pt>
                <c:pt idx="22580">
                  <c:v>0.14954600000000001</c:v>
                </c:pt>
                <c:pt idx="22581">
                  <c:v>0.14950250000000001</c:v>
                </c:pt>
                <c:pt idx="22582">
                  <c:v>0.14945900000000001</c:v>
                </c:pt>
                <c:pt idx="22583">
                  <c:v>0.14941560000000001</c:v>
                </c:pt>
                <c:pt idx="22584">
                  <c:v>0.14937210000000001</c:v>
                </c:pt>
                <c:pt idx="22585">
                  <c:v>0.14932860000000001</c:v>
                </c:pt>
                <c:pt idx="22586">
                  <c:v>0.14928520000000001</c:v>
                </c:pt>
                <c:pt idx="22587">
                  <c:v>0.14924180000000001</c:v>
                </c:pt>
                <c:pt idx="22588">
                  <c:v>0.14919830000000001</c:v>
                </c:pt>
                <c:pt idx="22589">
                  <c:v>0.14915490000000001</c:v>
                </c:pt>
                <c:pt idx="22590">
                  <c:v>0.14911150000000001</c:v>
                </c:pt>
                <c:pt idx="22591">
                  <c:v>0.14906820000000001</c:v>
                </c:pt>
                <c:pt idx="22592">
                  <c:v>0.14902480000000001</c:v>
                </c:pt>
                <c:pt idx="22593">
                  <c:v>0.14898149999999999</c:v>
                </c:pt>
                <c:pt idx="22594">
                  <c:v>0.14893809999999999</c:v>
                </c:pt>
                <c:pt idx="22595">
                  <c:v>0.14889479999999999</c:v>
                </c:pt>
                <c:pt idx="22596">
                  <c:v>0.1488515</c:v>
                </c:pt>
                <c:pt idx="22597">
                  <c:v>0.1488082</c:v>
                </c:pt>
                <c:pt idx="22598">
                  <c:v>0.14876490000000001</c:v>
                </c:pt>
                <c:pt idx="22599">
                  <c:v>0.14872170000000001</c:v>
                </c:pt>
                <c:pt idx="22600">
                  <c:v>0.14867839999999999</c:v>
                </c:pt>
                <c:pt idx="22601">
                  <c:v>0.14863509999999999</c:v>
                </c:pt>
                <c:pt idx="22602">
                  <c:v>0.1485919</c:v>
                </c:pt>
                <c:pt idx="22603">
                  <c:v>0.14854870000000001</c:v>
                </c:pt>
                <c:pt idx="22604">
                  <c:v>0.14850550000000001</c:v>
                </c:pt>
                <c:pt idx="22605">
                  <c:v>0.14846229999999999</c:v>
                </c:pt>
                <c:pt idx="22606">
                  <c:v>0.1484192</c:v>
                </c:pt>
                <c:pt idx="22607">
                  <c:v>0.14837600000000001</c:v>
                </c:pt>
                <c:pt idx="22608">
                  <c:v>0.14833289999999999</c:v>
                </c:pt>
                <c:pt idx="22609">
                  <c:v>0.1482897</c:v>
                </c:pt>
                <c:pt idx="22610">
                  <c:v>0.14824660000000001</c:v>
                </c:pt>
                <c:pt idx="22611">
                  <c:v>0.14820349999999999</c:v>
                </c:pt>
                <c:pt idx="22612">
                  <c:v>0.1481604</c:v>
                </c:pt>
                <c:pt idx="22613">
                  <c:v>0.14811730000000001</c:v>
                </c:pt>
                <c:pt idx="22614">
                  <c:v>0.14807429999999999</c:v>
                </c:pt>
                <c:pt idx="22615">
                  <c:v>0.1480312</c:v>
                </c:pt>
                <c:pt idx="22616">
                  <c:v>0.14798819999999999</c:v>
                </c:pt>
                <c:pt idx="22617">
                  <c:v>0.1479451</c:v>
                </c:pt>
                <c:pt idx="22618">
                  <c:v>0.14790210000000001</c:v>
                </c:pt>
                <c:pt idx="22619">
                  <c:v>0.14785909999999999</c:v>
                </c:pt>
                <c:pt idx="22620">
                  <c:v>0.14781610000000001</c:v>
                </c:pt>
                <c:pt idx="22621">
                  <c:v>0.14777309999999999</c:v>
                </c:pt>
                <c:pt idx="22622">
                  <c:v>0.14773020000000001</c:v>
                </c:pt>
                <c:pt idx="22623">
                  <c:v>0.14768719999999999</c:v>
                </c:pt>
                <c:pt idx="22624">
                  <c:v>0.14764430000000001</c:v>
                </c:pt>
                <c:pt idx="22625">
                  <c:v>0.14760139999999999</c:v>
                </c:pt>
                <c:pt idx="22626">
                  <c:v>0.14755840000000001</c:v>
                </c:pt>
                <c:pt idx="22627">
                  <c:v>0.14751549999999999</c:v>
                </c:pt>
                <c:pt idx="22628">
                  <c:v>0.14747260000000001</c:v>
                </c:pt>
                <c:pt idx="22629">
                  <c:v>0.1474298</c:v>
                </c:pt>
                <c:pt idx="22630">
                  <c:v>0.14738689999999999</c:v>
                </c:pt>
                <c:pt idx="22631">
                  <c:v>0.14734410000000001</c:v>
                </c:pt>
                <c:pt idx="22632">
                  <c:v>0.14730119999999999</c:v>
                </c:pt>
                <c:pt idx="22633">
                  <c:v>0.14725840000000001</c:v>
                </c:pt>
                <c:pt idx="22634">
                  <c:v>0.1472156</c:v>
                </c:pt>
                <c:pt idx="22635">
                  <c:v>0.14717279999999999</c:v>
                </c:pt>
                <c:pt idx="22636">
                  <c:v>0.14713000000000001</c:v>
                </c:pt>
                <c:pt idx="22637">
                  <c:v>0.1470872</c:v>
                </c:pt>
                <c:pt idx="22638">
                  <c:v>0.14704449999999999</c:v>
                </c:pt>
                <c:pt idx="22639">
                  <c:v>0.14700170000000001</c:v>
                </c:pt>
                <c:pt idx="22640">
                  <c:v>0.14695900000000001</c:v>
                </c:pt>
                <c:pt idx="22641">
                  <c:v>0.1469163</c:v>
                </c:pt>
                <c:pt idx="22642">
                  <c:v>0.14687359999999999</c:v>
                </c:pt>
                <c:pt idx="22643">
                  <c:v>0.14683089999999999</c:v>
                </c:pt>
                <c:pt idx="22644">
                  <c:v>0.14678820000000001</c:v>
                </c:pt>
                <c:pt idx="22645">
                  <c:v>0.1467455</c:v>
                </c:pt>
                <c:pt idx="22646">
                  <c:v>0.1467029</c:v>
                </c:pt>
                <c:pt idx="22647">
                  <c:v>0.14666019999999999</c:v>
                </c:pt>
                <c:pt idx="22648">
                  <c:v>0.14661759999999999</c:v>
                </c:pt>
                <c:pt idx="22649">
                  <c:v>0.14657500000000001</c:v>
                </c:pt>
                <c:pt idx="22650">
                  <c:v>0.14653240000000001</c:v>
                </c:pt>
                <c:pt idx="22651">
                  <c:v>0.1464898</c:v>
                </c:pt>
                <c:pt idx="22652">
                  <c:v>0.1464472</c:v>
                </c:pt>
                <c:pt idx="22653">
                  <c:v>0.1464046</c:v>
                </c:pt>
                <c:pt idx="22654">
                  <c:v>0.14636209999999999</c:v>
                </c:pt>
                <c:pt idx="22655">
                  <c:v>0.14631949999999999</c:v>
                </c:pt>
                <c:pt idx="22656">
                  <c:v>0.14627699999999999</c:v>
                </c:pt>
                <c:pt idx="22657">
                  <c:v>0.14623449999999999</c:v>
                </c:pt>
                <c:pt idx="22658">
                  <c:v>0.14619199999999999</c:v>
                </c:pt>
                <c:pt idx="22659">
                  <c:v>0.14614949999999999</c:v>
                </c:pt>
                <c:pt idx="22660">
                  <c:v>0.14610699999999999</c:v>
                </c:pt>
                <c:pt idx="22661">
                  <c:v>0.14606450000000001</c:v>
                </c:pt>
                <c:pt idx="22662">
                  <c:v>0.14602209999999999</c:v>
                </c:pt>
                <c:pt idx="22663">
                  <c:v>0.14597959999999999</c:v>
                </c:pt>
                <c:pt idx="22664">
                  <c:v>0.14593719999999999</c:v>
                </c:pt>
                <c:pt idx="22665">
                  <c:v>0.14589469999999999</c:v>
                </c:pt>
                <c:pt idx="22666">
                  <c:v>0.14585229999999999</c:v>
                </c:pt>
                <c:pt idx="22667">
                  <c:v>0.14580989999999999</c:v>
                </c:pt>
                <c:pt idx="22668">
                  <c:v>0.1457676</c:v>
                </c:pt>
                <c:pt idx="22669">
                  <c:v>0.1457252</c:v>
                </c:pt>
                <c:pt idx="22670">
                  <c:v>0.1456828</c:v>
                </c:pt>
                <c:pt idx="22671">
                  <c:v>0.14564050000000001</c:v>
                </c:pt>
                <c:pt idx="22672">
                  <c:v>0.14559810000000001</c:v>
                </c:pt>
                <c:pt idx="22673">
                  <c:v>0.14555580000000001</c:v>
                </c:pt>
                <c:pt idx="22674">
                  <c:v>0.14551349999999999</c:v>
                </c:pt>
                <c:pt idx="22675">
                  <c:v>0.14547119999999999</c:v>
                </c:pt>
                <c:pt idx="22676">
                  <c:v>0.1454289</c:v>
                </c:pt>
                <c:pt idx="22677">
                  <c:v>0.1453866</c:v>
                </c:pt>
                <c:pt idx="22678">
                  <c:v>0.14534440000000001</c:v>
                </c:pt>
                <c:pt idx="22679">
                  <c:v>0.14530209999999999</c:v>
                </c:pt>
                <c:pt idx="22680">
                  <c:v>0.1452599</c:v>
                </c:pt>
                <c:pt idx="22681">
                  <c:v>0.14521770000000001</c:v>
                </c:pt>
                <c:pt idx="22682">
                  <c:v>0.14517550000000001</c:v>
                </c:pt>
                <c:pt idx="22683">
                  <c:v>0.14513329999999999</c:v>
                </c:pt>
                <c:pt idx="22684">
                  <c:v>0.1450911</c:v>
                </c:pt>
                <c:pt idx="22685">
                  <c:v>0.14504890000000001</c:v>
                </c:pt>
                <c:pt idx="22686">
                  <c:v>0.14500669999999999</c:v>
                </c:pt>
                <c:pt idx="22687">
                  <c:v>0.1449646</c:v>
                </c:pt>
                <c:pt idx="22688">
                  <c:v>0.14492250000000001</c:v>
                </c:pt>
                <c:pt idx="22689">
                  <c:v>0.14488029999999999</c:v>
                </c:pt>
                <c:pt idx="22690">
                  <c:v>0.1448382</c:v>
                </c:pt>
                <c:pt idx="22691">
                  <c:v>0.14479610000000001</c:v>
                </c:pt>
                <c:pt idx="22692">
                  <c:v>0.14475399999999999</c:v>
                </c:pt>
                <c:pt idx="22693">
                  <c:v>0.14471200000000001</c:v>
                </c:pt>
                <c:pt idx="22694">
                  <c:v>0.14466989999999999</c:v>
                </c:pt>
                <c:pt idx="22695">
                  <c:v>0.1446279</c:v>
                </c:pt>
                <c:pt idx="22696">
                  <c:v>0.14458579999999999</c:v>
                </c:pt>
                <c:pt idx="22697">
                  <c:v>0.1445438</c:v>
                </c:pt>
                <c:pt idx="22698">
                  <c:v>0.14450180000000001</c:v>
                </c:pt>
                <c:pt idx="22699">
                  <c:v>0.1444598</c:v>
                </c:pt>
                <c:pt idx="22700">
                  <c:v>0.14441780000000001</c:v>
                </c:pt>
                <c:pt idx="22701">
                  <c:v>0.1443758</c:v>
                </c:pt>
                <c:pt idx="22702">
                  <c:v>0.14433389999999999</c:v>
                </c:pt>
                <c:pt idx="22703">
                  <c:v>0.1442919</c:v>
                </c:pt>
                <c:pt idx="22704">
                  <c:v>0.14424999999999999</c:v>
                </c:pt>
                <c:pt idx="22705">
                  <c:v>0.14420810000000001</c:v>
                </c:pt>
                <c:pt idx="22706">
                  <c:v>0.14416619999999999</c:v>
                </c:pt>
                <c:pt idx="22707">
                  <c:v>0.14412430000000001</c:v>
                </c:pt>
                <c:pt idx="22708">
                  <c:v>0.1440824</c:v>
                </c:pt>
                <c:pt idx="22709">
                  <c:v>0.14404049999999999</c:v>
                </c:pt>
                <c:pt idx="22710">
                  <c:v>0.1439986</c:v>
                </c:pt>
                <c:pt idx="22711">
                  <c:v>0.1439568</c:v>
                </c:pt>
                <c:pt idx="22712">
                  <c:v>0.14391499999999999</c:v>
                </c:pt>
                <c:pt idx="22713">
                  <c:v>0.1438731</c:v>
                </c:pt>
                <c:pt idx="22714">
                  <c:v>0.1438313</c:v>
                </c:pt>
                <c:pt idx="22715">
                  <c:v>0.14378949999999999</c:v>
                </c:pt>
                <c:pt idx="22716">
                  <c:v>0.14374770000000001</c:v>
                </c:pt>
                <c:pt idx="22717">
                  <c:v>0.1437059</c:v>
                </c:pt>
                <c:pt idx="22718">
                  <c:v>0.14366419999999999</c:v>
                </c:pt>
                <c:pt idx="22719">
                  <c:v>0.14362240000000001</c:v>
                </c:pt>
                <c:pt idx="22720">
                  <c:v>0.14358070000000001</c:v>
                </c:pt>
                <c:pt idx="22721">
                  <c:v>0.143539</c:v>
                </c:pt>
                <c:pt idx="22722">
                  <c:v>0.14349719999999999</c:v>
                </c:pt>
                <c:pt idx="22723">
                  <c:v>0.14345550000000001</c:v>
                </c:pt>
                <c:pt idx="22724">
                  <c:v>0.14341380000000001</c:v>
                </c:pt>
                <c:pt idx="22725">
                  <c:v>0.14337220000000001</c:v>
                </c:pt>
                <c:pt idx="22726">
                  <c:v>0.1433305</c:v>
                </c:pt>
                <c:pt idx="22727">
                  <c:v>0.1432889</c:v>
                </c:pt>
                <c:pt idx="22728">
                  <c:v>0.14324719999999999</c:v>
                </c:pt>
                <c:pt idx="22729">
                  <c:v>0.14320559999999999</c:v>
                </c:pt>
                <c:pt idx="22730">
                  <c:v>0.14316390000000001</c:v>
                </c:pt>
                <c:pt idx="22731">
                  <c:v>0.14312230000000001</c:v>
                </c:pt>
                <c:pt idx="22732">
                  <c:v>0.14308080000000001</c:v>
                </c:pt>
                <c:pt idx="22733">
                  <c:v>0.14303920000000001</c:v>
                </c:pt>
                <c:pt idx="22734">
                  <c:v>0.1429976</c:v>
                </c:pt>
                <c:pt idx="22735">
                  <c:v>0.142956</c:v>
                </c:pt>
                <c:pt idx="22736">
                  <c:v>0.1429145</c:v>
                </c:pt>
                <c:pt idx="22737">
                  <c:v>0.142873</c:v>
                </c:pt>
                <c:pt idx="22738">
                  <c:v>0.1428315</c:v>
                </c:pt>
                <c:pt idx="22739">
                  <c:v>0.1427899</c:v>
                </c:pt>
                <c:pt idx="22740">
                  <c:v>0.1427484</c:v>
                </c:pt>
                <c:pt idx="22741">
                  <c:v>0.142707</c:v>
                </c:pt>
                <c:pt idx="22742">
                  <c:v>0.1426655</c:v>
                </c:pt>
                <c:pt idx="22743">
                  <c:v>0.142624</c:v>
                </c:pt>
                <c:pt idx="22744">
                  <c:v>0.1425826</c:v>
                </c:pt>
                <c:pt idx="22745">
                  <c:v>0.1425411</c:v>
                </c:pt>
                <c:pt idx="22746">
                  <c:v>0.14249970000000001</c:v>
                </c:pt>
                <c:pt idx="22747">
                  <c:v>0.14245830000000001</c:v>
                </c:pt>
                <c:pt idx="22748">
                  <c:v>0.14241690000000001</c:v>
                </c:pt>
                <c:pt idx="22749">
                  <c:v>0.14237549999999999</c:v>
                </c:pt>
                <c:pt idx="22750">
                  <c:v>0.14233409999999999</c:v>
                </c:pt>
                <c:pt idx="22751">
                  <c:v>0.1422928</c:v>
                </c:pt>
                <c:pt idx="22752">
                  <c:v>0.1422514</c:v>
                </c:pt>
                <c:pt idx="22753">
                  <c:v>0.14221010000000001</c:v>
                </c:pt>
                <c:pt idx="22754">
                  <c:v>0.14216870000000001</c:v>
                </c:pt>
                <c:pt idx="22755">
                  <c:v>0.14212739999999999</c:v>
                </c:pt>
                <c:pt idx="22756">
                  <c:v>0.14208609999999999</c:v>
                </c:pt>
                <c:pt idx="22757">
                  <c:v>0.1420448</c:v>
                </c:pt>
                <c:pt idx="22758">
                  <c:v>0.1420035</c:v>
                </c:pt>
                <c:pt idx="22759">
                  <c:v>0.14196230000000001</c:v>
                </c:pt>
                <c:pt idx="22760">
                  <c:v>0.14192099999999999</c:v>
                </c:pt>
                <c:pt idx="22761">
                  <c:v>0.1418798</c:v>
                </c:pt>
                <c:pt idx="22762">
                  <c:v>0.14183850000000001</c:v>
                </c:pt>
                <c:pt idx="22763">
                  <c:v>0.14179729999999999</c:v>
                </c:pt>
                <c:pt idx="22764">
                  <c:v>0.1417561</c:v>
                </c:pt>
                <c:pt idx="22765">
                  <c:v>0.1417149</c:v>
                </c:pt>
                <c:pt idx="22766">
                  <c:v>0.14167370000000001</c:v>
                </c:pt>
                <c:pt idx="22767">
                  <c:v>0.14163249999999999</c:v>
                </c:pt>
                <c:pt idx="22768">
                  <c:v>0.1415913</c:v>
                </c:pt>
                <c:pt idx="22769">
                  <c:v>0.14155010000000001</c:v>
                </c:pt>
                <c:pt idx="22770">
                  <c:v>0.141509</c:v>
                </c:pt>
                <c:pt idx="22771">
                  <c:v>0.14146790000000001</c:v>
                </c:pt>
                <c:pt idx="22772">
                  <c:v>0.14142669999999999</c:v>
                </c:pt>
                <c:pt idx="22773">
                  <c:v>0.1413856</c:v>
                </c:pt>
                <c:pt idx="22774">
                  <c:v>0.14134450000000001</c:v>
                </c:pt>
                <c:pt idx="22775">
                  <c:v>0.1413034</c:v>
                </c:pt>
                <c:pt idx="22776">
                  <c:v>0.14126240000000001</c:v>
                </c:pt>
                <c:pt idx="22777">
                  <c:v>0.14122129999999999</c:v>
                </c:pt>
                <c:pt idx="22778">
                  <c:v>0.14118020000000001</c:v>
                </c:pt>
                <c:pt idx="22779">
                  <c:v>0.14113919999999999</c:v>
                </c:pt>
                <c:pt idx="22780">
                  <c:v>0.14109820000000001</c:v>
                </c:pt>
                <c:pt idx="22781">
                  <c:v>0.14105709999999999</c:v>
                </c:pt>
                <c:pt idx="22782">
                  <c:v>0.14101610000000001</c:v>
                </c:pt>
                <c:pt idx="22783">
                  <c:v>0.14097509999999999</c:v>
                </c:pt>
                <c:pt idx="22784">
                  <c:v>0.14093410000000001</c:v>
                </c:pt>
                <c:pt idx="22785">
                  <c:v>0.1408932</c:v>
                </c:pt>
                <c:pt idx="22786">
                  <c:v>0.14085220000000001</c:v>
                </c:pt>
                <c:pt idx="22787">
                  <c:v>0.1408112</c:v>
                </c:pt>
                <c:pt idx="22788">
                  <c:v>0.14077029999999999</c:v>
                </c:pt>
                <c:pt idx="22789">
                  <c:v>0.1407294</c:v>
                </c:pt>
                <c:pt idx="22790">
                  <c:v>0.14068839999999999</c:v>
                </c:pt>
                <c:pt idx="22791">
                  <c:v>0.14064750000000001</c:v>
                </c:pt>
                <c:pt idx="22792">
                  <c:v>0.1406066</c:v>
                </c:pt>
                <c:pt idx="22793">
                  <c:v>0.14056579999999999</c:v>
                </c:pt>
                <c:pt idx="22794">
                  <c:v>0.14052490000000001</c:v>
                </c:pt>
                <c:pt idx="22795">
                  <c:v>0.140484</c:v>
                </c:pt>
                <c:pt idx="22796">
                  <c:v>0.14044319999999999</c:v>
                </c:pt>
                <c:pt idx="22797">
                  <c:v>0.14040230000000001</c:v>
                </c:pt>
                <c:pt idx="22798">
                  <c:v>0.1403615</c:v>
                </c:pt>
                <c:pt idx="22799">
                  <c:v>0.14032069999999999</c:v>
                </c:pt>
                <c:pt idx="22800">
                  <c:v>0.14027990000000001</c:v>
                </c:pt>
                <c:pt idx="22801">
                  <c:v>0.14025470000000001</c:v>
                </c:pt>
                <c:pt idx="22802">
                  <c:v>0.1402293</c:v>
                </c:pt>
                <c:pt idx="22803">
                  <c:v>0.14020369999999999</c:v>
                </c:pt>
                <c:pt idx="22804">
                  <c:v>0.14017779999999999</c:v>
                </c:pt>
                <c:pt idx="22805">
                  <c:v>0.14015179999999999</c:v>
                </c:pt>
                <c:pt idx="22806">
                  <c:v>0.14012559999999999</c:v>
                </c:pt>
                <c:pt idx="22807">
                  <c:v>0.14009920000000001</c:v>
                </c:pt>
                <c:pt idx="22808">
                  <c:v>0.14007269999999999</c:v>
                </c:pt>
                <c:pt idx="22809">
                  <c:v>0.14004610000000001</c:v>
                </c:pt>
                <c:pt idx="22810">
                  <c:v>0.14001930000000001</c:v>
                </c:pt>
                <c:pt idx="22811">
                  <c:v>0.13999239999999999</c:v>
                </c:pt>
                <c:pt idx="22812">
                  <c:v>0.13996549999999999</c:v>
                </c:pt>
                <c:pt idx="22813">
                  <c:v>0.13993839999999999</c:v>
                </c:pt>
                <c:pt idx="22814">
                  <c:v>0.13991120000000001</c:v>
                </c:pt>
                <c:pt idx="22815">
                  <c:v>0.13988400000000001</c:v>
                </c:pt>
                <c:pt idx="22816">
                  <c:v>0.1398567</c:v>
                </c:pt>
                <c:pt idx="22817">
                  <c:v>0.13982919999999999</c:v>
                </c:pt>
                <c:pt idx="22818">
                  <c:v>0.1398017</c:v>
                </c:pt>
                <c:pt idx="22819">
                  <c:v>0.13977419999999999</c:v>
                </c:pt>
                <c:pt idx="22820">
                  <c:v>0.1397466</c:v>
                </c:pt>
                <c:pt idx="22821">
                  <c:v>0.13971890000000001</c:v>
                </c:pt>
                <c:pt idx="22822">
                  <c:v>0.13969110000000001</c:v>
                </c:pt>
                <c:pt idx="22823">
                  <c:v>0.13966329999999999</c:v>
                </c:pt>
                <c:pt idx="22824">
                  <c:v>0.13963539999999999</c:v>
                </c:pt>
                <c:pt idx="22825">
                  <c:v>0.1396075</c:v>
                </c:pt>
                <c:pt idx="22826">
                  <c:v>0.1395795</c:v>
                </c:pt>
                <c:pt idx="22827">
                  <c:v>0.13955139999999999</c:v>
                </c:pt>
                <c:pt idx="22828">
                  <c:v>0.13952329999999999</c:v>
                </c:pt>
                <c:pt idx="22829">
                  <c:v>0.13949520000000001</c:v>
                </c:pt>
                <c:pt idx="22830">
                  <c:v>0.13946700000000001</c:v>
                </c:pt>
                <c:pt idx="22831">
                  <c:v>0.1394387</c:v>
                </c:pt>
                <c:pt idx="22832">
                  <c:v>0.13941039999999999</c:v>
                </c:pt>
                <c:pt idx="22833">
                  <c:v>0.13938210000000001</c:v>
                </c:pt>
                <c:pt idx="22834">
                  <c:v>0.1393537</c:v>
                </c:pt>
                <c:pt idx="22835">
                  <c:v>0.13932520000000001</c:v>
                </c:pt>
                <c:pt idx="22836">
                  <c:v>0.1392968</c:v>
                </c:pt>
                <c:pt idx="22837">
                  <c:v>0.13926820000000001</c:v>
                </c:pt>
                <c:pt idx="22838">
                  <c:v>0.13923969999999999</c:v>
                </c:pt>
                <c:pt idx="22839">
                  <c:v>0.1392111</c:v>
                </c:pt>
                <c:pt idx="22840">
                  <c:v>0.13918249999999999</c:v>
                </c:pt>
                <c:pt idx="22841">
                  <c:v>0.13915379999999999</c:v>
                </c:pt>
                <c:pt idx="22842">
                  <c:v>0.1391251</c:v>
                </c:pt>
                <c:pt idx="22843">
                  <c:v>0.13909640000000001</c:v>
                </c:pt>
                <c:pt idx="22844">
                  <c:v>0.13906760000000001</c:v>
                </c:pt>
                <c:pt idx="22845">
                  <c:v>0.13903879999999999</c:v>
                </c:pt>
                <c:pt idx="22846">
                  <c:v>0.13900989999999999</c:v>
                </c:pt>
                <c:pt idx="22847">
                  <c:v>0.1389811</c:v>
                </c:pt>
                <c:pt idx="22848">
                  <c:v>0.1389522</c:v>
                </c:pt>
                <c:pt idx="22849">
                  <c:v>0.1389232</c:v>
                </c:pt>
                <c:pt idx="22850">
                  <c:v>0.1388942</c:v>
                </c:pt>
                <c:pt idx="22851">
                  <c:v>0.13886519999999999</c:v>
                </c:pt>
                <c:pt idx="22852">
                  <c:v>0.13883619999999999</c:v>
                </c:pt>
                <c:pt idx="22853">
                  <c:v>0.13880719999999999</c:v>
                </c:pt>
                <c:pt idx="22854">
                  <c:v>0.13877809999999999</c:v>
                </c:pt>
                <c:pt idx="22855">
                  <c:v>0.13874900000000001</c:v>
                </c:pt>
                <c:pt idx="22856">
                  <c:v>0.1387198</c:v>
                </c:pt>
                <c:pt idx="22857">
                  <c:v>0.1386906</c:v>
                </c:pt>
                <c:pt idx="22858">
                  <c:v>0.13866139999999999</c:v>
                </c:pt>
                <c:pt idx="22859">
                  <c:v>0.13863220000000001</c:v>
                </c:pt>
                <c:pt idx="22860">
                  <c:v>0.138603</c:v>
                </c:pt>
                <c:pt idx="22861">
                  <c:v>0.13857369999999999</c:v>
                </c:pt>
                <c:pt idx="22862">
                  <c:v>0.13854440000000001</c:v>
                </c:pt>
                <c:pt idx="22863">
                  <c:v>0.1385151</c:v>
                </c:pt>
                <c:pt idx="22864">
                  <c:v>0.13848569999999999</c:v>
                </c:pt>
                <c:pt idx="22865">
                  <c:v>0.13845640000000001</c:v>
                </c:pt>
                <c:pt idx="22866">
                  <c:v>0.13842699999999999</c:v>
                </c:pt>
                <c:pt idx="22867">
                  <c:v>0.13839760000000001</c:v>
                </c:pt>
                <c:pt idx="22868">
                  <c:v>0.13836809999999999</c:v>
                </c:pt>
                <c:pt idx="22869">
                  <c:v>0.13833870000000001</c:v>
                </c:pt>
                <c:pt idx="22870">
                  <c:v>0.13830919999999999</c:v>
                </c:pt>
                <c:pt idx="22871">
                  <c:v>0.13827970000000001</c:v>
                </c:pt>
                <c:pt idx="22872">
                  <c:v>0.13825019999999999</c:v>
                </c:pt>
                <c:pt idx="22873">
                  <c:v>0.1382207</c:v>
                </c:pt>
                <c:pt idx="22874">
                  <c:v>0.13819110000000001</c:v>
                </c:pt>
                <c:pt idx="22875">
                  <c:v>0.13816149999999999</c:v>
                </c:pt>
                <c:pt idx="22876">
                  <c:v>0.1381319</c:v>
                </c:pt>
                <c:pt idx="22877">
                  <c:v>0.13810230000000001</c:v>
                </c:pt>
                <c:pt idx="22878">
                  <c:v>0.13807269999999999</c:v>
                </c:pt>
                <c:pt idx="22879">
                  <c:v>0.138043</c:v>
                </c:pt>
                <c:pt idx="22880">
                  <c:v>0.13801340000000001</c:v>
                </c:pt>
                <c:pt idx="22881">
                  <c:v>0.13798369999999999</c:v>
                </c:pt>
                <c:pt idx="22882">
                  <c:v>0.13795399999999999</c:v>
                </c:pt>
                <c:pt idx="22883">
                  <c:v>0.1379243</c:v>
                </c:pt>
                <c:pt idx="22884">
                  <c:v>0.13789460000000001</c:v>
                </c:pt>
                <c:pt idx="22885">
                  <c:v>0.13786480000000001</c:v>
                </c:pt>
                <c:pt idx="22886">
                  <c:v>0.13783500000000001</c:v>
                </c:pt>
                <c:pt idx="22887">
                  <c:v>0.13780529999999999</c:v>
                </c:pt>
                <c:pt idx="22888">
                  <c:v>0.1377755</c:v>
                </c:pt>
                <c:pt idx="22889">
                  <c:v>0.1377456</c:v>
                </c:pt>
                <c:pt idx="22890">
                  <c:v>0.1377158</c:v>
                </c:pt>
                <c:pt idx="22891">
                  <c:v>0.137686</c:v>
                </c:pt>
                <c:pt idx="22892">
                  <c:v>0.1376561</c:v>
                </c:pt>
                <c:pt idx="22893">
                  <c:v>0.1376262</c:v>
                </c:pt>
                <c:pt idx="22894">
                  <c:v>0.1375963</c:v>
                </c:pt>
                <c:pt idx="22895">
                  <c:v>0.13756640000000001</c:v>
                </c:pt>
                <c:pt idx="22896">
                  <c:v>0.13753650000000001</c:v>
                </c:pt>
                <c:pt idx="22897">
                  <c:v>0.13750660000000001</c:v>
                </c:pt>
                <c:pt idx="22898">
                  <c:v>0.13747670000000001</c:v>
                </c:pt>
                <c:pt idx="22899">
                  <c:v>0.1374467</c:v>
                </c:pt>
                <c:pt idx="22900">
                  <c:v>0.1374167</c:v>
                </c:pt>
                <c:pt idx="22901">
                  <c:v>0.1373868</c:v>
                </c:pt>
                <c:pt idx="22902">
                  <c:v>0.1373568</c:v>
                </c:pt>
                <c:pt idx="22903">
                  <c:v>0.1373268</c:v>
                </c:pt>
                <c:pt idx="22904">
                  <c:v>0.1372968</c:v>
                </c:pt>
                <c:pt idx="22905">
                  <c:v>0.13726669999999999</c:v>
                </c:pt>
                <c:pt idx="22906">
                  <c:v>0.13723669999999999</c:v>
                </c:pt>
                <c:pt idx="22907">
                  <c:v>0.13720660000000001</c:v>
                </c:pt>
                <c:pt idx="22908">
                  <c:v>0.13717660000000001</c:v>
                </c:pt>
                <c:pt idx="22909">
                  <c:v>0.1371465</c:v>
                </c:pt>
                <c:pt idx="22910">
                  <c:v>0.1371164</c:v>
                </c:pt>
                <c:pt idx="22911">
                  <c:v>0.13708629999999999</c:v>
                </c:pt>
                <c:pt idx="22912">
                  <c:v>0.13705619999999999</c:v>
                </c:pt>
                <c:pt idx="22913">
                  <c:v>0.13702610000000001</c:v>
                </c:pt>
                <c:pt idx="22914">
                  <c:v>0.13699600000000001</c:v>
                </c:pt>
                <c:pt idx="22915">
                  <c:v>0.1369658</c:v>
                </c:pt>
                <c:pt idx="22916">
                  <c:v>0.13693569999999999</c:v>
                </c:pt>
                <c:pt idx="22917">
                  <c:v>0.13690550000000001</c:v>
                </c:pt>
                <c:pt idx="22918">
                  <c:v>0.13687540000000001</c:v>
                </c:pt>
                <c:pt idx="22919">
                  <c:v>0.1368452</c:v>
                </c:pt>
                <c:pt idx="22920">
                  <c:v>0.13681499999999999</c:v>
                </c:pt>
                <c:pt idx="22921">
                  <c:v>0.13678480000000001</c:v>
                </c:pt>
                <c:pt idx="22922">
                  <c:v>0.1367546</c:v>
                </c:pt>
                <c:pt idx="22923">
                  <c:v>0.1367244</c:v>
                </c:pt>
                <c:pt idx="22924">
                  <c:v>0.13669419999999999</c:v>
                </c:pt>
                <c:pt idx="22925">
                  <c:v>0.1366639</c:v>
                </c:pt>
                <c:pt idx="22926">
                  <c:v>0.1366337</c:v>
                </c:pt>
                <c:pt idx="22927">
                  <c:v>0.13660349999999999</c:v>
                </c:pt>
                <c:pt idx="22928">
                  <c:v>0.13657320000000001</c:v>
                </c:pt>
                <c:pt idx="22929">
                  <c:v>0.13654289999999999</c:v>
                </c:pt>
                <c:pt idx="22930">
                  <c:v>0.13651269999999999</c:v>
                </c:pt>
                <c:pt idx="22931">
                  <c:v>0.1364824</c:v>
                </c:pt>
                <c:pt idx="22932">
                  <c:v>0.13645209999999999</c:v>
                </c:pt>
                <c:pt idx="22933">
                  <c:v>0.13642180000000001</c:v>
                </c:pt>
                <c:pt idx="22934">
                  <c:v>0.1363915</c:v>
                </c:pt>
                <c:pt idx="22935">
                  <c:v>0.13636119999999999</c:v>
                </c:pt>
                <c:pt idx="22936">
                  <c:v>0.1363308</c:v>
                </c:pt>
                <c:pt idx="22937">
                  <c:v>0.13630049999999999</c:v>
                </c:pt>
                <c:pt idx="22938">
                  <c:v>0.13627020000000001</c:v>
                </c:pt>
                <c:pt idx="22939">
                  <c:v>0.13623979999999999</c:v>
                </c:pt>
                <c:pt idx="22940">
                  <c:v>0.13620950000000001</c:v>
                </c:pt>
                <c:pt idx="22941">
                  <c:v>0.1361791</c:v>
                </c:pt>
                <c:pt idx="22942">
                  <c:v>0.13614879999999999</c:v>
                </c:pt>
                <c:pt idx="22943">
                  <c:v>0.1361184</c:v>
                </c:pt>
                <c:pt idx="22944">
                  <c:v>0.13608799999999999</c:v>
                </c:pt>
                <c:pt idx="22945">
                  <c:v>0.1360576</c:v>
                </c:pt>
                <c:pt idx="22946">
                  <c:v>0.13602719999999999</c:v>
                </c:pt>
                <c:pt idx="22947">
                  <c:v>0.1359968</c:v>
                </c:pt>
                <c:pt idx="22948">
                  <c:v>0.13596639999999999</c:v>
                </c:pt>
                <c:pt idx="22949">
                  <c:v>0.135936</c:v>
                </c:pt>
                <c:pt idx="22950">
                  <c:v>0.13590559999999999</c:v>
                </c:pt>
                <c:pt idx="22951">
                  <c:v>0.1358752</c:v>
                </c:pt>
                <c:pt idx="22952">
                  <c:v>0.13584479999999999</c:v>
                </c:pt>
                <c:pt idx="22953">
                  <c:v>0.1358143</c:v>
                </c:pt>
                <c:pt idx="22954">
                  <c:v>0.13578390000000001</c:v>
                </c:pt>
                <c:pt idx="22955">
                  <c:v>0.1357534</c:v>
                </c:pt>
                <c:pt idx="22956">
                  <c:v>0.13572300000000001</c:v>
                </c:pt>
                <c:pt idx="22957">
                  <c:v>0.13569249999999999</c:v>
                </c:pt>
                <c:pt idx="22958">
                  <c:v>0.13566210000000001</c:v>
                </c:pt>
                <c:pt idx="22959">
                  <c:v>0.13563159999999999</c:v>
                </c:pt>
                <c:pt idx="22960">
                  <c:v>0.1356011</c:v>
                </c:pt>
                <c:pt idx="22961">
                  <c:v>0.13557069999999999</c:v>
                </c:pt>
                <c:pt idx="22962">
                  <c:v>0.1355402</c:v>
                </c:pt>
                <c:pt idx="22963">
                  <c:v>0.13550970000000001</c:v>
                </c:pt>
                <c:pt idx="22964">
                  <c:v>0.13547919999999999</c:v>
                </c:pt>
                <c:pt idx="22965">
                  <c:v>0.13544870000000001</c:v>
                </c:pt>
                <c:pt idx="22966">
                  <c:v>0.13541819999999999</c:v>
                </c:pt>
                <c:pt idx="22967">
                  <c:v>0.1353877</c:v>
                </c:pt>
                <c:pt idx="22968">
                  <c:v>0.13535720000000001</c:v>
                </c:pt>
                <c:pt idx="22969">
                  <c:v>0.13532669999999999</c:v>
                </c:pt>
                <c:pt idx="22970">
                  <c:v>0.1352961</c:v>
                </c:pt>
                <c:pt idx="22971">
                  <c:v>0.13526560000000001</c:v>
                </c:pt>
                <c:pt idx="22972">
                  <c:v>0.1352351</c:v>
                </c:pt>
                <c:pt idx="22973">
                  <c:v>0.13520450000000001</c:v>
                </c:pt>
                <c:pt idx="22974">
                  <c:v>0.13517399999999999</c:v>
                </c:pt>
                <c:pt idx="22975">
                  <c:v>0.1351435</c:v>
                </c:pt>
                <c:pt idx="22976">
                  <c:v>0.13511290000000001</c:v>
                </c:pt>
                <c:pt idx="22977">
                  <c:v>0.13508239999999999</c:v>
                </c:pt>
                <c:pt idx="22978">
                  <c:v>0.1350518</c:v>
                </c:pt>
                <c:pt idx="22979">
                  <c:v>0.13502130000000001</c:v>
                </c:pt>
                <c:pt idx="22980">
                  <c:v>0.13499069999999999</c:v>
                </c:pt>
                <c:pt idx="22981">
                  <c:v>0.1349601</c:v>
                </c:pt>
                <c:pt idx="22982">
                  <c:v>0.13492960000000001</c:v>
                </c:pt>
                <c:pt idx="22983">
                  <c:v>0.13489899999999999</c:v>
                </c:pt>
                <c:pt idx="22984">
                  <c:v>0.1348684</c:v>
                </c:pt>
                <c:pt idx="22985">
                  <c:v>0.13483780000000001</c:v>
                </c:pt>
                <c:pt idx="22986">
                  <c:v>0.13480729999999999</c:v>
                </c:pt>
                <c:pt idx="22987">
                  <c:v>0.1347767</c:v>
                </c:pt>
                <c:pt idx="22988">
                  <c:v>0.13474610000000001</c:v>
                </c:pt>
                <c:pt idx="22989">
                  <c:v>0.13471549999999999</c:v>
                </c:pt>
                <c:pt idx="22990">
                  <c:v>0.1346849</c:v>
                </c:pt>
                <c:pt idx="22991">
                  <c:v>0.1346543</c:v>
                </c:pt>
                <c:pt idx="22992">
                  <c:v>0.13462370000000001</c:v>
                </c:pt>
                <c:pt idx="22993">
                  <c:v>0.13459309999999999</c:v>
                </c:pt>
                <c:pt idx="22994">
                  <c:v>0.1345625</c:v>
                </c:pt>
                <c:pt idx="22995">
                  <c:v>0.13453190000000001</c:v>
                </c:pt>
                <c:pt idx="22996">
                  <c:v>0.13450129999999999</c:v>
                </c:pt>
                <c:pt idx="22997">
                  <c:v>0.1344707</c:v>
                </c:pt>
                <c:pt idx="22998">
                  <c:v>0.13444</c:v>
                </c:pt>
                <c:pt idx="22999">
                  <c:v>0.13440940000000001</c:v>
                </c:pt>
                <c:pt idx="23000">
                  <c:v>0.13437879999999999</c:v>
                </c:pt>
                <c:pt idx="23001">
                  <c:v>0.1343482</c:v>
                </c:pt>
                <c:pt idx="23002">
                  <c:v>0.13431760000000001</c:v>
                </c:pt>
                <c:pt idx="23003">
                  <c:v>0.13428689999999999</c:v>
                </c:pt>
                <c:pt idx="23004">
                  <c:v>0.1342563</c:v>
                </c:pt>
                <c:pt idx="23005">
                  <c:v>0.1342257</c:v>
                </c:pt>
                <c:pt idx="23006">
                  <c:v>0.13419500000000001</c:v>
                </c:pt>
                <c:pt idx="23007">
                  <c:v>0.13416439999999999</c:v>
                </c:pt>
                <c:pt idx="23008">
                  <c:v>0.1341338</c:v>
                </c:pt>
                <c:pt idx="23009">
                  <c:v>0.1341031</c:v>
                </c:pt>
                <c:pt idx="23010">
                  <c:v>0.13407250000000001</c:v>
                </c:pt>
                <c:pt idx="23011">
                  <c:v>0.13404189999999999</c:v>
                </c:pt>
                <c:pt idx="23012">
                  <c:v>0.1340112</c:v>
                </c:pt>
                <c:pt idx="23013">
                  <c:v>0.13398060000000001</c:v>
                </c:pt>
                <c:pt idx="23014">
                  <c:v>0.13394990000000001</c:v>
                </c:pt>
                <c:pt idx="23015">
                  <c:v>0.13391929999999999</c:v>
                </c:pt>
                <c:pt idx="23016">
                  <c:v>0.1338886</c:v>
                </c:pt>
                <c:pt idx="23017">
                  <c:v>0.133858</c:v>
                </c:pt>
                <c:pt idx="23018">
                  <c:v>0.13382730000000001</c:v>
                </c:pt>
                <c:pt idx="23019">
                  <c:v>0.13379669999999999</c:v>
                </c:pt>
                <c:pt idx="23020">
                  <c:v>0.133766</c:v>
                </c:pt>
                <c:pt idx="23021">
                  <c:v>0.1337353</c:v>
                </c:pt>
                <c:pt idx="23022">
                  <c:v>0.13370470000000001</c:v>
                </c:pt>
                <c:pt idx="23023">
                  <c:v>0.13367399999999999</c:v>
                </c:pt>
                <c:pt idx="23024">
                  <c:v>0.13364329999999999</c:v>
                </c:pt>
                <c:pt idx="23025">
                  <c:v>0.1336127</c:v>
                </c:pt>
                <c:pt idx="23026">
                  <c:v>0.13358200000000001</c:v>
                </c:pt>
                <c:pt idx="23027">
                  <c:v>0.13355130000000001</c:v>
                </c:pt>
                <c:pt idx="23028">
                  <c:v>0.13352069999999999</c:v>
                </c:pt>
                <c:pt idx="23029">
                  <c:v>0.13349</c:v>
                </c:pt>
                <c:pt idx="23030">
                  <c:v>0.1334593</c:v>
                </c:pt>
                <c:pt idx="23031">
                  <c:v>0.13342860000000001</c:v>
                </c:pt>
                <c:pt idx="23032">
                  <c:v>0.13339799999999999</c:v>
                </c:pt>
                <c:pt idx="23033">
                  <c:v>0.13336729999999999</c:v>
                </c:pt>
                <c:pt idx="23034">
                  <c:v>0.1333366</c:v>
                </c:pt>
                <c:pt idx="23035">
                  <c:v>0.1333059</c:v>
                </c:pt>
                <c:pt idx="23036">
                  <c:v>0.13327520000000001</c:v>
                </c:pt>
                <c:pt idx="23037">
                  <c:v>0.13324459999999999</c:v>
                </c:pt>
                <c:pt idx="23038">
                  <c:v>0.1332139</c:v>
                </c:pt>
                <c:pt idx="23039">
                  <c:v>0.1331832</c:v>
                </c:pt>
                <c:pt idx="23040">
                  <c:v>0.13315250000000001</c:v>
                </c:pt>
                <c:pt idx="23041">
                  <c:v>0.13312180000000001</c:v>
                </c:pt>
                <c:pt idx="23042">
                  <c:v>0.13309119999999999</c:v>
                </c:pt>
                <c:pt idx="23043">
                  <c:v>0.1330605</c:v>
                </c:pt>
                <c:pt idx="23044">
                  <c:v>0.1330298</c:v>
                </c:pt>
                <c:pt idx="23045">
                  <c:v>0.13299910000000001</c:v>
                </c:pt>
                <c:pt idx="23046">
                  <c:v>0.13296839999999999</c:v>
                </c:pt>
                <c:pt idx="23047">
                  <c:v>0.13293769999999999</c:v>
                </c:pt>
                <c:pt idx="23048">
                  <c:v>0.1329071</c:v>
                </c:pt>
                <c:pt idx="23049">
                  <c:v>0.13287640000000001</c:v>
                </c:pt>
                <c:pt idx="23050">
                  <c:v>0.13284570000000001</c:v>
                </c:pt>
                <c:pt idx="23051">
                  <c:v>0.13281499999999999</c:v>
                </c:pt>
                <c:pt idx="23052">
                  <c:v>0.13278429999999999</c:v>
                </c:pt>
                <c:pt idx="23053">
                  <c:v>0.1327537</c:v>
                </c:pt>
                <c:pt idx="23054">
                  <c:v>0.13272300000000001</c:v>
                </c:pt>
                <c:pt idx="23055">
                  <c:v>0.13269230000000001</c:v>
                </c:pt>
                <c:pt idx="23056">
                  <c:v>0.13266159999999999</c:v>
                </c:pt>
                <c:pt idx="23057">
                  <c:v>0.1326309</c:v>
                </c:pt>
                <c:pt idx="23058">
                  <c:v>0.1326002</c:v>
                </c:pt>
                <c:pt idx="23059">
                  <c:v>0.13256960000000001</c:v>
                </c:pt>
                <c:pt idx="23060">
                  <c:v>0.13253889999999999</c:v>
                </c:pt>
                <c:pt idx="23061">
                  <c:v>0.13250819999999999</c:v>
                </c:pt>
                <c:pt idx="23062">
                  <c:v>0.1324775</c:v>
                </c:pt>
                <c:pt idx="23063">
                  <c:v>0.1324468</c:v>
                </c:pt>
                <c:pt idx="23064">
                  <c:v>0.13241610000000001</c:v>
                </c:pt>
                <c:pt idx="23065">
                  <c:v>0.13238539999999999</c:v>
                </c:pt>
                <c:pt idx="23066">
                  <c:v>0.13235479999999999</c:v>
                </c:pt>
                <c:pt idx="23067">
                  <c:v>0.1323241</c:v>
                </c:pt>
                <c:pt idx="23068">
                  <c:v>0.13229340000000001</c:v>
                </c:pt>
                <c:pt idx="23069">
                  <c:v>0.13226270000000001</c:v>
                </c:pt>
                <c:pt idx="23070">
                  <c:v>0.13223199999999999</c:v>
                </c:pt>
                <c:pt idx="23071">
                  <c:v>0.1322014</c:v>
                </c:pt>
                <c:pt idx="23072">
                  <c:v>0.1321707</c:v>
                </c:pt>
                <c:pt idx="23073">
                  <c:v>0.13214000000000001</c:v>
                </c:pt>
                <c:pt idx="23074">
                  <c:v>0.13210930000000001</c:v>
                </c:pt>
                <c:pt idx="23075">
                  <c:v>0.13207859999999999</c:v>
                </c:pt>
                <c:pt idx="23076">
                  <c:v>0.132048</c:v>
                </c:pt>
                <c:pt idx="23077">
                  <c:v>0.1320173</c:v>
                </c:pt>
                <c:pt idx="23078">
                  <c:v>0.13198660000000001</c:v>
                </c:pt>
                <c:pt idx="23079">
                  <c:v>0.13195589999999999</c:v>
                </c:pt>
                <c:pt idx="23080">
                  <c:v>0.13192519999999999</c:v>
                </c:pt>
                <c:pt idx="23081">
                  <c:v>0.1318945</c:v>
                </c:pt>
                <c:pt idx="23082">
                  <c:v>0.13186390000000001</c:v>
                </c:pt>
                <c:pt idx="23083">
                  <c:v>0.13183320000000001</c:v>
                </c:pt>
                <c:pt idx="23084">
                  <c:v>0.13180249999999999</c:v>
                </c:pt>
                <c:pt idx="23085">
                  <c:v>0.13177179999999999</c:v>
                </c:pt>
                <c:pt idx="23086">
                  <c:v>0.1317412</c:v>
                </c:pt>
                <c:pt idx="23087">
                  <c:v>0.13171050000000001</c:v>
                </c:pt>
                <c:pt idx="23088">
                  <c:v>0.13167980000000001</c:v>
                </c:pt>
                <c:pt idx="23089">
                  <c:v>0.13164919999999999</c:v>
                </c:pt>
                <c:pt idx="23090">
                  <c:v>0.1316185</c:v>
                </c:pt>
                <c:pt idx="23091">
                  <c:v>0.1315878</c:v>
                </c:pt>
                <c:pt idx="23092">
                  <c:v>0.13155720000000001</c:v>
                </c:pt>
                <c:pt idx="23093">
                  <c:v>0.13152649999999999</c:v>
                </c:pt>
                <c:pt idx="23094">
                  <c:v>0.1314958</c:v>
                </c:pt>
                <c:pt idx="23095">
                  <c:v>0.1314652</c:v>
                </c:pt>
                <c:pt idx="23096">
                  <c:v>0.13143450000000001</c:v>
                </c:pt>
                <c:pt idx="23097">
                  <c:v>0.13140379999999999</c:v>
                </c:pt>
                <c:pt idx="23098">
                  <c:v>0.1313732</c:v>
                </c:pt>
                <c:pt idx="23099">
                  <c:v>0.1313425</c:v>
                </c:pt>
                <c:pt idx="23100">
                  <c:v>0.13131180000000001</c:v>
                </c:pt>
                <c:pt idx="23101">
                  <c:v>0.13128119999999999</c:v>
                </c:pt>
                <c:pt idx="23102">
                  <c:v>0.13125049999999999</c:v>
                </c:pt>
                <c:pt idx="23103">
                  <c:v>0.1312199</c:v>
                </c:pt>
                <c:pt idx="23104">
                  <c:v>0.13118920000000001</c:v>
                </c:pt>
                <c:pt idx="23105">
                  <c:v>0.13115859999999999</c:v>
                </c:pt>
                <c:pt idx="23106">
                  <c:v>0.13112789999999999</c:v>
                </c:pt>
                <c:pt idx="23107">
                  <c:v>0.1310973</c:v>
                </c:pt>
                <c:pt idx="23108">
                  <c:v>0.13106660000000001</c:v>
                </c:pt>
                <c:pt idx="23109">
                  <c:v>0.13103600000000001</c:v>
                </c:pt>
                <c:pt idx="23110">
                  <c:v>0.13100529999999999</c:v>
                </c:pt>
                <c:pt idx="23111">
                  <c:v>0.1309747</c:v>
                </c:pt>
                <c:pt idx="23112">
                  <c:v>0.13094410000000001</c:v>
                </c:pt>
                <c:pt idx="23113">
                  <c:v>0.13091340000000001</c:v>
                </c:pt>
                <c:pt idx="23114">
                  <c:v>0.13088279999999999</c:v>
                </c:pt>
                <c:pt idx="23115">
                  <c:v>0.1308522</c:v>
                </c:pt>
                <c:pt idx="23116">
                  <c:v>0.13082150000000001</c:v>
                </c:pt>
                <c:pt idx="23117">
                  <c:v>0.13079089999999999</c:v>
                </c:pt>
                <c:pt idx="23118">
                  <c:v>0.1307603</c:v>
                </c:pt>
                <c:pt idx="23119">
                  <c:v>0.1307296</c:v>
                </c:pt>
                <c:pt idx="23120">
                  <c:v>0.13069900000000001</c:v>
                </c:pt>
                <c:pt idx="23121">
                  <c:v>0.13066839999999999</c:v>
                </c:pt>
                <c:pt idx="23122">
                  <c:v>0.1306378</c:v>
                </c:pt>
                <c:pt idx="23123">
                  <c:v>0.1306071</c:v>
                </c:pt>
                <c:pt idx="23124">
                  <c:v>0.13057650000000001</c:v>
                </c:pt>
                <c:pt idx="23125">
                  <c:v>0.13054589999999999</c:v>
                </c:pt>
                <c:pt idx="23126">
                  <c:v>0.1305153</c:v>
                </c:pt>
                <c:pt idx="23127">
                  <c:v>0.13048460000000001</c:v>
                </c:pt>
                <c:pt idx="23128">
                  <c:v>0.13045399999999999</c:v>
                </c:pt>
                <c:pt idx="23129">
                  <c:v>0.13042339999999999</c:v>
                </c:pt>
                <c:pt idx="23130">
                  <c:v>0.1303928</c:v>
                </c:pt>
                <c:pt idx="23131">
                  <c:v>0.13036220000000001</c:v>
                </c:pt>
                <c:pt idx="23132">
                  <c:v>0.13033159999999999</c:v>
                </c:pt>
                <c:pt idx="23133">
                  <c:v>0.130301</c:v>
                </c:pt>
                <c:pt idx="23134">
                  <c:v>0.13027040000000001</c:v>
                </c:pt>
                <c:pt idx="23135">
                  <c:v>0.13023979999999999</c:v>
                </c:pt>
                <c:pt idx="23136">
                  <c:v>0.1302092</c:v>
                </c:pt>
                <c:pt idx="23137">
                  <c:v>0.13017860000000001</c:v>
                </c:pt>
                <c:pt idx="23138">
                  <c:v>0.13014800000000001</c:v>
                </c:pt>
                <c:pt idx="23139">
                  <c:v>0.13011739999999999</c:v>
                </c:pt>
                <c:pt idx="23140">
                  <c:v>0.1300868</c:v>
                </c:pt>
                <c:pt idx="23141">
                  <c:v>0.13005630000000001</c:v>
                </c:pt>
                <c:pt idx="23142">
                  <c:v>0.13002569999999999</c:v>
                </c:pt>
                <c:pt idx="23143">
                  <c:v>0.1299951</c:v>
                </c:pt>
                <c:pt idx="23144">
                  <c:v>0.12996450000000001</c:v>
                </c:pt>
                <c:pt idx="23145">
                  <c:v>0.12993399999999999</c:v>
                </c:pt>
                <c:pt idx="23146">
                  <c:v>0.1299034</c:v>
                </c:pt>
                <c:pt idx="23147">
                  <c:v>0.12987280000000001</c:v>
                </c:pt>
                <c:pt idx="23148">
                  <c:v>0.12984219999999999</c:v>
                </c:pt>
                <c:pt idx="23149">
                  <c:v>0.1298117</c:v>
                </c:pt>
                <c:pt idx="23150">
                  <c:v>0.12978110000000001</c:v>
                </c:pt>
                <c:pt idx="23151">
                  <c:v>0.12975049999999999</c:v>
                </c:pt>
                <c:pt idx="23152">
                  <c:v>0.12972</c:v>
                </c:pt>
                <c:pt idx="23153">
                  <c:v>0.12968940000000001</c:v>
                </c:pt>
                <c:pt idx="23154">
                  <c:v>0.12965889999999999</c:v>
                </c:pt>
                <c:pt idx="23155">
                  <c:v>0.1296283</c:v>
                </c:pt>
                <c:pt idx="23156">
                  <c:v>0.12959780000000001</c:v>
                </c:pt>
                <c:pt idx="23157">
                  <c:v>0.12956719999999999</c:v>
                </c:pt>
                <c:pt idx="23158">
                  <c:v>0.1295367</c:v>
                </c:pt>
                <c:pt idx="23159">
                  <c:v>0.12950610000000001</c:v>
                </c:pt>
                <c:pt idx="23160">
                  <c:v>0.1294756</c:v>
                </c:pt>
                <c:pt idx="23161">
                  <c:v>0.12944510000000001</c:v>
                </c:pt>
                <c:pt idx="23162">
                  <c:v>0.12941449999999999</c:v>
                </c:pt>
                <c:pt idx="23163">
                  <c:v>0.129384</c:v>
                </c:pt>
                <c:pt idx="23164">
                  <c:v>0.12935350000000001</c:v>
                </c:pt>
                <c:pt idx="23165">
                  <c:v>0.12932289999999999</c:v>
                </c:pt>
                <c:pt idx="23166">
                  <c:v>0.1292924</c:v>
                </c:pt>
                <c:pt idx="23167">
                  <c:v>0.12926190000000001</c:v>
                </c:pt>
                <c:pt idx="23168">
                  <c:v>0.1292314</c:v>
                </c:pt>
                <c:pt idx="23169">
                  <c:v>0.12920090000000001</c:v>
                </c:pt>
                <c:pt idx="23170">
                  <c:v>0.12917029999999999</c:v>
                </c:pt>
                <c:pt idx="23171">
                  <c:v>0.1291398</c:v>
                </c:pt>
                <c:pt idx="23172">
                  <c:v>0.12910930000000001</c:v>
                </c:pt>
                <c:pt idx="23173">
                  <c:v>0.12907879999999999</c:v>
                </c:pt>
                <c:pt idx="23174">
                  <c:v>0.1290483</c:v>
                </c:pt>
                <c:pt idx="23175">
                  <c:v>0.12901779999999999</c:v>
                </c:pt>
                <c:pt idx="23176">
                  <c:v>0.1289873</c:v>
                </c:pt>
                <c:pt idx="23177">
                  <c:v>0.12895680000000001</c:v>
                </c:pt>
                <c:pt idx="23178">
                  <c:v>0.12892629999999999</c:v>
                </c:pt>
                <c:pt idx="23179">
                  <c:v>0.1288958</c:v>
                </c:pt>
                <c:pt idx="23180">
                  <c:v>0.12886529999999999</c:v>
                </c:pt>
                <c:pt idx="23181">
                  <c:v>0.1288348</c:v>
                </c:pt>
                <c:pt idx="23182">
                  <c:v>0.12880430000000001</c:v>
                </c:pt>
                <c:pt idx="23183">
                  <c:v>0.1287739</c:v>
                </c:pt>
                <c:pt idx="23184">
                  <c:v>0.12874340000000001</c:v>
                </c:pt>
                <c:pt idx="23185">
                  <c:v>0.12871289999999999</c:v>
                </c:pt>
                <c:pt idx="23186">
                  <c:v>0.1286824</c:v>
                </c:pt>
                <c:pt idx="23187">
                  <c:v>0.12865190000000001</c:v>
                </c:pt>
                <c:pt idx="23188">
                  <c:v>0.1286215</c:v>
                </c:pt>
                <c:pt idx="23189">
                  <c:v>0.12859100000000001</c:v>
                </c:pt>
                <c:pt idx="23190">
                  <c:v>0.12856049999999999</c:v>
                </c:pt>
                <c:pt idx="23191">
                  <c:v>0.12853010000000001</c:v>
                </c:pt>
                <c:pt idx="23192">
                  <c:v>0.12849959999999999</c:v>
                </c:pt>
                <c:pt idx="23193">
                  <c:v>0.12846920000000001</c:v>
                </c:pt>
                <c:pt idx="23194">
                  <c:v>0.12843869999999999</c:v>
                </c:pt>
                <c:pt idx="23195">
                  <c:v>0.1284082</c:v>
                </c:pt>
                <c:pt idx="23196">
                  <c:v>0.12837779999999999</c:v>
                </c:pt>
                <c:pt idx="23197">
                  <c:v>0.1283474</c:v>
                </c:pt>
                <c:pt idx="23198">
                  <c:v>0.12831690000000001</c:v>
                </c:pt>
                <c:pt idx="23199">
                  <c:v>0.1282865</c:v>
                </c:pt>
                <c:pt idx="23200">
                  <c:v>0.12825600000000001</c:v>
                </c:pt>
                <c:pt idx="23201">
                  <c:v>0.1282256</c:v>
                </c:pt>
                <c:pt idx="23202">
                  <c:v>0.12819520000000001</c:v>
                </c:pt>
                <c:pt idx="23203">
                  <c:v>0.12816469999999999</c:v>
                </c:pt>
                <c:pt idx="23204">
                  <c:v>0.12813430000000001</c:v>
                </c:pt>
                <c:pt idx="23205">
                  <c:v>0.12810389999999999</c:v>
                </c:pt>
                <c:pt idx="23206">
                  <c:v>0.12807350000000001</c:v>
                </c:pt>
                <c:pt idx="23207">
                  <c:v>0.12804309999999999</c:v>
                </c:pt>
                <c:pt idx="23208">
                  <c:v>0.1280126</c:v>
                </c:pt>
                <c:pt idx="23209">
                  <c:v>0.12798219999999999</c:v>
                </c:pt>
                <c:pt idx="23210">
                  <c:v>0.1279518</c:v>
                </c:pt>
                <c:pt idx="23211">
                  <c:v>0.12792139999999999</c:v>
                </c:pt>
                <c:pt idx="23212">
                  <c:v>0.127891</c:v>
                </c:pt>
                <c:pt idx="23213">
                  <c:v>0.12786059999999999</c:v>
                </c:pt>
                <c:pt idx="23214">
                  <c:v>0.1278302</c:v>
                </c:pt>
                <c:pt idx="23215">
                  <c:v>0.12779979999999999</c:v>
                </c:pt>
                <c:pt idx="23216">
                  <c:v>0.12776950000000001</c:v>
                </c:pt>
                <c:pt idx="23217">
                  <c:v>0.12773909999999999</c:v>
                </c:pt>
                <c:pt idx="23218">
                  <c:v>0.12770870000000001</c:v>
                </c:pt>
                <c:pt idx="23219">
                  <c:v>0.12767829999999999</c:v>
                </c:pt>
                <c:pt idx="23220">
                  <c:v>0.12764790000000001</c:v>
                </c:pt>
                <c:pt idx="23221">
                  <c:v>0.1276176</c:v>
                </c:pt>
                <c:pt idx="23222">
                  <c:v>0.12758720000000001</c:v>
                </c:pt>
                <c:pt idx="23223">
                  <c:v>0.1275568</c:v>
                </c:pt>
                <c:pt idx="23224">
                  <c:v>0.12752649999999999</c:v>
                </c:pt>
                <c:pt idx="23225">
                  <c:v>0.1274961</c:v>
                </c:pt>
                <c:pt idx="23226">
                  <c:v>0.12746579999999999</c:v>
                </c:pt>
                <c:pt idx="23227">
                  <c:v>0.1274354</c:v>
                </c:pt>
                <c:pt idx="23228">
                  <c:v>0.12740509999999999</c:v>
                </c:pt>
                <c:pt idx="23229">
                  <c:v>0.12737470000000001</c:v>
                </c:pt>
                <c:pt idx="23230">
                  <c:v>0.1273444</c:v>
                </c:pt>
                <c:pt idx="23231">
                  <c:v>0.12731410000000001</c:v>
                </c:pt>
                <c:pt idx="23232">
                  <c:v>0.1272837</c:v>
                </c:pt>
                <c:pt idx="23233">
                  <c:v>0.12725339999999999</c:v>
                </c:pt>
                <c:pt idx="23234">
                  <c:v>0.12722310000000001</c:v>
                </c:pt>
                <c:pt idx="23235">
                  <c:v>0.12719279999999999</c:v>
                </c:pt>
                <c:pt idx="23236">
                  <c:v>0.12716240000000001</c:v>
                </c:pt>
                <c:pt idx="23237">
                  <c:v>0.1271321</c:v>
                </c:pt>
                <c:pt idx="23238">
                  <c:v>0.12710179999999999</c:v>
                </c:pt>
                <c:pt idx="23239">
                  <c:v>0.1270715</c:v>
                </c:pt>
                <c:pt idx="23240">
                  <c:v>0.12704119999999999</c:v>
                </c:pt>
                <c:pt idx="23241">
                  <c:v>0.12701090000000001</c:v>
                </c:pt>
                <c:pt idx="23242">
                  <c:v>0.1269806</c:v>
                </c:pt>
                <c:pt idx="23243">
                  <c:v>0.12695029999999999</c:v>
                </c:pt>
                <c:pt idx="23244">
                  <c:v>0.12692000000000001</c:v>
                </c:pt>
                <c:pt idx="23245">
                  <c:v>0.12688969999999999</c:v>
                </c:pt>
                <c:pt idx="23246">
                  <c:v>0.12685940000000001</c:v>
                </c:pt>
                <c:pt idx="23247">
                  <c:v>0.1268291</c:v>
                </c:pt>
                <c:pt idx="23248">
                  <c:v>0.12679889999999999</c:v>
                </c:pt>
                <c:pt idx="23249">
                  <c:v>0.12676860000000001</c:v>
                </c:pt>
                <c:pt idx="23250">
                  <c:v>0.1267383</c:v>
                </c:pt>
                <c:pt idx="23251">
                  <c:v>0.12670799999999999</c:v>
                </c:pt>
                <c:pt idx="23252">
                  <c:v>0.12667780000000001</c:v>
                </c:pt>
                <c:pt idx="23253">
                  <c:v>0.1266475</c:v>
                </c:pt>
                <c:pt idx="23254">
                  <c:v>0.12661729999999999</c:v>
                </c:pt>
                <c:pt idx="23255">
                  <c:v>0.12658700000000001</c:v>
                </c:pt>
                <c:pt idx="23256">
                  <c:v>0.1265568</c:v>
                </c:pt>
                <c:pt idx="23257">
                  <c:v>0.12652649999999999</c:v>
                </c:pt>
                <c:pt idx="23258">
                  <c:v>0.12649630000000001</c:v>
                </c:pt>
                <c:pt idx="23259">
                  <c:v>0.1264661</c:v>
                </c:pt>
                <c:pt idx="23260">
                  <c:v>0.12643579999999999</c:v>
                </c:pt>
                <c:pt idx="23261">
                  <c:v>0.12640560000000001</c:v>
                </c:pt>
                <c:pt idx="23262">
                  <c:v>0.1263754</c:v>
                </c:pt>
                <c:pt idx="23263">
                  <c:v>0.12634509999999999</c:v>
                </c:pt>
                <c:pt idx="23264">
                  <c:v>0.12631490000000001</c:v>
                </c:pt>
                <c:pt idx="23265">
                  <c:v>0.1262847</c:v>
                </c:pt>
                <c:pt idx="23266">
                  <c:v>0.12625449999999999</c:v>
                </c:pt>
                <c:pt idx="23267">
                  <c:v>0.12622430000000001</c:v>
                </c:pt>
                <c:pt idx="23268">
                  <c:v>0.1261941</c:v>
                </c:pt>
                <c:pt idx="23269">
                  <c:v>0.1261639</c:v>
                </c:pt>
                <c:pt idx="23270">
                  <c:v>0.12613369999999999</c:v>
                </c:pt>
                <c:pt idx="23271">
                  <c:v>0.12610350000000001</c:v>
                </c:pt>
                <c:pt idx="23272">
                  <c:v>0.1260733</c:v>
                </c:pt>
                <c:pt idx="23273">
                  <c:v>0.12604309999999999</c:v>
                </c:pt>
                <c:pt idx="23274">
                  <c:v>0.12601290000000001</c:v>
                </c:pt>
                <c:pt idx="23275">
                  <c:v>0.1259827</c:v>
                </c:pt>
                <c:pt idx="23276">
                  <c:v>0.1259526</c:v>
                </c:pt>
                <c:pt idx="23277">
                  <c:v>0.12592239999999999</c:v>
                </c:pt>
                <c:pt idx="23278">
                  <c:v>0.12589220000000001</c:v>
                </c:pt>
                <c:pt idx="23279">
                  <c:v>0.125862</c:v>
                </c:pt>
                <c:pt idx="23280">
                  <c:v>0.1258319</c:v>
                </c:pt>
                <c:pt idx="23281">
                  <c:v>0.12580169999999999</c:v>
                </c:pt>
                <c:pt idx="23282">
                  <c:v>0.12577160000000001</c:v>
                </c:pt>
                <c:pt idx="23283">
                  <c:v>0.1257414</c:v>
                </c:pt>
                <c:pt idx="23284">
                  <c:v>0.1257113</c:v>
                </c:pt>
                <c:pt idx="23285">
                  <c:v>0.12568109999999999</c:v>
                </c:pt>
                <c:pt idx="23286">
                  <c:v>0.12565100000000001</c:v>
                </c:pt>
                <c:pt idx="23287">
                  <c:v>0.12562090000000001</c:v>
                </c:pt>
                <c:pt idx="23288">
                  <c:v>0.1255907</c:v>
                </c:pt>
                <c:pt idx="23289">
                  <c:v>0.12556059999999999</c:v>
                </c:pt>
                <c:pt idx="23290">
                  <c:v>0.12553049999999999</c:v>
                </c:pt>
                <c:pt idx="23291">
                  <c:v>0.12550040000000001</c:v>
                </c:pt>
                <c:pt idx="23292">
                  <c:v>0.12547030000000001</c:v>
                </c:pt>
                <c:pt idx="23293">
                  <c:v>0.1254401</c:v>
                </c:pt>
                <c:pt idx="23294">
                  <c:v>0.12540999999999999</c:v>
                </c:pt>
                <c:pt idx="23295">
                  <c:v>0.12537989999999999</c:v>
                </c:pt>
                <c:pt idx="23296">
                  <c:v>0.12534980000000001</c:v>
                </c:pt>
                <c:pt idx="23297">
                  <c:v>0.12531970000000001</c:v>
                </c:pt>
                <c:pt idx="23298">
                  <c:v>0.1252896</c:v>
                </c:pt>
                <c:pt idx="23299">
                  <c:v>0.1252595</c:v>
                </c:pt>
                <c:pt idx="23300">
                  <c:v>0.12522939999999999</c:v>
                </c:pt>
                <c:pt idx="23301">
                  <c:v>0.12519939999999999</c:v>
                </c:pt>
                <c:pt idx="23302">
                  <c:v>0.12516930000000001</c:v>
                </c:pt>
                <c:pt idx="23303">
                  <c:v>0.12513920000000001</c:v>
                </c:pt>
                <c:pt idx="23304">
                  <c:v>0.1251092</c:v>
                </c:pt>
                <c:pt idx="23305">
                  <c:v>0.1250791</c:v>
                </c:pt>
                <c:pt idx="23306">
                  <c:v>0.12504899999999999</c:v>
                </c:pt>
                <c:pt idx="23307">
                  <c:v>0.12501899999999999</c:v>
                </c:pt>
                <c:pt idx="23308">
                  <c:v>0.1249889</c:v>
                </c:pt>
                <c:pt idx="23309">
                  <c:v>0.1249589</c:v>
                </c:pt>
                <c:pt idx="23310">
                  <c:v>0.12492880000000001</c:v>
                </c:pt>
                <c:pt idx="23311">
                  <c:v>0.1248988</c:v>
                </c:pt>
                <c:pt idx="23312">
                  <c:v>0.1248688</c:v>
                </c:pt>
                <c:pt idx="23313">
                  <c:v>0.1248387</c:v>
                </c:pt>
                <c:pt idx="23314">
                  <c:v>0.12480869999999999</c:v>
                </c:pt>
                <c:pt idx="23315">
                  <c:v>0.12477870000000001</c:v>
                </c:pt>
                <c:pt idx="23316">
                  <c:v>0.1247486</c:v>
                </c:pt>
                <c:pt idx="23317">
                  <c:v>0.1247186</c:v>
                </c:pt>
                <c:pt idx="23318">
                  <c:v>0.1246886</c:v>
                </c:pt>
                <c:pt idx="23319">
                  <c:v>0.12465859999999999</c:v>
                </c:pt>
                <c:pt idx="23320">
                  <c:v>0.12462860000000001</c:v>
                </c:pt>
                <c:pt idx="23321">
                  <c:v>0.1245986</c:v>
                </c:pt>
                <c:pt idx="23322">
                  <c:v>0.1245686</c:v>
                </c:pt>
                <c:pt idx="23323">
                  <c:v>0.1245386</c:v>
                </c:pt>
                <c:pt idx="23324">
                  <c:v>0.1245086</c:v>
                </c:pt>
                <c:pt idx="23325">
                  <c:v>0.12447859999999999</c:v>
                </c:pt>
                <c:pt idx="23326">
                  <c:v>0.1244487</c:v>
                </c:pt>
                <c:pt idx="23327">
                  <c:v>0.12441869999999999</c:v>
                </c:pt>
                <c:pt idx="23328">
                  <c:v>0.1243887</c:v>
                </c:pt>
                <c:pt idx="23329">
                  <c:v>0.12435880000000001</c:v>
                </c:pt>
                <c:pt idx="23330">
                  <c:v>0.1243288</c:v>
                </c:pt>
                <c:pt idx="23331">
                  <c:v>0.1242988</c:v>
                </c:pt>
                <c:pt idx="23332">
                  <c:v>0.1242689</c:v>
                </c:pt>
                <c:pt idx="23333">
                  <c:v>0.1242389</c:v>
                </c:pt>
                <c:pt idx="23334">
                  <c:v>0.124209</c:v>
                </c:pt>
                <c:pt idx="23335">
                  <c:v>0.124179</c:v>
                </c:pt>
                <c:pt idx="23336">
                  <c:v>0.1241491</c:v>
                </c:pt>
                <c:pt idx="23337">
                  <c:v>0.1241192</c:v>
                </c:pt>
                <c:pt idx="23338">
                  <c:v>0.1240892</c:v>
                </c:pt>
                <c:pt idx="23339">
                  <c:v>0.1240593</c:v>
                </c:pt>
                <c:pt idx="23340">
                  <c:v>0.1240294</c:v>
                </c:pt>
                <c:pt idx="23341">
                  <c:v>0.1239995</c:v>
                </c:pt>
                <c:pt idx="23342">
                  <c:v>0.1239696</c:v>
                </c:pt>
                <c:pt idx="23343">
                  <c:v>0.1239396</c:v>
                </c:pt>
                <c:pt idx="23344">
                  <c:v>0.1239097</c:v>
                </c:pt>
                <c:pt idx="23345">
                  <c:v>0.1238798</c:v>
                </c:pt>
                <c:pt idx="23346">
                  <c:v>0.1238499</c:v>
                </c:pt>
                <c:pt idx="23347">
                  <c:v>0.1238201</c:v>
                </c:pt>
                <c:pt idx="23348">
                  <c:v>0.1237902</c:v>
                </c:pt>
                <c:pt idx="23349">
                  <c:v>0.1237603</c:v>
                </c:pt>
                <c:pt idx="23350">
                  <c:v>0.1237304</c:v>
                </c:pt>
                <c:pt idx="23351">
                  <c:v>0.1237005</c:v>
                </c:pt>
                <c:pt idx="23352">
                  <c:v>0.12367060000000001</c:v>
                </c:pt>
                <c:pt idx="23353">
                  <c:v>0.1236408</c:v>
                </c:pt>
                <c:pt idx="23354">
                  <c:v>0.1236109</c:v>
                </c:pt>
                <c:pt idx="23355">
                  <c:v>0.1235811</c:v>
                </c:pt>
                <c:pt idx="23356">
                  <c:v>0.1235512</c:v>
                </c:pt>
                <c:pt idx="23357">
                  <c:v>0.1235214</c:v>
                </c:pt>
                <c:pt idx="23358">
                  <c:v>0.1234915</c:v>
                </c:pt>
                <c:pt idx="23359">
                  <c:v>0.12346169999999999</c:v>
                </c:pt>
                <c:pt idx="23360">
                  <c:v>0.12343179999999999</c:v>
                </c:pt>
                <c:pt idx="23361">
                  <c:v>0.123402</c:v>
                </c:pt>
                <c:pt idx="23362">
                  <c:v>0.1233722</c:v>
                </c:pt>
                <c:pt idx="23363">
                  <c:v>0.1233423</c:v>
                </c:pt>
                <c:pt idx="23364">
                  <c:v>0.12331250000000001</c:v>
                </c:pt>
                <c:pt idx="23365">
                  <c:v>0.1232827</c:v>
                </c:pt>
                <c:pt idx="23366">
                  <c:v>0.1232529</c:v>
                </c:pt>
                <c:pt idx="23367">
                  <c:v>0.1232231</c:v>
                </c:pt>
                <c:pt idx="23368">
                  <c:v>0.12319330000000001</c:v>
                </c:pt>
                <c:pt idx="23369">
                  <c:v>0.1231635</c:v>
                </c:pt>
                <c:pt idx="23370">
                  <c:v>0.1231337</c:v>
                </c:pt>
                <c:pt idx="23371">
                  <c:v>0.1231039</c:v>
                </c:pt>
                <c:pt idx="23372">
                  <c:v>0.12307410000000001</c:v>
                </c:pt>
                <c:pt idx="23373">
                  <c:v>0.1230443</c:v>
                </c:pt>
                <c:pt idx="23374">
                  <c:v>0.1230145</c:v>
                </c:pt>
                <c:pt idx="23375">
                  <c:v>0.1229847</c:v>
                </c:pt>
                <c:pt idx="23376">
                  <c:v>0.12295499999999999</c:v>
                </c:pt>
                <c:pt idx="23377">
                  <c:v>0.1229252</c:v>
                </c:pt>
                <c:pt idx="23378">
                  <c:v>0.1228954</c:v>
                </c:pt>
                <c:pt idx="23379">
                  <c:v>0.12286569999999999</c:v>
                </c:pt>
                <c:pt idx="23380">
                  <c:v>0.1228359</c:v>
                </c:pt>
                <c:pt idx="23381">
                  <c:v>0.1228062</c:v>
                </c:pt>
                <c:pt idx="23382">
                  <c:v>0.12277639999999999</c:v>
                </c:pt>
                <c:pt idx="23383">
                  <c:v>0.1227467</c:v>
                </c:pt>
                <c:pt idx="23384">
                  <c:v>0.12271700000000001</c:v>
                </c:pt>
                <c:pt idx="23385">
                  <c:v>0.1226872</c:v>
                </c:pt>
                <c:pt idx="23386">
                  <c:v>0.1226575</c:v>
                </c:pt>
                <c:pt idx="23387">
                  <c:v>0.1226278</c:v>
                </c:pt>
                <c:pt idx="23388">
                  <c:v>0.1225981</c:v>
                </c:pt>
                <c:pt idx="23389">
                  <c:v>0.12256830000000001</c:v>
                </c:pt>
                <c:pt idx="23390">
                  <c:v>0.1225386</c:v>
                </c:pt>
                <c:pt idx="23391">
                  <c:v>0.1225089</c:v>
                </c:pt>
                <c:pt idx="23392">
                  <c:v>0.1224792</c:v>
                </c:pt>
                <c:pt idx="23393">
                  <c:v>0.1224495</c:v>
                </c:pt>
                <c:pt idx="23394">
                  <c:v>0.1224198</c:v>
                </c:pt>
                <c:pt idx="23395">
                  <c:v>0.1223901</c:v>
                </c:pt>
                <c:pt idx="23396">
                  <c:v>0.1223605</c:v>
                </c:pt>
                <c:pt idx="23397">
                  <c:v>0.1223308</c:v>
                </c:pt>
                <c:pt idx="23398">
                  <c:v>0.1223011</c:v>
                </c:pt>
                <c:pt idx="23399">
                  <c:v>0.1222714</c:v>
                </c:pt>
                <c:pt idx="23400">
                  <c:v>0.1222418</c:v>
                </c:pt>
                <c:pt idx="23401">
                  <c:v>0.1222116</c:v>
                </c:pt>
                <c:pt idx="23402">
                  <c:v>0.1221815</c:v>
                </c:pt>
                <c:pt idx="23403">
                  <c:v>0.12215139999999999</c:v>
                </c:pt>
                <c:pt idx="23404">
                  <c:v>0.1221214</c:v>
                </c:pt>
                <c:pt idx="23405">
                  <c:v>0.1220914</c:v>
                </c:pt>
                <c:pt idx="23406">
                  <c:v>0.1220614</c:v>
                </c:pt>
                <c:pt idx="23407">
                  <c:v>0.1220314</c:v>
                </c:pt>
                <c:pt idx="23408">
                  <c:v>0.1220015</c:v>
                </c:pt>
                <c:pt idx="23409">
                  <c:v>0.1219716</c:v>
                </c:pt>
                <c:pt idx="23410">
                  <c:v>0.1219418</c:v>
                </c:pt>
                <c:pt idx="23411">
                  <c:v>0.12191200000000001</c:v>
                </c:pt>
                <c:pt idx="23412">
                  <c:v>0.12188209999999999</c:v>
                </c:pt>
                <c:pt idx="23413">
                  <c:v>0.1218524</c:v>
                </c:pt>
                <c:pt idx="23414">
                  <c:v>0.1218226</c:v>
                </c:pt>
                <c:pt idx="23415">
                  <c:v>0.1217929</c:v>
                </c:pt>
                <c:pt idx="23416">
                  <c:v>0.1217631</c:v>
                </c:pt>
                <c:pt idx="23417">
                  <c:v>0.12173340000000001</c:v>
                </c:pt>
                <c:pt idx="23418">
                  <c:v>0.1217037</c:v>
                </c:pt>
                <c:pt idx="23419">
                  <c:v>0.12167409999999999</c:v>
                </c:pt>
                <c:pt idx="23420">
                  <c:v>0.1216444</c:v>
                </c:pt>
                <c:pt idx="23421">
                  <c:v>0.1216148</c:v>
                </c:pt>
                <c:pt idx="23422">
                  <c:v>0.1215852</c:v>
                </c:pt>
                <c:pt idx="23423">
                  <c:v>0.1215556</c:v>
                </c:pt>
                <c:pt idx="23424">
                  <c:v>0.121526</c:v>
                </c:pt>
                <c:pt idx="23425">
                  <c:v>0.1214964</c:v>
                </c:pt>
                <c:pt idx="23426">
                  <c:v>0.1214668</c:v>
                </c:pt>
                <c:pt idx="23427">
                  <c:v>0.1214373</c:v>
                </c:pt>
                <c:pt idx="23428">
                  <c:v>0.1214078</c:v>
                </c:pt>
                <c:pt idx="23429">
                  <c:v>0.12137820000000001</c:v>
                </c:pt>
                <c:pt idx="23430">
                  <c:v>0.1213487</c:v>
                </c:pt>
                <c:pt idx="23431">
                  <c:v>0.1213192</c:v>
                </c:pt>
                <c:pt idx="23432">
                  <c:v>0.1212898</c:v>
                </c:pt>
                <c:pt idx="23433">
                  <c:v>0.1212603</c:v>
                </c:pt>
                <c:pt idx="23434">
                  <c:v>0.1212309</c:v>
                </c:pt>
                <c:pt idx="23435">
                  <c:v>0.1212014</c:v>
                </c:pt>
                <c:pt idx="23436">
                  <c:v>0.121172</c:v>
                </c:pt>
                <c:pt idx="23437">
                  <c:v>0.1211426</c:v>
                </c:pt>
                <c:pt idx="23438">
                  <c:v>0.1211132</c:v>
                </c:pt>
                <c:pt idx="23439">
                  <c:v>0.12108380000000001</c:v>
                </c:pt>
                <c:pt idx="23440">
                  <c:v>0.12105440000000001</c:v>
                </c:pt>
                <c:pt idx="23441">
                  <c:v>0.1210251</c:v>
                </c:pt>
                <c:pt idx="23442">
                  <c:v>0.1209957</c:v>
                </c:pt>
                <c:pt idx="23443">
                  <c:v>0.1209664</c:v>
                </c:pt>
                <c:pt idx="23444">
                  <c:v>0.120937</c:v>
                </c:pt>
                <c:pt idx="23445">
                  <c:v>0.12090770000000001</c:v>
                </c:pt>
                <c:pt idx="23446">
                  <c:v>0.1208784</c:v>
                </c:pt>
                <c:pt idx="23447">
                  <c:v>0.1208491</c:v>
                </c:pt>
                <c:pt idx="23448">
                  <c:v>0.1208198</c:v>
                </c:pt>
                <c:pt idx="23449">
                  <c:v>0.1207905</c:v>
                </c:pt>
                <c:pt idx="23450">
                  <c:v>0.1207613</c:v>
                </c:pt>
                <c:pt idx="23451">
                  <c:v>0.12073200000000001</c:v>
                </c:pt>
                <c:pt idx="23452">
                  <c:v>0.1207028</c:v>
                </c:pt>
                <c:pt idx="23453">
                  <c:v>0.1206735</c:v>
                </c:pt>
                <c:pt idx="23454">
                  <c:v>0.1206443</c:v>
                </c:pt>
                <c:pt idx="23455">
                  <c:v>0.1206151</c:v>
                </c:pt>
                <c:pt idx="23456">
                  <c:v>0.1205859</c:v>
                </c:pt>
                <c:pt idx="23457">
                  <c:v>0.1205567</c:v>
                </c:pt>
                <c:pt idx="23458">
                  <c:v>0.1205275</c:v>
                </c:pt>
                <c:pt idx="23459">
                  <c:v>0.1204983</c:v>
                </c:pt>
                <c:pt idx="23460">
                  <c:v>0.1204692</c:v>
                </c:pt>
                <c:pt idx="23461">
                  <c:v>0.12044000000000001</c:v>
                </c:pt>
                <c:pt idx="23462">
                  <c:v>0.1204109</c:v>
                </c:pt>
                <c:pt idx="23463">
                  <c:v>0.12038169999999999</c:v>
                </c:pt>
                <c:pt idx="23464">
                  <c:v>0.1203526</c:v>
                </c:pt>
                <c:pt idx="23465">
                  <c:v>0.1203235</c:v>
                </c:pt>
                <c:pt idx="23466">
                  <c:v>0.1202944</c:v>
                </c:pt>
                <c:pt idx="23467">
                  <c:v>0.12026530000000001</c:v>
                </c:pt>
                <c:pt idx="23468">
                  <c:v>0.1202362</c:v>
                </c:pt>
                <c:pt idx="23469">
                  <c:v>0.1202071</c:v>
                </c:pt>
                <c:pt idx="23470">
                  <c:v>0.1201781</c:v>
                </c:pt>
                <c:pt idx="23471">
                  <c:v>0.12014900000000001</c:v>
                </c:pt>
                <c:pt idx="23472">
                  <c:v>0.1201199</c:v>
                </c:pt>
                <c:pt idx="23473">
                  <c:v>0.1200909</c:v>
                </c:pt>
                <c:pt idx="23474">
                  <c:v>0.1200619</c:v>
                </c:pt>
                <c:pt idx="23475">
                  <c:v>0.1200328</c:v>
                </c:pt>
                <c:pt idx="23476">
                  <c:v>0.12000379999999999</c:v>
                </c:pt>
                <c:pt idx="23477">
                  <c:v>0.11997480000000001</c:v>
                </c:pt>
                <c:pt idx="23478">
                  <c:v>0.11994580000000001</c:v>
                </c:pt>
                <c:pt idx="23479">
                  <c:v>0.1199168</c:v>
                </c:pt>
                <c:pt idx="23480">
                  <c:v>0.1198878</c:v>
                </c:pt>
                <c:pt idx="23481">
                  <c:v>0.1198589</c:v>
                </c:pt>
                <c:pt idx="23482">
                  <c:v>0.1198299</c:v>
                </c:pt>
                <c:pt idx="23483">
                  <c:v>0.1198009</c:v>
                </c:pt>
                <c:pt idx="23484">
                  <c:v>0.119772</c:v>
                </c:pt>
                <c:pt idx="23485">
                  <c:v>0.119743</c:v>
                </c:pt>
                <c:pt idx="23486">
                  <c:v>0.1197141</c:v>
                </c:pt>
                <c:pt idx="23487">
                  <c:v>0.11968520000000001</c:v>
                </c:pt>
                <c:pt idx="23488">
                  <c:v>0.11965629999999999</c:v>
                </c:pt>
                <c:pt idx="23489">
                  <c:v>0.11962730000000001</c:v>
                </c:pt>
                <c:pt idx="23490">
                  <c:v>0.11959839999999999</c:v>
                </c:pt>
                <c:pt idx="23491">
                  <c:v>0.1195696</c:v>
                </c:pt>
                <c:pt idx="23492">
                  <c:v>0.1195407</c:v>
                </c:pt>
                <c:pt idx="23493">
                  <c:v>0.1195118</c:v>
                </c:pt>
                <c:pt idx="23494">
                  <c:v>0.1194829</c:v>
                </c:pt>
                <c:pt idx="23495">
                  <c:v>0.11945409999999999</c:v>
                </c:pt>
                <c:pt idx="23496">
                  <c:v>0.1194252</c:v>
                </c:pt>
                <c:pt idx="23497">
                  <c:v>0.1193964</c:v>
                </c:pt>
                <c:pt idx="23498">
                  <c:v>0.1193675</c:v>
                </c:pt>
                <c:pt idx="23499">
                  <c:v>0.11933870000000001</c:v>
                </c:pt>
                <c:pt idx="23500">
                  <c:v>0.1193099</c:v>
                </c:pt>
                <c:pt idx="23501">
                  <c:v>0.119281</c:v>
                </c:pt>
                <c:pt idx="23502">
                  <c:v>0.1192522</c:v>
                </c:pt>
                <c:pt idx="23503">
                  <c:v>0.11922339999999999</c:v>
                </c:pt>
                <c:pt idx="23504">
                  <c:v>0.1191946</c:v>
                </c:pt>
                <c:pt idx="23505">
                  <c:v>0.1191658</c:v>
                </c:pt>
                <c:pt idx="23506">
                  <c:v>0.11913700000000001</c:v>
                </c:pt>
                <c:pt idx="23507">
                  <c:v>0.1191083</c:v>
                </c:pt>
                <c:pt idx="23508">
                  <c:v>0.1190795</c:v>
                </c:pt>
                <c:pt idx="23509">
                  <c:v>0.1190508</c:v>
                </c:pt>
                <c:pt idx="23510">
                  <c:v>0.119022</c:v>
                </c:pt>
                <c:pt idx="23511">
                  <c:v>0.1189933</c:v>
                </c:pt>
                <c:pt idx="23512">
                  <c:v>0.1189645</c:v>
                </c:pt>
                <c:pt idx="23513">
                  <c:v>0.11893579999999999</c:v>
                </c:pt>
                <c:pt idx="23514">
                  <c:v>0.1189071</c:v>
                </c:pt>
                <c:pt idx="23515">
                  <c:v>0.1188784</c:v>
                </c:pt>
                <c:pt idx="23516">
                  <c:v>0.1188497</c:v>
                </c:pt>
                <c:pt idx="23517">
                  <c:v>0.118821</c:v>
                </c:pt>
                <c:pt idx="23518">
                  <c:v>0.1187923</c:v>
                </c:pt>
                <c:pt idx="23519">
                  <c:v>0.1187636</c:v>
                </c:pt>
                <c:pt idx="23520">
                  <c:v>0.1187349</c:v>
                </c:pt>
                <c:pt idx="23521">
                  <c:v>0.1187063</c:v>
                </c:pt>
                <c:pt idx="23522">
                  <c:v>0.11867759999999999</c:v>
                </c:pt>
                <c:pt idx="23523">
                  <c:v>0.1186489</c:v>
                </c:pt>
                <c:pt idx="23524">
                  <c:v>0.1186203</c:v>
                </c:pt>
                <c:pt idx="23525">
                  <c:v>0.11859169999999999</c:v>
                </c:pt>
                <c:pt idx="23526">
                  <c:v>0.118563</c:v>
                </c:pt>
                <c:pt idx="23527">
                  <c:v>0.1185344</c:v>
                </c:pt>
                <c:pt idx="23528">
                  <c:v>0.11850579999999999</c:v>
                </c:pt>
                <c:pt idx="23529">
                  <c:v>0.1184772</c:v>
                </c:pt>
                <c:pt idx="23530">
                  <c:v>0.1184486</c:v>
                </c:pt>
                <c:pt idx="23531">
                  <c:v>0.11842</c:v>
                </c:pt>
                <c:pt idx="23532">
                  <c:v>0.11839139999999999</c:v>
                </c:pt>
                <c:pt idx="23533">
                  <c:v>0.1183628</c:v>
                </c:pt>
                <c:pt idx="23534">
                  <c:v>0.1183342</c:v>
                </c:pt>
                <c:pt idx="23535">
                  <c:v>0.1183057</c:v>
                </c:pt>
                <c:pt idx="23536">
                  <c:v>0.1182771</c:v>
                </c:pt>
                <c:pt idx="23537">
                  <c:v>0.1182486</c:v>
                </c:pt>
                <c:pt idx="23538">
                  <c:v>0.11822000000000001</c:v>
                </c:pt>
                <c:pt idx="23539">
                  <c:v>0.1181915</c:v>
                </c:pt>
                <c:pt idx="23540">
                  <c:v>0.1181629</c:v>
                </c:pt>
                <c:pt idx="23541">
                  <c:v>0.1181344</c:v>
                </c:pt>
                <c:pt idx="23542">
                  <c:v>0.1181059</c:v>
                </c:pt>
                <c:pt idx="23543">
                  <c:v>0.1180774</c:v>
                </c:pt>
                <c:pt idx="23544">
                  <c:v>0.1180489</c:v>
                </c:pt>
                <c:pt idx="23545">
                  <c:v>0.1180204</c:v>
                </c:pt>
                <c:pt idx="23546">
                  <c:v>0.1179919</c:v>
                </c:pt>
                <c:pt idx="23547">
                  <c:v>0.1179634</c:v>
                </c:pt>
                <c:pt idx="23548">
                  <c:v>0.1179349</c:v>
                </c:pt>
                <c:pt idx="23549">
                  <c:v>0.11790639999999999</c:v>
                </c:pt>
                <c:pt idx="23550">
                  <c:v>0.117878</c:v>
                </c:pt>
                <c:pt idx="23551">
                  <c:v>0.1178495</c:v>
                </c:pt>
                <c:pt idx="23552">
                  <c:v>0.1178211</c:v>
                </c:pt>
                <c:pt idx="23553">
                  <c:v>0.1177926</c:v>
                </c:pt>
                <c:pt idx="23554">
                  <c:v>0.1177642</c:v>
                </c:pt>
                <c:pt idx="23555">
                  <c:v>0.1177357</c:v>
                </c:pt>
                <c:pt idx="23556">
                  <c:v>0.1177073</c:v>
                </c:pt>
                <c:pt idx="23557">
                  <c:v>0.1176789</c:v>
                </c:pt>
                <c:pt idx="23558">
                  <c:v>0.11765050000000001</c:v>
                </c:pt>
                <c:pt idx="23559">
                  <c:v>0.11762209999999999</c:v>
                </c:pt>
                <c:pt idx="23560">
                  <c:v>0.1175937</c:v>
                </c:pt>
                <c:pt idx="23561">
                  <c:v>0.1175653</c:v>
                </c:pt>
                <c:pt idx="23562">
                  <c:v>0.1175369</c:v>
                </c:pt>
                <c:pt idx="23563">
                  <c:v>0.1175085</c:v>
                </c:pt>
                <c:pt idx="23564">
                  <c:v>0.11748020000000001</c:v>
                </c:pt>
                <c:pt idx="23565">
                  <c:v>0.1174518</c:v>
                </c:pt>
                <c:pt idx="23566">
                  <c:v>0.1174234</c:v>
                </c:pt>
                <c:pt idx="23567">
                  <c:v>0.1173951</c:v>
                </c:pt>
                <c:pt idx="23568">
                  <c:v>0.1173667</c:v>
                </c:pt>
                <c:pt idx="23569">
                  <c:v>0.1173384</c:v>
                </c:pt>
                <c:pt idx="23570">
                  <c:v>0.1173101</c:v>
                </c:pt>
                <c:pt idx="23571">
                  <c:v>0.1172817</c:v>
                </c:pt>
                <c:pt idx="23572">
                  <c:v>0.11725339999999999</c:v>
                </c:pt>
                <c:pt idx="23573">
                  <c:v>0.1172251</c:v>
                </c:pt>
                <c:pt idx="23574">
                  <c:v>0.1171968</c:v>
                </c:pt>
                <c:pt idx="23575">
                  <c:v>0.11716849999999999</c:v>
                </c:pt>
                <c:pt idx="23576">
                  <c:v>0.1171402</c:v>
                </c:pt>
                <c:pt idx="23577">
                  <c:v>0.1171119</c:v>
                </c:pt>
                <c:pt idx="23578">
                  <c:v>0.1170836</c:v>
                </c:pt>
                <c:pt idx="23579">
                  <c:v>0.1170554</c:v>
                </c:pt>
                <c:pt idx="23580">
                  <c:v>0.1170271</c:v>
                </c:pt>
                <c:pt idx="23581">
                  <c:v>0.1169989</c:v>
                </c:pt>
                <c:pt idx="23582">
                  <c:v>0.11697059999999999</c:v>
                </c:pt>
                <c:pt idx="23583">
                  <c:v>0.1169424</c:v>
                </c:pt>
                <c:pt idx="23584">
                  <c:v>0.11691410000000001</c:v>
                </c:pt>
                <c:pt idx="23585">
                  <c:v>0.1168859</c:v>
                </c:pt>
                <c:pt idx="23586">
                  <c:v>0.11685769999999999</c:v>
                </c:pt>
                <c:pt idx="23587">
                  <c:v>0.1168295</c:v>
                </c:pt>
                <c:pt idx="23588">
                  <c:v>0.11680119999999999</c:v>
                </c:pt>
                <c:pt idx="23589">
                  <c:v>0.116773</c:v>
                </c:pt>
                <c:pt idx="23590">
                  <c:v>0.1167449</c:v>
                </c:pt>
                <c:pt idx="23591">
                  <c:v>0.11671670000000001</c:v>
                </c:pt>
                <c:pt idx="23592">
                  <c:v>0.1166885</c:v>
                </c:pt>
                <c:pt idx="23593">
                  <c:v>0.11666029999999999</c:v>
                </c:pt>
                <c:pt idx="23594">
                  <c:v>0.1166321</c:v>
                </c:pt>
                <c:pt idx="23595">
                  <c:v>0.116604</c:v>
                </c:pt>
                <c:pt idx="23596">
                  <c:v>0.11657579999999999</c:v>
                </c:pt>
                <c:pt idx="23597">
                  <c:v>0.1165476</c:v>
                </c:pt>
                <c:pt idx="23598">
                  <c:v>0.1165195</c:v>
                </c:pt>
                <c:pt idx="23599">
                  <c:v>0.11649139999999999</c:v>
                </c:pt>
                <c:pt idx="23600">
                  <c:v>0.1164632</c:v>
                </c:pt>
                <c:pt idx="23601">
                  <c:v>0.1164351</c:v>
                </c:pt>
                <c:pt idx="23602">
                  <c:v>0.116407</c:v>
                </c:pt>
                <c:pt idx="23603">
                  <c:v>0.11637889999999999</c:v>
                </c:pt>
                <c:pt idx="23604">
                  <c:v>0.1163507</c:v>
                </c:pt>
                <c:pt idx="23605">
                  <c:v>0.1163226</c:v>
                </c:pt>
                <c:pt idx="23606">
                  <c:v>0.1162945</c:v>
                </c:pt>
                <c:pt idx="23607">
                  <c:v>0.11626649999999999</c:v>
                </c:pt>
                <c:pt idx="23608">
                  <c:v>0.11623840000000001</c:v>
                </c:pt>
                <c:pt idx="23609">
                  <c:v>0.1162103</c:v>
                </c:pt>
                <c:pt idx="23610">
                  <c:v>0.1161822</c:v>
                </c:pt>
                <c:pt idx="23611">
                  <c:v>0.1161542</c:v>
                </c:pt>
                <c:pt idx="23612">
                  <c:v>0.1161261</c:v>
                </c:pt>
                <c:pt idx="23613">
                  <c:v>0.11609800000000001</c:v>
                </c:pt>
                <c:pt idx="23614">
                  <c:v>0.11607000000000001</c:v>
                </c:pt>
                <c:pt idx="23615">
                  <c:v>0.11604200000000001</c:v>
                </c:pt>
                <c:pt idx="23616">
                  <c:v>0.1160139</c:v>
                </c:pt>
                <c:pt idx="23617">
                  <c:v>0.1159859</c:v>
                </c:pt>
                <c:pt idx="23618">
                  <c:v>0.1159579</c:v>
                </c:pt>
                <c:pt idx="23619">
                  <c:v>0.1159299</c:v>
                </c:pt>
                <c:pt idx="23620">
                  <c:v>0.1159019</c:v>
                </c:pt>
                <c:pt idx="23621">
                  <c:v>0.1158738</c:v>
                </c:pt>
                <c:pt idx="23622">
                  <c:v>0.1158458</c:v>
                </c:pt>
                <c:pt idx="23623">
                  <c:v>0.1158179</c:v>
                </c:pt>
                <c:pt idx="23624">
                  <c:v>0.1157899</c:v>
                </c:pt>
                <c:pt idx="23625">
                  <c:v>0.1157619</c:v>
                </c:pt>
                <c:pt idx="23626">
                  <c:v>0.1157339</c:v>
                </c:pt>
                <c:pt idx="23627">
                  <c:v>0.1157059</c:v>
                </c:pt>
                <c:pt idx="23628">
                  <c:v>0.115678</c:v>
                </c:pt>
                <c:pt idx="23629">
                  <c:v>0.11565</c:v>
                </c:pt>
                <c:pt idx="23630">
                  <c:v>0.11562210000000001</c:v>
                </c:pt>
                <c:pt idx="23631">
                  <c:v>0.11559410000000001</c:v>
                </c:pt>
                <c:pt idx="23632">
                  <c:v>0.11556619999999999</c:v>
                </c:pt>
                <c:pt idx="23633">
                  <c:v>0.1155383</c:v>
                </c:pt>
                <c:pt idx="23634">
                  <c:v>0.1155103</c:v>
                </c:pt>
                <c:pt idx="23635">
                  <c:v>0.1154824</c:v>
                </c:pt>
                <c:pt idx="23636">
                  <c:v>0.1154545</c:v>
                </c:pt>
                <c:pt idx="23637">
                  <c:v>0.1154266</c:v>
                </c:pt>
                <c:pt idx="23638">
                  <c:v>0.11539870000000001</c:v>
                </c:pt>
                <c:pt idx="23639">
                  <c:v>0.1153708</c:v>
                </c:pt>
                <c:pt idx="23640">
                  <c:v>0.1153429</c:v>
                </c:pt>
                <c:pt idx="23641">
                  <c:v>0.115315</c:v>
                </c:pt>
                <c:pt idx="23642">
                  <c:v>0.1152871</c:v>
                </c:pt>
                <c:pt idx="23643">
                  <c:v>0.1152593</c:v>
                </c:pt>
                <c:pt idx="23644">
                  <c:v>0.1152314</c:v>
                </c:pt>
                <c:pt idx="23645">
                  <c:v>0.1152035</c:v>
                </c:pt>
                <c:pt idx="23646">
                  <c:v>0.11517570000000001</c:v>
                </c:pt>
                <c:pt idx="23647">
                  <c:v>0.11514779999999999</c:v>
                </c:pt>
                <c:pt idx="23648">
                  <c:v>0.11512</c:v>
                </c:pt>
                <c:pt idx="23649">
                  <c:v>0.11509220000000001</c:v>
                </c:pt>
                <c:pt idx="23650">
                  <c:v>0.11506429999999999</c:v>
                </c:pt>
                <c:pt idx="23651">
                  <c:v>0.1150365</c:v>
                </c:pt>
                <c:pt idx="23652">
                  <c:v>0.11500870000000001</c:v>
                </c:pt>
                <c:pt idx="23653">
                  <c:v>0.1149809</c:v>
                </c:pt>
                <c:pt idx="23654">
                  <c:v>0.1149531</c:v>
                </c:pt>
                <c:pt idx="23655">
                  <c:v>0.11492529999999999</c:v>
                </c:pt>
                <c:pt idx="23656">
                  <c:v>0.1148975</c:v>
                </c:pt>
                <c:pt idx="23657">
                  <c:v>0.11486970000000001</c:v>
                </c:pt>
                <c:pt idx="23658">
                  <c:v>0.1148419</c:v>
                </c:pt>
                <c:pt idx="23659">
                  <c:v>0.1148141</c:v>
                </c:pt>
                <c:pt idx="23660">
                  <c:v>0.11478629999999999</c:v>
                </c:pt>
                <c:pt idx="23661">
                  <c:v>0.1147586</c:v>
                </c:pt>
                <c:pt idx="23662">
                  <c:v>0.11473079999999999</c:v>
                </c:pt>
                <c:pt idx="23663">
                  <c:v>0.1147031</c:v>
                </c:pt>
                <c:pt idx="23664">
                  <c:v>0.11467529999999999</c:v>
                </c:pt>
                <c:pt idx="23665">
                  <c:v>0.1146476</c:v>
                </c:pt>
                <c:pt idx="23666">
                  <c:v>0.11461979999999999</c:v>
                </c:pt>
                <c:pt idx="23667">
                  <c:v>0.1145921</c:v>
                </c:pt>
                <c:pt idx="23668">
                  <c:v>0.1145644</c:v>
                </c:pt>
                <c:pt idx="23669">
                  <c:v>0.11453670000000001</c:v>
                </c:pt>
                <c:pt idx="23670">
                  <c:v>0.114509</c:v>
                </c:pt>
                <c:pt idx="23671">
                  <c:v>0.11448120000000001</c:v>
                </c:pt>
                <c:pt idx="23672">
                  <c:v>0.1144535</c:v>
                </c:pt>
                <c:pt idx="23673">
                  <c:v>0.1144259</c:v>
                </c:pt>
                <c:pt idx="23674">
                  <c:v>0.11439820000000001</c:v>
                </c:pt>
                <c:pt idx="23675">
                  <c:v>0.1143705</c:v>
                </c:pt>
                <c:pt idx="23676">
                  <c:v>0.11434279999999999</c:v>
                </c:pt>
                <c:pt idx="23677">
                  <c:v>0.1143151</c:v>
                </c:pt>
                <c:pt idx="23678">
                  <c:v>0.1142875</c:v>
                </c:pt>
                <c:pt idx="23679">
                  <c:v>0.11425979999999999</c:v>
                </c:pt>
                <c:pt idx="23680">
                  <c:v>0.11423220000000001</c:v>
                </c:pt>
                <c:pt idx="23681">
                  <c:v>0.1142045</c:v>
                </c:pt>
                <c:pt idx="23682">
                  <c:v>0.1141769</c:v>
                </c:pt>
                <c:pt idx="23683">
                  <c:v>0.11414920000000001</c:v>
                </c:pt>
                <c:pt idx="23684">
                  <c:v>0.1141216</c:v>
                </c:pt>
                <c:pt idx="23685">
                  <c:v>0.114094</c:v>
                </c:pt>
                <c:pt idx="23686">
                  <c:v>0.1140664</c:v>
                </c:pt>
                <c:pt idx="23687">
                  <c:v>0.11403870000000001</c:v>
                </c:pt>
                <c:pt idx="23688">
                  <c:v>0.1140111</c:v>
                </c:pt>
                <c:pt idx="23689">
                  <c:v>0.1139835</c:v>
                </c:pt>
                <c:pt idx="23690">
                  <c:v>0.1139559</c:v>
                </c:pt>
                <c:pt idx="23691">
                  <c:v>0.1139284</c:v>
                </c:pt>
                <c:pt idx="23692">
                  <c:v>0.1139008</c:v>
                </c:pt>
                <c:pt idx="23693">
                  <c:v>0.11387319999999999</c:v>
                </c:pt>
                <c:pt idx="23694">
                  <c:v>0.11384560000000001</c:v>
                </c:pt>
                <c:pt idx="23695">
                  <c:v>0.11381810000000001</c:v>
                </c:pt>
                <c:pt idx="23696">
                  <c:v>0.1137905</c:v>
                </c:pt>
                <c:pt idx="23697">
                  <c:v>0.113763</c:v>
                </c:pt>
                <c:pt idx="23698">
                  <c:v>0.1137354</c:v>
                </c:pt>
                <c:pt idx="23699">
                  <c:v>0.1137079</c:v>
                </c:pt>
                <c:pt idx="23700">
                  <c:v>0.1136803</c:v>
                </c:pt>
                <c:pt idx="23701">
                  <c:v>0.1136528</c:v>
                </c:pt>
                <c:pt idx="23702">
                  <c:v>0.1136253</c:v>
                </c:pt>
                <c:pt idx="23703">
                  <c:v>0.1135978</c:v>
                </c:pt>
                <c:pt idx="23704">
                  <c:v>0.1135703</c:v>
                </c:pt>
                <c:pt idx="23705">
                  <c:v>0.1135427</c:v>
                </c:pt>
                <c:pt idx="23706">
                  <c:v>0.1135152</c:v>
                </c:pt>
                <c:pt idx="23707">
                  <c:v>0.1134877</c:v>
                </c:pt>
                <c:pt idx="23708">
                  <c:v>0.1134603</c:v>
                </c:pt>
                <c:pt idx="23709">
                  <c:v>0.1134328</c:v>
                </c:pt>
                <c:pt idx="23710">
                  <c:v>0.1134053</c:v>
                </c:pt>
                <c:pt idx="23711">
                  <c:v>0.1133778</c:v>
                </c:pt>
                <c:pt idx="23712">
                  <c:v>0.1133504</c:v>
                </c:pt>
                <c:pt idx="23713">
                  <c:v>0.1133229</c:v>
                </c:pt>
                <c:pt idx="23714">
                  <c:v>0.1132954</c:v>
                </c:pt>
                <c:pt idx="23715">
                  <c:v>0.11326799999999999</c:v>
                </c:pt>
                <c:pt idx="23716">
                  <c:v>0.11324049999999999</c:v>
                </c:pt>
                <c:pt idx="23717">
                  <c:v>0.1132131</c:v>
                </c:pt>
                <c:pt idx="23718">
                  <c:v>0.1131857</c:v>
                </c:pt>
                <c:pt idx="23719">
                  <c:v>0.1131582</c:v>
                </c:pt>
                <c:pt idx="23720">
                  <c:v>0.1131308</c:v>
                </c:pt>
                <c:pt idx="23721">
                  <c:v>0.11310340000000001</c:v>
                </c:pt>
                <c:pt idx="23722">
                  <c:v>0.113076</c:v>
                </c:pt>
                <c:pt idx="23723">
                  <c:v>0.1130486</c:v>
                </c:pt>
                <c:pt idx="23724">
                  <c:v>0.1130212</c:v>
                </c:pt>
                <c:pt idx="23725">
                  <c:v>0.11299380000000001</c:v>
                </c:pt>
                <c:pt idx="23726">
                  <c:v>0.11296639999999999</c:v>
                </c:pt>
                <c:pt idx="23727">
                  <c:v>0.1129391</c:v>
                </c:pt>
                <c:pt idx="23728">
                  <c:v>0.1129117</c:v>
                </c:pt>
                <c:pt idx="23729">
                  <c:v>0.11288430000000001</c:v>
                </c:pt>
                <c:pt idx="23730">
                  <c:v>0.1128569</c:v>
                </c:pt>
                <c:pt idx="23731">
                  <c:v>0.1128296</c:v>
                </c:pt>
                <c:pt idx="23732">
                  <c:v>0.11280220000000001</c:v>
                </c:pt>
                <c:pt idx="23733">
                  <c:v>0.1127749</c:v>
                </c:pt>
                <c:pt idx="23734">
                  <c:v>0.1127476</c:v>
                </c:pt>
                <c:pt idx="23735">
                  <c:v>0.11272020000000001</c:v>
                </c:pt>
                <c:pt idx="23736">
                  <c:v>0.1126929</c:v>
                </c:pt>
                <c:pt idx="23737">
                  <c:v>0.1126656</c:v>
                </c:pt>
                <c:pt idx="23738">
                  <c:v>0.1126383</c:v>
                </c:pt>
                <c:pt idx="23739">
                  <c:v>0.1126109</c:v>
                </c:pt>
                <c:pt idx="23740">
                  <c:v>0.11258360000000001</c:v>
                </c:pt>
                <c:pt idx="23741">
                  <c:v>0.1125563</c:v>
                </c:pt>
                <c:pt idx="23742">
                  <c:v>0.112529</c:v>
                </c:pt>
                <c:pt idx="23743">
                  <c:v>0.1125017</c:v>
                </c:pt>
                <c:pt idx="23744">
                  <c:v>0.11247450000000001</c:v>
                </c:pt>
                <c:pt idx="23745">
                  <c:v>0.1124472</c:v>
                </c:pt>
                <c:pt idx="23746">
                  <c:v>0.1124199</c:v>
                </c:pt>
                <c:pt idx="23747">
                  <c:v>0.1123926</c:v>
                </c:pt>
                <c:pt idx="23748">
                  <c:v>0.1123654</c:v>
                </c:pt>
                <c:pt idx="23749">
                  <c:v>0.1123381</c:v>
                </c:pt>
                <c:pt idx="23750">
                  <c:v>0.11231090000000001</c:v>
                </c:pt>
                <c:pt idx="23751">
                  <c:v>0.1122836</c:v>
                </c:pt>
                <c:pt idx="23752">
                  <c:v>0.11225640000000001</c:v>
                </c:pt>
                <c:pt idx="23753">
                  <c:v>0.1122291</c:v>
                </c:pt>
                <c:pt idx="23754">
                  <c:v>0.11220189999999999</c:v>
                </c:pt>
                <c:pt idx="23755">
                  <c:v>0.1121747</c:v>
                </c:pt>
                <c:pt idx="23756">
                  <c:v>0.1121475</c:v>
                </c:pt>
                <c:pt idx="23757">
                  <c:v>0.11212030000000001</c:v>
                </c:pt>
                <c:pt idx="23758">
                  <c:v>0.1120931</c:v>
                </c:pt>
                <c:pt idx="23759">
                  <c:v>0.1120659</c:v>
                </c:pt>
                <c:pt idx="23760">
                  <c:v>0.1120387</c:v>
                </c:pt>
                <c:pt idx="23761">
                  <c:v>0.1120115</c:v>
                </c:pt>
                <c:pt idx="23762">
                  <c:v>0.11198429999999999</c:v>
                </c:pt>
                <c:pt idx="23763">
                  <c:v>0.1119571</c:v>
                </c:pt>
                <c:pt idx="23764">
                  <c:v>0.1119299</c:v>
                </c:pt>
                <c:pt idx="23765">
                  <c:v>0.1119028</c:v>
                </c:pt>
                <c:pt idx="23766">
                  <c:v>0.11187560000000001</c:v>
                </c:pt>
                <c:pt idx="23767">
                  <c:v>0.1118485</c:v>
                </c:pt>
                <c:pt idx="23768">
                  <c:v>0.1118213</c:v>
                </c:pt>
                <c:pt idx="23769">
                  <c:v>0.1117942</c:v>
                </c:pt>
                <c:pt idx="23770">
                  <c:v>0.11176700000000001</c:v>
                </c:pt>
                <c:pt idx="23771">
                  <c:v>0.1117399</c:v>
                </c:pt>
                <c:pt idx="23772">
                  <c:v>0.1117128</c:v>
                </c:pt>
                <c:pt idx="23773">
                  <c:v>0.1116856</c:v>
                </c:pt>
                <c:pt idx="23774">
                  <c:v>0.11165849999999999</c:v>
                </c:pt>
                <c:pt idx="23775">
                  <c:v>0.11163140000000001</c:v>
                </c:pt>
                <c:pt idx="23776">
                  <c:v>0.1116043</c:v>
                </c:pt>
                <c:pt idx="23777">
                  <c:v>0.1115772</c:v>
                </c:pt>
                <c:pt idx="23778">
                  <c:v>0.1115501</c:v>
                </c:pt>
                <c:pt idx="23779">
                  <c:v>0.111523</c:v>
                </c:pt>
                <c:pt idx="23780">
                  <c:v>0.1114959</c:v>
                </c:pt>
                <c:pt idx="23781">
                  <c:v>0.1114689</c:v>
                </c:pt>
                <c:pt idx="23782">
                  <c:v>0.11144179999999999</c:v>
                </c:pt>
                <c:pt idx="23783">
                  <c:v>0.11141470000000001</c:v>
                </c:pt>
                <c:pt idx="23784">
                  <c:v>0.11138770000000001</c:v>
                </c:pt>
                <c:pt idx="23785">
                  <c:v>0.1113606</c:v>
                </c:pt>
                <c:pt idx="23786">
                  <c:v>0.1113336</c:v>
                </c:pt>
                <c:pt idx="23787">
                  <c:v>0.1113065</c:v>
                </c:pt>
                <c:pt idx="23788">
                  <c:v>0.1112795</c:v>
                </c:pt>
                <c:pt idx="23789">
                  <c:v>0.1112525</c:v>
                </c:pt>
                <c:pt idx="23790">
                  <c:v>0.1112254</c:v>
                </c:pt>
                <c:pt idx="23791">
                  <c:v>0.1111984</c:v>
                </c:pt>
                <c:pt idx="23792">
                  <c:v>0.1111714</c:v>
                </c:pt>
                <c:pt idx="23793">
                  <c:v>0.1111444</c:v>
                </c:pt>
                <c:pt idx="23794">
                  <c:v>0.11111740000000001</c:v>
                </c:pt>
                <c:pt idx="23795">
                  <c:v>0.11109040000000001</c:v>
                </c:pt>
                <c:pt idx="23796">
                  <c:v>0.11106340000000001</c:v>
                </c:pt>
                <c:pt idx="23797">
                  <c:v>0.11103639999999999</c:v>
                </c:pt>
                <c:pt idx="23798">
                  <c:v>0.11100939999999999</c:v>
                </c:pt>
                <c:pt idx="23799">
                  <c:v>0.11098239999999999</c:v>
                </c:pt>
                <c:pt idx="23800">
                  <c:v>0.1109555</c:v>
                </c:pt>
                <c:pt idx="23801">
                  <c:v>0.1109285</c:v>
                </c:pt>
                <c:pt idx="23802">
                  <c:v>0.1109016</c:v>
                </c:pt>
                <c:pt idx="23803">
                  <c:v>0.1108746</c:v>
                </c:pt>
                <c:pt idx="23804">
                  <c:v>0.11084769999999999</c:v>
                </c:pt>
                <c:pt idx="23805">
                  <c:v>0.11082069999999999</c:v>
                </c:pt>
                <c:pt idx="23806">
                  <c:v>0.1107938</c:v>
                </c:pt>
                <c:pt idx="23807">
                  <c:v>0.1107669</c:v>
                </c:pt>
                <c:pt idx="23808">
                  <c:v>0.1107399</c:v>
                </c:pt>
                <c:pt idx="23809">
                  <c:v>0.11071300000000001</c:v>
                </c:pt>
                <c:pt idx="23810">
                  <c:v>0.1106861</c:v>
                </c:pt>
                <c:pt idx="23811">
                  <c:v>0.1106592</c:v>
                </c:pt>
                <c:pt idx="23812">
                  <c:v>0.1106323</c:v>
                </c:pt>
                <c:pt idx="23813">
                  <c:v>0.11060540000000001</c:v>
                </c:pt>
                <c:pt idx="23814">
                  <c:v>0.1105785</c:v>
                </c:pt>
                <c:pt idx="23815">
                  <c:v>0.1105516</c:v>
                </c:pt>
                <c:pt idx="23816">
                  <c:v>0.1105247</c:v>
                </c:pt>
                <c:pt idx="23817">
                  <c:v>0.1104979</c:v>
                </c:pt>
                <c:pt idx="23818">
                  <c:v>0.110471</c:v>
                </c:pt>
                <c:pt idx="23819">
                  <c:v>0.1104441</c:v>
                </c:pt>
                <c:pt idx="23820">
                  <c:v>0.1104173</c:v>
                </c:pt>
                <c:pt idx="23821">
                  <c:v>0.1103904</c:v>
                </c:pt>
                <c:pt idx="23822">
                  <c:v>0.11036360000000001</c:v>
                </c:pt>
                <c:pt idx="23823">
                  <c:v>0.1103367</c:v>
                </c:pt>
                <c:pt idx="23824">
                  <c:v>0.1103099</c:v>
                </c:pt>
                <c:pt idx="23825">
                  <c:v>0.11028300000000001</c:v>
                </c:pt>
                <c:pt idx="23826">
                  <c:v>0.1102562</c:v>
                </c:pt>
                <c:pt idx="23827">
                  <c:v>0.11022940000000001</c:v>
                </c:pt>
                <c:pt idx="23828">
                  <c:v>0.1102026</c:v>
                </c:pt>
                <c:pt idx="23829">
                  <c:v>0.1101758</c:v>
                </c:pt>
                <c:pt idx="23830">
                  <c:v>0.110149</c:v>
                </c:pt>
                <c:pt idx="23831">
                  <c:v>0.1101222</c:v>
                </c:pt>
                <c:pt idx="23832">
                  <c:v>0.1100954</c:v>
                </c:pt>
                <c:pt idx="23833">
                  <c:v>0.1100686</c:v>
                </c:pt>
                <c:pt idx="23834">
                  <c:v>0.1100418</c:v>
                </c:pt>
                <c:pt idx="23835">
                  <c:v>0.110015</c:v>
                </c:pt>
                <c:pt idx="23836">
                  <c:v>0.10998819999999999</c:v>
                </c:pt>
                <c:pt idx="23837">
                  <c:v>0.1099614</c:v>
                </c:pt>
                <c:pt idx="23838">
                  <c:v>0.1099347</c:v>
                </c:pt>
                <c:pt idx="23839">
                  <c:v>0.1099079</c:v>
                </c:pt>
                <c:pt idx="23840">
                  <c:v>0.1098812</c:v>
                </c:pt>
                <c:pt idx="23841">
                  <c:v>0.1098544</c:v>
                </c:pt>
                <c:pt idx="23842">
                  <c:v>0.1098277</c:v>
                </c:pt>
                <c:pt idx="23843">
                  <c:v>0.10980090000000001</c:v>
                </c:pt>
                <c:pt idx="23844">
                  <c:v>0.1097742</c:v>
                </c:pt>
                <c:pt idx="23845">
                  <c:v>0.10974739999999999</c:v>
                </c:pt>
                <c:pt idx="23846">
                  <c:v>0.1097207</c:v>
                </c:pt>
                <c:pt idx="23847">
                  <c:v>0.109694</c:v>
                </c:pt>
                <c:pt idx="23848">
                  <c:v>0.1096673</c:v>
                </c:pt>
                <c:pt idx="23849">
                  <c:v>0.1096406</c:v>
                </c:pt>
                <c:pt idx="23850">
                  <c:v>0.1096139</c:v>
                </c:pt>
                <c:pt idx="23851">
                  <c:v>0.1095872</c:v>
                </c:pt>
                <c:pt idx="23852">
                  <c:v>0.10956050000000001</c:v>
                </c:pt>
                <c:pt idx="23853">
                  <c:v>0.1095338</c:v>
                </c:pt>
                <c:pt idx="23854">
                  <c:v>0.1095071</c:v>
                </c:pt>
                <c:pt idx="23855">
                  <c:v>0.10948040000000001</c:v>
                </c:pt>
                <c:pt idx="23856">
                  <c:v>0.1094538</c:v>
                </c:pt>
                <c:pt idx="23857">
                  <c:v>0.1094271</c:v>
                </c:pt>
                <c:pt idx="23858">
                  <c:v>0.10940039999999999</c:v>
                </c:pt>
                <c:pt idx="23859">
                  <c:v>0.10937379999999999</c:v>
                </c:pt>
                <c:pt idx="23860">
                  <c:v>0.1093471</c:v>
                </c:pt>
                <c:pt idx="23861">
                  <c:v>0.1093205</c:v>
                </c:pt>
                <c:pt idx="23862">
                  <c:v>0.1092939</c:v>
                </c:pt>
                <c:pt idx="23863">
                  <c:v>0.10926719999999999</c:v>
                </c:pt>
                <c:pt idx="23864">
                  <c:v>0.10924059999999999</c:v>
                </c:pt>
                <c:pt idx="23865">
                  <c:v>0.10921400000000001</c:v>
                </c:pt>
                <c:pt idx="23866">
                  <c:v>0.1091874</c:v>
                </c:pt>
                <c:pt idx="23867">
                  <c:v>0.1091607</c:v>
                </c:pt>
                <c:pt idx="23868">
                  <c:v>0.1091341</c:v>
                </c:pt>
                <c:pt idx="23869">
                  <c:v>0.1091075</c:v>
                </c:pt>
                <c:pt idx="23870">
                  <c:v>0.10908089999999999</c:v>
                </c:pt>
                <c:pt idx="23871">
                  <c:v>0.10905430000000001</c:v>
                </c:pt>
                <c:pt idx="23872">
                  <c:v>0.10902779999999999</c:v>
                </c:pt>
                <c:pt idx="23873">
                  <c:v>0.10900120000000001</c:v>
                </c:pt>
                <c:pt idx="23874">
                  <c:v>0.1089746</c:v>
                </c:pt>
                <c:pt idx="23875">
                  <c:v>0.108948</c:v>
                </c:pt>
                <c:pt idx="23876">
                  <c:v>0.1089215</c:v>
                </c:pt>
                <c:pt idx="23877">
                  <c:v>0.1088949</c:v>
                </c:pt>
                <c:pt idx="23878">
                  <c:v>0.1088684</c:v>
                </c:pt>
                <c:pt idx="23879">
                  <c:v>0.1088418</c:v>
                </c:pt>
                <c:pt idx="23880">
                  <c:v>0.1088153</c:v>
                </c:pt>
                <c:pt idx="23881">
                  <c:v>0.1087887</c:v>
                </c:pt>
                <c:pt idx="23882">
                  <c:v>0.1087622</c:v>
                </c:pt>
                <c:pt idx="23883">
                  <c:v>0.1087357</c:v>
                </c:pt>
                <c:pt idx="23884">
                  <c:v>0.1087091</c:v>
                </c:pt>
                <c:pt idx="23885">
                  <c:v>0.1086826</c:v>
                </c:pt>
                <c:pt idx="23886">
                  <c:v>0.10865610000000001</c:v>
                </c:pt>
                <c:pt idx="23887">
                  <c:v>0.10862960000000001</c:v>
                </c:pt>
                <c:pt idx="23888">
                  <c:v>0.10860309999999999</c:v>
                </c:pt>
                <c:pt idx="23889">
                  <c:v>0.1085766</c:v>
                </c:pt>
                <c:pt idx="23890">
                  <c:v>0.1085501</c:v>
                </c:pt>
                <c:pt idx="23891">
                  <c:v>0.1085237</c:v>
                </c:pt>
                <c:pt idx="23892">
                  <c:v>0.1084972</c:v>
                </c:pt>
                <c:pt idx="23893">
                  <c:v>0.1084707</c:v>
                </c:pt>
                <c:pt idx="23894">
                  <c:v>0.1084442</c:v>
                </c:pt>
                <c:pt idx="23895">
                  <c:v>0.10841779999999999</c:v>
                </c:pt>
                <c:pt idx="23896">
                  <c:v>0.1083913</c:v>
                </c:pt>
                <c:pt idx="23897">
                  <c:v>0.1083649</c:v>
                </c:pt>
                <c:pt idx="23898">
                  <c:v>0.1083384</c:v>
                </c:pt>
                <c:pt idx="23899">
                  <c:v>0.10831200000000001</c:v>
                </c:pt>
                <c:pt idx="23900">
                  <c:v>0.1082856</c:v>
                </c:pt>
                <c:pt idx="23901">
                  <c:v>0.1082591</c:v>
                </c:pt>
                <c:pt idx="23902">
                  <c:v>0.1082327</c:v>
                </c:pt>
                <c:pt idx="23903">
                  <c:v>0.10820630000000001</c:v>
                </c:pt>
                <c:pt idx="23904">
                  <c:v>0.1081799</c:v>
                </c:pt>
                <c:pt idx="23905">
                  <c:v>0.1081535</c:v>
                </c:pt>
                <c:pt idx="23906">
                  <c:v>0.1081271</c:v>
                </c:pt>
                <c:pt idx="23907">
                  <c:v>0.10810069999999999</c:v>
                </c:pt>
                <c:pt idx="23908">
                  <c:v>0.1080743</c:v>
                </c:pt>
                <c:pt idx="23909">
                  <c:v>0.1080479</c:v>
                </c:pt>
                <c:pt idx="23910">
                  <c:v>0.10802150000000001</c:v>
                </c:pt>
                <c:pt idx="23911">
                  <c:v>0.1079951</c:v>
                </c:pt>
                <c:pt idx="23912">
                  <c:v>0.1079687</c:v>
                </c:pt>
                <c:pt idx="23913">
                  <c:v>0.10794239999999999</c:v>
                </c:pt>
                <c:pt idx="23914">
                  <c:v>0.107916</c:v>
                </c:pt>
                <c:pt idx="23915">
                  <c:v>0.10788970000000001</c:v>
                </c:pt>
                <c:pt idx="23916">
                  <c:v>0.1078633</c:v>
                </c:pt>
                <c:pt idx="23917">
                  <c:v>0.107837</c:v>
                </c:pt>
                <c:pt idx="23918">
                  <c:v>0.10781060000000001</c:v>
                </c:pt>
                <c:pt idx="23919">
                  <c:v>0.1077843</c:v>
                </c:pt>
                <c:pt idx="23920">
                  <c:v>0.10775800000000001</c:v>
                </c:pt>
                <c:pt idx="23921">
                  <c:v>0.1077316</c:v>
                </c:pt>
                <c:pt idx="23922">
                  <c:v>0.1077053</c:v>
                </c:pt>
                <c:pt idx="23923">
                  <c:v>0.107679</c:v>
                </c:pt>
                <c:pt idx="23924">
                  <c:v>0.1076527</c:v>
                </c:pt>
                <c:pt idx="23925">
                  <c:v>0.1076264</c:v>
                </c:pt>
                <c:pt idx="23926">
                  <c:v>0.1076001</c:v>
                </c:pt>
                <c:pt idx="23927">
                  <c:v>0.1075738</c:v>
                </c:pt>
                <c:pt idx="23928">
                  <c:v>0.1075475</c:v>
                </c:pt>
                <c:pt idx="23929">
                  <c:v>0.1075212</c:v>
                </c:pt>
                <c:pt idx="23930">
                  <c:v>0.10749499999999999</c:v>
                </c:pt>
                <c:pt idx="23931">
                  <c:v>0.1074687</c:v>
                </c:pt>
                <c:pt idx="23932">
                  <c:v>0.10744239999999999</c:v>
                </c:pt>
                <c:pt idx="23933">
                  <c:v>0.1074162</c:v>
                </c:pt>
                <c:pt idx="23934">
                  <c:v>0.1073899</c:v>
                </c:pt>
                <c:pt idx="23935">
                  <c:v>0.10736370000000001</c:v>
                </c:pt>
                <c:pt idx="23936">
                  <c:v>0.1073374</c:v>
                </c:pt>
                <c:pt idx="23937">
                  <c:v>0.1073112</c:v>
                </c:pt>
                <c:pt idx="23938">
                  <c:v>0.1072849</c:v>
                </c:pt>
                <c:pt idx="23939">
                  <c:v>0.1072587</c:v>
                </c:pt>
                <c:pt idx="23940">
                  <c:v>0.10723249999999999</c:v>
                </c:pt>
                <c:pt idx="23941">
                  <c:v>0.1072063</c:v>
                </c:pt>
                <c:pt idx="23942">
                  <c:v>0.1071801</c:v>
                </c:pt>
                <c:pt idx="23943">
                  <c:v>0.1071539</c:v>
                </c:pt>
                <c:pt idx="23944">
                  <c:v>0.10712770000000001</c:v>
                </c:pt>
                <c:pt idx="23945">
                  <c:v>0.1071015</c:v>
                </c:pt>
                <c:pt idx="23946">
                  <c:v>0.1070753</c:v>
                </c:pt>
                <c:pt idx="23947">
                  <c:v>0.10704909999999999</c:v>
                </c:pt>
                <c:pt idx="23948">
                  <c:v>0.1070229</c:v>
                </c:pt>
                <c:pt idx="23949">
                  <c:v>0.1069967</c:v>
                </c:pt>
                <c:pt idx="23950">
                  <c:v>0.1069706</c:v>
                </c:pt>
                <c:pt idx="23951">
                  <c:v>0.1069444</c:v>
                </c:pt>
                <c:pt idx="23952">
                  <c:v>0.1069182</c:v>
                </c:pt>
                <c:pt idx="23953">
                  <c:v>0.1068921</c:v>
                </c:pt>
                <c:pt idx="23954">
                  <c:v>0.1068659</c:v>
                </c:pt>
                <c:pt idx="23955">
                  <c:v>0.1068398</c:v>
                </c:pt>
                <c:pt idx="23956">
                  <c:v>0.10681359999999999</c:v>
                </c:pt>
                <c:pt idx="23957">
                  <c:v>0.10678749999999999</c:v>
                </c:pt>
                <c:pt idx="23958">
                  <c:v>0.10676140000000001</c:v>
                </c:pt>
                <c:pt idx="23959">
                  <c:v>0.10673530000000001</c:v>
                </c:pt>
                <c:pt idx="23960">
                  <c:v>0.1067091</c:v>
                </c:pt>
                <c:pt idx="23961">
                  <c:v>0.106683</c:v>
                </c:pt>
                <c:pt idx="23962">
                  <c:v>0.1066569</c:v>
                </c:pt>
                <c:pt idx="23963">
                  <c:v>0.1066308</c:v>
                </c:pt>
                <c:pt idx="23964">
                  <c:v>0.1066047</c:v>
                </c:pt>
                <c:pt idx="23965">
                  <c:v>0.1065786</c:v>
                </c:pt>
                <c:pt idx="23966">
                  <c:v>0.10655249999999999</c:v>
                </c:pt>
                <c:pt idx="23967">
                  <c:v>0.10652639999999999</c:v>
                </c:pt>
                <c:pt idx="23968">
                  <c:v>0.1065004</c:v>
                </c:pt>
                <c:pt idx="23969">
                  <c:v>0.10647429999999999</c:v>
                </c:pt>
                <c:pt idx="23970">
                  <c:v>0.10644820000000001</c:v>
                </c:pt>
                <c:pt idx="23971">
                  <c:v>0.10642210000000001</c:v>
                </c:pt>
                <c:pt idx="23972">
                  <c:v>0.10639609999999999</c:v>
                </c:pt>
                <c:pt idx="23973">
                  <c:v>0.10637000000000001</c:v>
                </c:pt>
                <c:pt idx="23974">
                  <c:v>0.10634399999999999</c:v>
                </c:pt>
                <c:pt idx="23975">
                  <c:v>0.10631790000000001</c:v>
                </c:pt>
                <c:pt idx="23976">
                  <c:v>0.10629189999999999</c:v>
                </c:pt>
                <c:pt idx="23977">
                  <c:v>0.1062659</c:v>
                </c:pt>
                <c:pt idx="23978">
                  <c:v>0.1062398</c:v>
                </c:pt>
                <c:pt idx="23979">
                  <c:v>0.1062138</c:v>
                </c:pt>
                <c:pt idx="23980">
                  <c:v>0.1061878</c:v>
                </c:pt>
                <c:pt idx="23981">
                  <c:v>0.1061618</c:v>
                </c:pt>
                <c:pt idx="23982">
                  <c:v>0.1061358</c:v>
                </c:pt>
                <c:pt idx="23983">
                  <c:v>0.1061098</c:v>
                </c:pt>
                <c:pt idx="23984">
                  <c:v>0.10608380000000001</c:v>
                </c:pt>
                <c:pt idx="23985">
                  <c:v>0.10605779999999999</c:v>
                </c:pt>
                <c:pt idx="23986">
                  <c:v>0.1060318</c:v>
                </c:pt>
                <c:pt idx="23987">
                  <c:v>0.1060058</c:v>
                </c:pt>
                <c:pt idx="23988">
                  <c:v>0.1059798</c:v>
                </c:pt>
                <c:pt idx="23989">
                  <c:v>0.1059538</c:v>
                </c:pt>
                <c:pt idx="23990">
                  <c:v>0.10592790000000001</c:v>
                </c:pt>
                <c:pt idx="23991">
                  <c:v>0.10590189999999999</c:v>
                </c:pt>
                <c:pt idx="23992">
                  <c:v>0.1058759</c:v>
                </c:pt>
                <c:pt idx="23993">
                  <c:v>0.10585</c:v>
                </c:pt>
                <c:pt idx="23994">
                  <c:v>0.105824</c:v>
                </c:pt>
                <c:pt idx="23995">
                  <c:v>0.10579810000000001</c:v>
                </c:pt>
                <c:pt idx="23996">
                  <c:v>0.1057722</c:v>
                </c:pt>
                <c:pt idx="23997">
                  <c:v>0.1057462</c:v>
                </c:pt>
                <c:pt idx="23998">
                  <c:v>0.1057203</c:v>
                </c:pt>
                <c:pt idx="23999">
                  <c:v>0.10569439999999999</c:v>
                </c:pt>
                <c:pt idx="24000">
                  <c:v>0.1056685</c:v>
                </c:pt>
                <c:pt idx="24001">
                  <c:v>0.1056569</c:v>
                </c:pt>
                <c:pt idx="24002">
                  <c:v>0.10564519999999999</c:v>
                </c:pt>
                <c:pt idx="24003">
                  <c:v>0.1056334</c:v>
                </c:pt>
                <c:pt idx="24004">
                  <c:v>0.1056216</c:v>
                </c:pt>
                <c:pt idx="24005">
                  <c:v>0.1056096</c:v>
                </c:pt>
                <c:pt idx="24006">
                  <c:v>0.1055976</c:v>
                </c:pt>
                <c:pt idx="24007">
                  <c:v>0.1055855</c:v>
                </c:pt>
                <c:pt idx="24008">
                  <c:v>0.1055734</c:v>
                </c:pt>
                <c:pt idx="24009">
                  <c:v>0.10556119999999999</c:v>
                </c:pt>
                <c:pt idx="24010">
                  <c:v>0.1055489</c:v>
                </c:pt>
                <c:pt idx="24011">
                  <c:v>0.10553659999999999</c:v>
                </c:pt>
                <c:pt idx="24012">
                  <c:v>0.1055242</c:v>
                </c:pt>
                <c:pt idx="24013">
                  <c:v>0.1055118</c:v>
                </c:pt>
                <c:pt idx="24014">
                  <c:v>0.1054993</c:v>
                </c:pt>
                <c:pt idx="24015">
                  <c:v>0.10548680000000001</c:v>
                </c:pt>
                <c:pt idx="24016">
                  <c:v>0.10547429999999999</c:v>
                </c:pt>
                <c:pt idx="24017">
                  <c:v>0.10546170000000001</c:v>
                </c:pt>
                <c:pt idx="24018">
                  <c:v>0.1054491</c:v>
                </c:pt>
                <c:pt idx="24019">
                  <c:v>0.1054365</c:v>
                </c:pt>
                <c:pt idx="24020">
                  <c:v>0.1054238</c:v>
                </c:pt>
                <c:pt idx="24021">
                  <c:v>0.10541109999999999</c:v>
                </c:pt>
                <c:pt idx="24022">
                  <c:v>0.1053983</c:v>
                </c:pt>
                <c:pt idx="24023">
                  <c:v>0.1053856</c:v>
                </c:pt>
                <c:pt idx="24024">
                  <c:v>0.1053727</c:v>
                </c:pt>
                <c:pt idx="24025">
                  <c:v>0.10535990000000001</c:v>
                </c:pt>
                <c:pt idx="24026">
                  <c:v>0.1053471</c:v>
                </c:pt>
                <c:pt idx="24027">
                  <c:v>0.1053342</c:v>
                </c:pt>
                <c:pt idx="24028">
                  <c:v>0.10532130000000001</c:v>
                </c:pt>
                <c:pt idx="24029">
                  <c:v>0.10530829999999999</c:v>
                </c:pt>
                <c:pt idx="24030">
                  <c:v>0.1052954</c:v>
                </c:pt>
                <c:pt idx="24031">
                  <c:v>0.1052824</c:v>
                </c:pt>
                <c:pt idx="24032">
                  <c:v>0.1052693</c:v>
                </c:pt>
                <c:pt idx="24033">
                  <c:v>0.1052563</c:v>
                </c:pt>
                <c:pt idx="24034">
                  <c:v>0.1052432</c:v>
                </c:pt>
                <c:pt idx="24035">
                  <c:v>0.1052302</c:v>
                </c:pt>
                <c:pt idx="24036">
                  <c:v>0.10521709999999999</c:v>
                </c:pt>
                <c:pt idx="24037">
                  <c:v>0.1052039</c:v>
                </c:pt>
                <c:pt idx="24038">
                  <c:v>0.1051908</c:v>
                </c:pt>
                <c:pt idx="24039">
                  <c:v>0.1051776</c:v>
                </c:pt>
                <c:pt idx="24040">
                  <c:v>0.10516440000000001</c:v>
                </c:pt>
                <c:pt idx="24041">
                  <c:v>0.1051512</c:v>
                </c:pt>
                <c:pt idx="24042">
                  <c:v>0.105138</c:v>
                </c:pt>
                <c:pt idx="24043">
                  <c:v>0.1051247</c:v>
                </c:pt>
                <c:pt idx="24044">
                  <c:v>0.10511139999999999</c:v>
                </c:pt>
                <c:pt idx="24045">
                  <c:v>0.1050982</c:v>
                </c:pt>
                <c:pt idx="24046">
                  <c:v>0.10508480000000001</c:v>
                </c:pt>
                <c:pt idx="24047">
                  <c:v>0.1050715</c:v>
                </c:pt>
                <c:pt idx="24048">
                  <c:v>0.1050582</c:v>
                </c:pt>
                <c:pt idx="24049">
                  <c:v>0.10504479999999999</c:v>
                </c:pt>
                <c:pt idx="24050">
                  <c:v>0.1050314</c:v>
                </c:pt>
                <c:pt idx="24051">
                  <c:v>0.105018</c:v>
                </c:pt>
                <c:pt idx="24052">
                  <c:v>0.1050046</c:v>
                </c:pt>
                <c:pt idx="24053">
                  <c:v>0.10499120000000001</c:v>
                </c:pt>
                <c:pt idx="24054">
                  <c:v>0.10497769999999999</c:v>
                </c:pt>
                <c:pt idx="24055">
                  <c:v>0.1049643</c:v>
                </c:pt>
                <c:pt idx="24056">
                  <c:v>0.1049508</c:v>
                </c:pt>
                <c:pt idx="24057">
                  <c:v>0.1049373</c:v>
                </c:pt>
                <c:pt idx="24058">
                  <c:v>0.1049238</c:v>
                </c:pt>
                <c:pt idx="24059">
                  <c:v>0.1049103</c:v>
                </c:pt>
                <c:pt idx="24060">
                  <c:v>0.1048967</c:v>
                </c:pt>
                <c:pt idx="24061">
                  <c:v>0.1048832</c:v>
                </c:pt>
                <c:pt idx="24062">
                  <c:v>0.10486959999999999</c:v>
                </c:pt>
                <c:pt idx="24063">
                  <c:v>0.104856</c:v>
                </c:pt>
                <c:pt idx="24064">
                  <c:v>0.1048424</c:v>
                </c:pt>
                <c:pt idx="24065">
                  <c:v>0.1048288</c:v>
                </c:pt>
                <c:pt idx="24066">
                  <c:v>0.1048152</c:v>
                </c:pt>
                <c:pt idx="24067">
                  <c:v>0.10480159999999999</c:v>
                </c:pt>
                <c:pt idx="24068">
                  <c:v>0.1047879</c:v>
                </c:pt>
                <c:pt idx="24069">
                  <c:v>0.1047743</c:v>
                </c:pt>
                <c:pt idx="24070">
                  <c:v>0.1047606</c:v>
                </c:pt>
                <c:pt idx="24071">
                  <c:v>0.1047469</c:v>
                </c:pt>
                <c:pt idx="24072">
                  <c:v>0.1047332</c:v>
                </c:pt>
                <c:pt idx="24073">
                  <c:v>0.10471949999999999</c:v>
                </c:pt>
                <c:pt idx="24074">
                  <c:v>0.1047058</c:v>
                </c:pt>
                <c:pt idx="24075">
                  <c:v>0.10469199999999999</c:v>
                </c:pt>
                <c:pt idx="24076">
                  <c:v>0.1046783</c:v>
                </c:pt>
                <c:pt idx="24077">
                  <c:v>0.10466449999999999</c:v>
                </c:pt>
                <c:pt idx="24078">
                  <c:v>0.1046507</c:v>
                </c:pt>
                <c:pt idx="24079">
                  <c:v>0.1046369</c:v>
                </c:pt>
                <c:pt idx="24080">
                  <c:v>0.1046231</c:v>
                </c:pt>
                <c:pt idx="24081">
                  <c:v>0.1046093</c:v>
                </c:pt>
                <c:pt idx="24082">
                  <c:v>0.10459549999999999</c:v>
                </c:pt>
                <c:pt idx="24083">
                  <c:v>0.1045817</c:v>
                </c:pt>
                <c:pt idx="24084">
                  <c:v>0.1045678</c:v>
                </c:pt>
                <c:pt idx="24085">
                  <c:v>0.10455399999999999</c:v>
                </c:pt>
                <c:pt idx="24086">
                  <c:v>0.1045401</c:v>
                </c:pt>
                <c:pt idx="24087">
                  <c:v>0.1045263</c:v>
                </c:pt>
                <c:pt idx="24088">
                  <c:v>0.10451240000000001</c:v>
                </c:pt>
                <c:pt idx="24089">
                  <c:v>0.10449849999999999</c:v>
                </c:pt>
                <c:pt idx="24090">
                  <c:v>0.1044846</c:v>
                </c:pt>
                <c:pt idx="24091">
                  <c:v>0.1044707</c:v>
                </c:pt>
                <c:pt idx="24092">
                  <c:v>0.1044568</c:v>
                </c:pt>
                <c:pt idx="24093">
                  <c:v>0.1044428</c:v>
                </c:pt>
                <c:pt idx="24094">
                  <c:v>0.10442890000000001</c:v>
                </c:pt>
                <c:pt idx="24095">
                  <c:v>0.1044149</c:v>
                </c:pt>
                <c:pt idx="24096">
                  <c:v>0.10440099999999999</c:v>
                </c:pt>
                <c:pt idx="24097">
                  <c:v>0.10438699999999999</c:v>
                </c:pt>
                <c:pt idx="24098">
                  <c:v>0.10437299999999999</c:v>
                </c:pt>
                <c:pt idx="24099">
                  <c:v>0.10435899999999999</c:v>
                </c:pt>
                <c:pt idx="24100">
                  <c:v>0.10434499999999999</c:v>
                </c:pt>
                <c:pt idx="24101">
                  <c:v>0.10433099999999999</c:v>
                </c:pt>
                <c:pt idx="24102">
                  <c:v>0.10431699999999999</c:v>
                </c:pt>
                <c:pt idx="24103">
                  <c:v>0.10430300000000001</c:v>
                </c:pt>
                <c:pt idx="24104">
                  <c:v>0.10428900000000001</c:v>
                </c:pt>
                <c:pt idx="24105">
                  <c:v>0.1042749</c:v>
                </c:pt>
                <c:pt idx="24106">
                  <c:v>0.1042609</c:v>
                </c:pt>
                <c:pt idx="24107">
                  <c:v>0.1042468</c:v>
                </c:pt>
                <c:pt idx="24108">
                  <c:v>0.1042327</c:v>
                </c:pt>
                <c:pt idx="24109">
                  <c:v>0.1042187</c:v>
                </c:pt>
                <c:pt idx="24110">
                  <c:v>0.10420459999999999</c:v>
                </c:pt>
                <c:pt idx="24111">
                  <c:v>0.10419050000000001</c:v>
                </c:pt>
                <c:pt idx="24112">
                  <c:v>0.1041764</c:v>
                </c:pt>
                <c:pt idx="24113">
                  <c:v>0.1041623</c:v>
                </c:pt>
                <c:pt idx="24114">
                  <c:v>0.1041482</c:v>
                </c:pt>
                <c:pt idx="24115">
                  <c:v>0.104134</c:v>
                </c:pt>
                <c:pt idx="24116">
                  <c:v>0.1041199</c:v>
                </c:pt>
                <c:pt idx="24117">
                  <c:v>0.1041058</c:v>
                </c:pt>
                <c:pt idx="24118">
                  <c:v>0.10409160000000001</c:v>
                </c:pt>
                <c:pt idx="24119">
                  <c:v>0.1040775</c:v>
                </c:pt>
                <c:pt idx="24120">
                  <c:v>0.1040633</c:v>
                </c:pt>
                <c:pt idx="24121">
                  <c:v>0.10404910000000001</c:v>
                </c:pt>
                <c:pt idx="24122">
                  <c:v>0.1040349</c:v>
                </c:pt>
                <c:pt idx="24123">
                  <c:v>0.1040208</c:v>
                </c:pt>
                <c:pt idx="24124">
                  <c:v>0.1040066</c:v>
                </c:pt>
                <c:pt idx="24125">
                  <c:v>0.1039924</c:v>
                </c:pt>
                <c:pt idx="24126">
                  <c:v>0.10397820000000001</c:v>
                </c:pt>
                <c:pt idx="24127">
                  <c:v>0.1039639</c:v>
                </c:pt>
                <c:pt idx="24128">
                  <c:v>0.10394970000000001</c:v>
                </c:pt>
                <c:pt idx="24129">
                  <c:v>0.1039355</c:v>
                </c:pt>
                <c:pt idx="24130">
                  <c:v>0.10392129999999999</c:v>
                </c:pt>
                <c:pt idx="24131">
                  <c:v>0.103907</c:v>
                </c:pt>
                <c:pt idx="24132">
                  <c:v>0.10389279999999999</c:v>
                </c:pt>
                <c:pt idx="24133">
                  <c:v>0.1038785</c:v>
                </c:pt>
                <c:pt idx="24134">
                  <c:v>0.10386430000000001</c:v>
                </c:pt>
                <c:pt idx="24135">
                  <c:v>0.10385</c:v>
                </c:pt>
                <c:pt idx="24136">
                  <c:v>0.1038357</c:v>
                </c:pt>
                <c:pt idx="24137">
                  <c:v>0.10382139999999999</c:v>
                </c:pt>
                <c:pt idx="24138">
                  <c:v>0.1038072</c:v>
                </c:pt>
                <c:pt idx="24139">
                  <c:v>0.10379289999999999</c:v>
                </c:pt>
                <c:pt idx="24140">
                  <c:v>0.1037786</c:v>
                </c:pt>
                <c:pt idx="24141">
                  <c:v>0.1037643</c:v>
                </c:pt>
                <c:pt idx="24142">
                  <c:v>0.10374990000000001</c:v>
                </c:pt>
                <c:pt idx="24143">
                  <c:v>0.1037356</c:v>
                </c:pt>
                <c:pt idx="24144">
                  <c:v>0.1037213</c:v>
                </c:pt>
                <c:pt idx="24145">
                  <c:v>0.10370699999999999</c:v>
                </c:pt>
                <c:pt idx="24146">
                  <c:v>0.1036926</c:v>
                </c:pt>
                <c:pt idx="24147">
                  <c:v>0.1036783</c:v>
                </c:pt>
                <c:pt idx="24148">
                  <c:v>0.10366400000000001</c:v>
                </c:pt>
                <c:pt idx="24149">
                  <c:v>0.10364959999999999</c:v>
                </c:pt>
                <c:pt idx="24150">
                  <c:v>0.1036352</c:v>
                </c:pt>
                <c:pt idx="24151">
                  <c:v>0.1036209</c:v>
                </c:pt>
                <c:pt idx="24152">
                  <c:v>0.1036065</c:v>
                </c:pt>
                <c:pt idx="24153">
                  <c:v>0.10359210000000001</c:v>
                </c:pt>
                <c:pt idx="24154">
                  <c:v>0.1035778</c:v>
                </c:pt>
                <c:pt idx="24155">
                  <c:v>0.1035634</c:v>
                </c:pt>
                <c:pt idx="24156">
                  <c:v>0.103549</c:v>
                </c:pt>
                <c:pt idx="24157">
                  <c:v>0.1035346</c:v>
                </c:pt>
                <c:pt idx="24158">
                  <c:v>0.10352020000000001</c:v>
                </c:pt>
                <c:pt idx="24159">
                  <c:v>0.1035058</c:v>
                </c:pt>
                <c:pt idx="24160">
                  <c:v>0.1034914</c:v>
                </c:pt>
                <c:pt idx="24161">
                  <c:v>0.1034769</c:v>
                </c:pt>
                <c:pt idx="24162">
                  <c:v>0.1034625</c:v>
                </c:pt>
                <c:pt idx="24163">
                  <c:v>0.1034481</c:v>
                </c:pt>
                <c:pt idx="24164">
                  <c:v>0.1034337</c:v>
                </c:pt>
                <c:pt idx="24165">
                  <c:v>0.1034192</c:v>
                </c:pt>
                <c:pt idx="24166">
                  <c:v>0.10340480000000001</c:v>
                </c:pt>
                <c:pt idx="24167">
                  <c:v>0.1033903</c:v>
                </c:pt>
                <c:pt idx="24168">
                  <c:v>0.10337590000000001</c:v>
                </c:pt>
                <c:pt idx="24169">
                  <c:v>0.10336140000000001</c:v>
                </c:pt>
                <c:pt idx="24170">
                  <c:v>0.10334690000000001</c:v>
                </c:pt>
                <c:pt idx="24171">
                  <c:v>0.10333249999999999</c:v>
                </c:pt>
                <c:pt idx="24172">
                  <c:v>0.10331799999999999</c:v>
                </c:pt>
                <c:pt idx="24173">
                  <c:v>0.10330350000000001</c:v>
                </c:pt>
                <c:pt idx="24174">
                  <c:v>0.10328900000000001</c:v>
                </c:pt>
                <c:pt idx="24175">
                  <c:v>0.10327450000000001</c:v>
                </c:pt>
                <c:pt idx="24176">
                  <c:v>0.10326009999999999</c:v>
                </c:pt>
                <c:pt idx="24177">
                  <c:v>0.10324560000000001</c:v>
                </c:pt>
                <c:pt idx="24178">
                  <c:v>0.10323110000000001</c:v>
                </c:pt>
                <c:pt idx="24179">
                  <c:v>0.1032165</c:v>
                </c:pt>
                <c:pt idx="24180">
                  <c:v>0.103202</c:v>
                </c:pt>
                <c:pt idx="24181">
                  <c:v>0.1031875</c:v>
                </c:pt>
                <c:pt idx="24182">
                  <c:v>0.103173</c:v>
                </c:pt>
                <c:pt idx="24183">
                  <c:v>0.1031585</c:v>
                </c:pt>
                <c:pt idx="24184">
                  <c:v>0.1031439</c:v>
                </c:pt>
                <c:pt idx="24185">
                  <c:v>0.1031294</c:v>
                </c:pt>
                <c:pt idx="24186">
                  <c:v>0.1031149</c:v>
                </c:pt>
                <c:pt idx="24187">
                  <c:v>0.10310030000000001</c:v>
                </c:pt>
                <c:pt idx="24188">
                  <c:v>0.10308580000000001</c:v>
                </c:pt>
                <c:pt idx="24189">
                  <c:v>0.1030712</c:v>
                </c:pt>
                <c:pt idx="24190">
                  <c:v>0.1030567</c:v>
                </c:pt>
                <c:pt idx="24191">
                  <c:v>0.1030421</c:v>
                </c:pt>
                <c:pt idx="24192">
                  <c:v>0.10302749999999999</c:v>
                </c:pt>
                <c:pt idx="24193">
                  <c:v>0.10301299999999999</c:v>
                </c:pt>
                <c:pt idx="24194">
                  <c:v>0.1029984</c:v>
                </c:pt>
                <c:pt idx="24195">
                  <c:v>0.1029838</c:v>
                </c:pt>
                <c:pt idx="24196">
                  <c:v>0.1029692</c:v>
                </c:pt>
                <c:pt idx="24197">
                  <c:v>0.1029547</c:v>
                </c:pt>
                <c:pt idx="24198">
                  <c:v>0.10294010000000001</c:v>
                </c:pt>
                <c:pt idx="24199">
                  <c:v>0.1029255</c:v>
                </c:pt>
                <c:pt idx="24200">
                  <c:v>0.1029109</c:v>
                </c:pt>
                <c:pt idx="24201">
                  <c:v>0.1028963</c:v>
                </c:pt>
                <c:pt idx="24202">
                  <c:v>0.10288170000000001</c:v>
                </c:pt>
                <c:pt idx="24203">
                  <c:v>0.1028671</c:v>
                </c:pt>
                <c:pt idx="24204">
                  <c:v>0.1028525</c:v>
                </c:pt>
                <c:pt idx="24205">
                  <c:v>0.10283779999999999</c:v>
                </c:pt>
                <c:pt idx="24206">
                  <c:v>0.1028232</c:v>
                </c:pt>
                <c:pt idx="24207">
                  <c:v>0.1028086</c:v>
                </c:pt>
                <c:pt idx="24208">
                  <c:v>0.102794</c:v>
                </c:pt>
                <c:pt idx="24209">
                  <c:v>0.1027793</c:v>
                </c:pt>
                <c:pt idx="24210">
                  <c:v>0.1027647</c:v>
                </c:pt>
                <c:pt idx="24211">
                  <c:v>0.1027501</c:v>
                </c:pt>
                <c:pt idx="24212">
                  <c:v>0.1027354</c:v>
                </c:pt>
                <c:pt idx="24213">
                  <c:v>0.1027208</c:v>
                </c:pt>
                <c:pt idx="24214">
                  <c:v>0.10270609999999999</c:v>
                </c:pt>
                <c:pt idx="24215">
                  <c:v>0.1026915</c:v>
                </c:pt>
                <c:pt idx="24216">
                  <c:v>0.1026768</c:v>
                </c:pt>
                <c:pt idx="24217">
                  <c:v>0.1026622</c:v>
                </c:pt>
                <c:pt idx="24218">
                  <c:v>0.1026475</c:v>
                </c:pt>
                <c:pt idx="24219">
                  <c:v>0.1026328</c:v>
                </c:pt>
                <c:pt idx="24220">
                  <c:v>0.10261820000000001</c:v>
                </c:pt>
                <c:pt idx="24221">
                  <c:v>0.1026035</c:v>
                </c:pt>
                <c:pt idx="24222">
                  <c:v>0.10258879999999999</c:v>
                </c:pt>
                <c:pt idx="24223">
                  <c:v>0.1025741</c:v>
                </c:pt>
                <c:pt idx="24224">
                  <c:v>0.1025594</c:v>
                </c:pt>
                <c:pt idx="24225">
                  <c:v>0.10254480000000001</c:v>
                </c:pt>
                <c:pt idx="24226">
                  <c:v>0.1025301</c:v>
                </c:pt>
                <c:pt idx="24227">
                  <c:v>0.10251540000000001</c:v>
                </c:pt>
                <c:pt idx="24228">
                  <c:v>0.1025007</c:v>
                </c:pt>
                <c:pt idx="24229">
                  <c:v>0.10248599999999999</c:v>
                </c:pt>
                <c:pt idx="24230">
                  <c:v>0.1024713</c:v>
                </c:pt>
                <c:pt idx="24231">
                  <c:v>0.10245659999999999</c:v>
                </c:pt>
                <c:pt idx="24232">
                  <c:v>0.1024419</c:v>
                </c:pt>
                <c:pt idx="24233">
                  <c:v>0.1024272</c:v>
                </c:pt>
                <c:pt idx="24234">
                  <c:v>0.1024124</c:v>
                </c:pt>
                <c:pt idx="24235">
                  <c:v>0.10239769999999999</c:v>
                </c:pt>
                <c:pt idx="24236">
                  <c:v>0.102383</c:v>
                </c:pt>
                <c:pt idx="24237">
                  <c:v>0.1023683</c:v>
                </c:pt>
                <c:pt idx="24238">
                  <c:v>0.1023536</c:v>
                </c:pt>
                <c:pt idx="24239">
                  <c:v>0.10233879999999999</c:v>
                </c:pt>
                <c:pt idx="24240">
                  <c:v>0.1023241</c:v>
                </c:pt>
                <c:pt idx="24241">
                  <c:v>0.10230939999999999</c:v>
                </c:pt>
                <c:pt idx="24242">
                  <c:v>0.1022946</c:v>
                </c:pt>
                <c:pt idx="24243">
                  <c:v>0.10227990000000001</c:v>
                </c:pt>
                <c:pt idx="24244">
                  <c:v>0.1022651</c:v>
                </c:pt>
                <c:pt idx="24245">
                  <c:v>0.10225040000000001</c:v>
                </c:pt>
                <c:pt idx="24246">
                  <c:v>0.1022356</c:v>
                </c:pt>
                <c:pt idx="24247">
                  <c:v>0.1022209</c:v>
                </c:pt>
                <c:pt idx="24248">
                  <c:v>0.10220609999999999</c:v>
                </c:pt>
                <c:pt idx="24249">
                  <c:v>0.1021914</c:v>
                </c:pt>
                <c:pt idx="24250">
                  <c:v>0.10217660000000001</c:v>
                </c:pt>
                <c:pt idx="24251">
                  <c:v>0.1021618</c:v>
                </c:pt>
                <c:pt idx="24252">
                  <c:v>0.1021471</c:v>
                </c:pt>
                <c:pt idx="24253">
                  <c:v>0.1021323</c:v>
                </c:pt>
                <c:pt idx="24254">
                  <c:v>0.1021175</c:v>
                </c:pt>
                <c:pt idx="24255">
                  <c:v>0.10210279999999999</c:v>
                </c:pt>
                <c:pt idx="24256">
                  <c:v>0.102088</c:v>
                </c:pt>
                <c:pt idx="24257">
                  <c:v>0.1020732</c:v>
                </c:pt>
                <c:pt idx="24258">
                  <c:v>0.10205839999999999</c:v>
                </c:pt>
                <c:pt idx="24259">
                  <c:v>0.1020436</c:v>
                </c:pt>
                <c:pt idx="24260">
                  <c:v>0.10202890000000001</c:v>
                </c:pt>
                <c:pt idx="24261">
                  <c:v>0.1020141</c:v>
                </c:pt>
                <c:pt idx="24262">
                  <c:v>0.1019993</c:v>
                </c:pt>
                <c:pt idx="24263">
                  <c:v>0.10198450000000001</c:v>
                </c:pt>
                <c:pt idx="24264">
                  <c:v>0.1019697</c:v>
                </c:pt>
                <c:pt idx="24265">
                  <c:v>0.1019549</c:v>
                </c:pt>
                <c:pt idx="24266">
                  <c:v>0.10194010000000001</c:v>
                </c:pt>
                <c:pt idx="24267">
                  <c:v>0.1019253</c:v>
                </c:pt>
                <c:pt idx="24268">
                  <c:v>0.1019105</c:v>
                </c:pt>
                <c:pt idx="24269">
                  <c:v>0.10189570000000001</c:v>
                </c:pt>
                <c:pt idx="24270">
                  <c:v>0.1018809</c:v>
                </c:pt>
                <c:pt idx="24271">
                  <c:v>0.1018661</c:v>
                </c:pt>
                <c:pt idx="24272">
                  <c:v>0.1018512</c:v>
                </c:pt>
                <c:pt idx="24273">
                  <c:v>0.10183639999999999</c:v>
                </c:pt>
                <c:pt idx="24274">
                  <c:v>0.1018216</c:v>
                </c:pt>
                <c:pt idx="24275">
                  <c:v>0.1018068</c:v>
                </c:pt>
                <c:pt idx="24276">
                  <c:v>0.10179199999999999</c:v>
                </c:pt>
                <c:pt idx="24277">
                  <c:v>0.1017772</c:v>
                </c:pt>
                <c:pt idx="24278">
                  <c:v>0.1017623</c:v>
                </c:pt>
                <c:pt idx="24279">
                  <c:v>0.1017475</c:v>
                </c:pt>
                <c:pt idx="24280">
                  <c:v>0.1017327</c:v>
                </c:pt>
                <c:pt idx="24281">
                  <c:v>0.1017178</c:v>
                </c:pt>
                <c:pt idx="24282">
                  <c:v>0.101703</c:v>
                </c:pt>
                <c:pt idx="24283">
                  <c:v>0.10168820000000001</c:v>
                </c:pt>
                <c:pt idx="24284">
                  <c:v>0.10167329999999999</c:v>
                </c:pt>
                <c:pt idx="24285">
                  <c:v>0.1016585</c:v>
                </c:pt>
                <c:pt idx="24286">
                  <c:v>0.1016437</c:v>
                </c:pt>
                <c:pt idx="24287">
                  <c:v>0.10162880000000001</c:v>
                </c:pt>
                <c:pt idx="24288">
                  <c:v>0.101614</c:v>
                </c:pt>
                <c:pt idx="24289">
                  <c:v>0.1015991</c:v>
                </c:pt>
                <c:pt idx="24290">
                  <c:v>0.1015843</c:v>
                </c:pt>
                <c:pt idx="24291">
                  <c:v>0.1015694</c:v>
                </c:pt>
                <c:pt idx="24292">
                  <c:v>0.10155459999999999</c:v>
                </c:pt>
                <c:pt idx="24293">
                  <c:v>0.1015397</c:v>
                </c:pt>
                <c:pt idx="24294">
                  <c:v>0.1015249</c:v>
                </c:pt>
                <c:pt idx="24295">
                  <c:v>0.10151</c:v>
                </c:pt>
                <c:pt idx="24296">
                  <c:v>0.1014951</c:v>
                </c:pt>
                <c:pt idx="24297">
                  <c:v>0.1014803</c:v>
                </c:pt>
                <c:pt idx="24298">
                  <c:v>0.1014654</c:v>
                </c:pt>
                <c:pt idx="24299">
                  <c:v>0.1014506</c:v>
                </c:pt>
                <c:pt idx="24300">
                  <c:v>0.1014357</c:v>
                </c:pt>
                <c:pt idx="24301">
                  <c:v>0.10142080000000001</c:v>
                </c:pt>
                <c:pt idx="24302">
                  <c:v>0.101406</c:v>
                </c:pt>
                <c:pt idx="24303">
                  <c:v>0.1013911</c:v>
                </c:pt>
                <c:pt idx="24304">
                  <c:v>0.1013762</c:v>
                </c:pt>
                <c:pt idx="24305">
                  <c:v>0.1013613</c:v>
                </c:pt>
                <c:pt idx="24306">
                  <c:v>0.10134650000000001</c:v>
                </c:pt>
                <c:pt idx="24307">
                  <c:v>0.10133159999999999</c:v>
                </c:pt>
                <c:pt idx="24308">
                  <c:v>0.1013167</c:v>
                </c:pt>
                <c:pt idx="24309">
                  <c:v>0.1013018</c:v>
                </c:pt>
                <c:pt idx="24310">
                  <c:v>0.1012869</c:v>
                </c:pt>
                <c:pt idx="24311">
                  <c:v>0.1012721</c:v>
                </c:pt>
                <c:pt idx="24312">
                  <c:v>0.10125720000000001</c:v>
                </c:pt>
                <c:pt idx="24313">
                  <c:v>0.10124229999999999</c:v>
                </c:pt>
                <c:pt idx="24314">
                  <c:v>0.1012274</c:v>
                </c:pt>
                <c:pt idx="24315">
                  <c:v>0.1012125</c:v>
                </c:pt>
                <c:pt idx="24316">
                  <c:v>0.1011976</c:v>
                </c:pt>
                <c:pt idx="24317">
                  <c:v>0.1011827</c:v>
                </c:pt>
                <c:pt idx="24318">
                  <c:v>0.1011678</c:v>
                </c:pt>
                <c:pt idx="24319">
                  <c:v>0.1011529</c:v>
                </c:pt>
                <c:pt idx="24320">
                  <c:v>0.10113800000000001</c:v>
                </c:pt>
                <c:pt idx="24321">
                  <c:v>0.10112309999999999</c:v>
                </c:pt>
                <c:pt idx="24322">
                  <c:v>0.1011082</c:v>
                </c:pt>
                <c:pt idx="24323">
                  <c:v>0.1010933</c:v>
                </c:pt>
                <c:pt idx="24324">
                  <c:v>0.1010784</c:v>
                </c:pt>
                <c:pt idx="24325">
                  <c:v>0.1010635</c:v>
                </c:pt>
                <c:pt idx="24326">
                  <c:v>0.1010486</c:v>
                </c:pt>
                <c:pt idx="24327">
                  <c:v>0.1010337</c:v>
                </c:pt>
                <c:pt idx="24328">
                  <c:v>0.10101880000000001</c:v>
                </c:pt>
                <c:pt idx="24329">
                  <c:v>0.10100389999999999</c:v>
                </c:pt>
                <c:pt idx="24330">
                  <c:v>0.100989</c:v>
                </c:pt>
                <c:pt idx="24331">
                  <c:v>0.1009741</c:v>
                </c:pt>
                <c:pt idx="24332">
                  <c:v>0.1009591</c:v>
                </c:pt>
                <c:pt idx="24333">
                  <c:v>0.1009442</c:v>
                </c:pt>
                <c:pt idx="24334">
                  <c:v>0.1009293</c:v>
                </c:pt>
                <c:pt idx="24335">
                  <c:v>0.1009144</c:v>
                </c:pt>
                <c:pt idx="24336">
                  <c:v>0.1008995</c:v>
                </c:pt>
                <c:pt idx="24337">
                  <c:v>0.1008846</c:v>
                </c:pt>
                <c:pt idx="24338">
                  <c:v>0.1008696</c:v>
                </c:pt>
                <c:pt idx="24339">
                  <c:v>0.10085470000000001</c:v>
                </c:pt>
                <c:pt idx="24340">
                  <c:v>0.10083979999999999</c:v>
                </c:pt>
                <c:pt idx="24341">
                  <c:v>0.1008249</c:v>
                </c:pt>
                <c:pt idx="24342">
                  <c:v>0.10080989999999999</c:v>
                </c:pt>
                <c:pt idx="24343">
                  <c:v>0.100795</c:v>
                </c:pt>
                <c:pt idx="24344">
                  <c:v>0.1007801</c:v>
                </c:pt>
                <c:pt idx="24345">
                  <c:v>0.1007651</c:v>
                </c:pt>
                <c:pt idx="24346">
                  <c:v>0.1007502</c:v>
                </c:pt>
                <c:pt idx="24347">
                  <c:v>0.1007353</c:v>
                </c:pt>
                <c:pt idx="24348">
                  <c:v>0.1007204</c:v>
                </c:pt>
                <c:pt idx="24349">
                  <c:v>0.1007054</c:v>
                </c:pt>
                <c:pt idx="24350">
                  <c:v>0.1006905</c:v>
                </c:pt>
                <c:pt idx="24351">
                  <c:v>0.1006755</c:v>
                </c:pt>
                <c:pt idx="24352">
                  <c:v>0.1006606</c:v>
                </c:pt>
                <c:pt idx="24353">
                  <c:v>0.1006457</c:v>
                </c:pt>
                <c:pt idx="24354">
                  <c:v>0.1006307</c:v>
                </c:pt>
                <c:pt idx="24355">
                  <c:v>0.10061580000000001</c:v>
                </c:pt>
                <c:pt idx="24356">
                  <c:v>0.10060089999999999</c:v>
                </c:pt>
                <c:pt idx="24357">
                  <c:v>0.10058590000000001</c:v>
                </c:pt>
                <c:pt idx="24358">
                  <c:v>0.10057099999999999</c:v>
                </c:pt>
                <c:pt idx="24359">
                  <c:v>0.10055600000000001</c:v>
                </c:pt>
                <c:pt idx="24360">
                  <c:v>0.10054109999999999</c:v>
                </c:pt>
                <c:pt idx="24361">
                  <c:v>0.10052609999999999</c:v>
                </c:pt>
                <c:pt idx="24362">
                  <c:v>0.10051119999999999</c:v>
                </c:pt>
                <c:pt idx="24363">
                  <c:v>0.10049619999999999</c:v>
                </c:pt>
                <c:pt idx="24364">
                  <c:v>0.1004813</c:v>
                </c:pt>
                <c:pt idx="24365">
                  <c:v>0.10046629999999999</c:v>
                </c:pt>
                <c:pt idx="24366">
                  <c:v>0.1004514</c:v>
                </c:pt>
                <c:pt idx="24367">
                  <c:v>0.1004364</c:v>
                </c:pt>
                <c:pt idx="24368">
                  <c:v>0.1004215</c:v>
                </c:pt>
                <c:pt idx="24369">
                  <c:v>0.1004065</c:v>
                </c:pt>
                <c:pt idx="24370">
                  <c:v>0.1003916</c:v>
                </c:pt>
                <c:pt idx="24371">
                  <c:v>0.1003766</c:v>
                </c:pt>
                <c:pt idx="24372">
                  <c:v>0.1003617</c:v>
                </c:pt>
                <c:pt idx="24373">
                  <c:v>0.1003467</c:v>
                </c:pt>
                <c:pt idx="24374">
                  <c:v>0.1003317</c:v>
                </c:pt>
                <c:pt idx="24375">
                  <c:v>0.1003168</c:v>
                </c:pt>
                <c:pt idx="24376">
                  <c:v>0.1003018</c:v>
                </c:pt>
                <c:pt idx="24377">
                  <c:v>0.1002868</c:v>
                </c:pt>
                <c:pt idx="24378">
                  <c:v>0.1002719</c:v>
                </c:pt>
                <c:pt idx="24379">
                  <c:v>0.1002569</c:v>
                </c:pt>
                <c:pt idx="24380">
                  <c:v>0.100242</c:v>
                </c:pt>
                <c:pt idx="24381">
                  <c:v>0.100227</c:v>
                </c:pt>
                <c:pt idx="24382">
                  <c:v>0.100212</c:v>
                </c:pt>
                <c:pt idx="24383">
                  <c:v>0.1001971</c:v>
                </c:pt>
                <c:pt idx="24384">
                  <c:v>0.1001821</c:v>
                </c:pt>
                <c:pt idx="24385">
                  <c:v>0.1001671</c:v>
                </c:pt>
                <c:pt idx="24386">
                  <c:v>0.1001522</c:v>
                </c:pt>
                <c:pt idx="24387">
                  <c:v>0.1001372</c:v>
                </c:pt>
                <c:pt idx="24388">
                  <c:v>0.10012219999999999</c:v>
                </c:pt>
                <c:pt idx="24389">
                  <c:v>0.1001073</c:v>
                </c:pt>
                <c:pt idx="24390">
                  <c:v>0.1000923</c:v>
                </c:pt>
                <c:pt idx="24391">
                  <c:v>0.10007729999999999</c:v>
                </c:pt>
                <c:pt idx="24392">
                  <c:v>0.1000624</c:v>
                </c:pt>
                <c:pt idx="24393">
                  <c:v>0.10004739999999999</c:v>
                </c:pt>
                <c:pt idx="24394">
                  <c:v>0.10003239999999999</c:v>
                </c:pt>
                <c:pt idx="24395">
                  <c:v>0.10001740000000001</c:v>
                </c:pt>
                <c:pt idx="24396">
                  <c:v>0.10000249999999999</c:v>
                </c:pt>
                <c:pt idx="24397">
                  <c:v>9.9987491999999997E-2</c:v>
                </c:pt>
                <c:pt idx="24398">
                  <c:v>9.9972515999999997E-2</c:v>
                </c:pt>
                <c:pt idx="24399">
                  <c:v>9.9957540999999997E-2</c:v>
                </c:pt>
                <c:pt idx="24400">
                  <c:v>9.9942564999999997E-2</c:v>
                </c:pt>
                <c:pt idx="24401">
                  <c:v>9.9927588999999997E-2</c:v>
                </c:pt>
                <c:pt idx="24402">
                  <c:v>9.9912613999999997E-2</c:v>
                </c:pt>
                <c:pt idx="24403">
                  <c:v>9.9897637999999997E-2</c:v>
                </c:pt>
                <c:pt idx="24404">
                  <c:v>9.9882661999999997E-2</c:v>
                </c:pt>
                <c:pt idx="24405">
                  <c:v>9.9867686999999997E-2</c:v>
                </c:pt>
                <c:pt idx="24406">
                  <c:v>9.9852710999999997E-2</c:v>
                </c:pt>
                <c:pt idx="24407">
                  <c:v>9.9837734999999997E-2</c:v>
                </c:pt>
                <c:pt idx="24408">
                  <c:v>9.9822759999999996E-2</c:v>
                </c:pt>
                <c:pt idx="24409">
                  <c:v>9.9807777E-2</c:v>
                </c:pt>
                <c:pt idx="24410">
                  <c:v>9.9792793000000005E-2</c:v>
                </c:pt>
                <c:pt idx="24411">
                  <c:v>9.9777809999999995E-2</c:v>
                </c:pt>
                <c:pt idx="24412">
                  <c:v>9.9762826999999998E-2</c:v>
                </c:pt>
                <c:pt idx="24413">
                  <c:v>9.9747844000000002E-2</c:v>
                </c:pt>
                <c:pt idx="24414">
                  <c:v>9.9732861000000006E-2</c:v>
                </c:pt>
                <c:pt idx="24415">
                  <c:v>9.9717877999999996E-2</c:v>
                </c:pt>
                <c:pt idx="24416">
                  <c:v>9.9702895E-2</c:v>
                </c:pt>
                <c:pt idx="24417">
                  <c:v>9.9687912000000004E-2</c:v>
                </c:pt>
                <c:pt idx="24418">
                  <c:v>9.9672927999999994E-2</c:v>
                </c:pt>
                <c:pt idx="24419">
                  <c:v>9.9657944999999998E-2</c:v>
                </c:pt>
                <c:pt idx="24420">
                  <c:v>9.9642962000000002E-2</c:v>
                </c:pt>
                <c:pt idx="24421">
                  <c:v>9.9627979000000005E-2</c:v>
                </c:pt>
                <c:pt idx="24422">
                  <c:v>9.9612995999999995E-2</c:v>
                </c:pt>
                <c:pt idx="24423">
                  <c:v>9.9598012999999999E-2</c:v>
                </c:pt>
                <c:pt idx="24424">
                  <c:v>9.9583030000000003E-2</c:v>
                </c:pt>
                <c:pt idx="24425">
                  <c:v>9.9568047000000007E-2</c:v>
                </c:pt>
                <c:pt idx="24426">
                  <c:v>9.9553063999999997E-2</c:v>
                </c:pt>
                <c:pt idx="24427">
                  <c:v>9.9538080000000001E-2</c:v>
                </c:pt>
                <c:pt idx="24428">
                  <c:v>9.9523097000000005E-2</c:v>
                </c:pt>
                <c:pt idx="24429">
                  <c:v>9.9508113999999995E-2</c:v>
                </c:pt>
                <c:pt idx="24430">
                  <c:v>9.9493130999999999E-2</c:v>
                </c:pt>
                <c:pt idx="24431">
                  <c:v>9.9478140000000007E-2</c:v>
                </c:pt>
                <c:pt idx="24432">
                  <c:v>9.946315E-2</c:v>
                </c:pt>
                <c:pt idx="24433">
                  <c:v>9.9448158999999994E-2</c:v>
                </c:pt>
                <c:pt idx="24434">
                  <c:v>9.9433169000000002E-2</c:v>
                </c:pt>
                <c:pt idx="24435">
                  <c:v>9.9418177999999996E-2</c:v>
                </c:pt>
                <c:pt idx="24436">
                  <c:v>9.9403188000000003E-2</c:v>
                </c:pt>
                <c:pt idx="24437">
                  <c:v>9.9388196999999998E-2</c:v>
                </c:pt>
                <c:pt idx="24438">
                  <c:v>9.9373206000000006E-2</c:v>
                </c:pt>
                <c:pt idx="24439">
                  <c:v>9.9358215999999999E-2</c:v>
                </c:pt>
                <c:pt idx="24440">
                  <c:v>9.9343224999999993E-2</c:v>
                </c:pt>
                <c:pt idx="24441">
                  <c:v>9.9328235000000001E-2</c:v>
                </c:pt>
                <c:pt idx="24442">
                  <c:v>9.9313243999999995E-2</c:v>
                </c:pt>
                <c:pt idx="24443">
                  <c:v>9.9298254000000002E-2</c:v>
                </c:pt>
                <c:pt idx="24444">
                  <c:v>9.9283262999999997E-2</c:v>
                </c:pt>
                <c:pt idx="24445">
                  <c:v>9.9268273000000004E-2</c:v>
                </c:pt>
                <c:pt idx="24446">
                  <c:v>9.9253281999999998E-2</c:v>
                </c:pt>
                <c:pt idx="24447">
                  <c:v>9.9238291000000006E-2</c:v>
                </c:pt>
                <c:pt idx="24448">
                  <c:v>9.9223301E-2</c:v>
                </c:pt>
                <c:pt idx="24449">
                  <c:v>9.9208309999999994E-2</c:v>
                </c:pt>
                <c:pt idx="24450">
                  <c:v>9.9193320000000001E-2</c:v>
                </c:pt>
                <c:pt idx="24451">
                  <c:v>9.9178328999999996E-2</c:v>
                </c:pt>
                <c:pt idx="24452">
                  <c:v>9.9163339000000003E-2</c:v>
                </c:pt>
                <c:pt idx="24453">
                  <c:v>9.9148347999999997E-2</c:v>
                </c:pt>
                <c:pt idx="24454">
                  <c:v>9.9133357000000005E-2</c:v>
                </c:pt>
                <c:pt idx="24455">
                  <c:v>9.9118366999999999E-2</c:v>
                </c:pt>
                <c:pt idx="24456">
                  <c:v>9.9103376000000007E-2</c:v>
                </c:pt>
                <c:pt idx="24457">
                  <c:v>9.9088386000000001E-2</c:v>
                </c:pt>
                <c:pt idx="24458">
                  <c:v>9.9073394999999995E-2</c:v>
                </c:pt>
                <c:pt idx="24459">
                  <c:v>9.9058405000000002E-2</c:v>
                </c:pt>
                <c:pt idx="24460">
                  <c:v>9.9043413999999996E-2</c:v>
                </c:pt>
                <c:pt idx="24461">
                  <c:v>9.9028423000000004E-2</c:v>
                </c:pt>
                <c:pt idx="24462">
                  <c:v>9.9013432999999998E-2</c:v>
                </c:pt>
                <c:pt idx="24463">
                  <c:v>9.8998442000000006E-2</c:v>
                </c:pt>
                <c:pt idx="24464">
                  <c:v>9.8983452E-2</c:v>
                </c:pt>
                <c:pt idx="24465">
                  <c:v>9.8968460999999994E-2</c:v>
                </c:pt>
                <c:pt idx="24466">
                  <c:v>9.8953471000000001E-2</c:v>
                </c:pt>
                <c:pt idx="24467">
                  <c:v>9.8938479999999995E-2</c:v>
                </c:pt>
                <c:pt idx="24468">
                  <c:v>9.8923489000000003E-2</c:v>
                </c:pt>
                <c:pt idx="24469">
                  <c:v>9.8908498999999997E-2</c:v>
                </c:pt>
                <c:pt idx="24470">
                  <c:v>9.8893508000000005E-2</c:v>
                </c:pt>
                <c:pt idx="24471">
                  <c:v>9.8878517999999999E-2</c:v>
                </c:pt>
                <c:pt idx="24472">
                  <c:v>9.8863527000000007E-2</c:v>
                </c:pt>
                <c:pt idx="24473">
                  <c:v>9.8848537E-2</c:v>
                </c:pt>
                <c:pt idx="24474">
                  <c:v>9.8833545999999994E-2</c:v>
                </c:pt>
                <c:pt idx="24475">
                  <c:v>9.8818555000000002E-2</c:v>
                </c:pt>
                <c:pt idx="24476">
                  <c:v>9.8803564999999996E-2</c:v>
                </c:pt>
                <c:pt idx="24477">
                  <c:v>9.8788574000000004E-2</c:v>
                </c:pt>
                <c:pt idx="24478">
                  <c:v>9.8773583999999998E-2</c:v>
                </c:pt>
                <c:pt idx="24479">
                  <c:v>9.8758593000000006E-2</c:v>
                </c:pt>
                <c:pt idx="24480">
                  <c:v>9.8743602999999999E-2</c:v>
                </c:pt>
                <c:pt idx="24481">
                  <c:v>9.8728611999999993E-2</c:v>
                </c:pt>
                <c:pt idx="24482">
                  <c:v>9.8713621000000001E-2</c:v>
                </c:pt>
                <c:pt idx="24483">
                  <c:v>9.8698630999999995E-2</c:v>
                </c:pt>
                <c:pt idx="24484">
                  <c:v>9.8683640000000003E-2</c:v>
                </c:pt>
                <c:pt idx="24485">
                  <c:v>9.8668649999999997E-2</c:v>
                </c:pt>
                <c:pt idx="24486">
                  <c:v>9.8653659000000005E-2</c:v>
                </c:pt>
                <c:pt idx="24487">
                  <c:v>9.8638668999999998E-2</c:v>
                </c:pt>
                <c:pt idx="24488">
                  <c:v>9.8623678000000006E-2</c:v>
                </c:pt>
                <c:pt idx="24489">
                  <c:v>9.8608688E-2</c:v>
                </c:pt>
                <c:pt idx="24490">
                  <c:v>9.8593696999999994E-2</c:v>
                </c:pt>
                <c:pt idx="24491">
                  <c:v>9.8578706000000002E-2</c:v>
                </c:pt>
                <c:pt idx="24492">
                  <c:v>9.8563715999999996E-2</c:v>
                </c:pt>
                <c:pt idx="24493">
                  <c:v>9.8548725000000004E-2</c:v>
                </c:pt>
                <c:pt idx="24494">
                  <c:v>9.8533734999999997E-2</c:v>
                </c:pt>
                <c:pt idx="24495">
                  <c:v>9.8518744000000005E-2</c:v>
                </c:pt>
                <c:pt idx="24496">
                  <c:v>9.8503753999999999E-2</c:v>
                </c:pt>
                <c:pt idx="24497">
                  <c:v>9.8488762999999993E-2</c:v>
                </c:pt>
                <c:pt idx="24498">
                  <c:v>9.8473772000000001E-2</c:v>
                </c:pt>
                <c:pt idx="24499">
                  <c:v>9.8458781999999995E-2</c:v>
                </c:pt>
                <c:pt idx="24500">
                  <c:v>9.8443791000000003E-2</c:v>
                </c:pt>
                <c:pt idx="24501">
                  <c:v>9.8428800999999996E-2</c:v>
                </c:pt>
                <c:pt idx="24502">
                  <c:v>9.8413818E-2</c:v>
                </c:pt>
                <c:pt idx="24503">
                  <c:v>9.8398834000000004E-2</c:v>
                </c:pt>
                <c:pt idx="24504">
                  <c:v>9.8383850999999994E-2</c:v>
                </c:pt>
                <c:pt idx="24505">
                  <c:v>9.8368867999999998E-2</c:v>
                </c:pt>
                <c:pt idx="24506">
                  <c:v>9.8353885000000002E-2</c:v>
                </c:pt>
                <c:pt idx="24507">
                  <c:v>9.8338902000000006E-2</c:v>
                </c:pt>
                <c:pt idx="24508">
                  <c:v>9.8323918999999996E-2</c:v>
                </c:pt>
                <c:pt idx="24509">
                  <c:v>9.8308936E-2</c:v>
                </c:pt>
                <c:pt idx="24510">
                  <c:v>9.8293953000000003E-2</c:v>
                </c:pt>
                <c:pt idx="24511">
                  <c:v>9.8278969999999993E-2</c:v>
                </c:pt>
                <c:pt idx="24512">
                  <c:v>9.8263985999999998E-2</c:v>
                </c:pt>
                <c:pt idx="24513">
                  <c:v>9.8249003000000001E-2</c:v>
                </c:pt>
                <c:pt idx="24514">
                  <c:v>9.8234020000000005E-2</c:v>
                </c:pt>
                <c:pt idx="24515">
                  <c:v>9.8219036999999995E-2</c:v>
                </c:pt>
                <c:pt idx="24516">
                  <c:v>9.8204053999999999E-2</c:v>
                </c:pt>
                <c:pt idx="24517">
                  <c:v>9.8189071000000003E-2</c:v>
                </c:pt>
                <c:pt idx="24518">
                  <c:v>9.8174088000000007E-2</c:v>
                </c:pt>
                <c:pt idx="24519">
                  <c:v>9.8159104999999996E-2</c:v>
                </c:pt>
                <c:pt idx="24520">
                  <c:v>9.8144121000000001E-2</c:v>
                </c:pt>
                <c:pt idx="24521">
                  <c:v>9.8129138000000005E-2</c:v>
                </c:pt>
                <c:pt idx="24522">
                  <c:v>9.8114154999999995E-2</c:v>
                </c:pt>
                <c:pt idx="24523">
                  <c:v>9.8099171999999998E-2</c:v>
                </c:pt>
                <c:pt idx="24524">
                  <c:v>9.8084189000000002E-2</c:v>
                </c:pt>
                <c:pt idx="24525">
                  <c:v>9.8069206000000006E-2</c:v>
                </c:pt>
                <c:pt idx="24526">
                  <c:v>9.8054222999999996E-2</c:v>
                </c:pt>
                <c:pt idx="24527">
                  <c:v>9.803924E-2</c:v>
                </c:pt>
                <c:pt idx="24528">
                  <c:v>9.8024257000000004E-2</c:v>
                </c:pt>
                <c:pt idx="24529">
                  <c:v>9.8009272999999994E-2</c:v>
                </c:pt>
                <c:pt idx="24530">
                  <c:v>9.7994289999999998E-2</c:v>
                </c:pt>
                <c:pt idx="24531">
                  <c:v>9.7979307000000002E-2</c:v>
                </c:pt>
                <c:pt idx="24532">
                  <c:v>9.7964324000000005E-2</c:v>
                </c:pt>
                <c:pt idx="24533">
                  <c:v>9.7949340999999995E-2</c:v>
                </c:pt>
                <c:pt idx="24534">
                  <c:v>9.7934357999999999E-2</c:v>
                </c:pt>
                <c:pt idx="24535">
                  <c:v>9.7919375000000003E-2</c:v>
                </c:pt>
                <c:pt idx="24536">
                  <c:v>9.7904392000000007E-2</c:v>
                </c:pt>
                <c:pt idx="24537">
                  <c:v>9.7889416000000007E-2</c:v>
                </c:pt>
                <c:pt idx="24538">
                  <c:v>9.7874432999999997E-2</c:v>
                </c:pt>
                <c:pt idx="24539">
                  <c:v>9.7859456999999997E-2</c:v>
                </c:pt>
                <c:pt idx="24540">
                  <c:v>9.7844480999999997E-2</c:v>
                </c:pt>
                <c:pt idx="24541">
                  <c:v>9.7829505999999997E-2</c:v>
                </c:pt>
                <c:pt idx="24542">
                  <c:v>9.7814529999999997E-2</c:v>
                </c:pt>
                <c:pt idx="24543">
                  <c:v>9.7799553999999997E-2</c:v>
                </c:pt>
                <c:pt idx="24544">
                  <c:v>9.7784578999999996E-2</c:v>
                </c:pt>
                <c:pt idx="24545">
                  <c:v>9.7769602999999997E-2</c:v>
                </c:pt>
                <c:pt idx="24546">
                  <c:v>9.7754626999999997E-2</c:v>
                </c:pt>
                <c:pt idx="24547">
                  <c:v>9.7739651999999996E-2</c:v>
                </c:pt>
                <c:pt idx="24548">
                  <c:v>9.7724675999999996E-2</c:v>
                </c:pt>
                <c:pt idx="24549">
                  <c:v>9.7709699999999997E-2</c:v>
                </c:pt>
                <c:pt idx="24550">
                  <c:v>9.7694724999999996E-2</c:v>
                </c:pt>
                <c:pt idx="24551">
                  <c:v>9.7679748999999996E-2</c:v>
                </c:pt>
                <c:pt idx="24552">
                  <c:v>9.7664772999999996E-2</c:v>
                </c:pt>
                <c:pt idx="24553">
                  <c:v>9.7649805000000006E-2</c:v>
                </c:pt>
                <c:pt idx="24554">
                  <c:v>9.7634837000000002E-2</c:v>
                </c:pt>
                <c:pt idx="24555">
                  <c:v>9.7619868999999998E-2</c:v>
                </c:pt>
                <c:pt idx="24556">
                  <c:v>9.7604900999999994E-2</c:v>
                </c:pt>
                <c:pt idx="24557">
                  <c:v>9.7589932000000004E-2</c:v>
                </c:pt>
                <c:pt idx="24558">
                  <c:v>9.7574964E-2</c:v>
                </c:pt>
                <c:pt idx="24559">
                  <c:v>9.7559995999999996E-2</c:v>
                </c:pt>
                <c:pt idx="24560">
                  <c:v>9.7545028000000006E-2</c:v>
                </c:pt>
                <c:pt idx="24561">
                  <c:v>9.7530060000000002E-2</c:v>
                </c:pt>
                <c:pt idx="24562">
                  <c:v>9.7515090999999998E-2</c:v>
                </c:pt>
                <c:pt idx="24563">
                  <c:v>9.7500122999999994E-2</c:v>
                </c:pt>
                <c:pt idx="24564">
                  <c:v>9.7485155000000004E-2</c:v>
                </c:pt>
                <c:pt idx="24565">
                  <c:v>9.7470187E-2</c:v>
                </c:pt>
                <c:pt idx="24566">
                  <c:v>9.7455217999999996E-2</c:v>
                </c:pt>
                <c:pt idx="24567">
                  <c:v>9.7440258000000002E-2</c:v>
                </c:pt>
                <c:pt idx="24568">
                  <c:v>9.7425296999999994E-2</c:v>
                </c:pt>
                <c:pt idx="24569">
                  <c:v>9.7410336E-2</c:v>
                </c:pt>
                <c:pt idx="24570">
                  <c:v>9.7395375000000006E-2</c:v>
                </c:pt>
                <c:pt idx="24571">
                  <c:v>9.7380414999999998E-2</c:v>
                </c:pt>
                <c:pt idx="24572">
                  <c:v>9.7365454000000004E-2</c:v>
                </c:pt>
                <c:pt idx="24573">
                  <c:v>9.7350492999999996E-2</c:v>
                </c:pt>
                <c:pt idx="24574">
                  <c:v>9.7335532000000002E-2</c:v>
                </c:pt>
                <c:pt idx="24575">
                  <c:v>9.7320571999999994E-2</c:v>
                </c:pt>
                <c:pt idx="24576">
                  <c:v>9.7305611E-2</c:v>
                </c:pt>
                <c:pt idx="24577">
                  <c:v>9.7290650000000006E-2</c:v>
                </c:pt>
                <c:pt idx="24578">
                  <c:v>9.7275688999999999E-2</c:v>
                </c:pt>
                <c:pt idx="24579">
                  <c:v>9.7260736E-2</c:v>
                </c:pt>
                <c:pt idx="24580">
                  <c:v>9.7245783000000002E-2</c:v>
                </c:pt>
                <c:pt idx="24581">
                  <c:v>9.7230829000000005E-2</c:v>
                </c:pt>
                <c:pt idx="24582">
                  <c:v>9.7215876000000007E-2</c:v>
                </c:pt>
                <c:pt idx="24583">
                  <c:v>9.7200922999999995E-2</c:v>
                </c:pt>
                <c:pt idx="24584">
                  <c:v>9.7185968999999997E-2</c:v>
                </c:pt>
                <c:pt idx="24585">
                  <c:v>9.7171015999999999E-2</c:v>
                </c:pt>
                <c:pt idx="24586">
                  <c:v>9.7156063000000001E-2</c:v>
                </c:pt>
                <c:pt idx="24587">
                  <c:v>9.7141109000000003E-2</c:v>
                </c:pt>
                <c:pt idx="24588">
                  <c:v>9.7126156000000005E-2</c:v>
                </c:pt>
                <c:pt idx="24589">
                  <c:v>9.7111202999999993E-2</c:v>
                </c:pt>
                <c:pt idx="24590">
                  <c:v>9.7096248999999996E-2</c:v>
                </c:pt>
                <c:pt idx="24591">
                  <c:v>9.7081295999999997E-2</c:v>
                </c:pt>
                <c:pt idx="24592">
                  <c:v>9.7066349999999996E-2</c:v>
                </c:pt>
                <c:pt idx="24593">
                  <c:v>9.7051403999999994E-2</c:v>
                </c:pt>
                <c:pt idx="24594">
                  <c:v>9.7036459000000005E-2</c:v>
                </c:pt>
                <c:pt idx="24595">
                  <c:v>9.7021513000000004E-2</c:v>
                </c:pt>
                <c:pt idx="24596">
                  <c:v>9.7006567000000002E-2</c:v>
                </c:pt>
                <c:pt idx="24597">
                  <c:v>9.6991621E-2</c:v>
                </c:pt>
                <c:pt idx="24598">
                  <c:v>9.6976674999999998E-2</c:v>
                </c:pt>
                <c:pt idx="24599">
                  <c:v>9.6961728999999997E-2</c:v>
                </c:pt>
                <c:pt idx="24600">
                  <c:v>9.6946782999999995E-2</c:v>
                </c:pt>
                <c:pt idx="24601">
                  <c:v>9.6926942000000002E-2</c:v>
                </c:pt>
                <c:pt idx="24602">
                  <c:v>9.6907191000000004E-2</c:v>
                </c:pt>
                <c:pt idx="24603">
                  <c:v>9.6887521000000004E-2</c:v>
                </c:pt>
                <c:pt idx="24604">
                  <c:v>9.6867925999999993E-2</c:v>
                </c:pt>
                <c:pt idx="24605">
                  <c:v>9.6848398000000002E-2</c:v>
                </c:pt>
                <c:pt idx="24606">
                  <c:v>9.6828938000000003E-2</c:v>
                </c:pt>
                <c:pt idx="24607">
                  <c:v>9.6809529000000005E-2</c:v>
                </c:pt>
                <c:pt idx="24608">
                  <c:v>9.6790171999999994E-2</c:v>
                </c:pt>
                <c:pt idx="24609">
                  <c:v>9.6770867999999996E-2</c:v>
                </c:pt>
                <c:pt idx="24610">
                  <c:v>9.6751608000000003E-2</c:v>
                </c:pt>
                <c:pt idx="24611">
                  <c:v>9.6732385000000004E-2</c:v>
                </c:pt>
                <c:pt idx="24612">
                  <c:v>9.6713207999999995E-2</c:v>
                </c:pt>
                <c:pt idx="24613">
                  <c:v>9.6694066999999995E-2</c:v>
                </c:pt>
                <c:pt idx="24614">
                  <c:v>9.6674956000000006E-2</c:v>
                </c:pt>
                <c:pt idx="24615">
                  <c:v>9.6655882999999998E-2</c:v>
                </c:pt>
                <c:pt idx="24616">
                  <c:v>9.6636839000000002E-2</c:v>
                </c:pt>
                <c:pt idx="24617">
                  <c:v>9.6617825000000004E-2</c:v>
                </c:pt>
                <c:pt idx="24618">
                  <c:v>9.6598841000000005E-2</c:v>
                </c:pt>
                <c:pt idx="24619">
                  <c:v>9.6579887000000003E-2</c:v>
                </c:pt>
                <c:pt idx="24620">
                  <c:v>9.6560962E-2</c:v>
                </c:pt>
                <c:pt idx="24621">
                  <c:v>9.6542059999999999E-2</c:v>
                </c:pt>
                <c:pt idx="24622">
                  <c:v>9.6523181E-2</c:v>
                </c:pt>
                <c:pt idx="24623">
                  <c:v>9.6504330999999999E-2</c:v>
                </c:pt>
                <c:pt idx="24624">
                  <c:v>9.6485503E-2</c:v>
                </c:pt>
                <c:pt idx="24625">
                  <c:v>9.6466698000000003E-2</c:v>
                </c:pt>
                <c:pt idx="24626">
                  <c:v>9.6447914999999995E-2</c:v>
                </c:pt>
                <c:pt idx="24627">
                  <c:v>9.6429154000000003E-2</c:v>
                </c:pt>
                <c:pt idx="24628">
                  <c:v>9.6410415999999999E-2</c:v>
                </c:pt>
                <c:pt idx="24629">
                  <c:v>9.6391699999999997E-2</c:v>
                </c:pt>
                <c:pt idx="24630">
                  <c:v>9.6372999000000001E-2</c:v>
                </c:pt>
                <c:pt idx="24631">
                  <c:v>9.6354321000000007E-2</c:v>
                </c:pt>
                <c:pt idx="24632">
                  <c:v>9.6335664000000001E-2</c:v>
                </c:pt>
                <c:pt idx="24633">
                  <c:v>9.6317023000000002E-2</c:v>
                </c:pt>
                <c:pt idx="24634">
                  <c:v>9.6298404000000004E-2</c:v>
                </c:pt>
                <c:pt idx="24635">
                  <c:v>9.6279799999999999E-2</c:v>
                </c:pt>
                <c:pt idx="24636">
                  <c:v>9.6261217999999996E-2</c:v>
                </c:pt>
                <c:pt idx="24637">
                  <c:v>9.6242650999999999E-2</c:v>
                </c:pt>
                <c:pt idx="24638">
                  <c:v>9.6224107000000003E-2</c:v>
                </c:pt>
                <c:pt idx="24639">
                  <c:v>9.6205577E-2</c:v>
                </c:pt>
                <c:pt idx="24640">
                  <c:v>9.6187063000000003E-2</c:v>
                </c:pt>
                <c:pt idx="24641">
                  <c:v>9.6168562999999999E-2</c:v>
                </c:pt>
                <c:pt idx="24642">
                  <c:v>9.6150084999999996E-2</c:v>
                </c:pt>
                <c:pt idx="24643">
                  <c:v>9.6131622999999999E-2</c:v>
                </c:pt>
                <c:pt idx="24644">
                  <c:v>9.6113174999999995E-2</c:v>
                </c:pt>
                <c:pt idx="24645">
                  <c:v>9.6094741999999997E-2</c:v>
                </c:pt>
                <c:pt idx="24646">
                  <c:v>9.6076325000000004E-2</c:v>
                </c:pt>
                <c:pt idx="24647">
                  <c:v>9.6057922000000004E-2</c:v>
                </c:pt>
                <c:pt idx="24648">
                  <c:v>9.6039533999999996E-2</c:v>
                </c:pt>
                <c:pt idx="24649">
                  <c:v>9.6021159999999994E-2</c:v>
                </c:pt>
                <c:pt idx="24650">
                  <c:v>9.6002801999999998E-2</c:v>
                </c:pt>
                <c:pt idx="24651">
                  <c:v>9.5984458999999994E-2</c:v>
                </c:pt>
                <c:pt idx="24652">
                  <c:v>9.5966129999999997E-2</c:v>
                </c:pt>
                <c:pt idx="24653">
                  <c:v>9.5947817000000005E-2</c:v>
                </c:pt>
                <c:pt idx="24654">
                  <c:v>9.5929510999999995E-2</c:v>
                </c:pt>
                <c:pt idx="24655">
                  <c:v>9.5911220000000005E-2</c:v>
                </c:pt>
                <c:pt idx="24656">
                  <c:v>9.5892942999999994E-2</c:v>
                </c:pt>
                <c:pt idx="24657">
                  <c:v>9.5874682000000003E-2</c:v>
                </c:pt>
                <c:pt idx="24658">
                  <c:v>9.5856427999999994E-2</c:v>
                </c:pt>
                <c:pt idx="24659">
                  <c:v>9.5838189000000004E-2</c:v>
                </c:pt>
                <c:pt idx="24660">
                  <c:v>9.5819965000000007E-2</c:v>
                </c:pt>
                <c:pt idx="24661">
                  <c:v>9.5801748000000006E-2</c:v>
                </c:pt>
                <c:pt idx="24662">
                  <c:v>9.5783546999999997E-2</c:v>
                </c:pt>
                <c:pt idx="24663">
                  <c:v>9.5765359999999994E-2</c:v>
                </c:pt>
                <c:pt idx="24664">
                  <c:v>9.5747180000000001E-2</c:v>
                </c:pt>
                <c:pt idx="24665">
                  <c:v>9.5729016E-2</c:v>
                </c:pt>
                <c:pt idx="24666">
                  <c:v>9.5710866000000006E-2</c:v>
                </c:pt>
                <c:pt idx="24667">
                  <c:v>9.5692724000000007E-2</c:v>
                </c:pt>
                <c:pt idx="24668">
                  <c:v>9.5674597E-2</c:v>
                </c:pt>
                <c:pt idx="24669">
                  <c:v>9.5656477000000004E-2</c:v>
                </c:pt>
                <c:pt idx="24670">
                  <c:v>9.5638371999999999E-2</c:v>
                </c:pt>
                <c:pt idx="24671">
                  <c:v>9.5620275000000005E-2</c:v>
                </c:pt>
                <c:pt idx="24672">
                  <c:v>9.5602192000000003E-2</c:v>
                </c:pt>
                <c:pt idx="24673">
                  <c:v>9.5584116999999996E-2</c:v>
                </c:pt>
                <c:pt idx="24674">
                  <c:v>9.5566049E-2</c:v>
                </c:pt>
                <c:pt idx="24675">
                  <c:v>9.5547995999999996E-2</c:v>
                </c:pt>
                <c:pt idx="24676">
                  <c:v>9.5529951000000002E-2</c:v>
                </c:pt>
                <c:pt idx="24677">
                  <c:v>9.5511921E-2</c:v>
                </c:pt>
                <c:pt idx="24678">
                  <c:v>9.5493897999999994E-2</c:v>
                </c:pt>
                <c:pt idx="24679">
                  <c:v>9.5475881999999998E-2</c:v>
                </c:pt>
                <c:pt idx="24680">
                  <c:v>9.5457881999999994E-2</c:v>
                </c:pt>
                <c:pt idx="24681">
                  <c:v>9.5439889E-2</c:v>
                </c:pt>
                <c:pt idx="24682">
                  <c:v>9.5421903000000002E-2</c:v>
                </c:pt>
                <c:pt idx="24683">
                  <c:v>9.5403931999999997E-2</c:v>
                </c:pt>
                <c:pt idx="24684">
                  <c:v>9.5385969000000001E-2</c:v>
                </c:pt>
                <c:pt idx="24685">
                  <c:v>9.5368013000000001E-2</c:v>
                </c:pt>
                <c:pt idx="24686">
                  <c:v>9.5350071999999994E-2</c:v>
                </c:pt>
                <c:pt idx="24687">
                  <c:v>9.5332137999999997E-2</c:v>
                </c:pt>
                <c:pt idx="24688">
                  <c:v>9.5314211999999995E-2</c:v>
                </c:pt>
                <c:pt idx="24689">
                  <c:v>9.5296301E-2</c:v>
                </c:pt>
                <c:pt idx="24690">
                  <c:v>9.5278397000000001E-2</c:v>
                </c:pt>
                <c:pt idx="24691">
                  <c:v>9.5260500999999997E-2</c:v>
                </c:pt>
                <c:pt idx="24692">
                  <c:v>9.5242612000000004E-2</c:v>
                </c:pt>
                <c:pt idx="24693">
                  <c:v>9.5224731000000007E-2</c:v>
                </c:pt>
                <c:pt idx="24694">
                  <c:v>9.5206864000000002E-2</c:v>
                </c:pt>
                <c:pt idx="24695">
                  <c:v>9.5189004999999993E-2</c:v>
                </c:pt>
                <c:pt idx="24696">
                  <c:v>9.5171153999999994E-2</c:v>
                </c:pt>
                <c:pt idx="24697">
                  <c:v>9.5153309000000005E-2</c:v>
                </c:pt>
                <c:pt idx="24698">
                  <c:v>9.5135472999999998E-2</c:v>
                </c:pt>
                <c:pt idx="24699">
                  <c:v>9.5117643000000002E-2</c:v>
                </c:pt>
                <c:pt idx="24700">
                  <c:v>9.5099828999999997E-2</c:v>
                </c:pt>
                <c:pt idx="24701">
                  <c:v>9.5082022000000002E-2</c:v>
                </c:pt>
                <c:pt idx="24702">
                  <c:v>9.5064223000000003E-2</c:v>
                </c:pt>
                <c:pt idx="24703">
                  <c:v>9.5046431000000001E-2</c:v>
                </c:pt>
                <c:pt idx="24704">
                  <c:v>9.5028645999999994E-2</c:v>
                </c:pt>
                <c:pt idx="24705">
                  <c:v>9.5010868999999998E-2</c:v>
                </c:pt>
                <c:pt idx="24706">
                  <c:v>9.4993099999999997E-2</c:v>
                </c:pt>
                <c:pt idx="24707">
                  <c:v>9.4975337000000007E-2</c:v>
                </c:pt>
                <c:pt idx="24708">
                  <c:v>9.4957582999999998E-2</c:v>
                </c:pt>
                <c:pt idx="24709">
                  <c:v>9.4939842999999996E-2</c:v>
                </c:pt>
                <c:pt idx="24710">
                  <c:v>9.4922110000000004E-2</c:v>
                </c:pt>
                <c:pt idx="24711">
                  <c:v>9.4904385999999993E-2</c:v>
                </c:pt>
                <c:pt idx="24712">
                  <c:v>9.4886667999999993E-2</c:v>
                </c:pt>
                <c:pt idx="24713">
                  <c:v>9.4868958000000003E-2</c:v>
                </c:pt>
                <c:pt idx="24714">
                  <c:v>9.4851254999999995E-2</c:v>
                </c:pt>
                <c:pt idx="24715">
                  <c:v>9.4833559999999997E-2</c:v>
                </c:pt>
                <c:pt idx="24716">
                  <c:v>9.4815872999999995E-2</c:v>
                </c:pt>
                <c:pt idx="24717">
                  <c:v>9.4798192000000003E-2</c:v>
                </c:pt>
                <c:pt idx="24718">
                  <c:v>9.4780519999999993E-2</c:v>
                </c:pt>
                <c:pt idx="24719">
                  <c:v>9.4762853999999994E-2</c:v>
                </c:pt>
                <c:pt idx="24720">
                  <c:v>9.4745196000000004E-2</c:v>
                </c:pt>
                <c:pt idx="24721">
                  <c:v>9.4727545999999996E-2</c:v>
                </c:pt>
                <c:pt idx="24722">
                  <c:v>9.4709902999999998E-2</c:v>
                </c:pt>
                <c:pt idx="24723">
                  <c:v>9.4692266999999997E-2</c:v>
                </c:pt>
                <c:pt idx="24724">
                  <c:v>9.4674639000000005E-2</c:v>
                </c:pt>
                <c:pt idx="24725">
                  <c:v>9.4657018999999995E-2</c:v>
                </c:pt>
                <c:pt idx="24726">
                  <c:v>9.4639405999999995E-2</c:v>
                </c:pt>
                <c:pt idx="24727">
                  <c:v>9.4621800000000006E-2</c:v>
                </c:pt>
                <c:pt idx="24728">
                  <c:v>9.4604201999999998E-2</c:v>
                </c:pt>
                <c:pt idx="24729">
                  <c:v>9.4586611000000001E-2</c:v>
                </c:pt>
                <c:pt idx="24730">
                  <c:v>9.4569027E-2</c:v>
                </c:pt>
                <c:pt idx="24731">
                  <c:v>9.4551451999999994E-2</c:v>
                </c:pt>
                <c:pt idx="24732">
                  <c:v>9.4533882999999999E-2</c:v>
                </c:pt>
                <c:pt idx="24733">
                  <c:v>9.4516322E-2</c:v>
                </c:pt>
                <c:pt idx="24734">
                  <c:v>9.4498767999999997E-2</c:v>
                </c:pt>
                <c:pt idx="24735">
                  <c:v>9.4481222000000004E-2</c:v>
                </c:pt>
                <c:pt idx="24736">
                  <c:v>9.4463684000000006E-2</c:v>
                </c:pt>
                <c:pt idx="24737">
                  <c:v>9.4446144999999995E-2</c:v>
                </c:pt>
                <c:pt idx="24738">
                  <c:v>9.4428613999999994E-2</c:v>
                </c:pt>
                <c:pt idx="24739">
                  <c:v>9.4411090000000003E-2</c:v>
                </c:pt>
                <c:pt idx="24740">
                  <c:v>9.4393573999999994E-2</c:v>
                </c:pt>
                <c:pt idx="24741">
                  <c:v>9.4376064999999995E-2</c:v>
                </c:pt>
                <c:pt idx="24742">
                  <c:v>9.4358563000000006E-2</c:v>
                </c:pt>
                <c:pt idx="24743">
                  <c:v>9.4341069E-2</c:v>
                </c:pt>
                <c:pt idx="24744">
                  <c:v>9.4323583000000003E-2</c:v>
                </c:pt>
                <c:pt idx="24745">
                  <c:v>9.4306104000000002E-2</c:v>
                </c:pt>
                <c:pt idx="24746">
                  <c:v>9.4288631999999997E-2</c:v>
                </c:pt>
                <c:pt idx="24747">
                  <c:v>9.4271161000000006E-2</c:v>
                </c:pt>
                <c:pt idx="24748">
                  <c:v>9.4253696999999997E-2</c:v>
                </c:pt>
                <c:pt idx="24749">
                  <c:v>9.4236239999999999E-2</c:v>
                </c:pt>
                <c:pt idx="24750">
                  <c:v>9.4218790999999996E-2</c:v>
                </c:pt>
                <c:pt idx="24751">
                  <c:v>9.4201349000000004E-2</c:v>
                </c:pt>
                <c:pt idx="24752">
                  <c:v>9.4183913999999994E-2</c:v>
                </c:pt>
                <c:pt idx="24753">
                  <c:v>9.4166486999999993E-2</c:v>
                </c:pt>
                <c:pt idx="24754">
                  <c:v>9.4149068000000002E-2</c:v>
                </c:pt>
                <c:pt idx="24755">
                  <c:v>9.4131648999999998E-2</c:v>
                </c:pt>
                <c:pt idx="24756">
                  <c:v>9.4114237000000003E-2</c:v>
                </c:pt>
                <c:pt idx="24757">
                  <c:v>9.4096832000000005E-2</c:v>
                </c:pt>
                <c:pt idx="24758">
                  <c:v>9.4079435000000003E-2</c:v>
                </c:pt>
                <c:pt idx="24759">
                  <c:v>9.4062044999999997E-2</c:v>
                </c:pt>
                <c:pt idx="24760">
                  <c:v>9.4044663000000001E-2</c:v>
                </c:pt>
                <c:pt idx="24761">
                  <c:v>9.4027281000000004E-2</c:v>
                </c:pt>
                <c:pt idx="24762">
                  <c:v>9.4009906000000004E-2</c:v>
                </c:pt>
                <c:pt idx="24763">
                  <c:v>9.3992539E-2</c:v>
                </c:pt>
                <c:pt idx="24764">
                  <c:v>9.3975179000000006E-2</c:v>
                </c:pt>
                <c:pt idx="24765">
                  <c:v>9.3957825999999994E-2</c:v>
                </c:pt>
                <c:pt idx="24766">
                  <c:v>9.3940482000000006E-2</c:v>
                </c:pt>
                <c:pt idx="24767">
                  <c:v>9.3923137000000004E-2</c:v>
                </c:pt>
                <c:pt idx="24768">
                  <c:v>9.3905798999999998E-2</c:v>
                </c:pt>
                <c:pt idx="24769">
                  <c:v>9.3888469000000002E-2</c:v>
                </c:pt>
                <c:pt idx="24770">
                  <c:v>9.3871146000000003E-2</c:v>
                </c:pt>
                <c:pt idx="24771">
                  <c:v>9.3853830999999999E-2</c:v>
                </c:pt>
                <c:pt idx="24772">
                  <c:v>9.3836515999999995E-2</c:v>
                </c:pt>
                <c:pt idx="24773">
                  <c:v>9.3819208000000001E-2</c:v>
                </c:pt>
                <c:pt idx="24774">
                  <c:v>9.3801908000000003E-2</c:v>
                </c:pt>
                <c:pt idx="24775">
                  <c:v>9.3784615000000002E-2</c:v>
                </c:pt>
                <c:pt idx="24776">
                  <c:v>9.3767329999999996E-2</c:v>
                </c:pt>
                <c:pt idx="24777">
                  <c:v>9.3750045000000004E-2</c:v>
                </c:pt>
                <c:pt idx="24778">
                  <c:v>9.3732766999999995E-2</c:v>
                </c:pt>
                <c:pt idx="24779">
                  <c:v>9.3715495999999995E-2</c:v>
                </c:pt>
                <c:pt idx="24780">
                  <c:v>9.3698233000000006E-2</c:v>
                </c:pt>
                <c:pt idx="24781">
                  <c:v>9.3680970000000002E-2</c:v>
                </c:pt>
                <c:pt idx="24782">
                  <c:v>9.3663714999999995E-2</c:v>
                </c:pt>
                <c:pt idx="24783">
                  <c:v>9.3646466999999997E-2</c:v>
                </c:pt>
                <c:pt idx="24784">
                  <c:v>9.3629225999999996E-2</c:v>
                </c:pt>
                <c:pt idx="24785">
                  <c:v>9.3611984999999995E-2</c:v>
                </c:pt>
                <c:pt idx="24786">
                  <c:v>9.3594752000000003E-2</c:v>
                </c:pt>
                <c:pt idx="24787">
                  <c:v>9.3577526999999994E-2</c:v>
                </c:pt>
                <c:pt idx="24788">
                  <c:v>9.3560307999999995E-2</c:v>
                </c:pt>
                <c:pt idx="24789">
                  <c:v>9.3543089999999995E-2</c:v>
                </c:pt>
                <c:pt idx="24790">
                  <c:v>9.3525879000000006E-2</c:v>
                </c:pt>
                <c:pt idx="24791">
                  <c:v>9.3508675999999999E-2</c:v>
                </c:pt>
                <c:pt idx="24792">
                  <c:v>9.3491480000000002E-2</c:v>
                </c:pt>
                <c:pt idx="24793">
                  <c:v>9.3474284000000005E-2</c:v>
                </c:pt>
                <c:pt idx="24794">
                  <c:v>9.3457095000000004E-2</c:v>
                </c:pt>
                <c:pt idx="24795">
                  <c:v>9.3439913999999999E-2</c:v>
                </c:pt>
                <c:pt idx="24796">
                  <c:v>9.3422741000000004E-2</c:v>
                </c:pt>
                <c:pt idx="24797">
                  <c:v>9.3405566999999995E-2</c:v>
                </c:pt>
                <c:pt idx="24798">
                  <c:v>9.3388400999999996E-2</c:v>
                </c:pt>
                <c:pt idx="24799">
                  <c:v>9.3371241999999993E-2</c:v>
                </c:pt>
                <c:pt idx="24800">
                  <c:v>9.3354091E-2</c:v>
                </c:pt>
                <c:pt idx="24801">
                  <c:v>9.3336939999999993E-2</c:v>
                </c:pt>
                <c:pt idx="24802">
                  <c:v>9.3319795999999997E-2</c:v>
                </c:pt>
                <c:pt idx="24803">
                  <c:v>9.3302659999999996E-2</c:v>
                </c:pt>
                <c:pt idx="24804">
                  <c:v>9.3285522999999995E-2</c:v>
                </c:pt>
                <c:pt idx="24805">
                  <c:v>9.3268394000000004E-2</c:v>
                </c:pt>
                <c:pt idx="24806">
                  <c:v>9.3251272999999996E-2</c:v>
                </c:pt>
                <c:pt idx="24807">
                  <c:v>9.3234152000000001E-2</c:v>
                </c:pt>
                <c:pt idx="24808">
                  <c:v>9.3217038000000002E-2</c:v>
                </c:pt>
                <c:pt idx="24809">
                  <c:v>9.3199931E-2</c:v>
                </c:pt>
                <c:pt idx="24810">
                  <c:v>9.3182831999999993E-2</c:v>
                </c:pt>
                <c:pt idx="24811">
                  <c:v>9.3165733000000001E-2</c:v>
                </c:pt>
                <c:pt idx="24812">
                  <c:v>9.3148641000000004E-2</c:v>
                </c:pt>
                <c:pt idx="24813">
                  <c:v>9.3131557000000004E-2</c:v>
                </c:pt>
                <c:pt idx="24814">
                  <c:v>9.3114473000000003E-2</c:v>
                </c:pt>
                <c:pt idx="24815">
                  <c:v>9.3097395999999999E-2</c:v>
                </c:pt>
                <c:pt idx="24816">
                  <c:v>9.3080327000000004E-2</c:v>
                </c:pt>
                <c:pt idx="24817">
                  <c:v>9.3063257999999996E-2</c:v>
                </c:pt>
                <c:pt idx="24818">
                  <c:v>9.3046195999999998E-2</c:v>
                </c:pt>
                <c:pt idx="24819">
                  <c:v>9.3029140999999996E-2</c:v>
                </c:pt>
                <c:pt idx="24820">
                  <c:v>9.3012086999999993E-2</c:v>
                </c:pt>
                <c:pt idx="24821">
                  <c:v>9.2995040000000001E-2</c:v>
                </c:pt>
                <c:pt idx="24822">
                  <c:v>9.2978001000000005E-2</c:v>
                </c:pt>
                <c:pt idx="24823">
                  <c:v>9.2960960999999995E-2</c:v>
                </c:pt>
                <c:pt idx="24824">
                  <c:v>9.2943928999999995E-2</c:v>
                </c:pt>
                <c:pt idx="24825">
                  <c:v>9.2926905000000004E-2</c:v>
                </c:pt>
                <c:pt idx="24826">
                  <c:v>9.290988E-2</c:v>
                </c:pt>
                <c:pt idx="24827">
                  <c:v>9.2892863000000006E-2</c:v>
                </c:pt>
                <c:pt idx="24828">
                  <c:v>9.2875852999999994E-2</c:v>
                </c:pt>
                <c:pt idx="24829">
                  <c:v>9.2858843999999996E-2</c:v>
                </c:pt>
                <c:pt idx="24830">
                  <c:v>9.2841840999999994E-2</c:v>
                </c:pt>
                <c:pt idx="24831">
                  <c:v>9.2824847000000002E-2</c:v>
                </c:pt>
                <c:pt idx="24832">
                  <c:v>9.2807851999999996E-2</c:v>
                </c:pt>
                <c:pt idx="24833">
                  <c:v>9.2790864000000001E-2</c:v>
                </c:pt>
                <c:pt idx="24834">
                  <c:v>9.2773885E-2</c:v>
                </c:pt>
                <c:pt idx="24835">
                  <c:v>9.2756905000000001E-2</c:v>
                </c:pt>
                <c:pt idx="24836">
                  <c:v>9.2739931999999997E-2</c:v>
                </c:pt>
                <c:pt idx="24837">
                  <c:v>9.2722967000000003E-2</c:v>
                </c:pt>
                <c:pt idx="24838">
                  <c:v>9.2706001999999996E-2</c:v>
                </c:pt>
                <c:pt idx="24839">
                  <c:v>9.2689044999999998E-2</c:v>
                </c:pt>
                <c:pt idx="24840">
                  <c:v>9.2672094999999996E-2</c:v>
                </c:pt>
                <c:pt idx="24841">
                  <c:v>9.2655144999999994E-2</c:v>
                </c:pt>
                <c:pt idx="24842">
                  <c:v>9.2638202000000003E-2</c:v>
                </c:pt>
                <c:pt idx="24843">
                  <c:v>9.2621266999999993E-2</c:v>
                </c:pt>
                <c:pt idx="24844">
                  <c:v>9.2604331999999998E-2</c:v>
                </c:pt>
                <c:pt idx="24845">
                  <c:v>9.2587403999999998E-2</c:v>
                </c:pt>
                <c:pt idx="24846">
                  <c:v>9.2570475999999999E-2</c:v>
                </c:pt>
                <c:pt idx="24847">
                  <c:v>9.2553555999999995E-2</c:v>
                </c:pt>
                <c:pt idx="24848">
                  <c:v>9.2536643000000002E-2</c:v>
                </c:pt>
                <c:pt idx="24849">
                  <c:v>9.2519729999999994E-2</c:v>
                </c:pt>
                <c:pt idx="24850">
                  <c:v>9.2502824999999997E-2</c:v>
                </c:pt>
                <c:pt idx="24851">
                  <c:v>9.2485926999999996E-2</c:v>
                </c:pt>
                <c:pt idx="24852">
                  <c:v>9.2469028999999994E-2</c:v>
                </c:pt>
                <c:pt idx="24853">
                  <c:v>9.2452139000000003E-2</c:v>
                </c:pt>
                <c:pt idx="24854">
                  <c:v>9.2435247999999998E-2</c:v>
                </c:pt>
                <c:pt idx="24855">
                  <c:v>9.2418365000000002E-2</c:v>
                </c:pt>
                <c:pt idx="24856">
                  <c:v>9.2401481999999993E-2</c:v>
                </c:pt>
                <c:pt idx="24857">
                  <c:v>9.2384606999999994E-2</c:v>
                </c:pt>
                <c:pt idx="24858">
                  <c:v>9.2367738000000005E-2</c:v>
                </c:pt>
                <c:pt idx="24859">
                  <c:v>9.2350870000000002E-2</c:v>
                </c:pt>
                <c:pt idx="24860">
                  <c:v>9.2334009999999994E-2</c:v>
                </c:pt>
                <c:pt idx="24861">
                  <c:v>9.2317155999999997E-2</c:v>
                </c:pt>
                <c:pt idx="24862">
                  <c:v>9.2300303E-2</c:v>
                </c:pt>
                <c:pt idx="24863">
                  <c:v>9.2283457999999999E-2</c:v>
                </c:pt>
                <c:pt idx="24864">
                  <c:v>9.2266611999999998E-2</c:v>
                </c:pt>
                <c:pt idx="24865">
                  <c:v>9.2249772999999993E-2</c:v>
                </c:pt>
                <c:pt idx="24866">
                  <c:v>9.2232942999999998E-2</c:v>
                </c:pt>
                <c:pt idx="24867">
                  <c:v>9.2216112000000003E-2</c:v>
                </c:pt>
                <c:pt idx="24868">
                  <c:v>9.2199288000000004E-2</c:v>
                </c:pt>
                <c:pt idx="24869">
                  <c:v>9.2182465000000005E-2</c:v>
                </c:pt>
                <c:pt idx="24870">
                  <c:v>9.2165649000000002E-2</c:v>
                </c:pt>
                <c:pt idx="24871">
                  <c:v>9.2148839999999996E-2</c:v>
                </c:pt>
                <c:pt idx="24872">
                  <c:v>9.2132032000000003E-2</c:v>
                </c:pt>
                <c:pt idx="24873">
                  <c:v>9.2115231000000006E-2</c:v>
                </c:pt>
                <c:pt idx="24874">
                  <c:v>9.2098429999999995E-2</c:v>
                </c:pt>
                <c:pt idx="24875">
                  <c:v>9.2081635999999994E-2</c:v>
                </c:pt>
                <c:pt idx="24876">
                  <c:v>9.2064850000000004E-2</c:v>
                </c:pt>
                <c:pt idx="24877">
                  <c:v>9.2048063999999999E-2</c:v>
                </c:pt>
                <c:pt idx="24878">
                  <c:v>9.2031285000000004E-2</c:v>
                </c:pt>
                <c:pt idx="24879">
                  <c:v>9.2014505999999996E-2</c:v>
                </c:pt>
                <c:pt idx="24880">
                  <c:v>9.1997734999999997E-2</c:v>
                </c:pt>
                <c:pt idx="24881">
                  <c:v>9.1980970999999995E-2</c:v>
                </c:pt>
                <c:pt idx="24882">
                  <c:v>9.1964208000000006E-2</c:v>
                </c:pt>
                <c:pt idx="24883">
                  <c:v>9.1947450999999999E-2</c:v>
                </c:pt>
                <c:pt idx="24884">
                  <c:v>9.1930695000000007E-2</c:v>
                </c:pt>
                <c:pt idx="24885">
                  <c:v>9.1913945999999996E-2</c:v>
                </c:pt>
                <c:pt idx="24886">
                  <c:v>9.1897197E-2</c:v>
                </c:pt>
                <c:pt idx="24887">
                  <c:v>9.1880455999999999E-2</c:v>
                </c:pt>
                <c:pt idx="24888">
                  <c:v>9.1863721999999995E-2</c:v>
                </c:pt>
                <c:pt idx="24889">
                  <c:v>9.1846988000000004E-2</c:v>
                </c:pt>
                <c:pt idx="24890">
                  <c:v>9.1830260999999996E-2</c:v>
                </c:pt>
                <c:pt idx="24891">
                  <c:v>9.1813534000000002E-2</c:v>
                </c:pt>
                <c:pt idx="24892">
                  <c:v>9.1796815000000004E-2</c:v>
                </c:pt>
                <c:pt idx="24893">
                  <c:v>9.1780096000000005E-2</c:v>
                </c:pt>
                <c:pt idx="24894">
                  <c:v>9.1763385000000003E-2</c:v>
                </c:pt>
                <c:pt idx="24895">
                  <c:v>9.1746679999999997E-2</c:v>
                </c:pt>
                <c:pt idx="24896">
                  <c:v>9.1729976000000005E-2</c:v>
                </c:pt>
                <c:pt idx="24897">
                  <c:v>9.1713278999999995E-2</c:v>
                </c:pt>
                <c:pt idx="24898">
                  <c:v>9.1696582999999998E-2</c:v>
                </c:pt>
                <c:pt idx="24899">
                  <c:v>9.1679892999999998E-2</c:v>
                </c:pt>
                <c:pt idx="24900">
                  <c:v>9.1663203999999998E-2</c:v>
                </c:pt>
                <c:pt idx="24901">
                  <c:v>9.1646521999999994E-2</c:v>
                </c:pt>
                <c:pt idx="24902">
                  <c:v>9.1629848E-2</c:v>
                </c:pt>
                <c:pt idx="24903">
                  <c:v>9.1613173000000006E-2</c:v>
                </c:pt>
                <c:pt idx="24904">
                  <c:v>9.1596506999999994E-2</c:v>
                </c:pt>
                <c:pt idx="24905">
                  <c:v>9.1579839999999996E-2</c:v>
                </c:pt>
                <c:pt idx="24906">
                  <c:v>9.1563179999999994E-2</c:v>
                </c:pt>
                <c:pt idx="24907">
                  <c:v>9.1546521000000006E-2</c:v>
                </c:pt>
                <c:pt idx="24908">
                  <c:v>9.1529869E-2</c:v>
                </c:pt>
                <c:pt idx="24909">
                  <c:v>9.1513215999999994E-2</c:v>
                </c:pt>
                <c:pt idx="24910">
                  <c:v>9.1496571999999998E-2</c:v>
                </c:pt>
                <c:pt idx="24911">
                  <c:v>9.1479927000000003E-2</c:v>
                </c:pt>
                <c:pt idx="24912">
                  <c:v>9.1463290000000003E-2</c:v>
                </c:pt>
                <c:pt idx="24913">
                  <c:v>9.1446659999999999E-2</c:v>
                </c:pt>
                <c:pt idx="24914">
                  <c:v>9.1430030999999995E-2</c:v>
                </c:pt>
                <c:pt idx="24915">
                  <c:v>9.1413409000000001E-2</c:v>
                </c:pt>
                <c:pt idx="24916">
                  <c:v>9.1396785999999994E-2</c:v>
                </c:pt>
                <c:pt idx="24917">
                  <c:v>9.1380170999999996E-2</c:v>
                </c:pt>
                <c:pt idx="24918">
                  <c:v>9.1363556999999998E-2</c:v>
                </c:pt>
                <c:pt idx="24919">
                  <c:v>9.1346948999999997E-2</c:v>
                </c:pt>
                <c:pt idx="24920">
                  <c:v>9.1330341999999995E-2</c:v>
                </c:pt>
                <c:pt idx="24921">
                  <c:v>9.1313742000000003E-2</c:v>
                </c:pt>
                <c:pt idx="24922">
                  <c:v>9.1297141999999998E-2</c:v>
                </c:pt>
                <c:pt idx="24923">
                  <c:v>9.1280550000000002E-2</c:v>
                </c:pt>
                <c:pt idx="24924">
                  <c:v>9.1263957000000007E-2</c:v>
                </c:pt>
                <c:pt idx="24925">
                  <c:v>9.1247371999999993E-2</c:v>
                </c:pt>
                <c:pt idx="24926">
                  <c:v>9.1230795000000003E-2</c:v>
                </c:pt>
                <c:pt idx="24927">
                  <c:v>9.1214217E-2</c:v>
                </c:pt>
                <c:pt idx="24928">
                  <c:v>9.1197647000000007E-2</c:v>
                </c:pt>
                <c:pt idx="24929">
                  <c:v>9.1181076999999999E-2</c:v>
                </c:pt>
                <c:pt idx="24930">
                  <c:v>9.1164514000000002E-2</c:v>
                </c:pt>
                <c:pt idx="24931">
                  <c:v>9.1147952000000004E-2</c:v>
                </c:pt>
                <c:pt idx="24932">
                  <c:v>9.1131397000000003E-2</c:v>
                </c:pt>
                <c:pt idx="24933">
                  <c:v>9.1114841000000002E-2</c:v>
                </c:pt>
                <c:pt idx="24934">
                  <c:v>9.1098293999999996E-2</c:v>
                </c:pt>
                <c:pt idx="24935">
                  <c:v>9.1081746000000005E-2</c:v>
                </c:pt>
                <c:pt idx="24936">
                  <c:v>9.1065205999999996E-2</c:v>
                </c:pt>
                <c:pt idx="24937">
                  <c:v>9.1048665000000001E-2</c:v>
                </c:pt>
                <c:pt idx="24938">
                  <c:v>9.1032133000000001E-2</c:v>
                </c:pt>
                <c:pt idx="24939">
                  <c:v>9.1015600000000002E-2</c:v>
                </c:pt>
                <c:pt idx="24940">
                  <c:v>9.0999073999999999E-2</c:v>
                </c:pt>
                <c:pt idx="24941">
                  <c:v>9.0982556000000006E-2</c:v>
                </c:pt>
                <c:pt idx="24942">
                  <c:v>9.0966037999999999E-2</c:v>
                </c:pt>
                <c:pt idx="24943">
                  <c:v>9.0949528000000002E-2</c:v>
                </c:pt>
                <c:pt idx="24944">
                  <c:v>9.0933017000000005E-2</c:v>
                </c:pt>
                <c:pt idx="24945">
                  <c:v>9.0916506999999994E-2</c:v>
                </c:pt>
                <c:pt idx="24946">
                  <c:v>9.0900004000000006E-2</c:v>
                </c:pt>
                <c:pt idx="24947">
                  <c:v>9.0883508000000002E-2</c:v>
                </c:pt>
                <c:pt idx="24948">
                  <c:v>9.0867012999999996E-2</c:v>
                </c:pt>
                <c:pt idx="24949">
                  <c:v>9.0850525000000001E-2</c:v>
                </c:pt>
                <c:pt idx="24950">
                  <c:v>9.0834036000000007E-2</c:v>
                </c:pt>
                <c:pt idx="24951">
                  <c:v>9.0817555999999994E-2</c:v>
                </c:pt>
                <c:pt idx="24952">
                  <c:v>9.0801074999999995E-2</c:v>
                </c:pt>
                <c:pt idx="24953">
                  <c:v>9.0784602000000006E-2</c:v>
                </c:pt>
                <c:pt idx="24954">
                  <c:v>9.0768129000000003E-2</c:v>
                </c:pt>
                <c:pt idx="24955">
                  <c:v>9.0751662999999996E-2</c:v>
                </c:pt>
                <c:pt idx="24956">
                  <c:v>9.0735197000000004E-2</c:v>
                </c:pt>
                <c:pt idx="24957">
                  <c:v>9.0718739000000007E-2</c:v>
                </c:pt>
                <c:pt idx="24958">
                  <c:v>9.0702279999999996E-2</c:v>
                </c:pt>
                <c:pt idx="24959">
                  <c:v>9.0685829999999995E-2</c:v>
                </c:pt>
                <c:pt idx="24960">
                  <c:v>9.0669378999999994E-2</c:v>
                </c:pt>
                <c:pt idx="24961">
                  <c:v>9.0652935000000004E-2</c:v>
                </c:pt>
                <c:pt idx="24962">
                  <c:v>9.0636491999999999E-2</c:v>
                </c:pt>
                <c:pt idx="24963">
                  <c:v>9.0620056000000004E-2</c:v>
                </c:pt>
                <c:pt idx="24964">
                  <c:v>9.0603619999999996E-2</c:v>
                </c:pt>
                <c:pt idx="24965">
                  <c:v>9.0587190999999997E-2</c:v>
                </c:pt>
                <c:pt idx="24966">
                  <c:v>9.0570762999999999E-2</c:v>
                </c:pt>
                <c:pt idx="24967">
                  <c:v>9.0554341999999996E-2</c:v>
                </c:pt>
                <c:pt idx="24968">
                  <c:v>9.0537920999999993E-2</c:v>
                </c:pt>
                <c:pt idx="24969">
                  <c:v>9.0521507000000001E-2</c:v>
                </c:pt>
                <c:pt idx="24970">
                  <c:v>9.0505092999999995E-2</c:v>
                </c:pt>
                <c:pt idx="24971">
                  <c:v>9.0488686999999998E-2</c:v>
                </c:pt>
                <c:pt idx="24972">
                  <c:v>9.0472281000000002E-2</c:v>
                </c:pt>
                <c:pt idx="24973">
                  <c:v>9.0455882000000001E-2</c:v>
                </c:pt>
                <c:pt idx="24974">
                  <c:v>9.0439484000000001E-2</c:v>
                </c:pt>
                <c:pt idx="24975">
                  <c:v>9.0423091999999997E-2</c:v>
                </c:pt>
                <c:pt idx="24976">
                  <c:v>9.0406701000000006E-2</c:v>
                </c:pt>
                <c:pt idx="24977">
                  <c:v>9.0390316999999998E-2</c:v>
                </c:pt>
                <c:pt idx="24978">
                  <c:v>9.0373933000000004E-2</c:v>
                </c:pt>
                <c:pt idx="24979">
                  <c:v>9.0357557000000005E-2</c:v>
                </c:pt>
                <c:pt idx="24980">
                  <c:v>9.0341181000000007E-2</c:v>
                </c:pt>
                <c:pt idx="24981">
                  <c:v>9.0324812000000004E-2</c:v>
                </c:pt>
                <c:pt idx="24982">
                  <c:v>9.0308443000000002E-2</c:v>
                </c:pt>
                <c:pt idx="24983">
                  <c:v>9.0292080999999996E-2</c:v>
                </c:pt>
                <c:pt idx="24984">
                  <c:v>9.0275720000000004E-2</c:v>
                </c:pt>
                <c:pt idx="24985">
                  <c:v>9.0259357999999998E-2</c:v>
                </c:pt>
                <c:pt idx="24986">
                  <c:v>9.0243004000000002E-2</c:v>
                </c:pt>
                <c:pt idx="24987">
                  <c:v>9.0226650000000005E-2</c:v>
                </c:pt>
                <c:pt idx="24988">
                  <c:v>9.0210304000000005E-2</c:v>
                </c:pt>
                <c:pt idx="24989">
                  <c:v>9.0193957000000005E-2</c:v>
                </c:pt>
                <c:pt idx="24990">
                  <c:v>9.0177618000000001E-2</c:v>
                </c:pt>
                <c:pt idx="24991">
                  <c:v>9.0161278999999997E-2</c:v>
                </c:pt>
                <c:pt idx="24992">
                  <c:v>9.0144947000000003E-2</c:v>
                </c:pt>
                <c:pt idx="24993">
                  <c:v>9.0128614999999995E-2</c:v>
                </c:pt>
                <c:pt idx="24994">
                  <c:v>9.0112290999999997E-2</c:v>
                </c:pt>
                <c:pt idx="24995">
                  <c:v>9.0095966999999999E-2</c:v>
                </c:pt>
                <c:pt idx="24996">
                  <c:v>9.0079649999999997E-2</c:v>
                </c:pt>
                <c:pt idx="24997">
                  <c:v>9.0063333999999995E-2</c:v>
                </c:pt>
                <c:pt idx="24998">
                  <c:v>9.0047024000000003E-2</c:v>
                </c:pt>
                <c:pt idx="24999">
                  <c:v>9.0030714999999997E-2</c:v>
                </c:pt>
                <c:pt idx="25000">
                  <c:v>9.0014413000000001E-2</c:v>
                </c:pt>
                <c:pt idx="25001">
                  <c:v>8.9998111000000006E-2</c:v>
                </c:pt>
                <c:pt idx="25002">
                  <c:v>8.9981817000000006E-2</c:v>
                </c:pt>
                <c:pt idx="25003">
                  <c:v>8.9965522000000006E-2</c:v>
                </c:pt>
                <c:pt idx="25004">
                  <c:v>8.9949235000000002E-2</c:v>
                </c:pt>
                <c:pt idx="25005">
                  <c:v>8.9932947999999999E-2</c:v>
                </c:pt>
                <c:pt idx="25006">
                  <c:v>8.9916660999999995E-2</c:v>
                </c:pt>
                <c:pt idx="25007">
                  <c:v>8.9900382000000001E-2</c:v>
                </c:pt>
                <c:pt idx="25008">
                  <c:v>8.9884110000000003E-2</c:v>
                </c:pt>
                <c:pt idx="25009">
                  <c:v>8.9867838000000005E-2</c:v>
                </c:pt>
                <c:pt idx="25010">
                  <c:v>8.9851565999999994E-2</c:v>
                </c:pt>
                <c:pt idx="25011">
                  <c:v>8.9835301000000006E-2</c:v>
                </c:pt>
                <c:pt idx="25012">
                  <c:v>8.9819036000000005E-2</c:v>
                </c:pt>
                <c:pt idx="25013">
                  <c:v>8.9802778999999999E-2</c:v>
                </c:pt>
                <c:pt idx="25014">
                  <c:v>8.9786521999999994E-2</c:v>
                </c:pt>
                <c:pt idx="25015">
                  <c:v>8.9770271999999998E-2</c:v>
                </c:pt>
                <c:pt idx="25016">
                  <c:v>8.9754023000000002E-2</c:v>
                </c:pt>
                <c:pt idx="25017">
                  <c:v>8.9737780000000003E-2</c:v>
                </c:pt>
                <c:pt idx="25018">
                  <c:v>8.9721538000000003E-2</c:v>
                </c:pt>
                <c:pt idx="25019">
                  <c:v>8.9705303E-2</c:v>
                </c:pt>
                <c:pt idx="25020">
                  <c:v>8.9689067999999997E-2</c:v>
                </c:pt>
                <c:pt idx="25021">
                  <c:v>8.9672841000000003E-2</c:v>
                </c:pt>
                <c:pt idx="25022">
                  <c:v>8.9656613999999996E-2</c:v>
                </c:pt>
                <c:pt idx="25023">
                  <c:v>8.9640393999999998E-2</c:v>
                </c:pt>
                <c:pt idx="25024">
                  <c:v>8.9624174000000001E-2</c:v>
                </c:pt>
                <c:pt idx="25025">
                  <c:v>8.9607954000000004E-2</c:v>
                </c:pt>
                <c:pt idx="25026">
                  <c:v>8.9591742000000002E-2</c:v>
                </c:pt>
                <c:pt idx="25027">
                  <c:v>8.9575529000000001E-2</c:v>
                </c:pt>
                <c:pt idx="25028">
                  <c:v>8.9559323999999996E-2</c:v>
                </c:pt>
                <c:pt idx="25029">
                  <c:v>8.9543119000000004E-2</c:v>
                </c:pt>
                <c:pt idx="25030">
                  <c:v>8.9526921999999995E-2</c:v>
                </c:pt>
                <c:pt idx="25031">
                  <c:v>8.9510724E-2</c:v>
                </c:pt>
                <c:pt idx="25032">
                  <c:v>8.9494534000000001E-2</c:v>
                </c:pt>
                <c:pt idx="25033">
                  <c:v>8.9478344000000001E-2</c:v>
                </c:pt>
                <c:pt idx="25034">
                  <c:v>8.9462154000000002E-2</c:v>
                </c:pt>
                <c:pt idx="25035">
                  <c:v>8.9445970999999999E-2</c:v>
                </c:pt>
                <c:pt idx="25036">
                  <c:v>8.9429787999999996E-2</c:v>
                </c:pt>
                <c:pt idx="25037">
                  <c:v>8.9413613000000003E-2</c:v>
                </c:pt>
                <c:pt idx="25038">
                  <c:v>8.9397437999999996E-2</c:v>
                </c:pt>
                <c:pt idx="25039">
                  <c:v>8.9381269999999999E-2</c:v>
                </c:pt>
                <c:pt idx="25040">
                  <c:v>8.9365102000000002E-2</c:v>
                </c:pt>
                <c:pt idx="25041">
                  <c:v>8.9348942000000001E-2</c:v>
                </c:pt>
                <c:pt idx="25042">
                  <c:v>8.9332781999999999E-2</c:v>
                </c:pt>
                <c:pt idx="25043">
                  <c:v>8.9316628999999995E-2</c:v>
                </c:pt>
                <c:pt idx="25044">
                  <c:v>8.9300476000000004E-2</c:v>
                </c:pt>
                <c:pt idx="25045">
                  <c:v>8.9284322999999999E-2</c:v>
                </c:pt>
                <c:pt idx="25046">
                  <c:v>8.9268178000000004E-2</c:v>
                </c:pt>
                <c:pt idx="25047">
                  <c:v>8.9252031999999995E-2</c:v>
                </c:pt>
                <c:pt idx="25048">
                  <c:v>8.9235893999999996E-2</c:v>
                </c:pt>
                <c:pt idx="25049">
                  <c:v>8.9219755999999997E-2</c:v>
                </c:pt>
                <c:pt idx="25050">
                  <c:v>8.9203625999999994E-2</c:v>
                </c:pt>
                <c:pt idx="25051">
                  <c:v>8.9187495000000006E-2</c:v>
                </c:pt>
                <c:pt idx="25052">
                  <c:v>8.9171371999999999E-2</c:v>
                </c:pt>
                <c:pt idx="25053">
                  <c:v>8.9155249000000006E-2</c:v>
                </c:pt>
                <c:pt idx="25054">
                  <c:v>8.9139133999999995E-2</c:v>
                </c:pt>
                <c:pt idx="25055">
                  <c:v>8.9123017999999998E-2</c:v>
                </c:pt>
                <c:pt idx="25056">
                  <c:v>8.9106902000000002E-2</c:v>
                </c:pt>
                <c:pt idx="25057">
                  <c:v>8.9090794000000001E-2</c:v>
                </c:pt>
                <c:pt idx="25058">
                  <c:v>8.9074686E-2</c:v>
                </c:pt>
                <c:pt idx="25059">
                  <c:v>8.9058584999999996E-2</c:v>
                </c:pt>
                <c:pt idx="25060">
                  <c:v>8.9042485000000005E-2</c:v>
                </c:pt>
                <c:pt idx="25061">
                  <c:v>8.9026391999999996E-2</c:v>
                </c:pt>
                <c:pt idx="25062">
                  <c:v>8.9010298000000002E-2</c:v>
                </c:pt>
                <c:pt idx="25063">
                  <c:v>8.8994212000000003E-2</c:v>
                </c:pt>
                <c:pt idx="25064">
                  <c:v>8.8978127000000004E-2</c:v>
                </c:pt>
                <c:pt idx="25065">
                  <c:v>8.8962041000000006E-2</c:v>
                </c:pt>
                <c:pt idx="25066">
                  <c:v>8.8945962000000003E-2</c:v>
                </c:pt>
                <c:pt idx="25067">
                  <c:v>8.8929884000000001E-2</c:v>
                </c:pt>
                <c:pt idx="25068">
                  <c:v>8.8913812999999994E-2</c:v>
                </c:pt>
                <c:pt idx="25069">
                  <c:v>8.8897742000000002E-2</c:v>
                </c:pt>
                <c:pt idx="25070">
                  <c:v>8.8881679000000005E-2</c:v>
                </c:pt>
                <c:pt idx="25071">
                  <c:v>8.8865614999999995E-2</c:v>
                </c:pt>
                <c:pt idx="25072">
                  <c:v>8.8849551999999998E-2</c:v>
                </c:pt>
                <c:pt idx="25073">
                  <c:v>8.8833495999999998E-2</c:v>
                </c:pt>
                <c:pt idx="25074">
                  <c:v>8.8817439999999998E-2</c:v>
                </c:pt>
                <c:pt idx="25075">
                  <c:v>8.8801390999999993E-2</c:v>
                </c:pt>
                <c:pt idx="25076">
                  <c:v>8.8785343000000003E-2</c:v>
                </c:pt>
                <c:pt idx="25077">
                  <c:v>8.8769301999999994E-2</c:v>
                </c:pt>
                <c:pt idx="25078">
                  <c:v>8.8753261E-2</c:v>
                </c:pt>
                <c:pt idx="25079">
                  <c:v>8.8737227000000002E-2</c:v>
                </c:pt>
                <c:pt idx="25080">
                  <c:v>8.8721193000000004E-2</c:v>
                </c:pt>
                <c:pt idx="25081">
                  <c:v>8.8705167000000001E-2</c:v>
                </c:pt>
                <c:pt idx="25082">
                  <c:v>8.8689140999999999E-2</c:v>
                </c:pt>
                <c:pt idx="25083">
                  <c:v>8.8673114999999997E-2</c:v>
                </c:pt>
                <c:pt idx="25084">
                  <c:v>8.8657096000000005E-2</c:v>
                </c:pt>
                <c:pt idx="25085">
                  <c:v>8.8641076999999999E-2</c:v>
                </c:pt>
                <c:pt idx="25086">
                  <c:v>8.8625066000000002E-2</c:v>
                </c:pt>
                <c:pt idx="25087">
                  <c:v>8.8609055000000006E-2</c:v>
                </c:pt>
                <c:pt idx="25088">
                  <c:v>8.8593042999999996E-2</c:v>
                </c:pt>
                <c:pt idx="25089">
                  <c:v>8.8577039999999996E-2</c:v>
                </c:pt>
                <c:pt idx="25090">
                  <c:v>8.8561035999999996E-2</c:v>
                </c:pt>
                <c:pt idx="25091">
                  <c:v>8.8545039000000006E-2</c:v>
                </c:pt>
                <c:pt idx="25092">
                  <c:v>8.8529043000000002E-2</c:v>
                </c:pt>
                <c:pt idx="25093">
                  <c:v>8.8513053999999994E-2</c:v>
                </c:pt>
                <c:pt idx="25094">
                  <c:v>8.8497065E-2</c:v>
                </c:pt>
                <c:pt idx="25095">
                  <c:v>8.8481076000000006E-2</c:v>
                </c:pt>
                <c:pt idx="25096">
                  <c:v>8.8465094999999994E-2</c:v>
                </c:pt>
                <c:pt idx="25097">
                  <c:v>8.8449112999999996E-2</c:v>
                </c:pt>
                <c:pt idx="25098">
                  <c:v>8.8433138999999994E-2</c:v>
                </c:pt>
                <c:pt idx="25099">
                  <c:v>8.8417165000000006E-2</c:v>
                </c:pt>
                <c:pt idx="25100">
                  <c:v>8.8401198E-2</c:v>
                </c:pt>
                <c:pt idx="25101">
                  <c:v>8.8385231999999994E-2</c:v>
                </c:pt>
                <c:pt idx="25102">
                  <c:v>8.8369272999999998E-2</c:v>
                </c:pt>
                <c:pt idx="25103">
                  <c:v>8.8353314000000002E-2</c:v>
                </c:pt>
                <c:pt idx="25104">
                  <c:v>8.8337354000000007E-2</c:v>
                </c:pt>
                <c:pt idx="25105">
                  <c:v>8.8321403000000007E-2</c:v>
                </c:pt>
                <c:pt idx="25106">
                  <c:v>8.8305450999999993E-2</c:v>
                </c:pt>
                <c:pt idx="25107">
                  <c:v>8.8289507000000003E-2</c:v>
                </c:pt>
                <c:pt idx="25108">
                  <c:v>8.8273562E-2</c:v>
                </c:pt>
                <c:pt idx="25109">
                  <c:v>8.8257626000000006E-2</c:v>
                </c:pt>
                <c:pt idx="25110">
                  <c:v>8.8241688999999998E-2</c:v>
                </c:pt>
                <c:pt idx="25111">
                  <c:v>8.8225752000000005E-2</c:v>
                </c:pt>
                <c:pt idx="25112">
                  <c:v>8.8209823000000007E-2</c:v>
                </c:pt>
                <c:pt idx="25113">
                  <c:v>8.8193892999999995E-2</c:v>
                </c:pt>
                <c:pt idx="25114">
                  <c:v>8.8177971999999993E-2</c:v>
                </c:pt>
                <c:pt idx="25115">
                  <c:v>8.8162050000000006E-2</c:v>
                </c:pt>
                <c:pt idx="25116">
                  <c:v>8.8146135E-2</c:v>
                </c:pt>
                <c:pt idx="25117">
                  <c:v>8.8130220999999995E-2</c:v>
                </c:pt>
                <c:pt idx="25118">
                  <c:v>8.8114306000000003E-2</c:v>
                </c:pt>
                <c:pt idx="25119">
                  <c:v>8.8098398999999994E-2</c:v>
                </c:pt>
                <c:pt idx="25120">
                  <c:v>8.8082491999999998E-2</c:v>
                </c:pt>
                <c:pt idx="25121">
                  <c:v>8.8066592999999999E-2</c:v>
                </c:pt>
                <c:pt idx="25122">
                  <c:v>8.8050692999999999E-2</c:v>
                </c:pt>
                <c:pt idx="25123">
                  <c:v>8.8034794E-2</c:v>
                </c:pt>
                <c:pt idx="25124">
                  <c:v>8.8018901999999996E-2</c:v>
                </c:pt>
                <c:pt idx="25125">
                  <c:v>8.8003010000000007E-2</c:v>
                </c:pt>
                <c:pt idx="25126">
                  <c:v>8.7987124999999999E-2</c:v>
                </c:pt>
                <c:pt idx="25127">
                  <c:v>8.7971240000000006E-2</c:v>
                </c:pt>
                <c:pt idx="25128">
                  <c:v>8.7955362999999995E-2</c:v>
                </c:pt>
                <c:pt idx="25129">
                  <c:v>8.7939485999999997E-2</c:v>
                </c:pt>
                <c:pt idx="25130">
                  <c:v>8.7923609E-2</c:v>
                </c:pt>
                <c:pt idx="25131">
                  <c:v>8.7907738999999999E-2</c:v>
                </c:pt>
                <c:pt idx="25132">
                  <c:v>8.7891868999999997E-2</c:v>
                </c:pt>
                <c:pt idx="25133">
                  <c:v>8.7876007000000006E-2</c:v>
                </c:pt>
                <c:pt idx="25134">
                  <c:v>8.7860145000000001E-2</c:v>
                </c:pt>
                <c:pt idx="25135">
                  <c:v>8.7844290000000005E-2</c:v>
                </c:pt>
                <c:pt idx="25136">
                  <c:v>8.7828434999999996E-2</c:v>
                </c:pt>
                <c:pt idx="25137">
                  <c:v>8.7812580000000001E-2</c:v>
                </c:pt>
                <c:pt idx="25138">
                  <c:v>8.7796733000000002E-2</c:v>
                </c:pt>
                <c:pt idx="25139">
                  <c:v>8.7780885000000003E-2</c:v>
                </c:pt>
                <c:pt idx="25140">
                  <c:v>8.7765045E-2</c:v>
                </c:pt>
                <c:pt idx="25141">
                  <c:v>8.7749205999999996E-2</c:v>
                </c:pt>
                <c:pt idx="25142">
                  <c:v>8.7733365999999993E-2</c:v>
                </c:pt>
                <c:pt idx="25143">
                  <c:v>8.7717533E-2</c:v>
                </c:pt>
                <c:pt idx="25144">
                  <c:v>8.7701701000000007E-2</c:v>
                </c:pt>
                <c:pt idx="25145">
                  <c:v>8.7685875999999996E-2</c:v>
                </c:pt>
                <c:pt idx="25146">
                  <c:v>8.7670050999999999E-2</c:v>
                </c:pt>
                <c:pt idx="25147">
                  <c:v>8.7654232999999998E-2</c:v>
                </c:pt>
                <c:pt idx="25148">
                  <c:v>8.7638414999999997E-2</c:v>
                </c:pt>
                <c:pt idx="25149">
                  <c:v>8.7622597999999996E-2</c:v>
                </c:pt>
                <c:pt idx="25150">
                  <c:v>8.7606788000000005E-2</c:v>
                </c:pt>
                <c:pt idx="25151">
                  <c:v>8.7590978E-2</c:v>
                </c:pt>
                <c:pt idx="25152">
                  <c:v>8.7575175000000005E-2</c:v>
                </c:pt>
                <c:pt idx="25153">
                  <c:v>8.7559371999999996E-2</c:v>
                </c:pt>
                <c:pt idx="25154">
                  <c:v>8.7543570000000001E-2</c:v>
                </c:pt>
                <c:pt idx="25155">
                  <c:v>8.7527774000000003E-2</c:v>
                </c:pt>
                <c:pt idx="25156">
                  <c:v>8.7511979000000004E-2</c:v>
                </c:pt>
                <c:pt idx="25157">
                  <c:v>8.7496191000000001E-2</c:v>
                </c:pt>
                <c:pt idx="25158">
                  <c:v>8.7480402999999998E-2</c:v>
                </c:pt>
                <c:pt idx="25159">
                  <c:v>8.7464623000000005E-2</c:v>
                </c:pt>
                <c:pt idx="25160">
                  <c:v>8.7448842999999998E-2</c:v>
                </c:pt>
                <c:pt idx="25161">
                  <c:v>8.7433062000000006E-2</c:v>
                </c:pt>
                <c:pt idx="25162">
                  <c:v>8.7417289999999995E-2</c:v>
                </c:pt>
                <c:pt idx="25163">
                  <c:v>8.7401516999999998E-2</c:v>
                </c:pt>
                <c:pt idx="25164">
                  <c:v>8.7385750999999998E-2</c:v>
                </c:pt>
                <c:pt idx="25165">
                  <c:v>8.7369985999999997E-2</c:v>
                </c:pt>
                <c:pt idx="25166">
                  <c:v>8.7354228000000006E-2</c:v>
                </c:pt>
                <c:pt idx="25167">
                  <c:v>8.7338470000000001E-2</c:v>
                </c:pt>
                <c:pt idx="25168">
                  <c:v>8.7322711999999997E-2</c:v>
                </c:pt>
                <c:pt idx="25169">
                  <c:v>8.7306961000000002E-2</c:v>
                </c:pt>
                <c:pt idx="25170">
                  <c:v>8.7291210999999994E-2</c:v>
                </c:pt>
                <c:pt idx="25171">
                  <c:v>8.7275459999999999E-2</c:v>
                </c:pt>
                <c:pt idx="25172">
                  <c:v>8.7259717000000001E-2</c:v>
                </c:pt>
                <c:pt idx="25173">
                  <c:v>8.7243974000000002E-2</c:v>
                </c:pt>
                <c:pt idx="25174">
                  <c:v>8.7228238999999999E-2</c:v>
                </c:pt>
                <c:pt idx="25175">
                  <c:v>8.7212502999999997E-2</c:v>
                </c:pt>
                <c:pt idx="25176">
                  <c:v>8.7196766999999994E-2</c:v>
                </c:pt>
                <c:pt idx="25177">
                  <c:v>8.7181039000000002E-2</c:v>
                </c:pt>
                <c:pt idx="25178">
                  <c:v>8.7165310999999995E-2</c:v>
                </c:pt>
                <c:pt idx="25179">
                  <c:v>8.7149589999999999E-2</c:v>
                </c:pt>
                <c:pt idx="25180">
                  <c:v>8.7133870000000002E-2</c:v>
                </c:pt>
                <c:pt idx="25181">
                  <c:v>8.7118149000000006E-2</c:v>
                </c:pt>
                <c:pt idx="25182">
                  <c:v>8.7102436000000005E-2</c:v>
                </c:pt>
                <c:pt idx="25183">
                  <c:v>8.7086722000000005E-2</c:v>
                </c:pt>
                <c:pt idx="25184">
                  <c:v>8.7071016000000001E-2</c:v>
                </c:pt>
                <c:pt idx="25185">
                  <c:v>8.7055310999999996E-2</c:v>
                </c:pt>
                <c:pt idx="25186">
                  <c:v>8.7039612000000002E-2</c:v>
                </c:pt>
                <c:pt idx="25187">
                  <c:v>8.7023913999999994E-2</c:v>
                </c:pt>
                <c:pt idx="25188">
                  <c:v>8.7008215E-2</c:v>
                </c:pt>
                <c:pt idx="25189">
                  <c:v>8.6992525000000001E-2</c:v>
                </c:pt>
                <c:pt idx="25190">
                  <c:v>8.6976834000000003E-2</c:v>
                </c:pt>
                <c:pt idx="25191">
                  <c:v>8.6961143000000005E-2</c:v>
                </c:pt>
                <c:pt idx="25192">
                  <c:v>8.6945459000000003E-2</c:v>
                </c:pt>
                <c:pt idx="25193">
                  <c:v>8.6929776E-2</c:v>
                </c:pt>
                <c:pt idx="25194">
                  <c:v>8.6914099999999994E-2</c:v>
                </c:pt>
                <c:pt idx="25195">
                  <c:v>8.6898424000000002E-2</c:v>
                </c:pt>
                <c:pt idx="25196">
                  <c:v>8.6882747999999996E-2</c:v>
                </c:pt>
                <c:pt idx="25197">
                  <c:v>8.6867079E-2</c:v>
                </c:pt>
                <c:pt idx="25198">
                  <c:v>8.6851411000000003E-2</c:v>
                </c:pt>
                <c:pt idx="25199">
                  <c:v>8.6835749000000004E-2</c:v>
                </c:pt>
                <c:pt idx="25200">
                  <c:v>8.6820088000000004E-2</c:v>
                </c:pt>
                <c:pt idx="25201">
                  <c:v>8.6802289000000005E-2</c:v>
                </c:pt>
                <c:pt idx="25202">
                  <c:v>8.6784549000000002E-2</c:v>
                </c:pt>
                <c:pt idx="25203">
                  <c:v>8.6766861000000001E-2</c:v>
                </c:pt>
                <c:pt idx="25204">
                  <c:v>8.6749225999999999E-2</c:v>
                </c:pt>
                <c:pt idx="25205">
                  <c:v>8.6731635000000001E-2</c:v>
                </c:pt>
                <c:pt idx="25206">
                  <c:v>8.6714080999999998E-2</c:v>
                </c:pt>
                <c:pt idx="25207">
                  <c:v>8.6696565000000003E-2</c:v>
                </c:pt>
                <c:pt idx="25208">
                  <c:v>8.6679086000000002E-2</c:v>
                </c:pt>
                <c:pt idx="25209">
                  <c:v>8.6661637E-2</c:v>
                </c:pt>
                <c:pt idx="25210">
                  <c:v>8.6644216999999996E-2</c:v>
                </c:pt>
                <c:pt idx="25211">
                  <c:v>8.6626828000000003E-2</c:v>
                </c:pt>
                <c:pt idx="25212">
                  <c:v>8.6609467999999995E-2</c:v>
                </c:pt>
                <c:pt idx="25213">
                  <c:v>8.6592130000000003E-2</c:v>
                </c:pt>
                <c:pt idx="25214">
                  <c:v>8.6574814999999999E-2</c:v>
                </c:pt>
                <c:pt idx="25215">
                  <c:v>8.6557529999999994E-2</c:v>
                </c:pt>
                <c:pt idx="25216">
                  <c:v>8.6540267000000004E-2</c:v>
                </c:pt>
                <c:pt idx="25217">
                  <c:v>8.6523026000000003E-2</c:v>
                </c:pt>
                <c:pt idx="25218">
                  <c:v>8.6505799999999994E-2</c:v>
                </c:pt>
                <c:pt idx="25219">
                  <c:v>8.6488597E-2</c:v>
                </c:pt>
                <c:pt idx="25220">
                  <c:v>8.6471415999999995E-2</c:v>
                </c:pt>
                <c:pt idx="25221">
                  <c:v>8.6454249999999996E-2</c:v>
                </c:pt>
                <c:pt idx="25222">
                  <c:v>8.6437106E-2</c:v>
                </c:pt>
                <c:pt idx="25223">
                  <c:v>8.6419976999999995E-2</c:v>
                </c:pt>
                <c:pt idx="25224">
                  <c:v>8.6402862999999996E-2</c:v>
                </c:pt>
                <c:pt idx="25225">
                  <c:v>8.6385772E-2</c:v>
                </c:pt>
                <c:pt idx="25226">
                  <c:v>8.6368694999999995E-2</c:v>
                </c:pt>
                <c:pt idx="25227">
                  <c:v>8.6351632999999997E-2</c:v>
                </c:pt>
                <c:pt idx="25228">
                  <c:v>8.6334586000000005E-2</c:v>
                </c:pt>
                <c:pt idx="25229">
                  <c:v>8.6317554000000005E-2</c:v>
                </c:pt>
                <c:pt idx="25230">
                  <c:v>8.6300536999999997E-2</c:v>
                </c:pt>
                <c:pt idx="25231">
                  <c:v>8.6283534999999995E-2</c:v>
                </c:pt>
                <c:pt idx="25232">
                  <c:v>8.6266546999999999E-2</c:v>
                </c:pt>
                <c:pt idx="25233">
                  <c:v>8.6249574999999995E-2</c:v>
                </c:pt>
                <c:pt idx="25234">
                  <c:v>8.6232616999999998E-2</c:v>
                </c:pt>
                <c:pt idx="25235">
                  <c:v>8.6215675000000006E-2</c:v>
                </c:pt>
                <c:pt idx="25236">
                  <c:v>8.6198747000000006E-2</c:v>
                </c:pt>
                <c:pt idx="25237">
                  <c:v>8.6181833999999999E-2</c:v>
                </c:pt>
                <c:pt idx="25238">
                  <c:v>8.6164935999999998E-2</c:v>
                </c:pt>
                <c:pt idx="25239">
                  <c:v>8.6148053000000002E-2</c:v>
                </c:pt>
                <c:pt idx="25240">
                  <c:v>8.6131178000000003E-2</c:v>
                </c:pt>
                <c:pt idx="25241">
                  <c:v>8.6114316999999996E-2</c:v>
                </c:pt>
                <c:pt idx="25242">
                  <c:v>8.6097470999999995E-2</c:v>
                </c:pt>
                <c:pt idx="25243">
                  <c:v>8.6080633000000004E-2</c:v>
                </c:pt>
                <c:pt idx="25244">
                  <c:v>8.6063810000000004E-2</c:v>
                </c:pt>
                <c:pt idx="25245">
                  <c:v>8.6047000999999998E-2</c:v>
                </c:pt>
                <c:pt idx="25246">
                  <c:v>8.6030200000000001E-2</c:v>
                </c:pt>
                <c:pt idx="25247">
                  <c:v>8.6013413999999996E-2</c:v>
                </c:pt>
                <c:pt idx="25248">
                  <c:v>8.5996635000000002E-2</c:v>
                </c:pt>
                <c:pt idx="25249">
                  <c:v>8.5979870999999999E-2</c:v>
                </c:pt>
                <c:pt idx="25250">
                  <c:v>8.5963123000000002E-2</c:v>
                </c:pt>
                <c:pt idx="25251">
                  <c:v>8.5946381000000002E-2</c:v>
                </c:pt>
                <c:pt idx="25252">
                  <c:v>8.5929654999999994E-2</c:v>
                </c:pt>
                <c:pt idx="25253">
                  <c:v>8.5912934999999996E-2</c:v>
                </c:pt>
                <c:pt idx="25254">
                  <c:v>8.5896231000000003E-2</c:v>
                </c:pt>
                <c:pt idx="25255">
                  <c:v>8.5879533999999993E-2</c:v>
                </c:pt>
                <c:pt idx="25256">
                  <c:v>8.5862844999999993E-2</c:v>
                </c:pt>
                <c:pt idx="25257">
                  <c:v>8.5846170999999999E-2</c:v>
                </c:pt>
                <c:pt idx="25258">
                  <c:v>8.5829504000000001E-2</c:v>
                </c:pt>
                <c:pt idx="25259">
                  <c:v>8.5812843999999999E-2</c:v>
                </c:pt>
                <c:pt idx="25260">
                  <c:v>8.5796200000000003E-2</c:v>
                </c:pt>
                <c:pt idx="25261">
                  <c:v>8.5779563000000003E-2</c:v>
                </c:pt>
                <c:pt idx="25262">
                  <c:v>8.5762933E-2</c:v>
                </c:pt>
                <c:pt idx="25263">
                  <c:v>8.5746318000000002E-2</c:v>
                </c:pt>
                <c:pt idx="25264">
                  <c:v>8.5729711E-2</c:v>
                </c:pt>
                <c:pt idx="25265">
                  <c:v>8.5713118000000005E-2</c:v>
                </c:pt>
                <c:pt idx="25266">
                  <c:v>8.5696533000000005E-2</c:v>
                </c:pt>
                <c:pt idx="25267">
                  <c:v>8.5679956000000002E-2</c:v>
                </c:pt>
                <c:pt idx="25268">
                  <c:v>8.5663385999999994E-2</c:v>
                </c:pt>
                <c:pt idx="25269">
                  <c:v>8.5646829999999993E-2</c:v>
                </c:pt>
                <c:pt idx="25270">
                  <c:v>8.5630283000000001E-2</c:v>
                </c:pt>
                <c:pt idx="25271">
                  <c:v>8.5613742000000007E-2</c:v>
                </c:pt>
                <c:pt idx="25272">
                  <c:v>8.5597210000000007E-2</c:v>
                </c:pt>
                <c:pt idx="25273">
                  <c:v>8.5580692E-2</c:v>
                </c:pt>
                <c:pt idx="25274">
                  <c:v>8.5564181000000003E-2</c:v>
                </c:pt>
                <c:pt idx="25275">
                  <c:v>8.5547678000000002E-2</c:v>
                </c:pt>
                <c:pt idx="25276">
                  <c:v>8.5531182999999997E-2</c:v>
                </c:pt>
                <c:pt idx="25277">
                  <c:v>8.5514694000000002E-2</c:v>
                </c:pt>
                <c:pt idx="25278">
                  <c:v>8.5498214000000003E-2</c:v>
                </c:pt>
                <c:pt idx="25279">
                  <c:v>8.5481747999999996E-2</c:v>
                </c:pt>
                <c:pt idx="25280">
                  <c:v>8.5465289999999999E-2</c:v>
                </c:pt>
                <c:pt idx="25281">
                  <c:v>8.5448838999999999E-2</c:v>
                </c:pt>
                <c:pt idx="25282">
                  <c:v>8.5432394999999994E-2</c:v>
                </c:pt>
                <c:pt idx="25283">
                  <c:v>8.5415959E-2</c:v>
                </c:pt>
                <c:pt idx="25284">
                  <c:v>8.5399531000000001E-2</c:v>
                </c:pt>
                <c:pt idx="25285">
                  <c:v>8.5383109999999998E-2</c:v>
                </c:pt>
                <c:pt idx="25286">
                  <c:v>8.5366704000000002E-2</c:v>
                </c:pt>
                <c:pt idx="25287">
                  <c:v>8.5350305000000001E-2</c:v>
                </c:pt>
                <c:pt idx="25288">
                  <c:v>8.5333913999999997E-2</c:v>
                </c:pt>
                <c:pt idx="25289">
                  <c:v>8.5317530000000003E-2</c:v>
                </c:pt>
                <c:pt idx="25290">
                  <c:v>8.5301153000000005E-2</c:v>
                </c:pt>
                <c:pt idx="25291">
                  <c:v>8.5284784000000002E-2</c:v>
                </c:pt>
                <c:pt idx="25292">
                  <c:v>8.5268422999999996E-2</c:v>
                </c:pt>
                <c:pt idx="25293">
                  <c:v>8.5252069E-2</c:v>
                </c:pt>
                <c:pt idx="25294">
                  <c:v>8.5235722E-2</c:v>
                </c:pt>
                <c:pt idx="25295">
                  <c:v>8.5219382999999996E-2</c:v>
                </c:pt>
                <c:pt idx="25296">
                  <c:v>8.5203052000000001E-2</c:v>
                </c:pt>
                <c:pt idx="25297">
                  <c:v>8.5186727000000004E-2</c:v>
                </c:pt>
                <c:pt idx="25298">
                  <c:v>8.5170411000000001E-2</c:v>
                </c:pt>
                <c:pt idx="25299">
                  <c:v>8.5154100999999996E-2</c:v>
                </c:pt>
                <c:pt idx="25300">
                  <c:v>8.5137799E-2</c:v>
                </c:pt>
                <c:pt idx="25301">
                  <c:v>8.5121505E-2</c:v>
                </c:pt>
                <c:pt idx="25302">
                  <c:v>8.5105217999999996E-2</c:v>
                </c:pt>
                <c:pt idx="25303">
                  <c:v>8.5088938000000003E-2</c:v>
                </c:pt>
                <c:pt idx="25304">
                  <c:v>8.5072666000000005E-2</c:v>
                </c:pt>
                <c:pt idx="25305">
                  <c:v>8.5056402000000003E-2</c:v>
                </c:pt>
                <c:pt idx="25306">
                  <c:v>8.5040144999999998E-2</c:v>
                </c:pt>
                <c:pt idx="25307">
                  <c:v>8.5023895000000002E-2</c:v>
                </c:pt>
                <c:pt idx="25308">
                  <c:v>8.5007653000000002E-2</c:v>
                </c:pt>
                <c:pt idx="25309">
                  <c:v>8.4991417999999999E-2</c:v>
                </c:pt>
                <c:pt idx="25310">
                  <c:v>8.4975190000000006E-2</c:v>
                </c:pt>
                <c:pt idx="25311">
                  <c:v>8.4958970999999994E-2</c:v>
                </c:pt>
                <c:pt idx="25312">
                  <c:v>8.4942757999999993E-2</c:v>
                </c:pt>
                <c:pt idx="25313">
                  <c:v>8.4926553000000002E-2</c:v>
                </c:pt>
                <c:pt idx="25314">
                  <c:v>8.4910356000000006E-2</c:v>
                </c:pt>
                <c:pt idx="25315">
                  <c:v>8.4894164999999994E-2</c:v>
                </c:pt>
                <c:pt idx="25316">
                  <c:v>8.4877983000000004E-2</c:v>
                </c:pt>
                <c:pt idx="25317">
                  <c:v>8.4861807999999997E-2</c:v>
                </c:pt>
                <c:pt idx="25318">
                  <c:v>8.484564E-2</c:v>
                </c:pt>
                <c:pt idx="25319">
                  <c:v>8.4829478999999999E-2</c:v>
                </c:pt>
                <c:pt idx="25320">
                  <c:v>8.4813326999999994E-2</c:v>
                </c:pt>
                <c:pt idx="25321">
                  <c:v>8.4797174000000003E-2</c:v>
                </c:pt>
                <c:pt idx="25322">
                  <c:v>8.4781027999999994E-2</c:v>
                </c:pt>
                <c:pt idx="25323">
                  <c:v>8.4764889999999996E-2</c:v>
                </c:pt>
                <c:pt idx="25324">
                  <c:v>8.4748760000000006E-2</c:v>
                </c:pt>
                <c:pt idx="25325">
                  <c:v>8.4732637E-2</c:v>
                </c:pt>
                <c:pt idx="25326">
                  <c:v>8.4716521000000003E-2</c:v>
                </c:pt>
                <c:pt idx="25327">
                  <c:v>8.4700413000000002E-2</c:v>
                </c:pt>
                <c:pt idx="25328">
                  <c:v>8.4684311999999998E-2</c:v>
                </c:pt>
                <c:pt idx="25329">
                  <c:v>8.4668212000000007E-2</c:v>
                </c:pt>
                <c:pt idx="25330">
                  <c:v>8.4652117999999998E-2</c:v>
                </c:pt>
                <c:pt idx="25331">
                  <c:v>8.4636032999999999E-2</c:v>
                </c:pt>
                <c:pt idx="25332">
                  <c:v>8.4619953999999997E-2</c:v>
                </c:pt>
                <c:pt idx="25333">
                  <c:v>8.4603883000000005E-2</c:v>
                </c:pt>
                <c:pt idx="25334">
                  <c:v>8.4587819999999994E-2</c:v>
                </c:pt>
                <c:pt idx="25335">
                  <c:v>8.4571763999999994E-2</c:v>
                </c:pt>
                <c:pt idx="25336">
                  <c:v>8.4555715000000004E-2</c:v>
                </c:pt>
                <c:pt idx="25337">
                  <c:v>8.4539673999999995E-2</c:v>
                </c:pt>
                <c:pt idx="25338">
                  <c:v>8.4523633000000001E-2</c:v>
                </c:pt>
                <c:pt idx="25339">
                  <c:v>8.4507599000000003E-2</c:v>
                </c:pt>
                <c:pt idx="25340">
                  <c:v>8.4491573E-2</c:v>
                </c:pt>
                <c:pt idx="25341">
                  <c:v>8.4475554999999994E-2</c:v>
                </c:pt>
                <c:pt idx="25342">
                  <c:v>8.4459542999999998E-2</c:v>
                </c:pt>
                <c:pt idx="25343">
                  <c:v>8.4443538999999998E-2</c:v>
                </c:pt>
                <c:pt idx="25344">
                  <c:v>8.4427535999999997E-2</c:v>
                </c:pt>
                <c:pt idx="25345">
                  <c:v>8.4411538999999994E-2</c:v>
                </c:pt>
                <c:pt idx="25346">
                  <c:v>8.439555E-2</c:v>
                </c:pt>
                <c:pt idx="25347">
                  <c:v>8.4379569000000001E-2</c:v>
                </c:pt>
                <c:pt idx="25348">
                  <c:v>8.4363595E-2</c:v>
                </c:pt>
                <c:pt idx="25349">
                  <c:v>8.4347620999999998E-2</c:v>
                </c:pt>
                <c:pt idx="25350">
                  <c:v>8.4331654000000006E-2</c:v>
                </c:pt>
                <c:pt idx="25351">
                  <c:v>8.4315694999999996E-2</c:v>
                </c:pt>
                <c:pt idx="25352">
                  <c:v>8.4299742999999996E-2</c:v>
                </c:pt>
                <c:pt idx="25353">
                  <c:v>8.4283799000000006E-2</c:v>
                </c:pt>
                <c:pt idx="25354">
                  <c:v>8.4267855000000003E-2</c:v>
                </c:pt>
                <c:pt idx="25355">
                  <c:v>8.4251917999999995E-2</c:v>
                </c:pt>
                <c:pt idx="25356">
                  <c:v>8.4235988999999997E-2</c:v>
                </c:pt>
                <c:pt idx="25357">
                  <c:v>8.4220066999999996E-2</c:v>
                </c:pt>
                <c:pt idx="25358">
                  <c:v>8.4204152000000004E-2</c:v>
                </c:pt>
                <c:pt idx="25359">
                  <c:v>8.4188237999999999E-2</c:v>
                </c:pt>
                <c:pt idx="25360">
                  <c:v>8.4172331000000003E-2</c:v>
                </c:pt>
                <c:pt idx="25361">
                  <c:v>8.4156431000000004E-2</c:v>
                </c:pt>
                <c:pt idx="25362">
                  <c:v>8.4140539E-2</c:v>
                </c:pt>
                <c:pt idx="25363">
                  <c:v>8.4124655000000007E-2</c:v>
                </c:pt>
                <c:pt idx="25364">
                  <c:v>8.4108769999999999E-2</c:v>
                </c:pt>
                <c:pt idx="25365">
                  <c:v>8.4092893000000002E-2</c:v>
                </c:pt>
                <c:pt idx="25366">
                  <c:v>8.4077023000000001E-2</c:v>
                </c:pt>
                <c:pt idx="25367">
                  <c:v>8.4061160999999995E-2</c:v>
                </c:pt>
                <c:pt idx="25368">
                  <c:v>8.4045306E-2</c:v>
                </c:pt>
                <c:pt idx="25369">
                  <c:v>8.4029451000000005E-2</c:v>
                </c:pt>
                <c:pt idx="25370">
                  <c:v>8.4013604000000006E-2</c:v>
                </c:pt>
                <c:pt idx="25371">
                  <c:v>8.3997764000000003E-2</c:v>
                </c:pt>
                <c:pt idx="25372">
                  <c:v>8.3981930999999996E-2</c:v>
                </c:pt>
                <c:pt idx="25373">
                  <c:v>8.3966099000000002E-2</c:v>
                </c:pt>
                <c:pt idx="25374">
                  <c:v>8.3950274000000005E-2</c:v>
                </c:pt>
                <c:pt idx="25375">
                  <c:v>8.3934456000000005E-2</c:v>
                </c:pt>
                <c:pt idx="25376">
                  <c:v>8.3918646E-2</c:v>
                </c:pt>
                <c:pt idx="25377">
                  <c:v>8.3902835999999995E-2</c:v>
                </c:pt>
                <c:pt idx="25378">
                  <c:v>8.3887033E-2</c:v>
                </c:pt>
                <c:pt idx="25379">
                  <c:v>8.3871238000000001E-2</c:v>
                </c:pt>
                <c:pt idx="25380">
                  <c:v>8.3855449999999998E-2</c:v>
                </c:pt>
                <c:pt idx="25381">
                  <c:v>8.3839661999999995E-2</c:v>
                </c:pt>
                <c:pt idx="25382">
                  <c:v>8.3823882000000002E-2</c:v>
                </c:pt>
                <c:pt idx="25383">
                  <c:v>8.3808109000000006E-2</c:v>
                </c:pt>
                <c:pt idx="25384">
                  <c:v>8.3792335999999995E-2</c:v>
                </c:pt>
                <c:pt idx="25385">
                  <c:v>8.3776570999999994E-2</c:v>
                </c:pt>
                <c:pt idx="25386">
                  <c:v>8.3760813000000003E-2</c:v>
                </c:pt>
                <c:pt idx="25387">
                  <c:v>8.3745061999999995E-2</c:v>
                </c:pt>
                <c:pt idx="25388">
                  <c:v>8.3729312E-2</c:v>
                </c:pt>
                <c:pt idx="25389">
                  <c:v>8.3713569000000002E-2</c:v>
                </c:pt>
                <c:pt idx="25390">
                  <c:v>8.3697832999999999E-2</c:v>
                </c:pt>
                <c:pt idx="25391">
                  <c:v>8.3682105000000007E-2</c:v>
                </c:pt>
                <c:pt idx="25392">
                  <c:v>8.3666377E-2</c:v>
                </c:pt>
                <c:pt idx="25393">
                  <c:v>8.3650656000000004E-2</c:v>
                </c:pt>
                <c:pt idx="25394">
                  <c:v>8.3634943000000003E-2</c:v>
                </c:pt>
                <c:pt idx="25395">
                  <c:v>8.3619229000000003E-2</c:v>
                </c:pt>
                <c:pt idx="25396">
                  <c:v>8.3603523999999999E-2</c:v>
                </c:pt>
                <c:pt idx="25397">
                  <c:v>8.3587825000000004E-2</c:v>
                </c:pt>
                <c:pt idx="25398">
                  <c:v>8.3572126999999996E-2</c:v>
                </c:pt>
                <c:pt idx="25399">
                  <c:v>8.3556435999999998E-2</c:v>
                </c:pt>
                <c:pt idx="25400">
                  <c:v>8.3540752999999995E-2</c:v>
                </c:pt>
                <c:pt idx="25401">
                  <c:v>8.3525077000000003E-2</c:v>
                </c:pt>
                <c:pt idx="25402">
                  <c:v>8.3509399999999998E-2</c:v>
                </c:pt>
                <c:pt idx="25403">
                  <c:v>8.3493732000000001E-2</c:v>
                </c:pt>
                <c:pt idx="25404">
                  <c:v>8.3478071000000001E-2</c:v>
                </c:pt>
                <c:pt idx="25405">
                  <c:v>8.3462410000000001E-2</c:v>
                </c:pt>
                <c:pt idx="25406">
                  <c:v>8.3446755999999997E-2</c:v>
                </c:pt>
                <c:pt idx="25407">
                  <c:v>8.3431110000000003E-2</c:v>
                </c:pt>
                <c:pt idx="25408">
                  <c:v>8.3415463999999995E-2</c:v>
                </c:pt>
                <c:pt idx="25409">
                  <c:v>8.3399824999999997E-2</c:v>
                </c:pt>
                <c:pt idx="25410">
                  <c:v>8.3384192999999995E-2</c:v>
                </c:pt>
                <c:pt idx="25411">
                  <c:v>8.3368561999999993E-2</c:v>
                </c:pt>
                <c:pt idx="25412">
                  <c:v>8.3352938000000001E-2</c:v>
                </c:pt>
                <c:pt idx="25413">
                  <c:v>8.3337322000000005E-2</c:v>
                </c:pt>
                <c:pt idx="25414">
                  <c:v>8.3321713000000006E-2</c:v>
                </c:pt>
                <c:pt idx="25415">
                  <c:v>8.3306104000000006E-2</c:v>
                </c:pt>
                <c:pt idx="25416">
                  <c:v>8.3290502000000002E-2</c:v>
                </c:pt>
                <c:pt idx="25417">
                  <c:v>8.3274900999999998E-2</c:v>
                </c:pt>
                <c:pt idx="25418">
                  <c:v>8.3259307000000005E-2</c:v>
                </c:pt>
                <c:pt idx="25419">
                  <c:v>8.3243719999999993E-2</c:v>
                </c:pt>
                <c:pt idx="25420">
                  <c:v>8.3228133999999995E-2</c:v>
                </c:pt>
                <c:pt idx="25421">
                  <c:v>8.3212553999999994E-2</c:v>
                </c:pt>
                <c:pt idx="25422">
                  <c:v>8.3196983000000002E-2</c:v>
                </c:pt>
                <c:pt idx="25423">
                  <c:v>8.3181410999999997E-2</c:v>
                </c:pt>
                <c:pt idx="25424">
                  <c:v>8.3165847000000001E-2</c:v>
                </c:pt>
                <c:pt idx="25425">
                  <c:v>8.3150290000000002E-2</c:v>
                </c:pt>
                <c:pt idx="25426">
                  <c:v>8.3134733000000002E-2</c:v>
                </c:pt>
                <c:pt idx="25427">
                  <c:v>8.3119183999999999E-2</c:v>
                </c:pt>
                <c:pt idx="25428">
                  <c:v>8.3103642000000005E-2</c:v>
                </c:pt>
                <c:pt idx="25429">
                  <c:v>8.3088099999999998E-2</c:v>
                </c:pt>
                <c:pt idx="25430">
                  <c:v>8.3072565000000001E-2</c:v>
                </c:pt>
                <c:pt idx="25431">
                  <c:v>8.3057038E-2</c:v>
                </c:pt>
                <c:pt idx="25432">
                  <c:v>8.3041510999999998E-2</c:v>
                </c:pt>
                <c:pt idx="25433">
                  <c:v>8.3025992000000007E-2</c:v>
                </c:pt>
                <c:pt idx="25434">
                  <c:v>8.3010479999999998E-2</c:v>
                </c:pt>
                <c:pt idx="25435">
                  <c:v>8.2994968000000002E-2</c:v>
                </c:pt>
                <c:pt idx="25436">
                  <c:v>8.2979463000000003E-2</c:v>
                </c:pt>
                <c:pt idx="25437">
                  <c:v>8.2963966E-2</c:v>
                </c:pt>
                <c:pt idx="25438">
                  <c:v>8.2948468999999997E-2</c:v>
                </c:pt>
                <c:pt idx="25439">
                  <c:v>8.2932979000000004E-2</c:v>
                </c:pt>
                <c:pt idx="25440">
                  <c:v>8.2917488999999997E-2</c:v>
                </c:pt>
                <c:pt idx="25441">
                  <c:v>8.2902007E-2</c:v>
                </c:pt>
                <c:pt idx="25442">
                  <c:v>8.2886531999999999E-2</c:v>
                </c:pt>
                <c:pt idx="25443">
                  <c:v>8.2871056999999998E-2</c:v>
                </c:pt>
                <c:pt idx="25444">
                  <c:v>8.2855590000000007E-2</c:v>
                </c:pt>
                <c:pt idx="25445">
                  <c:v>8.2840129999999998E-2</c:v>
                </c:pt>
                <c:pt idx="25446">
                  <c:v>8.2824670000000003E-2</c:v>
                </c:pt>
                <c:pt idx="25447">
                  <c:v>8.2809217000000004E-2</c:v>
                </c:pt>
                <c:pt idx="25448">
                  <c:v>8.2793772000000002E-2</c:v>
                </c:pt>
                <c:pt idx="25449">
                  <c:v>8.2778326999999999E-2</c:v>
                </c:pt>
                <c:pt idx="25450">
                  <c:v>8.2762890000000006E-2</c:v>
                </c:pt>
                <c:pt idx="25451">
                  <c:v>8.2747451999999999E-2</c:v>
                </c:pt>
                <c:pt idx="25452">
                  <c:v>8.2732022000000002E-2</c:v>
                </c:pt>
                <c:pt idx="25453">
                  <c:v>8.2716599000000002E-2</c:v>
                </c:pt>
                <c:pt idx="25454">
                  <c:v>8.2701176000000001E-2</c:v>
                </c:pt>
                <c:pt idx="25455">
                  <c:v>8.2685760999999997E-2</c:v>
                </c:pt>
                <c:pt idx="25456">
                  <c:v>8.2670346000000006E-2</c:v>
                </c:pt>
                <c:pt idx="25457">
                  <c:v>8.2654937999999997E-2</c:v>
                </c:pt>
                <c:pt idx="25458">
                  <c:v>8.2639537999999998E-2</c:v>
                </c:pt>
                <c:pt idx="25459">
                  <c:v>8.2624137E-2</c:v>
                </c:pt>
                <c:pt idx="25460">
                  <c:v>8.2608744999999997E-2</c:v>
                </c:pt>
                <c:pt idx="25461">
                  <c:v>8.2593359000000005E-2</c:v>
                </c:pt>
                <c:pt idx="25462">
                  <c:v>8.2577973999999998E-2</c:v>
                </c:pt>
                <c:pt idx="25463">
                  <c:v>8.2562596000000002E-2</c:v>
                </c:pt>
                <c:pt idx="25464">
                  <c:v>8.2547218000000006E-2</c:v>
                </c:pt>
                <c:pt idx="25465">
                  <c:v>8.2531847000000005E-2</c:v>
                </c:pt>
                <c:pt idx="25466">
                  <c:v>8.2516484000000001E-2</c:v>
                </c:pt>
                <c:pt idx="25467">
                  <c:v>8.2501120999999997E-2</c:v>
                </c:pt>
                <c:pt idx="25468">
                  <c:v>8.2485765000000003E-2</c:v>
                </c:pt>
                <c:pt idx="25469">
                  <c:v>8.2470409999999994E-2</c:v>
                </c:pt>
                <c:pt idx="25470">
                  <c:v>8.2455060999999996E-2</c:v>
                </c:pt>
                <c:pt idx="25471">
                  <c:v>8.2439720999999994E-2</c:v>
                </c:pt>
                <c:pt idx="25472">
                  <c:v>8.2424380000000005E-2</c:v>
                </c:pt>
                <c:pt idx="25473">
                  <c:v>8.2409046999999999E-2</c:v>
                </c:pt>
                <c:pt idx="25474">
                  <c:v>8.2393712999999993E-2</c:v>
                </c:pt>
                <c:pt idx="25475">
                  <c:v>8.2378386999999997E-2</c:v>
                </c:pt>
                <c:pt idx="25476">
                  <c:v>8.2363062000000001E-2</c:v>
                </c:pt>
                <c:pt idx="25477">
                  <c:v>8.2347743000000001E-2</c:v>
                </c:pt>
                <c:pt idx="25478">
                  <c:v>8.2332431999999997E-2</c:v>
                </c:pt>
                <c:pt idx="25479">
                  <c:v>8.2317120999999993E-2</c:v>
                </c:pt>
                <c:pt idx="25480">
                  <c:v>8.2301817999999999E-2</c:v>
                </c:pt>
                <c:pt idx="25481">
                  <c:v>8.2286522000000001E-2</c:v>
                </c:pt>
                <c:pt idx="25482">
                  <c:v>8.2271226000000003E-2</c:v>
                </c:pt>
                <c:pt idx="25483">
                  <c:v>8.2255937000000001E-2</c:v>
                </c:pt>
                <c:pt idx="25484">
                  <c:v>8.2240648999999999E-2</c:v>
                </c:pt>
                <c:pt idx="25485">
                  <c:v>8.2225366999999994E-2</c:v>
                </c:pt>
                <c:pt idx="25486">
                  <c:v>8.2210086000000002E-2</c:v>
                </c:pt>
                <c:pt idx="25487">
                  <c:v>8.2194813000000005E-2</c:v>
                </c:pt>
                <c:pt idx="25488">
                  <c:v>8.2179546000000006E-2</c:v>
                </c:pt>
                <c:pt idx="25489">
                  <c:v>8.2164280000000006E-2</c:v>
                </c:pt>
                <c:pt idx="25490">
                  <c:v>8.2149021000000003E-2</c:v>
                </c:pt>
                <c:pt idx="25491">
                  <c:v>8.2133762999999999E-2</c:v>
                </c:pt>
                <c:pt idx="25492">
                  <c:v>8.2118511000000005E-2</c:v>
                </c:pt>
                <c:pt idx="25493">
                  <c:v>8.2103259999999997E-2</c:v>
                </c:pt>
                <c:pt idx="25494">
                  <c:v>8.2088016E-2</c:v>
                </c:pt>
                <c:pt idx="25495">
                  <c:v>8.2072779999999998E-2</c:v>
                </c:pt>
                <c:pt idx="25496">
                  <c:v>8.2057542999999997E-2</c:v>
                </c:pt>
                <c:pt idx="25497">
                  <c:v>8.2042314000000005E-2</c:v>
                </c:pt>
                <c:pt idx="25498">
                  <c:v>8.2027085E-2</c:v>
                </c:pt>
                <c:pt idx="25499">
                  <c:v>8.2011864000000004E-2</c:v>
                </c:pt>
                <c:pt idx="25500">
                  <c:v>8.1996650000000004E-2</c:v>
                </c:pt>
                <c:pt idx="25501">
                  <c:v>8.1981435000000005E-2</c:v>
                </c:pt>
                <c:pt idx="25502">
                  <c:v>8.1966229000000002E-2</c:v>
                </c:pt>
                <c:pt idx="25503">
                  <c:v>8.1951021999999998E-2</c:v>
                </c:pt>
                <c:pt idx="25504">
                  <c:v>8.1935823000000005E-2</c:v>
                </c:pt>
                <c:pt idx="25505">
                  <c:v>8.1920623999999997E-2</c:v>
                </c:pt>
                <c:pt idx="25506">
                  <c:v>8.1905432E-2</c:v>
                </c:pt>
                <c:pt idx="25507">
                  <c:v>8.1890247999999999E-2</c:v>
                </c:pt>
                <c:pt idx="25508">
                  <c:v>8.1875062999999998E-2</c:v>
                </c:pt>
                <c:pt idx="25509">
                  <c:v>8.1859887000000006E-2</c:v>
                </c:pt>
                <c:pt idx="25510">
                  <c:v>8.1844710000000001E-2</c:v>
                </c:pt>
                <c:pt idx="25511">
                  <c:v>8.1829540000000006E-2</c:v>
                </c:pt>
                <c:pt idx="25512">
                  <c:v>8.1814370999999997E-2</c:v>
                </c:pt>
                <c:pt idx="25513">
                  <c:v>8.1799208999999998E-2</c:v>
                </c:pt>
                <c:pt idx="25514">
                  <c:v>8.1784046999999999E-2</c:v>
                </c:pt>
                <c:pt idx="25515">
                  <c:v>8.1768892999999995E-2</c:v>
                </c:pt>
                <c:pt idx="25516">
                  <c:v>8.1753746000000002E-2</c:v>
                </c:pt>
                <c:pt idx="25517">
                  <c:v>8.1738598999999995E-2</c:v>
                </c:pt>
                <c:pt idx="25518">
                  <c:v>8.1723458999999998E-2</c:v>
                </c:pt>
                <c:pt idx="25519">
                  <c:v>8.1708319000000001E-2</c:v>
                </c:pt>
                <c:pt idx="25520">
                  <c:v>8.1693187E-2</c:v>
                </c:pt>
                <c:pt idx="25521">
                  <c:v>8.1678054999999999E-2</c:v>
                </c:pt>
                <c:pt idx="25522">
                  <c:v>8.1662930999999994E-2</c:v>
                </c:pt>
                <c:pt idx="25523">
                  <c:v>8.1647806000000003E-2</c:v>
                </c:pt>
                <c:pt idx="25524">
                  <c:v>8.1632688999999994E-2</c:v>
                </c:pt>
                <c:pt idx="25525">
                  <c:v>8.1617571E-2</c:v>
                </c:pt>
                <c:pt idx="25526">
                  <c:v>8.1602462000000001E-2</c:v>
                </c:pt>
                <c:pt idx="25527">
                  <c:v>8.1587358999999998E-2</c:v>
                </c:pt>
                <c:pt idx="25528">
                  <c:v>8.1572256999999995E-2</c:v>
                </c:pt>
                <c:pt idx="25529">
                  <c:v>8.1557162000000002E-2</c:v>
                </c:pt>
                <c:pt idx="25530">
                  <c:v>8.1542066999999996E-2</c:v>
                </c:pt>
                <c:pt idx="25531">
                  <c:v>8.1526979999999999E-2</c:v>
                </c:pt>
                <c:pt idx="25532">
                  <c:v>8.1511892000000002E-2</c:v>
                </c:pt>
                <c:pt idx="25533">
                  <c:v>8.1496812000000002E-2</c:v>
                </c:pt>
                <c:pt idx="25534">
                  <c:v>8.1481732000000001E-2</c:v>
                </c:pt>
                <c:pt idx="25535">
                  <c:v>8.1466659999999996E-2</c:v>
                </c:pt>
                <c:pt idx="25536">
                  <c:v>8.1451587000000006E-2</c:v>
                </c:pt>
                <c:pt idx="25537">
                  <c:v>8.1436521999999997E-2</c:v>
                </c:pt>
                <c:pt idx="25538">
                  <c:v>8.1421457000000003E-2</c:v>
                </c:pt>
                <c:pt idx="25539">
                  <c:v>8.1406400000000004E-2</c:v>
                </c:pt>
                <c:pt idx="25540">
                  <c:v>8.1391349000000002E-2</c:v>
                </c:pt>
                <c:pt idx="25541">
                  <c:v>8.1376298999999999E-2</c:v>
                </c:pt>
                <c:pt idx="25542">
                  <c:v>8.1361257000000006E-2</c:v>
                </c:pt>
                <c:pt idx="25543">
                  <c:v>8.1346214E-2</c:v>
                </c:pt>
                <c:pt idx="25544">
                  <c:v>8.1331179000000003E-2</c:v>
                </c:pt>
                <c:pt idx="25545">
                  <c:v>8.1316142999999994E-2</c:v>
                </c:pt>
                <c:pt idx="25546">
                  <c:v>8.1301114999999993E-2</c:v>
                </c:pt>
                <c:pt idx="25547">
                  <c:v>8.1286088000000006E-2</c:v>
                </c:pt>
                <c:pt idx="25548">
                  <c:v>8.1271067000000002E-2</c:v>
                </c:pt>
                <c:pt idx="25549">
                  <c:v>8.1256046999999998E-2</c:v>
                </c:pt>
                <c:pt idx="25550">
                  <c:v>8.1241034000000004E-2</c:v>
                </c:pt>
                <c:pt idx="25551">
                  <c:v>8.1226020999999995E-2</c:v>
                </c:pt>
                <c:pt idx="25552">
                  <c:v>8.1211015999999997E-2</c:v>
                </c:pt>
                <c:pt idx="25553">
                  <c:v>8.1196009999999999E-2</c:v>
                </c:pt>
                <c:pt idx="25554">
                  <c:v>8.1181011999999997E-2</c:v>
                </c:pt>
                <c:pt idx="25555">
                  <c:v>8.1166013999999995E-2</c:v>
                </c:pt>
                <c:pt idx="25556">
                  <c:v>8.1151024000000002E-2</c:v>
                </c:pt>
                <c:pt idx="25557">
                  <c:v>8.1136040000000006E-2</c:v>
                </c:pt>
                <c:pt idx="25558">
                  <c:v>8.1121056999999996E-2</c:v>
                </c:pt>
                <c:pt idx="25559">
                  <c:v>8.1106081999999996E-2</c:v>
                </c:pt>
                <c:pt idx="25560">
                  <c:v>8.1091105999999996E-2</c:v>
                </c:pt>
                <c:pt idx="25561">
                  <c:v>8.1076138000000006E-2</c:v>
                </c:pt>
                <c:pt idx="25562">
                  <c:v>8.1061170000000002E-2</c:v>
                </c:pt>
                <c:pt idx="25563">
                  <c:v>8.1046208999999994E-2</c:v>
                </c:pt>
                <c:pt idx="25564">
                  <c:v>8.1031248E-2</c:v>
                </c:pt>
                <c:pt idx="25565">
                  <c:v>8.1016295000000002E-2</c:v>
                </c:pt>
                <c:pt idx="25566">
                  <c:v>8.1001341000000004E-2</c:v>
                </c:pt>
                <c:pt idx="25567">
                  <c:v>8.0986395000000003E-2</c:v>
                </c:pt>
                <c:pt idx="25568">
                  <c:v>8.097145E-2</c:v>
                </c:pt>
                <c:pt idx="25569">
                  <c:v>8.0956510999999995E-2</c:v>
                </c:pt>
                <c:pt idx="25570">
                  <c:v>8.0941573000000003E-2</c:v>
                </c:pt>
                <c:pt idx="25571">
                  <c:v>8.0926641999999993E-2</c:v>
                </c:pt>
                <c:pt idx="25572">
                  <c:v>8.0911710999999997E-2</c:v>
                </c:pt>
                <c:pt idx="25573">
                  <c:v>8.0896786999999998E-2</c:v>
                </c:pt>
                <c:pt idx="25574">
                  <c:v>8.0881863999999998E-2</c:v>
                </c:pt>
                <c:pt idx="25575">
                  <c:v>8.0866947999999994E-2</c:v>
                </c:pt>
                <c:pt idx="25576">
                  <c:v>8.0852032000000004E-2</c:v>
                </c:pt>
                <c:pt idx="25577">
                  <c:v>8.0837122999999997E-2</c:v>
                </c:pt>
                <c:pt idx="25578">
                  <c:v>8.0822214000000003E-2</c:v>
                </c:pt>
                <c:pt idx="25579">
                  <c:v>8.0807313000000006E-2</c:v>
                </c:pt>
                <c:pt idx="25580">
                  <c:v>8.0792411999999994E-2</c:v>
                </c:pt>
                <c:pt idx="25581">
                  <c:v>8.0777518000000006E-2</c:v>
                </c:pt>
                <c:pt idx="25582">
                  <c:v>8.0762625000000005E-2</c:v>
                </c:pt>
                <c:pt idx="25583">
                  <c:v>8.0747737999999999E-2</c:v>
                </c:pt>
                <c:pt idx="25584">
                  <c:v>8.0732851999999994E-2</c:v>
                </c:pt>
                <c:pt idx="25585">
                  <c:v>8.0717972999999998E-2</c:v>
                </c:pt>
                <c:pt idx="25586">
                  <c:v>8.0703095000000002E-2</c:v>
                </c:pt>
                <c:pt idx="25587">
                  <c:v>8.0688223000000003E-2</c:v>
                </c:pt>
                <c:pt idx="25588">
                  <c:v>8.0673352000000004E-2</c:v>
                </c:pt>
                <c:pt idx="25589">
                  <c:v>8.0658488E-2</c:v>
                </c:pt>
                <c:pt idx="25590">
                  <c:v>8.0643623999999997E-2</c:v>
                </c:pt>
                <c:pt idx="25591">
                  <c:v>8.0628768000000003E-2</c:v>
                </c:pt>
                <c:pt idx="25592">
                  <c:v>8.0613910999999996E-2</c:v>
                </c:pt>
                <c:pt idx="25593">
                  <c:v>8.0599061999999999E-2</c:v>
                </c:pt>
                <c:pt idx="25594">
                  <c:v>8.0584213000000002E-2</c:v>
                </c:pt>
                <c:pt idx="25595">
                  <c:v>8.0569372E-2</c:v>
                </c:pt>
                <c:pt idx="25596">
                  <c:v>8.0554529999999999E-2</c:v>
                </c:pt>
                <c:pt idx="25597">
                  <c:v>8.0539695999999994E-2</c:v>
                </c:pt>
                <c:pt idx="25598">
                  <c:v>8.0524862000000003E-2</c:v>
                </c:pt>
                <c:pt idx="25599">
                  <c:v>8.0510034999999994E-2</c:v>
                </c:pt>
                <c:pt idx="25600">
                  <c:v>8.0495208999999998E-2</c:v>
                </c:pt>
                <c:pt idx="25601">
                  <c:v>8.0480388999999999E-2</c:v>
                </c:pt>
                <c:pt idx="25602">
                  <c:v>8.046557E-2</c:v>
                </c:pt>
                <c:pt idx="25603">
                  <c:v>8.0450757999999997E-2</c:v>
                </c:pt>
                <c:pt idx="25604">
                  <c:v>8.0435946999999994E-2</c:v>
                </c:pt>
                <c:pt idx="25605">
                  <c:v>8.0421142000000001E-2</c:v>
                </c:pt>
                <c:pt idx="25606">
                  <c:v>8.0406337999999994E-2</c:v>
                </c:pt>
                <c:pt idx="25607">
                  <c:v>8.0391540999999997E-2</c:v>
                </c:pt>
                <c:pt idx="25608">
                  <c:v>8.0376744E-2</c:v>
                </c:pt>
                <c:pt idx="25609">
                  <c:v>8.0361954999999999E-2</c:v>
                </c:pt>
                <c:pt idx="25610">
                  <c:v>8.0347164999999998E-2</c:v>
                </c:pt>
                <c:pt idx="25611">
                  <c:v>8.0332384000000007E-2</c:v>
                </c:pt>
                <c:pt idx="25612">
                  <c:v>8.0317602000000002E-2</c:v>
                </c:pt>
                <c:pt idx="25613">
                  <c:v>8.0302826999999993E-2</c:v>
                </c:pt>
                <c:pt idx="25614">
                  <c:v>8.0288052999999998E-2</c:v>
                </c:pt>
                <c:pt idx="25615">
                  <c:v>8.0273285999999999E-2</c:v>
                </c:pt>
                <c:pt idx="25616">
                  <c:v>8.0258518000000001E-2</c:v>
                </c:pt>
                <c:pt idx="25617">
                  <c:v>8.0243758999999998E-2</c:v>
                </c:pt>
                <c:pt idx="25618">
                  <c:v>8.0228998999999995E-2</c:v>
                </c:pt>
                <c:pt idx="25619">
                  <c:v>8.0214247000000002E-2</c:v>
                </c:pt>
                <c:pt idx="25620">
                  <c:v>8.0199494999999996E-2</c:v>
                </c:pt>
                <c:pt idx="25621">
                  <c:v>8.0184749999999999E-2</c:v>
                </c:pt>
                <c:pt idx="25622">
                  <c:v>8.0170006000000002E-2</c:v>
                </c:pt>
                <c:pt idx="25623">
                  <c:v>8.0155268000000002E-2</c:v>
                </c:pt>
                <c:pt idx="25624">
                  <c:v>8.0140531000000001E-2</c:v>
                </c:pt>
                <c:pt idx="25625">
                  <c:v>8.0125800999999996E-2</c:v>
                </c:pt>
                <c:pt idx="25626">
                  <c:v>8.0111071000000006E-2</c:v>
                </c:pt>
                <c:pt idx="25627">
                  <c:v>8.0096348999999997E-2</c:v>
                </c:pt>
                <c:pt idx="25628">
                  <c:v>8.0081627000000002E-2</c:v>
                </c:pt>
                <c:pt idx="25629">
                  <c:v>8.0066912000000004E-2</c:v>
                </c:pt>
                <c:pt idx="25630">
                  <c:v>8.0052197000000005E-2</c:v>
                </c:pt>
                <c:pt idx="25631">
                  <c:v>8.0037481999999993E-2</c:v>
                </c:pt>
                <c:pt idx="25632">
                  <c:v>8.0022775000000004E-2</c:v>
                </c:pt>
                <c:pt idx="25633">
                  <c:v>8.0008067000000002E-2</c:v>
                </c:pt>
                <c:pt idx="25634">
                  <c:v>7.9993366999999996E-2</c:v>
                </c:pt>
                <c:pt idx="25635">
                  <c:v>7.9978667000000003E-2</c:v>
                </c:pt>
                <c:pt idx="25636">
                  <c:v>7.9963975000000007E-2</c:v>
                </c:pt>
                <c:pt idx="25637">
                  <c:v>7.9949281999999997E-2</c:v>
                </c:pt>
                <c:pt idx="25638">
                  <c:v>7.9934596999999996E-2</c:v>
                </c:pt>
                <c:pt idx="25639">
                  <c:v>7.9919911999999996E-2</c:v>
                </c:pt>
                <c:pt idx="25640">
                  <c:v>7.9905234000000006E-2</c:v>
                </c:pt>
                <c:pt idx="25641">
                  <c:v>7.9890557000000001E-2</c:v>
                </c:pt>
                <c:pt idx="25642">
                  <c:v>7.9875885999999993E-2</c:v>
                </c:pt>
                <c:pt idx="25643">
                  <c:v>7.9861215999999999E-2</c:v>
                </c:pt>
                <c:pt idx="25644">
                  <c:v>7.9846554E-2</c:v>
                </c:pt>
                <c:pt idx="25645">
                  <c:v>7.9831891000000002E-2</c:v>
                </c:pt>
                <c:pt idx="25646">
                  <c:v>7.9817235E-2</c:v>
                </c:pt>
                <c:pt idx="25647">
                  <c:v>7.9802579999999998E-2</c:v>
                </c:pt>
                <c:pt idx="25648">
                  <c:v>7.9787932000000006E-2</c:v>
                </c:pt>
                <c:pt idx="25649">
                  <c:v>7.9773284E-2</c:v>
                </c:pt>
                <c:pt idx="25650">
                  <c:v>7.9758644000000004E-2</c:v>
                </c:pt>
                <c:pt idx="25651">
                  <c:v>7.9744003999999993E-2</c:v>
                </c:pt>
                <c:pt idx="25652">
                  <c:v>7.9729370999999993E-2</c:v>
                </c:pt>
                <c:pt idx="25653">
                  <c:v>7.9714737999999993E-2</c:v>
                </c:pt>
                <c:pt idx="25654">
                  <c:v>7.9700104999999993E-2</c:v>
                </c:pt>
                <c:pt idx="25655">
                  <c:v>7.9685479000000004E-2</c:v>
                </c:pt>
                <c:pt idx="25656">
                  <c:v>7.9670853999999999E-2</c:v>
                </c:pt>
                <c:pt idx="25657">
                  <c:v>7.9656236000000005E-2</c:v>
                </c:pt>
                <c:pt idx="25658">
                  <c:v>7.9641617999999997E-2</c:v>
                </c:pt>
                <c:pt idx="25659">
                  <c:v>7.9627007E-2</c:v>
                </c:pt>
                <c:pt idx="25660">
                  <c:v>7.9612397000000001E-2</c:v>
                </c:pt>
                <c:pt idx="25661">
                  <c:v>7.9597793999999999E-2</c:v>
                </c:pt>
                <c:pt idx="25662">
                  <c:v>7.9583189999999998E-2</c:v>
                </c:pt>
                <c:pt idx="25663">
                  <c:v>7.9568595000000006E-2</c:v>
                </c:pt>
                <c:pt idx="25664">
                  <c:v>7.9553999E-2</c:v>
                </c:pt>
                <c:pt idx="25665">
                  <c:v>7.9539411000000004E-2</c:v>
                </c:pt>
                <c:pt idx="25666">
                  <c:v>7.9524822999999994E-2</c:v>
                </c:pt>
                <c:pt idx="25667">
                  <c:v>7.9510233999999999E-2</c:v>
                </c:pt>
                <c:pt idx="25668">
                  <c:v>7.9495653999999999E-2</c:v>
                </c:pt>
                <c:pt idx="25669">
                  <c:v>7.9481072999999999E-2</c:v>
                </c:pt>
                <c:pt idx="25670">
                  <c:v>7.9466498999999996E-2</c:v>
                </c:pt>
                <c:pt idx="25671">
                  <c:v>7.9451926000000006E-2</c:v>
                </c:pt>
                <c:pt idx="25672">
                  <c:v>7.9437359999999999E-2</c:v>
                </c:pt>
                <c:pt idx="25673">
                  <c:v>7.9422794000000005E-2</c:v>
                </c:pt>
                <c:pt idx="25674">
                  <c:v>7.9408235999999993E-2</c:v>
                </c:pt>
                <c:pt idx="25675">
                  <c:v>7.9393676999999996E-2</c:v>
                </c:pt>
                <c:pt idx="25676">
                  <c:v>7.9379125999999994E-2</c:v>
                </c:pt>
                <c:pt idx="25677">
                  <c:v>7.9364575000000007E-2</c:v>
                </c:pt>
                <c:pt idx="25678">
                  <c:v>7.9350032000000001E-2</c:v>
                </c:pt>
                <c:pt idx="25679">
                  <c:v>7.9335487999999996E-2</c:v>
                </c:pt>
                <c:pt idx="25680">
                  <c:v>7.9320945000000004E-2</c:v>
                </c:pt>
                <c:pt idx="25681">
                  <c:v>7.9306408999999994E-2</c:v>
                </c:pt>
                <c:pt idx="25682">
                  <c:v>7.9291872999999999E-2</c:v>
                </c:pt>
                <c:pt idx="25683">
                  <c:v>7.9277344E-2</c:v>
                </c:pt>
                <c:pt idx="25684">
                  <c:v>7.9262815E-2</c:v>
                </c:pt>
                <c:pt idx="25685">
                  <c:v>7.9248293999999997E-2</c:v>
                </c:pt>
                <c:pt idx="25686">
                  <c:v>7.9233772999999993E-2</c:v>
                </c:pt>
                <c:pt idx="25687">
                  <c:v>7.9219259E-2</c:v>
                </c:pt>
                <c:pt idx="25688">
                  <c:v>7.9204746000000006E-2</c:v>
                </c:pt>
                <c:pt idx="25689">
                  <c:v>7.9190238999999996E-2</c:v>
                </c:pt>
                <c:pt idx="25690">
                  <c:v>7.9175732999999998E-2</c:v>
                </c:pt>
                <c:pt idx="25691">
                  <c:v>7.9161233999999997E-2</c:v>
                </c:pt>
                <c:pt idx="25692">
                  <c:v>7.9146734999999996E-2</c:v>
                </c:pt>
                <c:pt idx="25693">
                  <c:v>7.9132236999999994E-2</c:v>
                </c:pt>
                <c:pt idx="25694">
                  <c:v>7.9117745000000003E-2</c:v>
                </c:pt>
                <c:pt idx="25695">
                  <c:v>7.9103253999999998E-2</c:v>
                </c:pt>
                <c:pt idx="25696">
                  <c:v>7.9088770000000003E-2</c:v>
                </c:pt>
                <c:pt idx="25697">
                  <c:v>7.9074285999999994E-2</c:v>
                </c:pt>
                <c:pt idx="25698">
                  <c:v>7.9059808999999995E-2</c:v>
                </c:pt>
                <c:pt idx="25699">
                  <c:v>7.9045332999999995E-2</c:v>
                </c:pt>
                <c:pt idx="25700">
                  <c:v>7.9030855999999997E-2</c:v>
                </c:pt>
                <c:pt idx="25701">
                  <c:v>7.9016386999999993E-2</c:v>
                </c:pt>
                <c:pt idx="25702">
                  <c:v>7.9001918000000004E-2</c:v>
                </c:pt>
                <c:pt idx="25703">
                  <c:v>7.8987456999999997E-2</c:v>
                </c:pt>
                <c:pt idx="25704">
                  <c:v>7.8972995000000004E-2</c:v>
                </c:pt>
                <c:pt idx="25705">
                  <c:v>7.8958540999999993E-2</c:v>
                </c:pt>
                <c:pt idx="25706">
                  <c:v>7.8944086999999996E-2</c:v>
                </c:pt>
                <c:pt idx="25707">
                  <c:v>7.8929639999999995E-2</c:v>
                </c:pt>
                <c:pt idx="25708">
                  <c:v>7.8915193999999994E-2</c:v>
                </c:pt>
                <c:pt idx="25709">
                  <c:v>7.8900754000000003E-2</c:v>
                </c:pt>
                <c:pt idx="25710">
                  <c:v>7.8886314999999999E-2</c:v>
                </c:pt>
                <c:pt idx="25711">
                  <c:v>7.8871875999999994E-2</c:v>
                </c:pt>
                <c:pt idx="25712">
                  <c:v>7.8857443999999999E-2</c:v>
                </c:pt>
                <c:pt idx="25713">
                  <c:v>7.8843012000000004E-2</c:v>
                </c:pt>
                <c:pt idx="25714">
                  <c:v>7.8828588000000005E-2</c:v>
                </c:pt>
                <c:pt idx="25715">
                  <c:v>7.8814164000000006E-2</c:v>
                </c:pt>
                <c:pt idx="25716">
                  <c:v>7.8799747000000003E-2</c:v>
                </c:pt>
                <c:pt idx="25717">
                  <c:v>7.8785330000000001E-2</c:v>
                </c:pt>
                <c:pt idx="25718">
                  <c:v>7.8770912999999998E-2</c:v>
                </c:pt>
                <c:pt idx="25719">
                  <c:v>7.8756504000000005E-2</c:v>
                </c:pt>
                <c:pt idx="25720">
                  <c:v>7.8742093999999999E-2</c:v>
                </c:pt>
                <c:pt idx="25721">
                  <c:v>7.8727692000000002E-2</c:v>
                </c:pt>
                <c:pt idx="25722">
                  <c:v>7.8713290000000005E-2</c:v>
                </c:pt>
                <c:pt idx="25723">
                  <c:v>7.8698896000000004E-2</c:v>
                </c:pt>
                <c:pt idx="25724">
                  <c:v>7.8684501000000004E-2</c:v>
                </c:pt>
                <c:pt idx="25725">
                  <c:v>7.8670107000000003E-2</c:v>
                </c:pt>
                <c:pt idx="25726">
                  <c:v>7.8655719999999998E-2</c:v>
                </c:pt>
                <c:pt idx="25727">
                  <c:v>7.8641332999999994E-2</c:v>
                </c:pt>
                <c:pt idx="25728">
                  <c:v>7.8626952999999999E-2</c:v>
                </c:pt>
                <c:pt idx="25729">
                  <c:v>7.8612573000000005E-2</c:v>
                </c:pt>
                <c:pt idx="25730">
                  <c:v>7.8598201000000006E-2</c:v>
                </c:pt>
                <c:pt idx="25731">
                  <c:v>7.8583828999999994E-2</c:v>
                </c:pt>
                <c:pt idx="25732">
                  <c:v>7.8569464000000006E-2</c:v>
                </c:pt>
                <c:pt idx="25733">
                  <c:v>7.8555100000000003E-2</c:v>
                </c:pt>
                <c:pt idx="25734">
                  <c:v>7.8540735E-2</c:v>
                </c:pt>
                <c:pt idx="25735">
                  <c:v>7.8526377999999994E-2</c:v>
                </c:pt>
                <c:pt idx="25736">
                  <c:v>7.8512020000000002E-2</c:v>
                </c:pt>
                <c:pt idx="25737">
                  <c:v>7.8497671000000005E-2</c:v>
                </c:pt>
                <c:pt idx="25738">
                  <c:v>7.8483320999999995E-2</c:v>
                </c:pt>
                <c:pt idx="25739">
                  <c:v>7.8468977999999995E-2</c:v>
                </c:pt>
                <c:pt idx="25740">
                  <c:v>7.8454635999999994E-2</c:v>
                </c:pt>
                <c:pt idx="25741">
                  <c:v>7.8440293999999994E-2</c:v>
                </c:pt>
                <c:pt idx="25742">
                  <c:v>7.8425959000000003E-2</c:v>
                </c:pt>
                <c:pt idx="25743">
                  <c:v>7.8411623999999999E-2</c:v>
                </c:pt>
                <c:pt idx="25744">
                  <c:v>7.8397296000000005E-2</c:v>
                </c:pt>
                <c:pt idx="25745">
                  <c:v>7.8382968999999997E-2</c:v>
                </c:pt>
                <c:pt idx="25746">
                  <c:v>7.8368648999999999E-2</c:v>
                </c:pt>
                <c:pt idx="25747">
                  <c:v>7.8354329E-2</c:v>
                </c:pt>
                <c:pt idx="25748">
                  <c:v>7.8340015999999998E-2</c:v>
                </c:pt>
                <c:pt idx="25749">
                  <c:v>7.8325703999999996E-2</c:v>
                </c:pt>
                <c:pt idx="25750">
                  <c:v>7.8311390999999994E-2</c:v>
                </c:pt>
                <c:pt idx="25751">
                  <c:v>7.8297086000000002E-2</c:v>
                </c:pt>
                <c:pt idx="25752">
                  <c:v>7.8282780999999996E-2</c:v>
                </c:pt>
                <c:pt idx="25753">
                  <c:v>7.8268483E-2</c:v>
                </c:pt>
                <c:pt idx="25754">
                  <c:v>7.8254186000000003E-2</c:v>
                </c:pt>
                <c:pt idx="25755">
                  <c:v>7.8239895000000004E-2</c:v>
                </c:pt>
                <c:pt idx="25756">
                  <c:v>7.8225605000000004E-2</c:v>
                </c:pt>
                <c:pt idx="25757">
                  <c:v>7.8211315000000003E-2</c:v>
                </c:pt>
                <c:pt idx="25758">
                  <c:v>7.8197032E-2</c:v>
                </c:pt>
                <c:pt idx="25759">
                  <c:v>7.8182748999999996E-2</c:v>
                </c:pt>
                <c:pt idx="25760">
                  <c:v>7.8168474000000002E-2</c:v>
                </c:pt>
                <c:pt idx="25761">
                  <c:v>7.8154198999999994E-2</c:v>
                </c:pt>
                <c:pt idx="25762">
                  <c:v>7.8139930999999996E-2</c:v>
                </c:pt>
                <c:pt idx="25763">
                  <c:v>7.8125662999999998E-2</c:v>
                </c:pt>
                <c:pt idx="25764">
                  <c:v>7.8111395E-2</c:v>
                </c:pt>
                <c:pt idx="25765">
                  <c:v>7.8097134999999998E-2</c:v>
                </c:pt>
                <c:pt idx="25766">
                  <c:v>7.8082873999999997E-2</c:v>
                </c:pt>
                <c:pt idx="25767">
                  <c:v>7.8068621000000005E-2</c:v>
                </c:pt>
                <c:pt idx="25768">
                  <c:v>7.8054367999999999E-2</c:v>
                </c:pt>
                <c:pt idx="25769">
                  <c:v>7.8040123000000003E-2</c:v>
                </c:pt>
                <c:pt idx="25770">
                  <c:v>7.8025876999999993E-2</c:v>
                </c:pt>
                <c:pt idx="25771">
                  <c:v>7.8011631999999997E-2</c:v>
                </c:pt>
                <c:pt idx="25772">
                  <c:v>7.7997393999999998E-2</c:v>
                </c:pt>
                <c:pt idx="25773">
                  <c:v>7.7983155999999998E-2</c:v>
                </c:pt>
                <c:pt idx="25774">
                  <c:v>7.7968924999999994E-2</c:v>
                </c:pt>
                <c:pt idx="25775">
                  <c:v>7.7954695000000004E-2</c:v>
                </c:pt>
                <c:pt idx="25776">
                  <c:v>7.7940470999999997E-2</c:v>
                </c:pt>
                <c:pt idx="25777">
                  <c:v>7.7926248000000004E-2</c:v>
                </c:pt>
                <c:pt idx="25778">
                  <c:v>7.7912024999999996E-2</c:v>
                </c:pt>
                <c:pt idx="25779">
                  <c:v>7.7897808999999998E-2</c:v>
                </c:pt>
                <c:pt idx="25780">
                  <c:v>7.7883594E-2</c:v>
                </c:pt>
                <c:pt idx="25781">
                  <c:v>7.7869384999999999E-2</c:v>
                </c:pt>
                <c:pt idx="25782">
                  <c:v>7.7855176999999998E-2</c:v>
                </c:pt>
                <c:pt idx="25783">
                  <c:v>7.7840976000000006E-2</c:v>
                </c:pt>
                <c:pt idx="25784">
                  <c:v>7.7826776E-2</c:v>
                </c:pt>
                <c:pt idx="25785">
                  <c:v>7.7812574999999995E-2</c:v>
                </c:pt>
                <c:pt idx="25786">
                  <c:v>7.7798381E-2</c:v>
                </c:pt>
                <c:pt idx="25787">
                  <c:v>7.7784188000000004E-2</c:v>
                </c:pt>
                <c:pt idx="25788">
                  <c:v>7.7770002000000005E-2</c:v>
                </c:pt>
                <c:pt idx="25789">
                  <c:v>7.7755816000000005E-2</c:v>
                </c:pt>
                <c:pt idx="25790">
                  <c:v>7.7741630000000006E-2</c:v>
                </c:pt>
                <c:pt idx="25791">
                  <c:v>7.7727452000000002E-2</c:v>
                </c:pt>
                <c:pt idx="25792">
                  <c:v>7.7713272999999999E-2</c:v>
                </c:pt>
                <c:pt idx="25793">
                  <c:v>7.7699102000000006E-2</c:v>
                </c:pt>
                <c:pt idx="25794">
                  <c:v>7.7684930999999999E-2</c:v>
                </c:pt>
                <c:pt idx="25795">
                  <c:v>7.7670768000000001E-2</c:v>
                </c:pt>
                <c:pt idx="25796">
                  <c:v>7.7656604000000004E-2</c:v>
                </c:pt>
                <c:pt idx="25797">
                  <c:v>7.7642441000000006E-2</c:v>
                </c:pt>
                <c:pt idx="25798">
                  <c:v>7.7628285000000005E-2</c:v>
                </c:pt>
                <c:pt idx="25799">
                  <c:v>7.7614129000000004E-2</c:v>
                </c:pt>
                <c:pt idx="25800">
                  <c:v>7.7599979999999999E-2</c:v>
                </c:pt>
                <c:pt idx="25801">
                  <c:v>7.7583617999999993E-2</c:v>
                </c:pt>
                <c:pt idx="25802">
                  <c:v>7.7567286999999999E-2</c:v>
                </c:pt>
                <c:pt idx="25803">
                  <c:v>7.7550985000000003E-2</c:v>
                </c:pt>
                <c:pt idx="25804">
                  <c:v>7.7534713000000005E-2</c:v>
                </c:pt>
                <c:pt idx="25805">
                  <c:v>7.7518462999999996E-2</c:v>
                </c:pt>
                <c:pt idx="25806">
                  <c:v>7.7502242999999998E-2</c:v>
                </c:pt>
                <c:pt idx="25807">
                  <c:v>7.7486046000000003E-2</c:v>
                </c:pt>
                <c:pt idx="25808">
                  <c:v>7.7469863E-2</c:v>
                </c:pt>
                <c:pt idx="25809">
                  <c:v>7.7453702999999999E-2</c:v>
                </c:pt>
                <c:pt idx="25810">
                  <c:v>7.7437557000000004E-2</c:v>
                </c:pt>
                <c:pt idx="25811">
                  <c:v>7.7421433999999997E-2</c:v>
                </c:pt>
                <c:pt idx="25812">
                  <c:v>7.7405325999999997E-2</c:v>
                </c:pt>
                <c:pt idx="25813">
                  <c:v>7.7389233000000002E-2</c:v>
                </c:pt>
                <c:pt idx="25814">
                  <c:v>7.7373154E-2</c:v>
                </c:pt>
                <c:pt idx="25815">
                  <c:v>7.7357091000000003E-2</c:v>
                </c:pt>
                <c:pt idx="25816">
                  <c:v>7.7341041999999999E-2</c:v>
                </c:pt>
                <c:pt idx="25817">
                  <c:v>7.7325001000000004E-2</c:v>
                </c:pt>
                <c:pt idx="25818">
                  <c:v>7.7308975000000002E-2</c:v>
                </c:pt>
                <c:pt idx="25819">
                  <c:v>7.7292964000000006E-2</c:v>
                </c:pt>
                <c:pt idx="25820">
                  <c:v>7.7276960000000006E-2</c:v>
                </c:pt>
                <c:pt idx="25821">
                  <c:v>7.7260970999999998E-2</c:v>
                </c:pt>
                <c:pt idx="25822">
                  <c:v>7.7244996999999996E-2</c:v>
                </c:pt>
                <c:pt idx="25823">
                  <c:v>7.7229030000000004E-2</c:v>
                </c:pt>
                <c:pt idx="25824">
                  <c:v>7.7213079000000004E-2</c:v>
                </c:pt>
                <c:pt idx="25825">
                  <c:v>7.7197134000000001E-2</c:v>
                </c:pt>
                <c:pt idx="25826">
                  <c:v>7.7181198000000006E-2</c:v>
                </c:pt>
                <c:pt idx="25827">
                  <c:v>7.7165276000000005E-2</c:v>
                </c:pt>
                <c:pt idx="25828">
                  <c:v>7.7149361E-2</c:v>
                </c:pt>
                <c:pt idx="25829">
                  <c:v>7.7133462E-2</c:v>
                </c:pt>
                <c:pt idx="25830">
                  <c:v>7.7117569999999996E-2</c:v>
                </c:pt>
                <c:pt idx="25831">
                  <c:v>7.7101685000000003E-2</c:v>
                </c:pt>
                <c:pt idx="25832">
                  <c:v>7.7085808000000006E-2</c:v>
                </c:pt>
                <c:pt idx="25833">
                  <c:v>7.7069946E-2</c:v>
                </c:pt>
                <c:pt idx="25834">
                  <c:v>7.7054091000000005E-2</c:v>
                </c:pt>
                <c:pt idx="25835">
                  <c:v>7.7038243000000006E-2</c:v>
                </c:pt>
                <c:pt idx="25836">
                  <c:v>7.7022403000000003E-2</c:v>
                </c:pt>
                <c:pt idx="25837">
                  <c:v>7.7006578000000006E-2</c:v>
                </c:pt>
                <c:pt idx="25838">
                  <c:v>7.6990761000000005E-2</c:v>
                </c:pt>
                <c:pt idx="25839">
                  <c:v>7.6974951E-2</c:v>
                </c:pt>
                <c:pt idx="25840">
                  <c:v>7.6959148000000005E-2</c:v>
                </c:pt>
                <c:pt idx="25841">
                  <c:v>7.6943353000000006E-2</c:v>
                </c:pt>
                <c:pt idx="25842">
                  <c:v>7.6927572E-2</c:v>
                </c:pt>
                <c:pt idx="25843">
                  <c:v>7.6911800000000002E-2</c:v>
                </c:pt>
                <c:pt idx="25844">
                  <c:v>7.6896034000000002E-2</c:v>
                </c:pt>
                <c:pt idx="25845">
                  <c:v>7.6880275999999997E-2</c:v>
                </c:pt>
                <c:pt idx="25846">
                  <c:v>7.6864526000000002E-2</c:v>
                </c:pt>
                <c:pt idx="25847">
                  <c:v>7.6848783000000004E-2</c:v>
                </c:pt>
                <c:pt idx="25848">
                  <c:v>7.6833047000000002E-2</c:v>
                </c:pt>
                <c:pt idx="25849">
                  <c:v>7.6817318999999995E-2</c:v>
                </c:pt>
                <c:pt idx="25850">
                  <c:v>7.6801597999999999E-2</c:v>
                </c:pt>
                <c:pt idx="25851">
                  <c:v>7.6785884999999998E-2</c:v>
                </c:pt>
                <c:pt idx="25852">
                  <c:v>7.6770178999999994E-2</c:v>
                </c:pt>
                <c:pt idx="25853">
                  <c:v>7.6754480999999999E-2</c:v>
                </c:pt>
                <c:pt idx="25854">
                  <c:v>7.6738790000000001E-2</c:v>
                </c:pt>
                <c:pt idx="25855">
                  <c:v>7.6723105999999999E-2</c:v>
                </c:pt>
                <c:pt idx="25856">
                  <c:v>7.6707429999999993E-2</c:v>
                </c:pt>
                <c:pt idx="25857">
                  <c:v>7.6691761999999997E-2</c:v>
                </c:pt>
                <c:pt idx="25858">
                  <c:v>7.6676099999999997E-2</c:v>
                </c:pt>
                <c:pt idx="25859">
                  <c:v>7.6660447000000007E-2</c:v>
                </c:pt>
                <c:pt idx="25860">
                  <c:v>7.6644800999999999E-2</c:v>
                </c:pt>
                <c:pt idx="25861">
                  <c:v>7.6629162000000001E-2</c:v>
                </c:pt>
                <c:pt idx="25862">
                  <c:v>7.6613530999999999E-2</c:v>
                </c:pt>
                <c:pt idx="25863">
                  <c:v>7.6597907000000007E-2</c:v>
                </c:pt>
                <c:pt idx="25864">
                  <c:v>7.6582289999999997E-2</c:v>
                </c:pt>
                <c:pt idx="25865">
                  <c:v>7.6566680999999998E-2</c:v>
                </c:pt>
                <c:pt idx="25866">
                  <c:v>7.6551079999999994E-2</c:v>
                </c:pt>
                <c:pt idx="25867">
                  <c:v>7.6535486E-2</c:v>
                </c:pt>
                <c:pt idx="25868">
                  <c:v>7.6519899000000002E-2</c:v>
                </c:pt>
                <c:pt idx="25869">
                  <c:v>7.6504320000000001E-2</c:v>
                </c:pt>
                <c:pt idx="25870">
                  <c:v>7.6488747999999995E-2</c:v>
                </c:pt>
                <c:pt idx="25871">
                  <c:v>7.6473176000000004E-2</c:v>
                </c:pt>
                <c:pt idx="25872">
                  <c:v>7.6457611999999994E-2</c:v>
                </c:pt>
                <c:pt idx="25873">
                  <c:v>7.6442054999999995E-2</c:v>
                </c:pt>
                <c:pt idx="25874">
                  <c:v>7.6426506000000005E-2</c:v>
                </c:pt>
                <c:pt idx="25875">
                  <c:v>7.6410963999999998E-2</c:v>
                </c:pt>
                <c:pt idx="25876">
                  <c:v>7.639543E-2</c:v>
                </c:pt>
                <c:pt idx="25877">
                  <c:v>7.6379902999999999E-2</c:v>
                </c:pt>
                <c:pt idx="25878">
                  <c:v>7.6364382999999994E-2</c:v>
                </c:pt>
                <c:pt idx="25879">
                  <c:v>7.6348864000000002E-2</c:v>
                </c:pt>
                <c:pt idx="25880">
                  <c:v>7.6333350999999994E-2</c:v>
                </c:pt>
                <c:pt idx="25881">
                  <c:v>7.6317846999999994E-2</c:v>
                </c:pt>
                <c:pt idx="25882">
                  <c:v>7.6302350000000005E-2</c:v>
                </c:pt>
                <c:pt idx="25883">
                  <c:v>7.6286859999999998E-2</c:v>
                </c:pt>
                <c:pt idx="25884">
                  <c:v>7.6271378000000001E-2</c:v>
                </c:pt>
                <c:pt idx="25885">
                  <c:v>7.6255895000000004E-2</c:v>
                </c:pt>
                <c:pt idx="25886">
                  <c:v>7.6240420000000003E-2</c:v>
                </c:pt>
                <c:pt idx="25887">
                  <c:v>7.6224952999999998E-2</c:v>
                </c:pt>
                <c:pt idx="25888">
                  <c:v>7.6209493000000003E-2</c:v>
                </c:pt>
                <c:pt idx="25889">
                  <c:v>7.6194040000000005E-2</c:v>
                </c:pt>
                <c:pt idx="25890">
                  <c:v>7.6178588000000005E-2</c:v>
                </c:pt>
                <c:pt idx="25891">
                  <c:v>7.6163143000000003E-2</c:v>
                </c:pt>
                <c:pt idx="25892">
                  <c:v>7.6147704999999996E-2</c:v>
                </c:pt>
                <c:pt idx="25893">
                  <c:v>7.6132274999999999E-2</c:v>
                </c:pt>
                <c:pt idx="25894">
                  <c:v>7.6116851999999999E-2</c:v>
                </c:pt>
                <c:pt idx="25895">
                  <c:v>7.6101436999999994E-2</c:v>
                </c:pt>
                <c:pt idx="25896">
                  <c:v>7.6086022000000003E-2</c:v>
                </c:pt>
                <c:pt idx="25897">
                  <c:v>7.6070613999999995E-2</c:v>
                </c:pt>
                <c:pt idx="25898">
                  <c:v>7.6055213999999996E-2</c:v>
                </c:pt>
                <c:pt idx="25899">
                  <c:v>7.6039820999999994E-2</c:v>
                </c:pt>
                <c:pt idx="25900">
                  <c:v>7.6024428000000005E-2</c:v>
                </c:pt>
                <c:pt idx="25901">
                  <c:v>7.6009042999999998E-2</c:v>
                </c:pt>
                <c:pt idx="25902">
                  <c:v>7.5993665000000002E-2</c:v>
                </c:pt>
                <c:pt idx="25903">
                  <c:v>7.5978294000000002E-2</c:v>
                </c:pt>
                <c:pt idx="25904">
                  <c:v>7.5962923000000002E-2</c:v>
                </c:pt>
                <c:pt idx="25905">
                  <c:v>7.5947559999999997E-2</c:v>
                </c:pt>
                <c:pt idx="25906">
                  <c:v>7.5932205000000003E-2</c:v>
                </c:pt>
                <c:pt idx="25907">
                  <c:v>7.5916857000000004E-2</c:v>
                </c:pt>
                <c:pt idx="25908">
                  <c:v>7.5901508000000006E-2</c:v>
                </c:pt>
                <c:pt idx="25909">
                  <c:v>7.5886168000000004E-2</c:v>
                </c:pt>
                <c:pt idx="25910">
                  <c:v>7.5870833999999998E-2</c:v>
                </c:pt>
                <c:pt idx="25911">
                  <c:v>7.5855508000000002E-2</c:v>
                </c:pt>
                <c:pt idx="25912">
                  <c:v>7.5840183000000005E-2</c:v>
                </c:pt>
                <c:pt idx="25913">
                  <c:v>7.5824864000000006E-2</c:v>
                </c:pt>
                <c:pt idx="25914">
                  <c:v>7.5809553000000002E-2</c:v>
                </c:pt>
                <c:pt idx="25915">
                  <c:v>7.5794249999999994E-2</c:v>
                </c:pt>
                <c:pt idx="25916">
                  <c:v>7.5778946E-2</c:v>
                </c:pt>
                <c:pt idx="25917">
                  <c:v>7.5763650000000002E-2</c:v>
                </c:pt>
                <c:pt idx="25918">
                  <c:v>7.5748362E-2</c:v>
                </c:pt>
                <c:pt idx="25919">
                  <c:v>7.5733072999999998E-2</c:v>
                </c:pt>
                <c:pt idx="25920">
                  <c:v>7.5717792000000006E-2</c:v>
                </c:pt>
                <c:pt idx="25921">
                  <c:v>7.5702517999999996E-2</c:v>
                </c:pt>
                <c:pt idx="25922">
                  <c:v>7.5687251999999997E-2</c:v>
                </c:pt>
                <c:pt idx="25923">
                  <c:v>7.5671985999999997E-2</c:v>
                </c:pt>
                <c:pt idx="25924">
                  <c:v>7.5656726999999993E-2</c:v>
                </c:pt>
                <c:pt idx="25925">
                  <c:v>7.5641475999999999E-2</c:v>
                </c:pt>
                <c:pt idx="25926">
                  <c:v>7.5626232000000002E-2</c:v>
                </c:pt>
                <c:pt idx="25927">
                  <c:v>7.5610988000000004E-2</c:v>
                </c:pt>
                <c:pt idx="25928">
                  <c:v>7.5595751000000003E-2</c:v>
                </c:pt>
                <c:pt idx="25929">
                  <c:v>7.5580521999999997E-2</c:v>
                </c:pt>
                <c:pt idx="25930">
                  <c:v>7.5565293000000006E-2</c:v>
                </c:pt>
                <c:pt idx="25931">
                  <c:v>7.5550071999999996E-2</c:v>
                </c:pt>
                <c:pt idx="25932">
                  <c:v>7.5534857999999996E-2</c:v>
                </c:pt>
                <c:pt idx="25933">
                  <c:v>7.5519643999999997E-2</c:v>
                </c:pt>
                <c:pt idx="25934">
                  <c:v>7.5504436999999994E-2</c:v>
                </c:pt>
                <c:pt idx="25935">
                  <c:v>7.5489238E-2</c:v>
                </c:pt>
                <c:pt idx="25936">
                  <c:v>7.5474039000000007E-2</c:v>
                </c:pt>
                <c:pt idx="25937">
                  <c:v>7.5458846999999996E-2</c:v>
                </c:pt>
                <c:pt idx="25938">
                  <c:v>7.5443662999999994E-2</c:v>
                </c:pt>
                <c:pt idx="25939">
                  <c:v>7.5428477999999993E-2</c:v>
                </c:pt>
                <c:pt idx="25940">
                  <c:v>7.5413302000000002E-2</c:v>
                </c:pt>
                <c:pt idx="25941">
                  <c:v>7.5398132000000007E-2</c:v>
                </c:pt>
                <c:pt idx="25942">
                  <c:v>7.5382962999999997E-2</c:v>
                </c:pt>
                <c:pt idx="25943">
                  <c:v>7.5367800999999998E-2</c:v>
                </c:pt>
                <c:pt idx="25944">
                  <c:v>7.5352645999999995E-2</c:v>
                </c:pt>
                <c:pt idx="25945">
                  <c:v>7.5337492000000006E-2</c:v>
                </c:pt>
                <c:pt idx="25946">
                  <c:v>7.5322344999999999E-2</c:v>
                </c:pt>
                <c:pt idx="25947">
                  <c:v>7.5307205000000002E-2</c:v>
                </c:pt>
                <c:pt idx="25948">
                  <c:v>7.5292073000000001E-2</c:v>
                </c:pt>
                <c:pt idx="25949">
                  <c:v>7.5276941E-2</c:v>
                </c:pt>
                <c:pt idx="25950">
                  <c:v>7.5261815999999995E-2</c:v>
                </c:pt>
                <c:pt idx="25951">
                  <c:v>7.5246692000000004E-2</c:v>
                </c:pt>
                <c:pt idx="25952">
                  <c:v>7.5231573999999996E-2</c:v>
                </c:pt>
                <c:pt idx="25953">
                  <c:v>7.5216464999999996E-2</c:v>
                </c:pt>
                <c:pt idx="25954">
                  <c:v>7.5201354999999998E-2</c:v>
                </c:pt>
                <c:pt idx="25955">
                  <c:v>7.5186252999999995E-2</c:v>
                </c:pt>
                <c:pt idx="25956">
                  <c:v>7.5171158000000002E-2</c:v>
                </c:pt>
                <c:pt idx="25957">
                  <c:v>7.5156062999999995E-2</c:v>
                </c:pt>
                <c:pt idx="25958">
                  <c:v>7.5140974999999999E-2</c:v>
                </c:pt>
                <c:pt idx="25959">
                  <c:v>7.5125894999999998E-2</c:v>
                </c:pt>
                <c:pt idx="25960">
                  <c:v>7.5110814999999997E-2</c:v>
                </c:pt>
                <c:pt idx="25961">
                  <c:v>7.5095743000000006E-2</c:v>
                </c:pt>
                <c:pt idx="25962">
                  <c:v>7.5080677999999998E-2</c:v>
                </c:pt>
                <c:pt idx="25963">
                  <c:v>7.5065613000000003E-2</c:v>
                </c:pt>
                <c:pt idx="25964">
                  <c:v>7.5050555000000005E-2</c:v>
                </c:pt>
                <c:pt idx="25965">
                  <c:v>7.5035505000000002E-2</c:v>
                </c:pt>
                <c:pt idx="25966">
                  <c:v>7.5020455E-2</c:v>
                </c:pt>
                <c:pt idx="25967">
                  <c:v>7.5005411999999994E-2</c:v>
                </c:pt>
                <c:pt idx="25968">
                  <c:v>7.4990369000000001E-2</c:v>
                </c:pt>
                <c:pt idx="25969">
                  <c:v>7.4975334000000005E-2</c:v>
                </c:pt>
                <c:pt idx="25970">
                  <c:v>7.4960306000000004E-2</c:v>
                </c:pt>
                <c:pt idx="25971">
                  <c:v>7.4945278000000004E-2</c:v>
                </c:pt>
                <c:pt idx="25972">
                  <c:v>7.4930258E-2</c:v>
                </c:pt>
                <c:pt idx="25973">
                  <c:v>7.4915245000000005E-2</c:v>
                </c:pt>
                <c:pt idx="25974">
                  <c:v>7.4900231999999997E-2</c:v>
                </c:pt>
                <c:pt idx="25975">
                  <c:v>7.4885226999999999E-2</c:v>
                </c:pt>
                <c:pt idx="25976">
                  <c:v>7.4870221000000001E-2</c:v>
                </c:pt>
                <c:pt idx="25977">
                  <c:v>7.4855222999999999E-2</c:v>
                </c:pt>
                <c:pt idx="25978">
                  <c:v>7.4840233000000006E-2</c:v>
                </c:pt>
                <c:pt idx="25979">
                  <c:v>7.4825242E-2</c:v>
                </c:pt>
                <c:pt idx="25980">
                  <c:v>7.4810259000000004E-2</c:v>
                </c:pt>
                <c:pt idx="25981">
                  <c:v>7.4795283000000004E-2</c:v>
                </c:pt>
                <c:pt idx="25982">
                  <c:v>7.4780308000000004E-2</c:v>
                </c:pt>
                <c:pt idx="25983">
                  <c:v>7.4765339E-2</c:v>
                </c:pt>
                <c:pt idx="25984">
                  <c:v>7.4750370999999996E-2</c:v>
                </c:pt>
                <c:pt idx="25985">
                  <c:v>7.4735411000000002E-2</c:v>
                </c:pt>
                <c:pt idx="25986">
                  <c:v>7.4720457000000004E-2</c:v>
                </c:pt>
                <c:pt idx="25987">
                  <c:v>7.4705504000000006E-2</c:v>
                </c:pt>
                <c:pt idx="25988">
                  <c:v>7.4690558000000004E-2</c:v>
                </c:pt>
                <c:pt idx="25989">
                  <c:v>7.4675612000000002E-2</c:v>
                </c:pt>
                <c:pt idx="25990">
                  <c:v>7.4660673999999996E-2</c:v>
                </c:pt>
                <c:pt idx="25991">
                  <c:v>7.4645743000000001E-2</c:v>
                </c:pt>
                <c:pt idx="25992">
                  <c:v>7.4630812000000005E-2</c:v>
                </c:pt>
                <c:pt idx="25993">
                  <c:v>7.4615888000000005E-2</c:v>
                </c:pt>
                <c:pt idx="25994">
                  <c:v>7.4600965000000005E-2</c:v>
                </c:pt>
                <c:pt idx="25995">
                  <c:v>7.4586049000000001E-2</c:v>
                </c:pt>
                <c:pt idx="25996">
                  <c:v>7.4571139999999994E-2</c:v>
                </c:pt>
                <c:pt idx="25997">
                  <c:v>7.4556231000000001E-2</c:v>
                </c:pt>
                <c:pt idx="25998">
                  <c:v>7.4541330000000003E-2</c:v>
                </c:pt>
                <c:pt idx="25999">
                  <c:v>7.4526429000000005E-2</c:v>
                </c:pt>
                <c:pt idx="26000">
                  <c:v>7.4511535000000004E-2</c:v>
                </c:pt>
                <c:pt idx="26001">
                  <c:v>7.4496648999999998E-2</c:v>
                </c:pt>
                <c:pt idx="26002">
                  <c:v>7.4481763000000006E-2</c:v>
                </c:pt>
                <c:pt idx="26003">
                  <c:v>7.4466883999999997E-2</c:v>
                </c:pt>
                <c:pt idx="26004">
                  <c:v>7.4452005000000002E-2</c:v>
                </c:pt>
                <c:pt idx="26005">
                  <c:v>7.4437134000000002E-2</c:v>
                </c:pt>
                <c:pt idx="26006">
                  <c:v>7.4422269999999999E-2</c:v>
                </c:pt>
                <c:pt idx="26007">
                  <c:v>7.4407405999999995E-2</c:v>
                </c:pt>
                <c:pt idx="26008">
                  <c:v>7.4392550000000002E-2</c:v>
                </c:pt>
                <c:pt idx="26009">
                  <c:v>7.4377692999999995E-2</c:v>
                </c:pt>
                <c:pt idx="26010">
                  <c:v>7.4362843999999997E-2</c:v>
                </c:pt>
                <c:pt idx="26011">
                  <c:v>7.4348002999999996E-2</c:v>
                </c:pt>
                <c:pt idx="26012">
                  <c:v>7.4333160999999995E-2</c:v>
                </c:pt>
                <c:pt idx="26013">
                  <c:v>7.4318327000000003E-2</c:v>
                </c:pt>
                <c:pt idx="26014">
                  <c:v>7.4303492999999998E-2</c:v>
                </c:pt>
                <c:pt idx="26015">
                  <c:v>7.4288666000000003E-2</c:v>
                </c:pt>
                <c:pt idx="26016">
                  <c:v>7.4273839999999994E-2</c:v>
                </c:pt>
                <c:pt idx="26017">
                  <c:v>7.4259019999999995E-2</c:v>
                </c:pt>
                <c:pt idx="26018">
                  <c:v>7.4244209000000005E-2</c:v>
                </c:pt>
                <c:pt idx="26019">
                  <c:v>7.4229397000000003E-2</c:v>
                </c:pt>
                <c:pt idx="26020">
                  <c:v>7.4214592999999995E-2</c:v>
                </c:pt>
                <c:pt idx="26021">
                  <c:v>7.4199788000000003E-2</c:v>
                </c:pt>
                <c:pt idx="26022">
                  <c:v>7.4184991000000006E-2</c:v>
                </c:pt>
                <c:pt idx="26023">
                  <c:v>7.4170194999999994E-2</c:v>
                </c:pt>
                <c:pt idx="26024">
                  <c:v>7.4155404999999994E-2</c:v>
                </c:pt>
                <c:pt idx="26025">
                  <c:v>7.4140623000000003E-2</c:v>
                </c:pt>
                <c:pt idx="26026">
                  <c:v>7.4125840999999998E-2</c:v>
                </c:pt>
                <c:pt idx="26027">
                  <c:v>7.4111067000000003E-2</c:v>
                </c:pt>
                <c:pt idx="26028">
                  <c:v>7.4096291999999994E-2</c:v>
                </c:pt>
                <c:pt idx="26029">
                  <c:v>7.4081524999999995E-2</c:v>
                </c:pt>
                <c:pt idx="26030">
                  <c:v>7.4066757999999996E-2</c:v>
                </c:pt>
                <c:pt idx="26031">
                  <c:v>7.4051998999999993E-2</c:v>
                </c:pt>
                <c:pt idx="26032">
                  <c:v>7.4037246000000001E-2</c:v>
                </c:pt>
                <c:pt idx="26033">
                  <c:v>7.4022493999999994E-2</c:v>
                </c:pt>
                <c:pt idx="26034">
                  <c:v>7.4007749999999997E-2</c:v>
                </c:pt>
                <c:pt idx="26035">
                  <c:v>7.3993005000000001E-2</c:v>
                </c:pt>
                <c:pt idx="26036">
                  <c:v>7.3978268E-2</c:v>
                </c:pt>
                <c:pt idx="26037">
                  <c:v>7.396353E-2</c:v>
                </c:pt>
                <c:pt idx="26038">
                  <c:v>7.3948800999999995E-2</c:v>
                </c:pt>
                <c:pt idx="26039">
                  <c:v>7.3934071000000004E-2</c:v>
                </c:pt>
                <c:pt idx="26040">
                  <c:v>7.3919347999999996E-2</c:v>
                </c:pt>
                <c:pt idx="26041">
                  <c:v>7.3904633999999997E-2</c:v>
                </c:pt>
                <c:pt idx="26042">
                  <c:v>7.3889918999999998E-2</c:v>
                </c:pt>
                <c:pt idx="26043">
                  <c:v>7.3875210999999996E-2</c:v>
                </c:pt>
                <c:pt idx="26044">
                  <c:v>7.3860503999999993E-2</c:v>
                </c:pt>
                <c:pt idx="26045">
                  <c:v>7.3845804000000001E-2</c:v>
                </c:pt>
                <c:pt idx="26046">
                  <c:v>7.3831103999999995E-2</c:v>
                </c:pt>
                <c:pt idx="26047">
                  <c:v>7.3816410999999998E-2</c:v>
                </c:pt>
                <c:pt idx="26048">
                  <c:v>7.3801719000000002E-2</c:v>
                </c:pt>
                <c:pt idx="26049">
                  <c:v>7.3787034000000001E-2</c:v>
                </c:pt>
                <c:pt idx="26050">
                  <c:v>7.3772348000000001E-2</c:v>
                </c:pt>
                <c:pt idx="26051">
                  <c:v>7.3757670999999997E-2</c:v>
                </c:pt>
                <c:pt idx="26052">
                  <c:v>7.3743001000000002E-2</c:v>
                </c:pt>
                <c:pt idx="26053">
                  <c:v>7.3728329999999995E-2</c:v>
                </c:pt>
                <c:pt idx="26054">
                  <c:v>7.3713667999999996E-2</c:v>
                </c:pt>
                <c:pt idx="26055">
                  <c:v>7.3699004999999998E-2</c:v>
                </c:pt>
                <c:pt idx="26056">
                  <c:v>7.3684349999999996E-2</c:v>
                </c:pt>
                <c:pt idx="26057">
                  <c:v>7.3669693999999994E-2</c:v>
                </c:pt>
                <c:pt idx="26058">
                  <c:v>7.3655047000000001E-2</c:v>
                </c:pt>
                <c:pt idx="26059">
                  <c:v>7.3640398999999995E-2</c:v>
                </c:pt>
                <c:pt idx="26060">
                  <c:v>7.3625757999999999E-2</c:v>
                </c:pt>
                <c:pt idx="26061">
                  <c:v>7.3611118000000003E-2</c:v>
                </c:pt>
                <c:pt idx="26062">
                  <c:v>7.3596485000000003E-2</c:v>
                </c:pt>
                <c:pt idx="26063">
                  <c:v>7.3581852000000003E-2</c:v>
                </c:pt>
                <c:pt idx="26064">
                  <c:v>7.3567226999999999E-2</c:v>
                </c:pt>
                <c:pt idx="26065">
                  <c:v>7.3552608000000005E-2</c:v>
                </c:pt>
                <c:pt idx="26066">
                  <c:v>7.3537989999999998E-2</c:v>
                </c:pt>
                <c:pt idx="26067">
                  <c:v>7.3523379999999999E-2</c:v>
                </c:pt>
                <c:pt idx="26068">
                  <c:v>7.3508769000000002E-2</c:v>
                </c:pt>
                <c:pt idx="26069">
                  <c:v>7.3494166E-2</c:v>
                </c:pt>
                <c:pt idx="26070">
                  <c:v>7.3479562999999998E-2</c:v>
                </c:pt>
                <c:pt idx="26071">
                  <c:v>7.3464967000000006E-2</c:v>
                </c:pt>
                <c:pt idx="26072">
                  <c:v>7.3450372E-2</c:v>
                </c:pt>
                <c:pt idx="26073">
                  <c:v>7.3435783000000004E-2</c:v>
                </c:pt>
                <c:pt idx="26074">
                  <c:v>7.3421194999999995E-2</c:v>
                </c:pt>
                <c:pt idx="26075">
                  <c:v>7.3406613999999995E-2</c:v>
                </c:pt>
                <c:pt idx="26076">
                  <c:v>7.3392033999999995E-2</c:v>
                </c:pt>
                <c:pt idx="26077">
                  <c:v>7.3377460000000005E-2</c:v>
                </c:pt>
                <c:pt idx="26078">
                  <c:v>7.3362887000000002E-2</c:v>
                </c:pt>
                <c:pt idx="26079">
                  <c:v>7.3348320999999994E-2</c:v>
                </c:pt>
                <c:pt idx="26080">
                  <c:v>7.3333755E-2</c:v>
                </c:pt>
                <c:pt idx="26081">
                  <c:v>7.3319197000000003E-2</c:v>
                </c:pt>
                <c:pt idx="26082">
                  <c:v>7.3304638000000005E-2</c:v>
                </c:pt>
                <c:pt idx="26083">
                  <c:v>7.3290087000000004E-2</c:v>
                </c:pt>
                <c:pt idx="26084">
                  <c:v>7.3275543999999998E-2</c:v>
                </c:pt>
                <c:pt idx="26085">
                  <c:v>7.3261000000000007E-2</c:v>
                </c:pt>
                <c:pt idx="26086">
                  <c:v>7.3246463999999997E-2</c:v>
                </c:pt>
                <c:pt idx="26087">
                  <c:v>7.3231928000000002E-2</c:v>
                </c:pt>
                <c:pt idx="26088">
                  <c:v>7.3217399000000002E-2</c:v>
                </c:pt>
                <c:pt idx="26089">
                  <c:v>7.3202871000000003E-2</c:v>
                </c:pt>
                <c:pt idx="26090">
                  <c:v>7.3188349999999999E-2</c:v>
                </c:pt>
                <c:pt idx="26091">
                  <c:v>7.3173827999999996E-2</c:v>
                </c:pt>
                <c:pt idx="26092">
                  <c:v>7.3159315000000003E-2</c:v>
                </c:pt>
                <c:pt idx="26093">
                  <c:v>7.3144800999999995E-2</c:v>
                </c:pt>
                <c:pt idx="26094">
                  <c:v>7.3130294999999998E-2</c:v>
                </c:pt>
                <c:pt idx="26095">
                  <c:v>7.3115788000000001E-2</c:v>
                </c:pt>
                <c:pt idx="26096">
                  <c:v>7.3101289999999999E-2</c:v>
                </c:pt>
                <c:pt idx="26097">
                  <c:v>7.3086790999999998E-2</c:v>
                </c:pt>
                <c:pt idx="26098">
                  <c:v>7.3072298999999993E-2</c:v>
                </c:pt>
                <c:pt idx="26099">
                  <c:v>7.3057808000000002E-2</c:v>
                </c:pt>
                <c:pt idx="26100">
                  <c:v>7.3043324000000007E-2</c:v>
                </c:pt>
                <c:pt idx="26101">
                  <c:v>7.3028839999999998E-2</c:v>
                </c:pt>
                <c:pt idx="26102">
                  <c:v>7.3014363999999998E-2</c:v>
                </c:pt>
                <c:pt idx="26103">
                  <c:v>7.2999886999999999E-2</c:v>
                </c:pt>
                <c:pt idx="26104">
                  <c:v>7.2985417999999996E-2</c:v>
                </c:pt>
                <c:pt idx="26105">
                  <c:v>7.2970948999999993E-2</c:v>
                </c:pt>
                <c:pt idx="26106">
                  <c:v>7.2956488E-2</c:v>
                </c:pt>
                <c:pt idx="26107">
                  <c:v>7.2942025999999993E-2</c:v>
                </c:pt>
                <c:pt idx="26108">
                  <c:v>7.2927571999999996E-2</c:v>
                </c:pt>
                <c:pt idx="26109">
                  <c:v>7.2913117999999999E-2</c:v>
                </c:pt>
                <c:pt idx="26110">
                  <c:v>7.2898670999999998E-2</c:v>
                </c:pt>
                <c:pt idx="26111">
                  <c:v>7.2884223999999997E-2</c:v>
                </c:pt>
                <c:pt idx="26112">
                  <c:v>7.2869785000000006E-2</c:v>
                </c:pt>
                <c:pt idx="26113">
                  <c:v>7.2855346000000001E-2</c:v>
                </c:pt>
                <c:pt idx="26114">
                  <c:v>7.2840914000000007E-2</c:v>
                </c:pt>
                <c:pt idx="26115">
                  <c:v>7.2826481999999998E-2</c:v>
                </c:pt>
                <c:pt idx="26116">
                  <c:v>7.2812057999999999E-2</c:v>
                </c:pt>
                <c:pt idx="26117">
                  <c:v>7.2797634E-2</c:v>
                </c:pt>
                <c:pt idx="26118">
                  <c:v>7.2783216999999997E-2</c:v>
                </c:pt>
                <c:pt idx="26119">
                  <c:v>7.2768799999999995E-2</c:v>
                </c:pt>
                <c:pt idx="26120">
                  <c:v>7.2754391000000002E-2</c:v>
                </c:pt>
                <c:pt idx="26121">
                  <c:v>7.2739980999999995E-2</c:v>
                </c:pt>
                <c:pt idx="26122">
                  <c:v>7.2725578999999999E-2</c:v>
                </c:pt>
                <c:pt idx="26123">
                  <c:v>7.2711177000000002E-2</c:v>
                </c:pt>
                <c:pt idx="26124">
                  <c:v>7.2696783000000001E-2</c:v>
                </c:pt>
                <c:pt idx="26125">
                  <c:v>7.2682388000000001E-2</c:v>
                </c:pt>
                <c:pt idx="26126">
                  <c:v>7.2668000999999996E-2</c:v>
                </c:pt>
                <c:pt idx="26127">
                  <c:v>7.2653614000000005E-2</c:v>
                </c:pt>
                <c:pt idx="26128">
                  <c:v>7.2639233999999997E-2</c:v>
                </c:pt>
                <c:pt idx="26129">
                  <c:v>7.2624855000000002E-2</c:v>
                </c:pt>
                <c:pt idx="26130">
                  <c:v>7.2610483000000003E-2</c:v>
                </c:pt>
                <c:pt idx="26131">
                  <c:v>7.2596110000000005E-2</c:v>
                </c:pt>
                <c:pt idx="26132">
                  <c:v>7.2581746000000003E-2</c:v>
                </c:pt>
                <c:pt idx="26133">
                  <c:v>7.2567381E-2</c:v>
                </c:pt>
                <c:pt idx="26134">
                  <c:v>7.2553023999999994E-2</c:v>
                </c:pt>
                <c:pt idx="26135">
                  <c:v>7.2538666000000002E-2</c:v>
                </c:pt>
                <c:pt idx="26136">
                  <c:v>7.2524317000000005E-2</c:v>
                </c:pt>
                <c:pt idx="26137">
                  <c:v>7.2509966999999995E-2</c:v>
                </c:pt>
                <c:pt idx="26138">
                  <c:v>7.2495623999999995E-2</c:v>
                </c:pt>
                <c:pt idx="26139">
                  <c:v>7.2481281999999994E-2</c:v>
                </c:pt>
                <c:pt idx="26140">
                  <c:v>7.2466939999999994E-2</c:v>
                </c:pt>
                <c:pt idx="26141">
                  <c:v>7.2452605000000003E-2</c:v>
                </c:pt>
                <c:pt idx="26142">
                  <c:v>7.2438269999999999E-2</c:v>
                </c:pt>
                <c:pt idx="26143">
                  <c:v>7.2423942000000005E-2</c:v>
                </c:pt>
                <c:pt idx="26144">
                  <c:v>7.2409614999999997E-2</c:v>
                </c:pt>
                <c:pt idx="26145">
                  <c:v>7.2395294999999998E-2</c:v>
                </c:pt>
                <c:pt idx="26146">
                  <c:v>7.2380981999999996E-2</c:v>
                </c:pt>
                <c:pt idx="26147">
                  <c:v>7.2366669999999994E-2</c:v>
                </c:pt>
                <c:pt idx="26148">
                  <c:v>7.2352365000000002E-2</c:v>
                </c:pt>
                <c:pt idx="26149">
                  <c:v>7.2338059999999996E-2</c:v>
                </c:pt>
                <c:pt idx="26150">
                  <c:v>7.2323762E-2</c:v>
                </c:pt>
                <c:pt idx="26151">
                  <c:v>7.2309464000000004E-2</c:v>
                </c:pt>
                <c:pt idx="26152">
                  <c:v>7.2295166999999994E-2</c:v>
                </c:pt>
                <c:pt idx="26153">
                  <c:v>7.2280875999999994E-2</c:v>
                </c:pt>
                <c:pt idx="26154">
                  <c:v>7.2266585999999994E-2</c:v>
                </c:pt>
                <c:pt idx="26155">
                  <c:v>7.2252303000000004E-2</c:v>
                </c:pt>
                <c:pt idx="26156">
                  <c:v>7.2238020999999999E-2</c:v>
                </c:pt>
                <c:pt idx="26157">
                  <c:v>7.2223745000000006E-2</c:v>
                </c:pt>
                <c:pt idx="26158">
                  <c:v>7.2209469999999998E-2</c:v>
                </c:pt>
                <c:pt idx="26159">
                  <c:v>7.2195202E-2</c:v>
                </c:pt>
                <c:pt idx="26160">
                  <c:v>7.2180934000000002E-2</c:v>
                </c:pt>
                <c:pt idx="26161">
                  <c:v>7.2166674E-2</c:v>
                </c:pt>
                <c:pt idx="26162">
                  <c:v>7.2152412999999999E-2</c:v>
                </c:pt>
                <c:pt idx="26163">
                  <c:v>7.2138160000000007E-2</c:v>
                </c:pt>
                <c:pt idx="26164">
                  <c:v>7.2123908E-2</c:v>
                </c:pt>
                <c:pt idx="26165">
                  <c:v>7.2109662000000005E-2</c:v>
                </c:pt>
                <c:pt idx="26166">
                  <c:v>7.2095415999999996E-2</c:v>
                </c:pt>
                <c:pt idx="26167">
                  <c:v>7.2081177999999996E-2</c:v>
                </c:pt>
                <c:pt idx="26168">
                  <c:v>7.2066939999999996E-2</c:v>
                </c:pt>
                <c:pt idx="26169">
                  <c:v>7.2052710000000006E-2</c:v>
                </c:pt>
                <c:pt idx="26170">
                  <c:v>7.2038479000000002E-2</c:v>
                </c:pt>
                <c:pt idx="26171">
                  <c:v>7.2024255999999995E-2</c:v>
                </c:pt>
                <c:pt idx="26172">
                  <c:v>7.2010033000000001E-2</c:v>
                </c:pt>
                <c:pt idx="26173">
                  <c:v>7.1995817000000004E-2</c:v>
                </c:pt>
                <c:pt idx="26174">
                  <c:v>7.1981601000000006E-2</c:v>
                </c:pt>
                <c:pt idx="26175">
                  <c:v>7.1967385999999994E-2</c:v>
                </c:pt>
                <c:pt idx="26176">
                  <c:v>7.1953176999999993E-2</c:v>
                </c:pt>
                <c:pt idx="26177">
                  <c:v>7.1938969000000005E-2</c:v>
                </c:pt>
                <c:pt idx="26178">
                  <c:v>7.1924768E-2</c:v>
                </c:pt>
                <c:pt idx="26179">
                  <c:v>7.1910567999999994E-2</c:v>
                </c:pt>
                <c:pt idx="26180">
                  <c:v>7.1896373999999999E-2</c:v>
                </c:pt>
                <c:pt idx="26181">
                  <c:v>7.1882181000000003E-2</c:v>
                </c:pt>
                <c:pt idx="26182">
                  <c:v>7.1867995000000004E-2</c:v>
                </c:pt>
                <c:pt idx="26183">
                  <c:v>7.1853809000000005E-2</c:v>
                </c:pt>
                <c:pt idx="26184">
                  <c:v>7.1839631000000001E-2</c:v>
                </c:pt>
                <c:pt idx="26185">
                  <c:v>7.1825451999999998E-2</c:v>
                </c:pt>
                <c:pt idx="26186">
                  <c:v>7.1811281000000005E-2</c:v>
                </c:pt>
                <c:pt idx="26187">
                  <c:v>7.1797109999999997E-2</c:v>
                </c:pt>
                <c:pt idx="26188">
                  <c:v>7.1782947E-2</c:v>
                </c:pt>
                <c:pt idx="26189">
                  <c:v>7.1768783000000003E-2</c:v>
                </c:pt>
                <c:pt idx="26190">
                  <c:v>7.1754627000000001E-2</c:v>
                </c:pt>
                <c:pt idx="26191">
                  <c:v>7.1740471E-2</c:v>
                </c:pt>
                <c:pt idx="26192">
                  <c:v>7.1726314999999999E-2</c:v>
                </c:pt>
                <c:pt idx="26193">
                  <c:v>7.1712165999999994E-2</c:v>
                </c:pt>
                <c:pt idx="26194">
                  <c:v>7.1698017000000003E-2</c:v>
                </c:pt>
                <c:pt idx="26195">
                  <c:v>7.1683875999999994E-2</c:v>
                </c:pt>
                <c:pt idx="26196">
                  <c:v>7.1669734999999998E-2</c:v>
                </c:pt>
                <c:pt idx="26197">
                  <c:v>7.1655600999999999E-2</c:v>
                </c:pt>
                <c:pt idx="26198">
                  <c:v>7.1641468E-2</c:v>
                </c:pt>
                <c:pt idx="26199">
                  <c:v>7.1627340999999997E-2</c:v>
                </c:pt>
                <c:pt idx="26200">
                  <c:v>7.1613214999999994E-2</c:v>
                </c:pt>
                <c:pt idx="26201">
                  <c:v>7.1599096000000001E-2</c:v>
                </c:pt>
                <c:pt idx="26202">
                  <c:v>7.1584976999999994E-2</c:v>
                </c:pt>
                <c:pt idx="26203">
                  <c:v>7.1570865999999997E-2</c:v>
                </c:pt>
                <c:pt idx="26204">
                  <c:v>7.1556754E-2</c:v>
                </c:pt>
                <c:pt idx="26205">
                  <c:v>7.1542643000000003E-2</c:v>
                </c:pt>
                <c:pt idx="26206">
                  <c:v>7.1528539000000002E-2</c:v>
                </c:pt>
                <c:pt idx="26207">
                  <c:v>7.1514435000000001E-2</c:v>
                </c:pt>
                <c:pt idx="26208">
                  <c:v>7.1500338999999996E-2</c:v>
                </c:pt>
                <c:pt idx="26209">
                  <c:v>7.1486242000000005E-2</c:v>
                </c:pt>
                <c:pt idx="26210">
                  <c:v>7.1472152999999997E-2</c:v>
                </c:pt>
                <c:pt idx="26211">
                  <c:v>7.1458064000000002E-2</c:v>
                </c:pt>
                <c:pt idx="26212">
                  <c:v>7.1443982000000003E-2</c:v>
                </c:pt>
                <c:pt idx="26213">
                  <c:v>7.1429901000000004E-2</c:v>
                </c:pt>
                <c:pt idx="26214">
                  <c:v>7.1415827000000001E-2</c:v>
                </c:pt>
                <c:pt idx="26215">
                  <c:v>7.1401752999999998E-2</c:v>
                </c:pt>
                <c:pt idx="26216">
                  <c:v>7.1387686000000006E-2</c:v>
                </c:pt>
                <c:pt idx="26217">
                  <c:v>7.1373618999999999E-2</c:v>
                </c:pt>
                <c:pt idx="26218">
                  <c:v>7.1359552000000007E-2</c:v>
                </c:pt>
                <c:pt idx="26219">
                  <c:v>7.1345492999999996E-2</c:v>
                </c:pt>
                <c:pt idx="26220">
                  <c:v>7.1331433999999999E-2</c:v>
                </c:pt>
                <c:pt idx="26221">
                  <c:v>7.1317381999999999E-2</c:v>
                </c:pt>
                <c:pt idx="26222">
                  <c:v>7.1303329999999998E-2</c:v>
                </c:pt>
                <c:pt idx="26223">
                  <c:v>7.1289285999999993E-2</c:v>
                </c:pt>
                <c:pt idx="26224">
                  <c:v>7.1275242000000003E-2</c:v>
                </c:pt>
                <c:pt idx="26225">
                  <c:v>7.1261204999999994E-2</c:v>
                </c:pt>
                <c:pt idx="26226">
                  <c:v>7.1247168E-2</c:v>
                </c:pt>
                <c:pt idx="26227">
                  <c:v>7.1233131000000005E-2</c:v>
                </c:pt>
                <c:pt idx="26228">
                  <c:v>7.1219102000000006E-2</c:v>
                </c:pt>
                <c:pt idx="26229">
                  <c:v>7.1205071999999994E-2</c:v>
                </c:pt>
                <c:pt idx="26230">
                  <c:v>7.1191050000000006E-2</c:v>
                </c:pt>
                <c:pt idx="26231">
                  <c:v>7.1177028000000003E-2</c:v>
                </c:pt>
                <c:pt idx="26232">
                  <c:v>7.1163013999999997E-2</c:v>
                </c:pt>
                <c:pt idx="26233">
                  <c:v>7.1148999000000004E-2</c:v>
                </c:pt>
                <c:pt idx="26234">
                  <c:v>7.1134991999999994E-2</c:v>
                </c:pt>
                <c:pt idx="26235">
                  <c:v>7.1120984999999998E-2</c:v>
                </c:pt>
                <c:pt idx="26236">
                  <c:v>7.1106978000000001E-2</c:v>
                </c:pt>
                <c:pt idx="26237">
                  <c:v>7.1092978000000001E-2</c:v>
                </c:pt>
                <c:pt idx="26238">
                  <c:v>7.1078978000000001E-2</c:v>
                </c:pt>
                <c:pt idx="26239">
                  <c:v>7.1064985999999997E-2</c:v>
                </c:pt>
                <c:pt idx="26240">
                  <c:v>7.1050994000000006E-2</c:v>
                </c:pt>
                <c:pt idx="26241">
                  <c:v>7.1037008999999998E-2</c:v>
                </c:pt>
                <c:pt idx="26242">
                  <c:v>7.1023025000000004E-2</c:v>
                </c:pt>
                <c:pt idx="26243">
                  <c:v>7.1009047000000006E-2</c:v>
                </c:pt>
                <c:pt idx="26244">
                  <c:v>7.0995069999999993E-2</c:v>
                </c:pt>
                <c:pt idx="26245">
                  <c:v>7.0981100000000005E-2</c:v>
                </c:pt>
                <c:pt idx="26246">
                  <c:v>7.0967130000000003E-2</c:v>
                </c:pt>
                <c:pt idx="26247">
                  <c:v>7.0953161000000001E-2</c:v>
                </c:pt>
                <c:pt idx="26248">
                  <c:v>7.0939197999999995E-2</c:v>
                </c:pt>
                <c:pt idx="26249">
                  <c:v>7.0925236000000003E-2</c:v>
                </c:pt>
                <c:pt idx="26250">
                  <c:v>7.0911281000000007E-2</c:v>
                </c:pt>
                <c:pt idx="26251">
                  <c:v>7.0897325999999997E-2</c:v>
                </c:pt>
                <c:pt idx="26252">
                  <c:v>7.0883377999999997E-2</c:v>
                </c:pt>
                <c:pt idx="26253">
                  <c:v>7.0869430999999997E-2</c:v>
                </c:pt>
                <c:pt idx="26254">
                  <c:v>7.0855482999999997E-2</c:v>
                </c:pt>
                <c:pt idx="26255">
                  <c:v>7.0841543000000007E-2</c:v>
                </c:pt>
                <c:pt idx="26256">
                  <c:v>7.0827603000000003E-2</c:v>
                </c:pt>
                <c:pt idx="26257">
                  <c:v>7.0813670999999995E-2</c:v>
                </c:pt>
                <c:pt idx="26258">
                  <c:v>7.0799738000000001E-2</c:v>
                </c:pt>
                <c:pt idx="26259">
                  <c:v>7.0785813000000003E-2</c:v>
                </c:pt>
                <c:pt idx="26260">
                  <c:v>7.0771888000000005E-2</c:v>
                </c:pt>
                <c:pt idx="26261">
                  <c:v>7.0757970000000003E-2</c:v>
                </c:pt>
                <c:pt idx="26262">
                  <c:v>7.0744053000000001E-2</c:v>
                </c:pt>
                <c:pt idx="26263">
                  <c:v>7.0730135E-2</c:v>
                </c:pt>
                <c:pt idx="26264">
                  <c:v>7.0716224999999994E-2</c:v>
                </c:pt>
                <c:pt idx="26265">
                  <c:v>7.0702314000000002E-2</c:v>
                </c:pt>
                <c:pt idx="26266">
                  <c:v>7.0688412000000006E-2</c:v>
                </c:pt>
                <c:pt idx="26267">
                  <c:v>7.0674508999999996E-2</c:v>
                </c:pt>
                <c:pt idx="26268">
                  <c:v>7.0660612999999997E-2</c:v>
                </c:pt>
                <c:pt idx="26269">
                  <c:v>7.0646717999999997E-2</c:v>
                </c:pt>
                <c:pt idx="26270">
                  <c:v>7.0632822999999997E-2</c:v>
                </c:pt>
                <c:pt idx="26271">
                  <c:v>7.0618934999999994E-2</c:v>
                </c:pt>
                <c:pt idx="26272">
                  <c:v>7.0605047000000004E-2</c:v>
                </c:pt>
                <c:pt idx="26273">
                  <c:v>7.0591166999999996E-2</c:v>
                </c:pt>
                <c:pt idx="26274">
                  <c:v>7.0577286000000003E-2</c:v>
                </c:pt>
                <c:pt idx="26275">
                  <c:v>7.0563413000000005E-2</c:v>
                </c:pt>
                <c:pt idx="26276">
                  <c:v>7.0549539999999994E-2</c:v>
                </c:pt>
                <c:pt idx="26277">
                  <c:v>7.0535666999999996E-2</c:v>
                </c:pt>
                <c:pt idx="26278">
                  <c:v>7.0521801999999995E-2</c:v>
                </c:pt>
                <c:pt idx="26279">
                  <c:v>7.0507935999999993E-2</c:v>
                </c:pt>
                <c:pt idx="26280">
                  <c:v>7.0494078000000002E-2</c:v>
                </c:pt>
                <c:pt idx="26281">
                  <c:v>7.0480219999999996E-2</c:v>
                </c:pt>
                <c:pt idx="26282">
                  <c:v>7.0466369000000001E-2</c:v>
                </c:pt>
                <c:pt idx="26283">
                  <c:v>7.0452519000000005E-2</c:v>
                </c:pt>
                <c:pt idx="26284">
                  <c:v>7.0438667999999996E-2</c:v>
                </c:pt>
                <c:pt idx="26285">
                  <c:v>7.0424824999999996E-2</c:v>
                </c:pt>
                <c:pt idx="26286">
                  <c:v>7.0410981999999997E-2</c:v>
                </c:pt>
                <c:pt idx="26287">
                  <c:v>7.0397145999999994E-2</c:v>
                </c:pt>
                <c:pt idx="26288">
                  <c:v>7.0383310000000004E-2</c:v>
                </c:pt>
                <c:pt idx="26289">
                  <c:v>7.0369481999999997E-2</c:v>
                </c:pt>
                <c:pt idx="26290">
                  <c:v>7.0355654000000004E-2</c:v>
                </c:pt>
                <c:pt idx="26291">
                  <c:v>7.0341833000000006E-2</c:v>
                </c:pt>
                <c:pt idx="26292">
                  <c:v>7.0328011999999995E-2</c:v>
                </c:pt>
                <c:pt idx="26293">
                  <c:v>7.0314190999999998E-2</c:v>
                </c:pt>
                <c:pt idx="26294">
                  <c:v>7.0300377999999997E-2</c:v>
                </c:pt>
                <c:pt idx="26295">
                  <c:v>7.0286564999999995E-2</c:v>
                </c:pt>
                <c:pt idx="26296">
                  <c:v>7.0272759000000004E-2</c:v>
                </c:pt>
                <c:pt idx="26297">
                  <c:v>7.0258952999999999E-2</c:v>
                </c:pt>
                <c:pt idx="26298">
                  <c:v>7.0245146999999994E-2</c:v>
                </c:pt>
                <c:pt idx="26299">
                  <c:v>7.0231347999999999E-2</c:v>
                </c:pt>
                <c:pt idx="26300">
                  <c:v>7.0217550000000004E-2</c:v>
                </c:pt>
                <c:pt idx="26301">
                  <c:v>7.0203759000000004E-2</c:v>
                </c:pt>
                <c:pt idx="26302">
                  <c:v>7.0189968000000005E-2</c:v>
                </c:pt>
                <c:pt idx="26303">
                  <c:v>7.0176184000000003E-2</c:v>
                </c:pt>
                <c:pt idx="26304">
                  <c:v>7.0162400999999999E-2</c:v>
                </c:pt>
                <c:pt idx="26305">
                  <c:v>7.0148624000000007E-2</c:v>
                </c:pt>
                <c:pt idx="26306">
                  <c:v>7.0134848E-2</c:v>
                </c:pt>
                <c:pt idx="26307">
                  <c:v>7.0121072000000007E-2</c:v>
                </c:pt>
                <c:pt idx="26308">
                  <c:v>7.0107303999999995E-2</c:v>
                </c:pt>
                <c:pt idx="26309">
                  <c:v>7.0093534999999998E-2</c:v>
                </c:pt>
                <c:pt idx="26310">
                  <c:v>7.0079773999999997E-2</c:v>
                </c:pt>
                <c:pt idx="26311">
                  <c:v>7.0066011999999997E-2</c:v>
                </c:pt>
                <c:pt idx="26312">
                  <c:v>7.0052250999999996E-2</c:v>
                </c:pt>
                <c:pt idx="26313">
                  <c:v>7.0038497000000005E-2</c:v>
                </c:pt>
                <c:pt idx="26314">
                  <c:v>7.0024744E-2</c:v>
                </c:pt>
                <c:pt idx="26315">
                  <c:v>7.0010997000000005E-2</c:v>
                </c:pt>
                <c:pt idx="26316">
                  <c:v>6.9997250999999996E-2</c:v>
                </c:pt>
                <c:pt idx="26317">
                  <c:v>6.9983511999999998E-2</c:v>
                </c:pt>
                <c:pt idx="26318">
                  <c:v>6.9969772999999999E-2</c:v>
                </c:pt>
                <c:pt idx="26319">
                  <c:v>6.9956041999999996E-2</c:v>
                </c:pt>
                <c:pt idx="26320">
                  <c:v>6.9942309999999994E-2</c:v>
                </c:pt>
                <c:pt idx="26321">
                  <c:v>6.9928579000000005E-2</c:v>
                </c:pt>
                <c:pt idx="26322">
                  <c:v>6.9914854999999998E-2</c:v>
                </c:pt>
                <c:pt idx="26323">
                  <c:v>6.9901131000000005E-2</c:v>
                </c:pt>
                <c:pt idx="26324">
                  <c:v>6.9887414999999994E-2</c:v>
                </c:pt>
                <c:pt idx="26325">
                  <c:v>6.9873697999999998E-2</c:v>
                </c:pt>
                <c:pt idx="26326">
                  <c:v>6.9859982000000001E-2</c:v>
                </c:pt>
                <c:pt idx="26327">
                  <c:v>6.9846272000000001E-2</c:v>
                </c:pt>
                <c:pt idx="26328">
                  <c:v>6.9832563E-2</c:v>
                </c:pt>
                <c:pt idx="26329">
                  <c:v>6.9818861999999995E-2</c:v>
                </c:pt>
                <c:pt idx="26330">
                  <c:v>6.9805160000000005E-2</c:v>
                </c:pt>
                <c:pt idx="26331">
                  <c:v>6.9791459E-2</c:v>
                </c:pt>
                <c:pt idx="26332">
                  <c:v>6.9777764000000006E-2</c:v>
                </c:pt>
                <c:pt idx="26333">
                  <c:v>6.9764069999999997E-2</c:v>
                </c:pt>
                <c:pt idx="26334">
                  <c:v>6.9750382999999999E-2</c:v>
                </c:pt>
                <c:pt idx="26335">
                  <c:v>6.9736697E-2</c:v>
                </c:pt>
                <c:pt idx="26336">
                  <c:v>6.9723017999999998E-2</c:v>
                </c:pt>
                <c:pt idx="26337">
                  <c:v>6.9709337999999996E-2</c:v>
                </c:pt>
                <c:pt idx="26338">
                  <c:v>6.9695666000000003E-2</c:v>
                </c:pt>
                <c:pt idx="26339">
                  <c:v>6.9681994999999997E-2</c:v>
                </c:pt>
                <c:pt idx="26340">
                  <c:v>6.9668323000000004E-2</c:v>
                </c:pt>
                <c:pt idx="26341">
                  <c:v>6.9654657999999994E-2</c:v>
                </c:pt>
                <c:pt idx="26342">
                  <c:v>6.9640993999999998E-2</c:v>
                </c:pt>
                <c:pt idx="26343">
                  <c:v>6.9627330000000001E-2</c:v>
                </c:pt>
                <c:pt idx="26344">
                  <c:v>6.9613673000000001E-2</c:v>
                </c:pt>
                <c:pt idx="26345">
                  <c:v>6.9600016000000001E-2</c:v>
                </c:pt>
                <c:pt idx="26346">
                  <c:v>6.9586365999999997E-2</c:v>
                </c:pt>
                <c:pt idx="26347">
                  <c:v>6.9572717000000006E-2</c:v>
                </c:pt>
                <c:pt idx="26348">
                  <c:v>6.9559074999999998E-2</c:v>
                </c:pt>
                <c:pt idx="26349">
                  <c:v>6.9545433000000004E-2</c:v>
                </c:pt>
                <c:pt idx="26350">
                  <c:v>6.9531790999999996E-2</c:v>
                </c:pt>
                <c:pt idx="26351">
                  <c:v>6.9518155999999998E-2</c:v>
                </c:pt>
                <c:pt idx="26352">
                  <c:v>6.9504521999999999E-2</c:v>
                </c:pt>
                <c:pt idx="26353">
                  <c:v>6.9490894999999997E-2</c:v>
                </c:pt>
                <c:pt idx="26354">
                  <c:v>6.9477267999999995E-2</c:v>
                </c:pt>
                <c:pt idx="26355">
                  <c:v>6.9463639999999993E-2</c:v>
                </c:pt>
                <c:pt idx="26356">
                  <c:v>6.9450021000000001E-2</c:v>
                </c:pt>
                <c:pt idx="26357">
                  <c:v>6.9436400999999995E-2</c:v>
                </c:pt>
                <c:pt idx="26358">
                  <c:v>6.9422788999999999E-2</c:v>
                </c:pt>
                <c:pt idx="26359">
                  <c:v>6.9409177000000002E-2</c:v>
                </c:pt>
                <c:pt idx="26360">
                  <c:v>6.9395572000000003E-2</c:v>
                </c:pt>
                <c:pt idx="26361">
                  <c:v>6.9381967000000003E-2</c:v>
                </c:pt>
                <c:pt idx="26362">
                  <c:v>6.9368362000000003E-2</c:v>
                </c:pt>
                <c:pt idx="26363">
                  <c:v>6.9354764999999999E-2</c:v>
                </c:pt>
                <c:pt idx="26364">
                  <c:v>6.9341167999999995E-2</c:v>
                </c:pt>
                <c:pt idx="26365">
                  <c:v>6.9327578000000001E-2</c:v>
                </c:pt>
                <c:pt idx="26366">
                  <c:v>6.9313988000000007E-2</c:v>
                </c:pt>
                <c:pt idx="26367">
                  <c:v>6.9300397999999999E-2</c:v>
                </c:pt>
                <c:pt idx="26368">
                  <c:v>6.9286816000000001E-2</c:v>
                </c:pt>
                <c:pt idx="26369">
                  <c:v>6.9273233000000004E-2</c:v>
                </c:pt>
                <c:pt idx="26370">
                  <c:v>6.9259658000000002E-2</c:v>
                </c:pt>
                <c:pt idx="26371">
                  <c:v>6.9246083E-2</c:v>
                </c:pt>
                <c:pt idx="26372">
                  <c:v>6.9232508999999998E-2</c:v>
                </c:pt>
                <c:pt idx="26373">
                  <c:v>6.9218941000000006E-2</c:v>
                </c:pt>
                <c:pt idx="26374">
                  <c:v>6.9205374E-2</c:v>
                </c:pt>
                <c:pt idx="26375">
                  <c:v>6.9191813000000005E-2</c:v>
                </c:pt>
                <c:pt idx="26376">
                  <c:v>6.9178252999999995E-2</c:v>
                </c:pt>
                <c:pt idx="26377">
                  <c:v>6.9164692999999999E-2</c:v>
                </c:pt>
                <c:pt idx="26378">
                  <c:v>6.9151140999999999E-2</c:v>
                </c:pt>
                <c:pt idx="26379">
                  <c:v>6.9137588E-2</c:v>
                </c:pt>
                <c:pt idx="26380">
                  <c:v>6.9124036E-2</c:v>
                </c:pt>
                <c:pt idx="26381">
                  <c:v>6.9110489999999997E-2</c:v>
                </c:pt>
                <c:pt idx="26382">
                  <c:v>6.9096945000000007E-2</c:v>
                </c:pt>
                <c:pt idx="26383">
                  <c:v>6.9083407999999999E-2</c:v>
                </c:pt>
                <c:pt idx="26384">
                  <c:v>6.9069870000000005E-2</c:v>
                </c:pt>
                <c:pt idx="26385">
                  <c:v>6.9056339999999994E-2</c:v>
                </c:pt>
                <c:pt idx="26386">
                  <c:v>6.9042808999999997E-2</c:v>
                </c:pt>
                <c:pt idx="26387">
                  <c:v>6.9029278999999999E-2</c:v>
                </c:pt>
                <c:pt idx="26388">
                  <c:v>6.9015755999999998E-2</c:v>
                </c:pt>
                <c:pt idx="26389">
                  <c:v>6.9002232999999996E-2</c:v>
                </c:pt>
                <c:pt idx="26390">
                  <c:v>6.8988718000000004E-2</c:v>
                </c:pt>
                <c:pt idx="26391">
                  <c:v>6.8975202999999999E-2</c:v>
                </c:pt>
                <c:pt idx="26392">
                  <c:v>6.8961686999999994E-2</c:v>
                </c:pt>
                <c:pt idx="26393">
                  <c:v>6.8948178999999998E-2</c:v>
                </c:pt>
                <c:pt idx="26394">
                  <c:v>6.8934672000000002E-2</c:v>
                </c:pt>
                <c:pt idx="26395">
                  <c:v>6.8921171000000003E-2</c:v>
                </c:pt>
                <c:pt idx="26396">
                  <c:v>6.8907671000000004E-2</c:v>
                </c:pt>
                <c:pt idx="26397">
                  <c:v>6.8894170000000005E-2</c:v>
                </c:pt>
                <c:pt idx="26398">
                  <c:v>6.8880677000000001E-2</c:v>
                </c:pt>
                <c:pt idx="26399">
                  <c:v>6.8867183999999998E-2</c:v>
                </c:pt>
                <c:pt idx="26400">
                  <c:v>6.8853699000000004E-2</c:v>
                </c:pt>
                <c:pt idx="26401">
                  <c:v>6.8838506999999993E-2</c:v>
                </c:pt>
                <c:pt idx="26402">
                  <c:v>6.8823352000000004E-2</c:v>
                </c:pt>
                <c:pt idx="26403">
                  <c:v>6.8808234999999995E-2</c:v>
                </c:pt>
                <c:pt idx="26404">
                  <c:v>6.8793147999999998E-2</c:v>
                </c:pt>
                <c:pt idx="26405">
                  <c:v>6.877809E-2</c:v>
                </c:pt>
                <c:pt idx="26406">
                  <c:v>6.8763062E-2</c:v>
                </c:pt>
                <c:pt idx="26407">
                  <c:v>6.8748057000000001E-2</c:v>
                </c:pt>
                <c:pt idx="26408">
                  <c:v>6.8733074000000005E-2</c:v>
                </c:pt>
                <c:pt idx="26409">
                  <c:v>6.8718112999999997E-2</c:v>
                </c:pt>
                <c:pt idx="26410">
                  <c:v>6.8703166999999996E-2</c:v>
                </c:pt>
                <c:pt idx="26411">
                  <c:v>6.8688243999999996E-2</c:v>
                </c:pt>
                <c:pt idx="26412">
                  <c:v>6.8673335000000002E-2</c:v>
                </c:pt>
                <c:pt idx="26413">
                  <c:v>6.8658448999999996E-2</c:v>
                </c:pt>
                <c:pt idx="26414">
                  <c:v>6.8643576999999997E-2</c:v>
                </c:pt>
                <c:pt idx="26415">
                  <c:v>6.8628721000000004E-2</c:v>
                </c:pt>
                <c:pt idx="26416">
                  <c:v>6.8613879000000003E-2</c:v>
                </c:pt>
                <c:pt idx="26417">
                  <c:v>6.8599052999999993E-2</c:v>
                </c:pt>
                <c:pt idx="26418">
                  <c:v>6.8584241000000004E-2</c:v>
                </c:pt>
                <c:pt idx="26419">
                  <c:v>6.8569436999999997E-2</c:v>
                </c:pt>
                <c:pt idx="26420">
                  <c:v>6.8554646999999996E-2</c:v>
                </c:pt>
                <c:pt idx="26421">
                  <c:v>6.8539873000000001E-2</c:v>
                </c:pt>
                <c:pt idx="26422">
                  <c:v>6.8525112999999999E-2</c:v>
                </c:pt>
                <c:pt idx="26423">
                  <c:v>6.8510361000000006E-2</c:v>
                </c:pt>
                <c:pt idx="26424">
                  <c:v>6.8495624000000005E-2</c:v>
                </c:pt>
                <c:pt idx="26425">
                  <c:v>6.8480894E-2</c:v>
                </c:pt>
                <c:pt idx="26426">
                  <c:v>6.8466179000000002E-2</c:v>
                </c:pt>
                <c:pt idx="26427">
                  <c:v>6.8451478999999996E-2</c:v>
                </c:pt>
                <c:pt idx="26428">
                  <c:v>6.8436786999999999E-2</c:v>
                </c:pt>
                <c:pt idx="26429">
                  <c:v>6.8422100999999999E-2</c:v>
                </c:pt>
                <c:pt idx="26430">
                  <c:v>6.8407431000000005E-2</c:v>
                </c:pt>
                <c:pt idx="26431">
                  <c:v>6.8392769000000006E-2</c:v>
                </c:pt>
                <c:pt idx="26432">
                  <c:v>6.8378121E-2</c:v>
                </c:pt>
                <c:pt idx="26433">
                  <c:v>6.8363480000000004E-2</c:v>
                </c:pt>
                <c:pt idx="26434">
                  <c:v>6.8348847000000004E-2</c:v>
                </c:pt>
                <c:pt idx="26435">
                  <c:v>6.8334228999999996E-2</c:v>
                </c:pt>
                <c:pt idx="26436">
                  <c:v>6.8319618999999998E-2</c:v>
                </c:pt>
                <c:pt idx="26437">
                  <c:v>6.8305015999999996E-2</c:v>
                </c:pt>
                <c:pt idx="26438">
                  <c:v>6.8290427000000001E-2</c:v>
                </c:pt>
                <c:pt idx="26439">
                  <c:v>6.8275847000000001E-2</c:v>
                </c:pt>
                <c:pt idx="26440">
                  <c:v>6.8261272999999997E-2</c:v>
                </c:pt>
                <c:pt idx="26441">
                  <c:v>6.8246707000000004E-2</c:v>
                </c:pt>
                <c:pt idx="26442">
                  <c:v>6.8232156000000002E-2</c:v>
                </c:pt>
                <c:pt idx="26443">
                  <c:v>6.8217612999999996E-2</c:v>
                </c:pt>
                <c:pt idx="26444">
                  <c:v>6.8203077000000001E-2</c:v>
                </c:pt>
                <c:pt idx="26445">
                  <c:v>6.8188548000000002E-2</c:v>
                </c:pt>
                <c:pt idx="26446">
                  <c:v>6.8174026999999998E-2</c:v>
                </c:pt>
                <c:pt idx="26447">
                  <c:v>6.8159521000000001E-2</c:v>
                </c:pt>
                <c:pt idx="26448">
                  <c:v>6.8145022E-2</c:v>
                </c:pt>
                <c:pt idx="26449">
                  <c:v>6.8130529999999995E-2</c:v>
                </c:pt>
                <c:pt idx="26450">
                  <c:v>6.8116046E-2</c:v>
                </c:pt>
                <c:pt idx="26451">
                  <c:v>6.810157E-2</c:v>
                </c:pt>
                <c:pt idx="26452">
                  <c:v>6.8087100999999997E-2</c:v>
                </c:pt>
                <c:pt idx="26453">
                  <c:v>6.8072639000000004E-2</c:v>
                </c:pt>
                <c:pt idx="26454">
                  <c:v>6.8058184999999993E-2</c:v>
                </c:pt>
                <c:pt idx="26455">
                  <c:v>6.8043739000000006E-2</c:v>
                </c:pt>
                <c:pt idx="26456">
                  <c:v>6.8029299000000001E-2</c:v>
                </c:pt>
                <c:pt idx="26457">
                  <c:v>6.8014868000000006E-2</c:v>
                </c:pt>
                <c:pt idx="26458">
                  <c:v>6.8000442999999994E-2</c:v>
                </c:pt>
                <c:pt idx="26459">
                  <c:v>6.7986026000000005E-2</c:v>
                </c:pt>
                <c:pt idx="26460">
                  <c:v>6.7971616999999998E-2</c:v>
                </c:pt>
                <c:pt idx="26461">
                  <c:v>6.7957215000000001E-2</c:v>
                </c:pt>
                <c:pt idx="26462">
                  <c:v>6.7942820000000001E-2</c:v>
                </c:pt>
                <c:pt idx="26463">
                  <c:v>6.7928432999999996E-2</c:v>
                </c:pt>
                <c:pt idx="26464">
                  <c:v>6.7914054000000001E-2</c:v>
                </c:pt>
                <c:pt idx="26465">
                  <c:v>6.7899682000000003E-2</c:v>
                </c:pt>
                <c:pt idx="26466">
                  <c:v>6.7885317000000001E-2</c:v>
                </c:pt>
                <c:pt idx="26467">
                  <c:v>6.7870959999999994E-2</c:v>
                </c:pt>
                <c:pt idx="26468">
                  <c:v>6.7856609999999998E-2</c:v>
                </c:pt>
                <c:pt idx="26469">
                  <c:v>6.7842266999999998E-2</c:v>
                </c:pt>
                <c:pt idx="26470">
                  <c:v>6.7827933000000007E-2</c:v>
                </c:pt>
                <c:pt idx="26471">
                  <c:v>6.7813604999999999E-2</c:v>
                </c:pt>
                <c:pt idx="26472">
                  <c:v>6.7799285000000001E-2</c:v>
                </c:pt>
                <c:pt idx="26473">
                  <c:v>6.7784971999999999E-2</c:v>
                </c:pt>
                <c:pt idx="26474">
                  <c:v>6.7770667000000007E-2</c:v>
                </c:pt>
                <c:pt idx="26475">
                  <c:v>6.7756369999999996E-2</c:v>
                </c:pt>
                <c:pt idx="26476">
                  <c:v>6.7742078999999997E-2</c:v>
                </c:pt>
                <c:pt idx="26477">
                  <c:v>6.7727797000000006E-2</c:v>
                </c:pt>
                <c:pt idx="26478">
                  <c:v>6.7713520999999999E-2</c:v>
                </c:pt>
                <c:pt idx="26479">
                  <c:v>6.7699254E-2</c:v>
                </c:pt>
                <c:pt idx="26480">
                  <c:v>6.7684986000000003E-2</c:v>
                </c:pt>
                <c:pt idx="26481">
                  <c:v>6.7670725000000001E-2</c:v>
                </c:pt>
                <c:pt idx="26482">
                  <c:v>6.7656471999999995E-2</c:v>
                </c:pt>
                <c:pt idx="26483">
                  <c:v>6.7642226999999999E-2</c:v>
                </c:pt>
                <c:pt idx="26484">
                  <c:v>6.7627988999999999E-2</c:v>
                </c:pt>
                <c:pt idx="26485">
                  <c:v>6.7613757999999996E-2</c:v>
                </c:pt>
                <c:pt idx="26486">
                  <c:v>6.7599535000000002E-2</c:v>
                </c:pt>
                <c:pt idx="26487">
                  <c:v>6.7585311999999995E-2</c:v>
                </c:pt>
                <c:pt idx="26488">
                  <c:v>6.7571095999999997E-2</c:v>
                </c:pt>
                <c:pt idx="26489">
                  <c:v>6.7556887999999995E-2</c:v>
                </c:pt>
                <c:pt idx="26490">
                  <c:v>6.7542687000000004E-2</c:v>
                </c:pt>
                <c:pt idx="26491">
                  <c:v>6.7528493999999994E-2</c:v>
                </c:pt>
                <c:pt idx="26492">
                  <c:v>6.7514307999999995E-2</c:v>
                </c:pt>
                <c:pt idx="26493">
                  <c:v>6.7500121999999996E-2</c:v>
                </c:pt>
                <c:pt idx="26494">
                  <c:v>6.7485943000000007E-2</c:v>
                </c:pt>
                <c:pt idx="26495">
                  <c:v>6.7471771999999999E-2</c:v>
                </c:pt>
                <c:pt idx="26496">
                  <c:v>6.7457609000000002E-2</c:v>
                </c:pt>
                <c:pt idx="26497">
                  <c:v>6.7443453E-2</c:v>
                </c:pt>
                <c:pt idx="26498">
                  <c:v>6.7429303999999995E-2</c:v>
                </c:pt>
                <c:pt idx="26499">
                  <c:v>6.7415155000000004E-2</c:v>
                </c:pt>
                <c:pt idx="26500">
                  <c:v>6.7401013999999995E-2</c:v>
                </c:pt>
                <c:pt idx="26501">
                  <c:v>6.7386880999999996E-2</c:v>
                </c:pt>
                <c:pt idx="26502">
                  <c:v>6.7372754000000007E-2</c:v>
                </c:pt>
                <c:pt idx="26503">
                  <c:v>6.7358635E-2</c:v>
                </c:pt>
                <c:pt idx="26504">
                  <c:v>6.7344517000000007E-2</c:v>
                </c:pt>
                <c:pt idx="26505">
                  <c:v>6.7330404999999996E-2</c:v>
                </c:pt>
                <c:pt idx="26506">
                  <c:v>6.7316300999999995E-2</c:v>
                </c:pt>
                <c:pt idx="26507">
                  <c:v>6.7302205000000004E-2</c:v>
                </c:pt>
                <c:pt idx="26508">
                  <c:v>6.7288107999999999E-2</c:v>
                </c:pt>
                <c:pt idx="26509">
                  <c:v>6.7274019000000004E-2</c:v>
                </c:pt>
                <c:pt idx="26510">
                  <c:v>6.7259938000000005E-2</c:v>
                </c:pt>
                <c:pt idx="26511">
                  <c:v>6.7245863000000003E-2</c:v>
                </c:pt>
                <c:pt idx="26512">
                  <c:v>6.7231789E-2</c:v>
                </c:pt>
                <c:pt idx="26513">
                  <c:v>6.7217722999999993E-2</c:v>
                </c:pt>
                <c:pt idx="26514">
                  <c:v>6.7203662999999997E-2</c:v>
                </c:pt>
                <c:pt idx="26515">
                  <c:v>6.7189610999999996E-2</c:v>
                </c:pt>
                <c:pt idx="26516">
                  <c:v>6.7175559999999995E-2</c:v>
                </c:pt>
                <c:pt idx="26517">
                  <c:v>6.7161515000000005E-2</c:v>
                </c:pt>
                <c:pt idx="26518">
                  <c:v>6.7147477999999997E-2</c:v>
                </c:pt>
                <c:pt idx="26519">
                  <c:v>6.7133448999999998E-2</c:v>
                </c:pt>
                <c:pt idx="26520">
                  <c:v>6.7119419999999999E-2</c:v>
                </c:pt>
                <c:pt idx="26521">
                  <c:v>6.7105397999999997E-2</c:v>
                </c:pt>
                <c:pt idx="26522">
                  <c:v>6.7091383000000004E-2</c:v>
                </c:pt>
                <c:pt idx="26523">
                  <c:v>6.7077375999999994E-2</c:v>
                </c:pt>
                <c:pt idx="26524">
                  <c:v>6.7063368999999998E-2</c:v>
                </c:pt>
                <c:pt idx="26525">
                  <c:v>6.7049368999999998E-2</c:v>
                </c:pt>
                <c:pt idx="26526">
                  <c:v>6.7035376999999993E-2</c:v>
                </c:pt>
                <c:pt idx="26527">
                  <c:v>6.7021385000000003E-2</c:v>
                </c:pt>
                <c:pt idx="26528">
                  <c:v>6.7007399999999995E-2</c:v>
                </c:pt>
                <c:pt idx="26529">
                  <c:v>6.6993422999999996E-2</c:v>
                </c:pt>
                <c:pt idx="26530">
                  <c:v>6.6979452999999994E-2</c:v>
                </c:pt>
                <c:pt idx="26531">
                  <c:v>6.6965483000000006E-2</c:v>
                </c:pt>
                <c:pt idx="26532">
                  <c:v>6.6951521E-2</c:v>
                </c:pt>
                <c:pt idx="26533">
                  <c:v>6.6937566000000004E-2</c:v>
                </c:pt>
                <c:pt idx="26534">
                  <c:v>6.6923610999999994E-2</c:v>
                </c:pt>
                <c:pt idx="26535">
                  <c:v>6.6909662999999994E-2</c:v>
                </c:pt>
                <c:pt idx="26536">
                  <c:v>6.6895723000000004E-2</c:v>
                </c:pt>
                <c:pt idx="26537">
                  <c:v>6.6881790999999996E-2</c:v>
                </c:pt>
                <c:pt idx="26538">
                  <c:v>6.6867858000000002E-2</c:v>
                </c:pt>
                <c:pt idx="26539">
                  <c:v>6.6853933000000004E-2</c:v>
                </c:pt>
                <c:pt idx="26540">
                  <c:v>6.6840015000000003E-2</c:v>
                </c:pt>
                <c:pt idx="26541">
                  <c:v>6.6826098E-2</c:v>
                </c:pt>
                <c:pt idx="26542">
                  <c:v>6.6812186999999995E-2</c:v>
                </c:pt>
                <c:pt idx="26543">
                  <c:v>6.6798284999999999E-2</c:v>
                </c:pt>
                <c:pt idx="26544">
                  <c:v>6.6784382000000003E-2</c:v>
                </c:pt>
                <c:pt idx="26545">
                  <c:v>6.6770487000000003E-2</c:v>
                </c:pt>
                <c:pt idx="26546">
                  <c:v>6.6756599E-2</c:v>
                </c:pt>
                <c:pt idx="26547">
                  <c:v>6.6742710999999996E-2</c:v>
                </c:pt>
                <c:pt idx="26548">
                  <c:v>6.6728830000000003E-2</c:v>
                </c:pt>
                <c:pt idx="26549">
                  <c:v>6.6714957000000005E-2</c:v>
                </c:pt>
                <c:pt idx="26550">
                  <c:v>6.6701083999999994E-2</c:v>
                </c:pt>
                <c:pt idx="26551">
                  <c:v>6.6687219000000006E-2</c:v>
                </c:pt>
                <c:pt idx="26552">
                  <c:v>6.6673361E-2</c:v>
                </c:pt>
                <c:pt idx="26553">
                  <c:v>6.6659502999999995E-2</c:v>
                </c:pt>
                <c:pt idx="26554">
                  <c:v>6.6645652E-2</c:v>
                </c:pt>
                <c:pt idx="26555">
                  <c:v>6.6631809E-2</c:v>
                </c:pt>
                <c:pt idx="26556">
                  <c:v>6.6617966000000001E-2</c:v>
                </c:pt>
                <c:pt idx="26557">
                  <c:v>6.6604129999999998E-2</c:v>
                </c:pt>
                <c:pt idx="26558">
                  <c:v>6.6590302000000004E-2</c:v>
                </c:pt>
                <c:pt idx="26559">
                  <c:v>6.6576472999999997E-2</c:v>
                </c:pt>
                <c:pt idx="26560">
                  <c:v>6.6562652999999999E-2</c:v>
                </c:pt>
                <c:pt idx="26561">
                  <c:v>6.6548838999999999E-2</c:v>
                </c:pt>
                <c:pt idx="26562">
                  <c:v>6.6535025999999997E-2</c:v>
                </c:pt>
                <c:pt idx="26563">
                  <c:v>6.6521220000000006E-2</c:v>
                </c:pt>
                <c:pt idx="26564">
                  <c:v>6.6507420999999997E-2</c:v>
                </c:pt>
                <c:pt idx="26565">
                  <c:v>6.6493623000000002E-2</c:v>
                </c:pt>
                <c:pt idx="26566">
                  <c:v>6.6479832000000003E-2</c:v>
                </c:pt>
                <c:pt idx="26567">
                  <c:v>6.6466041000000003E-2</c:v>
                </c:pt>
                <c:pt idx="26568">
                  <c:v>6.6452257000000001E-2</c:v>
                </c:pt>
                <c:pt idx="26569">
                  <c:v>6.6438480999999994E-2</c:v>
                </c:pt>
                <c:pt idx="26570">
                  <c:v>6.6424705000000001E-2</c:v>
                </c:pt>
                <c:pt idx="26571">
                  <c:v>6.6410936000000004E-2</c:v>
                </c:pt>
                <c:pt idx="26572">
                  <c:v>6.6397175000000003E-2</c:v>
                </c:pt>
                <c:pt idx="26573">
                  <c:v>6.6383414000000002E-2</c:v>
                </c:pt>
                <c:pt idx="26574">
                  <c:v>6.6369659999999997E-2</c:v>
                </c:pt>
                <c:pt idx="26575">
                  <c:v>6.6355906000000006E-2</c:v>
                </c:pt>
                <c:pt idx="26576">
                  <c:v>6.6342159999999997E-2</c:v>
                </c:pt>
                <c:pt idx="26577">
                  <c:v>6.6328420999999999E-2</c:v>
                </c:pt>
                <c:pt idx="26578">
                  <c:v>6.6314682E-2</c:v>
                </c:pt>
                <c:pt idx="26579">
                  <c:v>6.6300950999999997E-2</c:v>
                </c:pt>
                <c:pt idx="26580">
                  <c:v>6.6287227000000004E-2</c:v>
                </c:pt>
                <c:pt idx="26581">
                  <c:v>6.6273502999999997E-2</c:v>
                </c:pt>
                <c:pt idx="26582">
                  <c:v>6.6259786000000001E-2</c:v>
                </c:pt>
                <c:pt idx="26583">
                  <c:v>6.6246070000000004E-2</c:v>
                </c:pt>
                <c:pt idx="26584">
                  <c:v>6.6232361000000003E-2</c:v>
                </c:pt>
                <c:pt idx="26585">
                  <c:v>6.6218658999999999E-2</c:v>
                </c:pt>
                <c:pt idx="26586">
                  <c:v>6.6204957999999994E-2</c:v>
                </c:pt>
                <c:pt idx="26587">
                  <c:v>6.6191263E-2</c:v>
                </c:pt>
                <c:pt idx="26588">
                  <c:v>6.6177577000000001E-2</c:v>
                </c:pt>
                <c:pt idx="26589">
                  <c:v>6.6163890000000003E-2</c:v>
                </c:pt>
                <c:pt idx="26590">
                  <c:v>6.6150211E-2</c:v>
                </c:pt>
                <c:pt idx="26591">
                  <c:v>6.6136531999999998E-2</c:v>
                </c:pt>
                <c:pt idx="26592">
                  <c:v>6.6122860000000006E-2</c:v>
                </c:pt>
                <c:pt idx="26593">
                  <c:v>6.6109194999999996E-2</c:v>
                </c:pt>
                <c:pt idx="26594">
                  <c:v>6.6095530999999999E-2</c:v>
                </c:pt>
                <c:pt idx="26595">
                  <c:v>6.6081873999999999E-2</c:v>
                </c:pt>
                <c:pt idx="26596">
                  <c:v>6.6068216999999999E-2</c:v>
                </c:pt>
                <c:pt idx="26597">
                  <c:v>6.6054567999999994E-2</c:v>
                </c:pt>
                <c:pt idx="26598">
                  <c:v>6.6040926E-2</c:v>
                </c:pt>
                <c:pt idx="26599">
                  <c:v>6.6027284000000006E-2</c:v>
                </c:pt>
                <c:pt idx="26600">
                  <c:v>6.6013648999999994E-2</c:v>
                </c:pt>
                <c:pt idx="26601">
                  <c:v>6.6000014999999995E-2</c:v>
                </c:pt>
                <c:pt idx="26602">
                  <c:v>6.5986386999999994E-2</c:v>
                </c:pt>
                <c:pt idx="26603">
                  <c:v>6.5972768000000001E-2</c:v>
                </c:pt>
                <c:pt idx="26604">
                  <c:v>6.5959147999999995E-2</c:v>
                </c:pt>
                <c:pt idx="26605">
                  <c:v>6.5945535999999999E-2</c:v>
                </c:pt>
                <c:pt idx="26606">
                  <c:v>6.5931924000000003E-2</c:v>
                </c:pt>
                <c:pt idx="26607">
                  <c:v>6.5918319000000003E-2</c:v>
                </c:pt>
                <c:pt idx="26608">
                  <c:v>6.5904714000000003E-2</c:v>
                </c:pt>
                <c:pt idx="26609">
                  <c:v>6.5891116999999999E-2</c:v>
                </c:pt>
                <c:pt idx="26610">
                  <c:v>6.5877527000000005E-2</c:v>
                </c:pt>
                <c:pt idx="26611">
                  <c:v>6.5863936999999997E-2</c:v>
                </c:pt>
                <c:pt idx="26612">
                  <c:v>6.5850354999999999E-2</c:v>
                </c:pt>
                <c:pt idx="26613">
                  <c:v>6.5836772000000002E-2</c:v>
                </c:pt>
                <c:pt idx="26614">
                  <c:v>6.5823197E-2</c:v>
                </c:pt>
                <c:pt idx="26615">
                  <c:v>6.5809629999999994E-2</c:v>
                </c:pt>
                <c:pt idx="26616">
                  <c:v>6.5796062000000002E-2</c:v>
                </c:pt>
                <c:pt idx="26617">
                  <c:v>6.5782502000000007E-2</c:v>
                </c:pt>
                <c:pt idx="26618">
                  <c:v>6.5768941999999997E-2</c:v>
                </c:pt>
                <c:pt idx="26619">
                  <c:v>6.5755389999999997E-2</c:v>
                </c:pt>
                <c:pt idx="26620">
                  <c:v>6.5741836999999997E-2</c:v>
                </c:pt>
                <c:pt idx="26621">
                  <c:v>6.5728291999999994E-2</c:v>
                </c:pt>
                <c:pt idx="26622">
                  <c:v>6.5714754E-2</c:v>
                </c:pt>
                <c:pt idx="26623">
                  <c:v>6.5701216000000007E-2</c:v>
                </c:pt>
                <c:pt idx="26624">
                  <c:v>6.5687685999999995E-2</c:v>
                </c:pt>
                <c:pt idx="26625">
                  <c:v>6.5674155999999997E-2</c:v>
                </c:pt>
                <c:pt idx="26626">
                  <c:v>6.5660632999999996E-2</c:v>
                </c:pt>
                <c:pt idx="26627">
                  <c:v>6.5647109999999995E-2</c:v>
                </c:pt>
                <c:pt idx="26628">
                  <c:v>6.5633595000000003E-2</c:v>
                </c:pt>
                <c:pt idx="26629">
                  <c:v>6.5620086999999994E-2</c:v>
                </c:pt>
                <c:pt idx="26630">
                  <c:v>6.5606578999999998E-2</c:v>
                </c:pt>
                <c:pt idx="26631">
                  <c:v>6.5593078999999999E-2</c:v>
                </c:pt>
                <c:pt idx="26632">
                  <c:v>6.5579577999999999E-2</c:v>
                </c:pt>
                <c:pt idx="26633">
                  <c:v>6.5566084999999996E-2</c:v>
                </c:pt>
                <c:pt idx="26634">
                  <c:v>6.5552592000000007E-2</c:v>
                </c:pt>
                <c:pt idx="26635">
                  <c:v>6.5539106999999999E-2</c:v>
                </c:pt>
                <c:pt idx="26636">
                  <c:v>6.5525621000000006E-2</c:v>
                </c:pt>
                <c:pt idx="26637">
                  <c:v>6.5512142999999995E-2</c:v>
                </c:pt>
                <c:pt idx="26638">
                  <c:v>6.5498671999999994E-2</c:v>
                </c:pt>
                <c:pt idx="26639">
                  <c:v>6.5485202000000006E-2</c:v>
                </c:pt>
                <c:pt idx="26640">
                  <c:v>6.5471739000000001E-2</c:v>
                </c:pt>
                <c:pt idx="26641">
                  <c:v>6.5458274999999996E-2</c:v>
                </c:pt>
                <c:pt idx="26642">
                  <c:v>6.5444820000000001E-2</c:v>
                </c:pt>
                <c:pt idx="26643">
                  <c:v>6.5431364000000006E-2</c:v>
                </c:pt>
                <c:pt idx="26644">
                  <c:v>6.5417916000000007E-2</c:v>
                </c:pt>
                <c:pt idx="26645">
                  <c:v>6.5404466999999994E-2</c:v>
                </c:pt>
                <c:pt idx="26646">
                  <c:v>6.5391026000000005E-2</c:v>
                </c:pt>
                <c:pt idx="26647">
                  <c:v>6.5377586000000001E-2</c:v>
                </c:pt>
                <c:pt idx="26648">
                  <c:v>6.5364151999999995E-2</c:v>
                </c:pt>
                <c:pt idx="26649">
                  <c:v>6.5350725999999998E-2</c:v>
                </c:pt>
                <c:pt idx="26650">
                  <c:v>6.5337300000000001E-2</c:v>
                </c:pt>
                <c:pt idx="26651">
                  <c:v>6.5323882E-2</c:v>
                </c:pt>
                <c:pt idx="26652">
                  <c:v>6.5310462999999999E-2</c:v>
                </c:pt>
                <c:pt idx="26653">
                  <c:v>6.5297051999999994E-2</c:v>
                </c:pt>
                <c:pt idx="26654">
                  <c:v>6.5283641000000003E-2</c:v>
                </c:pt>
                <c:pt idx="26655">
                  <c:v>6.5270237999999994E-2</c:v>
                </c:pt>
                <c:pt idx="26656">
                  <c:v>6.5256834E-2</c:v>
                </c:pt>
                <c:pt idx="26657">
                  <c:v>6.5243438000000001E-2</c:v>
                </c:pt>
                <c:pt idx="26658">
                  <c:v>6.5230042000000002E-2</c:v>
                </c:pt>
                <c:pt idx="26659">
                  <c:v>6.5216652999999999E-2</c:v>
                </c:pt>
                <c:pt idx="26660">
                  <c:v>6.5203263999999997E-2</c:v>
                </c:pt>
                <c:pt idx="26661">
                  <c:v>6.5189883000000004E-2</c:v>
                </c:pt>
                <c:pt idx="26662">
                  <c:v>6.5176501999999997E-2</c:v>
                </c:pt>
                <c:pt idx="26663">
                  <c:v>6.5163128000000001E-2</c:v>
                </c:pt>
                <c:pt idx="26664">
                  <c:v>6.5149762E-2</c:v>
                </c:pt>
                <c:pt idx="26665">
                  <c:v>6.5136395E-2</c:v>
                </c:pt>
                <c:pt idx="26666">
                  <c:v>6.5123036999999995E-2</c:v>
                </c:pt>
                <c:pt idx="26667">
                  <c:v>6.5109678000000004E-2</c:v>
                </c:pt>
                <c:pt idx="26668">
                  <c:v>6.5096325999999996E-2</c:v>
                </c:pt>
                <c:pt idx="26669">
                  <c:v>6.5082975000000001E-2</c:v>
                </c:pt>
                <c:pt idx="26670">
                  <c:v>6.5069631000000003E-2</c:v>
                </c:pt>
                <c:pt idx="26671">
                  <c:v>6.5056287000000004E-2</c:v>
                </c:pt>
                <c:pt idx="26672">
                  <c:v>6.5042950000000002E-2</c:v>
                </c:pt>
                <c:pt idx="26673">
                  <c:v>6.5029613999999999E-2</c:v>
                </c:pt>
                <c:pt idx="26674">
                  <c:v>6.5016284999999993E-2</c:v>
                </c:pt>
                <c:pt idx="26675">
                  <c:v>6.5002955000000001E-2</c:v>
                </c:pt>
                <c:pt idx="26676">
                  <c:v>6.4989634000000004E-2</c:v>
                </c:pt>
                <c:pt idx="26677">
                  <c:v>6.4976311999999994E-2</c:v>
                </c:pt>
                <c:pt idx="26678">
                  <c:v>6.4962997999999994E-2</c:v>
                </c:pt>
                <c:pt idx="26679">
                  <c:v>6.4949683999999994E-2</c:v>
                </c:pt>
                <c:pt idx="26680">
                  <c:v>6.4936377000000003E-2</c:v>
                </c:pt>
                <c:pt idx="26681">
                  <c:v>6.4923069999999999E-2</c:v>
                </c:pt>
                <c:pt idx="26682">
                  <c:v>6.4909771000000005E-2</c:v>
                </c:pt>
                <c:pt idx="26683">
                  <c:v>6.4896471999999997E-2</c:v>
                </c:pt>
                <c:pt idx="26684">
                  <c:v>6.4883179999999999E-2</c:v>
                </c:pt>
                <c:pt idx="26685">
                  <c:v>6.4869895999999996E-2</c:v>
                </c:pt>
                <c:pt idx="26686">
                  <c:v>6.4856610999999995E-2</c:v>
                </c:pt>
                <c:pt idx="26687">
                  <c:v>6.4843334000000002E-2</c:v>
                </c:pt>
                <c:pt idx="26688">
                  <c:v>6.4830056999999996E-2</c:v>
                </c:pt>
                <c:pt idx="26689">
                  <c:v>6.4816788E-2</c:v>
                </c:pt>
                <c:pt idx="26690">
                  <c:v>6.4803518000000004E-2</c:v>
                </c:pt>
                <c:pt idx="26691">
                  <c:v>6.4790256000000004E-2</c:v>
                </c:pt>
                <c:pt idx="26692">
                  <c:v>6.4776994000000004E-2</c:v>
                </c:pt>
                <c:pt idx="26693">
                  <c:v>6.476374E-2</c:v>
                </c:pt>
                <c:pt idx="26694">
                  <c:v>6.4750484999999997E-2</c:v>
                </c:pt>
                <c:pt idx="26695">
                  <c:v>6.4737238000000003E-2</c:v>
                </c:pt>
                <c:pt idx="26696">
                  <c:v>6.4723990999999995E-2</c:v>
                </c:pt>
                <c:pt idx="26697">
                  <c:v>6.4710750999999997E-2</c:v>
                </c:pt>
                <c:pt idx="26698">
                  <c:v>6.4697510999999999E-2</c:v>
                </c:pt>
                <c:pt idx="26699">
                  <c:v>6.4684278999999997E-2</c:v>
                </c:pt>
                <c:pt idx="26700">
                  <c:v>6.4671046999999995E-2</c:v>
                </c:pt>
                <c:pt idx="26701">
                  <c:v>6.4657822000000004E-2</c:v>
                </c:pt>
                <c:pt idx="26702">
                  <c:v>6.4644596999999998E-2</c:v>
                </c:pt>
                <c:pt idx="26703">
                  <c:v>6.4631380000000002E-2</c:v>
                </c:pt>
                <c:pt idx="26704">
                  <c:v>6.4618163000000006E-2</c:v>
                </c:pt>
                <c:pt idx="26705">
                  <c:v>6.4604953000000007E-2</c:v>
                </c:pt>
                <c:pt idx="26706">
                  <c:v>6.4591742999999993E-2</c:v>
                </c:pt>
                <c:pt idx="26707">
                  <c:v>6.4578541000000003E-2</c:v>
                </c:pt>
                <c:pt idx="26708">
                  <c:v>6.4565338E-2</c:v>
                </c:pt>
                <c:pt idx="26709">
                  <c:v>6.4552143000000006E-2</c:v>
                </c:pt>
                <c:pt idx="26710">
                  <c:v>6.4538947999999999E-2</c:v>
                </c:pt>
                <c:pt idx="26711">
                  <c:v>6.4525761000000001E-2</c:v>
                </c:pt>
                <c:pt idx="26712">
                  <c:v>6.4512573000000004E-2</c:v>
                </c:pt>
                <c:pt idx="26713">
                  <c:v>6.4499393000000002E-2</c:v>
                </c:pt>
                <c:pt idx="26714">
                  <c:v>6.4486213000000001E-2</c:v>
                </c:pt>
                <c:pt idx="26715">
                  <c:v>6.4473039999999995E-2</c:v>
                </c:pt>
                <c:pt idx="26716">
                  <c:v>6.4459868000000003E-2</c:v>
                </c:pt>
                <c:pt idx="26717">
                  <c:v>6.4446702999999994E-2</c:v>
                </c:pt>
                <c:pt idx="26718">
                  <c:v>6.4433536999999999E-2</c:v>
                </c:pt>
                <c:pt idx="26719">
                  <c:v>6.4420379999999999E-2</c:v>
                </c:pt>
                <c:pt idx="26720">
                  <c:v>6.4407222E-2</c:v>
                </c:pt>
                <c:pt idx="26721">
                  <c:v>6.4394071999999997E-2</c:v>
                </c:pt>
                <c:pt idx="26722">
                  <c:v>6.4380920999999994E-2</c:v>
                </c:pt>
                <c:pt idx="26723">
                  <c:v>6.4367779E-2</c:v>
                </c:pt>
                <c:pt idx="26724">
                  <c:v>6.4354636000000007E-2</c:v>
                </c:pt>
                <c:pt idx="26725">
                  <c:v>6.4341499999999996E-2</c:v>
                </c:pt>
                <c:pt idx="26726">
                  <c:v>6.4328364999999998E-2</c:v>
                </c:pt>
                <c:pt idx="26727">
                  <c:v>6.4315236999999997E-2</c:v>
                </c:pt>
                <c:pt idx="26728">
                  <c:v>6.4302108999999996E-2</c:v>
                </c:pt>
                <c:pt idx="26729">
                  <c:v>6.4288989000000005E-2</c:v>
                </c:pt>
                <c:pt idx="26730">
                  <c:v>6.4275868E-2</c:v>
                </c:pt>
                <c:pt idx="26731">
                  <c:v>6.4262755000000005E-2</c:v>
                </c:pt>
                <c:pt idx="26732">
                  <c:v>6.4249641999999996E-2</c:v>
                </c:pt>
                <c:pt idx="26733">
                  <c:v>6.4236529000000001E-2</c:v>
                </c:pt>
                <c:pt idx="26734">
                  <c:v>6.4223424000000001E-2</c:v>
                </c:pt>
                <c:pt idx="26735">
                  <c:v>6.4210318000000002E-2</c:v>
                </c:pt>
                <c:pt idx="26736">
                  <c:v>6.4197219999999999E-2</c:v>
                </c:pt>
                <c:pt idx="26737">
                  <c:v>6.4184121999999996E-2</c:v>
                </c:pt>
                <c:pt idx="26738">
                  <c:v>6.4171031000000003E-2</c:v>
                </c:pt>
                <c:pt idx="26739">
                  <c:v>6.4157939999999997E-2</c:v>
                </c:pt>
                <c:pt idx="26740">
                  <c:v>6.4144857E-2</c:v>
                </c:pt>
                <c:pt idx="26741">
                  <c:v>6.4131774000000003E-2</c:v>
                </c:pt>
                <c:pt idx="26742">
                  <c:v>6.4118698000000002E-2</c:v>
                </c:pt>
                <c:pt idx="26743">
                  <c:v>6.4105622000000001E-2</c:v>
                </c:pt>
                <c:pt idx="26744">
                  <c:v>6.4092553999999996E-2</c:v>
                </c:pt>
                <c:pt idx="26745">
                  <c:v>6.4079486000000005E-2</c:v>
                </c:pt>
                <c:pt idx="26746">
                  <c:v>6.4066424999999996E-2</c:v>
                </c:pt>
                <c:pt idx="26747">
                  <c:v>6.4053364000000002E-2</c:v>
                </c:pt>
                <c:pt idx="26748">
                  <c:v>6.4040311000000003E-2</c:v>
                </c:pt>
                <c:pt idx="26749">
                  <c:v>6.4027257000000004E-2</c:v>
                </c:pt>
                <c:pt idx="26750">
                  <c:v>6.4014211000000001E-2</c:v>
                </c:pt>
                <c:pt idx="26751">
                  <c:v>6.4001164999999999E-2</c:v>
                </c:pt>
                <c:pt idx="26752">
                  <c:v>6.3988127000000006E-2</c:v>
                </c:pt>
                <c:pt idx="26753">
                  <c:v>6.3975087999999999E-2</c:v>
                </c:pt>
                <c:pt idx="26754">
                  <c:v>6.3962050000000006E-2</c:v>
                </c:pt>
                <c:pt idx="26755">
                  <c:v>6.3949018999999996E-2</c:v>
                </c:pt>
                <c:pt idx="26756">
                  <c:v>6.3935987999999999E-2</c:v>
                </c:pt>
                <c:pt idx="26757">
                  <c:v>6.3922963999999999E-2</c:v>
                </c:pt>
                <c:pt idx="26758">
                  <c:v>6.3909939999999998E-2</c:v>
                </c:pt>
                <c:pt idx="26759">
                  <c:v>6.3896923999999994E-2</c:v>
                </c:pt>
                <c:pt idx="26760">
                  <c:v>6.3883908000000003E-2</c:v>
                </c:pt>
                <c:pt idx="26761">
                  <c:v>6.3870898999999995E-2</c:v>
                </c:pt>
                <c:pt idx="26762">
                  <c:v>6.3857891E-2</c:v>
                </c:pt>
                <c:pt idx="26763">
                  <c:v>6.3844889000000002E-2</c:v>
                </c:pt>
                <c:pt idx="26764">
                  <c:v>6.3831888000000003E-2</c:v>
                </c:pt>
                <c:pt idx="26765">
                  <c:v>6.3818894000000001E-2</c:v>
                </c:pt>
                <c:pt idx="26766">
                  <c:v>6.3805900999999998E-2</c:v>
                </c:pt>
                <c:pt idx="26767">
                  <c:v>6.3792914000000006E-2</c:v>
                </c:pt>
                <c:pt idx="26768">
                  <c:v>6.3779928E-2</c:v>
                </c:pt>
                <c:pt idx="26769">
                  <c:v>6.3766940999999994E-2</c:v>
                </c:pt>
                <c:pt idx="26770">
                  <c:v>6.3753962999999997E-2</c:v>
                </c:pt>
                <c:pt idx="26771">
                  <c:v>6.3740984000000001E-2</c:v>
                </c:pt>
                <c:pt idx="26772">
                  <c:v>6.3728012000000001E-2</c:v>
                </c:pt>
                <c:pt idx="26773">
                  <c:v>6.3715041E-2</c:v>
                </c:pt>
                <c:pt idx="26774">
                  <c:v>6.3702076999999996E-2</c:v>
                </c:pt>
                <c:pt idx="26775">
                  <c:v>6.3689113000000006E-2</c:v>
                </c:pt>
                <c:pt idx="26776">
                  <c:v>6.3676155999999998E-2</c:v>
                </c:pt>
                <c:pt idx="26777">
                  <c:v>6.3663200000000003E-2</c:v>
                </c:pt>
                <c:pt idx="26778">
                  <c:v>6.3650250000000005E-2</c:v>
                </c:pt>
                <c:pt idx="26779">
                  <c:v>6.3637300999999993E-2</c:v>
                </c:pt>
                <c:pt idx="26780">
                  <c:v>6.3624360000000005E-2</c:v>
                </c:pt>
                <c:pt idx="26781">
                  <c:v>6.3611418000000003E-2</c:v>
                </c:pt>
                <c:pt idx="26782">
                  <c:v>6.3598483999999997E-2</c:v>
                </c:pt>
                <c:pt idx="26783">
                  <c:v>6.3585550000000005E-2</c:v>
                </c:pt>
                <c:pt idx="26784">
                  <c:v>6.3572614999999999E-2</c:v>
                </c:pt>
                <c:pt idx="26785">
                  <c:v>6.3559689000000003E-2</c:v>
                </c:pt>
                <c:pt idx="26786">
                  <c:v>6.3546762000000007E-2</c:v>
                </c:pt>
                <c:pt idx="26787">
                  <c:v>6.3533843000000007E-2</c:v>
                </c:pt>
                <c:pt idx="26788">
                  <c:v>6.3520923000000007E-2</c:v>
                </c:pt>
                <c:pt idx="26789">
                  <c:v>6.3508011000000003E-2</c:v>
                </c:pt>
                <c:pt idx="26790">
                  <c:v>6.3495099999999999E-2</c:v>
                </c:pt>
                <c:pt idx="26791">
                  <c:v>6.3482195000000005E-2</c:v>
                </c:pt>
                <c:pt idx="26792">
                  <c:v>6.3469290999999997E-2</c:v>
                </c:pt>
                <c:pt idx="26793">
                  <c:v>6.3456393999999999E-2</c:v>
                </c:pt>
                <c:pt idx="26794">
                  <c:v>6.3443497000000001E-2</c:v>
                </c:pt>
                <c:pt idx="26795">
                  <c:v>6.3430600000000004E-2</c:v>
                </c:pt>
                <c:pt idx="26796">
                  <c:v>6.3417710000000002E-2</c:v>
                </c:pt>
                <c:pt idx="26797">
                  <c:v>6.3404821E-2</c:v>
                </c:pt>
                <c:pt idx="26798">
                  <c:v>6.3391938999999994E-2</c:v>
                </c:pt>
                <c:pt idx="26799">
                  <c:v>6.3379057000000003E-2</c:v>
                </c:pt>
                <c:pt idx="26800">
                  <c:v>6.3366181999999993E-2</c:v>
                </c:pt>
                <c:pt idx="26801">
                  <c:v>6.3353307999999997E-2</c:v>
                </c:pt>
                <c:pt idx="26802">
                  <c:v>6.3340439999999998E-2</c:v>
                </c:pt>
                <c:pt idx="26803">
                  <c:v>6.3327572999999998E-2</c:v>
                </c:pt>
                <c:pt idx="26804">
                  <c:v>6.3314713999999994E-2</c:v>
                </c:pt>
                <c:pt idx="26805">
                  <c:v>6.3301854000000005E-2</c:v>
                </c:pt>
                <c:pt idx="26806">
                  <c:v>6.3288994000000001E-2</c:v>
                </c:pt>
                <c:pt idx="26807">
                  <c:v>6.3276141999999994E-2</c:v>
                </c:pt>
                <c:pt idx="26808">
                  <c:v>6.326329E-2</c:v>
                </c:pt>
                <c:pt idx="26809">
                  <c:v>6.3250445000000002E-2</c:v>
                </c:pt>
                <c:pt idx="26810">
                  <c:v>6.3237600000000005E-2</c:v>
                </c:pt>
                <c:pt idx="26811">
                  <c:v>6.3224763000000003E-2</c:v>
                </c:pt>
                <c:pt idx="26812">
                  <c:v>6.3211925000000002E-2</c:v>
                </c:pt>
                <c:pt idx="26813">
                  <c:v>6.3199094999999997E-2</c:v>
                </c:pt>
                <c:pt idx="26814">
                  <c:v>6.3186266000000005E-2</c:v>
                </c:pt>
                <c:pt idx="26815">
                  <c:v>6.3173442999999996E-2</c:v>
                </c:pt>
                <c:pt idx="26816">
                  <c:v>6.3160621E-2</c:v>
                </c:pt>
                <c:pt idx="26817">
                  <c:v>6.3147798000000005E-2</c:v>
                </c:pt>
                <c:pt idx="26818">
                  <c:v>6.3134983000000006E-2</c:v>
                </c:pt>
                <c:pt idx="26819">
                  <c:v>6.3122168000000006E-2</c:v>
                </c:pt>
                <c:pt idx="26820">
                  <c:v>6.3109361000000003E-2</c:v>
                </c:pt>
                <c:pt idx="26821">
                  <c:v>6.3096553E-2</c:v>
                </c:pt>
                <c:pt idx="26822">
                  <c:v>6.3083753000000006E-2</c:v>
                </c:pt>
                <c:pt idx="26823">
                  <c:v>6.3070952999999999E-2</c:v>
                </c:pt>
                <c:pt idx="26824">
                  <c:v>6.3058153000000006E-2</c:v>
                </c:pt>
                <c:pt idx="26825">
                  <c:v>6.3045359999999995E-2</c:v>
                </c:pt>
                <c:pt idx="26826">
                  <c:v>6.3032567999999997E-2</c:v>
                </c:pt>
                <c:pt idx="26827">
                  <c:v>6.3019781999999996E-2</c:v>
                </c:pt>
                <c:pt idx="26828">
                  <c:v>6.3006996999999995E-2</c:v>
                </c:pt>
                <c:pt idx="26829">
                  <c:v>6.2994219000000004E-2</c:v>
                </c:pt>
                <c:pt idx="26830">
                  <c:v>6.2981441999999999E-2</c:v>
                </c:pt>
                <c:pt idx="26831">
                  <c:v>6.2968671000000004E-2</c:v>
                </c:pt>
                <c:pt idx="26832">
                  <c:v>6.2955900999999995E-2</c:v>
                </c:pt>
                <c:pt idx="26833">
                  <c:v>6.2943130999999999E-2</c:v>
                </c:pt>
                <c:pt idx="26834">
                  <c:v>6.2930368E-2</c:v>
                </c:pt>
                <c:pt idx="26835">
                  <c:v>6.2917605000000001E-2</c:v>
                </c:pt>
                <c:pt idx="26836">
                  <c:v>6.2904849999999998E-2</c:v>
                </c:pt>
                <c:pt idx="26837">
                  <c:v>6.2892093999999996E-2</c:v>
                </c:pt>
                <c:pt idx="26838">
                  <c:v>6.2879346000000003E-2</c:v>
                </c:pt>
                <c:pt idx="26839">
                  <c:v>6.2866597999999996E-2</c:v>
                </c:pt>
                <c:pt idx="26840">
                  <c:v>6.2853857999999999E-2</c:v>
                </c:pt>
                <c:pt idx="26841">
                  <c:v>6.2841117000000002E-2</c:v>
                </c:pt>
                <c:pt idx="26842">
                  <c:v>6.2828377000000005E-2</c:v>
                </c:pt>
                <c:pt idx="26843">
                  <c:v>6.2815644000000004E-2</c:v>
                </c:pt>
                <c:pt idx="26844">
                  <c:v>6.2802911000000003E-2</c:v>
                </c:pt>
                <c:pt idx="26845">
                  <c:v>6.2790184999999998E-2</c:v>
                </c:pt>
                <c:pt idx="26846">
                  <c:v>6.2777459999999993E-2</c:v>
                </c:pt>
                <c:pt idx="26847">
                  <c:v>6.2764740999999999E-2</c:v>
                </c:pt>
                <c:pt idx="26848">
                  <c:v>6.2752023000000004E-2</c:v>
                </c:pt>
                <c:pt idx="26849">
                  <c:v>6.2739304999999995E-2</c:v>
                </c:pt>
                <c:pt idx="26850">
                  <c:v>6.2726594999999996E-2</c:v>
                </c:pt>
                <c:pt idx="26851">
                  <c:v>6.2713883999999998E-2</c:v>
                </c:pt>
                <c:pt idx="26852">
                  <c:v>6.2701180999999995E-2</c:v>
                </c:pt>
                <c:pt idx="26853">
                  <c:v>6.2688477000000006E-2</c:v>
                </c:pt>
                <c:pt idx="26854">
                  <c:v>6.2675781999999999E-2</c:v>
                </c:pt>
                <c:pt idx="26855">
                  <c:v>6.2663086000000007E-2</c:v>
                </c:pt>
                <c:pt idx="26856">
                  <c:v>6.265039E-2</c:v>
                </c:pt>
                <c:pt idx="26857">
                  <c:v>6.2637702000000003E-2</c:v>
                </c:pt>
                <c:pt idx="26858">
                  <c:v>6.2625012999999993E-2</c:v>
                </c:pt>
                <c:pt idx="26859">
                  <c:v>6.2612332000000007E-2</c:v>
                </c:pt>
                <c:pt idx="26860">
                  <c:v>6.2599652000000006E-2</c:v>
                </c:pt>
                <c:pt idx="26861">
                  <c:v>6.2586978000000001E-2</c:v>
                </c:pt>
                <c:pt idx="26862">
                  <c:v>6.2574304999999997E-2</c:v>
                </c:pt>
                <c:pt idx="26863">
                  <c:v>6.2561631000000006E-2</c:v>
                </c:pt>
                <c:pt idx="26864">
                  <c:v>6.2548964999999998E-2</c:v>
                </c:pt>
                <c:pt idx="26865">
                  <c:v>6.2536299000000004E-2</c:v>
                </c:pt>
                <c:pt idx="26866">
                  <c:v>6.2523641000000005E-2</c:v>
                </c:pt>
                <c:pt idx="26867">
                  <c:v>6.2510982000000007E-2</c:v>
                </c:pt>
                <c:pt idx="26868">
                  <c:v>6.2498326999999999E-2</c:v>
                </c:pt>
                <c:pt idx="26869">
                  <c:v>6.2485675999999997E-2</c:v>
                </c:pt>
                <c:pt idx="26870">
                  <c:v>6.2473028999999999E-2</c:v>
                </c:pt>
                <c:pt idx="26871">
                  <c:v>6.2460385E-2</c:v>
                </c:pt>
                <c:pt idx="26872">
                  <c:v>6.2447744999999999E-2</c:v>
                </c:pt>
                <c:pt idx="26873">
                  <c:v>6.2435104999999998E-2</c:v>
                </c:pt>
                <c:pt idx="26874">
                  <c:v>6.2422469000000001E-2</c:v>
                </c:pt>
                <c:pt idx="26875">
                  <c:v>6.2409837000000003E-2</c:v>
                </c:pt>
                <c:pt idx="26876">
                  <c:v>6.2397208000000003E-2</c:v>
                </c:pt>
                <c:pt idx="26877">
                  <c:v>6.2384583E-2</c:v>
                </c:pt>
                <c:pt idx="26878">
                  <c:v>6.2371957999999998E-2</c:v>
                </c:pt>
                <c:pt idx="26879">
                  <c:v>6.2359337000000001E-2</c:v>
                </c:pt>
                <c:pt idx="26880">
                  <c:v>6.2346719000000002E-2</c:v>
                </c:pt>
                <c:pt idx="26881">
                  <c:v>6.2334105000000001E-2</c:v>
                </c:pt>
                <c:pt idx="26882">
                  <c:v>6.2321494999999998E-2</c:v>
                </c:pt>
                <c:pt idx="26883">
                  <c:v>6.2308888999999999E-2</c:v>
                </c:pt>
                <c:pt idx="26884">
                  <c:v>6.2296285999999999E-2</c:v>
                </c:pt>
                <c:pt idx="26885">
                  <c:v>6.2283686999999997E-2</c:v>
                </c:pt>
                <c:pt idx="26886">
                  <c:v>6.2271092E-2</c:v>
                </c:pt>
                <c:pt idx="26887">
                  <c:v>6.2258497000000003E-2</c:v>
                </c:pt>
                <c:pt idx="26888">
                  <c:v>6.2245904999999997E-2</c:v>
                </c:pt>
                <c:pt idx="26889">
                  <c:v>6.2233318000000003E-2</c:v>
                </c:pt>
                <c:pt idx="26890">
                  <c:v>6.2220734E-2</c:v>
                </c:pt>
                <c:pt idx="26891">
                  <c:v>6.2208149999999997E-2</c:v>
                </c:pt>
                <c:pt idx="26892">
                  <c:v>6.2195568999999999E-2</c:v>
                </c:pt>
                <c:pt idx="26893">
                  <c:v>6.2182992999999999E-2</c:v>
                </c:pt>
                <c:pt idx="26894">
                  <c:v>6.2170419999999997E-2</c:v>
                </c:pt>
                <c:pt idx="26895">
                  <c:v>6.2157851E-2</c:v>
                </c:pt>
                <c:pt idx="26896">
                  <c:v>6.2145285000000001E-2</c:v>
                </c:pt>
                <c:pt idx="26897">
                  <c:v>6.2132720000000002E-2</c:v>
                </c:pt>
                <c:pt idx="26898">
                  <c:v>6.2120158000000002E-2</c:v>
                </c:pt>
                <c:pt idx="26899">
                  <c:v>6.2107599999999999E-2</c:v>
                </c:pt>
                <c:pt idx="26900">
                  <c:v>6.2095046000000001E-2</c:v>
                </c:pt>
                <c:pt idx="26901">
                  <c:v>6.2082496000000001E-2</c:v>
                </c:pt>
                <c:pt idx="26902">
                  <c:v>6.2069948999999999E-2</c:v>
                </c:pt>
                <c:pt idx="26903">
                  <c:v>6.2057401999999998E-2</c:v>
                </c:pt>
                <c:pt idx="26904">
                  <c:v>6.2044859000000001E-2</c:v>
                </c:pt>
                <c:pt idx="26905">
                  <c:v>6.2032320000000002E-2</c:v>
                </c:pt>
                <c:pt idx="26906">
                  <c:v>6.2019784000000001E-2</c:v>
                </c:pt>
                <c:pt idx="26907">
                  <c:v>6.2007251999999999E-2</c:v>
                </c:pt>
                <c:pt idx="26908">
                  <c:v>6.1994720000000003E-2</c:v>
                </c:pt>
                <c:pt idx="26909">
                  <c:v>6.1982191999999998E-2</c:v>
                </c:pt>
                <c:pt idx="26910">
                  <c:v>6.1969667999999999E-2</c:v>
                </c:pt>
                <c:pt idx="26911">
                  <c:v>6.1957146999999997E-2</c:v>
                </c:pt>
                <c:pt idx="26912">
                  <c:v>6.1944630000000001E-2</c:v>
                </c:pt>
                <c:pt idx="26913">
                  <c:v>6.1932117000000002E-2</c:v>
                </c:pt>
                <c:pt idx="26914">
                  <c:v>6.1919602999999997E-2</c:v>
                </c:pt>
                <c:pt idx="26915">
                  <c:v>6.1907094000000003E-2</c:v>
                </c:pt>
                <c:pt idx="26916">
                  <c:v>6.1894588E-2</c:v>
                </c:pt>
                <c:pt idx="26917">
                  <c:v>6.1882086000000003E-2</c:v>
                </c:pt>
                <c:pt idx="26918">
                  <c:v>6.1869588000000003E-2</c:v>
                </c:pt>
                <c:pt idx="26919">
                  <c:v>6.1857088999999997E-2</c:v>
                </c:pt>
                <c:pt idx="26920">
                  <c:v>6.1844595000000002E-2</c:v>
                </c:pt>
                <c:pt idx="26921">
                  <c:v>6.1832103999999999E-2</c:v>
                </c:pt>
                <c:pt idx="26922">
                  <c:v>6.1819617E-2</c:v>
                </c:pt>
                <c:pt idx="26923">
                  <c:v>6.1807133E-2</c:v>
                </c:pt>
                <c:pt idx="26924">
                  <c:v>6.1794653999999997E-2</c:v>
                </c:pt>
                <c:pt idx="26925">
                  <c:v>6.1782178E-2</c:v>
                </c:pt>
                <c:pt idx="26926">
                  <c:v>6.1769702000000003E-2</c:v>
                </c:pt>
                <c:pt idx="26927">
                  <c:v>6.1757228999999997E-2</c:v>
                </c:pt>
                <c:pt idx="26928">
                  <c:v>6.1744761000000002E-2</c:v>
                </c:pt>
                <c:pt idx="26929">
                  <c:v>6.1732295999999999E-2</c:v>
                </c:pt>
                <c:pt idx="26930">
                  <c:v>6.1719835000000001E-2</c:v>
                </c:pt>
                <c:pt idx="26931">
                  <c:v>6.1707374000000002E-2</c:v>
                </c:pt>
                <c:pt idx="26932">
                  <c:v>6.1694916000000002E-2</c:v>
                </c:pt>
                <c:pt idx="26933">
                  <c:v>6.1682463E-2</c:v>
                </c:pt>
                <c:pt idx="26934">
                  <c:v>6.1670013000000003E-2</c:v>
                </c:pt>
                <c:pt idx="26935">
                  <c:v>6.1657567000000003E-2</c:v>
                </c:pt>
                <c:pt idx="26936">
                  <c:v>6.1645119999999998E-2</c:v>
                </c:pt>
                <c:pt idx="26937">
                  <c:v>6.1632678000000003E-2</c:v>
                </c:pt>
                <c:pt idx="26938">
                  <c:v>6.1620239E-2</c:v>
                </c:pt>
                <c:pt idx="26939">
                  <c:v>6.1607804000000002E-2</c:v>
                </c:pt>
                <c:pt idx="26940">
                  <c:v>6.1595373000000002E-2</c:v>
                </c:pt>
                <c:pt idx="26941">
                  <c:v>6.1582942000000002E-2</c:v>
                </c:pt>
                <c:pt idx="26942">
                  <c:v>6.1570514E-2</c:v>
                </c:pt>
                <c:pt idx="26943">
                  <c:v>6.1558090000000003E-2</c:v>
                </c:pt>
                <c:pt idx="26944">
                  <c:v>6.1545669999999997E-2</c:v>
                </c:pt>
                <c:pt idx="26945">
                  <c:v>6.1533254000000003E-2</c:v>
                </c:pt>
                <c:pt idx="26946">
                  <c:v>6.1520841E-2</c:v>
                </c:pt>
                <c:pt idx="26947">
                  <c:v>6.1508432000000002E-2</c:v>
                </c:pt>
                <c:pt idx="26948">
                  <c:v>6.1496022999999997E-2</c:v>
                </c:pt>
                <c:pt idx="26949">
                  <c:v>6.1483617999999997E-2</c:v>
                </c:pt>
                <c:pt idx="26950">
                  <c:v>6.1471216000000002E-2</c:v>
                </c:pt>
                <c:pt idx="26951">
                  <c:v>6.1458815E-2</c:v>
                </c:pt>
                <c:pt idx="26952">
                  <c:v>6.1446417000000003E-2</c:v>
                </c:pt>
                <c:pt idx="26953">
                  <c:v>6.1434022999999997E-2</c:v>
                </c:pt>
                <c:pt idx="26954">
                  <c:v>6.1421628999999998E-2</c:v>
                </c:pt>
                <c:pt idx="26955">
                  <c:v>6.1409238999999997E-2</c:v>
                </c:pt>
                <c:pt idx="26956">
                  <c:v>6.1396852000000002E-2</c:v>
                </c:pt>
                <c:pt idx="26957">
                  <c:v>6.1384468999999997E-2</c:v>
                </c:pt>
                <c:pt idx="26958">
                  <c:v>6.1372089999999997E-2</c:v>
                </c:pt>
                <c:pt idx="26959">
                  <c:v>6.1359715000000002E-2</c:v>
                </c:pt>
                <c:pt idx="26960">
                  <c:v>6.1347342999999999E-2</c:v>
                </c:pt>
                <c:pt idx="26961">
                  <c:v>6.1334971000000002E-2</c:v>
                </c:pt>
                <c:pt idx="26962">
                  <c:v>6.1322603000000003E-2</c:v>
                </c:pt>
                <c:pt idx="26963">
                  <c:v>6.1310239000000002E-2</c:v>
                </c:pt>
                <c:pt idx="26964">
                  <c:v>6.1297879E-2</c:v>
                </c:pt>
                <c:pt idx="26965">
                  <c:v>6.1285522000000002E-2</c:v>
                </c:pt>
                <c:pt idx="26966">
                  <c:v>6.1273164999999997E-2</c:v>
                </c:pt>
                <c:pt idx="26967">
                  <c:v>6.1260811999999998E-2</c:v>
                </c:pt>
                <c:pt idx="26968">
                  <c:v>6.1248463000000003E-2</c:v>
                </c:pt>
                <c:pt idx="26969">
                  <c:v>6.1236117E-2</c:v>
                </c:pt>
                <c:pt idx="26970">
                  <c:v>6.1223771000000003E-2</c:v>
                </c:pt>
                <c:pt idx="26971">
                  <c:v>6.1211429999999997E-2</c:v>
                </c:pt>
                <c:pt idx="26972">
                  <c:v>6.1199090999999997E-2</c:v>
                </c:pt>
                <c:pt idx="26973">
                  <c:v>6.1186757000000001E-2</c:v>
                </c:pt>
                <c:pt idx="26974">
                  <c:v>6.1174425999999997E-2</c:v>
                </c:pt>
                <c:pt idx="26975">
                  <c:v>6.1162098999999998E-2</c:v>
                </c:pt>
                <c:pt idx="26976">
                  <c:v>6.1149771999999998E-2</c:v>
                </c:pt>
                <c:pt idx="26977">
                  <c:v>6.1137449000000003E-2</c:v>
                </c:pt>
                <c:pt idx="26978">
                  <c:v>6.1125129E-2</c:v>
                </c:pt>
                <c:pt idx="26979">
                  <c:v>6.1112814000000001E-2</c:v>
                </c:pt>
                <c:pt idx="26980">
                  <c:v>6.1100502000000001E-2</c:v>
                </c:pt>
                <c:pt idx="26981">
                  <c:v>6.1088192999999999E-2</c:v>
                </c:pt>
                <c:pt idx="26982">
                  <c:v>6.1075885000000003E-2</c:v>
                </c:pt>
                <c:pt idx="26983">
                  <c:v>6.1063579999999999E-2</c:v>
                </c:pt>
                <c:pt idx="26984">
                  <c:v>6.1051279E-2</c:v>
                </c:pt>
                <c:pt idx="26985">
                  <c:v>6.1038978000000001E-2</c:v>
                </c:pt>
                <c:pt idx="26986">
                  <c:v>6.1026680999999999E-2</c:v>
                </c:pt>
                <c:pt idx="26987">
                  <c:v>6.1014388000000003E-2</c:v>
                </c:pt>
                <c:pt idx="26988">
                  <c:v>6.1002097999999998E-2</c:v>
                </c:pt>
                <c:pt idx="26989">
                  <c:v>6.0989808E-2</c:v>
                </c:pt>
                <c:pt idx="26990">
                  <c:v>6.0977521999999999E-2</c:v>
                </c:pt>
                <c:pt idx="26991">
                  <c:v>6.0965239999999997E-2</c:v>
                </c:pt>
                <c:pt idx="26992">
                  <c:v>6.0952961E-2</c:v>
                </c:pt>
                <c:pt idx="26993">
                  <c:v>6.0940687E-2</c:v>
                </c:pt>
                <c:pt idx="26994">
                  <c:v>6.0928412000000001E-2</c:v>
                </c:pt>
                <c:pt idx="26995">
                  <c:v>6.0916141E-2</c:v>
                </c:pt>
                <c:pt idx="26996">
                  <c:v>6.0903872999999997E-2</c:v>
                </c:pt>
                <c:pt idx="26997">
                  <c:v>6.0891609999999999E-2</c:v>
                </c:pt>
                <c:pt idx="26998">
                  <c:v>6.0879349999999999E-2</c:v>
                </c:pt>
                <c:pt idx="26999">
                  <c:v>6.0867089999999999E-2</c:v>
                </c:pt>
                <c:pt idx="27000">
                  <c:v>6.0854833999999997E-2</c:v>
                </c:pt>
                <c:pt idx="27001">
                  <c:v>6.0845314999999997E-2</c:v>
                </c:pt>
                <c:pt idx="27002">
                  <c:v>6.0835790000000001E-2</c:v>
                </c:pt>
                <c:pt idx="27003">
                  <c:v>6.0826261E-2</c:v>
                </c:pt>
                <c:pt idx="27004">
                  <c:v>6.0816724000000003E-2</c:v>
                </c:pt>
                <c:pt idx="27005">
                  <c:v>6.0807183000000001E-2</c:v>
                </c:pt>
                <c:pt idx="27006">
                  <c:v>6.0797639000000001E-2</c:v>
                </c:pt>
                <c:pt idx="27007">
                  <c:v>6.0788091000000002E-2</c:v>
                </c:pt>
                <c:pt idx="27008">
                  <c:v>6.0778539999999999E-2</c:v>
                </c:pt>
                <c:pt idx="27009">
                  <c:v>6.0768983999999998E-2</c:v>
                </c:pt>
                <c:pt idx="27010">
                  <c:v>6.0759424999999999E-2</c:v>
                </c:pt>
                <c:pt idx="27011">
                  <c:v>6.0749866E-2</c:v>
                </c:pt>
                <c:pt idx="27012">
                  <c:v>6.0740303000000002E-2</c:v>
                </c:pt>
                <c:pt idx="27013">
                  <c:v>6.0730739999999998E-2</c:v>
                </c:pt>
                <c:pt idx="27014">
                  <c:v>6.0721174000000003E-2</c:v>
                </c:pt>
                <c:pt idx="27015">
                  <c:v>6.0711607000000001E-2</c:v>
                </c:pt>
                <c:pt idx="27016">
                  <c:v>6.0702037E-2</c:v>
                </c:pt>
                <c:pt idx="27017">
                  <c:v>6.0692467E-2</c:v>
                </c:pt>
                <c:pt idx="27018">
                  <c:v>6.0682897E-2</c:v>
                </c:pt>
                <c:pt idx="27019">
                  <c:v>6.0673326E-2</c:v>
                </c:pt>
                <c:pt idx="27020">
                  <c:v>6.0663752000000001E-2</c:v>
                </c:pt>
                <c:pt idx="27021">
                  <c:v>6.0654178000000003E-2</c:v>
                </c:pt>
                <c:pt idx="27022">
                  <c:v>6.0644603999999998E-2</c:v>
                </c:pt>
                <c:pt idx="27023">
                  <c:v>6.0635029999999999E-2</c:v>
                </c:pt>
                <c:pt idx="27024">
                  <c:v>6.0625453000000003E-2</c:v>
                </c:pt>
                <c:pt idx="27025">
                  <c:v>6.0615875E-2</c:v>
                </c:pt>
                <c:pt idx="27026">
                  <c:v>6.0606297000000003E-2</c:v>
                </c:pt>
                <c:pt idx="27027">
                  <c:v>6.0596719E-2</c:v>
                </c:pt>
                <c:pt idx="27028">
                  <c:v>6.0587141999999997E-2</c:v>
                </c:pt>
                <c:pt idx="27029">
                  <c:v>6.0577564E-2</c:v>
                </c:pt>
                <c:pt idx="27030">
                  <c:v>6.0567985999999997E-2</c:v>
                </c:pt>
                <c:pt idx="27031">
                  <c:v>6.0558408000000001E-2</c:v>
                </c:pt>
                <c:pt idx="27032">
                  <c:v>6.0548830999999997E-2</c:v>
                </c:pt>
                <c:pt idx="27033">
                  <c:v>6.0539253000000001E-2</c:v>
                </c:pt>
                <c:pt idx="27034">
                  <c:v>6.0529674999999998E-2</c:v>
                </c:pt>
                <c:pt idx="27035">
                  <c:v>6.0520098000000001E-2</c:v>
                </c:pt>
                <c:pt idx="27036">
                  <c:v>6.0510519999999998E-2</c:v>
                </c:pt>
                <c:pt idx="27037">
                  <c:v>6.0500942000000002E-2</c:v>
                </c:pt>
                <c:pt idx="27038">
                  <c:v>6.0491363999999999E-2</c:v>
                </c:pt>
                <c:pt idx="27039">
                  <c:v>6.0481787000000002E-2</c:v>
                </c:pt>
                <c:pt idx="27040">
                  <c:v>6.0472208999999999E-2</c:v>
                </c:pt>
                <c:pt idx="27041">
                  <c:v>6.0462631000000003E-2</c:v>
                </c:pt>
                <c:pt idx="27042">
                  <c:v>6.0453053999999999E-2</c:v>
                </c:pt>
                <c:pt idx="27043">
                  <c:v>6.0443476000000003E-2</c:v>
                </c:pt>
                <c:pt idx="27044">
                  <c:v>6.0433898E-2</c:v>
                </c:pt>
                <c:pt idx="27045">
                  <c:v>6.0424319999999997E-2</c:v>
                </c:pt>
                <c:pt idx="27046">
                  <c:v>6.0414743E-2</c:v>
                </c:pt>
                <c:pt idx="27047">
                  <c:v>6.0405164999999997E-2</c:v>
                </c:pt>
                <c:pt idx="27048">
                  <c:v>6.0395587000000001E-2</c:v>
                </c:pt>
                <c:pt idx="27049">
                  <c:v>6.0386013000000002E-2</c:v>
                </c:pt>
                <c:pt idx="27050">
                  <c:v>6.0376438999999997E-2</c:v>
                </c:pt>
                <c:pt idx="27051">
                  <c:v>6.0366864999999999E-2</c:v>
                </c:pt>
                <c:pt idx="27052">
                  <c:v>6.0357291E-2</c:v>
                </c:pt>
                <c:pt idx="27053">
                  <c:v>6.0347717000000002E-2</c:v>
                </c:pt>
                <c:pt idx="27054">
                  <c:v>6.0338142999999997E-2</c:v>
                </c:pt>
                <c:pt idx="27055">
                  <c:v>6.0328568999999999E-2</c:v>
                </c:pt>
                <c:pt idx="27056">
                  <c:v>6.0318995E-2</c:v>
                </c:pt>
                <c:pt idx="27057">
                  <c:v>6.0309421000000002E-2</c:v>
                </c:pt>
                <c:pt idx="27058">
                  <c:v>6.0299851000000002E-2</c:v>
                </c:pt>
                <c:pt idx="27059">
                  <c:v>6.0290281000000001E-2</c:v>
                </c:pt>
                <c:pt idx="27060">
                  <c:v>6.0280710000000001E-2</c:v>
                </c:pt>
                <c:pt idx="27061">
                  <c:v>6.0271140000000001E-2</c:v>
                </c:pt>
                <c:pt idx="27062">
                  <c:v>6.026157E-2</c:v>
                </c:pt>
                <c:pt idx="27063">
                  <c:v>6.0252E-2</c:v>
                </c:pt>
                <c:pt idx="27064">
                  <c:v>6.0242429E-2</c:v>
                </c:pt>
                <c:pt idx="27065">
                  <c:v>6.0232862999999998E-2</c:v>
                </c:pt>
                <c:pt idx="27066">
                  <c:v>6.0223296000000003E-2</c:v>
                </c:pt>
                <c:pt idx="27067">
                  <c:v>6.021373E-2</c:v>
                </c:pt>
                <c:pt idx="27068">
                  <c:v>6.0204162999999998E-2</c:v>
                </c:pt>
                <c:pt idx="27069">
                  <c:v>6.0194597000000002E-2</c:v>
                </c:pt>
                <c:pt idx="27070">
                  <c:v>6.0185033999999998E-2</c:v>
                </c:pt>
                <c:pt idx="27071">
                  <c:v>6.0175471000000001E-2</c:v>
                </c:pt>
                <c:pt idx="27072">
                  <c:v>6.0165907999999997E-2</c:v>
                </c:pt>
                <c:pt idx="27073">
                  <c:v>6.0156345E-2</c:v>
                </c:pt>
                <c:pt idx="27074">
                  <c:v>6.0146783000000002E-2</c:v>
                </c:pt>
                <c:pt idx="27075">
                  <c:v>6.0137222999999997E-2</c:v>
                </c:pt>
                <c:pt idx="27076">
                  <c:v>6.0127663999999997E-2</c:v>
                </c:pt>
                <c:pt idx="27077">
                  <c:v>6.0118104999999998E-2</c:v>
                </c:pt>
                <c:pt idx="27078">
                  <c:v>6.0108545999999999E-2</c:v>
                </c:pt>
                <c:pt idx="27079">
                  <c:v>6.0098990999999997E-2</c:v>
                </c:pt>
                <c:pt idx="27080">
                  <c:v>6.0089434999999997E-2</c:v>
                </c:pt>
                <c:pt idx="27081">
                  <c:v>6.0079880000000002E-2</c:v>
                </c:pt>
                <c:pt idx="27082">
                  <c:v>6.0070325000000001E-2</c:v>
                </c:pt>
                <c:pt idx="27083">
                  <c:v>6.0060772999999998E-2</c:v>
                </c:pt>
                <c:pt idx="27084">
                  <c:v>6.0051221000000002E-2</c:v>
                </c:pt>
                <c:pt idx="27085">
                  <c:v>6.0041669999999998E-2</c:v>
                </c:pt>
                <c:pt idx="27086">
                  <c:v>6.0032118000000002E-2</c:v>
                </c:pt>
                <c:pt idx="27087">
                  <c:v>6.0022569999999997E-2</c:v>
                </c:pt>
                <c:pt idx="27088">
                  <c:v>6.0013021999999999E-2</c:v>
                </c:pt>
                <c:pt idx="27089">
                  <c:v>6.0003474000000001E-2</c:v>
                </c:pt>
                <c:pt idx="27090">
                  <c:v>5.9993926000000003E-2</c:v>
                </c:pt>
                <c:pt idx="27091">
                  <c:v>5.9984378999999997E-2</c:v>
                </c:pt>
                <c:pt idx="27092">
                  <c:v>5.9974833999999998E-2</c:v>
                </c:pt>
                <c:pt idx="27093">
                  <c:v>5.9965289999999997E-2</c:v>
                </c:pt>
                <c:pt idx="27094">
                  <c:v>5.9955745999999997E-2</c:v>
                </c:pt>
                <c:pt idx="27095">
                  <c:v>5.9946205000000002E-2</c:v>
                </c:pt>
                <c:pt idx="27096">
                  <c:v>5.9936665E-2</c:v>
                </c:pt>
                <c:pt idx="27097">
                  <c:v>5.9927124999999998E-2</c:v>
                </c:pt>
                <c:pt idx="27098">
                  <c:v>5.9917584000000003E-2</c:v>
                </c:pt>
                <c:pt idx="27099">
                  <c:v>5.9908044000000001E-2</c:v>
                </c:pt>
                <c:pt idx="27100">
                  <c:v>5.9898506999999997E-2</c:v>
                </c:pt>
                <c:pt idx="27101">
                  <c:v>5.988897E-2</c:v>
                </c:pt>
                <c:pt idx="27102">
                  <c:v>5.9879433000000003E-2</c:v>
                </c:pt>
                <c:pt idx="27103">
                  <c:v>5.9869896999999998E-2</c:v>
                </c:pt>
                <c:pt idx="27104">
                  <c:v>5.9860363999999999E-2</c:v>
                </c:pt>
                <c:pt idx="27105">
                  <c:v>5.9850831E-2</c:v>
                </c:pt>
                <c:pt idx="27106">
                  <c:v>5.9841298000000001E-2</c:v>
                </c:pt>
                <c:pt idx="27107">
                  <c:v>5.9831768E-2</c:v>
                </c:pt>
                <c:pt idx="27108">
                  <c:v>5.9822238999999999E-2</c:v>
                </c:pt>
                <c:pt idx="27109">
                  <c:v>5.9812709999999998E-2</c:v>
                </c:pt>
                <c:pt idx="27110">
                  <c:v>5.9803179999999997E-2</c:v>
                </c:pt>
                <c:pt idx="27111">
                  <c:v>5.9793655000000001E-2</c:v>
                </c:pt>
                <c:pt idx="27112">
                  <c:v>5.9784128999999998E-2</c:v>
                </c:pt>
                <c:pt idx="27113">
                  <c:v>5.9774604000000002E-2</c:v>
                </c:pt>
                <c:pt idx="27114">
                  <c:v>5.9765081999999997E-2</c:v>
                </c:pt>
                <c:pt idx="27115">
                  <c:v>5.9755559999999999E-2</c:v>
                </c:pt>
                <c:pt idx="27116">
                  <c:v>5.9746038000000001E-2</c:v>
                </c:pt>
                <c:pt idx="27117">
                  <c:v>5.9736516000000003E-2</c:v>
                </c:pt>
                <c:pt idx="27118">
                  <c:v>5.9726998000000003E-2</c:v>
                </c:pt>
                <c:pt idx="27119">
                  <c:v>5.9717480000000003E-2</c:v>
                </c:pt>
                <c:pt idx="27120">
                  <c:v>5.9707962000000003E-2</c:v>
                </c:pt>
                <c:pt idx="27121">
                  <c:v>5.9698448000000001E-2</c:v>
                </c:pt>
                <c:pt idx="27122">
                  <c:v>5.9688933E-2</c:v>
                </c:pt>
                <c:pt idx="27123">
                  <c:v>5.9679418999999997E-2</c:v>
                </c:pt>
                <c:pt idx="27124">
                  <c:v>5.9669908000000001E-2</c:v>
                </c:pt>
                <c:pt idx="27125">
                  <c:v>5.9660396999999997E-2</c:v>
                </c:pt>
                <c:pt idx="27126">
                  <c:v>5.9650887E-2</c:v>
                </c:pt>
                <c:pt idx="27127">
                  <c:v>5.9641380000000001E-2</c:v>
                </c:pt>
                <c:pt idx="27128">
                  <c:v>5.9631873000000002E-2</c:v>
                </c:pt>
                <c:pt idx="27129">
                  <c:v>5.9622366000000003E-2</c:v>
                </c:pt>
                <c:pt idx="27130">
                  <c:v>5.9612863000000002E-2</c:v>
                </c:pt>
                <c:pt idx="27131">
                  <c:v>5.9603360000000001E-2</c:v>
                </c:pt>
                <c:pt idx="27132">
                  <c:v>5.9593856000000001E-2</c:v>
                </c:pt>
                <c:pt idx="27133">
                  <c:v>5.9584356999999998E-2</c:v>
                </c:pt>
                <c:pt idx="27134">
                  <c:v>5.9574857000000002E-2</c:v>
                </c:pt>
                <c:pt idx="27135">
                  <c:v>5.9565357999999999E-2</c:v>
                </c:pt>
                <c:pt idx="27136">
                  <c:v>5.9555858000000003E-2</c:v>
                </c:pt>
                <c:pt idx="27137">
                  <c:v>5.9546362999999998E-2</c:v>
                </c:pt>
                <c:pt idx="27138">
                  <c:v>5.9536867E-2</c:v>
                </c:pt>
                <c:pt idx="27139">
                  <c:v>5.9527371000000003E-2</c:v>
                </c:pt>
                <c:pt idx="27140">
                  <c:v>5.9517879000000003E-2</c:v>
                </c:pt>
                <c:pt idx="27141">
                  <c:v>5.9508387000000003E-2</c:v>
                </c:pt>
                <c:pt idx="27142">
                  <c:v>5.9498895000000003E-2</c:v>
                </c:pt>
                <c:pt idx="27143">
                  <c:v>5.9489407000000001E-2</c:v>
                </c:pt>
                <c:pt idx="27144">
                  <c:v>5.9479918E-2</c:v>
                </c:pt>
                <c:pt idx="27145">
                  <c:v>5.9470429999999998E-2</c:v>
                </c:pt>
                <c:pt idx="27146">
                  <c:v>5.9460945000000001E-2</c:v>
                </c:pt>
                <c:pt idx="27147">
                  <c:v>5.9451460999999997E-2</c:v>
                </c:pt>
                <c:pt idx="27148">
                  <c:v>5.9441979999999998E-2</c:v>
                </c:pt>
                <c:pt idx="27149">
                  <c:v>5.9432499E-2</c:v>
                </c:pt>
                <c:pt idx="27150">
                  <c:v>5.9423018000000001E-2</c:v>
                </c:pt>
                <c:pt idx="27151">
                  <c:v>5.9413541E-2</c:v>
                </c:pt>
                <c:pt idx="27152">
                  <c:v>5.9404063999999999E-2</c:v>
                </c:pt>
                <c:pt idx="27153">
                  <c:v>5.9394586999999999E-2</c:v>
                </c:pt>
                <c:pt idx="27154">
                  <c:v>5.9385113000000003E-2</c:v>
                </c:pt>
                <c:pt idx="27155">
                  <c:v>5.937564E-2</c:v>
                </c:pt>
                <c:pt idx="27156">
                  <c:v>5.9366166999999997E-2</c:v>
                </c:pt>
                <c:pt idx="27157">
                  <c:v>5.9356697E-2</c:v>
                </c:pt>
                <c:pt idx="27158">
                  <c:v>5.9347227000000002E-2</c:v>
                </c:pt>
                <c:pt idx="27159">
                  <c:v>5.9337757999999997E-2</c:v>
                </c:pt>
                <c:pt idx="27160">
                  <c:v>5.9328291999999998E-2</c:v>
                </c:pt>
                <c:pt idx="27161">
                  <c:v>5.9318825999999998E-2</c:v>
                </c:pt>
                <c:pt idx="27162">
                  <c:v>5.9309362999999997E-2</c:v>
                </c:pt>
                <c:pt idx="27163">
                  <c:v>5.9299901000000002E-2</c:v>
                </c:pt>
                <c:pt idx="27164">
                  <c:v>5.9290439E-2</c:v>
                </c:pt>
                <c:pt idx="27165">
                  <c:v>5.9280979999999997E-2</c:v>
                </c:pt>
                <c:pt idx="27166">
                  <c:v>5.9271522E-2</c:v>
                </c:pt>
                <c:pt idx="27167">
                  <c:v>5.9262067000000002E-2</c:v>
                </c:pt>
                <c:pt idx="27168">
                  <c:v>5.9252612000000003E-2</c:v>
                </c:pt>
                <c:pt idx="27169">
                  <c:v>5.9243157999999997E-2</c:v>
                </c:pt>
                <c:pt idx="27170">
                  <c:v>5.9233705999999997E-2</c:v>
                </c:pt>
                <c:pt idx="27171">
                  <c:v>5.9224255000000003E-2</c:v>
                </c:pt>
                <c:pt idx="27172">
                  <c:v>5.9214804000000003E-2</c:v>
                </c:pt>
                <c:pt idx="27173">
                  <c:v>5.9205353000000002E-2</c:v>
                </c:pt>
                <c:pt idx="27174">
                  <c:v>5.9195906E-2</c:v>
                </c:pt>
                <c:pt idx="27175">
                  <c:v>5.9186458999999997E-2</c:v>
                </c:pt>
                <c:pt idx="27176">
                  <c:v>5.9177011000000002E-2</c:v>
                </c:pt>
                <c:pt idx="27177">
                  <c:v>5.9167567999999997E-2</c:v>
                </c:pt>
                <c:pt idx="27178">
                  <c:v>5.9158123999999999E-2</c:v>
                </c:pt>
                <c:pt idx="27179">
                  <c:v>5.9148680000000002E-2</c:v>
                </c:pt>
                <c:pt idx="27180">
                  <c:v>5.9139241000000002E-2</c:v>
                </c:pt>
                <c:pt idx="27181">
                  <c:v>5.9129801000000003E-2</c:v>
                </c:pt>
                <c:pt idx="27182">
                  <c:v>5.9120361000000003E-2</c:v>
                </c:pt>
                <c:pt idx="27183">
                  <c:v>5.9110925000000002E-2</c:v>
                </c:pt>
                <c:pt idx="27184">
                  <c:v>5.9101488000000001E-2</c:v>
                </c:pt>
                <c:pt idx="27185">
                  <c:v>5.9092051999999999E-2</c:v>
                </c:pt>
                <c:pt idx="27186">
                  <c:v>5.9082620000000002E-2</c:v>
                </c:pt>
                <c:pt idx="27187">
                  <c:v>5.9073186999999999E-2</c:v>
                </c:pt>
                <c:pt idx="27188">
                  <c:v>5.9063759E-2</c:v>
                </c:pt>
                <c:pt idx="27189">
                  <c:v>5.9054330000000002E-2</c:v>
                </c:pt>
                <c:pt idx="27190">
                  <c:v>5.9044900999999997E-2</c:v>
                </c:pt>
                <c:pt idx="27191">
                  <c:v>5.9035476000000003E-2</c:v>
                </c:pt>
                <c:pt idx="27192">
                  <c:v>5.9026051000000003E-2</c:v>
                </c:pt>
                <c:pt idx="27193">
                  <c:v>5.901663E-2</c:v>
                </c:pt>
                <c:pt idx="27194">
                  <c:v>5.9007208999999998E-2</c:v>
                </c:pt>
                <c:pt idx="27195">
                  <c:v>5.8997788000000002E-2</c:v>
                </c:pt>
                <c:pt idx="27196">
                  <c:v>5.8988369999999998E-2</c:v>
                </c:pt>
                <c:pt idx="27197">
                  <c:v>5.8978952000000001E-2</c:v>
                </c:pt>
                <c:pt idx="27198">
                  <c:v>5.8969539000000001E-2</c:v>
                </c:pt>
                <c:pt idx="27199">
                  <c:v>5.8960125000000002E-2</c:v>
                </c:pt>
                <c:pt idx="27200">
                  <c:v>5.8950711000000003E-2</c:v>
                </c:pt>
                <c:pt idx="27201">
                  <c:v>5.8941301000000001E-2</c:v>
                </c:pt>
                <c:pt idx="27202">
                  <c:v>5.8931891E-2</c:v>
                </c:pt>
                <c:pt idx="27203">
                  <c:v>5.8922484999999997E-2</c:v>
                </c:pt>
                <c:pt idx="27204">
                  <c:v>5.8913078000000001E-2</c:v>
                </c:pt>
                <c:pt idx="27205">
                  <c:v>5.8903671999999997E-2</c:v>
                </c:pt>
                <c:pt idx="27206">
                  <c:v>5.8894268999999999E-2</c:v>
                </c:pt>
                <c:pt idx="27207">
                  <c:v>5.8884867E-2</c:v>
                </c:pt>
                <c:pt idx="27208">
                  <c:v>5.8875468E-2</c:v>
                </c:pt>
                <c:pt idx="27209">
                  <c:v>5.8866069E-2</c:v>
                </c:pt>
                <c:pt idx="27210">
                  <c:v>5.885667E-2</c:v>
                </c:pt>
                <c:pt idx="27211">
                  <c:v>5.8847274999999998E-2</c:v>
                </c:pt>
                <c:pt idx="27212">
                  <c:v>5.8837879000000003E-2</c:v>
                </c:pt>
                <c:pt idx="27213">
                  <c:v>5.8828487999999998E-2</c:v>
                </c:pt>
                <c:pt idx="27214">
                  <c:v>5.8819097000000001E-2</c:v>
                </c:pt>
                <c:pt idx="27215">
                  <c:v>5.8809704999999997E-2</c:v>
                </c:pt>
                <c:pt idx="27216">
                  <c:v>5.8800316999999998E-2</c:v>
                </c:pt>
                <c:pt idx="27217">
                  <c:v>5.8790929999999998E-2</c:v>
                </c:pt>
                <c:pt idx="27218">
                  <c:v>5.8781541999999999E-2</c:v>
                </c:pt>
                <c:pt idx="27219">
                  <c:v>5.8772157999999998E-2</c:v>
                </c:pt>
                <c:pt idx="27220">
                  <c:v>5.8762773999999997E-2</c:v>
                </c:pt>
                <c:pt idx="27221">
                  <c:v>5.8753390000000003E-2</c:v>
                </c:pt>
                <c:pt idx="27222">
                  <c:v>5.8744006000000001E-2</c:v>
                </c:pt>
                <c:pt idx="27223">
                  <c:v>5.8734625999999998E-2</c:v>
                </c:pt>
                <c:pt idx="27224">
                  <c:v>5.8725245000000002E-2</c:v>
                </c:pt>
                <c:pt idx="27225">
                  <c:v>5.8715868999999997E-2</c:v>
                </c:pt>
                <c:pt idx="27226">
                  <c:v>5.8706491999999999E-2</c:v>
                </c:pt>
                <c:pt idx="27227">
                  <c:v>5.8697116000000001E-2</c:v>
                </c:pt>
                <c:pt idx="27228">
                  <c:v>5.8687743000000001E-2</c:v>
                </c:pt>
                <c:pt idx="27229">
                  <c:v>5.8678370000000001E-2</c:v>
                </c:pt>
                <c:pt idx="27230">
                  <c:v>5.8669000999999998E-2</c:v>
                </c:pt>
                <c:pt idx="27231">
                  <c:v>5.8659632000000003E-2</c:v>
                </c:pt>
                <c:pt idx="27232">
                  <c:v>5.8650263000000001E-2</c:v>
                </c:pt>
                <c:pt idx="27233">
                  <c:v>5.8640896999999997E-2</c:v>
                </c:pt>
                <c:pt idx="27234">
                  <c:v>5.8631532E-2</c:v>
                </c:pt>
                <c:pt idx="27235">
                  <c:v>5.8622170000000001E-2</c:v>
                </c:pt>
                <c:pt idx="27236">
                  <c:v>5.8612809000000002E-2</c:v>
                </c:pt>
                <c:pt idx="27237">
                  <c:v>5.8603447000000003E-2</c:v>
                </c:pt>
                <c:pt idx="27238">
                  <c:v>5.8594089000000002E-2</c:v>
                </c:pt>
                <c:pt idx="27239">
                  <c:v>5.8584731000000001E-2</c:v>
                </c:pt>
                <c:pt idx="27240">
                  <c:v>5.8575376999999998E-2</c:v>
                </c:pt>
                <c:pt idx="27241">
                  <c:v>5.8566023000000002E-2</c:v>
                </c:pt>
                <c:pt idx="27242">
                  <c:v>5.8556667999999999E-2</c:v>
                </c:pt>
                <c:pt idx="27243">
                  <c:v>5.8547318000000001E-2</c:v>
                </c:pt>
                <c:pt idx="27244">
                  <c:v>5.8537968000000003E-2</c:v>
                </c:pt>
                <c:pt idx="27245">
                  <c:v>5.8528621000000003E-2</c:v>
                </c:pt>
                <c:pt idx="27246">
                  <c:v>5.8519274000000003E-2</c:v>
                </c:pt>
                <c:pt idx="27247">
                  <c:v>5.8509927000000003E-2</c:v>
                </c:pt>
                <c:pt idx="27248">
                  <c:v>5.8500584000000001E-2</c:v>
                </c:pt>
                <c:pt idx="27249">
                  <c:v>5.8491240999999999E-2</c:v>
                </c:pt>
                <c:pt idx="27250">
                  <c:v>5.8481902000000002E-2</c:v>
                </c:pt>
                <c:pt idx="27251">
                  <c:v>5.8472562999999998E-2</c:v>
                </c:pt>
                <c:pt idx="27252">
                  <c:v>5.8463223000000002E-2</c:v>
                </c:pt>
                <c:pt idx="27253">
                  <c:v>5.8453888000000002E-2</c:v>
                </c:pt>
                <c:pt idx="27254">
                  <c:v>5.8444551999999997E-2</c:v>
                </c:pt>
                <c:pt idx="27255">
                  <c:v>5.8435220000000003E-2</c:v>
                </c:pt>
                <c:pt idx="27256">
                  <c:v>5.8425888000000002E-2</c:v>
                </c:pt>
                <c:pt idx="27257">
                  <c:v>5.8416557000000001E-2</c:v>
                </c:pt>
                <c:pt idx="27258">
                  <c:v>5.8407227999999999E-2</c:v>
                </c:pt>
                <c:pt idx="27259">
                  <c:v>5.8397900000000003E-2</c:v>
                </c:pt>
                <c:pt idx="27260">
                  <c:v>5.8388572E-2</c:v>
                </c:pt>
                <c:pt idx="27261">
                  <c:v>5.8379243999999997E-2</c:v>
                </c:pt>
                <c:pt idx="27262">
                  <c:v>5.8369919999999999E-2</c:v>
                </c:pt>
                <c:pt idx="27263">
                  <c:v>5.8360595000000001E-2</c:v>
                </c:pt>
                <c:pt idx="27264">
                  <c:v>5.8351271000000003E-2</c:v>
                </c:pt>
                <c:pt idx="27265">
                  <c:v>5.8341949999999997E-2</c:v>
                </c:pt>
                <c:pt idx="27266">
                  <c:v>5.8332630000000003E-2</c:v>
                </c:pt>
                <c:pt idx="27267">
                  <c:v>5.8323313000000002E-2</c:v>
                </c:pt>
                <c:pt idx="27268">
                  <c:v>5.8313996E-2</c:v>
                </c:pt>
                <c:pt idx="27269">
                  <c:v>5.8304678999999998E-2</c:v>
                </c:pt>
                <c:pt idx="27270">
                  <c:v>5.8295365000000002E-2</c:v>
                </c:pt>
                <c:pt idx="27271">
                  <c:v>5.8286051999999998E-2</c:v>
                </c:pt>
                <c:pt idx="27272">
                  <c:v>5.8276742999999999E-2</c:v>
                </c:pt>
                <c:pt idx="27273">
                  <c:v>5.8267433E-2</c:v>
                </c:pt>
                <c:pt idx="27274">
                  <c:v>5.8258127E-2</c:v>
                </c:pt>
                <c:pt idx="27275">
                  <c:v>5.8248821999999999E-2</c:v>
                </c:pt>
                <c:pt idx="27276">
                  <c:v>5.8239515999999998E-2</c:v>
                </c:pt>
                <c:pt idx="27277">
                  <c:v>5.8230214000000002E-2</c:v>
                </c:pt>
                <c:pt idx="27278">
                  <c:v>5.8220912E-2</c:v>
                </c:pt>
                <c:pt idx="27279">
                  <c:v>5.8211613000000002E-2</c:v>
                </c:pt>
                <c:pt idx="27280">
                  <c:v>5.8202314999999998E-2</c:v>
                </c:pt>
                <c:pt idx="27281">
                  <c:v>5.8193017E-2</c:v>
                </c:pt>
                <c:pt idx="27282">
                  <c:v>5.8183722E-2</c:v>
                </c:pt>
                <c:pt idx="27283">
                  <c:v>5.8174428E-2</c:v>
                </c:pt>
                <c:pt idx="27284">
                  <c:v>5.8165136999999999E-2</c:v>
                </c:pt>
                <c:pt idx="27285">
                  <c:v>5.8155845999999997E-2</c:v>
                </c:pt>
                <c:pt idx="27286">
                  <c:v>5.8146555000000003E-2</c:v>
                </c:pt>
                <c:pt idx="27287">
                  <c:v>5.8137267999999999E-2</c:v>
                </c:pt>
                <c:pt idx="27288">
                  <c:v>5.8127981000000002E-2</c:v>
                </c:pt>
                <c:pt idx="27289">
                  <c:v>5.8118696999999997E-2</c:v>
                </c:pt>
                <c:pt idx="27290">
                  <c:v>5.8109413999999998E-2</c:v>
                </c:pt>
                <c:pt idx="27291">
                  <c:v>5.810013E-2</c:v>
                </c:pt>
                <c:pt idx="27292">
                  <c:v>5.8090850999999999E-2</c:v>
                </c:pt>
                <c:pt idx="27293">
                  <c:v>5.8081570999999999E-2</c:v>
                </c:pt>
                <c:pt idx="27294">
                  <c:v>5.8072295000000003E-2</c:v>
                </c:pt>
                <c:pt idx="27295">
                  <c:v>5.8063019E-2</c:v>
                </c:pt>
                <c:pt idx="27296">
                  <c:v>5.8053742999999998E-2</c:v>
                </c:pt>
                <c:pt idx="27297">
                  <c:v>5.8044471E-2</c:v>
                </c:pt>
                <c:pt idx="27298">
                  <c:v>5.8035199000000003E-2</c:v>
                </c:pt>
                <c:pt idx="27299">
                  <c:v>5.8025930000000003E-2</c:v>
                </c:pt>
                <c:pt idx="27300">
                  <c:v>5.8016661999999997E-2</c:v>
                </c:pt>
                <c:pt idx="27301">
                  <c:v>5.8007392999999997E-2</c:v>
                </c:pt>
                <c:pt idx="27302">
                  <c:v>5.7998128000000003E-2</c:v>
                </c:pt>
                <c:pt idx="27303">
                  <c:v>5.7988863000000002E-2</c:v>
                </c:pt>
                <c:pt idx="27304">
                  <c:v>5.7979601999999998E-2</c:v>
                </c:pt>
                <c:pt idx="27305">
                  <c:v>5.7970341000000002E-2</c:v>
                </c:pt>
                <c:pt idx="27306">
                  <c:v>5.7961079999999998E-2</c:v>
                </c:pt>
                <c:pt idx="27307">
                  <c:v>5.7951823E-2</c:v>
                </c:pt>
                <c:pt idx="27308">
                  <c:v>5.7942566000000001E-2</c:v>
                </c:pt>
                <c:pt idx="27309">
                  <c:v>5.7933312000000001E-2</c:v>
                </c:pt>
                <c:pt idx="27310">
                  <c:v>5.7924058E-2</c:v>
                </c:pt>
                <c:pt idx="27311">
                  <c:v>5.7914805E-2</c:v>
                </c:pt>
                <c:pt idx="27312">
                  <c:v>5.7905554999999997E-2</c:v>
                </c:pt>
                <c:pt idx="27313">
                  <c:v>5.7896305000000002E-2</c:v>
                </c:pt>
                <c:pt idx="27314">
                  <c:v>5.7887055E-2</c:v>
                </c:pt>
                <c:pt idx="27315">
                  <c:v>5.7877809000000002E-2</c:v>
                </c:pt>
                <c:pt idx="27316">
                  <c:v>5.7868562999999998E-2</c:v>
                </c:pt>
                <c:pt idx="27317">
                  <c:v>5.7859319999999999E-2</c:v>
                </c:pt>
                <c:pt idx="27318">
                  <c:v>5.7850077999999999E-2</c:v>
                </c:pt>
                <c:pt idx="27319">
                  <c:v>5.7840835E-2</c:v>
                </c:pt>
                <c:pt idx="27320">
                  <c:v>5.7831596999999998E-2</c:v>
                </c:pt>
                <c:pt idx="27321">
                  <c:v>5.7822357999999997E-2</c:v>
                </c:pt>
                <c:pt idx="27322">
                  <c:v>5.7813123000000001E-2</c:v>
                </c:pt>
                <c:pt idx="27323">
                  <c:v>5.7803887999999998E-2</c:v>
                </c:pt>
                <c:pt idx="27324">
                  <c:v>5.7794653000000001E-2</c:v>
                </c:pt>
                <c:pt idx="27325">
                  <c:v>5.7785422000000003E-2</c:v>
                </c:pt>
                <c:pt idx="27326">
                  <c:v>5.7776189999999998E-2</c:v>
                </c:pt>
                <c:pt idx="27327">
                  <c:v>5.7766962999999998E-2</c:v>
                </c:pt>
                <c:pt idx="27328">
                  <c:v>5.7757734999999998E-2</c:v>
                </c:pt>
                <c:pt idx="27329">
                  <c:v>5.7748507999999997E-2</c:v>
                </c:pt>
                <c:pt idx="27330">
                  <c:v>5.7739284000000002E-2</c:v>
                </c:pt>
                <c:pt idx="27331">
                  <c:v>5.773006E-2</c:v>
                </c:pt>
                <c:pt idx="27332">
                  <c:v>5.7720840000000002E-2</c:v>
                </c:pt>
                <c:pt idx="27333">
                  <c:v>5.7711619999999998E-2</c:v>
                </c:pt>
                <c:pt idx="27334">
                  <c:v>5.7702400000000001E-2</c:v>
                </c:pt>
                <c:pt idx="27335">
                  <c:v>5.7693183000000002E-2</c:v>
                </c:pt>
                <c:pt idx="27336">
                  <c:v>5.7683967000000003E-2</c:v>
                </c:pt>
                <c:pt idx="27337">
                  <c:v>5.7674754000000002E-2</c:v>
                </c:pt>
                <c:pt idx="27338">
                  <c:v>5.7665542E-2</c:v>
                </c:pt>
                <c:pt idx="27339">
                  <c:v>5.7656328999999999E-2</c:v>
                </c:pt>
                <c:pt idx="27340">
                  <c:v>5.7647120000000003E-2</c:v>
                </c:pt>
                <c:pt idx="27341">
                  <c:v>5.7637911E-2</c:v>
                </c:pt>
                <c:pt idx="27342">
                  <c:v>5.7628706000000002E-2</c:v>
                </c:pt>
                <c:pt idx="27343">
                  <c:v>5.7619500999999997E-2</c:v>
                </c:pt>
                <c:pt idx="27344">
                  <c:v>5.7610295999999998E-2</c:v>
                </c:pt>
                <c:pt idx="27345">
                  <c:v>5.7601093999999999E-2</c:v>
                </c:pt>
                <c:pt idx="27346">
                  <c:v>5.7591892999999998E-2</c:v>
                </c:pt>
                <c:pt idx="27347">
                  <c:v>5.7582695000000003E-2</c:v>
                </c:pt>
                <c:pt idx="27348">
                  <c:v>5.7573497000000001E-2</c:v>
                </c:pt>
                <c:pt idx="27349">
                  <c:v>5.7564299999999999E-2</c:v>
                </c:pt>
                <c:pt idx="27350">
                  <c:v>5.7555106000000002E-2</c:v>
                </c:pt>
                <c:pt idx="27351">
                  <c:v>5.7545911999999998E-2</c:v>
                </c:pt>
                <c:pt idx="27352">
                  <c:v>5.7536720999999999E-2</c:v>
                </c:pt>
                <c:pt idx="27353">
                  <c:v>5.7527531E-2</c:v>
                </c:pt>
                <c:pt idx="27354">
                  <c:v>5.7518341000000001E-2</c:v>
                </c:pt>
                <c:pt idx="27355">
                  <c:v>5.7509154E-2</c:v>
                </c:pt>
                <c:pt idx="27356">
                  <c:v>5.7499967999999999E-2</c:v>
                </c:pt>
                <c:pt idx="27357">
                  <c:v>5.7490780999999998E-2</c:v>
                </c:pt>
                <c:pt idx="27358">
                  <c:v>5.7481598000000002E-2</c:v>
                </c:pt>
                <c:pt idx="27359">
                  <c:v>5.7472414999999999E-2</c:v>
                </c:pt>
                <c:pt idx="27360">
                  <c:v>5.7463236000000001E-2</c:v>
                </c:pt>
                <c:pt idx="27361">
                  <c:v>5.7454057000000003E-2</c:v>
                </c:pt>
                <c:pt idx="27362">
                  <c:v>5.7444882000000003E-2</c:v>
                </c:pt>
                <c:pt idx="27363">
                  <c:v>5.7435706000000003E-2</c:v>
                </c:pt>
                <c:pt idx="27364">
                  <c:v>5.7426535000000001E-2</c:v>
                </c:pt>
                <c:pt idx="27365">
                  <c:v>5.7417362999999999E-2</c:v>
                </c:pt>
                <c:pt idx="27366">
                  <c:v>5.7408195000000002E-2</c:v>
                </c:pt>
                <c:pt idx="27367">
                  <c:v>5.7399026999999998E-2</c:v>
                </c:pt>
                <c:pt idx="27368">
                  <c:v>5.7389862999999999E-2</c:v>
                </c:pt>
                <c:pt idx="27369">
                  <c:v>5.7380699E-2</c:v>
                </c:pt>
                <c:pt idx="27370">
                  <c:v>5.7371534000000002E-2</c:v>
                </c:pt>
                <c:pt idx="27371">
                  <c:v>5.7362374000000001E-2</c:v>
                </c:pt>
                <c:pt idx="27372">
                  <c:v>5.7353213E-2</c:v>
                </c:pt>
                <c:pt idx="27373">
                  <c:v>5.7344052999999999E-2</c:v>
                </c:pt>
                <c:pt idx="27374">
                  <c:v>5.7334896000000003E-2</c:v>
                </c:pt>
                <c:pt idx="27375">
                  <c:v>5.7325739000000001E-2</c:v>
                </c:pt>
                <c:pt idx="27376">
                  <c:v>5.7316586000000003E-2</c:v>
                </c:pt>
                <c:pt idx="27377">
                  <c:v>5.7307432999999998E-2</c:v>
                </c:pt>
                <c:pt idx="27378">
                  <c:v>5.729828E-2</c:v>
                </c:pt>
                <c:pt idx="27379">
                  <c:v>5.7289131E-2</c:v>
                </c:pt>
                <c:pt idx="27380">
                  <c:v>5.7279982E-2</c:v>
                </c:pt>
                <c:pt idx="27381">
                  <c:v>5.7270835999999999E-2</c:v>
                </c:pt>
                <c:pt idx="27382">
                  <c:v>5.7261689999999997E-2</c:v>
                </c:pt>
                <c:pt idx="27383">
                  <c:v>5.7252545000000002E-2</c:v>
                </c:pt>
                <c:pt idx="27384">
                  <c:v>5.7243402999999998E-2</c:v>
                </c:pt>
                <c:pt idx="27385">
                  <c:v>5.7234261000000002E-2</c:v>
                </c:pt>
                <c:pt idx="27386">
                  <c:v>5.7225123000000003E-2</c:v>
                </c:pt>
                <c:pt idx="27387">
                  <c:v>5.7215984999999997E-2</c:v>
                </c:pt>
                <c:pt idx="27388">
                  <c:v>5.7206846999999998E-2</c:v>
                </c:pt>
                <c:pt idx="27389">
                  <c:v>5.7197711999999998E-2</c:v>
                </c:pt>
                <c:pt idx="27390">
                  <c:v>5.7188577999999997E-2</c:v>
                </c:pt>
                <c:pt idx="27391">
                  <c:v>5.7179447000000001E-2</c:v>
                </c:pt>
                <c:pt idx="27392">
                  <c:v>5.7170316999999998E-2</c:v>
                </c:pt>
                <c:pt idx="27393">
                  <c:v>5.7161186000000003E-2</c:v>
                </c:pt>
                <c:pt idx="27394">
                  <c:v>5.7152058999999998E-2</c:v>
                </c:pt>
                <c:pt idx="27395">
                  <c:v>5.7142932E-2</c:v>
                </c:pt>
                <c:pt idx="27396">
                  <c:v>5.7133809000000001E-2</c:v>
                </c:pt>
                <c:pt idx="27397">
                  <c:v>5.7124685000000001E-2</c:v>
                </c:pt>
                <c:pt idx="27398">
                  <c:v>5.7115562000000002E-2</c:v>
                </c:pt>
                <c:pt idx="27399">
                  <c:v>5.7106443E-2</c:v>
                </c:pt>
                <c:pt idx="27400">
                  <c:v>5.7097322999999998E-2</c:v>
                </c:pt>
                <c:pt idx="27401">
                  <c:v>5.7088203999999997E-2</c:v>
                </c:pt>
                <c:pt idx="27402">
                  <c:v>5.7079088E-2</c:v>
                </c:pt>
                <c:pt idx="27403">
                  <c:v>5.7069971999999997E-2</c:v>
                </c:pt>
                <c:pt idx="27404">
                  <c:v>5.7060859999999998E-2</c:v>
                </c:pt>
                <c:pt idx="27405">
                  <c:v>5.7051747999999999E-2</c:v>
                </c:pt>
                <c:pt idx="27406">
                  <c:v>5.7042636000000001E-2</c:v>
                </c:pt>
                <c:pt idx="27407">
                  <c:v>5.7033528E-2</c:v>
                </c:pt>
                <c:pt idx="27408">
                  <c:v>5.7024419E-2</c:v>
                </c:pt>
                <c:pt idx="27409">
                  <c:v>5.7015310999999999E-2</c:v>
                </c:pt>
                <c:pt idx="27410">
                  <c:v>5.7006205999999997E-2</c:v>
                </c:pt>
                <c:pt idx="27411">
                  <c:v>5.6997102000000001E-2</c:v>
                </c:pt>
                <c:pt idx="27412">
                  <c:v>5.6988001000000003E-2</c:v>
                </c:pt>
                <c:pt idx="27413">
                  <c:v>5.6978899999999999E-2</c:v>
                </c:pt>
                <c:pt idx="27414">
                  <c:v>5.6969799000000002E-2</c:v>
                </c:pt>
                <c:pt idx="27415">
                  <c:v>5.6960702000000002E-2</c:v>
                </c:pt>
                <c:pt idx="27416">
                  <c:v>5.6951605000000002E-2</c:v>
                </c:pt>
                <c:pt idx="27417">
                  <c:v>5.6942508000000003E-2</c:v>
                </c:pt>
                <c:pt idx="27418">
                  <c:v>5.6933414000000002E-2</c:v>
                </c:pt>
                <c:pt idx="27419">
                  <c:v>5.6924321E-2</c:v>
                </c:pt>
                <c:pt idx="27420">
                  <c:v>5.6915230999999997E-2</c:v>
                </c:pt>
                <c:pt idx="27421">
                  <c:v>5.6906141E-2</c:v>
                </c:pt>
                <c:pt idx="27422">
                  <c:v>5.6897051999999997E-2</c:v>
                </c:pt>
                <c:pt idx="27423">
                  <c:v>5.6887965999999998E-2</c:v>
                </c:pt>
                <c:pt idx="27424">
                  <c:v>5.687888E-2</c:v>
                </c:pt>
                <c:pt idx="27425">
                  <c:v>5.6869797E-2</c:v>
                </c:pt>
                <c:pt idx="27426">
                  <c:v>5.6860714999999999E-2</c:v>
                </c:pt>
                <c:pt idx="27427">
                  <c:v>5.6851632999999999E-2</c:v>
                </c:pt>
                <c:pt idx="27428">
                  <c:v>5.6842554000000003E-2</c:v>
                </c:pt>
                <c:pt idx="27429">
                  <c:v>5.6833476000000001E-2</c:v>
                </c:pt>
                <c:pt idx="27430">
                  <c:v>5.6824400999999997E-2</c:v>
                </c:pt>
                <c:pt idx="27431">
                  <c:v>5.6815325999999999E-2</c:v>
                </c:pt>
                <c:pt idx="27432">
                  <c:v>5.6806251000000002E-2</c:v>
                </c:pt>
                <c:pt idx="27433">
                  <c:v>5.6797180000000003E-2</c:v>
                </c:pt>
                <c:pt idx="27434">
                  <c:v>5.6788109000000003E-2</c:v>
                </c:pt>
                <c:pt idx="27435">
                  <c:v>5.6779037999999997E-2</c:v>
                </c:pt>
                <c:pt idx="27436">
                  <c:v>5.6769971000000002E-2</c:v>
                </c:pt>
                <c:pt idx="27437">
                  <c:v>5.6760903000000001E-2</c:v>
                </c:pt>
                <c:pt idx="27438">
                  <c:v>5.6751839999999998E-2</c:v>
                </c:pt>
                <c:pt idx="27439">
                  <c:v>5.6742776000000002E-2</c:v>
                </c:pt>
                <c:pt idx="27440">
                  <c:v>5.6733712999999998E-2</c:v>
                </c:pt>
                <c:pt idx="27441">
                  <c:v>5.6724653E-2</c:v>
                </c:pt>
                <c:pt idx="27442">
                  <c:v>5.6715593000000002E-2</c:v>
                </c:pt>
                <c:pt idx="27443">
                  <c:v>5.6706537000000001E-2</c:v>
                </c:pt>
                <c:pt idx="27444">
                  <c:v>5.6697480000000001E-2</c:v>
                </c:pt>
                <c:pt idx="27445">
                  <c:v>5.6688424000000001E-2</c:v>
                </c:pt>
                <c:pt idx="27446">
                  <c:v>5.6679371999999999E-2</c:v>
                </c:pt>
                <c:pt idx="27447">
                  <c:v>5.6670318999999997E-2</c:v>
                </c:pt>
                <c:pt idx="27448">
                  <c:v>5.6661270999999999E-2</c:v>
                </c:pt>
                <c:pt idx="27449">
                  <c:v>5.6652222000000002E-2</c:v>
                </c:pt>
                <c:pt idx="27450">
                  <c:v>5.6643177000000003E-2</c:v>
                </c:pt>
                <c:pt idx="27451">
                  <c:v>5.6634131999999997E-2</c:v>
                </c:pt>
                <c:pt idx="27452">
                  <c:v>5.6625086999999998E-2</c:v>
                </c:pt>
                <c:pt idx="27453">
                  <c:v>5.6616046000000003E-2</c:v>
                </c:pt>
                <c:pt idx="27454">
                  <c:v>5.6607004000000002E-2</c:v>
                </c:pt>
                <c:pt idx="27455">
                  <c:v>5.6597963000000001E-2</c:v>
                </c:pt>
                <c:pt idx="27456">
                  <c:v>5.6588924999999998E-2</c:v>
                </c:pt>
                <c:pt idx="27457">
                  <c:v>5.6579888000000002E-2</c:v>
                </c:pt>
                <c:pt idx="27458">
                  <c:v>5.6570853999999997E-2</c:v>
                </c:pt>
                <c:pt idx="27459">
                  <c:v>5.6561819999999999E-2</c:v>
                </c:pt>
                <c:pt idx="27460">
                  <c:v>5.6552786000000001E-2</c:v>
                </c:pt>
                <c:pt idx="27461">
                  <c:v>5.6543756000000001E-2</c:v>
                </c:pt>
                <c:pt idx="27462">
                  <c:v>5.6534726E-2</c:v>
                </c:pt>
                <c:pt idx="27463">
                  <c:v>5.6525699999999998E-2</c:v>
                </c:pt>
                <c:pt idx="27464">
                  <c:v>5.6516673000000003E-2</c:v>
                </c:pt>
                <c:pt idx="27465">
                  <c:v>5.6507647000000001E-2</c:v>
                </c:pt>
                <c:pt idx="27466">
                  <c:v>5.6498623999999997E-2</c:v>
                </c:pt>
                <c:pt idx="27467">
                  <c:v>5.6489602E-2</c:v>
                </c:pt>
                <c:pt idx="27468">
                  <c:v>5.6480583000000001E-2</c:v>
                </c:pt>
                <c:pt idx="27469">
                  <c:v>5.6471564000000002E-2</c:v>
                </c:pt>
                <c:pt idx="27470">
                  <c:v>5.6462545000000003E-2</c:v>
                </c:pt>
                <c:pt idx="27471">
                  <c:v>5.6453530000000002E-2</c:v>
                </c:pt>
                <c:pt idx="27472">
                  <c:v>5.6444515000000001E-2</c:v>
                </c:pt>
                <c:pt idx="27473">
                  <c:v>5.6435499E-2</c:v>
                </c:pt>
                <c:pt idx="27474">
                  <c:v>5.6426487999999997E-2</c:v>
                </c:pt>
                <c:pt idx="27475">
                  <c:v>5.6417476000000001E-2</c:v>
                </c:pt>
                <c:pt idx="27476">
                  <c:v>5.6408469000000003E-2</c:v>
                </c:pt>
                <c:pt idx="27477">
                  <c:v>5.6399460999999998E-2</c:v>
                </c:pt>
                <c:pt idx="27478">
                  <c:v>5.6390453E-2</c:v>
                </c:pt>
                <c:pt idx="27479">
                  <c:v>5.6381449E-2</c:v>
                </c:pt>
                <c:pt idx="27480">
                  <c:v>5.6372445E-2</c:v>
                </c:pt>
                <c:pt idx="27481">
                  <c:v>5.6363444999999998E-2</c:v>
                </c:pt>
                <c:pt idx="27482">
                  <c:v>5.6354443999999997E-2</c:v>
                </c:pt>
                <c:pt idx="27483">
                  <c:v>5.6345444000000001E-2</c:v>
                </c:pt>
                <c:pt idx="27484">
                  <c:v>5.6336447999999997E-2</c:v>
                </c:pt>
                <c:pt idx="27485">
                  <c:v>5.6327451000000001E-2</c:v>
                </c:pt>
                <c:pt idx="27486">
                  <c:v>5.6318453999999997E-2</c:v>
                </c:pt>
                <c:pt idx="27487">
                  <c:v>5.6309461999999998E-2</c:v>
                </c:pt>
                <c:pt idx="27488">
                  <c:v>5.6300468999999999E-2</c:v>
                </c:pt>
                <c:pt idx="27489">
                  <c:v>5.6291479999999998E-2</c:v>
                </c:pt>
                <c:pt idx="27490">
                  <c:v>5.6282489999999998E-2</c:v>
                </c:pt>
                <c:pt idx="27491">
                  <c:v>5.6273500999999997E-2</c:v>
                </c:pt>
                <c:pt idx="27492">
                  <c:v>5.6264516000000001E-2</c:v>
                </c:pt>
                <c:pt idx="27493">
                  <c:v>5.6255530999999998E-2</c:v>
                </c:pt>
                <c:pt idx="27494">
                  <c:v>5.6246549E-2</c:v>
                </c:pt>
                <c:pt idx="27495">
                  <c:v>5.6237567000000002E-2</c:v>
                </c:pt>
                <c:pt idx="27496">
                  <c:v>5.6228585999999997E-2</c:v>
                </c:pt>
                <c:pt idx="27497">
                  <c:v>5.6219607999999997E-2</c:v>
                </c:pt>
                <c:pt idx="27498">
                  <c:v>5.6210629999999998E-2</c:v>
                </c:pt>
                <c:pt idx="27499">
                  <c:v>5.6201651999999998E-2</c:v>
                </c:pt>
                <c:pt idx="27500">
                  <c:v>5.6192677000000003E-2</c:v>
                </c:pt>
                <c:pt idx="27501">
                  <c:v>5.6183703000000002E-2</c:v>
                </c:pt>
                <c:pt idx="27502">
                  <c:v>5.6174732999999998E-2</c:v>
                </c:pt>
                <c:pt idx="27503">
                  <c:v>5.6165762000000001E-2</c:v>
                </c:pt>
                <c:pt idx="27504">
                  <c:v>5.6156791999999997E-2</c:v>
                </c:pt>
                <c:pt idx="27505">
                  <c:v>5.6147824999999998E-2</c:v>
                </c:pt>
                <c:pt idx="27506">
                  <c:v>5.6138858E-2</c:v>
                </c:pt>
                <c:pt idx="27507">
                  <c:v>5.6129894999999999E-2</c:v>
                </c:pt>
                <c:pt idx="27508">
                  <c:v>5.6120931999999998E-2</c:v>
                </c:pt>
                <c:pt idx="27509">
                  <c:v>5.6111968999999998E-2</c:v>
                </c:pt>
                <c:pt idx="27510">
                  <c:v>5.6103010000000002E-2</c:v>
                </c:pt>
                <c:pt idx="27511">
                  <c:v>5.6094049999999999E-2</c:v>
                </c:pt>
                <c:pt idx="27512">
                  <c:v>5.6085090999999997E-2</c:v>
                </c:pt>
                <c:pt idx="27513">
                  <c:v>5.6076134999999999E-2</c:v>
                </c:pt>
                <c:pt idx="27514">
                  <c:v>5.6067180000000001E-2</c:v>
                </c:pt>
                <c:pt idx="27515">
                  <c:v>5.6058228000000002E-2</c:v>
                </c:pt>
                <c:pt idx="27516">
                  <c:v>5.6049276000000002E-2</c:v>
                </c:pt>
                <c:pt idx="27517">
                  <c:v>5.6040324000000002E-2</c:v>
                </c:pt>
                <c:pt idx="27518">
                  <c:v>5.6031376000000001E-2</c:v>
                </c:pt>
                <c:pt idx="27519">
                  <c:v>5.6022427999999999E-2</c:v>
                </c:pt>
                <c:pt idx="27520">
                  <c:v>5.6013484000000002E-2</c:v>
                </c:pt>
                <c:pt idx="27521">
                  <c:v>5.6004538999999999E-2</c:v>
                </c:pt>
                <c:pt idx="27522">
                  <c:v>5.5995595000000002E-2</c:v>
                </c:pt>
                <c:pt idx="27523">
                  <c:v>5.5986653999999997E-2</c:v>
                </c:pt>
                <c:pt idx="27524">
                  <c:v>5.5977712999999998E-2</c:v>
                </c:pt>
                <c:pt idx="27525">
                  <c:v>5.5968772999999999E-2</c:v>
                </c:pt>
                <c:pt idx="27526">
                  <c:v>5.5959835999999999E-2</c:v>
                </c:pt>
                <c:pt idx="27527">
                  <c:v>5.5950898999999998E-2</c:v>
                </c:pt>
                <c:pt idx="27528">
                  <c:v>5.5941965000000003E-2</c:v>
                </c:pt>
                <c:pt idx="27529">
                  <c:v>5.5933032000000001E-2</c:v>
                </c:pt>
                <c:pt idx="27530">
                  <c:v>5.5924098999999998E-2</c:v>
                </c:pt>
                <c:pt idx="27531">
                  <c:v>5.5915169000000001E-2</c:v>
                </c:pt>
                <c:pt idx="27532">
                  <c:v>5.5906240000000003E-2</c:v>
                </c:pt>
                <c:pt idx="27533">
                  <c:v>5.5897313999999997E-2</c:v>
                </c:pt>
                <c:pt idx="27534">
                  <c:v>5.5888387999999997E-2</c:v>
                </c:pt>
                <c:pt idx="27535">
                  <c:v>5.5879462999999997E-2</c:v>
                </c:pt>
                <c:pt idx="27536">
                  <c:v>5.5870540000000003E-2</c:v>
                </c:pt>
                <c:pt idx="27537">
                  <c:v>5.5861618000000002E-2</c:v>
                </c:pt>
                <c:pt idx="27538">
                  <c:v>5.5852696E-2</c:v>
                </c:pt>
                <c:pt idx="27539">
                  <c:v>5.5843777999999997E-2</c:v>
                </c:pt>
                <c:pt idx="27540">
                  <c:v>5.583486E-2</c:v>
                </c:pt>
                <c:pt idx="27541">
                  <c:v>5.5825945000000002E-2</c:v>
                </c:pt>
                <c:pt idx="27542">
                  <c:v>5.5817029999999997E-2</c:v>
                </c:pt>
                <c:pt idx="27543">
                  <c:v>5.5808115999999998E-2</c:v>
                </c:pt>
                <c:pt idx="27544">
                  <c:v>5.5799204999999998E-2</c:v>
                </c:pt>
                <c:pt idx="27545">
                  <c:v>5.5790293999999997E-2</c:v>
                </c:pt>
                <c:pt idx="27546">
                  <c:v>5.5781382999999997E-2</c:v>
                </c:pt>
                <c:pt idx="27547">
                  <c:v>5.5772476000000001E-2</c:v>
                </c:pt>
                <c:pt idx="27548">
                  <c:v>5.5763568999999999E-2</c:v>
                </c:pt>
                <c:pt idx="27549">
                  <c:v>5.5754665000000002E-2</c:v>
                </c:pt>
                <c:pt idx="27550">
                  <c:v>5.5745761999999997E-2</c:v>
                </c:pt>
                <c:pt idx="27551">
                  <c:v>5.5736861999999998E-2</c:v>
                </c:pt>
                <c:pt idx="27552">
                  <c:v>5.5727961999999999E-2</c:v>
                </c:pt>
                <c:pt idx="27553">
                  <c:v>5.5719065999999998E-2</c:v>
                </c:pt>
                <c:pt idx="27554">
                  <c:v>5.5710170000000003E-2</c:v>
                </c:pt>
                <c:pt idx="27555">
                  <c:v>5.5701278E-2</c:v>
                </c:pt>
                <c:pt idx="27556">
                  <c:v>5.5692386000000003E-2</c:v>
                </c:pt>
                <c:pt idx="27557">
                  <c:v>5.5683494E-2</c:v>
                </c:pt>
                <c:pt idx="27558">
                  <c:v>5.5674605000000002E-2</c:v>
                </c:pt>
                <c:pt idx="27559">
                  <c:v>5.5665717000000003E-2</c:v>
                </c:pt>
                <c:pt idx="27560">
                  <c:v>5.5656832000000003E-2</c:v>
                </c:pt>
                <c:pt idx="27561">
                  <c:v>5.5647947000000003E-2</c:v>
                </c:pt>
                <c:pt idx="27562">
                  <c:v>5.5639062000000003E-2</c:v>
                </c:pt>
                <c:pt idx="27563">
                  <c:v>5.5630181000000001E-2</c:v>
                </c:pt>
                <c:pt idx="27564">
                  <c:v>5.5621299999999999E-2</c:v>
                </c:pt>
                <c:pt idx="27565">
                  <c:v>5.5612423000000001E-2</c:v>
                </c:pt>
                <c:pt idx="27566">
                  <c:v>5.5603544999999997E-2</c:v>
                </c:pt>
                <c:pt idx="27567">
                  <c:v>5.5594668E-2</c:v>
                </c:pt>
                <c:pt idx="27568">
                  <c:v>5.5585794000000001E-2</c:v>
                </c:pt>
                <c:pt idx="27569">
                  <c:v>5.5576921000000001E-2</c:v>
                </c:pt>
                <c:pt idx="27570">
                  <c:v>5.5568047000000002E-2</c:v>
                </c:pt>
                <c:pt idx="27571">
                  <c:v>5.5559177000000001E-2</c:v>
                </c:pt>
                <c:pt idx="27572">
                  <c:v>5.5550307E-2</c:v>
                </c:pt>
                <c:pt idx="27573">
                  <c:v>5.5541440999999997E-2</c:v>
                </c:pt>
                <c:pt idx="27574">
                  <c:v>5.5532575000000001E-2</c:v>
                </c:pt>
                <c:pt idx="27575">
                  <c:v>5.5523707999999998E-2</c:v>
                </c:pt>
                <c:pt idx="27576">
                  <c:v>5.5514846E-2</c:v>
                </c:pt>
                <c:pt idx="27577">
                  <c:v>5.5505984000000001E-2</c:v>
                </c:pt>
                <c:pt idx="27578">
                  <c:v>5.5497125000000001E-2</c:v>
                </c:pt>
                <c:pt idx="27579">
                  <c:v>5.5488266000000001E-2</c:v>
                </c:pt>
                <c:pt idx="27580">
                  <c:v>5.5479407000000001E-2</c:v>
                </c:pt>
                <c:pt idx="27581">
                  <c:v>5.5470551999999999E-2</c:v>
                </c:pt>
                <c:pt idx="27582">
                  <c:v>5.5461696999999997E-2</c:v>
                </c:pt>
                <c:pt idx="27583">
                  <c:v>5.5452842000000002E-2</c:v>
                </c:pt>
                <c:pt idx="27584">
                  <c:v>5.5443990999999998E-2</c:v>
                </c:pt>
                <c:pt idx="27585">
                  <c:v>5.5435140000000001E-2</c:v>
                </c:pt>
                <c:pt idx="27586">
                  <c:v>5.5426292000000002E-2</c:v>
                </c:pt>
                <c:pt idx="27587">
                  <c:v>5.5417445000000003E-2</c:v>
                </c:pt>
                <c:pt idx="27588">
                  <c:v>5.5408596999999997E-2</c:v>
                </c:pt>
                <c:pt idx="27589">
                  <c:v>5.5399753000000003E-2</c:v>
                </c:pt>
                <c:pt idx="27590">
                  <c:v>5.5390909000000002E-2</c:v>
                </c:pt>
                <c:pt idx="27591">
                  <c:v>5.5382068999999999E-2</c:v>
                </c:pt>
                <c:pt idx="27592">
                  <c:v>5.5373229000000003E-2</c:v>
                </c:pt>
                <c:pt idx="27593">
                  <c:v>5.5364392999999998E-2</c:v>
                </c:pt>
                <c:pt idx="27594">
                  <c:v>5.5355556E-2</c:v>
                </c:pt>
                <c:pt idx="27595">
                  <c:v>5.5346720000000002E-2</c:v>
                </c:pt>
                <c:pt idx="27596">
                  <c:v>5.5337887000000002E-2</c:v>
                </c:pt>
                <c:pt idx="27597">
                  <c:v>5.5329055000000002E-2</c:v>
                </c:pt>
                <c:pt idx="27598">
                  <c:v>5.5320226E-2</c:v>
                </c:pt>
                <c:pt idx="27599">
                  <c:v>5.5311396999999998E-2</c:v>
                </c:pt>
                <c:pt idx="27600">
                  <c:v>5.5302568000000003E-2</c:v>
                </c:pt>
                <c:pt idx="27601">
                  <c:v>5.5292591000000002E-2</c:v>
                </c:pt>
                <c:pt idx="27602">
                  <c:v>5.5282633999999997E-2</c:v>
                </c:pt>
                <c:pt idx="27603">
                  <c:v>5.5272694999999997E-2</c:v>
                </c:pt>
                <c:pt idx="27604">
                  <c:v>5.5262771000000002E-2</c:v>
                </c:pt>
                <c:pt idx="27605">
                  <c:v>5.5252861E-2</c:v>
                </c:pt>
                <c:pt idx="27606">
                  <c:v>5.5242966999999997E-2</c:v>
                </c:pt>
                <c:pt idx="27607">
                  <c:v>5.5233084000000002E-2</c:v>
                </c:pt>
                <c:pt idx="27608">
                  <c:v>5.5223212000000001E-2</c:v>
                </c:pt>
                <c:pt idx="27609">
                  <c:v>5.5213351000000001E-2</c:v>
                </c:pt>
                <c:pt idx="27610">
                  <c:v>5.5203501000000002E-2</c:v>
                </c:pt>
                <c:pt idx="27611">
                  <c:v>5.5193662999999997E-2</c:v>
                </c:pt>
                <c:pt idx="27612">
                  <c:v>5.5183832000000002E-2</c:v>
                </c:pt>
                <c:pt idx="27613">
                  <c:v>5.5174012000000001E-2</c:v>
                </c:pt>
                <c:pt idx="27614">
                  <c:v>5.5164198999999997E-2</c:v>
                </c:pt>
                <c:pt idx="27615">
                  <c:v>5.5154394000000002E-2</c:v>
                </c:pt>
                <c:pt idx="27616">
                  <c:v>5.5144596999999997E-2</c:v>
                </c:pt>
                <c:pt idx="27617">
                  <c:v>5.5134810999999999E-2</c:v>
                </c:pt>
                <c:pt idx="27618">
                  <c:v>5.5125031999999997E-2</c:v>
                </c:pt>
                <c:pt idx="27619">
                  <c:v>5.5115256000000001E-2</c:v>
                </c:pt>
                <c:pt idx="27620">
                  <c:v>5.5105489000000001E-2</c:v>
                </c:pt>
                <c:pt idx="27621">
                  <c:v>5.5095727999999997E-2</c:v>
                </c:pt>
                <c:pt idx="27622">
                  <c:v>5.5085976000000002E-2</c:v>
                </c:pt>
                <c:pt idx="27623">
                  <c:v>5.5076229999999997E-2</c:v>
                </c:pt>
                <c:pt idx="27624">
                  <c:v>5.5066492000000002E-2</c:v>
                </c:pt>
                <c:pt idx="27625">
                  <c:v>5.5056762000000002E-2</c:v>
                </c:pt>
                <c:pt idx="27626">
                  <c:v>5.5047035000000001E-2</c:v>
                </c:pt>
                <c:pt idx="27627">
                  <c:v>5.5037316000000003E-2</c:v>
                </c:pt>
                <c:pt idx="27628">
                  <c:v>5.5027600000000003E-2</c:v>
                </c:pt>
                <c:pt idx="27629">
                  <c:v>5.5017891999999999E-2</c:v>
                </c:pt>
                <c:pt idx="27630">
                  <c:v>5.5008191999999997E-2</c:v>
                </c:pt>
                <c:pt idx="27631">
                  <c:v>5.4998495000000001E-2</c:v>
                </c:pt>
                <c:pt idx="27632">
                  <c:v>5.4988805000000002E-2</c:v>
                </c:pt>
                <c:pt idx="27633">
                  <c:v>5.4979119E-2</c:v>
                </c:pt>
                <c:pt idx="27634">
                  <c:v>5.4969441000000001E-2</c:v>
                </c:pt>
                <c:pt idx="27635">
                  <c:v>5.4959767E-2</c:v>
                </c:pt>
                <c:pt idx="27636">
                  <c:v>5.4950099000000002E-2</c:v>
                </c:pt>
                <c:pt idx="27637">
                  <c:v>5.4940436000000002E-2</c:v>
                </c:pt>
                <c:pt idx="27638">
                  <c:v>5.4930779999999998E-2</c:v>
                </c:pt>
                <c:pt idx="27639">
                  <c:v>5.4921128E-2</c:v>
                </c:pt>
                <c:pt idx="27640">
                  <c:v>5.4911478999999999E-2</c:v>
                </c:pt>
                <c:pt idx="27641">
                  <c:v>5.4901838000000001E-2</c:v>
                </c:pt>
                <c:pt idx="27642">
                  <c:v>5.4892201000000002E-2</c:v>
                </c:pt>
                <c:pt idx="27643">
                  <c:v>5.4882570999999998E-2</c:v>
                </c:pt>
                <c:pt idx="27644">
                  <c:v>5.4872944999999999E-2</c:v>
                </c:pt>
                <c:pt idx="27645">
                  <c:v>5.4863322999999999E-2</c:v>
                </c:pt>
                <c:pt idx="27646">
                  <c:v>5.4853704000000003E-2</c:v>
                </c:pt>
                <c:pt idx="27647">
                  <c:v>5.4844092999999997E-2</c:v>
                </c:pt>
                <c:pt idx="27648">
                  <c:v>5.4834485000000002E-2</c:v>
                </c:pt>
                <c:pt idx="27649">
                  <c:v>5.4824880999999999E-2</c:v>
                </c:pt>
                <c:pt idx="27650">
                  <c:v>5.4815284999999998E-2</c:v>
                </c:pt>
                <c:pt idx="27651">
                  <c:v>5.4805692000000003E-2</c:v>
                </c:pt>
                <c:pt idx="27652">
                  <c:v>5.4796102999999999E-2</c:v>
                </c:pt>
                <c:pt idx="27653">
                  <c:v>5.4786517999999999E-2</c:v>
                </c:pt>
                <c:pt idx="27654">
                  <c:v>5.4776936999999998E-2</c:v>
                </c:pt>
                <c:pt idx="27655">
                  <c:v>5.4767362999999999E-2</c:v>
                </c:pt>
                <c:pt idx="27656">
                  <c:v>5.4757792999999999E-2</c:v>
                </c:pt>
                <c:pt idx="27657">
                  <c:v>5.4748225999999997E-2</c:v>
                </c:pt>
                <c:pt idx="27658">
                  <c:v>5.4738663E-2</c:v>
                </c:pt>
                <c:pt idx="27659">
                  <c:v>5.4729107999999999E-2</c:v>
                </c:pt>
                <c:pt idx="27660">
                  <c:v>5.4719556000000003E-2</c:v>
                </c:pt>
                <c:pt idx="27661">
                  <c:v>5.4710007999999997E-2</c:v>
                </c:pt>
                <c:pt idx="27662">
                  <c:v>5.4700463999999997E-2</c:v>
                </c:pt>
                <c:pt idx="27663">
                  <c:v>5.4690924000000002E-2</c:v>
                </c:pt>
                <c:pt idx="27664">
                  <c:v>5.4681386999999998E-2</c:v>
                </c:pt>
                <c:pt idx="27665">
                  <c:v>5.4671853999999999E-2</c:v>
                </c:pt>
                <c:pt idx="27666">
                  <c:v>5.4662328000000003E-2</c:v>
                </c:pt>
                <c:pt idx="27667">
                  <c:v>5.4652805999999998E-2</c:v>
                </c:pt>
                <c:pt idx="27668">
                  <c:v>5.4643287999999998E-2</c:v>
                </c:pt>
                <c:pt idx="27669">
                  <c:v>5.4633774000000003E-2</c:v>
                </c:pt>
                <c:pt idx="27670">
                  <c:v>5.4624262999999999E-2</c:v>
                </c:pt>
                <c:pt idx="27671">
                  <c:v>5.4614756E-2</c:v>
                </c:pt>
                <c:pt idx="27672">
                  <c:v>5.4605252999999999E-2</c:v>
                </c:pt>
                <c:pt idx="27673">
                  <c:v>5.4595754000000003E-2</c:v>
                </c:pt>
                <c:pt idx="27674">
                  <c:v>5.4586257999999999E-2</c:v>
                </c:pt>
                <c:pt idx="27675">
                  <c:v>5.4576765999999999E-2</c:v>
                </c:pt>
                <c:pt idx="27676">
                  <c:v>5.4567276999999997E-2</c:v>
                </c:pt>
                <c:pt idx="27677">
                  <c:v>5.4557793E-2</c:v>
                </c:pt>
                <c:pt idx="27678">
                  <c:v>5.4548312000000002E-2</c:v>
                </c:pt>
                <c:pt idx="27679">
                  <c:v>5.4538835000000001E-2</c:v>
                </c:pt>
                <c:pt idx="27680">
                  <c:v>5.4529360999999998E-2</c:v>
                </c:pt>
                <c:pt idx="27681">
                  <c:v>5.4519892E-2</c:v>
                </c:pt>
                <c:pt idx="27682">
                  <c:v>5.4510426000000001E-2</c:v>
                </c:pt>
                <c:pt idx="27683">
                  <c:v>5.4500963999999999E-2</c:v>
                </c:pt>
                <c:pt idx="27684">
                  <c:v>5.4491505000000003E-2</c:v>
                </c:pt>
                <c:pt idx="27685">
                  <c:v>5.4482049999999997E-2</c:v>
                </c:pt>
                <c:pt idx="27686">
                  <c:v>5.4472598999999997E-2</c:v>
                </c:pt>
                <c:pt idx="27687">
                  <c:v>5.4463152000000001E-2</c:v>
                </c:pt>
                <c:pt idx="27688">
                  <c:v>5.4453708000000003E-2</c:v>
                </c:pt>
                <c:pt idx="27689">
                  <c:v>5.4444267999999997E-2</c:v>
                </c:pt>
                <c:pt idx="27690">
                  <c:v>5.4434832000000002E-2</c:v>
                </c:pt>
                <c:pt idx="27691">
                  <c:v>5.4425399999999999E-2</c:v>
                </c:pt>
                <c:pt idx="27692">
                  <c:v>5.4415971E-2</c:v>
                </c:pt>
                <c:pt idx="27693">
                  <c:v>5.4406546E-2</c:v>
                </c:pt>
                <c:pt idx="27694">
                  <c:v>5.4397124999999998E-2</c:v>
                </c:pt>
                <c:pt idx="27695">
                  <c:v>5.4387707E-2</c:v>
                </c:pt>
                <c:pt idx="27696">
                  <c:v>5.4378293000000001E-2</c:v>
                </c:pt>
                <c:pt idx="27697">
                  <c:v>5.4368883E-2</c:v>
                </c:pt>
                <c:pt idx="27698">
                  <c:v>5.4359477000000003E-2</c:v>
                </c:pt>
                <c:pt idx="27699">
                  <c:v>5.4350073999999998E-2</c:v>
                </c:pt>
                <c:pt idx="27700">
                  <c:v>5.4340674999999998E-2</c:v>
                </c:pt>
                <c:pt idx="27701">
                  <c:v>5.4331280000000003E-2</c:v>
                </c:pt>
                <c:pt idx="27702">
                  <c:v>5.4321885E-2</c:v>
                </c:pt>
                <c:pt idx="27703">
                  <c:v>5.4312494000000003E-2</c:v>
                </c:pt>
                <c:pt idx="27704">
                  <c:v>5.4303105999999997E-2</c:v>
                </c:pt>
                <c:pt idx="27705">
                  <c:v>5.4293722000000003E-2</c:v>
                </c:pt>
                <c:pt idx="27706">
                  <c:v>5.4284341999999999E-2</c:v>
                </c:pt>
                <c:pt idx="27707">
                  <c:v>5.4274965000000001E-2</c:v>
                </c:pt>
                <c:pt idx="27708">
                  <c:v>5.4265592000000001E-2</c:v>
                </c:pt>
                <c:pt idx="27709">
                  <c:v>5.4256222999999999E-2</c:v>
                </c:pt>
                <c:pt idx="27710">
                  <c:v>5.4246858000000002E-2</c:v>
                </c:pt>
                <c:pt idx="27711">
                  <c:v>5.4237491999999998E-2</c:v>
                </c:pt>
                <c:pt idx="27712">
                  <c:v>5.4228130999999999E-2</c:v>
                </c:pt>
                <c:pt idx="27713">
                  <c:v>5.4218772999999998E-2</c:v>
                </c:pt>
                <c:pt idx="27714">
                  <c:v>5.4209419000000002E-2</c:v>
                </c:pt>
                <c:pt idx="27715">
                  <c:v>5.4200067999999997E-2</c:v>
                </c:pt>
                <c:pt idx="27716">
                  <c:v>5.4190720999999997E-2</c:v>
                </c:pt>
                <c:pt idx="27717">
                  <c:v>5.4181378000000002E-2</c:v>
                </c:pt>
                <c:pt idx="27718">
                  <c:v>5.4172035E-2</c:v>
                </c:pt>
                <c:pt idx="27719">
                  <c:v>5.4162696000000003E-2</c:v>
                </c:pt>
                <c:pt idx="27720">
                  <c:v>5.4153359999999998E-2</c:v>
                </c:pt>
                <c:pt idx="27721">
                  <c:v>5.4144029000000003E-2</c:v>
                </c:pt>
                <c:pt idx="27722">
                  <c:v>5.4134700000000001E-2</c:v>
                </c:pt>
                <c:pt idx="27723">
                  <c:v>5.4125376000000003E-2</c:v>
                </c:pt>
                <c:pt idx="27724">
                  <c:v>5.4116055000000003E-2</c:v>
                </c:pt>
                <c:pt idx="27725">
                  <c:v>5.4106735000000003E-2</c:v>
                </c:pt>
                <c:pt idx="27726">
                  <c:v>5.4097418000000001E-2</c:v>
                </c:pt>
                <c:pt idx="27727">
                  <c:v>5.4088104999999997E-2</c:v>
                </c:pt>
                <c:pt idx="27728">
                  <c:v>5.4078794999999999E-2</c:v>
                </c:pt>
                <c:pt idx="27729">
                  <c:v>5.4069488999999998E-2</c:v>
                </c:pt>
                <c:pt idx="27730">
                  <c:v>5.4060187000000003E-2</c:v>
                </c:pt>
                <c:pt idx="27731">
                  <c:v>5.4050888999999998E-2</c:v>
                </c:pt>
                <c:pt idx="27732">
                  <c:v>5.4041591E-2</c:v>
                </c:pt>
                <c:pt idx="27733">
                  <c:v>5.4032296E-2</c:v>
                </c:pt>
                <c:pt idx="27734">
                  <c:v>5.4023004999999999E-2</c:v>
                </c:pt>
                <c:pt idx="27735">
                  <c:v>5.4013718000000002E-2</c:v>
                </c:pt>
                <c:pt idx="27736">
                  <c:v>5.4004433999999997E-2</c:v>
                </c:pt>
                <c:pt idx="27737">
                  <c:v>5.3995150999999998E-2</c:v>
                </c:pt>
                <c:pt idx="27738">
                  <c:v>5.3985870999999998E-2</c:v>
                </c:pt>
                <c:pt idx="27739">
                  <c:v>5.3976595000000002E-2</c:v>
                </c:pt>
                <c:pt idx="27740">
                  <c:v>5.3967322999999998E-2</c:v>
                </c:pt>
                <c:pt idx="27741">
                  <c:v>5.3958054999999998E-2</c:v>
                </c:pt>
                <c:pt idx="27742">
                  <c:v>5.3948785999999999E-2</c:v>
                </c:pt>
                <c:pt idx="27743">
                  <c:v>5.3939520999999997E-2</c:v>
                </c:pt>
                <c:pt idx="27744">
                  <c:v>5.3930260000000001E-2</c:v>
                </c:pt>
                <c:pt idx="27745">
                  <c:v>5.3921003000000002E-2</c:v>
                </c:pt>
                <c:pt idx="27746">
                  <c:v>5.3911749000000002E-2</c:v>
                </c:pt>
                <c:pt idx="27747">
                  <c:v>5.3902496000000001E-2</c:v>
                </c:pt>
                <c:pt idx="27748">
                  <c:v>5.3893245999999999E-2</c:v>
                </c:pt>
                <c:pt idx="27749">
                  <c:v>5.3884000000000001E-2</c:v>
                </c:pt>
                <c:pt idx="27750">
                  <c:v>5.3874757000000002E-2</c:v>
                </c:pt>
                <c:pt idx="27751">
                  <c:v>5.3865515000000003E-2</c:v>
                </c:pt>
                <c:pt idx="27752">
                  <c:v>5.3856276000000002E-2</c:v>
                </c:pt>
                <c:pt idx="27753">
                  <c:v>5.3847040999999998E-2</c:v>
                </c:pt>
                <c:pt idx="27754">
                  <c:v>5.383781E-2</c:v>
                </c:pt>
                <c:pt idx="27755">
                  <c:v>5.3828582E-2</c:v>
                </c:pt>
                <c:pt idx="27756">
                  <c:v>5.3819354999999999E-2</c:v>
                </c:pt>
                <c:pt idx="27757">
                  <c:v>5.3810130999999997E-2</c:v>
                </c:pt>
                <c:pt idx="27758">
                  <c:v>5.3800911E-2</c:v>
                </c:pt>
                <c:pt idx="27759">
                  <c:v>5.3791694000000001E-2</c:v>
                </c:pt>
                <c:pt idx="27760">
                  <c:v>5.3782478000000002E-2</c:v>
                </c:pt>
                <c:pt idx="27761">
                  <c:v>5.3773265000000001E-2</c:v>
                </c:pt>
                <c:pt idx="27762">
                  <c:v>5.3764055999999998E-2</c:v>
                </c:pt>
                <c:pt idx="27763">
                  <c:v>5.3754850999999999E-2</c:v>
                </c:pt>
                <c:pt idx="27764">
                  <c:v>5.3745649999999999E-2</c:v>
                </c:pt>
                <c:pt idx="27765">
                  <c:v>5.3736447999999999E-2</c:v>
                </c:pt>
                <c:pt idx="27766">
                  <c:v>5.3727250999999997E-2</c:v>
                </c:pt>
                <c:pt idx="27767">
                  <c:v>5.3718057E-2</c:v>
                </c:pt>
                <c:pt idx="27768">
                  <c:v>5.3708866000000001E-2</c:v>
                </c:pt>
                <c:pt idx="27769">
                  <c:v>5.3699676000000002E-2</c:v>
                </c:pt>
                <c:pt idx="27770">
                  <c:v>5.3690489000000001E-2</c:v>
                </c:pt>
                <c:pt idx="27771">
                  <c:v>5.3681306999999998E-2</c:v>
                </c:pt>
                <c:pt idx="27772">
                  <c:v>5.3672127E-2</c:v>
                </c:pt>
                <c:pt idx="27773">
                  <c:v>5.3662948000000002E-2</c:v>
                </c:pt>
                <c:pt idx="27774">
                  <c:v>5.3653773000000002E-2</c:v>
                </c:pt>
                <c:pt idx="27775">
                  <c:v>5.3644601E-2</c:v>
                </c:pt>
                <c:pt idx="27776">
                  <c:v>5.3635433000000003E-2</c:v>
                </c:pt>
                <c:pt idx="27777">
                  <c:v>5.3626264999999999E-2</c:v>
                </c:pt>
                <c:pt idx="27778">
                  <c:v>5.3617101E-2</c:v>
                </c:pt>
                <c:pt idx="27779">
                  <c:v>5.3607940999999999E-2</c:v>
                </c:pt>
                <c:pt idx="27780">
                  <c:v>5.3598783999999997E-2</c:v>
                </c:pt>
                <c:pt idx="27781">
                  <c:v>5.3589627000000001E-2</c:v>
                </c:pt>
                <c:pt idx="27782">
                  <c:v>5.3580474000000003E-2</c:v>
                </c:pt>
                <c:pt idx="27783">
                  <c:v>5.3571325000000003E-2</c:v>
                </c:pt>
                <c:pt idx="27784">
                  <c:v>5.3562174999999997E-2</c:v>
                </c:pt>
                <c:pt idx="27785">
                  <c:v>5.3553030000000001E-2</c:v>
                </c:pt>
                <c:pt idx="27786">
                  <c:v>5.3543887999999998E-2</c:v>
                </c:pt>
                <c:pt idx="27787">
                  <c:v>5.3534749999999999E-2</c:v>
                </c:pt>
                <c:pt idx="27788">
                  <c:v>5.3525612E-2</c:v>
                </c:pt>
                <c:pt idx="27789">
                  <c:v>5.3516477E-2</c:v>
                </c:pt>
                <c:pt idx="27790">
                  <c:v>5.3507346999999997E-2</c:v>
                </c:pt>
                <c:pt idx="27791">
                  <c:v>5.3498216000000001E-2</c:v>
                </c:pt>
                <c:pt idx="27792">
                  <c:v>5.3489088999999997E-2</c:v>
                </c:pt>
                <c:pt idx="27793">
                  <c:v>5.3479965999999997E-2</c:v>
                </c:pt>
                <c:pt idx="27794">
                  <c:v>5.3470846000000002E-2</c:v>
                </c:pt>
                <c:pt idx="27795">
                  <c:v>5.3461727000000001E-2</c:v>
                </c:pt>
                <c:pt idx="27796">
                  <c:v>5.3452610999999997E-2</c:v>
                </c:pt>
                <c:pt idx="27797">
                  <c:v>5.3443498999999998E-2</c:v>
                </c:pt>
                <c:pt idx="27798">
                  <c:v>5.3434387E-2</c:v>
                </c:pt>
                <c:pt idx="27799">
                  <c:v>5.3425278999999999E-2</c:v>
                </c:pt>
                <c:pt idx="27800">
                  <c:v>5.3416173999999997E-2</c:v>
                </c:pt>
                <c:pt idx="27801">
                  <c:v>5.3407072999999999E-2</c:v>
                </c:pt>
                <c:pt idx="27802">
                  <c:v>5.3397972000000002E-2</c:v>
                </c:pt>
                <c:pt idx="27803">
                  <c:v>5.3388875000000002E-2</c:v>
                </c:pt>
                <c:pt idx="27804">
                  <c:v>5.3379782000000001E-2</c:v>
                </c:pt>
                <c:pt idx="27805">
                  <c:v>5.3370687999999999E-2</c:v>
                </c:pt>
                <c:pt idx="27806">
                  <c:v>5.3361598000000003E-2</c:v>
                </c:pt>
                <c:pt idx="27807">
                  <c:v>5.3352511999999998E-2</c:v>
                </c:pt>
                <c:pt idx="27808">
                  <c:v>5.3343425999999999E-2</c:v>
                </c:pt>
                <c:pt idx="27809">
                  <c:v>5.3334343999999999E-2</c:v>
                </c:pt>
                <c:pt idx="27810">
                  <c:v>5.3325266000000003E-2</c:v>
                </c:pt>
                <c:pt idx="27811">
                  <c:v>5.3316190999999999E-2</c:v>
                </c:pt>
                <c:pt idx="27812">
                  <c:v>5.3307116000000002E-2</c:v>
                </c:pt>
                <c:pt idx="27813">
                  <c:v>5.3298045000000002E-2</c:v>
                </c:pt>
                <c:pt idx="27814">
                  <c:v>5.3288978000000001E-2</c:v>
                </c:pt>
                <c:pt idx="27815">
                  <c:v>5.327991E-2</c:v>
                </c:pt>
                <c:pt idx="27816">
                  <c:v>5.3270847000000003E-2</c:v>
                </c:pt>
                <c:pt idx="27817">
                  <c:v>5.3261786999999998E-2</c:v>
                </c:pt>
                <c:pt idx="27818">
                  <c:v>5.3252727E-2</c:v>
                </c:pt>
                <c:pt idx="27819">
                  <c:v>5.3243670999999999E-2</c:v>
                </c:pt>
                <c:pt idx="27820">
                  <c:v>5.3234617999999997E-2</c:v>
                </c:pt>
                <c:pt idx="27821">
                  <c:v>5.3225566000000002E-2</c:v>
                </c:pt>
                <c:pt idx="27822">
                  <c:v>5.3216516999999998E-2</c:v>
                </c:pt>
                <c:pt idx="27823">
                  <c:v>5.3207471999999999E-2</c:v>
                </c:pt>
                <c:pt idx="27824">
                  <c:v>5.3198427E-2</c:v>
                </c:pt>
                <c:pt idx="27825">
                  <c:v>5.3189385999999998E-2</c:v>
                </c:pt>
                <c:pt idx="27826">
                  <c:v>5.3180348000000002E-2</c:v>
                </c:pt>
                <c:pt idx="27827">
                  <c:v>5.3171310999999999E-2</c:v>
                </c:pt>
                <c:pt idx="27828">
                  <c:v>5.3162277000000001E-2</c:v>
                </c:pt>
                <c:pt idx="27829">
                  <c:v>5.3153247000000001E-2</c:v>
                </c:pt>
                <c:pt idx="27830">
                  <c:v>5.3144217000000001E-2</c:v>
                </c:pt>
                <c:pt idx="27831">
                  <c:v>5.3135189999999999E-2</c:v>
                </c:pt>
                <c:pt idx="27832">
                  <c:v>5.3126168000000001E-2</c:v>
                </c:pt>
                <c:pt idx="27833">
                  <c:v>5.3117144999999998E-2</c:v>
                </c:pt>
                <c:pt idx="27834">
                  <c:v>5.3108125999999999E-2</c:v>
                </c:pt>
                <c:pt idx="27835">
                  <c:v>5.3099110999999997E-2</c:v>
                </c:pt>
                <c:pt idx="27836">
                  <c:v>5.3090096000000003E-2</c:v>
                </c:pt>
                <c:pt idx="27837">
                  <c:v>5.3081084000000001E-2</c:v>
                </c:pt>
                <c:pt idx="27838">
                  <c:v>5.3072076000000003E-2</c:v>
                </c:pt>
                <c:pt idx="27839">
                  <c:v>5.3063068999999997E-2</c:v>
                </c:pt>
                <c:pt idx="27840">
                  <c:v>5.3054064999999997E-2</c:v>
                </c:pt>
                <c:pt idx="27841">
                  <c:v>5.3045064000000003E-2</c:v>
                </c:pt>
                <c:pt idx="27842">
                  <c:v>5.3036064000000001E-2</c:v>
                </c:pt>
                <c:pt idx="27843">
                  <c:v>5.3027066999999997E-2</c:v>
                </c:pt>
                <c:pt idx="27844">
                  <c:v>5.3018073999999998E-2</c:v>
                </c:pt>
                <c:pt idx="27845">
                  <c:v>5.3009081999999999E-2</c:v>
                </c:pt>
                <c:pt idx="27846">
                  <c:v>5.3000092999999998E-2</c:v>
                </c:pt>
                <c:pt idx="27847">
                  <c:v>5.2991107000000003E-2</c:v>
                </c:pt>
                <c:pt idx="27848">
                  <c:v>5.2982122E-2</c:v>
                </c:pt>
                <c:pt idx="27849">
                  <c:v>5.2973140000000002E-2</c:v>
                </c:pt>
                <c:pt idx="27850">
                  <c:v>5.2964157999999997E-2</c:v>
                </c:pt>
                <c:pt idx="27851">
                  <c:v>5.2955179999999998E-2</c:v>
                </c:pt>
                <c:pt idx="27852">
                  <c:v>5.2946206000000003E-2</c:v>
                </c:pt>
                <c:pt idx="27853">
                  <c:v>5.2937232000000001E-2</c:v>
                </c:pt>
                <c:pt idx="27854">
                  <c:v>5.2928260999999997E-2</c:v>
                </c:pt>
                <c:pt idx="27855">
                  <c:v>5.2919294999999998E-2</c:v>
                </c:pt>
                <c:pt idx="27856">
                  <c:v>5.2910328E-2</c:v>
                </c:pt>
                <c:pt idx="27857">
                  <c:v>5.2901364999999999E-2</c:v>
                </c:pt>
                <c:pt idx="27858">
                  <c:v>5.2892406000000003E-2</c:v>
                </c:pt>
                <c:pt idx="27859">
                  <c:v>5.2883446000000001E-2</c:v>
                </c:pt>
                <c:pt idx="27860">
                  <c:v>5.2874491000000003E-2</c:v>
                </c:pt>
                <c:pt idx="27861">
                  <c:v>5.2865534999999998E-2</c:v>
                </c:pt>
                <c:pt idx="27862">
                  <c:v>5.2856582999999999E-2</c:v>
                </c:pt>
                <c:pt idx="27863">
                  <c:v>5.2847634999999997E-2</c:v>
                </c:pt>
                <c:pt idx="27864">
                  <c:v>5.2838687000000002E-2</c:v>
                </c:pt>
                <c:pt idx="27865">
                  <c:v>5.2829741999999999E-2</c:v>
                </c:pt>
                <c:pt idx="27866">
                  <c:v>5.2820802E-2</c:v>
                </c:pt>
                <c:pt idx="27867">
                  <c:v>5.2811861000000002E-2</c:v>
                </c:pt>
                <c:pt idx="27868">
                  <c:v>5.2802924000000001E-2</c:v>
                </c:pt>
                <c:pt idx="27869">
                  <c:v>5.2793990999999998E-2</c:v>
                </c:pt>
                <c:pt idx="27870">
                  <c:v>5.2785058000000003E-2</c:v>
                </c:pt>
                <c:pt idx="27871">
                  <c:v>5.2776127999999999E-2</c:v>
                </c:pt>
                <c:pt idx="27872">
                  <c:v>5.2767201999999999E-2</c:v>
                </c:pt>
                <c:pt idx="27873">
                  <c:v>5.2758276E-2</c:v>
                </c:pt>
                <c:pt idx="27874">
                  <c:v>5.2749353999999998E-2</c:v>
                </c:pt>
                <c:pt idx="27875">
                  <c:v>5.2740431999999997E-2</c:v>
                </c:pt>
                <c:pt idx="27876">
                  <c:v>5.2731514E-2</c:v>
                </c:pt>
                <c:pt idx="27877">
                  <c:v>5.2722599000000002E-2</c:v>
                </c:pt>
                <c:pt idx="27878">
                  <c:v>5.2713685000000003E-2</c:v>
                </c:pt>
                <c:pt idx="27879">
                  <c:v>5.2704774000000003E-2</c:v>
                </c:pt>
                <c:pt idx="27880">
                  <c:v>5.2695863000000003E-2</c:v>
                </c:pt>
                <c:pt idx="27881">
                  <c:v>5.2686956E-2</c:v>
                </c:pt>
                <c:pt idx="27882">
                  <c:v>5.2678052000000003E-2</c:v>
                </c:pt>
                <c:pt idx="27883">
                  <c:v>5.2669148999999998E-2</c:v>
                </c:pt>
                <c:pt idx="27884">
                  <c:v>5.2660248999999999E-2</c:v>
                </c:pt>
                <c:pt idx="27885">
                  <c:v>5.2651352999999998E-2</c:v>
                </c:pt>
                <c:pt idx="27886">
                  <c:v>5.2642456999999997E-2</c:v>
                </c:pt>
                <c:pt idx="27887">
                  <c:v>5.2633565E-2</c:v>
                </c:pt>
                <c:pt idx="27888">
                  <c:v>5.2624672999999997E-2</c:v>
                </c:pt>
                <c:pt idx="27889">
                  <c:v>5.2615783999999999E-2</c:v>
                </c:pt>
                <c:pt idx="27890">
                  <c:v>5.2606898999999999E-2</c:v>
                </c:pt>
                <c:pt idx="27891">
                  <c:v>5.2598013999999998E-2</c:v>
                </c:pt>
                <c:pt idx="27892">
                  <c:v>5.2589133000000003E-2</c:v>
                </c:pt>
                <c:pt idx="27893">
                  <c:v>5.2580252000000001E-2</c:v>
                </c:pt>
                <c:pt idx="27894">
                  <c:v>5.2571374999999997E-2</c:v>
                </c:pt>
                <c:pt idx="27895">
                  <c:v>5.2562500999999998E-2</c:v>
                </c:pt>
                <c:pt idx="27896">
                  <c:v>5.2553627999999998E-2</c:v>
                </c:pt>
                <c:pt idx="27897">
                  <c:v>5.2544757999999997E-2</c:v>
                </c:pt>
                <c:pt idx="27898">
                  <c:v>5.2535888000000003E-2</c:v>
                </c:pt>
                <c:pt idx="27899">
                  <c:v>5.2527022E-2</c:v>
                </c:pt>
                <c:pt idx="27900">
                  <c:v>5.2518159000000002E-2</c:v>
                </c:pt>
                <c:pt idx="27901">
                  <c:v>5.2509297000000003E-2</c:v>
                </c:pt>
                <c:pt idx="27902">
                  <c:v>5.2500438000000003E-2</c:v>
                </c:pt>
                <c:pt idx="27903">
                  <c:v>5.2491583000000001E-2</c:v>
                </c:pt>
                <c:pt idx="27904">
                  <c:v>5.2482727999999999E-2</c:v>
                </c:pt>
                <c:pt idx="27905">
                  <c:v>5.2473877000000002E-2</c:v>
                </c:pt>
                <c:pt idx="27906">
                  <c:v>5.2465024999999998E-2</c:v>
                </c:pt>
                <c:pt idx="27907">
                  <c:v>5.2456177999999999E-2</c:v>
                </c:pt>
                <c:pt idx="27908">
                  <c:v>5.244733E-2</c:v>
                </c:pt>
                <c:pt idx="27909">
                  <c:v>5.2438485999999999E-2</c:v>
                </c:pt>
                <c:pt idx="27910">
                  <c:v>5.2429646000000003E-2</c:v>
                </c:pt>
                <c:pt idx="27911">
                  <c:v>5.2420806E-2</c:v>
                </c:pt>
                <c:pt idx="27912">
                  <c:v>5.2411970000000002E-2</c:v>
                </c:pt>
                <c:pt idx="27913">
                  <c:v>5.2403132999999998E-2</c:v>
                </c:pt>
                <c:pt idx="27914">
                  <c:v>5.2394300999999997E-2</c:v>
                </c:pt>
                <c:pt idx="27915">
                  <c:v>5.2385472000000002E-2</c:v>
                </c:pt>
                <c:pt idx="27916">
                  <c:v>5.2376643000000001E-2</c:v>
                </c:pt>
                <c:pt idx="27917">
                  <c:v>5.2367817999999997E-2</c:v>
                </c:pt>
                <c:pt idx="27918">
                  <c:v>5.2358992E-2</c:v>
                </c:pt>
                <c:pt idx="27919">
                  <c:v>5.2350171000000001E-2</c:v>
                </c:pt>
                <c:pt idx="27920">
                  <c:v>5.2341353E-2</c:v>
                </c:pt>
                <c:pt idx="27921">
                  <c:v>5.2332534999999999E-2</c:v>
                </c:pt>
                <c:pt idx="27922">
                  <c:v>5.2323720999999997E-2</c:v>
                </c:pt>
                <c:pt idx="27923">
                  <c:v>5.2314910999999999E-2</c:v>
                </c:pt>
                <c:pt idx="27924">
                  <c:v>5.2306101000000001E-2</c:v>
                </c:pt>
                <c:pt idx="27925">
                  <c:v>5.2297294000000001E-2</c:v>
                </c:pt>
                <c:pt idx="27926">
                  <c:v>5.2288488000000001E-2</c:v>
                </c:pt>
                <c:pt idx="27927">
                  <c:v>5.2279684999999999E-2</c:v>
                </c:pt>
                <c:pt idx="27928">
                  <c:v>5.2270881999999998E-2</c:v>
                </c:pt>
                <c:pt idx="27929">
                  <c:v>5.2262083000000001E-2</c:v>
                </c:pt>
                <c:pt idx="27930">
                  <c:v>5.2253283999999997E-2</c:v>
                </c:pt>
                <c:pt idx="27931">
                  <c:v>5.2244487999999999E-2</c:v>
                </c:pt>
                <c:pt idx="27932">
                  <c:v>5.2235695999999998E-2</c:v>
                </c:pt>
                <c:pt idx="27933">
                  <c:v>5.2226904999999997E-2</c:v>
                </c:pt>
                <c:pt idx="27934">
                  <c:v>5.2218117000000001E-2</c:v>
                </c:pt>
                <c:pt idx="27935">
                  <c:v>5.2209328999999999E-2</c:v>
                </c:pt>
                <c:pt idx="27936">
                  <c:v>5.2200545000000001E-2</c:v>
                </c:pt>
                <c:pt idx="27937">
                  <c:v>5.2191764000000002E-2</c:v>
                </c:pt>
                <c:pt idx="27938">
                  <c:v>5.2182984000000002E-2</c:v>
                </c:pt>
                <c:pt idx="27939">
                  <c:v>5.2174207E-2</c:v>
                </c:pt>
                <c:pt idx="27940">
                  <c:v>5.2165429999999999E-2</c:v>
                </c:pt>
                <c:pt idx="27941">
                  <c:v>5.2156657000000002E-2</c:v>
                </c:pt>
                <c:pt idx="27942">
                  <c:v>5.2147883999999999E-2</c:v>
                </c:pt>
                <c:pt idx="27943">
                  <c:v>5.2139115E-2</c:v>
                </c:pt>
                <c:pt idx="27944">
                  <c:v>5.2130348999999999E-2</c:v>
                </c:pt>
                <c:pt idx="27945">
                  <c:v>5.2121582999999999E-2</c:v>
                </c:pt>
                <c:pt idx="27946">
                  <c:v>5.2112820999999997E-2</c:v>
                </c:pt>
                <c:pt idx="27947">
                  <c:v>5.2104060000000001E-2</c:v>
                </c:pt>
                <c:pt idx="27948">
                  <c:v>5.2095300999999997E-2</c:v>
                </c:pt>
                <c:pt idx="27949">
                  <c:v>5.2086542999999999E-2</c:v>
                </c:pt>
                <c:pt idx="27950">
                  <c:v>5.2077788999999999E-2</c:v>
                </c:pt>
                <c:pt idx="27951">
                  <c:v>5.2069037999999998E-2</c:v>
                </c:pt>
                <c:pt idx="27952">
                  <c:v>5.2060286999999997E-2</c:v>
                </c:pt>
                <c:pt idx="27953">
                  <c:v>5.205154E-2</c:v>
                </c:pt>
                <c:pt idx="27954">
                  <c:v>5.2042792999999997E-2</c:v>
                </c:pt>
                <c:pt idx="27955">
                  <c:v>5.2034049999999998E-2</c:v>
                </c:pt>
                <c:pt idx="27956">
                  <c:v>5.2025310999999998E-2</c:v>
                </c:pt>
                <c:pt idx="27957">
                  <c:v>5.2016570999999998E-2</c:v>
                </c:pt>
                <c:pt idx="27958">
                  <c:v>5.2007835000000002E-2</c:v>
                </c:pt>
                <c:pt idx="27959">
                  <c:v>5.1999099999999999E-2</c:v>
                </c:pt>
                <c:pt idx="27960">
                  <c:v>5.1990367000000003E-2</c:v>
                </c:pt>
                <c:pt idx="27961">
                  <c:v>5.1981634999999998E-2</c:v>
                </c:pt>
                <c:pt idx="27962">
                  <c:v>5.1972906999999999E-2</c:v>
                </c:pt>
                <c:pt idx="27963">
                  <c:v>5.1964178999999999E-2</c:v>
                </c:pt>
                <c:pt idx="27964">
                  <c:v>5.1955453999999998E-2</c:v>
                </c:pt>
                <c:pt idx="27965">
                  <c:v>5.1946728999999997E-2</c:v>
                </c:pt>
                <c:pt idx="27966">
                  <c:v>5.1938009E-2</c:v>
                </c:pt>
                <c:pt idx="27967">
                  <c:v>5.1929291000000002E-2</c:v>
                </c:pt>
                <c:pt idx="27968">
                  <c:v>5.1920573999999997E-2</c:v>
                </c:pt>
                <c:pt idx="27969">
                  <c:v>5.1911860999999997E-2</c:v>
                </c:pt>
                <c:pt idx="27970">
                  <c:v>5.1903146999999997E-2</c:v>
                </c:pt>
                <c:pt idx="27971">
                  <c:v>5.1894438000000001E-2</c:v>
                </c:pt>
                <c:pt idx="27972">
                  <c:v>5.1885731999999997E-2</c:v>
                </c:pt>
                <c:pt idx="27973">
                  <c:v>5.1877026E-2</c:v>
                </c:pt>
                <c:pt idx="27974">
                  <c:v>5.1868323000000001E-2</c:v>
                </c:pt>
                <c:pt idx="27975">
                  <c:v>5.1859621000000002E-2</c:v>
                </c:pt>
                <c:pt idx="27976">
                  <c:v>5.1850922000000001E-2</c:v>
                </c:pt>
                <c:pt idx="27977">
                  <c:v>5.1842223999999999E-2</c:v>
                </c:pt>
                <c:pt idx="27978">
                  <c:v>5.1833529000000003E-2</c:v>
                </c:pt>
                <c:pt idx="27979">
                  <c:v>5.1824834E-2</c:v>
                </c:pt>
                <c:pt idx="27980">
                  <c:v>5.1816143000000002E-2</c:v>
                </c:pt>
                <c:pt idx="27981">
                  <c:v>5.1807451999999997E-2</c:v>
                </c:pt>
                <c:pt idx="27982">
                  <c:v>5.1798764999999997E-2</c:v>
                </c:pt>
                <c:pt idx="27983">
                  <c:v>5.1790081000000002E-2</c:v>
                </c:pt>
                <c:pt idx="27984">
                  <c:v>5.1781397E-2</c:v>
                </c:pt>
                <c:pt idx="27985">
                  <c:v>5.1772717000000003E-2</c:v>
                </c:pt>
                <c:pt idx="27986">
                  <c:v>5.1764036999999999E-2</c:v>
                </c:pt>
                <c:pt idx="27987">
                  <c:v>5.1755361E-2</c:v>
                </c:pt>
                <c:pt idx="27988">
                  <c:v>5.1746685000000001E-2</c:v>
                </c:pt>
                <c:pt idx="27989">
                  <c:v>5.1738012999999999E-2</c:v>
                </c:pt>
                <c:pt idx="27990">
                  <c:v>5.1729343999999997E-2</c:v>
                </c:pt>
                <c:pt idx="27991">
                  <c:v>5.1720675000000001E-2</c:v>
                </c:pt>
                <c:pt idx="27992">
                  <c:v>5.1712010000000003E-2</c:v>
                </c:pt>
                <c:pt idx="27993">
                  <c:v>5.1703344999999998E-2</c:v>
                </c:pt>
                <c:pt idx="27994">
                  <c:v>5.1694683999999998E-2</c:v>
                </c:pt>
                <c:pt idx="27995">
                  <c:v>5.1686021999999998E-2</c:v>
                </c:pt>
                <c:pt idx="27996">
                  <c:v>5.1677365000000003E-2</c:v>
                </c:pt>
                <c:pt idx="27997">
                  <c:v>5.1668707000000001E-2</c:v>
                </c:pt>
                <c:pt idx="27998">
                  <c:v>5.1660052999999997E-2</c:v>
                </c:pt>
                <c:pt idx="27999">
                  <c:v>5.16514E-2</c:v>
                </c:pt>
                <c:pt idx="28000">
                  <c:v>5.1642749000000002E-2</c:v>
                </c:pt>
                <c:pt idx="28001">
                  <c:v>5.1634099000000003E-2</c:v>
                </c:pt>
                <c:pt idx="28002">
                  <c:v>5.1625453000000002E-2</c:v>
                </c:pt>
                <c:pt idx="28003">
                  <c:v>5.1616807000000001E-2</c:v>
                </c:pt>
                <c:pt idx="28004">
                  <c:v>5.1608163999999998E-2</c:v>
                </c:pt>
                <c:pt idx="28005">
                  <c:v>5.1599525E-2</c:v>
                </c:pt>
                <c:pt idx="28006">
                  <c:v>5.1590886000000002E-2</c:v>
                </c:pt>
                <c:pt idx="28007">
                  <c:v>5.1582251000000003E-2</c:v>
                </c:pt>
                <c:pt idx="28008">
                  <c:v>5.1573616000000003E-2</c:v>
                </c:pt>
                <c:pt idx="28009">
                  <c:v>5.1564984000000001E-2</c:v>
                </c:pt>
                <c:pt idx="28010">
                  <c:v>5.1556352999999999E-2</c:v>
                </c:pt>
                <c:pt idx="28011">
                  <c:v>5.1547725000000003E-2</c:v>
                </c:pt>
                <c:pt idx="28012">
                  <c:v>5.1539100999999997E-2</c:v>
                </c:pt>
                <c:pt idx="28013">
                  <c:v>5.1530476999999998E-2</c:v>
                </c:pt>
                <c:pt idx="28014">
                  <c:v>5.1521855999999998E-2</c:v>
                </c:pt>
                <c:pt idx="28015">
                  <c:v>5.1513235999999997E-2</c:v>
                </c:pt>
                <c:pt idx="28016">
                  <c:v>5.1504619000000001E-2</c:v>
                </c:pt>
                <c:pt idx="28017">
                  <c:v>5.1496002999999999E-2</c:v>
                </c:pt>
                <c:pt idx="28018">
                  <c:v>5.1487390000000001E-2</c:v>
                </c:pt>
                <c:pt idx="28019">
                  <c:v>5.1478777000000003E-2</c:v>
                </c:pt>
                <c:pt idx="28020">
                  <c:v>5.1470167999999997E-2</c:v>
                </c:pt>
                <c:pt idx="28021">
                  <c:v>5.1461558999999997E-2</c:v>
                </c:pt>
                <c:pt idx="28022">
                  <c:v>5.1452953000000003E-2</c:v>
                </c:pt>
                <c:pt idx="28023">
                  <c:v>5.1444348000000001E-2</c:v>
                </c:pt>
                <c:pt idx="28024">
                  <c:v>5.1435745999999997E-2</c:v>
                </c:pt>
                <c:pt idx="28025">
                  <c:v>5.1427147999999999E-2</c:v>
                </c:pt>
                <c:pt idx="28026">
                  <c:v>5.141855E-2</c:v>
                </c:pt>
                <c:pt idx="28027">
                  <c:v>5.1409956E-2</c:v>
                </c:pt>
                <c:pt idx="28028">
                  <c:v>5.1401361999999999E-2</c:v>
                </c:pt>
                <c:pt idx="28029">
                  <c:v>5.1392770999999997E-2</c:v>
                </c:pt>
                <c:pt idx="28030">
                  <c:v>5.1384181000000001E-2</c:v>
                </c:pt>
                <c:pt idx="28031">
                  <c:v>5.1375593999999997E-2</c:v>
                </c:pt>
                <c:pt idx="28032">
                  <c:v>5.1367006999999999E-2</c:v>
                </c:pt>
                <c:pt idx="28033">
                  <c:v>5.1358424E-2</c:v>
                </c:pt>
                <c:pt idx="28034">
                  <c:v>5.1349841E-2</c:v>
                </c:pt>
                <c:pt idx="28035">
                  <c:v>5.1341261999999999E-2</c:v>
                </c:pt>
                <c:pt idx="28036">
                  <c:v>5.1332681999999998E-2</c:v>
                </c:pt>
                <c:pt idx="28037">
                  <c:v>5.1324107000000001E-2</c:v>
                </c:pt>
                <c:pt idx="28038">
                  <c:v>5.1315530999999998E-2</c:v>
                </c:pt>
                <c:pt idx="28039">
                  <c:v>5.1306958999999999E-2</c:v>
                </c:pt>
                <c:pt idx="28040">
                  <c:v>5.1298387000000001E-2</c:v>
                </c:pt>
                <c:pt idx="28041">
                  <c:v>5.1289819E-2</c:v>
                </c:pt>
                <c:pt idx="28042">
                  <c:v>5.1281251E-2</c:v>
                </c:pt>
                <c:pt idx="28043">
                  <c:v>5.1272686999999997E-2</c:v>
                </c:pt>
                <c:pt idx="28044">
                  <c:v>5.1264126E-2</c:v>
                </c:pt>
                <c:pt idx="28045">
                  <c:v>5.1255565000000003E-2</c:v>
                </c:pt>
                <c:pt idx="28046">
                  <c:v>5.1247007999999997E-2</c:v>
                </c:pt>
                <c:pt idx="28047">
                  <c:v>5.1238450999999997E-2</c:v>
                </c:pt>
                <c:pt idx="28048">
                  <c:v>5.1229898000000003E-2</c:v>
                </c:pt>
                <c:pt idx="28049">
                  <c:v>5.1221345000000001E-2</c:v>
                </c:pt>
                <c:pt idx="28050">
                  <c:v>5.1212794999999998E-2</c:v>
                </c:pt>
                <c:pt idx="28051">
                  <c:v>5.1204246000000002E-2</c:v>
                </c:pt>
                <c:pt idx="28052">
                  <c:v>5.1195699999999997E-2</c:v>
                </c:pt>
                <c:pt idx="28053">
                  <c:v>5.1187153999999999E-2</c:v>
                </c:pt>
                <c:pt idx="28054">
                  <c:v>5.1178611999999998E-2</c:v>
                </c:pt>
                <c:pt idx="28055">
                  <c:v>5.1170069999999998E-2</c:v>
                </c:pt>
                <c:pt idx="28056">
                  <c:v>5.1161531000000003E-2</c:v>
                </c:pt>
                <c:pt idx="28057">
                  <c:v>5.1152993000000001E-2</c:v>
                </c:pt>
                <c:pt idx="28058">
                  <c:v>5.1144457999999997E-2</c:v>
                </c:pt>
                <c:pt idx="28059">
                  <c:v>5.1135923999999999E-2</c:v>
                </c:pt>
                <c:pt idx="28060">
                  <c:v>5.1127393E-2</c:v>
                </c:pt>
                <c:pt idx="28061">
                  <c:v>5.1118862000000001E-2</c:v>
                </c:pt>
                <c:pt idx="28062">
                  <c:v>5.1110335E-2</c:v>
                </c:pt>
                <c:pt idx="28063">
                  <c:v>5.1101807999999999E-2</c:v>
                </c:pt>
                <c:pt idx="28064">
                  <c:v>5.1093284000000003E-2</c:v>
                </c:pt>
                <c:pt idx="28065">
                  <c:v>5.1084763999999998E-2</c:v>
                </c:pt>
                <c:pt idx="28066">
                  <c:v>5.1076244999999999E-2</c:v>
                </c:pt>
                <c:pt idx="28067">
                  <c:v>5.1067728999999999E-2</c:v>
                </c:pt>
                <c:pt idx="28068">
                  <c:v>5.1059212999999999E-2</c:v>
                </c:pt>
                <c:pt idx="28069">
                  <c:v>5.1050699999999997E-2</c:v>
                </c:pt>
                <c:pt idx="28070">
                  <c:v>5.1042188000000002E-2</c:v>
                </c:pt>
                <c:pt idx="28071">
                  <c:v>5.1033678999999998E-2</c:v>
                </c:pt>
                <c:pt idx="28072">
                  <c:v>5.1025171000000001E-2</c:v>
                </c:pt>
                <c:pt idx="28073">
                  <c:v>5.1016666000000002E-2</c:v>
                </c:pt>
                <c:pt idx="28074">
                  <c:v>5.1008161000000003E-2</c:v>
                </c:pt>
                <c:pt idx="28075">
                  <c:v>5.0999660000000002E-2</c:v>
                </c:pt>
                <c:pt idx="28076">
                  <c:v>5.0991159000000001E-2</c:v>
                </c:pt>
                <c:pt idx="28077">
                  <c:v>5.0982661999999998E-2</c:v>
                </c:pt>
                <c:pt idx="28078">
                  <c:v>5.0974164000000002E-2</c:v>
                </c:pt>
                <c:pt idx="28079">
                  <c:v>5.0965669999999998E-2</c:v>
                </c:pt>
                <c:pt idx="28080">
                  <c:v>5.0957176999999999E-2</c:v>
                </c:pt>
                <c:pt idx="28081">
                  <c:v>5.0948686999999999E-2</c:v>
                </c:pt>
                <c:pt idx="28082">
                  <c:v>5.0940197E-2</c:v>
                </c:pt>
                <c:pt idx="28083">
                  <c:v>5.0931710999999998E-2</c:v>
                </c:pt>
                <c:pt idx="28084">
                  <c:v>5.0923225000000003E-2</c:v>
                </c:pt>
                <c:pt idx="28085">
                  <c:v>5.0914741999999999E-2</c:v>
                </c:pt>
                <c:pt idx="28086">
                  <c:v>5.0906260000000002E-2</c:v>
                </c:pt>
                <c:pt idx="28087">
                  <c:v>5.0897781000000003E-2</c:v>
                </c:pt>
                <c:pt idx="28088">
                  <c:v>5.0889301999999997E-2</c:v>
                </c:pt>
                <c:pt idx="28089">
                  <c:v>5.0880827000000003E-2</c:v>
                </c:pt>
                <c:pt idx="28090">
                  <c:v>5.0872352000000003E-2</c:v>
                </c:pt>
                <c:pt idx="28091">
                  <c:v>5.0863881E-2</c:v>
                </c:pt>
                <c:pt idx="28092">
                  <c:v>5.0855413000000002E-2</c:v>
                </c:pt>
                <c:pt idx="28093">
                  <c:v>5.0846944999999998E-2</c:v>
                </c:pt>
                <c:pt idx="28094">
                  <c:v>5.0838477999999999E-2</c:v>
                </c:pt>
                <c:pt idx="28095">
                  <c:v>5.0830014E-2</c:v>
                </c:pt>
                <c:pt idx="28096">
                  <c:v>5.082155E-2</c:v>
                </c:pt>
                <c:pt idx="28097">
                  <c:v>5.0813089999999998E-2</c:v>
                </c:pt>
                <c:pt idx="28098">
                  <c:v>5.0804630000000003E-2</c:v>
                </c:pt>
                <c:pt idx="28099">
                  <c:v>5.0796173999999999E-2</c:v>
                </c:pt>
                <c:pt idx="28100">
                  <c:v>5.0787717000000003E-2</c:v>
                </c:pt>
                <c:pt idx="28101">
                  <c:v>5.0779263999999998E-2</c:v>
                </c:pt>
                <c:pt idx="28102">
                  <c:v>5.0770811999999998E-2</c:v>
                </c:pt>
                <c:pt idx="28103">
                  <c:v>5.0762362999999998E-2</c:v>
                </c:pt>
                <c:pt idx="28104">
                  <c:v>5.0753918000000002E-2</c:v>
                </c:pt>
                <c:pt idx="28105">
                  <c:v>5.0745472E-2</c:v>
                </c:pt>
                <c:pt idx="28106">
                  <c:v>5.0737031000000002E-2</c:v>
                </c:pt>
                <c:pt idx="28107">
                  <c:v>5.0728588999999998E-2</c:v>
                </c:pt>
                <c:pt idx="28108">
                  <c:v>5.0720151999999998E-2</c:v>
                </c:pt>
                <c:pt idx="28109">
                  <c:v>5.0711713999999998E-2</c:v>
                </c:pt>
                <c:pt idx="28110">
                  <c:v>5.0703280000000003E-2</c:v>
                </c:pt>
                <c:pt idx="28111">
                  <c:v>5.0694846000000002E-2</c:v>
                </c:pt>
                <c:pt idx="28112">
                  <c:v>5.0686414999999999E-2</c:v>
                </c:pt>
                <c:pt idx="28113">
                  <c:v>5.0677985000000002E-2</c:v>
                </c:pt>
                <c:pt idx="28114">
                  <c:v>5.0669558000000003E-2</c:v>
                </c:pt>
                <c:pt idx="28115">
                  <c:v>5.0661131999999998E-2</c:v>
                </c:pt>
                <c:pt idx="28116">
                  <c:v>5.0652708999999997E-2</c:v>
                </c:pt>
                <c:pt idx="28117">
                  <c:v>5.0644285999999997E-2</c:v>
                </c:pt>
                <c:pt idx="28118">
                  <c:v>5.0635867000000001E-2</c:v>
                </c:pt>
                <c:pt idx="28119">
                  <c:v>5.0627447999999999E-2</c:v>
                </c:pt>
                <c:pt idx="28120">
                  <c:v>5.0619032000000001E-2</c:v>
                </c:pt>
                <c:pt idx="28121">
                  <c:v>5.0610616999999997E-2</c:v>
                </c:pt>
                <c:pt idx="28122">
                  <c:v>5.0602204999999997E-2</c:v>
                </c:pt>
                <c:pt idx="28123">
                  <c:v>5.0593792999999998E-2</c:v>
                </c:pt>
                <c:pt idx="28124">
                  <c:v>5.0585384999999997E-2</c:v>
                </c:pt>
                <c:pt idx="28125">
                  <c:v>5.0576977000000002E-2</c:v>
                </c:pt>
                <c:pt idx="28126">
                  <c:v>5.0568572999999999E-2</c:v>
                </c:pt>
                <c:pt idx="28127">
                  <c:v>5.0560169000000002E-2</c:v>
                </c:pt>
                <c:pt idx="28128">
                  <c:v>5.0551767999999997E-2</c:v>
                </c:pt>
                <c:pt idx="28129">
                  <c:v>5.0543367999999998E-2</c:v>
                </c:pt>
                <c:pt idx="28130">
                  <c:v>5.0534970999999998E-2</c:v>
                </c:pt>
                <c:pt idx="28131">
                  <c:v>5.0526573999999998E-2</c:v>
                </c:pt>
                <c:pt idx="28132">
                  <c:v>5.0518181000000002E-2</c:v>
                </c:pt>
                <c:pt idx="28133">
                  <c:v>5.0509788E-2</c:v>
                </c:pt>
                <c:pt idx="28134">
                  <c:v>5.0501399000000002E-2</c:v>
                </c:pt>
                <c:pt idx="28135">
                  <c:v>5.0493008999999998E-2</c:v>
                </c:pt>
                <c:pt idx="28136">
                  <c:v>5.0484623999999999E-2</c:v>
                </c:pt>
                <c:pt idx="28137">
                  <c:v>5.0476238E-2</c:v>
                </c:pt>
                <c:pt idx="28138">
                  <c:v>5.0467853E-2</c:v>
                </c:pt>
                <c:pt idx="28139">
                  <c:v>5.0459470999999999E-2</c:v>
                </c:pt>
                <c:pt idx="28140">
                  <c:v>5.0451088999999998E-2</c:v>
                </c:pt>
                <c:pt idx="28141">
                  <c:v>5.0442711000000001E-2</c:v>
                </c:pt>
                <c:pt idx="28142">
                  <c:v>5.0434331999999998E-2</c:v>
                </c:pt>
                <c:pt idx="28143">
                  <c:v>5.0425958E-2</c:v>
                </c:pt>
                <c:pt idx="28144">
                  <c:v>5.0417583000000002E-2</c:v>
                </c:pt>
                <c:pt idx="28145">
                  <c:v>5.0409213000000001E-2</c:v>
                </c:pt>
                <c:pt idx="28146">
                  <c:v>5.0400842000000001E-2</c:v>
                </c:pt>
                <c:pt idx="28147">
                  <c:v>5.0392474999999999E-2</c:v>
                </c:pt>
                <c:pt idx="28148">
                  <c:v>5.0384107999999997E-2</c:v>
                </c:pt>
                <c:pt idx="28149">
                  <c:v>5.0375745E-2</c:v>
                </c:pt>
                <c:pt idx="28150">
                  <c:v>5.0367381000000003E-2</c:v>
                </c:pt>
                <c:pt idx="28151">
                  <c:v>5.0359022000000003E-2</c:v>
                </c:pt>
                <c:pt idx="28152">
                  <c:v>5.0350661999999997E-2</c:v>
                </c:pt>
                <c:pt idx="28153">
                  <c:v>5.0342306000000003E-2</c:v>
                </c:pt>
                <c:pt idx="28154">
                  <c:v>5.0333951000000002E-2</c:v>
                </c:pt>
                <c:pt idx="28155">
                  <c:v>5.0325598999999999E-2</c:v>
                </c:pt>
                <c:pt idx="28156">
                  <c:v>5.0317246000000003E-2</c:v>
                </c:pt>
                <c:pt idx="28157">
                  <c:v>5.0308897999999998E-2</c:v>
                </c:pt>
                <c:pt idx="28158">
                  <c:v>5.0300549999999999E-2</c:v>
                </c:pt>
                <c:pt idx="28159">
                  <c:v>5.0292205E-2</c:v>
                </c:pt>
                <c:pt idx="28160">
                  <c:v>5.028386E-2</c:v>
                </c:pt>
                <c:pt idx="28161">
                  <c:v>5.0275518999999998E-2</c:v>
                </c:pt>
                <c:pt idx="28162">
                  <c:v>5.0267179000000002E-2</c:v>
                </c:pt>
                <c:pt idx="28163">
                  <c:v>5.0258840999999999E-2</c:v>
                </c:pt>
                <c:pt idx="28164">
                  <c:v>5.0250504000000001E-2</c:v>
                </c:pt>
                <c:pt idx="28165">
                  <c:v>5.0242171000000002E-2</c:v>
                </c:pt>
                <c:pt idx="28166">
                  <c:v>5.0233837000000003E-2</c:v>
                </c:pt>
                <c:pt idx="28167">
                  <c:v>5.0225507000000003E-2</c:v>
                </c:pt>
                <c:pt idx="28168">
                  <c:v>5.0217178000000001E-2</c:v>
                </c:pt>
                <c:pt idx="28169">
                  <c:v>5.0208851999999998E-2</c:v>
                </c:pt>
                <c:pt idx="28170">
                  <c:v>5.0200526000000002E-2</c:v>
                </c:pt>
                <c:pt idx="28171">
                  <c:v>5.0192202999999998E-2</c:v>
                </c:pt>
                <c:pt idx="28172">
                  <c:v>5.0183881E-2</c:v>
                </c:pt>
                <c:pt idx="28173">
                  <c:v>5.0175562999999999E-2</c:v>
                </c:pt>
                <c:pt idx="28174">
                  <c:v>5.0167244E-2</c:v>
                </c:pt>
                <c:pt idx="28175">
                  <c:v>5.0158928999999998E-2</c:v>
                </c:pt>
                <c:pt idx="28176">
                  <c:v>5.0150614000000003E-2</c:v>
                </c:pt>
                <c:pt idx="28177">
                  <c:v>5.0142302999999999E-2</c:v>
                </c:pt>
                <c:pt idx="28178">
                  <c:v>5.0133992000000002E-2</c:v>
                </c:pt>
                <c:pt idx="28179">
                  <c:v>5.0125685000000003E-2</c:v>
                </c:pt>
                <c:pt idx="28180">
                  <c:v>5.0117376999999998E-2</c:v>
                </c:pt>
                <c:pt idx="28181">
                  <c:v>5.0109074000000003E-2</c:v>
                </c:pt>
                <c:pt idx="28182">
                  <c:v>5.0100770000000003E-2</c:v>
                </c:pt>
                <c:pt idx="28183">
                  <c:v>5.0092466000000002E-2</c:v>
                </c:pt>
                <c:pt idx="28184">
                  <c:v>5.0084165999999999E-2</c:v>
                </c:pt>
                <c:pt idx="28185">
                  <c:v>5.0075865999999997E-2</c:v>
                </c:pt>
                <c:pt idx="28186">
                  <c:v>5.0067569999999999E-2</c:v>
                </c:pt>
                <c:pt idx="28187">
                  <c:v>5.0059274000000001E-2</c:v>
                </c:pt>
                <c:pt idx="28188">
                  <c:v>5.0050981000000001E-2</c:v>
                </c:pt>
                <c:pt idx="28189">
                  <c:v>5.0042689000000001E-2</c:v>
                </c:pt>
                <c:pt idx="28190">
                  <c:v>5.00344E-2</c:v>
                </c:pt>
                <c:pt idx="28191">
                  <c:v>5.0026110999999998E-2</c:v>
                </c:pt>
                <c:pt idx="28192">
                  <c:v>5.0017826000000001E-2</c:v>
                </c:pt>
                <c:pt idx="28193">
                  <c:v>5.0009540999999998E-2</c:v>
                </c:pt>
                <c:pt idx="28194">
                  <c:v>5.0001259999999999E-2</c:v>
                </c:pt>
                <c:pt idx="28195">
                  <c:v>4.9992979E-2</c:v>
                </c:pt>
                <c:pt idx="28196">
                  <c:v>4.9984700999999999E-2</c:v>
                </c:pt>
                <c:pt idx="28197">
                  <c:v>4.9976422999999999E-2</c:v>
                </c:pt>
                <c:pt idx="28198">
                  <c:v>4.9968150000000003E-2</c:v>
                </c:pt>
                <c:pt idx="28199">
                  <c:v>4.9959876E-2</c:v>
                </c:pt>
                <c:pt idx="28200">
                  <c:v>4.9951605000000003E-2</c:v>
                </c:pt>
                <c:pt idx="28201">
                  <c:v>4.9937703E-2</c:v>
                </c:pt>
                <c:pt idx="28202">
                  <c:v>4.9923830000000002E-2</c:v>
                </c:pt>
                <c:pt idx="28203">
                  <c:v>4.9909982999999998E-2</c:v>
                </c:pt>
                <c:pt idx="28204">
                  <c:v>4.9896162000000001E-2</c:v>
                </c:pt>
                <c:pt idx="28205">
                  <c:v>4.9882363999999998E-2</c:v>
                </c:pt>
                <c:pt idx="28206">
                  <c:v>4.9868586999999999E-2</c:v>
                </c:pt>
                <c:pt idx="28207">
                  <c:v>4.9854834000000001E-2</c:v>
                </c:pt>
                <c:pt idx="28208">
                  <c:v>4.9841098E-2</c:v>
                </c:pt>
                <c:pt idx="28209">
                  <c:v>4.9827377999999999E-2</c:v>
                </c:pt>
                <c:pt idx="28210">
                  <c:v>4.9813677000000001E-2</c:v>
                </c:pt>
                <c:pt idx="28211">
                  <c:v>4.9799990000000002E-2</c:v>
                </c:pt>
                <c:pt idx="28212">
                  <c:v>4.9786318000000003E-2</c:v>
                </c:pt>
                <c:pt idx="28213">
                  <c:v>4.9772661000000003E-2</c:v>
                </c:pt>
                <c:pt idx="28214">
                  <c:v>4.9759019000000002E-2</c:v>
                </c:pt>
                <c:pt idx="28215">
                  <c:v>4.9745391999999999E-2</c:v>
                </c:pt>
                <c:pt idx="28216">
                  <c:v>4.9731775999999998E-2</c:v>
                </c:pt>
                <c:pt idx="28217">
                  <c:v>4.9718175000000003E-2</c:v>
                </c:pt>
                <c:pt idx="28218">
                  <c:v>4.9704585000000003E-2</c:v>
                </c:pt>
                <c:pt idx="28219">
                  <c:v>4.9691007000000002E-2</c:v>
                </c:pt>
                <c:pt idx="28220">
                  <c:v>4.9677438999999997E-2</c:v>
                </c:pt>
                <c:pt idx="28221">
                  <c:v>4.9663882999999999E-2</c:v>
                </c:pt>
                <c:pt idx="28222">
                  <c:v>4.9650338000000002E-2</c:v>
                </c:pt>
                <c:pt idx="28223">
                  <c:v>4.9636804E-2</c:v>
                </c:pt>
                <c:pt idx="28224">
                  <c:v>4.9623280999999998E-2</c:v>
                </c:pt>
                <c:pt idx="28225">
                  <c:v>4.9609765E-2</c:v>
                </c:pt>
                <c:pt idx="28226">
                  <c:v>4.9596261000000003E-2</c:v>
                </c:pt>
                <c:pt idx="28227">
                  <c:v>4.9582767999999999E-2</c:v>
                </c:pt>
                <c:pt idx="28228">
                  <c:v>4.9569282999999999E-2</c:v>
                </c:pt>
                <c:pt idx="28229">
                  <c:v>4.9555808E-2</c:v>
                </c:pt>
                <c:pt idx="28230">
                  <c:v>4.9542340999999997E-2</c:v>
                </c:pt>
                <c:pt idx="28231">
                  <c:v>4.9528886000000001E-2</c:v>
                </c:pt>
                <c:pt idx="28232">
                  <c:v>4.9515441E-2</c:v>
                </c:pt>
                <c:pt idx="28233">
                  <c:v>4.9502004000000002E-2</c:v>
                </c:pt>
                <c:pt idx="28234">
                  <c:v>4.9488574E-2</c:v>
                </c:pt>
                <c:pt idx="28235">
                  <c:v>4.9475155999999999E-2</c:v>
                </c:pt>
                <c:pt idx="28236">
                  <c:v>4.9461745000000001E-2</c:v>
                </c:pt>
                <c:pt idx="28237">
                  <c:v>4.9448341E-2</c:v>
                </c:pt>
                <c:pt idx="28238">
                  <c:v>4.9434948999999999E-2</c:v>
                </c:pt>
                <c:pt idx="28239">
                  <c:v>4.9421564000000001E-2</c:v>
                </c:pt>
                <c:pt idx="28240">
                  <c:v>4.9408186E-2</c:v>
                </c:pt>
                <c:pt idx="28241">
                  <c:v>4.9394819999999999E-2</c:v>
                </c:pt>
                <c:pt idx="28242">
                  <c:v>4.9381461000000001E-2</c:v>
                </c:pt>
                <c:pt idx="28243">
                  <c:v>4.936811E-2</c:v>
                </c:pt>
                <c:pt idx="28244">
                  <c:v>4.9354766000000001E-2</c:v>
                </c:pt>
                <c:pt idx="28245">
                  <c:v>4.9341428999999999E-2</c:v>
                </c:pt>
                <c:pt idx="28246">
                  <c:v>4.93281E-2</c:v>
                </c:pt>
                <c:pt idx="28247">
                  <c:v>4.9314777999999997E-2</c:v>
                </c:pt>
                <c:pt idx="28248">
                  <c:v>4.9301468000000001E-2</c:v>
                </c:pt>
                <c:pt idx="28249">
                  <c:v>4.9288165000000002E-2</c:v>
                </c:pt>
                <c:pt idx="28250">
                  <c:v>4.9274868999999999E-2</c:v>
                </c:pt>
                <c:pt idx="28251">
                  <c:v>4.9261580999999999E-2</c:v>
                </c:pt>
                <c:pt idx="28252">
                  <c:v>4.9248300000000002E-2</c:v>
                </c:pt>
                <c:pt idx="28253">
                  <c:v>4.9235027000000001E-2</c:v>
                </c:pt>
                <c:pt idx="28254">
                  <c:v>4.9221762000000002E-2</c:v>
                </c:pt>
                <c:pt idx="28255">
                  <c:v>4.9208503000000001E-2</c:v>
                </c:pt>
                <c:pt idx="28256">
                  <c:v>4.9195252000000002E-2</c:v>
                </c:pt>
                <c:pt idx="28257">
                  <c:v>4.9182008999999999E-2</c:v>
                </c:pt>
                <c:pt idx="28258">
                  <c:v>4.9168772999999999E-2</c:v>
                </c:pt>
                <c:pt idx="28259">
                  <c:v>4.9155544000000002E-2</c:v>
                </c:pt>
                <c:pt idx="28260">
                  <c:v>4.9142320000000003E-2</c:v>
                </c:pt>
                <c:pt idx="28261">
                  <c:v>4.9129102000000001E-2</c:v>
                </c:pt>
                <c:pt idx="28262">
                  <c:v>4.9115892000000001E-2</c:v>
                </c:pt>
                <c:pt idx="28263">
                  <c:v>4.9102689999999997E-2</c:v>
                </c:pt>
                <c:pt idx="28264">
                  <c:v>4.9089494999999997E-2</c:v>
                </c:pt>
                <c:pt idx="28265">
                  <c:v>4.9076307999999999E-2</c:v>
                </c:pt>
                <c:pt idx="28266">
                  <c:v>4.9063126999999998E-2</c:v>
                </c:pt>
                <c:pt idx="28267">
                  <c:v>4.9049951000000001E-2</c:v>
                </c:pt>
                <c:pt idx="28268">
                  <c:v>4.9036782000000001E-2</c:v>
                </c:pt>
                <c:pt idx="28269">
                  <c:v>4.9023621000000003E-2</c:v>
                </c:pt>
                <c:pt idx="28270">
                  <c:v>4.9010467000000002E-2</c:v>
                </c:pt>
                <c:pt idx="28271">
                  <c:v>4.8997319999999997E-2</c:v>
                </c:pt>
                <c:pt idx="28272">
                  <c:v>4.8984176999999997E-2</c:v>
                </c:pt>
                <c:pt idx="28273">
                  <c:v>4.8971041999999999E-2</c:v>
                </c:pt>
                <c:pt idx="28274">
                  <c:v>4.8957913999999998E-2</c:v>
                </c:pt>
                <c:pt idx="28275">
                  <c:v>4.8944794E-2</c:v>
                </c:pt>
                <c:pt idx="28276">
                  <c:v>4.8931677E-2</c:v>
                </c:pt>
                <c:pt idx="28277">
                  <c:v>4.8918568000000003E-2</c:v>
                </c:pt>
                <c:pt idx="28278">
                  <c:v>4.8905466000000002E-2</c:v>
                </c:pt>
                <c:pt idx="28279">
                  <c:v>4.8892367999999999E-2</c:v>
                </c:pt>
                <c:pt idx="28280">
                  <c:v>4.8879276999999999E-2</c:v>
                </c:pt>
                <c:pt idx="28281">
                  <c:v>4.8866194000000002E-2</c:v>
                </c:pt>
                <c:pt idx="28282">
                  <c:v>4.8853114000000003E-2</c:v>
                </c:pt>
                <c:pt idx="28283">
                  <c:v>4.8840042E-2</c:v>
                </c:pt>
                <c:pt idx="28284">
                  <c:v>4.8826978E-2</c:v>
                </c:pt>
                <c:pt idx="28285">
                  <c:v>4.8813916999999998E-2</c:v>
                </c:pt>
                <c:pt idx="28286">
                  <c:v>4.8800863E-2</c:v>
                </c:pt>
                <c:pt idx="28287">
                  <c:v>4.8787816999999997E-2</c:v>
                </c:pt>
                <c:pt idx="28288">
                  <c:v>4.8774774999999999E-2</c:v>
                </c:pt>
                <c:pt idx="28289">
                  <c:v>4.8761739999999998E-2</c:v>
                </c:pt>
                <c:pt idx="28290">
                  <c:v>4.8748712999999999E-2</c:v>
                </c:pt>
                <c:pt idx="28291">
                  <c:v>4.8735688999999999E-2</c:v>
                </c:pt>
                <c:pt idx="28292">
                  <c:v>4.8722673000000001E-2</c:v>
                </c:pt>
                <c:pt idx="28293">
                  <c:v>4.8709661000000001E-2</c:v>
                </c:pt>
                <c:pt idx="28294">
                  <c:v>4.8696655999999998E-2</c:v>
                </c:pt>
                <c:pt idx="28295">
                  <c:v>4.8683654999999999E-2</c:v>
                </c:pt>
                <c:pt idx="28296">
                  <c:v>4.8670660999999997E-2</c:v>
                </c:pt>
                <c:pt idx="28297">
                  <c:v>4.8657673999999998E-2</c:v>
                </c:pt>
                <c:pt idx="28298">
                  <c:v>4.8644692000000003E-2</c:v>
                </c:pt>
                <c:pt idx="28299">
                  <c:v>4.8631716999999998E-2</c:v>
                </c:pt>
                <c:pt idx="28300">
                  <c:v>4.8618744999999998E-2</c:v>
                </c:pt>
                <c:pt idx="28301">
                  <c:v>4.8605781000000001E-2</c:v>
                </c:pt>
                <c:pt idx="28302">
                  <c:v>4.8592821000000001E-2</c:v>
                </c:pt>
                <c:pt idx="28303">
                  <c:v>4.8579867999999998E-2</c:v>
                </c:pt>
                <c:pt idx="28304">
                  <c:v>4.8566919E-2</c:v>
                </c:pt>
                <c:pt idx="28305">
                  <c:v>4.8553976999999998E-2</c:v>
                </c:pt>
                <c:pt idx="28306">
                  <c:v>4.8541042999999999E-2</c:v>
                </c:pt>
                <c:pt idx="28307">
                  <c:v>4.8528111999999998E-2</c:v>
                </c:pt>
                <c:pt idx="28308">
                  <c:v>4.8515189E-2</c:v>
                </c:pt>
                <c:pt idx="28309">
                  <c:v>4.850227E-2</c:v>
                </c:pt>
                <c:pt idx="28310">
                  <c:v>4.8489354999999998E-2</c:v>
                </c:pt>
                <c:pt idx="28311">
                  <c:v>4.8476445999999999E-2</c:v>
                </c:pt>
                <c:pt idx="28312">
                  <c:v>4.8463541999999998E-2</c:v>
                </c:pt>
                <c:pt idx="28313">
                  <c:v>4.8450645000000001E-2</c:v>
                </c:pt>
                <c:pt idx="28314">
                  <c:v>4.8437752000000001E-2</c:v>
                </c:pt>
                <c:pt idx="28315">
                  <c:v>4.8424865999999997E-2</c:v>
                </c:pt>
                <c:pt idx="28316">
                  <c:v>4.8411983999999998E-2</c:v>
                </c:pt>
                <c:pt idx="28317">
                  <c:v>4.8399109000000003E-2</c:v>
                </c:pt>
                <c:pt idx="28318">
                  <c:v>4.8386238999999998E-2</c:v>
                </c:pt>
                <c:pt idx="28319">
                  <c:v>4.8373375000000003E-2</c:v>
                </c:pt>
                <c:pt idx="28320">
                  <c:v>4.8360515E-2</c:v>
                </c:pt>
                <c:pt idx="28321">
                  <c:v>4.8347659000000001E-2</c:v>
                </c:pt>
                <c:pt idx="28322">
                  <c:v>4.8334810999999998E-2</c:v>
                </c:pt>
                <c:pt idx="28323">
                  <c:v>4.8321966000000001E-2</c:v>
                </c:pt>
                <c:pt idx="28324">
                  <c:v>4.8309128999999999E-2</c:v>
                </c:pt>
                <c:pt idx="28325">
                  <c:v>4.8296295000000003E-2</c:v>
                </c:pt>
                <c:pt idx="28326">
                  <c:v>4.8283469000000002E-2</c:v>
                </c:pt>
                <c:pt idx="28327">
                  <c:v>4.8270646E-2</c:v>
                </c:pt>
                <c:pt idx="28328">
                  <c:v>4.8257831000000001E-2</c:v>
                </c:pt>
                <c:pt idx="28329">
                  <c:v>4.824502E-2</c:v>
                </c:pt>
                <c:pt idx="28330">
                  <c:v>4.8232213000000003E-2</c:v>
                </c:pt>
                <c:pt idx="28331">
                  <c:v>4.8219413000000003E-2</c:v>
                </c:pt>
                <c:pt idx="28332">
                  <c:v>4.8206616000000001E-2</c:v>
                </c:pt>
                <c:pt idx="28333">
                  <c:v>4.8193827000000002E-2</c:v>
                </c:pt>
                <c:pt idx="28334">
                  <c:v>4.8181042E-2</c:v>
                </c:pt>
                <c:pt idx="28335">
                  <c:v>4.8168260999999997E-2</c:v>
                </c:pt>
                <c:pt idx="28336">
                  <c:v>4.8155486999999997E-2</c:v>
                </c:pt>
                <c:pt idx="28337">
                  <c:v>4.8142716000000002E-2</c:v>
                </c:pt>
                <c:pt idx="28338">
                  <c:v>4.8129949999999998E-2</c:v>
                </c:pt>
                <c:pt idx="28339">
                  <c:v>4.8117190999999997E-2</c:v>
                </c:pt>
                <c:pt idx="28340">
                  <c:v>4.8104435000000001E-2</c:v>
                </c:pt>
                <c:pt idx="28341">
                  <c:v>4.8091687000000001E-2</c:v>
                </c:pt>
                <c:pt idx="28342">
                  <c:v>4.8078942999999999E-2</c:v>
                </c:pt>
                <c:pt idx="28343">
                  <c:v>4.8066203000000002E-2</c:v>
                </c:pt>
                <c:pt idx="28344">
                  <c:v>4.8053470000000001E-2</c:v>
                </c:pt>
                <c:pt idx="28345">
                  <c:v>4.8040739999999998E-2</c:v>
                </c:pt>
                <c:pt idx="28346">
                  <c:v>4.8028015E-2</c:v>
                </c:pt>
                <c:pt idx="28347">
                  <c:v>4.8015295999999999E-2</c:v>
                </c:pt>
                <c:pt idx="28348">
                  <c:v>4.8002582000000002E-2</c:v>
                </c:pt>
                <c:pt idx="28349">
                  <c:v>4.7989871000000003E-2</c:v>
                </c:pt>
                <c:pt idx="28350">
                  <c:v>4.7977168000000001E-2</c:v>
                </c:pt>
                <c:pt idx="28351">
                  <c:v>4.7964469000000003E-2</c:v>
                </c:pt>
                <c:pt idx="28352">
                  <c:v>4.7951773000000003E-2</c:v>
                </c:pt>
                <c:pt idx="28353">
                  <c:v>4.7939084E-2</c:v>
                </c:pt>
                <c:pt idx="28354">
                  <c:v>4.7926400000000001E-2</c:v>
                </c:pt>
                <c:pt idx="28355">
                  <c:v>4.7913719E-2</c:v>
                </c:pt>
                <c:pt idx="28356">
                  <c:v>4.7901046000000003E-2</c:v>
                </c:pt>
                <c:pt idx="28357">
                  <c:v>4.7888376000000003E-2</c:v>
                </c:pt>
                <c:pt idx="28358">
                  <c:v>4.7875710000000002E-2</c:v>
                </c:pt>
                <c:pt idx="28359">
                  <c:v>4.7863050999999997E-2</c:v>
                </c:pt>
                <c:pt idx="28360">
                  <c:v>4.7850396000000003E-2</c:v>
                </c:pt>
                <c:pt idx="28361">
                  <c:v>4.7837745000000001E-2</c:v>
                </c:pt>
                <c:pt idx="28362">
                  <c:v>4.7825102000000001E-2</c:v>
                </c:pt>
                <c:pt idx="28363">
                  <c:v>4.7812462E-2</c:v>
                </c:pt>
                <c:pt idx="28364">
                  <c:v>4.7799825999999997E-2</c:v>
                </c:pt>
                <c:pt idx="28365">
                  <c:v>4.7787192999999999E-2</c:v>
                </c:pt>
                <c:pt idx="28366">
                  <c:v>4.7774568000000003E-2</c:v>
                </c:pt>
                <c:pt idx="28367">
                  <c:v>4.7761946999999999E-2</c:v>
                </c:pt>
                <c:pt idx="28368">
                  <c:v>4.7749329E-2</c:v>
                </c:pt>
                <c:pt idx="28369">
                  <c:v>4.7736718999999997E-2</c:v>
                </c:pt>
                <c:pt idx="28370">
                  <c:v>4.7724112999999999E-2</c:v>
                </c:pt>
                <c:pt idx="28371">
                  <c:v>4.7711509999999999E-2</c:v>
                </c:pt>
                <c:pt idx="28372">
                  <c:v>4.7698910999999997E-2</c:v>
                </c:pt>
                <c:pt idx="28373">
                  <c:v>4.7686319999999997E-2</c:v>
                </c:pt>
                <c:pt idx="28374">
                  <c:v>4.7673732000000003E-2</c:v>
                </c:pt>
                <c:pt idx="28375">
                  <c:v>4.7661148E-2</c:v>
                </c:pt>
                <c:pt idx="28376">
                  <c:v>4.7648571000000001E-2</c:v>
                </c:pt>
                <c:pt idx="28377">
                  <c:v>4.7635998999999998E-2</c:v>
                </c:pt>
                <c:pt idx="28378">
                  <c:v>4.7623429000000002E-2</c:v>
                </c:pt>
                <c:pt idx="28379">
                  <c:v>4.7610864000000003E-2</c:v>
                </c:pt>
                <c:pt idx="28380">
                  <c:v>4.7598306E-2</c:v>
                </c:pt>
                <c:pt idx="28381">
                  <c:v>4.7585752000000002E-2</c:v>
                </c:pt>
                <c:pt idx="28382">
                  <c:v>4.7573201000000002E-2</c:v>
                </c:pt>
                <c:pt idx="28383">
                  <c:v>4.7560655E-2</c:v>
                </c:pt>
                <c:pt idx="28384">
                  <c:v>4.7548111999999997E-2</c:v>
                </c:pt>
                <c:pt idx="28385">
                  <c:v>4.7535576000000003E-2</c:v>
                </c:pt>
                <c:pt idx="28386">
                  <c:v>4.7523044E-2</c:v>
                </c:pt>
                <c:pt idx="28387">
                  <c:v>4.7510516000000003E-2</c:v>
                </c:pt>
                <c:pt idx="28388">
                  <c:v>4.7497991000000003E-2</c:v>
                </c:pt>
                <c:pt idx="28389">
                  <c:v>4.7485474E-2</c:v>
                </c:pt>
                <c:pt idx="28390">
                  <c:v>4.7472961000000001E-2</c:v>
                </c:pt>
                <c:pt idx="28391">
                  <c:v>4.7460452E-2</c:v>
                </c:pt>
                <c:pt idx="28392">
                  <c:v>4.7447945999999998E-2</c:v>
                </c:pt>
                <c:pt idx="28393">
                  <c:v>4.7435447999999998E-2</c:v>
                </c:pt>
                <c:pt idx="28394">
                  <c:v>4.7422952999999997E-2</c:v>
                </c:pt>
                <c:pt idx="28395">
                  <c:v>4.7410462E-2</c:v>
                </c:pt>
                <c:pt idx="28396">
                  <c:v>4.7397975000000002E-2</c:v>
                </c:pt>
                <c:pt idx="28397">
                  <c:v>4.7385491000000002E-2</c:v>
                </c:pt>
                <c:pt idx="28398">
                  <c:v>4.7373014999999997E-2</c:v>
                </c:pt>
                <c:pt idx="28399">
                  <c:v>4.7360542999999998E-2</c:v>
                </c:pt>
                <c:pt idx="28400">
                  <c:v>4.7348075000000003E-2</c:v>
                </c:pt>
                <c:pt idx="28401">
                  <c:v>4.733561E-2</c:v>
                </c:pt>
                <c:pt idx="28402">
                  <c:v>4.7323152E-2</c:v>
                </c:pt>
                <c:pt idx="28403">
                  <c:v>4.7310698999999998E-2</c:v>
                </c:pt>
                <c:pt idx="28404">
                  <c:v>4.7298249000000001E-2</c:v>
                </c:pt>
                <c:pt idx="28405">
                  <c:v>4.7285803000000001E-2</c:v>
                </c:pt>
                <c:pt idx="28406">
                  <c:v>4.727336E-2</c:v>
                </c:pt>
                <c:pt idx="28407">
                  <c:v>4.7260920999999997E-2</c:v>
                </c:pt>
                <c:pt idx="28408">
                  <c:v>4.7248489999999997E-2</c:v>
                </c:pt>
                <c:pt idx="28409">
                  <c:v>4.7236063000000002E-2</c:v>
                </c:pt>
                <c:pt idx="28410">
                  <c:v>4.7223638999999998E-2</c:v>
                </c:pt>
                <c:pt idx="28411">
                  <c:v>4.7211218999999999E-2</c:v>
                </c:pt>
                <c:pt idx="28412">
                  <c:v>4.7198801999999998E-2</c:v>
                </c:pt>
                <c:pt idx="28413">
                  <c:v>4.7186393E-2</c:v>
                </c:pt>
                <c:pt idx="28414">
                  <c:v>4.7173988E-2</c:v>
                </c:pt>
                <c:pt idx="28415">
                  <c:v>4.7161586999999998E-2</c:v>
                </c:pt>
                <c:pt idx="28416">
                  <c:v>4.7149189000000001E-2</c:v>
                </c:pt>
                <c:pt idx="28417">
                  <c:v>4.7136795000000002E-2</c:v>
                </c:pt>
                <c:pt idx="28418">
                  <c:v>4.7124404000000002E-2</c:v>
                </c:pt>
                <c:pt idx="28419">
                  <c:v>4.7112022000000003E-2</c:v>
                </c:pt>
                <c:pt idx="28420">
                  <c:v>4.7099641999999997E-2</c:v>
                </c:pt>
                <c:pt idx="28421">
                  <c:v>4.7087267000000002E-2</c:v>
                </c:pt>
                <c:pt idx="28422">
                  <c:v>4.7074894999999999E-2</c:v>
                </c:pt>
                <c:pt idx="28423">
                  <c:v>4.7062527E-2</c:v>
                </c:pt>
                <c:pt idx="28424">
                  <c:v>4.7050162999999999E-2</c:v>
                </c:pt>
                <c:pt idx="28425">
                  <c:v>4.7037806000000001E-2</c:v>
                </c:pt>
                <c:pt idx="28426">
                  <c:v>4.7025453000000002E-2</c:v>
                </c:pt>
                <c:pt idx="28427">
                  <c:v>4.7013104E-2</c:v>
                </c:pt>
                <c:pt idx="28428">
                  <c:v>4.7000757999999997E-2</c:v>
                </c:pt>
                <c:pt idx="28429">
                  <c:v>4.6988415999999998E-2</c:v>
                </c:pt>
                <c:pt idx="28430">
                  <c:v>4.6976077999999998E-2</c:v>
                </c:pt>
                <c:pt idx="28431">
                  <c:v>4.6963744000000002E-2</c:v>
                </c:pt>
                <c:pt idx="28432">
                  <c:v>4.6951417000000002E-2</c:v>
                </c:pt>
                <c:pt idx="28433">
                  <c:v>4.6939094000000001E-2</c:v>
                </c:pt>
                <c:pt idx="28434">
                  <c:v>4.6926773999999997E-2</c:v>
                </c:pt>
                <c:pt idx="28435">
                  <c:v>4.6914457999999999E-2</c:v>
                </c:pt>
                <c:pt idx="28436">
                  <c:v>4.6902145999999999E-2</c:v>
                </c:pt>
                <c:pt idx="28437">
                  <c:v>4.6889838000000003E-2</c:v>
                </c:pt>
                <c:pt idx="28438">
                  <c:v>4.6877536999999997E-2</c:v>
                </c:pt>
                <c:pt idx="28439">
                  <c:v>4.6865240000000002E-2</c:v>
                </c:pt>
                <c:pt idx="28440">
                  <c:v>4.6852945999999999E-2</c:v>
                </c:pt>
                <c:pt idx="28441">
                  <c:v>4.6840657000000001E-2</c:v>
                </c:pt>
                <c:pt idx="28442">
                  <c:v>4.6828371000000001E-2</c:v>
                </c:pt>
                <c:pt idx="28443">
                  <c:v>4.6816087999999999E-2</c:v>
                </c:pt>
                <c:pt idx="28444">
                  <c:v>4.6803810000000001E-2</c:v>
                </c:pt>
                <c:pt idx="28445">
                  <c:v>4.6791535000000002E-2</c:v>
                </c:pt>
                <c:pt idx="28446">
                  <c:v>4.6779266999999999E-2</c:v>
                </c:pt>
                <c:pt idx="28447">
                  <c:v>4.6767004000000001E-2</c:v>
                </c:pt>
                <c:pt idx="28448">
                  <c:v>4.6754744000000001E-2</c:v>
                </c:pt>
                <c:pt idx="28449">
                  <c:v>4.6742487999999999E-2</c:v>
                </c:pt>
                <c:pt idx="28450">
                  <c:v>4.6730235000000002E-2</c:v>
                </c:pt>
                <c:pt idx="28451">
                  <c:v>4.6717986000000003E-2</c:v>
                </c:pt>
                <c:pt idx="28452">
                  <c:v>4.6705741000000002E-2</c:v>
                </c:pt>
                <c:pt idx="28453">
                  <c:v>4.6693499999999999E-2</c:v>
                </c:pt>
                <c:pt idx="28454">
                  <c:v>4.6681263000000001E-2</c:v>
                </c:pt>
                <c:pt idx="28455">
                  <c:v>4.6669029000000001E-2</c:v>
                </c:pt>
                <c:pt idx="28456">
                  <c:v>4.6656801999999997E-2</c:v>
                </c:pt>
                <c:pt idx="28457">
                  <c:v>4.6644579999999998E-2</c:v>
                </c:pt>
                <c:pt idx="28458">
                  <c:v>4.6632360999999997E-2</c:v>
                </c:pt>
                <c:pt idx="28459">
                  <c:v>4.6620145000000002E-2</c:v>
                </c:pt>
                <c:pt idx="28460">
                  <c:v>4.6607933999999997E-2</c:v>
                </c:pt>
                <c:pt idx="28461">
                  <c:v>4.6595725999999997E-2</c:v>
                </c:pt>
                <c:pt idx="28462">
                  <c:v>4.6583522000000002E-2</c:v>
                </c:pt>
                <c:pt idx="28463">
                  <c:v>4.6571321999999998E-2</c:v>
                </c:pt>
                <c:pt idx="28464">
                  <c:v>4.6559125E-2</c:v>
                </c:pt>
                <c:pt idx="28465">
                  <c:v>4.6546931999999999E-2</c:v>
                </c:pt>
                <c:pt idx="28466">
                  <c:v>4.6534747000000001E-2</c:v>
                </c:pt>
                <c:pt idx="28467">
                  <c:v>4.6522565000000002E-2</c:v>
                </c:pt>
                <c:pt idx="28468">
                  <c:v>4.6510387E-2</c:v>
                </c:pt>
                <c:pt idx="28469">
                  <c:v>4.6498212999999997E-2</c:v>
                </c:pt>
                <c:pt idx="28470">
                  <c:v>4.6486041999999998E-2</c:v>
                </c:pt>
                <c:pt idx="28471">
                  <c:v>4.6473875999999997E-2</c:v>
                </c:pt>
                <c:pt idx="28472">
                  <c:v>4.6461713000000002E-2</c:v>
                </c:pt>
                <c:pt idx="28473">
                  <c:v>4.6449552999999998E-2</c:v>
                </c:pt>
                <c:pt idx="28474">
                  <c:v>4.6437397999999998E-2</c:v>
                </c:pt>
                <c:pt idx="28475">
                  <c:v>4.6425246000000003E-2</c:v>
                </c:pt>
                <c:pt idx="28476">
                  <c:v>4.6413098E-2</c:v>
                </c:pt>
                <c:pt idx="28477">
                  <c:v>4.6400953000000002E-2</c:v>
                </c:pt>
                <c:pt idx="28478">
                  <c:v>4.6388815999999999E-2</c:v>
                </c:pt>
                <c:pt idx="28479">
                  <c:v>4.6376683000000002E-2</c:v>
                </c:pt>
                <c:pt idx="28480">
                  <c:v>4.6364553000000003E-2</c:v>
                </c:pt>
                <c:pt idx="28481">
                  <c:v>4.6352427000000002E-2</c:v>
                </c:pt>
                <c:pt idx="28482">
                  <c:v>4.6340304999999998E-2</c:v>
                </c:pt>
                <c:pt idx="28483">
                  <c:v>4.6328187E-2</c:v>
                </c:pt>
                <c:pt idx="28484">
                  <c:v>4.6316072E-2</c:v>
                </c:pt>
                <c:pt idx="28485">
                  <c:v>4.6303960999999998E-2</c:v>
                </c:pt>
                <c:pt idx="28486">
                  <c:v>4.6291854E-2</c:v>
                </c:pt>
                <c:pt idx="28487">
                  <c:v>4.6279751000000001E-2</c:v>
                </c:pt>
                <c:pt idx="28488">
                  <c:v>4.6267651E-2</c:v>
                </c:pt>
                <c:pt idx="28489">
                  <c:v>4.6255554999999997E-2</c:v>
                </c:pt>
                <c:pt idx="28490">
                  <c:v>4.6243462999999999E-2</c:v>
                </c:pt>
                <c:pt idx="28491">
                  <c:v>4.6231373999999999E-2</c:v>
                </c:pt>
                <c:pt idx="28492">
                  <c:v>4.6219288999999997E-2</c:v>
                </c:pt>
                <c:pt idx="28493">
                  <c:v>4.6207208E-2</c:v>
                </c:pt>
                <c:pt idx="28494">
                  <c:v>4.6195134999999998E-2</c:v>
                </c:pt>
                <c:pt idx="28495">
                  <c:v>4.6183065000000002E-2</c:v>
                </c:pt>
                <c:pt idx="28496">
                  <c:v>4.6170997999999998E-2</c:v>
                </c:pt>
                <c:pt idx="28497">
                  <c:v>4.6158935999999998E-2</c:v>
                </c:pt>
                <c:pt idx="28498">
                  <c:v>4.6146877000000003E-2</c:v>
                </c:pt>
                <c:pt idx="28499">
                  <c:v>4.6134821999999999E-2</c:v>
                </c:pt>
                <c:pt idx="28500">
                  <c:v>4.6122771E-2</c:v>
                </c:pt>
                <c:pt idx="28501">
                  <c:v>4.6110722999999999E-2</c:v>
                </c:pt>
                <c:pt idx="28502">
                  <c:v>4.6098678999999997E-2</c:v>
                </c:pt>
                <c:pt idx="28503">
                  <c:v>4.6086638999999999E-2</c:v>
                </c:pt>
                <c:pt idx="28504">
                  <c:v>4.6074602999999999E-2</c:v>
                </c:pt>
                <c:pt idx="28505">
                  <c:v>4.6062569999999997E-2</c:v>
                </c:pt>
                <c:pt idx="28506">
                  <c:v>4.6050541E-2</c:v>
                </c:pt>
                <c:pt idx="28507">
                  <c:v>4.6038516000000002E-2</c:v>
                </c:pt>
                <c:pt idx="28508">
                  <c:v>4.6026494000000001E-2</c:v>
                </c:pt>
                <c:pt idx="28509">
                  <c:v>4.6014476999999998E-2</c:v>
                </c:pt>
                <c:pt idx="28510">
                  <c:v>4.6002463E-2</c:v>
                </c:pt>
                <c:pt idx="28511">
                  <c:v>4.5990452000000001E-2</c:v>
                </c:pt>
                <c:pt idx="28512">
                  <c:v>4.5978445999999999E-2</c:v>
                </c:pt>
                <c:pt idx="28513">
                  <c:v>4.5966443000000003E-2</c:v>
                </c:pt>
                <c:pt idx="28514">
                  <c:v>4.5954443999999997E-2</c:v>
                </c:pt>
                <c:pt idx="28515">
                  <c:v>4.5942447999999997E-2</c:v>
                </c:pt>
                <c:pt idx="28516">
                  <c:v>4.5930456000000001E-2</c:v>
                </c:pt>
                <c:pt idx="28517">
                  <c:v>4.5918467999999997E-2</c:v>
                </c:pt>
                <c:pt idx="28518">
                  <c:v>4.5906483999999997E-2</c:v>
                </c:pt>
                <c:pt idx="28519">
                  <c:v>4.5894504000000003E-2</c:v>
                </c:pt>
                <c:pt idx="28520">
                  <c:v>4.5882530999999997E-2</c:v>
                </c:pt>
                <c:pt idx="28521">
                  <c:v>4.5870560999999997E-2</c:v>
                </c:pt>
                <c:pt idx="28522">
                  <c:v>4.5858596000000001E-2</c:v>
                </c:pt>
                <c:pt idx="28523">
                  <c:v>4.5846633999999997E-2</c:v>
                </c:pt>
                <c:pt idx="28524">
                  <c:v>4.5834674999999998E-2</c:v>
                </c:pt>
                <c:pt idx="28525">
                  <c:v>4.5822720999999997E-2</c:v>
                </c:pt>
                <c:pt idx="28526">
                  <c:v>4.5810770000000001E-2</c:v>
                </c:pt>
                <c:pt idx="28527">
                  <c:v>4.5798823000000002E-2</c:v>
                </c:pt>
                <c:pt idx="28528">
                  <c:v>4.5786880000000002E-2</c:v>
                </c:pt>
                <c:pt idx="28529">
                  <c:v>4.577494E-2</c:v>
                </c:pt>
                <c:pt idx="28530">
                  <c:v>4.5763005000000002E-2</c:v>
                </c:pt>
                <c:pt idx="28531">
                  <c:v>4.5751071999999997E-2</c:v>
                </c:pt>
                <c:pt idx="28532">
                  <c:v>4.5739144000000002E-2</c:v>
                </c:pt>
                <c:pt idx="28533">
                  <c:v>4.5727219E-2</c:v>
                </c:pt>
                <c:pt idx="28534">
                  <c:v>4.5715299000000001E-2</c:v>
                </c:pt>
                <c:pt idx="28535">
                  <c:v>4.5703381000000001E-2</c:v>
                </c:pt>
                <c:pt idx="28536">
                  <c:v>4.5691467999999999E-2</c:v>
                </c:pt>
                <c:pt idx="28537">
                  <c:v>4.5679558000000002E-2</c:v>
                </c:pt>
                <c:pt idx="28538">
                  <c:v>4.5667652000000003E-2</c:v>
                </c:pt>
                <c:pt idx="28539">
                  <c:v>4.5655750000000002E-2</c:v>
                </c:pt>
                <c:pt idx="28540">
                  <c:v>4.5643850999999999E-2</c:v>
                </c:pt>
                <c:pt idx="28541">
                  <c:v>4.5631956000000001E-2</c:v>
                </c:pt>
                <c:pt idx="28542">
                  <c:v>4.5620065000000001E-2</c:v>
                </c:pt>
                <c:pt idx="28543">
                  <c:v>4.5608177999999999E-2</c:v>
                </c:pt>
                <c:pt idx="28544">
                  <c:v>4.5596294000000002E-2</c:v>
                </c:pt>
                <c:pt idx="28545">
                  <c:v>4.5584413999999997E-2</c:v>
                </c:pt>
                <c:pt idx="28546">
                  <c:v>4.5572538000000003E-2</c:v>
                </c:pt>
                <c:pt idx="28547">
                  <c:v>4.5560665E-2</c:v>
                </c:pt>
                <c:pt idx="28548">
                  <c:v>4.5548797000000002E-2</c:v>
                </c:pt>
                <c:pt idx="28549">
                  <c:v>4.5536932000000002E-2</c:v>
                </c:pt>
                <c:pt idx="28550">
                  <c:v>4.5525070000000001E-2</c:v>
                </c:pt>
                <c:pt idx="28551">
                  <c:v>4.5513212999999997E-2</c:v>
                </c:pt>
                <c:pt idx="28552">
                  <c:v>4.5501358999999998E-2</c:v>
                </c:pt>
                <c:pt idx="28553">
                  <c:v>4.5489508999999997E-2</c:v>
                </c:pt>
                <c:pt idx="28554">
                  <c:v>4.5477662000000002E-2</c:v>
                </c:pt>
                <c:pt idx="28555">
                  <c:v>4.5465819999999997E-2</c:v>
                </c:pt>
                <c:pt idx="28556">
                  <c:v>4.5453980999999997E-2</c:v>
                </c:pt>
                <c:pt idx="28557">
                  <c:v>4.5442145000000003E-2</c:v>
                </c:pt>
                <c:pt idx="28558">
                  <c:v>4.5430313999999999E-2</c:v>
                </c:pt>
                <c:pt idx="28559">
                  <c:v>4.5418486000000001E-2</c:v>
                </c:pt>
                <c:pt idx="28560">
                  <c:v>4.5406662E-2</c:v>
                </c:pt>
                <c:pt idx="28561">
                  <c:v>4.5394841999999998E-2</c:v>
                </c:pt>
                <c:pt idx="28562">
                  <c:v>4.5383025E-2</c:v>
                </c:pt>
                <c:pt idx="28563">
                  <c:v>4.5371212000000001E-2</c:v>
                </c:pt>
                <c:pt idx="28564">
                  <c:v>4.5359403E-2</c:v>
                </c:pt>
                <c:pt idx="28565">
                  <c:v>4.5347597000000003E-2</c:v>
                </c:pt>
                <c:pt idx="28566">
                  <c:v>4.5335795999999998E-2</c:v>
                </c:pt>
                <c:pt idx="28567">
                  <c:v>4.5323993999999999E-2</c:v>
                </c:pt>
                <c:pt idx="28568">
                  <c:v>4.5312195999999999E-2</c:v>
                </c:pt>
                <c:pt idx="28569">
                  <c:v>4.5300401999999997E-2</c:v>
                </c:pt>
                <c:pt idx="28570">
                  <c:v>4.5288610999999999E-2</c:v>
                </c:pt>
                <c:pt idx="28571">
                  <c:v>4.5276824E-2</c:v>
                </c:pt>
                <c:pt idx="28572">
                  <c:v>4.5265040999999999E-2</c:v>
                </c:pt>
                <c:pt idx="28573">
                  <c:v>4.5253262000000002E-2</c:v>
                </c:pt>
                <c:pt idx="28574">
                  <c:v>4.5241485999999997E-2</c:v>
                </c:pt>
                <c:pt idx="28575">
                  <c:v>4.5229713999999997E-2</c:v>
                </c:pt>
                <c:pt idx="28576">
                  <c:v>4.5217946000000002E-2</c:v>
                </c:pt>
                <c:pt idx="28577">
                  <c:v>4.5206181999999998E-2</c:v>
                </c:pt>
                <c:pt idx="28578">
                  <c:v>4.5194420999999999E-2</c:v>
                </c:pt>
                <c:pt idx="28579">
                  <c:v>4.5182663999999997E-2</c:v>
                </c:pt>
                <c:pt idx="28580">
                  <c:v>4.5170911000000001E-2</c:v>
                </c:pt>
                <c:pt idx="28581">
                  <c:v>4.5159161000000003E-2</c:v>
                </c:pt>
                <c:pt idx="28582">
                  <c:v>4.5147415000000003E-2</c:v>
                </c:pt>
                <c:pt idx="28583">
                  <c:v>4.5135673000000001E-2</c:v>
                </c:pt>
                <c:pt idx="28584">
                  <c:v>4.5123934999999997E-2</c:v>
                </c:pt>
                <c:pt idx="28585">
                  <c:v>4.5112199999999998E-2</c:v>
                </c:pt>
                <c:pt idx="28586">
                  <c:v>4.5100468999999997E-2</c:v>
                </c:pt>
                <c:pt idx="28587">
                  <c:v>4.5088742000000001E-2</c:v>
                </c:pt>
                <c:pt idx="28588">
                  <c:v>4.5077018000000003E-2</c:v>
                </c:pt>
                <c:pt idx="28589">
                  <c:v>4.5065299000000003E-2</c:v>
                </c:pt>
                <c:pt idx="28590">
                  <c:v>4.5053583000000001E-2</c:v>
                </c:pt>
                <c:pt idx="28591">
                  <c:v>4.5041869999999998E-2</c:v>
                </c:pt>
                <c:pt idx="28592">
                  <c:v>4.5030161999999999E-2</c:v>
                </c:pt>
                <c:pt idx="28593">
                  <c:v>4.5018456999999998E-2</c:v>
                </c:pt>
                <c:pt idx="28594">
                  <c:v>4.5006756000000002E-2</c:v>
                </c:pt>
                <c:pt idx="28595">
                  <c:v>4.4995054999999999E-2</c:v>
                </c:pt>
                <c:pt idx="28596">
                  <c:v>4.4983357000000002E-2</c:v>
                </c:pt>
                <c:pt idx="28597">
                  <c:v>4.4971664000000001E-2</c:v>
                </c:pt>
                <c:pt idx="28598">
                  <c:v>4.4959974E-2</c:v>
                </c:pt>
                <c:pt idx="28599">
                  <c:v>4.4948287000000003E-2</c:v>
                </c:pt>
                <c:pt idx="28600">
                  <c:v>4.4936604999999998E-2</c:v>
                </c:pt>
                <c:pt idx="28601">
                  <c:v>4.4924925999999997E-2</c:v>
                </c:pt>
                <c:pt idx="28602">
                  <c:v>4.4913251000000001E-2</c:v>
                </c:pt>
                <c:pt idx="28603">
                  <c:v>4.4901580000000003E-2</c:v>
                </c:pt>
                <c:pt idx="28604">
                  <c:v>4.4889911999999997E-2</c:v>
                </c:pt>
                <c:pt idx="28605">
                  <c:v>4.4878248000000003E-2</c:v>
                </c:pt>
                <c:pt idx="28606">
                  <c:v>4.4866587999999999E-2</c:v>
                </c:pt>
                <c:pt idx="28607">
                  <c:v>4.4854932E-2</c:v>
                </c:pt>
                <c:pt idx="28608">
                  <c:v>4.4843279E-2</c:v>
                </c:pt>
                <c:pt idx="28609">
                  <c:v>4.4831629999999997E-2</c:v>
                </c:pt>
                <c:pt idx="28610">
                  <c:v>4.4819985E-2</c:v>
                </c:pt>
                <c:pt idx="28611">
                  <c:v>4.4808343E-2</c:v>
                </c:pt>
                <c:pt idx="28612">
                  <c:v>4.4796704999999999E-2</c:v>
                </c:pt>
                <c:pt idx="28613">
                  <c:v>4.4785071000000003E-2</c:v>
                </c:pt>
                <c:pt idx="28614">
                  <c:v>4.4773440999999997E-2</c:v>
                </c:pt>
                <c:pt idx="28615">
                  <c:v>4.4761809999999999E-2</c:v>
                </c:pt>
                <c:pt idx="28616">
                  <c:v>4.4750183999999998E-2</c:v>
                </c:pt>
                <c:pt idx="28617">
                  <c:v>4.4738561000000003E-2</c:v>
                </c:pt>
                <c:pt idx="28618">
                  <c:v>4.4726941999999999E-2</c:v>
                </c:pt>
                <c:pt idx="28619">
                  <c:v>4.4715326E-2</c:v>
                </c:pt>
                <c:pt idx="28620">
                  <c:v>4.4703714999999998E-2</c:v>
                </c:pt>
                <c:pt idx="28621">
                  <c:v>4.4692107000000002E-2</c:v>
                </c:pt>
                <c:pt idx="28622">
                  <c:v>4.4680501999999997E-2</c:v>
                </c:pt>
                <c:pt idx="28623">
                  <c:v>4.4668902000000003E-2</c:v>
                </c:pt>
                <c:pt idx="28624">
                  <c:v>4.4657305000000001E-2</c:v>
                </c:pt>
                <c:pt idx="28625">
                  <c:v>4.4645711999999997E-2</c:v>
                </c:pt>
                <c:pt idx="28626">
                  <c:v>4.4634121999999998E-2</c:v>
                </c:pt>
                <c:pt idx="28627">
                  <c:v>4.4622536999999997E-2</c:v>
                </c:pt>
                <c:pt idx="28628">
                  <c:v>4.4610951000000003E-2</c:v>
                </c:pt>
                <c:pt idx="28629">
                  <c:v>4.4599369E-2</c:v>
                </c:pt>
                <c:pt idx="28630">
                  <c:v>4.4587791000000002E-2</c:v>
                </c:pt>
                <c:pt idx="28631">
                  <c:v>4.4576216000000002E-2</c:v>
                </c:pt>
                <c:pt idx="28632">
                  <c:v>4.4564645999999999E-2</c:v>
                </c:pt>
                <c:pt idx="28633">
                  <c:v>4.4553079000000002E-2</c:v>
                </c:pt>
                <c:pt idx="28634">
                  <c:v>4.4541514999999997E-2</c:v>
                </c:pt>
                <c:pt idx="28635">
                  <c:v>4.4529956000000002E-2</c:v>
                </c:pt>
                <c:pt idx="28636">
                  <c:v>4.45184E-2</c:v>
                </c:pt>
                <c:pt idx="28637">
                  <c:v>4.4506848000000002E-2</c:v>
                </c:pt>
                <c:pt idx="28638">
                  <c:v>4.4495299000000002E-2</c:v>
                </c:pt>
                <c:pt idx="28639">
                  <c:v>4.4483755E-2</c:v>
                </c:pt>
                <c:pt idx="28640">
                  <c:v>4.4472214000000003E-2</c:v>
                </c:pt>
                <c:pt idx="28641">
                  <c:v>4.4460672999999999E-2</c:v>
                </c:pt>
                <c:pt idx="28642">
                  <c:v>4.4449136E-2</c:v>
                </c:pt>
                <c:pt idx="28643">
                  <c:v>4.4437602E-2</c:v>
                </c:pt>
                <c:pt idx="28644">
                  <c:v>4.4426071999999997E-2</c:v>
                </c:pt>
                <c:pt idx="28645">
                  <c:v>4.4414545999999999E-2</c:v>
                </c:pt>
                <c:pt idx="28646">
                  <c:v>4.4403023999999999E-2</c:v>
                </c:pt>
                <c:pt idx="28647">
                  <c:v>4.4391504999999998E-2</c:v>
                </c:pt>
                <c:pt idx="28648">
                  <c:v>4.4379991000000001E-2</c:v>
                </c:pt>
                <c:pt idx="28649">
                  <c:v>4.4368479000000002E-2</c:v>
                </c:pt>
                <c:pt idx="28650">
                  <c:v>4.4356972000000001E-2</c:v>
                </c:pt>
                <c:pt idx="28651">
                  <c:v>4.4345465000000001E-2</c:v>
                </c:pt>
                <c:pt idx="28652">
                  <c:v>4.4333960999999998E-2</c:v>
                </c:pt>
                <c:pt idx="28653">
                  <c:v>4.4322461E-2</c:v>
                </c:pt>
                <c:pt idx="28654">
                  <c:v>4.4310965000000001E-2</c:v>
                </c:pt>
                <c:pt idx="28655">
                  <c:v>4.4299471999999999E-2</c:v>
                </c:pt>
                <c:pt idx="28656">
                  <c:v>4.4287983000000003E-2</c:v>
                </c:pt>
                <c:pt idx="28657">
                  <c:v>4.4276497999999997E-2</c:v>
                </c:pt>
                <c:pt idx="28658">
                  <c:v>4.4265016999999997E-2</c:v>
                </c:pt>
                <c:pt idx="28659">
                  <c:v>4.4253539000000001E-2</c:v>
                </c:pt>
                <c:pt idx="28660">
                  <c:v>4.4242064999999997E-2</c:v>
                </c:pt>
                <c:pt idx="28661">
                  <c:v>4.4230591999999999E-2</c:v>
                </c:pt>
                <c:pt idx="28662">
                  <c:v>4.4219121E-2</c:v>
                </c:pt>
                <c:pt idx="28663">
                  <c:v>4.4207654999999998E-2</c:v>
                </c:pt>
                <c:pt idx="28664">
                  <c:v>4.4196192000000002E-2</c:v>
                </c:pt>
                <c:pt idx="28665">
                  <c:v>4.4184732999999997E-2</c:v>
                </c:pt>
                <c:pt idx="28666">
                  <c:v>4.4173278000000003E-2</c:v>
                </c:pt>
                <c:pt idx="28667">
                  <c:v>4.4161826000000001E-2</c:v>
                </c:pt>
                <c:pt idx="28668">
                  <c:v>4.4150378999999997E-2</c:v>
                </c:pt>
                <c:pt idx="28669">
                  <c:v>4.4138933999999998E-2</c:v>
                </c:pt>
                <c:pt idx="28670">
                  <c:v>4.4127494000000003E-2</c:v>
                </c:pt>
                <c:pt idx="28671">
                  <c:v>4.4116057E-2</c:v>
                </c:pt>
                <c:pt idx="28672">
                  <c:v>4.4104620999999997E-2</c:v>
                </c:pt>
                <c:pt idx="28673">
                  <c:v>4.4093187999999998E-2</c:v>
                </c:pt>
                <c:pt idx="28674">
                  <c:v>4.4081758999999998E-2</c:v>
                </c:pt>
                <c:pt idx="28675">
                  <c:v>4.4070333000000003E-2</c:v>
                </c:pt>
                <c:pt idx="28676">
                  <c:v>4.4058911999999999E-2</c:v>
                </c:pt>
                <c:pt idx="28677">
                  <c:v>4.4047493E-2</c:v>
                </c:pt>
                <c:pt idx="28678">
                  <c:v>4.4036078999999999E-2</c:v>
                </c:pt>
                <c:pt idx="28679">
                  <c:v>4.4024669000000002E-2</c:v>
                </c:pt>
                <c:pt idx="28680">
                  <c:v>4.4013261999999997E-2</c:v>
                </c:pt>
                <c:pt idx="28681">
                  <c:v>4.4001854999999999E-2</c:v>
                </c:pt>
                <c:pt idx="28682">
                  <c:v>4.3990451999999999E-2</c:v>
                </c:pt>
                <c:pt idx="28683">
                  <c:v>4.3979051999999998E-2</c:v>
                </c:pt>
                <c:pt idx="28684">
                  <c:v>4.3967657E-2</c:v>
                </c:pt>
                <c:pt idx="28685">
                  <c:v>4.3956265000000001E-2</c:v>
                </c:pt>
                <c:pt idx="28686">
                  <c:v>4.3944877E-2</c:v>
                </c:pt>
                <c:pt idx="28687">
                  <c:v>4.3933491999999998E-2</c:v>
                </c:pt>
                <c:pt idx="28688">
                  <c:v>4.3922111E-2</c:v>
                </c:pt>
                <c:pt idx="28689">
                  <c:v>4.3910734E-2</c:v>
                </c:pt>
                <c:pt idx="28690">
                  <c:v>4.3899357E-2</c:v>
                </c:pt>
                <c:pt idx="28691">
                  <c:v>4.3887983999999998E-2</c:v>
                </c:pt>
                <c:pt idx="28692">
                  <c:v>4.3876614000000001E-2</c:v>
                </c:pt>
                <c:pt idx="28693">
                  <c:v>4.3865249000000002E-2</c:v>
                </c:pt>
                <c:pt idx="28694">
                  <c:v>4.3853886000000002E-2</c:v>
                </c:pt>
                <c:pt idx="28695">
                  <c:v>4.3842527999999999E-2</c:v>
                </c:pt>
                <c:pt idx="28696">
                  <c:v>4.3831173000000001E-2</c:v>
                </c:pt>
                <c:pt idx="28697">
                  <c:v>4.3819822000000001E-2</c:v>
                </c:pt>
                <c:pt idx="28698">
                  <c:v>4.3808474999999999E-2</c:v>
                </c:pt>
                <c:pt idx="28699">
                  <c:v>4.3797132000000003E-2</c:v>
                </c:pt>
                <c:pt idx="28700">
                  <c:v>4.3785787999999999E-2</c:v>
                </c:pt>
                <c:pt idx="28701">
                  <c:v>4.3774448000000001E-2</c:v>
                </c:pt>
                <c:pt idx="28702">
                  <c:v>4.3763112E-2</c:v>
                </c:pt>
                <c:pt idx="28703">
                  <c:v>4.3751779999999997E-2</c:v>
                </c:pt>
                <c:pt idx="28704">
                  <c:v>4.3740451E-2</c:v>
                </c:pt>
                <c:pt idx="28705">
                  <c:v>4.3729126E-2</c:v>
                </c:pt>
                <c:pt idx="28706">
                  <c:v>4.3717804999999998E-2</c:v>
                </c:pt>
                <c:pt idx="28707">
                  <c:v>4.3706483999999997E-2</c:v>
                </c:pt>
                <c:pt idx="28708">
                  <c:v>4.3695167E-2</c:v>
                </c:pt>
                <c:pt idx="28709">
                  <c:v>4.3683853000000002E-2</c:v>
                </c:pt>
                <c:pt idx="28710">
                  <c:v>4.3672543000000001E-2</c:v>
                </c:pt>
                <c:pt idx="28711">
                  <c:v>4.3661236999999999E-2</c:v>
                </c:pt>
                <c:pt idx="28712">
                  <c:v>4.3649934000000001E-2</c:v>
                </c:pt>
                <c:pt idx="28713">
                  <c:v>4.3638635000000002E-2</c:v>
                </c:pt>
                <c:pt idx="28714">
                  <c:v>4.3627340000000001E-2</c:v>
                </c:pt>
                <c:pt idx="28715">
                  <c:v>4.3616048999999997E-2</c:v>
                </c:pt>
                <c:pt idx="28716">
                  <c:v>4.3604758E-2</c:v>
                </c:pt>
                <c:pt idx="28717">
                  <c:v>4.3593470000000002E-2</c:v>
                </c:pt>
                <c:pt idx="28718">
                  <c:v>4.3582186000000002E-2</c:v>
                </c:pt>
                <c:pt idx="28719">
                  <c:v>4.3570906E-2</c:v>
                </c:pt>
                <c:pt idx="28720">
                  <c:v>4.3559629000000002E-2</c:v>
                </c:pt>
                <c:pt idx="28721">
                  <c:v>4.3548357000000003E-2</c:v>
                </c:pt>
                <c:pt idx="28722">
                  <c:v>4.3537088000000002E-2</c:v>
                </c:pt>
                <c:pt idx="28723">
                  <c:v>4.3525819E-2</c:v>
                </c:pt>
                <c:pt idx="28724">
                  <c:v>4.3514552999999997E-2</c:v>
                </c:pt>
                <c:pt idx="28725">
                  <c:v>4.3503291999999999E-2</c:v>
                </c:pt>
                <c:pt idx="28726">
                  <c:v>4.3492033999999999E-2</c:v>
                </c:pt>
                <c:pt idx="28727">
                  <c:v>4.3480779999999997E-2</c:v>
                </c:pt>
                <c:pt idx="28728">
                  <c:v>4.3469529999999999E-2</c:v>
                </c:pt>
                <c:pt idx="28729">
                  <c:v>4.3458283E-2</c:v>
                </c:pt>
                <c:pt idx="28730">
                  <c:v>4.3447039999999999E-2</c:v>
                </c:pt>
                <c:pt idx="28731">
                  <c:v>4.3435796999999998E-2</c:v>
                </c:pt>
                <c:pt idx="28732">
                  <c:v>4.3424558000000002E-2</c:v>
                </c:pt>
                <c:pt idx="28733">
                  <c:v>4.3413321999999997E-2</c:v>
                </c:pt>
                <c:pt idx="28734">
                  <c:v>4.3402090999999997E-2</c:v>
                </c:pt>
                <c:pt idx="28735">
                  <c:v>4.3390863000000002E-2</c:v>
                </c:pt>
                <c:pt idx="28736">
                  <c:v>4.3379637999999998E-2</c:v>
                </c:pt>
                <c:pt idx="28737">
                  <c:v>4.3368417999999999E-2</c:v>
                </c:pt>
                <c:pt idx="28738">
                  <c:v>4.3357197E-2</c:v>
                </c:pt>
                <c:pt idx="28739">
                  <c:v>4.3345979999999999E-2</c:v>
                </c:pt>
                <c:pt idx="28740">
                  <c:v>4.3334767000000003E-2</c:v>
                </c:pt>
                <c:pt idx="28741">
                  <c:v>4.3323557999999998E-2</c:v>
                </c:pt>
                <c:pt idx="28742">
                  <c:v>4.3312351999999998E-2</c:v>
                </c:pt>
                <c:pt idx="28743">
                  <c:v>4.3301149999999997E-2</c:v>
                </c:pt>
                <c:pt idx="28744">
                  <c:v>4.3289952E-2</c:v>
                </c:pt>
                <c:pt idx="28745">
                  <c:v>4.3278754000000003E-2</c:v>
                </c:pt>
                <c:pt idx="28746">
                  <c:v>4.3267558999999997E-2</c:v>
                </c:pt>
                <c:pt idx="28747">
                  <c:v>4.3256368000000003E-2</c:v>
                </c:pt>
                <c:pt idx="28748">
                  <c:v>4.3245181000000001E-2</c:v>
                </c:pt>
                <c:pt idx="28749">
                  <c:v>4.3233998000000003E-2</c:v>
                </c:pt>
                <c:pt idx="28750">
                  <c:v>4.3222819000000003E-2</c:v>
                </c:pt>
                <c:pt idx="28751">
                  <c:v>4.3211643000000001E-2</c:v>
                </c:pt>
                <c:pt idx="28752">
                  <c:v>4.3200466999999999E-2</c:v>
                </c:pt>
                <c:pt idx="28753">
                  <c:v>4.3189295000000003E-2</c:v>
                </c:pt>
                <c:pt idx="28754">
                  <c:v>4.3178125999999997E-2</c:v>
                </c:pt>
                <c:pt idx="28755">
                  <c:v>4.3166962000000003E-2</c:v>
                </c:pt>
                <c:pt idx="28756">
                  <c:v>4.3155801000000001E-2</c:v>
                </c:pt>
                <c:pt idx="28757">
                  <c:v>4.3144643000000003E-2</c:v>
                </c:pt>
                <c:pt idx="28758">
                  <c:v>4.3133489999999997E-2</c:v>
                </c:pt>
                <c:pt idx="28759">
                  <c:v>4.3122335999999997E-2</c:v>
                </c:pt>
                <c:pt idx="28760">
                  <c:v>4.3111186000000003E-2</c:v>
                </c:pt>
                <c:pt idx="28761">
                  <c:v>4.3100039999999999E-2</c:v>
                </c:pt>
                <c:pt idx="28762">
                  <c:v>4.3088898E-2</c:v>
                </c:pt>
                <c:pt idx="28763">
                  <c:v>4.3077759E-2</c:v>
                </c:pt>
                <c:pt idx="28764">
                  <c:v>4.3066624999999997E-2</c:v>
                </c:pt>
                <c:pt idx="28765">
                  <c:v>4.3055490000000002E-2</c:v>
                </c:pt>
                <c:pt idx="28766">
                  <c:v>4.3044357999999998E-2</c:v>
                </c:pt>
                <c:pt idx="28767">
                  <c:v>4.3033230999999998E-2</c:v>
                </c:pt>
                <c:pt idx="28768">
                  <c:v>4.3022106999999997E-2</c:v>
                </c:pt>
                <c:pt idx="28769">
                  <c:v>4.3010987000000001E-2</c:v>
                </c:pt>
                <c:pt idx="28770">
                  <c:v>4.2999871000000002E-2</c:v>
                </c:pt>
                <c:pt idx="28771">
                  <c:v>4.2988759000000001E-2</c:v>
                </c:pt>
                <c:pt idx="28772">
                  <c:v>4.2977649999999999E-2</c:v>
                </c:pt>
                <c:pt idx="28773">
                  <c:v>4.2966540999999997E-2</c:v>
                </c:pt>
                <c:pt idx="28774">
                  <c:v>4.2955436E-2</c:v>
                </c:pt>
                <c:pt idx="28775">
                  <c:v>4.2944334000000001E-2</c:v>
                </c:pt>
                <c:pt idx="28776">
                  <c:v>4.2933236999999999E-2</c:v>
                </c:pt>
                <c:pt idx="28777">
                  <c:v>4.2922138999999998E-2</c:v>
                </c:pt>
                <c:pt idx="28778">
                  <c:v>4.2911045000000002E-2</c:v>
                </c:pt>
                <c:pt idx="28779">
                  <c:v>4.2899954999999997E-2</c:v>
                </c:pt>
                <c:pt idx="28780">
                  <c:v>4.2888869000000003E-2</c:v>
                </c:pt>
                <c:pt idx="28781">
                  <c:v>4.2877786000000001E-2</c:v>
                </c:pt>
                <c:pt idx="28782">
                  <c:v>4.2866706999999997E-2</c:v>
                </c:pt>
                <c:pt idx="28783">
                  <c:v>4.2855628E-2</c:v>
                </c:pt>
                <c:pt idx="28784">
                  <c:v>4.2844553E-2</c:v>
                </c:pt>
                <c:pt idx="28785">
                  <c:v>4.2833481E-2</c:v>
                </c:pt>
                <c:pt idx="28786">
                  <c:v>4.2822412999999997E-2</c:v>
                </c:pt>
                <c:pt idx="28787">
                  <c:v>4.2811348999999999E-2</c:v>
                </c:pt>
                <c:pt idx="28788">
                  <c:v>4.2800288999999998E-2</c:v>
                </c:pt>
                <c:pt idx="28789">
                  <c:v>4.2789227999999999E-2</c:v>
                </c:pt>
                <c:pt idx="28790">
                  <c:v>4.2778172000000003E-2</c:v>
                </c:pt>
                <c:pt idx="28791">
                  <c:v>4.2767118999999999E-2</c:v>
                </c:pt>
                <c:pt idx="28792">
                  <c:v>4.2756069000000001E-2</c:v>
                </c:pt>
                <c:pt idx="28793">
                  <c:v>4.2745024E-2</c:v>
                </c:pt>
                <c:pt idx="28794">
                  <c:v>4.2733977999999999E-2</c:v>
                </c:pt>
                <c:pt idx="28795">
                  <c:v>4.2722937000000002E-2</c:v>
                </c:pt>
                <c:pt idx="28796">
                  <c:v>4.2711898999999998E-2</c:v>
                </c:pt>
                <c:pt idx="28797">
                  <c:v>4.2700863999999998E-2</c:v>
                </c:pt>
                <c:pt idx="28798">
                  <c:v>4.2689834000000003E-2</c:v>
                </c:pt>
                <c:pt idx="28799">
                  <c:v>4.2678806999999999E-2</c:v>
                </c:pt>
                <c:pt idx="28800">
                  <c:v>4.2667784E-2</c:v>
                </c:pt>
                <c:pt idx="28801">
                  <c:v>4.2653017000000001E-2</c:v>
                </c:pt>
                <c:pt idx="28802">
                  <c:v>4.2638260999999997E-2</c:v>
                </c:pt>
                <c:pt idx="28803">
                  <c:v>4.2623512000000002E-2</c:v>
                </c:pt>
                <c:pt idx="28804">
                  <c:v>4.2608775000000002E-2</c:v>
                </c:pt>
                <c:pt idx="28805">
                  <c:v>4.2594044999999997E-2</c:v>
                </c:pt>
                <c:pt idx="28806">
                  <c:v>4.2579323000000002E-2</c:v>
                </c:pt>
                <c:pt idx="28807">
                  <c:v>4.2564607999999997E-2</c:v>
                </c:pt>
                <c:pt idx="28808">
                  <c:v>4.2549901000000001E-2</c:v>
                </c:pt>
                <c:pt idx="28809">
                  <c:v>4.2535204E-2</c:v>
                </c:pt>
                <c:pt idx="28810">
                  <c:v>4.2520512000000003E-2</c:v>
                </c:pt>
                <c:pt idx="28811">
                  <c:v>4.2505827000000003E-2</c:v>
                </c:pt>
                <c:pt idx="28812">
                  <c:v>4.2491148999999999E-2</c:v>
                </c:pt>
                <c:pt idx="28813">
                  <c:v>4.2476478999999998E-2</c:v>
                </c:pt>
                <c:pt idx="28814">
                  <c:v>4.2461815999999999E-2</c:v>
                </c:pt>
                <c:pt idx="28815">
                  <c:v>4.2447156999999999E-2</c:v>
                </c:pt>
                <c:pt idx="28816">
                  <c:v>4.2432506000000002E-2</c:v>
                </c:pt>
                <c:pt idx="28817">
                  <c:v>4.2417862000000001E-2</c:v>
                </c:pt>
                <c:pt idx="28818">
                  <c:v>4.2403220999999998E-2</c:v>
                </c:pt>
                <c:pt idx="28819">
                  <c:v>4.2388587999999998E-2</c:v>
                </c:pt>
                <c:pt idx="28820">
                  <c:v>4.2373959000000003E-2</c:v>
                </c:pt>
                <c:pt idx="28821">
                  <c:v>4.2359336999999997E-2</c:v>
                </c:pt>
                <c:pt idx="28822">
                  <c:v>4.2344723000000001E-2</c:v>
                </c:pt>
                <c:pt idx="28823">
                  <c:v>4.2330112000000003E-2</c:v>
                </c:pt>
                <c:pt idx="28824">
                  <c:v>4.2315509000000001E-2</c:v>
                </c:pt>
                <c:pt idx="28825">
                  <c:v>4.2300909999999997E-2</c:v>
                </c:pt>
                <c:pt idx="28826">
                  <c:v>4.2286318000000003E-2</c:v>
                </c:pt>
                <c:pt idx="28827">
                  <c:v>4.227173E-2</c:v>
                </c:pt>
                <c:pt idx="28828">
                  <c:v>4.2257149000000001E-2</c:v>
                </c:pt>
                <c:pt idx="28829">
                  <c:v>4.2242574999999997E-2</c:v>
                </c:pt>
                <c:pt idx="28830">
                  <c:v>4.2228005999999998E-2</c:v>
                </c:pt>
                <c:pt idx="28831">
                  <c:v>4.2213444000000003E-2</c:v>
                </c:pt>
                <c:pt idx="28832">
                  <c:v>4.2198884999999998E-2</c:v>
                </c:pt>
                <c:pt idx="28833">
                  <c:v>4.2184333999999997E-2</c:v>
                </c:pt>
                <c:pt idx="28834">
                  <c:v>4.2169787E-2</c:v>
                </c:pt>
                <c:pt idx="28835">
                  <c:v>4.2155243000000002E-2</c:v>
                </c:pt>
                <c:pt idx="28836">
                  <c:v>4.2140706999999999E-2</c:v>
                </c:pt>
                <c:pt idx="28837">
                  <c:v>4.2126175000000002E-2</c:v>
                </c:pt>
                <c:pt idx="28838">
                  <c:v>4.211165E-2</c:v>
                </c:pt>
                <c:pt idx="28839">
                  <c:v>4.2097133000000002E-2</c:v>
                </c:pt>
                <c:pt idx="28840">
                  <c:v>4.2082619000000002E-2</c:v>
                </c:pt>
                <c:pt idx="28841">
                  <c:v>4.2068108999999999E-2</c:v>
                </c:pt>
                <c:pt idx="28842">
                  <c:v>4.2053606E-2</c:v>
                </c:pt>
                <c:pt idx="28843">
                  <c:v>4.2039107999999999E-2</c:v>
                </c:pt>
                <c:pt idx="28844">
                  <c:v>4.2024616000000001E-2</c:v>
                </c:pt>
                <c:pt idx="28845">
                  <c:v>4.2010128000000001E-2</c:v>
                </c:pt>
                <c:pt idx="28846">
                  <c:v>4.1995647999999997E-2</c:v>
                </c:pt>
                <c:pt idx="28847">
                  <c:v>4.1981171999999997E-2</c:v>
                </c:pt>
                <c:pt idx="28848">
                  <c:v>4.1966703000000001E-2</c:v>
                </c:pt>
                <c:pt idx="28849">
                  <c:v>4.1952237000000003E-2</c:v>
                </c:pt>
                <c:pt idx="28850">
                  <c:v>4.1937776000000003E-2</c:v>
                </c:pt>
                <c:pt idx="28851">
                  <c:v>4.1923321999999999E-2</c:v>
                </c:pt>
                <c:pt idx="28852">
                  <c:v>4.1908871E-2</c:v>
                </c:pt>
                <c:pt idx="28853">
                  <c:v>4.1894427999999997E-2</c:v>
                </c:pt>
                <c:pt idx="28854">
                  <c:v>4.1879988999999999E-2</c:v>
                </c:pt>
                <c:pt idx="28855">
                  <c:v>4.1865553999999999E-2</c:v>
                </c:pt>
                <c:pt idx="28856">
                  <c:v>4.1851126000000002E-2</c:v>
                </c:pt>
                <c:pt idx="28857">
                  <c:v>4.1836700999999997E-2</c:v>
                </c:pt>
                <c:pt idx="28858">
                  <c:v>4.1822284000000001E-2</c:v>
                </c:pt>
                <c:pt idx="28859">
                  <c:v>4.1807871000000003E-2</c:v>
                </c:pt>
                <c:pt idx="28860">
                  <c:v>4.1793462000000003E-2</c:v>
                </c:pt>
                <c:pt idx="28861">
                  <c:v>4.177906E-2</c:v>
                </c:pt>
                <c:pt idx="28862">
                  <c:v>4.1764662000000001E-2</c:v>
                </c:pt>
                <c:pt idx="28863">
                  <c:v>4.1750267000000001E-2</c:v>
                </c:pt>
                <c:pt idx="28864">
                  <c:v>4.1735880000000003E-2</c:v>
                </c:pt>
                <c:pt idx="28865">
                  <c:v>4.1721497000000003E-2</c:v>
                </c:pt>
                <c:pt idx="28866">
                  <c:v>4.1707121E-2</c:v>
                </c:pt>
                <c:pt idx="28867">
                  <c:v>4.1692749000000001E-2</c:v>
                </c:pt>
                <c:pt idx="28868">
                  <c:v>4.1678383999999999E-2</c:v>
                </c:pt>
                <c:pt idx="28869">
                  <c:v>4.1664023000000001E-2</c:v>
                </c:pt>
                <c:pt idx="28870">
                  <c:v>4.1649666000000002E-2</c:v>
                </c:pt>
                <c:pt idx="28871">
                  <c:v>4.1635315999999999E-2</c:v>
                </c:pt>
                <c:pt idx="28872">
                  <c:v>4.162097E-2</c:v>
                </c:pt>
                <c:pt idx="28873">
                  <c:v>4.1606630999999998E-2</c:v>
                </c:pt>
                <c:pt idx="28874">
                  <c:v>4.1592296000000001E-2</c:v>
                </c:pt>
                <c:pt idx="28875">
                  <c:v>4.1577965000000001E-2</c:v>
                </c:pt>
                <c:pt idx="28876">
                  <c:v>4.1563640999999998E-2</c:v>
                </c:pt>
                <c:pt idx="28877">
                  <c:v>4.1549321E-2</c:v>
                </c:pt>
                <c:pt idx="28878">
                  <c:v>4.1535008999999998E-2</c:v>
                </c:pt>
                <c:pt idx="28879">
                  <c:v>4.1520700000000001E-2</c:v>
                </c:pt>
                <c:pt idx="28880">
                  <c:v>4.1506395000000001E-2</c:v>
                </c:pt>
                <c:pt idx="28881">
                  <c:v>4.1492096999999999E-2</c:v>
                </c:pt>
                <c:pt idx="28882">
                  <c:v>4.1477803000000001E-2</c:v>
                </c:pt>
                <c:pt idx="28883">
                  <c:v>4.1463513E-2</c:v>
                </c:pt>
                <c:pt idx="28884">
                  <c:v>4.1449229999999997E-2</c:v>
                </c:pt>
                <c:pt idx="28885">
                  <c:v>4.1434950999999998E-2</c:v>
                </c:pt>
                <c:pt idx="28886">
                  <c:v>4.1420680000000001E-2</c:v>
                </c:pt>
                <c:pt idx="28887">
                  <c:v>4.1406411999999997E-2</c:v>
                </c:pt>
                <c:pt idx="28888">
                  <c:v>4.1392147999999997E-2</c:v>
                </c:pt>
                <c:pt idx="28889">
                  <c:v>4.1377891E-2</c:v>
                </c:pt>
                <c:pt idx="28890">
                  <c:v>4.1363638000000001E-2</c:v>
                </c:pt>
                <c:pt idx="28891">
                  <c:v>4.1349389E-2</c:v>
                </c:pt>
                <c:pt idx="28892">
                  <c:v>4.1335142999999998E-2</c:v>
                </c:pt>
                <c:pt idx="28893">
                  <c:v>4.1320904999999998E-2</c:v>
                </c:pt>
                <c:pt idx="28894">
                  <c:v>4.1306671000000003E-2</c:v>
                </c:pt>
                <c:pt idx="28895">
                  <c:v>4.129244E-2</c:v>
                </c:pt>
                <c:pt idx="28896">
                  <c:v>4.1278216999999999E-2</c:v>
                </c:pt>
                <c:pt idx="28897">
                  <c:v>4.1263998000000003E-2</c:v>
                </c:pt>
                <c:pt idx="28898">
                  <c:v>4.1249781999999999E-2</c:v>
                </c:pt>
                <c:pt idx="28899">
                  <c:v>4.1235573999999997E-2</c:v>
                </c:pt>
                <c:pt idx="28900">
                  <c:v>4.1221369000000001E-2</c:v>
                </c:pt>
                <c:pt idx="28901">
                  <c:v>4.1207168000000002E-2</c:v>
                </c:pt>
                <c:pt idx="28902">
                  <c:v>4.1192975E-2</c:v>
                </c:pt>
                <c:pt idx="28903">
                  <c:v>4.1178785000000002E-2</c:v>
                </c:pt>
                <c:pt idx="28904">
                  <c:v>4.1164599000000003E-2</c:v>
                </c:pt>
                <c:pt idx="28905">
                  <c:v>4.1150421E-2</c:v>
                </c:pt>
                <c:pt idx="28906">
                  <c:v>4.1136246000000001E-2</c:v>
                </c:pt>
                <c:pt idx="28907">
                  <c:v>4.1122075000000001E-2</c:v>
                </c:pt>
                <c:pt idx="28908">
                  <c:v>4.1107912000000003E-2</c:v>
                </c:pt>
                <c:pt idx="28909">
                  <c:v>4.1093751999999997E-2</c:v>
                </c:pt>
                <c:pt idx="28910">
                  <c:v>4.1079596000000003E-2</c:v>
                </c:pt>
                <c:pt idx="28911">
                  <c:v>4.1065446999999998E-2</c:v>
                </c:pt>
                <c:pt idx="28912">
                  <c:v>4.1051301999999998E-2</c:v>
                </c:pt>
                <c:pt idx="28913">
                  <c:v>4.1037161000000003E-2</c:v>
                </c:pt>
                <c:pt idx="28914">
                  <c:v>4.1023026999999997E-2</c:v>
                </c:pt>
                <c:pt idx="28915">
                  <c:v>4.1008897000000002E-2</c:v>
                </c:pt>
                <c:pt idx="28916">
                  <c:v>4.0994770999999999E-2</c:v>
                </c:pt>
                <c:pt idx="28917">
                  <c:v>4.0980648000000001E-2</c:v>
                </c:pt>
                <c:pt idx="28918">
                  <c:v>4.0966532999999999E-2</c:v>
                </c:pt>
                <c:pt idx="28919">
                  <c:v>4.0952422000000002E-2</c:v>
                </c:pt>
                <c:pt idx="28920">
                  <c:v>4.0938314000000003E-2</c:v>
                </c:pt>
                <c:pt idx="28921">
                  <c:v>4.0924214E-2</c:v>
                </c:pt>
                <c:pt idx="28922">
                  <c:v>4.0910117000000003E-2</c:v>
                </c:pt>
                <c:pt idx="28923">
                  <c:v>4.0896025000000003E-2</c:v>
                </c:pt>
                <c:pt idx="28924">
                  <c:v>4.0881938999999999E-2</c:v>
                </c:pt>
                <c:pt idx="28925">
                  <c:v>4.0867858E-2</c:v>
                </c:pt>
                <c:pt idx="28926">
                  <c:v>4.0853779999999999E-2</c:v>
                </c:pt>
                <c:pt idx="28927">
                  <c:v>4.0839709000000002E-2</c:v>
                </c:pt>
                <c:pt idx="28928">
                  <c:v>4.0825643000000002E-2</c:v>
                </c:pt>
                <c:pt idx="28929">
                  <c:v>4.081158E-2</c:v>
                </c:pt>
                <c:pt idx="28930">
                  <c:v>4.0797519999999997E-2</c:v>
                </c:pt>
                <c:pt idx="28931">
                  <c:v>4.0783469000000003E-2</c:v>
                </c:pt>
                <c:pt idx="28932">
                  <c:v>4.0769421E-2</c:v>
                </c:pt>
                <c:pt idx="28933">
                  <c:v>4.0755380000000001E-2</c:v>
                </c:pt>
                <c:pt idx="28934">
                  <c:v>4.0741342999999999E-2</c:v>
                </c:pt>
                <c:pt idx="28935">
                  <c:v>4.0727310000000003E-2</c:v>
                </c:pt>
                <c:pt idx="28936">
                  <c:v>4.0713284000000002E-2</c:v>
                </c:pt>
                <c:pt idx="28937">
                  <c:v>4.0699262E-2</c:v>
                </c:pt>
                <c:pt idx="28938">
                  <c:v>4.0685244000000002E-2</c:v>
                </c:pt>
                <c:pt idx="28939">
                  <c:v>4.0671229000000003E-2</c:v>
                </c:pt>
                <c:pt idx="28940">
                  <c:v>4.0657222E-2</c:v>
                </c:pt>
                <c:pt idx="28941">
                  <c:v>4.0643219000000001E-2</c:v>
                </c:pt>
                <c:pt idx="28942">
                  <c:v>4.0629219000000001E-2</c:v>
                </c:pt>
                <c:pt idx="28943">
                  <c:v>4.0615226999999997E-2</c:v>
                </c:pt>
                <c:pt idx="28944">
                  <c:v>4.0601238999999997E-2</c:v>
                </c:pt>
                <c:pt idx="28945">
                  <c:v>4.0587254000000003E-2</c:v>
                </c:pt>
                <c:pt idx="28946">
                  <c:v>4.0573273E-2</c:v>
                </c:pt>
                <c:pt idx="28947">
                  <c:v>4.0559299E-2</c:v>
                </c:pt>
                <c:pt idx="28948">
                  <c:v>4.0545328999999998E-2</c:v>
                </c:pt>
                <c:pt idx="28949">
                  <c:v>4.0531363000000001E-2</c:v>
                </c:pt>
                <c:pt idx="28950">
                  <c:v>4.0517404999999999E-2</c:v>
                </c:pt>
                <c:pt idx="28951">
                  <c:v>4.0503450000000003E-2</c:v>
                </c:pt>
                <c:pt idx="28952">
                  <c:v>4.0489498999999998E-2</c:v>
                </c:pt>
                <c:pt idx="28953">
                  <c:v>4.0475555000000003E-2</c:v>
                </c:pt>
                <c:pt idx="28954">
                  <c:v>4.0461614999999999E-2</c:v>
                </c:pt>
                <c:pt idx="28955">
                  <c:v>4.0447678000000001E-2</c:v>
                </c:pt>
                <c:pt idx="28956">
                  <c:v>4.0433746E-2</c:v>
                </c:pt>
                <c:pt idx="28957">
                  <c:v>4.0419821000000002E-2</c:v>
                </c:pt>
                <c:pt idx="28958">
                  <c:v>4.0405899000000002E-2</c:v>
                </c:pt>
                <c:pt idx="28959">
                  <c:v>4.0391982E-2</c:v>
                </c:pt>
                <c:pt idx="28960">
                  <c:v>4.0378068000000003E-2</c:v>
                </c:pt>
                <c:pt idx="28961">
                  <c:v>4.0364161000000003E-2</c:v>
                </c:pt>
                <c:pt idx="28962">
                  <c:v>4.0350258E-2</c:v>
                </c:pt>
                <c:pt idx="28963">
                  <c:v>4.0336359000000002E-2</c:v>
                </c:pt>
                <c:pt idx="28964">
                  <c:v>4.0322468E-2</c:v>
                </c:pt>
                <c:pt idx="28965">
                  <c:v>4.0308579999999997E-2</c:v>
                </c:pt>
                <c:pt idx="28966">
                  <c:v>4.0294695999999998E-2</c:v>
                </c:pt>
                <c:pt idx="28967">
                  <c:v>4.0280814999999998E-2</c:v>
                </c:pt>
                <c:pt idx="28968">
                  <c:v>4.0266942E-2</c:v>
                </c:pt>
                <c:pt idx="28969">
                  <c:v>4.0253073E-2</c:v>
                </c:pt>
                <c:pt idx="28970">
                  <c:v>4.0239206999999999E-2</c:v>
                </c:pt>
                <c:pt idx="28971">
                  <c:v>4.0225346000000002E-2</c:v>
                </c:pt>
                <c:pt idx="28972">
                  <c:v>4.0211491000000002E-2</c:v>
                </c:pt>
                <c:pt idx="28973">
                  <c:v>4.0197640999999999E-2</c:v>
                </c:pt>
                <c:pt idx="28974">
                  <c:v>4.0183794000000002E-2</c:v>
                </c:pt>
                <c:pt idx="28975">
                  <c:v>4.0169954000000001E-2</c:v>
                </c:pt>
                <c:pt idx="28976">
                  <c:v>4.0156118999999997E-2</c:v>
                </c:pt>
                <c:pt idx="28977">
                  <c:v>4.0142286999999999E-2</c:v>
                </c:pt>
                <c:pt idx="28978">
                  <c:v>4.0128457999999999E-2</c:v>
                </c:pt>
                <c:pt idx="28979">
                  <c:v>4.0114637000000002E-2</c:v>
                </c:pt>
                <c:pt idx="28980">
                  <c:v>4.0100820000000002E-2</c:v>
                </c:pt>
                <c:pt idx="28981">
                  <c:v>4.0087007000000001E-2</c:v>
                </c:pt>
                <c:pt idx="28982">
                  <c:v>4.0073196999999998E-2</c:v>
                </c:pt>
                <c:pt idx="28983">
                  <c:v>4.0059391E-2</c:v>
                </c:pt>
                <c:pt idx="28984">
                  <c:v>4.0045592999999997E-2</c:v>
                </c:pt>
                <c:pt idx="28985">
                  <c:v>4.0031798E-2</c:v>
                </c:pt>
                <c:pt idx="28986">
                  <c:v>4.0018007000000001E-2</c:v>
                </c:pt>
                <c:pt idx="28987">
                  <c:v>4.000422E-2</c:v>
                </c:pt>
                <c:pt idx="28988">
                  <c:v>3.9990440000000002E-2</c:v>
                </c:pt>
                <c:pt idx="28989">
                  <c:v>3.9976664000000002E-2</c:v>
                </c:pt>
                <c:pt idx="28990">
                  <c:v>3.9962891E-2</c:v>
                </c:pt>
                <c:pt idx="28991">
                  <c:v>3.9949127000000001E-2</c:v>
                </c:pt>
                <c:pt idx="28992">
                  <c:v>3.9935365E-2</c:v>
                </c:pt>
                <c:pt idx="28993">
                  <c:v>3.9921607999999997E-2</c:v>
                </c:pt>
                <c:pt idx="28994">
                  <c:v>3.9907854E-2</c:v>
                </c:pt>
                <c:pt idx="28995">
                  <c:v>3.9894107999999998E-2</c:v>
                </c:pt>
                <c:pt idx="28996">
                  <c:v>3.9880365000000001E-2</c:v>
                </c:pt>
                <c:pt idx="28997">
                  <c:v>3.9866626000000002E-2</c:v>
                </c:pt>
                <c:pt idx="28998">
                  <c:v>3.9852891000000001E-2</c:v>
                </c:pt>
                <c:pt idx="28999">
                  <c:v>3.9839162999999997E-2</c:v>
                </c:pt>
                <c:pt idx="29000">
                  <c:v>3.9825438999999997E-2</c:v>
                </c:pt>
                <c:pt idx="29001">
                  <c:v>3.9811719000000002E-2</c:v>
                </c:pt>
                <c:pt idx="29002">
                  <c:v>3.9798005999999997E-2</c:v>
                </c:pt>
                <c:pt idx="29003">
                  <c:v>3.9784297000000003E-2</c:v>
                </c:pt>
                <c:pt idx="29004">
                  <c:v>3.9770592E-2</c:v>
                </c:pt>
                <c:pt idx="29005">
                  <c:v>3.9756890000000003E-2</c:v>
                </c:pt>
                <c:pt idx="29006">
                  <c:v>3.9743191999999997E-2</c:v>
                </c:pt>
                <c:pt idx="29007">
                  <c:v>3.9729502E-2</c:v>
                </c:pt>
                <c:pt idx="29008">
                  <c:v>3.9715815000000002E-2</c:v>
                </c:pt>
                <c:pt idx="29009">
                  <c:v>3.9702132000000001E-2</c:v>
                </c:pt>
                <c:pt idx="29010">
                  <c:v>3.9688452999999999E-2</c:v>
                </c:pt>
                <c:pt idx="29011">
                  <c:v>3.9674778000000001E-2</c:v>
                </c:pt>
                <c:pt idx="29012">
                  <c:v>3.9661109E-2</c:v>
                </c:pt>
                <c:pt idx="29013">
                  <c:v>3.9647445000000003E-2</c:v>
                </c:pt>
                <c:pt idx="29014">
                  <c:v>3.9633783999999998E-2</c:v>
                </c:pt>
                <c:pt idx="29015">
                  <c:v>3.9620127999999998E-2</c:v>
                </c:pt>
                <c:pt idx="29016">
                  <c:v>3.9606478000000001E-2</c:v>
                </c:pt>
                <c:pt idx="29017">
                  <c:v>3.9592832000000001E-2</c:v>
                </c:pt>
                <c:pt idx="29018">
                  <c:v>3.957919E-2</c:v>
                </c:pt>
                <c:pt idx="29019">
                  <c:v>3.9565551999999997E-2</c:v>
                </c:pt>
                <c:pt idx="29020">
                  <c:v>3.9551916999999999E-2</c:v>
                </c:pt>
                <c:pt idx="29021">
                  <c:v>3.9538289999999997E-2</c:v>
                </c:pt>
                <c:pt idx="29022">
                  <c:v>3.9524666999999999E-2</c:v>
                </c:pt>
                <c:pt idx="29023">
                  <c:v>3.9511047000000001E-2</c:v>
                </c:pt>
                <c:pt idx="29024">
                  <c:v>3.9497431E-2</c:v>
                </c:pt>
                <c:pt idx="29025">
                  <c:v>3.9483819000000003E-2</c:v>
                </c:pt>
                <c:pt idx="29026">
                  <c:v>3.9470214000000003E-2</c:v>
                </c:pt>
                <c:pt idx="29027">
                  <c:v>3.9456613000000001E-2</c:v>
                </c:pt>
                <c:pt idx="29028">
                  <c:v>3.9443015999999997E-2</c:v>
                </c:pt>
                <c:pt idx="29029">
                  <c:v>3.9429421999999999E-2</c:v>
                </c:pt>
                <c:pt idx="29030">
                  <c:v>3.9415832999999997E-2</c:v>
                </c:pt>
                <c:pt idx="29031">
                  <c:v>3.940225E-2</c:v>
                </c:pt>
                <c:pt idx="29032">
                  <c:v>3.9388672E-2</c:v>
                </c:pt>
                <c:pt idx="29033">
                  <c:v>3.9375096999999998E-2</c:v>
                </c:pt>
                <c:pt idx="29034">
                  <c:v>3.9361525000000001E-2</c:v>
                </c:pt>
                <c:pt idx="29035">
                  <c:v>3.9347958000000002E-2</c:v>
                </c:pt>
                <c:pt idx="29036">
                  <c:v>3.9334398E-2</c:v>
                </c:pt>
                <c:pt idx="29037">
                  <c:v>3.9320841000000002E-2</c:v>
                </c:pt>
                <c:pt idx="29038">
                  <c:v>3.9307289000000002E-2</c:v>
                </c:pt>
                <c:pt idx="29039">
                  <c:v>3.9293740000000001E-2</c:v>
                </c:pt>
                <c:pt idx="29040">
                  <c:v>3.9280194999999997E-2</c:v>
                </c:pt>
                <c:pt idx="29041">
                  <c:v>3.9266652999999999E-2</c:v>
                </c:pt>
                <c:pt idx="29042">
                  <c:v>3.9253119000000003E-2</c:v>
                </c:pt>
                <c:pt idx="29043">
                  <c:v>3.9239588999999998E-2</c:v>
                </c:pt>
                <c:pt idx="29044">
                  <c:v>3.9226062999999999E-2</c:v>
                </c:pt>
                <c:pt idx="29045">
                  <c:v>3.9212539999999997E-2</c:v>
                </c:pt>
                <c:pt idx="29046">
                  <c:v>3.9199023999999999E-2</c:v>
                </c:pt>
                <c:pt idx="29047">
                  <c:v>3.9185512999999998E-2</c:v>
                </c:pt>
                <c:pt idx="29048">
                  <c:v>3.9172005000000003E-2</c:v>
                </c:pt>
                <c:pt idx="29049">
                  <c:v>3.9158500999999998E-2</c:v>
                </c:pt>
                <c:pt idx="29050">
                  <c:v>3.9144999999999999E-2</c:v>
                </c:pt>
                <c:pt idx="29051">
                  <c:v>3.9131503999999998E-2</c:v>
                </c:pt>
                <c:pt idx="29052">
                  <c:v>3.9118014E-2</c:v>
                </c:pt>
                <c:pt idx="29053">
                  <c:v>3.9104528999999999E-2</c:v>
                </c:pt>
                <c:pt idx="29054">
                  <c:v>3.9091046999999997E-2</c:v>
                </c:pt>
                <c:pt idx="29055">
                  <c:v>3.9077568999999999E-2</c:v>
                </c:pt>
                <c:pt idx="29056">
                  <c:v>3.9064094000000001E-2</c:v>
                </c:pt>
                <c:pt idx="29057">
                  <c:v>3.9050626999999997E-2</c:v>
                </c:pt>
                <c:pt idx="29058">
                  <c:v>3.9037163999999999E-2</c:v>
                </c:pt>
                <c:pt idx="29059">
                  <c:v>3.9023704999999999E-2</c:v>
                </c:pt>
                <c:pt idx="29060">
                  <c:v>3.9010248999999997E-2</c:v>
                </c:pt>
                <c:pt idx="29061">
                  <c:v>3.8996800999999998E-2</c:v>
                </c:pt>
                <c:pt idx="29062">
                  <c:v>3.8983355999999997E-2</c:v>
                </c:pt>
                <c:pt idx="29063">
                  <c:v>3.8969915000000001E-2</c:v>
                </c:pt>
                <c:pt idx="29064">
                  <c:v>3.8956478000000003E-2</c:v>
                </c:pt>
                <c:pt idx="29065">
                  <c:v>3.8943045000000003E-2</c:v>
                </c:pt>
                <c:pt idx="29066">
                  <c:v>3.8929615000000001E-2</c:v>
                </c:pt>
                <c:pt idx="29067">
                  <c:v>3.8916188999999997E-2</c:v>
                </c:pt>
                <c:pt idx="29068">
                  <c:v>3.8902771000000003E-2</c:v>
                </c:pt>
                <c:pt idx="29069">
                  <c:v>3.8889356E-2</c:v>
                </c:pt>
                <c:pt idx="29070">
                  <c:v>3.8875945000000002E-2</c:v>
                </c:pt>
                <c:pt idx="29071">
                  <c:v>3.8862538000000002E-2</c:v>
                </c:pt>
                <c:pt idx="29072">
                  <c:v>3.8849134E-2</c:v>
                </c:pt>
                <c:pt idx="29073">
                  <c:v>3.8835738000000002E-2</c:v>
                </c:pt>
                <c:pt idx="29074">
                  <c:v>3.8822345000000001E-2</c:v>
                </c:pt>
                <c:pt idx="29075">
                  <c:v>3.8808956999999998E-2</c:v>
                </c:pt>
                <c:pt idx="29076">
                  <c:v>3.8795572E-2</c:v>
                </c:pt>
                <c:pt idx="29077">
                  <c:v>3.8782191000000001E-2</c:v>
                </c:pt>
                <c:pt idx="29078">
                  <c:v>3.8768816999999997E-2</c:v>
                </c:pt>
                <c:pt idx="29079">
                  <c:v>3.8755446999999998E-2</c:v>
                </c:pt>
                <c:pt idx="29080">
                  <c:v>3.8742079999999998E-2</c:v>
                </c:pt>
                <c:pt idx="29081">
                  <c:v>3.8728718000000002E-2</c:v>
                </c:pt>
                <c:pt idx="29082">
                  <c:v>3.8715358999999998E-2</c:v>
                </c:pt>
                <c:pt idx="29083">
                  <c:v>3.8702003999999998E-2</c:v>
                </c:pt>
                <c:pt idx="29084">
                  <c:v>3.8688656000000002E-2</c:v>
                </c:pt>
                <c:pt idx="29085">
                  <c:v>3.8675312000000003E-2</c:v>
                </c:pt>
                <c:pt idx="29086">
                  <c:v>3.8661972000000003E-2</c:v>
                </c:pt>
                <c:pt idx="29087">
                  <c:v>3.8648635000000001E-2</c:v>
                </c:pt>
                <c:pt idx="29088">
                  <c:v>3.8635302000000003E-2</c:v>
                </c:pt>
                <c:pt idx="29089">
                  <c:v>3.8621977000000002E-2</c:v>
                </c:pt>
                <c:pt idx="29090">
                  <c:v>3.8608654999999999E-2</c:v>
                </c:pt>
                <c:pt idx="29091">
                  <c:v>3.8595337E-2</c:v>
                </c:pt>
                <c:pt idx="29092">
                  <c:v>3.8582023E-2</c:v>
                </c:pt>
                <c:pt idx="29093">
                  <c:v>3.8568712999999998E-2</c:v>
                </c:pt>
                <c:pt idx="29094">
                  <c:v>3.8555406E-2</c:v>
                </c:pt>
                <c:pt idx="29095">
                  <c:v>3.8542106999999999E-2</c:v>
                </c:pt>
                <c:pt idx="29096">
                  <c:v>3.8528811000000003E-2</c:v>
                </c:pt>
                <c:pt idx="29097">
                  <c:v>3.8515518999999998E-2</c:v>
                </c:pt>
                <c:pt idx="29098">
                  <c:v>3.8502230999999998E-2</c:v>
                </c:pt>
                <c:pt idx="29099">
                  <c:v>3.8488947000000003E-2</c:v>
                </c:pt>
                <c:pt idx="29100">
                  <c:v>3.8475669999999997E-2</c:v>
                </c:pt>
                <c:pt idx="29101">
                  <c:v>3.8462397000000002E-2</c:v>
                </c:pt>
                <c:pt idx="29102">
                  <c:v>3.8449127E-2</c:v>
                </c:pt>
                <c:pt idx="29103">
                  <c:v>3.8435861000000002E-2</c:v>
                </c:pt>
                <c:pt idx="29104">
                  <c:v>3.8422599000000002E-2</c:v>
                </c:pt>
                <c:pt idx="29105">
                  <c:v>3.8409341E-2</c:v>
                </c:pt>
                <c:pt idx="29106">
                  <c:v>3.8396090000000001E-2</c:v>
                </c:pt>
                <c:pt idx="29107">
                  <c:v>3.8382843E-2</c:v>
                </c:pt>
                <c:pt idx="29108">
                  <c:v>3.8369599999999997E-2</c:v>
                </c:pt>
                <c:pt idx="29109">
                  <c:v>3.8356359999999999E-2</c:v>
                </c:pt>
                <c:pt idx="29110">
                  <c:v>3.8343123999999999E-2</c:v>
                </c:pt>
                <c:pt idx="29111">
                  <c:v>3.8329891999999997E-2</c:v>
                </c:pt>
                <c:pt idx="29112">
                  <c:v>3.8316663000000001E-2</c:v>
                </c:pt>
                <c:pt idx="29113">
                  <c:v>3.8303442E-2</c:v>
                </c:pt>
                <c:pt idx="29114">
                  <c:v>3.8290224999999997E-2</c:v>
                </c:pt>
                <c:pt idx="29115">
                  <c:v>3.8277011E-2</c:v>
                </c:pt>
                <c:pt idx="29116">
                  <c:v>3.8263801E-2</c:v>
                </c:pt>
                <c:pt idx="29117">
                  <c:v>3.8250594999999998E-2</c:v>
                </c:pt>
                <c:pt idx="29118">
                  <c:v>3.8237396999999999E-2</c:v>
                </c:pt>
                <c:pt idx="29119">
                  <c:v>3.8224201999999999E-2</c:v>
                </c:pt>
                <c:pt idx="29120">
                  <c:v>3.8211009999999997E-2</c:v>
                </c:pt>
                <c:pt idx="29121">
                  <c:v>3.8197822999999999E-2</c:v>
                </c:pt>
                <c:pt idx="29122">
                  <c:v>3.8184638999999999E-2</c:v>
                </c:pt>
                <c:pt idx="29123">
                  <c:v>3.8171458999999998E-2</c:v>
                </c:pt>
                <c:pt idx="29124">
                  <c:v>3.8158283000000001E-2</c:v>
                </c:pt>
                <c:pt idx="29125">
                  <c:v>3.8145114000000001E-2</c:v>
                </c:pt>
                <c:pt idx="29126">
                  <c:v>3.8131948999999998E-2</c:v>
                </c:pt>
                <c:pt idx="29127">
                  <c:v>3.8118787000000001E-2</c:v>
                </c:pt>
                <c:pt idx="29128">
                  <c:v>3.8105629000000002E-2</c:v>
                </c:pt>
                <c:pt idx="29129">
                  <c:v>3.8092475000000001E-2</c:v>
                </c:pt>
                <c:pt idx="29130">
                  <c:v>3.8079329000000002E-2</c:v>
                </c:pt>
                <c:pt idx="29131">
                  <c:v>3.8066186000000002E-2</c:v>
                </c:pt>
                <c:pt idx="29132">
                  <c:v>3.8053047E-2</c:v>
                </c:pt>
                <c:pt idx="29133">
                  <c:v>3.8039912000000002E-2</c:v>
                </c:pt>
                <c:pt idx="29134">
                  <c:v>3.8026780000000003E-2</c:v>
                </c:pt>
                <c:pt idx="29135">
                  <c:v>3.8013652000000002E-2</c:v>
                </c:pt>
                <c:pt idx="29136">
                  <c:v>3.8000530999999997E-2</c:v>
                </c:pt>
                <c:pt idx="29137">
                  <c:v>3.7987414999999997E-2</c:v>
                </c:pt>
                <c:pt idx="29138">
                  <c:v>3.7974302000000001E-2</c:v>
                </c:pt>
                <c:pt idx="29139">
                  <c:v>3.7961191999999998E-2</c:v>
                </c:pt>
                <c:pt idx="29140">
                  <c:v>3.7948086999999998E-2</c:v>
                </c:pt>
                <c:pt idx="29141">
                  <c:v>3.7934984999999997E-2</c:v>
                </c:pt>
                <c:pt idx="29142">
                  <c:v>3.7921890999999999E-2</c:v>
                </c:pt>
                <c:pt idx="29143">
                  <c:v>3.7908799999999999E-2</c:v>
                </c:pt>
                <c:pt idx="29144">
                  <c:v>3.7895712999999998E-2</c:v>
                </c:pt>
                <c:pt idx="29145">
                  <c:v>3.788263E-2</c:v>
                </c:pt>
                <c:pt idx="29146">
                  <c:v>3.7869550000000002E-2</c:v>
                </c:pt>
                <c:pt idx="29147">
                  <c:v>3.7856475000000001E-2</c:v>
                </c:pt>
                <c:pt idx="29148">
                  <c:v>3.7843406000000003E-2</c:v>
                </c:pt>
                <c:pt idx="29149">
                  <c:v>3.7830342000000003E-2</c:v>
                </c:pt>
                <c:pt idx="29150">
                  <c:v>3.7817281000000001E-2</c:v>
                </c:pt>
                <c:pt idx="29151">
                  <c:v>3.7804223999999997E-2</c:v>
                </c:pt>
                <c:pt idx="29152">
                  <c:v>3.7791169999999999E-2</c:v>
                </c:pt>
                <c:pt idx="29153">
                  <c:v>3.7778119999999998E-2</c:v>
                </c:pt>
                <c:pt idx="29154">
                  <c:v>3.7765075000000002E-2</c:v>
                </c:pt>
                <c:pt idx="29155">
                  <c:v>3.7752031999999998E-2</c:v>
                </c:pt>
                <c:pt idx="29156">
                  <c:v>3.7738997000000003E-2</c:v>
                </c:pt>
                <c:pt idx="29157">
                  <c:v>3.7725966E-2</c:v>
                </c:pt>
                <c:pt idx="29158">
                  <c:v>3.7712939000000001E-2</c:v>
                </c:pt>
                <c:pt idx="29159">
                  <c:v>3.7699915000000001E-2</c:v>
                </c:pt>
                <c:pt idx="29160">
                  <c:v>3.7686895999999998E-2</c:v>
                </c:pt>
                <c:pt idx="29161">
                  <c:v>3.7673882999999998E-2</c:v>
                </c:pt>
                <c:pt idx="29162">
                  <c:v>3.7660873999999997E-2</c:v>
                </c:pt>
                <c:pt idx="29163">
                  <c:v>3.7647869E-2</c:v>
                </c:pt>
                <c:pt idx="29164">
                  <c:v>3.7634868000000002E-2</c:v>
                </c:pt>
                <c:pt idx="29165">
                  <c:v>3.7621871000000001E-2</c:v>
                </c:pt>
                <c:pt idx="29166">
                  <c:v>3.7608876999999999E-2</c:v>
                </c:pt>
                <c:pt idx="29167">
                  <c:v>3.7595887000000001E-2</c:v>
                </c:pt>
                <c:pt idx="29168">
                  <c:v>3.7582900000000002E-2</c:v>
                </c:pt>
                <c:pt idx="29169">
                  <c:v>3.7569920999999999E-2</c:v>
                </c:pt>
                <c:pt idx="29170">
                  <c:v>3.7556946000000001E-2</c:v>
                </c:pt>
                <c:pt idx="29171">
                  <c:v>3.7543975E-2</c:v>
                </c:pt>
                <c:pt idx="29172">
                  <c:v>3.7531006999999998E-2</c:v>
                </c:pt>
                <c:pt idx="29173">
                  <c:v>3.7518043000000001E-2</c:v>
                </c:pt>
                <c:pt idx="29174">
                  <c:v>3.7505086999999999E-2</c:v>
                </c:pt>
                <c:pt idx="29175">
                  <c:v>3.7492134000000003E-2</c:v>
                </c:pt>
                <c:pt idx="29176">
                  <c:v>3.7479184999999998E-2</c:v>
                </c:pt>
                <c:pt idx="29177">
                  <c:v>3.7466238999999998E-2</c:v>
                </c:pt>
                <c:pt idx="29178">
                  <c:v>3.7453298000000003E-2</c:v>
                </c:pt>
                <c:pt idx="29179">
                  <c:v>3.7440359999999999E-2</c:v>
                </c:pt>
                <c:pt idx="29180">
                  <c:v>3.7427425E-2</c:v>
                </c:pt>
                <c:pt idx="29181">
                  <c:v>3.7414494999999999E-2</c:v>
                </c:pt>
                <c:pt idx="29182">
                  <c:v>3.7401572000000001E-2</c:v>
                </c:pt>
                <c:pt idx="29183">
                  <c:v>3.7388653000000001E-2</c:v>
                </c:pt>
                <c:pt idx="29184">
                  <c:v>3.7375736999999999E-2</c:v>
                </c:pt>
                <c:pt idx="29185">
                  <c:v>3.7362825000000002E-2</c:v>
                </c:pt>
                <c:pt idx="29186">
                  <c:v>3.7349917000000003E-2</c:v>
                </c:pt>
                <c:pt idx="29187">
                  <c:v>3.7337013000000002E-2</c:v>
                </c:pt>
                <c:pt idx="29188">
                  <c:v>3.7324115999999997E-2</c:v>
                </c:pt>
                <c:pt idx="29189">
                  <c:v>3.7311221999999998E-2</c:v>
                </c:pt>
                <c:pt idx="29190">
                  <c:v>3.7298333000000003E-2</c:v>
                </c:pt>
                <c:pt idx="29191">
                  <c:v>3.7285446999999999E-2</c:v>
                </c:pt>
                <c:pt idx="29192">
                  <c:v>3.7272565000000001E-2</c:v>
                </c:pt>
                <c:pt idx="29193">
                  <c:v>3.7259687E-2</c:v>
                </c:pt>
                <c:pt idx="29194">
                  <c:v>3.7246811999999997E-2</c:v>
                </c:pt>
                <c:pt idx="29195">
                  <c:v>3.7233941E-2</c:v>
                </c:pt>
                <c:pt idx="29196">
                  <c:v>3.7221077999999998E-2</c:v>
                </c:pt>
                <c:pt idx="29197">
                  <c:v>3.7208218000000001E-2</c:v>
                </c:pt>
                <c:pt idx="29198">
                  <c:v>3.7195362000000003E-2</c:v>
                </c:pt>
                <c:pt idx="29199">
                  <c:v>3.7182510000000002E-2</c:v>
                </c:pt>
                <c:pt idx="29200">
                  <c:v>3.7169661E-2</c:v>
                </c:pt>
                <c:pt idx="29201">
                  <c:v>3.7156817000000002E-2</c:v>
                </c:pt>
                <c:pt idx="29202">
                  <c:v>3.7143979000000001E-2</c:v>
                </c:pt>
                <c:pt idx="29203">
                  <c:v>3.7131145999999997E-2</c:v>
                </c:pt>
                <c:pt idx="29204">
                  <c:v>3.7118315999999998E-2</c:v>
                </c:pt>
                <c:pt idx="29205">
                  <c:v>3.7105489999999998E-2</c:v>
                </c:pt>
                <c:pt idx="29206">
                  <c:v>3.7092667000000003E-2</c:v>
                </c:pt>
                <c:pt idx="29207">
                  <c:v>3.7079847999999999E-2</c:v>
                </c:pt>
                <c:pt idx="29208">
                  <c:v>3.7067032999999999E-2</c:v>
                </c:pt>
                <c:pt idx="29209">
                  <c:v>3.7054221999999998E-2</c:v>
                </c:pt>
                <c:pt idx="29210">
                  <c:v>3.7041415000000001E-2</c:v>
                </c:pt>
                <c:pt idx="29211">
                  <c:v>3.7028614000000001E-2</c:v>
                </c:pt>
                <c:pt idx="29212">
                  <c:v>3.7015817999999999E-2</c:v>
                </c:pt>
                <c:pt idx="29213">
                  <c:v>3.7003025000000002E-2</c:v>
                </c:pt>
                <c:pt idx="29214">
                  <c:v>3.6990236000000003E-2</c:v>
                </c:pt>
                <c:pt idx="29215">
                  <c:v>3.6977451000000001E-2</c:v>
                </c:pt>
                <c:pt idx="29216">
                  <c:v>3.6964669999999998E-2</c:v>
                </c:pt>
                <c:pt idx="29217">
                  <c:v>3.6951895999999998E-2</c:v>
                </c:pt>
                <c:pt idx="29218">
                  <c:v>3.6939126000000003E-2</c:v>
                </c:pt>
                <c:pt idx="29219">
                  <c:v>3.6926358999999999E-2</c:v>
                </c:pt>
                <c:pt idx="29220">
                  <c:v>3.6913596E-2</c:v>
                </c:pt>
                <c:pt idx="29221">
                  <c:v>3.6900836999999999E-2</c:v>
                </c:pt>
                <c:pt idx="29222">
                  <c:v>3.6888082000000003E-2</c:v>
                </c:pt>
                <c:pt idx="29223">
                  <c:v>3.6875329999999998E-2</c:v>
                </c:pt>
                <c:pt idx="29224">
                  <c:v>3.6862581999999998E-2</c:v>
                </c:pt>
                <c:pt idx="29225">
                  <c:v>3.6849841000000001E-2</c:v>
                </c:pt>
                <c:pt idx="29226">
                  <c:v>3.6837105000000002E-2</c:v>
                </c:pt>
                <c:pt idx="29227">
                  <c:v>3.6824372000000001E-2</c:v>
                </c:pt>
                <c:pt idx="29228">
                  <c:v>3.6811641999999999E-2</c:v>
                </c:pt>
                <c:pt idx="29229">
                  <c:v>3.6798917E-2</c:v>
                </c:pt>
                <c:pt idx="29230">
                  <c:v>3.6786195000000001E-2</c:v>
                </c:pt>
                <c:pt idx="29231">
                  <c:v>3.6773476999999999E-2</c:v>
                </c:pt>
                <c:pt idx="29232">
                  <c:v>3.6760766E-2</c:v>
                </c:pt>
                <c:pt idx="29233">
                  <c:v>3.6748059E-2</c:v>
                </c:pt>
                <c:pt idx="29234">
                  <c:v>3.6735355999999997E-2</c:v>
                </c:pt>
                <c:pt idx="29235">
                  <c:v>3.6722655999999999E-2</c:v>
                </c:pt>
                <c:pt idx="29236">
                  <c:v>3.6709960999999999E-2</c:v>
                </c:pt>
                <c:pt idx="29237">
                  <c:v>3.6697267999999998E-2</c:v>
                </c:pt>
                <c:pt idx="29238">
                  <c:v>3.6684580000000001E-2</c:v>
                </c:pt>
                <c:pt idx="29239">
                  <c:v>3.6671896000000002E-2</c:v>
                </c:pt>
                <c:pt idx="29240">
                  <c:v>3.6659215000000002E-2</c:v>
                </c:pt>
                <c:pt idx="29241">
                  <c:v>3.6646537E-2</c:v>
                </c:pt>
                <c:pt idx="29242">
                  <c:v>3.6633864000000002E-2</c:v>
                </c:pt>
                <c:pt idx="29243">
                  <c:v>3.6621194000000003E-2</c:v>
                </c:pt>
                <c:pt idx="29244">
                  <c:v>3.6608531999999999E-2</c:v>
                </c:pt>
                <c:pt idx="29245">
                  <c:v>3.6595874E-2</c:v>
                </c:pt>
                <c:pt idx="29246">
                  <c:v>3.6583219E-2</c:v>
                </c:pt>
                <c:pt idx="29247">
                  <c:v>3.6570567999999998E-2</c:v>
                </c:pt>
                <c:pt idx="29248">
                  <c:v>3.6557920000000001E-2</c:v>
                </c:pt>
                <c:pt idx="29249">
                  <c:v>3.6545277000000001E-2</c:v>
                </c:pt>
                <c:pt idx="29250">
                  <c:v>3.6532637E-2</c:v>
                </c:pt>
                <c:pt idx="29251">
                  <c:v>3.6520001000000003E-2</c:v>
                </c:pt>
                <c:pt idx="29252">
                  <c:v>3.6507372000000003E-2</c:v>
                </c:pt>
                <c:pt idx="29253">
                  <c:v>3.6494747000000001E-2</c:v>
                </c:pt>
                <c:pt idx="29254">
                  <c:v>3.6482125999999997E-2</c:v>
                </c:pt>
                <c:pt idx="29255">
                  <c:v>3.6469507999999998E-2</c:v>
                </c:pt>
                <c:pt idx="29256">
                  <c:v>3.6456893999999997E-2</c:v>
                </c:pt>
                <c:pt idx="29257">
                  <c:v>3.6444284E-2</c:v>
                </c:pt>
                <c:pt idx="29258">
                  <c:v>3.6431678000000002E-2</c:v>
                </c:pt>
                <c:pt idx="29259">
                  <c:v>3.6419075000000002E-2</c:v>
                </c:pt>
                <c:pt idx="29260">
                  <c:v>3.6406476E-2</c:v>
                </c:pt>
                <c:pt idx="29261">
                  <c:v>3.6393881000000003E-2</c:v>
                </c:pt>
                <c:pt idx="29262">
                  <c:v>3.6381288999999997E-2</c:v>
                </c:pt>
                <c:pt idx="29263">
                  <c:v>3.6368702000000003E-2</c:v>
                </c:pt>
                <c:pt idx="29264">
                  <c:v>3.6356120999999998E-2</c:v>
                </c:pt>
                <c:pt idx="29265">
                  <c:v>3.6343544999999998E-2</c:v>
                </c:pt>
                <c:pt idx="29266">
                  <c:v>3.6330972000000003E-2</c:v>
                </c:pt>
                <c:pt idx="29267">
                  <c:v>3.6318402999999999E-2</c:v>
                </c:pt>
                <c:pt idx="29268">
                  <c:v>3.6305837000000001E-2</c:v>
                </c:pt>
                <c:pt idx="29269">
                  <c:v>3.6293275999999999E-2</c:v>
                </c:pt>
                <c:pt idx="29270">
                  <c:v>3.6280718000000003E-2</c:v>
                </c:pt>
                <c:pt idx="29271">
                  <c:v>3.6268162999999999E-2</c:v>
                </c:pt>
                <c:pt idx="29272">
                  <c:v>3.6255612999999999E-2</c:v>
                </c:pt>
                <c:pt idx="29273">
                  <c:v>3.6243065999999997E-2</c:v>
                </c:pt>
                <c:pt idx="29274">
                  <c:v>3.6230523000000001E-2</c:v>
                </c:pt>
                <c:pt idx="29275">
                  <c:v>3.6217984000000002E-2</c:v>
                </c:pt>
                <c:pt idx="29276">
                  <c:v>3.6205448000000001E-2</c:v>
                </c:pt>
                <c:pt idx="29277">
                  <c:v>3.6192920000000003E-2</c:v>
                </c:pt>
                <c:pt idx="29278">
                  <c:v>3.6180395999999997E-2</c:v>
                </c:pt>
                <c:pt idx="29279">
                  <c:v>3.6167875000000002E-2</c:v>
                </c:pt>
                <c:pt idx="29280">
                  <c:v>3.6155357999999999E-2</c:v>
                </c:pt>
                <c:pt idx="29281">
                  <c:v>3.6142845E-2</c:v>
                </c:pt>
                <c:pt idx="29282">
                  <c:v>3.6130335E-2</c:v>
                </c:pt>
                <c:pt idx="29283">
                  <c:v>3.6117828999999997E-2</c:v>
                </c:pt>
                <c:pt idx="29284">
                  <c:v>3.6105327E-2</c:v>
                </c:pt>
                <c:pt idx="29285">
                  <c:v>3.6092829E-2</c:v>
                </c:pt>
                <c:pt idx="29286">
                  <c:v>3.6080333999999999E-2</c:v>
                </c:pt>
                <c:pt idx="29287">
                  <c:v>3.6067843000000002E-2</c:v>
                </c:pt>
                <c:pt idx="29288">
                  <c:v>3.6055355999999997E-2</c:v>
                </c:pt>
                <c:pt idx="29289">
                  <c:v>3.6042877000000001E-2</c:v>
                </c:pt>
                <c:pt idx="29290">
                  <c:v>3.6030400999999997E-2</c:v>
                </c:pt>
                <c:pt idx="29291">
                  <c:v>3.6017927999999998E-2</c:v>
                </c:pt>
                <c:pt idx="29292">
                  <c:v>3.6005460000000003E-2</c:v>
                </c:pt>
                <c:pt idx="29293">
                  <c:v>3.5992995E-2</c:v>
                </c:pt>
                <c:pt idx="29294">
                  <c:v>3.5980534000000002E-2</c:v>
                </c:pt>
                <c:pt idx="29295">
                  <c:v>3.5968076000000002E-2</c:v>
                </c:pt>
                <c:pt idx="29296">
                  <c:v>3.5955622999999999E-2</c:v>
                </c:pt>
                <c:pt idx="29297">
                  <c:v>3.5943173000000002E-2</c:v>
                </c:pt>
                <c:pt idx="29298">
                  <c:v>3.5930730000000001E-2</c:v>
                </c:pt>
                <c:pt idx="29299">
                  <c:v>3.5918291999999997E-2</c:v>
                </c:pt>
                <c:pt idx="29300">
                  <c:v>3.5905856999999999E-2</c:v>
                </c:pt>
                <c:pt idx="29301">
                  <c:v>3.5893425E-2</c:v>
                </c:pt>
                <c:pt idx="29302">
                  <c:v>3.5880997999999997E-2</c:v>
                </c:pt>
                <c:pt idx="29303">
                  <c:v>3.5868574E-2</c:v>
                </c:pt>
                <c:pt idx="29304">
                  <c:v>3.5856154000000001E-2</c:v>
                </c:pt>
                <c:pt idx="29305">
                  <c:v>3.5843737000000001E-2</c:v>
                </c:pt>
                <c:pt idx="29306">
                  <c:v>3.5831324999999997E-2</c:v>
                </c:pt>
                <c:pt idx="29307">
                  <c:v>3.5818915999999999E-2</c:v>
                </c:pt>
                <c:pt idx="29308">
                  <c:v>3.5806510999999999E-2</c:v>
                </c:pt>
                <c:pt idx="29309">
                  <c:v>3.5794108999999998E-2</c:v>
                </c:pt>
                <c:pt idx="29310">
                  <c:v>3.5781714999999999E-2</c:v>
                </c:pt>
                <c:pt idx="29311">
                  <c:v>3.5769324999999998E-2</c:v>
                </c:pt>
                <c:pt idx="29312">
                  <c:v>3.5756938000000002E-2</c:v>
                </c:pt>
                <c:pt idx="29313">
                  <c:v>3.5744554999999997E-2</c:v>
                </c:pt>
                <c:pt idx="29314">
                  <c:v>3.5732175999999997E-2</c:v>
                </c:pt>
                <c:pt idx="29315">
                  <c:v>3.5719801000000002E-2</c:v>
                </c:pt>
                <c:pt idx="29316">
                  <c:v>3.5707428999999999E-2</c:v>
                </c:pt>
                <c:pt idx="29317">
                  <c:v>3.5695061E-2</c:v>
                </c:pt>
                <c:pt idx="29318">
                  <c:v>3.5682696999999999E-2</c:v>
                </c:pt>
                <c:pt idx="29319">
                  <c:v>3.5670340000000002E-2</c:v>
                </c:pt>
                <c:pt idx="29320">
                  <c:v>3.5657987000000002E-2</c:v>
                </c:pt>
                <c:pt idx="29321">
                  <c:v>3.5645638E-2</c:v>
                </c:pt>
                <c:pt idx="29322">
                  <c:v>3.5633291999999997E-2</c:v>
                </c:pt>
                <c:pt idx="29323">
                  <c:v>3.5620949999999998E-2</c:v>
                </c:pt>
                <c:pt idx="29324">
                  <c:v>3.5608611999999998E-2</c:v>
                </c:pt>
                <c:pt idx="29325">
                  <c:v>3.5596278000000002E-2</c:v>
                </c:pt>
                <c:pt idx="29326">
                  <c:v>3.5583946999999998E-2</c:v>
                </c:pt>
                <c:pt idx="29327">
                  <c:v>3.5571619999999998E-2</c:v>
                </c:pt>
                <c:pt idx="29328">
                  <c:v>3.5559296999999997E-2</c:v>
                </c:pt>
                <c:pt idx="29329">
                  <c:v>3.5546977E-2</c:v>
                </c:pt>
                <c:pt idx="29330">
                  <c:v>3.5534661000000002E-2</c:v>
                </c:pt>
                <c:pt idx="29331">
                  <c:v>3.5522349000000002E-2</c:v>
                </c:pt>
                <c:pt idx="29332">
                  <c:v>3.5510040999999999E-2</c:v>
                </c:pt>
                <c:pt idx="29333">
                  <c:v>3.549774E-2</c:v>
                </c:pt>
                <c:pt idx="29334">
                  <c:v>3.5485442999999998E-2</c:v>
                </c:pt>
                <c:pt idx="29335">
                  <c:v>3.5473149000000002E-2</c:v>
                </c:pt>
                <c:pt idx="29336">
                  <c:v>3.5460859999999997E-2</c:v>
                </c:pt>
                <c:pt idx="29337">
                  <c:v>3.5448573999999997E-2</c:v>
                </c:pt>
                <c:pt idx="29338">
                  <c:v>3.5436291000000002E-2</c:v>
                </c:pt>
                <c:pt idx="29339">
                  <c:v>3.5424012999999997E-2</c:v>
                </c:pt>
                <c:pt idx="29340">
                  <c:v>3.5411737999999998E-2</c:v>
                </c:pt>
                <c:pt idx="29341">
                  <c:v>3.5399466999999997E-2</c:v>
                </c:pt>
                <c:pt idx="29342">
                  <c:v>3.5387199000000001E-2</c:v>
                </c:pt>
                <c:pt idx="29343">
                  <c:v>3.5374936000000003E-2</c:v>
                </c:pt>
                <c:pt idx="29344">
                  <c:v>3.5362676000000003E-2</c:v>
                </c:pt>
                <c:pt idx="29345">
                  <c:v>3.5350422999999999E-2</c:v>
                </c:pt>
                <c:pt idx="29346">
                  <c:v>3.5338174999999999E-2</c:v>
                </c:pt>
                <c:pt idx="29347">
                  <c:v>3.5325929999999998E-2</c:v>
                </c:pt>
                <c:pt idx="29348">
                  <c:v>3.5313688000000003E-2</c:v>
                </c:pt>
                <c:pt idx="29349">
                  <c:v>3.5301450999999998E-2</c:v>
                </c:pt>
                <c:pt idx="29350">
                  <c:v>3.5289216999999998E-2</c:v>
                </c:pt>
                <c:pt idx="29351">
                  <c:v>3.5276987000000003E-2</c:v>
                </c:pt>
                <c:pt idx="29352">
                  <c:v>3.5264759999999999E-2</c:v>
                </c:pt>
                <c:pt idx="29353">
                  <c:v>3.5252538E-2</c:v>
                </c:pt>
                <c:pt idx="29354">
                  <c:v>3.5240318999999999E-2</c:v>
                </c:pt>
                <c:pt idx="29355">
                  <c:v>3.5228102999999997E-2</c:v>
                </c:pt>
                <c:pt idx="29356">
                  <c:v>3.5215891999999999E-2</c:v>
                </c:pt>
                <c:pt idx="29357">
                  <c:v>3.5203687999999997E-2</c:v>
                </c:pt>
                <c:pt idx="29358">
                  <c:v>3.5191488E-2</c:v>
                </c:pt>
                <c:pt idx="29359">
                  <c:v>3.5179291000000001E-2</c:v>
                </c:pt>
                <c:pt idx="29360">
                  <c:v>3.5167098000000001E-2</c:v>
                </c:pt>
                <c:pt idx="29361">
                  <c:v>3.5154908999999998E-2</c:v>
                </c:pt>
                <c:pt idx="29362">
                  <c:v>3.5142723000000001E-2</c:v>
                </c:pt>
                <c:pt idx="29363">
                  <c:v>3.5130542000000001E-2</c:v>
                </c:pt>
                <c:pt idx="29364">
                  <c:v>3.5118363999999999E-2</c:v>
                </c:pt>
                <c:pt idx="29365">
                  <c:v>3.5106190000000002E-2</c:v>
                </c:pt>
                <c:pt idx="29366">
                  <c:v>3.5094018999999997E-2</c:v>
                </c:pt>
                <c:pt idx="29367">
                  <c:v>3.5081851999999997E-2</c:v>
                </c:pt>
                <c:pt idx="29368">
                  <c:v>3.5069692999999999E-2</c:v>
                </c:pt>
                <c:pt idx="29369">
                  <c:v>3.5057537E-2</c:v>
                </c:pt>
                <c:pt idx="29370">
                  <c:v>3.5045384999999998E-2</c:v>
                </c:pt>
                <c:pt idx="29371">
                  <c:v>3.5033237000000002E-2</c:v>
                </c:pt>
                <c:pt idx="29372">
                  <c:v>3.5021093000000003E-2</c:v>
                </c:pt>
                <c:pt idx="29373">
                  <c:v>3.5008952000000003E-2</c:v>
                </c:pt>
                <c:pt idx="29374">
                  <c:v>3.4996815000000001E-2</c:v>
                </c:pt>
                <c:pt idx="29375">
                  <c:v>3.4984682000000003E-2</c:v>
                </c:pt>
                <c:pt idx="29376">
                  <c:v>3.4972551999999997E-2</c:v>
                </c:pt>
                <c:pt idx="29377">
                  <c:v>3.4960426000000003E-2</c:v>
                </c:pt>
                <c:pt idx="29378">
                  <c:v>3.4948303999999999E-2</c:v>
                </c:pt>
                <c:pt idx="29379">
                  <c:v>3.4936186000000001E-2</c:v>
                </c:pt>
                <c:pt idx="29380">
                  <c:v>3.4924071000000001E-2</c:v>
                </c:pt>
                <c:pt idx="29381">
                  <c:v>3.4911959999999999E-2</c:v>
                </c:pt>
                <c:pt idx="29382">
                  <c:v>3.4899853000000002E-2</c:v>
                </c:pt>
                <c:pt idx="29383">
                  <c:v>3.4887750000000002E-2</c:v>
                </c:pt>
                <c:pt idx="29384">
                  <c:v>3.4875650000000001E-2</c:v>
                </c:pt>
                <c:pt idx="29385">
                  <c:v>3.4863553999999998E-2</c:v>
                </c:pt>
                <c:pt idx="29386">
                  <c:v>3.4851462E-2</c:v>
                </c:pt>
                <c:pt idx="29387">
                  <c:v>3.4839373E-2</c:v>
                </c:pt>
                <c:pt idx="29388">
                  <c:v>3.4827287999999998E-2</c:v>
                </c:pt>
                <c:pt idx="29389">
                  <c:v>3.4815207000000001E-2</c:v>
                </c:pt>
                <c:pt idx="29390">
                  <c:v>3.4803130000000002E-2</c:v>
                </c:pt>
                <c:pt idx="29391">
                  <c:v>3.4791056000000001E-2</c:v>
                </c:pt>
                <c:pt idx="29392">
                  <c:v>3.4778985999999998E-2</c:v>
                </c:pt>
                <c:pt idx="29393">
                  <c:v>3.476692E-2</c:v>
                </c:pt>
                <c:pt idx="29394">
                  <c:v>3.4754857E-2</c:v>
                </c:pt>
                <c:pt idx="29395">
                  <c:v>3.4742798999999998E-2</c:v>
                </c:pt>
                <c:pt idx="29396">
                  <c:v>3.4730744000000001E-2</c:v>
                </c:pt>
                <c:pt idx="29397">
                  <c:v>3.4718692000000002E-2</c:v>
                </c:pt>
                <c:pt idx="29398">
                  <c:v>3.4706645000000001E-2</c:v>
                </c:pt>
                <c:pt idx="29399">
                  <c:v>3.4694600999999999E-2</c:v>
                </c:pt>
                <c:pt idx="29400">
                  <c:v>3.4682561000000001E-2</c:v>
                </c:pt>
                <c:pt idx="29401">
                  <c:v>3.4677889000000003E-2</c:v>
                </c:pt>
                <c:pt idx="29402">
                  <c:v>3.4673101999999997E-2</c:v>
                </c:pt>
                <c:pt idx="29403">
                  <c:v>3.4668206999999999E-2</c:v>
                </c:pt>
                <c:pt idx="29404">
                  <c:v>3.4663211999999999E-2</c:v>
                </c:pt>
                <c:pt idx="29405">
                  <c:v>3.4658137999999998E-2</c:v>
                </c:pt>
                <c:pt idx="29406">
                  <c:v>3.4652996999999998E-2</c:v>
                </c:pt>
                <c:pt idx="29407">
                  <c:v>3.4647799999999999E-2</c:v>
                </c:pt>
                <c:pt idx="29408">
                  <c:v>3.4642551000000001E-2</c:v>
                </c:pt>
                <c:pt idx="29409">
                  <c:v>3.4637253999999999E-2</c:v>
                </c:pt>
                <c:pt idx="29410">
                  <c:v>3.4631912000000001E-2</c:v>
                </c:pt>
                <c:pt idx="29411">
                  <c:v>3.4626532000000002E-2</c:v>
                </c:pt>
                <c:pt idx="29412">
                  <c:v>3.4621112000000002E-2</c:v>
                </c:pt>
                <c:pt idx="29413">
                  <c:v>3.4615658000000001E-2</c:v>
                </c:pt>
                <c:pt idx="29414">
                  <c:v>3.4610171000000002E-2</c:v>
                </c:pt>
                <c:pt idx="29415">
                  <c:v>3.4604653999999999E-2</c:v>
                </c:pt>
                <c:pt idx="29416">
                  <c:v>3.4599102999999999E-2</c:v>
                </c:pt>
                <c:pt idx="29417">
                  <c:v>3.4593525999999999E-2</c:v>
                </c:pt>
                <c:pt idx="29418">
                  <c:v>3.4587920000000001E-2</c:v>
                </c:pt>
                <c:pt idx="29419">
                  <c:v>3.4582287000000003E-2</c:v>
                </c:pt>
                <c:pt idx="29420">
                  <c:v>3.4576627999999998E-2</c:v>
                </c:pt>
                <c:pt idx="29421">
                  <c:v>3.4570946999999998E-2</c:v>
                </c:pt>
                <c:pt idx="29422">
                  <c:v>3.4565239999999997E-2</c:v>
                </c:pt>
                <c:pt idx="29423">
                  <c:v>3.4559511000000001E-2</c:v>
                </c:pt>
                <c:pt idx="29424">
                  <c:v>3.4553759000000003E-2</c:v>
                </c:pt>
                <c:pt idx="29425">
                  <c:v>3.4547985000000003E-2</c:v>
                </c:pt>
                <c:pt idx="29426">
                  <c:v>3.4542191999999999E-2</c:v>
                </c:pt>
                <c:pt idx="29427">
                  <c:v>3.4536377E-2</c:v>
                </c:pt>
                <c:pt idx="29428">
                  <c:v>3.4530542999999997E-2</c:v>
                </c:pt>
                <c:pt idx="29429">
                  <c:v>3.4524689999999997E-2</c:v>
                </c:pt>
                <c:pt idx="29430">
                  <c:v>3.4518818999999999E-2</c:v>
                </c:pt>
                <c:pt idx="29431">
                  <c:v>3.4512929999999997E-2</c:v>
                </c:pt>
                <c:pt idx="29432">
                  <c:v>3.4507020999999999E-2</c:v>
                </c:pt>
                <c:pt idx="29433">
                  <c:v>3.4501094000000003E-2</c:v>
                </c:pt>
                <c:pt idx="29434">
                  <c:v>3.4495149000000003E-2</c:v>
                </c:pt>
                <c:pt idx="29435">
                  <c:v>3.4489187999999997E-2</c:v>
                </c:pt>
                <c:pt idx="29436">
                  <c:v>3.4483209000000001E-2</c:v>
                </c:pt>
                <c:pt idx="29437">
                  <c:v>3.4477214999999999E-2</c:v>
                </c:pt>
                <c:pt idx="29438">
                  <c:v>3.4471202999999999E-2</c:v>
                </c:pt>
                <c:pt idx="29439">
                  <c:v>3.4465175000000001E-2</c:v>
                </c:pt>
                <c:pt idx="29440">
                  <c:v>3.4459133000000003E-2</c:v>
                </c:pt>
                <c:pt idx="29441">
                  <c:v>3.4453075E-2</c:v>
                </c:pt>
                <c:pt idx="29442">
                  <c:v>3.4447002999999997E-2</c:v>
                </c:pt>
                <c:pt idx="29443">
                  <c:v>3.4440916000000002E-2</c:v>
                </c:pt>
                <c:pt idx="29444">
                  <c:v>3.4434814000000001E-2</c:v>
                </c:pt>
                <c:pt idx="29445">
                  <c:v>3.4428697000000001E-2</c:v>
                </c:pt>
                <c:pt idx="29446">
                  <c:v>3.4422565000000002E-2</c:v>
                </c:pt>
                <c:pt idx="29447">
                  <c:v>3.4416422000000002E-2</c:v>
                </c:pt>
                <c:pt idx="29448">
                  <c:v>3.4410264000000003E-2</c:v>
                </c:pt>
                <c:pt idx="29449">
                  <c:v>3.4404091999999997E-2</c:v>
                </c:pt>
                <c:pt idx="29450">
                  <c:v>3.4397907999999998E-2</c:v>
                </c:pt>
                <c:pt idx="29451">
                  <c:v>3.4391708999999999E-2</c:v>
                </c:pt>
                <c:pt idx="29452">
                  <c:v>3.4385499E-2</c:v>
                </c:pt>
                <c:pt idx="29453">
                  <c:v>3.4379277E-2</c:v>
                </c:pt>
                <c:pt idx="29454">
                  <c:v>3.4373041E-2</c:v>
                </c:pt>
                <c:pt idx="29455">
                  <c:v>3.4366793999999999E-2</c:v>
                </c:pt>
                <c:pt idx="29456">
                  <c:v>3.4360534999999998E-2</c:v>
                </c:pt>
                <c:pt idx="29457">
                  <c:v>3.4354266000000001E-2</c:v>
                </c:pt>
                <c:pt idx="29458">
                  <c:v>3.4347984999999998E-2</c:v>
                </c:pt>
                <c:pt idx="29459">
                  <c:v>3.4341693E-2</c:v>
                </c:pt>
                <c:pt idx="29460">
                  <c:v>3.4335386000000002E-2</c:v>
                </c:pt>
                <c:pt idx="29461">
                  <c:v>3.4329072000000002E-2</c:v>
                </c:pt>
                <c:pt idx="29462">
                  <c:v>3.4322746000000001E-2</c:v>
                </c:pt>
                <c:pt idx="29463">
                  <c:v>3.4316408999999999E-2</c:v>
                </c:pt>
                <c:pt idx="29464">
                  <c:v>3.4310061000000003E-2</c:v>
                </c:pt>
                <c:pt idx="29465">
                  <c:v>3.4303701999999998E-2</c:v>
                </c:pt>
                <c:pt idx="29466">
                  <c:v>3.4297332E-2</c:v>
                </c:pt>
                <c:pt idx="29467">
                  <c:v>3.4290951E-2</c:v>
                </c:pt>
                <c:pt idx="29468">
                  <c:v>3.4284561999999998E-2</c:v>
                </c:pt>
                <c:pt idx="29469">
                  <c:v>3.4278162000000001E-2</c:v>
                </c:pt>
                <c:pt idx="29470">
                  <c:v>3.4271751000000003E-2</c:v>
                </c:pt>
                <c:pt idx="29471">
                  <c:v>3.4265332000000003E-2</c:v>
                </c:pt>
                <c:pt idx="29472">
                  <c:v>3.4258902000000001E-2</c:v>
                </c:pt>
                <c:pt idx="29473">
                  <c:v>3.4252465000000003E-2</c:v>
                </c:pt>
                <c:pt idx="29474">
                  <c:v>3.4246015999999997E-2</c:v>
                </c:pt>
                <c:pt idx="29475">
                  <c:v>3.4239560000000002E-2</c:v>
                </c:pt>
                <c:pt idx="29476">
                  <c:v>3.4233092999999999E-2</c:v>
                </c:pt>
                <c:pt idx="29477">
                  <c:v>3.4226619E-2</c:v>
                </c:pt>
                <c:pt idx="29478">
                  <c:v>3.4220133E-2</c:v>
                </c:pt>
                <c:pt idx="29479">
                  <c:v>3.4213639999999997E-2</c:v>
                </c:pt>
                <c:pt idx="29480">
                  <c:v>3.4207135E-2</c:v>
                </c:pt>
                <c:pt idx="29481">
                  <c:v>3.4200623999999999E-2</c:v>
                </c:pt>
                <c:pt idx="29482">
                  <c:v>3.4194104000000003E-2</c:v>
                </c:pt>
                <c:pt idx="29483">
                  <c:v>3.4187573999999998E-2</c:v>
                </c:pt>
                <c:pt idx="29484">
                  <c:v>3.4181035999999998E-2</c:v>
                </c:pt>
                <c:pt idx="29485">
                  <c:v>3.4174491000000001E-2</c:v>
                </c:pt>
                <c:pt idx="29486">
                  <c:v>3.4167938000000002E-2</c:v>
                </c:pt>
                <c:pt idx="29487">
                  <c:v>3.4161377999999999E-2</c:v>
                </c:pt>
                <c:pt idx="29488">
                  <c:v>3.4154806000000003E-2</c:v>
                </c:pt>
                <c:pt idx="29489">
                  <c:v>3.4148227000000003E-2</c:v>
                </c:pt>
                <c:pt idx="29490">
                  <c:v>3.4141641E-2</c:v>
                </c:pt>
                <c:pt idx="29491">
                  <c:v>3.4135047000000002E-2</c:v>
                </c:pt>
                <c:pt idx="29492">
                  <c:v>3.4128446E-2</c:v>
                </c:pt>
                <c:pt idx="29493">
                  <c:v>3.4121837000000002E-2</c:v>
                </c:pt>
                <c:pt idx="29494">
                  <c:v>3.4115221000000001E-2</c:v>
                </c:pt>
                <c:pt idx="29495">
                  <c:v>3.4108597999999997E-2</c:v>
                </c:pt>
                <c:pt idx="29496">
                  <c:v>3.4101966999999997E-2</c:v>
                </c:pt>
                <c:pt idx="29497">
                  <c:v>3.4095328000000001E-2</c:v>
                </c:pt>
                <c:pt idx="29498">
                  <c:v>3.4088682000000002E-2</c:v>
                </c:pt>
                <c:pt idx="29499">
                  <c:v>3.4082029E-2</c:v>
                </c:pt>
                <c:pt idx="29500">
                  <c:v>3.4075368000000002E-2</c:v>
                </c:pt>
                <c:pt idx="29501">
                  <c:v>3.40687E-2</c:v>
                </c:pt>
                <c:pt idx="29502">
                  <c:v>3.4062024000000003E-2</c:v>
                </c:pt>
                <c:pt idx="29503">
                  <c:v>3.4055341000000003E-2</c:v>
                </c:pt>
                <c:pt idx="29504">
                  <c:v>3.404865E-2</c:v>
                </c:pt>
                <c:pt idx="29505">
                  <c:v>3.4041952E-2</c:v>
                </c:pt>
                <c:pt idx="29506">
                  <c:v>3.4035251000000002E-2</c:v>
                </c:pt>
                <c:pt idx="29507">
                  <c:v>3.4028541000000002E-2</c:v>
                </c:pt>
                <c:pt idx="29508">
                  <c:v>3.4021824999999999E-2</c:v>
                </c:pt>
                <c:pt idx="29509">
                  <c:v>3.40151E-2</c:v>
                </c:pt>
                <c:pt idx="29510">
                  <c:v>3.4008368999999997E-2</c:v>
                </c:pt>
                <c:pt idx="29511">
                  <c:v>3.4001634000000003E-2</c:v>
                </c:pt>
                <c:pt idx="29512">
                  <c:v>3.3994890999999999E-2</c:v>
                </c:pt>
                <c:pt idx="29513">
                  <c:v>3.3988140999999999E-2</c:v>
                </c:pt>
                <c:pt idx="29514">
                  <c:v>3.3981382999999997E-2</c:v>
                </c:pt>
                <c:pt idx="29515">
                  <c:v>3.3974621000000003E-2</c:v>
                </c:pt>
                <c:pt idx="29516">
                  <c:v>3.3967852999999999E-2</c:v>
                </c:pt>
                <c:pt idx="29517">
                  <c:v>3.3961076E-2</c:v>
                </c:pt>
                <c:pt idx="29518">
                  <c:v>3.3954296000000002E-2</c:v>
                </c:pt>
                <c:pt idx="29519">
                  <c:v>3.3947509000000001E-2</c:v>
                </c:pt>
                <c:pt idx="29520">
                  <c:v>3.3940718000000002E-2</c:v>
                </c:pt>
                <c:pt idx="29521">
                  <c:v>3.3933919E-2</c:v>
                </c:pt>
                <c:pt idx="29522">
                  <c:v>3.3927113000000002E-2</c:v>
                </c:pt>
                <c:pt idx="29523">
                  <c:v>3.3920302999999999E-2</c:v>
                </c:pt>
                <c:pt idx="29524">
                  <c:v>3.3913486E-2</c:v>
                </c:pt>
                <c:pt idx="29525">
                  <c:v>3.3906665000000002E-2</c:v>
                </c:pt>
                <c:pt idx="29526">
                  <c:v>3.3899836000000003E-2</c:v>
                </c:pt>
                <c:pt idx="29527">
                  <c:v>3.3893003999999997E-2</c:v>
                </c:pt>
                <c:pt idx="29528">
                  <c:v>3.3886164000000003E-2</c:v>
                </c:pt>
                <c:pt idx="29529">
                  <c:v>3.3879316999999999E-2</c:v>
                </c:pt>
                <c:pt idx="29530">
                  <c:v>3.3872467000000003E-2</c:v>
                </c:pt>
                <c:pt idx="29531">
                  <c:v>3.3865607999999998E-2</c:v>
                </c:pt>
                <c:pt idx="29532">
                  <c:v>3.3858746000000002E-2</c:v>
                </c:pt>
                <c:pt idx="29533">
                  <c:v>3.3851881E-2</c:v>
                </c:pt>
                <c:pt idx="29534">
                  <c:v>3.3845007000000003E-2</c:v>
                </c:pt>
                <c:pt idx="29535">
                  <c:v>3.3838131E-2</c:v>
                </c:pt>
                <c:pt idx="29536">
                  <c:v>3.3831246000000002E-2</c:v>
                </c:pt>
                <c:pt idx="29537">
                  <c:v>3.3824357999999999E-2</c:v>
                </c:pt>
                <c:pt idx="29538">
                  <c:v>3.3817462999999999E-2</c:v>
                </c:pt>
                <c:pt idx="29539">
                  <c:v>3.3810563000000002E-2</c:v>
                </c:pt>
                <c:pt idx="29540">
                  <c:v>3.3803659999999999E-2</c:v>
                </c:pt>
                <c:pt idx="29541">
                  <c:v>3.379675E-2</c:v>
                </c:pt>
                <c:pt idx="29542">
                  <c:v>3.3789835999999997E-2</c:v>
                </c:pt>
                <c:pt idx="29543">
                  <c:v>3.3782913999999997E-2</c:v>
                </c:pt>
                <c:pt idx="29544">
                  <c:v>3.3775988999999999E-2</c:v>
                </c:pt>
                <c:pt idx="29545">
                  <c:v>3.3769059999999997E-2</c:v>
                </c:pt>
                <c:pt idx="29546">
                  <c:v>3.3762122999999998E-2</c:v>
                </c:pt>
                <c:pt idx="29547">
                  <c:v>3.3755183000000001E-2</c:v>
                </c:pt>
                <c:pt idx="29548">
                  <c:v>3.3748238999999999E-2</c:v>
                </c:pt>
                <c:pt idx="29549">
                  <c:v>3.3741291999999999E-2</c:v>
                </c:pt>
                <c:pt idx="29550">
                  <c:v>3.3734335999999997E-2</c:v>
                </c:pt>
                <c:pt idx="29551">
                  <c:v>3.3727378000000002E-2</c:v>
                </c:pt>
                <c:pt idx="29552">
                  <c:v>3.3720414999999997E-2</c:v>
                </c:pt>
                <c:pt idx="29553">
                  <c:v>3.3713445000000002E-2</c:v>
                </c:pt>
                <c:pt idx="29554">
                  <c:v>3.3706471000000002E-2</c:v>
                </c:pt>
                <c:pt idx="29555">
                  <c:v>3.3699494000000003E-2</c:v>
                </c:pt>
                <c:pt idx="29556">
                  <c:v>3.3692513E-2</c:v>
                </c:pt>
                <c:pt idx="29557">
                  <c:v>3.3685524000000001E-2</c:v>
                </c:pt>
                <c:pt idx="29558">
                  <c:v>3.3678531999999997E-2</c:v>
                </c:pt>
                <c:pt idx="29559">
                  <c:v>3.3671536000000002E-2</c:v>
                </c:pt>
                <c:pt idx="29560">
                  <c:v>3.3664536000000002E-2</c:v>
                </c:pt>
                <c:pt idx="29561">
                  <c:v>3.3657531999999997E-2</c:v>
                </c:pt>
                <c:pt idx="29562">
                  <c:v>3.3650521000000003E-2</c:v>
                </c:pt>
                <c:pt idx="29563">
                  <c:v>3.3643505999999997E-2</c:v>
                </c:pt>
                <c:pt idx="29564">
                  <c:v>3.3636487999999999E-2</c:v>
                </c:pt>
                <c:pt idx="29565">
                  <c:v>3.3629465999999997E-2</c:v>
                </c:pt>
                <c:pt idx="29566">
                  <c:v>3.3622440000000003E-2</c:v>
                </c:pt>
                <c:pt idx="29567">
                  <c:v>3.3615409999999998E-2</c:v>
                </c:pt>
                <c:pt idx="29568">
                  <c:v>3.3608372999999997E-2</c:v>
                </c:pt>
                <c:pt idx="29569">
                  <c:v>3.3601331999999998E-2</c:v>
                </c:pt>
                <c:pt idx="29570">
                  <c:v>3.3594288E-2</c:v>
                </c:pt>
                <c:pt idx="29571">
                  <c:v>3.3587239999999997E-2</c:v>
                </c:pt>
                <c:pt idx="29572">
                  <c:v>3.3580187999999997E-2</c:v>
                </c:pt>
                <c:pt idx="29573">
                  <c:v>3.3573131999999999E-2</c:v>
                </c:pt>
                <c:pt idx="29574">
                  <c:v>3.3566073000000002E-2</c:v>
                </c:pt>
                <c:pt idx="29575">
                  <c:v>3.3559009000000001E-2</c:v>
                </c:pt>
                <c:pt idx="29576">
                  <c:v>3.3551943000000001E-2</c:v>
                </c:pt>
                <c:pt idx="29577">
                  <c:v>3.3544872000000003E-2</c:v>
                </c:pt>
                <c:pt idx="29578">
                  <c:v>3.3537794000000003E-2</c:v>
                </c:pt>
                <c:pt idx="29579">
                  <c:v>3.3530711999999997E-2</c:v>
                </c:pt>
                <c:pt idx="29580">
                  <c:v>3.3523627E-2</c:v>
                </c:pt>
                <c:pt idx="29581">
                  <c:v>3.3516536999999999E-2</c:v>
                </c:pt>
                <c:pt idx="29582">
                  <c:v>3.3509443999999999E-2</c:v>
                </c:pt>
                <c:pt idx="29583">
                  <c:v>3.3502348000000001E-2</c:v>
                </c:pt>
                <c:pt idx="29584">
                  <c:v>3.3495246999999999E-2</c:v>
                </c:pt>
                <c:pt idx="29585">
                  <c:v>3.3488142999999998E-2</c:v>
                </c:pt>
                <c:pt idx="29586">
                  <c:v>3.3481034999999999E-2</c:v>
                </c:pt>
                <c:pt idx="29587">
                  <c:v>3.3473924000000002E-2</c:v>
                </c:pt>
                <c:pt idx="29588">
                  <c:v>3.3466808000000001E-2</c:v>
                </c:pt>
                <c:pt idx="29589">
                  <c:v>3.3459689000000001E-2</c:v>
                </c:pt>
                <c:pt idx="29590">
                  <c:v>3.3452567000000002E-2</c:v>
                </c:pt>
                <c:pt idx="29591">
                  <c:v>3.344544E-2</c:v>
                </c:pt>
                <c:pt idx="29592">
                  <c:v>3.3438309999999999E-2</c:v>
                </c:pt>
                <c:pt idx="29593">
                  <c:v>3.3431176E-2</c:v>
                </c:pt>
                <c:pt idx="29594">
                  <c:v>3.3424038000000003E-2</c:v>
                </c:pt>
                <c:pt idx="29595">
                  <c:v>3.3416897000000001E-2</c:v>
                </c:pt>
                <c:pt idx="29596">
                  <c:v>3.3409752000000001E-2</c:v>
                </c:pt>
                <c:pt idx="29597">
                  <c:v>3.3402607000000001E-2</c:v>
                </c:pt>
                <c:pt idx="29598">
                  <c:v>3.3395458000000003E-2</c:v>
                </c:pt>
                <c:pt idx="29599">
                  <c:v>3.3388305E-2</c:v>
                </c:pt>
                <c:pt idx="29600">
                  <c:v>3.3381148999999999E-2</c:v>
                </c:pt>
                <c:pt idx="29601">
                  <c:v>3.3373989E-2</c:v>
                </c:pt>
                <c:pt idx="29602">
                  <c:v>3.3366825000000003E-2</c:v>
                </c:pt>
                <c:pt idx="29603">
                  <c:v>3.3359658E-2</c:v>
                </c:pt>
                <c:pt idx="29604">
                  <c:v>3.3352487E-2</c:v>
                </c:pt>
                <c:pt idx="29605">
                  <c:v>3.3345312000000002E-2</c:v>
                </c:pt>
                <c:pt idx="29606">
                  <c:v>3.3338132999999999E-2</c:v>
                </c:pt>
                <c:pt idx="29607">
                  <c:v>3.3330955000000002E-2</c:v>
                </c:pt>
                <c:pt idx="29608">
                  <c:v>3.3323772000000002E-2</c:v>
                </c:pt>
                <c:pt idx="29609">
                  <c:v>3.3316586000000002E-2</c:v>
                </c:pt>
                <c:pt idx="29610">
                  <c:v>3.3309395999999998E-2</c:v>
                </c:pt>
                <c:pt idx="29611">
                  <c:v>3.3302203000000002E-2</c:v>
                </c:pt>
                <c:pt idx="29612">
                  <c:v>3.3295006000000002E-2</c:v>
                </c:pt>
                <c:pt idx="29613">
                  <c:v>3.3287804999999997E-2</c:v>
                </c:pt>
                <c:pt idx="29614">
                  <c:v>3.3280603999999998E-2</c:v>
                </c:pt>
                <c:pt idx="29615">
                  <c:v>3.3273399000000002E-2</c:v>
                </c:pt>
                <c:pt idx="29616">
                  <c:v>3.3266190000000001E-2</c:v>
                </c:pt>
                <c:pt idx="29617">
                  <c:v>3.3258978000000002E-2</c:v>
                </c:pt>
                <c:pt idx="29618">
                  <c:v>3.3251761999999997E-2</c:v>
                </c:pt>
                <c:pt idx="29619">
                  <c:v>3.3244543000000001E-2</c:v>
                </c:pt>
                <c:pt idx="29620">
                  <c:v>3.3237322999999999E-2</c:v>
                </c:pt>
                <c:pt idx="29621">
                  <c:v>3.3230099999999999E-2</c:v>
                </c:pt>
                <c:pt idx="29622">
                  <c:v>3.3222873E-2</c:v>
                </c:pt>
                <c:pt idx="29623">
                  <c:v>3.3215641999999997E-2</c:v>
                </c:pt>
                <c:pt idx="29624">
                  <c:v>3.3208407000000002E-2</c:v>
                </c:pt>
                <c:pt idx="29625">
                  <c:v>3.3201173E-2</c:v>
                </c:pt>
                <c:pt idx="29626">
                  <c:v>3.3193935000000001E-2</c:v>
                </c:pt>
                <c:pt idx="29627">
                  <c:v>3.3186693000000003E-2</c:v>
                </c:pt>
                <c:pt idx="29628">
                  <c:v>3.3179447000000001E-2</c:v>
                </c:pt>
                <c:pt idx="29629">
                  <c:v>3.3172200999999998E-2</c:v>
                </c:pt>
                <c:pt idx="29630">
                  <c:v>3.3164951999999998E-2</c:v>
                </c:pt>
                <c:pt idx="29631">
                  <c:v>3.3157698999999999E-2</c:v>
                </c:pt>
                <c:pt idx="29632">
                  <c:v>3.3150442000000002E-2</c:v>
                </c:pt>
                <c:pt idx="29633">
                  <c:v>3.3143184999999999E-2</c:v>
                </c:pt>
                <c:pt idx="29634">
                  <c:v>3.3135923999999997E-2</c:v>
                </c:pt>
                <c:pt idx="29635">
                  <c:v>3.3128659999999997E-2</c:v>
                </c:pt>
                <c:pt idx="29636">
                  <c:v>3.3121392E-2</c:v>
                </c:pt>
                <c:pt idx="29637">
                  <c:v>3.3114124000000002E-2</c:v>
                </c:pt>
                <c:pt idx="29638">
                  <c:v>3.3106851999999999E-2</c:v>
                </c:pt>
                <c:pt idx="29639">
                  <c:v>3.3099576999999998E-2</c:v>
                </c:pt>
                <c:pt idx="29640">
                  <c:v>3.3092300999999998E-2</c:v>
                </c:pt>
                <c:pt idx="29641">
                  <c:v>3.3085021999999999E-2</c:v>
                </c:pt>
                <c:pt idx="29642">
                  <c:v>3.3077739000000002E-2</c:v>
                </c:pt>
                <c:pt idx="29643">
                  <c:v>3.3070455999999998E-2</c:v>
                </c:pt>
                <c:pt idx="29644">
                  <c:v>3.3063170000000003E-2</c:v>
                </c:pt>
                <c:pt idx="29645">
                  <c:v>3.3055879000000003E-2</c:v>
                </c:pt>
                <c:pt idx="29646">
                  <c:v>3.3048584999999998E-2</c:v>
                </c:pt>
                <c:pt idx="29647">
                  <c:v>3.3041291E-2</c:v>
                </c:pt>
                <c:pt idx="29648">
                  <c:v>3.3033992999999998E-2</c:v>
                </c:pt>
                <c:pt idx="29649">
                  <c:v>3.3026692000000003E-2</c:v>
                </c:pt>
                <c:pt idx="29650">
                  <c:v>3.3019390000000003E-2</c:v>
                </c:pt>
                <c:pt idx="29651">
                  <c:v>3.3012084999999997E-2</c:v>
                </c:pt>
                <c:pt idx="29652">
                  <c:v>3.3004778999999998E-2</c:v>
                </c:pt>
                <c:pt idx="29653">
                  <c:v>3.2997470000000001E-2</c:v>
                </c:pt>
                <c:pt idx="29654">
                  <c:v>3.2990157999999999E-2</c:v>
                </c:pt>
                <c:pt idx="29655">
                  <c:v>3.2982844999999997E-2</c:v>
                </c:pt>
                <c:pt idx="29656">
                  <c:v>3.2975527999999997E-2</c:v>
                </c:pt>
                <c:pt idx="29657">
                  <c:v>3.2968207999999999E-2</c:v>
                </c:pt>
                <c:pt idx="29658">
                  <c:v>3.2960888000000001E-2</c:v>
                </c:pt>
                <c:pt idx="29659">
                  <c:v>3.2953563999999998E-2</c:v>
                </c:pt>
                <c:pt idx="29660">
                  <c:v>3.2946235999999997E-2</c:v>
                </c:pt>
                <c:pt idx="29661">
                  <c:v>3.2938909000000002E-2</c:v>
                </c:pt>
                <c:pt idx="29662">
                  <c:v>3.2931576999999997E-2</c:v>
                </c:pt>
                <c:pt idx="29663">
                  <c:v>3.2924245999999997E-2</c:v>
                </c:pt>
                <c:pt idx="29664">
                  <c:v>3.2916911E-2</c:v>
                </c:pt>
                <c:pt idx="29665">
                  <c:v>3.2909571999999998E-2</c:v>
                </c:pt>
                <c:pt idx="29666">
                  <c:v>3.2902233000000003E-2</c:v>
                </c:pt>
                <c:pt idx="29667">
                  <c:v>3.2894891000000002E-2</c:v>
                </c:pt>
                <c:pt idx="29668">
                  <c:v>3.2887548000000003E-2</c:v>
                </c:pt>
                <c:pt idx="29669">
                  <c:v>3.2880201999999997E-2</c:v>
                </c:pt>
                <c:pt idx="29670">
                  <c:v>3.2872855999999999E-2</c:v>
                </c:pt>
                <c:pt idx="29671">
                  <c:v>3.2865506000000003E-2</c:v>
                </c:pt>
                <c:pt idx="29672">
                  <c:v>3.2858152000000002E-2</c:v>
                </c:pt>
                <c:pt idx="29673">
                  <c:v>3.2850798E-2</c:v>
                </c:pt>
                <c:pt idx="29674">
                  <c:v>3.2843441000000001E-2</c:v>
                </c:pt>
                <c:pt idx="29675">
                  <c:v>3.2836083000000002E-2</c:v>
                </c:pt>
                <c:pt idx="29676">
                  <c:v>3.2828721999999998E-2</c:v>
                </c:pt>
                <c:pt idx="29677">
                  <c:v>3.2821361E-2</c:v>
                </c:pt>
                <c:pt idx="29678">
                  <c:v>3.2813995999999998E-2</c:v>
                </c:pt>
                <c:pt idx="29679">
                  <c:v>3.2806626999999998E-2</c:v>
                </c:pt>
                <c:pt idx="29680">
                  <c:v>3.2799258999999997E-2</c:v>
                </c:pt>
                <c:pt idx="29681">
                  <c:v>3.2791885999999999E-2</c:v>
                </c:pt>
                <c:pt idx="29682">
                  <c:v>3.2784514000000001E-2</c:v>
                </c:pt>
                <c:pt idx="29683">
                  <c:v>3.2777137999999997E-2</c:v>
                </c:pt>
                <c:pt idx="29684">
                  <c:v>3.2769762000000001E-2</c:v>
                </c:pt>
                <c:pt idx="29685">
                  <c:v>3.2762382E-2</c:v>
                </c:pt>
                <c:pt idx="29686">
                  <c:v>3.2755001999999998E-2</c:v>
                </c:pt>
                <c:pt idx="29687">
                  <c:v>3.2747618999999999E-2</c:v>
                </c:pt>
                <c:pt idx="29688">
                  <c:v>3.2740234999999999E-2</c:v>
                </c:pt>
                <c:pt idx="29689">
                  <c:v>3.2732848000000002E-2</c:v>
                </c:pt>
                <c:pt idx="29690">
                  <c:v>3.2725460999999997E-2</c:v>
                </c:pt>
                <c:pt idx="29691">
                  <c:v>3.2718070000000002E-2</c:v>
                </c:pt>
                <c:pt idx="29692">
                  <c:v>3.2710678999999999E-2</c:v>
                </c:pt>
                <c:pt idx="29693">
                  <c:v>3.2703283999999999E-2</c:v>
                </c:pt>
                <c:pt idx="29694">
                  <c:v>3.2695888999999999E-2</c:v>
                </c:pt>
                <c:pt idx="29695">
                  <c:v>3.2688491E-2</c:v>
                </c:pt>
                <c:pt idx="29696">
                  <c:v>3.2681093000000001E-2</c:v>
                </c:pt>
                <c:pt idx="29697">
                  <c:v>3.2673689999999998E-2</c:v>
                </c:pt>
                <c:pt idx="29698">
                  <c:v>3.2666288000000002E-2</c:v>
                </c:pt>
                <c:pt idx="29699">
                  <c:v>3.2658882E-2</c:v>
                </c:pt>
                <c:pt idx="29700">
                  <c:v>3.2651476999999998E-2</c:v>
                </c:pt>
                <c:pt idx="29701">
                  <c:v>3.2644066999999999E-2</c:v>
                </c:pt>
                <c:pt idx="29702">
                  <c:v>3.2636656999999999E-2</c:v>
                </c:pt>
                <c:pt idx="29703">
                  <c:v>3.2629244000000002E-2</c:v>
                </c:pt>
                <c:pt idx="29704">
                  <c:v>3.2621830999999997E-2</c:v>
                </c:pt>
                <c:pt idx="29705">
                  <c:v>3.2614414000000001E-2</c:v>
                </c:pt>
                <c:pt idx="29706">
                  <c:v>3.2606996999999999E-2</c:v>
                </c:pt>
                <c:pt idx="29707">
                  <c:v>3.2599580000000003E-2</c:v>
                </c:pt>
                <c:pt idx="29708">
                  <c:v>3.2592159000000002E-2</c:v>
                </c:pt>
                <c:pt idx="29709">
                  <c:v>3.2584738000000002E-2</c:v>
                </c:pt>
                <c:pt idx="29710">
                  <c:v>3.2577312999999997E-2</c:v>
                </c:pt>
                <c:pt idx="29711">
                  <c:v>3.2569888999999998E-2</c:v>
                </c:pt>
                <c:pt idx="29712">
                  <c:v>3.2562461000000001E-2</c:v>
                </c:pt>
                <c:pt idx="29713">
                  <c:v>3.2555032999999997E-2</c:v>
                </c:pt>
                <c:pt idx="29714">
                  <c:v>3.2547601000000002E-2</c:v>
                </c:pt>
                <c:pt idx="29715">
                  <c:v>3.2540169000000001E-2</c:v>
                </c:pt>
                <c:pt idx="29716">
                  <c:v>3.2532736999999999E-2</c:v>
                </c:pt>
                <c:pt idx="29717">
                  <c:v>3.2525301E-2</c:v>
                </c:pt>
                <c:pt idx="29718">
                  <c:v>3.2517865E-2</c:v>
                </c:pt>
                <c:pt idx="29719">
                  <c:v>3.2510426000000002E-2</c:v>
                </c:pt>
                <c:pt idx="29720">
                  <c:v>3.2502985999999998E-2</c:v>
                </c:pt>
                <c:pt idx="29721">
                  <c:v>3.2495547E-2</c:v>
                </c:pt>
                <c:pt idx="29722">
                  <c:v>3.2488103999999997E-2</c:v>
                </c:pt>
                <c:pt idx="29723">
                  <c:v>3.2480661000000001E-2</c:v>
                </c:pt>
                <c:pt idx="29724">
                  <c:v>3.2473214E-2</c:v>
                </c:pt>
                <c:pt idx="29725">
                  <c:v>3.2465767E-2</c:v>
                </c:pt>
                <c:pt idx="29726">
                  <c:v>3.2458319999999999E-2</c:v>
                </c:pt>
                <c:pt idx="29727">
                  <c:v>3.245087E-2</c:v>
                </c:pt>
                <c:pt idx="29728">
                  <c:v>3.2443419000000001E-2</c:v>
                </c:pt>
                <c:pt idx="29729">
                  <c:v>3.2435964999999997E-2</c:v>
                </c:pt>
                <c:pt idx="29730">
                  <c:v>3.2428510000000001E-2</c:v>
                </c:pt>
                <c:pt idx="29731">
                  <c:v>3.2421055999999997E-2</c:v>
                </c:pt>
                <c:pt idx="29732">
                  <c:v>3.2413598000000002E-2</c:v>
                </c:pt>
                <c:pt idx="29733">
                  <c:v>3.240614E-2</c:v>
                </c:pt>
                <c:pt idx="29734">
                  <c:v>3.2398678E-2</c:v>
                </c:pt>
                <c:pt idx="29735">
                  <c:v>3.2391217E-2</c:v>
                </c:pt>
                <c:pt idx="29736">
                  <c:v>3.2383755E-2</c:v>
                </c:pt>
                <c:pt idx="29737">
                  <c:v>3.2376289000000003E-2</c:v>
                </c:pt>
                <c:pt idx="29738">
                  <c:v>3.2368823999999997E-2</c:v>
                </c:pt>
                <c:pt idx="29739">
                  <c:v>3.2361358E-2</c:v>
                </c:pt>
                <c:pt idx="29740">
                  <c:v>3.2353888999999997E-2</c:v>
                </c:pt>
                <c:pt idx="29741">
                  <c:v>3.2346420000000001E-2</c:v>
                </c:pt>
                <c:pt idx="29742">
                  <c:v>3.2338950999999998E-2</c:v>
                </c:pt>
                <c:pt idx="29743">
                  <c:v>3.2331477999999997E-2</c:v>
                </c:pt>
                <c:pt idx="29744">
                  <c:v>3.2324005000000003E-2</c:v>
                </c:pt>
                <c:pt idx="29745">
                  <c:v>3.2316532000000002E-2</c:v>
                </c:pt>
                <c:pt idx="29746">
                  <c:v>3.2309055000000003E-2</c:v>
                </c:pt>
                <c:pt idx="29747">
                  <c:v>3.2301578999999997E-2</c:v>
                </c:pt>
                <c:pt idx="29748">
                  <c:v>3.2294101999999998E-2</c:v>
                </c:pt>
                <c:pt idx="29749">
                  <c:v>3.2286622000000001E-2</c:v>
                </c:pt>
                <c:pt idx="29750">
                  <c:v>3.2279140999999997E-2</c:v>
                </c:pt>
                <c:pt idx="29751">
                  <c:v>3.2271661E-2</c:v>
                </c:pt>
                <c:pt idx="29752">
                  <c:v>3.2264176999999998E-2</c:v>
                </c:pt>
                <c:pt idx="29753">
                  <c:v>3.2256693000000003E-2</c:v>
                </c:pt>
                <c:pt idx="29754">
                  <c:v>3.2249209000000001E-2</c:v>
                </c:pt>
                <c:pt idx="29755">
                  <c:v>3.2241721000000001E-2</c:v>
                </c:pt>
                <c:pt idx="29756">
                  <c:v>3.2234233000000001E-2</c:v>
                </c:pt>
                <c:pt idx="29757">
                  <c:v>3.2226745000000001E-2</c:v>
                </c:pt>
                <c:pt idx="29758">
                  <c:v>3.2219253000000003E-2</c:v>
                </c:pt>
                <c:pt idx="29759">
                  <c:v>3.2211761999999998E-2</c:v>
                </c:pt>
                <c:pt idx="29760">
                  <c:v>3.220427E-2</c:v>
                </c:pt>
                <c:pt idx="29761">
                  <c:v>3.2196774999999997E-2</c:v>
                </c:pt>
                <c:pt idx="29762">
                  <c:v>3.2189280000000001E-2</c:v>
                </c:pt>
                <c:pt idx="29763">
                  <c:v>3.2181784999999997E-2</c:v>
                </c:pt>
                <c:pt idx="29764">
                  <c:v>3.2174289000000002E-2</c:v>
                </c:pt>
                <c:pt idx="29765">
                  <c:v>3.2166790000000001E-2</c:v>
                </c:pt>
                <c:pt idx="29766">
                  <c:v>3.2159291E-2</c:v>
                </c:pt>
                <c:pt idx="29767">
                  <c:v>3.2151791999999998E-2</c:v>
                </c:pt>
                <c:pt idx="29768">
                  <c:v>3.2144289E-2</c:v>
                </c:pt>
                <c:pt idx="29769">
                  <c:v>3.2136787E-2</c:v>
                </c:pt>
                <c:pt idx="29770">
                  <c:v>3.2129284000000001E-2</c:v>
                </c:pt>
                <c:pt idx="29771">
                  <c:v>3.2121781000000002E-2</c:v>
                </c:pt>
                <c:pt idx="29772">
                  <c:v>3.2114274999999998E-2</c:v>
                </c:pt>
                <c:pt idx="29773">
                  <c:v>3.2106768000000001E-2</c:v>
                </c:pt>
                <c:pt idx="29774">
                  <c:v>3.2099262000000003E-2</c:v>
                </c:pt>
                <c:pt idx="29775">
                  <c:v>3.2091752000000001E-2</c:v>
                </c:pt>
                <c:pt idx="29776">
                  <c:v>3.2084241999999999E-2</c:v>
                </c:pt>
                <c:pt idx="29777">
                  <c:v>3.2076730999999997E-2</c:v>
                </c:pt>
                <c:pt idx="29778">
                  <c:v>3.2069221000000002E-2</c:v>
                </c:pt>
                <c:pt idx="29779">
                  <c:v>3.2061707000000002E-2</c:v>
                </c:pt>
                <c:pt idx="29780">
                  <c:v>3.2054193000000002E-2</c:v>
                </c:pt>
                <c:pt idx="29781">
                  <c:v>3.2046679000000002E-2</c:v>
                </c:pt>
                <c:pt idx="29782">
                  <c:v>3.2039165000000001E-2</c:v>
                </c:pt>
                <c:pt idx="29783">
                  <c:v>3.2031648000000003E-2</c:v>
                </c:pt>
                <c:pt idx="29784">
                  <c:v>3.2024129999999998E-2</c:v>
                </c:pt>
                <c:pt idx="29785">
                  <c:v>3.2016612999999999E-2</c:v>
                </c:pt>
                <c:pt idx="29786">
                  <c:v>3.2009095000000001E-2</c:v>
                </c:pt>
                <c:pt idx="29787">
                  <c:v>3.2001573999999998E-2</c:v>
                </c:pt>
                <c:pt idx="29788">
                  <c:v>3.1994052000000002E-2</c:v>
                </c:pt>
                <c:pt idx="29789">
                  <c:v>3.1986530999999999E-2</c:v>
                </c:pt>
                <c:pt idx="29790">
                  <c:v>3.1979010000000002E-2</c:v>
                </c:pt>
                <c:pt idx="29791">
                  <c:v>3.1971484000000001E-2</c:v>
                </c:pt>
                <c:pt idx="29792">
                  <c:v>3.1963959E-2</c:v>
                </c:pt>
                <c:pt idx="29793">
                  <c:v>3.1956433999999999E-2</c:v>
                </c:pt>
                <c:pt idx="29794">
                  <c:v>3.1948908999999998E-2</c:v>
                </c:pt>
                <c:pt idx="29795">
                  <c:v>3.1941384000000003E-2</c:v>
                </c:pt>
                <c:pt idx="29796">
                  <c:v>3.1933854999999997E-2</c:v>
                </c:pt>
                <c:pt idx="29797">
                  <c:v>3.1926325999999998E-2</c:v>
                </c:pt>
                <c:pt idx="29798">
                  <c:v>3.1918797999999998E-2</c:v>
                </c:pt>
                <c:pt idx="29799">
                  <c:v>3.1911268999999999E-2</c:v>
                </c:pt>
                <c:pt idx="29800">
                  <c:v>3.1903736000000002E-2</c:v>
                </c:pt>
                <c:pt idx="29801">
                  <c:v>3.1896203999999997E-2</c:v>
                </c:pt>
                <c:pt idx="29802">
                  <c:v>3.1888671E-2</c:v>
                </c:pt>
                <c:pt idx="29803">
                  <c:v>3.1881139000000003E-2</c:v>
                </c:pt>
                <c:pt idx="29804">
                  <c:v>3.1873605999999999E-2</c:v>
                </c:pt>
                <c:pt idx="29805">
                  <c:v>3.1866070000000003E-2</c:v>
                </c:pt>
                <c:pt idx="29806">
                  <c:v>3.1858534000000001E-2</c:v>
                </c:pt>
                <c:pt idx="29807">
                  <c:v>3.1850996999999999E-2</c:v>
                </c:pt>
                <c:pt idx="29808">
                  <c:v>3.1843461000000003E-2</c:v>
                </c:pt>
                <c:pt idx="29809">
                  <c:v>3.1835921000000003E-2</c:v>
                </c:pt>
                <c:pt idx="29810">
                  <c:v>3.1828381000000003E-2</c:v>
                </c:pt>
                <c:pt idx="29811">
                  <c:v>3.1820841000000002E-2</c:v>
                </c:pt>
                <c:pt idx="29812">
                  <c:v>3.1813301000000002E-2</c:v>
                </c:pt>
                <c:pt idx="29813">
                  <c:v>3.1805761000000002E-2</c:v>
                </c:pt>
                <c:pt idx="29814">
                  <c:v>3.1798221000000002E-2</c:v>
                </c:pt>
                <c:pt idx="29815">
                  <c:v>3.1790677000000003E-2</c:v>
                </c:pt>
                <c:pt idx="29816">
                  <c:v>3.1783133999999998E-2</c:v>
                </c:pt>
                <c:pt idx="29817">
                  <c:v>3.1775589999999999E-2</c:v>
                </c:pt>
                <c:pt idx="29818">
                  <c:v>3.1768046000000001E-2</c:v>
                </c:pt>
                <c:pt idx="29819">
                  <c:v>3.1760503000000002E-2</c:v>
                </c:pt>
                <c:pt idx="29820">
                  <c:v>3.1752954999999999E-2</c:v>
                </c:pt>
                <c:pt idx="29821">
                  <c:v>3.1745408000000003E-2</c:v>
                </c:pt>
                <c:pt idx="29822">
                  <c:v>3.173786E-2</c:v>
                </c:pt>
                <c:pt idx="29823">
                  <c:v>3.1730313000000003E-2</c:v>
                </c:pt>
                <c:pt idx="29824">
                  <c:v>3.1722765E-2</c:v>
                </c:pt>
                <c:pt idx="29825">
                  <c:v>3.1715218000000003E-2</c:v>
                </c:pt>
                <c:pt idx="29826">
                  <c:v>3.1707667000000002E-2</c:v>
                </c:pt>
                <c:pt idx="29827">
                  <c:v>3.1700116E-2</c:v>
                </c:pt>
                <c:pt idx="29828">
                  <c:v>3.1692563999999999E-2</c:v>
                </c:pt>
                <c:pt idx="29829">
                  <c:v>3.1685012999999998E-2</c:v>
                </c:pt>
                <c:pt idx="29830">
                  <c:v>3.1677462000000003E-2</c:v>
                </c:pt>
                <c:pt idx="29831">
                  <c:v>3.1669911000000002E-2</c:v>
                </c:pt>
                <c:pt idx="29832">
                  <c:v>3.1662356000000003E-2</c:v>
                </c:pt>
                <c:pt idx="29833">
                  <c:v>3.1654801000000003E-2</c:v>
                </c:pt>
                <c:pt idx="29834">
                  <c:v>3.1647245999999997E-2</c:v>
                </c:pt>
                <c:pt idx="29835">
                  <c:v>3.1639690999999998E-2</c:v>
                </c:pt>
                <c:pt idx="29836">
                  <c:v>3.1632136999999998E-2</c:v>
                </c:pt>
                <c:pt idx="29837">
                  <c:v>3.1624581999999998E-2</c:v>
                </c:pt>
                <c:pt idx="29838">
                  <c:v>3.1617023000000001E-2</c:v>
                </c:pt>
                <c:pt idx="29839">
                  <c:v>3.1609463999999997E-2</c:v>
                </c:pt>
                <c:pt idx="29840">
                  <c:v>3.1601905999999999E-2</c:v>
                </c:pt>
                <c:pt idx="29841">
                  <c:v>3.1594347000000002E-2</c:v>
                </c:pt>
                <c:pt idx="29842">
                  <c:v>3.1586788999999997E-2</c:v>
                </c:pt>
                <c:pt idx="29843">
                  <c:v>3.157923E-2</c:v>
                </c:pt>
                <c:pt idx="29844">
                  <c:v>3.1571671000000003E-2</c:v>
                </c:pt>
                <c:pt idx="29845">
                  <c:v>3.1564109E-2</c:v>
                </c:pt>
                <c:pt idx="29846">
                  <c:v>3.1556546999999997E-2</c:v>
                </c:pt>
                <c:pt idx="29847">
                  <c:v>3.1548984000000002E-2</c:v>
                </c:pt>
                <c:pt idx="29848">
                  <c:v>3.1541422E-2</c:v>
                </c:pt>
                <c:pt idx="29849">
                  <c:v>3.1533859999999997E-2</c:v>
                </c:pt>
                <c:pt idx="29850">
                  <c:v>3.1526297000000002E-2</c:v>
                </c:pt>
                <c:pt idx="29851">
                  <c:v>3.1518734999999999E-2</c:v>
                </c:pt>
                <c:pt idx="29852">
                  <c:v>3.1511173000000003E-2</c:v>
                </c:pt>
                <c:pt idx="29853">
                  <c:v>3.1503607000000003E-2</c:v>
                </c:pt>
                <c:pt idx="29854">
                  <c:v>3.1496041000000002E-2</c:v>
                </c:pt>
                <c:pt idx="29855">
                  <c:v>3.1488474000000002E-2</c:v>
                </c:pt>
                <c:pt idx="29856">
                  <c:v>3.1480908000000002E-2</c:v>
                </c:pt>
                <c:pt idx="29857">
                  <c:v>3.1473342000000001E-2</c:v>
                </c:pt>
                <c:pt idx="29858">
                  <c:v>3.1465776000000001E-2</c:v>
                </c:pt>
                <c:pt idx="29859">
                  <c:v>3.145821E-2</c:v>
                </c:pt>
                <c:pt idx="29860">
                  <c:v>3.1450644E-2</c:v>
                </c:pt>
                <c:pt idx="29861">
                  <c:v>3.1443074000000001E-2</c:v>
                </c:pt>
                <c:pt idx="29862">
                  <c:v>3.1435505000000002E-2</c:v>
                </c:pt>
                <c:pt idx="29863">
                  <c:v>3.1427934999999997E-2</c:v>
                </c:pt>
                <c:pt idx="29864">
                  <c:v>3.1420364999999999E-2</c:v>
                </c:pt>
                <c:pt idx="29865">
                  <c:v>3.1412795E-2</c:v>
                </c:pt>
                <c:pt idx="29866">
                  <c:v>3.1405225000000002E-2</c:v>
                </c:pt>
                <c:pt idx="29867">
                  <c:v>3.1397656000000003E-2</c:v>
                </c:pt>
                <c:pt idx="29868">
                  <c:v>3.1390085999999998E-2</c:v>
                </c:pt>
                <c:pt idx="29869">
                  <c:v>3.1382515999999999E-2</c:v>
                </c:pt>
                <c:pt idx="29870">
                  <c:v>3.1374946000000001E-2</c:v>
                </c:pt>
                <c:pt idx="29871">
                  <c:v>3.1367372999999997E-2</c:v>
                </c:pt>
                <c:pt idx="29872">
                  <c:v>3.1359799000000001E-2</c:v>
                </c:pt>
                <c:pt idx="29873">
                  <c:v>3.1352225999999997E-2</c:v>
                </c:pt>
                <c:pt idx="29874">
                  <c:v>3.1344652000000001E-2</c:v>
                </c:pt>
                <c:pt idx="29875">
                  <c:v>3.1337078999999997E-2</c:v>
                </c:pt>
                <c:pt idx="29876">
                  <c:v>3.1329505000000001E-2</c:v>
                </c:pt>
                <c:pt idx="29877">
                  <c:v>3.1321931999999997E-2</c:v>
                </c:pt>
                <c:pt idx="29878">
                  <c:v>3.1314358E-2</c:v>
                </c:pt>
                <c:pt idx="29879">
                  <c:v>3.1306784999999997E-2</c:v>
                </c:pt>
                <c:pt idx="29880">
                  <c:v>3.1299211E-2</c:v>
                </c:pt>
                <c:pt idx="29881">
                  <c:v>3.1291637999999997E-2</c:v>
                </c:pt>
                <c:pt idx="29882">
                  <c:v>3.1284064E-2</c:v>
                </c:pt>
                <c:pt idx="29883">
                  <c:v>3.1276486999999999E-2</c:v>
                </c:pt>
                <c:pt idx="29884">
                  <c:v>3.1268909999999997E-2</c:v>
                </c:pt>
                <c:pt idx="29885">
                  <c:v>3.1261332000000003E-2</c:v>
                </c:pt>
                <c:pt idx="29886">
                  <c:v>3.1253755000000001E-2</c:v>
                </c:pt>
                <c:pt idx="29887">
                  <c:v>3.1246177999999999E-2</c:v>
                </c:pt>
                <c:pt idx="29888">
                  <c:v>3.1238601000000001E-2</c:v>
                </c:pt>
                <c:pt idx="29889">
                  <c:v>3.1231023E-2</c:v>
                </c:pt>
                <c:pt idx="29890">
                  <c:v>3.1223445999999998E-2</c:v>
                </c:pt>
                <c:pt idx="29891">
                  <c:v>3.1215869E-2</c:v>
                </c:pt>
                <c:pt idx="29892">
                  <c:v>3.1208291999999999E-2</c:v>
                </c:pt>
                <c:pt idx="29893">
                  <c:v>3.1200713000000001E-2</c:v>
                </c:pt>
                <c:pt idx="29894">
                  <c:v>3.1193133000000001E-2</c:v>
                </c:pt>
                <c:pt idx="29895">
                  <c:v>3.1185554000000001E-2</c:v>
                </c:pt>
                <c:pt idx="29896">
                  <c:v>3.1177975E-2</c:v>
                </c:pt>
                <c:pt idx="29897">
                  <c:v>3.1170396E-2</c:v>
                </c:pt>
                <c:pt idx="29898">
                  <c:v>3.1162816999999999E-2</c:v>
                </c:pt>
                <c:pt idx="29899">
                  <c:v>3.1155237999999998E-2</c:v>
                </c:pt>
                <c:pt idx="29900">
                  <c:v>3.1147659000000001E-2</c:v>
                </c:pt>
                <c:pt idx="29901">
                  <c:v>3.1140078000000002E-2</c:v>
                </c:pt>
                <c:pt idx="29902">
                  <c:v>3.1132496999999999E-2</c:v>
                </c:pt>
                <c:pt idx="29903">
                  <c:v>3.1124915999999999E-2</c:v>
                </c:pt>
                <c:pt idx="29904">
                  <c:v>3.1117334999999999E-2</c:v>
                </c:pt>
                <c:pt idx="29905">
                  <c:v>3.1109754E-2</c:v>
                </c:pt>
                <c:pt idx="29906">
                  <c:v>3.1102173E-2</c:v>
                </c:pt>
                <c:pt idx="29907">
                  <c:v>3.1094592000000001E-2</c:v>
                </c:pt>
                <c:pt idx="29908">
                  <c:v>3.1087011000000001E-2</c:v>
                </c:pt>
                <c:pt idx="29909">
                  <c:v>3.1079430000000002E-2</c:v>
                </c:pt>
                <c:pt idx="29910">
                  <c:v>3.1071847E-2</c:v>
                </c:pt>
                <c:pt idx="29911">
                  <c:v>3.1064264000000001E-2</c:v>
                </c:pt>
                <c:pt idx="29912">
                  <c:v>3.1056681999999999E-2</c:v>
                </c:pt>
                <c:pt idx="29913">
                  <c:v>3.1049099E-2</c:v>
                </c:pt>
                <c:pt idx="29914">
                  <c:v>3.1041516000000002E-2</c:v>
                </c:pt>
                <c:pt idx="29915">
                  <c:v>3.1033933E-2</c:v>
                </c:pt>
                <c:pt idx="29916">
                  <c:v>3.1026350000000001E-2</c:v>
                </c:pt>
                <c:pt idx="29917">
                  <c:v>3.1018767999999999E-2</c:v>
                </c:pt>
                <c:pt idx="29918">
                  <c:v>3.1011185E-2</c:v>
                </c:pt>
                <c:pt idx="29919">
                  <c:v>3.1003602000000002E-2</c:v>
                </c:pt>
                <c:pt idx="29920">
                  <c:v>3.0996019E-2</c:v>
                </c:pt>
                <c:pt idx="29921">
                  <c:v>3.0988433999999999E-2</c:v>
                </c:pt>
                <c:pt idx="29922">
                  <c:v>3.0980850000000001E-2</c:v>
                </c:pt>
                <c:pt idx="29923">
                  <c:v>3.0973265E-2</c:v>
                </c:pt>
                <c:pt idx="29924">
                  <c:v>3.0965679999999999E-2</c:v>
                </c:pt>
                <c:pt idx="29925">
                  <c:v>3.0958096000000001E-2</c:v>
                </c:pt>
                <c:pt idx="29926">
                  <c:v>3.0950511E-2</c:v>
                </c:pt>
                <c:pt idx="29927">
                  <c:v>3.0942925999999999E-2</c:v>
                </c:pt>
                <c:pt idx="29928">
                  <c:v>3.0935341000000002E-2</c:v>
                </c:pt>
                <c:pt idx="29929">
                  <c:v>3.0927757E-2</c:v>
                </c:pt>
                <c:pt idx="29930">
                  <c:v>3.0920171999999999E-2</c:v>
                </c:pt>
                <c:pt idx="29931">
                  <c:v>3.0912586999999998E-2</c:v>
                </c:pt>
                <c:pt idx="29932">
                  <c:v>3.0905003E-2</c:v>
                </c:pt>
                <c:pt idx="29933">
                  <c:v>3.0897417999999999E-2</c:v>
                </c:pt>
                <c:pt idx="29934">
                  <c:v>3.0889832999999998E-2</c:v>
                </c:pt>
                <c:pt idx="29935">
                  <c:v>3.0882249000000001E-2</c:v>
                </c:pt>
                <c:pt idx="29936">
                  <c:v>3.0874664E-2</c:v>
                </c:pt>
                <c:pt idx="29937">
                  <c:v>3.0867078999999999E-2</c:v>
                </c:pt>
                <c:pt idx="29938">
                  <c:v>3.0859495000000001E-2</c:v>
                </c:pt>
                <c:pt idx="29939">
                  <c:v>3.085191E-2</c:v>
                </c:pt>
                <c:pt idx="29940">
                  <c:v>3.0844324999999999E-2</c:v>
                </c:pt>
                <c:pt idx="29941">
                  <c:v>3.0836741000000001E-2</c:v>
                </c:pt>
                <c:pt idx="29942">
                  <c:v>3.0829156E-2</c:v>
                </c:pt>
                <c:pt idx="29943">
                  <c:v>3.0821570999999999E-2</c:v>
                </c:pt>
                <c:pt idx="29944">
                  <c:v>3.0813986000000002E-2</c:v>
                </c:pt>
                <c:pt idx="29945">
                  <c:v>3.0806402E-2</c:v>
                </c:pt>
                <c:pt idx="29946">
                  <c:v>3.0798816999999999E-2</c:v>
                </c:pt>
                <c:pt idx="29947">
                  <c:v>3.0791232000000002E-2</c:v>
                </c:pt>
                <c:pt idx="29948">
                  <c:v>3.0783648E-2</c:v>
                </c:pt>
                <c:pt idx="29949">
                  <c:v>3.0776062999999999E-2</c:v>
                </c:pt>
                <c:pt idx="29950">
                  <c:v>3.0768477999999998E-2</c:v>
                </c:pt>
                <c:pt idx="29951">
                  <c:v>3.0760894E-2</c:v>
                </c:pt>
                <c:pt idx="29952">
                  <c:v>3.0753309E-2</c:v>
                </c:pt>
                <c:pt idx="29953">
                  <c:v>3.0745723999999999E-2</c:v>
                </c:pt>
                <c:pt idx="29954">
                  <c:v>3.0738140000000001E-2</c:v>
                </c:pt>
                <c:pt idx="29955">
                  <c:v>3.0730555E-2</c:v>
                </c:pt>
                <c:pt idx="29956">
                  <c:v>3.0722969999999999E-2</c:v>
                </c:pt>
                <c:pt idx="29957">
                  <c:v>3.0715385000000001E-2</c:v>
                </c:pt>
                <c:pt idx="29958">
                  <c:v>3.0707801E-2</c:v>
                </c:pt>
                <c:pt idx="29959">
                  <c:v>3.0700215999999999E-2</c:v>
                </c:pt>
                <c:pt idx="29960">
                  <c:v>3.0692631000000001E-2</c:v>
                </c:pt>
                <c:pt idx="29961">
                  <c:v>3.0685047E-2</c:v>
                </c:pt>
                <c:pt idx="29962">
                  <c:v>3.067746E-2</c:v>
                </c:pt>
                <c:pt idx="29963">
                  <c:v>3.0669874E-2</c:v>
                </c:pt>
                <c:pt idx="29964">
                  <c:v>3.0662287E-2</c:v>
                </c:pt>
                <c:pt idx="29965">
                  <c:v>3.06547E-2</c:v>
                </c:pt>
                <c:pt idx="29966">
                  <c:v>3.0647115999999999E-2</c:v>
                </c:pt>
                <c:pt idx="29967">
                  <c:v>3.0639531000000001E-2</c:v>
                </c:pt>
                <c:pt idx="29968">
                  <c:v>3.0631946E-2</c:v>
                </c:pt>
                <c:pt idx="29969">
                  <c:v>3.0624361999999999E-2</c:v>
                </c:pt>
                <c:pt idx="29970">
                  <c:v>3.0616777000000001E-2</c:v>
                </c:pt>
                <c:pt idx="29971">
                  <c:v>3.0609192E-2</c:v>
                </c:pt>
                <c:pt idx="29972">
                  <c:v>3.0601607999999999E-2</c:v>
                </c:pt>
                <c:pt idx="29973">
                  <c:v>3.0594023000000001E-2</c:v>
                </c:pt>
                <c:pt idx="29974">
                  <c:v>3.0586438000000001E-2</c:v>
                </c:pt>
                <c:pt idx="29975">
                  <c:v>3.0578853999999999E-2</c:v>
                </c:pt>
                <c:pt idx="29976">
                  <c:v>3.0571269000000002E-2</c:v>
                </c:pt>
                <c:pt idx="29977">
                  <c:v>3.0563684000000001E-2</c:v>
                </c:pt>
                <c:pt idx="29978">
                  <c:v>3.0556099E-2</c:v>
                </c:pt>
                <c:pt idx="29979">
                  <c:v>3.0548514999999998E-2</c:v>
                </c:pt>
                <c:pt idx="29980">
                  <c:v>3.0540930000000001E-2</c:v>
                </c:pt>
                <c:pt idx="29981">
                  <c:v>3.0533345E-2</c:v>
                </c:pt>
                <c:pt idx="29982">
                  <c:v>3.0525760999999998E-2</c:v>
                </c:pt>
                <c:pt idx="29983">
                  <c:v>3.0518176000000001E-2</c:v>
                </c:pt>
                <c:pt idx="29984">
                  <c:v>3.0510591E-2</c:v>
                </c:pt>
                <c:pt idx="29985">
                  <c:v>3.0503006999999999E-2</c:v>
                </c:pt>
                <c:pt idx="29986">
                  <c:v>3.0495424E-2</c:v>
                </c:pt>
                <c:pt idx="29987">
                  <c:v>3.0487841000000002E-2</c:v>
                </c:pt>
                <c:pt idx="29988">
                  <c:v>3.0480258E-2</c:v>
                </c:pt>
                <c:pt idx="29989">
                  <c:v>3.0472675000000001E-2</c:v>
                </c:pt>
                <c:pt idx="29990">
                  <c:v>3.0465092999999999E-2</c:v>
                </c:pt>
                <c:pt idx="29991">
                  <c:v>3.045751E-2</c:v>
                </c:pt>
                <c:pt idx="29992">
                  <c:v>3.0449927000000002E-2</c:v>
                </c:pt>
                <c:pt idx="29993">
                  <c:v>3.0442344E-2</c:v>
                </c:pt>
                <c:pt idx="29994">
                  <c:v>3.0434761000000001E-2</c:v>
                </c:pt>
                <c:pt idx="29995">
                  <c:v>3.0427177999999999E-2</c:v>
                </c:pt>
                <c:pt idx="29996">
                  <c:v>3.0419596E-2</c:v>
                </c:pt>
                <c:pt idx="29997">
                  <c:v>3.0412013000000002E-2</c:v>
                </c:pt>
                <c:pt idx="29998">
                  <c:v>3.0404431999999999E-2</c:v>
                </c:pt>
                <c:pt idx="29999">
                  <c:v>3.0396850999999999E-2</c:v>
                </c:pt>
                <c:pt idx="30000">
                  <c:v>3.0389269999999999E-2</c:v>
                </c:pt>
                <c:pt idx="30001">
                  <c:v>3.0384930000000001E-2</c:v>
                </c:pt>
                <c:pt idx="30002">
                  <c:v>3.0380560000000001E-2</c:v>
                </c:pt>
                <c:pt idx="30003">
                  <c:v>3.0376164000000001E-2</c:v>
                </c:pt>
                <c:pt idx="30004">
                  <c:v>3.0371743999999999E-2</c:v>
                </c:pt>
                <c:pt idx="30005">
                  <c:v>3.0367301999999999E-2</c:v>
                </c:pt>
                <c:pt idx="30006">
                  <c:v>3.0362838999999999E-2</c:v>
                </c:pt>
                <c:pt idx="30007">
                  <c:v>3.0358356999999999E-2</c:v>
                </c:pt>
                <c:pt idx="30008">
                  <c:v>3.0353857000000001E-2</c:v>
                </c:pt>
                <c:pt idx="30009">
                  <c:v>3.0349339999999999E-2</c:v>
                </c:pt>
                <c:pt idx="30010">
                  <c:v>3.0344808000000001E-2</c:v>
                </c:pt>
                <c:pt idx="30011">
                  <c:v>3.0340262E-2</c:v>
                </c:pt>
                <c:pt idx="30012">
                  <c:v>3.0335701999999999E-2</c:v>
                </c:pt>
                <c:pt idx="30013">
                  <c:v>3.0331128999999998E-2</c:v>
                </c:pt>
                <c:pt idx="30014">
                  <c:v>3.0326543000000001E-2</c:v>
                </c:pt>
                <c:pt idx="30015">
                  <c:v>3.0321944999999999E-2</c:v>
                </c:pt>
                <c:pt idx="30016">
                  <c:v>3.0317334000000001E-2</c:v>
                </c:pt>
                <c:pt idx="30017">
                  <c:v>3.0312713000000002E-2</c:v>
                </c:pt>
                <c:pt idx="30018">
                  <c:v>3.0308081000000001E-2</c:v>
                </c:pt>
                <c:pt idx="30019">
                  <c:v>3.0303439000000001E-2</c:v>
                </c:pt>
                <c:pt idx="30020">
                  <c:v>3.0298786000000001E-2</c:v>
                </c:pt>
                <c:pt idx="30021">
                  <c:v>3.0294123999999999E-2</c:v>
                </c:pt>
                <c:pt idx="30022">
                  <c:v>3.0289453000000001E-2</c:v>
                </c:pt>
                <c:pt idx="30023">
                  <c:v>3.0284772000000001E-2</c:v>
                </c:pt>
                <c:pt idx="30024">
                  <c:v>3.0280082E-2</c:v>
                </c:pt>
                <c:pt idx="30025">
                  <c:v>3.0275383999999999E-2</c:v>
                </c:pt>
                <c:pt idx="30026">
                  <c:v>3.0270676999999999E-2</c:v>
                </c:pt>
                <c:pt idx="30027">
                  <c:v>3.0265961000000001E-2</c:v>
                </c:pt>
                <c:pt idx="30028">
                  <c:v>3.0261237E-2</c:v>
                </c:pt>
                <c:pt idx="30029">
                  <c:v>3.0256505999999999E-2</c:v>
                </c:pt>
                <c:pt idx="30030">
                  <c:v>3.0251765999999999E-2</c:v>
                </c:pt>
                <c:pt idx="30031">
                  <c:v>3.0247018000000001E-2</c:v>
                </c:pt>
                <c:pt idx="30032">
                  <c:v>3.0242261999999999E-2</c:v>
                </c:pt>
                <c:pt idx="30033">
                  <c:v>3.02375E-2</c:v>
                </c:pt>
                <c:pt idx="30034">
                  <c:v>3.0232729E-2</c:v>
                </c:pt>
                <c:pt idx="30035">
                  <c:v>3.0227951999999999E-2</c:v>
                </c:pt>
                <c:pt idx="30036">
                  <c:v>3.0223168000000002E-2</c:v>
                </c:pt>
                <c:pt idx="30037">
                  <c:v>3.0218378000000001E-2</c:v>
                </c:pt>
                <c:pt idx="30038">
                  <c:v>3.021358E-2</c:v>
                </c:pt>
                <c:pt idx="30039">
                  <c:v>3.0208776E-2</c:v>
                </c:pt>
                <c:pt idx="30040">
                  <c:v>3.0203964999999999E-2</c:v>
                </c:pt>
                <c:pt idx="30041">
                  <c:v>3.0199147999999999E-2</c:v>
                </c:pt>
                <c:pt idx="30042">
                  <c:v>3.0194324000000002E-2</c:v>
                </c:pt>
                <c:pt idx="30043">
                  <c:v>3.0189494000000001E-2</c:v>
                </c:pt>
                <c:pt idx="30044">
                  <c:v>3.0184656000000001E-2</c:v>
                </c:pt>
                <c:pt idx="30045">
                  <c:v>3.0179813999999999E-2</c:v>
                </c:pt>
                <c:pt idx="30046">
                  <c:v>3.0174965000000002E-2</c:v>
                </c:pt>
                <c:pt idx="30047">
                  <c:v>3.0170109000000001E-2</c:v>
                </c:pt>
                <c:pt idx="30048">
                  <c:v>3.0165247999999999E-2</c:v>
                </c:pt>
                <c:pt idx="30049">
                  <c:v>3.0160381E-2</c:v>
                </c:pt>
                <c:pt idx="30050">
                  <c:v>3.0155508000000001E-2</c:v>
                </c:pt>
                <c:pt idx="30051">
                  <c:v>3.0150630000000001E-2</c:v>
                </c:pt>
                <c:pt idx="30052">
                  <c:v>3.0145746000000001E-2</c:v>
                </c:pt>
                <c:pt idx="30053">
                  <c:v>3.0140856000000001E-2</c:v>
                </c:pt>
                <c:pt idx="30054">
                  <c:v>3.0135960999999999E-2</c:v>
                </c:pt>
                <c:pt idx="30055">
                  <c:v>3.0131061000000001E-2</c:v>
                </c:pt>
                <c:pt idx="30056">
                  <c:v>3.0126153999999999E-2</c:v>
                </c:pt>
                <c:pt idx="30057">
                  <c:v>3.0121242999999999E-2</c:v>
                </c:pt>
                <c:pt idx="30058">
                  <c:v>3.0116324999999999E-2</c:v>
                </c:pt>
                <c:pt idx="30059">
                  <c:v>3.0111401999999999E-2</c:v>
                </c:pt>
                <c:pt idx="30060">
                  <c:v>3.0106476E-2</c:v>
                </c:pt>
                <c:pt idx="30061">
                  <c:v>3.0101543000000001E-2</c:v>
                </c:pt>
                <c:pt idx="30062">
                  <c:v>3.0096604999999998E-2</c:v>
                </c:pt>
                <c:pt idx="30063">
                  <c:v>3.0091664000000001E-2</c:v>
                </c:pt>
                <c:pt idx="30064">
                  <c:v>3.0086716999999999E-2</c:v>
                </c:pt>
                <c:pt idx="30065">
                  <c:v>3.0081764E-2</c:v>
                </c:pt>
                <c:pt idx="30066">
                  <c:v>3.0076807000000001E-2</c:v>
                </c:pt>
                <c:pt idx="30067">
                  <c:v>3.0071845E-2</c:v>
                </c:pt>
                <c:pt idx="30068">
                  <c:v>3.0066879000000001E-2</c:v>
                </c:pt>
                <c:pt idx="30069">
                  <c:v>3.0061907999999998E-2</c:v>
                </c:pt>
                <c:pt idx="30070">
                  <c:v>3.0056933000000001E-2</c:v>
                </c:pt>
                <c:pt idx="30071">
                  <c:v>3.0051952E-2</c:v>
                </c:pt>
                <c:pt idx="30072">
                  <c:v>3.0046968E-2</c:v>
                </c:pt>
                <c:pt idx="30073">
                  <c:v>3.0041978E-2</c:v>
                </c:pt>
                <c:pt idx="30074">
                  <c:v>3.0036983999999999E-2</c:v>
                </c:pt>
                <c:pt idx="30075">
                  <c:v>3.0031987E-2</c:v>
                </c:pt>
                <c:pt idx="30076">
                  <c:v>3.0026983E-2</c:v>
                </c:pt>
                <c:pt idx="30077">
                  <c:v>3.0021976999999998E-2</c:v>
                </c:pt>
                <c:pt idx="30078">
                  <c:v>3.0016965999999999E-2</c:v>
                </c:pt>
                <c:pt idx="30079">
                  <c:v>3.0011949999999999E-2</c:v>
                </c:pt>
                <c:pt idx="30080">
                  <c:v>3.0006930000000001E-2</c:v>
                </c:pt>
                <c:pt idx="30081">
                  <c:v>3.0001907000000001E-2</c:v>
                </c:pt>
                <c:pt idx="30082">
                  <c:v>2.9996878000000001E-2</c:v>
                </c:pt>
                <c:pt idx="30083">
                  <c:v>2.9991845E-2</c:v>
                </c:pt>
                <c:pt idx="30084">
                  <c:v>2.9986808E-2</c:v>
                </c:pt>
                <c:pt idx="30085">
                  <c:v>2.9981767999999999E-2</c:v>
                </c:pt>
                <c:pt idx="30086">
                  <c:v>2.9976724E-2</c:v>
                </c:pt>
                <c:pt idx="30087">
                  <c:v>2.9971675999999999E-2</c:v>
                </c:pt>
                <c:pt idx="30088">
                  <c:v>2.9966623000000001E-2</c:v>
                </c:pt>
                <c:pt idx="30089">
                  <c:v>2.9961565999999999E-2</c:v>
                </c:pt>
                <c:pt idx="30090">
                  <c:v>2.9956505000000001E-2</c:v>
                </c:pt>
                <c:pt idx="30091">
                  <c:v>2.9951439999999999E-2</c:v>
                </c:pt>
                <c:pt idx="30092">
                  <c:v>2.9946371999999999E-2</c:v>
                </c:pt>
                <c:pt idx="30093">
                  <c:v>2.9941300000000001E-2</c:v>
                </c:pt>
                <c:pt idx="30094">
                  <c:v>2.9936224000000001E-2</c:v>
                </c:pt>
                <c:pt idx="30095">
                  <c:v>2.9931144999999999E-2</c:v>
                </c:pt>
                <c:pt idx="30096">
                  <c:v>2.9926062E-2</c:v>
                </c:pt>
                <c:pt idx="30097">
                  <c:v>2.9920974999999999E-2</c:v>
                </c:pt>
                <c:pt idx="30098">
                  <c:v>2.9915884E-2</c:v>
                </c:pt>
                <c:pt idx="30099">
                  <c:v>2.991079E-2</c:v>
                </c:pt>
                <c:pt idx="30100">
                  <c:v>2.9905692000000001E-2</c:v>
                </c:pt>
                <c:pt idx="30101">
                  <c:v>2.9900590000000001E-2</c:v>
                </c:pt>
                <c:pt idx="30102">
                  <c:v>2.9895484E-2</c:v>
                </c:pt>
                <c:pt idx="30103">
                  <c:v>2.9890376999999999E-2</c:v>
                </c:pt>
                <c:pt idx="30104">
                  <c:v>2.9885266000000001E-2</c:v>
                </c:pt>
                <c:pt idx="30105">
                  <c:v>2.9880151000000001E-2</c:v>
                </c:pt>
                <c:pt idx="30106">
                  <c:v>2.9875032999999999E-2</c:v>
                </c:pt>
                <c:pt idx="30107">
                  <c:v>2.986991E-2</c:v>
                </c:pt>
                <c:pt idx="30108">
                  <c:v>2.9864783999999998E-2</c:v>
                </c:pt>
                <c:pt idx="30109">
                  <c:v>2.9859654999999999E-2</c:v>
                </c:pt>
                <c:pt idx="30110">
                  <c:v>2.9854523000000001E-2</c:v>
                </c:pt>
                <c:pt idx="30111">
                  <c:v>2.9849388000000001E-2</c:v>
                </c:pt>
                <c:pt idx="30112">
                  <c:v>2.9844249E-2</c:v>
                </c:pt>
                <c:pt idx="30113">
                  <c:v>2.9839106000000001E-2</c:v>
                </c:pt>
                <c:pt idx="30114">
                  <c:v>2.9833960999999999E-2</c:v>
                </c:pt>
                <c:pt idx="30115">
                  <c:v>2.9828812999999999E-2</c:v>
                </c:pt>
                <c:pt idx="30116">
                  <c:v>2.9823661000000001E-2</c:v>
                </c:pt>
                <c:pt idx="30117">
                  <c:v>2.9818504999999999E-2</c:v>
                </c:pt>
                <c:pt idx="30118">
                  <c:v>2.9813347E-2</c:v>
                </c:pt>
                <c:pt idx="30119">
                  <c:v>2.9808186E-2</c:v>
                </c:pt>
                <c:pt idx="30120">
                  <c:v>2.9803020999999999E-2</c:v>
                </c:pt>
                <c:pt idx="30121">
                  <c:v>2.9797853999999999E-2</c:v>
                </c:pt>
                <c:pt idx="30122">
                  <c:v>2.9792683E-2</c:v>
                </c:pt>
                <c:pt idx="30123">
                  <c:v>2.9787509E-2</c:v>
                </c:pt>
                <c:pt idx="30124">
                  <c:v>2.9782332000000002E-2</c:v>
                </c:pt>
                <c:pt idx="30125">
                  <c:v>2.9777152000000001E-2</c:v>
                </c:pt>
                <c:pt idx="30126">
                  <c:v>2.9771971000000001E-2</c:v>
                </c:pt>
                <c:pt idx="30127">
                  <c:v>2.9766785E-2</c:v>
                </c:pt>
                <c:pt idx="30128">
                  <c:v>2.9761596000000001E-2</c:v>
                </c:pt>
                <c:pt idx="30129">
                  <c:v>2.9756404E-2</c:v>
                </c:pt>
                <c:pt idx="30130">
                  <c:v>2.975121E-2</c:v>
                </c:pt>
                <c:pt idx="30131">
                  <c:v>2.9746013000000002E-2</c:v>
                </c:pt>
                <c:pt idx="30132">
                  <c:v>2.9740811999999998E-2</c:v>
                </c:pt>
                <c:pt idx="30133">
                  <c:v>2.9735608E-2</c:v>
                </c:pt>
                <c:pt idx="30134">
                  <c:v>2.9730402E-2</c:v>
                </c:pt>
                <c:pt idx="30135">
                  <c:v>2.9725192000000001E-2</c:v>
                </c:pt>
                <c:pt idx="30136">
                  <c:v>2.971998E-2</c:v>
                </c:pt>
                <c:pt idx="30137">
                  <c:v>2.9714765000000001E-2</c:v>
                </c:pt>
                <c:pt idx="30138">
                  <c:v>2.9709547999999999E-2</c:v>
                </c:pt>
                <c:pt idx="30139">
                  <c:v>2.9704326999999999E-2</c:v>
                </c:pt>
                <c:pt idx="30140">
                  <c:v>2.9699104E-2</c:v>
                </c:pt>
                <c:pt idx="30141">
                  <c:v>2.9693877E-2</c:v>
                </c:pt>
                <c:pt idx="30142">
                  <c:v>2.9688649000000001E-2</c:v>
                </c:pt>
                <c:pt idx="30143">
                  <c:v>2.9683417E-2</c:v>
                </c:pt>
                <c:pt idx="30144">
                  <c:v>2.9678183E-2</c:v>
                </c:pt>
                <c:pt idx="30145">
                  <c:v>2.9672944999999999E-2</c:v>
                </c:pt>
                <c:pt idx="30146">
                  <c:v>2.9667704999999999E-2</c:v>
                </c:pt>
                <c:pt idx="30147">
                  <c:v>2.9662463999999999E-2</c:v>
                </c:pt>
                <c:pt idx="30148">
                  <c:v>2.9657218999999999E-2</c:v>
                </c:pt>
                <c:pt idx="30149">
                  <c:v>2.9651971999999999E-2</c:v>
                </c:pt>
                <c:pt idx="30150">
                  <c:v>2.9646721000000001E-2</c:v>
                </c:pt>
                <c:pt idx="30151">
                  <c:v>2.9641468000000001E-2</c:v>
                </c:pt>
                <c:pt idx="30152">
                  <c:v>2.9636214000000001E-2</c:v>
                </c:pt>
                <c:pt idx="30153">
                  <c:v>2.9630955E-2</c:v>
                </c:pt>
                <c:pt idx="30154">
                  <c:v>2.9625695000000001E-2</c:v>
                </c:pt>
                <c:pt idx="30155">
                  <c:v>2.9620430999999999E-2</c:v>
                </c:pt>
                <c:pt idx="30156">
                  <c:v>2.9615165999999998E-2</c:v>
                </c:pt>
                <c:pt idx="30157">
                  <c:v>2.9609897999999999E-2</c:v>
                </c:pt>
                <c:pt idx="30158">
                  <c:v>2.9604627000000001E-2</c:v>
                </c:pt>
                <c:pt idx="30159">
                  <c:v>2.9599354000000001E-2</c:v>
                </c:pt>
                <c:pt idx="30160">
                  <c:v>2.9594078999999999E-2</c:v>
                </c:pt>
                <c:pt idx="30161">
                  <c:v>2.9588799999999998E-2</c:v>
                </c:pt>
                <c:pt idx="30162">
                  <c:v>2.9583518999999999E-2</c:v>
                </c:pt>
                <c:pt idx="30163">
                  <c:v>2.9578237E-2</c:v>
                </c:pt>
                <c:pt idx="30164">
                  <c:v>2.9572951E-2</c:v>
                </c:pt>
                <c:pt idx="30165">
                  <c:v>2.9567663000000001E-2</c:v>
                </c:pt>
                <c:pt idx="30166">
                  <c:v>2.9562372999999999E-2</c:v>
                </c:pt>
                <c:pt idx="30167">
                  <c:v>2.9557079E-2</c:v>
                </c:pt>
                <c:pt idx="30168">
                  <c:v>2.9551784000000001E-2</c:v>
                </c:pt>
                <c:pt idx="30169">
                  <c:v>2.9546486E-2</c:v>
                </c:pt>
                <c:pt idx="30170">
                  <c:v>2.9541187E-2</c:v>
                </c:pt>
                <c:pt idx="30171">
                  <c:v>2.9535883999999998E-2</c:v>
                </c:pt>
                <c:pt idx="30172">
                  <c:v>2.9530579000000001E-2</c:v>
                </c:pt>
                <c:pt idx="30173">
                  <c:v>2.9525273000000001E-2</c:v>
                </c:pt>
                <c:pt idx="30174">
                  <c:v>2.9519963999999999E-2</c:v>
                </c:pt>
                <c:pt idx="30175">
                  <c:v>2.9514651999999999E-2</c:v>
                </c:pt>
                <c:pt idx="30176">
                  <c:v>2.9509338E-2</c:v>
                </c:pt>
                <c:pt idx="30177">
                  <c:v>2.9504022000000001E-2</c:v>
                </c:pt>
                <c:pt idx="30178">
                  <c:v>2.9498704000000001E-2</c:v>
                </c:pt>
                <c:pt idx="30179">
                  <c:v>2.9493381999999999E-2</c:v>
                </c:pt>
                <c:pt idx="30180">
                  <c:v>2.9488059E-2</c:v>
                </c:pt>
                <c:pt idx="30181">
                  <c:v>2.9482733000000001E-2</c:v>
                </c:pt>
                <c:pt idx="30182">
                  <c:v>2.9477406000000001E-2</c:v>
                </c:pt>
                <c:pt idx="30183">
                  <c:v>2.9472076999999999E-2</c:v>
                </c:pt>
                <c:pt idx="30184">
                  <c:v>2.9466745999999999E-2</c:v>
                </c:pt>
                <c:pt idx="30185">
                  <c:v>2.9461411999999999E-2</c:v>
                </c:pt>
                <c:pt idx="30186">
                  <c:v>2.9456075000000002E-2</c:v>
                </c:pt>
                <c:pt idx="30187">
                  <c:v>2.9450737000000001E-2</c:v>
                </c:pt>
                <c:pt idx="30188">
                  <c:v>2.9445397000000002E-2</c:v>
                </c:pt>
                <c:pt idx="30189">
                  <c:v>2.9440055E-2</c:v>
                </c:pt>
                <c:pt idx="30190">
                  <c:v>2.9434710999999999E-2</c:v>
                </c:pt>
                <c:pt idx="30191">
                  <c:v>2.9429364999999999E-2</c:v>
                </c:pt>
                <c:pt idx="30192">
                  <c:v>2.9424015000000001E-2</c:v>
                </c:pt>
                <c:pt idx="30193">
                  <c:v>2.9418664000000001E-2</c:v>
                </c:pt>
                <c:pt idx="30194">
                  <c:v>2.9413311000000001E-2</c:v>
                </c:pt>
                <c:pt idx="30195">
                  <c:v>2.9407955999999999E-2</c:v>
                </c:pt>
                <c:pt idx="30196">
                  <c:v>2.9402599000000001E-2</c:v>
                </c:pt>
                <c:pt idx="30197">
                  <c:v>2.9397240000000002E-2</c:v>
                </c:pt>
                <c:pt idx="30198">
                  <c:v>2.9391878999999999E-2</c:v>
                </c:pt>
                <c:pt idx="30199">
                  <c:v>2.9386517000000001E-2</c:v>
                </c:pt>
                <c:pt idx="30200">
                  <c:v>2.9381152000000001E-2</c:v>
                </c:pt>
                <c:pt idx="30201">
                  <c:v>2.9375786000000001E-2</c:v>
                </c:pt>
                <c:pt idx="30202">
                  <c:v>2.9370416E-2</c:v>
                </c:pt>
                <c:pt idx="30203">
                  <c:v>2.9365044E-2</c:v>
                </c:pt>
                <c:pt idx="30204">
                  <c:v>2.9359670000000001E-2</c:v>
                </c:pt>
                <c:pt idx="30205">
                  <c:v>2.9354294999999999E-2</c:v>
                </c:pt>
                <c:pt idx="30206">
                  <c:v>2.9348916999999999E-2</c:v>
                </c:pt>
                <c:pt idx="30207">
                  <c:v>2.9343537999999999E-2</c:v>
                </c:pt>
                <c:pt idx="30208">
                  <c:v>2.9338157E-2</c:v>
                </c:pt>
                <c:pt idx="30209">
                  <c:v>2.9332773999999999E-2</c:v>
                </c:pt>
                <c:pt idx="30210">
                  <c:v>2.9327388999999999E-2</c:v>
                </c:pt>
                <c:pt idx="30211">
                  <c:v>2.9322002E-2</c:v>
                </c:pt>
                <c:pt idx="30212">
                  <c:v>2.9316612999999998E-2</c:v>
                </c:pt>
                <c:pt idx="30213">
                  <c:v>2.9311223000000001E-2</c:v>
                </c:pt>
                <c:pt idx="30214">
                  <c:v>2.9305831000000001E-2</c:v>
                </c:pt>
                <c:pt idx="30215">
                  <c:v>2.9300435999999999E-2</c:v>
                </c:pt>
                <c:pt idx="30216">
                  <c:v>2.9295040000000001E-2</c:v>
                </c:pt>
                <c:pt idx="30217">
                  <c:v>2.9289642000000001E-2</c:v>
                </c:pt>
                <c:pt idx="30218">
                  <c:v>2.9284243000000001E-2</c:v>
                </c:pt>
                <c:pt idx="30219">
                  <c:v>2.9278841E-2</c:v>
                </c:pt>
                <c:pt idx="30220">
                  <c:v>2.9273436999999999E-2</c:v>
                </c:pt>
                <c:pt idx="30221">
                  <c:v>2.9268031999999999E-2</c:v>
                </c:pt>
                <c:pt idx="30222">
                  <c:v>2.9262625E-2</c:v>
                </c:pt>
                <c:pt idx="30223">
                  <c:v>2.9257215999999999E-2</c:v>
                </c:pt>
                <c:pt idx="30224">
                  <c:v>2.9251804999999999E-2</c:v>
                </c:pt>
                <c:pt idx="30225">
                  <c:v>2.9246392E-2</c:v>
                </c:pt>
                <c:pt idx="30226">
                  <c:v>2.9240977000000001E-2</c:v>
                </c:pt>
                <c:pt idx="30227">
                  <c:v>2.9235560000000001E-2</c:v>
                </c:pt>
                <c:pt idx="30228">
                  <c:v>2.9230142000000001E-2</c:v>
                </c:pt>
                <c:pt idx="30229">
                  <c:v>2.9224722000000002E-2</c:v>
                </c:pt>
                <c:pt idx="30230">
                  <c:v>2.92193E-2</c:v>
                </c:pt>
                <c:pt idx="30231">
                  <c:v>2.9213876E-2</c:v>
                </c:pt>
                <c:pt idx="30232">
                  <c:v>2.9208451999999999E-2</c:v>
                </c:pt>
                <c:pt idx="30233">
                  <c:v>2.9203026E-2</c:v>
                </c:pt>
                <c:pt idx="30234">
                  <c:v>2.9197598000000002E-2</c:v>
                </c:pt>
                <c:pt idx="30235">
                  <c:v>2.9192168000000001E-2</c:v>
                </c:pt>
                <c:pt idx="30236">
                  <c:v>2.9186737000000001E-2</c:v>
                </c:pt>
                <c:pt idx="30237">
                  <c:v>2.9181302999999999E-2</c:v>
                </c:pt>
                <c:pt idx="30238">
                  <c:v>2.9175868000000001E-2</c:v>
                </c:pt>
                <c:pt idx="30239">
                  <c:v>2.9170431E-2</c:v>
                </c:pt>
                <c:pt idx="30240">
                  <c:v>2.9164992000000001E-2</c:v>
                </c:pt>
                <c:pt idx="30241">
                  <c:v>2.9159550999999999E-2</c:v>
                </c:pt>
                <c:pt idx="30242">
                  <c:v>2.9154109000000001E-2</c:v>
                </c:pt>
                <c:pt idx="30243">
                  <c:v>2.9148664000000001E-2</c:v>
                </c:pt>
                <c:pt idx="30244">
                  <c:v>2.9143220000000001E-2</c:v>
                </c:pt>
                <c:pt idx="30245">
                  <c:v>2.9137772999999999E-2</c:v>
                </c:pt>
                <c:pt idx="30246">
                  <c:v>2.9132325000000001E-2</c:v>
                </c:pt>
                <c:pt idx="30247">
                  <c:v>2.9126875E-2</c:v>
                </c:pt>
                <c:pt idx="30248">
                  <c:v>2.9121423E-2</c:v>
                </c:pt>
                <c:pt idx="30249">
                  <c:v>2.9115968999999998E-2</c:v>
                </c:pt>
                <c:pt idx="30250">
                  <c:v>2.9110514000000001E-2</c:v>
                </c:pt>
                <c:pt idx="30251">
                  <c:v>2.9105058E-2</c:v>
                </c:pt>
                <c:pt idx="30252">
                  <c:v>2.90996E-2</c:v>
                </c:pt>
                <c:pt idx="30253">
                  <c:v>2.9094141E-2</c:v>
                </c:pt>
                <c:pt idx="30254">
                  <c:v>2.9088679999999999E-2</c:v>
                </c:pt>
                <c:pt idx="30255">
                  <c:v>2.9083217000000001E-2</c:v>
                </c:pt>
                <c:pt idx="30256">
                  <c:v>2.9077751999999998E-2</c:v>
                </c:pt>
                <c:pt idx="30257">
                  <c:v>2.9072286999999999E-2</c:v>
                </c:pt>
                <c:pt idx="30258">
                  <c:v>2.906682E-2</c:v>
                </c:pt>
                <c:pt idx="30259">
                  <c:v>2.9061350999999999E-2</c:v>
                </c:pt>
                <c:pt idx="30260">
                  <c:v>2.9055879999999999E-2</c:v>
                </c:pt>
                <c:pt idx="30261">
                  <c:v>2.9050408E-2</c:v>
                </c:pt>
                <c:pt idx="30262">
                  <c:v>2.9044935000000001E-2</c:v>
                </c:pt>
                <c:pt idx="30263">
                  <c:v>2.9039460999999999E-2</c:v>
                </c:pt>
                <c:pt idx="30264">
                  <c:v>2.9033984999999998E-2</c:v>
                </c:pt>
                <c:pt idx="30265">
                  <c:v>2.9028506999999999E-2</c:v>
                </c:pt>
                <c:pt idx="30266">
                  <c:v>2.9023027E-2</c:v>
                </c:pt>
                <c:pt idx="30267">
                  <c:v>2.9017547000000001E-2</c:v>
                </c:pt>
                <c:pt idx="30268">
                  <c:v>2.9012065E-2</c:v>
                </c:pt>
                <c:pt idx="30269">
                  <c:v>2.9006582E-2</c:v>
                </c:pt>
                <c:pt idx="30270">
                  <c:v>2.9001096000000001E-2</c:v>
                </c:pt>
                <c:pt idx="30271">
                  <c:v>2.8995608999999999E-2</c:v>
                </c:pt>
                <c:pt idx="30272">
                  <c:v>2.8990122E-2</c:v>
                </c:pt>
                <c:pt idx="30273">
                  <c:v>2.8984632E-2</c:v>
                </c:pt>
                <c:pt idx="30274">
                  <c:v>2.8979141E-2</c:v>
                </c:pt>
                <c:pt idx="30275">
                  <c:v>2.8973648000000001E-2</c:v>
                </c:pt>
                <c:pt idx="30276">
                  <c:v>2.8968154999999999E-2</c:v>
                </c:pt>
                <c:pt idx="30277">
                  <c:v>2.8962661000000001E-2</c:v>
                </c:pt>
                <c:pt idx="30278">
                  <c:v>2.8957164000000001E-2</c:v>
                </c:pt>
                <c:pt idx="30279">
                  <c:v>2.8951665000000001E-2</c:v>
                </c:pt>
                <c:pt idx="30280">
                  <c:v>2.8946166999999998E-2</c:v>
                </c:pt>
                <c:pt idx="30281">
                  <c:v>2.8940666E-2</c:v>
                </c:pt>
                <c:pt idx="30282">
                  <c:v>2.8935163999999999E-2</c:v>
                </c:pt>
                <c:pt idx="30283">
                  <c:v>2.8929661999999998E-2</c:v>
                </c:pt>
                <c:pt idx="30284">
                  <c:v>2.8924157999999998E-2</c:v>
                </c:pt>
                <c:pt idx="30285">
                  <c:v>2.8918652E-2</c:v>
                </c:pt>
                <c:pt idx="30286">
                  <c:v>2.8913144000000002E-2</c:v>
                </c:pt>
                <c:pt idx="30287">
                  <c:v>2.8907636E-2</c:v>
                </c:pt>
                <c:pt idx="30288">
                  <c:v>2.8902126E-2</c:v>
                </c:pt>
                <c:pt idx="30289">
                  <c:v>2.8896615E-2</c:v>
                </c:pt>
                <c:pt idx="30290">
                  <c:v>2.8891103000000001E-2</c:v>
                </c:pt>
                <c:pt idx="30291">
                  <c:v>2.8885589999999999E-2</c:v>
                </c:pt>
                <c:pt idx="30292">
                  <c:v>2.8880075000000002E-2</c:v>
                </c:pt>
                <c:pt idx="30293">
                  <c:v>2.8874556999999999E-2</c:v>
                </c:pt>
                <c:pt idx="30294">
                  <c:v>2.8869039999999999E-2</c:v>
                </c:pt>
                <c:pt idx="30295">
                  <c:v>2.8863521E-2</c:v>
                </c:pt>
                <c:pt idx="30296">
                  <c:v>2.8858000000000002E-2</c:v>
                </c:pt>
                <c:pt idx="30297">
                  <c:v>2.885248E-2</c:v>
                </c:pt>
                <c:pt idx="30298">
                  <c:v>2.8846956999999999E-2</c:v>
                </c:pt>
                <c:pt idx="30299">
                  <c:v>2.8841432E-2</c:v>
                </c:pt>
                <c:pt idx="30300">
                  <c:v>2.8835908E-2</c:v>
                </c:pt>
                <c:pt idx="30301">
                  <c:v>2.8830380999999999E-2</c:v>
                </c:pt>
                <c:pt idx="30302">
                  <c:v>2.8824853000000001E-2</c:v>
                </c:pt>
                <c:pt idx="30303">
                  <c:v>2.8819324E-2</c:v>
                </c:pt>
                <c:pt idx="30304">
                  <c:v>2.8813794E-2</c:v>
                </c:pt>
                <c:pt idx="30305">
                  <c:v>2.8808262000000001E-2</c:v>
                </c:pt>
                <c:pt idx="30306">
                  <c:v>2.8802729999999999E-2</c:v>
                </c:pt>
                <c:pt idx="30307">
                  <c:v>2.8797196000000001E-2</c:v>
                </c:pt>
                <c:pt idx="30308">
                  <c:v>2.879166E-2</c:v>
                </c:pt>
                <c:pt idx="30309">
                  <c:v>2.8786124999999999E-2</c:v>
                </c:pt>
                <c:pt idx="30310">
                  <c:v>2.8780587E-2</c:v>
                </c:pt>
                <c:pt idx="30311">
                  <c:v>2.8775048000000001E-2</c:v>
                </c:pt>
                <c:pt idx="30312">
                  <c:v>2.8769507999999999E-2</c:v>
                </c:pt>
                <c:pt idx="30313">
                  <c:v>2.8763967000000001E-2</c:v>
                </c:pt>
                <c:pt idx="30314">
                  <c:v>2.8758423000000002E-2</c:v>
                </c:pt>
                <c:pt idx="30315">
                  <c:v>2.8752880000000001E-2</c:v>
                </c:pt>
                <c:pt idx="30316">
                  <c:v>2.8747334999999999E-2</c:v>
                </c:pt>
                <c:pt idx="30317">
                  <c:v>2.8741788000000001E-2</c:v>
                </c:pt>
                <c:pt idx="30318">
                  <c:v>2.8736240999999999E-2</c:v>
                </c:pt>
                <c:pt idx="30319">
                  <c:v>2.8730691999999999E-2</c:v>
                </c:pt>
                <c:pt idx="30320">
                  <c:v>2.8725141999999999E-2</c:v>
                </c:pt>
                <c:pt idx="30321">
                  <c:v>2.8719590999999999E-2</c:v>
                </c:pt>
                <c:pt idx="30322">
                  <c:v>2.8714038000000001E-2</c:v>
                </c:pt>
                <c:pt idx="30323">
                  <c:v>2.8708485999999998E-2</c:v>
                </c:pt>
                <c:pt idx="30324">
                  <c:v>2.8702931000000001E-2</c:v>
                </c:pt>
                <c:pt idx="30325">
                  <c:v>2.8697375000000001E-2</c:v>
                </c:pt>
                <c:pt idx="30326">
                  <c:v>2.8691819E-2</c:v>
                </c:pt>
                <c:pt idx="30327">
                  <c:v>2.8686261000000001E-2</c:v>
                </c:pt>
                <c:pt idx="30328">
                  <c:v>2.8680702999999998E-2</c:v>
                </c:pt>
                <c:pt idx="30329">
                  <c:v>2.8675143E-2</c:v>
                </c:pt>
                <c:pt idx="30330">
                  <c:v>2.8669581E-2</c:v>
                </c:pt>
                <c:pt idx="30331">
                  <c:v>2.8664018999999999E-2</c:v>
                </c:pt>
                <c:pt idx="30332">
                  <c:v>2.8658454999999999E-2</c:v>
                </c:pt>
                <c:pt idx="30333">
                  <c:v>2.8652891999999999E-2</c:v>
                </c:pt>
                <c:pt idx="30334">
                  <c:v>2.8647326000000001E-2</c:v>
                </c:pt>
                <c:pt idx="30335">
                  <c:v>2.8641758E-2</c:v>
                </c:pt>
                <c:pt idx="30336">
                  <c:v>2.8636190999999998E-2</c:v>
                </c:pt>
                <c:pt idx="30337">
                  <c:v>2.8630622000000001E-2</c:v>
                </c:pt>
                <c:pt idx="30338">
                  <c:v>2.8625052000000002E-2</c:v>
                </c:pt>
                <c:pt idx="30339">
                  <c:v>2.8619480999999999E-2</c:v>
                </c:pt>
                <c:pt idx="30340">
                  <c:v>2.8613909999999999E-2</c:v>
                </c:pt>
                <c:pt idx="30341">
                  <c:v>2.8608337000000001E-2</c:v>
                </c:pt>
                <c:pt idx="30342">
                  <c:v>2.8602763999999999E-2</c:v>
                </c:pt>
                <c:pt idx="30343">
                  <c:v>2.8597188999999999E-2</c:v>
                </c:pt>
                <c:pt idx="30344">
                  <c:v>2.8591614000000001E-2</c:v>
                </c:pt>
                <c:pt idx="30345">
                  <c:v>2.8586037000000002E-2</c:v>
                </c:pt>
                <c:pt idx="30346">
                  <c:v>2.8580461000000001E-2</c:v>
                </c:pt>
                <c:pt idx="30347">
                  <c:v>2.8574881999999999E-2</c:v>
                </c:pt>
                <c:pt idx="30348">
                  <c:v>2.8569303000000001E-2</c:v>
                </c:pt>
                <c:pt idx="30349">
                  <c:v>2.8563722999999999E-2</c:v>
                </c:pt>
                <c:pt idx="30350">
                  <c:v>2.8558140999999999E-2</c:v>
                </c:pt>
                <c:pt idx="30351">
                  <c:v>2.8552557999999999E-2</c:v>
                </c:pt>
                <c:pt idx="30352">
                  <c:v>2.8546973999999999E-2</c:v>
                </c:pt>
                <c:pt idx="30353">
                  <c:v>2.854139E-2</c:v>
                </c:pt>
                <c:pt idx="30354">
                  <c:v>2.8535804000000001E-2</c:v>
                </c:pt>
                <c:pt idx="30355">
                  <c:v>2.8530218E-2</c:v>
                </c:pt>
                <c:pt idx="30356">
                  <c:v>2.8524629999999999E-2</c:v>
                </c:pt>
                <c:pt idx="30357">
                  <c:v>2.8519042000000001E-2</c:v>
                </c:pt>
                <c:pt idx="30358">
                  <c:v>2.8513452000000002E-2</c:v>
                </c:pt>
                <c:pt idx="30359">
                  <c:v>2.8507861999999998E-2</c:v>
                </c:pt>
                <c:pt idx="30360">
                  <c:v>2.8502270999999999E-2</c:v>
                </c:pt>
                <c:pt idx="30361">
                  <c:v>2.8496679E-2</c:v>
                </c:pt>
                <c:pt idx="30362">
                  <c:v>2.8491084999999999E-2</c:v>
                </c:pt>
                <c:pt idx="30363">
                  <c:v>2.8485492000000001E-2</c:v>
                </c:pt>
                <c:pt idx="30364">
                  <c:v>2.8479896000000001E-2</c:v>
                </c:pt>
                <c:pt idx="30365">
                  <c:v>2.8474301E-2</c:v>
                </c:pt>
                <c:pt idx="30366">
                  <c:v>2.8468704000000001E-2</c:v>
                </c:pt>
                <c:pt idx="30367">
                  <c:v>2.8463107000000001E-2</c:v>
                </c:pt>
                <c:pt idx="30368">
                  <c:v>2.8457507E-2</c:v>
                </c:pt>
                <c:pt idx="30369">
                  <c:v>2.8451908000000001E-2</c:v>
                </c:pt>
                <c:pt idx="30370">
                  <c:v>2.8446307000000001E-2</c:v>
                </c:pt>
                <c:pt idx="30371">
                  <c:v>2.8440706E-2</c:v>
                </c:pt>
                <c:pt idx="30372">
                  <c:v>2.8435103999999999E-2</c:v>
                </c:pt>
                <c:pt idx="30373">
                  <c:v>2.8429500999999999E-2</c:v>
                </c:pt>
                <c:pt idx="30374">
                  <c:v>2.8423898E-2</c:v>
                </c:pt>
                <c:pt idx="30375">
                  <c:v>2.8418293000000001E-2</c:v>
                </c:pt>
                <c:pt idx="30376">
                  <c:v>2.8412689000000001E-2</c:v>
                </c:pt>
                <c:pt idx="30377">
                  <c:v>2.8407082E-2</c:v>
                </c:pt>
                <c:pt idx="30378">
                  <c:v>2.8401474999999999E-2</c:v>
                </c:pt>
                <c:pt idx="30379">
                  <c:v>2.8395867000000002E-2</c:v>
                </c:pt>
                <c:pt idx="30380">
                  <c:v>2.8390259000000001E-2</c:v>
                </c:pt>
                <c:pt idx="30381">
                  <c:v>2.8384647999999998E-2</c:v>
                </c:pt>
                <c:pt idx="30382">
                  <c:v>2.8379037999999999E-2</c:v>
                </c:pt>
                <c:pt idx="30383">
                  <c:v>2.8373426E-2</c:v>
                </c:pt>
                <c:pt idx="30384">
                  <c:v>2.8367814000000002E-2</c:v>
                </c:pt>
                <c:pt idx="30385">
                  <c:v>2.8362200000000001E-2</c:v>
                </c:pt>
                <c:pt idx="30386">
                  <c:v>2.8356586E-2</c:v>
                </c:pt>
                <c:pt idx="30387">
                  <c:v>2.8350971999999999E-2</c:v>
                </c:pt>
                <c:pt idx="30388">
                  <c:v>2.8345355999999999E-2</c:v>
                </c:pt>
                <c:pt idx="30389">
                  <c:v>2.8339739999999999E-2</c:v>
                </c:pt>
                <c:pt idx="30390">
                  <c:v>2.8334122E-2</c:v>
                </c:pt>
                <c:pt idx="30391">
                  <c:v>2.8328504000000001E-2</c:v>
                </c:pt>
                <c:pt idx="30392">
                  <c:v>2.8322884999999999E-2</c:v>
                </c:pt>
                <c:pt idx="30393">
                  <c:v>2.8317265000000001E-2</c:v>
                </c:pt>
                <c:pt idx="30394">
                  <c:v>2.8311644E-2</c:v>
                </c:pt>
                <c:pt idx="30395">
                  <c:v>2.8306022E-2</c:v>
                </c:pt>
                <c:pt idx="30396">
                  <c:v>2.8300400999999999E-2</c:v>
                </c:pt>
                <c:pt idx="30397">
                  <c:v>2.8294777E-2</c:v>
                </c:pt>
                <c:pt idx="30398">
                  <c:v>2.8289154E-2</c:v>
                </c:pt>
                <c:pt idx="30399">
                  <c:v>2.8283529000000002E-2</c:v>
                </c:pt>
                <c:pt idx="30400">
                  <c:v>2.8277904E-2</c:v>
                </c:pt>
                <c:pt idx="30401">
                  <c:v>2.8272276999999998E-2</c:v>
                </c:pt>
                <c:pt idx="30402">
                  <c:v>2.8266650000000001E-2</c:v>
                </c:pt>
                <c:pt idx="30403">
                  <c:v>2.8261023E-2</c:v>
                </c:pt>
                <c:pt idx="30404">
                  <c:v>2.8255394E-2</c:v>
                </c:pt>
                <c:pt idx="30405">
                  <c:v>2.8249765E-2</c:v>
                </c:pt>
                <c:pt idx="30406">
                  <c:v>2.8244134000000001E-2</c:v>
                </c:pt>
                <c:pt idx="30407">
                  <c:v>2.8238503000000002E-2</c:v>
                </c:pt>
                <c:pt idx="30408">
                  <c:v>2.8232871999999999E-2</c:v>
                </c:pt>
                <c:pt idx="30409">
                  <c:v>2.8227240000000001E-2</c:v>
                </c:pt>
                <c:pt idx="30410">
                  <c:v>2.8221606999999999E-2</c:v>
                </c:pt>
                <c:pt idx="30411">
                  <c:v>2.8215972999999998E-2</c:v>
                </c:pt>
                <c:pt idx="30412">
                  <c:v>2.8210338000000001E-2</c:v>
                </c:pt>
                <c:pt idx="30413">
                  <c:v>2.8204704000000001E-2</c:v>
                </c:pt>
                <c:pt idx="30414">
                  <c:v>2.8199067000000001E-2</c:v>
                </c:pt>
                <c:pt idx="30415">
                  <c:v>2.8193431000000001E-2</c:v>
                </c:pt>
                <c:pt idx="30416">
                  <c:v>2.8187795000000002E-2</c:v>
                </c:pt>
                <c:pt idx="30417">
                  <c:v>2.8182156E-2</c:v>
                </c:pt>
                <c:pt idx="30418">
                  <c:v>2.8176518000000001E-2</c:v>
                </c:pt>
                <c:pt idx="30419">
                  <c:v>2.8170879999999999E-2</c:v>
                </c:pt>
                <c:pt idx="30420">
                  <c:v>2.8165240000000001E-2</c:v>
                </c:pt>
                <c:pt idx="30421">
                  <c:v>2.81596E-2</c:v>
                </c:pt>
                <c:pt idx="30422">
                  <c:v>2.8153958E-2</c:v>
                </c:pt>
                <c:pt idx="30423">
                  <c:v>2.8148316E-2</c:v>
                </c:pt>
                <c:pt idx="30424">
                  <c:v>2.8142673999999999E-2</c:v>
                </c:pt>
                <c:pt idx="30425">
                  <c:v>2.813703E-2</c:v>
                </c:pt>
                <c:pt idx="30426">
                  <c:v>2.8131386000000001E-2</c:v>
                </c:pt>
                <c:pt idx="30427">
                  <c:v>2.8125741999999999E-2</c:v>
                </c:pt>
                <c:pt idx="30428">
                  <c:v>2.8120097E-2</c:v>
                </c:pt>
                <c:pt idx="30429">
                  <c:v>2.8114450999999999E-2</c:v>
                </c:pt>
                <c:pt idx="30430">
                  <c:v>2.8108805000000001E-2</c:v>
                </c:pt>
                <c:pt idx="30431">
                  <c:v>2.8103158E-2</c:v>
                </c:pt>
                <c:pt idx="30432">
                  <c:v>2.8097509999999999E-2</c:v>
                </c:pt>
                <c:pt idx="30433">
                  <c:v>2.8091860999999999E-2</c:v>
                </c:pt>
                <c:pt idx="30434">
                  <c:v>2.8086211999999999E-2</c:v>
                </c:pt>
                <c:pt idx="30435">
                  <c:v>2.8080562E-2</c:v>
                </c:pt>
                <c:pt idx="30436">
                  <c:v>2.8074911000000001E-2</c:v>
                </c:pt>
                <c:pt idx="30437">
                  <c:v>2.8069259999999999E-2</c:v>
                </c:pt>
                <c:pt idx="30438">
                  <c:v>2.8063608E-2</c:v>
                </c:pt>
                <c:pt idx="30439">
                  <c:v>2.8057954999999999E-2</c:v>
                </c:pt>
                <c:pt idx="30440">
                  <c:v>2.8052302000000001E-2</c:v>
                </c:pt>
                <c:pt idx="30441">
                  <c:v>2.8046649E-2</c:v>
                </c:pt>
                <c:pt idx="30442">
                  <c:v>2.8040994E-2</c:v>
                </c:pt>
                <c:pt idx="30443">
                  <c:v>2.8035338999999999E-2</c:v>
                </c:pt>
                <c:pt idx="30444">
                  <c:v>2.8029683999999999E-2</c:v>
                </c:pt>
                <c:pt idx="30445">
                  <c:v>2.8024027E-2</c:v>
                </c:pt>
                <c:pt idx="30446">
                  <c:v>2.8018370000000001E-2</c:v>
                </c:pt>
                <c:pt idx="30447">
                  <c:v>2.8012713000000002E-2</c:v>
                </c:pt>
                <c:pt idx="30448">
                  <c:v>2.8007054999999999E-2</c:v>
                </c:pt>
                <c:pt idx="30449">
                  <c:v>2.8001396000000001E-2</c:v>
                </c:pt>
                <c:pt idx="30450">
                  <c:v>2.7995737E-2</c:v>
                </c:pt>
                <c:pt idx="30451">
                  <c:v>2.7990076999999999E-2</c:v>
                </c:pt>
                <c:pt idx="30452">
                  <c:v>2.7984416000000002E-2</c:v>
                </c:pt>
                <c:pt idx="30453">
                  <c:v>2.7978756E-2</c:v>
                </c:pt>
                <c:pt idx="30454">
                  <c:v>2.7973095E-2</c:v>
                </c:pt>
                <c:pt idx="30455">
                  <c:v>2.7967433E-2</c:v>
                </c:pt>
                <c:pt idx="30456">
                  <c:v>2.796177E-2</c:v>
                </c:pt>
                <c:pt idx="30457">
                  <c:v>2.7956108E-2</c:v>
                </c:pt>
                <c:pt idx="30458">
                  <c:v>2.7950442999999998E-2</c:v>
                </c:pt>
                <c:pt idx="30459">
                  <c:v>2.7944778999999999E-2</c:v>
                </c:pt>
                <c:pt idx="30460">
                  <c:v>2.7939115E-2</c:v>
                </c:pt>
                <c:pt idx="30461">
                  <c:v>2.7933448999999999E-2</c:v>
                </c:pt>
                <c:pt idx="30462">
                  <c:v>2.7927782000000002E-2</c:v>
                </c:pt>
                <c:pt idx="30463">
                  <c:v>2.7922116E-2</c:v>
                </c:pt>
                <c:pt idx="30464">
                  <c:v>2.7916448E-2</c:v>
                </c:pt>
                <c:pt idx="30465">
                  <c:v>2.791078E-2</c:v>
                </c:pt>
                <c:pt idx="30466">
                  <c:v>2.7905111999999999E-2</c:v>
                </c:pt>
                <c:pt idx="30467">
                  <c:v>2.7899443999999999E-2</c:v>
                </c:pt>
                <c:pt idx="30468">
                  <c:v>2.7893774E-2</c:v>
                </c:pt>
                <c:pt idx="30469">
                  <c:v>2.7888104E-2</c:v>
                </c:pt>
                <c:pt idx="30470">
                  <c:v>2.7882434000000001E-2</c:v>
                </c:pt>
                <c:pt idx="30471">
                  <c:v>2.7876762999999999E-2</c:v>
                </c:pt>
                <c:pt idx="30472">
                  <c:v>2.7871091000000001E-2</c:v>
                </c:pt>
                <c:pt idx="30473">
                  <c:v>2.7865418999999999E-2</c:v>
                </c:pt>
                <c:pt idx="30474">
                  <c:v>2.7859747000000001E-2</c:v>
                </c:pt>
                <c:pt idx="30475">
                  <c:v>2.7854074E-2</c:v>
                </c:pt>
                <c:pt idx="30476">
                  <c:v>2.7848399999999999E-2</c:v>
                </c:pt>
                <c:pt idx="30477">
                  <c:v>2.7842727000000001E-2</c:v>
                </c:pt>
                <c:pt idx="30478">
                  <c:v>2.7837053E-2</c:v>
                </c:pt>
                <c:pt idx="30479">
                  <c:v>2.7831377000000001E-2</c:v>
                </c:pt>
                <c:pt idx="30480">
                  <c:v>2.7825702000000001E-2</c:v>
                </c:pt>
                <c:pt idx="30481">
                  <c:v>2.7820027000000001E-2</c:v>
                </c:pt>
                <c:pt idx="30482">
                  <c:v>2.7814348999999999E-2</c:v>
                </c:pt>
                <c:pt idx="30483">
                  <c:v>2.7808672E-2</c:v>
                </c:pt>
                <c:pt idx="30484">
                  <c:v>2.7802994000000001E-2</c:v>
                </c:pt>
                <c:pt idx="30485">
                  <c:v>2.7797316999999998E-2</c:v>
                </c:pt>
                <c:pt idx="30486">
                  <c:v>2.7791638E-2</c:v>
                </c:pt>
                <c:pt idx="30487">
                  <c:v>2.7785958999999999E-2</c:v>
                </c:pt>
                <c:pt idx="30488">
                  <c:v>2.7780280000000001E-2</c:v>
                </c:pt>
                <c:pt idx="30489">
                  <c:v>2.77746E-2</c:v>
                </c:pt>
                <c:pt idx="30490">
                  <c:v>2.7768919E-2</c:v>
                </c:pt>
                <c:pt idx="30491">
                  <c:v>2.7763237999999999E-2</c:v>
                </c:pt>
                <c:pt idx="30492">
                  <c:v>2.7757556999999999E-2</c:v>
                </c:pt>
                <c:pt idx="30493">
                  <c:v>2.7751876000000002E-2</c:v>
                </c:pt>
                <c:pt idx="30494">
                  <c:v>2.7746192999999999E-2</c:v>
                </c:pt>
                <c:pt idx="30495">
                  <c:v>2.7740509999999999E-2</c:v>
                </c:pt>
                <c:pt idx="30496">
                  <c:v>2.7734827E-2</c:v>
                </c:pt>
                <c:pt idx="30497">
                  <c:v>2.7729144000000001E-2</c:v>
                </c:pt>
                <c:pt idx="30498">
                  <c:v>2.7723459999999998E-2</c:v>
                </c:pt>
                <c:pt idx="30499">
                  <c:v>2.7717775E-2</c:v>
                </c:pt>
                <c:pt idx="30500">
                  <c:v>2.7712090000000002E-2</c:v>
                </c:pt>
                <c:pt idx="30501">
                  <c:v>2.7706405E-2</c:v>
                </c:pt>
                <c:pt idx="30502">
                  <c:v>2.7700717999999999E-2</c:v>
                </c:pt>
                <c:pt idx="30503">
                  <c:v>2.7695032000000001E-2</c:v>
                </c:pt>
                <c:pt idx="30504">
                  <c:v>2.7689345000000001E-2</c:v>
                </c:pt>
                <c:pt idx="30505">
                  <c:v>2.7683658999999999E-2</c:v>
                </c:pt>
                <c:pt idx="30506">
                  <c:v>2.767797E-2</c:v>
                </c:pt>
                <c:pt idx="30507">
                  <c:v>2.7672281E-2</c:v>
                </c:pt>
                <c:pt idx="30508">
                  <c:v>2.7666593E-2</c:v>
                </c:pt>
                <c:pt idx="30509">
                  <c:v>2.7660904E-2</c:v>
                </c:pt>
                <c:pt idx="30510">
                  <c:v>2.7655216E-2</c:v>
                </c:pt>
                <c:pt idx="30511">
                  <c:v>2.7649526000000001E-2</c:v>
                </c:pt>
                <c:pt idx="30512">
                  <c:v>2.7643834999999999E-2</c:v>
                </c:pt>
                <c:pt idx="30513">
                  <c:v>2.7638144999999999E-2</c:v>
                </c:pt>
                <c:pt idx="30514">
                  <c:v>2.7632454000000001E-2</c:v>
                </c:pt>
                <c:pt idx="30515">
                  <c:v>2.7626764000000002E-2</c:v>
                </c:pt>
                <c:pt idx="30516">
                  <c:v>2.7621072E-2</c:v>
                </c:pt>
                <c:pt idx="30517">
                  <c:v>2.7615379999999998E-2</c:v>
                </c:pt>
                <c:pt idx="30518">
                  <c:v>2.7609687000000001E-2</c:v>
                </c:pt>
                <c:pt idx="30519">
                  <c:v>2.7603994999999999E-2</c:v>
                </c:pt>
                <c:pt idx="30520">
                  <c:v>2.7598303000000001E-2</c:v>
                </c:pt>
                <c:pt idx="30521">
                  <c:v>2.7592609000000001E-2</c:v>
                </c:pt>
                <c:pt idx="30522">
                  <c:v>2.7586915E-2</c:v>
                </c:pt>
                <c:pt idx="30523">
                  <c:v>2.758122E-2</c:v>
                </c:pt>
                <c:pt idx="30524">
                  <c:v>2.7575526E-2</c:v>
                </c:pt>
                <c:pt idx="30525">
                  <c:v>2.7569831999999999E-2</c:v>
                </c:pt>
                <c:pt idx="30526">
                  <c:v>2.7564135999999999E-2</c:v>
                </c:pt>
                <c:pt idx="30527">
                  <c:v>2.755844E-2</c:v>
                </c:pt>
                <c:pt idx="30528">
                  <c:v>2.7552744000000001E-2</c:v>
                </c:pt>
                <c:pt idx="30529">
                  <c:v>2.7547048000000001E-2</c:v>
                </c:pt>
                <c:pt idx="30530">
                  <c:v>2.7541350999999999E-2</c:v>
                </c:pt>
                <c:pt idx="30531">
                  <c:v>2.7535653E-2</c:v>
                </c:pt>
                <c:pt idx="30532">
                  <c:v>2.7529954999999998E-2</c:v>
                </c:pt>
                <c:pt idx="30533">
                  <c:v>2.7524257E-2</c:v>
                </c:pt>
                <c:pt idx="30534">
                  <c:v>2.7518559000000001E-2</c:v>
                </c:pt>
                <c:pt idx="30535">
                  <c:v>2.7512861E-2</c:v>
                </c:pt>
                <c:pt idx="30536">
                  <c:v>2.7507162000000002E-2</c:v>
                </c:pt>
                <c:pt idx="30537">
                  <c:v>2.7501462000000001E-2</c:v>
                </c:pt>
                <c:pt idx="30538">
                  <c:v>2.7495762E-2</c:v>
                </c:pt>
                <c:pt idx="30539">
                  <c:v>2.7490062999999999E-2</c:v>
                </c:pt>
                <c:pt idx="30540">
                  <c:v>2.7484363000000001E-2</c:v>
                </c:pt>
                <c:pt idx="30541">
                  <c:v>2.7478663E-2</c:v>
                </c:pt>
                <c:pt idx="30542">
                  <c:v>2.7472962E-2</c:v>
                </c:pt>
                <c:pt idx="30543">
                  <c:v>2.746726E-2</c:v>
                </c:pt>
                <c:pt idx="30544">
                  <c:v>2.7461559E-2</c:v>
                </c:pt>
                <c:pt idx="30545">
                  <c:v>2.7455857E-2</c:v>
                </c:pt>
                <c:pt idx="30546">
                  <c:v>2.7450155E-2</c:v>
                </c:pt>
                <c:pt idx="30547">
                  <c:v>2.7444452000000001E-2</c:v>
                </c:pt>
                <c:pt idx="30548">
                  <c:v>2.7438748999999998E-2</c:v>
                </c:pt>
                <c:pt idx="30549">
                  <c:v>2.7433045E-2</c:v>
                </c:pt>
                <c:pt idx="30550">
                  <c:v>2.7427342E-2</c:v>
                </c:pt>
                <c:pt idx="30551">
                  <c:v>2.7421638000000002E-2</c:v>
                </c:pt>
                <c:pt idx="30552">
                  <c:v>2.7415934999999999E-2</c:v>
                </c:pt>
                <c:pt idx="30553">
                  <c:v>2.7410232E-2</c:v>
                </c:pt>
                <c:pt idx="30554">
                  <c:v>2.7404525999999998E-2</c:v>
                </c:pt>
                <c:pt idx="30555">
                  <c:v>2.7398821E-2</c:v>
                </c:pt>
                <c:pt idx="30556">
                  <c:v>2.7393115999999999E-2</c:v>
                </c:pt>
                <c:pt idx="30557">
                  <c:v>2.7387410000000001E-2</c:v>
                </c:pt>
                <c:pt idx="30558">
                  <c:v>2.7381704999999999E-2</c:v>
                </c:pt>
                <c:pt idx="30559">
                  <c:v>2.7376000000000001E-2</c:v>
                </c:pt>
                <c:pt idx="30560">
                  <c:v>2.7370293E-2</c:v>
                </c:pt>
                <c:pt idx="30561">
                  <c:v>2.7364586E-2</c:v>
                </c:pt>
                <c:pt idx="30562">
                  <c:v>2.7358878E-2</c:v>
                </c:pt>
                <c:pt idx="30563">
                  <c:v>2.7353170999999999E-2</c:v>
                </c:pt>
                <c:pt idx="30564">
                  <c:v>2.7347463999999998E-2</c:v>
                </c:pt>
                <c:pt idx="30565">
                  <c:v>2.7341757000000001E-2</c:v>
                </c:pt>
                <c:pt idx="30566">
                  <c:v>2.7336050000000001E-2</c:v>
                </c:pt>
                <c:pt idx="30567">
                  <c:v>2.7330341000000001E-2</c:v>
                </c:pt>
                <c:pt idx="30568">
                  <c:v>2.7324632000000001E-2</c:v>
                </c:pt>
                <c:pt idx="30569">
                  <c:v>2.7318922999999998E-2</c:v>
                </c:pt>
                <c:pt idx="30570">
                  <c:v>2.7313213999999999E-2</c:v>
                </c:pt>
                <c:pt idx="30571">
                  <c:v>2.7307504999999999E-2</c:v>
                </c:pt>
                <c:pt idx="30572">
                  <c:v>2.7301796E-2</c:v>
                </c:pt>
                <c:pt idx="30573">
                  <c:v>2.7296085000000001E-2</c:v>
                </c:pt>
                <c:pt idx="30574">
                  <c:v>2.7290373999999999E-2</c:v>
                </c:pt>
                <c:pt idx="30575">
                  <c:v>2.7284663000000001E-2</c:v>
                </c:pt>
                <c:pt idx="30576">
                  <c:v>2.7278951999999999E-2</c:v>
                </c:pt>
                <c:pt idx="30577">
                  <c:v>2.7273241E-2</c:v>
                </c:pt>
                <c:pt idx="30578">
                  <c:v>2.7267531000000001E-2</c:v>
                </c:pt>
                <c:pt idx="30579">
                  <c:v>2.7261819999999999E-2</c:v>
                </c:pt>
                <c:pt idx="30580">
                  <c:v>2.7256107000000002E-2</c:v>
                </c:pt>
                <c:pt idx="30581">
                  <c:v>2.7250394000000001E-2</c:v>
                </c:pt>
                <c:pt idx="30582">
                  <c:v>2.7244681E-2</c:v>
                </c:pt>
                <c:pt idx="30583">
                  <c:v>2.7238968999999998E-2</c:v>
                </c:pt>
                <c:pt idx="30584">
                  <c:v>2.7233256000000001E-2</c:v>
                </c:pt>
                <c:pt idx="30585">
                  <c:v>2.7227543E-2</c:v>
                </c:pt>
                <c:pt idx="30586">
                  <c:v>2.7221830999999998E-2</c:v>
                </c:pt>
                <c:pt idx="30587">
                  <c:v>2.7216115999999999E-2</c:v>
                </c:pt>
                <c:pt idx="30588">
                  <c:v>2.7210400999999999E-2</c:v>
                </c:pt>
                <c:pt idx="30589">
                  <c:v>2.7204687000000002E-2</c:v>
                </c:pt>
                <c:pt idx="30590">
                  <c:v>2.7198971999999998E-2</c:v>
                </c:pt>
                <c:pt idx="30591">
                  <c:v>2.7193258000000001E-2</c:v>
                </c:pt>
                <c:pt idx="30592">
                  <c:v>2.7187543000000002E-2</c:v>
                </c:pt>
                <c:pt idx="30593">
                  <c:v>2.7181828000000002E-2</c:v>
                </c:pt>
                <c:pt idx="30594">
                  <c:v>2.7176114000000001E-2</c:v>
                </c:pt>
                <c:pt idx="30595">
                  <c:v>2.7170399000000001E-2</c:v>
                </c:pt>
                <c:pt idx="30596">
                  <c:v>2.7164682999999998E-2</c:v>
                </c:pt>
                <c:pt idx="30597">
                  <c:v>2.7158966E-2</c:v>
                </c:pt>
                <c:pt idx="30598">
                  <c:v>2.715325E-2</c:v>
                </c:pt>
                <c:pt idx="30599">
                  <c:v>2.7147533000000001E-2</c:v>
                </c:pt>
                <c:pt idx="30600">
                  <c:v>2.7141816999999999E-2</c:v>
                </c:pt>
                <c:pt idx="30601">
                  <c:v>2.7127035000000001E-2</c:v>
                </c:pt>
                <c:pt idx="30602">
                  <c:v>2.7112275000000002E-2</c:v>
                </c:pt>
                <c:pt idx="30603">
                  <c:v>2.7097535999999998E-2</c:v>
                </c:pt>
                <c:pt idx="30604">
                  <c:v>2.7082818000000002E-2</c:v>
                </c:pt>
                <c:pt idx="30605">
                  <c:v>2.7068116E-2</c:v>
                </c:pt>
                <c:pt idx="30606">
                  <c:v>2.7053430999999999E-2</c:v>
                </c:pt>
                <c:pt idx="30607">
                  <c:v>2.7038762000000001E-2</c:v>
                </c:pt>
                <c:pt idx="30608">
                  <c:v>2.7024109000000001E-2</c:v>
                </c:pt>
                <c:pt idx="30609">
                  <c:v>2.7009469000000001E-2</c:v>
                </c:pt>
                <c:pt idx="30610">
                  <c:v>2.6994840999999999E-2</c:v>
                </c:pt>
                <c:pt idx="30611">
                  <c:v>2.6980226999999999E-2</c:v>
                </c:pt>
                <c:pt idx="30612">
                  <c:v>2.6965624000000001E-2</c:v>
                </c:pt>
                <c:pt idx="30613">
                  <c:v>2.6951032E-2</c:v>
                </c:pt>
                <c:pt idx="30614">
                  <c:v>2.6936451E-2</c:v>
                </c:pt>
                <c:pt idx="30615">
                  <c:v>2.6921881000000002E-2</c:v>
                </c:pt>
                <c:pt idx="30616">
                  <c:v>2.6907323E-2</c:v>
                </c:pt>
                <c:pt idx="30617">
                  <c:v>2.6892774000000001E-2</c:v>
                </c:pt>
                <c:pt idx="30618">
                  <c:v>2.6878234000000001E-2</c:v>
                </c:pt>
                <c:pt idx="30619">
                  <c:v>2.6863705000000002E-2</c:v>
                </c:pt>
                <c:pt idx="30620">
                  <c:v>2.6849186000000001E-2</c:v>
                </c:pt>
                <c:pt idx="30621">
                  <c:v>2.6834675999999998E-2</c:v>
                </c:pt>
                <c:pt idx="30622">
                  <c:v>2.6820175000000002E-2</c:v>
                </c:pt>
                <c:pt idx="30623">
                  <c:v>2.6805682000000001E-2</c:v>
                </c:pt>
                <c:pt idx="30624">
                  <c:v>2.6791197999999999E-2</c:v>
                </c:pt>
                <c:pt idx="30625">
                  <c:v>2.6776723999999998E-2</c:v>
                </c:pt>
                <c:pt idx="30626">
                  <c:v>2.6762258000000001E-2</c:v>
                </c:pt>
                <c:pt idx="30627">
                  <c:v>2.6747799999999999E-2</c:v>
                </c:pt>
                <c:pt idx="30628">
                  <c:v>2.6733351999999998E-2</c:v>
                </c:pt>
                <c:pt idx="30629">
                  <c:v>2.6718911000000001E-2</c:v>
                </c:pt>
                <c:pt idx="30630">
                  <c:v>2.6704477000000001E-2</c:v>
                </c:pt>
                <c:pt idx="30631">
                  <c:v>2.6690052999999998E-2</c:v>
                </c:pt>
                <c:pt idx="30632">
                  <c:v>2.6675635999999999E-2</c:v>
                </c:pt>
                <c:pt idx="30633">
                  <c:v>2.6661227999999999E-2</c:v>
                </c:pt>
                <c:pt idx="30634">
                  <c:v>2.6646828000000001E-2</c:v>
                </c:pt>
                <c:pt idx="30635">
                  <c:v>2.6632435999999999E-2</c:v>
                </c:pt>
                <c:pt idx="30636">
                  <c:v>2.6618050000000001E-2</c:v>
                </c:pt>
                <c:pt idx="30637">
                  <c:v>2.6603673000000001E-2</c:v>
                </c:pt>
                <c:pt idx="30638">
                  <c:v>2.6589301999999999E-2</c:v>
                </c:pt>
                <c:pt idx="30639">
                  <c:v>2.6574941000000001E-2</c:v>
                </c:pt>
                <c:pt idx="30640">
                  <c:v>2.6560588E-2</c:v>
                </c:pt>
                <c:pt idx="30641">
                  <c:v>2.6546242000000001E-2</c:v>
                </c:pt>
                <c:pt idx="30642">
                  <c:v>2.6531902999999999E-2</c:v>
                </c:pt>
                <c:pt idx="30643">
                  <c:v>2.6517572E-2</c:v>
                </c:pt>
                <c:pt idx="30644">
                  <c:v>2.6503248E-2</c:v>
                </c:pt>
                <c:pt idx="30645">
                  <c:v>2.6488932E-2</c:v>
                </c:pt>
                <c:pt idx="30646">
                  <c:v>2.6474622999999999E-2</c:v>
                </c:pt>
                <c:pt idx="30647">
                  <c:v>2.6460322000000001E-2</c:v>
                </c:pt>
                <c:pt idx="30648">
                  <c:v>2.6446028E-2</c:v>
                </c:pt>
                <c:pt idx="30649">
                  <c:v>2.6431741000000002E-2</c:v>
                </c:pt>
                <c:pt idx="30650">
                  <c:v>2.6417461999999999E-2</c:v>
                </c:pt>
                <c:pt idx="30651">
                  <c:v>2.6403190999999999E-2</c:v>
                </c:pt>
                <c:pt idx="30652">
                  <c:v>2.6388926E-2</c:v>
                </c:pt>
                <c:pt idx="30653">
                  <c:v>2.6374669999999999E-2</c:v>
                </c:pt>
                <c:pt idx="30654">
                  <c:v>2.6360419E-2</c:v>
                </c:pt>
                <c:pt idx="30655">
                  <c:v>2.6346174999999999E-2</c:v>
                </c:pt>
                <c:pt idx="30656">
                  <c:v>2.6331938999999999E-2</c:v>
                </c:pt>
                <c:pt idx="30657">
                  <c:v>2.6317710000000001E-2</c:v>
                </c:pt>
                <c:pt idx="30658">
                  <c:v>2.6303488999999999E-2</c:v>
                </c:pt>
                <c:pt idx="30659">
                  <c:v>2.6289272999999998E-2</c:v>
                </c:pt>
                <c:pt idx="30660">
                  <c:v>2.6275065E-2</c:v>
                </c:pt>
                <c:pt idx="30661">
                  <c:v>2.6260863999999998E-2</c:v>
                </c:pt>
                <c:pt idx="30662">
                  <c:v>2.6246669E-2</c:v>
                </c:pt>
                <c:pt idx="30663">
                  <c:v>2.6232480999999998E-2</c:v>
                </c:pt>
                <c:pt idx="30664">
                  <c:v>2.6218300999999999E-2</c:v>
                </c:pt>
                <c:pt idx="30665">
                  <c:v>2.6204128E-2</c:v>
                </c:pt>
                <c:pt idx="30666">
                  <c:v>2.6189961000000001E-2</c:v>
                </c:pt>
                <c:pt idx="30667">
                  <c:v>2.6175800999999999E-2</c:v>
                </c:pt>
                <c:pt idx="30668">
                  <c:v>2.6161646E-2</c:v>
                </c:pt>
                <c:pt idx="30669">
                  <c:v>2.6147500000000001E-2</c:v>
                </c:pt>
                <c:pt idx="30670">
                  <c:v>2.6133360000000001E-2</c:v>
                </c:pt>
                <c:pt idx="30671">
                  <c:v>2.6119226999999998E-2</c:v>
                </c:pt>
                <c:pt idx="30672">
                  <c:v>2.6105099999999999E-2</c:v>
                </c:pt>
                <c:pt idx="30673">
                  <c:v>2.609098E-2</c:v>
                </c:pt>
                <c:pt idx="30674">
                  <c:v>2.6076866000000001E-2</c:v>
                </c:pt>
                <c:pt idx="30675">
                  <c:v>2.6062759000000001E-2</c:v>
                </c:pt>
                <c:pt idx="30676">
                  <c:v>2.6048657999999999E-2</c:v>
                </c:pt>
                <c:pt idx="30677">
                  <c:v>2.6034564E-2</c:v>
                </c:pt>
                <c:pt idx="30678">
                  <c:v>2.6020477E-2</c:v>
                </c:pt>
                <c:pt idx="30679">
                  <c:v>2.6006395000000002E-2</c:v>
                </c:pt>
                <c:pt idx="30680">
                  <c:v>2.5992320999999999E-2</c:v>
                </c:pt>
                <c:pt idx="30681">
                  <c:v>2.5978252E-2</c:v>
                </c:pt>
                <c:pt idx="30682">
                  <c:v>2.5964191000000001E-2</c:v>
                </c:pt>
                <c:pt idx="30683">
                  <c:v>2.5950135999999999E-2</c:v>
                </c:pt>
                <c:pt idx="30684">
                  <c:v>2.5936088E-2</c:v>
                </c:pt>
                <c:pt idx="30685">
                  <c:v>2.5922045000000001E-2</c:v>
                </c:pt>
                <c:pt idx="30686">
                  <c:v>2.5908009999999999E-2</c:v>
                </c:pt>
                <c:pt idx="30687">
                  <c:v>2.5893981E-2</c:v>
                </c:pt>
                <c:pt idx="30688">
                  <c:v>2.5879959000000001E-2</c:v>
                </c:pt>
                <c:pt idx="30689">
                  <c:v>2.5865941999999999E-2</c:v>
                </c:pt>
                <c:pt idx="30690">
                  <c:v>2.5851933000000001E-2</c:v>
                </c:pt>
                <c:pt idx="30691">
                  <c:v>2.5837929999999999E-2</c:v>
                </c:pt>
                <c:pt idx="30692">
                  <c:v>2.5823932000000001E-2</c:v>
                </c:pt>
                <c:pt idx="30693">
                  <c:v>2.5809941999999999E-2</c:v>
                </c:pt>
                <c:pt idx="30694">
                  <c:v>2.5795957000000001E-2</c:v>
                </c:pt>
                <c:pt idx="30695">
                  <c:v>2.5781979999999999E-2</c:v>
                </c:pt>
                <c:pt idx="30696">
                  <c:v>2.5768007999999998E-2</c:v>
                </c:pt>
                <c:pt idx="30697">
                  <c:v>2.5754042000000001E-2</c:v>
                </c:pt>
                <c:pt idx="30698">
                  <c:v>2.5740083E-2</c:v>
                </c:pt>
                <c:pt idx="30699">
                  <c:v>2.572613E-2</c:v>
                </c:pt>
                <c:pt idx="30700">
                  <c:v>2.5712183E-2</c:v>
                </c:pt>
                <c:pt idx="30701">
                  <c:v>2.5698242999999999E-2</c:v>
                </c:pt>
                <c:pt idx="30702">
                  <c:v>2.5684307999999999E-2</c:v>
                </c:pt>
                <c:pt idx="30703">
                  <c:v>2.5670379E-2</c:v>
                </c:pt>
                <c:pt idx="30704">
                  <c:v>2.5656458E-2</c:v>
                </c:pt>
                <c:pt idx="30705">
                  <c:v>2.5642542000000001E-2</c:v>
                </c:pt>
                <c:pt idx="30706">
                  <c:v>2.5628634000000001E-2</c:v>
                </c:pt>
                <c:pt idx="30707">
                  <c:v>2.5614731000000002E-2</c:v>
                </c:pt>
                <c:pt idx="30708">
                  <c:v>2.5600833999999999E-2</c:v>
                </c:pt>
                <c:pt idx="30709">
                  <c:v>2.5586944E-2</c:v>
                </c:pt>
                <c:pt idx="30710">
                  <c:v>2.5573060000000002E-2</c:v>
                </c:pt>
                <c:pt idx="30711">
                  <c:v>2.5559181E-2</c:v>
                </c:pt>
                <c:pt idx="30712">
                  <c:v>2.5545310000000002E-2</c:v>
                </c:pt>
                <c:pt idx="30713">
                  <c:v>2.5531445E-2</c:v>
                </c:pt>
                <c:pt idx="30714">
                  <c:v>2.5517584999999999E-2</c:v>
                </c:pt>
                <c:pt idx="30715">
                  <c:v>2.5503729999999999E-2</c:v>
                </c:pt>
                <c:pt idx="30716">
                  <c:v>2.5489881999999998E-2</c:v>
                </c:pt>
                <c:pt idx="30717">
                  <c:v>2.5476039999999998E-2</c:v>
                </c:pt>
                <c:pt idx="30718">
                  <c:v>2.5462205000000002E-2</c:v>
                </c:pt>
                <c:pt idx="30719">
                  <c:v>2.5448373999999999E-2</c:v>
                </c:pt>
                <c:pt idx="30720">
                  <c:v>2.543455E-2</c:v>
                </c:pt>
                <c:pt idx="30721">
                  <c:v>2.5420733000000001E-2</c:v>
                </c:pt>
                <c:pt idx="30722">
                  <c:v>2.5406920999999999E-2</c:v>
                </c:pt>
                <c:pt idx="30723">
                  <c:v>2.5393115000000001E-2</c:v>
                </c:pt>
                <c:pt idx="30724">
                  <c:v>2.5379315E-2</c:v>
                </c:pt>
                <c:pt idx="30725">
                  <c:v>2.5365522000000001E-2</c:v>
                </c:pt>
                <c:pt idx="30726">
                  <c:v>2.5351735E-2</c:v>
                </c:pt>
                <c:pt idx="30727">
                  <c:v>2.5337953E-2</c:v>
                </c:pt>
                <c:pt idx="30728">
                  <c:v>2.5324177E-2</c:v>
                </c:pt>
                <c:pt idx="30729">
                  <c:v>2.5310406000000001E-2</c:v>
                </c:pt>
                <c:pt idx="30730">
                  <c:v>2.5296643000000001E-2</c:v>
                </c:pt>
                <c:pt idx="30731">
                  <c:v>2.5282886000000001E-2</c:v>
                </c:pt>
                <c:pt idx="30732">
                  <c:v>2.5269133999999999E-2</c:v>
                </c:pt>
                <c:pt idx="30733">
                  <c:v>2.5255388E-2</c:v>
                </c:pt>
                <c:pt idx="30734">
                  <c:v>2.5241649000000001E-2</c:v>
                </c:pt>
                <c:pt idx="30735">
                  <c:v>2.5227915E-2</c:v>
                </c:pt>
                <c:pt idx="30736">
                  <c:v>2.5214187999999998E-2</c:v>
                </c:pt>
                <c:pt idx="30737">
                  <c:v>2.5200466000000001E-2</c:v>
                </c:pt>
                <c:pt idx="30738">
                  <c:v>2.5186749000000001E-2</c:v>
                </c:pt>
                <c:pt idx="30739">
                  <c:v>2.5173040000000001E-2</c:v>
                </c:pt>
                <c:pt idx="30740">
                  <c:v>2.5159337E-2</c:v>
                </c:pt>
                <c:pt idx="30741">
                  <c:v>2.5145639000000001E-2</c:v>
                </c:pt>
                <c:pt idx="30742">
                  <c:v>2.5131945999999999E-2</c:v>
                </c:pt>
                <c:pt idx="30743">
                  <c:v>2.5118261999999999E-2</c:v>
                </c:pt>
                <c:pt idx="30744">
                  <c:v>2.5104582E-2</c:v>
                </c:pt>
                <c:pt idx="30745">
                  <c:v>2.5090909000000002E-2</c:v>
                </c:pt>
                <c:pt idx="30746">
                  <c:v>2.5077241E-2</c:v>
                </c:pt>
                <c:pt idx="30747">
                  <c:v>2.5063578E-2</c:v>
                </c:pt>
                <c:pt idx="30748">
                  <c:v>2.5049923000000002E-2</c:v>
                </c:pt>
                <c:pt idx="30749">
                  <c:v>2.5036274000000001E-2</c:v>
                </c:pt>
                <c:pt idx="30750">
                  <c:v>2.5022630000000001E-2</c:v>
                </c:pt>
                <c:pt idx="30751">
                  <c:v>2.5008991000000001E-2</c:v>
                </c:pt>
                <c:pt idx="30752">
                  <c:v>2.4995359000000002E-2</c:v>
                </c:pt>
                <c:pt idx="30753">
                  <c:v>2.4981732E-2</c:v>
                </c:pt>
                <c:pt idx="30754">
                  <c:v>2.4968110000000002E-2</c:v>
                </c:pt>
                <c:pt idx="30755">
                  <c:v>2.4954494000000001E-2</c:v>
                </c:pt>
                <c:pt idx="30756">
                  <c:v>2.4940885999999999E-2</c:v>
                </c:pt>
                <c:pt idx="30757">
                  <c:v>2.4927283000000001E-2</c:v>
                </c:pt>
                <c:pt idx="30758">
                  <c:v>2.4913685000000001E-2</c:v>
                </c:pt>
                <c:pt idx="30759">
                  <c:v>2.4900094000000001E-2</c:v>
                </c:pt>
                <c:pt idx="30760">
                  <c:v>2.4886508000000002E-2</c:v>
                </c:pt>
                <c:pt idx="30761">
                  <c:v>2.4872927E-2</c:v>
                </c:pt>
                <c:pt idx="30762">
                  <c:v>2.4859352000000001E-2</c:v>
                </c:pt>
                <c:pt idx="30763">
                  <c:v>2.4845783E-2</c:v>
                </c:pt>
                <c:pt idx="30764">
                  <c:v>2.4832218999999999E-2</c:v>
                </c:pt>
                <c:pt idx="30765">
                  <c:v>2.4818663000000001E-2</c:v>
                </c:pt>
                <c:pt idx="30766">
                  <c:v>2.4805112000000001E-2</c:v>
                </c:pt>
                <c:pt idx="30767">
                  <c:v>2.4791567E-2</c:v>
                </c:pt>
                <c:pt idx="30768">
                  <c:v>2.4778027000000001E-2</c:v>
                </c:pt>
                <c:pt idx="30769">
                  <c:v>2.4764492999999999E-2</c:v>
                </c:pt>
                <c:pt idx="30770">
                  <c:v>2.4750965E-2</c:v>
                </c:pt>
                <c:pt idx="30771">
                  <c:v>2.4737441999999998E-2</c:v>
                </c:pt>
                <c:pt idx="30772">
                  <c:v>2.4723925000000001E-2</c:v>
                </c:pt>
                <c:pt idx="30773">
                  <c:v>2.4710413000000001E-2</c:v>
                </c:pt>
                <c:pt idx="30774">
                  <c:v>2.4696909E-2</c:v>
                </c:pt>
                <c:pt idx="30775">
                  <c:v>2.4683409999999999E-2</c:v>
                </c:pt>
                <c:pt idx="30776">
                  <c:v>2.4669917E-2</c:v>
                </c:pt>
                <c:pt idx="30777">
                  <c:v>2.465643E-2</c:v>
                </c:pt>
                <c:pt idx="30778">
                  <c:v>2.4642948000000001E-2</c:v>
                </c:pt>
                <c:pt idx="30779">
                  <c:v>2.4629471999999999E-2</c:v>
                </c:pt>
                <c:pt idx="30780">
                  <c:v>2.4616000999999998E-2</c:v>
                </c:pt>
                <c:pt idx="30781">
                  <c:v>2.4602536000000001E-2</c:v>
                </c:pt>
                <c:pt idx="30782">
                  <c:v>2.4589077000000001E-2</c:v>
                </c:pt>
                <c:pt idx="30783">
                  <c:v>2.4575623000000001E-2</c:v>
                </c:pt>
                <c:pt idx="30784">
                  <c:v>2.4562176000000002E-2</c:v>
                </c:pt>
                <c:pt idx="30785">
                  <c:v>2.4548734999999999E-2</c:v>
                </c:pt>
                <c:pt idx="30786">
                  <c:v>2.4535299999999999E-2</c:v>
                </c:pt>
                <c:pt idx="30787">
                  <c:v>2.4521871000000001E-2</c:v>
                </c:pt>
                <c:pt idx="30788">
                  <c:v>2.4508446E-2</c:v>
                </c:pt>
                <c:pt idx="30789">
                  <c:v>2.4495027999999999E-2</c:v>
                </c:pt>
                <c:pt idx="30790">
                  <c:v>2.4481615000000002E-2</c:v>
                </c:pt>
                <c:pt idx="30791">
                  <c:v>2.4468208000000002E-2</c:v>
                </c:pt>
                <c:pt idx="30792">
                  <c:v>2.4454805999999999E-2</c:v>
                </c:pt>
                <c:pt idx="30793">
                  <c:v>2.4441411999999999E-2</c:v>
                </c:pt>
                <c:pt idx="30794">
                  <c:v>2.4428023E-2</c:v>
                </c:pt>
                <c:pt idx="30795">
                  <c:v>2.4414640000000001E-2</c:v>
                </c:pt>
                <c:pt idx="30796">
                  <c:v>2.4401262E-2</c:v>
                </c:pt>
                <c:pt idx="30797">
                  <c:v>2.4387889999999999E-2</c:v>
                </c:pt>
                <c:pt idx="30798">
                  <c:v>2.4374524000000002E-2</c:v>
                </c:pt>
                <c:pt idx="30799">
                  <c:v>2.4361163000000002E-2</c:v>
                </c:pt>
                <c:pt idx="30800">
                  <c:v>2.4347807999999999E-2</c:v>
                </c:pt>
                <c:pt idx="30801">
                  <c:v>2.4334458999999999E-2</c:v>
                </c:pt>
                <c:pt idx="30802">
                  <c:v>2.4321115000000001E-2</c:v>
                </c:pt>
                <c:pt idx="30803">
                  <c:v>2.4307776E-2</c:v>
                </c:pt>
                <c:pt idx="30804">
                  <c:v>2.4294442999999999E-2</c:v>
                </c:pt>
                <c:pt idx="30805">
                  <c:v>2.4281115999999998E-2</c:v>
                </c:pt>
                <c:pt idx="30806">
                  <c:v>2.4267795000000002E-2</c:v>
                </c:pt>
                <c:pt idx="30807">
                  <c:v>2.4254478999999999E-2</c:v>
                </c:pt>
                <c:pt idx="30808">
                  <c:v>2.4241169999999999E-2</c:v>
                </c:pt>
                <c:pt idx="30809">
                  <c:v>2.4227867E-2</c:v>
                </c:pt>
                <c:pt idx="30810">
                  <c:v>2.4214568999999998E-2</c:v>
                </c:pt>
                <c:pt idx="30811">
                  <c:v>2.4201278E-2</c:v>
                </c:pt>
                <c:pt idx="30812">
                  <c:v>2.4187990999999999E-2</c:v>
                </c:pt>
                <c:pt idx="30813">
                  <c:v>2.4174711000000002E-2</c:v>
                </c:pt>
                <c:pt idx="30814">
                  <c:v>2.4161436000000001E-2</c:v>
                </c:pt>
                <c:pt idx="30815">
                  <c:v>2.4148165999999999E-2</c:v>
                </c:pt>
                <c:pt idx="30816">
                  <c:v>2.4134902E-2</c:v>
                </c:pt>
                <c:pt idx="30817">
                  <c:v>2.4121644000000001E-2</c:v>
                </c:pt>
                <c:pt idx="30818">
                  <c:v>2.4108391E-2</c:v>
                </c:pt>
                <c:pt idx="30819">
                  <c:v>2.4095143999999999E-2</c:v>
                </c:pt>
                <c:pt idx="30820">
                  <c:v>2.4081903000000002E-2</c:v>
                </c:pt>
                <c:pt idx="30821">
                  <c:v>2.4068666999999998E-2</c:v>
                </c:pt>
                <c:pt idx="30822">
                  <c:v>2.4055435999999999E-2</c:v>
                </c:pt>
                <c:pt idx="30823">
                  <c:v>2.4042211000000001E-2</c:v>
                </c:pt>
                <c:pt idx="30824">
                  <c:v>2.4028991999999999E-2</c:v>
                </c:pt>
                <c:pt idx="30825">
                  <c:v>2.4015779000000001E-2</c:v>
                </c:pt>
                <c:pt idx="30826">
                  <c:v>2.4002572999999999E-2</c:v>
                </c:pt>
                <c:pt idx="30827">
                  <c:v>2.3989371999999998E-2</c:v>
                </c:pt>
                <c:pt idx="30828">
                  <c:v>2.3976177000000001E-2</c:v>
                </c:pt>
                <c:pt idx="30829">
                  <c:v>2.3962988000000001E-2</c:v>
                </c:pt>
                <c:pt idx="30830">
                  <c:v>2.3949804000000002E-2</c:v>
                </c:pt>
                <c:pt idx="30831">
                  <c:v>2.3936625999999999E-2</c:v>
                </c:pt>
                <c:pt idx="30832">
                  <c:v>2.3923453000000001E-2</c:v>
                </c:pt>
                <c:pt idx="30833">
                  <c:v>2.3910285999999999E-2</c:v>
                </c:pt>
                <c:pt idx="30834">
                  <c:v>2.3897123999999999E-2</c:v>
                </c:pt>
                <c:pt idx="30835">
                  <c:v>2.3883969000000001E-2</c:v>
                </c:pt>
                <c:pt idx="30836">
                  <c:v>2.3870817999999999E-2</c:v>
                </c:pt>
                <c:pt idx="30837">
                  <c:v>2.3857673999999999E-2</c:v>
                </c:pt>
                <c:pt idx="30838">
                  <c:v>2.3844535E-2</c:v>
                </c:pt>
                <c:pt idx="30839">
                  <c:v>2.3831400999999999E-2</c:v>
                </c:pt>
                <c:pt idx="30840">
                  <c:v>2.3818273000000001E-2</c:v>
                </c:pt>
                <c:pt idx="30841">
                  <c:v>2.3805151E-2</c:v>
                </c:pt>
                <c:pt idx="30842">
                  <c:v>2.3792034E-2</c:v>
                </c:pt>
                <c:pt idx="30843">
                  <c:v>2.3778923E-2</c:v>
                </c:pt>
                <c:pt idx="30844">
                  <c:v>2.3765817000000002E-2</c:v>
                </c:pt>
                <c:pt idx="30845">
                  <c:v>2.3752717E-2</c:v>
                </c:pt>
                <c:pt idx="30846">
                  <c:v>2.3739623000000001E-2</c:v>
                </c:pt>
                <c:pt idx="30847">
                  <c:v>2.3726534000000001E-2</c:v>
                </c:pt>
                <c:pt idx="30848">
                  <c:v>2.3713451E-2</c:v>
                </c:pt>
                <c:pt idx="30849">
                  <c:v>2.3700373E-2</c:v>
                </c:pt>
                <c:pt idx="30850">
                  <c:v>2.3687301000000001E-2</c:v>
                </c:pt>
                <c:pt idx="30851">
                  <c:v>2.3674234999999998E-2</c:v>
                </c:pt>
                <c:pt idx="30852">
                  <c:v>2.3661174E-2</c:v>
                </c:pt>
                <c:pt idx="30853">
                  <c:v>2.3648118999999999E-2</c:v>
                </c:pt>
                <c:pt idx="30854">
                  <c:v>2.3635069000000002E-2</c:v>
                </c:pt>
                <c:pt idx="30855">
                  <c:v>2.3622025000000001E-2</c:v>
                </c:pt>
                <c:pt idx="30856">
                  <c:v>2.3608985999999998E-2</c:v>
                </c:pt>
                <c:pt idx="30857">
                  <c:v>2.3595951E-2</c:v>
                </c:pt>
                <c:pt idx="30858">
                  <c:v>2.3582924000000002E-2</c:v>
                </c:pt>
                <c:pt idx="30859">
                  <c:v>2.3569901000000001E-2</c:v>
                </c:pt>
                <c:pt idx="30860">
                  <c:v>2.3556883000000001E-2</c:v>
                </c:pt>
                <c:pt idx="30861">
                  <c:v>2.3543870000000001E-2</c:v>
                </c:pt>
                <c:pt idx="30862">
                  <c:v>2.3530862999999999E-2</c:v>
                </c:pt>
                <c:pt idx="30863">
                  <c:v>2.3517862E-2</c:v>
                </c:pt>
                <c:pt idx="30864">
                  <c:v>2.3504865999999999E-2</c:v>
                </c:pt>
                <c:pt idx="30865">
                  <c:v>2.3491875999999998E-2</c:v>
                </c:pt>
                <c:pt idx="30866">
                  <c:v>2.3478892000000001E-2</c:v>
                </c:pt>
                <c:pt idx="30867">
                  <c:v>2.3465913000000001E-2</c:v>
                </c:pt>
                <c:pt idx="30868">
                  <c:v>2.3452938999999999E-2</c:v>
                </c:pt>
                <c:pt idx="30869">
                  <c:v>2.3439972E-2</c:v>
                </c:pt>
                <c:pt idx="30870">
                  <c:v>2.3427010000000002E-2</c:v>
                </c:pt>
                <c:pt idx="30871">
                  <c:v>2.3414053000000001E-2</c:v>
                </c:pt>
                <c:pt idx="30872">
                  <c:v>2.3401102E-2</c:v>
                </c:pt>
                <c:pt idx="30873">
                  <c:v>2.3388157E-2</c:v>
                </c:pt>
                <c:pt idx="30874">
                  <c:v>2.3375217E-2</c:v>
                </c:pt>
                <c:pt idx="30875">
                  <c:v>2.3362283000000001E-2</c:v>
                </c:pt>
                <c:pt idx="30876">
                  <c:v>2.3349353999999999E-2</c:v>
                </c:pt>
                <c:pt idx="30877">
                  <c:v>2.3336431000000001E-2</c:v>
                </c:pt>
                <c:pt idx="30878">
                  <c:v>2.3323514E-2</c:v>
                </c:pt>
                <c:pt idx="30879">
                  <c:v>2.3310602E-2</c:v>
                </c:pt>
                <c:pt idx="30880">
                  <c:v>2.3297695E-2</c:v>
                </c:pt>
                <c:pt idx="30881">
                  <c:v>2.3284795E-2</c:v>
                </c:pt>
                <c:pt idx="30882">
                  <c:v>2.3271900000000002E-2</c:v>
                </c:pt>
                <c:pt idx="30883">
                  <c:v>2.3259008000000001E-2</c:v>
                </c:pt>
                <c:pt idx="30884">
                  <c:v>2.3246124E-2</c:v>
                </c:pt>
                <c:pt idx="30885">
                  <c:v>2.3233244E-2</c:v>
                </c:pt>
                <c:pt idx="30886">
                  <c:v>2.3220370000000001E-2</c:v>
                </c:pt>
                <c:pt idx="30887">
                  <c:v>2.3207500999999998E-2</c:v>
                </c:pt>
                <c:pt idx="30888">
                  <c:v>2.3194637000000001E-2</c:v>
                </c:pt>
                <c:pt idx="30889">
                  <c:v>2.3181779E-2</c:v>
                </c:pt>
                <c:pt idx="30890">
                  <c:v>2.3168926999999999E-2</c:v>
                </c:pt>
                <c:pt idx="30891">
                  <c:v>2.3156079999999999E-2</c:v>
                </c:pt>
                <c:pt idx="30892">
                  <c:v>2.3143238999999999E-2</c:v>
                </c:pt>
                <c:pt idx="30893">
                  <c:v>2.3130404E-2</c:v>
                </c:pt>
                <c:pt idx="30894">
                  <c:v>2.3117573999999998E-2</c:v>
                </c:pt>
                <c:pt idx="30895">
                  <c:v>2.310475E-2</c:v>
                </c:pt>
                <c:pt idx="30896">
                  <c:v>2.3091931E-2</c:v>
                </c:pt>
                <c:pt idx="30897">
                  <c:v>2.3079117999999999E-2</c:v>
                </c:pt>
                <c:pt idx="30898">
                  <c:v>2.306631E-2</c:v>
                </c:pt>
                <c:pt idx="30899">
                  <c:v>2.3053508E-2</c:v>
                </c:pt>
                <c:pt idx="30900">
                  <c:v>2.3040712000000001E-2</c:v>
                </c:pt>
                <c:pt idx="30901">
                  <c:v>2.3027921E-2</c:v>
                </c:pt>
                <c:pt idx="30902">
                  <c:v>2.3015135999999999E-2</c:v>
                </c:pt>
                <c:pt idx="30903">
                  <c:v>2.3002353999999999E-2</c:v>
                </c:pt>
                <c:pt idx="30904">
                  <c:v>2.2989579E-2</c:v>
                </c:pt>
                <c:pt idx="30905">
                  <c:v>2.2976808000000001E-2</c:v>
                </c:pt>
                <c:pt idx="30906">
                  <c:v>2.2964043999999999E-2</c:v>
                </c:pt>
                <c:pt idx="30907">
                  <c:v>2.2951283999999999E-2</c:v>
                </c:pt>
                <c:pt idx="30908">
                  <c:v>2.2938531000000002E-2</c:v>
                </c:pt>
                <c:pt idx="30909">
                  <c:v>2.2925783000000002E-2</c:v>
                </c:pt>
                <c:pt idx="30910">
                  <c:v>2.2913040999999999E-2</c:v>
                </c:pt>
                <c:pt idx="30911">
                  <c:v>2.2900304E-2</c:v>
                </c:pt>
                <c:pt idx="30912">
                  <c:v>2.2887573000000001E-2</c:v>
                </c:pt>
                <c:pt idx="30913">
                  <c:v>2.2874847E-2</c:v>
                </c:pt>
                <c:pt idx="30914">
                  <c:v>2.2862126999999999E-2</c:v>
                </c:pt>
                <c:pt idx="30915">
                  <c:v>2.2849412999999999E-2</c:v>
                </c:pt>
                <c:pt idx="30916">
                  <c:v>2.2836703999999999E-2</c:v>
                </c:pt>
                <c:pt idx="30917">
                  <c:v>2.2824001E-2</c:v>
                </c:pt>
                <c:pt idx="30918">
                  <c:v>2.2811303000000002E-2</c:v>
                </c:pt>
                <c:pt idx="30919">
                  <c:v>2.2798609000000001E-2</c:v>
                </c:pt>
                <c:pt idx="30920">
                  <c:v>2.2785921000000001E-2</c:v>
                </c:pt>
                <c:pt idx="30921">
                  <c:v>2.2773238000000001E-2</c:v>
                </c:pt>
                <c:pt idx="30922">
                  <c:v>2.2760560999999999E-2</c:v>
                </c:pt>
                <c:pt idx="30923">
                  <c:v>2.2747889E-2</c:v>
                </c:pt>
                <c:pt idx="30924">
                  <c:v>2.2735222999999999E-2</c:v>
                </c:pt>
                <c:pt idx="30925">
                  <c:v>2.2722563000000001E-2</c:v>
                </c:pt>
                <c:pt idx="30926">
                  <c:v>2.2709908000000001E-2</c:v>
                </c:pt>
                <c:pt idx="30927">
                  <c:v>2.2697259000000001E-2</c:v>
                </c:pt>
                <c:pt idx="30928">
                  <c:v>2.2684615000000002E-2</c:v>
                </c:pt>
                <c:pt idx="30929">
                  <c:v>2.2671976999999999E-2</c:v>
                </c:pt>
                <c:pt idx="30930">
                  <c:v>2.2659345000000001E-2</c:v>
                </c:pt>
                <c:pt idx="30931">
                  <c:v>2.2646716000000001E-2</c:v>
                </c:pt>
                <c:pt idx="30932">
                  <c:v>2.2634093000000001E-2</c:v>
                </c:pt>
                <c:pt idx="30933">
                  <c:v>2.2621474999999999E-2</c:v>
                </c:pt>
                <c:pt idx="30934">
                  <c:v>2.2608863E-2</c:v>
                </c:pt>
                <c:pt idx="30935">
                  <c:v>2.2596257000000002E-2</c:v>
                </c:pt>
                <c:pt idx="30936">
                  <c:v>2.2583656000000001E-2</c:v>
                </c:pt>
                <c:pt idx="30937">
                  <c:v>2.2571061E-2</c:v>
                </c:pt>
                <c:pt idx="30938">
                  <c:v>2.2558471E-2</c:v>
                </c:pt>
                <c:pt idx="30939">
                  <c:v>2.2545887000000001E-2</c:v>
                </c:pt>
                <c:pt idx="30940">
                  <c:v>2.2533309000000001E-2</c:v>
                </c:pt>
                <c:pt idx="30941">
                  <c:v>2.2520736E-2</c:v>
                </c:pt>
                <c:pt idx="30942">
                  <c:v>2.2508166999999999E-2</c:v>
                </c:pt>
                <c:pt idx="30943">
                  <c:v>2.2495602999999999E-2</c:v>
                </c:pt>
                <c:pt idx="30944">
                  <c:v>2.2483045E-2</c:v>
                </c:pt>
                <c:pt idx="30945">
                  <c:v>2.2470493000000001E-2</c:v>
                </c:pt>
                <c:pt idx="30946">
                  <c:v>2.2457945999999999E-2</c:v>
                </c:pt>
                <c:pt idx="30947">
                  <c:v>2.2445405000000002E-2</c:v>
                </c:pt>
                <c:pt idx="30948">
                  <c:v>2.2432869000000001E-2</c:v>
                </c:pt>
                <c:pt idx="30949">
                  <c:v>2.2420339000000001E-2</c:v>
                </c:pt>
                <c:pt idx="30950">
                  <c:v>2.2407815000000001E-2</c:v>
                </c:pt>
                <c:pt idx="30951">
                  <c:v>2.2395295999999999E-2</c:v>
                </c:pt>
                <c:pt idx="30952">
                  <c:v>2.2382783E-2</c:v>
                </c:pt>
                <c:pt idx="30953">
                  <c:v>2.2370273E-2</c:v>
                </c:pt>
                <c:pt idx="30954">
                  <c:v>2.2357769E-2</c:v>
                </c:pt>
                <c:pt idx="30955">
                  <c:v>2.2345271E-2</c:v>
                </c:pt>
                <c:pt idx="30956">
                  <c:v>2.2332778000000001E-2</c:v>
                </c:pt>
                <c:pt idx="30957">
                  <c:v>2.2320290999999999E-2</c:v>
                </c:pt>
                <c:pt idx="30958">
                  <c:v>2.2307809000000001E-2</c:v>
                </c:pt>
                <c:pt idx="30959">
                  <c:v>2.2295333000000001E-2</c:v>
                </c:pt>
                <c:pt idx="30960">
                  <c:v>2.2282863E-2</c:v>
                </c:pt>
                <c:pt idx="30961">
                  <c:v>2.2270398E-2</c:v>
                </c:pt>
                <c:pt idx="30962">
                  <c:v>2.2257939000000001E-2</c:v>
                </c:pt>
                <c:pt idx="30963">
                  <c:v>2.2245483E-2</c:v>
                </c:pt>
                <c:pt idx="30964">
                  <c:v>2.2233033999999999E-2</c:v>
                </c:pt>
                <c:pt idx="30965">
                  <c:v>2.2220588999999999E-2</c:v>
                </c:pt>
                <c:pt idx="30966">
                  <c:v>2.2208149999999999E-2</c:v>
                </c:pt>
                <c:pt idx="30967">
                  <c:v>2.2195717E-2</c:v>
                </c:pt>
                <c:pt idx="30968">
                  <c:v>2.2183290000000001E-2</c:v>
                </c:pt>
                <c:pt idx="30969">
                  <c:v>2.2170866000000001E-2</c:v>
                </c:pt>
                <c:pt idx="30970">
                  <c:v>2.2158448000000001E-2</c:v>
                </c:pt>
                <c:pt idx="30971">
                  <c:v>2.2146035000000001E-2</c:v>
                </c:pt>
                <c:pt idx="30972">
                  <c:v>2.2133627999999999E-2</c:v>
                </c:pt>
                <c:pt idx="30973">
                  <c:v>2.2121226000000001E-2</c:v>
                </c:pt>
                <c:pt idx="30974">
                  <c:v>2.2108830999999999E-2</c:v>
                </c:pt>
                <c:pt idx="30975">
                  <c:v>2.2096439999999998E-2</c:v>
                </c:pt>
                <c:pt idx="30976">
                  <c:v>2.2084054999999998E-2</c:v>
                </c:pt>
                <c:pt idx="30977">
                  <c:v>2.2071675999999998E-2</c:v>
                </c:pt>
                <c:pt idx="30978">
                  <c:v>2.2059302999999999E-2</c:v>
                </c:pt>
                <c:pt idx="30979">
                  <c:v>2.2046933000000001E-2</c:v>
                </c:pt>
                <c:pt idx="30980">
                  <c:v>2.2034569E-2</c:v>
                </c:pt>
                <c:pt idx="30981">
                  <c:v>2.202221E-2</c:v>
                </c:pt>
                <c:pt idx="30982">
                  <c:v>2.2009857000000001E-2</c:v>
                </c:pt>
                <c:pt idx="30983">
                  <c:v>2.1997510000000001E-2</c:v>
                </c:pt>
                <c:pt idx="30984">
                  <c:v>2.1985167999999999E-2</c:v>
                </c:pt>
                <c:pt idx="30985">
                  <c:v>2.1972831000000002E-2</c:v>
                </c:pt>
                <c:pt idx="30986">
                  <c:v>2.1960501E-2</c:v>
                </c:pt>
                <c:pt idx="30987">
                  <c:v>2.1948174000000001E-2</c:v>
                </c:pt>
                <c:pt idx="30988">
                  <c:v>2.1935851999999999E-2</c:v>
                </c:pt>
                <c:pt idx="30989">
                  <c:v>2.1923536E-2</c:v>
                </c:pt>
                <c:pt idx="30990">
                  <c:v>2.1911225999999999E-2</c:v>
                </c:pt>
                <c:pt idx="30991">
                  <c:v>2.1898922000000001E-2</c:v>
                </c:pt>
                <c:pt idx="30992">
                  <c:v>2.1886623000000001E-2</c:v>
                </c:pt>
                <c:pt idx="30993">
                  <c:v>2.1874326999999999E-2</c:v>
                </c:pt>
                <c:pt idx="30994">
                  <c:v>2.1862037000000001E-2</c:v>
                </c:pt>
                <c:pt idx="30995">
                  <c:v>2.1849753E-2</c:v>
                </c:pt>
                <c:pt idx="30996">
                  <c:v>2.1837474999999999E-2</c:v>
                </c:pt>
                <c:pt idx="30997">
                  <c:v>2.1825201999999998E-2</c:v>
                </c:pt>
                <c:pt idx="30998">
                  <c:v>2.1812933999999999E-2</c:v>
                </c:pt>
                <c:pt idx="30999">
                  <c:v>2.1800673E-2</c:v>
                </c:pt>
                <c:pt idx="31000">
                  <c:v>2.1788416000000001E-2</c:v>
                </c:pt>
                <c:pt idx="31001">
                  <c:v>2.1776164000000001E-2</c:v>
                </c:pt>
                <c:pt idx="31002">
                  <c:v>2.1763917000000001E-2</c:v>
                </c:pt>
                <c:pt idx="31003">
                  <c:v>2.1751676000000001E-2</c:v>
                </c:pt>
                <c:pt idx="31004">
                  <c:v>2.1739439999999999E-2</c:v>
                </c:pt>
                <c:pt idx="31005">
                  <c:v>2.172721E-2</c:v>
                </c:pt>
                <c:pt idx="31006">
                  <c:v>2.1714984999999999E-2</c:v>
                </c:pt>
                <c:pt idx="31007">
                  <c:v>2.1702764999999999E-2</c:v>
                </c:pt>
                <c:pt idx="31008">
                  <c:v>2.1690549E-2</c:v>
                </c:pt>
                <c:pt idx="31009">
                  <c:v>2.1678340000000001E-2</c:v>
                </c:pt>
                <c:pt idx="31010">
                  <c:v>2.1666135999999999E-2</c:v>
                </c:pt>
                <c:pt idx="31011">
                  <c:v>2.1653937000000002E-2</c:v>
                </c:pt>
                <c:pt idx="31012">
                  <c:v>2.1641744000000001E-2</c:v>
                </c:pt>
                <c:pt idx="31013">
                  <c:v>2.1629557000000001E-2</c:v>
                </c:pt>
                <c:pt idx="31014">
                  <c:v>2.1617375000000001E-2</c:v>
                </c:pt>
                <c:pt idx="31015">
                  <c:v>2.1605197E-2</c:v>
                </c:pt>
                <c:pt idx="31016">
                  <c:v>2.1593024999999998E-2</c:v>
                </c:pt>
                <c:pt idx="31017">
                  <c:v>2.1580858000000001E-2</c:v>
                </c:pt>
                <c:pt idx="31018">
                  <c:v>2.1568697000000001E-2</c:v>
                </c:pt>
                <c:pt idx="31019">
                  <c:v>2.1556540999999999E-2</c:v>
                </c:pt>
                <c:pt idx="31020">
                  <c:v>2.1544389000000001E-2</c:v>
                </c:pt>
                <c:pt idx="31021">
                  <c:v>2.1532243E-2</c:v>
                </c:pt>
                <c:pt idx="31022">
                  <c:v>2.1520101999999999E-2</c:v>
                </c:pt>
                <c:pt idx="31023">
                  <c:v>2.1507966999999999E-2</c:v>
                </c:pt>
                <c:pt idx="31024">
                  <c:v>2.1495838E-2</c:v>
                </c:pt>
                <c:pt idx="31025">
                  <c:v>2.1483714000000001E-2</c:v>
                </c:pt>
                <c:pt idx="31026">
                  <c:v>2.1471595E-2</c:v>
                </c:pt>
                <c:pt idx="31027">
                  <c:v>2.1459480999999999E-2</c:v>
                </c:pt>
                <c:pt idx="31028">
                  <c:v>2.1447371999999999E-2</c:v>
                </c:pt>
                <c:pt idx="31029">
                  <c:v>2.1435268E-2</c:v>
                </c:pt>
                <c:pt idx="31030">
                  <c:v>2.1423169999999998E-2</c:v>
                </c:pt>
                <c:pt idx="31031">
                  <c:v>2.1411078E-2</c:v>
                </c:pt>
                <c:pt idx="31032">
                  <c:v>2.1398989E-2</c:v>
                </c:pt>
                <c:pt idx="31033">
                  <c:v>2.1386907E-2</c:v>
                </c:pt>
                <c:pt idx="31034">
                  <c:v>2.1374829000000001E-2</c:v>
                </c:pt>
                <c:pt idx="31035">
                  <c:v>2.1362757E-2</c:v>
                </c:pt>
                <c:pt idx="31036">
                  <c:v>2.1350691000000002E-2</c:v>
                </c:pt>
                <c:pt idx="31037">
                  <c:v>2.1338630000000001E-2</c:v>
                </c:pt>
                <c:pt idx="31038">
                  <c:v>2.1326575E-2</c:v>
                </c:pt>
                <c:pt idx="31039">
                  <c:v>2.1314524000000001E-2</c:v>
                </c:pt>
                <c:pt idx="31040">
                  <c:v>2.1302478E-2</c:v>
                </c:pt>
                <c:pt idx="31041">
                  <c:v>2.1290437999999998E-2</c:v>
                </c:pt>
                <c:pt idx="31042">
                  <c:v>2.1278404000000001E-2</c:v>
                </c:pt>
                <c:pt idx="31043">
                  <c:v>2.1266375000000001E-2</c:v>
                </c:pt>
                <c:pt idx="31044">
                  <c:v>2.1254348999999999E-2</c:v>
                </c:pt>
                <c:pt idx="31045">
                  <c:v>2.124233E-2</c:v>
                </c:pt>
                <c:pt idx="31046">
                  <c:v>2.1230315999999999E-2</c:v>
                </c:pt>
                <c:pt idx="31047">
                  <c:v>2.1218306999999999E-2</c:v>
                </c:pt>
                <c:pt idx="31048">
                  <c:v>2.1206302999999999E-2</c:v>
                </c:pt>
                <c:pt idx="31049">
                  <c:v>2.1194303000000001E-2</c:v>
                </c:pt>
                <c:pt idx="31050">
                  <c:v>2.1182309999999999E-2</c:v>
                </c:pt>
                <c:pt idx="31051">
                  <c:v>2.1170321999999998E-2</c:v>
                </c:pt>
                <c:pt idx="31052">
                  <c:v>2.1158339000000002E-2</c:v>
                </c:pt>
                <c:pt idx="31053">
                  <c:v>2.1146363000000001E-2</c:v>
                </c:pt>
                <c:pt idx="31054">
                  <c:v>2.1134389999999999E-2</c:v>
                </c:pt>
                <c:pt idx="31055">
                  <c:v>2.1122421999999998E-2</c:v>
                </c:pt>
                <c:pt idx="31056">
                  <c:v>2.1110460000000001E-2</c:v>
                </c:pt>
                <c:pt idx="31057">
                  <c:v>2.1098504000000001E-2</c:v>
                </c:pt>
                <c:pt idx="31058">
                  <c:v>2.1086553000000001E-2</c:v>
                </c:pt>
                <c:pt idx="31059">
                  <c:v>2.1074605999999999E-2</c:v>
                </c:pt>
                <c:pt idx="31060">
                  <c:v>2.1062665000000001E-2</c:v>
                </c:pt>
                <c:pt idx="31061">
                  <c:v>2.1050729000000001E-2</c:v>
                </c:pt>
                <c:pt idx="31062">
                  <c:v>2.1038799E-2</c:v>
                </c:pt>
                <c:pt idx="31063">
                  <c:v>2.1026874000000001E-2</c:v>
                </c:pt>
                <c:pt idx="31064">
                  <c:v>2.1014954999999998E-2</c:v>
                </c:pt>
                <c:pt idx="31065">
                  <c:v>2.1003040000000001E-2</c:v>
                </c:pt>
                <c:pt idx="31066">
                  <c:v>2.099113E-2</c:v>
                </c:pt>
                <c:pt idx="31067">
                  <c:v>2.0979226E-2</c:v>
                </c:pt>
                <c:pt idx="31068">
                  <c:v>2.0967327000000001E-2</c:v>
                </c:pt>
                <c:pt idx="31069">
                  <c:v>2.0955433999999998E-2</c:v>
                </c:pt>
                <c:pt idx="31070">
                  <c:v>2.0943545000000001E-2</c:v>
                </c:pt>
                <c:pt idx="31071">
                  <c:v>2.0931661000000001E-2</c:v>
                </c:pt>
                <c:pt idx="31072">
                  <c:v>2.0919783000000001E-2</c:v>
                </c:pt>
                <c:pt idx="31073">
                  <c:v>2.0907911000000001E-2</c:v>
                </c:pt>
                <c:pt idx="31074">
                  <c:v>2.0896043999999999E-2</c:v>
                </c:pt>
                <c:pt idx="31075">
                  <c:v>2.0884179999999999E-2</c:v>
                </c:pt>
                <c:pt idx="31076">
                  <c:v>2.0872323000000002E-2</c:v>
                </c:pt>
                <c:pt idx="31077">
                  <c:v>2.0860470999999998E-2</c:v>
                </c:pt>
                <c:pt idx="31078">
                  <c:v>2.0848624E-2</c:v>
                </c:pt>
                <c:pt idx="31079">
                  <c:v>2.0836784000000001E-2</c:v>
                </c:pt>
                <c:pt idx="31080">
                  <c:v>2.0824946E-2</c:v>
                </c:pt>
                <c:pt idx="31081">
                  <c:v>2.0813115E-2</c:v>
                </c:pt>
                <c:pt idx="31082">
                  <c:v>2.0801289000000001E-2</c:v>
                </c:pt>
                <c:pt idx="31083">
                  <c:v>2.0789469000000001E-2</c:v>
                </c:pt>
                <c:pt idx="31084">
                  <c:v>2.0777654E-2</c:v>
                </c:pt>
                <c:pt idx="31085">
                  <c:v>2.0765842999999999E-2</c:v>
                </c:pt>
                <c:pt idx="31086">
                  <c:v>2.0754036999999999E-2</c:v>
                </c:pt>
                <c:pt idx="31087">
                  <c:v>2.0742238E-2</c:v>
                </c:pt>
                <c:pt idx="31088">
                  <c:v>2.0730443000000001E-2</c:v>
                </c:pt>
                <c:pt idx="31089">
                  <c:v>2.0718653E-2</c:v>
                </c:pt>
                <c:pt idx="31090">
                  <c:v>2.0706868E-2</c:v>
                </c:pt>
                <c:pt idx="31091">
                  <c:v>2.0695088E-2</c:v>
                </c:pt>
                <c:pt idx="31092">
                  <c:v>2.0683315000000001E-2</c:v>
                </c:pt>
                <c:pt idx="31093">
                  <c:v>2.0671545999999999E-2</c:v>
                </c:pt>
                <c:pt idx="31094">
                  <c:v>2.0659784E-2</c:v>
                </c:pt>
                <c:pt idx="31095">
                  <c:v>2.0648025E-2</c:v>
                </c:pt>
                <c:pt idx="31096">
                  <c:v>2.0636272000000001E-2</c:v>
                </c:pt>
                <c:pt idx="31097">
                  <c:v>2.0624524000000002E-2</c:v>
                </c:pt>
                <c:pt idx="31098">
                  <c:v>2.0612782E-2</c:v>
                </c:pt>
                <c:pt idx="31099">
                  <c:v>2.0601044999999998E-2</c:v>
                </c:pt>
                <c:pt idx="31100">
                  <c:v>2.0589313000000001E-2</c:v>
                </c:pt>
                <c:pt idx="31101">
                  <c:v>2.0577584999999999E-2</c:v>
                </c:pt>
                <c:pt idx="31102">
                  <c:v>2.0565864E-2</c:v>
                </c:pt>
                <c:pt idx="31103">
                  <c:v>2.0554148000000001E-2</c:v>
                </c:pt>
                <c:pt idx="31104">
                  <c:v>2.0542437E-2</c:v>
                </c:pt>
                <c:pt idx="31105">
                  <c:v>2.0530731999999999E-2</c:v>
                </c:pt>
                <c:pt idx="31106">
                  <c:v>2.0519032999999999E-2</c:v>
                </c:pt>
                <c:pt idx="31107">
                  <c:v>2.0507338E-2</c:v>
                </c:pt>
                <c:pt idx="31108">
                  <c:v>2.0495648000000002E-2</c:v>
                </c:pt>
                <c:pt idx="31109">
                  <c:v>2.0483963000000001E-2</c:v>
                </c:pt>
                <c:pt idx="31110">
                  <c:v>2.0472284E-2</c:v>
                </c:pt>
                <c:pt idx="31111">
                  <c:v>2.0460611E-2</c:v>
                </c:pt>
                <c:pt idx="31112">
                  <c:v>2.0448942000000001E-2</c:v>
                </c:pt>
                <c:pt idx="31113">
                  <c:v>2.0437278E-2</c:v>
                </c:pt>
                <c:pt idx="31114">
                  <c:v>2.0425619999999998E-2</c:v>
                </c:pt>
                <c:pt idx="31115">
                  <c:v>2.0413967000000002E-2</c:v>
                </c:pt>
                <c:pt idx="31116">
                  <c:v>2.0402320000000002E-2</c:v>
                </c:pt>
                <c:pt idx="31117">
                  <c:v>2.0390677999999999E-2</c:v>
                </c:pt>
                <c:pt idx="31118">
                  <c:v>2.0379040000000001E-2</c:v>
                </c:pt>
                <c:pt idx="31119">
                  <c:v>2.0367408E-2</c:v>
                </c:pt>
                <c:pt idx="31120">
                  <c:v>2.0355781999999999E-2</c:v>
                </c:pt>
                <c:pt idx="31121">
                  <c:v>2.034416E-2</c:v>
                </c:pt>
                <c:pt idx="31122">
                  <c:v>2.0332543000000002E-2</c:v>
                </c:pt>
                <c:pt idx="31123">
                  <c:v>2.0320931E-2</c:v>
                </c:pt>
                <c:pt idx="31124">
                  <c:v>2.0309325E-2</c:v>
                </c:pt>
                <c:pt idx="31125">
                  <c:v>2.0297724999999999E-2</c:v>
                </c:pt>
                <c:pt idx="31126">
                  <c:v>2.0286129999999999E-2</c:v>
                </c:pt>
                <c:pt idx="31127">
                  <c:v>2.0274539000000001E-2</c:v>
                </c:pt>
                <c:pt idx="31128">
                  <c:v>2.0262953E-2</c:v>
                </c:pt>
                <c:pt idx="31129">
                  <c:v>2.0251373E-2</c:v>
                </c:pt>
                <c:pt idx="31130">
                  <c:v>2.0239798E-2</c:v>
                </c:pt>
                <c:pt idx="31131">
                  <c:v>2.0228228000000001E-2</c:v>
                </c:pt>
                <c:pt idx="31132">
                  <c:v>2.0216662E-2</c:v>
                </c:pt>
                <c:pt idx="31133">
                  <c:v>2.0205102999999999E-2</c:v>
                </c:pt>
                <c:pt idx="31134">
                  <c:v>2.0193549000000002E-2</c:v>
                </c:pt>
                <c:pt idx="31135">
                  <c:v>2.0181999999999999E-2</c:v>
                </c:pt>
                <c:pt idx="31136">
                  <c:v>2.0170457999999999E-2</c:v>
                </c:pt>
                <c:pt idx="31137">
                  <c:v>2.0158919000000001E-2</c:v>
                </c:pt>
                <c:pt idx="31138">
                  <c:v>2.0147385E-2</c:v>
                </c:pt>
                <c:pt idx="31139">
                  <c:v>2.0135857E-2</c:v>
                </c:pt>
                <c:pt idx="31140">
                  <c:v>2.0124335E-2</c:v>
                </c:pt>
                <c:pt idx="31141">
                  <c:v>2.0112815999999999E-2</c:v>
                </c:pt>
                <c:pt idx="31142">
                  <c:v>2.0101303000000001E-2</c:v>
                </c:pt>
                <c:pt idx="31143">
                  <c:v>2.0089796E-2</c:v>
                </c:pt>
                <c:pt idx="31144">
                  <c:v>2.0078294E-2</c:v>
                </c:pt>
                <c:pt idx="31145">
                  <c:v>2.0066796000000001E-2</c:v>
                </c:pt>
                <c:pt idx="31146">
                  <c:v>2.0055303E-2</c:v>
                </c:pt>
                <c:pt idx="31147">
                  <c:v>2.0043815999999999E-2</c:v>
                </c:pt>
                <c:pt idx="31148">
                  <c:v>2.0032334999999998E-2</c:v>
                </c:pt>
                <c:pt idx="31149">
                  <c:v>2.0020857E-2</c:v>
                </c:pt>
                <c:pt idx="31150">
                  <c:v>2.0009385000000001E-2</c:v>
                </c:pt>
                <c:pt idx="31151">
                  <c:v>1.9997918999999999E-2</c:v>
                </c:pt>
                <c:pt idx="31152">
                  <c:v>1.9986457999999999E-2</c:v>
                </c:pt>
                <c:pt idx="31153">
                  <c:v>1.9975000999999999E-2</c:v>
                </c:pt>
                <c:pt idx="31154">
                  <c:v>1.9963549000000001E-2</c:v>
                </c:pt>
                <c:pt idx="31155">
                  <c:v>1.9952102999999999E-2</c:v>
                </c:pt>
                <c:pt idx="31156">
                  <c:v>1.9940663000000001E-2</c:v>
                </c:pt>
                <c:pt idx="31157">
                  <c:v>1.9929226000000001E-2</c:v>
                </c:pt>
                <c:pt idx="31158">
                  <c:v>1.9917794999999999E-2</c:v>
                </c:pt>
                <c:pt idx="31159">
                  <c:v>1.990637E-2</c:v>
                </c:pt>
                <c:pt idx="31160">
                  <c:v>1.9894950000000002E-2</c:v>
                </c:pt>
                <c:pt idx="31161">
                  <c:v>1.9883534000000001E-2</c:v>
                </c:pt>
                <c:pt idx="31162">
                  <c:v>1.9872122999999998E-2</c:v>
                </c:pt>
                <c:pt idx="31163">
                  <c:v>1.9860717999999999E-2</c:v>
                </c:pt>
                <c:pt idx="31164">
                  <c:v>1.9849319000000001E-2</c:v>
                </c:pt>
                <c:pt idx="31165">
                  <c:v>1.9837923E-2</c:v>
                </c:pt>
                <c:pt idx="31166">
                  <c:v>1.9826533E-2</c:v>
                </c:pt>
                <c:pt idx="31167">
                  <c:v>1.9815149000000001E-2</c:v>
                </c:pt>
                <c:pt idx="31168">
                  <c:v>1.9803769999999998E-2</c:v>
                </c:pt>
                <c:pt idx="31169">
                  <c:v>1.9792397E-2</c:v>
                </c:pt>
                <c:pt idx="31170">
                  <c:v>1.9781027E-2</c:v>
                </c:pt>
                <c:pt idx="31171">
                  <c:v>1.9769663E-2</c:v>
                </c:pt>
                <c:pt idx="31172">
                  <c:v>1.9758305E-2</c:v>
                </c:pt>
                <c:pt idx="31173">
                  <c:v>1.9746949999999999E-2</c:v>
                </c:pt>
                <c:pt idx="31174">
                  <c:v>1.9735600999999998E-2</c:v>
                </c:pt>
                <c:pt idx="31175">
                  <c:v>1.9724256999999999E-2</c:v>
                </c:pt>
                <c:pt idx="31176">
                  <c:v>1.9712918999999999E-2</c:v>
                </c:pt>
                <c:pt idx="31177">
                  <c:v>1.9701585000000001E-2</c:v>
                </c:pt>
                <c:pt idx="31178">
                  <c:v>1.9690256999999999E-2</c:v>
                </c:pt>
                <c:pt idx="31179">
                  <c:v>1.9678933999999999E-2</c:v>
                </c:pt>
                <c:pt idx="31180">
                  <c:v>1.9667615999999999E-2</c:v>
                </c:pt>
                <c:pt idx="31181">
                  <c:v>1.9656303999999999E-2</c:v>
                </c:pt>
                <c:pt idx="31182">
                  <c:v>1.9644996000000001E-2</c:v>
                </c:pt>
                <c:pt idx="31183">
                  <c:v>1.9633694E-2</c:v>
                </c:pt>
                <c:pt idx="31184">
                  <c:v>1.9622397E-2</c:v>
                </c:pt>
                <c:pt idx="31185">
                  <c:v>1.9611103000000001E-2</c:v>
                </c:pt>
                <c:pt idx="31186">
                  <c:v>1.9599815999999999E-2</c:v>
                </c:pt>
                <c:pt idx="31187">
                  <c:v>1.9588534000000001E-2</c:v>
                </c:pt>
                <c:pt idx="31188">
                  <c:v>1.9577257000000001E-2</c:v>
                </c:pt>
                <c:pt idx="31189">
                  <c:v>1.9565986E-2</c:v>
                </c:pt>
                <c:pt idx="31190">
                  <c:v>1.9554719000000002E-2</c:v>
                </c:pt>
                <c:pt idx="31191">
                  <c:v>1.9543458E-2</c:v>
                </c:pt>
                <c:pt idx="31192">
                  <c:v>1.9532201999999999E-2</c:v>
                </c:pt>
                <c:pt idx="31193">
                  <c:v>1.9520949999999999E-2</c:v>
                </c:pt>
                <c:pt idx="31194">
                  <c:v>1.9509703E-2</c:v>
                </c:pt>
                <c:pt idx="31195">
                  <c:v>1.9498462000000001E-2</c:v>
                </c:pt>
                <c:pt idx="31196">
                  <c:v>1.9487225E-2</c:v>
                </c:pt>
                <c:pt idx="31197">
                  <c:v>1.9475993E-2</c:v>
                </c:pt>
                <c:pt idx="31198">
                  <c:v>1.9464767000000001E-2</c:v>
                </c:pt>
                <c:pt idx="31199">
                  <c:v>1.9453545999999999E-2</c:v>
                </c:pt>
                <c:pt idx="31200">
                  <c:v>1.9442331E-2</c:v>
                </c:pt>
                <c:pt idx="31201">
                  <c:v>1.9431950999999999E-2</c:v>
                </c:pt>
                <c:pt idx="31202">
                  <c:v>1.9421331999999999E-2</c:v>
                </c:pt>
                <c:pt idx="31203">
                  <c:v>1.9410498000000002E-2</c:v>
                </c:pt>
                <c:pt idx="31204">
                  <c:v>1.9399472000000001E-2</c:v>
                </c:pt>
                <c:pt idx="31205">
                  <c:v>1.9388266000000001E-2</c:v>
                </c:pt>
                <c:pt idx="31206">
                  <c:v>1.9376898E-2</c:v>
                </c:pt>
                <c:pt idx="31207">
                  <c:v>1.9365380000000001E-2</c:v>
                </c:pt>
                <c:pt idx="31208">
                  <c:v>1.9353721000000001E-2</c:v>
                </c:pt>
                <c:pt idx="31209">
                  <c:v>1.9341934000000002E-2</c:v>
                </c:pt>
                <c:pt idx="31210">
                  <c:v>1.9330027E-2</c:v>
                </c:pt>
                <c:pt idx="31211">
                  <c:v>1.9318004999999999E-2</c:v>
                </c:pt>
                <c:pt idx="31212">
                  <c:v>1.9305876E-2</c:v>
                </c:pt>
                <c:pt idx="31213">
                  <c:v>1.9293645000000002E-2</c:v>
                </c:pt>
                <c:pt idx="31214">
                  <c:v>1.9281320000000001E-2</c:v>
                </c:pt>
                <c:pt idx="31215">
                  <c:v>1.9268904E-2</c:v>
                </c:pt>
                <c:pt idx="31216">
                  <c:v>1.92564E-2</c:v>
                </c:pt>
                <c:pt idx="31217">
                  <c:v>1.9243814000000001E-2</c:v>
                </c:pt>
                <c:pt idx="31218">
                  <c:v>1.9231148E-2</c:v>
                </c:pt>
                <c:pt idx="31219">
                  <c:v>1.9218406E-2</c:v>
                </c:pt>
                <c:pt idx="31220">
                  <c:v>1.9205591000000001E-2</c:v>
                </c:pt>
                <c:pt idx="31221">
                  <c:v>1.9192702999999998E-2</c:v>
                </c:pt>
                <c:pt idx="31222">
                  <c:v>1.9179748E-2</c:v>
                </c:pt>
                <c:pt idx="31223">
                  <c:v>1.9166727000000001E-2</c:v>
                </c:pt>
                <c:pt idx="31224">
                  <c:v>1.915364E-2</c:v>
                </c:pt>
                <c:pt idx="31225">
                  <c:v>1.9140490999999999E-2</c:v>
                </c:pt>
                <c:pt idx="31226">
                  <c:v>1.9127280999999999E-2</c:v>
                </c:pt>
                <c:pt idx="31227">
                  <c:v>1.9114013999999999E-2</c:v>
                </c:pt>
                <c:pt idx="31228">
                  <c:v>1.9100688000000001E-2</c:v>
                </c:pt>
                <c:pt idx="31229">
                  <c:v>1.9087307000000001E-2</c:v>
                </c:pt>
                <c:pt idx="31230">
                  <c:v>1.907387E-2</c:v>
                </c:pt>
                <c:pt idx="31231">
                  <c:v>1.9060381000000001E-2</c:v>
                </c:pt>
                <c:pt idx="31232">
                  <c:v>1.9046838999999999E-2</c:v>
                </c:pt>
                <c:pt idx="31233">
                  <c:v>1.9033247999999999E-2</c:v>
                </c:pt>
                <c:pt idx="31234">
                  <c:v>1.9019606000000001E-2</c:v>
                </c:pt>
                <c:pt idx="31235">
                  <c:v>1.9005917000000001E-2</c:v>
                </c:pt>
                <c:pt idx="31236">
                  <c:v>1.8992180000000001E-2</c:v>
                </c:pt>
                <c:pt idx="31237">
                  <c:v>1.8978398E-2</c:v>
                </c:pt>
                <c:pt idx="31238">
                  <c:v>1.896457E-2</c:v>
                </c:pt>
                <c:pt idx="31239">
                  <c:v>1.8950699000000001E-2</c:v>
                </c:pt>
                <c:pt idx="31240">
                  <c:v>1.8936785000000001E-2</c:v>
                </c:pt>
                <c:pt idx="31241">
                  <c:v>1.8922827999999999E-2</c:v>
                </c:pt>
                <c:pt idx="31242">
                  <c:v>1.8908830000000001E-2</c:v>
                </c:pt>
                <c:pt idx="31243">
                  <c:v>1.8894792000000001E-2</c:v>
                </c:pt>
                <c:pt idx="31244">
                  <c:v>1.8880714E-2</c:v>
                </c:pt>
                <c:pt idx="31245">
                  <c:v>1.8866596999999999E-2</c:v>
                </c:pt>
                <c:pt idx="31246">
                  <c:v>1.8852441000000001E-2</c:v>
                </c:pt>
                <c:pt idx="31247">
                  <c:v>1.8838246999999999E-2</c:v>
                </c:pt>
                <c:pt idx="31248">
                  <c:v>1.8824019000000001E-2</c:v>
                </c:pt>
                <c:pt idx="31249">
                  <c:v>1.8809754000000001E-2</c:v>
                </c:pt>
                <c:pt idx="31250">
                  <c:v>1.8795454999999999E-2</c:v>
                </c:pt>
                <c:pt idx="31251">
                  <c:v>1.8781119999999998E-2</c:v>
                </c:pt>
                <c:pt idx="31252">
                  <c:v>1.8766752000000001E-2</c:v>
                </c:pt>
                <c:pt idx="31253">
                  <c:v>1.8752350000000001E-2</c:v>
                </c:pt>
                <c:pt idx="31254">
                  <c:v>1.8737916E-2</c:v>
                </c:pt>
                <c:pt idx="31255">
                  <c:v>1.8723450999999999E-2</c:v>
                </c:pt>
                <c:pt idx="31256">
                  <c:v>1.8708954E-2</c:v>
                </c:pt>
                <c:pt idx="31257">
                  <c:v>1.8694427E-2</c:v>
                </c:pt>
                <c:pt idx="31258">
                  <c:v>1.8679870000000001E-2</c:v>
                </c:pt>
                <c:pt idx="31259">
                  <c:v>1.8665284000000001E-2</c:v>
                </c:pt>
                <c:pt idx="31260">
                  <c:v>1.8650667999999999E-2</c:v>
                </c:pt>
                <c:pt idx="31261">
                  <c:v>1.8636024000000001E-2</c:v>
                </c:pt>
                <c:pt idx="31262">
                  <c:v>1.8621352000000001E-2</c:v>
                </c:pt>
                <c:pt idx="31263">
                  <c:v>1.8606653000000001E-2</c:v>
                </c:pt>
                <c:pt idx="31264">
                  <c:v>1.8591927000000001E-2</c:v>
                </c:pt>
                <c:pt idx="31265">
                  <c:v>1.8577175000000001E-2</c:v>
                </c:pt>
                <c:pt idx="31266">
                  <c:v>1.8562397000000001E-2</c:v>
                </c:pt>
                <c:pt idx="31267">
                  <c:v>1.8547595E-2</c:v>
                </c:pt>
                <c:pt idx="31268">
                  <c:v>1.8532765999999999E-2</c:v>
                </c:pt>
                <c:pt idx="31269">
                  <c:v>1.8517913E-2</c:v>
                </c:pt>
                <c:pt idx="31270">
                  <c:v>1.8503036E-2</c:v>
                </c:pt>
                <c:pt idx="31271">
                  <c:v>1.8488137000000002E-2</c:v>
                </c:pt>
                <c:pt idx="31272">
                  <c:v>1.8473214000000002E-2</c:v>
                </c:pt>
                <c:pt idx="31273">
                  <c:v>1.8458268E-2</c:v>
                </c:pt>
                <c:pt idx="31274">
                  <c:v>1.8443299E-2</c:v>
                </c:pt>
                <c:pt idx="31275">
                  <c:v>1.8428309E-2</c:v>
                </c:pt>
                <c:pt idx="31276">
                  <c:v>1.8413298000000002E-2</c:v>
                </c:pt>
                <c:pt idx="31277">
                  <c:v>1.8398264000000001E-2</c:v>
                </c:pt>
                <c:pt idx="31278">
                  <c:v>1.8383211E-2</c:v>
                </c:pt>
                <c:pt idx="31279">
                  <c:v>1.8368136E-2</c:v>
                </c:pt>
                <c:pt idx="31280">
                  <c:v>1.8353041E-2</c:v>
                </c:pt>
                <c:pt idx="31281">
                  <c:v>1.8337928E-2</c:v>
                </c:pt>
                <c:pt idx="31282">
                  <c:v>1.8322794E-2</c:v>
                </c:pt>
                <c:pt idx="31283">
                  <c:v>1.8307640999999999E-2</c:v>
                </c:pt>
                <c:pt idx="31284">
                  <c:v>1.8292470000000002E-2</c:v>
                </c:pt>
                <c:pt idx="31285">
                  <c:v>1.827728E-2</c:v>
                </c:pt>
                <c:pt idx="31286">
                  <c:v>1.8262073E-2</c:v>
                </c:pt>
                <c:pt idx="31287">
                  <c:v>1.8246848E-2</c:v>
                </c:pt>
                <c:pt idx="31288">
                  <c:v>1.8231606000000001E-2</c:v>
                </c:pt>
                <c:pt idx="31289">
                  <c:v>1.8216344999999998E-2</c:v>
                </c:pt>
                <c:pt idx="31290">
                  <c:v>1.8201068000000001E-2</c:v>
                </c:pt>
                <c:pt idx="31291">
                  <c:v>1.8185773999999998E-2</c:v>
                </c:pt>
                <c:pt idx="31292">
                  <c:v>1.8170465E-2</c:v>
                </c:pt>
                <c:pt idx="31293">
                  <c:v>1.8155139000000001E-2</c:v>
                </c:pt>
                <c:pt idx="31294">
                  <c:v>1.8139797999999999E-2</c:v>
                </c:pt>
                <c:pt idx="31295">
                  <c:v>1.8124441000000002E-2</c:v>
                </c:pt>
                <c:pt idx="31296">
                  <c:v>1.8109067999999999E-2</c:v>
                </c:pt>
                <c:pt idx="31297">
                  <c:v>1.8093681E-2</c:v>
                </c:pt>
                <c:pt idx="31298">
                  <c:v>1.8078278999999999E-2</c:v>
                </c:pt>
                <c:pt idx="31299">
                  <c:v>1.8062861999999999E-2</c:v>
                </c:pt>
                <c:pt idx="31300">
                  <c:v>1.8047430999999999E-2</c:v>
                </c:pt>
                <c:pt idx="31301">
                  <c:v>1.8031986E-2</c:v>
                </c:pt>
                <c:pt idx="31302">
                  <c:v>1.8016528E-2</c:v>
                </c:pt>
                <c:pt idx="31303">
                  <c:v>1.8001057000000001E-2</c:v>
                </c:pt>
                <c:pt idx="31304">
                  <c:v>1.7985573000000001E-2</c:v>
                </c:pt>
                <c:pt idx="31305">
                  <c:v>1.7970076000000001E-2</c:v>
                </c:pt>
                <c:pt idx="31306">
                  <c:v>1.7954566000000002E-2</c:v>
                </c:pt>
                <c:pt idx="31307">
                  <c:v>1.7939041999999999E-2</c:v>
                </c:pt>
                <c:pt idx="31308">
                  <c:v>1.7923505999999999E-2</c:v>
                </c:pt>
                <c:pt idx="31309">
                  <c:v>1.7907958000000002E-2</c:v>
                </c:pt>
                <c:pt idx="31310">
                  <c:v>1.7892398E-2</c:v>
                </c:pt>
                <c:pt idx="31311">
                  <c:v>1.7876825999999998E-2</c:v>
                </c:pt>
                <c:pt idx="31312">
                  <c:v>1.7861242999999999E-2</c:v>
                </c:pt>
                <c:pt idx="31313">
                  <c:v>1.7845649000000002E-2</c:v>
                </c:pt>
                <c:pt idx="31314">
                  <c:v>1.7830044E-2</c:v>
                </c:pt>
                <c:pt idx="31315">
                  <c:v>1.7814428E-2</c:v>
                </c:pt>
                <c:pt idx="31316">
                  <c:v>1.77988E-2</c:v>
                </c:pt>
                <c:pt idx="31317">
                  <c:v>1.7783163000000001E-2</c:v>
                </c:pt>
                <c:pt idx="31318">
                  <c:v>1.7767515000000001E-2</c:v>
                </c:pt>
                <c:pt idx="31319">
                  <c:v>1.7751857999999999E-2</c:v>
                </c:pt>
                <c:pt idx="31320">
                  <c:v>1.7736188999999999E-2</c:v>
                </c:pt>
                <c:pt idx="31321">
                  <c:v>1.7720511000000001E-2</c:v>
                </c:pt>
                <c:pt idx="31322">
                  <c:v>1.7704824000000001E-2</c:v>
                </c:pt>
                <c:pt idx="31323">
                  <c:v>1.7689126999999999E-2</c:v>
                </c:pt>
                <c:pt idx="31324">
                  <c:v>1.7673422000000001E-2</c:v>
                </c:pt>
                <c:pt idx="31325">
                  <c:v>1.7657707000000002E-2</c:v>
                </c:pt>
                <c:pt idx="31326">
                  <c:v>1.7641982E-2</c:v>
                </c:pt>
                <c:pt idx="31327">
                  <c:v>1.762625E-2</c:v>
                </c:pt>
                <c:pt idx="31328">
                  <c:v>1.7610509E-2</c:v>
                </c:pt>
                <c:pt idx="31329">
                  <c:v>1.7594760000000001E-2</c:v>
                </c:pt>
                <c:pt idx="31330">
                  <c:v>1.7579002E-2</c:v>
                </c:pt>
                <c:pt idx="31331">
                  <c:v>1.7563236999999999E-2</c:v>
                </c:pt>
                <c:pt idx="31332">
                  <c:v>1.7547463999999999E-2</c:v>
                </c:pt>
                <c:pt idx="31333">
                  <c:v>1.7531683999999999E-2</c:v>
                </c:pt>
                <c:pt idx="31334">
                  <c:v>1.7515896E-2</c:v>
                </c:pt>
                <c:pt idx="31335">
                  <c:v>1.7500101000000001E-2</c:v>
                </c:pt>
                <c:pt idx="31336">
                  <c:v>1.7484297999999999E-2</c:v>
                </c:pt>
                <c:pt idx="31337">
                  <c:v>1.7468488000000001E-2</c:v>
                </c:pt>
                <c:pt idx="31338">
                  <c:v>1.745267E-2</c:v>
                </c:pt>
                <c:pt idx="31339">
                  <c:v>1.7436846999999998E-2</c:v>
                </c:pt>
                <c:pt idx="31340">
                  <c:v>1.7421016000000001E-2</c:v>
                </c:pt>
                <c:pt idx="31341">
                  <c:v>1.7405179999999999E-2</c:v>
                </c:pt>
                <c:pt idx="31342">
                  <c:v>1.7389337000000001E-2</c:v>
                </c:pt>
                <c:pt idx="31343">
                  <c:v>1.7373487E-2</c:v>
                </c:pt>
                <c:pt idx="31344">
                  <c:v>1.7357633000000001E-2</c:v>
                </c:pt>
                <c:pt idx="31345">
                  <c:v>1.7341769999999999E-2</c:v>
                </c:pt>
                <c:pt idx="31346">
                  <c:v>1.7325902000000001E-2</c:v>
                </c:pt>
                <c:pt idx="31347">
                  <c:v>1.7310029000000001E-2</c:v>
                </c:pt>
                <c:pt idx="31348">
                  <c:v>1.7294150000000001E-2</c:v>
                </c:pt>
                <c:pt idx="31349">
                  <c:v>1.7278265000000001E-2</c:v>
                </c:pt>
                <c:pt idx="31350">
                  <c:v>1.7262375E-2</c:v>
                </c:pt>
                <c:pt idx="31351">
                  <c:v>1.7246481000000001E-2</c:v>
                </c:pt>
                <c:pt idx="31352">
                  <c:v>1.7230580999999998E-2</c:v>
                </c:pt>
                <c:pt idx="31353">
                  <c:v>1.7214676000000002E-2</c:v>
                </c:pt>
                <c:pt idx="31354">
                  <c:v>1.7198768E-2</c:v>
                </c:pt>
                <c:pt idx="31355">
                  <c:v>1.7182853000000001E-2</c:v>
                </c:pt>
                <c:pt idx="31356">
                  <c:v>1.7166935000000001E-2</c:v>
                </c:pt>
                <c:pt idx="31357">
                  <c:v>1.7151013E-2</c:v>
                </c:pt>
                <c:pt idx="31358">
                  <c:v>1.7135086000000001E-2</c:v>
                </c:pt>
                <c:pt idx="31359">
                  <c:v>1.7119154000000001E-2</c:v>
                </c:pt>
                <c:pt idx="31360">
                  <c:v>1.7103218999999999E-2</c:v>
                </c:pt>
                <c:pt idx="31361">
                  <c:v>1.7087280999999999E-2</c:v>
                </c:pt>
                <c:pt idx="31362">
                  <c:v>1.7071337999999998E-2</c:v>
                </c:pt>
                <c:pt idx="31363">
                  <c:v>1.7055391999999999E-2</c:v>
                </c:pt>
                <c:pt idx="31364">
                  <c:v>1.7039441999999998E-2</c:v>
                </c:pt>
                <c:pt idx="31365">
                  <c:v>1.7023488999999999E-2</c:v>
                </c:pt>
                <c:pt idx="31366">
                  <c:v>1.7007531999999999E-2</c:v>
                </c:pt>
                <c:pt idx="31367">
                  <c:v>1.6991571E-2</c:v>
                </c:pt>
                <c:pt idx="31368">
                  <c:v>1.6975608E-2</c:v>
                </c:pt>
                <c:pt idx="31369">
                  <c:v>1.6959641000000001E-2</c:v>
                </c:pt>
                <c:pt idx="31370">
                  <c:v>1.6943672999999999E-2</c:v>
                </c:pt>
                <c:pt idx="31371">
                  <c:v>1.69277E-2</c:v>
                </c:pt>
                <c:pt idx="31372">
                  <c:v>1.6911725999999998E-2</c:v>
                </c:pt>
                <c:pt idx="31373">
                  <c:v>1.6895749000000002E-2</c:v>
                </c:pt>
                <c:pt idx="31374">
                  <c:v>1.6879768999999999E-2</c:v>
                </c:pt>
                <c:pt idx="31375">
                  <c:v>1.6863788000000001E-2</c:v>
                </c:pt>
                <c:pt idx="31376">
                  <c:v>1.6847804000000001E-2</c:v>
                </c:pt>
                <c:pt idx="31377">
                  <c:v>1.6831816999999999E-2</c:v>
                </c:pt>
                <c:pt idx="31378">
                  <c:v>1.6815828000000001E-2</c:v>
                </c:pt>
                <c:pt idx="31379">
                  <c:v>1.6799837000000001E-2</c:v>
                </c:pt>
                <c:pt idx="31380">
                  <c:v>1.6783844999999999E-2</c:v>
                </c:pt>
                <c:pt idx="31381">
                  <c:v>1.6767850000000001E-2</c:v>
                </c:pt>
                <c:pt idx="31382">
                  <c:v>1.6751854E-2</c:v>
                </c:pt>
                <c:pt idx="31383">
                  <c:v>1.6735855000000001E-2</c:v>
                </c:pt>
                <c:pt idx="31384">
                  <c:v>1.6719857000000001E-2</c:v>
                </c:pt>
                <c:pt idx="31385">
                  <c:v>1.6703856999999999E-2</c:v>
                </c:pt>
                <c:pt idx="31386">
                  <c:v>1.6687855000000001E-2</c:v>
                </c:pt>
                <c:pt idx="31387">
                  <c:v>1.6671853E-2</c:v>
                </c:pt>
                <c:pt idx="31388">
                  <c:v>1.6655849E-2</c:v>
                </c:pt>
                <c:pt idx="31389">
                  <c:v>1.6639845E-2</c:v>
                </c:pt>
                <c:pt idx="31390">
                  <c:v>1.6623840000000001E-2</c:v>
                </c:pt>
                <c:pt idx="31391">
                  <c:v>1.6607833999999998E-2</c:v>
                </c:pt>
                <c:pt idx="31392">
                  <c:v>1.6591826E-2</c:v>
                </c:pt>
                <c:pt idx="31393">
                  <c:v>1.6575818999999999E-2</c:v>
                </c:pt>
                <c:pt idx="31394">
                  <c:v>1.6559811000000001E-2</c:v>
                </c:pt>
                <c:pt idx="31395">
                  <c:v>1.6543803999999999E-2</c:v>
                </c:pt>
                <c:pt idx="31396">
                  <c:v>1.6527793999999998E-2</c:v>
                </c:pt>
                <c:pt idx="31397">
                  <c:v>1.6511785000000001E-2</c:v>
                </c:pt>
                <c:pt idx="31398">
                  <c:v>1.6495775000000001E-2</c:v>
                </c:pt>
                <c:pt idx="31399">
                  <c:v>1.6479766E-2</c:v>
                </c:pt>
                <c:pt idx="31400">
                  <c:v>1.6463756999999999E-2</c:v>
                </c:pt>
                <c:pt idx="31401">
                  <c:v>1.6447746999999999E-2</c:v>
                </c:pt>
                <c:pt idx="31402">
                  <c:v>1.6431738000000001E-2</c:v>
                </c:pt>
                <c:pt idx="31403">
                  <c:v>1.6415728000000001E-2</c:v>
                </c:pt>
                <c:pt idx="31404">
                  <c:v>1.6399720999999999E-2</c:v>
                </c:pt>
                <c:pt idx="31405">
                  <c:v>1.6383713000000001E-2</c:v>
                </c:pt>
                <c:pt idx="31406">
                  <c:v>1.6367705999999999E-2</c:v>
                </c:pt>
                <c:pt idx="31407">
                  <c:v>1.6351698000000001E-2</c:v>
                </c:pt>
                <c:pt idx="31408">
                  <c:v>1.6335691999999999E-2</c:v>
                </c:pt>
                <c:pt idx="31409">
                  <c:v>1.6319686999999999E-2</c:v>
                </c:pt>
                <c:pt idx="31410">
                  <c:v>1.6303682999999999E-2</c:v>
                </c:pt>
                <c:pt idx="31411">
                  <c:v>1.6287678999999999E-2</c:v>
                </c:pt>
                <c:pt idx="31412">
                  <c:v>1.6271676999999998E-2</c:v>
                </c:pt>
                <c:pt idx="31413">
                  <c:v>1.6255675000000001E-2</c:v>
                </c:pt>
                <c:pt idx="31414">
                  <c:v>1.6239674999999999E-2</c:v>
                </c:pt>
                <c:pt idx="31415">
                  <c:v>1.6223675E-2</c:v>
                </c:pt>
                <c:pt idx="31416">
                  <c:v>1.6207676000000001E-2</c:v>
                </c:pt>
                <c:pt idx="31417">
                  <c:v>1.619168E-2</c:v>
                </c:pt>
                <c:pt idx="31418">
                  <c:v>1.6175683999999999E-2</c:v>
                </c:pt>
                <c:pt idx="31419">
                  <c:v>1.6159689000000001E-2</c:v>
                </c:pt>
                <c:pt idx="31420">
                  <c:v>1.6143695999999999E-2</c:v>
                </c:pt>
                <c:pt idx="31421">
                  <c:v>1.6127705999999999E-2</c:v>
                </c:pt>
                <c:pt idx="31422">
                  <c:v>1.6111717000000001E-2</c:v>
                </c:pt>
                <c:pt idx="31423">
                  <c:v>1.6095729999999999E-2</c:v>
                </c:pt>
                <c:pt idx="31424">
                  <c:v>1.6079744E-2</c:v>
                </c:pt>
                <c:pt idx="31425">
                  <c:v>1.6063760999999999E-2</c:v>
                </c:pt>
                <c:pt idx="31426">
                  <c:v>1.6047779000000002E-2</c:v>
                </c:pt>
                <c:pt idx="31427">
                  <c:v>1.6031799999999999E-2</c:v>
                </c:pt>
                <c:pt idx="31428">
                  <c:v>1.6015821999999999E-2</c:v>
                </c:pt>
                <c:pt idx="31429">
                  <c:v>1.5999846000000002E-2</c:v>
                </c:pt>
                <c:pt idx="31430">
                  <c:v>1.5983872E-2</c:v>
                </c:pt>
                <c:pt idx="31431">
                  <c:v>1.5967901999999999E-2</c:v>
                </c:pt>
                <c:pt idx="31432">
                  <c:v>1.5951933000000001E-2</c:v>
                </c:pt>
                <c:pt idx="31433">
                  <c:v>1.5935969000000001E-2</c:v>
                </c:pt>
                <c:pt idx="31434">
                  <c:v>1.5920006E-2</c:v>
                </c:pt>
                <c:pt idx="31435">
                  <c:v>1.5904044999999999E-2</c:v>
                </c:pt>
                <c:pt idx="31436">
                  <c:v>1.5888086999999999E-2</c:v>
                </c:pt>
                <c:pt idx="31437">
                  <c:v>1.5872132000000001E-2</c:v>
                </c:pt>
                <c:pt idx="31438">
                  <c:v>1.5856180000000001E-2</c:v>
                </c:pt>
                <c:pt idx="31439">
                  <c:v>1.5840231E-2</c:v>
                </c:pt>
                <c:pt idx="31440">
                  <c:v>1.5824284000000001E-2</c:v>
                </c:pt>
                <c:pt idx="31441">
                  <c:v>1.5808340000000001E-2</c:v>
                </c:pt>
                <c:pt idx="31442">
                  <c:v>1.5792400000000002E-2</c:v>
                </c:pt>
                <c:pt idx="31443">
                  <c:v>1.5776463000000001E-2</c:v>
                </c:pt>
                <c:pt idx="31444">
                  <c:v>1.5760527999999999E-2</c:v>
                </c:pt>
                <c:pt idx="31445">
                  <c:v>1.5744596999999999E-2</c:v>
                </c:pt>
                <c:pt idx="31446">
                  <c:v>1.5728669000000001E-2</c:v>
                </c:pt>
                <c:pt idx="31447">
                  <c:v>1.5712745E-2</c:v>
                </c:pt>
                <c:pt idx="31448">
                  <c:v>1.5696825000000001E-2</c:v>
                </c:pt>
                <c:pt idx="31449">
                  <c:v>1.5680909E-2</c:v>
                </c:pt>
                <c:pt idx="31450">
                  <c:v>1.5664995000000001E-2</c:v>
                </c:pt>
                <c:pt idx="31451">
                  <c:v>1.5649084000000001E-2</c:v>
                </c:pt>
                <c:pt idx="31452">
                  <c:v>1.5633177000000002E-2</c:v>
                </c:pt>
                <c:pt idx="31453">
                  <c:v>1.5617275E-2</c:v>
                </c:pt>
                <c:pt idx="31454">
                  <c:v>1.5601376E-2</c:v>
                </c:pt>
                <c:pt idx="31455">
                  <c:v>1.5585481E-2</c:v>
                </c:pt>
                <c:pt idx="31456">
                  <c:v>1.5569589999999999E-2</c:v>
                </c:pt>
                <c:pt idx="31457">
                  <c:v>1.5553703E-2</c:v>
                </c:pt>
                <c:pt idx="31458">
                  <c:v>1.5537820000000001E-2</c:v>
                </c:pt>
                <c:pt idx="31459">
                  <c:v>1.5521940999999999E-2</c:v>
                </c:pt>
                <c:pt idx="31460">
                  <c:v>1.5506064999999999E-2</c:v>
                </c:pt>
                <c:pt idx="31461">
                  <c:v>1.5490195E-2</c:v>
                </c:pt>
                <c:pt idx="31462">
                  <c:v>1.5474328000000001E-2</c:v>
                </c:pt>
                <c:pt idx="31463">
                  <c:v>1.5458466000000001E-2</c:v>
                </c:pt>
                <c:pt idx="31464">
                  <c:v>1.5442608E-2</c:v>
                </c:pt>
                <c:pt idx="31465">
                  <c:v>1.5426754000000001E-2</c:v>
                </c:pt>
                <c:pt idx="31466">
                  <c:v>1.5410905000000001E-2</c:v>
                </c:pt>
                <c:pt idx="31467">
                  <c:v>1.539506E-2</c:v>
                </c:pt>
                <c:pt idx="31468">
                  <c:v>1.5379220000000001E-2</c:v>
                </c:pt>
                <c:pt idx="31469">
                  <c:v>1.5363385E-2</c:v>
                </c:pt>
                <c:pt idx="31470">
                  <c:v>1.5347553999999999E-2</c:v>
                </c:pt>
                <c:pt idx="31471">
                  <c:v>1.5331727E-2</c:v>
                </c:pt>
                <c:pt idx="31472">
                  <c:v>1.5315906000000001E-2</c:v>
                </c:pt>
                <c:pt idx="31473">
                  <c:v>1.5300088999999999E-2</c:v>
                </c:pt>
                <c:pt idx="31474">
                  <c:v>1.5284277000000001E-2</c:v>
                </c:pt>
                <c:pt idx="31475">
                  <c:v>1.5268469999999999E-2</c:v>
                </c:pt>
                <c:pt idx="31476">
                  <c:v>1.5252666999999999E-2</c:v>
                </c:pt>
                <c:pt idx="31477">
                  <c:v>1.523687E-2</c:v>
                </c:pt>
                <c:pt idx="31478">
                  <c:v>1.5221078000000001E-2</c:v>
                </c:pt>
                <c:pt idx="31479">
                  <c:v>1.520529E-2</c:v>
                </c:pt>
                <c:pt idx="31480">
                  <c:v>1.5189507999999999E-2</c:v>
                </c:pt>
                <c:pt idx="31481">
                  <c:v>1.5173730999999999E-2</c:v>
                </c:pt>
                <c:pt idx="31482">
                  <c:v>1.5157959E-2</c:v>
                </c:pt>
                <c:pt idx="31483">
                  <c:v>1.5142193E-2</c:v>
                </c:pt>
                <c:pt idx="31484">
                  <c:v>1.5126432E-2</c:v>
                </c:pt>
                <c:pt idx="31485">
                  <c:v>1.5110676999999999E-2</c:v>
                </c:pt>
                <c:pt idx="31486">
                  <c:v>1.5094926999999999E-2</c:v>
                </c:pt>
                <c:pt idx="31487">
                  <c:v>1.5079182E-2</c:v>
                </c:pt>
                <c:pt idx="31488">
                  <c:v>1.5063442E-2</c:v>
                </c:pt>
                <c:pt idx="31489">
                  <c:v>1.5047708999999999E-2</c:v>
                </c:pt>
                <c:pt idx="31490">
                  <c:v>1.503198E-2</c:v>
                </c:pt>
                <c:pt idx="31491">
                  <c:v>1.5016257999999999E-2</c:v>
                </c:pt>
                <c:pt idx="31492">
                  <c:v>1.5000540999999999E-2</c:v>
                </c:pt>
                <c:pt idx="31493">
                  <c:v>1.4984829E-2</c:v>
                </c:pt>
                <c:pt idx="31494">
                  <c:v>1.4969124E-2</c:v>
                </c:pt>
                <c:pt idx="31495">
                  <c:v>1.4953424999999999E-2</c:v>
                </c:pt>
                <c:pt idx="31496">
                  <c:v>1.4937730999999999E-2</c:v>
                </c:pt>
                <c:pt idx="31497">
                  <c:v>1.4922042999999999E-2</c:v>
                </c:pt>
                <c:pt idx="31498">
                  <c:v>1.4906361999999999E-2</c:v>
                </c:pt>
                <c:pt idx="31499">
                  <c:v>1.4890686E-2</c:v>
                </c:pt>
                <c:pt idx="31500">
                  <c:v>1.4875016E-2</c:v>
                </c:pt>
                <c:pt idx="31501">
                  <c:v>1.4859351999999999E-2</c:v>
                </c:pt>
                <c:pt idx="31502">
                  <c:v>1.4843695000000001E-2</c:v>
                </c:pt>
                <c:pt idx="31503">
                  <c:v>1.4828043000000001E-2</c:v>
                </c:pt>
                <c:pt idx="31504">
                  <c:v>1.4812397999999999E-2</c:v>
                </c:pt>
                <c:pt idx="31505">
                  <c:v>1.4796758E-2</c:v>
                </c:pt>
                <c:pt idx="31506">
                  <c:v>1.4781125000000001E-2</c:v>
                </c:pt>
                <c:pt idx="31507">
                  <c:v>1.4765498E-2</c:v>
                </c:pt>
                <c:pt idx="31508">
                  <c:v>1.4749877999999999E-2</c:v>
                </c:pt>
                <c:pt idx="31509">
                  <c:v>1.4734264E-2</c:v>
                </c:pt>
                <c:pt idx="31510">
                  <c:v>1.4718656E-2</c:v>
                </c:pt>
                <c:pt idx="31511">
                  <c:v>1.4703056000000001E-2</c:v>
                </c:pt>
                <c:pt idx="31512">
                  <c:v>1.4687462E-2</c:v>
                </c:pt>
                <c:pt idx="31513">
                  <c:v>1.4671874E-2</c:v>
                </c:pt>
                <c:pt idx="31514">
                  <c:v>1.4656293000000001E-2</c:v>
                </c:pt>
                <c:pt idx="31515">
                  <c:v>1.4640719E-2</c:v>
                </c:pt>
                <c:pt idx="31516">
                  <c:v>1.4625150999999999E-2</c:v>
                </c:pt>
                <c:pt idx="31517">
                  <c:v>1.4609588999999999E-2</c:v>
                </c:pt>
                <c:pt idx="31518">
                  <c:v>1.4594034000000001E-2</c:v>
                </c:pt>
                <c:pt idx="31519">
                  <c:v>1.4578486E-2</c:v>
                </c:pt>
                <c:pt idx="31520">
                  <c:v>1.4562945000000001E-2</c:v>
                </c:pt>
                <c:pt idx="31521">
                  <c:v>1.454741E-2</c:v>
                </c:pt>
                <c:pt idx="31522">
                  <c:v>1.4531881999999999E-2</c:v>
                </c:pt>
                <c:pt idx="31523">
                  <c:v>1.4516362E-2</c:v>
                </c:pt>
                <c:pt idx="31524">
                  <c:v>1.4500848E-2</c:v>
                </c:pt>
                <c:pt idx="31525">
                  <c:v>1.4485341000000001E-2</c:v>
                </c:pt>
                <c:pt idx="31526">
                  <c:v>1.4469841000000001E-2</c:v>
                </c:pt>
                <c:pt idx="31527">
                  <c:v>1.4454349E-2</c:v>
                </c:pt>
                <c:pt idx="31528">
                  <c:v>1.4438863E-2</c:v>
                </c:pt>
                <c:pt idx="31529">
                  <c:v>1.4423383999999999E-2</c:v>
                </c:pt>
                <c:pt idx="31530">
                  <c:v>1.4407912E-2</c:v>
                </c:pt>
                <c:pt idx="31531">
                  <c:v>1.4392448E-2</c:v>
                </c:pt>
                <c:pt idx="31532">
                  <c:v>1.4376989999999999E-2</c:v>
                </c:pt>
                <c:pt idx="31533">
                  <c:v>1.4361540000000001E-2</c:v>
                </c:pt>
                <c:pt idx="31534">
                  <c:v>1.4346097E-2</c:v>
                </c:pt>
                <c:pt idx="31535">
                  <c:v>1.4330661E-2</c:v>
                </c:pt>
                <c:pt idx="31536">
                  <c:v>1.4315233E-2</c:v>
                </c:pt>
                <c:pt idx="31537">
                  <c:v>1.4299812E-2</c:v>
                </c:pt>
                <c:pt idx="31538">
                  <c:v>1.4284398E-2</c:v>
                </c:pt>
                <c:pt idx="31539">
                  <c:v>1.4268991999999999E-2</c:v>
                </c:pt>
                <c:pt idx="31540">
                  <c:v>1.4253594E-2</c:v>
                </c:pt>
                <c:pt idx="31541">
                  <c:v>1.4238203E-2</c:v>
                </c:pt>
                <c:pt idx="31542">
                  <c:v>1.4222818999999999E-2</c:v>
                </c:pt>
                <c:pt idx="31543">
                  <c:v>1.4207443E-2</c:v>
                </c:pt>
                <c:pt idx="31544">
                  <c:v>1.4192075E-2</c:v>
                </c:pt>
                <c:pt idx="31545">
                  <c:v>1.4176714E-2</c:v>
                </c:pt>
                <c:pt idx="31546">
                  <c:v>1.4161361000000001E-2</c:v>
                </c:pt>
                <c:pt idx="31547">
                  <c:v>1.4146016000000001E-2</c:v>
                </c:pt>
                <c:pt idx="31548">
                  <c:v>1.4130678000000001E-2</c:v>
                </c:pt>
                <c:pt idx="31549">
                  <c:v>1.4115348E-2</c:v>
                </c:pt>
                <c:pt idx="31550">
                  <c:v>1.4100025E-2</c:v>
                </c:pt>
                <c:pt idx="31551">
                  <c:v>1.4084711E-2</c:v>
                </c:pt>
                <c:pt idx="31552">
                  <c:v>1.4069404000000001E-2</c:v>
                </c:pt>
                <c:pt idx="31553">
                  <c:v>1.4054106E-2</c:v>
                </c:pt>
                <c:pt idx="31554">
                  <c:v>1.4038814E-2</c:v>
                </c:pt>
                <c:pt idx="31555">
                  <c:v>1.4023531000000001E-2</c:v>
                </c:pt>
                <c:pt idx="31556">
                  <c:v>1.4008256E-2</c:v>
                </c:pt>
                <c:pt idx="31557">
                  <c:v>1.3992989000000001E-2</c:v>
                </c:pt>
                <c:pt idx="31558">
                  <c:v>1.3977730000000001E-2</c:v>
                </c:pt>
                <c:pt idx="31559">
                  <c:v>1.3962478E-2</c:v>
                </c:pt>
                <c:pt idx="31560">
                  <c:v>1.3947235000000001E-2</c:v>
                </c:pt>
                <c:pt idx="31561">
                  <c:v>1.3932E-2</c:v>
                </c:pt>
                <c:pt idx="31562">
                  <c:v>1.3916773E-2</c:v>
                </c:pt>
                <c:pt idx="31563">
                  <c:v>1.3901553000000001E-2</c:v>
                </c:pt>
                <c:pt idx="31564">
                  <c:v>1.3886341999999999E-2</c:v>
                </c:pt>
                <c:pt idx="31565">
                  <c:v>1.3871138999999999E-2</c:v>
                </c:pt>
                <c:pt idx="31566">
                  <c:v>1.3855944E-2</c:v>
                </c:pt>
                <c:pt idx="31567">
                  <c:v>1.3840758E-2</c:v>
                </c:pt>
                <c:pt idx="31568">
                  <c:v>1.3825580000000001E-2</c:v>
                </c:pt>
                <c:pt idx="31569">
                  <c:v>1.3810408999999999E-2</c:v>
                </c:pt>
                <c:pt idx="31570">
                  <c:v>1.3795247E-2</c:v>
                </c:pt>
                <c:pt idx="31571">
                  <c:v>1.3780094E-2</c:v>
                </c:pt>
                <c:pt idx="31572">
                  <c:v>1.3764949E-2</c:v>
                </c:pt>
                <c:pt idx="31573">
                  <c:v>1.3749812E-2</c:v>
                </c:pt>
                <c:pt idx="31574">
                  <c:v>1.3734682999999999E-2</c:v>
                </c:pt>
                <c:pt idx="31575">
                  <c:v>1.3719563000000001E-2</c:v>
                </c:pt>
                <c:pt idx="31576">
                  <c:v>1.3704452000000001E-2</c:v>
                </c:pt>
                <c:pt idx="31577">
                  <c:v>1.3689348E-2</c:v>
                </c:pt>
                <c:pt idx="31578">
                  <c:v>1.3674254E-2</c:v>
                </c:pt>
                <c:pt idx="31579">
                  <c:v>1.3659167E-2</c:v>
                </c:pt>
                <c:pt idx="31580">
                  <c:v>1.3644089999999999E-2</c:v>
                </c:pt>
                <c:pt idx="31581">
                  <c:v>1.3629021E-2</c:v>
                </c:pt>
                <c:pt idx="31582">
                  <c:v>1.3613961000000001E-2</c:v>
                </c:pt>
                <c:pt idx="31583">
                  <c:v>1.3598908999999999E-2</c:v>
                </c:pt>
                <c:pt idx="31584">
                  <c:v>1.3583865000000001E-2</c:v>
                </c:pt>
                <c:pt idx="31585">
                  <c:v>1.3568831E-2</c:v>
                </c:pt>
                <c:pt idx="31586">
                  <c:v>1.3553805E-2</c:v>
                </c:pt>
                <c:pt idx="31587">
                  <c:v>1.3538787E-2</c:v>
                </c:pt>
                <c:pt idx="31588">
                  <c:v>1.3523779E-2</c:v>
                </c:pt>
                <c:pt idx="31589">
                  <c:v>1.3508779E-2</c:v>
                </c:pt>
                <c:pt idx="31590">
                  <c:v>1.3493787E-2</c:v>
                </c:pt>
                <c:pt idx="31591">
                  <c:v>1.3478805E-2</c:v>
                </c:pt>
                <c:pt idx="31592">
                  <c:v>1.3463832E-2</c:v>
                </c:pt>
                <c:pt idx="31593">
                  <c:v>1.3448867E-2</c:v>
                </c:pt>
                <c:pt idx="31594">
                  <c:v>1.3433911E-2</c:v>
                </c:pt>
                <c:pt idx="31595">
                  <c:v>1.3418964E-2</c:v>
                </c:pt>
                <c:pt idx="31596">
                  <c:v>1.3404025999999999E-2</c:v>
                </c:pt>
                <c:pt idx="31597">
                  <c:v>1.3389097000000001E-2</c:v>
                </c:pt>
                <c:pt idx="31598">
                  <c:v>1.3374176E-2</c:v>
                </c:pt>
                <c:pt idx="31599">
                  <c:v>1.3359263999999999E-2</c:v>
                </c:pt>
                <c:pt idx="31600">
                  <c:v>1.3344362E-2</c:v>
                </c:pt>
                <c:pt idx="31601">
                  <c:v>1.3329469E-2</c:v>
                </c:pt>
                <c:pt idx="31602">
                  <c:v>1.3314584000000001E-2</c:v>
                </c:pt>
                <c:pt idx="31603">
                  <c:v>1.3299709E-2</c:v>
                </c:pt>
                <c:pt idx="31604">
                  <c:v>1.3284842E-2</c:v>
                </c:pt>
                <c:pt idx="31605">
                  <c:v>1.3269985E-2</c:v>
                </c:pt>
                <c:pt idx="31606">
                  <c:v>1.3255137E-2</c:v>
                </c:pt>
                <c:pt idx="31607">
                  <c:v>1.3240297999999999E-2</c:v>
                </c:pt>
                <c:pt idx="31608">
                  <c:v>1.3225468000000001E-2</c:v>
                </c:pt>
                <c:pt idx="31609">
                  <c:v>1.3210647000000001E-2</c:v>
                </c:pt>
                <c:pt idx="31610">
                  <c:v>1.3195835E-2</c:v>
                </c:pt>
                <c:pt idx="31611">
                  <c:v>1.3181033E-2</c:v>
                </c:pt>
                <c:pt idx="31612">
                  <c:v>1.3166239E-2</c:v>
                </c:pt>
                <c:pt idx="31613">
                  <c:v>1.3151456000000001E-2</c:v>
                </c:pt>
                <c:pt idx="31614">
                  <c:v>1.3136681000000001E-2</c:v>
                </c:pt>
                <c:pt idx="31615">
                  <c:v>1.3121916000000001E-2</c:v>
                </c:pt>
                <c:pt idx="31616">
                  <c:v>1.310716E-2</c:v>
                </c:pt>
                <c:pt idx="31617">
                  <c:v>1.3092414E-2</c:v>
                </c:pt>
                <c:pt idx="31618">
                  <c:v>1.3077676E-2</c:v>
                </c:pt>
                <c:pt idx="31619">
                  <c:v>1.3062948E-2</c:v>
                </c:pt>
                <c:pt idx="31620">
                  <c:v>1.3048229999999999E-2</c:v>
                </c:pt>
                <c:pt idx="31621">
                  <c:v>1.303352E-2</c:v>
                </c:pt>
                <c:pt idx="31622">
                  <c:v>1.301882E-2</c:v>
                </c:pt>
                <c:pt idx="31623">
                  <c:v>1.3004129999999999E-2</c:v>
                </c:pt>
                <c:pt idx="31624">
                  <c:v>1.2989448000000001E-2</c:v>
                </c:pt>
                <c:pt idx="31625">
                  <c:v>1.2974776E-2</c:v>
                </c:pt>
                <c:pt idx="31626">
                  <c:v>1.2960114E-2</c:v>
                </c:pt>
                <c:pt idx="31627">
                  <c:v>1.2945461E-2</c:v>
                </c:pt>
                <c:pt idx="31628">
                  <c:v>1.2930818E-2</c:v>
                </c:pt>
                <c:pt idx="31629">
                  <c:v>1.2916184000000001E-2</c:v>
                </c:pt>
                <c:pt idx="31630">
                  <c:v>1.2901559E-2</c:v>
                </c:pt>
                <c:pt idx="31631">
                  <c:v>1.2886945E-2</c:v>
                </c:pt>
                <c:pt idx="31632">
                  <c:v>1.2872339999999999E-2</c:v>
                </c:pt>
                <c:pt idx="31633">
                  <c:v>1.2857744000000001E-2</c:v>
                </c:pt>
                <c:pt idx="31634">
                  <c:v>1.2843158E-2</c:v>
                </c:pt>
                <c:pt idx="31635">
                  <c:v>1.2828582E-2</c:v>
                </c:pt>
                <c:pt idx="31636">
                  <c:v>1.2814015E-2</c:v>
                </c:pt>
                <c:pt idx="31637">
                  <c:v>1.2799458999999999E-2</c:v>
                </c:pt>
                <c:pt idx="31638">
                  <c:v>1.2784910999999999E-2</c:v>
                </c:pt>
                <c:pt idx="31639">
                  <c:v>1.2770373E-2</c:v>
                </c:pt>
                <c:pt idx="31640">
                  <c:v>1.2755846E-2</c:v>
                </c:pt>
                <c:pt idx="31641">
                  <c:v>1.2741327E-2</c:v>
                </c:pt>
                <c:pt idx="31642">
                  <c:v>1.2726818000000001E-2</c:v>
                </c:pt>
                <c:pt idx="31643">
                  <c:v>1.2712319E-2</c:v>
                </c:pt>
                <c:pt idx="31644">
                  <c:v>1.269783E-2</c:v>
                </c:pt>
                <c:pt idx="31645">
                  <c:v>1.2683351000000001E-2</c:v>
                </c:pt>
                <c:pt idx="31646">
                  <c:v>1.2668881E-2</c:v>
                </c:pt>
                <c:pt idx="31647">
                  <c:v>1.2654421000000001E-2</c:v>
                </c:pt>
                <c:pt idx="31648">
                  <c:v>1.2639971E-2</c:v>
                </c:pt>
                <c:pt idx="31649">
                  <c:v>1.2625529999999999E-2</c:v>
                </c:pt>
                <c:pt idx="31650">
                  <c:v>1.26111E-2</c:v>
                </c:pt>
                <c:pt idx="31651">
                  <c:v>1.2596679E-2</c:v>
                </c:pt>
                <c:pt idx="31652">
                  <c:v>1.2582269E-2</c:v>
                </c:pt>
                <c:pt idx="31653">
                  <c:v>1.2567867999999999E-2</c:v>
                </c:pt>
                <c:pt idx="31654">
                  <c:v>1.2553477E-2</c:v>
                </c:pt>
                <c:pt idx="31655">
                  <c:v>1.2539095E-2</c:v>
                </c:pt>
                <c:pt idx="31656">
                  <c:v>1.2524723999999999E-2</c:v>
                </c:pt>
                <c:pt idx="31657">
                  <c:v>1.2510363E-2</c:v>
                </c:pt>
                <c:pt idx="31658">
                  <c:v>1.2496011E-2</c:v>
                </c:pt>
                <c:pt idx="31659">
                  <c:v>1.248167E-2</c:v>
                </c:pt>
                <c:pt idx="31660">
                  <c:v>1.2467338999999999E-2</c:v>
                </c:pt>
                <c:pt idx="31661">
                  <c:v>1.2453017E-2</c:v>
                </c:pt>
                <c:pt idx="31662">
                  <c:v>1.2438705E-2</c:v>
                </c:pt>
                <c:pt idx="31663">
                  <c:v>1.2424404E-2</c:v>
                </c:pt>
                <c:pt idx="31664">
                  <c:v>1.2410113E-2</c:v>
                </c:pt>
                <c:pt idx="31665">
                  <c:v>1.2395831E-2</c:v>
                </c:pt>
                <c:pt idx="31666">
                  <c:v>1.2381559E-2</c:v>
                </c:pt>
                <c:pt idx="31667">
                  <c:v>1.2367298000000001E-2</c:v>
                </c:pt>
                <c:pt idx="31668">
                  <c:v>1.2353047000000001E-2</c:v>
                </c:pt>
                <c:pt idx="31669">
                  <c:v>1.2338806000000001E-2</c:v>
                </c:pt>
                <c:pt idx="31670">
                  <c:v>1.2324574E-2</c:v>
                </c:pt>
                <c:pt idx="31671">
                  <c:v>1.2310353E-2</c:v>
                </c:pt>
                <c:pt idx="31672">
                  <c:v>1.2296141999999999E-2</c:v>
                </c:pt>
                <c:pt idx="31673">
                  <c:v>1.2281940999999999E-2</c:v>
                </c:pt>
                <c:pt idx="31674">
                  <c:v>1.2267751E-2</c:v>
                </c:pt>
                <c:pt idx="31675">
                  <c:v>1.225357E-2</c:v>
                </c:pt>
                <c:pt idx="31676">
                  <c:v>1.2239399999999999E-2</c:v>
                </c:pt>
                <c:pt idx="31677">
                  <c:v>1.222524E-2</c:v>
                </c:pt>
                <c:pt idx="31678">
                  <c:v>1.2211089E-2</c:v>
                </c:pt>
                <c:pt idx="31679">
                  <c:v>1.2196949E-2</c:v>
                </c:pt>
                <c:pt idx="31680">
                  <c:v>1.2182818999999999E-2</c:v>
                </c:pt>
                <c:pt idx="31681">
                  <c:v>1.2168699E-2</c:v>
                </c:pt>
                <c:pt idx="31682">
                  <c:v>1.2154589E-2</c:v>
                </c:pt>
                <c:pt idx="31683">
                  <c:v>1.214049E-2</c:v>
                </c:pt>
                <c:pt idx="31684">
                  <c:v>1.2126401E-2</c:v>
                </c:pt>
                <c:pt idx="31685">
                  <c:v>1.2112322E-2</c:v>
                </c:pt>
                <c:pt idx="31686">
                  <c:v>1.2098253999999999E-2</c:v>
                </c:pt>
                <c:pt idx="31687">
                  <c:v>1.2084195000000001E-2</c:v>
                </c:pt>
                <c:pt idx="31688">
                  <c:v>1.2070147E-2</c:v>
                </c:pt>
                <c:pt idx="31689">
                  <c:v>1.2056109000000001E-2</c:v>
                </c:pt>
                <c:pt idx="31690">
                  <c:v>1.2042082000000001E-2</c:v>
                </c:pt>
                <c:pt idx="31691">
                  <c:v>1.2028066E-2</c:v>
                </c:pt>
                <c:pt idx="31692">
                  <c:v>1.2014059000000001E-2</c:v>
                </c:pt>
                <c:pt idx="31693">
                  <c:v>1.2000063E-2</c:v>
                </c:pt>
                <c:pt idx="31694">
                  <c:v>1.1986078000000001E-2</c:v>
                </c:pt>
                <c:pt idx="31695">
                  <c:v>1.1972102E-2</c:v>
                </c:pt>
                <c:pt idx="31696">
                  <c:v>1.1958137000000001E-2</c:v>
                </c:pt>
                <c:pt idx="31697">
                  <c:v>1.1944181999999999E-2</c:v>
                </c:pt>
                <c:pt idx="31698">
                  <c:v>1.1930237999999999E-2</c:v>
                </c:pt>
                <c:pt idx="31699">
                  <c:v>1.1916303E-2</c:v>
                </c:pt>
                <c:pt idx="31700">
                  <c:v>1.1902380000000001E-2</c:v>
                </c:pt>
                <c:pt idx="31701">
                  <c:v>1.1888467E-2</c:v>
                </c:pt>
                <c:pt idx="31702">
                  <c:v>1.1874564000000001E-2</c:v>
                </c:pt>
                <c:pt idx="31703">
                  <c:v>1.1860671E-2</c:v>
                </c:pt>
                <c:pt idx="31704">
                  <c:v>1.1846789E-2</c:v>
                </c:pt>
                <c:pt idx="31705">
                  <c:v>1.1832918E-2</c:v>
                </c:pt>
                <c:pt idx="31706">
                  <c:v>1.1819056999999999E-2</c:v>
                </c:pt>
                <c:pt idx="31707">
                  <c:v>1.1805207E-2</c:v>
                </c:pt>
                <c:pt idx="31708">
                  <c:v>1.1791365999999999E-2</c:v>
                </c:pt>
                <c:pt idx="31709">
                  <c:v>1.1777536999999999E-2</c:v>
                </c:pt>
                <c:pt idx="31710">
                  <c:v>1.1763717999999999E-2</c:v>
                </c:pt>
                <c:pt idx="31711">
                  <c:v>1.1749908999999999E-2</c:v>
                </c:pt>
                <c:pt idx="31712">
                  <c:v>1.1736112E-2</c:v>
                </c:pt>
                <c:pt idx="31713">
                  <c:v>1.1722323999999999E-2</c:v>
                </c:pt>
                <c:pt idx="31714">
                  <c:v>1.1708547E-2</c:v>
                </c:pt>
                <c:pt idx="31715">
                  <c:v>1.1694781E-2</c:v>
                </c:pt>
                <c:pt idx="31716">
                  <c:v>1.1681024999999999E-2</c:v>
                </c:pt>
                <c:pt idx="31717">
                  <c:v>1.166728E-2</c:v>
                </c:pt>
                <c:pt idx="31718">
                  <c:v>1.1653544E-2</c:v>
                </c:pt>
                <c:pt idx="31719">
                  <c:v>1.163982E-2</c:v>
                </c:pt>
                <c:pt idx="31720">
                  <c:v>1.1626107E-2</c:v>
                </c:pt>
                <c:pt idx="31721">
                  <c:v>1.1612403E-2</c:v>
                </c:pt>
                <c:pt idx="31722">
                  <c:v>1.1598710999999999E-2</c:v>
                </c:pt>
                <c:pt idx="31723">
                  <c:v>1.1585029E-2</c:v>
                </c:pt>
                <c:pt idx="31724">
                  <c:v>1.1571357000000001E-2</c:v>
                </c:pt>
                <c:pt idx="31725">
                  <c:v>1.1557695999999999E-2</c:v>
                </c:pt>
                <c:pt idx="31726">
                  <c:v>1.1544046000000001E-2</c:v>
                </c:pt>
                <c:pt idx="31727">
                  <c:v>1.1530406E-2</c:v>
                </c:pt>
                <c:pt idx="31728">
                  <c:v>1.1516777000000001E-2</c:v>
                </c:pt>
                <c:pt idx="31729">
                  <c:v>1.1503157999999999E-2</c:v>
                </c:pt>
                <c:pt idx="31730">
                  <c:v>1.1489551000000001E-2</c:v>
                </c:pt>
                <c:pt idx="31731">
                  <c:v>1.1475953000000001E-2</c:v>
                </c:pt>
                <c:pt idx="31732">
                  <c:v>1.1462366E-2</c:v>
                </c:pt>
                <c:pt idx="31733">
                  <c:v>1.144879E-2</c:v>
                </c:pt>
                <c:pt idx="31734">
                  <c:v>1.1435225E-2</c:v>
                </c:pt>
                <c:pt idx="31735">
                  <c:v>1.142167E-2</c:v>
                </c:pt>
                <c:pt idx="31736">
                  <c:v>1.1408125999999999E-2</c:v>
                </c:pt>
                <c:pt idx="31737">
                  <c:v>1.1394593E-2</c:v>
                </c:pt>
                <c:pt idx="31738">
                  <c:v>1.138107E-2</c:v>
                </c:pt>
                <c:pt idx="31739">
                  <c:v>1.1367558999999999E-2</c:v>
                </c:pt>
                <c:pt idx="31740">
                  <c:v>1.1354057000000001E-2</c:v>
                </c:pt>
                <c:pt idx="31741">
                  <c:v>1.1340566999999999E-2</c:v>
                </c:pt>
                <c:pt idx="31742">
                  <c:v>1.1327087E-2</c:v>
                </c:pt>
                <c:pt idx="31743">
                  <c:v>1.1313617999999999E-2</c:v>
                </c:pt>
                <c:pt idx="31744">
                  <c:v>1.1300161E-2</c:v>
                </c:pt>
                <c:pt idx="31745">
                  <c:v>1.1286713E-2</c:v>
                </c:pt>
                <c:pt idx="31746">
                  <c:v>1.1273277E-2</c:v>
                </c:pt>
                <c:pt idx="31747">
                  <c:v>1.1259851E-2</c:v>
                </c:pt>
                <c:pt idx="31748">
                  <c:v>1.1246436E-2</c:v>
                </c:pt>
                <c:pt idx="31749">
                  <c:v>1.1233032E-2</c:v>
                </c:pt>
                <c:pt idx="31750">
                  <c:v>1.1219638000000001E-2</c:v>
                </c:pt>
                <c:pt idx="31751">
                  <c:v>1.1206255E-2</c:v>
                </c:pt>
                <c:pt idx="31752">
                  <c:v>1.1192883000000001E-2</c:v>
                </c:pt>
                <c:pt idx="31753">
                  <c:v>1.1179523E-2</c:v>
                </c:pt>
                <c:pt idx="31754">
                  <c:v>1.1166172E-2</c:v>
                </c:pt>
                <c:pt idx="31755">
                  <c:v>1.1152832999999999E-2</c:v>
                </c:pt>
                <c:pt idx="31756">
                  <c:v>1.1139504E-2</c:v>
                </c:pt>
                <c:pt idx="31757">
                  <c:v>1.1126186E-2</c:v>
                </c:pt>
                <c:pt idx="31758">
                  <c:v>1.1112878E-2</c:v>
                </c:pt>
                <c:pt idx="31759">
                  <c:v>1.1099582E-2</c:v>
                </c:pt>
                <c:pt idx="31760">
                  <c:v>1.1086296000000001E-2</c:v>
                </c:pt>
                <c:pt idx="31761">
                  <c:v>1.1073021000000001E-2</c:v>
                </c:pt>
                <c:pt idx="31762">
                  <c:v>1.1059757E-2</c:v>
                </c:pt>
                <c:pt idx="31763">
                  <c:v>1.1046504E-2</c:v>
                </c:pt>
                <c:pt idx="31764">
                  <c:v>1.1033261000000001E-2</c:v>
                </c:pt>
                <c:pt idx="31765">
                  <c:v>1.102003E-2</c:v>
                </c:pt>
                <c:pt idx="31766">
                  <c:v>1.1006808999999999E-2</c:v>
                </c:pt>
                <c:pt idx="31767">
                  <c:v>1.0993599E-2</c:v>
                </c:pt>
                <c:pt idx="31768">
                  <c:v>1.09804E-2</c:v>
                </c:pt>
                <c:pt idx="31769">
                  <c:v>1.0967212E-2</c:v>
                </c:pt>
                <c:pt idx="31770">
                  <c:v>1.0954035000000001E-2</c:v>
                </c:pt>
                <c:pt idx="31771">
                  <c:v>1.0940867E-2</c:v>
                </c:pt>
                <c:pt idx="31772">
                  <c:v>1.0927711999999999E-2</c:v>
                </c:pt>
                <c:pt idx="31773">
                  <c:v>1.0914567E-2</c:v>
                </c:pt>
                <c:pt idx="31774">
                  <c:v>1.0901432000000001E-2</c:v>
                </c:pt>
                <c:pt idx="31775">
                  <c:v>1.0888309000000001E-2</c:v>
                </c:pt>
                <c:pt idx="31776">
                  <c:v>1.0875197E-2</c:v>
                </c:pt>
                <c:pt idx="31777">
                  <c:v>1.0862096E-2</c:v>
                </c:pt>
                <c:pt idx="31778">
                  <c:v>1.0849006E-2</c:v>
                </c:pt>
                <c:pt idx="31779">
                  <c:v>1.0835925999999999E-2</c:v>
                </c:pt>
                <c:pt idx="31780">
                  <c:v>1.0822857999999999E-2</c:v>
                </c:pt>
                <c:pt idx="31781">
                  <c:v>1.08098E-2</c:v>
                </c:pt>
                <c:pt idx="31782">
                  <c:v>1.0796752999999999E-2</c:v>
                </c:pt>
                <c:pt idx="31783">
                  <c:v>1.0783717E-2</c:v>
                </c:pt>
                <c:pt idx="31784">
                  <c:v>1.0770692E-2</c:v>
                </c:pt>
                <c:pt idx="31785">
                  <c:v>1.0757678E-2</c:v>
                </c:pt>
                <c:pt idx="31786">
                  <c:v>1.0744675E-2</c:v>
                </c:pt>
                <c:pt idx="31787">
                  <c:v>1.0731683000000001E-2</c:v>
                </c:pt>
                <c:pt idx="31788">
                  <c:v>1.0718702E-2</c:v>
                </c:pt>
                <c:pt idx="31789">
                  <c:v>1.0705733E-2</c:v>
                </c:pt>
                <c:pt idx="31790">
                  <c:v>1.0692772999999999E-2</c:v>
                </c:pt>
                <c:pt idx="31791">
                  <c:v>1.0679825E-2</c:v>
                </c:pt>
                <c:pt idx="31792">
                  <c:v>1.0666887999999999E-2</c:v>
                </c:pt>
                <c:pt idx="31793">
                  <c:v>1.0653961999999999E-2</c:v>
                </c:pt>
                <c:pt idx="31794">
                  <c:v>1.0641047000000001E-2</c:v>
                </c:pt>
                <c:pt idx="31795">
                  <c:v>1.0628142E-2</c:v>
                </c:pt>
                <c:pt idx="31796">
                  <c:v>1.0615249E-2</c:v>
                </c:pt>
                <c:pt idx="31797">
                  <c:v>1.0602367E-2</c:v>
                </c:pt>
                <c:pt idx="31798">
                  <c:v>1.0589496E-2</c:v>
                </c:pt>
                <c:pt idx="31799">
                  <c:v>1.0576636E-2</c:v>
                </c:pt>
                <c:pt idx="31800">
                  <c:v>1.0563786E-2</c:v>
                </c:pt>
                <c:pt idx="31801">
                  <c:v>1.0550207000000001E-2</c:v>
                </c:pt>
                <c:pt idx="31802">
                  <c:v>1.0536530000000001E-2</c:v>
                </c:pt>
                <c:pt idx="31803">
                  <c:v>1.0522768E-2</c:v>
                </c:pt>
                <c:pt idx="31804">
                  <c:v>1.0508928000000001E-2</c:v>
                </c:pt>
                <c:pt idx="31805">
                  <c:v>1.0495020000000001E-2</c:v>
                </c:pt>
                <c:pt idx="31806">
                  <c:v>1.0481048999999999E-2</c:v>
                </c:pt>
                <c:pt idx="31807">
                  <c:v>1.0467023000000001E-2</c:v>
                </c:pt>
                <c:pt idx="31808">
                  <c:v>1.0452945999999999E-2</c:v>
                </c:pt>
                <c:pt idx="31809">
                  <c:v>1.0438823E-2</c:v>
                </c:pt>
                <c:pt idx="31810">
                  <c:v>1.0424658999999999E-2</c:v>
                </c:pt>
                <c:pt idx="31811">
                  <c:v>1.0410456E-2</c:v>
                </c:pt>
                <c:pt idx="31812">
                  <c:v>1.0396218E-2</c:v>
                </c:pt>
                <c:pt idx="31813">
                  <c:v>1.0381947000000001E-2</c:v>
                </c:pt>
                <c:pt idx="31814">
                  <c:v>1.0367647000000001E-2</c:v>
                </c:pt>
                <c:pt idx="31815">
                  <c:v>1.0353318E-2</c:v>
                </c:pt>
                <c:pt idx="31816">
                  <c:v>1.0338964000000001E-2</c:v>
                </c:pt>
                <c:pt idx="31817">
                  <c:v>1.0324585000000001E-2</c:v>
                </c:pt>
                <c:pt idx="31818">
                  <c:v>1.0310184E-2</c:v>
                </c:pt>
                <c:pt idx="31819">
                  <c:v>1.0295762999999999E-2</c:v>
                </c:pt>
                <c:pt idx="31820">
                  <c:v>1.0281322000000001E-2</c:v>
                </c:pt>
                <c:pt idx="31821">
                  <c:v>1.0266862E-2</c:v>
                </c:pt>
                <c:pt idx="31822">
                  <c:v>1.0252384E-2</c:v>
                </c:pt>
                <c:pt idx="31823">
                  <c:v>1.0237891000000001E-2</c:v>
                </c:pt>
                <c:pt idx="31824">
                  <c:v>1.0223383000000001E-2</c:v>
                </c:pt>
                <c:pt idx="31825">
                  <c:v>1.020886E-2</c:v>
                </c:pt>
                <c:pt idx="31826">
                  <c:v>1.0194323999999999E-2</c:v>
                </c:pt>
                <c:pt idx="31827">
                  <c:v>1.0179775E-2</c:v>
                </c:pt>
                <c:pt idx="31828">
                  <c:v>1.0165215E-2</c:v>
                </c:pt>
                <c:pt idx="31829">
                  <c:v>1.0150643000000001E-2</c:v>
                </c:pt>
                <c:pt idx="31830">
                  <c:v>1.0136060000000001E-2</c:v>
                </c:pt>
                <c:pt idx="31831">
                  <c:v>1.0121468E-2</c:v>
                </c:pt>
                <c:pt idx="31832">
                  <c:v>1.0106867E-2</c:v>
                </c:pt>
                <c:pt idx="31833">
                  <c:v>1.0092257E-2</c:v>
                </c:pt>
                <c:pt idx="31834">
                  <c:v>1.0077638999999999E-2</c:v>
                </c:pt>
                <c:pt idx="31835">
                  <c:v>1.0063013000000001E-2</c:v>
                </c:pt>
                <c:pt idx="31836">
                  <c:v>1.0048380000000001E-2</c:v>
                </c:pt>
                <c:pt idx="31837">
                  <c:v>1.0033741000000001E-2</c:v>
                </c:pt>
                <c:pt idx="31838">
                  <c:v>1.0019096E-2</c:v>
                </c:pt>
                <c:pt idx="31839">
                  <c:v>1.0004445000000001E-2</c:v>
                </c:pt>
                <c:pt idx="31840">
                  <c:v>9.9897887999999997E-3</c:v>
                </c:pt>
                <c:pt idx="31841">
                  <c:v>9.9751279000000002E-3</c:v>
                </c:pt>
                <c:pt idx="31842">
                  <c:v>9.9604632999999998E-3</c:v>
                </c:pt>
                <c:pt idx="31843">
                  <c:v>9.9457949000000007E-3</c:v>
                </c:pt>
                <c:pt idx="31844">
                  <c:v>9.9311229000000004E-3</c:v>
                </c:pt>
                <c:pt idx="31845">
                  <c:v>9.9164479999999996E-3</c:v>
                </c:pt>
                <c:pt idx="31846">
                  <c:v>9.9017704000000008E-3</c:v>
                </c:pt>
                <c:pt idx="31847">
                  <c:v>9.8870899999999994E-3</c:v>
                </c:pt>
                <c:pt idx="31848">
                  <c:v>9.8724077000000004E-3</c:v>
                </c:pt>
                <c:pt idx="31849">
                  <c:v>9.8577244000000001E-3</c:v>
                </c:pt>
                <c:pt idx="31850">
                  <c:v>9.8430393000000001E-3</c:v>
                </c:pt>
                <c:pt idx="31851">
                  <c:v>9.8283533000000003E-3</c:v>
                </c:pt>
                <c:pt idx="31852">
                  <c:v>9.8136673000000004E-3</c:v>
                </c:pt>
                <c:pt idx="31853">
                  <c:v>9.7989802999999993E-3</c:v>
                </c:pt>
                <c:pt idx="31854">
                  <c:v>9.7842933999999996E-3</c:v>
                </c:pt>
                <c:pt idx="31855">
                  <c:v>9.7696064000000003E-3</c:v>
                </c:pt>
                <c:pt idx="31856">
                  <c:v>9.7549204000000004E-3</c:v>
                </c:pt>
                <c:pt idx="31857">
                  <c:v>9.7402353000000004E-3</c:v>
                </c:pt>
                <c:pt idx="31858">
                  <c:v>9.7255511000000003E-3</c:v>
                </c:pt>
                <c:pt idx="31859">
                  <c:v>9.7108678999999996E-3</c:v>
                </c:pt>
                <c:pt idx="31860">
                  <c:v>9.6961865000000005E-3</c:v>
                </c:pt>
                <c:pt idx="31861">
                  <c:v>9.6815070000000007E-3</c:v>
                </c:pt>
                <c:pt idx="31862">
                  <c:v>9.6668303000000001E-3</c:v>
                </c:pt>
                <c:pt idx="31863">
                  <c:v>9.6521555000000005E-3</c:v>
                </c:pt>
                <c:pt idx="31864">
                  <c:v>9.6374834000000006E-3</c:v>
                </c:pt>
                <c:pt idx="31865">
                  <c:v>9.6228141E-3</c:v>
                </c:pt>
                <c:pt idx="31866">
                  <c:v>9.6081485999999997E-3</c:v>
                </c:pt>
                <c:pt idx="31867">
                  <c:v>9.5934859000000004E-3</c:v>
                </c:pt>
                <c:pt idx="31868">
                  <c:v>9.5788268000000006E-3</c:v>
                </c:pt>
                <c:pt idx="31869">
                  <c:v>9.5641714999999995E-3</c:v>
                </c:pt>
                <c:pt idx="31870">
                  <c:v>9.5495200000000006E-3</c:v>
                </c:pt>
                <c:pt idx="31871">
                  <c:v>9.5348720999999994E-3</c:v>
                </c:pt>
                <c:pt idx="31872">
                  <c:v>9.5202289999999998E-3</c:v>
                </c:pt>
                <c:pt idx="31873">
                  <c:v>9.5055903999999997E-3</c:v>
                </c:pt>
                <c:pt idx="31874">
                  <c:v>9.4909565999999994E-3</c:v>
                </c:pt>
                <c:pt idx="31875">
                  <c:v>9.4763273000000002E-3</c:v>
                </c:pt>
                <c:pt idx="31876">
                  <c:v>9.4617037000000008E-3</c:v>
                </c:pt>
                <c:pt idx="31877">
                  <c:v>9.4470847000000004E-3</c:v>
                </c:pt>
                <c:pt idx="31878">
                  <c:v>9.4324713999999997E-3</c:v>
                </c:pt>
                <c:pt idx="31879">
                  <c:v>9.4178635999999996E-3</c:v>
                </c:pt>
                <c:pt idx="31880">
                  <c:v>9.4032613999999997E-3</c:v>
                </c:pt>
                <c:pt idx="31881">
                  <c:v>9.3886656999999998E-3</c:v>
                </c:pt>
                <c:pt idx="31882">
                  <c:v>9.3740756000000001E-3</c:v>
                </c:pt>
                <c:pt idx="31883">
                  <c:v>9.3594920000000005E-3</c:v>
                </c:pt>
                <c:pt idx="31884">
                  <c:v>9.3449139999999993E-3</c:v>
                </c:pt>
                <c:pt idx="31885">
                  <c:v>9.3303424999999999E-3</c:v>
                </c:pt>
                <c:pt idx="31886">
                  <c:v>9.3157785E-3</c:v>
                </c:pt>
                <c:pt idx="31887">
                  <c:v>9.3012210000000001E-3</c:v>
                </c:pt>
                <c:pt idx="31888">
                  <c:v>9.2866709000000002E-3</c:v>
                </c:pt>
                <c:pt idx="31889">
                  <c:v>9.2721273999999999E-3</c:v>
                </c:pt>
                <c:pt idx="31890">
                  <c:v>9.2575912999999996E-3</c:v>
                </c:pt>
                <c:pt idx="31891">
                  <c:v>9.2430627000000005E-3</c:v>
                </c:pt>
                <c:pt idx="31892">
                  <c:v>9.2285414999999996E-3</c:v>
                </c:pt>
                <c:pt idx="31893">
                  <c:v>9.2140277999999999E-3</c:v>
                </c:pt>
                <c:pt idx="31894">
                  <c:v>9.1995215000000002E-3</c:v>
                </c:pt>
                <c:pt idx="31895">
                  <c:v>9.1850235999999998E-3</c:v>
                </c:pt>
                <c:pt idx="31896">
                  <c:v>9.1705332000000007E-3</c:v>
                </c:pt>
                <c:pt idx="31897">
                  <c:v>9.1560510999999997E-3</c:v>
                </c:pt>
                <c:pt idx="31898">
                  <c:v>9.1415773999999998E-3</c:v>
                </c:pt>
                <c:pt idx="31899">
                  <c:v>9.1271120999999993E-3</c:v>
                </c:pt>
                <c:pt idx="31900">
                  <c:v>9.1126552E-3</c:v>
                </c:pt>
                <c:pt idx="31901">
                  <c:v>9.0982066000000004E-3</c:v>
                </c:pt>
                <c:pt idx="31902">
                  <c:v>9.0837664999999998E-3</c:v>
                </c:pt>
                <c:pt idx="31903">
                  <c:v>9.0693347000000007E-3</c:v>
                </c:pt>
                <c:pt idx="31904">
                  <c:v>9.0549123000000006E-3</c:v>
                </c:pt>
                <c:pt idx="31905">
                  <c:v>9.0404991000000001E-3</c:v>
                </c:pt>
                <c:pt idx="31906">
                  <c:v>9.0260943000000007E-3</c:v>
                </c:pt>
                <c:pt idx="31907">
                  <c:v>9.0116989000000002E-3</c:v>
                </c:pt>
                <c:pt idx="31908">
                  <c:v>8.9973126999999993E-3</c:v>
                </c:pt>
                <c:pt idx="31909">
                  <c:v>8.9829359000000008E-3</c:v>
                </c:pt>
                <c:pt idx="31910">
                  <c:v>8.9685683999999998E-3</c:v>
                </c:pt>
                <c:pt idx="31911">
                  <c:v>8.9542110999999997E-3</c:v>
                </c:pt>
                <c:pt idx="31912">
                  <c:v>8.9398632000000002E-3</c:v>
                </c:pt>
                <c:pt idx="31913">
                  <c:v>8.9255245000000004E-3</c:v>
                </c:pt>
                <c:pt idx="31914">
                  <c:v>8.9111960999999993E-3</c:v>
                </c:pt>
                <c:pt idx="31915">
                  <c:v>8.8968771000000006E-3</c:v>
                </c:pt>
                <c:pt idx="31916">
                  <c:v>8.8825681999999996E-3</c:v>
                </c:pt>
                <c:pt idx="31917">
                  <c:v>8.8682695999999991E-3</c:v>
                </c:pt>
                <c:pt idx="31918">
                  <c:v>8.8539812999999992E-3</c:v>
                </c:pt>
                <c:pt idx="31919">
                  <c:v>8.8397032E-3</c:v>
                </c:pt>
                <c:pt idx="31920">
                  <c:v>8.8254353000000001E-3</c:v>
                </c:pt>
                <c:pt idx="31921">
                  <c:v>8.8111777000000006E-3</c:v>
                </c:pt>
                <c:pt idx="31922">
                  <c:v>8.7969303000000002E-3</c:v>
                </c:pt>
                <c:pt idx="31923">
                  <c:v>8.7826941000000002E-3</c:v>
                </c:pt>
                <c:pt idx="31924">
                  <c:v>8.7684682000000007E-3</c:v>
                </c:pt>
                <c:pt idx="31925">
                  <c:v>8.7542534000000002E-3</c:v>
                </c:pt>
                <c:pt idx="31926">
                  <c:v>8.7400489000000001E-3</c:v>
                </c:pt>
                <c:pt idx="31927">
                  <c:v>8.7258555000000008E-3</c:v>
                </c:pt>
                <c:pt idx="31928">
                  <c:v>8.7116724000000003E-3</c:v>
                </c:pt>
                <c:pt idx="31929">
                  <c:v>8.6975005000000001E-3</c:v>
                </c:pt>
                <c:pt idx="31930">
                  <c:v>8.6833397000000007E-3</c:v>
                </c:pt>
                <c:pt idx="31931">
                  <c:v>8.6691900999999998E-3</c:v>
                </c:pt>
                <c:pt idx="31932">
                  <c:v>8.6550516999999993E-3</c:v>
                </c:pt>
                <c:pt idx="31933">
                  <c:v>8.6409244999999992E-3</c:v>
                </c:pt>
                <c:pt idx="31934">
                  <c:v>8.6268083999999998E-3</c:v>
                </c:pt>
                <c:pt idx="31935">
                  <c:v>8.6127045000000003E-3</c:v>
                </c:pt>
                <c:pt idx="31936">
                  <c:v>8.5986116999999997E-3</c:v>
                </c:pt>
                <c:pt idx="31937">
                  <c:v>8.5845300999999995E-3</c:v>
                </c:pt>
                <c:pt idx="31938">
                  <c:v>8.5704605999999996E-3</c:v>
                </c:pt>
                <c:pt idx="31939">
                  <c:v>8.5564022999999999E-3</c:v>
                </c:pt>
                <c:pt idx="31940">
                  <c:v>8.5423561000000005E-3</c:v>
                </c:pt>
                <c:pt idx="31941">
                  <c:v>8.5283210999999998E-3</c:v>
                </c:pt>
                <c:pt idx="31942">
                  <c:v>8.5142980999999996E-3</c:v>
                </c:pt>
                <c:pt idx="31943">
                  <c:v>8.5002872999999993E-3</c:v>
                </c:pt>
                <c:pt idx="31944">
                  <c:v>8.4862885999999992E-3</c:v>
                </c:pt>
                <c:pt idx="31945">
                  <c:v>8.4723019999999993E-3</c:v>
                </c:pt>
                <c:pt idx="31946">
                  <c:v>8.4583274999999996E-3</c:v>
                </c:pt>
                <c:pt idx="31947">
                  <c:v>8.4443651000000002E-3</c:v>
                </c:pt>
                <c:pt idx="31948">
                  <c:v>8.4304147999999992E-3</c:v>
                </c:pt>
                <c:pt idx="31949">
                  <c:v>8.4164766999999998E-3</c:v>
                </c:pt>
                <c:pt idx="31950">
                  <c:v>8.4025505999999993E-3</c:v>
                </c:pt>
                <c:pt idx="31951">
                  <c:v>8.3886366000000007E-3</c:v>
                </c:pt>
                <c:pt idx="31952">
                  <c:v>8.3747348000000003E-3</c:v>
                </c:pt>
                <c:pt idx="31953">
                  <c:v>8.3608459999999999E-3</c:v>
                </c:pt>
                <c:pt idx="31954">
                  <c:v>8.3469692999999998E-3</c:v>
                </c:pt>
                <c:pt idx="31955">
                  <c:v>8.3331046999999998E-3</c:v>
                </c:pt>
                <c:pt idx="31956">
                  <c:v>8.3192531E-3</c:v>
                </c:pt>
                <c:pt idx="31957">
                  <c:v>8.3054136000000004E-3</c:v>
                </c:pt>
                <c:pt idx="31958">
                  <c:v>8.2915872000000005E-3</c:v>
                </c:pt>
                <c:pt idx="31959">
                  <c:v>8.2777739000000003E-3</c:v>
                </c:pt>
                <c:pt idx="31960">
                  <c:v>8.2639726000000007E-3</c:v>
                </c:pt>
                <c:pt idx="31961">
                  <c:v>8.2501844000000008E-3</c:v>
                </c:pt>
                <c:pt idx="31962">
                  <c:v>8.2364091999999993E-3</c:v>
                </c:pt>
                <c:pt idx="31963">
                  <c:v>8.2226469999999996E-3</c:v>
                </c:pt>
                <c:pt idx="31964">
                  <c:v>8.2088978999999996E-3</c:v>
                </c:pt>
                <c:pt idx="31965">
                  <c:v>8.1951608999999998E-3</c:v>
                </c:pt>
                <c:pt idx="31966">
                  <c:v>8.1814369000000001E-3</c:v>
                </c:pt>
                <c:pt idx="31967">
                  <c:v>8.1677260000000002E-3</c:v>
                </c:pt>
                <c:pt idx="31968">
                  <c:v>8.1540281000000003E-3</c:v>
                </c:pt>
                <c:pt idx="31969">
                  <c:v>8.1403441999999999E-3</c:v>
                </c:pt>
                <c:pt idx="31970">
                  <c:v>8.1266732999999997E-3</c:v>
                </c:pt>
                <c:pt idx="31971">
                  <c:v>8.1130153999999996E-3</c:v>
                </c:pt>
                <c:pt idx="31972">
                  <c:v>8.0993705999999992E-3</c:v>
                </c:pt>
                <c:pt idx="31973">
                  <c:v>8.0857398E-3</c:v>
                </c:pt>
                <c:pt idx="31974">
                  <c:v>8.0721219999999993E-3</c:v>
                </c:pt>
                <c:pt idx="31975">
                  <c:v>8.0585172000000004E-3</c:v>
                </c:pt>
                <c:pt idx="31976">
                  <c:v>8.0449263999999993E-3</c:v>
                </c:pt>
                <c:pt idx="31977">
                  <c:v>8.0313486999999996E-3</c:v>
                </c:pt>
                <c:pt idx="31978">
                  <c:v>8.0177848999999999E-3</c:v>
                </c:pt>
                <c:pt idx="31979">
                  <c:v>8.0042341999999999E-3</c:v>
                </c:pt>
                <c:pt idx="31980">
                  <c:v>7.9906973999999999E-3</c:v>
                </c:pt>
                <c:pt idx="31981">
                  <c:v>7.9771736999999995E-3</c:v>
                </c:pt>
                <c:pt idx="31982">
                  <c:v>7.9636638999999992E-3</c:v>
                </c:pt>
                <c:pt idx="31983">
                  <c:v>7.9501672000000002E-3</c:v>
                </c:pt>
                <c:pt idx="31984">
                  <c:v>7.9366843999999995E-3</c:v>
                </c:pt>
                <c:pt idx="31985">
                  <c:v>7.9232156000000002E-3</c:v>
                </c:pt>
                <c:pt idx="31986">
                  <c:v>7.9097608000000003E-3</c:v>
                </c:pt>
                <c:pt idx="31987">
                  <c:v>7.8963200000000001E-3</c:v>
                </c:pt>
                <c:pt idx="31988">
                  <c:v>7.8828921999999999E-3</c:v>
                </c:pt>
                <c:pt idx="31989">
                  <c:v>7.8694782999999997E-3</c:v>
                </c:pt>
                <c:pt idx="31990">
                  <c:v>7.8560784000000008E-3</c:v>
                </c:pt>
                <c:pt idx="31991">
                  <c:v>7.8426924999999998E-3</c:v>
                </c:pt>
                <c:pt idx="31992">
                  <c:v>7.8293206000000001E-3</c:v>
                </c:pt>
                <c:pt idx="31993">
                  <c:v>7.8159626999999999E-3</c:v>
                </c:pt>
                <c:pt idx="31994">
                  <c:v>7.8026190999999998E-3</c:v>
                </c:pt>
                <c:pt idx="31995">
                  <c:v>7.7892895999999998E-3</c:v>
                </c:pt>
                <c:pt idx="31996">
                  <c:v>7.7759739999999997E-3</c:v>
                </c:pt>
                <c:pt idx="31997">
                  <c:v>7.7626724000000001E-3</c:v>
                </c:pt>
                <c:pt idx="31998">
                  <c:v>7.7493846999999996E-3</c:v>
                </c:pt>
                <c:pt idx="31999">
                  <c:v>7.7361115000000001E-3</c:v>
                </c:pt>
                <c:pt idx="32000">
                  <c:v>7.7228523000000002E-3</c:v>
                </c:pt>
                <c:pt idx="32001">
                  <c:v>7.7096075E-3</c:v>
                </c:pt>
                <c:pt idx="32002">
                  <c:v>7.6963765999999998E-3</c:v>
                </c:pt>
                <c:pt idx="32003">
                  <c:v>7.6831601999999997E-3</c:v>
                </c:pt>
                <c:pt idx="32004">
                  <c:v>7.6699578000000001E-3</c:v>
                </c:pt>
                <c:pt idx="32005">
                  <c:v>7.6567698000000002E-3</c:v>
                </c:pt>
                <c:pt idx="32006">
                  <c:v>7.6435963000000004E-3</c:v>
                </c:pt>
                <c:pt idx="32007">
                  <c:v>7.6304370999999999E-3</c:v>
                </c:pt>
                <c:pt idx="32008">
                  <c:v>7.6172925000000001E-3</c:v>
                </c:pt>
                <c:pt idx="32009">
                  <c:v>7.6041622000000003E-3</c:v>
                </c:pt>
                <c:pt idx="32010">
                  <c:v>7.5910463999999999E-3</c:v>
                </c:pt>
                <c:pt idx="32011">
                  <c:v>7.577945E-3</c:v>
                </c:pt>
                <c:pt idx="32012">
                  <c:v>7.5648581000000003E-3</c:v>
                </c:pt>
                <c:pt idx="32013">
                  <c:v>7.5517856000000003E-3</c:v>
                </c:pt>
                <c:pt idx="32014">
                  <c:v>7.5387275E-3</c:v>
                </c:pt>
                <c:pt idx="32015">
                  <c:v>7.5256843E-3</c:v>
                </c:pt>
                <c:pt idx="32016">
                  <c:v>7.5126556000000002E-3</c:v>
                </c:pt>
                <c:pt idx="32017">
                  <c:v>7.4996417000000003E-3</c:v>
                </c:pt>
                <c:pt idx="32018">
                  <c:v>7.4866422999999996E-3</c:v>
                </c:pt>
                <c:pt idx="32019">
                  <c:v>7.4736574E-3</c:v>
                </c:pt>
                <c:pt idx="32020">
                  <c:v>7.4606873000000002E-3</c:v>
                </c:pt>
                <c:pt idx="32021">
                  <c:v>7.4477320999999999E-3</c:v>
                </c:pt>
                <c:pt idx="32022">
                  <c:v>7.4347913999999998E-3</c:v>
                </c:pt>
                <c:pt idx="32023">
                  <c:v>7.4218655999999999E-3</c:v>
                </c:pt>
                <c:pt idx="32024">
                  <c:v>7.4089541999999998E-3</c:v>
                </c:pt>
                <c:pt idx="32025">
                  <c:v>7.3960577E-3</c:v>
                </c:pt>
                <c:pt idx="32026">
                  <c:v>7.3831760999999996E-3</c:v>
                </c:pt>
                <c:pt idx="32027">
                  <c:v>7.3703094000000004E-3</c:v>
                </c:pt>
                <c:pt idx="32028">
                  <c:v>7.3574571999999996E-3</c:v>
                </c:pt>
                <c:pt idx="32029">
                  <c:v>7.3446198000000004E-3</c:v>
                </c:pt>
                <c:pt idx="32030">
                  <c:v>7.3317974000000003E-3</c:v>
                </c:pt>
                <c:pt idx="32031">
                  <c:v>7.3189898E-3</c:v>
                </c:pt>
                <c:pt idx="32032">
                  <c:v>7.3061971999999996E-3</c:v>
                </c:pt>
                <c:pt idx="32033">
                  <c:v>7.2934198999999996E-3</c:v>
                </c:pt>
                <c:pt idx="32034">
                  <c:v>7.2806575E-3</c:v>
                </c:pt>
                <c:pt idx="32035">
                  <c:v>7.2679101000000003E-3</c:v>
                </c:pt>
                <c:pt idx="32036">
                  <c:v>7.2551775000000004E-3</c:v>
                </c:pt>
                <c:pt idx="32037">
                  <c:v>7.2424598E-3</c:v>
                </c:pt>
                <c:pt idx="32038">
                  <c:v>7.2297569999999999E-3</c:v>
                </c:pt>
                <c:pt idx="32039">
                  <c:v>7.2170691999999996E-3</c:v>
                </c:pt>
                <c:pt idx="32040">
                  <c:v>7.2043966999999999E-3</c:v>
                </c:pt>
                <c:pt idx="32041">
                  <c:v>7.1917389999999999E-3</c:v>
                </c:pt>
                <c:pt idx="32042">
                  <c:v>7.1790962999999999E-3</c:v>
                </c:pt>
                <c:pt idx="32043">
                  <c:v>7.166469E-3</c:v>
                </c:pt>
                <c:pt idx="32044">
                  <c:v>7.1538566000000003E-3</c:v>
                </c:pt>
                <c:pt idx="32045">
                  <c:v>7.1412589999999996E-3</c:v>
                </c:pt>
                <c:pt idx="32046">
                  <c:v>7.1286769000000003E-3</c:v>
                </c:pt>
                <c:pt idx="32047">
                  <c:v>7.1161096E-3</c:v>
                </c:pt>
                <c:pt idx="32048">
                  <c:v>7.1035576999999997E-3</c:v>
                </c:pt>
                <c:pt idx="32049">
                  <c:v>7.0910206999999998E-3</c:v>
                </c:pt>
                <c:pt idx="32050">
                  <c:v>7.0784990999999998E-3</c:v>
                </c:pt>
                <c:pt idx="32051">
                  <c:v>7.0659928000000004E-3</c:v>
                </c:pt>
                <c:pt idx="32052">
                  <c:v>7.0535014000000004E-3</c:v>
                </c:pt>
                <c:pt idx="32053">
                  <c:v>7.0410254000000004E-3</c:v>
                </c:pt>
                <c:pt idx="32054">
                  <c:v>7.0285647999999996E-3</c:v>
                </c:pt>
                <c:pt idx="32055">
                  <c:v>7.0161190999999999E-3</c:v>
                </c:pt>
                <c:pt idx="32056">
                  <c:v>7.0036886999999999E-3</c:v>
                </c:pt>
                <c:pt idx="32057">
                  <c:v>6.9912732999999998E-3</c:v>
                </c:pt>
                <c:pt idx="32058">
                  <c:v>6.9788732000000001E-3</c:v>
                </c:pt>
                <c:pt idx="32059">
                  <c:v>6.9664884E-3</c:v>
                </c:pt>
                <c:pt idx="32060">
                  <c:v>6.9541191000000004E-3</c:v>
                </c:pt>
                <c:pt idx="32061">
                  <c:v>6.9417651000000004E-3</c:v>
                </c:pt>
                <c:pt idx="32062">
                  <c:v>6.9294265000000004E-3</c:v>
                </c:pt>
                <c:pt idx="32063">
                  <c:v>6.9171027000000003E-3</c:v>
                </c:pt>
                <c:pt idx="32064">
                  <c:v>6.9047943999999998E-3</c:v>
                </c:pt>
                <c:pt idx="32065">
                  <c:v>6.8925013999999998E-3</c:v>
                </c:pt>
                <c:pt idx="32066">
                  <c:v>6.8802237999999998E-3</c:v>
                </c:pt>
                <c:pt idx="32067">
                  <c:v>6.8679615000000003E-3</c:v>
                </c:pt>
                <c:pt idx="32068">
                  <c:v>6.8557145999999999E-3</c:v>
                </c:pt>
                <c:pt idx="32069">
                  <c:v>6.8434830999999996E-3</c:v>
                </c:pt>
                <c:pt idx="32070">
                  <c:v>6.8312668999999998E-3</c:v>
                </c:pt>
                <c:pt idx="32071">
                  <c:v>6.8190661E-3</c:v>
                </c:pt>
                <c:pt idx="32072">
                  <c:v>6.8068807000000002E-3</c:v>
                </c:pt>
                <c:pt idx="32073">
                  <c:v>6.7947106E-3</c:v>
                </c:pt>
                <c:pt idx="32074">
                  <c:v>6.7825560000000003E-3</c:v>
                </c:pt>
                <c:pt idx="32075">
                  <c:v>6.7704171000000004E-3</c:v>
                </c:pt>
                <c:pt idx="32076">
                  <c:v>6.7582935999999996E-3</c:v>
                </c:pt>
                <c:pt idx="32077">
                  <c:v>6.7461854999999998E-3</c:v>
                </c:pt>
                <c:pt idx="32078">
                  <c:v>6.7340927000000004E-3</c:v>
                </c:pt>
                <c:pt idx="32079">
                  <c:v>6.7220153000000001E-3</c:v>
                </c:pt>
                <c:pt idx="32080">
                  <c:v>6.7099532999999999E-3</c:v>
                </c:pt>
                <c:pt idx="32081">
                  <c:v>6.6979066000000002E-3</c:v>
                </c:pt>
                <c:pt idx="32082">
                  <c:v>6.6858758000000003E-3</c:v>
                </c:pt>
                <c:pt idx="32083">
                  <c:v>6.6738604000000003E-3</c:v>
                </c:pt>
                <c:pt idx="32084">
                  <c:v>6.6618603E-3</c:v>
                </c:pt>
                <c:pt idx="32085">
                  <c:v>6.6498755000000001E-3</c:v>
                </c:pt>
                <c:pt idx="32086">
                  <c:v>6.6379061999999999E-3</c:v>
                </c:pt>
                <c:pt idx="32087">
                  <c:v>6.6259526999999999E-3</c:v>
                </c:pt>
                <c:pt idx="32088">
                  <c:v>6.6140145000000003E-3</c:v>
                </c:pt>
                <c:pt idx="32089">
                  <c:v>6.6020916999999998E-3</c:v>
                </c:pt>
                <c:pt idx="32090">
                  <c:v>6.5901843000000003E-3</c:v>
                </c:pt>
                <c:pt idx="32091">
                  <c:v>6.5782927000000001E-3</c:v>
                </c:pt>
                <c:pt idx="32092">
                  <c:v>6.5664165E-3</c:v>
                </c:pt>
                <c:pt idx="32093">
                  <c:v>6.5545556000000003E-3</c:v>
                </c:pt>
                <c:pt idx="32094">
                  <c:v>6.5427106000000004E-3</c:v>
                </c:pt>
                <c:pt idx="32095">
                  <c:v>6.5308809000000001E-3</c:v>
                </c:pt>
                <c:pt idx="32096">
                  <c:v>6.5190671000000004E-3</c:v>
                </c:pt>
                <c:pt idx="32097">
                  <c:v>6.5072686000000003E-3</c:v>
                </c:pt>
                <c:pt idx="32098">
                  <c:v>6.4954855000000002E-3</c:v>
                </c:pt>
                <c:pt idx="32099">
                  <c:v>6.4837183E-3</c:v>
                </c:pt>
                <c:pt idx="32100">
                  <c:v>6.4719664000000001E-3</c:v>
                </c:pt>
                <c:pt idx="32101">
                  <c:v>6.4602299000000004E-3</c:v>
                </c:pt>
                <c:pt idx="32102">
                  <c:v>6.4485091999999999E-3</c:v>
                </c:pt>
                <c:pt idx="32103">
                  <c:v>6.4368037999999999E-3</c:v>
                </c:pt>
                <c:pt idx="32104">
                  <c:v>6.4251142999999997E-3</c:v>
                </c:pt>
                <c:pt idx="32105">
                  <c:v>6.4134402000000004E-3</c:v>
                </c:pt>
                <c:pt idx="32106">
                  <c:v>6.4017815000000002E-3</c:v>
                </c:pt>
                <c:pt idx="32107">
                  <c:v>6.3901384999999998E-3</c:v>
                </c:pt>
                <c:pt idx="32108">
                  <c:v>6.3785109999999999E-3</c:v>
                </c:pt>
                <c:pt idx="32109">
                  <c:v>6.3668987999999996E-3</c:v>
                </c:pt>
                <c:pt idx="32110">
                  <c:v>6.3553024000000003E-3</c:v>
                </c:pt>
                <c:pt idx="32111">
                  <c:v>6.3437214000000002E-3</c:v>
                </c:pt>
                <c:pt idx="32112">
                  <c:v>6.3321562000000003E-3</c:v>
                </c:pt>
                <c:pt idx="32113">
                  <c:v>6.3206065000000001E-3</c:v>
                </c:pt>
                <c:pt idx="32114">
                  <c:v>6.3090719999999998E-3</c:v>
                </c:pt>
                <c:pt idx="32115">
                  <c:v>6.2975534000000001E-3</c:v>
                </c:pt>
                <c:pt idx="32116">
                  <c:v>6.2860501999999997E-3</c:v>
                </c:pt>
                <c:pt idx="32117">
                  <c:v>6.2745628000000003E-3</c:v>
                </c:pt>
                <c:pt idx="32118">
                  <c:v>6.2630908000000001E-3</c:v>
                </c:pt>
                <c:pt idx="32119">
                  <c:v>6.2516346E-3</c:v>
                </c:pt>
                <c:pt idx="32120">
                  <c:v>6.2401936999999996E-3</c:v>
                </c:pt>
                <c:pt idx="32121">
                  <c:v>6.2287686999999998E-3</c:v>
                </c:pt>
                <c:pt idx="32122">
                  <c:v>6.2173591E-3</c:v>
                </c:pt>
                <c:pt idx="32123">
                  <c:v>6.2059647999999999E-3</c:v>
                </c:pt>
                <c:pt idx="32124">
                  <c:v>6.1945864000000003E-3</c:v>
                </c:pt>
                <c:pt idx="32125">
                  <c:v>6.1832238000000001E-3</c:v>
                </c:pt>
                <c:pt idx="32126">
                  <c:v>6.1718766E-3</c:v>
                </c:pt>
                <c:pt idx="32127">
                  <c:v>6.1605452E-3</c:v>
                </c:pt>
                <c:pt idx="32128">
                  <c:v>6.1492290999999996E-3</c:v>
                </c:pt>
                <c:pt idx="32129">
                  <c:v>6.1379288999999998E-3</c:v>
                </c:pt>
                <c:pt idx="32130">
                  <c:v>6.1266441000000001E-3</c:v>
                </c:pt>
                <c:pt idx="32131">
                  <c:v>6.1153746E-3</c:v>
                </c:pt>
                <c:pt idx="32132">
                  <c:v>6.1041209999999997E-3</c:v>
                </c:pt>
                <c:pt idx="32133">
                  <c:v>6.0928826999999998E-3</c:v>
                </c:pt>
                <c:pt idx="32134">
                  <c:v>6.0816602999999997E-3</c:v>
                </c:pt>
                <c:pt idx="32135">
                  <c:v>6.0704532E-3</c:v>
                </c:pt>
                <c:pt idx="32136">
                  <c:v>6.0592620000000002E-3</c:v>
                </c:pt>
                <c:pt idx="32137">
                  <c:v>6.0480860999999999E-3</c:v>
                </c:pt>
                <c:pt idx="32138">
                  <c:v>6.0369255999999996E-3</c:v>
                </c:pt>
                <c:pt idx="32139">
                  <c:v>6.0257809000000004E-3</c:v>
                </c:pt>
                <c:pt idx="32140">
                  <c:v>6.0146516000000004E-3</c:v>
                </c:pt>
                <c:pt idx="32141">
                  <c:v>6.0035380999999997E-3</c:v>
                </c:pt>
                <c:pt idx="32142">
                  <c:v>5.9924399999999999E-3</c:v>
                </c:pt>
                <c:pt idx="32143">
                  <c:v>5.9813573000000002E-3</c:v>
                </c:pt>
                <c:pt idx="32144">
                  <c:v>5.9702903999999998E-3</c:v>
                </c:pt>
                <c:pt idx="32145">
                  <c:v>5.9592389000000003E-3</c:v>
                </c:pt>
                <c:pt idx="32146">
                  <c:v>5.9482032000000001E-3</c:v>
                </c:pt>
                <c:pt idx="32147">
                  <c:v>5.9371828000000003E-3</c:v>
                </c:pt>
                <c:pt idx="32148">
                  <c:v>5.9261777999999998E-3</c:v>
                </c:pt>
                <c:pt idx="32149">
                  <c:v>5.9151886999999998E-3</c:v>
                </c:pt>
                <c:pt idx="32150">
                  <c:v>5.9042149000000004E-3</c:v>
                </c:pt>
                <c:pt idx="32151">
                  <c:v>5.8932565000000001E-3</c:v>
                </c:pt>
                <c:pt idx="32152">
                  <c:v>5.8823134999999999E-3</c:v>
                </c:pt>
                <c:pt idx="32153">
                  <c:v>5.8713862999999998E-3</c:v>
                </c:pt>
                <c:pt idx="32154">
                  <c:v>5.8604744000000002E-3</c:v>
                </c:pt>
                <c:pt idx="32155">
                  <c:v>5.8495780000000002E-3</c:v>
                </c:pt>
                <c:pt idx="32156">
                  <c:v>5.8386973E-3</c:v>
                </c:pt>
                <c:pt idx="32157">
                  <c:v>5.8278319999999998E-3</c:v>
                </c:pt>
                <c:pt idx="32158">
                  <c:v>5.8169820999999997E-3</c:v>
                </c:pt>
                <c:pt idx="32159">
                  <c:v>5.8061481000000002E-3</c:v>
                </c:pt>
                <c:pt idx="32160">
                  <c:v>5.7953292999999998E-3</c:v>
                </c:pt>
                <c:pt idx="32161">
                  <c:v>5.7845259999999999E-3</c:v>
                </c:pt>
                <c:pt idx="32162">
                  <c:v>5.7737379999999996E-3</c:v>
                </c:pt>
                <c:pt idx="32163">
                  <c:v>5.7629659E-3</c:v>
                </c:pt>
                <c:pt idx="32164">
                  <c:v>5.7522090999999999E-3</c:v>
                </c:pt>
                <c:pt idx="32165">
                  <c:v>5.7414676999999999E-3</c:v>
                </c:pt>
                <c:pt idx="32166">
                  <c:v>5.7307416999999999E-3</c:v>
                </c:pt>
                <c:pt idx="32167">
                  <c:v>5.7200310000000004E-3</c:v>
                </c:pt>
                <c:pt idx="32168">
                  <c:v>5.7093361000000002E-3</c:v>
                </c:pt>
                <c:pt idx="32169">
                  <c:v>5.6986566999999997E-3</c:v>
                </c:pt>
                <c:pt idx="32170">
                  <c:v>5.6879926000000004E-3</c:v>
                </c:pt>
                <c:pt idx="32171">
                  <c:v>5.6773437999999999E-3</c:v>
                </c:pt>
                <c:pt idx="32172">
                  <c:v>5.6667104000000003E-3</c:v>
                </c:pt>
                <c:pt idx="32173">
                  <c:v>5.6560928999999996E-3</c:v>
                </c:pt>
                <c:pt idx="32174">
                  <c:v>5.6454907000000002E-3</c:v>
                </c:pt>
                <c:pt idx="32175">
                  <c:v>5.6349039E-3</c:v>
                </c:pt>
                <c:pt idx="32176">
                  <c:v>5.6243324999999999E-3</c:v>
                </c:pt>
                <c:pt idx="32177">
                  <c:v>5.6137764000000001E-3</c:v>
                </c:pt>
                <c:pt idx="32178">
                  <c:v>5.6032356999999996E-3</c:v>
                </c:pt>
                <c:pt idx="32179">
                  <c:v>5.5927103000000004E-3</c:v>
                </c:pt>
                <c:pt idx="32180">
                  <c:v>5.5822004E-3</c:v>
                </c:pt>
                <c:pt idx="32181">
                  <c:v>5.5717058E-3</c:v>
                </c:pt>
                <c:pt idx="32182">
                  <c:v>5.5612264999999996E-3</c:v>
                </c:pt>
                <c:pt idx="32183">
                  <c:v>5.5507626000000001E-3</c:v>
                </c:pt>
                <c:pt idx="32184">
                  <c:v>5.5403140999999998E-3</c:v>
                </c:pt>
                <c:pt idx="32185">
                  <c:v>5.5298810000000004E-3</c:v>
                </c:pt>
                <c:pt idx="32186">
                  <c:v>5.5194631999999997E-3</c:v>
                </c:pt>
                <c:pt idx="32187">
                  <c:v>5.5090607999999999E-3</c:v>
                </c:pt>
                <c:pt idx="32188">
                  <c:v>5.4986738000000002E-3</c:v>
                </c:pt>
                <c:pt idx="32189">
                  <c:v>5.4883021000000001E-3</c:v>
                </c:pt>
                <c:pt idx="32190">
                  <c:v>5.4779458E-3</c:v>
                </c:pt>
                <c:pt idx="32191">
                  <c:v>5.4676048000000003E-3</c:v>
                </c:pt>
                <c:pt idx="32192">
                  <c:v>5.4572793000000003E-3</c:v>
                </c:pt>
                <c:pt idx="32193">
                  <c:v>5.4469690999999999E-3</c:v>
                </c:pt>
                <c:pt idx="32194">
                  <c:v>5.4366737999999998E-3</c:v>
                </c:pt>
                <c:pt idx="32195">
                  <c:v>5.4263938000000001E-3</c:v>
                </c:pt>
                <c:pt idx="32196">
                  <c:v>5.4161293000000001E-3</c:v>
                </c:pt>
                <c:pt idx="32197">
                  <c:v>5.4058800000000001E-3</c:v>
                </c:pt>
                <c:pt idx="32198">
                  <c:v>5.3956456999999999E-3</c:v>
                </c:pt>
                <c:pt idx="32199">
                  <c:v>5.3854267999999999E-3</c:v>
                </c:pt>
                <c:pt idx="32200">
                  <c:v>5.3752232000000002E-3</c:v>
                </c:pt>
                <c:pt idx="32201">
                  <c:v>5.3650349999999998E-3</c:v>
                </c:pt>
                <c:pt idx="32202">
                  <c:v>5.3548616999999996E-3</c:v>
                </c:pt>
                <c:pt idx="32203">
                  <c:v>5.3447038000000004E-3</c:v>
                </c:pt>
                <c:pt idx="32204">
                  <c:v>5.3345611999999999E-3</c:v>
                </c:pt>
                <c:pt idx="32205">
                  <c:v>5.3244340000000003E-3</c:v>
                </c:pt>
                <c:pt idx="32206">
                  <c:v>5.3143217000000001E-3</c:v>
                </c:pt>
                <c:pt idx="32207">
                  <c:v>5.3042248E-3</c:v>
                </c:pt>
                <c:pt idx="32208">
                  <c:v>5.2941428000000002E-3</c:v>
                </c:pt>
                <c:pt idx="32209">
                  <c:v>5.2840761E-3</c:v>
                </c:pt>
                <c:pt idx="32210">
                  <c:v>5.2740247999999998E-3</c:v>
                </c:pt>
                <c:pt idx="32211">
                  <c:v>5.2639884E-3</c:v>
                </c:pt>
                <c:pt idx="32212">
                  <c:v>5.2539674000000001E-3</c:v>
                </c:pt>
                <c:pt idx="32213">
                  <c:v>5.2439612000000002E-3</c:v>
                </c:pt>
                <c:pt idx="32214">
                  <c:v>5.2339704999999999E-3</c:v>
                </c:pt>
                <c:pt idx="32215">
                  <c:v>5.2239946000000002E-3</c:v>
                </c:pt>
                <c:pt idx="32216">
                  <c:v>5.2140336000000001E-3</c:v>
                </c:pt>
                <c:pt idx="32217">
                  <c:v>5.2040881000000004E-3</c:v>
                </c:pt>
                <c:pt idx="32218">
                  <c:v>5.1941573999999997E-3</c:v>
                </c:pt>
                <c:pt idx="32219">
                  <c:v>5.1842416000000002E-3</c:v>
                </c:pt>
                <c:pt idx="32220">
                  <c:v>5.1743411000000003E-3</c:v>
                </c:pt>
                <c:pt idx="32221">
                  <c:v>5.1644556000000003E-3</c:v>
                </c:pt>
                <c:pt idx="32222">
                  <c:v>5.1545855000000003E-3</c:v>
                </c:pt>
                <c:pt idx="32223">
                  <c:v>5.1447302000000002E-3</c:v>
                </c:pt>
                <c:pt idx="32224">
                  <c:v>5.1348899E-3</c:v>
                </c:pt>
                <c:pt idx="32225">
                  <c:v>5.1250643999999996E-3</c:v>
                </c:pt>
                <c:pt idx="32226">
                  <c:v>5.1152543000000002E-3</c:v>
                </c:pt>
                <c:pt idx="32227">
                  <c:v>5.1054591000000002E-3</c:v>
                </c:pt>
                <c:pt idx="32228">
                  <c:v>5.0956787999999996E-3</c:v>
                </c:pt>
                <c:pt idx="32229">
                  <c:v>5.0859134999999998E-3</c:v>
                </c:pt>
                <c:pt idx="32230">
                  <c:v>5.0761634E-3</c:v>
                </c:pt>
                <c:pt idx="32231">
                  <c:v>5.0664283000000001E-3</c:v>
                </c:pt>
                <c:pt idx="32232">
                  <c:v>5.0567080999999996E-3</c:v>
                </c:pt>
                <c:pt idx="32233">
                  <c:v>5.0470028000000004E-3</c:v>
                </c:pt>
                <c:pt idx="32234">
                  <c:v>5.0373123999999997E-3</c:v>
                </c:pt>
                <c:pt idx="32235">
                  <c:v>5.0276369000000001E-3</c:v>
                </c:pt>
                <c:pt idx="32236">
                  <c:v>5.0179763E-3</c:v>
                </c:pt>
                <c:pt idx="32237">
                  <c:v>5.0083310000000004E-3</c:v>
                </c:pt>
                <c:pt idx="32238">
                  <c:v>4.9987002000000001E-3</c:v>
                </c:pt>
                <c:pt idx="32239">
                  <c:v>4.9890843000000001E-3</c:v>
                </c:pt>
                <c:pt idx="32240">
                  <c:v>4.9794833000000004E-3</c:v>
                </c:pt>
                <c:pt idx="32241">
                  <c:v>4.9698972000000001E-3</c:v>
                </c:pt>
                <c:pt idx="32242">
                  <c:v>4.9603260000000001E-3</c:v>
                </c:pt>
                <c:pt idx="32243">
                  <c:v>4.9507696999999996E-3</c:v>
                </c:pt>
                <c:pt idx="32244">
                  <c:v>4.9412283000000003E-3</c:v>
                </c:pt>
                <c:pt idx="32245">
                  <c:v>4.9317018000000004E-3</c:v>
                </c:pt>
                <c:pt idx="32246">
                  <c:v>4.9221902E-3</c:v>
                </c:pt>
                <c:pt idx="32247">
                  <c:v>4.9126930999999997E-3</c:v>
                </c:pt>
                <c:pt idx="32248">
                  <c:v>4.9032108000000001E-3</c:v>
                </c:pt>
                <c:pt idx="32249">
                  <c:v>4.8937434E-3</c:v>
                </c:pt>
                <c:pt idx="32250">
                  <c:v>4.8842909999999998E-3</c:v>
                </c:pt>
                <c:pt idx="32251">
                  <c:v>4.8748530000000002E-3</c:v>
                </c:pt>
                <c:pt idx="32252">
                  <c:v>4.8654298000000004E-3</c:v>
                </c:pt>
                <c:pt idx="32253">
                  <c:v>4.8560215999999996E-3</c:v>
                </c:pt>
                <c:pt idx="32254">
                  <c:v>4.8466283000000001E-3</c:v>
                </c:pt>
                <c:pt idx="32255">
                  <c:v>4.8372494000000002E-3</c:v>
                </c:pt>
                <c:pt idx="32256">
                  <c:v>4.8278853999999998E-3</c:v>
                </c:pt>
                <c:pt idx="32257">
                  <c:v>4.8185359000000004E-3</c:v>
                </c:pt>
                <c:pt idx="32258">
                  <c:v>4.8092012E-3</c:v>
                </c:pt>
                <c:pt idx="32259">
                  <c:v>4.7998815000000004E-3</c:v>
                </c:pt>
                <c:pt idx="32260">
                  <c:v>4.7905761999999996E-3</c:v>
                </c:pt>
                <c:pt idx="32261">
                  <c:v>4.7812858E-3</c:v>
                </c:pt>
                <c:pt idx="32262">
                  <c:v>4.7720098000000001E-3</c:v>
                </c:pt>
                <c:pt idx="32263">
                  <c:v>4.7627483000000003E-3</c:v>
                </c:pt>
                <c:pt idx="32264">
                  <c:v>4.7535015999999996E-3</c:v>
                </c:pt>
                <c:pt idx="32265">
                  <c:v>4.7442693999999999E-3</c:v>
                </c:pt>
                <c:pt idx="32266">
                  <c:v>4.7350520999999996E-3</c:v>
                </c:pt>
                <c:pt idx="32267">
                  <c:v>4.7258493000000004E-3</c:v>
                </c:pt>
                <c:pt idx="32268">
                  <c:v>4.7166608000000004E-3</c:v>
                </c:pt>
                <c:pt idx="32269">
                  <c:v>4.7074873000000003E-3</c:v>
                </c:pt>
                <c:pt idx="32270">
                  <c:v>4.6983281999999999E-3</c:v>
                </c:pt>
                <c:pt idx="32271">
                  <c:v>4.6891835999999998E-3</c:v>
                </c:pt>
                <c:pt idx="32272">
                  <c:v>4.6800532999999997E-3</c:v>
                </c:pt>
                <c:pt idx="32273">
                  <c:v>4.6709374999999997E-3</c:v>
                </c:pt>
                <c:pt idx="32274">
                  <c:v>4.6618362E-3</c:v>
                </c:pt>
                <c:pt idx="32275">
                  <c:v>4.6527497000000001E-3</c:v>
                </c:pt>
                <c:pt idx="32276">
                  <c:v>4.6436777000000004E-3</c:v>
                </c:pt>
                <c:pt idx="32277">
                  <c:v>4.6346202E-3</c:v>
                </c:pt>
                <c:pt idx="32278">
                  <c:v>4.6255769999999996E-3</c:v>
                </c:pt>
                <c:pt idx="32279">
                  <c:v>4.6165483000000004E-3</c:v>
                </c:pt>
                <c:pt idx="32280">
                  <c:v>4.6075339999999999E-3</c:v>
                </c:pt>
                <c:pt idx="32281">
                  <c:v>4.5985341999999997E-3</c:v>
                </c:pt>
                <c:pt idx="32282">
                  <c:v>4.5895488E-3</c:v>
                </c:pt>
                <c:pt idx="32283">
                  <c:v>4.5805778E-3</c:v>
                </c:pt>
                <c:pt idx="32284">
                  <c:v>4.5716213000000002E-3</c:v>
                </c:pt>
                <c:pt idx="32285">
                  <c:v>4.5626792000000001E-3</c:v>
                </c:pt>
                <c:pt idx="32286">
                  <c:v>4.5537510999999996E-3</c:v>
                </c:pt>
                <c:pt idx="32287">
                  <c:v>4.5448373999999996E-3</c:v>
                </c:pt>
                <c:pt idx="32288">
                  <c:v>4.5359381000000002E-3</c:v>
                </c:pt>
                <c:pt idx="32289">
                  <c:v>4.5270533000000002E-3</c:v>
                </c:pt>
                <c:pt idx="32290">
                  <c:v>4.5181828999999998E-3</c:v>
                </c:pt>
                <c:pt idx="32291">
                  <c:v>4.5093264999999999E-3</c:v>
                </c:pt>
                <c:pt idx="32292">
                  <c:v>4.5004846000000001E-3</c:v>
                </c:pt>
                <c:pt idx="32293">
                  <c:v>4.4916569999999996E-3</c:v>
                </c:pt>
                <c:pt idx="32294">
                  <c:v>4.4828434000000004E-3</c:v>
                </c:pt>
                <c:pt idx="32295">
                  <c:v>4.4740442999999996E-3</c:v>
                </c:pt>
                <c:pt idx="32296">
                  <c:v>4.4652596000000003E-3</c:v>
                </c:pt>
                <c:pt idx="32297">
                  <c:v>4.4564888999999996E-3</c:v>
                </c:pt>
                <c:pt idx="32298">
                  <c:v>4.4477325999999996E-3</c:v>
                </c:pt>
                <c:pt idx="32299">
                  <c:v>4.4389903E-3</c:v>
                </c:pt>
                <c:pt idx="32300">
                  <c:v>4.4302619000000003E-3</c:v>
                </c:pt>
                <c:pt idx="32301">
                  <c:v>4.421548E-3</c:v>
                </c:pt>
                <c:pt idx="32302">
                  <c:v>4.4128479999999996E-3</c:v>
                </c:pt>
                <c:pt idx="32303">
                  <c:v>4.4041625000000003E-3</c:v>
                </c:pt>
                <c:pt idx="32304">
                  <c:v>4.3954909999999996E-3</c:v>
                </c:pt>
                <c:pt idx="32305">
                  <c:v>4.3868333999999998E-3</c:v>
                </c:pt>
                <c:pt idx="32306">
                  <c:v>4.3781903000000002E-3</c:v>
                </c:pt>
                <c:pt idx="32307">
                  <c:v>4.3695610999999997E-3</c:v>
                </c:pt>
                <c:pt idx="32308">
                  <c:v>4.3609458999999996E-3</c:v>
                </c:pt>
                <c:pt idx="32309">
                  <c:v>4.3523447E-3</c:v>
                </c:pt>
                <c:pt idx="32310">
                  <c:v>4.3437579E-3</c:v>
                </c:pt>
                <c:pt idx="32311">
                  <c:v>4.3351850000000001E-3</c:v>
                </c:pt>
                <c:pt idx="32312">
                  <c:v>4.3266262000000002E-3</c:v>
                </c:pt>
                <c:pt idx="32313">
                  <c:v>4.3180813000000002E-3</c:v>
                </c:pt>
                <c:pt idx="32314">
                  <c:v>4.3095503999999998E-3</c:v>
                </c:pt>
                <c:pt idx="32315">
                  <c:v>4.3010334000000002E-3</c:v>
                </c:pt>
                <c:pt idx="32316">
                  <c:v>4.2925304999999999E-3</c:v>
                </c:pt>
                <c:pt idx="32317">
                  <c:v>4.2840415000000003E-3</c:v>
                </c:pt>
                <c:pt idx="32318">
                  <c:v>4.2755663999999999E-3</c:v>
                </c:pt>
                <c:pt idx="32319">
                  <c:v>4.2671054000000003E-3</c:v>
                </c:pt>
                <c:pt idx="32320">
                  <c:v>4.2586582999999999E-3</c:v>
                </c:pt>
                <c:pt idx="32321">
                  <c:v>4.2502251000000003E-3</c:v>
                </c:pt>
                <c:pt idx="32322">
                  <c:v>4.2418059999999999E-3</c:v>
                </c:pt>
                <c:pt idx="32323">
                  <c:v>4.2334002999999997E-3</c:v>
                </c:pt>
                <c:pt idx="32324">
                  <c:v>4.2250087000000004E-3</c:v>
                </c:pt>
                <c:pt idx="32325">
                  <c:v>4.2166308999999997E-3</c:v>
                </c:pt>
                <c:pt idx="32326">
                  <c:v>4.2082672E-3</c:v>
                </c:pt>
                <c:pt idx="32327">
                  <c:v>4.1999170000000001E-3</c:v>
                </c:pt>
                <c:pt idx="32328">
                  <c:v>4.1915807000000001E-3</c:v>
                </c:pt>
                <c:pt idx="32329">
                  <c:v>4.1832583999999997E-3</c:v>
                </c:pt>
                <c:pt idx="32330">
                  <c:v>4.1749496000000001E-3</c:v>
                </c:pt>
                <c:pt idx="32331">
                  <c:v>4.1666547999999999E-3</c:v>
                </c:pt>
                <c:pt idx="32332">
                  <c:v>4.1583738999999998E-3</c:v>
                </c:pt>
                <c:pt idx="32333">
                  <c:v>4.1501066E-3</c:v>
                </c:pt>
                <c:pt idx="32334">
                  <c:v>4.1418532000000001E-3</c:v>
                </c:pt>
                <c:pt idx="32335">
                  <c:v>4.1336133000000001E-3</c:v>
                </c:pt>
                <c:pt idx="32336">
                  <c:v>4.1253873999999996E-3</c:v>
                </c:pt>
                <c:pt idx="32337">
                  <c:v>4.1171749999999998E-3</c:v>
                </c:pt>
                <c:pt idx="32338">
                  <c:v>4.1089760999999999E-3</c:v>
                </c:pt>
                <c:pt idx="32339">
                  <c:v>4.1007912000000004E-3</c:v>
                </c:pt>
                <c:pt idx="32340">
                  <c:v>4.0926197999999999E-3</c:v>
                </c:pt>
                <c:pt idx="32341">
                  <c:v>4.0844617999999996E-3</c:v>
                </c:pt>
                <c:pt idx="32342">
                  <c:v>4.0763179000000002E-3</c:v>
                </c:pt>
                <c:pt idx="32343">
                  <c:v>4.0681874000000002E-3</c:v>
                </c:pt>
                <c:pt idx="32344">
                  <c:v>4.0600705000000004E-3</c:v>
                </c:pt>
                <c:pt idx="32345">
                  <c:v>4.0519670999999997E-3</c:v>
                </c:pt>
                <c:pt idx="32346">
                  <c:v>4.0438771E-3</c:v>
                </c:pt>
                <c:pt idx="32347">
                  <c:v>4.0358012000000004E-3</c:v>
                </c:pt>
                <c:pt idx="32348">
                  <c:v>4.0277387000000001E-3</c:v>
                </c:pt>
                <c:pt idx="32349">
                  <c:v>4.0196896999999997E-3</c:v>
                </c:pt>
                <c:pt idx="32350">
                  <c:v>4.0116542999999996E-3</c:v>
                </c:pt>
                <c:pt idx="32351">
                  <c:v>4.0036322999999997E-3</c:v>
                </c:pt>
                <c:pt idx="32352">
                  <c:v>3.9956239000000001E-3</c:v>
                </c:pt>
                <c:pt idx="32353">
                  <c:v>3.9876290000000003E-3</c:v>
                </c:pt>
                <c:pt idx="32354">
                  <c:v>3.9796470999999998E-3</c:v>
                </c:pt>
                <c:pt idx="32355">
                  <c:v>3.9716787E-3</c:v>
                </c:pt>
                <c:pt idx="32356">
                  <c:v>3.9637238E-3</c:v>
                </c:pt>
                <c:pt idx="32357">
                  <c:v>3.9557823999999998E-3</c:v>
                </c:pt>
                <c:pt idx="32358">
                  <c:v>3.9478545000000004E-3</c:v>
                </c:pt>
                <c:pt idx="32359">
                  <c:v>3.9399396999999997E-3</c:v>
                </c:pt>
                <c:pt idx="32360">
                  <c:v>3.9320383000000002E-3</c:v>
                </c:pt>
                <c:pt idx="32361">
                  <c:v>3.9241505000000001E-3</c:v>
                </c:pt>
                <c:pt idx="32362">
                  <c:v>3.9162761999999999E-3</c:v>
                </c:pt>
                <c:pt idx="32363">
                  <c:v>3.9084148999999997E-3</c:v>
                </c:pt>
                <c:pt idx="32364">
                  <c:v>3.9005670999999998E-3</c:v>
                </c:pt>
                <c:pt idx="32365">
                  <c:v>3.8927326000000001E-3</c:v>
                </c:pt>
                <c:pt idx="32366">
                  <c:v>3.8849113000000001E-3</c:v>
                </c:pt>
                <c:pt idx="32367">
                  <c:v>3.8771032999999999E-3</c:v>
                </c:pt>
                <c:pt idx="32368">
                  <c:v>3.8693085999999999E-3</c:v>
                </c:pt>
                <c:pt idx="32369">
                  <c:v>3.8615272000000001E-3</c:v>
                </c:pt>
                <c:pt idx="32370">
                  <c:v>3.853759E-3</c:v>
                </c:pt>
                <c:pt idx="32371">
                  <c:v>3.8460039000000001E-3</c:v>
                </c:pt>
                <c:pt idx="32372">
                  <c:v>3.8382620999999999E-3</c:v>
                </c:pt>
                <c:pt idx="32373">
                  <c:v>3.8305332000000002E-3</c:v>
                </c:pt>
                <c:pt idx="32374">
                  <c:v>3.8228176999999999E-3</c:v>
                </c:pt>
                <c:pt idx="32375">
                  <c:v>3.8151152000000001E-3</c:v>
                </c:pt>
                <c:pt idx="32376">
                  <c:v>3.807426E-3</c:v>
                </c:pt>
                <c:pt idx="32377">
                  <c:v>3.7997498000000001E-3</c:v>
                </c:pt>
                <c:pt idx="32378">
                  <c:v>3.7920867999999999E-3</c:v>
                </c:pt>
                <c:pt idx="32379">
                  <c:v>3.7844369999999999E-3</c:v>
                </c:pt>
                <c:pt idx="32380">
                  <c:v>3.7768000999999999E-3</c:v>
                </c:pt>
                <c:pt idx="32381">
                  <c:v>3.7691763000000001E-3</c:v>
                </c:pt>
                <c:pt idx="32382">
                  <c:v>3.7615654999999999E-3</c:v>
                </c:pt>
                <c:pt idx="32383">
                  <c:v>3.7539679999999999E-3</c:v>
                </c:pt>
                <c:pt idx="32384">
                  <c:v>3.7463834E-3</c:v>
                </c:pt>
                <c:pt idx="32385">
                  <c:v>3.7388117000000001E-3</c:v>
                </c:pt>
                <c:pt idx="32386">
                  <c:v>3.7312530999999999E-3</c:v>
                </c:pt>
                <c:pt idx="32387">
                  <c:v>3.7237074999999999E-3</c:v>
                </c:pt>
                <c:pt idx="32388">
                  <c:v>3.7161749999999999E-3</c:v>
                </c:pt>
                <c:pt idx="32389">
                  <c:v>3.7086552E-3</c:v>
                </c:pt>
                <c:pt idx="32390">
                  <c:v>3.7011485999999998E-3</c:v>
                </c:pt>
                <c:pt idx="32391">
                  <c:v>3.6936547E-3</c:v>
                </c:pt>
                <c:pt idx="32392">
                  <c:v>3.6861737999999999E-3</c:v>
                </c:pt>
                <c:pt idx="32393">
                  <c:v>3.6787057999999998E-3</c:v>
                </c:pt>
                <c:pt idx="32394">
                  <c:v>3.6712505000000002E-3</c:v>
                </c:pt>
                <c:pt idx="32395">
                  <c:v>3.6638081000000002E-3</c:v>
                </c:pt>
                <c:pt idx="32396">
                  <c:v>3.6563786999999999E-3</c:v>
                </c:pt>
                <c:pt idx="32397">
                  <c:v>3.6489621E-3</c:v>
                </c:pt>
                <c:pt idx="32398">
                  <c:v>3.6415583000000001E-3</c:v>
                </c:pt>
                <c:pt idx="32399">
                  <c:v>3.6341673999999999E-3</c:v>
                </c:pt>
                <c:pt idx="32400">
                  <c:v>3.6267892000000001E-3</c:v>
                </c:pt>
                <c:pt idx="32401">
                  <c:v>3.6188676000000002E-3</c:v>
                </c:pt>
                <c:pt idx="32402">
                  <c:v>3.6109439E-3</c:v>
                </c:pt>
                <c:pt idx="32403">
                  <c:v>3.6030198000000001E-3</c:v>
                </c:pt>
                <c:pt idx="32404">
                  <c:v>3.5950968000000002E-3</c:v>
                </c:pt>
                <c:pt idx="32405">
                  <c:v>3.5871763000000002E-3</c:v>
                </c:pt>
                <c:pt idx="32406">
                  <c:v>3.5792594000000001E-3</c:v>
                </c:pt>
                <c:pt idx="32407">
                  <c:v>3.5713470999999999E-3</c:v>
                </c:pt>
                <c:pt idx="32408">
                  <c:v>3.5634401999999998E-3</c:v>
                </c:pt>
                <c:pt idx="32409">
                  <c:v>3.5555395000000001E-3</c:v>
                </c:pt>
                <c:pt idx="32410">
                  <c:v>3.5476456000000001E-3</c:v>
                </c:pt>
                <c:pt idx="32411">
                  <c:v>3.539759E-3</c:v>
                </c:pt>
                <c:pt idx="32412">
                  <c:v>3.5318801999999999E-3</c:v>
                </c:pt>
                <c:pt idx="32413">
                  <c:v>3.5240096E-3</c:v>
                </c:pt>
                <c:pt idx="32414">
                  <c:v>3.5161476000000001E-3</c:v>
                </c:pt>
                <c:pt idx="32415">
                  <c:v>3.5082947000000001E-3</c:v>
                </c:pt>
                <c:pt idx="32416">
                  <c:v>3.5004508999999999E-3</c:v>
                </c:pt>
                <c:pt idx="32417">
                  <c:v>3.4926165999999998E-3</c:v>
                </c:pt>
                <c:pt idx="32418">
                  <c:v>3.4847921E-3</c:v>
                </c:pt>
                <c:pt idx="32419">
                  <c:v>3.4769775999999998E-3</c:v>
                </c:pt>
                <c:pt idx="32420">
                  <c:v>3.4691733E-3</c:v>
                </c:pt>
                <c:pt idx="32421">
                  <c:v>3.4613793000000002E-3</c:v>
                </c:pt>
                <c:pt idx="32422">
                  <c:v>3.4535958000000001E-3</c:v>
                </c:pt>
                <c:pt idx="32423">
                  <c:v>3.4458230000000002E-3</c:v>
                </c:pt>
                <c:pt idx="32424">
                  <c:v>3.4380609E-3</c:v>
                </c:pt>
                <c:pt idx="32425">
                  <c:v>3.4303097000000001E-3</c:v>
                </c:pt>
                <c:pt idx="32426">
                  <c:v>3.4225697000000001E-3</c:v>
                </c:pt>
                <c:pt idx="32427">
                  <c:v>3.4148407E-3</c:v>
                </c:pt>
                <c:pt idx="32428">
                  <c:v>3.4071230000000002E-3</c:v>
                </c:pt>
                <c:pt idx="32429">
                  <c:v>3.3994168E-3</c:v>
                </c:pt>
                <c:pt idx="32430">
                  <c:v>3.3917219999999998E-3</c:v>
                </c:pt>
                <c:pt idx="32431">
                  <c:v>3.3840386E-3</c:v>
                </c:pt>
                <c:pt idx="32432">
                  <c:v>3.3763667999999998E-3</c:v>
                </c:pt>
                <c:pt idx="32433">
                  <c:v>3.3687067000000002E-3</c:v>
                </c:pt>
                <c:pt idx="32434">
                  <c:v>3.3610583999999998E-3</c:v>
                </c:pt>
                <c:pt idx="32435">
                  <c:v>3.3534217999999999E-3</c:v>
                </c:pt>
                <c:pt idx="32436">
                  <c:v>3.3457971000000002E-3</c:v>
                </c:pt>
                <c:pt idx="32437">
                  <c:v>3.3381842000000002E-3</c:v>
                </c:pt>
                <c:pt idx="32438">
                  <c:v>3.3305835E-3</c:v>
                </c:pt>
                <c:pt idx="32439">
                  <c:v>3.3229948E-3</c:v>
                </c:pt>
                <c:pt idx="32440">
                  <c:v>3.3154180000000001E-3</c:v>
                </c:pt>
                <c:pt idx="32441">
                  <c:v>3.3078536000000001E-3</c:v>
                </c:pt>
                <c:pt idx="32442">
                  <c:v>3.3003012999999999E-3</c:v>
                </c:pt>
                <c:pt idx="32443">
                  <c:v>3.2927613000000001E-3</c:v>
                </c:pt>
                <c:pt idx="32444">
                  <c:v>3.2852334E-3</c:v>
                </c:pt>
                <c:pt idx="32445">
                  <c:v>3.2777179000000002E-3</c:v>
                </c:pt>
                <c:pt idx="32446">
                  <c:v>3.2702146999999998E-3</c:v>
                </c:pt>
                <c:pt idx="32447">
                  <c:v>3.2627238000000002E-3</c:v>
                </c:pt>
                <c:pt idx="32448">
                  <c:v>3.2552455000000001E-3</c:v>
                </c:pt>
                <c:pt idx="32449">
                  <c:v>3.2477795999999999E-3</c:v>
                </c:pt>
                <c:pt idx="32450">
                  <c:v>3.2403262E-3</c:v>
                </c:pt>
                <c:pt idx="32451">
                  <c:v>3.2328854000000001E-3</c:v>
                </c:pt>
                <c:pt idx="32452">
                  <c:v>3.2254569000000001E-3</c:v>
                </c:pt>
                <c:pt idx="32453">
                  <c:v>3.218041E-3</c:v>
                </c:pt>
                <c:pt idx="32454">
                  <c:v>3.210638E-3</c:v>
                </c:pt>
                <c:pt idx="32455">
                  <c:v>3.2032473999999999E-3</c:v>
                </c:pt>
                <c:pt idx="32456">
                  <c:v>3.1958694999999998E-3</c:v>
                </c:pt>
                <c:pt idx="32457">
                  <c:v>3.1885044000000001E-3</c:v>
                </c:pt>
                <c:pt idx="32458">
                  <c:v>3.1811518E-3</c:v>
                </c:pt>
                <c:pt idx="32459">
                  <c:v>3.1738120999999998E-3</c:v>
                </c:pt>
                <c:pt idx="32460">
                  <c:v>3.1664851000000002E-3</c:v>
                </c:pt>
                <c:pt idx="32461">
                  <c:v>3.1591707E-3</c:v>
                </c:pt>
                <c:pt idx="32462">
                  <c:v>3.1518691999999999E-3</c:v>
                </c:pt>
                <c:pt idx="32463">
                  <c:v>3.1445803999999998E-3</c:v>
                </c:pt>
                <c:pt idx="32464">
                  <c:v>3.1373044000000002E-3</c:v>
                </c:pt>
                <c:pt idx="32465">
                  <c:v>3.1300413000000002E-3</c:v>
                </c:pt>
                <c:pt idx="32466">
                  <c:v>3.1227911999999998E-3</c:v>
                </c:pt>
                <c:pt idx="32467">
                  <c:v>3.1155538999999999E-3</c:v>
                </c:pt>
                <c:pt idx="32468">
                  <c:v>3.1083294000000001E-3</c:v>
                </c:pt>
                <c:pt idx="32469">
                  <c:v>3.1011176999999998E-3</c:v>
                </c:pt>
                <c:pt idx="32470">
                  <c:v>3.0939190000000001E-3</c:v>
                </c:pt>
                <c:pt idx="32471">
                  <c:v>3.0867332E-3</c:v>
                </c:pt>
                <c:pt idx="32472">
                  <c:v>3.0795600999999999E-3</c:v>
                </c:pt>
                <c:pt idx="32473">
                  <c:v>3.0724000999999999E-3</c:v>
                </c:pt>
                <c:pt idx="32474">
                  <c:v>3.0652529E-3</c:v>
                </c:pt>
                <c:pt idx="32475">
                  <c:v>3.0581187000000001E-3</c:v>
                </c:pt>
                <c:pt idx="32476">
                  <c:v>3.0509973999999999E-3</c:v>
                </c:pt>
                <c:pt idx="32477">
                  <c:v>3.0438891000000002E-3</c:v>
                </c:pt>
                <c:pt idx="32478">
                  <c:v>3.0367938000000001E-3</c:v>
                </c:pt>
                <c:pt idx="32479">
                  <c:v>3.0297113000000001E-3</c:v>
                </c:pt>
                <c:pt idx="32480">
                  <c:v>3.0226418999999998E-3</c:v>
                </c:pt>
                <c:pt idx="32481">
                  <c:v>3.0155851999999999E-3</c:v>
                </c:pt>
                <c:pt idx="32482">
                  <c:v>3.0085416999999998E-3</c:v>
                </c:pt>
                <c:pt idx="32483">
                  <c:v>3.0015111000000001E-3</c:v>
                </c:pt>
                <c:pt idx="32484">
                  <c:v>2.9944936000000002E-3</c:v>
                </c:pt>
                <c:pt idx="32485">
                  <c:v>2.9874888999999998E-3</c:v>
                </c:pt>
                <c:pt idx="32486">
                  <c:v>2.9804972E-3</c:v>
                </c:pt>
                <c:pt idx="32487">
                  <c:v>2.9735185999999999E-3</c:v>
                </c:pt>
                <c:pt idx="32488">
                  <c:v>2.9665527000000001E-3</c:v>
                </c:pt>
                <c:pt idx="32489">
                  <c:v>2.9596000000000002E-3</c:v>
                </c:pt>
                <c:pt idx="32490">
                  <c:v>2.9526601999999998E-3</c:v>
                </c:pt>
                <c:pt idx="32491">
                  <c:v>2.9457335E-3</c:v>
                </c:pt>
                <c:pt idx="32492">
                  <c:v>2.9388195999999998E-3</c:v>
                </c:pt>
                <c:pt idx="32493">
                  <c:v>2.9319187000000002E-3</c:v>
                </c:pt>
                <c:pt idx="32494">
                  <c:v>2.9250309000000002E-3</c:v>
                </c:pt>
                <c:pt idx="32495">
                  <c:v>2.9181558999999998E-3</c:v>
                </c:pt>
                <c:pt idx="32496">
                  <c:v>2.9112939E-3</c:v>
                </c:pt>
                <c:pt idx="32497">
                  <c:v>2.9044448999999998E-3</c:v>
                </c:pt>
                <c:pt idx="32498">
                  <c:v>2.8976088000000001E-3</c:v>
                </c:pt>
                <c:pt idx="32499">
                  <c:v>2.8907857000000001E-3</c:v>
                </c:pt>
                <c:pt idx="32500">
                  <c:v>2.8839754000000001E-3</c:v>
                </c:pt>
                <c:pt idx="32501">
                  <c:v>2.8771780999999998E-3</c:v>
                </c:pt>
                <c:pt idx="32502">
                  <c:v>2.8703937E-3</c:v>
                </c:pt>
                <c:pt idx="32503">
                  <c:v>2.8636222999999998E-3</c:v>
                </c:pt>
                <c:pt idx="32504">
                  <c:v>2.8568639000000002E-3</c:v>
                </c:pt>
                <c:pt idx="32505">
                  <c:v>2.8501183000000001E-3</c:v>
                </c:pt>
                <c:pt idx="32506">
                  <c:v>2.8433858000000002E-3</c:v>
                </c:pt>
                <c:pt idx="32507">
                  <c:v>2.8366660999999999E-3</c:v>
                </c:pt>
                <c:pt idx="32508">
                  <c:v>2.8299594000000001E-3</c:v>
                </c:pt>
                <c:pt idx="32509">
                  <c:v>2.8232654999999999E-3</c:v>
                </c:pt>
                <c:pt idx="32510">
                  <c:v>2.8165844000000002E-3</c:v>
                </c:pt>
                <c:pt idx="32511">
                  <c:v>2.8099164000000001E-3</c:v>
                </c:pt>
                <c:pt idx="32512">
                  <c:v>2.8032612000000001E-3</c:v>
                </c:pt>
                <c:pt idx="32513">
                  <c:v>2.7966190000000002E-3</c:v>
                </c:pt>
                <c:pt idx="32514">
                  <c:v>2.7899895999999999E-3</c:v>
                </c:pt>
                <c:pt idx="32515">
                  <c:v>2.783373E-3</c:v>
                </c:pt>
                <c:pt idx="32516">
                  <c:v>2.7767692000000002E-3</c:v>
                </c:pt>
                <c:pt idx="32517">
                  <c:v>2.7701783E-3</c:v>
                </c:pt>
                <c:pt idx="32518">
                  <c:v>2.7636001000000002E-3</c:v>
                </c:pt>
                <c:pt idx="32519">
                  <c:v>2.7570347E-3</c:v>
                </c:pt>
                <c:pt idx="32520">
                  <c:v>2.7504824E-3</c:v>
                </c:pt>
                <c:pt idx="32521">
                  <c:v>2.7439429E-3</c:v>
                </c:pt>
                <c:pt idx="32522">
                  <c:v>2.7374162E-3</c:v>
                </c:pt>
                <c:pt idx="32523">
                  <c:v>2.7309020999999999E-3</c:v>
                </c:pt>
                <c:pt idx="32524">
                  <c:v>2.7244006999999999E-3</c:v>
                </c:pt>
                <c:pt idx="32525">
                  <c:v>2.7179121999999999E-3</c:v>
                </c:pt>
                <c:pt idx="32526">
                  <c:v>2.7114365E-3</c:v>
                </c:pt>
                <c:pt idx="32527">
                  <c:v>2.7049736E-3</c:v>
                </c:pt>
                <c:pt idx="32528">
                  <c:v>2.6985232E-3</c:v>
                </c:pt>
                <c:pt idx="32529">
                  <c:v>2.6920857000000001E-3</c:v>
                </c:pt>
                <c:pt idx="32530">
                  <c:v>2.6856607000000001E-3</c:v>
                </c:pt>
                <c:pt idx="32531">
                  <c:v>2.6792486000000002E-3</c:v>
                </c:pt>
                <c:pt idx="32532">
                  <c:v>2.6728492000000002E-3</c:v>
                </c:pt>
                <c:pt idx="32533">
                  <c:v>2.6664623999999998E-3</c:v>
                </c:pt>
                <c:pt idx="32534">
                  <c:v>2.6600884999999999E-3</c:v>
                </c:pt>
                <c:pt idx="32535">
                  <c:v>2.6537270999999999E-3</c:v>
                </c:pt>
                <c:pt idx="32536">
                  <c:v>2.6473782000000002E-3</c:v>
                </c:pt>
                <c:pt idx="32537">
                  <c:v>2.6410422000000002E-3</c:v>
                </c:pt>
                <c:pt idx="32538">
                  <c:v>2.6347188000000001E-3</c:v>
                </c:pt>
                <c:pt idx="32539">
                  <c:v>2.6284079E-3</c:v>
                </c:pt>
                <c:pt idx="32540">
                  <c:v>2.6221095999999998E-3</c:v>
                </c:pt>
                <c:pt idx="32541">
                  <c:v>2.6158241000000001E-3</c:v>
                </c:pt>
                <c:pt idx="32542">
                  <c:v>2.6095512E-3</c:v>
                </c:pt>
                <c:pt idx="32543">
                  <c:v>2.6032908000000001E-3</c:v>
                </c:pt>
                <c:pt idx="32544">
                  <c:v>2.5970430999999999E-3</c:v>
                </c:pt>
                <c:pt idx="32545">
                  <c:v>2.5908079E-3</c:v>
                </c:pt>
                <c:pt idx="32546">
                  <c:v>2.5845849999999999E-3</c:v>
                </c:pt>
                <c:pt idx="32547">
                  <c:v>2.5783746999999998E-3</c:v>
                </c:pt>
                <c:pt idx="32548">
                  <c:v>2.5721770000000001E-3</c:v>
                </c:pt>
                <c:pt idx="32549">
                  <c:v>2.5659917999999999E-3</c:v>
                </c:pt>
                <c:pt idx="32550">
                  <c:v>2.5598190000000001E-3</c:v>
                </c:pt>
                <c:pt idx="32551">
                  <c:v>2.5536588000000002E-3</c:v>
                </c:pt>
                <c:pt idx="32552">
                  <c:v>2.5475109000000001E-3</c:v>
                </c:pt>
                <c:pt idx="32553">
                  <c:v>2.5413756E-3</c:v>
                </c:pt>
                <c:pt idx="32554">
                  <c:v>2.5352526000000002E-3</c:v>
                </c:pt>
                <c:pt idx="32555">
                  <c:v>2.5291421999999999E-3</c:v>
                </c:pt>
                <c:pt idx="32556">
                  <c:v>2.5230440999999999E-3</c:v>
                </c:pt>
                <c:pt idx="32557">
                  <c:v>2.5169583999999998E-3</c:v>
                </c:pt>
                <c:pt idx="32558">
                  <c:v>2.510885E-3</c:v>
                </c:pt>
                <c:pt idx="32559">
                  <c:v>2.5048242000000002E-3</c:v>
                </c:pt>
                <c:pt idx="32560">
                  <c:v>2.4987757000000002E-3</c:v>
                </c:pt>
                <c:pt idx="32561">
                  <c:v>2.4927396000000001E-3</c:v>
                </c:pt>
                <c:pt idx="32562">
                  <c:v>2.4867157999999999E-3</c:v>
                </c:pt>
                <c:pt idx="32563">
                  <c:v>2.4807042999999999E-3</c:v>
                </c:pt>
                <c:pt idx="32564">
                  <c:v>2.4747051999999999E-3</c:v>
                </c:pt>
                <c:pt idx="32565">
                  <c:v>2.4687182E-3</c:v>
                </c:pt>
                <c:pt idx="32566">
                  <c:v>2.4627435E-3</c:v>
                </c:pt>
                <c:pt idx="32567">
                  <c:v>2.4567812E-3</c:v>
                </c:pt>
                <c:pt idx="32568">
                  <c:v>2.4508310000000001E-3</c:v>
                </c:pt>
                <c:pt idx="32569">
                  <c:v>2.4448931000000001E-3</c:v>
                </c:pt>
                <c:pt idx="32570">
                  <c:v>2.4389676E-3</c:v>
                </c:pt>
                <c:pt idx="32571">
                  <c:v>2.4330541000000001E-3</c:v>
                </c:pt>
                <c:pt idx="32572">
                  <c:v>2.4271528E-3</c:v>
                </c:pt>
                <c:pt idx="32573">
                  <c:v>2.4212638000000002E-3</c:v>
                </c:pt>
                <c:pt idx="32574">
                  <c:v>2.4153870000000002E-3</c:v>
                </c:pt>
                <c:pt idx="32575">
                  <c:v>2.4095221999999999E-3</c:v>
                </c:pt>
                <c:pt idx="32576">
                  <c:v>2.4036694999999999E-3</c:v>
                </c:pt>
                <c:pt idx="32577">
                  <c:v>2.3978290000000002E-3</c:v>
                </c:pt>
                <c:pt idx="32578">
                  <c:v>2.3920005000000002E-3</c:v>
                </c:pt>
                <c:pt idx="32579">
                  <c:v>2.3861842E-3</c:v>
                </c:pt>
                <c:pt idx="32580">
                  <c:v>2.3803799E-3</c:v>
                </c:pt>
                <c:pt idx="32581">
                  <c:v>2.3745875999999998E-3</c:v>
                </c:pt>
                <c:pt idx="32582">
                  <c:v>2.3688072999999998E-3</c:v>
                </c:pt>
                <c:pt idx="32583">
                  <c:v>2.3630392E-3</c:v>
                </c:pt>
                <c:pt idx="32584">
                  <c:v>2.3572828999999999E-3</c:v>
                </c:pt>
                <c:pt idx="32585">
                  <c:v>2.3515387E-3</c:v>
                </c:pt>
                <c:pt idx="32586">
                  <c:v>2.3458064999999999E-3</c:v>
                </c:pt>
                <c:pt idx="32587">
                  <c:v>2.3400863E-3</c:v>
                </c:pt>
                <c:pt idx="32588">
                  <c:v>2.3343779999999998E-3</c:v>
                </c:pt>
                <c:pt idx="32589">
                  <c:v>2.3286815000000002E-3</c:v>
                </c:pt>
                <c:pt idx="32590">
                  <c:v>2.3229971999999999E-3</c:v>
                </c:pt>
                <c:pt idx="32591">
                  <c:v>2.3173247000000002E-3</c:v>
                </c:pt>
                <c:pt idx="32592">
                  <c:v>2.3116641999999998E-3</c:v>
                </c:pt>
                <c:pt idx="32593">
                  <c:v>2.3060155E-3</c:v>
                </c:pt>
                <c:pt idx="32594">
                  <c:v>2.3003785999999998E-3</c:v>
                </c:pt>
                <c:pt idx="32595">
                  <c:v>2.2947536999999999E-3</c:v>
                </c:pt>
                <c:pt idx="32596">
                  <c:v>2.2891404E-3</c:v>
                </c:pt>
                <c:pt idx="32597">
                  <c:v>2.2835389000000002E-3</c:v>
                </c:pt>
                <c:pt idx="32598">
                  <c:v>2.2779494000000002E-3</c:v>
                </c:pt>
                <c:pt idx="32599">
                  <c:v>2.2723714000000002E-3</c:v>
                </c:pt>
                <c:pt idx="32600">
                  <c:v>2.2668053999999999E-3</c:v>
                </c:pt>
                <c:pt idx="32601">
                  <c:v>2.2612510000000001E-3</c:v>
                </c:pt>
                <c:pt idx="32602">
                  <c:v>2.2557082E-3</c:v>
                </c:pt>
                <c:pt idx="32603">
                  <c:v>2.2501773E-3</c:v>
                </c:pt>
                <c:pt idx="32604">
                  <c:v>2.2446581000000001E-3</c:v>
                </c:pt>
                <c:pt idx="32605">
                  <c:v>2.2391504999999998E-3</c:v>
                </c:pt>
                <c:pt idx="32606">
                  <c:v>2.2336545E-3</c:v>
                </c:pt>
                <c:pt idx="32607">
                  <c:v>2.2281701999999999E-3</c:v>
                </c:pt>
                <c:pt idx="32608">
                  <c:v>2.2226975000000002E-3</c:v>
                </c:pt>
                <c:pt idx="32609">
                  <c:v>2.2172364000000002E-3</c:v>
                </c:pt>
                <c:pt idx="32610">
                  <c:v>2.2117870000000002E-3</c:v>
                </c:pt>
                <c:pt idx="32611">
                  <c:v>2.2063492999999999E-3</c:v>
                </c:pt>
                <c:pt idx="32612">
                  <c:v>2.2009229E-3</c:v>
                </c:pt>
                <c:pt idx="32613">
                  <c:v>2.1955082000000002E-3</c:v>
                </c:pt>
                <c:pt idx="32614">
                  <c:v>2.1901052E-3</c:v>
                </c:pt>
                <c:pt idx="32615">
                  <c:v>2.1847135000000002E-3</c:v>
                </c:pt>
                <c:pt idx="32616">
                  <c:v>2.1793331999999999E-3</c:v>
                </c:pt>
                <c:pt idx="32617">
                  <c:v>2.1739645999999998E-3</c:v>
                </c:pt>
                <c:pt idx="32618">
                  <c:v>2.1686074E-3</c:v>
                </c:pt>
                <c:pt idx="32619">
                  <c:v>2.1632615999999999E-3</c:v>
                </c:pt>
                <c:pt idx="32620">
                  <c:v>2.1579273000000001E-3</c:v>
                </c:pt>
                <c:pt idx="32621">
                  <c:v>2.1526042999999999E-3</c:v>
                </c:pt>
                <c:pt idx="32622">
                  <c:v>2.1472927000000001E-3</c:v>
                </c:pt>
                <c:pt idx="32623">
                  <c:v>2.1419925999999999E-3</c:v>
                </c:pt>
                <c:pt idx="32624">
                  <c:v>2.1367038000000001E-3</c:v>
                </c:pt>
                <c:pt idx="32625">
                  <c:v>2.1314264999999998E-3</c:v>
                </c:pt>
                <c:pt idx="32626">
                  <c:v>2.1261604999999999E-3</c:v>
                </c:pt>
                <c:pt idx="32627">
                  <c:v>2.1209058E-3</c:v>
                </c:pt>
                <c:pt idx="32628">
                  <c:v>2.1156624000000001E-3</c:v>
                </c:pt>
                <c:pt idx="32629">
                  <c:v>2.1104303E-3</c:v>
                </c:pt>
                <c:pt idx="32630">
                  <c:v>2.1052095E-3</c:v>
                </c:pt>
                <c:pt idx="32631">
                  <c:v>2.0999998999999998E-3</c:v>
                </c:pt>
                <c:pt idx="32632">
                  <c:v>2.0948015E-3</c:v>
                </c:pt>
                <c:pt idx="32633">
                  <c:v>2.0896143000000002E-3</c:v>
                </c:pt>
                <c:pt idx="32634">
                  <c:v>2.0844384999999998E-3</c:v>
                </c:pt>
                <c:pt idx="32635">
                  <c:v>2.0792737999999998E-3</c:v>
                </c:pt>
                <c:pt idx="32636">
                  <c:v>2.0741203000000001E-3</c:v>
                </c:pt>
                <c:pt idx="32637">
                  <c:v>2.0689777999999999E-3</c:v>
                </c:pt>
                <c:pt idx="32638">
                  <c:v>2.0638464E-3</c:v>
                </c:pt>
                <c:pt idx="32639">
                  <c:v>2.0587263E-3</c:v>
                </c:pt>
                <c:pt idx="32640">
                  <c:v>2.0536172999999999E-3</c:v>
                </c:pt>
                <c:pt idx="32641">
                  <c:v>2.0485192E-3</c:v>
                </c:pt>
                <c:pt idx="32642">
                  <c:v>2.0434323000000001E-3</c:v>
                </c:pt>
                <c:pt idx="32643">
                  <c:v>2.0383564E-3</c:v>
                </c:pt>
                <c:pt idx="32644">
                  <c:v>2.0332916000000002E-3</c:v>
                </c:pt>
                <c:pt idx="32645">
                  <c:v>2.0282377999999998E-3</c:v>
                </c:pt>
                <c:pt idx="32646">
                  <c:v>2.0231949000000002E-3</c:v>
                </c:pt>
                <c:pt idx="32647">
                  <c:v>2.0181629999999999E-3</c:v>
                </c:pt>
                <c:pt idx="32648">
                  <c:v>2.0131419999999999E-3</c:v>
                </c:pt>
                <c:pt idx="32649">
                  <c:v>2.0081319000000001E-3</c:v>
                </c:pt>
                <c:pt idx="32650">
                  <c:v>2.0031328000000002E-3</c:v>
                </c:pt>
                <c:pt idx="32651">
                  <c:v>1.9981447000000001E-3</c:v>
                </c:pt>
                <c:pt idx="32652">
                  <c:v>1.9931673999999998E-3</c:v>
                </c:pt>
                <c:pt idx="32653">
                  <c:v>1.9882011999999998E-3</c:v>
                </c:pt>
                <c:pt idx="32654">
                  <c:v>1.9832456E-3</c:v>
                </c:pt>
                <c:pt idx="32655">
                  <c:v>1.978301E-3</c:v>
                </c:pt>
                <c:pt idx="32656">
                  <c:v>1.9733672999999998E-3</c:v>
                </c:pt>
                <c:pt idx="32657">
                  <c:v>1.9684442999999999E-3</c:v>
                </c:pt>
                <c:pt idx="32658">
                  <c:v>1.9635321000000001E-3</c:v>
                </c:pt>
                <c:pt idx="32659">
                  <c:v>1.9586307000000001E-3</c:v>
                </c:pt>
                <c:pt idx="32660">
                  <c:v>1.9537400999999999E-3</c:v>
                </c:pt>
                <c:pt idx="32661">
                  <c:v>1.9488602E-3</c:v>
                </c:pt>
                <c:pt idx="32662">
                  <c:v>1.9439911E-3</c:v>
                </c:pt>
                <c:pt idx="32663">
                  <c:v>1.9391326000000001E-3</c:v>
                </c:pt>
                <c:pt idx="32664">
                  <c:v>1.9342847999999999E-3</c:v>
                </c:pt>
                <c:pt idx="32665">
                  <c:v>1.9294478E-3</c:v>
                </c:pt>
                <c:pt idx="32666">
                  <c:v>1.9246214E-3</c:v>
                </c:pt>
                <c:pt idx="32667">
                  <c:v>1.9198056999999999E-3</c:v>
                </c:pt>
                <c:pt idx="32668">
                  <c:v>1.9150006E-3</c:v>
                </c:pt>
                <c:pt idx="32669">
                  <c:v>1.9102062000000001E-3</c:v>
                </c:pt>
                <c:pt idx="32670">
                  <c:v>1.9054222E-3</c:v>
                </c:pt>
                <c:pt idx="32671">
                  <c:v>1.9006488000000001E-3</c:v>
                </c:pt>
                <c:pt idx="32672">
                  <c:v>1.8958860000000001E-3</c:v>
                </c:pt>
                <c:pt idx="32673">
                  <c:v>1.8911336999999999E-3</c:v>
                </c:pt>
                <c:pt idx="32674">
                  <c:v>1.886392E-3</c:v>
                </c:pt>
                <c:pt idx="32675">
                  <c:v>1.8816607999999999E-3</c:v>
                </c:pt>
                <c:pt idx="32676">
                  <c:v>1.8769399999999999E-3</c:v>
                </c:pt>
                <c:pt idx="32677">
                  <c:v>1.8722296E-3</c:v>
                </c:pt>
                <c:pt idx="32678">
                  <c:v>1.8675297E-3</c:v>
                </c:pt>
                <c:pt idx="32679">
                  <c:v>1.8628403E-3</c:v>
                </c:pt>
                <c:pt idx="32680">
                  <c:v>1.8581612E-3</c:v>
                </c:pt>
                <c:pt idx="32681">
                  <c:v>1.8534926E-3</c:v>
                </c:pt>
                <c:pt idx="32682">
                  <c:v>1.8488343E-3</c:v>
                </c:pt>
                <c:pt idx="32683">
                  <c:v>1.8441865E-3</c:v>
                </c:pt>
                <c:pt idx="32684">
                  <c:v>1.8395489E-3</c:v>
                </c:pt>
                <c:pt idx="32685">
                  <c:v>1.8349218E-3</c:v>
                </c:pt>
                <c:pt idx="32686">
                  <c:v>1.830305E-3</c:v>
                </c:pt>
                <c:pt idx="32687">
                  <c:v>1.8256984000000001E-3</c:v>
                </c:pt>
                <c:pt idx="32688">
                  <c:v>1.8211021E-3</c:v>
                </c:pt>
                <c:pt idx="32689">
                  <c:v>1.8165162000000001E-3</c:v>
                </c:pt>
                <c:pt idx="32690">
                  <c:v>1.8119403000000001E-3</c:v>
                </c:pt>
                <c:pt idx="32691">
                  <c:v>1.8073748000000001E-3</c:v>
                </c:pt>
                <c:pt idx="32692">
                  <c:v>1.8028193999999999E-3</c:v>
                </c:pt>
                <c:pt idx="32693">
                  <c:v>1.7982743E-3</c:v>
                </c:pt>
                <c:pt idx="32694">
                  <c:v>1.7937394000000001E-3</c:v>
                </c:pt>
                <c:pt idx="32695">
                  <c:v>1.7892145999999999E-3</c:v>
                </c:pt>
                <c:pt idx="32696">
                  <c:v>1.7846998999999999E-3</c:v>
                </c:pt>
                <c:pt idx="32697">
                  <c:v>1.7801952999999999E-3</c:v>
                </c:pt>
                <c:pt idx="32698">
                  <c:v>1.7757007999999999E-3</c:v>
                </c:pt>
                <c:pt idx="32699">
                  <c:v>1.7712164000000001E-3</c:v>
                </c:pt>
                <c:pt idx="32700">
                  <c:v>1.7667421E-3</c:v>
                </c:pt>
                <c:pt idx="32701">
                  <c:v>1.7622778000000001E-3</c:v>
                </c:pt>
                <c:pt idx="32702">
                  <c:v>1.7578235999999999E-3</c:v>
                </c:pt>
                <c:pt idx="32703">
                  <c:v>1.7533795E-3</c:v>
                </c:pt>
                <c:pt idx="32704">
                  <c:v>1.7489452999999999E-3</c:v>
                </c:pt>
                <c:pt idx="32705">
                  <c:v>1.7445212E-3</c:v>
                </c:pt>
                <c:pt idx="32706">
                  <c:v>1.7401070000000001E-3</c:v>
                </c:pt>
                <c:pt idx="32707">
                  <c:v>1.7357027E-3</c:v>
                </c:pt>
                <c:pt idx="32708">
                  <c:v>1.7313083999999999E-3</c:v>
                </c:pt>
                <c:pt idx="32709">
                  <c:v>1.7269239999999999E-3</c:v>
                </c:pt>
                <c:pt idx="32710">
                  <c:v>1.7225494E-3</c:v>
                </c:pt>
                <c:pt idx="32711">
                  <c:v>1.7181848E-3</c:v>
                </c:pt>
                <c:pt idx="32712">
                  <c:v>1.7138298999999999E-3</c:v>
                </c:pt>
                <c:pt idx="32713">
                  <c:v>1.709485E-3</c:v>
                </c:pt>
                <c:pt idx="32714">
                  <c:v>1.7051498E-3</c:v>
                </c:pt>
                <c:pt idx="32715">
                  <c:v>1.7008245E-3</c:v>
                </c:pt>
                <c:pt idx="32716">
                  <c:v>1.6965089999999999E-3</c:v>
                </c:pt>
                <c:pt idx="32717">
                  <c:v>1.6922032E-3</c:v>
                </c:pt>
                <c:pt idx="32718">
                  <c:v>1.6879071E-3</c:v>
                </c:pt>
                <c:pt idx="32719">
                  <c:v>1.6836208999999999E-3</c:v>
                </c:pt>
                <c:pt idx="32720">
                  <c:v>1.6793443E-3</c:v>
                </c:pt>
                <c:pt idx="32721">
                  <c:v>1.6750775E-3</c:v>
                </c:pt>
                <c:pt idx="32722">
                  <c:v>1.6708203E-3</c:v>
                </c:pt>
                <c:pt idx="32723">
                  <c:v>1.6665728999999999E-3</c:v>
                </c:pt>
                <c:pt idx="32724">
                  <c:v>1.6623351000000001E-3</c:v>
                </c:pt>
                <c:pt idx="32725">
                  <c:v>1.6581069E-3</c:v>
                </c:pt>
                <c:pt idx="32726">
                  <c:v>1.6538884E-3</c:v>
                </c:pt>
                <c:pt idx="32727">
                  <c:v>1.6496794E-3</c:v>
                </c:pt>
                <c:pt idx="32728">
                  <c:v>1.6454799999999999E-3</c:v>
                </c:pt>
                <c:pt idx="32729">
                  <c:v>1.6412903E-3</c:v>
                </c:pt>
                <c:pt idx="32730">
                  <c:v>1.63711E-3</c:v>
                </c:pt>
                <c:pt idx="32731">
                  <c:v>1.6329393E-3</c:v>
                </c:pt>
                <c:pt idx="32732">
                  <c:v>1.6287782000000001E-3</c:v>
                </c:pt>
                <c:pt idx="32733">
                  <c:v>1.6246265000000001E-3</c:v>
                </c:pt>
                <c:pt idx="32734">
                  <c:v>1.6204843E-3</c:v>
                </c:pt>
                <c:pt idx="32735">
                  <c:v>1.6163515E-3</c:v>
                </c:pt>
                <c:pt idx="32736">
                  <c:v>1.6122281999999999E-3</c:v>
                </c:pt>
                <c:pt idx="32737">
                  <c:v>1.6081143E-3</c:v>
                </c:pt>
                <c:pt idx="32738">
                  <c:v>1.6040099000000001E-3</c:v>
                </c:pt>
                <c:pt idx="32739">
                  <c:v>1.5999148999999999E-3</c:v>
                </c:pt>
                <c:pt idx="32740">
                  <c:v>1.5958291E-3</c:v>
                </c:pt>
                <c:pt idx="32741">
                  <c:v>1.5917529E-3</c:v>
                </c:pt>
                <c:pt idx="32742">
                  <c:v>1.5876859E-3</c:v>
                </c:pt>
                <c:pt idx="32743">
                  <c:v>1.5836282E-3</c:v>
                </c:pt>
                <c:pt idx="32744">
                  <c:v>1.5795799000000001E-3</c:v>
                </c:pt>
                <c:pt idx="32745">
                  <c:v>1.5755408999999999E-3</c:v>
                </c:pt>
                <c:pt idx="32746">
                  <c:v>1.5715111999999999E-3</c:v>
                </c:pt>
                <c:pt idx="32747">
                  <c:v>1.5674907E-3</c:v>
                </c:pt>
                <c:pt idx="32748">
                  <c:v>1.5634795E-3</c:v>
                </c:pt>
                <c:pt idx="32749">
                  <c:v>1.5594775E-3</c:v>
                </c:pt>
                <c:pt idx="32750">
                  <c:v>1.5554847E-3</c:v>
                </c:pt>
                <c:pt idx="32751">
                  <c:v>1.5515011000000001E-3</c:v>
                </c:pt>
                <c:pt idx="32752">
                  <c:v>1.5475267E-3</c:v>
                </c:pt>
                <c:pt idx="32753">
                  <c:v>1.5435615000000001E-3</c:v>
                </c:pt>
                <c:pt idx="32754">
                  <c:v>1.5396053E-3</c:v>
                </c:pt>
                <c:pt idx="32755">
                  <c:v>1.5356583E-3</c:v>
                </c:pt>
                <c:pt idx="32756">
                  <c:v>1.5317203E-3</c:v>
                </c:pt>
                <c:pt idx="32757">
                  <c:v>1.5277914000000001E-3</c:v>
                </c:pt>
                <c:pt idx="32758">
                  <c:v>1.5238716E-3</c:v>
                </c:pt>
                <c:pt idx="32759">
                  <c:v>1.5199607999999999E-3</c:v>
                </c:pt>
                <c:pt idx="32760">
                  <c:v>1.5160592E-3</c:v>
                </c:pt>
                <c:pt idx="32761">
                  <c:v>1.5121665000000001E-3</c:v>
                </c:pt>
                <c:pt idx="32762">
                  <c:v>1.5082826999999999E-3</c:v>
                </c:pt>
                <c:pt idx="32763">
                  <c:v>1.5044081000000001E-3</c:v>
                </c:pt>
                <c:pt idx="32764">
                  <c:v>1.5005424E-3</c:v>
                </c:pt>
                <c:pt idx="32765">
                  <c:v>1.4966856E-3</c:v>
                </c:pt>
                <c:pt idx="32766">
                  <c:v>1.4928376999999999E-3</c:v>
                </c:pt>
                <c:pt idx="32767">
                  <c:v>1.4889987999999999E-3</c:v>
                </c:pt>
                <c:pt idx="32768">
                  <c:v>1.4851687000000001E-3</c:v>
                </c:pt>
                <c:pt idx="32769">
                  <c:v>1.4813476E-3</c:v>
                </c:pt>
                <c:pt idx="32770">
                  <c:v>1.4775353E-3</c:v>
                </c:pt>
                <c:pt idx="32771">
                  <c:v>1.4737318999999999E-3</c:v>
                </c:pt>
                <c:pt idx="32772">
                  <c:v>1.4699374000000001E-3</c:v>
                </c:pt>
                <c:pt idx="32773">
                  <c:v>1.4661517E-3</c:v>
                </c:pt>
                <c:pt idx="32774">
                  <c:v>1.4623748000000001E-3</c:v>
                </c:pt>
                <c:pt idx="32775">
                  <c:v>1.4586066999999999E-3</c:v>
                </c:pt>
                <c:pt idx="32776">
                  <c:v>1.4548473000000001E-3</c:v>
                </c:pt>
                <c:pt idx="32777">
                  <c:v>1.4510966E-3</c:v>
                </c:pt>
                <c:pt idx="32778">
                  <c:v>1.4473546999999999E-3</c:v>
                </c:pt>
                <c:pt idx="32779">
                  <c:v>1.4436214999999999E-3</c:v>
                </c:pt>
                <c:pt idx="32780">
                  <c:v>1.4398970000000001E-3</c:v>
                </c:pt>
                <c:pt idx="32781">
                  <c:v>1.4361813E-3</c:v>
                </c:pt>
                <c:pt idx="32782">
                  <c:v>1.4324741E-3</c:v>
                </c:pt>
                <c:pt idx="32783">
                  <c:v>1.4287757E-3</c:v>
                </c:pt>
                <c:pt idx="32784">
                  <c:v>1.4250859000000001E-3</c:v>
                </c:pt>
                <c:pt idx="32785">
                  <c:v>1.4214048000000001E-3</c:v>
                </c:pt>
                <c:pt idx="32786">
                  <c:v>1.4177322E-3</c:v>
                </c:pt>
                <c:pt idx="32787">
                  <c:v>1.4140683E-3</c:v>
                </c:pt>
                <c:pt idx="32788">
                  <c:v>1.4104128E-3</c:v>
                </c:pt>
                <c:pt idx="32789">
                  <c:v>1.406766E-3</c:v>
                </c:pt>
                <c:pt idx="32790">
                  <c:v>1.4031276999999999E-3</c:v>
                </c:pt>
                <c:pt idx="32791">
                  <c:v>1.3994980000000001E-3</c:v>
                </c:pt>
                <c:pt idx="32792">
                  <c:v>1.3958767999999999E-3</c:v>
                </c:pt>
                <c:pt idx="32793">
                  <c:v>1.392264E-3</c:v>
                </c:pt>
                <c:pt idx="32794">
                  <c:v>1.3886598E-3</c:v>
                </c:pt>
                <c:pt idx="32795">
                  <c:v>1.3850640000000001E-3</c:v>
                </c:pt>
                <c:pt idx="32796">
                  <c:v>1.3814766E-3</c:v>
                </c:pt>
                <c:pt idx="32797">
                  <c:v>1.3778976999999999E-3</c:v>
                </c:pt>
                <c:pt idx="32798">
                  <c:v>1.3743271000000001E-3</c:v>
                </c:pt>
                <c:pt idx="32799">
                  <c:v>1.3707649999999999E-3</c:v>
                </c:pt>
                <c:pt idx="32800">
                  <c:v>1.3672113E-3</c:v>
                </c:pt>
                <c:pt idx="32801">
                  <c:v>1.3636659000000001E-3</c:v>
                </c:pt>
                <c:pt idx="32802">
                  <c:v>1.3601289E-3</c:v>
                </c:pt>
                <c:pt idx="32803">
                  <c:v>1.3566002E-3</c:v>
                </c:pt>
                <c:pt idx="32804">
                  <c:v>1.3530797999999999E-3</c:v>
                </c:pt>
                <c:pt idx="32805">
                  <c:v>1.3495677000000001E-3</c:v>
                </c:pt>
                <c:pt idx="32806">
                  <c:v>1.3460638E-3</c:v>
                </c:pt>
                <c:pt idx="32807">
                  <c:v>1.3425683E-3</c:v>
                </c:pt>
                <c:pt idx="32808">
                  <c:v>1.339081E-3</c:v>
                </c:pt>
                <c:pt idx="32809">
                  <c:v>1.3356018999999999E-3</c:v>
                </c:pt>
                <c:pt idx="32810">
                  <c:v>1.3321311000000001E-3</c:v>
                </c:pt>
                <c:pt idx="32811">
                  <c:v>1.3286684E-3</c:v>
                </c:pt>
                <c:pt idx="32812">
                  <c:v>1.3252139999999999E-3</c:v>
                </c:pt>
                <c:pt idx="32813">
                  <c:v>1.3217678E-3</c:v>
                </c:pt>
                <c:pt idx="32814">
                  <c:v>1.3183297000000001E-3</c:v>
                </c:pt>
                <c:pt idx="32815">
                  <c:v>1.3148997E-3</c:v>
                </c:pt>
                <c:pt idx="32816">
                  <c:v>1.3114776999999999E-3</c:v>
                </c:pt>
                <c:pt idx="32817">
                  <c:v>1.3080640000000001E-3</c:v>
                </c:pt>
                <c:pt idx="32818">
                  <c:v>1.3046582000000001E-3</c:v>
                </c:pt>
                <c:pt idx="32819">
                  <c:v>1.3012605E-3</c:v>
                </c:pt>
                <c:pt idx="32820">
                  <c:v>1.2978709999999999E-3</c:v>
                </c:pt>
                <c:pt idx="32821">
                  <c:v>1.2944895E-3</c:v>
                </c:pt>
                <c:pt idx="32822">
                  <c:v>1.2911159999999999E-3</c:v>
                </c:pt>
                <c:pt idx="32823">
                  <c:v>1.2877504E-3</c:v>
                </c:pt>
                <c:pt idx="32824">
                  <c:v>1.2843929E-3</c:v>
                </c:pt>
                <c:pt idx="32825">
                  <c:v>1.2810434000000001E-3</c:v>
                </c:pt>
                <c:pt idx="32826">
                  <c:v>1.2777018000000001E-3</c:v>
                </c:pt>
                <c:pt idx="32827">
                  <c:v>1.2743680999999999E-3</c:v>
                </c:pt>
                <c:pt idx="32828">
                  <c:v>1.2710425E-3</c:v>
                </c:pt>
                <c:pt idx="32829">
                  <c:v>1.2677248000000001E-3</c:v>
                </c:pt>
                <c:pt idx="32830">
                  <c:v>1.2644150000000001E-3</c:v>
                </c:pt>
                <c:pt idx="32831">
                  <c:v>1.2611129999999999E-3</c:v>
                </c:pt>
                <c:pt idx="32832">
                  <c:v>1.2578189E-3</c:v>
                </c:pt>
                <c:pt idx="32833">
                  <c:v>1.2545326E-3</c:v>
                </c:pt>
                <c:pt idx="32834">
                  <c:v>1.2512541000000001E-3</c:v>
                </c:pt>
                <c:pt idx="32835">
                  <c:v>1.2479835E-3</c:v>
                </c:pt>
                <c:pt idx="32836">
                  <c:v>1.2447208E-3</c:v>
                </c:pt>
                <c:pt idx="32837">
                  <c:v>1.2414658E-3</c:v>
                </c:pt>
                <c:pt idx="32838">
                  <c:v>1.2382185000000001E-3</c:v>
                </c:pt>
                <c:pt idx="32839">
                  <c:v>1.234979E-3</c:v>
                </c:pt>
                <c:pt idx="32840">
                  <c:v>1.2317471999999999E-3</c:v>
                </c:pt>
                <c:pt idx="32841">
                  <c:v>1.2285231000000001E-3</c:v>
                </c:pt>
                <c:pt idx="32842">
                  <c:v>1.2253068000000001E-3</c:v>
                </c:pt>
                <c:pt idx="32843">
                  <c:v>1.2220981000000001E-3</c:v>
                </c:pt>
                <c:pt idx="32844">
                  <c:v>1.2188972000000001E-3</c:v>
                </c:pt>
                <c:pt idx="32845">
                  <c:v>1.2157038999999999E-3</c:v>
                </c:pt>
                <c:pt idx="32846">
                  <c:v>1.2125182E-3</c:v>
                </c:pt>
                <c:pt idx="32847">
                  <c:v>1.2093402E-3</c:v>
                </c:pt>
                <c:pt idx="32848">
                  <c:v>1.2061697E-3</c:v>
                </c:pt>
                <c:pt idx="32849">
                  <c:v>1.2030068E-3</c:v>
                </c:pt>
                <c:pt idx="32850">
                  <c:v>1.1998515E-3</c:v>
                </c:pt>
                <c:pt idx="32851">
                  <c:v>1.1967038E-3</c:v>
                </c:pt>
                <c:pt idx="32852">
                  <c:v>1.1935635999999999E-3</c:v>
                </c:pt>
                <c:pt idx="32853">
                  <c:v>1.190431E-3</c:v>
                </c:pt>
                <c:pt idx="32854">
                  <c:v>1.1873058999999999E-3</c:v>
                </c:pt>
                <c:pt idx="32855">
                  <c:v>1.1841883E-3</c:v>
                </c:pt>
                <c:pt idx="32856">
                  <c:v>1.1810783E-3</c:v>
                </c:pt>
                <c:pt idx="32857">
                  <c:v>1.1779757E-3</c:v>
                </c:pt>
                <c:pt idx="32858">
                  <c:v>1.1748805000000001E-3</c:v>
                </c:pt>
                <c:pt idx="32859">
                  <c:v>1.1717928999999999E-3</c:v>
                </c:pt>
                <c:pt idx="32860">
                  <c:v>1.1687125999999999E-3</c:v>
                </c:pt>
                <c:pt idx="32861">
                  <c:v>1.1656398000000001E-3</c:v>
                </c:pt>
                <c:pt idx="32862">
                  <c:v>1.1625743999999999E-3</c:v>
                </c:pt>
                <c:pt idx="32863">
                  <c:v>1.1595163999999999E-3</c:v>
                </c:pt>
                <c:pt idx="32864">
                  <c:v>1.1564657E-3</c:v>
                </c:pt>
                <c:pt idx="32865">
                  <c:v>1.1534224E-3</c:v>
                </c:pt>
                <c:pt idx="32866">
                  <c:v>1.1503863999999999E-3</c:v>
                </c:pt>
                <c:pt idx="32867">
                  <c:v>1.1473576999999999E-3</c:v>
                </c:pt>
                <c:pt idx="32868">
                  <c:v>1.1443364000000001E-3</c:v>
                </c:pt>
                <c:pt idx="32869">
                  <c:v>1.1413224000000001E-3</c:v>
                </c:pt>
                <c:pt idx="32870">
                  <c:v>1.1383157E-3</c:v>
                </c:pt>
                <c:pt idx="32871">
                  <c:v>1.1353161E-3</c:v>
                </c:pt>
                <c:pt idx="32872">
                  <c:v>1.1323239000000001E-3</c:v>
                </c:pt>
                <c:pt idx="32873">
                  <c:v>1.1293389E-3</c:v>
                </c:pt>
                <c:pt idx="32874">
                  <c:v>1.1263611E-3</c:v>
                </c:pt>
                <c:pt idx="32875">
                  <c:v>1.1233905000000001E-3</c:v>
                </c:pt>
                <c:pt idx="32876">
                  <c:v>1.1204272000000001E-3</c:v>
                </c:pt>
                <c:pt idx="32877">
                  <c:v>1.1174709000000001E-3</c:v>
                </c:pt>
                <c:pt idx="32878">
                  <c:v>1.1145218999999999E-3</c:v>
                </c:pt>
                <c:pt idx="32879">
                  <c:v>1.1115799E-3</c:v>
                </c:pt>
                <c:pt idx="32880">
                  <c:v>1.1086452E-3</c:v>
                </c:pt>
                <c:pt idx="32881">
                  <c:v>1.1057176E-3</c:v>
                </c:pt>
                <c:pt idx="32882">
                  <c:v>1.1027971E-3</c:v>
                </c:pt>
                <c:pt idx="32883">
                  <c:v>1.0998837000000001E-3</c:v>
                </c:pt>
                <c:pt idx="32884">
                  <c:v>1.0969774E-3</c:v>
                </c:pt>
                <c:pt idx="32885">
                  <c:v>1.0940781000000001E-3</c:v>
                </c:pt>
                <c:pt idx="32886">
                  <c:v>1.0911858E-3</c:v>
                </c:pt>
                <c:pt idx="32887">
                  <c:v>1.0883005999999999E-3</c:v>
                </c:pt>
                <c:pt idx="32888">
                  <c:v>1.0854224000000001E-3</c:v>
                </c:pt>
                <c:pt idx="32889">
                  <c:v>1.0825511E-3</c:v>
                </c:pt>
                <c:pt idx="32890">
                  <c:v>1.0796867999999999E-3</c:v>
                </c:pt>
                <c:pt idx="32891">
                  <c:v>1.0768295E-3</c:v>
                </c:pt>
                <c:pt idx="32892">
                  <c:v>1.0739791999999999E-3</c:v>
                </c:pt>
                <c:pt idx="32893">
                  <c:v>1.0711357E-3</c:v>
                </c:pt>
                <c:pt idx="32894">
                  <c:v>1.0682993000000001E-3</c:v>
                </c:pt>
                <c:pt idx="32895">
                  <c:v>1.0654696999999999E-3</c:v>
                </c:pt>
                <c:pt idx="32896">
                  <c:v>1.0626470999999999E-3</c:v>
                </c:pt>
                <c:pt idx="32897">
                  <c:v>1.0598313999999999E-3</c:v>
                </c:pt>
                <c:pt idx="32898">
                  <c:v>1.0570225000000001E-3</c:v>
                </c:pt>
                <c:pt idx="32899">
                  <c:v>1.0542205E-3</c:v>
                </c:pt>
                <c:pt idx="32900">
                  <c:v>1.0514252E-3</c:v>
                </c:pt>
                <c:pt idx="32901">
                  <c:v>1.0486369E-3</c:v>
                </c:pt>
                <c:pt idx="32902">
                  <c:v>1.0458551999999999E-3</c:v>
                </c:pt>
                <c:pt idx="32903">
                  <c:v>1.0430805E-3</c:v>
                </c:pt>
                <c:pt idx="32904">
                  <c:v>1.0403125E-3</c:v>
                </c:pt>
                <c:pt idx="32905">
                  <c:v>1.0375511999999999E-3</c:v>
                </c:pt>
                <c:pt idx="32906">
                  <c:v>1.0347967E-3</c:v>
                </c:pt>
                <c:pt idx="32907">
                  <c:v>1.0320489999999999E-3</c:v>
                </c:pt>
                <c:pt idx="32908">
                  <c:v>1.029308E-3</c:v>
                </c:pt>
                <c:pt idx="32909">
                  <c:v>1.0265736E-3</c:v>
                </c:pt>
                <c:pt idx="32910">
                  <c:v>1.0238459999999999E-3</c:v>
                </c:pt>
                <c:pt idx="32911">
                  <c:v>1.0211249999999999E-3</c:v>
                </c:pt>
                <c:pt idx="32912">
                  <c:v>1.0184107E-3</c:v>
                </c:pt>
                <c:pt idx="32913">
                  <c:v>1.0157031E-3</c:v>
                </c:pt>
                <c:pt idx="32914">
                  <c:v>1.0130021000000001E-3</c:v>
                </c:pt>
                <c:pt idx="32915">
                  <c:v>1.0103078000000001E-3</c:v>
                </c:pt>
                <c:pt idx="32916">
                  <c:v>1.0076200000000001E-3</c:v>
                </c:pt>
                <c:pt idx="32917">
                  <c:v>1.0049389E-3</c:v>
                </c:pt>
                <c:pt idx="32918">
                  <c:v>1.0022643E-3</c:v>
                </c:pt>
                <c:pt idx="32919">
                  <c:v>9.9959631999999997E-4</c:v>
                </c:pt>
                <c:pt idx="32920">
                  <c:v>9.9693483000000004E-4</c:v>
                </c:pt>
                <c:pt idx="32921">
                  <c:v>9.9427986000000007E-4</c:v>
                </c:pt>
                <c:pt idx="32922">
                  <c:v>9.9163142000000004E-4</c:v>
                </c:pt>
                <c:pt idx="32923">
                  <c:v>9.8898949000000001E-4</c:v>
                </c:pt>
                <c:pt idx="32924">
                  <c:v>9.8635407999999995E-4</c:v>
                </c:pt>
                <c:pt idx="32925">
                  <c:v>9.8372519000000007E-4</c:v>
                </c:pt>
                <c:pt idx="32926">
                  <c:v>9.8110280999999999E-4</c:v>
                </c:pt>
                <c:pt idx="32927">
                  <c:v>9.7848685000000006E-4</c:v>
                </c:pt>
                <c:pt idx="32928">
                  <c:v>9.7587734000000005E-4</c:v>
                </c:pt>
                <c:pt idx="32929">
                  <c:v>9.7327429000000003E-4</c:v>
                </c:pt>
                <c:pt idx="32930">
                  <c:v>9.7067764999999998E-4</c:v>
                </c:pt>
                <c:pt idx="32931">
                  <c:v>9.6808740999999995E-4</c:v>
                </c:pt>
                <c:pt idx="32932">
                  <c:v>9.6550357000000004E-4</c:v>
                </c:pt>
                <c:pt idx="32933">
                  <c:v>9.6292606999999995E-4</c:v>
                </c:pt>
                <c:pt idx="32934">
                  <c:v>9.6035493000000004E-4</c:v>
                </c:pt>
                <c:pt idx="32935">
                  <c:v>9.5779017999999996E-4</c:v>
                </c:pt>
                <c:pt idx="32936">
                  <c:v>9.5523172000000001E-4</c:v>
                </c:pt>
                <c:pt idx="32937">
                  <c:v>9.5267960999999995E-4</c:v>
                </c:pt>
                <c:pt idx="32938">
                  <c:v>9.5013377999999995E-4</c:v>
                </c:pt>
                <c:pt idx="32939">
                  <c:v>9.4759423999999997E-4</c:v>
                </c:pt>
                <c:pt idx="32940">
                  <c:v>9.4506098000000005E-4</c:v>
                </c:pt>
                <c:pt idx="32941">
                  <c:v>9.4253394999999995E-4</c:v>
                </c:pt>
                <c:pt idx="32942">
                  <c:v>9.4001320999999999E-4</c:v>
                </c:pt>
                <c:pt idx="32943">
                  <c:v>9.3749869999999996E-4</c:v>
                </c:pt>
                <c:pt idx="32944">
                  <c:v>9.3499041000000001E-4</c:v>
                </c:pt>
                <c:pt idx="32945">
                  <c:v>9.3248829999999997E-4</c:v>
                </c:pt>
                <c:pt idx="32946">
                  <c:v>9.2999241000000002E-4</c:v>
                </c:pt>
                <c:pt idx="32947">
                  <c:v>9.2750269999999999E-4</c:v>
                </c:pt>
                <c:pt idx="32948">
                  <c:v>9.2501914999999996E-4</c:v>
                </c:pt>
                <c:pt idx="32949">
                  <c:v>9.2254176999999999E-4</c:v>
                </c:pt>
                <c:pt idx="32950">
                  <c:v>9.2007050999999996E-4</c:v>
                </c:pt>
                <c:pt idx="32951">
                  <c:v>9.1760542E-4</c:v>
                </c:pt>
                <c:pt idx="32952">
                  <c:v>9.1514643000000005E-4</c:v>
                </c:pt>
                <c:pt idx="32953">
                  <c:v>9.1269356000000005E-4</c:v>
                </c:pt>
                <c:pt idx="32954">
                  <c:v>9.1024674000000005E-4</c:v>
                </c:pt>
                <c:pt idx="32955">
                  <c:v>9.0780598000000001E-4</c:v>
                </c:pt>
                <c:pt idx="32956">
                  <c:v>9.0537132999999996E-4</c:v>
                </c:pt>
                <c:pt idx="32957">
                  <c:v>9.0294267000000004E-4</c:v>
                </c:pt>
                <c:pt idx="32958">
                  <c:v>9.0052006999999997E-4</c:v>
                </c:pt>
                <c:pt idx="32959">
                  <c:v>8.9810352000000001E-4</c:v>
                </c:pt>
                <c:pt idx="32960">
                  <c:v>8.9569297000000004E-4</c:v>
                </c:pt>
                <c:pt idx="32961">
                  <c:v>8.9328840999999999E-4</c:v>
                </c:pt>
                <c:pt idx="32962">
                  <c:v>8.9088985000000003E-4</c:v>
                </c:pt>
                <c:pt idx="32963">
                  <c:v>8.8849722000000002E-4</c:v>
                </c:pt>
                <c:pt idx="32964">
                  <c:v>8.8611053000000001E-4</c:v>
                </c:pt>
                <c:pt idx="32965">
                  <c:v>8.8372983999999999E-4</c:v>
                </c:pt>
                <c:pt idx="32966">
                  <c:v>8.8135508000000001E-4</c:v>
                </c:pt>
                <c:pt idx="32967">
                  <c:v>8.7898619999999996E-4</c:v>
                </c:pt>
                <c:pt idx="32968">
                  <c:v>8.7662326000000003E-4</c:v>
                </c:pt>
                <c:pt idx="32969">
                  <c:v>8.7426620000000002E-4</c:v>
                </c:pt>
                <c:pt idx="32970">
                  <c:v>8.7191502000000004E-4</c:v>
                </c:pt>
                <c:pt idx="32971">
                  <c:v>8.6956971999999999E-4</c:v>
                </c:pt>
                <c:pt idx="32972">
                  <c:v>8.6723029000000001E-4</c:v>
                </c:pt>
                <c:pt idx="32973">
                  <c:v>8.6489669000000004E-4</c:v>
                </c:pt>
                <c:pt idx="32974">
                  <c:v>8.6256891000000002E-4</c:v>
                </c:pt>
                <c:pt idx="32975">
                  <c:v>8.6024694999999995E-4</c:v>
                </c:pt>
                <c:pt idx="32976">
                  <c:v>8.5793081000000004E-4</c:v>
                </c:pt>
                <c:pt idx="32977">
                  <c:v>8.5562048E-4</c:v>
                </c:pt>
                <c:pt idx="32978">
                  <c:v>8.5331592999999997E-4</c:v>
                </c:pt>
                <c:pt idx="32979">
                  <c:v>8.5101713000000005E-4</c:v>
                </c:pt>
                <c:pt idx="32980">
                  <c:v>8.4872409999999995E-4</c:v>
                </c:pt>
                <c:pt idx="32981">
                  <c:v>8.4643676999999996E-4</c:v>
                </c:pt>
                <c:pt idx="32982">
                  <c:v>8.4415521E-4</c:v>
                </c:pt>
                <c:pt idx="32983">
                  <c:v>8.4187933999999996E-4</c:v>
                </c:pt>
                <c:pt idx="32984">
                  <c:v>8.3960918999999995E-4</c:v>
                </c:pt>
                <c:pt idx="32985">
                  <c:v>8.3734472999999997E-4</c:v>
                </c:pt>
                <c:pt idx="32986">
                  <c:v>8.3508593000000003E-4</c:v>
                </c:pt>
                <c:pt idx="32987">
                  <c:v>8.3283277E-4</c:v>
                </c:pt>
                <c:pt idx="32988">
                  <c:v>8.3058530999999996E-4</c:v>
                </c:pt>
                <c:pt idx="32989">
                  <c:v>8.2834344000000002E-4</c:v>
                </c:pt>
                <c:pt idx="32990">
                  <c:v>8.2610721999999996E-4</c:v>
                </c:pt>
                <c:pt idx="32991">
                  <c:v>8.2387659E-4</c:v>
                </c:pt>
                <c:pt idx="32992">
                  <c:v>8.2165160000000005E-4</c:v>
                </c:pt>
                <c:pt idx="32993">
                  <c:v>8.194322E-4</c:v>
                </c:pt>
                <c:pt idx="32994">
                  <c:v>8.1721832999999996E-4</c:v>
                </c:pt>
                <c:pt idx="32995">
                  <c:v>8.1501005000000004E-4</c:v>
                </c:pt>
                <c:pt idx="32996">
                  <c:v>8.1280730000000002E-4</c:v>
                </c:pt>
                <c:pt idx="32997">
                  <c:v>8.1061006999999996E-4</c:v>
                </c:pt>
                <c:pt idx="32998">
                  <c:v>8.0841837999999998E-4</c:v>
                </c:pt>
                <c:pt idx="32999">
                  <c:v>8.0623222000000003E-4</c:v>
                </c:pt>
                <c:pt idx="33000">
                  <c:v>8.0405158000000003E-4</c:v>
                </c:pt>
                <c:pt idx="33001">
                  <c:v>8.0105347999999995E-4</c:v>
                </c:pt>
                <c:pt idx="33002">
                  <c:v>7.9804984999999997E-4</c:v>
                </c:pt>
                <c:pt idx="33003">
                  <c:v>7.9504243000000005E-4</c:v>
                </c:pt>
                <c:pt idx="33004">
                  <c:v>7.9203268999999998E-4</c:v>
                </c:pt>
                <c:pt idx="33005">
                  <c:v>7.8902184E-4</c:v>
                </c:pt>
                <c:pt idx="33006">
                  <c:v>7.8601099000000002E-4</c:v>
                </c:pt>
                <c:pt idx="33007">
                  <c:v>7.8300107000000001E-4</c:v>
                </c:pt>
                <c:pt idx="33008">
                  <c:v>7.7999283999999997E-4</c:v>
                </c:pt>
                <c:pt idx="33009">
                  <c:v>7.7698706000000001E-4</c:v>
                </c:pt>
                <c:pt idx="33010">
                  <c:v>7.7398435999999999E-4</c:v>
                </c:pt>
                <c:pt idx="33011">
                  <c:v>7.7098520999999999E-4</c:v>
                </c:pt>
                <c:pt idx="33012">
                  <c:v>7.6799012999999999E-4</c:v>
                </c:pt>
                <c:pt idx="33013">
                  <c:v>7.6499954000000005E-4</c:v>
                </c:pt>
                <c:pt idx="33014">
                  <c:v>7.6201378E-4</c:v>
                </c:pt>
                <c:pt idx="33015">
                  <c:v>7.5903313999999998E-4</c:v>
                </c:pt>
                <c:pt idx="33016">
                  <c:v>7.5605797E-4</c:v>
                </c:pt>
                <c:pt idx="33017">
                  <c:v>7.5308850999999998E-4</c:v>
                </c:pt>
                <c:pt idx="33018">
                  <c:v>7.5012498E-4</c:v>
                </c:pt>
                <c:pt idx="33019">
                  <c:v>7.4716761999999999E-4</c:v>
                </c:pt>
                <c:pt idx="33020">
                  <c:v>7.4421660999999997E-4</c:v>
                </c:pt>
                <c:pt idx="33021">
                  <c:v>7.4127206000000005E-4</c:v>
                </c:pt>
                <c:pt idx="33022">
                  <c:v>7.3833419999999996E-4</c:v>
                </c:pt>
                <c:pt idx="33023">
                  <c:v>7.3540314999999998E-4</c:v>
                </c:pt>
                <c:pt idx="33024">
                  <c:v>7.3247902999999995E-4</c:v>
                </c:pt>
                <c:pt idx="33025">
                  <c:v>7.2956195999999995E-4</c:v>
                </c:pt>
                <c:pt idx="33026">
                  <c:v>7.2665209999999997E-4</c:v>
                </c:pt>
                <c:pt idx="33027">
                  <c:v>7.2374951999999997E-4</c:v>
                </c:pt>
                <c:pt idx="33028">
                  <c:v>7.2085431999999996E-4</c:v>
                </c:pt>
                <c:pt idx="33029">
                  <c:v>7.1796657999999996E-4</c:v>
                </c:pt>
                <c:pt idx="33030">
                  <c:v>7.1508640999999996E-4</c:v>
                </c:pt>
                <c:pt idx="33031">
                  <c:v>7.1221385999999999E-4</c:v>
                </c:pt>
                <c:pt idx="33032">
                  <c:v>7.0934899999999996E-4</c:v>
                </c:pt>
                <c:pt idx="33033">
                  <c:v>7.0649188000000002E-4</c:v>
                </c:pt>
                <c:pt idx="33034">
                  <c:v>7.0364261000000004E-4</c:v>
                </c:pt>
                <c:pt idx="33035">
                  <c:v>7.0080125999999996E-4</c:v>
                </c:pt>
                <c:pt idx="33036">
                  <c:v>6.9796783000000001E-4</c:v>
                </c:pt>
                <c:pt idx="33037">
                  <c:v>6.9514242999999996E-4</c:v>
                </c:pt>
                <c:pt idx="33038">
                  <c:v>6.9232506000000001E-4</c:v>
                </c:pt>
                <c:pt idx="33039">
                  <c:v>6.8951579000000002E-4</c:v>
                </c:pt>
                <c:pt idx="33040">
                  <c:v>6.8671466000000002E-4</c:v>
                </c:pt>
                <c:pt idx="33041">
                  <c:v>6.8392167999999998E-4</c:v>
                </c:pt>
                <c:pt idx="33042">
                  <c:v>6.8113696999999996E-4</c:v>
                </c:pt>
                <c:pt idx="33043">
                  <c:v>6.7836052000000001E-4</c:v>
                </c:pt>
                <c:pt idx="33044">
                  <c:v>6.7559233999999998E-4</c:v>
                </c:pt>
                <c:pt idx="33045">
                  <c:v>6.7283253999999995E-4</c:v>
                </c:pt>
                <c:pt idx="33046">
                  <c:v>6.7008105999999997E-4</c:v>
                </c:pt>
                <c:pt idx="33047">
                  <c:v>6.6733796999999997E-4</c:v>
                </c:pt>
                <c:pt idx="33048">
                  <c:v>6.6460331E-4</c:v>
                </c:pt>
                <c:pt idx="33049">
                  <c:v>6.6187709999999999E-4</c:v>
                </c:pt>
                <c:pt idx="33050">
                  <c:v>6.5915932999999996E-4</c:v>
                </c:pt>
                <c:pt idx="33051">
                  <c:v>6.5645004999999995E-4</c:v>
                </c:pt>
                <c:pt idx="33052">
                  <c:v>6.5374927000000002E-4</c:v>
                </c:pt>
                <c:pt idx="33053">
                  <c:v>6.5105698999999996E-4</c:v>
                </c:pt>
                <c:pt idx="33054">
                  <c:v>6.4837327000000005E-4</c:v>
                </c:pt>
                <c:pt idx="33055">
                  <c:v>6.4569810999999999E-4</c:v>
                </c:pt>
                <c:pt idx="33056">
                  <c:v>6.4303150000000002E-4</c:v>
                </c:pt>
                <c:pt idx="33057">
                  <c:v>6.4037350000000002E-4</c:v>
                </c:pt>
                <c:pt idx="33058">
                  <c:v>6.3772405999999997E-4</c:v>
                </c:pt>
                <c:pt idx="33059">
                  <c:v>6.3508323999999995E-4</c:v>
                </c:pt>
                <c:pt idx="33060">
                  <c:v>6.3245103000000001E-4</c:v>
                </c:pt>
                <c:pt idx="33061">
                  <c:v>6.2982743999999999E-4</c:v>
                </c:pt>
                <c:pt idx="33062">
                  <c:v>6.2721246000000004E-4</c:v>
                </c:pt>
                <c:pt idx="33063">
                  <c:v>6.2460615000000004E-4</c:v>
                </c:pt>
                <c:pt idx="33064">
                  <c:v>6.2200845999999996E-4</c:v>
                </c:pt>
                <c:pt idx="33065">
                  <c:v>6.1941944000000004E-4</c:v>
                </c:pt>
                <c:pt idx="33066">
                  <c:v>6.1683904000000005E-4</c:v>
                </c:pt>
                <c:pt idx="33067">
                  <c:v>6.1426731E-4</c:v>
                </c:pt>
                <c:pt idx="33068">
                  <c:v>6.1170419000000002E-4</c:v>
                </c:pt>
                <c:pt idx="33069">
                  <c:v>6.0914974999999995E-4</c:v>
                </c:pt>
                <c:pt idx="33070">
                  <c:v>6.0660398000000003E-4</c:v>
                </c:pt>
                <c:pt idx="33071">
                  <c:v>6.0406681999999998E-4</c:v>
                </c:pt>
                <c:pt idx="33072">
                  <c:v>6.0153834000000004E-4</c:v>
                </c:pt>
                <c:pt idx="33073">
                  <c:v>5.9901853000000004E-4</c:v>
                </c:pt>
                <c:pt idx="33074">
                  <c:v>5.9650733999999997E-4</c:v>
                </c:pt>
                <c:pt idx="33075">
                  <c:v>5.9400480999999999E-4</c:v>
                </c:pt>
                <c:pt idx="33076">
                  <c:v>5.9151091E-4</c:v>
                </c:pt>
                <c:pt idx="33077">
                  <c:v>5.8902567E-4</c:v>
                </c:pt>
                <c:pt idx="33078">
                  <c:v>5.8654905000000003E-4</c:v>
                </c:pt>
                <c:pt idx="33079">
                  <c:v>5.8408104999999998E-4</c:v>
                </c:pt>
                <c:pt idx="33080">
                  <c:v>5.8162166000000001E-4</c:v>
                </c:pt>
                <c:pt idx="33081">
                  <c:v>5.7917088000000001E-4</c:v>
                </c:pt>
                <c:pt idx="33082">
                  <c:v>5.7672872000000003E-4</c:v>
                </c:pt>
                <c:pt idx="33083">
                  <c:v>5.7429512000000001E-4</c:v>
                </c:pt>
                <c:pt idx="33084">
                  <c:v>5.7187012999999995E-4</c:v>
                </c:pt>
                <c:pt idx="33085">
                  <c:v>5.6945369999999995E-4</c:v>
                </c:pt>
                <c:pt idx="33086">
                  <c:v>5.6704588000000002E-4</c:v>
                </c:pt>
                <c:pt idx="33087">
                  <c:v>5.6464662000000004E-4</c:v>
                </c:pt>
                <c:pt idx="33088">
                  <c:v>5.6225584999999997E-4</c:v>
                </c:pt>
                <c:pt idx="33089">
                  <c:v>5.5987365000000002E-4</c:v>
                </c:pt>
                <c:pt idx="33090">
                  <c:v>5.5749993999999997E-4</c:v>
                </c:pt>
                <c:pt idx="33091">
                  <c:v>5.5513473E-4</c:v>
                </c:pt>
                <c:pt idx="33092">
                  <c:v>5.5277802E-4</c:v>
                </c:pt>
                <c:pt idx="33093">
                  <c:v>5.5042980000000001E-4</c:v>
                </c:pt>
                <c:pt idx="33094">
                  <c:v>5.4809008999999996E-4</c:v>
                </c:pt>
                <c:pt idx="33095">
                  <c:v>5.4575881000000004E-4</c:v>
                </c:pt>
                <c:pt idx="33096">
                  <c:v>5.4343603999999995E-4</c:v>
                </c:pt>
                <c:pt idx="33097">
                  <c:v>5.4112164000000003E-4</c:v>
                </c:pt>
                <c:pt idx="33098">
                  <c:v>5.3881568999999995E-4</c:v>
                </c:pt>
                <c:pt idx="33099">
                  <c:v>5.3651811000000004E-4</c:v>
                </c:pt>
                <c:pt idx="33100">
                  <c:v>5.3422891999999999E-4</c:v>
                </c:pt>
                <c:pt idx="33101">
                  <c:v>5.3194810999999996E-4</c:v>
                </c:pt>
                <c:pt idx="33102">
                  <c:v>5.2967569000000002E-4</c:v>
                </c:pt>
                <c:pt idx="33103">
                  <c:v>5.2741158000000005E-4</c:v>
                </c:pt>
                <c:pt idx="33104">
                  <c:v>5.2515579999999997E-4</c:v>
                </c:pt>
                <c:pt idx="33105">
                  <c:v>5.2290835E-4</c:v>
                </c:pt>
                <c:pt idx="33106">
                  <c:v>5.2066921E-4</c:v>
                </c:pt>
                <c:pt idx="33107">
                  <c:v>5.1843834999999998E-4</c:v>
                </c:pt>
                <c:pt idx="33108">
                  <c:v>5.1621575000000003E-4</c:v>
                </c:pt>
                <c:pt idx="33109">
                  <c:v>5.1400141000000003E-4</c:v>
                </c:pt>
                <c:pt idx="33110">
                  <c:v>5.1179527999999997E-4</c:v>
                </c:pt>
                <c:pt idx="33111">
                  <c:v>5.0959735999999995E-4</c:v>
                </c:pt>
                <c:pt idx="33112">
                  <c:v>5.0740764999999998E-4</c:v>
                </c:pt>
                <c:pt idx="33113">
                  <c:v>5.0522613999999999E-4</c:v>
                </c:pt>
                <c:pt idx="33114">
                  <c:v>5.0305277999999995E-4</c:v>
                </c:pt>
                <c:pt idx="33115">
                  <c:v>5.0088756999999999E-4</c:v>
                </c:pt>
                <c:pt idx="33116">
                  <c:v>4.9873050999999999E-4</c:v>
                </c:pt>
                <c:pt idx="33117">
                  <c:v>4.9658155000000003E-4</c:v>
                </c:pt>
                <c:pt idx="33118">
                  <c:v>4.9444067E-4</c:v>
                </c:pt>
                <c:pt idx="33119">
                  <c:v>4.9230781999999996E-4</c:v>
                </c:pt>
                <c:pt idx="33120">
                  <c:v>4.9018306999999998E-4</c:v>
                </c:pt>
                <c:pt idx="33121">
                  <c:v>4.8806632000000002E-4</c:v>
                </c:pt>
                <c:pt idx="33122">
                  <c:v>4.8595757000000002E-4</c:v>
                </c:pt>
                <c:pt idx="33123">
                  <c:v>4.8385683E-4</c:v>
                </c:pt>
                <c:pt idx="33124">
                  <c:v>4.8176406000000001E-4</c:v>
                </c:pt>
                <c:pt idx="33125">
                  <c:v>4.7967925999999999E-4</c:v>
                </c:pt>
                <c:pt idx="33126">
                  <c:v>4.7760239E-4</c:v>
                </c:pt>
                <c:pt idx="33127">
                  <c:v>4.7553344999999998E-4</c:v>
                </c:pt>
                <c:pt idx="33128">
                  <c:v>4.7347241E-4</c:v>
                </c:pt>
                <c:pt idx="33129">
                  <c:v>4.7141921999999998E-4</c:v>
                </c:pt>
                <c:pt idx="33130">
                  <c:v>4.6937389E-4</c:v>
                </c:pt>
                <c:pt idx="33131">
                  <c:v>4.6733642E-4</c:v>
                </c:pt>
                <c:pt idx="33132">
                  <c:v>4.6530673999999999E-4</c:v>
                </c:pt>
                <c:pt idx="33133">
                  <c:v>4.6328487E-4</c:v>
                </c:pt>
                <c:pt idx="33134">
                  <c:v>4.6127077000000002E-4</c:v>
                </c:pt>
                <c:pt idx="33135">
                  <c:v>4.5926444E-4</c:v>
                </c:pt>
                <c:pt idx="33136">
                  <c:v>4.5726585000000001E-4</c:v>
                </c:pt>
                <c:pt idx="33137">
                  <c:v>4.5527497000000001E-4</c:v>
                </c:pt>
                <c:pt idx="33138">
                  <c:v>4.5329178000000001E-4</c:v>
                </c:pt>
                <c:pt idx="33139">
                  <c:v>4.5131627000000001E-4</c:v>
                </c:pt>
                <c:pt idx="33140">
                  <c:v>4.4934842000000002E-4</c:v>
                </c:pt>
                <c:pt idx="33141">
                  <c:v>4.4738819000000001E-4</c:v>
                </c:pt>
                <c:pt idx="33142">
                  <c:v>4.4543558000000001E-4</c:v>
                </c:pt>
                <c:pt idx="33143">
                  <c:v>4.4349057E-4</c:v>
                </c:pt>
                <c:pt idx="33144">
                  <c:v>4.4155312999999999E-4</c:v>
                </c:pt>
                <c:pt idx="33145">
                  <c:v>4.3962322999999999E-4</c:v>
                </c:pt>
                <c:pt idx="33146">
                  <c:v>4.3770085999999999E-4</c:v>
                </c:pt>
                <c:pt idx="33147">
                  <c:v>4.3578600000000002E-4</c:v>
                </c:pt>
                <c:pt idx="33148">
                  <c:v>4.3387862000000003E-4</c:v>
                </c:pt>
                <c:pt idx="33149">
                  <c:v>4.3197872999999997E-4</c:v>
                </c:pt>
                <c:pt idx="33150">
                  <c:v>4.3008628000000001E-4</c:v>
                </c:pt>
                <c:pt idx="33151">
                  <c:v>4.2820124999999999E-4</c:v>
                </c:pt>
                <c:pt idx="33152">
                  <c:v>4.2632362000000001E-4</c:v>
                </c:pt>
                <c:pt idx="33153">
                  <c:v>4.2445337999999998E-4</c:v>
                </c:pt>
                <c:pt idx="33154">
                  <c:v>4.2259049999999999E-4</c:v>
                </c:pt>
                <c:pt idx="33155">
                  <c:v>4.2073493E-4</c:v>
                </c:pt>
                <c:pt idx="33156">
                  <c:v>4.1888668999999999E-4</c:v>
                </c:pt>
                <c:pt idx="33157">
                  <c:v>4.1704574999999999E-4</c:v>
                </c:pt>
                <c:pt idx="33158">
                  <c:v>4.1521207000000003E-4</c:v>
                </c:pt>
                <c:pt idx="33159">
                  <c:v>4.1338566000000002E-4</c:v>
                </c:pt>
                <c:pt idx="33160">
                  <c:v>4.1156645999999999E-4</c:v>
                </c:pt>
                <c:pt idx="33161">
                  <c:v>4.0975449000000001E-4</c:v>
                </c:pt>
                <c:pt idx="33162">
                  <c:v>4.0794969999999997E-4</c:v>
                </c:pt>
                <c:pt idx="33163">
                  <c:v>4.0615207E-4</c:v>
                </c:pt>
                <c:pt idx="33164">
                  <c:v>4.0436158000000001E-4</c:v>
                </c:pt>
                <c:pt idx="33165">
                  <c:v>4.0257820999999998E-4</c:v>
                </c:pt>
                <c:pt idx="33166">
                  <c:v>4.0080195E-4</c:v>
                </c:pt>
                <c:pt idx="33167">
                  <c:v>3.9903275E-4</c:v>
                </c:pt>
                <c:pt idx="33168">
                  <c:v>3.9727060000000001E-4</c:v>
                </c:pt>
                <c:pt idx="33169">
                  <c:v>3.9551549999999999E-4</c:v>
                </c:pt>
                <c:pt idx="33170">
                  <c:v>3.9376743000000002E-4</c:v>
                </c:pt>
                <c:pt idx="33171">
                  <c:v>3.9202635999999999E-4</c:v>
                </c:pt>
                <c:pt idx="33172">
                  <c:v>3.9029225999999997E-4</c:v>
                </c:pt>
                <c:pt idx="33173">
                  <c:v>3.8856512000000001E-4</c:v>
                </c:pt>
                <c:pt idx="33174">
                  <c:v>3.8684491000000001E-4</c:v>
                </c:pt>
                <c:pt idx="33175">
                  <c:v>3.8513160000000002E-4</c:v>
                </c:pt>
                <c:pt idx="33176">
                  <c:v>3.8342515000000001E-4</c:v>
                </c:pt>
                <c:pt idx="33177">
                  <c:v>3.8172557999999998E-4</c:v>
                </c:pt>
                <c:pt idx="33178">
                  <c:v>3.8003283999999999E-4</c:v>
                </c:pt>
                <c:pt idx="33179">
                  <c:v>3.7834691E-4</c:v>
                </c:pt>
                <c:pt idx="33180">
                  <c:v>3.7666776999999998E-4</c:v>
                </c:pt>
                <c:pt idx="33181">
                  <c:v>3.7499540000000001E-4</c:v>
                </c:pt>
                <c:pt idx="33182">
                  <c:v>3.7332978999999998E-4</c:v>
                </c:pt>
                <c:pt idx="33183">
                  <c:v>3.7167089999999998E-4</c:v>
                </c:pt>
                <c:pt idx="33184">
                  <c:v>3.7001873999999998E-4</c:v>
                </c:pt>
                <c:pt idx="33185">
                  <c:v>3.6837326000000001E-4</c:v>
                </c:pt>
                <c:pt idx="33186">
                  <c:v>3.6673446000000002E-4</c:v>
                </c:pt>
                <c:pt idx="33187">
                  <c:v>3.6510229E-4</c:v>
                </c:pt>
                <c:pt idx="33188">
                  <c:v>3.6347674999999999E-4</c:v>
                </c:pt>
                <c:pt idx="33189">
                  <c:v>3.6185782000000002E-4</c:v>
                </c:pt>
                <c:pt idx="33190">
                  <c:v>3.6024547E-4</c:v>
                </c:pt>
                <c:pt idx="33191">
                  <c:v>3.5863969000000001E-4</c:v>
                </c:pt>
                <c:pt idx="33192">
                  <c:v>3.5704047E-4</c:v>
                </c:pt>
                <c:pt idx="33193">
                  <c:v>3.5544773000000001E-4</c:v>
                </c:pt>
                <c:pt idx="33194">
                  <c:v>3.5386150999999999E-4</c:v>
                </c:pt>
                <c:pt idx="33195">
                  <c:v>3.5228176000000002E-4</c:v>
                </c:pt>
                <c:pt idx="33196">
                  <c:v>3.5070845999999998E-4</c:v>
                </c:pt>
                <c:pt idx="33197">
                  <c:v>3.4914157000000002E-4</c:v>
                </c:pt>
                <c:pt idx="33198">
                  <c:v>3.4758111000000001E-4</c:v>
                </c:pt>
                <c:pt idx="33199">
                  <c:v>3.4602701999999997E-4</c:v>
                </c:pt>
                <c:pt idx="33200">
                  <c:v>3.4447930999999997E-4</c:v>
                </c:pt>
                <c:pt idx="33201">
                  <c:v>3.4293794000000001E-4</c:v>
                </c:pt>
                <c:pt idx="33202">
                  <c:v>3.4140289E-4</c:v>
                </c:pt>
                <c:pt idx="33203">
                  <c:v>3.3987414999999999E-4</c:v>
                </c:pt>
                <c:pt idx="33204">
                  <c:v>3.3835169999999999E-4</c:v>
                </c:pt>
                <c:pt idx="33205">
                  <c:v>3.3683550999999998E-4</c:v>
                </c:pt>
                <c:pt idx="33206">
                  <c:v>3.3532555E-4</c:v>
                </c:pt>
                <c:pt idx="33207">
                  <c:v>3.3382181E-4</c:v>
                </c:pt>
                <c:pt idx="33208">
                  <c:v>3.3232424000000002E-4</c:v>
                </c:pt>
                <c:pt idx="33209">
                  <c:v>3.3083287000000003E-4</c:v>
                </c:pt>
                <c:pt idx="33210">
                  <c:v>3.2934765000000002E-4</c:v>
                </c:pt>
                <c:pt idx="33211">
                  <c:v>3.2786856000000002E-4</c:v>
                </c:pt>
                <c:pt idx="33212">
                  <c:v>3.2639559000000002E-4</c:v>
                </c:pt>
                <c:pt idx="33213">
                  <c:v>3.2492870000000001E-4</c:v>
                </c:pt>
                <c:pt idx="33214">
                  <c:v>3.2346788999999999E-4</c:v>
                </c:pt>
                <c:pt idx="33215">
                  <c:v>3.2201312999999998E-4</c:v>
                </c:pt>
                <c:pt idx="33216">
                  <c:v>3.2056439999999999E-4</c:v>
                </c:pt>
                <c:pt idx="33217">
                  <c:v>3.1912166999999999E-4</c:v>
                </c:pt>
                <c:pt idx="33218">
                  <c:v>3.1768493000000001E-4</c:v>
                </c:pt>
                <c:pt idx="33219">
                  <c:v>3.1625415000000002E-4</c:v>
                </c:pt>
                <c:pt idx="33220">
                  <c:v>3.1482932E-4</c:v>
                </c:pt>
                <c:pt idx="33221">
                  <c:v>3.1341042000000003E-4</c:v>
                </c:pt>
                <c:pt idx="33222">
                  <c:v>3.1199743000000002E-4</c:v>
                </c:pt>
                <c:pt idx="33223">
                  <c:v>3.1059031999999999E-4</c:v>
                </c:pt>
                <c:pt idx="33224">
                  <c:v>3.0918904999999999E-4</c:v>
                </c:pt>
                <c:pt idx="33225">
                  <c:v>3.0779363999999999E-4</c:v>
                </c:pt>
                <c:pt idx="33226">
                  <c:v>3.0640404999999999E-4</c:v>
                </c:pt>
                <c:pt idx="33227">
                  <c:v>3.0502025000000001E-4</c:v>
                </c:pt>
                <c:pt idx="33228">
                  <c:v>3.0364223999999998E-4</c:v>
                </c:pt>
                <c:pt idx="33229">
                  <c:v>3.0226999999999999E-4</c:v>
                </c:pt>
                <c:pt idx="33230">
                  <c:v>3.0090348000000002E-4</c:v>
                </c:pt>
                <c:pt idx="33231">
                  <c:v>2.9954268000000002E-4</c:v>
                </c:pt>
                <c:pt idx="33232">
                  <c:v>2.9818757E-4</c:v>
                </c:pt>
                <c:pt idx="33233">
                  <c:v>2.9683815E-4</c:v>
                </c:pt>
                <c:pt idx="33234">
                  <c:v>2.9549439E-4</c:v>
                </c:pt>
                <c:pt idx="33235">
                  <c:v>2.9415628999999999E-4</c:v>
                </c:pt>
                <c:pt idx="33236">
                  <c:v>2.928238E-4</c:v>
                </c:pt>
                <c:pt idx="33237">
                  <c:v>2.9149689E-4</c:v>
                </c:pt>
                <c:pt idx="33238">
                  <c:v>2.9017558000000001E-4</c:v>
                </c:pt>
                <c:pt idx="33239">
                  <c:v>2.8885982000000001E-4</c:v>
                </c:pt>
                <c:pt idx="33240">
                  <c:v>2.875496E-4</c:v>
                </c:pt>
                <c:pt idx="33241">
                  <c:v>2.8624489999999999E-4</c:v>
                </c:pt>
                <c:pt idx="33242">
                  <c:v>2.8494571000000003E-4</c:v>
                </c:pt>
                <c:pt idx="33243">
                  <c:v>2.8365199E-4</c:v>
                </c:pt>
                <c:pt idx="33244">
                  <c:v>2.8236370000000002E-4</c:v>
                </c:pt>
                <c:pt idx="33245">
                  <c:v>2.8108087000000001E-4</c:v>
                </c:pt>
                <c:pt idx="33246">
                  <c:v>2.7980343999999999E-4</c:v>
                </c:pt>
                <c:pt idx="33247">
                  <c:v>2.7853143000000001E-4</c:v>
                </c:pt>
                <c:pt idx="33248">
                  <c:v>2.7726477000000001E-4</c:v>
                </c:pt>
                <c:pt idx="33249">
                  <c:v>2.7600349999999999E-4</c:v>
                </c:pt>
                <c:pt idx="33250">
                  <c:v>2.7474755000000002E-4</c:v>
                </c:pt>
                <c:pt idx="33251">
                  <c:v>2.7349693E-4</c:v>
                </c:pt>
                <c:pt idx="33252">
                  <c:v>2.7225160999999999E-4</c:v>
                </c:pt>
                <c:pt idx="33253">
                  <c:v>2.7101158E-4</c:v>
                </c:pt>
                <c:pt idx="33254">
                  <c:v>2.6977678999999999E-4</c:v>
                </c:pt>
                <c:pt idx="33255">
                  <c:v>2.6854724000000002E-4</c:v>
                </c:pt>
                <c:pt idx="33256">
                  <c:v>2.6732292999999998E-4</c:v>
                </c:pt>
                <c:pt idx="33257">
                  <c:v>2.6610380000000001E-4</c:v>
                </c:pt>
                <c:pt idx="33258">
                  <c:v>2.6488987999999998E-4</c:v>
                </c:pt>
                <c:pt idx="33259">
                  <c:v>2.6368110999999998E-4</c:v>
                </c:pt>
                <c:pt idx="33260">
                  <c:v>2.6247748999999999E-4</c:v>
                </c:pt>
                <c:pt idx="33261">
                  <c:v>2.61279E-4</c:v>
                </c:pt>
                <c:pt idx="33262">
                  <c:v>2.6008561999999998E-4</c:v>
                </c:pt>
                <c:pt idx="33263">
                  <c:v>2.5889734000000001E-4</c:v>
                </c:pt>
                <c:pt idx="33264">
                  <c:v>2.5771413E-4</c:v>
                </c:pt>
                <c:pt idx="33265">
                  <c:v>2.5653595000000001E-4</c:v>
                </c:pt>
                <c:pt idx="33266">
                  <c:v>2.5536279999999997E-4</c:v>
                </c:pt>
                <c:pt idx="33267">
                  <c:v>2.5419469000000002E-4</c:v>
                </c:pt>
                <c:pt idx="33268">
                  <c:v>2.5303154999999999E-4</c:v>
                </c:pt>
                <c:pt idx="33269">
                  <c:v>2.5187339999999998E-4</c:v>
                </c:pt>
                <c:pt idx="33270">
                  <c:v>2.5072019000000001E-4</c:v>
                </c:pt>
                <c:pt idx="33271">
                  <c:v>2.4957191999999998E-4</c:v>
                </c:pt>
                <c:pt idx="33272">
                  <c:v>2.4842857999999999E-4</c:v>
                </c:pt>
                <c:pt idx="33273">
                  <c:v>2.4729013000000002E-4</c:v>
                </c:pt>
                <c:pt idx="33274">
                  <c:v>2.4615656000000002E-4</c:v>
                </c:pt>
                <c:pt idx="33275">
                  <c:v>2.4502786000000002E-4</c:v>
                </c:pt>
                <c:pt idx="33276">
                  <c:v>2.43904E-4</c:v>
                </c:pt>
                <c:pt idx="33277">
                  <c:v>2.4278497000000001E-4</c:v>
                </c:pt>
                <c:pt idx="33278">
                  <c:v>2.4167076000000001E-4</c:v>
                </c:pt>
                <c:pt idx="33279">
                  <c:v>2.4056134999999999E-4</c:v>
                </c:pt>
                <c:pt idx="33280">
                  <c:v>2.3945670999999999E-4</c:v>
                </c:pt>
                <c:pt idx="33281">
                  <c:v>2.3835684000000001E-4</c:v>
                </c:pt>
                <c:pt idx="33282">
                  <c:v>2.372617E-4</c:v>
                </c:pt>
                <c:pt idx="33283">
                  <c:v>2.3617127999999999E-4</c:v>
                </c:pt>
                <c:pt idx="33284">
                  <c:v>2.3508555999999999E-4</c:v>
                </c:pt>
                <c:pt idx="33285">
                  <c:v>2.3400453E-4</c:v>
                </c:pt>
                <c:pt idx="33286">
                  <c:v>2.3292815999999999E-4</c:v>
                </c:pt>
                <c:pt idx="33287">
                  <c:v>2.3185642000000001E-4</c:v>
                </c:pt>
                <c:pt idx="33288">
                  <c:v>2.3078932000000001E-4</c:v>
                </c:pt>
                <c:pt idx="33289">
                  <c:v>2.2972682000000001E-4</c:v>
                </c:pt>
                <c:pt idx="33290">
                  <c:v>2.2866891000000001E-4</c:v>
                </c:pt>
                <c:pt idx="33291">
                  <c:v>2.2761559E-4</c:v>
                </c:pt>
                <c:pt idx="33292">
                  <c:v>2.2656681999999999E-4</c:v>
                </c:pt>
                <c:pt idx="33293">
                  <c:v>2.2552259999999999E-4</c:v>
                </c:pt>
                <c:pt idx="33294">
                  <c:v>2.2448288999999999E-4</c:v>
                </c:pt>
                <c:pt idx="33295">
                  <c:v>2.2344770000000001E-4</c:v>
                </c:pt>
                <c:pt idx="33296">
                  <c:v>2.2241700000000001E-4</c:v>
                </c:pt>
                <c:pt idx="33297">
                  <c:v>2.2139077000000001E-4</c:v>
                </c:pt>
                <c:pt idx="33298">
                  <c:v>2.2036899E-4</c:v>
                </c:pt>
                <c:pt idx="33299">
                  <c:v>2.1935166E-4</c:v>
                </c:pt>
                <c:pt idx="33300">
                  <c:v>2.1833873000000001E-4</c:v>
                </c:pt>
                <c:pt idx="33301">
                  <c:v>2.1733021000000001E-4</c:v>
                </c:pt>
                <c:pt idx="33302">
                  <c:v>2.1632606999999999E-4</c:v>
                </c:pt>
                <c:pt idx="33303">
                  <c:v>2.1532629000000001E-4</c:v>
                </c:pt>
                <c:pt idx="33304">
                  <c:v>2.1433087000000001E-4</c:v>
                </c:pt>
                <c:pt idx="33305">
                  <c:v>2.1333978E-4</c:v>
                </c:pt>
                <c:pt idx="33306">
                  <c:v>2.12353E-4</c:v>
                </c:pt>
                <c:pt idx="33307">
                  <c:v>2.1137053E-4</c:v>
                </c:pt>
                <c:pt idx="33308">
                  <c:v>2.1039233000000001E-4</c:v>
                </c:pt>
                <c:pt idx="33309">
                  <c:v>2.0941840000000001E-4</c:v>
                </c:pt>
                <c:pt idx="33310">
                  <c:v>2.0844871999999999E-4</c:v>
                </c:pt>
                <c:pt idx="33311">
                  <c:v>2.0748327000000001E-4</c:v>
                </c:pt>
                <c:pt idx="33312">
                  <c:v>2.0652204999999999E-4</c:v>
                </c:pt>
                <c:pt idx="33313">
                  <c:v>2.0556502999999999E-4</c:v>
                </c:pt>
                <c:pt idx="33314">
                  <c:v>2.0461218E-4</c:v>
                </c:pt>
                <c:pt idx="33315">
                  <c:v>2.0366351E-4</c:v>
                </c:pt>
                <c:pt idx="33316">
                  <c:v>2.0271899000000001E-4</c:v>
                </c:pt>
                <c:pt idx="33317">
                  <c:v>2.0177859999999999E-4</c:v>
                </c:pt>
                <c:pt idx="33318">
                  <c:v>2.0084233E-4</c:v>
                </c:pt>
                <c:pt idx="33319">
                  <c:v>1.9991017E-4</c:v>
                </c:pt>
                <c:pt idx="33320">
                  <c:v>1.9898208999999999E-4</c:v>
                </c:pt>
                <c:pt idx="33321">
                  <c:v>1.9805809E-4</c:v>
                </c:pt>
                <c:pt idx="33322">
                  <c:v>1.9713812999999999E-4</c:v>
                </c:pt>
                <c:pt idx="33323">
                  <c:v>1.9622222000000001E-4</c:v>
                </c:pt>
                <c:pt idx="33324">
                  <c:v>1.9531031999999999E-4</c:v>
                </c:pt>
                <c:pt idx="33325">
                  <c:v>1.9440243E-4</c:v>
                </c:pt>
                <c:pt idx="33326">
                  <c:v>1.9349851999999999E-4</c:v>
                </c:pt>
                <c:pt idx="33327">
                  <c:v>1.9259858999999999E-4</c:v>
                </c:pt>
                <c:pt idx="33328">
                  <c:v>1.9170261E-4</c:v>
                </c:pt>
                <c:pt idx="33329">
                  <c:v>1.9081058000000001E-4</c:v>
                </c:pt>
                <c:pt idx="33330">
                  <c:v>1.8992246999999999E-4</c:v>
                </c:pt>
                <c:pt idx="33331">
                  <c:v>1.8903826999999999E-4</c:v>
                </c:pt>
                <c:pt idx="33332">
                  <c:v>1.8815796999999999E-4</c:v>
                </c:pt>
                <c:pt idx="33333">
                  <c:v>1.8728152999999999E-4</c:v>
                </c:pt>
                <c:pt idx="33334">
                  <c:v>1.8640896999999999E-4</c:v>
                </c:pt>
                <c:pt idx="33335">
                  <c:v>1.8554024999999999E-4</c:v>
                </c:pt>
                <c:pt idx="33336">
                  <c:v>1.8467536E-4</c:v>
                </c:pt>
                <c:pt idx="33337">
                  <c:v>1.8381427999999999E-4</c:v>
                </c:pt>
                <c:pt idx="33338">
                  <c:v>1.8295700999999999E-4</c:v>
                </c:pt>
                <c:pt idx="33339">
                  <c:v>1.8210353E-4</c:v>
                </c:pt>
                <c:pt idx="33340">
                  <c:v>1.8125381E-4</c:v>
                </c:pt>
                <c:pt idx="33341">
                  <c:v>1.8040784999999999E-4</c:v>
                </c:pt>
                <c:pt idx="33342">
                  <c:v>1.7956563E-4</c:v>
                </c:pt>
                <c:pt idx="33343">
                  <c:v>1.7872712999999999E-4</c:v>
                </c:pt>
                <c:pt idx="33344">
                  <c:v>1.7789235000000001E-4</c:v>
                </c:pt>
                <c:pt idx="33345">
                  <c:v>1.7706126E-4</c:v>
                </c:pt>
                <c:pt idx="33346">
                  <c:v>1.7623385E-4</c:v>
                </c:pt>
                <c:pt idx="33347">
                  <c:v>1.7541011E-4</c:v>
                </c:pt>
                <c:pt idx="33348">
                  <c:v>1.7459002E-4</c:v>
                </c:pt>
                <c:pt idx="33349">
                  <c:v>1.7377357E-4</c:v>
                </c:pt>
                <c:pt idx="33350">
                  <c:v>1.7296075000000001E-4</c:v>
                </c:pt>
                <c:pt idx="33351">
                  <c:v>1.7215153E-4</c:v>
                </c:pt>
                <c:pt idx="33352">
                  <c:v>1.7134590999999999E-4</c:v>
                </c:pt>
                <c:pt idx="33353">
                  <c:v>1.7054386E-4</c:v>
                </c:pt>
                <c:pt idx="33354">
                  <c:v>1.6974538000000001E-4</c:v>
                </c:pt>
                <c:pt idx="33355">
                  <c:v>1.6895043999999999E-4</c:v>
                </c:pt>
                <c:pt idx="33356">
                  <c:v>1.6815904E-4</c:v>
                </c:pt>
                <c:pt idx="33357">
                  <c:v>1.6737115E-4</c:v>
                </c:pt>
                <c:pt idx="33358">
                  <c:v>1.6658676000000001E-4</c:v>
                </c:pt>
                <c:pt idx="33359">
                  <c:v>1.6580585999999999E-4</c:v>
                </c:pt>
                <c:pt idx="33360">
                  <c:v>1.6502844000000001E-4</c:v>
                </c:pt>
                <c:pt idx="33361">
                  <c:v>1.6425448E-4</c:v>
                </c:pt>
                <c:pt idx="33362">
                  <c:v>1.6348396999999999E-4</c:v>
                </c:pt>
                <c:pt idx="33363">
                  <c:v>1.6271691E-4</c:v>
                </c:pt>
                <c:pt idx="33364">
                  <c:v>1.6195327E-4</c:v>
                </c:pt>
                <c:pt idx="33365">
                  <c:v>1.6119301999999999E-4</c:v>
                </c:pt>
                <c:pt idx="33366">
                  <c:v>1.6043616E-4</c:v>
                </c:pt>
                <c:pt idx="33367">
                  <c:v>1.5968269E-4</c:v>
                </c:pt>
                <c:pt idx="33368">
                  <c:v>1.5893257999999999E-4</c:v>
                </c:pt>
                <c:pt idx="33369">
                  <c:v>1.5818582000000001E-4</c:v>
                </c:pt>
                <c:pt idx="33370">
                  <c:v>1.5744239E-4</c:v>
                </c:pt>
                <c:pt idx="33371">
                  <c:v>1.5670230000000001E-4</c:v>
                </c:pt>
                <c:pt idx="33372">
                  <c:v>1.5596551000000001E-4</c:v>
                </c:pt>
                <c:pt idx="33373">
                  <c:v>1.5523202E-4</c:v>
                </c:pt>
                <c:pt idx="33374">
                  <c:v>1.5450180000000001E-4</c:v>
                </c:pt>
                <c:pt idx="33375">
                  <c:v>1.5377486E-4</c:v>
                </c:pt>
                <c:pt idx="33376">
                  <c:v>1.5305118000000001E-4</c:v>
                </c:pt>
                <c:pt idx="33377">
                  <c:v>1.5233073000000001E-4</c:v>
                </c:pt>
                <c:pt idx="33378">
                  <c:v>1.5161351000000001E-4</c:v>
                </c:pt>
                <c:pt idx="33379">
                  <c:v>1.508995E-4</c:v>
                </c:pt>
                <c:pt idx="33380">
                  <c:v>1.5018869999999999E-4</c:v>
                </c:pt>
                <c:pt idx="33381">
                  <c:v>1.4948108999999999E-4</c:v>
                </c:pt>
                <c:pt idx="33382">
                  <c:v>1.4877666000000001E-4</c:v>
                </c:pt>
                <c:pt idx="33383">
                  <c:v>1.4807538999999999E-4</c:v>
                </c:pt>
                <c:pt idx="33384">
                  <c:v>1.4737726000000001E-4</c:v>
                </c:pt>
                <c:pt idx="33385">
                  <c:v>1.4668227000000001E-4</c:v>
                </c:pt>
                <c:pt idx="33386">
                  <c:v>1.459904E-4</c:v>
                </c:pt>
                <c:pt idx="33387">
                  <c:v>1.4530163999999999E-4</c:v>
                </c:pt>
                <c:pt idx="33388">
                  <c:v>1.4461599000000001E-4</c:v>
                </c:pt>
                <c:pt idx="33389">
                  <c:v>1.4393342000000001E-4</c:v>
                </c:pt>
                <c:pt idx="33390">
                  <c:v>1.4325391E-4</c:v>
                </c:pt>
                <c:pt idx="33391">
                  <c:v>1.4257747000000001E-4</c:v>
                </c:pt>
                <c:pt idx="33392">
                  <c:v>1.4190405999999999E-4</c:v>
                </c:pt>
                <c:pt idx="33393">
                  <c:v>1.4123369999999999E-4</c:v>
                </c:pt>
                <c:pt idx="33394">
                  <c:v>1.4056634999999999E-4</c:v>
                </c:pt>
                <c:pt idx="33395">
                  <c:v>1.3990201E-4</c:v>
                </c:pt>
                <c:pt idx="33396">
                  <c:v>1.3924067000000001E-4</c:v>
                </c:pt>
                <c:pt idx="33397">
                  <c:v>1.3858231E-4</c:v>
                </c:pt>
                <c:pt idx="33398">
                  <c:v>1.3792692E-4</c:v>
                </c:pt>
                <c:pt idx="33399">
                  <c:v>1.3727450000000001E-4</c:v>
                </c:pt>
                <c:pt idx="33400">
                  <c:v>1.3662502E-4</c:v>
                </c:pt>
                <c:pt idx="33401">
                  <c:v>1.3597848000000001E-4</c:v>
                </c:pt>
                <c:pt idx="33402">
                  <c:v>1.3533484999999999E-4</c:v>
                </c:pt>
                <c:pt idx="33403">
                  <c:v>1.3469413E-4</c:v>
                </c:pt>
                <c:pt idx="33404">
                  <c:v>1.3405630000000001E-4</c:v>
                </c:pt>
                <c:pt idx="33405">
                  <c:v>1.3342137000000001E-4</c:v>
                </c:pt>
                <c:pt idx="33406">
                  <c:v>1.3278931E-4</c:v>
                </c:pt>
                <c:pt idx="33407">
                  <c:v>1.3216009999999999E-4</c:v>
                </c:pt>
                <c:pt idx="33408">
                  <c:v>1.3153374E-4</c:v>
                </c:pt>
                <c:pt idx="33409">
                  <c:v>1.3091021999999999E-4</c:v>
                </c:pt>
                <c:pt idx="33410">
                  <c:v>1.3028953000000001E-4</c:v>
                </c:pt>
                <c:pt idx="33411">
                  <c:v>1.2967164E-4</c:v>
                </c:pt>
                <c:pt idx="33412">
                  <c:v>1.2905655999999999E-4</c:v>
                </c:pt>
                <c:pt idx="33413">
                  <c:v>1.2844426000000001E-4</c:v>
                </c:pt>
                <c:pt idx="33414">
                  <c:v>1.2783472999999999E-4</c:v>
                </c:pt>
                <c:pt idx="33415">
                  <c:v>1.2722798000000001E-4</c:v>
                </c:pt>
                <c:pt idx="33416">
                  <c:v>1.2662397E-4</c:v>
                </c:pt>
                <c:pt idx="33417">
                  <c:v>1.2602271E-4</c:v>
                </c:pt>
                <c:pt idx="33418">
                  <c:v>1.2542418E-4</c:v>
                </c:pt>
                <c:pt idx="33419">
                  <c:v>1.2482836999999999E-4</c:v>
                </c:pt>
                <c:pt idx="33420">
                  <c:v>1.2423526000000001E-4</c:v>
                </c:pt>
                <c:pt idx="33421">
                  <c:v>1.2364483999999999E-4</c:v>
                </c:pt>
                <c:pt idx="33422">
                  <c:v>1.2305711999999999E-4</c:v>
                </c:pt>
                <c:pt idx="33423">
                  <c:v>1.2247205999999999E-4</c:v>
                </c:pt>
                <c:pt idx="33424">
                  <c:v>1.2188967E-4</c:v>
                </c:pt>
                <c:pt idx="33425">
                  <c:v>1.2130992E-4</c:v>
                </c:pt>
                <c:pt idx="33426">
                  <c:v>1.2073282E-4</c:v>
                </c:pt>
                <c:pt idx="33427">
                  <c:v>1.2015833999999999E-4</c:v>
                </c:pt>
                <c:pt idx="33428">
                  <c:v>1.1958648E-4</c:v>
                </c:pt>
                <c:pt idx="33429">
                  <c:v>1.1901722E-4</c:v>
                </c:pt>
                <c:pt idx="33430">
                  <c:v>1.1845056E-4</c:v>
                </c:pt>
                <c:pt idx="33431">
                  <c:v>1.1788648E-4</c:v>
                </c:pt>
                <c:pt idx="33432">
                  <c:v>1.1732498E-4</c:v>
                </c:pt>
                <c:pt idx="33433">
                  <c:v>1.1676604E-4</c:v>
                </c:pt>
                <c:pt idx="33434">
                  <c:v>1.1620965E-4</c:v>
                </c:pt>
                <c:pt idx="33435">
                  <c:v>1.1565579E-4</c:v>
                </c:pt>
                <c:pt idx="33436">
                  <c:v>1.1510446000000001E-4</c:v>
                </c:pt>
                <c:pt idx="33437">
                  <c:v>1.1455566E-4</c:v>
                </c:pt>
                <c:pt idx="33438">
                  <c:v>1.1400936E-4</c:v>
                </c:pt>
                <c:pt idx="33439">
                  <c:v>1.1346555E-4</c:v>
                </c:pt>
                <c:pt idx="33440">
                  <c:v>1.1292423999999999E-4</c:v>
                </c:pt>
                <c:pt idx="33441">
                  <c:v>1.1238539E-4</c:v>
                </c:pt>
                <c:pt idx="33442">
                  <c:v>1.1184901999999999E-4</c:v>
                </c:pt>
                <c:pt idx="33443">
                  <c:v>1.1131508999999999E-4</c:v>
                </c:pt>
                <c:pt idx="33444">
                  <c:v>1.1078361E-4</c:v>
                </c:pt>
                <c:pt idx="33445">
                  <c:v>1.1025456E-4</c:v>
                </c:pt>
                <c:pt idx="33446">
                  <c:v>1.0972794E-4</c:v>
                </c:pt>
                <c:pt idx="33447">
                  <c:v>1.0920372E-4</c:v>
                </c:pt>
                <c:pt idx="33448">
                  <c:v>1.0868189999999999E-4</c:v>
                </c:pt>
                <c:pt idx="33449">
                  <c:v>1.0816248000000001E-4</c:v>
                </c:pt>
                <c:pt idx="33450">
                  <c:v>1.0764543999999999E-4</c:v>
                </c:pt>
                <c:pt idx="33451">
                  <c:v>1.0713076E-4</c:v>
                </c:pt>
                <c:pt idx="33452">
                  <c:v>1.0661846000000001E-4</c:v>
                </c:pt>
                <c:pt idx="33453">
                  <c:v>1.061085E-4</c:v>
                </c:pt>
                <c:pt idx="33454">
                  <c:v>1.0560088E-4</c:v>
                </c:pt>
                <c:pt idx="33455">
                  <c:v>1.0509558E-4</c:v>
                </c:pt>
                <c:pt idx="33456">
                  <c:v>1.0459261000000001E-4</c:v>
                </c:pt>
                <c:pt idx="33457">
                  <c:v>1.0409195E-4</c:v>
                </c:pt>
                <c:pt idx="33458">
                  <c:v>1.0359359E-4</c:v>
                </c:pt>
                <c:pt idx="33459">
                  <c:v>1.0309753E-4</c:v>
                </c:pt>
                <c:pt idx="33460">
                  <c:v>1.0260374E-4</c:v>
                </c:pt>
                <c:pt idx="33461">
                  <c:v>1.0211222E-4</c:v>
                </c:pt>
                <c:pt idx="33462">
                  <c:v>1.0162296E-4</c:v>
                </c:pt>
                <c:pt idx="33463">
                  <c:v>1.0113595E-4</c:v>
                </c:pt>
                <c:pt idx="33464">
                  <c:v>1.0065117999999999E-4</c:v>
                </c:pt>
                <c:pt idx="33465">
                  <c:v>1.0016865E-4</c:v>
                </c:pt>
                <c:pt idx="33466">
                  <c:v>9.9688332E-5</c:v>
                </c:pt>
                <c:pt idx="33467">
                  <c:v>9.9210229E-5</c:v>
                </c:pt>
                <c:pt idx="33468">
                  <c:v>9.8734330000000003E-5</c:v>
                </c:pt>
                <c:pt idx="33469">
                  <c:v>9.8260622000000006E-5</c:v>
                </c:pt>
                <c:pt idx="33470">
                  <c:v>9.7789103000000004E-5</c:v>
                </c:pt>
                <c:pt idx="33471">
                  <c:v>9.7319752999999994E-5</c:v>
                </c:pt>
                <c:pt idx="33472">
                  <c:v>9.6852570999999996E-5</c:v>
                </c:pt>
                <c:pt idx="33473">
                  <c:v>9.6387542999999996E-5</c:v>
                </c:pt>
                <c:pt idx="33474">
                  <c:v>9.5924661E-5</c:v>
                </c:pt>
                <c:pt idx="33475">
                  <c:v>9.5463917999999995E-5</c:v>
                </c:pt>
                <c:pt idx="33476">
                  <c:v>9.5005299999999997E-5</c:v>
                </c:pt>
                <c:pt idx="33477">
                  <c:v>9.4548798999999996E-5</c:v>
                </c:pt>
                <c:pt idx="33478">
                  <c:v>9.4094407999999993E-5</c:v>
                </c:pt>
                <c:pt idx="33479">
                  <c:v>9.3642120000000004E-5</c:v>
                </c:pt>
                <c:pt idx="33480">
                  <c:v>9.3191920000000006E-5</c:v>
                </c:pt>
                <c:pt idx="33481">
                  <c:v>9.2743801000000001E-5</c:v>
                </c:pt>
                <c:pt idx="33482">
                  <c:v>9.2297756000000002E-5</c:v>
                </c:pt>
                <c:pt idx="33483">
                  <c:v>9.1853770000000003E-5</c:v>
                </c:pt>
                <c:pt idx="33484">
                  <c:v>9.1411843000000002E-5</c:v>
                </c:pt>
                <c:pt idx="33485">
                  <c:v>9.0971960000000006E-5</c:v>
                </c:pt>
                <c:pt idx="33486">
                  <c:v>9.0534114999999999E-5</c:v>
                </c:pt>
                <c:pt idx="33487">
                  <c:v>9.0098292000000002E-5</c:v>
                </c:pt>
                <c:pt idx="33488">
                  <c:v>8.9664492E-5</c:v>
                </c:pt>
                <c:pt idx="33489">
                  <c:v>8.9232701000000006E-5</c:v>
                </c:pt>
                <c:pt idx="33490">
                  <c:v>8.8802910000000004E-5</c:v>
                </c:pt>
                <c:pt idx="33491">
                  <c:v>8.8375113000000003E-5</c:v>
                </c:pt>
                <c:pt idx="33492">
                  <c:v>8.7949294999999995E-5</c:v>
                </c:pt>
                <c:pt idx="33493">
                  <c:v>8.7525454999999998E-5</c:v>
                </c:pt>
                <c:pt idx="33494">
                  <c:v>8.7103581000000005E-5</c:v>
                </c:pt>
                <c:pt idx="33495">
                  <c:v>8.6683664E-5</c:v>
                </c:pt>
                <c:pt idx="33496">
                  <c:v>8.6265689E-5</c:v>
                </c:pt>
                <c:pt idx="33497">
                  <c:v>8.5849657000000001E-5</c:v>
                </c:pt>
                <c:pt idx="33498">
                  <c:v>8.5435552999999997E-5</c:v>
                </c:pt>
                <c:pt idx="33499">
                  <c:v>8.5023377E-5</c:v>
                </c:pt>
                <c:pt idx="33500">
                  <c:v>8.4613114999999999E-5</c:v>
                </c:pt>
                <c:pt idx="33501">
                  <c:v>8.4204758999999998E-5</c:v>
                </c:pt>
                <c:pt idx="33502">
                  <c:v>8.3798302999999995E-5</c:v>
                </c:pt>
                <c:pt idx="33503">
                  <c:v>8.3393730000000003E-5</c:v>
                </c:pt>
                <c:pt idx="33504">
                  <c:v>8.2991042E-5</c:v>
                </c:pt>
                <c:pt idx="33505">
                  <c:v>8.2590224000000007E-5</c:v>
                </c:pt>
                <c:pt idx="33506">
                  <c:v>8.2191275999999995E-5</c:v>
                </c:pt>
                <c:pt idx="33507">
                  <c:v>8.1794184000000007E-5</c:v>
                </c:pt>
                <c:pt idx="33508">
                  <c:v>8.1398938999999998E-5</c:v>
                </c:pt>
                <c:pt idx="33509">
                  <c:v>8.1005535000000005E-5</c:v>
                </c:pt>
                <c:pt idx="33510">
                  <c:v>8.0613965000000002E-5</c:v>
                </c:pt>
                <c:pt idx="33511">
                  <c:v>8.0224213999999995E-5</c:v>
                </c:pt>
                <c:pt idx="33512">
                  <c:v>7.9836281999999997E-5</c:v>
                </c:pt>
                <c:pt idx="33513">
                  <c:v>7.9450154000000001E-5</c:v>
                </c:pt>
                <c:pt idx="33514">
                  <c:v>7.9065831000000003E-5</c:v>
                </c:pt>
                <c:pt idx="33515">
                  <c:v>7.8683296999999998E-5</c:v>
                </c:pt>
                <c:pt idx="33516">
                  <c:v>7.8302545999999997E-5</c:v>
                </c:pt>
                <c:pt idx="33517">
                  <c:v>7.7923578E-5</c:v>
                </c:pt>
                <c:pt idx="33518">
                  <c:v>7.7546378E-5</c:v>
                </c:pt>
                <c:pt idx="33519">
                  <c:v>7.7170938000000001E-5</c:v>
                </c:pt>
                <c:pt idx="33520">
                  <c:v>7.6797251999999999E-5</c:v>
                </c:pt>
                <c:pt idx="33521">
                  <c:v>7.6425305000000002E-5</c:v>
                </c:pt>
                <c:pt idx="33522">
                  <c:v>7.6055096999999995E-5</c:v>
                </c:pt>
                <c:pt idx="33523">
                  <c:v>7.5686621000000006E-5</c:v>
                </c:pt>
                <c:pt idx="33524">
                  <c:v>7.5319862E-5</c:v>
                </c:pt>
                <c:pt idx="33525">
                  <c:v>7.4954820000000004E-5</c:v>
                </c:pt>
                <c:pt idx="33526">
                  <c:v>7.4591488000000006E-5</c:v>
                </c:pt>
                <c:pt idx="33527">
                  <c:v>7.4229857999999997E-5</c:v>
                </c:pt>
                <c:pt idx="33528">
                  <c:v>7.3869916000000006E-5</c:v>
                </c:pt>
                <c:pt idx="33529">
                  <c:v>7.3511663000000002E-5</c:v>
                </c:pt>
                <c:pt idx="33530">
                  <c:v>7.3155082999999994E-5</c:v>
                </c:pt>
                <c:pt idx="33531">
                  <c:v>7.2800168999999997E-5</c:v>
                </c:pt>
                <c:pt idx="33532">
                  <c:v>7.2446920999999997E-5</c:v>
                </c:pt>
                <c:pt idx="33533">
                  <c:v>7.2095324999999996E-5</c:v>
                </c:pt>
                <c:pt idx="33534">
                  <c:v>7.1745372999999999E-5</c:v>
                </c:pt>
                <c:pt idx="33535">
                  <c:v>7.1397066000000002E-5</c:v>
                </c:pt>
                <c:pt idx="33536">
                  <c:v>7.1050388E-5</c:v>
                </c:pt>
                <c:pt idx="33537">
                  <c:v>7.0705333000000006E-5</c:v>
                </c:pt>
                <c:pt idx="33538">
                  <c:v>7.0361892999999995E-5</c:v>
                </c:pt>
                <c:pt idx="33539">
                  <c:v>7.0020069000000006E-5</c:v>
                </c:pt>
                <c:pt idx="33540">
                  <c:v>6.9679845000000006E-5</c:v>
                </c:pt>
                <c:pt idx="33541">
                  <c:v>6.9341222000000006E-5</c:v>
                </c:pt>
                <c:pt idx="33542">
                  <c:v>6.9004184999999998E-5</c:v>
                </c:pt>
                <c:pt idx="33543">
                  <c:v>6.8668726999999996E-5</c:v>
                </c:pt>
                <c:pt idx="33544">
                  <c:v>6.8334848E-5</c:v>
                </c:pt>
                <c:pt idx="33545">
                  <c:v>6.8002533000000002E-5</c:v>
                </c:pt>
                <c:pt idx="33546">
                  <c:v>6.7671782999999998E-5</c:v>
                </c:pt>
                <c:pt idx="33547">
                  <c:v>6.7342581999999999E-5</c:v>
                </c:pt>
                <c:pt idx="33548">
                  <c:v>6.7014930999999999E-5</c:v>
                </c:pt>
                <c:pt idx="33549">
                  <c:v>6.6688815000000005E-5</c:v>
                </c:pt>
                <c:pt idx="33550">
                  <c:v>6.6364235E-5</c:v>
                </c:pt>
                <c:pt idx="33551">
                  <c:v>6.6041182000000005E-5</c:v>
                </c:pt>
                <c:pt idx="33552">
                  <c:v>6.5719651E-5</c:v>
                </c:pt>
                <c:pt idx="33553">
                  <c:v>6.5399631999999997E-5</c:v>
                </c:pt>
                <c:pt idx="33554">
                  <c:v>6.5081120000000004E-5</c:v>
                </c:pt>
                <c:pt idx="33555">
                  <c:v>6.4764106000000002E-5</c:v>
                </c:pt>
                <c:pt idx="33556">
                  <c:v>6.4448584000000001E-5</c:v>
                </c:pt>
                <c:pt idx="33557">
                  <c:v>6.4134547000000003E-5</c:v>
                </c:pt>
                <c:pt idx="33558">
                  <c:v>6.3821986000000002E-5</c:v>
                </c:pt>
                <c:pt idx="33559">
                  <c:v>6.3510903000000004E-5</c:v>
                </c:pt>
                <c:pt idx="33560">
                  <c:v>6.3201282000000005E-5</c:v>
                </c:pt>
                <c:pt idx="33561">
                  <c:v>6.2893123000000006E-5</c:v>
                </c:pt>
                <c:pt idx="33562">
                  <c:v>6.2586411999999994E-5</c:v>
                </c:pt>
                <c:pt idx="33563">
                  <c:v>6.2281148999999996E-5</c:v>
                </c:pt>
                <c:pt idx="33564">
                  <c:v>6.1977327000000001E-5</c:v>
                </c:pt>
                <c:pt idx="33565">
                  <c:v>6.1674937999999999E-5</c:v>
                </c:pt>
                <c:pt idx="33566">
                  <c:v>6.1373976E-5</c:v>
                </c:pt>
                <c:pt idx="33567">
                  <c:v>6.1074432E-5</c:v>
                </c:pt>
                <c:pt idx="33568">
                  <c:v>6.0776302999999998E-5</c:v>
                </c:pt>
                <c:pt idx="33569">
                  <c:v>6.0479582E-5</c:v>
                </c:pt>
                <c:pt idx="33570">
                  <c:v>6.0184262000000002E-5</c:v>
                </c:pt>
                <c:pt idx="33571">
                  <c:v>5.9890335000000001E-5</c:v>
                </c:pt>
                <c:pt idx="33572">
                  <c:v>5.9597801999999999E-5</c:v>
                </c:pt>
                <c:pt idx="33573">
                  <c:v>5.9306650999999998E-5</c:v>
                </c:pt>
                <c:pt idx="33574">
                  <c:v>5.9016874999999999E-5</c:v>
                </c:pt>
                <c:pt idx="33575">
                  <c:v>5.8728470000000003E-5</c:v>
                </c:pt>
                <c:pt idx="33576">
                  <c:v>5.8441427E-5</c:v>
                </c:pt>
                <c:pt idx="33577">
                  <c:v>5.8155743000000001E-5</c:v>
                </c:pt>
                <c:pt idx="33578">
                  <c:v>5.7871409999999997E-5</c:v>
                </c:pt>
                <c:pt idx="33579">
                  <c:v>5.7588421999999999E-5</c:v>
                </c:pt>
                <c:pt idx="33580">
                  <c:v>5.7306774E-5</c:v>
                </c:pt>
                <c:pt idx="33581">
                  <c:v>5.7026456E-5</c:v>
                </c:pt>
                <c:pt idx="33582">
                  <c:v>5.6747467000000001E-5</c:v>
                </c:pt>
                <c:pt idx="33583">
                  <c:v>5.6469798000000001E-5</c:v>
                </c:pt>
                <c:pt idx="33584">
                  <c:v>5.6193443000000001E-5</c:v>
                </c:pt>
                <c:pt idx="33585">
                  <c:v>5.5918397000000002E-5</c:v>
                </c:pt>
                <c:pt idx="33586">
                  <c:v>5.5644654E-5</c:v>
                </c:pt>
                <c:pt idx="33587">
                  <c:v>5.5372209000000003E-5</c:v>
                </c:pt>
                <c:pt idx="33588">
                  <c:v>5.5101052999999998E-5</c:v>
                </c:pt>
                <c:pt idx="33589">
                  <c:v>5.4831184000000001E-5</c:v>
                </c:pt>
                <c:pt idx="33590">
                  <c:v>5.4562592000000003E-5</c:v>
                </c:pt>
                <c:pt idx="33591">
                  <c:v>5.4295276999999999E-5</c:v>
                </c:pt>
                <c:pt idx="33592">
                  <c:v>5.4029227999999998E-5</c:v>
                </c:pt>
                <c:pt idx="33593">
                  <c:v>5.3764441000000002E-5</c:v>
                </c:pt>
                <c:pt idx="33594">
                  <c:v>5.3500912999999997E-5</c:v>
                </c:pt>
                <c:pt idx="33595">
                  <c:v>5.3238636999999997E-5</c:v>
                </c:pt>
                <c:pt idx="33596">
                  <c:v>5.2977603999999997E-5</c:v>
                </c:pt>
                <c:pt idx="33597">
                  <c:v>5.2717813000000001E-5</c:v>
                </c:pt>
                <c:pt idx="33598">
                  <c:v>5.2459254000000002E-5</c:v>
                </c:pt>
                <c:pt idx="33599">
                  <c:v>5.2201925000000001E-5</c:v>
                </c:pt>
                <c:pt idx="33600">
                  <c:v>5.1945818999999999E-5</c:v>
                </c:pt>
                <c:pt idx="33601">
                  <c:v>5.1704279000000002E-5</c:v>
                </c:pt>
                <c:pt idx="33602">
                  <c:v>5.1463335999999997E-5</c:v>
                </c:pt>
                <c:pt idx="33603">
                  <c:v>5.1223044000000001E-5</c:v>
                </c:pt>
                <c:pt idx="33604">
                  <c:v>5.0983443000000001E-5</c:v>
                </c:pt>
                <c:pt idx="33605">
                  <c:v>5.0744573000000001E-5</c:v>
                </c:pt>
                <c:pt idx="33606">
                  <c:v>5.0506464000000003E-5</c:v>
                </c:pt>
                <c:pt idx="33607">
                  <c:v>5.0269139999999999E-5</c:v>
                </c:pt>
                <c:pt idx="33608">
                  <c:v>5.0032623999999998E-5</c:v>
                </c:pt>
                <c:pt idx="33609">
                  <c:v>4.9796938000000002E-5</c:v>
                </c:pt>
                <c:pt idx="33610">
                  <c:v>4.9562094999999997E-5</c:v>
                </c:pt>
                <c:pt idx="33611">
                  <c:v>4.9328111000000003E-5</c:v>
                </c:pt>
                <c:pt idx="33612">
                  <c:v>4.9094997000000002E-5</c:v>
                </c:pt>
                <c:pt idx="33613">
                  <c:v>4.8862758999999997E-5</c:v>
                </c:pt>
                <c:pt idx="33614">
                  <c:v>4.8631409000000001E-5</c:v>
                </c:pt>
                <c:pt idx="33615">
                  <c:v>4.8400950999999999E-5</c:v>
                </c:pt>
                <c:pt idx="33616">
                  <c:v>4.8171391E-5</c:v>
                </c:pt>
                <c:pt idx="33617">
                  <c:v>4.7942733000000001E-5</c:v>
                </c:pt>
                <c:pt idx="33618">
                  <c:v>4.7714984000000003E-5</c:v>
                </c:pt>
                <c:pt idx="33619">
                  <c:v>4.7488145E-5</c:v>
                </c:pt>
                <c:pt idx="33620">
                  <c:v>4.7262216E-5</c:v>
                </c:pt>
                <c:pt idx="33621">
                  <c:v>4.7037202999999999E-5</c:v>
                </c:pt>
                <c:pt idx="33622">
                  <c:v>4.6813103999999998E-5</c:v>
                </c:pt>
                <c:pt idx="33623">
                  <c:v>4.6589920999999997E-5</c:v>
                </c:pt>
                <c:pt idx="33624">
                  <c:v>4.6367654999999997E-5</c:v>
                </c:pt>
                <c:pt idx="33625">
                  <c:v>4.6146305999999999E-5</c:v>
                </c:pt>
                <c:pt idx="33626">
                  <c:v>4.5925874000000002E-5</c:v>
                </c:pt>
                <c:pt idx="33627">
                  <c:v>4.5706357999999998E-5</c:v>
                </c:pt>
                <c:pt idx="33628">
                  <c:v>4.5487759000000003E-5</c:v>
                </c:pt>
                <c:pt idx="33629">
                  <c:v>4.5270072999999998E-5</c:v>
                </c:pt>
                <c:pt idx="33630">
                  <c:v>4.5053301000000001E-5</c:v>
                </c:pt>
                <c:pt idx="33631">
                  <c:v>4.4837440999999997E-5</c:v>
                </c:pt>
                <c:pt idx="33632">
                  <c:v>4.4622495000000001E-5</c:v>
                </c:pt>
                <c:pt idx="33633">
                  <c:v>4.4408462000000003E-5</c:v>
                </c:pt>
                <c:pt idx="33634">
                  <c:v>4.4195337999999997E-5</c:v>
                </c:pt>
                <c:pt idx="33635">
                  <c:v>4.3983119999999997E-5</c:v>
                </c:pt>
                <c:pt idx="33636">
                  <c:v>4.3771811999999999E-5</c:v>
                </c:pt>
                <c:pt idx="33637">
                  <c:v>4.3561406000000002E-5</c:v>
                </c:pt>
                <c:pt idx="33638">
                  <c:v>4.3351902E-5</c:v>
                </c:pt>
                <c:pt idx="33639">
                  <c:v>4.3143299999999997E-5</c:v>
                </c:pt>
                <c:pt idx="33640">
                  <c:v>4.2935597000000001E-5</c:v>
                </c:pt>
                <c:pt idx="33641">
                  <c:v>4.2728792000000001E-5</c:v>
                </c:pt>
                <c:pt idx="33642">
                  <c:v>4.2522882999999999E-5</c:v>
                </c:pt>
                <c:pt idx="33643">
                  <c:v>4.2317863999999998E-5</c:v>
                </c:pt>
                <c:pt idx="33644">
                  <c:v>4.2113736999999997E-5</c:v>
                </c:pt>
                <c:pt idx="33645">
                  <c:v>4.1910501999999997E-5</c:v>
                </c:pt>
                <c:pt idx="33646">
                  <c:v>4.1708154000000002E-5</c:v>
                </c:pt>
                <c:pt idx="33647">
                  <c:v>4.150669E-5</c:v>
                </c:pt>
                <c:pt idx="33648">
                  <c:v>4.1306105999999997E-5</c:v>
                </c:pt>
                <c:pt idx="33649">
                  <c:v>4.1106402999999998E-5</c:v>
                </c:pt>
                <c:pt idx="33650">
                  <c:v>4.0907576000000002E-5</c:v>
                </c:pt>
                <c:pt idx="33651">
                  <c:v>4.0709622999999997E-5</c:v>
                </c:pt>
                <c:pt idx="33652">
                  <c:v>4.0512543E-5</c:v>
                </c:pt>
                <c:pt idx="33653">
                  <c:v>4.0316332E-5</c:v>
                </c:pt>
                <c:pt idx="33654">
                  <c:v>4.0120987000000002E-5</c:v>
                </c:pt>
                <c:pt idx="33655">
                  <c:v>3.9926508E-5</c:v>
                </c:pt>
                <c:pt idx="33656">
                  <c:v>3.9732891000000002E-5</c:v>
                </c:pt>
                <c:pt idx="33657">
                  <c:v>3.9540133000000001E-5</c:v>
                </c:pt>
                <c:pt idx="33658">
                  <c:v>3.9348229999999999E-5</c:v>
                </c:pt>
                <c:pt idx="33659">
                  <c:v>3.9157181E-5</c:v>
                </c:pt>
                <c:pt idx="33660">
                  <c:v>3.8966983999999998E-5</c:v>
                </c:pt>
                <c:pt idx="33661">
                  <c:v>3.8777633999999999E-5</c:v>
                </c:pt>
                <c:pt idx="33662">
                  <c:v>3.8589133000000003E-5</c:v>
                </c:pt>
                <c:pt idx="33663">
                  <c:v>3.8401471000000002E-5</c:v>
                </c:pt>
                <c:pt idx="33664">
                  <c:v>3.8214650000000002E-5</c:v>
                </c:pt>
                <c:pt idx="33665">
                  <c:v>3.8028665999999998E-5</c:v>
                </c:pt>
                <c:pt idx="33666">
                  <c:v>3.7843518E-5</c:v>
                </c:pt>
                <c:pt idx="33667">
                  <c:v>3.76592E-5</c:v>
                </c:pt>
                <c:pt idx="33668">
                  <c:v>3.7475711000000001E-5</c:v>
                </c:pt>
                <c:pt idx="33669">
                  <c:v>3.7293048000000002E-5</c:v>
                </c:pt>
                <c:pt idx="33670">
                  <c:v>3.7111211000000001E-5</c:v>
                </c:pt>
                <c:pt idx="33671">
                  <c:v>3.6930191999999999E-5</c:v>
                </c:pt>
                <c:pt idx="33672">
                  <c:v>3.6749991999999997E-5</c:v>
                </c:pt>
                <c:pt idx="33673">
                  <c:v>3.6570606999999998E-5</c:v>
                </c:pt>
                <c:pt idx="33674">
                  <c:v>3.6392034E-5</c:v>
                </c:pt>
                <c:pt idx="33675">
                  <c:v>3.6214267E-5</c:v>
                </c:pt>
                <c:pt idx="33676">
                  <c:v>3.6037308999999999E-5</c:v>
                </c:pt>
                <c:pt idx="33677">
                  <c:v>3.5861151000000001E-5</c:v>
                </c:pt>
                <c:pt idx="33678">
                  <c:v>3.5685792999999997E-5</c:v>
                </c:pt>
                <c:pt idx="33679">
                  <c:v>3.5511232000000001E-5</c:v>
                </c:pt>
                <c:pt idx="33680">
                  <c:v>3.5337462999999997E-5</c:v>
                </c:pt>
                <c:pt idx="33681">
                  <c:v>3.5164489000000002E-5</c:v>
                </c:pt>
                <c:pt idx="33682">
                  <c:v>3.4992303000000002E-5</c:v>
                </c:pt>
                <c:pt idx="33683">
                  <c:v>3.4820902999999999E-5</c:v>
                </c:pt>
                <c:pt idx="33684">
                  <c:v>3.4650285999999998E-5</c:v>
                </c:pt>
                <c:pt idx="33685">
                  <c:v>3.4480446999999998E-5</c:v>
                </c:pt>
                <c:pt idx="33686">
                  <c:v>3.4311386E-5</c:v>
                </c:pt>
                <c:pt idx="33687">
                  <c:v>3.4143100000000002E-5</c:v>
                </c:pt>
                <c:pt idx="33688">
                  <c:v>3.3975581999999998E-5</c:v>
                </c:pt>
                <c:pt idx="33689">
                  <c:v>3.3808832000000001E-5</c:v>
                </c:pt>
                <c:pt idx="33690">
                  <c:v>3.3642849000000003E-5</c:v>
                </c:pt>
                <c:pt idx="33691">
                  <c:v>3.3477627E-5</c:v>
                </c:pt>
                <c:pt idx="33692">
                  <c:v>3.3313165000000002E-5</c:v>
                </c:pt>
                <c:pt idx="33693">
                  <c:v>3.3149459E-5</c:v>
                </c:pt>
                <c:pt idx="33694">
                  <c:v>3.2986506999999999E-5</c:v>
                </c:pt>
                <c:pt idx="33695">
                  <c:v>3.2824304000000001E-5</c:v>
                </c:pt>
                <c:pt idx="33696">
                  <c:v>3.2662846999999997E-5</c:v>
                </c:pt>
                <c:pt idx="33697">
                  <c:v>3.2502136E-5</c:v>
                </c:pt>
                <c:pt idx="33698">
                  <c:v>3.2342165999999997E-5</c:v>
                </c:pt>
                <c:pt idx="33699">
                  <c:v>3.2182935999999998E-5</c:v>
                </c:pt>
                <c:pt idx="33700">
                  <c:v>3.2024440000000001E-5</c:v>
                </c:pt>
                <c:pt idx="33701">
                  <c:v>3.1866675000000003E-5</c:v>
                </c:pt>
                <c:pt idx="33702">
                  <c:v>3.1709642E-5</c:v>
                </c:pt>
                <c:pt idx="33703">
                  <c:v>3.1553336E-5</c:v>
                </c:pt>
                <c:pt idx="33704">
                  <c:v>3.1397754E-5</c:v>
                </c:pt>
                <c:pt idx="33705">
                  <c:v>3.1242893E-5</c:v>
                </c:pt>
                <c:pt idx="33706">
                  <c:v>3.1088752000000002E-5</c:v>
                </c:pt>
                <c:pt idx="33707">
                  <c:v>3.0935327000000002E-5</c:v>
                </c:pt>
                <c:pt idx="33708">
                  <c:v>3.0782611999999998E-5</c:v>
                </c:pt>
                <c:pt idx="33709">
                  <c:v>3.0630606000000001E-5</c:v>
                </c:pt>
                <c:pt idx="33710">
                  <c:v>3.0479308E-5</c:v>
                </c:pt>
                <c:pt idx="33711">
                  <c:v>3.0328714000000001E-5</c:v>
                </c:pt>
                <c:pt idx="33712">
                  <c:v>3.0178822E-5</c:v>
                </c:pt>
                <c:pt idx="33713">
                  <c:v>3.0029629000000001E-5</c:v>
                </c:pt>
                <c:pt idx="33714">
                  <c:v>2.988113E-5</c:v>
                </c:pt>
                <c:pt idx="33715">
                  <c:v>2.9733324000000001E-5</c:v>
                </c:pt>
                <c:pt idx="33716">
                  <c:v>2.9586208E-5</c:v>
                </c:pt>
                <c:pt idx="33717">
                  <c:v>2.9439777999999999E-5</c:v>
                </c:pt>
                <c:pt idx="33718">
                  <c:v>2.9294030999999999E-5</c:v>
                </c:pt>
                <c:pt idx="33719">
                  <c:v>2.9148967000000001E-5</c:v>
                </c:pt>
                <c:pt idx="33720">
                  <c:v>2.9004581000000001E-5</c:v>
                </c:pt>
                <c:pt idx="33721">
                  <c:v>2.8860872E-5</c:v>
                </c:pt>
                <c:pt idx="33722">
                  <c:v>2.8717835E-5</c:v>
                </c:pt>
                <c:pt idx="33723">
                  <c:v>2.8575469E-5</c:v>
                </c:pt>
                <c:pt idx="33724">
                  <c:v>2.8433769000000001E-5</c:v>
                </c:pt>
                <c:pt idx="33725">
                  <c:v>2.8292734000000001E-5</c:v>
                </c:pt>
                <c:pt idx="33726">
                  <c:v>2.8152360999999998E-5</c:v>
                </c:pt>
                <c:pt idx="33727">
                  <c:v>2.8012645999999999E-5</c:v>
                </c:pt>
                <c:pt idx="33728">
                  <c:v>2.7873588000000001E-5</c:v>
                </c:pt>
                <c:pt idx="33729">
                  <c:v>2.7735182999999998E-5</c:v>
                </c:pt>
                <c:pt idx="33730">
                  <c:v>2.7597429E-5</c:v>
                </c:pt>
                <c:pt idx="33731">
                  <c:v>2.7460323000000002E-5</c:v>
                </c:pt>
                <c:pt idx="33732">
                  <c:v>2.7323862E-5</c:v>
                </c:pt>
                <c:pt idx="33733">
                  <c:v>2.7188045000000001E-5</c:v>
                </c:pt>
                <c:pt idx="33734">
                  <c:v>2.7052867E-5</c:v>
                </c:pt>
                <c:pt idx="33735">
                  <c:v>2.6918327E-5</c:v>
                </c:pt>
                <c:pt idx="33736">
                  <c:v>2.6784423E-5</c:v>
                </c:pt>
                <c:pt idx="33737">
                  <c:v>2.6651149E-5</c:v>
                </c:pt>
                <c:pt idx="33738">
                  <c:v>2.6518504000000001E-5</c:v>
                </c:pt>
                <c:pt idx="33739">
                  <c:v>2.6386486000000001E-5</c:v>
                </c:pt>
                <c:pt idx="33740">
                  <c:v>2.6255091000000001E-5</c:v>
                </c:pt>
                <c:pt idx="33741">
                  <c:v>2.6124317E-5</c:v>
                </c:pt>
                <c:pt idx="33742">
                  <c:v>2.5994160999999999E-5</c:v>
                </c:pt>
                <c:pt idx="33743">
                  <c:v>2.5864621E-5</c:v>
                </c:pt>
                <c:pt idx="33744">
                  <c:v>2.5735695000000001E-5</c:v>
                </c:pt>
                <c:pt idx="33745">
                  <c:v>2.560738E-5</c:v>
                </c:pt>
                <c:pt idx="33746">
                  <c:v>2.5479671999999999E-5</c:v>
                </c:pt>
                <c:pt idx="33747">
                  <c:v>2.535257E-5</c:v>
                </c:pt>
                <c:pt idx="33748">
                  <c:v>2.5226071E-5</c:v>
                </c:pt>
                <c:pt idx="33749">
                  <c:v>2.5100173E-5</c:v>
                </c:pt>
                <c:pt idx="33750">
                  <c:v>2.4974872E-5</c:v>
                </c:pt>
                <c:pt idx="33751">
                  <c:v>2.4850165999999998E-5</c:v>
                </c:pt>
                <c:pt idx="33752">
                  <c:v>2.4726051999999999E-5</c:v>
                </c:pt>
                <c:pt idx="33753">
                  <c:v>2.4602528E-5</c:v>
                </c:pt>
                <c:pt idx="33754">
                  <c:v>2.4479592E-5</c:v>
                </c:pt>
                <c:pt idx="33755">
                  <c:v>2.4357241E-5</c:v>
                </c:pt>
                <c:pt idx="33756">
                  <c:v>2.4235473000000001E-5</c:v>
                </c:pt>
                <c:pt idx="33757">
                  <c:v>2.4114284E-5</c:v>
                </c:pt>
                <c:pt idx="33758">
                  <c:v>2.3993673E-5</c:v>
                </c:pt>
                <c:pt idx="33759">
                  <c:v>2.3873636E-5</c:v>
                </c:pt>
                <c:pt idx="33760">
                  <c:v>2.3754170000000002E-5</c:v>
                </c:pt>
                <c:pt idx="33761">
                  <c:v>2.3635274999999999E-5</c:v>
                </c:pt>
                <c:pt idx="33762">
                  <c:v>2.3516946000000001E-5</c:v>
                </c:pt>
                <c:pt idx="33763">
                  <c:v>2.3399183000000001E-5</c:v>
                </c:pt>
                <c:pt idx="33764">
                  <c:v>2.3281981999999999E-5</c:v>
                </c:pt>
                <c:pt idx="33765">
                  <c:v>2.3165339E-5</c:v>
                </c:pt>
                <c:pt idx="33766">
                  <c:v>2.3049255E-5</c:v>
                </c:pt>
                <c:pt idx="33767">
                  <c:v>2.2933726000000001E-5</c:v>
                </c:pt>
                <c:pt idx="33768">
                  <c:v>2.2818749E-5</c:v>
                </c:pt>
                <c:pt idx="33769">
                  <c:v>2.2704321999999999E-5</c:v>
                </c:pt>
                <c:pt idx="33770">
                  <c:v>2.2590444E-5</c:v>
                </c:pt>
                <c:pt idx="33771">
                  <c:v>2.2477109999999999E-5</c:v>
                </c:pt>
                <c:pt idx="33772">
                  <c:v>2.236432E-5</c:v>
                </c:pt>
                <c:pt idx="33773">
                  <c:v>2.2252070000000001E-5</c:v>
                </c:pt>
                <c:pt idx="33774">
                  <c:v>2.2140357000000001E-5</c:v>
                </c:pt>
                <c:pt idx="33775">
                  <c:v>2.2029180000000001E-5</c:v>
                </c:pt>
                <c:pt idx="33776">
                  <c:v>2.1918537000000002E-5</c:v>
                </c:pt>
                <c:pt idx="33777">
                  <c:v>2.1808423999999998E-5</c:v>
                </c:pt>
                <c:pt idx="33778">
                  <c:v>2.1698839E-5</c:v>
                </c:pt>
                <c:pt idx="33779">
                  <c:v>2.158978E-5</c:v>
                </c:pt>
                <c:pt idx="33780">
                  <c:v>2.1481244000000001E-5</c:v>
                </c:pt>
                <c:pt idx="33781">
                  <c:v>2.1373230999999999E-5</c:v>
                </c:pt>
                <c:pt idx="33782">
                  <c:v>2.1265736000000001E-5</c:v>
                </c:pt>
                <c:pt idx="33783">
                  <c:v>2.1158758E-5</c:v>
                </c:pt>
                <c:pt idx="33784">
                  <c:v>2.1052293999999999E-5</c:v>
                </c:pt>
                <c:pt idx="33785">
                  <c:v>2.0946343000000001E-5</c:v>
                </c:pt>
                <c:pt idx="33786">
                  <c:v>2.0840902000000001E-5</c:v>
                </c:pt>
                <c:pt idx="33787">
                  <c:v>2.0735967999999998E-5</c:v>
                </c:pt>
                <c:pt idx="33788">
                  <c:v>2.0631541999999999E-5</c:v>
                </c:pt>
                <c:pt idx="33789">
                  <c:v>2.0527617E-5</c:v>
                </c:pt>
                <c:pt idx="33790">
                  <c:v>2.0424193000000001E-5</c:v>
                </c:pt>
                <c:pt idx="33791">
                  <c:v>2.0321269E-5</c:v>
                </c:pt>
                <c:pt idx="33792">
                  <c:v>2.0218841999999998E-5</c:v>
                </c:pt>
                <c:pt idx="33793">
                  <c:v>2.0116907999999999E-5</c:v>
                </c:pt>
                <c:pt idx="33794">
                  <c:v>2.0015465999999999E-5</c:v>
                </c:pt>
                <c:pt idx="33795">
                  <c:v>1.9914513999999999E-5</c:v>
                </c:pt>
                <c:pt idx="33796">
                  <c:v>1.981405E-5</c:v>
                </c:pt>
                <c:pt idx="33797">
                  <c:v>1.9714070999999999E-5</c:v>
                </c:pt>
                <c:pt idx="33798">
                  <c:v>1.9614576000000001E-5</c:v>
                </c:pt>
                <c:pt idx="33799">
                  <c:v>1.9515562999999999E-5</c:v>
                </c:pt>
                <c:pt idx="33800">
                  <c:v>1.9417028000000001E-5</c:v>
                </c:pt>
                <c:pt idx="33801">
                  <c:v>1.931897E-5</c:v>
                </c:pt>
                <c:pt idx="33802">
                  <c:v>1.9221387E-5</c:v>
                </c:pt>
                <c:pt idx="33803">
                  <c:v>1.9124276E-5</c:v>
                </c:pt>
                <c:pt idx="33804">
                  <c:v>1.9027636999999998E-5</c:v>
                </c:pt>
                <c:pt idx="33805">
                  <c:v>1.8931465000000001E-5</c:v>
                </c:pt>
                <c:pt idx="33806">
                  <c:v>1.8835759000000001E-5</c:v>
                </c:pt>
                <c:pt idx="33807">
                  <c:v>1.8740517000000001E-5</c:v>
                </c:pt>
                <c:pt idx="33808">
                  <c:v>1.8645735999999999E-5</c:v>
                </c:pt>
                <c:pt idx="33809">
                  <c:v>1.8551416E-5</c:v>
                </c:pt>
                <c:pt idx="33810">
                  <c:v>1.8457555000000001E-5</c:v>
                </c:pt>
                <c:pt idx="33811">
                  <c:v>1.8364148000000001E-5</c:v>
                </c:pt>
                <c:pt idx="33812">
                  <c:v>1.8271196000000001E-5</c:v>
                </c:pt>
                <c:pt idx="33813">
                  <c:v>1.8178694999999999E-5</c:v>
                </c:pt>
                <c:pt idx="33814">
                  <c:v>1.8086643000000002E-5</c:v>
                </c:pt>
                <c:pt idx="33815">
                  <c:v>1.7995038E-5</c:v>
                </c:pt>
                <c:pt idx="33816">
                  <c:v>1.7903879999999998E-5</c:v>
                </c:pt>
                <c:pt idx="33817">
                  <c:v>1.7813164999999998E-5</c:v>
                </c:pt>
                <c:pt idx="33818">
                  <c:v>1.7722892000000001E-5</c:v>
                </c:pt>
                <c:pt idx="33819">
                  <c:v>1.7633058000000001E-5</c:v>
                </c:pt>
                <c:pt idx="33820">
                  <c:v>1.7543661999999999E-5</c:v>
                </c:pt>
                <c:pt idx="33821">
                  <c:v>1.7454700000000001E-5</c:v>
                </c:pt>
                <c:pt idx="33822">
                  <c:v>1.7366173999999999E-5</c:v>
                </c:pt>
                <c:pt idx="33823">
                  <c:v>1.7278078E-5</c:v>
                </c:pt>
                <c:pt idx="33824">
                  <c:v>1.7190412E-5</c:v>
                </c:pt>
                <c:pt idx="33825">
                  <c:v>1.7103172999999999E-5</c:v>
                </c:pt>
                <c:pt idx="33826">
                  <c:v>1.7016359999999999E-5</c:v>
                </c:pt>
                <c:pt idx="33827">
                  <c:v>1.6929969000000001E-5</c:v>
                </c:pt>
                <c:pt idx="33828">
                  <c:v>1.6844001999999999E-5</c:v>
                </c:pt>
                <c:pt idx="33829">
                  <c:v>1.6758453E-5</c:v>
                </c:pt>
                <c:pt idx="33830">
                  <c:v>1.6673323000000001E-5</c:v>
                </c:pt>
                <c:pt idx="33831">
                  <c:v>1.6588607000000002E-5</c:v>
                </c:pt>
                <c:pt idx="33832">
                  <c:v>1.6504306E-5</c:v>
                </c:pt>
                <c:pt idx="33833">
                  <c:v>1.6420417999999999E-5</c:v>
                </c:pt>
                <c:pt idx="33834">
                  <c:v>1.6336938999999999E-5</c:v>
                </c:pt>
                <c:pt idx="33835">
                  <c:v>1.6253868999999999E-5</c:v>
                </c:pt>
                <c:pt idx="33836">
                  <c:v>1.6171204999999999E-5</c:v>
                </c:pt>
                <c:pt idx="33837">
                  <c:v>1.6088947E-5</c:v>
                </c:pt>
                <c:pt idx="33838">
                  <c:v>1.6007090000000001E-5</c:v>
                </c:pt>
                <c:pt idx="33839">
                  <c:v>1.5925636000000001E-5</c:v>
                </c:pt>
                <c:pt idx="33840">
                  <c:v>1.5844579999999999E-5</c:v>
                </c:pt>
                <c:pt idx="33841">
                  <c:v>1.5763921000000001E-5</c:v>
                </c:pt>
                <c:pt idx="33842">
                  <c:v>1.5683657999999999E-5</c:v>
                </c:pt>
                <c:pt idx="33843">
                  <c:v>1.5603787999999998E-5</c:v>
                </c:pt>
                <c:pt idx="33844">
                  <c:v>1.5524309000000001E-5</c:v>
                </c:pt>
                <c:pt idx="33845">
                  <c:v>1.5445221E-5</c:v>
                </c:pt>
                <c:pt idx="33846">
                  <c:v>1.5366521E-5</c:v>
                </c:pt>
                <c:pt idx="33847">
                  <c:v>1.5288207999999999E-5</c:v>
                </c:pt>
                <c:pt idx="33848">
                  <c:v>1.5210278000000001E-5</c:v>
                </c:pt>
                <c:pt idx="33849">
                  <c:v>1.5132731999999999E-5</c:v>
                </c:pt>
                <c:pt idx="33850">
                  <c:v>1.5055567E-5</c:v>
                </c:pt>
                <c:pt idx="33851">
                  <c:v>1.4978780999999999E-5</c:v>
                </c:pt>
                <c:pt idx="33852">
                  <c:v>1.4902372E-5</c:v>
                </c:pt>
                <c:pt idx="33853">
                  <c:v>1.4826338E-5</c:v>
                </c:pt>
                <c:pt idx="33854">
                  <c:v>1.4750678000000001E-5</c:v>
                </c:pt>
                <c:pt idx="33855">
                  <c:v>1.4675391000000001E-5</c:v>
                </c:pt>
                <c:pt idx="33856">
                  <c:v>1.4600474000000001E-5</c:v>
                </c:pt>
                <c:pt idx="33857">
                  <c:v>1.4525926E-5</c:v>
                </c:pt>
                <c:pt idx="33858">
                  <c:v>1.4451744E-5</c:v>
                </c:pt>
                <c:pt idx="33859">
                  <c:v>1.4377928999999999E-5</c:v>
                </c:pt>
                <c:pt idx="33860">
                  <c:v>1.4304475999999999E-5</c:v>
                </c:pt>
                <c:pt idx="33861">
                  <c:v>1.4231386000000001E-5</c:v>
                </c:pt>
                <c:pt idx="33862">
                  <c:v>1.4158655000000001E-5</c:v>
                </c:pt>
                <c:pt idx="33863">
                  <c:v>1.4086282999999999E-5</c:v>
                </c:pt>
                <c:pt idx="33864">
                  <c:v>1.4014268E-5</c:v>
                </c:pt>
                <c:pt idx="33865">
                  <c:v>1.3942609000000001E-5</c:v>
                </c:pt>
                <c:pt idx="33866">
                  <c:v>1.3871303E-5</c:v>
                </c:pt>
                <c:pt idx="33867">
                  <c:v>1.3800349E-5</c:v>
                </c:pt>
                <c:pt idx="33868">
                  <c:v>1.3729745E-5</c:v>
                </c:pt>
                <c:pt idx="33869">
                  <c:v>1.365949E-5</c:v>
                </c:pt>
                <c:pt idx="33870">
                  <c:v>1.3589582E-5</c:v>
                </c:pt>
                <c:pt idx="33871">
                  <c:v>1.3520018E-5</c:v>
                </c:pt>
                <c:pt idx="33872">
                  <c:v>1.3450799000000001E-5</c:v>
                </c:pt>
                <c:pt idx="33873">
                  <c:v>1.3381922E-5</c:v>
                </c:pt>
                <c:pt idx="33874">
                  <c:v>1.3313386E-5</c:v>
                </c:pt>
                <c:pt idx="33875">
                  <c:v>1.3245189E-5</c:v>
                </c:pt>
                <c:pt idx="33876">
                  <c:v>1.3177328999999999E-5</c:v>
                </c:pt>
                <c:pt idx="33877">
                  <c:v>1.3109804E-5</c:v>
                </c:pt>
                <c:pt idx="33878">
                  <c:v>1.3042613999999999E-5</c:v>
                </c:pt>
                <c:pt idx="33879">
                  <c:v>1.2975756E-5</c:v>
                </c:pt>
                <c:pt idx="33880">
                  <c:v>1.290923E-5</c:v>
                </c:pt>
                <c:pt idx="33881">
                  <c:v>1.2843034E-5</c:v>
                </c:pt>
                <c:pt idx="33882">
                  <c:v>1.2777164999999999E-5</c:v>
                </c:pt>
                <c:pt idx="33883">
                  <c:v>1.2711622000000001E-5</c:v>
                </c:pt>
                <c:pt idx="33884">
                  <c:v>1.2646404000000001E-5</c:v>
                </c:pt>
                <c:pt idx="33885">
                  <c:v>1.258151E-5</c:v>
                </c:pt>
                <c:pt idx="33886">
                  <c:v>1.2516937E-5</c:v>
                </c:pt>
                <c:pt idx="33887">
                  <c:v>1.2452684999999999E-5</c:v>
                </c:pt>
                <c:pt idx="33888">
                  <c:v>1.2388751999999999E-5</c:v>
                </c:pt>
                <c:pt idx="33889">
                  <c:v>1.2325136999999999E-5</c:v>
                </c:pt>
                <c:pt idx="33890">
                  <c:v>1.2261837E-5</c:v>
                </c:pt>
                <c:pt idx="33891">
                  <c:v>1.2198851E-5</c:v>
                </c:pt>
                <c:pt idx="33892">
                  <c:v>1.2136179E-5</c:v>
                </c:pt>
                <c:pt idx="33893">
                  <c:v>1.2073818E-5</c:v>
                </c:pt>
                <c:pt idx="33894">
                  <c:v>1.2011767E-5</c:v>
                </c:pt>
                <c:pt idx="33895">
                  <c:v>1.1950024E-5</c:v>
                </c:pt>
                <c:pt idx="33896">
                  <c:v>1.1888586999999999E-5</c:v>
                </c:pt>
                <c:pt idx="33897">
                  <c:v>1.1827457000000001E-5</c:v>
                </c:pt>
                <c:pt idx="33898">
                  <c:v>1.1766630000000001E-5</c:v>
                </c:pt>
                <c:pt idx="33899">
                  <c:v>1.1706105999999999E-5</c:v>
                </c:pt>
                <c:pt idx="33900">
                  <c:v>1.1645883999999999E-5</c:v>
                </c:pt>
                <c:pt idx="33901">
                  <c:v>1.1585961000000001E-5</c:v>
                </c:pt>
                <c:pt idx="33902">
                  <c:v>1.1526336E-5</c:v>
                </c:pt>
                <c:pt idx="33903">
                  <c:v>1.1467008000000001E-5</c:v>
                </c:pt>
                <c:pt idx="33904">
                  <c:v>1.1407975999999999E-5</c:v>
                </c:pt>
                <c:pt idx="33905">
                  <c:v>1.1349238E-5</c:v>
                </c:pt>
                <c:pt idx="33906">
                  <c:v>1.1290792E-5</c:v>
                </c:pt>
                <c:pt idx="33907">
                  <c:v>1.1232638E-5</c:v>
                </c:pt>
                <c:pt idx="33908">
                  <c:v>1.1174774000000001E-5</c:v>
                </c:pt>
                <c:pt idx="33909">
                  <c:v>1.1117198E-5</c:v>
                </c:pt>
                <c:pt idx="33910">
                  <c:v>1.105991E-5</c:v>
                </c:pt>
                <c:pt idx="33911">
                  <c:v>1.1002908E-5</c:v>
                </c:pt>
                <c:pt idx="33912">
                  <c:v>1.094619E-5</c:v>
                </c:pt>
                <c:pt idx="33913">
                  <c:v>1.0889755000000001E-5</c:v>
                </c:pt>
                <c:pt idx="33914">
                  <c:v>1.0833602E-5</c:v>
                </c:pt>
                <c:pt idx="33915">
                  <c:v>1.0777728999999999E-5</c:v>
                </c:pt>
                <c:pt idx="33916">
                  <c:v>1.0722134999999999E-5</c:v>
                </c:pt>
                <c:pt idx="33917">
                  <c:v>1.0666819E-5</c:v>
                </c:pt>
                <c:pt idx="33918">
                  <c:v>1.0611779E-5</c:v>
                </c:pt>
                <c:pt idx="33919">
                  <c:v>1.0557014000000001E-5</c:v>
                </c:pt>
                <c:pt idx="33920">
                  <c:v>1.0502524E-5</c:v>
                </c:pt>
                <c:pt idx="33921">
                  <c:v>1.0448305E-5</c:v>
                </c:pt>
                <c:pt idx="33922">
                  <c:v>1.0394358E-5</c:v>
                </c:pt>
                <c:pt idx="33923">
                  <c:v>1.0340679999999999E-5</c:v>
                </c:pt>
                <c:pt idx="33924">
                  <c:v>1.0287271E-5</c:v>
                </c:pt>
                <c:pt idx="33925">
                  <c:v>1.0234129E-5</c:v>
                </c:pt>
                <c:pt idx="33926">
                  <c:v>1.0181253999999999E-5</c:v>
                </c:pt>
                <c:pt idx="33927">
                  <c:v>1.0128642999999999E-5</c:v>
                </c:pt>
                <c:pt idx="33928">
                  <c:v>1.0076295999999999E-5</c:v>
                </c:pt>
                <c:pt idx="33929">
                  <c:v>1.0024211E-5</c:v>
                </c:pt>
                <c:pt idx="33930">
                  <c:v>9.9723875000000004E-6</c:v>
                </c:pt>
                <c:pt idx="33931">
                  <c:v>9.9208227999999996E-6</c:v>
                </c:pt>
                <c:pt idx="33932">
                  <c:v>9.8695173000000006E-6</c:v>
                </c:pt>
                <c:pt idx="33933">
                  <c:v>9.8184691999999993E-6</c:v>
                </c:pt>
                <c:pt idx="33934">
                  <c:v>9.7676766000000003E-6</c:v>
                </c:pt>
                <c:pt idx="33935">
                  <c:v>9.7171387000000007E-6</c:v>
                </c:pt>
                <c:pt idx="33936">
                  <c:v>9.6668545999999994E-6</c:v>
                </c:pt>
                <c:pt idx="33937">
                  <c:v>9.6168233000000002E-6</c:v>
                </c:pt>
                <c:pt idx="33938">
                  <c:v>9.5670429999999993E-6</c:v>
                </c:pt>
                <c:pt idx="33939">
                  <c:v>9.5175118999999995E-6</c:v>
                </c:pt>
                <c:pt idx="33940">
                  <c:v>9.4682300000000007E-6</c:v>
                </c:pt>
                <c:pt idx="33941">
                  <c:v>9.4191955000000006E-6</c:v>
                </c:pt>
                <c:pt idx="33942">
                  <c:v>9.3704074999999998E-6</c:v>
                </c:pt>
                <c:pt idx="33943">
                  <c:v>9.3218640999999994E-6</c:v>
                </c:pt>
                <c:pt idx="33944">
                  <c:v>9.2735653999999995E-6</c:v>
                </c:pt>
                <c:pt idx="33945">
                  <c:v>9.2255094999999993E-6</c:v>
                </c:pt>
                <c:pt idx="33946">
                  <c:v>9.1776947000000001E-6</c:v>
                </c:pt>
                <c:pt idx="33947">
                  <c:v>9.1301208000000001E-6</c:v>
                </c:pt>
                <c:pt idx="33948">
                  <c:v>9.0827862000000004E-6</c:v>
                </c:pt>
                <c:pt idx="33949">
                  <c:v>9.0356898E-6</c:v>
                </c:pt>
                <c:pt idx="33950">
                  <c:v>8.9888298999999999E-6</c:v>
                </c:pt>
                <c:pt idx="33951">
                  <c:v>8.9422056000000005E-6</c:v>
                </c:pt>
                <c:pt idx="33952">
                  <c:v>8.8958158999999993E-6</c:v>
                </c:pt>
                <c:pt idx="33953">
                  <c:v>8.8496599E-6</c:v>
                </c:pt>
                <c:pt idx="33954">
                  <c:v>8.8037367999999998E-6</c:v>
                </c:pt>
                <c:pt idx="33955">
                  <c:v>8.7580446999999998E-6</c:v>
                </c:pt>
                <c:pt idx="33956">
                  <c:v>8.7125836E-6</c:v>
                </c:pt>
                <c:pt idx="33957">
                  <c:v>8.6673516999999999E-6</c:v>
                </c:pt>
                <c:pt idx="33958">
                  <c:v>8.6223472000000006E-6</c:v>
                </c:pt>
                <c:pt idx="33959">
                  <c:v>8.5775700000000003E-6</c:v>
                </c:pt>
                <c:pt idx="33960">
                  <c:v>8.5330184000000001E-6</c:v>
                </c:pt>
                <c:pt idx="33961">
                  <c:v>8.4886915000000006E-6</c:v>
                </c:pt>
                <c:pt idx="33962">
                  <c:v>8.4445883000000008E-6</c:v>
                </c:pt>
                <c:pt idx="33963">
                  <c:v>8.4007078999999993E-6</c:v>
                </c:pt>
                <c:pt idx="33964">
                  <c:v>8.3570485000000008E-6</c:v>
                </c:pt>
                <c:pt idx="33965">
                  <c:v>8.3136101000000001E-6</c:v>
                </c:pt>
                <c:pt idx="33966">
                  <c:v>8.2703909000000001E-6</c:v>
                </c:pt>
                <c:pt idx="33967">
                  <c:v>8.2273899999999995E-6</c:v>
                </c:pt>
                <c:pt idx="33968">
                  <c:v>8.1846065000000007E-6</c:v>
                </c:pt>
                <c:pt idx="33969">
                  <c:v>8.1420384999999996E-6</c:v>
                </c:pt>
                <c:pt idx="33970">
                  <c:v>8.0996860999999997E-6</c:v>
                </c:pt>
                <c:pt idx="33971">
                  <c:v>8.0575473000000004E-6</c:v>
                </c:pt>
                <c:pt idx="33972">
                  <c:v>8.0156215000000005E-6</c:v>
                </c:pt>
                <c:pt idx="33973">
                  <c:v>7.9739075000000005E-6</c:v>
                </c:pt>
                <c:pt idx="33974">
                  <c:v>7.9324044999999994E-6</c:v>
                </c:pt>
                <c:pt idx="33975">
                  <c:v>7.8911115999999994E-6</c:v>
                </c:pt>
                <c:pt idx="33976">
                  <c:v>7.8500278999999994E-6</c:v>
                </c:pt>
                <c:pt idx="33977">
                  <c:v>7.8091516000000003E-6</c:v>
                </c:pt>
                <c:pt idx="33978">
                  <c:v>7.7684826000000007E-6</c:v>
                </c:pt>
                <c:pt idx="33979">
                  <c:v>7.7280191999999997E-6</c:v>
                </c:pt>
                <c:pt idx="33980">
                  <c:v>7.6877603999999998E-6</c:v>
                </c:pt>
                <c:pt idx="33981">
                  <c:v>7.6477053999999997E-6</c:v>
                </c:pt>
                <c:pt idx="33982">
                  <c:v>7.6078535999999999E-6</c:v>
                </c:pt>
                <c:pt idx="33983">
                  <c:v>7.5682033000000003E-6</c:v>
                </c:pt>
                <c:pt idx="33984">
                  <c:v>7.5287538999999999E-6</c:v>
                </c:pt>
                <c:pt idx="33985">
                  <c:v>7.4895046999999997E-6</c:v>
                </c:pt>
                <c:pt idx="33986">
                  <c:v>7.4504545999999997E-6</c:v>
                </c:pt>
                <c:pt idx="33987">
                  <c:v>7.4116023999999997E-6</c:v>
                </c:pt>
                <c:pt idx="33988">
                  <c:v>7.3729470000000004E-6</c:v>
                </c:pt>
                <c:pt idx="33989">
                  <c:v>7.3344876999999997E-6</c:v>
                </c:pt>
                <c:pt idx="33990">
                  <c:v>7.2962233999999999E-6</c:v>
                </c:pt>
                <c:pt idx="33991">
                  <c:v>7.2581532999999998E-6</c:v>
                </c:pt>
                <c:pt idx="33992">
                  <c:v>7.2202765E-6</c:v>
                </c:pt>
                <c:pt idx="33993">
                  <c:v>7.1825921000000002E-6</c:v>
                </c:pt>
                <c:pt idx="33994">
                  <c:v>7.1450985999999996E-6</c:v>
                </c:pt>
                <c:pt idx="33995">
                  <c:v>7.1077957E-6</c:v>
                </c:pt>
                <c:pt idx="33996">
                  <c:v>7.0706823999999996E-6</c:v>
                </c:pt>
                <c:pt idx="33997">
                  <c:v>7.0337573999999999E-6</c:v>
                </c:pt>
                <c:pt idx="33998">
                  <c:v>6.9970200999999997E-6</c:v>
                </c:pt>
                <c:pt idx="33999">
                  <c:v>6.9604693999999996E-6</c:v>
                </c:pt>
                <c:pt idx="34000">
                  <c:v>6.9241046000000001E-6</c:v>
                </c:pt>
                <c:pt idx="34001">
                  <c:v>6.8879244000000002E-6</c:v>
                </c:pt>
                <c:pt idx="34002">
                  <c:v>6.8519284000000001E-6</c:v>
                </c:pt>
                <c:pt idx="34003">
                  <c:v>6.8161156999999996E-6</c:v>
                </c:pt>
                <c:pt idx="34004">
                  <c:v>6.7804849000000004E-6</c:v>
                </c:pt>
                <c:pt idx="34005">
                  <c:v>6.7450355000000002E-6</c:v>
                </c:pt>
                <c:pt idx="34006">
                  <c:v>6.7097666999999996E-6</c:v>
                </c:pt>
                <c:pt idx="34007">
                  <c:v>6.6746770000000002E-6</c:v>
                </c:pt>
                <c:pt idx="34008">
                  <c:v>6.6397660999999998E-6</c:v>
                </c:pt>
                <c:pt idx="34009">
                  <c:v>6.6050328999999998E-6</c:v>
                </c:pt>
                <c:pt idx="34010">
                  <c:v>6.5704766999999998E-6</c:v>
                </c:pt>
                <c:pt idx="34011">
                  <c:v>6.5360963999999996E-6</c:v>
                </c:pt>
                <c:pt idx="34012">
                  <c:v>6.5018911999999998E-6</c:v>
                </c:pt>
                <c:pt idx="34013">
                  <c:v>6.4678602E-6</c:v>
                </c:pt>
                <c:pt idx="34014">
                  <c:v>6.4340028999999997E-6</c:v>
                </c:pt>
                <c:pt idx="34015">
                  <c:v>6.4003178999999997E-6</c:v>
                </c:pt>
                <c:pt idx="34016">
                  <c:v>6.3668049000000002E-6</c:v>
                </c:pt>
                <c:pt idx="34017">
                  <c:v>6.3334624000000004E-6</c:v>
                </c:pt>
                <c:pt idx="34018">
                  <c:v>6.3002898999999998E-6</c:v>
                </c:pt>
                <c:pt idx="34019">
                  <c:v>6.2672865999999998E-6</c:v>
                </c:pt>
                <c:pt idx="34020">
                  <c:v>6.2344516E-6</c:v>
                </c:pt>
                <c:pt idx="34021">
                  <c:v>6.2017842999999999E-6</c:v>
                </c:pt>
                <c:pt idx="34022">
                  <c:v>6.1692836000000002E-6</c:v>
                </c:pt>
                <c:pt idx="34023">
                  <c:v>6.1369486999999997E-6</c:v>
                </c:pt>
                <c:pt idx="34024">
                  <c:v>6.1047789999999996E-6</c:v>
                </c:pt>
                <c:pt idx="34025">
                  <c:v>6.0727733999999998E-6</c:v>
                </c:pt>
                <c:pt idx="34026">
                  <c:v>6.0409310999999998E-6</c:v>
                </c:pt>
                <c:pt idx="34027">
                  <c:v>6.0092516E-6</c:v>
                </c:pt>
                <c:pt idx="34028">
                  <c:v>5.9777340000000001E-6</c:v>
                </c:pt>
                <c:pt idx="34029">
                  <c:v>5.9463772999999998E-6</c:v>
                </c:pt>
                <c:pt idx="34030">
                  <c:v>5.9151806999999996E-6</c:v>
                </c:pt>
                <c:pt idx="34031">
                  <c:v>5.8841437999999998E-6</c:v>
                </c:pt>
                <c:pt idx="34032">
                  <c:v>5.8532655000000001E-6</c:v>
                </c:pt>
                <c:pt idx="34033">
                  <c:v>5.8225451000000003E-6</c:v>
                </c:pt>
                <c:pt idx="34034">
                  <c:v>5.7919815E-6</c:v>
                </c:pt>
                <c:pt idx="34035">
                  <c:v>5.7615744000000003E-6</c:v>
                </c:pt>
                <c:pt idx="34036">
                  <c:v>5.7313227000000003E-6</c:v>
                </c:pt>
                <c:pt idx="34037">
                  <c:v>5.7012261999999999E-6</c:v>
                </c:pt>
                <c:pt idx="34038">
                  <c:v>5.6712834000000002E-6</c:v>
                </c:pt>
                <c:pt idx="34039">
                  <c:v>5.6414937999999996E-6</c:v>
                </c:pt>
                <c:pt idx="34040">
                  <c:v>5.6118570000000003E-6</c:v>
                </c:pt>
                <c:pt idx="34041">
                  <c:v>5.5823715999999996E-6</c:v>
                </c:pt>
                <c:pt idx="34042">
                  <c:v>5.5530372000000003E-6</c:v>
                </c:pt>
                <c:pt idx="34043">
                  <c:v>5.5238534000000001E-6</c:v>
                </c:pt>
                <c:pt idx="34044">
                  <c:v>5.4948190999999997E-6</c:v>
                </c:pt>
                <c:pt idx="34045">
                  <c:v>5.4659336000000004E-6</c:v>
                </c:pt>
                <c:pt idx="34046">
                  <c:v>5.4371958000000002E-6</c:v>
                </c:pt>
                <c:pt idx="34047">
                  <c:v>5.4086054000000003E-6</c:v>
                </c:pt>
                <c:pt idx="34048">
                  <c:v>5.3801614000000003E-6</c:v>
                </c:pt>
                <c:pt idx="34049">
                  <c:v>5.3518633999999997E-6</c:v>
                </c:pt>
                <c:pt idx="34050">
                  <c:v>5.3237104E-6</c:v>
                </c:pt>
                <c:pt idx="34051">
                  <c:v>5.2957021000000004E-6</c:v>
                </c:pt>
                <c:pt idx="34052">
                  <c:v>5.2678373999999999E-6</c:v>
                </c:pt>
                <c:pt idx="34053">
                  <c:v>5.2401155999999999E-6</c:v>
                </c:pt>
                <c:pt idx="34054">
                  <c:v>5.2125360999999997E-6</c:v>
                </c:pt>
                <c:pt idx="34055">
                  <c:v>5.1850980000000001E-6</c:v>
                </c:pt>
                <c:pt idx="34056">
                  <c:v>5.1578003999999997E-6</c:v>
                </c:pt>
                <c:pt idx="34057">
                  <c:v>5.1306432999999996E-6</c:v>
                </c:pt>
                <c:pt idx="34058">
                  <c:v>5.1036254000000004E-6</c:v>
                </c:pt>
                <c:pt idx="34059">
                  <c:v>5.0767461999999999E-6</c:v>
                </c:pt>
                <c:pt idx="34060">
                  <c:v>5.0500053000000001E-6</c:v>
                </c:pt>
                <c:pt idx="34061">
                  <c:v>5.0234015999999999E-6</c:v>
                </c:pt>
                <c:pt idx="34062">
                  <c:v>4.9969349000000004E-6</c:v>
                </c:pt>
                <c:pt idx="34063">
                  <c:v>4.9706041000000004E-6</c:v>
                </c:pt>
                <c:pt idx="34064">
                  <c:v>4.9444088000000002E-6</c:v>
                </c:pt>
                <c:pt idx="34065">
                  <c:v>4.9183482000000003E-6</c:v>
                </c:pt>
                <c:pt idx="34066">
                  <c:v>4.8924211999999998E-6</c:v>
                </c:pt>
                <c:pt idx="34067">
                  <c:v>4.8666279000000001E-6</c:v>
                </c:pt>
                <c:pt idx="34068">
                  <c:v>4.8409669999999996E-6</c:v>
                </c:pt>
                <c:pt idx="34069">
                  <c:v>4.8154384000000001E-6</c:v>
                </c:pt>
                <c:pt idx="34070">
                  <c:v>4.7900406999999997E-6</c:v>
                </c:pt>
                <c:pt idx="34071">
                  <c:v>4.7647741000000002E-6</c:v>
                </c:pt>
                <c:pt idx="34072">
                  <c:v>4.7396375000000004E-6</c:v>
                </c:pt>
                <c:pt idx="34073">
                  <c:v>4.7146300000000001E-6</c:v>
                </c:pt>
                <c:pt idx="34074">
                  <c:v>4.6897512000000004E-6</c:v>
                </c:pt>
                <c:pt idx="34075">
                  <c:v>4.6650006999999998E-6</c:v>
                </c:pt>
                <c:pt idx="34076">
                  <c:v>4.6403779000000004E-6</c:v>
                </c:pt>
                <c:pt idx="34077">
                  <c:v>4.6158816000000003E-6</c:v>
                </c:pt>
                <c:pt idx="34078">
                  <c:v>4.5915116999999997E-6</c:v>
                </c:pt>
                <c:pt idx="34079">
                  <c:v>4.5672672999999998E-6</c:v>
                </c:pt>
                <c:pt idx="34080">
                  <c:v>4.5431480000000002E-6</c:v>
                </c:pt>
                <c:pt idx="34081">
                  <c:v>4.5191527999999997E-6</c:v>
                </c:pt>
                <c:pt idx="34082">
                  <c:v>4.4952812000000004E-6</c:v>
                </c:pt>
                <c:pt idx="34083">
                  <c:v>4.4715329999999997E-6</c:v>
                </c:pt>
                <c:pt idx="34084">
                  <c:v>4.4479070000000002E-6</c:v>
                </c:pt>
                <c:pt idx="34085">
                  <c:v>4.4244030000000002E-6</c:v>
                </c:pt>
                <c:pt idx="34086">
                  <c:v>4.4010203000000002E-6</c:v>
                </c:pt>
                <c:pt idx="34087">
                  <c:v>4.3777581999999998E-6</c:v>
                </c:pt>
                <c:pt idx="34088">
                  <c:v>4.3546161000000002E-6</c:v>
                </c:pt>
                <c:pt idx="34089">
                  <c:v>4.3315935999999998E-6</c:v>
                </c:pt>
                <c:pt idx="34090">
                  <c:v>4.3086898000000002E-6</c:v>
                </c:pt>
                <c:pt idx="34091">
                  <c:v>4.2859041999999999E-6</c:v>
                </c:pt>
                <c:pt idx="34092">
                  <c:v>4.2632364E-6</c:v>
                </c:pt>
                <c:pt idx="34093">
                  <c:v>4.2406855000000002E-6</c:v>
                </c:pt>
                <c:pt idx="34094">
                  <c:v>4.218251E-6</c:v>
                </c:pt>
                <c:pt idx="34095">
                  <c:v>4.1959323999999997E-6</c:v>
                </c:pt>
                <c:pt idx="34096">
                  <c:v>4.1737294000000003E-6</c:v>
                </c:pt>
                <c:pt idx="34097">
                  <c:v>4.1516409999999998E-6</c:v>
                </c:pt>
                <c:pt idx="34098">
                  <c:v>4.1296671000000001E-6</c:v>
                </c:pt>
                <c:pt idx="34099">
                  <c:v>4.1078065000000002E-6</c:v>
                </c:pt>
                <c:pt idx="34100">
                  <c:v>4.0860591E-6</c:v>
                </c:pt>
                <c:pt idx="34101">
                  <c:v>4.0644240000000002E-6</c:v>
                </c:pt>
                <c:pt idx="34102">
                  <c:v>4.0429009000000002E-6</c:v>
                </c:pt>
                <c:pt idx="34103">
                  <c:v>4.0214891000000002E-6</c:v>
                </c:pt>
                <c:pt idx="34104">
                  <c:v>4.0001878E-6</c:v>
                </c:pt>
                <c:pt idx="34105">
                  <c:v>3.9789969999999996E-6</c:v>
                </c:pt>
                <c:pt idx="34106">
                  <c:v>3.9579159000000003E-6</c:v>
                </c:pt>
                <c:pt idx="34107">
                  <c:v>3.9369438E-6</c:v>
                </c:pt>
                <c:pt idx="34108">
                  <c:v>3.91608E-6</c:v>
                </c:pt>
                <c:pt idx="34109">
                  <c:v>3.8953244000000002E-6</c:v>
                </c:pt>
                <c:pt idx="34110">
                  <c:v>3.8746762000000004E-6</c:v>
                </c:pt>
                <c:pt idx="34111">
                  <c:v>3.8541348000000001E-6</c:v>
                </c:pt>
                <c:pt idx="34112">
                  <c:v>3.8336998000000004E-6</c:v>
                </c:pt>
                <c:pt idx="34113">
                  <c:v>3.8133708000000002E-6</c:v>
                </c:pt>
                <c:pt idx="34114">
                  <c:v>3.7931471999999999E-6</c:v>
                </c:pt>
                <c:pt idx="34115">
                  <c:v>3.7730282999999999E-6</c:v>
                </c:pt>
                <c:pt idx="34116">
                  <c:v>3.7530137E-6</c:v>
                </c:pt>
                <c:pt idx="34117">
                  <c:v>3.7331028999999998E-6</c:v>
                </c:pt>
                <c:pt idx="34118">
                  <c:v>3.7132952E-6</c:v>
                </c:pt>
                <c:pt idx="34119">
                  <c:v>3.6935903000000001E-6</c:v>
                </c:pt>
                <c:pt idx="34120">
                  <c:v>3.6739877000000002E-6</c:v>
                </c:pt>
                <c:pt idx="34121">
                  <c:v>3.6544867999999999E-6</c:v>
                </c:pt>
                <c:pt idx="34122">
                  <c:v>3.6350870999999999E-6</c:v>
                </c:pt>
                <c:pt idx="34123">
                  <c:v>3.6157878E-6</c:v>
                </c:pt>
                <c:pt idx="34124">
                  <c:v>3.5965888E-6</c:v>
                </c:pt>
                <c:pt idx="34125">
                  <c:v>3.5774895000000001E-6</c:v>
                </c:pt>
                <c:pt idx="34126">
                  <c:v>3.5584894E-6</c:v>
                </c:pt>
                <c:pt idx="34127">
                  <c:v>3.5395879000000001E-6</c:v>
                </c:pt>
                <c:pt idx="34128">
                  <c:v>3.5207844999999999E-6</c:v>
                </c:pt>
                <c:pt idx="34129">
                  <c:v>3.5020789E-6</c:v>
                </c:pt>
                <c:pt idx="34130">
                  <c:v>3.4834704E-6</c:v>
                </c:pt>
                <c:pt idx="34131">
                  <c:v>3.4649586E-6</c:v>
                </c:pt>
                <c:pt idx="34132">
                  <c:v>3.4465429000000001E-6</c:v>
                </c:pt>
                <c:pt idx="34133">
                  <c:v>3.4282230000000001E-6</c:v>
                </c:pt>
                <c:pt idx="34134">
                  <c:v>3.4099979999999999E-6</c:v>
                </c:pt>
                <c:pt idx="34135">
                  <c:v>3.3918679000000001E-6</c:v>
                </c:pt>
                <c:pt idx="34136">
                  <c:v>3.3738319999999998E-6</c:v>
                </c:pt>
                <c:pt idx="34137">
                  <c:v>3.3558899000000001E-6</c:v>
                </c:pt>
                <c:pt idx="34138">
                  <c:v>3.3380411000000001E-6</c:v>
                </c:pt>
                <c:pt idx="34139">
                  <c:v>3.3202852999999998E-6</c:v>
                </c:pt>
                <c:pt idx="34140">
                  <c:v>3.3026216999999999E-6</c:v>
                </c:pt>
                <c:pt idx="34141">
                  <c:v>3.2850500999999999E-6</c:v>
                </c:pt>
                <c:pt idx="34142">
                  <c:v>3.2675698E-6</c:v>
                </c:pt>
                <c:pt idx="34143">
                  <c:v>3.2501804999999998E-6</c:v>
                </c:pt>
                <c:pt idx="34144">
                  <c:v>3.2328817000000001E-6</c:v>
                </c:pt>
                <c:pt idx="34145">
                  <c:v>3.2156728999999999E-6</c:v>
                </c:pt>
                <c:pt idx="34146">
                  <c:v>3.1985536999999999E-6</c:v>
                </c:pt>
                <c:pt idx="34147">
                  <c:v>3.1815236999999999E-6</c:v>
                </c:pt>
                <c:pt idx="34148">
                  <c:v>3.1645822999999999E-6</c:v>
                </c:pt>
                <c:pt idx="34149">
                  <c:v>3.1477291000000001E-6</c:v>
                </c:pt>
                <c:pt idx="34150">
                  <c:v>3.1309636999999998E-6</c:v>
                </c:pt>
                <c:pt idx="34151">
                  <c:v>3.1142855999999998E-6</c:v>
                </c:pt>
                <c:pt idx="34152">
                  <c:v>3.0976945999999999E-6</c:v>
                </c:pt>
                <c:pt idx="34153">
                  <c:v>3.08119E-6</c:v>
                </c:pt>
                <c:pt idx="34154">
                  <c:v>3.0647713999999999E-6</c:v>
                </c:pt>
                <c:pt idx="34155">
                  <c:v>3.0484382E-6</c:v>
                </c:pt>
                <c:pt idx="34156">
                  <c:v>3.0321902999999999E-6</c:v>
                </c:pt>
                <c:pt idx="34157">
                  <c:v>3.0160272E-6</c:v>
                </c:pt>
                <c:pt idx="34158">
                  <c:v>2.9999483000000002E-6</c:v>
                </c:pt>
                <c:pt idx="34159">
                  <c:v>2.9839532000000002E-6</c:v>
                </c:pt>
                <c:pt idx="34160">
                  <c:v>2.9680415999999999E-6</c:v>
                </c:pt>
                <c:pt idx="34161">
                  <c:v>2.952213E-6</c:v>
                </c:pt>
                <c:pt idx="34162">
                  <c:v>2.9364669E-6</c:v>
                </c:pt>
                <c:pt idx="34163">
                  <c:v>2.9208030999999999E-6</c:v>
                </c:pt>
                <c:pt idx="34164">
                  <c:v>2.9052210000000001E-6</c:v>
                </c:pt>
                <c:pt idx="34165">
                  <c:v>2.8897202000000001E-6</c:v>
                </c:pt>
                <c:pt idx="34166">
                  <c:v>2.8743003999999999E-6</c:v>
                </c:pt>
                <c:pt idx="34167">
                  <c:v>2.8589611E-6</c:v>
                </c:pt>
                <c:pt idx="34168">
                  <c:v>2.8437021E-6</c:v>
                </c:pt>
                <c:pt idx="34169">
                  <c:v>2.8285225999999999E-6</c:v>
                </c:pt>
                <c:pt idx="34170">
                  <c:v>2.8134224999999999E-6</c:v>
                </c:pt>
                <c:pt idx="34171">
                  <c:v>2.7984012999999998E-6</c:v>
                </c:pt>
                <c:pt idx="34172">
                  <c:v>2.7834584999999999E-6</c:v>
                </c:pt>
                <c:pt idx="34173">
                  <c:v>2.7685939999999999E-6</c:v>
                </c:pt>
                <c:pt idx="34174">
                  <c:v>2.7538072000000001E-6</c:v>
                </c:pt>
                <c:pt idx="34175">
                  <c:v>2.7390976999999999E-6</c:v>
                </c:pt>
                <c:pt idx="34176">
                  <c:v>2.724465E-6</c:v>
                </c:pt>
                <c:pt idx="34177">
                  <c:v>2.7099087999999998E-6</c:v>
                </c:pt>
                <c:pt idx="34178">
                  <c:v>2.6954287E-6</c:v>
                </c:pt>
                <c:pt idx="34179">
                  <c:v>2.6810243999999998E-6</c:v>
                </c:pt>
                <c:pt idx="34180">
                  <c:v>2.6666955E-6</c:v>
                </c:pt>
                <c:pt idx="34181">
                  <c:v>2.6524415E-6</c:v>
                </c:pt>
                <c:pt idx="34182">
                  <c:v>2.638262E-6</c:v>
                </c:pt>
                <c:pt idx="34183">
                  <c:v>2.6241569000000002E-6</c:v>
                </c:pt>
                <c:pt idx="34184">
                  <c:v>2.6101255999999999E-6</c:v>
                </c:pt>
                <c:pt idx="34185">
                  <c:v>2.5961678999999998E-6</c:v>
                </c:pt>
                <c:pt idx="34186">
                  <c:v>2.5822830999999999E-6</c:v>
                </c:pt>
                <c:pt idx="34187">
                  <c:v>2.5684709999999999E-6</c:v>
                </c:pt>
                <c:pt idx="34188">
                  <c:v>2.5547312999999999E-6</c:v>
                </c:pt>
                <c:pt idx="34189">
                  <c:v>2.5410635999999998E-6</c:v>
                </c:pt>
                <c:pt idx="34190">
                  <c:v>2.5274673999999998E-6</c:v>
                </c:pt>
                <c:pt idx="34191">
                  <c:v>2.5139425000000002E-6</c:v>
                </c:pt>
                <c:pt idx="34192">
                  <c:v>2.5004882999999999E-6</c:v>
                </c:pt>
                <c:pt idx="34193">
                  <c:v>2.4871048999999999E-6</c:v>
                </c:pt>
                <c:pt idx="34194">
                  <c:v>2.4737915E-6</c:v>
                </c:pt>
                <c:pt idx="34195">
                  <c:v>2.4605479000000001E-6</c:v>
                </c:pt>
                <c:pt idx="34196">
                  <c:v>2.4473736E-6</c:v>
                </c:pt>
                <c:pt idx="34197">
                  <c:v>2.4342684999999998E-6</c:v>
                </c:pt>
                <c:pt idx="34198">
                  <c:v>2.4212319999999998E-6</c:v>
                </c:pt>
                <c:pt idx="34199">
                  <c:v>2.4082640000000002E-6</c:v>
                </c:pt>
                <c:pt idx="34200">
                  <c:v>2.3953638999999999E-6</c:v>
                </c:pt>
                <c:pt idx="34201">
                  <c:v>2.3835088999999998E-6</c:v>
                </c:pt>
                <c:pt idx="34202">
                  <c:v>2.3716556999999999E-6</c:v>
                </c:pt>
                <c:pt idx="34203">
                  <c:v>2.3598102E-6</c:v>
                </c:pt>
                <c:pt idx="34204">
                  <c:v>2.3479774E-6</c:v>
                </c:pt>
                <c:pt idx="34205">
                  <c:v>2.336162E-6</c:v>
                </c:pt>
                <c:pt idx="34206">
                  <c:v>2.3243674E-6</c:v>
                </c:pt>
                <c:pt idx="34207">
                  <c:v>2.3125969999999998E-6</c:v>
                </c:pt>
                <c:pt idx="34208">
                  <c:v>2.3008536000000001E-6</c:v>
                </c:pt>
                <c:pt idx="34209">
                  <c:v>2.2891393000000001E-6</c:v>
                </c:pt>
                <c:pt idx="34210">
                  <c:v>2.2774565999999999E-6</c:v>
                </c:pt>
                <c:pt idx="34211">
                  <c:v>2.2658070999999999E-6</c:v>
                </c:pt>
                <c:pt idx="34212">
                  <c:v>2.2541922E-6</c:v>
                </c:pt>
                <c:pt idx="34213">
                  <c:v>2.2426133999999998E-6</c:v>
                </c:pt>
                <c:pt idx="34214">
                  <c:v>2.2310718999999998E-6</c:v>
                </c:pt>
                <c:pt idx="34215">
                  <c:v>2.2195685999999999E-6</c:v>
                </c:pt>
                <c:pt idx="34216">
                  <c:v>2.2081044E-6</c:v>
                </c:pt>
                <c:pt idx="34217">
                  <c:v>2.1966803000000002E-6</c:v>
                </c:pt>
                <c:pt idx="34218">
                  <c:v>2.1852967999999999E-6</c:v>
                </c:pt>
                <c:pt idx="34219">
                  <c:v>2.1739545E-6</c:v>
                </c:pt>
                <c:pt idx="34220">
                  <c:v>2.1626540000000001E-6</c:v>
                </c:pt>
                <c:pt idx="34221">
                  <c:v>2.1513957999999999E-6</c:v>
                </c:pt>
                <c:pt idx="34222">
                  <c:v>2.1401803999999999E-6</c:v>
                </c:pt>
                <c:pt idx="34223">
                  <c:v>2.1290080000000001E-6</c:v>
                </c:pt>
                <c:pt idx="34224">
                  <c:v>2.1178789000000002E-6</c:v>
                </c:pt>
                <c:pt idx="34225">
                  <c:v>2.1067935E-6</c:v>
                </c:pt>
                <c:pt idx="34226">
                  <c:v>2.0957520999999998E-6</c:v>
                </c:pt>
                <c:pt idx="34227">
                  <c:v>2.0847546999999999E-6</c:v>
                </c:pt>
                <c:pt idx="34228">
                  <c:v>2.0738015999999998E-6</c:v>
                </c:pt>
                <c:pt idx="34229">
                  <c:v>2.0628931000000001E-6</c:v>
                </c:pt>
                <c:pt idx="34230">
                  <c:v>2.0520294999999999E-6</c:v>
                </c:pt>
                <c:pt idx="34231">
                  <c:v>2.0412106E-6</c:v>
                </c:pt>
                <c:pt idx="34232">
                  <c:v>2.0304366999999998E-6</c:v>
                </c:pt>
                <c:pt idx="34233">
                  <c:v>2.0197081000000001E-6</c:v>
                </c:pt>
                <c:pt idx="34234">
                  <c:v>2.0090245000000001E-6</c:v>
                </c:pt>
                <c:pt idx="34235">
                  <c:v>1.9983863000000001E-6</c:v>
                </c:pt>
                <c:pt idx="34236">
                  <c:v>1.9877934E-6</c:v>
                </c:pt>
                <c:pt idx="34237">
                  <c:v>1.9772459999999999E-6</c:v>
                </c:pt>
                <c:pt idx="34238">
                  <c:v>1.9667441E-6</c:v>
                </c:pt>
                <c:pt idx="34239">
                  <c:v>1.9562876000000001E-6</c:v>
                </c:pt>
                <c:pt idx="34240">
                  <c:v>1.9458766000000001E-6</c:v>
                </c:pt>
                <c:pt idx="34241">
                  <c:v>1.9355111E-6</c:v>
                </c:pt>
                <c:pt idx="34242">
                  <c:v>1.9251911000000001E-6</c:v>
                </c:pt>
                <c:pt idx="34243">
                  <c:v>1.9149168E-6</c:v>
                </c:pt>
                <c:pt idx="34244">
                  <c:v>1.9046879000000001E-6</c:v>
                </c:pt>
                <c:pt idx="34245">
                  <c:v>1.8945045E-6</c:v>
                </c:pt>
                <c:pt idx="34246">
                  <c:v>1.8843666000000001E-6</c:v>
                </c:pt>
                <c:pt idx="34247">
                  <c:v>1.8742742E-6</c:v>
                </c:pt>
                <c:pt idx="34248">
                  <c:v>1.8642272000000001E-6</c:v>
                </c:pt>
                <c:pt idx="34249">
                  <c:v>1.8542256000000001E-6</c:v>
                </c:pt>
                <c:pt idx="34250">
                  <c:v>1.8442694E-6</c:v>
                </c:pt>
                <c:pt idx="34251">
                  <c:v>1.8343585E-6</c:v>
                </c:pt>
                <c:pt idx="34252">
                  <c:v>1.8244928999999999E-6</c:v>
                </c:pt>
                <c:pt idx="34253">
                  <c:v>1.8146724E-6</c:v>
                </c:pt>
                <c:pt idx="34254">
                  <c:v>1.804897E-6</c:v>
                </c:pt>
                <c:pt idx="34255">
                  <c:v>1.7951668E-6</c:v>
                </c:pt>
                <c:pt idx="34256">
                  <c:v>1.7854816000000001E-6</c:v>
                </c:pt>
                <c:pt idx="34257">
                  <c:v>1.7758412999999999E-6</c:v>
                </c:pt>
                <c:pt idx="34258">
                  <c:v>1.7662459E-6</c:v>
                </c:pt>
                <c:pt idx="34259">
                  <c:v>1.7566952E-6</c:v>
                </c:pt>
                <c:pt idx="34260">
                  <c:v>1.7471891E-6</c:v>
                </c:pt>
                <c:pt idx="34261">
                  <c:v>1.7377276000000001E-6</c:v>
                </c:pt>
                <c:pt idx="34262">
                  <c:v>1.7283105999999999E-6</c:v>
                </c:pt>
                <c:pt idx="34263">
                  <c:v>1.7189380999999999E-6</c:v>
                </c:pt>
                <c:pt idx="34264">
                  <c:v>1.7096096999999999E-6</c:v>
                </c:pt>
                <c:pt idx="34265">
                  <c:v>1.7003256E-6</c:v>
                </c:pt>
                <c:pt idx="34266">
                  <c:v>1.6910856000000001E-6</c:v>
                </c:pt>
                <c:pt idx="34267">
                  <c:v>1.6818894E-6</c:v>
                </c:pt>
                <c:pt idx="34268">
                  <c:v>1.6727371999999999E-6</c:v>
                </c:pt>
                <c:pt idx="34269">
                  <c:v>1.6636287E-6</c:v>
                </c:pt>
                <c:pt idx="34270">
                  <c:v>1.6545638999999999E-6</c:v>
                </c:pt>
                <c:pt idx="34271">
                  <c:v>1.6455425999999999E-6</c:v>
                </c:pt>
                <c:pt idx="34272">
                  <c:v>1.6365647E-6</c:v>
                </c:pt>
                <c:pt idx="34273">
                  <c:v>1.6276300000000001E-6</c:v>
                </c:pt>
                <c:pt idx="34274">
                  <c:v>1.6187385999999999E-6</c:v>
                </c:pt>
                <c:pt idx="34275">
                  <c:v>1.6098902000000001E-6</c:v>
                </c:pt>
                <c:pt idx="34276">
                  <c:v>1.6010847E-6</c:v>
                </c:pt>
                <c:pt idx="34277">
                  <c:v>1.592322E-6</c:v>
                </c:pt>
                <c:pt idx="34278">
                  <c:v>1.5836017999999999E-6</c:v>
                </c:pt>
                <c:pt idx="34279">
                  <c:v>1.5749242000000001E-6</c:v>
                </c:pt>
                <c:pt idx="34280">
                  <c:v>1.5662890000000001E-6</c:v>
                </c:pt>
                <c:pt idx="34281">
                  <c:v>1.5576961E-6</c:v>
                </c:pt>
                <c:pt idx="34282">
                  <c:v>1.5491454000000001E-6</c:v>
                </c:pt>
                <c:pt idx="34283">
                  <c:v>1.5406365999999999E-6</c:v>
                </c:pt>
                <c:pt idx="34284">
                  <c:v>1.5321696999999999E-6</c:v>
                </c:pt>
                <c:pt idx="34285">
                  <c:v>1.5237445E-6</c:v>
                </c:pt>
                <c:pt idx="34286">
                  <c:v>1.5153609E-6</c:v>
                </c:pt>
                <c:pt idx="34287">
                  <c:v>1.5070186000000001E-6</c:v>
                </c:pt>
                <c:pt idx="34288">
                  <c:v>1.4987177E-6</c:v>
                </c:pt>
                <c:pt idx="34289">
                  <c:v>1.4904578999999999E-6</c:v>
                </c:pt>
                <c:pt idx="34290">
                  <c:v>1.4822390999999999E-6</c:v>
                </c:pt>
                <c:pt idx="34291">
                  <c:v>1.4740613E-6</c:v>
                </c:pt>
                <c:pt idx="34292">
                  <c:v>1.4659241E-6</c:v>
                </c:pt>
                <c:pt idx="34293">
                  <c:v>1.4578276E-6</c:v>
                </c:pt>
                <c:pt idx="34294">
                  <c:v>1.4497714000000001E-6</c:v>
                </c:pt>
                <c:pt idx="34295">
                  <c:v>1.4417556E-6</c:v>
                </c:pt>
                <c:pt idx="34296">
                  <c:v>1.4337799000000001E-6</c:v>
                </c:pt>
                <c:pt idx="34297">
                  <c:v>1.4258441000000001E-6</c:v>
                </c:pt>
                <c:pt idx="34298">
                  <c:v>1.4179481999999999E-6</c:v>
                </c:pt>
                <c:pt idx="34299">
                  <c:v>1.4100920000000001E-6</c:v>
                </c:pt>
                <c:pt idx="34300">
                  <c:v>1.4022753000000001E-6</c:v>
                </c:pt>
                <c:pt idx="34301">
                  <c:v>1.3944981E-6</c:v>
                </c:pt>
                <c:pt idx="34302">
                  <c:v>1.3867600999999999E-6</c:v>
                </c:pt>
                <c:pt idx="34303">
                  <c:v>1.3790611999999999E-6</c:v>
                </c:pt>
                <c:pt idx="34304">
                  <c:v>1.3714013E-6</c:v>
                </c:pt>
                <c:pt idx="34305">
                  <c:v>1.3637800000000001E-6</c:v>
                </c:pt>
                <c:pt idx="34306">
                  <c:v>1.3561975000000001E-6</c:v>
                </c:pt>
                <c:pt idx="34307">
                  <c:v>1.3486534E-6</c:v>
                </c:pt>
                <c:pt idx="34308">
                  <c:v>1.3411477E-6</c:v>
                </c:pt>
                <c:pt idx="34309">
                  <c:v>1.3336802E-6</c:v>
                </c:pt>
                <c:pt idx="34310">
                  <c:v>1.3262507999999999E-6</c:v>
                </c:pt>
                <c:pt idx="34311">
                  <c:v>1.3188592E-6</c:v>
                </c:pt>
                <c:pt idx="34312">
                  <c:v>1.3115053E-6</c:v>
                </c:pt>
                <c:pt idx="34313">
                  <c:v>1.3041891E-6</c:v>
                </c:pt>
                <c:pt idx="34314">
                  <c:v>1.2969102999999999E-6</c:v>
                </c:pt>
                <c:pt idx="34315">
                  <c:v>1.2896688E-6</c:v>
                </c:pt>
                <c:pt idx="34316">
                  <c:v>1.2824645E-6</c:v>
                </c:pt>
                <c:pt idx="34317">
                  <c:v>1.2752971E-6</c:v>
                </c:pt>
                <c:pt idx="34318">
                  <c:v>1.2681666E-6</c:v>
                </c:pt>
                <c:pt idx="34319">
                  <c:v>1.2610726E-6</c:v>
                </c:pt>
                <c:pt idx="34320">
                  <c:v>1.2540153E-6</c:v>
                </c:pt>
                <c:pt idx="34321">
                  <c:v>1.2469943E-6</c:v>
                </c:pt>
                <c:pt idx="34322">
                  <c:v>1.2400094999999999E-6</c:v>
                </c:pt>
                <c:pt idx="34323">
                  <c:v>1.2330607000000001E-6</c:v>
                </c:pt>
                <c:pt idx="34324">
                  <c:v>1.2261478999999999E-6</c:v>
                </c:pt>
                <c:pt idx="34325">
                  <c:v>1.2192709E-6</c:v>
                </c:pt>
                <c:pt idx="34326">
                  <c:v>1.2124294E-6</c:v>
                </c:pt>
                <c:pt idx="34327">
                  <c:v>1.2056233999999999E-6</c:v>
                </c:pt>
                <c:pt idx="34328">
                  <c:v>1.1988528E-6</c:v>
                </c:pt>
                <c:pt idx="34329">
                  <c:v>1.1921173000000001E-6</c:v>
                </c:pt>
                <c:pt idx="34330">
                  <c:v>1.1854169E-6</c:v>
                </c:pt>
                <c:pt idx="34331">
                  <c:v>1.1787513E-6</c:v>
                </c:pt>
                <c:pt idx="34332">
                  <c:v>1.1721204000000001E-6</c:v>
                </c:pt>
                <c:pt idx="34333">
                  <c:v>1.1655241000000001E-6</c:v>
                </c:pt>
                <c:pt idx="34334">
                  <c:v>1.1589620000000001E-6</c:v>
                </c:pt>
                <c:pt idx="34335">
                  <c:v>1.1524344E-6</c:v>
                </c:pt>
                <c:pt idx="34336">
                  <c:v>1.1459408000000001E-6</c:v>
                </c:pt>
                <c:pt idx="34337">
                  <c:v>1.1394812E-6</c:v>
                </c:pt>
                <c:pt idx="34338">
                  <c:v>1.1330554E-6</c:v>
                </c:pt>
                <c:pt idx="34339">
                  <c:v>1.1266633E-6</c:v>
                </c:pt>
                <c:pt idx="34340">
                  <c:v>1.1203047E-6</c:v>
                </c:pt>
                <c:pt idx="34341">
                  <c:v>1.1139794000000001E-6</c:v>
                </c:pt>
                <c:pt idx="34342">
                  <c:v>1.1076871999999999E-6</c:v>
                </c:pt>
                <c:pt idx="34343">
                  <c:v>1.1014282E-6</c:v>
                </c:pt>
                <c:pt idx="34344">
                  <c:v>1.095202E-6</c:v>
                </c:pt>
                <c:pt idx="34345">
                  <c:v>1.0890087000000001E-6</c:v>
                </c:pt>
                <c:pt idx="34346">
                  <c:v>1.0828480000000001E-6</c:v>
                </c:pt>
                <c:pt idx="34347">
                  <c:v>1.0767197000000001E-6</c:v>
                </c:pt>
                <c:pt idx="34348">
                  <c:v>1.0706237E-6</c:v>
                </c:pt>
                <c:pt idx="34349">
                  <c:v>1.0645599E-6</c:v>
                </c:pt>
                <c:pt idx="34350">
                  <c:v>1.0585281E-6</c:v>
                </c:pt>
                <c:pt idx="34351">
                  <c:v>1.0525283E-6</c:v>
                </c:pt>
                <c:pt idx="34352">
                  <c:v>1.0465601999999999E-6</c:v>
                </c:pt>
                <c:pt idx="34353">
                  <c:v>1.0406237E-6</c:v>
                </c:pt>
                <c:pt idx="34354">
                  <c:v>1.0347185999999999E-6</c:v>
                </c:pt>
                <c:pt idx="34355">
                  <c:v>1.0288448000000001E-6</c:v>
                </c:pt>
                <c:pt idx="34356">
                  <c:v>1.0230023000000001E-6</c:v>
                </c:pt>
                <c:pt idx="34357">
                  <c:v>1.0171906999999999E-6</c:v>
                </c:pt>
                <c:pt idx="34358">
                  <c:v>1.0114101E-6</c:v>
                </c:pt>
                <c:pt idx="34359">
                  <c:v>1.0056601000000001E-6</c:v>
                </c:pt>
                <c:pt idx="34360">
                  <c:v>9.9994077000000003E-7</c:v>
                </c:pt>
                <c:pt idx="34361">
                  <c:v>9.942518800000001E-7</c:v>
                </c:pt>
                <c:pt idx="34362">
                  <c:v>9.8859333999999993E-7</c:v>
                </c:pt>
                <c:pt idx="34363">
                  <c:v>9.8296493E-7</c:v>
                </c:pt>
                <c:pt idx="34364">
                  <c:v>9.7736653999999991E-7</c:v>
                </c:pt>
                <c:pt idx="34365">
                  <c:v>9.7179804000000004E-7</c:v>
                </c:pt>
                <c:pt idx="34366">
                  <c:v>9.6625934000000007E-7</c:v>
                </c:pt>
                <c:pt idx="34367">
                  <c:v>9.6075018999999992E-7</c:v>
                </c:pt>
                <c:pt idx="34368">
                  <c:v>9.5527048000000005E-7</c:v>
                </c:pt>
                <c:pt idx="34369">
                  <c:v>9.4982015999999996E-7</c:v>
                </c:pt>
                <c:pt idx="34370">
                  <c:v>9.4439905999999999E-7</c:v>
                </c:pt>
                <c:pt idx="34371">
                  <c:v>9.3900701000000005E-7</c:v>
                </c:pt>
                <c:pt idx="34372">
                  <c:v>9.3364383000000001E-7</c:v>
                </c:pt>
                <c:pt idx="34373">
                  <c:v>9.2830948000000005E-7</c:v>
                </c:pt>
                <c:pt idx="34374">
                  <c:v>9.2300377000000001E-7</c:v>
                </c:pt>
                <c:pt idx="34375">
                  <c:v>9.1772654000000005E-7</c:v>
                </c:pt>
                <c:pt idx="34376">
                  <c:v>9.1247773000000005E-7</c:v>
                </c:pt>
                <c:pt idx="34377">
                  <c:v>9.0725717000000004E-7</c:v>
                </c:pt>
                <c:pt idx="34378">
                  <c:v>9.0206469999999997E-7</c:v>
                </c:pt>
                <c:pt idx="34379">
                  <c:v>8.9690018999999999E-7</c:v>
                </c:pt>
                <c:pt idx="34380">
                  <c:v>8.9176353000000003E-7</c:v>
                </c:pt>
                <c:pt idx="34381">
                  <c:v>8.8665462000000005E-7</c:v>
                </c:pt>
                <c:pt idx="34382">
                  <c:v>8.8157326999999998E-7</c:v>
                </c:pt>
                <c:pt idx="34383">
                  <c:v>8.7651931999999998E-7</c:v>
                </c:pt>
                <c:pt idx="34384">
                  <c:v>8.7149272E-7</c:v>
                </c:pt>
                <c:pt idx="34385">
                  <c:v>8.6649327999999996E-7</c:v>
                </c:pt>
                <c:pt idx="34386">
                  <c:v>8.6152090000000004E-7</c:v>
                </c:pt>
                <c:pt idx="34387">
                  <c:v>8.5657541000000004E-7</c:v>
                </c:pt>
                <c:pt idx="34388">
                  <c:v>8.5165674999999995E-7</c:v>
                </c:pt>
                <c:pt idx="34389">
                  <c:v>8.4676469000000001E-7</c:v>
                </c:pt>
                <c:pt idx="34390">
                  <c:v>8.4189918000000003E-7</c:v>
                </c:pt>
                <c:pt idx="34391">
                  <c:v>8.3706003999999999E-7</c:v>
                </c:pt>
                <c:pt idx="34392">
                  <c:v>8.3224716999999996E-7</c:v>
                </c:pt>
                <c:pt idx="34393">
                  <c:v>8.2746043999999998E-7</c:v>
                </c:pt>
                <c:pt idx="34394">
                  <c:v>8.2269975000000002E-7</c:v>
                </c:pt>
                <c:pt idx="34395">
                  <c:v>8.1796497000000003E-7</c:v>
                </c:pt>
                <c:pt idx="34396">
                  <c:v>8.1325594999999999E-7</c:v>
                </c:pt>
                <c:pt idx="34397">
                  <c:v>8.0857257E-7</c:v>
                </c:pt>
                <c:pt idx="34398">
                  <c:v>8.0391465000000004E-7</c:v>
                </c:pt>
                <c:pt idx="34399">
                  <c:v>7.9928212999999999E-7</c:v>
                </c:pt>
                <c:pt idx="34400">
                  <c:v>7.9467485999999996E-7</c:v>
                </c:pt>
                <c:pt idx="34401">
                  <c:v>7.9009270999999999E-7</c:v>
                </c:pt>
                <c:pt idx="34402">
                  <c:v>7.8553558000000004E-7</c:v>
                </c:pt>
                <c:pt idx="34403">
                  <c:v>7.8100333999999996E-7</c:v>
                </c:pt>
                <c:pt idx="34404">
                  <c:v>7.7649587999999998E-7</c:v>
                </c:pt>
                <c:pt idx="34405">
                  <c:v>7.7201309999999996E-7</c:v>
                </c:pt>
                <c:pt idx="34406">
                  <c:v>7.6755481000000005E-7</c:v>
                </c:pt>
                <c:pt idx="34407">
                  <c:v>7.6312090999999999E-7</c:v>
                </c:pt>
                <c:pt idx="34408">
                  <c:v>7.5871127999999998E-7</c:v>
                </c:pt>
                <c:pt idx="34409">
                  <c:v>7.5432581000000005E-7</c:v>
                </c:pt>
                <c:pt idx="34410">
                  <c:v>7.4996439000000002E-7</c:v>
                </c:pt>
                <c:pt idx="34411">
                  <c:v>7.4562689000000003E-7</c:v>
                </c:pt>
                <c:pt idx="34412">
                  <c:v>7.4131321999999999E-7</c:v>
                </c:pt>
                <c:pt idx="34413">
                  <c:v>7.3702319000000005E-7</c:v>
                </c:pt>
                <c:pt idx="34414">
                  <c:v>7.3275675000000002E-7</c:v>
                </c:pt>
                <c:pt idx="34415">
                  <c:v>7.2851373000000003E-7</c:v>
                </c:pt>
                <c:pt idx="34416">
                  <c:v>7.2429406999999998E-7</c:v>
                </c:pt>
                <c:pt idx="34417">
                  <c:v>7.2009759999999997E-7</c:v>
                </c:pt>
                <c:pt idx="34418">
                  <c:v>7.1592427000000005E-7</c:v>
                </c:pt>
                <c:pt idx="34419">
                  <c:v>7.1177391000000002E-7</c:v>
                </c:pt>
                <c:pt idx="34420">
                  <c:v>7.0764639000000005E-7</c:v>
                </c:pt>
                <c:pt idx="34421">
                  <c:v>7.0354162000000001E-7</c:v>
                </c:pt>
                <c:pt idx="34422">
                  <c:v>6.9945946000000004E-7</c:v>
                </c:pt>
                <c:pt idx="34423">
                  <c:v>6.9539982000000003E-7</c:v>
                </c:pt>
                <c:pt idx="34424">
                  <c:v>6.9136263000000003E-7</c:v>
                </c:pt>
                <c:pt idx="34425">
                  <c:v>6.8734771999999996E-7</c:v>
                </c:pt>
                <c:pt idx="34426">
                  <c:v>6.8335497999999995E-7</c:v>
                </c:pt>
                <c:pt idx="34427">
                  <c:v>6.7938430000000002E-7</c:v>
                </c:pt>
                <c:pt idx="34428">
                  <c:v>6.7543561000000003E-7</c:v>
                </c:pt>
                <c:pt idx="34429">
                  <c:v>6.7150875999999996E-7</c:v>
                </c:pt>
                <c:pt idx="34430">
                  <c:v>6.6760367000000005E-7</c:v>
                </c:pt>
                <c:pt idx="34431">
                  <c:v>6.6372018999999996E-7</c:v>
                </c:pt>
                <c:pt idx="34432">
                  <c:v>6.5985818999999998E-7</c:v>
                </c:pt>
                <c:pt idx="34433">
                  <c:v>6.5601762000000002E-7</c:v>
                </c:pt>
                <c:pt idx="34434">
                  <c:v>6.5219836999999999E-7</c:v>
                </c:pt>
                <c:pt idx="34435">
                  <c:v>6.4840026E-7</c:v>
                </c:pt>
                <c:pt idx="34436">
                  <c:v>6.4462323999999996E-7</c:v>
                </c:pt>
                <c:pt idx="34437">
                  <c:v>6.408672E-7</c:v>
                </c:pt>
                <c:pt idx="34438">
                  <c:v>6.3713202000000001E-7</c:v>
                </c:pt>
                <c:pt idx="34439">
                  <c:v>6.3341759000000001E-7</c:v>
                </c:pt>
                <c:pt idx="34440">
                  <c:v>6.2972383999999996E-7</c:v>
                </c:pt>
                <c:pt idx="34441">
                  <c:v>6.2605062000000005E-7</c:v>
                </c:pt>
                <c:pt idx="34442">
                  <c:v>6.2239780999999996E-7</c:v>
                </c:pt>
                <c:pt idx="34443">
                  <c:v>6.1876533999999996E-7</c:v>
                </c:pt>
                <c:pt idx="34444">
                  <c:v>6.1515311E-7</c:v>
                </c:pt>
                <c:pt idx="34445">
                  <c:v>6.1156105999999999E-7</c:v>
                </c:pt>
                <c:pt idx="34446">
                  <c:v>6.0798902000000003E-7</c:v>
                </c:pt>
                <c:pt idx="34447">
                  <c:v>6.0443688000000004E-7</c:v>
                </c:pt>
                <c:pt idx="34448">
                  <c:v>6.0090457E-7</c:v>
                </c:pt>
                <c:pt idx="34449">
                  <c:v>5.9739199000000005E-7</c:v>
                </c:pt>
                <c:pt idx="34450">
                  <c:v>5.9389901999999998E-7</c:v>
                </c:pt>
                <c:pt idx="34451">
                  <c:v>5.9042553999999999E-7</c:v>
                </c:pt>
                <c:pt idx="34452">
                  <c:v>5.8697151000000005E-7</c:v>
                </c:pt>
                <c:pt idx="34453">
                  <c:v>5.8353675000000001E-7</c:v>
                </c:pt>
                <c:pt idx="34454">
                  <c:v>5.8012119999999999E-7</c:v>
                </c:pt>
                <c:pt idx="34455">
                  <c:v>5.7672479999999999E-7</c:v>
                </c:pt>
                <c:pt idx="34456">
                  <c:v>5.7334739000000004E-7</c:v>
                </c:pt>
                <c:pt idx="34457">
                  <c:v>5.6998890999999995E-7</c:v>
                </c:pt>
                <c:pt idx="34458">
                  <c:v>5.6664925000000004E-7</c:v>
                </c:pt>
                <c:pt idx="34459">
                  <c:v>5.6332828999999999E-7</c:v>
                </c:pt>
                <c:pt idx="34460">
                  <c:v>5.6002597000000001E-7</c:v>
                </c:pt>
                <c:pt idx="34461">
                  <c:v>5.5674218000000001E-7</c:v>
                </c:pt>
                <c:pt idx="34462">
                  <c:v>5.5347681000000003E-7</c:v>
                </c:pt>
                <c:pt idx="34463">
                  <c:v>5.5022974000000003E-7</c:v>
                </c:pt>
                <c:pt idx="34464">
                  <c:v>5.4700091999999996E-7</c:v>
                </c:pt>
                <c:pt idx="34465">
                  <c:v>5.4379024000000005E-7</c:v>
                </c:pt>
                <c:pt idx="34466">
                  <c:v>5.4059763000000004E-7</c:v>
                </c:pt>
                <c:pt idx="34467">
                  <c:v>5.3742297999999996E-7</c:v>
                </c:pt>
                <c:pt idx="34468">
                  <c:v>5.3426618000000005E-7</c:v>
                </c:pt>
                <c:pt idx="34469">
                  <c:v>5.3112710999999996E-7</c:v>
                </c:pt>
                <c:pt idx="34470">
                  <c:v>5.2800573E-7</c:v>
                </c:pt>
                <c:pt idx="34471">
                  <c:v>5.2490190999999999E-7</c:v>
                </c:pt>
                <c:pt idx="34472">
                  <c:v>5.2181559000000004E-7</c:v>
                </c:pt>
                <c:pt idx="34473">
                  <c:v>5.1874667E-7</c:v>
                </c:pt>
                <c:pt idx="34474">
                  <c:v>5.1569504E-7</c:v>
                </c:pt>
                <c:pt idx="34475">
                  <c:v>5.1266061999999996E-7</c:v>
                </c:pt>
                <c:pt idx="34476">
                  <c:v>5.0964331000000005E-7</c:v>
                </c:pt>
                <c:pt idx="34477">
                  <c:v>5.0664305999999997E-7</c:v>
                </c:pt>
                <c:pt idx="34478">
                  <c:v>5.0365975000000004E-7</c:v>
                </c:pt>
                <c:pt idx="34479">
                  <c:v>5.0069326000000004E-7</c:v>
                </c:pt>
                <c:pt idx="34480">
                  <c:v>4.9774353999999999E-7</c:v>
                </c:pt>
                <c:pt idx="34481">
                  <c:v>4.9481048000000002E-7</c:v>
                </c:pt>
                <c:pt idx="34482">
                  <c:v>4.9189400999999998E-7</c:v>
                </c:pt>
                <c:pt idx="34483">
                  <c:v>4.8899403000000005E-7</c:v>
                </c:pt>
                <c:pt idx="34484">
                  <c:v>4.8611048E-7</c:v>
                </c:pt>
                <c:pt idx="34485">
                  <c:v>4.8324324000000003E-7</c:v>
                </c:pt>
                <c:pt idx="34486">
                  <c:v>4.8039225999999997E-7</c:v>
                </c:pt>
                <c:pt idx="34487">
                  <c:v>4.7755742000000001E-7</c:v>
                </c:pt>
                <c:pt idx="34488">
                  <c:v>4.7473861000000001E-7</c:v>
                </c:pt>
                <c:pt idx="34489">
                  <c:v>4.7193578000000002E-7</c:v>
                </c:pt>
                <c:pt idx="34490">
                  <c:v>4.6914882999999998E-7</c:v>
                </c:pt>
                <c:pt idx="34491">
                  <c:v>4.6637770999999998E-7</c:v>
                </c:pt>
                <c:pt idx="34492">
                  <c:v>4.6362230999999998E-7</c:v>
                </c:pt>
                <c:pt idx="34493">
                  <c:v>4.6088255000000002E-7</c:v>
                </c:pt>
                <c:pt idx="34494">
                  <c:v>4.5815835000000002E-7</c:v>
                </c:pt>
                <c:pt idx="34495">
                  <c:v>4.5544965000000002E-7</c:v>
                </c:pt>
                <c:pt idx="34496">
                  <c:v>4.5275631999999998E-7</c:v>
                </c:pt>
                <c:pt idx="34497">
                  <c:v>4.5007832000000001E-7</c:v>
                </c:pt>
                <c:pt idx="34498">
                  <c:v>4.4741553999999999E-7</c:v>
                </c:pt>
                <c:pt idx="34499">
                  <c:v>4.4476792E-7</c:v>
                </c:pt>
                <c:pt idx="34500">
                  <c:v>4.4213536000000002E-7</c:v>
                </c:pt>
                <c:pt idx="34501">
                  <c:v>4.3951778E-7</c:v>
                </c:pt>
                <c:pt idx="34502">
                  <c:v>4.3691512E-7</c:v>
                </c:pt>
                <c:pt idx="34503">
                  <c:v>4.3432726000000001E-7</c:v>
                </c:pt>
                <c:pt idx="34504">
                  <c:v>4.3175415999999999E-7</c:v>
                </c:pt>
                <c:pt idx="34505">
                  <c:v>4.2919571999999999E-7</c:v>
                </c:pt>
                <c:pt idx="34506">
                  <c:v>4.2665186999999998E-7</c:v>
                </c:pt>
                <c:pt idx="34507">
                  <c:v>4.2412252999999998E-7</c:v>
                </c:pt>
                <c:pt idx="34508">
                  <c:v>4.2160763999999999E-7</c:v>
                </c:pt>
                <c:pt idx="34509">
                  <c:v>4.1910710000000001E-7</c:v>
                </c:pt>
                <c:pt idx="34510">
                  <c:v>4.1662081999999999E-7</c:v>
                </c:pt>
                <c:pt idx="34511">
                  <c:v>4.1414875999999999E-7</c:v>
                </c:pt>
                <c:pt idx="34512">
                  <c:v>4.1169082000000001E-7</c:v>
                </c:pt>
                <c:pt idx="34513">
                  <c:v>4.0924691999999999E-7</c:v>
                </c:pt>
                <c:pt idx="34514">
                  <c:v>4.0681700999999999E-7</c:v>
                </c:pt>
                <c:pt idx="34515">
                  <c:v>4.0440098999999999E-7</c:v>
                </c:pt>
                <c:pt idx="34516">
                  <c:v>4.0199881999999998E-7</c:v>
                </c:pt>
                <c:pt idx="34517">
                  <c:v>3.9961039999999998E-7</c:v>
                </c:pt>
                <c:pt idx="34518">
                  <c:v>3.9723565000000003E-7</c:v>
                </c:pt>
                <c:pt idx="34519">
                  <c:v>3.9487449000000002E-7</c:v>
                </c:pt>
                <c:pt idx="34520">
                  <c:v>3.9252688999999998E-7</c:v>
                </c:pt>
                <c:pt idx="34521">
                  <c:v>3.9019272E-7</c:v>
                </c:pt>
                <c:pt idx="34522">
                  <c:v>3.8787192000000002E-7</c:v>
                </c:pt>
                <c:pt idx="34523">
                  <c:v>3.8556445000000002E-7</c:v>
                </c:pt>
                <c:pt idx="34524">
                  <c:v>3.8327019000000002E-7</c:v>
                </c:pt>
                <c:pt idx="34525">
                  <c:v>3.8098909000000001E-7</c:v>
                </c:pt>
                <c:pt idx="34526">
                  <c:v>3.7872110000000001E-7</c:v>
                </c:pt>
                <c:pt idx="34527">
                  <c:v>3.7646608999999999E-7</c:v>
                </c:pt>
                <c:pt idx="34528">
                  <c:v>3.7422404000000002E-7</c:v>
                </c:pt>
                <c:pt idx="34529">
                  <c:v>3.7199487000000002E-7</c:v>
                </c:pt>
                <c:pt idx="34530">
                  <c:v>3.6977852E-7</c:v>
                </c:pt>
                <c:pt idx="34531">
                  <c:v>3.6757489999999999E-7</c:v>
                </c:pt>
                <c:pt idx="34532">
                  <c:v>3.6538394999999999E-7</c:v>
                </c:pt>
                <c:pt idx="34533">
                  <c:v>3.6320560000000001E-7</c:v>
                </c:pt>
                <c:pt idx="34534">
                  <c:v>3.6103978E-7</c:v>
                </c:pt>
                <c:pt idx="34535">
                  <c:v>3.5888641000000001E-7</c:v>
                </c:pt>
                <c:pt idx="34536">
                  <c:v>3.5674543000000001E-7</c:v>
                </c:pt>
                <c:pt idx="34537">
                  <c:v>3.5461678999999998E-7</c:v>
                </c:pt>
                <c:pt idx="34538">
                  <c:v>3.5250039E-7</c:v>
                </c:pt>
                <c:pt idx="34539">
                  <c:v>3.5039619000000001E-7</c:v>
                </c:pt>
                <c:pt idx="34540">
                  <c:v>3.4830413000000001E-7</c:v>
                </c:pt>
                <c:pt idx="34541">
                  <c:v>3.4622411000000002E-7</c:v>
                </c:pt>
                <c:pt idx="34542">
                  <c:v>3.4415608999999998E-7</c:v>
                </c:pt>
                <c:pt idx="34543">
                  <c:v>3.4210001000000001E-7</c:v>
                </c:pt>
                <c:pt idx="34544">
                  <c:v>3.4005580999999998E-7</c:v>
                </c:pt>
                <c:pt idx="34545">
                  <c:v>3.380234E-7</c:v>
                </c:pt>
                <c:pt idx="34546">
                  <c:v>3.3600272999999999E-7</c:v>
                </c:pt>
                <c:pt idx="34547">
                  <c:v>3.3399374E-7</c:v>
                </c:pt>
                <c:pt idx="34548">
                  <c:v>3.3199635E-7</c:v>
                </c:pt>
                <c:pt idx="34549">
                  <c:v>3.3001049000000001E-7</c:v>
                </c:pt>
                <c:pt idx="34550">
                  <c:v>3.2803612000000003E-7</c:v>
                </c:pt>
                <c:pt idx="34551">
                  <c:v>3.2607318E-7</c:v>
                </c:pt>
                <c:pt idx="34552">
                  <c:v>3.2412157E-7</c:v>
                </c:pt>
                <c:pt idx="34553">
                  <c:v>3.2218125000000002E-7</c:v>
                </c:pt>
                <c:pt idx="34554">
                  <c:v>3.2025216000000003E-7</c:v>
                </c:pt>
                <c:pt idx="34555">
                  <c:v>3.1833423000000001E-7</c:v>
                </c:pt>
                <c:pt idx="34556">
                  <c:v>3.1642741999999999E-7</c:v>
                </c:pt>
                <c:pt idx="34557">
                  <c:v>3.1453162999999998E-7</c:v>
                </c:pt>
                <c:pt idx="34558">
                  <c:v>3.1264681999999999E-7</c:v>
                </c:pt>
                <c:pt idx="34559">
                  <c:v>3.1077294999999998E-7</c:v>
                </c:pt>
                <c:pt idx="34560">
                  <c:v>3.0890992999999999E-7</c:v>
                </c:pt>
                <c:pt idx="34561">
                  <c:v>3.0705771999999999E-7</c:v>
                </c:pt>
                <c:pt idx="34562">
                  <c:v>3.0521624999999998E-7</c:v>
                </c:pt>
                <c:pt idx="34563">
                  <c:v>3.0338546000000001E-7</c:v>
                </c:pt>
                <c:pt idx="34564">
                  <c:v>3.0156531E-7</c:v>
                </c:pt>
                <c:pt idx="34565">
                  <c:v>2.9975573E-7</c:v>
                </c:pt>
                <c:pt idx="34566">
                  <c:v>2.9795666000000001E-7</c:v>
                </c:pt>
                <c:pt idx="34567">
                  <c:v>2.9616802999999999E-7</c:v>
                </c:pt>
                <c:pt idx="34568">
                  <c:v>2.9438979000000001E-7</c:v>
                </c:pt>
                <c:pt idx="34569">
                  <c:v>2.9262190999999998E-7</c:v>
                </c:pt>
                <c:pt idx="34570">
                  <c:v>2.9086428000000001E-7</c:v>
                </c:pt>
                <c:pt idx="34571">
                  <c:v>2.8911688E-7</c:v>
                </c:pt>
                <c:pt idx="34572">
                  <c:v>2.8737963E-7</c:v>
                </c:pt>
                <c:pt idx="34573">
                  <c:v>2.8565249999999998E-7</c:v>
                </c:pt>
                <c:pt idx="34574">
                  <c:v>2.8393544000000002E-7</c:v>
                </c:pt>
                <c:pt idx="34575">
                  <c:v>2.8222834000000002E-7</c:v>
                </c:pt>
                <c:pt idx="34576">
                  <c:v>2.805312E-7</c:v>
                </c:pt>
                <c:pt idx="34577">
                  <c:v>2.7884394000000003E-7</c:v>
                </c:pt>
                <c:pt idx="34578">
                  <c:v>2.7716649000000001E-7</c:v>
                </c:pt>
                <c:pt idx="34579">
                  <c:v>2.7549882000000001E-7</c:v>
                </c:pt>
                <c:pt idx="34580">
                  <c:v>2.7384087E-7</c:v>
                </c:pt>
                <c:pt idx="34581">
                  <c:v>2.7219261E-7</c:v>
                </c:pt>
                <c:pt idx="34582">
                  <c:v>2.7055394999999998E-7</c:v>
                </c:pt>
                <c:pt idx="34583">
                  <c:v>2.6892485000000002E-7</c:v>
                </c:pt>
                <c:pt idx="34584">
                  <c:v>2.6730527000000002E-7</c:v>
                </c:pt>
                <c:pt idx="34585">
                  <c:v>2.6569511999999998E-7</c:v>
                </c:pt>
                <c:pt idx="34586">
                  <c:v>2.6409437999999998E-7</c:v>
                </c:pt>
                <c:pt idx="34587">
                  <c:v>2.6250299000000002E-7</c:v>
                </c:pt>
                <c:pt idx="34588">
                  <c:v>2.6092090000000002E-7</c:v>
                </c:pt>
                <c:pt idx="34589">
                  <c:v>2.5934803999999999E-7</c:v>
                </c:pt>
                <c:pt idx="34590">
                  <c:v>2.5778439000000001E-7</c:v>
                </c:pt>
                <c:pt idx="34591">
                  <c:v>2.5622987000000002E-7</c:v>
                </c:pt>
                <c:pt idx="34592">
                  <c:v>2.5468444000000001E-7</c:v>
                </c:pt>
                <c:pt idx="34593">
                  <c:v>2.5314804E-7</c:v>
                </c:pt>
                <c:pt idx="34594">
                  <c:v>2.5162062999999998E-7</c:v>
                </c:pt>
                <c:pt idx="34595">
                  <c:v>2.5010215000000001E-7</c:v>
                </c:pt>
                <c:pt idx="34596">
                  <c:v>2.4859256E-7</c:v>
                </c:pt>
                <c:pt idx="34597">
                  <c:v>2.4709179999999999E-7</c:v>
                </c:pt>
                <c:pt idx="34598">
                  <c:v>2.4559983999999998E-7</c:v>
                </c:pt>
                <c:pt idx="34599">
                  <c:v>2.4411659000000001E-7</c:v>
                </c:pt>
                <c:pt idx="34600">
                  <c:v>2.4264204999999998E-7</c:v>
                </c:pt>
                <c:pt idx="34601">
                  <c:v>2.4117614000000002E-7</c:v>
                </c:pt>
                <c:pt idx="34602">
                  <c:v>2.3971884000000001E-7</c:v>
                </c:pt>
                <c:pt idx="34603">
                  <c:v>2.3827008E-7</c:v>
                </c:pt>
                <c:pt idx="34604">
                  <c:v>2.3682981000000001E-7</c:v>
                </c:pt>
                <c:pt idx="34605">
                  <c:v>2.3539798000000001E-7</c:v>
                </c:pt>
                <c:pt idx="34606">
                  <c:v>2.3397455999999999E-7</c:v>
                </c:pt>
                <c:pt idx="34607">
                  <c:v>2.3255948999999999E-7</c:v>
                </c:pt>
                <c:pt idx="34608">
                  <c:v>2.3115273000000001E-7</c:v>
                </c:pt>
                <c:pt idx="34609">
                  <c:v>2.2975422000000001E-7</c:v>
                </c:pt>
                <c:pt idx="34610">
                  <c:v>2.2836393999999999E-7</c:v>
                </c:pt>
                <c:pt idx="34611">
                  <c:v>2.2698183000000001E-7</c:v>
                </c:pt>
                <c:pt idx="34612">
                  <c:v>2.2560783000000001E-7</c:v>
                </c:pt>
                <c:pt idx="34613">
                  <c:v>2.2424192E-7</c:v>
                </c:pt>
                <c:pt idx="34614">
                  <c:v>2.2288403E-7</c:v>
                </c:pt>
                <c:pt idx="34615">
                  <c:v>2.2153411999999999E-7</c:v>
                </c:pt>
                <c:pt idx="34616">
                  <c:v>2.2019215999999999E-7</c:v>
                </c:pt>
                <c:pt idx="34617">
                  <c:v>2.1885809E-7</c:v>
                </c:pt>
                <c:pt idx="34618">
                  <c:v>2.1753188000000001E-7</c:v>
                </c:pt>
                <c:pt idx="34619">
                  <c:v>2.1621346000000001E-7</c:v>
                </c:pt>
                <c:pt idx="34620">
                  <c:v>2.1490281E-7</c:v>
                </c:pt>
                <c:pt idx="34621">
                  <c:v>2.1359988E-7</c:v>
                </c:pt>
                <c:pt idx="34622">
                  <c:v>2.1230461000000001E-7</c:v>
                </c:pt>
                <c:pt idx="34623">
                  <c:v>2.1101698E-7</c:v>
                </c:pt>
                <c:pt idx="34624">
                  <c:v>2.0973691999999999E-7</c:v>
                </c:pt>
                <c:pt idx="34625">
                  <c:v>2.0846441000000001E-7</c:v>
                </c:pt>
                <c:pt idx="34626">
                  <c:v>2.0719941000000001E-7</c:v>
                </c:pt>
                <c:pt idx="34627">
                  <c:v>2.0594186E-7</c:v>
                </c:pt>
                <c:pt idx="34628">
                  <c:v>2.0469172999999999E-7</c:v>
                </c:pt>
                <c:pt idx="34629">
                  <c:v>2.0344897999999999E-7</c:v>
                </c:pt>
                <c:pt idx="34630">
                  <c:v>2.0221356000000001E-7</c:v>
                </c:pt>
                <c:pt idx="34631">
                  <c:v>2.0098542999999999E-7</c:v>
                </c:pt>
                <c:pt idx="34632">
                  <c:v>1.9976453999999999E-7</c:v>
                </c:pt>
                <c:pt idx="34633">
                  <c:v>1.9855088E-7</c:v>
                </c:pt>
                <c:pt idx="34634">
                  <c:v>1.9734438E-7</c:v>
                </c:pt>
                <c:pt idx="34635">
                  <c:v>1.9614499999999999E-7</c:v>
                </c:pt>
                <c:pt idx="34636">
                  <c:v>1.9495270000000001E-7</c:v>
                </c:pt>
                <c:pt idx="34637">
                  <c:v>1.9376745999999999E-7</c:v>
                </c:pt>
                <c:pt idx="34638">
                  <c:v>1.9258922999999999E-7</c:v>
                </c:pt>
                <c:pt idx="34639">
                  <c:v>1.9141795E-7</c:v>
                </c:pt>
                <c:pt idx="34640">
                  <c:v>1.9025362E-7</c:v>
                </c:pt>
                <c:pt idx="34641">
                  <c:v>1.8909616000000001E-7</c:v>
                </c:pt>
                <c:pt idx="34642">
                  <c:v>1.8794554999999999E-7</c:v>
                </c:pt>
                <c:pt idx="34643">
                  <c:v>1.8680173999999999E-7</c:v>
                </c:pt>
                <c:pt idx="34644">
                  <c:v>1.8566472000000001E-7</c:v>
                </c:pt>
                <c:pt idx="34645">
                  <c:v>1.8453443E-7</c:v>
                </c:pt>
                <c:pt idx="34646">
                  <c:v>1.8341082999999999E-7</c:v>
                </c:pt>
                <c:pt idx="34647">
                  <c:v>1.8229389E-7</c:v>
                </c:pt>
                <c:pt idx="34648">
                  <c:v>1.8118356999999999E-7</c:v>
                </c:pt>
                <c:pt idx="34649">
                  <c:v>1.8007981000000001E-7</c:v>
                </c:pt>
                <c:pt idx="34650">
                  <c:v>1.7898259999999999E-7</c:v>
                </c:pt>
                <c:pt idx="34651">
                  <c:v>1.7789188999999999E-7</c:v>
                </c:pt>
                <c:pt idx="34652">
                  <c:v>1.7680765E-7</c:v>
                </c:pt>
                <c:pt idx="34653">
                  <c:v>1.7572984E-7</c:v>
                </c:pt>
                <c:pt idx="34654">
                  <c:v>1.7465841000000001E-7</c:v>
                </c:pt>
                <c:pt idx="34655">
                  <c:v>1.7359335000000001E-7</c:v>
                </c:pt>
                <c:pt idx="34656">
                  <c:v>1.7253460000000001E-7</c:v>
                </c:pt>
                <c:pt idx="34657">
                  <c:v>1.7148213E-7</c:v>
                </c:pt>
                <c:pt idx="34658">
                  <c:v>1.7043591E-7</c:v>
                </c:pt>
                <c:pt idx="34659">
                  <c:v>1.693959E-7</c:v>
                </c:pt>
                <c:pt idx="34660">
                  <c:v>1.6836208000000001E-7</c:v>
                </c:pt>
                <c:pt idx="34661">
                  <c:v>1.6733441000000001E-7</c:v>
                </c:pt>
                <c:pt idx="34662">
                  <c:v>1.6631283000000001E-7</c:v>
                </c:pt>
                <c:pt idx="34663">
                  <c:v>1.6529732E-7</c:v>
                </c:pt>
                <c:pt idx="34664">
                  <c:v>1.6428785000000001E-7</c:v>
                </c:pt>
                <c:pt idx="34665">
                  <c:v>1.6328439999999999E-7</c:v>
                </c:pt>
                <c:pt idx="34666">
                  <c:v>1.6228690999999999E-7</c:v>
                </c:pt>
                <c:pt idx="34667">
                  <c:v>1.6129534999999999E-7</c:v>
                </c:pt>
                <c:pt idx="34668">
                  <c:v>1.6030970000000001E-7</c:v>
                </c:pt>
                <c:pt idx="34669">
                  <c:v>1.5932989999999999E-7</c:v>
                </c:pt>
                <c:pt idx="34670">
                  <c:v>1.5835593E-7</c:v>
                </c:pt>
                <c:pt idx="34671">
                  <c:v>1.5738776000000001E-7</c:v>
                </c:pt>
                <c:pt idx="34672">
                  <c:v>1.5642536000000001E-7</c:v>
                </c:pt>
                <c:pt idx="34673">
                  <c:v>1.554687E-7</c:v>
                </c:pt>
                <c:pt idx="34674">
                  <c:v>1.5451773999999999E-7</c:v>
                </c:pt>
                <c:pt idx="34675">
                  <c:v>1.5357242999999999E-7</c:v>
                </c:pt>
                <c:pt idx="34676">
                  <c:v>1.5263277E-7</c:v>
                </c:pt>
                <c:pt idx="34677">
                  <c:v>1.5169870000000001E-7</c:v>
                </c:pt>
                <c:pt idx="34678">
                  <c:v>1.5077020999999999E-7</c:v>
                </c:pt>
                <c:pt idx="34679">
                  <c:v>1.4984725000000001E-7</c:v>
                </c:pt>
                <c:pt idx="34680">
                  <c:v>1.4892980000000001E-7</c:v>
                </c:pt>
                <c:pt idx="34681">
                  <c:v>1.4801782E-7</c:v>
                </c:pt>
                <c:pt idx="34682">
                  <c:v>1.4711128000000001E-7</c:v>
                </c:pt>
                <c:pt idx="34683">
                  <c:v>1.4621016000000001E-7</c:v>
                </c:pt>
                <c:pt idx="34684">
                  <c:v>1.453144E-7</c:v>
                </c:pt>
                <c:pt idx="34685">
                  <c:v>1.4442401000000001E-7</c:v>
                </c:pt>
                <c:pt idx="34686">
                  <c:v>1.4353893000000001E-7</c:v>
                </c:pt>
                <c:pt idx="34687">
                  <c:v>1.4265913E-7</c:v>
                </c:pt>
                <c:pt idx="34688">
                  <c:v>1.417846E-7</c:v>
                </c:pt>
                <c:pt idx="34689">
                  <c:v>1.4091529000000001E-7</c:v>
                </c:pt>
                <c:pt idx="34690">
                  <c:v>1.4005117E-7</c:v>
                </c:pt>
                <c:pt idx="34691">
                  <c:v>1.3919222E-7</c:v>
                </c:pt>
                <c:pt idx="34692">
                  <c:v>1.3833841000000001E-7</c:v>
                </c:pt>
                <c:pt idx="34693">
                  <c:v>1.3748969000000001E-7</c:v>
                </c:pt>
                <c:pt idx="34694">
                  <c:v>1.3664607000000001E-7</c:v>
                </c:pt>
                <c:pt idx="34695">
                  <c:v>1.3580747999999999E-7</c:v>
                </c:pt>
                <c:pt idx="34696">
                  <c:v>1.3497392E-7</c:v>
                </c:pt>
                <c:pt idx="34697">
                  <c:v>1.3414534E-7</c:v>
                </c:pt>
                <c:pt idx="34698">
                  <c:v>1.3332172E-7</c:v>
                </c:pt>
                <c:pt idx="34699">
                  <c:v>1.3250303000000001E-7</c:v>
                </c:pt>
                <c:pt idx="34700">
                  <c:v>1.3168924999999999E-7</c:v>
                </c:pt>
                <c:pt idx="34701">
                  <c:v>1.3088034000000001E-7</c:v>
                </c:pt>
                <c:pt idx="34702">
                  <c:v>1.3007627000000001E-7</c:v>
                </c:pt>
                <c:pt idx="34703">
                  <c:v>1.2927703E-7</c:v>
                </c:pt>
                <c:pt idx="34704">
                  <c:v>1.2848257E-7</c:v>
                </c:pt>
                <c:pt idx="34705">
                  <c:v>1.2769287000000001E-7</c:v>
                </c:pt>
                <c:pt idx="34706">
                  <c:v>1.2690791999999999E-7</c:v>
                </c:pt>
                <c:pt idx="34707">
                  <c:v>1.2612767E-7</c:v>
                </c:pt>
                <c:pt idx="34708">
                  <c:v>1.2535209999999999E-7</c:v>
                </c:pt>
                <c:pt idx="34709">
                  <c:v>1.2458119E-7</c:v>
                </c:pt>
                <c:pt idx="34710">
                  <c:v>1.2381490000000001E-7</c:v>
                </c:pt>
                <c:pt idx="34711">
                  <c:v>1.2305321E-7</c:v>
                </c:pt>
                <c:pt idx="34712">
                  <c:v>1.2229609999999999E-7</c:v>
                </c:pt>
                <c:pt idx="34713">
                  <c:v>1.2154352E-7</c:v>
                </c:pt>
                <c:pt idx="34714">
                  <c:v>1.2079545999999999E-7</c:v>
                </c:pt>
                <c:pt idx="34715">
                  <c:v>1.2005191000000001E-7</c:v>
                </c:pt>
                <c:pt idx="34716">
                  <c:v>1.1931282000000001E-7</c:v>
                </c:pt>
                <c:pt idx="34717">
                  <c:v>1.1857816E-7</c:v>
                </c:pt>
                <c:pt idx="34718">
                  <c:v>1.1784793E-7</c:v>
                </c:pt>
                <c:pt idx="34719">
                  <c:v>1.1712209E-7</c:v>
                </c:pt>
                <c:pt idx="34720">
                  <c:v>1.1640061E-7</c:v>
                </c:pt>
                <c:pt idx="34721">
                  <c:v>1.1568347E-7</c:v>
                </c:pt>
                <c:pt idx="34722">
                  <c:v>1.1497064E-7</c:v>
                </c:pt>
                <c:pt idx="34723">
                  <c:v>1.142621E-7</c:v>
                </c:pt>
                <c:pt idx="34724">
                  <c:v>1.1355782E-7</c:v>
                </c:pt>
                <c:pt idx="34725">
                  <c:v>1.1285778E-7</c:v>
                </c:pt>
                <c:pt idx="34726">
                  <c:v>1.1216196E-7</c:v>
                </c:pt>
                <c:pt idx="34727">
                  <c:v>1.1147031E-7</c:v>
                </c:pt>
                <c:pt idx="34728">
                  <c:v>1.1078284E-7</c:v>
                </c:pt>
                <c:pt idx="34729">
                  <c:v>1.100995E-7</c:v>
                </c:pt>
                <c:pt idx="34730">
                  <c:v>1.0942028000000001E-7</c:v>
                </c:pt>
                <c:pt idx="34731">
                  <c:v>1.0874515E-7</c:v>
                </c:pt>
                <c:pt idx="34732">
                  <c:v>1.0807409E-7</c:v>
                </c:pt>
                <c:pt idx="34733">
                  <c:v>1.0740708E-7</c:v>
                </c:pt>
                <c:pt idx="34734">
                  <c:v>1.0674408000000001E-7</c:v>
                </c:pt>
                <c:pt idx="34735">
                  <c:v>1.0608508E-7</c:v>
                </c:pt>
                <c:pt idx="34736">
                  <c:v>1.0543004999999999E-7</c:v>
                </c:pt>
                <c:pt idx="34737">
                  <c:v>1.0477898E-7</c:v>
                </c:pt>
                <c:pt idx="34738">
                  <c:v>1.0413183E-7</c:v>
                </c:pt>
                <c:pt idx="34739">
                  <c:v>1.0348858000000001E-7</c:v>
                </c:pt>
                <c:pt idx="34740">
                  <c:v>1.0284921E-7</c:v>
                </c:pt>
                <c:pt idx="34741">
                  <c:v>1.022137E-7</c:v>
                </c:pt>
                <c:pt idx="34742">
                  <c:v>1.0158203000000001E-7</c:v>
                </c:pt>
                <c:pt idx="34743">
                  <c:v>1.0095417E-7</c:v>
                </c:pt>
                <c:pt idx="34744">
                  <c:v>1.0033011E-7</c:v>
                </c:pt>
                <c:pt idx="34745">
                  <c:v>9.9709808000000002E-8</c:v>
                </c:pt>
                <c:pt idx="34746">
                  <c:v>9.9093256000000002E-8</c:v>
                </c:pt>
                <c:pt idx="34747">
                  <c:v>9.8480427000000006E-8</c:v>
                </c:pt>
                <c:pt idx="34748">
                  <c:v>9.7871307999999996E-8</c:v>
                </c:pt>
                <c:pt idx="34749">
                  <c:v>9.7265868000000003E-8</c:v>
                </c:pt>
                <c:pt idx="34750">
                  <c:v>9.6664087999999999E-8</c:v>
                </c:pt>
                <c:pt idx="34751">
                  <c:v>9.6065945999999997E-8</c:v>
                </c:pt>
                <c:pt idx="34752">
                  <c:v>9.5471421E-8</c:v>
                </c:pt>
                <c:pt idx="34753">
                  <c:v>9.4880498000000006E-8</c:v>
                </c:pt>
                <c:pt idx="34754">
                  <c:v>9.4293148999999994E-8</c:v>
                </c:pt>
                <c:pt idx="34755">
                  <c:v>9.3709353000000006E-8</c:v>
                </c:pt>
                <c:pt idx="34756">
                  <c:v>9.3129088000000001E-8</c:v>
                </c:pt>
                <c:pt idx="34757">
                  <c:v>9.2552334000000001E-8</c:v>
                </c:pt>
                <c:pt idx="34758">
                  <c:v>9.1979068000000001E-8</c:v>
                </c:pt>
                <c:pt idx="34759">
                  <c:v>9.1409276999999994E-8</c:v>
                </c:pt>
                <c:pt idx="34760">
                  <c:v>9.0842931000000003E-8</c:v>
                </c:pt>
                <c:pt idx="34761">
                  <c:v>9.0280017999999998E-8</c:v>
                </c:pt>
                <c:pt idx="34762">
                  <c:v>8.9720515000000001E-8</c:v>
                </c:pt>
                <c:pt idx="34763">
                  <c:v>8.9164402000000006E-8</c:v>
                </c:pt>
                <c:pt idx="34764">
                  <c:v>8.8611656999999999E-8</c:v>
                </c:pt>
                <c:pt idx="34765">
                  <c:v>8.8062265000000006E-8</c:v>
                </c:pt>
                <c:pt idx="34766">
                  <c:v>8.7516205999999994E-8</c:v>
                </c:pt>
                <c:pt idx="34767">
                  <c:v>8.6973451000000002E-8</c:v>
                </c:pt>
                <c:pt idx="34768">
                  <c:v>8.6433992000000002E-8</c:v>
                </c:pt>
                <c:pt idx="34769">
                  <c:v>8.5897803000000006E-8</c:v>
                </c:pt>
                <c:pt idx="34770">
                  <c:v>8.5364867000000004E-8</c:v>
                </c:pt>
                <c:pt idx="34771">
                  <c:v>8.4835164999999995E-8</c:v>
                </c:pt>
                <c:pt idx="34772">
                  <c:v>8.4308673999999999E-8</c:v>
                </c:pt>
                <c:pt idx="34773">
                  <c:v>8.3785379999999994E-8</c:v>
                </c:pt>
                <c:pt idx="34774">
                  <c:v>8.3265262999999999E-8</c:v>
                </c:pt>
                <c:pt idx="34775">
                  <c:v>8.2748301000000001E-8</c:v>
                </c:pt>
                <c:pt idx="34776">
                  <c:v>8.2234478999999998E-8</c:v>
                </c:pt>
                <c:pt idx="34777">
                  <c:v>8.1723776000000006E-8</c:v>
                </c:pt>
                <c:pt idx="34778">
                  <c:v>8.1216179000000005E-8</c:v>
                </c:pt>
                <c:pt idx="34779">
                  <c:v>8.0711665000000004E-8</c:v>
                </c:pt>
                <c:pt idx="34780">
                  <c:v>8.0210213999999997E-8</c:v>
                </c:pt>
                <c:pt idx="34781">
                  <c:v>7.9711810000000005E-8</c:v>
                </c:pt>
                <c:pt idx="34782">
                  <c:v>7.9216440999999998E-8</c:v>
                </c:pt>
                <c:pt idx="34783">
                  <c:v>7.8724085000000001E-8</c:v>
                </c:pt>
                <c:pt idx="34784">
                  <c:v>7.8234720000000002E-8</c:v>
                </c:pt>
                <c:pt idx="34785">
                  <c:v>7.7748332000000002E-8</c:v>
                </c:pt>
                <c:pt idx="34786">
                  <c:v>7.7264900000000005E-8</c:v>
                </c:pt>
                <c:pt idx="34787">
                  <c:v>7.678441E-8</c:v>
                </c:pt>
                <c:pt idx="34788">
                  <c:v>7.6306846999999997E-8</c:v>
                </c:pt>
                <c:pt idx="34789">
                  <c:v>7.5832190000000001E-8</c:v>
                </c:pt>
                <c:pt idx="34790">
                  <c:v>7.5360418000000002E-8</c:v>
                </c:pt>
                <c:pt idx="34791">
                  <c:v>7.4891517000000001E-8</c:v>
                </c:pt>
                <c:pt idx="34792">
                  <c:v>7.4425471999999998E-8</c:v>
                </c:pt>
                <c:pt idx="34793">
                  <c:v>7.3962261999999995E-8</c:v>
                </c:pt>
                <c:pt idx="34794">
                  <c:v>7.3501879999999994E-8</c:v>
                </c:pt>
                <c:pt idx="34795">
                  <c:v>7.3044297999999998E-8</c:v>
                </c:pt>
                <c:pt idx="34796">
                  <c:v>7.2589508000000005E-8</c:v>
                </c:pt>
                <c:pt idx="34797">
                  <c:v>7.2137489000000006E-8</c:v>
                </c:pt>
                <c:pt idx="34798">
                  <c:v>7.1688227000000003E-8</c:v>
                </c:pt>
                <c:pt idx="34799">
                  <c:v>7.1241700999999998E-8</c:v>
                </c:pt>
                <c:pt idx="34800">
                  <c:v>7.0797896000000003E-8</c:v>
                </c:pt>
                <c:pt idx="34801">
                  <c:v>7.0357409000000001E-8</c:v>
                </c:pt>
                <c:pt idx="34802">
                  <c:v>6.9918328999999994E-8</c:v>
                </c:pt>
                <c:pt idx="34803">
                  <c:v>6.9480783999999996E-8</c:v>
                </c:pt>
                <c:pt idx="34804">
                  <c:v>6.9044886999999994E-8</c:v>
                </c:pt>
                <c:pt idx="34805">
                  <c:v>6.8610730999999995E-8</c:v>
                </c:pt>
                <c:pt idx="34806">
                  <c:v>6.8178394000000003E-8</c:v>
                </c:pt>
                <c:pt idx="34807">
                  <c:v>6.7747948000000002E-8</c:v>
                </c:pt>
                <c:pt idx="34808">
                  <c:v>6.7319440999999994E-8</c:v>
                </c:pt>
                <c:pt idx="34809">
                  <c:v>6.689293E-8</c:v>
                </c:pt>
                <c:pt idx="34810">
                  <c:v>6.6468451999999995E-8</c:v>
                </c:pt>
                <c:pt idx="34811">
                  <c:v>6.6046033999999999E-8</c:v>
                </c:pt>
                <c:pt idx="34812">
                  <c:v>6.5625712999999999E-8</c:v>
                </c:pt>
                <c:pt idx="34813">
                  <c:v>6.5207509000000003E-8</c:v>
                </c:pt>
                <c:pt idx="34814">
                  <c:v>6.4791435999999994E-8</c:v>
                </c:pt>
                <c:pt idx="34815">
                  <c:v>6.4377517000000004E-8</c:v>
                </c:pt>
                <c:pt idx="34816">
                  <c:v>6.3965756999999997E-8</c:v>
                </c:pt>
                <c:pt idx="34817">
                  <c:v>6.3556172000000005E-8</c:v>
                </c:pt>
                <c:pt idx="34818">
                  <c:v>6.3148767999999997E-8</c:v>
                </c:pt>
                <c:pt idx="34819">
                  <c:v>6.2743553000000002E-8</c:v>
                </c:pt>
                <c:pt idx="34820">
                  <c:v>6.2340526000000003E-8</c:v>
                </c:pt>
                <c:pt idx="34821">
                  <c:v>6.1939693999999999E-8</c:v>
                </c:pt>
                <c:pt idx="34822">
                  <c:v>6.1541057999999994E-8</c:v>
                </c:pt>
                <c:pt idx="34823">
                  <c:v>6.1144611000000001E-8</c:v>
                </c:pt>
                <c:pt idx="34824">
                  <c:v>6.0750359000000003E-8</c:v>
                </c:pt>
                <c:pt idx="34825">
                  <c:v>6.0358303000000004E-8</c:v>
                </c:pt>
                <c:pt idx="34826">
                  <c:v>5.9968443000000004E-8</c:v>
                </c:pt>
                <c:pt idx="34827">
                  <c:v>5.9580770999999999E-8</c:v>
                </c:pt>
                <c:pt idx="34828">
                  <c:v>5.9195283000000003E-8</c:v>
                </c:pt>
                <c:pt idx="34829">
                  <c:v>5.8811977999999997E-8</c:v>
                </c:pt>
                <c:pt idx="34830">
                  <c:v>5.8430852999999998E-8</c:v>
                </c:pt>
                <c:pt idx="34831">
                  <c:v>5.8051903000000001E-8</c:v>
                </c:pt>
                <c:pt idx="34832">
                  <c:v>5.7675119999999997E-8</c:v>
                </c:pt>
                <c:pt idx="34833">
                  <c:v>5.7300497E-8</c:v>
                </c:pt>
                <c:pt idx="34834">
                  <c:v>5.6928034000000003E-8</c:v>
                </c:pt>
                <c:pt idx="34835">
                  <c:v>5.6557719999999999E-8</c:v>
                </c:pt>
                <c:pt idx="34836">
                  <c:v>5.6189553000000002E-8</c:v>
                </c:pt>
                <c:pt idx="34837">
                  <c:v>5.5823520000000003E-8</c:v>
                </c:pt>
                <c:pt idx="34838">
                  <c:v>5.5459622999999997E-8</c:v>
                </c:pt>
                <c:pt idx="34839">
                  <c:v>5.509785E-8</c:v>
                </c:pt>
                <c:pt idx="34840">
                  <c:v>5.4738193999999999E-8</c:v>
                </c:pt>
                <c:pt idx="34841">
                  <c:v>5.4380649E-8</c:v>
                </c:pt>
                <c:pt idx="34842">
                  <c:v>5.4025206999999999E-8</c:v>
                </c:pt>
                <c:pt idx="34843">
                  <c:v>5.3671858E-8</c:v>
                </c:pt>
                <c:pt idx="34844">
                  <c:v>5.3320598000000002E-8</c:v>
                </c:pt>
                <c:pt idx="34845">
                  <c:v>5.2971415999999999E-8</c:v>
                </c:pt>
                <c:pt idx="34846">
                  <c:v>5.2624308000000001E-8</c:v>
                </c:pt>
                <c:pt idx="34847">
                  <c:v>5.2279265000000003E-8</c:v>
                </c:pt>
                <c:pt idx="34848">
                  <c:v>5.1936275999999998E-8</c:v>
                </c:pt>
                <c:pt idx="34849">
                  <c:v>5.1595336000000001E-8</c:v>
                </c:pt>
                <c:pt idx="34850">
                  <c:v>5.1256431999999998E-8</c:v>
                </c:pt>
                <c:pt idx="34851">
                  <c:v>5.0919560000000001E-8</c:v>
                </c:pt>
                <c:pt idx="34852">
                  <c:v>5.058471E-8</c:v>
                </c:pt>
                <c:pt idx="34853">
                  <c:v>5.0251869999999997E-8</c:v>
                </c:pt>
                <c:pt idx="34854">
                  <c:v>4.9921038E-8</c:v>
                </c:pt>
                <c:pt idx="34855">
                  <c:v>4.9592202000000003E-8</c:v>
                </c:pt>
                <c:pt idx="34856">
                  <c:v>4.9265353000000001E-8</c:v>
                </c:pt>
                <c:pt idx="34857">
                  <c:v>4.8940482000000002E-8</c:v>
                </c:pt>
                <c:pt idx="34858">
                  <c:v>4.8617579E-8</c:v>
                </c:pt>
                <c:pt idx="34859">
                  <c:v>4.8296638000000003E-8</c:v>
                </c:pt>
                <c:pt idx="34860">
                  <c:v>4.7977650000000002E-8</c:v>
                </c:pt>
                <c:pt idx="34861">
                  <c:v>4.7660605999999999E-8</c:v>
                </c:pt>
                <c:pt idx="34862">
                  <c:v>4.7345495E-8</c:v>
                </c:pt>
                <c:pt idx="34863">
                  <c:v>4.7032309000000003E-8</c:v>
                </c:pt>
                <c:pt idx="34864">
                  <c:v>4.6721037999999997E-8</c:v>
                </c:pt>
                <c:pt idx="34865">
                  <c:v>4.6411674999999998E-8</c:v>
                </c:pt>
                <c:pt idx="34866">
                  <c:v>4.6104205000000003E-8</c:v>
                </c:pt>
                <c:pt idx="34867">
                  <c:v>4.5798625000000002E-8</c:v>
                </c:pt>
                <c:pt idx="34868">
                  <c:v>4.5494924999999997E-8</c:v>
                </c:pt>
                <c:pt idx="34869">
                  <c:v>4.5193094000000003E-8</c:v>
                </c:pt>
                <c:pt idx="34870">
                  <c:v>4.4893123999999997E-8</c:v>
                </c:pt>
                <c:pt idx="34871">
                  <c:v>4.4595005000000002E-8</c:v>
                </c:pt>
                <c:pt idx="34872">
                  <c:v>4.4298725999999997E-8</c:v>
                </c:pt>
                <c:pt idx="34873">
                  <c:v>4.4004281000000002E-8</c:v>
                </c:pt>
                <c:pt idx="34874">
                  <c:v>4.3711657999999998E-8</c:v>
                </c:pt>
                <c:pt idx="34875">
                  <c:v>4.3420850999999998E-8</c:v>
                </c:pt>
                <c:pt idx="34876">
                  <c:v>4.3131848000000003E-8</c:v>
                </c:pt>
                <c:pt idx="34877">
                  <c:v>4.2844640000000002E-8</c:v>
                </c:pt>
                <c:pt idx="34878">
                  <c:v>4.2559218000000001E-8</c:v>
                </c:pt>
                <c:pt idx="34879">
                  <c:v>4.2275573E-8</c:v>
                </c:pt>
                <c:pt idx="34880">
                  <c:v>4.1993696999999998E-8</c:v>
                </c:pt>
                <c:pt idx="34881">
                  <c:v>4.1713579999999997E-8</c:v>
                </c:pt>
                <c:pt idx="34882">
                  <c:v>4.1435210999999998E-8</c:v>
                </c:pt>
                <c:pt idx="34883">
                  <c:v>4.1158581999999997E-8</c:v>
                </c:pt>
                <c:pt idx="34884">
                  <c:v>4.0883684000000003E-8</c:v>
                </c:pt>
                <c:pt idx="34885">
                  <c:v>4.0610508999999998E-8</c:v>
                </c:pt>
                <c:pt idx="34886">
                  <c:v>4.0339046000000003E-8</c:v>
                </c:pt>
                <c:pt idx="34887">
                  <c:v>4.0069285000000001E-8</c:v>
                </c:pt>
                <c:pt idx="34888">
                  <c:v>3.9801217999999997E-8</c:v>
                </c:pt>
                <c:pt idx="34889">
                  <c:v>3.9534835999999997E-8</c:v>
                </c:pt>
                <c:pt idx="34890">
                  <c:v>3.9270130000000002E-8</c:v>
                </c:pt>
                <c:pt idx="34891">
                  <c:v>3.9007090999999999E-8</c:v>
                </c:pt>
                <c:pt idx="34892">
                  <c:v>3.8745706999999998E-8</c:v>
                </c:pt>
                <c:pt idx="34893">
                  <c:v>3.8485975E-8</c:v>
                </c:pt>
                <c:pt idx="34894">
                  <c:v>3.8227881000000002E-8</c:v>
                </c:pt>
                <c:pt idx="34895">
                  <c:v>3.7971417999999997E-8</c:v>
                </c:pt>
                <c:pt idx="34896">
                  <c:v>3.7716577999999997E-8</c:v>
                </c:pt>
                <c:pt idx="34897">
                  <c:v>3.7463352000000002E-8</c:v>
                </c:pt>
                <c:pt idx="34898">
                  <c:v>3.7211726999999998E-8</c:v>
                </c:pt>
                <c:pt idx="34899">
                  <c:v>3.6961698E-8</c:v>
                </c:pt>
                <c:pt idx="34900">
                  <c:v>3.6713256000000001E-8</c:v>
                </c:pt>
                <c:pt idx="34901">
                  <c:v>3.6466393E-8</c:v>
                </c:pt>
                <c:pt idx="34902">
                  <c:v>3.6221094999999998E-8</c:v>
                </c:pt>
                <c:pt idx="34903">
                  <c:v>3.5977358E-8</c:v>
                </c:pt>
                <c:pt idx="34904">
                  <c:v>3.5735173000000001E-8</c:v>
                </c:pt>
                <c:pt idx="34905">
                  <c:v>3.5494529999999997E-8</c:v>
                </c:pt>
                <c:pt idx="34906">
                  <c:v>3.5255422000000003E-8</c:v>
                </c:pt>
                <c:pt idx="34907">
                  <c:v>3.5017837999999998E-8</c:v>
                </c:pt>
                <c:pt idx="34908">
                  <c:v>3.478177E-8</c:v>
                </c:pt>
                <c:pt idx="34909">
                  <c:v>3.4547209999999999E-8</c:v>
                </c:pt>
                <c:pt idx="34910">
                  <c:v>3.4314148E-8</c:v>
                </c:pt>
                <c:pt idx="34911">
                  <c:v>3.4082579000000003E-8</c:v>
                </c:pt>
                <c:pt idx="34912">
                  <c:v>3.3852490999999999E-8</c:v>
                </c:pt>
                <c:pt idx="34913">
                  <c:v>3.3623877000000001E-8</c:v>
                </c:pt>
                <c:pt idx="34914">
                  <c:v>3.3396727E-8</c:v>
                </c:pt>
                <c:pt idx="34915">
                  <c:v>3.3171033999999997E-8</c:v>
                </c:pt>
                <c:pt idx="34916">
                  <c:v>3.2946790000000003E-8</c:v>
                </c:pt>
                <c:pt idx="34917">
                  <c:v>3.2723985000000001E-8</c:v>
                </c:pt>
                <c:pt idx="34918">
                  <c:v>3.2502611999999999E-8</c:v>
                </c:pt>
                <c:pt idx="34919">
                  <c:v>3.2282660000000003E-8</c:v>
                </c:pt>
                <c:pt idx="34920">
                  <c:v>3.2064126000000002E-8</c:v>
                </c:pt>
                <c:pt idx="34921">
                  <c:v>3.1846998E-8</c:v>
                </c:pt>
                <c:pt idx="34922">
                  <c:v>3.1631265999999999E-8</c:v>
                </c:pt>
                <c:pt idx="34923">
                  <c:v>3.1416928E-8</c:v>
                </c:pt>
                <c:pt idx="34924">
                  <c:v>3.1203971E-8</c:v>
                </c:pt>
                <c:pt idx="34925">
                  <c:v>3.0992386000000001E-8</c:v>
                </c:pt>
                <c:pt idx="34926">
                  <c:v>3.0782167999999998E-8</c:v>
                </c:pt>
                <c:pt idx="34927">
                  <c:v>3.0573307E-8</c:v>
                </c:pt>
                <c:pt idx="34928">
                  <c:v>3.0365797E-8</c:v>
                </c:pt>
                <c:pt idx="34929">
                  <c:v>3.0159628999999998E-8</c:v>
                </c:pt>
                <c:pt idx="34930">
                  <c:v>2.9954794E-8</c:v>
                </c:pt>
                <c:pt idx="34931">
                  <c:v>2.9751286000000001E-8</c:v>
                </c:pt>
                <c:pt idx="34932">
                  <c:v>2.9549096E-8</c:v>
                </c:pt>
                <c:pt idx="34933">
                  <c:v>2.9348215999999999E-8</c:v>
                </c:pt>
                <c:pt idx="34934">
                  <c:v>2.9148641E-8</c:v>
                </c:pt>
                <c:pt idx="34935">
                  <c:v>2.895036E-8</c:v>
                </c:pt>
                <c:pt idx="34936">
                  <c:v>2.8753366E-8</c:v>
                </c:pt>
                <c:pt idx="34937">
                  <c:v>2.8557650000000001E-8</c:v>
                </c:pt>
                <c:pt idx="34938">
                  <c:v>2.8363207E-8</c:v>
                </c:pt>
                <c:pt idx="34939">
                  <c:v>2.8170027999999999E-8</c:v>
                </c:pt>
                <c:pt idx="34940">
                  <c:v>2.7978106999999998E-8</c:v>
                </c:pt>
                <c:pt idx="34941">
                  <c:v>2.7787434999999999E-8</c:v>
                </c:pt>
                <c:pt idx="34942">
                  <c:v>2.7598004000000001E-8</c:v>
                </c:pt>
                <c:pt idx="34943">
                  <c:v>2.7409808E-8</c:v>
                </c:pt>
                <c:pt idx="34944">
                  <c:v>2.7222839E-8</c:v>
                </c:pt>
                <c:pt idx="34945">
                  <c:v>2.7037090999999998E-8</c:v>
                </c:pt>
                <c:pt idx="34946">
                  <c:v>2.6852553999999999E-8</c:v>
                </c:pt>
                <c:pt idx="34947">
                  <c:v>2.6669223E-8</c:v>
                </c:pt>
                <c:pt idx="34948">
                  <c:v>2.648709E-8</c:v>
                </c:pt>
                <c:pt idx="34949">
                  <c:v>2.6306147000000001E-8</c:v>
                </c:pt>
                <c:pt idx="34950">
                  <c:v>2.6126385999999999E-8</c:v>
                </c:pt>
                <c:pt idx="34951">
                  <c:v>2.5947802000000002E-8</c:v>
                </c:pt>
                <c:pt idx="34952">
                  <c:v>2.5770388E-8</c:v>
                </c:pt>
                <c:pt idx="34953">
                  <c:v>2.5594137000000001E-8</c:v>
                </c:pt>
                <c:pt idx="34954">
                  <c:v>2.5419039E-8</c:v>
                </c:pt>
                <c:pt idx="34955">
                  <c:v>2.5245090000000001E-8</c:v>
                </c:pt>
                <c:pt idx="34956">
                  <c:v>2.5072280000000001E-8</c:v>
                </c:pt>
                <c:pt idx="34957">
                  <c:v>2.4900605999999999E-8</c:v>
                </c:pt>
                <c:pt idx="34958">
                  <c:v>2.4730057999999999E-8</c:v>
                </c:pt>
                <c:pt idx="34959">
                  <c:v>2.4560630999999999E-8</c:v>
                </c:pt>
                <c:pt idx="34960">
                  <c:v>2.4392316999999999E-8</c:v>
                </c:pt>
                <c:pt idx="34961">
                  <c:v>2.4225108999999999E-8</c:v>
                </c:pt>
                <c:pt idx="34962">
                  <c:v>2.4059002000000001E-8</c:v>
                </c:pt>
                <c:pt idx="34963">
                  <c:v>2.3893987000000001E-8</c:v>
                </c:pt>
                <c:pt idx="34964">
                  <c:v>2.3730058E-8</c:v>
                </c:pt>
                <c:pt idx="34965">
                  <c:v>2.3567208999999999E-8</c:v>
                </c:pt>
                <c:pt idx="34966">
                  <c:v>2.3405431999999999E-8</c:v>
                </c:pt>
                <c:pt idx="34967">
                  <c:v>2.3244722000000001E-8</c:v>
                </c:pt>
                <c:pt idx="34968">
                  <c:v>2.3085072000000001E-8</c:v>
                </c:pt>
                <c:pt idx="34969">
                  <c:v>2.2926474999999999E-8</c:v>
                </c:pt>
                <c:pt idx="34970">
                  <c:v>2.2768925E-8</c:v>
                </c:pt>
                <c:pt idx="34971">
                  <c:v>2.2612415000000001E-8</c:v>
                </c:pt>
                <c:pt idx="34972">
                  <c:v>2.2456939000000001E-8</c:v>
                </c:pt>
                <c:pt idx="34973">
                  <c:v>2.2302492000000001E-8</c:v>
                </c:pt>
                <c:pt idx="34974">
                  <c:v>2.2149065E-8</c:v>
                </c:pt>
                <c:pt idx="34975">
                  <c:v>2.1996653E-8</c:v>
                </c:pt>
                <c:pt idx="34976">
                  <c:v>2.1845249000000001E-8</c:v>
                </c:pt>
                <c:pt idx="34977">
                  <c:v>2.1694849000000002E-8</c:v>
                </c:pt>
                <c:pt idx="34978">
                  <c:v>2.1545443000000001E-8</c:v>
                </c:pt>
                <c:pt idx="34979">
                  <c:v>2.1397027999999999E-8</c:v>
                </c:pt>
                <c:pt idx="34980">
                  <c:v>2.1249595999999999E-8</c:v>
                </c:pt>
                <c:pt idx="34981">
                  <c:v>2.1103141999999999E-8</c:v>
                </c:pt>
                <c:pt idx="34982">
                  <c:v>2.0957659999999999E-8</c:v>
                </c:pt>
                <c:pt idx="34983">
                  <c:v>2.0813142999999998E-8</c:v>
                </c:pt>
                <c:pt idx="34984">
                  <c:v>2.0669584999999999E-8</c:v>
                </c:pt>
                <c:pt idx="34985">
                  <c:v>2.0526981E-8</c:v>
                </c:pt>
                <c:pt idx="34986">
                  <c:v>2.0385325000000001E-8</c:v>
                </c:pt>
                <c:pt idx="34987">
                  <c:v>2.0244610999999999E-8</c:v>
                </c:pt>
                <c:pt idx="34988">
                  <c:v>2.0104832E-8</c:v>
                </c:pt>
                <c:pt idx="34989">
                  <c:v>1.9965982999999999E-8</c:v>
                </c:pt>
                <c:pt idx="34990">
                  <c:v>1.9828056999999999E-8</c:v>
                </c:pt>
                <c:pt idx="34991">
                  <c:v>1.9691051E-8</c:v>
                </c:pt>
                <c:pt idx="34992">
                  <c:v>1.9554957000000002E-8</c:v>
                </c:pt>
                <c:pt idx="34993">
                  <c:v>1.9419769E-8</c:v>
                </c:pt>
                <c:pt idx="34994">
                  <c:v>1.9285482999999999E-8</c:v>
                </c:pt>
                <c:pt idx="34995">
                  <c:v>1.9152093000000002E-8</c:v>
                </c:pt>
                <c:pt idx="34996">
                  <c:v>1.9019591E-8</c:v>
                </c:pt>
                <c:pt idx="34997">
                  <c:v>1.8887975999999999E-8</c:v>
                </c:pt>
                <c:pt idx="34998">
                  <c:v>1.8757238E-8</c:v>
                </c:pt>
                <c:pt idx="34999">
                  <c:v>1.8627372999999998E-8</c:v>
                </c:pt>
                <c:pt idx="35000">
                  <c:v>1.8498375999999999E-8</c:v>
                </c:pt>
                <c:pt idx="35001">
                  <c:v>1.8370239999999999E-8</c:v>
                </c:pt>
                <c:pt idx="35002">
                  <c:v>1.8242963000000001E-8</c:v>
                </c:pt>
                <c:pt idx="35003">
                  <c:v>1.8116536E-8</c:v>
                </c:pt>
                <c:pt idx="35004">
                  <c:v>1.7990955000000001E-8</c:v>
                </c:pt>
                <c:pt idx="35005">
                  <c:v>1.7866213000000001E-8</c:v>
                </c:pt>
                <c:pt idx="35006">
                  <c:v>1.7742307E-8</c:v>
                </c:pt>
                <c:pt idx="35007">
                  <c:v>1.7619232000000002E-8</c:v>
                </c:pt>
                <c:pt idx="35008">
                  <c:v>1.7496981999999999E-8</c:v>
                </c:pt>
                <c:pt idx="35009">
                  <c:v>1.7375549999999998E-8</c:v>
                </c:pt>
                <c:pt idx="35010">
                  <c:v>1.7254933E-8</c:v>
                </c:pt>
                <c:pt idx="35011">
                  <c:v>1.7135125000000001E-8</c:v>
                </c:pt>
                <c:pt idx="35012">
                  <c:v>1.7016122000000001E-8</c:v>
                </c:pt>
                <c:pt idx="35013">
                  <c:v>1.6897916E-8</c:v>
                </c:pt>
                <c:pt idx="35014">
                  <c:v>1.6780504000000001E-8</c:v>
                </c:pt>
                <c:pt idx="35015">
                  <c:v>1.6663881000000001E-8</c:v>
                </c:pt>
                <c:pt idx="35016">
                  <c:v>1.6548041E-8</c:v>
                </c:pt>
                <c:pt idx="35017">
                  <c:v>1.6432978999999999E-8</c:v>
                </c:pt>
                <c:pt idx="35018">
                  <c:v>1.6318692E-8</c:v>
                </c:pt>
                <c:pt idx="35019">
                  <c:v>1.6205174000000001E-8</c:v>
                </c:pt>
                <c:pt idx="35020">
                  <c:v>1.6092420000000001E-8</c:v>
                </c:pt>
                <c:pt idx="35021">
                  <c:v>1.5980424000000001E-8</c:v>
                </c:pt>
                <c:pt idx="35022">
                  <c:v>1.5869182E-8</c:v>
                </c:pt>
                <c:pt idx="35023">
                  <c:v>1.5758688999999999E-8</c:v>
                </c:pt>
                <c:pt idx="35024">
                  <c:v>1.5648940000000001E-8</c:v>
                </c:pt>
                <c:pt idx="35025">
                  <c:v>1.553993E-8</c:v>
                </c:pt>
                <c:pt idx="35026">
                  <c:v>1.5431655999999998E-8</c:v>
                </c:pt>
                <c:pt idx="35027">
                  <c:v>1.5324112000000001E-8</c:v>
                </c:pt>
                <c:pt idx="35028">
                  <c:v>1.5217294000000001E-8</c:v>
                </c:pt>
                <c:pt idx="35029">
                  <c:v>1.5111197999999999E-8</c:v>
                </c:pt>
                <c:pt idx="35030">
                  <c:v>1.5005817E-8</c:v>
                </c:pt>
                <c:pt idx="35031">
                  <c:v>1.4901148E-8</c:v>
                </c:pt>
                <c:pt idx="35032">
                  <c:v>1.4797186E-8</c:v>
                </c:pt>
                <c:pt idx="35033">
                  <c:v>1.4693925E-8</c:v>
                </c:pt>
                <c:pt idx="35034">
                  <c:v>1.4591363E-8</c:v>
                </c:pt>
                <c:pt idx="35035">
                  <c:v>1.4489494E-8</c:v>
                </c:pt>
                <c:pt idx="35036">
                  <c:v>1.4388315000000001E-8</c:v>
                </c:pt>
                <c:pt idx="35037">
                  <c:v>1.4287820000000001E-8</c:v>
                </c:pt>
                <c:pt idx="35038">
                  <c:v>1.4188004999999999E-8</c:v>
                </c:pt>
                <c:pt idx="35039">
                  <c:v>1.4088866E-8</c:v>
                </c:pt>
                <c:pt idx="35040">
                  <c:v>1.3990397999999999E-8</c:v>
                </c:pt>
                <c:pt idx="35041">
                  <c:v>1.3892597E-8</c:v>
                </c:pt>
                <c:pt idx="35042">
                  <c:v>1.3795459E-8</c:v>
                </c:pt>
                <c:pt idx="35043">
                  <c:v>1.3698979000000001E-8</c:v>
                </c:pt>
                <c:pt idx="35044">
                  <c:v>1.3603152E-8</c:v>
                </c:pt>
                <c:pt idx="35045">
                  <c:v>1.3507976E-8</c:v>
                </c:pt>
                <c:pt idx="35046">
                  <c:v>1.3413446000000001E-8</c:v>
                </c:pt>
                <c:pt idx="35047">
                  <c:v>1.3319557999999999E-8</c:v>
                </c:pt>
                <c:pt idx="35048">
                  <c:v>1.3226306E-8</c:v>
                </c:pt>
                <c:pt idx="35049">
                  <c:v>1.3133688E-8</c:v>
                </c:pt>
                <c:pt idx="35050">
                  <c:v>1.3041698E-8</c:v>
                </c:pt>
                <c:pt idx="35051">
                  <c:v>1.2950334000000001E-8</c:v>
                </c:pt>
                <c:pt idx="35052">
                  <c:v>1.2859590999999999E-8</c:v>
                </c:pt>
                <c:pt idx="35053">
                  <c:v>1.2769464999999999E-8</c:v>
                </c:pt>
                <c:pt idx="35054">
                  <c:v>1.2679950999999999E-8</c:v>
                </c:pt>
                <c:pt idx="35055">
                  <c:v>1.2591046E-8</c:v>
                </c:pt>
                <c:pt idx="35056">
                  <c:v>1.2502747E-8</c:v>
                </c:pt>
                <c:pt idx="35057">
                  <c:v>1.2415049E-8</c:v>
                </c:pt>
                <c:pt idx="35058">
                  <c:v>1.2327948E-8</c:v>
                </c:pt>
                <c:pt idx="35059">
                  <c:v>1.2241441E-8</c:v>
                </c:pt>
                <c:pt idx="35060">
                  <c:v>1.2155523E-8</c:v>
                </c:pt>
                <c:pt idx="35061">
                  <c:v>1.2070189999999999E-8</c:v>
                </c:pt>
                <c:pt idx="35062">
                  <c:v>1.1985439E-8</c:v>
                </c:pt>
                <c:pt idx="35063">
                  <c:v>1.1901266999999999E-8</c:v>
                </c:pt>
                <c:pt idx="35064">
                  <c:v>1.1817668E-8</c:v>
                </c:pt>
                <c:pt idx="35065">
                  <c:v>1.173464E-8</c:v>
                </c:pt>
                <c:pt idx="35066">
                  <c:v>1.1652178E-8</c:v>
                </c:pt>
                <c:pt idx="35067">
                  <c:v>1.1570279E-8</c:v>
                </c:pt>
                <c:pt idx="35068">
                  <c:v>1.148894E-8</c:v>
                </c:pt>
                <c:pt idx="35069">
                  <c:v>1.1408155E-8</c:v>
                </c:pt>
                <c:pt idx="35070">
                  <c:v>1.1327922999999999E-8</c:v>
                </c:pt>
                <c:pt idx="35071">
                  <c:v>1.124824E-8</c:v>
                </c:pt>
                <c:pt idx="35072">
                  <c:v>1.1169099999999999E-8</c:v>
                </c:pt>
                <c:pt idx="35073">
                  <c:v>1.1090502E-8</c:v>
                </c:pt>
                <c:pt idx="35074">
                  <c:v>1.1012441E-8</c:v>
                </c:pt>
                <c:pt idx="35075">
                  <c:v>1.0934914000000001E-8</c:v>
                </c:pt>
                <c:pt idx="35076">
                  <c:v>1.0857918000000001E-8</c:v>
                </c:pt>
                <c:pt idx="35077">
                  <c:v>1.0781449E-8</c:v>
                </c:pt>
                <c:pt idx="35078">
                  <c:v>1.0705503E-8</c:v>
                </c:pt>
                <c:pt idx="35079">
                  <c:v>1.0630077E-8</c:v>
                </c:pt>
                <c:pt idx="35080">
                  <c:v>1.0555168E-8</c:v>
                </c:pt>
                <c:pt idx="35081">
                  <c:v>1.0480773E-8</c:v>
                </c:pt>
                <c:pt idx="35082">
                  <c:v>1.0406887000000001E-8</c:v>
                </c:pt>
                <c:pt idx="35083">
                  <c:v>1.0333508E-8</c:v>
                </c:pt>
                <c:pt idx="35084">
                  <c:v>1.0260633000000001E-8</c:v>
                </c:pt>
                <c:pt idx="35085">
                  <c:v>1.0188256999999999E-8</c:v>
                </c:pt>
                <c:pt idx="35086">
                  <c:v>1.0116378000000001E-8</c:v>
                </c:pt>
                <c:pt idx="35087">
                  <c:v>1.0044992000000001E-8</c:v>
                </c:pt>
                <c:pt idx="35088">
                  <c:v>9.9740971E-9</c:v>
                </c:pt>
                <c:pt idx="35089">
                  <c:v>9.9036885000000005E-9</c:v>
                </c:pt>
                <c:pt idx="35090">
                  <c:v>9.8337639999999998E-9</c:v>
                </c:pt>
                <c:pt idx="35091">
                  <c:v>9.76432E-9</c:v>
                </c:pt>
                <c:pt idx="35092">
                  <c:v>9.6953530000000002E-9</c:v>
                </c:pt>
                <c:pt idx="35093">
                  <c:v>9.6268601999999992E-9</c:v>
                </c:pt>
                <c:pt idx="35094">
                  <c:v>9.5588381999999995E-9</c:v>
                </c:pt>
                <c:pt idx="35095">
                  <c:v>9.4912842E-9</c:v>
                </c:pt>
                <c:pt idx="35096">
                  <c:v>9.4241947999999998E-9</c:v>
                </c:pt>
                <c:pt idx="35097">
                  <c:v>9.3575671999999995E-9</c:v>
                </c:pt>
                <c:pt idx="35098">
                  <c:v>9.2913988E-9</c:v>
                </c:pt>
                <c:pt idx="35099">
                  <c:v>9.2256850999999999E-9</c:v>
                </c:pt>
                <c:pt idx="35100">
                  <c:v>9.1604244000000003E-9</c:v>
                </c:pt>
                <c:pt idx="35101">
                  <c:v>9.0956132E-9</c:v>
                </c:pt>
                <c:pt idx="35102">
                  <c:v>9.0312485999999998E-9</c:v>
                </c:pt>
                <c:pt idx="35103">
                  <c:v>8.9673273000000003E-9</c:v>
                </c:pt>
                <c:pt idx="35104">
                  <c:v>8.9038473999999992E-9</c:v>
                </c:pt>
                <c:pt idx="35105">
                  <c:v>8.8408045000000001E-9</c:v>
                </c:pt>
                <c:pt idx="35106">
                  <c:v>8.7781968000000008E-9</c:v>
                </c:pt>
                <c:pt idx="35107">
                  <c:v>8.7160208000000001E-9</c:v>
                </c:pt>
                <c:pt idx="35108">
                  <c:v>8.6542737000000005E-9</c:v>
                </c:pt>
                <c:pt idx="35109">
                  <c:v>8.5929529999999995E-9</c:v>
                </c:pt>
                <c:pt idx="35110">
                  <c:v>8.5320550999999993E-9</c:v>
                </c:pt>
                <c:pt idx="35111">
                  <c:v>8.4715780999999992E-9</c:v>
                </c:pt>
                <c:pt idx="35112">
                  <c:v>8.4115185999999999E-9</c:v>
                </c:pt>
                <c:pt idx="35113">
                  <c:v>8.3518739000000004E-9</c:v>
                </c:pt>
                <c:pt idx="35114">
                  <c:v>8.2926412E-9</c:v>
                </c:pt>
                <c:pt idx="35115">
                  <c:v>8.2338180999999994E-9</c:v>
                </c:pt>
                <c:pt idx="35116">
                  <c:v>8.1754016999999994E-9</c:v>
                </c:pt>
                <c:pt idx="35117">
                  <c:v>8.1173893999999992E-9</c:v>
                </c:pt>
                <c:pt idx="35118">
                  <c:v>8.0597785999999996E-9</c:v>
                </c:pt>
                <c:pt idx="35119">
                  <c:v>8.0025665999999997E-9</c:v>
                </c:pt>
                <c:pt idx="35120">
                  <c:v>7.9457507000000004E-9</c:v>
                </c:pt>
                <c:pt idx="35121">
                  <c:v>7.8893274000000005E-9</c:v>
                </c:pt>
                <c:pt idx="35122">
                  <c:v>7.8332948999999994E-9</c:v>
                </c:pt>
                <c:pt idx="35123">
                  <c:v>7.7776504999999997E-9</c:v>
                </c:pt>
                <c:pt idx="35124">
                  <c:v>7.7223916000000004E-9</c:v>
                </c:pt>
                <c:pt idx="35125">
                  <c:v>7.6675155000000006E-9</c:v>
                </c:pt>
                <c:pt idx="35126">
                  <c:v>7.6130194999999997E-9</c:v>
                </c:pt>
                <c:pt idx="35127">
                  <c:v>7.5589019000000002E-9</c:v>
                </c:pt>
                <c:pt idx="35128">
                  <c:v>7.5051591999999995E-9</c:v>
                </c:pt>
                <c:pt idx="35129">
                  <c:v>7.4517894000000002E-9</c:v>
                </c:pt>
                <c:pt idx="35130">
                  <c:v>7.3987895999999997E-9</c:v>
                </c:pt>
                <c:pt idx="35131">
                  <c:v>7.3461578999999999E-9</c:v>
                </c:pt>
                <c:pt idx="35132">
                  <c:v>7.2938912999999999E-9</c:v>
                </c:pt>
                <c:pt idx="35133">
                  <c:v>7.2419874999999998E-9</c:v>
                </c:pt>
                <c:pt idx="35134">
                  <c:v>7.1904442000000003E-9</c:v>
                </c:pt>
                <c:pt idx="35135">
                  <c:v>7.1392590000000001E-9</c:v>
                </c:pt>
                <c:pt idx="35136">
                  <c:v>7.0884289999999998E-9</c:v>
                </c:pt>
                <c:pt idx="35137">
                  <c:v>7.0379523999999996E-9</c:v>
                </c:pt>
                <c:pt idx="35138">
                  <c:v>6.9878267999999997E-9</c:v>
                </c:pt>
                <c:pt idx="35139">
                  <c:v>6.9380496999999999E-9</c:v>
                </c:pt>
                <c:pt idx="35140">
                  <c:v>6.8886185999999997E-9</c:v>
                </c:pt>
                <c:pt idx="35141">
                  <c:v>6.8395311999999998E-9</c:v>
                </c:pt>
                <c:pt idx="35142">
                  <c:v>6.7907852999999996E-9</c:v>
                </c:pt>
                <c:pt idx="35143">
                  <c:v>6.7423781999999999E-9</c:v>
                </c:pt>
                <c:pt idx="35144">
                  <c:v>6.6943082000000001E-9</c:v>
                </c:pt>
                <c:pt idx="35145">
                  <c:v>6.6465726000000001E-9</c:v>
                </c:pt>
                <c:pt idx="35146">
                  <c:v>6.5991697000000004E-9</c:v>
                </c:pt>
                <c:pt idx="35147">
                  <c:v>6.5520965999999999E-9</c:v>
                </c:pt>
                <c:pt idx="35148">
                  <c:v>6.5053517999999998E-9</c:v>
                </c:pt>
                <c:pt idx="35149">
                  <c:v>6.4589325000000001E-9</c:v>
                </c:pt>
                <c:pt idx="35150">
                  <c:v>6.4128365000000001E-9</c:v>
                </c:pt>
                <c:pt idx="35151">
                  <c:v>6.3670619999999999E-9</c:v>
                </c:pt>
                <c:pt idx="35152">
                  <c:v>6.3216062999999997E-9</c:v>
                </c:pt>
                <c:pt idx="35153">
                  <c:v>6.2764677999999996E-9</c:v>
                </c:pt>
                <c:pt idx="35154">
                  <c:v>6.2316440999999999E-9</c:v>
                </c:pt>
                <c:pt idx="35155">
                  <c:v>6.1871329999999996E-9</c:v>
                </c:pt>
                <c:pt idx="35156">
                  <c:v>6.1429328000000001E-9</c:v>
                </c:pt>
                <c:pt idx="35157">
                  <c:v>6.0990408000000003E-9</c:v>
                </c:pt>
                <c:pt idx="35158">
                  <c:v>6.0554551999999998E-9</c:v>
                </c:pt>
                <c:pt idx="35159">
                  <c:v>6.0121742999999996E-9</c:v>
                </c:pt>
                <c:pt idx="35160">
                  <c:v>5.9691953999999998E-9</c:v>
                </c:pt>
                <c:pt idx="35161">
                  <c:v>5.9265170999999998E-9</c:v>
                </c:pt>
                <c:pt idx="35162">
                  <c:v>5.8841366999999997E-9</c:v>
                </c:pt>
                <c:pt idx="35163">
                  <c:v>5.8420525999999997E-9</c:v>
                </c:pt>
                <c:pt idx="35164">
                  <c:v>5.8002625E-9</c:v>
                </c:pt>
                <c:pt idx="35165">
                  <c:v>5.7587645999999999E-9</c:v>
                </c:pt>
                <c:pt idx="35166">
                  <c:v>5.7175566999999996E-9</c:v>
                </c:pt>
                <c:pt idx="35167">
                  <c:v>5.6766369000000002E-9</c:v>
                </c:pt>
                <c:pt idx="35168">
                  <c:v>5.6360037000000003E-9</c:v>
                </c:pt>
                <c:pt idx="35169">
                  <c:v>5.5956546E-9</c:v>
                </c:pt>
                <c:pt idx="35170">
                  <c:v>5.5555879999999996E-9</c:v>
                </c:pt>
                <c:pt idx="35171">
                  <c:v>5.5158020000000001E-9</c:v>
                </c:pt>
                <c:pt idx="35172">
                  <c:v>5.4762945000000001E-9</c:v>
                </c:pt>
                <c:pt idx="35173">
                  <c:v>5.4370636999999998E-9</c:v>
                </c:pt>
                <c:pt idx="35174">
                  <c:v>5.3981077000000002E-9</c:v>
                </c:pt>
                <c:pt idx="35175">
                  <c:v>5.3594244999999999E-9</c:v>
                </c:pt>
                <c:pt idx="35176">
                  <c:v>5.3210125E-9</c:v>
                </c:pt>
                <c:pt idx="35177">
                  <c:v>5.2828696999999999E-9</c:v>
                </c:pt>
                <c:pt idx="35178">
                  <c:v>5.2449941999999998E-9</c:v>
                </c:pt>
                <c:pt idx="35179">
                  <c:v>5.2073843E-9</c:v>
                </c:pt>
                <c:pt idx="35180">
                  <c:v>5.1700381999999999E-9</c:v>
                </c:pt>
                <c:pt idx="35181">
                  <c:v>5.1329540999999998E-9</c:v>
                </c:pt>
                <c:pt idx="35182">
                  <c:v>5.0961301999999999E-9</c:v>
                </c:pt>
                <c:pt idx="35183">
                  <c:v>5.0595647999999997E-9</c:v>
                </c:pt>
                <c:pt idx="35184">
                  <c:v>5.0232560000000003E-9</c:v>
                </c:pt>
                <c:pt idx="35185">
                  <c:v>4.9872022000000002E-9</c:v>
                </c:pt>
                <c:pt idx="35186">
                  <c:v>4.9514014999999997E-9</c:v>
                </c:pt>
                <c:pt idx="35187">
                  <c:v>4.9158522E-9</c:v>
                </c:pt>
                <c:pt idx="35188">
                  <c:v>4.8805523999999996E-9</c:v>
                </c:pt>
                <c:pt idx="35189">
                  <c:v>4.8455008999999997E-9</c:v>
                </c:pt>
                <c:pt idx="35190">
                  <c:v>4.8106957999999998E-9</c:v>
                </c:pt>
                <c:pt idx="35191">
                  <c:v>4.7761350000000001E-9</c:v>
                </c:pt>
                <c:pt idx="35192">
                  <c:v>4.7418172E-9</c:v>
                </c:pt>
                <c:pt idx="35193">
                  <c:v>4.7077409E-9</c:v>
                </c:pt>
                <c:pt idx="35194">
                  <c:v>4.6739039000000002E-9</c:v>
                </c:pt>
                <c:pt idx="35195">
                  <c:v>4.6403050000000001E-9</c:v>
                </c:pt>
                <c:pt idx="35196">
                  <c:v>4.6069428000000003E-9</c:v>
                </c:pt>
                <c:pt idx="35197">
                  <c:v>4.5738150999999999E-9</c:v>
                </c:pt>
                <c:pt idx="35198">
                  <c:v>4.5409205000000002E-9</c:v>
                </c:pt>
                <c:pt idx="35199">
                  <c:v>4.5082578E-9</c:v>
                </c:pt>
                <c:pt idx="35200">
                  <c:v>4.4758250000000003E-9</c:v>
                </c:pt>
                <c:pt idx="35201">
                  <c:v>4.4436205999999998E-9</c:v>
                </c:pt>
                <c:pt idx="35202">
                  <c:v>4.4116430999999996E-9</c:v>
                </c:pt>
                <c:pt idx="35203">
                  <c:v>4.3798911000000002E-9</c:v>
                </c:pt>
                <c:pt idx="35204">
                  <c:v>4.3483626000000001E-9</c:v>
                </c:pt>
                <c:pt idx="35205">
                  <c:v>4.3170564999999997E-9</c:v>
                </c:pt>
                <c:pt idx="35206">
                  <c:v>4.2859707000000001E-9</c:v>
                </c:pt>
                <c:pt idx="35207">
                  <c:v>4.2551043E-9</c:v>
                </c:pt>
                <c:pt idx="35208">
                  <c:v>4.2244554999999999E-9</c:v>
                </c:pt>
                <c:pt idx="35209">
                  <c:v>4.1940229000000001E-9</c:v>
                </c:pt>
                <c:pt idx="35210">
                  <c:v>4.1638048999999999E-9</c:v>
                </c:pt>
                <c:pt idx="35211">
                  <c:v>4.1337999999999999E-9</c:v>
                </c:pt>
                <c:pt idx="35212">
                  <c:v>4.1040068999999996E-9</c:v>
                </c:pt>
                <c:pt idx="35213">
                  <c:v>4.0744239000000001E-9</c:v>
                </c:pt>
                <c:pt idx="35214">
                  <c:v>4.0450496000000001E-9</c:v>
                </c:pt>
                <c:pt idx="35215">
                  <c:v>4.0158827E-9</c:v>
                </c:pt>
                <c:pt idx="35216">
                  <c:v>3.9869219000000003E-9</c:v>
                </c:pt>
                <c:pt idx="35217">
                  <c:v>3.9581657999999997E-9</c:v>
                </c:pt>
                <c:pt idx="35218">
                  <c:v>3.9296131000000002E-9</c:v>
                </c:pt>
                <c:pt idx="35219">
                  <c:v>3.9012619999999996E-9</c:v>
                </c:pt>
                <c:pt idx="35220">
                  <c:v>3.8731112E-9</c:v>
                </c:pt>
                <c:pt idx="35221">
                  <c:v>3.8451593000000002E-9</c:v>
                </c:pt>
                <c:pt idx="35222">
                  <c:v>3.8174050999999996E-9</c:v>
                </c:pt>
                <c:pt idx="35223">
                  <c:v>3.7898470999999996E-9</c:v>
                </c:pt>
                <c:pt idx="35224">
                  <c:v>3.7624840999999997E-9</c:v>
                </c:pt>
                <c:pt idx="35225">
                  <c:v>3.7353147000000003E-9</c:v>
                </c:pt>
                <c:pt idx="35226">
                  <c:v>3.7083374E-9</c:v>
                </c:pt>
                <c:pt idx="35227">
                  <c:v>3.6815510999999999E-9</c:v>
                </c:pt>
                <c:pt idx="35228">
                  <c:v>3.6549542999999998E-9</c:v>
                </c:pt>
                <c:pt idx="35229">
                  <c:v>3.6285459000000002E-9</c:v>
                </c:pt>
                <c:pt idx="35230">
                  <c:v>3.6023244000000002E-9</c:v>
                </c:pt>
                <c:pt idx="35231">
                  <c:v>3.5762887999999999E-9</c:v>
                </c:pt>
                <c:pt idx="35232">
                  <c:v>3.5504375E-9</c:v>
                </c:pt>
                <c:pt idx="35233">
                  <c:v>3.5247691000000001E-9</c:v>
                </c:pt>
                <c:pt idx="35234">
                  <c:v>3.4992829E-9</c:v>
                </c:pt>
                <c:pt idx="35235">
                  <c:v>3.4739770999999999E-9</c:v>
                </c:pt>
                <c:pt idx="35236">
                  <c:v>3.4488508E-9</c:v>
                </c:pt>
                <c:pt idx="35237">
                  <c:v>3.4239025000000001E-9</c:v>
                </c:pt>
                <c:pt idx="35238">
                  <c:v>3.3991312E-9</c:v>
                </c:pt>
                <c:pt idx="35239">
                  <c:v>3.3745355E-9</c:v>
                </c:pt>
                <c:pt idx="35240">
                  <c:v>3.3501143999999999E-9</c:v>
                </c:pt>
                <c:pt idx="35241">
                  <c:v>3.3258664999999999E-9</c:v>
                </c:pt>
                <c:pt idx="35242">
                  <c:v>3.3017905999999998E-9</c:v>
                </c:pt>
                <c:pt idx="35243">
                  <c:v>3.2778855E-9</c:v>
                </c:pt>
                <c:pt idx="35244">
                  <c:v>3.2541501E-9</c:v>
                </c:pt>
                <c:pt idx="35245">
                  <c:v>3.2305831E-9</c:v>
                </c:pt>
                <c:pt idx="35246">
                  <c:v>3.2071836E-9</c:v>
                </c:pt>
                <c:pt idx="35247">
                  <c:v>3.1839504000000001E-9</c:v>
                </c:pt>
                <c:pt idx="35248">
                  <c:v>3.1608821999999998E-9</c:v>
                </c:pt>
                <c:pt idx="35249">
                  <c:v>3.1379779000000001E-9</c:v>
                </c:pt>
                <c:pt idx="35250">
                  <c:v>3.1152363000000002E-9</c:v>
                </c:pt>
                <c:pt idx="35251">
                  <c:v>3.0926564E-9</c:v>
                </c:pt>
                <c:pt idx="35252">
                  <c:v>3.0702369999999998E-9</c:v>
                </c:pt>
                <c:pt idx="35253">
                  <c:v>3.0479769999999999E-9</c:v>
                </c:pt>
                <c:pt idx="35254">
                  <c:v>3.0258751E-9</c:v>
                </c:pt>
                <c:pt idx="35255">
                  <c:v>3.0039304000000001E-9</c:v>
                </c:pt>
                <c:pt idx="35256">
                  <c:v>2.9821419E-9</c:v>
                </c:pt>
                <c:pt idx="35257">
                  <c:v>2.9605083E-9</c:v>
                </c:pt>
                <c:pt idx="35258">
                  <c:v>2.9390288E-9</c:v>
                </c:pt>
                <c:pt idx="35259">
                  <c:v>2.9177020999999998E-9</c:v>
                </c:pt>
                <c:pt idx="35260">
                  <c:v>2.8965272000000001E-9</c:v>
                </c:pt>
                <c:pt idx="35261">
                  <c:v>2.8755028999999999E-9</c:v>
                </c:pt>
                <c:pt idx="35262">
                  <c:v>2.8546285E-9</c:v>
                </c:pt>
                <c:pt idx="35263">
                  <c:v>2.8339026999999999E-9</c:v>
                </c:pt>
                <c:pt idx="35264">
                  <c:v>2.8133245000000002E-9</c:v>
                </c:pt>
                <c:pt idx="35265">
                  <c:v>2.7928927999999999E-9</c:v>
                </c:pt>
                <c:pt idx="35266">
                  <c:v>2.7726067999999998E-9</c:v>
                </c:pt>
                <c:pt idx="35267">
                  <c:v>2.7524653999999999E-9</c:v>
                </c:pt>
                <c:pt idx="35268">
                  <c:v>2.7324675999999998E-9</c:v>
                </c:pt>
                <c:pt idx="35269">
                  <c:v>2.7126124000000001E-9</c:v>
                </c:pt>
                <c:pt idx="35270">
                  <c:v>2.6928986E-9</c:v>
                </c:pt>
                <c:pt idx="35271">
                  <c:v>2.6733253000000001E-9</c:v>
                </c:pt>
                <c:pt idx="35272">
                  <c:v>2.6538918E-9</c:v>
                </c:pt>
                <c:pt idx="35273">
                  <c:v>2.6345968000000002E-9</c:v>
                </c:pt>
                <c:pt idx="35274">
                  <c:v>2.6154394E-9</c:v>
                </c:pt>
                <c:pt idx="35275">
                  <c:v>2.5964189000000001E-9</c:v>
                </c:pt>
                <c:pt idx="35276">
                  <c:v>2.5775339999999999E-9</c:v>
                </c:pt>
                <c:pt idx="35277">
                  <c:v>2.5587841000000002E-9</c:v>
                </c:pt>
                <c:pt idx="35278">
                  <c:v>2.5401681000000001E-9</c:v>
                </c:pt>
                <c:pt idx="35279">
                  <c:v>2.5216848999999998E-9</c:v>
                </c:pt>
                <c:pt idx="35280">
                  <c:v>2.5033337999999998E-9</c:v>
                </c:pt>
                <c:pt idx="35281">
                  <c:v>2.4851136999999998E-9</c:v>
                </c:pt>
                <c:pt idx="35282">
                  <c:v>2.4670237E-9</c:v>
                </c:pt>
                <c:pt idx="35283">
                  <c:v>2.4490629999999999E-9</c:v>
                </c:pt>
                <c:pt idx="35284">
                  <c:v>2.4312305999999999E-9</c:v>
                </c:pt>
                <c:pt idx="35285">
                  <c:v>2.4135255999999999E-9</c:v>
                </c:pt>
                <c:pt idx="35286">
                  <c:v>2.3959474000000002E-9</c:v>
                </c:pt>
                <c:pt idx="35287">
                  <c:v>2.3784950000000001E-9</c:v>
                </c:pt>
                <c:pt idx="35288">
                  <c:v>2.3611673E-9</c:v>
                </c:pt>
                <c:pt idx="35289">
                  <c:v>2.3439635000000001E-9</c:v>
                </c:pt>
                <c:pt idx="35290">
                  <c:v>2.3268827000000002E-9</c:v>
                </c:pt>
                <c:pt idx="35291">
                  <c:v>2.3099242999999999E-9</c:v>
                </c:pt>
                <c:pt idx="35292">
                  <c:v>2.2930870999999999E-9</c:v>
                </c:pt>
                <c:pt idx="35293">
                  <c:v>2.2763704000000002E-9</c:v>
                </c:pt>
                <c:pt idx="35294">
                  <c:v>2.2597734999999998E-9</c:v>
                </c:pt>
                <c:pt idx="35295">
                  <c:v>2.2432953000000001E-9</c:v>
                </c:pt>
                <c:pt idx="35296">
                  <c:v>2.2269350999999998E-9</c:v>
                </c:pt>
                <c:pt idx="35297">
                  <c:v>2.2106921000000002E-9</c:v>
                </c:pt>
                <c:pt idx="35298">
                  <c:v>2.1945654E-9</c:v>
                </c:pt>
                <c:pt idx="35299">
                  <c:v>2.1785542000000002E-9</c:v>
                </c:pt>
                <c:pt idx="35300">
                  <c:v>2.1626578000000002E-9</c:v>
                </c:pt>
                <c:pt idx="35301">
                  <c:v>2.1468753000000001E-9</c:v>
                </c:pt>
                <c:pt idx="35302">
                  <c:v>2.1312061000000001E-9</c:v>
                </c:pt>
                <c:pt idx="35303">
                  <c:v>2.1156489999999999E-9</c:v>
                </c:pt>
                <c:pt idx="35304">
                  <c:v>2.1002036000000002E-9</c:v>
                </c:pt>
                <c:pt idx="35305">
                  <c:v>2.0848689000000001E-9</c:v>
                </c:pt>
                <c:pt idx="35306">
                  <c:v>2.0696442E-9</c:v>
                </c:pt>
                <c:pt idx="35307">
                  <c:v>2.0545288E-9</c:v>
                </c:pt>
                <c:pt idx="35308">
                  <c:v>2.0395217000000001E-9</c:v>
                </c:pt>
                <c:pt idx="35309">
                  <c:v>2.0246221999999999E-9</c:v>
                </c:pt>
                <c:pt idx="35310">
                  <c:v>2.0098298999999998E-9</c:v>
                </c:pt>
                <c:pt idx="35311">
                  <c:v>1.9951436000000001E-9</c:v>
                </c:pt>
                <c:pt idx="35312">
                  <c:v>1.9805626E-9</c:v>
                </c:pt>
                <c:pt idx="35313">
                  <c:v>1.9660863999999999E-9</c:v>
                </c:pt>
                <c:pt idx="35314">
                  <c:v>1.9517141000000001E-9</c:v>
                </c:pt>
                <c:pt idx="35315">
                  <c:v>1.9374450999999998E-9</c:v>
                </c:pt>
                <c:pt idx="35316">
                  <c:v>1.9232786E-9</c:v>
                </c:pt>
                <c:pt idx="35317">
                  <c:v>1.9092138999999999E-9</c:v>
                </c:pt>
                <c:pt idx="35318">
                  <c:v>1.8952502000000001E-9</c:v>
                </c:pt>
                <c:pt idx="35319">
                  <c:v>1.8813868000000001E-9</c:v>
                </c:pt>
                <c:pt idx="35320">
                  <c:v>1.8676232E-9</c:v>
                </c:pt>
                <c:pt idx="35321">
                  <c:v>1.8539584E-9</c:v>
                </c:pt>
                <c:pt idx="35322">
                  <c:v>1.8403919000000001E-9</c:v>
                </c:pt>
                <c:pt idx="35323">
                  <c:v>1.8269231000000001E-9</c:v>
                </c:pt>
                <c:pt idx="35324">
                  <c:v>1.8135509999999999E-9</c:v>
                </c:pt>
                <c:pt idx="35325">
                  <c:v>1.800275E-9</c:v>
                </c:pt>
                <c:pt idx="35326">
                  <c:v>1.7870946999999999E-9</c:v>
                </c:pt>
                <c:pt idx="35327">
                  <c:v>1.7740091999999999E-9</c:v>
                </c:pt>
                <c:pt idx="35328">
                  <c:v>1.7610177999999999E-9</c:v>
                </c:pt>
                <c:pt idx="35329">
                  <c:v>1.7481198999999999E-9</c:v>
                </c:pt>
                <c:pt idx="35330">
                  <c:v>1.7353149E-9</c:v>
                </c:pt>
                <c:pt idx="35331">
                  <c:v>1.7226021000000001E-9</c:v>
                </c:pt>
                <c:pt idx="35332">
                  <c:v>1.7099806999999999E-9</c:v>
                </c:pt>
                <c:pt idx="35333">
                  <c:v>1.6974503000000001E-9</c:v>
                </c:pt>
                <c:pt idx="35334">
                  <c:v>1.6850101E-9</c:v>
                </c:pt>
                <c:pt idx="35335">
                  <c:v>1.6726597E-9</c:v>
                </c:pt>
                <c:pt idx="35336">
                  <c:v>1.6603982E-9</c:v>
                </c:pt>
                <c:pt idx="35337">
                  <c:v>1.6482250000000001E-9</c:v>
                </c:pt>
                <c:pt idx="35338">
                  <c:v>1.6361397E-9</c:v>
                </c:pt>
                <c:pt idx="35339">
                  <c:v>1.6241414E-9</c:v>
                </c:pt>
                <c:pt idx="35340">
                  <c:v>1.6122296E-9</c:v>
                </c:pt>
                <c:pt idx="35341">
                  <c:v>1.6004036999999999E-9</c:v>
                </c:pt>
                <c:pt idx="35342">
                  <c:v>1.5886630999999999E-9</c:v>
                </c:pt>
                <c:pt idx="35343">
                  <c:v>1.5770072000000001E-9</c:v>
                </c:pt>
                <c:pt idx="35344">
                  <c:v>1.5654353000000001E-9</c:v>
                </c:pt>
                <c:pt idx="35345">
                  <c:v>1.5539470000000001E-9</c:v>
                </c:pt>
                <c:pt idx="35346">
                  <c:v>1.5425415E-9</c:v>
                </c:pt>
                <c:pt idx="35347">
                  <c:v>1.5312183999999999E-9</c:v>
                </c:pt>
                <c:pt idx="35348">
                  <c:v>1.5199769E-9</c:v>
                </c:pt>
                <c:pt idx="35349">
                  <c:v>1.5088165999999999E-9</c:v>
                </c:pt>
                <c:pt idx="35350">
                  <c:v>1.4977369000000001E-9</c:v>
                </c:pt>
                <c:pt idx="35351">
                  <c:v>1.4867372999999999E-9</c:v>
                </c:pt>
                <c:pt idx="35352">
                  <c:v>1.4758170000000001E-9</c:v>
                </c:pt>
                <c:pt idx="35353">
                  <c:v>1.4649756999999999E-9</c:v>
                </c:pt>
                <c:pt idx="35354">
                  <c:v>1.4542126000000001E-9</c:v>
                </c:pt>
                <c:pt idx="35355">
                  <c:v>1.4435274000000001E-9</c:v>
                </c:pt>
                <c:pt idx="35356">
                  <c:v>1.4329193E-9</c:v>
                </c:pt>
                <c:pt idx="35357">
                  <c:v>1.4223879E-9</c:v>
                </c:pt>
                <c:pt idx="35358">
                  <c:v>1.4119325999999999E-9</c:v>
                </c:pt>
                <c:pt idx="35359">
                  <c:v>1.4015529000000001E-9</c:v>
                </c:pt>
                <c:pt idx="35360">
                  <c:v>1.3912482E-9</c:v>
                </c:pt>
                <c:pt idx="35361">
                  <c:v>1.3810181000000001E-9</c:v>
                </c:pt>
                <c:pt idx="35362">
                  <c:v>1.370862E-9</c:v>
                </c:pt>
                <c:pt idx="35363">
                  <c:v>1.3607792999999999E-9</c:v>
                </c:pt>
                <c:pt idx="35364">
                  <c:v>1.3507694999999999E-9</c:v>
                </c:pt>
                <c:pt idx="35365">
                  <c:v>1.3408322000000001E-9</c:v>
                </c:pt>
                <c:pt idx="35366">
                  <c:v>1.3309669000000001E-9</c:v>
                </c:pt>
                <c:pt idx="35367">
                  <c:v>1.3211729E-9</c:v>
                </c:pt>
                <c:pt idx="35368">
                  <c:v>1.3114498E-9</c:v>
                </c:pt>
                <c:pt idx="35369">
                  <c:v>1.3017971000000001E-9</c:v>
                </c:pt>
                <c:pt idx="35370">
                  <c:v>1.2922143E-9</c:v>
                </c:pt>
                <c:pt idx="35371">
                  <c:v>1.2827009E-9</c:v>
                </c:pt>
                <c:pt idx="35372">
                  <c:v>1.2732564999999999E-9</c:v>
                </c:pt>
                <c:pt idx="35373">
                  <c:v>1.2638803999999999E-9</c:v>
                </c:pt>
                <c:pt idx="35374">
                  <c:v>1.2545723000000001E-9</c:v>
                </c:pt>
                <c:pt idx="35375">
                  <c:v>1.2453316E-9</c:v>
                </c:pt>
                <c:pt idx="35376">
                  <c:v>1.236158E-9</c:v>
                </c:pt>
                <c:pt idx="35377">
                  <c:v>1.2270508000000001E-9</c:v>
                </c:pt>
                <c:pt idx="35378">
                  <c:v>1.2180096000000001E-9</c:v>
                </c:pt>
                <c:pt idx="35379">
                  <c:v>1.2090339999999999E-9</c:v>
                </c:pt>
                <c:pt idx="35380">
                  <c:v>1.2001234E-9</c:v>
                </c:pt>
                <c:pt idx="35381">
                  <c:v>1.1912775000000001E-9</c:v>
                </c:pt>
                <c:pt idx="35382">
                  <c:v>1.1824957999999999E-9</c:v>
                </c:pt>
                <c:pt idx="35383">
                  <c:v>1.1737775999999999E-9</c:v>
                </c:pt>
                <c:pt idx="35384">
                  <c:v>1.1651228000000001E-9</c:v>
                </c:pt>
                <c:pt idx="35385">
                  <c:v>1.1565308E-9</c:v>
                </c:pt>
                <c:pt idx="35386">
                  <c:v>1.1480010999999999E-9</c:v>
                </c:pt>
                <c:pt idx="35387">
                  <c:v>1.1395333999999999E-9</c:v>
                </c:pt>
                <c:pt idx="35388">
                  <c:v>1.1311270999999999E-9</c:v>
                </c:pt>
                <c:pt idx="35389">
                  <c:v>1.1227818000000001E-9</c:v>
                </c:pt>
                <c:pt idx="35390">
                  <c:v>1.1144970999999999E-9</c:v>
                </c:pt>
                <c:pt idx="35391">
                  <c:v>1.1062724999999999E-9</c:v>
                </c:pt>
                <c:pt idx="35392">
                  <c:v>1.0981076999999999E-9</c:v>
                </c:pt>
                <c:pt idx="35393">
                  <c:v>1.0900022E-9</c:v>
                </c:pt>
                <c:pt idx="35394">
                  <c:v>1.0819556000000001E-9</c:v>
                </c:pt>
                <c:pt idx="35395">
                  <c:v>1.0739676E-9</c:v>
                </c:pt>
                <c:pt idx="35396">
                  <c:v>1.0660375E-9</c:v>
                </c:pt>
                <c:pt idx="35397">
                  <c:v>1.0581651E-9</c:v>
                </c:pt>
                <c:pt idx="35398">
                  <c:v>1.0503499E-9</c:v>
                </c:pt>
                <c:pt idx="35399">
                  <c:v>1.0425915999999999E-9</c:v>
                </c:pt>
                <c:pt idx="35400">
                  <c:v>1.0348896E-9</c:v>
                </c:pt>
                <c:pt idx="35401">
                  <c:v>1.0240596E-9</c:v>
                </c:pt>
                <c:pt idx="35402">
                  <c:v>1.0133953E-9</c:v>
                </c:pt>
                <c:pt idx="35403">
                  <c:v>1.0028881000000001E-9</c:v>
                </c:pt>
                <c:pt idx="35404">
                  <c:v>9.9253071999999999E-10</c:v>
                </c:pt>
                <c:pt idx="35405">
                  <c:v>9.823167799999999E-10</c:v>
                </c:pt>
                <c:pt idx="35406">
                  <c:v>9.7224050999999994E-10</c:v>
                </c:pt>
                <c:pt idx="35407">
                  <c:v>9.6229702000000004E-10</c:v>
                </c:pt>
                <c:pt idx="35408">
                  <c:v>9.5248187000000006E-10</c:v>
                </c:pt>
                <c:pt idx="35409">
                  <c:v>9.4279107000000002E-10</c:v>
                </c:pt>
                <c:pt idx="35410">
                  <c:v>9.3322105999999998E-10</c:v>
                </c:pt>
                <c:pt idx="35411">
                  <c:v>9.2376866999999997E-10</c:v>
                </c:pt>
                <c:pt idx="35412">
                  <c:v>9.1443086000000002E-10</c:v>
                </c:pt>
                <c:pt idx="35413">
                  <c:v>9.0520490999999999E-10</c:v>
                </c:pt>
                <c:pt idx="35414">
                  <c:v>8.9608837000000003E-10</c:v>
                </c:pt>
                <c:pt idx="35415">
                  <c:v>8.8707885000000005E-10</c:v>
                </c:pt>
                <c:pt idx="35416">
                  <c:v>8.7817419999999997E-10</c:v>
                </c:pt>
                <c:pt idx="35417">
                  <c:v>8.6937240999999995E-10</c:v>
                </c:pt>
                <c:pt idx="35418">
                  <c:v>8.6067165E-10</c:v>
                </c:pt>
                <c:pt idx="35419">
                  <c:v>8.5206997000000001E-10</c:v>
                </c:pt>
                <c:pt idx="35420">
                  <c:v>8.4356566000000002E-10</c:v>
                </c:pt>
                <c:pt idx="35421">
                  <c:v>8.3515710999999999E-10</c:v>
                </c:pt>
                <c:pt idx="35422">
                  <c:v>8.2684276E-10</c:v>
                </c:pt>
                <c:pt idx="35423">
                  <c:v>8.1862112000000004E-10</c:v>
                </c:pt>
                <c:pt idx="35424">
                  <c:v>8.1049067000000005E-10</c:v>
                </c:pt>
                <c:pt idx="35425">
                  <c:v>8.0245004999999997E-10</c:v>
                </c:pt>
                <c:pt idx="35426">
                  <c:v>7.9449790999999999E-10</c:v>
                </c:pt>
                <c:pt idx="35427">
                  <c:v>7.8663298000000004E-10</c:v>
                </c:pt>
                <c:pt idx="35428">
                  <c:v>7.7885398E-10</c:v>
                </c:pt>
                <c:pt idx="35429">
                  <c:v>7.7115964E-10</c:v>
                </c:pt>
                <c:pt idx="35430">
                  <c:v>7.6354872E-10</c:v>
                </c:pt>
                <c:pt idx="35431">
                  <c:v>7.5602014000000005E-10</c:v>
                </c:pt>
                <c:pt idx="35432">
                  <c:v>7.4857276000000002E-10</c:v>
                </c:pt>
                <c:pt idx="35433">
                  <c:v>7.4120542999999998E-10</c:v>
                </c:pt>
                <c:pt idx="35434">
                  <c:v>7.3391709000000005E-10</c:v>
                </c:pt>
                <c:pt idx="35435">
                  <c:v>7.2670669000000001E-10</c:v>
                </c:pt>
                <c:pt idx="35436">
                  <c:v>7.1957311999999997E-10</c:v>
                </c:pt>
                <c:pt idx="35437">
                  <c:v>7.1251549000000001E-10</c:v>
                </c:pt>
                <c:pt idx="35438">
                  <c:v>7.0553274000000005E-10</c:v>
                </c:pt>
                <c:pt idx="35439">
                  <c:v>6.9862393999999999E-10</c:v>
                </c:pt>
                <c:pt idx="35440">
                  <c:v>6.9178807000000003E-10</c:v>
                </c:pt>
                <c:pt idx="35441">
                  <c:v>6.8502426000000003E-10</c:v>
                </c:pt>
                <c:pt idx="35442">
                  <c:v>6.7833155999999999E-10</c:v>
                </c:pt>
                <c:pt idx="35443">
                  <c:v>6.7170907999999999E-10</c:v>
                </c:pt>
                <c:pt idx="35444">
                  <c:v>6.6515592999999997E-10</c:v>
                </c:pt>
                <c:pt idx="35445">
                  <c:v>6.5867127999999997E-10</c:v>
                </c:pt>
                <c:pt idx="35446">
                  <c:v>6.5225425000000001E-10</c:v>
                </c:pt>
                <c:pt idx="35447">
                  <c:v>6.4590404999999996E-10</c:v>
                </c:pt>
                <c:pt idx="35448">
                  <c:v>6.3961986000000001E-10</c:v>
                </c:pt>
                <c:pt idx="35449">
                  <c:v>6.3340082999999998E-10</c:v>
                </c:pt>
                <c:pt idx="35450">
                  <c:v>6.2724620000000001E-10</c:v>
                </c:pt>
                <c:pt idx="35451">
                  <c:v>6.2115524000000005E-10</c:v>
                </c:pt>
                <c:pt idx="35452">
                  <c:v>6.1512712000000002E-10</c:v>
                </c:pt>
                <c:pt idx="35453">
                  <c:v>6.0916110999999997E-10</c:v>
                </c:pt>
                <c:pt idx="35454">
                  <c:v>6.0325649999999996E-10</c:v>
                </c:pt>
                <c:pt idx="35455">
                  <c:v>5.9741251000000002E-10</c:v>
                </c:pt>
                <c:pt idx="35456">
                  <c:v>5.9162846999999996E-10</c:v>
                </c:pt>
                <c:pt idx="35457">
                  <c:v>5.8590365999999998E-10</c:v>
                </c:pt>
                <c:pt idx="35458">
                  <c:v>5.8023741E-10</c:v>
                </c:pt>
                <c:pt idx="35459">
                  <c:v>5.7462901000000005E-10</c:v>
                </c:pt>
                <c:pt idx="35460">
                  <c:v>5.6907778E-10</c:v>
                </c:pt>
                <c:pt idx="35461">
                  <c:v>5.6358311999999997E-10</c:v>
                </c:pt>
                <c:pt idx="35462">
                  <c:v>5.5814430999999997E-10</c:v>
                </c:pt>
                <c:pt idx="35463">
                  <c:v>5.5276073000000001E-10</c:v>
                </c:pt>
                <c:pt idx="35464">
                  <c:v>5.4743176999999997E-10</c:v>
                </c:pt>
                <c:pt idx="35465">
                  <c:v>5.4215675999999996E-10</c:v>
                </c:pt>
                <c:pt idx="35466">
                  <c:v>5.3693515999999996E-10</c:v>
                </c:pt>
                <c:pt idx="35467">
                  <c:v>5.3176634999999999E-10</c:v>
                </c:pt>
                <c:pt idx="35468">
                  <c:v>5.2664972000000003E-10</c:v>
                </c:pt>
                <c:pt idx="35469">
                  <c:v>5.2158472000000001E-10</c:v>
                </c:pt>
                <c:pt idx="35470">
                  <c:v>5.1657072999999995E-10</c:v>
                </c:pt>
                <c:pt idx="35471">
                  <c:v>5.1160714999999997E-10</c:v>
                </c:pt>
                <c:pt idx="35472">
                  <c:v>5.0669346000000004E-10</c:v>
                </c:pt>
                <c:pt idx="35473">
                  <c:v>5.0182912999999996E-10</c:v>
                </c:pt>
                <c:pt idx="35474">
                  <c:v>4.9701360000000003E-10</c:v>
                </c:pt>
                <c:pt idx="35475">
                  <c:v>4.9224629999999999E-10</c:v>
                </c:pt>
                <c:pt idx="35476">
                  <c:v>4.8752674000000003E-10</c:v>
                </c:pt>
                <c:pt idx="35477">
                  <c:v>4.8285436999999997E-10</c:v>
                </c:pt>
                <c:pt idx="35478">
                  <c:v>4.7822868000000003E-10</c:v>
                </c:pt>
                <c:pt idx="35479">
                  <c:v>4.7364912000000002E-10</c:v>
                </c:pt>
                <c:pt idx="35480">
                  <c:v>4.6911524999999996E-10</c:v>
                </c:pt>
                <c:pt idx="35481">
                  <c:v>4.6462652999999998E-10</c:v>
                </c:pt>
                <c:pt idx="35482">
                  <c:v>4.6018253000000001E-10</c:v>
                </c:pt>
                <c:pt idx="35483">
                  <c:v>4.5578272000000002E-10</c:v>
                </c:pt>
                <c:pt idx="35484">
                  <c:v>4.5142662E-10</c:v>
                </c:pt>
                <c:pt idx="35485">
                  <c:v>4.4711379E-10</c:v>
                </c:pt>
                <c:pt idx="35486">
                  <c:v>4.4284375999999999E-10</c:v>
                </c:pt>
                <c:pt idx="35487">
                  <c:v>4.3861602999999998E-10</c:v>
                </c:pt>
                <c:pt idx="35488">
                  <c:v>4.3443021000000002E-10</c:v>
                </c:pt>
                <c:pt idx="35489">
                  <c:v>4.3028581000000002E-10</c:v>
                </c:pt>
                <c:pt idx="35490">
                  <c:v>4.2618239000000002E-10</c:v>
                </c:pt>
                <c:pt idx="35491">
                  <c:v>4.2211953000000001E-10</c:v>
                </c:pt>
                <c:pt idx="35492">
                  <c:v>4.1809674999999998E-10</c:v>
                </c:pt>
                <c:pt idx="35493">
                  <c:v>4.1411368999999998E-10</c:v>
                </c:pt>
                <c:pt idx="35494">
                  <c:v>4.1016990000000001E-10</c:v>
                </c:pt>
                <c:pt idx="35495">
                  <c:v>4.0626497000000001E-10</c:v>
                </c:pt>
                <c:pt idx="35496">
                  <c:v>4.0239847999999998E-10</c:v>
                </c:pt>
                <c:pt idx="35497">
                  <c:v>3.9857000999999999E-10</c:v>
                </c:pt>
                <c:pt idx="35498">
                  <c:v>3.9477921E-10</c:v>
                </c:pt>
                <c:pt idx="35499">
                  <c:v>3.9102565999999999E-10</c:v>
                </c:pt>
                <c:pt idx="35500">
                  <c:v>3.8730896E-10</c:v>
                </c:pt>
                <c:pt idx="35501">
                  <c:v>3.8362874000000002E-10</c:v>
                </c:pt>
                <c:pt idx="35502">
                  <c:v>3.7998459999999998E-10</c:v>
                </c:pt>
                <c:pt idx="35503">
                  <c:v>3.7637617999999999E-10</c:v>
                </c:pt>
                <c:pt idx="35504">
                  <c:v>3.7280307000000002E-10</c:v>
                </c:pt>
                <c:pt idx="35505">
                  <c:v>3.6926492000000002E-10</c:v>
                </c:pt>
                <c:pt idx="35506">
                  <c:v>3.6576139000000003E-10</c:v>
                </c:pt>
                <c:pt idx="35507">
                  <c:v>3.6229214000000002E-10</c:v>
                </c:pt>
                <c:pt idx="35508">
                  <c:v>3.5885678000000002E-10</c:v>
                </c:pt>
                <c:pt idx="35509">
                  <c:v>3.5545497000000001E-10</c:v>
                </c:pt>
                <c:pt idx="35510">
                  <c:v>3.5208635999999999E-10</c:v>
                </c:pt>
                <c:pt idx="35511">
                  <c:v>3.4875060999999999E-10</c:v>
                </c:pt>
                <c:pt idx="35512">
                  <c:v>3.4544737E-10</c:v>
                </c:pt>
                <c:pt idx="35513">
                  <c:v>3.4217629000000002E-10</c:v>
                </c:pt>
                <c:pt idx="35514">
                  <c:v>3.3893707E-10</c:v>
                </c:pt>
                <c:pt idx="35515">
                  <c:v>3.3572939000000001E-10</c:v>
                </c:pt>
                <c:pt idx="35516">
                  <c:v>3.325529E-10</c:v>
                </c:pt>
                <c:pt idx="35517">
                  <c:v>3.2940731000000001E-10</c:v>
                </c:pt>
                <c:pt idx="35518">
                  <c:v>3.2629227E-10</c:v>
                </c:pt>
                <c:pt idx="35519">
                  <c:v>3.2320749E-10</c:v>
                </c:pt>
                <c:pt idx="35520">
                  <c:v>3.2015264999999999E-10</c:v>
                </c:pt>
                <c:pt idx="35521">
                  <c:v>3.1712745999999998E-10</c:v>
                </c:pt>
                <c:pt idx="35522">
                  <c:v>3.1413157999999999E-10</c:v>
                </c:pt>
                <c:pt idx="35523">
                  <c:v>3.1116476E-10</c:v>
                </c:pt>
                <c:pt idx="35524">
                  <c:v>3.0822666999999998E-10</c:v>
                </c:pt>
                <c:pt idx="35525">
                  <c:v>3.0531702E-10</c:v>
                </c:pt>
                <c:pt idx="35526">
                  <c:v>3.0243555000000002E-10</c:v>
                </c:pt>
                <c:pt idx="35527">
                  <c:v>2.9958194000000002E-10</c:v>
                </c:pt>
                <c:pt idx="35528">
                  <c:v>2.9675595000000002E-10</c:v>
                </c:pt>
                <c:pt idx="35529">
                  <c:v>2.9395728000000002E-10</c:v>
                </c:pt>
                <c:pt idx="35530">
                  <c:v>2.9118566000000001E-10</c:v>
                </c:pt>
                <c:pt idx="35531">
                  <c:v>2.8844079999999998E-10</c:v>
                </c:pt>
                <c:pt idx="35532">
                  <c:v>2.8572242E-10</c:v>
                </c:pt>
                <c:pt idx="35533">
                  <c:v>2.8303027000000002E-10</c:v>
                </c:pt>
                <c:pt idx="35534">
                  <c:v>2.8036406999999999E-10</c:v>
                </c:pt>
                <c:pt idx="35535">
                  <c:v>2.7772359000000002E-10</c:v>
                </c:pt>
                <c:pt idx="35536">
                  <c:v>2.7510856999999998E-10</c:v>
                </c:pt>
                <c:pt idx="35537">
                  <c:v>2.7251872999999998E-10</c:v>
                </c:pt>
                <c:pt idx="35538">
                  <c:v>2.6995381E-10</c:v>
                </c:pt>
                <c:pt idx="35539">
                  <c:v>2.6741358999999998E-10</c:v>
                </c:pt>
                <c:pt idx="35540">
                  <c:v>2.6489780000000001E-10</c:v>
                </c:pt>
                <c:pt idx="35541">
                  <c:v>2.6240621E-10</c:v>
                </c:pt>
                <c:pt idx="35542">
                  <c:v>2.5993857000000002E-10</c:v>
                </c:pt>
                <c:pt idx="35543">
                  <c:v>2.5749464E-10</c:v>
                </c:pt>
                <c:pt idx="35544">
                  <c:v>2.5507417999999999E-10</c:v>
                </c:pt>
                <c:pt idx="35545">
                  <c:v>2.5267696E-10</c:v>
                </c:pt>
                <c:pt idx="35546">
                  <c:v>2.5030275E-10</c:v>
                </c:pt>
                <c:pt idx="35547">
                  <c:v>2.4795132999999999E-10</c:v>
                </c:pt>
                <c:pt idx="35548">
                  <c:v>2.4562243999999999E-10</c:v>
                </c:pt>
                <c:pt idx="35549">
                  <c:v>2.4331589999999998E-10</c:v>
                </c:pt>
                <c:pt idx="35550">
                  <c:v>2.4103146999999998E-10</c:v>
                </c:pt>
                <c:pt idx="35551">
                  <c:v>2.3876891999999999E-10</c:v>
                </c:pt>
                <c:pt idx="35552">
                  <c:v>2.3652805000000001E-10</c:v>
                </c:pt>
                <c:pt idx="35553">
                  <c:v>2.3430860000000001E-10</c:v>
                </c:pt>
                <c:pt idx="35554">
                  <c:v>2.3211040000000001E-10</c:v>
                </c:pt>
                <c:pt idx="35555">
                  <c:v>2.2993324000000001E-10</c:v>
                </c:pt>
                <c:pt idx="35556">
                  <c:v>2.2777691E-10</c:v>
                </c:pt>
                <c:pt idx="35557">
                  <c:v>2.2564119000000001E-10</c:v>
                </c:pt>
                <c:pt idx="35558">
                  <c:v>2.2352588E-10</c:v>
                </c:pt>
                <c:pt idx="35559">
                  <c:v>2.2143077999999999E-10</c:v>
                </c:pt>
                <c:pt idx="35560">
                  <c:v>2.1935569000000001E-10</c:v>
                </c:pt>
                <c:pt idx="35561">
                  <c:v>2.1730041000000001E-10</c:v>
                </c:pt>
                <c:pt idx="35562">
                  <c:v>2.1526476E-10</c:v>
                </c:pt>
                <c:pt idx="35563">
                  <c:v>2.1324854E-10</c:v>
                </c:pt>
                <c:pt idx="35564">
                  <c:v>2.1125154E-10</c:v>
                </c:pt>
                <c:pt idx="35565">
                  <c:v>2.0927357999999999E-10</c:v>
                </c:pt>
                <c:pt idx="35566">
                  <c:v>2.0731449E-10</c:v>
                </c:pt>
                <c:pt idx="35567">
                  <c:v>2.0537405000000001E-10</c:v>
                </c:pt>
                <c:pt idx="35568">
                  <c:v>2.0345211999999999E-10</c:v>
                </c:pt>
                <c:pt idx="35569">
                  <c:v>2.0154847E-10</c:v>
                </c:pt>
                <c:pt idx="35570">
                  <c:v>1.9966295E-10</c:v>
                </c:pt>
                <c:pt idx="35571">
                  <c:v>1.9779538E-10</c:v>
                </c:pt>
                <c:pt idx="35572">
                  <c:v>1.9594556999999999E-10</c:v>
                </c:pt>
                <c:pt idx="35573">
                  <c:v>1.9411335E-10</c:v>
                </c:pt>
                <c:pt idx="35574">
                  <c:v>1.9229855E-10</c:v>
                </c:pt>
                <c:pt idx="35575">
                  <c:v>1.90501E-10</c:v>
                </c:pt>
                <c:pt idx="35576">
                  <c:v>1.8872054999999999E-10</c:v>
                </c:pt>
                <c:pt idx="35577">
                  <c:v>1.8695702000000001E-10</c:v>
                </c:pt>
                <c:pt idx="35578">
                  <c:v>1.8521024000000001E-10</c:v>
                </c:pt>
                <c:pt idx="35579">
                  <c:v>1.8348003999999999E-10</c:v>
                </c:pt>
                <c:pt idx="35580">
                  <c:v>1.8176626999999999E-10</c:v>
                </c:pt>
                <c:pt idx="35581">
                  <c:v>1.8006877000000001E-10</c:v>
                </c:pt>
                <c:pt idx="35582">
                  <c:v>1.7838737000000001E-10</c:v>
                </c:pt>
                <c:pt idx="35583">
                  <c:v>1.7672193E-10</c:v>
                </c:pt>
                <c:pt idx="35584">
                  <c:v>1.7507227999999999E-10</c:v>
                </c:pt>
                <c:pt idx="35585">
                  <c:v>1.7343826E-10</c:v>
                </c:pt>
                <c:pt idx="35586">
                  <c:v>1.7181974000000001E-10</c:v>
                </c:pt>
                <c:pt idx="35587">
                  <c:v>1.7021656000000001E-10</c:v>
                </c:pt>
                <c:pt idx="35588">
                  <c:v>1.6862857000000001E-10</c:v>
                </c:pt>
                <c:pt idx="35589">
                  <c:v>1.6705561999999999E-10</c:v>
                </c:pt>
                <c:pt idx="35590">
                  <c:v>1.6549756000000001E-10</c:v>
                </c:pt>
                <c:pt idx="35591">
                  <c:v>1.6395424E-10</c:v>
                </c:pt>
                <c:pt idx="35592">
                  <c:v>1.6242552999999999E-10</c:v>
                </c:pt>
                <c:pt idx="35593">
                  <c:v>1.6091128000000001E-10</c:v>
                </c:pt>
                <c:pt idx="35594">
                  <c:v>1.5941136000000001E-10</c:v>
                </c:pt>
                <c:pt idx="35595">
                  <c:v>1.5792562999999999E-10</c:v>
                </c:pt>
                <c:pt idx="35596">
                  <c:v>1.5645395000000001E-10</c:v>
                </c:pt>
                <c:pt idx="35597">
                  <c:v>1.5499617000000001E-10</c:v>
                </c:pt>
                <c:pt idx="35598">
                  <c:v>1.5355217E-10</c:v>
                </c:pt>
                <c:pt idx="35599">
                  <c:v>1.5212182E-10</c:v>
                </c:pt>
                <c:pt idx="35600">
                  <c:v>1.5070498000000001E-10</c:v>
                </c:pt>
                <c:pt idx="35601">
                  <c:v>1.4930151999999999E-10</c:v>
                </c:pt>
                <c:pt idx="35602">
                  <c:v>1.4791131E-10</c:v>
                </c:pt>
                <c:pt idx="35603">
                  <c:v>1.4653423000000001E-10</c:v>
                </c:pt>
                <c:pt idx="35604">
                  <c:v>1.4517014E-10</c:v>
                </c:pt>
                <c:pt idx="35605">
                  <c:v>1.4381892E-10</c:v>
                </c:pt>
                <c:pt idx="35606">
                  <c:v>1.4248044E-10</c:v>
                </c:pt>
                <c:pt idx="35607">
                  <c:v>1.4115459E-10</c:v>
                </c:pt>
                <c:pt idx="35608">
                  <c:v>1.3984124E-10</c:v>
                </c:pt>
                <c:pt idx="35609">
                  <c:v>1.3854025999999999E-10</c:v>
                </c:pt>
                <c:pt idx="35610">
                  <c:v>1.3725155999999999E-10</c:v>
                </c:pt>
                <c:pt idx="35611">
                  <c:v>1.3597499999999999E-10</c:v>
                </c:pt>
                <c:pt idx="35612">
                  <c:v>1.3471045000000001E-10</c:v>
                </c:pt>
                <c:pt idx="35613">
                  <c:v>1.3345781000000001E-10</c:v>
                </c:pt>
                <c:pt idx="35614">
                  <c:v>1.3221697000000001E-10</c:v>
                </c:pt>
                <c:pt idx="35615">
                  <c:v>1.3098782000000001E-10</c:v>
                </c:pt>
                <c:pt idx="35616">
                  <c:v>1.2977023999999999E-10</c:v>
                </c:pt>
                <c:pt idx="35617">
                  <c:v>1.2856410000000001E-10</c:v>
                </c:pt>
                <c:pt idx="35618">
                  <c:v>1.2736931999999999E-10</c:v>
                </c:pt>
                <c:pt idx="35619">
                  <c:v>1.2618578E-10</c:v>
                </c:pt>
                <c:pt idx="35620">
                  <c:v>1.2501337000000001E-10</c:v>
                </c:pt>
                <c:pt idx="35621">
                  <c:v>1.2385198E-10</c:v>
                </c:pt>
                <c:pt idx="35622">
                  <c:v>1.2270152E-10</c:v>
                </c:pt>
                <c:pt idx="35623">
                  <c:v>1.2156186000000001E-10</c:v>
                </c:pt>
                <c:pt idx="35624">
                  <c:v>1.2043290000000001E-10</c:v>
                </c:pt>
                <c:pt idx="35625">
                  <c:v>1.1931456E-10</c:v>
                </c:pt>
                <c:pt idx="35626">
                  <c:v>1.1820671999999999E-10</c:v>
                </c:pt>
                <c:pt idx="35627">
                  <c:v>1.1710927999999999E-10</c:v>
                </c:pt>
                <c:pt idx="35628">
                  <c:v>1.1602215E-10</c:v>
                </c:pt>
                <c:pt idx="35629">
                  <c:v>1.1494521999999999E-10</c:v>
                </c:pt>
                <c:pt idx="35630">
                  <c:v>1.1387840000000001E-10</c:v>
                </c:pt>
                <c:pt idx="35631">
                  <c:v>1.1282159E-10</c:v>
                </c:pt>
                <c:pt idx="35632">
                  <c:v>1.1177469E-10</c:v>
                </c:pt>
                <c:pt idx="35633">
                  <c:v>1.1073762000000001E-10</c:v>
                </c:pt>
                <c:pt idx="35634">
                  <c:v>1.0971028E-10</c:v>
                </c:pt>
                <c:pt idx="35635">
                  <c:v>1.0869256000000001E-10</c:v>
                </c:pt>
                <c:pt idx="35636">
                  <c:v>1.0768439E-10</c:v>
                </c:pt>
                <c:pt idx="35637">
                  <c:v>1.0668567E-10</c:v>
                </c:pt>
                <c:pt idx="35638">
                  <c:v>1.0569632E-10</c:v>
                </c:pt>
                <c:pt idx="35639">
                  <c:v>1.0471624E-10</c:v>
                </c:pt>
                <c:pt idx="35640">
                  <c:v>1.0374533E-10</c:v>
                </c:pt>
                <c:pt idx="35641">
                  <c:v>1.0278352E-10</c:v>
                </c:pt>
                <c:pt idx="35642">
                  <c:v>1.0183072E-10</c:v>
                </c:pt>
                <c:pt idx="35643">
                  <c:v>1.0088685E-10</c:v>
                </c:pt>
                <c:pt idx="35644">
                  <c:v>9.9951811000000006E-11</c:v>
                </c:pt>
                <c:pt idx="35645">
                  <c:v>9.9025531000000005E-11</c:v>
                </c:pt>
                <c:pt idx="35646">
                  <c:v>9.8107924999999995E-11</c:v>
                </c:pt>
                <c:pt idx="35647">
                  <c:v>9.7198901999999997E-11</c:v>
                </c:pt>
                <c:pt idx="35648">
                  <c:v>9.6298386000000005E-11</c:v>
                </c:pt>
                <c:pt idx="35649">
                  <c:v>9.5406287000000005E-11</c:v>
                </c:pt>
                <c:pt idx="35650">
                  <c:v>9.4522536000000004E-11</c:v>
                </c:pt>
                <c:pt idx="35651">
                  <c:v>9.3647047999999997E-11</c:v>
                </c:pt>
                <c:pt idx="35652">
                  <c:v>9.2779749000000005E-11</c:v>
                </c:pt>
                <c:pt idx="35653">
                  <c:v>9.1920560999999998E-11</c:v>
                </c:pt>
                <c:pt idx="35654">
                  <c:v>9.1069402000000006E-11</c:v>
                </c:pt>
                <c:pt idx="35655">
                  <c:v>9.0226202E-11</c:v>
                </c:pt>
                <c:pt idx="35656">
                  <c:v>8.9390876999999997E-11</c:v>
                </c:pt>
                <c:pt idx="35657">
                  <c:v>8.8563358000000002E-11</c:v>
                </c:pt>
                <c:pt idx="35658">
                  <c:v>8.7743568999999998E-11</c:v>
                </c:pt>
                <c:pt idx="35659">
                  <c:v>8.6931441000000002E-11</c:v>
                </c:pt>
                <c:pt idx="35660">
                  <c:v>8.6126904E-11</c:v>
                </c:pt>
                <c:pt idx="35661">
                  <c:v>8.5329875000000003E-11</c:v>
                </c:pt>
                <c:pt idx="35662">
                  <c:v>8.4540291000000006E-11</c:v>
                </c:pt>
                <c:pt idx="35663">
                  <c:v>8.3758076999999998E-11</c:v>
                </c:pt>
                <c:pt idx="35664">
                  <c:v>8.2983161999999997E-11</c:v>
                </c:pt>
                <c:pt idx="35665">
                  <c:v>8.2215476999999995E-11</c:v>
                </c:pt>
                <c:pt idx="35666">
                  <c:v>8.1454961000000001E-11</c:v>
                </c:pt>
                <c:pt idx="35667">
                  <c:v>8.0701535999999998E-11</c:v>
                </c:pt>
                <c:pt idx="35668">
                  <c:v>7.995514E-11</c:v>
                </c:pt>
                <c:pt idx="35669">
                  <c:v>7.9215710000000004E-11</c:v>
                </c:pt>
                <c:pt idx="35670">
                  <c:v>7.8483177999999996E-11</c:v>
                </c:pt>
                <c:pt idx="35671">
                  <c:v>7.7757474000000001E-11</c:v>
                </c:pt>
                <c:pt idx="35672">
                  <c:v>7.7038535000000001E-11</c:v>
                </c:pt>
                <c:pt idx="35673">
                  <c:v>7.6326298999999999E-11</c:v>
                </c:pt>
                <c:pt idx="35674">
                  <c:v>7.5620703999999999E-11</c:v>
                </c:pt>
                <c:pt idx="35675">
                  <c:v>7.4921686999999996E-11</c:v>
                </c:pt>
                <c:pt idx="35676">
                  <c:v>7.4229178000000002E-11</c:v>
                </c:pt>
                <c:pt idx="35677">
                  <c:v>7.3543122999999999E-11</c:v>
                </c:pt>
                <c:pt idx="35678">
                  <c:v>7.2863458E-11</c:v>
                </c:pt>
                <c:pt idx="35679">
                  <c:v>7.2190122000000004E-11</c:v>
                </c:pt>
                <c:pt idx="35680">
                  <c:v>7.1523057999999997E-11</c:v>
                </c:pt>
                <c:pt idx="35681">
                  <c:v>7.0862205000000001E-11</c:v>
                </c:pt>
                <c:pt idx="35682">
                  <c:v>7.0207506000000004E-11</c:v>
                </c:pt>
                <c:pt idx="35683">
                  <c:v>6.9558900000000002E-11</c:v>
                </c:pt>
                <c:pt idx="35684">
                  <c:v>6.8916331000000001E-11</c:v>
                </c:pt>
                <c:pt idx="35685">
                  <c:v>6.8279742999999996E-11</c:v>
                </c:pt>
                <c:pt idx="35686">
                  <c:v>6.7649081E-11</c:v>
                </c:pt>
                <c:pt idx="35687">
                  <c:v>6.7024289000000006E-11</c:v>
                </c:pt>
                <c:pt idx="35688">
                  <c:v>6.6405312000000001E-11</c:v>
                </c:pt>
                <c:pt idx="35689">
                  <c:v>6.5792093999999994E-11</c:v>
                </c:pt>
                <c:pt idx="35690">
                  <c:v>6.5184572999999998E-11</c:v>
                </c:pt>
                <c:pt idx="35691">
                  <c:v>6.4582707000000003E-11</c:v>
                </c:pt>
                <c:pt idx="35692">
                  <c:v>6.3986440999999997E-11</c:v>
                </c:pt>
                <c:pt idx="35693">
                  <c:v>6.3395718999999999E-11</c:v>
                </c:pt>
                <c:pt idx="35694">
                  <c:v>6.2810485999999997E-11</c:v>
                </c:pt>
                <c:pt idx="35695">
                  <c:v>6.2230700000000005E-11</c:v>
                </c:pt>
                <c:pt idx="35696">
                  <c:v>6.1656298000000005E-11</c:v>
                </c:pt>
                <c:pt idx="35697">
                  <c:v>6.1087238999999995E-11</c:v>
                </c:pt>
                <c:pt idx="35698">
                  <c:v>6.0523468E-11</c:v>
                </c:pt>
                <c:pt idx="35699">
                  <c:v>5.9964935999999998E-11</c:v>
                </c:pt>
                <c:pt idx="35700">
                  <c:v>5.9411593999999994E-11</c:v>
                </c:pt>
                <c:pt idx="35701">
                  <c:v>5.8863393000000005E-11</c:v>
                </c:pt>
                <c:pt idx="35702">
                  <c:v>5.8320285999999996E-11</c:v>
                </c:pt>
                <c:pt idx="35703">
                  <c:v>5.7782220000000002E-11</c:v>
                </c:pt>
                <c:pt idx="35704">
                  <c:v>5.7249152999999998E-11</c:v>
                </c:pt>
                <c:pt idx="35705">
                  <c:v>5.6721034000000001E-11</c:v>
                </c:pt>
                <c:pt idx="35706">
                  <c:v>5.6197816999999997E-11</c:v>
                </c:pt>
                <c:pt idx="35707">
                  <c:v>5.5679457999999999E-11</c:v>
                </c:pt>
                <c:pt idx="35708">
                  <c:v>5.516591E-11</c:v>
                </c:pt>
                <c:pt idx="35709">
                  <c:v>5.4657129999999999E-11</c:v>
                </c:pt>
                <c:pt idx="35710">
                  <c:v>5.4153070999999997E-11</c:v>
                </c:pt>
                <c:pt idx="35711">
                  <c:v>5.3653689E-11</c:v>
                </c:pt>
                <c:pt idx="35712">
                  <c:v>5.3158942999999998E-11</c:v>
                </c:pt>
                <c:pt idx="35713">
                  <c:v>5.2668786000000001E-11</c:v>
                </c:pt>
                <c:pt idx="35714">
                  <c:v>5.2183178E-11</c:v>
                </c:pt>
                <c:pt idx="35715">
                  <c:v>5.1702073000000001E-11</c:v>
                </c:pt>
                <c:pt idx="35716">
                  <c:v>5.1225434000000001E-11</c:v>
                </c:pt>
                <c:pt idx="35717">
                  <c:v>5.0753214E-11</c:v>
                </c:pt>
                <c:pt idx="35718">
                  <c:v>5.0285373E-11</c:v>
                </c:pt>
                <c:pt idx="35719">
                  <c:v>4.9821869000000002E-11</c:v>
                </c:pt>
                <c:pt idx="35720">
                  <c:v>4.9362662999999997E-11</c:v>
                </c:pt>
                <c:pt idx="35721">
                  <c:v>4.8907715000000001E-11</c:v>
                </c:pt>
                <c:pt idx="35722">
                  <c:v>4.8456984999999998E-11</c:v>
                </c:pt>
                <c:pt idx="35723">
                  <c:v>4.8010432000000001E-11</c:v>
                </c:pt>
                <c:pt idx="35724">
                  <c:v>4.7568018999999997E-11</c:v>
                </c:pt>
                <c:pt idx="35725">
                  <c:v>4.7129706000000001E-11</c:v>
                </c:pt>
                <c:pt idx="35726">
                  <c:v>4.6695453000000003E-11</c:v>
                </c:pt>
                <c:pt idx="35727">
                  <c:v>4.6265224000000001E-11</c:v>
                </c:pt>
                <c:pt idx="35728">
                  <c:v>4.5838982000000001E-11</c:v>
                </c:pt>
                <c:pt idx="35729">
                  <c:v>4.5416687999999998E-11</c:v>
                </c:pt>
                <c:pt idx="35730">
                  <c:v>4.4998306999999998E-11</c:v>
                </c:pt>
                <c:pt idx="35731">
                  <c:v>4.4583802E-11</c:v>
                </c:pt>
                <c:pt idx="35732">
                  <c:v>4.4173134000000001E-11</c:v>
                </c:pt>
                <c:pt idx="35733">
                  <c:v>4.3766267999999999E-11</c:v>
                </c:pt>
                <c:pt idx="35734">
                  <c:v>4.3363171000000001E-11</c:v>
                </c:pt>
                <c:pt idx="35735">
                  <c:v>4.2963805999999999E-11</c:v>
                </c:pt>
                <c:pt idx="35736">
                  <c:v>4.2568136999999999E-11</c:v>
                </c:pt>
                <c:pt idx="35737">
                  <c:v>4.2176130999999999E-11</c:v>
                </c:pt>
                <c:pt idx="35738">
                  <c:v>4.1787754000000001E-11</c:v>
                </c:pt>
                <c:pt idx="35739">
                  <c:v>4.1402971000000003E-11</c:v>
                </c:pt>
                <c:pt idx="35740">
                  <c:v>4.1021747999999999E-11</c:v>
                </c:pt>
                <c:pt idx="35741">
                  <c:v>4.0644054000000002E-11</c:v>
                </c:pt>
                <c:pt idx="35742">
                  <c:v>4.0269852999999999E-11</c:v>
                </c:pt>
                <c:pt idx="35743">
                  <c:v>3.9899114999999999E-11</c:v>
                </c:pt>
                <c:pt idx="35744">
                  <c:v>3.9531808000000001E-11</c:v>
                </c:pt>
                <c:pt idx="35745">
                  <c:v>3.9167898E-11</c:v>
                </c:pt>
                <c:pt idx="35746">
                  <c:v>3.8807356999999999E-11</c:v>
                </c:pt>
                <c:pt idx="35747">
                  <c:v>3.8450149000000002E-11</c:v>
                </c:pt>
                <c:pt idx="35748">
                  <c:v>3.8096245E-11</c:v>
                </c:pt>
                <c:pt idx="35749">
                  <c:v>3.7745611999999999E-11</c:v>
                </c:pt>
                <c:pt idx="35750">
                  <c:v>3.7398223000000003E-11</c:v>
                </c:pt>
                <c:pt idx="35751">
                  <c:v>3.7054047000000001E-11</c:v>
                </c:pt>
                <c:pt idx="35752">
                  <c:v>3.6713053E-11</c:v>
                </c:pt>
                <c:pt idx="35753">
                  <c:v>3.6375208000000001E-11</c:v>
                </c:pt>
                <c:pt idx="35754">
                  <c:v>3.6040487000000002E-11</c:v>
                </c:pt>
                <c:pt idx="35755">
                  <c:v>3.5708858999999999E-11</c:v>
                </c:pt>
                <c:pt idx="35756">
                  <c:v>3.5380299000000003E-11</c:v>
                </c:pt>
                <c:pt idx="35757">
                  <c:v>3.5054775000000001E-11</c:v>
                </c:pt>
                <c:pt idx="35758">
                  <c:v>3.4732258999999998E-11</c:v>
                </c:pt>
                <c:pt idx="35759">
                  <c:v>3.4412723000000002E-11</c:v>
                </c:pt>
                <c:pt idx="35760">
                  <c:v>3.4096138999999998E-11</c:v>
                </c:pt>
                <c:pt idx="35761">
                  <c:v>3.3782480000000002E-11</c:v>
                </c:pt>
                <c:pt idx="35762">
                  <c:v>3.3471722000000001E-11</c:v>
                </c:pt>
                <c:pt idx="35763">
                  <c:v>3.3163833000000001E-11</c:v>
                </c:pt>
                <c:pt idx="35764">
                  <c:v>3.2858789000000002E-11</c:v>
                </c:pt>
                <c:pt idx="35765">
                  <c:v>3.2556562000000001E-11</c:v>
                </c:pt>
                <c:pt idx="35766">
                  <c:v>3.2257124000000001E-11</c:v>
                </c:pt>
                <c:pt idx="35767">
                  <c:v>3.1960452000000001E-11</c:v>
                </c:pt>
                <c:pt idx="35768">
                  <c:v>3.166652E-11</c:v>
                </c:pt>
                <c:pt idx="35769">
                  <c:v>3.1375302000000001E-11</c:v>
                </c:pt>
                <c:pt idx="35770">
                  <c:v>3.1086771999999997E-11</c:v>
                </c:pt>
                <c:pt idx="35771">
                  <c:v>3.0800907E-11</c:v>
                </c:pt>
                <c:pt idx="35772">
                  <c:v>3.0517682000000001E-11</c:v>
                </c:pt>
                <c:pt idx="35773">
                  <c:v>3.0237069999999999E-11</c:v>
                </c:pt>
                <c:pt idx="35774">
                  <c:v>2.9959048999999999E-11</c:v>
                </c:pt>
                <c:pt idx="35775">
                  <c:v>2.9683596000000003E-11</c:v>
                </c:pt>
                <c:pt idx="35776">
                  <c:v>2.9410686E-11</c:v>
                </c:pt>
                <c:pt idx="35777">
                  <c:v>2.9140291000000002E-11</c:v>
                </c:pt>
                <c:pt idx="35778">
                  <c:v>2.8872392000000001E-11</c:v>
                </c:pt>
                <c:pt idx="35779">
                  <c:v>2.8606965999999999E-11</c:v>
                </c:pt>
                <c:pt idx="35780">
                  <c:v>2.8343989000000001E-11</c:v>
                </c:pt>
                <c:pt idx="35781">
                  <c:v>2.8083437999999999E-11</c:v>
                </c:pt>
                <c:pt idx="35782">
                  <c:v>2.7825291999999999E-11</c:v>
                </c:pt>
                <c:pt idx="35783">
                  <c:v>2.7569528E-11</c:v>
                </c:pt>
                <c:pt idx="35784">
                  <c:v>2.7316123E-11</c:v>
                </c:pt>
                <c:pt idx="35785">
                  <c:v>2.7065057E-11</c:v>
                </c:pt>
                <c:pt idx="35786">
                  <c:v>2.6816306000000001E-11</c:v>
                </c:pt>
                <c:pt idx="35787">
                  <c:v>2.6569848999999999E-11</c:v>
                </c:pt>
                <c:pt idx="35788">
                  <c:v>2.6325663999999999E-11</c:v>
                </c:pt>
                <c:pt idx="35789">
                  <c:v>2.6083732000000001E-11</c:v>
                </c:pt>
                <c:pt idx="35790">
                  <c:v>2.5844031999999999E-11</c:v>
                </c:pt>
                <c:pt idx="35791">
                  <c:v>2.5606540999999999E-11</c:v>
                </c:pt>
                <c:pt idx="35792">
                  <c:v>2.5371242000000002E-11</c:v>
                </c:pt>
                <c:pt idx="35793">
                  <c:v>2.5138110000000001E-11</c:v>
                </c:pt>
                <c:pt idx="35794">
                  <c:v>2.4907129999999999E-11</c:v>
                </c:pt>
                <c:pt idx="35795">
                  <c:v>2.4678279000000001E-11</c:v>
                </c:pt>
                <c:pt idx="35796">
                  <c:v>2.4451536000000002E-11</c:v>
                </c:pt>
                <c:pt idx="35797">
                  <c:v>2.4226884000000001E-11</c:v>
                </c:pt>
                <c:pt idx="35798">
                  <c:v>2.4004304000000001E-11</c:v>
                </c:pt>
                <c:pt idx="35799">
                  <c:v>2.3783773999999998E-11</c:v>
                </c:pt>
                <c:pt idx="35800">
                  <c:v>2.3565275999999999E-11</c:v>
                </c:pt>
                <c:pt idx="35801">
                  <c:v>2.3348793E-11</c:v>
                </c:pt>
                <c:pt idx="35802">
                  <c:v>2.3134304999999999E-11</c:v>
                </c:pt>
                <c:pt idx="35803">
                  <c:v>2.2921793000000001E-11</c:v>
                </c:pt>
                <c:pt idx="35804">
                  <c:v>2.2711238999999999E-11</c:v>
                </c:pt>
                <c:pt idx="35805">
                  <c:v>2.2502625E-11</c:v>
                </c:pt>
                <c:pt idx="35806">
                  <c:v>2.2295932000000001E-11</c:v>
                </c:pt>
                <c:pt idx="35807">
                  <c:v>2.2091145E-11</c:v>
                </c:pt>
                <c:pt idx="35808">
                  <c:v>2.1888245E-11</c:v>
                </c:pt>
                <c:pt idx="35809">
                  <c:v>2.1687212999999999E-11</c:v>
                </c:pt>
                <c:pt idx="35810">
                  <c:v>2.1488034000000001E-11</c:v>
                </c:pt>
                <c:pt idx="35811">
                  <c:v>2.1290689999999999E-11</c:v>
                </c:pt>
                <c:pt idx="35812">
                  <c:v>2.1095161999999999E-11</c:v>
                </c:pt>
                <c:pt idx="35813">
                  <c:v>2.0901435000000001E-11</c:v>
                </c:pt>
                <c:pt idx="35814">
                  <c:v>2.0709493E-11</c:v>
                </c:pt>
                <c:pt idx="35815">
                  <c:v>2.0519317000000001E-11</c:v>
                </c:pt>
                <c:pt idx="35816">
                  <c:v>2.0330893000000001E-11</c:v>
                </c:pt>
                <c:pt idx="35817">
                  <c:v>2.0144204000000001E-11</c:v>
                </c:pt>
                <c:pt idx="35818">
                  <c:v>1.9959233999999999E-11</c:v>
                </c:pt>
                <c:pt idx="35819">
                  <c:v>1.9775967E-11</c:v>
                </c:pt>
                <c:pt idx="35820">
                  <c:v>1.9594389000000001E-11</c:v>
                </c:pt>
                <c:pt idx="35821">
                  <c:v>1.9414479999999999E-11</c:v>
                </c:pt>
                <c:pt idx="35822">
                  <c:v>1.9236229000000001E-11</c:v>
                </c:pt>
                <c:pt idx="35823">
                  <c:v>1.9059617999999999E-11</c:v>
                </c:pt>
                <c:pt idx="35824">
                  <c:v>1.8884632999999999E-11</c:v>
                </c:pt>
                <c:pt idx="35825">
                  <c:v>1.8711257999999998E-11</c:v>
                </c:pt>
                <c:pt idx="35826">
                  <c:v>1.8539479000000001E-11</c:v>
                </c:pt>
                <c:pt idx="35827">
                  <c:v>1.8369280000000001E-11</c:v>
                </c:pt>
                <c:pt idx="35828">
                  <c:v>1.8200648999999999E-11</c:v>
                </c:pt>
                <c:pt idx="35829">
                  <c:v>1.8033569E-11</c:v>
                </c:pt>
                <c:pt idx="35830">
                  <c:v>1.7868028000000001E-11</c:v>
                </c:pt>
                <c:pt idx="35831">
                  <c:v>1.7704009999999999E-11</c:v>
                </c:pt>
                <c:pt idx="35832">
                  <c:v>1.7541500999999999E-11</c:v>
                </c:pt>
                <c:pt idx="35833">
                  <c:v>1.7380488E-11</c:v>
                </c:pt>
                <c:pt idx="35834">
                  <c:v>1.7220955999999999E-11</c:v>
                </c:pt>
                <c:pt idx="35835">
                  <c:v>1.7062890999999999E-11</c:v>
                </c:pt>
                <c:pt idx="35836">
                  <c:v>1.6906281999999999E-11</c:v>
                </c:pt>
                <c:pt idx="35837">
                  <c:v>1.6751113E-11</c:v>
                </c:pt>
                <c:pt idx="35838">
                  <c:v>1.6597371000000001E-11</c:v>
                </c:pt>
                <c:pt idx="35839">
                  <c:v>1.6445043E-11</c:v>
                </c:pt>
                <c:pt idx="35840">
                  <c:v>1.6294117000000001E-11</c:v>
                </c:pt>
                <c:pt idx="35841">
                  <c:v>1.6144578999999999E-11</c:v>
                </c:pt>
                <c:pt idx="35842">
                  <c:v>1.5996415999999999E-11</c:v>
                </c:pt>
                <c:pt idx="35843">
                  <c:v>1.5849617000000001E-11</c:v>
                </c:pt>
                <c:pt idx="35844">
                  <c:v>1.5704167E-11</c:v>
                </c:pt>
                <c:pt idx="35845">
                  <c:v>1.5560054999999999E-11</c:v>
                </c:pt>
                <c:pt idx="35846">
                  <c:v>1.5417268E-11</c:v>
                </c:pt>
                <c:pt idx="35847">
                  <c:v>1.5275795E-11</c:v>
                </c:pt>
                <c:pt idx="35848">
                  <c:v>1.5135621999999998E-11</c:v>
                </c:pt>
                <c:pt idx="35849">
                  <c:v>1.4996738000000001E-11</c:v>
                </c:pt>
                <c:pt idx="35850">
                  <c:v>1.4859133000000001E-11</c:v>
                </c:pt>
                <c:pt idx="35851">
                  <c:v>1.4722792000000001E-11</c:v>
                </c:pt>
                <c:pt idx="35852">
                  <c:v>1.4587705999999999E-11</c:v>
                </c:pt>
                <c:pt idx="35853">
                  <c:v>1.4453861E-11</c:v>
                </c:pt>
                <c:pt idx="35854">
                  <c:v>1.4321246000000001E-11</c:v>
                </c:pt>
                <c:pt idx="35855">
                  <c:v>1.4189851E-11</c:v>
                </c:pt>
                <c:pt idx="35856">
                  <c:v>1.4059663E-11</c:v>
                </c:pt>
                <c:pt idx="35857">
                  <c:v>1.3930673E-11</c:v>
                </c:pt>
                <c:pt idx="35858">
                  <c:v>1.3802868E-11</c:v>
                </c:pt>
                <c:pt idx="35859">
                  <c:v>1.3676238E-11</c:v>
                </c:pt>
                <c:pt idx="35860">
                  <c:v>1.3550772000000001E-11</c:v>
                </c:pt>
                <c:pt idx="35861">
                  <c:v>1.3426459999999999E-11</c:v>
                </c:pt>
                <c:pt idx="35862">
                  <c:v>1.3303289000000001E-11</c:v>
                </c:pt>
                <c:pt idx="35863">
                  <c:v>1.3181249999999999E-11</c:v>
                </c:pt>
                <c:pt idx="35864">
                  <c:v>1.3060333E-11</c:v>
                </c:pt>
                <c:pt idx="35865">
                  <c:v>1.2940528E-11</c:v>
                </c:pt>
                <c:pt idx="35866">
                  <c:v>1.2821823E-11</c:v>
                </c:pt>
                <c:pt idx="35867">
                  <c:v>1.2704209999999999E-11</c:v>
                </c:pt>
                <c:pt idx="35868">
                  <c:v>1.2587677E-11</c:v>
                </c:pt>
                <c:pt idx="35869">
                  <c:v>1.2472215000000001E-11</c:v>
                </c:pt>
                <c:pt idx="35870">
                  <c:v>1.2357814E-11</c:v>
                </c:pt>
                <c:pt idx="35871">
                  <c:v>1.2244463000000001E-11</c:v>
                </c:pt>
                <c:pt idx="35872">
                  <c:v>1.2132154999999999E-11</c:v>
                </c:pt>
                <c:pt idx="35873">
                  <c:v>1.2020877E-11</c:v>
                </c:pt>
                <c:pt idx="35874">
                  <c:v>1.1910623E-11</c:v>
                </c:pt>
                <c:pt idx="35875">
                  <c:v>1.1801381E-11</c:v>
                </c:pt>
                <c:pt idx="35876">
                  <c:v>1.1693143000000001E-11</c:v>
                </c:pt>
                <c:pt idx="35877">
                  <c:v>1.1585899E-11</c:v>
                </c:pt>
                <c:pt idx="35878">
                  <c:v>1.1479639999999999E-11</c:v>
                </c:pt>
                <c:pt idx="35879">
                  <c:v>1.1374357E-11</c:v>
                </c:pt>
                <c:pt idx="35880">
                  <c:v>1.1270041E-11</c:v>
                </c:pt>
                <c:pt idx="35881">
                  <c:v>1.1166684000000001E-11</c:v>
                </c:pt>
                <c:pt idx="35882">
                  <c:v>1.1064274999999999E-11</c:v>
                </c:pt>
                <c:pt idx="35883">
                  <c:v>1.0962808000000001E-11</c:v>
                </c:pt>
                <c:pt idx="35884">
                  <c:v>1.0862272E-11</c:v>
                </c:pt>
                <c:pt idx="35885">
                  <c:v>1.0762659999999999E-11</c:v>
                </c:pt>
                <c:pt idx="35886">
                  <c:v>1.0663963E-11</c:v>
                </c:pt>
                <c:pt idx="35887">
                  <c:v>1.0566172000000001E-11</c:v>
                </c:pt>
                <c:pt idx="35888">
                  <c:v>1.0469278999999999E-11</c:v>
                </c:pt>
                <c:pt idx="35889">
                  <c:v>1.0373276E-11</c:v>
                </c:pt>
                <c:pt idx="35890">
                  <c:v>1.0278154E-11</c:v>
                </c:pt>
                <c:pt idx="35891">
                  <c:v>1.0183906E-11</c:v>
                </c:pt>
                <c:pt idx="35892">
                  <c:v>1.0090523000000001E-11</c:v>
                </c:pt>
                <c:pt idx="35893">
                  <c:v>9.9979981000000005E-12</c:v>
                </c:pt>
                <c:pt idx="35894">
                  <c:v>9.9063222999999994E-12</c:v>
                </c:pt>
                <c:pt idx="35895">
                  <c:v>9.8154886999999999E-12</c:v>
                </c:pt>
                <c:pt idx="35896">
                  <c:v>9.7254886E-12</c:v>
                </c:pt>
                <c:pt idx="35897">
                  <c:v>9.6363152000000007E-12</c:v>
                </c:pt>
                <c:pt idx="35898">
                  <c:v>9.5479605000000007E-12</c:v>
                </c:pt>
                <c:pt idx="35899">
                  <c:v>9.4604168000000004E-12</c:v>
                </c:pt>
                <c:pt idx="35900">
                  <c:v>9.3736772000000005E-12</c:v>
                </c:pt>
                <c:pt idx="35901">
                  <c:v>9.2877337999999998E-12</c:v>
                </c:pt>
                <c:pt idx="35902">
                  <c:v>9.2025788000000003E-12</c:v>
                </c:pt>
                <c:pt idx="35903">
                  <c:v>9.1182062E-12</c:v>
                </c:pt>
                <c:pt idx="35904">
                  <c:v>9.0346073000000005E-12</c:v>
                </c:pt>
                <c:pt idx="35905">
                  <c:v>8.9517759999999998E-12</c:v>
                </c:pt>
                <c:pt idx="35906">
                  <c:v>8.8697044999999998E-12</c:v>
                </c:pt>
                <c:pt idx="35907">
                  <c:v>8.7883867000000004E-12</c:v>
                </c:pt>
                <c:pt idx="35908">
                  <c:v>8.7078149000000002E-12</c:v>
                </c:pt>
                <c:pt idx="35909">
                  <c:v>8.6279829000000006E-12</c:v>
                </c:pt>
                <c:pt idx="35910">
                  <c:v>8.5488838000000008E-12</c:v>
                </c:pt>
                <c:pt idx="35911">
                  <c:v>8.4705108000000001E-12</c:v>
                </c:pt>
                <c:pt idx="35912">
                  <c:v>8.3928567000000008E-12</c:v>
                </c:pt>
                <c:pt idx="35913">
                  <c:v>8.3159156999999995E-12</c:v>
                </c:pt>
                <c:pt idx="35914">
                  <c:v>8.2396806000000002E-12</c:v>
                </c:pt>
                <c:pt idx="35915">
                  <c:v>8.1641455999999996E-12</c:v>
                </c:pt>
                <c:pt idx="35916">
                  <c:v>8.0893034999999999E-12</c:v>
                </c:pt>
                <c:pt idx="35917">
                  <c:v>8.0151476000000005E-12</c:v>
                </c:pt>
                <c:pt idx="35918">
                  <c:v>7.9416724999999999E-12</c:v>
                </c:pt>
                <c:pt idx="35919">
                  <c:v>7.8688714000000006E-12</c:v>
                </c:pt>
                <c:pt idx="35920">
                  <c:v>7.7967381000000007E-12</c:v>
                </c:pt>
                <c:pt idx="35921">
                  <c:v>7.7252665999999999E-12</c:v>
                </c:pt>
                <c:pt idx="35922">
                  <c:v>7.6544508999999997E-12</c:v>
                </c:pt>
                <c:pt idx="35923">
                  <c:v>7.5842856000000001E-12</c:v>
                </c:pt>
                <c:pt idx="35924">
                  <c:v>7.5147640000000005E-12</c:v>
                </c:pt>
                <c:pt idx="35925">
                  <c:v>7.4458799000000005E-12</c:v>
                </c:pt>
                <c:pt idx="35926">
                  <c:v>7.3776280000000004E-12</c:v>
                </c:pt>
                <c:pt idx="35927">
                  <c:v>7.3100023999999999E-12</c:v>
                </c:pt>
                <c:pt idx="35928">
                  <c:v>7.2429969999999996E-12</c:v>
                </c:pt>
                <c:pt idx="35929">
                  <c:v>7.1766061000000002E-12</c:v>
                </c:pt>
                <c:pt idx="35930">
                  <c:v>7.1108245000000004E-12</c:v>
                </c:pt>
                <c:pt idx="35931">
                  <c:v>7.0456461999999998E-12</c:v>
                </c:pt>
                <c:pt idx="35932">
                  <c:v>6.9810659000000003E-12</c:v>
                </c:pt>
                <c:pt idx="35933">
                  <c:v>6.9170784999999998E-12</c:v>
                </c:pt>
                <c:pt idx="35934">
                  <c:v>6.8536778000000003E-12</c:v>
                </c:pt>
                <c:pt idx="35935">
                  <c:v>6.7908586999999997E-12</c:v>
                </c:pt>
                <c:pt idx="35936">
                  <c:v>6.7286155000000003E-12</c:v>
                </c:pt>
                <c:pt idx="35937">
                  <c:v>6.6669435000000003E-12</c:v>
                </c:pt>
                <c:pt idx="35938">
                  <c:v>6.6058370000000003E-12</c:v>
                </c:pt>
                <c:pt idx="35939">
                  <c:v>6.5452907999999999E-12</c:v>
                </c:pt>
                <c:pt idx="35940">
                  <c:v>6.4853001000000003E-12</c:v>
                </c:pt>
                <c:pt idx="35941">
                  <c:v>6.4258598000000001E-12</c:v>
                </c:pt>
                <c:pt idx="35942">
                  <c:v>6.3669646999999996E-12</c:v>
                </c:pt>
                <c:pt idx="35943">
                  <c:v>6.3086099000000001E-12</c:v>
                </c:pt>
                <c:pt idx="35944">
                  <c:v>6.2507902E-12</c:v>
                </c:pt>
                <c:pt idx="35945">
                  <c:v>6.193501E-12</c:v>
                </c:pt>
                <c:pt idx="35946">
                  <c:v>6.1367370000000002E-12</c:v>
                </c:pt>
                <c:pt idx="35947">
                  <c:v>6.0804936999999998E-12</c:v>
                </c:pt>
                <c:pt idx="35948">
                  <c:v>6.0247661999999998E-12</c:v>
                </c:pt>
                <c:pt idx="35949">
                  <c:v>5.9695499000000001E-12</c:v>
                </c:pt>
                <c:pt idx="35950">
                  <c:v>5.9148402000000004E-12</c:v>
                </c:pt>
                <c:pt idx="35951">
                  <c:v>5.8606323000000004E-12</c:v>
                </c:pt>
                <c:pt idx="35952">
                  <c:v>5.8069213999999997E-12</c:v>
                </c:pt>
                <c:pt idx="35953">
                  <c:v>5.7537030999999998E-12</c:v>
                </c:pt>
                <c:pt idx="35954">
                  <c:v>5.7009726999999996E-12</c:v>
                </c:pt>
                <c:pt idx="35955">
                  <c:v>5.6487257999999999E-12</c:v>
                </c:pt>
                <c:pt idx="35956">
                  <c:v>5.5969581999999998E-12</c:v>
                </c:pt>
                <c:pt idx="35957">
                  <c:v>5.5456650999999997E-12</c:v>
                </c:pt>
                <c:pt idx="35958">
                  <c:v>5.4948420000000004E-12</c:v>
                </c:pt>
                <c:pt idx="35959">
                  <c:v>5.4444851000000004E-12</c:v>
                </c:pt>
                <c:pt idx="35960">
                  <c:v>5.3945897000000002E-12</c:v>
                </c:pt>
                <c:pt idx="35961">
                  <c:v>5.3451517999999999E-12</c:v>
                </c:pt>
                <c:pt idx="35962">
                  <c:v>5.2961671999999996E-12</c:v>
                </c:pt>
                <c:pt idx="35963">
                  <c:v>5.2476312999999999E-12</c:v>
                </c:pt>
                <c:pt idx="35964">
                  <c:v>5.1995405000000002E-12</c:v>
                </c:pt>
                <c:pt idx="35965">
                  <c:v>5.1518905999999997E-12</c:v>
                </c:pt>
                <c:pt idx="35966">
                  <c:v>5.1046775000000002E-12</c:v>
                </c:pt>
                <c:pt idx="35967">
                  <c:v>5.0578972000000001E-12</c:v>
                </c:pt>
                <c:pt idx="35968">
                  <c:v>5.0115458999999996E-12</c:v>
                </c:pt>
                <c:pt idx="35969">
                  <c:v>4.9656194999999997E-12</c:v>
                </c:pt>
                <c:pt idx="35970">
                  <c:v>4.9201141999999997E-12</c:v>
                </c:pt>
                <c:pt idx="35971">
                  <c:v>4.8750261999999999E-12</c:v>
                </c:pt>
                <c:pt idx="35972">
                  <c:v>4.8303514000000003E-12</c:v>
                </c:pt>
                <c:pt idx="35973">
                  <c:v>4.7860860000000004E-12</c:v>
                </c:pt>
                <c:pt idx="35974">
                  <c:v>4.7422265999999997E-12</c:v>
                </c:pt>
                <c:pt idx="35975">
                  <c:v>4.6987692000000001E-12</c:v>
                </c:pt>
                <c:pt idx="35976">
                  <c:v>4.6557103000000003E-12</c:v>
                </c:pt>
                <c:pt idx="35977">
                  <c:v>4.6130460999999998E-12</c:v>
                </c:pt>
                <c:pt idx="35978">
                  <c:v>4.5707729999999996E-12</c:v>
                </c:pt>
                <c:pt idx="35979">
                  <c:v>4.5288872000000001E-12</c:v>
                </c:pt>
                <c:pt idx="35980">
                  <c:v>4.4873857000000003E-12</c:v>
                </c:pt>
                <c:pt idx="35981">
                  <c:v>4.4462645000000003E-12</c:v>
                </c:pt>
                <c:pt idx="35982">
                  <c:v>4.4055201999999997E-12</c:v>
                </c:pt>
                <c:pt idx="35983">
                  <c:v>4.3651492999999998E-12</c:v>
                </c:pt>
                <c:pt idx="35984">
                  <c:v>4.3251486999999997E-12</c:v>
                </c:pt>
                <c:pt idx="35985">
                  <c:v>4.2855147000000003E-12</c:v>
                </c:pt>
                <c:pt idx="35986">
                  <c:v>4.2462439999999998E-12</c:v>
                </c:pt>
                <c:pt idx="35987">
                  <c:v>4.2073333000000003E-12</c:v>
                </c:pt>
                <c:pt idx="35988">
                  <c:v>4.1687789999999998E-12</c:v>
                </c:pt>
                <c:pt idx="35989">
                  <c:v>4.1305782999999998E-12</c:v>
                </c:pt>
                <c:pt idx="35990">
                  <c:v>4.0927279000000001E-12</c:v>
                </c:pt>
                <c:pt idx="35991">
                  <c:v>4.0552245000000003E-12</c:v>
                </c:pt>
                <c:pt idx="35992">
                  <c:v>4.0180645000000001E-12</c:v>
                </c:pt>
                <c:pt idx="35993">
                  <c:v>3.9812454999999996E-12</c:v>
                </c:pt>
                <c:pt idx="35994">
                  <c:v>3.9447638E-12</c:v>
                </c:pt>
                <c:pt idx="35995">
                  <c:v>3.9086165000000004E-12</c:v>
                </c:pt>
                <c:pt idx="35996">
                  <c:v>3.8728004999999997E-12</c:v>
                </c:pt>
                <c:pt idx="35997">
                  <c:v>3.8373128000000003E-12</c:v>
                </c:pt>
                <c:pt idx="35998">
                  <c:v>3.8021503999999997E-12</c:v>
                </c:pt>
                <c:pt idx="35999">
                  <c:v>3.7673102000000001E-12</c:v>
                </c:pt>
                <c:pt idx="36000">
                  <c:v>3.7327892999999999E-12</c:v>
                </c:pt>
                <c:pt idx="36001">
                  <c:v>3.7032486000000004E-12</c:v>
                </c:pt>
                <c:pt idx="36002">
                  <c:v>3.6736998000000003E-12</c:v>
                </c:pt>
                <c:pt idx="36003">
                  <c:v>3.6441699999999998E-12</c:v>
                </c:pt>
                <c:pt idx="36004">
                  <c:v>3.6146828000000001E-12</c:v>
                </c:pt>
                <c:pt idx="36005">
                  <c:v>3.5852576999999999E-12</c:v>
                </c:pt>
                <c:pt idx="36006">
                  <c:v>3.5559120999999999E-12</c:v>
                </c:pt>
                <c:pt idx="36007">
                  <c:v>3.5266603E-12</c:v>
                </c:pt>
                <c:pt idx="36008">
                  <c:v>3.4975150000000002E-12</c:v>
                </c:pt>
                <c:pt idx="36009">
                  <c:v>3.4684868000000001E-12</c:v>
                </c:pt>
                <c:pt idx="36010">
                  <c:v>3.4395848000000001E-12</c:v>
                </c:pt>
                <c:pt idx="36011">
                  <c:v>3.4108170000000001E-12</c:v>
                </c:pt>
                <c:pt idx="36012">
                  <c:v>3.3821904E-12</c:v>
                </c:pt>
                <c:pt idx="36013">
                  <c:v>3.3537105000000001E-12</c:v>
                </c:pt>
                <c:pt idx="36014">
                  <c:v>3.3253824999999999E-12</c:v>
                </c:pt>
                <c:pt idx="36015">
                  <c:v>3.2972107999999999E-12</c:v>
                </c:pt>
                <c:pt idx="36016">
                  <c:v>3.2691991000000001E-12</c:v>
                </c:pt>
                <c:pt idx="36017">
                  <c:v>3.2413505E-12</c:v>
                </c:pt>
                <c:pt idx="36018">
                  <c:v>3.213668E-12</c:v>
                </c:pt>
                <c:pt idx="36019">
                  <c:v>3.1861537999999999E-12</c:v>
                </c:pt>
                <c:pt idx="36020">
                  <c:v>3.1588099999999999E-12</c:v>
                </c:pt>
                <c:pt idx="36021">
                  <c:v>3.1316384000000001E-12</c:v>
                </c:pt>
                <c:pt idx="36022">
                  <c:v>3.1046404999999999E-12</c:v>
                </c:pt>
                <c:pt idx="36023">
                  <c:v>3.0778175000000001E-12</c:v>
                </c:pt>
                <c:pt idx="36024">
                  <c:v>3.0511708999999999E-12</c:v>
                </c:pt>
                <c:pt idx="36025">
                  <c:v>3.0247011000000001E-12</c:v>
                </c:pt>
                <c:pt idx="36026">
                  <c:v>2.9984091999999999E-12</c:v>
                </c:pt>
                <c:pt idx="36027">
                  <c:v>2.9722958000000002E-12</c:v>
                </c:pt>
                <c:pt idx="36028">
                  <c:v>2.9463612999999999E-12</c:v>
                </c:pt>
                <c:pt idx="36029">
                  <c:v>2.9206061999999998E-12</c:v>
                </c:pt>
                <c:pt idx="36030">
                  <c:v>2.8950308000000001E-12</c:v>
                </c:pt>
                <c:pt idx="36031">
                  <c:v>2.8696353E-12</c:v>
                </c:pt>
                <c:pt idx="36032">
                  <c:v>2.8444198E-12</c:v>
                </c:pt>
                <c:pt idx="36033">
                  <c:v>2.8193843000000001E-12</c:v>
                </c:pt>
                <c:pt idx="36034">
                  <c:v>2.7945286999999999E-12</c:v>
                </c:pt>
                <c:pt idx="36035">
                  <c:v>2.7698529E-12</c:v>
                </c:pt>
                <c:pt idx="36036">
                  <c:v>2.7453569000000002E-12</c:v>
                </c:pt>
                <c:pt idx="36037">
                  <c:v>2.7210404000000001E-12</c:v>
                </c:pt>
                <c:pt idx="36038">
                  <c:v>2.6969030000000001E-12</c:v>
                </c:pt>
                <c:pt idx="36039">
                  <c:v>2.6729444999999999E-12</c:v>
                </c:pt>
                <c:pt idx="36040">
                  <c:v>2.6491645000000002E-12</c:v>
                </c:pt>
                <c:pt idx="36041">
                  <c:v>2.6255626999999999E-12</c:v>
                </c:pt>
                <c:pt idx="36042">
                  <c:v>2.6021388000000002E-12</c:v>
                </c:pt>
                <c:pt idx="36043">
                  <c:v>2.5788922000000002E-12</c:v>
                </c:pt>
                <c:pt idx="36044">
                  <c:v>2.5558223E-12</c:v>
                </c:pt>
                <c:pt idx="36045">
                  <c:v>2.5329286999999998E-12</c:v>
                </c:pt>
                <c:pt idx="36046">
                  <c:v>2.5102109999999998E-12</c:v>
                </c:pt>
                <c:pt idx="36047">
                  <c:v>2.4876682999999999E-12</c:v>
                </c:pt>
                <c:pt idx="36048">
                  <c:v>2.4653001000000001E-12</c:v>
                </c:pt>
                <c:pt idx="36049">
                  <c:v>2.4431058000000001E-12</c:v>
                </c:pt>
                <c:pt idx="36050">
                  <c:v>2.4210845999999998E-12</c:v>
                </c:pt>
                <c:pt idx="36051">
                  <c:v>2.3992359999999999E-12</c:v>
                </c:pt>
                <c:pt idx="36052">
                  <c:v>2.3775591000000001E-12</c:v>
                </c:pt>
                <c:pt idx="36053">
                  <c:v>2.3560533000000001E-12</c:v>
                </c:pt>
                <c:pt idx="36054">
                  <c:v>2.3347176999999999E-12</c:v>
                </c:pt>
                <c:pt idx="36055">
                  <c:v>2.3135517000000001E-12</c:v>
                </c:pt>
                <c:pt idx="36056">
                  <c:v>2.2925544000000001E-12</c:v>
                </c:pt>
                <c:pt idx="36057">
                  <c:v>2.2717248999999999E-12</c:v>
                </c:pt>
                <c:pt idx="36058">
                  <c:v>2.2510626000000002E-12</c:v>
                </c:pt>
                <c:pt idx="36059">
                  <c:v>2.2305665999999999E-12</c:v>
                </c:pt>
                <c:pt idx="36060">
                  <c:v>2.2102360999999998E-12</c:v>
                </c:pt>
                <c:pt idx="36061">
                  <c:v>2.1900701999999999E-12</c:v>
                </c:pt>
                <c:pt idx="36062">
                  <c:v>2.1700682E-12</c:v>
                </c:pt>
                <c:pt idx="36063">
                  <c:v>2.150229E-12</c:v>
                </c:pt>
                <c:pt idx="36064">
                  <c:v>2.1305517999999999E-12</c:v>
                </c:pt>
                <c:pt idx="36065">
                  <c:v>2.1110356999999998E-12</c:v>
                </c:pt>
                <c:pt idx="36066">
                  <c:v>2.0916799000000002E-12</c:v>
                </c:pt>
                <c:pt idx="36067">
                  <c:v>2.0724831999999999E-12</c:v>
                </c:pt>
                <c:pt idx="36068">
                  <c:v>2.0534450999999999E-12</c:v>
                </c:pt>
                <c:pt idx="36069">
                  <c:v>2.0345643999999999E-12</c:v>
                </c:pt>
                <c:pt idx="36070">
                  <c:v>2.0158402000000001E-12</c:v>
                </c:pt>
                <c:pt idx="36071">
                  <c:v>1.9972716999999998E-12</c:v>
                </c:pt>
                <c:pt idx="36072">
                  <c:v>1.9788577999999999E-12</c:v>
                </c:pt>
                <c:pt idx="36073">
                  <c:v>1.9605976999999998E-12</c:v>
                </c:pt>
                <c:pt idx="36074">
                  <c:v>1.9424901999999998E-12</c:v>
                </c:pt>
                <c:pt idx="36075">
                  <c:v>1.9245348E-12</c:v>
                </c:pt>
                <c:pt idx="36076">
                  <c:v>1.9067302E-12</c:v>
                </c:pt>
                <c:pt idx="36077">
                  <c:v>1.8890755000000001E-12</c:v>
                </c:pt>
                <c:pt idx="36078">
                  <c:v>1.8715697000000001E-12</c:v>
                </c:pt>
                <c:pt idx="36079">
                  <c:v>1.8542118999999999E-12</c:v>
                </c:pt>
                <c:pt idx="36080">
                  <c:v>1.8370010000000001E-12</c:v>
                </c:pt>
                <c:pt idx="36081">
                  <c:v>1.8199362999999999E-12</c:v>
                </c:pt>
                <c:pt idx="36082">
                  <c:v>1.8030167E-12</c:v>
                </c:pt>
                <c:pt idx="36083">
                  <c:v>1.7862412E-12</c:v>
                </c:pt>
                <c:pt idx="36084">
                  <c:v>1.7696088999999999E-12</c:v>
                </c:pt>
                <c:pt idx="36085">
                  <c:v>1.7531187E-12</c:v>
                </c:pt>
                <c:pt idx="36086">
                  <c:v>1.7367698E-12</c:v>
                </c:pt>
                <c:pt idx="36087">
                  <c:v>1.7205610999999999E-12</c:v>
                </c:pt>
                <c:pt idx="36088">
                  <c:v>1.7044916000000001E-12</c:v>
                </c:pt>
                <c:pt idx="36089">
                  <c:v>1.6885604000000001E-12</c:v>
                </c:pt>
                <c:pt idx="36090">
                  <c:v>1.6727666E-12</c:v>
                </c:pt>
                <c:pt idx="36091">
                  <c:v>1.6571091999999999E-12</c:v>
                </c:pt>
                <c:pt idx="36092">
                  <c:v>1.6415872999999999E-12</c:v>
                </c:pt>
                <c:pt idx="36093">
                  <c:v>1.6261996999999999E-12</c:v>
                </c:pt>
                <c:pt idx="36094">
                  <c:v>1.6109456E-12</c:v>
                </c:pt>
                <c:pt idx="36095">
                  <c:v>1.5958242E-12</c:v>
                </c:pt>
                <c:pt idx="36096">
                  <c:v>1.5808342E-12</c:v>
                </c:pt>
                <c:pt idx="36097">
                  <c:v>1.5659749E-12</c:v>
                </c:pt>
                <c:pt idx="36098">
                  <c:v>1.5512454E-12</c:v>
                </c:pt>
                <c:pt idx="36099">
                  <c:v>1.5366445E-12</c:v>
                </c:pt>
                <c:pt idx="36100">
                  <c:v>1.5221714E-12</c:v>
                </c:pt>
                <c:pt idx="36101">
                  <c:v>1.5078251E-12</c:v>
                </c:pt>
                <c:pt idx="36102">
                  <c:v>1.4936048E-12</c:v>
                </c:pt>
                <c:pt idx="36103">
                  <c:v>1.4795094999999999E-12</c:v>
                </c:pt>
                <c:pt idx="36104">
                  <c:v>1.4655383000000001E-12</c:v>
                </c:pt>
                <c:pt idx="36105">
                  <c:v>1.4516900999999999E-12</c:v>
                </c:pt>
                <c:pt idx="36106">
                  <c:v>1.437964E-12</c:v>
                </c:pt>
                <c:pt idx="36107">
                  <c:v>1.4243591999999999E-12</c:v>
                </c:pt>
                <c:pt idx="36108">
                  <c:v>1.4108746999999999E-12</c:v>
                </c:pt>
                <c:pt idx="36109">
                  <c:v>1.3975095999999999E-12</c:v>
                </c:pt>
                <c:pt idx="36110">
                  <c:v>1.3842629999999999E-12</c:v>
                </c:pt>
                <c:pt idx="36111">
                  <c:v>1.3711339999999999E-12</c:v>
                </c:pt>
                <c:pt idx="36112">
                  <c:v>1.3581216E-12</c:v>
                </c:pt>
                <c:pt idx="36113">
                  <c:v>1.3452250000000001E-12</c:v>
                </c:pt>
                <c:pt idx="36114">
                  <c:v>1.3324433E-12</c:v>
                </c:pt>
                <c:pt idx="36115">
                  <c:v>1.3197755999999999E-12</c:v>
                </c:pt>
                <c:pt idx="36116">
                  <c:v>1.3072208E-12</c:v>
                </c:pt>
                <c:pt idx="36117">
                  <c:v>1.2947783000000001E-12</c:v>
                </c:pt>
                <c:pt idx="36118">
                  <c:v>1.2824471E-12</c:v>
                </c:pt>
                <c:pt idx="36119">
                  <c:v>1.2702263E-12</c:v>
                </c:pt>
                <c:pt idx="36120">
                  <c:v>1.2581151000000001E-12</c:v>
                </c:pt>
                <c:pt idx="36121">
                  <c:v>1.2461127E-12</c:v>
                </c:pt>
                <c:pt idx="36122">
                  <c:v>1.234218E-12</c:v>
                </c:pt>
                <c:pt idx="36123">
                  <c:v>1.2224303999999999E-12</c:v>
                </c:pt>
                <c:pt idx="36124">
                  <c:v>1.2107488E-12</c:v>
                </c:pt>
                <c:pt idx="36125">
                  <c:v>1.1991725999999999E-12</c:v>
                </c:pt>
                <c:pt idx="36126">
                  <c:v>1.1877007999999999E-12</c:v>
                </c:pt>
                <c:pt idx="36127">
                  <c:v>1.1763326E-12</c:v>
                </c:pt>
                <c:pt idx="36128">
                  <c:v>1.1650672E-12</c:v>
                </c:pt>
                <c:pt idx="36129">
                  <c:v>1.1539037000000001E-12</c:v>
                </c:pt>
                <c:pt idx="36130">
                  <c:v>1.1428412000000001E-12</c:v>
                </c:pt>
                <c:pt idx="36131">
                  <c:v>1.1318790999999999E-12</c:v>
                </c:pt>
                <c:pt idx="36132">
                  <c:v>1.1210165E-12</c:v>
                </c:pt>
                <c:pt idx="36133">
                  <c:v>1.1102525000000001E-12</c:v>
                </c:pt>
                <c:pt idx="36134">
                  <c:v>1.0995863999999999E-12</c:v>
                </c:pt>
                <c:pt idx="36135">
                  <c:v>1.0890171999999999E-12</c:v>
                </c:pt>
                <c:pt idx="36136">
                  <c:v>1.0785444000000001E-12</c:v>
                </c:pt>
                <c:pt idx="36137">
                  <c:v>1.068167E-12</c:v>
                </c:pt>
                <c:pt idx="36138">
                  <c:v>1.0578844E-12</c:v>
                </c:pt>
                <c:pt idx="36139">
                  <c:v>1.0476956E-12</c:v>
                </c:pt>
                <c:pt idx="36140">
                  <c:v>1.0375999000000001E-12</c:v>
                </c:pt>
                <c:pt idx="36141">
                  <c:v>1.0275966E-12</c:v>
                </c:pt>
                <c:pt idx="36142">
                  <c:v>1.017685E-12</c:v>
                </c:pt>
                <c:pt idx="36143">
                  <c:v>1.0078641000000001E-12</c:v>
                </c:pt>
                <c:pt idx="36144">
                  <c:v>9.9813333000000005E-13</c:v>
                </c:pt>
                <c:pt idx="36145">
                  <c:v>9.8849183999999993E-13</c:v>
                </c:pt>
                <c:pt idx="36146">
                  <c:v>9.7893893999999998E-13</c:v>
                </c:pt>
                <c:pt idx="36147">
                  <c:v>9.6947384999999991E-13</c:v>
                </c:pt>
                <c:pt idx="36148">
                  <c:v>9.6009582999999997E-13</c:v>
                </c:pt>
                <c:pt idx="36149">
                  <c:v>9.5080421000000003E-13</c:v>
                </c:pt>
                <c:pt idx="36150">
                  <c:v>9.4159814E-13</c:v>
                </c:pt>
                <c:pt idx="36151">
                  <c:v>9.3247696999999991E-13</c:v>
                </c:pt>
                <c:pt idx="36152">
                  <c:v>9.2344004000000009E-13</c:v>
                </c:pt>
                <c:pt idx="36153">
                  <c:v>9.1448659000000004E-13</c:v>
                </c:pt>
                <c:pt idx="36154">
                  <c:v>9.0561590999999997E-13</c:v>
                </c:pt>
                <c:pt idx="36155">
                  <c:v>8.9682726000000004E-13</c:v>
                </c:pt>
                <c:pt idx="36156">
                  <c:v>8.8811997999999998E-13</c:v>
                </c:pt>
                <c:pt idx="36157">
                  <c:v>8.7949342000000004E-13</c:v>
                </c:pt>
                <c:pt idx="36158">
                  <c:v>8.7094681999999998E-13</c:v>
                </c:pt>
                <c:pt idx="36159">
                  <c:v>8.6247951999999996E-13</c:v>
                </c:pt>
                <c:pt idx="36160">
                  <c:v>8.5409082999999996E-13</c:v>
                </c:pt>
                <c:pt idx="36161">
                  <c:v>8.4578015000000004E-13</c:v>
                </c:pt>
                <c:pt idx="36162">
                  <c:v>8.3754671999999999E-13</c:v>
                </c:pt>
                <c:pt idx="36163">
                  <c:v>8.2938994000000005E-13</c:v>
                </c:pt>
                <c:pt idx="36164">
                  <c:v>8.2130917000000005E-13</c:v>
                </c:pt>
                <c:pt idx="36165">
                  <c:v>8.1330362999999999E-13</c:v>
                </c:pt>
                <c:pt idx="36166">
                  <c:v>8.0537275E-13</c:v>
                </c:pt>
                <c:pt idx="36167">
                  <c:v>7.9751592000000005E-13</c:v>
                </c:pt>
                <c:pt idx="36168">
                  <c:v>7.8973247999999997E-13</c:v>
                </c:pt>
                <c:pt idx="36169">
                  <c:v>7.8202179999999996E-13</c:v>
                </c:pt>
                <c:pt idx="36170">
                  <c:v>7.7438321999999998E-13</c:v>
                </c:pt>
                <c:pt idx="36171">
                  <c:v>7.6681607999999996E-13</c:v>
                </c:pt>
                <c:pt idx="36172">
                  <c:v>7.5931980000000003E-13</c:v>
                </c:pt>
                <c:pt idx="36173">
                  <c:v>7.5189376999999995E-13</c:v>
                </c:pt>
                <c:pt idx="36174">
                  <c:v>7.4453740999999998E-13</c:v>
                </c:pt>
                <c:pt idx="36175">
                  <c:v>7.3725005000000004E-13</c:v>
                </c:pt>
                <c:pt idx="36176">
                  <c:v>7.3003110999999998E-13</c:v>
                </c:pt>
                <c:pt idx="36177">
                  <c:v>7.2287997999999997E-13</c:v>
                </c:pt>
                <c:pt idx="36178">
                  <c:v>7.1579606999999995E-13</c:v>
                </c:pt>
                <c:pt idx="36179">
                  <c:v>7.0877884999999998E-13</c:v>
                </c:pt>
                <c:pt idx="36180">
                  <c:v>7.0182765000000001E-13</c:v>
                </c:pt>
                <c:pt idx="36181">
                  <c:v>6.9494193000000001E-13</c:v>
                </c:pt>
                <c:pt idx="36182">
                  <c:v>6.8812111000000001E-13</c:v>
                </c:pt>
                <c:pt idx="36183">
                  <c:v>6.8136463000000002E-13</c:v>
                </c:pt>
                <c:pt idx="36184">
                  <c:v>6.7467190999999996E-13</c:v>
                </c:pt>
                <c:pt idx="36185">
                  <c:v>6.6804234000000001E-13</c:v>
                </c:pt>
                <c:pt idx="36186">
                  <c:v>6.6147542999999995E-13</c:v>
                </c:pt>
                <c:pt idx="36187">
                  <c:v>6.5497060000000003E-13</c:v>
                </c:pt>
                <c:pt idx="36188">
                  <c:v>6.4852729000000004E-13</c:v>
                </c:pt>
                <c:pt idx="36189">
                  <c:v>6.4214497000000003E-13</c:v>
                </c:pt>
                <c:pt idx="36190">
                  <c:v>6.3582309999999998E-13</c:v>
                </c:pt>
                <c:pt idx="36191">
                  <c:v>6.2956106999999997E-13</c:v>
                </c:pt>
                <c:pt idx="36192">
                  <c:v>6.2335840999999995E-13</c:v>
                </c:pt>
                <c:pt idx="36193">
                  <c:v>6.1721460999999997E-13</c:v>
                </c:pt>
                <c:pt idx="36194">
                  <c:v>6.1112914999999996E-13</c:v>
                </c:pt>
                <c:pt idx="36195">
                  <c:v>6.0510147000000002E-13</c:v>
                </c:pt>
                <c:pt idx="36196">
                  <c:v>5.9913104000000001E-13</c:v>
                </c:pt>
                <c:pt idx="36197">
                  <c:v>5.9321737000000003E-13</c:v>
                </c:pt>
                <c:pt idx="36198">
                  <c:v>5.8735996999999998E-13</c:v>
                </c:pt>
                <c:pt idx="36199">
                  <c:v>5.8155834999999995E-13</c:v>
                </c:pt>
                <c:pt idx="36200">
                  <c:v>5.7581197000000003E-13</c:v>
                </c:pt>
                <c:pt idx="36201">
                  <c:v>5.7012034000000001E-13</c:v>
                </c:pt>
                <c:pt idx="36202">
                  <c:v>5.6448297999999998E-13</c:v>
                </c:pt>
                <c:pt idx="36203">
                  <c:v>5.5889939000000004E-13</c:v>
                </c:pt>
                <c:pt idx="36204">
                  <c:v>5.5336908999999999E-13</c:v>
                </c:pt>
                <c:pt idx="36205">
                  <c:v>5.4789159000000003E-13</c:v>
                </c:pt>
                <c:pt idx="36206">
                  <c:v>5.4246645999999997E-13</c:v>
                </c:pt>
                <c:pt idx="36207">
                  <c:v>5.3709315999999997E-13</c:v>
                </c:pt>
                <c:pt idx="36208">
                  <c:v>5.3177130000000001E-13</c:v>
                </c:pt>
                <c:pt idx="36209">
                  <c:v>5.2650034000000004E-13</c:v>
                </c:pt>
                <c:pt idx="36210">
                  <c:v>5.2127984999999999E-13</c:v>
                </c:pt>
                <c:pt idx="36211">
                  <c:v>5.1610939999999997E-13</c:v>
                </c:pt>
                <c:pt idx="36212">
                  <c:v>5.1098849999999997E-13</c:v>
                </c:pt>
                <c:pt idx="36213">
                  <c:v>5.0591671000000003E-13</c:v>
                </c:pt>
                <c:pt idx="36214">
                  <c:v>5.0089359999999996E-13</c:v>
                </c:pt>
                <c:pt idx="36215">
                  <c:v>4.9591867999999996E-13</c:v>
                </c:pt>
                <c:pt idx="36216">
                  <c:v>4.9099157999999995E-13</c:v>
                </c:pt>
                <c:pt idx="36217">
                  <c:v>4.8611179999999996E-13</c:v>
                </c:pt>
                <c:pt idx="36218">
                  <c:v>4.8127891999999999E-13</c:v>
                </c:pt>
                <c:pt idx="36219">
                  <c:v>4.7649253999999999E-13</c:v>
                </c:pt>
                <c:pt idx="36220">
                  <c:v>4.7175224999999997E-13</c:v>
                </c:pt>
                <c:pt idx="36221">
                  <c:v>4.6705759999999996E-13</c:v>
                </c:pt>
                <c:pt idx="36222">
                  <c:v>4.6240815999999997E-13</c:v>
                </c:pt>
                <c:pt idx="36223">
                  <c:v>4.5780350000000003E-13</c:v>
                </c:pt>
                <c:pt idx="36224">
                  <c:v>4.5324325999999999E-13</c:v>
                </c:pt>
                <c:pt idx="36225">
                  <c:v>4.4872699E-13</c:v>
                </c:pt>
                <c:pt idx="36226">
                  <c:v>4.4425430999999999E-13</c:v>
                </c:pt>
                <c:pt idx="36227">
                  <c:v>4.3982479999999998E-13</c:v>
                </c:pt>
                <c:pt idx="36228">
                  <c:v>4.3543805999999998E-13</c:v>
                </c:pt>
                <c:pt idx="36229">
                  <c:v>4.3109372000000002E-13</c:v>
                </c:pt>
                <c:pt idx="36230">
                  <c:v>4.2679139000000001E-13</c:v>
                </c:pt>
                <c:pt idx="36231">
                  <c:v>4.2253065999999998E-13</c:v>
                </c:pt>
                <c:pt idx="36232">
                  <c:v>4.1831119000000001E-13</c:v>
                </c:pt>
                <c:pt idx="36233">
                  <c:v>4.1413257E-13</c:v>
                </c:pt>
                <c:pt idx="36234">
                  <c:v>4.0999438999999998E-13</c:v>
                </c:pt>
                <c:pt idx="36235">
                  <c:v>4.0589632000000002E-13</c:v>
                </c:pt>
                <c:pt idx="36236">
                  <c:v>4.0183799E-13</c:v>
                </c:pt>
                <c:pt idx="36237">
                  <c:v>3.9781900999999998E-13</c:v>
                </c:pt>
                <c:pt idx="36238">
                  <c:v>3.9383903999999999E-13</c:v>
                </c:pt>
                <c:pt idx="36239">
                  <c:v>3.8989770000000002E-13</c:v>
                </c:pt>
                <c:pt idx="36240">
                  <c:v>3.8599462000000001E-13</c:v>
                </c:pt>
                <c:pt idx="36241">
                  <c:v>3.8212947000000002E-13</c:v>
                </c:pt>
                <c:pt idx="36242">
                  <c:v>3.7830190999999999E-13</c:v>
                </c:pt>
                <c:pt idx="36243">
                  <c:v>3.7451156999999999E-13</c:v>
                </c:pt>
                <c:pt idx="36244">
                  <c:v>3.7075810999999998E-13</c:v>
                </c:pt>
                <c:pt idx="36245">
                  <c:v>3.6704120000000001E-13</c:v>
                </c:pt>
                <c:pt idx="36246">
                  <c:v>3.6336048999999998E-13</c:v>
                </c:pt>
                <c:pt idx="36247">
                  <c:v>3.5971562000000001E-13</c:v>
                </c:pt>
                <c:pt idx="36248">
                  <c:v>3.5610628E-13</c:v>
                </c:pt>
                <c:pt idx="36249">
                  <c:v>3.5253213000000002E-13</c:v>
                </c:pt>
                <c:pt idx="36250">
                  <c:v>3.4899283000000002E-13</c:v>
                </c:pt>
                <c:pt idx="36251">
                  <c:v>3.4548806999999998E-13</c:v>
                </c:pt>
                <c:pt idx="36252">
                  <c:v>3.4201751E-13</c:v>
                </c:pt>
                <c:pt idx="36253">
                  <c:v>3.3858085999999998E-13</c:v>
                </c:pt>
                <c:pt idx="36254">
                  <c:v>3.3517779E-13</c:v>
                </c:pt>
                <c:pt idx="36255">
                  <c:v>3.3180799E-13</c:v>
                </c:pt>
                <c:pt idx="36256">
                  <c:v>3.2847110999999998E-13</c:v>
                </c:pt>
                <c:pt idx="36257">
                  <c:v>3.2516689999999999E-13</c:v>
                </c:pt>
                <c:pt idx="36258">
                  <c:v>3.2189501999999998E-13</c:v>
                </c:pt>
                <c:pt idx="36259">
                  <c:v>3.1865518000000001E-13</c:v>
                </c:pt>
                <c:pt idx="36260">
                  <c:v>3.1544705E-13</c:v>
                </c:pt>
                <c:pt idx="36261">
                  <c:v>3.1227035999999998E-13</c:v>
                </c:pt>
                <c:pt idx="36262">
                  <c:v>3.0912479999999999E-13</c:v>
                </c:pt>
                <c:pt idx="36263">
                  <c:v>3.0601006999999998E-13</c:v>
                </c:pt>
                <c:pt idx="36264">
                  <c:v>3.0292590000000001E-13</c:v>
                </c:pt>
                <c:pt idx="36265">
                  <c:v>2.9987197E-13</c:v>
                </c:pt>
                <c:pt idx="36266">
                  <c:v>2.9684802000000002E-13</c:v>
                </c:pt>
                <c:pt idx="36267">
                  <c:v>2.9385375E-13</c:v>
                </c:pt>
                <c:pt idx="36268">
                  <c:v>2.9088891999999998E-13</c:v>
                </c:pt>
                <c:pt idx="36269">
                  <c:v>2.8795322999999999E-13</c:v>
                </c:pt>
                <c:pt idx="36270">
                  <c:v>2.8504637000000002E-13</c:v>
                </c:pt>
                <c:pt idx="36271">
                  <c:v>2.8216811E-13</c:v>
                </c:pt>
                <c:pt idx="36272">
                  <c:v>2.7931818000000001E-13</c:v>
                </c:pt>
                <c:pt idx="36273">
                  <c:v>2.7649630000000002E-13</c:v>
                </c:pt>
                <c:pt idx="36274">
                  <c:v>2.7370219999999999E-13</c:v>
                </c:pt>
                <c:pt idx="36275">
                  <c:v>2.7093562000000001E-13</c:v>
                </c:pt>
                <c:pt idx="36276">
                  <c:v>2.6819629999999999E-13</c:v>
                </c:pt>
                <c:pt idx="36277">
                  <c:v>2.6548398000000001E-13</c:v>
                </c:pt>
                <c:pt idx="36278">
                  <c:v>2.6279838000000002E-13</c:v>
                </c:pt>
                <c:pt idx="36279">
                  <c:v>2.6013929999999999E-13</c:v>
                </c:pt>
                <c:pt idx="36280">
                  <c:v>2.5750645E-13</c:v>
                </c:pt>
                <c:pt idx="36281">
                  <c:v>2.5489958999999999E-13</c:v>
                </c:pt>
                <c:pt idx="36282">
                  <c:v>2.5231845999999998E-13</c:v>
                </c:pt>
                <c:pt idx="36283">
                  <c:v>2.4976283E-13</c:v>
                </c:pt>
                <c:pt idx="36284">
                  <c:v>2.4723245999999998E-13</c:v>
                </c:pt>
                <c:pt idx="36285">
                  <c:v>2.4472709000000001E-13</c:v>
                </c:pt>
                <c:pt idx="36286">
                  <c:v>2.4224649000000002E-13</c:v>
                </c:pt>
                <c:pt idx="36287">
                  <c:v>2.3979041999999998E-13</c:v>
                </c:pt>
                <c:pt idx="36288">
                  <c:v>2.3735864E-13</c:v>
                </c:pt>
                <c:pt idx="36289">
                  <c:v>2.3495095000000002E-13</c:v>
                </c:pt>
                <c:pt idx="36290">
                  <c:v>2.3256708999999999E-13</c:v>
                </c:pt>
                <c:pt idx="36291">
                  <c:v>2.3020683000000001E-13</c:v>
                </c:pt>
                <c:pt idx="36292">
                  <c:v>2.2786997000000001E-13</c:v>
                </c:pt>
                <c:pt idx="36293">
                  <c:v>2.2555627E-13</c:v>
                </c:pt>
                <c:pt idx="36294">
                  <c:v>2.2326549999999999E-13</c:v>
                </c:pt>
                <c:pt idx="36295">
                  <c:v>2.2099744E-13</c:v>
                </c:pt>
                <c:pt idx="36296">
                  <c:v>2.1875187999999999E-13</c:v>
                </c:pt>
                <c:pt idx="36297">
                  <c:v>2.1652862000000001E-13</c:v>
                </c:pt>
                <c:pt idx="36298">
                  <c:v>2.1432741999999999E-13</c:v>
                </c:pt>
                <c:pt idx="36299">
                  <c:v>2.1214808E-13</c:v>
                </c:pt>
                <c:pt idx="36300">
                  <c:v>2.0999038999999999E-13</c:v>
                </c:pt>
                <c:pt idx="36301">
                  <c:v>2.0785414999999999E-13</c:v>
                </c:pt>
                <c:pt idx="36302">
                  <c:v>2.0573913999999999E-13</c:v>
                </c:pt>
                <c:pt idx="36303">
                  <c:v>2.0364516999999999E-13</c:v>
                </c:pt>
                <c:pt idx="36304">
                  <c:v>2.0157202000000001E-13</c:v>
                </c:pt>
                <c:pt idx="36305">
                  <c:v>1.9951950999999999E-13</c:v>
                </c:pt>
                <c:pt idx="36306">
                  <c:v>1.9748743E-13</c:v>
                </c:pt>
                <c:pt idx="36307">
                  <c:v>1.9547556999999999E-13</c:v>
                </c:pt>
                <c:pt idx="36308">
                  <c:v>1.9348374000000001E-13</c:v>
                </c:pt>
                <c:pt idx="36309">
                  <c:v>1.9151175999999999E-13</c:v>
                </c:pt>
                <c:pt idx="36310">
                  <c:v>1.8955942999999999E-13</c:v>
                </c:pt>
                <c:pt idx="36311">
                  <c:v>1.8762657E-13</c:v>
                </c:pt>
                <c:pt idx="36312">
                  <c:v>1.8571297999999999E-13</c:v>
                </c:pt>
                <c:pt idx="36313">
                  <c:v>1.8381847E-13</c:v>
                </c:pt>
                <c:pt idx="36314">
                  <c:v>1.8194287000000001E-13</c:v>
                </c:pt>
                <c:pt idx="36315">
                  <c:v>1.8008598000000001E-13</c:v>
                </c:pt>
                <c:pt idx="36316">
                  <c:v>1.7824763000000001E-13</c:v>
                </c:pt>
                <c:pt idx="36317">
                  <c:v>1.7642764999999999E-13</c:v>
                </c:pt>
                <c:pt idx="36318">
                  <c:v>1.7462586E-13</c:v>
                </c:pt>
                <c:pt idx="36319">
                  <c:v>1.7284206000000001E-13</c:v>
                </c:pt>
                <c:pt idx="36320">
                  <c:v>1.7107610000000001E-13</c:v>
                </c:pt>
                <c:pt idx="36321">
                  <c:v>1.6932779999999999E-13</c:v>
                </c:pt>
                <c:pt idx="36322">
                  <c:v>1.6759696999999999E-13</c:v>
                </c:pt>
                <c:pt idx="36323">
                  <c:v>1.6588346999999999E-13</c:v>
                </c:pt>
                <c:pt idx="36324">
                  <c:v>1.6418711999999999E-13</c:v>
                </c:pt>
                <c:pt idx="36325">
                  <c:v>1.6250774000000001E-13</c:v>
                </c:pt>
                <c:pt idx="36326">
                  <c:v>1.6084519000000001E-13</c:v>
                </c:pt>
                <c:pt idx="36327">
                  <c:v>1.5919929000000001E-13</c:v>
                </c:pt>
                <c:pt idx="36328">
                  <c:v>1.5756988E-13</c:v>
                </c:pt>
                <c:pt idx="36329">
                  <c:v>1.5595679999999999E-13</c:v>
                </c:pt>
                <c:pt idx="36330">
                  <c:v>1.543599E-13</c:v>
                </c:pt>
                <c:pt idx="36331">
                  <c:v>1.5277899E-13</c:v>
                </c:pt>
                <c:pt idx="36332">
                  <c:v>1.5121395999999999E-13</c:v>
                </c:pt>
                <c:pt idx="36333">
                  <c:v>1.4966461999999999E-13</c:v>
                </c:pt>
                <c:pt idx="36334">
                  <c:v>1.4813084E-13</c:v>
                </c:pt>
                <c:pt idx="36335">
                  <c:v>1.4661246E-13</c:v>
                </c:pt>
                <c:pt idx="36336">
                  <c:v>1.4510932E-13</c:v>
                </c:pt>
                <c:pt idx="36337">
                  <c:v>1.4362127999999999E-13</c:v>
                </c:pt>
                <c:pt idx="36338">
                  <c:v>1.421482E-13</c:v>
                </c:pt>
                <c:pt idx="36339">
                  <c:v>1.4068991999999999E-13</c:v>
                </c:pt>
                <c:pt idx="36340">
                  <c:v>1.3924631000000001E-13</c:v>
                </c:pt>
                <c:pt idx="36341">
                  <c:v>1.3781721E-13</c:v>
                </c:pt>
                <c:pt idx="36342">
                  <c:v>1.3640247E-13</c:v>
                </c:pt>
                <c:pt idx="36343">
                  <c:v>1.3500198E-13</c:v>
                </c:pt>
                <c:pt idx="36344">
                  <c:v>1.3361558E-13</c:v>
                </c:pt>
                <c:pt idx="36345">
                  <c:v>1.3224315E-13</c:v>
                </c:pt>
                <c:pt idx="36346">
                  <c:v>1.3088451999999999E-13</c:v>
                </c:pt>
                <c:pt idx="36347">
                  <c:v>1.2953958E-13</c:v>
                </c:pt>
                <c:pt idx="36348">
                  <c:v>1.2820819E-13</c:v>
                </c:pt>
                <c:pt idx="36349">
                  <c:v>1.2689021999999999E-13</c:v>
                </c:pt>
                <c:pt idx="36350">
                  <c:v>1.2558555E-13</c:v>
                </c:pt>
                <c:pt idx="36351">
                  <c:v>1.2429402E-13</c:v>
                </c:pt>
                <c:pt idx="36352">
                  <c:v>1.2301551999999999E-13</c:v>
                </c:pt>
                <c:pt idx="36353">
                  <c:v>1.2174990999999999E-13</c:v>
                </c:pt>
                <c:pt idx="36354">
                  <c:v>1.2049709E-13</c:v>
                </c:pt>
                <c:pt idx="36355">
                  <c:v>1.1925691E-13</c:v>
                </c:pt>
                <c:pt idx="36356">
                  <c:v>1.1802926000000001E-13</c:v>
                </c:pt>
                <c:pt idx="36357">
                  <c:v>1.16814E-13</c:v>
                </c:pt>
                <c:pt idx="36358">
                  <c:v>1.1561103E-13</c:v>
                </c:pt>
                <c:pt idx="36359">
                  <c:v>1.1442019000000001E-13</c:v>
                </c:pt>
                <c:pt idx="36360">
                  <c:v>1.1324138999999999E-13</c:v>
                </c:pt>
                <c:pt idx="36361">
                  <c:v>1.1207451E-13</c:v>
                </c:pt>
                <c:pt idx="36362">
                  <c:v>1.1091943E-13</c:v>
                </c:pt>
                <c:pt idx="36363">
                  <c:v>1.0977603E-13</c:v>
                </c:pt>
                <c:pt idx="36364">
                  <c:v>1.0864421E-13</c:v>
                </c:pt>
                <c:pt idx="36365">
                  <c:v>1.0752383E-13</c:v>
                </c:pt>
                <c:pt idx="36366">
                  <c:v>1.064148E-13</c:v>
                </c:pt>
                <c:pt idx="36367">
                  <c:v>1.05317E-13</c:v>
                </c:pt>
                <c:pt idx="36368">
                  <c:v>1.0423031999999999E-13</c:v>
                </c:pt>
                <c:pt idx="36369">
                  <c:v>1.0315464E-13</c:v>
                </c:pt>
                <c:pt idx="36370">
                  <c:v>1.0208986E-13</c:v>
                </c:pt>
                <c:pt idx="36371">
                  <c:v>1.0103587E-13</c:v>
                </c:pt>
                <c:pt idx="36372">
                  <c:v>9.9992558000000005E-14</c:v>
                </c:pt>
                <c:pt idx="36373">
                  <c:v>9.8959835E-14</c:v>
                </c:pt>
                <c:pt idx="36374">
                  <c:v>9.7937580999999997E-14</c:v>
                </c:pt>
                <c:pt idx="36375">
                  <c:v>9.6925696000000002E-14</c:v>
                </c:pt>
                <c:pt idx="36376">
                  <c:v>9.5924081999999994E-14</c:v>
                </c:pt>
                <c:pt idx="36377">
                  <c:v>9.4932641000000003E-14</c:v>
                </c:pt>
                <c:pt idx="36378">
                  <c:v>9.3951261E-14</c:v>
                </c:pt>
                <c:pt idx="36379">
                  <c:v>9.297985E-14</c:v>
                </c:pt>
                <c:pt idx="36380">
                  <c:v>9.2018305000000004E-14</c:v>
                </c:pt>
                <c:pt idx="36381">
                  <c:v>9.1066524999999998E-14</c:v>
                </c:pt>
                <c:pt idx="36382">
                  <c:v>9.0124421000000004E-14</c:v>
                </c:pt>
                <c:pt idx="36383">
                  <c:v>8.9191891999999997E-14</c:v>
                </c:pt>
                <c:pt idx="36384">
                  <c:v>8.8268842999999999E-14</c:v>
                </c:pt>
                <c:pt idx="36385">
                  <c:v>8.7355178999999997E-14</c:v>
                </c:pt>
                <c:pt idx="36386">
                  <c:v>8.6450812000000005E-14</c:v>
                </c:pt>
                <c:pt idx="36387">
                  <c:v>8.5555646999999998E-14</c:v>
                </c:pt>
                <c:pt idx="36388">
                  <c:v>8.4669590000000005E-14</c:v>
                </c:pt>
                <c:pt idx="36389">
                  <c:v>8.3792551000000003E-14</c:v>
                </c:pt>
                <c:pt idx="36390">
                  <c:v>8.2924437000000004E-14</c:v>
                </c:pt>
                <c:pt idx="36391">
                  <c:v>8.2065167000000003E-14</c:v>
                </c:pt>
                <c:pt idx="36392">
                  <c:v>8.1214651000000004E-14</c:v>
                </c:pt>
                <c:pt idx="36393">
                  <c:v>8.0372802000000003E-14</c:v>
                </c:pt>
                <c:pt idx="36394">
                  <c:v>7.9539524000000005E-14</c:v>
                </c:pt>
                <c:pt idx="36395">
                  <c:v>7.8714744999999998E-14</c:v>
                </c:pt>
                <c:pt idx="36396">
                  <c:v>7.7898374000000004E-14</c:v>
                </c:pt>
                <c:pt idx="36397">
                  <c:v>7.7090325000000001E-14</c:v>
                </c:pt>
                <c:pt idx="36398">
                  <c:v>7.6290516000000004E-14</c:v>
                </c:pt>
                <c:pt idx="36399">
                  <c:v>7.5498865999999996E-14</c:v>
                </c:pt>
                <c:pt idx="36400">
                  <c:v>7.4715291999999998E-14</c:v>
                </c:pt>
                <c:pt idx="36401">
                  <c:v>7.3939715000000006E-14</c:v>
                </c:pt>
                <c:pt idx="36402">
                  <c:v>7.3172058999999994E-14</c:v>
                </c:pt>
                <c:pt idx="36403">
                  <c:v>7.2412244000000004E-14</c:v>
                </c:pt>
                <c:pt idx="36404">
                  <c:v>7.1660187000000005E-14</c:v>
                </c:pt>
                <c:pt idx="36405">
                  <c:v>7.0915807000000006E-14</c:v>
                </c:pt>
                <c:pt idx="36406">
                  <c:v>7.0179031000000001E-14</c:v>
                </c:pt>
                <c:pt idx="36407">
                  <c:v>6.9449789999999997E-14</c:v>
                </c:pt>
                <c:pt idx="36408">
                  <c:v>6.8728003000000001E-14</c:v>
                </c:pt>
                <c:pt idx="36409">
                  <c:v>6.8013594999999995E-14</c:v>
                </c:pt>
                <c:pt idx="36410">
                  <c:v>6.7306492000000006E-14</c:v>
                </c:pt>
                <c:pt idx="36411">
                  <c:v>6.6606619000000003E-14</c:v>
                </c:pt>
                <c:pt idx="36412">
                  <c:v>6.5913907999999997E-14</c:v>
                </c:pt>
                <c:pt idx="36413">
                  <c:v>6.5228285999999996E-14</c:v>
                </c:pt>
                <c:pt idx="36414">
                  <c:v>6.4549677000000001E-14</c:v>
                </c:pt>
                <c:pt idx="36415">
                  <c:v>6.3878020999999998E-14</c:v>
                </c:pt>
                <c:pt idx="36416">
                  <c:v>6.3213242E-14</c:v>
                </c:pt>
                <c:pt idx="36417">
                  <c:v>6.2555274000000006E-14</c:v>
                </c:pt>
                <c:pt idx="36418">
                  <c:v>6.1904041000000005E-14</c:v>
                </c:pt>
                <c:pt idx="36419">
                  <c:v>6.1259482999999994E-14</c:v>
                </c:pt>
                <c:pt idx="36420">
                  <c:v>6.0621530999999994E-14</c:v>
                </c:pt>
                <c:pt idx="36421">
                  <c:v>5.9990111999999997E-14</c:v>
                </c:pt>
                <c:pt idx="36422">
                  <c:v>5.9365170999999996E-14</c:v>
                </c:pt>
                <c:pt idx="36423">
                  <c:v>5.8746640999999995E-14</c:v>
                </c:pt>
                <c:pt idx="36424">
                  <c:v>5.8134453E-14</c:v>
                </c:pt>
                <c:pt idx="36425">
                  <c:v>5.7528546999999999E-14</c:v>
                </c:pt>
                <c:pt idx="36426">
                  <c:v>5.6928853999999995E-14</c:v>
                </c:pt>
                <c:pt idx="36427">
                  <c:v>5.6335318E-14</c:v>
                </c:pt>
                <c:pt idx="36428">
                  <c:v>5.5747877E-14</c:v>
                </c:pt>
                <c:pt idx="36429">
                  <c:v>5.5166465999999999E-14</c:v>
                </c:pt>
                <c:pt idx="36430">
                  <c:v>5.4591026000000002E-14</c:v>
                </c:pt>
                <c:pt idx="36431">
                  <c:v>5.4021495000000002E-14</c:v>
                </c:pt>
                <c:pt idx="36432">
                  <c:v>5.3457815000000002E-14</c:v>
                </c:pt>
                <c:pt idx="36433">
                  <c:v>5.2899925000000001E-14</c:v>
                </c:pt>
                <c:pt idx="36434">
                  <c:v>5.2347767999999997E-14</c:v>
                </c:pt>
                <c:pt idx="36435">
                  <c:v>5.1801286E-14</c:v>
                </c:pt>
                <c:pt idx="36436">
                  <c:v>5.1260421000000001E-14</c:v>
                </c:pt>
                <c:pt idx="36437">
                  <c:v>5.0725119999999997E-14</c:v>
                </c:pt>
                <c:pt idx="36438">
                  <c:v>5.0195324999999999E-14</c:v>
                </c:pt>
                <c:pt idx="36439">
                  <c:v>4.9670980999999998E-14</c:v>
                </c:pt>
                <c:pt idx="36440">
                  <c:v>4.9152033999999997E-14</c:v>
                </c:pt>
                <c:pt idx="36441">
                  <c:v>4.8638428000000001E-14</c:v>
                </c:pt>
                <c:pt idx="36442">
                  <c:v>4.8130105999999999E-14</c:v>
                </c:pt>
                <c:pt idx="36443">
                  <c:v>4.7627019000000002E-14</c:v>
                </c:pt>
                <c:pt idx="36444">
                  <c:v>4.7129112999999999E-14</c:v>
                </c:pt>
                <c:pt idx="36445">
                  <c:v>4.6636336000000001E-14</c:v>
                </c:pt>
                <c:pt idx="36446">
                  <c:v>4.6148631999999998E-14</c:v>
                </c:pt>
                <c:pt idx="36447">
                  <c:v>4.5665954999999999E-14</c:v>
                </c:pt>
                <c:pt idx="36448">
                  <c:v>4.5188252E-14</c:v>
                </c:pt>
                <c:pt idx="36449">
                  <c:v>4.4715471999999999E-14</c:v>
                </c:pt>
                <c:pt idx="36450">
                  <c:v>4.4247567999999997E-14</c:v>
                </c:pt>
                <c:pt idx="36451">
                  <c:v>4.3784484999999998E-14</c:v>
                </c:pt>
                <c:pt idx="36452">
                  <c:v>4.3326178999999997E-14</c:v>
                </c:pt>
                <c:pt idx="36453">
                  <c:v>4.2872599999999997E-14</c:v>
                </c:pt>
                <c:pt idx="36454">
                  <c:v>4.2423699E-14</c:v>
                </c:pt>
                <c:pt idx="36455">
                  <c:v>4.1979431000000003E-14</c:v>
                </c:pt>
                <c:pt idx="36456">
                  <c:v>4.1539749E-14</c:v>
                </c:pt>
                <c:pt idx="36457">
                  <c:v>4.1104605E-14</c:v>
                </c:pt>
                <c:pt idx="36458">
                  <c:v>4.0673953E-14</c:v>
                </c:pt>
                <c:pt idx="36459">
                  <c:v>4.024775E-14</c:v>
                </c:pt>
                <c:pt idx="36460">
                  <c:v>3.9825948000000003E-14</c:v>
                </c:pt>
                <c:pt idx="36461">
                  <c:v>3.9408502999999998E-14</c:v>
                </c:pt>
                <c:pt idx="36462">
                  <c:v>3.8995370999999998E-14</c:v>
                </c:pt>
                <c:pt idx="36463">
                  <c:v>3.8586508E-14</c:v>
                </c:pt>
                <c:pt idx="36464">
                  <c:v>3.8181873999999998E-14</c:v>
                </c:pt>
                <c:pt idx="36465">
                  <c:v>3.7781420000000001E-14</c:v>
                </c:pt>
                <c:pt idx="36466">
                  <c:v>3.7385107000000003E-14</c:v>
                </c:pt>
                <c:pt idx="36467">
                  <c:v>3.6992892999999999E-14</c:v>
                </c:pt>
                <c:pt idx="36468">
                  <c:v>3.6604739000000002E-14</c:v>
                </c:pt>
                <c:pt idx="36469">
                  <c:v>3.6220599000000002E-14</c:v>
                </c:pt>
                <c:pt idx="36470">
                  <c:v>3.5840433999999999E-14</c:v>
                </c:pt>
                <c:pt idx="36471">
                  <c:v>3.5464202000000002E-14</c:v>
                </c:pt>
                <c:pt idx="36472">
                  <c:v>3.5091866999999997E-14</c:v>
                </c:pt>
                <c:pt idx="36473">
                  <c:v>3.4723386999999999E-14</c:v>
                </c:pt>
                <c:pt idx="36474">
                  <c:v>3.4358719000000002E-14</c:v>
                </c:pt>
                <c:pt idx="36475">
                  <c:v>3.3997829E-14</c:v>
                </c:pt>
                <c:pt idx="36476">
                  <c:v>3.3640679E-14</c:v>
                </c:pt>
                <c:pt idx="36477">
                  <c:v>3.3287229000000003E-14</c:v>
                </c:pt>
                <c:pt idx="36478">
                  <c:v>3.2937442000000003E-14</c:v>
                </c:pt>
                <c:pt idx="36479">
                  <c:v>3.259128E-14</c:v>
                </c:pt>
                <c:pt idx="36480">
                  <c:v>3.2248706000000001E-14</c:v>
                </c:pt>
                <c:pt idx="36481">
                  <c:v>3.1909683E-14</c:v>
                </c:pt>
                <c:pt idx="36482">
                  <c:v>3.1574175999999997E-14</c:v>
                </c:pt>
                <c:pt idx="36483">
                  <c:v>3.1242149999999999E-14</c:v>
                </c:pt>
                <c:pt idx="36484">
                  <c:v>3.0913568999999999E-14</c:v>
                </c:pt>
                <c:pt idx="36485">
                  <c:v>3.0588395999999997E-14</c:v>
                </c:pt>
                <c:pt idx="36486">
                  <c:v>3.0266598E-14</c:v>
                </c:pt>
                <c:pt idx="36487">
                  <c:v>2.9948141000000001E-14</c:v>
                </c:pt>
                <c:pt idx="36488">
                  <c:v>2.963299E-14</c:v>
                </c:pt>
                <c:pt idx="36489">
                  <c:v>2.9321108999999998E-14</c:v>
                </c:pt>
                <c:pt idx="36490">
                  <c:v>2.9012466999999998E-14</c:v>
                </c:pt>
                <c:pt idx="36491">
                  <c:v>2.8707031000000003E-14</c:v>
                </c:pt>
                <c:pt idx="36492">
                  <c:v>2.8404769E-14</c:v>
                </c:pt>
                <c:pt idx="36493">
                  <c:v>2.8105648000000001E-14</c:v>
                </c:pt>
                <c:pt idx="36494">
                  <c:v>2.7809635E-14</c:v>
                </c:pt>
                <c:pt idx="36495">
                  <c:v>2.7516699E-14</c:v>
                </c:pt>
                <c:pt idx="36496">
                  <c:v>2.7226806999999999E-14</c:v>
                </c:pt>
                <c:pt idx="36497">
                  <c:v>2.6939929E-14</c:v>
                </c:pt>
                <c:pt idx="36498">
                  <c:v>2.6656034000000001E-14</c:v>
                </c:pt>
                <c:pt idx="36499">
                  <c:v>2.6375091000000001E-14</c:v>
                </c:pt>
                <c:pt idx="36500">
                  <c:v>2.6097072000000001E-14</c:v>
                </c:pt>
                <c:pt idx="36501">
                  <c:v>2.5821945000000001E-14</c:v>
                </c:pt>
                <c:pt idx="36502">
                  <c:v>2.5549682E-14</c:v>
                </c:pt>
                <c:pt idx="36503">
                  <c:v>2.5280251E-14</c:v>
                </c:pt>
                <c:pt idx="36504">
                  <c:v>2.5013624999999999E-14</c:v>
                </c:pt>
                <c:pt idx="36505">
                  <c:v>2.4749774000000001E-14</c:v>
                </c:pt>
                <c:pt idx="36506">
                  <c:v>2.4488671000000001E-14</c:v>
                </c:pt>
                <c:pt idx="36507">
                  <c:v>2.4230287E-14</c:v>
                </c:pt>
                <c:pt idx="36508">
                  <c:v>2.3974595E-14</c:v>
                </c:pt>
                <c:pt idx="36509">
                  <c:v>2.3721566000000001E-14</c:v>
                </c:pt>
                <c:pt idx="36510">
                  <c:v>2.3471175E-14</c:v>
                </c:pt>
                <c:pt idx="36511">
                  <c:v>2.3223391999999999E-14</c:v>
                </c:pt>
                <c:pt idx="36512">
                  <c:v>2.2978191000000001E-14</c:v>
                </c:pt>
                <c:pt idx="36513">
                  <c:v>2.2735547E-14</c:v>
                </c:pt>
                <c:pt idx="36514">
                  <c:v>2.2495433000000001E-14</c:v>
                </c:pt>
                <c:pt idx="36515">
                  <c:v>2.2257823999999999E-14</c:v>
                </c:pt>
                <c:pt idx="36516">
                  <c:v>2.2022691999999999E-14</c:v>
                </c:pt>
                <c:pt idx="36517">
                  <c:v>2.1790013999999999E-14</c:v>
                </c:pt>
                <c:pt idx="36518">
                  <c:v>2.1559762E-14</c:v>
                </c:pt>
                <c:pt idx="36519">
                  <c:v>2.1331911999999999E-14</c:v>
                </c:pt>
                <c:pt idx="36520">
                  <c:v>2.1106440000000001E-14</c:v>
                </c:pt>
                <c:pt idx="36521">
                  <c:v>2.0883321E-14</c:v>
                </c:pt>
                <c:pt idx="36522">
                  <c:v>2.0662529999999999E-14</c:v>
                </c:pt>
                <c:pt idx="36523">
                  <c:v>2.0444045E-14</c:v>
                </c:pt>
                <c:pt idx="36524">
                  <c:v>2.0227841E-14</c:v>
                </c:pt>
                <c:pt idx="36525">
                  <c:v>2.0013896E-14</c:v>
                </c:pt>
                <c:pt idx="36526">
                  <c:v>1.9802184999999999E-14</c:v>
                </c:pt>
                <c:pt idx="36527">
                  <c:v>1.9592687000000001E-14</c:v>
                </c:pt>
                <c:pt idx="36528">
                  <c:v>1.9385378999999999E-14</c:v>
                </c:pt>
                <c:pt idx="36529">
                  <c:v>1.9180238000000001E-14</c:v>
                </c:pt>
                <c:pt idx="36530">
                  <c:v>1.897724E-14</c:v>
                </c:pt>
                <c:pt idx="36531">
                  <c:v>1.8776364000000001E-14</c:v>
                </c:pt>
                <c:pt idx="36532">
                  <c:v>1.8577589E-14</c:v>
                </c:pt>
                <c:pt idx="36533">
                  <c:v>1.8380893E-14</c:v>
                </c:pt>
                <c:pt idx="36534">
                  <c:v>1.8186252999999999E-14</c:v>
                </c:pt>
                <c:pt idx="36535">
                  <c:v>1.7993651E-14</c:v>
                </c:pt>
                <c:pt idx="36536">
                  <c:v>1.7803064000000001E-14</c:v>
                </c:pt>
                <c:pt idx="36537">
                  <c:v>1.7614472E-14</c:v>
                </c:pt>
                <c:pt idx="36538">
                  <c:v>1.7427853999999999E-14</c:v>
                </c:pt>
                <c:pt idx="36539">
                  <c:v>1.7243189000000001E-14</c:v>
                </c:pt>
                <c:pt idx="36540">
                  <c:v>1.7060456999999999E-14</c:v>
                </c:pt>
                <c:pt idx="36541">
                  <c:v>1.6879636999999999E-14</c:v>
                </c:pt>
                <c:pt idx="36542">
                  <c:v>1.6700710999999999E-14</c:v>
                </c:pt>
                <c:pt idx="36543">
                  <c:v>1.6523659999999999E-14</c:v>
                </c:pt>
                <c:pt idx="36544">
                  <c:v>1.6348463E-14</c:v>
                </c:pt>
                <c:pt idx="36545">
                  <c:v>1.6175099999999999E-14</c:v>
                </c:pt>
                <c:pt idx="36546">
                  <c:v>1.6003556000000002E-14</c:v>
                </c:pt>
                <c:pt idx="36547">
                  <c:v>1.5833808999999999E-14</c:v>
                </c:pt>
                <c:pt idx="36548">
                  <c:v>1.5665839999999999E-14</c:v>
                </c:pt>
                <c:pt idx="36549">
                  <c:v>1.5499634E-14</c:v>
                </c:pt>
                <c:pt idx="36550">
                  <c:v>1.5335169E-14</c:v>
                </c:pt>
                <c:pt idx="36551">
                  <c:v>1.5172429000000001E-14</c:v>
                </c:pt>
                <c:pt idx="36552">
                  <c:v>1.5011395999999998E-14</c:v>
                </c:pt>
                <c:pt idx="36553">
                  <c:v>1.4852052000000001E-14</c:v>
                </c:pt>
                <c:pt idx="36554">
                  <c:v>1.4694379999999999E-14</c:v>
                </c:pt>
                <c:pt idx="36555">
                  <c:v>1.4538361999999999E-14</c:v>
                </c:pt>
                <c:pt idx="36556">
                  <c:v>1.4383981E-14</c:v>
                </c:pt>
                <c:pt idx="36557">
                  <c:v>1.4231221000000001E-14</c:v>
                </c:pt>
                <c:pt idx="36558">
                  <c:v>1.4080064E-14</c:v>
                </c:pt>
                <c:pt idx="36559">
                  <c:v>1.3930494E-14</c:v>
                </c:pt>
                <c:pt idx="36560">
                  <c:v>1.3782494E-14</c:v>
                </c:pt>
                <c:pt idx="36561">
                  <c:v>1.3636049000000001E-14</c:v>
                </c:pt>
                <c:pt idx="36562">
                  <c:v>1.3491142000000001E-14</c:v>
                </c:pt>
                <c:pt idx="36563">
                  <c:v>1.3347756E-14</c:v>
                </c:pt>
                <c:pt idx="36564">
                  <c:v>1.3205877E-14</c:v>
                </c:pt>
                <c:pt idx="36565">
                  <c:v>1.3065488999999999E-14</c:v>
                </c:pt>
                <c:pt idx="36566">
                  <c:v>1.2926576999999999E-14</c:v>
                </c:pt>
                <c:pt idx="36567">
                  <c:v>1.2789124E-14</c:v>
                </c:pt>
                <c:pt idx="36568">
                  <c:v>1.2653117000000001E-14</c:v>
                </c:pt>
                <c:pt idx="36569">
                  <c:v>1.2518539999999999E-14</c:v>
                </c:pt>
                <c:pt idx="36570">
                  <c:v>1.2385377000000001E-14</c:v>
                </c:pt>
                <c:pt idx="36571">
                  <c:v>1.2253613999999999E-14</c:v>
                </c:pt>
                <c:pt idx="36572">
                  <c:v>1.2123238000000001E-14</c:v>
                </c:pt>
                <c:pt idx="36573">
                  <c:v>1.1994233999999999E-14</c:v>
                </c:pt>
                <c:pt idx="36574">
                  <c:v>1.1866587E-14</c:v>
                </c:pt>
                <c:pt idx="36575">
                  <c:v>1.1740283E-14</c:v>
                </c:pt>
                <c:pt idx="36576">
                  <c:v>1.1615309000000001E-14</c:v>
                </c:pt>
                <c:pt idx="36577">
                  <c:v>1.1491649E-14</c:v>
                </c:pt>
                <c:pt idx="36578">
                  <c:v>1.1369291999999999E-14</c:v>
                </c:pt>
                <c:pt idx="36579">
                  <c:v>1.1248223000000001E-14</c:v>
                </c:pt>
                <c:pt idx="36580">
                  <c:v>1.1128428999999999E-14</c:v>
                </c:pt>
                <c:pt idx="36581">
                  <c:v>1.1009896E-14</c:v>
                </c:pt>
                <c:pt idx="36582">
                  <c:v>1.0892612E-14</c:v>
                </c:pt>
                <c:pt idx="36583">
                  <c:v>1.0776563E-14</c:v>
                </c:pt>
                <c:pt idx="36584">
                  <c:v>1.0661737E-14</c:v>
                </c:pt>
                <c:pt idx="36585">
                  <c:v>1.0548120000000001E-14</c:v>
                </c:pt>
                <c:pt idx="36586">
                  <c:v>1.0435701E-14</c:v>
                </c:pt>
                <c:pt idx="36587">
                  <c:v>1.0324466999999999E-14</c:v>
                </c:pt>
                <c:pt idx="36588">
                  <c:v>1.0214405E-14</c:v>
                </c:pt>
                <c:pt idx="36589">
                  <c:v>1.0105505000000001E-14</c:v>
                </c:pt>
                <c:pt idx="36590">
                  <c:v>9.9977517999999993E-15</c:v>
                </c:pt>
                <c:pt idx="36591">
                  <c:v>9.8911358E-15</c:v>
                </c:pt>
                <c:pt idx="36592">
                  <c:v>9.7856437000000003E-15</c:v>
                </c:pt>
                <c:pt idx="36593">
                  <c:v>9.6812647000000006E-15</c:v>
                </c:pt>
                <c:pt idx="36594">
                  <c:v>9.5779876999999997E-15</c:v>
                </c:pt>
                <c:pt idx="36595">
                  <c:v>9.4757998999999999E-15</c:v>
                </c:pt>
                <c:pt idx="36596">
                  <c:v>9.3746905E-15</c:v>
                </c:pt>
                <c:pt idx="36597">
                  <c:v>9.2746482000000005E-15</c:v>
                </c:pt>
                <c:pt idx="36598">
                  <c:v>9.1756623000000001E-15</c:v>
                </c:pt>
                <c:pt idx="36599">
                  <c:v>9.0777215999999992E-15</c:v>
                </c:pt>
                <c:pt idx="36600">
                  <c:v>8.9808151E-15</c:v>
                </c:pt>
                <c:pt idx="36601">
                  <c:v>8.8923186999999995E-15</c:v>
                </c:pt>
                <c:pt idx="36602">
                  <c:v>8.8053149000000002E-15</c:v>
                </c:pt>
                <c:pt idx="36603">
                  <c:v>8.7197128999999993E-15</c:v>
                </c:pt>
                <c:pt idx="36604">
                  <c:v>8.6354331000000002E-15</c:v>
                </c:pt>
                <c:pt idx="36605">
                  <c:v>8.5524077999999993E-15</c:v>
                </c:pt>
                <c:pt idx="36606">
                  <c:v>8.4705767999999995E-15</c:v>
                </c:pt>
                <c:pt idx="36607">
                  <c:v>8.3898876000000008E-15</c:v>
                </c:pt>
                <c:pt idx="36608">
                  <c:v>8.3102945000000004E-15</c:v>
                </c:pt>
                <c:pt idx="36609">
                  <c:v>8.2317558999999994E-15</c:v>
                </c:pt>
                <c:pt idx="36610">
                  <c:v>8.1542345999999999E-15</c:v>
                </c:pt>
                <c:pt idx="36611">
                  <c:v>8.0776983999999998E-15</c:v>
                </c:pt>
                <c:pt idx="36612">
                  <c:v>8.0021175999999996E-15</c:v>
                </c:pt>
                <c:pt idx="36613">
                  <c:v>7.9274651999999995E-15</c:v>
                </c:pt>
                <c:pt idx="36614">
                  <c:v>7.8537156999999993E-15</c:v>
                </c:pt>
                <c:pt idx="36615">
                  <c:v>7.7808471999999999E-15</c:v>
                </c:pt>
                <c:pt idx="36616">
                  <c:v>7.7088375000000005E-15</c:v>
                </c:pt>
                <c:pt idx="36617">
                  <c:v>7.6376680999999997E-15</c:v>
                </c:pt>
                <c:pt idx="36618">
                  <c:v>7.5673204000000008E-15</c:v>
                </c:pt>
                <c:pt idx="36619">
                  <c:v>7.4977764000000008E-15</c:v>
                </c:pt>
                <c:pt idx="36620">
                  <c:v>7.4290201999999993E-15</c:v>
                </c:pt>
                <c:pt idx="36621">
                  <c:v>7.3610373000000007E-15</c:v>
                </c:pt>
                <c:pt idx="36622">
                  <c:v>7.2938125999999996E-15</c:v>
                </c:pt>
                <c:pt idx="36623">
                  <c:v>7.2273323000000002E-15</c:v>
                </c:pt>
                <c:pt idx="36624">
                  <c:v>7.1615831000000001E-15</c:v>
                </c:pt>
                <c:pt idx="36625">
                  <c:v>7.0965517000000002E-15</c:v>
                </c:pt>
                <c:pt idx="36626">
                  <c:v>7.0322268000000001E-15</c:v>
                </c:pt>
                <c:pt idx="36627">
                  <c:v>6.9685964000000003E-15</c:v>
                </c:pt>
                <c:pt idx="36628">
                  <c:v>6.9056490999999999E-15</c:v>
                </c:pt>
                <c:pt idx="36629">
                  <c:v>6.8433739999999999E-15</c:v>
                </c:pt>
                <c:pt idx="36630">
                  <c:v>6.7817607999999998E-15</c:v>
                </c:pt>
                <c:pt idx="36631">
                  <c:v>6.7207990000000001E-15</c:v>
                </c:pt>
                <c:pt idx="36632">
                  <c:v>6.6604787999999999E-15</c:v>
                </c:pt>
                <c:pt idx="36633">
                  <c:v>6.6007904999999996E-15</c:v>
                </c:pt>
                <c:pt idx="36634">
                  <c:v>6.5417248000000001E-15</c:v>
                </c:pt>
                <c:pt idx="36635">
                  <c:v>6.4832727999999996E-15</c:v>
                </c:pt>
                <c:pt idx="36636">
                  <c:v>6.4254255E-15</c:v>
                </c:pt>
                <c:pt idx="36637">
                  <c:v>6.3681741000000003E-15</c:v>
                </c:pt>
                <c:pt idx="36638">
                  <c:v>6.3115105999999998E-15</c:v>
                </c:pt>
                <c:pt idx="36639">
                  <c:v>6.2554263999999998E-15</c:v>
                </c:pt>
                <c:pt idx="36640">
                  <c:v>6.1999136000000003E-15</c:v>
                </c:pt>
                <c:pt idx="36641">
                  <c:v>6.1449639999999996E-15</c:v>
                </c:pt>
                <c:pt idx="36642">
                  <c:v>6.0905704999999998E-15</c:v>
                </c:pt>
                <c:pt idx="36643">
                  <c:v>6.0367258999999997E-15</c:v>
                </c:pt>
                <c:pt idx="36644">
                  <c:v>5.9834221000000001E-15</c:v>
                </c:pt>
                <c:pt idx="36645">
                  <c:v>5.9306523999999998E-15</c:v>
                </c:pt>
                <c:pt idx="36646">
                  <c:v>5.8784095000000001E-15</c:v>
                </c:pt>
                <c:pt idx="36647">
                  <c:v>5.8266866999999998E-15</c:v>
                </c:pt>
                <c:pt idx="36648">
                  <c:v>5.7754772000000002E-15</c:v>
                </c:pt>
                <c:pt idx="36649">
                  <c:v>5.7247747000000001E-15</c:v>
                </c:pt>
                <c:pt idx="36650">
                  <c:v>5.6745726999999997E-15</c:v>
                </c:pt>
                <c:pt idx="36651">
                  <c:v>5.6248650000000003E-15</c:v>
                </c:pt>
                <c:pt idx="36652">
                  <c:v>5.5756451999999999E-15</c:v>
                </c:pt>
                <c:pt idx="36653">
                  <c:v>5.5269073000000002E-15</c:v>
                </c:pt>
                <c:pt idx="36654">
                  <c:v>5.4786455E-15</c:v>
                </c:pt>
                <c:pt idx="36655">
                  <c:v>5.4308533999999997E-15</c:v>
                </c:pt>
                <c:pt idx="36656">
                  <c:v>5.3835254000000002E-15</c:v>
                </c:pt>
                <c:pt idx="36657">
                  <c:v>5.3366561000000001E-15</c:v>
                </c:pt>
                <c:pt idx="36658">
                  <c:v>5.2902399999999998E-15</c:v>
                </c:pt>
                <c:pt idx="36659">
                  <c:v>5.2442715E-15</c:v>
                </c:pt>
                <c:pt idx="36660">
                  <c:v>5.1987456000000003E-15</c:v>
                </c:pt>
                <c:pt idx="36661">
                  <c:v>5.1536568E-15</c:v>
                </c:pt>
                <c:pt idx="36662">
                  <c:v>5.1089995000000001E-15</c:v>
                </c:pt>
                <c:pt idx="36663">
                  <c:v>5.0647695999999997E-15</c:v>
                </c:pt>
                <c:pt idx="36664">
                  <c:v>5.0209614E-15</c:v>
                </c:pt>
                <c:pt idx="36665">
                  <c:v>4.9775705000000001E-15</c:v>
                </c:pt>
                <c:pt idx="36666">
                  <c:v>4.9345916000000001E-15</c:v>
                </c:pt>
                <c:pt idx="36667">
                  <c:v>4.8920202000000001E-15</c:v>
                </c:pt>
                <c:pt idx="36668">
                  <c:v>4.8498515000000002E-15</c:v>
                </c:pt>
                <c:pt idx="36669">
                  <c:v>4.8080808999999997E-15</c:v>
                </c:pt>
                <c:pt idx="36670">
                  <c:v>4.7667042E-15</c:v>
                </c:pt>
                <c:pt idx="36671">
                  <c:v>4.7257166999999996E-15</c:v>
                </c:pt>
                <c:pt idx="36672">
                  <c:v>4.6851141000000002E-15</c:v>
                </c:pt>
                <c:pt idx="36673">
                  <c:v>4.6448924E-15</c:v>
                </c:pt>
                <c:pt idx="36674">
                  <c:v>4.6050470999999999E-15</c:v>
                </c:pt>
                <c:pt idx="36675">
                  <c:v>4.5655740999999998E-15</c:v>
                </c:pt>
                <c:pt idx="36676">
                  <c:v>4.5264690999999997E-15</c:v>
                </c:pt>
                <c:pt idx="36677">
                  <c:v>4.4877284000000003E-15</c:v>
                </c:pt>
                <c:pt idx="36678">
                  <c:v>4.4493476E-15</c:v>
                </c:pt>
                <c:pt idx="36679">
                  <c:v>4.4113230000000003E-15</c:v>
                </c:pt>
                <c:pt idx="36680">
                  <c:v>4.3736508000000002E-15</c:v>
                </c:pt>
                <c:pt idx="36681">
                  <c:v>4.3363271999999997E-15</c:v>
                </c:pt>
                <c:pt idx="36682">
                  <c:v>4.2993482000000003E-15</c:v>
                </c:pt>
                <c:pt idx="36683">
                  <c:v>4.2627102000000002E-15</c:v>
                </c:pt>
                <c:pt idx="36684">
                  <c:v>4.2264098E-15</c:v>
                </c:pt>
                <c:pt idx="36685">
                  <c:v>4.1904430999999997E-15</c:v>
                </c:pt>
                <c:pt idx="36686">
                  <c:v>4.1548067E-15</c:v>
                </c:pt>
                <c:pt idx="36687">
                  <c:v>4.1194968999999998E-15</c:v>
                </c:pt>
                <c:pt idx="36688">
                  <c:v>4.0845105999999997E-15</c:v>
                </c:pt>
                <c:pt idx="36689">
                  <c:v>4.0498440999999996E-15</c:v>
                </c:pt>
                <c:pt idx="36690">
                  <c:v>4.0154939000000002E-15</c:v>
                </c:pt>
                <c:pt idx="36691">
                  <c:v>3.9814572000000003E-15</c:v>
                </c:pt>
                <c:pt idx="36692">
                  <c:v>3.9477304999999999E-15</c:v>
                </c:pt>
                <c:pt idx="36693">
                  <c:v>3.9143103000000002E-15</c:v>
                </c:pt>
                <c:pt idx="36694">
                  <c:v>3.8811939000000003E-15</c:v>
                </c:pt>
                <c:pt idx="36695">
                  <c:v>3.8483782E-15</c:v>
                </c:pt>
                <c:pt idx="36696">
                  <c:v>3.8158596999999997E-15</c:v>
                </c:pt>
                <c:pt idx="36697">
                  <c:v>3.7836356000000001E-15</c:v>
                </c:pt>
                <c:pt idx="36698">
                  <c:v>3.7517025000000001E-15</c:v>
                </c:pt>
                <c:pt idx="36699">
                  <c:v>3.7200577000000004E-15</c:v>
                </c:pt>
                <c:pt idx="36700">
                  <c:v>3.6886984999999996E-15</c:v>
                </c:pt>
                <c:pt idx="36701">
                  <c:v>3.6576217000000001E-15</c:v>
                </c:pt>
                <c:pt idx="36702">
                  <c:v>3.6268244E-15</c:v>
                </c:pt>
                <c:pt idx="36703">
                  <c:v>3.5963036999999998E-15</c:v>
                </c:pt>
                <c:pt idx="36704">
                  <c:v>3.566057E-15</c:v>
                </c:pt>
                <c:pt idx="36705">
                  <c:v>3.5360816000000002E-15</c:v>
                </c:pt>
                <c:pt idx="36706">
                  <c:v>3.5063746000000002E-15</c:v>
                </c:pt>
                <c:pt idx="36707">
                  <c:v>3.4769335E-15</c:v>
                </c:pt>
                <c:pt idx="36708">
                  <c:v>3.4477552999999999E-15</c:v>
                </c:pt>
                <c:pt idx="36709">
                  <c:v>3.4188376000000002E-15</c:v>
                </c:pt>
                <c:pt idx="36710">
                  <c:v>3.3901778000000002E-15</c:v>
                </c:pt>
                <c:pt idx="36711">
                  <c:v>3.3617735999999999E-15</c:v>
                </c:pt>
                <c:pt idx="36712">
                  <c:v>3.333622E-15</c:v>
                </c:pt>
                <c:pt idx="36713">
                  <c:v>3.3057207999999999E-15</c:v>
                </c:pt>
                <c:pt idx="36714">
                  <c:v>3.2780673000000001E-15</c:v>
                </c:pt>
                <c:pt idx="36715">
                  <c:v>3.2506592E-15</c:v>
                </c:pt>
                <c:pt idx="36716">
                  <c:v>3.2234941999999999E-15</c:v>
                </c:pt>
                <c:pt idx="36717">
                  <c:v>3.1965697999999998E-15</c:v>
                </c:pt>
                <c:pt idx="36718">
                  <c:v>3.1698835999999999E-15</c:v>
                </c:pt>
                <c:pt idx="36719">
                  <c:v>3.1434335E-15</c:v>
                </c:pt>
                <c:pt idx="36720">
                  <c:v>3.1172169999999999E-15</c:v>
                </c:pt>
                <c:pt idx="36721">
                  <c:v>3.0912317E-15</c:v>
                </c:pt>
                <c:pt idx="36722">
                  <c:v>3.0654755999999999E-15</c:v>
                </c:pt>
                <c:pt idx="36723">
                  <c:v>3.0399463999999999E-15</c:v>
                </c:pt>
                <c:pt idx="36724">
                  <c:v>3.0146419000000001E-15</c:v>
                </c:pt>
                <c:pt idx="36725">
                  <c:v>2.98956E-15</c:v>
                </c:pt>
                <c:pt idx="36726">
                  <c:v>2.9646983000000001E-15</c:v>
                </c:pt>
                <c:pt idx="36727">
                  <c:v>2.9400547000000001E-15</c:v>
                </c:pt>
                <c:pt idx="36728">
                  <c:v>2.9156274000000001E-15</c:v>
                </c:pt>
                <c:pt idx="36729">
                  <c:v>2.8914138999999999E-15</c:v>
                </c:pt>
                <c:pt idx="36730">
                  <c:v>2.8674126000000001E-15</c:v>
                </c:pt>
                <c:pt idx="36731">
                  <c:v>2.8436211E-15</c:v>
                </c:pt>
                <c:pt idx="36732">
                  <c:v>2.8200376E-15</c:v>
                </c:pt>
                <c:pt idx="36733">
                  <c:v>2.7966601E-15</c:v>
                </c:pt>
                <c:pt idx="36734">
                  <c:v>2.7734865999999999E-15</c:v>
                </c:pt>
                <c:pt idx="36735">
                  <c:v>2.7505152E-15</c:v>
                </c:pt>
                <c:pt idx="36736">
                  <c:v>2.7277440000000001E-15</c:v>
                </c:pt>
                <c:pt idx="36737">
                  <c:v>2.705171E-15</c:v>
                </c:pt>
                <c:pt idx="36738">
                  <c:v>2.6827944999999999E-15</c:v>
                </c:pt>
                <c:pt idx="36739">
                  <c:v>2.6606124E-15</c:v>
                </c:pt>
                <c:pt idx="36740">
                  <c:v>2.6386230000000001E-15</c:v>
                </c:pt>
                <c:pt idx="36741">
                  <c:v>2.6168246000000001E-15</c:v>
                </c:pt>
                <c:pt idx="36742">
                  <c:v>2.5952154E-15</c:v>
                </c:pt>
                <c:pt idx="36743">
                  <c:v>2.5737933000000002E-15</c:v>
                </c:pt>
                <c:pt idx="36744">
                  <c:v>2.5525567E-15</c:v>
                </c:pt>
                <c:pt idx="36745">
                  <c:v>2.5315040999999999E-15</c:v>
                </c:pt>
                <c:pt idx="36746">
                  <c:v>2.5106334000000001E-15</c:v>
                </c:pt>
                <c:pt idx="36747">
                  <c:v>2.4899430999999998E-15</c:v>
                </c:pt>
                <c:pt idx="36748">
                  <c:v>2.4694316000000001E-15</c:v>
                </c:pt>
                <c:pt idx="36749">
                  <c:v>2.4490971E-15</c:v>
                </c:pt>
                <c:pt idx="36750">
                  <c:v>2.4289379E-15</c:v>
                </c:pt>
                <c:pt idx="36751">
                  <c:v>2.4089526000000001E-15</c:v>
                </c:pt>
                <c:pt idx="36752">
                  <c:v>2.3891394000000001E-15</c:v>
                </c:pt>
                <c:pt idx="36753">
                  <c:v>2.3694970000000001E-15</c:v>
                </c:pt>
                <c:pt idx="36754">
                  <c:v>2.3500232000000001E-15</c:v>
                </c:pt>
                <c:pt idx="36755">
                  <c:v>2.3307169999999999E-15</c:v>
                </c:pt>
                <c:pt idx="36756">
                  <c:v>2.3115765999999998E-15</c:v>
                </c:pt>
                <c:pt idx="36757">
                  <c:v>2.2926006000000001E-15</c:v>
                </c:pt>
                <c:pt idx="36758">
                  <c:v>2.2737872999999999E-15</c:v>
                </c:pt>
                <c:pt idx="36759">
                  <c:v>2.2551351999999999E-15</c:v>
                </c:pt>
                <c:pt idx="36760">
                  <c:v>2.2366429999999998E-15</c:v>
                </c:pt>
                <c:pt idx="36761">
                  <c:v>2.2183092000000001E-15</c:v>
                </c:pt>
                <c:pt idx="36762">
                  <c:v>2.2001321000000001E-15</c:v>
                </c:pt>
                <c:pt idx="36763">
                  <c:v>2.1821104000000002E-15</c:v>
                </c:pt>
                <c:pt idx="36764">
                  <c:v>2.1642427000000001E-15</c:v>
                </c:pt>
                <c:pt idx="36765">
                  <c:v>2.1465275999999998E-15</c:v>
                </c:pt>
                <c:pt idx="36766">
                  <c:v>2.1289636999999999E-15</c:v>
                </c:pt>
                <c:pt idx="36767">
                  <c:v>2.1115495999999998E-15</c:v>
                </c:pt>
                <c:pt idx="36768">
                  <c:v>2.0942838999999999E-15</c:v>
                </c:pt>
                <c:pt idx="36769">
                  <c:v>2.0771652999999998E-15</c:v>
                </c:pt>
                <c:pt idx="36770">
                  <c:v>2.0601925E-15</c:v>
                </c:pt>
                <c:pt idx="36771">
                  <c:v>2.0433641000000002E-15</c:v>
                </c:pt>
                <c:pt idx="36772">
                  <c:v>2.0266787999999999E-15</c:v>
                </c:pt>
                <c:pt idx="36773">
                  <c:v>2.0101354E-15</c:v>
                </c:pt>
                <c:pt idx="36774">
                  <c:v>1.9937326000000001E-15</c:v>
                </c:pt>
                <c:pt idx="36775">
                  <c:v>1.9774689E-15</c:v>
                </c:pt>
                <c:pt idx="36776">
                  <c:v>1.9613432999999998E-15</c:v>
                </c:pt>
                <c:pt idx="36777">
                  <c:v>1.9453544999999999E-15</c:v>
                </c:pt>
                <c:pt idx="36778">
                  <c:v>1.9295012000000001E-15</c:v>
                </c:pt>
                <c:pt idx="36779">
                  <c:v>1.9137822000000001E-15</c:v>
                </c:pt>
                <c:pt idx="36780">
                  <c:v>1.8981961999999999E-15</c:v>
                </c:pt>
                <c:pt idx="36781">
                  <c:v>1.8827420999999999E-15</c:v>
                </c:pt>
                <c:pt idx="36782">
                  <c:v>1.8674186000000001E-15</c:v>
                </c:pt>
                <c:pt idx="36783">
                  <c:v>1.8522246999999999E-15</c:v>
                </c:pt>
                <c:pt idx="36784">
                  <c:v>1.8371591999999998E-15</c:v>
                </c:pt>
                <c:pt idx="36785">
                  <c:v>1.8222209000000001E-15</c:v>
                </c:pt>
                <c:pt idx="36786">
                  <c:v>1.8074086000000002E-15</c:v>
                </c:pt>
                <c:pt idx="36787">
                  <c:v>1.7927212999999998E-15</c:v>
                </c:pt>
                <c:pt idx="36788">
                  <c:v>1.7781578000000001E-15</c:v>
                </c:pt>
                <c:pt idx="36789">
                  <c:v>1.7637171999999999E-15</c:v>
                </c:pt>
                <c:pt idx="36790">
                  <c:v>1.7493981999999999E-15</c:v>
                </c:pt>
                <c:pt idx="36791">
                  <c:v>1.7351996999999999E-15</c:v>
                </c:pt>
                <c:pt idx="36792">
                  <c:v>1.7211206999999999E-15</c:v>
                </c:pt>
                <c:pt idx="36793">
                  <c:v>1.7071599999999999E-15</c:v>
                </c:pt>
                <c:pt idx="36794">
                  <c:v>1.6933166000000001E-15</c:v>
                </c:pt>
                <c:pt idx="36795">
                  <c:v>1.6795895E-15</c:v>
                </c:pt>
                <c:pt idx="36796">
                  <c:v>1.6659775999999999E-15</c:v>
                </c:pt>
                <c:pt idx="36797">
                  <c:v>1.6524801E-15</c:v>
                </c:pt>
                <c:pt idx="36798">
                  <c:v>1.6390957999999999E-15</c:v>
                </c:pt>
                <c:pt idx="36799">
                  <c:v>1.6258237E-15</c:v>
                </c:pt>
                <c:pt idx="36800">
                  <c:v>1.6126628999999999E-15</c:v>
                </c:pt>
                <c:pt idx="36801">
                  <c:v>1.5996122E-15</c:v>
                </c:pt>
                <c:pt idx="36802">
                  <c:v>1.5866708000000001E-15</c:v>
                </c:pt>
                <c:pt idx="36803">
                  <c:v>1.5738377E-15</c:v>
                </c:pt>
                <c:pt idx="36804">
                  <c:v>1.5611120000000001E-15</c:v>
                </c:pt>
                <c:pt idx="36805">
                  <c:v>1.5484927E-15</c:v>
                </c:pt>
                <c:pt idx="36806">
                  <c:v>1.5359788E-15</c:v>
                </c:pt>
                <c:pt idx="36807">
                  <c:v>1.5235694999999999E-15</c:v>
                </c:pt>
                <c:pt idx="36808">
                  <c:v>1.5112637999999999E-15</c:v>
                </c:pt>
                <c:pt idx="36809">
                  <c:v>1.4990609E-15</c:v>
                </c:pt>
                <c:pt idx="36810">
                  <c:v>1.4869598E-15</c:v>
                </c:pt>
                <c:pt idx="36811">
                  <c:v>1.4749594999999999E-15</c:v>
                </c:pt>
                <c:pt idx="36812">
                  <c:v>1.4630594000000001E-15</c:v>
                </c:pt>
                <c:pt idx="36813">
                  <c:v>1.4512583E-15</c:v>
                </c:pt>
                <c:pt idx="36814">
                  <c:v>1.4395555000000001E-15</c:v>
                </c:pt>
                <c:pt idx="36815">
                  <c:v>1.4279501E-15</c:v>
                </c:pt>
                <c:pt idx="36816">
                  <c:v>1.4164412E-15</c:v>
                </c:pt>
                <c:pt idx="36817">
                  <c:v>1.4050281E-15</c:v>
                </c:pt>
                <c:pt idx="36818">
                  <c:v>1.3937098E-15</c:v>
                </c:pt>
                <c:pt idx="36819">
                  <c:v>1.3824855999999999E-15</c:v>
                </c:pt>
                <c:pt idx="36820">
                  <c:v>1.3713546E-15</c:v>
                </c:pt>
                <c:pt idx="36821">
                  <c:v>1.3603159999999999E-15</c:v>
                </c:pt>
                <c:pt idx="36822">
                  <c:v>1.3493690000000001E-15</c:v>
                </c:pt>
                <c:pt idx="36823">
                  <c:v>1.3385128E-15</c:v>
                </c:pt>
                <c:pt idx="36824">
                  <c:v>1.3277466999999999E-15</c:v>
                </c:pt>
                <c:pt idx="36825">
                  <c:v>1.3170697E-15</c:v>
                </c:pt>
                <c:pt idx="36826">
                  <c:v>1.3064813E-15</c:v>
                </c:pt>
                <c:pt idx="36827">
                  <c:v>1.2959804999999999E-15</c:v>
                </c:pt>
                <c:pt idx="36828">
                  <c:v>1.2855666999999999E-15</c:v>
                </c:pt>
                <c:pt idx="36829">
                  <c:v>1.275239E-15</c:v>
                </c:pt>
                <c:pt idx="36830">
                  <c:v>1.2649968E-15</c:v>
                </c:pt>
                <c:pt idx="36831">
                  <c:v>1.2548393E-15</c:v>
                </c:pt>
                <c:pt idx="36832">
                  <c:v>1.2447657000000001E-15</c:v>
                </c:pt>
                <c:pt idx="36833">
                  <c:v>1.2347754E-15</c:v>
                </c:pt>
                <c:pt idx="36834">
                  <c:v>1.2248676E-15</c:v>
                </c:pt>
                <c:pt idx="36835">
                  <c:v>1.2150416E-15</c:v>
                </c:pt>
                <c:pt idx="36836">
                  <c:v>1.2052965999999999E-15</c:v>
                </c:pt>
                <c:pt idx="36837">
                  <c:v>1.1956321000000001E-15</c:v>
                </c:pt>
                <c:pt idx="36838">
                  <c:v>1.1860472999999999E-15</c:v>
                </c:pt>
                <c:pt idx="36839">
                  <c:v>1.1765416000000001E-15</c:v>
                </c:pt>
                <c:pt idx="36840">
                  <c:v>1.1671141E-15</c:v>
                </c:pt>
                <c:pt idx="36841">
                  <c:v>1.1577641999999999E-15</c:v>
                </c:pt>
                <c:pt idx="36842">
                  <c:v>1.1484913E-15</c:v>
                </c:pt>
                <c:pt idx="36843">
                  <c:v>1.1392947999999999E-15</c:v>
                </c:pt>
                <c:pt idx="36844">
                  <c:v>1.1301739000000001E-15</c:v>
                </c:pt>
                <c:pt idx="36845">
                  <c:v>1.1211279999999999E-15</c:v>
                </c:pt>
                <c:pt idx="36846">
                  <c:v>1.1121565999999999E-15</c:v>
                </c:pt>
                <c:pt idx="36847">
                  <c:v>1.1032587999999999E-15</c:v>
                </c:pt>
                <c:pt idx="36848">
                  <c:v>1.0944342E-15</c:v>
                </c:pt>
                <c:pt idx="36849">
                  <c:v>1.085682E-15</c:v>
                </c:pt>
                <c:pt idx="36850">
                  <c:v>1.0770018E-15</c:v>
                </c:pt>
                <c:pt idx="36851">
                  <c:v>1.0683927000000001E-15</c:v>
                </c:pt>
                <c:pt idx="36852">
                  <c:v>1.0598543000000001E-15</c:v>
                </c:pt>
                <c:pt idx="36853">
                  <c:v>1.051386E-15</c:v>
                </c:pt>
                <c:pt idx="36854">
                  <c:v>1.042987E-15</c:v>
                </c:pt>
                <c:pt idx="36855">
                  <c:v>1.0346570000000001E-15</c:v>
                </c:pt>
                <c:pt idx="36856">
                  <c:v>1.0263951E-15</c:v>
                </c:pt>
                <c:pt idx="36857">
                  <c:v>1.0182010000000001E-15</c:v>
                </c:pt>
                <c:pt idx="36858">
                  <c:v>1.0100740999999999E-15</c:v>
                </c:pt>
                <c:pt idx="36859">
                  <c:v>1.0020136E-15</c:v>
                </c:pt>
                <c:pt idx="36860">
                  <c:v>9.9401910000000009E-16</c:v>
                </c:pt>
                <c:pt idx="36861">
                  <c:v>9.8608992000000003E-16</c:v>
                </c:pt>
                <c:pt idx="36862">
                  <c:v>9.7822564999999992E-16</c:v>
                </c:pt>
                <c:pt idx="36863">
                  <c:v>9.7042564000000007E-16</c:v>
                </c:pt>
                <c:pt idx="36864">
                  <c:v>9.6268936999999999E-16</c:v>
                </c:pt>
                <c:pt idx="36865">
                  <c:v>9.5501630999999996E-16</c:v>
                </c:pt>
                <c:pt idx="36866">
                  <c:v>9.4740593000000009E-16</c:v>
                </c:pt>
                <c:pt idx="36867">
                  <c:v>9.3985759000000009E-16</c:v>
                </c:pt>
                <c:pt idx="36868">
                  <c:v>9.3237088000000004E-16</c:v>
                </c:pt>
                <c:pt idx="36869">
                  <c:v>9.2494526000000004E-16</c:v>
                </c:pt>
                <c:pt idx="36870">
                  <c:v>9.1758019999999998E-16</c:v>
                </c:pt>
                <c:pt idx="36871">
                  <c:v>9.1027517999999995E-16</c:v>
                </c:pt>
                <c:pt idx="36872">
                  <c:v>9.0302977000000004E-16</c:v>
                </c:pt>
                <c:pt idx="36873">
                  <c:v>8.9584332999999997E-16</c:v>
                </c:pt>
                <c:pt idx="36874">
                  <c:v>8.8871544000000001E-16</c:v>
                </c:pt>
                <c:pt idx="36875">
                  <c:v>8.8164563000000004E-16</c:v>
                </c:pt>
                <c:pt idx="36876">
                  <c:v>8.7463335999999996E-16</c:v>
                </c:pt>
                <c:pt idx="36877">
                  <c:v>8.6767820999999996E-16</c:v>
                </c:pt>
                <c:pt idx="36878">
                  <c:v>8.6077966000000002E-16</c:v>
                </c:pt>
                <c:pt idx="36879">
                  <c:v>8.5393722000000003E-16</c:v>
                </c:pt>
                <c:pt idx="36880">
                  <c:v>8.4715041999999999E-16</c:v>
                </c:pt>
                <c:pt idx="36881">
                  <c:v>8.4041877999999998E-16</c:v>
                </c:pt>
                <c:pt idx="36882">
                  <c:v>8.3374183999999998E-16</c:v>
                </c:pt>
                <c:pt idx="36883">
                  <c:v>8.2711914999999997E-16</c:v>
                </c:pt>
                <c:pt idx="36884">
                  <c:v>8.2055025000000005E-16</c:v>
                </c:pt>
                <c:pt idx="36885">
                  <c:v>8.1403465999999999E-16</c:v>
                </c:pt>
                <c:pt idx="36886">
                  <c:v>8.0757200999999996E-16</c:v>
                </c:pt>
                <c:pt idx="36887">
                  <c:v>8.0116176999999996E-16</c:v>
                </c:pt>
                <c:pt idx="36888">
                  <c:v>7.9480351999999998E-16</c:v>
                </c:pt>
                <c:pt idx="36889">
                  <c:v>7.8849682999999997E-16</c:v>
                </c:pt>
                <c:pt idx="36890">
                  <c:v>7.8224128000000003E-16</c:v>
                </c:pt>
                <c:pt idx="36891">
                  <c:v>7.7603645000000003E-16</c:v>
                </c:pt>
                <c:pt idx="36892">
                  <c:v>7.6988189999999995E-16</c:v>
                </c:pt>
                <c:pt idx="36893">
                  <c:v>7.6377722999999996E-16</c:v>
                </c:pt>
                <c:pt idx="36894">
                  <c:v>7.5772201000000005E-16</c:v>
                </c:pt>
                <c:pt idx="36895">
                  <c:v>7.5171584999999997E-16</c:v>
                </c:pt>
                <c:pt idx="36896">
                  <c:v>7.4575835000000001E-16</c:v>
                </c:pt>
                <c:pt idx="36897">
                  <c:v>7.3984902999999996E-16</c:v>
                </c:pt>
                <c:pt idx="36898">
                  <c:v>7.3398755999999997E-16</c:v>
                </c:pt>
                <c:pt idx="36899">
                  <c:v>7.2817347000000002E-16</c:v>
                </c:pt>
                <c:pt idx="36900">
                  <c:v>7.224064E-16</c:v>
                </c:pt>
                <c:pt idx="36901">
                  <c:v>7.1668595999999995E-16</c:v>
                </c:pt>
                <c:pt idx="36902">
                  <c:v>7.1101173999999997E-16</c:v>
                </c:pt>
                <c:pt idx="36903">
                  <c:v>7.0538336000000002E-16</c:v>
                </c:pt>
                <c:pt idx="36904">
                  <c:v>6.9980045999999997E-16</c:v>
                </c:pt>
                <c:pt idx="36905">
                  <c:v>6.9426260999999999E-16</c:v>
                </c:pt>
                <c:pt idx="36906">
                  <c:v>6.8876945000000005E-16</c:v>
                </c:pt>
                <c:pt idx="36907">
                  <c:v>6.8332064000000001E-16</c:v>
                </c:pt>
                <c:pt idx="36908">
                  <c:v>6.7791583000000004E-16</c:v>
                </c:pt>
                <c:pt idx="36909">
                  <c:v>6.7255459000000001E-16</c:v>
                </c:pt>
                <c:pt idx="36910">
                  <c:v>6.6723659999999999E-16</c:v>
                </c:pt>
                <c:pt idx="36911">
                  <c:v>6.6196149000000004E-16</c:v>
                </c:pt>
                <c:pt idx="36912">
                  <c:v>6.5672894000000002E-16</c:v>
                </c:pt>
                <c:pt idx="36913">
                  <c:v>6.5153854E-16</c:v>
                </c:pt>
                <c:pt idx="36914">
                  <c:v>6.4638995000000005E-16</c:v>
                </c:pt>
                <c:pt idx="36915">
                  <c:v>6.4128282000000002E-16</c:v>
                </c:pt>
                <c:pt idx="36916">
                  <c:v>6.3621681999999999E-16</c:v>
                </c:pt>
                <c:pt idx="36917">
                  <c:v>6.3119164000000001E-16</c:v>
                </c:pt>
                <c:pt idx="36918">
                  <c:v>6.2620691000000004E-16</c:v>
                </c:pt>
                <c:pt idx="36919">
                  <c:v>6.2126223999999995E-16</c:v>
                </c:pt>
                <c:pt idx="36920">
                  <c:v>6.1635739E-16</c:v>
                </c:pt>
                <c:pt idx="36921">
                  <c:v>6.1149198000000004E-16</c:v>
                </c:pt>
                <c:pt idx="36922">
                  <c:v>6.0666570000000004E-16</c:v>
                </c:pt>
                <c:pt idx="36923">
                  <c:v>6.0187820999999996E-16</c:v>
                </c:pt>
                <c:pt idx="36924">
                  <c:v>5.9712922000000004E-16</c:v>
                </c:pt>
                <c:pt idx="36925">
                  <c:v>5.9241838999999996E-16</c:v>
                </c:pt>
                <c:pt idx="36926">
                  <c:v>5.8774541999999997E-16</c:v>
                </c:pt>
                <c:pt idx="36927">
                  <c:v>5.8311003000000002E-16</c:v>
                </c:pt>
                <c:pt idx="36928">
                  <c:v>5.7851185999999997E-16</c:v>
                </c:pt>
                <c:pt idx="36929">
                  <c:v>5.7395057999999998E-16</c:v>
                </c:pt>
                <c:pt idx="36930">
                  <c:v>5.6942595E-16</c:v>
                </c:pt>
                <c:pt idx="36931">
                  <c:v>5.6493762E-16</c:v>
                </c:pt>
                <c:pt idx="36932">
                  <c:v>5.6048530000000002E-16</c:v>
                </c:pt>
                <c:pt idx="36933">
                  <c:v>5.5606871000000002E-16</c:v>
                </c:pt>
                <c:pt idx="36934">
                  <c:v>5.5168754000000005E-16</c:v>
                </c:pt>
                <c:pt idx="36935">
                  <c:v>5.4734146999999997E-16</c:v>
                </c:pt>
                <c:pt idx="36936">
                  <c:v>5.4303023000000003E-16</c:v>
                </c:pt>
                <c:pt idx="36937">
                  <c:v>5.3875355999999998E-16</c:v>
                </c:pt>
                <c:pt idx="36938">
                  <c:v>5.3451118999999997E-16</c:v>
                </c:pt>
                <c:pt idx="36939">
                  <c:v>5.3030275999999996E-16</c:v>
                </c:pt>
                <c:pt idx="36940">
                  <c:v>5.2612805999999999E-16</c:v>
                </c:pt>
                <c:pt idx="36941">
                  <c:v>5.2198681000000001E-16</c:v>
                </c:pt>
                <c:pt idx="36942">
                  <c:v>5.1787869999999998E-16</c:v>
                </c:pt>
                <c:pt idx="36943">
                  <c:v>5.1380345999999996E-16</c:v>
                </c:pt>
                <c:pt idx="36944">
                  <c:v>5.0976083999999997E-16</c:v>
                </c:pt>
                <c:pt idx="36945">
                  <c:v>5.0575055999999998E-16</c:v>
                </c:pt>
                <c:pt idx="36946">
                  <c:v>5.0177237000000003E-16</c:v>
                </c:pt>
                <c:pt idx="36947">
                  <c:v>4.9782598999999998E-16</c:v>
                </c:pt>
                <c:pt idx="36948">
                  <c:v>4.9391115999999996E-16</c:v>
                </c:pt>
                <c:pt idx="36949">
                  <c:v>4.9002762000000003E-16</c:v>
                </c:pt>
                <c:pt idx="36950">
                  <c:v>4.8617510000000004E-16</c:v>
                </c:pt>
                <c:pt idx="36951">
                  <c:v>4.8235339000000002E-16</c:v>
                </c:pt>
                <c:pt idx="36952">
                  <c:v>4.7856223000000002E-16</c:v>
                </c:pt>
                <c:pt idx="36953">
                  <c:v>4.7480135E-16</c:v>
                </c:pt>
                <c:pt idx="36954">
                  <c:v>4.7107048999999999E-16</c:v>
                </c:pt>
                <c:pt idx="36955">
                  <c:v>4.6736943000000004E-16</c:v>
                </c:pt>
                <c:pt idx="36956">
                  <c:v>4.6369792E-16</c:v>
                </c:pt>
                <c:pt idx="36957">
                  <c:v>4.6005573E-16</c:v>
                </c:pt>
                <c:pt idx="36958">
                  <c:v>4.5644255000000001E-16</c:v>
                </c:pt>
                <c:pt idx="36959">
                  <c:v>4.5285821999999995E-16</c:v>
                </c:pt>
                <c:pt idx="36960">
                  <c:v>4.4930248999999997E-16</c:v>
                </c:pt>
                <c:pt idx="36961">
                  <c:v>4.4577512000000001E-16</c:v>
                </c:pt>
                <c:pt idx="36962">
                  <c:v>4.4227587000000001E-16</c:v>
                </c:pt>
                <c:pt idx="36963">
                  <c:v>4.3880454000000002E-16</c:v>
                </c:pt>
                <c:pt idx="36964">
                  <c:v>4.3536087999999998E-16</c:v>
                </c:pt>
                <c:pt idx="36965">
                  <c:v>4.3194466000000002E-16</c:v>
                </c:pt>
                <c:pt idx="36966">
                  <c:v>4.2855566E-16</c:v>
                </c:pt>
                <c:pt idx="36967">
                  <c:v>4.2519365E-16</c:v>
                </c:pt>
                <c:pt idx="36968">
                  <c:v>4.2185841000000001E-16</c:v>
                </c:pt>
                <c:pt idx="36969">
                  <c:v>4.1854974000000001E-16</c:v>
                </c:pt>
                <c:pt idx="36970">
                  <c:v>4.1526741000000001E-16</c:v>
                </c:pt>
                <c:pt idx="36971">
                  <c:v>4.1201119999999999E-16</c:v>
                </c:pt>
                <c:pt idx="36972">
                  <c:v>4.0878090999999999E-16</c:v>
                </c:pt>
                <c:pt idx="36973">
                  <c:v>4.0557633999999999E-16</c:v>
                </c:pt>
                <c:pt idx="36974">
                  <c:v>4.0239726999999999E-16</c:v>
                </c:pt>
                <c:pt idx="36975">
                  <c:v>3.9924347000000002E-16</c:v>
                </c:pt>
                <c:pt idx="36976">
                  <c:v>3.9611477000000002E-16</c:v>
                </c:pt>
                <c:pt idx="36977">
                  <c:v>3.9301094999999998E-16</c:v>
                </c:pt>
                <c:pt idx="36978">
                  <c:v>3.8993179999999998E-16</c:v>
                </c:pt>
                <c:pt idx="36979">
                  <c:v>3.8687711000000001E-16</c:v>
                </c:pt>
                <c:pt idx="36980">
                  <c:v>3.8384672000000001E-16</c:v>
                </c:pt>
                <c:pt idx="36981">
                  <c:v>3.8084039000000002E-16</c:v>
                </c:pt>
                <c:pt idx="36982">
                  <c:v>3.7785796000000001E-16</c:v>
                </c:pt>
                <c:pt idx="36983">
                  <c:v>3.7489921999999998E-16</c:v>
                </c:pt>
                <c:pt idx="36984">
                  <c:v>3.7196398000000001E-16</c:v>
                </c:pt>
                <c:pt idx="36985">
                  <c:v>3.6905207000000002E-16</c:v>
                </c:pt>
                <c:pt idx="36986">
                  <c:v>3.6616326000000002E-16</c:v>
                </c:pt>
                <c:pt idx="36987">
                  <c:v>3.6329737999999999E-16</c:v>
                </c:pt>
                <c:pt idx="36988">
                  <c:v>3.6045424E-16</c:v>
                </c:pt>
                <c:pt idx="36989">
                  <c:v>3.5763366999999999E-16</c:v>
                </c:pt>
                <c:pt idx="36990">
                  <c:v>3.5483546999999999E-16</c:v>
                </c:pt>
                <c:pt idx="36991">
                  <c:v>3.5205947999999999E-16</c:v>
                </c:pt>
                <c:pt idx="36992">
                  <c:v>3.4930551000000002E-16</c:v>
                </c:pt>
                <c:pt idx="36993">
                  <c:v>3.4657338000000001E-16</c:v>
                </c:pt>
                <c:pt idx="36994">
                  <c:v>3.4386292E-16</c:v>
                </c:pt>
                <c:pt idx="36995">
                  <c:v>3.4117394000000001E-16</c:v>
                </c:pt>
                <c:pt idx="36996">
                  <c:v>3.3850628999999998E-16</c:v>
                </c:pt>
                <c:pt idx="36997">
                  <c:v>3.3585975999999999E-16</c:v>
                </c:pt>
                <c:pt idx="36998">
                  <c:v>3.3323422000000002E-16</c:v>
                </c:pt>
                <c:pt idx="36999">
                  <c:v>3.3062946000000001E-16</c:v>
                </c:pt>
                <c:pt idx="37000">
                  <c:v>3.2804535000000002E-16</c:v>
                </c:pt>
                <c:pt idx="37001">
                  <c:v>3.2548170000000001E-16</c:v>
                </c:pt>
                <c:pt idx="37002">
                  <c:v>3.2293834999999998E-16</c:v>
                </c:pt>
                <c:pt idx="37003">
                  <c:v>3.2041511999999998E-16</c:v>
                </c:pt>
                <c:pt idx="37004">
                  <c:v>3.1791186999999998E-16</c:v>
                </c:pt>
                <c:pt idx="37005">
                  <c:v>3.1542843000000002E-16</c:v>
                </c:pt>
                <c:pt idx="37006">
                  <c:v>3.1296465000000001E-16</c:v>
                </c:pt>
                <c:pt idx="37007">
                  <c:v>3.1052037E-16</c:v>
                </c:pt>
                <c:pt idx="37008">
                  <c:v>3.0809542E-16</c:v>
                </c:pt>
                <c:pt idx="37009">
                  <c:v>3.0568964000000001E-16</c:v>
                </c:pt>
                <c:pt idx="37010">
                  <c:v>3.0330287999999999E-16</c:v>
                </c:pt>
                <c:pt idx="37011">
                  <c:v>3.0093499999999998E-16</c:v>
                </c:pt>
                <c:pt idx="37012">
                  <c:v>2.9858585999999999E-16</c:v>
                </c:pt>
                <c:pt idx="37013">
                  <c:v>2.9625528000000002E-16</c:v>
                </c:pt>
                <c:pt idx="37014">
                  <c:v>2.9394311999999998E-16</c:v>
                </c:pt>
                <c:pt idx="37015">
                  <c:v>2.9164922000000001E-16</c:v>
                </c:pt>
                <c:pt idx="37016">
                  <c:v>2.8937344999999998E-16</c:v>
                </c:pt>
                <c:pt idx="37017">
                  <c:v>2.8711566000000001E-16</c:v>
                </c:pt>
                <c:pt idx="37018">
                  <c:v>2.8487570999999999E-16</c:v>
                </c:pt>
                <c:pt idx="37019">
                  <c:v>2.8265343999999999E-16</c:v>
                </c:pt>
                <c:pt idx="37020">
                  <c:v>2.8044871999999999E-16</c:v>
                </c:pt>
                <c:pt idx="37021">
                  <c:v>2.7826141E-16</c:v>
                </c:pt>
                <c:pt idx="37022">
                  <c:v>2.7609137000000002E-16</c:v>
                </c:pt>
                <c:pt idx="37023">
                  <c:v>2.7393848E-16</c:v>
                </c:pt>
                <c:pt idx="37024">
                  <c:v>2.7180254999999998E-16</c:v>
                </c:pt>
                <c:pt idx="37025">
                  <c:v>2.6968347999999999E-16</c:v>
                </c:pt>
                <c:pt idx="37026">
                  <c:v>2.6758114999999999E-16</c:v>
                </c:pt>
                <c:pt idx="37027">
                  <c:v>2.6549538000000002E-16</c:v>
                </c:pt>
                <c:pt idx="37028">
                  <c:v>2.6342607999999999E-16</c:v>
                </c:pt>
                <c:pt idx="37029">
                  <c:v>2.6137308999999998E-16</c:v>
                </c:pt>
                <c:pt idx="37030">
                  <c:v>2.5933629000000002E-16</c:v>
                </c:pt>
                <c:pt idx="37031">
                  <c:v>2.5731553000000002E-16</c:v>
                </c:pt>
                <c:pt idx="37032">
                  <c:v>2.5531071000000002E-16</c:v>
                </c:pt>
                <c:pt idx="37033">
                  <c:v>2.5332168999999998E-16</c:v>
                </c:pt>
                <c:pt idx="37034">
                  <c:v>2.5134834999999998E-16</c:v>
                </c:pt>
                <c:pt idx="37035">
                  <c:v>2.4939055999999999E-16</c:v>
                </c:pt>
                <c:pt idx="37036">
                  <c:v>2.4744817999999999E-16</c:v>
                </c:pt>
                <c:pt idx="37037">
                  <c:v>2.4552112999999999E-16</c:v>
                </c:pt>
                <c:pt idx="37038">
                  <c:v>2.4360924000000002E-16</c:v>
                </c:pt>
                <c:pt idx="37039">
                  <c:v>2.4171242E-16</c:v>
                </c:pt>
                <c:pt idx="37040">
                  <c:v>2.3983052E-16</c:v>
                </c:pt>
                <c:pt idx="37041">
                  <c:v>2.3796345E-16</c:v>
                </c:pt>
                <c:pt idx="37042">
                  <c:v>2.3611107000000001E-16</c:v>
                </c:pt>
                <c:pt idx="37043">
                  <c:v>2.3427327000000001E-16</c:v>
                </c:pt>
                <c:pt idx="37044">
                  <c:v>2.3244993000000002E-16</c:v>
                </c:pt>
                <c:pt idx="37045">
                  <c:v>2.3064093000000002E-16</c:v>
                </c:pt>
                <c:pt idx="37046">
                  <c:v>2.2884617000000001E-16</c:v>
                </c:pt>
                <c:pt idx="37047">
                  <c:v>2.2706555000000002E-16</c:v>
                </c:pt>
                <c:pt idx="37048">
                  <c:v>2.2529892999999998E-16</c:v>
                </c:pt>
                <c:pt idx="37049">
                  <c:v>2.2354621E-16</c:v>
                </c:pt>
                <c:pt idx="37050">
                  <c:v>2.2180728E-16</c:v>
                </c:pt>
                <c:pt idx="37051">
                  <c:v>2.2008202E-16</c:v>
                </c:pt>
                <c:pt idx="37052">
                  <c:v>2.1837032E-16</c:v>
                </c:pt>
                <c:pt idx="37053">
                  <c:v>2.1667209E-16</c:v>
                </c:pt>
                <c:pt idx="37054">
                  <c:v>2.1498721E-16</c:v>
                </c:pt>
                <c:pt idx="37055">
                  <c:v>2.1331555999999999E-16</c:v>
                </c:pt>
                <c:pt idx="37056">
                  <c:v>2.1165706000000001E-16</c:v>
                </c:pt>
                <c:pt idx="37057">
                  <c:v>2.1001158E-16</c:v>
                </c:pt>
                <c:pt idx="37058">
                  <c:v>2.0837903E-16</c:v>
                </c:pt>
                <c:pt idx="37059">
                  <c:v>2.0675930000000001E-16</c:v>
                </c:pt>
                <c:pt idx="37060">
                  <c:v>2.0515229E-16</c:v>
                </c:pt>
                <c:pt idx="37061">
                  <c:v>2.0355790000000001E-16</c:v>
                </c:pt>
                <c:pt idx="37062">
                  <c:v>2.0197603000000001E-16</c:v>
                </c:pt>
                <c:pt idx="37063">
                  <c:v>2.0040658000000001E-16</c:v>
                </c:pt>
                <c:pt idx="37064">
                  <c:v>1.9884944999999999E-16</c:v>
                </c:pt>
                <c:pt idx="37065">
                  <c:v>1.9730455999999999E-16</c:v>
                </c:pt>
                <c:pt idx="37066">
                  <c:v>1.9577179E-16</c:v>
                </c:pt>
                <c:pt idx="37067">
                  <c:v>1.9425105000000001E-16</c:v>
                </c:pt>
                <c:pt idx="37068">
                  <c:v>1.9274223E-16</c:v>
                </c:pt>
                <c:pt idx="37069">
                  <c:v>1.9124524E-16</c:v>
                </c:pt>
                <c:pt idx="37070">
                  <c:v>1.8976E-16</c:v>
                </c:pt>
                <c:pt idx="37071">
                  <c:v>1.8828641E-16</c:v>
                </c:pt>
                <c:pt idx="37072">
                  <c:v>1.8682438E-16</c:v>
                </c:pt>
                <c:pt idx="37073">
                  <c:v>1.8537381E-16</c:v>
                </c:pt>
                <c:pt idx="37074">
                  <c:v>1.8393461E-16</c:v>
                </c:pt>
                <c:pt idx="37075">
                  <c:v>1.8250670000000001E-16</c:v>
                </c:pt>
                <c:pt idx="37076">
                  <c:v>1.8108998E-16</c:v>
                </c:pt>
                <c:pt idx="37077">
                  <c:v>1.7968437E-16</c:v>
                </c:pt>
                <c:pt idx="37078">
                  <c:v>1.7828978E-16</c:v>
                </c:pt>
                <c:pt idx="37079">
                  <c:v>1.7690613000000001E-16</c:v>
                </c:pt>
                <c:pt idx="37080">
                  <c:v>1.7553331000000001E-16</c:v>
                </c:pt>
                <c:pt idx="37081">
                  <c:v>1.7417126E-16</c:v>
                </c:pt>
                <c:pt idx="37082">
                  <c:v>1.7281986999999999E-16</c:v>
                </c:pt>
                <c:pt idx="37083">
                  <c:v>1.7147907E-16</c:v>
                </c:pt>
                <c:pt idx="37084">
                  <c:v>1.7014878000000001E-16</c:v>
                </c:pt>
                <c:pt idx="37085">
                  <c:v>1.688289E-16</c:v>
                </c:pt>
                <c:pt idx="37086">
                  <c:v>1.6751936E-16</c:v>
                </c:pt>
                <c:pt idx="37087">
                  <c:v>1.6622008E-16</c:v>
                </c:pt>
                <c:pt idx="37088">
                  <c:v>1.6493096E-16</c:v>
                </c:pt>
                <c:pt idx="37089">
                  <c:v>1.6365193E-16</c:v>
                </c:pt>
                <c:pt idx="37090">
                  <c:v>1.6238291000000001E-16</c:v>
                </c:pt>
                <c:pt idx="37091">
                  <c:v>1.6112383999999999E-16</c:v>
                </c:pt>
                <c:pt idx="37092">
                  <c:v>1.5987461000000001E-16</c:v>
                </c:pt>
                <c:pt idx="37093">
                  <c:v>1.5863515000000001E-16</c:v>
                </c:pt>
                <c:pt idx="37094">
                  <c:v>1.5740538999999999E-16</c:v>
                </c:pt>
                <c:pt idx="37095">
                  <c:v>1.5618525E-16</c:v>
                </c:pt>
                <c:pt idx="37096">
                  <c:v>1.5497466000000001E-16</c:v>
                </c:pt>
                <c:pt idx="37097">
                  <c:v>1.5377354000000001E-16</c:v>
                </c:pt>
                <c:pt idx="37098">
                  <c:v>1.525818E-16</c:v>
                </c:pt>
                <c:pt idx="37099">
                  <c:v>1.5139939999999999E-16</c:v>
                </c:pt>
                <c:pt idx="37100">
                  <c:v>1.5022622999999999E-16</c:v>
                </c:pt>
                <c:pt idx="37101">
                  <c:v>1.4906222999999999E-16</c:v>
                </c:pt>
                <c:pt idx="37102">
                  <c:v>1.4790734000000001E-16</c:v>
                </c:pt>
                <c:pt idx="37103">
                  <c:v>1.4676148E-16</c:v>
                </c:pt>
                <c:pt idx="37104">
                  <c:v>1.4562456E-16</c:v>
                </c:pt>
                <c:pt idx="37105">
                  <c:v>1.4449653999999999E-16</c:v>
                </c:pt>
                <c:pt idx="37106">
                  <c:v>1.4337733000000001E-16</c:v>
                </c:pt>
                <c:pt idx="37107">
                  <c:v>1.4226686999999999E-16</c:v>
                </c:pt>
                <c:pt idx="37108">
                  <c:v>1.4116508000000001E-16</c:v>
                </c:pt>
                <c:pt idx="37109">
                  <c:v>1.4007189000000001E-16</c:v>
                </c:pt>
                <c:pt idx="37110">
                  <c:v>1.3898724999999999E-16</c:v>
                </c:pt>
                <c:pt idx="37111">
                  <c:v>1.3791109000000001E-16</c:v>
                </c:pt>
                <c:pt idx="37112">
                  <c:v>1.3684331999999999E-16</c:v>
                </c:pt>
                <c:pt idx="37113">
                  <c:v>1.3578389E-16</c:v>
                </c:pt>
                <c:pt idx="37114">
                  <c:v>1.3473274E-16</c:v>
                </c:pt>
                <c:pt idx="37115">
                  <c:v>1.3368979E-16</c:v>
                </c:pt>
                <c:pt idx="37116">
                  <c:v>1.3265498000000001E-16</c:v>
                </c:pt>
                <c:pt idx="37117">
                  <c:v>1.3162825E-16</c:v>
                </c:pt>
                <c:pt idx="37118">
                  <c:v>1.3060953E-16</c:v>
                </c:pt>
                <c:pt idx="37119">
                  <c:v>1.2959877E-16</c:v>
                </c:pt>
                <c:pt idx="37120">
                  <c:v>1.2859589000000001E-16</c:v>
                </c:pt>
                <c:pt idx="37121">
                  <c:v>1.2760083999999999E-16</c:v>
                </c:pt>
                <c:pt idx="37122">
                  <c:v>1.2661356E-16</c:v>
                </c:pt>
                <c:pt idx="37123">
                  <c:v>1.2563398000000001E-16</c:v>
                </c:pt>
                <c:pt idx="37124">
                  <c:v>1.2466202999999999E-16</c:v>
                </c:pt>
                <c:pt idx="37125">
                  <c:v>1.2369766999999999E-16</c:v>
                </c:pt>
                <c:pt idx="37126">
                  <c:v>1.2274083E-16</c:v>
                </c:pt>
                <c:pt idx="37127">
                  <c:v>1.2179144999999999E-16</c:v>
                </c:pt>
                <c:pt idx="37128">
                  <c:v>1.2084947E-16</c:v>
                </c:pt>
                <c:pt idx="37129">
                  <c:v>1.1991484E-16</c:v>
                </c:pt>
                <c:pt idx="37130">
                  <c:v>1.1898749999999999E-16</c:v>
                </c:pt>
                <c:pt idx="37131">
                  <c:v>1.1806737999999999E-16</c:v>
                </c:pt>
                <c:pt idx="37132">
                  <c:v>1.1715444E-16</c:v>
                </c:pt>
                <c:pt idx="37133">
                  <c:v>1.162486E-16</c:v>
                </c:pt>
                <c:pt idx="37134">
                  <c:v>1.1534983E-16</c:v>
                </c:pt>
                <c:pt idx="37135">
                  <c:v>1.1445806999999999E-16</c:v>
                </c:pt>
                <c:pt idx="37136">
                  <c:v>1.1357325E-16</c:v>
                </c:pt>
                <c:pt idx="37137">
                  <c:v>1.1269531999999999E-16</c:v>
                </c:pt>
                <c:pt idx="37138">
                  <c:v>1.1182424000000001E-16</c:v>
                </c:pt>
                <c:pt idx="37139">
                  <c:v>1.1095995E-16</c:v>
                </c:pt>
                <c:pt idx="37140">
                  <c:v>1.1010237999999999E-16</c:v>
                </c:pt>
                <c:pt idx="37141">
                  <c:v>1.0925149E-16</c:v>
                </c:pt>
                <c:pt idx="37142">
                  <c:v>1.0840723E-16</c:v>
                </c:pt>
                <c:pt idx="37143">
                  <c:v>1.0756954E-16</c:v>
                </c:pt>
                <c:pt idx="37144">
                  <c:v>1.0673837E-16</c:v>
                </c:pt>
                <c:pt idx="37145">
                  <c:v>1.0591367999999999E-16</c:v>
                </c:pt>
                <c:pt idx="37146">
                  <c:v>1.0509541E-16</c:v>
                </c:pt>
                <c:pt idx="37147">
                  <c:v>1.0428351E-16</c:v>
                </c:pt>
                <c:pt idx="37148">
                  <c:v>1.0347793E-16</c:v>
                </c:pt>
                <c:pt idx="37149">
                  <c:v>1.0267862E-16</c:v>
                </c:pt>
                <c:pt idx="37150">
                  <c:v>1.0188554E-16</c:v>
                </c:pt>
                <c:pt idx="37151">
                  <c:v>1.0109862E-16</c:v>
                </c:pt>
                <c:pt idx="37152">
                  <c:v>1.0031783E-16</c:v>
                </c:pt>
                <c:pt idx="37153">
                  <c:v>9.9543113000000003E-17</c:v>
                </c:pt>
                <c:pt idx="37154">
                  <c:v>9.8774423999999998E-17</c:v>
                </c:pt>
                <c:pt idx="37155">
                  <c:v>9.8011710999999997E-17</c:v>
                </c:pt>
                <c:pt idx="37156">
                  <c:v>9.7254927000000005E-17</c:v>
                </c:pt>
                <c:pt idx="37157">
                  <c:v>9.6504031999999994E-17</c:v>
                </c:pt>
                <c:pt idx="37158">
                  <c:v>9.5758980999999996E-17</c:v>
                </c:pt>
                <c:pt idx="37159">
                  <c:v>9.5019718999999995E-17</c:v>
                </c:pt>
                <c:pt idx="37160">
                  <c:v>9.4286208999999997E-17</c:v>
                </c:pt>
                <c:pt idx="37161">
                  <c:v>9.3558402000000005E-17</c:v>
                </c:pt>
                <c:pt idx="37162">
                  <c:v>9.2836253999999997E-17</c:v>
                </c:pt>
                <c:pt idx="37163">
                  <c:v>9.2119716999999998E-17</c:v>
                </c:pt>
                <c:pt idx="37164">
                  <c:v>9.1408744999999995E-17</c:v>
                </c:pt>
                <c:pt idx="37165">
                  <c:v>9.0703306000000003E-17</c:v>
                </c:pt>
                <c:pt idx="37166">
                  <c:v>9.0003344999999997E-17</c:v>
                </c:pt>
                <c:pt idx="37167">
                  <c:v>8.9308825000000005E-17</c:v>
                </c:pt>
                <c:pt idx="37168">
                  <c:v>8.8619697000000006E-17</c:v>
                </c:pt>
                <c:pt idx="37169">
                  <c:v>8.7935929999999998E-17</c:v>
                </c:pt>
                <c:pt idx="37170">
                  <c:v>8.7257476000000005E-17</c:v>
                </c:pt>
                <c:pt idx="37171">
                  <c:v>8.6584289999999998E-17</c:v>
                </c:pt>
                <c:pt idx="37172">
                  <c:v>8.5916331999999996E-17</c:v>
                </c:pt>
                <c:pt idx="37173">
                  <c:v>8.5253561999999995E-17</c:v>
                </c:pt>
                <c:pt idx="37174">
                  <c:v>8.459594E-17</c:v>
                </c:pt>
                <c:pt idx="37175">
                  <c:v>8.3943427000000003E-17</c:v>
                </c:pt>
                <c:pt idx="37176">
                  <c:v>8.3295975999999997E-17</c:v>
                </c:pt>
                <c:pt idx="37177">
                  <c:v>8.2653554000000003E-17</c:v>
                </c:pt>
                <c:pt idx="37178">
                  <c:v>8.2016121999999998E-17</c:v>
                </c:pt>
                <c:pt idx="37179">
                  <c:v>8.1383640000000001E-17</c:v>
                </c:pt>
                <c:pt idx="37180">
                  <c:v>8.0756067999999995E-17</c:v>
                </c:pt>
                <c:pt idx="37181">
                  <c:v>8.0133366999999995E-17</c:v>
                </c:pt>
                <c:pt idx="37182">
                  <c:v>7.9515501999999995E-17</c:v>
                </c:pt>
                <c:pt idx="37183">
                  <c:v>7.8902435999999998E-17</c:v>
                </c:pt>
                <c:pt idx="37184">
                  <c:v>7.8294121000000004E-17</c:v>
                </c:pt>
                <c:pt idx="37185">
                  <c:v>7.7690530000000002E-17</c:v>
                </c:pt>
                <c:pt idx="37186">
                  <c:v>7.7091618000000001E-17</c:v>
                </c:pt>
                <c:pt idx="37187">
                  <c:v>7.6497358999999998E-17</c:v>
                </c:pt>
                <c:pt idx="37188">
                  <c:v>7.5907710999999998E-17</c:v>
                </c:pt>
                <c:pt idx="37189">
                  <c:v>7.5322635999999998E-17</c:v>
                </c:pt>
                <c:pt idx="37190">
                  <c:v>7.4742100999999994E-17</c:v>
                </c:pt>
                <c:pt idx="37191">
                  <c:v>7.4166066000000006E-17</c:v>
                </c:pt>
                <c:pt idx="37192">
                  <c:v>7.3594503999999999E-17</c:v>
                </c:pt>
                <c:pt idx="37193">
                  <c:v>7.3027368999999998E-17</c:v>
                </c:pt>
                <c:pt idx="37194">
                  <c:v>7.2464635000000002E-17</c:v>
                </c:pt>
                <c:pt idx="37195">
                  <c:v>7.1906260999999997E-17</c:v>
                </c:pt>
                <c:pt idx="37196">
                  <c:v>7.1352222E-17</c:v>
                </c:pt>
                <c:pt idx="37197">
                  <c:v>7.0802477999999994E-17</c:v>
                </c:pt>
                <c:pt idx="37198">
                  <c:v>7.0256996E-17</c:v>
                </c:pt>
                <c:pt idx="37199">
                  <c:v>6.9715741999999994E-17</c:v>
                </c:pt>
                <c:pt idx="37200">
                  <c:v>6.9178682999999998E-17</c:v>
                </c:pt>
                <c:pt idx="37201">
                  <c:v>6.8653761E-17</c:v>
                </c:pt>
                <c:pt idx="37202">
                  <c:v>6.8131610999999998E-17</c:v>
                </c:pt>
                <c:pt idx="37203">
                  <c:v>6.7612354000000003E-17</c:v>
                </c:pt>
                <c:pt idx="37204">
                  <c:v>6.7096087E-17</c:v>
                </c:pt>
                <c:pt idx="37205">
                  <c:v>6.6582890999999994E-17</c:v>
                </c:pt>
                <c:pt idx="37206">
                  <c:v>6.6072825000000003E-17</c:v>
                </c:pt>
                <c:pt idx="37207">
                  <c:v>6.5565947999999998E-17</c:v>
                </c:pt>
                <c:pt idx="37208">
                  <c:v>6.5062301000000003E-17</c:v>
                </c:pt>
                <c:pt idx="37209">
                  <c:v>6.4561916999999998E-17</c:v>
                </c:pt>
                <c:pt idx="37210">
                  <c:v>6.4064821000000002E-17</c:v>
                </c:pt>
                <c:pt idx="37211">
                  <c:v>6.3571027000000005E-17</c:v>
                </c:pt>
                <c:pt idx="37212">
                  <c:v>6.3080555000000005E-17</c:v>
                </c:pt>
                <c:pt idx="37213">
                  <c:v>6.2593412000000002E-17</c:v>
                </c:pt>
                <c:pt idx="37214">
                  <c:v>6.2109611000000003E-17</c:v>
                </c:pt>
                <c:pt idx="37215">
                  <c:v>6.1629144000000001E-17</c:v>
                </c:pt>
                <c:pt idx="37216">
                  <c:v>6.1152012999999998E-17</c:v>
                </c:pt>
                <c:pt idx="37217">
                  <c:v>6.0678218000000005E-17</c:v>
                </c:pt>
                <c:pt idx="37218">
                  <c:v>6.0207749999999995E-17</c:v>
                </c:pt>
                <c:pt idx="37219">
                  <c:v>5.9740597999999999E-17</c:v>
                </c:pt>
                <c:pt idx="37220">
                  <c:v>5.9276762000000005E-17</c:v>
                </c:pt>
                <c:pt idx="37221">
                  <c:v>5.8816227000000004E-17</c:v>
                </c:pt>
                <c:pt idx="37222">
                  <c:v>5.8358982000000002E-17</c:v>
                </c:pt>
                <c:pt idx="37223">
                  <c:v>5.7905012000000001E-17</c:v>
                </c:pt>
                <c:pt idx="37224">
                  <c:v>5.7454310999999997E-17</c:v>
                </c:pt>
                <c:pt idx="37225">
                  <c:v>5.7006866000000006E-17</c:v>
                </c:pt>
                <c:pt idx="37226">
                  <c:v>5.6562657000000006E-17</c:v>
                </c:pt>
                <c:pt idx="37227">
                  <c:v>5.6121669999999995E-17</c:v>
                </c:pt>
                <c:pt idx="37228">
                  <c:v>5.5683892999999999E-17</c:v>
                </c:pt>
                <c:pt idx="37229">
                  <c:v>5.5249306000000001E-17</c:v>
                </c:pt>
                <c:pt idx="37230">
                  <c:v>5.4817893999999998E-17</c:v>
                </c:pt>
                <c:pt idx="37231">
                  <c:v>5.4389643000000001E-17</c:v>
                </c:pt>
                <c:pt idx="37232">
                  <c:v>5.3964535000000003E-17</c:v>
                </c:pt>
                <c:pt idx="37233">
                  <c:v>5.3542551000000001E-17</c:v>
                </c:pt>
                <c:pt idx="37234">
                  <c:v>5.3123676E-17</c:v>
                </c:pt>
                <c:pt idx="37235">
                  <c:v>5.2707891999999998E-17</c:v>
                </c:pt>
                <c:pt idx="37236">
                  <c:v>5.2295182000000002E-17</c:v>
                </c:pt>
                <c:pt idx="37237">
                  <c:v>5.1885529E-17</c:v>
                </c:pt>
                <c:pt idx="37238">
                  <c:v>5.1478917000000001E-17</c:v>
                </c:pt>
                <c:pt idx="37239">
                  <c:v>5.1075326000000001E-17</c:v>
                </c:pt>
                <c:pt idx="37240">
                  <c:v>5.0674734999999997E-17</c:v>
                </c:pt>
                <c:pt idx="37241">
                  <c:v>5.0277133000000003E-17</c:v>
                </c:pt>
                <c:pt idx="37242">
                  <c:v>4.9882494999999997E-17</c:v>
                </c:pt>
                <c:pt idx="37243">
                  <c:v>4.9490805000000001E-17</c:v>
                </c:pt>
                <c:pt idx="37244">
                  <c:v>4.9102047000000003E-17</c:v>
                </c:pt>
                <c:pt idx="37245">
                  <c:v>4.8716203000000003E-17</c:v>
                </c:pt>
                <c:pt idx="37246">
                  <c:v>4.8333251999999997E-17</c:v>
                </c:pt>
                <c:pt idx="37247">
                  <c:v>4.7953179000000001E-17</c:v>
                </c:pt>
                <c:pt idx="37248">
                  <c:v>4.7575965E-17</c:v>
                </c:pt>
                <c:pt idx="37249">
                  <c:v>4.7201588999999998E-17</c:v>
                </c:pt>
                <c:pt idx="37250">
                  <c:v>4.6830036000000002E-17</c:v>
                </c:pt>
                <c:pt idx="37251">
                  <c:v>4.6461285999999999E-17</c:v>
                </c:pt>
                <c:pt idx="37252">
                  <c:v>4.6095318000000002E-17</c:v>
                </c:pt>
                <c:pt idx="37253">
                  <c:v>4.5732116000000002E-17</c:v>
                </c:pt>
                <c:pt idx="37254">
                  <c:v>4.5371667000000002E-17</c:v>
                </c:pt>
                <c:pt idx="37255">
                  <c:v>4.5013947999999999E-17</c:v>
                </c:pt>
                <c:pt idx="37256">
                  <c:v>4.4658942000000003E-17</c:v>
                </c:pt>
                <c:pt idx="37257">
                  <c:v>4.4306629000000001E-17</c:v>
                </c:pt>
                <c:pt idx="37258">
                  <c:v>4.3956993E-17</c:v>
                </c:pt>
                <c:pt idx="37259">
                  <c:v>4.3610017000000001E-17</c:v>
                </c:pt>
                <c:pt idx="37260">
                  <c:v>4.3265682000000002E-17</c:v>
                </c:pt>
                <c:pt idx="37261">
                  <c:v>4.2923967E-17</c:v>
                </c:pt>
                <c:pt idx="37262">
                  <c:v>4.2584856000000002E-17</c:v>
                </c:pt>
                <c:pt idx="37263">
                  <c:v>4.2248332999999998E-17</c:v>
                </c:pt>
                <c:pt idx="37264">
                  <c:v>4.191438E-17</c:v>
                </c:pt>
                <c:pt idx="37265">
                  <c:v>4.1582978E-17</c:v>
                </c:pt>
                <c:pt idx="37266">
                  <c:v>4.1254110999999999E-17</c:v>
                </c:pt>
                <c:pt idx="37267">
                  <c:v>4.0927759000000002E-17</c:v>
                </c:pt>
                <c:pt idx="37268">
                  <c:v>4.0603904000000001E-17</c:v>
                </c:pt>
                <c:pt idx="37269">
                  <c:v>4.0282534000000003E-17</c:v>
                </c:pt>
                <c:pt idx="37270">
                  <c:v>3.996363E-17</c:v>
                </c:pt>
                <c:pt idx="37271">
                  <c:v>3.9647169999999999E-17</c:v>
                </c:pt>
                <c:pt idx="37272">
                  <c:v>3.9333139999999998E-17</c:v>
                </c:pt>
                <c:pt idx="37273">
                  <c:v>3.9021523999999999E-17</c:v>
                </c:pt>
                <c:pt idx="37274">
                  <c:v>3.8712304000000001E-17</c:v>
                </c:pt>
                <c:pt idx="37275">
                  <c:v>3.8405462999999999E-17</c:v>
                </c:pt>
                <c:pt idx="37276">
                  <c:v>3.8100985E-17</c:v>
                </c:pt>
                <c:pt idx="37277">
                  <c:v>3.7798851999999999E-17</c:v>
                </c:pt>
                <c:pt idx="37278">
                  <c:v>3.7499044999999999E-17</c:v>
                </c:pt>
                <c:pt idx="37279">
                  <c:v>3.7201550999999999E-17</c:v>
                </c:pt>
                <c:pt idx="37280">
                  <c:v>3.6906354E-17</c:v>
                </c:pt>
                <c:pt idx="37281">
                  <c:v>3.6613435999999997E-17</c:v>
                </c:pt>
                <c:pt idx="37282">
                  <c:v>3.6322780999999998E-17</c:v>
                </c:pt>
                <c:pt idx="37283">
                  <c:v>3.6034373000000002E-17</c:v>
                </c:pt>
                <c:pt idx="37284">
                  <c:v>3.5748192000000003E-17</c:v>
                </c:pt>
                <c:pt idx="37285">
                  <c:v>3.5464227E-17</c:v>
                </c:pt>
                <c:pt idx="37286">
                  <c:v>3.518246E-17</c:v>
                </c:pt>
                <c:pt idx="37287">
                  <c:v>3.4902875999999999E-17</c:v>
                </c:pt>
                <c:pt idx="37288">
                  <c:v>3.4625456000000001E-17</c:v>
                </c:pt>
                <c:pt idx="37289">
                  <c:v>3.4350186999999999E-17</c:v>
                </c:pt>
                <c:pt idx="37290">
                  <c:v>3.4077054999999998E-17</c:v>
                </c:pt>
                <c:pt idx="37291">
                  <c:v>3.3806041E-17</c:v>
                </c:pt>
                <c:pt idx="37292">
                  <c:v>3.3537130999999999E-17</c:v>
                </c:pt>
                <c:pt idx="37293">
                  <c:v>3.3270309000000001E-17</c:v>
                </c:pt>
                <c:pt idx="37294">
                  <c:v>3.3005559000000003E-17</c:v>
                </c:pt>
                <c:pt idx="37295">
                  <c:v>3.2742866E-17</c:v>
                </c:pt>
                <c:pt idx="37296">
                  <c:v>3.2482217999999999E-17</c:v>
                </c:pt>
                <c:pt idx="37297">
                  <c:v>3.2223598E-17</c:v>
                </c:pt>
                <c:pt idx="37298">
                  <c:v>3.1966989999999998E-17</c:v>
                </c:pt>
                <c:pt idx="37299">
                  <c:v>3.1712380999999999E-17</c:v>
                </c:pt>
                <c:pt idx="37300">
                  <c:v>3.1459753000000002E-17</c:v>
                </c:pt>
                <c:pt idx="37301">
                  <c:v>3.1209094000000001E-17</c:v>
                </c:pt>
                <c:pt idx="37302">
                  <c:v>3.0960391E-17</c:v>
                </c:pt>
                <c:pt idx="37303">
                  <c:v>3.0713625999999999E-17</c:v>
                </c:pt>
                <c:pt idx="37304">
                  <c:v>3.0468784000000001E-17</c:v>
                </c:pt>
                <c:pt idx="37305">
                  <c:v>3.0225855000000001E-17</c:v>
                </c:pt>
                <c:pt idx="37306">
                  <c:v>2.9984820999999998E-17</c:v>
                </c:pt>
                <c:pt idx="37307">
                  <c:v>2.974567E-17</c:v>
                </c:pt>
                <c:pt idx="37308">
                  <c:v>2.9508388000000002E-17</c:v>
                </c:pt>
                <c:pt idx="37309">
                  <c:v>2.9272959000000001E-17</c:v>
                </c:pt>
                <c:pt idx="37310">
                  <c:v>2.9039372999999999E-17</c:v>
                </c:pt>
                <c:pt idx="37311">
                  <c:v>2.8807613999999997E-17</c:v>
                </c:pt>
                <c:pt idx="37312">
                  <c:v>2.8577666999999998E-17</c:v>
                </c:pt>
                <c:pt idx="37313">
                  <c:v>2.8349517999999999E-17</c:v>
                </c:pt>
                <c:pt idx="37314">
                  <c:v>2.8123155E-17</c:v>
                </c:pt>
                <c:pt idx="37315">
                  <c:v>2.7898565000000001E-17</c:v>
                </c:pt>
                <c:pt idx="37316">
                  <c:v>2.7675734E-17</c:v>
                </c:pt>
                <c:pt idx="37317">
                  <c:v>2.7454651E-17</c:v>
                </c:pt>
                <c:pt idx="37318">
                  <c:v>2.7235299000000001E-17</c:v>
                </c:pt>
                <c:pt idx="37319">
                  <c:v>2.7017668000000001E-17</c:v>
                </c:pt>
                <c:pt idx="37320">
                  <c:v>2.6801741999999999E-17</c:v>
                </c:pt>
                <c:pt idx="37321">
                  <c:v>2.6587511E-17</c:v>
                </c:pt>
                <c:pt idx="37322">
                  <c:v>2.6374960000000001E-17</c:v>
                </c:pt>
                <c:pt idx="37323">
                  <c:v>2.6164077000000001E-17</c:v>
                </c:pt>
                <c:pt idx="37324">
                  <c:v>2.5954851000000001E-17</c:v>
                </c:pt>
                <c:pt idx="37325">
                  <c:v>2.5747269E-17</c:v>
                </c:pt>
                <c:pt idx="37326">
                  <c:v>2.5541317000000001E-17</c:v>
                </c:pt>
                <c:pt idx="37327">
                  <c:v>2.5336983999999999E-17</c:v>
                </c:pt>
                <c:pt idx="37328">
                  <c:v>2.5134257000000001E-17</c:v>
                </c:pt>
                <c:pt idx="37329">
                  <c:v>2.4933125E-17</c:v>
                </c:pt>
                <c:pt idx="37330">
                  <c:v>2.4733573999999999E-17</c:v>
                </c:pt>
                <c:pt idx="37331">
                  <c:v>2.4535592999999999E-17</c:v>
                </c:pt>
                <c:pt idx="37332">
                  <c:v>2.4339171000000001E-17</c:v>
                </c:pt>
                <c:pt idx="37333">
                  <c:v>2.4144293999999999E-17</c:v>
                </c:pt>
                <c:pt idx="37334">
                  <c:v>2.3950952E-17</c:v>
                </c:pt>
                <c:pt idx="37335">
                  <c:v>2.3759132000000001E-17</c:v>
                </c:pt>
                <c:pt idx="37336">
                  <c:v>2.3568821999999999E-17</c:v>
                </c:pt>
                <c:pt idx="37337">
                  <c:v>2.3380014E-17</c:v>
                </c:pt>
                <c:pt idx="37338">
                  <c:v>2.3192691999999999E-17</c:v>
                </c:pt>
                <c:pt idx="37339">
                  <c:v>2.3006848000000001E-17</c:v>
                </c:pt>
                <c:pt idx="37340">
                  <c:v>2.2822469000000001E-17</c:v>
                </c:pt>
                <c:pt idx="37341">
                  <c:v>2.2639545000000002E-17</c:v>
                </c:pt>
                <c:pt idx="37342">
                  <c:v>2.2458063E-17</c:v>
                </c:pt>
                <c:pt idx="37343">
                  <c:v>2.2278014000000001E-17</c:v>
                </c:pt>
                <c:pt idx="37344">
                  <c:v>2.2099385999999999E-17</c:v>
                </c:pt>
                <c:pt idx="37345">
                  <c:v>2.1922169E-17</c:v>
                </c:pt>
                <c:pt idx="37346">
                  <c:v>2.174635E-17</c:v>
                </c:pt>
                <c:pt idx="37347">
                  <c:v>2.1571920999999999E-17</c:v>
                </c:pt>
                <c:pt idx="37348">
                  <c:v>2.139887E-17</c:v>
                </c:pt>
                <c:pt idx="37349">
                  <c:v>2.1227185E-17</c:v>
                </c:pt>
                <c:pt idx="37350">
                  <c:v>2.1056856999999999E-17</c:v>
                </c:pt>
                <c:pt idx="37351">
                  <c:v>2.0887874999999999E-17</c:v>
                </c:pt>
                <c:pt idx="37352">
                  <c:v>2.0720229000000001E-17</c:v>
                </c:pt>
                <c:pt idx="37353">
                  <c:v>2.0553910000000001E-17</c:v>
                </c:pt>
                <c:pt idx="37354">
                  <c:v>2.0388905E-17</c:v>
                </c:pt>
                <c:pt idx="37355">
                  <c:v>2.0225205999999999E-17</c:v>
                </c:pt>
                <c:pt idx="37356">
                  <c:v>2.0062803000000001E-17</c:v>
                </c:pt>
                <c:pt idx="37357">
                  <c:v>1.9901684000000001E-17</c:v>
                </c:pt>
                <c:pt idx="37358">
                  <c:v>1.9741841999999999E-17</c:v>
                </c:pt>
                <c:pt idx="37359">
                  <c:v>1.9583263999999999E-17</c:v>
                </c:pt>
                <c:pt idx="37360">
                  <c:v>1.9425944999999999E-17</c:v>
                </c:pt>
                <c:pt idx="37361">
                  <c:v>1.9269871E-17</c:v>
                </c:pt>
                <c:pt idx="37362">
                  <c:v>1.9115032E-17</c:v>
                </c:pt>
                <c:pt idx="37363">
                  <c:v>1.8961420999999999E-17</c:v>
                </c:pt>
                <c:pt idx="37364">
                  <c:v>1.8809028000000001E-17</c:v>
                </c:pt>
                <c:pt idx="37365">
                  <c:v>1.8657845000000001E-17</c:v>
                </c:pt>
                <c:pt idx="37366">
                  <c:v>1.8507860000000001E-17</c:v>
                </c:pt>
                <c:pt idx="37367">
                  <c:v>1.8359065E-17</c:v>
                </c:pt>
                <c:pt idx="37368">
                  <c:v>1.8211449999999999E-17</c:v>
                </c:pt>
                <c:pt idx="37369">
                  <c:v>1.8065006000000001E-17</c:v>
                </c:pt>
                <c:pt idx="37370">
                  <c:v>1.7919723000000001E-17</c:v>
                </c:pt>
                <c:pt idx="37371">
                  <c:v>1.7775595000000001E-17</c:v>
                </c:pt>
                <c:pt idx="37372">
                  <c:v>1.7632610000000001E-17</c:v>
                </c:pt>
                <c:pt idx="37373">
                  <c:v>1.7490761999999999E-17</c:v>
                </c:pt>
                <c:pt idx="37374">
                  <c:v>1.7350038999999999E-17</c:v>
                </c:pt>
                <c:pt idx="37375">
                  <c:v>1.7210434000000001E-17</c:v>
                </c:pt>
                <c:pt idx="37376">
                  <c:v>1.7071937000000001E-17</c:v>
                </c:pt>
                <c:pt idx="37377">
                  <c:v>1.6934543000000001E-17</c:v>
                </c:pt>
                <c:pt idx="37378">
                  <c:v>1.6798238E-17</c:v>
                </c:pt>
                <c:pt idx="37379">
                  <c:v>1.6663017000000001E-17</c:v>
                </c:pt>
                <c:pt idx="37380">
                  <c:v>1.6528872E-17</c:v>
                </c:pt>
                <c:pt idx="37381">
                  <c:v>1.6395792999999999E-17</c:v>
                </c:pt>
                <c:pt idx="37382">
                  <c:v>1.6263773999999999E-17</c:v>
                </c:pt>
                <c:pt idx="37383">
                  <c:v>1.6132803000000001E-17</c:v>
                </c:pt>
                <c:pt idx="37384">
                  <c:v>1.6002874E-17</c:v>
                </c:pt>
                <c:pt idx="37385">
                  <c:v>1.5873980000000001E-17</c:v>
                </c:pt>
                <c:pt idx="37386">
                  <c:v>1.5746110999999999E-17</c:v>
                </c:pt>
                <c:pt idx="37387">
                  <c:v>1.5619259000000001E-17</c:v>
                </c:pt>
                <c:pt idx="37388">
                  <c:v>1.5493417E-17</c:v>
                </c:pt>
                <c:pt idx="37389">
                  <c:v>1.5368577E-17</c:v>
                </c:pt>
                <c:pt idx="37390">
                  <c:v>1.5244732E-17</c:v>
                </c:pt>
                <c:pt idx="37391">
                  <c:v>1.5121872000000001E-17</c:v>
                </c:pt>
                <c:pt idx="37392">
                  <c:v>1.4999992000000001E-17</c:v>
                </c:pt>
                <c:pt idx="37393">
                  <c:v>1.4879083E-17</c:v>
                </c:pt>
                <c:pt idx="37394">
                  <c:v>1.4759136999999999E-17</c:v>
                </c:pt>
                <c:pt idx="37395">
                  <c:v>1.4640147E-17</c:v>
                </c:pt>
                <c:pt idx="37396">
                  <c:v>1.4522105E-17</c:v>
                </c:pt>
                <c:pt idx="37397">
                  <c:v>1.4405004999999999E-17</c:v>
                </c:pt>
                <c:pt idx="37398">
                  <c:v>1.4288836999999999E-17</c:v>
                </c:pt>
                <c:pt idx="37399">
                  <c:v>1.4173598000000001E-17</c:v>
                </c:pt>
                <c:pt idx="37400">
                  <c:v>1.4059276E-17</c:v>
                </c:pt>
                <c:pt idx="37401">
                  <c:v>1.3945866E-17</c:v>
                </c:pt>
                <c:pt idx="37402">
                  <c:v>1.3833362000000001E-17</c:v>
                </c:pt>
                <c:pt idx="37403">
                  <c:v>1.3721754999999999E-17</c:v>
                </c:pt>
                <c:pt idx="37404">
                  <c:v>1.3611039E-17</c:v>
                </c:pt>
                <c:pt idx="37405">
                  <c:v>1.3501206E-17</c:v>
                </c:pt>
                <c:pt idx="37406">
                  <c:v>1.3392250000000001E-17</c:v>
                </c:pt>
                <c:pt idx="37407">
                  <c:v>1.3284164E-17</c:v>
                </c:pt>
                <c:pt idx="37408">
                  <c:v>1.3176941E-17</c:v>
                </c:pt>
                <c:pt idx="37409">
                  <c:v>1.3070574000000001E-17</c:v>
                </c:pt>
                <c:pt idx="37410">
                  <c:v>1.2965056E-17</c:v>
                </c:pt>
                <c:pt idx="37411">
                  <c:v>1.2860381E-17</c:v>
                </c:pt>
                <c:pt idx="37412">
                  <c:v>1.2756543E-17</c:v>
                </c:pt>
                <c:pt idx="37413">
                  <c:v>1.2653534E-17</c:v>
                </c:pt>
                <c:pt idx="37414">
                  <c:v>1.2551348E-17</c:v>
                </c:pt>
                <c:pt idx="37415">
                  <c:v>1.2449979E-17</c:v>
                </c:pt>
                <c:pt idx="37416">
                  <c:v>1.2349419999999999E-17</c:v>
                </c:pt>
                <c:pt idx="37417">
                  <c:v>1.2249665000000001E-17</c:v>
                </c:pt>
                <c:pt idx="37418">
                  <c:v>1.2150706999999999E-17</c:v>
                </c:pt>
                <c:pt idx="37419">
                  <c:v>1.2052541E-17</c:v>
                </c:pt>
                <c:pt idx="37420">
                  <c:v>1.195516E-17</c:v>
                </c:pt>
                <c:pt idx="37421">
                  <c:v>1.1858558E-17</c:v>
                </c:pt>
                <c:pt idx="37422">
                  <c:v>1.1762728E-17</c:v>
                </c:pt>
                <c:pt idx="37423">
                  <c:v>1.1667665E-17</c:v>
                </c:pt>
                <c:pt idx="37424">
                  <c:v>1.1573363999999999E-17</c:v>
                </c:pt>
                <c:pt idx="37425">
                  <c:v>1.1479815999999999E-17</c:v>
                </c:pt>
                <c:pt idx="37426">
                  <c:v>1.1387017000000001E-17</c:v>
                </c:pt>
                <c:pt idx="37427">
                  <c:v>1.1294960999999999E-17</c:v>
                </c:pt>
                <c:pt idx="37428">
                  <c:v>1.1203642000000001E-17</c:v>
                </c:pt>
                <c:pt idx="37429">
                  <c:v>1.1113054000000001E-17</c:v>
                </c:pt>
                <c:pt idx="37430">
                  <c:v>1.1023191999999999E-17</c:v>
                </c:pt>
                <c:pt idx="37431">
                  <c:v>1.0934049E-17</c:v>
                </c:pt>
                <c:pt idx="37432">
                  <c:v>1.084562E-17</c:v>
                </c:pt>
                <c:pt idx="37433">
                  <c:v>1.07579E-17</c:v>
                </c:pt>
                <c:pt idx="37434">
                  <c:v>1.0670882E-17</c:v>
                </c:pt>
                <c:pt idx="37435">
                  <c:v>1.0584562999999999E-17</c:v>
                </c:pt>
                <c:pt idx="37436">
                  <c:v>1.0498935E-17</c:v>
                </c:pt>
                <c:pt idx="37437">
                  <c:v>1.0413991999999999E-17</c:v>
                </c:pt>
                <c:pt idx="37438">
                  <c:v>1.0329731E-17</c:v>
                </c:pt>
                <c:pt idx="37439">
                  <c:v>1.0246144999999999E-17</c:v>
                </c:pt>
                <c:pt idx="37440">
                  <c:v>1.0163229E-17</c:v>
                </c:pt>
                <c:pt idx="37441">
                  <c:v>1.0080978E-17</c:v>
                </c:pt>
                <c:pt idx="37442">
                  <c:v>9.9993876999999993E-18</c:v>
                </c:pt>
                <c:pt idx="37443">
                  <c:v>9.9184513999999994E-18</c:v>
                </c:pt>
                <c:pt idx="37444">
                  <c:v>9.8381643999999997E-18</c:v>
                </c:pt>
                <c:pt idx="37445">
                  <c:v>9.7585218000000001E-18</c:v>
                </c:pt>
                <c:pt idx="37446">
                  <c:v>9.6795177999999996E-18</c:v>
                </c:pt>
                <c:pt idx="37447">
                  <c:v>9.6011474000000008E-18</c:v>
                </c:pt>
                <c:pt idx="37448">
                  <c:v>9.5234065000000004E-18</c:v>
                </c:pt>
                <c:pt idx="37449">
                  <c:v>9.4462892999999992E-18</c:v>
                </c:pt>
                <c:pt idx="37450">
                  <c:v>9.3697907999999997E-18</c:v>
                </c:pt>
                <c:pt idx="37451">
                  <c:v>9.2939069000000003E-18</c:v>
                </c:pt>
                <c:pt idx="37452">
                  <c:v>9.2186318000000001E-18</c:v>
                </c:pt>
                <c:pt idx="37453">
                  <c:v>9.1439614000000007E-18</c:v>
                </c:pt>
                <c:pt idx="37454">
                  <c:v>9.0698906999999999E-18</c:v>
                </c:pt>
                <c:pt idx="37455">
                  <c:v>8.9964147000000001E-18</c:v>
                </c:pt>
                <c:pt idx="37456">
                  <c:v>8.9235284999999995E-18</c:v>
                </c:pt>
                <c:pt idx="37457">
                  <c:v>8.8512278999999993E-18</c:v>
                </c:pt>
                <c:pt idx="37458">
                  <c:v>8.7795089E-18</c:v>
                </c:pt>
                <c:pt idx="37459">
                  <c:v>8.7083656000000001E-18</c:v>
                </c:pt>
                <c:pt idx="37460">
                  <c:v>8.6377937999999994E-18</c:v>
                </c:pt>
                <c:pt idx="37461">
                  <c:v>8.5677894999999997E-18</c:v>
                </c:pt>
                <c:pt idx="37462">
                  <c:v>8.4983477000000004E-18</c:v>
                </c:pt>
                <c:pt idx="37463">
                  <c:v>8.4294633999999994E-18</c:v>
                </c:pt>
                <c:pt idx="37464">
                  <c:v>8.3611334000000003E-18</c:v>
                </c:pt>
                <c:pt idx="37465">
                  <c:v>8.2933525000000002E-18</c:v>
                </c:pt>
                <c:pt idx="37466">
                  <c:v>8.2261167999999998E-18</c:v>
                </c:pt>
                <c:pt idx="37467">
                  <c:v>8.1594211999999997E-18</c:v>
                </c:pt>
                <c:pt idx="37468">
                  <c:v>8.0932625000000005E-18</c:v>
                </c:pt>
                <c:pt idx="37469">
                  <c:v>8.0276355999999996E-18</c:v>
                </c:pt>
                <c:pt idx="37470">
                  <c:v>7.9625365000000005E-18</c:v>
                </c:pt>
                <c:pt idx="37471">
                  <c:v>7.8979609999999997E-18</c:v>
                </c:pt>
                <c:pt idx="37472">
                  <c:v>7.8339050000000002E-18</c:v>
                </c:pt>
                <c:pt idx="37473">
                  <c:v>7.7703643000000002E-18</c:v>
                </c:pt>
                <c:pt idx="37474">
                  <c:v>7.7073347999999996E-18</c:v>
                </c:pt>
                <c:pt idx="37475">
                  <c:v>7.6448122999999996E-18</c:v>
                </c:pt>
                <c:pt idx="37476">
                  <c:v>7.5827936000000007E-18</c:v>
                </c:pt>
                <c:pt idx="37477">
                  <c:v>7.5212736999999993E-18</c:v>
                </c:pt>
                <c:pt idx="37478">
                  <c:v>7.4602493000000002E-18</c:v>
                </c:pt>
                <c:pt idx="37479">
                  <c:v>7.3997153999999997E-18</c:v>
                </c:pt>
                <c:pt idx="37480">
                  <c:v>7.3396694999999998E-18</c:v>
                </c:pt>
                <c:pt idx="37481">
                  <c:v>7.2801067000000002E-18</c:v>
                </c:pt>
                <c:pt idx="37482">
                  <c:v>7.2210236999999997E-18</c:v>
                </c:pt>
                <c:pt idx="37483">
                  <c:v>7.1624162999999993E-18</c:v>
                </c:pt>
                <c:pt idx="37484">
                  <c:v>7.1042811999999993E-18</c:v>
                </c:pt>
                <c:pt idx="37485">
                  <c:v>7.0466142999999997E-18</c:v>
                </c:pt>
                <c:pt idx="37486">
                  <c:v>6.9894123000000007E-18</c:v>
                </c:pt>
                <c:pt idx="37487">
                  <c:v>6.9326709999999996E-18</c:v>
                </c:pt>
                <c:pt idx="37488">
                  <c:v>6.8763868E-18</c:v>
                </c:pt>
                <c:pt idx="37489">
                  <c:v>6.8205561999999997E-18</c:v>
                </c:pt>
                <c:pt idx="37490">
                  <c:v>6.7651756000000001E-18</c:v>
                </c:pt>
                <c:pt idx="37491">
                  <c:v>6.7102412999999996E-18</c:v>
                </c:pt>
                <c:pt idx="37492">
                  <c:v>6.6557496000000001E-18</c:v>
                </c:pt>
                <c:pt idx="37493">
                  <c:v>6.601697E-18</c:v>
                </c:pt>
                <c:pt idx="37494">
                  <c:v>6.5480803999999997E-18</c:v>
                </c:pt>
                <c:pt idx="37495">
                  <c:v>6.4948956000000003E-18</c:v>
                </c:pt>
                <c:pt idx="37496">
                  <c:v>6.4421396999999998E-18</c:v>
                </c:pt>
                <c:pt idx="37497">
                  <c:v>6.3898089000000003E-18</c:v>
                </c:pt>
                <c:pt idx="37498">
                  <c:v>6.3379004999999998E-18</c:v>
                </c:pt>
                <c:pt idx="37499">
                  <c:v>6.2864105000000002E-18</c:v>
                </c:pt>
                <c:pt idx="37500">
                  <c:v>6.2353358000000003E-18</c:v>
                </c:pt>
                <c:pt idx="37501">
                  <c:v>6.1846730999999996E-18</c:v>
                </c:pt>
                <c:pt idx="37502">
                  <c:v>6.1344190000000002E-18</c:v>
                </c:pt>
                <c:pt idx="37503">
                  <c:v>6.0845706000000001E-18</c:v>
                </c:pt>
                <c:pt idx="37504">
                  <c:v>6.0351242000000002E-18</c:v>
                </c:pt>
                <c:pt idx="37505">
                  <c:v>5.9860769999999997E-18</c:v>
                </c:pt>
                <c:pt idx="37506">
                  <c:v>5.9374255000000003E-18</c:v>
                </c:pt>
                <c:pt idx="37507">
                  <c:v>5.8891666E-18</c:v>
                </c:pt>
                <c:pt idx="37508">
                  <c:v>5.8412976E-18</c:v>
                </c:pt>
                <c:pt idx="37509">
                  <c:v>5.7938150000000003E-18</c:v>
                </c:pt>
                <c:pt idx="37510">
                  <c:v>5.7467156999999998E-18</c:v>
                </c:pt>
                <c:pt idx="37511">
                  <c:v>5.6999964999999999E-18</c:v>
                </c:pt>
                <c:pt idx="37512">
                  <c:v>5.6536545999999997E-18</c:v>
                </c:pt>
                <c:pt idx="37513">
                  <c:v>5.6076869000000004E-18</c:v>
                </c:pt>
                <c:pt idx="37514">
                  <c:v>5.5620906999999999E-18</c:v>
                </c:pt>
                <c:pt idx="37515">
                  <c:v>5.5168625000000001E-18</c:v>
                </c:pt>
                <c:pt idx="37516">
                  <c:v>5.4719995000000001E-18</c:v>
                </c:pt>
                <c:pt idx="37517">
                  <c:v>5.4274988999999999E-18</c:v>
                </c:pt>
                <c:pt idx="37518">
                  <c:v>5.3833575999999998E-18</c:v>
                </c:pt>
                <c:pt idx="37519">
                  <c:v>5.3395729000000001E-18</c:v>
                </c:pt>
                <c:pt idx="37520">
                  <c:v>5.2961416999999997E-18</c:v>
                </c:pt>
                <c:pt idx="37521">
                  <c:v>5.2530618000000002E-18</c:v>
                </c:pt>
                <c:pt idx="37522">
                  <c:v>5.2103299999999999E-18</c:v>
                </c:pt>
                <c:pt idx="37523">
                  <c:v>5.1679431999999999E-18</c:v>
                </c:pt>
                <c:pt idx="37524">
                  <c:v>5.1258993E-18</c:v>
                </c:pt>
                <c:pt idx="37525">
                  <c:v>5.0841949E-18</c:v>
                </c:pt>
                <c:pt idx="37526">
                  <c:v>5.0428275999999999E-18</c:v>
                </c:pt>
                <c:pt idx="37527">
                  <c:v>5.0017945000000002E-18</c:v>
                </c:pt>
                <c:pt idx="37528">
                  <c:v>4.9610930999999997E-18</c:v>
                </c:pt>
                <c:pt idx="37529">
                  <c:v>4.9207208999999997E-18</c:v>
                </c:pt>
                <c:pt idx="37530">
                  <c:v>4.8806749999999996E-18</c:v>
                </c:pt>
                <c:pt idx="37531">
                  <c:v>4.8409529000000001E-18</c:v>
                </c:pt>
                <c:pt idx="37532">
                  <c:v>4.8015523E-18</c:v>
                </c:pt>
                <c:pt idx="37533">
                  <c:v>4.7624699999999999E-18</c:v>
                </c:pt>
                <c:pt idx="37534">
                  <c:v>4.7237038000000001E-18</c:v>
                </c:pt>
                <c:pt idx="37535">
                  <c:v>4.6852514999999998E-18</c:v>
                </c:pt>
                <c:pt idx="37536">
                  <c:v>4.6471098000000002E-18</c:v>
                </c:pt>
                <c:pt idx="37537">
                  <c:v>4.6092770000000003E-18</c:v>
                </c:pt>
                <c:pt idx="37538">
                  <c:v>4.5717503E-18</c:v>
                </c:pt>
                <c:pt idx="37539">
                  <c:v>4.5345272E-18</c:v>
                </c:pt>
                <c:pt idx="37540">
                  <c:v>4.4976051999999998E-18</c:v>
                </c:pt>
                <c:pt idx="37541">
                  <c:v>4.4609817000000002E-18</c:v>
                </c:pt>
                <c:pt idx="37542">
                  <c:v>4.4246549E-18</c:v>
                </c:pt>
                <c:pt idx="37543">
                  <c:v>4.3886215999999998E-18</c:v>
                </c:pt>
                <c:pt idx="37544">
                  <c:v>4.3528804E-18</c:v>
                </c:pt>
                <c:pt idx="37545">
                  <c:v>4.3174282999999997E-18</c:v>
                </c:pt>
                <c:pt idx="37546">
                  <c:v>4.2822632000000003E-18</c:v>
                </c:pt>
                <c:pt idx="37547">
                  <c:v>4.2473825999999999E-18</c:v>
                </c:pt>
                <c:pt idx="37548">
                  <c:v>4.2127845000000003E-18</c:v>
                </c:pt>
                <c:pt idx="37549">
                  <c:v>4.1784664999999999E-18</c:v>
                </c:pt>
                <c:pt idx="37550">
                  <c:v>4.1444263000000002E-18</c:v>
                </c:pt>
                <c:pt idx="37551">
                  <c:v>4.1106616E-18</c:v>
                </c:pt>
                <c:pt idx="37552">
                  <c:v>4.0771707999999996E-18</c:v>
                </c:pt>
                <c:pt idx="37553">
                  <c:v>4.0439508000000002E-18</c:v>
                </c:pt>
                <c:pt idx="37554">
                  <c:v>4.0109999999999997E-18</c:v>
                </c:pt>
                <c:pt idx="37555">
                  <c:v>3.9783161000000002E-18</c:v>
                </c:pt>
                <c:pt idx="37556">
                  <c:v>3.9458967999999998E-18</c:v>
                </c:pt>
                <c:pt idx="37557">
                  <c:v>3.9137401000000004E-18</c:v>
                </c:pt>
                <c:pt idx="37558">
                  <c:v>3.8818441000000001E-18</c:v>
                </c:pt>
                <c:pt idx="37559">
                  <c:v>3.8502059999999999E-18</c:v>
                </c:pt>
                <c:pt idx="37560">
                  <c:v>3.8188244999999996E-18</c:v>
                </c:pt>
                <c:pt idx="37561">
                  <c:v>3.7876972000000002E-18</c:v>
                </c:pt>
                <c:pt idx="37562">
                  <c:v>3.7568222999999997E-18</c:v>
                </c:pt>
                <c:pt idx="37563">
                  <c:v>3.7261976000000003E-18</c:v>
                </c:pt>
                <c:pt idx="37564">
                  <c:v>3.6958211000000002E-18</c:v>
                </c:pt>
                <c:pt idx="37565">
                  <c:v>3.6656906000000001E-18</c:v>
                </c:pt>
                <c:pt idx="37566">
                  <c:v>3.6358046000000001E-18</c:v>
                </c:pt>
                <c:pt idx="37567">
                  <c:v>3.6061605000000001E-18</c:v>
                </c:pt>
                <c:pt idx="37568">
                  <c:v>3.5767570999999999E-18</c:v>
                </c:pt>
                <c:pt idx="37569">
                  <c:v>3.5475918999999999E-18</c:v>
                </c:pt>
                <c:pt idx="37570">
                  <c:v>3.5186634000000001E-18</c:v>
                </c:pt>
                <c:pt idx="37571">
                  <c:v>3.4899693000000001E-18</c:v>
                </c:pt>
                <c:pt idx="37572">
                  <c:v>3.4615078999999999E-18</c:v>
                </c:pt>
                <c:pt idx="37573">
                  <c:v>3.4332772000000002E-18</c:v>
                </c:pt>
                <c:pt idx="37574">
                  <c:v>3.4052754999999999E-18</c:v>
                </c:pt>
                <c:pt idx="37575">
                  <c:v>3.3775008999999998E-18</c:v>
                </c:pt>
                <c:pt idx="37576">
                  <c:v>3.3499514E-18</c:v>
                </c:pt>
                <c:pt idx="37577">
                  <c:v>3.3226254999999998E-18</c:v>
                </c:pt>
                <c:pt idx="37578">
                  <c:v>3.2955213000000001E-18</c:v>
                </c:pt>
                <c:pt idx="37579">
                  <c:v>3.2686369000000001E-18</c:v>
                </c:pt>
                <c:pt idx="37580">
                  <c:v>3.2419703999999999E-18</c:v>
                </c:pt>
                <c:pt idx="37581">
                  <c:v>3.2155202999999999E-18</c:v>
                </c:pt>
                <c:pt idx="37582">
                  <c:v>3.1892848E-18</c:v>
                </c:pt>
                <c:pt idx="37583">
                  <c:v>3.1632623000000001E-18</c:v>
                </c:pt>
                <c:pt idx="37584">
                  <c:v>3.1374508E-18</c:v>
                </c:pt>
                <c:pt idx="37585">
                  <c:v>3.1118488999999998E-18</c:v>
                </c:pt>
                <c:pt idx="37586">
                  <c:v>3.0864549000000001E-18</c:v>
                </c:pt>
                <c:pt idx="37587">
                  <c:v>3.0612667999999999E-18</c:v>
                </c:pt>
                <c:pt idx="37588">
                  <c:v>3.0362833000000001E-18</c:v>
                </c:pt>
                <c:pt idx="37589">
                  <c:v>3.0115024E-18</c:v>
                </c:pt>
                <c:pt idx="37590">
                  <c:v>2.9869227000000001E-18</c:v>
                </c:pt>
                <c:pt idx="37591">
                  <c:v>2.9625425999999999E-18</c:v>
                </c:pt>
                <c:pt idx="37592">
                  <c:v>2.9383604000000001E-18</c:v>
                </c:pt>
                <c:pt idx="37593">
                  <c:v>2.9143745999999998E-18</c:v>
                </c:pt>
                <c:pt idx="37594">
                  <c:v>2.8905834999999998E-18</c:v>
                </c:pt>
                <c:pt idx="37595">
                  <c:v>2.8669855E-18</c:v>
                </c:pt>
                <c:pt idx="37596">
                  <c:v>2.8435790999999999E-18</c:v>
                </c:pt>
                <c:pt idx="37597">
                  <c:v>2.8203629E-18</c:v>
                </c:pt>
                <c:pt idx="37598">
                  <c:v>2.7973352E-18</c:v>
                </c:pt>
                <c:pt idx="37599">
                  <c:v>2.7744945000000001E-18</c:v>
                </c:pt>
                <c:pt idx="37600">
                  <c:v>2.7518392000000001E-18</c:v>
                </c:pt>
                <c:pt idx="37601">
                  <c:v>2.7293680000000001E-18</c:v>
                </c:pt>
                <c:pt idx="37602">
                  <c:v>2.7070791999999999E-18</c:v>
                </c:pt>
                <c:pt idx="37603">
                  <c:v>2.6849716E-18</c:v>
                </c:pt>
                <c:pt idx="37604">
                  <c:v>2.6630435E-18</c:v>
                </c:pt>
                <c:pt idx="37605">
                  <c:v>2.6412936000000001E-18</c:v>
                </c:pt>
                <c:pt idx="37606">
                  <c:v>2.6197203E-18</c:v>
                </c:pt>
                <c:pt idx="37607">
                  <c:v>2.5983224E-18</c:v>
                </c:pt>
                <c:pt idx="37608">
                  <c:v>2.5770983999999999E-18</c:v>
                </c:pt>
                <c:pt idx="37609">
                  <c:v>2.5560467999999998E-18</c:v>
                </c:pt>
                <c:pt idx="37610">
                  <c:v>2.5351662999999999E-18</c:v>
                </c:pt>
                <c:pt idx="37611">
                  <c:v>2.5144556000000002E-18</c:v>
                </c:pt>
                <c:pt idx="37612">
                  <c:v>2.4939132000000001E-18</c:v>
                </c:pt>
                <c:pt idx="37613">
                  <c:v>2.4735376000000002E-18</c:v>
                </c:pt>
                <c:pt idx="37614">
                  <c:v>2.4533277E-18</c:v>
                </c:pt>
                <c:pt idx="37615">
                  <c:v>2.4332820999999999E-18</c:v>
                </c:pt>
                <c:pt idx="37616">
                  <c:v>2.4133993E-18</c:v>
                </c:pt>
                <c:pt idx="37617">
                  <c:v>2.3936782999999999E-18</c:v>
                </c:pt>
                <c:pt idx="37618">
                  <c:v>2.3741178E-18</c:v>
                </c:pt>
                <c:pt idx="37619">
                  <c:v>2.3547160000000002E-18</c:v>
                </c:pt>
                <c:pt idx="37620">
                  <c:v>2.3354720999999998E-18</c:v>
                </c:pt>
                <c:pt idx="37621">
                  <c:v>2.3163847000000002E-18</c:v>
                </c:pt>
                <c:pt idx="37622">
                  <c:v>2.2974524E-18</c:v>
                </c:pt>
                <c:pt idx="37623">
                  <c:v>2.2786741000000001E-18</c:v>
                </c:pt>
                <c:pt idx="37624">
                  <c:v>2.2600485000000001E-18</c:v>
                </c:pt>
                <c:pt idx="37625">
                  <c:v>2.2415744999999998E-18</c:v>
                </c:pt>
                <c:pt idx="37626">
                  <c:v>2.2232505999999999E-18</c:v>
                </c:pt>
                <c:pt idx="37627">
                  <c:v>2.2050757E-18</c:v>
                </c:pt>
                <c:pt idx="37628">
                  <c:v>2.1870487999999999E-18</c:v>
                </c:pt>
                <c:pt idx="37629">
                  <c:v>2.1691685E-18</c:v>
                </c:pt>
                <c:pt idx="37630">
                  <c:v>2.1514335000000002E-18</c:v>
                </c:pt>
                <c:pt idx="37631">
                  <c:v>2.1338428999999999E-18</c:v>
                </c:pt>
                <c:pt idx="37632">
                  <c:v>2.1163954E-18</c:v>
                </c:pt>
                <c:pt idx="37633">
                  <c:v>2.0990899000000001E-18</c:v>
                </c:pt>
                <c:pt idx="37634">
                  <c:v>2.0819250999999998E-18</c:v>
                </c:pt>
                <c:pt idx="37635">
                  <c:v>2.0649001000000001E-18</c:v>
                </c:pt>
                <c:pt idx="37636">
                  <c:v>2.0480136000000002E-18</c:v>
                </c:pt>
                <c:pt idx="37637">
                  <c:v>2.0312644000000001E-18</c:v>
                </c:pt>
                <c:pt idx="37638">
                  <c:v>2.0146514999999999E-18</c:v>
                </c:pt>
                <c:pt idx="37639">
                  <c:v>1.9981738999999998E-18</c:v>
                </c:pt>
                <c:pt idx="37640">
                  <c:v>1.9818303999999998E-18</c:v>
                </c:pt>
                <c:pt idx="37641">
                  <c:v>1.96562E-18</c:v>
                </c:pt>
                <c:pt idx="37642">
                  <c:v>1.9495415000000001E-18</c:v>
                </c:pt>
                <c:pt idx="37643">
                  <c:v>1.9335938E-18</c:v>
                </c:pt>
                <c:pt idx="37644">
                  <c:v>1.9177761000000001E-18</c:v>
                </c:pt>
                <c:pt idx="37645">
                  <c:v>1.9020870999999999E-18</c:v>
                </c:pt>
                <c:pt idx="37646">
                  <c:v>1.886526E-18</c:v>
                </c:pt>
                <c:pt idx="37647">
                  <c:v>1.8710913999999999E-18</c:v>
                </c:pt>
                <c:pt idx="37648">
                  <c:v>1.8557825999999999E-18</c:v>
                </c:pt>
                <c:pt idx="37649">
                  <c:v>1.8405985E-18</c:v>
                </c:pt>
                <c:pt idx="37650">
                  <c:v>1.825538E-18</c:v>
                </c:pt>
                <c:pt idx="37651">
                  <c:v>1.8106000999999999E-18</c:v>
                </c:pt>
                <c:pt idx="37652">
                  <c:v>1.7957839000000002E-18</c:v>
                </c:pt>
                <c:pt idx="37653">
                  <c:v>1.7810883999999999E-18</c:v>
                </c:pt>
                <c:pt idx="37654">
                  <c:v>1.7665125999999999E-18</c:v>
                </c:pt>
                <c:pt idx="37655">
                  <c:v>1.7520555999999999E-18</c:v>
                </c:pt>
                <c:pt idx="37656">
                  <c:v>1.7377162E-18</c:v>
                </c:pt>
                <c:pt idx="37657">
                  <c:v>1.7234937000000001E-18</c:v>
                </c:pt>
                <c:pt idx="37658">
                  <c:v>1.7093869999999999E-18</c:v>
                </c:pt>
                <c:pt idx="37659">
                  <c:v>1.6953953000000001E-18</c:v>
                </c:pt>
                <c:pt idx="37660">
                  <c:v>1.6815176E-18</c:v>
                </c:pt>
                <c:pt idx="37661">
                  <c:v>1.6677529000000001E-18</c:v>
                </c:pt>
                <c:pt idx="37662">
                  <c:v>1.6541004E-18</c:v>
                </c:pt>
                <c:pt idx="37663">
                  <c:v>1.6405591E-18</c:v>
                </c:pt>
                <c:pt idx="37664">
                  <c:v>1.6271282000000001E-18</c:v>
                </c:pt>
                <c:pt idx="37665">
                  <c:v>1.6138067E-18</c:v>
                </c:pt>
                <c:pt idx="37666">
                  <c:v>1.6005939E-18</c:v>
                </c:pt>
                <c:pt idx="37667">
                  <c:v>1.5874886999999999E-18</c:v>
                </c:pt>
                <c:pt idx="37668">
                  <c:v>1.5744904E-18</c:v>
                </c:pt>
                <c:pt idx="37669">
                  <c:v>1.561598E-18</c:v>
                </c:pt>
                <c:pt idx="37670">
                  <c:v>1.5488106000000001E-18</c:v>
                </c:pt>
                <c:pt idx="37671">
                  <c:v>1.5361274999999999E-18</c:v>
                </c:pt>
                <c:pt idx="37672">
                  <c:v>1.5235479000000001E-18</c:v>
                </c:pt>
                <c:pt idx="37673">
                  <c:v>1.5110707E-18</c:v>
                </c:pt>
                <c:pt idx="37674">
                  <c:v>1.4986952E-18</c:v>
                </c:pt>
                <c:pt idx="37675">
                  <c:v>1.4864206999999999E-18</c:v>
                </c:pt>
                <c:pt idx="37676">
                  <c:v>1.4742463E-18</c:v>
                </c:pt>
                <c:pt idx="37677">
                  <c:v>1.4621710999999999E-18</c:v>
                </c:pt>
                <c:pt idx="37678">
                  <c:v>1.4501942999999999E-18</c:v>
                </c:pt>
                <c:pt idx="37679">
                  <c:v>1.4383153E-18</c:v>
                </c:pt>
                <c:pt idx="37680">
                  <c:v>1.4265331E-18</c:v>
                </c:pt>
                <c:pt idx="37681">
                  <c:v>1.4148469999999999E-18</c:v>
                </c:pt>
                <c:pt idx="37682">
                  <c:v>1.4032563000000001E-18</c:v>
                </c:pt>
                <c:pt idx="37683">
                  <c:v>1.3917600000000001E-18</c:v>
                </c:pt>
                <c:pt idx="37684">
                  <c:v>1.3803574999999999E-18</c:v>
                </c:pt>
                <c:pt idx="37685">
                  <c:v>1.3690480000000001E-18</c:v>
                </c:pt>
                <c:pt idx="37686">
                  <c:v>1.3578307E-18</c:v>
                </c:pt>
                <c:pt idx="37687">
                  <c:v>1.346705E-18</c:v>
                </c:pt>
                <c:pt idx="37688">
                  <c:v>1.3356701E-18</c:v>
                </c:pt>
                <c:pt idx="37689">
                  <c:v>1.3247252E-18</c:v>
                </c:pt>
                <c:pt idx="37690">
                  <c:v>1.3138696000000001E-18</c:v>
                </c:pt>
                <c:pt idx="37691">
                  <c:v>1.3031026E-18</c:v>
                </c:pt>
                <c:pt idx="37692">
                  <c:v>1.2924234E-18</c:v>
                </c:pt>
                <c:pt idx="37693">
                  <c:v>1.2818313E-18</c:v>
                </c:pt>
                <c:pt idx="37694">
                  <c:v>1.2713257000000001E-18</c:v>
                </c:pt>
                <c:pt idx="37695">
                  <c:v>1.2609058000000001E-18</c:v>
                </c:pt>
                <c:pt idx="37696">
                  <c:v>1.2505709E-18</c:v>
                </c:pt>
                <c:pt idx="37697">
                  <c:v>1.2403204E-18</c:v>
                </c:pt>
                <c:pt idx="37698">
                  <c:v>1.2301535E-18</c:v>
                </c:pt>
                <c:pt idx="37699">
                  <c:v>1.2200697000000001E-18</c:v>
                </c:pt>
                <c:pt idx="37700">
                  <c:v>1.2100681000000001E-18</c:v>
                </c:pt>
                <c:pt idx="37701">
                  <c:v>1.2001482E-18</c:v>
                </c:pt>
                <c:pt idx="37702">
                  <c:v>1.1903093000000001E-18</c:v>
                </c:pt>
                <c:pt idx="37703">
                  <c:v>1.1805506E-18</c:v>
                </c:pt>
                <c:pt idx="37704">
                  <c:v>1.1708717E-18</c:v>
                </c:pt>
                <c:pt idx="37705">
                  <c:v>1.1612717E-18</c:v>
                </c:pt>
                <c:pt idx="37706">
                  <c:v>1.1517501999999999E-18</c:v>
                </c:pt>
                <c:pt idx="37707">
                  <c:v>1.1423062999999999E-18</c:v>
                </c:pt>
                <c:pt idx="37708">
                  <c:v>1.1329397E-18</c:v>
                </c:pt>
                <c:pt idx="37709">
                  <c:v>1.1236494E-18</c:v>
                </c:pt>
                <c:pt idx="37710">
                  <c:v>1.1144350000000001E-18</c:v>
                </c:pt>
                <c:pt idx="37711">
                  <c:v>1.1052958E-18</c:v>
                </c:pt>
                <c:pt idx="37712">
                  <c:v>1.0962311999999999E-18</c:v>
                </c:pt>
                <c:pt idx="37713">
                  <c:v>1.0872407E-18</c:v>
                </c:pt>
                <c:pt idx="37714">
                  <c:v>1.0783236E-18</c:v>
                </c:pt>
                <c:pt idx="37715">
                  <c:v>1.0694792999999999E-18</c:v>
                </c:pt>
                <c:pt idx="37716">
                  <c:v>1.0607072E-18</c:v>
                </c:pt>
                <c:pt idx="37717">
                  <c:v>1.0520069000000001E-18</c:v>
                </c:pt>
                <c:pt idx="37718">
                  <c:v>1.0433775E-18</c:v>
                </c:pt>
                <c:pt idx="37719">
                  <c:v>1.0348185999999999E-18</c:v>
                </c:pt>
                <c:pt idx="37720">
                  <c:v>1.0263296E-18</c:v>
                </c:pt>
                <c:pt idx="37721">
                  <c:v>1.0179099999999999E-18</c:v>
                </c:pt>
                <c:pt idx="37722">
                  <c:v>1.009559E-18</c:v>
                </c:pt>
                <c:pt idx="37723">
                  <c:v>1.0012763999999999E-18</c:v>
                </c:pt>
                <c:pt idx="37724">
                  <c:v>9.9306145000000004E-19</c:v>
                </c:pt>
                <c:pt idx="37725">
                  <c:v>9.8491362E-19</c:v>
                </c:pt>
                <c:pt idx="37726">
                  <c:v>9.7683236999999992E-19</c:v>
                </c:pt>
                <c:pt idx="37727">
                  <c:v>9.6881720000000004E-19</c:v>
                </c:pt>
                <c:pt idx="37728">
                  <c:v>9.6086747999999994E-19</c:v>
                </c:pt>
                <c:pt idx="37729">
                  <c:v>9.5298268999999991E-19</c:v>
                </c:pt>
                <c:pt idx="37730">
                  <c:v>9.4516231000000002E-19</c:v>
                </c:pt>
                <c:pt idx="37731">
                  <c:v>9.3740583999999995E-19</c:v>
                </c:pt>
                <c:pt idx="37732">
                  <c:v>9.2971275000000008E-19</c:v>
                </c:pt>
                <c:pt idx="37733">
                  <c:v>9.2208253000000001E-19</c:v>
                </c:pt>
                <c:pt idx="37734">
                  <c:v>9.1451476000000003E-19</c:v>
                </c:pt>
                <c:pt idx="37735">
                  <c:v>9.0700880999999993E-19</c:v>
                </c:pt>
                <c:pt idx="37736">
                  <c:v>8.9956419000000004E-19</c:v>
                </c:pt>
                <c:pt idx="37737">
                  <c:v>8.9218047E-19</c:v>
                </c:pt>
                <c:pt idx="37738">
                  <c:v>8.8485701999999997E-19</c:v>
                </c:pt>
                <c:pt idx="37739">
                  <c:v>8.7759344999999994E-19</c:v>
                </c:pt>
                <c:pt idx="37740">
                  <c:v>8.7038932000000004E-19</c:v>
                </c:pt>
                <c:pt idx="37741">
                  <c:v>8.6324408000000001E-19</c:v>
                </c:pt>
                <c:pt idx="37742">
                  <c:v>8.5615726999999996E-19</c:v>
                </c:pt>
                <c:pt idx="37743">
                  <c:v>8.4912839999999999E-19</c:v>
                </c:pt>
                <c:pt idx="37744">
                  <c:v>8.4215697999999997E-19</c:v>
                </c:pt>
                <c:pt idx="37745">
                  <c:v>8.3524257000000003E-19</c:v>
                </c:pt>
                <c:pt idx="37746">
                  <c:v>8.2838468000000001E-19</c:v>
                </c:pt>
                <c:pt idx="37747">
                  <c:v>8.2158286999999997E-19</c:v>
                </c:pt>
                <c:pt idx="37748">
                  <c:v>8.1483670000000004E-19</c:v>
                </c:pt>
                <c:pt idx="37749">
                  <c:v>8.0814573999999998E-19</c:v>
                </c:pt>
                <c:pt idx="37750">
                  <c:v>8.0150948000000005E-19</c:v>
                </c:pt>
                <c:pt idx="37751">
                  <c:v>7.9492749999999996E-19</c:v>
                </c:pt>
                <c:pt idx="37752">
                  <c:v>7.8839934000000001E-19</c:v>
                </c:pt>
                <c:pt idx="37753">
                  <c:v>7.8192458E-19</c:v>
                </c:pt>
                <c:pt idx="37754">
                  <c:v>7.7550281000000004E-19</c:v>
                </c:pt>
                <c:pt idx="37755">
                  <c:v>7.6913352E-19</c:v>
                </c:pt>
                <c:pt idx="37756">
                  <c:v>7.6281634E-19</c:v>
                </c:pt>
                <c:pt idx="37757">
                  <c:v>7.5655087000000004E-19</c:v>
                </c:pt>
                <c:pt idx="37758">
                  <c:v>7.5033666999999997E-19</c:v>
                </c:pt>
                <c:pt idx="37759">
                  <c:v>7.4417330000000003E-19</c:v>
                </c:pt>
                <c:pt idx="37760">
                  <c:v>7.3806037999999998E-19</c:v>
                </c:pt>
                <c:pt idx="37761">
                  <c:v>7.3199745999999997E-19</c:v>
                </c:pt>
                <c:pt idx="37762">
                  <c:v>7.2598415999999997E-19</c:v>
                </c:pt>
                <c:pt idx="37763">
                  <c:v>7.2002004000000001E-19</c:v>
                </c:pt>
                <c:pt idx="37764">
                  <c:v>7.1410470999999998E-19</c:v>
                </c:pt>
                <c:pt idx="37765">
                  <c:v>7.0823778000000002E-19</c:v>
                </c:pt>
                <c:pt idx="37766">
                  <c:v>7.0241887E-19</c:v>
                </c:pt>
                <c:pt idx="37767">
                  <c:v>6.9664758E-19</c:v>
                </c:pt>
                <c:pt idx="37768">
                  <c:v>6.9092354000000003E-19</c:v>
                </c:pt>
                <c:pt idx="37769">
                  <c:v>6.8524635E-19</c:v>
                </c:pt>
                <c:pt idx="37770">
                  <c:v>6.7961561999999997E-19</c:v>
                </c:pt>
                <c:pt idx="37771">
                  <c:v>6.7403101999999999E-19</c:v>
                </c:pt>
                <c:pt idx="37772">
                  <c:v>6.6849211000000001E-19</c:v>
                </c:pt>
                <c:pt idx="37773">
                  <c:v>6.6299855000000003E-19</c:v>
                </c:pt>
                <c:pt idx="37774">
                  <c:v>6.5754995999999999E-19</c:v>
                </c:pt>
                <c:pt idx="37775">
                  <c:v>6.5214598999999998E-19</c:v>
                </c:pt>
                <c:pt idx="37776">
                  <c:v>6.4678622000000002E-19</c:v>
                </c:pt>
                <c:pt idx="37777">
                  <c:v>6.4147034000000004E-19</c:v>
                </c:pt>
                <c:pt idx="37778">
                  <c:v>6.3619800000000004E-19</c:v>
                </c:pt>
                <c:pt idx="37779">
                  <c:v>6.3096881999999998E-19</c:v>
                </c:pt>
                <c:pt idx="37780">
                  <c:v>6.2578245000000003E-19</c:v>
                </c:pt>
                <c:pt idx="37781">
                  <c:v>6.2063858000000004E-19</c:v>
                </c:pt>
                <c:pt idx="37782">
                  <c:v>6.1553684000000003E-19</c:v>
                </c:pt>
                <c:pt idx="37783">
                  <c:v>6.1047687000000003E-19</c:v>
                </c:pt>
                <c:pt idx="37784">
                  <c:v>6.0545831000000004E-19</c:v>
                </c:pt>
                <c:pt idx="37785">
                  <c:v>6.0048085999999997E-19</c:v>
                </c:pt>
                <c:pt idx="37786">
                  <c:v>5.9554419E-19</c:v>
                </c:pt>
                <c:pt idx="37787">
                  <c:v>5.9064795000000001E-19</c:v>
                </c:pt>
                <c:pt idx="37788">
                  <c:v>5.8579178000000003E-19</c:v>
                </c:pt>
                <c:pt idx="37789">
                  <c:v>5.8097536999999997E-19</c:v>
                </c:pt>
                <c:pt idx="37790">
                  <c:v>5.761984E-19</c:v>
                </c:pt>
                <c:pt idx="37791">
                  <c:v>5.7146057000000001E-19</c:v>
                </c:pt>
                <c:pt idx="37792">
                  <c:v>5.6676155999999996E-19</c:v>
                </c:pt>
                <c:pt idx="37793">
                  <c:v>5.6210102000000004E-19</c:v>
                </c:pt>
                <c:pt idx="37794">
                  <c:v>5.5747868000000001E-19</c:v>
                </c:pt>
                <c:pt idx="37795">
                  <c:v>5.5289418999999998E-19</c:v>
                </c:pt>
                <c:pt idx="37796">
                  <c:v>5.4834728E-19</c:v>
                </c:pt>
                <c:pt idx="37797">
                  <c:v>5.4383764999999998E-19</c:v>
                </c:pt>
                <c:pt idx="37798">
                  <c:v>5.3936492999999996E-19</c:v>
                </c:pt>
                <c:pt idx="37799">
                  <c:v>5.3492885999999998E-19</c:v>
                </c:pt>
                <c:pt idx="37800">
                  <c:v>5.3052914000000005E-19</c:v>
                </c:pt>
                <c:pt idx="37801">
                  <c:v>5.2656984000000003E-19</c:v>
                </c:pt>
                <c:pt idx="37802">
                  <c:v>5.2263441999999996E-19</c:v>
                </c:pt>
                <c:pt idx="37803">
                  <c:v>5.1872341000000002E-19</c:v>
                </c:pt>
                <c:pt idx="37804">
                  <c:v>5.1483711E-19</c:v>
                </c:pt>
                <c:pt idx="37805">
                  <c:v>5.1097587999999999E-19</c:v>
                </c:pt>
                <c:pt idx="37806">
                  <c:v>5.0713994000000001E-19</c:v>
                </c:pt>
                <c:pt idx="37807">
                  <c:v>5.0332942000000003E-19</c:v>
                </c:pt>
                <c:pt idx="37808">
                  <c:v>4.9954440000000003E-19</c:v>
                </c:pt>
                <c:pt idx="37809">
                  <c:v>4.9578501999999996E-19</c:v>
                </c:pt>
                <c:pt idx="37810">
                  <c:v>4.9205128000000003E-19</c:v>
                </c:pt>
                <c:pt idx="37811">
                  <c:v>4.8834319000000001E-19</c:v>
                </c:pt>
                <c:pt idx="37812">
                  <c:v>4.8466079000000004E-19</c:v>
                </c:pt>
                <c:pt idx="37813">
                  <c:v>4.8100403E-19</c:v>
                </c:pt>
                <c:pt idx="37814">
                  <c:v>4.7737280999999997E-19</c:v>
                </c:pt>
                <c:pt idx="37815">
                  <c:v>4.7376708000000003E-19</c:v>
                </c:pt>
                <c:pt idx="37816">
                  <c:v>4.7018677999999998E-19</c:v>
                </c:pt>
                <c:pt idx="37817">
                  <c:v>4.6663181999999997E-19</c:v>
                </c:pt>
                <c:pt idx="37818">
                  <c:v>4.6310213000000003E-19</c:v>
                </c:pt>
                <c:pt idx="37819">
                  <c:v>4.5959756999999999E-19</c:v>
                </c:pt>
                <c:pt idx="37820">
                  <c:v>4.5611804000000003E-19</c:v>
                </c:pt>
                <c:pt idx="37821">
                  <c:v>4.5266337000000003E-19</c:v>
                </c:pt>
                <c:pt idx="37822">
                  <c:v>4.4923346999999996E-19</c:v>
                </c:pt>
                <c:pt idx="37823">
                  <c:v>4.4582822E-19</c:v>
                </c:pt>
                <c:pt idx="37824">
                  <c:v>4.4244748E-19</c:v>
                </c:pt>
                <c:pt idx="37825">
                  <c:v>4.3909115000000004E-19</c:v>
                </c:pt>
                <c:pt idx="37826">
                  <c:v>4.3575906000000001E-19</c:v>
                </c:pt>
                <c:pt idx="37827">
                  <c:v>4.3245108000000001E-19</c:v>
                </c:pt>
                <c:pt idx="37828">
                  <c:v>4.2916710000000001E-19</c:v>
                </c:pt>
                <c:pt idx="37829">
                  <c:v>4.2590695000000002E-19</c:v>
                </c:pt>
                <c:pt idx="37830">
                  <c:v>4.2267049999999998E-19</c:v>
                </c:pt>
                <c:pt idx="37831">
                  <c:v>4.1945759999999999E-19</c:v>
                </c:pt>
                <c:pt idx="37832">
                  <c:v>4.162681E-19</c:v>
                </c:pt>
                <c:pt idx="37833">
                  <c:v>4.1310187999999998E-19</c:v>
                </c:pt>
                <c:pt idx="37834">
                  <c:v>4.0995878E-19</c:v>
                </c:pt>
                <c:pt idx="37835">
                  <c:v>4.0683865E-19</c:v>
                </c:pt>
                <c:pt idx="37836">
                  <c:v>4.0374134999999998E-19</c:v>
                </c:pt>
                <c:pt idx="37837">
                  <c:v>4.0066675000000002E-19</c:v>
                </c:pt>
                <c:pt idx="37838">
                  <c:v>3.9761468E-19</c:v>
                </c:pt>
                <c:pt idx="37839">
                  <c:v>3.9458503000000001E-19</c:v>
                </c:pt>
                <c:pt idx="37840">
                  <c:v>3.9157762999999999E-19</c:v>
                </c:pt>
                <c:pt idx="37841">
                  <c:v>3.8859234000000002E-19</c:v>
                </c:pt>
                <c:pt idx="37842">
                  <c:v>3.8562902000000001E-19</c:v>
                </c:pt>
                <c:pt idx="37843">
                  <c:v>3.8268754000000001E-19</c:v>
                </c:pt>
                <c:pt idx="37844">
                  <c:v>3.7976771999999999E-19</c:v>
                </c:pt>
                <c:pt idx="37845">
                  <c:v>3.7686942999999998E-19</c:v>
                </c:pt>
                <c:pt idx="37846">
                  <c:v>3.7399255000000001E-19</c:v>
                </c:pt>
                <c:pt idx="37847">
                  <c:v>3.7113693999999999E-19</c:v>
                </c:pt>
                <c:pt idx="37848">
                  <c:v>3.6830243E-19</c:v>
                </c:pt>
                <c:pt idx="37849">
                  <c:v>3.6548887E-19</c:v>
                </c:pt>
                <c:pt idx="37850">
                  <c:v>3.6269616000000001E-19</c:v>
                </c:pt>
                <c:pt idx="37851">
                  <c:v>3.5992414999999998E-19</c:v>
                </c:pt>
                <c:pt idx="37852">
                  <c:v>3.5717268999999998E-19</c:v>
                </c:pt>
                <c:pt idx="37853">
                  <c:v>3.5444162000000002E-19</c:v>
                </c:pt>
                <c:pt idx="37854">
                  <c:v>3.5173083999999998E-19</c:v>
                </c:pt>
                <c:pt idx="37855">
                  <c:v>3.4904020999999999E-19</c:v>
                </c:pt>
                <c:pt idx="37856">
                  <c:v>3.4636955000000002E-19</c:v>
                </c:pt>
                <c:pt idx="37857">
                  <c:v>3.4371877000000001E-19</c:v>
                </c:pt>
                <c:pt idx="37858">
                  <c:v>3.4108769000000002E-19</c:v>
                </c:pt>
                <c:pt idx="37859">
                  <c:v>3.3847620999999998E-19</c:v>
                </c:pt>
                <c:pt idx="37860">
                  <c:v>3.3588416000000002E-19</c:v>
                </c:pt>
                <c:pt idx="37861">
                  <c:v>3.3331145E-19</c:v>
                </c:pt>
                <c:pt idx="37862">
                  <c:v>3.3075791E-19</c:v>
                </c:pt>
                <c:pt idx="37863">
                  <c:v>3.2822343000000002E-19</c:v>
                </c:pt>
                <c:pt idx="37864">
                  <c:v>3.2570786999999999E-19</c:v>
                </c:pt>
                <c:pt idx="37865">
                  <c:v>3.2321109999999999E-19</c:v>
                </c:pt>
                <c:pt idx="37866">
                  <c:v>3.2073298000000001E-19</c:v>
                </c:pt>
                <c:pt idx="37867">
                  <c:v>3.1827338000000001E-19</c:v>
                </c:pt>
                <c:pt idx="37868">
                  <c:v>3.1583215999999999E-19</c:v>
                </c:pt>
                <c:pt idx="37869">
                  <c:v>3.1340922000000002E-19</c:v>
                </c:pt>
                <c:pt idx="37870">
                  <c:v>3.1100443000000001E-19</c:v>
                </c:pt>
                <c:pt idx="37871">
                  <c:v>3.0861762000000001E-19</c:v>
                </c:pt>
                <c:pt idx="37872">
                  <c:v>3.0624871000000001E-19</c:v>
                </c:pt>
                <c:pt idx="37873">
                  <c:v>3.0389755000000001E-19</c:v>
                </c:pt>
                <c:pt idx="37874">
                  <c:v>3.0156402000000001E-19</c:v>
                </c:pt>
                <c:pt idx="37875">
                  <c:v>2.9924802E-19</c:v>
                </c:pt>
                <c:pt idx="37876">
                  <c:v>2.9694938999999998E-19</c:v>
                </c:pt>
                <c:pt idx="37877">
                  <c:v>2.9466802E-19</c:v>
                </c:pt>
                <c:pt idx="37878">
                  <c:v>2.9240377E-19</c:v>
                </c:pt>
                <c:pt idx="37879">
                  <c:v>2.9015653000000001E-19</c:v>
                </c:pt>
                <c:pt idx="37880">
                  <c:v>2.8792619000000002E-19</c:v>
                </c:pt>
                <c:pt idx="37881">
                  <c:v>2.8571259999999999E-19</c:v>
                </c:pt>
                <c:pt idx="37882">
                  <c:v>2.8351565999999999E-19</c:v>
                </c:pt>
                <c:pt idx="37883">
                  <c:v>2.8133526999999999E-19</c:v>
                </c:pt>
                <c:pt idx="37884">
                  <c:v>2.7917128999999998E-19</c:v>
                </c:pt>
                <c:pt idx="37885">
                  <c:v>2.7702358999999998E-19</c:v>
                </c:pt>
                <c:pt idx="37886">
                  <c:v>2.7489207000000001E-19</c:v>
                </c:pt>
                <c:pt idx="37887">
                  <c:v>2.7277660999999998E-19</c:v>
                </c:pt>
                <c:pt idx="37888">
                  <c:v>2.7067710000000002E-19</c:v>
                </c:pt>
                <c:pt idx="37889">
                  <c:v>2.6859339999999998E-19</c:v>
                </c:pt>
                <c:pt idx="37890">
                  <c:v>2.6652542999999998E-19</c:v>
                </c:pt>
                <c:pt idx="37891">
                  <c:v>2.6447306E-19</c:v>
                </c:pt>
                <c:pt idx="37892">
                  <c:v>2.6243617999999999E-19</c:v>
                </c:pt>
                <c:pt idx="37893">
                  <c:v>2.6041468000000002E-19</c:v>
                </c:pt>
                <c:pt idx="37894">
                  <c:v>2.5840846000000002E-19</c:v>
                </c:pt>
                <c:pt idx="37895">
                  <c:v>2.5641738000000002E-19</c:v>
                </c:pt>
                <c:pt idx="37896">
                  <c:v>2.5444134999999999E-19</c:v>
                </c:pt>
                <c:pt idx="37897">
                  <c:v>2.5248023E-19</c:v>
                </c:pt>
                <c:pt idx="37898">
                  <c:v>2.5053396000000002E-19</c:v>
                </c:pt>
                <c:pt idx="37899">
                  <c:v>2.4860238999999999E-19</c:v>
                </c:pt>
                <c:pt idx="37900">
                  <c:v>2.4668541999999999E-19</c:v>
                </c:pt>
                <c:pt idx="37901">
                  <c:v>2.4478297999999999E-19</c:v>
                </c:pt>
                <c:pt idx="37902">
                  <c:v>2.4289494000000001E-19</c:v>
                </c:pt>
                <c:pt idx="37903">
                  <c:v>2.4102120000000002E-19</c:v>
                </c:pt>
                <c:pt idx="37904">
                  <c:v>2.3916163999999998E-19</c:v>
                </c:pt>
                <c:pt idx="37905">
                  <c:v>2.3731618000000001E-19</c:v>
                </c:pt>
                <c:pt idx="37906">
                  <c:v>2.3548466999999999E-19</c:v>
                </c:pt>
                <c:pt idx="37907">
                  <c:v>2.3366705E-19</c:v>
                </c:pt>
                <c:pt idx="37908">
                  <c:v>2.3186321999999998E-19</c:v>
                </c:pt>
                <c:pt idx="37909">
                  <c:v>2.3007307999999998E-19</c:v>
                </c:pt>
                <c:pt idx="37910">
                  <c:v>2.282965E-19</c:v>
                </c:pt>
                <c:pt idx="37911">
                  <c:v>2.2653339000000001E-19</c:v>
                </c:pt>
                <c:pt idx="37912">
                  <c:v>2.2478367000000002E-19</c:v>
                </c:pt>
                <c:pt idx="37913">
                  <c:v>2.2304724E-19</c:v>
                </c:pt>
                <c:pt idx="37914">
                  <c:v>2.2132398999999998E-19</c:v>
                </c:pt>
                <c:pt idx="37915">
                  <c:v>2.1961381999999998E-19</c:v>
                </c:pt>
                <c:pt idx="37916">
                  <c:v>2.1791664999999999E-19</c:v>
                </c:pt>
                <c:pt idx="37917">
                  <c:v>2.1623237E-19</c:v>
                </c:pt>
                <c:pt idx="37918">
                  <c:v>2.1456089000000001E-19</c:v>
                </c:pt>
                <c:pt idx="37919">
                  <c:v>2.1290212E-19</c:v>
                </c:pt>
                <c:pt idx="37920">
                  <c:v>2.1125596999999999E-19</c:v>
                </c:pt>
                <c:pt idx="37921">
                  <c:v>2.0962233999999999E-19</c:v>
                </c:pt>
                <c:pt idx="37922">
                  <c:v>2.0800112999999999E-19</c:v>
                </c:pt>
                <c:pt idx="37923">
                  <c:v>2.0639226E-19</c:v>
                </c:pt>
                <c:pt idx="37924">
                  <c:v>2.0479564E-19</c:v>
                </c:pt>
                <c:pt idx="37925">
                  <c:v>2.0321116000000001E-19</c:v>
                </c:pt>
                <c:pt idx="37926">
                  <c:v>2.0163875E-19</c:v>
                </c:pt>
                <c:pt idx="37927">
                  <c:v>2.0007832999999999E-19</c:v>
                </c:pt>
                <c:pt idx="37928">
                  <c:v>1.9852978000000001E-19</c:v>
                </c:pt>
                <c:pt idx="37929">
                  <c:v>1.9699304E-19</c:v>
                </c:pt>
                <c:pt idx="37930">
                  <c:v>1.9546799999999999E-19</c:v>
                </c:pt>
                <c:pt idx="37931">
                  <c:v>1.9395457999999999E-19</c:v>
                </c:pt>
                <c:pt idx="37932">
                  <c:v>1.9245271000000001E-19</c:v>
                </c:pt>
                <c:pt idx="37933">
                  <c:v>1.9096228E-19</c:v>
                </c:pt>
                <c:pt idx="37934">
                  <c:v>1.8948322E-19</c:v>
                </c:pt>
                <c:pt idx="37935">
                  <c:v>1.8801544E-19</c:v>
                </c:pt>
                <c:pt idx="37936">
                  <c:v>1.8655885E-19</c:v>
                </c:pt>
                <c:pt idx="37937">
                  <c:v>1.8511337999999999E-19</c:v>
                </c:pt>
                <c:pt idx="37938">
                  <c:v>1.8367893E-19</c:v>
                </c:pt>
                <c:pt idx="37939">
                  <c:v>1.8225542999999999E-19</c:v>
                </c:pt>
                <c:pt idx="37940">
                  <c:v>1.808428E-19</c:v>
                </c:pt>
                <c:pt idx="37941">
                  <c:v>1.7944095999999999E-19</c:v>
                </c:pt>
                <c:pt idx="37942">
                  <c:v>1.7804983E-19</c:v>
                </c:pt>
                <c:pt idx="37943">
                  <c:v>1.7666932999999999E-19</c:v>
                </c:pt>
                <c:pt idx="37944">
                  <c:v>1.7529936999999999E-19</c:v>
                </c:pt>
                <c:pt idx="37945">
                  <c:v>1.7393989E-19</c:v>
                </c:pt>
                <c:pt idx="37946">
                  <c:v>1.725908E-19</c:v>
                </c:pt>
                <c:pt idx="37947">
                  <c:v>1.7125202000000001E-19</c:v>
                </c:pt>
                <c:pt idx="37948">
                  <c:v>1.6992346999999999E-19</c:v>
                </c:pt>
                <c:pt idx="37949">
                  <c:v>1.6860507999999999E-19</c:v>
                </c:pt>
                <c:pt idx="37950">
                  <c:v>1.6729677000000001E-19</c:v>
                </c:pt>
                <c:pt idx="37951">
                  <c:v>1.6599847999999999E-19</c:v>
                </c:pt>
                <c:pt idx="37952">
                  <c:v>1.6471012E-19</c:v>
                </c:pt>
                <c:pt idx="37953">
                  <c:v>1.6343162000000001E-19</c:v>
                </c:pt>
                <c:pt idx="37954">
                  <c:v>1.621629E-19</c:v>
                </c:pt>
                <c:pt idx="37955">
                  <c:v>1.6090389999999999E-19</c:v>
                </c:pt>
                <c:pt idx="37956">
                  <c:v>1.5965453E-19</c:v>
                </c:pt>
                <c:pt idx="37957">
                  <c:v>1.5841472999999999E-19</c:v>
                </c:pt>
                <c:pt idx="37958">
                  <c:v>1.5718443E-19</c:v>
                </c:pt>
                <c:pt idx="37959">
                  <c:v>1.5596355E-19</c:v>
                </c:pt>
                <c:pt idx="37960">
                  <c:v>1.5475202999999999E-19</c:v>
                </c:pt>
                <c:pt idx="37961">
                  <c:v>1.5354977999999999E-19</c:v>
                </c:pt>
                <c:pt idx="37962">
                  <c:v>1.5235675999999999E-19</c:v>
                </c:pt>
                <c:pt idx="37963">
                  <c:v>1.5117287E-19</c:v>
                </c:pt>
                <c:pt idx="37964">
                  <c:v>1.4999806000000001E-19</c:v>
                </c:pt>
                <c:pt idx="37965">
                  <c:v>1.4883227E-19</c:v>
                </c:pt>
                <c:pt idx="37966">
                  <c:v>1.4767542E-19</c:v>
                </c:pt>
                <c:pt idx="37967">
                  <c:v>1.4652744999999999E-19</c:v>
                </c:pt>
                <c:pt idx="37968">
                  <c:v>1.4538827999999999E-19</c:v>
                </c:pt>
                <c:pt idx="37969">
                  <c:v>1.4425786000000001E-19</c:v>
                </c:pt>
                <c:pt idx="37970">
                  <c:v>1.4313610999999999E-19</c:v>
                </c:pt>
                <c:pt idx="37971">
                  <c:v>1.4202297000000001E-19</c:v>
                </c:pt>
                <c:pt idx="37972">
                  <c:v>1.4091837E-19</c:v>
                </c:pt>
                <c:pt idx="37973">
                  <c:v>1.3982226E-19</c:v>
                </c:pt>
                <c:pt idx="37974">
                  <c:v>1.3873455000000001E-19</c:v>
                </c:pt>
                <c:pt idx="37975">
                  <c:v>1.3765519999999999E-19</c:v>
                </c:pt>
                <c:pt idx="37976">
                  <c:v>1.3658414000000001E-19</c:v>
                </c:pt>
                <c:pt idx="37977">
                  <c:v>1.3552129999999999E-19</c:v>
                </c:pt>
                <c:pt idx="37978">
                  <c:v>1.3446664000000001E-19</c:v>
                </c:pt>
                <c:pt idx="37979">
                  <c:v>1.3342006999999999E-19</c:v>
                </c:pt>
                <c:pt idx="37980">
                  <c:v>1.3238155000000001E-19</c:v>
                </c:pt>
                <c:pt idx="37981">
                  <c:v>1.3135101E-19</c:v>
                </c:pt>
                <c:pt idx="37982">
                  <c:v>1.3032841E-19</c:v>
                </c:pt>
                <c:pt idx="37983">
                  <c:v>1.2931365999999999E-19</c:v>
                </c:pt>
                <c:pt idx="37984">
                  <c:v>1.2830672E-19</c:v>
                </c:pt>
                <c:pt idx="37985">
                  <c:v>1.2730753000000001E-19</c:v>
                </c:pt>
                <c:pt idx="37986">
                  <c:v>1.2631602000000001E-19</c:v>
                </c:pt>
                <c:pt idx="37987">
                  <c:v>1.2533214000000001E-19</c:v>
                </c:pt>
                <c:pt idx="37988">
                  <c:v>1.2435583999999999E-19</c:v>
                </c:pt>
                <c:pt idx="37989">
                  <c:v>1.2338704E-19</c:v>
                </c:pt>
                <c:pt idx="37990">
                  <c:v>1.224257E-19</c:v>
                </c:pt>
                <c:pt idx="37991">
                  <c:v>1.2147177E-19</c:v>
                </c:pt>
                <c:pt idx="37992">
                  <c:v>1.2052518E-19</c:v>
                </c:pt>
                <c:pt idx="37993">
                  <c:v>1.1958588E-19</c:v>
                </c:pt>
                <c:pt idx="37994">
                  <c:v>1.1865381000000001E-19</c:v>
                </c:pt>
                <c:pt idx="37995">
                  <c:v>1.1772891999999999E-19</c:v>
                </c:pt>
                <c:pt idx="37996">
                  <c:v>1.1681114999999999E-19</c:v>
                </c:pt>
                <c:pt idx="37997">
                  <c:v>1.1590045E-19</c:v>
                </c:pt>
                <c:pt idx="37998">
                  <c:v>1.1499677E-19</c:v>
                </c:pt>
                <c:pt idx="37999">
                  <c:v>1.1410005E-19</c:v>
                </c:pt>
                <c:pt idx="38000">
                  <c:v>1.1321025000000001E-19</c:v>
                </c:pt>
                <c:pt idx="38001">
                  <c:v>1.1232731E-19</c:v>
                </c:pt>
                <c:pt idx="38002">
                  <c:v>1.1145118E-19</c:v>
                </c:pt>
                <c:pt idx="38003">
                  <c:v>1.105818E-19</c:v>
                </c:pt>
                <c:pt idx="38004">
                  <c:v>1.0971911999999999E-19</c:v>
                </c:pt>
                <c:pt idx="38005">
                  <c:v>1.0886309000000001E-19</c:v>
                </c:pt>
                <c:pt idx="38006">
                  <c:v>1.0801368E-19</c:v>
                </c:pt>
                <c:pt idx="38007">
                  <c:v>1.0717081E-19</c:v>
                </c:pt>
                <c:pt idx="38008">
                  <c:v>1.0633445E-19</c:v>
                </c:pt>
                <c:pt idx="38009">
                  <c:v>1.0550454E-19</c:v>
                </c:pt>
                <c:pt idx="38010">
                  <c:v>1.0468104E-19</c:v>
                </c:pt>
                <c:pt idx="38011">
                  <c:v>1.0386389E-19</c:v>
                </c:pt>
                <c:pt idx="38012">
                  <c:v>1.0305306E-19</c:v>
                </c:pt>
                <c:pt idx="38013">
                  <c:v>1.0224847999999999E-19</c:v>
                </c:pt>
                <c:pt idx="38014">
                  <c:v>1.0145012E-19</c:v>
                </c:pt>
                <c:pt idx="38015">
                  <c:v>1.0065792E-19</c:v>
                </c:pt>
                <c:pt idx="38016">
                  <c:v>9.9871829000000001E-20</c:v>
                </c:pt>
                <c:pt idx="38017">
                  <c:v>9.9091816999999995E-20</c:v>
                </c:pt>
                <c:pt idx="38018">
                  <c:v>9.8317827999999997E-20</c:v>
                </c:pt>
                <c:pt idx="38019">
                  <c:v>9.7549816999999998E-20</c:v>
                </c:pt>
                <c:pt idx="38020">
                  <c:v>9.6787744000000003E-20</c:v>
                </c:pt>
                <c:pt idx="38021">
                  <c:v>9.6031558999999997E-20</c:v>
                </c:pt>
                <c:pt idx="38022">
                  <c:v>9.5281221999999999E-20</c:v>
                </c:pt>
                <c:pt idx="38023">
                  <c:v>9.4536682000000003E-20</c:v>
                </c:pt>
                <c:pt idx="38024">
                  <c:v>9.3797900000000006E-20</c:v>
                </c:pt>
                <c:pt idx="38025">
                  <c:v>9.3064830999999997E-20</c:v>
                </c:pt>
                <c:pt idx="38026">
                  <c:v>9.2337428999999999E-20</c:v>
                </c:pt>
                <c:pt idx="38027">
                  <c:v>9.1615654999999998E-20</c:v>
                </c:pt>
                <c:pt idx="38028">
                  <c:v>9.0899466E-20</c:v>
                </c:pt>
                <c:pt idx="38029">
                  <c:v>9.0188813999999999E-20</c:v>
                </c:pt>
                <c:pt idx="38030">
                  <c:v>8.9483661999999996E-20</c:v>
                </c:pt>
                <c:pt idx="38031">
                  <c:v>8.8783971000000002E-20</c:v>
                </c:pt>
                <c:pt idx="38032">
                  <c:v>8.8089688000000004E-20</c:v>
                </c:pt>
                <c:pt idx="38033">
                  <c:v>8.7400776000000006E-20</c:v>
                </c:pt>
                <c:pt idx="38034">
                  <c:v>8.6717195E-20</c:v>
                </c:pt>
                <c:pt idx="38035">
                  <c:v>8.6038906999999999E-20</c:v>
                </c:pt>
                <c:pt idx="38036">
                  <c:v>8.5365873E-20</c:v>
                </c:pt>
                <c:pt idx="38037">
                  <c:v>8.4698047000000001E-20</c:v>
                </c:pt>
                <c:pt idx="38038">
                  <c:v>8.4035392000000005E-20</c:v>
                </c:pt>
                <c:pt idx="38039">
                  <c:v>8.3377874000000001E-20</c:v>
                </c:pt>
                <c:pt idx="38040">
                  <c:v>8.2725448000000002E-20</c:v>
                </c:pt>
                <c:pt idx="38041">
                  <c:v>8.2078075000000005E-20</c:v>
                </c:pt>
                <c:pt idx="38042">
                  <c:v>8.1435718000000002E-20</c:v>
                </c:pt>
                <c:pt idx="38043">
                  <c:v>8.0798336999999997E-20</c:v>
                </c:pt>
                <c:pt idx="38044">
                  <c:v>8.0165891999999996E-20</c:v>
                </c:pt>
                <c:pt idx="38045">
                  <c:v>7.9538353000000001E-20</c:v>
                </c:pt>
                <c:pt idx="38046">
                  <c:v>7.8915673999999998E-20</c:v>
                </c:pt>
                <c:pt idx="38047">
                  <c:v>7.8297820999999999E-20</c:v>
                </c:pt>
                <c:pt idx="38048">
                  <c:v>7.7684757999999999E-20</c:v>
                </c:pt>
                <c:pt idx="38049">
                  <c:v>7.7076449999999995E-20</c:v>
                </c:pt>
                <c:pt idx="38050">
                  <c:v>7.6472861000000005E-20</c:v>
                </c:pt>
                <c:pt idx="38051">
                  <c:v>7.5873949000000005E-20</c:v>
                </c:pt>
                <c:pt idx="38052">
                  <c:v>7.5279678E-20</c:v>
                </c:pt>
                <c:pt idx="38053">
                  <c:v>7.4690021000000001E-20</c:v>
                </c:pt>
                <c:pt idx="38054">
                  <c:v>7.4104932999999999E-20</c:v>
                </c:pt>
                <c:pt idx="38055">
                  <c:v>7.3524387999999995E-20</c:v>
                </c:pt>
                <c:pt idx="38056">
                  <c:v>7.2948346999999997E-20</c:v>
                </c:pt>
                <c:pt idx="38057">
                  <c:v>7.2376772000000005E-20</c:v>
                </c:pt>
                <c:pt idx="38058">
                  <c:v>7.1809635999999995E-20</c:v>
                </c:pt>
                <c:pt idx="38059">
                  <c:v>7.1246901000000001E-20</c:v>
                </c:pt>
                <c:pt idx="38060">
                  <c:v>7.0688534999999995E-20</c:v>
                </c:pt>
                <c:pt idx="38061">
                  <c:v>7.0134505000000005E-20</c:v>
                </c:pt>
                <c:pt idx="38062">
                  <c:v>6.9584772000000003E-20</c:v>
                </c:pt>
                <c:pt idx="38063">
                  <c:v>6.9039311999999997E-20</c:v>
                </c:pt>
                <c:pt idx="38064">
                  <c:v>6.8498082999999999E-20</c:v>
                </c:pt>
                <c:pt idx="38065">
                  <c:v>6.7961056E-20</c:v>
                </c:pt>
                <c:pt idx="38066">
                  <c:v>6.7428202999999997E-20</c:v>
                </c:pt>
                <c:pt idx="38067">
                  <c:v>6.6899486000000001E-20</c:v>
                </c:pt>
                <c:pt idx="38068">
                  <c:v>6.6374879000000002E-20</c:v>
                </c:pt>
                <c:pt idx="38069">
                  <c:v>6.5854342999999997E-20</c:v>
                </c:pt>
                <c:pt idx="38070">
                  <c:v>6.5337853000000002E-20</c:v>
                </c:pt>
                <c:pt idx="38071">
                  <c:v>6.4825375999999998E-20</c:v>
                </c:pt>
                <c:pt idx="38072">
                  <c:v>6.4316879E-20</c:v>
                </c:pt>
                <c:pt idx="38073">
                  <c:v>6.3812338000000004E-20</c:v>
                </c:pt>
                <c:pt idx="38074">
                  <c:v>6.3311718999999998E-20</c:v>
                </c:pt>
                <c:pt idx="38075">
                  <c:v>6.2814991000000006E-20</c:v>
                </c:pt>
                <c:pt idx="38076">
                  <c:v>6.2322127E-20</c:v>
                </c:pt>
                <c:pt idx="38077">
                  <c:v>6.1833095000000001E-20</c:v>
                </c:pt>
                <c:pt idx="38078">
                  <c:v>6.1347863000000003E-20</c:v>
                </c:pt>
                <c:pt idx="38079">
                  <c:v>6.0866404999999995E-20</c:v>
                </c:pt>
                <c:pt idx="38080">
                  <c:v>6.0388688999999997E-20</c:v>
                </c:pt>
                <c:pt idx="38081">
                  <c:v>5.9914695000000006E-20</c:v>
                </c:pt>
                <c:pt idx="38082">
                  <c:v>5.9444384999999997E-20</c:v>
                </c:pt>
                <c:pt idx="38083">
                  <c:v>5.8977732000000005E-20</c:v>
                </c:pt>
                <c:pt idx="38084">
                  <c:v>5.8514710999999998E-20</c:v>
                </c:pt>
                <c:pt idx="38085">
                  <c:v>5.8055289999999997E-20</c:v>
                </c:pt>
                <c:pt idx="38086">
                  <c:v>5.7599448999999996E-20</c:v>
                </c:pt>
                <c:pt idx="38087">
                  <c:v>5.7147156000000005E-20</c:v>
                </c:pt>
                <c:pt idx="38088">
                  <c:v>5.6698378000000001E-20</c:v>
                </c:pt>
                <c:pt idx="38089">
                  <c:v>5.6253095999999997E-20</c:v>
                </c:pt>
                <c:pt idx="38090">
                  <c:v>5.5811278E-20</c:v>
                </c:pt>
                <c:pt idx="38091">
                  <c:v>5.5372898E-20</c:v>
                </c:pt>
                <c:pt idx="38092">
                  <c:v>5.4937936999999996E-20</c:v>
                </c:pt>
                <c:pt idx="38093">
                  <c:v>5.4506362000000004E-20</c:v>
                </c:pt>
                <c:pt idx="38094">
                  <c:v>5.4078143999999999E-20</c:v>
                </c:pt>
                <c:pt idx="38095">
                  <c:v>5.3653261000000001E-20</c:v>
                </c:pt>
                <c:pt idx="38096">
                  <c:v>5.3231690000000003E-20</c:v>
                </c:pt>
                <c:pt idx="38097">
                  <c:v>5.2813401E-20</c:v>
                </c:pt>
                <c:pt idx="38098">
                  <c:v>5.2398372999999999E-20</c:v>
                </c:pt>
                <c:pt idx="38099">
                  <c:v>5.1986575999999999E-20</c:v>
                </c:pt>
                <c:pt idx="38100">
                  <c:v>5.1577987999999999E-20</c:v>
                </c:pt>
                <c:pt idx="38101">
                  <c:v>5.1172584999999999E-20</c:v>
                </c:pt>
                <c:pt idx="38102">
                  <c:v>5.0770343000000002E-20</c:v>
                </c:pt>
                <c:pt idx="38103">
                  <c:v>5.0371233999999998E-20</c:v>
                </c:pt>
                <c:pt idx="38104">
                  <c:v>4.9975238E-20</c:v>
                </c:pt>
                <c:pt idx="38105">
                  <c:v>4.9582327E-20</c:v>
                </c:pt>
                <c:pt idx="38106">
                  <c:v>4.9192478999999998E-20</c:v>
                </c:pt>
                <c:pt idx="38107">
                  <c:v>4.8805671999999998E-20</c:v>
                </c:pt>
                <c:pt idx="38108">
                  <c:v>4.8421880000000001E-20</c:v>
                </c:pt>
                <c:pt idx="38109">
                  <c:v>4.8041082999999999E-20</c:v>
                </c:pt>
                <c:pt idx="38110">
                  <c:v>4.7663254999999998E-20</c:v>
                </c:pt>
                <c:pt idx="38111">
                  <c:v>4.7288374000000002E-20</c:v>
                </c:pt>
                <c:pt idx="38112">
                  <c:v>4.6916418000000001E-20</c:v>
                </c:pt>
                <c:pt idx="38113">
                  <c:v>4.6547363000000002E-20</c:v>
                </c:pt>
                <c:pt idx="38114">
                  <c:v>4.6181186999999997E-20</c:v>
                </c:pt>
                <c:pt idx="38115">
                  <c:v>4.5817867000000003E-20</c:v>
                </c:pt>
                <c:pt idx="38116">
                  <c:v>4.5457384000000001E-20</c:v>
                </c:pt>
                <c:pt idx="38117">
                  <c:v>4.5099712999999997E-20</c:v>
                </c:pt>
                <c:pt idx="38118">
                  <c:v>4.4744833000000003E-20</c:v>
                </c:pt>
                <c:pt idx="38119">
                  <c:v>4.4392722000000001E-20</c:v>
                </c:pt>
                <c:pt idx="38120">
                  <c:v>4.4043361E-20</c:v>
                </c:pt>
                <c:pt idx="38121">
                  <c:v>4.3696726999999997E-20</c:v>
                </c:pt>
                <c:pt idx="38122">
                  <c:v>4.3352798000000002E-20</c:v>
                </c:pt>
                <c:pt idx="38123">
                  <c:v>4.3011557000000002E-20</c:v>
                </c:pt>
                <c:pt idx="38124">
                  <c:v>4.2672978E-20</c:v>
                </c:pt>
                <c:pt idx="38125">
                  <c:v>4.2337046000000002E-20</c:v>
                </c:pt>
                <c:pt idx="38126">
                  <c:v>4.2003736999999998E-20</c:v>
                </c:pt>
                <c:pt idx="38127">
                  <c:v>4.1673029999999999E-20</c:v>
                </c:pt>
                <c:pt idx="38128">
                  <c:v>4.1344906999999998E-20</c:v>
                </c:pt>
                <c:pt idx="38129">
                  <c:v>4.1019346999999999E-20</c:v>
                </c:pt>
                <c:pt idx="38130">
                  <c:v>4.0696329999999999E-20</c:v>
                </c:pt>
                <c:pt idx="38131">
                  <c:v>4.0375836000000001E-20</c:v>
                </c:pt>
                <c:pt idx="38132">
                  <c:v>4.0057845999999999E-20</c:v>
                </c:pt>
                <c:pt idx="38133">
                  <c:v>3.9742342000000002E-20</c:v>
                </c:pt>
                <c:pt idx="38134">
                  <c:v>3.9429302000000001E-20</c:v>
                </c:pt>
                <c:pt idx="38135">
                  <c:v>3.9118709000000001E-20</c:v>
                </c:pt>
                <c:pt idx="38136">
                  <c:v>3.8810542000000003E-20</c:v>
                </c:pt>
                <c:pt idx="38137">
                  <c:v>3.8504783000000003E-20</c:v>
                </c:pt>
                <c:pt idx="38138">
                  <c:v>3.8201413999999998E-20</c:v>
                </c:pt>
                <c:pt idx="38139">
                  <c:v>3.7900416999999999E-20</c:v>
                </c:pt>
                <c:pt idx="38140">
                  <c:v>3.7601772999999997E-20</c:v>
                </c:pt>
                <c:pt idx="38141">
                  <c:v>3.7305463999999998E-20</c:v>
                </c:pt>
                <c:pt idx="38142">
                  <c:v>3.7011473E-20</c:v>
                </c:pt>
                <c:pt idx="38143">
                  <c:v>3.6719782000000002E-20</c:v>
                </c:pt>
                <c:pt idx="38144">
                  <c:v>3.6430372000000002E-20</c:v>
                </c:pt>
                <c:pt idx="38145">
                  <c:v>3.6143224000000001E-20</c:v>
                </c:pt>
                <c:pt idx="38146">
                  <c:v>3.5858322000000003E-20</c:v>
                </c:pt>
                <c:pt idx="38147">
                  <c:v>3.5575649000000001E-20</c:v>
                </c:pt>
                <c:pt idx="38148">
                  <c:v>3.5295186000000002E-20</c:v>
                </c:pt>
                <c:pt idx="38149">
                  <c:v>3.5016917000000002E-20</c:v>
                </c:pt>
                <c:pt idx="38150">
                  <c:v>3.4740823000000003E-20</c:v>
                </c:pt>
                <c:pt idx="38151">
                  <c:v>3.4466890999999998E-20</c:v>
                </c:pt>
                <c:pt idx="38152">
                  <c:v>3.4195099999999999E-20</c:v>
                </c:pt>
                <c:pt idx="38153">
                  <c:v>3.392544E-20</c:v>
                </c:pt>
                <c:pt idx="38154">
                  <c:v>3.3657889000000001E-20</c:v>
                </c:pt>
                <c:pt idx="38155">
                  <c:v>3.3392431999999999E-20</c:v>
                </c:pt>
                <c:pt idx="38156">
                  <c:v>3.3129051999999998E-20</c:v>
                </c:pt>
                <c:pt idx="38157">
                  <c:v>3.2867734E-20</c:v>
                </c:pt>
                <c:pt idx="38158">
                  <c:v>3.2608460999999999E-20</c:v>
                </c:pt>
                <c:pt idx="38159">
                  <c:v>3.2351218000000001E-20</c:v>
                </c:pt>
                <c:pt idx="38160">
                  <c:v>3.2095990999999999E-20</c:v>
                </c:pt>
                <c:pt idx="38161">
                  <c:v>3.184276E-20</c:v>
                </c:pt>
                <c:pt idx="38162">
                  <c:v>3.1591514000000001E-20</c:v>
                </c:pt>
                <c:pt idx="38163">
                  <c:v>3.1342234999999998E-20</c:v>
                </c:pt>
                <c:pt idx="38164">
                  <c:v>3.1094907999999998E-20</c:v>
                </c:pt>
                <c:pt idx="38165">
                  <c:v>3.0849520000000002E-20</c:v>
                </c:pt>
                <c:pt idx="38166">
                  <c:v>3.0606053999999997E-20</c:v>
                </c:pt>
                <c:pt idx="38167">
                  <c:v>3.0364494999999998E-20</c:v>
                </c:pt>
                <c:pt idx="38168">
                  <c:v>3.0124829E-20</c:v>
                </c:pt>
                <c:pt idx="38169">
                  <c:v>2.9887040000000003E-20</c:v>
                </c:pt>
                <c:pt idx="38170">
                  <c:v>2.9651113E-20</c:v>
                </c:pt>
                <c:pt idx="38171">
                  <c:v>2.9417036999999998E-20</c:v>
                </c:pt>
                <c:pt idx="38172">
                  <c:v>2.9184792999999998E-20</c:v>
                </c:pt>
                <c:pt idx="38173">
                  <c:v>2.8954372000000001E-20</c:v>
                </c:pt>
                <c:pt idx="38174">
                  <c:v>2.8725755999999999E-20</c:v>
                </c:pt>
                <c:pt idx="38175">
                  <c:v>2.8498931E-20</c:v>
                </c:pt>
                <c:pt idx="38176">
                  <c:v>2.8273883000000003E-20</c:v>
                </c:pt>
                <c:pt idx="38177">
                  <c:v>2.8050599000000002E-20</c:v>
                </c:pt>
                <c:pt idx="38178">
                  <c:v>2.7829067000000002E-20</c:v>
                </c:pt>
                <c:pt idx="38179">
                  <c:v>2.7609273E-20</c:v>
                </c:pt>
                <c:pt idx="38180">
                  <c:v>2.7391201E-20</c:v>
                </c:pt>
                <c:pt idx="38181">
                  <c:v>2.7174837999999997E-20</c:v>
                </c:pt>
                <c:pt idx="38182">
                  <c:v>2.6960172000000001E-20</c:v>
                </c:pt>
                <c:pt idx="38183">
                  <c:v>2.6747189E-20</c:v>
                </c:pt>
                <c:pt idx="38184">
                  <c:v>2.6535877000000001E-20</c:v>
                </c:pt>
                <c:pt idx="38185">
                  <c:v>2.6326222E-20</c:v>
                </c:pt>
                <c:pt idx="38186">
                  <c:v>2.6118212000000001E-20</c:v>
                </c:pt>
                <c:pt idx="38187">
                  <c:v>2.5911833E-20</c:v>
                </c:pt>
                <c:pt idx="38188">
                  <c:v>2.5707075E-20</c:v>
                </c:pt>
                <c:pt idx="38189">
                  <c:v>2.5503923000000001E-20</c:v>
                </c:pt>
                <c:pt idx="38190">
                  <c:v>2.5302366000000001E-20</c:v>
                </c:pt>
                <c:pt idx="38191">
                  <c:v>2.5102390000000001E-20</c:v>
                </c:pt>
                <c:pt idx="38192">
                  <c:v>2.4903985E-20</c:v>
                </c:pt>
                <c:pt idx="38193">
                  <c:v>2.4707135E-20</c:v>
                </c:pt>
                <c:pt idx="38194">
                  <c:v>2.4511832000000001E-20</c:v>
                </c:pt>
                <c:pt idx="38195">
                  <c:v>2.4318061000000001E-20</c:v>
                </c:pt>
                <c:pt idx="38196">
                  <c:v>2.4125810999999999E-20</c:v>
                </c:pt>
                <c:pt idx="38197">
                  <c:v>2.3935070000000001E-20</c:v>
                </c:pt>
                <c:pt idx="38198">
                  <c:v>2.3745826999999999E-20</c:v>
                </c:pt>
                <c:pt idx="38199">
                  <c:v>2.3558069999999999E-20</c:v>
                </c:pt>
                <c:pt idx="38200">
                  <c:v>2.3371788E-20</c:v>
                </c:pt>
                <c:pt idx="38201">
                  <c:v>2.3186968000000001E-20</c:v>
                </c:pt>
                <c:pt idx="38202">
                  <c:v>2.3003600000000001E-20</c:v>
                </c:pt>
                <c:pt idx="38203">
                  <c:v>2.2821672E-20</c:v>
                </c:pt>
                <c:pt idx="38204">
                  <c:v>2.2641173000000001E-20</c:v>
                </c:pt>
                <c:pt idx="38205">
                  <c:v>2.2462090999999999E-20</c:v>
                </c:pt>
                <c:pt idx="38206">
                  <c:v>2.2284417E-20</c:v>
                </c:pt>
                <c:pt idx="38207">
                  <c:v>2.2108139000000001E-20</c:v>
                </c:pt>
                <c:pt idx="38208">
                  <c:v>2.1933245000000001E-20</c:v>
                </c:pt>
                <c:pt idx="38209">
                  <c:v>2.1759726E-20</c:v>
                </c:pt>
                <c:pt idx="38210">
                  <c:v>2.1587571E-20</c:v>
                </c:pt>
                <c:pt idx="38211">
                  <c:v>2.1416766999999999E-20</c:v>
                </c:pt>
                <c:pt idx="38212">
                  <c:v>2.1247306999999999E-20</c:v>
                </c:pt>
                <c:pt idx="38213">
                  <c:v>2.1079178E-20</c:v>
                </c:pt>
                <c:pt idx="38214">
                  <c:v>2.0912369999999999E-20</c:v>
                </c:pt>
                <c:pt idx="38215">
                  <c:v>2.0746871999999999E-20</c:v>
                </c:pt>
                <c:pt idx="38216">
                  <c:v>2.0582676999999999E-20</c:v>
                </c:pt>
                <c:pt idx="38217">
                  <c:v>2.0419773000000001E-20</c:v>
                </c:pt>
                <c:pt idx="38218">
                  <c:v>2.0258147999999999E-20</c:v>
                </c:pt>
                <c:pt idx="38219">
                  <c:v>2.0097794E-20</c:v>
                </c:pt>
                <c:pt idx="38220">
                  <c:v>1.9938700999999999E-20</c:v>
                </c:pt>
                <c:pt idx="38221">
                  <c:v>1.9780858E-20</c:v>
                </c:pt>
                <c:pt idx="38222">
                  <c:v>1.9624256999999999E-20</c:v>
                </c:pt>
                <c:pt idx="38223">
                  <c:v>1.9468888000000001E-20</c:v>
                </c:pt>
                <c:pt idx="38224">
                  <c:v>1.9314741999999999E-20</c:v>
                </c:pt>
                <c:pt idx="38225">
                  <c:v>1.9161807E-20</c:v>
                </c:pt>
                <c:pt idx="38226">
                  <c:v>1.9010074000000001E-20</c:v>
                </c:pt>
                <c:pt idx="38227">
                  <c:v>1.8859534999999999E-20</c:v>
                </c:pt>
                <c:pt idx="38228">
                  <c:v>1.8710180999999999E-20</c:v>
                </c:pt>
                <c:pt idx="38229">
                  <c:v>1.8562001E-20</c:v>
                </c:pt>
                <c:pt idx="38230">
                  <c:v>1.8414987E-20</c:v>
                </c:pt>
                <c:pt idx="38231">
                  <c:v>1.826913E-20</c:v>
                </c:pt>
                <c:pt idx="38232">
                  <c:v>1.8124420999999999E-20</c:v>
                </c:pt>
                <c:pt idx="38233">
                  <c:v>1.798085E-20</c:v>
                </c:pt>
                <c:pt idx="38234">
                  <c:v>1.7838407999999999E-20</c:v>
                </c:pt>
                <c:pt idx="38235">
                  <c:v>1.7697087999999999E-20</c:v>
                </c:pt>
                <c:pt idx="38236">
                  <c:v>1.7556880999999999E-20</c:v>
                </c:pt>
                <c:pt idx="38237">
                  <c:v>1.7417777E-20</c:v>
                </c:pt>
                <c:pt idx="38238">
                  <c:v>1.7279769E-20</c:v>
                </c:pt>
                <c:pt idx="38239">
                  <c:v>1.7142845999999999E-20</c:v>
                </c:pt>
                <c:pt idx="38240">
                  <c:v>1.7007001E-20</c:v>
                </c:pt>
                <c:pt idx="38241">
                  <c:v>1.6872226E-20</c:v>
                </c:pt>
                <c:pt idx="38242">
                  <c:v>1.6738512E-20</c:v>
                </c:pt>
                <c:pt idx="38243">
                  <c:v>1.6605850999999999E-20</c:v>
                </c:pt>
                <c:pt idx="38244">
                  <c:v>1.6474233999999999E-20</c:v>
                </c:pt>
                <c:pt idx="38245">
                  <c:v>1.6343654E-20</c:v>
                </c:pt>
                <c:pt idx="38246">
                  <c:v>1.6214104E-20</c:v>
                </c:pt>
                <c:pt idx="38247">
                  <c:v>1.6085571999999999E-20</c:v>
                </c:pt>
                <c:pt idx="38248">
                  <c:v>1.5958054E-20</c:v>
                </c:pt>
                <c:pt idx="38249">
                  <c:v>1.5831541000000001E-20</c:v>
                </c:pt>
                <c:pt idx="38250">
                  <c:v>1.5706022E-20</c:v>
                </c:pt>
                <c:pt idx="38251">
                  <c:v>1.5581495E-20</c:v>
                </c:pt>
                <c:pt idx="38252">
                  <c:v>1.5457946999999999E-20</c:v>
                </c:pt>
                <c:pt idx="38253">
                  <c:v>1.5335374E-20</c:v>
                </c:pt>
                <c:pt idx="38254">
                  <c:v>1.5213766E-20</c:v>
                </c:pt>
                <c:pt idx="38255">
                  <c:v>1.5093116000000001E-20</c:v>
                </c:pt>
                <c:pt idx="38256">
                  <c:v>1.4973417E-20</c:v>
                </c:pt>
                <c:pt idx="38257">
                  <c:v>1.4854660000000001E-20</c:v>
                </c:pt>
                <c:pt idx="38258">
                  <c:v>1.473684E-20</c:v>
                </c:pt>
                <c:pt idx="38259">
                  <c:v>1.4619946999999999E-20</c:v>
                </c:pt>
                <c:pt idx="38260">
                  <c:v>1.4503976999999999E-20</c:v>
                </c:pt>
                <c:pt idx="38261">
                  <c:v>1.438892E-20</c:v>
                </c:pt>
                <c:pt idx="38262">
                  <c:v>1.4274771E-20</c:v>
                </c:pt>
                <c:pt idx="38263">
                  <c:v>1.4161520999999999E-20</c:v>
                </c:pt>
                <c:pt idx="38264">
                  <c:v>1.4049165E-20</c:v>
                </c:pt>
                <c:pt idx="38265">
                  <c:v>1.3937694000000001E-20</c:v>
                </c:pt>
                <c:pt idx="38266">
                  <c:v>1.3827102999999999E-20</c:v>
                </c:pt>
                <c:pt idx="38267">
                  <c:v>1.3717383E-20</c:v>
                </c:pt>
                <c:pt idx="38268">
                  <c:v>1.3608529999999999E-20</c:v>
                </c:pt>
                <c:pt idx="38269">
                  <c:v>1.3500534E-20</c:v>
                </c:pt>
                <c:pt idx="38270">
                  <c:v>1.339339E-20</c:v>
                </c:pt>
                <c:pt idx="38271">
                  <c:v>1.3287091E-20</c:v>
                </c:pt>
                <c:pt idx="38272">
                  <c:v>1.318163E-20</c:v>
                </c:pt>
                <c:pt idx="38273">
                  <c:v>1.3077002E-20</c:v>
                </c:pt>
                <c:pt idx="38274">
                  <c:v>1.2973198999999999E-20</c:v>
                </c:pt>
                <c:pt idx="38275">
                  <c:v>1.2870214000000001E-20</c:v>
                </c:pt>
                <c:pt idx="38276">
                  <c:v>1.2768041999999999E-20</c:v>
                </c:pt>
                <c:pt idx="38277">
                  <c:v>1.2666676000000001E-20</c:v>
                </c:pt>
                <c:pt idx="38278">
                  <c:v>1.2566110000000001E-20</c:v>
                </c:pt>
                <c:pt idx="38279">
                  <c:v>1.2466338E-20</c:v>
                </c:pt>
                <c:pt idx="38280">
                  <c:v>1.2367352999999999E-20</c:v>
                </c:pt>
                <c:pt idx="38281">
                  <c:v>1.226915E-20</c:v>
                </c:pt>
                <c:pt idx="38282">
                  <c:v>1.2171722E-20</c:v>
                </c:pt>
                <c:pt idx="38283">
                  <c:v>1.2075062E-20</c:v>
                </c:pt>
                <c:pt idx="38284">
                  <c:v>1.1979166E-20</c:v>
                </c:pt>
                <c:pt idx="38285">
                  <c:v>1.1884026E-20</c:v>
                </c:pt>
                <c:pt idx="38286">
                  <c:v>1.1789638E-20</c:v>
                </c:pt>
                <c:pt idx="38287">
                  <c:v>1.1695995000000001E-20</c:v>
                </c:pt>
                <c:pt idx="38288">
                  <c:v>1.160309E-20</c:v>
                </c:pt>
                <c:pt idx="38289">
                  <c:v>1.151092E-20</c:v>
                </c:pt>
                <c:pt idx="38290">
                  <c:v>1.1419478E-20</c:v>
                </c:pt>
                <c:pt idx="38291">
                  <c:v>1.1328757E-20</c:v>
                </c:pt>
                <c:pt idx="38292">
                  <c:v>1.1238753E-20</c:v>
                </c:pt>
                <c:pt idx="38293">
                  <c:v>1.1149459E-20</c:v>
                </c:pt>
                <c:pt idx="38294">
                  <c:v>1.1060871E-20</c:v>
                </c:pt>
                <c:pt idx="38295">
                  <c:v>1.0972983E-20</c:v>
                </c:pt>
                <c:pt idx="38296">
                  <c:v>1.0885789E-20</c:v>
                </c:pt>
                <c:pt idx="38297">
                  <c:v>1.0799283E-20</c:v>
                </c:pt>
                <c:pt idx="38298">
                  <c:v>1.0713461E-20</c:v>
                </c:pt>
                <c:pt idx="38299">
                  <c:v>1.0628317E-20</c:v>
                </c:pt>
                <c:pt idx="38300">
                  <c:v>1.0543846E-20</c:v>
                </c:pt>
                <c:pt idx="38301">
                  <c:v>1.0460041999999999E-20</c:v>
                </c:pt>
                <c:pt idx="38302">
                  <c:v>1.03769E-20</c:v>
                </c:pt>
                <c:pt idx="38303">
                  <c:v>1.0294414999999999E-20</c:v>
                </c:pt>
                <c:pt idx="38304">
                  <c:v>1.0212582E-20</c:v>
                </c:pt>
                <c:pt idx="38305">
                  <c:v>1.0131395E-20</c:v>
                </c:pt>
                <c:pt idx="38306">
                  <c:v>1.0050851E-20</c:v>
                </c:pt>
                <c:pt idx="38307">
                  <c:v>9.9709433000000006E-21</c:v>
                </c:pt>
                <c:pt idx="38308">
                  <c:v>9.8916665000000003E-21</c:v>
                </c:pt>
                <c:pt idx="38309">
                  <c:v>9.8130165000000001E-21</c:v>
                </c:pt>
                <c:pt idx="38310">
                  <c:v>9.7349884999999996E-21</c:v>
                </c:pt>
                <c:pt idx="38311">
                  <c:v>9.6575776E-21</c:v>
                </c:pt>
                <c:pt idx="38312">
                  <c:v>9.5807782000000001E-21</c:v>
                </c:pt>
                <c:pt idx="38313">
                  <c:v>9.5045863999999995E-21</c:v>
                </c:pt>
                <c:pt idx="38314">
                  <c:v>9.4289971E-21</c:v>
                </c:pt>
                <c:pt idx="38315">
                  <c:v>9.3540056000000004E-21</c:v>
                </c:pt>
                <c:pt idx="38316">
                  <c:v>9.2796070000000001E-21</c:v>
                </c:pt>
                <c:pt idx="38317">
                  <c:v>9.2057964000000002E-21</c:v>
                </c:pt>
                <c:pt idx="38318">
                  <c:v>9.1325690999999993E-21</c:v>
                </c:pt>
                <c:pt idx="38319">
                  <c:v>9.0599209999999994E-21</c:v>
                </c:pt>
                <c:pt idx="38320">
                  <c:v>8.9878480999999999E-21</c:v>
                </c:pt>
                <c:pt idx="38321">
                  <c:v>8.9163446000000004E-21</c:v>
                </c:pt>
                <c:pt idx="38322">
                  <c:v>8.8454074000000002E-21</c:v>
                </c:pt>
                <c:pt idx="38323">
                  <c:v>8.7750307999999993E-21</c:v>
                </c:pt>
                <c:pt idx="38324">
                  <c:v>8.7052107999999999E-21</c:v>
                </c:pt>
                <c:pt idx="38325">
                  <c:v>8.6359432999999996E-21</c:v>
                </c:pt>
                <c:pt idx="38326">
                  <c:v>8.5672242999999994E-21</c:v>
                </c:pt>
                <c:pt idx="38327">
                  <c:v>8.4990490000000004E-21</c:v>
                </c:pt>
                <c:pt idx="38328">
                  <c:v>8.4314124000000004E-21</c:v>
                </c:pt>
                <c:pt idx="38329">
                  <c:v>8.3643114000000002E-21</c:v>
                </c:pt>
                <c:pt idx="38330">
                  <c:v>8.2977420000000004E-21</c:v>
                </c:pt>
                <c:pt idx="38331">
                  <c:v>8.2316992000000005E-21</c:v>
                </c:pt>
                <c:pt idx="38332">
                  <c:v>8.1661789999999996E-21</c:v>
                </c:pt>
                <c:pt idx="38333">
                  <c:v>8.1011775000000005E-21</c:v>
                </c:pt>
                <c:pt idx="38334">
                  <c:v>8.0366905000000004E-21</c:v>
                </c:pt>
                <c:pt idx="38335">
                  <c:v>7.9727141000000005E-21</c:v>
                </c:pt>
                <c:pt idx="38336">
                  <c:v>7.9092432999999999E-21</c:v>
                </c:pt>
                <c:pt idx="38337">
                  <c:v>7.8462749999999994E-21</c:v>
                </c:pt>
                <c:pt idx="38338">
                  <c:v>7.7838050999999995E-21</c:v>
                </c:pt>
                <c:pt idx="38339">
                  <c:v>7.7218304000000006E-21</c:v>
                </c:pt>
                <c:pt idx="38340">
                  <c:v>7.6603460000000006E-21</c:v>
                </c:pt>
                <c:pt idx="38341">
                  <c:v>7.5993487000000001E-21</c:v>
                </c:pt>
                <c:pt idx="38342">
                  <c:v>7.5388343999999994E-21</c:v>
                </c:pt>
                <c:pt idx="38343">
                  <c:v>7.4787991999999998E-21</c:v>
                </c:pt>
                <c:pt idx="38344">
                  <c:v>7.4192390000000004E-21</c:v>
                </c:pt>
                <c:pt idx="38345">
                  <c:v>7.3601504999999997E-21</c:v>
                </c:pt>
                <c:pt idx="38346">
                  <c:v>7.3015304999999995E-21</c:v>
                </c:pt>
                <c:pt idx="38347">
                  <c:v>7.2433750999999996E-21</c:v>
                </c:pt>
                <c:pt idx="38348">
                  <c:v>7.1856799999999998E-21</c:v>
                </c:pt>
                <c:pt idx="38349">
                  <c:v>7.1284414000000001E-21</c:v>
                </c:pt>
                <c:pt idx="38350">
                  <c:v>7.0716566999999999E-21</c:v>
                </c:pt>
                <c:pt idx="38351">
                  <c:v>7.0153220000000003E-21</c:v>
                </c:pt>
                <c:pt idx="38352">
                  <c:v>6.9594332000000003E-21</c:v>
                </c:pt>
                <c:pt idx="38353">
                  <c:v>6.9039871000000003E-21</c:v>
                </c:pt>
                <c:pt idx="38354">
                  <c:v>6.8489803000000001E-21</c:v>
                </c:pt>
                <c:pt idx="38355">
                  <c:v>6.7944098999999995E-21</c:v>
                </c:pt>
                <c:pt idx="38356">
                  <c:v>6.7402715000000003E-21</c:v>
                </c:pt>
                <c:pt idx="38357">
                  <c:v>6.6865625000000003E-21</c:v>
                </c:pt>
                <c:pt idx="38358">
                  <c:v>6.6332788999999997E-21</c:v>
                </c:pt>
                <c:pt idx="38359">
                  <c:v>6.5804177000000001E-21</c:v>
                </c:pt>
                <c:pt idx="38360">
                  <c:v>6.5279753000000001E-21</c:v>
                </c:pt>
                <c:pt idx="38361">
                  <c:v>6.4759484999999998E-21</c:v>
                </c:pt>
                <c:pt idx="38362">
                  <c:v>6.4243342000000001E-21</c:v>
                </c:pt>
                <c:pt idx="38363">
                  <c:v>6.3731289000000004E-21</c:v>
                </c:pt>
                <c:pt idx="38364">
                  <c:v>6.3223296000000001E-21</c:v>
                </c:pt>
                <c:pt idx="38365">
                  <c:v>6.2719330000000002E-21</c:v>
                </c:pt>
                <c:pt idx="38366">
                  <c:v>6.2219361999999996E-21</c:v>
                </c:pt>
                <c:pt idx="38367">
                  <c:v>6.1723357000000002E-21</c:v>
                </c:pt>
                <c:pt idx="38368">
                  <c:v>6.1231286000000001E-21</c:v>
                </c:pt>
                <c:pt idx="38369">
                  <c:v>6.0743116000000003E-21</c:v>
                </c:pt>
                <c:pt idx="38370">
                  <c:v>6.0258815000000003E-21</c:v>
                </c:pt>
                <c:pt idx="38371">
                  <c:v>5.9778356E-21</c:v>
                </c:pt>
                <c:pt idx="38372">
                  <c:v>5.9301704999999997E-21</c:v>
                </c:pt>
                <c:pt idx="38373">
                  <c:v>5.8828834999999999E-21</c:v>
                </c:pt>
                <c:pt idx="38374">
                  <c:v>5.8359713E-21</c:v>
                </c:pt>
                <c:pt idx="38375">
                  <c:v>5.7894314999999999E-21</c:v>
                </c:pt>
                <c:pt idx="38376">
                  <c:v>5.7432608000000003E-21</c:v>
                </c:pt>
                <c:pt idx="38377">
                  <c:v>5.6974565000000003E-21</c:v>
                </c:pt>
                <c:pt idx="38378">
                  <c:v>5.6520153E-21</c:v>
                </c:pt>
                <c:pt idx="38379">
                  <c:v>5.6069347000000003E-21</c:v>
                </c:pt>
                <c:pt idx="38380">
                  <c:v>5.5622115999999999E-21</c:v>
                </c:pt>
                <c:pt idx="38381">
                  <c:v>5.5178436E-21</c:v>
                </c:pt>
                <c:pt idx="38382">
                  <c:v>5.4738272999999997E-21</c:v>
                </c:pt>
                <c:pt idx="38383">
                  <c:v>5.4301603999999999E-21</c:v>
                </c:pt>
                <c:pt idx="38384">
                  <c:v>5.3868401000000002E-21</c:v>
                </c:pt>
                <c:pt idx="38385">
                  <c:v>5.3438633999999998E-21</c:v>
                </c:pt>
                <c:pt idx="38386">
                  <c:v>5.3012281000000003E-21</c:v>
                </c:pt>
                <c:pt idx="38387">
                  <c:v>5.2589307999999998E-21</c:v>
                </c:pt>
                <c:pt idx="38388">
                  <c:v>5.2169692000000001E-21</c:v>
                </c:pt>
                <c:pt idx="38389">
                  <c:v>5.1753407000000003E-21</c:v>
                </c:pt>
                <c:pt idx="38390">
                  <c:v>5.1340426999999999E-21</c:v>
                </c:pt>
                <c:pt idx="38391">
                  <c:v>5.0930721999999998E-21</c:v>
                </c:pt>
                <c:pt idx="38392">
                  <c:v>5.0524273000000001E-21</c:v>
                </c:pt>
                <c:pt idx="38393">
                  <c:v>5.0121050000000002E-21</c:v>
                </c:pt>
                <c:pt idx="38394">
                  <c:v>4.9721027000000001E-21</c:v>
                </c:pt>
                <c:pt idx="38395">
                  <c:v>4.9324178E-21</c:v>
                </c:pt>
                <c:pt idx="38396">
                  <c:v>4.893048E-21</c:v>
                </c:pt>
                <c:pt idx="38397">
                  <c:v>4.8539907999999997E-21</c:v>
                </c:pt>
                <c:pt idx="38398">
                  <c:v>4.8152437000000002E-21</c:v>
                </c:pt>
                <c:pt idx="38399">
                  <c:v>4.7768044999999999E-21</c:v>
                </c:pt>
                <c:pt idx="38400">
                  <c:v>4.7386701000000001E-21</c:v>
                </c:pt>
                <c:pt idx="38401">
                  <c:v>4.6921427999999997E-21</c:v>
                </c:pt>
                <c:pt idx="38402">
                  <c:v>4.6459742000000001E-21</c:v>
                </c:pt>
                <c:pt idx="38403">
                  <c:v>4.6001718999999997E-21</c:v>
                </c:pt>
                <c:pt idx="38404">
                  <c:v>4.5547416E-21</c:v>
                </c:pt>
                <c:pt idx="38405">
                  <c:v>4.5096880999999998E-21</c:v>
                </c:pt>
                <c:pt idx="38406">
                  <c:v>4.4650146999999997E-21</c:v>
                </c:pt>
                <c:pt idx="38407">
                  <c:v>4.4207242000000003E-21</c:v>
                </c:pt>
                <c:pt idx="38408">
                  <c:v>4.3768178000000002E-21</c:v>
                </c:pt>
                <c:pt idx="38409">
                  <c:v>4.3332967000000001E-21</c:v>
                </c:pt>
                <c:pt idx="38410">
                  <c:v>4.2901609000000001E-21</c:v>
                </c:pt>
                <c:pt idx="38411">
                  <c:v>4.2474104999999997E-21</c:v>
                </c:pt>
                <c:pt idx="38412">
                  <c:v>4.2050449E-21</c:v>
                </c:pt>
                <c:pt idx="38413">
                  <c:v>4.1630631000000001E-21</c:v>
                </c:pt>
                <c:pt idx="38414">
                  <c:v>4.1214637999999997E-21</c:v>
                </c:pt>
                <c:pt idx="38415">
                  <c:v>4.0802456999999999E-21</c:v>
                </c:pt>
                <c:pt idx="38416">
                  <c:v>4.0394068999999999E-21</c:v>
                </c:pt>
                <c:pt idx="38417">
                  <c:v>3.9989456999999997E-21</c:v>
                </c:pt>
                <c:pt idx="38418">
                  <c:v>3.9588601999999998E-21</c:v>
                </c:pt>
                <c:pt idx="38419">
                  <c:v>3.9191477999999998E-21</c:v>
                </c:pt>
                <c:pt idx="38420">
                  <c:v>3.8798066999999997E-21</c:v>
                </c:pt>
                <c:pt idx="38421">
                  <c:v>3.8408342000000002E-21</c:v>
                </c:pt>
                <c:pt idx="38422">
                  <c:v>3.8022281999999998E-21</c:v>
                </c:pt>
                <c:pt idx="38423">
                  <c:v>3.7639859999999997E-21</c:v>
                </c:pt>
                <c:pt idx="38424">
                  <c:v>3.7261048999999997E-21</c:v>
                </c:pt>
                <c:pt idx="38425">
                  <c:v>3.6885824999999997E-21</c:v>
                </c:pt>
                <c:pt idx="38426">
                  <c:v>3.6514164000000002E-21</c:v>
                </c:pt>
                <c:pt idx="38427">
                  <c:v>3.6146036000000002E-21</c:v>
                </c:pt>
                <c:pt idx="38428">
                  <c:v>3.5781417999999998E-21</c:v>
                </c:pt>
                <c:pt idx="38429">
                  <c:v>3.5420278000000001E-21</c:v>
                </c:pt>
                <c:pt idx="38430">
                  <c:v>3.5062591000000001E-21</c:v>
                </c:pt>
                <c:pt idx="38431">
                  <c:v>3.4708333000000003E-21</c:v>
                </c:pt>
                <c:pt idx="38432">
                  <c:v>3.4357476000000001E-21</c:v>
                </c:pt>
                <c:pt idx="38433">
                  <c:v>3.4009991000000002E-21</c:v>
                </c:pt>
                <c:pt idx="38434">
                  <c:v>3.3665849000000001E-21</c:v>
                </c:pt>
                <c:pt idx="38435">
                  <c:v>3.3325024999999999E-21</c:v>
                </c:pt>
                <c:pt idx="38436">
                  <c:v>3.298749E-21</c:v>
                </c:pt>
                <c:pt idx="38437">
                  <c:v>3.2653219E-21</c:v>
                </c:pt>
                <c:pt idx="38438">
                  <c:v>3.2322183E-21</c:v>
                </c:pt>
                <c:pt idx="38439">
                  <c:v>3.1994359E-21</c:v>
                </c:pt>
                <c:pt idx="38440">
                  <c:v>3.1669713999999999E-21</c:v>
                </c:pt>
                <c:pt idx="38441">
                  <c:v>3.1348225E-21</c:v>
                </c:pt>
                <c:pt idx="38442">
                  <c:v>3.1029862999999998E-21</c:v>
                </c:pt>
                <c:pt idx="38443">
                  <c:v>3.0714602000000001E-21</c:v>
                </c:pt>
                <c:pt idx="38444">
                  <c:v>3.0402413999999998E-21</c:v>
                </c:pt>
                <c:pt idx="38445">
                  <c:v>3.0093273000000002E-21</c:v>
                </c:pt>
                <c:pt idx="38446">
                  <c:v>2.9787154E-21</c:v>
                </c:pt>
                <c:pt idx="38447">
                  <c:v>2.9484028999999998E-21</c:v>
                </c:pt>
                <c:pt idx="38448">
                  <c:v>2.9183871000000001E-21</c:v>
                </c:pt>
                <c:pt idx="38449">
                  <c:v>2.8886656E-21</c:v>
                </c:pt>
                <c:pt idx="38450">
                  <c:v>2.8592356000000001E-21</c:v>
                </c:pt>
                <c:pt idx="38451">
                  <c:v>2.8300947000000002E-21</c:v>
                </c:pt>
                <c:pt idx="38452">
                  <c:v>2.8012401000000001E-21</c:v>
                </c:pt>
                <c:pt idx="38453">
                  <c:v>2.7726693999999998E-21</c:v>
                </c:pt>
                <c:pt idx="38454">
                  <c:v>2.7443801E-21</c:v>
                </c:pt>
                <c:pt idx="38455">
                  <c:v>2.7163694E-21</c:v>
                </c:pt>
                <c:pt idx="38456">
                  <c:v>2.6886353E-21</c:v>
                </c:pt>
                <c:pt idx="38457">
                  <c:v>2.6611747000000002E-21</c:v>
                </c:pt>
                <c:pt idx="38458">
                  <c:v>2.6339854E-21</c:v>
                </c:pt>
                <c:pt idx="38459">
                  <c:v>2.6070648999999999E-21</c:v>
                </c:pt>
                <c:pt idx="38460">
                  <c:v>2.5804107000000001E-21</c:v>
                </c:pt>
                <c:pt idx="38461">
                  <c:v>2.5540204999999998E-21</c:v>
                </c:pt>
                <c:pt idx="38462">
                  <c:v>2.5278918000000001E-21</c:v>
                </c:pt>
                <c:pt idx="38463">
                  <c:v>2.5020222E-21</c:v>
                </c:pt>
                <c:pt idx="38464">
                  <c:v>2.4764093E-21</c:v>
                </c:pt>
                <c:pt idx="38465">
                  <c:v>2.4510506999999999E-21</c:v>
                </c:pt>
                <c:pt idx="38466">
                  <c:v>2.425944E-21</c:v>
                </c:pt>
                <c:pt idx="38467">
                  <c:v>2.4010870000000002E-21</c:v>
                </c:pt>
                <c:pt idx="38468">
                  <c:v>2.3764774000000001E-21</c:v>
                </c:pt>
                <c:pt idx="38469">
                  <c:v>2.3521126999999999E-21</c:v>
                </c:pt>
                <c:pt idx="38470">
                  <c:v>2.3279908000000001E-21</c:v>
                </c:pt>
                <c:pt idx="38471">
                  <c:v>2.3041094E-21</c:v>
                </c:pt>
                <c:pt idx="38472">
                  <c:v>2.2804661E-21</c:v>
                </c:pt>
                <c:pt idx="38473">
                  <c:v>2.2570585999999999E-21</c:v>
                </c:pt>
                <c:pt idx="38474">
                  <c:v>2.2338848999999998E-21</c:v>
                </c:pt>
                <c:pt idx="38475">
                  <c:v>2.2109425000000001E-21</c:v>
                </c:pt>
                <c:pt idx="38476">
                  <c:v>2.1882295999999999E-21</c:v>
                </c:pt>
                <c:pt idx="38477">
                  <c:v>2.1657437999999999E-21</c:v>
                </c:pt>
                <c:pt idx="38478">
                  <c:v>2.1434831000000001E-21</c:v>
                </c:pt>
                <c:pt idx="38479">
                  <c:v>2.1214452E-21</c:v>
                </c:pt>
                <c:pt idx="38480">
                  <c:v>2.0996281000000001E-21</c:v>
                </c:pt>
                <c:pt idx="38481">
                  <c:v>2.0780297999999999E-21</c:v>
                </c:pt>
                <c:pt idx="38482">
                  <c:v>2.0566480999999998E-21</c:v>
                </c:pt>
                <c:pt idx="38483">
                  <c:v>2.0354809000000002E-21</c:v>
                </c:pt>
                <c:pt idx="38484">
                  <c:v>2.0145261E-21</c:v>
                </c:pt>
                <c:pt idx="38485">
                  <c:v>1.9937817000000001E-21</c:v>
                </c:pt>
                <c:pt idx="38486">
                  <c:v>1.9732459999999999E-21</c:v>
                </c:pt>
                <c:pt idx="38487">
                  <c:v>1.9529167000000001E-21</c:v>
                </c:pt>
                <c:pt idx="38488">
                  <c:v>1.9327917000000001E-21</c:v>
                </c:pt>
                <c:pt idx="38489">
                  <c:v>1.9128693E-21</c:v>
                </c:pt>
                <c:pt idx="38490">
                  <c:v>1.8931474E-21</c:v>
                </c:pt>
                <c:pt idx="38491">
                  <c:v>1.8736243E-21</c:v>
                </c:pt>
                <c:pt idx="38492">
                  <c:v>1.8542978000000002E-21</c:v>
                </c:pt>
                <c:pt idx="38493">
                  <c:v>1.8351661999999999E-21</c:v>
                </c:pt>
                <c:pt idx="38494">
                  <c:v>1.8162275000000002E-21</c:v>
                </c:pt>
                <c:pt idx="38495">
                  <c:v>1.7974798000000001E-21</c:v>
                </c:pt>
                <c:pt idx="38496">
                  <c:v>1.7789213999999999E-21</c:v>
                </c:pt>
                <c:pt idx="38497">
                  <c:v>1.7605503000000001E-21</c:v>
                </c:pt>
                <c:pt idx="38498">
                  <c:v>1.7423649000000001E-21</c:v>
                </c:pt>
                <c:pt idx="38499">
                  <c:v>1.7243632E-21</c:v>
                </c:pt>
                <c:pt idx="38500">
                  <c:v>1.7065434999999999E-21</c:v>
                </c:pt>
                <c:pt idx="38501">
                  <c:v>1.6889041000000001E-21</c:v>
                </c:pt>
                <c:pt idx="38502">
                  <c:v>1.6714431E-21</c:v>
                </c:pt>
                <c:pt idx="38503">
                  <c:v>1.6541588999999999E-21</c:v>
                </c:pt>
                <c:pt idx="38504">
                  <c:v>1.6370497E-21</c:v>
                </c:pt>
                <c:pt idx="38505">
                  <c:v>1.6201138E-21</c:v>
                </c:pt>
                <c:pt idx="38506">
                  <c:v>1.6033495E-21</c:v>
                </c:pt>
                <c:pt idx="38507">
                  <c:v>1.5867551E-21</c:v>
                </c:pt>
                <c:pt idx="38508">
                  <c:v>1.5703290000000001E-21</c:v>
                </c:pt>
                <c:pt idx="38509">
                  <c:v>1.5540694999999999E-21</c:v>
                </c:pt>
                <c:pt idx="38510">
                  <c:v>1.537975E-21</c:v>
                </c:pt>
                <c:pt idx="38511">
                  <c:v>1.5220439000000001E-21</c:v>
                </c:pt>
                <c:pt idx="38512">
                  <c:v>1.5062747000000001E-21</c:v>
                </c:pt>
                <c:pt idx="38513">
                  <c:v>1.4906655999999999E-21</c:v>
                </c:pt>
                <c:pt idx="38514">
                  <c:v>1.4752151E-21</c:v>
                </c:pt>
                <c:pt idx="38515">
                  <c:v>1.4599217E-21</c:v>
                </c:pt>
                <c:pt idx="38516">
                  <c:v>1.4447837000000001E-21</c:v>
                </c:pt>
                <c:pt idx="38517">
                  <c:v>1.4297998E-21</c:v>
                </c:pt>
                <c:pt idx="38518">
                  <c:v>1.4149682999999999E-21</c:v>
                </c:pt>
                <c:pt idx="38519">
                  <c:v>1.4002877E-21</c:v>
                </c:pt>
                <c:pt idx="38520">
                  <c:v>1.3857567000000001E-21</c:v>
                </c:pt>
                <c:pt idx="38521">
                  <c:v>1.3713738E-21</c:v>
                </c:pt>
                <c:pt idx="38522">
                  <c:v>1.3571372999999999E-21</c:v>
                </c:pt>
                <c:pt idx="38523">
                  <c:v>1.3430459999999999E-21</c:v>
                </c:pt>
                <c:pt idx="38524">
                  <c:v>1.3290982999999999E-21</c:v>
                </c:pt>
                <c:pt idx="38525">
                  <c:v>1.3152928E-21</c:v>
                </c:pt>
                <c:pt idx="38526">
                  <c:v>1.3016282000000001E-21</c:v>
                </c:pt>
                <c:pt idx="38527">
                  <c:v>1.2881029000000001E-21</c:v>
                </c:pt>
                <c:pt idx="38528">
                  <c:v>1.2747156E-21</c:v>
                </c:pt>
                <c:pt idx="38529">
                  <c:v>1.2614651E-21</c:v>
                </c:pt>
                <c:pt idx="38530">
                  <c:v>1.2483497999999999E-21</c:v>
                </c:pt>
                <c:pt idx="38531">
                  <c:v>1.2353686000000001E-21</c:v>
                </c:pt>
                <c:pt idx="38532">
                  <c:v>1.2225199999999999E-21</c:v>
                </c:pt>
                <c:pt idx="38533">
                  <c:v>1.2098026999999999E-21</c:v>
                </c:pt>
                <c:pt idx="38534">
                  <c:v>1.1972155E-21</c:v>
                </c:pt>
                <c:pt idx="38535">
                  <c:v>1.1847569E-21</c:v>
                </c:pt>
                <c:pt idx="38536">
                  <c:v>1.1724257E-21</c:v>
                </c:pt>
                <c:pt idx="38537">
                  <c:v>1.1602208E-21</c:v>
                </c:pt>
                <c:pt idx="38538">
                  <c:v>1.1481406999999999E-21</c:v>
                </c:pt>
                <c:pt idx="38539">
                  <c:v>1.1361845E-21</c:v>
                </c:pt>
                <c:pt idx="38540">
                  <c:v>1.1243506000000001E-21</c:v>
                </c:pt>
                <c:pt idx="38541">
                  <c:v>1.1126379000000001E-21</c:v>
                </c:pt>
                <c:pt idx="38542">
                  <c:v>1.1010451999999999E-21</c:v>
                </c:pt>
                <c:pt idx="38543">
                  <c:v>1.0895715E-21</c:v>
                </c:pt>
                <c:pt idx="38544">
                  <c:v>1.0782153E-21</c:v>
                </c:pt>
                <c:pt idx="38545">
                  <c:v>1.0669755E-21</c:v>
                </c:pt>
                <c:pt idx="38546">
                  <c:v>1.0558511E-21</c:v>
                </c:pt>
                <c:pt idx="38547">
                  <c:v>1.0448409E-21</c:v>
                </c:pt>
                <c:pt idx="38548">
                  <c:v>1.0339436E-21</c:v>
                </c:pt>
                <c:pt idx="38549">
                  <c:v>1.0231581E-21</c:v>
                </c:pt>
                <c:pt idx="38550">
                  <c:v>1.0124834E-21</c:v>
                </c:pt>
                <c:pt idx="38551">
                  <c:v>1.0019184000000001E-21</c:v>
                </c:pt>
                <c:pt idx="38552">
                  <c:v>9.9146189000000002E-22</c:v>
                </c:pt>
                <c:pt idx="38553">
                  <c:v>9.8111284999999996E-22</c:v>
                </c:pt>
                <c:pt idx="38554">
                  <c:v>9.7087022999999996E-22</c:v>
                </c:pt>
                <c:pt idx="38555">
                  <c:v>9.6073292000000006E-22</c:v>
                </c:pt>
                <c:pt idx="38556">
                  <c:v>9.5069981999999998E-22</c:v>
                </c:pt>
                <c:pt idx="38557">
                  <c:v>9.4076981999999995E-22</c:v>
                </c:pt>
                <c:pt idx="38558">
                  <c:v>9.3094200000000007E-22</c:v>
                </c:pt>
                <c:pt idx="38559">
                  <c:v>9.2121535999999999E-22</c:v>
                </c:pt>
                <c:pt idx="38560">
                  <c:v>9.1158877999999992E-22</c:v>
                </c:pt>
                <c:pt idx="38561">
                  <c:v>9.0206136000000002E-22</c:v>
                </c:pt>
                <c:pt idx="38562">
                  <c:v>8.9263198999999995E-22</c:v>
                </c:pt>
                <c:pt idx="38563">
                  <c:v>8.8329975E-22</c:v>
                </c:pt>
                <c:pt idx="38564">
                  <c:v>8.7406364000000002E-22</c:v>
                </c:pt>
                <c:pt idx="38565">
                  <c:v>8.6492274999999993E-22</c:v>
                </c:pt>
                <c:pt idx="38566">
                  <c:v>8.5587606999999992E-22</c:v>
                </c:pt>
                <c:pt idx="38567">
                  <c:v>8.4692258000000004E-22</c:v>
                </c:pt>
                <c:pt idx="38568">
                  <c:v>8.3806139000000001E-22</c:v>
                </c:pt>
                <c:pt idx="38569">
                  <c:v>8.2929162999999999E-22</c:v>
                </c:pt>
                <c:pt idx="38570">
                  <c:v>8.2061234000000004E-22</c:v>
                </c:pt>
                <c:pt idx="38571">
                  <c:v>8.1202256999999996E-22</c:v>
                </c:pt>
                <c:pt idx="38572">
                  <c:v>8.0352145000000001E-22</c:v>
                </c:pt>
                <c:pt idx="38573">
                  <c:v>7.9510807999999996E-22</c:v>
                </c:pt>
                <c:pt idx="38574">
                  <c:v>7.8678158999999997E-22</c:v>
                </c:pt>
                <c:pt idx="38575">
                  <c:v>7.7854108999999996E-22</c:v>
                </c:pt>
                <c:pt idx="38576">
                  <c:v>7.7038570999999996E-22</c:v>
                </c:pt>
                <c:pt idx="38577">
                  <c:v>7.6231459E-22</c:v>
                </c:pt>
                <c:pt idx="38578">
                  <c:v>7.5432686999999997E-22</c:v>
                </c:pt>
                <c:pt idx="38579">
                  <c:v>7.4642170000000001E-22</c:v>
                </c:pt>
                <c:pt idx="38580">
                  <c:v>7.3859826999999998E-22</c:v>
                </c:pt>
                <c:pt idx="38581">
                  <c:v>7.3085571999999998E-22</c:v>
                </c:pt>
                <c:pt idx="38582">
                  <c:v>7.2319325000000001E-22</c:v>
                </c:pt>
                <c:pt idx="38583">
                  <c:v>7.1561002999999998E-22</c:v>
                </c:pt>
                <c:pt idx="38584">
                  <c:v>7.0810527999999996E-22</c:v>
                </c:pt>
                <c:pt idx="38585">
                  <c:v>7.0067822000000001E-22</c:v>
                </c:pt>
                <c:pt idx="38586">
                  <c:v>6.9332801000000001E-22</c:v>
                </c:pt>
                <c:pt idx="38587">
                  <c:v>6.8605393000000002E-22</c:v>
                </c:pt>
                <c:pt idx="38588">
                  <c:v>6.7885517000000002E-22</c:v>
                </c:pt>
                <c:pt idx="38589">
                  <c:v>6.7173094000000004E-22</c:v>
                </c:pt>
                <c:pt idx="38590">
                  <c:v>6.6468046999999998E-22</c:v>
                </c:pt>
                <c:pt idx="38591">
                  <c:v>6.5770305000000005E-22</c:v>
                </c:pt>
                <c:pt idx="38592">
                  <c:v>6.5079793000000002E-22</c:v>
                </c:pt>
                <c:pt idx="38593">
                  <c:v>6.439644E-22</c:v>
                </c:pt>
                <c:pt idx="38594">
                  <c:v>6.3720170000000002E-22</c:v>
                </c:pt>
                <c:pt idx="38595">
                  <c:v>6.3050913000000002E-22</c:v>
                </c:pt>
                <c:pt idx="38596">
                  <c:v>6.2388598000000001E-22</c:v>
                </c:pt>
                <c:pt idx="38597">
                  <c:v>6.1733155000000003E-22</c:v>
                </c:pt>
                <c:pt idx="38598">
                  <c:v>6.1084511000000002E-22</c:v>
                </c:pt>
                <c:pt idx="38599">
                  <c:v>6.0442593000000001E-22</c:v>
                </c:pt>
                <c:pt idx="38600">
                  <c:v>5.9807339000000002E-22</c:v>
                </c:pt>
                <c:pt idx="38601">
                  <c:v>5.9178674000000001E-22</c:v>
                </c:pt>
                <c:pt idx="38602">
                  <c:v>5.8556537000000003E-22</c:v>
                </c:pt>
                <c:pt idx="38603">
                  <c:v>5.7940856999999999E-22</c:v>
                </c:pt>
                <c:pt idx="38604">
                  <c:v>5.7331573000000003E-22</c:v>
                </c:pt>
                <c:pt idx="38605">
                  <c:v>5.6728620999999998E-22</c:v>
                </c:pt>
                <c:pt idx="38606">
                  <c:v>5.6131929000000002E-22</c:v>
                </c:pt>
                <c:pt idx="38607">
                  <c:v>5.5541437000000003E-22</c:v>
                </c:pt>
                <c:pt idx="38608">
                  <c:v>5.4957083999999996E-22</c:v>
                </c:pt>
                <c:pt idx="38609">
                  <c:v>5.4378800000000003E-22</c:v>
                </c:pt>
                <c:pt idx="38610">
                  <c:v>5.3806528999999997E-22</c:v>
                </c:pt>
                <c:pt idx="38611">
                  <c:v>5.3240210000000001E-22</c:v>
                </c:pt>
                <c:pt idx="38612">
                  <c:v>5.2679783000000003E-22</c:v>
                </c:pt>
                <c:pt idx="38613">
                  <c:v>5.2125186999999999E-22</c:v>
                </c:pt>
                <c:pt idx="38614">
                  <c:v>5.1576356999999997E-22</c:v>
                </c:pt>
                <c:pt idx="38615">
                  <c:v>5.1033241999999997E-22</c:v>
                </c:pt>
                <c:pt idx="38616">
                  <c:v>5.0495776999999999E-22</c:v>
                </c:pt>
                <c:pt idx="38617">
                  <c:v>4.9963905E-22</c:v>
                </c:pt>
                <c:pt idx="38618">
                  <c:v>4.9437576999999997E-22</c:v>
                </c:pt>
                <c:pt idx="38619">
                  <c:v>4.8916726999999996E-22</c:v>
                </c:pt>
                <c:pt idx="38620">
                  <c:v>4.8401298999999998E-22</c:v>
                </c:pt>
                <c:pt idx="38621">
                  <c:v>4.7891237999999998E-22</c:v>
                </c:pt>
                <c:pt idx="38622">
                  <c:v>4.7386493000000003E-22</c:v>
                </c:pt>
                <c:pt idx="38623">
                  <c:v>4.6887009E-22</c:v>
                </c:pt>
                <c:pt idx="38624">
                  <c:v>4.6392731000000001E-22</c:v>
                </c:pt>
                <c:pt idx="38625">
                  <c:v>4.5903601999999996E-22</c:v>
                </c:pt>
                <c:pt idx="38626">
                  <c:v>4.5419572000000003E-22</c:v>
                </c:pt>
                <c:pt idx="38627">
                  <c:v>4.4940590000000004E-22</c:v>
                </c:pt>
                <c:pt idx="38628">
                  <c:v>4.4466602000000004E-22</c:v>
                </c:pt>
                <c:pt idx="38629">
                  <c:v>4.3997557000000003E-22</c:v>
                </c:pt>
                <c:pt idx="38630">
                  <c:v>4.3533403999999998E-22</c:v>
                </c:pt>
                <c:pt idx="38631">
                  <c:v>4.3074097999999998E-22</c:v>
                </c:pt>
                <c:pt idx="38632">
                  <c:v>4.2619581999999999E-22</c:v>
                </c:pt>
                <c:pt idx="38633">
                  <c:v>4.2169811000000001E-22</c:v>
                </c:pt>
                <c:pt idx="38634">
                  <c:v>4.1724734000000001E-22</c:v>
                </c:pt>
                <c:pt idx="38635">
                  <c:v>4.1284302E-22</c:v>
                </c:pt>
                <c:pt idx="38636">
                  <c:v>4.084847E-22</c:v>
                </c:pt>
                <c:pt idx="38637">
                  <c:v>4.0417190999999998E-22</c:v>
                </c:pt>
                <c:pt idx="38638">
                  <c:v>3.9990415999999999E-22</c:v>
                </c:pt>
                <c:pt idx="38639">
                  <c:v>3.9568098999999998E-22</c:v>
                </c:pt>
                <c:pt idx="38640">
                  <c:v>3.9150195000000002E-22</c:v>
                </c:pt>
                <c:pt idx="38641">
                  <c:v>3.8736657999999998E-22</c:v>
                </c:pt>
                <c:pt idx="38642">
                  <c:v>3.8327441999999999E-22</c:v>
                </c:pt>
                <c:pt idx="38643">
                  <c:v>3.7922503000000002E-22</c:v>
                </c:pt>
                <c:pt idx="38644">
                  <c:v>3.7521797E-22</c:v>
                </c:pt>
                <c:pt idx="38645">
                  <c:v>3.7125281000000001E-22</c:v>
                </c:pt>
                <c:pt idx="38646">
                  <c:v>3.6732913E-22</c:v>
                </c:pt>
                <c:pt idx="38647">
                  <c:v>3.6344647000000001E-22</c:v>
                </c:pt>
                <c:pt idx="38648">
                  <c:v>3.5960442999999999E-22</c:v>
                </c:pt>
                <c:pt idx="38649">
                  <c:v>3.5580260000000001E-22</c:v>
                </c:pt>
                <c:pt idx="38650">
                  <c:v>3.5204054999999998E-22</c:v>
                </c:pt>
                <c:pt idx="38651">
                  <c:v>3.4831786000000002E-22</c:v>
                </c:pt>
                <c:pt idx="38652">
                  <c:v>3.4463412E-22</c:v>
                </c:pt>
                <c:pt idx="38653">
                  <c:v>3.4098894999999999E-22</c:v>
                </c:pt>
                <c:pt idx="38654">
                  <c:v>3.3738194999999999E-22</c:v>
                </c:pt>
                <c:pt idx="38655">
                  <c:v>3.3381271000000002E-22</c:v>
                </c:pt>
                <c:pt idx="38656">
                  <c:v>3.3028084000000002E-22</c:v>
                </c:pt>
                <c:pt idx="38657">
                  <c:v>3.2678596999999999E-22</c:v>
                </c:pt>
                <c:pt idx="38658">
                  <c:v>3.2332771E-22</c:v>
                </c:pt>
                <c:pt idx="38659">
                  <c:v>3.1990569000000002E-22</c:v>
                </c:pt>
                <c:pt idx="38660">
                  <c:v>3.1651952000000002E-22</c:v>
                </c:pt>
                <c:pt idx="38661">
                  <c:v>3.1316881999999999E-22</c:v>
                </c:pt>
                <c:pt idx="38662">
                  <c:v>3.0985325000000001E-22</c:v>
                </c:pt>
                <c:pt idx="38663">
                  <c:v>3.0657244999999999E-22</c:v>
                </c:pt>
                <c:pt idx="38664">
                  <c:v>3.0332605999999999E-22</c:v>
                </c:pt>
                <c:pt idx="38665">
                  <c:v>3.0011369000000001E-22</c:v>
                </c:pt>
                <c:pt idx="38666">
                  <c:v>2.9693502000000002E-22</c:v>
                </c:pt>
                <c:pt idx="38667">
                  <c:v>2.9378969999999999E-22</c:v>
                </c:pt>
                <c:pt idx="38668">
                  <c:v>2.9067737E-22</c:v>
                </c:pt>
                <c:pt idx="38669">
                  <c:v>2.8759767999999998E-22</c:v>
                </c:pt>
                <c:pt idx="38670">
                  <c:v>2.8455031E-22</c:v>
                </c:pt>
                <c:pt idx="38671">
                  <c:v>2.8153492E-22</c:v>
                </c:pt>
                <c:pt idx="38672">
                  <c:v>2.7855117999999998E-22</c:v>
                </c:pt>
                <c:pt idx="38673">
                  <c:v>2.7559877E-22</c:v>
                </c:pt>
                <c:pt idx="38674">
                  <c:v>2.7267736000000001E-22</c:v>
                </c:pt>
                <c:pt idx="38675">
                  <c:v>2.6978661999999999E-22</c:v>
                </c:pt>
                <c:pt idx="38676">
                  <c:v>2.6692621999999998E-22</c:v>
                </c:pt>
                <c:pt idx="38677">
                  <c:v>2.6409586000000001E-22</c:v>
                </c:pt>
                <c:pt idx="38678">
                  <c:v>2.6129523999999999E-22</c:v>
                </c:pt>
                <c:pt idx="38679">
                  <c:v>2.5852402999999998E-22</c:v>
                </c:pt>
                <c:pt idx="38680">
                  <c:v>2.5578195E-22</c:v>
                </c:pt>
                <c:pt idx="38681">
                  <c:v>2.5306866999999999E-22</c:v>
                </c:pt>
                <c:pt idx="38682">
                  <c:v>2.5038391999999998E-22</c:v>
                </c:pt>
                <c:pt idx="38683">
                  <c:v>2.4772737000000001E-22</c:v>
                </c:pt>
                <c:pt idx="38684">
                  <c:v>2.4509876000000001E-22</c:v>
                </c:pt>
                <c:pt idx="38685">
                  <c:v>2.4249779000000002E-22</c:v>
                </c:pt>
                <c:pt idx="38686">
                  <c:v>2.3992416000000001E-22</c:v>
                </c:pt>
                <c:pt idx="38687">
                  <c:v>2.3737759000000001E-22</c:v>
                </c:pt>
                <c:pt idx="38688">
                  <c:v>2.3485780000000001E-22</c:v>
                </c:pt>
                <c:pt idx="38689">
                  <c:v>2.3236452E-22</c:v>
                </c:pt>
                <c:pt idx="38690">
                  <c:v>2.2989746999999999E-22</c:v>
                </c:pt>
                <c:pt idx="38691">
                  <c:v>2.2745636999999999E-22</c:v>
                </c:pt>
                <c:pt idx="38692">
                  <c:v>2.2504096000000001E-22</c:v>
                </c:pt>
                <c:pt idx="38693">
                  <c:v>2.2265097999999999E-22</c:v>
                </c:pt>
                <c:pt idx="38694">
                  <c:v>2.2028613999999999E-22</c:v>
                </c:pt>
                <c:pt idx="38695">
                  <c:v>2.1794619000000002E-22</c:v>
                </c:pt>
                <c:pt idx="38696">
                  <c:v>2.1563087000000001E-22</c:v>
                </c:pt>
                <c:pt idx="38697">
                  <c:v>2.1333995000000002E-22</c:v>
                </c:pt>
                <c:pt idx="38698">
                  <c:v>2.1107314000000001E-22</c:v>
                </c:pt>
                <c:pt idx="38699">
                  <c:v>2.0883019999999999E-22</c:v>
                </c:pt>
                <c:pt idx="38700">
                  <c:v>2.0661089E-22</c:v>
                </c:pt>
                <c:pt idx="38701">
                  <c:v>2.0441494999999999E-22</c:v>
                </c:pt>
                <c:pt idx="38702">
                  <c:v>2.0224216E-22</c:v>
                </c:pt>
                <c:pt idx="38703">
                  <c:v>2.0009225999999999E-22</c:v>
                </c:pt>
                <c:pt idx="38704">
                  <c:v>1.9796501000000001E-22</c:v>
                </c:pt>
                <c:pt idx="38705">
                  <c:v>1.9586018999999999E-22</c:v>
                </c:pt>
                <c:pt idx="38706">
                  <c:v>1.9377754999999999E-22</c:v>
                </c:pt>
                <c:pt idx="38707">
                  <c:v>1.9171686999999999E-22</c:v>
                </c:pt>
                <c:pt idx="38708">
                  <c:v>1.8967791E-22</c:v>
                </c:pt>
                <c:pt idx="38709">
                  <c:v>1.8766044000000001E-22</c:v>
                </c:pt>
                <c:pt idx="38710">
                  <c:v>1.8566426E-22</c:v>
                </c:pt>
                <c:pt idx="38711">
                  <c:v>1.8368913000000001E-22</c:v>
                </c:pt>
                <c:pt idx="38712">
                  <c:v>1.8173481999999999E-22</c:v>
                </c:pt>
                <c:pt idx="38713">
                  <c:v>1.7980114E-22</c:v>
                </c:pt>
                <c:pt idx="38714">
                  <c:v>1.7788786000000001E-22</c:v>
                </c:pt>
                <c:pt idx="38715">
                  <c:v>1.7599477000000001E-22</c:v>
                </c:pt>
                <c:pt idx="38716">
                  <c:v>1.7412166000000001E-22</c:v>
                </c:pt>
                <c:pt idx="38717">
                  <c:v>1.7226831000000001E-22</c:v>
                </c:pt>
                <c:pt idx="38718">
                  <c:v>1.7043453000000001E-22</c:v>
                </c:pt>
                <c:pt idx="38719">
                  <c:v>1.6862011999999999E-22</c:v>
                </c:pt>
                <c:pt idx="38720">
                  <c:v>1.6682485E-22</c:v>
                </c:pt>
                <c:pt idx="38721">
                  <c:v>1.6504853E-22</c:v>
                </c:pt>
                <c:pt idx="38722">
                  <c:v>1.6329098E-22</c:v>
                </c:pt>
                <c:pt idx="38723">
                  <c:v>1.6155199000000001E-22</c:v>
                </c:pt>
                <c:pt idx="38724">
                  <c:v>1.5983136E-22</c:v>
                </c:pt>
                <c:pt idx="38725">
                  <c:v>1.5812891E-22</c:v>
                </c:pt>
                <c:pt idx="38726">
                  <c:v>1.5644444999999999E-22</c:v>
                </c:pt>
                <c:pt idx="38727">
                  <c:v>1.5477777999999999E-22</c:v>
                </c:pt>
                <c:pt idx="38728">
                  <c:v>1.5312872E-22</c:v>
                </c:pt>
                <c:pt idx="38729">
                  <c:v>1.5149709000000001E-22</c:v>
                </c:pt>
                <c:pt idx="38730">
                  <c:v>1.4988271000000001E-22</c:v>
                </c:pt>
                <c:pt idx="38731">
                  <c:v>1.482854E-22</c:v>
                </c:pt>
                <c:pt idx="38732">
                  <c:v>1.4670497999999999E-22</c:v>
                </c:pt>
                <c:pt idx="38733">
                  <c:v>1.4514126E-22</c:v>
                </c:pt>
                <c:pt idx="38734">
                  <c:v>1.4359406999999999E-22</c:v>
                </c:pt>
                <c:pt idx="38735">
                  <c:v>1.4206324999999999E-22</c:v>
                </c:pt>
                <c:pt idx="38736">
                  <c:v>1.4054862000000001E-22</c:v>
                </c:pt>
                <c:pt idx="38737">
                  <c:v>1.3905000999999999E-22</c:v>
                </c:pt>
                <c:pt idx="38738">
                  <c:v>1.3756726000000001E-22</c:v>
                </c:pt>
                <c:pt idx="38739">
                  <c:v>1.3610019E-22</c:v>
                </c:pt>
                <c:pt idx="38740">
                  <c:v>1.3464864E-22</c:v>
                </c:pt>
                <c:pt idx="38741">
                  <c:v>1.3321243999999999E-22</c:v>
                </c:pt>
                <c:pt idx="38742">
                  <c:v>1.3179144000000001E-22</c:v>
                </c:pt>
                <c:pt idx="38743">
                  <c:v>1.3038549E-22</c:v>
                </c:pt>
                <c:pt idx="38744">
                  <c:v>1.2899441999999999E-22</c:v>
                </c:pt>
                <c:pt idx="38745">
                  <c:v>1.2761808E-22</c:v>
                </c:pt>
                <c:pt idx="38746">
                  <c:v>1.2625629999999999E-22</c:v>
                </c:pt>
                <c:pt idx="38747">
                  <c:v>1.2490896E-22</c:v>
                </c:pt>
                <c:pt idx="38748">
                  <c:v>1.2357587E-22</c:v>
                </c:pt>
                <c:pt idx="38749">
                  <c:v>1.2225691E-22</c:v>
                </c:pt>
                <c:pt idx="38750">
                  <c:v>1.209519E-22</c:v>
                </c:pt>
                <c:pt idx="38751">
                  <c:v>1.1966073000000001E-22</c:v>
                </c:pt>
                <c:pt idx="38752">
                  <c:v>1.1838325000000001E-22</c:v>
                </c:pt>
                <c:pt idx="38753">
                  <c:v>1.1711929E-22</c:v>
                </c:pt>
                <c:pt idx="38754">
                  <c:v>1.1586872E-22</c:v>
                </c:pt>
                <c:pt idx="38755">
                  <c:v>1.1463141E-22</c:v>
                </c:pt>
                <c:pt idx="38756">
                  <c:v>1.1340720000000001E-22</c:v>
                </c:pt>
                <c:pt idx="38757">
                  <c:v>1.1219596E-22</c:v>
                </c:pt>
                <c:pt idx="38758">
                  <c:v>1.1099758000000001E-22</c:v>
                </c:pt>
                <c:pt idx="38759">
                  <c:v>1.0981189000000001E-22</c:v>
                </c:pt>
                <c:pt idx="38760">
                  <c:v>1.0863876999999999E-22</c:v>
                </c:pt>
                <c:pt idx="38761">
                  <c:v>1.0747810000000001E-22</c:v>
                </c:pt>
                <c:pt idx="38762">
                  <c:v>1.0632973000000001E-22</c:v>
                </c:pt>
                <c:pt idx="38763">
                  <c:v>1.0519354E-22</c:v>
                </c:pt>
                <c:pt idx="38764">
                  <c:v>1.040694E-22</c:v>
                </c:pt>
                <c:pt idx="38765">
                  <c:v>1.0295719E-22</c:v>
                </c:pt>
                <c:pt idx="38766">
                  <c:v>1.0185677E-22</c:v>
                </c:pt>
                <c:pt idx="38767">
                  <c:v>1.0076803E-22</c:v>
                </c:pt>
                <c:pt idx="38768">
                  <c:v>9.9690832999999998E-23</c:v>
                </c:pt>
                <c:pt idx="38769">
                  <c:v>9.8625068999999996E-23</c:v>
                </c:pt>
                <c:pt idx="38770">
                  <c:v>9.7570614000000002E-23</c:v>
                </c:pt>
                <c:pt idx="38771">
                  <c:v>9.6527349000000004E-23</c:v>
                </c:pt>
                <c:pt idx="38772">
                  <c:v>9.5495159000000003E-23</c:v>
                </c:pt>
                <c:pt idx="38773">
                  <c:v>9.4473924999999996E-23</c:v>
                </c:pt>
                <c:pt idx="38774">
                  <c:v>9.3463532999999999E-23</c:v>
                </c:pt>
                <c:pt idx="38775">
                  <c:v>9.2463870000000005E-23</c:v>
                </c:pt>
                <c:pt idx="38776">
                  <c:v>9.1474814999999995E-23</c:v>
                </c:pt>
                <c:pt idx="38777">
                  <c:v>9.0496268000000006E-23</c:v>
                </c:pt>
                <c:pt idx="38778">
                  <c:v>8.9528114000000001E-23</c:v>
                </c:pt>
                <c:pt idx="38779">
                  <c:v>8.8570242000000004E-23</c:v>
                </c:pt>
                <c:pt idx="38780">
                  <c:v>8.7622548000000004E-23</c:v>
                </c:pt>
                <c:pt idx="38781">
                  <c:v>8.6684921E-23</c:v>
                </c:pt>
                <c:pt idx="38782">
                  <c:v>8.5757257999999996E-23</c:v>
                </c:pt>
                <c:pt idx="38783">
                  <c:v>8.4839452999999996E-23</c:v>
                </c:pt>
                <c:pt idx="38784">
                  <c:v>8.3931399000000001E-23</c:v>
                </c:pt>
                <c:pt idx="38785">
                  <c:v>8.3032993000000003E-23</c:v>
                </c:pt>
                <c:pt idx="38786">
                  <c:v>8.2144136999999996E-23</c:v>
                </c:pt>
                <c:pt idx="38787">
                  <c:v>8.1264732999999999E-23</c:v>
                </c:pt>
                <c:pt idx="38788">
                  <c:v>8.0394676999999999E-23</c:v>
                </c:pt>
                <c:pt idx="38789">
                  <c:v>7.9533864999999996E-23</c:v>
                </c:pt>
                <c:pt idx="38790">
                  <c:v>7.8682210999999999E-23</c:v>
                </c:pt>
                <c:pt idx="38791">
                  <c:v>7.7839607000000006E-23</c:v>
                </c:pt>
                <c:pt idx="38792">
                  <c:v>7.7005964000000005E-23</c:v>
                </c:pt>
                <c:pt idx="38793">
                  <c:v>7.6181187000000002E-23</c:v>
                </c:pt>
                <c:pt idx="38794">
                  <c:v>7.5365182999999995E-23</c:v>
                </c:pt>
                <c:pt idx="38795">
                  <c:v>7.4557862999999995E-23</c:v>
                </c:pt>
                <c:pt idx="38796">
                  <c:v>7.3759126E-23</c:v>
                </c:pt>
                <c:pt idx="38797">
                  <c:v>7.2968889000000004E-23</c:v>
                </c:pt>
                <c:pt idx="38798">
                  <c:v>7.2187058000000005E-23</c:v>
                </c:pt>
                <c:pt idx="38799">
                  <c:v>7.1413552000000003E-23</c:v>
                </c:pt>
                <c:pt idx="38800">
                  <c:v>7.0648275000000001E-23</c:v>
                </c:pt>
                <c:pt idx="38801">
                  <c:v>6.9891144999999995E-23</c:v>
                </c:pt>
                <c:pt idx="38802">
                  <c:v>6.9142074000000002E-23</c:v>
                </c:pt>
                <c:pt idx="38803">
                  <c:v>6.8400980999999999E-23</c:v>
                </c:pt>
                <c:pt idx="38804">
                  <c:v>6.7667775000000004E-23</c:v>
                </c:pt>
                <c:pt idx="38805">
                  <c:v>6.6942377000000001E-23</c:v>
                </c:pt>
                <c:pt idx="38806">
                  <c:v>6.6224703000000005E-23</c:v>
                </c:pt>
                <c:pt idx="38807">
                  <c:v>6.5514671000000005E-23</c:v>
                </c:pt>
                <c:pt idx="38808">
                  <c:v>6.48122E-23</c:v>
                </c:pt>
                <c:pt idx="38809">
                  <c:v>6.4117207E-23</c:v>
                </c:pt>
                <c:pt idx="38810">
                  <c:v>6.3429622999999995E-23</c:v>
                </c:pt>
                <c:pt idx="38811">
                  <c:v>6.2749360000000002E-23</c:v>
                </c:pt>
                <c:pt idx="38812">
                  <c:v>6.2076347999999998E-23</c:v>
                </c:pt>
                <c:pt idx="38813">
                  <c:v>6.1410505000000006E-23</c:v>
                </c:pt>
                <c:pt idx="38814">
                  <c:v>6.0751755999999998E-23</c:v>
                </c:pt>
                <c:pt idx="38815">
                  <c:v>6.0100024000000001E-23</c:v>
                </c:pt>
                <c:pt idx="38816">
                  <c:v>5.9455240999999999E-23</c:v>
                </c:pt>
                <c:pt idx="38817">
                  <c:v>5.8817329999999996E-23</c:v>
                </c:pt>
                <c:pt idx="38818">
                  <c:v>5.8186215999999999E-23</c:v>
                </c:pt>
                <c:pt idx="38819">
                  <c:v>5.7561835999999998E-23</c:v>
                </c:pt>
                <c:pt idx="38820">
                  <c:v>5.6944106999999999E-23</c:v>
                </c:pt>
                <c:pt idx="38821">
                  <c:v>5.6332967000000006E-23</c:v>
                </c:pt>
                <c:pt idx="38822">
                  <c:v>5.5728346999999999E-23</c:v>
                </c:pt>
                <c:pt idx="38823">
                  <c:v>5.5130169000000003E-23</c:v>
                </c:pt>
                <c:pt idx="38824">
                  <c:v>5.4538371999999999E-23</c:v>
                </c:pt>
                <c:pt idx="38825">
                  <c:v>5.3952886E-23</c:v>
                </c:pt>
                <c:pt idx="38826">
                  <c:v>5.3373640999999997E-23</c:v>
                </c:pt>
                <c:pt idx="38827">
                  <c:v>5.2800574999999999E-23</c:v>
                </c:pt>
                <c:pt idx="38828">
                  <c:v>5.2233622999999999E-23</c:v>
                </c:pt>
                <c:pt idx="38829">
                  <c:v>5.1672718000000001E-23</c:v>
                </c:pt>
                <c:pt idx="38830">
                  <c:v>5.1117799000000002E-23</c:v>
                </c:pt>
                <c:pt idx="38831">
                  <c:v>5.0568799E-23</c:v>
                </c:pt>
                <c:pt idx="38832">
                  <c:v>5.0025657999999998E-23</c:v>
                </c:pt>
                <c:pt idx="38833">
                  <c:v>4.9488314999999998E-23</c:v>
                </c:pt>
                <c:pt idx="38834">
                  <c:v>4.8956708000000002E-23</c:v>
                </c:pt>
                <c:pt idx="38835">
                  <c:v>4.8430773999999998E-23</c:v>
                </c:pt>
                <c:pt idx="38836">
                  <c:v>4.7910456999999998E-23</c:v>
                </c:pt>
                <c:pt idx="38837">
                  <c:v>4.7395694000000001E-23</c:v>
                </c:pt>
                <c:pt idx="38838">
                  <c:v>4.6886424000000002E-23</c:v>
                </c:pt>
                <c:pt idx="38839">
                  <c:v>4.6382592000000003E-23</c:v>
                </c:pt>
                <c:pt idx="38840">
                  <c:v>4.5884138999999999E-23</c:v>
                </c:pt>
                <c:pt idx="38841">
                  <c:v>4.5391009E-23</c:v>
                </c:pt>
                <c:pt idx="38842">
                  <c:v>4.4903145999999999E-23</c:v>
                </c:pt>
                <c:pt idx="38843">
                  <c:v>4.4420496000000002E-23</c:v>
                </c:pt>
                <c:pt idx="38844">
                  <c:v>4.3942998000000003E-23</c:v>
                </c:pt>
                <c:pt idx="38845">
                  <c:v>4.3470602999999999E-23</c:v>
                </c:pt>
                <c:pt idx="38846">
                  <c:v>4.3003253000000001E-23</c:v>
                </c:pt>
                <c:pt idx="38847">
                  <c:v>4.2540899E-23</c:v>
                </c:pt>
                <c:pt idx="38848">
                  <c:v>4.2083485999999997E-23</c:v>
                </c:pt>
                <c:pt idx="38849">
                  <c:v>4.1630959999999999E-23</c:v>
                </c:pt>
                <c:pt idx="38850">
                  <c:v>4.1183268999999999E-23</c:v>
                </c:pt>
                <c:pt idx="38851">
                  <c:v>4.0740365000000003E-23</c:v>
                </c:pt>
                <c:pt idx="38852">
                  <c:v>4.0302193999999998E-23</c:v>
                </c:pt>
                <c:pt idx="38853">
                  <c:v>3.9868705E-23</c:v>
                </c:pt>
                <c:pt idx="38854">
                  <c:v>3.9439851999999998E-23</c:v>
                </c:pt>
                <c:pt idx="38855">
                  <c:v>3.9015584E-23</c:v>
                </c:pt>
                <c:pt idx="38856">
                  <c:v>3.8595853000000001E-23</c:v>
                </c:pt>
                <c:pt idx="38857">
                  <c:v>3.8180609000000002E-23</c:v>
                </c:pt>
                <c:pt idx="38858">
                  <c:v>3.7769807999999997E-23</c:v>
                </c:pt>
                <c:pt idx="38859">
                  <c:v>3.7363399999999999E-23</c:v>
                </c:pt>
                <c:pt idx="38860">
                  <c:v>3.6961336E-23</c:v>
                </c:pt>
                <c:pt idx="38861">
                  <c:v>3.6563574000000001E-23</c:v>
                </c:pt>
                <c:pt idx="38862">
                  <c:v>3.6170065E-23</c:v>
                </c:pt>
                <c:pt idx="38863">
                  <c:v>3.5780768000000001E-23</c:v>
                </c:pt>
                <c:pt idx="38864">
                  <c:v>3.5395633E-23</c:v>
                </c:pt>
                <c:pt idx="38865">
                  <c:v>3.5014623000000003E-23</c:v>
                </c:pt>
                <c:pt idx="38866">
                  <c:v>3.4637690000000003E-23</c:v>
                </c:pt>
                <c:pt idx="38867">
                  <c:v>3.4264789E-23</c:v>
                </c:pt>
                <c:pt idx="38868">
                  <c:v>3.3895880000000001E-23</c:v>
                </c:pt>
                <c:pt idx="38869">
                  <c:v>3.3530918E-23</c:v>
                </c:pt>
                <c:pt idx="38870">
                  <c:v>3.3169862000000001E-23</c:v>
                </c:pt>
                <c:pt idx="38871">
                  <c:v>3.2812672999999998E-23</c:v>
                </c:pt>
                <c:pt idx="38872">
                  <c:v>3.2459306999999999E-23</c:v>
                </c:pt>
                <c:pt idx="38873">
                  <c:v>3.2109724999999998E-23</c:v>
                </c:pt>
                <c:pt idx="38874">
                  <c:v>3.1763885000000002E-23</c:v>
                </c:pt>
                <c:pt idx="38875">
                  <c:v>3.1421747000000002E-23</c:v>
                </c:pt>
                <c:pt idx="38876">
                  <c:v>3.1083271999999998E-23</c:v>
                </c:pt>
                <c:pt idx="38877">
                  <c:v>3.0748421999999998E-23</c:v>
                </c:pt>
                <c:pt idx="38878">
                  <c:v>3.0417157999999998E-23</c:v>
                </c:pt>
                <c:pt idx="38879">
                  <c:v>3.0089443000000002E-23</c:v>
                </c:pt>
                <c:pt idx="38880">
                  <c:v>2.9765239999999999E-23</c:v>
                </c:pt>
                <c:pt idx="38881">
                  <c:v>2.9444508E-23</c:v>
                </c:pt>
                <c:pt idx="38882">
                  <c:v>2.9127212E-23</c:v>
                </c:pt>
                <c:pt idx="38883">
                  <c:v>2.8813315E-23</c:v>
                </c:pt>
                <c:pt idx="38884">
                  <c:v>2.8502781000000002E-23</c:v>
                </c:pt>
                <c:pt idx="38885">
                  <c:v>2.8195573999999998E-23</c:v>
                </c:pt>
                <c:pt idx="38886">
                  <c:v>2.7891659999999999E-23</c:v>
                </c:pt>
                <c:pt idx="38887">
                  <c:v>2.7591003E-23</c:v>
                </c:pt>
                <c:pt idx="38888">
                  <c:v>2.7293567999999998E-23</c:v>
                </c:pt>
                <c:pt idx="38889">
                  <c:v>2.6999319999999999E-23</c:v>
                </c:pt>
                <c:pt idx="38890">
                  <c:v>2.6708227000000001E-23</c:v>
                </c:pt>
                <c:pt idx="38891">
                  <c:v>2.6420255E-23</c:v>
                </c:pt>
                <c:pt idx="38892">
                  <c:v>2.6135369000000001E-23</c:v>
                </c:pt>
                <c:pt idx="38893">
                  <c:v>2.5853537000000001E-23</c:v>
                </c:pt>
                <c:pt idx="38894">
                  <c:v>2.5574729000000001E-23</c:v>
                </c:pt>
                <c:pt idx="38895">
                  <c:v>2.5298909999999999E-23</c:v>
                </c:pt>
                <c:pt idx="38896">
                  <c:v>2.5026046999999999E-23</c:v>
                </c:pt>
                <c:pt idx="38897">
                  <c:v>2.4756112000000001E-23</c:v>
                </c:pt>
                <c:pt idx="38898">
                  <c:v>2.4489070999999999E-23</c:v>
                </c:pt>
                <c:pt idx="38899">
                  <c:v>2.4224895999999999E-23</c:v>
                </c:pt>
                <c:pt idx="38900">
                  <c:v>2.3963554000000001E-23</c:v>
                </c:pt>
                <c:pt idx="38901">
                  <c:v>2.3705015E-23</c:v>
                </c:pt>
                <c:pt idx="38902">
                  <c:v>2.3449248999999999E-23</c:v>
                </c:pt>
                <c:pt idx="38903">
                  <c:v>2.3196228000000001E-23</c:v>
                </c:pt>
                <c:pt idx="38904">
                  <c:v>2.2945922E-23</c:v>
                </c:pt>
                <c:pt idx="38905">
                  <c:v>2.2698301999999999E-23</c:v>
                </c:pt>
                <c:pt idx="38906">
                  <c:v>2.2453338000000001E-23</c:v>
                </c:pt>
                <c:pt idx="38907">
                  <c:v>2.2211004E-23</c:v>
                </c:pt>
                <c:pt idx="38908">
                  <c:v>2.1971270000000001E-23</c:v>
                </c:pt>
                <c:pt idx="38909">
                  <c:v>2.173411E-23</c:v>
                </c:pt>
                <c:pt idx="38910">
                  <c:v>2.1499495E-23</c:v>
                </c:pt>
                <c:pt idx="38911">
                  <c:v>2.1267400000000001E-23</c:v>
                </c:pt>
                <c:pt idx="38912">
                  <c:v>2.1037795000000001E-23</c:v>
                </c:pt>
                <c:pt idx="38913">
                  <c:v>2.0810656000000001E-23</c:v>
                </c:pt>
                <c:pt idx="38914">
                  <c:v>2.0585955000000001E-23</c:v>
                </c:pt>
                <c:pt idx="38915">
                  <c:v>2.0363668E-23</c:v>
                </c:pt>
                <c:pt idx="38916">
                  <c:v>2.0143768000000001E-23</c:v>
                </c:pt>
                <c:pt idx="38917">
                  <c:v>1.9926229000000001E-23</c:v>
                </c:pt>
                <c:pt idx="38918">
                  <c:v>1.9711026E-23</c:v>
                </c:pt>
                <c:pt idx="38919">
                  <c:v>1.9498134999999999E-23</c:v>
                </c:pt>
                <c:pt idx="38920">
                  <c:v>1.9287531E-23</c:v>
                </c:pt>
                <c:pt idx="38921">
                  <c:v>1.9079189E-23</c:v>
                </c:pt>
                <c:pt idx="38922">
                  <c:v>1.8873085E-23</c:v>
                </c:pt>
                <c:pt idx="38923">
                  <c:v>1.8669196000000001E-23</c:v>
                </c:pt>
                <c:pt idx="38924">
                  <c:v>1.8467496999999999E-23</c:v>
                </c:pt>
                <c:pt idx="38925">
                  <c:v>1.8267966000000001E-23</c:v>
                </c:pt>
                <c:pt idx="38926">
                  <c:v>1.8070578999999999E-23</c:v>
                </c:pt>
                <c:pt idx="38927">
                  <c:v>1.7875311999999999E-23</c:v>
                </c:pt>
                <c:pt idx="38928">
                  <c:v>1.7682144999999999E-23</c:v>
                </c:pt>
                <c:pt idx="38929">
                  <c:v>1.7491054999999999E-23</c:v>
                </c:pt>
                <c:pt idx="38930">
                  <c:v>1.7302017E-23</c:v>
                </c:pt>
                <c:pt idx="38931">
                  <c:v>1.7115011E-23</c:v>
                </c:pt>
                <c:pt idx="38932">
                  <c:v>1.6930015E-23</c:v>
                </c:pt>
                <c:pt idx="38933">
                  <c:v>1.6747009000000001E-23</c:v>
                </c:pt>
                <c:pt idx="38934">
                  <c:v>1.656597E-23</c:v>
                </c:pt>
                <c:pt idx="38935">
                  <c:v>1.6386877999999999E-23</c:v>
                </c:pt>
                <c:pt idx="38936">
                  <c:v>1.6209712999999999E-23</c:v>
                </c:pt>
                <c:pt idx="38937">
                  <c:v>1.6034451000000001E-23</c:v>
                </c:pt>
                <c:pt idx="38938">
                  <c:v>1.5861076E-23</c:v>
                </c:pt>
                <c:pt idx="38939">
                  <c:v>1.5689565E-23</c:v>
                </c:pt>
                <c:pt idx="38940">
                  <c:v>1.5519898E-23</c:v>
                </c:pt>
                <c:pt idx="38941">
                  <c:v>1.5352057000000001E-23</c:v>
                </c:pt>
                <c:pt idx="38942">
                  <c:v>1.518602E-23</c:v>
                </c:pt>
                <c:pt idx="38943">
                  <c:v>1.5021770000000001E-23</c:v>
                </c:pt>
                <c:pt idx="38944">
                  <c:v>1.4859287E-23</c:v>
                </c:pt>
                <c:pt idx="38945">
                  <c:v>1.4698553000000001E-23</c:v>
                </c:pt>
                <c:pt idx="38946">
                  <c:v>1.4539549E-23</c:v>
                </c:pt>
                <c:pt idx="38947">
                  <c:v>1.4382255000000001E-23</c:v>
                </c:pt>
                <c:pt idx="38948">
                  <c:v>1.4226654E-23</c:v>
                </c:pt>
                <c:pt idx="38949">
                  <c:v>1.4072728000000001E-23</c:v>
                </c:pt>
                <c:pt idx="38950">
                  <c:v>1.3920459E-23</c:v>
                </c:pt>
                <c:pt idx="38951">
                  <c:v>1.3769829E-23</c:v>
                </c:pt>
                <c:pt idx="38952">
                  <c:v>1.3620821E-23</c:v>
                </c:pt>
                <c:pt idx="38953">
                  <c:v>1.3473416E-23</c:v>
                </c:pt>
                <c:pt idx="38954">
                  <c:v>1.3327598000000001E-23</c:v>
                </c:pt>
                <c:pt idx="38955">
                  <c:v>1.318335E-23</c:v>
                </c:pt>
                <c:pt idx="38956">
                  <c:v>1.3040655999999999E-23</c:v>
                </c:pt>
                <c:pt idx="38957">
                  <c:v>1.2899498E-23</c:v>
                </c:pt>
                <c:pt idx="38958">
                  <c:v>1.275986E-23</c:v>
                </c:pt>
                <c:pt idx="38959">
                  <c:v>1.2621726E-23</c:v>
                </c:pt>
                <c:pt idx="38960">
                  <c:v>1.248508E-23</c:v>
                </c:pt>
                <c:pt idx="38961">
                  <c:v>1.2349905E-23</c:v>
                </c:pt>
                <c:pt idx="38962">
                  <c:v>1.2216187E-23</c:v>
                </c:pt>
                <c:pt idx="38963">
                  <c:v>1.2083909E-23</c:v>
                </c:pt>
                <c:pt idx="38964">
                  <c:v>1.1953056E-23</c:v>
                </c:pt>
                <c:pt idx="38965">
                  <c:v>1.1823613E-23</c:v>
                </c:pt>
                <c:pt idx="38966">
                  <c:v>1.1695563999999999E-23</c:v>
                </c:pt>
                <c:pt idx="38967">
                  <c:v>1.1568896000000001E-23</c:v>
                </c:pt>
                <c:pt idx="38968">
                  <c:v>1.1443593E-23</c:v>
                </c:pt>
                <c:pt idx="38969">
                  <c:v>1.131964E-23</c:v>
                </c:pt>
                <c:pt idx="38970">
                  <c:v>1.1197023E-23</c:v>
                </c:pt>
                <c:pt idx="38971">
                  <c:v>1.1075728E-23</c:v>
                </c:pt>
                <c:pt idx="38972">
                  <c:v>1.095574E-23</c:v>
                </c:pt>
                <c:pt idx="38973">
                  <c:v>1.0837045E-23</c:v>
                </c:pt>
                <c:pt idx="38974">
                  <c:v>1.0719629E-23</c:v>
                </c:pt>
                <c:pt idx="38975">
                  <c:v>1.0603479E-23</c:v>
                </c:pt>
                <c:pt idx="38976">
                  <c:v>1.0488579999999999E-23</c:v>
                </c:pt>
                <c:pt idx="38977">
                  <c:v>1.0374921000000001E-23</c:v>
                </c:pt>
                <c:pt idx="38978">
                  <c:v>1.0262487E-23</c:v>
                </c:pt>
                <c:pt idx="38979">
                  <c:v>1.0151266000000001E-23</c:v>
                </c:pt>
                <c:pt idx="38980">
                  <c:v>1.0041243E-23</c:v>
                </c:pt>
                <c:pt idx="38981">
                  <c:v>9.9324079999999998E-24</c:v>
                </c:pt>
                <c:pt idx="38982">
                  <c:v>9.8247467000000005E-24</c:v>
                </c:pt>
                <c:pt idx="38983">
                  <c:v>9.7182465E-24</c:v>
                </c:pt>
                <c:pt idx="38984">
                  <c:v>9.6128948999999998E-24</c:v>
                </c:pt>
                <c:pt idx="38985">
                  <c:v>9.5086801000000005E-24</c:v>
                </c:pt>
                <c:pt idx="38986">
                  <c:v>9.4055902E-24</c:v>
                </c:pt>
                <c:pt idx="38987">
                  <c:v>9.3036116999999998E-24</c:v>
                </c:pt>
                <c:pt idx="38988">
                  <c:v>9.2027338000000005E-24</c:v>
                </c:pt>
                <c:pt idx="38989">
                  <c:v>9.1029444999999994E-24</c:v>
                </c:pt>
                <c:pt idx="38990">
                  <c:v>9.0042319000000003E-24</c:v>
                </c:pt>
                <c:pt idx="38991">
                  <c:v>8.9065843999999998E-24</c:v>
                </c:pt>
                <c:pt idx="38992">
                  <c:v>8.8099907E-24</c:v>
                </c:pt>
                <c:pt idx="38993">
                  <c:v>8.7144399000000006E-24</c:v>
                </c:pt>
                <c:pt idx="38994">
                  <c:v>8.6199202000000007E-24</c:v>
                </c:pt>
                <c:pt idx="38995">
                  <c:v>8.5264204000000003E-24</c:v>
                </c:pt>
                <c:pt idx="38996">
                  <c:v>8.4339305E-24</c:v>
                </c:pt>
                <c:pt idx="38997">
                  <c:v>8.3424392000000005E-24</c:v>
                </c:pt>
                <c:pt idx="38998">
                  <c:v>8.2519355000000006E-24</c:v>
                </c:pt>
                <c:pt idx="38999">
                  <c:v>8.1624085000000002E-24</c:v>
                </c:pt>
                <c:pt idx="39000">
                  <c:v>8.0738478000000006E-24</c:v>
                </c:pt>
                <c:pt idx="39001">
                  <c:v>7.9898641000000007E-24</c:v>
                </c:pt>
                <c:pt idx="39002">
                  <c:v>7.9067189000000001E-24</c:v>
                </c:pt>
                <c:pt idx="39003">
                  <c:v>7.8244076E-24</c:v>
                </c:pt>
                <c:pt idx="39004">
                  <c:v>7.7429253999999994E-24</c:v>
                </c:pt>
                <c:pt idx="39005">
                  <c:v>7.6622659000000006E-24</c:v>
                </c:pt>
                <c:pt idx="39006">
                  <c:v>7.5824237000000005E-24</c:v>
                </c:pt>
                <c:pt idx="39007">
                  <c:v>7.5033925000000007E-24</c:v>
                </c:pt>
                <c:pt idx="39008">
                  <c:v>7.4251650999999993E-24</c:v>
                </c:pt>
                <c:pt idx="39009">
                  <c:v>7.3477353000000004E-24</c:v>
                </c:pt>
                <c:pt idx="39010">
                  <c:v>7.2710957999999997E-24</c:v>
                </c:pt>
                <c:pt idx="39011">
                  <c:v>7.1952398000000003E-24</c:v>
                </c:pt>
                <c:pt idx="39012">
                  <c:v>7.1201598999999999E-24</c:v>
                </c:pt>
                <c:pt idx="39013">
                  <c:v>7.0458500000000007E-24</c:v>
                </c:pt>
                <c:pt idx="39014">
                  <c:v>6.9723021000000006E-24</c:v>
                </c:pt>
                <c:pt idx="39015">
                  <c:v>6.8995091999999997E-24</c:v>
                </c:pt>
                <c:pt idx="39016">
                  <c:v>6.8274641000000003E-24</c:v>
                </c:pt>
                <c:pt idx="39017">
                  <c:v>6.7561597999999993E-24</c:v>
                </c:pt>
                <c:pt idx="39018">
                  <c:v>6.6855882999999994E-24</c:v>
                </c:pt>
                <c:pt idx="39019">
                  <c:v>6.6157432999999999E-24</c:v>
                </c:pt>
                <c:pt idx="39020">
                  <c:v>6.5466178000000002E-24</c:v>
                </c:pt>
                <c:pt idx="39021">
                  <c:v>6.4782041999999996E-24</c:v>
                </c:pt>
                <c:pt idx="39022">
                  <c:v>6.4104959000000003E-24</c:v>
                </c:pt>
                <c:pt idx="39023">
                  <c:v>6.3434861000000002E-24</c:v>
                </c:pt>
                <c:pt idx="39024">
                  <c:v>6.2771673999999999E-24</c:v>
                </c:pt>
                <c:pt idx="39025">
                  <c:v>6.2115334000000002E-24</c:v>
                </c:pt>
                <c:pt idx="39026">
                  <c:v>6.1465770000000002E-24</c:v>
                </c:pt>
                <c:pt idx="39027">
                  <c:v>6.0822915000000002E-24</c:v>
                </c:pt>
                <c:pt idx="39028">
                  <c:v>6.0186706999999999E-24</c:v>
                </c:pt>
                <c:pt idx="39029">
                  <c:v>5.9557074000000002E-24</c:v>
                </c:pt>
                <c:pt idx="39030">
                  <c:v>5.8933948E-24</c:v>
                </c:pt>
                <c:pt idx="39031">
                  <c:v>5.8317267999999998E-24</c:v>
                </c:pt>
                <c:pt idx="39032">
                  <c:v>5.7706969999999998E-24</c:v>
                </c:pt>
                <c:pt idx="39033">
                  <c:v>5.7102986000000001E-24</c:v>
                </c:pt>
                <c:pt idx="39034">
                  <c:v>5.6505254999999999E-24</c:v>
                </c:pt>
                <c:pt idx="39035">
                  <c:v>5.5913712E-24</c:v>
                </c:pt>
                <c:pt idx="39036">
                  <c:v>5.5328293999999998E-24</c:v>
                </c:pt>
                <c:pt idx="39037">
                  <c:v>5.4748942999999999E-24</c:v>
                </c:pt>
                <c:pt idx="39038">
                  <c:v>5.4175595000000002E-24</c:v>
                </c:pt>
                <c:pt idx="39039">
                  <c:v>5.3608186999999997E-24</c:v>
                </c:pt>
                <c:pt idx="39040">
                  <c:v>5.3046660000000001E-24</c:v>
                </c:pt>
                <c:pt idx="39041">
                  <c:v>5.2490955000000002E-24</c:v>
                </c:pt>
                <c:pt idx="39042">
                  <c:v>5.1941011999999999E-24</c:v>
                </c:pt>
                <c:pt idx="39043">
                  <c:v>5.1396772999999998E-24</c:v>
                </c:pt>
                <c:pt idx="39044">
                  <c:v>5.0858181999999999E-24</c:v>
                </c:pt>
                <c:pt idx="39045">
                  <c:v>5.0325180000000003E-24</c:v>
                </c:pt>
                <c:pt idx="39046">
                  <c:v>4.9797707999999999E-24</c:v>
                </c:pt>
                <c:pt idx="39047">
                  <c:v>4.9275715000000004E-24</c:v>
                </c:pt>
                <c:pt idx="39048">
                  <c:v>4.8759142000000003E-24</c:v>
                </c:pt>
                <c:pt idx="39049">
                  <c:v>4.8247931999999997E-24</c:v>
                </c:pt>
                <c:pt idx="39050">
                  <c:v>4.7742035999999998E-24</c:v>
                </c:pt>
                <c:pt idx="39051">
                  <c:v>4.7241393000000003E-24</c:v>
                </c:pt>
                <c:pt idx="39052">
                  <c:v>4.6745953000000003E-24</c:v>
                </c:pt>
                <c:pt idx="39053">
                  <c:v>4.6255660000000003E-24</c:v>
                </c:pt>
                <c:pt idx="39054">
                  <c:v>4.5770462999999999E-24</c:v>
                </c:pt>
                <c:pt idx="39055">
                  <c:v>4.5290310999999999E-24</c:v>
                </c:pt>
                <c:pt idx="39056">
                  <c:v>4.4815148999999997E-24</c:v>
                </c:pt>
                <c:pt idx="39057">
                  <c:v>4.4344927999999999E-24</c:v>
                </c:pt>
                <c:pt idx="39058">
                  <c:v>4.3879599000000002E-24</c:v>
                </c:pt>
                <c:pt idx="39059">
                  <c:v>4.3419109000000003E-24</c:v>
                </c:pt>
                <c:pt idx="39060">
                  <c:v>4.2963411999999998E-24</c:v>
                </c:pt>
                <c:pt idx="39061">
                  <c:v>4.2512456000000002E-24</c:v>
                </c:pt>
                <c:pt idx="39062">
                  <c:v>4.2066192999999998E-24</c:v>
                </c:pt>
                <c:pt idx="39063">
                  <c:v>4.1624576999999997E-24</c:v>
                </c:pt>
                <c:pt idx="39064">
                  <c:v>4.1187555999999998E-24</c:v>
                </c:pt>
                <c:pt idx="39065">
                  <c:v>4.0755087000000002E-24</c:v>
                </c:pt>
                <c:pt idx="39066">
                  <c:v>4.0327118000000001E-24</c:v>
                </c:pt>
                <c:pt idx="39067">
                  <c:v>3.9903606000000003E-24</c:v>
                </c:pt>
                <c:pt idx="39068">
                  <c:v>3.9484504E-24</c:v>
                </c:pt>
                <c:pt idx="39069">
                  <c:v>3.9069771999999999E-24</c:v>
                </c:pt>
                <c:pt idx="39070">
                  <c:v>3.8659359000000001E-24</c:v>
                </c:pt>
                <c:pt idx="39071">
                  <c:v>3.8253221999999999E-24</c:v>
                </c:pt>
                <c:pt idx="39072">
                  <c:v>3.7851316999999998E-24</c:v>
                </c:pt>
                <c:pt idx="39073">
                  <c:v>3.7453600999999999E-24</c:v>
                </c:pt>
                <c:pt idx="39074">
                  <c:v>3.7060031000000003E-24</c:v>
                </c:pt>
                <c:pt idx="39075">
                  <c:v>3.6670565999999998E-24</c:v>
                </c:pt>
                <c:pt idx="39076">
                  <c:v>3.6285160000000001E-24</c:v>
                </c:pt>
                <c:pt idx="39077">
                  <c:v>3.5903772999999997E-24</c:v>
                </c:pt>
                <c:pt idx="39078">
                  <c:v>3.5526367E-24</c:v>
                </c:pt>
                <c:pt idx="39079">
                  <c:v>3.5152896E-24</c:v>
                </c:pt>
                <c:pt idx="39080">
                  <c:v>3.4783318999999999E-24</c:v>
                </c:pt>
                <c:pt idx="39081">
                  <c:v>3.4417599000000001E-24</c:v>
                </c:pt>
                <c:pt idx="39082">
                  <c:v>3.4055696999999998E-24</c:v>
                </c:pt>
                <c:pt idx="39083">
                  <c:v>3.3697569999999998E-24</c:v>
                </c:pt>
                <c:pt idx="39084">
                  <c:v>3.3343181999999998E-24</c:v>
                </c:pt>
                <c:pt idx="39085">
                  <c:v>3.2992492000000002E-24</c:v>
                </c:pt>
                <c:pt idx="39086">
                  <c:v>3.2645462E-24</c:v>
                </c:pt>
                <c:pt idx="39087">
                  <c:v>3.2302055E-24</c:v>
                </c:pt>
                <c:pt idx="39088">
                  <c:v>3.1962234000000001E-24</c:v>
                </c:pt>
                <c:pt idx="39089">
                  <c:v>3.1625959999999999E-24</c:v>
                </c:pt>
                <c:pt idx="39090">
                  <c:v>3.1293199000000001E-24</c:v>
                </c:pt>
                <c:pt idx="39091">
                  <c:v>3.0963912999999999E-24</c:v>
                </c:pt>
                <c:pt idx="39092">
                  <c:v>3.0638066000000002E-24</c:v>
                </c:pt>
                <c:pt idx="39093">
                  <c:v>3.0315623E-24</c:v>
                </c:pt>
                <c:pt idx="39094">
                  <c:v>2.9996547999999999E-24</c:v>
                </c:pt>
                <c:pt idx="39095">
                  <c:v>2.9680809E-24</c:v>
                </c:pt>
                <c:pt idx="39096">
                  <c:v>2.9368371000000001E-24</c:v>
                </c:pt>
                <c:pt idx="39097">
                  <c:v>2.9059198E-24</c:v>
                </c:pt>
                <c:pt idx="39098">
                  <c:v>2.8753255999999999E-24</c:v>
                </c:pt>
                <c:pt idx="39099">
                  <c:v>2.8450513000000001E-24</c:v>
                </c:pt>
                <c:pt idx="39100">
                  <c:v>2.8150935E-24</c:v>
                </c:pt>
                <c:pt idx="39101">
                  <c:v>2.7854488999999998E-24</c:v>
                </c:pt>
                <c:pt idx="39102">
                  <c:v>2.7561143000000001E-24</c:v>
                </c:pt>
                <c:pt idx="39103">
                  <c:v>2.7270865999999999E-24</c:v>
                </c:pt>
                <c:pt idx="39104">
                  <c:v>2.6983624E-24</c:v>
                </c:pt>
                <c:pt idx="39105">
                  <c:v>2.6699388E-24</c:v>
                </c:pt>
                <c:pt idx="39106">
                  <c:v>2.6418125E-24</c:v>
                </c:pt>
                <c:pt idx="39107">
                  <c:v>2.6139804999999998E-24</c:v>
                </c:pt>
                <c:pt idx="39108">
                  <c:v>2.5864395999999998E-24</c:v>
                </c:pt>
                <c:pt idx="39109">
                  <c:v>2.559187E-24</c:v>
                </c:pt>
                <c:pt idx="39110">
                  <c:v>2.5322195999999999E-24</c:v>
                </c:pt>
                <c:pt idx="39111">
                  <c:v>2.5055345000000001E-24</c:v>
                </c:pt>
                <c:pt idx="39112">
                  <c:v>2.4791286999999999E-24</c:v>
                </c:pt>
                <c:pt idx="39113">
                  <c:v>2.4529995000000001E-24</c:v>
                </c:pt>
                <c:pt idx="39114">
                  <c:v>2.4271438E-24</c:v>
                </c:pt>
                <c:pt idx="39115">
                  <c:v>2.4015587999999999E-24</c:v>
                </c:pt>
                <c:pt idx="39116">
                  <c:v>2.3762417000000001E-24</c:v>
                </c:pt>
                <c:pt idx="39117">
                  <c:v>2.3511899E-24</c:v>
                </c:pt>
                <c:pt idx="39118">
                  <c:v>2.3264003000000002E-24</c:v>
                </c:pt>
                <c:pt idx="39119">
                  <c:v>2.3018703000000002E-24</c:v>
                </c:pt>
                <c:pt idx="39120">
                  <c:v>2.2775974000000001E-24</c:v>
                </c:pt>
                <c:pt idx="39121">
                  <c:v>2.2535788000000002E-24</c:v>
                </c:pt>
                <c:pt idx="39122">
                  <c:v>2.2298118E-24</c:v>
                </c:pt>
                <c:pt idx="39123">
                  <c:v>2.2062939000000002E-24</c:v>
                </c:pt>
                <c:pt idx="39124">
                  <c:v>2.1830225E-24</c:v>
                </c:pt>
                <c:pt idx="39125">
                  <c:v>2.1599950000000001E-24</c:v>
                </c:pt>
                <c:pt idx="39126">
                  <c:v>2.1372088000000001E-24</c:v>
                </c:pt>
                <c:pt idx="39127">
                  <c:v>2.1146613999999999E-24</c:v>
                </c:pt>
                <c:pt idx="39128">
                  <c:v>2.0923504E-24</c:v>
                </c:pt>
                <c:pt idx="39129">
                  <c:v>2.0702733E-24</c:v>
                </c:pt>
                <c:pt idx="39130">
                  <c:v>2.0484276E-24</c:v>
                </c:pt>
                <c:pt idx="39131">
                  <c:v>2.0268110999999999E-24</c:v>
                </c:pt>
                <c:pt idx="39132">
                  <c:v>2.0054210999999999E-24</c:v>
                </c:pt>
                <c:pt idx="39133">
                  <c:v>1.9842553999999999E-24</c:v>
                </c:pt>
                <c:pt idx="39134">
                  <c:v>1.9633117000000001E-24</c:v>
                </c:pt>
                <c:pt idx="39135">
                  <c:v>1.9425876999999998E-24</c:v>
                </c:pt>
                <c:pt idx="39136">
                  <c:v>1.9220811E-24</c:v>
                </c:pt>
                <c:pt idx="39137">
                  <c:v>1.9017895999999999E-24</c:v>
                </c:pt>
                <c:pt idx="39138">
                  <c:v>1.8817111000000001E-24</c:v>
                </c:pt>
                <c:pt idx="39139">
                  <c:v>1.8618432999999999E-24</c:v>
                </c:pt>
                <c:pt idx="39140">
                  <c:v>1.8421838999999999E-24</c:v>
                </c:pt>
                <c:pt idx="39141">
                  <c:v>1.8227308000000001E-24</c:v>
                </c:pt>
                <c:pt idx="39142">
                  <c:v>1.8034817999999998E-24</c:v>
                </c:pt>
                <c:pt idx="39143">
                  <c:v>1.7844349E-24</c:v>
                </c:pt>
                <c:pt idx="39144">
                  <c:v>1.7655879999999999E-24</c:v>
                </c:pt>
                <c:pt idx="39145">
                  <c:v>1.7469390000000002E-24</c:v>
                </c:pt>
                <c:pt idx="39146">
                  <c:v>1.7284856000000001E-24</c:v>
                </c:pt>
                <c:pt idx="39147">
                  <c:v>1.7102259999999999E-24</c:v>
                </c:pt>
                <c:pt idx="39148">
                  <c:v>1.6921581000000001E-24</c:v>
                </c:pt>
                <c:pt idx="39149">
                  <c:v>1.6742800000000001E-24</c:v>
                </c:pt>
                <c:pt idx="39150">
                  <c:v>1.6565895999999998E-24</c:v>
                </c:pt>
                <c:pt idx="39151">
                  <c:v>1.6390849000000001E-24</c:v>
                </c:pt>
                <c:pt idx="39152">
                  <c:v>1.6217642000000001E-24</c:v>
                </c:pt>
                <c:pt idx="39153">
                  <c:v>1.6046253999999999E-24</c:v>
                </c:pt>
                <c:pt idx="39154">
                  <c:v>1.5876666999999999E-24</c:v>
                </c:pt>
                <c:pt idx="39155">
                  <c:v>1.5708860999999999E-24</c:v>
                </c:pt>
                <c:pt idx="39156">
                  <c:v>1.5542818E-24</c:v>
                </c:pt>
                <c:pt idx="39157">
                  <c:v>1.537852E-24</c:v>
                </c:pt>
                <c:pt idx="39158">
                  <c:v>1.5215949000000001E-24</c:v>
                </c:pt>
                <c:pt idx="39159">
                  <c:v>1.5055086E-24</c:v>
                </c:pt>
                <c:pt idx="39160">
                  <c:v>1.4895914000000001E-24</c:v>
                </c:pt>
                <c:pt idx="39161">
                  <c:v>1.4738415E-24</c:v>
                </c:pt>
                <c:pt idx="39162">
                  <c:v>1.4582570999999999E-24</c:v>
                </c:pt>
                <c:pt idx="39163">
                  <c:v>1.4428366E-24</c:v>
                </c:pt>
                <c:pt idx="39164">
                  <c:v>1.4275782E-24</c:v>
                </c:pt>
                <c:pt idx="39165">
                  <c:v>1.4124803E-24</c:v>
                </c:pt>
                <c:pt idx="39166">
                  <c:v>1.397541E-24</c:v>
                </c:pt>
                <c:pt idx="39167">
                  <c:v>1.382759E-24</c:v>
                </c:pt>
                <c:pt idx="39168">
                  <c:v>1.3681322999999999E-24</c:v>
                </c:pt>
                <c:pt idx="39169">
                  <c:v>1.3536595000000001E-24</c:v>
                </c:pt>
                <c:pt idx="39170">
                  <c:v>1.3393389E-24</c:v>
                </c:pt>
                <c:pt idx="39171">
                  <c:v>1.3251690000000001E-24</c:v>
                </c:pt>
                <c:pt idx="39172">
                  <c:v>1.3111481E-24</c:v>
                </c:pt>
                <c:pt idx="39173">
                  <c:v>1.2972747E-24</c:v>
                </c:pt>
                <c:pt idx="39174">
                  <c:v>1.2835473E-24</c:v>
                </c:pt>
                <c:pt idx="39175">
                  <c:v>1.2699642999999999E-24</c:v>
                </c:pt>
                <c:pt idx="39176">
                  <c:v>1.2565243E-24</c:v>
                </c:pt>
                <c:pt idx="39177">
                  <c:v>1.2432257E-24</c:v>
                </c:pt>
                <c:pt idx="39178">
                  <c:v>1.2300670999999999E-24</c:v>
                </c:pt>
                <c:pt idx="39179">
                  <c:v>1.2170469E-24</c:v>
                </c:pt>
                <c:pt idx="39180">
                  <c:v>1.2041638E-24</c:v>
                </c:pt>
                <c:pt idx="39181">
                  <c:v>1.1914162999999999E-24</c:v>
                </c:pt>
                <c:pt idx="39182">
                  <c:v>1.1788030999999999E-24</c:v>
                </c:pt>
                <c:pt idx="39183">
                  <c:v>1.1663227E-24</c:v>
                </c:pt>
                <c:pt idx="39184">
                  <c:v>1.1539735999999999E-24</c:v>
                </c:pt>
                <c:pt idx="39185">
                  <c:v>1.1417546999999999E-24</c:v>
                </c:pt>
                <c:pt idx="39186">
                  <c:v>1.1296643000000001E-24</c:v>
                </c:pt>
                <c:pt idx="39187">
                  <c:v>1.1177013000000001E-24</c:v>
                </c:pt>
                <c:pt idx="39188">
                  <c:v>1.1058642999999999E-24</c:v>
                </c:pt>
                <c:pt idx="39189">
                  <c:v>1.0941519000000001E-24</c:v>
                </c:pt>
                <c:pt idx="39190">
                  <c:v>1.0825629999999999E-24</c:v>
                </c:pt>
                <c:pt idx="39191">
                  <c:v>1.0710961E-24</c:v>
                </c:pt>
                <c:pt idx="39192">
                  <c:v>1.0597500000000001E-24</c:v>
                </c:pt>
                <c:pt idx="39193">
                  <c:v>1.0485234E-24</c:v>
                </c:pt>
                <c:pt idx="39194">
                  <c:v>1.0374152E-24</c:v>
                </c:pt>
                <c:pt idx="39195">
                  <c:v>1.0264239999999999E-24</c:v>
                </c:pt>
                <c:pt idx="39196">
                  <c:v>1.0155486E-24</c:v>
                </c:pt>
                <c:pt idx="39197">
                  <c:v>1.0047878000000001E-24</c:v>
                </c:pt>
                <c:pt idx="39198">
                  <c:v>9.9414046000000004E-25</c:v>
                </c:pt>
                <c:pt idx="39199">
                  <c:v>9.8360531999999991E-25</c:v>
                </c:pt>
                <c:pt idx="39200">
                  <c:v>9.7318121000000002E-25</c:v>
                </c:pt>
                <c:pt idx="39201">
                  <c:v>9.6286695999999995E-25</c:v>
                </c:pt>
                <c:pt idx="39202">
                  <c:v>9.5266145999999999E-25</c:v>
                </c:pt>
                <c:pt idx="39203">
                  <c:v>9.4256354999999996E-25</c:v>
                </c:pt>
                <c:pt idx="39204">
                  <c:v>9.3257213E-25</c:v>
                </c:pt>
                <c:pt idx="39205">
                  <c:v>9.2268603000000008E-25</c:v>
                </c:pt>
                <c:pt idx="39206">
                  <c:v>9.1290414999999998E-25</c:v>
                </c:pt>
                <c:pt idx="39207">
                  <c:v>9.0322542E-25</c:v>
                </c:pt>
                <c:pt idx="39208">
                  <c:v>8.9364874999999998E-25</c:v>
                </c:pt>
                <c:pt idx="39209">
                  <c:v>8.8417304999999994E-25</c:v>
                </c:pt>
                <c:pt idx="39210">
                  <c:v>8.7479733999999994E-25</c:v>
                </c:pt>
                <c:pt idx="39211">
                  <c:v>8.6552052999999999E-25</c:v>
                </c:pt>
                <c:pt idx="39212">
                  <c:v>8.5634155000000005E-25</c:v>
                </c:pt>
                <c:pt idx="39213">
                  <c:v>8.4725948999999998E-25</c:v>
                </c:pt>
                <c:pt idx="39214">
                  <c:v>8.3827317999999994E-25</c:v>
                </c:pt>
                <c:pt idx="39215">
                  <c:v>8.2938172999999992E-25</c:v>
                </c:pt>
                <c:pt idx="39216">
                  <c:v>8.2058405999999998E-25</c:v>
                </c:pt>
                <c:pt idx="39217">
                  <c:v>8.1187926999999997E-25</c:v>
                </c:pt>
                <c:pt idx="39218">
                  <c:v>8.0326634000000001E-25</c:v>
                </c:pt>
                <c:pt idx="39219">
                  <c:v>7.9474433000000001E-25</c:v>
                </c:pt>
                <c:pt idx="39220">
                  <c:v>7.8631224000000002E-25</c:v>
                </c:pt>
                <c:pt idx="39221">
                  <c:v>7.7796915000000003E-25</c:v>
                </c:pt>
                <c:pt idx="39222">
                  <c:v>7.6971416999999997E-25</c:v>
                </c:pt>
                <c:pt idx="39223">
                  <c:v>7.6154630000000004E-25</c:v>
                </c:pt>
                <c:pt idx="39224">
                  <c:v>7.5346466999999999E-25</c:v>
                </c:pt>
                <c:pt idx="39225">
                  <c:v>7.4546838000000003E-25</c:v>
                </c:pt>
                <c:pt idx="39226">
                  <c:v>7.3755650000000002E-25</c:v>
                </c:pt>
                <c:pt idx="39227">
                  <c:v>7.2972819000000004E-25</c:v>
                </c:pt>
                <c:pt idx="39228">
                  <c:v>7.2198251E-25</c:v>
                </c:pt>
                <c:pt idx="39229">
                  <c:v>7.1431863000000004E-25</c:v>
                </c:pt>
                <c:pt idx="39230">
                  <c:v>7.0673569999999998E-25</c:v>
                </c:pt>
                <c:pt idx="39231">
                  <c:v>6.9923285000000001E-25</c:v>
                </c:pt>
                <c:pt idx="39232">
                  <c:v>6.9180927000000002E-25</c:v>
                </c:pt>
                <c:pt idx="39233">
                  <c:v>6.8446409000000001E-25</c:v>
                </c:pt>
                <c:pt idx="39234">
                  <c:v>6.7719650999999999E-25</c:v>
                </c:pt>
                <c:pt idx="39235">
                  <c:v>6.7000574999999999E-25</c:v>
                </c:pt>
                <c:pt idx="39236">
                  <c:v>6.6289096000000004E-25</c:v>
                </c:pt>
                <c:pt idx="39237">
                  <c:v>6.5585131E-25</c:v>
                </c:pt>
                <c:pt idx="39238">
                  <c:v>6.4888606999999997E-25</c:v>
                </c:pt>
                <c:pt idx="39239">
                  <c:v>6.4199443000000002E-25</c:v>
                </c:pt>
                <c:pt idx="39240">
                  <c:v>6.3517565999999998E-25</c:v>
                </c:pt>
                <c:pt idx="39241">
                  <c:v>6.2842897999999998E-25</c:v>
                </c:pt>
                <c:pt idx="39242">
                  <c:v>6.2175359000000004E-25</c:v>
                </c:pt>
                <c:pt idx="39243">
                  <c:v>6.1514875000000003E-25</c:v>
                </c:pt>
                <c:pt idx="39244">
                  <c:v>6.0861372999999999E-25</c:v>
                </c:pt>
                <c:pt idx="39245">
                  <c:v>6.0214778E-25</c:v>
                </c:pt>
                <c:pt idx="39246">
                  <c:v>5.9575022E-25</c:v>
                </c:pt>
                <c:pt idx="39247">
                  <c:v>5.894203E-25</c:v>
                </c:pt>
                <c:pt idx="39248">
                  <c:v>5.8315729000000002E-25</c:v>
                </c:pt>
                <c:pt idx="39249">
                  <c:v>5.7696048999999997E-25</c:v>
                </c:pt>
                <c:pt idx="39250">
                  <c:v>5.7082921999999997E-25</c:v>
                </c:pt>
                <c:pt idx="39251">
                  <c:v>5.6476278000000001E-25</c:v>
                </c:pt>
                <c:pt idx="39252">
                  <c:v>5.5876047999999997E-25</c:v>
                </c:pt>
                <c:pt idx="39253">
                  <c:v>5.5282169000000004E-25</c:v>
                </c:pt>
                <c:pt idx="39254">
                  <c:v>5.4694570999999996E-25</c:v>
                </c:pt>
                <c:pt idx="39255">
                  <c:v>5.4113191E-25</c:v>
                </c:pt>
                <c:pt idx="39256">
                  <c:v>5.3537958000000003E-25</c:v>
                </c:pt>
                <c:pt idx="39257">
                  <c:v>5.2968810000000001E-25</c:v>
                </c:pt>
                <c:pt idx="39258">
                  <c:v>5.2405681999999996E-25</c:v>
                </c:pt>
                <c:pt idx="39259">
                  <c:v>5.1848509000000003E-25</c:v>
                </c:pt>
                <c:pt idx="39260">
                  <c:v>5.1297232999999997E-25</c:v>
                </c:pt>
                <c:pt idx="39261">
                  <c:v>5.075179E-25</c:v>
                </c:pt>
                <c:pt idx="39262">
                  <c:v>5.0212120999999999E-25</c:v>
                </c:pt>
                <c:pt idx="39263">
                  <c:v>4.9678161000000003E-25</c:v>
                </c:pt>
                <c:pt idx="39264">
                  <c:v>4.9149850999999997E-25</c:v>
                </c:pt>
                <c:pt idx="39265">
                  <c:v>4.8627132000000003E-25</c:v>
                </c:pt>
                <c:pt idx="39266">
                  <c:v>4.8109949000000003E-25</c:v>
                </c:pt>
                <c:pt idx="39267">
                  <c:v>4.7598240000000002E-25</c:v>
                </c:pt>
                <c:pt idx="39268">
                  <c:v>4.7091949000000002E-25</c:v>
                </c:pt>
                <c:pt idx="39269">
                  <c:v>4.6591016999999999E-25</c:v>
                </c:pt>
                <c:pt idx="39270">
                  <c:v>4.6095391000000001E-25</c:v>
                </c:pt>
                <c:pt idx="39271">
                  <c:v>4.5605010000000003E-25</c:v>
                </c:pt>
                <c:pt idx="39272">
                  <c:v>4.5119821000000003E-25</c:v>
                </c:pt>
                <c:pt idx="39273">
                  <c:v>4.4639769999999996E-25</c:v>
                </c:pt>
                <c:pt idx="39274">
                  <c:v>4.4164802E-25</c:v>
                </c:pt>
                <c:pt idx="39275">
                  <c:v>4.3694862999999999E-25</c:v>
                </c:pt>
                <c:pt idx="39276">
                  <c:v>4.3229902999999999E-25</c:v>
                </c:pt>
                <c:pt idx="39277">
                  <c:v>4.2769869000000001E-25</c:v>
                </c:pt>
                <c:pt idx="39278">
                  <c:v>4.2314706000000003E-25</c:v>
                </c:pt>
                <c:pt idx="39279">
                  <c:v>4.1864364999999999E-25</c:v>
                </c:pt>
                <c:pt idx="39280">
                  <c:v>4.1418797000000001E-25</c:v>
                </c:pt>
                <c:pt idx="39281">
                  <c:v>4.0977947000000002E-25</c:v>
                </c:pt>
                <c:pt idx="39282">
                  <c:v>4.0541766000000001E-25</c:v>
                </c:pt>
                <c:pt idx="39283">
                  <c:v>4.0110206999999998E-25</c:v>
                </c:pt>
                <c:pt idx="39284">
                  <c:v>3.9683221E-25</c:v>
                </c:pt>
                <c:pt idx="39285">
                  <c:v>3.9260759000000001E-25</c:v>
                </c:pt>
                <c:pt idx="39286">
                  <c:v>3.8842774000000001E-25</c:v>
                </c:pt>
                <c:pt idx="39287">
                  <c:v>3.8429215999999998E-25</c:v>
                </c:pt>
                <c:pt idx="39288">
                  <c:v>3.8020040999999998E-25</c:v>
                </c:pt>
                <c:pt idx="39289">
                  <c:v>3.7615204999999999E-25</c:v>
                </c:pt>
                <c:pt idx="39290">
                  <c:v>3.7214658999999999E-25</c:v>
                </c:pt>
                <c:pt idx="39291">
                  <c:v>3.6818359999999998E-25</c:v>
                </c:pt>
                <c:pt idx="39292">
                  <c:v>3.6426259000000001E-25</c:v>
                </c:pt>
                <c:pt idx="39293">
                  <c:v>3.6038314000000001E-25</c:v>
                </c:pt>
                <c:pt idx="39294">
                  <c:v>3.5654481999999998E-25</c:v>
                </c:pt>
                <c:pt idx="39295">
                  <c:v>3.5274719000000001E-25</c:v>
                </c:pt>
                <c:pt idx="39296">
                  <c:v>3.4898985000000001E-25</c:v>
                </c:pt>
                <c:pt idx="39297">
                  <c:v>3.4527233999999999E-25</c:v>
                </c:pt>
                <c:pt idx="39298">
                  <c:v>3.4159424999999999E-25</c:v>
                </c:pt>
                <c:pt idx="39299">
                  <c:v>3.3795516000000001E-25</c:v>
                </c:pt>
                <c:pt idx="39300">
                  <c:v>3.3435464999999999E-25</c:v>
                </c:pt>
                <c:pt idx="39301">
                  <c:v>3.3079235E-25</c:v>
                </c:pt>
                <c:pt idx="39302">
                  <c:v>3.2726781999999999E-25</c:v>
                </c:pt>
                <c:pt idx="39303">
                  <c:v>3.2378066E-25</c:v>
                </c:pt>
                <c:pt idx="39304">
                  <c:v>3.2033049999999998E-25</c:v>
                </c:pt>
                <c:pt idx="39305">
                  <c:v>3.1691695999999999E-25</c:v>
                </c:pt>
                <c:pt idx="39306">
                  <c:v>3.1353960000000001E-25</c:v>
                </c:pt>
                <c:pt idx="39307">
                  <c:v>3.1019808000000001E-25</c:v>
                </c:pt>
                <c:pt idx="39308">
                  <c:v>3.0689200999999999E-25</c:v>
                </c:pt>
                <c:pt idx="39309">
                  <c:v>3.0362103E-25</c:v>
                </c:pt>
                <c:pt idx="39310">
                  <c:v>3.0038475000000001E-25</c:v>
                </c:pt>
                <c:pt idx="39311">
                  <c:v>2.9718281000000002E-25</c:v>
                </c:pt>
                <c:pt idx="39312">
                  <c:v>2.9401484E-25</c:v>
                </c:pt>
                <c:pt idx="39313">
                  <c:v>2.9088050000000002E-25</c:v>
                </c:pt>
                <c:pt idx="39314">
                  <c:v>2.8777942000000001E-25</c:v>
                </c:pt>
                <c:pt idx="39315">
                  <c:v>2.8471126999999999E-25</c:v>
                </c:pt>
                <c:pt idx="39316">
                  <c:v>2.8167567999999999E-25</c:v>
                </c:pt>
                <c:pt idx="39317">
                  <c:v>2.7867231000000002E-25</c:v>
                </c:pt>
                <c:pt idx="39318">
                  <c:v>2.7570082E-25</c:v>
                </c:pt>
                <c:pt idx="39319">
                  <c:v>2.7276089E-25</c:v>
                </c:pt>
                <c:pt idx="39320">
                  <c:v>2.6985216000000001E-25</c:v>
                </c:pt>
                <c:pt idx="39321">
                  <c:v>2.6697432000000002E-25</c:v>
                </c:pt>
                <c:pt idx="39322">
                  <c:v>2.6412701999999999E-25</c:v>
                </c:pt>
                <c:pt idx="39323">
                  <c:v>2.6130994999999998E-25</c:v>
                </c:pt>
                <c:pt idx="39324">
                  <c:v>2.5852281000000001E-25</c:v>
                </c:pt>
                <c:pt idx="39325">
                  <c:v>2.5576525000000002E-25</c:v>
                </c:pt>
                <c:pt idx="39326">
                  <c:v>2.5303697E-25</c:v>
                </c:pt>
                <c:pt idx="39327">
                  <c:v>2.5033768999999998E-25</c:v>
                </c:pt>
                <c:pt idx="39328">
                  <c:v>2.4766704999999998E-25</c:v>
                </c:pt>
                <c:pt idx="39329">
                  <c:v>2.4502477999999998E-25</c:v>
                </c:pt>
                <c:pt idx="39330">
                  <c:v>2.4241059999999999E-25</c:v>
                </c:pt>
                <c:pt idx="39331">
                  <c:v>2.3982416999999998E-25</c:v>
                </c:pt>
                <c:pt idx="39332">
                  <c:v>2.3726523000000001E-25</c:v>
                </c:pt>
                <c:pt idx="39333">
                  <c:v>2.3473347999999999E-25</c:v>
                </c:pt>
                <c:pt idx="39334">
                  <c:v>2.3222862E-25</c:v>
                </c:pt>
                <c:pt idx="39335">
                  <c:v>2.2975039000000002E-25</c:v>
                </c:pt>
                <c:pt idx="39336">
                  <c:v>2.2729849000000001E-25</c:v>
                </c:pt>
                <c:pt idx="39337">
                  <c:v>2.2487264000000002E-25</c:v>
                </c:pt>
                <c:pt idx="39338">
                  <c:v>2.2247256000000001E-25</c:v>
                </c:pt>
                <c:pt idx="39339">
                  <c:v>2.2009799000000001E-25</c:v>
                </c:pt>
                <c:pt idx="39340">
                  <c:v>2.1774865999999999E-25</c:v>
                </c:pt>
                <c:pt idx="39341">
                  <c:v>2.1542431000000002E-25</c:v>
                </c:pt>
                <c:pt idx="39342">
                  <c:v>2.1312465000000002E-25</c:v>
                </c:pt>
                <c:pt idx="39343">
                  <c:v>2.1084943000000001E-25</c:v>
                </c:pt>
                <c:pt idx="39344">
                  <c:v>2.0859838999999998E-25</c:v>
                </c:pt>
                <c:pt idx="39345">
                  <c:v>2.0637127999999999E-25</c:v>
                </c:pt>
                <c:pt idx="39346">
                  <c:v>2.0416783999999999E-25</c:v>
                </c:pt>
                <c:pt idx="39347">
                  <c:v>2.0198783E-25</c:v>
                </c:pt>
                <c:pt idx="39348">
                  <c:v>1.99831E-25</c:v>
                </c:pt>
                <c:pt idx="39349">
                  <c:v>1.9769711E-25</c:v>
                </c:pt>
                <c:pt idx="39350">
                  <c:v>1.9558591E-25</c:v>
                </c:pt>
                <c:pt idx="39351">
                  <c:v>1.9349715E-25</c:v>
                </c:pt>
                <c:pt idx="39352">
                  <c:v>1.9143061E-25</c:v>
                </c:pt>
                <c:pt idx="39353">
                  <c:v>1.8938604999999999E-25</c:v>
                </c:pt>
                <c:pt idx="39354">
                  <c:v>1.8736323999999999E-25</c:v>
                </c:pt>
                <c:pt idx="39355">
                  <c:v>1.8536193999999999E-25</c:v>
                </c:pt>
                <c:pt idx="39356">
                  <c:v>1.8338191E-25</c:v>
                </c:pt>
                <c:pt idx="39357">
                  <c:v>1.8142294999999999E-25</c:v>
                </c:pt>
                <c:pt idx="39358">
                  <c:v>1.7948483000000001E-25</c:v>
                </c:pt>
                <c:pt idx="39359">
                  <c:v>1.7756733000000001E-25</c:v>
                </c:pt>
                <c:pt idx="39360">
                  <c:v>1.7567022999999999E-25</c:v>
                </c:pt>
                <c:pt idx="39361">
                  <c:v>1.7379331000000001E-25</c:v>
                </c:pt>
                <c:pt idx="39362">
                  <c:v>1.7193635E-25</c:v>
                </c:pt>
                <c:pt idx="39363">
                  <c:v>1.7009916000000001E-25</c:v>
                </c:pt>
                <c:pt idx="39364">
                  <c:v>1.6828151000000001E-25</c:v>
                </c:pt>
                <c:pt idx="39365">
                  <c:v>1.6648320999999999E-25</c:v>
                </c:pt>
                <c:pt idx="39366">
                  <c:v>1.6470405E-25</c:v>
                </c:pt>
                <c:pt idx="39367">
                  <c:v>1.6294382E-25</c:v>
                </c:pt>
                <c:pt idx="39368">
                  <c:v>1.6120232000000001E-25</c:v>
                </c:pt>
                <c:pt idx="39369">
                  <c:v>1.5947936E-25</c:v>
                </c:pt>
                <c:pt idx="39370">
                  <c:v>1.5777473999999999E-25</c:v>
                </c:pt>
                <c:pt idx="39371">
                  <c:v>1.5608826999999999E-25</c:v>
                </c:pt>
                <c:pt idx="39372">
                  <c:v>1.5441974000000001E-25</c:v>
                </c:pt>
                <c:pt idx="39373">
                  <c:v>1.5276897999999999E-25</c:v>
                </c:pt>
                <c:pt idx="39374">
                  <c:v>1.5113578999999999E-25</c:v>
                </c:pt>
                <c:pt idx="39375">
                  <c:v>1.4951998999999999E-25</c:v>
                </c:pt>
                <c:pt idx="39376">
                  <c:v>1.479214E-25</c:v>
                </c:pt>
                <c:pt idx="39377">
                  <c:v>1.4633984000000001E-25</c:v>
                </c:pt>
                <c:pt idx="39378">
                  <c:v>1.4477511E-25</c:v>
                </c:pt>
                <c:pt idx="39379">
                  <c:v>1.4322704E-25</c:v>
                </c:pt>
                <c:pt idx="39380">
                  <c:v>1.4169547E-25</c:v>
                </c:pt>
                <c:pt idx="39381">
                  <c:v>1.401802E-25</c:v>
                </c:pt>
                <c:pt idx="39382">
                  <c:v>1.3868107E-25</c:v>
                </c:pt>
                <c:pt idx="39383">
                  <c:v>1.3719790999999999E-25</c:v>
                </c:pt>
                <c:pt idx="39384">
                  <c:v>1.3573054000000001E-25</c:v>
                </c:pt>
                <c:pt idx="39385">
                  <c:v>1.3427881000000001E-25</c:v>
                </c:pt>
                <c:pt idx="39386">
                  <c:v>1.3284254E-25</c:v>
                </c:pt>
                <c:pt idx="39387">
                  <c:v>1.3142156000000001E-25</c:v>
                </c:pt>
                <c:pt idx="39388">
                  <c:v>1.3001572999999999E-25</c:v>
                </c:pt>
                <c:pt idx="39389">
                  <c:v>1.2862488E-25</c:v>
                </c:pt>
                <c:pt idx="39390">
                  <c:v>1.2724885E-25</c:v>
                </c:pt>
                <c:pt idx="39391">
                  <c:v>1.2588748000000001E-25</c:v>
                </c:pt>
                <c:pt idx="39392">
                  <c:v>1.2454061000000001E-25</c:v>
                </c:pt>
                <c:pt idx="39393">
                  <c:v>1.232081E-25</c:v>
                </c:pt>
                <c:pt idx="39394">
                  <c:v>1.218898E-25</c:v>
                </c:pt>
                <c:pt idx="39395">
                  <c:v>1.2058553999999999E-25</c:v>
                </c:pt>
                <c:pt idx="39396">
                  <c:v>1.1929517000000001E-25</c:v>
                </c:pt>
                <c:pt idx="39397">
                  <c:v>1.1801855999999999E-25</c:v>
                </c:pt>
                <c:pt idx="39398">
                  <c:v>1.1675556000000001E-25</c:v>
                </c:pt>
                <c:pt idx="39399">
                  <c:v>1.1550601E-25</c:v>
                </c:pt>
                <c:pt idx="39400">
                  <c:v>1.1426979E-25</c:v>
                </c:pt>
                <c:pt idx="39401">
                  <c:v>1.1304675E-25</c:v>
                </c:pt>
                <c:pt idx="39402">
                  <c:v>1.1183675E-25</c:v>
                </c:pt>
                <c:pt idx="39403">
                  <c:v>1.1063965E-25</c:v>
                </c:pt>
                <c:pt idx="39404">
                  <c:v>1.0945530999999999E-25</c:v>
                </c:pt>
                <c:pt idx="39405">
                  <c:v>1.0828361000000001E-25</c:v>
                </c:pt>
                <c:pt idx="39406">
                  <c:v>1.0712439E-25</c:v>
                </c:pt>
                <c:pt idx="39407">
                  <c:v>1.0597753000000001E-25</c:v>
                </c:pt>
                <c:pt idx="39408">
                  <c:v>1.0484291E-25</c:v>
                </c:pt>
                <c:pt idx="39409">
                  <c:v>1.0372037999999999E-25</c:v>
                </c:pt>
                <c:pt idx="39410">
                  <c:v>1.0260983000000001E-25</c:v>
                </c:pt>
                <c:pt idx="39411">
                  <c:v>1.0151113000000001E-25</c:v>
                </c:pt>
                <c:pt idx="39412">
                  <c:v>1.0042413999999999E-25</c:v>
                </c:pt>
                <c:pt idx="39413">
                  <c:v>9.9348741999999996E-26</c:v>
                </c:pt>
                <c:pt idx="39414">
                  <c:v>9.8284814999999995E-26</c:v>
                </c:pt>
                <c:pt idx="39415">
                  <c:v>9.7232240000000001E-26</c:v>
                </c:pt>
                <c:pt idx="39416">
                  <c:v>9.6190894999999999E-26</c:v>
                </c:pt>
                <c:pt idx="39417">
                  <c:v>9.5160661E-26</c:v>
                </c:pt>
                <c:pt idx="39418">
                  <c:v>9.4141416E-26</c:v>
                </c:pt>
                <c:pt idx="39419">
                  <c:v>9.3133041999999998E-26</c:v>
                </c:pt>
                <c:pt idx="39420">
                  <c:v>9.2135428999999999E-26</c:v>
                </c:pt>
                <c:pt idx="39421">
                  <c:v>9.1148459000000004E-26</c:v>
                </c:pt>
                <c:pt idx="39422">
                  <c:v>9.0172021999999995E-26</c:v>
                </c:pt>
                <c:pt idx="39423">
                  <c:v>8.9206000000000005E-26</c:v>
                </c:pt>
                <c:pt idx="39424">
                  <c:v>8.8250288999999999E-26</c:v>
                </c:pt>
                <c:pt idx="39425">
                  <c:v>8.7304777000000005E-26</c:v>
                </c:pt>
                <c:pt idx="39426">
                  <c:v>8.6369360999999999E-26</c:v>
                </c:pt>
                <c:pt idx="39427">
                  <c:v>8.5443927999999995E-26</c:v>
                </c:pt>
                <c:pt idx="39428">
                  <c:v>8.4528369000000001E-26</c:v>
                </c:pt>
                <c:pt idx="39429">
                  <c:v>8.3622583999999994E-26</c:v>
                </c:pt>
                <c:pt idx="39430">
                  <c:v>8.2726468999999998E-26</c:v>
                </c:pt>
                <c:pt idx="39431">
                  <c:v>8.1839918999999999E-26</c:v>
                </c:pt>
                <c:pt idx="39432">
                  <c:v>8.0962834999999999E-26</c:v>
                </c:pt>
                <c:pt idx="39433">
                  <c:v>8.0095111999999996E-26</c:v>
                </c:pt>
                <c:pt idx="39434">
                  <c:v>7.9236659000000001E-26</c:v>
                </c:pt>
                <c:pt idx="39435">
                  <c:v>7.8387364000000004E-26</c:v>
                </c:pt>
                <c:pt idx="39436">
                  <c:v>7.7547140999999997E-26</c:v>
                </c:pt>
                <c:pt idx="39437">
                  <c:v>7.6715891000000006E-26</c:v>
                </c:pt>
                <c:pt idx="39438">
                  <c:v>7.5893515999999998E-26</c:v>
                </c:pt>
                <c:pt idx="39439">
                  <c:v>7.5079923000000005E-26</c:v>
                </c:pt>
                <c:pt idx="39440">
                  <c:v>7.4275013999999996E-26</c:v>
                </c:pt>
                <c:pt idx="39441">
                  <c:v>7.3478701999999994E-26</c:v>
                </c:pt>
                <c:pt idx="39442">
                  <c:v>7.2690894999999997E-26</c:v>
                </c:pt>
                <c:pt idx="39443">
                  <c:v>7.19115E-26</c:v>
                </c:pt>
                <c:pt idx="39444">
                  <c:v>7.1140437999999999E-26</c:v>
                </c:pt>
                <c:pt idx="39445">
                  <c:v>7.0377608999999996E-26</c:v>
                </c:pt>
                <c:pt idx="39446">
                  <c:v>6.9622928000000005E-26</c:v>
                </c:pt>
                <c:pt idx="39447">
                  <c:v>6.8876308000000003E-26</c:v>
                </c:pt>
                <c:pt idx="39448">
                  <c:v>6.8137663000000004E-26</c:v>
                </c:pt>
                <c:pt idx="39449">
                  <c:v>6.7406913000000001E-26</c:v>
                </c:pt>
                <c:pt idx="39450">
                  <c:v>6.6683965000000004E-26</c:v>
                </c:pt>
                <c:pt idx="39451">
                  <c:v>6.5968745999999999E-26</c:v>
                </c:pt>
                <c:pt idx="39452">
                  <c:v>6.5261168E-26</c:v>
                </c:pt>
                <c:pt idx="39453">
                  <c:v>6.4561153000000002E-26</c:v>
                </c:pt>
                <c:pt idx="39454">
                  <c:v>6.3868618999999998E-26</c:v>
                </c:pt>
                <c:pt idx="39455">
                  <c:v>6.3183487999999996E-26</c:v>
                </c:pt>
                <c:pt idx="39456">
                  <c:v>6.2505677E-26</c:v>
                </c:pt>
                <c:pt idx="39457">
                  <c:v>6.1835108999999995E-26</c:v>
                </c:pt>
                <c:pt idx="39458">
                  <c:v>6.1171707000000002E-26</c:v>
                </c:pt>
                <c:pt idx="39459">
                  <c:v>6.05154E-26</c:v>
                </c:pt>
                <c:pt idx="39460">
                  <c:v>5.9866106000000004E-26</c:v>
                </c:pt>
                <c:pt idx="39461">
                  <c:v>5.9223751000000002E-26</c:v>
                </c:pt>
                <c:pt idx="39462">
                  <c:v>5.8588261999999995E-26</c:v>
                </c:pt>
                <c:pt idx="39463">
                  <c:v>5.7959570999999998E-26</c:v>
                </c:pt>
                <c:pt idx="39464">
                  <c:v>5.7337597000000005E-26</c:v>
                </c:pt>
                <c:pt idx="39465">
                  <c:v>5.6722272999999999E-26</c:v>
                </c:pt>
                <c:pt idx="39466">
                  <c:v>5.6113530999999994E-26</c:v>
                </c:pt>
                <c:pt idx="39467">
                  <c:v>5.5511298000000003E-26</c:v>
                </c:pt>
                <c:pt idx="39468">
                  <c:v>5.4915504000000005E-26</c:v>
                </c:pt>
                <c:pt idx="39469">
                  <c:v>5.4326082999999994E-26</c:v>
                </c:pt>
                <c:pt idx="39470">
                  <c:v>5.3742961000000005E-26</c:v>
                </c:pt>
                <c:pt idx="39471">
                  <c:v>5.3166075999999999E-26</c:v>
                </c:pt>
                <c:pt idx="39472">
                  <c:v>5.2595360000000005E-26</c:v>
                </c:pt>
                <c:pt idx="39473">
                  <c:v>5.2030750999999996E-26</c:v>
                </c:pt>
                <c:pt idx="39474">
                  <c:v>5.1472182E-26</c:v>
                </c:pt>
                <c:pt idx="39475">
                  <c:v>5.0919584999999999E-26</c:v>
                </c:pt>
                <c:pt idx="39476">
                  <c:v>5.0372900999999998E-26</c:v>
                </c:pt>
                <c:pt idx="39477">
                  <c:v>4.9832065999999999E-26</c:v>
                </c:pt>
                <c:pt idx="39478">
                  <c:v>4.9297015000000002E-26</c:v>
                </c:pt>
                <c:pt idx="39479">
                  <c:v>4.8767689000000001E-26</c:v>
                </c:pt>
                <c:pt idx="39480">
                  <c:v>4.8244023999999998E-26</c:v>
                </c:pt>
                <c:pt idx="39481">
                  <c:v>4.7725965000000001E-26</c:v>
                </c:pt>
                <c:pt idx="39482">
                  <c:v>4.7213444999999998E-26</c:v>
                </c:pt>
                <c:pt idx="39483">
                  <c:v>4.6706411E-26</c:v>
                </c:pt>
                <c:pt idx="39484">
                  <c:v>4.6204800000000002E-26</c:v>
                </c:pt>
                <c:pt idx="39485">
                  <c:v>4.5708558000000003E-26</c:v>
                </c:pt>
                <c:pt idx="39486">
                  <c:v>4.5217624E-26</c:v>
                </c:pt>
                <c:pt idx="39487">
                  <c:v>4.4731944999999999E-26</c:v>
                </c:pt>
                <c:pt idx="39488">
                  <c:v>4.4251464E-26</c:v>
                </c:pt>
                <c:pt idx="39489">
                  <c:v>4.3776126E-26</c:v>
                </c:pt>
                <c:pt idx="39490">
                  <c:v>4.3305875000000003E-26</c:v>
                </c:pt>
                <c:pt idx="39491">
                  <c:v>4.2840656999999998E-26</c:v>
                </c:pt>
                <c:pt idx="39492">
                  <c:v>4.2380417999999997E-26</c:v>
                </c:pt>
                <c:pt idx="39493">
                  <c:v>4.1925107E-26</c:v>
                </c:pt>
                <c:pt idx="39494">
                  <c:v>4.1474669999999997E-26</c:v>
                </c:pt>
                <c:pt idx="39495">
                  <c:v>4.1029053E-26</c:v>
                </c:pt>
                <c:pt idx="39496">
                  <c:v>4.0588208999999999E-26</c:v>
                </c:pt>
                <c:pt idx="39497">
                  <c:v>4.0152083000000003E-26</c:v>
                </c:pt>
                <c:pt idx="39498">
                  <c:v>3.9720626000000003E-26</c:v>
                </c:pt>
                <c:pt idx="39499">
                  <c:v>3.9293786999999998E-26</c:v>
                </c:pt>
                <c:pt idx="39500">
                  <c:v>3.8871518999999998E-26</c:v>
                </c:pt>
                <c:pt idx="39501">
                  <c:v>3.8453770999999998E-26</c:v>
                </c:pt>
                <c:pt idx="39502">
                  <c:v>3.8040497000000002E-26</c:v>
                </c:pt>
                <c:pt idx="39503">
                  <c:v>3.7631647999999999E-26</c:v>
                </c:pt>
                <c:pt idx="39504">
                  <c:v>3.7227177999999999E-26</c:v>
                </c:pt>
                <c:pt idx="39505">
                  <c:v>3.6827041000000002E-26</c:v>
                </c:pt>
                <c:pt idx="39506">
                  <c:v>3.6431187000000002E-26</c:v>
                </c:pt>
                <c:pt idx="39507">
                  <c:v>3.6039573000000001E-26</c:v>
                </c:pt>
                <c:pt idx="39508">
                  <c:v>3.5652153000000001E-26</c:v>
                </c:pt>
                <c:pt idx="39509">
                  <c:v>3.5268882999999999E-26</c:v>
                </c:pt>
                <c:pt idx="39510">
                  <c:v>3.4889722E-26</c:v>
                </c:pt>
                <c:pt idx="39511">
                  <c:v>3.4514621000000003E-26</c:v>
                </c:pt>
                <c:pt idx="39512">
                  <c:v>3.4143539000000002E-26</c:v>
                </c:pt>
                <c:pt idx="39513">
                  <c:v>3.3776431999999999E-26</c:v>
                </c:pt>
                <c:pt idx="39514">
                  <c:v>3.3413258E-26</c:v>
                </c:pt>
                <c:pt idx="39515">
                  <c:v>3.3053975000000001E-26</c:v>
                </c:pt>
                <c:pt idx="39516">
                  <c:v>3.2698539999999998E-26</c:v>
                </c:pt>
                <c:pt idx="39517">
                  <c:v>3.2346918000000002E-26</c:v>
                </c:pt>
                <c:pt idx="39518">
                  <c:v>3.1999061E-26</c:v>
                </c:pt>
                <c:pt idx="39519">
                  <c:v>3.1654932999999998E-26</c:v>
                </c:pt>
                <c:pt idx="39520">
                  <c:v>3.1314492999999997E-26</c:v>
                </c:pt>
                <c:pt idx="39521">
                  <c:v>3.0977702000000003E-26</c:v>
                </c:pt>
                <c:pt idx="39522">
                  <c:v>3.0644518999999999E-26</c:v>
                </c:pt>
                <c:pt idx="39523">
                  <c:v>3.0314907999999998E-26</c:v>
                </c:pt>
                <c:pt idx="39524">
                  <c:v>2.9988830999999999E-26</c:v>
                </c:pt>
                <c:pt idx="39525">
                  <c:v>2.9666247999999999E-26</c:v>
                </c:pt>
                <c:pt idx="39526">
                  <c:v>2.9347122999999999E-26</c:v>
                </c:pt>
                <c:pt idx="39527">
                  <c:v>2.9031418999999999E-26</c:v>
                </c:pt>
                <c:pt idx="39528">
                  <c:v>2.8719098000000002E-26</c:v>
                </c:pt>
                <c:pt idx="39529">
                  <c:v>2.8410126E-26</c:v>
                </c:pt>
                <c:pt idx="39530">
                  <c:v>2.8104466999999999E-26</c:v>
                </c:pt>
                <c:pt idx="39531">
                  <c:v>2.7802087000000001E-26</c:v>
                </c:pt>
                <c:pt idx="39532">
                  <c:v>2.7502947999999999E-26</c:v>
                </c:pt>
                <c:pt idx="39533">
                  <c:v>2.7207015E-26</c:v>
                </c:pt>
                <c:pt idx="39534">
                  <c:v>2.6914255000000001E-26</c:v>
                </c:pt>
                <c:pt idx="39535">
                  <c:v>2.6624635E-26</c:v>
                </c:pt>
                <c:pt idx="39536">
                  <c:v>2.6338120999999999E-26</c:v>
                </c:pt>
                <c:pt idx="39537">
                  <c:v>2.6054679999999999E-26</c:v>
                </c:pt>
                <c:pt idx="39538">
                  <c:v>2.5774277000000001E-26</c:v>
                </c:pt>
                <c:pt idx="39539">
                  <c:v>2.5496881000000001E-26</c:v>
                </c:pt>
                <c:pt idx="39540">
                  <c:v>2.5222461E-26</c:v>
                </c:pt>
                <c:pt idx="39541">
                  <c:v>2.4950982999999999E-26</c:v>
                </c:pt>
                <c:pt idx="39542">
                  <c:v>2.4682418000000001E-26</c:v>
                </c:pt>
                <c:pt idx="39543">
                  <c:v>2.4416733000000001E-26</c:v>
                </c:pt>
                <c:pt idx="39544">
                  <c:v>2.4153899000000001E-26</c:v>
                </c:pt>
                <c:pt idx="39545">
                  <c:v>2.3893885000000001E-26</c:v>
                </c:pt>
                <c:pt idx="39546">
                  <c:v>2.3636659E-26</c:v>
                </c:pt>
                <c:pt idx="39547">
                  <c:v>2.3382195E-26</c:v>
                </c:pt>
                <c:pt idx="39548">
                  <c:v>2.3130459999999999E-26</c:v>
                </c:pt>
                <c:pt idx="39549">
                  <c:v>2.2881425000000001E-26</c:v>
                </c:pt>
                <c:pt idx="39550">
                  <c:v>2.2635063000000001E-26</c:v>
                </c:pt>
                <c:pt idx="39551">
                  <c:v>2.2391345000000001E-26</c:v>
                </c:pt>
                <c:pt idx="39552">
                  <c:v>2.2150242000000001E-26</c:v>
                </c:pt>
                <c:pt idx="39553">
                  <c:v>2.1911726E-26</c:v>
                </c:pt>
                <c:pt idx="39554">
                  <c:v>2.1675768000000001E-26</c:v>
                </c:pt>
                <c:pt idx="39555">
                  <c:v>2.1442344E-26</c:v>
                </c:pt>
                <c:pt idx="39556">
                  <c:v>2.1211424999999999E-26</c:v>
                </c:pt>
                <c:pt idx="39557">
                  <c:v>2.0982983999999999E-26</c:v>
                </c:pt>
                <c:pt idx="39558">
                  <c:v>2.0756993000000001E-26</c:v>
                </c:pt>
                <c:pt idx="39559">
                  <c:v>2.0533429999999999E-26</c:v>
                </c:pt>
                <c:pt idx="39560">
                  <c:v>2.0312264999999999E-26</c:v>
                </c:pt>
                <c:pt idx="39561">
                  <c:v>2.0093475E-26</c:v>
                </c:pt>
                <c:pt idx="39562">
                  <c:v>1.9877035E-26</c:v>
                </c:pt>
                <c:pt idx="39563">
                  <c:v>1.9662916E-26</c:v>
                </c:pt>
                <c:pt idx="39564">
                  <c:v>1.9451097000000001E-26</c:v>
                </c:pt>
                <c:pt idx="39565">
                  <c:v>1.9241553000000001E-26</c:v>
                </c:pt>
                <c:pt idx="39566">
                  <c:v>1.9034258000000001E-26</c:v>
                </c:pt>
                <c:pt idx="39567">
                  <c:v>1.8829187999999999E-26</c:v>
                </c:pt>
                <c:pt idx="39568">
                  <c:v>1.862632E-26</c:v>
                </c:pt>
                <c:pt idx="39569">
                  <c:v>1.8425631E-26</c:v>
                </c:pt>
                <c:pt idx="39570">
                  <c:v>1.8227097000000001E-26</c:v>
                </c:pt>
                <c:pt idx="39571">
                  <c:v>1.8030694999999999E-26</c:v>
                </c:pt>
                <c:pt idx="39572">
                  <c:v>1.7836401999999999E-26</c:v>
                </c:pt>
                <c:pt idx="39573">
                  <c:v>1.7644196000000001E-26</c:v>
                </c:pt>
                <c:pt idx="39574">
                  <c:v>1.7454054000000001E-26</c:v>
                </c:pt>
                <c:pt idx="39575">
                  <c:v>1.7265953999999999E-26</c:v>
                </c:pt>
                <c:pt idx="39576">
                  <c:v>1.7079873999999999E-26</c:v>
                </c:pt>
                <c:pt idx="39577">
                  <c:v>1.6895791999999999E-26</c:v>
                </c:pt>
                <c:pt idx="39578">
                  <c:v>1.6713687999999999E-26</c:v>
                </c:pt>
                <c:pt idx="39579">
                  <c:v>1.6533539999999999E-26</c:v>
                </c:pt>
                <c:pt idx="39580">
                  <c:v>1.6355327E-26</c:v>
                </c:pt>
                <c:pt idx="39581">
                  <c:v>1.6179028999999999E-26</c:v>
                </c:pt>
                <c:pt idx="39582">
                  <c:v>1.6004624000000001E-26</c:v>
                </c:pt>
                <c:pt idx="39583">
                  <c:v>1.5832093000000001E-26</c:v>
                </c:pt>
                <c:pt idx="39584">
                  <c:v>1.5661417E-26</c:v>
                </c:pt>
                <c:pt idx="39585">
                  <c:v>1.5492575E-26</c:v>
                </c:pt>
                <c:pt idx="39586">
                  <c:v>1.5325547000000001E-26</c:v>
                </c:pt>
                <c:pt idx="39587">
                  <c:v>1.5160314999999999E-26</c:v>
                </c:pt>
                <c:pt idx="39588">
                  <c:v>1.4996857000000001E-26</c:v>
                </c:pt>
                <c:pt idx="39589">
                  <c:v>1.4835155999999999E-26</c:v>
                </c:pt>
                <c:pt idx="39590">
                  <c:v>1.4675193000000001E-26</c:v>
                </c:pt>
                <c:pt idx="39591">
                  <c:v>1.4516950000000001E-26</c:v>
                </c:pt>
                <c:pt idx="39592">
                  <c:v>1.4360406999999999E-26</c:v>
                </c:pt>
                <c:pt idx="39593">
                  <c:v>1.4205547E-26</c:v>
                </c:pt>
                <c:pt idx="39594">
                  <c:v>1.4052351E-26</c:v>
                </c:pt>
                <c:pt idx="39595">
                  <c:v>1.3900802000000001E-26</c:v>
                </c:pt>
                <c:pt idx="39596">
                  <c:v>1.3750881E-26</c:v>
                </c:pt>
                <c:pt idx="39597">
                  <c:v>1.3602571999999999E-26</c:v>
                </c:pt>
                <c:pt idx="39598">
                  <c:v>1.3455857999999999E-26</c:v>
                </c:pt>
                <c:pt idx="39599">
                  <c:v>1.3310721000000001E-26</c:v>
                </c:pt>
                <c:pt idx="39600">
                  <c:v>1.3167143999999999E-26</c:v>
                </c:pt>
                <c:pt idx="39601">
                  <c:v>1.3071022999999999E-26</c:v>
                </c:pt>
                <c:pt idx="39602">
                  <c:v>1.297556E-26</c:v>
                </c:pt>
                <c:pt idx="39603">
                  <c:v>1.2880757000000001E-26</c:v>
                </c:pt>
                <c:pt idx="39604">
                  <c:v>1.2786612999999999E-26</c:v>
                </c:pt>
                <c:pt idx="39605">
                  <c:v>1.2693127E-26</c:v>
                </c:pt>
                <c:pt idx="39606">
                  <c:v>1.26003E-26</c:v>
                </c:pt>
                <c:pt idx="39607">
                  <c:v>1.2508127999999999E-26</c:v>
                </c:pt>
                <c:pt idx="39608">
                  <c:v>1.241661E-26</c:v>
                </c:pt>
                <c:pt idx="39609">
                  <c:v>1.2325744E-26</c:v>
                </c:pt>
                <c:pt idx="39610">
                  <c:v>1.2235526E-26</c:v>
                </c:pt>
                <c:pt idx="39611">
                  <c:v>1.2145954E-26</c:v>
                </c:pt>
                <c:pt idx="39612">
                  <c:v>1.2057025E-26</c:v>
                </c:pt>
                <c:pt idx="39613">
                  <c:v>1.1968733999999999E-26</c:v>
                </c:pt>
                <c:pt idx="39614">
                  <c:v>1.1881078E-26</c:v>
                </c:pt>
                <c:pt idx="39615">
                  <c:v>1.1794054E-26</c:v>
                </c:pt>
                <c:pt idx="39616">
                  <c:v>1.1707656000000001E-26</c:v>
                </c:pt>
                <c:pt idx="39617">
                  <c:v>1.1621883000000001E-26</c:v>
                </c:pt>
                <c:pt idx="39618">
                  <c:v>1.1536728E-26</c:v>
                </c:pt>
                <c:pt idx="39619">
                  <c:v>1.145219E-26</c:v>
                </c:pt>
                <c:pt idx="39620">
                  <c:v>1.1368263E-26</c:v>
                </c:pt>
                <c:pt idx="39621">
                  <c:v>1.1284943E-26</c:v>
                </c:pt>
                <c:pt idx="39622">
                  <c:v>1.1202227E-26</c:v>
                </c:pt>
                <c:pt idx="39623">
                  <c:v>1.1120109999999999E-26</c:v>
                </c:pt>
                <c:pt idx="39624">
                  <c:v>1.1038588E-26</c:v>
                </c:pt>
                <c:pt idx="39625">
                  <c:v>1.0957658999999999E-26</c:v>
                </c:pt>
                <c:pt idx="39626">
                  <c:v>1.0877316E-26</c:v>
                </c:pt>
                <c:pt idx="39627">
                  <c:v>1.0797555E-26</c:v>
                </c:pt>
                <c:pt idx="39628">
                  <c:v>1.0718373999999999E-26</c:v>
                </c:pt>
                <c:pt idx="39629">
                  <c:v>1.0639768E-26</c:v>
                </c:pt>
                <c:pt idx="39630">
                  <c:v>1.0561734E-26</c:v>
                </c:pt>
                <c:pt idx="39631">
                  <c:v>1.0484266E-26</c:v>
                </c:pt>
                <c:pt idx="39632">
                  <c:v>1.0407360000000001E-26</c:v>
                </c:pt>
                <c:pt idx="39633">
                  <c:v>1.0331014E-26</c:v>
                </c:pt>
                <c:pt idx="39634">
                  <c:v>1.0255223E-26</c:v>
                </c:pt>
                <c:pt idx="39635">
                  <c:v>1.0179982E-26</c:v>
                </c:pt>
                <c:pt idx="39636">
                  <c:v>1.0105289000000001E-26</c:v>
                </c:pt>
                <c:pt idx="39637">
                  <c:v>1.0031138999999999E-26</c:v>
                </c:pt>
                <c:pt idx="39638">
                  <c:v>9.9575285000000004E-27</c:v>
                </c:pt>
                <c:pt idx="39639">
                  <c:v>9.8844532999999998E-27</c:v>
                </c:pt>
                <c:pt idx="39640">
                  <c:v>9.8119096999999997E-27</c:v>
                </c:pt>
                <c:pt idx="39641">
                  <c:v>9.7398938000000003E-27</c:v>
                </c:pt>
                <c:pt idx="39642">
                  <c:v>9.6684025000000003E-27</c:v>
                </c:pt>
                <c:pt idx="39643">
                  <c:v>9.5974312000000001E-27</c:v>
                </c:pt>
                <c:pt idx="39644">
                  <c:v>9.5269761000000003E-27</c:v>
                </c:pt>
                <c:pt idx="39645">
                  <c:v>9.4570348000000005E-27</c:v>
                </c:pt>
                <c:pt idx="39646">
                  <c:v>9.3876026999999999E-27</c:v>
                </c:pt>
                <c:pt idx="39647">
                  <c:v>9.3186760000000003E-27</c:v>
                </c:pt>
                <c:pt idx="39648">
                  <c:v>9.2502515000000001E-27</c:v>
                </c:pt>
                <c:pt idx="39649">
                  <c:v>9.1823255E-27</c:v>
                </c:pt>
                <c:pt idx="39650">
                  <c:v>9.1148949000000003E-27</c:v>
                </c:pt>
                <c:pt idx="39651">
                  <c:v>9.0479549000000007E-27</c:v>
                </c:pt>
                <c:pt idx="39652">
                  <c:v>8.9815026999999995E-27</c:v>
                </c:pt>
                <c:pt idx="39653">
                  <c:v>8.9155349E-27</c:v>
                </c:pt>
                <c:pt idx="39654">
                  <c:v>8.8500486999999993E-27</c:v>
                </c:pt>
                <c:pt idx="39655">
                  <c:v>8.7850392999999999E-27</c:v>
                </c:pt>
                <c:pt idx="39656">
                  <c:v>8.7205044999999994E-27</c:v>
                </c:pt>
                <c:pt idx="39657">
                  <c:v>8.6564395999999995E-27</c:v>
                </c:pt>
                <c:pt idx="39658">
                  <c:v>8.5928423000000002E-27</c:v>
                </c:pt>
                <c:pt idx="39659">
                  <c:v>8.5297080000000005E-27</c:v>
                </c:pt>
                <c:pt idx="39660">
                  <c:v>8.4670343999999993E-27</c:v>
                </c:pt>
                <c:pt idx="39661">
                  <c:v>8.4048175999999995E-27</c:v>
                </c:pt>
                <c:pt idx="39662">
                  <c:v>8.3430546000000002E-27</c:v>
                </c:pt>
                <c:pt idx="39663">
                  <c:v>8.2817421999999997E-27</c:v>
                </c:pt>
                <c:pt idx="39664">
                  <c:v>8.2208774E-27</c:v>
                </c:pt>
                <c:pt idx="39665">
                  <c:v>8.1604564000000001E-27</c:v>
                </c:pt>
                <c:pt idx="39666">
                  <c:v>8.1004767999999999E-27</c:v>
                </c:pt>
                <c:pt idx="39667">
                  <c:v>8.0409346999999994E-27</c:v>
                </c:pt>
                <c:pt idx="39668">
                  <c:v>7.9818270999999993E-27</c:v>
                </c:pt>
                <c:pt idx="39669">
                  <c:v>7.9231509999999999E-27</c:v>
                </c:pt>
                <c:pt idx="39670">
                  <c:v>7.8649031999999998E-27</c:v>
                </c:pt>
                <c:pt idx="39671">
                  <c:v>7.8070806000000003E-27</c:v>
                </c:pt>
                <c:pt idx="39672">
                  <c:v>7.7496801999999993E-27</c:v>
                </c:pt>
                <c:pt idx="39673">
                  <c:v>7.6926987999999994E-27</c:v>
                </c:pt>
                <c:pt idx="39674">
                  <c:v>7.6361334999999999E-27</c:v>
                </c:pt>
                <c:pt idx="39675">
                  <c:v>7.5799810999999993E-27</c:v>
                </c:pt>
                <c:pt idx="39676">
                  <c:v>7.5242393000000007E-27</c:v>
                </c:pt>
                <c:pt idx="39677">
                  <c:v>7.4689041999999998E-27</c:v>
                </c:pt>
                <c:pt idx="39678">
                  <c:v>7.4139736000000001E-27</c:v>
                </c:pt>
                <c:pt idx="39679">
                  <c:v>7.3594436000000002E-27</c:v>
                </c:pt>
                <c:pt idx="39680">
                  <c:v>7.3053119000000004E-27</c:v>
                </c:pt>
                <c:pt idx="39681">
                  <c:v>7.2515761000000005E-27</c:v>
                </c:pt>
                <c:pt idx="39682">
                  <c:v>7.1982324999999998E-27</c:v>
                </c:pt>
                <c:pt idx="39683">
                  <c:v>7.1452786999999998E-27</c:v>
                </c:pt>
                <c:pt idx="39684">
                  <c:v>7.0927123000000001E-27</c:v>
                </c:pt>
                <c:pt idx="39685">
                  <c:v>7.0405297000000007E-27</c:v>
                </c:pt>
                <c:pt idx="39686">
                  <c:v>6.9887283000000005E-27</c:v>
                </c:pt>
                <c:pt idx="39687">
                  <c:v>6.9373060000000006E-27</c:v>
                </c:pt>
                <c:pt idx="39688">
                  <c:v>6.8862596000000007E-27</c:v>
                </c:pt>
                <c:pt idx="39689">
                  <c:v>6.8355860999999998E-27</c:v>
                </c:pt>
                <c:pt idx="39690">
                  <c:v>6.7852830999999994E-27</c:v>
                </c:pt>
                <c:pt idx="39691">
                  <c:v>6.7353475999999998E-27</c:v>
                </c:pt>
                <c:pt idx="39692">
                  <c:v>6.6857771999999996E-27</c:v>
                </c:pt>
                <c:pt idx="39693">
                  <c:v>6.6365697000000006E-27</c:v>
                </c:pt>
                <c:pt idx="39694">
                  <c:v>6.5877220000000003E-27</c:v>
                </c:pt>
                <c:pt idx="39695">
                  <c:v>6.5392308999999998E-27</c:v>
                </c:pt>
                <c:pt idx="39696">
                  <c:v>6.4910949999999997E-27</c:v>
                </c:pt>
                <c:pt idx="39697">
                  <c:v>6.4433110999999998E-27</c:v>
                </c:pt>
                <c:pt idx="39698">
                  <c:v>6.3958766E-27</c:v>
                </c:pt>
                <c:pt idx="39699">
                  <c:v>6.3487887999999998E-27</c:v>
                </c:pt>
                <c:pt idx="39700">
                  <c:v>6.3020453000000003E-27</c:v>
                </c:pt>
                <c:pt idx="39701">
                  <c:v>6.2556439000000001E-27</c:v>
                </c:pt>
                <c:pt idx="39702">
                  <c:v>6.2095821999999997E-27</c:v>
                </c:pt>
                <c:pt idx="39703">
                  <c:v>6.1638574999999999E-27</c:v>
                </c:pt>
                <c:pt idx="39704">
                  <c:v>6.1184671999999999E-27</c:v>
                </c:pt>
                <c:pt idx="39705">
                  <c:v>6.0734093000000003E-27</c:v>
                </c:pt>
                <c:pt idx="39706">
                  <c:v>6.0286810999999998E-27</c:v>
                </c:pt>
                <c:pt idx="39707">
                  <c:v>5.9842799999999998E-27</c:v>
                </c:pt>
                <c:pt idx="39708">
                  <c:v>5.9402039000000003E-27</c:v>
                </c:pt>
                <c:pt idx="39709">
                  <c:v>5.8964501999999998E-27</c:v>
                </c:pt>
                <c:pt idx="39710">
                  <c:v>5.853017E-27</c:v>
                </c:pt>
                <c:pt idx="39711">
                  <c:v>5.8099016000000003E-27</c:v>
                </c:pt>
                <c:pt idx="39712">
                  <c:v>5.7671021000000003E-27</c:v>
                </c:pt>
                <c:pt idx="39713">
                  <c:v>5.7246156999999997E-27</c:v>
                </c:pt>
                <c:pt idx="39714">
                  <c:v>5.6824405000000003E-27</c:v>
                </c:pt>
                <c:pt idx="39715">
                  <c:v>5.6405738999999997E-27</c:v>
                </c:pt>
                <c:pt idx="39716">
                  <c:v>5.5990138000000002E-27</c:v>
                </c:pt>
                <c:pt idx="39717">
                  <c:v>5.5577581000000001E-27</c:v>
                </c:pt>
                <c:pt idx="39718">
                  <c:v>5.5168043999999997E-27</c:v>
                </c:pt>
                <c:pt idx="39719">
                  <c:v>5.4761506999999997E-27</c:v>
                </c:pt>
                <c:pt idx="39720">
                  <c:v>5.4357947000000003E-27</c:v>
                </c:pt>
                <c:pt idx="39721">
                  <c:v>5.3957343000000003E-27</c:v>
                </c:pt>
                <c:pt idx="39722">
                  <c:v>5.3559673000000003E-27</c:v>
                </c:pt>
                <c:pt idx="39723">
                  <c:v>5.3164919000000001E-27</c:v>
                </c:pt>
                <c:pt idx="39724">
                  <c:v>5.2773053999999999E-27</c:v>
                </c:pt>
                <c:pt idx="39725">
                  <c:v>5.2384057999999997E-27</c:v>
                </c:pt>
                <c:pt idx="39726">
                  <c:v>5.1997912999999999E-27</c:v>
                </c:pt>
                <c:pt idx="39727">
                  <c:v>5.1614598999999997E-27</c:v>
                </c:pt>
                <c:pt idx="39728">
                  <c:v>5.1234093000000001E-27</c:v>
                </c:pt>
                <c:pt idx="39729">
                  <c:v>5.0856375999999999E-27</c:v>
                </c:pt>
                <c:pt idx="39730">
                  <c:v>5.0481424000000003E-27</c:v>
                </c:pt>
                <c:pt idx="39731">
                  <c:v>5.0109222999999999E-27</c:v>
                </c:pt>
                <c:pt idx="39732">
                  <c:v>4.9739748999999998E-27</c:v>
                </c:pt>
                <c:pt idx="39733">
                  <c:v>4.9372982E-27</c:v>
                </c:pt>
                <c:pt idx="39734">
                  <c:v>4.9008904000000003E-27</c:v>
                </c:pt>
                <c:pt idx="39735">
                  <c:v>4.8647492000000003E-27</c:v>
                </c:pt>
                <c:pt idx="39736">
                  <c:v>4.8288729999999997E-27</c:v>
                </c:pt>
                <c:pt idx="39737">
                  <c:v>4.7932598E-27</c:v>
                </c:pt>
                <c:pt idx="39738">
                  <c:v>4.7579079E-27</c:v>
                </c:pt>
                <c:pt idx="39739">
                  <c:v>4.7228147000000001E-27</c:v>
                </c:pt>
                <c:pt idx="39740">
                  <c:v>4.6879789E-27</c:v>
                </c:pt>
                <c:pt idx="39741">
                  <c:v>4.6533983999999998E-27</c:v>
                </c:pt>
                <c:pt idx="39742">
                  <c:v>4.6190718000000002E-27</c:v>
                </c:pt>
                <c:pt idx="39743">
                  <c:v>4.5849966999999996E-27</c:v>
                </c:pt>
                <c:pt idx="39744">
                  <c:v>4.5511715999999997E-27</c:v>
                </c:pt>
                <c:pt idx="39745">
                  <c:v>4.5175946E-27</c:v>
                </c:pt>
                <c:pt idx="39746">
                  <c:v>4.4842636000000001E-27</c:v>
                </c:pt>
                <c:pt idx="39747">
                  <c:v>4.4511773E-27</c:v>
                </c:pt>
                <c:pt idx="39748">
                  <c:v>4.4183336999999999E-27</c:v>
                </c:pt>
                <c:pt idx="39749">
                  <c:v>4.3857310999999998E-27</c:v>
                </c:pt>
                <c:pt idx="39750">
                  <c:v>4.3533674000000001E-27</c:v>
                </c:pt>
                <c:pt idx="39751">
                  <c:v>4.3212413999999998E-27</c:v>
                </c:pt>
                <c:pt idx="39752">
                  <c:v>4.2893506999999997E-27</c:v>
                </c:pt>
                <c:pt idx="39753">
                  <c:v>4.2576941999999999E-27</c:v>
                </c:pt>
                <c:pt idx="39754">
                  <c:v>4.2262699000000003E-27</c:v>
                </c:pt>
                <c:pt idx="39755">
                  <c:v>4.1950764000000002E-27</c:v>
                </c:pt>
                <c:pt idx="39756">
                  <c:v>4.1641117000000001E-27</c:v>
                </c:pt>
                <c:pt idx="39757">
                  <c:v>4.1333737999999998E-27</c:v>
                </c:pt>
                <c:pt idx="39758">
                  <c:v>4.1028617000000001E-27</c:v>
                </c:pt>
                <c:pt idx="39759">
                  <c:v>4.0725734E-27</c:v>
                </c:pt>
                <c:pt idx="39760">
                  <c:v>4.0425077000000003E-27</c:v>
                </c:pt>
                <c:pt idx="39761">
                  <c:v>4.0126622999999997E-27</c:v>
                </c:pt>
                <c:pt idx="39762">
                  <c:v>3.9830360999999999E-27</c:v>
                </c:pt>
                <c:pt idx="39763">
                  <c:v>3.9536275999999997E-27</c:v>
                </c:pt>
                <c:pt idx="39764">
                  <c:v>3.9244347000000001E-27</c:v>
                </c:pt>
                <c:pt idx="39765">
                  <c:v>3.8954564000000002E-27</c:v>
                </c:pt>
                <c:pt idx="39766">
                  <c:v>3.8666907000000001E-27</c:v>
                </c:pt>
                <c:pt idx="39767">
                  <c:v>3.8381360999999998E-27</c:v>
                </c:pt>
                <c:pt idx="39768">
                  <c:v>3.8097914000000001E-27</c:v>
                </c:pt>
                <c:pt idx="39769">
                  <c:v>3.7816546999999998E-27</c:v>
                </c:pt>
                <c:pt idx="39770">
                  <c:v>3.7537244999999998E-27</c:v>
                </c:pt>
                <c:pt idx="39771">
                  <c:v>3.7259996000000001E-27</c:v>
                </c:pt>
                <c:pt idx="39772">
                  <c:v>3.6984781000000001E-27</c:v>
                </c:pt>
                <c:pt idx="39773">
                  <c:v>3.6711587000000002E-27</c:v>
                </c:pt>
                <c:pt idx="39774">
                  <c:v>3.6440400999999998E-27</c:v>
                </c:pt>
                <c:pt idx="39775">
                  <c:v>3.6171206000000001E-27</c:v>
                </c:pt>
                <c:pt idx="39776">
                  <c:v>3.5903990999999997E-27</c:v>
                </c:pt>
                <c:pt idx="39777">
                  <c:v>3.5638736999999997E-27</c:v>
                </c:pt>
                <c:pt idx="39778">
                  <c:v>3.5375431000000004E-27</c:v>
                </c:pt>
                <c:pt idx="39779">
                  <c:v>3.5114059000000001E-27</c:v>
                </c:pt>
                <c:pt idx="39780">
                  <c:v>3.485461E-27</c:v>
                </c:pt>
                <c:pt idx="39781">
                  <c:v>3.4597067000000002E-27</c:v>
                </c:pt>
                <c:pt idx="39782">
                  <c:v>3.4341414999999996E-27</c:v>
                </c:pt>
                <c:pt idx="39783">
                  <c:v>3.4087643E-27</c:v>
                </c:pt>
                <c:pt idx="39784">
                  <c:v>3.3835734999999997E-27</c:v>
                </c:pt>
                <c:pt idx="39785">
                  <c:v>3.3585675999999997E-27</c:v>
                </c:pt>
                <c:pt idx="39786">
                  <c:v>3.3337454E-27</c:v>
                </c:pt>
                <c:pt idx="39787">
                  <c:v>3.3091058999999998E-27</c:v>
                </c:pt>
                <c:pt idx="39788">
                  <c:v>3.2846472999999997E-27</c:v>
                </c:pt>
                <c:pt idx="39789">
                  <c:v>3.2603686999999999E-27</c:v>
                </c:pt>
                <c:pt idx="39790">
                  <c:v>3.2362684000000001E-27</c:v>
                </c:pt>
                <c:pt idx="39791">
                  <c:v>3.2123452000000001E-27</c:v>
                </c:pt>
                <c:pt idx="39792">
                  <c:v>3.1885979000000002E-27</c:v>
                </c:pt>
                <c:pt idx="39793">
                  <c:v>3.1650250999999999E-27</c:v>
                </c:pt>
                <c:pt idx="39794">
                  <c:v>3.1416257E-27</c:v>
                </c:pt>
                <c:pt idx="39795">
                  <c:v>3.1183981999999999E-27</c:v>
                </c:pt>
                <c:pt idx="39796">
                  <c:v>3.0953415E-27</c:v>
                </c:pt>
                <c:pt idx="39797">
                  <c:v>3.0724543000000001E-27</c:v>
                </c:pt>
                <c:pt idx="39798">
                  <c:v>3.0497355000000001E-27</c:v>
                </c:pt>
                <c:pt idx="39799">
                  <c:v>3.0271836000000001E-27</c:v>
                </c:pt>
                <c:pt idx="39800">
                  <c:v>3.0047977999999998E-27</c:v>
                </c:pt>
                <c:pt idx="39801">
                  <c:v>2.9825764E-27</c:v>
                </c:pt>
                <c:pt idx="39802">
                  <c:v>2.9605184999999999E-27</c:v>
                </c:pt>
                <c:pt idx="39803">
                  <c:v>2.9386228E-27</c:v>
                </c:pt>
                <c:pt idx="39804">
                  <c:v>2.9168881E-27</c:v>
                </c:pt>
                <c:pt idx="39805">
                  <c:v>2.8953133000000001E-27</c:v>
                </c:pt>
                <c:pt idx="39806">
                  <c:v>2.8738970999999999E-27</c:v>
                </c:pt>
                <c:pt idx="39807">
                  <c:v>2.8526385E-27</c:v>
                </c:pt>
                <c:pt idx="39808">
                  <c:v>2.8315363000000001E-27</c:v>
                </c:pt>
                <c:pt idx="39809">
                  <c:v>2.8105892999999999E-27</c:v>
                </c:pt>
                <c:pt idx="39810">
                  <c:v>2.7897963999999999E-27</c:v>
                </c:pt>
                <c:pt idx="39811">
                  <c:v>2.7691563999999999E-27</c:v>
                </c:pt>
                <c:pt idx="39812">
                  <c:v>2.7486682999999999E-27</c:v>
                </c:pt>
                <c:pt idx="39813">
                  <c:v>2.7283311000000001E-27</c:v>
                </c:pt>
                <c:pt idx="39814">
                  <c:v>2.7081433000000001E-27</c:v>
                </c:pt>
                <c:pt idx="39815">
                  <c:v>2.6881041999999999E-27</c:v>
                </c:pt>
                <c:pt idx="39816">
                  <c:v>2.6682124000000001E-27</c:v>
                </c:pt>
                <c:pt idx="39817">
                  <c:v>2.6484671999999998E-27</c:v>
                </c:pt>
                <c:pt idx="39818">
                  <c:v>2.6288671999999998E-27</c:v>
                </c:pt>
                <c:pt idx="39819">
                  <c:v>2.6094115E-27</c:v>
                </c:pt>
                <c:pt idx="39820">
                  <c:v>2.590099E-27</c:v>
                </c:pt>
                <c:pt idx="39821">
                  <c:v>2.5709287E-27</c:v>
                </c:pt>
                <c:pt idx="39822">
                  <c:v>2.5518993999999999E-27</c:v>
                </c:pt>
                <c:pt idx="39823">
                  <c:v>2.5330102000000001E-27</c:v>
                </c:pt>
                <c:pt idx="39824">
                  <c:v>2.5142601000000002E-27</c:v>
                </c:pt>
                <c:pt idx="39825">
                  <c:v>2.4956479E-27</c:v>
                </c:pt>
                <c:pt idx="39826">
                  <c:v>2.4771728999999998E-27</c:v>
                </c:pt>
                <c:pt idx="39827">
                  <c:v>2.4588338000000001E-27</c:v>
                </c:pt>
                <c:pt idx="39828">
                  <c:v>2.4406296999999999E-27</c:v>
                </c:pt>
                <c:pt idx="39829">
                  <c:v>2.4225596999999999E-27</c:v>
                </c:pt>
                <c:pt idx="39830">
                  <c:v>2.4046227E-27</c:v>
                </c:pt>
                <c:pt idx="39831">
                  <c:v>2.3868179E-27</c:v>
                </c:pt>
                <c:pt idx="39832">
                  <c:v>2.3691441999999999E-27</c:v>
                </c:pt>
                <c:pt idx="39833">
                  <c:v>2.3516005000000002E-27</c:v>
                </c:pt>
                <c:pt idx="39834">
                  <c:v>2.3341861E-27</c:v>
                </c:pt>
                <c:pt idx="39835">
                  <c:v>2.3168999E-27</c:v>
                </c:pt>
                <c:pt idx="39836">
                  <c:v>2.2997412000000001E-27</c:v>
                </c:pt>
                <c:pt idx="39837">
                  <c:v>2.2827089E-27</c:v>
                </c:pt>
                <c:pt idx="39838">
                  <c:v>2.2658018999999999E-27</c:v>
                </c:pt>
                <c:pt idx="39839">
                  <c:v>2.2490195000000001E-27</c:v>
                </c:pt>
                <c:pt idx="39840">
                  <c:v>2.2323608000000001E-27</c:v>
                </c:pt>
                <c:pt idx="39841">
                  <c:v>2.2158248000000001E-27</c:v>
                </c:pt>
                <c:pt idx="39842">
                  <c:v>2.1994106000000001E-27</c:v>
                </c:pt>
                <c:pt idx="39843">
                  <c:v>2.1831174999999999E-27</c:v>
                </c:pt>
                <c:pt idx="39844">
                  <c:v>2.1669443000000001E-27</c:v>
                </c:pt>
                <c:pt idx="39845">
                  <c:v>2.1508902999999998E-27</c:v>
                </c:pt>
                <c:pt idx="39846">
                  <c:v>2.1349545999999999E-27</c:v>
                </c:pt>
                <c:pt idx="39847">
                  <c:v>2.1191363000000001E-27</c:v>
                </c:pt>
                <c:pt idx="39848">
                  <c:v>2.1034346000000001E-27</c:v>
                </c:pt>
                <c:pt idx="39849">
                  <c:v>2.0878486999999998E-27</c:v>
                </c:pt>
                <c:pt idx="39850">
                  <c:v>2.0723775E-27</c:v>
                </c:pt>
                <c:pt idx="39851">
                  <c:v>2.0570203000000001E-27</c:v>
                </c:pt>
                <c:pt idx="39852">
                  <c:v>2.0417764000000001E-27</c:v>
                </c:pt>
                <c:pt idx="39853">
                  <c:v>2.0266449000000001E-27</c:v>
                </c:pt>
                <c:pt idx="39854">
                  <c:v>2.0116250000000001E-27</c:v>
                </c:pt>
                <c:pt idx="39855">
                  <c:v>1.9967158E-27</c:v>
                </c:pt>
                <c:pt idx="39856">
                  <c:v>1.9819162999999999E-27</c:v>
                </c:pt>
                <c:pt idx="39857">
                  <c:v>1.9672260999999998E-27</c:v>
                </c:pt>
                <c:pt idx="39858">
                  <c:v>1.9526441000000001E-27</c:v>
                </c:pt>
                <c:pt idx="39859">
                  <c:v>1.9381695999999999E-27</c:v>
                </c:pt>
                <c:pt idx="39860">
                  <c:v>1.9238019999999999E-27</c:v>
                </c:pt>
                <c:pt idx="39861">
                  <c:v>1.9095403000000001E-27</c:v>
                </c:pt>
                <c:pt idx="39862">
                  <c:v>1.8953837E-27</c:v>
                </c:pt>
                <c:pt idx="39863">
                  <c:v>1.8813314E-27</c:v>
                </c:pt>
                <c:pt idx="39864">
                  <c:v>1.8673828E-27</c:v>
                </c:pt>
                <c:pt idx="39865">
                  <c:v>1.8535371E-27</c:v>
                </c:pt>
                <c:pt idx="39866">
                  <c:v>1.8397934999999999E-27</c:v>
                </c:pt>
                <c:pt idx="39867">
                  <c:v>1.8261512E-27</c:v>
                </c:pt>
                <c:pt idx="39868">
                  <c:v>1.8126095999999999E-27</c:v>
                </c:pt>
                <c:pt idx="39869">
                  <c:v>1.7991679E-27</c:v>
                </c:pt>
                <c:pt idx="39870">
                  <c:v>1.7858253000000001E-27</c:v>
                </c:pt>
                <c:pt idx="39871">
                  <c:v>1.7725809999999999E-27</c:v>
                </c:pt>
                <c:pt idx="39872">
                  <c:v>1.7594346E-27</c:v>
                </c:pt>
                <c:pt idx="39873">
                  <c:v>1.7463851000000001E-27</c:v>
                </c:pt>
                <c:pt idx="39874">
                  <c:v>1.7334319E-27</c:v>
                </c:pt>
                <c:pt idx="39875">
                  <c:v>1.7205743999999998E-27</c:v>
                </c:pt>
                <c:pt idx="39876">
                  <c:v>1.7078116000000001E-27</c:v>
                </c:pt>
                <c:pt idx="39877">
                  <c:v>1.6951430999999998E-27</c:v>
                </c:pt>
                <c:pt idx="39878">
                  <c:v>1.6825680999999999E-27</c:v>
                </c:pt>
                <c:pt idx="39879">
                  <c:v>1.6700858000000001E-27</c:v>
                </c:pt>
                <c:pt idx="39880">
                  <c:v>1.6576957000000002E-27</c:v>
                </c:pt>
                <c:pt idx="39881">
                  <c:v>1.6453968999999998E-27</c:v>
                </c:pt>
                <c:pt idx="39882">
                  <c:v>1.6331890000000001E-27</c:v>
                </c:pt>
                <c:pt idx="39883">
                  <c:v>1.6210711999999998E-27</c:v>
                </c:pt>
                <c:pt idx="39884">
                  <c:v>1.6090427999999999E-27</c:v>
                </c:pt>
                <c:pt idx="39885">
                  <c:v>1.5971031999999999E-27</c:v>
                </c:pt>
                <c:pt idx="39886">
                  <c:v>1.5852517E-27</c:v>
                </c:pt>
                <c:pt idx="39887">
                  <c:v>1.5734876999999999E-27</c:v>
                </c:pt>
                <c:pt idx="39888">
                  <c:v>1.5618106E-27</c:v>
                </c:pt>
                <c:pt idx="39889">
                  <c:v>1.5502197E-27</c:v>
                </c:pt>
                <c:pt idx="39890">
                  <c:v>1.5387144E-27</c:v>
                </c:pt>
                <c:pt idx="39891">
                  <c:v>1.5272939999999999E-27</c:v>
                </c:pt>
                <c:pt idx="39892">
                  <c:v>1.5159579000000001E-27</c:v>
                </c:pt>
                <c:pt idx="39893">
                  <c:v>1.5047056E-27</c:v>
                </c:pt>
                <c:pt idx="39894">
                  <c:v>1.4935363E-27</c:v>
                </c:pt>
                <c:pt idx="39895">
                  <c:v>1.4824495E-27</c:v>
                </c:pt>
                <c:pt idx="39896">
                  <c:v>1.4714445999999999E-27</c:v>
                </c:pt>
                <c:pt idx="39897">
                  <c:v>1.4605209E-27</c:v>
                </c:pt>
                <c:pt idx="39898">
                  <c:v>1.4496779E-27</c:v>
                </c:pt>
                <c:pt idx="39899">
                  <c:v>1.438915E-27</c:v>
                </c:pt>
                <c:pt idx="39900">
                  <c:v>1.4282315999999999E-27</c:v>
                </c:pt>
                <c:pt idx="39901">
                  <c:v>1.4176272E-27</c:v>
                </c:pt>
                <c:pt idx="39902">
                  <c:v>1.4071010000000001E-27</c:v>
                </c:pt>
                <c:pt idx="39903">
                  <c:v>1.3966526E-27</c:v>
                </c:pt>
                <c:pt idx="39904">
                  <c:v>1.3862814000000001E-27</c:v>
                </c:pt>
                <c:pt idx="39905">
                  <c:v>1.3759868E-27</c:v>
                </c:pt>
                <c:pt idx="39906">
                  <c:v>1.3657683E-27</c:v>
                </c:pt>
                <c:pt idx="39907">
                  <c:v>1.3556253E-27</c:v>
                </c:pt>
                <c:pt idx="39908">
                  <c:v>1.3455571999999999E-27</c:v>
                </c:pt>
                <c:pt idx="39909">
                  <c:v>1.3355634999999999E-27</c:v>
                </c:pt>
                <c:pt idx="39910">
                  <c:v>1.3256435999999999E-27</c:v>
                </c:pt>
                <c:pt idx="39911">
                  <c:v>1.3157970000000001E-27</c:v>
                </c:pt>
                <c:pt idx="39912">
                  <c:v>1.3060232E-27</c:v>
                </c:pt>
                <c:pt idx="39913">
                  <c:v>1.2963216E-27</c:v>
                </c:pt>
                <c:pt idx="39914">
                  <c:v>1.2866917E-27</c:v>
                </c:pt>
                <c:pt idx="39915">
                  <c:v>1.2771331000000001E-27</c:v>
                </c:pt>
                <c:pt idx="39916">
                  <c:v>1.2676451E-27</c:v>
                </c:pt>
                <c:pt idx="39917">
                  <c:v>1.2582272000000001E-27</c:v>
                </c:pt>
                <c:pt idx="39918">
                  <c:v>1.2488789000000001E-27</c:v>
                </c:pt>
                <c:pt idx="39919">
                  <c:v>1.2395997E-27</c:v>
                </c:pt>
                <c:pt idx="39920">
                  <c:v>1.2303891000000001E-27</c:v>
                </c:pt>
                <c:pt idx="39921">
                  <c:v>1.2212466E-27</c:v>
                </c:pt>
                <c:pt idx="39922">
                  <c:v>1.2121717E-27</c:v>
                </c:pt>
                <c:pt idx="39923">
                  <c:v>1.2031640000000001E-27</c:v>
                </c:pt>
                <c:pt idx="39924">
                  <c:v>1.1942227E-27</c:v>
                </c:pt>
                <c:pt idx="39925">
                  <c:v>1.1853476999999999E-27</c:v>
                </c:pt>
                <c:pt idx="39926">
                  <c:v>1.1765381999999999E-27</c:v>
                </c:pt>
                <c:pt idx="39927">
                  <c:v>1.1677938000000001E-27</c:v>
                </c:pt>
                <c:pt idx="39928">
                  <c:v>1.1591141E-27</c:v>
                </c:pt>
                <c:pt idx="39929">
                  <c:v>1.1504985E-27</c:v>
                </c:pt>
                <c:pt idx="39930">
                  <c:v>1.1419466999999999E-27</c:v>
                </c:pt>
                <c:pt idx="39931">
                  <c:v>1.1334582000000001E-27</c:v>
                </c:pt>
                <c:pt idx="39932">
                  <c:v>1.1250325E-27</c:v>
                </c:pt>
                <c:pt idx="39933">
                  <c:v>1.116669E-27</c:v>
                </c:pt>
                <c:pt idx="39934">
                  <c:v>1.1083674000000001E-27</c:v>
                </c:pt>
                <c:pt idx="39935">
                  <c:v>1.1001272000000001E-27</c:v>
                </c:pt>
                <c:pt idx="39936">
                  <c:v>1.091948E-27</c:v>
                </c:pt>
                <c:pt idx="39937">
                  <c:v>1.0838293000000001E-27</c:v>
                </c:pt>
                <c:pt idx="39938">
                  <c:v>1.0757707E-27</c:v>
                </c:pt>
                <c:pt idx="39939">
                  <c:v>1.0677717E-27</c:v>
                </c:pt>
                <c:pt idx="39940">
                  <c:v>1.0598318E-27</c:v>
                </c:pt>
                <c:pt idx="39941">
                  <c:v>1.0519507E-27</c:v>
                </c:pt>
                <c:pt idx="39942">
                  <c:v>1.0441280000000001E-27</c:v>
                </c:pt>
                <c:pt idx="39943">
                  <c:v>1.0363631E-27</c:v>
                </c:pt>
                <c:pt idx="39944">
                  <c:v>1.0286556999999999E-27</c:v>
                </c:pt>
                <c:pt idx="39945">
                  <c:v>1.0210054000000001E-27</c:v>
                </c:pt>
                <c:pt idx="39946">
                  <c:v>1.0134116E-27</c:v>
                </c:pt>
                <c:pt idx="39947">
                  <c:v>1.005874E-27</c:v>
                </c:pt>
                <c:pt idx="39948">
                  <c:v>9.9839225999999993E-28</c:v>
                </c:pt>
                <c:pt idx="39949">
                  <c:v>9.9096577999999992E-28</c:v>
                </c:pt>
                <c:pt idx="39950">
                  <c:v>9.8359427999999994E-28</c:v>
                </c:pt>
                <c:pt idx="39951">
                  <c:v>9.7627738999999997E-28</c:v>
                </c:pt>
                <c:pt idx="39952">
                  <c:v>9.6901460999999998E-28</c:v>
                </c:pt>
                <c:pt idx="39953">
                  <c:v>9.6180565999999995E-28</c:v>
                </c:pt>
                <c:pt idx="39954">
                  <c:v>9.5465006000000003E-28</c:v>
                </c:pt>
                <c:pt idx="39955">
                  <c:v>9.4754742000000001E-28</c:v>
                </c:pt>
                <c:pt idx="39956">
                  <c:v>9.4049736000000005E-28</c:v>
                </c:pt>
                <c:pt idx="39957">
                  <c:v>9.3349949999999994E-28</c:v>
                </c:pt>
                <c:pt idx="39958">
                  <c:v>9.2655344000000001E-28</c:v>
                </c:pt>
                <c:pt idx="39959">
                  <c:v>9.1965880000000006E-28</c:v>
                </c:pt>
                <c:pt idx="39960">
                  <c:v>9.1281530000000008E-28</c:v>
                </c:pt>
                <c:pt idx="39961">
                  <c:v>9.0602245000000002E-28</c:v>
                </c:pt>
                <c:pt idx="39962">
                  <c:v>8.9927986000000005E-28</c:v>
                </c:pt>
                <c:pt idx="39963">
                  <c:v>8.9258715999999995E-28</c:v>
                </c:pt>
                <c:pt idx="39964">
                  <c:v>8.8594405000000008E-28</c:v>
                </c:pt>
                <c:pt idx="39965">
                  <c:v>8.7935015000000003E-28</c:v>
                </c:pt>
                <c:pt idx="39966">
                  <c:v>8.7280506999999998E-28</c:v>
                </c:pt>
                <c:pt idx="39967">
                  <c:v>8.6630852000000008E-28</c:v>
                </c:pt>
                <c:pt idx="39968">
                  <c:v>8.5986001999999993E-28</c:v>
                </c:pt>
                <c:pt idx="39969">
                  <c:v>8.5345929000000006E-28</c:v>
                </c:pt>
                <c:pt idx="39970">
                  <c:v>8.4710603000000009E-28</c:v>
                </c:pt>
                <c:pt idx="39971">
                  <c:v>8.4079976999999999E-28</c:v>
                </c:pt>
                <c:pt idx="39972">
                  <c:v>8.3454020999999991E-28</c:v>
                </c:pt>
                <c:pt idx="39973">
                  <c:v>8.2832706000000003E-28</c:v>
                </c:pt>
                <c:pt idx="39974">
                  <c:v>8.2215994999999995E-28</c:v>
                </c:pt>
                <c:pt idx="39975">
                  <c:v>8.1603857000000001E-28</c:v>
                </c:pt>
                <c:pt idx="39976">
                  <c:v>8.0996255000000001E-28</c:v>
                </c:pt>
                <c:pt idx="39977">
                  <c:v>8.0393150000000002E-28</c:v>
                </c:pt>
                <c:pt idx="39978">
                  <c:v>7.9794513E-28</c:v>
                </c:pt>
                <c:pt idx="39979">
                  <c:v>7.9200310999999996E-28</c:v>
                </c:pt>
                <c:pt idx="39980">
                  <c:v>7.8610509000000003E-28</c:v>
                </c:pt>
                <c:pt idx="39981">
                  <c:v>7.8025084000000002E-28</c:v>
                </c:pt>
                <c:pt idx="39982">
                  <c:v>7.7443998000000001E-28</c:v>
                </c:pt>
                <c:pt idx="39983">
                  <c:v>7.6867214999999996E-28</c:v>
                </c:pt>
                <c:pt idx="39984">
                  <c:v>7.6294704000000003E-28</c:v>
                </c:pt>
                <c:pt idx="39985">
                  <c:v>7.5726439000000003E-28</c:v>
                </c:pt>
                <c:pt idx="39986">
                  <c:v>7.5162382000000003E-28</c:v>
                </c:pt>
                <c:pt idx="39987">
                  <c:v>7.4602509E-28</c:v>
                </c:pt>
                <c:pt idx="39988">
                  <c:v>7.4046787000000002E-28</c:v>
                </c:pt>
                <c:pt idx="39989">
                  <c:v>7.3495180999999996E-28</c:v>
                </c:pt>
                <c:pt idx="39990">
                  <c:v>7.2947669000000001E-28</c:v>
                </c:pt>
                <c:pt idx="39991">
                  <c:v>7.2404214000000003E-28</c:v>
                </c:pt>
                <c:pt idx="39992">
                  <c:v>7.1864790000000003E-28</c:v>
                </c:pt>
                <c:pt idx="39993">
                  <c:v>7.1329366999999996E-28</c:v>
                </c:pt>
                <c:pt idx="39994">
                  <c:v>7.0797912000000001E-28</c:v>
                </c:pt>
                <c:pt idx="39995">
                  <c:v>7.0270400000000004E-28</c:v>
                </c:pt>
                <c:pt idx="39996">
                  <c:v>6.9746796999999997E-28</c:v>
                </c:pt>
                <c:pt idx="39997">
                  <c:v>6.9227075000000003E-28</c:v>
                </c:pt>
                <c:pt idx="39998">
                  <c:v>6.8711210000000003E-28</c:v>
                </c:pt>
                <c:pt idx="39999">
                  <c:v>6.8199173000000004E-28</c:v>
                </c:pt>
                <c:pt idx="40000">
                  <c:v>6.7690929000000004E-28</c:v>
                </c:pt>
                <c:pt idx="40001">
                  <c:v>6.7186456000000001E-28</c:v>
                </c:pt>
                <c:pt idx="40002">
                  <c:v>6.6685724000000003E-28</c:v>
                </c:pt>
                <c:pt idx="40003">
                  <c:v>6.6188703999999998E-28</c:v>
                </c:pt>
                <c:pt idx="40004">
                  <c:v>6.5695372000000003E-28</c:v>
                </c:pt>
                <c:pt idx="40005">
                  <c:v>6.5205699999999998E-28</c:v>
                </c:pt>
                <c:pt idx="40006">
                  <c:v>6.4719661999999999E-28</c:v>
                </c:pt>
                <c:pt idx="40007">
                  <c:v>6.4237230999999996E-28</c:v>
                </c:pt>
                <c:pt idx="40008">
                  <c:v>6.3758378000000004E-28</c:v>
                </c:pt>
                <c:pt idx="40009">
                  <c:v>6.3283078000000004E-28</c:v>
                </c:pt>
                <c:pt idx="40010">
                  <c:v>6.2811302000000003E-28</c:v>
                </c:pt>
                <c:pt idx="40011">
                  <c:v>6.2343026E-28</c:v>
                </c:pt>
                <c:pt idx="40012">
                  <c:v>6.1878227000000002E-28</c:v>
                </c:pt>
                <c:pt idx="40013">
                  <c:v>6.1416875999999997E-28</c:v>
                </c:pt>
                <c:pt idx="40014">
                  <c:v>6.0958947000000003E-28</c:v>
                </c:pt>
                <c:pt idx="40015">
                  <c:v>6.0504412999999999E-28</c:v>
                </c:pt>
                <c:pt idx="40016">
                  <c:v>6.0053255000000003E-28</c:v>
                </c:pt>
                <c:pt idx="40017">
                  <c:v>5.9605447000000003E-28</c:v>
                </c:pt>
                <c:pt idx="40018">
                  <c:v>5.9160961999999998E-28</c:v>
                </c:pt>
                <c:pt idx="40019">
                  <c:v>5.8719774000000003E-28</c:v>
                </c:pt>
                <c:pt idx="40020">
                  <c:v>5.8281861000000001E-28</c:v>
                </c:pt>
                <c:pt idx="40021">
                  <c:v>5.7847197999999997E-28</c:v>
                </c:pt>
                <c:pt idx="40022">
                  <c:v>5.7415761E-28</c:v>
                </c:pt>
                <c:pt idx="40023">
                  <c:v>5.6987525999999998E-28</c:v>
                </c:pt>
                <c:pt idx="40024">
                  <c:v>5.6562473E-28</c:v>
                </c:pt>
                <c:pt idx="40025">
                  <c:v>5.6140574000000003E-28</c:v>
                </c:pt>
                <c:pt idx="40026">
                  <c:v>5.5721803999999997E-28</c:v>
                </c:pt>
                <c:pt idx="40027">
                  <c:v>5.5306144999999999E-28</c:v>
                </c:pt>
                <c:pt idx="40028">
                  <c:v>5.4893572999999998E-28</c:v>
                </c:pt>
                <c:pt idx="40029">
                  <c:v>5.4484062000000001E-28</c:v>
                </c:pt>
                <c:pt idx="40030">
                  <c:v>5.4077594999999999E-28</c:v>
                </c:pt>
                <c:pt idx="40031">
                  <c:v>5.3674145999999998E-28</c:v>
                </c:pt>
                <c:pt idx="40032">
                  <c:v>5.3273691999999997E-28</c:v>
                </c:pt>
                <c:pt idx="40033">
                  <c:v>5.2876209000000003E-28</c:v>
                </c:pt>
                <c:pt idx="40034">
                  <c:v>5.2481677999999998E-28</c:v>
                </c:pt>
                <c:pt idx="40035">
                  <c:v>5.2090077999999998E-28</c:v>
                </c:pt>
                <c:pt idx="40036">
                  <c:v>5.1701387000000001E-28</c:v>
                </c:pt>
                <c:pt idx="40037">
                  <c:v>5.1315579999999997E-28</c:v>
                </c:pt>
                <c:pt idx="40038">
                  <c:v>5.0932638000000002E-28</c:v>
                </c:pt>
                <c:pt idx="40039">
                  <c:v>5.0552540999999997E-28</c:v>
                </c:pt>
                <c:pt idx="40040">
                  <c:v>5.0175270999999999E-28</c:v>
                </c:pt>
                <c:pt idx="40041">
                  <c:v>4.9800801999999998E-28</c:v>
                </c:pt>
                <c:pt idx="40042">
                  <c:v>4.9429112E-28</c:v>
                </c:pt>
                <c:pt idx="40043">
                  <c:v>4.9060185999999996E-28</c:v>
                </c:pt>
                <c:pt idx="40044">
                  <c:v>4.8693999000000002E-28</c:v>
                </c:pt>
                <c:pt idx="40045">
                  <c:v>4.8330532999999999E-28</c:v>
                </c:pt>
                <c:pt idx="40046">
                  <c:v>4.7969768000000003E-28</c:v>
                </c:pt>
                <c:pt idx="40047">
                  <c:v>4.7611684999999996E-28</c:v>
                </c:pt>
                <c:pt idx="40048">
                  <c:v>4.7256259000000002E-28</c:v>
                </c:pt>
                <c:pt idx="40049">
                  <c:v>4.6903472000000003E-28</c:v>
                </c:pt>
                <c:pt idx="40050">
                  <c:v>4.6553308999999998E-28</c:v>
                </c:pt>
                <c:pt idx="40051">
                  <c:v>4.6205746000000002E-28</c:v>
                </c:pt>
                <c:pt idx="40052">
                  <c:v>4.5860768999999998E-28</c:v>
                </c:pt>
                <c:pt idx="40053">
                  <c:v>4.5518353000000001E-28</c:v>
                </c:pt>
                <c:pt idx="40054">
                  <c:v>4.5178479000000001E-28</c:v>
                </c:pt>
                <c:pt idx="40055">
                  <c:v>4.4841132999999997E-28</c:v>
                </c:pt>
                <c:pt idx="40056">
                  <c:v>4.4506295999999996E-28</c:v>
                </c:pt>
                <c:pt idx="40057">
                  <c:v>4.4173942999999999E-28</c:v>
                </c:pt>
                <c:pt idx="40058">
                  <c:v>4.3844060000000002E-28</c:v>
                </c:pt>
                <c:pt idx="40059">
                  <c:v>4.3516632999999997E-28</c:v>
                </c:pt>
                <c:pt idx="40060">
                  <c:v>4.3191637E-28</c:v>
                </c:pt>
                <c:pt idx="40061">
                  <c:v>4.2869058E-28</c:v>
                </c:pt>
                <c:pt idx="40062">
                  <c:v>4.2548876999999997E-28</c:v>
                </c:pt>
                <c:pt idx="40063">
                  <c:v>4.2231073999999998E-28</c:v>
                </c:pt>
                <c:pt idx="40064">
                  <c:v>4.1915636000000003E-28</c:v>
                </c:pt>
                <c:pt idx="40065">
                  <c:v>4.1602542000000001E-28</c:v>
                </c:pt>
                <c:pt idx="40066">
                  <c:v>4.1291773999999999E-28</c:v>
                </c:pt>
                <c:pt idx="40067">
                  <c:v>4.0983316999999997E-28</c:v>
                </c:pt>
                <c:pt idx="40068">
                  <c:v>4.0677157000000003E-28</c:v>
                </c:pt>
                <c:pt idx="40069">
                  <c:v>4.0373271999999998E-28</c:v>
                </c:pt>
                <c:pt idx="40070">
                  <c:v>4.0071645000000002E-28</c:v>
                </c:pt>
                <c:pt idx="40071">
                  <c:v>3.9772261000000002E-28</c:v>
                </c:pt>
                <c:pt idx="40072">
                  <c:v>3.9475102E-28</c:v>
                </c:pt>
                <c:pt idx="40073">
                  <c:v>3.9180153E-28</c:v>
                </c:pt>
                <c:pt idx="40074">
                  <c:v>3.8887398000000002E-28</c:v>
                </c:pt>
                <c:pt idx="40075">
                  <c:v>3.8596820999999999E-28</c:v>
                </c:pt>
                <c:pt idx="40076">
                  <c:v>3.8308402999999999E-28</c:v>
                </c:pt>
                <c:pt idx="40077">
                  <c:v>3.8022130000000002E-28</c:v>
                </c:pt>
                <c:pt idx="40078">
                  <c:v>3.7737988000000001E-28</c:v>
                </c:pt>
                <c:pt idx="40079">
                  <c:v>3.7455960000000001E-28</c:v>
                </c:pt>
                <c:pt idx="40080">
                  <c:v>3.7176028E-28</c:v>
                </c:pt>
                <c:pt idx="40081">
                  <c:v>3.6898179000000001E-28</c:v>
                </c:pt>
                <c:pt idx="40082">
                  <c:v>3.6622398E-28</c:v>
                </c:pt>
                <c:pt idx="40083">
                  <c:v>3.6348668E-28</c:v>
                </c:pt>
                <c:pt idx="40084">
                  <c:v>3.6076974999999999E-28</c:v>
                </c:pt>
                <c:pt idx="40085">
                  <c:v>3.5807301000000001E-28</c:v>
                </c:pt>
                <c:pt idx="40086">
                  <c:v>3.5539635000000001E-28</c:v>
                </c:pt>
                <c:pt idx="40087">
                  <c:v>3.5273961000000002E-28</c:v>
                </c:pt>
                <c:pt idx="40088">
                  <c:v>3.5010264999999999E-28</c:v>
                </c:pt>
                <c:pt idx="40089">
                  <c:v>3.4748530999999999E-28</c:v>
                </c:pt>
                <c:pt idx="40090">
                  <c:v>3.4488744999999998E-28</c:v>
                </c:pt>
                <c:pt idx="40091">
                  <c:v>3.4230890999999999E-28</c:v>
                </c:pt>
                <c:pt idx="40092">
                  <c:v>3.3974957000000001E-28</c:v>
                </c:pt>
                <c:pt idx="40093">
                  <c:v>3.3720927000000002E-28</c:v>
                </c:pt>
                <c:pt idx="40094">
                  <c:v>3.3468788999999998E-28</c:v>
                </c:pt>
                <c:pt idx="40095">
                  <c:v>3.3218526000000001E-28</c:v>
                </c:pt>
                <c:pt idx="40096">
                  <c:v>3.2970127000000002E-28</c:v>
                </c:pt>
                <c:pt idx="40097">
                  <c:v>3.2723576999999999E-28</c:v>
                </c:pt>
                <c:pt idx="40098">
                  <c:v>3.2478860999999999E-28</c:v>
                </c:pt>
                <c:pt idx="40099">
                  <c:v>3.2235966999999999E-28</c:v>
                </c:pt>
                <c:pt idx="40100">
                  <c:v>3.1994882000000002E-28</c:v>
                </c:pt>
                <c:pt idx="40101">
                  <c:v>3.1755592000000001E-28</c:v>
                </c:pt>
                <c:pt idx="40102">
                  <c:v>3.1518084000000002E-28</c:v>
                </c:pt>
                <c:pt idx="40103">
                  <c:v>3.1282342999999998E-28</c:v>
                </c:pt>
                <c:pt idx="40104">
                  <c:v>3.1048357000000002E-28</c:v>
                </c:pt>
                <c:pt idx="40105">
                  <c:v>3.0816113999999999E-28</c:v>
                </c:pt>
                <c:pt idx="40106">
                  <c:v>3.0585599999999999E-28</c:v>
                </c:pt>
                <c:pt idx="40107">
                  <c:v>3.0356800999999999E-28</c:v>
                </c:pt>
                <c:pt idx="40108">
                  <c:v>3.0129708E-28</c:v>
                </c:pt>
                <c:pt idx="40109">
                  <c:v>2.9904304E-28</c:v>
                </c:pt>
                <c:pt idx="40110">
                  <c:v>2.9680580999999998E-28</c:v>
                </c:pt>
                <c:pt idx="40111">
                  <c:v>2.9458523999999999E-28</c:v>
                </c:pt>
                <c:pt idx="40112">
                  <c:v>2.9238120000000001E-28</c:v>
                </c:pt>
                <c:pt idx="40113">
                  <c:v>2.9019358999999999E-28</c:v>
                </c:pt>
                <c:pt idx="40114">
                  <c:v>2.8802225000000001E-28</c:v>
                </c:pt>
                <c:pt idx="40115">
                  <c:v>2.8586708000000002E-28</c:v>
                </c:pt>
                <c:pt idx="40116">
                  <c:v>2.8372798000000001E-28</c:v>
                </c:pt>
                <c:pt idx="40117">
                  <c:v>2.8160480999999998E-28</c:v>
                </c:pt>
                <c:pt idx="40118">
                  <c:v>2.7949745E-28</c:v>
                </c:pt>
                <c:pt idx="40119">
                  <c:v>2.7740579999999998E-28</c:v>
                </c:pt>
                <c:pt idx="40120">
                  <c:v>2.7532972000000001E-28</c:v>
                </c:pt>
                <c:pt idx="40121">
                  <c:v>2.7326912000000001E-28</c:v>
                </c:pt>
                <c:pt idx="40122">
                  <c:v>2.7122385E-28</c:v>
                </c:pt>
                <c:pt idx="40123">
                  <c:v>2.6919382000000001E-28</c:v>
                </c:pt>
                <c:pt idx="40124">
                  <c:v>2.6717893999999998E-28</c:v>
                </c:pt>
                <c:pt idx="40125">
                  <c:v>2.6517906E-28</c:v>
                </c:pt>
                <c:pt idx="40126">
                  <c:v>2.6319407000000001E-28</c:v>
                </c:pt>
                <c:pt idx="40127">
                  <c:v>2.6122389000000002E-28</c:v>
                </c:pt>
                <c:pt idx="40128">
                  <c:v>2.5926838E-28</c:v>
                </c:pt>
                <c:pt idx="40129">
                  <c:v>2.5732745E-28</c:v>
                </c:pt>
                <c:pt idx="40130">
                  <c:v>2.5540099000000001E-28</c:v>
                </c:pt>
                <c:pt idx="40131">
                  <c:v>2.5348887999999999E-28</c:v>
                </c:pt>
                <c:pt idx="40132">
                  <c:v>2.5159102E-28</c:v>
                </c:pt>
                <c:pt idx="40133">
                  <c:v>2.4970731000000001E-28</c:v>
                </c:pt>
                <c:pt idx="40134">
                  <c:v>2.4783764E-28</c:v>
                </c:pt>
                <c:pt idx="40135">
                  <c:v>2.4598192000000001E-28</c:v>
                </c:pt>
                <c:pt idx="40136">
                  <c:v>2.4413999999999999E-28</c:v>
                </c:pt>
                <c:pt idx="40137">
                  <c:v>2.4231184000000002E-28</c:v>
                </c:pt>
                <c:pt idx="40138">
                  <c:v>2.4049730000000001E-28</c:v>
                </c:pt>
                <c:pt idx="40139">
                  <c:v>2.3869628999999999E-28</c:v>
                </c:pt>
                <c:pt idx="40140">
                  <c:v>2.3690869000000001E-28</c:v>
                </c:pt>
                <c:pt idx="40141">
                  <c:v>2.3513443E-28</c:v>
                </c:pt>
                <c:pt idx="40142">
                  <c:v>2.3337341000000002E-28</c:v>
                </c:pt>
                <c:pt idx="40143">
                  <c:v>2.3162550000000001E-28</c:v>
                </c:pt>
                <c:pt idx="40144">
                  <c:v>2.2989063E-28</c:v>
                </c:pt>
                <c:pt idx="40145">
                  <c:v>2.2816869999999999E-28</c:v>
                </c:pt>
                <c:pt idx="40146">
                  <c:v>2.2645960999999998E-28</c:v>
                </c:pt>
                <c:pt idx="40147">
                  <c:v>2.2476327E-28</c:v>
                </c:pt>
                <c:pt idx="40148">
                  <c:v>2.2307957E-28</c:v>
                </c:pt>
                <c:pt idx="40149">
                  <c:v>2.2140845000000002E-28</c:v>
                </c:pt>
                <c:pt idx="40150">
                  <c:v>2.1974976000000001E-28</c:v>
                </c:pt>
                <c:pt idx="40151">
                  <c:v>2.1810345000000001E-28</c:v>
                </c:pt>
                <c:pt idx="40152">
                  <c:v>2.1646942000000001E-28</c:v>
                </c:pt>
                <c:pt idx="40153">
                  <c:v>2.1484757E-28</c:v>
                </c:pt>
                <c:pt idx="40154">
                  <c:v>2.1323782999999999E-28</c:v>
                </c:pt>
                <c:pt idx="40155">
                  <c:v>2.116401E-28</c:v>
                </c:pt>
                <c:pt idx="40156">
                  <c:v>2.1005429E-28</c:v>
                </c:pt>
                <c:pt idx="40157">
                  <c:v>2.0848030000000001E-28</c:v>
                </c:pt>
                <c:pt idx="40158">
                  <c:v>2.0691805999999998E-28</c:v>
                </c:pt>
                <c:pt idx="40159">
                  <c:v>2.0536747000000001E-28</c:v>
                </c:pt>
                <c:pt idx="40160">
                  <c:v>2.0382845999999999E-28</c:v>
                </c:pt>
                <c:pt idx="40161">
                  <c:v>2.0230093000000001E-28</c:v>
                </c:pt>
                <c:pt idx="40162">
                  <c:v>2.0078479E-28</c:v>
                </c:pt>
                <c:pt idx="40163">
                  <c:v>1.9927996999999999E-28</c:v>
                </c:pt>
                <c:pt idx="40164">
                  <c:v>1.9778637000000001E-28</c:v>
                </c:pt>
                <c:pt idx="40165">
                  <c:v>1.9630392E-28</c:v>
                </c:pt>
                <c:pt idx="40166">
                  <c:v>1.9483254E-28</c:v>
                </c:pt>
                <c:pt idx="40167">
                  <c:v>1.9337213E-28</c:v>
                </c:pt>
                <c:pt idx="40168">
                  <c:v>1.9192263000000001E-28</c:v>
                </c:pt>
                <c:pt idx="40169">
                  <c:v>1.9048393000000001E-28</c:v>
                </c:pt>
                <c:pt idx="40170">
                  <c:v>1.8905598E-28</c:v>
                </c:pt>
                <c:pt idx="40171">
                  <c:v>1.8763867E-28</c:v>
                </c:pt>
                <c:pt idx="40172">
                  <c:v>1.8623195E-28</c:v>
                </c:pt>
                <c:pt idx="40173">
                  <c:v>1.8483571999999999E-28</c:v>
                </c:pt>
                <c:pt idx="40174">
                  <c:v>1.8344992E-28</c:v>
                </c:pt>
                <c:pt idx="40175">
                  <c:v>1.8207446E-28</c:v>
                </c:pt>
                <c:pt idx="40176">
                  <c:v>1.8070926E-28</c:v>
                </c:pt>
                <c:pt idx="40177">
                  <c:v>1.7935426E-28</c:v>
                </c:pt>
                <c:pt idx="40178">
                  <c:v>1.7800936999999999E-28</c:v>
                </c:pt>
                <c:pt idx="40179">
                  <c:v>1.7667453E-28</c:v>
                </c:pt>
                <c:pt idx="40180">
                  <c:v>1.7534966000000001E-28</c:v>
                </c:pt>
                <c:pt idx="40181">
                  <c:v>1.7403469E-28</c:v>
                </c:pt>
                <c:pt idx="40182">
                  <c:v>1.7272951999999999E-28</c:v>
                </c:pt>
                <c:pt idx="40183">
                  <c:v>1.7143409999999999E-28</c:v>
                </c:pt>
                <c:pt idx="40184">
                  <c:v>1.7014835E-28</c:v>
                </c:pt>
                <c:pt idx="40185">
                  <c:v>1.6887221E-28</c:v>
                </c:pt>
                <c:pt idx="40186">
                  <c:v>1.6760558999999999E-28</c:v>
                </c:pt>
                <c:pt idx="40187">
                  <c:v>1.6634844E-28</c:v>
                </c:pt>
                <c:pt idx="40188">
                  <c:v>1.6510068000000001E-28</c:v>
                </c:pt>
                <c:pt idx="40189">
                  <c:v>1.6386223999999999E-28</c:v>
                </c:pt>
                <c:pt idx="40190">
                  <c:v>1.6263304000000001E-28</c:v>
                </c:pt>
                <c:pt idx="40191">
                  <c:v>1.6141302E-28</c:v>
                </c:pt>
                <c:pt idx="40192">
                  <c:v>1.6020210999999999E-28</c:v>
                </c:pt>
                <c:pt idx="40193">
                  <c:v>1.5900024999999999E-28</c:v>
                </c:pt>
                <c:pt idx="40194">
                  <c:v>1.5780737E-28</c:v>
                </c:pt>
                <c:pt idx="40195">
                  <c:v>1.5662338999999999E-28</c:v>
                </c:pt>
                <c:pt idx="40196">
                  <c:v>1.5544826E-28</c:v>
                </c:pt>
                <c:pt idx="40197">
                  <c:v>1.5428189999999999E-28</c:v>
                </c:pt>
                <c:pt idx="40198">
                  <c:v>1.5312426000000001E-28</c:v>
                </c:pt>
                <c:pt idx="40199">
                  <c:v>1.5197528E-28</c:v>
                </c:pt>
                <c:pt idx="40200">
                  <c:v>1.5083486999999999E-28</c:v>
                </c:pt>
                <c:pt idx="40201">
                  <c:v>1.4959723000000001E-28</c:v>
                </c:pt>
                <c:pt idx="40202">
                  <c:v>1.4837786E-28</c:v>
                </c:pt>
                <c:pt idx="40203">
                  <c:v>1.4717563E-28</c:v>
                </c:pt>
                <c:pt idx="40204">
                  <c:v>1.4598961999999999E-28</c:v>
                </c:pt>
                <c:pt idx="40205">
                  <c:v>1.4481900000000001E-28</c:v>
                </c:pt>
                <c:pt idx="40206">
                  <c:v>1.4366306000000001E-28</c:v>
                </c:pt>
                <c:pt idx="40207">
                  <c:v>1.4252114999999999E-28</c:v>
                </c:pt>
                <c:pt idx="40208">
                  <c:v>1.4139272000000001E-28</c:v>
                </c:pt>
                <c:pt idx="40209">
                  <c:v>1.4027730000000001E-28</c:v>
                </c:pt>
                <c:pt idx="40210">
                  <c:v>1.3917443000000001E-28</c:v>
                </c:pt>
                <c:pt idx="40211">
                  <c:v>1.380837E-28</c:v>
                </c:pt>
                <c:pt idx="40212">
                  <c:v>1.3700478000000001E-28</c:v>
                </c:pt>
                <c:pt idx="40213">
                  <c:v>1.3593735000000001E-28</c:v>
                </c:pt>
                <c:pt idx="40214">
                  <c:v>1.3488110000000001E-28</c:v>
                </c:pt>
                <c:pt idx="40215">
                  <c:v>1.3383576000000001E-28</c:v>
                </c:pt>
                <c:pt idx="40216">
                  <c:v>1.3280108999999999E-28</c:v>
                </c:pt>
                <c:pt idx="40217">
                  <c:v>1.3177685999999999E-28</c:v>
                </c:pt>
                <c:pt idx="40218">
                  <c:v>1.3076284E-28</c:v>
                </c:pt>
                <c:pt idx="40219">
                  <c:v>1.2975884000000001E-28</c:v>
                </c:pt>
                <c:pt idx="40220">
                  <c:v>1.2876466999999999E-28</c:v>
                </c:pt>
                <c:pt idx="40221">
                  <c:v>1.2778014000000001E-28</c:v>
                </c:pt>
                <c:pt idx="40222">
                  <c:v>1.2680509E-28</c:v>
                </c:pt>
                <c:pt idx="40223">
                  <c:v>1.2583936E-28</c:v>
                </c:pt>
                <c:pt idx="40224">
                  <c:v>1.248828E-28</c:v>
                </c:pt>
                <c:pt idx="40225">
                  <c:v>1.2393524E-28</c:v>
                </c:pt>
                <c:pt idx="40226">
                  <c:v>1.2299654999999999E-28</c:v>
                </c:pt>
                <c:pt idx="40227">
                  <c:v>1.2206660999999999E-28</c:v>
                </c:pt>
                <c:pt idx="40228">
                  <c:v>1.2114527E-28</c:v>
                </c:pt>
                <c:pt idx="40229">
                  <c:v>1.2023240000000001E-28</c:v>
                </c:pt>
                <c:pt idx="40230">
                  <c:v>1.1932790000000001E-28</c:v>
                </c:pt>
                <c:pt idx="40231">
                  <c:v>1.1843164000000001E-28</c:v>
                </c:pt>
                <c:pt idx="40232">
                  <c:v>1.1754350000000001E-28</c:v>
                </c:pt>
                <c:pt idx="40233">
                  <c:v>1.1666337E-28</c:v>
                </c:pt>
                <c:pt idx="40234">
                  <c:v>1.1579115999999999E-28</c:v>
                </c:pt>
                <c:pt idx="40235">
                  <c:v>1.1492674000000001E-28</c:v>
                </c:pt>
                <c:pt idx="40236">
                  <c:v>1.1407000999999999E-28</c:v>
                </c:pt>
                <c:pt idx="40237">
                  <c:v>1.1322088000000001E-28</c:v>
                </c:pt>
                <c:pt idx="40238">
                  <c:v>1.1237925E-28</c:v>
                </c:pt>
                <c:pt idx="40239">
                  <c:v>1.1154502000000001E-28</c:v>
                </c:pt>
                <c:pt idx="40240">
                  <c:v>1.1071810000000001E-28</c:v>
                </c:pt>
                <c:pt idx="40241">
                  <c:v>1.0989840000000001E-28</c:v>
                </c:pt>
                <c:pt idx="40242">
                  <c:v>1.0908584000000001E-28</c:v>
                </c:pt>
                <c:pt idx="40243">
                  <c:v>1.0828032E-28</c:v>
                </c:pt>
                <c:pt idx="40244">
                  <c:v>1.0748176000000001E-28</c:v>
                </c:pt>
                <c:pt idx="40245">
                  <c:v>1.0669007E-28</c:v>
                </c:pt>
                <c:pt idx="40246">
                  <c:v>1.0590517E-28</c:v>
                </c:pt>
                <c:pt idx="40247">
                  <c:v>1.0512698000000001E-28</c:v>
                </c:pt>
                <c:pt idx="40248">
                  <c:v>1.0435543E-28</c:v>
                </c:pt>
                <c:pt idx="40249">
                  <c:v>1.0359044E-28</c:v>
                </c:pt>
                <c:pt idx="40250">
                  <c:v>1.0283191999999999E-28</c:v>
                </c:pt>
                <c:pt idx="40251">
                  <c:v>1.0207982000000001E-28</c:v>
                </c:pt>
                <c:pt idx="40252">
                  <c:v>1.0133406E-28</c:v>
                </c:pt>
                <c:pt idx="40253">
                  <c:v>1.0059455E-28</c:v>
                </c:pt>
                <c:pt idx="40254">
                  <c:v>9.9861249E-29</c:v>
                </c:pt>
                <c:pt idx="40255">
                  <c:v>9.9134071999999996E-29</c:v>
                </c:pt>
                <c:pt idx="40256">
                  <c:v>9.8412956000000001E-29</c:v>
                </c:pt>
                <c:pt idx="40257">
                  <c:v>9.7697833999999995E-29</c:v>
                </c:pt>
                <c:pt idx="40258">
                  <c:v>9.6988645999999997E-29</c:v>
                </c:pt>
                <c:pt idx="40259">
                  <c:v>9.6285320999999999E-29</c:v>
                </c:pt>
                <c:pt idx="40260">
                  <c:v>9.5587797000000004E-29</c:v>
                </c:pt>
                <c:pt idx="40261">
                  <c:v>9.4896015E-29</c:v>
                </c:pt>
                <c:pt idx="40262">
                  <c:v>9.4209920999999997E-29</c:v>
                </c:pt>
                <c:pt idx="40263">
                  <c:v>9.3529441000000002E-29</c:v>
                </c:pt>
                <c:pt idx="40264">
                  <c:v>9.2854529E-29</c:v>
                </c:pt>
                <c:pt idx="40265">
                  <c:v>9.2185118000000004E-29</c:v>
                </c:pt>
                <c:pt idx="40266">
                  <c:v>9.1521154000000001E-29</c:v>
                </c:pt>
                <c:pt idx="40267">
                  <c:v>9.0862581999999999E-29</c:v>
                </c:pt>
                <c:pt idx="40268">
                  <c:v>9.0209348999999999E-29</c:v>
                </c:pt>
                <c:pt idx="40269">
                  <c:v>8.9561399999999998E-29</c:v>
                </c:pt>
                <c:pt idx="40270">
                  <c:v>8.8918675000000002E-29</c:v>
                </c:pt>
                <c:pt idx="40271">
                  <c:v>8.8281126000000002E-29</c:v>
                </c:pt>
                <c:pt idx="40272">
                  <c:v>8.7648698999999996E-29</c:v>
                </c:pt>
                <c:pt idx="40273">
                  <c:v>8.7021344999999996E-29</c:v>
                </c:pt>
                <c:pt idx="40274">
                  <c:v>8.6399017000000003E-29</c:v>
                </c:pt>
                <c:pt idx="40275">
                  <c:v>8.5781660000000004E-29</c:v>
                </c:pt>
                <c:pt idx="40276">
                  <c:v>8.5169226E-29</c:v>
                </c:pt>
                <c:pt idx="40277">
                  <c:v>8.4561668000000005E-29</c:v>
                </c:pt>
                <c:pt idx="40278">
                  <c:v>8.3958941999999997E-29</c:v>
                </c:pt>
                <c:pt idx="40279">
                  <c:v>8.3360994999999999E-29</c:v>
                </c:pt>
                <c:pt idx="40280">
                  <c:v>8.2767784000000001E-29</c:v>
                </c:pt>
                <c:pt idx="40281">
                  <c:v>8.2179261999999996E-29</c:v>
                </c:pt>
                <c:pt idx="40282">
                  <c:v>8.1595385999999996E-29</c:v>
                </c:pt>
                <c:pt idx="40283">
                  <c:v>8.1016114999999998E-29</c:v>
                </c:pt>
                <c:pt idx="40284">
                  <c:v>8.0441398999999997E-29</c:v>
                </c:pt>
                <c:pt idx="40285">
                  <c:v>7.9871191999999999E-29</c:v>
                </c:pt>
                <c:pt idx="40286">
                  <c:v>7.9305455999999996E-29</c:v>
                </c:pt>
                <c:pt idx="40287">
                  <c:v>7.8744149000000001E-29</c:v>
                </c:pt>
                <c:pt idx="40288">
                  <c:v>7.8187231000000003E-29</c:v>
                </c:pt>
                <c:pt idx="40289">
                  <c:v>7.7634662999999999E-29</c:v>
                </c:pt>
                <c:pt idx="40290">
                  <c:v>7.7086398999999996E-29</c:v>
                </c:pt>
                <c:pt idx="40291">
                  <c:v>7.6542401999999999E-29</c:v>
                </c:pt>
                <c:pt idx="40292">
                  <c:v>7.600263E-29</c:v>
                </c:pt>
                <c:pt idx="40293">
                  <c:v>7.5467046999999995E-29</c:v>
                </c:pt>
                <c:pt idx="40294">
                  <c:v>7.4935617000000001E-29</c:v>
                </c:pt>
                <c:pt idx="40295">
                  <c:v>7.4408296999999997E-29</c:v>
                </c:pt>
                <c:pt idx="40296">
                  <c:v>7.3885052000000004E-29</c:v>
                </c:pt>
                <c:pt idx="40297">
                  <c:v>7.3365840000000003E-29</c:v>
                </c:pt>
                <c:pt idx="40298">
                  <c:v>7.2850628999999999E-29</c:v>
                </c:pt>
                <c:pt idx="40299">
                  <c:v>7.2339385000000003E-29</c:v>
                </c:pt>
                <c:pt idx="40300">
                  <c:v>7.1832070999999997E-29</c:v>
                </c:pt>
                <c:pt idx="40301">
                  <c:v>7.1328644999999996E-29</c:v>
                </c:pt>
                <c:pt idx="40302">
                  <c:v>7.0829083000000001E-29</c:v>
                </c:pt>
                <c:pt idx="40303">
                  <c:v>7.0333343000000004E-29</c:v>
                </c:pt>
                <c:pt idx="40304">
                  <c:v>6.9841394000000001E-29</c:v>
                </c:pt>
                <c:pt idx="40305">
                  <c:v>6.9353201000000002E-29</c:v>
                </c:pt>
                <c:pt idx="40306">
                  <c:v>6.8868733000000001E-29</c:v>
                </c:pt>
                <c:pt idx="40307">
                  <c:v>6.8387954999999997E-29</c:v>
                </c:pt>
                <c:pt idx="40308">
                  <c:v>6.7910835999999996E-29</c:v>
                </c:pt>
                <c:pt idx="40309">
                  <c:v>6.7437340000000005E-29</c:v>
                </c:pt>
                <c:pt idx="40310">
                  <c:v>6.6967443000000003E-29</c:v>
                </c:pt>
                <c:pt idx="40311">
                  <c:v>6.6501103000000004E-29</c:v>
                </c:pt>
                <c:pt idx="40312">
                  <c:v>6.6038295999999997E-29</c:v>
                </c:pt>
                <c:pt idx="40313">
                  <c:v>6.5578992000000005E-29</c:v>
                </c:pt>
                <c:pt idx="40314">
                  <c:v>6.5123153999999996E-29</c:v>
                </c:pt>
                <c:pt idx="40315">
                  <c:v>6.4670758999999996E-29</c:v>
                </c:pt>
                <c:pt idx="40316">
                  <c:v>6.4221777000000004E-29</c:v>
                </c:pt>
                <c:pt idx="40317">
                  <c:v>6.3776171000000001E-29</c:v>
                </c:pt>
                <c:pt idx="40318">
                  <c:v>6.3333917E-29</c:v>
                </c:pt>
                <c:pt idx="40319">
                  <c:v>6.2894992000000002E-29</c:v>
                </c:pt>
                <c:pt idx="40320">
                  <c:v>6.2459359000000002E-29</c:v>
                </c:pt>
                <c:pt idx="40321">
                  <c:v>6.2026992999999997E-29</c:v>
                </c:pt>
                <c:pt idx="40322">
                  <c:v>6.1597866000000001E-29</c:v>
                </c:pt>
                <c:pt idx="40323">
                  <c:v>6.1171953000000002E-29</c:v>
                </c:pt>
                <c:pt idx="40324">
                  <c:v>6.0749222999999996E-29</c:v>
                </c:pt>
                <c:pt idx="40325">
                  <c:v>6.0329647000000004E-29</c:v>
                </c:pt>
                <c:pt idx="40326">
                  <c:v>5.9913201000000005E-29</c:v>
                </c:pt>
                <c:pt idx="40327">
                  <c:v>5.9499859999999999E-29</c:v>
                </c:pt>
                <c:pt idx="40328">
                  <c:v>5.9089594999999995E-29</c:v>
                </c:pt>
                <c:pt idx="40329">
                  <c:v>5.8682386999999995E-29</c:v>
                </c:pt>
                <c:pt idx="40330">
                  <c:v>5.8278200999999997E-29</c:v>
                </c:pt>
                <c:pt idx="40331">
                  <c:v>5.7877018000000002E-29</c:v>
                </c:pt>
                <c:pt idx="40332">
                  <c:v>5.7478812999999997E-29</c:v>
                </c:pt>
                <c:pt idx="40333">
                  <c:v>5.7083557999999996E-29</c:v>
                </c:pt>
                <c:pt idx="40334">
                  <c:v>5.6691227999999997E-29</c:v>
                </c:pt>
                <c:pt idx="40335">
                  <c:v>5.6301799E-29</c:v>
                </c:pt>
                <c:pt idx="40336">
                  <c:v>5.5915246999999996E-29</c:v>
                </c:pt>
                <c:pt idx="40337">
                  <c:v>5.5531547999999996E-29</c:v>
                </c:pt>
                <c:pt idx="40338">
                  <c:v>5.5150683000000002E-29</c:v>
                </c:pt>
                <c:pt idx="40339">
                  <c:v>5.4772623000000001E-29</c:v>
                </c:pt>
                <c:pt idx="40340">
                  <c:v>5.4397349999999998E-29</c:v>
                </c:pt>
                <c:pt idx="40341">
                  <c:v>5.4024833E-29</c:v>
                </c:pt>
                <c:pt idx="40342">
                  <c:v>5.3655053999999998E-29</c:v>
                </c:pt>
                <c:pt idx="40343">
                  <c:v>5.3287995999999998E-29</c:v>
                </c:pt>
                <c:pt idx="40344">
                  <c:v>5.2923627999999996E-29</c:v>
                </c:pt>
                <c:pt idx="40345">
                  <c:v>5.2561931999999995E-29</c:v>
                </c:pt>
                <c:pt idx="40346">
                  <c:v>5.2202884999999998E-29</c:v>
                </c:pt>
                <c:pt idx="40347">
                  <c:v>5.1846467000000004E-29</c:v>
                </c:pt>
                <c:pt idx="40348">
                  <c:v>5.1492655999999996E-29</c:v>
                </c:pt>
                <c:pt idx="40349">
                  <c:v>5.1141426999999995E-29</c:v>
                </c:pt>
                <c:pt idx="40350">
                  <c:v>5.0792767000000003E-29</c:v>
                </c:pt>
                <c:pt idx="40351">
                  <c:v>5.0446646999999999E-29</c:v>
                </c:pt>
                <c:pt idx="40352">
                  <c:v>5.0103048999999998E-29</c:v>
                </c:pt>
                <c:pt idx="40353">
                  <c:v>4.9761954999999997E-29</c:v>
                </c:pt>
                <c:pt idx="40354">
                  <c:v>4.9423343999999999E-29</c:v>
                </c:pt>
                <c:pt idx="40355">
                  <c:v>4.9087194000000002E-29</c:v>
                </c:pt>
                <c:pt idx="40356">
                  <c:v>4.8753483999999997E-29</c:v>
                </c:pt>
                <c:pt idx="40357">
                  <c:v>4.8422197000000002E-29</c:v>
                </c:pt>
                <c:pt idx="40358">
                  <c:v>4.8093314000000001E-29</c:v>
                </c:pt>
                <c:pt idx="40359">
                  <c:v>4.7766817999999999E-29</c:v>
                </c:pt>
                <c:pt idx="40360">
                  <c:v>4.7442687000000002E-29</c:v>
                </c:pt>
                <c:pt idx="40361">
                  <c:v>4.7120899999999999E-29</c:v>
                </c:pt>
                <c:pt idx="40362">
                  <c:v>4.6801442999999999E-29</c:v>
                </c:pt>
                <c:pt idx="40363">
                  <c:v>4.6484292999999999E-29</c:v>
                </c:pt>
                <c:pt idx="40364">
                  <c:v>4.6169434E-29</c:v>
                </c:pt>
                <c:pt idx="40365">
                  <c:v>4.5856846000000002E-29</c:v>
                </c:pt>
                <c:pt idx="40366">
                  <c:v>4.5546513000000001E-29</c:v>
                </c:pt>
                <c:pt idx="40367">
                  <c:v>4.5238415000000001E-29</c:v>
                </c:pt>
                <c:pt idx="40368">
                  <c:v>4.4932534999999998E-29</c:v>
                </c:pt>
                <c:pt idx="40369">
                  <c:v>4.4628858000000001E-29</c:v>
                </c:pt>
                <c:pt idx="40370">
                  <c:v>4.4327366000000001E-29</c:v>
                </c:pt>
                <c:pt idx="40371">
                  <c:v>4.4028040000000001E-29</c:v>
                </c:pt>
                <c:pt idx="40372">
                  <c:v>4.3730863000000001E-29</c:v>
                </c:pt>
                <c:pt idx="40373">
                  <c:v>4.3435817000000003E-29</c:v>
                </c:pt>
                <c:pt idx="40374">
                  <c:v>4.3142885999999998E-29</c:v>
                </c:pt>
                <c:pt idx="40375">
                  <c:v>4.2852052999999998E-29</c:v>
                </c:pt>
                <c:pt idx="40376">
                  <c:v>4.2563305000000002E-29</c:v>
                </c:pt>
                <c:pt idx="40377">
                  <c:v>4.2276620999999998E-29</c:v>
                </c:pt>
                <c:pt idx="40378">
                  <c:v>4.1991985999999999E-29</c:v>
                </c:pt>
                <c:pt idx="40379">
                  <c:v>4.1709385999999999E-29</c:v>
                </c:pt>
                <c:pt idx="40380">
                  <c:v>4.1428805000000001E-29</c:v>
                </c:pt>
                <c:pt idx="40381">
                  <c:v>4.1150226E-29</c:v>
                </c:pt>
                <c:pt idx="40382">
                  <c:v>4.0873635000000001E-29</c:v>
                </c:pt>
                <c:pt idx="40383">
                  <c:v>4.0599011999999999E-29</c:v>
                </c:pt>
                <c:pt idx="40384">
                  <c:v>4.0326346000000001E-29</c:v>
                </c:pt>
                <c:pt idx="40385">
                  <c:v>4.0055620000000002E-29</c:v>
                </c:pt>
                <c:pt idx="40386">
                  <c:v>3.9786821E-29</c:v>
                </c:pt>
                <c:pt idx="40387">
                  <c:v>3.9519932000000001E-29</c:v>
                </c:pt>
                <c:pt idx="40388">
                  <c:v>3.9254939E-29</c:v>
                </c:pt>
                <c:pt idx="40389">
                  <c:v>3.8991827000000002E-29</c:v>
                </c:pt>
                <c:pt idx="40390">
                  <c:v>3.8730584000000001E-29</c:v>
                </c:pt>
                <c:pt idx="40391">
                  <c:v>3.8471190999999999E-29</c:v>
                </c:pt>
                <c:pt idx="40392">
                  <c:v>3.8213636999999998E-29</c:v>
                </c:pt>
                <c:pt idx="40393">
                  <c:v>3.7957906999999998E-29</c:v>
                </c:pt>
                <c:pt idx="40394">
                  <c:v>3.7703984999999999E-29</c:v>
                </c:pt>
                <c:pt idx="40395">
                  <c:v>3.7451858999999999E-29</c:v>
                </c:pt>
                <c:pt idx="40396">
                  <c:v>3.7201515999999999E-29</c:v>
                </c:pt>
                <c:pt idx="40397">
                  <c:v>3.6952940999999999E-29</c:v>
                </c:pt>
                <c:pt idx="40398">
                  <c:v>3.6706121000000002E-29</c:v>
                </c:pt>
                <c:pt idx="40399">
                  <c:v>3.6461041000000003E-29</c:v>
                </c:pt>
                <c:pt idx="40400">
                  <c:v>3.6217687000000001E-29</c:v>
                </c:pt>
                <c:pt idx="40401">
                  <c:v>3.5976048999999998E-29</c:v>
                </c:pt>
                <c:pt idx="40402">
                  <c:v>3.5736112000000002E-29</c:v>
                </c:pt>
                <c:pt idx="40403">
                  <c:v>3.5497861999999998E-29</c:v>
                </c:pt>
                <c:pt idx="40404">
                  <c:v>3.5261288999999998E-29</c:v>
                </c:pt>
                <c:pt idx="40405">
                  <c:v>3.5026379000000001E-29</c:v>
                </c:pt>
                <c:pt idx="40406">
                  <c:v>3.4793119000000001E-29</c:v>
                </c:pt>
                <c:pt idx="40407">
                  <c:v>3.4561498999999997E-29</c:v>
                </c:pt>
                <c:pt idx="40408">
                  <c:v>3.4331504E-29</c:v>
                </c:pt>
                <c:pt idx="40409">
                  <c:v>3.4103121999999997E-29</c:v>
                </c:pt>
                <c:pt idx="40410">
                  <c:v>3.3876339999999999E-29</c:v>
                </c:pt>
                <c:pt idx="40411">
                  <c:v>3.3651144999999998E-29</c:v>
                </c:pt>
                <c:pt idx="40412">
                  <c:v>3.3427526000000003E-29</c:v>
                </c:pt>
                <c:pt idx="40413">
                  <c:v>3.3205473E-29</c:v>
                </c:pt>
                <c:pt idx="40414">
                  <c:v>3.2984971999999998E-29</c:v>
                </c:pt>
                <c:pt idx="40415">
                  <c:v>3.2766015E-29</c:v>
                </c:pt>
                <c:pt idx="40416">
                  <c:v>3.2548585999999997E-29</c:v>
                </c:pt>
                <c:pt idx="40417">
                  <c:v>3.2332673999999998E-29</c:v>
                </c:pt>
                <c:pt idx="40418">
                  <c:v>3.2118269999999999E-29</c:v>
                </c:pt>
                <c:pt idx="40419">
                  <c:v>3.1905361999999999E-29</c:v>
                </c:pt>
                <c:pt idx="40420">
                  <c:v>3.1693936999999997E-29</c:v>
                </c:pt>
                <c:pt idx="40421">
                  <c:v>3.1483986000000001E-29</c:v>
                </c:pt>
                <c:pt idx="40422">
                  <c:v>3.1275494999999999E-29</c:v>
                </c:pt>
                <c:pt idx="40423">
                  <c:v>3.1068458000000002E-29</c:v>
                </c:pt>
                <c:pt idx="40424">
                  <c:v>3.0862859E-29</c:v>
                </c:pt>
                <c:pt idx="40425">
                  <c:v>3.0658689E-29</c:v>
                </c:pt>
                <c:pt idx="40426">
                  <c:v>3.0455936999999999E-29</c:v>
                </c:pt>
                <c:pt idx="40427">
                  <c:v>3.0254593000000002E-29</c:v>
                </c:pt>
                <c:pt idx="40428">
                  <c:v>3.0054644999999999E-29</c:v>
                </c:pt>
                <c:pt idx="40429">
                  <c:v>2.9856084999999998E-29</c:v>
                </c:pt>
                <c:pt idx="40430">
                  <c:v>2.9658903E-29</c:v>
                </c:pt>
                <c:pt idx="40431">
                  <c:v>2.9463086999999999E-29</c:v>
                </c:pt>
                <c:pt idx="40432">
                  <c:v>2.9268628000000002E-29</c:v>
                </c:pt>
                <c:pt idx="40433">
                  <c:v>2.9075515000000001E-29</c:v>
                </c:pt>
                <c:pt idx="40434">
                  <c:v>2.8883736999999998E-29</c:v>
                </c:pt>
                <c:pt idx="40435">
                  <c:v>2.8693286999999999E-29</c:v>
                </c:pt>
                <c:pt idx="40436">
                  <c:v>2.8504154000000002E-29</c:v>
                </c:pt>
                <c:pt idx="40437">
                  <c:v>2.8316328E-29</c:v>
                </c:pt>
                <c:pt idx="40438">
                  <c:v>2.8129798999999999E-29</c:v>
                </c:pt>
                <c:pt idx="40439">
                  <c:v>2.7944557000000003E-29</c:v>
                </c:pt>
                <c:pt idx="40440">
                  <c:v>2.7760592E-29</c:v>
                </c:pt>
                <c:pt idx="40441">
                  <c:v>2.7577896E-29</c:v>
                </c:pt>
                <c:pt idx="40442">
                  <c:v>2.7396459000000002E-29</c:v>
                </c:pt>
                <c:pt idx="40443">
                  <c:v>2.7216272999999999E-29</c:v>
                </c:pt>
                <c:pt idx="40444">
                  <c:v>2.7037327E-29</c:v>
                </c:pt>
                <c:pt idx="40445">
                  <c:v>2.6859612E-29</c:v>
                </c:pt>
                <c:pt idx="40446">
                  <c:v>2.6683117999999998E-29</c:v>
                </c:pt>
                <c:pt idx="40447">
                  <c:v>2.6507841000000003E-29</c:v>
                </c:pt>
                <c:pt idx="40448">
                  <c:v>2.6333766999999998E-29</c:v>
                </c:pt>
                <c:pt idx="40449">
                  <c:v>2.6160887000000002E-29</c:v>
                </c:pt>
                <c:pt idx="40450">
                  <c:v>2.5989197000000001E-29</c:v>
                </c:pt>
                <c:pt idx="40451">
                  <c:v>2.5818686000000002E-29</c:v>
                </c:pt>
                <c:pt idx="40452">
                  <c:v>2.5649342000000001E-29</c:v>
                </c:pt>
                <c:pt idx="40453">
                  <c:v>2.5481160999999999E-29</c:v>
                </c:pt>
                <c:pt idx="40454">
                  <c:v>2.5314131000000002E-29</c:v>
                </c:pt>
                <c:pt idx="40455">
                  <c:v>2.5148245999999999E-29</c:v>
                </c:pt>
                <c:pt idx="40456">
                  <c:v>2.4983497000000001E-29</c:v>
                </c:pt>
                <c:pt idx="40457">
                  <c:v>2.4819874E-29</c:v>
                </c:pt>
                <c:pt idx="40458">
                  <c:v>2.4657373E-29</c:v>
                </c:pt>
                <c:pt idx="40459">
                  <c:v>2.4495981E-29</c:v>
                </c:pt>
                <c:pt idx="40460">
                  <c:v>2.4335693000000001E-29</c:v>
                </c:pt>
                <c:pt idx="40461">
                  <c:v>2.4176500000000001E-29</c:v>
                </c:pt>
                <c:pt idx="40462">
                  <c:v>2.4018394000000001E-29</c:v>
                </c:pt>
                <c:pt idx="40463">
                  <c:v>2.3861368E-29</c:v>
                </c:pt>
                <c:pt idx="40464">
                  <c:v>2.3705413000000001E-29</c:v>
                </c:pt>
                <c:pt idx="40465">
                  <c:v>2.3550521000000001E-29</c:v>
                </c:pt>
                <c:pt idx="40466">
                  <c:v>2.3396685999999999E-29</c:v>
                </c:pt>
                <c:pt idx="40467">
                  <c:v>2.3243898E-29</c:v>
                </c:pt>
                <c:pt idx="40468">
                  <c:v>2.3092151E-29</c:v>
                </c:pt>
                <c:pt idx="40469">
                  <c:v>2.2941438000000001E-29</c:v>
                </c:pt>
                <c:pt idx="40470">
                  <c:v>2.2791749999999999E-29</c:v>
                </c:pt>
                <c:pt idx="40471">
                  <c:v>2.2643080000000001E-29</c:v>
                </c:pt>
                <c:pt idx="40472">
                  <c:v>2.2495420999999999E-29</c:v>
                </c:pt>
                <c:pt idx="40473">
                  <c:v>2.2348766E-29</c:v>
                </c:pt>
                <c:pt idx="40474">
                  <c:v>2.2203107000000001E-29</c:v>
                </c:pt>
                <c:pt idx="40475">
                  <c:v>2.2058437E-29</c:v>
                </c:pt>
                <c:pt idx="40476">
                  <c:v>2.1914748999999999E-29</c:v>
                </c:pt>
                <c:pt idx="40477">
                  <c:v>2.1772036E-29</c:v>
                </c:pt>
                <c:pt idx="40478">
                  <c:v>2.1630290999999999E-29</c:v>
                </c:pt>
                <c:pt idx="40479">
                  <c:v>2.1489506999999999E-29</c:v>
                </c:pt>
                <c:pt idx="40480">
                  <c:v>2.1349677E-29</c:v>
                </c:pt>
                <c:pt idx="40481">
                  <c:v>2.1210795000000001E-29</c:v>
                </c:pt>
                <c:pt idx="40482">
                  <c:v>2.1072852999999999E-29</c:v>
                </c:pt>
                <c:pt idx="40483">
                  <c:v>2.0935846E-29</c:v>
                </c:pt>
                <c:pt idx="40484">
                  <c:v>2.0799765E-29</c:v>
                </c:pt>
                <c:pt idx="40485">
                  <c:v>2.0664603999999999E-29</c:v>
                </c:pt>
                <c:pt idx="40486">
                  <c:v>2.0530357999999999E-29</c:v>
                </c:pt>
                <c:pt idx="40487">
                  <c:v>2.0397018E-29</c:v>
                </c:pt>
                <c:pt idx="40488">
                  <c:v>2.0264580999999999E-29</c:v>
                </c:pt>
                <c:pt idx="40489">
                  <c:v>2.0133037E-29</c:v>
                </c:pt>
                <c:pt idx="40490">
                  <c:v>2.0002379999999999E-29</c:v>
                </c:pt>
                <c:pt idx="40491">
                  <c:v>1.9872606000000001E-29</c:v>
                </c:pt>
                <c:pt idx="40492">
                  <c:v>1.9743705E-29</c:v>
                </c:pt>
                <c:pt idx="40493">
                  <c:v>1.9615675E-29</c:v>
                </c:pt>
                <c:pt idx="40494">
                  <c:v>1.9488506E-29</c:v>
                </c:pt>
                <c:pt idx="40495">
                  <c:v>1.9362194999999999E-29</c:v>
                </c:pt>
                <c:pt idx="40496">
                  <c:v>1.9236734000000001E-29</c:v>
                </c:pt>
                <c:pt idx="40497">
                  <c:v>1.9112118E-29</c:v>
                </c:pt>
                <c:pt idx="40498">
                  <c:v>1.8988341000000001E-29</c:v>
                </c:pt>
                <c:pt idx="40499">
                  <c:v>1.8865395999999999E-29</c:v>
                </c:pt>
                <c:pt idx="40500">
                  <c:v>1.8743276999999999E-29</c:v>
                </c:pt>
                <c:pt idx="40501">
                  <c:v>1.8621979000000001E-29</c:v>
                </c:pt>
                <c:pt idx="40502">
                  <c:v>1.8501497000000001E-29</c:v>
                </c:pt>
                <c:pt idx="40503">
                  <c:v>1.8381822999999999E-29</c:v>
                </c:pt>
                <c:pt idx="40504">
                  <c:v>1.8262953E-29</c:v>
                </c:pt>
                <c:pt idx="40505">
                  <c:v>1.8144879999999999E-29</c:v>
                </c:pt>
                <c:pt idx="40506">
                  <c:v>1.8027600000000001E-29</c:v>
                </c:pt>
                <c:pt idx="40507">
                  <c:v>1.7911106000000001E-29</c:v>
                </c:pt>
                <c:pt idx="40508">
                  <c:v>1.7795394000000001E-29</c:v>
                </c:pt>
                <c:pt idx="40509">
                  <c:v>1.7680456999999999E-29</c:v>
                </c:pt>
                <c:pt idx="40510">
                  <c:v>1.756629E-29</c:v>
                </c:pt>
                <c:pt idx="40511">
                  <c:v>1.7452887000000001E-29</c:v>
                </c:pt>
                <c:pt idx="40512">
                  <c:v>1.7340244E-29</c:v>
                </c:pt>
                <c:pt idx="40513">
                  <c:v>1.7228355E-29</c:v>
                </c:pt>
                <c:pt idx="40514">
                  <c:v>1.7117215000000001E-29</c:v>
                </c:pt>
                <c:pt idx="40515">
                  <c:v>1.7006819E-29</c:v>
                </c:pt>
                <c:pt idx="40516">
                  <c:v>1.6897159999999999E-29</c:v>
                </c:pt>
                <c:pt idx="40517">
                  <c:v>1.6788234E-29</c:v>
                </c:pt>
                <c:pt idx="40518">
                  <c:v>1.6680035E-29</c:v>
                </c:pt>
                <c:pt idx="40519">
                  <c:v>1.6572558999999999E-29</c:v>
                </c:pt>
                <c:pt idx="40520">
                  <c:v>1.6465801000000001E-29</c:v>
                </c:pt>
                <c:pt idx="40521">
                  <c:v>1.6359755000000001E-29</c:v>
                </c:pt>
                <c:pt idx="40522">
                  <c:v>1.6254414999999999E-29</c:v>
                </c:pt>
                <c:pt idx="40523">
                  <c:v>1.6149779E-29</c:v>
                </c:pt>
                <c:pt idx="40524">
                  <c:v>1.604584E-29</c:v>
                </c:pt>
                <c:pt idx="40525">
                  <c:v>1.5942594E-29</c:v>
                </c:pt>
                <c:pt idx="40526">
                  <c:v>1.5840037000000001E-29</c:v>
                </c:pt>
                <c:pt idx="40527">
                  <c:v>1.5738162000000001E-29</c:v>
                </c:pt>
                <c:pt idx="40528">
                  <c:v>1.5636967E-29</c:v>
                </c:pt>
                <c:pt idx="40529">
                  <c:v>1.5536444000000001E-29</c:v>
                </c:pt>
                <c:pt idx="40530">
                  <c:v>1.5436589999999999E-29</c:v>
                </c:pt>
                <c:pt idx="40531">
                  <c:v>1.5337399999999999E-29</c:v>
                </c:pt>
                <c:pt idx="40532">
                  <c:v>1.5238870000000001E-29</c:v>
                </c:pt>
                <c:pt idx="40533">
                  <c:v>1.5140995000000001E-29</c:v>
                </c:pt>
                <c:pt idx="40534">
                  <c:v>1.5043770000000001E-29</c:v>
                </c:pt>
                <c:pt idx="40535">
                  <c:v>1.494719E-29</c:v>
                </c:pt>
                <c:pt idx="40536">
                  <c:v>1.4851253999999999E-29</c:v>
                </c:pt>
                <c:pt idx="40537">
                  <c:v>1.4755953000000001E-29</c:v>
                </c:pt>
                <c:pt idx="40538">
                  <c:v>1.4661285000000001E-29</c:v>
                </c:pt>
                <c:pt idx="40539">
                  <c:v>1.4567245000000001E-29</c:v>
                </c:pt>
                <c:pt idx="40540">
                  <c:v>1.4473827999999999E-29</c:v>
                </c:pt>
                <c:pt idx="40541">
                  <c:v>1.4381032E-29</c:v>
                </c:pt>
                <c:pt idx="40542">
                  <c:v>1.4288849000000001E-29</c:v>
                </c:pt>
                <c:pt idx="40543">
                  <c:v>1.4197277E-29</c:v>
                </c:pt>
                <c:pt idx="40544">
                  <c:v>1.4106310999999999E-29</c:v>
                </c:pt>
                <c:pt idx="40545">
                  <c:v>1.4015948999999999E-29</c:v>
                </c:pt>
                <c:pt idx="40546">
                  <c:v>1.3926184000000001E-29</c:v>
                </c:pt>
                <c:pt idx="40547">
                  <c:v>1.3837013999999999E-29</c:v>
                </c:pt>
                <c:pt idx="40548">
                  <c:v>1.3748433000000001E-29</c:v>
                </c:pt>
                <c:pt idx="40549">
                  <c:v>1.3660437999999999E-29</c:v>
                </c:pt>
                <c:pt idx="40550">
                  <c:v>1.3573024000000001E-29</c:v>
                </c:pt>
                <c:pt idx="40551">
                  <c:v>1.3486189E-29</c:v>
                </c:pt>
                <c:pt idx="40552">
                  <c:v>1.3399928E-29</c:v>
                </c:pt>
                <c:pt idx="40553">
                  <c:v>1.3314236999999999E-29</c:v>
                </c:pt>
                <c:pt idx="40554">
                  <c:v>1.3229109999999999E-29</c:v>
                </c:pt>
                <c:pt idx="40555">
                  <c:v>1.3144547000000001E-29</c:v>
                </c:pt>
                <c:pt idx="40556">
                  <c:v>1.3060542000000001E-29</c:v>
                </c:pt>
                <c:pt idx="40557">
                  <c:v>1.2977090999999999E-29</c:v>
                </c:pt>
                <c:pt idx="40558">
                  <c:v>1.2894189999999999E-29</c:v>
                </c:pt>
                <c:pt idx="40559">
                  <c:v>1.2811834999999999E-29</c:v>
                </c:pt>
                <c:pt idx="40560">
                  <c:v>1.2730024000000001E-29</c:v>
                </c:pt>
                <c:pt idx="40561">
                  <c:v>1.2648751000000001E-29</c:v>
                </c:pt>
                <c:pt idx="40562">
                  <c:v>1.2568012999999999E-29</c:v>
                </c:pt>
                <c:pt idx="40563">
                  <c:v>1.2487806999999999E-29</c:v>
                </c:pt>
                <c:pt idx="40564">
                  <c:v>1.2408129000000001E-29</c:v>
                </c:pt>
                <c:pt idx="40565">
                  <c:v>1.2328976E-29</c:v>
                </c:pt>
                <c:pt idx="40566">
                  <c:v>1.2250343E-29</c:v>
                </c:pt>
                <c:pt idx="40567">
                  <c:v>1.2172228E-29</c:v>
                </c:pt>
                <c:pt idx="40568">
                  <c:v>1.2094625999999999E-29</c:v>
                </c:pt>
                <c:pt idx="40569">
                  <c:v>1.2017533999999999E-29</c:v>
                </c:pt>
                <c:pt idx="40570">
                  <c:v>1.1940948E-29</c:v>
                </c:pt>
                <c:pt idx="40571">
                  <c:v>1.1864865E-29</c:v>
                </c:pt>
                <c:pt idx="40572">
                  <c:v>1.1789282999999999E-29</c:v>
                </c:pt>
                <c:pt idx="40573">
                  <c:v>1.1714197000000001E-29</c:v>
                </c:pt>
                <c:pt idx="40574">
                  <c:v>1.1639604E-29</c:v>
                </c:pt>
                <c:pt idx="40575">
                  <c:v>1.1565500000000001E-29</c:v>
                </c:pt>
                <c:pt idx="40576">
                  <c:v>1.1491883E-29</c:v>
                </c:pt>
                <c:pt idx="40577">
                  <c:v>1.1418748E-29</c:v>
                </c:pt>
                <c:pt idx="40578">
                  <c:v>1.1346093E-29</c:v>
                </c:pt>
                <c:pt idx="40579">
                  <c:v>1.1273915E-29</c:v>
                </c:pt>
                <c:pt idx="40580">
                  <c:v>1.1202209E-29</c:v>
                </c:pt>
                <c:pt idx="40581">
                  <c:v>1.1130973E-29</c:v>
                </c:pt>
                <c:pt idx="40582">
                  <c:v>1.1060203E-29</c:v>
                </c:pt>
                <c:pt idx="40583">
                  <c:v>1.0989897E-29</c:v>
                </c:pt>
                <c:pt idx="40584">
                  <c:v>1.0920051E-29</c:v>
                </c:pt>
                <c:pt idx="40585">
                  <c:v>1.0850662999999999E-29</c:v>
                </c:pt>
                <c:pt idx="40586">
                  <c:v>1.0781729E-29</c:v>
                </c:pt>
                <c:pt idx="40587">
                  <c:v>1.0713246E-29</c:v>
                </c:pt>
                <c:pt idx="40588">
                  <c:v>1.0645210000000001E-29</c:v>
                </c:pt>
                <c:pt idx="40589">
                  <c:v>1.057762E-29</c:v>
                </c:pt>
                <c:pt idx="40590">
                  <c:v>1.0510470999999999E-29</c:v>
                </c:pt>
                <c:pt idx="40591">
                  <c:v>1.0443761E-29</c:v>
                </c:pt>
                <c:pt idx="40592">
                  <c:v>1.0377485999999999E-29</c:v>
                </c:pt>
                <c:pt idx="40593">
                  <c:v>1.0311645E-29</c:v>
                </c:pt>
                <c:pt idx="40594">
                  <c:v>1.0246234E-29</c:v>
                </c:pt>
                <c:pt idx="40595">
                  <c:v>1.018125E-29</c:v>
                </c:pt>
                <c:pt idx="40596">
                  <c:v>1.0116690000000001E-29</c:v>
                </c:pt>
                <c:pt idx="40597">
                  <c:v>1.0052551E-29</c:v>
                </c:pt>
                <c:pt idx="40598">
                  <c:v>9.9888303999999998E-30</c:v>
                </c:pt>
                <c:pt idx="40599">
                  <c:v>9.9255251999999993E-30</c:v>
                </c:pt>
                <c:pt idx="40600">
                  <c:v>9.8626330999999997E-30</c:v>
                </c:pt>
                <c:pt idx="40601">
                  <c:v>9.8001502000000005E-30</c:v>
                </c:pt>
                <c:pt idx="40602">
                  <c:v>9.7380743000000004E-30</c:v>
                </c:pt>
                <c:pt idx="40603">
                  <c:v>9.6764031999999994E-30</c:v>
                </c:pt>
                <c:pt idx="40604">
                  <c:v>9.6151337999999998E-30</c:v>
                </c:pt>
                <c:pt idx="40605">
                  <c:v>9.5542631000000003E-30</c:v>
                </c:pt>
                <c:pt idx="40606">
                  <c:v>9.4937888999999994E-30</c:v>
                </c:pt>
                <c:pt idx="40607">
                  <c:v>9.4337082000000001E-30</c:v>
                </c:pt>
                <c:pt idx="40608">
                  <c:v>9.3740179000000004E-30</c:v>
                </c:pt>
                <c:pt idx="40609">
                  <c:v>9.3147158000000005E-30</c:v>
                </c:pt>
                <c:pt idx="40610">
                  <c:v>9.2557995999999997E-30</c:v>
                </c:pt>
                <c:pt idx="40611">
                  <c:v>9.1972664000000001E-30</c:v>
                </c:pt>
                <c:pt idx="40612">
                  <c:v>9.1391138999999996E-30</c:v>
                </c:pt>
                <c:pt idx="40613">
                  <c:v>9.0813389999999993E-30</c:v>
                </c:pt>
                <c:pt idx="40614">
                  <c:v>9.0239395000000005E-30</c:v>
                </c:pt>
                <c:pt idx="40615">
                  <c:v>8.9669124000000006E-30</c:v>
                </c:pt>
                <c:pt idx="40616">
                  <c:v>8.9102554999999994E-30</c:v>
                </c:pt>
                <c:pt idx="40617">
                  <c:v>8.8539664000000001E-30</c:v>
                </c:pt>
                <c:pt idx="40618">
                  <c:v>8.7980430000000004E-30</c:v>
                </c:pt>
                <c:pt idx="40619">
                  <c:v>8.7424820999999994E-30</c:v>
                </c:pt>
                <c:pt idx="40620">
                  <c:v>8.6872816999999995E-30</c:v>
                </c:pt>
                <c:pt idx="40621">
                  <c:v>8.6324393000000004E-30</c:v>
                </c:pt>
                <c:pt idx="40622">
                  <c:v>8.5779527999999999E-30</c:v>
                </c:pt>
                <c:pt idx="40623">
                  <c:v>8.5238191000000003E-30</c:v>
                </c:pt>
                <c:pt idx="40624">
                  <c:v>8.4700360000000003E-30</c:v>
                </c:pt>
                <c:pt idx="40625">
                  <c:v>8.4166020000000005E-30</c:v>
                </c:pt>
                <c:pt idx="40626">
                  <c:v>8.3635140000000005E-30</c:v>
                </c:pt>
                <c:pt idx="40627">
                  <c:v>8.3107698999999993E-30</c:v>
                </c:pt>
                <c:pt idx="40628">
                  <c:v>8.2583665000000004E-30</c:v>
                </c:pt>
                <c:pt idx="40629">
                  <c:v>8.2063024999999998E-30</c:v>
                </c:pt>
                <c:pt idx="40630">
                  <c:v>8.1545755000000006E-30</c:v>
                </c:pt>
                <c:pt idx="40631">
                  <c:v>8.1031831999999995E-30</c:v>
                </c:pt>
                <c:pt idx="40632">
                  <c:v>8.0521234999999999E-30</c:v>
                </c:pt>
                <c:pt idx="40633">
                  <c:v>8.0013940999999997E-30</c:v>
                </c:pt>
                <c:pt idx="40634">
                  <c:v>7.9509925999999993E-30</c:v>
                </c:pt>
                <c:pt idx="40635">
                  <c:v>7.9009169000000006E-30</c:v>
                </c:pt>
                <c:pt idx="40636">
                  <c:v>7.8511647999999993E-30</c:v>
                </c:pt>
                <c:pt idx="40637">
                  <c:v>7.8017337999999995E-30</c:v>
                </c:pt>
                <c:pt idx="40638">
                  <c:v>7.7526218000000003E-30</c:v>
                </c:pt>
                <c:pt idx="40639">
                  <c:v>7.7038274000000001E-30</c:v>
                </c:pt>
                <c:pt idx="40640">
                  <c:v>7.6553473000000002E-30</c:v>
                </c:pt>
                <c:pt idx="40641">
                  <c:v>7.6071803000000002E-30</c:v>
                </c:pt>
                <c:pt idx="40642">
                  <c:v>7.5593246999999997E-30</c:v>
                </c:pt>
                <c:pt idx="40643">
                  <c:v>7.5117775000000003E-30</c:v>
                </c:pt>
                <c:pt idx="40644">
                  <c:v>7.4645373000000004E-30</c:v>
                </c:pt>
                <c:pt idx="40645">
                  <c:v>7.4176011E-30</c:v>
                </c:pt>
                <c:pt idx="40646">
                  <c:v>7.3709680000000002E-30</c:v>
                </c:pt>
                <c:pt idx="40647">
                  <c:v>7.3246351000000002E-30</c:v>
                </c:pt>
                <c:pt idx="40648">
                  <c:v>7.2786008000000002E-30</c:v>
                </c:pt>
                <c:pt idx="40649">
                  <c:v>7.2328630000000006E-30</c:v>
                </c:pt>
                <c:pt idx="40650">
                  <c:v>7.1874201000000004E-30</c:v>
                </c:pt>
                <c:pt idx="40651">
                  <c:v>7.1422698000000003E-30</c:v>
                </c:pt>
                <c:pt idx="40652">
                  <c:v>7.0974107000000003E-30</c:v>
                </c:pt>
                <c:pt idx="40653">
                  <c:v>7.0528396999999998E-30</c:v>
                </c:pt>
                <c:pt idx="40654">
                  <c:v>7.0085554000000002E-30</c:v>
                </c:pt>
                <c:pt idx="40655">
                  <c:v>6.9645560999999997E-30</c:v>
                </c:pt>
                <c:pt idx="40656">
                  <c:v>6.9208397999999994E-30</c:v>
                </c:pt>
                <c:pt idx="40657">
                  <c:v>6.8774048000000004E-30</c:v>
                </c:pt>
                <c:pt idx="40658">
                  <c:v>6.8342488999999998E-30</c:v>
                </c:pt>
                <c:pt idx="40659">
                  <c:v>6.7913707000000002E-30</c:v>
                </c:pt>
                <c:pt idx="40660">
                  <c:v>6.7487677000000003E-30</c:v>
                </c:pt>
                <c:pt idx="40661">
                  <c:v>6.7064386000000001E-30</c:v>
                </c:pt>
                <c:pt idx="40662">
                  <c:v>6.6643819000000007E-30</c:v>
                </c:pt>
                <c:pt idx="40663">
                  <c:v>6.6225951999999994E-30</c:v>
                </c:pt>
                <c:pt idx="40664">
                  <c:v>6.5810771999999994E-30</c:v>
                </c:pt>
                <c:pt idx="40665">
                  <c:v>6.5398254000000006E-30</c:v>
                </c:pt>
                <c:pt idx="40666">
                  <c:v>6.4988384E-30</c:v>
                </c:pt>
                <c:pt idx="40667">
                  <c:v>6.4581148000000003E-30</c:v>
                </c:pt>
                <c:pt idx="40668">
                  <c:v>6.4176522000000004E-30</c:v>
                </c:pt>
                <c:pt idx="40669">
                  <c:v>6.3774492000000002E-30</c:v>
                </c:pt>
                <c:pt idx="40670">
                  <c:v>6.3375041999999999E-30</c:v>
                </c:pt>
                <c:pt idx="40671">
                  <c:v>6.2978154000000001E-30</c:v>
                </c:pt>
                <c:pt idx="40672">
                  <c:v>6.2583811999999997E-30</c:v>
                </c:pt>
                <c:pt idx="40673">
                  <c:v>6.2191997999999999E-30</c:v>
                </c:pt>
                <c:pt idx="40674">
                  <c:v>6.1802697000000001E-30</c:v>
                </c:pt>
                <c:pt idx="40675">
                  <c:v>6.1415889999999997E-30</c:v>
                </c:pt>
                <c:pt idx="40676">
                  <c:v>6.1031558000000002E-30</c:v>
                </c:pt>
                <c:pt idx="40677">
                  <c:v>6.0649689000000003E-30</c:v>
                </c:pt>
                <c:pt idx="40678">
                  <c:v>6.0270269999999998E-30</c:v>
                </c:pt>
                <c:pt idx="40679">
                  <c:v>5.9893276999999997E-30</c:v>
                </c:pt>
                <c:pt idx="40680">
                  <c:v>5.9518698000000001E-30</c:v>
                </c:pt>
                <c:pt idx="40681">
                  <c:v>5.9146516E-30</c:v>
                </c:pt>
                <c:pt idx="40682">
                  <c:v>5.8776714999999998E-30</c:v>
                </c:pt>
                <c:pt idx="40683">
                  <c:v>5.8409280000000001E-30</c:v>
                </c:pt>
                <c:pt idx="40684">
                  <c:v>5.8044196000000003E-30</c:v>
                </c:pt>
                <c:pt idx="40685">
                  <c:v>5.7681447999999997E-30</c:v>
                </c:pt>
                <c:pt idx="40686">
                  <c:v>5.7321016999999998E-30</c:v>
                </c:pt>
                <c:pt idx="40687">
                  <c:v>5.6962891000000002E-30</c:v>
                </c:pt>
                <c:pt idx="40688">
                  <c:v>5.6607052999999997E-30</c:v>
                </c:pt>
                <c:pt idx="40689">
                  <c:v>5.6253491E-30</c:v>
                </c:pt>
                <c:pt idx="40690">
                  <c:v>5.5902185999999998E-30</c:v>
                </c:pt>
                <c:pt idx="40691">
                  <c:v>5.5553126E-30</c:v>
                </c:pt>
                <c:pt idx="40692">
                  <c:v>5.5206296999999997E-30</c:v>
                </c:pt>
                <c:pt idx="40693">
                  <c:v>5.4861678999999998E-30</c:v>
                </c:pt>
                <c:pt idx="40694">
                  <c:v>5.4519262000000003E-30</c:v>
                </c:pt>
                <c:pt idx="40695">
                  <c:v>5.4179030999999997E-30</c:v>
                </c:pt>
                <c:pt idx="40696">
                  <c:v>5.3840974000000003E-30</c:v>
                </c:pt>
                <c:pt idx="40697">
                  <c:v>5.3505072000000001E-30</c:v>
                </c:pt>
                <c:pt idx="40698">
                  <c:v>5.3171310999999997E-30</c:v>
                </c:pt>
                <c:pt idx="40699">
                  <c:v>5.2839678999999999E-30</c:v>
                </c:pt>
                <c:pt idx="40700">
                  <c:v>5.2510160000000003E-30</c:v>
                </c:pt>
                <c:pt idx="40701">
                  <c:v>5.2182744999999997E-30</c:v>
                </c:pt>
                <c:pt idx="40702">
                  <c:v>5.1857417E-30</c:v>
                </c:pt>
                <c:pt idx="40703">
                  <c:v>5.1534160999999998E-30</c:v>
                </c:pt>
                <c:pt idx="40704">
                  <c:v>5.1212966999999997E-30</c:v>
                </c:pt>
                <c:pt idx="40705">
                  <c:v>5.0893820000000003E-30</c:v>
                </c:pt>
                <c:pt idx="40706">
                  <c:v>5.0576703000000001E-30</c:v>
                </c:pt>
                <c:pt idx="40707">
                  <c:v>5.0261606999999999E-30</c:v>
                </c:pt>
                <c:pt idx="40708">
                  <c:v>4.9948515000000002E-30</c:v>
                </c:pt>
                <c:pt idx="40709">
                  <c:v>4.9637417999999999E-30</c:v>
                </c:pt>
                <c:pt idx="40710">
                  <c:v>4.9328298000000003E-30</c:v>
                </c:pt>
                <c:pt idx="40711">
                  <c:v>4.9021145999999997E-30</c:v>
                </c:pt>
                <c:pt idx="40712">
                  <c:v>4.8715950000000003E-30</c:v>
                </c:pt>
                <c:pt idx="40713">
                  <c:v>4.8412695E-30</c:v>
                </c:pt>
                <c:pt idx="40714">
                  <c:v>4.8111370000000002E-30</c:v>
                </c:pt>
                <c:pt idx="40715">
                  <c:v>4.7811962999999997E-30</c:v>
                </c:pt>
                <c:pt idx="40716">
                  <c:v>4.7514459999999998E-30</c:v>
                </c:pt>
                <c:pt idx="40717">
                  <c:v>4.7218848000000001E-30</c:v>
                </c:pt>
                <c:pt idx="40718">
                  <c:v>4.6925114000000003E-30</c:v>
                </c:pt>
                <c:pt idx="40719">
                  <c:v>4.6633245E-30</c:v>
                </c:pt>
                <c:pt idx="40720">
                  <c:v>4.6343230999999997E-30</c:v>
                </c:pt>
                <c:pt idx="40721">
                  <c:v>4.6055059999999997E-30</c:v>
                </c:pt>
                <c:pt idx="40722">
                  <c:v>4.5768720999999998E-30</c:v>
                </c:pt>
                <c:pt idx="40723">
                  <c:v>4.5484198000000003E-30</c:v>
                </c:pt>
                <c:pt idx="40724">
                  <c:v>4.5201482000000002E-30</c:v>
                </c:pt>
                <c:pt idx="40725">
                  <c:v>4.4920559E-30</c:v>
                </c:pt>
                <c:pt idx="40726">
                  <c:v>4.4641419999999999E-30</c:v>
                </c:pt>
                <c:pt idx="40727">
                  <c:v>4.4364051999999997E-30</c:v>
                </c:pt>
                <c:pt idx="40728">
                  <c:v>4.4088444999999998E-30</c:v>
                </c:pt>
                <c:pt idx="40729">
                  <c:v>4.3814582999999997E-30</c:v>
                </c:pt>
                <c:pt idx="40730">
                  <c:v>4.3542459000000002E-30</c:v>
                </c:pt>
                <c:pt idx="40731">
                  <c:v>4.3272060999999999E-30</c:v>
                </c:pt>
                <c:pt idx="40732">
                  <c:v>4.3003375000000002E-30</c:v>
                </c:pt>
                <c:pt idx="40733">
                  <c:v>4.2736392999999997E-30</c:v>
                </c:pt>
                <c:pt idx="40734">
                  <c:v>4.2471103999999998E-30</c:v>
                </c:pt>
                <c:pt idx="40735">
                  <c:v>4.2207495999999999E-30</c:v>
                </c:pt>
                <c:pt idx="40736">
                  <c:v>4.1945558000000002E-30</c:v>
                </c:pt>
                <c:pt idx="40737">
                  <c:v>4.1685278999999998E-30</c:v>
                </c:pt>
                <c:pt idx="40738">
                  <c:v>4.1426648000000002E-30</c:v>
                </c:pt>
                <c:pt idx="40739">
                  <c:v>4.1169657E-30</c:v>
                </c:pt>
                <c:pt idx="40740">
                  <c:v>4.0914290000000002E-30</c:v>
                </c:pt>
                <c:pt idx="40741">
                  <c:v>4.0660540999999998E-30</c:v>
                </c:pt>
                <c:pt idx="40742">
                  <c:v>4.0408399000000002E-30</c:v>
                </c:pt>
                <c:pt idx="40743">
                  <c:v>4.0157850999999997E-30</c:v>
                </c:pt>
                <c:pt idx="40744">
                  <c:v>3.9908891000000001E-30</c:v>
                </c:pt>
                <c:pt idx="40745">
                  <c:v>3.9661503000000003E-30</c:v>
                </c:pt>
                <c:pt idx="40746">
                  <c:v>3.9415680000000001E-30</c:v>
                </c:pt>
                <c:pt idx="40747">
                  <c:v>3.9171409999999997E-30</c:v>
                </c:pt>
                <c:pt idx="40748">
                  <c:v>3.8928687000000003E-30</c:v>
                </c:pt>
                <c:pt idx="40749">
                  <c:v>3.8687498000000002E-30</c:v>
                </c:pt>
                <c:pt idx="40750">
                  <c:v>3.8447831999999999E-30</c:v>
                </c:pt>
                <c:pt idx="40751">
                  <c:v>3.8209679000000001E-30</c:v>
                </c:pt>
                <c:pt idx="40752">
                  <c:v>3.7973030000000003E-30</c:v>
                </c:pt>
                <c:pt idx="40753">
                  <c:v>3.7737879000000002E-30</c:v>
                </c:pt>
                <c:pt idx="40754">
                  <c:v>3.7504213000000003E-30</c:v>
                </c:pt>
                <c:pt idx="40755">
                  <c:v>3.7272022000000003E-30</c:v>
                </c:pt>
                <c:pt idx="40756">
                  <c:v>3.7041298000000003E-30</c:v>
                </c:pt>
                <c:pt idx="40757">
                  <c:v>3.6812028999999997E-30</c:v>
                </c:pt>
                <c:pt idx="40758">
                  <c:v>3.6584208999999999E-30</c:v>
                </c:pt>
                <c:pt idx="40759">
                  <c:v>3.6357826000000001E-30</c:v>
                </c:pt>
                <c:pt idx="40760">
                  <c:v>3.6132871999999999E-30</c:v>
                </c:pt>
                <c:pt idx="40761">
                  <c:v>3.5909335999999998E-30</c:v>
                </c:pt>
                <c:pt idx="40762">
                  <c:v>3.5687210999999999E-30</c:v>
                </c:pt>
                <c:pt idx="40763">
                  <c:v>3.5466489000000003E-30</c:v>
                </c:pt>
                <c:pt idx="40764">
                  <c:v>3.5247159000000001E-30</c:v>
                </c:pt>
                <c:pt idx="40765">
                  <c:v>3.5029208999999997E-30</c:v>
                </c:pt>
                <c:pt idx="40766">
                  <c:v>3.4812632000000003E-30</c:v>
                </c:pt>
                <c:pt idx="40767">
                  <c:v>3.4597420999999998E-30</c:v>
                </c:pt>
                <c:pt idx="40768">
                  <c:v>3.4383566999999998E-30</c:v>
                </c:pt>
                <c:pt idx="40769">
                  <c:v>3.4171060000000002E-30</c:v>
                </c:pt>
                <c:pt idx="40770">
                  <c:v>3.3959893000000001E-30</c:v>
                </c:pt>
                <c:pt idx="40771">
                  <c:v>3.3750057E-30</c:v>
                </c:pt>
                <c:pt idx="40772">
                  <c:v>3.3541540999999997E-30</c:v>
                </c:pt>
                <c:pt idx="40773">
                  <c:v>3.3334337999999999E-30</c:v>
                </c:pt>
                <c:pt idx="40774">
                  <c:v>3.312844E-30</c:v>
                </c:pt>
                <c:pt idx="40775">
                  <c:v>3.292384E-30</c:v>
                </c:pt>
                <c:pt idx="40776">
                  <c:v>3.2720526999999998E-30</c:v>
                </c:pt>
                <c:pt idx="40777">
                  <c:v>3.2518491999999997E-30</c:v>
                </c:pt>
                <c:pt idx="40778">
                  <c:v>3.2317729000000001E-30</c:v>
                </c:pt>
                <c:pt idx="40779">
                  <c:v>3.2118229999999999E-30</c:v>
                </c:pt>
                <c:pt idx="40780">
                  <c:v>3.1919986999999997E-30</c:v>
                </c:pt>
                <c:pt idx="40781">
                  <c:v>3.1722989000000003E-30</c:v>
                </c:pt>
                <c:pt idx="40782">
                  <c:v>3.1527228999999999E-30</c:v>
                </c:pt>
                <c:pt idx="40783">
                  <c:v>3.1332700000000001E-30</c:v>
                </c:pt>
                <c:pt idx="40784">
                  <c:v>3.1139395000000001E-30</c:v>
                </c:pt>
                <c:pt idx="40785">
                  <c:v>3.0947304000000001E-30</c:v>
                </c:pt>
                <c:pt idx="40786">
                  <c:v>3.0756420000000001E-30</c:v>
                </c:pt>
                <c:pt idx="40787">
                  <c:v>3.0566735000000001E-30</c:v>
                </c:pt>
                <c:pt idx="40788">
                  <c:v>3.0378242000000001E-30</c:v>
                </c:pt>
                <c:pt idx="40789">
                  <c:v>3.0190931999999999E-30</c:v>
                </c:pt>
                <c:pt idx="40790">
                  <c:v>3.00048E-30</c:v>
                </c:pt>
                <c:pt idx="40791">
                  <c:v>2.9819834999999998E-30</c:v>
                </c:pt>
                <c:pt idx="40792">
                  <c:v>2.9636030999999999E-30</c:v>
                </c:pt>
                <c:pt idx="40793">
                  <c:v>2.9453382E-30</c:v>
                </c:pt>
                <c:pt idx="40794">
                  <c:v>2.9271880000000001E-30</c:v>
                </c:pt>
                <c:pt idx="40795">
                  <c:v>2.9091518E-30</c:v>
                </c:pt>
                <c:pt idx="40796">
                  <c:v>2.8912287999999999E-30</c:v>
                </c:pt>
                <c:pt idx="40797">
                  <c:v>2.8734182999999999E-30</c:v>
                </c:pt>
                <c:pt idx="40798">
                  <c:v>2.8557195000000001E-30</c:v>
                </c:pt>
                <c:pt idx="40799">
                  <c:v>2.8381315999999998E-30</c:v>
                </c:pt>
                <c:pt idx="40800">
                  <c:v>2.820654E-30</c:v>
                </c:pt>
                <c:pt idx="40801">
                  <c:v>2.7982896999999999E-30</c:v>
                </c:pt>
                <c:pt idx="40802">
                  <c:v>2.7761581999999999E-30</c:v>
                </c:pt>
                <c:pt idx="40803">
                  <c:v>2.7542516999999999E-30</c:v>
                </c:pt>
                <c:pt idx="40804">
                  <c:v>2.7325628000000001E-30</c:v>
                </c:pt>
                <c:pt idx="40805">
                  <c:v>2.7110853E-30</c:v>
                </c:pt>
                <c:pt idx="40806">
                  <c:v>2.6898133999999999E-30</c:v>
                </c:pt>
                <c:pt idx="40807">
                  <c:v>2.6687421E-30</c:v>
                </c:pt>
                <c:pt idx="40808">
                  <c:v>2.6478670000000001E-30</c:v>
                </c:pt>
                <c:pt idx="40809">
                  <c:v>2.627184E-30</c:v>
                </c:pt>
                <c:pt idx="40810">
                  <c:v>2.6066892000000001E-30</c:v>
                </c:pt>
                <c:pt idx="40811">
                  <c:v>2.5863792999999999E-30</c:v>
                </c:pt>
                <c:pt idx="40812">
                  <c:v>2.5662509E-30</c:v>
                </c:pt>
                <c:pt idx="40813">
                  <c:v>2.5463010999999999E-30</c:v>
                </c:pt>
                <c:pt idx="40814">
                  <c:v>2.5265271999999998E-30</c:v>
                </c:pt>
                <c:pt idx="40815">
                  <c:v>2.5069266000000001E-30</c:v>
                </c:pt>
                <c:pt idx="40816">
                  <c:v>2.4874967000000002E-30</c:v>
                </c:pt>
                <c:pt idx="40817">
                  <c:v>2.4682352999999999E-30</c:v>
                </c:pt>
                <c:pt idx="40818">
                  <c:v>2.4491401999999999E-30</c:v>
                </c:pt>
                <c:pt idx="40819">
                  <c:v>2.4302093000000001E-30</c:v>
                </c:pt>
                <c:pt idx="40820">
                  <c:v>2.4114402999999999E-30</c:v>
                </c:pt>
                <c:pt idx="40821">
                  <c:v>2.3928314000000002E-30</c:v>
                </c:pt>
                <c:pt idx="40822">
                  <c:v>2.3743807000000001E-30</c:v>
                </c:pt>
                <c:pt idx="40823">
                  <c:v>2.3560861999999998E-30</c:v>
                </c:pt>
                <c:pt idx="40824">
                  <c:v>2.3379463999999999E-30</c:v>
                </c:pt>
                <c:pt idx="40825">
                  <c:v>2.3199594E-30</c:v>
                </c:pt>
                <c:pt idx="40826">
                  <c:v>2.3021235000000001E-30</c:v>
                </c:pt>
                <c:pt idx="40827">
                  <c:v>2.2844370999999999E-30</c:v>
                </c:pt>
                <c:pt idx="40828">
                  <c:v>2.2668987E-30</c:v>
                </c:pt>
                <c:pt idx="40829">
                  <c:v>2.2495067000000001E-30</c:v>
                </c:pt>
                <c:pt idx="40830">
                  <c:v>2.2322592999999999E-30</c:v>
                </c:pt>
                <c:pt idx="40831">
                  <c:v>2.2151551999999999E-30</c:v>
                </c:pt>
                <c:pt idx="40832">
                  <c:v>2.1981929000000001E-30</c:v>
                </c:pt>
                <c:pt idx="40833">
                  <c:v>2.1813708999999999E-30</c:v>
                </c:pt>
                <c:pt idx="40834">
                  <c:v>2.1646878999999999E-30</c:v>
                </c:pt>
                <c:pt idx="40835">
                  <c:v>2.1481423999999999E-30</c:v>
                </c:pt>
                <c:pt idx="40836">
                  <c:v>2.1317330999999998E-30</c:v>
                </c:pt>
                <c:pt idx="40837">
                  <c:v>2.1154585999999999E-30</c:v>
                </c:pt>
                <c:pt idx="40838">
                  <c:v>2.0993175999999999E-30</c:v>
                </c:pt>
                <c:pt idx="40839">
                  <c:v>2.0833089000000001E-30</c:v>
                </c:pt>
                <c:pt idx="40840">
                  <c:v>2.0674310999999999E-30</c:v>
                </c:pt>
                <c:pt idx="40841">
                  <c:v>2.0516830000000001E-30</c:v>
                </c:pt>
                <c:pt idx="40842">
                  <c:v>2.0360632000000001E-30</c:v>
                </c:pt>
                <c:pt idx="40843">
                  <c:v>2.0205706E-30</c:v>
                </c:pt>
                <c:pt idx="40844">
                  <c:v>2.0052039999999999E-30</c:v>
                </c:pt>
                <c:pt idx="40845">
                  <c:v>1.9899622000000001E-30</c:v>
                </c:pt>
                <c:pt idx="40846">
                  <c:v>1.9748441000000001E-30</c:v>
                </c:pt>
                <c:pt idx="40847">
                  <c:v>1.9598481000000001E-30</c:v>
                </c:pt>
                <c:pt idx="40848">
                  <c:v>1.9449735000000002E-30</c:v>
                </c:pt>
                <c:pt idx="40849">
                  <c:v>1.9302191E-30</c:v>
                </c:pt>
                <c:pt idx="40850">
                  <c:v>1.9155834999999999E-30</c:v>
                </c:pt>
                <c:pt idx="40851">
                  <c:v>1.9010659E-30</c:v>
                </c:pt>
                <c:pt idx="40852">
                  <c:v>1.8866652000000001E-30</c:v>
                </c:pt>
                <c:pt idx="40853">
                  <c:v>1.8723803E-30</c:v>
                </c:pt>
                <c:pt idx="40854">
                  <c:v>1.8582099999999999E-30</c:v>
                </c:pt>
                <c:pt idx="40855">
                  <c:v>1.8441533000000001E-30</c:v>
                </c:pt>
                <c:pt idx="40856">
                  <c:v>1.8302093E-30</c:v>
                </c:pt>
                <c:pt idx="40857">
                  <c:v>1.8163769E-30</c:v>
                </c:pt>
                <c:pt idx="40858">
                  <c:v>1.8026551999999999E-30</c:v>
                </c:pt>
                <c:pt idx="40859">
                  <c:v>1.7890429999999999E-30</c:v>
                </c:pt>
                <c:pt idx="40860">
                  <c:v>1.7755394999999999E-30</c:v>
                </c:pt>
                <c:pt idx="40861">
                  <c:v>1.7621436999999999E-30</c:v>
                </c:pt>
                <c:pt idx="40862">
                  <c:v>1.7488546000000001E-30</c:v>
                </c:pt>
                <c:pt idx="40863">
                  <c:v>1.7356711999999999E-30</c:v>
                </c:pt>
                <c:pt idx="40864">
                  <c:v>1.7225926E-30</c:v>
                </c:pt>
                <c:pt idx="40865">
                  <c:v>1.7096177000000001E-30</c:v>
                </c:pt>
                <c:pt idx="40866">
                  <c:v>1.6967459999999999E-30</c:v>
                </c:pt>
                <c:pt idx="40867">
                  <c:v>1.6839762E-30</c:v>
                </c:pt>
                <c:pt idx="40868">
                  <c:v>1.6713075E-30</c:v>
                </c:pt>
                <c:pt idx="40869">
                  <c:v>1.6587391E-30</c:v>
                </c:pt>
                <c:pt idx="40870">
                  <c:v>1.6462701999999999E-30</c:v>
                </c:pt>
                <c:pt idx="40871">
                  <c:v>1.6338997E-30</c:v>
                </c:pt>
                <c:pt idx="40872">
                  <c:v>1.6216269999999999E-30</c:v>
                </c:pt>
                <c:pt idx="40873">
                  <c:v>1.6094510999999999E-30</c:v>
                </c:pt>
                <c:pt idx="40874">
                  <c:v>1.5973712000000001E-30</c:v>
                </c:pt>
                <c:pt idx="40875">
                  <c:v>1.5853864E-30</c:v>
                </c:pt>
                <c:pt idx="40876">
                  <c:v>1.573496E-30</c:v>
                </c:pt>
                <c:pt idx="40877">
                  <c:v>1.5616989999999999E-30</c:v>
                </c:pt>
                <c:pt idx="40878">
                  <c:v>1.5499947E-30</c:v>
                </c:pt>
                <c:pt idx="40879">
                  <c:v>1.5383824E-30</c:v>
                </c:pt>
                <c:pt idx="40880">
                  <c:v>1.5268613000000001E-30</c:v>
                </c:pt>
                <c:pt idx="40881">
                  <c:v>1.5154305000000001E-30</c:v>
                </c:pt>
                <c:pt idx="40882">
                  <c:v>1.5040893E-30</c:v>
                </c:pt>
                <c:pt idx="40883">
                  <c:v>1.4928369E-30</c:v>
                </c:pt>
                <c:pt idx="40884">
                  <c:v>1.4816724999999999E-30</c:v>
                </c:pt>
                <c:pt idx="40885">
                  <c:v>1.4705955000000001E-30</c:v>
                </c:pt>
                <c:pt idx="40886">
                  <c:v>1.4596050999999999E-30</c:v>
                </c:pt>
                <c:pt idx="40887">
                  <c:v>1.4487005E-30</c:v>
                </c:pt>
                <c:pt idx="40888">
                  <c:v>1.4378811E-30</c:v>
                </c:pt>
                <c:pt idx="40889">
                  <c:v>1.427146E-30</c:v>
                </c:pt>
                <c:pt idx="40890">
                  <c:v>1.4164946E-30</c:v>
                </c:pt>
                <c:pt idx="40891">
                  <c:v>1.4059260999999999E-30</c:v>
                </c:pt>
                <c:pt idx="40892">
                  <c:v>1.3954400000000001E-30</c:v>
                </c:pt>
                <c:pt idx="40893">
                  <c:v>1.3850354E-30</c:v>
                </c:pt>
                <c:pt idx="40894">
                  <c:v>1.3747118E-30</c:v>
                </c:pt>
                <c:pt idx="40895">
                  <c:v>1.3644684E-30</c:v>
                </c:pt>
                <c:pt idx="40896">
                  <c:v>1.3543046000000001E-30</c:v>
                </c:pt>
                <c:pt idx="40897">
                  <c:v>1.3442196999999999E-30</c:v>
                </c:pt>
                <c:pt idx="40898">
                  <c:v>1.3342130999999999E-30</c:v>
                </c:pt>
                <c:pt idx="40899">
                  <c:v>1.3242840000000001E-30</c:v>
                </c:pt>
                <c:pt idx="40900">
                  <c:v>1.3144319E-30</c:v>
                </c:pt>
                <c:pt idx="40901">
                  <c:v>1.3046561E-30</c:v>
                </c:pt>
                <c:pt idx="40902">
                  <c:v>1.2949559E-30</c:v>
                </c:pt>
                <c:pt idx="40903">
                  <c:v>1.2853307999999999E-30</c:v>
                </c:pt>
                <c:pt idx="40904">
                  <c:v>1.2757801E-30</c:v>
                </c:pt>
                <c:pt idx="40905">
                  <c:v>1.2663033000000001E-30</c:v>
                </c:pt>
                <c:pt idx="40906">
                  <c:v>1.2568996000000001E-30</c:v>
                </c:pt>
                <c:pt idx="40907">
                  <c:v>1.2475685E-30</c:v>
                </c:pt>
                <c:pt idx="40908">
                  <c:v>1.2383094999999999E-30</c:v>
                </c:pt>
                <c:pt idx="40909">
                  <c:v>1.2291218E-30</c:v>
                </c:pt>
                <c:pt idx="40910">
                  <c:v>1.2200050999999999E-30</c:v>
                </c:pt>
                <c:pt idx="40911">
                  <c:v>1.2109584999999999E-30</c:v>
                </c:pt>
                <c:pt idx="40912">
                  <c:v>1.2019817E-30</c:v>
                </c:pt>
                <c:pt idx="40913">
                  <c:v>1.1930740000000001E-30</c:v>
                </c:pt>
                <c:pt idx="40914">
                  <c:v>1.1842347999999999E-30</c:v>
                </c:pt>
                <c:pt idx="40915">
                  <c:v>1.1754634999999999E-30</c:v>
                </c:pt>
                <c:pt idx="40916">
                  <c:v>1.1667597E-30</c:v>
                </c:pt>
                <c:pt idx="40917">
                  <c:v>1.1581227999999999E-30</c:v>
                </c:pt>
                <c:pt idx="40918">
                  <c:v>1.1495522000000001E-30</c:v>
                </c:pt>
                <c:pt idx="40919">
                  <c:v>1.1410475E-30</c:v>
                </c:pt>
                <c:pt idx="40920">
                  <c:v>1.132608E-30</c:v>
                </c:pt>
                <c:pt idx="40921">
                  <c:v>1.1242332E-30</c:v>
                </c:pt>
                <c:pt idx="40922">
                  <c:v>1.1159226E-30</c:v>
                </c:pt>
                <c:pt idx="40923">
                  <c:v>1.1076758E-30</c:v>
                </c:pt>
                <c:pt idx="40924">
                  <c:v>1.0994921E-30</c:v>
                </c:pt>
                <c:pt idx="40925">
                  <c:v>1.0913710000000001E-30</c:v>
                </c:pt>
                <c:pt idx="40926">
                  <c:v>1.083312E-30</c:v>
                </c:pt>
                <c:pt idx="40927">
                  <c:v>1.0753147E-30</c:v>
                </c:pt>
                <c:pt idx="40928">
                  <c:v>1.0673785000000001E-30</c:v>
                </c:pt>
                <c:pt idx="40929">
                  <c:v>1.0595029999999999E-30</c:v>
                </c:pt>
                <c:pt idx="40930">
                  <c:v>1.0516875E-30</c:v>
                </c:pt>
                <c:pt idx="40931">
                  <c:v>1.0439318E-30</c:v>
                </c:pt>
                <c:pt idx="40932">
                  <c:v>1.0362352000000001E-30</c:v>
                </c:pt>
                <c:pt idx="40933">
                  <c:v>1.0285974E-30</c:v>
                </c:pt>
                <c:pt idx="40934">
                  <c:v>1.0210178E-30</c:v>
                </c:pt>
                <c:pt idx="40935">
                  <c:v>1.0134961E-30</c:v>
                </c:pt>
                <c:pt idx="40936">
                  <c:v>1.0060316000000001E-30</c:v>
                </c:pt>
                <c:pt idx="40937">
                  <c:v>9.9862401999999994E-31</c:v>
                </c:pt>
                <c:pt idx="40938">
                  <c:v>9.9127284999999996E-31</c:v>
                </c:pt>
                <c:pt idx="40939">
                  <c:v>9.8397763999999992E-31</c:v>
                </c:pt>
                <c:pt idx="40940">
                  <c:v>9.7673791E-31</c:v>
                </c:pt>
                <c:pt idx="40941">
                  <c:v>9.6955319000000008E-31</c:v>
                </c:pt>
                <c:pt idx="40942">
                  <c:v>9.6242312000000007E-31</c:v>
                </c:pt>
                <c:pt idx="40943">
                  <c:v>9.5534720000000004E-31</c:v>
                </c:pt>
                <c:pt idx="40944">
                  <c:v>9.4832499000000002E-31</c:v>
                </c:pt>
                <c:pt idx="40945">
                  <c:v>9.4135619000000005E-31</c:v>
                </c:pt>
                <c:pt idx="40946">
                  <c:v>9.3444024000000007E-31</c:v>
                </c:pt>
                <c:pt idx="40947">
                  <c:v>9.2757676000000007E-31</c:v>
                </c:pt>
                <c:pt idx="40948">
                  <c:v>9.2076538000000009E-31</c:v>
                </c:pt>
                <c:pt idx="40949">
                  <c:v>9.1400562999999999E-31</c:v>
                </c:pt>
                <c:pt idx="40950">
                  <c:v>9.0729712999999994E-31</c:v>
                </c:pt>
                <c:pt idx="40951">
                  <c:v>9.0063942000000004E-31</c:v>
                </c:pt>
                <c:pt idx="40952">
                  <c:v>8.9403219999999999E-31</c:v>
                </c:pt>
                <c:pt idx="40953">
                  <c:v>8.8747491000000007E-31</c:v>
                </c:pt>
                <c:pt idx="40954">
                  <c:v>8.8096727999999995E-31</c:v>
                </c:pt>
                <c:pt idx="40955">
                  <c:v>8.7450892999999998E-31</c:v>
                </c:pt>
                <c:pt idx="40956">
                  <c:v>8.6809937999999997E-31</c:v>
                </c:pt>
                <c:pt idx="40957">
                  <c:v>8.6173825999999996E-31</c:v>
                </c:pt>
                <c:pt idx="40958">
                  <c:v>8.5542528999999992E-31</c:v>
                </c:pt>
                <c:pt idx="40959">
                  <c:v>8.4916000000000008E-31</c:v>
                </c:pt>
                <c:pt idx="40960">
                  <c:v>8.4294201000000006E-31</c:v>
                </c:pt>
                <c:pt idx="40961">
                  <c:v>8.3677094999999992E-31</c:v>
                </c:pt>
                <c:pt idx="40962">
                  <c:v>8.3064643999999997E-31</c:v>
                </c:pt>
                <c:pt idx="40963">
                  <c:v>8.2456818999999997E-31</c:v>
                </c:pt>
                <c:pt idx="40964">
                  <c:v>8.1853574000000002E-31</c:v>
                </c:pt>
                <c:pt idx="40965">
                  <c:v>8.1254881000000008E-31</c:v>
                </c:pt>
                <c:pt idx="40966">
                  <c:v>8.0660700999999992E-31</c:v>
                </c:pt>
                <c:pt idx="40967">
                  <c:v>8.0070997999999998E-31</c:v>
                </c:pt>
                <c:pt idx="40968">
                  <c:v>7.9485734000000005E-31</c:v>
                </c:pt>
                <c:pt idx="40969">
                  <c:v>7.8904880000000007E-31</c:v>
                </c:pt>
                <c:pt idx="40970">
                  <c:v>7.8328393999999999E-31</c:v>
                </c:pt>
                <c:pt idx="40971">
                  <c:v>7.7756243000000004E-31</c:v>
                </c:pt>
                <c:pt idx="40972">
                  <c:v>7.7188395E-31</c:v>
                </c:pt>
                <c:pt idx="40973">
                  <c:v>7.6624815999999996E-31</c:v>
                </c:pt>
                <c:pt idx="40974">
                  <c:v>7.6065472999999999E-31</c:v>
                </c:pt>
                <c:pt idx="40975">
                  <c:v>7.5510334000000004E-31</c:v>
                </c:pt>
                <c:pt idx="40976">
                  <c:v>7.4959365999999999E-31</c:v>
                </c:pt>
                <c:pt idx="40977">
                  <c:v>7.4412535000000002E-31</c:v>
                </c:pt>
                <c:pt idx="40978">
                  <c:v>7.3869809E-31</c:v>
                </c:pt>
                <c:pt idx="40979">
                  <c:v>7.3331155999999996E-31</c:v>
                </c:pt>
                <c:pt idx="40980">
                  <c:v>7.2796544999999996E-31</c:v>
                </c:pt>
                <c:pt idx="40981">
                  <c:v>7.2265945999999998E-31</c:v>
                </c:pt>
                <c:pt idx="40982">
                  <c:v>7.1739325000000002E-31</c:v>
                </c:pt>
                <c:pt idx="40983">
                  <c:v>7.1216648E-31</c:v>
                </c:pt>
                <c:pt idx="40984">
                  <c:v>7.0697887999999996E-31</c:v>
                </c:pt>
                <c:pt idx="40985">
                  <c:v>7.0183012000000004E-31</c:v>
                </c:pt>
                <c:pt idx="40986">
                  <c:v>6.9671992000000003E-31</c:v>
                </c:pt>
                <c:pt idx="40987">
                  <c:v>6.9164799000000004E-31</c:v>
                </c:pt>
                <c:pt idx="40988">
                  <c:v>6.8661401000000001E-31</c:v>
                </c:pt>
                <c:pt idx="40989">
                  <c:v>6.8161772999999996E-31</c:v>
                </c:pt>
                <c:pt idx="40990">
                  <c:v>6.7665883999999998E-31</c:v>
                </c:pt>
                <c:pt idx="40991">
                  <c:v>6.71737E-31</c:v>
                </c:pt>
                <c:pt idx="40992">
                  <c:v>6.6685197000000002E-31</c:v>
                </c:pt>
                <c:pt idx="40993">
                  <c:v>6.6200347999999996E-31</c:v>
                </c:pt>
                <c:pt idx="40994">
                  <c:v>6.5719119999999999E-31</c:v>
                </c:pt>
                <c:pt idx="40995">
                  <c:v>6.5241482999999996E-31</c:v>
                </c:pt>
                <c:pt idx="40996">
                  <c:v>6.4767416000000004E-31</c:v>
                </c:pt>
                <c:pt idx="40997">
                  <c:v>6.4296889E-31</c:v>
                </c:pt>
                <c:pt idx="40998">
                  <c:v>6.3829869999999997E-31</c:v>
                </c:pt>
                <c:pt idx="40999">
                  <c:v>6.3366335000000002E-31</c:v>
                </c:pt>
                <c:pt idx="41000">
                  <c:v>6.2906259999999998E-31</c:v>
                </c:pt>
                <c:pt idx="41001">
                  <c:v>6.2449614000000002E-31</c:v>
                </c:pt>
                <c:pt idx="41002">
                  <c:v>6.1996371000000003E-31</c:v>
                </c:pt>
                <c:pt idx="41003">
                  <c:v>6.1546505000000001E-31</c:v>
                </c:pt>
                <c:pt idx="41004">
                  <c:v>6.1099990999999999E-31</c:v>
                </c:pt>
                <c:pt idx="41005">
                  <c:v>6.0656801999999998E-31</c:v>
                </c:pt>
                <c:pt idx="41006">
                  <c:v>6.0216913000000003E-31</c:v>
                </c:pt>
                <c:pt idx="41007">
                  <c:v>5.9780296999999998E-31</c:v>
                </c:pt>
                <c:pt idx="41008">
                  <c:v>5.9346929000000004E-31</c:v>
                </c:pt>
                <c:pt idx="41009">
                  <c:v>5.8916783000000003E-31</c:v>
                </c:pt>
                <c:pt idx="41010">
                  <c:v>5.8489838999999996E-31</c:v>
                </c:pt>
                <c:pt idx="41011">
                  <c:v>5.8066068000000003E-31</c:v>
                </c:pt>
                <c:pt idx="41012">
                  <c:v>5.7645447999999999E-31</c:v>
                </c:pt>
                <c:pt idx="41013">
                  <c:v>5.7227950000000001E-31</c:v>
                </c:pt>
                <c:pt idx="41014">
                  <c:v>5.6813555999999996E-31</c:v>
                </c:pt>
                <c:pt idx="41015">
                  <c:v>5.6402235999999998E-31</c:v>
                </c:pt>
                <c:pt idx="41016">
                  <c:v>5.5993972999999999E-31</c:v>
                </c:pt>
                <c:pt idx="41017">
                  <c:v>5.5588737999999998E-31</c:v>
                </c:pt>
                <c:pt idx="41018">
                  <c:v>5.5186511999999997E-31</c:v>
                </c:pt>
                <c:pt idx="41019">
                  <c:v>5.4787266999999999E-31</c:v>
                </c:pt>
                <c:pt idx="41020">
                  <c:v>5.4390983999999996E-31</c:v>
                </c:pt>
                <c:pt idx="41021">
                  <c:v>5.3997640000000002E-31</c:v>
                </c:pt>
                <c:pt idx="41022">
                  <c:v>5.3607215999999998E-31</c:v>
                </c:pt>
                <c:pt idx="41023">
                  <c:v>5.3219683999999998E-31</c:v>
                </c:pt>
                <c:pt idx="41024">
                  <c:v>5.2835025000000003E-31</c:v>
                </c:pt>
                <c:pt idx="41025">
                  <c:v>5.2453215000000003E-31</c:v>
                </c:pt>
                <c:pt idx="41026">
                  <c:v>5.2074229999999998E-31</c:v>
                </c:pt>
                <c:pt idx="41027">
                  <c:v>5.1698052999999998E-31</c:v>
                </c:pt>
                <c:pt idx="41028">
                  <c:v>5.1324660000000003E-31</c:v>
                </c:pt>
                <c:pt idx="41029">
                  <c:v>5.0954030999999997E-31</c:v>
                </c:pt>
                <c:pt idx="41030">
                  <c:v>5.0586144000000001E-31</c:v>
                </c:pt>
                <c:pt idx="41031">
                  <c:v>5.0220978999999999E-31</c:v>
                </c:pt>
                <c:pt idx="41032">
                  <c:v>4.9858512999999996E-31</c:v>
                </c:pt>
                <c:pt idx="41033">
                  <c:v>4.9498727E-31</c:v>
                </c:pt>
                <c:pt idx="41034">
                  <c:v>4.9141602000000003E-31</c:v>
                </c:pt>
                <c:pt idx="41035">
                  <c:v>4.8787115999999996E-31</c:v>
                </c:pt>
                <c:pt idx="41036">
                  <c:v>4.8435248000000003E-31</c:v>
                </c:pt>
                <c:pt idx="41037">
                  <c:v>4.8085980000000003E-31</c:v>
                </c:pt>
                <c:pt idx="41038">
                  <c:v>4.7739289000000001E-31</c:v>
                </c:pt>
                <c:pt idx="41039">
                  <c:v>4.7395155999999996E-31</c:v>
                </c:pt>
                <c:pt idx="41040">
                  <c:v>4.7053561999999996E-31</c:v>
                </c:pt>
                <c:pt idx="41041">
                  <c:v>4.6714488999999996E-31</c:v>
                </c:pt>
                <c:pt idx="41042">
                  <c:v>4.6377917E-31</c:v>
                </c:pt>
                <c:pt idx="41043">
                  <c:v>4.6043826999999997E-31</c:v>
                </c:pt>
                <c:pt idx="41044">
                  <c:v>4.5712201000000002E-31</c:v>
                </c:pt>
                <c:pt idx="41045">
                  <c:v>4.5383020000000004E-31</c:v>
                </c:pt>
                <c:pt idx="41046">
                  <c:v>4.5056266E-31</c:v>
                </c:pt>
                <c:pt idx="41047">
                  <c:v>4.4731918999999999E-31</c:v>
                </c:pt>
                <c:pt idx="41048">
                  <c:v>4.4409960000000003E-31</c:v>
                </c:pt>
                <c:pt idx="41049">
                  <c:v>4.4090375999999997E-31</c:v>
                </c:pt>
                <c:pt idx="41050">
                  <c:v>4.3773142999999999E-31</c:v>
                </c:pt>
                <c:pt idx="41051">
                  <c:v>4.3458246999999998E-31</c:v>
                </c:pt>
                <c:pt idx="41052">
                  <c:v>4.3145664000000003E-31</c:v>
                </c:pt>
                <c:pt idx="41053">
                  <c:v>4.2835385999999999E-31</c:v>
                </c:pt>
                <c:pt idx="41054">
                  <c:v>4.2527387000000003E-31</c:v>
                </c:pt>
                <c:pt idx="41055">
                  <c:v>4.2221654999999997E-31</c:v>
                </c:pt>
                <c:pt idx="41056">
                  <c:v>4.1918170999999997E-31</c:v>
                </c:pt>
                <c:pt idx="41057">
                  <c:v>4.1616914999999998E-31</c:v>
                </c:pt>
                <c:pt idx="41058">
                  <c:v>4.1317874000000004E-31</c:v>
                </c:pt>
                <c:pt idx="41059">
                  <c:v>4.1021029000000004E-31</c:v>
                </c:pt>
                <c:pt idx="41060">
                  <c:v>4.0726365000000002E-31</c:v>
                </c:pt>
                <c:pt idx="41061">
                  <c:v>4.0433864999999997E-31</c:v>
                </c:pt>
                <c:pt idx="41062">
                  <c:v>4.0143512999999996E-31</c:v>
                </c:pt>
                <c:pt idx="41063">
                  <c:v>3.9855291000000003E-31</c:v>
                </c:pt>
                <c:pt idx="41064">
                  <c:v>3.9569184999999999E-31</c:v>
                </c:pt>
                <c:pt idx="41065">
                  <c:v>3.9285180999999999E-31</c:v>
                </c:pt>
                <c:pt idx="41066">
                  <c:v>3.900326E-31</c:v>
                </c:pt>
                <c:pt idx="41067">
                  <c:v>3.8723405000000001E-31</c:v>
                </c:pt>
                <c:pt idx="41068">
                  <c:v>3.8445603000000001E-31</c:v>
                </c:pt>
                <c:pt idx="41069">
                  <c:v>3.8169839E-31</c:v>
                </c:pt>
                <c:pt idx="41070">
                  <c:v>3.7896097000000001E-31</c:v>
                </c:pt>
                <c:pt idx="41071">
                  <c:v>3.7624359999999998E-31</c:v>
                </c:pt>
                <c:pt idx="41072">
                  <c:v>3.7354613000000001E-31</c:v>
                </c:pt>
                <c:pt idx="41073">
                  <c:v>3.7086842000000001E-31</c:v>
                </c:pt>
                <c:pt idx="41074">
                  <c:v>3.6821031999999998E-31</c:v>
                </c:pt>
                <c:pt idx="41075">
                  <c:v>3.6557169000000001E-31</c:v>
                </c:pt>
                <c:pt idx="41076">
                  <c:v>3.6295236000000001E-31</c:v>
                </c:pt>
                <c:pt idx="41077">
                  <c:v>3.6035220999999998E-31</c:v>
                </c:pt>
                <c:pt idx="41078">
                  <c:v>3.5777109E-31</c:v>
                </c:pt>
                <c:pt idx="41079">
                  <c:v>3.5520884000000002E-31</c:v>
                </c:pt>
                <c:pt idx="41080">
                  <c:v>3.5266535000000002E-31</c:v>
                </c:pt>
                <c:pt idx="41081">
                  <c:v>3.5014046E-31</c:v>
                </c:pt>
                <c:pt idx="41082">
                  <c:v>3.4763401999999999E-31</c:v>
                </c:pt>
                <c:pt idx="41083">
                  <c:v>3.4514592E-31</c:v>
                </c:pt>
                <c:pt idx="41084">
                  <c:v>3.4267599999999999E-31</c:v>
                </c:pt>
                <c:pt idx="41085">
                  <c:v>3.4022413000000001E-31</c:v>
                </c:pt>
                <c:pt idx="41086">
                  <c:v>3.3779015000000002E-31</c:v>
                </c:pt>
                <c:pt idx="41087">
                  <c:v>3.3537397E-31</c:v>
                </c:pt>
                <c:pt idx="41088">
                  <c:v>3.3297542000000001E-31</c:v>
                </c:pt>
                <c:pt idx="41089">
                  <c:v>3.3059439E-31</c:v>
                </c:pt>
                <c:pt idx="41090">
                  <c:v>3.2823072999999999E-31</c:v>
                </c:pt>
                <c:pt idx="41091">
                  <c:v>3.2588431999999999E-31</c:v>
                </c:pt>
                <c:pt idx="41092">
                  <c:v>3.2355503E-31</c:v>
                </c:pt>
                <c:pt idx="41093">
                  <c:v>3.2124274E-31</c:v>
                </c:pt>
                <c:pt idx="41094">
                  <c:v>3.1894730999999998E-31</c:v>
                </c:pt>
                <c:pt idx="41095">
                  <c:v>3.1666860999999999E-31</c:v>
                </c:pt>
                <c:pt idx="41096">
                  <c:v>3.1440653999999999E-31</c:v>
                </c:pt>
                <c:pt idx="41097">
                  <c:v>3.1216093999999999E-31</c:v>
                </c:pt>
                <c:pt idx="41098">
                  <c:v>3.0993171000000001E-31</c:v>
                </c:pt>
                <c:pt idx="41099">
                  <c:v>3.0771872E-31</c:v>
                </c:pt>
                <c:pt idx="41100">
                  <c:v>3.0552187000000002E-31</c:v>
                </c:pt>
                <c:pt idx="41101">
                  <c:v>3.0334099999999999E-31</c:v>
                </c:pt>
                <c:pt idx="41102">
                  <c:v>3.0117601999999998E-31</c:v>
                </c:pt>
                <c:pt idx="41103">
                  <c:v>2.9902679000000002E-31</c:v>
                </c:pt>
                <c:pt idx="41104">
                  <c:v>2.9689322E-31</c:v>
                </c:pt>
                <c:pt idx="41105">
                  <c:v>2.9477516999999998E-31</c:v>
                </c:pt>
                <c:pt idx="41106">
                  <c:v>2.9267254E-31</c:v>
                </c:pt>
                <c:pt idx="41107">
                  <c:v>2.9058518999999998E-31</c:v>
                </c:pt>
                <c:pt idx="41108">
                  <c:v>2.8851302999999999E-31</c:v>
                </c:pt>
                <c:pt idx="41109">
                  <c:v>2.8645594E-31</c:v>
                </c:pt>
                <c:pt idx="41110">
                  <c:v>2.8441379999999999E-31</c:v>
                </c:pt>
                <c:pt idx="41111">
                  <c:v>2.8238649000000001E-31</c:v>
                </c:pt>
                <c:pt idx="41112">
                  <c:v>2.8037393E-31</c:v>
                </c:pt>
                <c:pt idx="41113">
                  <c:v>2.7837600999999998E-31</c:v>
                </c:pt>
                <c:pt idx="41114">
                  <c:v>2.7639260000000002E-31</c:v>
                </c:pt>
                <c:pt idx="41115">
                  <c:v>2.744236E-31</c:v>
                </c:pt>
                <c:pt idx="41116">
                  <c:v>2.7246889000000001E-31</c:v>
                </c:pt>
                <c:pt idx="41117">
                  <c:v>2.7052838999999999E-31</c:v>
                </c:pt>
                <c:pt idx="41118">
                  <c:v>2.6860195999999998E-31</c:v>
                </c:pt>
                <c:pt idx="41119">
                  <c:v>2.6668953E-31</c:v>
                </c:pt>
                <c:pt idx="41120">
                  <c:v>2.6479098999999999E-31</c:v>
                </c:pt>
                <c:pt idx="41121">
                  <c:v>2.629062E-31</c:v>
                </c:pt>
                <c:pt idx="41122">
                  <c:v>2.6103509999999999E-31</c:v>
                </c:pt>
                <c:pt idx="41123">
                  <c:v>2.5917756000000001E-31</c:v>
                </c:pt>
                <c:pt idx="41124">
                  <c:v>2.5733348999999999E-31</c:v>
                </c:pt>
                <c:pt idx="41125">
                  <c:v>2.5550279999999999E-31</c:v>
                </c:pt>
                <c:pt idx="41126">
                  <c:v>2.5368536E-31</c:v>
                </c:pt>
                <c:pt idx="41127">
                  <c:v>2.5188112E-31</c:v>
                </c:pt>
                <c:pt idx="41128">
                  <c:v>2.5008995E-31</c:v>
                </c:pt>
                <c:pt idx="41129">
                  <c:v>2.4831176E-31</c:v>
                </c:pt>
                <c:pt idx="41130">
                  <c:v>2.4654645000000001E-31</c:v>
                </c:pt>
                <c:pt idx="41131">
                  <c:v>2.4479391999999999E-31</c:v>
                </c:pt>
                <c:pt idx="41132">
                  <c:v>2.4305409999999999E-31</c:v>
                </c:pt>
                <c:pt idx="41133">
                  <c:v>2.4132687E-31</c:v>
                </c:pt>
                <c:pt idx="41134">
                  <c:v>2.3961216000000001E-31</c:v>
                </c:pt>
                <c:pt idx="41135">
                  <c:v>2.3790984999999999E-31</c:v>
                </c:pt>
                <c:pt idx="41136">
                  <c:v>2.3621987000000001E-31</c:v>
                </c:pt>
                <c:pt idx="41137">
                  <c:v>2.3454211E-31</c:v>
                </c:pt>
                <c:pt idx="41138">
                  <c:v>2.3287648000000001E-31</c:v>
                </c:pt>
                <c:pt idx="41139">
                  <c:v>2.3122288999999998E-31</c:v>
                </c:pt>
                <c:pt idx="41140">
                  <c:v>2.2958125999999999E-31</c:v>
                </c:pt>
                <c:pt idx="41141">
                  <c:v>2.2795151000000002E-31</c:v>
                </c:pt>
                <c:pt idx="41142">
                  <c:v>2.2633353999999999E-31</c:v>
                </c:pt>
                <c:pt idx="41143">
                  <c:v>2.2472725000000001E-31</c:v>
                </c:pt>
                <c:pt idx="41144">
                  <c:v>2.2313256999999999E-31</c:v>
                </c:pt>
                <c:pt idx="41145">
                  <c:v>2.2154941999999999E-31</c:v>
                </c:pt>
                <c:pt idx="41146">
                  <c:v>2.1997770999999999E-31</c:v>
                </c:pt>
                <c:pt idx="41147">
                  <c:v>2.1841735999999999E-31</c:v>
                </c:pt>
                <c:pt idx="41148">
                  <c:v>2.1686826999999999E-31</c:v>
                </c:pt>
                <c:pt idx="41149">
                  <c:v>2.1533036999999999E-31</c:v>
                </c:pt>
                <c:pt idx="41150">
                  <c:v>2.1380357E-31</c:v>
                </c:pt>
                <c:pt idx="41151">
                  <c:v>2.1228777000000001E-31</c:v>
                </c:pt>
                <c:pt idx="41152">
                  <c:v>2.1078292000000001E-31</c:v>
                </c:pt>
                <c:pt idx="41153">
                  <c:v>2.0928893999999999E-31</c:v>
                </c:pt>
                <c:pt idx="41154">
                  <c:v>2.0780573000000001E-31</c:v>
                </c:pt>
                <c:pt idx="41155">
                  <c:v>2.0633322999999999E-31</c:v>
                </c:pt>
                <c:pt idx="41156">
                  <c:v>2.0487134000000002E-31</c:v>
                </c:pt>
                <c:pt idx="41157">
                  <c:v>2.0342000000000001E-31</c:v>
                </c:pt>
                <c:pt idx="41158">
                  <c:v>2.0197913E-31</c:v>
                </c:pt>
                <c:pt idx="41159">
                  <c:v>2.0054861999999999E-31</c:v>
                </c:pt>
                <c:pt idx="41160">
                  <c:v>1.9912844000000001E-31</c:v>
                </c:pt>
                <c:pt idx="41161">
                  <c:v>1.9771848000000002E-31</c:v>
                </c:pt>
                <c:pt idx="41162">
                  <c:v>1.9631868000000001E-31</c:v>
                </c:pt>
                <c:pt idx="41163">
                  <c:v>1.9492896E-31</c:v>
                </c:pt>
                <c:pt idx="41164">
                  <c:v>1.9354926E-31</c:v>
                </c:pt>
                <c:pt idx="41165">
                  <c:v>1.9217949E-31</c:v>
                </c:pt>
                <c:pt idx="41166">
                  <c:v>1.9081957999999999E-31</c:v>
                </c:pt>
                <c:pt idx="41167">
                  <c:v>1.8946947000000001E-31</c:v>
                </c:pt>
                <c:pt idx="41168">
                  <c:v>1.8812908E-31</c:v>
                </c:pt>
                <c:pt idx="41169">
                  <c:v>1.8679832E-31</c:v>
                </c:pt>
                <c:pt idx="41170">
                  <c:v>1.8547714999999999E-31</c:v>
                </c:pt>
                <c:pt idx="41171">
                  <c:v>1.8416549E-31</c:v>
                </c:pt>
                <c:pt idx="41172">
                  <c:v>1.8286325E-31</c:v>
                </c:pt>
                <c:pt idx="41173">
                  <c:v>1.8157038000000001E-31</c:v>
                </c:pt>
                <c:pt idx="41174">
                  <c:v>1.8028681E-31</c:v>
                </c:pt>
                <c:pt idx="41175">
                  <c:v>1.7901247000000001E-31</c:v>
                </c:pt>
                <c:pt idx="41176">
                  <c:v>1.777473E-31</c:v>
                </c:pt>
                <c:pt idx="41177">
                  <c:v>1.7649121E-31</c:v>
                </c:pt>
                <c:pt idx="41178">
                  <c:v>1.7524416E-31</c:v>
                </c:pt>
                <c:pt idx="41179">
                  <c:v>1.7400604999999999E-31</c:v>
                </c:pt>
                <c:pt idx="41180">
                  <c:v>1.7277685E-31</c:v>
                </c:pt>
                <c:pt idx="41181">
                  <c:v>1.7155649000000001E-31</c:v>
                </c:pt>
                <c:pt idx="41182">
                  <c:v>1.7034488000000001E-31</c:v>
                </c:pt>
                <c:pt idx="41183">
                  <c:v>1.6914198000000001E-31</c:v>
                </c:pt>
                <c:pt idx="41184">
                  <c:v>1.6794770999999999E-31</c:v>
                </c:pt>
                <c:pt idx="41185">
                  <c:v>1.6676201000000001E-31</c:v>
                </c:pt>
                <c:pt idx="41186">
                  <c:v>1.6558482000000001E-31</c:v>
                </c:pt>
                <c:pt idx="41187">
                  <c:v>1.6441609E-31</c:v>
                </c:pt>
                <c:pt idx="41188">
                  <c:v>1.6325574999999999E-31</c:v>
                </c:pt>
                <c:pt idx="41189">
                  <c:v>1.6210372999999999E-31</c:v>
                </c:pt>
                <c:pt idx="41190">
                  <c:v>1.6095997000000001E-31</c:v>
                </c:pt>
                <c:pt idx="41191">
                  <c:v>1.5982442000000001E-31</c:v>
                </c:pt>
                <c:pt idx="41192">
                  <c:v>1.5869702E-31</c:v>
                </c:pt>
                <c:pt idx="41193">
                  <c:v>1.5757768999999999E-31</c:v>
                </c:pt>
                <c:pt idx="41194">
                  <c:v>1.5646639E-31</c:v>
                </c:pt>
                <c:pt idx="41195">
                  <c:v>1.5536305000000001E-31</c:v>
                </c:pt>
                <c:pt idx="41196">
                  <c:v>1.5426764000000001E-31</c:v>
                </c:pt>
                <c:pt idx="41197">
                  <c:v>1.5318006E-31</c:v>
                </c:pt>
                <c:pt idx="41198">
                  <c:v>1.5210027E-31</c:v>
                </c:pt>
                <c:pt idx="41199">
                  <c:v>1.5102821999999999E-31</c:v>
                </c:pt>
                <c:pt idx="41200">
                  <c:v>1.4996386E-31</c:v>
                </c:pt>
                <c:pt idx="41201">
                  <c:v>1.4890711E-31</c:v>
                </c:pt>
                <c:pt idx="41202">
                  <c:v>1.4785792999999999E-31</c:v>
                </c:pt>
                <c:pt idx="41203">
                  <c:v>1.4681627000000001E-31</c:v>
                </c:pt>
                <c:pt idx="41204">
                  <c:v>1.4578206E-31</c:v>
                </c:pt>
                <c:pt idx="41205">
                  <c:v>1.4475525000000001E-31</c:v>
                </c:pt>
                <c:pt idx="41206">
                  <c:v>1.4373579E-31</c:v>
                </c:pt>
                <c:pt idx="41207">
                  <c:v>1.4272363000000001E-31</c:v>
                </c:pt>
                <c:pt idx="41208">
                  <c:v>1.4171872E-31</c:v>
                </c:pt>
                <c:pt idx="41209">
                  <c:v>1.4072098E-31</c:v>
                </c:pt>
                <c:pt idx="41210">
                  <c:v>1.3973038E-31</c:v>
                </c:pt>
                <c:pt idx="41211">
                  <c:v>1.3874686999999999E-31</c:v>
                </c:pt>
                <c:pt idx="41212">
                  <c:v>1.3777037999999999E-31</c:v>
                </c:pt>
                <c:pt idx="41213">
                  <c:v>1.3680088000000001E-31</c:v>
                </c:pt>
                <c:pt idx="41214">
                  <c:v>1.3583832E-31</c:v>
                </c:pt>
                <c:pt idx="41215">
                  <c:v>1.3488263E-31</c:v>
                </c:pt>
                <c:pt idx="41216">
                  <c:v>1.3393377000000001E-31</c:v>
                </c:pt>
                <c:pt idx="41217">
                  <c:v>1.3299169E-31</c:v>
                </c:pt>
                <c:pt idx="41218">
                  <c:v>1.3205635E-31</c:v>
                </c:pt>
                <c:pt idx="41219">
                  <c:v>1.3112769E-31</c:v>
                </c:pt>
                <c:pt idx="41220">
                  <c:v>1.3020567E-31</c:v>
                </c:pt>
                <c:pt idx="41221">
                  <c:v>1.2929023E-31</c:v>
                </c:pt>
                <c:pt idx="41222">
                  <c:v>1.2838132E-31</c:v>
                </c:pt>
                <c:pt idx="41223">
                  <c:v>1.2747891E-31</c:v>
                </c:pt>
                <c:pt idx="41224">
                  <c:v>1.2658293E-31</c:v>
                </c:pt>
                <c:pt idx="41225">
                  <c:v>1.2569335E-31</c:v>
                </c:pt>
                <c:pt idx="41226">
                  <c:v>1.2481011999999999E-31</c:v>
                </c:pt>
                <c:pt idx="41227">
                  <c:v>1.2393319E-31</c:v>
                </c:pt>
                <c:pt idx="41228">
                  <c:v>1.2306251999999999E-31</c:v>
                </c:pt>
                <c:pt idx="41229">
                  <c:v>1.2219805999999999E-31</c:v>
                </c:pt>
                <c:pt idx="41230">
                  <c:v>1.2133976000000001E-31</c:v>
                </c:pt>
                <c:pt idx="41231">
                  <c:v>1.2048757999999999E-31</c:v>
                </c:pt>
                <c:pt idx="41232">
                  <c:v>1.1964149000000001E-31</c:v>
                </c:pt>
                <c:pt idx="41233">
                  <c:v>1.1880142000000001E-31</c:v>
                </c:pt>
                <c:pt idx="41234">
                  <c:v>1.1796734999999999E-31</c:v>
                </c:pt>
                <c:pt idx="41235">
                  <c:v>1.1713921E-31</c:v>
                </c:pt>
                <c:pt idx="41236">
                  <c:v>1.1631698E-31</c:v>
                </c:pt>
                <c:pt idx="41237">
                  <c:v>1.1550060999999999E-31</c:v>
                </c:pt>
                <c:pt idx="41238">
                  <c:v>1.1469005000000001E-31</c:v>
                </c:pt>
                <c:pt idx="41239">
                  <c:v>1.1388527000000001E-31</c:v>
                </c:pt>
                <c:pt idx="41240">
                  <c:v>1.1308621000000001E-31</c:v>
                </c:pt>
                <c:pt idx="41241">
                  <c:v>1.1229284999999999E-31</c:v>
                </c:pt>
                <c:pt idx="41242">
                  <c:v>1.1150514E-31</c:v>
                </c:pt>
                <c:pt idx="41243">
                  <c:v>1.1072303E-31</c:v>
                </c:pt>
                <c:pt idx="41244">
                  <c:v>1.099465E-31</c:v>
                </c:pt>
                <c:pt idx="41245">
                  <c:v>1.0917550000000001E-31</c:v>
                </c:pt>
                <c:pt idx="41246">
                  <c:v>1.0840998E-31</c:v>
                </c:pt>
                <c:pt idx="41247">
                  <c:v>1.076499E-31</c:v>
                </c:pt>
                <c:pt idx="41248">
                  <c:v>1.0689524000000001E-31</c:v>
                </c:pt>
                <c:pt idx="41249">
                  <c:v>1.0614594E-31</c:v>
                </c:pt>
                <c:pt idx="41250">
                  <c:v>1.0540197000000001E-31</c:v>
                </c:pt>
                <c:pt idx="41251">
                  <c:v>1.0466328999999999E-31</c:v>
                </c:pt>
                <c:pt idx="41252">
                  <c:v>1.0392986E-31</c:v>
                </c:pt>
                <c:pt idx="41253">
                  <c:v>1.0320165999999999E-31</c:v>
                </c:pt>
                <c:pt idx="41254">
                  <c:v>1.0247862000000001E-31</c:v>
                </c:pt>
                <c:pt idx="41255">
                  <c:v>1.0176072E-31</c:v>
                </c:pt>
                <c:pt idx="41256">
                  <c:v>1.0104794000000001E-31</c:v>
                </c:pt>
                <c:pt idx="41257">
                  <c:v>1.0034022E-31</c:v>
                </c:pt>
                <c:pt idx="41258">
                  <c:v>9.9637522999999993E-32</c:v>
                </c:pt>
                <c:pt idx="41259">
                  <c:v>9.893981999999999E-32</c:v>
                </c:pt>
                <c:pt idx="41260">
                  <c:v>9.8247077000000002E-32</c:v>
                </c:pt>
                <c:pt idx="41261">
                  <c:v>9.7559254E-32</c:v>
                </c:pt>
                <c:pt idx="41262">
                  <c:v>9.6876316000000003E-32</c:v>
                </c:pt>
                <c:pt idx="41263">
                  <c:v>9.6198226000000003E-32</c:v>
                </c:pt>
                <c:pt idx="41264">
                  <c:v>9.5524956000000004E-32</c:v>
                </c:pt>
                <c:pt idx="41265">
                  <c:v>9.4856464000000005E-32</c:v>
                </c:pt>
                <c:pt idx="41266">
                  <c:v>9.4192715000000003E-32</c:v>
                </c:pt>
                <c:pt idx="41267">
                  <c:v>9.3533679999999995E-32</c:v>
                </c:pt>
                <c:pt idx="41268">
                  <c:v>9.2879323000000001E-32</c:v>
                </c:pt>
                <c:pt idx="41269">
                  <c:v>9.2229610000000005E-32</c:v>
                </c:pt>
                <c:pt idx="41270">
                  <c:v>9.1584505000000005E-32</c:v>
                </c:pt>
                <c:pt idx="41271">
                  <c:v>9.0943978000000002E-32</c:v>
                </c:pt>
                <c:pt idx="41272">
                  <c:v>9.0307994000000002E-32</c:v>
                </c:pt>
                <c:pt idx="41273">
                  <c:v>8.9676518999999999E-32</c:v>
                </c:pt>
                <c:pt idx="41274">
                  <c:v>8.9049521999999997E-32</c:v>
                </c:pt>
                <c:pt idx="41275">
                  <c:v>8.8426974000000002E-32</c:v>
                </c:pt>
                <c:pt idx="41276">
                  <c:v>8.7808839999999999E-32</c:v>
                </c:pt>
                <c:pt idx="41277">
                  <c:v>8.7195084999999997E-32</c:v>
                </c:pt>
                <c:pt idx="41278">
                  <c:v>8.6585680000000001E-32</c:v>
                </c:pt>
                <c:pt idx="41279">
                  <c:v>8.5980593999999995E-32</c:v>
                </c:pt>
                <c:pt idx="41280">
                  <c:v>8.5379799000000003E-32</c:v>
                </c:pt>
                <c:pt idx="41281">
                  <c:v>8.4783259000000004E-32</c:v>
                </c:pt>
                <c:pt idx="41282">
                  <c:v>8.4190945000000004E-32</c:v>
                </c:pt>
                <c:pt idx="41283">
                  <c:v>8.3602827000000004E-32</c:v>
                </c:pt>
                <c:pt idx="41284">
                  <c:v>8.3018876999999996E-32</c:v>
                </c:pt>
                <c:pt idx="41285">
                  <c:v>8.2439059000000003E-32</c:v>
                </c:pt>
                <c:pt idx="41286">
                  <c:v>8.1863343000000001E-32</c:v>
                </c:pt>
                <c:pt idx="41287">
                  <c:v>8.1291705999999999E-32</c:v>
                </c:pt>
                <c:pt idx="41288">
                  <c:v>8.0724111999999997E-32</c:v>
                </c:pt>
                <c:pt idx="41289">
                  <c:v>8.0160538999999998E-32</c:v>
                </c:pt>
                <c:pt idx="41290">
                  <c:v>7.9600957000000001E-32</c:v>
                </c:pt>
                <c:pt idx="41291">
                  <c:v>7.9045329999999997E-32</c:v>
                </c:pt>
                <c:pt idx="41292">
                  <c:v>7.8493635000000003E-32</c:v>
                </c:pt>
                <c:pt idx="41293">
                  <c:v>7.7945843000000004E-32</c:v>
                </c:pt>
                <c:pt idx="41294">
                  <c:v>7.7401930000000001E-32</c:v>
                </c:pt>
                <c:pt idx="41295">
                  <c:v>7.6861861000000001E-32</c:v>
                </c:pt>
                <c:pt idx="41296">
                  <c:v>7.6325612000000003E-32</c:v>
                </c:pt>
                <c:pt idx="41297">
                  <c:v>7.5793160000000004E-32</c:v>
                </c:pt>
                <c:pt idx="41298">
                  <c:v>7.5264470000000001E-32</c:v>
                </c:pt>
                <c:pt idx="41299">
                  <c:v>7.4739524000000004E-32</c:v>
                </c:pt>
                <c:pt idx="41300">
                  <c:v>7.4218286000000002E-32</c:v>
                </c:pt>
                <c:pt idx="41301">
                  <c:v>7.3700733000000002E-32</c:v>
                </c:pt>
                <c:pt idx="41302">
                  <c:v>7.3186836999999998E-32</c:v>
                </c:pt>
                <c:pt idx="41303">
                  <c:v>7.2676571999999996E-32</c:v>
                </c:pt>
                <c:pt idx="41304">
                  <c:v>7.2169916E-32</c:v>
                </c:pt>
                <c:pt idx="41305">
                  <c:v>7.1666839999999996E-32</c:v>
                </c:pt>
                <c:pt idx="41306">
                  <c:v>7.1167314000000004E-32</c:v>
                </c:pt>
                <c:pt idx="41307">
                  <c:v>7.0671320000000004E-32</c:v>
                </c:pt>
                <c:pt idx="41308">
                  <c:v>7.0178829000000003E-32</c:v>
                </c:pt>
                <c:pt idx="41309">
                  <c:v>6.9689810999999999E-32</c:v>
                </c:pt>
                <c:pt idx="41310">
                  <c:v>6.9204249999999998E-32</c:v>
                </c:pt>
                <c:pt idx="41311">
                  <c:v>6.8722115000000003E-32</c:v>
                </c:pt>
                <c:pt idx="41312">
                  <c:v>6.8243388999999999E-32</c:v>
                </c:pt>
                <c:pt idx="41313">
                  <c:v>6.7768043000000004E-32</c:v>
                </c:pt>
                <c:pt idx="41314">
                  <c:v>6.7296046999999996E-32</c:v>
                </c:pt>
                <c:pt idx="41315">
                  <c:v>6.6827382999999998E-32</c:v>
                </c:pt>
                <c:pt idx="41316">
                  <c:v>6.6362028000000005E-32</c:v>
                </c:pt>
                <c:pt idx="41317">
                  <c:v>6.5899953000000003E-32</c:v>
                </c:pt>
                <c:pt idx="41318">
                  <c:v>6.5441140000000003E-32</c:v>
                </c:pt>
                <c:pt idx="41319">
                  <c:v>6.4985559000000004E-32</c:v>
                </c:pt>
                <c:pt idx="41320">
                  <c:v>6.4533194E-32</c:v>
                </c:pt>
                <c:pt idx="41321">
                  <c:v>6.4084014000000005E-32</c:v>
                </c:pt>
                <c:pt idx="41322">
                  <c:v>6.3638008000000004E-32</c:v>
                </c:pt>
                <c:pt idx="41323">
                  <c:v>6.3195145999999997E-32</c:v>
                </c:pt>
                <c:pt idx="41324">
                  <c:v>6.2755405999999999E-32</c:v>
                </c:pt>
                <c:pt idx="41325">
                  <c:v>6.2318761999999996E-32</c:v>
                </c:pt>
                <c:pt idx="41326">
                  <c:v>6.1885198999999997E-32</c:v>
                </c:pt>
                <c:pt idx="41327">
                  <c:v>6.1454691999999997E-32</c:v>
                </c:pt>
                <c:pt idx="41328">
                  <c:v>6.1027217000000005E-32</c:v>
                </c:pt>
                <c:pt idx="41329">
                  <c:v>6.0602758000000003E-32</c:v>
                </c:pt>
                <c:pt idx="41330">
                  <c:v>6.0181285000000003E-32</c:v>
                </c:pt>
                <c:pt idx="41331">
                  <c:v>5.9762778999999997E-32</c:v>
                </c:pt>
                <c:pt idx="41332">
                  <c:v>5.9347223999999999E-32</c:v>
                </c:pt>
                <c:pt idx="41333">
                  <c:v>5.8934596999999995E-32</c:v>
                </c:pt>
                <c:pt idx="41334">
                  <c:v>5.8524872000000003E-32</c:v>
                </c:pt>
                <c:pt idx="41335">
                  <c:v>5.8118032999999995E-32</c:v>
                </c:pt>
                <c:pt idx="41336">
                  <c:v>5.7714056999999998E-32</c:v>
                </c:pt>
                <c:pt idx="41337">
                  <c:v>5.7312926000000002E-32</c:v>
                </c:pt>
                <c:pt idx="41338">
                  <c:v>5.6914621000000001E-32</c:v>
                </c:pt>
                <c:pt idx="41339">
                  <c:v>5.6519119999999996E-32</c:v>
                </c:pt>
                <c:pt idx="41340">
                  <c:v>5.6126399E-32</c:v>
                </c:pt>
                <c:pt idx="41341">
                  <c:v>5.5736440999999997E-32</c:v>
                </c:pt>
                <c:pt idx="41342">
                  <c:v>5.5349227000000003E-32</c:v>
                </c:pt>
                <c:pt idx="41343">
                  <c:v>5.4964734999999998E-32</c:v>
                </c:pt>
                <c:pt idx="41344">
                  <c:v>5.4582945999999999E-32</c:v>
                </c:pt>
                <c:pt idx="41345">
                  <c:v>5.4203842999999999E-32</c:v>
                </c:pt>
                <c:pt idx="41346">
                  <c:v>5.3827408999999997E-32</c:v>
                </c:pt>
                <c:pt idx="41347">
                  <c:v>5.3453618999999996E-32</c:v>
                </c:pt>
                <c:pt idx="41348">
                  <c:v>5.3082456999999999E-32</c:v>
                </c:pt>
                <c:pt idx="41349">
                  <c:v>5.2713904E-32</c:v>
                </c:pt>
                <c:pt idx="41350">
                  <c:v>5.2347943000000004E-32</c:v>
                </c:pt>
                <c:pt idx="41351">
                  <c:v>5.1984556999999998E-32</c:v>
                </c:pt>
                <c:pt idx="41352">
                  <c:v>5.1623720999999997E-32</c:v>
                </c:pt>
                <c:pt idx="41353">
                  <c:v>5.1265425000000003E-32</c:v>
                </c:pt>
                <c:pt idx="41354">
                  <c:v>5.0909643999999999E-32</c:v>
                </c:pt>
                <c:pt idx="41355">
                  <c:v>5.0556365999999995E-32</c:v>
                </c:pt>
                <c:pt idx="41356">
                  <c:v>5.0205568999999996E-32</c:v>
                </c:pt>
                <c:pt idx="41357">
                  <c:v>4.9857235E-32</c:v>
                </c:pt>
                <c:pt idx="41358">
                  <c:v>4.9511345999999998E-32</c:v>
                </c:pt>
                <c:pt idx="41359">
                  <c:v>4.9167887E-32</c:v>
                </c:pt>
                <c:pt idx="41360">
                  <c:v>4.8826841000000002E-32</c:v>
                </c:pt>
                <c:pt idx="41361">
                  <c:v>4.8488189999999999E-32</c:v>
                </c:pt>
                <c:pt idx="41362">
                  <c:v>4.8151916000000002E-32</c:v>
                </c:pt>
                <c:pt idx="41363">
                  <c:v>4.7818002000000001E-32</c:v>
                </c:pt>
                <c:pt idx="41364">
                  <c:v>4.7486433999999999E-32</c:v>
                </c:pt>
                <c:pt idx="41365">
                  <c:v>4.7157192000000002E-32</c:v>
                </c:pt>
                <c:pt idx="41366">
                  <c:v>4.6830261000000001E-32</c:v>
                </c:pt>
                <c:pt idx="41367">
                  <c:v>4.6505625000000003E-32</c:v>
                </c:pt>
                <c:pt idx="41368">
                  <c:v>4.6183265999999998E-32</c:v>
                </c:pt>
                <c:pt idx="41369">
                  <c:v>4.5863166999999998E-32</c:v>
                </c:pt>
                <c:pt idx="41370">
                  <c:v>4.5545312999999999E-32</c:v>
                </c:pt>
                <c:pt idx="41371">
                  <c:v>4.5229690000000001E-32</c:v>
                </c:pt>
                <c:pt idx="41372">
                  <c:v>4.491628E-32</c:v>
                </c:pt>
                <c:pt idx="41373">
                  <c:v>4.4605068000000001E-32</c:v>
                </c:pt>
                <c:pt idx="41374">
                  <c:v>4.4296038999999998E-32</c:v>
                </c:pt>
                <c:pt idx="41375">
                  <c:v>4.3989175999999998E-32</c:v>
                </c:pt>
                <c:pt idx="41376">
                  <c:v>4.3684464999999999E-32</c:v>
                </c:pt>
                <c:pt idx="41377">
                  <c:v>4.3381889000000001E-32</c:v>
                </c:pt>
                <c:pt idx="41378">
                  <c:v>4.3081432999999999E-32</c:v>
                </c:pt>
                <c:pt idx="41379">
                  <c:v>4.2783083999999998E-32</c:v>
                </c:pt>
                <c:pt idx="41380">
                  <c:v>4.2486827000000001E-32</c:v>
                </c:pt>
                <c:pt idx="41381">
                  <c:v>4.2192645000000001E-32</c:v>
                </c:pt>
                <c:pt idx="41382">
                  <c:v>4.1900526000000003E-32</c:v>
                </c:pt>
                <c:pt idx="41383">
                  <c:v>4.1610452E-32</c:v>
                </c:pt>
                <c:pt idx="41384">
                  <c:v>4.1322412000000001E-32</c:v>
                </c:pt>
                <c:pt idx="41385">
                  <c:v>4.1036389999999998E-32</c:v>
                </c:pt>
                <c:pt idx="41386">
                  <c:v>4.0752373E-32</c:v>
                </c:pt>
                <c:pt idx="41387">
                  <c:v>4.0470343000000002E-32</c:v>
                </c:pt>
                <c:pt idx="41388">
                  <c:v>4.0190287000000001E-32</c:v>
                </c:pt>
                <c:pt idx="41389">
                  <c:v>3.9912194E-32</c:v>
                </c:pt>
                <c:pt idx="41390">
                  <c:v>3.9636047000000001E-32</c:v>
                </c:pt>
                <c:pt idx="41391">
                  <c:v>3.9361833999999997E-32</c:v>
                </c:pt>
                <c:pt idx="41392">
                  <c:v>3.9089538999999999E-32</c:v>
                </c:pt>
                <c:pt idx="41393">
                  <c:v>3.8819148999999998E-32</c:v>
                </c:pt>
                <c:pt idx="41394">
                  <c:v>3.8550652000000001E-32</c:v>
                </c:pt>
                <c:pt idx="41395">
                  <c:v>3.8284031999999999E-32</c:v>
                </c:pt>
                <c:pt idx="41396">
                  <c:v>3.8019278E-32</c:v>
                </c:pt>
                <c:pt idx="41397">
                  <c:v>3.7756376000000001E-32</c:v>
                </c:pt>
                <c:pt idx="41398">
                  <c:v>3.7495312999999999E-32</c:v>
                </c:pt>
                <c:pt idx="41399">
                  <c:v>3.7236075999999998E-32</c:v>
                </c:pt>
                <c:pt idx="41400">
                  <c:v>3.6978651000000001E-32</c:v>
                </c:pt>
                <c:pt idx="41401">
                  <c:v>3.6683531999999997E-32</c:v>
                </c:pt>
                <c:pt idx="41402">
                  <c:v>3.6389592999999998E-32</c:v>
                </c:pt>
                <c:pt idx="41403">
                  <c:v>3.6096960000000002E-32</c:v>
                </c:pt>
                <c:pt idx="41404">
                  <c:v>3.5805739999999997E-32</c:v>
                </c:pt>
                <c:pt idx="41405">
                  <c:v>3.5516018999999999E-32</c:v>
                </c:pt>
                <c:pt idx="41406">
                  <c:v>3.5227869999999998E-32</c:v>
                </c:pt>
                <c:pt idx="41407">
                  <c:v>3.4941357999999998E-32</c:v>
                </c:pt>
                <c:pt idx="41408">
                  <c:v>3.4656533000000002E-32</c:v>
                </c:pt>
                <c:pt idx="41409">
                  <c:v>3.4373435999999998E-32</c:v>
                </c:pt>
                <c:pt idx="41410">
                  <c:v>3.4092104E-32</c:v>
                </c:pt>
                <c:pt idx="41411">
                  <c:v>3.3812565999999998E-32</c:v>
                </c:pt>
                <c:pt idx="41412">
                  <c:v>3.3534847000000002E-32</c:v>
                </c:pt>
                <c:pt idx="41413">
                  <c:v>3.3258964000000003E-32</c:v>
                </c:pt>
                <c:pt idx="41414">
                  <c:v>3.2984935999999998E-32</c:v>
                </c:pt>
                <c:pt idx="41415">
                  <c:v>3.2712771000000001E-32</c:v>
                </c:pt>
                <c:pt idx="41416">
                  <c:v>3.244248E-32</c:v>
                </c:pt>
                <c:pt idx="41417">
                  <c:v>3.2174070999999999E-32</c:v>
                </c:pt>
                <c:pt idx="41418">
                  <c:v>3.1907544999999999E-32</c:v>
                </c:pt>
                <c:pt idx="41419">
                  <c:v>3.1642908999999997E-32</c:v>
                </c:pt>
                <c:pt idx="41420">
                  <c:v>3.1380162999999998E-32</c:v>
                </c:pt>
                <c:pt idx="41421">
                  <c:v>3.1119306000000001E-32</c:v>
                </c:pt>
                <c:pt idx="41422">
                  <c:v>3.0860334999999999E-32</c:v>
                </c:pt>
                <c:pt idx="41423">
                  <c:v>3.0603252000000002E-32</c:v>
                </c:pt>
                <c:pt idx="41424">
                  <c:v>3.0348052000000001E-32</c:v>
                </c:pt>
                <c:pt idx="41425">
                  <c:v>3.0094729999999997E-32</c:v>
                </c:pt>
                <c:pt idx="41426">
                  <c:v>2.9843283000000002E-32</c:v>
                </c:pt>
                <c:pt idx="41427">
                  <c:v>2.9593705E-32</c:v>
                </c:pt>
                <c:pt idx="41428">
                  <c:v>2.934599E-32</c:v>
                </c:pt>
                <c:pt idx="41429">
                  <c:v>2.910013E-32</c:v>
                </c:pt>
                <c:pt idx="41430">
                  <c:v>2.8856120999999998E-32</c:v>
                </c:pt>
                <c:pt idx="41431">
                  <c:v>2.8613953999999998E-32</c:v>
                </c:pt>
                <c:pt idx="41432">
                  <c:v>2.8373623999999998E-32</c:v>
                </c:pt>
                <c:pt idx="41433">
                  <c:v>2.8135118999999997E-32</c:v>
                </c:pt>
                <c:pt idx="41434">
                  <c:v>2.7898436000000001E-32</c:v>
                </c:pt>
                <c:pt idx="41435">
                  <c:v>2.7663564000000001E-32</c:v>
                </c:pt>
                <c:pt idx="41436">
                  <c:v>2.7430496000000001E-32</c:v>
                </c:pt>
                <c:pt idx="41437">
                  <c:v>2.7199219999999999E-32</c:v>
                </c:pt>
                <c:pt idx="41438">
                  <c:v>2.6969730999999999E-32</c:v>
                </c:pt>
                <c:pt idx="41439">
                  <c:v>2.6742017E-32</c:v>
                </c:pt>
                <c:pt idx="41440">
                  <c:v>2.6516072999999998E-32</c:v>
                </c:pt>
                <c:pt idx="41441">
                  <c:v>2.6291885000000001E-32</c:v>
                </c:pt>
                <c:pt idx="41442">
                  <c:v>2.6069446999999998E-32</c:v>
                </c:pt>
                <c:pt idx="41443">
                  <c:v>2.5848745000000001E-32</c:v>
                </c:pt>
                <c:pt idx="41444">
                  <c:v>2.5629774000000002E-32</c:v>
                </c:pt>
                <c:pt idx="41445">
                  <c:v>2.5412522E-32</c:v>
                </c:pt>
                <c:pt idx="41446">
                  <c:v>2.5196977000000001E-32</c:v>
                </c:pt>
                <c:pt idx="41447">
                  <c:v>2.4983134000000001E-32</c:v>
                </c:pt>
                <c:pt idx="41448">
                  <c:v>2.4770978000000001E-32</c:v>
                </c:pt>
                <c:pt idx="41449">
                  <c:v>2.4560502999999999E-32</c:v>
                </c:pt>
                <c:pt idx="41450">
                  <c:v>2.4351697E-32</c:v>
                </c:pt>
                <c:pt idx="41451">
                  <c:v>2.414455E-32</c:v>
                </c:pt>
                <c:pt idx="41452">
                  <c:v>2.3939053E-32</c:v>
                </c:pt>
                <c:pt idx="41453">
                  <c:v>2.3735194000000001E-32</c:v>
                </c:pt>
                <c:pt idx="41454">
                  <c:v>2.3532962999999999E-32</c:v>
                </c:pt>
                <c:pt idx="41455">
                  <c:v>2.3332351000000001E-32</c:v>
                </c:pt>
                <c:pt idx="41456">
                  <c:v>2.3133345E-32</c:v>
                </c:pt>
                <c:pt idx="41457">
                  <c:v>2.2935936999999999E-32</c:v>
                </c:pt>
                <c:pt idx="41458">
                  <c:v>2.2740116000000001E-32</c:v>
                </c:pt>
                <c:pt idx="41459">
                  <c:v>2.2545870999999999E-32</c:v>
                </c:pt>
                <c:pt idx="41460">
                  <c:v>2.2353192E-32</c:v>
                </c:pt>
                <c:pt idx="41461">
                  <c:v>2.2162067999999999E-32</c:v>
                </c:pt>
                <c:pt idx="41462">
                  <c:v>2.1972490000000001E-32</c:v>
                </c:pt>
                <c:pt idx="41463">
                  <c:v>2.1784446000000001E-32</c:v>
                </c:pt>
                <c:pt idx="41464">
                  <c:v>2.1597927999999999E-32</c:v>
                </c:pt>
                <c:pt idx="41465">
                  <c:v>2.1412922999999999E-32</c:v>
                </c:pt>
                <c:pt idx="41466">
                  <c:v>2.1229421000000001E-32</c:v>
                </c:pt>
                <c:pt idx="41467">
                  <c:v>2.1047413E-32</c:v>
                </c:pt>
                <c:pt idx="41468">
                  <c:v>2.0866888000000001E-32</c:v>
                </c:pt>
                <c:pt idx="41469">
                  <c:v>2.0687835E-32</c:v>
                </c:pt>
                <c:pt idx="41470">
                  <c:v>2.0510244E-32</c:v>
                </c:pt>
                <c:pt idx="41471">
                  <c:v>2.0334105E-32</c:v>
                </c:pt>
                <c:pt idx="41472">
                  <c:v>2.0159408000000001E-32</c:v>
                </c:pt>
                <c:pt idx="41473">
                  <c:v>1.9986140999999999E-32</c:v>
                </c:pt>
                <c:pt idx="41474">
                  <c:v>1.9814296999999999E-32</c:v>
                </c:pt>
                <c:pt idx="41475">
                  <c:v>1.9643864E-32</c:v>
                </c:pt>
                <c:pt idx="41476">
                  <c:v>1.9474830999999999E-32</c:v>
                </c:pt>
                <c:pt idx="41477">
                  <c:v>1.9307187999999999E-32</c:v>
                </c:pt>
                <c:pt idx="41478">
                  <c:v>1.9140926000000001E-32</c:v>
                </c:pt>
                <c:pt idx="41479">
                  <c:v>1.8976035E-32</c:v>
                </c:pt>
                <c:pt idx="41480">
                  <c:v>1.8812504E-32</c:v>
                </c:pt>
                <c:pt idx="41481">
                  <c:v>1.8650322999999999E-32</c:v>
                </c:pt>
                <c:pt idx="41482">
                  <c:v>1.8489483000000001E-32</c:v>
                </c:pt>
                <c:pt idx="41483">
                  <c:v>1.8329973000000001E-32</c:v>
                </c:pt>
                <c:pt idx="41484">
                  <c:v>1.8171783000000001E-32</c:v>
                </c:pt>
                <c:pt idx="41485">
                  <c:v>1.8014904999999999E-32</c:v>
                </c:pt>
                <c:pt idx="41486">
                  <c:v>1.7859328E-32</c:v>
                </c:pt>
                <c:pt idx="41487">
                  <c:v>1.7705042999999999E-32</c:v>
                </c:pt>
                <c:pt idx="41488">
                  <c:v>1.7552039E-32</c:v>
                </c:pt>
                <c:pt idx="41489">
                  <c:v>1.7400308E-32</c:v>
                </c:pt>
                <c:pt idx="41490">
                  <c:v>1.7249838999999999E-32</c:v>
                </c:pt>
                <c:pt idx="41491">
                  <c:v>1.7100622999999999E-32</c:v>
                </c:pt>
                <c:pt idx="41492">
                  <c:v>1.695265E-32</c:v>
                </c:pt>
                <c:pt idx="41493">
                  <c:v>1.6805911999999999E-32</c:v>
                </c:pt>
                <c:pt idx="41494">
                  <c:v>1.6660398E-32</c:v>
                </c:pt>
                <c:pt idx="41495">
                  <c:v>1.6516099999999999E-32</c:v>
                </c:pt>
                <c:pt idx="41496">
                  <c:v>1.6373007000000001E-32</c:v>
                </c:pt>
                <c:pt idx="41497">
                  <c:v>1.6231110999999999E-32</c:v>
                </c:pt>
                <c:pt idx="41498">
                  <c:v>1.6090403E-32</c:v>
                </c:pt>
                <c:pt idx="41499">
                  <c:v>1.5950873999999999E-32</c:v>
                </c:pt>
                <c:pt idx="41500">
                  <c:v>1.5812513E-32</c:v>
                </c:pt>
                <c:pt idx="41501">
                  <c:v>1.5675313999999999E-32</c:v>
                </c:pt>
                <c:pt idx="41502">
                  <c:v>1.5539264999999999E-32</c:v>
                </c:pt>
                <c:pt idx="41503">
                  <c:v>1.540436E-32</c:v>
                </c:pt>
                <c:pt idx="41504">
                  <c:v>1.5270586999999999E-32</c:v>
                </c:pt>
                <c:pt idx="41505">
                  <c:v>1.513794E-32</c:v>
                </c:pt>
                <c:pt idx="41506">
                  <c:v>1.5006408999999999E-32</c:v>
                </c:pt>
                <c:pt idx="41507">
                  <c:v>1.4875985E-32</c:v>
                </c:pt>
                <c:pt idx="41508">
                  <c:v>1.4746659999999999E-32</c:v>
                </c:pt>
                <c:pt idx="41509">
                  <c:v>1.4618424000000001E-32</c:v>
                </c:pt>
                <c:pt idx="41510">
                  <c:v>1.4491269999999999E-32</c:v>
                </c:pt>
                <c:pt idx="41511">
                  <c:v>1.4365186999999999E-32</c:v>
                </c:pt>
                <c:pt idx="41512">
                  <c:v>1.4240169000000001E-32</c:v>
                </c:pt>
                <c:pt idx="41513">
                  <c:v>1.4116206999999999E-32</c:v>
                </c:pt>
                <c:pt idx="41514">
                  <c:v>1.3993293000000001E-32</c:v>
                </c:pt>
                <c:pt idx="41515">
                  <c:v>1.3871418000000001E-32</c:v>
                </c:pt>
                <c:pt idx="41516">
                  <c:v>1.3750574000000001E-32</c:v>
                </c:pt>
                <c:pt idx="41517">
                  <c:v>1.3630752999999999E-32</c:v>
                </c:pt>
                <c:pt idx="41518">
                  <c:v>1.3511948000000001E-32</c:v>
                </c:pt>
                <c:pt idx="41519">
                  <c:v>1.3394148000000001E-32</c:v>
                </c:pt>
                <c:pt idx="41520">
                  <c:v>1.3277347E-32</c:v>
                </c:pt>
                <c:pt idx="41521">
                  <c:v>1.3161537E-32</c:v>
                </c:pt>
                <c:pt idx="41522">
                  <c:v>1.3046709000000001E-32</c:v>
                </c:pt>
                <c:pt idx="41523">
                  <c:v>1.2932856E-32</c:v>
                </c:pt>
                <c:pt idx="41524">
                  <c:v>1.2819970999999999E-32</c:v>
                </c:pt>
                <c:pt idx="41525">
                  <c:v>1.2708045000000001E-32</c:v>
                </c:pt>
                <c:pt idx="41526">
                  <c:v>1.2597069E-32</c:v>
                </c:pt>
                <c:pt idx="41527">
                  <c:v>1.2487038E-32</c:v>
                </c:pt>
                <c:pt idx="41528">
                  <c:v>1.2377943999999999E-32</c:v>
                </c:pt>
                <c:pt idx="41529">
                  <c:v>1.2269778E-32</c:v>
                </c:pt>
                <c:pt idx="41530">
                  <c:v>1.2162532E-32</c:v>
                </c:pt>
                <c:pt idx="41531">
                  <c:v>1.2056201000000001E-32</c:v>
                </c:pt>
                <c:pt idx="41532">
                  <c:v>1.1950776E-32</c:v>
                </c:pt>
                <c:pt idx="41533">
                  <c:v>1.184625E-32</c:v>
                </c:pt>
                <c:pt idx="41534">
                  <c:v>1.1742616E-32</c:v>
                </c:pt>
                <c:pt idx="41535">
                  <c:v>1.1639866E-32</c:v>
                </c:pt>
                <c:pt idx="41536">
                  <c:v>1.1537993E-32</c:v>
                </c:pt>
                <c:pt idx="41537">
                  <c:v>1.143699E-32</c:v>
                </c:pt>
                <c:pt idx="41538">
                  <c:v>1.1336849999999999E-32</c:v>
                </c:pt>
                <c:pt idx="41539">
                  <c:v>1.1237567E-32</c:v>
                </c:pt>
                <c:pt idx="41540">
                  <c:v>1.1139134E-32</c:v>
                </c:pt>
                <c:pt idx="41541">
                  <c:v>1.1041542E-32</c:v>
                </c:pt>
                <c:pt idx="41542">
                  <c:v>1.0944785E-32</c:v>
                </c:pt>
                <c:pt idx="41543">
                  <c:v>1.0848857999999999E-32</c:v>
                </c:pt>
                <c:pt idx="41544">
                  <c:v>1.0753751E-32</c:v>
                </c:pt>
                <c:pt idx="41545">
                  <c:v>1.065946E-32</c:v>
                </c:pt>
                <c:pt idx="41546">
                  <c:v>1.0565977E-32</c:v>
                </c:pt>
                <c:pt idx="41547">
                  <c:v>1.0473296E-32</c:v>
                </c:pt>
                <c:pt idx="41548">
                  <c:v>1.0381409999999999E-32</c:v>
                </c:pt>
                <c:pt idx="41549">
                  <c:v>1.0290313E-32</c:v>
                </c:pt>
                <c:pt idx="41550">
                  <c:v>1.0199997E-32</c:v>
                </c:pt>
                <c:pt idx="41551">
                  <c:v>1.0110458E-32</c:v>
                </c:pt>
                <c:pt idx="41552">
                  <c:v>1.0021687E-32</c:v>
                </c:pt>
                <c:pt idx="41553">
                  <c:v>9.9336795999999995E-33</c:v>
                </c:pt>
                <c:pt idx="41554">
                  <c:v>9.8464284999999997E-33</c:v>
                </c:pt>
                <c:pt idx="41555">
                  <c:v>9.7599283000000001E-33</c:v>
                </c:pt>
                <c:pt idx="41556">
                  <c:v>9.6741715999999994E-33</c:v>
                </c:pt>
                <c:pt idx="41557">
                  <c:v>9.5891532000000006E-33</c:v>
                </c:pt>
                <c:pt idx="41558">
                  <c:v>9.5048665999999998E-33</c:v>
                </c:pt>
                <c:pt idx="41559">
                  <c:v>9.4213057999999999E-33</c:v>
                </c:pt>
                <c:pt idx="41560">
                  <c:v>9.3384651E-33</c:v>
                </c:pt>
                <c:pt idx="41561">
                  <c:v>9.2563383999999999E-33</c:v>
                </c:pt>
                <c:pt idx="41562">
                  <c:v>9.1749193000000002E-33</c:v>
                </c:pt>
                <c:pt idx="41563">
                  <c:v>9.0942017999999996E-33</c:v>
                </c:pt>
                <c:pt idx="41564">
                  <c:v>9.0141806999999996E-33</c:v>
                </c:pt>
                <c:pt idx="41565">
                  <c:v>8.9348495000000005E-33</c:v>
                </c:pt>
                <c:pt idx="41566">
                  <c:v>8.8562030999999999E-33</c:v>
                </c:pt>
                <c:pt idx="41567">
                  <c:v>8.7782355000000005E-33</c:v>
                </c:pt>
                <c:pt idx="41568">
                  <c:v>8.7009415999999999E-33</c:v>
                </c:pt>
                <c:pt idx="41569">
                  <c:v>8.6243154999999995E-33</c:v>
                </c:pt>
                <c:pt idx="41570">
                  <c:v>8.5483513999999998E-33</c:v>
                </c:pt>
                <c:pt idx="41571">
                  <c:v>8.4730440999999995E-33</c:v>
                </c:pt>
                <c:pt idx="41572">
                  <c:v>8.3983877000000001E-33</c:v>
                </c:pt>
                <c:pt idx="41573">
                  <c:v>8.3243771000000004E-33</c:v>
                </c:pt>
                <c:pt idx="41574">
                  <c:v>8.2510063999999994E-33</c:v>
                </c:pt>
                <c:pt idx="41575">
                  <c:v>8.1782713E-33</c:v>
                </c:pt>
                <c:pt idx="41576">
                  <c:v>8.1061656999999995E-33</c:v>
                </c:pt>
                <c:pt idx="41577">
                  <c:v>8.0346845999999995E-33</c:v>
                </c:pt>
                <c:pt idx="41578">
                  <c:v>7.9638221000000002E-33</c:v>
                </c:pt>
                <c:pt idx="41579">
                  <c:v>7.8935738999999994E-33</c:v>
                </c:pt>
                <c:pt idx="41580">
                  <c:v>7.8239338999999994E-33</c:v>
                </c:pt>
                <c:pt idx="41581">
                  <c:v>7.7548978999999996E-33</c:v>
                </c:pt>
                <c:pt idx="41582">
                  <c:v>7.6864605999999997E-33</c:v>
                </c:pt>
                <c:pt idx="41583">
                  <c:v>7.6186169000000001E-33</c:v>
                </c:pt>
                <c:pt idx="41584">
                  <c:v>7.5513617999999998E-33</c:v>
                </c:pt>
                <c:pt idx="41585">
                  <c:v>7.4846905999999999E-33</c:v>
                </c:pt>
                <c:pt idx="41586">
                  <c:v>7.4185976999999996E-33</c:v>
                </c:pt>
                <c:pt idx="41587">
                  <c:v>7.3530794000000005E-33</c:v>
                </c:pt>
                <c:pt idx="41588">
                  <c:v>7.2881295999999996E-33</c:v>
                </c:pt>
                <c:pt idx="41589">
                  <c:v>7.2237441000000002E-33</c:v>
                </c:pt>
                <c:pt idx="41590">
                  <c:v>7.1599184999999997E-33</c:v>
                </c:pt>
                <c:pt idx="41591">
                  <c:v>7.0966474999999994E-33</c:v>
                </c:pt>
                <c:pt idx="41592">
                  <c:v>7.0339259999999996E-33</c:v>
                </c:pt>
                <c:pt idx="41593">
                  <c:v>6.9717505000000006E-33</c:v>
                </c:pt>
                <c:pt idx="41594">
                  <c:v>6.9101155999999996E-33</c:v>
                </c:pt>
                <c:pt idx="41595">
                  <c:v>6.8490170999999997E-33</c:v>
                </c:pt>
                <c:pt idx="41596">
                  <c:v>6.7884504999999996E-33</c:v>
                </c:pt>
                <c:pt idx="41597">
                  <c:v>6.7284105999999994E-33</c:v>
                </c:pt>
                <c:pt idx="41598">
                  <c:v>6.6688938999999995E-33</c:v>
                </c:pt>
                <c:pt idx="41599">
                  <c:v>6.6098957999999997E-33</c:v>
                </c:pt>
                <c:pt idx="41600">
                  <c:v>6.5514113000000005E-33</c:v>
                </c:pt>
                <c:pt idx="41601">
                  <c:v>6.4934367000000006E-33</c:v>
                </c:pt>
                <c:pt idx="41602">
                  <c:v>6.4359675E-33</c:v>
                </c:pt>
                <c:pt idx="41603">
                  <c:v>6.3789986000000004E-33</c:v>
                </c:pt>
                <c:pt idx="41604">
                  <c:v>6.3225264000000005E-33</c:v>
                </c:pt>
                <c:pt idx="41605">
                  <c:v>6.2665472000000006E-33</c:v>
                </c:pt>
                <c:pt idx="41606">
                  <c:v>6.2110557000000004E-33</c:v>
                </c:pt>
                <c:pt idx="41607">
                  <c:v>6.1560485000000001E-33</c:v>
                </c:pt>
                <c:pt idx="41608">
                  <c:v>6.1015212999999998E-33</c:v>
                </c:pt>
                <c:pt idx="41609">
                  <c:v>6.0474703000000002E-33</c:v>
                </c:pt>
                <c:pt idx="41610">
                  <c:v>5.9938911999999997E-33</c:v>
                </c:pt>
                <c:pt idx="41611">
                  <c:v>5.9407798E-33</c:v>
                </c:pt>
                <c:pt idx="41612">
                  <c:v>5.8881328000000001E-33</c:v>
                </c:pt>
                <c:pt idx="41613">
                  <c:v>5.8359456000000003E-33</c:v>
                </c:pt>
                <c:pt idx="41614">
                  <c:v>5.7842142999999997E-33</c:v>
                </c:pt>
                <c:pt idx="41615">
                  <c:v>5.7329351999999997E-33</c:v>
                </c:pt>
                <c:pt idx="41616">
                  <c:v>5.6821045999999999E-33</c:v>
                </c:pt>
                <c:pt idx="41617">
                  <c:v>5.6317181000000002E-33</c:v>
                </c:pt>
                <c:pt idx="41618">
                  <c:v>5.5817724999999998E-33</c:v>
                </c:pt>
                <c:pt idx="41619">
                  <c:v>5.5322635999999997E-33</c:v>
                </c:pt>
                <c:pt idx="41620">
                  <c:v>5.4831881999999997E-33</c:v>
                </c:pt>
                <c:pt idx="41621">
                  <c:v>5.4345421999999998E-33</c:v>
                </c:pt>
                <c:pt idx="41622">
                  <c:v>5.3863219E-33</c:v>
                </c:pt>
                <c:pt idx="41623">
                  <c:v>5.3385238000000002E-33</c:v>
                </c:pt>
                <c:pt idx="41624">
                  <c:v>5.2911444000000001E-33</c:v>
                </c:pt>
                <c:pt idx="41625">
                  <c:v>5.2441796999999998E-33</c:v>
                </c:pt>
                <c:pt idx="41626">
                  <c:v>5.1976264000000003E-33</c:v>
                </c:pt>
                <c:pt idx="41627">
                  <c:v>5.1514812999999998E-33</c:v>
                </c:pt>
                <c:pt idx="41628">
                  <c:v>5.1057402000000002E-33</c:v>
                </c:pt>
                <c:pt idx="41629">
                  <c:v>5.0604002999999998E-33</c:v>
                </c:pt>
                <c:pt idx="41630">
                  <c:v>5.0154579E-33</c:v>
                </c:pt>
                <c:pt idx="41631">
                  <c:v>4.9709096000000002E-33</c:v>
                </c:pt>
                <c:pt idx="41632">
                  <c:v>4.9267517999999999E-33</c:v>
                </c:pt>
                <c:pt idx="41633">
                  <c:v>4.8829814999999998E-33</c:v>
                </c:pt>
                <c:pt idx="41634">
                  <c:v>4.8395951000000001E-33</c:v>
                </c:pt>
                <c:pt idx="41635">
                  <c:v>4.7965896000000002E-33</c:v>
                </c:pt>
                <c:pt idx="41636">
                  <c:v>4.7539614000000003E-33</c:v>
                </c:pt>
                <c:pt idx="41637">
                  <c:v>4.7117072E-33</c:v>
                </c:pt>
                <c:pt idx="41638">
                  <c:v>4.6698239999999997E-33</c:v>
                </c:pt>
                <c:pt idx="41639">
                  <c:v>4.6283087999999997E-33</c:v>
                </c:pt>
                <c:pt idx="41640">
                  <c:v>4.5871581000000002E-33</c:v>
                </c:pt>
                <c:pt idx="41641">
                  <c:v>4.5463687999999998E-33</c:v>
                </c:pt>
                <c:pt idx="41642">
                  <c:v>4.505938E-33</c:v>
                </c:pt>
                <c:pt idx="41643">
                  <c:v>4.4658624999999997E-33</c:v>
                </c:pt>
                <c:pt idx="41644">
                  <c:v>4.4261388000000001E-33</c:v>
                </c:pt>
                <c:pt idx="41645">
                  <c:v>4.3867645999999997E-33</c:v>
                </c:pt>
                <c:pt idx="41646">
                  <c:v>4.3477363000000002E-33</c:v>
                </c:pt>
                <c:pt idx="41647">
                  <c:v>4.3090514999999999E-33</c:v>
                </c:pt>
                <c:pt idx="41648">
                  <c:v>4.2707069000000002E-33</c:v>
                </c:pt>
                <c:pt idx="41649">
                  <c:v>4.2326994999999999E-33</c:v>
                </c:pt>
                <c:pt idx="41650">
                  <c:v>4.1950266999999997E-33</c:v>
                </c:pt>
                <c:pt idx="41651">
                  <c:v>4.1576852999999998E-33</c:v>
                </c:pt>
                <c:pt idx="41652">
                  <c:v>4.1206727000000003E-33</c:v>
                </c:pt>
                <c:pt idx="41653">
                  <c:v>4.0839858999999999E-33</c:v>
                </c:pt>
                <c:pt idx="41654">
                  <c:v>4.0476222999999999E-33</c:v>
                </c:pt>
                <c:pt idx="41655">
                  <c:v>4.0115787E-33</c:v>
                </c:pt>
                <c:pt idx="41656">
                  <c:v>3.9758525000000002E-33</c:v>
                </c:pt>
                <c:pt idx="41657">
                  <c:v>3.9404410999999999E-33</c:v>
                </c:pt>
                <c:pt idx="41658">
                  <c:v>3.9053415999999999E-33</c:v>
                </c:pt>
                <c:pt idx="41659">
                  <c:v>3.8705514000000003E-33</c:v>
                </c:pt>
                <c:pt idx="41660">
                  <c:v>3.8360678999999998E-33</c:v>
                </c:pt>
                <c:pt idx="41661">
                  <c:v>3.8018881999999998E-33</c:v>
                </c:pt>
                <c:pt idx="41662">
                  <c:v>3.7680100000000003E-33</c:v>
                </c:pt>
                <c:pt idx="41663">
                  <c:v>3.7344305999999999E-33</c:v>
                </c:pt>
                <c:pt idx="41664">
                  <c:v>3.7011472000000001E-33</c:v>
                </c:pt>
                <c:pt idx="41665">
                  <c:v>3.6681573E-33</c:v>
                </c:pt>
                <c:pt idx="41666">
                  <c:v>3.6354584000000003E-33</c:v>
                </c:pt>
                <c:pt idx="41667">
                  <c:v>3.6030481000000001E-33</c:v>
                </c:pt>
                <c:pt idx="41668">
                  <c:v>3.5709237E-33</c:v>
                </c:pt>
                <c:pt idx="41669">
                  <c:v>3.5390828999999999E-33</c:v>
                </c:pt>
                <c:pt idx="41670">
                  <c:v>3.5075230999999998E-33</c:v>
                </c:pt>
                <c:pt idx="41671">
                  <c:v>3.4762416999999997E-33</c:v>
                </c:pt>
                <c:pt idx="41672">
                  <c:v>3.4452366E-33</c:v>
                </c:pt>
                <c:pt idx="41673">
                  <c:v>3.4145050999999997E-33</c:v>
                </c:pt>
                <c:pt idx="41674">
                  <c:v>3.3840450999999999E-33</c:v>
                </c:pt>
                <c:pt idx="41675">
                  <c:v>3.3538544E-33</c:v>
                </c:pt>
                <c:pt idx="41676">
                  <c:v>3.3239298999999997E-33</c:v>
                </c:pt>
                <c:pt idx="41677">
                  <c:v>3.2942700000000003E-33</c:v>
                </c:pt>
                <c:pt idx="41678">
                  <c:v>3.2648724000000003E-33</c:v>
                </c:pt>
                <c:pt idx="41679">
                  <c:v>3.2357344000000002E-33</c:v>
                </c:pt>
                <c:pt idx="41680">
                  <c:v>3.2068539999999998E-33</c:v>
                </c:pt>
                <c:pt idx="41681">
                  <c:v>3.1782289000000003E-33</c:v>
                </c:pt>
                <c:pt idx="41682">
                  <c:v>3.1498568999999999E-33</c:v>
                </c:pt>
                <c:pt idx="41683">
                  <c:v>3.1217356999999998E-33</c:v>
                </c:pt>
                <c:pt idx="41684">
                  <c:v>3.0938632999999997E-33</c:v>
                </c:pt>
                <c:pt idx="41685">
                  <c:v>3.0662373E-33</c:v>
                </c:pt>
                <c:pt idx="41686">
                  <c:v>3.0388556999999999E-33</c:v>
                </c:pt>
                <c:pt idx="41687">
                  <c:v>3.0117163000000001E-33</c:v>
                </c:pt>
                <c:pt idx="41688">
                  <c:v>2.9848169000000001E-33</c:v>
                </c:pt>
                <c:pt idx="41689">
                  <c:v>2.9581556E-33</c:v>
                </c:pt>
                <c:pt idx="41690">
                  <c:v>2.9317302999999999E-33</c:v>
                </c:pt>
                <c:pt idx="41691">
                  <c:v>2.9055390000000001E-33</c:v>
                </c:pt>
                <c:pt idx="41692">
                  <c:v>2.8795796999999998E-33</c:v>
                </c:pt>
                <c:pt idx="41693">
                  <c:v>2.8538501E-33</c:v>
                </c:pt>
                <c:pt idx="41694">
                  <c:v>2.8283483000000001E-33</c:v>
                </c:pt>
                <c:pt idx="41695">
                  <c:v>2.8030723999999999E-33</c:v>
                </c:pt>
                <c:pt idx="41696">
                  <c:v>2.7780204999999999E-33</c:v>
                </c:pt>
                <c:pt idx="41697">
                  <c:v>2.7531903000000001E-33</c:v>
                </c:pt>
                <c:pt idx="41698">
                  <c:v>2.7285803000000001E-33</c:v>
                </c:pt>
                <c:pt idx="41699">
                  <c:v>2.7041881999999999E-33</c:v>
                </c:pt>
                <c:pt idx="41700">
                  <c:v>2.6800123E-33</c:v>
                </c:pt>
                <c:pt idx="41701">
                  <c:v>2.6560505999999999E-33</c:v>
                </c:pt>
                <c:pt idx="41702">
                  <c:v>2.6323014E-33</c:v>
                </c:pt>
                <c:pt idx="41703">
                  <c:v>2.6087626999999999E-33</c:v>
                </c:pt>
                <c:pt idx="41704">
                  <c:v>2.5854326000000001E-33</c:v>
                </c:pt>
                <c:pt idx="41705">
                  <c:v>2.5623092999999998E-33</c:v>
                </c:pt>
                <c:pt idx="41706">
                  <c:v>2.5393912000000001E-33</c:v>
                </c:pt>
                <c:pt idx="41707">
                  <c:v>2.5166764999999999E-33</c:v>
                </c:pt>
                <c:pt idx="41708">
                  <c:v>2.4941630000000001E-33</c:v>
                </c:pt>
                <c:pt idx="41709">
                  <c:v>2.4718494E-33</c:v>
                </c:pt>
                <c:pt idx="41710">
                  <c:v>2.4497337E-33</c:v>
                </c:pt>
                <c:pt idx="41711">
                  <c:v>2.4278141999999999E-33</c:v>
                </c:pt>
                <c:pt idx="41712">
                  <c:v>2.4060893E-33</c:v>
                </c:pt>
                <c:pt idx="41713">
                  <c:v>2.3845570000000001E-33</c:v>
                </c:pt>
                <c:pt idx="41714">
                  <c:v>2.3632159000000001E-33</c:v>
                </c:pt>
                <c:pt idx="41715">
                  <c:v>2.3420643E-33</c:v>
                </c:pt>
                <c:pt idx="41716">
                  <c:v>2.3211005E-33</c:v>
                </c:pt>
                <c:pt idx="41717">
                  <c:v>2.3003227000000001E-33</c:v>
                </c:pt>
                <c:pt idx="41718">
                  <c:v>2.2797294999999999E-33</c:v>
                </c:pt>
                <c:pt idx="41719">
                  <c:v>2.2593191999999999E-33</c:v>
                </c:pt>
                <c:pt idx="41720">
                  <c:v>2.2390902999999999E-33</c:v>
                </c:pt>
                <c:pt idx="41721">
                  <c:v>2.2190411000000001E-33</c:v>
                </c:pt>
                <c:pt idx="41722">
                  <c:v>2.1991699E-33</c:v>
                </c:pt>
                <c:pt idx="41723">
                  <c:v>2.1794754E-33</c:v>
                </c:pt>
                <c:pt idx="41724">
                  <c:v>2.1599559999999998E-33</c:v>
                </c:pt>
                <c:pt idx="41725">
                  <c:v>2.1406099000000001E-33</c:v>
                </c:pt>
                <c:pt idx="41726">
                  <c:v>2.1214358000000001E-33</c:v>
                </c:pt>
                <c:pt idx="41727">
                  <c:v>2.1024320999999999E-33</c:v>
                </c:pt>
                <c:pt idx="41728">
                  <c:v>2.0835973E-33</c:v>
                </c:pt>
                <c:pt idx="41729">
                  <c:v>2.0649300999999999E-33</c:v>
                </c:pt>
                <c:pt idx="41730">
                  <c:v>2.0464290000000001E-33</c:v>
                </c:pt>
                <c:pt idx="41731">
                  <c:v>2.0280923000000002E-33</c:v>
                </c:pt>
                <c:pt idx="41732">
                  <c:v>2.0099185999999999E-33</c:v>
                </c:pt>
                <c:pt idx="41733">
                  <c:v>1.9919068000000001E-33</c:v>
                </c:pt>
                <c:pt idx="41734">
                  <c:v>1.9740551000000001E-33</c:v>
                </c:pt>
                <c:pt idx="41735">
                  <c:v>1.9563622000000001E-33</c:v>
                </c:pt>
                <c:pt idx="41736">
                  <c:v>1.9388265999999999E-33</c:v>
                </c:pt>
                <c:pt idx="41737">
                  <c:v>1.9214470999999999E-33</c:v>
                </c:pt>
                <c:pt idx="41738">
                  <c:v>1.9042221999999999E-33</c:v>
                </c:pt>
                <c:pt idx="41739">
                  <c:v>1.8871508000000001E-33</c:v>
                </c:pt>
                <c:pt idx="41740">
                  <c:v>1.8702312000000001E-33</c:v>
                </c:pt>
                <c:pt idx="41741">
                  <c:v>1.8534622E-33</c:v>
                </c:pt>
                <c:pt idx="41742">
                  <c:v>1.8368425E-33</c:v>
                </c:pt>
                <c:pt idx="41743">
                  <c:v>1.8203709000000001E-33</c:v>
                </c:pt>
                <c:pt idx="41744">
                  <c:v>1.8040459000000001E-33</c:v>
                </c:pt>
                <c:pt idx="41745">
                  <c:v>1.7878663000000002E-33</c:v>
                </c:pt>
                <c:pt idx="41746">
                  <c:v>1.7718307000000001E-33</c:v>
                </c:pt>
                <c:pt idx="41747">
                  <c:v>1.755938E-33</c:v>
                </c:pt>
                <c:pt idx="41748">
                  <c:v>1.740187E-33</c:v>
                </c:pt>
                <c:pt idx="41749">
                  <c:v>1.7245761999999999E-33</c:v>
                </c:pt>
                <c:pt idx="41750">
                  <c:v>1.7091044999999999E-33</c:v>
                </c:pt>
                <c:pt idx="41751">
                  <c:v>1.6937707E-33</c:v>
                </c:pt>
                <c:pt idx="41752">
                  <c:v>1.6785735999999999E-33</c:v>
                </c:pt>
                <c:pt idx="41753">
                  <c:v>1.6635118999999998E-33</c:v>
                </c:pt>
                <c:pt idx="41754">
                  <c:v>1.6485843999999999E-33</c:v>
                </c:pt>
                <c:pt idx="41755">
                  <c:v>1.6337898000000001E-33</c:v>
                </c:pt>
                <c:pt idx="41756">
                  <c:v>1.6191274000000001E-33</c:v>
                </c:pt>
                <c:pt idx="41757">
                  <c:v>1.6045957000000001E-33</c:v>
                </c:pt>
                <c:pt idx="41758">
                  <c:v>1.5901934999999999E-33</c:v>
                </c:pt>
                <c:pt idx="41759">
                  <c:v>1.5759197000000001E-33</c:v>
                </c:pt>
                <c:pt idx="41760">
                  <c:v>1.5617731999999999E-33</c:v>
                </c:pt>
                <c:pt idx="41761">
                  <c:v>1.5477528E-33</c:v>
                </c:pt>
                <c:pt idx="41762">
                  <c:v>1.5338577000000001E-33</c:v>
                </c:pt>
                <c:pt idx="41763">
                  <c:v>1.5200863999999999E-33</c:v>
                </c:pt>
                <c:pt idx="41764">
                  <c:v>1.506438E-33</c:v>
                </c:pt>
                <c:pt idx="41765">
                  <c:v>1.4929113E-33</c:v>
                </c:pt>
                <c:pt idx="41766">
                  <c:v>1.4795054E-33</c:v>
                </c:pt>
                <c:pt idx="41767">
                  <c:v>1.4662190000000001E-33</c:v>
                </c:pt>
                <c:pt idx="41768">
                  <c:v>1.4530513E-33</c:v>
                </c:pt>
                <c:pt idx="41769">
                  <c:v>1.440001E-33</c:v>
                </c:pt>
                <c:pt idx="41770">
                  <c:v>1.4270670999999999E-33</c:v>
                </c:pt>
                <c:pt idx="41771">
                  <c:v>1.4142487000000001E-33</c:v>
                </c:pt>
                <c:pt idx="41772">
                  <c:v>1.4015447999999999E-33</c:v>
                </c:pt>
                <c:pt idx="41773">
                  <c:v>1.3889542000000001E-33</c:v>
                </c:pt>
                <c:pt idx="41774">
                  <c:v>1.3764761000000001E-33</c:v>
                </c:pt>
                <c:pt idx="41775">
                  <c:v>1.3641092999999999E-33</c:v>
                </c:pt>
                <c:pt idx="41776">
                  <c:v>1.3518529999999999E-33</c:v>
                </c:pt>
                <c:pt idx="41777">
                  <c:v>1.3397061999999999E-33</c:v>
                </c:pt>
                <c:pt idx="41778">
                  <c:v>1.327668E-33</c:v>
                </c:pt>
                <c:pt idx="41779">
                  <c:v>1.3157373000000001E-33</c:v>
                </c:pt>
                <c:pt idx="41780">
                  <c:v>1.3039130999999999E-33</c:v>
                </c:pt>
                <c:pt idx="41781">
                  <c:v>1.2921946000000001E-33</c:v>
                </c:pt>
                <c:pt idx="41782">
                  <c:v>1.2805807E-33</c:v>
                </c:pt>
                <c:pt idx="41783">
                  <c:v>1.2690705999999999E-33</c:v>
                </c:pt>
                <c:pt idx="41784">
                  <c:v>1.2576633E-33</c:v>
                </c:pt>
                <c:pt idx="41785">
                  <c:v>1.246358E-33</c:v>
                </c:pt>
                <c:pt idx="41786">
                  <c:v>1.2351537999999999E-33</c:v>
                </c:pt>
                <c:pt idx="41787">
                  <c:v>1.2240497E-33</c:v>
                </c:pt>
                <c:pt idx="41788">
                  <c:v>1.2130449000000001E-33</c:v>
                </c:pt>
                <c:pt idx="41789">
                  <c:v>1.2021384000000001E-33</c:v>
                </c:pt>
                <c:pt idx="41790">
                  <c:v>1.1913295000000001E-33</c:v>
                </c:pt>
                <c:pt idx="41791">
                  <c:v>1.1806170999999999E-33</c:v>
                </c:pt>
                <c:pt idx="41792">
                  <c:v>1.1700006E-33</c:v>
                </c:pt>
                <c:pt idx="41793">
                  <c:v>1.159479E-33</c:v>
                </c:pt>
                <c:pt idx="41794">
                  <c:v>1.1490514E-33</c:v>
                </c:pt>
                <c:pt idx="41795">
                  <c:v>1.1387172E-33</c:v>
                </c:pt>
                <c:pt idx="41796">
                  <c:v>1.1284752999999999E-33</c:v>
                </c:pt>
                <c:pt idx="41797">
                  <c:v>1.1183251E-33</c:v>
                </c:pt>
                <c:pt idx="41798">
                  <c:v>1.1082656E-33</c:v>
                </c:pt>
                <c:pt idx="41799">
                  <c:v>1.0982960999999999E-33</c:v>
                </c:pt>
                <c:pt idx="41800">
                  <c:v>1.0884158E-33</c:v>
                </c:pt>
                <c:pt idx="41801">
                  <c:v>1.0786239999999999E-33</c:v>
                </c:pt>
                <c:pt idx="41802">
                  <c:v>1.0689197E-33</c:v>
                </c:pt>
                <c:pt idx="41803">
                  <c:v>1.0593021999999999E-33</c:v>
                </c:pt>
                <c:pt idx="41804">
                  <c:v>1.0497709E-33</c:v>
                </c:pt>
                <c:pt idx="41805">
                  <c:v>1.0403247999999999E-33</c:v>
                </c:pt>
                <c:pt idx="41806">
                  <c:v>1.0309632999999999E-33</c:v>
                </c:pt>
                <c:pt idx="41807">
                  <c:v>1.0216855E-33</c:v>
                </c:pt>
                <c:pt idx="41808">
                  <c:v>1.0124908E-33</c:v>
                </c:pt>
                <c:pt idx="41809">
                  <c:v>1.0033784999999999E-33</c:v>
                </c:pt>
                <c:pt idx="41810">
                  <c:v>9.9434764000000002E-34</c:v>
                </c:pt>
                <c:pt idx="41811">
                  <c:v>9.8539771999999992E-34</c:v>
                </c:pt>
                <c:pt idx="41812">
                  <c:v>9.7652788000000001E-34</c:v>
                </c:pt>
                <c:pt idx="41813">
                  <c:v>9.6773748000000006E-34</c:v>
                </c:pt>
                <c:pt idx="41814">
                  <c:v>9.5902587000000007E-34</c:v>
                </c:pt>
                <c:pt idx="41815">
                  <c:v>9.5039222999999995E-34</c:v>
                </c:pt>
                <c:pt idx="41816">
                  <c:v>9.4183591999999997E-34</c:v>
                </c:pt>
                <c:pt idx="41817">
                  <c:v>9.3335620000000004E-34</c:v>
                </c:pt>
                <c:pt idx="41818">
                  <c:v>9.2495252000000002E-34</c:v>
                </c:pt>
                <c:pt idx="41819">
                  <c:v>9.1662405000000005E-34</c:v>
                </c:pt>
                <c:pt idx="41820">
                  <c:v>9.0837024E-34</c:v>
                </c:pt>
                <c:pt idx="41821">
                  <c:v>9.0019036000000004E-34</c:v>
                </c:pt>
                <c:pt idx="41822">
                  <c:v>8.9208376000000001E-34</c:v>
                </c:pt>
                <c:pt idx="41823">
                  <c:v>8.8404981000000008E-34</c:v>
                </c:pt>
                <c:pt idx="41824">
                  <c:v>8.7608785999999993E-34</c:v>
                </c:pt>
                <c:pt idx="41825">
                  <c:v>8.6819726000000008E-34</c:v>
                </c:pt>
                <c:pt idx="41826">
                  <c:v>8.6037738000000004E-34</c:v>
                </c:pt>
                <c:pt idx="41827">
                  <c:v>8.5262764999999998E-34</c:v>
                </c:pt>
                <c:pt idx="41828">
                  <c:v>8.4494735999999992E-34</c:v>
                </c:pt>
                <c:pt idx="41829">
                  <c:v>8.3733594000000004E-34</c:v>
                </c:pt>
                <c:pt idx="41830">
                  <c:v>8.2979276000000002E-34</c:v>
                </c:pt>
                <c:pt idx="41831">
                  <c:v>8.2231715999999995E-34</c:v>
                </c:pt>
                <c:pt idx="41832">
                  <c:v>8.1490861000000003E-34</c:v>
                </c:pt>
                <c:pt idx="41833">
                  <c:v>8.0756655000000002E-34</c:v>
                </c:pt>
                <c:pt idx="41834">
                  <c:v>8.0029024E-34</c:v>
                </c:pt>
                <c:pt idx="41835">
                  <c:v>7.9307921999999992E-34</c:v>
                </c:pt>
                <c:pt idx="41836">
                  <c:v>7.8593285999999997E-34</c:v>
                </c:pt>
                <c:pt idx="41837">
                  <c:v>7.7885060000000008E-34</c:v>
                </c:pt>
                <c:pt idx="41838">
                  <c:v>7.7183188999999993E-34</c:v>
                </c:pt>
                <c:pt idx="41839">
                  <c:v>7.6487607999999996E-34</c:v>
                </c:pt>
                <c:pt idx="41840">
                  <c:v>7.5798268000000002E-34</c:v>
                </c:pt>
                <c:pt idx="41841">
                  <c:v>7.5115112999999998E-34</c:v>
                </c:pt>
                <c:pt idx="41842">
                  <c:v>7.4438083E-34</c:v>
                </c:pt>
                <c:pt idx="41843">
                  <c:v>7.3767129000000004E-34</c:v>
                </c:pt>
                <c:pt idx="41844">
                  <c:v>7.3102198000000004E-34</c:v>
                </c:pt>
                <c:pt idx="41845">
                  <c:v>7.2443233000000001E-34</c:v>
                </c:pt>
                <c:pt idx="41846">
                  <c:v>7.1790180999999998E-34</c:v>
                </c:pt>
                <c:pt idx="41847">
                  <c:v>7.1142988999999998E-34</c:v>
                </c:pt>
                <c:pt idx="41848">
                  <c:v>7.0501605000000002E-34</c:v>
                </c:pt>
                <c:pt idx="41849">
                  <c:v>6.9865979999999997E-34</c:v>
                </c:pt>
                <c:pt idx="41850">
                  <c:v>6.9236057000000002E-34</c:v>
                </c:pt>
                <c:pt idx="41851">
                  <c:v>6.8611787000000002E-34</c:v>
                </c:pt>
                <c:pt idx="41852">
                  <c:v>6.7993123000000001E-34</c:v>
                </c:pt>
                <c:pt idx="41853">
                  <c:v>6.7380011000000001E-34</c:v>
                </c:pt>
                <c:pt idx="41854">
                  <c:v>6.6772404999999996E-34</c:v>
                </c:pt>
                <c:pt idx="41855">
                  <c:v>6.6170252999999998E-34</c:v>
                </c:pt>
                <c:pt idx="41856">
                  <c:v>6.5573511000000001E-34</c:v>
                </c:pt>
                <c:pt idx="41857">
                  <c:v>6.4982122E-34</c:v>
                </c:pt>
                <c:pt idx="41858">
                  <c:v>6.4396045999999997E-34</c:v>
                </c:pt>
                <c:pt idx="41859">
                  <c:v>6.3815232999999996E-34</c:v>
                </c:pt>
                <c:pt idx="41860">
                  <c:v>6.3239640000000001E-34</c:v>
                </c:pt>
                <c:pt idx="41861">
                  <c:v>6.2669213000000004E-34</c:v>
                </c:pt>
                <c:pt idx="41862">
                  <c:v>6.2103910000000002E-34</c:v>
                </c:pt>
                <c:pt idx="41863">
                  <c:v>6.1543685999999997E-34</c:v>
                </c:pt>
                <c:pt idx="41864">
                  <c:v>6.0988495000000001E-34</c:v>
                </c:pt>
                <c:pt idx="41865">
                  <c:v>6.0438290000000001E-34</c:v>
                </c:pt>
                <c:pt idx="41866">
                  <c:v>5.9893025999999999E-34</c:v>
                </c:pt>
                <c:pt idx="41867">
                  <c:v>5.9352661E-34</c:v>
                </c:pt>
                <c:pt idx="41868">
                  <c:v>5.8817149999999997E-34</c:v>
                </c:pt>
                <c:pt idx="41869">
                  <c:v>5.8286450999999996E-34</c:v>
                </c:pt>
                <c:pt idx="41870">
                  <c:v>5.7760522999999999E-34</c:v>
                </c:pt>
                <c:pt idx="41871">
                  <c:v>5.7239320000000001E-34</c:v>
                </c:pt>
                <c:pt idx="41872">
                  <c:v>5.6722799999999998E-34</c:v>
                </c:pt>
                <c:pt idx="41873">
                  <c:v>5.6210923000000002E-34</c:v>
                </c:pt>
                <c:pt idx="41874">
                  <c:v>5.5703646999999999E-34</c:v>
                </c:pt>
                <c:pt idx="41875">
                  <c:v>5.5200930000000003E-34</c:v>
                </c:pt>
                <c:pt idx="41876">
                  <c:v>5.4702731999999998E-34</c:v>
                </c:pt>
                <c:pt idx="41877">
                  <c:v>5.4209009999999999E-34</c:v>
                </c:pt>
                <c:pt idx="41878">
                  <c:v>5.3719723999999999E-34</c:v>
                </c:pt>
                <c:pt idx="41879">
                  <c:v>5.3234838000000004E-34</c:v>
                </c:pt>
                <c:pt idx="41880">
                  <c:v>5.2754313E-34</c:v>
                </c:pt>
                <c:pt idx="41881">
                  <c:v>5.2278105E-34</c:v>
                </c:pt>
                <c:pt idx="41882">
                  <c:v>5.1806179999999999E-34</c:v>
                </c:pt>
                <c:pt idx="41883">
                  <c:v>5.1338499000000002E-34</c:v>
                </c:pt>
                <c:pt idx="41884">
                  <c:v>5.0875024000000004E-34</c:v>
                </c:pt>
                <c:pt idx="41885">
                  <c:v>5.0415713E-34</c:v>
                </c:pt>
                <c:pt idx="41886">
                  <c:v>4.9960535000000004E-34</c:v>
                </c:pt>
                <c:pt idx="41887">
                  <c:v>4.9509453000000003E-34</c:v>
                </c:pt>
                <c:pt idx="41888">
                  <c:v>4.9062425E-34</c:v>
                </c:pt>
                <c:pt idx="41889">
                  <c:v>4.8619420000000001E-34</c:v>
                </c:pt>
                <c:pt idx="41890">
                  <c:v>4.8180396000000001E-34</c:v>
                </c:pt>
                <c:pt idx="41891">
                  <c:v>4.7745324999999997E-34</c:v>
                </c:pt>
                <c:pt idx="41892">
                  <c:v>4.7314166E-34</c:v>
                </c:pt>
                <c:pt idx="41893">
                  <c:v>4.6886887999999999E-34</c:v>
                </c:pt>
                <c:pt idx="41894">
                  <c:v>4.6463452999999998E-34</c:v>
                </c:pt>
                <c:pt idx="41895">
                  <c:v>4.6043824000000001E-34</c:v>
                </c:pt>
                <c:pt idx="41896">
                  <c:v>4.5627969999999996E-34</c:v>
                </c:pt>
                <c:pt idx="41897">
                  <c:v>4.5215858999999996E-34</c:v>
                </c:pt>
                <c:pt idx="41898">
                  <c:v>4.4807456999999998E-34</c:v>
                </c:pt>
                <c:pt idx="41899">
                  <c:v>4.4402728999999998E-34</c:v>
                </c:pt>
                <c:pt idx="41900">
                  <c:v>4.4001641999999999E-34</c:v>
                </c:pt>
                <c:pt idx="41901">
                  <c:v>4.3604164E-34</c:v>
                </c:pt>
                <c:pt idx="41902">
                  <c:v>4.3210268000000004E-34</c:v>
                </c:pt>
                <c:pt idx="41903">
                  <c:v>4.2819915999999999E-34</c:v>
                </c:pt>
                <c:pt idx="41904">
                  <c:v>4.2433077999999998E-34</c:v>
                </c:pt>
                <c:pt idx="41905">
                  <c:v>4.2049719999999998E-34</c:v>
                </c:pt>
                <c:pt idx="41906">
                  <c:v>4.1669814999999996E-34</c:v>
                </c:pt>
                <c:pt idx="41907">
                  <c:v>4.1293326000000004E-34</c:v>
                </c:pt>
                <c:pt idx="41908">
                  <c:v>4.0920226000000002E-34</c:v>
                </c:pt>
                <c:pt idx="41909">
                  <c:v>4.0550486999999996E-34</c:v>
                </c:pt>
                <c:pt idx="41910">
                  <c:v>4.0184076999999998E-34</c:v>
                </c:pt>
                <c:pt idx="41911">
                  <c:v>3.9820963999999997E-34</c:v>
                </c:pt>
                <c:pt idx="41912">
                  <c:v>3.9461124999999999E-34</c:v>
                </c:pt>
                <c:pt idx="41913">
                  <c:v>3.9104522999999999E-34</c:v>
                </c:pt>
                <c:pt idx="41914">
                  <c:v>3.8751136000000003E-34</c:v>
                </c:pt>
                <c:pt idx="41915">
                  <c:v>3.8400929999999998E-34</c:v>
                </c:pt>
                <c:pt idx="41916">
                  <c:v>3.8053877E-34</c:v>
                </c:pt>
                <c:pt idx="41917">
                  <c:v>3.7709947999999999E-34</c:v>
                </c:pt>
                <c:pt idx="41918">
                  <c:v>3.7369119000000002E-34</c:v>
                </c:pt>
                <c:pt idx="41919">
                  <c:v>3.7031360000000001E-34</c:v>
                </c:pt>
                <c:pt idx="41920">
                  <c:v>3.6696642000000001E-34</c:v>
                </c:pt>
                <c:pt idx="41921">
                  <c:v>3.6364938999999999E-34</c:v>
                </c:pt>
                <c:pt idx="41922">
                  <c:v>3.6036226000000001E-34</c:v>
                </c:pt>
                <c:pt idx="41923">
                  <c:v>3.5710474E-34</c:v>
                </c:pt>
                <c:pt idx="41924">
                  <c:v>3.5387656E-34</c:v>
                </c:pt>
                <c:pt idx="41925">
                  <c:v>3.5067746999999998E-34</c:v>
                </c:pt>
                <c:pt idx="41926">
                  <c:v>3.4750719000000001E-34</c:v>
                </c:pt>
                <c:pt idx="41927">
                  <c:v>3.4436548000000001E-34</c:v>
                </c:pt>
                <c:pt idx="41928">
                  <c:v>3.4125206999999999E-34</c:v>
                </c:pt>
                <c:pt idx="41929">
                  <c:v>3.3816672E-34</c:v>
                </c:pt>
                <c:pt idx="41930">
                  <c:v>3.3510916999999999E-34</c:v>
                </c:pt>
                <c:pt idx="41931">
                  <c:v>3.3207917E-34</c:v>
                </c:pt>
                <c:pt idx="41932">
                  <c:v>3.2907648E-34</c:v>
                </c:pt>
                <c:pt idx="41933">
                  <c:v>3.2610084000000001E-34</c:v>
                </c:pt>
                <c:pt idx="41934">
                  <c:v>3.2315203E-34</c:v>
                </c:pt>
                <c:pt idx="41935">
                  <c:v>3.2022979999999999E-34</c:v>
                </c:pt>
                <c:pt idx="41936">
                  <c:v>3.1733390999999999E-34</c:v>
                </c:pt>
                <c:pt idx="41937">
                  <c:v>3.1446412000000002E-34</c:v>
                </c:pt>
                <c:pt idx="41938">
                  <c:v>3.116202E-34</c:v>
                </c:pt>
                <c:pt idx="41939">
                  <c:v>3.0880193E-34</c:v>
                </c:pt>
                <c:pt idx="41940">
                  <c:v>3.0600904999999999E-34</c:v>
                </c:pt>
                <c:pt idx="41941">
                  <c:v>3.0324135999999999E-34</c:v>
                </c:pt>
                <c:pt idx="41942">
                  <c:v>3.0049862E-34</c:v>
                </c:pt>
                <c:pt idx="41943">
                  <c:v>2.9778061000000001E-34</c:v>
                </c:pt>
                <c:pt idx="41944">
                  <c:v>2.9508712E-34</c:v>
                </c:pt>
                <c:pt idx="41945">
                  <c:v>2.9241793000000001E-34</c:v>
                </c:pt>
                <c:pt idx="41946">
                  <c:v>2.8977278999999999E-34</c:v>
                </c:pt>
                <c:pt idx="41947">
                  <c:v>2.8715149999999999E-34</c:v>
                </c:pt>
                <c:pt idx="41948">
                  <c:v>2.8455384999999998E-34</c:v>
                </c:pt>
                <c:pt idx="41949">
                  <c:v>2.8197960999999999E-34</c:v>
                </c:pt>
                <c:pt idx="41950">
                  <c:v>2.794286E-34</c:v>
                </c:pt>
                <c:pt idx="41951">
                  <c:v>2.7690060000000001E-34</c:v>
                </c:pt>
                <c:pt idx="41952">
                  <c:v>2.7439539000000002E-34</c:v>
                </c:pt>
                <c:pt idx="41953">
                  <c:v>2.7191277999999998E-34</c:v>
                </c:pt>
                <c:pt idx="41954">
                  <c:v>2.6945255000000001E-34</c:v>
                </c:pt>
                <c:pt idx="41955">
                  <c:v>2.6701453E-34</c:v>
                </c:pt>
                <c:pt idx="41956">
                  <c:v>2.6459850000000001E-34</c:v>
                </c:pt>
                <c:pt idx="41957">
                  <c:v>2.6220424999999998E-34</c:v>
                </c:pt>
                <c:pt idx="41958">
                  <c:v>2.5983159000000001E-34</c:v>
                </c:pt>
                <c:pt idx="41959">
                  <c:v>2.5748032999999999E-34</c:v>
                </c:pt>
                <c:pt idx="41960">
                  <c:v>2.5515027999999999E-34</c:v>
                </c:pt>
                <c:pt idx="41961">
                  <c:v>2.5284125999999998E-34</c:v>
                </c:pt>
                <c:pt idx="41962">
                  <c:v>2.5055305999999999E-34</c:v>
                </c:pt>
                <c:pt idx="41963">
                  <c:v>2.4828550999999999E-34</c:v>
                </c:pt>
                <c:pt idx="41964">
                  <c:v>2.4603841E-34</c:v>
                </c:pt>
                <c:pt idx="41965">
                  <c:v>2.4381158000000001E-34</c:v>
                </c:pt>
                <c:pt idx="41966">
                  <c:v>2.4160485999999999E-34</c:v>
                </c:pt>
                <c:pt idx="41967">
                  <c:v>2.3941805000000001E-34</c:v>
                </c:pt>
                <c:pt idx="41968">
                  <c:v>2.3725099000000001E-34</c:v>
                </c:pt>
                <c:pt idx="41969">
                  <c:v>2.3510348E-34</c:v>
                </c:pt>
                <c:pt idx="41970">
                  <c:v>2.3297536000000001E-34</c:v>
                </c:pt>
                <c:pt idx="41971">
                  <c:v>2.3086642000000002E-34</c:v>
                </c:pt>
                <c:pt idx="41972">
                  <c:v>2.2877652E-34</c:v>
                </c:pt>
                <c:pt idx="41973">
                  <c:v>2.2670549999999999E-34</c:v>
                </c:pt>
                <c:pt idx="41974">
                  <c:v>2.2465318000000001E-34</c:v>
                </c:pt>
                <c:pt idx="41975">
                  <c:v>2.2261936999999998E-34</c:v>
                </c:pt>
                <c:pt idx="41976">
                  <c:v>2.2060391999999999E-34</c:v>
                </c:pt>
                <c:pt idx="41977">
                  <c:v>2.1860666E-34</c:v>
                </c:pt>
                <c:pt idx="41978">
                  <c:v>2.1662745E-34</c:v>
                </c:pt>
                <c:pt idx="41979">
                  <c:v>2.1466608999999998E-34</c:v>
                </c:pt>
                <c:pt idx="41980">
                  <c:v>2.1272244E-34</c:v>
                </c:pt>
                <c:pt idx="41981">
                  <c:v>2.1079634999999999E-34</c:v>
                </c:pt>
                <c:pt idx="41982">
                  <c:v>2.0888763999999998E-34</c:v>
                </c:pt>
                <c:pt idx="41983">
                  <c:v>2.0699618000000001E-34</c:v>
                </c:pt>
                <c:pt idx="41984">
                  <c:v>2.0512179E-34</c:v>
                </c:pt>
                <c:pt idx="41985">
                  <c:v>2.0326433000000002E-34</c:v>
                </c:pt>
                <c:pt idx="41986">
                  <c:v>2.0142364000000002E-34</c:v>
                </c:pt>
                <c:pt idx="41987">
                  <c:v>1.9959958000000001E-34</c:v>
                </c:pt>
                <c:pt idx="41988">
                  <c:v>1.9779198999999999E-34</c:v>
                </c:pt>
                <c:pt idx="41989">
                  <c:v>1.9600073000000002E-34</c:v>
                </c:pt>
                <c:pt idx="41990">
                  <c:v>1.9422564999999999E-34</c:v>
                </c:pt>
                <c:pt idx="41991">
                  <c:v>1.9246659000000001E-34</c:v>
                </c:pt>
                <c:pt idx="41992">
                  <c:v>1.9072343E-34</c:v>
                </c:pt>
                <c:pt idx="41993">
                  <c:v>1.8899599999999999E-34</c:v>
                </c:pt>
                <c:pt idx="41994">
                  <c:v>1.8728417999999999E-34</c:v>
                </c:pt>
                <c:pt idx="41995">
                  <c:v>1.8558782999999999E-34</c:v>
                </c:pt>
                <c:pt idx="41996">
                  <c:v>1.8390679000000001E-34</c:v>
                </c:pt>
                <c:pt idx="41997">
                  <c:v>1.8224094E-34</c:v>
                </c:pt>
                <c:pt idx="41998">
                  <c:v>1.8059013999999999E-34</c:v>
                </c:pt>
                <c:pt idx="41999">
                  <c:v>1.7895424999999999E-34</c:v>
                </c:pt>
                <c:pt idx="42000">
                  <c:v>1.7733314999999999E-34</c:v>
                </c:pt>
                <c:pt idx="42001">
                  <c:v>1.7603679E-34</c:v>
                </c:pt>
                <c:pt idx="42002">
                  <c:v>1.7475707E-34</c:v>
                </c:pt>
                <c:pt idx="42003">
                  <c:v>1.7349305000000001E-34</c:v>
                </c:pt>
                <c:pt idx="42004">
                  <c:v>1.7224392E-34</c:v>
                </c:pt>
                <c:pt idx="42005">
                  <c:v>1.7100899E-34</c:v>
                </c:pt>
                <c:pt idx="42006">
                  <c:v>1.6978763E-34</c:v>
                </c:pt>
                <c:pt idx="42007">
                  <c:v>1.6857931999999999E-34</c:v>
                </c:pt>
                <c:pt idx="42008">
                  <c:v>1.6738355000000001E-34</c:v>
                </c:pt>
                <c:pt idx="42009">
                  <c:v>1.6619992000000001E-34</c:v>
                </c:pt>
                <c:pt idx="42010">
                  <c:v>1.6502804000000001E-34</c:v>
                </c:pt>
                <c:pt idx="42011">
                  <c:v>1.6386757E-34</c:v>
                </c:pt>
                <c:pt idx="42012">
                  <c:v>1.6271821999999999E-34</c:v>
                </c:pt>
                <c:pt idx="42013">
                  <c:v>1.6157969E-34</c:v>
                </c:pt>
                <c:pt idx="42014">
                  <c:v>1.6045172000000001E-34</c:v>
                </c:pt>
                <c:pt idx="42015">
                  <c:v>1.5933408999999999E-34</c:v>
                </c:pt>
                <c:pt idx="42016">
                  <c:v>1.5822659E-34</c:v>
                </c:pt>
                <c:pt idx="42017">
                  <c:v>1.5712901E-34</c:v>
                </c:pt>
                <c:pt idx="42018">
                  <c:v>1.5604117000000001E-34</c:v>
                </c:pt>
                <c:pt idx="42019">
                  <c:v>1.5496287999999999E-34</c:v>
                </c:pt>
                <c:pt idx="42020">
                  <c:v>1.5389399E-34</c:v>
                </c:pt>
                <c:pt idx="42021">
                  <c:v>1.5283433E-34</c:v>
                </c:pt>
                <c:pt idx="42022">
                  <c:v>1.5178377E-34</c:v>
                </c:pt>
                <c:pt idx="42023">
                  <c:v>1.5074216E-34</c:v>
                </c:pt>
                <c:pt idx="42024">
                  <c:v>1.4970936000000001E-34</c:v>
                </c:pt>
                <c:pt idx="42025">
                  <c:v>1.4868526E-34</c:v>
                </c:pt>
                <c:pt idx="42026">
                  <c:v>1.4766971999999999E-34</c:v>
                </c:pt>
                <c:pt idx="42027">
                  <c:v>1.4666262E-34</c:v>
                </c:pt>
                <c:pt idx="42028">
                  <c:v>1.4566383999999999E-34</c:v>
                </c:pt>
                <c:pt idx="42029">
                  <c:v>1.4467327999999999E-34</c:v>
                </c:pt>
                <c:pt idx="42030">
                  <c:v>1.4369082000000001E-34</c:v>
                </c:pt>
                <c:pt idx="42031">
                  <c:v>1.4271637999999999E-34</c:v>
                </c:pt>
                <c:pt idx="42032">
                  <c:v>1.4174983000000001E-34</c:v>
                </c:pt>
                <c:pt idx="42033">
                  <c:v>1.4079108999999999E-34</c:v>
                </c:pt>
                <c:pt idx="42034">
                  <c:v>1.3984006999999999E-34</c:v>
                </c:pt>
                <c:pt idx="42035">
                  <c:v>1.3889664999999999E-34</c:v>
                </c:pt>
                <c:pt idx="42036">
                  <c:v>1.3796077000000001E-34</c:v>
                </c:pt>
                <c:pt idx="42037">
                  <c:v>1.3703231000000001E-34</c:v>
                </c:pt>
                <c:pt idx="42038">
                  <c:v>1.361112E-34</c:v>
                </c:pt>
                <c:pt idx="42039">
                  <c:v>1.3519736000000001E-34</c:v>
                </c:pt>
                <c:pt idx="42040">
                  <c:v>1.3429070000000001E-34</c:v>
                </c:pt>
                <c:pt idx="42041">
                  <c:v>1.3339114999999999E-34</c:v>
                </c:pt>
                <c:pt idx="42042">
                  <c:v>1.3249861E-34</c:v>
                </c:pt>
                <c:pt idx="42043">
                  <c:v>1.3161302E-34</c:v>
                </c:pt>
                <c:pt idx="42044">
                  <c:v>1.3073430000000001E-34</c:v>
                </c:pt>
                <c:pt idx="42045">
                  <c:v>1.2986238E-34</c:v>
                </c:pt>
                <c:pt idx="42046">
                  <c:v>1.2899718000000001E-34</c:v>
                </c:pt>
                <c:pt idx="42047">
                  <c:v>1.2813863E-34</c:v>
                </c:pt>
                <c:pt idx="42048">
                  <c:v>1.2728665999999999E-34</c:v>
                </c:pt>
                <c:pt idx="42049">
                  <c:v>1.264412E-34</c:v>
                </c:pt>
                <c:pt idx="42050">
                  <c:v>1.2560218E-34</c:v>
                </c:pt>
                <c:pt idx="42051">
                  <c:v>1.2476954000000001E-34</c:v>
                </c:pt>
                <c:pt idx="42052">
                  <c:v>1.2394322E-34</c:v>
                </c:pt>
                <c:pt idx="42053">
                  <c:v>1.2312314000000001E-34</c:v>
                </c:pt>
                <c:pt idx="42054">
                  <c:v>1.2230925000000001E-34</c:v>
                </c:pt>
                <c:pt idx="42055">
                  <c:v>1.2150147000000001E-34</c:v>
                </c:pt>
                <c:pt idx="42056">
                  <c:v>1.2069976000000001E-34</c:v>
                </c:pt>
                <c:pt idx="42057">
                  <c:v>1.1990404999999999E-34</c:v>
                </c:pt>
                <c:pt idx="42058">
                  <c:v>1.1911429E-34</c:v>
                </c:pt>
                <c:pt idx="42059">
                  <c:v>1.1833041999999999E-34</c:v>
                </c:pt>
                <c:pt idx="42060">
                  <c:v>1.1755237000000001E-34</c:v>
                </c:pt>
                <c:pt idx="42061">
                  <c:v>1.1678008999999999E-34</c:v>
                </c:pt>
                <c:pt idx="42062">
                  <c:v>1.1601352999999999E-34</c:v>
                </c:pt>
                <c:pt idx="42063">
                  <c:v>1.1525264000000001E-34</c:v>
                </c:pt>
                <c:pt idx="42064">
                  <c:v>1.1449735000000001E-34</c:v>
                </c:pt>
                <c:pt idx="42065">
                  <c:v>1.1374762000000001E-34</c:v>
                </c:pt>
                <c:pt idx="42066">
                  <c:v>1.1300339000000001E-34</c:v>
                </c:pt>
                <c:pt idx="42067">
                  <c:v>1.1226462E-34</c:v>
                </c:pt>
                <c:pt idx="42068">
                  <c:v>1.1153125000000001E-34</c:v>
                </c:pt>
                <c:pt idx="42069">
                  <c:v>1.1080323E-34</c:v>
                </c:pt>
                <c:pt idx="42070">
                  <c:v>1.1008052000000001E-34</c:v>
                </c:pt>
                <c:pt idx="42071">
                  <c:v>1.0936307E-34</c:v>
                </c:pt>
                <c:pt idx="42072">
                  <c:v>1.0865083E-34</c:v>
                </c:pt>
                <c:pt idx="42073">
                  <c:v>1.0794374E-34</c:v>
                </c:pt>
                <c:pt idx="42074">
                  <c:v>1.0724176999999999E-34</c:v>
                </c:pt>
                <c:pt idx="42075">
                  <c:v>1.0654486999999999E-34</c:v>
                </c:pt>
                <c:pt idx="42076">
                  <c:v>1.0585299E-34</c:v>
                </c:pt>
                <c:pt idx="42077">
                  <c:v>1.051661E-34</c:v>
                </c:pt>
                <c:pt idx="42078">
                  <c:v>1.0448414E-34</c:v>
                </c:pt>
                <c:pt idx="42079">
                  <c:v>1.0380707E-34</c:v>
                </c:pt>
                <c:pt idx="42080">
                  <c:v>1.0313485999999999E-34</c:v>
                </c:pt>
                <c:pt idx="42081">
                  <c:v>1.0246745000000001E-34</c:v>
                </c:pt>
                <c:pt idx="42082">
                  <c:v>1.0180480999999999E-34</c:v>
                </c:pt>
                <c:pt idx="42083">
                  <c:v>1.0114688999999999E-34</c:v>
                </c:pt>
                <c:pt idx="42084">
                  <c:v>1.0049365E-34</c:v>
                </c:pt>
                <c:pt idx="42085">
                  <c:v>9.9845066999999989E-35</c:v>
                </c:pt>
                <c:pt idx="42086">
                  <c:v>9.9201081999999996E-35</c:v>
                </c:pt>
                <c:pt idx="42087">
                  <c:v>9.8561654E-35</c:v>
                </c:pt>
                <c:pt idx="42088">
                  <c:v>9.792674900000001E-35</c:v>
                </c:pt>
                <c:pt idx="42089">
                  <c:v>9.7296332999999992E-35</c:v>
                </c:pt>
                <c:pt idx="42090">
                  <c:v>9.6670371000000006E-35</c:v>
                </c:pt>
                <c:pt idx="42091">
                  <c:v>9.6048828000000005E-35</c:v>
                </c:pt>
                <c:pt idx="42092">
                  <c:v>9.5431658999999995E-35</c:v>
                </c:pt>
                <c:pt idx="42093">
                  <c:v>9.4818829999999996E-35</c:v>
                </c:pt>
                <c:pt idx="42094">
                  <c:v>9.4210298999999997E-35</c:v>
                </c:pt>
                <c:pt idx="42095">
                  <c:v>9.3606039000000003E-35</c:v>
                </c:pt>
                <c:pt idx="42096">
                  <c:v>9.3006008000000005E-35</c:v>
                </c:pt>
                <c:pt idx="42097">
                  <c:v>9.2410179999999997E-35</c:v>
                </c:pt>
                <c:pt idx="42098">
                  <c:v>9.1818511999999999E-35</c:v>
                </c:pt>
                <c:pt idx="42099">
                  <c:v>9.1230977999999997E-35</c:v>
                </c:pt>
                <c:pt idx="42100">
                  <c:v>9.0647534999999999E-35</c:v>
                </c:pt>
                <c:pt idx="42101">
                  <c:v>9.0068156E-35</c:v>
                </c:pt>
                <c:pt idx="42102">
                  <c:v>8.9492806999999996E-35</c:v>
                </c:pt>
                <c:pt idx="42103">
                  <c:v>8.8921452999999995E-35</c:v>
                </c:pt>
                <c:pt idx="42104">
                  <c:v>8.8354064000000003E-35</c:v>
                </c:pt>
                <c:pt idx="42105">
                  <c:v>8.7790607000000001E-35</c:v>
                </c:pt>
                <c:pt idx="42106">
                  <c:v>8.7231047999999996E-35</c:v>
                </c:pt>
                <c:pt idx="42107">
                  <c:v>8.6675362999999999E-35</c:v>
                </c:pt>
                <c:pt idx="42108">
                  <c:v>8.6123512000000004E-35</c:v>
                </c:pt>
                <c:pt idx="42109">
                  <c:v>8.5575472000000004E-35</c:v>
                </c:pt>
                <c:pt idx="42110">
                  <c:v>8.5031208999999997E-35</c:v>
                </c:pt>
                <c:pt idx="42111">
                  <c:v>8.4490700000000004E-35</c:v>
                </c:pt>
                <c:pt idx="42112">
                  <c:v>8.3953903999999998E-35</c:v>
                </c:pt>
                <c:pt idx="42113">
                  <c:v>8.3420799000000005E-35</c:v>
                </c:pt>
                <c:pt idx="42114">
                  <c:v>8.2891356000000001E-35</c:v>
                </c:pt>
                <c:pt idx="42115">
                  <c:v>8.2365540000000005E-35</c:v>
                </c:pt>
                <c:pt idx="42116">
                  <c:v>8.1843328999999997E-35</c:v>
                </c:pt>
                <c:pt idx="42117">
                  <c:v>8.1324694E-35</c:v>
                </c:pt>
                <c:pt idx="42118">
                  <c:v>8.0809599999999997E-35</c:v>
                </c:pt>
                <c:pt idx="42119">
                  <c:v>8.0298030999999996E-35</c:v>
                </c:pt>
                <c:pt idx="42120">
                  <c:v>7.9789951000000001E-35</c:v>
                </c:pt>
                <c:pt idx="42121">
                  <c:v>7.9285338000000005E-35</c:v>
                </c:pt>
                <c:pt idx="42122">
                  <c:v>7.8784162999999996E-35</c:v>
                </c:pt>
                <c:pt idx="42123">
                  <c:v>7.8286397000000005E-35</c:v>
                </c:pt>
                <c:pt idx="42124">
                  <c:v>7.7792012000000002E-35</c:v>
                </c:pt>
                <c:pt idx="42125">
                  <c:v>7.7300984999999997E-35</c:v>
                </c:pt>
                <c:pt idx="42126">
                  <c:v>7.6813293000000005E-35</c:v>
                </c:pt>
                <c:pt idx="42127">
                  <c:v>7.6328905999999999E-35</c:v>
                </c:pt>
                <c:pt idx="42128">
                  <c:v>7.5847802999999997E-35</c:v>
                </c:pt>
                <c:pt idx="42129">
                  <c:v>7.5369953999999995E-35</c:v>
                </c:pt>
                <c:pt idx="42130">
                  <c:v>7.4895336999999997E-35</c:v>
                </c:pt>
                <c:pt idx="42131">
                  <c:v>7.4423928000000002E-35</c:v>
                </c:pt>
                <c:pt idx="42132">
                  <c:v>7.3955699000000002E-35</c:v>
                </c:pt>
                <c:pt idx="42133">
                  <c:v>7.3490632999999999E-35</c:v>
                </c:pt>
                <c:pt idx="42134">
                  <c:v>7.3028700000000002E-35</c:v>
                </c:pt>
                <c:pt idx="42135">
                  <c:v>7.2569878000000003E-35</c:v>
                </c:pt>
                <c:pt idx="42136">
                  <c:v>7.2114150999999999E-35</c:v>
                </c:pt>
                <c:pt idx="42137">
                  <c:v>7.1661487999999995E-35</c:v>
                </c:pt>
                <c:pt idx="42138">
                  <c:v>7.1211867000000004E-35</c:v>
                </c:pt>
                <c:pt idx="42139">
                  <c:v>7.0765258999999995E-35</c:v>
                </c:pt>
                <c:pt idx="42140">
                  <c:v>7.0321648000000005E-35</c:v>
                </c:pt>
                <c:pt idx="42141">
                  <c:v>6.9881010000000002E-35</c:v>
                </c:pt>
                <c:pt idx="42142">
                  <c:v>6.9443326999999999E-35</c:v>
                </c:pt>
                <c:pt idx="42143">
                  <c:v>6.9008573000000001E-35</c:v>
                </c:pt>
                <c:pt idx="42144">
                  <c:v>6.8576727999999995E-35</c:v>
                </c:pt>
                <c:pt idx="42145">
                  <c:v>6.8147764000000005E-35</c:v>
                </c:pt>
                <c:pt idx="42146">
                  <c:v>6.7721664000000001E-35</c:v>
                </c:pt>
                <c:pt idx="42147">
                  <c:v>6.7298405999999999E-35</c:v>
                </c:pt>
                <c:pt idx="42148">
                  <c:v>6.6877972000000001E-35</c:v>
                </c:pt>
                <c:pt idx="42149">
                  <c:v>6.6460337999999995E-35</c:v>
                </c:pt>
                <c:pt idx="42150">
                  <c:v>6.6045489000000002E-35</c:v>
                </c:pt>
                <c:pt idx="42151">
                  <c:v>6.5633399999999996E-35</c:v>
                </c:pt>
                <c:pt idx="42152">
                  <c:v>6.5224049000000004E-35</c:v>
                </c:pt>
                <c:pt idx="42153">
                  <c:v>6.4817418999999997E-35</c:v>
                </c:pt>
                <c:pt idx="42154">
                  <c:v>6.4413485999999997E-35</c:v>
                </c:pt>
                <c:pt idx="42155">
                  <c:v>6.4012233999999998E-35</c:v>
                </c:pt>
                <c:pt idx="42156">
                  <c:v>6.3613645000000005E-35</c:v>
                </c:pt>
                <c:pt idx="42157">
                  <c:v>6.3217695999999996E-35</c:v>
                </c:pt>
                <c:pt idx="42158">
                  <c:v>6.2824364000000005E-35</c:v>
                </c:pt>
                <c:pt idx="42159">
                  <c:v>6.2433639E-35</c:v>
                </c:pt>
                <c:pt idx="42160">
                  <c:v>6.2045489999999995E-35</c:v>
                </c:pt>
                <c:pt idx="42161">
                  <c:v>6.1659908000000003E-35</c:v>
                </c:pt>
                <c:pt idx="42162">
                  <c:v>6.1276873E-35</c:v>
                </c:pt>
                <c:pt idx="42163">
                  <c:v>6.0896364000000003E-35</c:v>
                </c:pt>
                <c:pt idx="42164">
                  <c:v>6.0518364000000005E-35</c:v>
                </c:pt>
                <c:pt idx="42165">
                  <c:v>6.0142853999999996E-35</c:v>
                </c:pt>
                <c:pt idx="42166">
                  <c:v>5.9769818000000003E-35</c:v>
                </c:pt>
                <c:pt idx="42167">
                  <c:v>5.9399232999999997E-35</c:v>
                </c:pt>
                <c:pt idx="42168">
                  <c:v>5.9031087999999996E-35</c:v>
                </c:pt>
                <c:pt idx="42169">
                  <c:v>5.8665363999999999E-35</c:v>
                </c:pt>
                <c:pt idx="42170">
                  <c:v>5.8302040000000001E-35</c:v>
                </c:pt>
                <c:pt idx="42171">
                  <c:v>5.7941103999999998E-35</c:v>
                </c:pt>
                <c:pt idx="42172">
                  <c:v>5.7582531999999998E-35</c:v>
                </c:pt>
                <c:pt idx="42173">
                  <c:v>5.7226314000000002E-35</c:v>
                </c:pt>
                <c:pt idx="42174">
                  <c:v>5.6872425999999997E-35</c:v>
                </c:pt>
                <c:pt idx="42175">
                  <c:v>5.6520856E-35</c:v>
                </c:pt>
                <c:pt idx="42176">
                  <c:v>5.6171588999999997E-35</c:v>
                </c:pt>
                <c:pt idx="42177">
                  <c:v>5.5824599999999997E-35</c:v>
                </c:pt>
                <c:pt idx="42178">
                  <c:v>5.5479883999999999E-35</c:v>
                </c:pt>
                <c:pt idx="42179">
                  <c:v>5.5137418000000005E-35</c:v>
                </c:pt>
                <c:pt idx="42180">
                  <c:v>5.4797189999999999E-35</c:v>
                </c:pt>
                <c:pt idx="42181">
                  <c:v>5.4459178000000005E-35</c:v>
                </c:pt>
                <c:pt idx="42182">
                  <c:v>5.4123369999999996E-35</c:v>
                </c:pt>
                <c:pt idx="42183">
                  <c:v>5.3789755000000002E-35</c:v>
                </c:pt>
                <c:pt idx="42184">
                  <c:v>5.3458309E-35</c:v>
                </c:pt>
                <c:pt idx="42185">
                  <c:v>5.3129020999999998E-35</c:v>
                </c:pt>
                <c:pt idx="42186">
                  <c:v>5.2801875000000002E-35</c:v>
                </c:pt>
                <c:pt idx="42187">
                  <c:v>5.2476857000000001E-35</c:v>
                </c:pt>
                <c:pt idx="42188">
                  <c:v>5.2153951999999996E-35</c:v>
                </c:pt>
                <c:pt idx="42189">
                  <c:v>5.1833141999999997E-35</c:v>
                </c:pt>
                <c:pt idx="42190">
                  <c:v>5.1514416000000002E-35</c:v>
                </c:pt>
                <c:pt idx="42191">
                  <c:v>5.1197755E-35</c:v>
                </c:pt>
                <c:pt idx="42192">
                  <c:v>5.0883150000000003E-35</c:v>
                </c:pt>
                <c:pt idx="42193">
                  <c:v>5.0570582E-35</c:v>
                </c:pt>
                <c:pt idx="42194">
                  <c:v>5.0260034999999998E-35</c:v>
                </c:pt>
                <c:pt idx="42195">
                  <c:v>4.9951495999999999E-35</c:v>
                </c:pt>
                <c:pt idx="42196">
                  <c:v>4.9644955000000003E-35</c:v>
                </c:pt>
                <c:pt idx="42197">
                  <c:v>4.9340394000000001E-35</c:v>
                </c:pt>
                <c:pt idx="42198">
                  <c:v>4.9037801999999999E-35</c:v>
                </c:pt>
                <c:pt idx="42199">
                  <c:v>4.8737161000000002E-35</c:v>
                </c:pt>
                <c:pt idx="42200">
                  <c:v>4.8438460000000004E-35</c:v>
                </c:pt>
                <c:pt idx="42201">
                  <c:v>4.8141688000000002E-35</c:v>
                </c:pt>
                <c:pt idx="42202">
                  <c:v>4.7846830000000001E-35</c:v>
                </c:pt>
                <c:pt idx="42203">
                  <c:v>4.7553872E-35</c:v>
                </c:pt>
                <c:pt idx="42204">
                  <c:v>4.7262802E-35</c:v>
                </c:pt>
                <c:pt idx="42205">
                  <c:v>4.6973604000000002E-35</c:v>
                </c:pt>
                <c:pt idx="42206">
                  <c:v>4.6686267999999998E-35</c:v>
                </c:pt>
                <c:pt idx="42207">
                  <c:v>4.6400780000000001E-35</c:v>
                </c:pt>
                <c:pt idx="42208">
                  <c:v>4.6117126000000001E-35</c:v>
                </c:pt>
                <c:pt idx="42209">
                  <c:v>4.5835294000000001E-35</c:v>
                </c:pt>
                <c:pt idx="42210">
                  <c:v>4.5555273E-35</c:v>
                </c:pt>
                <c:pt idx="42211">
                  <c:v>4.5277049000000002E-35</c:v>
                </c:pt>
                <c:pt idx="42212">
                  <c:v>4.5000610000000002E-35</c:v>
                </c:pt>
                <c:pt idx="42213">
                  <c:v>4.4725940999999999E-35</c:v>
                </c:pt>
                <c:pt idx="42214">
                  <c:v>4.4453032000000001E-35</c:v>
                </c:pt>
                <c:pt idx="42215">
                  <c:v>4.4181874E-35</c:v>
                </c:pt>
                <c:pt idx="42216">
                  <c:v>4.3912451000000001E-35</c:v>
                </c:pt>
                <c:pt idx="42217">
                  <c:v>4.3644751E-35</c:v>
                </c:pt>
                <c:pt idx="42218">
                  <c:v>4.3378760999999999E-35</c:v>
                </c:pt>
                <c:pt idx="42219">
                  <c:v>4.3114471999999999E-35</c:v>
                </c:pt>
                <c:pt idx="42220">
                  <c:v>4.2851872E-35</c:v>
                </c:pt>
                <c:pt idx="42221">
                  <c:v>4.2590949999999998E-35</c:v>
                </c:pt>
                <c:pt idx="42222">
                  <c:v>4.2331695000000001E-35</c:v>
                </c:pt>
                <c:pt idx="42223">
                  <c:v>4.2074094000000001E-35</c:v>
                </c:pt>
                <c:pt idx="42224">
                  <c:v>4.1818134000000001E-35</c:v>
                </c:pt>
                <c:pt idx="42225">
                  <c:v>4.1563806999999998E-35</c:v>
                </c:pt>
                <c:pt idx="42226">
                  <c:v>4.1311098999999998E-35</c:v>
                </c:pt>
                <c:pt idx="42227">
                  <c:v>4.1060000000000001E-35</c:v>
                </c:pt>
                <c:pt idx="42228">
                  <c:v>4.0810501000000002E-35</c:v>
                </c:pt>
                <c:pt idx="42229">
                  <c:v>4.0562588000000001E-35</c:v>
                </c:pt>
                <c:pt idx="42230">
                  <c:v>4.0316253000000002E-35</c:v>
                </c:pt>
                <c:pt idx="42231">
                  <c:v>4.0071483000000002E-35</c:v>
                </c:pt>
                <c:pt idx="42232">
                  <c:v>3.9828268000000001E-35</c:v>
                </c:pt>
                <c:pt idx="42233">
                  <c:v>3.9586600000000001E-35</c:v>
                </c:pt>
                <c:pt idx="42234">
                  <c:v>3.9346464999999998E-35</c:v>
                </c:pt>
                <c:pt idx="42235">
                  <c:v>3.9107853000000001E-35</c:v>
                </c:pt>
                <c:pt idx="42236">
                  <c:v>3.8870757E-35</c:v>
                </c:pt>
                <c:pt idx="42237">
                  <c:v>3.8635165E-35</c:v>
                </c:pt>
                <c:pt idx="42238">
                  <c:v>3.8401063999999998E-35</c:v>
                </c:pt>
                <c:pt idx="42239">
                  <c:v>3.8168448000000002E-35</c:v>
                </c:pt>
                <c:pt idx="42240">
                  <c:v>3.7937303999999999E-35</c:v>
                </c:pt>
                <c:pt idx="42241">
                  <c:v>3.7707619999999999E-35</c:v>
                </c:pt>
                <c:pt idx="42242">
                  <c:v>3.7479391999999999E-35</c:v>
                </c:pt>
                <c:pt idx="42243">
                  <c:v>3.7252607000000001E-35</c:v>
                </c:pt>
                <c:pt idx="42244">
                  <c:v>3.7027254000000001E-35</c:v>
                </c:pt>
                <c:pt idx="42245">
                  <c:v>3.6803324999999999E-35</c:v>
                </c:pt>
                <c:pt idx="42246">
                  <c:v>3.6580807000000002E-35</c:v>
                </c:pt>
                <c:pt idx="42247">
                  <c:v>3.6359696000000001E-35</c:v>
                </c:pt>
                <c:pt idx="42248">
                  <c:v>3.6139980000000001E-35</c:v>
                </c:pt>
                <c:pt idx="42249">
                  <c:v>3.5921649E-35</c:v>
                </c:pt>
                <c:pt idx="42250">
                  <c:v>3.5704697000000003E-35</c:v>
                </c:pt>
                <c:pt idx="42251">
                  <c:v>3.5489110000000002E-35</c:v>
                </c:pt>
                <c:pt idx="42252">
                  <c:v>3.5274881E-35</c:v>
                </c:pt>
                <c:pt idx="42253">
                  <c:v>3.5061999999999999E-35</c:v>
                </c:pt>
                <c:pt idx="42254">
                  <c:v>3.4850460000000001E-35</c:v>
                </c:pt>
                <c:pt idx="42255">
                  <c:v>3.4640252000000001E-35</c:v>
                </c:pt>
                <c:pt idx="42256">
                  <c:v>3.4431365999999998E-35</c:v>
                </c:pt>
                <c:pt idx="42257">
                  <c:v>3.4223795000000002E-35</c:v>
                </c:pt>
                <c:pt idx="42258">
                  <c:v>3.4017526999999998E-35</c:v>
                </c:pt>
                <c:pt idx="42259">
                  <c:v>3.3812552999999997E-35</c:v>
                </c:pt>
                <c:pt idx="42260">
                  <c:v>3.3608867000000002E-35</c:v>
                </c:pt>
                <c:pt idx="42261">
                  <c:v>3.3406459000000001E-35</c:v>
                </c:pt>
                <c:pt idx="42262">
                  <c:v>3.3205322E-35</c:v>
                </c:pt>
                <c:pt idx="42263">
                  <c:v>3.3005445E-35</c:v>
                </c:pt>
                <c:pt idx="42264">
                  <c:v>3.2806821999999998E-35</c:v>
                </c:pt>
                <c:pt idx="42265">
                  <c:v>3.2609444000000002E-35</c:v>
                </c:pt>
                <c:pt idx="42266">
                  <c:v>3.2413304E-35</c:v>
                </c:pt>
                <c:pt idx="42267">
                  <c:v>3.2218392000000002E-35</c:v>
                </c:pt>
                <c:pt idx="42268">
                  <c:v>3.2024698999999999E-35</c:v>
                </c:pt>
                <c:pt idx="42269">
                  <c:v>3.1832218000000002E-35</c:v>
                </c:pt>
                <c:pt idx="42270">
                  <c:v>3.1640938999999998E-35</c:v>
                </c:pt>
                <c:pt idx="42271">
                  <c:v>3.1450856000000001E-35</c:v>
                </c:pt>
                <c:pt idx="42272">
                  <c:v>3.1261962E-35</c:v>
                </c:pt>
                <c:pt idx="42273">
                  <c:v>3.1074248000000003E-35</c:v>
                </c:pt>
                <c:pt idx="42274">
                  <c:v>3.0887704000000001E-35</c:v>
                </c:pt>
                <c:pt idx="42275">
                  <c:v>3.0702325000000001E-35</c:v>
                </c:pt>
                <c:pt idx="42276">
                  <c:v>3.0518103E-35</c:v>
                </c:pt>
                <c:pt idx="42277">
                  <c:v>3.0335032000000001E-35</c:v>
                </c:pt>
                <c:pt idx="42278">
                  <c:v>3.0153099999999998E-35</c:v>
                </c:pt>
                <c:pt idx="42279">
                  <c:v>2.9972305000000002E-35</c:v>
                </c:pt>
                <c:pt idx="42280">
                  <c:v>2.9792635000000003E-35</c:v>
                </c:pt>
                <c:pt idx="42281">
                  <c:v>2.9614083E-35</c:v>
                </c:pt>
                <c:pt idx="42282">
                  <c:v>2.9436645999999999E-35</c:v>
                </c:pt>
                <c:pt idx="42283">
                  <c:v>2.9260312999999999E-35</c:v>
                </c:pt>
                <c:pt idx="42284">
                  <c:v>2.9085076000000001E-35</c:v>
                </c:pt>
                <c:pt idx="42285">
                  <c:v>2.8910931E-35</c:v>
                </c:pt>
                <c:pt idx="42286">
                  <c:v>2.8737867000000002E-35</c:v>
                </c:pt>
                <c:pt idx="42287">
                  <c:v>2.8565878999999998E-35</c:v>
                </c:pt>
                <c:pt idx="42288">
                  <c:v>2.8394961E-35</c:v>
                </c:pt>
                <c:pt idx="42289">
                  <c:v>2.8225105999999998E-35</c:v>
                </c:pt>
                <c:pt idx="42290">
                  <c:v>2.8056304000000001E-35</c:v>
                </c:pt>
                <c:pt idx="42291">
                  <c:v>2.7888551999999997E-35</c:v>
                </c:pt>
                <c:pt idx="42292">
                  <c:v>2.7721838999999999E-35</c:v>
                </c:pt>
                <c:pt idx="42293">
                  <c:v>2.7556162000000001E-35</c:v>
                </c:pt>
                <c:pt idx="42294">
                  <c:v>2.7391512000000002E-35</c:v>
                </c:pt>
                <c:pt idx="42295">
                  <c:v>2.7227881999999998E-35</c:v>
                </c:pt>
                <c:pt idx="42296">
                  <c:v>2.7065267E-35</c:v>
                </c:pt>
                <c:pt idx="42297">
                  <c:v>2.6903658999999999E-35</c:v>
                </c:pt>
                <c:pt idx="42298">
                  <c:v>2.674305E-35</c:v>
                </c:pt>
                <c:pt idx="42299">
                  <c:v>2.6583437E-35</c:v>
                </c:pt>
                <c:pt idx="42300">
                  <c:v>2.6424811999999998E-35</c:v>
                </c:pt>
                <c:pt idx="42301">
                  <c:v>2.6267164999999999E-35</c:v>
                </c:pt>
                <c:pt idx="42302">
                  <c:v>2.6110492999999999E-35</c:v>
                </c:pt>
                <c:pt idx="42303">
                  <c:v>2.5954792000000002E-35</c:v>
                </c:pt>
                <c:pt idx="42304">
                  <c:v>2.5800052000000001E-35</c:v>
                </c:pt>
                <c:pt idx="42305">
                  <c:v>2.5646268E-35</c:v>
                </c:pt>
                <c:pt idx="42306">
                  <c:v>2.5493433E-35</c:v>
                </c:pt>
                <c:pt idx="42307">
                  <c:v>2.5341543000000002E-35</c:v>
                </c:pt>
                <c:pt idx="42308">
                  <c:v>2.5190591000000002E-35</c:v>
                </c:pt>
                <c:pt idx="42309">
                  <c:v>2.5040569000000002E-35</c:v>
                </c:pt>
                <c:pt idx="42310">
                  <c:v>2.4891474999999998E-35</c:v>
                </c:pt>
                <c:pt idx="42311">
                  <c:v>2.4743297999999998E-35</c:v>
                </c:pt>
                <c:pt idx="42312">
                  <c:v>2.4596033999999998E-35</c:v>
                </c:pt>
                <c:pt idx="42313">
                  <c:v>2.4449680000000002E-35</c:v>
                </c:pt>
                <c:pt idx="42314">
                  <c:v>2.4304226999999999E-35</c:v>
                </c:pt>
                <c:pt idx="42315">
                  <c:v>2.4159668999999999E-35</c:v>
                </c:pt>
                <c:pt idx="42316">
                  <c:v>2.4016001E-35</c:v>
                </c:pt>
                <c:pt idx="42317">
                  <c:v>2.3873216999999999E-35</c:v>
                </c:pt>
                <c:pt idx="42318">
                  <c:v>2.3731312E-35</c:v>
                </c:pt>
                <c:pt idx="42319">
                  <c:v>2.359028E-35</c:v>
                </c:pt>
                <c:pt idx="42320">
                  <c:v>2.3450116000000001E-35</c:v>
                </c:pt>
                <c:pt idx="42321">
                  <c:v>2.3310812999999999E-35</c:v>
                </c:pt>
                <c:pt idx="42322">
                  <c:v>2.3172366999999999E-35</c:v>
                </c:pt>
                <c:pt idx="42323">
                  <c:v>2.3034769999999999E-35</c:v>
                </c:pt>
                <c:pt idx="42324">
                  <c:v>2.2898019E-35</c:v>
                </c:pt>
                <c:pt idx="42325">
                  <c:v>2.2762106000000001E-35</c:v>
                </c:pt>
                <c:pt idx="42326">
                  <c:v>2.2627029000000001E-35</c:v>
                </c:pt>
                <c:pt idx="42327">
                  <c:v>2.2492782000000001E-35</c:v>
                </c:pt>
                <c:pt idx="42328">
                  <c:v>2.2359358000000001E-35</c:v>
                </c:pt>
                <c:pt idx="42329">
                  <c:v>2.2226751000000001E-35</c:v>
                </c:pt>
                <c:pt idx="42330">
                  <c:v>2.2094958999999999E-35</c:v>
                </c:pt>
                <c:pt idx="42331">
                  <c:v>2.1963972999999999E-35</c:v>
                </c:pt>
                <c:pt idx="42332">
                  <c:v>2.1833789999999999E-35</c:v>
                </c:pt>
                <c:pt idx="42333">
                  <c:v>2.1704404999999999E-35</c:v>
                </c:pt>
                <c:pt idx="42334">
                  <c:v>2.1575812999999999E-35</c:v>
                </c:pt>
                <c:pt idx="42335">
                  <c:v>2.1448008E-35</c:v>
                </c:pt>
                <c:pt idx="42336">
                  <c:v>2.1320985E-35</c:v>
                </c:pt>
                <c:pt idx="42337">
                  <c:v>2.119474E-35</c:v>
                </c:pt>
                <c:pt idx="42338">
                  <c:v>2.1069265000000001E-35</c:v>
                </c:pt>
                <c:pt idx="42339">
                  <c:v>2.0944559E-35</c:v>
                </c:pt>
                <c:pt idx="42340">
                  <c:v>2.0820613999999999E-35</c:v>
                </c:pt>
                <c:pt idx="42341">
                  <c:v>2.0697425999999999E-35</c:v>
                </c:pt>
                <c:pt idx="42342">
                  <c:v>2.0574992000000001E-35</c:v>
                </c:pt>
                <c:pt idx="42343">
                  <c:v>2.0453306E-35</c:v>
                </c:pt>
                <c:pt idx="42344">
                  <c:v>2.0332363E-35</c:v>
                </c:pt>
                <c:pt idx="42345">
                  <c:v>2.0212157999999999E-35</c:v>
                </c:pt>
                <c:pt idx="42346">
                  <c:v>2.0092685000000001E-35</c:v>
                </c:pt>
                <c:pt idx="42347">
                  <c:v>1.9973941999999999E-35</c:v>
                </c:pt>
                <c:pt idx="42348">
                  <c:v>1.9855922999999999E-35</c:v>
                </c:pt>
                <c:pt idx="42349">
                  <c:v>1.9738623999999999E-35</c:v>
                </c:pt>
                <c:pt idx="42350">
                  <c:v>1.9622039999999999E-35</c:v>
                </c:pt>
                <c:pt idx="42351">
                  <c:v>1.9506166000000001E-35</c:v>
                </c:pt>
                <c:pt idx="42352">
                  <c:v>1.9390999000000001E-35</c:v>
                </c:pt>
                <c:pt idx="42353">
                  <c:v>1.9276533000000001E-35</c:v>
                </c:pt>
                <c:pt idx="42354">
                  <c:v>1.9162763000000001E-35</c:v>
                </c:pt>
                <c:pt idx="42355">
                  <c:v>1.9049686999999999E-35</c:v>
                </c:pt>
                <c:pt idx="42356">
                  <c:v>1.8937299E-35</c:v>
                </c:pt>
                <c:pt idx="42357">
                  <c:v>1.8825593999999999E-35</c:v>
                </c:pt>
                <c:pt idx="42358">
                  <c:v>1.8714569000000001E-35</c:v>
                </c:pt>
                <c:pt idx="42359">
                  <c:v>1.8604217999999999E-35</c:v>
                </c:pt>
                <c:pt idx="42360">
                  <c:v>1.8494540000000001E-35</c:v>
                </c:pt>
                <c:pt idx="42361">
                  <c:v>1.8385527E-35</c:v>
                </c:pt>
                <c:pt idx="42362">
                  <c:v>1.8277175999999999E-35</c:v>
                </c:pt>
                <c:pt idx="42363">
                  <c:v>1.8169484000000001E-35</c:v>
                </c:pt>
                <c:pt idx="42364">
                  <c:v>1.8062444999999999E-35</c:v>
                </c:pt>
                <c:pt idx="42365">
                  <c:v>1.7956056E-35</c:v>
                </c:pt>
                <c:pt idx="42366">
                  <c:v>1.7850314E-35</c:v>
                </c:pt>
                <c:pt idx="42367">
                  <c:v>1.7745212000000001E-35</c:v>
                </c:pt>
                <c:pt idx="42368">
                  <c:v>1.7640749E-35</c:v>
                </c:pt>
                <c:pt idx="42369">
                  <c:v>1.7536919000000001E-35</c:v>
                </c:pt>
                <c:pt idx="42370">
                  <c:v>1.7433719E-35</c:v>
                </c:pt>
                <c:pt idx="42371">
                  <c:v>1.7331142999999999E-35</c:v>
                </c:pt>
                <c:pt idx="42372">
                  <c:v>1.722919E-35</c:v>
                </c:pt>
                <c:pt idx="42373">
                  <c:v>1.7127854000000001E-35</c:v>
                </c:pt>
                <c:pt idx="42374">
                  <c:v>1.7027131999999999E-35</c:v>
                </c:pt>
                <c:pt idx="42375">
                  <c:v>1.6927020000000001E-35</c:v>
                </c:pt>
                <c:pt idx="42376">
                  <c:v>1.6827514E-35</c:v>
                </c:pt>
                <c:pt idx="42377">
                  <c:v>1.6728610000000001E-35</c:v>
                </c:pt>
                <c:pt idx="42378">
                  <c:v>1.6630305999999999E-35</c:v>
                </c:pt>
                <c:pt idx="42379">
                  <c:v>1.6532596E-35</c:v>
                </c:pt>
                <c:pt idx="42380">
                  <c:v>1.6435476999999999E-35</c:v>
                </c:pt>
                <c:pt idx="42381">
                  <c:v>1.6338945000000001E-35</c:v>
                </c:pt>
                <c:pt idx="42382">
                  <c:v>1.6242997000000001E-35</c:v>
                </c:pt>
                <c:pt idx="42383">
                  <c:v>1.6147628999999999E-35</c:v>
                </c:pt>
                <c:pt idx="42384">
                  <c:v>1.6052838000000001E-35</c:v>
                </c:pt>
                <c:pt idx="42385">
                  <c:v>1.5958618999999999E-35</c:v>
                </c:pt>
                <c:pt idx="42386">
                  <c:v>1.5864967999999999E-35</c:v>
                </c:pt>
                <c:pt idx="42387">
                  <c:v>1.5771883E-35</c:v>
                </c:pt>
                <c:pt idx="42388">
                  <c:v>1.5679359999999999E-35</c:v>
                </c:pt>
                <c:pt idx="42389">
                  <c:v>1.5587395000000001E-35</c:v>
                </c:pt>
                <c:pt idx="42390">
                  <c:v>1.5495983999999999E-35</c:v>
                </c:pt>
                <c:pt idx="42391">
                  <c:v>1.5405126E-35</c:v>
                </c:pt>
                <c:pt idx="42392">
                  <c:v>1.5314815999999999E-35</c:v>
                </c:pt>
                <c:pt idx="42393">
                  <c:v>1.522505E-35</c:v>
                </c:pt>
                <c:pt idx="42394">
                  <c:v>1.5135823999999999E-35</c:v>
                </c:pt>
                <c:pt idx="42395">
                  <c:v>1.5047137E-35</c:v>
                </c:pt>
                <c:pt idx="42396">
                  <c:v>1.4958984000000001E-35</c:v>
                </c:pt>
                <c:pt idx="42397">
                  <c:v>1.4871361E-35</c:v>
                </c:pt>
                <c:pt idx="42398">
                  <c:v>1.4784265999999999E-35</c:v>
                </c:pt>
                <c:pt idx="42399">
                  <c:v>1.4697697E-35</c:v>
                </c:pt>
                <c:pt idx="42400">
                  <c:v>1.4611648999999999E-35</c:v>
                </c:pt>
                <c:pt idx="42401">
                  <c:v>1.4526118000000001E-35</c:v>
                </c:pt>
                <c:pt idx="42402">
                  <c:v>1.4441103E-35</c:v>
                </c:pt>
                <c:pt idx="42403">
                  <c:v>1.4356599E-35</c:v>
                </c:pt>
                <c:pt idx="42404">
                  <c:v>1.4272602E-35</c:v>
                </c:pt>
                <c:pt idx="42405">
                  <c:v>1.4189111E-35</c:v>
                </c:pt>
                <c:pt idx="42406">
                  <c:v>1.4106122000000001E-35</c:v>
                </c:pt>
                <c:pt idx="42407">
                  <c:v>1.4023631999999999E-35</c:v>
                </c:pt>
                <c:pt idx="42408">
                  <c:v>1.3941637E-35</c:v>
                </c:pt>
                <c:pt idx="42409">
                  <c:v>1.3860135000000001E-35</c:v>
                </c:pt>
                <c:pt idx="42410">
                  <c:v>1.3779121E-35</c:v>
                </c:pt>
                <c:pt idx="42411">
                  <c:v>1.3698593999999999E-35</c:v>
                </c:pt>
                <c:pt idx="42412">
                  <c:v>1.3618551000000001E-35</c:v>
                </c:pt>
                <c:pt idx="42413">
                  <c:v>1.3538988999999999E-35</c:v>
                </c:pt>
                <c:pt idx="42414">
                  <c:v>1.3459904E-35</c:v>
                </c:pt>
                <c:pt idx="42415">
                  <c:v>1.3381293000000001E-35</c:v>
                </c:pt>
                <c:pt idx="42416">
                  <c:v>1.3303154000000001E-35</c:v>
                </c:pt>
                <c:pt idx="42417">
                  <c:v>1.3225484000000001E-35</c:v>
                </c:pt>
                <c:pt idx="42418">
                  <c:v>1.3148279E-35</c:v>
                </c:pt>
                <c:pt idx="42419">
                  <c:v>1.3071537000000001E-35</c:v>
                </c:pt>
                <c:pt idx="42420">
                  <c:v>1.2995254999999999E-35</c:v>
                </c:pt>
                <c:pt idx="42421">
                  <c:v>1.2919429000000001E-35</c:v>
                </c:pt>
                <c:pt idx="42422">
                  <c:v>1.2844058E-35</c:v>
                </c:pt>
                <c:pt idx="42423">
                  <c:v>1.2769138999999999E-35</c:v>
                </c:pt>
                <c:pt idx="42424">
                  <c:v>1.2694667E-35</c:v>
                </c:pt>
                <c:pt idx="42425">
                  <c:v>1.2620641999999999E-35</c:v>
                </c:pt>
                <c:pt idx="42426">
                  <c:v>1.2547060999999999E-35</c:v>
                </c:pt>
                <c:pt idx="42427">
                  <c:v>1.2473918E-35</c:v>
                </c:pt>
                <c:pt idx="42428">
                  <c:v>1.2401212999999999E-35</c:v>
                </c:pt>
                <c:pt idx="42429">
                  <c:v>1.2328943000000001E-35</c:v>
                </c:pt>
                <c:pt idx="42430">
                  <c:v>1.2257104E-35</c:v>
                </c:pt>
                <c:pt idx="42431">
                  <c:v>1.2185695999999999E-35</c:v>
                </c:pt>
                <c:pt idx="42432">
                  <c:v>1.2114715E-35</c:v>
                </c:pt>
                <c:pt idx="42433">
                  <c:v>1.2044158E-35</c:v>
                </c:pt>
                <c:pt idx="42434">
                  <c:v>1.1974023E-35</c:v>
                </c:pt>
                <c:pt idx="42435">
                  <c:v>1.1904307E-35</c:v>
                </c:pt>
                <c:pt idx="42436">
                  <c:v>1.1835007E-35</c:v>
                </c:pt>
                <c:pt idx="42437">
                  <c:v>1.1766121E-35</c:v>
                </c:pt>
                <c:pt idx="42438">
                  <c:v>1.1697646E-35</c:v>
                </c:pt>
                <c:pt idx="42439">
                  <c:v>1.162958E-35</c:v>
                </c:pt>
                <c:pt idx="42440">
                  <c:v>1.1561919999999999E-35</c:v>
                </c:pt>
                <c:pt idx="42441">
                  <c:v>1.1494664E-35</c:v>
                </c:pt>
                <c:pt idx="42442">
                  <c:v>1.1427809999999999E-35</c:v>
                </c:pt>
                <c:pt idx="42443">
                  <c:v>1.1361354E-35</c:v>
                </c:pt>
                <c:pt idx="42444">
                  <c:v>1.1295294E-35</c:v>
                </c:pt>
                <c:pt idx="42445">
                  <c:v>1.1229628E-35</c:v>
                </c:pt>
                <c:pt idx="42446">
                  <c:v>1.1164353E-35</c:v>
                </c:pt>
                <c:pt idx="42447">
                  <c:v>1.1099466999999999E-35</c:v>
                </c:pt>
                <c:pt idx="42448">
                  <c:v>1.1034968E-35</c:v>
                </c:pt>
                <c:pt idx="42449">
                  <c:v>1.0970852000000001E-35</c:v>
                </c:pt>
                <c:pt idx="42450">
                  <c:v>1.0907118E-35</c:v>
                </c:pt>
                <c:pt idx="42451">
                  <c:v>1.0843763999999999E-35</c:v>
                </c:pt>
                <c:pt idx="42452">
                  <c:v>1.0780787E-35</c:v>
                </c:pt>
                <c:pt idx="42453">
                  <c:v>1.0718185E-35</c:v>
                </c:pt>
                <c:pt idx="42454">
                  <c:v>1.0655955E-35</c:v>
                </c:pt>
                <c:pt idx="42455">
                  <c:v>1.0594095000000001E-35</c:v>
                </c:pt>
                <c:pt idx="42456">
                  <c:v>1.0532604E-35</c:v>
                </c:pt>
                <c:pt idx="42457">
                  <c:v>1.0471478E-35</c:v>
                </c:pt>
                <c:pt idx="42458">
                  <c:v>1.0410715999999999E-35</c:v>
                </c:pt>
                <c:pt idx="42459">
                  <c:v>1.0350314999999999E-35</c:v>
                </c:pt>
                <c:pt idx="42460">
                  <c:v>1.0290272E-35</c:v>
                </c:pt>
                <c:pt idx="42461">
                  <c:v>1.0230587E-35</c:v>
                </c:pt>
                <c:pt idx="42462">
                  <c:v>1.0171255999999999E-35</c:v>
                </c:pt>
                <c:pt idx="42463">
                  <c:v>1.0112278E-35</c:v>
                </c:pt>
                <c:pt idx="42464">
                  <c:v>1.0053649E-35</c:v>
                </c:pt>
                <c:pt idx="42465">
                  <c:v>9.9953689000000005E-36</c:v>
                </c:pt>
                <c:pt idx="42466">
                  <c:v>9.9374351000000007E-36</c:v>
                </c:pt>
                <c:pt idx="42467">
                  <c:v>9.8798449000000002E-36</c:v>
                </c:pt>
                <c:pt idx="42468">
                  <c:v>9.8225961999999997E-36</c:v>
                </c:pt>
                <c:pt idx="42469">
                  <c:v>9.7656877000000002E-36</c:v>
                </c:pt>
                <c:pt idx="42470">
                  <c:v>9.7091163000000001E-36</c:v>
                </c:pt>
                <c:pt idx="42471">
                  <c:v>9.6528807000000005E-36</c:v>
                </c:pt>
                <c:pt idx="42472">
                  <c:v>9.5969787000000004E-36</c:v>
                </c:pt>
                <c:pt idx="42473">
                  <c:v>9.5414074E-36</c:v>
                </c:pt>
                <c:pt idx="42474">
                  <c:v>9.4861662000000006E-36</c:v>
                </c:pt>
                <c:pt idx="42475">
                  <c:v>9.4312521999999996E-36</c:v>
                </c:pt>
                <c:pt idx="42476">
                  <c:v>9.3766632000000001E-36</c:v>
                </c:pt>
                <c:pt idx="42477">
                  <c:v>9.3223977000000002E-36</c:v>
                </c:pt>
                <c:pt idx="42478">
                  <c:v>9.2684537000000005E-36</c:v>
                </c:pt>
                <c:pt idx="42479">
                  <c:v>9.2148296000000002E-36</c:v>
                </c:pt>
                <c:pt idx="42480">
                  <c:v>9.1615226999999999E-36</c:v>
                </c:pt>
                <c:pt idx="42481">
                  <c:v>9.1085315000000002E-36</c:v>
                </c:pt>
                <c:pt idx="42482">
                  <c:v>9.0558538000000002E-36</c:v>
                </c:pt>
                <c:pt idx="42483">
                  <c:v>9.0034882000000006E-36</c:v>
                </c:pt>
                <c:pt idx="42484">
                  <c:v>8.9514325000000007E-36</c:v>
                </c:pt>
                <c:pt idx="42485">
                  <c:v>8.8996846999999997E-36</c:v>
                </c:pt>
                <c:pt idx="42486">
                  <c:v>8.8482431999999996E-36</c:v>
                </c:pt>
                <c:pt idx="42487">
                  <c:v>8.7971057999999994E-36</c:v>
                </c:pt>
                <c:pt idx="42488">
                  <c:v>8.7462706E-36</c:v>
                </c:pt>
                <c:pt idx="42489">
                  <c:v>8.6957360000000006E-36</c:v>
                </c:pt>
                <c:pt idx="42490">
                  <c:v>8.6454998000000003E-36</c:v>
                </c:pt>
                <c:pt idx="42491">
                  <c:v>8.5955607000000001E-36</c:v>
                </c:pt>
                <c:pt idx="42492">
                  <c:v>8.5459164000000001E-36</c:v>
                </c:pt>
                <c:pt idx="42493">
                  <c:v>8.4965656000000002E-36</c:v>
                </c:pt>
                <c:pt idx="42494">
                  <c:v>8.4475061000000006E-36</c:v>
                </c:pt>
                <c:pt idx="42495">
                  <c:v>8.3987363999999994E-36</c:v>
                </c:pt>
                <c:pt idx="42496">
                  <c:v>8.3502543999999999E-36</c:v>
                </c:pt>
                <c:pt idx="42497">
                  <c:v>8.3020587000000002E-36</c:v>
                </c:pt>
                <c:pt idx="42498">
                  <c:v>8.2541477999999995E-36</c:v>
                </c:pt>
                <c:pt idx="42499">
                  <c:v>8.2065197000000002E-36</c:v>
                </c:pt>
                <c:pt idx="42500">
                  <c:v>8.1591719999999995E-36</c:v>
                </c:pt>
                <c:pt idx="42501">
                  <c:v>8.1121033999999997E-36</c:v>
                </c:pt>
                <c:pt idx="42502">
                  <c:v>8.0653125000000003E-36</c:v>
                </c:pt>
                <c:pt idx="42503">
                  <c:v>8.0187978999999997E-36</c:v>
                </c:pt>
                <c:pt idx="42504">
                  <c:v>7.9725573000000005E-36</c:v>
                </c:pt>
                <c:pt idx="42505">
                  <c:v>7.9265892999999997E-36</c:v>
                </c:pt>
                <c:pt idx="42506">
                  <c:v>7.8808924999999995E-36</c:v>
                </c:pt>
                <c:pt idx="42507">
                  <c:v>7.8354648000000003E-36</c:v>
                </c:pt>
                <c:pt idx="42508">
                  <c:v>7.7903054000000005E-36</c:v>
                </c:pt>
                <c:pt idx="42509">
                  <c:v>7.7454115000000005E-36</c:v>
                </c:pt>
                <c:pt idx="42510">
                  <c:v>7.7007822999999997E-36</c:v>
                </c:pt>
                <c:pt idx="42511">
                  <c:v>7.6564157E-36</c:v>
                </c:pt>
                <c:pt idx="42512">
                  <c:v>7.6123102999999998E-36</c:v>
                </c:pt>
                <c:pt idx="42513">
                  <c:v>7.5684645999999995E-36</c:v>
                </c:pt>
                <c:pt idx="42514">
                  <c:v>7.5248772000000002E-36</c:v>
                </c:pt>
                <c:pt idx="42515">
                  <c:v>7.4815458999999994E-36</c:v>
                </c:pt>
                <c:pt idx="42516">
                  <c:v>7.4384699999999996E-36</c:v>
                </c:pt>
                <c:pt idx="42517">
                  <c:v>7.3956474E-36</c:v>
                </c:pt>
                <c:pt idx="42518">
                  <c:v>7.3530766000000001E-36</c:v>
                </c:pt>
                <c:pt idx="42519">
                  <c:v>7.3107562000000006E-36</c:v>
                </c:pt>
                <c:pt idx="42520">
                  <c:v>7.2686847999999996E-36</c:v>
                </c:pt>
                <c:pt idx="42521">
                  <c:v>7.2268609000000006E-36</c:v>
                </c:pt>
                <c:pt idx="42522">
                  <c:v>7.1852831000000004E-36</c:v>
                </c:pt>
                <c:pt idx="42523">
                  <c:v>7.1439492999999995E-36</c:v>
                </c:pt>
                <c:pt idx="42524">
                  <c:v>7.1028586E-36</c:v>
                </c:pt>
                <c:pt idx="42525">
                  <c:v>7.0620097000000002E-36</c:v>
                </c:pt>
                <c:pt idx="42526">
                  <c:v>7.0620097000000002E-36</c:v>
                </c:pt>
                <c:pt idx="42527">
                  <c:v>7.0620097000000002E-36</c:v>
                </c:pt>
                <c:pt idx="42528">
                  <c:v>7.0620097000000002E-36</c:v>
                </c:pt>
                <c:pt idx="42529">
                  <c:v>7.0620097000000002E-36</c:v>
                </c:pt>
                <c:pt idx="42530">
                  <c:v>7.0620097000000002E-36</c:v>
                </c:pt>
                <c:pt idx="42531">
                  <c:v>7.0620097000000002E-36</c:v>
                </c:pt>
                <c:pt idx="42532">
                  <c:v>7.0620097000000002E-36</c:v>
                </c:pt>
                <c:pt idx="42533">
                  <c:v>7.0620097000000002E-36</c:v>
                </c:pt>
                <c:pt idx="42534">
                  <c:v>7.0620097000000002E-36</c:v>
                </c:pt>
                <c:pt idx="42535">
                  <c:v>7.0620097000000002E-36</c:v>
                </c:pt>
                <c:pt idx="42536">
                  <c:v>7.0620097000000002E-36</c:v>
                </c:pt>
                <c:pt idx="42537">
                  <c:v>7.0620097000000002E-36</c:v>
                </c:pt>
                <c:pt idx="42538">
                  <c:v>7.0620097000000002E-36</c:v>
                </c:pt>
                <c:pt idx="42539">
                  <c:v>7.0620097000000002E-36</c:v>
                </c:pt>
                <c:pt idx="42540">
                  <c:v>7.0620097000000002E-36</c:v>
                </c:pt>
                <c:pt idx="42541">
                  <c:v>7.0620097000000002E-36</c:v>
                </c:pt>
                <c:pt idx="42542">
                  <c:v>7.0620097000000002E-36</c:v>
                </c:pt>
                <c:pt idx="42543">
                  <c:v>7.0620097000000002E-36</c:v>
                </c:pt>
                <c:pt idx="42544">
                  <c:v>7.0620097000000002E-36</c:v>
                </c:pt>
                <c:pt idx="42545">
                  <c:v>7.0620097000000002E-36</c:v>
                </c:pt>
                <c:pt idx="42546">
                  <c:v>7.0620097000000002E-36</c:v>
                </c:pt>
                <c:pt idx="42547">
                  <c:v>7.0620097000000002E-36</c:v>
                </c:pt>
                <c:pt idx="42548">
                  <c:v>7.0620097000000002E-36</c:v>
                </c:pt>
                <c:pt idx="42549">
                  <c:v>7.0620097000000002E-36</c:v>
                </c:pt>
                <c:pt idx="42550">
                  <c:v>7.0620097000000002E-36</c:v>
                </c:pt>
                <c:pt idx="42551">
                  <c:v>7.0620097000000002E-36</c:v>
                </c:pt>
                <c:pt idx="42552">
                  <c:v>7.0620097000000002E-36</c:v>
                </c:pt>
                <c:pt idx="42553">
                  <c:v>7.0620097000000002E-36</c:v>
                </c:pt>
                <c:pt idx="42554">
                  <c:v>7.0620097000000002E-36</c:v>
                </c:pt>
                <c:pt idx="42555">
                  <c:v>7.0620097000000002E-36</c:v>
                </c:pt>
                <c:pt idx="42556">
                  <c:v>7.0620097000000002E-36</c:v>
                </c:pt>
                <c:pt idx="42557">
                  <c:v>7.0620097000000002E-36</c:v>
                </c:pt>
                <c:pt idx="42558">
                  <c:v>7.0620097000000002E-36</c:v>
                </c:pt>
                <c:pt idx="42559">
                  <c:v>7.0620097000000002E-36</c:v>
                </c:pt>
                <c:pt idx="42560">
                  <c:v>7.0620097000000002E-36</c:v>
                </c:pt>
                <c:pt idx="42561">
                  <c:v>7.0620097000000002E-36</c:v>
                </c:pt>
                <c:pt idx="42562">
                  <c:v>7.0620097000000002E-36</c:v>
                </c:pt>
                <c:pt idx="42563">
                  <c:v>7.0620097000000002E-36</c:v>
                </c:pt>
                <c:pt idx="42564">
                  <c:v>7.0620097000000002E-36</c:v>
                </c:pt>
                <c:pt idx="42565">
                  <c:v>7.0620097000000002E-36</c:v>
                </c:pt>
                <c:pt idx="42566">
                  <c:v>7.0620097000000002E-36</c:v>
                </c:pt>
                <c:pt idx="42567">
                  <c:v>7.0620097000000002E-36</c:v>
                </c:pt>
                <c:pt idx="42568">
                  <c:v>7.0620097000000002E-36</c:v>
                </c:pt>
                <c:pt idx="42569">
                  <c:v>7.0620097000000002E-36</c:v>
                </c:pt>
                <c:pt idx="42570">
                  <c:v>7.0620097000000002E-36</c:v>
                </c:pt>
                <c:pt idx="42571">
                  <c:v>7.0620097000000002E-36</c:v>
                </c:pt>
                <c:pt idx="42572">
                  <c:v>7.0620097000000002E-36</c:v>
                </c:pt>
                <c:pt idx="42573">
                  <c:v>7.0620097000000002E-36</c:v>
                </c:pt>
                <c:pt idx="42574">
                  <c:v>7.0620097000000002E-36</c:v>
                </c:pt>
                <c:pt idx="42575">
                  <c:v>7.0620097000000002E-36</c:v>
                </c:pt>
                <c:pt idx="42576">
                  <c:v>7.0620097000000002E-36</c:v>
                </c:pt>
                <c:pt idx="42577">
                  <c:v>7.0620097000000002E-36</c:v>
                </c:pt>
                <c:pt idx="42578">
                  <c:v>7.0620097000000002E-36</c:v>
                </c:pt>
                <c:pt idx="42579">
                  <c:v>7.0620097000000002E-36</c:v>
                </c:pt>
                <c:pt idx="42580">
                  <c:v>7.0620097000000002E-36</c:v>
                </c:pt>
                <c:pt idx="42581">
                  <c:v>7.0620097000000002E-36</c:v>
                </c:pt>
                <c:pt idx="42582">
                  <c:v>7.0620097000000002E-36</c:v>
                </c:pt>
                <c:pt idx="42583">
                  <c:v>7.0620097000000002E-36</c:v>
                </c:pt>
                <c:pt idx="42584">
                  <c:v>7.0620097000000002E-36</c:v>
                </c:pt>
                <c:pt idx="42585">
                  <c:v>7.0620097000000002E-36</c:v>
                </c:pt>
                <c:pt idx="42586">
                  <c:v>7.0620097000000002E-36</c:v>
                </c:pt>
                <c:pt idx="42587">
                  <c:v>7.0620097000000002E-36</c:v>
                </c:pt>
                <c:pt idx="42588">
                  <c:v>7.0620097000000002E-36</c:v>
                </c:pt>
                <c:pt idx="42589">
                  <c:v>7.0620097000000002E-36</c:v>
                </c:pt>
                <c:pt idx="42590">
                  <c:v>7.0620097000000002E-36</c:v>
                </c:pt>
                <c:pt idx="42591">
                  <c:v>7.0620097000000002E-36</c:v>
                </c:pt>
                <c:pt idx="42592">
                  <c:v>7.0620097000000002E-36</c:v>
                </c:pt>
                <c:pt idx="42593">
                  <c:v>7.0620097000000002E-36</c:v>
                </c:pt>
                <c:pt idx="42594">
                  <c:v>7.0620097000000002E-36</c:v>
                </c:pt>
                <c:pt idx="42595">
                  <c:v>7.0620097000000002E-36</c:v>
                </c:pt>
                <c:pt idx="42596">
                  <c:v>7.0620097000000002E-36</c:v>
                </c:pt>
                <c:pt idx="42597">
                  <c:v>7.0620097000000002E-36</c:v>
                </c:pt>
                <c:pt idx="42598">
                  <c:v>7.0620097000000002E-36</c:v>
                </c:pt>
                <c:pt idx="42599">
                  <c:v>7.0620097000000002E-36</c:v>
                </c:pt>
                <c:pt idx="42600">
                  <c:v>7.0620097000000002E-36</c:v>
                </c:pt>
                <c:pt idx="42601">
                  <c:v>7.0620097000000002E-36</c:v>
                </c:pt>
                <c:pt idx="42602">
                  <c:v>7.0620097000000002E-36</c:v>
                </c:pt>
                <c:pt idx="42603">
                  <c:v>7.0620097000000002E-36</c:v>
                </c:pt>
                <c:pt idx="42604">
                  <c:v>7.0620097000000002E-36</c:v>
                </c:pt>
                <c:pt idx="42605">
                  <c:v>7.0620097000000002E-36</c:v>
                </c:pt>
                <c:pt idx="42606">
                  <c:v>7.0620097000000002E-36</c:v>
                </c:pt>
                <c:pt idx="42607">
                  <c:v>7.0620097000000002E-36</c:v>
                </c:pt>
                <c:pt idx="42608">
                  <c:v>7.0620097000000002E-36</c:v>
                </c:pt>
                <c:pt idx="42609">
                  <c:v>7.0620097000000002E-36</c:v>
                </c:pt>
                <c:pt idx="42610">
                  <c:v>7.0620097000000002E-36</c:v>
                </c:pt>
                <c:pt idx="42611">
                  <c:v>7.0620097000000002E-36</c:v>
                </c:pt>
                <c:pt idx="42612">
                  <c:v>7.0620097000000002E-36</c:v>
                </c:pt>
                <c:pt idx="42613">
                  <c:v>7.0620097000000002E-36</c:v>
                </c:pt>
                <c:pt idx="42614">
                  <c:v>7.0620097000000002E-36</c:v>
                </c:pt>
                <c:pt idx="42615">
                  <c:v>7.0620097000000002E-36</c:v>
                </c:pt>
                <c:pt idx="42616">
                  <c:v>7.0620097000000002E-36</c:v>
                </c:pt>
                <c:pt idx="42617">
                  <c:v>7.0620097000000002E-36</c:v>
                </c:pt>
                <c:pt idx="42618">
                  <c:v>7.0620097000000002E-36</c:v>
                </c:pt>
                <c:pt idx="42619">
                  <c:v>7.0620097000000002E-36</c:v>
                </c:pt>
                <c:pt idx="42620">
                  <c:v>7.0620097000000002E-36</c:v>
                </c:pt>
                <c:pt idx="42621">
                  <c:v>7.0620097000000002E-36</c:v>
                </c:pt>
                <c:pt idx="42622">
                  <c:v>7.0620097000000002E-36</c:v>
                </c:pt>
                <c:pt idx="42623">
                  <c:v>7.0620097000000002E-36</c:v>
                </c:pt>
                <c:pt idx="42624">
                  <c:v>7.0620097000000002E-36</c:v>
                </c:pt>
                <c:pt idx="42625">
                  <c:v>7.0620097000000002E-36</c:v>
                </c:pt>
                <c:pt idx="42626">
                  <c:v>7.0620097000000002E-36</c:v>
                </c:pt>
                <c:pt idx="42627">
                  <c:v>7.0620097000000002E-36</c:v>
                </c:pt>
                <c:pt idx="42628">
                  <c:v>7.0620097000000002E-36</c:v>
                </c:pt>
                <c:pt idx="42629">
                  <c:v>7.0620097000000002E-36</c:v>
                </c:pt>
                <c:pt idx="42630">
                  <c:v>7.0620097000000002E-36</c:v>
                </c:pt>
                <c:pt idx="42631">
                  <c:v>7.0620097000000002E-36</c:v>
                </c:pt>
                <c:pt idx="42632">
                  <c:v>7.0620097000000002E-36</c:v>
                </c:pt>
                <c:pt idx="42633">
                  <c:v>7.0620097000000002E-36</c:v>
                </c:pt>
                <c:pt idx="42634">
                  <c:v>7.0620097000000002E-36</c:v>
                </c:pt>
                <c:pt idx="42635">
                  <c:v>7.0620097000000002E-36</c:v>
                </c:pt>
                <c:pt idx="42636">
                  <c:v>7.0620097000000002E-36</c:v>
                </c:pt>
                <c:pt idx="42637">
                  <c:v>7.0620097000000002E-36</c:v>
                </c:pt>
                <c:pt idx="42638">
                  <c:v>7.0620097000000002E-36</c:v>
                </c:pt>
                <c:pt idx="42639">
                  <c:v>7.0620097000000002E-36</c:v>
                </c:pt>
                <c:pt idx="42640">
                  <c:v>7.0620097000000002E-36</c:v>
                </c:pt>
                <c:pt idx="42641">
                  <c:v>7.0620097000000002E-36</c:v>
                </c:pt>
                <c:pt idx="42642">
                  <c:v>7.0620097000000002E-36</c:v>
                </c:pt>
                <c:pt idx="42643">
                  <c:v>7.0620097000000002E-36</c:v>
                </c:pt>
                <c:pt idx="42644">
                  <c:v>7.0620097000000002E-36</c:v>
                </c:pt>
                <c:pt idx="42645">
                  <c:v>7.0620097000000002E-36</c:v>
                </c:pt>
                <c:pt idx="42646">
                  <c:v>7.0620097000000002E-36</c:v>
                </c:pt>
                <c:pt idx="42647">
                  <c:v>7.0620097000000002E-36</c:v>
                </c:pt>
                <c:pt idx="42648">
                  <c:v>7.0620097000000002E-36</c:v>
                </c:pt>
                <c:pt idx="42649">
                  <c:v>7.0620097000000002E-36</c:v>
                </c:pt>
                <c:pt idx="42650">
                  <c:v>7.0620097000000002E-36</c:v>
                </c:pt>
                <c:pt idx="42651">
                  <c:v>7.0620097000000002E-36</c:v>
                </c:pt>
                <c:pt idx="42652">
                  <c:v>7.0620097000000002E-36</c:v>
                </c:pt>
                <c:pt idx="42653">
                  <c:v>7.0620097000000002E-36</c:v>
                </c:pt>
                <c:pt idx="42654">
                  <c:v>7.0620097000000002E-36</c:v>
                </c:pt>
                <c:pt idx="42655">
                  <c:v>7.0620097000000002E-36</c:v>
                </c:pt>
                <c:pt idx="42656">
                  <c:v>7.0620097000000002E-36</c:v>
                </c:pt>
                <c:pt idx="42657">
                  <c:v>7.0620097000000002E-36</c:v>
                </c:pt>
                <c:pt idx="42658">
                  <c:v>7.0620097000000002E-36</c:v>
                </c:pt>
                <c:pt idx="42659">
                  <c:v>7.0620097000000002E-36</c:v>
                </c:pt>
                <c:pt idx="42660">
                  <c:v>7.0620097000000002E-36</c:v>
                </c:pt>
                <c:pt idx="42661">
                  <c:v>7.0620097000000002E-36</c:v>
                </c:pt>
                <c:pt idx="42662">
                  <c:v>7.0620097000000002E-36</c:v>
                </c:pt>
                <c:pt idx="42663">
                  <c:v>7.0620097000000002E-36</c:v>
                </c:pt>
                <c:pt idx="42664">
                  <c:v>7.0620097000000002E-36</c:v>
                </c:pt>
                <c:pt idx="42665">
                  <c:v>7.0620097000000002E-36</c:v>
                </c:pt>
                <c:pt idx="42666">
                  <c:v>7.0620097000000002E-36</c:v>
                </c:pt>
                <c:pt idx="42667">
                  <c:v>7.0620097000000002E-36</c:v>
                </c:pt>
                <c:pt idx="42668">
                  <c:v>7.0620097000000002E-36</c:v>
                </c:pt>
                <c:pt idx="42669">
                  <c:v>7.0620097000000002E-36</c:v>
                </c:pt>
                <c:pt idx="42670">
                  <c:v>7.0620097000000002E-36</c:v>
                </c:pt>
                <c:pt idx="42671">
                  <c:v>7.0620097000000002E-36</c:v>
                </c:pt>
                <c:pt idx="42672">
                  <c:v>7.0620097000000002E-36</c:v>
                </c:pt>
                <c:pt idx="42673">
                  <c:v>7.0620097000000002E-36</c:v>
                </c:pt>
                <c:pt idx="42674">
                  <c:v>7.0620097000000002E-36</c:v>
                </c:pt>
                <c:pt idx="42675">
                  <c:v>7.0620097000000002E-36</c:v>
                </c:pt>
                <c:pt idx="42676">
                  <c:v>7.0620097000000002E-36</c:v>
                </c:pt>
                <c:pt idx="42677">
                  <c:v>7.0620097000000002E-36</c:v>
                </c:pt>
                <c:pt idx="42678">
                  <c:v>7.0620097000000002E-36</c:v>
                </c:pt>
                <c:pt idx="42679">
                  <c:v>7.0620097000000002E-36</c:v>
                </c:pt>
                <c:pt idx="42680">
                  <c:v>7.0620097000000002E-36</c:v>
                </c:pt>
                <c:pt idx="42681">
                  <c:v>7.0620097000000002E-36</c:v>
                </c:pt>
                <c:pt idx="42682">
                  <c:v>7.0620097000000002E-36</c:v>
                </c:pt>
                <c:pt idx="42683">
                  <c:v>7.0620097000000002E-36</c:v>
                </c:pt>
                <c:pt idx="42684">
                  <c:v>7.0620097000000002E-36</c:v>
                </c:pt>
                <c:pt idx="42685">
                  <c:v>7.0620097000000002E-36</c:v>
                </c:pt>
                <c:pt idx="42686">
                  <c:v>7.0620097000000002E-36</c:v>
                </c:pt>
                <c:pt idx="42687">
                  <c:v>7.0620097000000002E-36</c:v>
                </c:pt>
                <c:pt idx="42688">
                  <c:v>7.0620097000000002E-36</c:v>
                </c:pt>
                <c:pt idx="42689">
                  <c:v>7.0620097000000002E-36</c:v>
                </c:pt>
                <c:pt idx="42690">
                  <c:v>7.0620097000000002E-36</c:v>
                </c:pt>
                <c:pt idx="42691">
                  <c:v>7.0620097000000002E-36</c:v>
                </c:pt>
                <c:pt idx="42692">
                  <c:v>7.0620097000000002E-36</c:v>
                </c:pt>
                <c:pt idx="42693">
                  <c:v>7.0620097000000002E-36</c:v>
                </c:pt>
                <c:pt idx="42694">
                  <c:v>7.0620097000000002E-36</c:v>
                </c:pt>
                <c:pt idx="42695">
                  <c:v>7.0620097000000002E-36</c:v>
                </c:pt>
                <c:pt idx="42696">
                  <c:v>7.0620097000000002E-36</c:v>
                </c:pt>
                <c:pt idx="42697">
                  <c:v>7.0620097000000002E-36</c:v>
                </c:pt>
                <c:pt idx="42698">
                  <c:v>7.0620097000000002E-36</c:v>
                </c:pt>
                <c:pt idx="42699">
                  <c:v>7.0620097000000002E-36</c:v>
                </c:pt>
                <c:pt idx="42700">
                  <c:v>7.0620097000000002E-36</c:v>
                </c:pt>
                <c:pt idx="42701">
                  <c:v>7.0620097000000002E-36</c:v>
                </c:pt>
                <c:pt idx="42702">
                  <c:v>7.0620097000000002E-36</c:v>
                </c:pt>
                <c:pt idx="42703">
                  <c:v>7.0620097000000002E-36</c:v>
                </c:pt>
                <c:pt idx="42704">
                  <c:v>7.0620097000000002E-36</c:v>
                </c:pt>
                <c:pt idx="42705">
                  <c:v>7.0620097000000002E-36</c:v>
                </c:pt>
                <c:pt idx="42706">
                  <c:v>7.0620097000000002E-36</c:v>
                </c:pt>
                <c:pt idx="42707">
                  <c:v>7.0620097000000002E-36</c:v>
                </c:pt>
                <c:pt idx="42708">
                  <c:v>7.0620097000000002E-36</c:v>
                </c:pt>
                <c:pt idx="42709">
                  <c:v>7.0620097000000002E-36</c:v>
                </c:pt>
                <c:pt idx="42710">
                  <c:v>7.0620097000000002E-36</c:v>
                </c:pt>
                <c:pt idx="42711">
                  <c:v>7.0620097000000002E-36</c:v>
                </c:pt>
                <c:pt idx="42712">
                  <c:v>7.0620097000000002E-36</c:v>
                </c:pt>
                <c:pt idx="42713">
                  <c:v>7.0620097000000002E-36</c:v>
                </c:pt>
                <c:pt idx="42714">
                  <c:v>7.0620097000000002E-36</c:v>
                </c:pt>
                <c:pt idx="42715">
                  <c:v>7.0620097000000002E-36</c:v>
                </c:pt>
                <c:pt idx="42716">
                  <c:v>7.0620097000000002E-36</c:v>
                </c:pt>
                <c:pt idx="42717">
                  <c:v>7.0620097000000002E-36</c:v>
                </c:pt>
                <c:pt idx="42718">
                  <c:v>7.0620097000000002E-36</c:v>
                </c:pt>
                <c:pt idx="42719">
                  <c:v>7.0620097000000002E-36</c:v>
                </c:pt>
                <c:pt idx="42720">
                  <c:v>7.0620097000000002E-36</c:v>
                </c:pt>
                <c:pt idx="42721">
                  <c:v>7.0620097000000002E-36</c:v>
                </c:pt>
                <c:pt idx="42722">
                  <c:v>7.0620097000000002E-36</c:v>
                </c:pt>
                <c:pt idx="42723">
                  <c:v>7.0620097000000002E-36</c:v>
                </c:pt>
                <c:pt idx="42724">
                  <c:v>7.0620097000000002E-36</c:v>
                </c:pt>
                <c:pt idx="42725">
                  <c:v>7.0620097000000002E-36</c:v>
                </c:pt>
                <c:pt idx="42726">
                  <c:v>7.0620097000000002E-36</c:v>
                </c:pt>
                <c:pt idx="42727">
                  <c:v>7.0620097000000002E-36</c:v>
                </c:pt>
                <c:pt idx="42728">
                  <c:v>7.0620097000000002E-36</c:v>
                </c:pt>
                <c:pt idx="42729">
                  <c:v>7.0620097000000002E-36</c:v>
                </c:pt>
                <c:pt idx="42730">
                  <c:v>7.0620097000000002E-36</c:v>
                </c:pt>
                <c:pt idx="42731">
                  <c:v>7.0620097000000002E-36</c:v>
                </c:pt>
                <c:pt idx="42732">
                  <c:v>7.0620097000000002E-36</c:v>
                </c:pt>
                <c:pt idx="42733">
                  <c:v>7.0620097000000002E-36</c:v>
                </c:pt>
                <c:pt idx="42734">
                  <c:v>7.0620097000000002E-36</c:v>
                </c:pt>
                <c:pt idx="42735">
                  <c:v>7.0620097000000002E-36</c:v>
                </c:pt>
                <c:pt idx="42736">
                  <c:v>7.0620097000000002E-36</c:v>
                </c:pt>
                <c:pt idx="42737">
                  <c:v>7.0620097000000002E-36</c:v>
                </c:pt>
                <c:pt idx="42738">
                  <c:v>7.0620097000000002E-36</c:v>
                </c:pt>
                <c:pt idx="42739">
                  <c:v>7.0620097000000002E-36</c:v>
                </c:pt>
                <c:pt idx="42740">
                  <c:v>7.0620097000000002E-36</c:v>
                </c:pt>
                <c:pt idx="42741">
                  <c:v>7.0620097000000002E-36</c:v>
                </c:pt>
                <c:pt idx="42742">
                  <c:v>7.0620097000000002E-36</c:v>
                </c:pt>
                <c:pt idx="42743">
                  <c:v>7.0620097000000002E-36</c:v>
                </c:pt>
                <c:pt idx="42744">
                  <c:v>7.0620097000000002E-36</c:v>
                </c:pt>
                <c:pt idx="42745">
                  <c:v>7.0620097000000002E-36</c:v>
                </c:pt>
                <c:pt idx="42746">
                  <c:v>7.0620097000000002E-36</c:v>
                </c:pt>
                <c:pt idx="42747">
                  <c:v>7.0620097000000002E-36</c:v>
                </c:pt>
                <c:pt idx="42748">
                  <c:v>7.0620097000000002E-36</c:v>
                </c:pt>
                <c:pt idx="42749">
                  <c:v>7.0620097000000002E-36</c:v>
                </c:pt>
                <c:pt idx="42750">
                  <c:v>7.0620097000000002E-36</c:v>
                </c:pt>
                <c:pt idx="42751">
                  <c:v>7.0620097000000002E-36</c:v>
                </c:pt>
                <c:pt idx="42752">
                  <c:v>7.0620097000000002E-36</c:v>
                </c:pt>
                <c:pt idx="42753">
                  <c:v>7.0620097000000002E-36</c:v>
                </c:pt>
                <c:pt idx="42754">
                  <c:v>7.0620097000000002E-36</c:v>
                </c:pt>
                <c:pt idx="42755">
                  <c:v>7.0620097000000002E-36</c:v>
                </c:pt>
                <c:pt idx="42756">
                  <c:v>7.0620097000000002E-36</c:v>
                </c:pt>
                <c:pt idx="42757">
                  <c:v>7.0620097000000002E-36</c:v>
                </c:pt>
                <c:pt idx="42758">
                  <c:v>7.0620097000000002E-36</c:v>
                </c:pt>
                <c:pt idx="42759">
                  <c:v>7.0620097000000002E-36</c:v>
                </c:pt>
                <c:pt idx="42760">
                  <c:v>7.0620097000000002E-36</c:v>
                </c:pt>
                <c:pt idx="42761">
                  <c:v>7.0620097000000002E-36</c:v>
                </c:pt>
                <c:pt idx="42762">
                  <c:v>7.0620097000000002E-36</c:v>
                </c:pt>
                <c:pt idx="42763">
                  <c:v>7.0620097000000002E-36</c:v>
                </c:pt>
                <c:pt idx="42764">
                  <c:v>7.0620097000000002E-36</c:v>
                </c:pt>
                <c:pt idx="42765">
                  <c:v>7.0620097000000002E-36</c:v>
                </c:pt>
                <c:pt idx="42766">
                  <c:v>7.0620097000000002E-36</c:v>
                </c:pt>
                <c:pt idx="42767">
                  <c:v>7.0620097000000002E-36</c:v>
                </c:pt>
                <c:pt idx="42768">
                  <c:v>7.0620097000000002E-36</c:v>
                </c:pt>
                <c:pt idx="42769">
                  <c:v>7.0620097000000002E-36</c:v>
                </c:pt>
                <c:pt idx="42770">
                  <c:v>7.0620097000000002E-36</c:v>
                </c:pt>
                <c:pt idx="42771">
                  <c:v>7.0620097000000002E-36</c:v>
                </c:pt>
                <c:pt idx="42772">
                  <c:v>7.0620097000000002E-36</c:v>
                </c:pt>
                <c:pt idx="42773">
                  <c:v>7.0620097000000002E-36</c:v>
                </c:pt>
                <c:pt idx="42774">
                  <c:v>7.0620097000000002E-36</c:v>
                </c:pt>
                <c:pt idx="42775">
                  <c:v>7.0620097000000002E-36</c:v>
                </c:pt>
                <c:pt idx="42776">
                  <c:v>7.0620097000000002E-36</c:v>
                </c:pt>
                <c:pt idx="42777">
                  <c:v>7.0620097000000002E-36</c:v>
                </c:pt>
                <c:pt idx="42778">
                  <c:v>7.0620097000000002E-36</c:v>
                </c:pt>
                <c:pt idx="42779">
                  <c:v>7.0620097000000002E-36</c:v>
                </c:pt>
                <c:pt idx="42780">
                  <c:v>7.0620097000000002E-36</c:v>
                </c:pt>
                <c:pt idx="42781">
                  <c:v>7.0620097000000002E-36</c:v>
                </c:pt>
                <c:pt idx="42782">
                  <c:v>7.0620097000000002E-36</c:v>
                </c:pt>
                <c:pt idx="42783">
                  <c:v>7.0620097000000002E-36</c:v>
                </c:pt>
                <c:pt idx="42784">
                  <c:v>7.0620097000000002E-36</c:v>
                </c:pt>
                <c:pt idx="42785">
                  <c:v>7.0620097000000002E-36</c:v>
                </c:pt>
                <c:pt idx="42786">
                  <c:v>7.0620097000000002E-36</c:v>
                </c:pt>
                <c:pt idx="42787">
                  <c:v>7.0620097000000002E-36</c:v>
                </c:pt>
                <c:pt idx="42788">
                  <c:v>7.0620097000000002E-36</c:v>
                </c:pt>
                <c:pt idx="42789">
                  <c:v>7.0620097000000002E-36</c:v>
                </c:pt>
                <c:pt idx="42790">
                  <c:v>7.0620097000000002E-36</c:v>
                </c:pt>
                <c:pt idx="42791">
                  <c:v>7.0620097000000002E-36</c:v>
                </c:pt>
                <c:pt idx="42792">
                  <c:v>7.0620097000000002E-36</c:v>
                </c:pt>
                <c:pt idx="42793">
                  <c:v>7.0620097000000002E-36</c:v>
                </c:pt>
                <c:pt idx="42794">
                  <c:v>7.0620097000000002E-36</c:v>
                </c:pt>
                <c:pt idx="42795">
                  <c:v>7.0620097000000002E-36</c:v>
                </c:pt>
                <c:pt idx="42796">
                  <c:v>7.0620097000000002E-36</c:v>
                </c:pt>
                <c:pt idx="42797">
                  <c:v>7.0620097000000002E-36</c:v>
                </c:pt>
                <c:pt idx="42798">
                  <c:v>7.0620097000000002E-36</c:v>
                </c:pt>
                <c:pt idx="42799">
                  <c:v>7.0620097000000002E-36</c:v>
                </c:pt>
                <c:pt idx="42800">
                  <c:v>7.0620097000000002E-36</c:v>
                </c:pt>
                <c:pt idx="42801">
                  <c:v>7.0620097000000002E-36</c:v>
                </c:pt>
                <c:pt idx="42802">
                  <c:v>7.0620097000000002E-36</c:v>
                </c:pt>
                <c:pt idx="42803">
                  <c:v>7.0620097000000002E-36</c:v>
                </c:pt>
                <c:pt idx="42804">
                  <c:v>7.0620097000000002E-36</c:v>
                </c:pt>
                <c:pt idx="42805">
                  <c:v>7.0620097000000002E-36</c:v>
                </c:pt>
                <c:pt idx="42806">
                  <c:v>7.0620097000000002E-36</c:v>
                </c:pt>
                <c:pt idx="42807">
                  <c:v>7.0620097000000002E-36</c:v>
                </c:pt>
                <c:pt idx="42808">
                  <c:v>7.0620097000000002E-36</c:v>
                </c:pt>
                <c:pt idx="42809">
                  <c:v>7.0620097000000002E-36</c:v>
                </c:pt>
                <c:pt idx="42810">
                  <c:v>7.0620097000000002E-36</c:v>
                </c:pt>
                <c:pt idx="42811">
                  <c:v>7.0620097000000002E-36</c:v>
                </c:pt>
                <c:pt idx="42812">
                  <c:v>7.0620097000000002E-36</c:v>
                </c:pt>
                <c:pt idx="42813">
                  <c:v>7.0620097000000002E-36</c:v>
                </c:pt>
                <c:pt idx="42814">
                  <c:v>7.0620097000000002E-36</c:v>
                </c:pt>
                <c:pt idx="42815">
                  <c:v>7.0620097000000002E-36</c:v>
                </c:pt>
                <c:pt idx="42816">
                  <c:v>7.0620097000000002E-36</c:v>
                </c:pt>
                <c:pt idx="42817">
                  <c:v>7.0620097000000002E-36</c:v>
                </c:pt>
                <c:pt idx="42818">
                  <c:v>7.0620097000000002E-36</c:v>
                </c:pt>
                <c:pt idx="42819">
                  <c:v>7.0620097000000002E-36</c:v>
                </c:pt>
                <c:pt idx="42820">
                  <c:v>7.0620097000000002E-36</c:v>
                </c:pt>
                <c:pt idx="42821">
                  <c:v>7.0620097000000002E-36</c:v>
                </c:pt>
                <c:pt idx="42822">
                  <c:v>7.0620097000000002E-36</c:v>
                </c:pt>
                <c:pt idx="42823">
                  <c:v>7.0620097000000002E-36</c:v>
                </c:pt>
                <c:pt idx="42824">
                  <c:v>7.0620097000000002E-36</c:v>
                </c:pt>
                <c:pt idx="42825">
                  <c:v>7.0620097000000002E-36</c:v>
                </c:pt>
                <c:pt idx="42826">
                  <c:v>7.0620097000000002E-36</c:v>
                </c:pt>
                <c:pt idx="42827">
                  <c:v>7.0620097000000002E-36</c:v>
                </c:pt>
                <c:pt idx="42828">
                  <c:v>7.0620097000000002E-36</c:v>
                </c:pt>
                <c:pt idx="42829">
                  <c:v>7.0620097000000002E-36</c:v>
                </c:pt>
                <c:pt idx="42830">
                  <c:v>7.0620097000000002E-36</c:v>
                </c:pt>
                <c:pt idx="42831">
                  <c:v>7.0620097000000002E-36</c:v>
                </c:pt>
                <c:pt idx="42832">
                  <c:v>7.0620097000000002E-36</c:v>
                </c:pt>
                <c:pt idx="42833">
                  <c:v>7.0620097000000002E-36</c:v>
                </c:pt>
                <c:pt idx="42834">
                  <c:v>7.0620097000000002E-36</c:v>
                </c:pt>
                <c:pt idx="42835">
                  <c:v>7.0620097000000002E-36</c:v>
                </c:pt>
                <c:pt idx="42836">
                  <c:v>7.0620097000000002E-36</c:v>
                </c:pt>
                <c:pt idx="42837">
                  <c:v>7.0620097000000002E-36</c:v>
                </c:pt>
                <c:pt idx="42838">
                  <c:v>7.0620097000000002E-36</c:v>
                </c:pt>
                <c:pt idx="42839">
                  <c:v>7.0620097000000002E-36</c:v>
                </c:pt>
                <c:pt idx="42840">
                  <c:v>7.0620097000000002E-36</c:v>
                </c:pt>
                <c:pt idx="42841">
                  <c:v>7.0620097000000002E-36</c:v>
                </c:pt>
                <c:pt idx="42842">
                  <c:v>7.0620097000000002E-36</c:v>
                </c:pt>
                <c:pt idx="42843">
                  <c:v>7.0620097000000002E-36</c:v>
                </c:pt>
                <c:pt idx="42844">
                  <c:v>7.0620097000000002E-36</c:v>
                </c:pt>
                <c:pt idx="42845">
                  <c:v>7.0620097000000002E-36</c:v>
                </c:pt>
                <c:pt idx="42846">
                  <c:v>7.0620097000000002E-36</c:v>
                </c:pt>
                <c:pt idx="42847">
                  <c:v>7.0620097000000002E-36</c:v>
                </c:pt>
                <c:pt idx="42848">
                  <c:v>7.0620097000000002E-36</c:v>
                </c:pt>
                <c:pt idx="42849">
                  <c:v>7.0620097000000002E-36</c:v>
                </c:pt>
                <c:pt idx="42850">
                  <c:v>7.0620097000000002E-36</c:v>
                </c:pt>
                <c:pt idx="42851">
                  <c:v>7.0620097000000002E-36</c:v>
                </c:pt>
                <c:pt idx="42852">
                  <c:v>7.0620097000000002E-36</c:v>
                </c:pt>
                <c:pt idx="42853">
                  <c:v>7.0620097000000002E-36</c:v>
                </c:pt>
                <c:pt idx="42854">
                  <c:v>7.0620097000000002E-36</c:v>
                </c:pt>
                <c:pt idx="42855">
                  <c:v>7.0620097000000002E-36</c:v>
                </c:pt>
                <c:pt idx="42856">
                  <c:v>7.0620097000000002E-36</c:v>
                </c:pt>
                <c:pt idx="42857">
                  <c:v>7.0620097000000002E-36</c:v>
                </c:pt>
                <c:pt idx="42858">
                  <c:v>7.0620097000000002E-36</c:v>
                </c:pt>
                <c:pt idx="42859">
                  <c:v>7.0620097000000002E-36</c:v>
                </c:pt>
                <c:pt idx="42860">
                  <c:v>7.0620097000000002E-36</c:v>
                </c:pt>
                <c:pt idx="42861">
                  <c:v>7.0620097000000002E-36</c:v>
                </c:pt>
                <c:pt idx="42862">
                  <c:v>7.0620097000000002E-36</c:v>
                </c:pt>
                <c:pt idx="42863">
                  <c:v>7.0620097000000002E-36</c:v>
                </c:pt>
                <c:pt idx="42864">
                  <c:v>7.0620097000000002E-36</c:v>
                </c:pt>
                <c:pt idx="42865">
                  <c:v>7.0620097000000002E-36</c:v>
                </c:pt>
                <c:pt idx="42866">
                  <c:v>7.0620097000000002E-36</c:v>
                </c:pt>
                <c:pt idx="42867">
                  <c:v>7.0620097000000002E-36</c:v>
                </c:pt>
                <c:pt idx="42868">
                  <c:v>7.0620097000000002E-36</c:v>
                </c:pt>
                <c:pt idx="42869">
                  <c:v>7.0620097000000002E-36</c:v>
                </c:pt>
                <c:pt idx="42870">
                  <c:v>7.0620097000000002E-36</c:v>
                </c:pt>
                <c:pt idx="42871">
                  <c:v>7.0620097000000002E-36</c:v>
                </c:pt>
                <c:pt idx="42872">
                  <c:v>7.0620097000000002E-36</c:v>
                </c:pt>
                <c:pt idx="42873">
                  <c:v>7.0620097000000002E-36</c:v>
                </c:pt>
                <c:pt idx="42874">
                  <c:v>7.0620097000000002E-36</c:v>
                </c:pt>
                <c:pt idx="42875">
                  <c:v>7.0620097000000002E-36</c:v>
                </c:pt>
                <c:pt idx="42876">
                  <c:v>7.0620097000000002E-36</c:v>
                </c:pt>
                <c:pt idx="42877">
                  <c:v>7.0620097000000002E-36</c:v>
                </c:pt>
                <c:pt idx="42878">
                  <c:v>7.0620097000000002E-36</c:v>
                </c:pt>
                <c:pt idx="42879">
                  <c:v>7.0620097000000002E-36</c:v>
                </c:pt>
                <c:pt idx="42880">
                  <c:v>7.0620097000000002E-36</c:v>
                </c:pt>
                <c:pt idx="42881">
                  <c:v>7.0620097000000002E-36</c:v>
                </c:pt>
                <c:pt idx="42882">
                  <c:v>7.0620097000000002E-36</c:v>
                </c:pt>
                <c:pt idx="42883">
                  <c:v>7.0620097000000002E-36</c:v>
                </c:pt>
                <c:pt idx="42884">
                  <c:v>7.0620097000000002E-36</c:v>
                </c:pt>
                <c:pt idx="42885">
                  <c:v>7.0620097000000002E-36</c:v>
                </c:pt>
                <c:pt idx="42886">
                  <c:v>7.0620097000000002E-36</c:v>
                </c:pt>
                <c:pt idx="42887">
                  <c:v>7.0620097000000002E-36</c:v>
                </c:pt>
                <c:pt idx="42888">
                  <c:v>7.0620097000000002E-36</c:v>
                </c:pt>
                <c:pt idx="42889">
                  <c:v>7.0620097000000002E-36</c:v>
                </c:pt>
                <c:pt idx="42890">
                  <c:v>7.0620097000000002E-36</c:v>
                </c:pt>
                <c:pt idx="42891">
                  <c:v>7.0620097000000002E-36</c:v>
                </c:pt>
                <c:pt idx="42892">
                  <c:v>7.0620097000000002E-36</c:v>
                </c:pt>
                <c:pt idx="42893">
                  <c:v>7.0620097000000002E-36</c:v>
                </c:pt>
                <c:pt idx="42894">
                  <c:v>7.0620097000000002E-36</c:v>
                </c:pt>
                <c:pt idx="42895">
                  <c:v>7.0620097000000002E-36</c:v>
                </c:pt>
                <c:pt idx="42896">
                  <c:v>7.0620097000000002E-36</c:v>
                </c:pt>
                <c:pt idx="42897">
                  <c:v>7.0620097000000002E-36</c:v>
                </c:pt>
                <c:pt idx="42898">
                  <c:v>7.0620097000000002E-36</c:v>
                </c:pt>
                <c:pt idx="42899">
                  <c:v>7.0620097000000002E-36</c:v>
                </c:pt>
                <c:pt idx="42900">
                  <c:v>7.0620097000000002E-36</c:v>
                </c:pt>
                <c:pt idx="42901">
                  <c:v>7.0620097000000002E-36</c:v>
                </c:pt>
                <c:pt idx="42902">
                  <c:v>7.0620097000000002E-36</c:v>
                </c:pt>
                <c:pt idx="42903">
                  <c:v>7.0620097000000002E-36</c:v>
                </c:pt>
                <c:pt idx="42904">
                  <c:v>7.0620097000000002E-36</c:v>
                </c:pt>
                <c:pt idx="42905">
                  <c:v>7.0620097000000002E-36</c:v>
                </c:pt>
                <c:pt idx="42906">
                  <c:v>7.0620097000000002E-36</c:v>
                </c:pt>
                <c:pt idx="42907">
                  <c:v>7.0620097000000002E-36</c:v>
                </c:pt>
                <c:pt idx="42908">
                  <c:v>7.0620097000000002E-36</c:v>
                </c:pt>
                <c:pt idx="42909">
                  <c:v>7.0620097000000002E-36</c:v>
                </c:pt>
                <c:pt idx="42910">
                  <c:v>7.0620097000000002E-36</c:v>
                </c:pt>
                <c:pt idx="42911">
                  <c:v>7.0620097000000002E-36</c:v>
                </c:pt>
                <c:pt idx="42912">
                  <c:v>7.0620097000000002E-36</c:v>
                </c:pt>
                <c:pt idx="42913">
                  <c:v>7.0620097000000002E-36</c:v>
                </c:pt>
                <c:pt idx="42914">
                  <c:v>7.0620097000000002E-36</c:v>
                </c:pt>
                <c:pt idx="42915">
                  <c:v>7.0620097000000002E-36</c:v>
                </c:pt>
                <c:pt idx="42916">
                  <c:v>7.0620097000000002E-36</c:v>
                </c:pt>
                <c:pt idx="42917">
                  <c:v>7.0620097000000002E-36</c:v>
                </c:pt>
                <c:pt idx="42918">
                  <c:v>7.0620097000000002E-36</c:v>
                </c:pt>
                <c:pt idx="42919">
                  <c:v>7.0620097000000002E-36</c:v>
                </c:pt>
                <c:pt idx="42920">
                  <c:v>7.0620097000000002E-36</c:v>
                </c:pt>
                <c:pt idx="42921">
                  <c:v>7.0620097000000002E-36</c:v>
                </c:pt>
                <c:pt idx="42922">
                  <c:v>7.0620097000000002E-36</c:v>
                </c:pt>
                <c:pt idx="42923">
                  <c:v>7.0620097000000002E-36</c:v>
                </c:pt>
                <c:pt idx="42924">
                  <c:v>7.0620097000000002E-36</c:v>
                </c:pt>
                <c:pt idx="42925">
                  <c:v>7.0620097000000002E-36</c:v>
                </c:pt>
                <c:pt idx="42926">
                  <c:v>7.0620097000000002E-36</c:v>
                </c:pt>
                <c:pt idx="42927">
                  <c:v>7.0620097000000002E-36</c:v>
                </c:pt>
                <c:pt idx="42928">
                  <c:v>7.0620097000000002E-36</c:v>
                </c:pt>
                <c:pt idx="42929">
                  <c:v>7.0620097000000002E-36</c:v>
                </c:pt>
                <c:pt idx="42930">
                  <c:v>7.0620097000000002E-36</c:v>
                </c:pt>
                <c:pt idx="42931">
                  <c:v>7.0620097000000002E-36</c:v>
                </c:pt>
                <c:pt idx="42932">
                  <c:v>7.0620097000000002E-36</c:v>
                </c:pt>
                <c:pt idx="42933">
                  <c:v>7.0620097000000002E-36</c:v>
                </c:pt>
                <c:pt idx="42934">
                  <c:v>7.0620097000000002E-36</c:v>
                </c:pt>
                <c:pt idx="42935">
                  <c:v>7.0620097000000002E-36</c:v>
                </c:pt>
                <c:pt idx="42936">
                  <c:v>7.0620097000000002E-36</c:v>
                </c:pt>
                <c:pt idx="42937">
                  <c:v>7.0620097000000002E-36</c:v>
                </c:pt>
                <c:pt idx="42938">
                  <c:v>7.0620097000000002E-36</c:v>
                </c:pt>
                <c:pt idx="42939">
                  <c:v>7.0620097000000002E-36</c:v>
                </c:pt>
                <c:pt idx="42940">
                  <c:v>7.0620097000000002E-36</c:v>
                </c:pt>
                <c:pt idx="42941">
                  <c:v>7.0620097000000002E-36</c:v>
                </c:pt>
                <c:pt idx="42942">
                  <c:v>7.0620097000000002E-36</c:v>
                </c:pt>
                <c:pt idx="42943">
                  <c:v>7.0620097000000002E-36</c:v>
                </c:pt>
                <c:pt idx="42944">
                  <c:v>7.0620097000000002E-36</c:v>
                </c:pt>
                <c:pt idx="42945">
                  <c:v>7.0620097000000002E-36</c:v>
                </c:pt>
                <c:pt idx="42946">
                  <c:v>7.0620097000000002E-36</c:v>
                </c:pt>
                <c:pt idx="42947">
                  <c:v>7.0620097000000002E-36</c:v>
                </c:pt>
                <c:pt idx="42948">
                  <c:v>7.0620097000000002E-36</c:v>
                </c:pt>
                <c:pt idx="42949">
                  <c:v>7.0620097000000002E-36</c:v>
                </c:pt>
                <c:pt idx="42950">
                  <c:v>7.0620097000000002E-36</c:v>
                </c:pt>
                <c:pt idx="42951">
                  <c:v>7.0620097000000002E-36</c:v>
                </c:pt>
                <c:pt idx="42952">
                  <c:v>7.0620097000000002E-36</c:v>
                </c:pt>
                <c:pt idx="42953">
                  <c:v>7.0620097000000002E-36</c:v>
                </c:pt>
                <c:pt idx="42954">
                  <c:v>7.0620097000000002E-36</c:v>
                </c:pt>
                <c:pt idx="42955">
                  <c:v>7.0620097000000002E-36</c:v>
                </c:pt>
                <c:pt idx="42956">
                  <c:v>7.0620097000000002E-36</c:v>
                </c:pt>
                <c:pt idx="42957">
                  <c:v>7.0620097000000002E-36</c:v>
                </c:pt>
                <c:pt idx="42958">
                  <c:v>7.0620097000000002E-36</c:v>
                </c:pt>
                <c:pt idx="42959">
                  <c:v>7.0620097000000002E-36</c:v>
                </c:pt>
                <c:pt idx="42960">
                  <c:v>7.0620097000000002E-36</c:v>
                </c:pt>
                <c:pt idx="42961">
                  <c:v>7.0620097000000002E-36</c:v>
                </c:pt>
                <c:pt idx="42962">
                  <c:v>7.0620097000000002E-36</c:v>
                </c:pt>
                <c:pt idx="42963">
                  <c:v>7.0620097000000002E-36</c:v>
                </c:pt>
                <c:pt idx="42964">
                  <c:v>7.0620097000000002E-36</c:v>
                </c:pt>
                <c:pt idx="42965">
                  <c:v>7.0620097000000002E-36</c:v>
                </c:pt>
                <c:pt idx="42966">
                  <c:v>7.0620097000000002E-36</c:v>
                </c:pt>
                <c:pt idx="42967">
                  <c:v>7.0620097000000002E-36</c:v>
                </c:pt>
                <c:pt idx="42968">
                  <c:v>7.0620097000000002E-36</c:v>
                </c:pt>
                <c:pt idx="42969">
                  <c:v>7.0620097000000002E-36</c:v>
                </c:pt>
                <c:pt idx="42970">
                  <c:v>7.0620097000000002E-36</c:v>
                </c:pt>
                <c:pt idx="42971">
                  <c:v>7.0620097000000002E-36</c:v>
                </c:pt>
                <c:pt idx="42972">
                  <c:v>7.0620097000000002E-36</c:v>
                </c:pt>
                <c:pt idx="42973">
                  <c:v>7.0620097000000002E-36</c:v>
                </c:pt>
                <c:pt idx="42974">
                  <c:v>7.0620097000000002E-36</c:v>
                </c:pt>
                <c:pt idx="42975">
                  <c:v>7.0620097000000002E-36</c:v>
                </c:pt>
                <c:pt idx="42976">
                  <c:v>7.0620097000000002E-36</c:v>
                </c:pt>
                <c:pt idx="42977">
                  <c:v>7.0620097000000002E-36</c:v>
                </c:pt>
                <c:pt idx="42978">
                  <c:v>7.0620097000000002E-36</c:v>
                </c:pt>
                <c:pt idx="42979">
                  <c:v>7.0620097000000002E-36</c:v>
                </c:pt>
                <c:pt idx="42980">
                  <c:v>7.0620097000000002E-36</c:v>
                </c:pt>
                <c:pt idx="42981">
                  <c:v>7.0620097000000002E-36</c:v>
                </c:pt>
                <c:pt idx="42982">
                  <c:v>7.0620097000000002E-36</c:v>
                </c:pt>
                <c:pt idx="42983">
                  <c:v>7.0620097000000002E-36</c:v>
                </c:pt>
                <c:pt idx="42984">
                  <c:v>7.0620097000000002E-36</c:v>
                </c:pt>
                <c:pt idx="42985">
                  <c:v>7.0620097000000002E-36</c:v>
                </c:pt>
                <c:pt idx="42986">
                  <c:v>7.0620097000000002E-36</c:v>
                </c:pt>
                <c:pt idx="42987">
                  <c:v>7.0620097000000002E-36</c:v>
                </c:pt>
                <c:pt idx="42988">
                  <c:v>7.0620097000000002E-36</c:v>
                </c:pt>
                <c:pt idx="42989">
                  <c:v>7.0620097000000002E-36</c:v>
                </c:pt>
                <c:pt idx="42990">
                  <c:v>7.0620097000000002E-36</c:v>
                </c:pt>
                <c:pt idx="42991">
                  <c:v>7.0620097000000002E-36</c:v>
                </c:pt>
                <c:pt idx="42992">
                  <c:v>7.0620097000000002E-36</c:v>
                </c:pt>
                <c:pt idx="42993">
                  <c:v>7.0620097000000002E-36</c:v>
                </c:pt>
                <c:pt idx="42994">
                  <c:v>7.0620097000000002E-36</c:v>
                </c:pt>
                <c:pt idx="42995">
                  <c:v>7.0620097000000002E-36</c:v>
                </c:pt>
                <c:pt idx="42996">
                  <c:v>7.0620097000000002E-36</c:v>
                </c:pt>
                <c:pt idx="42997">
                  <c:v>7.0620097000000002E-36</c:v>
                </c:pt>
                <c:pt idx="42998">
                  <c:v>7.0620097000000002E-36</c:v>
                </c:pt>
                <c:pt idx="42999">
                  <c:v>7.0620097000000002E-36</c:v>
                </c:pt>
                <c:pt idx="43000">
                  <c:v>7.0620097000000002E-36</c:v>
                </c:pt>
                <c:pt idx="43001">
                  <c:v>7.0620097000000002E-36</c:v>
                </c:pt>
                <c:pt idx="43002">
                  <c:v>7.0620097000000002E-36</c:v>
                </c:pt>
                <c:pt idx="43003">
                  <c:v>7.0620097000000002E-36</c:v>
                </c:pt>
                <c:pt idx="43004">
                  <c:v>7.0620097000000002E-36</c:v>
                </c:pt>
                <c:pt idx="43005">
                  <c:v>7.0620097000000002E-36</c:v>
                </c:pt>
                <c:pt idx="43006">
                  <c:v>7.0620097000000002E-36</c:v>
                </c:pt>
                <c:pt idx="43007">
                  <c:v>7.0620097000000002E-36</c:v>
                </c:pt>
                <c:pt idx="43008">
                  <c:v>7.0620097000000002E-36</c:v>
                </c:pt>
                <c:pt idx="43009">
                  <c:v>7.0620097000000002E-36</c:v>
                </c:pt>
                <c:pt idx="43010">
                  <c:v>7.0620097000000002E-36</c:v>
                </c:pt>
                <c:pt idx="43011">
                  <c:v>7.0620097000000002E-36</c:v>
                </c:pt>
                <c:pt idx="43012">
                  <c:v>7.0620097000000002E-36</c:v>
                </c:pt>
                <c:pt idx="43013">
                  <c:v>7.0620097000000002E-36</c:v>
                </c:pt>
                <c:pt idx="43014">
                  <c:v>7.0620097000000002E-36</c:v>
                </c:pt>
                <c:pt idx="43015">
                  <c:v>7.0620097000000002E-36</c:v>
                </c:pt>
                <c:pt idx="43016">
                  <c:v>7.0620097000000002E-36</c:v>
                </c:pt>
                <c:pt idx="43017">
                  <c:v>7.0620097000000002E-36</c:v>
                </c:pt>
                <c:pt idx="43018">
                  <c:v>7.0620097000000002E-36</c:v>
                </c:pt>
                <c:pt idx="43019">
                  <c:v>7.0620097000000002E-36</c:v>
                </c:pt>
                <c:pt idx="43020">
                  <c:v>7.0620097000000002E-36</c:v>
                </c:pt>
                <c:pt idx="43021">
                  <c:v>7.0620097000000002E-36</c:v>
                </c:pt>
                <c:pt idx="43022">
                  <c:v>7.0620097000000002E-36</c:v>
                </c:pt>
                <c:pt idx="43023">
                  <c:v>7.0620097000000002E-36</c:v>
                </c:pt>
                <c:pt idx="43024">
                  <c:v>7.0620097000000002E-36</c:v>
                </c:pt>
                <c:pt idx="43025">
                  <c:v>7.0620097000000002E-36</c:v>
                </c:pt>
                <c:pt idx="43026">
                  <c:v>7.0620097000000002E-36</c:v>
                </c:pt>
                <c:pt idx="43027">
                  <c:v>7.0620097000000002E-36</c:v>
                </c:pt>
                <c:pt idx="43028">
                  <c:v>7.0620097000000002E-36</c:v>
                </c:pt>
                <c:pt idx="43029">
                  <c:v>7.0620097000000002E-36</c:v>
                </c:pt>
                <c:pt idx="43030">
                  <c:v>7.0620097000000002E-36</c:v>
                </c:pt>
                <c:pt idx="43031">
                  <c:v>7.0620097000000002E-36</c:v>
                </c:pt>
                <c:pt idx="43032">
                  <c:v>7.0620097000000002E-36</c:v>
                </c:pt>
                <c:pt idx="43033">
                  <c:v>7.0620097000000002E-36</c:v>
                </c:pt>
                <c:pt idx="43034">
                  <c:v>7.0620097000000002E-36</c:v>
                </c:pt>
                <c:pt idx="43035">
                  <c:v>7.0620097000000002E-36</c:v>
                </c:pt>
                <c:pt idx="43036">
                  <c:v>7.0620097000000002E-36</c:v>
                </c:pt>
                <c:pt idx="43037">
                  <c:v>7.0620097000000002E-36</c:v>
                </c:pt>
                <c:pt idx="43038">
                  <c:v>7.0620097000000002E-36</c:v>
                </c:pt>
                <c:pt idx="43039">
                  <c:v>7.0620097000000002E-36</c:v>
                </c:pt>
                <c:pt idx="43040">
                  <c:v>7.0620097000000002E-36</c:v>
                </c:pt>
                <c:pt idx="43041">
                  <c:v>7.0620097000000002E-36</c:v>
                </c:pt>
                <c:pt idx="43042">
                  <c:v>7.0620097000000002E-36</c:v>
                </c:pt>
                <c:pt idx="43043">
                  <c:v>7.0620097000000002E-36</c:v>
                </c:pt>
                <c:pt idx="43044">
                  <c:v>7.0620097000000002E-36</c:v>
                </c:pt>
                <c:pt idx="43045">
                  <c:v>7.0620097000000002E-36</c:v>
                </c:pt>
                <c:pt idx="43046">
                  <c:v>7.0620097000000002E-36</c:v>
                </c:pt>
                <c:pt idx="43047">
                  <c:v>7.0620097000000002E-36</c:v>
                </c:pt>
                <c:pt idx="43048">
                  <c:v>7.0620097000000002E-36</c:v>
                </c:pt>
                <c:pt idx="43049">
                  <c:v>7.0620097000000002E-36</c:v>
                </c:pt>
                <c:pt idx="43050">
                  <c:v>7.0620097000000002E-36</c:v>
                </c:pt>
                <c:pt idx="43051">
                  <c:v>7.0620097000000002E-36</c:v>
                </c:pt>
                <c:pt idx="43052">
                  <c:v>7.0620097000000002E-36</c:v>
                </c:pt>
                <c:pt idx="43053">
                  <c:v>7.0620097000000002E-36</c:v>
                </c:pt>
                <c:pt idx="43054">
                  <c:v>7.0620097000000002E-36</c:v>
                </c:pt>
                <c:pt idx="43055">
                  <c:v>7.0620097000000002E-36</c:v>
                </c:pt>
                <c:pt idx="43056">
                  <c:v>7.0620097000000002E-36</c:v>
                </c:pt>
                <c:pt idx="43057">
                  <c:v>7.0620097000000002E-36</c:v>
                </c:pt>
                <c:pt idx="43058">
                  <c:v>7.0620097000000002E-36</c:v>
                </c:pt>
                <c:pt idx="43059">
                  <c:v>7.0620097000000002E-36</c:v>
                </c:pt>
                <c:pt idx="43060">
                  <c:v>7.0620097000000002E-36</c:v>
                </c:pt>
                <c:pt idx="43061">
                  <c:v>7.0620097000000002E-36</c:v>
                </c:pt>
                <c:pt idx="43062">
                  <c:v>7.0620097000000002E-36</c:v>
                </c:pt>
                <c:pt idx="43063">
                  <c:v>7.0620097000000002E-36</c:v>
                </c:pt>
                <c:pt idx="43064">
                  <c:v>7.0620097000000002E-36</c:v>
                </c:pt>
                <c:pt idx="43065">
                  <c:v>7.0620097000000002E-36</c:v>
                </c:pt>
                <c:pt idx="43066">
                  <c:v>7.0620097000000002E-36</c:v>
                </c:pt>
                <c:pt idx="43067">
                  <c:v>7.0620097000000002E-36</c:v>
                </c:pt>
                <c:pt idx="43068">
                  <c:v>7.0620097000000002E-36</c:v>
                </c:pt>
                <c:pt idx="43069">
                  <c:v>7.0620097000000002E-36</c:v>
                </c:pt>
                <c:pt idx="43070">
                  <c:v>7.0620097000000002E-36</c:v>
                </c:pt>
                <c:pt idx="43071">
                  <c:v>7.0620097000000002E-36</c:v>
                </c:pt>
                <c:pt idx="43072">
                  <c:v>7.0620097000000002E-36</c:v>
                </c:pt>
                <c:pt idx="43073">
                  <c:v>7.0620097000000002E-36</c:v>
                </c:pt>
                <c:pt idx="43074">
                  <c:v>7.0620097000000002E-36</c:v>
                </c:pt>
                <c:pt idx="43075">
                  <c:v>7.0620097000000002E-36</c:v>
                </c:pt>
                <c:pt idx="43076">
                  <c:v>7.0620097000000002E-36</c:v>
                </c:pt>
                <c:pt idx="43077">
                  <c:v>7.0620097000000002E-36</c:v>
                </c:pt>
                <c:pt idx="43078">
                  <c:v>7.0620097000000002E-36</c:v>
                </c:pt>
                <c:pt idx="43079">
                  <c:v>7.0620097000000002E-36</c:v>
                </c:pt>
                <c:pt idx="43080">
                  <c:v>7.0620097000000002E-36</c:v>
                </c:pt>
                <c:pt idx="43081">
                  <c:v>7.0620097000000002E-36</c:v>
                </c:pt>
                <c:pt idx="43082">
                  <c:v>7.0620097000000002E-36</c:v>
                </c:pt>
                <c:pt idx="43083">
                  <c:v>7.0620097000000002E-36</c:v>
                </c:pt>
                <c:pt idx="43084">
                  <c:v>7.0620097000000002E-36</c:v>
                </c:pt>
                <c:pt idx="43085">
                  <c:v>7.0620097000000002E-36</c:v>
                </c:pt>
                <c:pt idx="43086">
                  <c:v>7.0620097000000002E-36</c:v>
                </c:pt>
                <c:pt idx="43087">
                  <c:v>7.0620097000000002E-36</c:v>
                </c:pt>
                <c:pt idx="43088">
                  <c:v>7.0620097000000002E-36</c:v>
                </c:pt>
                <c:pt idx="43089">
                  <c:v>7.0620097000000002E-36</c:v>
                </c:pt>
                <c:pt idx="43090">
                  <c:v>7.0620097000000002E-36</c:v>
                </c:pt>
                <c:pt idx="43091">
                  <c:v>7.0620097000000002E-36</c:v>
                </c:pt>
                <c:pt idx="43092">
                  <c:v>7.0620097000000002E-36</c:v>
                </c:pt>
                <c:pt idx="43093">
                  <c:v>7.0620097000000002E-36</c:v>
                </c:pt>
                <c:pt idx="43094">
                  <c:v>7.0620097000000002E-36</c:v>
                </c:pt>
                <c:pt idx="43095">
                  <c:v>7.0620097000000002E-36</c:v>
                </c:pt>
                <c:pt idx="43096">
                  <c:v>7.0620097000000002E-36</c:v>
                </c:pt>
                <c:pt idx="43097">
                  <c:v>7.0620097000000002E-36</c:v>
                </c:pt>
                <c:pt idx="43098">
                  <c:v>7.0620097000000002E-36</c:v>
                </c:pt>
                <c:pt idx="43099">
                  <c:v>7.0620097000000002E-36</c:v>
                </c:pt>
                <c:pt idx="43100">
                  <c:v>7.0620097000000002E-36</c:v>
                </c:pt>
                <c:pt idx="43101">
                  <c:v>7.0620097000000002E-36</c:v>
                </c:pt>
                <c:pt idx="43102">
                  <c:v>7.0620097000000002E-36</c:v>
                </c:pt>
                <c:pt idx="43103">
                  <c:v>7.0620097000000002E-36</c:v>
                </c:pt>
                <c:pt idx="43104">
                  <c:v>7.0620097000000002E-36</c:v>
                </c:pt>
                <c:pt idx="43105">
                  <c:v>7.0620097000000002E-36</c:v>
                </c:pt>
                <c:pt idx="43106">
                  <c:v>7.0620097000000002E-36</c:v>
                </c:pt>
                <c:pt idx="43107">
                  <c:v>7.0620097000000002E-36</c:v>
                </c:pt>
                <c:pt idx="43108">
                  <c:v>7.0620097000000002E-36</c:v>
                </c:pt>
                <c:pt idx="43109">
                  <c:v>7.0620097000000002E-36</c:v>
                </c:pt>
                <c:pt idx="43110">
                  <c:v>7.0620097000000002E-36</c:v>
                </c:pt>
                <c:pt idx="43111">
                  <c:v>7.0620097000000002E-36</c:v>
                </c:pt>
                <c:pt idx="43112">
                  <c:v>7.0620097000000002E-36</c:v>
                </c:pt>
                <c:pt idx="43113">
                  <c:v>7.0620097000000002E-36</c:v>
                </c:pt>
                <c:pt idx="43114">
                  <c:v>7.0620097000000002E-36</c:v>
                </c:pt>
                <c:pt idx="43115">
                  <c:v>7.0620097000000002E-36</c:v>
                </c:pt>
                <c:pt idx="43116">
                  <c:v>7.0620097000000002E-36</c:v>
                </c:pt>
                <c:pt idx="43117">
                  <c:v>7.0620097000000002E-36</c:v>
                </c:pt>
                <c:pt idx="43118">
                  <c:v>7.0620097000000002E-36</c:v>
                </c:pt>
                <c:pt idx="43119">
                  <c:v>7.0620097000000002E-36</c:v>
                </c:pt>
                <c:pt idx="43120">
                  <c:v>7.0620097000000002E-36</c:v>
                </c:pt>
                <c:pt idx="43121">
                  <c:v>7.0620097000000002E-36</c:v>
                </c:pt>
                <c:pt idx="43122">
                  <c:v>7.0620097000000002E-36</c:v>
                </c:pt>
                <c:pt idx="43123">
                  <c:v>7.0620097000000002E-36</c:v>
                </c:pt>
                <c:pt idx="43124">
                  <c:v>7.0620097000000002E-36</c:v>
                </c:pt>
                <c:pt idx="43125">
                  <c:v>7.0620097000000002E-36</c:v>
                </c:pt>
                <c:pt idx="43126">
                  <c:v>7.0620097000000002E-36</c:v>
                </c:pt>
                <c:pt idx="43127">
                  <c:v>7.0620097000000002E-36</c:v>
                </c:pt>
                <c:pt idx="43128">
                  <c:v>7.0620097000000002E-36</c:v>
                </c:pt>
                <c:pt idx="43129">
                  <c:v>7.0620097000000002E-36</c:v>
                </c:pt>
                <c:pt idx="43130">
                  <c:v>7.0620097000000002E-36</c:v>
                </c:pt>
                <c:pt idx="43131">
                  <c:v>7.0620097000000002E-36</c:v>
                </c:pt>
                <c:pt idx="43132">
                  <c:v>7.0620097000000002E-36</c:v>
                </c:pt>
                <c:pt idx="43133">
                  <c:v>7.0620097000000002E-36</c:v>
                </c:pt>
                <c:pt idx="43134">
                  <c:v>7.0620097000000002E-36</c:v>
                </c:pt>
                <c:pt idx="43135">
                  <c:v>7.0620097000000002E-36</c:v>
                </c:pt>
                <c:pt idx="43136">
                  <c:v>7.0620097000000002E-36</c:v>
                </c:pt>
                <c:pt idx="43137">
                  <c:v>7.0620097000000002E-36</c:v>
                </c:pt>
                <c:pt idx="43138">
                  <c:v>7.0620097000000002E-36</c:v>
                </c:pt>
                <c:pt idx="43139">
                  <c:v>7.0620097000000002E-36</c:v>
                </c:pt>
                <c:pt idx="43140">
                  <c:v>7.0620097000000002E-36</c:v>
                </c:pt>
                <c:pt idx="43141">
                  <c:v>7.0620097000000002E-36</c:v>
                </c:pt>
                <c:pt idx="43142">
                  <c:v>7.0620097000000002E-36</c:v>
                </c:pt>
                <c:pt idx="43143">
                  <c:v>7.0620097000000002E-36</c:v>
                </c:pt>
                <c:pt idx="43144">
                  <c:v>7.0620097000000002E-36</c:v>
                </c:pt>
                <c:pt idx="43145">
                  <c:v>7.0620097000000002E-36</c:v>
                </c:pt>
                <c:pt idx="43146">
                  <c:v>7.0620097000000002E-36</c:v>
                </c:pt>
                <c:pt idx="43147">
                  <c:v>7.0620097000000002E-36</c:v>
                </c:pt>
                <c:pt idx="43148">
                  <c:v>7.0620097000000002E-36</c:v>
                </c:pt>
                <c:pt idx="43149">
                  <c:v>7.0620097000000002E-36</c:v>
                </c:pt>
                <c:pt idx="43150">
                  <c:v>7.0620097000000002E-36</c:v>
                </c:pt>
                <c:pt idx="43151">
                  <c:v>7.0620097000000002E-36</c:v>
                </c:pt>
                <c:pt idx="43152">
                  <c:v>7.0620097000000002E-36</c:v>
                </c:pt>
                <c:pt idx="43153">
                  <c:v>7.0620097000000002E-36</c:v>
                </c:pt>
                <c:pt idx="43154">
                  <c:v>7.0620097000000002E-36</c:v>
                </c:pt>
                <c:pt idx="43155">
                  <c:v>7.0620097000000002E-36</c:v>
                </c:pt>
                <c:pt idx="43156">
                  <c:v>7.0620097000000002E-36</c:v>
                </c:pt>
                <c:pt idx="43157">
                  <c:v>7.0620097000000002E-36</c:v>
                </c:pt>
                <c:pt idx="43158">
                  <c:v>7.0620097000000002E-36</c:v>
                </c:pt>
                <c:pt idx="43159">
                  <c:v>7.0620097000000002E-36</c:v>
                </c:pt>
                <c:pt idx="43160">
                  <c:v>7.0620097000000002E-36</c:v>
                </c:pt>
                <c:pt idx="43161">
                  <c:v>7.0620097000000002E-36</c:v>
                </c:pt>
                <c:pt idx="43162">
                  <c:v>7.0620097000000002E-36</c:v>
                </c:pt>
                <c:pt idx="43163">
                  <c:v>7.0620097000000002E-36</c:v>
                </c:pt>
                <c:pt idx="43164">
                  <c:v>7.0620097000000002E-36</c:v>
                </c:pt>
                <c:pt idx="43165">
                  <c:v>7.0620097000000002E-36</c:v>
                </c:pt>
                <c:pt idx="43166">
                  <c:v>7.0620097000000002E-36</c:v>
                </c:pt>
                <c:pt idx="43167">
                  <c:v>7.0620097000000002E-36</c:v>
                </c:pt>
                <c:pt idx="43168">
                  <c:v>7.0620097000000002E-36</c:v>
                </c:pt>
                <c:pt idx="43169">
                  <c:v>7.0620097000000002E-36</c:v>
                </c:pt>
                <c:pt idx="43170">
                  <c:v>7.0620097000000002E-36</c:v>
                </c:pt>
                <c:pt idx="43171">
                  <c:v>7.0620097000000002E-36</c:v>
                </c:pt>
                <c:pt idx="43172">
                  <c:v>7.0620097000000002E-36</c:v>
                </c:pt>
                <c:pt idx="43173">
                  <c:v>7.0620097000000002E-36</c:v>
                </c:pt>
                <c:pt idx="43174">
                  <c:v>7.0620097000000002E-36</c:v>
                </c:pt>
                <c:pt idx="43175">
                  <c:v>7.0620097000000002E-36</c:v>
                </c:pt>
                <c:pt idx="43176">
                  <c:v>7.0620097000000002E-36</c:v>
                </c:pt>
                <c:pt idx="43177">
                  <c:v>7.0620097000000002E-36</c:v>
                </c:pt>
                <c:pt idx="43178">
                  <c:v>7.0620097000000002E-36</c:v>
                </c:pt>
                <c:pt idx="43179">
                  <c:v>7.0620097000000002E-36</c:v>
                </c:pt>
                <c:pt idx="43180">
                  <c:v>7.0620097000000002E-36</c:v>
                </c:pt>
                <c:pt idx="43181">
                  <c:v>7.0620097000000002E-36</c:v>
                </c:pt>
                <c:pt idx="43182">
                  <c:v>7.0620097000000002E-36</c:v>
                </c:pt>
                <c:pt idx="43183">
                  <c:v>7.0620097000000002E-36</c:v>
                </c:pt>
                <c:pt idx="43184">
                  <c:v>7.0620097000000002E-36</c:v>
                </c:pt>
                <c:pt idx="43185">
                  <c:v>7.0620097000000002E-36</c:v>
                </c:pt>
                <c:pt idx="43186">
                  <c:v>7.0620097000000002E-36</c:v>
                </c:pt>
                <c:pt idx="43187">
                  <c:v>7.0620097000000002E-36</c:v>
                </c:pt>
                <c:pt idx="43188">
                  <c:v>7.0620097000000002E-36</c:v>
                </c:pt>
                <c:pt idx="43189">
                  <c:v>7.0620097000000002E-36</c:v>
                </c:pt>
                <c:pt idx="43190">
                  <c:v>7.0620097000000002E-36</c:v>
                </c:pt>
                <c:pt idx="43191">
                  <c:v>7.0620097000000002E-36</c:v>
                </c:pt>
                <c:pt idx="43192">
                  <c:v>7.0620097000000002E-36</c:v>
                </c:pt>
                <c:pt idx="43193">
                  <c:v>7.0620097000000002E-36</c:v>
                </c:pt>
                <c:pt idx="43194">
                  <c:v>7.0620097000000002E-36</c:v>
                </c:pt>
                <c:pt idx="43195">
                  <c:v>7.0620097000000002E-36</c:v>
                </c:pt>
                <c:pt idx="43196">
                  <c:v>7.0620097000000002E-36</c:v>
                </c:pt>
                <c:pt idx="43197">
                  <c:v>7.0620097000000002E-36</c:v>
                </c:pt>
                <c:pt idx="43198">
                  <c:v>7.0620097000000002E-36</c:v>
                </c:pt>
                <c:pt idx="43199">
                  <c:v>7.0620097000000002E-36</c:v>
                </c:pt>
                <c:pt idx="43200">
                  <c:v>7.0620097000000002E-36</c:v>
                </c:pt>
                <c:pt idx="43201">
                  <c:v>7.0148587000000004E-36</c:v>
                </c:pt>
                <c:pt idx="43202">
                  <c:v>6.9681517000000004E-36</c:v>
                </c:pt>
                <c:pt idx="43203">
                  <c:v>6.9218709000000002E-36</c:v>
                </c:pt>
                <c:pt idx="43204">
                  <c:v>6.8760005000000002E-36</c:v>
                </c:pt>
                <c:pt idx="43205">
                  <c:v>6.8305269000000005E-36</c:v>
                </c:pt>
                <c:pt idx="43206">
                  <c:v>6.7854385000000004E-36</c:v>
                </c:pt>
                <c:pt idx="43207">
                  <c:v>6.7407247E-36</c:v>
                </c:pt>
                <c:pt idx="43208">
                  <c:v>6.6963753000000004E-36</c:v>
                </c:pt>
                <c:pt idx="43209">
                  <c:v>6.6523825E-36</c:v>
                </c:pt>
                <c:pt idx="43210">
                  <c:v>6.6087392000000003E-36</c:v>
                </c:pt>
                <c:pt idx="43211">
                  <c:v>6.5654380000000005E-36</c:v>
                </c:pt>
                <c:pt idx="43212">
                  <c:v>6.5224725999999998E-36</c:v>
                </c:pt>
                <c:pt idx="43213">
                  <c:v>6.4798373000000002E-36</c:v>
                </c:pt>
                <c:pt idx="43214">
                  <c:v>6.4375269000000005E-36</c:v>
                </c:pt>
                <c:pt idx="43215">
                  <c:v>6.3955366000000006E-36</c:v>
                </c:pt>
                <c:pt idx="43216">
                  <c:v>6.3538611999999995E-36</c:v>
                </c:pt>
                <c:pt idx="43217">
                  <c:v>6.3124964999999998E-36</c:v>
                </c:pt>
                <c:pt idx="43218">
                  <c:v>6.2714389E-36</c:v>
                </c:pt>
                <c:pt idx="43219">
                  <c:v>6.2714389E-36</c:v>
                </c:pt>
                <c:pt idx="43220">
                  <c:v>6.2714389E-36</c:v>
                </c:pt>
                <c:pt idx="43221">
                  <c:v>6.2714389E-36</c:v>
                </c:pt>
                <c:pt idx="43222">
                  <c:v>6.2714389E-36</c:v>
                </c:pt>
                <c:pt idx="43223">
                  <c:v>6.2714389E-36</c:v>
                </c:pt>
                <c:pt idx="43224">
                  <c:v>6.2714389E-36</c:v>
                </c:pt>
                <c:pt idx="43225">
                  <c:v>6.2714389E-36</c:v>
                </c:pt>
                <c:pt idx="43226">
                  <c:v>6.2714389E-36</c:v>
                </c:pt>
                <c:pt idx="43227">
                  <c:v>6.2714389E-36</c:v>
                </c:pt>
                <c:pt idx="43228">
                  <c:v>6.2714389E-36</c:v>
                </c:pt>
                <c:pt idx="43229">
                  <c:v>6.2714389E-36</c:v>
                </c:pt>
                <c:pt idx="43230">
                  <c:v>6.2714389E-36</c:v>
                </c:pt>
                <c:pt idx="43231">
                  <c:v>6.2714389E-36</c:v>
                </c:pt>
                <c:pt idx="43232">
                  <c:v>6.2714389E-36</c:v>
                </c:pt>
                <c:pt idx="43233">
                  <c:v>6.2714389E-36</c:v>
                </c:pt>
                <c:pt idx="43234">
                  <c:v>6.2714389E-36</c:v>
                </c:pt>
                <c:pt idx="43235">
                  <c:v>6.2714389E-36</c:v>
                </c:pt>
                <c:pt idx="43236">
                  <c:v>6.2714389E-36</c:v>
                </c:pt>
                <c:pt idx="43237">
                  <c:v>6.2714389E-36</c:v>
                </c:pt>
                <c:pt idx="43238">
                  <c:v>6.2714389E-36</c:v>
                </c:pt>
                <c:pt idx="43239">
                  <c:v>6.2714389E-36</c:v>
                </c:pt>
                <c:pt idx="43240">
                  <c:v>6.2714389E-36</c:v>
                </c:pt>
                <c:pt idx="43241">
                  <c:v>6.2714389E-36</c:v>
                </c:pt>
                <c:pt idx="43242">
                  <c:v>6.2714389E-36</c:v>
                </c:pt>
                <c:pt idx="43243">
                  <c:v>6.2714389E-36</c:v>
                </c:pt>
                <c:pt idx="43244">
                  <c:v>6.2714389E-36</c:v>
                </c:pt>
                <c:pt idx="43245">
                  <c:v>6.2714389E-36</c:v>
                </c:pt>
                <c:pt idx="43246">
                  <c:v>6.2714389E-36</c:v>
                </c:pt>
                <c:pt idx="43247">
                  <c:v>6.2714389E-36</c:v>
                </c:pt>
                <c:pt idx="43248">
                  <c:v>6.2714389E-36</c:v>
                </c:pt>
                <c:pt idx="43249">
                  <c:v>6.2714389E-36</c:v>
                </c:pt>
                <c:pt idx="43250">
                  <c:v>6.2714389E-36</c:v>
                </c:pt>
                <c:pt idx="43251">
                  <c:v>6.2714389E-36</c:v>
                </c:pt>
                <c:pt idx="43252">
                  <c:v>6.2714389E-36</c:v>
                </c:pt>
                <c:pt idx="43253">
                  <c:v>6.2714389E-36</c:v>
                </c:pt>
                <c:pt idx="43254">
                  <c:v>6.2714389E-36</c:v>
                </c:pt>
                <c:pt idx="43255">
                  <c:v>6.2714389E-36</c:v>
                </c:pt>
                <c:pt idx="43256">
                  <c:v>6.2714389E-36</c:v>
                </c:pt>
                <c:pt idx="43257">
                  <c:v>6.2714389E-36</c:v>
                </c:pt>
                <c:pt idx="43258">
                  <c:v>6.2714389E-36</c:v>
                </c:pt>
                <c:pt idx="43259">
                  <c:v>6.2714389E-36</c:v>
                </c:pt>
                <c:pt idx="43260">
                  <c:v>6.2714389E-36</c:v>
                </c:pt>
                <c:pt idx="43261">
                  <c:v>6.2714389E-36</c:v>
                </c:pt>
                <c:pt idx="43262">
                  <c:v>6.2714389E-36</c:v>
                </c:pt>
                <c:pt idx="43263">
                  <c:v>6.2714389E-36</c:v>
                </c:pt>
                <c:pt idx="43264">
                  <c:v>6.2714389E-36</c:v>
                </c:pt>
                <c:pt idx="43265">
                  <c:v>6.2714389E-36</c:v>
                </c:pt>
                <c:pt idx="43266">
                  <c:v>6.2714389E-36</c:v>
                </c:pt>
                <c:pt idx="43267">
                  <c:v>6.2714389E-36</c:v>
                </c:pt>
                <c:pt idx="43268">
                  <c:v>6.2714389E-36</c:v>
                </c:pt>
                <c:pt idx="43269">
                  <c:v>6.2714389E-36</c:v>
                </c:pt>
                <c:pt idx="43270">
                  <c:v>6.2714389E-36</c:v>
                </c:pt>
                <c:pt idx="43271">
                  <c:v>6.2714389E-36</c:v>
                </c:pt>
                <c:pt idx="43272">
                  <c:v>6.2714389E-36</c:v>
                </c:pt>
                <c:pt idx="43273">
                  <c:v>6.2714389E-36</c:v>
                </c:pt>
                <c:pt idx="43274">
                  <c:v>6.2714389E-36</c:v>
                </c:pt>
                <c:pt idx="43275">
                  <c:v>6.2714389E-36</c:v>
                </c:pt>
                <c:pt idx="43276">
                  <c:v>6.2714389E-36</c:v>
                </c:pt>
                <c:pt idx="43277">
                  <c:v>6.2714389E-36</c:v>
                </c:pt>
                <c:pt idx="43278">
                  <c:v>6.2714389E-36</c:v>
                </c:pt>
                <c:pt idx="43279">
                  <c:v>6.2714389E-36</c:v>
                </c:pt>
                <c:pt idx="43280">
                  <c:v>6.2714389E-36</c:v>
                </c:pt>
                <c:pt idx="43281">
                  <c:v>6.2714389E-36</c:v>
                </c:pt>
                <c:pt idx="43282">
                  <c:v>6.2714389E-36</c:v>
                </c:pt>
                <c:pt idx="43283">
                  <c:v>6.2714389E-36</c:v>
                </c:pt>
                <c:pt idx="43284">
                  <c:v>6.2714389E-36</c:v>
                </c:pt>
                <c:pt idx="43285">
                  <c:v>6.2714389E-36</c:v>
                </c:pt>
                <c:pt idx="43286">
                  <c:v>6.2714389E-36</c:v>
                </c:pt>
                <c:pt idx="43287">
                  <c:v>6.2714389E-36</c:v>
                </c:pt>
                <c:pt idx="43288">
                  <c:v>6.2714389E-36</c:v>
                </c:pt>
                <c:pt idx="43289">
                  <c:v>6.2714389E-36</c:v>
                </c:pt>
                <c:pt idx="43290">
                  <c:v>6.2714389E-36</c:v>
                </c:pt>
                <c:pt idx="43291">
                  <c:v>6.2714389E-36</c:v>
                </c:pt>
                <c:pt idx="43292">
                  <c:v>6.2714389E-36</c:v>
                </c:pt>
                <c:pt idx="43293">
                  <c:v>6.2714389E-36</c:v>
                </c:pt>
                <c:pt idx="43294">
                  <c:v>6.2714389E-36</c:v>
                </c:pt>
                <c:pt idx="43295">
                  <c:v>6.2714389E-36</c:v>
                </c:pt>
                <c:pt idx="43296">
                  <c:v>6.2714389E-36</c:v>
                </c:pt>
                <c:pt idx="43297">
                  <c:v>6.2714389E-36</c:v>
                </c:pt>
                <c:pt idx="43298">
                  <c:v>6.2714389E-36</c:v>
                </c:pt>
                <c:pt idx="43299">
                  <c:v>6.2714389E-36</c:v>
                </c:pt>
                <c:pt idx="43300">
                  <c:v>6.2714389E-36</c:v>
                </c:pt>
                <c:pt idx="43301">
                  <c:v>6.2714389E-36</c:v>
                </c:pt>
                <c:pt idx="43302">
                  <c:v>6.2714389E-36</c:v>
                </c:pt>
                <c:pt idx="43303">
                  <c:v>6.2714389E-36</c:v>
                </c:pt>
                <c:pt idx="43304">
                  <c:v>6.2714389E-36</c:v>
                </c:pt>
                <c:pt idx="43305">
                  <c:v>6.2714389E-36</c:v>
                </c:pt>
                <c:pt idx="43306">
                  <c:v>6.2714389E-36</c:v>
                </c:pt>
                <c:pt idx="43307">
                  <c:v>6.2714389E-36</c:v>
                </c:pt>
                <c:pt idx="43308">
                  <c:v>6.2714389E-36</c:v>
                </c:pt>
                <c:pt idx="43309">
                  <c:v>6.2714389E-36</c:v>
                </c:pt>
                <c:pt idx="43310">
                  <c:v>6.2714389E-36</c:v>
                </c:pt>
                <c:pt idx="43311">
                  <c:v>6.2714389E-36</c:v>
                </c:pt>
                <c:pt idx="43312">
                  <c:v>6.2714389E-36</c:v>
                </c:pt>
                <c:pt idx="43313">
                  <c:v>6.2714389E-36</c:v>
                </c:pt>
                <c:pt idx="43314">
                  <c:v>6.2714389E-36</c:v>
                </c:pt>
                <c:pt idx="43315">
                  <c:v>6.2714389E-36</c:v>
                </c:pt>
                <c:pt idx="43316">
                  <c:v>6.2714389E-36</c:v>
                </c:pt>
                <c:pt idx="43317">
                  <c:v>6.2714389E-36</c:v>
                </c:pt>
                <c:pt idx="43318">
                  <c:v>6.2714389E-36</c:v>
                </c:pt>
                <c:pt idx="43319">
                  <c:v>6.2714389E-36</c:v>
                </c:pt>
                <c:pt idx="43320">
                  <c:v>6.2714389E-36</c:v>
                </c:pt>
                <c:pt idx="43321">
                  <c:v>6.2714389E-36</c:v>
                </c:pt>
                <c:pt idx="43322">
                  <c:v>6.2714389E-36</c:v>
                </c:pt>
                <c:pt idx="43323">
                  <c:v>6.2714389E-36</c:v>
                </c:pt>
                <c:pt idx="43324">
                  <c:v>6.2714389E-36</c:v>
                </c:pt>
                <c:pt idx="43325">
                  <c:v>6.2714389E-36</c:v>
                </c:pt>
                <c:pt idx="43326">
                  <c:v>6.2714389E-36</c:v>
                </c:pt>
                <c:pt idx="43327">
                  <c:v>6.2714389E-36</c:v>
                </c:pt>
                <c:pt idx="43328">
                  <c:v>6.2714389E-36</c:v>
                </c:pt>
                <c:pt idx="43329">
                  <c:v>6.2714389E-36</c:v>
                </c:pt>
                <c:pt idx="43330">
                  <c:v>6.2714389E-36</c:v>
                </c:pt>
                <c:pt idx="43331">
                  <c:v>6.2714389E-36</c:v>
                </c:pt>
                <c:pt idx="43332">
                  <c:v>6.2714389E-36</c:v>
                </c:pt>
                <c:pt idx="43333">
                  <c:v>6.2714389E-36</c:v>
                </c:pt>
                <c:pt idx="43334">
                  <c:v>6.2714389E-36</c:v>
                </c:pt>
                <c:pt idx="43335">
                  <c:v>6.2714389E-36</c:v>
                </c:pt>
                <c:pt idx="43336">
                  <c:v>6.2714389E-36</c:v>
                </c:pt>
                <c:pt idx="43337">
                  <c:v>6.2714389E-36</c:v>
                </c:pt>
                <c:pt idx="43338">
                  <c:v>6.2714389E-36</c:v>
                </c:pt>
                <c:pt idx="43339">
                  <c:v>6.2714389E-36</c:v>
                </c:pt>
                <c:pt idx="43340">
                  <c:v>6.2714389E-36</c:v>
                </c:pt>
                <c:pt idx="43341">
                  <c:v>6.2714389E-36</c:v>
                </c:pt>
                <c:pt idx="43342">
                  <c:v>6.2714389E-36</c:v>
                </c:pt>
                <c:pt idx="43343">
                  <c:v>6.2714389E-36</c:v>
                </c:pt>
                <c:pt idx="43344">
                  <c:v>6.2714389E-36</c:v>
                </c:pt>
                <c:pt idx="43345">
                  <c:v>6.2714389E-36</c:v>
                </c:pt>
                <c:pt idx="43346">
                  <c:v>6.2714389E-36</c:v>
                </c:pt>
                <c:pt idx="43347">
                  <c:v>6.2714389E-36</c:v>
                </c:pt>
                <c:pt idx="43348">
                  <c:v>6.2714389E-36</c:v>
                </c:pt>
                <c:pt idx="43349">
                  <c:v>6.2714389E-36</c:v>
                </c:pt>
                <c:pt idx="43350">
                  <c:v>6.2714389E-36</c:v>
                </c:pt>
                <c:pt idx="43351">
                  <c:v>6.2714389E-36</c:v>
                </c:pt>
                <c:pt idx="43352">
                  <c:v>6.2714389E-36</c:v>
                </c:pt>
                <c:pt idx="43353">
                  <c:v>6.2714389E-36</c:v>
                </c:pt>
                <c:pt idx="43354">
                  <c:v>6.2714389E-36</c:v>
                </c:pt>
                <c:pt idx="43355">
                  <c:v>6.2714389E-36</c:v>
                </c:pt>
                <c:pt idx="43356">
                  <c:v>6.2714389E-36</c:v>
                </c:pt>
                <c:pt idx="43357">
                  <c:v>6.2714389E-36</c:v>
                </c:pt>
                <c:pt idx="43358">
                  <c:v>6.2714389E-36</c:v>
                </c:pt>
                <c:pt idx="43359">
                  <c:v>6.2714389E-36</c:v>
                </c:pt>
                <c:pt idx="43360">
                  <c:v>6.2714389E-36</c:v>
                </c:pt>
                <c:pt idx="43361">
                  <c:v>6.2714389E-36</c:v>
                </c:pt>
                <c:pt idx="43362">
                  <c:v>6.2714389E-36</c:v>
                </c:pt>
                <c:pt idx="43363">
                  <c:v>6.2714389E-36</c:v>
                </c:pt>
                <c:pt idx="43364">
                  <c:v>6.2714389E-36</c:v>
                </c:pt>
                <c:pt idx="43365">
                  <c:v>6.2714389E-36</c:v>
                </c:pt>
                <c:pt idx="43366">
                  <c:v>6.2714389E-36</c:v>
                </c:pt>
                <c:pt idx="43367">
                  <c:v>6.2714389E-36</c:v>
                </c:pt>
                <c:pt idx="43368">
                  <c:v>6.2714389E-36</c:v>
                </c:pt>
                <c:pt idx="43369">
                  <c:v>6.2714389E-36</c:v>
                </c:pt>
                <c:pt idx="43370">
                  <c:v>6.2714389E-36</c:v>
                </c:pt>
                <c:pt idx="43371">
                  <c:v>6.2714389E-36</c:v>
                </c:pt>
                <c:pt idx="43372">
                  <c:v>6.2714389E-36</c:v>
                </c:pt>
                <c:pt idx="43373">
                  <c:v>6.2714389E-36</c:v>
                </c:pt>
                <c:pt idx="43374">
                  <c:v>6.2714389E-36</c:v>
                </c:pt>
                <c:pt idx="43375">
                  <c:v>6.2714389E-36</c:v>
                </c:pt>
                <c:pt idx="43376">
                  <c:v>6.2714389E-36</c:v>
                </c:pt>
                <c:pt idx="43377">
                  <c:v>6.2714389E-36</c:v>
                </c:pt>
                <c:pt idx="43378">
                  <c:v>6.2714389E-36</c:v>
                </c:pt>
                <c:pt idx="43379">
                  <c:v>6.2714389E-36</c:v>
                </c:pt>
                <c:pt idx="43380">
                  <c:v>6.2714389E-36</c:v>
                </c:pt>
                <c:pt idx="43381">
                  <c:v>6.2714389E-36</c:v>
                </c:pt>
                <c:pt idx="43382">
                  <c:v>6.2714389E-36</c:v>
                </c:pt>
                <c:pt idx="43383">
                  <c:v>6.2714389E-36</c:v>
                </c:pt>
                <c:pt idx="43384">
                  <c:v>6.2714389E-36</c:v>
                </c:pt>
                <c:pt idx="43385">
                  <c:v>6.2714389E-36</c:v>
                </c:pt>
                <c:pt idx="43386">
                  <c:v>6.2714389E-36</c:v>
                </c:pt>
                <c:pt idx="43387">
                  <c:v>6.2714389E-36</c:v>
                </c:pt>
                <c:pt idx="43388">
                  <c:v>6.2714389E-36</c:v>
                </c:pt>
                <c:pt idx="43389">
                  <c:v>6.2714389E-36</c:v>
                </c:pt>
                <c:pt idx="43390">
                  <c:v>6.2714389E-36</c:v>
                </c:pt>
                <c:pt idx="43391">
                  <c:v>6.2714389E-36</c:v>
                </c:pt>
                <c:pt idx="43392">
                  <c:v>6.2714389E-36</c:v>
                </c:pt>
                <c:pt idx="43393">
                  <c:v>6.2714389E-36</c:v>
                </c:pt>
                <c:pt idx="43394">
                  <c:v>6.2714389E-36</c:v>
                </c:pt>
                <c:pt idx="43395">
                  <c:v>6.2714389E-36</c:v>
                </c:pt>
                <c:pt idx="43396">
                  <c:v>6.2714389E-36</c:v>
                </c:pt>
                <c:pt idx="43397">
                  <c:v>6.2714389E-36</c:v>
                </c:pt>
                <c:pt idx="43398">
                  <c:v>6.2714389E-36</c:v>
                </c:pt>
                <c:pt idx="43399">
                  <c:v>6.2714389E-36</c:v>
                </c:pt>
                <c:pt idx="43400">
                  <c:v>6.2714389E-36</c:v>
                </c:pt>
                <c:pt idx="43401">
                  <c:v>6.2714389E-36</c:v>
                </c:pt>
                <c:pt idx="43402">
                  <c:v>6.2714389E-36</c:v>
                </c:pt>
                <c:pt idx="43403">
                  <c:v>6.2714389E-36</c:v>
                </c:pt>
                <c:pt idx="43404">
                  <c:v>6.2714389E-36</c:v>
                </c:pt>
                <c:pt idx="43405">
                  <c:v>6.2714389E-36</c:v>
                </c:pt>
                <c:pt idx="43406">
                  <c:v>6.2714389E-36</c:v>
                </c:pt>
                <c:pt idx="43407">
                  <c:v>6.2714389E-36</c:v>
                </c:pt>
                <c:pt idx="43408">
                  <c:v>6.2714389E-36</c:v>
                </c:pt>
                <c:pt idx="43409">
                  <c:v>6.2714389E-36</c:v>
                </c:pt>
                <c:pt idx="43410">
                  <c:v>6.2714389E-36</c:v>
                </c:pt>
                <c:pt idx="43411">
                  <c:v>6.2714389E-36</c:v>
                </c:pt>
                <c:pt idx="43412">
                  <c:v>6.2714389E-36</c:v>
                </c:pt>
                <c:pt idx="43413">
                  <c:v>6.2714389E-36</c:v>
                </c:pt>
                <c:pt idx="43414">
                  <c:v>6.2714389E-36</c:v>
                </c:pt>
                <c:pt idx="43415">
                  <c:v>6.2714389E-36</c:v>
                </c:pt>
                <c:pt idx="43416">
                  <c:v>6.2714389E-36</c:v>
                </c:pt>
                <c:pt idx="43417">
                  <c:v>6.2714389E-36</c:v>
                </c:pt>
                <c:pt idx="43418">
                  <c:v>6.2714389E-36</c:v>
                </c:pt>
                <c:pt idx="43419">
                  <c:v>6.2714389E-36</c:v>
                </c:pt>
                <c:pt idx="43420">
                  <c:v>6.2714389E-36</c:v>
                </c:pt>
                <c:pt idx="43421">
                  <c:v>6.2714389E-36</c:v>
                </c:pt>
                <c:pt idx="43422">
                  <c:v>6.2714389E-36</c:v>
                </c:pt>
                <c:pt idx="43423">
                  <c:v>6.2714389E-36</c:v>
                </c:pt>
                <c:pt idx="43424">
                  <c:v>6.2714389E-36</c:v>
                </c:pt>
                <c:pt idx="43425">
                  <c:v>6.2714389E-36</c:v>
                </c:pt>
                <c:pt idx="43426">
                  <c:v>6.2714389E-36</c:v>
                </c:pt>
                <c:pt idx="43427">
                  <c:v>6.2714389E-36</c:v>
                </c:pt>
                <c:pt idx="43428">
                  <c:v>6.2714389E-36</c:v>
                </c:pt>
                <c:pt idx="43429">
                  <c:v>6.2714389E-36</c:v>
                </c:pt>
                <c:pt idx="43430">
                  <c:v>6.2714389E-36</c:v>
                </c:pt>
                <c:pt idx="43431">
                  <c:v>6.2714389E-36</c:v>
                </c:pt>
                <c:pt idx="43432">
                  <c:v>6.2714389E-36</c:v>
                </c:pt>
                <c:pt idx="43433">
                  <c:v>6.2714389E-36</c:v>
                </c:pt>
                <c:pt idx="43434">
                  <c:v>6.2714389E-36</c:v>
                </c:pt>
                <c:pt idx="43435">
                  <c:v>6.2714389E-36</c:v>
                </c:pt>
                <c:pt idx="43436">
                  <c:v>6.2714389E-36</c:v>
                </c:pt>
                <c:pt idx="43437">
                  <c:v>6.2714389E-36</c:v>
                </c:pt>
                <c:pt idx="43438">
                  <c:v>6.2714389E-36</c:v>
                </c:pt>
                <c:pt idx="43439">
                  <c:v>6.2714389E-36</c:v>
                </c:pt>
                <c:pt idx="43440">
                  <c:v>6.2714389E-36</c:v>
                </c:pt>
                <c:pt idx="43441">
                  <c:v>6.2714389E-36</c:v>
                </c:pt>
                <c:pt idx="43442">
                  <c:v>6.2714389E-36</c:v>
                </c:pt>
                <c:pt idx="43443">
                  <c:v>6.2714389E-36</c:v>
                </c:pt>
                <c:pt idx="43444">
                  <c:v>6.2714389E-36</c:v>
                </c:pt>
                <c:pt idx="43445">
                  <c:v>6.2714389E-36</c:v>
                </c:pt>
                <c:pt idx="43446">
                  <c:v>6.2714389E-36</c:v>
                </c:pt>
                <c:pt idx="43447">
                  <c:v>6.2714389E-36</c:v>
                </c:pt>
                <c:pt idx="43448">
                  <c:v>6.2714389E-36</c:v>
                </c:pt>
                <c:pt idx="43449">
                  <c:v>6.2714389E-36</c:v>
                </c:pt>
                <c:pt idx="43450">
                  <c:v>6.2714389E-36</c:v>
                </c:pt>
                <c:pt idx="43451">
                  <c:v>6.2714389E-36</c:v>
                </c:pt>
                <c:pt idx="43452">
                  <c:v>6.2714389E-36</c:v>
                </c:pt>
                <c:pt idx="43453">
                  <c:v>6.2714389E-36</c:v>
                </c:pt>
                <c:pt idx="43454">
                  <c:v>6.2714389E-36</c:v>
                </c:pt>
                <c:pt idx="43455">
                  <c:v>6.2714389E-36</c:v>
                </c:pt>
                <c:pt idx="43456">
                  <c:v>6.2714389E-36</c:v>
                </c:pt>
                <c:pt idx="43457">
                  <c:v>6.2714389E-36</c:v>
                </c:pt>
                <c:pt idx="43458">
                  <c:v>6.2714389E-36</c:v>
                </c:pt>
                <c:pt idx="43459">
                  <c:v>6.2714389E-36</c:v>
                </c:pt>
                <c:pt idx="43460">
                  <c:v>6.2714389E-36</c:v>
                </c:pt>
                <c:pt idx="43461">
                  <c:v>6.2714389E-36</c:v>
                </c:pt>
                <c:pt idx="43462">
                  <c:v>6.2714389E-36</c:v>
                </c:pt>
                <c:pt idx="43463">
                  <c:v>6.2714389E-36</c:v>
                </c:pt>
                <c:pt idx="43464">
                  <c:v>6.2714389E-36</c:v>
                </c:pt>
                <c:pt idx="43465">
                  <c:v>6.2714389E-36</c:v>
                </c:pt>
                <c:pt idx="43466">
                  <c:v>6.2714389E-36</c:v>
                </c:pt>
                <c:pt idx="43467">
                  <c:v>6.2714389E-36</c:v>
                </c:pt>
                <c:pt idx="43468">
                  <c:v>6.2714389E-36</c:v>
                </c:pt>
                <c:pt idx="43469">
                  <c:v>6.2714389E-36</c:v>
                </c:pt>
                <c:pt idx="43470">
                  <c:v>6.2714389E-36</c:v>
                </c:pt>
                <c:pt idx="43471">
                  <c:v>6.2714389E-36</c:v>
                </c:pt>
                <c:pt idx="43472">
                  <c:v>6.2714389E-36</c:v>
                </c:pt>
                <c:pt idx="43473">
                  <c:v>6.2714389E-36</c:v>
                </c:pt>
                <c:pt idx="43474">
                  <c:v>6.2714389E-36</c:v>
                </c:pt>
                <c:pt idx="43475">
                  <c:v>6.2714389E-36</c:v>
                </c:pt>
                <c:pt idx="43476">
                  <c:v>6.2714389E-36</c:v>
                </c:pt>
                <c:pt idx="43477">
                  <c:v>6.2714389E-36</c:v>
                </c:pt>
                <c:pt idx="43478">
                  <c:v>6.2714389E-36</c:v>
                </c:pt>
                <c:pt idx="43479">
                  <c:v>6.2714389E-36</c:v>
                </c:pt>
                <c:pt idx="43480">
                  <c:v>6.2714389E-36</c:v>
                </c:pt>
                <c:pt idx="43481">
                  <c:v>6.2714389E-36</c:v>
                </c:pt>
                <c:pt idx="43482">
                  <c:v>6.2714389E-36</c:v>
                </c:pt>
                <c:pt idx="43483">
                  <c:v>6.2714389E-36</c:v>
                </c:pt>
                <c:pt idx="43484">
                  <c:v>6.2714389E-36</c:v>
                </c:pt>
                <c:pt idx="43485">
                  <c:v>6.2714389E-36</c:v>
                </c:pt>
                <c:pt idx="43486">
                  <c:v>6.2714389E-36</c:v>
                </c:pt>
                <c:pt idx="43487">
                  <c:v>6.2714389E-36</c:v>
                </c:pt>
                <c:pt idx="43488">
                  <c:v>6.2714389E-36</c:v>
                </c:pt>
                <c:pt idx="43489">
                  <c:v>6.2714389E-36</c:v>
                </c:pt>
                <c:pt idx="43490">
                  <c:v>6.2714389E-36</c:v>
                </c:pt>
                <c:pt idx="43491">
                  <c:v>6.2714389E-36</c:v>
                </c:pt>
                <c:pt idx="43492">
                  <c:v>6.2714389E-36</c:v>
                </c:pt>
                <c:pt idx="43493">
                  <c:v>6.2714389E-36</c:v>
                </c:pt>
                <c:pt idx="43494">
                  <c:v>6.2714389E-36</c:v>
                </c:pt>
                <c:pt idx="43495">
                  <c:v>6.2714389E-36</c:v>
                </c:pt>
                <c:pt idx="43496">
                  <c:v>6.2714389E-36</c:v>
                </c:pt>
                <c:pt idx="43497">
                  <c:v>6.2714389E-36</c:v>
                </c:pt>
                <c:pt idx="43498">
                  <c:v>6.2714389E-36</c:v>
                </c:pt>
                <c:pt idx="43499">
                  <c:v>6.2714389E-36</c:v>
                </c:pt>
                <c:pt idx="43500">
                  <c:v>6.2714389E-36</c:v>
                </c:pt>
                <c:pt idx="43501">
                  <c:v>6.2714389E-36</c:v>
                </c:pt>
                <c:pt idx="43502">
                  <c:v>6.2714389E-36</c:v>
                </c:pt>
                <c:pt idx="43503">
                  <c:v>6.2714389E-36</c:v>
                </c:pt>
                <c:pt idx="43504">
                  <c:v>6.2714389E-36</c:v>
                </c:pt>
                <c:pt idx="43505">
                  <c:v>6.2714389E-36</c:v>
                </c:pt>
                <c:pt idx="43506">
                  <c:v>6.2714389E-36</c:v>
                </c:pt>
                <c:pt idx="43507">
                  <c:v>6.2714389E-36</c:v>
                </c:pt>
                <c:pt idx="43508">
                  <c:v>6.2714389E-36</c:v>
                </c:pt>
                <c:pt idx="43509">
                  <c:v>6.2714389E-36</c:v>
                </c:pt>
                <c:pt idx="43510">
                  <c:v>6.2714389E-36</c:v>
                </c:pt>
                <c:pt idx="43511">
                  <c:v>6.2714389E-36</c:v>
                </c:pt>
                <c:pt idx="43512">
                  <c:v>6.2714389E-36</c:v>
                </c:pt>
                <c:pt idx="43513">
                  <c:v>6.2714389E-36</c:v>
                </c:pt>
                <c:pt idx="43514">
                  <c:v>6.2714389E-36</c:v>
                </c:pt>
                <c:pt idx="43515">
                  <c:v>6.2714389E-36</c:v>
                </c:pt>
                <c:pt idx="43516">
                  <c:v>6.2714389E-36</c:v>
                </c:pt>
                <c:pt idx="43517">
                  <c:v>6.2714389E-36</c:v>
                </c:pt>
                <c:pt idx="43518">
                  <c:v>6.2714389E-36</c:v>
                </c:pt>
                <c:pt idx="43519">
                  <c:v>6.2714389E-36</c:v>
                </c:pt>
                <c:pt idx="43520">
                  <c:v>6.2714389E-36</c:v>
                </c:pt>
                <c:pt idx="43521">
                  <c:v>6.2714389E-36</c:v>
                </c:pt>
                <c:pt idx="43522">
                  <c:v>6.2714389E-36</c:v>
                </c:pt>
                <c:pt idx="43523">
                  <c:v>6.2714389E-36</c:v>
                </c:pt>
                <c:pt idx="43524">
                  <c:v>6.2714389E-36</c:v>
                </c:pt>
                <c:pt idx="43525">
                  <c:v>6.2714389E-36</c:v>
                </c:pt>
                <c:pt idx="43526">
                  <c:v>6.2714389E-36</c:v>
                </c:pt>
                <c:pt idx="43527">
                  <c:v>6.2714389E-36</c:v>
                </c:pt>
                <c:pt idx="43528">
                  <c:v>6.2714389E-36</c:v>
                </c:pt>
                <c:pt idx="43529">
                  <c:v>6.2714389E-36</c:v>
                </c:pt>
                <c:pt idx="43530">
                  <c:v>6.2714389E-36</c:v>
                </c:pt>
                <c:pt idx="43531">
                  <c:v>6.2714389E-36</c:v>
                </c:pt>
                <c:pt idx="43532">
                  <c:v>6.2714389E-36</c:v>
                </c:pt>
                <c:pt idx="43533">
                  <c:v>6.2714389E-36</c:v>
                </c:pt>
                <c:pt idx="43534">
                  <c:v>6.2714389E-36</c:v>
                </c:pt>
                <c:pt idx="43535">
                  <c:v>6.2714389E-36</c:v>
                </c:pt>
                <c:pt idx="43536">
                  <c:v>6.2714389E-36</c:v>
                </c:pt>
                <c:pt idx="43537">
                  <c:v>6.2714389E-36</c:v>
                </c:pt>
                <c:pt idx="43538">
                  <c:v>6.2714389E-36</c:v>
                </c:pt>
                <c:pt idx="43539">
                  <c:v>6.2714389E-36</c:v>
                </c:pt>
                <c:pt idx="43540">
                  <c:v>6.2714389E-36</c:v>
                </c:pt>
                <c:pt idx="43541">
                  <c:v>6.2714389E-36</c:v>
                </c:pt>
                <c:pt idx="43542">
                  <c:v>6.2714389E-36</c:v>
                </c:pt>
                <c:pt idx="43543">
                  <c:v>6.2714389E-36</c:v>
                </c:pt>
                <c:pt idx="43544">
                  <c:v>6.2714389E-36</c:v>
                </c:pt>
                <c:pt idx="43545">
                  <c:v>6.2714389E-36</c:v>
                </c:pt>
                <c:pt idx="43546">
                  <c:v>6.2714389E-36</c:v>
                </c:pt>
                <c:pt idx="43547">
                  <c:v>6.2714389E-36</c:v>
                </c:pt>
                <c:pt idx="43548">
                  <c:v>6.2714389E-36</c:v>
                </c:pt>
                <c:pt idx="43549">
                  <c:v>6.2714389E-36</c:v>
                </c:pt>
                <c:pt idx="43550">
                  <c:v>6.2714389E-36</c:v>
                </c:pt>
                <c:pt idx="43551">
                  <c:v>6.2714389E-36</c:v>
                </c:pt>
                <c:pt idx="43552">
                  <c:v>6.2714389E-36</c:v>
                </c:pt>
                <c:pt idx="43553">
                  <c:v>6.2714389E-36</c:v>
                </c:pt>
                <c:pt idx="43554">
                  <c:v>6.2714389E-36</c:v>
                </c:pt>
                <c:pt idx="43555">
                  <c:v>6.2714389E-36</c:v>
                </c:pt>
                <c:pt idx="43556">
                  <c:v>6.2714389E-36</c:v>
                </c:pt>
                <c:pt idx="43557">
                  <c:v>6.2714389E-36</c:v>
                </c:pt>
                <c:pt idx="43558">
                  <c:v>6.2714389E-36</c:v>
                </c:pt>
                <c:pt idx="43559">
                  <c:v>6.2714389E-36</c:v>
                </c:pt>
                <c:pt idx="43560">
                  <c:v>6.2714389E-36</c:v>
                </c:pt>
                <c:pt idx="43561">
                  <c:v>6.2714389E-36</c:v>
                </c:pt>
                <c:pt idx="43562">
                  <c:v>6.2714389E-36</c:v>
                </c:pt>
                <c:pt idx="43563">
                  <c:v>6.2714389E-36</c:v>
                </c:pt>
                <c:pt idx="43564">
                  <c:v>6.2714389E-36</c:v>
                </c:pt>
                <c:pt idx="43565">
                  <c:v>6.2714389E-36</c:v>
                </c:pt>
                <c:pt idx="43566">
                  <c:v>6.2714389E-36</c:v>
                </c:pt>
                <c:pt idx="43567">
                  <c:v>6.2714389E-36</c:v>
                </c:pt>
                <c:pt idx="43568">
                  <c:v>6.2714389E-36</c:v>
                </c:pt>
                <c:pt idx="43569">
                  <c:v>6.2714389E-36</c:v>
                </c:pt>
                <c:pt idx="43570">
                  <c:v>6.2714389E-36</c:v>
                </c:pt>
                <c:pt idx="43571">
                  <c:v>6.2714389E-36</c:v>
                </c:pt>
                <c:pt idx="43572">
                  <c:v>6.2714389E-36</c:v>
                </c:pt>
                <c:pt idx="43573">
                  <c:v>6.2714389E-36</c:v>
                </c:pt>
                <c:pt idx="43574">
                  <c:v>6.2714389E-36</c:v>
                </c:pt>
                <c:pt idx="43575">
                  <c:v>6.2714389E-36</c:v>
                </c:pt>
                <c:pt idx="43576">
                  <c:v>6.2714389E-36</c:v>
                </c:pt>
                <c:pt idx="43577">
                  <c:v>6.2714389E-36</c:v>
                </c:pt>
                <c:pt idx="43578">
                  <c:v>6.2714389E-36</c:v>
                </c:pt>
                <c:pt idx="43579">
                  <c:v>6.2714389E-36</c:v>
                </c:pt>
                <c:pt idx="43580">
                  <c:v>6.2714389E-36</c:v>
                </c:pt>
                <c:pt idx="43581">
                  <c:v>6.2714389E-36</c:v>
                </c:pt>
                <c:pt idx="43582">
                  <c:v>6.2714389E-36</c:v>
                </c:pt>
                <c:pt idx="43583">
                  <c:v>6.2714389E-36</c:v>
                </c:pt>
                <c:pt idx="43584">
                  <c:v>6.2714389E-36</c:v>
                </c:pt>
                <c:pt idx="43585">
                  <c:v>6.2714389E-36</c:v>
                </c:pt>
                <c:pt idx="43586">
                  <c:v>6.2714389E-36</c:v>
                </c:pt>
                <c:pt idx="43587">
                  <c:v>6.2714389E-36</c:v>
                </c:pt>
                <c:pt idx="43588">
                  <c:v>6.2714389E-36</c:v>
                </c:pt>
                <c:pt idx="43589">
                  <c:v>6.2714389E-36</c:v>
                </c:pt>
                <c:pt idx="43590">
                  <c:v>6.2714389E-36</c:v>
                </c:pt>
                <c:pt idx="43591">
                  <c:v>6.2714389E-36</c:v>
                </c:pt>
                <c:pt idx="43592">
                  <c:v>6.2714389E-36</c:v>
                </c:pt>
                <c:pt idx="43593">
                  <c:v>6.2714389E-36</c:v>
                </c:pt>
                <c:pt idx="43594">
                  <c:v>6.2714389E-36</c:v>
                </c:pt>
                <c:pt idx="43595">
                  <c:v>6.2714389E-36</c:v>
                </c:pt>
                <c:pt idx="43596">
                  <c:v>6.2714389E-36</c:v>
                </c:pt>
                <c:pt idx="43597">
                  <c:v>6.2714389E-36</c:v>
                </c:pt>
                <c:pt idx="43598">
                  <c:v>6.2714389E-36</c:v>
                </c:pt>
                <c:pt idx="43599">
                  <c:v>6.2714389E-36</c:v>
                </c:pt>
                <c:pt idx="43600">
                  <c:v>6.2714389E-36</c:v>
                </c:pt>
                <c:pt idx="43601">
                  <c:v>6.2714389E-36</c:v>
                </c:pt>
                <c:pt idx="43602">
                  <c:v>6.2714389E-36</c:v>
                </c:pt>
                <c:pt idx="43603">
                  <c:v>6.2714389E-36</c:v>
                </c:pt>
                <c:pt idx="43604">
                  <c:v>6.2714389E-36</c:v>
                </c:pt>
                <c:pt idx="43605">
                  <c:v>6.2714389E-36</c:v>
                </c:pt>
                <c:pt idx="43606">
                  <c:v>6.2714389E-36</c:v>
                </c:pt>
                <c:pt idx="43607">
                  <c:v>6.2714389E-36</c:v>
                </c:pt>
                <c:pt idx="43608">
                  <c:v>6.2714389E-36</c:v>
                </c:pt>
                <c:pt idx="43609">
                  <c:v>6.2714389E-36</c:v>
                </c:pt>
                <c:pt idx="43610">
                  <c:v>6.2714389E-36</c:v>
                </c:pt>
                <c:pt idx="43611">
                  <c:v>6.2714389E-36</c:v>
                </c:pt>
                <c:pt idx="43612">
                  <c:v>6.2714389E-36</c:v>
                </c:pt>
                <c:pt idx="43613">
                  <c:v>6.2714389E-36</c:v>
                </c:pt>
                <c:pt idx="43614">
                  <c:v>6.2714389E-36</c:v>
                </c:pt>
                <c:pt idx="43615">
                  <c:v>6.2714389E-36</c:v>
                </c:pt>
                <c:pt idx="43616">
                  <c:v>6.2714389E-36</c:v>
                </c:pt>
                <c:pt idx="43617">
                  <c:v>6.2714389E-36</c:v>
                </c:pt>
                <c:pt idx="43618">
                  <c:v>6.2714389E-36</c:v>
                </c:pt>
                <c:pt idx="43619">
                  <c:v>6.2714389E-36</c:v>
                </c:pt>
                <c:pt idx="43620">
                  <c:v>6.2714389E-36</c:v>
                </c:pt>
                <c:pt idx="43621">
                  <c:v>6.2714389E-36</c:v>
                </c:pt>
                <c:pt idx="43622">
                  <c:v>6.2714389E-36</c:v>
                </c:pt>
                <c:pt idx="43623">
                  <c:v>6.2714389E-36</c:v>
                </c:pt>
                <c:pt idx="43624">
                  <c:v>6.2714389E-36</c:v>
                </c:pt>
                <c:pt idx="43625">
                  <c:v>6.2714389E-36</c:v>
                </c:pt>
                <c:pt idx="43626">
                  <c:v>6.2714389E-36</c:v>
                </c:pt>
                <c:pt idx="43627">
                  <c:v>6.2714389E-36</c:v>
                </c:pt>
                <c:pt idx="43628">
                  <c:v>6.2714389E-36</c:v>
                </c:pt>
                <c:pt idx="43629">
                  <c:v>6.2714389E-36</c:v>
                </c:pt>
                <c:pt idx="43630">
                  <c:v>6.2714389E-36</c:v>
                </c:pt>
                <c:pt idx="43631">
                  <c:v>6.2714389E-36</c:v>
                </c:pt>
                <c:pt idx="43632">
                  <c:v>6.2714389E-36</c:v>
                </c:pt>
                <c:pt idx="43633">
                  <c:v>6.2714389E-36</c:v>
                </c:pt>
                <c:pt idx="43634">
                  <c:v>6.2714389E-36</c:v>
                </c:pt>
                <c:pt idx="43635">
                  <c:v>6.2714389E-36</c:v>
                </c:pt>
                <c:pt idx="43636">
                  <c:v>6.2714389E-36</c:v>
                </c:pt>
                <c:pt idx="43637">
                  <c:v>6.2714389E-36</c:v>
                </c:pt>
                <c:pt idx="43638">
                  <c:v>6.2714389E-36</c:v>
                </c:pt>
                <c:pt idx="43639">
                  <c:v>6.2714389E-36</c:v>
                </c:pt>
                <c:pt idx="43640">
                  <c:v>6.2714389E-36</c:v>
                </c:pt>
                <c:pt idx="43641">
                  <c:v>6.2714389E-36</c:v>
                </c:pt>
                <c:pt idx="43642">
                  <c:v>6.2714389E-36</c:v>
                </c:pt>
                <c:pt idx="43643">
                  <c:v>6.2714389E-36</c:v>
                </c:pt>
                <c:pt idx="43644">
                  <c:v>6.2714389E-36</c:v>
                </c:pt>
                <c:pt idx="43645">
                  <c:v>6.2714389E-36</c:v>
                </c:pt>
                <c:pt idx="43646">
                  <c:v>6.2714389E-36</c:v>
                </c:pt>
                <c:pt idx="43647">
                  <c:v>6.2714389E-36</c:v>
                </c:pt>
                <c:pt idx="43648">
                  <c:v>6.2714389E-36</c:v>
                </c:pt>
                <c:pt idx="43649">
                  <c:v>6.2714389E-36</c:v>
                </c:pt>
                <c:pt idx="43650">
                  <c:v>6.2714389E-36</c:v>
                </c:pt>
                <c:pt idx="43651">
                  <c:v>6.2714389E-36</c:v>
                </c:pt>
                <c:pt idx="43652">
                  <c:v>6.2714389E-36</c:v>
                </c:pt>
                <c:pt idx="43653">
                  <c:v>6.2714389E-36</c:v>
                </c:pt>
                <c:pt idx="43654">
                  <c:v>6.2714389E-36</c:v>
                </c:pt>
                <c:pt idx="43655">
                  <c:v>6.2714389E-36</c:v>
                </c:pt>
                <c:pt idx="43656">
                  <c:v>6.2714389E-36</c:v>
                </c:pt>
                <c:pt idx="43657">
                  <c:v>6.2714389E-36</c:v>
                </c:pt>
                <c:pt idx="43658">
                  <c:v>6.2714389E-36</c:v>
                </c:pt>
                <c:pt idx="43659">
                  <c:v>6.2714389E-36</c:v>
                </c:pt>
                <c:pt idx="43660">
                  <c:v>6.2714389E-36</c:v>
                </c:pt>
                <c:pt idx="43661">
                  <c:v>6.2714389E-36</c:v>
                </c:pt>
                <c:pt idx="43662">
                  <c:v>6.2714389E-36</c:v>
                </c:pt>
                <c:pt idx="43663">
                  <c:v>6.2714389E-36</c:v>
                </c:pt>
                <c:pt idx="43664">
                  <c:v>6.2714389E-36</c:v>
                </c:pt>
                <c:pt idx="43665">
                  <c:v>6.2714389E-36</c:v>
                </c:pt>
                <c:pt idx="43666">
                  <c:v>6.2714389E-36</c:v>
                </c:pt>
                <c:pt idx="43667">
                  <c:v>6.2714389E-36</c:v>
                </c:pt>
                <c:pt idx="43668">
                  <c:v>6.2714389E-36</c:v>
                </c:pt>
                <c:pt idx="43669">
                  <c:v>6.2714389E-36</c:v>
                </c:pt>
                <c:pt idx="43670">
                  <c:v>6.2714389E-36</c:v>
                </c:pt>
                <c:pt idx="43671">
                  <c:v>6.2714389E-36</c:v>
                </c:pt>
                <c:pt idx="43672">
                  <c:v>6.2714389E-36</c:v>
                </c:pt>
                <c:pt idx="43673">
                  <c:v>6.2714389E-36</c:v>
                </c:pt>
                <c:pt idx="43674">
                  <c:v>6.2714389E-36</c:v>
                </c:pt>
                <c:pt idx="43675">
                  <c:v>6.2714389E-36</c:v>
                </c:pt>
                <c:pt idx="43676">
                  <c:v>6.2714389E-36</c:v>
                </c:pt>
                <c:pt idx="43677">
                  <c:v>6.2714389E-36</c:v>
                </c:pt>
                <c:pt idx="43678">
                  <c:v>6.2714389E-36</c:v>
                </c:pt>
                <c:pt idx="43679">
                  <c:v>6.2714389E-36</c:v>
                </c:pt>
                <c:pt idx="43680">
                  <c:v>6.2714389E-36</c:v>
                </c:pt>
                <c:pt idx="43681">
                  <c:v>6.2714389E-36</c:v>
                </c:pt>
                <c:pt idx="43682">
                  <c:v>6.2714389E-36</c:v>
                </c:pt>
                <c:pt idx="43683">
                  <c:v>6.2714389E-36</c:v>
                </c:pt>
                <c:pt idx="43684">
                  <c:v>6.2714389E-36</c:v>
                </c:pt>
                <c:pt idx="43685">
                  <c:v>6.2714389E-36</c:v>
                </c:pt>
                <c:pt idx="43686">
                  <c:v>6.2714389E-36</c:v>
                </c:pt>
                <c:pt idx="43687">
                  <c:v>6.2714389E-36</c:v>
                </c:pt>
                <c:pt idx="43688">
                  <c:v>6.2714389E-36</c:v>
                </c:pt>
                <c:pt idx="43689">
                  <c:v>6.2714389E-36</c:v>
                </c:pt>
                <c:pt idx="43690">
                  <c:v>6.2714389E-36</c:v>
                </c:pt>
                <c:pt idx="43691">
                  <c:v>6.2714389E-36</c:v>
                </c:pt>
                <c:pt idx="43692">
                  <c:v>6.2714389E-36</c:v>
                </c:pt>
                <c:pt idx="43693">
                  <c:v>6.2714389E-36</c:v>
                </c:pt>
                <c:pt idx="43694">
                  <c:v>6.2714389E-36</c:v>
                </c:pt>
                <c:pt idx="43695">
                  <c:v>6.2714389E-36</c:v>
                </c:pt>
                <c:pt idx="43696">
                  <c:v>6.2714389E-36</c:v>
                </c:pt>
                <c:pt idx="43697">
                  <c:v>6.2714389E-36</c:v>
                </c:pt>
                <c:pt idx="43698">
                  <c:v>6.2714389E-36</c:v>
                </c:pt>
                <c:pt idx="43699">
                  <c:v>6.2714389E-36</c:v>
                </c:pt>
                <c:pt idx="43700">
                  <c:v>6.2714389E-36</c:v>
                </c:pt>
                <c:pt idx="43701">
                  <c:v>6.2714389E-36</c:v>
                </c:pt>
                <c:pt idx="43702">
                  <c:v>6.2714389E-36</c:v>
                </c:pt>
                <c:pt idx="43703">
                  <c:v>6.2714389E-36</c:v>
                </c:pt>
                <c:pt idx="43704">
                  <c:v>6.2714389E-36</c:v>
                </c:pt>
                <c:pt idx="43705">
                  <c:v>6.2714389E-36</c:v>
                </c:pt>
                <c:pt idx="43706">
                  <c:v>6.2714389E-36</c:v>
                </c:pt>
                <c:pt idx="43707">
                  <c:v>6.2714389E-36</c:v>
                </c:pt>
                <c:pt idx="43708">
                  <c:v>6.2714389E-36</c:v>
                </c:pt>
                <c:pt idx="43709">
                  <c:v>6.2714389E-36</c:v>
                </c:pt>
                <c:pt idx="43710">
                  <c:v>6.2714389E-36</c:v>
                </c:pt>
                <c:pt idx="43711">
                  <c:v>6.2714389E-36</c:v>
                </c:pt>
                <c:pt idx="43712">
                  <c:v>6.2714389E-36</c:v>
                </c:pt>
                <c:pt idx="43713">
                  <c:v>6.2714389E-36</c:v>
                </c:pt>
                <c:pt idx="43714">
                  <c:v>6.2714389E-36</c:v>
                </c:pt>
                <c:pt idx="43715">
                  <c:v>6.2714389E-36</c:v>
                </c:pt>
                <c:pt idx="43716">
                  <c:v>6.2714389E-36</c:v>
                </c:pt>
                <c:pt idx="43717">
                  <c:v>6.2714389E-36</c:v>
                </c:pt>
                <c:pt idx="43718">
                  <c:v>6.2714389E-36</c:v>
                </c:pt>
                <c:pt idx="43719">
                  <c:v>6.2714389E-36</c:v>
                </c:pt>
                <c:pt idx="43720">
                  <c:v>6.2714389E-36</c:v>
                </c:pt>
                <c:pt idx="43721">
                  <c:v>6.2714389E-36</c:v>
                </c:pt>
                <c:pt idx="43722">
                  <c:v>6.2714389E-36</c:v>
                </c:pt>
                <c:pt idx="43723">
                  <c:v>6.2714389E-36</c:v>
                </c:pt>
                <c:pt idx="43724">
                  <c:v>6.2714389E-36</c:v>
                </c:pt>
                <c:pt idx="43725">
                  <c:v>6.2714389E-36</c:v>
                </c:pt>
                <c:pt idx="43726">
                  <c:v>6.2714389E-36</c:v>
                </c:pt>
                <c:pt idx="43727">
                  <c:v>6.2714389E-36</c:v>
                </c:pt>
                <c:pt idx="43728">
                  <c:v>6.2714389E-36</c:v>
                </c:pt>
                <c:pt idx="43729">
                  <c:v>6.2714389E-36</c:v>
                </c:pt>
                <c:pt idx="43730">
                  <c:v>6.2714389E-36</c:v>
                </c:pt>
                <c:pt idx="43731">
                  <c:v>6.2714389E-36</c:v>
                </c:pt>
                <c:pt idx="43732">
                  <c:v>6.2714389E-36</c:v>
                </c:pt>
                <c:pt idx="43733">
                  <c:v>6.2714389E-36</c:v>
                </c:pt>
                <c:pt idx="43734">
                  <c:v>6.2714389E-36</c:v>
                </c:pt>
                <c:pt idx="43735">
                  <c:v>6.2714389E-36</c:v>
                </c:pt>
                <c:pt idx="43736">
                  <c:v>6.2714389E-36</c:v>
                </c:pt>
                <c:pt idx="43737">
                  <c:v>6.2714389E-36</c:v>
                </c:pt>
                <c:pt idx="43738">
                  <c:v>6.2714389E-36</c:v>
                </c:pt>
                <c:pt idx="43739">
                  <c:v>6.2714389E-36</c:v>
                </c:pt>
                <c:pt idx="43740">
                  <c:v>6.2714389E-36</c:v>
                </c:pt>
                <c:pt idx="43741">
                  <c:v>6.2714389E-36</c:v>
                </c:pt>
                <c:pt idx="43742">
                  <c:v>6.2714389E-36</c:v>
                </c:pt>
                <c:pt idx="43743">
                  <c:v>6.2714389E-36</c:v>
                </c:pt>
                <c:pt idx="43744">
                  <c:v>6.2714389E-36</c:v>
                </c:pt>
                <c:pt idx="43745">
                  <c:v>6.2714389E-36</c:v>
                </c:pt>
                <c:pt idx="43746">
                  <c:v>6.2714389E-36</c:v>
                </c:pt>
                <c:pt idx="43747">
                  <c:v>6.2714389E-36</c:v>
                </c:pt>
                <c:pt idx="43748">
                  <c:v>6.2714389E-36</c:v>
                </c:pt>
                <c:pt idx="43749">
                  <c:v>6.2714389E-36</c:v>
                </c:pt>
                <c:pt idx="43750">
                  <c:v>6.2714389E-36</c:v>
                </c:pt>
                <c:pt idx="43751">
                  <c:v>6.2714389E-36</c:v>
                </c:pt>
                <c:pt idx="43752">
                  <c:v>6.2714389E-36</c:v>
                </c:pt>
                <c:pt idx="43753">
                  <c:v>6.2714389E-36</c:v>
                </c:pt>
                <c:pt idx="43754">
                  <c:v>6.2714389E-36</c:v>
                </c:pt>
                <c:pt idx="43755">
                  <c:v>6.2714389E-36</c:v>
                </c:pt>
                <c:pt idx="43756">
                  <c:v>6.2714389E-36</c:v>
                </c:pt>
                <c:pt idx="43757">
                  <c:v>6.2714389E-36</c:v>
                </c:pt>
                <c:pt idx="43758">
                  <c:v>6.2714389E-36</c:v>
                </c:pt>
                <c:pt idx="43759">
                  <c:v>6.2714389E-36</c:v>
                </c:pt>
                <c:pt idx="43760">
                  <c:v>6.2714389E-36</c:v>
                </c:pt>
                <c:pt idx="43761">
                  <c:v>6.2714389E-36</c:v>
                </c:pt>
                <c:pt idx="43762">
                  <c:v>6.2714389E-36</c:v>
                </c:pt>
                <c:pt idx="43763">
                  <c:v>6.2714389E-36</c:v>
                </c:pt>
                <c:pt idx="43764">
                  <c:v>6.2714389E-36</c:v>
                </c:pt>
                <c:pt idx="43765">
                  <c:v>6.2714389E-36</c:v>
                </c:pt>
                <c:pt idx="43766">
                  <c:v>6.2714389E-36</c:v>
                </c:pt>
                <c:pt idx="43767">
                  <c:v>6.2714389E-36</c:v>
                </c:pt>
                <c:pt idx="43768">
                  <c:v>6.2714389E-36</c:v>
                </c:pt>
                <c:pt idx="43769">
                  <c:v>6.2714389E-36</c:v>
                </c:pt>
                <c:pt idx="43770">
                  <c:v>6.2714389E-36</c:v>
                </c:pt>
                <c:pt idx="43771">
                  <c:v>6.2714389E-36</c:v>
                </c:pt>
                <c:pt idx="43772">
                  <c:v>6.2714389E-36</c:v>
                </c:pt>
                <c:pt idx="43773">
                  <c:v>6.2714389E-36</c:v>
                </c:pt>
                <c:pt idx="43774">
                  <c:v>6.2714389E-36</c:v>
                </c:pt>
                <c:pt idx="43775">
                  <c:v>6.2714389E-36</c:v>
                </c:pt>
                <c:pt idx="43776">
                  <c:v>6.2714389E-36</c:v>
                </c:pt>
                <c:pt idx="43777">
                  <c:v>6.2714389E-36</c:v>
                </c:pt>
                <c:pt idx="43778">
                  <c:v>6.2714389E-36</c:v>
                </c:pt>
                <c:pt idx="43779">
                  <c:v>6.2714389E-36</c:v>
                </c:pt>
                <c:pt idx="43780">
                  <c:v>6.2714389E-36</c:v>
                </c:pt>
                <c:pt idx="43781">
                  <c:v>6.2714389E-36</c:v>
                </c:pt>
                <c:pt idx="43782">
                  <c:v>6.2714389E-36</c:v>
                </c:pt>
                <c:pt idx="43783">
                  <c:v>6.2714389E-36</c:v>
                </c:pt>
                <c:pt idx="43784">
                  <c:v>6.2714389E-36</c:v>
                </c:pt>
                <c:pt idx="43785">
                  <c:v>6.2714389E-36</c:v>
                </c:pt>
                <c:pt idx="43786">
                  <c:v>6.2714389E-36</c:v>
                </c:pt>
                <c:pt idx="43787">
                  <c:v>6.2714389E-36</c:v>
                </c:pt>
                <c:pt idx="43788">
                  <c:v>6.2714389E-36</c:v>
                </c:pt>
                <c:pt idx="43789">
                  <c:v>6.2714389E-36</c:v>
                </c:pt>
                <c:pt idx="43790">
                  <c:v>6.2714389E-36</c:v>
                </c:pt>
                <c:pt idx="43791">
                  <c:v>6.2714389E-36</c:v>
                </c:pt>
                <c:pt idx="43792">
                  <c:v>6.2714389E-36</c:v>
                </c:pt>
                <c:pt idx="43793">
                  <c:v>6.2714389E-36</c:v>
                </c:pt>
                <c:pt idx="43794">
                  <c:v>6.2714389E-36</c:v>
                </c:pt>
                <c:pt idx="43795">
                  <c:v>6.2714389E-36</c:v>
                </c:pt>
                <c:pt idx="43796">
                  <c:v>6.2714389E-36</c:v>
                </c:pt>
                <c:pt idx="43797">
                  <c:v>6.2714389E-36</c:v>
                </c:pt>
                <c:pt idx="43798">
                  <c:v>6.2714389E-36</c:v>
                </c:pt>
                <c:pt idx="43799">
                  <c:v>6.2714389E-36</c:v>
                </c:pt>
                <c:pt idx="43800">
                  <c:v>6.2714389E-36</c:v>
                </c:pt>
                <c:pt idx="43801">
                  <c:v>6.2714389E-36</c:v>
                </c:pt>
                <c:pt idx="43802">
                  <c:v>6.2714389E-36</c:v>
                </c:pt>
                <c:pt idx="43803">
                  <c:v>6.2714389E-36</c:v>
                </c:pt>
                <c:pt idx="43804">
                  <c:v>6.2714389E-36</c:v>
                </c:pt>
                <c:pt idx="43805">
                  <c:v>6.2714389E-36</c:v>
                </c:pt>
                <c:pt idx="43806">
                  <c:v>6.2714389E-36</c:v>
                </c:pt>
                <c:pt idx="43807">
                  <c:v>6.2714389E-36</c:v>
                </c:pt>
                <c:pt idx="43808">
                  <c:v>6.2714389E-36</c:v>
                </c:pt>
                <c:pt idx="43809">
                  <c:v>6.2714389E-36</c:v>
                </c:pt>
                <c:pt idx="43810">
                  <c:v>6.2714389E-36</c:v>
                </c:pt>
                <c:pt idx="43811">
                  <c:v>6.2714389E-36</c:v>
                </c:pt>
                <c:pt idx="43812">
                  <c:v>6.2714389E-36</c:v>
                </c:pt>
                <c:pt idx="43813">
                  <c:v>6.2714389E-36</c:v>
                </c:pt>
                <c:pt idx="43814">
                  <c:v>6.2714389E-36</c:v>
                </c:pt>
                <c:pt idx="43815">
                  <c:v>6.2714389E-36</c:v>
                </c:pt>
                <c:pt idx="43816">
                  <c:v>6.2714389E-36</c:v>
                </c:pt>
                <c:pt idx="43817">
                  <c:v>6.2714389E-36</c:v>
                </c:pt>
                <c:pt idx="43818">
                  <c:v>6.2714389E-36</c:v>
                </c:pt>
                <c:pt idx="43819">
                  <c:v>6.2714389E-36</c:v>
                </c:pt>
                <c:pt idx="43820">
                  <c:v>6.2714389E-36</c:v>
                </c:pt>
                <c:pt idx="43821">
                  <c:v>6.2714389E-36</c:v>
                </c:pt>
                <c:pt idx="43822">
                  <c:v>6.2714389E-36</c:v>
                </c:pt>
                <c:pt idx="43823">
                  <c:v>6.2714389E-36</c:v>
                </c:pt>
                <c:pt idx="43824">
                  <c:v>6.2714389E-36</c:v>
                </c:pt>
                <c:pt idx="43825">
                  <c:v>6.2714389E-36</c:v>
                </c:pt>
                <c:pt idx="43826">
                  <c:v>6.2714389E-36</c:v>
                </c:pt>
                <c:pt idx="43827">
                  <c:v>6.2714389E-36</c:v>
                </c:pt>
                <c:pt idx="43828">
                  <c:v>6.2714389E-36</c:v>
                </c:pt>
                <c:pt idx="43829">
                  <c:v>6.2714389E-36</c:v>
                </c:pt>
                <c:pt idx="43830">
                  <c:v>6.2714389E-36</c:v>
                </c:pt>
                <c:pt idx="43831">
                  <c:v>6.2714389E-36</c:v>
                </c:pt>
                <c:pt idx="43832">
                  <c:v>6.2714389E-36</c:v>
                </c:pt>
                <c:pt idx="43833">
                  <c:v>6.2714389E-36</c:v>
                </c:pt>
                <c:pt idx="43834">
                  <c:v>6.2714389E-36</c:v>
                </c:pt>
                <c:pt idx="43835">
                  <c:v>6.2714389E-36</c:v>
                </c:pt>
                <c:pt idx="43836">
                  <c:v>6.2714389E-36</c:v>
                </c:pt>
                <c:pt idx="43837">
                  <c:v>6.2714389E-36</c:v>
                </c:pt>
                <c:pt idx="43838">
                  <c:v>6.2714389E-36</c:v>
                </c:pt>
                <c:pt idx="43839">
                  <c:v>6.2714389E-36</c:v>
                </c:pt>
                <c:pt idx="43840">
                  <c:v>6.2714389E-36</c:v>
                </c:pt>
                <c:pt idx="43841">
                  <c:v>6.2714389E-36</c:v>
                </c:pt>
                <c:pt idx="43842">
                  <c:v>6.2714389E-36</c:v>
                </c:pt>
                <c:pt idx="43843">
                  <c:v>6.2714389E-36</c:v>
                </c:pt>
                <c:pt idx="43844">
                  <c:v>6.2714389E-36</c:v>
                </c:pt>
                <c:pt idx="43845">
                  <c:v>6.2714389E-36</c:v>
                </c:pt>
                <c:pt idx="43846">
                  <c:v>6.2714389E-36</c:v>
                </c:pt>
                <c:pt idx="43847">
                  <c:v>6.2714389E-36</c:v>
                </c:pt>
                <c:pt idx="43848">
                  <c:v>6.2714389E-36</c:v>
                </c:pt>
                <c:pt idx="43849">
                  <c:v>6.2714389E-36</c:v>
                </c:pt>
                <c:pt idx="43850">
                  <c:v>6.2714389E-36</c:v>
                </c:pt>
                <c:pt idx="43851">
                  <c:v>6.2714389E-36</c:v>
                </c:pt>
                <c:pt idx="43852">
                  <c:v>6.2714389E-36</c:v>
                </c:pt>
                <c:pt idx="43853">
                  <c:v>6.2714389E-36</c:v>
                </c:pt>
                <c:pt idx="43854">
                  <c:v>6.2714389E-36</c:v>
                </c:pt>
                <c:pt idx="43855">
                  <c:v>6.2714389E-36</c:v>
                </c:pt>
                <c:pt idx="43856">
                  <c:v>6.2714389E-36</c:v>
                </c:pt>
                <c:pt idx="43857">
                  <c:v>6.2714389E-36</c:v>
                </c:pt>
                <c:pt idx="43858">
                  <c:v>6.2714389E-36</c:v>
                </c:pt>
                <c:pt idx="43859">
                  <c:v>6.2714389E-36</c:v>
                </c:pt>
                <c:pt idx="43860">
                  <c:v>6.2714389E-36</c:v>
                </c:pt>
                <c:pt idx="43861">
                  <c:v>6.2714389E-36</c:v>
                </c:pt>
                <c:pt idx="43862">
                  <c:v>6.2714389E-36</c:v>
                </c:pt>
                <c:pt idx="43863">
                  <c:v>6.2714389E-36</c:v>
                </c:pt>
                <c:pt idx="43864">
                  <c:v>6.2714389E-36</c:v>
                </c:pt>
                <c:pt idx="43865">
                  <c:v>6.2714389E-36</c:v>
                </c:pt>
                <c:pt idx="43866">
                  <c:v>6.2714389E-36</c:v>
                </c:pt>
                <c:pt idx="43867">
                  <c:v>6.2714389E-36</c:v>
                </c:pt>
                <c:pt idx="43868">
                  <c:v>6.2714389E-36</c:v>
                </c:pt>
                <c:pt idx="43869">
                  <c:v>6.2714389E-36</c:v>
                </c:pt>
                <c:pt idx="43870">
                  <c:v>6.2714389E-36</c:v>
                </c:pt>
                <c:pt idx="43871">
                  <c:v>6.2714389E-36</c:v>
                </c:pt>
                <c:pt idx="43872">
                  <c:v>6.2714389E-36</c:v>
                </c:pt>
                <c:pt idx="43873">
                  <c:v>6.2714389E-36</c:v>
                </c:pt>
                <c:pt idx="43874">
                  <c:v>6.2714389E-36</c:v>
                </c:pt>
                <c:pt idx="43875">
                  <c:v>6.2714389E-36</c:v>
                </c:pt>
                <c:pt idx="43876">
                  <c:v>6.2714389E-36</c:v>
                </c:pt>
                <c:pt idx="43877">
                  <c:v>6.2714389E-36</c:v>
                </c:pt>
                <c:pt idx="43878">
                  <c:v>6.2714389E-36</c:v>
                </c:pt>
                <c:pt idx="43879">
                  <c:v>6.2714389E-36</c:v>
                </c:pt>
                <c:pt idx="43880">
                  <c:v>6.2714389E-36</c:v>
                </c:pt>
                <c:pt idx="43881">
                  <c:v>6.2714389E-36</c:v>
                </c:pt>
                <c:pt idx="43882">
                  <c:v>6.2714389E-36</c:v>
                </c:pt>
                <c:pt idx="43883">
                  <c:v>6.2714389E-36</c:v>
                </c:pt>
                <c:pt idx="43884">
                  <c:v>6.2714389E-36</c:v>
                </c:pt>
                <c:pt idx="43885">
                  <c:v>6.2714389E-36</c:v>
                </c:pt>
                <c:pt idx="43886">
                  <c:v>6.2714389E-36</c:v>
                </c:pt>
                <c:pt idx="43887">
                  <c:v>6.2714389E-36</c:v>
                </c:pt>
                <c:pt idx="43888">
                  <c:v>6.2714389E-36</c:v>
                </c:pt>
                <c:pt idx="43889">
                  <c:v>6.2714389E-36</c:v>
                </c:pt>
                <c:pt idx="43890">
                  <c:v>6.2714389E-36</c:v>
                </c:pt>
                <c:pt idx="43891">
                  <c:v>6.2714389E-36</c:v>
                </c:pt>
                <c:pt idx="43892">
                  <c:v>6.2714389E-36</c:v>
                </c:pt>
                <c:pt idx="43893">
                  <c:v>6.2714389E-36</c:v>
                </c:pt>
                <c:pt idx="43894">
                  <c:v>6.2714389E-36</c:v>
                </c:pt>
                <c:pt idx="43895">
                  <c:v>6.2714389E-36</c:v>
                </c:pt>
                <c:pt idx="43896">
                  <c:v>6.2714389E-36</c:v>
                </c:pt>
                <c:pt idx="43897">
                  <c:v>6.2714389E-36</c:v>
                </c:pt>
                <c:pt idx="43898">
                  <c:v>6.2714389E-36</c:v>
                </c:pt>
                <c:pt idx="43899">
                  <c:v>6.2714389E-36</c:v>
                </c:pt>
                <c:pt idx="43900">
                  <c:v>6.2714389E-36</c:v>
                </c:pt>
                <c:pt idx="43901">
                  <c:v>6.2714389E-36</c:v>
                </c:pt>
                <c:pt idx="43902">
                  <c:v>6.2714389E-36</c:v>
                </c:pt>
                <c:pt idx="43903">
                  <c:v>6.2714389E-36</c:v>
                </c:pt>
                <c:pt idx="43904">
                  <c:v>6.2714389E-36</c:v>
                </c:pt>
                <c:pt idx="43905">
                  <c:v>6.2714389E-36</c:v>
                </c:pt>
                <c:pt idx="43906">
                  <c:v>6.2714389E-36</c:v>
                </c:pt>
                <c:pt idx="43907">
                  <c:v>6.2714389E-36</c:v>
                </c:pt>
                <c:pt idx="43908">
                  <c:v>6.2714389E-36</c:v>
                </c:pt>
                <c:pt idx="43909">
                  <c:v>6.2714389E-36</c:v>
                </c:pt>
                <c:pt idx="43910">
                  <c:v>6.2714389E-36</c:v>
                </c:pt>
                <c:pt idx="43911">
                  <c:v>6.2714389E-36</c:v>
                </c:pt>
                <c:pt idx="43912">
                  <c:v>6.2714389E-36</c:v>
                </c:pt>
                <c:pt idx="43913">
                  <c:v>6.2714389E-36</c:v>
                </c:pt>
                <c:pt idx="43914">
                  <c:v>6.2714389E-36</c:v>
                </c:pt>
                <c:pt idx="43915">
                  <c:v>6.2714389E-36</c:v>
                </c:pt>
                <c:pt idx="43916">
                  <c:v>6.2714389E-36</c:v>
                </c:pt>
                <c:pt idx="43917">
                  <c:v>6.2714389E-36</c:v>
                </c:pt>
                <c:pt idx="43918">
                  <c:v>6.2714389E-36</c:v>
                </c:pt>
                <c:pt idx="43919">
                  <c:v>6.2714389E-36</c:v>
                </c:pt>
                <c:pt idx="43920">
                  <c:v>6.2714389E-36</c:v>
                </c:pt>
                <c:pt idx="43921">
                  <c:v>6.2714389E-36</c:v>
                </c:pt>
                <c:pt idx="43922">
                  <c:v>6.2714389E-36</c:v>
                </c:pt>
                <c:pt idx="43923">
                  <c:v>6.2714389E-36</c:v>
                </c:pt>
                <c:pt idx="43924">
                  <c:v>6.2714389E-36</c:v>
                </c:pt>
                <c:pt idx="43925">
                  <c:v>6.2714389E-36</c:v>
                </c:pt>
                <c:pt idx="43926">
                  <c:v>6.2714389E-36</c:v>
                </c:pt>
                <c:pt idx="43927">
                  <c:v>6.2714389E-36</c:v>
                </c:pt>
                <c:pt idx="43928">
                  <c:v>6.2714389E-36</c:v>
                </c:pt>
                <c:pt idx="43929">
                  <c:v>6.2714389E-36</c:v>
                </c:pt>
                <c:pt idx="43930">
                  <c:v>6.2714389E-36</c:v>
                </c:pt>
                <c:pt idx="43931">
                  <c:v>6.2714389E-36</c:v>
                </c:pt>
                <c:pt idx="43932">
                  <c:v>6.2714389E-36</c:v>
                </c:pt>
                <c:pt idx="43933">
                  <c:v>6.2714389E-36</c:v>
                </c:pt>
                <c:pt idx="43934">
                  <c:v>6.2714389E-36</c:v>
                </c:pt>
                <c:pt idx="43935">
                  <c:v>6.2714389E-36</c:v>
                </c:pt>
                <c:pt idx="43936">
                  <c:v>6.2714389E-36</c:v>
                </c:pt>
                <c:pt idx="43937">
                  <c:v>6.2714389E-36</c:v>
                </c:pt>
                <c:pt idx="43938">
                  <c:v>6.2714389E-36</c:v>
                </c:pt>
                <c:pt idx="43939">
                  <c:v>6.2714389E-36</c:v>
                </c:pt>
                <c:pt idx="43940">
                  <c:v>6.2714389E-36</c:v>
                </c:pt>
                <c:pt idx="43941">
                  <c:v>6.2714389E-36</c:v>
                </c:pt>
                <c:pt idx="43942">
                  <c:v>6.2714389E-36</c:v>
                </c:pt>
                <c:pt idx="43943">
                  <c:v>6.2714389E-36</c:v>
                </c:pt>
                <c:pt idx="43944">
                  <c:v>6.2714389E-36</c:v>
                </c:pt>
                <c:pt idx="43945">
                  <c:v>6.2714389E-36</c:v>
                </c:pt>
                <c:pt idx="43946">
                  <c:v>6.2714389E-36</c:v>
                </c:pt>
                <c:pt idx="43947">
                  <c:v>6.2714389E-36</c:v>
                </c:pt>
                <c:pt idx="43948">
                  <c:v>6.2714389E-36</c:v>
                </c:pt>
                <c:pt idx="43949">
                  <c:v>6.2714389E-36</c:v>
                </c:pt>
                <c:pt idx="43950">
                  <c:v>6.2714389E-36</c:v>
                </c:pt>
                <c:pt idx="43951">
                  <c:v>6.2714389E-36</c:v>
                </c:pt>
                <c:pt idx="43952">
                  <c:v>6.2714389E-36</c:v>
                </c:pt>
                <c:pt idx="43953">
                  <c:v>6.2714389E-36</c:v>
                </c:pt>
                <c:pt idx="43954">
                  <c:v>6.2714389E-36</c:v>
                </c:pt>
                <c:pt idx="43955">
                  <c:v>6.2714389E-36</c:v>
                </c:pt>
                <c:pt idx="43956">
                  <c:v>6.2714389E-36</c:v>
                </c:pt>
                <c:pt idx="43957">
                  <c:v>6.2714389E-36</c:v>
                </c:pt>
                <c:pt idx="43958">
                  <c:v>6.2714389E-36</c:v>
                </c:pt>
                <c:pt idx="43959">
                  <c:v>6.2714389E-36</c:v>
                </c:pt>
                <c:pt idx="43960">
                  <c:v>6.2714389E-36</c:v>
                </c:pt>
                <c:pt idx="43961">
                  <c:v>6.2714389E-36</c:v>
                </c:pt>
                <c:pt idx="43962">
                  <c:v>6.2714389E-36</c:v>
                </c:pt>
                <c:pt idx="43963">
                  <c:v>6.2714389E-36</c:v>
                </c:pt>
                <c:pt idx="43964">
                  <c:v>6.2714389E-36</c:v>
                </c:pt>
                <c:pt idx="43965">
                  <c:v>6.2714389E-36</c:v>
                </c:pt>
                <c:pt idx="43966">
                  <c:v>6.2714389E-36</c:v>
                </c:pt>
                <c:pt idx="43967">
                  <c:v>6.2714389E-36</c:v>
                </c:pt>
                <c:pt idx="43968">
                  <c:v>6.2714389E-36</c:v>
                </c:pt>
                <c:pt idx="43969">
                  <c:v>6.2714389E-36</c:v>
                </c:pt>
                <c:pt idx="43970">
                  <c:v>6.2714389E-36</c:v>
                </c:pt>
                <c:pt idx="43971">
                  <c:v>6.2714389E-36</c:v>
                </c:pt>
                <c:pt idx="43972">
                  <c:v>6.2714389E-36</c:v>
                </c:pt>
                <c:pt idx="43973">
                  <c:v>6.2714389E-36</c:v>
                </c:pt>
                <c:pt idx="43974">
                  <c:v>6.2714389E-36</c:v>
                </c:pt>
                <c:pt idx="43975">
                  <c:v>6.2714389E-36</c:v>
                </c:pt>
                <c:pt idx="43976">
                  <c:v>6.2714389E-36</c:v>
                </c:pt>
                <c:pt idx="43977">
                  <c:v>6.2714389E-36</c:v>
                </c:pt>
                <c:pt idx="43978">
                  <c:v>6.2714389E-36</c:v>
                </c:pt>
                <c:pt idx="43979">
                  <c:v>6.2714389E-36</c:v>
                </c:pt>
                <c:pt idx="43980">
                  <c:v>6.2714389E-36</c:v>
                </c:pt>
                <c:pt idx="43981">
                  <c:v>6.2714389E-36</c:v>
                </c:pt>
                <c:pt idx="43982">
                  <c:v>6.2714389E-36</c:v>
                </c:pt>
                <c:pt idx="43983">
                  <c:v>6.2714389E-36</c:v>
                </c:pt>
                <c:pt idx="43984">
                  <c:v>6.2714389E-36</c:v>
                </c:pt>
                <c:pt idx="43985">
                  <c:v>6.2714389E-36</c:v>
                </c:pt>
                <c:pt idx="43986">
                  <c:v>6.2714389E-36</c:v>
                </c:pt>
                <c:pt idx="43987">
                  <c:v>6.2714389E-36</c:v>
                </c:pt>
                <c:pt idx="43988">
                  <c:v>6.2714389E-36</c:v>
                </c:pt>
                <c:pt idx="43989">
                  <c:v>6.2714389E-36</c:v>
                </c:pt>
                <c:pt idx="43990">
                  <c:v>6.2714389E-36</c:v>
                </c:pt>
                <c:pt idx="43991">
                  <c:v>6.2714389E-36</c:v>
                </c:pt>
                <c:pt idx="43992">
                  <c:v>6.2714389E-36</c:v>
                </c:pt>
                <c:pt idx="43993">
                  <c:v>6.2714389E-36</c:v>
                </c:pt>
                <c:pt idx="43994">
                  <c:v>6.2714389E-36</c:v>
                </c:pt>
                <c:pt idx="43995">
                  <c:v>6.2714389E-36</c:v>
                </c:pt>
                <c:pt idx="43996">
                  <c:v>6.2714389E-36</c:v>
                </c:pt>
                <c:pt idx="43997">
                  <c:v>6.2714389E-36</c:v>
                </c:pt>
                <c:pt idx="43998">
                  <c:v>6.2714389E-36</c:v>
                </c:pt>
                <c:pt idx="43999">
                  <c:v>6.2714389E-36</c:v>
                </c:pt>
                <c:pt idx="44000">
                  <c:v>6.2714389E-36</c:v>
                </c:pt>
                <c:pt idx="44001">
                  <c:v>6.2714389E-36</c:v>
                </c:pt>
                <c:pt idx="44002">
                  <c:v>6.2714389E-36</c:v>
                </c:pt>
                <c:pt idx="44003">
                  <c:v>6.2714389E-36</c:v>
                </c:pt>
                <c:pt idx="44004">
                  <c:v>6.2714389E-36</c:v>
                </c:pt>
                <c:pt idx="44005">
                  <c:v>6.2714389E-36</c:v>
                </c:pt>
                <c:pt idx="44006">
                  <c:v>6.2714389E-36</c:v>
                </c:pt>
                <c:pt idx="44007">
                  <c:v>6.2714389E-36</c:v>
                </c:pt>
                <c:pt idx="44008">
                  <c:v>6.2714389E-36</c:v>
                </c:pt>
                <c:pt idx="44009">
                  <c:v>6.2714389E-36</c:v>
                </c:pt>
                <c:pt idx="44010">
                  <c:v>6.2714389E-36</c:v>
                </c:pt>
                <c:pt idx="44011">
                  <c:v>6.2714389E-36</c:v>
                </c:pt>
                <c:pt idx="44012">
                  <c:v>6.2714389E-36</c:v>
                </c:pt>
                <c:pt idx="44013">
                  <c:v>6.2714389E-36</c:v>
                </c:pt>
                <c:pt idx="44014">
                  <c:v>6.2714389E-36</c:v>
                </c:pt>
                <c:pt idx="44015">
                  <c:v>6.2714389E-36</c:v>
                </c:pt>
                <c:pt idx="44016">
                  <c:v>6.2714389E-36</c:v>
                </c:pt>
                <c:pt idx="44017">
                  <c:v>6.2714389E-36</c:v>
                </c:pt>
                <c:pt idx="44018">
                  <c:v>6.2714389E-36</c:v>
                </c:pt>
                <c:pt idx="44019">
                  <c:v>6.2714389E-36</c:v>
                </c:pt>
                <c:pt idx="44020">
                  <c:v>6.2714389E-36</c:v>
                </c:pt>
                <c:pt idx="44021">
                  <c:v>6.2714389E-36</c:v>
                </c:pt>
                <c:pt idx="44022">
                  <c:v>6.2714389E-36</c:v>
                </c:pt>
                <c:pt idx="44023">
                  <c:v>6.2714389E-36</c:v>
                </c:pt>
                <c:pt idx="44024">
                  <c:v>6.2714389E-36</c:v>
                </c:pt>
                <c:pt idx="44025">
                  <c:v>6.2714389E-36</c:v>
                </c:pt>
                <c:pt idx="44026">
                  <c:v>6.2714389E-36</c:v>
                </c:pt>
                <c:pt idx="44027">
                  <c:v>6.2714389E-36</c:v>
                </c:pt>
                <c:pt idx="44028">
                  <c:v>6.2714389E-36</c:v>
                </c:pt>
                <c:pt idx="44029">
                  <c:v>6.2714389E-36</c:v>
                </c:pt>
                <c:pt idx="44030">
                  <c:v>6.2714389E-36</c:v>
                </c:pt>
                <c:pt idx="44031">
                  <c:v>6.2714389E-36</c:v>
                </c:pt>
                <c:pt idx="44032">
                  <c:v>6.2714389E-36</c:v>
                </c:pt>
                <c:pt idx="44033">
                  <c:v>6.2714389E-36</c:v>
                </c:pt>
                <c:pt idx="44034">
                  <c:v>6.2714389E-36</c:v>
                </c:pt>
                <c:pt idx="44035">
                  <c:v>6.2714389E-36</c:v>
                </c:pt>
                <c:pt idx="44036">
                  <c:v>6.2714389E-36</c:v>
                </c:pt>
                <c:pt idx="44037">
                  <c:v>6.2714389E-36</c:v>
                </c:pt>
                <c:pt idx="44038">
                  <c:v>6.2714389E-36</c:v>
                </c:pt>
                <c:pt idx="44039">
                  <c:v>6.2714389E-36</c:v>
                </c:pt>
                <c:pt idx="44040">
                  <c:v>6.2714389E-36</c:v>
                </c:pt>
                <c:pt idx="44041">
                  <c:v>6.2714389E-36</c:v>
                </c:pt>
                <c:pt idx="44042">
                  <c:v>6.2714389E-36</c:v>
                </c:pt>
                <c:pt idx="44043">
                  <c:v>6.2714389E-36</c:v>
                </c:pt>
                <c:pt idx="44044">
                  <c:v>6.2714389E-36</c:v>
                </c:pt>
                <c:pt idx="44045">
                  <c:v>6.2714389E-36</c:v>
                </c:pt>
                <c:pt idx="44046">
                  <c:v>6.2714389E-36</c:v>
                </c:pt>
                <c:pt idx="44047">
                  <c:v>6.2714389E-36</c:v>
                </c:pt>
                <c:pt idx="44048">
                  <c:v>6.2714389E-36</c:v>
                </c:pt>
                <c:pt idx="44049">
                  <c:v>6.2714389E-36</c:v>
                </c:pt>
                <c:pt idx="44050">
                  <c:v>6.2714389E-36</c:v>
                </c:pt>
                <c:pt idx="44051">
                  <c:v>6.2714389E-36</c:v>
                </c:pt>
                <c:pt idx="44052">
                  <c:v>6.2714389E-36</c:v>
                </c:pt>
                <c:pt idx="44053">
                  <c:v>6.2714389E-36</c:v>
                </c:pt>
                <c:pt idx="44054">
                  <c:v>6.2714389E-36</c:v>
                </c:pt>
                <c:pt idx="44055">
                  <c:v>6.2714389E-36</c:v>
                </c:pt>
                <c:pt idx="44056">
                  <c:v>6.2714389E-36</c:v>
                </c:pt>
                <c:pt idx="44057">
                  <c:v>6.2714389E-36</c:v>
                </c:pt>
                <c:pt idx="44058">
                  <c:v>6.2714389E-36</c:v>
                </c:pt>
                <c:pt idx="44059">
                  <c:v>6.2714389E-36</c:v>
                </c:pt>
                <c:pt idx="44060">
                  <c:v>6.2714389E-36</c:v>
                </c:pt>
                <c:pt idx="44061">
                  <c:v>6.2714389E-36</c:v>
                </c:pt>
                <c:pt idx="44062">
                  <c:v>6.2714389E-36</c:v>
                </c:pt>
                <c:pt idx="44063">
                  <c:v>6.2714389E-36</c:v>
                </c:pt>
                <c:pt idx="44064">
                  <c:v>6.2714389E-36</c:v>
                </c:pt>
                <c:pt idx="44065">
                  <c:v>6.2714389E-36</c:v>
                </c:pt>
                <c:pt idx="44066">
                  <c:v>6.2714389E-36</c:v>
                </c:pt>
                <c:pt idx="44067">
                  <c:v>6.2714389E-36</c:v>
                </c:pt>
                <c:pt idx="44068">
                  <c:v>6.2714389E-36</c:v>
                </c:pt>
                <c:pt idx="44069">
                  <c:v>6.2714389E-36</c:v>
                </c:pt>
                <c:pt idx="44070">
                  <c:v>6.2714389E-36</c:v>
                </c:pt>
                <c:pt idx="44071">
                  <c:v>6.2714389E-36</c:v>
                </c:pt>
                <c:pt idx="44072">
                  <c:v>6.2714389E-36</c:v>
                </c:pt>
                <c:pt idx="44073">
                  <c:v>6.2714389E-36</c:v>
                </c:pt>
                <c:pt idx="44074">
                  <c:v>6.2714389E-36</c:v>
                </c:pt>
                <c:pt idx="44075">
                  <c:v>6.2714389E-36</c:v>
                </c:pt>
                <c:pt idx="44076">
                  <c:v>6.2714389E-36</c:v>
                </c:pt>
                <c:pt idx="44077">
                  <c:v>6.2714389E-36</c:v>
                </c:pt>
                <c:pt idx="44078">
                  <c:v>6.2714389E-36</c:v>
                </c:pt>
                <c:pt idx="44079">
                  <c:v>6.2714389E-36</c:v>
                </c:pt>
                <c:pt idx="44080">
                  <c:v>6.2714389E-36</c:v>
                </c:pt>
                <c:pt idx="44081">
                  <c:v>6.2714389E-36</c:v>
                </c:pt>
                <c:pt idx="44082">
                  <c:v>6.2714389E-36</c:v>
                </c:pt>
                <c:pt idx="44083">
                  <c:v>6.2714389E-36</c:v>
                </c:pt>
                <c:pt idx="44084">
                  <c:v>6.2714389E-36</c:v>
                </c:pt>
                <c:pt idx="44085">
                  <c:v>6.2714389E-36</c:v>
                </c:pt>
                <c:pt idx="44086">
                  <c:v>6.2714389E-36</c:v>
                </c:pt>
                <c:pt idx="44087">
                  <c:v>6.2714389E-36</c:v>
                </c:pt>
                <c:pt idx="44088">
                  <c:v>6.2714389E-36</c:v>
                </c:pt>
                <c:pt idx="44089">
                  <c:v>6.2714389E-36</c:v>
                </c:pt>
                <c:pt idx="44090">
                  <c:v>6.2714389E-36</c:v>
                </c:pt>
                <c:pt idx="44091">
                  <c:v>6.2714389E-36</c:v>
                </c:pt>
                <c:pt idx="44092">
                  <c:v>6.2714389E-36</c:v>
                </c:pt>
                <c:pt idx="44093">
                  <c:v>6.2714389E-36</c:v>
                </c:pt>
                <c:pt idx="44094">
                  <c:v>6.2714389E-36</c:v>
                </c:pt>
                <c:pt idx="44095">
                  <c:v>6.2714389E-36</c:v>
                </c:pt>
                <c:pt idx="44096">
                  <c:v>6.2714389E-36</c:v>
                </c:pt>
                <c:pt idx="44097">
                  <c:v>6.2714389E-36</c:v>
                </c:pt>
                <c:pt idx="44098">
                  <c:v>6.2714389E-36</c:v>
                </c:pt>
                <c:pt idx="44099">
                  <c:v>6.2714389E-36</c:v>
                </c:pt>
                <c:pt idx="44100">
                  <c:v>6.2714389E-36</c:v>
                </c:pt>
                <c:pt idx="44101">
                  <c:v>6.2714389E-36</c:v>
                </c:pt>
                <c:pt idx="44102">
                  <c:v>6.2714389E-36</c:v>
                </c:pt>
                <c:pt idx="44103">
                  <c:v>6.2714389E-36</c:v>
                </c:pt>
                <c:pt idx="44104">
                  <c:v>6.2714389E-36</c:v>
                </c:pt>
                <c:pt idx="44105">
                  <c:v>6.2714389E-36</c:v>
                </c:pt>
                <c:pt idx="44106">
                  <c:v>6.2714389E-36</c:v>
                </c:pt>
                <c:pt idx="44107">
                  <c:v>6.2714389E-36</c:v>
                </c:pt>
                <c:pt idx="44108">
                  <c:v>6.2714389E-36</c:v>
                </c:pt>
                <c:pt idx="44109">
                  <c:v>6.2714389E-36</c:v>
                </c:pt>
                <c:pt idx="44110">
                  <c:v>6.2714389E-36</c:v>
                </c:pt>
                <c:pt idx="44111">
                  <c:v>6.2714389E-36</c:v>
                </c:pt>
                <c:pt idx="44112">
                  <c:v>6.2714389E-36</c:v>
                </c:pt>
                <c:pt idx="44113">
                  <c:v>6.2714389E-36</c:v>
                </c:pt>
                <c:pt idx="44114">
                  <c:v>6.2714389E-36</c:v>
                </c:pt>
                <c:pt idx="44115">
                  <c:v>6.2714389E-36</c:v>
                </c:pt>
                <c:pt idx="44116">
                  <c:v>6.2714389E-36</c:v>
                </c:pt>
                <c:pt idx="44117">
                  <c:v>6.2714389E-36</c:v>
                </c:pt>
                <c:pt idx="44118">
                  <c:v>6.2714389E-36</c:v>
                </c:pt>
                <c:pt idx="44119">
                  <c:v>6.2714389E-36</c:v>
                </c:pt>
                <c:pt idx="44120">
                  <c:v>6.2714389E-36</c:v>
                </c:pt>
                <c:pt idx="44121">
                  <c:v>6.2714389E-36</c:v>
                </c:pt>
                <c:pt idx="44122">
                  <c:v>6.2714389E-36</c:v>
                </c:pt>
                <c:pt idx="44123">
                  <c:v>6.2714389E-36</c:v>
                </c:pt>
                <c:pt idx="44124">
                  <c:v>6.2714389E-36</c:v>
                </c:pt>
                <c:pt idx="44125">
                  <c:v>6.2714389E-36</c:v>
                </c:pt>
                <c:pt idx="44126">
                  <c:v>6.2714389E-36</c:v>
                </c:pt>
                <c:pt idx="44127">
                  <c:v>6.2714389E-36</c:v>
                </c:pt>
                <c:pt idx="44128">
                  <c:v>6.2714389E-36</c:v>
                </c:pt>
                <c:pt idx="44129">
                  <c:v>6.2714389E-36</c:v>
                </c:pt>
                <c:pt idx="44130">
                  <c:v>6.2714389E-36</c:v>
                </c:pt>
                <c:pt idx="44131">
                  <c:v>6.2714389E-36</c:v>
                </c:pt>
                <c:pt idx="44132">
                  <c:v>6.2714389E-36</c:v>
                </c:pt>
                <c:pt idx="44133">
                  <c:v>6.2714389E-36</c:v>
                </c:pt>
                <c:pt idx="44134">
                  <c:v>6.2714389E-36</c:v>
                </c:pt>
                <c:pt idx="44135">
                  <c:v>6.2714389E-36</c:v>
                </c:pt>
                <c:pt idx="44136">
                  <c:v>6.2714389E-36</c:v>
                </c:pt>
                <c:pt idx="44137">
                  <c:v>6.2714389E-36</c:v>
                </c:pt>
                <c:pt idx="44138">
                  <c:v>6.2714389E-36</c:v>
                </c:pt>
                <c:pt idx="44139">
                  <c:v>6.2714389E-36</c:v>
                </c:pt>
                <c:pt idx="44140">
                  <c:v>6.2714389E-36</c:v>
                </c:pt>
                <c:pt idx="44141">
                  <c:v>6.2714389E-36</c:v>
                </c:pt>
                <c:pt idx="44142">
                  <c:v>6.2714389E-36</c:v>
                </c:pt>
                <c:pt idx="44143">
                  <c:v>6.2714389E-36</c:v>
                </c:pt>
                <c:pt idx="44144">
                  <c:v>6.2714389E-36</c:v>
                </c:pt>
                <c:pt idx="44145">
                  <c:v>6.2714389E-36</c:v>
                </c:pt>
                <c:pt idx="44146">
                  <c:v>6.2714389E-36</c:v>
                </c:pt>
                <c:pt idx="44147">
                  <c:v>6.2714389E-36</c:v>
                </c:pt>
                <c:pt idx="44148">
                  <c:v>6.2714389E-36</c:v>
                </c:pt>
                <c:pt idx="44149">
                  <c:v>6.2714389E-36</c:v>
                </c:pt>
                <c:pt idx="44150">
                  <c:v>6.2714389E-36</c:v>
                </c:pt>
                <c:pt idx="44151">
                  <c:v>6.2714389E-36</c:v>
                </c:pt>
                <c:pt idx="44152">
                  <c:v>6.2714389E-36</c:v>
                </c:pt>
                <c:pt idx="44153">
                  <c:v>6.2714389E-36</c:v>
                </c:pt>
                <c:pt idx="44154">
                  <c:v>6.2714389E-36</c:v>
                </c:pt>
                <c:pt idx="44155">
                  <c:v>6.2714389E-36</c:v>
                </c:pt>
                <c:pt idx="44156">
                  <c:v>6.2714389E-36</c:v>
                </c:pt>
                <c:pt idx="44157">
                  <c:v>6.2714389E-36</c:v>
                </c:pt>
                <c:pt idx="44158">
                  <c:v>6.2714389E-36</c:v>
                </c:pt>
                <c:pt idx="44159">
                  <c:v>6.2714389E-36</c:v>
                </c:pt>
                <c:pt idx="44160">
                  <c:v>6.2714389E-36</c:v>
                </c:pt>
                <c:pt idx="44161">
                  <c:v>6.2714389E-36</c:v>
                </c:pt>
                <c:pt idx="44162">
                  <c:v>6.2714389E-36</c:v>
                </c:pt>
                <c:pt idx="44163">
                  <c:v>6.2714389E-36</c:v>
                </c:pt>
                <c:pt idx="44164">
                  <c:v>6.2714389E-36</c:v>
                </c:pt>
                <c:pt idx="44165">
                  <c:v>6.2714389E-36</c:v>
                </c:pt>
                <c:pt idx="44166">
                  <c:v>6.2714389E-36</c:v>
                </c:pt>
                <c:pt idx="44167">
                  <c:v>6.2714389E-36</c:v>
                </c:pt>
                <c:pt idx="44168">
                  <c:v>6.2714389E-36</c:v>
                </c:pt>
                <c:pt idx="44169">
                  <c:v>6.2714389E-36</c:v>
                </c:pt>
                <c:pt idx="44170">
                  <c:v>6.2714389E-36</c:v>
                </c:pt>
                <c:pt idx="44171">
                  <c:v>6.2714389E-36</c:v>
                </c:pt>
                <c:pt idx="44172">
                  <c:v>6.2714389E-36</c:v>
                </c:pt>
                <c:pt idx="44173">
                  <c:v>6.2714389E-36</c:v>
                </c:pt>
                <c:pt idx="44174">
                  <c:v>6.2714389E-36</c:v>
                </c:pt>
                <c:pt idx="44175">
                  <c:v>6.2714389E-36</c:v>
                </c:pt>
                <c:pt idx="44176">
                  <c:v>6.2714389E-36</c:v>
                </c:pt>
                <c:pt idx="44177">
                  <c:v>6.2714389E-36</c:v>
                </c:pt>
                <c:pt idx="44178">
                  <c:v>6.2714389E-36</c:v>
                </c:pt>
                <c:pt idx="44179">
                  <c:v>6.2714389E-36</c:v>
                </c:pt>
                <c:pt idx="44180">
                  <c:v>6.2714389E-36</c:v>
                </c:pt>
                <c:pt idx="44181">
                  <c:v>6.2714389E-36</c:v>
                </c:pt>
                <c:pt idx="44182">
                  <c:v>6.2714389E-36</c:v>
                </c:pt>
                <c:pt idx="44183">
                  <c:v>6.2714389E-36</c:v>
                </c:pt>
                <c:pt idx="44184">
                  <c:v>6.2714389E-36</c:v>
                </c:pt>
                <c:pt idx="44185">
                  <c:v>6.2714389E-36</c:v>
                </c:pt>
                <c:pt idx="44186">
                  <c:v>6.2714389E-36</c:v>
                </c:pt>
                <c:pt idx="44187">
                  <c:v>6.2714389E-36</c:v>
                </c:pt>
                <c:pt idx="44188">
                  <c:v>6.2714389E-36</c:v>
                </c:pt>
                <c:pt idx="44189">
                  <c:v>6.2714389E-36</c:v>
                </c:pt>
                <c:pt idx="44190">
                  <c:v>6.2714389E-36</c:v>
                </c:pt>
                <c:pt idx="44191">
                  <c:v>6.2714389E-36</c:v>
                </c:pt>
                <c:pt idx="44192">
                  <c:v>6.2714389E-36</c:v>
                </c:pt>
                <c:pt idx="44193">
                  <c:v>6.2714389E-36</c:v>
                </c:pt>
                <c:pt idx="44194">
                  <c:v>6.2714389E-36</c:v>
                </c:pt>
                <c:pt idx="44195">
                  <c:v>6.2714389E-36</c:v>
                </c:pt>
                <c:pt idx="44196">
                  <c:v>6.2714389E-36</c:v>
                </c:pt>
                <c:pt idx="44197">
                  <c:v>6.2714389E-36</c:v>
                </c:pt>
                <c:pt idx="44198">
                  <c:v>6.2714389E-36</c:v>
                </c:pt>
                <c:pt idx="44199">
                  <c:v>6.2714389E-36</c:v>
                </c:pt>
                <c:pt idx="44200">
                  <c:v>6.2714389E-36</c:v>
                </c:pt>
                <c:pt idx="44201">
                  <c:v>6.2714389E-36</c:v>
                </c:pt>
                <c:pt idx="44202">
                  <c:v>6.2714389E-36</c:v>
                </c:pt>
                <c:pt idx="44203">
                  <c:v>6.2714389E-36</c:v>
                </c:pt>
                <c:pt idx="44204">
                  <c:v>6.2714389E-36</c:v>
                </c:pt>
                <c:pt idx="44205">
                  <c:v>6.2714389E-36</c:v>
                </c:pt>
                <c:pt idx="44206">
                  <c:v>6.2714389E-36</c:v>
                </c:pt>
                <c:pt idx="44207">
                  <c:v>6.2714389E-36</c:v>
                </c:pt>
                <c:pt idx="44208">
                  <c:v>6.2714389E-36</c:v>
                </c:pt>
                <c:pt idx="44209">
                  <c:v>6.2714389E-36</c:v>
                </c:pt>
                <c:pt idx="44210">
                  <c:v>6.2714389E-36</c:v>
                </c:pt>
                <c:pt idx="44211">
                  <c:v>6.2714389E-36</c:v>
                </c:pt>
                <c:pt idx="44212">
                  <c:v>6.2714389E-36</c:v>
                </c:pt>
                <c:pt idx="44213">
                  <c:v>6.2714389E-36</c:v>
                </c:pt>
                <c:pt idx="44214">
                  <c:v>6.2714389E-36</c:v>
                </c:pt>
                <c:pt idx="44215">
                  <c:v>6.2714389E-36</c:v>
                </c:pt>
                <c:pt idx="44216">
                  <c:v>6.2714389E-36</c:v>
                </c:pt>
                <c:pt idx="44217">
                  <c:v>6.2714389E-36</c:v>
                </c:pt>
                <c:pt idx="44218">
                  <c:v>6.2714389E-36</c:v>
                </c:pt>
                <c:pt idx="44219">
                  <c:v>6.2714389E-36</c:v>
                </c:pt>
                <c:pt idx="44220">
                  <c:v>6.2714389E-36</c:v>
                </c:pt>
                <c:pt idx="44221">
                  <c:v>6.2714389E-36</c:v>
                </c:pt>
                <c:pt idx="44222">
                  <c:v>6.2714389E-36</c:v>
                </c:pt>
                <c:pt idx="44223">
                  <c:v>6.2714389E-36</c:v>
                </c:pt>
                <c:pt idx="44224">
                  <c:v>6.2714389E-36</c:v>
                </c:pt>
                <c:pt idx="44225">
                  <c:v>6.2714389E-36</c:v>
                </c:pt>
                <c:pt idx="44226">
                  <c:v>6.2714389E-36</c:v>
                </c:pt>
                <c:pt idx="44227">
                  <c:v>6.2714389E-36</c:v>
                </c:pt>
                <c:pt idx="44228">
                  <c:v>6.2714389E-36</c:v>
                </c:pt>
                <c:pt idx="44229">
                  <c:v>6.2714389E-36</c:v>
                </c:pt>
                <c:pt idx="44230">
                  <c:v>6.2714389E-36</c:v>
                </c:pt>
                <c:pt idx="44231">
                  <c:v>6.2714389E-36</c:v>
                </c:pt>
                <c:pt idx="44232">
                  <c:v>6.2714389E-36</c:v>
                </c:pt>
                <c:pt idx="44233">
                  <c:v>6.2714389E-36</c:v>
                </c:pt>
                <c:pt idx="44234">
                  <c:v>6.2714389E-36</c:v>
                </c:pt>
                <c:pt idx="44235">
                  <c:v>6.2714389E-36</c:v>
                </c:pt>
                <c:pt idx="44236">
                  <c:v>6.2714389E-36</c:v>
                </c:pt>
                <c:pt idx="44237">
                  <c:v>6.2714389E-36</c:v>
                </c:pt>
                <c:pt idx="44238">
                  <c:v>6.2714389E-36</c:v>
                </c:pt>
                <c:pt idx="44239">
                  <c:v>6.2714389E-36</c:v>
                </c:pt>
                <c:pt idx="44240">
                  <c:v>6.2714389E-36</c:v>
                </c:pt>
                <c:pt idx="44241">
                  <c:v>6.2714389E-36</c:v>
                </c:pt>
                <c:pt idx="44242">
                  <c:v>6.2714389E-36</c:v>
                </c:pt>
                <c:pt idx="44243">
                  <c:v>6.2714389E-36</c:v>
                </c:pt>
                <c:pt idx="44244">
                  <c:v>6.2714389E-36</c:v>
                </c:pt>
                <c:pt idx="44245">
                  <c:v>6.2714389E-36</c:v>
                </c:pt>
                <c:pt idx="44246">
                  <c:v>6.2714389E-36</c:v>
                </c:pt>
                <c:pt idx="44247">
                  <c:v>6.2714389E-36</c:v>
                </c:pt>
                <c:pt idx="44248">
                  <c:v>6.2714389E-36</c:v>
                </c:pt>
                <c:pt idx="44249">
                  <c:v>6.2714389E-36</c:v>
                </c:pt>
                <c:pt idx="44250">
                  <c:v>6.2714389E-36</c:v>
                </c:pt>
                <c:pt idx="44251">
                  <c:v>6.2714389E-36</c:v>
                </c:pt>
                <c:pt idx="44252">
                  <c:v>6.2714389E-36</c:v>
                </c:pt>
                <c:pt idx="44253">
                  <c:v>6.2714389E-36</c:v>
                </c:pt>
                <c:pt idx="44254">
                  <c:v>6.2714389E-36</c:v>
                </c:pt>
                <c:pt idx="44255">
                  <c:v>6.2714389E-36</c:v>
                </c:pt>
                <c:pt idx="44256">
                  <c:v>6.2714389E-36</c:v>
                </c:pt>
                <c:pt idx="44257">
                  <c:v>6.2714389E-36</c:v>
                </c:pt>
                <c:pt idx="44258">
                  <c:v>6.2714389E-36</c:v>
                </c:pt>
                <c:pt idx="44259">
                  <c:v>6.2714389E-36</c:v>
                </c:pt>
                <c:pt idx="44260">
                  <c:v>6.2714389E-36</c:v>
                </c:pt>
                <c:pt idx="44261">
                  <c:v>6.2714389E-36</c:v>
                </c:pt>
                <c:pt idx="44262">
                  <c:v>6.2714389E-36</c:v>
                </c:pt>
                <c:pt idx="44263">
                  <c:v>6.2714389E-36</c:v>
                </c:pt>
                <c:pt idx="44264">
                  <c:v>6.2714389E-36</c:v>
                </c:pt>
                <c:pt idx="44265">
                  <c:v>6.2714389E-36</c:v>
                </c:pt>
                <c:pt idx="44266">
                  <c:v>6.2714389E-36</c:v>
                </c:pt>
                <c:pt idx="44267">
                  <c:v>6.2714389E-36</c:v>
                </c:pt>
                <c:pt idx="44268">
                  <c:v>6.2714389E-36</c:v>
                </c:pt>
                <c:pt idx="44269">
                  <c:v>6.2714389E-36</c:v>
                </c:pt>
                <c:pt idx="44270">
                  <c:v>6.2714389E-36</c:v>
                </c:pt>
                <c:pt idx="44271">
                  <c:v>6.2714389E-36</c:v>
                </c:pt>
                <c:pt idx="44272">
                  <c:v>6.2714389E-36</c:v>
                </c:pt>
                <c:pt idx="44273">
                  <c:v>6.2714389E-36</c:v>
                </c:pt>
                <c:pt idx="44274">
                  <c:v>6.2714389E-36</c:v>
                </c:pt>
                <c:pt idx="44275">
                  <c:v>6.2714389E-36</c:v>
                </c:pt>
                <c:pt idx="44276">
                  <c:v>6.2714389E-36</c:v>
                </c:pt>
                <c:pt idx="44277">
                  <c:v>6.2714389E-36</c:v>
                </c:pt>
                <c:pt idx="44278">
                  <c:v>6.2714389E-36</c:v>
                </c:pt>
                <c:pt idx="44279">
                  <c:v>6.2714389E-36</c:v>
                </c:pt>
                <c:pt idx="44280">
                  <c:v>6.2714389E-36</c:v>
                </c:pt>
                <c:pt idx="44281">
                  <c:v>6.2714389E-36</c:v>
                </c:pt>
                <c:pt idx="44282">
                  <c:v>6.2714389E-36</c:v>
                </c:pt>
                <c:pt idx="44283">
                  <c:v>6.2714389E-36</c:v>
                </c:pt>
                <c:pt idx="44284">
                  <c:v>6.2714389E-36</c:v>
                </c:pt>
                <c:pt idx="44285">
                  <c:v>6.2714389E-36</c:v>
                </c:pt>
                <c:pt idx="44286">
                  <c:v>6.2714389E-36</c:v>
                </c:pt>
                <c:pt idx="44287">
                  <c:v>6.2714389E-36</c:v>
                </c:pt>
                <c:pt idx="44288">
                  <c:v>6.2714389E-36</c:v>
                </c:pt>
                <c:pt idx="44289">
                  <c:v>6.2714389E-36</c:v>
                </c:pt>
                <c:pt idx="44290">
                  <c:v>6.2714389E-36</c:v>
                </c:pt>
                <c:pt idx="44291">
                  <c:v>6.2714389E-36</c:v>
                </c:pt>
                <c:pt idx="44292">
                  <c:v>6.2714389E-36</c:v>
                </c:pt>
                <c:pt idx="44293">
                  <c:v>6.2714389E-36</c:v>
                </c:pt>
                <c:pt idx="44294">
                  <c:v>6.2714389E-36</c:v>
                </c:pt>
                <c:pt idx="44295">
                  <c:v>6.2714389E-36</c:v>
                </c:pt>
                <c:pt idx="44296">
                  <c:v>6.2714389E-36</c:v>
                </c:pt>
                <c:pt idx="44297">
                  <c:v>6.2714389E-36</c:v>
                </c:pt>
                <c:pt idx="44298">
                  <c:v>6.2714389E-36</c:v>
                </c:pt>
                <c:pt idx="44299">
                  <c:v>6.2714389E-36</c:v>
                </c:pt>
                <c:pt idx="44300">
                  <c:v>6.2714389E-36</c:v>
                </c:pt>
                <c:pt idx="44301">
                  <c:v>6.2714389E-36</c:v>
                </c:pt>
                <c:pt idx="44302">
                  <c:v>6.2714389E-36</c:v>
                </c:pt>
                <c:pt idx="44303">
                  <c:v>6.2714389E-36</c:v>
                </c:pt>
                <c:pt idx="44304">
                  <c:v>6.2714389E-36</c:v>
                </c:pt>
                <c:pt idx="44305">
                  <c:v>6.2714389E-36</c:v>
                </c:pt>
                <c:pt idx="44306">
                  <c:v>6.2714389E-36</c:v>
                </c:pt>
                <c:pt idx="44307">
                  <c:v>6.2714389E-36</c:v>
                </c:pt>
                <c:pt idx="44308">
                  <c:v>6.2714389E-36</c:v>
                </c:pt>
                <c:pt idx="44309">
                  <c:v>6.2714389E-36</c:v>
                </c:pt>
                <c:pt idx="44310">
                  <c:v>6.2714389E-36</c:v>
                </c:pt>
                <c:pt idx="44311">
                  <c:v>6.2714389E-36</c:v>
                </c:pt>
                <c:pt idx="44312">
                  <c:v>6.2714389E-36</c:v>
                </c:pt>
                <c:pt idx="44313">
                  <c:v>6.2714389E-36</c:v>
                </c:pt>
                <c:pt idx="44314">
                  <c:v>6.2714389E-36</c:v>
                </c:pt>
                <c:pt idx="44315">
                  <c:v>6.2714389E-36</c:v>
                </c:pt>
                <c:pt idx="44316">
                  <c:v>6.2714389E-36</c:v>
                </c:pt>
                <c:pt idx="44317">
                  <c:v>6.2714389E-36</c:v>
                </c:pt>
                <c:pt idx="44318">
                  <c:v>6.2714389E-36</c:v>
                </c:pt>
                <c:pt idx="44319">
                  <c:v>6.2714389E-36</c:v>
                </c:pt>
                <c:pt idx="44320">
                  <c:v>6.2714389E-36</c:v>
                </c:pt>
                <c:pt idx="44321">
                  <c:v>6.2714389E-36</c:v>
                </c:pt>
                <c:pt idx="44322">
                  <c:v>6.2714389E-36</c:v>
                </c:pt>
                <c:pt idx="44323">
                  <c:v>6.2714389E-36</c:v>
                </c:pt>
                <c:pt idx="44324">
                  <c:v>6.2714389E-36</c:v>
                </c:pt>
                <c:pt idx="44325">
                  <c:v>6.2714389E-36</c:v>
                </c:pt>
                <c:pt idx="44326">
                  <c:v>6.2714389E-36</c:v>
                </c:pt>
                <c:pt idx="44327">
                  <c:v>6.2714389E-36</c:v>
                </c:pt>
                <c:pt idx="44328">
                  <c:v>6.2714389E-36</c:v>
                </c:pt>
                <c:pt idx="44329">
                  <c:v>6.2714389E-36</c:v>
                </c:pt>
                <c:pt idx="44330">
                  <c:v>6.2714389E-36</c:v>
                </c:pt>
                <c:pt idx="44331">
                  <c:v>6.2714389E-36</c:v>
                </c:pt>
                <c:pt idx="44332">
                  <c:v>6.2714389E-36</c:v>
                </c:pt>
                <c:pt idx="44333">
                  <c:v>6.2714389E-36</c:v>
                </c:pt>
                <c:pt idx="44334">
                  <c:v>6.2714389E-36</c:v>
                </c:pt>
                <c:pt idx="44335">
                  <c:v>6.2714389E-36</c:v>
                </c:pt>
                <c:pt idx="44336">
                  <c:v>6.2714389E-36</c:v>
                </c:pt>
                <c:pt idx="44337">
                  <c:v>6.2714389E-36</c:v>
                </c:pt>
                <c:pt idx="44338">
                  <c:v>6.2714389E-36</c:v>
                </c:pt>
                <c:pt idx="44339">
                  <c:v>6.2714389E-36</c:v>
                </c:pt>
                <c:pt idx="44340">
                  <c:v>6.2714389E-36</c:v>
                </c:pt>
                <c:pt idx="44341">
                  <c:v>6.2714389E-36</c:v>
                </c:pt>
                <c:pt idx="44342">
                  <c:v>6.2714389E-36</c:v>
                </c:pt>
                <c:pt idx="44343">
                  <c:v>6.2714389E-36</c:v>
                </c:pt>
                <c:pt idx="44344">
                  <c:v>6.2714389E-36</c:v>
                </c:pt>
                <c:pt idx="44345">
                  <c:v>6.2714389E-36</c:v>
                </c:pt>
                <c:pt idx="44346">
                  <c:v>6.2714389E-36</c:v>
                </c:pt>
                <c:pt idx="44347">
                  <c:v>6.2714389E-36</c:v>
                </c:pt>
                <c:pt idx="44348">
                  <c:v>6.2714389E-36</c:v>
                </c:pt>
                <c:pt idx="44349">
                  <c:v>6.2714389E-36</c:v>
                </c:pt>
                <c:pt idx="44350">
                  <c:v>6.2714389E-36</c:v>
                </c:pt>
                <c:pt idx="44351">
                  <c:v>6.2714389E-36</c:v>
                </c:pt>
                <c:pt idx="44352">
                  <c:v>6.2714389E-36</c:v>
                </c:pt>
                <c:pt idx="44353">
                  <c:v>6.2714389E-36</c:v>
                </c:pt>
                <c:pt idx="44354">
                  <c:v>6.2714389E-36</c:v>
                </c:pt>
                <c:pt idx="44355">
                  <c:v>6.2714389E-36</c:v>
                </c:pt>
                <c:pt idx="44356">
                  <c:v>6.2714389E-36</c:v>
                </c:pt>
                <c:pt idx="44357">
                  <c:v>6.2714389E-36</c:v>
                </c:pt>
                <c:pt idx="44358">
                  <c:v>6.2714389E-36</c:v>
                </c:pt>
                <c:pt idx="44359">
                  <c:v>6.2714389E-36</c:v>
                </c:pt>
                <c:pt idx="44360">
                  <c:v>6.2714389E-36</c:v>
                </c:pt>
                <c:pt idx="44361">
                  <c:v>6.2714389E-36</c:v>
                </c:pt>
                <c:pt idx="44362">
                  <c:v>6.2714389E-36</c:v>
                </c:pt>
                <c:pt idx="44363">
                  <c:v>6.2714389E-36</c:v>
                </c:pt>
                <c:pt idx="44364">
                  <c:v>6.2714389E-36</c:v>
                </c:pt>
                <c:pt idx="44365">
                  <c:v>6.2714389E-36</c:v>
                </c:pt>
                <c:pt idx="44366">
                  <c:v>6.2714389E-36</c:v>
                </c:pt>
                <c:pt idx="44367">
                  <c:v>6.2714389E-36</c:v>
                </c:pt>
                <c:pt idx="44368">
                  <c:v>6.2714389E-36</c:v>
                </c:pt>
                <c:pt idx="44369">
                  <c:v>6.2714389E-36</c:v>
                </c:pt>
                <c:pt idx="44370">
                  <c:v>6.2714389E-36</c:v>
                </c:pt>
                <c:pt idx="44371">
                  <c:v>6.2714389E-36</c:v>
                </c:pt>
                <c:pt idx="44372">
                  <c:v>6.2714389E-36</c:v>
                </c:pt>
                <c:pt idx="44373">
                  <c:v>6.2714389E-36</c:v>
                </c:pt>
                <c:pt idx="44374">
                  <c:v>6.2714389E-36</c:v>
                </c:pt>
                <c:pt idx="44375">
                  <c:v>6.2714389E-36</c:v>
                </c:pt>
                <c:pt idx="44376">
                  <c:v>6.2714389E-36</c:v>
                </c:pt>
                <c:pt idx="44377">
                  <c:v>6.2714389E-36</c:v>
                </c:pt>
                <c:pt idx="44378">
                  <c:v>6.2714389E-36</c:v>
                </c:pt>
                <c:pt idx="44379">
                  <c:v>6.2714389E-36</c:v>
                </c:pt>
                <c:pt idx="44380">
                  <c:v>6.2714389E-36</c:v>
                </c:pt>
                <c:pt idx="44381">
                  <c:v>6.2714389E-36</c:v>
                </c:pt>
                <c:pt idx="44382">
                  <c:v>6.2714389E-36</c:v>
                </c:pt>
                <c:pt idx="44383">
                  <c:v>6.2714389E-36</c:v>
                </c:pt>
                <c:pt idx="44384">
                  <c:v>6.2714389E-36</c:v>
                </c:pt>
                <c:pt idx="44385">
                  <c:v>6.2714389E-36</c:v>
                </c:pt>
                <c:pt idx="44386">
                  <c:v>6.2714389E-36</c:v>
                </c:pt>
                <c:pt idx="44387">
                  <c:v>6.2714389E-36</c:v>
                </c:pt>
                <c:pt idx="44388">
                  <c:v>6.2714389E-36</c:v>
                </c:pt>
                <c:pt idx="44389">
                  <c:v>6.2714389E-36</c:v>
                </c:pt>
                <c:pt idx="44390">
                  <c:v>6.2714389E-36</c:v>
                </c:pt>
                <c:pt idx="44391">
                  <c:v>6.2714389E-36</c:v>
                </c:pt>
                <c:pt idx="44392">
                  <c:v>6.2714389E-36</c:v>
                </c:pt>
                <c:pt idx="44393">
                  <c:v>6.2714389E-36</c:v>
                </c:pt>
                <c:pt idx="44394">
                  <c:v>6.2714389E-36</c:v>
                </c:pt>
                <c:pt idx="44395">
                  <c:v>6.2714389E-36</c:v>
                </c:pt>
                <c:pt idx="44396">
                  <c:v>6.2714389E-36</c:v>
                </c:pt>
                <c:pt idx="44397">
                  <c:v>6.2714389E-36</c:v>
                </c:pt>
                <c:pt idx="44398">
                  <c:v>6.2714389E-36</c:v>
                </c:pt>
                <c:pt idx="44399">
                  <c:v>6.2714389E-36</c:v>
                </c:pt>
                <c:pt idx="44400">
                  <c:v>6.2714389E-36</c:v>
                </c:pt>
                <c:pt idx="44401">
                  <c:v>6.2714389E-36</c:v>
                </c:pt>
                <c:pt idx="44402">
                  <c:v>6.2714389E-36</c:v>
                </c:pt>
                <c:pt idx="44403">
                  <c:v>6.2714389E-36</c:v>
                </c:pt>
                <c:pt idx="44404">
                  <c:v>6.2714389E-36</c:v>
                </c:pt>
                <c:pt idx="44405">
                  <c:v>6.2714389E-36</c:v>
                </c:pt>
                <c:pt idx="44406">
                  <c:v>6.2714389E-36</c:v>
                </c:pt>
                <c:pt idx="44407">
                  <c:v>6.2714389E-36</c:v>
                </c:pt>
                <c:pt idx="44408">
                  <c:v>6.2714389E-36</c:v>
                </c:pt>
                <c:pt idx="44409">
                  <c:v>6.2714389E-36</c:v>
                </c:pt>
                <c:pt idx="44410">
                  <c:v>6.2714389E-36</c:v>
                </c:pt>
                <c:pt idx="44411">
                  <c:v>6.2714389E-36</c:v>
                </c:pt>
                <c:pt idx="44412">
                  <c:v>6.2714389E-36</c:v>
                </c:pt>
                <c:pt idx="44413">
                  <c:v>6.2714389E-36</c:v>
                </c:pt>
                <c:pt idx="44414">
                  <c:v>6.2714389E-36</c:v>
                </c:pt>
                <c:pt idx="44415">
                  <c:v>6.2714389E-36</c:v>
                </c:pt>
                <c:pt idx="44416">
                  <c:v>6.2714389E-36</c:v>
                </c:pt>
                <c:pt idx="44417">
                  <c:v>6.2714389E-36</c:v>
                </c:pt>
                <c:pt idx="44418">
                  <c:v>6.2714389E-36</c:v>
                </c:pt>
                <c:pt idx="44419">
                  <c:v>6.2714389E-36</c:v>
                </c:pt>
                <c:pt idx="44420">
                  <c:v>6.2714389E-36</c:v>
                </c:pt>
                <c:pt idx="44421">
                  <c:v>6.2714389E-36</c:v>
                </c:pt>
                <c:pt idx="44422">
                  <c:v>6.2714389E-36</c:v>
                </c:pt>
                <c:pt idx="44423">
                  <c:v>6.2714389E-36</c:v>
                </c:pt>
                <c:pt idx="44424">
                  <c:v>6.2714389E-36</c:v>
                </c:pt>
                <c:pt idx="44425">
                  <c:v>6.2714389E-36</c:v>
                </c:pt>
                <c:pt idx="44426">
                  <c:v>6.2714389E-36</c:v>
                </c:pt>
                <c:pt idx="44427">
                  <c:v>6.2714389E-36</c:v>
                </c:pt>
                <c:pt idx="44428">
                  <c:v>6.2714389E-36</c:v>
                </c:pt>
                <c:pt idx="44429">
                  <c:v>6.2714389E-36</c:v>
                </c:pt>
                <c:pt idx="44430">
                  <c:v>6.2714389E-36</c:v>
                </c:pt>
                <c:pt idx="44431">
                  <c:v>6.2714389E-36</c:v>
                </c:pt>
                <c:pt idx="44432">
                  <c:v>6.2714389E-36</c:v>
                </c:pt>
                <c:pt idx="44433">
                  <c:v>6.2714389E-36</c:v>
                </c:pt>
                <c:pt idx="44434">
                  <c:v>6.2714389E-36</c:v>
                </c:pt>
                <c:pt idx="44435">
                  <c:v>6.2714389E-36</c:v>
                </c:pt>
                <c:pt idx="44436">
                  <c:v>6.2714389E-36</c:v>
                </c:pt>
                <c:pt idx="44437">
                  <c:v>6.2714389E-36</c:v>
                </c:pt>
                <c:pt idx="44438">
                  <c:v>6.2714389E-36</c:v>
                </c:pt>
                <c:pt idx="44439">
                  <c:v>6.2714389E-36</c:v>
                </c:pt>
                <c:pt idx="44440">
                  <c:v>6.2714389E-36</c:v>
                </c:pt>
                <c:pt idx="44441">
                  <c:v>6.2714389E-36</c:v>
                </c:pt>
                <c:pt idx="44442">
                  <c:v>6.2714389E-36</c:v>
                </c:pt>
                <c:pt idx="44443">
                  <c:v>6.2714389E-36</c:v>
                </c:pt>
                <c:pt idx="44444">
                  <c:v>6.2714389E-36</c:v>
                </c:pt>
                <c:pt idx="44445">
                  <c:v>6.2714389E-36</c:v>
                </c:pt>
                <c:pt idx="44446">
                  <c:v>6.2714389E-36</c:v>
                </c:pt>
                <c:pt idx="44447">
                  <c:v>6.2714389E-36</c:v>
                </c:pt>
                <c:pt idx="44448">
                  <c:v>6.2714389E-36</c:v>
                </c:pt>
                <c:pt idx="44449">
                  <c:v>6.2714389E-36</c:v>
                </c:pt>
                <c:pt idx="44450">
                  <c:v>6.2714389E-36</c:v>
                </c:pt>
                <c:pt idx="44451">
                  <c:v>6.2714389E-36</c:v>
                </c:pt>
                <c:pt idx="44452">
                  <c:v>6.2714389E-36</c:v>
                </c:pt>
                <c:pt idx="44453">
                  <c:v>6.2714389E-36</c:v>
                </c:pt>
                <c:pt idx="44454">
                  <c:v>6.2714389E-36</c:v>
                </c:pt>
                <c:pt idx="44455">
                  <c:v>6.2714389E-36</c:v>
                </c:pt>
                <c:pt idx="44456">
                  <c:v>6.2714389E-36</c:v>
                </c:pt>
                <c:pt idx="44457">
                  <c:v>6.2714389E-36</c:v>
                </c:pt>
                <c:pt idx="44458">
                  <c:v>6.2714389E-36</c:v>
                </c:pt>
                <c:pt idx="44459">
                  <c:v>6.2714389E-36</c:v>
                </c:pt>
                <c:pt idx="44460">
                  <c:v>6.2714389E-36</c:v>
                </c:pt>
                <c:pt idx="44461">
                  <c:v>6.2714389E-36</c:v>
                </c:pt>
                <c:pt idx="44462">
                  <c:v>6.2714389E-36</c:v>
                </c:pt>
                <c:pt idx="44463">
                  <c:v>6.2714389E-36</c:v>
                </c:pt>
                <c:pt idx="44464">
                  <c:v>6.2714389E-36</c:v>
                </c:pt>
                <c:pt idx="44465">
                  <c:v>6.2714389E-36</c:v>
                </c:pt>
                <c:pt idx="44466">
                  <c:v>6.2714389E-36</c:v>
                </c:pt>
                <c:pt idx="44467">
                  <c:v>6.2714389E-36</c:v>
                </c:pt>
                <c:pt idx="44468">
                  <c:v>6.2714389E-36</c:v>
                </c:pt>
                <c:pt idx="44469">
                  <c:v>6.2714389E-36</c:v>
                </c:pt>
                <c:pt idx="44470">
                  <c:v>6.2714389E-36</c:v>
                </c:pt>
                <c:pt idx="44471">
                  <c:v>6.2714389E-36</c:v>
                </c:pt>
                <c:pt idx="44472">
                  <c:v>6.2714389E-36</c:v>
                </c:pt>
                <c:pt idx="44473">
                  <c:v>6.2714389E-36</c:v>
                </c:pt>
                <c:pt idx="44474">
                  <c:v>6.2714389E-36</c:v>
                </c:pt>
                <c:pt idx="44475">
                  <c:v>6.2714389E-36</c:v>
                </c:pt>
                <c:pt idx="44476">
                  <c:v>6.2714389E-36</c:v>
                </c:pt>
                <c:pt idx="44477">
                  <c:v>6.2714389E-36</c:v>
                </c:pt>
                <c:pt idx="44478">
                  <c:v>6.2714389E-36</c:v>
                </c:pt>
                <c:pt idx="44479">
                  <c:v>6.2714389E-36</c:v>
                </c:pt>
                <c:pt idx="44480">
                  <c:v>6.2714389E-36</c:v>
                </c:pt>
                <c:pt idx="44481">
                  <c:v>6.2714389E-36</c:v>
                </c:pt>
                <c:pt idx="44482">
                  <c:v>6.2714389E-36</c:v>
                </c:pt>
                <c:pt idx="44483">
                  <c:v>6.2714389E-36</c:v>
                </c:pt>
                <c:pt idx="44484">
                  <c:v>6.2714389E-36</c:v>
                </c:pt>
                <c:pt idx="44485">
                  <c:v>6.2714389E-36</c:v>
                </c:pt>
                <c:pt idx="44486">
                  <c:v>6.2714389E-36</c:v>
                </c:pt>
                <c:pt idx="44487">
                  <c:v>6.2714389E-36</c:v>
                </c:pt>
                <c:pt idx="44488">
                  <c:v>6.2714389E-36</c:v>
                </c:pt>
                <c:pt idx="44489">
                  <c:v>6.2714389E-36</c:v>
                </c:pt>
                <c:pt idx="44490">
                  <c:v>6.2714389E-36</c:v>
                </c:pt>
                <c:pt idx="44491">
                  <c:v>6.2714389E-36</c:v>
                </c:pt>
                <c:pt idx="44492">
                  <c:v>6.2714389E-36</c:v>
                </c:pt>
                <c:pt idx="44493">
                  <c:v>6.2714389E-36</c:v>
                </c:pt>
                <c:pt idx="44494">
                  <c:v>6.2714389E-36</c:v>
                </c:pt>
                <c:pt idx="44495">
                  <c:v>6.2714389E-36</c:v>
                </c:pt>
                <c:pt idx="44496">
                  <c:v>6.2714389E-36</c:v>
                </c:pt>
                <c:pt idx="44497">
                  <c:v>6.2714389E-36</c:v>
                </c:pt>
                <c:pt idx="44498">
                  <c:v>6.2714389E-36</c:v>
                </c:pt>
                <c:pt idx="44499">
                  <c:v>6.2714389E-36</c:v>
                </c:pt>
                <c:pt idx="44500">
                  <c:v>6.2714389E-36</c:v>
                </c:pt>
                <c:pt idx="44501">
                  <c:v>6.2714389E-36</c:v>
                </c:pt>
                <c:pt idx="44502">
                  <c:v>6.2714389E-36</c:v>
                </c:pt>
                <c:pt idx="44503">
                  <c:v>6.2714389E-36</c:v>
                </c:pt>
                <c:pt idx="44504">
                  <c:v>6.2714389E-36</c:v>
                </c:pt>
                <c:pt idx="44505">
                  <c:v>6.2714389E-36</c:v>
                </c:pt>
                <c:pt idx="44506">
                  <c:v>6.2714389E-36</c:v>
                </c:pt>
                <c:pt idx="44507">
                  <c:v>6.2714389E-36</c:v>
                </c:pt>
                <c:pt idx="44508">
                  <c:v>6.2714389E-36</c:v>
                </c:pt>
                <c:pt idx="44509">
                  <c:v>6.2714389E-36</c:v>
                </c:pt>
                <c:pt idx="44510">
                  <c:v>6.2714389E-36</c:v>
                </c:pt>
                <c:pt idx="44511">
                  <c:v>6.2714389E-36</c:v>
                </c:pt>
                <c:pt idx="44512">
                  <c:v>6.2714389E-36</c:v>
                </c:pt>
                <c:pt idx="44513">
                  <c:v>6.2714389E-36</c:v>
                </c:pt>
                <c:pt idx="44514">
                  <c:v>6.2714389E-36</c:v>
                </c:pt>
                <c:pt idx="44515">
                  <c:v>6.2714389E-36</c:v>
                </c:pt>
                <c:pt idx="44516">
                  <c:v>6.2714389E-36</c:v>
                </c:pt>
                <c:pt idx="44517">
                  <c:v>6.2714389E-36</c:v>
                </c:pt>
                <c:pt idx="44518">
                  <c:v>6.2714389E-36</c:v>
                </c:pt>
                <c:pt idx="44519">
                  <c:v>6.2714389E-36</c:v>
                </c:pt>
                <c:pt idx="44520">
                  <c:v>6.2714389E-36</c:v>
                </c:pt>
                <c:pt idx="44521">
                  <c:v>6.2714389E-36</c:v>
                </c:pt>
                <c:pt idx="44522">
                  <c:v>6.2714389E-36</c:v>
                </c:pt>
                <c:pt idx="44523">
                  <c:v>6.2714389E-36</c:v>
                </c:pt>
                <c:pt idx="44524">
                  <c:v>6.2714389E-36</c:v>
                </c:pt>
                <c:pt idx="44525">
                  <c:v>6.2714389E-36</c:v>
                </c:pt>
                <c:pt idx="44526">
                  <c:v>6.2714389E-36</c:v>
                </c:pt>
                <c:pt idx="44527">
                  <c:v>6.2714389E-36</c:v>
                </c:pt>
                <c:pt idx="44528">
                  <c:v>6.2714389E-36</c:v>
                </c:pt>
                <c:pt idx="44529">
                  <c:v>6.2714389E-36</c:v>
                </c:pt>
                <c:pt idx="44530">
                  <c:v>6.2714389E-36</c:v>
                </c:pt>
                <c:pt idx="44531">
                  <c:v>6.2714389E-36</c:v>
                </c:pt>
                <c:pt idx="44532">
                  <c:v>6.2714389E-36</c:v>
                </c:pt>
                <c:pt idx="44533">
                  <c:v>6.2714389E-36</c:v>
                </c:pt>
                <c:pt idx="44534">
                  <c:v>6.2714389E-36</c:v>
                </c:pt>
                <c:pt idx="44535">
                  <c:v>6.2714389E-36</c:v>
                </c:pt>
                <c:pt idx="44536">
                  <c:v>6.2714389E-36</c:v>
                </c:pt>
                <c:pt idx="44537">
                  <c:v>6.2714389E-36</c:v>
                </c:pt>
                <c:pt idx="44538">
                  <c:v>6.2714389E-36</c:v>
                </c:pt>
                <c:pt idx="44539">
                  <c:v>6.2714389E-36</c:v>
                </c:pt>
                <c:pt idx="44540">
                  <c:v>6.2714389E-36</c:v>
                </c:pt>
                <c:pt idx="44541">
                  <c:v>6.2714389E-36</c:v>
                </c:pt>
                <c:pt idx="44542">
                  <c:v>6.2714389E-36</c:v>
                </c:pt>
                <c:pt idx="44543">
                  <c:v>6.2714389E-36</c:v>
                </c:pt>
                <c:pt idx="44544">
                  <c:v>6.2714389E-36</c:v>
                </c:pt>
                <c:pt idx="44545">
                  <c:v>6.2714389E-36</c:v>
                </c:pt>
                <c:pt idx="44546">
                  <c:v>6.2714389E-36</c:v>
                </c:pt>
                <c:pt idx="44547">
                  <c:v>6.2714389E-36</c:v>
                </c:pt>
                <c:pt idx="44548">
                  <c:v>6.2714389E-36</c:v>
                </c:pt>
                <c:pt idx="44549">
                  <c:v>6.2714389E-36</c:v>
                </c:pt>
                <c:pt idx="44550">
                  <c:v>6.2714389E-36</c:v>
                </c:pt>
                <c:pt idx="44551">
                  <c:v>6.2714389E-36</c:v>
                </c:pt>
                <c:pt idx="44552">
                  <c:v>6.2714389E-36</c:v>
                </c:pt>
                <c:pt idx="44553">
                  <c:v>6.2714389E-36</c:v>
                </c:pt>
                <c:pt idx="44554">
                  <c:v>6.2714389E-36</c:v>
                </c:pt>
                <c:pt idx="44555">
                  <c:v>6.2714389E-36</c:v>
                </c:pt>
                <c:pt idx="44556">
                  <c:v>6.2714389E-36</c:v>
                </c:pt>
                <c:pt idx="44557">
                  <c:v>6.2714389E-36</c:v>
                </c:pt>
                <c:pt idx="44558">
                  <c:v>6.2714389E-36</c:v>
                </c:pt>
                <c:pt idx="44559">
                  <c:v>6.2714389E-36</c:v>
                </c:pt>
                <c:pt idx="44560">
                  <c:v>6.2714389E-36</c:v>
                </c:pt>
                <c:pt idx="44561">
                  <c:v>6.2714389E-36</c:v>
                </c:pt>
                <c:pt idx="44562">
                  <c:v>6.2714389E-36</c:v>
                </c:pt>
                <c:pt idx="44563">
                  <c:v>6.2714389E-36</c:v>
                </c:pt>
                <c:pt idx="44564">
                  <c:v>6.2714389E-36</c:v>
                </c:pt>
                <c:pt idx="44565">
                  <c:v>6.2714389E-36</c:v>
                </c:pt>
                <c:pt idx="44566">
                  <c:v>6.2714389E-36</c:v>
                </c:pt>
                <c:pt idx="44567">
                  <c:v>6.2714389E-36</c:v>
                </c:pt>
                <c:pt idx="44568">
                  <c:v>6.2714389E-36</c:v>
                </c:pt>
                <c:pt idx="44569">
                  <c:v>6.2714389E-36</c:v>
                </c:pt>
                <c:pt idx="44570">
                  <c:v>6.2714389E-36</c:v>
                </c:pt>
                <c:pt idx="44571">
                  <c:v>6.2714389E-36</c:v>
                </c:pt>
                <c:pt idx="44572">
                  <c:v>6.2714389E-36</c:v>
                </c:pt>
                <c:pt idx="44573">
                  <c:v>6.2714389E-36</c:v>
                </c:pt>
                <c:pt idx="44574">
                  <c:v>6.2714389E-36</c:v>
                </c:pt>
                <c:pt idx="44575">
                  <c:v>6.2714389E-36</c:v>
                </c:pt>
                <c:pt idx="44576">
                  <c:v>6.2714389E-36</c:v>
                </c:pt>
                <c:pt idx="44577">
                  <c:v>6.2714389E-36</c:v>
                </c:pt>
                <c:pt idx="44578">
                  <c:v>6.2714389E-36</c:v>
                </c:pt>
                <c:pt idx="44579">
                  <c:v>6.2714389E-36</c:v>
                </c:pt>
                <c:pt idx="44580">
                  <c:v>6.2714389E-36</c:v>
                </c:pt>
                <c:pt idx="44581">
                  <c:v>6.2714389E-36</c:v>
                </c:pt>
                <c:pt idx="44582">
                  <c:v>6.2714389E-36</c:v>
                </c:pt>
                <c:pt idx="44583">
                  <c:v>6.2714389E-36</c:v>
                </c:pt>
                <c:pt idx="44584">
                  <c:v>6.2714389E-36</c:v>
                </c:pt>
                <c:pt idx="44585">
                  <c:v>6.2714389E-36</c:v>
                </c:pt>
                <c:pt idx="44586">
                  <c:v>6.2714389E-36</c:v>
                </c:pt>
                <c:pt idx="44587">
                  <c:v>6.2714389E-36</c:v>
                </c:pt>
                <c:pt idx="44588">
                  <c:v>6.2714389E-36</c:v>
                </c:pt>
                <c:pt idx="44589">
                  <c:v>6.2714389E-36</c:v>
                </c:pt>
                <c:pt idx="44590">
                  <c:v>6.2714389E-36</c:v>
                </c:pt>
                <c:pt idx="44591">
                  <c:v>6.2714389E-36</c:v>
                </c:pt>
                <c:pt idx="44592">
                  <c:v>6.2714389E-36</c:v>
                </c:pt>
                <c:pt idx="44593">
                  <c:v>6.2714389E-36</c:v>
                </c:pt>
                <c:pt idx="44594">
                  <c:v>6.2714389E-36</c:v>
                </c:pt>
                <c:pt idx="44595">
                  <c:v>6.2714389E-36</c:v>
                </c:pt>
                <c:pt idx="44596">
                  <c:v>6.2714389E-36</c:v>
                </c:pt>
                <c:pt idx="44597">
                  <c:v>6.2714389E-36</c:v>
                </c:pt>
                <c:pt idx="44598">
                  <c:v>6.2714389E-36</c:v>
                </c:pt>
                <c:pt idx="44599">
                  <c:v>6.2714389E-36</c:v>
                </c:pt>
                <c:pt idx="44600">
                  <c:v>6.2714389E-36</c:v>
                </c:pt>
                <c:pt idx="44601">
                  <c:v>6.2714389E-36</c:v>
                </c:pt>
                <c:pt idx="44602">
                  <c:v>6.2714389E-36</c:v>
                </c:pt>
                <c:pt idx="44603">
                  <c:v>6.2714389E-36</c:v>
                </c:pt>
                <c:pt idx="44604">
                  <c:v>6.2714389E-36</c:v>
                </c:pt>
                <c:pt idx="44605">
                  <c:v>6.2714389E-36</c:v>
                </c:pt>
                <c:pt idx="44606">
                  <c:v>6.2714389E-36</c:v>
                </c:pt>
                <c:pt idx="44607">
                  <c:v>6.2714389E-36</c:v>
                </c:pt>
                <c:pt idx="44608">
                  <c:v>6.2714389E-36</c:v>
                </c:pt>
                <c:pt idx="44609">
                  <c:v>6.2714389E-36</c:v>
                </c:pt>
                <c:pt idx="44610">
                  <c:v>6.2714389E-36</c:v>
                </c:pt>
                <c:pt idx="44611">
                  <c:v>6.2714389E-36</c:v>
                </c:pt>
                <c:pt idx="44612">
                  <c:v>6.2714389E-36</c:v>
                </c:pt>
                <c:pt idx="44613">
                  <c:v>6.2714389E-36</c:v>
                </c:pt>
                <c:pt idx="44614">
                  <c:v>6.2714389E-36</c:v>
                </c:pt>
                <c:pt idx="44615">
                  <c:v>6.2714389E-36</c:v>
                </c:pt>
                <c:pt idx="44616">
                  <c:v>6.2714389E-36</c:v>
                </c:pt>
                <c:pt idx="44617">
                  <c:v>6.2714389E-36</c:v>
                </c:pt>
                <c:pt idx="44618">
                  <c:v>6.2714389E-36</c:v>
                </c:pt>
                <c:pt idx="44619">
                  <c:v>6.2714389E-36</c:v>
                </c:pt>
                <c:pt idx="44620">
                  <c:v>6.2714389E-36</c:v>
                </c:pt>
                <c:pt idx="44621">
                  <c:v>6.2714389E-36</c:v>
                </c:pt>
                <c:pt idx="44622">
                  <c:v>6.2714389E-36</c:v>
                </c:pt>
                <c:pt idx="44623">
                  <c:v>6.2714389E-36</c:v>
                </c:pt>
                <c:pt idx="44624">
                  <c:v>6.2714389E-36</c:v>
                </c:pt>
                <c:pt idx="44625">
                  <c:v>6.2714389E-36</c:v>
                </c:pt>
                <c:pt idx="44626">
                  <c:v>6.2714389E-36</c:v>
                </c:pt>
                <c:pt idx="44627">
                  <c:v>6.2714389E-36</c:v>
                </c:pt>
                <c:pt idx="44628">
                  <c:v>6.2714389E-36</c:v>
                </c:pt>
                <c:pt idx="44629">
                  <c:v>6.2714389E-36</c:v>
                </c:pt>
                <c:pt idx="44630">
                  <c:v>6.2714389E-36</c:v>
                </c:pt>
                <c:pt idx="44631">
                  <c:v>6.2714389E-36</c:v>
                </c:pt>
                <c:pt idx="44632">
                  <c:v>6.2714389E-36</c:v>
                </c:pt>
                <c:pt idx="44633">
                  <c:v>6.2714389E-36</c:v>
                </c:pt>
                <c:pt idx="44634">
                  <c:v>6.2714389E-36</c:v>
                </c:pt>
                <c:pt idx="44635">
                  <c:v>6.2714389E-36</c:v>
                </c:pt>
                <c:pt idx="44636">
                  <c:v>6.2714389E-36</c:v>
                </c:pt>
                <c:pt idx="44637">
                  <c:v>6.2714389E-36</c:v>
                </c:pt>
                <c:pt idx="44638">
                  <c:v>6.2714389E-36</c:v>
                </c:pt>
                <c:pt idx="44639">
                  <c:v>6.2714389E-36</c:v>
                </c:pt>
                <c:pt idx="44640">
                  <c:v>6.2714389E-36</c:v>
                </c:pt>
                <c:pt idx="44641">
                  <c:v>6.2714389E-36</c:v>
                </c:pt>
                <c:pt idx="44642">
                  <c:v>6.2714389E-36</c:v>
                </c:pt>
                <c:pt idx="44643">
                  <c:v>6.2714389E-36</c:v>
                </c:pt>
                <c:pt idx="44644">
                  <c:v>6.2714389E-36</c:v>
                </c:pt>
                <c:pt idx="44645">
                  <c:v>6.2714389E-36</c:v>
                </c:pt>
                <c:pt idx="44646">
                  <c:v>6.2714389E-36</c:v>
                </c:pt>
                <c:pt idx="44647">
                  <c:v>6.2714389E-36</c:v>
                </c:pt>
                <c:pt idx="44648">
                  <c:v>6.2714389E-36</c:v>
                </c:pt>
                <c:pt idx="44649">
                  <c:v>6.2714389E-36</c:v>
                </c:pt>
                <c:pt idx="44650">
                  <c:v>6.2714389E-36</c:v>
                </c:pt>
                <c:pt idx="44651">
                  <c:v>6.2714389E-36</c:v>
                </c:pt>
                <c:pt idx="44652">
                  <c:v>6.2714389E-36</c:v>
                </c:pt>
                <c:pt idx="44653">
                  <c:v>6.2714389E-36</c:v>
                </c:pt>
                <c:pt idx="44654">
                  <c:v>6.2714389E-36</c:v>
                </c:pt>
                <c:pt idx="44655">
                  <c:v>6.2714389E-36</c:v>
                </c:pt>
                <c:pt idx="44656">
                  <c:v>6.2714389E-36</c:v>
                </c:pt>
                <c:pt idx="44657">
                  <c:v>6.2714389E-36</c:v>
                </c:pt>
                <c:pt idx="44658">
                  <c:v>6.2714389E-36</c:v>
                </c:pt>
                <c:pt idx="44659">
                  <c:v>6.2714389E-36</c:v>
                </c:pt>
                <c:pt idx="44660">
                  <c:v>6.2714389E-36</c:v>
                </c:pt>
                <c:pt idx="44661">
                  <c:v>6.2714389E-36</c:v>
                </c:pt>
                <c:pt idx="44662">
                  <c:v>6.2714389E-36</c:v>
                </c:pt>
                <c:pt idx="44663">
                  <c:v>6.2714389E-36</c:v>
                </c:pt>
                <c:pt idx="44664">
                  <c:v>6.2714389E-36</c:v>
                </c:pt>
                <c:pt idx="44665">
                  <c:v>6.2714389E-36</c:v>
                </c:pt>
                <c:pt idx="44666">
                  <c:v>6.2714389E-36</c:v>
                </c:pt>
                <c:pt idx="44667">
                  <c:v>6.2714389E-36</c:v>
                </c:pt>
                <c:pt idx="44668">
                  <c:v>6.2714389E-36</c:v>
                </c:pt>
                <c:pt idx="44669">
                  <c:v>6.2714389E-36</c:v>
                </c:pt>
                <c:pt idx="44670">
                  <c:v>6.2714389E-36</c:v>
                </c:pt>
                <c:pt idx="44671">
                  <c:v>6.2714389E-36</c:v>
                </c:pt>
                <c:pt idx="44672">
                  <c:v>6.2714389E-36</c:v>
                </c:pt>
                <c:pt idx="44673">
                  <c:v>6.2714389E-36</c:v>
                </c:pt>
                <c:pt idx="44674">
                  <c:v>6.2714389E-36</c:v>
                </c:pt>
                <c:pt idx="44675">
                  <c:v>6.2714389E-36</c:v>
                </c:pt>
                <c:pt idx="44676">
                  <c:v>6.2714389E-36</c:v>
                </c:pt>
                <c:pt idx="44677">
                  <c:v>6.2714389E-36</c:v>
                </c:pt>
                <c:pt idx="44678">
                  <c:v>6.2714389E-36</c:v>
                </c:pt>
                <c:pt idx="44679">
                  <c:v>6.2714389E-36</c:v>
                </c:pt>
                <c:pt idx="44680">
                  <c:v>6.2714389E-36</c:v>
                </c:pt>
                <c:pt idx="44681">
                  <c:v>6.2714389E-36</c:v>
                </c:pt>
                <c:pt idx="44682">
                  <c:v>6.2714389E-36</c:v>
                </c:pt>
                <c:pt idx="44683">
                  <c:v>6.2714389E-36</c:v>
                </c:pt>
                <c:pt idx="44684">
                  <c:v>6.2714389E-36</c:v>
                </c:pt>
                <c:pt idx="44685">
                  <c:v>6.2714389E-36</c:v>
                </c:pt>
                <c:pt idx="44686">
                  <c:v>6.2714389E-36</c:v>
                </c:pt>
                <c:pt idx="44687">
                  <c:v>6.2714389E-36</c:v>
                </c:pt>
                <c:pt idx="44688">
                  <c:v>6.2714389E-36</c:v>
                </c:pt>
                <c:pt idx="44689">
                  <c:v>6.2714389E-36</c:v>
                </c:pt>
                <c:pt idx="44690">
                  <c:v>6.2714389E-36</c:v>
                </c:pt>
                <c:pt idx="44691">
                  <c:v>6.2714389E-36</c:v>
                </c:pt>
                <c:pt idx="44692">
                  <c:v>6.2714389E-36</c:v>
                </c:pt>
                <c:pt idx="44693">
                  <c:v>6.2714389E-36</c:v>
                </c:pt>
                <c:pt idx="44694">
                  <c:v>6.2714389E-36</c:v>
                </c:pt>
                <c:pt idx="44695">
                  <c:v>6.2714389E-36</c:v>
                </c:pt>
                <c:pt idx="44696">
                  <c:v>6.2714389E-36</c:v>
                </c:pt>
                <c:pt idx="44697">
                  <c:v>6.2714389E-36</c:v>
                </c:pt>
                <c:pt idx="44698">
                  <c:v>6.2714389E-36</c:v>
                </c:pt>
                <c:pt idx="44699">
                  <c:v>6.2714389E-36</c:v>
                </c:pt>
                <c:pt idx="44700">
                  <c:v>6.2714389E-36</c:v>
                </c:pt>
                <c:pt idx="44701">
                  <c:v>6.2714389E-36</c:v>
                </c:pt>
                <c:pt idx="44702">
                  <c:v>6.2714389E-36</c:v>
                </c:pt>
                <c:pt idx="44703">
                  <c:v>6.2714389E-36</c:v>
                </c:pt>
                <c:pt idx="44704">
                  <c:v>6.2714389E-36</c:v>
                </c:pt>
                <c:pt idx="44705">
                  <c:v>6.2714389E-36</c:v>
                </c:pt>
                <c:pt idx="44706">
                  <c:v>6.2714389E-36</c:v>
                </c:pt>
                <c:pt idx="44707">
                  <c:v>6.2714389E-36</c:v>
                </c:pt>
                <c:pt idx="44708">
                  <c:v>6.2714389E-36</c:v>
                </c:pt>
                <c:pt idx="44709">
                  <c:v>6.2714389E-36</c:v>
                </c:pt>
                <c:pt idx="44710">
                  <c:v>6.2714389E-36</c:v>
                </c:pt>
                <c:pt idx="44711">
                  <c:v>6.2714389E-36</c:v>
                </c:pt>
                <c:pt idx="44712">
                  <c:v>6.2714389E-36</c:v>
                </c:pt>
                <c:pt idx="44713">
                  <c:v>6.2714389E-36</c:v>
                </c:pt>
                <c:pt idx="44714">
                  <c:v>6.2714389E-36</c:v>
                </c:pt>
                <c:pt idx="44715">
                  <c:v>6.2714389E-36</c:v>
                </c:pt>
                <c:pt idx="44716">
                  <c:v>6.2714389E-36</c:v>
                </c:pt>
                <c:pt idx="44717">
                  <c:v>6.2714389E-36</c:v>
                </c:pt>
                <c:pt idx="44718">
                  <c:v>6.2714389E-36</c:v>
                </c:pt>
                <c:pt idx="44719">
                  <c:v>6.2714389E-36</c:v>
                </c:pt>
                <c:pt idx="44720">
                  <c:v>6.2714389E-36</c:v>
                </c:pt>
                <c:pt idx="44721">
                  <c:v>6.2714389E-36</c:v>
                </c:pt>
                <c:pt idx="44722">
                  <c:v>6.2714389E-36</c:v>
                </c:pt>
                <c:pt idx="44723">
                  <c:v>6.2714389E-36</c:v>
                </c:pt>
                <c:pt idx="44724">
                  <c:v>6.2714389E-36</c:v>
                </c:pt>
                <c:pt idx="44725">
                  <c:v>6.2714389E-36</c:v>
                </c:pt>
                <c:pt idx="44726">
                  <c:v>6.2714389E-36</c:v>
                </c:pt>
                <c:pt idx="44727">
                  <c:v>6.2714389E-36</c:v>
                </c:pt>
                <c:pt idx="44728">
                  <c:v>6.2714389E-36</c:v>
                </c:pt>
                <c:pt idx="44729">
                  <c:v>6.2714389E-36</c:v>
                </c:pt>
                <c:pt idx="44730">
                  <c:v>6.2714389E-36</c:v>
                </c:pt>
                <c:pt idx="44731">
                  <c:v>6.2714389E-36</c:v>
                </c:pt>
                <c:pt idx="44732">
                  <c:v>6.2714389E-36</c:v>
                </c:pt>
                <c:pt idx="44733">
                  <c:v>6.2714389E-36</c:v>
                </c:pt>
                <c:pt idx="44734">
                  <c:v>6.2714389E-36</c:v>
                </c:pt>
                <c:pt idx="44735">
                  <c:v>6.2714389E-36</c:v>
                </c:pt>
                <c:pt idx="44736">
                  <c:v>6.2714389E-36</c:v>
                </c:pt>
                <c:pt idx="44737">
                  <c:v>6.2714389E-36</c:v>
                </c:pt>
                <c:pt idx="44738">
                  <c:v>6.2714389E-36</c:v>
                </c:pt>
                <c:pt idx="44739">
                  <c:v>6.2714389E-36</c:v>
                </c:pt>
                <c:pt idx="44740">
                  <c:v>6.2714389E-36</c:v>
                </c:pt>
                <c:pt idx="44741">
                  <c:v>6.2714389E-36</c:v>
                </c:pt>
                <c:pt idx="44742">
                  <c:v>6.2714389E-36</c:v>
                </c:pt>
                <c:pt idx="44743">
                  <c:v>6.2714389E-36</c:v>
                </c:pt>
                <c:pt idx="44744">
                  <c:v>6.2714389E-36</c:v>
                </c:pt>
                <c:pt idx="44745">
                  <c:v>6.2714389E-36</c:v>
                </c:pt>
                <c:pt idx="44746">
                  <c:v>6.2714389E-36</c:v>
                </c:pt>
                <c:pt idx="44747">
                  <c:v>6.2714389E-36</c:v>
                </c:pt>
                <c:pt idx="44748">
                  <c:v>6.2714389E-36</c:v>
                </c:pt>
                <c:pt idx="44749">
                  <c:v>6.2714389E-36</c:v>
                </c:pt>
                <c:pt idx="44750">
                  <c:v>6.2714389E-36</c:v>
                </c:pt>
                <c:pt idx="44751">
                  <c:v>6.2714389E-36</c:v>
                </c:pt>
                <c:pt idx="44752">
                  <c:v>6.2714389E-36</c:v>
                </c:pt>
                <c:pt idx="44753">
                  <c:v>6.2714389E-36</c:v>
                </c:pt>
                <c:pt idx="44754">
                  <c:v>6.2714389E-36</c:v>
                </c:pt>
                <c:pt idx="44755">
                  <c:v>6.2714389E-36</c:v>
                </c:pt>
                <c:pt idx="44756">
                  <c:v>6.2714389E-36</c:v>
                </c:pt>
                <c:pt idx="44757">
                  <c:v>6.2714389E-36</c:v>
                </c:pt>
                <c:pt idx="44758">
                  <c:v>6.2714389E-36</c:v>
                </c:pt>
                <c:pt idx="44759">
                  <c:v>6.2714389E-36</c:v>
                </c:pt>
                <c:pt idx="44760">
                  <c:v>6.2714389E-36</c:v>
                </c:pt>
                <c:pt idx="44761">
                  <c:v>6.2714389E-36</c:v>
                </c:pt>
                <c:pt idx="44762">
                  <c:v>6.2714389E-36</c:v>
                </c:pt>
                <c:pt idx="44763">
                  <c:v>6.2714389E-36</c:v>
                </c:pt>
                <c:pt idx="44764">
                  <c:v>6.2714389E-36</c:v>
                </c:pt>
                <c:pt idx="44765">
                  <c:v>6.2714389E-36</c:v>
                </c:pt>
                <c:pt idx="44766">
                  <c:v>6.2714389E-36</c:v>
                </c:pt>
                <c:pt idx="44767">
                  <c:v>6.2714389E-36</c:v>
                </c:pt>
                <c:pt idx="44768">
                  <c:v>6.2714389E-36</c:v>
                </c:pt>
                <c:pt idx="44769">
                  <c:v>6.2714389E-36</c:v>
                </c:pt>
                <c:pt idx="44770">
                  <c:v>6.2714389E-36</c:v>
                </c:pt>
                <c:pt idx="44771">
                  <c:v>6.2714389E-36</c:v>
                </c:pt>
                <c:pt idx="44772">
                  <c:v>6.2714389E-36</c:v>
                </c:pt>
                <c:pt idx="44773">
                  <c:v>6.2714389E-36</c:v>
                </c:pt>
                <c:pt idx="44774">
                  <c:v>6.2714389E-36</c:v>
                </c:pt>
                <c:pt idx="44775">
                  <c:v>6.2714389E-36</c:v>
                </c:pt>
                <c:pt idx="44776">
                  <c:v>6.2714389E-36</c:v>
                </c:pt>
                <c:pt idx="44777">
                  <c:v>6.2714389E-36</c:v>
                </c:pt>
                <c:pt idx="44778">
                  <c:v>6.2714389E-36</c:v>
                </c:pt>
                <c:pt idx="44779">
                  <c:v>6.2714389E-36</c:v>
                </c:pt>
                <c:pt idx="44780">
                  <c:v>6.2714389E-36</c:v>
                </c:pt>
                <c:pt idx="44781">
                  <c:v>6.2714389E-36</c:v>
                </c:pt>
                <c:pt idx="44782">
                  <c:v>6.2714389E-36</c:v>
                </c:pt>
                <c:pt idx="44783">
                  <c:v>6.2714389E-36</c:v>
                </c:pt>
                <c:pt idx="44784">
                  <c:v>6.2714389E-36</c:v>
                </c:pt>
                <c:pt idx="44785">
                  <c:v>6.2714389E-36</c:v>
                </c:pt>
                <c:pt idx="44786">
                  <c:v>6.2714389E-36</c:v>
                </c:pt>
                <c:pt idx="44787">
                  <c:v>6.2714389E-36</c:v>
                </c:pt>
                <c:pt idx="44788">
                  <c:v>6.2714389E-36</c:v>
                </c:pt>
                <c:pt idx="44789">
                  <c:v>6.2714389E-36</c:v>
                </c:pt>
                <c:pt idx="44790">
                  <c:v>6.2714389E-36</c:v>
                </c:pt>
                <c:pt idx="44791">
                  <c:v>6.2714389E-36</c:v>
                </c:pt>
                <c:pt idx="44792">
                  <c:v>6.2714389E-36</c:v>
                </c:pt>
                <c:pt idx="44793">
                  <c:v>6.2714389E-36</c:v>
                </c:pt>
                <c:pt idx="44794">
                  <c:v>6.2714389E-36</c:v>
                </c:pt>
                <c:pt idx="44795">
                  <c:v>6.2714389E-36</c:v>
                </c:pt>
                <c:pt idx="44796">
                  <c:v>6.2714389E-36</c:v>
                </c:pt>
                <c:pt idx="44797">
                  <c:v>6.2714389E-36</c:v>
                </c:pt>
                <c:pt idx="44798">
                  <c:v>6.2714389E-36</c:v>
                </c:pt>
                <c:pt idx="44799">
                  <c:v>6.2714389E-36</c:v>
                </c:pt>
                <c:pt idx="44800">
                  <c:v>6.2714389E-36</c:v>
                </c:pt>
                <c:pt idx="44801">
                  <c:v>6.2714389E-36</c:v>
                </c:pt>
                <c:pt idx="44802">
                  <c:v>6.2714389E-36</c:v>
                </c:pt>
                <c:pt idx="44803">
                  <c:v>6.2714389E-36</c:v>
                </c:pt>
                <c:pt idx="44804">
                  <c:v>6.2714389E-36</c:v>
                </c:pt>
                <c:pt idx="44805">
                  <c:v>6.2714389E-36</c:v>
                </c:pt>
                <c:pt idx="44806">
                  <c:v>6.2714389E-36</c:v>
                </c:pt>
                <c:pt idx="44807">
                  <c:v>6.2714389E-36</c:v>
                </c:pt>
                <c:pt idx="44808">
                  <c:v>6.2714389E-36</c:v>
                </c:pt>
                <c:pt idx="44809">
                  <c:v>6.2714389E-36</c:v>
                </c:pt>
                <c:pt idx="44810">
                  <c:v>6.2714389E-36</c:v>
                </c:pt>
                <c:pt idx="44811">
                  <c:v>6.2714389E-36</c:v>
                </c:pt>
                <c:pt idx="44812">
                  <c:v>6.2714389E-36</c:v>
                </c:pt>
                <c:pt idx="44813">
                  <c:v>6.2714389E-36</c:v>
                </c:pt>
                <c:pt idx="44814">
                  <c:v>6.2714389E-36</c:v>
                </c:pt>
                <c:pt idx="44815">
                  <c:v>6.2714389E-36</c:v>
                </c:pt>
                <c:pt idx="44816">
                  <c:v>6.2714389E-36</c:v>
                </c:pt>
                <c:pt idx="44817">
                  <c:v>6.2714389E-36</c:v>
                </c:pt>
                <c:pt idx="44818">
                  <c:v>6.2714389E-36</c:v>
                </c:pt>
                <c:pt idx="44819">
                  <c:v>6.2714389E-36</c:v>
                </c:pt>
                <c:pt idx="44820">
                  <c:v>6.2714389E-36</c:v>
                </c:pt>
                <c:pt idx="44821">
                  <c:v>6.2714389E-36</c:v>
                </c:pt>
                <c:pt idx="44822">
                  <c:v>6.2714389E-36</c:v>
                </c:pt>
                <c:pt idx="44823">
                  <c:v>6.2714389E-36</c:v>
                </c:pt>
                <c:pt idx="44824">
                  <c:v>6.2714389E-36</c:v>
                </c:pt>
                <c:pt idx="44825">
                  <c:v>6.2714389E-36</c:v>
                </c:pt>
                <c:pt idx="44826">
                  <c:v>6.2714389E-36</c:v>
                </c:pt>
                <c:pt idx="44827">
                  <c:v>6.2714389E-36</c:v>
                </c:pt>
                <c:pt idx="44828">
                  <c:v>6.2714389E-36</c:v>
                </c:pt>
                <c:pt idx="44829">
                  <c:v>6.2714389E-36</c:v>
                </c:pt>
                <c:pt idx="44830">
                  <c:v>6.2714389E-36</c:v>
                </c:pt>
                <c:pt idx="44831">
                  <c:v>6.2714389E-36</c:v>
                </c:pt>
                <c:pt idx="44832">
                  <c:v>6.2714389E-36</c:v>
                </c:pt>
                <c:pt idx="44833">
                  <c:v>6.2714389E-36</c:v>
                </c:pt>
                <c:pt idx="44834">
                  <c:v>6.2714389E-36</c:v>
                </c:pt>
                <c:pt idx="44835">
                  <c:v>6.2714389E-36</c:v>
                </c:pt>
                <c:pt idx="44836">
                  <c:v>6.2714389E-36</c:v>
                </c:pt>
                <c:pt idx="44837">
                  <c:v>6.2714389E-36</c:v>
                </c:pt>
                <c:pt idx="44838">
                  <c:v>6.2714389E-36</c:v>
                </c:pt>
                <c:pt idx="44839">
                  <c:v>6.2714389E-36</c:v>
                </c:pt>
                <c:pt idx="44840">
                  <c:v>6.2714389E-36</c:v>
                </c:pt>
                <c:pt idx="44841">
                  <c:v>6.2714389E-36</c:v>
                </c:pt>
                <c:pt idx="44842">
                  <c:v>6.2714389E-36</c:v>
                </c:pt>
                <c:pt idx="44843">
                  <c:v>6.2714389E-36</c:v>
                </c:pt>
                <c:pt idx="44844">
                  <c:v>6.2714389E-36</c:v>
                </c:pt>
                <c:pt idx="44845">
                  <c:v>6.2714389E-36</c:v>
                </c:pt>
                <c:pt idx="44846">
                  <c:v>6.2714389E-36</c:v>
                </c:pt>
                <c:pt idx="44847">
                  <c:v>6.2714389E-36</c:v>
                </c:pt>
                <c:pt idx="44848">
                  <c:v>6.2714389E-36</c:v>
                </c:pt>
                <c:pt idx="44849">
                  <c:v>6.2714389E-36</c:v>
                </c:pt>
                <c:pt idx="44850">
                  <c:v>6.2714389E-36</c:v>
                </c:pt>
                <c:pt idx="44851">
                  <c:v>6.2714389E-36</c:v>
                </c:pt>
                <c:pt idx="44852">
                  <c:v>6.2714389E-36</c:v>
                </c:pt>
                <c:pt idx="44853">
                  <c:v>6.2714389E-36</c:v>
                </c:pt>
                <c:pt idx="44854">
                  <c:v>6.2714389E-36</c:v>
                </c:pt>
                <c:pt idx="44855">
                  <c:v>6.2714389E-36</c:v>
                </c:pt>
                <c:pt idx="44856">
                  <c:v>6.2714389E-36</c:v>
                </c:pt>
                <c:pt idx="44857">
                  <c:v>6.2714389E-36</c:v>
                </c:pt>
                <c:pt idx="44858">
                  <c:v>6.2714389E-36</c:v>
                </c:pt>
                <c:pt idx="44859">
                  <c:v>6.2714389E-36</c:v>
                </c:pt>
                <c:pt idx="44860">
                  <c:v>6.2714389E-36</c:v>
                </c:pt>
                <c:pt idx="44861">
                  <c:v>6.2714389E-36</c:v>
                </c:pt>
                <c:pt idx="44862">
                  <c:v>6.2714389E-36</c:v>
                </c:pt>
                <c:pt idx="44863">
                  <c:v>6.2714389E-36</c:v>
                </c:pt>
                <c:pt idx="44864">
                  <c:v>6.2714389E-36</c:v>
                </c:pt>
                <c:pt idx="44865">
                  <c:v>6.2714389E-36</c:v>
                </c:pt>
                <c:pt idx="44866">
                  <c:v>6.2714389E-36</c:v>
                </c:pt>
                <c:pt idx="44867">
                  <c:v>6.2714389E-36</c:v>
                </c:pt>
                <c:pt idx="44868">
                  <c:v>6.2714389E-36</c:v>
                </c:pt>
                <c:pt idx="44869">
                  <c:v>6.2714389E-36</c:v>
                </c:pt>
                <c:pt idx="44870">
                  <c:v>6.2714389E-36</c:v>
                </c:pt>
                <c:pt idx="44871">
                  <c:v>6.2714389E-36</c:v>
                </c:pt>
                <c:pt idx="44872">
                  <c:v>6.2714389E-36</c:v>
                </c:pt>
                <c:pt idx="44873">
                  <c:v>6.2714389E-36</c:v>
                </c:pt>
                <c:pt idx="44874">
                  <c:v>6.2714389E-36</c:v>
                </c:pt>
                <c:pt idx="44875">
                  <c:v>6.2714389E-36</c:v>
                </c:pt>
                <c:pt idx="44876">
                  <c:v>6.2714389E-36</c:v>
                </c:pt>
                <c:pt idx="44877">
                  <c:v>6.2714389E-36</c:v>
                </c:pt>
                <c:pt idx="44878">
                  <c:v>6.2714389E-36</c:v>
                </c:pt>
                <c:pt idx="44879">
                  <c:v>6.2714389E-36</c:v>
                </c:pt>
                <c:pt idx="44880">
                  <c:v>6.2714389E-36</c:v>
                </c:pt>
                <c:pt idx="44881">
                  <c:v>6.2714389E-36</c:v>
                </c:pt>
                <c:pt idx="44882">
                  <c:v>6.2714389E-36</c:v>
                </c:pt>
                <c:pt idx="44883">
                  <c:v>6.2714389E-36</c:v>
                </c:pt>
                <c:pt idx="44884">
                  <c:v>6.2714389E-36</c:v>
                </c:pt>
                <c:pt idx="44885">
                  <c:v>6.2714389E-36</c:v>
                </c:pt>
                <c:pt idx="44886">
                  <c:v>6.2714389E-36</c:v>
                </c:pt>
                <c:pt idx="44887">
                  <c:v>6.2714389E-36</c:v>
                </c:pt>
                <c:pt idx="44888">
                  <c:v>6.2714389E-36</c:v>
                </c:pt>
                <c:pt idx="44889">
                  <c:v>6.2714389E-36</c:v>
                </c:pt>
                <c:pt idx="44890">
                  <c:v>6.2714389E-36</c:v>
                </c:pt>
                <c:pt idx="44891">
                  <c:v>6.2714389E-36</c:v>
                </c:pt>
                <c:pt idx="44892">
                  <c:v>6.2714389E-36</c:v>
                </c:pt>
                <c:pt idx="44893">
                  <c:v>6.2714389E-36</c:v>
                </c:pt>
                <c:pt idx="44894">
                  <c:v>6.2714389E-36</c:v>
                </c:pt>
                <c:pt idx="44895">
                  <c:v>6.2714389E-36</c:v>
                </c:pt>
                <c:pt idx="44896">
                  <c:v>6.2714389E-36</c:v>
                </c:pt>
                <c:pt idx="44897">
                  <c:v>6.2714389E-36</c:v>
                </c:pt>
                <c:pt idx="44898">
                  <c:v>6.2714389E-36</c:v>
                </c:pt>
                <c:pt idx="44899">
                  <c:v>6.2714389E-36</c:v>
                </c:pt>
                <c:pt idx="44900">
                  <c:v>6.2714389E-36</c:v>
                </c:pt>
                <c:pt idx="44901">
                  <c:v>6.2714389E-36</c:v>
                </c:pt>
                <c:pt idx="44902">
                  <c:v>6.2714389E-36</c:v>
                </c:pt>
                <c:pt idx="44903">
                  <c:v>6.2714389E-36</c:v>
                </c:pt>
                <c:pt idx="44904">
                  <c:v>6.2714389E-36</c:v>
                </c:pt>
                <c:pt idx="44905">
                  <c:v>6.2714389E-36</c:v>
                </c:pt>
                <c:pt idx="44906">
                  <c:v>6.2714389E-36</c:v>
                </c:pt>
                <c:pt idx="44907">
                  <c:v>6.2714389E-36</c:v>
                </c:pt>
                <c:pt idx="44908">
                  <c:v>6.2714389E-36</c:v>
                </c:pt>
                <c:pt idx="44909">
                  <c:v>6.2714389E-36</c:v>
                </c:pt>
                <c:pt idx="44910">
                  <c:v>6.2714389E-36</c:v>
                </c:pt>
                <c:pt idx="44911">
                  <c:v>6.2714389E-36</c:v>
                </c:pt>
                <c:pt idx="44912">
                  <c:v>6.2714389E-36</c:v>
                </c:pt>
                <c:pt idx="44913">
                  <c:v>6.2714389E-36</c:v>
                </c:pt>
                <c:pt idx="44914">
                  <c:v>6.2714389E-36</c:v>
                </c:pt>
                <c:pt idx="44915">
                  <c:v>6.2714389E-36</c:v>
                </c:pt>
                <c:pt idx="44916">
                  <c:v>6.2714389E-36</c:v>
                </c:pt>
                <c:pt idx="44917">
                  <c:v>6.2714389E-36</c:v>
                </c:pt>
                <c:pt idx="44918">
                  <c:v>6.2714389E-36</c:v>
                </c:pt>
                <c:pt idx="44919">
                  <c:v>6.2714389E-36</c:v>
                </c:pt>
                <c:pt idx="44920">
                  <c:v>6.2714389E-36</c:v>
                </c:pt>
                <c:pt idx="44921">
                  <c:v>6.2714389E-36</c:v>
                </c:pt>
                <c:pt idx="44922">
                  <c:v>6.2714389E-36</c:v>
                </c:pt>
                <c:pt idx="44923">
                  <c:v>6.2714389E-36</c:v>
                </c:pt>
                <c:pt idx="44924">
                  <c:v>6.2714389E-36</c:v>
                </c:pt>
                <c:pt idx="44925">
                  <c:v>6.2714389E-36</c:v>
                </c:pt>
                <c:pt idx="44926">
                  <c:v>6.2714389E-36</c:v>
                </c:pt>
                <c:pt idx="44927">
                  <c:v>6.2714389E-36</c:v>
                </c:pt>
                <c:pt idx="44928">
                  <c:v>6.2714389E-36</c:v>
                </c:pt>
                <c:pt idx="44929">
                  <c:v>6.2714389E-36</c:v>
                </c:pt>
                <c:pt idx="44930">
                  <c:v>6.2714389E-36</c:v>
                </c:pt>
                <c:pt idx="44931">
                  <c:v>6.2714389E-36</c:v>
                </c:pt>
                <c:pt idx="44932">
                  <c:v>6.2714389E-36</c:v>
                </c:pt>
                <c:pt idx="44933">
                  <c:v>6.2714389E-36</c:v>
                </c:pt>
                <c:pt idx="44934">
                  <c:v>6.2714389E-36</c:v>
                </c:pt>
                <c:pt idx="44935">
                  <c:v>6.2714389E-36</c:v>
                </c:pt>
                <c:pt idx="44936">
                  <c:v>6.2714389E-36</c:v>
                </c:pt>
                <c:pt idx="44937">
                  <c:v>6.2714389E-36</c:v>
                </c:pt>
                <c:pt idx="44938">
                  <c:v>6.2714389E-36</c:v>
                </c:pt>
                <c:pt idx="44939">
                  <c:v>6.2714389E-36</c:v>
                </c:pt>
                <c:pt idx="44940">
                  <c:v>6.2714389E-36</c:v>
                </c:pt>
                <c:pt idx="44941">
                  <c:v>6.2714389E-36</c:v>
                </c:pt>
                <c:pt idx="44942">
                  <c:v>6.2714389E-36</c:v>
                </c:pt>
                <c:pt idx="44943">
                  <c:v>6.2714389E-36</c:v>
                </c:pt>
                <c:pt idx="44944">
                  <c:v>6.2714389E-36</c:v>
                </c:pt>
                <c:pt idx="44945">
                  <c:v>6.2714389E-36</c:v>
                </c:pt>
                <c:pt idx="44946">
                  <c:v>6.2714389E-36</c:v>
                </c:pt>
                <c:pt idx="44947">
                  <c:v>6.2714389E-36</c:v>
                </c:pt>
                <c:pt idx="44948">
                  <c:v>6.2714389E-36</c:v>
                </c:pt>
                <c:pt idx="44949">
                  <c:v>6.2714389E-36</c:v>
                </c:pt>
                <c:pt idx="44950">
                  <c:v>6.2714389E-36</c:v>
                </c:pt>
                <c:pt idx="44951">
                  <c:v>6.2714389E-36</c:v>
                </c:pt>
                <c:pt idx="44952">
                  <c:v>6.2714389E-36</c:v>
                </c:pt>
                <c:pt idx="44953">
                  <c:v>6.2714389E-36</c:v>
                </c:pt>
                <c:pt idx="44954">
                  <c:v>6.2714389E-36</c:v>
                </c:pt>
                <c:pt idx="44955">
                  <c:v>6.2714389E-36</c:v>
                </c:pt>
                <c:pt idx="44956">
                  <c:v>6.2714389E-36</c:v>
                </c:pt>
                <c:pt idx="44957">
                  <c:v>6.2714389E-36</c:v>
                </c:pt>
                <c:pt idx="44958">
                  <c:v>6.2714389E-36</c:v>
                </c:pt>
                <c:pt idx="44959">
                  <c:v>6.2714389E-36</c:v>
                </c:pt>
                <c:pt idx="44960">
                  <c:v>6.2714389E-36</c:v>
                </c:pt>
                <c:pt idx="44961">
                  <c:v>6.2714389E-36</c:v>
                </c:pt>
                <c:pt idx="44962">
                  <c:v>6.2714389E-36</c:v>
                </c:pt>
                <c:pt idx="44963">
                  <c:v>6.2714389E-36</c:v>
                </c:pt>
                <c:pt idx="44964">
                  <c:v>6.2714389E-36</c:v>
                </c:pt>
                <c:pt idx="44965">
                  <c:v>6.2714389E-36</c:v>
                </c:pt>
                <c:pt idx="44966">
                  <c:v>6.2714389E-36</c:v>
                </c:pt>
                <c:pt idx="44967">
                  <c:v>6.2714389E-36</c:v>
                </c:pt>
                <c:pt idx="44968">
                  <c:v>6.2714389E-36</c:v>
                </c:pt>
                <c:pt idx="44969">
                  <c:v>6.2714389E-36</c:v>
                </c:pt>
                <c:pt idx="44970">
                  <c:v>6.2714389E-36</c:v>
                </c:pt>
                <c:pt idx="44971">
                  <c:v>6.2714389E-36</c:v>
                </c:pt>
                <c:pt idx="44972">
                  <c:v>6.2714389E-36</c:v>
                </c:pt>
                <c:pt idx="44973">
                  <c:v>6.2714389E-36</c:v>
                </c:pt>
                <c:pt idx="44974">
                  <c:v>6.2714389E-36</c:v>
                </c:pt>
                <c:pt idx="44975">
                  <c:v>6.2714389E-36</c:v>
                </c:pt>
                <c:pt idx="44976">
                  <c:v>6.2714389E-36</c:v>
                </c:pt>
                <c:pt idx="44977">
                  <c:v>6.2714389E-36</c:v>
                </c:pt>
                <c:pt idx="44978">
                  <c:v>6.2714389E-36</c:v>
                </c:pt>
                <c:pt idx="44979">
                  <c:v>6.2714389E-36</c:v>
                </c:pt>
                <c:pt idx="44980">
                  <c:v>6.2714389E-36</c:v>
                </c:pt>
                <c:pt idx="44981">
                  <c:v>6.2714389E-36</c:v>
                </c:pt>
                <c:pt idx="44982">
                  <c:v>6.2714389E-36</c:v>
                </c:pt>
                <c:pt idx="44983">
                  <c:v>6.2714389E-36</c:v>
                </c:pt>
                <c:pt idx="44984">
                  <c:v>6.2714389E-36</c:v>
                </c:pt>
                <c:pt idx="44985">
                  <c:v>6.2714389E-36</c:v>
                </c:pt>
                <c:pt idx="44986">
                  <c:v>6.2714389E-36</c:v>
                </c:pt>
                <c:pt idx="44987">
                  <c:v>6.2714389E-36</c:v>
                </c:pt>
                <c:pt idx="44988">
                  <c:v>6.2714389E-36</c:v>
                </c:pt>
                <c:pt idx="44989">
                  <c:v>6.2714389E-36</c:v>
                </c:pt>
                <c:pt idx="44990">
                  <c:v>6.2714389E-36</c:v>
                </c:pt>
                <c:pt idx="44991">
                  <c:v>6.2714389E-36</c:v>
                </c:pt>
                <c:pt idx="44992">
                  <c:v>6.2714389E-36</c:v>
                </c:pt>
                <c:pt idx="44993">
                  <c:v>6.2714389E-36</c:v>
                </c:pt>
                <c:pt idx="44994">
                  <c:v>6.2714389E-36</c:v>
                </c:pt>
                <c:pt idx="44995">
                  <c:v>6.2714389E-36</c:v>
                </c:pt>
                <c:pt idx="44996">
                  <c:v>6.2714389E-36</c:v>
                </c:pt>
                <c:pt idx="44997">
                  <c:v>6.2714389E-36</c:v>
                </c:pt>
                <c:pt idx="44998">
                  <c:v>6.2714389E-36</c:v>
                </c:pt>
                <c:pt idx="44999">
                  <c:v>6.2714389E-36</c:v>
                </c:pt>
                <c:pt idx="45000">
                  <c:v>6.2714389E-36</c:v>
                </c:pt>
                <c:pt idx="45001">
                  <c:v>6.2714389E-36</c:v>
                </c:pt>
                <c:pt idx="45002">
                  <c:v>6.2714389E-36</c:v>
                </c:pt>
                <c:pt idx="45003">
                  <c:v>6.2714389E-36</c:v>
                </c:pt>
                <c:pt idx="45004">
                  <c:v>6.2714389E-36</c:v>
                </c:pt>
                <c:pt idx="45005">
                  <c:v>6.2714389E-36</c:v>
                </c:pt>
                <c:pt idx="45006">
                  <c:v>6.2714389E-36</c:v>
                </c:pt>
                <c:pt idx="45007">
                  <c:v>6.2714389E-36</c:v>
                </c:pt>
                <c:pt idx="45008">
                  <c:v>6.2714389E-36</c:v>
                </c:pt>
                <c:pt idx="45009">
                  <c:v>6.2714389E-36</c:v>
                </c:pt>
                <c:pt idx="45010">
                  <c:v>6.2714389E-36</c:v>
                </c:pt>
                <c:pt idx="45011">
                  <c:v>6.2714389E-36</c:v>
                </c:pt>
                <c:pt idx="45012">
                  <c:v>6.2714389E-36</c:v>
                </c:pt>
                <c:pt idx="45013">
                  <c:v>6.2714389E-36</c:v>
                </c:pt>
                <c:pt idx="45014">
                  <c:v>6.2714389E-36</c:v>
                </c:pt>
                <c:pt idx="45015">
                  <c:v>6.2714389E-36</c:v>
                </c:pt>
                <c:pt idx="45016">
                  <c:v>6.2714389E-36</c:v>
                </c:pt>
                <c:pt idx="45017">
                  <c:v>6.2714389E-36</c:v>
                </c:pt>
                <c:pt idx="45018">
                  <c:v>6.2714389E-36</c:v>
                </c:pt>
                <c:pt idx="45019">
                  <c:v>6.2714389E-36</c:v>
                </c:pt>
                <c:pt idx="45020">
                  <c:v>6.2714389E-36</c:v>
                </c:pt>
                <c:pt idx="45021">
                  <c:v>6.2714389E-36</c:v>
                </c:pt>
                <c:pt idx="45022">
                  <c:v>6.2714389E-36</c:v>
                </c:pt>
                <c:pt idx="45023">
                  <c:v>6.2714389E-36</c:v>
                </c:pt>
                <c:pt idx="45024">
                  <c:v>6.2714389E-36</c:v>
                </c:pt>
                <c:pt idx="45025">
                  <c:v>6.2714389E-36</c:v>
                </c:pt>
                <c:pt idx="45026">
                  <c:v>6.2714389E-36</c:v>
                </c:pt>
                <c:pt idx="45027">
                  <c:v>6.2714389E-36</c:v>
                </c:pt>
                <c:pt idx="45028">
                  <c:v>6.2714389E-36</c:v>
                </c:pt>
                <c:pt idx="45029">
                  <c:v>6.2714389E-36</c:v>
                </c:pt>
                <c:pt idx="45030">
                  <c:v>6.2714389E-36</c:v>
                </c:pt>
                <c:pt idx="45031">
                  <c:v>6.2714389E-36</c:v>
                </c:pt>
                <c:pt idx="45032">
                  <c:v>6.2714389E-36</c:v>
                </c:pt>
                <c:pt idx="45033">
                  <c:v>6.2714389E-36</c:v>
                </c:pt>
                <c:pt idx="45034">
                  <c:v>6.2714389E-36</c:v>
                </c:pt>
                <c:pt idx="45035">
                  <c:v>6.2714389E-36</c:v>
                </c:pt>
                <c:pt idx="45036">
                  <c:v>6.2714389E-36</c:v>
                </c:pt>
                <c:pt idx="45037">
                  <c:v>6.2714389E-36</c:v>
                </c:pt>
                <c:pt idx="45038">
                  <c:v>6.2714389E-36</c:v>
                </c:pt>
                <c:pt idx="45039">
                  <c:v>6.2714389E-36</c:v>
                </c:pt>
                <c:pt idx="45040">
                  <c:v>6.2714389E-36</c:v>
                </c:pt>
                <c:pt idx="45041">
                  <c:v>6.2714389E-36</c:v>
                </c:pt>
                <c:pt idx="45042">
                  <c:v>6.2714389E-36</c:v>
                </c:pt>
                <c:pt idx="45043">
                  <c:v>6.2714389E-36</c:v>
                </c:pt>
                <c:pt idx="45044">
                  <c:v>6.2714389E-36</c:v>
                </c:pt>
                <c:pt idx="45045">
                  <c:v>6.2714389E-36</c:v>
                </c:pt>
                <c:pt idx="45046">
                  <c:v>6.2714389E-36</c:v>
                </c:pt>
                <c:pt idx="45047">
                  <c:v>6.2714389E-36</c:v>
                </c:pt>
                <c:pt idx="45048">
                  <c:v>6.2714389E-36</c:v>
                </c:pt>
                <c:pt idx="45049">
                  <c:v>6.2714389E-36</c:v>
                </c:pt>
                <c:pt idx="45050">
                  <c:v>6.2714389E-36</c:v>
                </c:pt>
                <c:pt idx="45051">
                  <c:v>6.2714389E-36</c:v>
                </c:pt>
                <c:pt idx="45052">
                  <c:v>6.2714389E-36</c:v>
                </c:pt>
                <c:pt idx="45053">
                  <c:v>6.2714389E-36</c:v>
                </c:pt>
                <c:pt idx="45054">
                  <c:v>6.2714389E-36</c:v>
                </c:pt>
                <c:pt idx="45055">
                  <c:v>6.2714389E-36</c:v>
                </c:pt>
                <c:pt idx="45056">
                  <c:v>6.2714389E-36</c:v>
                </c:pt>
                <c:pt idx="45057">
                  <c:v>6.2714389E-36</c:v>
                </c:pt>
                <c:pt idx="45058">
                  <c:v>6.2714389E-36</c:v>
                </c:pt>
                <c:pt idx="45059">
                  <c:v>6.2714389E-36</c:v>
                </c:pt>
                <c:pt idx="45060">
                  <c:v>6.2714389E-36</c:v>
                </c:pt>
                <c:pt idx="45061">
                  <c:v>6.2714389E-36</c:v>
                </c:pt>
                <c:pt idx="45062">
                  <c:v>6.2714389E-36</c:v>
                </c:pt>
                <c:pt idx="45063">
                  <c:v>6.2714389E-36</c:v>
                </c:pt>
                <c:pt idx="45064">
                  <c:v>6.2714389E-36</c:v>
                </c:pt>
                <c:pt idx="45065">
                  <c:v>6.2714389E-36</c:v>
                </c:pt>
                <c:pt idx="45066">
                  <c:v>6.2714389E-36</c:v>
                </c:pt>
                <c:pt idx="45067">
                  <c:v>6.2714389E-36</c:v>
                </c:pt>
                <c:pt idx="45068">
                  <c:v>6.2714389E-36</c:v>
                </c:pt>
                <c:pt idx="45069">
                  <c:v>6.2714389E-36</c:v>
                </c:pt>
                <c:pt idx="45070">
                  <c:v>6.2714389E-36</c:v>
                </c:pt>
                <c:pt idx="45071">
                  <c:v>6.2714389E-36</c:v>
                </c:pt>
                <c:pt idx="45072">
                  <c:v>6.2714389E-36</c:v>
                </c:pt>
                <c:pt idx="45073">
                  <c:v>6.2714389E-36</c:v>
                </c:pt>
                <c:pt idx="45074">
                  <c:v>6.2714389E-36</c:v>
                </c:pt>
                <c:pt idx="45075">
                  <c:v>6.2714389E-36</c:v>
                </c:pt>
                <c:pt idx="45076">
                  <c:v>6.2714389E-36</c:v>
                </c:pt>
                <c:pt idx="45077">
                  <c:v>6.2714389E-36</c:v>
                </c:pt>
                <c:pt idx="45078">
                  <c:v>6.2714389E-36</c:v>
                </c:pt>
                <c:pt idx="45079">
                  <c:v>6.2714389E-36</c:v>
                </c:pt>
                <c:pt idx="45080">
                  <c:v>6.2714389E-36</c:v>
                </c:pt>
                <c:pt idx="45081">
                  <c:v>6.2714389E-36</c:v>
                </c:pt>
                <c:pt idx="45082">
                  <c:v>6.2714389E-36</c:v>
                </c:pt>
                <c:pt idx="45083">
                  <c:v>6.2714389E-36</c:v>
                </c:pt>
                <c:pt idx="45084">
                  <c:v>6.2714389E-36</c:v>
                </c:pt>
                <c:pt idx="45085">
                  <c:v>6.2714389E-36</c:v>
                </c:pt>
                <c:pt idx="45086">
                  <c:v>6.2714389E-36</c:v>
                </c:pt>
                <c:pt idx="45087">
                  <c:v>6.2714389E-36</c:v>
                </c:pt>
                <c:pt idx="45088">
                  <c:v>6.2714389E-36</c:v>
                </c:pt>
                <c:pt idx="45089">
                  <c:v>6.2714389E-36</c:v>
                </c:pt>
                <c:pt idx="45090">
                  <c:v>6.2714389E-36</c:v>
                </c:pt>
                <c:pt idx="45091">
                  <c:v>6.2714389E-36</c:v>
                </c:pt>
                <c:pt idx="45092">
                  <c:v>6.2714389E-36</c:v>
                </c:pt>
                <c:pt idx="45093">
                  <c:v>6.2714389E-36</c:v>
                </c:pt>
                <c:pt idx="45094">
                  <c:v>6.2714389E-36</c:v>
                </c:pt>
                <c:pt idx="45095">
                  <c:v>6.2714389E-36</c:v>
                </c:pt>
                <c:pt idx="45096">
                  <c:v>6.2714389E-36</c:v>
                </c:pt>
                <c:pt idx="45097">
                  <c:v>6.2714389E-36</c:v>
                </c:pt>
                <c:pt idx="45098">
                  <c:v>6.2714389E-36</c:v>
                </c:pt>
                <c:pt idx="45099">
                  <c:v>6.2714389E-36</c:v>
                </c:pt>
                <c:pt idx="45100">
                  <c:v>6.2714389E-36</c:v>
                </c:pt>
                <c:pt idx="45101">
                  <c:v>6.2714389E-36</c:v>
                </c:pt>
                <c:pt idx="45102">
                  <c:v>6.2714389E-36</c:v>
                </c:pt>
                <c:pt idx="45103">
                  <c:v>6.2714389E-36</c:v>
                </c:pt>
                <c:pt idx="45104">
                  <c:v>6.2714389E-36</c:v>
                </c:pt>
                <c:pt idx="45105">
                  <c:v>6.2714389E-36</c:v>
                </c:pt>
                <c:pt idx="45106">
                  <c:v>6.2714389E-36</c:v>
                </c:pt>
                <c:pt idx="45107">
                  <c:v>6.2714389E-36</c:v>
                </c:pt>
                <c:pt idx="45108">
                  <c:v>6.2714389E-36</c:v>
                </c:pt>
                <c:pt idx="45109">
                  <c:v>6.2714389E-36</c:v>
                </c:pt>
                <c:pt idx="45110">
                  <c:v>6.2714389E-36</c:v>
                </c:pt>
                <c:pt idx="45111">
                  <c:v>6.2714389E-36</c:v>
                </c:pt>
                <c:pt idx="45112">
                  <c:v>6.2714389E-36</c:v>
                </c:pt>
                <c:pt idx="45113">
                  <c:v>6.2714389E-36</c:v>
                </c:pt>
                <c:pt idx="45114">
                  <c:v>6.2714389E-36</c:v>
                </c:pt>
                <c:pt idx="45115">
                  <c:v>6.2714389E-36</c:v>
                </c:pt>
                <c:pt idx="45116">
                  <c:v>6.2714389E-36</c:v>
                </c:pt>
                <c:pt idx="45117">
                  <c:v>6.2714389E-36</c:v>
                </c:pt>
                <c:pt idx="45118">
                  <c:v>6.2714389E-36</c:v>
                </c:pt>
                <c:pt idx="45119">
                  <c:v>6.2714389E-36</c:v>
                </c:pt>
                <c:pt idx="45120">
                  <c:v>6.2714389E-36</c:v>
                </c:pt>
                <c:pt idx="45121">
                  <c:v>6.2714389E-36</c:v>
                </c:pt>
                <c:pt idx="45122">
                  <c:v>6.2714389E-36</c:v>
                </c:pt>
                <c:pt idx="45123">
                  <c:v>6.2714389E-36</c:v>
                </c:pt>
                <c:pt idx="45124">
                  <c:v>6.2714389E-36</c:v>
                </c:pt>
                <c:pt idx="45125">
                  <c:v>6.2714389E-36</c:v>
                </c:pt>
                <c:pt idx="45126">
                  <c:v>6.2714389E-36</c:v>
                </c:pt>
                <c:pt idx="45127">
                  <c:v>6.2714389E-36</c:v>
                </c:pt>
                <c:pt idx="45128">
                  <c:v>6.2714389E-36</c:v>
                </c:pt>
                <c:pt idx="45129">
                  <c:v>6.2714389E-36</c:v>
                </c:pt>
                <c:pt idx="45130">
                  <c:v>6.2714389E-36</c:v>
                </c:pt>
                <c:pt idx="45131">
                  <c:v>6.2714389E-36</c:v>
                </c:pt>
                <c:pt idx="45132">
                  <c:v>6.2714389E-36</c:v>
                </c:pt>
                <c:pt idx="45133">
                  <c:v>6.2714389E-36</c:v>
                </c:pt>
                <c:pt idx="45134">
                  <c:v>6.2714389E-36</c:v>
                </c:pt>
                <c:pt idx="45135">
                  <c:v>6.2714389E-36</c:v>
                </c:pt>
                <c:pt idx="45136">
                  <c:v>6.2714389E-36</c:v>
                </c:pt>
                <c:pt idx="45137">
                  <c:v>6.2714389E-36</c:v>
                </c:pt>
                <c:pt idx="45138">
                  <c:v>6.2714389E-36</c:v>
                </c:pt>
                <c:pt idx="45139">
                  <c:v>6.2714389E-36</c:v>
                </c:pt>
                <c:pt idx="45140">
                  <c:v>6.2714389E-36</c:v>
                </c:pt>
                <c:pt idx="45141">
                  <c:v>6.2714389E-36</c:v>
                </c:pt>
                <c:pt idx="45142">
                  <c:v>6.2714389E-36</c:v>
                </c:pt>
                <c:pt idx="45143">
                  <c:v>6.2714389E-36</c:v>
                </c:pt>
                <c:pt idx="45144">
                  <c:v>6.2714389E-36</c:v>
                </c:pt>
                <c:pt idx="45145">
                  <c:v>6.2714389E-36</c:v>
                </c:pt>
                <c:pt idx="45146">
                  <c:v>6.2714389E-36</c:v>
                </c:pt>
                <c:pt idx="45147">
                  <c:v>6.2714389E-36</c:v>
                </c:pt>
                <c:pt idx="45148">
                  <c:v>6.2714389E-36</c:v>
                </c:pt>
                <c:pt idx="45149">
                  <c:v>6.2714389E-36</c:v>
                </c:pt>
                <c:pt idx="45150">
                  <c:v>6.2714389E-36</c:v>
                </c:pt>
                <c:pt idx="45151">
                  <c:v>6.2714389E-36</c:v>
                </c:pt>
                <c:pt idx="45152">
                  <c:v>6.2714389E-36</c:v>
                </c:pt>
                <c:pt idx="45153">
                  <c:v>6.2714389E-36</c:v>
                </c:pt>
                <c:pt idx="45154">
                  <c:v>6.2714389E-36</c:v>
                </c:pt>
                <c:pt idx="45155">
                  <c:v>6.2714389E-36</c:v>
                </c:pt>
                <c:pt idx="45156">
                  <c:v>6.2714389E-36</c:v>
                </c:pt>
                <c:pt idx="45157">
                  <c:v>6.2714389E-36</c:v>
                </c:pt>
                <c:pt idx="45158">
                  <c:v>6.2714389E-36</c:v>
                </c:pt>
                <c:pt idx="45159">
                  <c:v>6.2714389E-36</c:v>
                </c:pt>
                <c:pt idx="45160">
                  <c:v>6.2714389E-36</c:v>
                </c:pt>
                <c:pt idx="45161">
                  <c:v>6.2714389E-36</c:v>
                </c:pt>
                <c:pt idx="45162">
                  <c:v>6.2714389E-36</c:v>
                </c:pt>
                <c:pt idx="45163">
                  <c:v>6.2714389E-36</c:v>
                </c:pt>
                <c:pt idx="45164">
                  <c:v>6.2714389E-36</c:v>
                </c:pt>
                <c:pt idx="45165">
                  <c:v>6.2714389E-36</c:v>
                </c:pt>
                <c:pt idx="45166">
                  <c:v>6.2714389E-36</c:v>
                </c:pt>
                <c:pt idx="45167">
                  <c:v>6.2714389E-36</c:v>
                </c:pt>
                <c:pt idx="45168">
                  <c:v>6.2714389E-36</c:v>
                </c:pt>
                <c:pt idx="45169">
                  <c:v>6.2714389E-36</c:v>
                </c:pt>
                <c:pt idx="45170">
                  <c:v>6.2714389E-36</c:v>
                </c:pt>
                <c:pt idx="45171">
                  <c:v>6.2714389E-36</c:v>
                </c:pt>
                <c:pt idx="45172">
                  <c:v>6.2714389E-36</c:v>
                </c:pt>
                <c:pt idx="45173">
                  <c:v>6.2714389E-36</c:v>
                </c:pt>
                <c:pt idx="45174">
                  <c:v>6.2714389E-36</c:v>
                </c:pt>
                <c:pt idx="45175">
                  <c:v>6.2714389E-36</c:v>
                </c:pt>
                <c:pt idx="45176">
                  <c:v>6.2714389E-36</c:v>
                </c:pt>
                <c:pt idx="45177">
                  <c:v>6.2714389E-36</c:v>
                </c:pt>
                <c:pt idx="45178">
                  <c:v>6.2714389E-36</c:v>
                </c:pt>
                <c:pt idx="45179">
                  <c:v>6.2714389E-36</c:v>
                </c:pt>
                <c:pt idx="45180">
                  <c:v>6.2714389E-36</c:v>
                </c:pt>
                <c:pt idx="45181">
                  <c:v>6.2714389E-36</c:v>
                </c:pt>
                <c:pt idx="45182">
                  <c:v>6.2714389E-36</c:v>
                </c:pt>
                <c:pt idx="45183">
                  <c:v>6.2714389E-36</c:v>
                </c:pt>
                <c:pt idx="45184">
                  <c:v>6.2714389E-36</c:v>
                </c:pt>
                <c:pt idx="45185">
                  <c:v>6.2714389E-36</c:v>
                </c:pt>
                <c:pt idx="45186">
                  <c:v>6.2714389E-36</c:v>
                </c:pt>
                <c:pt idx="45187">
                  <c:v>6.2714389E-36</c:v>
                </c:pt>
                <c:pt idx="45188">
                  <c:v>6.2714389E-36</c:v>
                </c:pt>
                <c:pt idx="45189">
                  <c:v>6.2714389E-36</c:v>
                </c:pt>
                <c:pt idx="45190">
                  <c:v>6.2714389E-36</c:v>
                </c:pt>
                <c:pt idx="45191">
                  <c:v>6.2714389E-36</c:v>
                </c:pt>
                <c:pt idx="45192">
                  <c:v>6.2714389E-36</c:v>
                </c:pt>
                <c:pt idx="45193">
                  <c:v>6.2714389E-36</c:v>
                </c:pt>
                <c:pt idx="45194">
                  <c:v>6.2714389E-36</c:v>
                </c:pt>
                <c:pt idx="45195">
                  <c:v>6.2714389E-36</c:v>
                </c:pt>
                <c:pt idx="45196">
                  <c:v>6.2714389E-36</c:v>
                </c:pt>
                <c:pt idx="45197">
                  <c:v>6.2714389E-36</c:v>
                </c:pt>
                <c:pt idx="45198">
                  <c:v>6.2714389E-36</c:v>
                </c:pt>
                <c:pt idx="45199">
                  <c:v>6.2714389E-36</c:v>
                </c:pt>
                <c:pt idx="45200">
                  <c:v>6.2714389E-36</c:v>
                </c:pt>
                <c:pt idx="45201">
                  <c:v>6.2714389E-36</c:v>
                </c:pt>
                <c:pt idx="45202">
                  <c:v>6.2714389E-36</c:v>
                </c:pt>
                <c:pt idx="45203">
                  <c:v>6.2714389E-36</c:v>
                </c:pt>
                <c:pt idx="45204">
                  <c:v>6.2714389E-36</c:v>
                </c:pt>
                <c:pt idx="45205">
                  <c:v>6.2714389E-36</c:v>
                </c:pt>
                <c:pt idx="45206">
                  <c:v>6.2714389E-36</c:v>
                </c:pt>
                <c:pt idx="45207">
                  <c:v>6.2714389E-36</c:v>
                </c:pt>
                <c:pt idx="45208">
                  <c:v>6.2714389E-36</c:v>
                </c:pt>
                <c:pt idx="45209">
                  <c:v>6.2714389E-36</c:v>
                </c:pt>
                <c:pt idx="45210">
                  <c:v>6.2714389E-36</c:v>
                </c:pt>
                <c:pt idx="45211">
                  <c:v>6.2714389E-36</c:v>
                </c:pt>
                <c:pt idx="45212">
                  <c:v>6.2714389E-36</c:v>
                </c:pt>
                <c:pt idx="45213">
                  <c:v>6.2714389E-36</c:v>
                </c:pt>
                <c:pt idx="45214">
                  <c:v>6.2714389E-36</c:v>
                </c:pt>
                <c:pt idx="45215">
                  <c:v>6.2714389E-36</c:v>
                </c:pt>
                <c:pt idx="45216">
                  <c:v>6.2714389E-36</c:v>
                </c:pt>
                <c:pt idx="45217">
                  <c:v>6.2714389E-36</c:v>
                </c:pt>
                <c:pt idx="45218">
                  <c:v>6.2714389E-36</c:v>
                </c:pt>
                <c:pt idx="45219">
                  <c:v>6.2714389E-36</c:v>
                </c:pt>
                <c:pt idx="45220">
                  <c:v>6.2714389E-36</c:v>
                </c:pt>
                <c:pt idx="45221">
                  <c:v>6.2714389E-36</c:v>
                </c:pt>
                <c:pt idx="45222">
                  <c:v>6.2714389E-36</c:v>
                </c:pt>
                <c:pt idx="45223">
                  <c:v>6.2714389E-36</c:v>
                </c:pt>
                <c:pt idx="45224">
                  <c:v>6.2714389E-36</c:v>
                </c:pt>
                <c:pt idx="45225">
                  <c:v>6.2714389E-36</c:v>
                </c:pt>
                <c:pt idx="45226">
                  <c:v>6.2714389E-36</c:v>
                </c:pt>
                <c:pt idx="45227">
                  <c:v>6.2714389E-36</c:v>
                </c:pt>
                <c:pt idx="45228">
                  <c:v>6.2714389E-36</c:v>
                </c:pt>
                <c:pt idx="45229">
                  <c:v>6.2714389E-36</c:v>
                </c:pt>
                <c:pt idx="45230">
                  <c:v>6.2714389E-36</c:v>
                </c:pt>
                <c:pt idx="45231">
                  <c:v>6.2714389E-36</c:v>
                </c:pt>
                <c:pt idx="45232">
                  <c:v>6.2714389E-36</c:v>
                </c:pt>
                <c:pt idx="45233">
                  <c:v>6.2714389E-36</c:v>
                </c:pt>
                <c:pt idx="45234">
                  <c:v>6.2714389E-36</c:v>
                </c:pt>
                <c:pt idx="45235">
                  <c:v>6.2714389E-36</c:v>
                </c:pt>
                <c:pt idx="45236">
                  <c:v>6.2714389E-36</c:v>
                </c:pt>
                <c:pt idx="45237">
                  <c:v>6.2714389E-36</c:v>
                </c:pt>
                <c:pt idx="45238">
                  <c:v>6.2714389E-36</c:v>
                </c:pt>
                <c:pt idx="45239">
                  <c:v>6.2714389E-36</c:v>
                </c:pt>
                <c:pt idx="45240">
                  <c:v>6.2714389E-36</c:v>
                </c:pt>
                <c:pt idx="45241">
                  <c:v>6.2714389E-36</c:v>
                </c:pt>
                <c:pt idx="45242">
                  <c:v>6.2714389E-36</c:v>
                </c:pt>
                <c:pt idx="45243">
                  <c:v>6.2714389E-36</c:v>
                </c:pt>
                <c:pt idx="45244">
                  <c:v>6.2714389E-36</c:v>
                </c:pt>
                <c:pt idx="45245">
                  <c:v>6.2714389E-36</c:v>
                </c:pt>
                <c:pt idx="45246">
                  <c:v>6.2714389E-36</c:v>
                </c:pt>
                <c:pt idx="45247">
                  <c:v>6.2714389E-36</c:v>
                </c:pt>
                <c:pt idx="45248">
                  <c:v>6.2714389E-36</c:v>
                </c:pt>
                <c:pt idx="45249">
                  <c:v>6.2714389E-36</c:v>
                </c:pt>
                <c:pt idx="45250">
                  <c:v>6.2714389E-36</c:v>
                </c:pt>
                <c:pt idx="45251">
                  <c:v>6.2714389E-36</c:v>
                </c:pt>
                <c:pt idx="45252">
                  <c:v>6.2714389E-36</c:v>
                </c:pt>
                <c:pt idx="45253">
                  <c:v>6.2714389E-36</c:v>
                </c:pt>
                <c:pt idx="45254">
                  <c:v>6.2714389E-36</c:v>
                </c:pt>
                <c:pt idx="45255">
                  <c:v>6.2714389E-36</c:v>
                </c:pt>
                <c:pt idx="45256">
                  <c:v>6.2714389E-36</c:v>
                </c:pt>
                <c:pt idx="45257">
                  <c:v>6.2714389E-36</c:v>
                </c:pt>
                <c:pt idx="45258">
                  <c:v>6.2714389E-36</c:v>
                </c:pt>
                <c:pt idx="45259">
                  <c:v>6.2714389E-36</c:v>
                </c:pt>
                <c:pt idx="45260">
                  <c:v>6.2714389E-36</c:v>
                </c:pt>
                <c:pt idx="45261">
                  <c:v>6.2714389E-36</c:v>
                </c:pt>
                <c:pt idx="45262">
                  <c:v>6.2714389E-36</c:v>
                </c:pt>
                <c:pt idx="45263">
                  <c:v>6.2714389E-36</c:v>
                </c:pt>
                <c:pt idx="45264">
                  <c:v>6.2714389E-36</c:v>
                </c:pt>
                <c:pt idx="45265">
                  <c:v>6.2714389E-36</c:v>
                </c:pt>
                <c:pt idx="45266">
                  <c:v>6.2714389E-36</c:v>
                </c:pt>
                <c:pt idx="45267">
                  <c:v>6.2714389E-36</c:v>
                </c:pt>
                <c:pt idx="45268">
                  <c:v>6.2714389E-36</c:v>
                </c:pt>
                <c:pt idx="45269">
                  <c:v>6.2714389E-36</c:v>
                </c:pt>
                <c:pt idx="45270">
                  <c:v>6.2714389E-36</c:v>
                </c:pt>
                <c:pt idx="45271">
                  <c:v>6.2714389E-36</c:v>
                </c:pt>
                <c:pt idx="45272">
                  <c:v>6.2714389E-36</c:v>
                </c:pt>
                <c:pt idx="45273">
                  <c:v>6.2714389E-36</c:v>
                </c:pt>
                <c:pt idx="45274">
                  <c:v>6.2714389E-36</c:v>
                </c:pt>
                <c:pt idx="45275">
                  <c:v>6.2714389E-36</c:v>
                </c:pt>
                <c:pt idx="45276">
                  <c:v>6.2714389E-36</c:v>
                </c:pt>
                <c:pt idx="45277">
                  <c:v>6.2714389E-36</c:v>
                </c:pt>
                <c:pt idx="45278">
                  <c:v>6.2714389E-36</c:v>
                </c:pt>
                <c:pt idx="45279">
                  <c:v>6.2714389E-36</c:v>
                </c:pt>
                <c:pt idx="45280">
                  <c:v>6.2714389E-36</c:v>
                </c:pt>
                <c:pt idx="45281">
                  <c:v>6.2714389E-36</c:v>
                </c:pt>
                <c:pt idx="45282">
                  <c:v>6.2714389E-36</c:v>
                </c:pt>
                <c:pt idx="45283">
                  <c:v>6.2714389E-36</c:v>
                </c:pt>
                <c:pt idx="45284">
                  <c:v>6.2714389E-36</c:v>
                </c:pt>
                <c:pt idx="45285">
                  <c:v>6.2714389E-36</c:v>
                </c:pt>
                <c:pt idx="45286">
                  <c:v>6.2714389E-36</c:v>
                </c:pt>
                <c:pt idx="45287">
                  <c:v>6.2714389E-36</c:v>
                </c:pt>
                <c:pt idx="45288">
                  <c:v>6.2714389E-36</c:v>
                </c:pt>
                <c:pt idx="45289">
                  <c:v>6.2714389E-36</c:v>
                </c:pt>
                <c:pt idx="45290">
                  <c:v>6.2714389E-36</c:v>
                </c:pt>
                <c:pt idx="45291">
                  <c:v>6.2714389E-36</c:v>
                </c:pt>
                <c:pt idx="45292">
                  <c:v>6.2714389E-36</c:v>
                </c:pt>
                <c:pt idx="45293">
                  <c:v>6.2714389E-36</c:v>
                </c:pt>
                <c:pt idx="45294">
                  <c:v>6.2714389E-36</c:v>
                </c:pt>
                <c:pt idx="45295">
                  <c:v>6.2714389E-36</c:v>
                </c:pt>
                <c:pt idx="45296">
                  <c:v>6.2714389E-36</c:v>
                </c:pt>
                <c:pt idx="45297">
                  <c:v>6.2714389E-36</c:v>
                </c:pt>
                <c:pt idx="45298">
                  <c:v>6.2714389E-36</c:v>
                </c:pt>
                <c:pt idx="45299">
                  <c:v>6.2714389E-36</c:v>
                </c:pt>
                <c:pt idx="45300">
                  <c:v>6.2714389E-36</c:v>
                </c:pt>
                <c:pt idx="45301">
                  <c:v>6.2714389E-36</c:v>
                </c:pt>
                <c:pt idx="45302">
                  <c:v>6.2714389E-36</c:v>
                </c:pt>
                <c:pt idx="45303">
                  <c:v>6.2714389E-36</c:v>
                </c:pt>
                <c:pt idx="45304">
                  <c:v>6.2714389E-36</c:v>
                </c:pt>
                <c:pt idx="45305">
                  <c:v>6.2714389E-36</c:v>
                </c:pt>
                <c:pt idx="45306">
                  <c:v>6.2714389E-36</c:v>
                </c:pt>
                <c:pt idx="45307">
                  <c:v>6.2714389E-36</c:v>
                </c:pt>
                <c:pt idx="45308">
                  <c:v>6.2714389E-36</c:v>
                </c:pt>
                <c:pt idx="45309">
                  <c:v>6.2714389E-36</c:v>
                </c:pt>
                <c:pt idx="45310">
                  <c:v>6.2714389E-36</c:v>
                </c:pt>
                <c:pt idx="45311">
                  <c:v>6.2714389E-36</c:v>
                </c:pt>
                <c:pt idx="45312">
                  <c:v>6.2714389E-36</c:v>
                </c:pt>
                <c:pt idx="45313">
                  <c:v>6.2714389E-36</c:v>
                </c:pt>
                <c:pt idx="45314">
                  <c:v>6.2714389E-36</c:v>
                </c:pt>
                <c:pt idx="45315">
                  <c:v>6.2714389E-36</c:v>
                </c:pt>
                <c:pt idx="45316">
                  <c:v>6.2714389E-36</c:v>
                </c:pt>
                <c:pt idx="45317">
                  <c:v>6.2714389E-36</c:v>
                </c:pt>
                <c:pt idx="45318">
                  <c:v>6.2714389E-36</c:v>
                </c:pt>
                <c:pt idx="45319">
                  <c:v>6.2714389E-36</c:v>
                </c:pt>
                <c:pt idx="45320">
                  <c:v>6.2714389E-36</c:v>
                </c:pt>
                <c:pt idx="45321">
                  <c:v>6.2714389E-36</c:v>
                </c:pt>
                <c:pt idx="45322">
                  <c:v>6.2714389E-36</c:v>
                </c:pt>
                <c:pt idx="45323">
                  <c:v>6.2714389E-36</c:v>
                </c:pt>
                <c:pt idx="45324">
                  <c:v>6.2714389E-36</c:v>
                </c:pt>
                <c:pt idx="45325">
                  <c:v>6.2714389E-36</c:v>
                </c:pt>
                <c:pt idx="45326">
                  <c:v>6.2714389E-36</c:v>
                </c:pt>
                <c:pt idx="45327">
                  <c:v>6.2714389E-36</c:v>
                </c:pt>
                <c:pt idx="45328">
                  <c:v>6.2714389E-36</c:v>
                </c:pt>
                <c:pt idx="45329">
                  <c:v>6.2714389E-36</c:v>
                </c:pt>
                <c:pt idx="45330">
                  <c:v>6.2714389E-36</c:v>
                </c:pt>
                <c:pt idx="45331">
                  <c:v>6.2714389E-36</c:v>
                </c:pt>
                <c:pt idx="45332">
                  <c:v>6.2714389E-36</c:v>
                </c:pt>
                <c:pt idx="45333">
                  <c:v>6.2714389E-36</c:v>
                </c:pt>
                <c:pt idx="45334">
                  <c:v>6.2714389E-36</c:v>
                </c:pt>
                <c:pt idx="45335">
                  <c:v>6.2714389E-36</c:v>
                </c:pt>
                <c:pt idx="45336">
                  <c:v>6.2714389E-36</c:v>
                </c:pt>
                <c:pt idx="45337">
                  <c:v>6.2714389E-36</c:v>
                </c:pt>
                <c:pt idx="45338">
                  <c:v>6.2714389E-36</c:v>
                </c:pt>
                <c:pt idx="45339">
                  <c:v>6.2714389E-36</c:v>
                </c:pt>
                <c:pt idx="45340">
                  <c:v>6.2714389E-36</c:v>
                </c:pt>
                <c:pt idx="45341">
                  <c:v>6.2714389E-36</c:v>
                </c:pt>
                <c:pt idx="45342">
                  <c:v>6.2714389E-36</c:v>
                </c:pt>
                <c:pt idx="45343">
                  <c:v>6.2714389E-36</c:v>
                </c:pt>
                <c:pt idx="45344">
                  <c:v>6.2714389E-36</c:v>
                </c:pt>
                <c:pt idx="45345">
                  <c:v>6.2714389E-36</c:v>
                </c:pt>
                <c:pt idx="45346">
                  <c:v>6.2714389E-36</c:v>
                </c:pt>
                <c:pt idx="45347">
                  <c:v>6.2714389E-36</c:v>
                </c:pt>
                <c:pt idx="45348">
                  <c:v>6.2714389E-36</c:v>
                </c:pt>
                <c:pt idx="45349">
                  <c:v>6.2714389E-36</c:v>
                </c:pt>
                <c:pt idx="45350">
                  <c:v>6.2714389E-36</c:v>
                </c:pt>
                <c:pt idx="45351">
                  <c:v>6.2714389E-36</c:v>
                </c:pt>
                <c:pt idx="45352">
                  <c:v>6.2714389E-36</c:v>
                </c:pt>
                <c:pt idx="45353">
                  <c:v>6.2714389E-36</c:v>
                </c:pt>
                <c:pt idx="45354">
                  <c:v>6.2714389E-36</c:v>
                </c:pt>
                <c:pt idx="45355">
                  <c:v>6.2714389E-36</c:v>
                </c:pt>
                <c:pt idx="45356">
                  <c:v>6.2714389E-36</c:v>
                </c:pt>
                <c:pt idx="45357">
                  <c:v>6.2714389E-36</c:v>
                </c:pt>
                <c:pt idx="45358">
                  <c:v>6.2714389E-36</c:v>
                </c:pt>
                <c:pt idx="45359">
                  <c:v>6.2714389E-36</c:v>
                </c:pt>
                <c:pt idx="45360">
                  <c:v>6.2714389E-36</c:v>
                </c:pt>
                <c:pt idx="45361">
                  <c:v>6.2714389E-36</c:v>
                </c:pt>
                <c:pt idx="45362">
                  <c:v>6.2714389E-36</c:v>
                </c:pt>
                <c:pt idx="45363">
                  <c:v>6.2714389E-36</c:v>
                </c:pt>
                <c:pt idx="45364">
                  <c:v>6.2714389E-36</c:v>
                </c:pt>
                <c:pt idx="45365">
                  <c:v>6.2714389E-36</c:v>
                </c:pt>
                <c:pt idx="45366">
                  <c:v>6.2714389E-36</c:v>
                </c:pt>
                <c:pt idx="45367">
                  <c:v>6.2714389E-36</c:v>
                </c:pt>
                <c:pt idx="45368">
                  <c:v>6.2714389E-36</c:v>
                </c:pt>
                <c:pt idx="45369">
                  <c:v>6.2714389E-36</c:v>
                </c:pt>
                <c:pt idx="45370">
                  <c:v>6.2714389E-36</c:v>
                </c:pt>
                <c:pt idx="45371">
                  <c:v>6.2714389E-36</c:v>
                </c:pt>
                <c:pt idx="45372">
                  <c:v>6.2714389E-36</c:v>
                </c:pt>
                <c:pt idx="45373">
                  <c:v>6.2714389E-36</c:v>
                </c:pt>
                <c:pt idx="45374">
                  <c:v>6.2714389E-36</c:v>
                </c:pt>
                <c:pt idx="45375">
                  <c:v>6.2714389E-36</c:v>
                </c:pt>
                <c:pt idx="45376">
                  <c:v>6.2714389E-36</c:v>
                </c:pt>
                <c:pt idx="45377">
                  <c:v>6.2714389E-36</c:v>
                </c:pt>
                <c:pt idx="45378">
                  <c:v>6.2714389E-36</c:v>
                </c:pt>
                <c:pt idx="45379">
                  <c:v>6.2714389E-36</c:v>
                </c:pt>
                <c:pt idx="45380">
                  <c:v>6.2714389E-36</c:v>
                </c:pt>
                <c:pt idx="45381">
                  <c:v>6.2714389E-36</c:v>
                </c:pt>
                <c:pt idx="45382">
                  <c:v>6.2714389E-36</c:v>
                </c:pt>
                <c:pt idx="45383">
                  <c:v>6.2714389E-36</c:v>
                </c:pt>
                <c:pt idx="45384">
                  <c:v>6.2714389E-36</c:v>
                </c:pt>
                <c:pt idx="45385">
                  <c:v>6.2714389E-36</c:v>
                </c:pt>
                <c:pt idx="45386">
                  <c:v>6.2714389E-36</c:v>
                </c:pt>
                <c:pt idx="45387">
                  <c:v>6.2714389E-36</c:v>
                </c:pt>
                <c:pt idx="45388">
                  <c:v>6.2714389E-36</c:v>
                </c:pt>
                <c:pt idx="45389">
                  <c:v>6.2714389E-36</c:v>
                </c:pt>
                <c:pt idx="45390">
                  <c:v>6.2714389E-36</c:v>
                </c:pt>
                <c:pt idx="45391">
                  <c:v>6.2714389E-36</c:v>
                </c:pt>
                <c:pt idx="45392">
                  <c:v>6.2714389E-36</c:v>
                </c:pt>
                <c:pt idx="45393">
                  <c:v>6.2714389E-36</c:v>
                </c:pt>
                <c:pt idx="45394">
                  <c:v>6.2714389E-36</c:v>
                </c:pt>
                <c:pt idx="45395">
                  <c:v>6.2714389E-36</c:v>
                </c:pt>
                <c:pt idx="45396">
                  <c:v>6.2714389E-36</c:v>
                </c:pt>
                <c:pt idx="45397">
                  <c:v>6.2714389E-36</c:v>
                </c:pt>
                <c:pt idx="45398">
                  <c:v>6.2714389E-36</c:v>
                </c:pt>
                <c:pt idx="45399">
                  <c:v>6.2714389E-36</c:v>
                </c:pt>
                <c:pt idx="45400">
                  <c:v>6.2714389E-36</c:v>
                </c:pt>
                <c:pt idx="45401">
                  <c:v>6.2714389E-36</c:v>
                </c:pt>
                <c:pt idx="45402">
                  <c:v>6.2714389E-36</c:v>
                </c:pt>
                <c:pt idx="45403">
                  <c:v>6.2714389E-36</c:v>
                </c:pt>
                <c:pt idx="45404">
                  <c:v>6.2714389E-36</c:v>
                </c:pt>
                <c:pt idx="45405">
                  <c:v>6.2714389E-36</c:v>
                </c:pt>
                <c:pt idx="45406">
                  <c:v>6.2714389E-36</c:v>
                </c:pt>
                <c:pt idx="45407">
                  <c:v>6.2714389E-36</c:v>
                </c:pt>
                <c:pt idx="45408">
                  <c:v>6.2714389E-36</c:v>
                </c:pt>
                <c:pt idx="45409">
                  <c:v>6.2714389E-36</c:v>
                </c:pt>
                <c:pt idx="45410">
                  <c:v>6.2714389E-36</c:v>
                </c:pt>
                <c:pt idx="45411">
                  <c:v>6.2714389E-36</c:v>
                </c:pt>
                <c:pt idx="45412">
                  <c:v>6.2714389E-36</c:v>
                </c:pt>
                <c:pt idx="45413">
                  <c:v>6.2714389E-36</c:v>
                </c:pt>
                <c:pt idx="45414">
                  <c:v>6.2714389E-36</c:v>
                </c:pt>
                <c:pt idx="45415">
                  <c:v>6.2714389E-36</c:v>
                </c:pt>
                <c:pt idx="45416">
                  <c:v>6.2714389E-36</c:v>
                </c:pt>
                <c:pt idx="45417">
                  <c:v>6.2714389E-36</c:v>
                </c:pt>
                <c:pt idx="45418">
                  <c:v>6.2714389E-36</c:v>
                </c:pt>
                <c:pt idx="45419">
                  <c:v>6.2714389E-36</c:v>
                </c:pt>
                <c:pt idx="45420">
                  <c:v>6.2714389E-36</c:v>
                </c:pt>
                <c:pt idx="45421">
                  <c:v>6.2714389E-36</c:v>
                </c:pt>
                <c:pt idx="45422">
                  <c:v>6.2714389E-36</c:v>
                </c:pt>
                <c:pt idx="45423">
                  <c:v>6.2714389E-36</c:v>
                </c:pt>
                <c:pt idx="45424">
                  <c:v>6.2714389E-36</c:v>
                </c:pt>
                <c:pt idx="45425">
                  <c:v>6.2714389E-36</c:v>
                </c:pt>
                <c:pt idx="45426">
                  <c:v>6.2714389E-36</c:v>
                </c:pt>
                <c:pt idx="45427">
                  <c:v>6.2714389E-36</c:v>
                </c:pt>
                <c:pt idx="45428">
                  <c:v>6.2714389E-36</c:v>
                </c:pt>
                <c:pt idx="45429">
                  <c:v>6.2714389E-36</c:v>
                </c:pt>
                <c:pt idx="45430">
                  <c:v>6.2714389E-36</c:v>
                </c:pt>
                <c:pt idx="45431">
                  <c:v>6.2714389E-36</c:v>
                </c:pt>
                <c:pt idx="45432">
                  <c:v>6.2714389E-36</c:v>
                </c:pt>
                <c:pt idx="45433">
                  <c:v>6.2714389E-36</c:v>
                </c:pt>
                <c:pt idx="45434">
                  <c:v>6.2714389E-36</c:v>
                </c:pt>
                <c:pt idx="45435">
                  <c:v>6.2714389E-36</c:v>
                </c:pt>
                <c:pt idx="45436">
                  <c:v>6.2714389E-36</c:v>
                </c:pt>
                <c:pt idx="45437">
                  <c:v>6.2714389E-36</c:v>
                </c:pt>
                <c:pt idx="45438">
                  <c:v>6.2714389E-36</c:v>
                </c:pt>
                <c:pt idx="45439">
                  <c:v>6.2714389E-36</c:v>
                </c:pt>
                <c:pt idx="45440">
                  <c:v>6.2714389E-36</c:v>
                </c:pt>
                <c:pt idx="45441">
                  <c:v>6.2714389E-36</c:v>
                </c:pt>
                <c:pt idx="45442">
                  <c:v>6.2714389E-36</c:v>
                </c:pt>
                <c:pt idx="45443">
                  <c:v>6.2714389E-36</c:v>
                </c:pt>
                <c:pt idx="45444">
                  <c:v>6.2714389E-36</c:v>
                </c:pt>
                <c:pt idx="45445">
                  <c:v>6.2714389E-36</c:v>
                </c:pt>
                <c:pt idx="45446">
                  <c:v>6.2714389E-36</c:v>
                </c:pt>
                <c:pt idx="45447">
                  <c:v>6.2714389E-36</c:v>
                </c:pt>
                <c:pt idx="45448">
                  <c:v>6.2714389E-36</c:v>
                </c:pt>
                <c:pt idx="45449">
                  <c:v>6.2714389E-36</c:v>
                </c:pt>
                <c:pt idx="45450">
                  <c:v>6.2714389E-36</c:v>
                </c:pt>
                <c:pt idx="45451">
                  <c:v>6.2714389E-36</c:v>
                </c:pt>
                <c:pt idx="45452">
                  <c:v>6.2714389E-36</c:v>
                </c:pt>
                <c:pt idx="45453">
                  <c:v>6.2714389E-36</c:v>
                </c:pt>
                <c:pt idx="45454">
                  <c:v>6.2714389E-36</c:v>
                </c:pt>
                <c:pt idx="45455">
                  <c:v>6.2714389E-36</c:v>
                </c:pt>
                <c:pt idx="45456">
                  <c:v>6.2714389E-36</c:v>
                </c:pt>
                <c:pt idx="45457">
                  <c:v>6.2714389E-36</c:v>
                </c:pt>
                <c:pt idx="45458">
                  <c:v>6.2714389E-36</c:v>
                </c:pt>
                <c:pt idx="45459">
                  <c:v>6.2714389E-36</c:v>
                </c:pt>
                <c:pt idx="45460">
                  <c:v>6.2714389E-36</c:v>
                </c:pt>
                <c:pt idx="45461">
                  <c:v>6.2714389E-36</c:v>
                </c:pt>
                <c:pt idx="45462">
                  <c:v>6.2714389E-36</c:v>
                </c:pt>
                <c:pt idx="45463">
                  <c:v>6.2714389E-36</c:v>
                </c:pt>
                <c:pt idx="45464">
                  <c:v>6.2714389E-36</c:v>
                </c:pt>
                <c:pt idx="45465">
                  <c:v>6.2714389E-36</c:v>
                </c:pt>
                <c:pt idx="45466">
                  <c:v>6.2714389E-36</c:v>
                </c:pt>
                <c:pt idx="45467">
                  <c:v>6.2714389E-36</c:v>
                </c:pt>
                <c:pt idx="45468">
                  <c:v>6.2714389E-36</c:v>
                </c:pt>
                <c:pt idx="45469">
                  <c:v>6.2714389E-36</c:v>
                </c:pt>
                <c:pt idx="45470">
                  <c:v>6.2714389E-36</c:v>
                </c:pt>
                <c:pt idx="45471">
                  <c:v>6.2714389E-36</c:v>
                </c:pt>
                <c:pt idx="45472">
                  <c:v>6.2714389E-36</c:v>
                </c:pt>
                <c:pt idx="45473">
                  <c:v>6.2714389E-36</c:v>
                </c:pt>
                <c:pt idx="45474">
                  <c:v>6.2714389E-36</c:v>
                </c:pt>
                <c:pt idx="45475">
                  <c:v>6.2714389E-36</c:v>
                </c:pt>
                <c:pt idx="45476">
                  <c:v>6.2714389E-36</c:v>
                </c:pt>
                <c:pt idx="45477">
                  <c:v>6.2714389E-36</c:v>
                </c:pt>
                <c:pt idx="45478">
                  <c:v>6.2714389E-36</c:v>
                </c:pt>
                <c:pt idx="45479">
                  <c:v>6.2714389E-36</c:v>
                </c:pt>
                <c:pt idx="45480">
                  <c:v>6.2714389E-36</c:v>
                </c:pt>
                <c:pt idx="45481">
                  <c:v>6.2714389E-36</c:v>
                </c:pt>
                <c:pt idx="45482">
                  <c:v>6.2714389E-36</c:v>
                </c:pt>
                <c:pt idx="45483">
                  <c:v>6.2714389E-36</c:v>
                </c:pt>
                <c:pt idx="45484">
                  <c:v>6.2714389E-36</c:v>
                </c:pt>
                <c:pt idx="45485">
                  <c:v>6.2714389E-36</c:v>
                </c:pt>
                <c:pt idx="45486">
                  <c:v>6.2714389E-36</c:v>
                </c:pt>
                <c:pt idx="45487">
                  <c:v>6.2714389E-36</c:v>
                </c:pt>
                <c:pt idx="45488">
                  <c:v>6.2714389E-36</c:v>
                </c:pt>
                <c:pt idx="45489">
                  <c:v>6.2714389E-36</c:v>
                </c:pt>
                <c:pt idx="45490">
                  <c:v>6.2714389E-36</c:v>
                </c:pt>
                <c:pt idx="45491">
                  <c:v>6.2714389E-36</c:v>
                </c:pt>
                <c:pt idx="45492">
                  <c:v>6.2714389E-36</c:v>
                </c:pt>
                <c:pt idx="45493">
                  <c:v>6.2714389E-36</c:v>
                </c:pt>
                <c:pt idx="45494">
                  <c:v>6.2714389E-36</c:v>
                </c:pt>
                <c:pt idx="45495">
                  <c:v>6.2714389E-36</c:v>
                </c:pt>
                <c:pt idx="45496">
                  <c:v>6.2714389E-36</c:v>
                </c:pt>
                <c:pt idx="45497">
                  <c:v>6.2714389E-36</c:v>
                </c:pt>
                <c:pt idx="45498">
                  <c:v>6.2714389E-36</c:v>
                </c:pt>
                <c:pt idx="45499">
                  <c:v>6.2714389E-36</c:v>
                </c:pt>
                <c:pt idx="45500">
                  <c:v>6.2714389E-36</c:v>
                </c:pt>
                <c:pt idx="45501">
                  <c:v>6.2714389E-36</c:v>
                </c:pt>
                <c:pt idx="45502">
                  <c:v>6.2714389E-36</c:v>
                </c:pt>
                <c:pt idx="45503">
                  <c:v>6.2714389E-36</c:v>
                </c:pt>
                <c:pt idx="45504">
                  <c:v>6.2714389E-36</c:v>
                </c:pt>
                <c:pt idx="45505">
                  <c:v>6.2714389E-36</c:v>
                </c:pt>
                <c:pt idx="45506">
                  <c:v>6.2714389E-36</c:v>
                </c:pt>
                <c:pt idx="45507">
                  <c:v>6.2714389E-36</c:v>
                </c:pt>
                <c:pt idx="45508">
                  <c:v>6.2714389E-36</c:v>
                </c:pt>
                <c:pt idx="45509">
                  <c:v>6.2714389E-36</c:v>
                </c:pt>
                <c:pt idx="45510">
                  <c:v>6.2714389E-36</c:v>
                </c:pt>
                <c:pt idx="45511">
                  <c:v>6.2714389E-36</c:v>
                </c:pt>
                <c:pt idx="45512">
                  <c:v>6.2714389E-36</c:v>
                </c:pt>
                <c:pt idx="45513">
                  <c:v>6.2714389E-36</c:v>
                </c:pt>
                <c:pt idx="45514">
                  <c:v>6.2714389E-36</c:v>
                </c:pt>
                <c:pt idx="45515">
                  <c:v>6.2714389E-36</c:v>
                </c:pt>
                <c:pt idx="45516">
                  <c:v>6.2714389E-36</c:v>
                </c:pt>
                <c:pt idx="45517">
                  <c:v>6.2714389E-36</c:v>
                </c:pt>
                <c:pt idx="45518">
                  <c:v>6.2714389E-36</c:v>
                </c:pt>
                <c:pt idx="45519">
                  <c:v>6.2714389E-36</c:v>
                </c:pt>
                <c:pt idx="45520">
                  <c:v>6.2714389E-36</c:v>
                </c:pt>
                <c:pt idx="45521">
                  <c:v>6.2714389E-36</c:v>
                </c:pt>
                <c:pt idx="45522">
                  <c:v>6.2714389E-36</c:v>
                </c:pt>
                <c:pt idx="45523">
                  <c:v>6.2714389E-36</c:v>
                </c:pt>
                <c:pt idx="45524">
                  <c:v>6.2714389E-36</c:v>
                </c:pt>
                <c:pt idx="45525">
                  <c:v>6.2714389E-36</c:v>
                </c:pt>
                <c:pt idx="45526">
                  <c:v>6.2714389E-36</c:v>
                </c:pt>
                <c:pt idx="45527">
                  <c:v>6.2714389E-36</c:v>
                </c:pt>
                <c:pt idx="45528">
                  <c:v>6.2714389E-36</c:v>
                </c:pt>
                <c:pt idx="45529">
                  <c:v>6.2714389E-36</c:v>
                </c:pt>
                <c:pt idx="45530">
                  <c:v>6.2714389E-36</c:v>
                </c:pt>
                <c:pt idx="45531">
                  <c:v>6.2714389E-36</c:v>
                </c:pt>
                <c:pt idx="45532">
                  <c:v>6.2714389E-36</c:v>
                </c:pt>
                <c:pt idx="45533">
                  <c:v>6.2714389E-36</c:v>
                </c:pt>
                <c:pt idx="45534">
                  <c:v>6.2714389E-36</c:v>
                </c:pt>
                <c:pt idx="45535">
                  <c:v>6.2714389E-36</c:v>
                </c:pt>
                <c:pt idx="45536">
                  <c:v>6.2714389E-36</c:v>
                </c:pt>
                <c:pt idx="45537">
                  <c:v>6.2714389E-36</c:v>
                </c:pt>
                <c:pt idx="45538">
                  <c:v>6.2714389E-36</c:v>
                </c:pt>
                <c:pt idx="45539">
                  <c:v>6.2714389E-36</c:v>
                </c:pt>
                <c:pt idx="45540">
                  <c:v>6.2714389E-36</c:v>
                </c:pt>
                <c:pt idx="45541">
                  <c:v>6.2714389E-36</c:v>
                </c:pt>
                <c:pt idx="45542">
                  <c:v>6.2714389E-36</c:v>
                </c:pt>
                <c:pt idx="45543">
                  <c:v>6.2714389E-36</c:v>
                </c:pt>
                <c:pt idx="45544">
                  <c:v>6.2714389E-36</c:v>
                </c:pt>
                <c:pt idx="45545">
                  <c:v>6.2714389E-36</c:v>
                </c:pt>
                <c:pt idx="45546">
                  <c:v>6.2714389E-36</c:v>
                </c:pt>
                <c:pt idx="45547">
                  <c:v>6.2714389E-36</c:v>
                </c:pt>
                <c:pt idx="45548">
                  <c:v>6.2714389E-36</c:v>
                </c:pt>
                <c:pt idx="45549">
                  <c:v>6.2714389E-36</c:v>
                </c:pt>
                <c:pt idx="45550">
                  <c:v>6.2714389E-36</c:v>
                </c:pt>
                <c:pt idx="45551">
                  <c:v>6.2714389E-36</c:v>
                </c:pt>
                <c:pt idx="45552">
                  <c:v>6.2714389E-36</c:v>
                </c:pt>
                <c:pt idx="45553">
                  <c:v>6.2714389E-36</c:v>
                </c:pt>
                <c:pt idx="45554">
                  <c:v>6.2714389E-36</c:v>
                </c:pt>
                <c:pt idx="45555">
                  <c:v>6.2714389E-36</c:v>
                </c:pt>
                <c:pt idx="45556">
                  <c:v>6.2714389E-36</c:v>
                </c:pt>
                <c:pt idx="45557">
                  <c:v>6.2714389E-36</c:v>
                </c:pt>
                <c:pt idx="45558">
                  <c:v>6.2714389E-36</c:v>
                </c:pt>
                <c:pt idx="45559">
                  <c:v>6.2714389E-36</c:v>
                </c:pt>
                <c:pt idx="45560">
                  <c:v>6.2714389E-36</c:v>
                </c:pt>
                <c:pt idx="45561">
                  <c:v>6.2714389E-36</c:v>
                </c:pt>
                <c:pt idx="45562">
                  <c:v>6.2714389E-36</c:v>
                </c:pt>
                <c:pt idx="45563">
                  <c:v>6.2714389E-36</c:v>
                </c:pt>
                <c:pt idx="45564">
                  <c:v>6.2714389E-36</c:v>
                </c:pt>
                <c:pt idx="45565">
                  <c:v>6.2714389E-36</c:v>
                </c:pt>
                <c:pt idx="45566">
                  <c:v>6.2714389E-36</c:v>
                </c:pt>
                <c:pt idx="45567">
                  <c:v>6.2714389E-36</c:v>
                </c:pt>
                <c:pt idx="45568">
                  <c:v>6.2714389E-36</c:v>
                </c:pt>
                <c:pt idx="45569">
                  <c:v>6.2714389E-36</c:v>
                </c:pt>
                <c:pt idx="45570">
                  <c:v>6.2714389E-36</c:v>
                </c:pt>
                <c:pt idx="45571">
                  <c:v>6.2714389E-36</c:v>
                </c:pt>
                <c:pt idx="45572">
                  <c:v>6.2714389E-36</c:v>
                </c:pt>
                <c:pt idx="45573">
                  <c:v>6.2714389E-36</c:v>
                </c:pt>
                <c:pt idx="45574">
                  <c:v>6.2714389E-36</c:v>
                </c:pt>
                <c:pt idx="45575">
                  <c:v>6.2714389E-36</c:v>
                </c:pt>
                <c:pt idx="45576">
                  <c:v>6.2714389E-36</c:v>
                </c:pt>
                <c:pt idx="45577">
                  <c:v>6.2714389E-36</c:v>
                </c:pt>
                <c:pt idx="45578">
                  <c:v>6.2714389E-36</c:v>
                </c:pt>
                <c:pt idx="45579">
                  <c:v>6.2714389E-36</c:v>
                </c:pt>
                <c:pt idx="45580">
                  <c:v>6.2714389E-36</c:v>
                </c:pt>
                <c:pt idx="45581">
                  <c:v>6.2714389E-36</c:v>
                </c:pt>
                <c:pt idx="45582">
                  <c:v>6.2714389E-36</c:v>
                </c:pt>
                <c:pt idx="45583">
                  <c:v>6.2714389E-36</c:v>
                </c:pt>
                <c:pt idx="45584">
                  <c:v>6.2714389E-36</c:v>
                </c:pt>
                <c:pt idx="45585">
                  <c:v>6.2714389E-36</c:v>
                </c:pt>
                <c:pt idx="45586">
                  <c:v>6.2714389E-36</c:v>
                </c:pt>
                <c:pt idx="45587">
                  <c:v>6.2714389E-36</c:v>
                </c:pt>
                <c:pt idx="45588">
                  <c:v>6.2714389E-36</c:v>
                </c:pt>
                <c:pt idx="45589">
                  <c:v>6.2714389E-36</c:v>
                </c:pt>
                <c:pt idx="45590">
                  <c:v>6.2714389E-36</c:v>
                </c:pt>
                <c:pt idx="45591">
                  <c:v>6.2714389E-36</c:v>
                </c:pt>
                <c:pt idx="45592">
                  <c:v>6.2714389E-36</c:v>
                </c:pt>
                <c:pt idx="45593">
                  <c:v>6.2714389E-36</c:v>
                </c:pt>
                <c:pt idx="45594">
                  <c:v>6.2714389E-36</c:v>
                </c:pt>
                <c:pt idx="45595">
                  <c:v>6.2714389E-36</c:v>
                </c:pt>
                <c:pt idx="45596">
                  <c:v>6.2714389E-36</c:v>
                </c:pt>
                <c:pt idx="45597">
                  <c:v>6.2714389E-36</c:v>
                </c:pt>
                <c:pt idx="45598">
                  <c:v>6.2714389E-36</c:v>
                </c:pt>
                <c:pt idx="45599">
                  <c:v>6.2714389E-36</c:v>
                </c:pt>
                <c:pt idx="45600">
                  <c:v>6.2714389E-36</c:v>
                </c:pt>
                <c:pt idx="45601">
                  <c:v>6.2714389E-36</c:v>
                </c:pt>
                <c:pt idx="45602">
                  <c:v>6.2714389E-36</c:v>
                </c:pt>
                <c:pt idx="45603">
                  <c:v>6.2714389E-36</c:v>
                </c:pt>
                <c:pt idx="45604">
                  <c:v>6.2714389E-36</c:v>
                </c:pt>
                <c:pt idx="45605">
                  <c:v>6.2714389E-36</c:v>
                </c:pt>
                <c:pt idx="45606">
                  <c:v>6.2714389E-36</c:v>
                </c:pt>
                <c:pt idx="45607">
                  <c:v>6.2714389E-36</c:v>
                </c:pt>
                <c:pt idx="45608">
                  <c:v>6.2714389E-36</c:v>
                </c:pt>
                <c:pt idx="45609">
                  <c:v>6.2714389E-36</c:v>
                </c:pt>
                <c:pt idx="45610">
                  <c:v>6.2714389E-36</c:v>
                </c:pt>
                <c:pt idx="45611">
                  <c:v>6.2714389E-36</c:v>
                </c:pt>
                <c:pt idx="45612">
                  <c:v>6.2714389E-36</c:v>
                </c:pt>
                <c:pt idx="45613">
                  <c:v>6.2714389E-36</c:v>
                </c:pt>
                <c:pt idx="45614">
                  <c:v>6.2714389E-36</c:v>
                </c:pt>
                <c:pt idx="45615">
                  <c:v>6.2714389E-36</c:v>
                </c:pt>
                <c:pt idx="45616">
                  <c:v>6.2714389E-36</c:v>
                </c:pt>
                <c:pt idx="45617">
                  <c:v>6.2714389E-36</c:v>
                </c:pt>
                <c:pt idx="45618">
                  <c:v>6.2714389E-36</c:v>
                </c:pt>
                <c:pt idx="45619">
                  <c:v>6.2714389E-36</c:v>
                </c:pt>
                <c:pt idx="45620">
                  <c:v>6.2714389E-36</c:v>
                </c:pt>
                <c:pt idx="45621">
                  <c:v>6.2714389E-36</c:v>
                </c:pt>
                <c:pt idx="45622">
                  <c:v>6.2714389E-36</c:v>
                </c:pt>
                <c:pt idx="45623">
                  <c:v>6.2714389E-36</c:v>
                </c:pt>
                <c:pt idx="45624">
                  <c:v>6.2714389E-36</c:v>
                </c:pt>
                <c:pt idx="45625">
                  <c:v>6.2714389E-36</c:v>
                </c:pt>
                <c:pt idx="45626">
                  <c:v>6.2714389E-36</c:v>
                </c:pt>
                <c:pt idx="45627">
                  <c:v>6.2714389E-36</c:v>
                </c:pt>
                <c:pt idx="45628">
                  <c:v>6.2714389E-36</c:v>
                </c:pt>
                <c:pt idx="45629">
                  <c:v>6.2714389E-36</c:v>
                </c:pt>
                <c:pt idx="45630">
                  <c:v>6.2714389E-36</c:v>
                </c:pt>
                <c:pt idx="45631">
                  <c:v>6.2714389E-36</c:v>
                </c:pt>
                <c:pt idx="45632">
                  <c:v>6.2714389E-36</c:v>
                </c:pt>
                <c:pt idx="45633">
                  <c:v>6.2714389E-36</c:v>
                </c:pt>
                <c:pt idx="45634">
                  <c:v>6.2714389E-36</c:v>
                </c:pt>
                <c:pt idx="45635">
                  <c:v>6.2714389E-36</c:v>
                </c:pt>
                <c:pt idx="45636">
                  <c:v>6.2714389E-36</c:v>
                </c:pt>
                <c:pt idx="45637">
                  <c:v>6.2714389E-36</c:v>
                </c:pt>
                <c:pt idx="45638">
                  <c:v>6.2714389E-36</c:v>
                </c:pt>
                <c:pt idx="45639">
                  <c:v>6.2714389E-36</c:v>
                </c:pt>
                <c:pt idx="45640">
                  <c:v>6.2714389E-36</c:v>
                </c:pt>
                <c:pt idx="45641">
                  <c:v>6.2714389E-36</c:v>
                </c:pt>
                <c:pt idx="45642">
                  <c:v>6.2714389E-36</c:v>
                </c:pt>
                <c:pt idx="45643">
                  <c:v>6.2714389E-36</c:v>
                </c:pt>
                <c:pt idx="45644">
                  <c:v>6.2714389E-36</c:v>
                </c:pt>
                <c:pt idx="45645">
                  <c:v>6.2714389E-36</c:v>
                </c:pt>
                <c:pt idx="45646">
                  <c:v>6.2714389E-36</c:v>
                </c:pt>
                <c:pt idx="45647">
                  <c:v>6.2714389E-36</c:v>
                </c:pt>
                <c:pt idx="45648">
                  <c:v>6.2714389E-36</c:v>
                </c:pt>
                <c:pt idx="45649">
                  <c:v>6.2714389E-36</c:v>
                </c:pt>
                <c:pt idx="45650">
                  <c:v>6.2714389E-36</c:v>
                </c:pt>
                <c:pt idx="45651">
                  <c:v>6.2714389E-36</c:v>
                </c:pt>
                <c:pt idx="45652">
                  <c:v>6.2714389E-36</c:v>
                </c:pt>
                <c:pt idx="45653">
                  <c:v>6.2714389E-36</c:v>
                </c:pt>
                <c:pt idx="45654">
                  <c:v>6.2714389E-36</c:v>
                </c:pt>
                <c:pt idx="45655">
                  <c:v>6.2714389E-36</c:v>
                </c:pt>
                <c:pt idx="45656">
                  <c:v>6.2714389E-36</c:v>
                </c:pt>
                <c:pt idx="45657">
                  <c:v>6.2714389E-36</c:v>
                </c:pt>
                <c:pt idx="45658">
                  <c:v>6.2714389E-36</c:v>
                </c:pt>
                <c:pt idx="45659">
                  <c:v>6.2714389E-36</c:v>
                </c:pt>
                <c:pt idx="45660">
                  <c:v>6.2714389E-36</c:v>
                </c:pt>
                <c:pt idx="45661">
                  <c:v>6.2714389E-36</c:v>
                </c:pt>
                <c:pt idx="45662">
                  <c:v>6.2714389E-36</c:v>
                </c:pt>
                <c:pt idx="45663">
                  <c:v>6.2714389E-36</c:v>
                </c:pt>
                <c:pt idx="45664">
                  <c:v>6.2714389E-36</c:v>
                </c:pt>
                <c:pt idx="45665">
                  <c:v>6.2714389E-36</c:v>
                </c:pt>
                <c:pt idx="45666">
                  <c:v>6.2714389E-36</c:v>
                </c:pt>
                <c:pt idx="45667">
                  <c:v>6.2714389E-36</c:v>
                </c:pt>
                <c:pt idx="45668">
                  <c:v>6.2714389E-36</c:v>
                </c:pt>
                <c:pt idx="45669">
                  <c:v>6.2714389E-36</c:v>
                </c:pt>
                <c:pt idx="45670">
                  <c:v>6.2714389E-36</c:v>
                </c:pt>
                <c:pt idx="45671">
                  <c:v>6.2714389E-36</c:v>
                </c:pt>
                <c:pt idx="45672">
                  <c:v>6.2714389E-36</c:v>
                </c:pt>
                <c:pt idx="45673">
                  <c:v>6.2714389E-36</c:v>
                </c:pt>
                <c:pt idx="45674">
                  <c:v>6.2714389E-36</c:v>
                </c:pt>
                <c:pt idx="45675">
                  <c:v>6.2714389E-36</c:v>
                </c:pt>
                <c:pt idx="45676">
                  <c:v>6.2714389E-36</c:v>
                </c:pt>
                <c:pt idx="45677">
                  <c:v>6.2714389E-36</c:v>
                </c:pt>
                <c:pt idx="45678">
                  <c:v>6.2714389E-36</c:v>
                </c:pt>
                <c:pt idx="45679">
                  <c:v>6.2714389E-36</c:v>
                </c:pt>
                <c:pt idx="45680">
                  <c:v>6.2714389E-36</c:v>
                </c:pt>
                <c:pt idx="45681">
                  <c:v>6.2714389E-36</c:v>
                </c:pt>
                <c:pt idx="45682">
                  <c:v>6.2714389E-36</c:v>
                </c:pt>
                <c:pt idx="45683">
                  <c:v>6.2714389E-36</c:v>
                </c:pt>
                <c:pt idx="45684">
                  <c:v>6.2714389E-36</c:v>
                </c:pt>
                <c:pt idx="45685">
                  <c:v>6.2714389E-36</c:v>
                </c:pt>
                <c:pt idx="45686">
                  <c:v>6.2714389E-36</c:v>
                </c:pt>
                <c:pt idx="45687">
                  <c:v>6.2714389E-36</c:v>
                </c:pt>
                <c:pt idx="45688">
                  <c:v>6.2714389E-36</c:v>
                </c:pt>
                <c:pt idx="45689">
                  <c:v>6.2714389E-36</c:v>
                </c:pt>
                <c:pt idx="45690">
                  <c:v>6.2714389E-36</c:v>
                </c:pt>
                <c:pt idx="45691">
                  <c:v>6.2714389E-36</c:v>
                </c:pt>
                <c:pt idx="45692">
                  <c:v>6.2714389E-36</c:v>
                </c:pt>
                <c:pt idx="45693">
                  <c:v>6.2714389E-36</c:v>
                </c:pt>
                <c:pt idx="45694">
                  <c:v>6.2714389E-36</c:v>
                </c:pt>
                <c:pt idx="45695">
                  <c:v>6.2714389E-36</c:v>
                </c:pt>
                <c:pt idx="45696">
                  <c:v>6.2714389E-36</c:v>
                </c:pt>
                <c:pt idx="45697">
                  <c:v>6.2714389E-36</c:v>
                </c:pt>
                <c:pt idx="45698">
                  <c:v>6.2714389E-36</c:v>
                </c:pt>
                <c:pt idx="45699">
                  <c:v>6.2714389E-36</c:v>
                </c:pt>
                <c:pt idx="45700">
                  <c:v>6.2714389E-36</c:v>
                </c:pt>
                <c:pt idx="45701">
                  <c:v>6.2714389E-36</c:v>
                </c:pt>
                <c:pt idx="45702">
                  <c:v>6.2714389E-36</c:v>
                </c:pt>
                <c:pt idx="45703">
                  <c:v>6.2714389E-36</c:v>
                </c:pt>
                <c:pt idx="45704">
                  <c:v>6.2714389E-36</c:v>
                </c:pt>
                <c:pt idx="45705">
                  <c:v>6.2714389E-36</c:v>
                </c:pt>
                <c:pt idx="45706">
                  <c:v>6.2714389E-36</c:v>
                </c:pt>
                <c:pt idx="45707">
                  <c:v>6.2714389E-36</c:v>
                </c:pt>
                <c:pt idx="45708">
                  <c:v>6.2714389E-36</c:v>
                </c:pt>
                <c:pt idx="45709">
                  <c:v>6.2714389E-36</c:v>
                </c:pt>
                <c:pt idx="45710">
                  <c:v>6.2714389E-36</c:v>
                </c:pt>
                <c:pt idx="45711">
                  <c:v>6.2714389E-36</c:v>
                </c:pt>
                <c:pt idx="45712">
                  <c:v>6.2714389E-36</c:v>
                </c:pt>
                <c:pt idx="45713">
                  <c:v>6.2714389E-36</c:v>
                </c:pt>
                <c:pt idx="45714">
                  <c:v>6.2714389E-36</c:v>
                </c:pt>
                <c:pt idx="45715">
                  <c:v>6.2714389E-36</c:v>
                </c:pt>
                <c:pt idx="45716">
                  <c:v>6.2714389E-36</c:v>
                </c:pt>
                <c:pt idx="45717">
                  <c:v>6.2714389E-36</c:v>
                </c:pt>
                <c:pt idx="45718">
                  <c:v>6.2714389E-36</c:v>
                </c:pt>
                <c:pt idx="45719">
                  <c:v>6.2714389E-36</c:v>
                </c:pt>
                <c:pt idx="45720">
                  <c:v>6.2714389E-36</c:v>
                </c:pt>
                <c:pt idx="45721">
                  <c:v>6.2714389E-36</c:v>
                </c:pt>
                <c:pt idx="45722">
                  <c:v>6.2714389E-36</c:v>
                </c:pt>
                <c:pt idx="45723">
                  <c:v>6.2714389E-36</c:v>
                </c:pt>
                <c:pt idx="45724">
                  <c:v>6.2714389E-36</c:v>
                </c:pt>
                <c:pt idx="45725">
                  <c:v>6.2714389E-36</c:v>
                </c:pt>
                <c:pt idx="45726">
                  <c:v>6.2714389E-36</c:v>
                </c:pt>
                <c:pt idx="45727">
                  <c:v>6.2714389E-36</c:v>
                </c:pt>
                <c:pt idx="45728">
                  <c:v>6.2714389E-36</c:v>
                </c:pt>
                <c:pt idx="45729">
                  <c:v>6.2714389E-36</c:v>
                </c:pt>
                <c:pt idx="45730">
                  <c:v>6.2714389E-36</c:v>
                </c:pt>
                <c:pt idx="45731">
                  <c:v>6.2714389E-36</c:v>
                </c:pt>
                <c:pt idx="45732">
                  <c:v>6.2714389E-36</c:v>
                </c:pt>
                <c:pt idx="45733">
                  <c:v>6.2714389E-36</c:v>
                </c:pt>
                <c:pt idx="45734">
                  <c:v>6.2714389E-36</c:v>
                </c:pt>
                <c:pt idx="45735">
                  <c:v>6.2714389E-36</c:v>
                </c:pt>
                <c:pt idx="45736">
                  <c:v>6.2714389E-36</c:v>
                </c:pt>
                <c:pt idx="45737">
                  <c:v>6.2714389E-36</c:v>
                </c:pt>
                <c:pt idx="45738">
                  <c:v>6.2714389E-36</c:v>
                </c:pt>
                <c:pt idx="45739">
                  <c:v>6.2714389E-36</c:v>
                </c:pt>
                <c:pt idx="45740">
                  <c:v>6.2714389E-36</c:v>
                </c:pt>
                <c:pt idx="45741">
                  <c:v>6.2714389E-36</c:v>
                </c:pt>
                <c:pt idx="45742">
                  <c:v>6.2714389E-36</c:v>
                </c:pt>
                <c:pt idx="45743">
                  <c:v>6.2714389E-36</c:v>
                </c:pt>
                <c:pt idx="45744">
                  <c:v>6.2714389E-36</c:v>
                </c:pt>
                <c:pt idx="45745">
                  <c:v>6.2714389E-36</c:v>
                </c:pt>
                <c:pt idx="45746">
                  <c:v>6.2714389E-36</c:v>
                </c:pt>
                <c:pt idx="45747">
                  <c:v>6.2714389E-36</c:v>
                </c:pt>
                <c:pt idx="45748">
                  <c:v>6.2714389E-36</c:v>
                </c:pt>
                <c:pt idx="45749">
                  <c:v>6.2714389E-36</c:v>
                </c:pt>
                <c:pt idx="45750">
                  <c:v>6.2714389E-36</c:v>
                </c:pt>
                <c:pt idx="45751">
                  <c:v>6.2714389E-36</c:v>
                </c:pt>
                <c:pt idx="45752">
                  <c:v>6.2714389E-36</c:v>
                </c:pt>
                <c:pt idx="45753">
                  <c:v>6.2714389E-36</c:v>
                </c:pt>
                <c:pt idx="45754">
                  <c:v>6.2714389E-36</c:v>
                </c:pt>
                <c:pt idx="45755">
                  <c:v>6.2714389E-36</c:v>
                </c:pt>
                <c:pt idx="45756">
                  <c:v>6.2714389E-36</c:v>
                </c:pt>
                <c:pt idx="45757">
                  <c:v>6.2714389E-36</c:v>
                </c:pt>
                <c:pt idx="45758">
                  <c:v>6.2714389E-36</c:v>
                </c:pt>
                <c:pt idx="45759">
                  <c:v>6.2714389E-36</c:v>
                </c:pt>
                <c:pt idx="45760">
                  <c:v>6.2714389E-36</c:v>
                </c:pt>
                <c:pt idx="45761">
                  <c:v>6.2714389E-36</c:v>
                </c:pt>
                <c:pt idx="45762">
                  <c:v>6.2714389E-36</c:v>
                </c:pt>
                <c:pt idx="45763">
                  <c:v>6.2714389E-36</c:v>
                </c:pt>
                <c:pt idx="45764">
                  <c:v>6.2714389E-36</c:v>
                </c:pt>
                <c:pt idx="45765">
                  <c:v>6.2714389E-36</c:v>
                </c:pt>
                <c:pt idx="45766">
                  <c:v>6.2714389E-36</c:v>
                </c:pt>
                <c:pt idx="45767">
                  <c:v>6.2714389E-36</c:v>
                </c:pt>
                <c:pt idx="45768">
                  <c:v>6.2714389E-36</c:v>
                </c:pt>
                <c:pt idx="45769">
                  <c:v>6.2714389E-36</c:v>
                </c:pt>
                <c:pt idx="45770">
                  <c:v>6.2714389E-36</c:v>
                </c:pt>
                <c:pt idx="45771">
                  <c:v>6.2714389E-36</c:v>
                </c:pt>
                <c:pt idx="45772">
                  <c:v>6.2714389E-36</c:v>
                </c:pt>
                <c:pt idx="45773">
                  <c:v>6.2714389E-36</c:v>
                </c:pt>
                <c:pt idx="45774">
                  <c:v>6.2714389E-36</c:v>
                </c:pt>
                <c:pt idx="45775">
                  <c:v>6.2714389E-36</c:v>
                </c:pt>
                <c:pt idx="45776">
                  <c:v>6.2714389E-36</c:v>
                </c:pt>
                <c:pt idx="45777">
                  <c:v>6.2714389E-36</c:v>
                </c:pt>
                <c:pt idx="45778">
                  <c:v>6.2714389E-36</c:v>
                </c:pt>
                <c:pt idx="45779">
                  <c:v>6.2714389E-36</c:v>
                </c:pt>
                <c:pt idx="45780">
                  <c:v>6.2714389E-36</c:v>
                </c:pt>
                <c:pt idx="45781">
                  <c:v>6.2714389E-36</c:v>
                </c:pt>
                <c:pt idx="45782">
                  <c:v>6.2714389E-36</c:v>
                </c:pt>
                <c:pt idx="45783">
                  <c:v>6.2714389E-36</c:v>
                </c:pt>
                <c:pt idx="45784">
                  <c:v>6.2714389E-36</c:v>
                </c:pt>
                <c:pt idx="45785">
                  <c:v>6.2714389E-36</c:v>
                </c:pt>
                <c:pt idx="45786">
                  <c:v>6.2714389E-36</c:v>
                </c:pt>
                <c:pt idx="45787">
                  <c:v>6.2714389E-36</c:v>
                </c:pt>
                <c:pt idx="45788">
                  <c:v>6.2714389E-36</c:v>
                </c:pt>
                <c:pt idx="45789">
                  <c:v>6.2714389E-36</c:v>
                </c:pt>
                <c:pt idx="45790">
                  <c:v>6.2714389E-36</c:v>
                </c:pt>
                <c:pt idx="45791">
                  <c:v>6.2714389E-36</c:v>
                </c:pt>
                <c:pt idx="45792">
                  <c:v>6.2714389E-36</c:v>
                </c:pt>
                <c:pt idx="45793">
                  <c:v>6.2714389E-36</c:v>
                </c:pt>
                <c:pt idx="45794">
                  <c:v>6.2714389E-36</c:v>
                </c:pt>
                <c:pt idx="45795">
                  <c:v>6.2714389E-36</c:v>
                </c:pt>
                <c:pt idx="45796">
                  <c:v>6.2714389E-36</c:v>
                </c:pt>
                <c:pt idx="45797">
                  <c:v>6.2714389E-36</c:v>
                </c:pt>
                <c:pt idx="45798">
                  <c:v>6.2714389E-36</c:v>
                </c:pt>
                <c:pt idx="45799">
                  <c:v>6.2714389E-36</c:v>
                </c:pt>
                <c:pt idx="45800">
                  <c:v>6.2714389E-36</c:v>
                </c:pt>
                <c:pt idx="45801">
                  <c:v>6.2714389E-36</c:v>
                </c:pt>
                <c:pt idx="45802">
                  <c:v>6.2714389E-36</c:v>
                </c:pt>
                <c:pt idx="45803">
                  <c:v>6.2714389E-36</c:v>
                </c:pt>
                <c:pt idx="45804">
                  <c:v>6.2714389E-36</c:v>
                </c:pt>
                <c:pt idx="45805">
                  <c:v>6.2714389E-36</c:v>
                </c:pt>
                <c:pt idx="45806">
                  <c:v>6.2714389E-36</c:v>
                </c:pt>
                <c:pt idx="45807">
                  <c:v>6.2714389E-36</c:v>
                </c:pt>
                <c:pt idx="45808">
                  <c:v>6.2714389E-36</c:v>
                </c:pt>
                <c:pt idx="45809">
                  <c:v>6.2714389E-36</c:v>
                </c:pt>
                <c:pt idx="45810">
                  <c:v>6.2714389E-36</c:v>
                </c:pt>
                <c:pt idx="45811">
                  <c:v>6.2714389E-36</c:v>
                </c:pt>
                <c:pt idx="45812">
                  <c:v>6.2714389E-36</c:v>
                </c:pt>
                <c:pt idx="45813">
                  <c:v>6.2714389E-36</c:v>
                </c:pt>
                <c:pt idx="45814">
                  <c:v>6.2714389E-36</c:v>
                </c:pt>
                <c:pt idx="45815">
                  <c:v>6.2714389E-36</c:v>
                </c:pt>
                <c:pt idx="45816">
                  <c:v>6.2714389E-36</c:v>
                </c:pt>
                <c:pt idx="45817">
                  <c:v>6.2714389E-36</c:v>
                </c:pt>
                <c:pt idx="45818">
                  <c:v>6.2714389E-36</c:v>
                </c:pt>
                <c:pt idx="45819">
                  <c:v>6.2714389E-36</c:v>
                </c:pt>
                <c:pt idx="45820">
                  <c:v>6.2714389E-36</c:v>
                </c:pt>
                <c:pt idx="45821">
                  <c:v>6.2714389E-36</c:v>
                </c:pt>
                <c:pt idx="45822">
                  <c:v>6.2714389E-36</c:v>
                </c:pt>
                <c:pt idx="45823">
                  <c:v>6.2714389E-36</c:v>
                </c:pt>
                <c:pt idx="45824">
                  <c:v>6.2714389E-36</c:v>
                </c:pt>
                <c:pt idx="45825">
                  <c:v>6.2714389E-36</c:v>
                </c:pt>
                <c:pt idx="45826">
                  <c:v>6.2714389E-36</c:v>
                </c:pt>
                <c:pt idx="45827">
                  <c:v>6.2714389E-36</c:v>
                </c:pt>
                <c:pt idx="45828">
                  <c:v>6.2714389E-36</c:v>
                </c:pt>
                <c:pt idx="45829">
                  <c:v>6.2714389E-36</c:v>
                </c:pt>
                <c:pt idx="45830">
                  <c:v>6.2714389E-36</c:v>
                </c:pt>
                <c:pt idx="45831">
                  <c:v>6.2714389E-36</c:v>
                </c:pt>
                <c:pt idx="45832">
                  <c:v>6.2714389E-36</c:v>
                </c:pt>
                <c:pt idx="45833">
                  <c:v>6.2714389E-36</c:v>
                </c:pt>
                <c:pt idx="45834">
                  <c:v>6.2714389E-36</c:v>
                </c:pt>
                <c:pt idx="45835">
                  <c:v>6.2714389E-36</c:v>
                </c:pt>
                <c:pt idx="45836">
                  <c:v>6.2714389E-36</c:v>
                </c:pt>
                <c:pt idx="45837">
                  <c:v>6.2714389E-36</c:v>
                </c:pt>
                <c:pt idx="45838">
                  <c:v>6.2714389E-36</c:v>
                </c:pt>
                <c:pt idx="45839">
                  <c:v>6.2714389E-36</c:v>
                </c:pt>
                <c:pt idx="45840">
                  <c:v>6.2714389E-36</c:v>
                </c:pt>
                <c:pt idx="45841">
                  <c:v>6.2714389E-36</c:v>
                </c:pt>
                <c:pt idx="45842">
                  <c:v>6.2714389E-36</c:v>
                </c:pt>
                <c:pt idx="45843">
                  <c:v>6.2714389E-36</c:v>
                </c:pt>
                <c:pt idx="45844">
                  <c:v>6.2714389E-36</c:v>
                </c:pt>
                <c:pt idx="45845">
                  <c:v>6.2714389E-36</c:v>
                </c:pt>
                <c:pt idx="45846">
                  <c:v>6.2714389E-36</c:v>
                </c:pt>
                <c:pt idx="45847">
                  <c:v>6.2714389E-36</c:v>
                </c:pt>
                <c:pt idx="45848">
                  <c:v>6.2714389E-36</c:v>
                </c:pt>
                <c:pt idx="45849">
                  <c:v>6.2714389E-36</c:v>
                </c:pt>
                <c:pt idx="45850">
                  <c:v>6.2714389E-36</c:v>
                </c:pt>
                <c:pt idx="45851">
                  <c:v>6.2714389E-36</c:v>
                </c:pt>
                <c:pt idx="45852">
                  <c:v>6.2714389E-36</c:v>
                </c:pt>
                <c:pt idx="45853">
                  <c:v>6.2714389E-36</c:v>
                </c:pt>
                <c:pt idx="45854">
                  <c:v>6.2714389E-36</c:v>
                </c:pt>
                <c:pt idx="45855">
                  <c:v>6.2714389E-36</c:v>
                </c:pt>
                <c:pt idx="45856">
                  <c:v>6.2714389E-36</c:v>
                </c:pt>
                <c:pt idx="45857">
                  <c:v>6.2714389E-36</c:v>
                </c:pt>
                <c:pt idx="45858">
                  <c:v>6.2714389E-36</c:v>
                </c:pt>
                <c:pt idx="45859">
                  <c:v>6.2714389E-36</c:v>
                </c:pt>
                <c:pt idx="45860">
                  <c:v>6.2714389E-36</c:v>
                </c:pt>
                <c:pt idx="45861">
                  <c:v>6.2714389E-36</c:v>
                </c:pt>
                <c:pt idx="45862">
                  <c:v>6.2714389E-36</c:v>
                </c:pt>
                <c:pt idx="45863">
                  <c:v>6.2714389E-36</c:v>
                </c:pt>
                <c:pt idx="45864">
                  <c:v>6.2714389E-36</c:v>
                </c:pt>
                <c:pt idx="45865">
                  <c:v>6.2714389E-36</c:v>
                </c:pt>
                <c:pt idx="45866">
                  <c:v>6.2714389E-36</c:v>
                </c:pt>
                <c:pt idx="45867">
                  <c:v>6.2714389E-36</c:v>
                </c:pt>
                <c:pt idx="45868">
                  <c:v>6.2714389E-36</c:v>
                </c:pt>
                <c:pt idx="45869">
                  <c:v>6.2714389E-36</c:v>
                </c:pt>
                <c:pt idx="45870">
                  <c:v>6.2714389E-36</c:v>
                </c:pt>
                <c:pt idx="45871">
                  <c:v>6.2714389E-36</c:v>
                </c:pt>
                <c:pt idx="45872">
                  <c:v>6.2714389E-36</c:v>
                </c:pt>
                <c:pt idx="45873">
                  <c:v>6.2714389E-36</c:v>
                </c:pt>
                <c:pt idx="45874">
                  <c:v>6.2714389E-36</c:v>
                </c:pt>
                <c:pt idx="45875">
                  <c:v>6.2714389E-36</c:v>
                </c:pt>
                <c:pt idx="45876">
                  <c:v>6.2714389E-36</c:v>
                </c:pt>
                <c:pt idx="45877">
                  <c:v>6.2714389E-36</c:v>
                </c:pt>
                <c:pt idx="45878">
                  <c:v>6.2714389E-36</c:v>
                </c:pt>
                <c:pt idx="45879">
                  <c:v>6.2714389E-36</c:v>
                </c:pt>
                <c:pt idx="45880">
                  <c:v>6.2714389E-36</c:v>
                </c:pt>
                <c:pt idx="45881">
                  <c:v>6.2714389E-36</c:v>
                </c:pt>
                <c:pt idx="45882">
                  <c:v>6.2714389E-36</c:v>
                </c:pt>
                <c:pt idx="45883">
                  <c:v>6.2714389E-36</c:v>
                </c:pt>
                <c:pt idx="45884">
                  <c:v>6.2714389E-36</c:v>
                </c:pt>
                <c:pt idx="45885">
                  <c:v>6.2714389E-36</c:v>
                </c:pt>
                <c:pt idx="45886">
                  <c:v>6.2714389E-36</c:v>
                </c:pt>
                <c:pt idx="45887">
                  <c:v>6.2714389E-36</c:v>
                </c:pt>
                <c:pt idx="45888">
                  <c:v>6.2714389E-36</c:v>
                </c:pt>
                <c:pt idx="45889">
                  <c:v>6.2714389E-36</c:v>
                </c:pt>
                <c:pt idx="45890">
                  <c:v>6.2714389E-36</c:v>
                </c:pt>
                <c:pt idx="45891">
                  <c:v>6.2714389E-36</c:v>
                </c:pt>
                <c:pt idx="45892">
                  <c:v>6.2714389E-36</c:v>
                </c:pt>
                <c:pt idx="45893">
                  <c:v>6.2714389E-36</c:v>
                </c:pt>
                <c:pt idx="45894">
                  <c:v>6.2714389E-36</c:v>
                </c:pt>
                <c:pt idx="45895">
                  <c:v>6.2714389E-36</c:v>
                </c:pt>
                <c:pt idx="45896">
                  <c:v>6.2714389E-36</c:v>
                </c:pt>
                <c:pt idx="45897">
                  <c:v>6.2714389E-36</c:v>
                </c:pt>
                <c:pt idx="45898">
                  <c:v>6.2714389E-36</c:v>
                </c:pt>
                <c:pt idx="45899">
                  <c:v>6.2714389E-36</c:v>
                </c:pt>
                <c:pt idx="45900">
                  <c:v>6.2714389E-36</c:v>
                </c:pt>
                <c:pt idx="45901">
                  <c:v>6.2714389E-36</c:v>
                </c:pt>
                <c:pt idx="45902">
                  <c:v>6.2714389E-36</c:v>
                </c:pt>
                <c:pt idx="45903">
                  <c:v>6.2714389E-36</c:v>
                </c:pt>
                <c:pt idx="45904">
                  <c:v>6.2714389E-36</c:v>
                </c:pt>
                <c:pt idx="45905">
                  <c:v>6.2714389E-36</c:v>
                </c:pt>
                <c:pt idx="45906">
                  <c:v>6.2714389E-36</c:v>
                </c:pt>
                <c:pt idx="45907">
                  <c:v>6.2714389E-36</c:v>
                </c:pt>
                <c:pt idx="45908">
                  <c:v>6.2714389E-36</c:v>
                </c:pt>
                <c:pt idx="45909">
                  <c:v>6.2714389E-36</c:v>
                </c:pt>
                <c:pt idx="45910">
                  <c:v>6.2714389E-36</c:v>
                </c:pt>
                <c:pt idx="45911">
                  <c:v>6.2714389E-36</c:v>
                </c:pt>
                <c:pt idx="45912">
                  <c:v>6.2714389E-36</c:v>
                </c:pt>
                <c:pt idx="45913">
                  <c:v>6.2714389E-36</c:v>
                </c:pt>
                <c:pt idx="45914">
                  <c:v>6.2714389E-36</c:v>
                </c:pt>
                <c:pt idx="45915">
                  <c:v>6.2714389E-36</c:v>
                </c:pt>
                <c:pt idx="45916">
                  <c:v>6.2714389E-36</c:v>
                </c:pt>
                <c:pt idx="45917">
                  <c:v>6.2714389E-36</c:v>
                </c:pt>
                <c:pt idx="45918">
                  <c:v>6.2714389E-36</c:v>
                </c:pt>
                <c:pt idx="45919">
                  <c:v>6.2714389E-36</c:v>
                </c:pt>
                <c:pt idx="45920">
                  <c:v>6.2714389E-36</c:v>
                </c:pt>
                <c:pt idx="45921">
                  <c:v>6.2714389E-36</c:v>
                </c:pt>
                <c:pt idx="45922">
                  <c:v>6.2714389E-36</c:v>
                </c:pt>
                <c:pt idx="45923">
                  <c:v>6.2714389E-36</c:v>
                </c:pt>
                <c:pt idx="45924">
                  <c:v>6.2714389E-36</c:v>
                </c:pt>
                <c:pt idx="45925">
                  <c:v>6.2714389E-36</c:v>
                </c:pt>
                <c:pt idx="45926">
                  <c:v>6.2714389E-36</c:v>
                </c:pt>
                <c:pt idx="45927">
                  <c:v>6.2714389E-36</c:v>
                </c:pt>
                <c:pt idx="45928">
                  <c:v>6.2714389E-36</c:v>
                </c:pt>
                <c:pt idx="45929">
                  <c:v>6.2714389E-36</c:v>
                </c:pt>
                <c:pt idx="45930">
                  <c:v>6.2714389E-36</c:v>
                </c:pt>
                <c:pt idx="45931">
                  <c:v>6.2714389E-36</c:v>
                </c:pt>
                <c:pt idx="45932">
                  <c:v>6.2714389E-36</c:v>
                </c:pt>
                <c:pt idx="45933">
                  <c:v>6.2714389E-36</c:v>
                </c:pt>
                <c:pt idx="45934">
                  <c:v>6.2714389E-36</c:v>
                </c:pt>
                <c:pt idx="45935">
                  <c:v>6.2714389E-36</c:v>
                </c:pt>
                <c:pt idx="45936">
                  <c:v>6.2714389E-36</c:v>
                </c:pt>
                <c:pt idx="45937">
                  <c:v>6.2714389E-36</c:v>
                </c:pt>
                <c:pt idx="45938">
                  <c:v>6.2714389E-36</c:v>
                </c:pt>
                <c:pt idx="45939">
                  <c:v>6.2714389E-36</c:v>
                </c:pt>
                <c:pt idx="45940">
                  <c:v>6.2714389E-36</c:v>
                </c:pt>
                <c:pt idx="45941">
                  <c:v>6.2714389E-36</c:v>
                </c:pt>
                <c:pt idx="45942">
                  <c:v>6.2714389E-36</c:v>
                </c:pt>
                <c:pt idx="45943">
                  <c:v>6.2714389E-36</c:v>
                </c:pt>
                <c:pt idx="45944">
                  <c:v>6.2714389E-36</c:v>
                </c:pt>
                <c:pt idx="45945">
                  <c:v>6.2714389E-36</c:v>
                </c:pt>
                <c:pt idx="45946">
                  <c:v>6.2714389E-36</c:v>
                </c:pt>
                <c:pt idx="45947">
                  <c:v>6.2714389E-36</c:v>
                </c:pt>
                <c:pt idx="45948">
                  <c:v>6.2714389E-36</c:v>
                </c:pt>
                <c:pt idx="45949">
                  <c:v>6.2714389E-36</c:v>
                </c:pt>
                <c:pt idx="45950">
                  <c:v>6.2714389E-36</c:v>
                </c:pt>
                <c:pt idx="45951">
                  <c:v>6.2714389E-36</c:v>
                </c:pt>
                <c:pt idx="45952">
                  <c:v>6.2714389E-36</c:v>
                </c:pt>
                <c:pt idx="45953">
                  <c:v>6.2714389E-36</c:v>
                </c:pt>
                <c:pt idx="45954">
                  <c:v>6.2714389E-36</c:v>
                </c:pt>
                <c:pt idx="45955">
                  <c:v>6.2714389E-36</c:v>
                </c:pt>
                <c:pt idx="45956">
                  <c:v>6.2714389E-36</c:v>
                </c:pt>
                <c:pt idx="45957">
                  <c:v>6.2714389E-36</c:v>
                </c:pt>
                <c:pt idx="45958">
                  <c:v>6.2714389E-36</c:v>
                </c:pt>
                <c:pt idx="45959">
                  <c:v>6.2714389E-36</c:v>
                </c:pt>
                <c:pt idx="45960">
                  <c:v>6.2714389E-36</c:v>
                </c:pt>
                <c:pt idx="45961">
                  <c:v>6.2714389E-36</c:v>
                </c:pt>
                <c:pt idx="45962">
                  <c:v>6.2714389E-36</c:v>
                </c:pt>
                <c:pt idx="45963">
                  <c:v>6.2714389E-36</c:v>
                </c:pt>
                <c:pt idx="45964">
                  <c:v>6.2714389E-36</c:v>
                </c:pt>
                <c:pt idx="45965">
                  <c:v>6.2714389E-36</c:v>
                </c:pt>
                <c:pt idx="45966">
                  <c:v>6.2714389E-36</c:v>
                </c:pt>
                <c:pt idx="45967">
                  <c:v>6.2714389E-36</c:v>
                </c:pt>
                <c:pt idx="45968">
                  <c:v>6.2714389E-36</c:v>
                </c:pt>
                <c:pt idx="45969">
                  <c:v>6.2714389E-36</c:v>
                </c:pt>
                <c:pt idx="45970">
                  <c:v>6.2714389E-36</c:v>
                </c:pt>
                <c:pt idx="45971">
                  <c:v>6.2714389E-36</c:v>
                </c:pt>
                <c:pt idx="45972">
                  <c:v>6.2714389E-36</c:v>
                </c:pt>
                <c:pt idx="45973">
                  <c:v>6.2714389E-36</c:v>
                </c:pt>
                <c:pt idx="45974">
                  <c:v>6.2714389E-36</c:v>
                </c:pt>
                <c:pt idx="45975">
                  <c:v>6.2714389E-36</c:v>
                </c:pt>
                <c:pt idx="45976">
                  <c:v>6.2714389E-36</c:v>
                </c:pt>
                <c:pt idx="45977">
                  <c:v>6.2714389E-36</c:v>
                </c:pt>
                <c:pt idx="45978">
                  <c:v>6.2714389E-36</c:v>
                </c:pt>
                <c:pt idx="45979">
                  <c:v>6.2714389E-36</c:v>
                </c:pt>
                <c:pt idx="45980">
                  <c:v>6.2714389E-36</c:v>
                </c:pt>
                <c:pt idx="45981">
                  <c:v>6.2714389E-36</c:v>
                </c:pt>
                <c:pt idx="45982">
                  <c:v>6.2714389E-36</c:v>
                </c:pt>
                <c:pt idx="45983">
                  <c:v>6.2714389E-36</c:v>
                </c:pt>
                <c:pt idx="45984">
                  <c:v>6.2714389E-36</c:v>
                </c:pt>
                <c:pt idx="45985">
                  <c:v>6.2714389E-36</c:v>
                </c:pt>
                <c:pt idx="45986">
                  <c:v>6.2714389E-36</c:v>
                </c:pt>
                <c:pt idx="45987">
                  <c:v>6.2714389E-36</c:v>
                </c:pt>
                <c:pt idx="45988">
                  <c:v>6.2714389E-36</c:v>
                </c:pt>
                <c:pt idx="45989">
                  <c:v>6.2714389E-36</c:v>
                </c:pt>
                <c:pt idx="45990">
                  <c:v>6.2714389E-36</c:v>
                </c:pt>
                <c:pt idx="45991">
                  <c:v>6.2714389E-36</c:v>
                </c:pt>
                <c:pt idx="45992">
                  <c:v>6.2714389E-36</c:v>
                </c:pt>
                <c:pt idx="45993">
                  <c:v>6.2714389E-36</c:v>
                </c:pt>
                <c:pt idx="45994">
                  <c:v>6.2714389E-36</c:v>
                </c:pt>
                <c:pt idx="45995">
                  <c:v>6.2714389E-36</c:v>
                </c:pt>
                <c:pt idx="45996">
                  <c:v>6.2714389E-36</c:v>
                </c:pt>
                <c:pt idx="45997">
                  <c:v>6.2714389E-36</c:v>
                </c:pt>
                <c:pt idx="45998">
                  <c:v>6.2714389E-36</c:v>
                </c:pt>
                <c:pt idx="45999">
                  <c:v>6.2714389E-36</c:v>
                </c:pt>
                <c:pt idx="46000">
                  <c:v>6.2714389E-36</c:v>
                </c:pt>
                <c:pt idx="46001">
                  <c:v>6.2714389E-36</c:v>
                </c:pt>
                <c:pt idx="46002">
                  <c:v>6.2714389E-36</c:v>
                </c:pt>
                <c:pt idx="46003">
                  <c:v>6.2714389E-36</c:v>
                </c:pt>
                <c:pt idx="46004">
                  <c:v>6.2714389E-36</c:v>
                </c:pt>
                <c:pt idx="46005">
                  <c:v>6.2714389E-36</c:v>
                </c:pt>
                <c:pt idx="46006">
                  <c:v>6.2714389E-36</c:v>
                </c:pt>
                <c:pt idx="46007">
                  <c:v>6.2714389E-36</c:v>
                </c:pt>
                <c:pt idx="46008">
                  <c:v>6.2714389E-36</c:v>
                </c:pt>
                <c:pt idx="46009">
                  <c:v>6.2714389E-36</c:v>
                </c:pt>
                <c:pt idx="46010">
                  <c:v>6.2714389E-36</c:v>
                </c:pt>
                <c:pt idx="46011">
                  <c:v>6.2714389E-36</c:v>
                </c:pt>
                <c:pt idx="46012">
                  <c:v>6.2714389E-36</c:v>
                </c:pt>
                <c:pt idx="46013">
                  <c:v>6.2714389E-36</c:v>
                </c:pt>
                <c:pt idx="46014">
                  <c:v>6.2714389E-36</c:v>
                </c:pt>
                <c:pt idx="46015">
                  <c:v>6.2714389E-36</c:v>
                </c:pt>
                <c:pt idx="46016">
                  <c:v>6.2714389E-36</c:v>
                </c:pt>
                <c:pt idx="46017">
                  <c:v>6.2714389E-36</c:v>
                </c:pt>
                <c:pt idx="46018">
                  <c:v>6.2714389E-36</c:v>
                </c:pt>
                <c:pt idx="46019">
                  <c:v>6.2714389E-36</c:v>
                </c:pt>
                <c:pt idx="46020">
                  <c:v>6.2714389E-36</c:v>
                </c:pt>
                <c:pt idx="46021">
                  <c:v>6.2714389E-36</c:v>
                </c:pt>
                <c:pt idx="46022">
                  <c:v>6.2714389E-36</c:v>
                </c:pt>
                <c:pt idx="46023">
                  <c:v>6.2714389E-36</c:v>
                </c:pt>
                <c:pt idx="46024">
                  <c:v>6.2714389E-36</c:v>
                </c:pt>
                <c:pt idx="46025">
                  <c:v>6.2714389E-36</c:v>
                </c:pt>
                <c:pt idx="46026">
                  <c:v>6.2714389E-36</c:v>
                </c:pt>
                <c:pt idx="46027">
                  <c:v>6.2714389E-36</c:v>
                </c:pt>
                <c:pt idx="46028">
                  <c:v>6.2714389E-36</c:v>
                </c:pt>
                <c:pt idx="46029">
                  <c:v>6.2714389E-36</c:v>
                </c:pt>
                <c:pt idx="46030">
                  <c:v>6.2714389E-36</c:v>
                </c:pt>
                <c:pt idx="46031">
                  <c:v>6.2714389E-36</c:v>
                </c:pt>
                <c:pt idx="46032">
                  <c:v>6.2714389E-36</c:v>
                </c:pt>
                <c:pt idx="46033">
                  <c:v>6.2714389E-36</c:v>
                </c:pt>
                <c:pt idx="46034">
                  <c:v>6.2714389E-36</c:v>
                </c:pt>
                <c:pt idx="46035">
                  <c:v>6.2714389E-36</c:v>
                </c:pt>
                <c:pt idx="46036">
                  <c:v>6.2714389E-36</c:v>
                </c:pt>
                <c:pt idx="46037">
                  <c:v>6.2714389E-36</c:v>
                </c:pt>
                <c:pt idx="46038">
                  <c:v>6.2714389E-36</c:v>
                </c:pt>
                <c:pt idx="46039">
                  <c:v>6.2714389E-36</c:v>
                </c:pt>
                <c:pt idx="46040">
                  <c:v>6.2714389E-36</c:v>
                </c:pt>
                <c:pt idx="46041">
                  <c:v>6.2714389E-36</c:v>
                </c:pt>
                <c:pt idx="46042">
                  <c:v>6.2714389E-36</c:v>
                </c:pt>
                <c:pt idx="46043">
                  <c:v>6.2714389E-36</c:v>
                </c:pt>
                <c:pt idx="46044">
                  <c:v>6.2714389E-36</c:v>
                </c:pt>
                <c:pt idx="46045">
                  <c:v>6.2714389E-36</c:v>
                </c:pt>
                <c:pt idx="46046">
                  <c:v>6.2714389E-36</c:v>
                </c:pt>
                <c:pt idx="46047">
                  <c:v>6.2714389E-36</c:v>
                </c:pt>
                <c:pt idx="46048">
                  <c:v>6.2714389E-36</c:v>
                </c:pt>
                <c:pt idx="46049">
                  <c:v>6.2714389E-36</c:v>
                </c:pt>
                <c:pt idx="46050">
                  <c:v>6.2714389E-36</c:v>
                </c:pt>
                <c:pt idx="46051">
                  <c:v>6.2714389E-36</c:v>
                </c:pt>
                <c:pt idx="46052">
                  <c:v>6.2714389E-36</c:v>
                </c:pt>
                <c:pt idx="46053">
                  <c:v>6.2714389E-36</c:v>
                </c:pt>
                <c:pt idx="46054">
                  <c:v>6.2714389E-36</c:v>
                </c:pt>
                <c:pt idx="46055">
                  <c:v>6.2714389E-36</c:v>
                </c:pt>
                <c:pt idx="46056">
                  <c:v>6.2714389E-36</c:v>
                </c:pt>
                <c:pt idx="46057">
                  <c:v>6.2714389E-36</c:v>
                </c:pt>
                <c:pt idx="46058">
                  <c:v>6.2714389E-36</c:v>
                </c:pt>
                <c:pt idx="46059">
                  <c:v>6.2714389E-36</c:v>
                </c:pt>
                <c:pt idx="46060">
                  <c:v>6.2714389E-36</c:v>
                </c:pt>
                <c:pt idx="46061">
                  <c:v>6.2714389E-36</c:v>
                </c:pt>
                <c:pt idx="46062">
                  <c:v>6.2714389E-36</c:v>
                </c:pt>
                <c:pt idx="46063">
                  <c:v>6.2714389E-36</c:v>
                </c:pt>
                <c:pt idx="46064">
                  <c:v>6.2714389E-36</c:v>
                </c:pt>
                <c:pt idx="46065">
                  <c:v>6.2714389E-36</c:v>
                </c:pt>
                <c:pt idx="46066">
                  <c:v>6.2714389E-36</c:v>
                </c:pt>
                <c:pt idx="46067">
                  <c:v>6.2714389E-36</c:v>
                </c:pt>
                <c:pt idx="46068">
                  <c:v>6.2714389E-36</c:v>
                </c:pt>
                <c:pt idx="46069">
                  <c:v>6.2714389E-36</c:v>
                </c:pt>
                <c:pt idx="46070">
                  <c:v>6.2714389E-36</c:v>
                </c:pt>
                <c:pt idx="46071">
                  <c:v>6.2714389E-36</c:v>
                </c:pt>
                <c:pt idx="46072">
                  <c:v>6.2714389E-36</c:v>
                </c:pt>
                <c:pt idx="46073">
                  <c:v>6.2714389E-36</c:v>
                </c:pt>
                <c:pt idx="46074">
                  <c:v>6.2714389E-36</c:v>
                </c:pt>
                <c:pt idx="46075">
                  <c:v>6.2714389E-36</c:v>
                </c:pt>
                <c:pt idx="46076">
                  <c:v>6.2714389E-36</c:v>
                </c:pt>
                <c:pt idx="46077">
                  <c:v>6.2714389E-36</c:v>
                </c:pt>
                <c:pt idx="46078">
                  <c:v>6.2714389E-36</c:v>
                </c:pt>
                <c:pt idx="46079">
                  <c:v>6.2714389E-36</c:v>
                </c:pt>
                <c:pt idx="46080">
                  <c:v>6.2714389E-36</c:v>
                </c:pt>
                <c:pt idx="46081">
                  <c:v>6.2714389E-36</c:v>
                </c:pt>
                <c:pt idx="46082">
                  <c:v>6.2714389E-36</c:v>
                </c:pt>
                <c:pt idx="46083">
                  <c:v>6.2714389E-36</c:v>
                </c:pt>
                <c:pt idx="46084">
                  <c:v>6.2714389E-36</c:v>
                </c:pt>
                <c:pt idx="46085">
                  <c:v>6.2714389E-36</c:v>
                </c:pt>
                <c:pt idx="46086">
                  <c:v>6.2714389E-36</c:v>
                </c:pt>
                <c:pt idx="46087">
                  <c:v>6.2714389E-36</c:v>
                </c:pt>
                <c:pt idx="46088">
                  <c:v>6.2714389E-36</c:v>
                </c:pt>
                <c:pt idx="46089">
                  <c:v>6.2714389E-36</c:v>
                </c:pt>
                <c:pt idx="46090">
                  <c:v>6.2714389E-36</c:v>
                </c:pt>
                <c:pt idx="46091">
                  <c:v>6.2714389E-36</c:v>
                </c:pt>
                <c:pt idx="46092">
                  <c:v>6.2714389E-36</c:v>
                </c:pt>
                <c:pt idx="46093">
                  <c:v>6.2714389E-36</c:v>
                </c:pt>
                <c:pt idx="46094">
                  <c:v>6.2714389E-36</c:v>
                </c:pt>
                <c:pt idx="46095">
                  <c:v>6.2714389E-36</c:v>
                </c:pt>
                <c:pt idx="46096">
                  <c:v>6.2714389E-36</c:v>
                </c:pt>
                <c:pt idx="46097">
                  <c:v>6.2714389E-36</c:v>
                </c:pt>
                <c:pt idx="46098">
                  <c:v>6.2714389E-36</c:v>
                </c:pt>
                <c:pt idx="46099">
                  <c:v>6.2714389E-36</c:v>
                </c:pt>
                <c:pt idx="46100">
                  <c:v>6.2714389E-36</c:v>
                </c:pt>
                <c:pt idx="46101">
                  <c:v>6.2714389E-36</c:v>
                </c:pt>
                <c:pt idx="46102">
                  <c:v>6.2714389E-36</c:v>
                </c:pt>
                <c:pt idx="46103">
                  <c:v>6.2714389E-36</c:v>
                </c:pt>
                <c:pt idx="46104">
                  <c:v>6.2714389E-36</c:v>
                </c:pt>
                <c:pt idx="46105">
                  <c:v>6.2714389E-36</c:v>
                </c:pt>
                <c:pt idx="46106">
                  <c:v>6.2714389E-36</c:v>
                </c:pt>
                <c:pt idx="46107">
                  <c:v>6.2714389E-36</c:v>
                </c:pt>
                <c:pt idx="46108">
                  <c:v>6.2714389E-36</c:v>
                </c:pt>
                <c:pt idx="46109">
                  <c:v>6.2714389E-36</c:v>
                </c:pt>
                <c:pt idx="46110">
                  <c:v>6.2714389E-36</c:v>
                </c:pt>
                <c:pt idx="46111">
                  <c:v>6.2714389E-36</c:v>
                </c:pt>
                <c:pt idx="46112">
                  <c:v>6.2714389E-36</c:v>
                </c:pt>
                <c:pt idx="46113">
                  <c:v>6.2714389E-36</c:v>
                </c:pt>
                <c:pt idx="46114">
                  <c:v>6.2714389E-36</c:v>
                </c:pt>
                <c:pt idx="46115">
                  <c:v>6.2714389E-36</c:v>
                </c:pt>
                <c:pt idx="46116">
                  <c:v>6.2714389E-36</c:v>
                </c:pt>
                <c:pt idx="46117">
                  <c:v>6.2714389E-36</c:v>
                </c:pt>
                <c:pt idx="46118">
                  <c:v>6.2714389E-36</c:v>
                </c:pt>
                <c:pt idx="46119">
                  <c:v>6.2714389E-36</c:v>
                </c:pt>
                <c:pt idx="46120">
                  <c:v>6.2714389E-36</c:v>
                </c:pt>
                <c:pt idx="46121">
                  <c:v>6.2714389E-36</c:v>
                </c:pt>
                <c:pt idx="46122">
                  <c:v>6.2714389E-36</c:v>
                </c:pt>
                <c:pt idx="46123">
                  <c:v>6.2714389E-36</c:v>
                </c:pt>
                <c:pt idx="46124">
                  <c:v>6.2714389E-36</c:v>
                </c:pt>
                <c:pt idx="46125">
                  <c:v>6.2714389E-36</c:v>
                </c:pt>
                <c:pt idx="46126">
                  <c:v>6.2714389E-36</c:v>
                </c:pt>
                <c:pt idx="46127">
                  <c:v>6.2714389E-36</c:v>
                </c:pt>
                <c:pt idx="46128">
                  <c:v>6.2714389E-36</c:v>
                </c:pt>
                <c:pt idx="46129">
                  <c:v>6.2714389E-36</c:v>
                </c:pt>
                <c:pt idx="46130">
                  <c:v>6.2714389E-36</c:v>
                </c:pt>
                <c:pt idx="46131">
                  <c:v>6.2714389E-36</c:v>
                </c:pt>
                <c:pt idx="46132">
                  <c:v>6.2714389E-36</c:v>
                </c:pt>
                <c:pt idx="46133">
                  <c:v>6.2714389E-36</c:v>
                </c:pt>
                <c:pt idx="46134">
                  <c:v>6.2714389E-36</c:v>
                </c:pt>
                <c:pt idx="46135">
                  <c:v>6.2714389E-36</c:v>
                </c:pt>
                <c:pt idx="46136">
                  <c:v>6.2714389E-36</c:v>
                </c:pt>
                <c:pt idx="46137">
                  <c:v>6.2714389E-36</c:v>
                </c:pt>
                <c:pt idx="46138">
                  <c:v>6.2714389E-36</c:v>
                </c:pt>
                <c:pt idx="46139">
                  <c:v>6.2714389E-36</c:v>
                </c:pt>
                <c:pt idx="46140">
                  <c:v>6.2714389E-36</c:v>
                </c:pt>
                <c:pt idx="46141">
                  <c:v>6.2714389E-36</c:v>
                </c:pt>
                <c:pt idx="46142">
                  <c:v>6.2714389E-36</c:v>
                </c:pt>
                <c:pt idx="46143">
                  <c:v>6.2714389E-36</c:v>
                </c:pt>
                <c:pt idx="46144">
                  <c:v>6.2714389E-36</c:v>
                </c:pt>
                <c:pt idx="46145">
                  <c:v>6.2714389E-36</c:v>
                </c:pt>
                <c:pt idx="46146">
                  <c:v>6.2714389E-36</c:v>
                </c:pt>
                <c:pt idx="46147">
                  <c:v>6.2714389E-36</c:v>
                </c:pt>
                <c:pt idx="46148">
                  <c:v>6.2714389E-36</c:v>
                </c:pt>
                <c:pt idx="46149">
                  <c:v>6.2714389E-36</c:v>
                </c:pt>
                <c:pt idx="46150">
                  <c:v>6.2714389E-36</c:v>
                </c:pt>
                <c:pt idx="46151">
                  <c:v>6.2714389E-36</c:v>
                </c:pt>
                <c:pt idx="46152">
                  <c:v>6.2714389E-36</c:v>
                </c:pt>
                <c:pt idx="46153">
                  <c:v>6.2714389E-36</c:v>
                </c:pt>
                <c:pt idx="46154">
                  <c:v>6.2714389E-36</c:v>
                </c:pt>
                <c:pt idx="46155">
                  <c:v>6.2714389E-36</c:v>
                </c:pt>
                <c:pt idx="46156">
                  <c:v>6.2714389E-36</c:v>
                </c:pt>
                <c:pt idx="46157">
                  <c:v>6.2714389E-36</c:v>
                </c:pt>
                <c:pt idx="46158">
                  <c:v>6.2714389E-36</c:v>
                </c:pt>
                <c:pt idx="46159">
                  <c:v>6.2714389E-36</c:v>
                </c:pt>
                <c:pt idx="46160">
                  <c:v>6.2714389E-36</c:v>
                </c:pt>
                <c:pt idx="46161">
                  <c:v>6.2714389E-36</c:v>
                </c:pt>
                <c:pt idx="46162">
                  <c:v>6.2714389E-36</c:v>
                </c:pt>
                <c:pt idx="46163">
                  <c:v>6.2714389E-36</c:v>
                </c:pt>
                <c:pt idx="46164">
                  <c:v>6.2714389E-36</c:v>
                </c:pt>
                <c:pt idx="46165">
                  <c:v>6.2714389E-36</c:v>
                </c:pt>
                <c:pt idx="46166">
                  <c:v>6.2714389E-36</c:v>
                </c:pt>
                <c:pt idx="46167">
                  <c:v>6.2714389E-36</c:v>
                </c:pt>
                <c:pt idx="46168">
                  <c:v>6.2714389E-36</c:v>
                </c:pt>
                <c:pt idx="46169">
                  <c:v>6.2714389E-36</c:v>
                </c:pt>
                <c:pt idx="46170">
                  <c:v>6.2714389E-36</c:v>
                </c:pt>
                <c:pt idx="46171">
                  <c:v>6.2714389E-36</c:v>
                </c:pt>
                <c:pt idx="46172">
                  <c:v>6.2714389E-36</c:v>
                </c:pt>
                <c:pt idx="46173">
                  <c:v>6.2714389E-36</c:v>
                </c:pt>
                <c:pt idx="46174">
                  <c:v>6.2714389E-36</c:v>
                </c:pt>
                <c:pt idx="46175">
                  <c:v>6.2714389E-36</c:v>
                </c:pt>
                <c:pt idx="46176">
                  <c:v>6.2714389E-36</c:v>
                </c:pt>
                <c:pt idx="46177">
                  <c:v>6.2714389E-36</c:v>
                </c:pt>
                <c:pt idx="46178">
                  <c:v>6.2714389E-36</c:v>
                </c:pt>
                <c:pt idx="46179">
                  <c:v>6.2714389E-36</c:v>
                </c:pt>
                <c:pt idx="46180">
                  <c:v>6.2714389E-36</c:v>
                </c:pt>
                <c:pt idx="46181">
                  <c:v>6.2714389E-36</c:v>
                </c:pt>
                <c:pt idx="46182">
                  <c:v>6.2714389E-36</c:v>
                </c:pt>
                <c:pt idx="46183">
                  <c:v>6.2714389E-36</c:v>
                </c:pt>
                <c:pt idx="46184">
                  <c:v>6.2714389E-36</c:v>
                </c:pt>
                <c:pt idx="46185">
                  <c:v>6.2714389E-36</c:v>
                </c:pt>
                <c:pt idx="46186">
                  <c:v>6.2714389E-36</c:v>
                </c:pt>
                <c:pt idx="46187">
                  <c:v>6.2714389E-36</c:v>
                </c:pt>
                <c:pt idx="46188">
                  <c:v>6.2714389E-36</c:v>
                </c:pt>
                <c:pt idx="46189">
                  <c:v>6.2714389E-36</c:v>
                </c:pt>
                <c:pt idx="46190">
                  <c:v>6.2714389E-36</c:v>
                </c:pt>
                <c:pt idx="46191">
                  <c:v>6.2714389E-36</c:v>
                </c:pt>
                <c:pt idx="46192">
                  <c:v>6.2714389E-36</c:v>
                </c:pt>
                <c:pt idx="46193">
                  <c:v>6.2714389E-36</c:v>
                </c:pt>
                <c:pt idx="46194">
                  <c:v>6.2714389E-36</c:v>
                </c:pt>
                <c:pt idx="46195">
                  <c:v>6.2714389E-36</c:v>
                </c:pt>
                <c:pt idx="46196">
                  <c:v>6.2714389E-36</c:v>
                </c:pt>
                <c:pt idx="46197">
                  <c:v>6.2714389E-36</c:v>
                </c:pt>
                <c:pt idx="46198">
                  <c:v>6.2714389E-36</c:v>
                </c:pt>
                <c:pt idx="46199">
                  <c:v>6.2714389E-36</c:v>
                </c:pt>
                <c:pt idx="46200">
                  <c:v>6.2714389E-36</c:v>
                </c:pt>
                <c:pt idx="46201">
                  <c:v>6.2714389E-36</c:v>
                </c:pt>
                <c:pt idx="46202">
                  <c:v>6.2714389E-36</c:v>
                </c:pt>
                <c:pt idx="46203">
                  <c:v>6.2714389E-36</c:v>
                </c:pt>
                <c:pt idx="46204">
                  <c:v>6.2714389E-36</c:v>
                </c:pt>
                <c:pt idx="46205">
                  <c:v>6.2714389E-36</c:v>
                </c:pt>
                <c:pt idx="46206">
                  <c:v>6.2714389E-36</c:v>
                </c:pt>
                <c:pt idx="46207">
                  <c:v>6.2714389E-36</c:v>
                </c:pt>
                <c:pt idx="46208">
                  <c:v>6.2714389E-36</c:v>
                </c:pt>
                <c:pt idx="46209">
                  <c:v>6.2714389E-36</c:v>
                </c:pt>
                <c:pt idx="46210">
                  <c:v>6.2714389E-36</c:v>
                </c:pt>
                <c:pt idx="46211">
                  <c:v>6.2714389E-36</c:v>
                </c:pt>
                <c:pt idx="46212">
                  <c:v>6.2714389E-36</c:v>
                </c:pt>
                <c:pt idx="46213">
                  <c:v>6.2714389E-36</c:v>
                </c:pt>
                <c:pt idx="46214">
                  <c:v>6.2714389E-36</c:v>
                </c:pt>
                <c:pt idx="46215">
                  <c:v>6.2714389E-36</c:v>
                </c:pt>
                <c:pt idx="46216">
                  <c:v>6.2714389E-36</c:v>
                </c:pt>
                <c:pt idx="46217">
                  <c:v>6.2714389E-36</c:v>
                </c:pt>
                <c:pt idx="46218">
                  <c:v>6.2714389E-36</c:v>
                </c:pt>
                <c:pt idx="46219">
                  <c:v>6.2714389E-36</c:v>
                </c:pt>
                <c:pt idx="46220">
                  <c:v>6.2714389E-36</c:v>
                </c:pt>
                <c:pt idx="46221">
                  <c:v>6.2714389E-36</c:v>
                </c:pt>
                <c:pt idx="46222">
                  <c:v>6.2714389E-36</c:v>
                </c:pt>
                <c:pt idx="46223">
                  <c:v>6.2714389E-36</c:v>
                </c:pt>
                <c:pt idx="46224">
                  <c:v>6.2714389E-36</c:v>
                </c:pt>
                <c:pt idx="46225">
                  <c:v>6.2714389E-36</c:v>
                </c:pt>
                <c:pt idx="46226">
                  <c:v>6.2714389E-36</c:v>
                </c:pt>
                <c:pt idx="46227">
                  <c:v>6.2714389E-36</c:v>
                </c:pt>
                <c:pt idx="46228">
                  <c:v>6.2714389E-36</c:v>
                </c:pt>
                <c:pt idx="46229">
                  <c:v>6.2714389E-36</c:v>
                </c:pt>
                <c:pt idx="46230">
                  <c:v>6.2714389E-36</c:v>
                </c:pt>
                <c:pt idx="46231">
                  <c:v>6.2714389E-36</c:v>
                </c:pt>
                <c:pt idx="46232">
                  <c:v>6.2714389E-36</c:v>
                </c:pt>
                <c:pt idx="46233">
                  <c:v>6.2714389E-36</c:v>
                </c:pt>
                <c:pt idx="46234">
                  <c:v>6.2714389E-36</c:v>
                </c:pt>
                <c:pt idx="46235">
                  <c:v>6.2714389E-36</c:v>
                </c:pt>
                <c:pt idx="46236">
                  <c:v>6.2714389E-36</c:v>
                </c:pt>
                <c:pt idx="46237">
                  <c:v>6.2714389E-36</c:v>
                </c:pt>
                <c:pt idx="46238">
                  <c:v>6.2714389E-36</c:v>
                </c:pt>
                <c:pt idx="46239">
                  <c:v>6.2714389E-36</c:v>
                </c:pt>
                <c:pt idx="46240">
                  <c:v>6.2714389E-36</c:v>
                </c:pt>
                <c:pt idx="46241">
                  <c:v>6.2714389E-36</c:v>
                </c:pt>
                <c:pt idx="46242">
                  <c:v>6.2714389E-36</c:v>
                </c:pt>
                <c:pt idx="46243">
                  <c:v>6.2714389E-36</c:v>
                </c:pt>
                <c:pt idx="46244">
                  <c:v>6.2714389E-36</c:v>
                </c:pt>
                <c:pt idx="46245">
                  <c:v>6.2714389E-36</c:v>
                </c:pt>
                <c:pt idx="46246">
                  <c:v>6.2714389E-36</c:v>
                </c:pt>
                <c:pt idx="46247">
                  <c:v>6.2714389E-36</c:v>
                </c:pt>
                <c:pt idx="46248">
                  <c:v>6.2714389E-36</c:v>
                </c:pt>
                <c:pt idx="46249">
                  <c:v>6.2714389E-36</c:v>
                </c:pt>
                <c:pt idx="46250">
                  <c:v>6.2714389E-36</c:v>
                </c:pt>
                <c:pt idx="46251">
                  <c:v>6.2714389E-36</c:v>
                </c:pt>
                <c:pt idx="46252">
                  <c:v>6.2714389E-36</c:v>
                </c:pt>
                <c:pt idx="46253">
                  <c:v>6.2714389E-36</c:v>
                </c:pt>
                <c:pt idx="46254">
                  <c:v>6.2714389E-36</c:v>
                </c:pt>
                <c:pt idx="46255">
                  <c:v>6.2714389E-36</c:v>
                </c:pt>
                <c:pt idx="46256">
                  <c:v>6.2714389E-36</c:v>
                </c:pt>
                <c:pt idx="46257">
                  <c:v>6.2714389E-36</c:v>
                </c:pt>
                <c:pt idx="46258">
                  <c:v>6.2714389E-36</c:v>
                </c:pt>
                <c:pt idx="46259">
                  <c:v>6.2714389E-36</c:v>
                </c:pt>
                <c:pt idx="46260">
                  <c:v>6.2714389E-36</c:v>
                </c:pt>
                <c:pt idx="46261">
                  <c:v>6.2714389E-36</c:v>
                </c:pt>
                <c:pt idx="46262">
                  <c:v>6.2714389E-36</c:v>
                </c:pt>
                <c:pt idx="46263">
                  <c:v>6.2714389E-36</c:v>
                </c:pt>
                <c:pt idx="46264">
                  <c:v>6.2714389E-36</c:v>
                </c:pt>
                <c:pt idx="46265">
                  <c:v>6.2714389E-36</c:v>
                </c:pt>
                <c:pt idx="46266">
                  <c:v>6.2714389E-36</c:v>
                </c:pt>
                <c:pt idx="46267">
                  <c:v>6.2714389E-36</c:v>
                </c:pt>
                <c:pt idx="46268">
                  <c:v>6.2714389E-36</c:v>
                </c:pt>
                <c:pt idx="46269">
                  <c:v>6.2714389E-36</c:v>
                </c:pt>
                <c:pt idx="46270">
                  <c:v>6.2714389E-36</c:v>
                </c:pt>
                <c:pt idx="46271">
                  <c:v>6.2714389E-36</c:v>
                </c:pt>
                <c:pt idx="46272">
                  <c:v>6.2714389E-36</c:v>
                </c:pt>
                <c:pt idx="46273">
                  <c:v>6.2714389E-36</c:v>
                </c:pt>
                <c:pt idx="46274">
                  <c:v>6.2714389E-36</c:v>
                </c:pt>
                <c:pt idx="46275">
                  <c:v>6.2714389E-36</c:v>
                </c:pt>
                <c:pt idx="46276">
                  <c:v>6.2714389E-36</c:v>
                </c:pt>
                <c:pt idx="46277">
                  <c:v>6.2714389E-36</c:v>
                </c:pt>
                <c:pt idx="46278">
                  <c:v>6.2714389E-36</c:v>
                </c:pt>
                <c:pt idx="46279">
                  <c:v>6.2714389E-36</c:v>
                </c:pt>
                <c:pt idx="46280">
                  <c:v>6.2714389E-36</c:v>
                </c:pt>
                <c:pt idx="46281">
                  <c:v>6.2714389E-36</c:v>
                </c:pt>
                <c:pt idx="46282">
                  <c:v>6.2714389E-36</c:v>
                </c:pt>
                <c:pt idx="46283">
                  <c:v>6.2714389E-36</c:v>
                </c:pt>
                <c:pt idx="46284">
                  <c:v>6.2714389E-36</c:v>
                </c:pt>
                <c:pt idx="46285">
                  <c:v>6.2714389E-36</c:v>
                </c:pt>
                <c:pt idx="46286">
                  <c:v>6.2714389E-36</c:v>
                </c:pt>
                <c:pt idx="46287">
                  <c:v>6.2714389E-36</c:v>
                </c:pt>
                <c:pt idx="46288">
                  <c:v>6.2714389E-36</c:v>
                </c:pt>
                <c:pt idx="46289">
                  <c:v>6.2714389E-36</c:v>
                </c:pt>
                <c:pt idx="46290">
                  <c:v>6.2714389E-36</c:v>
                </c:pt>
                <c:pt idx="46291">
                  <c:v>6.2714389E-36</c:v>
                </c:pt>
                <c:pt idx="46292">
                  <c:v>6.2714389E-36</c:v>
                </c:pt>
                <c:pt idx="46293">
                  <c:v>6.2714389E-36</c:v>
                </c:pt>
                <c:pt idx="46294">
                  <c:v>6.2714389E-36</c:v>
                </c:pt>
                <c:pt idx="46295">
                  <c:v>6.2714389E-36</c:v>
                </c:pt>
                <c:pt idx="46296">
                  <c:v>6.2714389E-36</c:v>
                </c:pt>
                <c:pt idx="46297">
                  <c:v>6.2714389E-36</c:v>
                </c:pt>
                <c:pt idx="46298">
                  <c:v>6.2714389E-36</c:v>
                </c:pt>
                <c:pt idx="46299">
                  <c:v>6.2714389E-36</c:v>
                </c:pt>
                <c:pt idx="46300">
                  <c:v>6.2714389E-36</c:v>
                </c:pt>
                <c:pt idx="46301">
                  <c:v>6.2714389E-36</c:v>
                </c:pt>
                <c:pt idx="46302">
                  <c:v>6.2714389E-36</c:v>
                </c:pt>
                <c:pt idx="46303">
                  <c:v>6.2714389E-36</c:v>
                </c:pt>
                <c:pt idx="46304">
                  <c:v>6.2714389E-36</c:v>
                </c:pt>
                <c:pt idx="46305">
                  <c:v>6.2714389E-36</c:v>
                </c:pt>
                <c:pt idx="46306">
                  <c:v>6.2714389E-36</c:v>
                </c:pt>
                <c:pt idx="46307">
                  <c:v>6.2714389E-36</c:v>
                </c:pt>
                <c:pt idx="46308">
                  <c:v>6.2714389E-36</c:v>
                </c:pt>
                <c:pt idx="46309">
                  <c:v>6.2714389E-36</c:v>
                </c:pt>
                <c:pt idx="46310">
                  <c:v>6.2714389E-36</c:v>
                </c:pt>
                <c:pt idx="46311">
                  <c:v>6.2714389E-36</c:v>
                </c:pt>
                <c:pt idx="46312">
                  <c:v>6.2714389E-36</c:v>
                </c:pt>
                <c:pt idx="46313">
                  <c:v>6.2714389E-36</c:v>
                </c:pt>
                <c:pt idx="46314">
                  <c:v>6.2714389E-36</c:v>
                </c:pt>
                <c:pt idx="46315">
                  <c:v>6.2714389E-36</c:v>
                </c:pt>
                <c:pt idx="46316">
                  <c:v>6.2714389E-36</c:v>
                </c:pt>
                <c:pt idx="46317">
                  <c:v>6.2714389E-36</c:v>
                </c:pt>
                <c:pt idx="46318">
                  <c:v>6.2714389E-36</c:v>
                </c:pt>
                <c:pt idx="46319">
                  <c:v>6.2714389E-36</c:v>
                </c:pt>
                <c:pt idx="46320">
                  <c:v>6.2714389E-36</c:v>
                </c:pt>
                <c:pt idx="46321">
                  <c:v>6.2714389E-36</c:v>
                </c:pt>
                <c:pt idx="46322">
                  <c:v>6.2714389E-36</c:v>
                </c:pt>
                <c:pt idx="46323">
                  <c:v>6.2714389E-36</c:v>
                </c:pt>
                <c:pt idx="46324">
                  <c:v>6.2714389E-36</c:v>
                </c:pt>
                <c:pt idx="46325">
                  <c:v>6.2714389E-36</c:v>
                </c:pt>
                <c:pt idx="46326">
                  <c:v>6.2714389E-36</c:v>
                </c:pt>
                <c:pt idx="46327">
                  <c:v>6.2714389E-36</c:v>
                </c:pt>
                <c:pt idx="46328">
                  <c:v>6.2714389E-36</c:v>
                </c:pt>
                <c:pt idx="46329">
                  <c:v>6.2714389E-36</c:v>
                </c:pt>
                <c:pt idx="46330">
                  <c:v>6.2714389E-36</c:v>
                </c:pt>
                <c:pt idx="46331">
                  <c:v>6.2714389E-36</c:v>
                </c:pt>
                <c:pt idx="46332">
                  <c:v>6.2714389E-36</c:v>
                </c:pt>
                <c:pt idx="46333">
                  <c:v>6.2714389E-36</c:v>
                </c:pt>
                <c:pt idx="46334">
                  <c:v>6.2714389E-36</c:v>
                </c:pt>
                <c:pt idx="46335">
                  <c:v>6.2714389E-36</c:v>
                </c:pt>
                <c:pt idx="46336">
                  <c:v>6.2714389E-36</c:v>
                </c:pt>
                <c:pt idx="46337">
                  <c:v>6.2714389E-36</c:v>
                </c:pt>
                <c:pt idx="46338">
                  <c:v>6.2714389E-36</c:v>
                </c:pt>
                <c:pt idx="46339">
                  <c:v>6.2714389E-36</c:v>
                </c:pt>
                <c:pt idx="46340">
                  <c:v>6.2714389E-36</c:v>
                </c:pt>
                <c:pt idx="46341">
                  <c:v>6.2714389E-36</c:v>
                </c:pt>
                <c:pt idx="46342">
                  <c:v>6.2714389E-36</c:v>
                </c:pt>
                <c:pt idx="46343">
                  <c:v>6.2714389E-36</c:v>
                </c:pt>
                <c:pt idx="46344">
                  <c:v>6.2714389E-36</c:v>
                </c:pt>
                <c:pt idx="46345">
                  <c:v>6.2714389E-36</c:v>
                </c:pt>
                <c:pt idx="46346">
                  <c:v>6.2714389E-36</c:v>
                </c:pt>
                <c:pt idx="46347">
                  <c:v>6.2714389E-36</c:v>
                </c:pt>
                <c:pt idx="46348">
                  <c:v>6.2714389E-36</c:v>
                </c:pt>
                <c:pt idx="46349">
                  <c:v>6.2714389E-36</c:v>
                </c:pt>
                <c:pt idx="46350">
                  <c:v>6.2714389E-36</c:v>
                </c:pt>
                <c:pt idx="46351">
                  <c:v>6.2714389E-36</c:v>
                </c:pt>
                <c:pt idx="46352">
                  <c:v>6.2714389E-36</c:v>
                </c:pt>
                <c:pt idx="46353">
                  <c:v>6.2714389E-36</c:v>
                </c:pt>
                <c:pt idx="46354">
                  <c:v>6.2714389E-36</c:v>
                </c:pt>
                <c:pt idx="46355">
                  <c:v>6.2714389E-36</c:v>
                </c:pt>
                <c:pt idx="46356">
                  <c:v>6.2714389E-36</c:v>
                </c:pt>
                <c:pt idx="46357">
                  <c:v>6.2714389E-36</c:v>
                </c:pt>
                <c:pt idx="46358">
                  <c:v>6.2714389E-36</c:v>
                </c:pt>
                <c:pt idx="46359">
                  <c:v>6.2714389E-36</c:v>
                </c:pt>
                <c:pt idx="46360">
                  <c:v>6.2714389E-36</c:v>
                </c:pt>
                <c:pt idx="46361">
                  <c:v>6.2714389E-36</c:v>
                </c:pt>
                <c:pt idx="46362">
                  <c:v>6.2714389E-36</c:v>
                </c:pt>
                <c:pt idx="46363">
                  <c:v>6.2714389E-36</c:v>
                </c:pt>
                <c:pt idx="46364">
                  <c:v>6.2714389E-36</c:v>
                </c:pt>
                <c:pt idx="46365">
                  <c:v>6.2714389E-36</c:v>
                </c:pt>
                <c:pt idx="46366">
                  <c:v>6.2714389E-36</c:v>
                </c:pt>
                <c:pt idx="46367">
                  <c:v>6.2714389E-36</c:v>
                </c:pt>
                <c:pt idx="46368">
                  <c:v>6.2714389E-36</c:v>
                </c:pt>
                <c:pt idx="46369">
                  <c:v>6.2714389E-36</c:v>
                </c:pt>
                <c:pt idx="46370">
                  <c:v>6.2714389E-36</c:v>
                </c:pt>
                <c:pt idx="46371">
                  <c:v>6.2714389E-36</c:v>
                </c:pt>
                <c:pt idx="46372">
                  <c:v>6.2714389E-36</c:v>
                </c:pt>
                <c:pt idx="46373">
                  <c:v>6.2714389E-36</c:v>
                </c:pt>
                <c:pt idx="46374">
                  <c:v>6.2714389E-36</c:v>
                </c:pt>
                <c:pt idx="46375">
                  <c:v>6.2714389E-36</c:v>
                </c:pt>
                <c:pt idx="46376">
                  <c:v>6.2714389E-36</c:v>
                </c:pt>
                <c:pt idx="46377">
                  <c:v>6.2714389E-36</c:v>
                </c:pt>
                <c:pt idx="46378">
                  <c:v>6.2714389E-36</c:v>
                </c:pt>
                <c:pt idx="46379">
                  <c:v>6.2714389E-36</c:v>
                </c:pt>
                <c:pt idx="46380">
                  <c:v>6.2714389E-36</c:v>
                </c:pt>
                <c:pt idx="46381">
                  <c:v>6.2714389E-36</c:v>
                </c:pt>
                <c:pt idx="46382">
                  <c:v>6.2714389E-36</c:v>
                </c:pt>
                <c:pt idx="46383">
                  <c:v>6.2714389E-36</c:v>
                </c:pt>
                <c:pt idx="46384">
                  <c:v>6.2714389E-36</c:v>
                </c:pt>
                <c:pt idx="46385">
                  <c:v>6.2714389E-36</c:v>
                </c:pt>
                <c:pt idx="46386">
                  <c:v>6.2714389E-36</c:v>
                </c:pt>
                <c:pt idx="46387">
                  <c:v>6.2714389E-36</c:v>
                </c:pt>
                <c:pt idx="46388">
                  <c:v>6.2714389E-36</c:v>
                </c:pt>
                <c:pt idx="46389">
                  <c:v>6.2714389E-36</c:v>
                </c:pt>
                <c:pt idx="46390">
                  <c:v>6.2714389E-36</c:v>
                </c:pt>
                <c:pt idx="46391">
                  <c:v>6.2714389E-36</c:v>
                </c:pt>
                <c:pt idx="46392">
                  <c:v>6.2714389E-36</c:v>
                </c:pt>
                <c:pt idx="46393">
                  <c:v>6.2714389E-36</c:v>
                </c:pt>
                <c:pt idx="46394">
                  <c:v>6.2714389E-36</c:v>
                </c:pt>
                <c:pt idx="46395">
                  <c:v>6.2714389E-36</c:v>
                </c:pt>
                <c:pt idx="46396">
                  <c:v>6.2714389E-36</c:v>
                </c:pt>
                <c:pt idx="46397">
                  <c:v>6.2714389E-36</c:v>
                </c:pt>
                <c:pt idx="46398">
                  <c:v>6.2714389E-36</c:v>
                </c:pt>
                <c:pt idx="46399">
                  <c:v>6.2714389E-36</c:v>
                </c:pt>
                <c:pt idx="46400">
                  <c:v>6.2714389E-36</c:v>
                </c:pt>
                <c:pt idx="46401">
                  <c:v>6.2714389E-36</c:v>
                </c:pt>
                <c:pt idx="46402">
                  <c:v>6.2714389E-36</c:v>
                </c:pt>
                <c:pt idx="46403">
                  <c:v>6.2714389E-36</c:v>
                </c:pt>
                <c:pt idx="46404">
                  <c:v>6.2714389E-36</c:v>
                </c:pt>
                <c:pt idx="46405">
                  <c:v>6.2714389E-36</c:v>
                </c:pt>
                <c:pt idx="46406">
                  <c:v>6.2714389E-36</c:v>
                </c:pt>
                <c:pt idx="46407">
                  <c:v>6.2714389E-36</c:v>
                </c:pt>
                <c:pt idx="46408">
                  <c:v>6.2714389E-36</c:v>
                </c:pt>
                <c:pt idx="46409">
                  <c:v>6.2714389E-36</c:v>
                </c:pt>
                <c:pt idx="46410">
                  <c:v>6.2714389E-36</c:v>
                </c:pt>
                <c:pt idx="46411">
                  <c:v>6.2714389E-36</c:v>
                </c:pt>
                <c:pt idx="46412">
                  <c:v>6.2714389E-36</c:v>
                </c:pt>
                <c:pt idx="46413">
                  <c:v>6.2714389E-36</c:v>
                </c:pt>
                <c:pt idx="46414">
                  <c:v>6.2714389E-36</c:v>
                </c:pt>
                <c:pt idx="46415">
                  <c:v>6.2714389E-36</c:v>
                </c:pt>
                <c:pt idx="46416">
                  <c:v>6.2714389E-36</c:v>
                </c:pt>
                <c:pt idx="46417">
                  <c:v>6.2714389E-36</c:v>
                </c:pt>
                <c:pt idx="46418">
                  <c:v>6.2714389E-36</c:v>
                </c:pt>
                <c:pt idx="46419">
                  <c:v>6.2714389E-36</c:v>
                </c:pt>
                <c:pt idx="46420">
                  <c:v>6.2714389E-36</c:v>
                </c:pt>
                <c:pt idx="46421">
                  <c:v>6.2714389E-36</c:v>
                </c:pt>
                <c:pt idx="46422">
                  <c:v>6.2714389E-36</c:v>
                </c:pt>
                <c:pt idx="46423">
                  <c:v>6.2714389E-36</c:v>
                </c:pt>
                <c:pt idx="46424">
                  <c:v>6.2714389E-36</c:v>
                </c:pt>
                <c:pt idx="46425">
                  <c:v>6.2714389E-36</c:v>
                </c:pt>
                <c:pt idx="46426">
                  <c:v>6.2714389E-36</c:v>
                </c:pt>
                <c:pt idx="46427">
                  <c:v>6.2714389E-36</c:v>
                </c:pt>
                <c:pt idx="46428">
                  <c:v>6.2714389E-36</c:v>
                </c:pt>
                <c:pt idx="46429">
                  <c:v>6.2714389E-36</c:v>
                </c:pt>
                <c:pt idx="46430">
                  <c:v>6.2714389E-36</c:v>
                </c:pt>
                <c:pt idx="46431">
                  <c:v>6.2714389E-36</c:v>
                </c:pt>
                <c:pt idx="46432">
                  <c:v>6.2714389E-36</c:v>
                </c:pt>
                <c:pt idx="46433">
                  <c:v>6.2714389E-36</c:v>
                </c:pt>
                <c:pt idx="46434">
                  <c:v>6.2714389E-36</c:v>
                </c:pt>
                <c:pt idx="46435">
                  <c:v>6.2714389E-36</c:v>
                </c:pt>
                <c:pt idx="46436">
                  <c:v>6.2714389E-36</c:v>
                </c:pt>
                <c:pt idx="46437">
                  <c:v>6.2714389E-36</c:v>
                </c:pt>
                <c:pt idx="46438">
                  <c:v>6.2714389E-36</c:v>
                </c:pt>
                <c:pt idx="46439">
                  <c:v>6.2714389E-36</c:v>
                </c:pt>
                <c:pt idx="46440">
                  <c:v>6.2714389E-36</c:v>
                </c:pt>
                <c:pt idx="46441">
                  <c:v>6.2714389E-36</c:v>
                </c:pt>
                <c:pt idx="46442">
                  <c:v>6.2714389E-36</c:v>
                </c:pt>
                <c:pt idx="46443">
                  <c:v>6.2714389E-36</c:v>
                </c:pt>
                <c:pt idx="46444">
                  <c:v>6.2714389E-36</c:v>
                </c:pt>
                <c:pt idx="46445">
                  <c:v>6.2714389E-36</c:v>
                </c:pt>
                <c:pt idx="46446">
                  <c:v>6.2714389E-36</c:v>
                </c:pt>
                <c:pt idx="46447">
                  <c:v>6.2714389E-36</c:v>
                </c:pt>
                <c:pt idx="46448">
                  <c:v>6.2714389E-36</c:v>
                </c:pt>
                <c:pt idx="46449">
                  <c:v>6.2714389E-36</c:v>
                </c:pt>
                <c:pt idx="46450">
                  <c:v>6.2714389E-36</c:v>
                </c:pt>
                <c:pt idx="46451">
                  <c:v>6.2714389E-36</c:v>
                </c:pt>
                <c:pt idx="46452">
                  <c:v>6.2714389E-36</c:v>
                </c:pt>
                <c:pt idx="46453">
                  <c:v>6.2714389E-36</c:v>
                </c:pt>
                <c:pt idx="46454">
                  <c:v>6.2714389E-36</c:v>
                </c:pt>
                <c:pt idx="46455">
                  <c:v>6.2714389E-36</c:v>
                </c:pt>
                <c:pt idx="46456">
                  <c:v>6.2714389E-36</c:v>
                </c:pt>
                <c:pt idx="46457">
                  <c:v>6.2714389E-36</c:v>
                </c:pt>
                <c:pt idx="46458">
                  <c:v>6.2714389E-36</c:v>
                </c:pt>
                <c:pt idx="46459">
                  <c:v>6.2714389E-36</c:v>
                </c:pt>
                <c:pt idx="46460">
                  <c:v>6.2714389E-36</c:v>
                </c:pt>
                <c:pt idx="46461">
                  <c:v>6.2714389E-36</c:v>
                </c:pt>
                <c:pt idx="46462">
                  <c:v>6.2714389E-36</c:v>
                </c:pt>
                <c:pt idx="46463">
                  <c:v>6.2714389E-36</c:v>
                </c:pt>
                <c:pt idx="46464">
                  <c:v>6.2714389E-36</c:v>
                </c:pt>
                <c:pt idx="46465">
                  <c:v>6.2714389E-36</c:v>
                </c:pt>
                <c:pt idx="46466">
                  <c:v>6.2714389E-36</c:v>
                </c:pt>
                <c:pt idx="46467">
                  <c:v>6.2714389E-36</c:v>
                </c:pt>
                <c:pt idx="46468">
                  <c:v>6.2714389E-36</c:v>
                </c:pt>
                <c:pt idx="46469">
                  <c:v>6.2714389E-36</c:v>
                </c:pt>
                <c:pt idx="46470">
                  <c:v>6.2714389E-36</c:v>
                </c:pt>
                <c:pt idx="46471">
                  <c:v>6.2714389E-36</c:v>
                </c:pt>
                <c:pt idx="46472">
                  <c:v>6.2714389E-36</c:v>
                </c:pt>
                <c:pt idx="46473">
                  <c:v>6.2714389E-36</c:v>
                </c:pt>
                <c:pt idx="46474">
                  <c:v>6.2714389E-36</c:v>
                </c:pt>
                <c:pt idx="46475">
                  <c:v>6.2714389E-36</c:v>
                </c:pt>
                <c:pt idx="46476">
                  <c:v>6.2714389E-36</c:v>
                </c:pt>
                <c:pt idx="46477">
                  <c:v>6.2714389E-36</c:v>
                </c:pt>
                <c:pt idx="46478">
                  <c:v>6.2714389E-36</c:v>
                </c:pt>
                <c:pt idx="46479">
                  <c:v>6.2714389E-36</c:v>
                </c:pt>
                <c:pt idx="46480">
                  <c:v>6.2714389E-36</c:v>
                </c:pt>
                <c:pt idx="46481">
                  <c:v>6.2714389E-36</c:v>
                </c:pt>
                <c:pt idx="46482">
                  <c:v>6.2714389E-36</c:v>
                </c:pt>
                <c:pt idx="46483">
                  <c:v>6.2714389E-36</c:v>
                </c:pt>
                <c:pt idx="46484">
                  <c:v>6.2714389E-36</c:v>
                </c:pt>
                <c:pt idx="46485">
                  <c:v>6.2714389E-36</c:v>
                </c:pt>
                <c:pt idx="46486">
                  <c:v>6.2714389E-36</c:v>
                </c:pt>
                <c:pt idx="46487">
                  <c:v>6.2714389E-36</c:v>
                </c:pt>
                <c:pt idx="46488">
                  <c:v>6.2714389E-36</c:v>
                </c:pt>
                <c:pt idx="46489">
                  <c:v>6.2714389E-36</c:v>
                </c:pt>
                <c:pt idx="46490">
                  <c:v>6.2714389E-36</c:v>
                </c:pt>
                <c:pt idx="46491">
                  <c:v>6.2714389E-36</c:v>
                </c:pt>
                <c:pt idx="46492">
                  <c:v>6.2714389E-36</c:v>
                </c:pt>
                <c:pt idx="46493">
                  <c:v>6.2714389E-36</c:v>
                </c:pt>
                <c:pt idx="46494">
                  <c:v>6.2714389E-36</c:v>
                </c:pt>
                <c:pt idx="46495">
                  <c:v>6.2714389E-36</c:v>
                </c:pt>
                <c:pt idx="46496">
                  <c:v>6.2714389E-36</c:v>
                </c:pt>
                <c:pt idx="46497">
                  <c:v>6.2714389E-36</c:v>
                </c:pt>
                <c:pt idx="46498">
                  <c:v>6.2714389E-36</c:v>
                </c:pt>
                <c:pt idx="46499">
                  <c:v>6.2714389E-36</c:v>
                </c:pt>
                <c:pt idx="46500">
                  <c:v>6.2714389E-36</c:v>
                </c:pt>
                <c:pt idx="46501">
                  <c:v>6.2714389E-36</c:v>
                </c:pt>
                <c:pt idx="46502">
                  <c:v>6.2714389E-36</c:v>
                </c:pt>
                <c:pt idx="46503">
                  <c:v>6.2714389E-36</c:v>
                </c:pt>
                <c:pt idx="46504">
                  <c:v>6.2714389E-36</c:v>
                </c:pt>
                <c:pt idx="46505">
                  <c:v>6.2714389E-36</c:v>
                </c:pt>
                <c:pt idx="46506">
                  <c:v>6.2714389E-36</c:v>
                </c:pt>
                <c:pt idx="46507">
                  <c:v>6.2714389E-36</c:v>
                </c:pt>
                <c:pt idx="46508">
                  <c:v>6.2714389E-36</c:v>
                </c:pt>
                <c:pt idx="46509">
                  <c:v>6.2714389E-36</c:v>
                </c:pt>
                <c:pt idx="46510">
                  <c:v>6.2714389E-36</c:v>
                </c:pt>
                <c:pt idx="46511">
                  <c:v>6.2714389E-36</c:v>
                </c:pt>
                <c:pt idx="46512">
                  <c:v>6.2714389E-36</c:v>
                </c:pt>
                <c:pt idx="46513">
                  <c:v>6.2714389E-36</c:v>
                </c:pt>
                <c:pt idx="46514">
                  <c:v>6.2714389E-36</c:v>
                </c:pt>
                <c:pt idx="46515">
                  <c:v>6.2714389E-36</c:v>
                </c:pt>
                <c:pt idx="46516">
                  <c:v>6.2714389E-36</c:v>
                </c:pt>
                <c:pt idx="46517">
                  <c:v>6.2714389E-36</c:v>
                </c:pt>
                <c:pt idx="46518">
                  <c:v>6.2714389E-36</c:v>
                </c:pt>
                <c:pt idx="46519">
                  <c:v>6.2714389E-36</c:v>
                </c:pt>
                <c:pt idx="46520">
                  <c:v>6.2714389E-36</c:v>
                </c:pt>
                <c:pt idx="46521">
                  <c:v>6.2714389E-36</c:v>
                </c:pt>
                <c:pt idx="46522">
                  <c:v>6.2714389E-36</c:v>
                </c:pt>
                <c:pt idx="46523">
                  <c:v>6.2714389E-36</c:v>
                </c:pt>
                <c:pt idx="46524">
                  <c:v>6.2714389E-36</c:v>
                </c:pt>
                <c:pt idx="46525">
                  <c:v>6.2714389E-36</c:v>
                </c:pt>
                <c:pt idx="46526">
                  <c:v>6.2714389E-36</c:v>
                </c:pt>
                <c:pt idx="46527">
                  <c:v>6.2714389E-36</c:v>
                </c:pt>
                <c:pt idx="46528">
                  <c:v>6.2714389E-36</c:v>
                </c:pt>
                <c:pt idx="46529">
                  <c:v>6.2714389E-36</c:v>
                </c:pt>
                <c:pt idx="46530">
                  <c:v>6.2714389E-36</c:v>
                </c:pt>
                <c:pt idx="46531">
                  <c:v>6.2714389E-36</c:v>
                </c:pt>
                <c:pt idx="46532">
                  <c:v>6.2714389E-36</c:v>
                </c:pt>
                <c:pt idx="46533">
                  <c:v>6.2714389E-36</c:v>
                </c:pt>
                <c:pt idx="46534">
                  <c:v>6.2714389E-36</c:v>
                </c:pt>
                <c:pt idx="46535">
                  <c:v>6.2714389E-36</c:v>
                </c:pt>
                <c:pt idx="46536">
                  <c:v>6.2714389E-36</c:v>
                </c:pt>
                <c:pt idx="46537">
                  <c:v>6.2714389E-36</c:v>
                </c:pt>
                <c:pt idx="46538">
                  <c:v>6.2714389E-36</c:v>
                </c:pt>
                <c:pt idx="46539">
                  <c:v>6.2714389E-36</c:v>
                </c:pt>
                <c:pt idx="46540">
                  <c:v>6.2714389E-36</c:v>
                </c:pt>
                <c:pt idx="46541">
                  <c:v>6.2714389E-36</c:v>
                </c:pt>
                <c:pt idx="46542">
                  <c:v>6.2714389E-36</c:v>
                </c:pt>
                <c:pt idx="46543">
                  <c:v>6.2714389E-36</c:v>
                </c:pt>
                <c:pt idx="46544">
                  <c:v>6.2714389E-36</c:v>
                </c:pt>
                <c:pt idx="46545">
                  <c:v>6.2714389E-36</c:v>
                </c:pt>
                <c:pt idx="46546">
                  <c:v>6.2714389E-36</c:v>
                </c:pt>
                <c:pt idx="46547">
                  <c:v>6.2714389E-36</c:v>
                </c:pt>
                <c:pt idx="46548">
                  <c:v>6.2714389E-36</c:v>
                </c:pt>
                <c:pt idx="46549">
                  <c:v>6.2714389E-36</c:v>
                </c:pt>
                <c:pt idx="46550">
                  <c:v>6.2714389E-36</c:v>
                </c:pt>
                <c:pt idx="46551">
                  <c:v>6.2714389E-36</c:v>
                </c:pt>
                <c:pt idx="46552">
                  <c:v>6.2714389E-36</c:v>
                </c:pt>
                <c:pt idx="46553">
                  <c:v>6.2714389E-36</c:v>
                </c:pt>
                <c:pt idx="46554">
                  <c:v>6.2714389E-36</c:v>
                </c:pt>
                <c:pt idx="46555">
                  <c:v>6.2714389E-36</c:v>
                </c:pt>
                <c:pt idx="46556">
                  <c:v>6.2714389E-36</c:v>
                </c:pt>
                <c:pt idx="46557">
                  <c:v>6.2714389E-36</c:v>
                </c:pt>
                <c:pt idx="46558">
                  <c:v>6.2714389E-36</c:v>
                </c:pt>
                <c:pt idx="46559">
                  <c:v>6.2714389E-36</c:v>
                </c:pt>
                <c:pt idx="46560">
                  <c:v>6.2714389E-36</c:v>
                </c:pt>
                <c:pt idx="46561">
                  <c:v>6.2714389E-36</c:v>
                </c:pt>
                <c:pt idx="46562">
                  <c:v>6.2714389E-36</c:v>
                </c:pt>
                <c:pt idx="46563">
                  <c:v>6.2714389E-36</c:v>
                </c:pt>
                <c:pt idx="46564">
                  <c:v>6.2714389E-36</c:v>
                </c:pt>
                <c:pt idx="46565">
                  <c:v>6.2714389E-36</c:v>
                </c:pt>
                <c:pt idx="46566">
                  <c:v>6.2714389E-36</c:v>
                </c:pt>
                <c:pt idx="46567">
                  <c:v>6.2714389E-36</c:v>
                </c:pt>
                <c:pt idx="46568">
                  <c:v>6.2714389E-36</c:v>
                </c:pt>
                <c:pt idx="46569">
                  <c:v>6.2714389E-36</c:v>
                </c:pt>
                <c:pt idx="46570">
                  <c:v>6.2714389E-36</c:v>
                </c:pt>
                <c:pt idx="46571">
                  <c:v>6.2714389E-36</c:v>
                </c:pt>
                <c:pt idx="46572">
                  <c:v>6.2714389E-36</c:v>
                </c:pt>
                <c:pt idx="46573">
                  <c:v>6.2714389E-36</c:v>
                </c:pt>
                <c:pt idx="46574">
                  <c:v>6.2714389E-36</c:v>
                </c:pt>
                <c:pt idx="46575">
                  <c:v>6.2714389E-36</c:v>
                </c:pt>
                <c:pt idx="46576">
                  <c:v>6.2714389E-36</c:v>
                </c:pt>
                <c:pt idx="46577">
                  <c:v>6.2714389E-36</c:v>
                </c:pt>
                <c:pt idx="46578">
                  <c:v>6.2714389E-36</c:v>
                </c:pt>
                <c:pt idx="46579">
                  <c:v>6.2714389E-36</c:v>
                </c:pt>
                <c:pt idx="46580">
                  <c:v>6.2714389E-36</c:v>
                </c:pt>
                <c:pt idx="46581">
                  <c:v>6.2714389E-36</c:v>
                </c:pt>
                <c:pt idx="46582">
                  <c:v>6.2714389E-36</c:v>
                </c:pt>
                <c:pt idx="46583">
                  <c:v>6.2714389E-36</c:v>
                </c:pt>
                <c:pt idx="46584">
                  <c:v>6.2714389E-36</c:v>
                </c:pt>
                <c:pt idx="46585">
                  <c:v>6.2714389E-36</c:v>
                </c:pt>
                <c:pt idx="46586">
                  <c:v>6.2714389E-36</c:v>
                </c:pt>
                <c:pt idx="46587">
                  <c:v>6.2714389E-36</c:v>
                </c:pt>
                <c:pt idx="46588">
                  <c:v>6.2714389E-36</c:v>
                </c:pt>
                <c:pt idx="46589">
                  <c:v>6.2714389E-36</c:v>
                </c:pt>
                <c:pt idx="46590">
                  <c:v>6.2714389E-36</c:v>
                </c:pt>
                <c:pt idx="46591">
                  <c:v>6.2714389E-36</c:v>
                </c:pt>
                <c:pt idx="46592">
                  <c:v>6.2714389E-36</c:v>
                </c:pt>
                <c:pt idx="46593">
                  <c:v>6.2714389E-36</c:v>
                </c:pt>
                <c:pt idx="46594">
                  <c:v>6.2714389E-36</c:v>
                </c:pt>
                <c:pt idx="46595">
                  <c:v>6.2714389E-36</c:v>
                </c:pt>
                <c:pt idx="46596">
                  <c:v>6.2714389E-36</c:v>
                </c:pt>
                <c:pt idx="46597">
                  <c:v>6.2714389E-36</c:v>
                </c:pt>
                <c:pt idx="46598">
                  <c:v>6.2714389E-36</c:v>
                </c:pt>
                <c:pt idx="46599">
                  <c:v>6.2714389E-36</c:v>
                </c:pt>
                <c:pt idx="46600">
                  <c:v>6.2714389E-36</c:v>
                </c:pt>
                <c:pt idx="46601">
                  <c:v>6.2714389E-36</c:v>
                </c:pt>
                <c:pt idx="46602">
                  <c:v>6.2714389E-36</c:v>
                </c:pt>
                <c:pt idx="46603">
                  <c:v>6.2714389E-36</c:v>
                </c:pt>
                <c:pt idx="46604">
                  <c:v>6.2714389E-36</c:v>
                </c:pt>
                <c:pt idx="46605">
                  <c:v>6.2714389E-36</c:v>
                </c:pt>
                <c:pt idx="46606">
                  <c:v>6.2714389E-36</c:v>
                </c:pt>
                <c:pt idx="46607">
                  <c:v>6.2714389E-36</c:v>
                </c:pt>
                <c:pt idx="46608">
                  <c:v>6.2714389E-36</c:v>
                </c:pt>
                <c:pt idx="46609">
                  <c:v>6.2714389E-36</c:v>
                </c:pt>
                <c:pt idx="46610">
                  <c:v>6.2714389E-36</c:v>
                </c:pt>
                <c:pt idx="46611">
                  <c:v>6.2714389E-36</c:v>
                </c:pt>
                <c:pt idx="46612">
                  <c:v>6.2714389E-36</c:v>
                </c:pt>
                <c:pt idx="46613">
                  <c:v>6.2714389E-36</c:v>
                </c:pt>
                <c:pt idx="46614">
                  <c:v>6.2714389E-36</c:v>
                </c:pt>
                <c:pt idx="46615">
                  <c:v>6.2714389E-36</c:v>
                </c:pt>
                <c:pt idx="46616">
                  <c:v>6.2714389E-36</c:v>
                </c:pt>
                <c:pt idx="46617">
                  <c:v>6.2714389E-36</c:v>
                </c:pt>
                <c:pt idx="46618">
                  <c:v>6.2714389E-36</c:v>
                </c:pt>
                <c:pt idx="46619">
                  <c:v>6.2714389E-36</c:v>
                </c:pt>
                <c:pt idx="46620">
                  <c:v>6.2714389E-36</c:v>
                </c:pt>
                <c:pt idx="46621">
                  <c:v>6.2714389E-36</c:v>
                </c:pt>
                <c:pt idx="46622">
                  <c:v>6.2714389E-36</c:v>
                </c:pt>
                <c:pt idx="46623">
                  <c:v>6.2714389E-36</c:v>
                </c:pt>
                <c:pt idx="46624">
                  <c:v>6.2714389E-36</c:v>
                </c:pt>
                <c:pt idx="46625">
                  <c:v>6.2714389E-36</c:v>
                </c:pt>
                <c:pt idx="46626">
                  <c:v>6.2714389E-36</c:v>
                </c:pt>
                <c:pt idx="46627">
                  <c:v>6.2714389E-36</c:v>
                </c:pt>
                <c:pt idx="46628">
                  <c:v>6.2714389E-36</c:v>
                </c:pt>
                <c:pt idx="46629">
                  <c:v>6.2714389E-36</c:v>
                </c:pt>
                <c:pt idx="46630">
                  <c:v>6.2714389E-36</c:v>
                </c:pt>
                <c:pt idx="46631">
                  <c:v>6.2714389E-36</c:v>
                </c:pt>
                <c:pt idx="46632">
                  <c:v>6.2714389E-36</c:v>
                </c:pt>
                <c:pt idx="46633">
                  <c:v>6.2714389E-36</c:v>
                </c:pt>
                <c:pt idx="46634">
                  <c:v>6.2714389E-36</c:v>
                </c:pt>
                <c:pt idx="46635">
                  <c:v>6.2714389E-36</c:v>
                </c:pt>
                <c:pt idx="46636">
                  <c:v>6.2714389E-36</c:v>
                </c:pt>
                <c:pt idx="46637">
                  <c:v>6.2714389E-36</c:v>
                </c:pt>
                <c:pt idx="46638">
                  <c:v>6.2714389E-36</c:v>
                </c:pt>
                <c:pt idx="46639">
                  <c:v>6.2714389E-36</c:v>
                </c:pt>
                <c:pt idx="46640">
                  <c:v>6.2714389E-36</c:v>
                </c:pt>
                <c:pt idx="46641">
                  <c:v>6.2714389E-36</c:v>
                </c:pt>
                <c:pt idx="46642">
                  <c:v>6.2714389E-36</c:v>
                </c:pt>
                <c:pt idx="46643">
                  <c:v>6.2714389E-36</c:v>
                </c:pt>
                <c:pt idx="46644">
                  <c:v>6.2714389E-36</c:v>
                </c:pt>
                <c:pt idx="46645">
                  <c:v>6.2714389E-36</c:v>
                </c:pt>
                <c:pt idx="46646">
                  <c:v>6.2714389E-36</c:v>
                </c:pt>
                <c:pt idx="46647">
                  <c:v>6.2714389E-36</c:v>
                </c:pt>
                <c:pt idx="46648">
                  <c:v>6.2714389E-36</c:v>
                </c:pt>
                <c:pt idx="46649">
                  <c:v>6.2714389E-36</c:v>
                </c:pt>
                <c:pt idx="46650">
                  <c:v>6.2714389E-36</c:v>
                </c:pt>
                <c:pt idx="46651">
                  <c:v>6.2714389E-36</c:v>
                </c:pt>
                <c:pt idx="46652">
                  <c:v>6.2714389E-36</c:v>
                </c:pt>
                <c:pt idx="46653">
                  <c:v>6.2714389E-36</c:v>
                </c:pt>
                <c:pt idx="46654">
                  <c:v>6.2714389E-36</c:v>
                </c:pt>
                <c:pt idx="46655">
                  <c:v>6.2714389E-36</c:v>
                </c:pt>
                <c:pt idx="46656">
                  <c:v>6.2714389E-36</c:v>
                </c:pt>
                <c:pt idx="46657">
                  <c:v>6.2714389E-36</c:v>
                </c:pt>
                <c:pt idx="46658">
                  <c:v>6.2714389E-36</c:v>
                </c:pt>
                <c:pt idx="46659">
                  <c:v>6.2714389E-36</c:v>
                </c:pt>
                <c:pt idx="46660">
                  <c:v>6.2714389E-36</c:v>
                </c:pt>
                <c:pt idx="46661">
                  <c:v>6.2714389E-36</c:v>
                </c:pt>
                <c:pt idx="46662">
                  <c:v>6.2714389E-36</c:v>
                </c:pt>
                <c:pt idx="46663">
                  <c:v>6.2714389E-36</c:v>
                </c:pt>
                <c:pt idx="46664">
                  <c:v>6.2714389E-36</c:v>
                </c:pt>
                <c:pt idx="46665">
                  <c:v>6.2714389E-36</c:v>
                </c:pt>
                <c:pt idx="46666">
                  <c:v>6.2714389E-36</c:v>
                </c:pt>
                <c:pt idx="46667">
                  <c:v>6.2714389E-36</c:v>
                </c:pt>
                <c:pt idx="46668">
                  <c:v>6.2714389E-36</c:v>
                </c:pt>
                <c:pt idx="46669">
                  <c:v>6.2714389E-36</c:v>
                </c:pt>
                <c:pt idx="46670">
                  <c:v>6.2714389E-36</c:v>
                </c:pt>
                <c:pt idx="46671">
                  <c:v>6.2714389E-36</c:v>
                </c:pt>
                <c:pt idx="46672">
                  <c:v>6.2714389E-36</c:v>
                </c:pt>
                <c:pt idx="46673">
                  <c:v>6.2714389E-36</c:v>
                </c:pt>
                <c:pt idx="46674">
                  <c:v>6.2714389E-36</c:v>
                </c:pt>
                <c:pt idx="46675">
                  <c:v>6.2714389E-36</c:v>
                </c:pt>
                <c:pt idx="46676">
                  <c:v>6.2714389E-36</c:v>
                </c:pt>
                <c:pt idx="46677">
                  <c:v>6.2714389E-36</c:v>
                </c:pt>
                <c:pt idx="46678">
                  <c:v>6.2714389E-36</c:v>
                </c:pt>
                <c:pt idx="46679">
                  <c:v>6.2714389E-36</c:v>
                </c:pt>
                <c:pt idx="46680">
                  <c:v>6.2714389E-36</c:v>
                </c:pt>
                <c:pt idx="46681">
                  <c:v>6.2714389E-36</c:v>
                </c:pt>
                <c:pt idx="46682">
                  <c:v>6.2714389E-36</c:v>
                </c:pt>
                <c:pt idx="46683">
                  <c:v>6.2714389E-36</c:v>
                </c:pt>
                <c:pt idx="46684">
                  <c:v>6.2714389E-36</c:v>
                </c:pt>
                <c:pt idx="46685">
                  <c:v>6.2714389E-36</c:v>
                </c:pt>
                <c:pt idx="46686">
                  <c:v>6.2714389E-36</c:v>
                </c:pt>
                <c:pt idx="46687">
                  <c:v>6.2714389E-36</c:v>
                </c:pt>
                <c:pt idx="46688">
                  <c:v>6.2714389E-36</c:v>
                </c:pt>
                <c:pt idx="46689">
                  <c:v>6.2714389E-36</c:v>
                </c:pt>
                <c:pt idx="46690">
                  <c:v>6.2714389E-36</c:v>
                </c:pt>
                <c:pt idx="46691">
                  <c:v>6.2714389E-36</c:v>
                </c:pt>
                <c:pt idx="46692">
                  <c:v>6.2714389E-36</c:v>
                </c:pt>
                <c:pt idx="46693">
                  <c:v>6.2714389E-36</c:v>
                </c:pt>
                <c:pt idx="46694">
                  <c:v>6.2714389E-36</c:v>
                </c:pt>
                <c:pt idx="46695">
                  <c:v>6.2714389E-36</c:v>
                </c:pt>
                <c:pt idx="46696">
                  <c:v>6.2714389E-36</c:v>
                </c:pt>
                <c:pt idx="46697">
                  <c:v>6.2714389E-36</c:v>
                </c:pt>
                <c:pt idx="46698">
                  <c:v>6.2714389E-36</c:v>
                </c:pt>
                <c:pt idx="46699">
                  <c:v>6.2714389E-36</c:v>
                </c:pt>
                <c:pt idx="46700">
                  <c:v>6.2714389E-36</c:v>
                </c:pt>
                <c:pt idx="46701">
                  <c:v>6.2714389E-36</c:v>
                </c:pt>
                <c:pt idx="46702">
                  <c:v>6.2714389E-36</c:v>
                </c:pt>
                <c:pt idx="46703">
                  <c:v>6.2714389E-36</c:v>
                </c:pt>
                <c:pt idx="46704">
                  <c:v>6.2714389E-36</c:v>
                </c:pt>
                <c:pt idx="46705">
                  <c:v>6.2714389E-36</c:v>
                </c:pt>
                <c:pt idx="46706">
                  <c:v>6.2714389E-36</c:v>
                </c:pt>
                <c:pt idx="46707">
                  <c:v>6.2714389E-36</c:v>
                </c:pt>
                <c:pt idx="46708">
                  <c:v>6.2714389E-36</c:v>
                </c:pt>
                <c:pt idx="46709">
                  <c:v>6.2714389E-36</c:v>
                </c:pt>
                <c:pt idx="46710">
                  <c:v>6.2714389E-36</c:v>
                </c:pt>
                <c:pt idx="46711">
                  <c:v>6.2714389E-36</c:v>
                </c:pt>
                <c:pt idx="46712">
                  <c:v>6.2714389E-36</c:v>
                </c:pt>
                <c:pt idx="46713">
                  <c:v>6.2714389E-36</c:v>
                </c:pt>
                <c:pt idx="46714">
                  <c:v>6.2714389E-36</c:v>
                </c:pt>
                <c:pt idx="46715">
                  <c:v>6.2714389E-36</c:v>
                </c:pt>
                <c:pt idx="46716">
                  <c:v>6.2714389E-36</c:v>
                </c:pt>
                <c:pt idx="46717">
                  <c:v>6.2714389E-36</c:v>
                </c:pt>
                <c:pt idx="46718">
                  <c:v>6.2714389E-36</c:v>
                </c:pt>
                <c:pt idx="46719">
                  <c:v>6.2714389E-36</c:v>
                </c:pt>
                <c:pt idx="46720">
                  <c:v>6.2714389E-36</c:v>
                </c:pt>
                <c:pt idx="46721">
                  <c:v>6.2714389E-36</c:v>
                </c:pt>
                <c:pt idx="46722">
                  <c:v>6.2714389E-36</c:v>
                </c:pt>
                <c:pt idx="46723">
                  <c:v>6.2714389E-36</c:v>
                </c:pt>
                <c:pt idx="46724">
                  <c:v>6.2714389E-36</c:v>
                </c:pt>
                <c:pt idx="46725">
                  <c:v>6.2714389E-36</c:v>
                </c:pt>
                <c:pt idx="46726">
                  <c:v>6.2714389E-36</c:v>
                </c:pt>
                <c:pt idx="46727">
                  <c:v>6.2714389E-36</c:v>
                </c:pt>
                <c:pt idx="46728">
                  <c:v>6.2714389E-36</c:v>
                </c:pt>
                <c:pt idx="46729">
                  <c:v>6.2714389E-36</c:v>
                </c:pt>
                <c:pt idx="46730">
                  <c:v>6.2714389E-36</c:v>
                </c:pt>
                <c:pt idx="46731">
                  <c:v>6.2714389E-36</c:v>
                </c:pt>
                <c:pt idx="46732">
                  <c:v>6.2714389E-36</c:v>
                </c:pt>
                <c:pt idx="46733">
                  <c:v>6.2714389E-36</c:v>
                </c:pt>
                <c:pt idx="46734">
                  <c:v>6.2714389E-36</c:v>
                </c:pt>
                <c:pt idx="46735">
                  <c:v>6.2714389E-36</c:v>
                </c:pt>
                <c:pt idx="46736">
                  <c:v>6.2714389E-36</c:v>
                </c:pt>
                <c:pt idx="46737">
                  <c:v>6.2714389E-36</c:v>
                </c:pt>
                <c:pt idx="46738">
                  <c:v>6.2714389E-36</c:v>
                </c:pt>
                <c:pt idx="46739">
                  <c:v>6.2714389E-36</c:v>
                </c:pt>
                <c:pt idx="46740">
                  <c:v>6.2714389E-36</c:v>
                </c:pt>
                <c:pt idx="46741">
                  <c:v>6.2714389E-36</c:v>
                </c:pt>
                <c:pt idx="46742">
                  <c:v>6.2714389E-36</c:v>
                </c:pt>
                <c:pt idx="46743">
                  <c:v>6.2714389E-36</c:v>
                </c:pt>
                <c:pt idx="46744">
                  <c:v>6.2714389E-36</c:v>
                </c:pt>
                <c:pt idx="46745">
                  <c:v>6.2714389E-36</c:v>
                </c:pt>
                <c:pt idx="46746">
                  <c:v>6.2714389E-36</c:v>
                </c:pt>
                <c:pt idx="46747">
                  <c:v>6.2714389E-36</c:v>
                </c:pt>
                <c:pt idx="46748">
                  <c:v>6.2714389E-36</c:v>
                </c:pt>
                <c:pt idx="46749">
                  <c:v>6.2714389E-36</c:v>
                </c:pt>
                <c:pt idx="46750">
                  <c:v>6.2714389E-36</c:v>
                </c:pt>
                <c:pt idx="46751">
                  <c:v>6.2714389E-36</c:v>
                </c:pt>
                <c:pt idx="46752">
                  <c:v>6.2714389E-36</c:v>
                </c:pt>
                <c:pt idx="46753">
                  <c:v>6.2714389E-36</c:v>
                </c:pt>
                <c:pt idx="46754">
                  <c:v>6.2714389E-36</c:v>
                </c:pt>
                <c:pt idx="46755">
                  <c:v>6.2714389E-36</c:v>
                </c:pt>
                <c:pt idx="46756">
                  <c:v>6.2714389E-36</c:v>
                </c:pt>
                <c:pt idx="46757">
                  <c:v>6.2714389E-36</c:v>
                </c:pt>
                <c:pt idx="46758">
                  <c:v>6.2714389E-36</c:v>
                </c:pt>
                <c:pt idx="46759">
                  <c:v>6.2714389E-36</c:v>
                </c:pt>
                <c:pt idx="46760">
                  <c:v>6.2714389E-36</c:v>
                </c:pt>
                <c:pt idx="46761">
                  <c:v>6.2714389E-36</c:v>
                </c:pt>
                <c:pt idx="46762">
                  <c:v>6.2714389E-36</c:v>
                </c:pt>
                <c:pt idx="46763">
                  <c:v>6.2714389E-36</c:v>
                </c:pt>
                <c:pt idx="46764">
                  <c:v>6.2714389E-36</c:v>
                </c:pt>
                <c:pt idx="46765">
                  <c:v>6.2714389E-36</c:v>
                </c:pt>
                <c:pt idx="46766">
                  <c:v>6.2714389E-36</c:v>
                </c:pt>
                <c:pt idx="46767">
                  <c:v>6.2714389E-36</c:v>
                </c:pt>
                <c:pt idx="46768">
                  <c:v>6.2714389E-36</c:v>
                </c:pt>
                <c:pt idx="46769">
                  <c:v>6.2714389E-36</c:v>
                </c:pt>
                <c:pt idx="46770">
                  <c:v>6.2714389E-36</c:v>
                </c:pt>
                <c:pt idx="46771">
                  <c:v>6.2714389E-36</c:v>
                </c:pt>
                <c:pt idx="46772">
                  <c:v>6.2714389E-36</c:v>
                </c:pt>
                <c:pt idx="46773">
                  <c:v>6.2714389E-36</c:v>
                </c:pt>
                <c:pt idx="46774">
                  <c:v>6.2714389E-36</c:v>
                </c:pt>
                <c:pt idx="46775">
                  <c:v>6.2714389E-36</c:v>
                </c:pt>
                <c:pt idx="46776">
                  <c:v>6.2714389E-36</c:v>
                </c:pt>
                <c:pt idx="46777">
                  <c:v>6.2714389E-36</c:v>
                </c:pt>
                <c:pt idx="46778">
                  <c:v>6.2714389E-36</c:v>
                </c:pt>
                <c:pt idx="46779">
                  <c:v>6.2714389E-36</c:v>
                </c:pt>
                <c:pt idx="46780">
                  <c:v>6.2714389E-36</c:v>
                </c:pt>
                <c:pt idx="46781">
                  <c:v>6.2714389E-36</c:v>
                </c:pt>
                <c:pt idx="46782">
                  <c:v>6.2714389E-36</c:v>
                </c:pt>
                <c:pt idx="46783">
                  <c:v>6.2714389E-36</c:v>
                </c:pt>
                <c:pt idx="46784">
                  <c:v>6.2714389E-36</c:v>
                </c:pt>
                <c:pt idx="46785">
                  <c:v>6.2714389E-36</c:v>
                </c:pt>
                <c:pt idx="46786">
                  <c:v>6.2714389E-36</c:v>
                </c:pt>
                <c:pt idx="46787">
                  <c:v>6.2714389E-36</c:v>
                </c:pt>
                <c:pt idx="46788">
                  <c:v>6.2714389E-36</c:v>
                </c:pt>
                <c:pt idx="46789">
                  <c:v>6.2714389E-36</c:v>
                </c:pt>
                <c:pt idx="46790">
                  <c:v>6.2714389E-36</c:v>
                </c:pt>
                <c:pt idx="46791">
                  <c:v>6.2714389E-36</c:v>
                </c:pt>
                <c:pt idx="46792">
                  <c:v>6.2714389E-36</c:v>
                </c:pt>
                <c:pt idx="46793">
                  <c:v>6.2714389E-36</c:v>
                </c:pt>
                <c:pt idx="46794">
                  <c:v>6.2714389E-36</c:v>
                </c:pt>
                <c:pt idx="46795">
                  <c:v>6.2714389E-36</c:v>
                </c:pt>
                <c:pt idx="46796">
                  <c:v>6.2714389E-36</c:v>
                </c:pt>
                <c:pt idx="46797">
                  <c:v>6.2714389E-36</c:v>
                </c:pt>
                <c:pt idx="46798">
                  <c:v>6.2714389E-36</c:v>
                </c:pt>
                <c:pt idx="46799">
                  <c:v>6.2714389E-36</c:v>
                </c:pt>
                <c:pt idx="46800">
                  <c:v>6.2714389E-36</c:v>
                </c:pt>
                <c:pt idx="46801">
                  <c:v>6.2714389E-36</c:v>
                </c:pt>
                <c:pt idx="46802">
                  <c:v>6.2714389E-36</c:v>
                </c:pt>
                <c:pt idx="46803">
                  <c:v>6.2714389E-36</c:v>
                </c:pt>
                <c:pt idx="46804">
                  <c:v>6.2714389E-36</c:v>
                </c:pt>
                <c:pt idx="46805">
                  <c:v>6.2714389E-36</c:v>
                </c:pt>
                <c:pt idx="46806">
                  <c:v>6.2714389E-36</c:v>
                </c:pt>
                <c:pt idx="46807">
                  <c:v>6.2714389E-36</c:v>
                </c:pt>
                <c:pt idx="46808">
                  <c:v>6.2714389E-36</c:v>
                </c:pt>
                <c:pt idx="46809">
                  <c:v>6.2714389E-36</c:v>
                </c:pt>
                <c:pt idx="46810">
                  <c:v>6.2714389E-36</c:v>
                </c:pt>
                <c:pt idx="46811">
                  <c:v>6.2714389E-36</c:v>
                </c:pt>
                <c:pt idx="46812">
                  <c:v>6.2714389E-36</c:v>
                </c:pt>
                <c:pt idx="46813">
                  <c:v>6.2714389E-36</c:v>
                </c:pt>
                <c:pt idx="46814">
                  <c:v>6.2714389E-36</c:v>
                </c:pt>
                <c:pt idx="46815">
                  <c:v>6.2714389E-36</c:v>
                </c:pt>
                <c:pt idx="46816">
                  <c:v>6.2714389E-36</c:v>
                </c:pt>
                <c:pt idx="46817">
                  <c:v>6.2714389E-36</c:v>
                </c:pt>
                <c:pt idx="46818">
                  <c:v>6.2714389E-36</c:v>
                </c:pt>
                <c:pt idx="46819">
                  <c:v>6.2714389E-36</c:v>
                </c:pt>
                <c:pt idx="46820">
                  <c:v>6.2714389E-36</c:v>
                </c:pt>
                <c:pt idx="46821">
                  <c:v>6.2714389E-36</c:v>
                </c:pt>
                <c:pt idx="46822">
                  <c:v>6.2714389E-36</c:v>
                </c:pt>
                <c:pt idx="46823">
                  <c:v>6.2714389E-36</c:v>
                </c:pt>
                <c:pt idx="46824">
                  <c:v>6.2714389E-36</c:v>
                </c:pt>
                <c:pt idx="46825">
                  <c:v>6.2714389E-36</c:v>
                </c:pt>
                <c:pt idx="46826">
                  <c:v>6.2714389E-36</c:v>
                </c:pt>
                <c:pt idx="46827">
                  <c:v>6.2714389E-36</c:v>
                </c:pt>
                <c:pt idx="46828">
                  <c:v>6.2714389E-36</c:v>
                </c:pt>
                <c:pt idx="46829">
                  <c:v>6.2714389E-36</c:v>
                </c:pt>
                <c:pt idx="46830">
                  <c:v>6.2714389E-36</c:v>
                </c:pt>
                <c:pt idx="46831">
                  <c:v>6.2714389E-36</c:v>
                </c:pt>
                <c:pt idx="46832">
                  <c:v>6.2714389E-36</c:v>
                </c:pt>
                <c:pt idx="46833">
                  <c:v>6.2714389E-36</c:v>
                </c:pt>
                <c:pt idx="46834">
                  <c:v>6.2714389E-36</c:v>
                </c:pt>
                <c:pt idx="46835">
                  <c:v>6.2714389E-36</c:v>
                </c:pt>
                <c:pt idx="46836">
                  <c:v>6.2714389E-36</c:v>
                </c:pt>
                <c:pt idx="46837">
                  <c:v>6.2714389E-36</c:v>
                </c:pt>
                <c:pt idx="46838">
                  <c:v>6.2714389E-36</c:v>
                </c:pt>
                <c:pt idx="46839">
                  <c:v>6.2714389E-36</c:v>
                </c:pt>
                <c:pt idx="46840">
                  <c:v>6.2714389E-36</c:v>
                </c:pt>
                <c:pt idx="46841">
                  <c:v>6.2714389E-36</c:v>
                </c:pt>
                <c:pt idx="46842">
                  <c:v>6.2714389E-36</c:v>
                </c:pt>
                <c:pt idx="46843">
                  <c:v>6.2714389E-36</c:v>
                </c:pt>
                <c:pt idx="46844">
                  <c:v>6.2714389E-36</c:v>
                </c:pt>
                <c:pt idx="46845">
                  <c:v>6.2714389E-36</c:v>
                </c:pt>
                <c:pt idx="46846">
                  <c:v>6.2714389E-36</c:v>
                </c:pt>
                <c:pt idx="46847">
                  <c:v>6.2714389E-36</c:v>
                </c:pt>
                <c:pt idx="46848">
                  <c:v>6.2714389E-36</c:v>
                </c:pt>
                <c:pt idx="46849">
                  <c:v>6.2714389E-36</c:v>
                </c:pt>
                <c:pt idx="46850">
                  <c:v>6.2714389E-36</c:v>
                </c:pt>
                <c:pt idx="46851">
                  <c:v>6.2714389E-36</c:v>
                </c:pt>
                <c:pt idx="46852">
                  <c:v>6.2714389E-36</c:v>
                </c:pt>
                <c:pt idx="46853">
                  <c:v>6.2714389E-36</c:v>
                </c:pt>
                <c:pt idx="46854">
                  <c:v>6.2714389E-36</c:v>
                </c:pt>
                <c:pt idx="46855">
                  <c:v>6.2714389E-36</c:v>
                </c:pt>
                <c:pt idx="46856">
                  <c:v>6.2714389E-36</c:v>
                </c:pt>
                <c:pt idx="46857">
                  <c:v>6.2714389E-36</c:v>
                </c:pt>
                <c:pt idx="46858">
                  <c:v>6.2714389E-36</c:v>
                </c:pt>
                <c:pt idx="46859">
                  <c:v>6.2714389E-36</c:v>
                </c:pt>
                <c:pt idx="46860">
                  <c:v>6.2714389E-36</c:v>
                </c:pt>
                <c:pt idx="46861">
                  <c:v>6.2714389E-36</c:v>
                </c:pt>
                <c:pt idx="46862">
                  <c:v>6.2714389E-36</c:v>
                </c:pt>
                <c:pt idx="46863">
                  <c:v>6.2714389E-36</c:v>
                </c:pt>
                <c:pt idx="46864">
                  <c:v>6.2714389E-36</c:v>
                </c:pt>
                <c:pt idx="46865">
                  <c:v>6.2714389E-36</c:v>
                </c:pt>
                <c:pt idx="46866">
                  <c:v>6.2714389E-36</c:v>
                </c:pt>
                <c:pt idx="46867">
                  <c:v>6.2714389E-36</c:v>
                </c:pt>
                <c:pt idx="46868">
                  <c:v>6.2714389E-36</c:v>
                </c:pt>
                <c:pt idx="46869">
                  <c:v>6.2714389E-36</c:v>
                </c:pt>
                <c:pt idx="46870">
                  <c:v>6.2714389E-36</c:v>
                </c:pt>
                <c:pt idx="46871">
                  <c:v>6.2714389E-36</c:v>
                </c:pt>
                <c:pt idx="46872">
                  <c:v>6.2714389E-36</c:v>
                </c:pt>
                <c:pt idx="46873">
                  <c:v>6.2714389E-36</c:v>
                </c:pt>
                <c:pt idx="46874">
                  <c:v>6.2714389E-36</c:v>
                </c:pt>
                <c:pt idx="46875">
                  <c:v>6.2714389E-36</c:v>
                </c:pt>
                <c:pt idx="46876">
                  <c:v>6.2714389E-36</c:v>
                </c:pt>
                <c:pt idx="46877">
                  <c:v>6.2714389E-36</c:v>
                </c:pt>
                <c:pt idx="46878">
                  <c:v>6.2714389E-36</c:v>
                </c:pt>
                <c:pt idx="46879">
                  <c:v>6.2714389E-36</c:v>
                </c:pt>
                <c:pt idx="46880">
                  <c:v>6.2714389E-36</c:v>
                </c:pt>
                <c:pt idx="46881">
                  <c:v>6.2714389E-36</c:v>
                </c:pt>
                <c:pt idx="46882">
                  <c:v>6.2714389E-36</c:v>
                </c:pt>
                <c:pt idx="46883">
                  <c:v>6.2714389E-36</c:v>
                </c:pt>
                <c:pt idx="46884">
                  <c:v>6.2714389E-36</c:v>
                </c:pt>
                <c:pt idx="46885">
                  <c:v>6.2714389E-36</c:v>
                </c:pt>
                <c:pt idx="46886">
                  <c:v>6.2714389E-36</c:v>
                </c:pt>
                <c:pt idx="46887">
                  <c:v>6.2714389E-36</c:v>
                </c:pt>
                <c:pt idx="46888">
                  <c:v>6.2714389E-36</c:v>
                </c:pt>
                <c:pt idx="46889">
                  <c:v>6.2714389E-36</c:v>
                </c:pt>
                <c:pt idx="46890">
                  <c:v>6.2714389E-36</c:v>
                </c:pt>
                <c:pt idx="46891">
                  <c:v>6.2714389E-36</c:v>
                </c:pt>
                <c:pt idx="46892">
                  <c:v>6.2714389E-36</c:v>
                </c:pt>
                <c:pt idx="46893">
                  <c:v>6.2714389E-36</c:v>
                </c:pt>
                <c:pt idx="46894">
                  <c:v>6.2714389E-36</c:v>
                </c:pt>
                <c:pt idx="46895">
                  <c:v>6.2714389E-36</c:v>
                </c:pt>
                <c:pt idx="46896">
                  <c:v>6.2714389E-36</c:v>
                </c:pt>
                <c:pt idx="46897">
                  <c:v>6.2714389E-36</c:v>
                </c:pt>
                <c:pt idx="46898">
                  <c:v>6.2714389E-36</c:v>
                </c:pt>
                <c:pt idx="46899">
                  <c:v>6.2714389E-36</c:v>
                </c:pt>
                <c:pt idx="46900">
                  <c:v>6.2714389E-36</c:v>
                </c:pt>
                <c:pt idx="46901">
                  <c:v>6.2714389E-36</c:v>
                </c:pt>
                <c:pt idx="46902">
                  <c:v>6.2714389E-36</c:v>
                </c:pt>
                <c:pt idx="46903">
                  <c:v>6.2714389E-36</c:v>
                </c:pt>
                <c:pt idx="46904">
                  <c:v>6.2714389E-36</c:v>
                </c:pt>
                <c:pt idx="46905">
                  <c:v>6.2714389E-36</c:v>
                </c:pt>
                <c:pt idx="46906">
                  <c:v>6.2714389E-36</c:v>
                </c:pt>
                <c:pt idx="46907">
                  <c:v>6.2714389E-36</c:v>
                </c:pt>
                <c:pt idx="46908">
                  <c:v>6.2714389E-36</c:v>
                </c:pt>
                <c:pt idx="46909">
                  <c:v>6.2714389E-36</c:v>
                </c:pt>
                <c:pt idx="46910">
                  <c:v>6.2714389E-36</c:v>
                </c:pt>
                <c:pt idx="46911">
                  <c:v>6.2714389E-36</c:v>
                </c:pt>
                <c:pt idx="46912">
                  <c:v>6.2714389E-36</c:v>
                </c:pt>
                <c:pt idx="46913">
                  <c:v>6.2714389E-36</c:v>
                </c:pt>
                <c:pt idx="46914">
                  <c:v>6.2714389E-36</c:v>
                </c:pt>
                <c:pt idx="46915">
                  <c:v>6.2714389E-36</c:v>
                </c:pt>
                <c:pt idx="46916">
                  <c:v>6.2714389E-36</c:v>
                </c:pt>
                <c:pt idx="46917">
                  <c:v>6.2714389E-36</c:v>
                </c:pt>
                <c:pt idx="46918">
                  <c:v>6.2714389E-36</c:v>
                </c:pt>
                <c:pt idx="46919">
                  <c:v>6.2714389E-36</c:v>
                </c:pt>
                <c:pt idx="46920">
                  <c:v>6.2714389E-36</c:v>
                </c:pt>
                <c:pt idx="46921">
                  <c:v>6.2714389E-36</c:v>
                </c:pt>
                <c:pt idx="46922">
                  <c:v>6.2714389E-36</c:v>
                </c:pt>
                <c:pt idx="46923">
                  <c:v>6.2714389E-36</c:v>
                </c:pt>
                <c:pt idx="46924">
                  <c:v>6.2714389E-36</c:v>
                </c:pt>
                <c:pt idx="46925">
                  <c:v>6.2714389E-36</c:v>
                </c:pt>
                <c:pt idx="46926">
                  <c:v>6.2714389E-36</c:v>
                </c:pt>
                <c:pt idx="46927">
                  <c:v>6.2714389E-36</c:v>
                </c:pt>
                <c:pt idx="46928">
                  <c:v>6.2714389E-36</c:v>
                </c:pt>
                <c:pt idx="46929">
                  <c:v>6.2714389E-36</c:v>
                </c:pt>
                <c:pt idx="46930">
                  <c:v>6.2714389E-36</c:v>
                </c:pt>
                <c:pt idx="46931">
                  <c:v>6.2714389E-36</c:v>
                </c:pt>
                <c:pt idx="46932">
                  <c:v>6.2714389E-36</c:v>
                </c:pt>
                <c:pt idx="46933">
                  <c:v>6.2714389E-36</c:v>
                </c:pt>
                <c:pt idx="46934">
                  <c:v>6.2714389E-36</c:v>
                </c:pt>
                <c:pt idx="46935">
                  <c:v>6.2714389E-36</c:v>
                </c:pt>
                <c:pt idx="46936">
                  <c:v>6.2714389E-36</c:v>
                </c:pt>
                <c:pt idx="46937">
                  <c:v>6.2714389E-36</c:v>
                </c:pt>
                <c:pt idx="46938">
                  <c:v>6.2714389E-36</c:v>
                </c:pt>
                <c:pt idx="46939">
                  <c:v>6.2714389E-36</c:v>
                </c:pt>
                <c:pt idx="46940">
                  <c:v>6.2714389E-36</c:v>
                </c:pt>
                <c:pt idx="46941">
                  <c:v>6.2714389E-36</c:v>
                </c:pt>
                <c:pt idx="46942">
                  <c:v>6.2714389E-36</c:v>
                </c:pt>
                <c:pt idx="46943">
                  <c:v>6.2714389E-36</c:v>
                </c:pt>
                <c:pt idx="46944">
                  <c:v>6.2714389E-36</c:v>
                </c:pt>
                <c:pt idx="46945">
                  <c:v>6.2714389E-36</c:v>
                </c:pt>
                <c:pt idx="46946">
                  <c:v>6.2714389E-36</c:v>
                </c:pt>
                <c:pt idx="46947">
                  <c:v>6.2714389E-36</c:v>
                </c:pt>
                <c:pt idx="46948">
                  <c:v>6.2714389E-36</c:v>
                </c:pt>
                <c:pt idx="46949">
                  <c:v>6.2714389E-36</c:v>
                </c:pt>
                <c:pt idx="46950">
                  <c:v>6.2714389E-36</c:v>
                </c:pt>
                <c:pt idx="46951">
                  <c:v>6.2714389E-36</c:v>
                </c:pt>
                <c:pt idx="46952">
                  <c:v>6.2714389E-36</c:v>
                </c:pt>
                <c:pt idx="46953">
                  <c:v>6.2714389E-36</c:v>
                </c:pt>
                <c:pt idx="46954">
                  <c:v>6.2714389E-36</c:v>
                </c:pt>
                <c:pt idx="46955">
                  <c:v>6.2714389E-36</c:v>
                </c:pt>
                <c:pt idx="46956">
                  <c:v>6.2714389E-36</c:v>
                </c:pt>
                <c:pt idx="46957">
                  <c:v>6.2714389E-36</c:v>
                </c:pt>
                <c:pt idx="46958">
                  <c:v>6.2714389E-36</c:v>
                </c:pt>
                <c:pt idx="46959">
                  <c:v>6.2714389E-36</c:v>
                </c:pt>
                <c:pt idx="46960">
                  <c:v>6.2714389E-36</c:v>
                </c:pt>
                <c:pt idx="46961">
                  <c:v>6.2714389E-36</c:v>
                </c:pt>
                <c:pt idx="46962">
                  <c:v>6.2714389E-36</c:v>
                </c:pt>
                <c:pt idx="46963">
                  <c:v>6.2714389E-36</c:v>
                </c:pt>
                <c:pt idx="46964">
                  <c:v>6.2714389E-36</c:v>
                </c:pt>
                <c:pt idx="46965">
                  <c:v>6.2714389E-36</c:v>
                </c:pt>
                <c:pt idx="46966">
                  <c:v>6.2714389E-36</c:v>
                </c:pt>
                <c:pt idx="46967">
                  <c:v>6.2714389E-36</c:v>
                </c:pt>
                <c:pt idx="46968">
                  <c:v>6.2714389E-36</c:v>
                </c:pt>
                <c:pt idx="46969">
                  <c:v>6.2714389E-36</c:v>
                </c:pt>
                <c:pt idx="46970">
                  <c:v>6.2714389E-36</c:v>
                </c:pt>
                <c:pt idx="46971">
                  <c:v>6.2714389E-36</c:v>
                </c:pt>
                <c:pt idx="46972">
                  <c:v>6.2714389E-36</c:v>
                </c:pt>
                <c:pt idx="46973">
                  <c:v>6.2714389E-36</c:v>
                </c:pt>
                <c:pt idx="46974">
                  <c:v>6.2714389E-36</c:v>
                </c:pt>
                <c:pt idx="46975">
                  <c:v>6.2714389E-36</c:v>
                </c:pt>
                <c:pt idx="46976">
                  <c:v>6.2714389E-36</c:v>
                </c:pt>
                <c:pt idx="46977">
                  <c:v>6.2714389E-36</c:v>
                </c:pt>
                <c:pt idx="46978">
                  <c:v>6.2714389E-36</c:v>
                </c:pt>
                <c:pt idx="46979">
                  <c:v>6.2714389E-36</c:v>
                </c:pt>
                <c:pt idx="46980">
                  <c:v>6.2714389E-36</c:v>
                </c:pt>
                <c:pt idx="46981">
                  <c:v>6.2714389E-36</c:v>
                </c:pt>
                <c:pt idx="46982">
                  <c:v>6.2714389E-36</c:v>
                </c:pt>
                <c:pt idx="46983">
                  <c:v>6.2714389E-36</c:v>
                </c:pt>
                <c:pt idx="46984">
                  <c:v>6.2714389E-36</c:v>
                </c:pt>
                <c:pt idx="46985">
                  <c:v>6.2714389E-36</c:v>
                </c:pt>
                <c:pt idx="46986">
                  <c:v>6.2714389E-36</c:v>
                </c:pt>
                <c:pt idx="46987">
                  <c:v>6.2714389E-36</c:v>
                </c:pt>
                <c:pt idx="46988">
                  <c:v>6.2714389E-36</c:v>
                </c:pt>
                <c:pt idx="46989">
                  <c:v>6.2714389E-36</c:v>
                </c:pt>
                <c:pt idx="46990">
                  <c:v>6.2714389E-36</c:v>
                </c:pt>
                <c:pt idx="46991">
                  <c:v>6.2714389E-36</c:v>
                </c:pt>
                <c:pt idx="46992">
                  <c:v>6.2714389E-36</c:v>
                </c:pt>
                <c:pt idx="46993">
                  <c:v>6.2714389E-36</c:v>
                </c:pt>
                <c:pt idx="46994">
                  <c:v>6.2714389E-36</c:v>
                </c:pt>
                <c:pt idx="46995">
                  <c:v>6.2714389E-36</c:v>
                </c:pt>
                <c:pt idx="46996">
                  <c:v>6.2714389E-36</c:v>
                </c:pt>
                <c:pt idx="46997">
                  <c:v>6.2714389E-36</c:v>
                </c:pt>
                <c:pt idx="46998">
                  <c:v>6.2714389E-36</c:v>
                </c:pt>
                <c:pt idx="46999">
                  <c:v>6.2714389E-36</c:v>
                </c:pt>
                <c:pt idx="47000">
                  <c:v>6.2714389E-36</c:v>
                </c:pt>
                <c:pt idx="47001">
                  <c:v>6.2714389E-36</c:v>
                </c:pt>
                <c:pt idx="47002">
                  <c:v>6.2714389E-36</c:v>
                </c:pt>
                <c:pt idx="47003">
                  <c:v>6.2714389E-36</c:v>
                </c:pt>
                <c:pt idx="47004">
                  <c:v>6.2714389E-36</c:v>
                </c:pt>
                <c:pt idx="47005">
                  <c:v>6.2714389E-36</c:v>
                </c:pt>
                <c:pt idx="47006">
                  <c:v>6.2714389E-36</c:v>
                </c:pt>
                <c:pt idx="47007">
                  <c:v>6.2714389E-36</c:v>
                </c:pt>
                <c:pt idx="47008">
                  <c:v>6.2714389E-36</c:v>
                </c:pt>
                <c:pt idx="47009">
                  <c:v>6.2714389E-36</c:v>
                </c:pt>
                <c:pt idx="47010">
                  <c:v>6.2714389E-36</c:v>
                </c:pt>
                <c:pt idx="47011">
                  <c:v>6.2714389E-36</c:v>
                </c:pt>
                <c:pt idx="47012">
                  <c:v>6.2714389E-36</c:v>
                </c:pt>
                <c:pt idx="47013">
                  <c:v>6.2714389E-36</c:v>
                </c:pt>
                <c:pt idx="47014">
                  <c:v>6.2714389E-36</c:v>
                </c:pt>
                <c:pt idx="47015">
                  <c:v>6.2714389E-36</c:v>
                </c:pt>
                <c:pt idx="47016">
                  <c:v>6.2714389E-36</c:v>
                </c:pt>
                <c:pt idx="47017">
                  <c:v>6.2714389E-36</c:v>
                </c:pt>
                <c:pt idx="47018">
                  <c:v>6.2714389E-36</c:v>
                </c:pt>
                <c:pt idx="47019">
                  <c:v>6.2714389E-36</c:v>
                </c:pt>
                <c:pt idx="47020">
                  <c:v>6.2714389E-36</c:v>
                </c:pt>
                <c:pt idx="47021">
                  <c:v>6.2714389E-36</c:v>
                </c:pt>
                <c:pt idx="47022">
                  <c:v>6.2714389E-36</c:v>
                </c:pt>
                <c:pt idx="47023">
                  <c:v>6.2714389E-36</c:v>
                </c:pt>
                <c:pt idx="47024">
                  <c:v>6.2714389E-36</c:v>
                </c:pt>
                <c:pt idx="47025">
                  <c:v>6.2714389E-36</c:v>
                </c:pt>
                <c:pt idx="47026">
                  <c:v>6.2714389E-36</c:v>
                </c:pt>
                <c:pt idx="47027">
                  <c:v>6.2714389E-36</c:v>
                </c:pt>
                <c:pt idx="47028">
                  <c:v>6.2714389E-36</c:v>
                </c:pt>
                <c:pt idx="47029">
                  <c:v>6.2714389E-36</c:v>
                </c:pt>
                <c:pt idx="47030">
                  <c:v>6.2714389E-36</c:v>
                </c:pt>
                <c:pt idx="47031">
                  <c:v>6.2714389E-36</c:v>
                </c:pt>
                <c:pt idx="47032">
                  <c:v>6.2714389E-36</c:v>
                </c:pt>
                <c:pt idx="47033">
                  <c:v>6.2714389E-36</c:v>
                </c:pt>
                <c:pt idx="47034">
                  <c:v>6.2714389E-36</c:v>
                </c:pt>
                <c:pt idx="47035">
                  <c:v>6.2714389E-36</c:v>
                </c:pt>
                <c:pt idx="47036">
                  <c:v>6.2714389E-36</c:v>
                </c:pt>
                <c:pt idx="47037">
                  <c:v>6.2714389E-36</c:v>
                </c:pt>
                <c:pt idx="47038">
                  <c:v>6.2714389E-36</c:v>
                </c:pt>
                <c:pt idx="47039">
                  <c:v>6.2714389E-36</c:v>
                </c:pt>
                <c:pt idx="47040">
                  <c:v>6.2714389E-36</c:v>
                </c:pt>
                <c:pt idx="47041">
                  <c:v>6.2714389E-36</c:v>
                </c:pt>
                <c:pt idx="47042">
                  <c:v>6.2714389E-36</c:v>
                </c:pt>
                <c:pt idx="47043">
                  <c:v>6.2714389E-36</c:v>
                </c:pt>
                <c:pt idx="47044">
                  <c:v>6.2714389E-36</c:v>
                </c:pt>
                <c:pt idx="47045">
                  <c:v>6.2714389E-36</c:v>
                </c:pt>
                <c:pt idx="47046">
                  <c:v>6.2714389E-36</c:v>
                </c:pt>
                <c:pt idx="47047">
                  <c:v>6.2714389E-36</c:v>
                </c:pt>
                <c:pt idx="47048">
                  <c:v>6.2714389E-36</c:v>
                </c:pt>
                <c:pt idx="47049">
                  <c:v>6.2714389E-36</c:v>
                </c:pt>
                <c:pt idx="47050">
                  <c:v>6.2714389E-36</c:v>
                </c:pt>
                <c:pt idx="47051">
                  <c:v>6.2714389E-36</c:v>
                </c:pt>
                <c:pt idx="47052">
                  <c:v>6.2714389E-36</c:v>
                </c:pt>
                <c:pt idx="47053">
                  <c:v>6.2714389E-36</c:v>
                </c:pt>
                <c:pt idx="47054">
                  <c:v>6.2714389E-36</c:v>
                </c:pt>
                <c:pt idx="47055">
                  <c:v>6.2714389E-36</c:v>
                </c:pt>
                <c:pt idx="47056">
                  <c:v>6.2714389E-36</c:v>
                </c:pt>
                <c:pt idx="47057">
                  <c:v>6.2714389E-36</c:v>
                </c:pt>
                <c:pt idx="47058">
                  <c:v>6.2714389E-36</c:v>
                </c:pt>
                <c:pt idx="47059">
                  <c:v>6.2714389E-36</c:v>
                </c:pt>
                <c:pt idx="47060">
                  <c:v>6.2714389E-36</c:v>
                </c:pt>
                <c:pt idx="47061">
                  <c:v>6.2714389E-36</c:v>
                </c:pt>
                <c:pt idx="47062">
                  <c:v>6.2714389E-36</c:v>
                </c:pt>
                <c:pt idx="47063">
                  <c:v>6.2714389E-36</c:v>
                </c:pt>
                <c:pt idx="47064">
                  <c:v>6.2714389E-36</c:v>
                </c:pt>
                <c:pt idx="47065">
                  <c:v>6.2714389E-36</c:v>
                </c:pt>
                <c:pt idx="47066">
                  <c:v>6.2714389E-36</c:v>
                </c:pt>
                <c:pt idx="47067">
                  <c:v>6.2714389E-36</c:v>
                </c:pt>
                <c:pt idx="47068">
                  <c:v>6.2714389E-36</c:v>
                </c:pt>
                <c:pt idx="47069">
                  <c:v>6.2714389E-36</c:v>
                </c:pt>
                <c:pt idx="47070">
                  <c:v>6.2714389E-36</c:v>
                </c:pt>
                <c:pt idx="47071">
                  <c:v>6.2714389E-36</c:v>
                </c:pt>
                <c:pt idx="47072">
                  <c:v>6.2714389E-36</c:v>
                </c:pt>
                <c:pt idx="47073">
                  <c:v>6.2714389E-36</c:v>
                </c:pt>
                <c:pt idx="47074">
                  <c:v>6.2714389E-36</c:v>
                </c:pt>
                <c:pt idx="47075">
                  <c:v>6.2714389E-36</c:v>
                </c:pt>
                <c:pt idx="47076">
                  <c:v>6.2714389E-36</c:v>
                </c:pt>
                <c:pt idx="47077">
                  <c:v>6.2714389E-36</c:v>
                </c:pt>
                <c:pt idx="47078">
                  <c:v>6.2714389E-36</c:v>
                </c:pt>
                <c:pt idx="47079">
                  <c:v>6.2714389E-36</c:v>
                </c:pt>
                <c:pt idx="47080">
                  <c:v>6.2714389E-36</c:v>
                </c:pt>
                <c:pt idx="47081">
                  <c:v>6.2714389E-36</c:v>
                </c:pt>
                <c:pt idx="47082">
                  <c:v>6.2714389E-36</c:v>
                </c:pt>
                <c:pt idx="47083">
                  <c:v>6.2714389E-36</c:v>
                </c:pt>
                <c:pt idx="47084">
                  <c:v>6.2714389E-36</c:v>
                </c:pt>
                <c:pt idx="47085">
                  <c:v>6.2714389E-36</c:v>
                </c:pt>
                <c:pt idx="47086">
                  <c:v>6.2714389E-36</c:v>
                </c:pt>
                <c:pt idx="47087">
                  <c:v>6.2714389E-36</c:v>
                </c:pt>
                <c:pt idx="47088">
                  <c:v>6.2714389E-36</c:v>
                </c:pt>
                <c:pt idx="47089">
                  <c:v>6.2714389E-36</c:v>
                </c:pt>
                <c:pt idx="47090">
                  <c:v>6.2714389E-36</c:v>
                </c:pt>
                <c:pt idx="47091">
                  <c:v>6.2714389E-36</c:v>
                </c:pt>
                <c:pt idx="47092">
                  <c:v>6.2714389E-36</c:v>
                </c:pt>
                <c:pt idx="47093">
                  <c:v>6.2714389E-36</c:v>
                </c:pt>
                <c:pt idx="47094">
                  <c:v>6.2714389E-36</c:v>
                </c:pt>
                <c:pt idx="47095">
                  <c:v>6.2714389E-36</c:v>
                </c:pt>
                <c:pt idx="47096">
                  <c:v>6.2714389E-36</c:v>
                </c:pt>
                <c:pt idx="47097">
                  <c:v>6.2714389E-36</c:v>
                </c:pt>
                <c:pt idx="47098">
                  <c:v>6.2714389E-36</c:v>
                </c:pt>
                <c:pt idx="47099">
                  <c:v>6.2714389E-36</c:v>
                </c:pt>
                <c:pt idx="47100">
                  <c:v>6.2714389E-36</c:v>
                </c:pt>
                <c:pt idx="47101">
                  <c:v>6.2714389E-36</c:v>
                </c:pt>
                <c:pt idx="47102">
                  <c:v>6.2714389E-36</c:v>
                </c:pt>
                <c:pt idx="47103">
                  <c:v>6.2714389E-36</c:v>
                </c:pt>
                <c:pt idx="47104">
                  <c:v>6.2714389E-36</c:v>
                </c:pt>
                <c:pt idx="47105">
                  <c:v>6.2714389E-36</c:v>
                </c:pt>
                <c:pt idx="47106">
                  <c:v>6.2714389E-36</c:v>
                </c:pt>
                <c:pt idx="47107">
                  <c:v>6.2714389E-36</c:v>
                </c:pt>
                <c:pt idx="47108">
                  <c:v>6.2714389E-36</c:v>
                </c:pt>
                <c:pt idx="47109">
                  <c:v>6.2714389E-36</c:v>
                </c:pt>
                <c:pt idx="47110">
                  <c:v>6.2714389E-36</c:v>
                </c:pt>
                <c:pt idx="47111">
                  <c:v>6.2714389E-36</c:v>
                </c:pt>
                <c:pt idx="47112">
                  <c:v>6.2714389E-36</c:v>
                </c:pt>
                <c:pt idx="47113">
                  <c:v>6.2714389E-36</c:v>
                </c:pt>
                <c:pt idx="47114">
                  <c:v>6.2714389E-36</c:v>
                </c:pt>
                <c:pt idx="47115">
                  <c:v>6.2714389E-36</c:v>
                </c:pt>
                <c:pt idx="47116">
                  <c:v>6.2714389E-36</c:v>
                </c:pt>
                <c:pt idx="47117">
                  <c:v>6.2714389E-36</c:v>
                </c:pt>
                <c:pt idx="47118">
                  <c:v>6.2714389E-36</c:v>
                </c:pt>
                <c:pt idx="47119">
                  <c:v>6.2714389E-36</c:v>
                </c:pt>
                <c:pt idx="47120">
                  <c:v>6.2714389E-36</c:v>
                </c:pt>
                <c:pt idx="47121">
                  <c:v>6.2714389E-36</c:v>
                </c:pt>
                <c:pt idx="47122">
                  <c:v>6.2714389E-36</c:v>
                </c:pt>
                <c:pt idx="47123">
                  <c:v>6.2714389E-36</c:v>
                </c:pt>
                <c:pt idx="47124">
                  <c:v>6.2714389E-36</c:v>
                </c:pt>
                <c:pt idx="47125">
                  <c:v>6.2714389E-36</c:v>
                </c:pt>
                <c:pt idx="47126">
                  <c:v>6.2714389E-36</c:v>
                </c:pt>
                <c:pt idx="47127">
                  <c:v>6.2714389E-36</c:v>
                </c:pt>
                <c:pt idx="47128">
                  <c:v>6.2714389E-36</c:v>
                </c:pt>
                <c:pt idx="47129">
                  <c:v>6.2714389E-36</c:v>
                </c:pt>
                <c:pt idx="47130">
                  <c:v>6.2714389E-36</c:v>
                </c:pt>
                <c:pt idx="47131">
                  <c:v>6.2714389E-36</c:v>
                </c:pt>
                <c:pt idx="47132">
                  <c:v>6.2714389E-36</c:v>
                </c:pt>
                <c:pt idx="47133">
                  <c:v>6.2714389E-36</c:v>
                </c:pt>
                <c:pt idx="47134">
                  <c:v>6.2714389E-36</c:v>
                </c:pt>
                <c:pt idx="47135">
                  <c:v>6.2714389E-36</c:v>
                </c:pt>
                <c:pt idx="47136">
                  <c:v>6.2714389E-36</c:v>
                </c:pt>
                <c:pt idx="47137">
                  <c:v>6.2714389E-36</c:v>
                </c:pt>
                <c:pt idx="47138">
                  <c:v>6.2714389E-36</c:v>
                </c:pt>
                <c:pt idx="47139">
                  <c:v>6.2714389E-36</c:v>
                </c:pt>
                <c:pt idx="47140">
                  <c:v>6.2714389E-36</c:v>
                </c:pt>
                <c:pt idx="47141">
                  <c:v>6.2714389E-36</c:v>
                </c:pt>
                <c:pt idx="47142">
                  <c:v>6.2714389E-36</c:v>
                </c:pt>
                <c:pt idx="47143">
                  <c:v>6.2714389E-36</c:v>
                </c:pt>
                <c:pt idx="47144">
                  <c:v>6.2714389E-36</c:v>
                </c:pt>
                <c:pt idx="47145">
                  <c:v>6.2714389E-36</c:v>
                </c:pt>
                <c:pt idx="47146">
                  <c:v>6.2714389E-36</c:v>
                </c:pt>
                <c:pt idx="47147">
                  <c:v>6.2714389E-36</c:v>
                </c:pt>
                <c:pt idx="47148">
                  <c:v>6.2714389E-36</c:v>
                </c:pt>
                <c:pt idx="47149">
                  <c:v>6.2714389E-36</c:v>
                </c:pt>
                <c:pt idx="47150">
                  <c:v>6.2714389E-36</c:v>
                </c:pt>
                <c:pt idx="47151">
                  <c:v>6.2714389E-36</c:v>
                </c:pt>
                <c:pt idx="47152">
                  <c:v>6.2714389E-36</c:v>
                </c:pt>
                <c:pt idx="47153">
                  <c:v>6.2714389E-36</c:v>
                </c:pt>
                <c:pt idx="47154">
                  <c:v>6.2714389E-36</c:v>
                </c:pt>
                <c:pt idx="47155">
                  <c:v>6.2714389E-36</c:v>
                </c:pt>
                <c:pt idx="47156">
                  <c:v>6.2714389E-36</c:v>
                </c:pt>
                <c:pt idx="47157">
                  <c:v>6.2714389E-36</c:v>
                </c:pt>
                <c:pt idx="47158">
                  <c:v>6.2714389E-36</c:v>
                </c:pt>
                <c:pt idx="47159">
                  <c:v>6.2714389E-36</c:v>
                </c:pt>
                <c:pt idx="47160">
                  <c:v>6.2714389E-36</c:v>
                </c:pt>
                <c:pt idx="47161">
                  <c:v>6.2714389E-36</c:v>
                </c:pt>
                <c:pt idx="47162">
                  <c:v>6.2714389E-36</c:v>
                </c:pt>
                <c:pt idx="47163">
                  <c:v>6.2714389E-36</c:v>
                </c:pt>
                <c:pt idx="47164">
                  <c:v>6.2714389E-36</c:v>
                </c:pt>
                <c:pt idx="47165">
                  <c:v>6.2714389E-36</c:v>
                </c:pt>
                <c:pt idx="47166">
                  <c:v>6.2714389E-36</c:v>
                </c:pt>
                <c:pt idx="47167">
                  <c:v>6.2714389E-36</c:v>
                </c:pt>
                <c:pt idx="47168">
                  <c:v>6.2714389E-36</c:v>
                </c:pt>
                <c:pt idx="47169">
                  <c:v>6.2714389E-36</c:v>
                </c:pt>
                <c:pt idx="47170">
                  <c:v>6.2714389E-36</c:v>
                </c:pt>
                <c:pt idx="47171">
                  <c:v>6.2714389E-36</c:v>
                </c:pt>
                <c:pt idx="47172">
                  <c:v>6.2714389E-36</c:v>
                </c:pt>
                <c:pt idx="47173">
                  <c:v>6.2714389E-36</c:v>
                </c:pt>
                <c:pt idx="47174">
                  <c:v>6.2714389E-36</c:v>
                </c:pt>
                <c:pt idx="47175">
                  <c:v>6.2714389E-36</c:v>
                </c:pt>
                <c:pt idx="47176">
                  <c:v>6.2714389E-36</c:v>
                </c:pt>
                <c:pt idx="47177">
                  <c:v>6.2714389E-36</c:v>
                </c:pt>
                <c:pt idx="47178">
                  <c:v>6.2714389E-36</c:v>
                </c:pt>
                <c:pt idx="47179">
                  <c:v>6.2714389E-36</c:v>
                </c:pt>
                <c:pt idx="47180">
                  <c:v>6.2714389E-36</c:v>
                </c:pt>
                <c:pt idx="47181">
                  <c:v>6.2714389E-36</c:v>
                </c:pt>
                <c:pt idx="47182">
                  <c:v>6.2714389E-36</c:v>
                </c:pt>
                <c:pt idx="47183">
                  <c:v>6.2714389E-36</c:v>
                </c:pt>
                <c:pt idx="47184">
                  <c:v>6.2714389E-36</c:v>
                </c:pt>
                <c:pt idx="47185">
                  <c:v>6.2714389E-36</c:v>
                </c:pt>
                <c:pt idx="47186">
                  <c:v>6.2714389E-36</c:v>
                </c:pt>
                <c:pt idx="47187">
                  <c:v>6.2714389E-36</c:v>
                </c:pt>
                <c:pt idx="47188">
                  <c:v>6.2714389E-36</c:v>
                </c:pt>
                <c:pt idx="47189">
                  <c:v>6.2714389E-36</c:v>
                </c:pt>
                <c:pt idx="47190">
                  <c:v>6.2714389E-36</c:v>
                </c:pt>
                <c:pt idx="47191">
                  <c:v>6.2714389E-36</c:v>
                </c:pt>
                <c:pt idx="47192">
                  <c:v>6.2714389E-36</c:v>
                </c:pt>
                <c:pt idx="47193">
                  <c:v>6.2714389E-36</c:v>
                </c:pt>
                <c:pt idx="47194">
                  <c:v>6.2714389E-36</c:v>
                </c:pt>
                <c:pt idx="47195">
                  <c:v>6.2714389E-36</c:v>
                </c:pt>
                <c:pt idx="47196">
                  <c:v>6.2714389E-36</c:v>
                </c:pt>
                <c:pt idx="47197">
                  <c:v>6.2714389E-36</c:v>
                </c:pt>
                <c:pt idx="47198">
                  <c:v>6.2714389E-36</c:v>
                </c:pt>
                <c:pt idx="47199">
                  <c:v>6.2714389E-36</c:v>
                </c:pt>
                <c:pt idx="47200">
                  <c:v>6.2714389E-36</c:v>
                </c:pt>
                <c:pt idx="47201">
                  <c:v>6.2714389E-36</c:v>
                </c:pt>
                <c:pt idx="47202">
                  <c:v>6.2714389E-36</c:v>
                </c:pt>
                <c:pt idx="47203">
                  <c:v>6.2714389E-36</c:v>
                </c:pt>
                <c:pt idx="47204">
                  <c:v>6.2714389E-36</c:v>
                </c:pt>
                <c:pt idx="47205">
                  <c:v>6.2714389E-36</c:v>
                </c:pt>
                <c:pt idx="47206">
                  <c:v>6.2714389E-36</c:v>
                </c:pt>
                <c:pt idx="47207">
                  <c:v>6.2714389E-36</c:v>
                </c:pt>
                <c:pt idx="47208">
                  <c:v>6.2714389E-36</c:v>
                </c:pt>
                <c:pt idx="47209">
                  <c:v>6.2714389E-36</c:v>
                </c:pt>
                <c:pt idx="47210">
                  <c:v>6.2714389E-36</c:v>
                </c:pt>
                <c:pt idx="47211">
                  <c:v>6.2714389E-36</c:v>
                </c:pt>
                <c:pt idx="47212">
                  <c:v>6.2714389E-36</c:v>
                </c:pt>
                <c:pt idx="47213">
                  <c:v>6.2714389E-36</c:v>
                </c:pt>
                <c:pt idx="47214">
                  <c:v>6.2714389E-36</c:v>
                </c:pt>
                <c:pt idx="47215">
                  <c:v>6.2714389E-36</c:v>
                </c:pt>
                <c:pt idx="47216">
                  <c:v>6.2714389E-36</c:v>
                </c:pt>
                <c:pt idx="47217">
                  <c:v>6.2714389E-36</c:v>
                </c:pt>
                <c:pt idx="47218">
                  <c:v>6.2714389E-36</c:v>
                </c:pt>
                <c:pt idx="47219">
                  <c:v>6.2714389E-36</c:v>
                </c:pt>
                <c:pt idx="47220">
                  <c:v>6.2714389E-36</c:v>
                </c:pt>
                <c:pt idx="47221">
                  <c:v>6.2714389E-36</c:v>
                </c:pt>
                <c:pt idx="47222">
                  <c:v>6.2714389E-36</c:v>
                </c:pt>
                <c:pt idx="47223">
                  <c:v>6.2714389E-36</c:v>
                </c:pt>
                <c:pt idx="47224">
                  <c:v>6.2714389E-36</c:v>
                </c:pt>
                <c:pt idx="47225">
                  <c:v>6.2714389E-36</c:v>
                </c:pt>
                <c:pt idx="47226">
                  <c:v>6.2714389E-36</c:v>
                </c:pt>
                <c:pt idx="47227">
                  <c:v>6.2714389E-36</c:v>
                </c:pt>
                <c:pt idx="47228">
                  <c:v>6.2714389E-36</c:v>
                </c:pt>
                <c:pt idx="47229">
                  <c:v>6.2714389E-36</c:v>
                </c:pt>
                <c:pt idx="47230">
                  <c:v>6.2714389E-36</c:v>
                </c:pt>
                <c:pt idx="47231">
                  <c:v>6.2714389E-36</c:v>
                </c:pt>
                <c:pt idx="47232">
                  <c:v>6.2714389E-36</c:v>
                </c:pt>
                <c:pt idx="47233">
                  <c:v>6.2714389E-36</c:v>
                </c:pt>
                <c:pt idx="47234">
                  <c:v>6.2714389E-36</c:v>
                </c:pt>
                <c:pt idx="47235">
                  <c:v>6.2714389E-36</c:v>
                </c:pt>
                <c:pt idx="47236">
                  <c:v>6.2714389E-36</c:v>
                </c:pt>
                <c:pt idx="47237">
                  <c:v>6.2714389E-36</c:v>
                </c:pt>
                <c:pt idx="47238">
                  <c:v>6.2714389E-36</c:v>
                </c:pt>
                <c:pt idx="47239">
                  <c:v>6.2714389E-36</c:v>
                </c:pt>
                <c:pt idx="47240">
                  <c:v>6.2714389E-36</c:v>
                </c:pt>
                <c:pt idx="47241">
                  <c:v>6.2714389E-36</c:v>
                </c:pt>
                <c:pt idx="47242">
                  <c:v>6.2714389E-36</c:v>
                </c:pt>
                <c:pt idx="47243">
                  <c:v>6.2714389E-36</c:v>
                </c:pt>
                <c:pt idx="47244">
                  <c:v>6.2714389E-36</c:v>
                </c:pt>
                <c:pt idx="47245">
                  <c:v>6.2714389E-36</c:v>
                </c:pt>
                <c:pt idx="47246">
                  <c:v>6.2714389E-36</c:v>
                </c:pt>
                <c:pt idx="47247">
                  <c:v>6.2714389E-36</c:v>
                </c:pt>
                <c:pt idx="47248">
                  <c:v>6.2714389E-36</c:v>
                </c:pt>
                <c:pt idx="47249">
                  <c:v>6.2714389E-36</c:v>
                </c:pt>
                <c:pt idx="47250">
                  <c:v>6.2714389E-36</c:v>
                </c:pt>
                <c:pt idx="47251">
                  <c:v>6.2714389E-36</c:v>
                </c:pt>
                <c:pt idx="47252">
                  <c:v>6.2714389E-36</c:v>
                </c:pt>
                <c:pt idx="47253">
                  <c:v>6.2714389E-36</c:v>
                </c:pt>
                <c:pt idx="47254">
                  <c:v>6.2714389E-36</c:v>
                </c:pt>
                <c:pt idx="47255">
                  <c:v>6.2714389E-36</c:v>
                </c:pt>
                <c:pt idx="47256">
                  <c:v>6.2714389E-36</c:v>
                </c:pt>
                <c:pt idx="47257">
                  <c:v>6.2714389E-36</c:v>
                </c:pt>
                <c:pt idx="47258">
                  <c:v>6.2714389E-36</c:v>
                </c:pt>
                <c:pt idx="47259">
                  <c:v>6.2714389E-36</c:v>
                </c:pt>
                <c:pt idx="47260">
                  <c:v>6.2714389E-36</c:v>
                </c:pt>
                <c:pt idx="47261">
                  <c:v>6.2714389E-36</c:v>
                </c:pt>
                <c:pt idx="47262">
                  <c:v>6.2714389E-36</c:v>
                </c:pt>
                <c:pt idx="47263">
                  <c:v>6.2714389E-36</c:v>
                </c:pt>
                <c:pt idx="47264">
                  <c:v>6.2714389E-36</c:v>
                </c:pt>
                <c:pt idx="47265">
                  <c:v>6.2714389E-36</c:v>
                </c:pt>
                <c:pt idx="47266">
                  <c:v>6.2714389E-36</c:v>
                </c:pt>
                <c:pt idx="47267">
                  <c:v>6.2714389E-36</c:v>
                </c:pt>
                <c:pt idx="47268">
                  <c:v>6.2714389E-36</c:v>
                </c:pt>
                <c:pt idx="47269">
                  <c:v>6.2714389E-36</c:v>
                </c:pt>
                <c:pt idx="47270">
                  <c:v>6.2714389E-36</c:v>
                </c:pt>
                <c:pt idx="47271">
                  <c:v>6.2714389E-36</c:v>
                </c:pt>
                <c:pt idx="47272">
                  <c:v>6.2714389E-36</c:v>
                </c:pt>
                <c:pt idx="47273">
                  <c:v>6.2714389E-36</c:v>
                </c:pt>
                <c:pt idx="47274">
                  <c:v>6.2714389E-36</c:v>
                </c:pt>
                <c:pt idx="47275">
                  <c:v>6.2714389E-36</c:v>
                </c:pt>
                <c:pt idx="47276">
                  <c:v>6.2714389E-36</c:v>
                </c:pt>
                <c:pt idx="47277">
                  <c:v>6.2714389E-36</c:v>
                </c:pt>
                <c:pt idx="47278">
                  <c:v>6.2714389E-36</c:v>
                </c:pt>
                <c:pt idx="47279">
                  <c:v>6.2714389E-36</c:v>
                </c:pt>
                <c:pt idx="47280">
                  <c:v>6.2714389E-36</c:v>
                </c:pt>
                <c:pt idx="47281">
                  <c:v>6.2714389E-36</c:v>
                </c:pt>
                <c:pt idx="47282">
                  <c:v>6.2714389E-36</c:v>
                </c:pt>
                <c:pt idx="47283">
                  <c:v>6.2714389E-36</c:v>
                </c:pt>
                <c:pt idx="47284">
                  <c:v>6.2714389E-36</c:v>
                </c:pt>
                <c:pt idx="47285">
                  <c:v>6.2714389E-36</c:v>
                </c:pt>
                <c:pt idx="47286">
                  <c:v>6.2714389E-36</c:v>
                </c:pt>
                <c:pt idx="47287">
                  <c:v>6.2714389E-36</c:v>
                </c:pt>
                <c:pt idx="47288">
                  <c:v>6.2714389E-36</c:v>
                </c:pt>
                <c:pt idx="47289">
                  <c:v>6.2714389E-36</c:v>
                </c:pt>
                <c:pt idx="47290">
                  <c:v>6.2714389E-36</c:v>
                </c:pt>
                <c:pt idx="47291">
                  <c:v>6.2714389E-36</c:v>
                </c:pt>
                <c:pt idx="47292">
                  <c:v>6.2714389E-36</c:v>
                </c:pt>
                <c:pt idx="47293">
                  <c:v>6.2714389E-36</c:v>
                </c:pt>
                <c:pt idx="47294">
                  <c:v>6.2714389E-36</c:v>
                </c:pt>
                <c:pt idx="47295">
                  <c:v>6.2714389E-36</c:v>
                </c:pt>
                <c:pt idx="47296">
                  <c:v>6.2714389E-36</c:v>
                </c:pt>
                <c:pt idx="47297">
                  <c:v>6.2714389E-36</c:v>
                </c:pt>
                <c:pt idx="47298">
                  <c:v>6.2714389E-36</c:v>
                </c:pt>
                <c:pt idx="47299">
                  <c:v>6.2714389E-36</c:v>
                </c:pt>
                <c:pt idx="47300">
                  <c:v>6.2714389E-36</c:v>
                </c:pt>
                <c:pt idx="47301">
                  <c:v>6.2714389E-36</c:v>
                </c:pt>
                <c:pt idx="47302">
                  <c:v>6.2714389E-36</c:v>
                </c:pt>
                <c:pt idx="47303">
                  <c:v>6.2714389E-36</c:v>
                </c:pt>
                <c:pt idx="47304">
                  <c:v>6.2714389E-36</c:v>
                </c:pt>
                <c:pt idx="47305">
                  <c:v>6.2714389E-36</c:v>
                </c:pt>
                <c:pt idx="47306">
                  <c:v>6.2714389E-36</c:v>
                </c:pt>
                <c:pt idx="47307">
                  <c:v>6.2714389E-36</c:v>
                </c:pt>
                <c:pt idx="47308">
                  <c:v>6.2714389E-36</c:v>
                </c:pt>
                <c:pt idx="47309">
                  <c:v>6.2714389E-36</c:v>
                </c:pt>
                <c:pt idx="47310">
                  <c:v>6.2714389E-36</c:v>
                </c:pt>
                <c:pt idx="47311">
                  <c:v>6.2714389E-36</c:v>
                </c:pt>
                <c:pt idx="47312">
                  <c:v>6.2714389E-36</c:v>
                </c:pt>
                <c:pt idx="47313">
                  <c:v>6.2714389E-36</c:v>
                </c:pt>
                <c:pt idx="47314">
                  <c:v>6.2714389E-36</c:v>
                </c:pt>
                <c:pt idx="47315">
                  <c:v>6.2714389E-36</c:v>
                </c:pt>
                <c:pt idx="47316">
                  <c:v>6.2714389E-36</c:v>
                </c:pt>
                <c:pt idx="47317">
                  <c:v>6.2714389E-36</c:v>
                </c:pt>
                <c:pt idx="47318">
                  <c:v>6.2714389E-36</c:v>
                </c:pt>
                <c:pt idx="47319">
                  <c:v>6.2714389E-36</c:v>
                </c:pt>
                <c:pt idx="47320">
                  <c:v>6.2714389E-36</c:v>
                </c:pt>
                <c:pt idx="47321">
                  <c:v>6.2714389E-36</c:v>
                </c:pt>
                <c:pt idx="47322">
                  <c:v>6.2714389E-36</c:v>
                </c:pt>
                <c:pt idx="47323">
                  <c:v>6.2714389E-36</c:v>
                </c:pt>
                <c:pt idx="47324">
                  <c:v>6.2714389E-36</c:v>
                </c:pt>
                <c:pt idx="47325">
                  <c:v>6.2714389E-36</c:v>
                </c:pt>
                <c:pt idx="47326">
                  <c:v>6.2714389E-36</c:v>
                </c:pt>
                <c:pt idx="47327">
                  <c:v>6.2714389E-36</c:v>
                </c:pt>
                <c:pt idx="47328">
                  <c:v>6.2714389E-36</c:v>
                </c:pt>
                <c:pt idx="47329">
                  <c:v>6.2714389E-36</c:v>
                </c:pt>
                <c:pt idx="47330">
                  <c:v>6.2714389E-36</c:v>
                </c:pt>
                <c:pt idx="47331">
                  <c:v>6.2714389E-36</c:v>
                </c:pt>
                <c:pt idx="47332">
                  <c:v>6.2714389E-36</c:v>
                </c:pt>
                <c:pt idx="47333">
                  <c:v>6.2714389E-36</c:v>
                </c:pt>
                <c:pt idx="47334">
                  <c:v>6.2714389E-36</c:v>
                </c:pt>
                <c:pt idx="47335">
                  <c:v>6.2714389E-36</c:v>
                </c:pt>
                <c:pt idx="47336">
                  <c:v>6.2714389E-36</c:v>
                </c:pt>
                <c:pt idx="47337">
                  <c:v>6.2714389E-36</c:v>
                </c:pt>
                <c:pt idx="47338">
                  <c:v>6.2714389E-36</c:v>
                </c:pt>
                <c:pt idx="47339">
                  <c:v>6.2714389E-36</c:v>
                </c:pt>
                <c:pt idx="47340">
                  <c:v>6.2714389E-36</c:v>
                </c:pt>
                <c:pt idx="47341">
                  <c:v>6.2714389E-36</c:v>
                </c:pt>
                <c:pt idx="47342">
                  <c:v>6.2714389E-36</c:v>
                </c:pt>
                <c:pt idx="47343">
                  <c:v>6.2714389E-36</c:v>
                </c:pt>
                <c:pt idx="47344">
                  <c:v>6.2714389E-36</c:v>
                </c:pt>
                <c:pt idx="47345">
                  <c:v>6.2714389E-36</c:v>
                </c:pt>
                <c:pt idx="47346">
                  <c:v>6.2714389E-36</c:v>
                </c:pt>
                <c:pt idx="47347">
                  <c:v>6.2714389E-36</c:v>
                </c:pt>
                <c:pt idx="47348">
                  <c:v>6.2714389E-36</c:v>
                </c:pt>
                <c:pt idx="47349">
                  <c:v>6.2714389E-36</c:v>
                </c:pt>
                <c:pt idx="47350">
                  <c:v>6.2714389E-36</c:v>
                </c:pt>
                <c:pt idx="47351">
                  <c:v>6.2714389E-36</c:v>
                </c:pt>
                <c:pt idx="47352">
                  <c:v>6.2714389E-36</c:v>
                </c:pt>
                <c:pt idx="47353">
                  <c:v>6.2714389E-36</c:v>
                </c:pt>
                <c:pt idx="47354">
                  <c:v>6.2714389E-36</c:v>
                </c:pt>
                <c:pt idx="47355">
                  <c:v>6.2714389E-36</c:v>
                </c:pt>
                <c:pt idx="47356">
                  <c:v>6.2714389E-36</c:v>
                </c:pt>
                <c:pt idx="47357">
                  <c:v>6.2714389E-36</c:v>
                </c:pt>
                <c:pt idx="47358">
                  <c:v>6.2714389E-36</c:v>
                </c:pt>
                <c:pt idx="47359">
                  <c:v>6.2714389E-36</c:v>
                </c:pt>
                <c:pt idx="47360">
                  <c:v>6.2714389E-36</c:v>
                </c:pt>
                <c:pt idx="47361">
                  <c:v>6.2714389E-36</c:v>
                </c:pt>
                <c:pt idx="47362">
                  <c:v>6.2714389E-36</c:v>
                </c:pt>
                <c:pt idx="47363">
                  <c:v>6.2714389E-36</c:v>
                </c:pt>
                <c:pt idx="47364">
                  <c:v>6.2714389E-36</c:v>
                </c:pt>
                <c:pt idx="47365">
                  <c:v>6.2714389E-36</c:v>
                </c:pt>
                <c:pt idx="47366">
                  <c:v>6.2714389E-36</c:v>
                </c:pt>
                <c:pt idx="47367">
                  <c:v>6.2714389E-36</c:v>
                </c:pt>
                <c:pt idx="47368">
                  <c:v>6.2714389E-36</c:v>
                </c:pt>
                <c:pt idx="47369">
                  <c:v>6.2714389E-36</c:v>
                </c:pt>
                <c:pt idx="47370">
                  <c:v>6.2714389E-36</c:v>
                </c:pt>
                <c:pt idx="47371">
                  <c:v>6.2714389E-36</c:v>
                </c:pt>
                <c:pt idx="47372">
                  <c:v>6.2714389E-36</c:v>
                </c:pt>
                <c:pt idx="47373">
                  <c:v>6.2714389E-36</c:v>
                </c:pt>
                <c:pt idx="47374">
                  <c:v>6.2714389E-36</c:v>
                </c:pt>
                <c:pt idx="47375">
                  <c:v>6.2714389E-36</c:v>
                </c:pt>
                <c:pt idx="47376">
                  <c:v>6.2714389E-36</c:v>
                </c:pt>
                <c:pt idx="47377">
                  <c:v>6.2714389E-36</c:v>
                </c:pt>
                <c:pt idx="47378">
                  <c:v>6.2714389E-36</c:v>
                </c:pt>
                <c:pt idx="47379">
                  <c:v>6.2714389E-36</c:v>
                </c:pt>
                <c:pt idx="47380">
                  <c:v>6.2714389E-36</c:v>
                </c:pt>
                <c:pt idx="47381">
                  <c:v>6.2714389E-36</c:v>
                </c:pt>
                <c:pt idx="47382">
                  <c:v>6.2714389E-36</c:v>
                </c:pt>
                <c:pt idx="47383">
                  <c:v>6.2714389E-36</c:v>
                </c:pt>
                <c:pt idx="47384">
                  <c:v>6.2714389E-36</c:v>
                </c:pt>
                <c:pt idx="47385">
                  <c:v>6.2714389E-36</c:v>
                </c:pt>
                <c:pt idx="47386">
                  <c:v>6.2714389E-36</c:v>
                </c:pt>
                <c:pt idx="47387">
                  <c:v>6.2714389E-36</c:v>
                </c:pt>
                <c:pt idx="47388">
                  <c:v>6.2714389E-36</c:v>
                </c:pt>
                <c:pt idx="47389">
                  <c:v>6.2714389E-36</c:v>
                </c:pt>
                <c:pt idx="47390">
                  <c:v>6.2714389E-36</c:v>
                </c:pt>
                <c:pt idx="47391">
                  <c:v>6.2714389E-36</c:v>
                </c:pt>
                <c:pt idx="47392">
                  <c:v>6.2714389E-36</c:v>
                </c:pt>
                <c:pt idx="47393">
                  <c:v>6.2714389E-36</c:v>
                </c:pt>
                <c:pt idx="47394">
                  <c:v>6.2714389E-36</c:v>
                </c:pt>
                <c:pt idx="47395">
                  <c:v>6.2714389E-36</c:v>
                </c:pt>
                <c:pt idx="47396">
                  <c:v>6.2714389E-36</c:v>
                </c:pt>
                <c:pt idx="47397">
                  <c:v>6.2714389E-36</c:v>
                </c:pt>
                <c:pt idx="47398">
                  <c:v>6.2714389E-36</c:v>
                </c:pt>
                <c:pt idx="47399">
                  <c:v>6.2714389E-36</c:v>
                </c:pt>
                <c:pt idx="47400">
                  <c:v>6.2714389E-36</c:v>
                </c:pt>
                <c:pt idx="47401">
                  <c:v>6.2714389E-36</c:v>
                </c:pt>
                <c:pt idx="47402">
                  <c:v>6.2714389E-36</c:v>
                </c:pt>
                <c:pt idx="47403">
                  <c:v>6.2714389E-36</c:v>
                </c:pt>
                <c:pt idx="47404">
                  <c:v>6.2714389E-36</c:v>
                </c:pt>
                <c:pt idx="47405">
                  <c:v>6.2714389E-36</c:v>
                </c:pt>
                <c:pt idx="47406">
                  <c:v>6.2714389E-36</c:v>
                </c:pt>
                <c:pt idx="47407">
                  <c:v>6.2714389E-36</c:v>
                </c:pt>
                <c:pt idx="47408">
                  <c:v>6.2714389E-36</c:v>
                </c:pt>
                <c:pt idx="47409">
                  <c:v>6.2714389E-36</c:v>
                </c:pt>
                <c:pt idx="47410">
                  <c:v>6.2714389E-36</c:v>
                </c:pt>
                <c:pt idx="47411">
                  <c:v>6.2714389E-36</c:v>
                </c:pt>
                <c:pt idx="47412">
                  <c:v>6.2714389E-36</c:v>
                </c:pt>
                <c:pt idx="47413">
                  <c:v>6.2714389E-36</c:v>
                </c:pt>
                <c:pt idx="47414">
                  <c:v>6.2714389E-36</c:v>
                </c:pt>
                <c:pt idx="47415">
                  <c:v>6.2714389E-36</c:v>
                </c:pt>
                <c:pt idx="47416">
                  <c:v>6.2714389E-36</c:v>
                </c:pt>
                <c:pt idx="47417">
                  <c:v>6.2714389E-36</c:v>
                </c:pt>
                <c:pt idx="47418">
                  <c:v>6.2714389E-36</c:v>
                </c:pt>
                <c:pt idx="47419">
                  <c:v>6.2714389E-36</c:v>
                </c:pt>
                <c:pt idx="47420">
                  <c:v>6.2714389E-36</c:v>
                </c:pt>
                <c:pt idx="47421">
                  <c:v>6.2714389E-36</c:v>
                </c:pt>
                <c:pt idx="47422">
                  <c:v>6.2714389E-36</c:v>
                </c:pt>
                <c:pt idx="47423">
                  <c:v>6.2714389E-36</c:v>
                </c:pt>
                <c:pt idx="47424">
                  <c:v>6.2714389E-36</c:v>
                </c:pt>
                <c:pt idx="47425">
                  <c:v>6.2714389E-36</c:v>
                </c:pt>
                <c:pt idx="47426">
                  <c:v>6.2714389E-36</c:v>
                </c:pt>
                <c:pt idx="47427">
                  <c:v>6.2714389E-36</c:v>
                </c:pt>
                <c:pt idx="47428">
                  <c:v>6.2714389E-36</c:v>
                </c:pt>
                <c:pt idx="47429">
                  <c:v>6.2714389E-36</c:v>
                </c:pt>
                <c:pt idx="47430">
                  <c:v>6.2714389E-36</c:v>
                </c:pt>
                <c:pt idx="47431">
                  <c:v>6.2714389E-36</c:v>
                </c:pt>
                <c:pt idx="47432">
                  <c:v>6.2714389E-36</c:v>
                </c:pt>
                <c:pt idx="47433">
                  <c:v>6.2714389E-36</c:v>
                </c:pt>
                <c:pt idx="47434">
                  <c:v>6.2714389E-36</c:v>
                </c:pt>
                <c:pt idx="47435">
                  <c:v>6.2714389E-36</c:v>
                </c:pt>
                <c:pt idx="47436">
                  <c:v>6.2714389E-36</c:v>
                </c:pt>
                <c:pt idx="47437">
                  <c:v>6.2714389E-36</c:v>
                </c:pt>
                <c:pt idx="47438">
                  <c:v>6.2714389E-36</c:v>
                </c:pt>
                <c:pt idx="47439">
                  <c:v>6.2714389E-36</c:v>
                </c:pt>
                <c:pt idx="47440">
                  <c:v>6.2714389E-36</c:v>
                </c:pt>
                <c:pt idx="47441">
                  <c:v>6.2714389E-36</c:v>
                </c:pt>
                <c:pt idx="47442">
                  <c:v>6.2714389E-36</c:v>
                </c:pt>
                <c:pt idx="47443">
                  <c:v>6.2714389E-36</c:v>
                </c:pt>
                <c:pt idx="47444">
                  <c:v>6.2714389E-36</c:v>
                </c:pt>
                <c:pt idx="47445">
                  <c:v>6.2714389E-36</c:v>
                </c:pt>
                <c:pt idx="47446">
                  <c:v>6.2714389E-36</c:v>
                </c:pt>
                <c:pt idx="47447">
                  <c:v>6.2714389E-36</c:v>
                </c:pt>
                <c:pt idx="47448">
                  <c:v>6.2714389E-36</c:v>
                </c:pt>
                <c:pt idx="47449">
                  <c:v>6.2714389E-36</c:v>
                </c:pt>
                <c:pt idx="47450">
                  <c:v>6.2714389E-36</c:v>
                </c:pt>
                <c:pt idx="47451">
                  <c:v>6.2714389E-36</c:v>
                </c:pt>
                <c:pt idx="47452">
                  <c:v>6.2714389E-36</c:v>
                </c:pt>
                <c:pt idx="47453">
                  <c:v>6.2714389E-36</c:v>
                </c:pt>
                <c:pt idx="47454">
                  <c:v>6.2714389E-36</c:v>
                </c:pt>
                <c:pt idx="47455">
                  <c:v>6.2714389E-36</c:v>
                </c:pt>
                <c:pt idx="47456">
                  <c:v>6.2714389E-36</c:v>
                </c:pt>
                <c:pt idx="47457">
                  <c:v>6.2714389E-36</c:v>
                </c:pt>
                <c:pt idx="47458">
                  <c:v>6.2714389E-36</c:v>
                </c:pt>
                <c:pt idx="47459">
                  <c:v>6.2714389E-36</c:v>
                </c:pt>
                <c:pt idx="47460">
                  <c:v>6.2714389E-36</c:v>
                </c:pt>
                <c:pt idx="47461">
                  <c:v>6.2714389E-36</c:v>
                </c:pt>
                <c:pt idx="47462">
                  <c:v>6.2714389E-36</c:v>
                </c:pt>
                <c:pt idx="47463">
                  <c:v>6.2714389E-36</c:v>
                </c:pt>
                <c:pt idx="47464">
                  <c:v>6.2714389E-36</c:v>
                </c:pt>
                <c:pt idx="47465">
                  <c:v>6.2714389E-36</c:v>
                </c:pt>
                <c:pt idx="47466">
                  <c:v>6.2714389E-36</c:v>
                </c:pt>
                <c:pt idx="47467">
                  <c:v>6.2714389E-36</c:v>
                </c:pt>
                <c:pt idx="47468">
                  <c:v>6.2714389E-36</c:v>
                </c:pt>
                <c:pt idx="47469">
                  <c:v>6.2714389E-36</c:v>
                </c:pt>
                <c:pt idx="47470">
                  <c:v>6.2714389E-36</c:v>
                </c:pt>
                <c:pt idx="47471">
                  <c:v>6.2714389E-36</c:v>
                </c:pt>
                <c:pt idx="47472">
                  <c:v>6.2714389E-36</c:v>
                </c:pt>
                <c:pt idx="47473">
                  <c:v>6.2714389E-36</c:v>
                </c:pt>
                <c:pt idx="47474">
                  <c:v>6.2714389E-36</c:v>
                </c:pt>
                <c:pt idx="47475">
                  <c:v>6.2714389E-36</c:v>
                </c:pt>
                <c:pt idx="47476">
                  <c:v>6.2714389E-36</c:v>
                </c:pt>
                <c:pt idx="47477">
                  <c:v>6.2714389E-36</c:v>
                </c:pt>
                <c:pt idx="47478">
                  <c:v>6.2714389E-36</c:v>
                </c:pt>
                <c:pt idx="47479">
                  <c:v>6.2714389E-36</c:v>
                </c:pt>
                <c:pt idx="47480">
                  <c:v>6.2714389E-36</c:v>
                </c:pt>
                <c:pt idx="47481">
                  <c:v>6.2714389E-36</c:v>
                </c:pt>
                <c:pt idx="47482">
                  <c:v>6.2714389E-36</c:v>
                </c:pt>
                <c:pt idx="47483">
                  <c:v>6.2714389E-36</c:v>
                </c:pt>
                <c:pt idx="47484">
                  <c:v>6.2714389E-36</c:v>
                </c:pt>
                <c:pt idx="47485">
                  <c:v>6.2714389E-36</c:v>
                </c:pt>
                <c:pt idx="47486">
                  <c:v>6.2714389E-36</c:v>
                </c:pt>
                <c:pt idx="47487">
                  <c:v>6.2714389E-36</c:v>
                </c:pt>
                <c:pt idx="47488">
                  <c:v>6.2714389E-36</c:v>
                </c:pt>
                <c:pt idx="47489">
                  <c:v>6.2714389E-36</c:v>
                </c:pt>
                <c:pt idx="47490">
                  <c:v>6.2714389E-36</c:v>
                </c:pt>
                <c:pt idx="47491">
                  <c:v>6.2714389E-36</c:v>
                </c:pt>
                <c:pt idx="47492">
                  <c:v>6.2714389E-36</c:v>
                </c:pt>
                <c:pt idx="47493">
                  <c:v>6.2714389E-36</c:v>
                </c:pt>
                <c:pt idx="47494">
                  <c:v>6.2714389E-36</c:v>
                </c:pt>
                <c:pt idx="47495">
                  <c:v>6.2714389E-36</c:v>
                </c:pt>
                <c:pt idx="47496">
                  <c:v>6.2714389E-36</c:v>
                </c:pt>
                <c:pt idx="47497">
                  <c:v>6.2714389E-36</c:v>
                </c:pt>
                <c:pt idx="47498">
                  <c:v>6.2714389E-36</c:v>
                </c:pt>
                <c:pt idx="47499">
                  <c:v>6.2714389E-36</c:v>
                </c:pt>
                <c:pt idx="47500">
                  <c:v>6.2714389E-36</c:v>
                </c:pt>
                <c:pt idx="47501">
                  <c:v>6.2714389E-36</c:v>
                </c:pt>
                <c:pt idx="47502">
                  <c:v>6.2714389E-36</c:v>
                </c:pt>
                <c:pt idx="47503">
                  <c:v>6.2714389E-36</c:v>
                </c:pt>
                <c:pt idx="47504">
                  <c:v>6.2714389E-36</c:v>
                </c:pt>
                <c:pt idx="47505">
                  <c:v>6.2714389E-36</c:v>
                </c:pt>
                <c:pt idx="47506">
                  <c:v>6.2714389E-36</c:v>
                </c:pt>
                <c:pt idx="47507">
                  <c:v>6.2714389E-36</c:v>
                </c:pt>
                <c:pt idx="47508">
                  <c:v>6.2714389E-36</c:v>
                </c:pt>
                <c:pt idx="47509">
                  <c:v>6.2714389E-36</c:v>
                </c:pt>
                <c:pt idx="47510">
                  <c:v>6.2714389E-36</c:v>
                </c:pt>
                <c:pt idx="47511">
                  <c:v>6.2714389E-36</c:v>
                </c:pt>
                <c:pt idx="47512">
                  <c:v>6.2714389E-36</c:v>
                </c:pt>
                <c:pt idx="47513">
                  <c:v>6.2714389E-36</c:v>
                </c:pt>
                <c:pt idx="47514">
                  <c:v>6.2714389E-36</c:v>
                </c:pt>
                <c:pt idx="47515">
                  <c:v>6.2714389E-36</c:v>
                </c:pt>
                <c:pt idx="47516">
                  <c:v>6.2714389E-36</c:v>
                </c:pt>
                <c:pt idx="47517">
                  <c:v>6.2714389E-36</c:v>
                </c:pt>
                <c:pt idx="47518">
                  <c:v>6.2714389E-36</c:v>
                </c:pt>
                <c:pt idx="47519">
                  <c:v>6.2714389E-36</c:v>
                </c:pt>
                <c:pt idx="47520">
                  <c:v>6.2714389E-36</c:v>
                </c:pt>
                <c:pt idx="47521">
                  <c:v>6.2714389E-36</c:v>
                </c:pt>
                <c:pt idx="47522">
                  <c:v>6.2714389E-36</c:v>
                </c:pt>
                <c:pt idx="47523">
                  <c:v>6.2714389E-36</c:v>
                </c:pt>
                <c:pt idx="47524">
                  <c:v>6.2714389E-36</c:v>
                </c:pt>
                <c:pt idx="47525">
                  <c:v>6.2714389E-36</c:v>
                </c:pt>
                <c:pt idx="47526">
                  <c:v>6.2714389E-36</c:v>
                </c:pt>
                <c:pt idx="47527">
                  <c:v>6.2714389E-36</c:v>
                </c:pt>
                <c:pt idx="47528">
                  <c:v>6.2714389E-36</c:v>
                </c:pt>
                <c:pt idx="47529">
                  <c:v>6.2714389E-36</c:v>
                </c:pt>
                <c:pt idx="47530">
                  <c:v>6.2714389E-36</c:v>
                </c:pt>
                <c:pt idx="47531">
                  <c:v>6.2714389E-36</c:v>
                </c:pt>
                <c:pt idx="47532">
                  <c:v>6.2714389E-36</c:v>
                </c:pt>
                <c:pt idx="47533">
                  <c:v>6.2714389E-36</c:v>
                </c:pt>
                <c:pt idx="47534">
                  <c:v>6.2714389E-36</c:v>
                </c:pt>
                <c:pt idx="47535">
                  <c:v>6.2714389E-36</c:v>
                </c:pt>
                <c:pt idx="47536">
                  <c:v>6.2714389E-36</c:v>
                </c:pt>
                <c:pt idx="47537">
                  <c:v>6.2714389E-36</c:v>
                </c:pt>
                <c:pt idx="47538">
                  <c:v>6.2714389E-36</c:v>
                </c:pt>
                <c:pt idx="47539">
                  <c:v>6.2714389E-36</c:v>
                </c:pt>
                <c:pt idx="47540">
                  <c:v>6.2714389E-36</c:v>
                </c:pt>
                <c:pt idx="47541">
                  <c:v>6.2714389E-36</c:v>
                </c:pt>
                <c:pt idx="47542">
                  <c:v>6.2714389E-36</c:v>
                </c:pt>
                <c:pt idx="47543">
                  <c:v>6.2714389E-36</c:v>
                </c:pt>
                <c:pt idx="47544">
                  <c:v>6.2714389E-36</c:v>
                </c:pt>
                <c:pt idx="47545">
                  <c:v>6.2714389E-36</c:v>
                </c:pt>
                <c:pt idx="47546">
                  <c:v>6.2714389E-36</c:v>
                </c:pt>
                <c:pt idx="47547">
                  <c:v>6.2714389E-36</c:v>
                </c:pt>
                <c:pt idx="47548">
                  <c:v>6.2714389E-36</c:v>
                </c:pt>
                <c:pt idx="47549">
                  <c:v>6.2714389E-36</c:v>
                </c:pt>
                <c:pt idx="47550">
                  <c:v>6.2714389E-36</c:v>
                </c:pt>
                <c:pt idx="47551">
                  <c:v>6.2714389E-36</c:v>
                </c:pt>
                <c:pt idx="47552">
                  <c:v>6.2714389E-36</c:v>
                </c:pt>
                <c:pt idx="47553">
                  <c:v>6.2714389E-36</c:v>
                </c:pt>
                <c:pt idx="47554">
                  <c:v>6.2714389E-36</c:v>
                </c:pt>
                <c:pt idx="47555">
                  <c:v>6.2714389E-36</c:v>
                </c:pt>
                <c:pt idx="47556">
                  <c:v>6.2714389E-36</c:v>
                </c:pt>
                <c:pt idx="47557">
                  <c:v>6.2714389E-36</c:v>
                </c:pt>
                <c:pt idx="47558">
                  <c:v>6.2714389E-36</c:v>
                </c:pt>
                <c:pt idx="47559">
                  <c:v>6.2714389E-36</c:v>
                </c:pt>
                <c:pt idx="47560">
                  <c:v>6.2714389E-36</c:v>
                </c:pt>
                <c:pt idx="47561">
                  <c:v>6.2714389E-36</c:v>
                </c:pt>
                <c:pt idx="47562">
                  <c:v>6.2714389E-36</c:v>
                </c:pt>
                <c:pt idx="47563">
                  <c:v>6.2714389E-36</c:v>
                </c:pt>
                <c:pt idx="47564">
                  <c:v>6.2714389E-36</c:v>
                </c:pt>
                <c:pt idx="47565">
                  <c:v>6.2714389E-36</c:v>
                </c:pt>
                <c:pt idx="47566">
                  <c:v>6.2714389E-36</c:v>
                </c:pt>
                <c:pt idx="47567">
                  <c:v>6.2714389E-36</c:v>
                </c:pt>
                <c:pt idx="47568">
                  <c:v>6.2714389E-36</c:v>
                </c:pt>
                <c:pt idx="47569">
                  <c:v>6.2714389E-36</c:v>
                </c:pt>
                <c:pt idx="47570">
                  <c:v>6.2714389E-36</c:v>
                </c:pt>
                <c:pt idx="47571">
                  <c:v>6.2714389E-36</c:v>
                </c:pt>
                <c:pt idx="47572">
                  <c:v>6.2714389E-36</c:v>
                </c:pt>
                <c:pt idx="47573">
                  <c:v>6.2714389E-36</c:v>
                </c:pt>
                <c:pt idx="47574">
                  <c:v>6.2714389E-36</c:v>
                </c:pt>
                <c:pt idx="47575">
                  <c:v>6.2714389E-36</c:v>
                </c:pt>
                <c:pt idx="47576">
                  <c:v>6.2714389E-36</c:v>
                </c:pt>
                <c:pt idx="47577">
                  <c:v>6.2714389E-36</c:v>
                </c:pt>
                <c:pt idx="47578">
                  <c:v>6.2714389E-36</c:v>
                </c:pt>
                <c:pt idx="47579">
                  <c:v>6.2714389E-36</c:v>
                </c:pt>
                <c:pt idx="47580">
                  <c:v>6.2714389E-36</c:v>
                </c:pt>
                <c:pt idx="47581">
                  <c:v>6.2714389E-36</c:v>
                </c:pt>
                <c:pt idx="47582">
                  <c:v>6.2714389E-36</c:v>
                </c:pt>
                <c:pt idx="47583">
                  <c:v>6.2714389E-36</c:v>
                </c:pt>
                <c:pt idx="47584">
                  <c:v>6.2714389E-36</c:v>
                </c:pt>
                <c:pt idx="47585">
                  <c:v>6.2714389E-36</c:v>
                </c:pt>
                <c:pt idx="47586">
                  <c:v>6.2714389E-36</c:v>
                </c:pt>
                <c:pt idx="47587">
                  <c:v>6.2714389E-36</c:v>
                </c:pt>
                <c:pt idx="47588">
                  <c:v>6.2714389E-36</c:v>
                </c:pt>
                <c:pt idx="47589">
                  <c:v>6.2714389E-36</c:v>
                </c:pt>
                <c:pt idx="47590">
                  <c:v>6.2714389E-36</c:v>
                </c:pt>
                <c:pt idx="47591">
                  <c:v>6.2714389E-36</c:v>
                </c:pt>
                <c:pt idx="47592">
                  <c:v>6.2714389E-36</c:v>
                </c:pt>
                <c:pt idx="47593">
                  <c:v>6.2714389E-36</c:v>
                </c:pt>
                <c:pt idx="47594">
                  <c:v>6.2714389E-36</c:v>
                </c:pt>
                <c:pt idx="47595">
                  <c:v>6.2714389E-36</c:v>
                </c:pt>
                <c:pt idx="47596">
                  <c:v>6.2714389E-36</c:v>
                </c:pt>
                <c:pt idx="47597">
                  <c:v>6.2714389E-36</c:v>
                </c:pt>
                <c:pt idx="47598">
                  <c:v>6.2714389E-36</c:v>
                </c:pt>
                <c:pt idx="47599">
                  <c:v>6.2714389E-36</c:v>
                </c:pt>
                <c:pt idx="47600">
                  <c:v>6.2714389E-36</c:v>
                </c:pt>
                <c:pt idx="47601">
                  <c:v>6.2714389E-36</c:v>
                </c:pt>
                <c:pt idx="47602">
                  <c:v>6.2714389E-36</c:v>
                </c:pt>
                <c:pt idx="47603">
                  <c:v>6.2714389E-36</c:v>
                </c:pt>
                <c:pt idx="47604">
                  <c:v>6.2714389E-36</c:v>
                </c:pt>
                <c:pt idx="47605">
                  <c:v>6.2714389E-36</c:v>
                </c:pt>
                <c:pt idx="47606">
                  <c:v>6.2714389E-36</c:v>
                </c:pt>
                <c:pt idx="47607">
                  <c:v>6.2714389E-36</c:v>
                </c:pt>
                <c:pt idx="47608">
                  <c:v>6.2714389E-36</c:v>
                </c:pt>
                <c:pt idx="47609">
                  <c:v>6.2714389E-36</c:v>
                </c:pt>
                <c:pt idx="47610">
                  <c:v>6.2714389E-36</c:v>
                </c:pt>
                <c:pt idx="47611">
                  <c:v>6.2714389E-36</c:v>
                </c:pt>
                <c:pt idx="47612">
                  <c:v>6.2714389E-36</c:v>
                </c:pt>
                <c:pt idx="47613">
                  <c:v>6.2714389E-36</c:v>
                </c:pt>
                <c:pt idx="47614">
                  <c:v>6.2714389E-36</c:v>
                </c:pt>
                <c:pt idx="47615">
                  <c:v>6.2714389E-36</c:v>
                </c:pt>
                <c:pt idx="47616">
                  <c:v>6.2714389E-36</c:v>
                </c:pt>
                <c:pt idx="47617">
                  <c:v>6.2714389E-36</c:v>
                </c:pt>
                <c:pt idx="47618">
                  <c:v>6.2714389E-36</c:v>
                </c:pt>
                <c:pt idx="47619">
                  <c:v>6.2714389E-36</c:v>
                </c:pt>
                <c:pt idx="47620">
                  <c:v>6.2714389E-36</c:v>
                </c:pt>
                <c:pt idx="47621">
                  <c:v>6.2714389E-36</c:v>
                </c:pt>
                <c:pt idx="47622">
                  <c:v>6.2714389E-36</c:v>
                </c:pt>
                <c:pt idx="47623">
                  <c:v>6.2714389E-36</c:v>
                </c:pt>
                <c:pt idx="47624">
                  <c:v>6.2714389E-36</c:v>
                </c:pt>
                <c:pt idx="47625">
                  <c:v>6.2714389E-36</c:v>
                </c:pt>
                <c:pt idx="47626">
                  <c:v>6.2714389E-36</c:v>
                </c:pt>
                <c:pt idx="47627">
                  <c:v>6.2714389E-36</c:v>
                </c:pt>
                <c:pt idx="47628">
                  <c:v>6.2714389E-36</c:v>
                </c:pt>
                <c:pt idx="47629">
                  <c:v>6.2714389E-36</c:v>
                </c:pt>
                <c:pt idx="47630">
                  <c:v>6.2714389E-36</c:v>
                </c:pt>
                <c:pt idx="47631">
                  <c:v>6.2714389E-36</c:v>
                </c:pt>
                <c:pt idx="47632">
                  <c:v>6.2714389E-36</c:v>
                </c:pt>
                <c:pt idx="47633">
                  <c:v>6.2714389E-36</c:v>
                </c:pt>
                <c:pt idx="47634">
                  <c:v>6.2714389E-36</c:v>
                </c:pt>
                <c:pt idx="47635">
                  <c:v>6.2714389E-36</c:v>
                </c:pt>
                <c:pt idx="47636">
                  <c:v>6.2714389E-36</c:v>
                </c:pt>
                <c:pt idx="47637">
                  <c:v>6.2714389E-36</c:v>
                </c:pt>
                <c:pt idx="47638">
                  <c:v>6.2714389E-36</c:v>
                </c:pt>
                <c:pt idx="47639">
                  <c:v>6.2714389E-36</c:v>
                </c:pt>
                <c:pt idx="47640">
                  <c:v>6.2714389E-36</c:v>
                </c:pt>
                <c:pt idx="47641">
                  <c:v>6.2714389E-36</c:v>
                </c:pt>
                <c:pt idx="47642">
                  <c:v>6.2714389E-36</c:v>
                </c:pt>
                <c:pt idx="47643">
                  <c:v>6.2714389E-36</c:v>
                </c:pt>
                <c:pt idx="47644">
                  <c:v>6.2714389E-36</c:v>
                </c:pt>
                <c:pt idx="47645">
                  <c:v>6.2714389E-36</c:v>
                </c:pt>
                <c:pt idx="47646">
                  <c:v>6.2714389E-36</c:v>
                </c:pt>
                <c:pt idx="47647">
                  <c:v>6.2714389E-36</c:v>
                </c:pt>
                <c:pt idx="47648">
                  <c:v>6.2714389E-36</c:v>
                </c:pt>
                <c:pt idx="47649">
                  <c:v>6.2714389E-36</c:v>
                </c:pt>
                <c:pt idx="47650">
                  <c:v>6.2714389E-36</c:v>
                </c:pt>
                <c:pt idx="47651">
                  <c:v>6.2714389E-36</c:v>
                </c:pt>
                <c:pt idx="47652">
                  <c:v>6.2714389E-36</c:v>
                </c:pt>
                <c:pt idx="47653">
                  <c:v>6.2714389E-36</c:v>
                </c:pt>
                <c:pt idx="47654">
                  <c:v>6.2714389E-36</c:v>
                </c:pt>
                <c:pt idx="47655">
                  <c:v>6.2714389E-36</c:v>
                </c:pt>
                <c:pt idx="47656">
                  <c:v>6.2714389E-36</c:v>
                </c:pt>
                <c:pt idx="47657">
                  <c:v>6.2714389E-36</c:v>
                </c:pt>
                <c:pt idx="47658">
                  <c:v>6.2714389E-36</c:v>
                </c:pt>
                <c:pt idx="47659">
                  <c:v>6.2714389E-36</c:v>
                </c:pt>
                <c:pt idx="47660">
                  <c:v>6.2714389E-36</c:v>
                </c:pt>
                <c:pt idx="47661">
                  <c:v>6.2714389E-36</c:v>
                </c:pt>
                <c:pt idx="47662">
                  <c:v>6.2714389E-36</c:v>
                </c:pt>
                <c:pt idx="47663">
                  <c:v>6.2714389E-36</c:v>
                </c:pt>
                <c:pt idx="47664">
                  <c:v>6.2714389E-36</c:v>
                </c:pt>
                <c:pt idx="47665">
                  <c:v>6.2714389E-36</c:v>
                </c:pt>
                <c:pt idx="47666">
                  <c:v>6.2714389E-36</c:v>
                </c:pt>
                <c:pt idx="47667">
                  <c:v>6.2714389E-36</c:v>
                </c:pt>
                <c:pt idx="47668">
                  <c:v>6.2714389E-36</c:v>
                </c:pt>
                <c:pt idx="47669">
                  <c:v>6.2714389E-36</c:v>
                </c:pt>
                <c:pt idx="47670">
                  <c:v>6.2714389E-36</c:v>
                </c:pt>
                <c:pt idx="47671">
                  <c:v>6.2714389E-36</c:v>
                </c:pt>
                <c:pt idx="47672">
                  <c:v>6.2714389E-36</c:v>
                </c:pt>
                <c:pt idx="47673">
                  <c:v>6.2714389E-36</c:v>
                </c:pt>
                <c:pt idx="47674">
                  <c:v>6.2714389E-36</c:v>
                </c:pt>
                <c:pt idx="47675">
                  <c:v>6.2714389E-36</c:v>
                </c:pt>
                <c:pt idx="47676">
                  <c:v>6.2714389E-36</c:v>
                </c:pt>
                <c:pt idx="47677">
                  <c:v>6.2714389E-36</c:v>
                </c:pt>
                <c:pt idx="47678">
                  <c:v>6.2714389E-36</c:v>
                </c:pt>
                <c:pt idx="47679">
                  <c:v>6.2714389E-36</c:v>
                </c:pt>
                <c:pt idx="47680">
                  <c:v>6.2714389E-36</c:v>
                </c:pt>
                <c:pt idx="47681">
                  <c:v>6.2714389E-36</c:v>
                </c:pt>
                <c:pt idx="47682">
                  <c:v>6.2714389E-36</c:v>
                </c:pt>
                <c:pt idx="47683">
                  <c:v>6.2714389E-36</c:v>
                </c:pt>
                <c:pt idx="47684">
                  <c:v>6.2714389E-36</c:v>
                </c:pt>
                <c:pt idx="47685">
                  <c:v>6.2714389E-36</c:v>
                </c:pt>
                <c:pt idx="47686">
                  <c:v>6.2714389E-36</c:v>
                </c:pt>
                <c:pt idx="47687">
                  <c:v>6.2714389E-36</c:v>
                </c:pt>
                <c:pt idx="47688">
                  <c:v>6.2714389E-36</c:v>
                </c:pt>
                <c:pt idx="47689">
                  <c:v>6.2714389E-36</c:v>
                </c:pt>
                <c:pt idx="47690">
                  <c:v>6.2714389E-36</c:v>
                </c:pt>
                <c:pt idx="47691">
                  <c:v>6.2714389E-36</c:v>
                </c:pt>
                <c:pt idx="47692">
                  <c:v>6.2714389E-36</c:v>
                </c:pt>
                <c:pt idx="47693">
                  <c:v>6.2714389E-36</c:v>
                </c:pt>
                <c:pt idx="47694">
                  <c:v>6.2714389E-36</c:v>
                </c:pt>
                <c:pt idx="47695">
                  <c:v>6.2714389E-36</c:v>
                </c:pt>
                <c:pt idx="47696">
                  <c:v>6.2714389E-36</c:v>
                </c:pt>
                <c:pt idx="47697">
                  <c:v>6.2714389E-36</c:v>
                </c:pt>
                <c:pt idx="47698">
                  <c:v>6.2714389E-36</c:v>
                </c:pt>
                <c:pt idx="47699">
                  <c:v>6.2714389E-36</c:v>
                </c:pt>
                <c:pt idx="47700">
                  <c:v>6.2714389E-36</c:v>
                </c:pt>
                <c:pt idx="47701">
                  <c:v>6.2714389E-36</c:v>
                </c:pt>
                <c:pt idx="47702">
                  <c:v>6.2714389E-36</c:v>
                </c:pt>
                <c:pt idx="47703">
                  <c:v>6.2714389E-36</c:v>
                </c:pt>
                <c:pt idx="47704">
                  <c:v>6.2714389E-36</c:v>
                </c:pt>
                <c:pt idx="47705">
                  <c:v>6.2714389E-36</c:v>
                </c:pt>
                <c:pt idx="47706">
                  <c:v>6.2714389E-36</c:v>
                </c:pt>
                <c:pt idx="47707">
                  <c:v>6.2714389E-36</c:v>
                </c:pt>
                <c:pt idx="47708">
                  <c:v>6.2714389E-36</c:v>
                </c:pt>
                <c:pt idx="47709">
                  <c:v>6.2714389E-36</c:v>
                </c:pt>
                <c:pt idx="47710">
                  <c:v>6.2714389E-36</c:v>
                </c:pt>
                <c:pt idx="47711">
                  <c:v>6.2714389E-36</c:v>
                </c:pt>
                <c:pt idx="47712">
                  <c:v>6.2714389E-36</c:v>
                </c:pt>
                <c:pt idx="47713">
                  <c:v>6.2714389E-36</c:v>
                </c:pt>
                <c:pt idx="47714">
                  <c:v>6.2714389E-36</c:v>
                </c:pt>
                <c:pt idx="47715">
                  <c:v>6.2714389E-36</c:v>
                </c:pt>
                <c:pt idx="47716">
                  <c:v>6.2714389E-36</c:v>
                </c:pt>
                <c:pt idx="47717">
                  <c:v>6.2714389E-36</c:v>
                </c:pt>
                <c:pt idx="47718">
                  <c:v>6.2714389E-36</c:v>
                </c:pt>
                <c:pt idx="47719">
                  <c:v>6.2714389E-36</c:v>
                </c:pt>
                <c:pt idx="47720">
                  <c:v>6.2714389E-36</c:v>
                </c:pt>
                <c:pt idx="47721">
                  <c:v>6.2714389E-36</c:v>
                </c:pt>
                <c:pt idx="47722">
                  <c:v>6.2714389E-36</c:v>
                </c:pt>
                <c:pt idx="47723">
                  <c:v>6.2714389E-36</c:v>
                </c:pt>
                <c:pt idx="47724">
                  <c:v>6.2714389E-36</c:v>
                </c:pt>
                <c:pt idx="47725">
                  <c:v>6.2714389E-36</c:v>
                </c:pt>
                <c:pt idx="47726">
                  <c:v>6.2714389E-36</c:v>
                </c:pt>
                <c:pt idx="47727">
                  <c:v>6.2714389E-36</c:v>
                </c:pt>
                <c:pt idx="47728">
                  <c:v>6.2714389E-36</c:v>
                </c:pt>
                <c:pt idx="47729">
                  <c:v>6.2714389E-36</c:v>
                </c:pt>
                <c:pt idx="47730">
                  <c:v>6.2714389E-36</c:v>
                </c:pt>
                <c:pt idx="47731">
                  <c:v>6.2714389E-36</c:v>
                </c:pt>
                <c:pt idx="47732">
                  <c:v>6.2714389E-36</c:v>
                </c:pt>
                <c:pt idx="47733">
                  <c:v>6.2714389E-36</c:v>
                </c:pt>
                <c:pt idx="47734">
                  <c:v>6.2714389E-36</c:v>
                </c:pt>
                <c:pt idx="47735">
                  <c:v>6.2714389E-36</c:v>
                </c:pt>
                <c:pt idx="47736">
                  <c:v>6.2714389E-36</c:v>
                </c:pt>
                <c:pt idx="47737">
                  <c:v>6.2714389E-36</c:v>
                </c:pt>
                <c:pt idx="47738">
                  <c:v>6.2714389E-36</c:v>
                </c:pt>
                <c:pt idx="47739">
                  <c:v>6.2714389E-36</c:v>
                </c:pt>
                <c:pt idx="47740">
                  <c:v>6.2714389E-36</c:v>
                </c:pt>
                <c:pt idx="47741">
                  <c:v>6.2714389E-36</c:v>
                </c:pt>
                <c:pt idx="47742">
                  <c:v>6.2714389E-36</c:v>
                </c:pt>
                <c:pt idx="47743">
                  <c:v>6.2714389E-36</c:v>
                </c:pt>
                <c:pt idx="47744">
                  <c:v>6.2714389E-36</c:v>
                </c:pt>
                <c:pt idx="47745">
                  <c:v>6.2714389E-36</c:v>
                </c:pt>
                <c:pt idx="47746">
                  <c:v>6.2714389E-36</c:v>
                </c:pt>
                <c:pt idx="47747">
                  <c:v>6.2714389E-36</c:v>
                </c:pt>
                <c:pt idx="47748">
                  <c:v>6.2714389E-36</c:v>
                </c:pt>
                <c:pt idx="47749">
                  <c:v>6.2714389E-36</c:v>
                </c:pt>
                <c:pt idx="47750">
                  <c:v>6.2714389E-36</c:v>
                </c:pt>
                <c:pt idx="47751">
                  <c:v>6.2714389E-36</c:v>
                </c:pt>
                <c:pt idx="47752">
                  <c:v>6.2714389E-36</c:v>
                </c:pt>
                <c:pt idx="47753">
                  <c:v>6.2714389E-36</c:v>
                </c:pt>
                <c:pt idx="47754">
                  <c:v>6.2714389E-36</c:v>
                </c:pt>
                <c:pt idx="47755">
                  <c:v>6.2714389E-36</c:v>
                </c:pt>
                <c:pt idx="47756">
                  <c:v>6.2714389E-36</c:v>
                </c:pt>
                <c:pt idx="47757">
                  <c:v>6.2714389E-36</c:v>
                </c:pt>
                <c:pt idx="47758">
                  <c:v>6.2714389E-36</c:v>
                </c:pt>
                <c:pt idx="47759">
                  <c:v>6.2714389E-36</c:v>
                </c:pt>
                <c:pt idx="47760">
                  <c:v>6.2714389E-36</c:v>
                </c:pt>
                <c:pt idx="47761">
                  <c:v>6.2714389E-36</c:v>
                </c:pt>
                <c:pt idx="47762">
                  <c:v>6.2714389E-36</c:v>
                </c:pt>
                <c:pt idx="47763">
                  <c:v>6.2714389E-36</c:v>
                </c:pt>
                <c:pt idx="47764">
                  <c:v>6.2714389E-36</c:v>
                </c:pt>
                <c:pt idx="47765">
                  <c:v>6.2714389E-36</c:v>
                </c:pt>
                <c:pt idx="47766">
                  <c:v>6.2714389E-36</c:v>
                </c:pt>
                <c:pt idx="47767">
                  <c:v>6.2714389E-36</c:v>
                </c:pt>
                <c:pt idx="47768">
                  <c:v>6.2714389E-36</c:v>
                </c:pt>
                <c:pt idx="47769">
                  <c:v>6.2714389E-36</c:v>
                </c:pt>
                <c:pt idx="47770">
                  <c:v>6.2714389E-36</c:v>
                </c:pt>
                <c:pt idx="47771">
                  <c:v>6.2714389E-36</c:v>
                </c:pt>
                <c:pt idx="47772">
                  <c:v>6.2714389E-36</c:v>
                </c:pt>
                <c:pt idx="47773">
                  <c:v>6.2714389E-36</c:v>
                </c:pt>
                <c:pt idx="47774">
                  <c:v>6.2714389E-36</c:v>
                </c:pt>
                <c:pt idx="47775">
                  <c:v>6.2714389E-36</c:v>
                </c:pt>
                <c:pt idx="47776">
                  <c:v>6.2714389E-36</c:v>
                </c:pt>
                <c:pt idx="47777">
                  <c:v>6.2714389E-36</c:v>
                </c:pt>
                <c:pt idx="47778">
                  <c:v>6.2714389E-36</c:v>
                </c:pt>
                <c:pt idx="47779">
                  <c:v>6.2714389E-36</c:v>
                </c:pt>
                <c:pt idx="47780">
                  <c:v>6.2714389E-36</c:v>
                </c:pt>
                <c:pt idx="47781">
                  <c:v>6.2714389E-36</c:v>
                </c:pt>
                <c:pt idx="47782">
                  <c:v>6.2714389E-36</c:v>
                </c:pt>
                <c:pt idx="47783">
                  <c:v>6.2714389E-36</c:v>
                </c:pt>
                <c:pt idx="47784">
                  <c:v>6.2714389E-36</c:v>
                </c:pt>
                <c:pt idx="47785">
                  <c:v>6.2714389E-36</c:v>
                </c:pt>
                <c:pt idx="47786">
                  <c:v>6.2714389E-36</c:v>
                </c:pt>
                <c:pt idx="47787">
                  <c:v>6.2714389E-36</c:v>
                </c:pt>
                <c:pt idx="47788">
                  <c:v>6.2714389E-36</c:v>
                </c:pt>
                <c:pt idx="47789">
                  <c:v>6.2714389E-36</c:v>
                </c:pt>
                <c:pt idx="47790">
                  <c:v>6.2714389E-36</c:v>
                </c:pt>
                <c:pt idx="47791">
                  <c:v>6.2714389E-36</c:v>
                </c:pt>
                <c:pt idx="47792">
                  <c:v>6.2714389E-36</c:v>
                </c:pt>
                <c:pt idx="47793">
                  <c:v>6.2714389E-36</c:v>
                </c:pt>
                <c:pt idx="47794">
                  <c:v>6.2714389E-36</c:v>
                </c:pt>
                <c:pt idx="47795">
                  <c:v>6.2714389E-36</c:v>
                </c:pt>
                <c:pt idx="47796">
                  <c:v>6.2714389E-36</c:v>
                </c:pt>
                <c:pt idx="47797">
                  <c:v>6.2714389E-36</c:v>
                </c:pt>
                <c:pt idx="47798">
                  <c:v>6.2714389E-36</c:v>
                </c:pt>
                <c:pt idx="47799">
                  <c:v>6.2714389E-36</c:v>
                </c:pt>
                <c:pt idx="47800">
                  <c:v>6.2714389E-36</c:v>
                </c:pt>
                <c:pt idx="47801">
                  <c:v>6.2714389E-36</c:v>
                </c:pt>
                <c:pt idx="47802">
                  <c:v>6.2714389E-36</c:v>
                </c:pt>
                <c:pt idx="47803">
                  <c:v>6.2714389E-36</c:v>
                </c:pt>
                <c:pt idx="47804">
                  <c:v>6.2714389E-36</c:v>
                </c:pt>
                <c:pt idx="47805">
                  <c:v>6.2714389E-36</c:v>
                </c:pt>
                <c:pt idx="47806">
                  <c:v>6.2714389E-36</c:v>
                </c:pt>
                <c:pt idx="47807">
                  <c:v>6.2714389E-36</c:v>
                </c:pt>
                <c:pt idx="47808">
                  <c:v>6.2714389E-36</c:v>
                </c:pt>
                <c:pt idx="47809">
                  <c:v>6.2714389E-36</c:v>
                </c:pt>
                <c:pt idx="47810">
                  <c:v>6.2714389E-36</c:v>
                </c:pt>
                <c:pt idx="47811">
                  <c:v>6.2714389E-36</c:v>
                </c:pt>
                <c:pt idx="47812">
                  <c:v>6.2714389E-36</c:v>
                </c:pt>
                <c:pt idx="47813">
                  <c:v>6.2714389E-36</c:v>
                </c:pt>
                <c:pt idx="47814">
                  <c:v>6.2714389E-36</c:v>
                </c:pt>
                <c:pt idx="47815">
                  <c:v>6.2714389E-36</c:v>
                </c:pt>
                <c:pt idx="47816">
                  <c:v>6.2714389E-36</c:v>
                </c:pt>
                <c:pt idx="47817">
                  <c:v>6.2714389E-36</c:v>
                </c:pt>
                <c:pt idx="47818">
                  <c:v>6.2714389E-36</c:v>
                </c:pt>
                <c:pt idx="47819">
                  <c:v>6.2714389E-36</c:v>
                </c:pt>
                <c:pt idx="47820">
                  <c:v>6.2714389E-36</c:v>
                </c:pt>
                <c:pt idx="47821">
                  <c:v>6.2714389E-36</c:v>
                </c:pt>
                <c:pt idx="47822">
                  <c:v>6.2714389E-36</c:v>
                </c:pt>
                <c:pt idx="47823">
                  <c:v>6.2714389E-36</c:v>
                </c:pt>
                <c:pt idx="47824">
                  <c:v>6.2714389E-36</c:v>
                </c:pt>
                <c:pt idx="47825">
                  <c:v>6.2714389E-36</c:v>
                </c:pt>
                <c:pt idx="47826">
                  <c:v>6.2714389E-36</c:v>
                </c:pt>
                <c:pt idx="47827">
                  <c:v>6.2714389E-36</c:v>
                </c:pt>
                <c:pt idx="47828">
                  <c:v>6.2714389E-36</c:v>
                </c:pt>
                <c:pt idx="47829">
                  <c:v>6.2714389E-36</c:v>
                </c:pt>
                <c:pt idx="47830">
                  <c:v>6.2714389E-36</c:v>
                </c:pt>
                <c:pt idx="47831">
                  <c:v>6.2714389E-36</c:v>
                </c:pt>
                <c:pt idx="47832">
                  <c:v>6.2714389E-36</c:v>
                </c:pt>
                <c:pt idx="47833">
                  <c:v>6.2714389E-36</c:v>
                </c:pt>
                <c:pt idx="47834">
                  <c:v>6.2714389E-36</c:v>
                </c:pt>
                <c:pt idx="47835">
                  <c:v>6.2714389E-36</c:v>
                </c:pt>
                <c:pt idx="47836">
                  <c:v>6.2714389E-36</c:v>
                </c:pt>
                <c:pt idx="47837">
                  <c:v>6.2714389E-36</c:v>
                </c:pt>
                <c:pt idx="47838">
                  <c:v>6.2714389E-36</c:v>
                </c:pt>
                <c:pt idx="47839">
                  <c:v>6.2714389E-36</c:v>
                </c:pt>
                <c:pt idx="47840">
                  <c:v>6.2714389E-36</c:v>
                </c:pt>
                <c:pt idx="47841">
                  <c:v>6.2714389E-36</c:v>
                </c:pt>
                <c:pt idx="47842">
                  <c:v>6.2714389E-36</c:v>
                </c:pt>
                <c:pt idx="47843">
                  <c:v>6.2714389E-36</c:v>
                </c:pt>
                <c:pt idx="47844">
                  <c:v>6.2714389E-36</c:v>
                </c:pt>
                <c:pt idx="47845">
                  <c:v>6.2714389E-36</c:v>
                </c:pt>
                <c:pt idx="47846">
                  <c:v>6.2714389E-36</c:v>
                </c:pt>
                <c:pt idx="47847">
                  <c:v>6.2714389E-36</c:v>
                </c:pt>
                <c:pt idx="47848">
                  <c:v>6.2714389E-36</c:v>
                </c:pt>
                <c:pt idx="47849">
                  <c:v>6.2714389E-36</c:v>
                </c:pt>
                <c:pt idx="47850">
                  <c:v>6.2714389E-36</c:v>
                </c:pt>
                <c:pt idx="47851">
                  <c:v>6.2714389E-36</c:v>
                </c:pt>
                <c:pt idx="47852">
                  <c:v>6.2714389E-36</c:v>
                </c:pt>
                <c:pt idx="47853">
                  <c:v>6.2714389E-36</c:v>
                </c:pt>
                <c:pt idx="47854">
                  <c:v>6.2714389E-36</c:v>
                </c:pt>
                <c:pt idx="47855">
                  <c:v>6.2714389E-36</c:v>
                </c:pt>
                <c:pt idx="47856">
                  <c:v>6.2714389E-36</c:v>
                </c:pt>
                <c:pt idx="47857">
                  <c:v>6.2714389E-36</c:v>
                </c:pt>
                <c:pt idx="47858">
                  <c:v>6.2714389E-36</c:v>
                </c:pt>
                <c:pt idx="47859">
                  <c:v>6.2714389E-36</c:v>
                </c:pt>
                <c:pt idx="47860">
                  <c:v>6.2714389E-36</c:v>
                </c:pt>
                <c:pt idx="47861">
                  <c:v>6.2714389E-36</c:v>
                </c:pt>
                <c:pt idx="47862">
                  <c:v>6.2714389E-36</c:v>
                </c:pt>
                <c:pt idx="47863">
                  <c:v>6.2714389E-36</c:v>
                </c:pt>
                <c:pt idx="47864">
                  <c:v>6.2714389E-36</c:v>
                </c:pt>
                <c:pt idx="47865">
                  <c:v>6.2714389E-36</c:v>
                </c:pt>
                <c:pt idx="47866">
                  <c:v>6.2714389E-36</c:v>
                </c:pt>
                <c:pt idx="47867">
                  <c:v>6.2714389E-36</c:v>
                </c:pt>
                <c:pt idx="47868">
                  <c:v>6.2714389E-36</c:v>
                </c:pt>
                <c:pt idx="47869">
                  <c:v>6.2714389E-36</c:v>
                </c:pt>
                <c:pt idx="47870">
                  <c:v>6.2714389E-36</c:v>
                </c:pt>
                <c:pt idx="47871">
                  <c:v>6.2714389E-36</c:v>
                </c:pt>
                <c:pt idx="47872">
                  <c:v>6.2714389E-36</c:v>
                </c:pt>
                <c:pt idx="47873">
                  <c:v>6.2714389E-36</c:v>
                </c:pt>
                <c:pt idx="47874">
                  <c:v>6.2714389E-36</c:v>
                </c:pt>
                <c:pt idx="47875">
                  <c:v>6.2714389E-36</c:v>
                </c:pt>
                <c:pt idx="47876">
                  <c:v>6.2714389E-36</c:v>
                </c:pt>
                <c:pt idx="47877">
                  <c:v>6.2714389E-36</c:v>
                </c:pt>
                <c:pt idx="47878">
                  <c:v>6.2714389E-36</c:v>
                </c:pt>
                <c:pt idx="47879">
                  <c:v>6.2714389E-36</c:v>
                </c:pt>
                <c:pt idx="47880">
                  <c:v>6.2714389E-36</c:v>
                </c:pt>
                <c:pt idx="47881">
                  <c:v>6.2714389E-36</c:v>
                </c:pt>
                <c:pt idx="47882">
                  <c:v>6.2714389E-36</c:v>
                </c:pt>
                <c:pt idx="47883">
                  <c:v>6.2714389E-36</c:v>
                </c:pt>
                <c:pt idx="47884">
                  <c:v>6.2714389E-36</c:v>
                </c:pt>
                <c:pt idx="47885">
                  <c:v>6.2714389E-36</c:v>
                </c:pt>
                <c:pt idx="47886">
                  <c:v>6.2714389E-36</c:v>
                </c:pt>
                <c:pt idx="47887">
                  <c:v>6.2714389E-36</c:v>
                </c:pt>
                <c:pt idx="47888">
                  <c:v>6.2714389E-36</c:v>
                </c:pt>
                <c:pt idx="47889">
                  <c:v>6.2714389E-36</c:v>
                </c:pt>
                <c:pt idx="47890">
                  <c:v>6.2714389E-36</c:v>
                </c:pt>
                <c:pt idx="47891">
                  <c:v>6.2714389E-36</c:v>
                </c:pt>
                <c:pt idx="47892">
                  <c:v>6.2714389E-36</c:v>
                </c:pt>
                <c:pt idx="47893">
                  <c:v>6.2714389E-36</c:v>
                </c:pt>
                <c:pt idx="47894">
                  <c:v>6.2714389E-36</c:v>
                </c:pt>
                <c:pt idx="47895">
                  <c:v>6.2714389E-36</c:v>
                </c:pt>
                <c:pt idx="47896">
                  <c:v>6.2714389E-36</c:v>
                </c:pt>
                <c:pt idx="47897">
                  <c:v>6.2714389E-36</c:v>
                </c:pt>
                <c:pt idx="47898">
                  <c:v>6.2714389E-36</c:v>
                </c:pt>
                <c:pt idx="47899">
                  <c:v>6.2714389E-36</c:v>
                </c:pt>
                <c:pt idx="47900">
                  <c:v>6.2714389E-36</c:v>
                </c:pt>
                <c:pt idx="47901">
                  <c:v>6.2714389E-36</c:v>
                </c:pt>
                <c:pt idx="47902">
                  <c:v>6.2714389E-36</c:v>
                </c:pt>
                <c:pt idx="47903">
                  <c:v>6.2714389E-36</c:v>
                </c:pt>
                <c:pt idx="47904">
                  <c:v>6.2714389E-36</c:v>
                </c:pt>
                <c:pt idx="47905">
                  <c:v>6.2714389E-36</c:v>
                </c:pt>
                <c:pt idx="47906">
                  <c:v>6.2714389E-36</c:v>
                </c:pt>
                <c:pt idx="47907">
                  <c:v>6.2714389E-36</c:v>
                </c:pt>
                <c:pt idx="47908">
                  <c:v>6.2714389E-36</c:v>
                </c:pt>
                <c:pt idx="47909">
                  <c:v>6.2714389E-36</c:v>
                </c:pt>
                <c:pt idx="47910">
                  <c:v>6.2714389E-36</c:v>
                </c:pt>
                <c:pt idx="47911">
                  <c:v>6.2714389E-36</c:v>
                </c:pt>
                <c:pt idx="47912">
                  <c:v>6.2714389E-36</c:v>
                </c:pt>
                <c:pt idx="47913">
                  <c:v>6.2714389E-36</c:v>
                </c:pt>
                <c:pt idx="47914">
                  <c:v>6.2714389E-36</c:v>
                </c:pt>
                <c:pt idx="47915">
                  <c:v>6.2714389E-36</c:v>
                </c:pt>
                <c:pt idx="47916">
                  <c:v>6.2714389E-36</c:v>
                </c:pt>
                <c:pt idx="47917">
                  <c:v>6.2714389E-36</c:v>
                </c:pt>
                <c:pt idx="47918">
                  <c:v>6.2714389E-36</c:v>
                </c:pt>
                <c:pt idx="47919">
                  <c:v>6.2714389E-36</c:v>
                </c:pt>
                <c:pt idx="47920">
                  <c:v>6.2714389E-36</c:v>
                </c:pt>
                <c:pt idx="47921">
                  <c:v>6.2714389E-36</c:v>
                </c:pt>
                <c:pt idx="47922">
                  <c:v>6.2714389E-36</c:v>
                </c:pt>
                <c:pt idx="47923">
                  <c:v>6.2714389E-36</c:v>
                </c:pt>
                <c:pt idx="47924">
                  <c:v>6.2714389E-36</c:v>
                </c:pt>
                <c:pt idx="47925">
                  <c:v>6.2714389E-36</c:v>
                </c:pt>
                <c:pt idx="47926">
                  <c:v>6.2714389E-36</c:v>
                </c:pt>
                <c:pt idx="47927">
                  <c:v>6.2714389E-36</c:v>
                </c:pt>
                <c:pt idx="47928">
                  <c:v>6.2714389E-36</c:v>
                </c:pt>
                <c:pt idx="47929">
                  <c:v>6.2714389E-36</c:v>
                </c:pt>
                <c:pt idx="47930">
                  <c:v>6.2714389E-36</c:v>
                </c:pt>
                <c:pt idx="47931">
                  <c:v>6.2714389E-36</c:v>
                </c:pt>
                <c:pt idx="47932">
                  <c:v>6.2714389E-36</c:v>
                </c:pt>
                <c:pt idx="47933">
                  <c:v>6.2714389E-36</c:v>
                </c:pt>
                <c:pt idx="47934">
                  <c:v>6.2714389E-36</c:v>
                </c:pt>
                <c:pt idx="47935">
                  <c:v>6.2714389E-36</c:v>
                </c:pt>
                <c:pt idx="47936">
                  <c:v>6.2714389E-36</c:v>
                </c:pt>
                <c:pt idx="47937">
                  <c:v>6.2714389E-36</c:v>
                </c:pt>
                <c:pt idx="47938">
                  <c:v>6.2714389E-36</c:v>
                </c:pt>
                <c:pt idx="47939">
                  <c:v>6.2714389E-36</c:v>
                </c:pt>
                <c:pt idx="47940">
                  <c:v>6.2714389E-36</c:v>
                </c:pt>
                <c:pt idx="47941">
                  <c:v>6.2714389E-36</c:v>
                </c:pt>
                <c:pt idx="47942">
                  <c:v>6.2714389E-36</c:v>
                </c:pt>
                <c:pt idx="47943">
                  <c:v>6.2714389E-36</c:v>
                </c:pt>
                <c:pt idx="47944">
                  <c:v>6.2714389E-36</c:v>
                </c:pt>
                <c:pt idx="47945">
                  <c:v>6.2714389E-36</c:v>
                </c:pt>
                <c:pt idx="47946">
                  <c:v>6.2714389E-36</c:v>
                </c:pt>
                <c:pt idx="47947">
                  <c:v>6.2714389E-36</c:v>
                </c:pt>
                <c:pt idx="47948">
                  <c:v>6.2714389E-36</c:v>
                </c:pt>
                <c:pt idx="47949">
                  <c:v>6.2714389E-36</c:v>
                </c:pt>
                <c:pt idx="47950">
                  <c:v>6.2714389E-36</c:v>
                </c:pt>
                <c:pt idx="47951">
                  <c:v>6.2714389E-36</c:v>
                </c:pt>
                <c:pt idx="47952">
                  <c:v>6.2714389E-36</c:v>
                </c:pt>
                <c:pt idx="47953">
                  <c:v>6.2714389E-36</c:v>
                </c:pt>
                <c:pt idx="47954">
                  <c:v>6.2714389E-36</c:v>
                </c:pt>
                <c:pt idx="47955">
                  <c:v>6.2714389E-36</c:v>
                </c:pt>
                <c:pt idx="47956">
                  <c:v>6.2714389E-36</c:v>
                </c:pt>
                <c:pt idx="47957">
                  <c:v>6.2714389E-36</c:v>
                </c:pt>
                <c:pt idx="47958">
                  <c:v>6.2714389E-36</c:v>
                </c:pt>
                <c:pt idx="47959">
                  <c:v>6.2714389E-36</c:v>
                </c:pt>
                <c:pt idx="47960">
                  <c:v>6.2714389E-36</c:v>
                </c:pt>
                <c:pt idx="47961">
                  <c:v>6.2714389E-36</c:v>
                </c:pt>
                <c:pt idx="47962">
                  <c:v>6.2714389E-36</c:v>
                </c:pt>
                <c:pt idx="47963">
                  <c:v>6.2714389E-36</c:v>
                </c:pt>
                <c:pt idx="47964">
                  <c:v>6.2714389E-36</c:v>
                </c:pt>
                <c:pt idx="47965">
                  <c:v>6.2714389E-36</c:v>
                </c:pt>
                <c:pt idx="47966">
                  <c:v>6.2714389E-36</c:v>
                </c:pt>
                <c:pt idx="47967">
                  <c:v>6.2714389E-36</c:v>
                </c:pt>
                <c:pt idx="47968">
                  <c:v>6.2714389E-36</c:v>
                </c:pt>
                <c:pt idx="47969">
                  <c:v>6.2714389E-36</c:v>
                </c:pt>
                <c:pt idx="47970">
                  <c:v>6.2714389E-36</c:v>
                </c:pt>
                <c:pt idx="47971">
                  <c:v>6.2714389E-36</c:v>
                </c:pt>
                <c:pt idx="47972">
                  <c:v>6.2714389E-36</c:v>
                </c:pt>
                <c:pt idx="47973">
                  <c:v>6.2714389E-36</c:v>
                </c:pt>
                <c:pt idx="47974">
                  <c:v>6.2714389E-36</c:v>
                </c:pt>
                <c:pt idx="47975">
                  <c:v>6.2714389E-36</c:v>
                </c:pt>
                <c:pt idx="47976">
                  <c:v>6.2714389E-36</c:v>
                </c:pt>
                <c:pt idx="47977">
                  <c:v>6.2714389E-36</c:v>
                </c:pt>
                <c:pt idx="47978">
                  <c:v>6.2714389E-36</c:v>
                </c:pt>
                <c:pt idx="47979">
                  <c:v>6.2714389E-36</c:v>
                </c:pt>
                <c:pt idx="47980">
                  <c:v>6.2714389E-36</c:v>
                </c:pt>
                <c:pt idx="47981">
                  <c:v>6.2714389E-36</c:v>
                </c:pt>
                <c:pt idx="47982">
                  <c:v>6.2714389E-36</c:v>
                </c:pt>
                <c:pt idx="47983">
                  <c:v>6.2714389E-36</c:v>
                </c:pt>
                <c:pt idx="47984">
                  <c:v>6.2714389E-36</c:v>
                </c:pt>
                <c:pt idx="47985">
                  <c:v>6.2714389E-36</c:v>
                </c:pt>
                <c:pt idx="47986">
                  <c:v>6.2714389E-36</c:v>
                </c:pt>
                <c:pt idx="47987">
                  <c:v>6.2714389E-36</c:v>
                </c:pt>
                <c:pt idx="47988">
                  <c:v>6.2714389E-36</c:v>
                </c:pt>
                <c:pt idx="47989">
                  <c:v>6.2714389E-36</c:v>
                </c:pt>
                <c:pt idx="47990">
                  <c:v>6.2714389E-36</c:v>
                </c:pt>
                <c:pt idx="47991">
                  <c:v>6.2714389E-36</c:v>
                </c:pt>
                <c:pt idx="47992">
                  <c:v>6.2714389E-36</c:v>
                </c:pt>
                <c:pt idx="47993">
                  <c:v>6.2714389E-36</c:v>
                </c:pt>
                <c:pt idx="47994">
                  <c:v>6.2714389E-36</c:v>
                </c:pt>
                <c:pt idx="47995">
                  <c:v>6.2714389E-36</c:v>
                </c:pt>
                <c:pt idx="47996">
                  <c:v>6.2714389E-36</c:v>
                </c:pt>
                <c:pt idx="47997">
                  <c:v>6.2714389E-36</c:v>
                </c:pt>
                <c:pt idx="47998">
                  <c:v>6.2714389E-36</c:v>
                </c:pt>
                <c:pt idx="47999">
                  <c:v>6.2714389E-36</c:v>
                </c:pt>
                <c:pt idx="48000">
                  <c:v>8.4666669E-4</c:v>
                </c:pt>
                <c:pt idx="48001">
                  <c:v>1.6920923E-3</c:v>
                </c:pt>
                <c:pt idx="48002">
                  <c:v>2.5362826000000002E-3</c:v>
                </c:pt>
                <c:pt idx="48003">
                  <c:v>3.3792436999999999E-3</c:v>
                </c:pt>
                <c:pt idx="48004">
                  <c:v>4.2209811999999996E-3</c:v>
                </c:pt>
                <c:pt idx="48005">
                  <c:v>5.0615011999999996E-3</c:v>
                </c:pt>
                <c:pt idx="48006">
                  <c:v>5.9008094999999997E-3</c:v>
                </c:pt>
                <c:pt idx="48007">
                  <c:v>6.7389123000000002E-3</c:v>
                </c:pt>
                <c:pt idx="48008">
                  <c:v>7.5758155000000002E-3</c:v>
                </c:pt>
                <c:pt idx="48009">
                  <c:v>8.4115248000000004E-3</c:v>
                </c:pt>
                <c:pt idx="48010">
                  <c:v>9.2460475999999996E-3</c:v>
                </c:pt>
                <c:pt idx="48011">
                  <c:v>1.0079388999999999E-2</c:v>
                </c:pt>
                <c:pt idx="48012">
                  <c:v>1.0911555E-2</c:v>
                </c:pt>
                <c:pt idx="48013">
                  <c:v>1.1742554000000001E-2</c:v>
                </c:pt>
                <c:pt idx="48014">
                  <c:v>1.2572389999999999E-2</c:v>
                </c:pt>
                <c:pt idx="48015">
                  <c:v>1.3401072E-2</c:v>
                </c:pt>
                <c:pt idx="48016">
                  <c:v>1.4228605E-2</c:v>
                </c:pt>
                <c:pt idx="48017">
                  <c:v>1.5054995E-2</c:v>
                </c:pt>
                <c:pt idx="48018">
                  <c:v>1.5880251000000001E-2</c:v>
                </c:pt>
                <c:pt idx="48019">
                  <c:v>1.6704378999999998E-2</c:v>
                </c:pt>
                <c:pt idx="48020">
                  <c:v>1.7527384999999999E-2</c:v>
                </c:pt>
                <c:pt idx="48021">
                  <c:v>1.8349277000000001E-2</c:v>
                </c:pt>
                <c:pt idx="48022">
                  <c:v>1.9170063000000001E-2</c:v>
                </c:pt>
                <c:pt idx="48023">
                  <c:v>1.9989748000000002E-2</c:v>
                </c:pt>
                <c:pt idx="48024">
                  <c:v>2.0808338999999999E-2</c:v>
                </c:pt>
                <c:pt idx="48025">
                  <c:v>2.1625845000000001E-2</c:v>
                </c:pt>
                <c:pt idx="48026">
                  <c:v>2.2442271999999999E-2</c:v>
                </c:pt>
                <c:pt idx="48027">
                  <c:v>2.3257627999999999E-2</c:v>
                </c:pt>
                <c:pt idx="48028">
                  <c:v>2.4071921E-2</c:v>
                </c:pt>
                <c:pt idx="48029">
                  <c:v>2.4885154999999999E-2</c:v>
                </c:pt>
                <c:pt idx="48030">
                  <c:v>2.5697340999999999E-2</c:v>
                </c:pt>
                <c:pt idx="48031">
                  <c:v>2.6508483999999999E-2</c:v>
                </c:pt>
                <c:pt idx="48032">
                  <c:v>2.7318592999999999E-2</c:v>
                </c:pt>
                <c:pt idx="48033">
                  <c:v>2.8127673999999998E-2</c:v>
                </c:pt>
                <c:pt idx="48034">
                  <c:v>2.8935734000000001E-2</c:v>
                </c:pt>
                <c:pt idx="48035">
                  <c:v>2.9742780999999999E-2</c:v>
                </c:pt>
                <c:pt idx="48036">
                  <c:v>3.0548823999999999E-2</c:v>
                </c:pt>
                <c:pt idx="48037">
                  <c:v>3.1353868999999999E-2</c:v>
                </c:pt>
                <c:pt idx="48038">
                  <c:v>3.2157923999999997E-2</c:v>
                </c:pt>
                <c:pt idx="48039">
                  <c:v>3.2960995999999999E-2</c:v>
                </c:pt>
                <c:pt idx="48040">
                  <c:v>3.3763092000000001E-2</c:v>
                </c:pt>
                <c:pt idx="48041">
                  <c:v>3.4564219E-2</c:v>
                </c:pt>
                <c:pt idx="48042">
                  <c:v>3.5364385999999998E-2</c:v>
                </c:pt>
                <c:pt idx="48043">
                  <c:v>3.6163597999999998E-2</c:v>
                </c:pt>
                <c:pt idx="48044">
                  <c:v>3.6961864999999997E-2</c:v>
                </c:pt>
                <c:pt idx="48045">
                  <c:v>3.7759191999999997E-2</c:v>
                </c:pt>
                <c:pt idx="48046">
                  <c:v>3.8555589000000001E-2</c:v>
                </c:pt>
                <c:pt idx="48047">
                  <c:v>3.9351061E-2</c:v>
                </c:pt>
                <c:pt idx="48048">
                  <c:v>4.0145617000000001E-2</c:v>
                </c:pt>
                <c:pt idx="48049">
                  <c:v>4.0939264000000003E-2</c:v>
                </c:pt>
                <c:pt idx="48050">
                  <c:v>4.173201E-2</c:v>
                </c:pt>
                <c:pt idx="48051">
                  <c:v>4.2523861000000003E-2</c:v>
                </c:pt>
                <c:pt idx="48052">
                  <c:v>4.3314822000000003E-2</c:v>
                </c:pt>
                <c:pt idx="48053">
                  <c:v>4.4104904E-2</c:v>
                </c:pt>
                <c:pt idx="48054">
                  <c:v>4.4894113999999999E-2</c:v>
                </c:pt>
                <c:pt idx="48055">
                  <c:v>4.5682460000000001E-2</c:v>
                </c:pt>
                <c:pt idx="48056">
                  <c:v>4.6469949000000003E-2</c:v>
                </c:pt>
                <c:pt idx="48057">
                  <c:v>4.7256584999999997E-2</c:v>
                </c:pt>
                <c:pt idx="48058">
                  <c:v>4.8042379000000003E-2</c:v>
                </c:pt>
                <c:pt idx="48059">
                  <c:v>4.8827334999999999E-2</c:v>
                </c:pt>
                <c:pt idx="48060">
                  <c:v>4.9611460000000003E-2</c:v>
                </c:pt>
                <c:pt idx="48061">
                  <c:v>5.0394766000000001E-2</c:v>
                </c:pt>
                <c:pt idx="48062">
                  <c:v>5.1177255999999997E-2</c:v>
                </c:pt>
                <c:pt idx="48063">
                  <c:v>5.1958936999999997E-2</c:v>
                </c:pt>
                <c:pt idx="48064">
                  <c:v>5.2739818000000001E-2</c:v>
                </c:pt>
                <c:pt idx="48065">
                  <c:v>5.3519905E-2</c:v>
                </c:pt>
                <c:pt idx="48066">
                  <c:v>5.4299206000000003E-2</c:v>
                </c:pt>
                <c:pt idx="48067">
                  <c:v>5.5077727999999999E-2</c:v>
                </c:pt>
                <c:pt idx="48068">
                  <c:v>5.5855475000000002E-2</c:v>
                </c:pt>
                <c:pt idx="48069">
                  <c:v>5.6632459000000003E-2</c:v>
                </c:pt>
                <c:pt idx="48070">
                  <c:v>5.7408683000000002E-2</c:v>
                </c:pt>
                <c:pt idx="48071">
                  <c:v>5.8184154000000002E-2</c:v>
                </c:pt>
                <c:pt idx="48072">
                  <c:v>5.8958884000000003E-2</c:v>
                </c:pt>
                <c:pt idx="48073">
                  <c:v>5.9732876999999997E-2</c:v>
                </c:pt>
                <c:pt idx="48074">
                  <c:v>6.0506135000000003E-2</c:v>
                </c:pt>
                <c:pt idx="48075">
                  <c:v>6.1278671E-2</c:v>
                </c:pt>
                <c:pt idx="48076">
                  <c:v>6.2050491999999999E-2</c:v>
                </c:pt>
                <c:pt idx="48077">
                  <c:v>6.2821604000000003E-2</c:v>
                </c:pt>
                <c:pt idx="48078">
                  <c:v>6.3592009000000005E-2</c:v>
                </c:pt>
                <c:pt idx="48079">
                  <c:v>6.4361720999999997E-2</c:v>
                </c:pt>
                <c:pt idx="48080">
                  <c:v>6.5130740000000006E-2</c:v>
                </c:pt>
                <c:pt idx="48081">
                  <c:v>6.5899081999999998E-2</c:v>
                </c:pt>
                <c:pt idx="48082">
                  <c:v>6.6666744999999999E-2</c:v>
                </c:pt>
                <c:pt idx="48083">
                  <c:v>6.7433736999999994E-2</c:v>
                </c:pt>
                <c:pt idx="48084">
                  <c:v>6.8200067000000003E-2</c:v>
                </c:pt>
                <c:pt idx="48085">
                  <c:v>6.8965747999999993E-2</c:v>
                </c:pt>
                <c:pt idx="48086">
                  <c:v>6.9730781000000006E-2</c:v>
                </c:pt>
                <c:pt idx="48087">
                  <c:v>7.0495172999999994E-2</c:v>
                </c:pt>
                <c:pt idx="48088">
                  <c:v>7.1258931999999997E-2</c:v>
                </c:pt>
                <c:pt idx="48089">
                  <c:v>7.2022065999999996E-2</c:v>
                </c:pt>
                <c:pt idx="48090">
                  <c:v>7.2784580000000001E-2</c:v>
                </c:pt>
                <c:pt idx="48091">
                  <c:v>7.3546483999999995E-2</c:v>
                </c:pt>
                <c:pt idx="48092">
                  <c:v>7.4307784000000002E-2</c:v>
                </c:pt>
                <c:pt idx="48093">
                  <c:v>7.5068489000000002E-2</c:v>
                </c:pt>
                <c:pt idx="48094">
                  <c:v>7.5828603999999994E-2</c:v>
                </c:pt>
                <c:pt idx="48095">
                  <c:v>7.6588145999999996E-2</c:v>
                </c:pt>
                <c:pt idx="48096">
                  <c:v>7.7347114999999994E-2</c:v>
                </c:pt>
                <c:pt idx="48097">
                  <c:v>7.8105532000000005E-2</c:v>
                </c:pt>
                <c:pt idx="48098">
                  <c:v>7.8863404999999998E-2</c:v>
                </c:pt>
                <c:pt idx="48099">
                  <c:v>7.9620756000000001E-2</c:v>
                </c:pt>
                <c:pt idx="48100">
                  <c:v>8.0377586000000001E-2</c:v>
                </c:pt>
                <c:pt idx="48101">
                  <c:v>8.1133901999999994E-2</c:v>
                </c:pt>
                <c:pt idx="48102">
                  <c:v>8.1889703999999994E-2</c:v>
                </c:pt>
                <c:pt idx="48103">
                  <c:v>8.2644998999999997E-2</c:v>
                </c:pt>
                <c:pt idx="48104">
                  <c:v>8.3399794999999999E-2</c:v>
                </c:pt>
                <c:pt idx="48105">
                  <c:v>8.4154092E-2</c:v>
                </c:pt>
                <c:pt idx="48106">
                  <c:v>8.4907896999999996E-2</c:v>
                </c:pt>
                <c:pt idx="48107">
                  <c:v>8.5661217999999997E-2</c:v>
                </c:pt>
                <c:pt idx="48108">
                  <c:v>8.6414054000000004E-2</c:v>
                </c:pt>
                <c:pt idx="48109">
                  <c:v>8.7166413999999998E-2</c:v>
                </c:pt>
                <c:pt idx="48110">
                  <c:v>8.7918296000000007E-2</c:v>
                </c:pt>
                <c:pt idx="48111">
                  <c:v>8.8669709999999999E-2</c:v>
                </c:pt>
                <c:pt idx="48112">
                  <c:v>8.9420660999999999E-2</c:v>
                </c:pt>
                <c:pt idx="48113">
                  <c:v>9.0171151000000005E-2</c:v>
                </c:pt>
                <c:pt idx="48114">
                  <c:v>9.0921186000000001E-2</c:v>
                </c:pt>
                <c:pt idx="48115">
                  <c:v>9.1670773999999997E-2</c:v>
                </c:pt>
                <c:pt idx="48116">
                  <c:v>9.2419915000000005E-2</c:v>
                </c:pt>
                <c:pt idx="48117">
                  <c:v>9.3168608999999999E-2</c:v>
                </c:pt>
                <c:pt idx="48118">
                  <c:v>9.3916870999999999E-2</c:v>
                </c:pt>
                <c:pt idx="48119">
                  <c:v>9.4664700000000004E-2</c:v>
                </c:pt>
                <c:pt idx="48120">
                  <c:v>9.5412098000000001E-2</c:v>
                </c:pt>
                <c:pt idx="48121">
                  <c:v>9.6159070999999999E-2</c:v>
                </c:pt>
                <c:pt idx="48122">
                  <c:v>9.6905618999999998E-2</c:v>
                </c:pt>
                <c:pt idx="48123">
                  <c:v>9.7651749999999995E-2</c:v>
                </c:pt>
                <c:pt idx="48124">
                  <c:v>9.8397471E-2</c:v>
                </c:pt>
                <c:pt idx="48125">
                  <c:v>9.9142781999999999E-2</c:v>
                </c:pt>
                <c:pt idx="48126">
                  <c:v>9.9887684000000004E-2</c:v>
                </c:pt>
                <c:pt idx="48127">
                  <c:v>0.1006322</c:v>
                </c:pt>
                <c:pt idx="48128">
                  <c:v>0.1013763</c:v>
                </c:pt>
                <c:pt idx="48129">
                  <c:v>0.10212</c:v>
                </c:pt>
                <c:pt idx="48130">
                  <c:v>0.1028633</c:v>
                </c:pt>
                <c:pt idx="48131">
                  <c:v>0.1036063</c:v>
                </c:pt>
                <c:pt idx="48132">
                  <c:v>0.10434880000000001</c:v>
                </c:pt>
                <c:pt idx="48133">
                  <c:v>0.105091</c:v>
                </c:pt>
                <c:pt idx="48134">
                  <c:v>0.1058328</c:v>
                </c:pt>
                <c:pt idx="48135">
                  <c:v>0.10657419999999999</c:v>
                </c:pt>
                <c:pt idx="48136">
                  <c:v>0.1073153</c:v>
                </c:pt>
                <c:pt idx="48137">
                  <c:v>0.108056</c:v>
                </c:pt>
                <c:pt idx="48138">
                  <c:v>0.1087963</c:v>
                </c:pt>
                <c:pt idx="48139">
                  <c:v>0.1095363</c:v>
                </c:pt>
                <c:pt idx="48140">
                  <c:v>0.1102759</c:v>
                </c:pt>
                <c:pt idx="48141">
                  <c:v>0.11101519999999999</c:v>
                </c:pt>
                <c:pt idx="48142">
                  <c:v>0.1117541</c:v>
                </c:pt>
                <c:pt idx="48143">
                  <c:v>0.1124927</c:v>
                </c:pt>
                <c:pt idx="48144">
                  <c:v>0.1132309</c:v>
                </c:pt>
                <c:pt idx="48145">
                  <c:v>0.1139688</c:v>
                </c:pt>
                <c:pt idx="48146">
                  <c:v>0.1147064</c:v>
                </c:pt>
                <c:pt idx="48147">
                  <c:v>0.11544359999999999</c:v>
                </c:pt>
                <c:pt idx="48148">
                  <c:v>0.11618050000000001</c:v>
                </c:pt>
                <c:pt idx="48149">
                  <c:v>0.1169171</c:v>
                </c:pt>
                <c:pt idx="48150">
                  <c:v>0.1176533</c:v>
                </c:pt>
                <c:pt idx="48151">
                  <c:v>0.1183893</c:v>
                </c:pt>
                <c:pt idx="48152">
                  <c:v>0.11912490000000001</c:v>
                </c:pt>
                <c:pt idx="48153">
                  <c:v>0.1198602</c:v>
                </c:pt>
                <c:pt idx="48154">
                  <c:v>0.1205952</c:v>
                </c:pt>
                <c:pt idx="48155">
                  <c:v>0.1213299</c:v>
                </c:pt>
                <c:pt idx="48156">
                  <c:v>0.1220643</c:v>
                </c:pt>
                <c:pt idx="48157">
                  <c:v>0.1227984</c:v>
                </c:pt>
                <c:pt idx="48158">
                  <c:v>0.12353219999999999</c:v>
                </c:pt>
                <c:pt idx="48159">
                  <c:v>0.1242656</c:v>
                </c:pt>
                <c:pt idx="48160">
                  <c:v>0.12499879999999999</c:v>
                </c:pt>
                <c:pt idx="48161">
                  <c:v>0.1257317</c:v>
                </c:pt>
                <c:pt idx="48162">
                  <c:v>0.1264644</c:v>
                </c:pt>
                <c:pt idx="48163">
                  <c:v>0.1271967</c:v>
                </c:pt>
                <c:pt idx="48164">
                  <c:v>0.12792870000000001</c:v>
                </c:pt>
                <c:pt idx="48165">
                  <c:v>0.12866050000000001</c:v>
                </c:pt>
                <c:pt idx="48166">
                  <c:v>0.12939200000000001</c:v>
                </c:pt>
                <c:pt idx="48167">
                  <c:v>0.13012319999999999</c:v>
                </c:pt>
                <c:pt idx="48168">
                  <c:v>0.1308542</c:v>
                </c:pt>
                <c:pt idx="48169">
                  <c:v>0.1315848</c:v>
                </c:pt>
                <c:pt idx="48170">
                  <c:v>0.13231519999999999</c:v>
                </c:pt>
                <c:pt idx="48171">
                  <c:v>0.13304540000000001</c:v>
                </c:pt>
                <c:pt idx="48172">
                  <c:v>0.13377530000000001</c:v>
                </c:pt>
                <c:pt idx="48173">
                  <c:v>0.13450490000000001</c:v>
                </c:pt>
                <c:pt idx="48174">
                  <c:v>0.1352343</c:v>
                </c:pt>
                <c:pt idx="48175">
                  <c:v>0.13596340000000001</c:v>
                </c:pt>
                <c:pt idx="48176">
                  <c:v>0.13669220000000001</c:v>
                </c:pt>
                <c:pt idx="48177">
                  <c:v>0.13742080000000001</c:v>
                </c:pt>
                <c:pt idx="48178">
                  <c:v>0.1381492</c:v>
                </c:pt>
                <c:pt idx="48179">
                  <c:v>0.13887730000000001</c:v>
                </c:pt>
                <c:pt idx="48180">
                  <c:v>0.13960520000000001</c:v>
                </c:pt>
                <c:pt idx="48181">
                  <c:v>0.14033280000000001</c:v>
                </c:pt>
                <c:pt idx="48182">
                  <c:v>0.1410602</c:v>
                </c:pt>
                <c:pt idx="48183">
                  <c:v>0.1417873</c:v>
                </c:pt>
                <c:pt idx="48184">
                  <c:v>0.14251430000000001</c:v>
                </c:pt>
                <c:pt idx="48185">
                  <c:v>0.1432409</c:v>
                </c:pt>
                <c:pt idx="48186">
                  <c:v>0.1439674</c:v>
                </c:pt>
                <c:pt idx="48187">
                  <c:v>0.14469360000000001</c:v>
                </c:pt>
                <c:pt idx="48188">
                  <c:v>0.14541960000000001</c:v>
                </c:pt>
                <c:pt idx="48189">
                  <c:v>0.14614540000000001</c:v>
                </c:pt>
                <c:pt idx="48190">
                  <c:v>0.1468709</c:v>
                </c:pt>
                <c:pt idx="48191">
                  <c:v>0.14759630000000001</c:v>
                </c:pt>
                <c:pt idx="48192">
                  <c:v>0.14832139999999999</c:v>
                </c:pt>
                <c:pt idx="48193">
                  <c:v>0.14904629999999999</c:v>
                </c:pt>
                <c:pt idx="48194">
                  <c:v>0.14977099999999999</c:v>
                </c:pt>
                <c:pt idx="48195">
                  <c:v>0.1504954</c:v>
                </c:pt>
                <c:pt idx="48196">
                  <c:v>0.15121970000000001</c:v>
                </c:pt>
                <c:pt idx="48197">
                  <c:v>0.15194369999999999</c:v>
                </c:pt>
                <c:pt idx="48198">
                  <c:v>0.15266759999999999</c:v>
                </c:pt>
                <c:pt idx="48199">
                  <c:v>0.15339120000000001</c:v>
                </c:pt>
                <c:pt idx="48200">
                  <c:v>0.15411459999999999</c:v>
                </c:pt>
                <c:pt idx="48201">
                  <c:v>0.1548378</c:v>
                </c:pt>
                <c:pt idx="48202">
                  <c:v>0.1555609</c:v>
                </c:pt>
                <c:pt idx="48203">
                  <c:v>0.1562837</c:v>
                </c:pt>
                <c:pt idx="48204">
                  <c:v>0.15700629999999999</c:v>
                </c:pt>
                <c:pt idx="48205">
                  <c:v>0.1577288</c:v>
                </c:pt>
                <c:pt idx="48206">
                  <c:v>0.15845100000000001</c:v>
                </c:pt>
                <c:pt idx="48207">
                  <c:v>0.15917310000000001</c:v>
                </c:pt>
                <c:pt idx="48208">
                  <c:v>0.15989500000000001</c:v>
                </c:pt>
                <c:pt idx="48209">
                  <c:v>0.1606166</c:v>
                </c:pt>
                <c:pt idx="48210">
                  <c:v>0.16133810000000001</c:v>
                </c:pt>
                <c:pt idx="48211">
                  <c:v>0.1620595</c:v>
                </c:pt>
                <c:pt idx="48212">
                  <c:v>0.1627806</c:v>
                </c:pt>
                <c:pt idx="48213">
                  <c:v>0.16350149999999999</c:v>
                </c:pt>
                <c:pt idx="48214">
                  <c:v>0.16422229999999999</c:v>
                </c:pt>
                <c:pt idx="48215">
                  <c:v>0.1649429</c:v>
                </c:pt>
                <c:pt idx="48216">
                  <c:v>0.16566330000000001</c:v>
                </c:pt>
                <c:pt idx="48217">
                  <c:v>0.16638359999999999</c:v>
                </c:pt>
                <c:pt idx="48218">
                  <c:v>0.16710359999999999</c:v>
                </c:pt>
                <c:pt idx="48219">
                  <c:v>0.16782349999999999</c:v>
                </c:pt>
                <c:pt idx="48220">
                  <c:v>0.16854330000000001</c:v>
                </c:pt>
                <c:pt idx="48221">
                  <c:v>0.16926279999999999</c:v>
                </c:pt>
                <c:pt idx="48222">
                  <c:v>0.1699822</c:v>
                </c:pt>
                <c:pt idx="48223">
                  <c:v>0.17070150000000001</c:v>
                </c:pt>
                <c:pt idx="48224">
                  <c:v>0.1714205</c:v>
                </c:pt>
                <c:pt idx="48225">
                  <c:v>0.1721394</c:v>
                </c:pt>
                <c:pt idx="48226">
                  <c:v>0.17285819999999999</c:v>
                </c:pt>
                <c:pt idx="48227">
                  <c:v>0.1735768</c:v>
                </c:pt>
                <c:pt idx="48228">
                  <c:v>0.17429520000000001</c:v>
                </c:pt>
                <c:pt idx="48229">
                  <c:v>0.17501349999999999</c:v>
                </c:pt>
                <c:pt idx="48230">
                  <c:v>0.17573159999999999</c:v>
                </c:pt>
                <c:pt idx="48231">
                  <c:v>0.17644950000000001</c:v>
                </c:pt>
                <c:pt idx="48232">
                  <c:v>0.1771673</c:v>
                </c:pt>
                <c:pt idx="48233">
                  <c:v>0.17788499999999999</c:v>
                </c:pt>
                <c:pt idx="48234">
                  <c:v>0.1786025</c:v>
                </c:pt>
                <c:pt idx="48235">
                  <c:v>0.1793199</c:v>
                </c:pt>
                <c:pt idx="48236">
                  <c:v>0.18003710000000001</c:v>
                </c:pt>
                <c:pt idx="48237">
                  <c:v>0.1807541</c:v>
                </c:pt>
                <c:pt idx="48238">
                  <c:v>0.18147099999999999</c:v>
                </c:pt>
                <c:pt idx="48239">
                  <c:v>0.18218780000000001</c:v>
                </c:pt>
                <c:pt idx="48240">
                  <c:v>0.1829045</c:v>
                </c:pt>
                <c:pt idx="48241">
                  <c:v>0.18362100000000001</c:v>
                </c:pt>
                <c:pt idx="48242">
                  <c:v>0.18433730000000001</c:v>
                </c:pt>
                <c:pt idx="48243">
                  <c:v>0.18505350000000001</c:v>
                </c:pt>
                <c:pt idx="48244">
                  <c:v>0.18576960000000001</c:v>
                </c:pt>
                <c:pt idx="48245">
                  <c:v>0.1864856</c:v>
                </c:pt>
                <c:pt idx="48246">
                  <c:v>0.18720139999999999</c:v>
                </c:pt>
                <c:pt idx="48247">
                  <c:v>0.187917</c:v>
                </c:pt>
                <c:pt idx="48248">
                  <c:v>0.18863260000000001</c:v>
                </c:pt>
                <c:pt idx="48249">
                  <c:v>0.18934799999999999</c:v>
                </c:pt>
                <c:pt idx="48250">
                  <c:v>0.19006329999999999</c:v>
                </c:pt>
                <c:pt idx="48251">
                  <c:v>0.19077839999999999</c:v>
                </c:pt>
                <c:pt idx="48252">
                  <c:v>0.19149340000000001</c:v>
                </c:pt>
                <c:pt idx="48253">
                  <c:v>0.1922083</c:v>
                </c:pt>
                <c:pt idx="48254">
                  <c:v>0.19292309999999999</c:v>
                </c:pt>
                <c:pt idx="48255">
                  <c:v>0.1936377</c:v>
                </c:pt>
                <c:pt idx="48256">
                  <c:v>0.19435230000000001</c:v>
                </c:pt>
                <c:pt idx="48257">
                  <c:v>0.19506660000000001</c:v>
                </c:pt>
                <c:pt idx="48258">
                  <c:v>0.19578090000000001</c:v>
                </c:pt>
                <c:pt idx="48259">
                  <c:v>0.19649510000000001</c:v>
                </c:pt>
                <c:pt idx="48260">
                  <c:v>0.1972091</c:v>
                </c:pt>
                <c:pt idx="48261">
                  <c:v>0.19792299999999999</c:v>
                </c:pt>
                <c:pt idx="48262">
                  <c:v>0.1986368</c:v>
                </c:pt>
                <c:pt idx="48263">
                  <c:v>0.19935050000000001</c:v>
                </c:pt>
                <c:pt idx="48264">
                  <c:v>0.2</c:v>
                </c:pt>
                <c:pt idx="48265">
                  <c:v>0.2</c:v>
                </c:pt>
                <c:pt idx="48266">
                  <c:v>0.2</c:v>
                </c:pt>
                <c:pt idx="48267">
                  <c:v>0.2</c:v>
                </c:pt>
                <c:pt idx="48268">
                  <c:v>0.2</c:v>
                </c:pt>
                <c:pt idx="48269">
                  <c:v>0.2</c:v>
                </c:pt>
                <c:pt idx="48270">
                  <c:v>0.2</c:v>
                </c:pt>
                <c:pt idx="48271">
                  <c:v>0.2</c:v>
                </c:pt>
                <c:pt idx="48272">
                  <c:v>0.2</c:v>
                </c:pt>
                <c:pt idx="48273">
                  <c:v>0.2</c:v>
                </c:pt>
                <c:pt idx="48274">
                  <c:v>0.2</c:v>
                </c:pt>
                <c:pt idx="48275">
                  <c:v>0.2</c:v>
                </c:pt>
                <c:pt idx="48276">
                  <c:v>0.2</c:v>
                </c:pt>
                <c:pt idx="48277">
                  <c:v>0.2</c:v>
                </c:pt>
                <c:pt idx="48278">
                  <c:v>0.2</c:v>
                </c:pt>
                <c:pt idx="48279">
                  <c:v>0.2</c:v>
                </c:pt>
                <c:pt idx="48280">
                  <c:v>0.2</c:v>
                </c:pt>
                <c:pt idx="48281">
                  <c:v>0.2</c:v>
                </c:pt>
                <c:pt idx="48282">
                  <c:v>0.2</c:v>
                </c:pt>
                <c:pt idx="48283">
                  <c:v>0.2</c:v>
                </c:pt>
                <c:pt idx="48284">
                  <c:v>0.2</c:v>
                </c:pt>
                <c:pt idx="48285">
                  <c:v>0.2</c:v>
                </c:pt>
                <c:pt idx="48286">
                  <c:v>0.2</c:v>
                </c:pt>
                <c:pt idx="48287">
                  <c:v>0.2</c:v>
                </c:pt>
                <c:pt idx="48288">
                  <c:v>0.2</c:v>
                </c:pt>
                <c:pt idx="48289">
                  <c:v>0.2</c:v>
                </c:pt>
                <c:pt idx="48290">
                  <c:v>0.2</c:v>
                </c:pt>
                <c:pt idx="48291">
                  <c:v>0.2</c:v>
                </c:pt>
                <c:pt idx="48292">
                  <c:v>0.2</c:v>
                </c:pt>
                <c:pt idx="48293">
                  <c:v>0.2</c:v>
                </c:pt>
                <c:pt idx="48294">
                  <c:v>0.2</c:v>
                </c:pt>
                <c:pt idx="48295">
                  <c:v>0.2</c:v>
                </c:pt>
                <c:pt idx="48296">
                  <c:v>0.2</c:v>
                </c:pt>
                <c:pt idx="48297">
                  <c:v>0.2</c:v>
                </c:pt>
                <c:pt idx="48298">
                  <c:v>0.2</c:v>
                </c:pt>
                <c:pt idx="48299">
                  <c:v>0.2</c:v>
                </c:pt>
                <c:pt idx="48300">
                  <c:v>0.2</c:v>
                </c:pt>
                <c:pt idx="48301">
                  <c:v>0.2</c:v>
                </c:pt>
                <c:pt idx="48302">
                  <c:v>0.2</c:v>
                </c:pt>
                <c:pt idx="48303">
                  <c:v>0.2</c:v>
                </c:pt>
                <c:pt idx="48304">
                  <c:v>0.2</c:v>
                </c:pt>
                <c:pt idx="48305">
                  <c:v>0.2</c:v>
                </c:pt>
                <c:pt idx="48306">
                  <c:v>0.2</c:v>
                </c:pt>
                <c:pt idx="48307">
                  <c:v>0.2</c:v>
                </c:pt>
                <c:pt idx="48308">
                  <c:v>0.2</c:v>
                </c:pt>
                <c:pt idx="48309">
                  <c:v>0.2</c:v>
                </c:pt>
                <c:pt idx="48310">
                  <c:v>0.2</c:v>
                </c:pt>
                <c:pt idx="48311">
                  <c:v>0.2</c:v>
                </c:pt>
                <c:pt idx="48312">
                  <c:v>0.2</c:v>
                </c:pt>
                <c:pt idx="48313">
                  <c:v>0.2</c:v>
                </c:pt>
                <c:pt idx="48314">
                  <c:v>0.2</c:v>
                </c:pt>
                <c:pt idx="48315">
                  <c:v>0.2</c:v>
                </c:pt>
                <c:pt idx="48316">
                  <c:v>0.2</c:v>
                </c:pt>
                <c:pt idx="48317">
                  <c:v>0.2</c:v>
                </c:pt>
                <c:pt idx="48318">
                  <c:v>0.2</c:v>
                </c:pt>
                <c:pt idx="48319">
                  <c:v>0.2</c:v>
                </c:pt>
                <c:pt idx="48320">
                  <c:v>0.2</c:v>
                </c:pt>
                <c:pt idx="48321">
                  <c:v>0.2</c:v>
                </c:pt>
                <c:pt idx="48322">
                  <c:v>0.2</c:v>
                </c:pt>
                <c:pt idx="48323">
                  <c:v>0.2</c:v>
                </c:pt>
                <c:pt idx="48324">
                  <c:v>0.2</c:v>
                </c:pt>
                <c:pt idx="48325">
                  <c:v>0.2</c:v>
                </c:pt>
                <c:pt idx="48326">
                  <c:v>0.2</c:v>
                </c:pt>
                <c:pt idx="48327">
                  <c:v>0.2</c:v>
                </c:pt>
                <c:pt idx="48328">
                  <c:v>0.2</c:v>
                </c:pt>
                <c:pt idx="48329">
                  <c:v>0.2</c:v>
                </c:pt>
                <c:pt idx="48330">
                  <c:v>0.2</c:v>
                </c:pt>
                <c:pt idx="48331">
                  <c:v>0.2</c:v>
                </c:pt>
                <c:pt idx="48332">
                  <c:v>0.2</c:v>
                </c:pt>
                <c:pt idx="48333">
                  <c:v>0.2</c:v>
                </c:pt>
                <c:pt idx="48334">
                  <c:v>0.2</c:v>
                </c:pt>
                <c:pt idx="48335">
                  <c:v>0.2</c:v>
                </c:pt>
                <c:pt idx="48336">
                  <c:v>0.2</c:v>
                </c:pt>
                <c:pt idx="48337">
                  <c:v>0.2</c:v>
                </c:pt>
                <c:pt idx="48338">
                  <c:v>0.2</c:v>
                </c:pt>
                <c:pt idx="48339">
                  <c:v>0.2</c:v>
                </c:pt>
                <c:pt idx="48340">
                  <c:v>0.2</c:v>
                </c:pt>
                <c:pt idx="48341">
                  <c:v>0.2</c:v>
                </c:pt>
                <c:pt idx="48342">
                  <c:v>0.2</c:v>
                </c:pt>
                <c:pt idx="48343">
                  <c:v>0.2</c:v>
                </c:pt>
                <c:pt idx="48344">
                  <c:v>0.2</c:v>
                </c:pt>
                <c:pt idx="48345">
                  <c:v>0.2</c:v>
                </c:pt>
                <c:pt idx="48346">
                  <c:v>0.2</c:v>
                </c:pt>
                <c:pt idx="48347">
                  <c:v>0.2</c:v>
                </c:pt>
                <c:pt idx="48348">
                  <c:v>0.2</c:v>
                </c:pt>
                <c:pt idx="48349">
                  <c:v>0.2</c:v>
                </c:pt>
                <c:pt idx="48350">
                  <c:v>0.2</c:v>
                </c:pt>
                <c:pt idx="48351">
                  <c:v>0.2</c:v>
                </c:pt>
                <c:pt idx="48352">
                  <c:v>0.2</c:v>
                </c:pt>
                <c:pt idx="48353">
                  <c:v>0.2</c:v>
                </c:pt>
                <c:pt idx="48354">
                  <c:v>0.2</c:v>
                </c:pt>
                <c:pt idx="48355">
                  <c:v>0.2</c:v>
                </c:pt>
                <c:pt idx="48356">
                  <c:v>0.2</c:v>
                </c:pt>
                <c:pt idx="48357">
                  <c:v>0.2</c:v>
                </c:pt>
                <c:pt idx="48358">
                  <c:v>0.2</c:v>
                </c:pt>
                <c:pt idx="48359">
                  <c:v>0.2</c:v>
                </c:pt>
                <c:pt idx="48360">
                  <c:v>0.2</c:v>
                </c:pt>
                <c:pt idx="48361">
                  <c:v>0.2</c:v>
                </c:pt>
                <c:pt idx="48362">
                  <c:v>0.2</c:v>
                </c:pt>
                <c:pt idx="48363">
                  <c:v>0.2</c:v>
                </c:pt>
                <c:pt idx="48364">
                  <c:v>0.2</c:v>
                </c:pt>
                <c:pt idx="48365">
                  <c:v>0.2</c:v>
                </c:pt>
                <c:pt idx="48366">
                  <c:v>0.2</c:v>
                </c:pt>
                <c:pt idx="48367">
                  <c:v>0.2</c:v>
                </c:pt>
                <c:pt idx="48368">
                  <c:v>0.2</c:v>
                </c:pt>
                <c:pt idx="48369">
                  <c:v>0.2</c:v>
                </c:pt>
                <c:pt idx="48370">
                  <c:v>0.2</c:v>
                </c:pt>
                <c:pt idx="48371">
                  <c:v>0.2</c:v>
                </c:pt>
                <c:pt idx="48372">
                  <c:v>0.2</c:v>
                </c:pt>
                <c:pt idx="48373">
                  <c:v>0.2</c:v>
                </c:pt>
                <c:pt idx="48374">
                  <c:v>0.2</c:v>
                </c:pt>
                <c:pt idx="48375">
                  <c:v>0.2</c:v>
                </c:pt>
                <c:pt idx="48376">
                  <c:v>0.2</c:v>
                </c:pt>
                <c:pt idx="48377">
                  <c:v>0.2</c:v>
                </c:pt>
                <c:pt idx="48378">
                  <c:v>0.2</c:v>
                </c:pt>
                <c:pt idx="48379">
                  <c:v>0.2</c:v>
                </c:pt>
                <c:pt idx="48380">
                  <c:v>0.2</c:v>
                </c:pt>
                <c:pt idx="48381">
                  <c:v>0.2</c:v>
                </c:pt>
                <c:pt idx="48382">
                  <c:v>0.2</c:v>
                </c:pt>
                <c:pt idx="48383">
                  <c:v>0.2</c:v>
                </c:pt>
                <c:pt idx="48384">
                  <c:v>0.2</c:v>
                </c:pt>
                <c:pt idx="48385">
                  <c:v>0.2</c:v>
                </c:pt>
                <c:pt idx="48386">
                  <c:v>0.2</c:v>
                </c:pt>
                <c:pt idx="48387">
                  <c:v>0.2</c:v>
                </c:pt>
                <c:pt idx="48388">
                  <c:v>0.2</c:v>
                </c:pt>
                <c:pt idx="48389">
                  <c:v>0.2</c:v>
                </c:pt>
                <c:pt idx="48390">
                  <c:v>0.2</c:v>
                </c:pt>
                <c:pt idx="48391">
                  <c:v>0.2</c:v>
                </c:pt>
                <c:pt idx="48392">
                  <c:v>0.2</c:v>
                </c:pt>
                <c:pt idx="48393">
                  <c:v>0.2</c:v>
                </c:pt>
                <c:pt idx="48394">
                  <c:v>0.2</c:v>
                </c:pt>
                <c:pt idx="48395">
                  <c:v>0.2</c:v>
                </c:pt>
                <c:pt idx="48396">
                  <c:v>0.2</c:v>
                </c:pt>
                <c:pt idx="48397">
                  <c:v>0.2</c:v>
                </c:pt>
                <c:pt idx="48398">
                  <c:v>0.2</c:v>
                </c:pt>
                <c:pt idx="48399">
                  <c:v>0.2</c:v>
                </c:pt>
                <c:pt idx="48400">
                  <c:v>0.2</c:v>
                </c:pt>
                <c:pt idx="48401">
                  <c:v>0.2</c:v>
                </c:pt>
                <c:pt idx="48402">
                  <c:v>0.2</c:v>
                </c:pt>
                <c:pt idx="48403">
                  <c:v>0.2</c:v>
                </c:pt>
                <c:pt idx="48404">
                  <c:v>0.2</c:v>
                </c:pt>
                <c:pt idx="48405">
                  <c:v>0.2</c:v>
                </c:pt>
                <c:pt idx="48406">
                  <c:v>0.2</c:v>
                </c:pt>
                <c:pt idx="48407">
                  <c:v>0.2</c:v>
                </c:pt>
                <c:pt idx="48408">
                  <c:v>0.2</c:v>
                </c:pt>
                <c:pt idx="48409">
                  <c:v>0.2</c:v>
                </c:pt>
                <c:pt idx="48410">
                  <c:v>0.2</c:v>
                </c:pt>
                <c:pt idx="48411">
                  <c:v>0.2</c:v>
                </c:pt>
                <c:pt idx="48412">
                  <c:v>0.2</c:v>
                </c:pt>
                <c:pt idx="48413">
                  <c:v>0.2</c:v>
                </c:pt>
                <c:pt idx="48414">
                  <c:v>0.2</c:v>
                </c:pt>
                <c:pt idx="48415">
                  <c:v>0.2</c:v>
                </c:pt>
                <c:pt idx="48416">
                  <c:v>0.2</c:v>
                </c:pt>
                <c:pt idx="48417">
                  <c:v>0.2</c:v>
                </c:pt>
                <c:pt idx="48418">
                  <c:v>0.2</c:v>
                </c:pt>
                <c:pt idx="48419">
                  <c:v>0.2</c:v>
                </c:pt>
                <c:pt idx="48420">
                  <c:v>0.2</c:v>
                </c:pt>
                <c:pt idx="48421">
                  <c:v>0.2</c:v>
                </c:pt>
                <c:pt idx="48422">
                  <c:v>0.2</c:v>
                </c:pt>
                <c:pt idx="48423">
                  <c:v>0.2</c:v>
                </c:pt>
                <c:pt idx="48424">
                  <c:v>0.2</c:v>
                </c:pt>
                <c:pt idx="48425">
                  <c:v>0.2</c:v>
                </c:pt>
                <c:pt idx="48426">
                  <c:v>0.2</c:v>
                </c:pt>
                <c:pt idx="48427">
                  <c:v>0.2</c:v>
                </c:pt>
                <c:pt idx="48428">
                  <c:v>0.2</c:v>
                </c:pt>
                <c:pt idx="48429">
                  <c:v>0.2</c:v>
                </c:pt>
                <c:pt idx="48430">
                  <c:v>0.2</c:v>
                </c:pt>
                <c:pt idx="48431">
                  <c:v>0.2</c:v>
                </c:pt>
                <c:pt idx="48432">
                  <c:v>0.2</c:v>
                </c:pt>
                <c:pt idx="48433">
                  <c:v>0.2</c:v>
                </c:pt>
                <c:pt idx="48434">
                  <c:v>0.2</c:v>
                </c:pt>
                <c:pt idx="48435">
                  <c:v>0.2</c:v>
                </c:pt>
                <c:pt idx="48436">
                  <c:v>0.2</c:v>
                </c:pt>
                <c:pt idx="48437">
                  <c:v>0.2</c:v>
                </c:pt>
                <c:pt idx="48438">
                  <c:v>0.2</c:v>
                </c:pt>
                <c:pt idx="48439">
                  <c:v>0.2</c:v>
                </c:pt>
                <c:pt idx="48440">
                  <c:v>0.2</c:v>
                </c:pt>
                <c:pt idx="48441">
                  <c:v>0.2</c:v>
                </c:pt>
                <c:pt idx="48442">
                  <c:v>0.2</c:v>
                </c:pt>
                <c:pt idx="48443">
                  <c:v>0.2</c:v>
                </c:pt>
                <c:pt idx="48444">
                  <c:v>0.2</c:v>
                </c:pt>
                <c:pt idx="48445">
                  <c:v>0.2</c:v>
                </c:pt>
                <c:pt idx="48446">
                  <c:v>0.2</c:v>
                </c:pt>
                <c:pt idx="48447">
                  <c:v>0.2</c:v>
                </c:pt>
                <c:pt idx="48448">
                  <c:v>0.2</c:v>
                </c:pt>
                <c:pt idx="48449">
                  <c:v>0.2</c:v>
                </c:pt>
                <c:pt idx="48450">
                  <c:v>0.2</c:v>
                </c:pt>
                <c:pt idx="48451">
                  <c:v>0.2</c:v>
                </c:pt>
                <c:pt idx="48452">
                  <c:v>0.2</c:v>
                </c:pt>
                <c:pt idx="48453">
                  <c:v>0.2</c:v>
                </c:pt>
                <c:pt idx="48454">
                  <c:v>0.2</c:v>
                </c:pt>
                <c:pt idx="48455">
                  <c:v>0.2</c:v>
                </c:pt>
                <c:pt idx="48456">
                  <c:v>0.2</c:v>
                </c:pt>
                <c:pt idx="48457">
                  <c:v>0.2</c:v>
                </c:pt>
                <c:pt idx="48458">
                  <c:v>0.2</c:v>
                </c:pt>
                <c:pt idx="48459">
                  <c:v>0.2</c:v>
                </c:pt>
                <c:pt idx="48460">
                  <c:v>0.2</c:v>
                </c:pt>
                <c:pt idx="48461">
                  <c:v>0.2</c:v>
                </c:pt>
                <c:pt idx="48462">
                  <c:v>0.2</c:v>
                </c:pt>
                <c:pt idx="48463">
                  <c:v>0.2</c:v>
                </c:pt>
                <c:pt idx="48464">
                  <c:v>0.2</c:v>
                </c:pt>
                <c:pt idx="48465">
                  <c:v>0.2</c:v>
                </c:pt>
                <c:pt idx="48466">
                  <c:v>0.2</c:v>
                </c:pt>
                <c:pt idx="48467">
                  <c:v>0.2</c:v>
                </c:pt>
                <c:pt idx="48468">
                  <c:v>0.2</c:v>
                </c:pt>
                <c:pt idx="48469">
                  <c:v>0.2</c:v>
                </c:pt>
                <c:pt idx="48470">
                  <c:v>0.2</c:v>
                </c:pt>
                <c:pt idx="48471">
                  <c:v>0.2</c:v>
                </c:pt>
                <c:pt idx="48472">
                  <c:v>0.2</c:v>
                </c:pt>
                <c:pt idx="48473">
                  <c:v>0.2</c:v>
                </c:pt>
                <c:pt idx="48474">
                  <c:v>0.2</c:v>
                </c:pt>
                <c:pt idx="48475">
                  <c:v>0.2</c:v>
                </c:pt>
                <c:pt idx="48476">
                  <c:v>0.2</c:v>
                </c:pt>
                <c:pt idx="48477">
                  <c:v>0.2</c:v>
                </c:pt>
                <c:pt idx="48478">
                  <c:v>0.2</c:v>
                </c:pt>
                <c:pt idx="48479">
                  <c:v>0.2</c:v>
                </c:pt>
                <c:pt idx="48480">
                  <c:v>0.2</c:v>
                </c:pt>
                <c:pt idx="48481">
                  <c:v>0.2</c:v>
                </c:pt>
                <c:pt idx="48482">
                  <c:v>0.2</c:v>
                </c:pt>
                <c:pt idx="48483">
                  <c:v>0.2</c:v>
                </c:pt>
                <c:pt idx="48484">
                  <c:v>0.2</c:v>
                </c:pt>
                <c:pt idx="48485">
                  <c:v>0.2</c:v>
                </c:pt>
                <c:pt idx="48486">
                  <c:v>0.2</c:v>
                </c:pt>
                <c:pt idx="48487">
                  <c:v>0.2</c:v>
                </c:pt>
                <c:pt idx="48488">
                  <c:v>0.2</c:v>
                </c:pt>
                <c:pt idx="48489">
                  <c:v>0.2</c:v>
                </c:pt>
                <c:pt idx="48490">
                  <c:v>0.2</c:v>
                </c:pt>
                <c:pt idx="48491">
                  <c:v>0.2</c:v>
                </c:pt>
                <c:pt idx="48492">
                  <c:v>0.2</c:v>
                </c:pt>
                <c:pt idx="48493">
                  <c:v>0.2</c:v>
                </c:pt>
                <c:pt idx="48494">
                  <c:v>0.2</c:v>
                </c:pt>
                <c:pt idx="48495">
                  <c:v>0.2</c:v>
                </c:pt>
                <c:pt idx="48496">
                  <c:v>0.2</c:v>
                </c:pt>
                <c:pt idx="48497">
                  <c:v>0.2</c:v>
                </c:pt>
                <c:pt idx="48498">
                  <c:v>0.2</c:v>
                </c:pt>
                <c:pt idx="48499">
                  <c:v>0.2</c:v>
                </c:pt>
                <c:pt idx="48500">
                  <c:v>0.2</c:v>
                </c:pt>
                <c:pt idx="48501">
                  <c:v>0.2</c:v>
                </c:pt>
                <c:pt idx="48502">
                  <c:v>0.2</c:v>
                </c:pt>
                <c:pt idx="48503">
                  <c:v>0.2</c:v>
                </c:pt>
                <c:pt idx="48504">
                  <c:v>0.2</c:v>
                </c:pt>
                <c:pt idx="48505">
                  <c:v>0.2</c:v>
                </c:pt>
                <c:pt idx="48506">
                  <c:v>0.2</c:v>
                </c:pt>
                <c:pt idx="48507">
                  <c:v>0.2</c:v>
                </c:pt>
                <c:pt idx="48508">
                  <c:v>0.2</c:v>
                </c:pt>
                <c:pt idx="48509">
                  <c:v>0.2</c:v>
                </c:pt>
                <c:pt idx="48510">
                  <c:v>0.2</c:v>
                </c:pt>
                <c:pt idx="48511">
                  <c:v>0.2</c:v>
                </c:pt>
                <c:pt idx="48512">
                  <c:v>0.2</c:v>
                </c:pt>
                <c:pt idx="48513">
                  <c:v>0.2</c:v>
                </c:pt>
                <c:pt idx="48514">
                  <c:v>0.2</c:v>
                </c:pt>
                <c:pt idx="48515">
                  <c:v>0.2</c:v>
                </c:pt>
                <c:pt idx="48516">
                  <c:v>0.2</c:v>
                </c:pt>
                <c:pt idx="48517">
                  <c:v>0.2</c:v>
                </c:pt>
                <c:pt idx="48518">
                  <c:v>0.2</c:v>
                </c:pt>
                <c:pt idx="48519">
                  <c:v>0.2</c:v>
                </c:pt>
                <c:pt idx="48520">
                  <c:v>0.2</c:v>
                </c:pt>
                <c:pt idx="48521">
                  <c:v>0.2</c:v>
                </c:pt>
                <c:pt idx="48522">
                  <c:v>0.2</c:v>
                </c:pt>
                <c:pt idx="48523">
                  <c:v>0.2</c:v>
                </c:pt>
                <c:pt idx="48524">
                  <c:v>0.2</c:v>
                </c:pt>
                <c:pt idx="48525">
                  <c:v>0.2</c:v>
                </c:pt>
                <c:pt idx="48526">
                  <c:v>0.2</c:v>
                </c:pt>
                <c:pt idx="48527">
                  <c:v>0.2</c:v>
                </c:pt>
                <c:pt idx="48528">
                  <c:v>0.2</c:v>
                </c:pt>
                <c:pt idx="48529">
                  <c:v>0.2</c:v>
                </c:pt>
                <c:pt idx="48530">
                  <c:v>0.2</c:v>
                </c:pt>
                <c:pt idx="48531">
                  <c:v>0.2</c:v>
                </c:pt>
                <c:pt idx="48532">
                  <c:v>0.2</c:v>
                </c:pt>
                <c:pt idx="48533">
                  <c:v>0.2</c:v>
                </c:pt>
                <c:pt idx="48534">
                  <c:v>0.2</c:v>
                </c:pt>
                <c:pt idx="48535">
                  <c:v>0.2</c:v>
                </c:pt>
                <c:pt idx="48536">
                  <c:v>0.2</c:v>
                </c:pt>
                <c:pt idx="48537">
                  <c:v>0.2</c:v>
                </c:pt>
                <c:pt idx="48538">
                  <c:v>0.2</c:v>
                </c:pt>
                <c:pt idx="48539">
                  <c:v>0.2</c:v>
                </c:pt>
                <c:pt idx="48540">
                  <c:v>0.2</c:v>
                </c:pt>
                <c:pt idx="48541">
                  <c:v>0.2</c:v>
                </c:pt>
                <c:pt idx="48542">
                  <c:v>0.2</c:v>
                </c:pt>
                <c:pt idx="48543">
                  <c:v>0.2</c:v>
                </c:pt>
                <c:pt idx="48544">
                  <c:v>0.2</c:v>
                </c:pt>
                <c:pt idx="48545">
                  <c:v>0.2</c:v>
                </c:pt>
                <c:pt idx="48546">
                  <c:v>0.2</c:v>
                </c:pt>
                <c:pt idx="48547">
                  <c:v>0.2</c:v>
                </c:pt>
                <c:pt idx="48548">
                  <c:v>0.2</c:v>
                </c:pt>
                <c:pt idx="48549">
                  <c:v>0.2</c:v>
                </c:pt>
                <c:pt idx="48550">
                  <c:v>0.2</c:v>
                </c:pt>
                <c:pt idx="48551">
                  <c:v>0.2</c:v>
                </c:pt>
                <c:pt idx="48552">
                  <c:v>0.2</c:v>
                </c:pt>
                <c:pt idx="48553">
                  <c:v>0.2</c:v>
                </c:pt>
                <c:pt idx="48554">
                  <c:v>0.2</c:v>
                </c:pt>
                <c:pt idx="48555">
                  <c:v>0.2</c:v>
                </c:pt>
                <c:pt idx="48556">
                  <c:v>0.2</c:v>
                </c:pt>
                <c:pt idx="48557">
                  <c:v>0.2</c:v>
                </c:pt>
                <c:pt idx="48558">
                  <c:v>0.2</c:v>
                </c:pt>
                <c:pt idx="48559">
                  <c:v>0.2</c:v>
                </c:pt>
                <c:pt idx="48560">
                  <c:v>0.2</c:v>
                </c:pt>
                <c:pt idx="48561">
                  <c:v>0.2</c:v>
                </c:pt>
                <c:pt idx="48562">
                  <c:v>0.2</c:v>
                </c:pt>
                <c:pt idx="48563">
                  <c:v>0.2</c:v>
                </c:pt>
                <c:pt idx="48564">
                  <c:v>0.2</c:v>
                </c:pt>
                <c:pt idx="48565">
                  <c:v>0.2</c:v>
                </c:pt>
                <c:pt idx="48566">
                  <c:v>0.2</c:v>
                </c:pt>
                <c:pt idx="48567">
                  <c:v>0.2</c:v>
                </c:pt>
                <c:pt idx="48568">
                  <c:v>0.2</c:v>
                </c:pt>
                <c:pt idx="48569">
                  <c:v>0.2</c:v>
                </c:pt>
                <c:pt idx="48570">
                  <c:v>0.2</c:v>
                </c:pt>
                <c:pt idx="48571">
                  <c:v>0.2</c:v>
                </c:pt>
                <c:pt idx="48572">
                  <c:v>0.2</c:v>
                </c:pt>
                <c:pt idx="48573">
                  <c:v>0.2</c:v>
                </c:pt>
                <c:pt idx="48574">
                  <c:v>0.2</c:v>
                </c:pt>
                <c:pt idx="48575">
                  <c:v>0.2</c:v>
                </c:pt>
                <c:pt idx="48576">
                  <c:v>0.2</c:v>
                </c:pt>
                <c:pt idx="48577">
                  <c:v>0.2</c:v>
                </c:pt>
                <c:pt idx="48578">
                  <c:v>0.2</c:v>
                </c:pt>
                <c:pt idx="48579">
                  <c:v>0.2</c:v>
                </c:pt>
                <c:pt idx="48580">
                  <c:v>0.2</c:v>
                </c:pt>
                <c:pt idx="48581">
                  <c:v>0.2</c:v>
                </c:pt>
                <c:pt idx="48582">
                  <c:v>0.2</c:v>
                </c:pt>
                <c:pt idx="48583">
                  <c:v>0.2</c:v>
                </c:pt>
                <c:pt idx="48584">
                  <c:v>0.2</c:v>
                </c:pt>
                <c:pt idx="48585">
                  <c:v>0.2</c:v>
                </c:pt>
                <c:pt idx="48586">
                  <c:v>0.2</c:v>
                </c:pt>
                <c:pt idx="48587">
                  <c:v>0.2</c:v>
                </c:pt>
                <c:pt idx="48588">
                  <c:v>0.2</c:v>
                </c:pt>
                <c:pt idx="48589">
                  <c:v>0.2</c:v>
                </c:pt>
                <c:pt idx="48590">
                  <c:v>0.2</c:v>
                </c:pt>
                <c:pt idx="48591">
                  <c:v>0.2</c:v>
                </c:pt>
                <c:pt idx="48592">
                  <c:v>0.2</c:v>
                </c:pt>
                <c:pt idx="48593">
                  <c:v>0.2</c:v>
                </c:pt>
                <c:pt idx="48594">
                  <c:v>0.2</c:v>
                </c:pt>
                <c:pt idx="48595">
                  <c:v>0.2</c:v>
                </c:pt>
                <c:pt idx="48596">
                  <c:v>0.2</c:v>
                </c:pt>
                <c:pt idx="48597">
                  <c:v>0.2</c:v>
                </c:pt>
                <c:pt idx="48598">
                  <c:v>0.2</c:v>
                </c:pt>
                <c:pt idx="48599">
                  <c:v>0.2</c:v>
                </c:pt>
                <c:pt idx="48600">
                  <c:v>0.1998994</c:v>
                </c:pt>
                <c:pt idx="48601">
                  <c:v>0.1998221</c:v>
                </c:pt>
                <c:pt idx="48602">
                  <c:v>0.19974459999999999</c:v>
                </c:pt>
                <c:pt idx="48603">
                  <c:v>0.19966690000000001</c:v>
                </c:pt>
                <c:pt idx="48604">
                  <c:v>0.19958899999999999</c:v>
                </c:pt>
                <c:pt idx="48605">
                  <c:v>0.19951089999999999</c:v>
                </c:pt>
                <c:pt idx="48606">
                  <c:v>0.19943269999999999</c:v>
                </c:pt>
                <c:pt idx="48607">
                  <c:v>0.19935439999999999</c:v>
                </c:pt>
                <c:pt idx="48608">
                  <c:v>0.19927600000000001</c:v>
                </c:pt>
                <c:pt idx="48609">
                  <c:v>0.1991975</c:v>
                </c:pt>
                <c:pt idx="48610">
                  <c:v>0.19911889999999999</c:v>
                </c:pt>
                <c:pt idx="48611">
                  <c:v>0.1990402</c:v>
                </c:pt>
                <c:pt idx="48612">
                  <c:v>0.19896150000000001</c:v>
                </c:pt>
                <c:pt idx="48613">
                  <c:v>0.1988828</c:v>
                </c:pt>
                <c:pt idx="48614">
                  <c:v>0.19880400000000001</c:v>
                </c:pt>
                <c:pt idx="48615">
                  <c:v>0.19872519999999999</c:v>
                </c:pt>
                <c:pt idx="48616">
                  <c:v>0.1986463</c:v>
                </c:pt>
                <c:pt idx="48617">
                  <c:v>0.19856740000000001</c:v>
                </c:pt>
                <c:pt idx="48618">
                  <c:v>0.19848850000000001</c:v>
                </c:pt>
                <c:pt idx="48619">
                  <c:v>0.19840959999999999</c:v>
                </c:pt>
                <c:pt idx="48620">
                  <c:v>0.1983307</c:v>
                </c:pt>
                <c:pt idx="48621">
                  <c:v>0.19825180000000001</c:v>
                </c:pt>
                <c:pt idx="48622">
                  <c:v>0.19817280000000001</c:v>
                </c:pt>
                <c:pt idx="48623">
                  <c:v>0.19809389999999999</c:v>
                </c:pt>
                <c:pt idx="48624">
                  <c:v>0.19801489999999999</c:v>
                </c:pt>
                <c:pt idx="48625">
                  <c:v>0.197936</c:v>
                </c:pt>
                <c:pt idx="48626">
                  <c:v>0.19785700000000001</c:v>
                </c:pt>
                <c:pt idx="48627">
                  <c:v>0.19777810000000001</c:v>
                </c:pt>
                <c:pt idx="48628">
                  <c:v>0.19769909999999999</c:v>
                </c:pt>
                <c:pt idx="48629">
                  <c:v>0.1976202</c:v>
                </c:pt>
                <c:pt idx="48630">
                  <c:v>0.1975413</c:v>
                </c:pt>
                <c:pt idx="48631">
                  <c:v>0.19746240000000001</c:v>
                </c:pt>
                <c:pt idx="48632">
                  <c:v>0.19738349999999999</c:v>
                </c:pt>
                <c:pt idx="48633">
                  <c:v>0.1973046</c:v>
                </c:pt>
                <c:pt idx="48634">
                  <c:v>0.1972257</c:v>
                </c:pt>
                <c:pt idx="48635">
                  <c:v>0.19714680000000001</c:v>
                </c:pt>
                <c:pt idx="48636">
                  <c:v>0.19706799999999999</c:v>
                </c:pt>
                <c:pt idx="48637">
                  <c:v>0.1969891</c:v>
                </c:pt>
                <c:pt idx="48638">
                  <c:v>0.19691030000000001</c:v>
                </c:pt>
                <c:pt idx="48639">
                  <c:v>0.19683149999999999</c:v>
                </c:pt>
                <c:pt idx="48640">
                  <c:v>0.1967527</c:v>
                </c:pt>
                <c:pt idx="48641">
                  <c:v>0.19667399999999999</c:v>
                </c:pt>
                <c:pt idx="48642">
                  <c:v>0.1965952</c:v>
                </c:pt>
                <c:pt idx="48643">
                  <c:v>0.19651650000000001</c:v>
                </c:pt>
                <c:pt idx="48644">
                  <c:v>0.1964378</c:v>
                </c:pt>
                <c:pt idx="48645">
                  <c:v>0.19635910000000001</c:v>
                </c:pt>
                <c:pt idx="48646">
                  <c:v>0.1962805</c:v>
                </c:pt>
                <c:pt idx="48647">
                  <c:v>0.19620180000000001</c:v>
                </c:pt>
                <c:pt idx="48648">
                  <c:v>0.1961232</c:v>
                </c:pt>
                <c:pt idx="48649">
                  <c:v>0.19604460000000001</c:v>
                </c:pt>
                <c:pt idx="48650">
                  <c:v>0.1959661</c:v>
                </c:pt>
                <c:pt idx="48651">
                  <c:v>0.1958876</c:v>
                </c:pt>
                <c:pt idx="48652">
                  <c:v>0.19580900000000001</c:v>
                </c:pt>
                <c:pt idx="48653">
                  <c:v>0.1957306</c:v>
                </c:pt>
                <c:pt idx="48654">
                  <c:v>0.1956521</c:v>
                </c:pt>
                <c:pt idx="48655">
                  <c:v>0.19557369999999999</c:v>
                </c:pt>
                <c:pt idx="48656">
                  <c:v>0.19549530000000001</c:v>
                </c:pt>
                <c:pt idx="48657">
                  <c:v>0.1954169</c:v>
                </c:pt>
                <c:pt idx="48658">
                  <c:v>0.1953385</c:v>
                </c:pt>
                <c:pt idx="48659">
                  <c:v>0.19526019999999999</c:v>
                </c:pt>
                <c:pt idx="48660">
                  <c:v>0.19518189999999999</c:v>
                </c:pt>
                <c:pt idx="48661">
                  <c:v>0.19510369999999999</c:v>
                </c:pt>
                <c:pt idx="48662">
                  <c:v>0.19502539999999999</c:v>
                </c:pt>
                <c:pt idx="48663">
                  <c:v>0.19494719999999999</c:v>
                </c:pt>
                <c:pt idx="48664">
                  <c:v>0.19486909999999999</c:v>
                </c:pt>
                <c:pt idx="48665">
                  <c:v>0.19479089999999999</c:v>
                </c:pt>
                <c:pt idx="48666">
                  <c:v>0.19471279999999999</c:v>
                </c:pt>
                <c:pt idx="48667">
                  <c:v>0.19463469999999999</c:v>
                </c:pt>
                <c:pt idx="48668">
                  <c:v>0.1945567</c:v>
                </c:pt>
                <c:pt idx="48669">
                  <c:v>0.1944787</c:v>
                </c:pt>
                <c:pt idx="48670">
                  <c:v>0.19440070000000001</c:v>
                </c:pt>
                <c:pt idx="48671">
                  <c:v>0.19432269999999999</c:v>
                </c:pt>
                <c:pt idx="48672">
                  <c:v>0.1942448</c:v>
                </c:pt>
                <c:pt idx="48673">
                  <c:v>0.1941669</c:v>
                </c:pt>
                <c:pt idx="48674">
                  <c:v>0.19408909999999999</c:v>
                </c:pt>
                <c:pt idx="48675">
                  <c:v>0.19401119999999999</c:v>
                </c:pt>
                <c:pt idx="48676">
                  <c:v>0.19393350000000001</c:v>
                </c:pt>
                <c:pt idx="48677">
                  <c:v>0.19385569999999999</c:v>
                </c:pt>
                <c:pt idx="48678">
                  <c:v>0.19377800000000001</c:v>
                </c:pt>
                <c:pt idx="48679">
                  <c:v>0.19370029999999999</c:v>
                </c:pt>
                <c:pt idx="48680">
                  <c:v>0.19362260000000001</c:v>
                </c:pt>
                <c:pt idx="48681">
                  <c:v>0.19354499999999999</c:v>
                </c:pt>
                <c:pt idx="48682">
                  <c:v>0.19346740000000001</c:v>
                </c:pt>
                <c:pt idx="48683">
                  <c:v>0.1933899</c:v>
                </c:pt>
                <c:pt idx="48684">
                  <c:v>0.19331229999999999</c:v>
                </c:pt>
                <c:pt idx="48685">
                  <c:v>0.19323489999999999</c:v>
                </c:pt>
                <c:pt idx="48686">
                  <c:v>0.19315740000000001</c:v>
                </c:pt>
                <c:pt idx="48687">
                  <c:v>0.19308</c:v>
                </c:pt>
                <c:pt idx="48688">
                  <c:v>0.1930026</c:v>
                </c:pt>
                <c:pt idx="48689">
                  <c:v>0.19292529999999999</c:v>
                </c:pt>
                <c:pt idx="48690">
                  <c:v>0.19284799999999999</c:v>
                </c:pt>
                <c:pt idx="48691">
                  <c:v>0.19277069999999999</c:v>
                </c:pt>
                <c:pt idx="48692">
                  <c:v>0.19269339999999999</c:v>
                </c:pt>
                <c:pt idx="48693">
                  <c:v>0.19261619999999999</c:v>
                </c:pt>
                <c:pt idx="48694">
                  <c:v>0.19253909999999999</c:v>
                </c:pt>
                <c:pt idx="48695">
                  <c:v>0.19246189999999999</c:v>
                </c:pt>
                <c:pt idx="48696">
                  <c:v>0.19238479999999999</c:v>
                </c:pt>
                <c:pt idx="48697">
                  <c:v>0.1923077</c:v>
                </c:pt>
                <c:pt idx="48698">
                  <c:v>0.1922307</c:v>
                </c:pt>
                <c:pt idx="48699">
                  <c:v>0.19215370000000001</c:v>
                </c:pt>
                <c:pt idx="48700">
                  <c:v>0.19207669999999999</c:v>
                </c:pt>
                <c:pt idx="48701">
                  <c:v>0.1919998</c:v>
                </c:pt>
                <c:pt idx="48702">
                  <c:v>0.19192290000000001</c:v>
                </c:pt>
                <c:pt idx="48703">
                  <c:v>0.19184609999999999</c:v>
                </c:pt>
                <c:pt idx="48704">
                  <c:v>0.1917693</c:v>
                </c:pt>
                <c:pt idx="48705">
                  <c:v>0.19169249999999999</c:v>
                </c:pt>
                <c:pt idx="48706">
                  <c:v>0.1916157</c:v>
                </c:pt>
                <c:pt idx="48707">
                  <c:v>0.19153899999999999</c:v>
                </c:pt>
                <c:pt idx="48708">
                  <c:v>0.1914623</c:v>
                </c:pt>
                <c:pt idx="48709">
                  <c:v>0.19138569999999999</c:v>
                </c:pt>
                <c:pt idx="48710">
                  <c:v>0.19130910000000001</c:v>
                </c:pt>
                <c:pt idx="48711">
                  <c:v>0.1912325</c:v>
                </c:pt>
                <c:pt idx="48712">
                  <c:v>0.19115599999999999</c:v>
                </c:pt>
                <c:pt idx="48713">
                  <c:v>0.19107950000000001</c:v>
                </c:pt>
                <c:pt idx="48714">
                  <c:v>0.19100310000000001</c:v>
                </c:pt>
                <c:pt idx="48715">
                  <c:v>0.1909266</c:v>
                </c:pt>
                <c:pt idx="48716">
                  <c:v>0.1908502</c:v>
                </c:pt>
                <c:pt idx="48717">
                  <c:v>0.1907739</c:v>
                </c:pt>
                <c:pt idx="48718">
                  <c:v>0.19069759999999999</c:v>
                </c:pt>
                <c:pt idx="48719">
                  <c:v>0.19062129999999999</c:v>
                </c:pt>
                <c:pt idx="48720">
                  <c:v>0.1905451</c:v>
                </c:pt>
                <c:pt idx="48721">
                  <c:v>0.1904689</c:v>
                </c:pt>
                <c:pt idx="48722">
                  <c:v>0.1903927</c:v>
                </c:pt>
                <c:pt idx="48723">
                  <c:v>0.1903166</c:v>
                </c:pt>
                <c:pt idx="48724">
                  <c:v>0.19024050000000001</c:v>
                </c:pt>
                <c:pt idx="48725">
                  <c:v>0.19016440000000001</c:v>
                </c:pt>
                <c:pt idx="48726">
                  <c:v>0.19008839999999999</c:v>
                </c:pt>
                <c:pt idx="48727">
                  <c:v>0.1900124</c:v>
                </c:pt>
                <c:pt idx="48728">
                  <c:v>0.18993650000000001</c:v>
                </c:pt>
                <c:pt idx="48729">
                  <c:v>0.18986059999999999</c:v>
                </c:pt>
                <c:pt idx="48730">
                  <c:v>0.1897847</c:v>
                </c:pt>
                <c:pt idx="48731">
                  <c:v>0.18970880000000001</c:v>
                </c:pt>
                <c:pt idx="48732">
                  <c:v>0.189633</c:v>
                </c:pt>
                <c:pt idx="48733">
                  <c:v>0.18955730000000001</c:v>
                </c:pt>
                <c:pt idx="48734">
                  <c:v>0.1894815</c:v>
                </c:pt>
                <c:pt idx="48735">
                  <c:v>0.18940580000000001</c:v>
                </c:pt>
                <c:pt idx="48736">
                  <c:v>0.1893302</c:v>
                </c:pt>
                <c:pt idx="48737">
                  <c:v>0.1892546</c:v>
                </c:pt>
                <c:pt idx="48738">
                  <c:v>0.18917900000000001</c:v>
                </c:pt>
                <c:pt idx="48739">
                  <c:v>0.1891034</c:v>
                </c:pt>
                <c:pt idx="48740">
                  <c:v>0.1890279</c:v>
                </c:pt>
                <c:pt idx="48741">
                  <c:v>0.1889525</c:v>
                </c:pt>
                <c:pt idx="48742">
                  <c:v>0.18887699999999999</c:v>
                </c:pt>
                <c:pt idx="48743">
                  <c:v>0.18880160000000001</c:v>
                </c:pt>
                <c:pt idx="48744">
                  <c:v>0.18872620000000001</c:v>
                </c:pt>
                <c:pt idx="48745">
                  <c:v>0.18865090000000001</c:v>
                </c:pt>
                <c:pt idx="48746">
                  <c:v>0.18857560000000001</c:v>
                </c:pt>
                <c:pt idx="48747">
                  <c:v>0.18850040000000001</c:v>
                </c:pt>
                <c:pt idx="48748">
                  <c:v>0.18842519999999999</c:v>
                </c:pt>
                <c:pt idx="48749">
                  <c:v>0.18834999999999999</c:v>
                </c:pt>
                <c:pt idx="48750">
                  <c:v>0.18827479999999999</c:v>
                </c:pt>
                <c:pt idx="48751">
                  <c:v>0.1881997</c:v>
                </c:pt>
                <c:pt idx="48752">
                  <c:v>0.1881246</c:v>
                </c:pt>
                <c:pt idx="48753">
                  <c:v>0.18804960000000001</c:v>
                </c:pt>
                <c:pt idx="48754">
                  <c:v>0.18797459999999999</c:v>
                </c:pt>
                <c:pt idx="48755">
                  <c:v>0.1878996</c:v>
                </c:pt>
                <c:pt idx="48756">
                  <c:v>0.18782470000000001</c:v>
                </c:pt>
                <c:pt idx="48757">
                  <c:v>0.18774979999999999</c:v>
                </c:pt>
                <c:pt idx="48758">
                  <c:v>0.18767490000000001</c:v>
                </c:pt>
                <c:pt idx="48759">
                  <c:v>0.18760009999999999</c:v>
                </c:pt>
                <c:pt idx="48760">
                  <c:v>0.18752530000000001</c:v>
                </c:pt>
                <c:pt idx="48761">
                  <c:v>0.1874506</c:v>
                </c:pt>
                <c:pt idx="48762">
                  <c:v>0.18737590000000001</c:v>
                </c:pt>
                <c:pt idx="48763">
                  <c:v>0.1873012</c:v>
                </c:pt>
                <c:pt idx="48764">
                  <c:v>0.18722659999999999</c:v>
                </c:pt>
                <c:pt idx="48765">
                  <c:v>0.18715200000000001</c:v>
                </c:pt>
                <c:pt idx="48766">
                  <c:v>0.1870774</c:v>
                </c:pt>
                <c:pt idx="48767">
                  <c:v>0.1870029</c:v>
                </c:pt>
                <c:pt idx="48768">
                  <c:v>0.18692839999999999</c:v>
                </c:pt>
                <c:pt idx="48769">
                  <c:v>0.18685389999999999</c:v>
                </c:pt>
                <c:pt idx="48770">
                  <c:v>0.18677949999999999</c:v>
                </c:pt>
                <c:pt idx="48771">
                  <c:v>0.18670510000000001</c:v>
                </c:pt>
                <c:pt idx="48772">
                  <c:v>0.18663070000000001</c:v>
                </c:pt>
                <c:pt idx="48773">
                  <c:v>0.18655640000000001</c:v>
                </c:pt>
                <c:pt idx="48774">
                  <c:v>0.18648210000000001</c:v>
                </c:pt>
                <c:pt idx="48775">
                  <c:v>0.18640789999999999</c:v>
                </c:pt>
                <c:pt idx="48776">
                  <c:v>0.18633369999999999</c:v>
                </c:pt>
                <c:pt idx="48777">
                  <c:v>0.18625949999999999</c:v>
                </c:pt>
                <c:pt idx="48778">
                  <c:v>0.1861854</c:v>
                </c:pt>
                <c:pt idx="48779">
                  <c:v>0.18611130000000001</c:v>
                </c:pt>
                <c:pt idx="48780">
                  <c:v>0.18603720000000001</c:v>
                </c:pt>
                <c:pt idx="48781">
                  <c:v>0.1859632</c:v>
                </c:pt>
                <c:pt idx="48782">
                  <c:v>0.1858892</c:v>
                </c:pt>
                <c:pt idx="48783">
                  <c:v>0.18581520000000001</c:v>
                </c:pt>
                <c:pt idx="48784">
                  <c:v>0.1857413</c:v>
                </c:pt>
                <c:pt idx="48785">
                  <c:v>0.18566740000000001</c:v>
                </c:pt>
                <c:pt idx="48786">
                  <c:v>0.1855936</c:v>
                </c:pt>
                <c:pt idx="48787">
                  <c:v>0.18551980000000001</c:v>
                </c:pt>
                <c:pt idx="48788">
                  <c:v>0.185446</c:v>
                </c:pt>
                <c:pt idx="48789">
                  <c:v>0.18537219999999999</c:v>
                </c:pt>
                <c:pt idx="48790">
                  <c:v>0.1852985</c:v>
                </c:pt>
                <c:pt idx="48791">
                  <c:v>0.1852248</c:v>
                </c:pt>
                <c:pt idx="48792">
                  <c:v>0.18515119999999999</c:v>
                </c:pt>
                <c:pt idx="48793">
                  <c:v>0.18507760000000001</c:v>
                </c:pt>
                <c:pt idx="48794">
                  <c:v>0.185004</c:v>
                </c:pt>
                <c:pt idx="48795">
                  <c:v>0.1849305</c:v>
                </c:pt>
                <c:pt idx="48796">
                  <c:v>0.18485699999999999</c:v>
                </c:pt>
                <c:pt idx="48797">
                  <c:v>0.18478349999999999</c:v>
                </c:pt>
                <c:pt idx="48798">
                  <c:v>0.18471009999999999</c:v>
                </c:pt>
                <c:pt idx="48799">
                  <c:v>0.18463669999999999</c:v>
                </c:pt>
                <c:pt idx="48800">
                  <c:v>0.18456339999999999</c:v>
                </c:pt>
                <c:pt idx="48801">
                  <c:v>0.18449009999999999</c:v>
                </c:pt>
                <c:pt idx="48802">
                  <c:v>0.18441679999999999</c:v>
                </c:pt>
                <c:pt idx="48803">
                  <c:v>0.18434349999999999</c:v>
                </c:pt>
                <c:pt idx="48804">
                  <c:v>0.1842703</c:v>
                </c:pt>
                <c:pt idx="48805">
                  <c:v>0.1841971</c:v>
                </c:pt>
                <c:pt idx="48806">
                  <c:v>0.18412400000000001</c:v>
                </c:pt>
                <c:pt idx="48807">
                  <c:v>0.18405089999999999</c:v>
                </c:pt>
                <c:pt idx="48808">
                  <c:v>0.1839778</c:v>
                </c:pt>
                <c:pt idx="48809">
                  <c:v>0.18390480000000001</c:v>
                </c:pt>
                <c:pt idx="48810">
                  <c:v>0.18383179999999999</c:v>
                </c:pt>
                <c:pt idx="48811">
                  <c:v>0.1837588</c:v>
                </c:pt>
                <c:pt idx="48812">
                  <c:v>0.18368580000000001</c:v>
                </c:pt>
                <c:pt idx="48813">
                  <c:v>0.1836129</c:v>
                </c:pt>
                <c:pt idx="48814">
                  <c:v>0.18354010000000001</c:v>
                </c:pt>
                <c:pt idx="48815">
                  <c:v>0.1834672</c:v>
                </c:pt>
                <c:pt idx="48816">
                  <c:v>0.18339440000000001</c:v>
                </c:pt>
                <c:pt idx="48817">
                  <c:v>0.1833217</c:v>
                </c:pt>
                <c:pt idx="48818">
                  <c:v>0.183249</c:v>
                </c:pt>
                <c:pt idx="48819">
                  <c:v>0.18317629999999999</c:v>
                </c:pt>
                <c:pt idx="48820">
                  <c:v>0.18310360000000001</c:v>
                </c:pt>
                <c:pt idx="48821">
                  <c:v>0.183031</c:v>
                </c:pt>
                <c:pt idx="48822">
                  <c:v>0.18295839999999999</c:v>
                </c:pt>
                <c:pt idx="48823">
                  <c:v>0.18288589999999999</c:v>
                </c:pt>
                <c:pt idx="48824">
                  <c:v>0.18281330000000001</c:v>
                </c:pt>
                <c:pt idx="48825">
                  <c:v>0.18274090000000001</c:v>
                </c:pt>
                <c:pt idx="48826">
                  <c:v>0.18266840000000001</c:v>
                </c:pt>
                <c:pt idx="48827">
                  <c:v>0.18259600000000001</c:v>
                </c:pt>
                <c:pt idx="48828">
                  <c:v>0.18252360000000001</c:v>
                </c:pt>
                <c:pt idx="48829">
                  <c:v>0.18245130000000001</c:v>
                </c:pt>
                <c:pt idx="48830">
                  <c:v>0.18237900000000001</c:v>
                </c:pt>
                <c:pt idx="48831">
                  <c:v>0.18230669999999999</c:v>
                </c:pt>
                <c:pt idx="48832">
                  <c:v>0.18223449999999999</c:v>
                </c:pt>
                <c:pt idx="48833">
                  <c:v>0.1821622</c:v>
                </c:pt>
                <c:pt idx="48834">
                  <c:v>0.1820901</c:v>
                </c:pt>
                <c:pt idx="48835">
                  <c:v>0.18201790000000001</c:v>
                </c:pt>
                <c:pt idx="48836">
                  <c:v>0.18194579999999999</c:v>
                </c:pt>
                <c:pt idx="48837">
                  <c:v>0.1818738</c:v>
                </c:pt>
                <c:pt idx="48838">
                  <c:v>0.18180170000000001</c:v>
                </c:pt>
                <c:pt idx="48839">
                  <c:v>0.18172969999999999</c:v>
                </c:pt>
                <c:pt idx="48840">
                  <c:v>0.18165770000000001</c:v>
                </c:pt>
                <c:pt idx="48841">
                  <c:v>0.18158579999999999</c:v>
                </c:pt>
                <c:pt idx="48842">
                  <c:v>0.18151390000000001</c:v>
                </c:pt>
                <c:pt idx="48843">
                  <c:v>0.18144199999999999</c:v>
                </c:pt>
                <c:pt idx="48844">
                  <c:v>0.18137020000000001</c:v>
                </c:pt>
                <c:pt idx="48845">
                  <c:v>0.1812984</c:v>
                </c:pt>
                <c:pt idx="48846">
                  <c:v>0.18122659999999999</c:v>
                </c:pt>
                <c:pt idx="48847">
                  <c:v>0.18115490000000001</c:v>
                </c:pt>
                <c:pt idx="48848">
                  <c:v>0.1810832</c:v>
                </c:pt>
                <c:pt idx="48849">
                  <c:v>0.18101149999999999</c:v>
                </c:pt>
                <c:pt idx="48850">
                  <c:v>0.18093989999999999</c:v>
                </c:pt>
                <c:pt idx="48851">
                  <c:v>0.18086830000000001</c:v>
                </c:pt>
                <c:pt idx="48852">
                  <c:v>0.18079680000000001</c:v>
                </c:pt>
                <c:pt idx="48853">
                  <c:v>0.1807252</c:v>
                </c:pt>
                <c:pt idx="48854">
                  <c:v>0.1806537</c:v>
                </c:pt>
                <c:pt idx="48855">
                  <c:v>0.1805823</c:v>
                </c:pt>
                <c:pt idx="48856">
                  <c:v>0.1805109</c:v>
                </c:pt>
                <c:pt idx="48857">
                  <c:v>0.1804395</c:v>
                </c:pt>
                <c:pt idx="48858">
                  <c:v>0.1803681</c:v>
                </c:pt>
                <c:pt idx="48859">
                  <c:v>0.18029680000000001</c:v>
                </c:pt>
                <c:pt idx="48860">
                  <c:v>0.18022550000000001</c:v>
                </c:pt>
                <c:pt idx="48861">
                  <c:v>0.18015419999999999</c:v>
                </c:pt>
                <c:pt idx="48862">
                  <c:v>0.18008299999999999</c:v>
                </c:pt>
                <c:pt idx="48863">
                  <c:v>0.1800118</c:v>
                </c:pt>
                <c:pt idx="48864">
                  <c:v>0.17994070000000001</c:v>
                </c:pt>
                <c:pt idx="48865">
                  <c:v>0.17986949999999999</c:v>
                </c:pt>
                <c:pt idx="48866">
                  <c:v>0.1797984</c:v>
                </c:pt>
                <c:pt idx="48867">
                  <c:v>0.17972740000000001</c:v>
                </c:pt>
                <c:pt idx="48868">
                  <c:v>0.17965639999999999</c:v>
                </c:pt>
                <c:pt idx="48869">
                  <c:v>0.17958540000000001</c:v>
                </c:pt>
                <c:pt idx="48870">
                  <c:v>0.17951439999999999</c:v>
                </c:pt>
                <c:pt idx="48871">
                  <c:v>0.17944350000000001</c:v>
                </c:pt>
                <c:pt idx="48872">
                  <c:v>0.17937259999999999</c:v>
                </c:pt>
                <c:pt idx="48873">
                  <c:v>0.17930170000000001</c:v>
                </c:pt>
                <c:pt idx="48874">
                  <c:v>0.1792309</c:v>
                </c:pt>
                <c:pt idx="48875">
                  <c:v>0.17916009999999999</c:v>
                </c:pt>
                <c:pt idx="48876">
                  <c:v>0.17908940000000001</c:v>
                </c:pt>
                <c:pt idx="48877">
                  <c:v>0.1790186</c:v>
                </c:pt>
                <c:pt idx="48878">
                  <c:v>0.17894789999999999</c:v>
                </c:pt>
                <c:pt idx="48879">
                  <c:v>0.17887729999999999</c:v>
                </c:pt>
                <c:pt idx="48880">
                  <c:v>0.17880660000000001</c:v>
                </c:pt>
                <c:pt idx="48881">
                  <c:v>0.17873610000000001</c:v>
                </c:pt>
                <c:pt idx="48882">
                  <c:v>0.1786655</c:v>
                </c:pt>
                <c:pt idx="48883">
                  <c:v>0.178595</c:v>
                </c:pt>
                <c:pt idx="48884">
                  <c:v>0.1785245</c:v>
                </c:pt>
                <c:pt idx="48885">
                  <c:v>0.178454</c:v>
                </c:pt>
                <c:pt idx="48886">
                  <c:v>0.1783836</c:v>
                </c:pt>
                <c:pt idx="48887">
                  <c:v>0.17831320000000001</c:v>
                </c:pt>
                <c:pt idx="48888">
                  <c:v>0.17824280000000001</c:v>
                </c:pt>
                <c:pt idx="48889">
                  <c:v>0.17817250000000001</c:v>
                </c:pt>
                <c:pt idx="48890">
                  <c:v>0.17810219999999999</c:v>
                </c:pt>
                <c:pt idx="48891">
                  <c:v>0.178032</c:v>
                </c:pt>
                <c:pt idx="48892">
                  <c:v>0.1779617</c:v>
                </c:pt>
                <c:pt idx="48893">
                  <c:v>0.17789150000000001</c:v>
                </c:pt>
                <c:pt idx="48894">
                  <c:v>0.17782139999999999</c:v>
                </c:pt>
                <c:pt idx="48895">
                  <c:v>0.1777512</c:v>
                </c:pt>
                <c:pt idx="48896">
                  <c:v>0.17768110000000001</c:v>
                </c:pt>
                <c:pt idx="48897">
                  <c:v>0.17761109999999999</c:v>
                </c:pt>
                <c:pt idx="48898">
                  <c:v>0.177541</c:v>
                </c:pt>
                <c:pt idx="48899">
                  <c:v>0.17747099999999999</c:v>
                </c:pt>
                <c:pt idx="48900">
                  <c:v>0.17740110000000001</c:v>
                </c:pt>
                <c:pt idx="48901">
                  <c:v>0.17733109999999999</c:v>
                </c:pt>
                <c:pt idx="48902">
                  <c:v>0.17726120000000001</c:v>
                </c:pt>
                <c:pt idx="48903">
                  <c:v>0.1771914</c:v>
                </c:pt>
                <c:pt idx="48904">
                  <c:v>0.17712149999999999</c:v>
                </c:pt>
                <c:pt idx="48905">
                  <c:v>0.17705170000000001</c:v>
                </c:pt>
                <c:pt idx="48906">
                  <c:v>0.1769819</c:v>
                </c:pt>
                <c:pt idx="48907">
                  <c:v>0.17691219999999999</c:v>
                </c:pt>
                <c:pt idx="48908">
                  <c:v>0.17684250000000001</c:v>
                </c:pt>
                <c:pt idx="48909">
                  <c:v>0.17677280000000001</c:v>
                </c:pt>
                <c:pt idx="48910">
                  <c:v>0.1767032</c:v>
                </c:pt>
                <c:pt idx="48911">
                  <c:v>0.1766335</c:v>
                </c:pt>
                <c:pt idx="48912">
                  <c:v>0.1765639</c:v>
                </c:pt>
                <c:pt idx="48913">
                  <c:v>0.1764944</c:v>
                </c:pt>
                <c:pt idx="48914">
                  <c:v>0.1764249</c:v>
                </c:pt>
                <c:pt idx="48915">
                  <c:v>0.1763554</c:v>
                </c:pt>
                <c:pt idx="48916">
                  <c:v>0.1762859</c:v>
                </c:pt>
                <c:pt idx="48917">
                  <c:v>0.1762165</c:v>
                </c:pt>
                <c:pt idx="48918">
                  <c:v>0.1761471</c:v>
                </c:pt>
                <c:pt idx="48919">
                  <c:v>0.17607780000000001</c:v>
                </c:pt>
                <c:pt idx="48920">
                  <c:v>0.17600840000000001</c:v>
                </c:pt>
                <c:pt idx="48921">
                  <c:v>0.17593909999999999</c:v>
                </c:pt>
                <c:pt idx="48922">
                  <c:v>0.1758699</c:v>
                </c:pt>
                <c:pt idx="48923">
                  <c:v>0.1758006</c:v>
                </c:pt>
                <c:pt idx="48924">
                  <c:v>0.17573140000000001</c:v>
                </c:pt>
                <c:pt idx="48925">
                  <c:v>0.17566229999999999</c:v>
                </c:pt>
                <c:pt idx="48926">
                  <c:v>0.1755931</c:v>
                </c:pt>
                <c:pt idx="48927">
                  <c:v>0.17552400000000001</c:v>
                </c:pt>
                <c:pt idx="48928">
                  <c:v>0.1754549</c:v>
                </c:pt>
                <c:pt idx="48929">
                  <c:v>0.17538590000000001</c:v>
                </c:pt>
                <c:pt idx="48930">
                  <c:v>0.1753169</c:v>
                </c:pt>
                <c:pt idx="48931">
                  <c:v>0.17524790000000001</c:v>
                </c:pt>
                <c:pt idx="48932">
                  <c:v>0.175179</c:v>
                </c:pt>
                <c:pt idx="48933">
                  <c:v>0.17510999999999999</c:v>
                </c:pt>
                <c:pt idx="48934">
                  <c:v>0.17504120000000001</c:v>
                </c:pt>
                <c:pt idx="48935">
                  <c:v>0.1749723</c:v>
                </c:pt>
                <c:pt idx="48936">
                  <c:v>0.17490349999999999</c:v>
                </c:pt>
                <c:pt idx="48937">
                  <c:v>0.17483470000000001</c:v>
                </c:pt>
                <c:pt idx="48938">
                  <c:v>0.1747659</c:v>
                </c:pt>
                <c:pt idx="48939">
                  <c:v>0.1746972</c:v>
                </c:pt>
                <c:pt idx="48940">
                  <c:v>0.17462849999999999</c:v>
                </c:pt>
                <c:pt idx="48941">
                  <c:v>0.17455979999999999</c:v>
                </c:pt>
                <c:pt idx="48942">
                  <c:v>0.17449120000000001</c:v>
                </c:pt>
                <c:pt idx="48943">
                  <c:v>0.17442260000000001</c:v>
                </c:pt>
                <c:pt idx="48944">
                  <c:v>0.17435400000000001</c:v>
                </c:pt>
                <c:pt idx="48945">
                  <c:v>0.17428540000000001</c:v>
                </c:pt>
                <c:pt idx="48946">
                  <c:v>0.17421690000000001</c:v>
                </c:pt>
                <c:pt idx="48947">
                  <c:v>0.17414840000000001</c:v>
                </c:pt>
                <c:pt idx="48948">
                  <c:v>0.17408000000000001</c:v>
                </c:pt>
                <c:pt idx="48949">
                  <c:v>0.17401159999999999</c:v>
                </c:pt>
                <c:pt idx="48950">
                  <c:v>0.17394319999999999</c:v>
                </c:pt>
                <c:pt idx="48951">
                  <c:v>0.1738748</c:v>
                </c:pt>
                <c:pt idx="48952">
                  <c:v>0.1738065</c:v>
                </c:pt>
                <c:pt idx="48953">
                  <c:v>0.17373820000000001</c:v>
                </c:pt>
                <c:pt idx="48954">
                  <c:v>0.17366989999999999</c:v>
                </c:pt>
                <c:pt idx="48955">
                  <c:v>0.1736017</c:v>
                </c:pt>
                <c:pt idx="48956">
                  <c:v>0.17353350000000001</c:v>
                </c:pt>
                <c:pt idx="48957">
                  <c:v>0.17346529999999999</c:v>
                </c:pt>
                <c:pt idx="48958">
                  <c:v>0.1733972</c:v>
                </c:pt>
                <c:pt idx="48959">
                  <c:v>0.17332910000000001</c:v>
                </c:pt>
                <c:pt idx="48960">
                  <c:v>0.173261</c:v>
                </c:pt>
                <c:pt idx="48961">
                  <c:v>0.17319290000000001</c:v>
                </c:pt>
                <c:pt idx="48962">
                  <c:v>0.1731249</c:v>
                </c:pt>
                <c:pt idx="48963">
                  <c:v>0.17305690000000001</c:v>
                </c:pt>
                <c:pt idx="48964">
                  <c:v>0.172989</c:v>
                </c:pt>
                <c:pt idx="48965">
                  <c:v>0.17292099999999999</c:v>
                </c:pt>
                <c:pt idx="48966">
                  <c:v>0.17285310000000001</c:v>
                </c:pt>
                <c:pt idx="48967">
                  <c:v>0.1727852</c:v>
                </c:pt>
                <c:pt idx="48968">
                  <c:v>0.17271739999999999</c:v>
                </c:pt>
                <c:pt idx="48969">
                  <c:v>0.17264959999999999</c:v>
                </c:pt>
                <c:pt idx="48970">
                  <c:v>0.17258180000000001</c:v>
                </c:pt>
                <c:pt idx="48971">
                  <c:v>0.1725141</c:v>
                </c:pt>
                <c:pt idx="48972">
                  <c:v>0.1724464</c:v>
                </c:pt>
                <c:pt idx="48973">
                  <c:v>0.1723787</c:v>
                </c:pt>
                <c:pt idx="48974">
                  <c:v>0.17231099999999999</c:v>
                </c:pt>
                <c:pt idx="48975">
                  <c:v>0.17224339999999999</c:v>
                </c:pt>
                <c:pt idx="48976">
                  <c:v>0.17217579999999999</c:v>
                </c:pt>
                <c:pt idx="48977">
                  <c:v>0.17210829999999999</c:v>
                </c:pt>
                <c:pt idx="48978">
                  <c:v>0.17204069999999999</c:v>
                </c:pt>
                <c:pt idx="48979">
                  <c:v>0.17197319999999999</c:v>
                </c:pt>
                <c:pt idx="48980">
                  <c:v>0.1719058</c:v>
                </c:pt>
                <c:pt idx="48981">
                  <c:v>0.1718383</c:v>
                </c:pt>
                <c:pt idx="48982">
                  <c:v>0.1717709</c:v>
                </c:pt>
                <c:pt idx="48983">
                  <c:v>0.17170350000000001</c:v>
                </c:pt>
                <c:pt idx="48984">
                  <c:v>0.17163619999999999</c:v>
                </c:pt>
                <c:pt idx="48985">
                  <c:v>0.17156879999999999</c:v>
                </c:pt>
                <c:pt idx="48986">
                  <c:v>0.1715015</c:v>
                </c:pt>
                <c:pt idx="48987">
                  <c:v>0.17143430000000001</c:v>
                </c:pt>
                <c:pt idx="48988">
                  <c:v>0.17136699999999999</c:v>
                </c:pt>
                <c:pt idx="48989">
                  <c:v>0.1712998</c:v>
                </c:pt>
                <c:pt idx="48990">
                  <c:v>0.17123269999999999</c:v>
                </c:pt>
                <c:pt idx="48991">
                  <c:v>0.1711655</c:v>
                </c:pt>
                <c:pt idx="48992">
                  <c:v>0.17109840000000001</c:v>
                </c:pt>
                <c:pt idx="48993">
                  <c:v>0.1710313</c:v>
                </c:pt>
                <c:pt idx="48994">
                  <c:v>0.17096430000000001</c:v>
                </c:pt>
                <c:pt idx="48995">
                  <c:v>0.1708972</c:v>
                </c:pt>
                <c:pt idx="48996">
                  <c:v>0.17083019999999999</c:v>
                </c:pt>
                <c:pt idx="48997">
                  <c:v>0.17076330000000001</c:v>
                </c:pt>
                <c:pt idx="48998">
                  <c:v>0.1706963</c:v>
                </c:pt>
                <c:pt idx="48999">
                  <c:v>0.17062939999999999</c:v>
                </c:pt>
                <c:pt idx="49000">
                  <c:v>0.17056260000000001</c:v>
                </c:pt>
                <c:pt idx="49001">
                  <c:v>0.1704957</c:v>
                </c:pt>
                <c:pt idx="49002">
                  <c:v>0.17042889999999999</c:v>
                </c:pt>
                <c:pt idx="49003">
                  <c:v>0.17036209999999999</c:v>
                </c:pt>
                <c:pt idx="49004">
                  <c:v>0.17029540000000001</c:v>
                </c:pt>
                <c:pt idx="49005">
                  <c:v>0.17022860000000001</c:v>
                </c:pt>
                <c:pt idx="49006">
                  <c:v>0.1701619</c:v>
                </c:pt>
                <c:pt idx="49007">
                  <c:v>0.1700953</c:v>
                </c:pt>
                <c:pt idx="49008">
                  <c:v>0.1700286</c:v>
                </c:pt>
                <c:pt idx="49009">
                  <c:v>0.169962</c:v>
                </c:pt>
                <c:pt idx="49010">
                  <c:v>0.1698954</c:v>
                </c:pt>
                <c:pt idx="49011">
                  <c:v>0.1698288</c:v>
                </c:pt>
                <c:pt idx="49012">
                  <c:v>0.1697623</c:v>
                </c:pt>
                <c:pt idx="49013">
                  <c:v>0.16969580000000001</c:v>
                </c:pt>
                <c:pt idx="49014">
                  <c:v>0.16962930000000001</c:v>
                </c:pt>
                <c:pt idx="49015">
                  <c:v>0.16956289999999999</c:v>
                </c:pt>
                <c:pt idx="49016">
                  <c:v>0.16949639999999999</c:v>
                </c:pt>
                <c:pt idx="49017">
                  <c:v>0.1694301</c:v>
                </c:pt>
                <c:pt idx="49018">
                  <c:v>0.16936370000000001</c:v>
                </c:pt>
                <c:pt idx="49019">
                  <c:v>0.16929739999999999</c:v>
                </c:pt>
                <c:pt idx="49020">
                  <c:v>0.1692311</c:v>
                </c:pt>
                <c:pt idx="49021">
                  <c:v>0.1691648</c:v>
                </c:pt>
                <c:pt idx="49022">
                  <c:v>0.16909859999999999</c:v>
                </c:pt>
                <c:pt idx="49023">
                  <c:v>0.1690324</c:v>
                </c:pt>
                <c:pt idx="49024">
                  <c:v>0.16896620000000001</c:v>
                </c:pt>
                <c:pt idx="49025">
                  <c:v>0.1689001</c:v>
                </c:pt>
                <c:pt idx="49026">
                  <c:v>0.16883390000000001</c:v>
                </c:pt>
                <c:pt idx="49027">
                  <c:v>0.1687678</c:v>
                </c:pt>
                <c:pt idx="49028">
                  <c:v>0.16870180000000001</c:v>
                </c:pt>
                <c:pt idx="49029">
                  <c:v>0.1686357</c:v>
                </c:pt>
                <c:pt idx="49030">
                  <c:v>0.16856969999999999</c:v>
                </c:pt>
                <c:pt idx="49031">
                  <c:v>0.16850370000000001</c:v>
                </c:pt>
                <c:pt idx="49032">
                  <c:v>0.1684378</c:v>
                </c:pt>
                <c:pt idx="49033">
                  <c:v>0.16837189999999999</c:v>
                </c:pt>
                <c:pt idx="49034">
                  <c:v>0.16830600000000001</c:v>
                </c:pt>
                <c:pt idx="49035">
                  <c:v>0.1682401</c:v>
                </c:pt>
                <c:pt idx="49036">
                  <c:v>0.1681743</c:v>
                </c:pt>
                <c:pt idx="49037">
                  <c:v>0.16810849999999999</c:v>
                </c:pt>
                <c:pt idx="49038">
                  <c:v>0.16804269999999999</c:v>
                </c:pt>
                <c:pt idx="49039">
                  <c:v>0.16797690000000001</c:v>
                </c:pt>
                <c:pt idx="49040">
                  <c:v>0.16791120000000001</c:v>
                </c:pt>
                <c:pt idx="49041">
                  <c:v>0.16784550000000001</c:v>
                </c:pt>
                <c:pt idx="49042">
                  <c:v>0.16777990000000001</c:v>
                </c:pt>
                <c:pt idx="49043">
                  <c:v>0.16771420000000001</c:v>
                </c:pt>
                <c:pt idx="49044">
                  <c:v>0.16764860000000001</c:v>
                </c:pt>
                <c:pt idx="49045">
                  <c:v>0.16758300000000001</c:v>
                </c:pt>
                <c:pt idx="49046">
                  <c:v>0.16751750000000001</c:v>
                </c:pt>
                <c:pt idx="49047">
                  <c:v>0.16745199999999999</c:v>
                </c:pt>
                <c:pt idx="49048">
                  <c:v>0.16738649999999999</c:v>
                </c:pt>
                <c:pt idx="49049">
                  <c:v>0.167321</c:v>
                </c:pt>
                <c:pt idx="49050">
                  <c:v>0.1672556</c:v>
                </c:pt>
                <c:pt idx="49051">
                  <c:v>0.16719010000000001</c:v>
                </c:pt>
                <c:pt idx="49052">
                  <c:v>0.16712469999999999</c:v>
                </c:pt>
                <c:pt idx="49053">
                  <c:v>0.1670594</c:v>
                </c:pt>
                <c:pt idx="49054">
                  <c:v>0.16699410000000001</c:v>
                </c:pt>
                <c:pt idx="49055">
                  <c:v>0.16692879999999999</c:v>
                </c:pt>
                <c:pt idx="49056">
                  <c:v>0.1668635</c:v>
                </c:pt>
                <c:pt idx="49057">
                  <c:v>0.16679830000000001</c:v>
                </c:pt>
                <c:pt idx="49058">
                  <c:v>0.16673299999999999</c:v>
                </c:pt>
                <c:pt idx="49059">
                  <c:v>0.1666678</c:v>
                </c:pt>
                <c:pt idx="49060">
                  <c:v>0.16660269999999999</c:v>
                </c:pt>
                <c:pt idx="49061">
                  <c:v>0.16653760000000001</c:v>
                </c:pt>
                <c:pt idx="49062">
                  <c:v>0.16647239999999999</c:v>
                </c:pt>
                <c:pt idx="49063">
                  <c:v>0.16640740000000001</c:v>
                </c:pt>
                <c:pt idx="49064">
                  <c:v>0.1663423</c:v>
                </c:pt>
                <c:pt idx="49065">
                  <c:v>0.16627729999999999</c:v>
                </c:pt>
                <c:pt idx="49066">
                  <c:v>0.16621230000000001</c:v>
                </c:pt>
                <c:pt idx="49067">
                  <c:v>0.1661474</c:v>
                </c:pt>
                <c:pt idx="49068">
                  <c:v>0.16608239999999999</c:v>
                </c:pt>
                <c:pt idx="49069">
                  <c:v>0.16601750000000001</c:v>
                </c:pt>
                <c:pt idx="49070">
                  <c:v>0.16595260000000001</c:v>
                </c:pt>
                <c:pt idx="49071">
                  <c:v>0.1658878</c:v>
                </c:pt>
                <c:pt idx="49072">
                  <c:v>0.165823</c:v>
                </c:pt>
                <c:pt idx="49073">
                  <c:v>0.16575809999999999</c:v>
                </c:pt>
                <c:pt idx="49074">
                  <c:v>0.16569339999999999</c:v>
                </c:pt>
                <c:pt idx="49075">
                  <c:v>0.16562859999999999</c:v>
                </c:pt>
                <c:pt idx="49076">
                  <c:v>0.16556390000000001</c:v>
                </c:pt>
                <c:pt idx="49077">
                  <c:v>0.16549920000000001</c:v>
                </c:pt>
                <c:pt idx="49078">
                  <c:v>0.16543459999999999</c:v>
                </c:pt>
                <c:pt idx="49079">
                  <c:v>0.16536989999999999</c:v>
                </c:pt>
                <c:pt idx="49080">
                  <c:v>0.16530529999999999</c:v>
                </c:pt>
                <c:pt idx="49081">
                  <c:v>0.16524069999999999</c:v>
                </c:pt>
                <c:pt idx="49082">
                  <c:v>0.1651762</c:v>
                </c:pt>
                <c:pt idx="49083">
                  <c:v>0.1651117</c:v>
                </c:pt>
                <c:pt idx="49084">
                  <c:v>0.16504720000000001</c:v>
                </c:pt>
                <c:pt idx="49085">
                  <c:v>0.16498270000000001</c:v>
                </c:pt>
                <c:pt idx="49086">
                  <c:v>0.16491829999999999</c:v>
                </c:pt>
                <c:pt idx="49087">
                  <c:v>0.1648539</c:v>
                </c:pt>
                <c:pt idx="49088">
                  <c:v>0.16478950000000001</c:v>
                </c:pt>
                <c:pt idx="49089">
                  <c:v>0.16472510000000001</c:v>
                </c:pt>
                <c:pt idx="49090">
                  <c:v>0.1646608</c:v>
                </c:pt>
                <c:pt idx="49091">
                  <c:v>0.16459650000000001</c:v>
                </c:pt>
                <c:pt idx="49092">
                  <c:v>0.16453219999999999</c:v>
                </c:pt>
                <c:pt idx="49093">
                  <c:v>0.1644679</c:v>
                </c:pt>
                <c:pt idx="49094">
                  <c:v>0.16440370000000001</c:v>
                </c:pt>
                <c:pt idx="49095">
                  <c:v>0.1643395</c:v>
                </c:pt>
                <c:pt idx="49096">
                  <c:v>0.16427539999999999</c:v>
                </c:pt>
                <c:pt idx="49097">
                  <c:v>0.1642112</c:v>
                </c:pt>
                <c:pt idx="49098">
                  <c:v>0.16414709999999999</c:v>
                </c:pt>
                <c:pt idx="49099">
                  <c:v>0.16408300000000001</c:v>
                </c:pt>
                <c:pt idx="49100">
                  <c:v>0.1640189</c:v>
                </c:pt>
                <c:pt idx="49101">
                  <c:v>0.16395489999999999</c:v>
                </c:pt>
                <c:pt idx="49102">
                  <c:v>0.16389090000000001</c:v>
                </c:pt>
                <c:pt idx="49103">
                  <c:v>0.1638269</c:v>
                </c:pt>
                <c:pt idx="49104">
                  <c:v>0.16376299999999999</c:v>
                </c:pt>
                <c:pt idx="49105">
                  <c:v>0.16369900000000001</c:v>
                </c:pt>
                <c:pt idx="49106">
                  <c:v>0.16363510000000001</c:v>
                </c:pt>
                <c:pt idx="49107">
                  <c:v>0.1635713</c:v>
                </c:pt>
                <c:pt idx="49108">
                  <c:v>0.1635074</c:v>
                </c:pt>
                <c:pt idx="49109">
                  <c:v>0.16344359999999999</c:v>
                </c:pt>
                <c:pt idx="49110">
                  <c:v>0.16337979999999999</c:v>
                </c:pt>
                <c:pt idx="49111">
                  <c:v>0.16331599999999999</c:v>
                </c:pt>
                <c:pt idx="49112">
                  <c:v>0.16325229999999999</c:v>
                </c:pt>
                <c:pt idx="49113">
                  <c:v>0.16318859999999999</c:v>
                </c:pt>
                <c:pt idx="49114">
                  <c:v>0.16312489999999999</c:v>
                </c:pt>
                <c:pt idx="49115">
                  <c:v>0.16306129999999999</c:v>
                </c:pt>
                <c:pt idx="49116">
                  <c:v>0.16299759999999999</c:v>
                </c:pt>
                <c:pt idx="49117">
                  <c:v>0.162934</c:v>
                </c:pt>
                <c:pt idx="49118">
                  <c:v>0.1628705</c:v>
                </c:pt>
                <c:pt idx="49119">
                  <c:v>0.1628069</c:v>
                </c:pt>
                <c:pt idx="49120">
                  <c:v>0.16274340000000001</c:v>
                </c:pt>
                <c:pt idx="49121">
                  <c:v>0.16267989999999999</c:v>
                </c:pt>
                <c:pt idx="49122">
                  <c:v>0.16261639999999999</c:v>
                </c:pt>
                <c:pt idx="49123">
                  <c:v>0.162553</c:v>
                </c:pt>
                <c:pt idx="49124">
                  <c:v>0.16248960000000001</c:v>
                </c:pt>
                <c:pt idx="49125">
                  <c:v>0.16242619999999999</c:v>
                </c:pt>
                <c:pt idx="49126">
                  <c:v>0.1623628</c:v>
                </c:pt>
                <c:pt idx="49127">
                  <c:v>0.16229950000000001</c:v>
                </c:pt>
                <c:pt idx="49128">
                  <c:v>0.1622362</c:v>
                </c:pt>
                <c:pt idx="49129">
                  <c:v>0.16217290000000001</c:v>
                </c:pt>
                <c:pt idx="49130">
                  <c:v>0.16210959999999999</c:v>
                </c:pt>
                <c:pt idx="49131">
                  <c:v>0.16204640000000001</c:v>
                </c:pt>
                <c:pt idx="49132">
                  <c:v>0.16198319999999999</c:v>
                </c:pt>
                <c:pt idx="49133">
                  <c:v>0.16192000000000001</c:v>
                </c:pt>
                <c:pt idx="49134">
                  <c:v>0.1618569</c:v>
                </c:pt>
                <c:pt idx="49135">
                  <c:v>0.16179370000000001</c:v>
                </c:pt>
                <c:pt idx="49136">
                  <c:v>0.1617306</c:v>
                </c:pt>
                <c:pt idx="49137">
                  <c:v>0.16166759999999999</c:v>
                </c:pt>
                <c:pt idx="49138">
                  <c:v>0.16160450000000001</c:v>
                </c:pt>
                <c:pt idx="49139">
                  <c:v>0.1615415</c:v>
                </c:pt>
                <c:pt idx="49140">
                  <c:v>0.1614785</c:v>
                </c:pt>
                <c:pt idx="49141">
                  <c:v>0.16141549999999999</c:v>
                </c:pt>
                <c:pt idx="49142">
                  <c:v>0.16135260000000001</c:v>
                </c:pt>
                <c:pt idx="49143">
                  <c:v>0.16128960000000001</c:v>
                </c:pt>
                <c:pt idx="49144">
                  <c:v>0.1612267</c:v>
                </c:pt>
                <c:pt idx="49145">
                  <c:v>0.1611639</c:v>
                </c:pt>
                <c:pt idx="49146">
                  <c:v>0.16110099999999999</c:v>
                </c:pt>
                <c:pt idx="49147">
                  <c:v>0.16103819999999999</c:v>
                </c:pt>
                <c:pt idx="49148">
                  <c:v>0.16097539999999999</c:v>
                </c:pt>
                <c:pt idx="49149">
                  <c:v>0.16091269999999999</c:v>
                </c:pt>
                <c:pt idx="49150">
                  <c:v>0.16084989999999999</c:v>
                </c:pt>
                <c:pt idx="49151">
                  <c:v>0.16078719999999999</c:v>
                </c:pt>
                <c:pt idx="49152">
                  <c:v>0.1607246</c:v>
                </c:pt>
                <c:pt idx="49153">
                  <c:v>0.1606619</c:v>
                </c:pt>
                <c:pt idx="49154">
                  <c:v>0.1605993</c:v>
                </c:pt>
                <c:pt idx="49155">
                  <c:v>0.1605367</c:v>
                </c:pt>
                <c:pt idx="49156">
                  <c:v>0.16047410000000001</c:v>
                </c:pt>
                <c:pt idx="49157">
                  <c:v>0.16041150000000001</c:v>
                </c:pt>
                <c:pt idx="49158">
                  <c:v>0.16034899999999999</c:v>
                </c:pt>
                <c:pt idx="49159">
                  <c:v>0.1602865</c:v>
                </c:pt>
                <c:pt idx="49160">
                  <c:v>0.16022400000000001</c:v>
                </c:pt>
                <c:pt idx="49161">
                  <c:v>0.16016159999999999</c:v>
                </c:pt>
                <c:pt idx="49162">
                  <c:v>0.16009909999999999</c:v>
                </c:pt>
                <c:pt idx="49163">
                  <c:v>0.1600367</c:v>
                </c:pt>
                <c:pt idx="49164">
                  <c:v>0.15997439999999999</c:v>
                </c:pt>
                <c:pt idx="49165">
                  <c:v>0.159912</c:v>
                </c:pt>
                <c:pt idx="49166">
                  <c:v>0.15984970000000001</c:v>
                </c:pt>
                <c:pt idx="49167">
                  <c:v>0.1597874</c:v>
                </c:pt>
                <c:pt idx="49168">
                  <c:v>0.15972510000000001</c:v>
                </c:pt>
                <c:pt idx="49169">
                  <c:v>0.1596629</c:v>
                </c:pt>
                <c:pt idx="49170">
                  <c:v>0.15960060000000001</c:v>
                </c:pt>
                <c:pt idx="49171">
                  <c:v>0.1595384</c:v>
                </c:pt>
                <c:pt idx="49172">
                  <c:v>0.15947629999999999</c:v>
                </c:pt>
                <c:pt idx="49173">
                  <c:v>0.1594141</c:v>
                </c:pt>
                <c:pt idx="49174">
                  <c:v>0.15935199999999999</c:v>
                </c:pt>
                <c:pt idx="49175">
                  <c:v>0.15928990000000001</c:v>
                </c:pt>
                <c:pt idx="49176">
                  <c:v>0.1592278</c:v>
                </c:pt>
                <c:pt idx="49177">
                  <c:v>0.1591658</c:v>
                </c:pt>
                <c:pt idx="49178">
                  <c:v>0.15910379999999999</c:v>
                </c:pt>
                <c:pt idx="49179">
                  <c:v>0.15904180000000001</c:v>
                </c:pt>
                <c:pt idx="49180">
                  <c:v>0.1589798</c:v>
                </c:pt>
                <c:pt idx="49181">
                  <c:v>0.1589179</c:v>
                </c:pt>
                <c:pt idx="49182">
                  <c:v>0.15885589999999999</c:v>
                </c:pt>
                <c:pt idx="49183">
                  <c:v>0.15879399999999999</c:v>
                </c:pt>
                <c:pt idx="49184">
                  <c:v>0.15873219999999999</c:v>
                </c:pt>
                <c:pt idx="49185">
                  <c:v>0.15867029999999999</c:v>
                </c:pt>
                <c:pt idx="49186">
                  <c:v>0.15860850000000001</c:v>
                </c:pt>
                <c:pt idx="49187">
                  <c:v>0.15854670000000001</c:v>
                </c:pt>
                <c:pt idx="49188">
                  <c:v>0.15848499999999999</c:v>
                </c:pt>
                <c:pt idx="49189">
                  <c:v>0.15842319999999999</c:v>
                </c:pt>
                <c:pt idx="49190">
                  <c:v>0.15836149999999999</c:v>
                </c:pt>
                <c:pt idx="49191">
                  <c:v>0.15829979999999999</c:v>
                </c:pt>
                <c:pt idx="49192">
                  <c:v>0.1582382</c:v>
                </c:pt>
                <c:pt idx="49193">
                  <c:v>0.1581765</c:v>
                </c:pt>
                <c:pt idx="49194">
                  <c:v>0.1581149</c:v>
                </c:pt>
                <c:pt idx="49195">
                  <c:v>0.15805330000000001</c:v>
                </c:pt>
                <c:pt idx="49196">
                  <c:v>0.15799170000000001</c:v>
                </c:pt>
                <c:pt idx="49197">
                  <c:v>0.15793019999999999</c:v>
                </c:pt>
                <c:pt idx="49198">
                  <c:v>0.1578687</c:v>
                </c:pt>
                <c:pt idx="49199">
                  <c:v>0.15780720000000001</c:v>
                </c:pt>
                <c:pt idx="49200">
                  <c:v>0.15774569999999999</c:v>
                </c:pt>
                <c:pt idx="49201">
                  <c:v>0.15772050000000001</c:v>
                </c:pt>
                <c:pt idx="49202">
                  <c:v>0.1576951</c:v>
                </c:pt>
                <c:pt idx="49203">
                  <c:v>0.15766949999999999</c:v>
                </c:pt>
                <c:pt idx="49204">
                  <c:v>0.1576437</c:v>
                </c:pt>
                <c:pt idx="49205">
                  <c:v>0.1576178</c:v>
                </c:pt>
                <c:pt idx="49206">
                  <c:v>0.1575917</c:v>
                </c:pt>
                <c:pt idx="49207">
                  <c:v>0.1575656</c:v>
                </c:pt>
                <c:pt idx="49208">
                  <c:v>0.15753929999999999</c:v>
                </c:pt>
                <c:pt idx="49209">
                  <c:v>0.15751290000000001</c:v>
                </c:pt>
                <c:pt idx="49210">
                  <c:v>0.1574865</c:v>
                </c:pt>
                <c:pt idx="49211">
                  <c:v>0.15745990000000001</c:v>
                </c:pt>
                <c:pt idx="49212">
                  <c:v>0.1574333</c:v>
                </c:pt>
                <c:pt idx="49213">
                  <c:v>0.15740660000000001</c:v>
                </c:pt>
                <c:pt idx="49214">
                  <c:v>0.15737979999999999</c:v>
                </c:pt>
                <c:pt idx="49215">
                  <c:v>0.15735299999999999</c:v>
                </c:pt>
                <c:pt idx="49216">
                  <c:v>0.1573261</c:v>
                </c:pt>
                <c:pt idx="49217">
                  <c:v>0.1572991</c:v>
                </c:pt>
                <c:pt idx="49218">
                  <c:v>0.1572721</c:v>
                </c:pt>
                <c:pt idx="49219">
                  <c:v>0.157245</c:v>
                </c:pt>
                <c:pt idx="49220">
                  <c:v>0.15721789999999999</c:v>
                </c:pt>
                <c:pt idx="49221">
                  <c:v>0.15719069999999999</c:v>
                </c:pt>
                <c:pt idx="49222">
                  <c:v>0.15716350000000001</c:v>
                </c:pt>
                <c:pt idx="49223">
                  <c:v>0.1571362</c:v>
                </c:pt>
                <c:pt idx="49224">
                  <c:v>0.1571089</c:v>
                </c:pt>
                <c:pt idx="49225">
                  <c:v>0.15708150000000001</c:v>
                </c:pt>
                <c:pt idx="49226">
                  <c:v>0.1570541</c:v>
                </c:pt>
                <c:pt idx="49227">
                  <c:v>0.15702669999999999</c:v>
                </c:pt>
                <c:pt idx="49228">
                  <c:v>0.15699920000000001</c:v>
                </c:pt>
                <c:pt idx="49229">
                  <c:v>0.15697169999999999</c:v>
                </c:pt>
                <c:pt idx="49230">
                  <c:v>0.15694420000000001</c:v>
                </c:pt>
                <c:pt idx="49231">
                  <c:v>0.15691659999999999</c:v>
                </c:pt>
                <c:pt idx="49232">
                  <c:v>0.156889</c:v>
                </c:pt>
                <c:pt idx="49233">
                  <c:v>0.15686130000000001</c:v>
                </c:pt>
                <c:pt idx="49234">
                  <c:v>0.15683359999999999</c:v>
                </c:pt>
                <c:pt idx="49235">
                  <c:v>0.1568059</c:v>
                </c:pt>
                <c:pt idx="49236">
                  <c:v>0.15677820000000001</c:v>
                </c:pt>
                <c:pt idx="49237">
                  <c:v>0.15675040000000001</c:v>
                </c:pt>
                <c:pt idx="49238">
                  <c:v>0.15672259999999999</c:v>
                </c:pt>
                <c:pt idx="49239">
                  <c:v>0.15669469999999999</c:v>
                </c:pt>
                <c:pt idx="49240">
                  <c:v>0.1566669</c:v>
                </c:pt>
                <c:pt idx="49241">
                  <c:v>0.156639</c:v>
                </c:pt>
                <c:pt idx="49242">
                  <c:v>0.1566111</c:v>
                </c:pt>
                <c:pt idx="49243">
                  <c:v>0.1565831</c:v>
                </c:pt>
                <c:pt idx="49244">
                  <c:v>0.15655520000000001</c:v>
                </c:pt>
                <c:pt idx="49245">
                  <c:v>0.15652720000000001</c:v>
                </c:pt>
                <c:pt idx="49246">
                  <c:v>0.1564992</c:v>
                </c:pt>
                <c:pt idx="49247">
                  <c:v>0.1564712</c:v>
                </c:pt>
                <c:pt idx="49248">
                  <c:v>0.1564431</c:v>
                </c:pt>
                <c:pt idx="49249">
                  <c:v>0.156415</c:v>
                </c:pt>
                <c:pt idx="49250">
                  <c:v>0.1563869</c:v>
                </c:pt>
                <c:pt idx="49251">
                  <c:v>0.15635879999999999</c:v>
                </c:pt>
                <c:pt idx="49252">
                  <c:v>0.15633069999999999</c:v>
                </c:pt>
                <c:pt idx="49253">
                  <c:v>0.15630250000000001</c:v>
                </c:pt>
                <c:pt idx="49254">
                  <c:v>0.1562743</c:v>
                </c:pt>
                <c:pt idx="49255">
                  <c:v>0.1562461</c:v>
                </c:pt>
                <c:pt idx="49256">
                  <c:v>0.15621789999999999</c:v>
                </c:pt>
                <c:pt idx="49257">
                  <c:v>0.15618969999999999</c:v>
                </c:pt>
                <c:pt idx="49258">
                  <c:v>0.15616140000000001</c:v>
                </c:pt>
                <c:pt idx="49259">
                  <c:v>0.1561332</c:v>
                </c:pt>
                <c:pt idx="49260">
                  <c:v>0.15610489999999999</c:v>
                </c:pt>
                <c:pt idx="49261">
                  <c:v>0.15607660000000001</c:v>
                </c:pt>
                <c:pt idx="49262">
                  <c:v>0.1560482</c:v>
                </c:pt>
                <c:pt idx="49263">
                  <c:v>0.15601989999999999</c:v>
                </c:pt>
                <c:pt idx="49264">
                  <c:v>0.15599150000000001</c:v>
                </c:pt>
                <c:pt idx="49265">
                  <c:v>0.1559632</c:v>
                </c:pt>
                <c:pt idx="49266">
                  <c:v>0.15593480000000001</c:v>
                </c:pt>
                <c:pt idx="49267">
                  <c:v>0.1559064</c:v>
                </c:pt>
                <c:pt idx="49268">
                  <c:v>0.15587799999999999</c:v>
                </c:pt>
                <c:pt idx="49269">
                  <c:v>0.1558495</c:v>
                </c:pt>
                <c:pt idx="49270">
                  <c:v>0.15582109999999999</c:v>
                </c:pt>
                <c:pt idx="49271">
                  <c:v>0.1557926</c:v>
                </c:pt>
                <c:pt idx="49272">
                  <c:v>0.15576419999999999</c:v>
                </c:pt>
                <c:pt idx="49273">
                  <c:v>0.1557357</c:v>
                </c:pt>
                <c:pt idx="49274">
                  <c:v>0.15570719999999999</c:v>
                </c:pt>
                <c:pt idx="49275">
                  <c:v>0.1556787</c:v>
                </c:pt>
                <c:pt idx="49276">
                  <c:v>0.15565019999999999</c:v>
                </c:pt>
                <c:pt idx="49277">
                  <c:v>0.1556216</c:v>
                </c:pt>
                <c:pt idx="49278">
                  <c:v>0.15559310000000001</c:v>
                </c:pt>
                <c:pt idx="49279">
                  <c:v>0.15556449999999999</c:v>
                </c:pt>
                <c:pt idx="49280">
                  <c:v>0.15553600000000001</c:v>
                </c:pt>
                <c:pt idx="49281">
                  <c:v>0.15550739999999999</c:v>
                </c:pt>
                <c:pt idx="49282">
                  <c:v>0.1554788</c:v>
                </c:pt>
                <c:pt idx="49283">
                  <c:v>0.15545020000000001</c:v>
                </c:pt>
                <c:pt idx="49284">
                  <c:v>0.15542159999999999</c:v>
                </c:pt>
                <c:pt idx="49285">
                  <c:v>0.155393</c:v>
                </c:pt>
                <c:pt idx="49286">
                  <c:v>0.15536440000000001</c:v>
                </c:pt>
                <c:pt idx="49287">
                  <c:v>0.1553358</c:v>
                </c:pt>
                <c:pt idx="49288">
                  <c:v>0.1553071</c:v>
                </c:pt>
                <c:pt idx="49289">
                  <c:v>0.15527850000000001</c:v>
                </c:pt>
                <c:pt idx="49290">
                  <c:v>0.15524979999999999</c:v>
                </c:pt>
                <c:pt idx="49291">
                  <c:v>0.1552212</c:v>
                </c:pt>
                <c:pt idx="49292">
                  <c:v>0.15519250000000001</c:v>
                </c:pt>
                <c:pt idx="49293">
                  <c:v>0.15516379999999999</c:v>
                </c:pt>
                <c:pt idx="49294">
                  <c:v>0.1551351</c:v>
                </c:pt>
                <c:pt idx="49295">
                  <c:v>0.15510640000000001</c:v>
                </c:pt>
                <c:pt idx="49296">
                  <c:v>0.15507770000000001</c:v>
                </c:pt>
                <c:pt idx="49297">
                  <c:v>0.15504899999999999</c:v>
                </c:pt>
                <c:pt idx="49298">
                  <c:v>0.1550203</c:v>
                </c:pt>
                <c:pt idx="49299">
                  <c:v>0.15499160000000001</c:v>
                </c:pt>
                <c:pt idx="49300">
                  <c:v>0.15496280000000001</c:v>
                </c:pt>
                <c:pt idx="49301">
                  <c:v>0.15493409999999999</c:v>
                </c:pt>
                <c:pt idx="49302">
                  <c:v>0.1549053</c:v>
                </c:pt>
                <c:pt idx="49303">
                  <c:v>0.1548766</c:v>
                </c:pt>
                <c:pt idx="49304">
                  <c:v>0.15484780000000001</c:v>
                </c:pt>
                <c:pt idx="49305">
                  <c:v>0.15481909999999999</c:v>
                </c:pt>
                <c:pt idx="49306">
                  <c:v>0.15479029999999999</c:v>
                </c:pt>
                <c:pt idx="49307">
                  <c:v>0.1547615</c:v>
                </c:pt>
                <c:pt idx="49308">
                  <c:v>0.1547327</c:v>
                </c:pt>
                <c:pt idx="49309">
                  <c:v>0.15470390000000001</c:v>
                </c:pt>
                <c:pt idx="49310">
                  <c:v>0.15467510000000001</c:v>
                </c:pt>
                <c:pt idx="49311">
                  <c:v>0.15464629999999999</c:v>
                </c:pt>
                <c:pt idx="49312">
                  <c:v>0.15461749999999999</c:v>
                </c:pt>
                <c:pt idx="49313">
                  <c:v>0.1545887</c:v>
                </c:pt>
                <c:pt idx="49314">
                  <c:v>0.1545599</c:v>
                </c:pt>
                <c:pt idx="49315">
                  <c:v>0.1545311</c:v>
                </c:pt>
                <c:pt idx="49316">
                  <c:v>0.15450230000000001</c:v>
                </c:pt>
                <c:pt idx="49317">
                  <c:v>0.15447340000000001</c:v>
                </c:pt>
                <c:pt idx="49318">
                  <c:v>0.15444459999999999</c:v>
                </c:pt>
                <c:pt idx="49319">
                  <c:v>0.15441579999999999</c:v>
                </c:pt>
                <c:pt idx="49320">
                  <c:v>0.15438689999999999</c:v>
                </c:pt>
                <c:pt idx="49321">
                  <c:v>0.1543581</c:v>
                </c:pt>
                <c:pt idx="49322">
                  <c:v>0.1543292</c:v>
                </c:pt>
                <c:pt idx="49323">
                  <c:v>0.1543004</c:v>
                </c:pt>
                <c:pt idx="49324">
                  <c:v>0.15427150000000001</c:v>
                </c:pt>
                <c:pt idx="49325">
                  <c:v>0.15424260000000001</c:v>
                </c:pt>
                <c:pt idx="49326">
                  <c:v>0.15421380000000001</c:v>
                </c:pt>
                <c:pt idx="49327">
                  <c:v>0.15418490000000001</c:v>
                </c:pt>
                <c:pt idx="49328">
                  <c:v>0.15415599999999999</c:v>
                </c:pt>
                <c:pt idx="49329">
                  <c:v>0.15412709999999999</c:v>
                </c:pt>
                <c:pt idx="49330">
                  <c:v>0.15409829999999999</c:v>
                </c:pt>
                <c:pt idx="49331">
                  <c:v>0.1540694</c:v>
                </c:pt>
                <c:pt idx="49332">
                  <c:v>0.1540405</c:v>
                </c:pt>
                <c:pt idx="49333">
                  <c:v>0.1540116</c:v>
                </c:pt>
                <c:pt idx="49334">
                  <c:v>0.1539827</c:v>
                </c:pt>
                <c:pt idx="49335">
                  <c:v>0.1539538</c:v>
                </c:pt>
                <c:pt idx="49336">
                  <c:v>0.1539249</c:v>
                </c:pt>
                <c:pt idx="49337">
                  <c:v>0.15389600000000001</c:v>
                </c:pt>
                <c:pt idx="49338">
                  <c:v>0.15386710000000001</c:v>
                </c:pt>
                <c:pt idx="49339">
                  <c:v>0.15383820000000001</c:v>
                </c:pt>
                <c:pt idx="49340">
                  <c:v>0.15380930000000001</c:v>
                </c:pt>
                <c:pt idx="49341">
                  <c:v>0.15378040000000001</c:v>
                </c:pt>
                <c:pt idx="49342">
                  <c:v>0.15375150000000001</c:v>
                </c:pt>
                <c:pt idx="49343">
                  <c:v>0.15372259999999999</c:v>
                </c:pt>
                <c:pt idx="49344">
                  <c:v>0.15369369999999999</c:v>
                </c:pt>
                <c:pt idx="49345">
                  <c:v>0.15366479999999999</c:v>
                </c:pt>
                <c:pt idx="49346">
                  <c:v>0.15363579999999999</c:v>
                </c:pt>
                <c:pt idx="49347">
                  <c:v>0.15360689999999999</c:v>
                </c:pt>
                <c:pt idx="49348">
                  <c:v>0.15357799999999999</c:v>
                </c:pt>
                <c:pt idx="49349">
                  <c:v>0.15354909999999999</c:v>
                </c:pt>
                <c:pt idx="49350">
                  <c:v>0.15352009999999999</c:v>
                </c:pt>
                <c:pt idx="49351">
                  <c:v>0.15349119999999999</c:v>
                </c:pt>
                <c:pt idx="49352">
                  <c:v>0.1534623</c:v>
                </c:pt>
                <c:pt idx="49353">
                  <c:v>0.1534334</c:v>
                </c:pt>
                <c:pt idx="49354">
                  <c:v>0.1534044</c:v>
                </c:pt>
                <c:pt idx="49355">
                  <c:v>0.1533755</c:v>
                </c:pt>
                <c:pt idx="49356">
                  <c:v>0.1533466</c:v>
                </c:pt>
                <c:pt idx="49357">
                  <c:v>0.1533177</c:v>
                </c:pt>
                <c:pt idx="49358">
                  <c:v>0.1532887</c:v>
                </c:pt>
                <c:pt idx="49359">
                  <c:v>0.1532598</c:v>
                </c:pt>
                <c:pt idx="49360">
                  <c:v>0.1532308</c:v>
                </c:pt>
                <c:pt idx="49361">
                  <c:v>0.1532019</c:v>
                </c:pt>
                <c:pt idx="49362">
                  <c:v>0.153173</c:v>
                </c:pt>
                <c:pt idx="49363">
                  <c:v>0.153144</c:v>
                </c:pt>
                <c:pt idx="49364">
                  <c:v>0.1531151</c:v>
                </c:pt>
                <c:pt idx="49365">
                  <c:v>0.15308620000000001</c:v>
                </c:pt>
                <c:pt idx="49366">
                  <c:v>0.1530572</c:v>
                </c:pt>
                <c:pt idx="49367">
                  <c:v>0.15302830000000001</c:v>
                </c:pt>
                <c:pt idx="49368">
                  <c:v>0.1529993</c:v>
                </c:pt>
                <c:pt idx="49369">
                  <c:v>0.15297040000000001</c:v>
                </c:pt>
                <c:pt idx="49370">
                  <c:v>0.15294150000000001</c:v>
                </c:pt>
                <c:pt idx="49371">
                  <c:v>0.15291250000000001</c:v>
                </c:pt>
                <c:pt idx="49372">
                  <c:v>0.15288360000000001</c:v>
                </c:pt>
                <c:pt idx="49373">
                  <c:v>0.15285470000000001</c:v>
                </c:pt>
                <c:pt idx="49374">
                  <c:v>0.15282570000000001</c:v>
                </c:pt>
                <c:pt idx="49375">
                  <c:v>0.15279680000000001</c:v>
                </c:pt>
                <c:pt idx="49376">
                  <c:v>0.15276780000000001</c:v>
                </c:pt>
                <c:pt idx="49377">
                  <c:v>0.15273890000000001</c:v>
                </c:pt>
                <c:pt idx="49378">
                  <c:v>0.15271000000000001</c:v>
                </c:pt>
                <c:pt idx="49379">
                  <c:v>0.15268100000000001</c:v>
                </c:pt>
                <c:pt idx="49380">
                  <c:v>0.15265210000000001</c:v>
                </c:pt>
                <c:pt idx="49381">
                  <c:v>0.15262319999999999</c:v>
                </c:pt>
                <c:pt idx="49382">
                  <c:v>0.15259429999999999</c:v>
                </c:pt>
                <c:pt idx="49383">
                  <c:v>0.15256529999999999</c:v>
                </c:pt>
                <c:pt idx="49384">
                  <c:v>0.15253639999999999</c:v>
                </c:pt>
                <c:pt idx="49385">
                  <c:v>0.15250749999999999</c:v>
                </c:pt>
                <c:pt idx="49386">
                  <c:v>0.15247859999999999</c:v>
                </c:pt>
                <c:pt idx="49387">
                  <c:v>0.15244959999999999</c:v>
                </c:pt>
                <c:pt idx="49388">
                  <c:v>0.15242069999999999</c:v>
                </c:pt>
                <c:pt idx="49389">
                  <c:v>0.15239179999999999</c:v>
                </c:pt>
                <c:pt idx="49390">
                  <c:v>0.1523629</c:v>
                </c:pt>
                <c:pt idx="49391">
                  <c:v>0.15233389999999999</c:v>
                </c:pt>
                <c:pt idx="49392">
                  <c:v>0.152305</c:v>
                </c:pt>
                <c:pt idx="49393">
                  <c:v>0.1522761</c:v>
                </c:pt>
                <c:pt idx="49394">
                  <c:v>0.1522472</c:v>
                </c:pt>
                <c:pt idx="49395">
                  <c:v>0.1522183</c:v>
                </c:pt>
                <c:pt idx="49396">
                  <c:v>0.1521894</c:v>
                </c:pt>
                <c:pt idx="49397">
                  <c:v>0.1521605</c:v>
                </c:pt>
                <c:pt idx="49398">
                  <c:v>0.15213160000000001</c:v>
                </c:pt>
                <c:pt idx="49399">
                  <c:v>0.15210270000000001</c:v>
                </c:pt>
                <c:pt idx="49400">
                  <c:v>0.15207380000000001</c:v>
                </c:pt>
                <c:pt idx="49401">
                  <c:v>0.15204480000000001</c:v>
                </c:pt>
                <c:pt idx="49402">
                  <c:v>0.15201600000000001</c:v>
                </c:pt>
                <c:pt idx="49403">
                  <c:v>0.15198710000000001</c:v>
                </c:pt>
                <c:pt idx="49404">
                  <c:v>0.15195819999999999</c:v>
                </c:pt>
                <c:pt idx="49405">
                  <c:v>0.15192929999999999</c:v>
                </c:pt>
                <c:pt idx="49406">
                  <c:v>0.15190039999999999</c:v>
                </c:pt>
                <c:pt idx="49407">
                  <c:v>0.15187149999999999</c:v>
                </c:pt>
                <c:pt idx="49408">
                  <c:v>0.15184259999999999</c:v>
                </c:pt>
                <c:pt idx="49409">
                  <c:v>0.1518137</c:v>
                </c:pt>
                <c:pt idx="49410">
                  <c:v>0.1517848</c:v>
                </c:pt>
                <c:pt idx="49411">
                  <c:v>0.151756</c:v>
                </c:pt>
                <c:pt idx="49412">
                  <c:v>0.1517271</c:v>
                </c:pt>
                <c:pt idx="49413">
                  <c:v>0.15169820000000001</c:v>
                </c:pt>
                <c:pt idx="49414">
                  <c:v>0.15166930000000001</c:v>
                </c:pt>
                <c:pt idx="49415">
                  <c:v>0.15164040000000001</c:v>
                </c:pt>
                <c:pt idx="49416">
                  <c:v>0.15161160000000001</c:v>
                </c:pt>
                <c:pt idx="49417">
                  <c:v>0.15158269999999999</c:v>
                </c:pt>
                <c:pt idx="49418">
                  <c:v>0.15155389999999999</c:v>
                </c:pt>
                <c:pt idx="49419">
                  <c:v>0.15152499999999999</c:v>
                </c:pt>
                <c:pt idx="49420">
                  <c:v>0.15149609999999999</c:v>
                </c:pt>
                <c:pt idx="49421">
                  <c:v>0.1514673</c:v>
                </c:pt>
                <c:pt idx="49422">
                  <c:v>0.1514384</c:v>
                </c:pt>
                <c:pt idx="49423">
                  <c:v>0.15140960000000001</c:v>
                </c:pt>
                <c:pt idx="49424">
                  <c:v>0.15138070000000001</c:v>
                </c:pt>
                <c:pt idx="49425">
                  <c:v>0.15135190000000001</c:v>
                </c:pt>
                <c:pt idx="49426">
                  <c:v>0.15132300000000001</c:v>
                </c:pt>
                <c:pt idx="49427">
                  <c:v>0.15129419999999999</c:v>
                </c:pt>
                <c:pt idx="49428">
                  <c:v>0.15126529999999999</c:v>
                </c:pt>
                <c:pt idx="49429">
                  <c:v>0.1512365</c:v>
                </c:pt>
                <c:pt idx="49430">
                  <c:v>0.1512077</c:v>
                </c:pt>
                <c:pt idx="49431">
                  <c:v>0.1511788</c:v>
                </c:pt>
                <c:pt idx="49432">
                  <c:v>0.15115000000000001</c:v>
                </c:pt>
                <c:pt idx="49433">
                  <c:v>0.15112120000000001</c:v>
                </c:pt>
                <c:pt idx="49434">
                  <c:v>0.15109230000000001</c:v>
                </c:pt>
                <c:pt idx="49435">
                  <c:v>0.15106349999999999</c:v>
                </c:pt>
                <c:pt idx="49436">
                  <c:v>0.15103469999999999</c:v>
                </c:pt>
                <c:pt idx="49437">
                  <c:v>0.1510059</c:v>
                </c:pt>
                <c:pt idx="49438">
                  <c:v>0.1509771</c:v>
                </c:pt>
                <c:pt idx="49439">
                  <c:v>0.15094830000000001</c:v>
                </c:pt>
                <c:pt idx="49440">
                  <c:v>0.15091950000000001</c:v>
                </c:pt>
                <c:pt idx="49441">
                  <c:v>0.15089060000000001</c:v>
                </c:pt>
                <c:pt idx="49442">
                  <c:v>0.15086179999999999</c:v>
                </c:pt>
                <c:pt idx="49443">
                  <c:v>0.1508331</c:v>
                </c:pt>
                <c:pt idx="49444">
                  <c:v>0.1508043</c:v>
                </c:pt>
                <c:pt idx="49445">
                  <c:v>0.15077550000000001</c:v>
                </c:pt>
                <c:pt idx="49446">
                  <c:v>0.15074670000000001</c:v>
                </c:pt>
                <c:pt idx="49447">
                  <c:v>0.15071789999999999</c:v>
                </c:pt>
                <c:pt idx="49448">
                  <c:v>0.15068909999999999</c:v>
                </c:pt>
                <c:pt idx="49449">
                  <c:v>0.1506604</c:v>
                </c:pt>
                <c:pt idx="49450">
                  <c:v>0.1506316</c:v>
                </c:pt>
                <c:pt idx="49451">
                  <c:v>0.15060280000000001</c:v>
                </c:pt>
                <c:pt idx="49452">
                  <c:v>0.15057409999999999</c:v>
                </c:pt>
                <c:pt idx="49453">
                  <c:v>0.15054529999999999</c:v>
                </c:pt>
                <c:pt idx="49454">
                  <c:v>0.1505166</c:v>
                </c:pt>
                <c:pt idx="49455">
                  <c:v>0.1504878</c:v>
                </c:pt>
                <c:pt idx="49456">
                  <c:v>0.15045910000000001</c:v>
                </c:pt>
                <c:pt idx="49457">
                  <c:v>0.15043029999999999</c:v>
                </c:pt>
                <c:pt idx="49458">
                  <c:v>0.1504016</c:v>
                </c:pt>
                <c:pt idx="49459">
                  <c:v>0.1503728</c:v>
                </c:pt>
                <c:pt idx="49460">
                  <c:v>0.15034410000000001</c:v>
                </c:pt>
                <c:pt idx="49461">
                  <c:v>0.15031539999999999</c:v>
                </c:pt>
                <c:pt idx="49462">
                  <c:v>0.1502867</c:v>
                </c:pt>
                <c:pt idx="49463">
                  <c:v>0.1502579</c:v>
                </c:pt>
                <c:pt idx="49464">
                  <c:v>0.15022920000000001</c:v>
                </c:pt>
                <c:pt idx="49465">
                  <c:v>0.15020049999999999</c:v>
                </c:pt>
                <c:pt idx="49466">
                  <c:v>0.15017179999999999</c:v>
                </c:pt>
                <c:pt idx="49467">
                  <c:v>0.1501431</c:v>
                </c:pt>
                <c:pt idx="49468">
                  <c:v>0.15011440000000001</c:v>
                </c:pt>
                <c:pt idx="49469">
                  <c:v>0.15008569999999999</c:v>
                </c:pt>
                <c:pt idx="49470">
                  <c:v>0.150057</c:v>
                </c:pt>
                <c:pt idx="49471">
                  <c:v>0.1500283</c:v>
                </c:pt>
                <c:pt idx="49472">
                  <c:v>0.14999970000000001</c:v>
                </c:pt>
                <c:pt idx="49473">
                  <c:v>0.14997099999999999</c:v>
                </c:pt>
                <c:pt idx="49474">
                  <c:v>0.1499423</c:v>
                </c:pt>
                <c:pt idx="49475">
                  <c:v>0.14991360000000001</c:v>
                </c:pt>
                <c:pt idx="49476">
                  <c:v>0.14988499999999999</c:v>
                </c:pt>
                <c:pt idx="49477">
                  <c:v>0.1498563</c:v>
                </c:pt>
                <c:pt idx="49478">
                  <c:v>0.14982770000000001</c:v>
                </c:pt>
                <c:pt idx="49479">
                  <c:v>0.14979899999999999</c:v>
                </c:pt>
                <c:pt idx="49480">
                  <c:v>0.1497704</c:v>
                </c:pt>
                <c:pt idx="49481">
                  <c:v>0.14974170000000001</c:v>
                </c:pt>
                <c:pt idx="49482">
                  <c:v>0.14971309999999999</c:v>
                </c:pt>
                <c:pt idx="49483">
                  <c:v>0.1496845</c:v>
                </c:pt>
                <c:pt idx="49484">
                  <c:v>0.14965580000000001</c:v>
                </c:pt>
                <c:pt idx="49485">
                  <c:v>0.14962719999999999</c:v>
                </c:pt>
                <c:pt idx="49486">
                  <c:v>0.1495986</c:v>
                </c:pt>
                <c:pt idx="49487">
                  <c:v>0.14957000000000001</c:v>
                </c:pt>
                <c:pt idx="49488">
                  <c:v>0.14954139999999999</c:v>
                </c:pt>
                <c:pt idx="49489">
                  <c:v>0.1495128</c:v>
                </c:pt>
                <c:pt idx="49490">
                  <c:v>0.14948420000000001</c:v>
                </c:pt>
                <c:pt idx="49491">
                  <c:v>0.14945559999999999</c:v>
                </c:pt>
                <c:pt idx="49492">
                  <c:v>0.149427</c:v>
                </c:pt>
                <c:pt idx="49493">
                  <c:v>0.14939839999999999</c:v>
                </c:pt>
                <c:pt idx="49494">
                  <c:v>0.1493699</c:v>
                </c:pt>
                <c:pt idx="49495">
                  <c:v>0.14934130000000001</c:v>
                </c:pt>
                <c:pt idx="49496">
                  <c:v>0.14931269999999999</c:v>
                </c:pt>
                <c:pt idx="49497">
                  <c:v>0.1492841</c:v>
                </c:pt>
                <c:pt idx="49498">
                  <c:v>0.14925559999999999</c:v>
                </c:pt>
                <c:pt idx="49499">
                  <c:v>0.149227</c:v>
                </c:pt>
                <c:pt idx="49500">
                  <c:v>0.14919850000000001</c:v>
                </c:pt>
                <c:pt idx="49501">
                  <c:v>0.14916989999999999</c:v>
                </c:pt>
                <c:pt idx="49502">
                  <c:v>0.14914140000000001</c:v>
                </c:pt>
                <c:pt idx="49503">
                  <c:v>0.14911289999999999</c:v>
                </c:pt>
                <c:pt idx="49504">
                  <c:v>0.1490843</c:v>
                </c:pt>
                <c:pt idx="49505">
                  <c:v>0.14905579999999999</c:v>
                </c:pt>
                <c:pt idx="49506">
                  <c:v>0.1490273</c:v>
                </c:pt>
                <c:pt idx="49507">
                  <c:v>0.14899879999999999</c:v>
                </c:pt>
                <c:pt idx="49508">
                  <c:v>0.1489702</c:v>
                </c:pt>
                <c:pt idx="49509">
                  <c:v>0.14894170000000001</c:v>
                </c:pt>
                <c:pt idx="49510">
                  <c:v>0.1489132</c:v>
                </c:pt>
                <c:pt idx="49511">
                  <c:v>0.14888470000000001</c:v>
                </c:pt>
                <c:pt idx="49512">
                  <c:v>0.1488563</c:v>
                </c:pt>
                <c:pt idx="49513">
                  <c:v>0.14882780000000001</c:v>
                </c:pt>
                <c:pt idx="49514">
                  <c:v>0.1487993</c:v>
                </c:pt>
                <c:pt idx="49515">
                  <c:v>0.14877080000000001</c:v>
                </c:pt>
                <c:pt idx="49516">
                  <c:v>0.14874229999999999</c:v>
                </c:pt>
                <c:pt idx="49517">
                  <c:v>0.14871390000000001</c:v>
                </c:pt>
                <c:pt idx="49518">
                  <c:v>0.1486854</c:v>
                </c:pt>
                <c:pt idx="49519">
                  <c:v>0.14865700000000001</c:v>
                </c:pt>
                <c:pt idx="49520">
                  <c:v>0.1486285</c:v>
                </c:pt>
                <c:pt idx="49521">
                  <c:v>0.14860010000000001</c:v>
                </c:pt>
                <c:pt idx="49522">
                  <c:v>0.1485717</c:v>
                </c:pt>
                <c:pt idx="49523">
                  <c:v>0.14854319999999999</c:v>
                </c:pt>
                <c:pt idx="49524">
                  <c:v>0.1485148</c:v>
                </c:pt>
                <c:pt idx="49525">
                  <c:v>0.14848639999999999</c:v>
                </c:pt>
                <c:pt idx="49526">
                  <c:v>0.14845800000000001</c:v>
                </c:pt>
                <c:pt idx="49527">
                  <c:v>0.14842949999999999</c:v>
                </c:pt>
                <c:pt idx="49528">
                  <c:v>0.14840110000000001</c:v>
                </c:pt>
                <c:pt idx="49529">
                  <c:v>0.1483727</c:v>
                </c:pt>
                <c:pt idx="49530">
                  <c:v>0.14834439999999999</c:v>
                </c:pt>
                <c:pt idx="49531">
                  <c:v>0.148316</c:v>
                </c:pt>
                <c:pt idx="49532">
                  <c:v>0.14828759999999999</c:v>
                </c:pt>
                <c:pt idx="49533">
                  <c:v>0.14825920000000001</c:v>
                </c:pt>
                <c:pt idx="49534">
                  <c:v>0.1482308</c:v>
                </c:pt>
                <c:pt idx="49535">
                  <c:v>0.14820249999999999</c:v>
                </c:pt>
                <c:pt idx="49536">
                  <c:v>0.1481741</c:v>
                </c:pt>
                <c:pt idx="49537">
                  <c:v>0.14814579999999999</c:v>
                </c:pt>
                <c:pt idx="49538">
                  <c:v>0.14811740000000001</c:v>
                </c:pt>
                <c:pt idx="49539">
                  <c:v>0.1480891</c:v>
                </c:pt>
                <c:pt idx="49540">
                  <c:v>0.14806069999999999</c:v>
                </c:pt>
                <c:pt idx="49541">
                  <c:v>0.14803240000000001</c:v>
                </c:pt>
                <c:pt idx="49542">
                  <c:v>0.1480041</c:v>
                </c:pt>
                <c:pt idx="49543">
                  <c:v>0.14797569999999999</c:v>
                </c:pt>
                <c:pt idx="49544">
                  <c:v>0.14794740000000001</c:v>
                </c:pt>
                <c:pt idx="49545">
                  <c:v>0.1479191</c:v>
                </c:pt>
                <c:pt idx="49546">
                  <c:v>0.14789079999999999</c:v>
                </c:pt>
                <c:pt idx="49547">
                  <c:v>0.14786250000000001</c:v>
                </c:pt>
                <c:pt idx="49548">
                  <c:v>0.1478342</c:v>
                </c:pt>
                <c:pt idx="49549">
                  <c:v>0.14780589999999999</c:v>
                </c:pt>
                <c:pt idx="49550">
                  <c:v>0.14777760000000001</c:v>
                </c:pt>
                <c:pt idx="49551">
                  <c:v>0.1477493</c:v>
                </c:pt>
                <c:pt idx="49552">
                  <c:v>0.14772109999999999</c:v>
                </c:pt>
                <c:pt idx="49553">
                  <c:v>0.14769280000000001</c:v>
                </c:pt>
                <c:pt idx="49554">
                  <c:v>0.1476645</c:v>
                </c:pt>
                <c:pt idx="49555">
                  <c:v>0.1476363</c:v>
                </c:pt>
                <c:pt idx="49556">
                  <c:v>0.14760799999999999</c:v>
                </c:pt>
                <c:pt idx="49557">
                  <c:v>0.14757980000000001</c:v>
                </c:pt>
                <c:pt idx="49558">
                  <c:v>0.1475515</c:v>
                </c:pt>
                <c:pt idx="49559">
                  <c:v>0.1475233</c:v>
                </c:pt>
                <c:pt idx="49560">
                  <c:v>0.14749509999999999</c:v>
                </c:pt>
                <c:pt idx="49561">
                  <c:v>0.14746690000000001</c:v>
                </c:pt>
                <c:pt idx="49562">
                  <c:v>0.1474386</c:v>
                </c:pt>
                <c:pt idx="49563">
                  <c:v>0.1474104</c:v>
                </c:pt>
                <c:pt idx="49564">
                  <c:v>0.14738219999999999</c:v>
                </c:pt>
                <c:pt idx="49565">
                  <c:v>0.14735400000000001</c:v>
                </c:pt>
                <c:pt idx="49566">
                  <c:v>0.14732580000000001</c:v>
                </c:pt>
                <c:pt idx="49567">
                  <c:v>0.1472976</c:v>
                </c:pt>
                <c:pt idx="49568">
                  <c:v>0.1472695</c:v>
                </c:pt>
                <c:pt idx="49569">
                  <c:v>0.14724129999999999</c:v>
                </c:pt>
                <c:pt idx="49570">
                  <c:v>0.14721310000000001</c:v>
                </c:pt>
                <c:pt idx="49571">
                  <c:v>0.14718500000000001</c:v>
                </c:pt>
                <c:pt idx="49572">
                  <c:v>0.1471568</c:v>
                </c:pt>
                <c:pt idx="49573">
                  <c:v>0.1471286</c:v>
                </c:pt>
                <c:pt idx="49574">
                  <c:v>0.1471005</c:v>
                </c:pt>
                <c:pt idx="49575">
                  <c:v>0.14707239999999999</c:v>
                </c:pt>
                <c:pt idx="49576">
                  <c:v>0.14704420000000001</c:v>
                </c:pt>
                <c:pt idx="49577">
                  <c:v>0.14701610000000001</c:v>
                </c:pt>
                <c:pt idx="49578">
                  <c:v>0.14698800000000001</c:v>
                </c:pt>
                <c:pt idx="49579">
                  <c:v>0.1469599</c:v>
                </c:pt>
                <c:pt idx="49580">
                  <c:v>0.1469318</c:v>
                </c:pt>
                <c:pt idx="49581">
                  <c:v>0.1469036</c:v>
                </c:pt>
                <c:pt idx="49582">
                  <c:v>0.14687549999999999</c:v>
                </c:pt>
                <c:pt idx="49583">
                  <c:v>0.14684749999999999</c:v>
                </c:pt>
                <c:pt idx="49584">
                  <c:v>0.14681939999999999</c:v>
                </c:pt>
                <c:pt idx="49585">
                  <c:v>0.14679130000000001</c:v>
                </c:pt>
                <c:pt idx="49586">
                  <c:v>0.14676320000000001</c:v>
                </c:pt>
                <c:pt idx="49587">
                  <c:v>0.14673520000000001</c:v>
                </c:pt>
                <c:pt idx="49588">
                  <c:v>0.14670710000000001</c:v>
                </c:pt>
                <c:pt idx="49589">
                  <c:v>0.146679</c:v>
                </c:pt>
                <c:pt idx="49590">
                  <c:v>0.146651</c:v>
                </c:pt>
                <c:pt idx="49591">
                  <c:v>0.146623</c:v>
                </c:pt>
                <c:pt idx="49592">
                  <c:v>0.1465949</c:v>
                </c:pt>
                <c:pt idx="49593">
                  <c:v>0.1465669</c:v>
                </c:pt>
                <c:pt idx="49594">
                  <c:v>0.1465389</c:v>
                </c:pt>
                <c:pt idx="49595">
                  <c:v>0.1465109</c:v>
                </c:pt>
                <c:pt idx="49596">
                  <c:v>0.1464828</c:v>
                </c:pt>
                <c:pt idx="49597">
                  <c:v>0.1464548</c:v>
                </c:pt>
                <c:pt idx="49598">
                  <c:v>0.1464268</c:v>
                </c:pt>
                <c:pt idx="49599">
                  <c:v>0.1463989</c:v>
                </c:pt>
                <c:pt idx="49600">
                  <c:v>0.1463709</c:v>
                </c:pt>
                <c:pt idx="49601">
                  <c:v>0.1463429</c:v>
                </c:pt>
                <c:pt idx="49602">
                  <c:v>0.1463149</c:v>
                </c:pt>
                <c:pt idx="49603">
                  <c:v>0.1462869</c:v>
                </c:pt>
                <c:pt idx="49604">
                  <c:v>0.146259</c:v>
                </c:pt>
                <c:pt idx="49605">
                  <c:v>0.146231</c:v>
                </c:pt>
                <c:pt idx="49606">
                  <c:v>0.1462031</c:v>
                </c:pt>
                <c:pt idx="49607">
                  <c:v>0.14617520000000001</c:v>
                </c:pt>
                <c:pt idx="49608">
                  <c:v>0.1461472</c:v>
                </c:pt>
                <c:pt idx="49609">
                  <c:v>0.14611930000000001</c:v>
                </c:pt>
                <c:pt idx="49610">
                  <c:v>0.14609140000000001</c:v>
                </c:pt>
                <c:pt idx="49611">
                  <c:v>0.14606350000000001</c:v>
                </c:pt>
                <c:pt idx="49612">
                  <c:v>0.14603559999999999</c:v>
                </c:pt>
                <c:pt idx="49613">
                  <c:v>0.14600759999999999</c:v>
                </c:pt>
                <c:pt idx="49614">
                  <c:v>0.14597969999999999</c:v>
                </c:pt>
                <c:pt idx="49615">
                  <c:v>0.1459519</c:v>
                </c:pt>
                <c:pt idx="49616">
                  <c:v>0.145924</c:v>
                </c:pt>
                <c:pt idx="49617">
                  <c:v>0.1458961</c:v>
                </c:pt>
                <c:pt idx="49618">
                  <c:v>0.1458682</c:v>
                </c:pt>
                <c:pt idx="49619">
                  <c:v>0.14584040000000001</c:v>
                </c:pt>
                <c:pt idx="49620">
                  <c:v>0.14581250000000001</c:v>
                </c:pt>
                <c:pt idx="49621">
                  <c:v>0.14578459999999999</c:v>
                </c:pt>
                <c:pt idx="49622">
                  <c:v>0.14575679999999999</c:v>
                </c:pt>
                <c:pt idx="49623">
                  <c:v>0.145729</c:v>
                </c:pt>
                <c:pt idx="49624">
                  <c:v>0.1457011</c:v>
                </c:pt>
                <c:pt idx="49625">
                  <c:v>0.14567330000000001</c:v>
                </c:pt>
                <c:pt idx="49626">
                  <c:v>0.14564550000000001</c:v>
                </c:pt>
                <c:pt idx="49627">
                  <c:v>0.14561769999999999</c:v>
                </c:pt>
                <c:pt idx="49628">
                  <c:v>0.14558989999999999</c:v>
                </c:pt>
                <c:pt idx="49629">
                  <c:v>0.1455621</c:v>
                </c:pt>
                <c:pt idx="49630">
                  <c:v>0.14553430000000001</c:v>
                </c:pt>
                <c:pt idx="49631">
                  <c:v>0.14550650000000001</c:v>
                </c:pt>
                <c:pt idx="49632">
                  <c:v>0.14547869999999999</c:v>
                </c:pt>
                <c:pt idx="49633">
                  <c:v>0.14545089999999999</c:v>
                </c:pt>
                <c:pt idx="49634">
                  <c:v>0.1454232</c:v>
                </c:pt>
                <c:pt idx="49635">
                  <c:v>0.14539540000000001</c:v>
                </c:pt>
                <c:pt idx="49636">
                  <c:v>0.14536769999999999</c:v>
                </c:pt>
                <c:pt idx="49637">
                  <c:v>0.14533989999999999</c:v>
                </c:pt>
                <c:pt idx="49638">
                  <c:v>0.1453122</c:v>
                </c:pt>
                <c:pt idx="49639">
                  <c:v>0.14528440000000001</c:v>
                </c:pt>
                <c:pt idx="49640">
                  <c:v>0.14525669999999999</c:v>
                </c:pt>
                <c:pt idx="49641">
                  <c:v>0.145229</c:v>
                </c:pt>
                <c:pt idx="49642">
                  <c:v>0.14520130000000001</c:v>
                </c:pt>
                <c:pt idx="49643">
                  <c:v>0.14517360000000001</c:v>
                </c:pt>
                <c:pt idx="49644">
                  <c:v>0.14514589999999999</c:v>
                </c:pt>
                <c:pt idx="49645">
                  <c:v>0.1451182</c:v>
                </c:pt>
                <c:pt idx="49646">
                  <c:v>0.14509050000000001</c:v>
                </c:pt>
                <c:pt idx="49647">
                  <c:v>0.14506279999999999</c:v>
                </c:pt>
                <c:pt idx="49648">
                  <c:v>0.1450351</c:v>
                </c:pt>
                <c:pt idx="49649">
                  <c:v>0.14500750000000001</c:v>
                </c:pt>
                <c:pt idx="49650">
                  <c:v>0.14497979999999999</c:v>
                </c:pt>
                <c:pt idx="49651">
                  <c:v>0.1449521</c:v>
                </c:pt>
                <c:pt idx="49652">
                  <c:v>0.14492450000000001</c:v>
                </c:pt>
                <c:pt idx="49653">
                  <c:v>0.1448969</c:v>
                </c:pt>
                <c:pt idx="49654">
                  <c:v>0.1448692</c:v>
                </c:pt>
                <c:pt idx="49655">
                  <c:v>0.14484159999999999</c:v>
                </c:pt>
                <c:pt idx="49656">
                  <c:v>0.144814</c:v>
                </c:pt>
                <c:pt idx="49657">
                  <c:v>0.14478640000000001</c:v>
                </c:pt>
                <c:pt idx="49658">
                  <c:v>0.14475869999999999</c:v>
                </c:pt>
                <c:pt idx="49659">
                  <c:v>0.1447311</c:v>
                </c:pt>
                <c:pt idx="49660">
                  <c:v>0.14470359999999999</c:v>
                </c:pt>
                <c:pt idx="49661">
                  <c:v>0.144676</c:v>
                </c:pt>
                <c:pt idx="49662">
                  <c:v>0.14464840000000001</c:v>
                </c:pt>
                <c:pt idx="49663">
                  <c:v>0.14462079999999999</c:v>
                </c:pt>
                <c:pt idx="49664">
                  <c:v>0.14459330000000001</c:v>
                </c:pt>
                <c:pt idx="49665">
                  <c:v>0.14456569999999999</c:v>
                </c:pt>
                <c:pt idx="49666">
                  <c:v>0.1445381</c:v>
                </c:pt>
                <c:pt idx="49667">
                  <c:v>0.14451059999999999</c:v>
                </c:pt>
                <c:pt idx="49668">
                  <c:v>0.1444831</c:v>
                </c:pt>
                <c:pt idx="49669">
                  <c:v>0.14445549999999999</c:v>
                </c:pt>
                <c:pt idx="49670">
                  <c:v>0.144428</c:v>
                </c:pt>
                <c:pt idx="49671">
                  <c:v>0.14440049999999999</c:v>
                </c:pt>
                <c:pt idx="49672">
                  <c:v>0.144373</c:v>
                </c:pt>
                <c:pt idx="49673">
                  <c:v>0.14434549999999999</c:v>
                </c:pt>
                <c:pt idx="49674">
                  <c:v>0.144318</c:v>
                </c:pt>
                <c:pt idx="49675">
                  <c:v>0.14429049999999999</c:v>
                </c:pt>
                <c:pt idx="49676">
                  <c:v>0.144263</c:v>
                </c:pt>
                <c:pt idx="49677">
                  <c:v>0.14423549999999999</c:v>
                </c:pt>
                <c:pt idx="49678">
                  <c:v>0.144208</c:v>
                </c:pt>
                <c:pt idx="49679">
                  <c:v>0.14418059999999999</c:v>
                </c:pt>
                <c:pt idx="49680">
                  <c:v>0.14415310000000001</c:v>
                </c:pt>
                <c:pt idx="49681">
                  <c:v>0.1441257</c:v>
                </c:pt>
                <c:pt idx="49682">
                  <c:v>0.14409820000000001</c:v>
                </c:pt>
                <c:pt idx="49683">
                  <c:v>0.1440708</c:v>
                </c:pt>
                <c:pt idx="49684">
                  <c:v>0.14404330000000001</c:v>
                </c:pt>
                <c:pt idx="49685">
                  <c:v>0.1440159</c:v>
                </c:pt>
                <c:pt idx="49686">
                  <c:v>0.14398849999999999</c:v>
                </c:pt>
                <c:pt idx="49687">
                  <c:v>0.14396110000000001</c:v>
                </c:pt>
                <c:pt idx="49688">
                  <c:v>0.1439337</c:v>
                </c:pt>
                <c:pt idx="49689">
                  <c:v>0.14390629999999999</c:v>
                </c:pt>
                <c:pt idx="49690">
                  <c:v>0.1438789</c:v>
                </c:pt>
                <c:pt idx="49691">
                  <c:v>0.14385149999999999</c:v>
                </c:pt>
                <c:pt idx="49692">
                  <c:v>0.14382410000000001</c:v>
                </c:pt>
                <c:pt idx="49693">
                  <c:v>0.1437967</c:v>
                </c:pt>
                <c:pt idx="49694">
                  <c:v>0.14376939999999999</c:v>
                </c:pt>
                <c:pt idx="49695">
                  <c:v>0.14374200000000001</c:v>
                </c:pt>
                <c:pt idx="49696">
                  <c:v>0.1437147</c:v>
                </c:pt>
                <c:pt idx="49697">
                  <c:v>0.14368729999999999</c:v>
                </c:pt>
                <c:pt idx="49698">
                  <c:v>0.14366000000000001</c:v>
                </c:pt>
                <c:pt idx="49699">
                  <c:v>0.1436327</c:v>
                </c:pt>
                <c:pt idx="49700">
                  <c:v>0.14360529999999999</c:v>
                </c:pt>
                <c:pt idx="49701">
                  <c:v>0.14357800000000001</c:v>
                </c:pt>
                <c:pt idx="49702">
                  <c:v>0.1435507</c:v>
                </c:pt>
                <c:pt idx="49703">
                  <c:v>0.1435234</c:v>
                </c:pt>
                <c:pt idx="49704">
                  <c:v>0.14349609999999999</c:v>
                </c:pt>
                <c:pt idx="49705">
                  <c:v>0.14346880000000001</c:v>
                </c:pt>
                <c:pt idx="49706">
                  <c:v>0.1434415</c:v>
                </c:pt>
                <c:pt idx="49707">
                  <c:v>0.14341429999999999</c:v>
                </c:pt>
                <c:pt idx="49708">
                  <c:v>0.14338699999999999</c:v>
                </c:pt>
                <c:pt idx="49709">
                  <c:v>0.14335980000000001</c:v>
                </c:pt>
                <c:pt idx="49710">
                  <c:v>0.1433325</c:v>
                </c:pt>
                <c:pt idx="49711">
                  <c:v>0.1433053</c:v>
                </c:pt>
                <c:pt idx="49712">
                  <c:v>0.14327799999999999</c:v>
                </c:pt>
                <c:pt idx="49713">
                  <c:v>0.14325080000000001</c:v>
                </c:pt>
                <c:pt idx="49714">
                  <c:v>0.14322360000000001</c:v>
                </c:pt>
                <c:pt idx="49715">
                  <c:v>0.1431963</c:v>
                </c:pt>
                <c:pt idx="49716">
                  <c:v>0.14316909999999999</c:v>
                </c:pt>
                <c:pt idx="49717">
                  <c:v>0.14314189999999999</c:v>
                </c:pt>
                <c:pt idx="49718">
                  <c:v>0.14311470000000001</c:v>
                </c:pt>
                <c:pt idx="49719">
                  <c:v>0.14308750000000001</c:v>
                </c:pt>
                <c:pt idx="49720">
                  <c:v>0.1430603</c:v>
                </c:pt>
                <c:pt idx="49721">
                  <c:v>0.1430332</c:v>
                </c:pt>
                <c:pt idx="49722">
                  <c:v>0.14300599999999999</c:v>
                </c:pt>
                <c:pt idx="49723">
                  <c:v>0.14297879999999999</c:v>
                </c:pt>
                <c:pt idx="49724">
                  <c:v>0.14295169999999999</c:v>
                </c:pt>
                <c:pt idx="49725">
                  <c:v>0.14292450000000001</c:v>
                </c:pt>
                <c:pt idx="49726">
                  <c:v>0.14289740000000001</c:v>
                </c:pt>
                <c:pt idx="49727">
                  <c:v>0.1428702</c:v>
                </c:pt>
                <c:pt idx="49728">
                  <c:v>0.1428431</c:v>
                </c:pt>
                <c:pt idx="49729">
                  <c:v>0.142816</c:v>
                </c:pt>
                <c:pt idx="49730">
                  <c:v>0.1427889</c:v>
                </c:pt>
                <c:pt idx="49731">
                  <c:v>0.14276179999999999</c:v>
                </c:pt>
                <c:pt idx="49732">
                  <c:v>0.14273469999999999</c:v>
                </c:pt>
                <c:pt idx="49733">
                  <c:v>0.14270759999999999</c:v>
                </c:pt>
                <c:pt idx="49734">
                  <c:v>0.14268049999999999</c:v>
                </c:pt>
                <c:pt idx="49735">
                  <c:v>0.14265340000000001</c:v>
                </c:pt>
                <c:pt idx="49736">
                  <c:v>0.14262630000000001</c:v>
                </c:pt>
                <c:pt idx="49737">
                  <c:v>0.14259930000000001</c:v>
                </c:pt>
                <c:pt idx="49738">
                  <c:v>0.14257220000000001</c:v>
                </c:pt>
                <c:pt idx="49739">
                  <c:v>0.14254520000000001</c:v>
                </c:pt>
                <c:pt idx="49740">
                  <c:v>0.14251810000000001</c:v>
                </c:pt>
                <c:pt idx="49741">
                  <c:v>0.14249110000000001</c:v>
                </c:pt>
                <c:pt idx="49742">
                  <c:v>0.14246400000000001</c:v>
                </c:pt>
                <c:pt idx="49743">
                  <c:v>0.14243700000000001</c:v>
                </c:pt>
                <c:pt idx="49744">
                  <c:v>0.14241000000000001</c:v>
                </c:pt>
                <c:pt idx="49745">
                  <c:v>0.14238300000000001</c:v>
                </c:pt>
                <c:pt idx="49746">
                  <c:v>0.14235600000000001</c:v>
                </c:pt>
                <c:pt idx="49747">
                  <c:v>0.14232900000000001</c:v>
                </c:pt>
                <c:pt idx="49748">
                  <c:v>0.14230200000000001</c:v>
                </c:pt>
                <c:pt idx="49749">
                  <c:v>0.14227500000000001</c:v>
                </c:pt>
                <c:pt idx="49750">
                  <c:v>0.14224800000000001</c:v>
                </c:pt>
                <c:pt idx="49751">
                  <c:v>0.14222109999999999</c:v>
                </c:pt>
                <c:pt idx="49752">
                  <c:v>0.14219409999999999</c:v>
                </c:pt>
                <c:pt idx="49753">
                  <c:v>0.14216719999999999</c:v>
                </c:pt>
                <c:pt idx="49754">
                  <c:v>0.14214019999999999</c:v>
                </c:pt>
                <c:pt idx="49755">
                  <c:v>0.1421133</c:v>
                </c:pt>
                <c:pt idx="49756">
                  <c:v>0.1420863</c:v>
                </c:pt>
                <c:pt idx="49757">
                  <c:v>0.1420594</c:v>
                </c:pt>
                <c:pt idx="49758">
                  <c:v>0.14203250000000001</c:v>
                </c:pt>
                <c:pt idx="49759">
                  <c:v>0.14200550000000001</c:v>
                </c:pt>
                <c:pt idx="49760">
                  <c:v>0.14197860000000001</c:v>
                </c:pt>
                <c:pt idx="49761">
                  <c:v>0.14195169999999999</c:v>
                </c:pt>
                <c:pt idx="49762">
                  <c:v>0.14192479999999999</c:v>
                </c:pt>
                <c:pt idx="49763">
                  <c:v>0.141898</c:v>
                </c:pt>
                <c:pt idx="49764">
                  <c:v>0.1418711</c:v>
                </c:pt>
                <c:pt idx="49765">
                  <c:v>0.1418442</c:v>
                </c:pt>
                <c:pt idx="49766">
                  <c:v>0.14181730000000001</c:v>
                </c:pt>
                <c:pt idx="49767">
                  <c:v>0.14179050000000001</c:v>
                </c:pt>
                <c:pt idx="49768">
                  <c:v>0.14176359999999999</c:v>
                </c:pt>
                <c:pt idx="49769">
                  <c:v>0.1417368</c:v>
                </c:pt>
                <c:pt idx="49770">
                  <c:v>0.14171</c:v>
                </c:pt>
                <c:pt idx="49771">
                  <c:v>0.14168310000000001</c:v>
                </c:pt>
                <c:pt idx="49772">
                  <c:v>0.14165630000000001</c:v>
                </c:pt>
                <c:pt idx="49773">
                  <c:v>0.14162949999999999</c:v>
                </c:pt>
                <c:pt idx="49774">
                  <c:v>0.1416027</c:v>
                </c:pt>
                <c:pt idx="49775">
                  <c:v>0.1415759</c:v>
                </c:pt>
                <c:pt idx="49776">
                  <c:v>0.14154910000000001</c:v>
                </c:pt>
                <c:pt idx="49777">
                  <c:v>0.14152229999999999</c:v>
                </c:pt>
                <c:pt idx="49778">
                  <c:v>0.1414955</c:v>
                </c:pt>
                <c:pt idx="49779">
                  <c:v>0.1414687</c:v>
                </c:pt>
                <c:pt idx="49780">
                  <c:v>0.14144200000000001</c:v>
                </c:pt>
                <c:pt idx="49781">
                  <c:v>0.14141519999999999</c:v>
                </c:pt>
                <c:pt idx="49782">
                  <c:v>0.1413885</c:v>
                </c:pt>
                <c:pt idx="49783">
                  <c:v>0.14136170000000001</c:v>
                </c:pt>
                <c:pt idx="49784">
                  <c:v>0.14133499999999999</c:v>
                </c:pt>
                <c:pt idx="49785">
                  <c:v>0.1413083</c:v>
                </c:pt>
                <c:pt idx="49786">
                  <c:v>0.1412815</c:v>
                </c:pt>
                <c:pt idx="49787">
                  <c:v>0.14125480000000001</c:v>
                </c:pt>
                <c:pt idx="49788">
                  <c:v>0.1412281</c:v>
                </c:pt>
                <c:pt idx="49789">
                  <c:v>0.1412014</c:v>
                </c:pt>
                <c:pt idx="49790">
                  <c:v>0.14117469999999999</c:v>
                </c:pt>
                <c:pt idx="49791">
                  <c:v>0.141148</c:v>
                </c:pt>
                <c:pt idx="49792">
                  <c:v>0.14112140000000001</c:v>
                </c:pt>
                <c:pt idx="49793">
                  <c:v>0.14109469999999999</c:v>
                </c:pt>
                <c:pt idx="49794">
                  <c:v>0.141068</c:v>
                </c:pt>
                <c:pt idx="49795">
                  <c:v>0.14104140000000001</c:v>
                </c:pt>
                <c:pt idx="49796">
                  <c:v>0.14101469999999999</c:v>
                </c:pt>
                <c:pt idx="49797">
                  <c:v>0.14098810000000001</c:v>
                </c:pt>
                <c:pt idx="49798">
                  <c:v>0.14096139999999999</c:v>
                </c:pt>
                <c:pt idx="49799">
                  <c:v>0.1409348</c:v>
                </c:pt>
                <c:pt idx="49800">
                  <c:v>0.14090820000000001</c:v>
                </c:pt>
                <c:pt idx="49801">
                  <c:v>0.1408951</c:v>
                </c:pt>
                <c:pt idx="49802">
                  <c:v>0.14088229999999999</c:v>
                </c:pt>
                <c:pt idx="49803">
                  <c:v>0.14086969999999999</c:v>
                </c:pt>
                <c:pt idx="49804">
                  <c:v>0.14085729999999999</c:v>
                </c:pt>
                <c:pt idx="49805">
                  <c:v>0.140845</c:v>
                </c:pt>
                <c:pt idx="49806">
                  <c:v>0.14083290000000001</c:v>
                </c:pt>
                <c:pt idx="49807">
                  <c:v>0.140821</c:v>
                </c:pt>
                <c:pt idx="49808">
                  <c:v>0.1408092</c:v>
                </c:pt>
                <c:pt idx="49809">
                  <c:v>0.14079749999999999</c:v>
                </c:pt>
                <c:pt idx="49810">
                  <c:v>0.14078589999999999</c:v>
                </c:pt>
                <c:pt idx="49811">
                  <c:v>0.14077439999999999</c:v>
                </c:pt>
                <c:pt idx="49812">
                  <c:v>0.140763</c:v>
                </c:pt>
                <c:pt idx="49813">
                  <c:v>0.14075170000000001</c:v>
                </c:pt>
                <c:pt idx="49814">
                  <c:v>0.14074049999999999</c:v>
                </c:pt>
                <c:pt idx="49815">
                  <c:v>0.1407294</c:v>
                </c:pt>
                <c:pt idx="49816">
                  <c:v>0.14071829999999999</c:v>
                </c:pt>
                <c:pt idx="49817">
                  <c:v>0.14070740000000001</c:v>
                </c:pt>
                <c:pt idx="49818">
                  <c:v>0.1406965</c:v>
                </c:pt>
                <c:pt idx="49819">
                  <c:v>0.14068559999999999</c:v>
                </c:pt>
                <c:pt idx="49820">
                  <c:v>0.14067489999999999</c:v>
                </c:pt>
                <c:pt idx="49821">
                  <c:v>0.14066419999999999</c:v>
                </c:pt>
                <c:pt idx="49822">
                  <c:v>0.14065359999999999</c:v>
                </c:pt>
                <c:pt idx="49823">
                  <c:v>0.14064299999999999</c:v>
                </c:pt>
                <c:pt idx="49824">
                  <c:v>0.14063249999999999</c:v>
                </c:pt>
                <c:pt idx="49825">
                  <c:v>0.140622</c:v>
                </c:pt>
                <c:pt idx="49826">
                  <c:v>0.1406116</c:v>
                </c:pt>
                <c:pt idx="49827">
                  <c:v>0.14060130000000001</c:v>
                </c:pt>
                <c:pt idx="49828">
                  <c:v>0.14059099999999999</c:v>
                </c:pt>
                <c:pt idx="49829">
                  <c:v>0.1405807</c:v>
                </c:pt>
                <c:pt idx="49830">
                  <c:v>0.14057049999999999</c:v>
                </c:pt>
                <c:pt idx="49831">
                  <c:v>0.1405604</c:v>
                </c:pt>
                <c:pt idx="49832">
                  <c:v>0.14055029999999999</c:v>
                </c:pt>
                <c:pt idx="49833">
                  <c:v>0.1405402</c:v>
                </c:pt>
                <c:pt idx="49834">
                  <c:v>0.14053019999999999</c:v>
                </c:pt>
                <c:pt idx="49835">
                  <c:v>0.14052020000000001</c:v>
                </c:pt>
                <c:pt idx="49836">
                  <c:v>0.1405103</c:v>
                </c:pt>
                <c:pt idx="49837">
                  <c:v>0.1405004</c:v>
                </c:pt>
                <c:pt idx="49838">
                  <c:v>0.14049059999999999</c:v>
                </c:pt>
                <c:pt idx="49839">
                  <c:v>0.14048079999999999</c:v>
                </c:pt>
                <c:pt idx="49840">
                  <c:v>0.14047100000000001</c:v>
                </c:pt>
                <c:pt idx="49841">
                  <c:v>0.14046130000000001</c:v>
                </c:pt>
                <c:pt idx="49842">
                  <c:v>0.14045170000000001</c:v>
                </c:pt>
                <c:pt idx="49843">
                  <c:v>0.14044200000000001</c:v>
                </c:pt>
                <c:pt idx="49844">
                  <c:v>0.14043240000000001</c:v>
                </c:pt>
                <c:pt idx="49845">
                  <c:v>0.14042289999999999</c:v>
                </c:pt>
                <c:pt idx="49846">
                  <c:v>0.14041329999999999</c:v>
                </c:pt>
                <c:pt idx="49847">
                  <c:v>0.1404038</c:v>
                </c:pt>
                <c:pt idx="49848">
                  <c:v>0.1403944</c:v>
                </c:pt>
                <c:pt idx="49849">
                  <c:v>0.14038490000000001</c:v>
                </c:pt>
                <c:pt idx="49850">
                  <c:v>0.14037549999999999</c:v>
                </c:pt>
                <c:pt idx="49851">
                  <c:v>0.1403662</c:v>
                </c:pt>
                <c:pt idx="49852">
                  <c:v>0.14035690000000001</c:v>
                </c:pt>
                <c:pt idx="49853">
                  <c:v>0.14034759999999999</c:v>
                </c:pt>
                <c:pt idx="49854">
                  <c:v>0.1403383</c:v>
                </c:pt>
                <c:pt idx="49855">
                  <c:v>0.14032910000000001</c:v>
                </c:pt>
                <c:pt idx="49856">
                  <c:v>0.1403199</c:v>
                </c:pt>
                <c:pt idx="49857">
                  <c:v>0.14031070000000001</c:v>
                </c:pt>
                <c:pt idx="49858">
                  <c:v>0.1403016</c:v>
                </c:pt>
                <c:pt idx="49859">
                  <c:v>0.14029249999999999</c:v>
                </c:pt>
                <c:pt idx="49860">
                  <c:v>0.1402834</c:v>
                </c:pt>
                <c:pt idx="49861">
                  <c:v>0.14027429999999999</c:v>
                </c:pt>
                <c:pt idx="49862">
                  <c:v>0.14026530000000001</c:v>
                </c:pt>
                <c:pt idx="49863">
                  <c:v>0.1402563</c:v>
                </c:pt>
                <c:pt idx="49864">
                  <c:v>0.14024729999999999</c:v>
                </c:pt>
                <c:pt idx="49865">
                  <c:v>0.14023840000000001</c:v>
                </c:pt>
                <c:pt idx="49866">
                  <c:v>0.14022950000000001</c:v>
                </c:pt>
                <c:pt idx="49867">
                  <c:v>0.1402206</c:v>
                </c:pt>
                <c:pt idx="49868">
                  <c:v>0.14021169999999999</c:v>
                </c:pt>
                <c:pt idx="49869">
                  <c:v>0.14020289999999999</c:v>
                </c:pt>
                <c:pt idx="49870">
                  <c:v>0.14019400000000001</c:v>
                </c:pt>
                <c:pt idx="49871">
                  <c:v>0.14018530000000001</c:v>
                </c:pt>
                <c:pt idx="49872">
                  <c:v>0.14017650000000001</c:v>
                </c:pt>
                <c:pt idx="49873">
                  <c:v>0.14016770000000001</c:v>
                </c:pt>
                <c:pt idx="49874">
                  <c:v>0.14015900000000001</c:v>
                </c:pt>
                <c:pt idx="49875">
                  <c:v>0.14015030000000001</c:v>
                </c:pt>
                <c:pt idx="49876">
                  <c:v>0.14014170000000001</c:v>
                </c:pt>
                <c:pt idx="49877">
                  <c:v>0.14013300000000001</c:v>
                </c:pt>
                <c:pt idx="49878">
                  <c:v>0.14012440000000001</c:v>
                </c:pt>
                <c:pt idx="49879">
                  <c:v>0.14011580000000001</c:v>
                </c:pt>
                <c:pt idx="49880">
                  <c:v>0.14010719999999999</c:v>
                </c:pt>
                <c:pt idx="49881">
                  <c:v>0.14009869999999999</c:v>
                </c:pt>
                <c:pt idx="49882">
                  <c:v>0.1400901</c:v>
                </c:pt>
                <c:pt idx="49883">
                  <c:v>0.1400816</c:v>
                </c:pt>
                <c:pt idx="49884">
                  <c:v>0.14007310000000001</c:v>
                </c:pt>
                <c:pt idx="49885">
                  <c:v>0.14006469999999999</c:v>
                </c:pt>
                <c:pt idx="49886">
                  <c:v>0.14005619999999999</c:v>
                </c:pt>
                <c:pt idx="49887">
                  <c:v>0.1400478</c:v>
                </c:pt>
                <c:pt idx="49888">
                  <c:v>0.14003940000000001</c:v>
                </c:pt>
                <c:pt idx="49889">
                  <c:v>0.14003099999999999</c:v>
                </c:pt>
                <c:pt idx="49890">
                  <c:v>0.1400227</c:v>
                </c:pt>
                <c:pt idx="49891">
                  <c:v>0.14001430000000001</c:v>
                </c:pt>
                <c:pt idx="49892">
                  <c:v>0.14000599999999999</c:v>
                </c:pt>
                <c:pt idx="49893">
                  <c:v>0.1399977</c:v>
                </c:pt>
                <c:pt idx="49894">
                  <c:v>0.13998940000000001</c:v>
                </c:pt>
                <c:pt idx="49895">
                  <c:v>0.1399812</c:v>
                </c:pt>
                <c:pt idx="49896">
                  <c:v>0.13997290000000001</c:v>
                </c:pt>
                <c:pt idx="49897">
                  <c:v>0.1399647</c:v>
                </c:pt>
                <c:pt idx="49898">
                  <c:v>0.13995650000000001</c:v>
                </c:pt>
                <c:pt idx="49899">
                  <c:v>0.1399483</c:v>
                </c:pt>
                <c:pt idx="49900">
                  <c:v>0.13994010000000001</c:v>
                </c:pt>
                <c:pt idx="49901">
                  <c:v>0.139932</c:v>
                </c:pt>
                <c:pt idx="49902">
                  <c:v>0.13992379999999999</c:v>
                </c:pt>
                <c:pt idx="49903">
                  <c:v>0.1399157</c:v>
                </c:pt>
                <c:pt idx="49904">
                  <c:v>0.13990759999999999</c:v>
                </c:pt>
                <c:pt idx="49905">
                  <c:v>0.13989960000000001</c:v>
                </c:pt>
                <c:pt idx="49906">
                  <c:v>0.1398915</c:v>
                </c:pt>
                <c:pt idx="49907">
                  <c:v>0.13988349999999999</c:v>
                </c:pt>
                <c:pt idx="49908">
                  <c:v>0.13987550000000001</c:v>
                </c:pt>
                <c:pt idx="49909">
                  <c:v>0.13986750000000001</c:v>
                </c:pt>
                <c:pt idx="49910">
                  <c:v>0.1398595</c:v>
                </c:pt>
                <c:pt idx="49911">
                  <c:v>0.13985149999999999</c:v>
                </c:pt>
                <c:pt idx="49912">
                  <c:v>0.13984350000000001</c:v>
                </c:pt>
                <c:pt idx="49913">
                  <c:v>0.1398356</c:v>
                </c:pt>
                <c:pt idx="49914">
                  <c:v>0.1398277</c:v>
                </c:pt>
                <c:pt idx="49915">
                  <c:v>0.13981979999999999</c:v>
                </c:pt>
                <c:pt idx="49916">
                  <c:v>0.13981189999999999</c:v>
                </c:pt>
                <c:pt idx="49917">
                  <c:v>0.13980409999999999</c:v>
                </c:pt>
                <c:pt idx="49918">
                  <c:v>0.13979620000000001</c:v>
                </c:pt>
                <c:pt idx="49919">
                  <c:v>0.13978840000000001</c:v>
                </c:pt>
                <c:pt idx="49920">
                  <c:v>0.1397805</c:v>
                </c:pt>
                <c:pt idx="49921">
                  <c:v>0.1397727</c:v>
                </c:pt>
                <c:pt idx="49922">
                  <c:v>0.1397649</c:v>
                </c:pt>
                <c:pt idx="49923">
                  <c:v>0.1397572</c:v>
                </c:pt>
                <c:pt idx="49924">
                  <c:v>0.1397494</c:v>
                </c:pt>
                <c:pt idx="49925">
                  <c:v>0.1397417</c:v>
                </c:pt>
                <c:pt idx="49926">
                  <c:v>0.139734</c:v>
                </c:pt>
                <c:pt idx="49927">
                  <c:v>0.1397263</c:v>
                </c:pt>
                <c:pt idx="49928">
                  <c:v>0.1397186</c:v>
                </c:pt>
                <c:pt idx="49929">
                  <c:v>0.1397109</c:v>
                </c:pt>
                <c:pt idx="49930">
                  <c:v>0.1397032</c:v>
                </c:pt>
                <c:pt idx="49931">
                  <c:v>0.1396956</c:v>
                </c:pt>
                <c:pt idx="49932">
                  <c:v>0.13968800000000001</c:v>
                </c:pt>
                <c:pt idx="49933">
                  <c:v>0.13968040000000001</c:v>
                </c:pt>
                <c:pt idx="49934">
                  <c:v>0.13967280000000001</c:v>
                </c:pt>
                <c:pt idx="49935">
                  <c:v>0.13966519999999999</c:v>
                </c:pt>
                <c:pt idx="49936">
                  <c:v>0.13965759999999999</c:v>
                </c:pt>
                <c:pt idx="49937">
                  <c:v>0.13965</c:v>
                </c:pt>
                <c:pt idx="49938">
                  <c:v>0.1396425</c:v>
                </c:pt>
                <c:pt idx="49939">
                  <c:v>0.13963500000000001</c:v>
                </c:pt>
                <c:pt idx="49940">
                  <c:v>0.13962749999999999</c:v>
                </c:pt>
                <c:pt idx="49941">
                  <c:v>0.13961999999999999</c:v>
                </c:pt>
                <c:pt idx="49942">
                  <c:v>0.1396125</c:v>
                </c:pt>
                <c:pt idx="49943">
                  <c:v>0.13960500000000001</c:v>
                </c:pt>
                <c:pt idx="49944">
                  <c:v>0.13959750000000001</c:v>
                </c:pt>
                <c:pt idx="49945">
                  <c:v>0.13959009999999999</c:v>
                </c:pt>
                <c:pt idx="49946">
                  <c:v>0.1395826</c:v>
                </c:pt>
                <c:pt idx="49947">
                  <c:v>0.13957520000000001</c:v>
                </c:pt>
                <c:pt idx="49948">
                  <c:v>0.13956779999999999</c:v>
                </c:pt>
                <c:pt idx="49949">
                  <c:v>0.1395604</c:v>
                </c:pt>
                <c:pt idx="49950">
                  <c:v>0.13955310000000001</c:v>
                </c:pt>
                <c:pt idx="49951">
                  <c:v>0.13954569999999999</c:v>
                </c:pt>
                <c:pt idx="49952">
                  <c:v>0.1395383</c:v>
                </c:pt>
                <c:pt idx="49953">
                  <c:v>0.13953099999999999</c:v>
                </c:pt>
                <c:pt idx="49954">
                  <c:v>0.1395237</c:v>
                </c:pt>
                <c:pt idx="49955">
                  <c:v>0.13951640000000001</c:v>
                </c:pt>
                <c:pt idx="49956">
                  <c:v>0.1395091</c:v>
                </c:pt>
                <c:pt idx="49957">
                  <c:v>0.13950180000000001</c:v>
                </c:pt>
                <c:pt idx="49958">
                  <c:v>0.13949449999999999</c:v>
                </c:pt>
                <c:pt idx="49959">
                  <c:v>0.13948720000000001</c:v>
                </c:pt>
                <c:pt idx="49960">
                  <c:v>0.13947999999999999</c:v>
                </c:pt>
                <c:pt idx="49961">
                  <c:v>0.13947280000000001</c:v>
                </c:pt>
                <c:pt idx="49962">
                  <c:v>0.13946549999999999</c:v>
                </c:pt>
                <c:pt idx="49963">
                  <c:v>0.13945830000000001</c:v>
                </c:pt>
                <c:pt idx="49964">
                  <c:v>0.13945109999999999</c:v>
                </c:pt>
                <c:pt idx="49965">
                  <c:v>0.13944390000000001</c:v>
                </c:pt>
                <c:pt idx="49966">
                  <c:v>0.1394368</c:v>
                </c:pt>
                <c:pt idx="49967">
                  <c:v>0.13942959999999999</c:v>
                </c:pt>
                <c:pt idx="49968">
                  <c:v>0.1394224</c:v>
                </c:pt>
                <c:pt idx="49969">
                  <c:v>0.13941529999999999</c:v>
                </c:pt>
                <c:pt idx="49970">
                  <c:v>0.13940820000000001</c:v>
                </c:pt>
                <c:pt idx="49971">
                  <c:v>0.1394011</c:v>
                </c:pt>
                <c:pt idx="49972">
                  <c:v>0.13939399999999999</c:v>
                </c:pt>
                <c:pt idx="49973">
                  <c:v>0.13938690000000001</c:v>
                </c:pt>
                <c:pt idx="49974">
                  <c:v>0.1393798</c:v>
                </c:pt>
                <c:pt idx="49975">
                  <c:v>0.13937269999999999</c:v>
                </c:pt>
                <c:pt idx="49976">
                  <c:v>0.13936570000000001</c:v>
                </c:pt>
                <c:pt idx="49977">
                  <c:v>0.1393586</c:v>
                </c:pt>
                <c:pt idx="49978">
                  <c:v>0.13935159999999999</c:v>
                </c:pt>
                <c:pt idx="49979">
                  <c:v>0.13934460000000001</c:v>
                </c:pt>
                <c:pt idx="49980">
                  <c:v>0.13933760000000001</c:v>
                </c:pt>
                <c:pt idx="49981">
                  <c:v>0.1393306</c:v>
                </c:pt>
                <c:pt idx="49982">
                  <c:v>0.13932359999999999</c:v>
                </c:pt>
                <c:pt idx="49983">
                  <c:v>0.13931660000000001</c:v>
                </c:pt>
                <c:pt idx="49984">
                  <c:v>0.13930970000000001</c:v>
                </c:pt>
                <c:pt idx="49985">
                  <c:v>0.1393027</c:v>
                </c:pt>
                <c:pt idx="49986">
                  <c:v>0.1392958</c:v>
                </c:pt>
                <c:pt idx="49987">
                  <c:v>0.13928889999999999</c:v>
                </c:pt>
                <c:pt idx="49988">
                  <c:v>0.13928189999999999</c:v>
                </c:pt>
                <c:pt idx="49989">
                  <c:v>0.13927500000000001</c:v>
                </c:pt>
                <c:pt idx="49990">
                  <c:v>0.13926810000000001</c:v>
                </c:pt>
                <c:pt idx="49991">
                  <c:v>0.1392613</c:v>
                </c:pt>
                <c:pt idx="49992">
                  <c:v>0.1392544</c:v>
                </c:pt>
                <c:pt idx="49993">
                  <c:v>0.1392475</c:v>
                </c:pt>
                <c:pt idx="49994">
                  <c:v>0.1392407</c:v>
                </c:pt>
                <c:pt idx="49995">
                  <c:v>0.13923379999999999</c:v>
                </c:pt>
                <c:pt idx="49996">
                  <c:v>0.13922699999999999</c:v>
                </c:pt>
                <c:pt idx="49997">
                  <c:v>0.13922019999999999</c:v>
                </c:pt>
                <c:pt idx="49998">
                  <c:v>0.13921339999999999</c:v>
                </c:pt>
                <c:pt idx="49999">
                  <c:v>0.13920660000000001</c:v>
                </c:pt>
                <c:pt idx="50000">
                  <c:v>0.13919980000000001</c:v>
                </c:pt>
                <c:pt idx="50001">
                  <c:v>0.13919300000000001</c:v>
                </c:pt>
                <c:pt idx="50002">
                  <c:v>0.13918620000000001</c:v>
                </c:pt>
                <c:pt idx="50003">
                  <c:v>0.13917950000000001</c:v>
                </c:pt>
                <c:pt idx="50004">
                  <c:v>0.13917270000000001</c:v>
                </c:pt>
                <c:pt idx="50005">
                  <c:v>0.13916600000000001</c:v>
                </c:pt>
                <c:pt idx="50006">
                  <c:v>0.13915930000000001</c:v>
                </c:pt>
                <c:pt idx="50007">
                  <c:v>0.13915259999999999</c:v>
                </c:pt>
                <c:pt idx="50008">
                  <c:v>0.13914589999999999</c:v>
                </c:pt>
                <c:pt idx="50009">
                  <c:v>0.13913919999999999</c:v>
                </c:pt>
                <c:pt idx="50010">
                  <c:v>0.13913249999999999</c:v>
                </c:pt>
                <c:pt idx="50011">
                  <c:v>0.13912579999999999</c:v>
                </c:pt>
                <c:pt idx="50012">
                  <c:v>0.1391191</c:v>
                </c:pt>
                <c:pt idx="50013">
                  <c:v>0.1391125</c:v>
                </c:pt>
                <c:pt idx="50014">
                  <c:v>0.1391058</c:v>
                </c:pt>
                <c:pt idx="50015">
                  <c:v>0.13909920000000001</c:v>
                </c:pt>
                <c:pt idx="50016">
                  <c:v>0.13909260000000001</c:v>
                </c:pt>
                <c:pt idx="50017">
                  <c:v>0.13908590000000001</c:v>
                </c:pt>
                <c:pt idx="50018">
                  <c:v>0.13907929999999999</c:v>
                </c:pt>
                <c:pt idx="50019">
                  <c:v>0.13907269999999999</c:v>
                </c:pt>
                <c:pt idx="50020">
                  <c:v>0.1390662</c:v>
                </c:pt>
                <c:pt idx="50021">
                  <c:v>0.13905960000000001</c:v>
                </c:pt>
                <c:pt idx="50022">
                  <c:v>0.13905300000000001</c:v>
                </c:pt>
                <c:pt idx="50023">
                  <c:v>0.13904649999999999</c:v>
                </c:pt>
                <c:pt idx="50024">
                  <c:v>0.13903989999999999</c:v>
                </c:pt>
                <c:pt idx="50025">
                  <c:v>0.1390334</c:v>
                </c:pt>
                <c:pt idx="50026">
                  <c:v>0.13902690000000001</c:v>
                </c:pt>
                <c:pt idx="50027">
                  <c:v>0.13902030000000001</c:v>
                </c:pt>
                <c:pt idx="50028">
                  <c:v>0.13901379999999999</c:v>
                </c:pt>
                <c:pt idx="50029">
                  <c:v>0.1390073</c:v>
                </c:pt>
                <c:pt idx="50030">
                  <c:v>0.13900080000000001</c:v>
                </c:pt>
                <c:pt idx="50031">
                  <c:v>0.13899429999999999</c:v>
                </c:pt>
                <c:pt idx="50032">
                  <c:v>0.1389879</c:v>
                </c:pt>
                <c:pt idx="50033">
                  <c:v>0.1389814</c:v>
                </c:pt>
                <c:pt idx="50034">
                  <c:v>0.13897490000000001</c:v>
                </c:pt>
                <c:pt idx="50035">
                  <c:v>0.13896849999999999</c:v>
                </c:pt>
                <c:pt idx="50036">
                  <c:v>0.13896210000000001</c:v>
                </c:pt>
                <c:pt idx="50037">
                  <c:v>0.13895560000000001</c:v>
                </c:pt>
                <c:pt idx="50038">
                  <c:v>0.13894919999999999</c:v>
                </c:pt>
                <c:pt idx="50039">
                  <c:v>0.13894280000000001</c:v>
                </c:pt>
                <c:pt idx="50040">
                  <c:v>0.13893639999999999</c:v>
                </c:pt>
                <c:pt idx="50041">
                  <c:v>0.13893</c:v>
                </c:pt>
                <c:pt idx="50042">
                  <c:v>0.13892360000000001</c:v>
                </c:pt>
                <c:pt idx="50043">
                  <c:v>0.13891729999999999</c:v>
                </c:pt>
                <c:pt idx="50044">
                  <c:v>0.1389109</c:v>
                </c:pt>
                <c:pt idx="50045">
                  <c:v>0.13890449999999999</c:v>
                </c:pt>
                <c:pt idx="50046">
                  <c:v>0.1388982</c:v>
                </c:pt>
                <c:pt idx="50047">
                  <c:v>0.13889180000000001</c:v>
                </c:pt>
                <c:pt idx="50048">
                  <c:v>0.1388855</c:v>
                </c:pt>
                <c:pt idx="50049">
                  <c:v>0.13887920000000001</c:v>
                </c:pt>
                <c:pt idx="50050">
                  <c:v>0.13887289999999999</c:v>
                </c:pt>
                <c:pt idx="50051">
                  <c:v>0.13886660000000001</c:v>
                </c:pt>
                <c:pt idx="50052">
                  <c:v>0.13886029999999999</c:v>
                </c:pt>
                <c:pt idx="50053">
                  <c:v>0.13885400000000001</c:v>
                </c:pt>
                <c:pt idx="50054">
                  <c:v>0.13884769999999999</c:v>
                </c:pt>
                <c:pt idx="50055">
                  <c:v>0.13884150000000001</c:v>
                </c:pt>
                <c:pt idx="50056">
                  <c:v>0.13883519999999999</c:v>
                </c:pt>
                <c:pt idx="50057">
                  <c:v>0.13882890000000001</c:v>
                </c:pt>
                <c:pt idx="50058">
                  <c:v>0.13882269999999999</c:v>
                </c:pt>
                <c:pt idx="50059">
                  <c:v>0.13881650000000001</c:v>
                </c:pt>
                <c:pt idx="50060">
                  <c:v>0.13881019999999999</c:v>
                </c:pt>
                <c:pt idx="50061">
                  <c:v>0.13880400000000001</c:v>
                </c:pt>
                <c:pt idx="50062">
                  <c:v>0.1387978</c:v>
                </c:pt>
                <c:pt idx="50063">
                  <c:v>0.13879159999999999</c:v>
                </c:pt>
                <c:pt idx="50064">
                  <c:v>0.1387854</c:v>
                </c:pt>
                <c:pt idx="50065">
                  <c:v>0.13877919999999999</c:v>
                </c:pt>
                <c:pt idx="50066">
                  <c:v>0.13877300000000001</c:v>
                </c:pt>
                <c:pt idx="50067">
                  <c:v>0.1387669</c:v>
                </c:pt>
                <c:pt idx="50068">
                  <c:v>0.13876069999999999</c:v>
                </c:pt>
                <c:pt idx="50069">
                  <c:v>0.13875460000000001</c:v>
                </c:pt>
                <c:pt idx="50070">
                  <c:v>0.13874839999999999</c:v>
                </c:pt>
                <c:pt idx="50071">
                  <c:v>0.13874230000000001</c:v>
                </c:pt>
                <c:pt idx="50072">
                  <c:v>0.1387362</c:v>
                </c:pt>
                <c:pt idx="50073">
                  <c:v>0.13872999999999999</c:v>
                </c:pt>
                <c:pt idx="50074">
                  <c:v>0.13872390000000001</c:v>
                </c:pt>
                <c:pt idx="50075">
                  <c:v>0.1387178</c:v>
                </c:pt>
                <c:pt idx="50076">
                  <c:v>0.13871169999999999</c:v>
                </c:pt>
                <c:pt idx="50077">
                  <c:v>0.13870560000000001</c:v>
                </c:pt>
                <c:pt idx="50078">
                  <c:v>0.1386995</c:v>
                </c:pt>
                <c:pt idx="50079">
                  <c:v>0.1386935</c:v>
                </c:pt>
                <c:pt idx="50080">
                  <c:v>0.13868739999999999</c:v>
                </c:pt>
                <c:pt idx="50081">
                  <c:v>0.13868140000000001</c:v>
                </c:pt>
                <c:pt idx="50082">
                  <c:v>0.1386753</c:v>
                </c:pt>
                <c:pt idx="50083">
                  <c:v>0.1386693</c:v>
                </c:pt>
                <c:pt idx="50084">
                  <c:v>0.13866319999999999</c:v>
                </c:pt>
                <c:pt idx="50085">
                  <c:v>0.13865720000000001</c:v>
                </c:pt>
                <c:pt idx="50086">
                  <c:v>0.1386512</c:v>
                </c:pt>
                <c:pt idx="50087">
                  <c:v>0.1386452</c:v>
                </c:pt>
                <c:pt idx="50088">
                  <c:v>0.13863919999999999</c:v>
                </c:pt>
                <c:pt idx="50089">
                  <c:v>0.13863320000000001</c:v>
                </c:pt>
                <c:pt idx="50090">
                  <c:v>0.13862720000000001</c:v>
                </c:pt>
                <c:pt idx="50091">
                  <c:v>0.1386212</c:v>
                </c:pt>
                <c:pt idx="50092">
                  <c:v>0.1386153</c:v>
                </c:pt>
                <c:pt idx="50093">
                  <c:v>0.13860929999999999</c:v>
                </c:pt>
                <c:pt idx="50094">
                  <c:v>0.13860330000000001</c:v>
                </c:pt>
                <c:pt idx="50095">
                  <c:v>0.13859740000000001</c:v>
                </c:pt>
                <c:pt idx="50096">
                  <c:v>0.1385914</c:v>
                </c:pt>
                <c:pt idx="50097">
                  <c:v>0.1385855</c:v>
                </c:pt>
                <c:pt idx="50098">
                  <c:v>0.1385796</c:v>
                </c:pt>
                <c:pt idx="50099">
                  <c:v>0.13857369999999999</c:v>
                </c:pt>
                <c:pt idx="50100">
                  <c:v>0.13856769999999999</c:v>
                </c:pt>
                <c:pt idx="50101">
                  <c:v>0.13856180000000001</c:v>
                </c:pt>
                <c:pt idx="50102">
                  <c:v>0.13855590000000001</c:v>
                </c:pt>
                <c:pt idx="50103">
                  <c:v>0.13855010000000001</c:v>
                </c:pt>
                <c:pt idx="50104">
                  <c:v>0.13854420000000001</c:v>
                </c:pt>
                <c:pt idx="50105">
                  <c:v>0.1385383</c:v>
                </c:pt>
                <c:pt idx="50106">
                  <c:v>0.1385324</c:v>
                </c:pt>
                <c:pt idx="50107">
                  <c:v>0.1385266</c:v>
                </c:pt>
                <c:pt idx="50108">
                  <c:v>0.1385207</c:v>
                </c:pt>
                <c:pt idx="50109">
                  <c:v>0.1385149</c:v>
                </c:pt>
                <c:pt idx="50110">
                  <c:v>0.13850899999999999</c:v>
                </c:pt>
                <c:pt idx="50111">
                  <c:v>0.13850319999999999</c:v>
                </c:pt>
                <c:pt idx="50112">
                  <c:v>0.13849739999999999</c:v>
                </c:pt>
                <c:pt idx="50113">
                  <c:v>0.13849149999999999</c:v>
                </c:pt>
                <c:pt idx="50114">
                  <c:v>0.13848569999999999</c:v>
                </c:pt>
                <c:pt idx="50115">
                  <c:v>0.13847989999999999</c:v>
                </c:pt>
                <c:pt idx="50116">
                  <c:v>0.13847409999999999</c:v>
                </c:pt>
                <c:pt idx="50117">
                  <c:v>0.13846829999999999</c:v>
                </c:pt>
                <c:pt idx="50118">
                  <c:v>0.13846249999999999</c:v>
                </c:pt>
                <c:pt idx="50119">
                  <c:v>0.13845679999999999</c:v>
                </c:pt>
                <c:pt idx="50120">
                  <c:v>0.13845099999999999</c:v>
                </c:pt>
                <c:pt idx="50121">
                  <c:v>0.13844519999999999</c:v>
                </c:pt>
                <c:pt idx="50122">
                  <c:v>0.13843949999999999</c:v>
                </c:pt>
                <c:pt idx="50123">
                  <c:v>0.13843369999999999</c:v>
                </c:pt>
                <c:pt idx="50124">
                  <c:v>0.138428</c:v>
                </c:pt>
                <c:pt idx="50125">
                  <c:v>0.1384223</c:v>
                </c:pt>
                <c:pt idx="50126">
                  <c:v>0.1384165</c:v>
                </c:pt>
                <c:pt idx="50127">
                  <c:v>0.1384108</c:v>
                </c:pt>
                <c:pt idx="50128">
                  <c:v>0.1384051</c:v>
                </c:pt>
                <c:pt idx="50129">
                  <c:v>0.13839940000000001</c:v>
                </c:pt>
                <c:pt idx="50130">
                  <c:v>0.13839370000000001</c:v>
                </c:pt>
                <c:pt idx="50131">
                  <c:v>0.13838800000000001</c:v>
                </c:pt>
                <c:pt idx="50132">
                  <c:v>0.13838230000000001</c:v>
                </c:pt>
                <c:pt idx="50133">
                  <c:v>0.13837659999999999</c:v>
                </c:pt>
                <c:pt idx="50134">
                  <c:v>0.13837089999999999</c:v>
                </c:pt>
                <c:pt idx="50135">
                  <c:v>0.1383653</c:v>
                </c:pt>
                <c:pt idx="50136">
                  <c:v>0.1383596</c:v>
                </c:pt>
                <c:pt idx="50137">
                  <c:v>0.1383539</c:v>
                </c:pt>
                <c:pt idx="50138">
                  <c:v>0.13834830000000001</c:v>
                </c:pt>
                <c:pt idx="50139">
                  <c:v>0.13834260000000001</c:v>
                </c:pt>
                <c:pt idx="50140">
                  <c:v>0.13833699999999999</c:v>
                </c:pt>
                <c:pt idx="50141">
                  <c:v>0.13833139999999999</c:v>
                </c:pt>
                <c:pt idx="50142">
                  <c:v>0.1383258</c:v>
                </c:pt>
                <c:pt idx="50143">
                  <c:v>0.1383201</c:v>
                </c:pt>
                <c:pt idx="50144">
                  <c:v>0.13831450000000001</c:v>
                </c:pt>
                <c:pt idx="50145">
                  <c:v>0.13830890000000001</c:v>
                </c:pt>
                <c:pt idx="50146">
                  <c:v>0.13830329999999999</c:v>
                </c:pt>
                <c:pt idx="50147">
                  <c:v>0.1382978</c:v>
                </c:pt>
                <c:pt idx="50148">
                  <c:v>0.1382922</c:v>
                </c:pt>
                <c:pt idx="50149">
                  <c:v>0.13828660000000001</c:v>
                </c:pt>
                <c:pt idx="50150">
                  <c:v>0.13828099999999999</c:v>
                </c:pt>
                <c:pt idx="50151">
                  <c:v>0.1382755</c:v>
                </c:pt>
                <c:pt idx="50152">
                  <c:v>0.1382699</c:v>
                </c:pt>
                <c:pt idx="50153">
                  <c:v>0.13826430000000001</c:v>
                </c:pt>
                <c:pt idx="50154">
                  <c:v>0.13825879999999999</c:v>
                </c:pt>
                <c:pt idx="50155">
                  <c:v>0.1382533</c:v>
                </c:pt>
                <c:pt idx="50156">
                  <c:v>0.1382477</c:v>
                </c:pt>
                <c:pt idx="50157">
                  <c:v>0.13824220000000001</c:v>
                </c:pt>
                <c:pt idx="50158">
                  <c:v>0.13823669999999999</c:v>
                </c:pt>
                <c:pt idx="50159">
                  <c:v>0.1382312</c:v>
                </c:pt>
                <c:pt idx="50160">
                  <c:v>0.13822570000000001</c:v>
                </c:pt>
                <c:pt idx="50161">
                  <c:v>0.13822019999999999</c:v>
                </c:pt>
                <c:pt idx="50162">
                  <c:v>0.1382147</c:v>
                </c:pt>
                <c:pt idx="50163">
                  <c:v>0.1382092</c:v>
                </c:pt>
                <c:pt idx="50164">
                  <c:v>0.13820370000000001</c:v>
                </c:pt>
                <c:pt idx="50165">
                  <c:v>0.13819819999999999</c:v>
                </c:pt>
                <c:pt idx="50166">
                  <c:v>0.1381927</c:v>
                </c:pt>
                <c:pt idx="50167">
                  <c:v>0.13818730000000001</c:v>
                </c:pt>
                <c:pt idx="50168">
                  <c:v>0.13818179999999999</c:v>
                </c:pt>
                <c:pt idx="50169">
                  <c:v>0.1381764</c:v>
                </c:pt>
                <c:pt idx="50170">
                  <c:v>0.13817090000000001</c:v>
                </c:pt>
                <c:pt idx="50171">
                  <c:v>0.1381655</c:v>
                </c:pt>
                <c:pt idx="50172">
                  <c:v>0.13816000000000001</c:v>
                </c:pt>
                <c:pt idx="50173">
                  <c:v>0.13815459999999999</c:v>
                </c:pt>
                <c:pt idx="50174">
                  <c:v>0.1381492</c:v>
                </c:pt>
                <c:pt idx="50175">
                  <c:v>0.13814380000000001</c:v>
                </c:pt>
                <c:pt idx="50176">
                  <c:v>0.13813839999999999</c:v>
                </c:pt>
                <c:pt idx="50177">
                  <c:v>0.13813300000000001</c:v>
                </c:pt>
                <c:pt idx="50178">
                  <c:v>0.13812759999999999</c:v>
                </c:pt>
                <c:pt idx="50179">
                  <c:v>0.1381222</c:v>
                </c:pt>
                <c:pt idx="50180">
                  <c:v>0.13811680000000001</c:v>
                </c:pt>
                <c:pt idx="50181">
                  <c:v>0.1381114</c:v>
                </c:pt>
                <c:pt idx="50182">
                  <c:v>0.13810600000000001</c:v>
                </c:pt>
                <c:pt idx="50183">
                  <c:v>0.13810069999999999</c:v>
                </c:pt>
                <c:pt idx="50184">
                  <c:v>0.1380953</c:v>
                </c:pt>
                <c:pt idx="50185">
                  <c:v>0.13808999999999999</c:v>
                </c:pt>
                <c:pt idx="50186">
                  <c:v>0.1380846</c:v>
                </c:pt>
                <c:pt idx="50187">
                  <c:v>0.13807929999999999</c:v>
                </c:pt>
                <c:pt idx="50188">
                  <c:v>0.1380739</c:v>
                </c:pt>
                <c:pt idx="50189">
                  <c:v>0.13806860000000001</c:v>
                </c:pt>
                <c:pt idx="50190">
                  <c:v>0.1380633</c:v>
                </c:pt>
                <c:pt idx="50191">
                  <c:v>0.13805799999999999</c:v>
                </c:pt>
                <c:pt idx="50192">
                  <c:v>0.1380526</c:v>
                </c:pt>
                <c:pt idx="50193">
                  <c:v>0.13804730000000001</c:v>
                </c:pt>
                <c:pt idx="50194">
                  <c:v>0.138042</c:v>
                </c:pt>
                <c:pt idx="50195">
                  <c:v>0.13803670000000001</c:v>
                </c:pt>
                <c:pt idx="50196">
                  <c:v>0.1380314</c:v>
                </c:pt>
                <c:pt idx="50197">
                  <c:v>0.13802610000000001</c:v>
                </c:pt>
                <c:pt idx="50198">
                  <c:v>0.1380209</c:v>
                </c:pt>
                <c:pt idx="50199">
                  <c:v>0.13801559999999999</c:v>
                </c:pt>
                <c:pt idx="50200">
                  <c:v>0.1380103</c:v>
                </c:pt>
                <c:pt idx="50201">
                  <c:v>0.13800509999999999</c:v>
                </c:pt>
                <c:pt idx="50202">
                  <c:v>0.13799980000000001</c:v>
                </c:pt>
                <c:pt idx="50203">
                  <c:v>0.1379946</c:v>
                </c:pt>
                <c:pt idx="50204">
                  <c:v>0.13798930000000001</c:v>
                </c:pt>
                <c:pt idx="50205">
                  <c:v>0.1379841</c:v>
                </c:pt>
                <c:pt idx="50206">
                  <c:v>0.13797880000000001</c:v>
                </c:pt>
                <c:pt idx="50207">
                  <c:v>0.1379736</c:v>
                </c:pt>
                <c:pt idx="50208">
                  <c:v>0.13796839999999999</c:v>
                </c:pt>
                <c:pt idx="50209">
                  <c:v>0.13796320000000001</c:v>
                </c:pt>
                <c:pt idx="50210">
                  <c:v>0.13795789999999999</c:v>
                </c:pt>
                <c:pt idx="50211">
                  <c:v>0.13795270000000001</c:v>
                </c:pt>
                <c:pt idx="50212">
                  <c:v>0.1379475</c:v>
                </c:pt>
                <c:pt idx="50213">
                  <c:v>0.13794229999999999</c:v>
                </c:pt>
                <c:pt idx="50214">
                  <c:v>0.13793720000000001</c:v>
                </c:pt>
                <c:pt idx="50215">
                  <c:v>0.137932</c:v>
                </c:pt>
                <c:pt idx="50216">
                  <c:v>0.13792679999999999</c:v>
                </c:pt>
                <c:pt idx="50217">
                  <c:v>0.13792160000000001</c:v>
                </c:pt>
                <c:pt idx="50218">
                  <c:v>0.13791639999999999</c:v>
                </c:pt>
                <c:pt idx="50219">
                  <c:v>0.13791129999999999</c:v>
                </c:pt>
                <c:pt idx="50220">
                  <c:v>0.1379061</c:v>
                </c:pt>
                <c:pt idx="50221">
                  <c:v>0.137901</c:v>
                </c:pt>
                <c:pt idx="50222">
                  <c:v>0.13789580000000001</c:v>
                </c:pt>
                <c:pt idx="50223">
                  <c:v>0.1378907</c:v>
                </c:pt>
                <c:pt idx="50224">
                  <c:v>0.1378856</c:v>
                </c:pt>
                <c:pt idx="50225">
                  <c:v>0.13788039999999999</c:v>
                </c:pt>
                <c:pt idx="50226">
                  <c:v>0.13787530000000001</c:v>
                </c:pt>
                <c:pt idx="50227">
                  <c:v>0.1378702</c:v>
                </c:pt>
                <c:pt idx="50228">
                  <c:v>0.13786509999999999</c:v>
                </c:pt>
                <c:pt idx="50229">
                  <c:v>0.13786000000000001</c:v>
                </c:pt>
                <c:pt idx="50230">
                  <c:v>0.1378549</c:v>
                </c:pt>
                <c:pt idx="50231">
                  <c:v>0.13784979999999999</c:v>
                </c:pt>
                <c:pt idx="50232">
                  <c:v>0.13784469999999999</c:v>
                </c:pt>
                <c:pt idx="50233">
                  <c:v>0.13783960000000001</c:v>
                </c:pt>
                <c:pt idx="50234">
                  <c:v>0.1378345</c:v>
                </c:pt>
                <c:pt idx="50235">
                  <c:v>0.13782939999999999</c:v>
                </c:pt>
                <c:pt idx="50236">
                  <c:v>0.13782440000000001</c:v>
                </c:pt>
                <c:pt idx="50237">
                  <c:v>0.13781930000000001</c:v>
                </c:pt>
                <c:pt idx="50238">
                  <c:v>0.1378142</c:v>
                </c:pt>
                <c:pt idx="50239">
                  <c:v>0.13780919999999999</c:v>
                </c:pt>
                <c:pt idx="50240">
                  <c:v>0.13780410000000001</c:v>
                </c:pt>
                <c:pt idx="50241">
                  <c:v>0.13779910000000001</c:v>
                </c:pt>
                <c:pt idx="50242">
                  <c:v>0.137794</c:v>
                </c:pt>
                <c:pt idx="50243">
                  <c:v>0.13778899999999999</c:v>
                </c:pt>
                <c:pt idx="50244">
                  <c:v>0.13778399999999999</c:v>
                </c:pt>
                <c:pt idx="50245">
                  <c:v>0.13777890000000001</c:v>
                </c:pt>
                <c:pt idx="50246">
                  <c:v>0.1377739</c:v>
                </c:pt>
                <c:pt idx="50247">
                  <c:v>0.1377689</c:v>
                </c:pt>
                <c:pt idx="50248">
                  <c:v>0.13776389999999999</c:v>
                </c:pt>
                <c:pt idx="50249">
                  <c:v>0.13775889999999999</c:v>
                </c:pt>
                <c:pt idx="50250">
                  <c:v>0.13775390000000001</c:v>
                </c:pt>
                <c:pt idx="50251">
                  <c:v>0.13774890000000001</c:v>
                </c:pt>
                <c:pt idx="50252">
                  <c:v>0.1377439</c:v>
                </c:pt>
                <c:pt idx="50253">
                  <c:v>0.1377389</c:v>
                </c:pt>
                <c:pt idx="50254">
                  <c:v>0.137734</c:v>
                </c:pt>
                <c:pt idx="50255">
                  <c:v>0.13772899999999999</c:v>
                </c:pt>
                <c:pt idx="50256">
                  <c:v>0.13772400000000001</c:v>
                </c:pt>
                <c:pt idx="50257">
                  <c:v>0.13771910000000001</c:v>
                </c:pt>
                <c:pt idx="50258">
                  <c:v>0.13771410000000001</c:v>
                </c:pt>
                <c:pt idx="50259">
                  <c:v>0.1377091</c:v>
                </c:pt>
                <c:pt idx="50260">
                  <c:v>0.1377042</c:v>
                </c:pt>
                <c:pt idx="50261">
                  <c:v>0.13769919999999999</c:v>
                </c:pt>
                <c:pt idx="50262">
                  <c:v>0.13769429999999999</c:v>
                </c:pt>
                <c:pt idx="50263">
                  <c:v>0.13768939999999999</c:v>
                </c:pt>
                <c:pt idx="50264">
                  <c:v>0.13768440000000001</c:v>
                </c:pt>
                <c:pt idx="50265">
                  <c:v>0.13767950000000001</c:v>
                </c:pt>
                <c:pt idx="50266">
                  <c:v>0.13767460000000001</c:v>
                </c:pt>
                <c:pt idx="50267">
                  <c:v>0.13766970000000001</c:v>
                </c:pt>
                <c:pt idx="50268">
                  <c:v>0.1376648</c:v>
                </c:pt>
                <c:pt idx="50269">
                  <c:v>0.1376599</c:v>
                </c:pt>
                <c:pt idx="50270">
                  <c:v>0.137655</c:v>
                </c:pt>
                <c:pt idx="50271">
                  <c:v>0.1376501</c:v>
                </c:pt>
                <c:pt idx="50272">
                  <c:v>0.1376452</c:v>
                </c:pt>
                <c:pt idx="50273">
                  <c:v>0.13764029999999999</c:v>
                </c:pt>
                <c:pt idx="50274">
                  <c:v>0.13763549999999999</c:v>
                </c:pt>
                <c:pt idx="50275">
                  <c:v>0.13763059999999999</c:v>
                </c:pt>
                <c:pt idx="50276">
                  <c:v>0.13762569999999999</c:v>
                </c:pt>
                <c:pt idx="50277">
                  <c:v>0.13762089999999999</c:v>
                </c:pt>
                <c:pt idx="50278">
                  <c:v>0.13761599999999999</c:v>
                </c:pt>
                <c:pt idx="50279">
                  <c:v>0.13761109999999999</c:v>
                </c:pt>
                <c:pt idx="50280">
                  <c:v>0.13760629999999999</c:v>
                </c:pt>
                <c:pt idx="50281">
                  <c:v>0.13760149999999999</c:v>
                </c:pt>
                <c:pt idx="50282">
                  <c:v>0.13759660000000001</c:v>
                </c:pt>
                <c:pt idx="50283">
                  <c:v>0.13759179999999999</c:v>
                </c:pt>
                <c:pt idx="50284">
                  <c:v>0.13758699999999999</c:v>
                </c:pt>
                <c:pt idx="50285">
                  <c:v>0.13758210000000001</c:v>
                </c:pt>
                <c:pt idx="50286">
                  <c:v>0.13757730000000001</c:v>
                </c:pt>
                <c:pt idx="50287">
                  <c:v>0.13757249999999999</c:v>
                </c:pt>
                <c:pt idx="50288">
                  <c:v>0.13756769999999999</c:v>
                </c:pt>
                <c:pt idx="50289">
                  <c:v>0.13756289999999999</c:v>
                </c:pt>
                <c:pt idx="50290">
                  <c:v>0.13755809999999999</c:v>
                </c:pt>
                <c:pt idx="50291">
                  <c:v>0.13755329999999999</c:v>
                </c:pt>
                <c:pt idx="50292">
                  <c:v>0.13754849999999999</c:v>
                </c:pt>
                <c:pt idx="50293">
                  <c:v>0.13754369999999999</c:v>
                </c:pt>
                <c:pt idx="50294">
                  <c:v>0.13753889999999999</c:v>
                </c:pt>
                <c:pt idx="50295">
                  <c:v>0.13753409999999999</c:v>
                </c:pt>
                <c:pt idx="50296">
                  <c:v>0.13752929999999999</c:v>
                </c:pt>
                <c:pt idx="50297">
                  <c:v>0.1375246</c:v>
                </c:pt>
                <c:pt idx="50298">
                  <c:v>0.1375198</c:v>
                </c:pt>
                <c:pt idx="50299">
                  <c:v>0.1375151</c:v>
                </c:pt>
                <c:pt idx="50300">
                  <c:v>0.1375103</c:v>
                </c:pt>
                <c:pt idx="50301">
                  <c:v>0.1375055</c:v>
                </c:pt>
                <c:pt idx="50302">
                  <c:v>0.13750080000000001</c:v>
                </c:pt>
                <c:pt idx="50303">
                  <c:v>0.13749610000000001</c:v>
                </c:pt>
                <c:pt idx="50304">
                  <c:v>0.13749130000000001</c:v>
                </c:pt>
                <c:pt idx="50305">
                  <c:v>0.13748659999999999</c:v>
                </c:pt>
                <c:pt idx="50306">
                  <c:v>0.13748189999999999</c:v>
                </c:pt>
                <c:pt idx="50307">
                  <c:v>0.13747709999999999</c:v>
                </c:pt>
                <c:pt idx="50308">
                  <c:v>0.13747239999999999</c:v>
                </c:pt>
                <c:pt idx="50309">
                  <c:v>0.1374677</c:v>
                </c:pt>
                <c:pt idx="50310">
                  <c:v>0.137463</c:v>
                </c:pt>
                <c:pt idx="50311">
                  <c:v>0.13745830000000001</c:v>
                </c:pt>
                <c:pt idx="50312">
                  <c:v>0.13745360000000001</c:v>
                </c:pt>
                <c:pt idx="50313">
                  <c:v>0.13744890000000001</c:v>
                </c:pt>
                <c:pt idx="50314">
                  <c:v>0.13744419999999999</c:v>
                </c:pt>
                <c:pt idx="50315">
                  <c:v>0.13743949999999999</c:v>
                </c:pt>
                <c:pt idx="50316">
                  <c:v>0.1374349</c:v>
                </c:pt>
                <c:pt idx="50317">
                  <c:v>0.1374302</c:v>
                </c:pt>
                <c:pt idx="50318">
                  <c:v>0.13742550000000001</c:v>
                </c:pt>
                <c:pt idx="50319">
                  <c:v>0.13742080000000001</c:v>
                </c:pt>
                <c:pt idx="50320">
                  <c:v>0.13741619999999999</c:v>
                </c:pt>
                <c:pt idx="50321">
                  <c:v>0.13741149999999999</c:v>
                </c:pt>
                <c:pt idx="50322">
                  <c:v>0.1374069</c:v>
                </c:pt>
                <c:pt idx="50323">
                  <c:v>0.1374022</c:v>
                </c:pt>
                <c:pt idx="50324">
                  <c:v>0.13739760000000001</c:v>
                </c:pt>
                <c:pt idx="50325">
                  <c:v>0.13739290000000001</c:v>
                </c:pt>
                <c:pt idx="50326">
                  <c:v>0.13738829999999999</c:v>
                </c:pt>
                <c:pt idx="50327">
                  <c:v>0.1373837</c:v>
                </c:pt>
                <c:pt idx="50328">
                  <c:v>0.137379</c:v>
                </c:pt>
                <c:pt idx="50329">
                  <c:v>0.13737440000000001</c:v>
                </c:pt>
                <c:pt idx="50330">
                  <c:v>0.13736979999999999</c:v>
                </c:pt>
                <c:pt idx="50331">
                  <c:v>0.13736519999999999</c:v>
                </c:pt>
                <c:pt idx="50332">
                  <c:v>0.1373606</c:v>
                </c:pt>
                <c:pt idx="50333">
                  <c:v>0.13735600000000001</c:v>
                </c:pt>
                <c:pt idx="50334">
                  <c:v>0.13735130000000001</c:v>
                </c:pt>
                <c:pt idx="50335">
                  <c:v>0.13734679999999999</c:v>
                </c:pt>
                <c:pt idx="50336">
                  <c:v>0.1373422</c:v>
                </c:pt>
                <c:pt idx="50337">
                  <c:v>0.1373376</c:v>
                </c:pt>
                <c:pt idx="50338">
                  <c:v>0.13733300000000001</c:v>
                </c:pt>
                <c:pt idx="50339">
                  <c:v>0.13732839999999999</c:v>
                </c:pt>
                <c:pt idx="50340">
                  <c:v>0.1373238</c:v>
                </c:pt>
                <c:pt idx="50341">
                  <c:v>0.13731930000000001</c:v>
                </c:pt>
                <c:pt idx="50342">
                  <c:v>0.13731470000000001</c:v>
                </c:pt>
                <c:pt idx="50343">
                  <c:v>0.13731009999999999</c:v>
                </c:pt>
                <c:pt idx="50344">
                  <c:v>0.1373056</c:v>
                </c:pt>
                <c:pt idx="50345">
                  <c:v>0.13730100000000001</c:v>
                </c:pt>
                <c:pt idx="50346">
                  <c:v>0.13729649999999999</c:v>
                </c:pt>
                <c:pt idx="50347">
                  <c:v>0.13729189999999999</c:v>
                </c:pt>
                <c:pt idx="50348">
                  <c:v>0.1372874</c:v>
                </c:pt>
                <c:pt idx="50349">
                  <c:v>0.13728290000000001</c:v>
                </c:pt>
                <c:pt idx="50350">
                  <c:v>0.13727829999999999</c:v>
                </c:pt>
                <c:pt idx="50351">
                  <c:v>0.1372738</c:v>
                </c:pt>
                <c:pt idx="50352">
                  <c:v>0.13726930000000001</c:v>
                </c:pt>
                <c:pt idx="50353">
                  <c:v>0.13726479999999999</c:v>
                </c:pt>
                <c:pt idx="50354">
                  <c:v>0.1372602</c:v>
                </c:pt>
                <c:pt idx="50355">
                  <c:v>0.13725570000000001</c:v>
                </c:pt>
                <c:pt idx="50356">
                  <c:v>0.13725119999999999</c:v>
                </c:pt>
                <c:pt idx="50357">
                  <c:v>0.1372467</c:v>
                </c:pt>
                <c:pt idx="50358">
                  <c:v>0.13724220000000001</c:v>
                </c:pt>
                <c:pt idx="50359">
                  <c:v>0.13723769999999999</c:v>
                </c:pt>
                <c:pt idx="50360">
                  <c:v>0.1372333</c:v>
                </c:pt>
                <c:pt idx="50361">
                  <c:v>0.13722880000000001</c:v>
                </c:pt>
                <c:pt idx="50362">
                  <c:v>0.13722429999999999</c:v>
                </c:pt>
                <c:pt idx="50363">
                  <c:v>0.1372198</c:v>
                </c:pt>
                <c:pt idx="50364">
                  <c:v>0.13721530000000001</c:v>
                </c:pt>
                <c:pt idx="50365">
                  <c:v>0.1372109</c:v>
                </c:pt>
                <c:pt idx="50366">
                  <c:v>0.13720640000000001</c:v>
                </c:pt>
                <c:pt idx="50367">
                  <c:v>0.13720189999999999</c:v>
                </c:pt>
                <c:pt idx="50368">
                  <c:v>0.1371975</c:v>
                </c:pt>
                <c:pt idx="50369">
                  <c:v>0.13719300000000001</c:v>
                </c:pt>
                <c:pt idx="50370">
                  <c:v>0.13718859999999999</c:v>
                </c:pt>
                <c:pt idx="50371">
                  <c:v>0.13718420000000001</c:v>
                </c:pt>
                <c:pt idx="50372">
                  <c:v>0.13717969999999999</c:v>
                </c:pt>
                <c:pt idx="50373">
                  <c:v>0.1371753</c:v>
                </c:pt>
                <c:pt idx="50374">
                  <c:v>0.13717090000000001</c:v>
                </c:pt>
                <c:pt idx="50375">
                  <c:v>0.13716639999999999</c:v>
                </c:pt>
                <c:pt idx="50376">
                  <c:v>0.13716200000000001</c:v>
                </c:pt>
                <c:pt idx="50377">
                  <c:v>0.13715759999999999</c:v>
                </c:pt>
                <c:pt idx="50378">
                  <c:v>0.1371532</c:v>
                </c:pt>
                <c:pt idx="50379">
                  <c:v>0.13714879999999999</c:v>
                </c:pt>
                <c:pt idx="50380">
                  <c:v>0.1371444</c:v>
                </c:pt>
                <c:pt idx="50381">
                  <c:v>0.13714000000000001</c:v>
                </c:pt>
                <c:pt idx="50382">
                  <c:v>0.1371356</c:v>
                </c:pt>
                <c:pt idx="50383">
                  <c:v>0.13713120000000001</c:v>
                </c:pt>
                <c:pt idx="50384">
                  <c:v>0.13712679999999999</c:v>
                </c:pt>
                <c:pt idx="50385">
                  <c:v>0.13712240000000001</c:v>
                </c:pt>
                <c:pt idx="50386">
                  <c:v>0.13711799999999999</c:v>
                </c:pt>
                <c:pt idx="50387">
                  <c:v>0.1371136</c:v>
                </c:pt>
                <c:pt idx="50388">
                  <c:v>0.13710929999999999</c:v>
                </c:pt>
                <c:pt idx="50389">
                  <c:v>0.1371049</c:v>
                </c:pt>
                <c:pt idx="50390">
                  <c:v>0.13710049999999999</c:v>
                </c:pt>
                <c:pt idx="50391">
                  <c:v>0.1370962</c:v>
                </c:pt>
                <c:pt idx="50392">
                  <c:v>0.13709180000000001</c:v>
                </c:pt>
                <c:pt idx="50393">
                  <c:v>0.1370875</c:v>
                </c:pt>
                <c:pt idx="50394">
                  <c:v>0.13708310000000001</c:v>
                </c:pt>
                <c:pt idx="50395">
                  <c:v>0.1370788</c:v>
                </c:pt>
                <c:pt idx="50396">
                  <c:v>0.13707440000000001</c:v>
                </c:pt>
                <c:pt idx="50397">
                  <c:v>0.1370701</c:v>
                </c:pt>
                <c:pt idx="50398">
                  <c:v>0.13706579999999999</c:v>
                </c:pt>
                <c:pt idx="50399">
                  <c:v>0.1370614</c:v>
                </c:pt>
                <c:pt idx="50400">
                  <c:v>0.13705709999999999</c:v>
                </c:pt>
                <c:pt idx="50401">
                  <c:v>0.1370411</c:v>
                </c:pt>
                <c:pt idx="50402">
                  <c:v>0.13702520000000001</c:v>
                </c:pt>
                <c:pt idx="50403">
                  <c:v>0.1370092</c:v>
                </c:pt>
                <c:pt idx="50404">
                  <c:v>0.13699320000000001</c:v>
                </c:pt>
                <c:pt idx="50405">
                  <c:v>0.13697719999999999</c:v>
                </c:pt>
                <c:pt idx="50406">
                  <c:v>0.13696120000000001</c:v>
                </c:pt>
                <c:pt idx="50407">
                  <c:v>0.13694519999999999</c:v>
                </c:pt>
                <c:pt idx="50408">
                  <c:v>0.1369292</c:v>
                </c:pt>
                <c:pt idx="50409">
                  <c:v>0.13691320000000001</c:v>
                </c:pt>
                <c:pt idx="50410">
                  <c:v>0.1368972</c:v>
                </c:pt>
                <c:pt idx="50411">
                  <c:v>0.13688120000000001</c:v>
                </c:pt>
                <c:pt idx="50412">
                  <c:v>0.13686519999999999</c:v>
                </c:pt>
                <c:pt idx="50413">
                  <c:v>0.1368492</c:v>
                </c:pt>
                <c:pt idx="50414">
                  <c:v>0.13683319999999999</c:v>
                </c:pt>
                <c:pt idx="50415">
                  <c:v>0.1368172</c:v>
                </c:pt>
                <c:pt idx="50416">
                  <c:v>0.13680120000000001</c:v>
                </c:pt>
                <c:pt idx="50417">
                  <c:v>0.1367852</c:v>
                </c:pt>
                <c:pt idx="50418">
                  <c:v>0.13676920000000001</c:v>
                </c:pt>
                <c:pt idx="50419">
                  <c:v>0.13675319999999999</c:v>
                </c:pt>
                <c:pt idx="50420">
                  <c:v>0.1367372</c:v>
                </c:pt>
                <c:pt idx="50421">
                  <c:v>0.13672129999999999</c:v>
                </c:pt>
                <c:pt idx="50422">
                  <c:v>0.1367053</c:v>
                </c:pt>
                <c:pt idx="50423">
                  <c:v>0.13668930000000001</c:v>
                </c:pt>
                <c:pt idx="50424">
                  <c:v>0.1366733</c:v>
                </c:pt>
                <c:pt idx="50425">
                  <c:v>0.13665730000000001</c:v>
                </c:pt>
                <c:pt idx="50426">
                  <c:v>0.1366414</c:v>
                </c:pt>
                <c:pt idx="50427">
                  <c:v>0.13662540000000001</c:v>
                </c:pt>
                <c:pt idx="50428">
                  <c:v>0.13660939999999999</c:v>
                </c:pt>
                <c:pt idx="50429">
                  <c:v>0.13659350000000001</c:v>
                </c:pt>
                <c:pt idx="50430">
                  <c:v>0.13657749999999999</c:v>
                </c:pt>
                <c:pt idx="50431">
                  <c:v>0.1365615</c:v>
                </c:pt>
                <c:pt idx="50432">
                  <c:v>0.13654559999999999</c:v>
                </c:pt>
                <c:pt idx="50433">
                  <c:v>0.1365297</c:v>
                </c:pt>
                <c:pt idx="50434">
                  <c:v>0.13651369999999999</c:v>
                </c:pt>
                <c:pt idx="50435">
                  <c:v>0.1364978</c:v>
                </c:pt>
                <c:pt idx="50436">
                  <c:v>0.13648179999999999</c:v>
                </c:pt>
                <c:pt idx="50437">
                  <c:v>0.1364659</c:v>
                </c:pt>
                <c:pt idx="50438">
                  <c:v>0.13644999999999999</c:v>
                </c:pt>
                <c:pt idx="50439">
                  <c:v>0.1364341</c:v>
                </c:pt>
                <c:pt idx="50440">
                  <c:v>0.13641809999999999</c:v>
                </c:pt>
                <c:pt idx="50441">
                  <c:v>0.1364022</c:v>
                </c:pt>
                <c:pt idx="50442">
                  <c:v>0.13638629999999999</c:v>
                </c:pt>
                <c:pt idx="50443">
                  <c:v>0.1363704</c:v>
                </c:pt>
                <c:pt idx="50444">
                  <c:v>0.13635449999999999</c:v>
                </c:pt>
                <c:pt idx="50445">
                  <c:v>0.13633870000000001</c:v>
                </c:pt>
                <c:pt idx="50446">
                  <c:v>0.13632279999999999</c:v>
                </c:pt>
                <c:pt idx="50447">
                  <c:v>0.13630690000000001</c:v>
                </c:pt>
                <c:pt idx="50448">
                  <c:v>0.136291</c:v>
                </c:pt>
                <c:pt idx="50449">
                  <c:v>0.13627510000000001</c:v>
                </c:pt>
                <c:pt idx="50450">
                  <c:v>0.1362593</c:v>
                </c:pt>
                <c:pt idx="50451">
                  <c:v>0.13624339999999999</c:v>
                </c:pt>
                <c:pt idx="50452">
                  <c:v>0.1362276</c:v>
                </c:pt>
                <c:pt idx="50453">
                  <c:v>0.13621169999999999</c:v>
                </c:pt>
                <c:pt idx="50454">
                  <c:v>0.13619590000000001</c:v>
                </c:pt>
                <c:pt idx="50455">
                  <c:v>0.13618</c:v>
                </c:pt>
                <c:pt idx="50456">
                  <c:v>0.13616420000000001</c:v>
                </c:pt>
                <c:pt idx="50457">
                  <c:v>0.1361484</c:v>
                </c:pt>
                <c:pt idx="50458">
                  <c:v>0.13613249999999999</c:v>
                </c:pt>
                <c:pt idx="50459">
                  <c:v>0.13611670000000001</c:v>
                </c:pt>
                <c:pt idx="50460">
                  <c:v>0.1361009</c:v>
                </c:pt>
                <c:pt idx="50461">
                  <c:v>0.13608509999999999</c:v>
                </c:pt>
                <c:pt idx="50462">
                  <c:v>0.1360693</c:v>
                </c:pt>
                <c:pt idx="50463">
                  <c:v>0.13605349999999999</c:v>
                </c:pt>
                <c:pt idx="50464">
                  <c:v>0.13603770000000001</c:v>
                </c:pt>
                <c:pt idx="50465">
                  <c:v>0.1360219</c:v>
                </c:pt>
                <c:pt idx="50466">
                  <c:v>0.13600609999999999</c:v>
                </c:pt>
                <c:pt idx="50467">
                  <c:v>0.13599040000000001</c:v>
                </c:pt>
                <c:pt idx="50468">
                  <c:v>0.1359746</c:v>
                </c:pt>
                <c:pt idx="50469">
                  <c:v>0.13595889999999999</c:v>
                </c:pt>
                <c:pt idx="50470">
                  <c:v>0.13594310000000001</c:v>
                </c:pt>
                <c:pt idx="50471">
                  <c:v>0.1359273</c:v>
                </c:pt>
                <c:pt idx="50472">
                  <c:v>0.13591159999999999</c:v>
                </c:pt>
                <c:pt idx="50473">
                  <c:v>0.13589589999999999</c:v>
                </c:pt>
                <c:pt idx="50474">
                  <c:v>0.1358801</c:v>
                </c:pt>
                <c:pt idx="50475">
                  <c:v>0.1358644</c:v>
                </c:pt>
                <c:pt idx="50476">
                  <c:v>0.13584869999999999</c:v>
                </c:pt>
                <c:pt idx="50477">
                  <c:v>0.13583300000000001</c:v>
                </c:pt>
                <c:pt idx="50478">
                  <c:v>0.1358173</c:v>
                </c:pt>
                <c:pt idx="50479">
                  <c:v>0.13580159999999999</c:v>
                </c:pt>
                <c:pt idx="50480">
                  <c:v>0.13578589999999999</c:v>
                </c:pt>
                <c:pt idx="50481">
                  <c:v>0.13577020000000001</c:v>
                </c:pt>
                <c:pt idx="50482">
                  <c:v>0.1357545</c:v>
                </c:pt>
                <c:pt idx="50483">
                  <c:v>0.13573879999999999</c:v>
                </c:pt>
                <c:pt idx="50484">
                  <c:v>0.13572319999999999</c:v>
                </c:pt>
                <c:pt idx="50485">
                  <c:v>0.13570750000000001</c:v>
                </c:pt>
                <c:pt idx="50486">
                  <c:v>0.1356919</c:v>
                </c:pt>
                <c:pt idx="50487">
                  <c:v>0.1356762</c:v>
                </c:pt>
                <c:pt idx="50488">
                  <c:v>0.13566059999999999</c:v>
                </c:pt>
                <c:pt idx="50489">
                  <c:v>0.13564490000000001</c:v>
                </c:pt>
                <c:pt idx="50490">
                  <c:v>0.13562930000000001</c:v>
                </c:pt>
                <c:pt idx="50491">
                  <c:v>0.1356137</c:v>
                </c:pt>
                <c:pt idx="50492">
                  <c:v>0.135598</c:v>
                </c:pt>
                <c:pt idx="50493">
                  <c:v>0.13558239999999999</c:v>
                </c:pt>
                <c:pt idx="50494">
                  <c:v>0.13556679999999999</c:v>
                </c:pt>
                <c:pt idx="50495">
                  <c:v>0.13555120000000001</c:v>
                </c:pt>
                <c:pt idx="50496">
                  <c:v>0.13553560000000001</c:v>
                </c:pt>
                <c:pt idx="50497">
                  <c:v>0.13552</c:v>
                </c:pt>
                <c:pt idx="50498">
                  <c:v>0.1355044</c:v>
                </c:pt>
                <c:pt idx="50499">
                  <c:v>0.1354889</c:v>
                </c:pt>
                <c:pt idx="50500">
                  <c:v>0.13547329999999999</c:v>
                </c:pt>
                <c:pt idx="50501">
                  <c:v>0.13545769999999999</c:v>
                </c:pt>
                <c:pt idx="50502">
                  <c:v>0.13544220000000001</c:v>
                </c:pt>
                <c:pt idx="50503">
                  <c:v>0.13542660000000001</c:v>
                </c:pt>
                <c:pt idx="50504">
                  <c:v>0.13541110000000001</c:v>
                </c:pt>
                <c:pt idx="50505">
                  <c:v>0.1353955</c:v>
                </c:pt>
                <c:pt idx="50506">
                  <c:v>0.13538</c:v>
                </c:pt>
                <c:pt idx="50507">
                  <c:v>0.1353645</c:v>
                </c:pt>
                <c:pt idx="50508">
                  <c:v>0.13534889999999999</c:v>
                </c:pt>
                <c:pt idx="50509">
                  <c:v>0.13533339999999999</c:v>
                </c:pt>
                <c:pt idx="50510">
                  <c:v>0.13531789999999999</c:v>
                </c:pt>
                <c:pt idx="50511">
                  <c:v>0.13530239999999999</c:v>
                </c:pt>
                <c:pt idx="50512">
                  <c:v>0.13528689999999999</c:v>
                </c:pt>
                <c:pt idx="50513">
                  <c:v>0.13527140000000001</c:v>
                </c:pt>
                <c:pt idx="50514">
                  <c:v>0.13525590000000001</c:v>
                </c:pt>
                <c:pt idx="50515">
                  <c:v>0.13524050000000001</c:v>
                </c:pt>
                <c:pt idx="50516">
                  <c:v>0.13522500000000001</c:v>
                </c:pt>
                <c:pt idx="50517">
                  <c:v>0.13520950000000001</c:v>
                </c:pt>
                <c:pt idx="50518">
                  <c:v>0.13519410000000001</c:v>
                </c:pt>
                <c:pt idx="50519">
                  <c:v>0.13517860000000001</c:v>
                </c:pt>
                <c:pt idx="50520">
                  <c:v>0.13516320000000001</c:v>
                </c:pt>
                <c:pt idx="50521">
                  <c:v>0.13514770000000001</c:v>
                </c:pt>
                <c:pt idx="50522">
                  <c:v>0.13513230000000001</c:v>
                </c:pt>
                <c:pt idx="50523">
                  <c:v>0.13511690000000001</c:v>
                </c:pt>
                <c:pt idx="50524">
                  <c:v>0.13510140000000001</c:v>
                </c:pt>
                <c:pt idx="50525">
                  <c:v>0.13508600000000001</c:v>
                </c:pt>
                <c:pt idx="50526">
                  <c:v>0.13507060000000001</c:v>
                </c:pt>
                <c:pt idx="50527">
                  <c:v>0.13505519999999999</c:v>
                </c:pt>
                <c:pt idx="50528">
                  <c:v>0.13503979999999999</c:v>
                </c:pt>
                <c:pt idx="50529">
                  <c:v>0.13502439999999999</c:v>
                </c:pt>
                <c:pt idx="50530">
                  <c:v>0.13500909999999999</c:v>
                </c:pt>
                <c:pt idx="50531">
                  <c:v>0.13499369999999999</c:v>
                </c:pt>
                <c:pt idx="50532">
                  <c:v>0.1349783</c:v>
                </c:pt>
                <c:pt idx="50533">
                  <c:v>0.1349629</c:v>
                </c:pt>
                <c:pt idx="50534">
                  <c:v>0.1349476</c:v>
                </c:pt>
                <c:pt idx="50535">
                  <c:v>0.1349322</c:v>
                </c:pt>
                <c:pt idx="50536">
                  <c:v>0.13491690000000001</c:v>
                </c:pt>
                <c:pt idx="50537">
                  <c:v>0.13490160000000001</c:v>
                </c:pt>
                <c:pt idx="50538">
                  <c:v>0.13488620000000001</c:v>
                </c:pt>
                <c:pt idx="50539">
                  <c:v>0.13487089999999999</c:v>
                </c:pt>
                <c:pt idx="50540">
                  <c:v>0.13485559999999999</c:v>
                </c:pt>
                <c:pt idx="50541">
                  <c:v>0.1348403</c:v>
                </c:pt>
                <c:pt idx="50542">
                  <c:v>0.134825</c:v>
                </c:pt>
                <c:pt idx="50543">
                  <c:v>0.1348097</c:v>
                </c:pt>
                <c:pt idx="50544">
                  <c:v>0.13479440000000001</c:v>
                </c:pt>
                <c:pt idx="50545">
                  <c:v>0.13477910000000001</c:v>
                </c:pt>
                <c:pt idx="50546">
                  <c:v>0.13476379999999999</c:v>
                </c:pt>
                <c:pt idx="50547">
                  <c:v>0.13474849999999999</c:v>
                </c:pt>
                <c:pt idx="50548">
                  <c:v>0.1347333</c:v>
                </c:pt>
                <c:pt idx="50549">
                  <c:v>0.134718</c:v>
                </c:pt>
                <c:pt idx="50550">
                  <c:v>0.13470280000000001</c:v>
                </c:pt>
                <c:pt idx="50551">
                  <c:v>0.13468749999999999</c:v>
                </c:pt>
                <c:pt idx="50552">
                  <c:v>0.13467229999999999</c:v>
                </c:pt>
                <c:pt idx="50553">
                  <c:v>0.1346571</c:v>
                </c:pt>
                <c:pt idx="50554">
                  <c:v>0.13464180000000001</c:v>
                </c:pt>
                <c:pt idx="50555">
                  <c:v>0.13462660000000001</c:v>
                </c:pt>
                <c:pt idx="50556">
                  <c:v>0.13461139999999999</c:v>
                </c:pt>
                <c:pt idx="50557">
                  <c:v>0.1345962</c:v>
                </c:pt>
                <c:pt idx="50558">
                  <c:v>0.13458100000000001</c:v>
                </c:pt>
                <c:pt idx="50559">
                  <c:v>0.13456580000000001</c:v>
                </c:pt>
                <c:pt idx="50560">
                  <c:v>0.13455059999999999</c:v>
                </c:pt>
                <c:pt idx="50561">
                  <c:v>0.1345354</c:v>
                </c:pt>
                <c:pt idx="50562">
                  <c:v>0.13452020000000001</c:v>
                </c:pt>
                <c:pt idx="50563">
                  <c:v>0.13450509999999999</c:v>
                </c:pt>
                <c:pt idx="50564">
                  <c:v>0.1344899</c:v>
                </c:pt>
                <c:pt idx="50565">
                  <c:v>0.13447480000000001</c:v>
                </c:pt>
                <c:pt idx="50566">
                  <c:v>0.13445960000000001</c:v>
                </c:pt>
                <c:pt idx="50567">
                  <c:v>0.13444449999999999</c:v>
                </c:pt>
                <c:pt idx="50568">
                  <c:v>0.1344293</c:v>
                </c:pt>
                <c:pt idx="50569">
                  <c:v>0.13441420000000001</c:v>
                </c:pt>
                <c:pt idx="50570">
                  <c:v>0.13439909999999999</c:v>
                </c:pt>
                <c:pt idx="50571">
                  <c:v>0.134384</c:v>
                </c:pt>
                <c:pt idx="50572">
                  <c:v>0.13436890000000001</c:v>
                </c:pt>
                <c:pt idx="50573">
                  <c:v>0.1343538</c:v>
                </c:pt>
                <c:pt idx="50574">
                  <c:v>0.13433870000000001</c:v>
                </c:pt>
                <c:pt idx="50575">
                  <c:v>0.13432359999999999</c:v>
                </c:pt>
                <c:pt idx="50576">
                  <c:v>0.1343085</c:v>
                </c:pt>
                <c:pt idx="50577">
                  <c:v>0.13429340000000001</c:v>
                </c:pt>
                <c:pt idx="50578">
                  <c:v>0.13427829999999999</c:v>
                </c:pt>
                <c:pt idx="50579">
                  <c:v>0.1342633</c:v>
                </c:pt>
                <c:pt idx="50580">
                  <c:v>0.13424820000000001</c:v>
                </c:pt>
                <c:pt idx="50581">
                  <c:v>0.1342332</c:v>
                </c:pt>
                <c:pt idx="50582">
                  <c:v>0.13421810000000001</c:v>
                </c:pt>
                <c:pt idx="50583">
                  <c:v>0.13420309999999999</c:v>
                </c:pt>
                <c:pt idx="50584">
                  <c:v>0.134188</c:v>
                </c:pt>
                <c:pt idx="50585">
                  <c:v>0.13417299999999999</c:v>
                </c:pt>
                <c:pt idx="50586">
                  <c:v>0.134158</c:v>
                </c:pt>
                <c:pt idx="50587">
                  <c:v>0.13414300000000001</c:v>
                </c:pt>
                <c:pt idx="50588">
                  <c:v>0.134128</c:v>
                </c:pt>
                <c:pt idx="50589">
                  <c:v>0.13411300000000001</c:v>
                </c:pt>
                <c:pt idx="50590">
                  <c:v>0.13409799999999999</c:v>
                </c:pt>
                <c:pt idx="50591">
                  <c:v>0.13408300000000001</c:v>
                </c:pt>
                <c:pt idx="50592">
                  <c:v>0.13406799999999999</c:v>
                </c:pt>
                <c:pt idx="50593">
                  <c:v>0.13405300000000001</c:v>
                </c:pt>
                <c:pt idx="50594">
                  <c:v>0.13403809999999999</c:v>
                </c:pt>
                <c:pt idx="50595">
                  <c:v>0.13402310000000001</c:v>
                </c:pt>
                <c:pt idx="50596">
                  <c:v>0.13400809999999999</c:v>
                </c:pt>
                <c:pt idx="50597">
                  <c:v>0.13399320000000001</c:v>
                </c:pt>
                <c:pt idx="50598">
                  <c:v>0.13397819999999999</c:v>
                </c:pt>
                <c:pt idx="50599">
                  <c:v>0.13396330000000001</c:v>
                </c:pt>
                <c:pt idx="50600">
                  <c:v>0.1339484</c:v>
                </c:pt>
                <c:pt idx="50601">
                  <c:v>0.13393350000000001</c:v>
                </c:pt>
                <c:pt idx="50602">
                  <c:v>0.1339185</c:v>
                </c:pt>
                <c:pt idx="50603">
                  <c:v>0.13390360000000001</c:v>
                </c:pt>
                <c:pt idx="50604">
                  <c:v>0.1338887</c:v>
                </c:pt>
                <c:pt idx="50605">
                  <c:v>0.13387379999999999</c:v>
                </c:pt>
                <c:pt idx="50606">
                  <c:v>0.1338589</c:v>
                </c:pt>
                <c:pt idx="50607">
                  <c:v>0.13384399999999999</c:v>
                </c:pt>
                <c:pt idx="50608">
                  <c:v>0.13382920000000001</c:v>
                </c:pt>
                <c:pt idx="50609">
                  <c:v>0.1338143</c:v>
                </c:pt>
                <c:pt idx="50610">
                  <c:v>0.13379940000000001</c:v>
                </c:pt>
                <c:pt idx="50611">
                  <c:v>0.1337846</c:v>
                </c:pt>
                <c:pt idx="50612">
                  <c:v>0.13376969999999999</c:v>
                </c:pt>
                <c:pt idx="50613">
                  <c:v>0.13375490000000001</c:v>
                </c:pt>
                <c:pt idx="50614">
                  <c:v>0.13374</c:v>
                </c:pt>
                <c:pt idx="50615">
                  <c:v>0.13372519999999999</c:v>
                </c:pt>
                <c:pt idx="50616">
                  <c:v>0.13371040000000001</c:v>
                </c:pt>
                <c:pt idx="50617">
                  <c:v>0.13369549999999999</c:v>
                </c:pt>
                <c:pt idx="50618">
                  <c:v>0.13368070000000001</c:v>
                </c:pt>
                <c:pt idx="50619">
                  <c:v>0.1336659</c:v>
                </c:pt>
                <c:pt idx="50620">
                  <c:v>0.13365109999999999</c:v>
                </c:pt>
                <c:pt idx="50621">
                  <c:v>0.13363630000000001</c:v>
                </c:pt>
                <c:pt idx="50622">
                  <c:v>0.1336215</c:v>
                </c:pt>
                <c:pt idx="50623">
                  <c:v>0.13360669999999999</c:v>
                </c:pt>
                <c:pt idx="50624">
                  <c:v>0.13359190000000001</c:v>
                </c:pt>
                <c:pt idx="50625">
                  <c:v>0.13357720000000001</c:v>
                </c:pt>
                <c:pt idx="50626">
                  <c:v>0.1335624</c:v>
                </c:pt>
                <c:pt idx="50627">
                  <c:v>0.13354769999999999</c:v>
                </c:pt>
                <c:pt idx="50628">
                  <c:v>0.13353290000000001</c:v>
                </c:pt>
                <c:pt idx="50629">
                  <c:v>0.1335182</c:v>
                </c:pt>
                <c:pt idx="50630">
                  <c:v>0.13350339999999999</c:v>
                </c:pt>
                <c:pt idx="50631">
                  <c:v>0.13348869999999999</c:v>
                </c:pt>
                <c:pt idx="50632">
                  <c:v>0.13347400000000001</c:v>
                </c:pt>
                <c:pt idx="50633">
                  <c:v>0.1334592</c:v>
                </c:pt>
                <c:pt idx="50634">
                  <c:v>0.13344449999999999</c:v>
                </c:pt>
                <c:pt idx="50635">
                  <c:v>0.13342979999999999</c:v>
                </c:pt>
                <c:pt idx="50636">
                  <c:v>0.13341510000000001</c:v>
                </c:pt>
                <c:pt idx="50637">
                  <c:v>0.1334004</c:v>
                </c:pt>
                <c:pt idx="50638">
                  <c:v>0.1333857</c:v>
                </c:pt>
                <c:pt idx="50639">
                  <c:v>0.13337109999999999</c:v>
                </c:pt>
                <c:pt idx="50640">
                  <c:v>0.13335640000000001</c:v>
                </c:pt>
                <c:pt idx="50641">
                  <c:v>0.13334170000000001</c:v>
                </c:pt>
                <c:pt idx="50642">
                  <c:v>0.1333271</c:v>
                </c:pt>
                <c:pt idx="50643">
                  <c:v>0.1333124</c:v>
                </c:pt>
                <c:pt idx="50644">
                  <c:v>0.13329769999999999</c:v>
                </c:pt>
                <c:pt idx="50645">
                  <c:v>0.13328309999999999</c:v>
                </c:pt>
                <c:pt idx="50646">
                  <c:v>0.13326850000000001</c:v>
                </c:pt>
                <c:pt idx="50647">
                  <c:v>0.13325380000000001</c:v>
                </c:pt>
                <c:pt idx="50648">
                  <c:v>0.1332392</c:v>
                </c:pt>
                <c:pt idx="50649">
                  <c:v>0.1332246</c:v>
                </c:pt>
                <c:pt idx="50650">
                  <c:v>0.13321</c:v>
                </c:pt>
                <c:pt idx="50651">
                  <c:v>0.13319539999999999</c:v>
                </c:pt>
                <c:pt idx="50652">
                  <c:v>0.13318079999999999</c:v>
                </c:pt>
                <c:pt idx="50653">
                  <c:v>0.13316620000000001</c:v>
                </c:pt>
                <c:pt idx="50654">
                  <c:v>0.13315160000000001</c:v>
                </c:pt>
                <c:pt idx="50655">
                  <c:v>0.13313700000000001</c:v>
                </c:pt>
                <c:pt idx="50656">
                  <c:v>0.1331224</c:v>
                </c:pt>
                <c:pt idx="50657">
                  <c:v>0.1331078</c:v>
                </c:pt>
                <c:pt idx="50658">
                  <c:v>0.1330933</c:v>
                </c:pt>
                <c:pt idx="50659">
                  <c:v>0.13307869999999999</c:v>
                </c:pt>
                <c:pt idx="50660">
                  <c:v>0.13306419999999999</c:v>
                </c:pt>
                <c:pt idx="50661">
                  <c:v>0.13304959999999999</c:v>
                </c:pt>
                <c:pt idx="50662">
                  <c:v>0.13303509999999999</c:v>
                </c:pt>
                <c:pt idx="50663">
                  <c:v>0.13302059999999999</c:v>
                </c:pt>
                <c:pt idx="50664">
                  <c:v>0.13300600000000001</c:v>
                </c:pt>
                <c:pt idx="50665">
                  <c:v>0.13299150000000001</c:v>
                </c:pt>
                <c:pt idx="50666">
                  <c:v>0.13297700000000001</c:v>
                </c:pt>
                <c:pt idx="50667">
                  <c:v>0.13296250000000001</c:v>
                </c:pt>
                <c:pt idx="50668">
                  <c:v>0.13294800000000001</c:v>
                </c:pt>
                <c:pt idx="50669">
                  <c:v>0.13293350000000001</c:v>
                </c:pt>
                <c:pt idx="50670">
                  <c:v>0.13291900000000001</c:v>
                </c:pt>
                <c:pt idx="50671">
                  <c:v>0.13290450000000001</c:v>
                </c:pt>
                <c:pt idx="50672">
                  <c:v>0.13289010000000001</c:v>
                </c:pt>
                <c:pt idx="50673">
                  <c:v>0.13287560000000001</c:v>
                </c:pt>
                <c:pt idx="50674">
                  <c:v>0.13286110000000001</c:v>
                </c:pt>
                <c:pt idx="50675">
                  <c:v>0.13284670000000001</c:v>
                </c:pt>
                <c:pt idx="50676">
                  <c:v>0.13283220000000001</c:v>
                </c:pt>
                <c:pt idx="50677">
                  <c:v>0.13281780000000001</c:v>
                </c:pt>
                <c:pt idx="50678">
                  <c:v>0.13280330000000001</c:v>
                </c:pt>
                <c:pt idx="50679">
                  <c:v>0.13278889999999999</c:v>
                </c:pt>
                <c:pt idx="50680">
                  <c:v>0.13277449999999999</c:v>
                </c:pt>
                <c:pt idx="50681">
                  <c:v>0.13275999999999999</c:v>
                </c:pt>
                <c:pt idx="50682">
                  <c:v>0.13274559999999999</c:v>
                </c:pt>
                <c:pt idx="50683">
                  <c:v>0.13273119999999999</c:v>
                </c:pt>
                <c:pt idx="50684">
                  <c:v>0.1327168</c:v>
                </c:pt>
                <c:pt idx="50685">
                  <c:v>0.1327024</c:v>
                </c:pt>
                <c:pt idx="50686">
                  <c:v>0.132688</c:v>
                </c:pt>
                <c:pt idx="50687">
                  <c:v>0.13267370000000001</c:v>
                </c:pt>
                <c:pt idx="50688">
                  <c:v>0.13265930000000001</c:v>
                </c:pt>
                <c:pt idx="50689">
                  <c:v>0.13264490000000001</c:v>
                </c:pt>
                <c:pt idx="50690">
                  <c:v>0.13263059999999999</c:v>
                </c:pt>
                <c:pt idx="50691">
                  <c:v>0.13261619999999999</c:v>
                </c:pt>
                <c:pt idx="50692">
                  <c:v>0.13260179999999999</c:v>
                </c:pt>
                <c:pt idx="50693">
                  <c:v>0.1325875</c:v>
                </c:pt>
                <c:pt idx="50694">
                  <c:v>0.1325732</c:v>
                </c:pt>
                <c:pt idx="50695">
                  <c:v>0.1325588</c:v>
                </c:pt>
                <c:pt idx="50696">
                  <c:v>0.13254450000000001</c:v>
                </c:pt>
                <c:pt idx="50697">
                  <c:v>0.13253019999999999</c:v>
                </c:pt>
                <c:pt idx="50698">
                  <c:v>0.13251579999999999</c:v>
                </c:pt>
                <c:pt idx="50699">
                  <c:v>0.13250149999999999</c:v>
                </c:pt>
                <c:pt idx="50700">
                  <c:v>0.1324872</c:v>
                </c:pt>
                <c:pt idx="50701">
                  <c:v>0.1324729</c:v>
                </c:pt>
                <c:pt idx="50702">
                  <c:v>0.13245860000000001</c:v>
                </c:pt>
                <c:pt idx="50703">
                  <c:v>0.13244439999999999</c:v>
                </c:pt>
                <c:pt idx="50704">
                  <c:v>0.1324301</c:v>
                </c:pt>
                <c:pt idx="50705">
                  <c:v>0.1324158</c:v>
                </c:pt>
                <c:pt idx="50706">
                  <c:v>0.13240150000000001</c:v>
                </c:pt>
                <c:pt idx="50707">
                  <c:v>0.13238730000000001</c:v>
                </c:pt>
                <c:pt idx="50708">
                  <c:v>0.13237299999999999</c:v>
                </c:pt>
                <c:pt idx="50709">
                  <c:v>0.1323588</c:v>
                </c:pt>
                <c:pt idx="50710">
                  <c:v>0.1323445</c:v>
                </c:pt>
                <c:pt idx="50711">
                  <c:v>0.13233030000000001</c:v>
                </c:pt>
                <c:pt idx="50712">
                  <c:v>0.13231609999999999</c:v>
                </c:pt>
                <c:pt idx="50713">
                  <c:v>0.1323018</c:v>
                </c:pt>
                <c:pt idx="50714">
                  <c:v>0.13228760000000001</c:v>
                </c:pt>
                <c:pt idx="50715">
                  <c:v>0.13227340000000001</c:v>
                </c:pt>
                <c:pt idx="50716">
                  <c:v>0.13225919999999999</c:v>
                </c:pt>
                <c:pt idx="50717">
                  <c:v>0.132245</c:v>
                </c:pt>
                <c:pt idx="50718">
                  <c:v>0.13223080000000001</c:v>
                </c:pt>
                <c:pt idx="50719">
                  <c:v>0.13221659999999999</c:v>
                </c:pt>
                <c:pt idx="50720">
                  <c:v>0.1322024</c:v>
                </c:pt>
                <c:pt idx="50721">
                  <c:v>0.13218830000000001</c:v>
                </c:pt>
                <c:pt idx="50722">
                  <c:v>0.13217409999999999</c:v>
                </c:pt>
                <c:pt idx="50723">
                  <c:v>0.1321599</c:v>
                </c:pt>
                <c:pt idx="50724">
                  <c:v>0.13214580000000001</c:v>
                </c:pt>
                <c:pt idx="50725">
                  <c:v>0.13213159999999999</c:v>
                </c:pt>
                <c:pt idx="50726">
                  <c:v>0.1321175</c:v>
                </c:pt>
                <c:pt idx="50727">
                  <c:v>0.13210330000000001</c:v>
                </c:pt>
                <c:pt idx="50728">
                  <c:v>0.13208919999999999</c:v>
                </c:pt>
                <c:pt idx="50729">
                  <c:v>0.1320751</c:v>
                </c:pt>
                <c:pt idx="50730">
                  <c:v>0.13206090000000001</c:v>
                </c:pt>
                <c:pt idx="50731">
                  <c:v>0.13204679999999999</c:v>
                </c:pt>
                <c:pt idx="50732">
                  <c:v>0.1320327</c:v>
                </c:pt>
                <c:pt idx="50733">
                  <c:v>0.13201860000000001</c:v>
                </c:pt>
                <c:pt idx="50734">
                  <c:v>0.1320045</c:v>
                </c:pt>
                <c:pt idx="50735">
                  <c:v>0.13199040000000001</c:v>
                </c:pt>
                <c:pt idx="50736">
                  <c:v>0.13197629999999999</c:v>
                </c:pt>
                <c:pt idx="50737">
                  <c:v>0.1319622</c:v>
                </c:pt>
                <c:pt idx="50738">
                  <c:v>0.13194819999999999</c:v>
                </c:pt>
                <c:pt idx="50739">
                  <c:v>0.1319341</c:v>
                </c:pt>
                <c:pt idx="50740">
                  <c:v>0.13192000000000001</c:v>
                </c:pt>
                <c:pt idx="50741">
                  <c:v>0.131906</c:v>
                </c:pt>
                <c:pt idx="50742">
                  <c:v>0.13189190000000001</c:v>
                </c:pt>
                <c:pt idx="50743">
                  <c:v>0.13187789999999999</c:v>
                </c:pt>
                <c:pt idx="50744">
                  <c:v>0.1318638</c:v>
                </c:pt>
                <c:pt idx="50745">
                  <c:v>0.13184979999999999</c:v>
                </c:pt>
                <c:pt idx="50746">
                  <c:v>0.1318358</c:v>
                </c:pt>
                <c:pt idx="50747">
                  <c:v>0.13182179999999999</c:v>
                </c:pt>
                <c:pt idx="50748">
                  <c:v>0.1318077</c:v>
                </c:pt>
                <c:pt idx="50749">
                  <c:v>0.13179370000000001</c:v>
                </c:pt>
                <c:pt idx="50750">
                  <c:v>0.1317797</c:v>
                </c:pt>
                <c:pt idx="50751">
                  <c:v>0.13176570000000001</c:v>
                </c:pt>
                <c:pt idx="50752">
                  <c:v>0.1317517</c:v>
                </c:pt>
                <c:pt idx="50753">
                  <c:v>0.13173770000000001</c:v>
                </c:pt>
                <c:pt idx="50754">
                  <c:v>0.1317238</c:v>
                </c:pt>
                <c:pt idx="50755">
                  <c:v>0.13170979999999999</c:v>
                </c:pt>
                <c:pt idx="50756">
                  <c:v>0.1316958</c:v>
                </c:pt>
                <c:pt idx="50757">
                  <c:v>0.13168189999999999</c:v>
                </c:pt>
                <c:pt idx="50758">
                  <c:v>0.1316679</c:v>
                </c:pt>
                <c:pt idx="50759">
                  <c:v>0.13165389999999999</c:v>
                </c:pt>
                <c:pt idx="50760">
                  <c:v>0.13164000000000001</c:v>
                </c:pt>
                <c:pt idx="50761">
                  <c:v>0.1316261</c:v>
                </c:pt>
                <c:pt idx="50762">
                  <c:v>0.13161210000000001</c:v>
                </c:pt>
                <c:pt idx="50763">
                  <c:v>0.1315982</c:v>
                </c:pt>
                <c:pt idx="50764">
                  <c:v>0.13158429999999999</c:v>
                </c:pt>
                <c:pt idx="50765">
                  <c:v>0.1315704</c:v>
                </c:pt>
                <c:pt idx="50766">
                  <c:v>0.13155649999999999</c:v>
                </c:pt>
                <c:pt idx="50767">
                  <c:v>0.13154260000000001</c:v>
                </c:pt>
                <c:pt idx="50768">
                  <c:v>0.1315287</c:v>
                </c:pt>
                <c:pt idx="50769">
                  <c:v>0.13151479999999999</c:v>
                </c:pt>
                <c:pt idx="50770">
                  <c:v>0.1315009</c:v>
                </c:pt>
                <c:pt idx="50771">
                  <c:v>0.13148699999999999</c:v>
                </c:pt>
                <c:pt idx="50772">
                  <c:v>0.13147310000000001</c:v>
                </c:pt>
                <c:pt idx="50773">
                  <c:v>0.1314593</c:v>
                </c:pt>
                <c:pt idx="50774">
                  <c:v>0.13144539999999999</c:v>
                </c:pt>
                <c:pt idx="50775">
                  <c:v>0.13143150000000001</c:v>
                </c:pt>
                <c:pt idx="50776">
                  <c:v>0.1314177</c:v>
                </c:pt>
                <c:pt idx="50777">
                  <c:v>0.13140389999999999</c:v>
                </c:pt>
                <c:pt idx="50778">
                  <c:v>0.13139000000000001</c:v>
                </c:pt>
                <c:pt idx="50779">
                  <c:v>0.1313762</c:v>
                </c:pt>
                <c:pt idx="50780">
                  <c:v>0.13136239999999999</c:v>
                </c:pt>
                <c:pt idx="50781">
                  <c:v>0.13134850000000001</c:v>
                </c:pt>
                <c:pt idx="50782">
                  <c:v>0.1313347</c:v>
                </c:pt>
                <c:pt idx="50783">
                  <c:v>0.13132089999999999</c:v>
                </c:pt>
                <c:pt idx="50784">
                  <c:v>0.13130710000000001</c:v>
                </c:pt>
                <c:pt idx="50785">
                  <c:v>0.1312933</c:v>
                </c:pt>
                <c:pt idx="50786">
                  <c:v>0.13127949999999999</c:v>
                </c:pt>
                <c:pt idx="50787">
                  <c:v>0.13126570000000001</c:v>
                </c:pt>
                <c:pt idx="50788">
                  <c:v>0.1312519</c:v>
                </c:pt>
                <c:pt idx="50789">
                  <c:v>0.1312382</c:v>
                </c:pt>
                <c:pt idx="50790">
                  <c:v>0.13122439999999999</c:v>
                </c:pt>
                <c:pt idx="50791">
                  <c:v>0.13121060000000001</c:v>
                </c:pt>
                <c:pt idx="50792">
                  <c:v>0.13119690000000001</c:v>
                </c:pt>
                <c:pt idx="50793">
                  <c:v>0.1311831</c:v>
                </c:pt>
                <c:pt idx="50794">
                  <c:v>0.13116939999999999</c:v>
                </c:pt>
                <c:pt idx="50795">
                  <c:v>0.13115560000000001</c:v>
                </c:pt>
                <c:pt idx="50796">
                  <c:v>0.13114190000000001</c:v>
                </c:pt>
                <c:pt idx="50797">
                  <c:v>0.1311282</c:v>
                </c:pt>
                <c:pt idx="50798">
                  <c:v>0.13111449999999999</c:v>
                </c:pt>
                <c:pt idx="50799">
                  <c:v>0.13110069999999999</c:v>
                </c:pt>
                <c:pt idx="50800">
                  <c:v>0.13108700000000001</c:v>
                </c:pt>
                <c:pt idx="50801">
                  <c:v>0.1310733</c:v>
                </c:pt>
                <c:pt idx="50802">
                  <c:v>0.1310596</c:v>
                </c:pt>
                <c:pt idx="50803">
                  <c:v>0.13104589999999999</c:v>
                </c:pt>
                <c:pt idx="50804">
                  <c:v>0.13103219999999999</c:v>
                </c:pt>
                <c:pt idx="50805">
                  <c:v>0.13101850000000001</c:v>
                </c:pt>
                <c:pt idx="50806">
                  <c:v>0.13100490000000001</c:v>
                </c:pt>
                <c:pt idx="50807">
                  <c:v>0.1309912</c:v>
                </c:pt>
                <c:pt idx="50808">
                  <c:v>0.1309775</c:v>
                </c:pt>
                <c:pt idx="50809">
                  <c:v>0.13096389999999999</c:v>
                </c:pt>
                <c:pt idx="50810">
                  <c:v>0.13095019999999999</c:v>
                </c:pt>
                <c:pt idx="50811">
                  <c:v>0.13093659999999999</c:v>
                </c:pt>
                <c:pt idx="50812">
                  <c:v>0.13092290000000001</c:v>
                </c:pt>
                <c:pt idx="50813">
                  <c:v>0.13090930000000001</c:v>
                </c:pt>
                <c:pt idx="50814">
                  <c:v>0.1308957</c:v>
                </c:pt>
                <c:pt idx="50815">
                  <c:v>0.130882</c:v>
                </c:pt>
                <c:pt idx="50816">
                  <c:v>0.1308684</c:v>
                </c:pt>
                <c:pt idx="50817">
                  <c:v>0.13085479999999999</c:v>
                </c:pt>
                <c:pt idx="50818">
                  <c:v>0.13084119999999999</c:v>
                </c:pt>
                <c:pt idx="50819">
                  <c:v>0.13082759999999999</c:v>
                </c:pt>
                <c:pt idx="50820">
                  <c:v>0.13081400000000001</c:v>
                </c:pt>
                <c:pt idx="50821">
                  <c:v>0.13080040000000001</c:v>
                </c:pt>
                <c:pt idx="50822">
                  <c:v>0.13078680000000001</c:v>
                </c:pt>
                <c:pt idx="50823">
                  <c:v>0.13077320000000001</c:v>
                </c:pt>
                <c:pt idx="50824">
                  <c:v>0.13075970000000001</c:v>
                </c:pt>
                <c:pt idx="50825">
                  <c:v>0.1307461</c:v>
                </c:pt>
                <c:pt idx="50826">
                  <c:v>0.1307325</c:v>
                </c:pt>
                <c:pt idx="50827">
                  <c:v>0.130719</c:v>
                </c:pt>
                <c:pt idx="50828">
                  <c:v>0.1307054</c:v>
                </c:pt>
                <c:pt idx="50829">
                  <c:v>0.1306919</c:v>
                </c:pt>
                <c:pt idx="50830">
                  <c:v>0.1306783</c:v>
                </c:pt>
                <c:pt idx="50831">
                  <c:v>0.1306648</c:v>
                </c:pt>
                <c:pt idx="50832">
                  <c:v>0.1306513</c:v>
                </c:pt>
                <c:pt idx="50833">
                  <c:v>0.1306377</c:v>
                </c:pt>
                <c:pt idx="50834">
                  <c:v>0.1306242</c:v>
                </c:pt>
                <c:pt idx="50835">
                  <c:v>0.1306107</c:v>
                </c:pt>
                <c:pt idx="50836">
                  <c:v>0.1305972</c:v>
                </c:pt>
                <c:pt idx="50837">
                  <c:v>0.1305837</c:v>
                </c:pt>
                <c:pt idx="50838">
                  <c:v>0.1305702</c:v>
                </c:pt>
                <c:pt idx="50839">
                  <c:v>0.1305567</c:v>
                </c:pt>
                <c:pt idx="50840">
                  <c:v>0.1305432</c:v>
                </c:pt>
                <c:pt idx="50841">
                  <c:v>0.1305297</c:v>
                </c:pt>
                <c:pt idx="50842">
                  <c:v>0.1305163</c:v>
                </c:pt>
                <c:pt idx="50843">
                  <c:v>0.1305028</c:v>
                </c:pt>
                <c:pt idx="50844">
                  <c:v>0.1304893</c:v>
                </c:pt>
                <c:pt idx="50845">
                  <c:v>0.13047590000000001</c:v>
                </c:pt>
                <c:pt idx="50846">
                  <c:v>0.13046240000000001</c:v>
                </c:pt>
                <c:pt idx="50847">
                  <c:v>0.13044900000000001</c:v>
                </c:pt>
                <c:pt idx="50848">
                  <c:v>0.13043560000000001</c:v>
                </c:pt>
                <c:pt idx="50849">
                  <c:v>0.13042210000000001</c:v>
                </c:pt>
                <c:pt idx="50850">
                  <c:v>0.13040869999999999</c:v>
                </c:pt>
                <c:pt idx="50851">
                  <c:v>0.13039529999999999</c:v>
                </c:pt>
                <c:pt idx="50852">
                  <c:v>0.1303819</c:v>
                </c:pt>
                <c:pt idx="50853">
                  <c:v>0.1303684</c:v>
                </c:pt>
                <c:pt idx="50854">
                  <c:v>0.130355</c:v>
                </c:pt>
                <c:pt idx="50855">
                  <c:v>0.1303416</c:v>
                </c:pt>
                <c:pt idx="50856">
                  <c:v>0.13032820000000001</c:v>
                </c:pt>
                <c:pt idx="50857">
                  <c:v>0.13031480000000001</c:v>
                </c:pt>
                <c:pt idx="50858">
                  <c:v>0.13030149999999999</c:v>
                </c:pt>
                <c:pt idx="50859">
                  <c:v>0.13028809999999999</c:v>
                </c:pt>
                <c:pt idx="50860">
                  <c:v>0.13027469999999999</c:v>
                </c:pt>
                <c:pt idx="50861">
                  <c:v>0.1302613</c:v>
                </c:pt>
                <c:pt idx="50862">
                  <c:v>0.130248</c:v>
                </c:pt>
                <c:pt idx="50863">
                  <c:v>0.13023460000000001</c:v>
                </c:pt>
                <c:pt idx="50864">
                  <c:v>0.13022130000000001</c:v>
                </c:pt>
                <c:pt idx="50865">
                  <c:v>0.13020789999999999</c:v>
                </c:pt>
                <c:pt idx="50866">
                  <c:v>0.13019459999999999</c:v>
                </c:pt>
                <c:pt idx="50867">
                  <c:v>0.1301813</c:v>
                </c:pt>
                <c:pt idx="50868">
                  <c:v>0.1301679</c:v>
                </c:pt>
                <c:pt idx="50869">
                  <c:v>0.13015460000000001</c:v>
                </c:pt>
                <c:pt idx="50870">
                  <c:v>0.13014129999999999</c:v>
                </c:pt>
                <c:pt idx="50871">
                  <c:v>0.13012799999999999</c:v>
                </c:pt>
                <c:pt idx="50872">
                  <c:v>0.1301147</c:v>
                </c:pt>
                <c:pt idx="50873">
                  <c:v>0.13010140000000001</c:v>
                </c:pt>
                <c:pt idx="50874">
                  <c:v>0.13008810000000001</c:v>
                </c:pt>
                <c:pt idx="50875">
                  <c:v>0.13007479999999999</c:v>
                </c:pt>
                <c:pt idx="50876">
                  <c:v>0.1300615</c:v>
                </c:pt>
                <c:pt idx="50877">
                  <c:v>0.1300482</c:v>
                </c:pt>
                <c:pt idx="50878">
                  <c:v>0.13003490000000001</c:v>
                </c:pt>
                <c:pt idx="50879">
                  <c:v>0.13002169999999999</c:v>
                </c:pt>
                <c:pt idx="50880">
                  <c:v>0.1300084</c:v>
                </c:pt>
                <c:pt idx="50881">
                  <c:v>0.1299951</c:v>
                </c:pt>
                <c:pt idx="50882">
                  <c:v>0.12998190000000001</c:v>
                </c:pt>
                <c:pt idx="50883">
                  <c:v>0.12996859999999999</c:v>
                </c:pt>
                <c:pt idx="50884">
                  <c:v>0.1299554</c:v>
                </c:pt>
                <c:pt idx="50885">
                  <c:v>0.12994220000000001</c:v>
                </c:pt>
                <c:pt idx="50886">
                  <c:v>0.12992890000000001</c:v>
                </c:pt>
                <c:pt idx="50887">
                  <c:v>0.1299157</c:v>
                </c:pt>
                <c:pt idx="50888">
                  <c:v>0.1299025</c:v>
                </c:pt>
                <c:pt idx="50889">
                  <c:v>0.12988930000000001</c:v>
                </c:pt>
                <c:pt idx="50890">
                  <c:v>0.12987609999999999</c:v>
                </c:pt>
                <c:pt idx="50891">
                  <c:v>0.1298629</c:v>
                </c:pt>
                <c:pt idx="50892">
                  <c:v>0.12984970000000001</c:v>
                </c:pt>
                <c:pt idx="50893">
                  <c:v>0.12983649999999999</c:v>
                </c:pt>
                <c:pt idx="50894">
                  <c:v>0.1298233</c:v>
                </c:pt>
                <c:pt idx="50895">
                  <c:v>0.12981010000000001</c:v>
                </c:pt>
                <c:pt idx="50896">
                  <c:v>0.12979689999999999</c:v>
                </c:pt>
                <c:pt idx="50897">
                  <c:v>0.1297837</c:v>
                </c:pt>
                <c:pt idx="50898">
                  <c:v>0.12977060000000001</c:v>
                </c:pt>
                <c:pt idx="50899">
                  <c:v>0.12975739999999999</c:v>
                </c:pt>
                <c:pt idx="50900">
                  <c:v>0.12974430000000001</c:v>
                </c:pt>
                <c:pt idx="50901">
                  <c:v>0.12973109999999999</c:v>
                </c:pt>
                <c:pt idx="50902">
                  <c:v>0.129718</c:v>
                </c:pt>
                <c:pt idx="50903">
                  <c:v>0.12970480000000001</c:v>
                </c:pt>
                <c:pt idx="50904">
                  <c:v>0.12969169999999999</c:v>
                </c:pt>
                <c:pt idx="50905">
                  <c:v>0.1296786</c:v>
                </c:pt>
                <c:pt idx="50906">
                  <c:v>0.12966539999999999</c:v>
                </c:pt>
                <c:pt idx="50907">
                  <c:v>0.1296523</c:v>
                </c:pt>
                <c:pt idx="50908">
                  <c:v>0.12963920000000001</c:v>
                </c:pt>
                <c:pt idx="50909">
                  <c:v>0.12962609999999999</c:v>
                </c:pt>
                <c:pt idx="50910">
                  <c:v>0.12961300000000001</c:v>
                </c:pt>
                <c:pt idx="50911">
                  <c:v>0.12959989999999999</c:v>
                </c:pt>
                <c:pt idx="50912">
                  <c:v>0.1295868</c:v>
                </c:pt>
                <c:pt idx="50913">
                  <c:v>0.12957370000000001</c:v>
                </c:pt>
                <c:pt idx="50914">
                  <c:v>0.1295607</c:v>
                </c:pt>
                <c:pt idx="50915">
                  <c:v>0.12954760000000001</c:v>
                </c:pt>
                <c:pt idx="50916">
                  <c:v>0.1295345</c:v>
                </c:pt>
                <c:pt idx="50917">
                  <c:v>0.12952150000000001</c:v>
                </c:pt>
                <c:pt idx="50918">
                  <c:v>0.1295084</c:v>
                </c:pt>
                <c:pt idx="50919">
                  <c:v>0.12949540000000001</c:v>
                </c:pt>
                <c:pt idx="50920">
                  <c:v>0.12948229999999999</c:v>
                </c:pt>
                <c:pt idx="50921">
                  <c:v>0.12946930000000001</c:v>
                </c:pt>
                <c:pt idx="50922">
                  <c:v>0.12945619999999999</c:v>
                </c:pt>
                <c:pt idx="50923">
                  <c:v>0.12944320000000001</c:v>
                </c:pt>
                <c:pt idx="50924">
                  <c:v>0.1294302</c:v>
                </c:pt>
                <c:pt idx="50925">
                  <c:v>0.12941710000000001</c:v>
                </c:pt>
                <c:pt idx="50926">
                  <c:v>0.12940409999999999</c:v>
                </c:pt>
                <c:pt idx="50927">
                  <c:v>0.12939110000000001</c:v>
                </c:pt>
                <c:pt idx="50928">
                  <c:v>0.1293781</c:v>
                </c:pt>
                <c:pt idx="50929">
                  <c:v>0.12936510000000001</c:v>
                </c:pt>
                <c:pt idx="50930">
                  <c:v>0.1293521</c:v>
                </c:pt>
                <c:pt idx="50931">
                  <c:v>0.12933910000000001</c:v>
                </c:pt>
                <c:pt idx="50932">
                  <c:v>0.1293261</c:v>
                </c:pt>
                <c:pt idx="50933">
                  <c:v>0.12931319999999999</c:v>
                </c:pt>
                <c:pt idx="50934">
                  <c:v>0.1293002</c:v>
                </c:pt>
                <c:pt idx="50935">
                  <c:v>0.12928719999999999</c:v>
                </c:pt>
                <c:pt idx="50936">
                  <c:v>0.12927430000000001</c:v>
                </c:pt>
                <c:pt idx="50937">
                  <c:v>0.1292613</c:v>
                </c:pt>
                <c:pt idx="50938">
                  <c:v>0.12924840000000001</c:v>
                </c:pt>
                <c:pt idx="50939">
                  <c:v>0.1292354</c:v>
                </c:pt>
                <c:pt idx="50940">
                  <c:v>0.12922249999999999</c:v>
                </c:pt>
                <c:pt idx="50941">
                  <c:v>0.1292095</c:v>
                </c:pt>
                <c:pt idx="50942">
                  <c:v>0.12919659999999999</c:v>
                </c:pt>
                <c:pt idx="50943">
                  <c:v>0.12918370000000001</c:v>
                </c:pt>
                <c:pt idx="50944">
                  <c:v>0.1291708</c:v>
                </c:pt>
                <c:pt idx="50945">
                  <c:v>0.12915779999999999</c:v>
                </c:pt>
                <c:pt idx="50946">
                  <c:v>0.12914490000000001</c:v>
                </c:pt>
                <c:pt idx="50947">
                  <c:v>0.129132</c:v>
                </c:pt>
                <c:pt idx="50948">
                  <c:v>0.12911909999999999</c:v>
                </c:pt>
                <c:pt idx="50949">
                  <c:v>0.1291062</c:v>
                </c:pt>
                <c:pt idx="50950">
                  <c:v>0.12909329999999999</c:v>
                </c:pt>
                <c:pt idx="50951">
                  <c:v>0.12908049999999999</c:v>
                </c:pt>
                <c:pt idx="50952">
                  <c:v>0.1290676</c:v>
                </c:pt>
                <c:pt idx="50953">
                  <c:v>0.12905469999999999</c:v>
                </c:pt>
                <c:pt idx="50954">
                  <c:v>0.12904180000000001</c:v>
                </c:pt>
                <c:pt idx="50955">
                  <c:v>0.129029</c:v>
                </c:pt>
                <c:pt idx="50956">
                  <c:v>0.12901609999999999</c:v>
                </c:pt>
                <c:pt idx="50957">
                  <c:v>0.12900329999999999</c:v>
                </c:pt>
                <c:pt idx="50958">
                  <c:v>0.12899040000000001</c:v>
                </c:pt>
                <c:pt idx="50959">
                  <c:v>0.1289776</c:v>
                </c:pt>
                <c:pt idx="50960">
                  <c:v>0.12896469999999999</c:v>
                </c:pt>
                <c:pt idx="50961">
                  <c:v>0.12895190000000001</c:v>
                </c:pt>
                <c:pt idx="50962">
                  <c:v>0.1289391</c:v>
                </c:pt>
                <c:pt idx="50963">
                  <c:v>0.12892629999999999</c:v>
                </c:pt>
                <c:pt idx="50964">
                  <c:v>0.12891340000000001</c:v>
                </c:pt>
                <c:pt idx="50965">
                  <c:v>0.1289006</c:v>
                </c:pt>
                <c:pt idx="50966">
                  <c:v>0.1288878</c:v>
                </c:pt>
                <c:pt idx="50967">
                  <c:v>0.12887499999999999</c:v>
                </c:pt>
                <c:pt idx="50968">
                  <c:v>0.12886220000000001</c:v>
                </c:pt>
                <c:pt idx="50969">
                  <c:v>0.1288494</c:v>
                </c:pt>
                <c:pt idx="50970">
                  <c:v>0.1288367</c:v>
                </c:pt>
                <c:pt idx="50971">
                  <c:v>0.12882389999999999</c:v>
                </c:pt>
                <c:pt idx="50972">
                  <c:v>0.12881110000000001</c:v>
                </c:pt>
                <c:pt idx="50973">
                  <c:v>0.1287983</c:v>
                </c:pt>
                <c:pt idx="50974">
                  <c:v>0.1287856</c:v>
                </c:pt>
                <c:pt idx="50975">
                  <c:v>0.12877279999999999</c:v>
                </c:pt>
                <c:pt idx="50976">
                  <c:v>0.12876009999999999</c:v>
                </c:pt>
                <c:pt idx="50977">
                  <c:v>0.12874730000000001</c:v>
                </c:pt>
                <c:pt idx="50978">
                  <c:v>0.1287346</c:v>
                </c:pt>
                <c:pt idx="50979">
                  <c:v>0.1287218</c:v>
                </c:pt>
                <c:pt idx="50980">
                  <c:v>0.12870909999999999</c:v>
                </c:pt>
                <c:pt idx="50981">
                  <c:v>0.12869639999999999</c:v>
                </c:pt>
                <c:pt idx="50982">
                  <c:v>0.12868360000000001</c:v>
                </c:pt>
                <c:pt idx="50983">
                  <c:v>0.1286709</c:v>
                </c:pt>
                <c:pt idx="50984">
                  <c:v>0.1286582</c:v>
                </c:pt>
                <c:pt idx="50985">
                  <c:v>0.1286455</c:v>
                </c:pt>
                <c:pt idx="50986">
                  <c:v>0.12863279999999999</c:v>
                </c:pt>
                <c:pt idx="50987">
                  <c:v>0.12862009999999999</c:v>
                </c:pt>
                <c:pt idx="50988">
                  <c:v>0.12860740000000001</c:v>
                </c:pt>
                <c:pt idx="50989">
                  <c:v>0.12859470000000001</c:v>
                </c:pt>
                <c:pt idx="50990">
                  <c:v>0.128582</c:v>
                </c:pt>
                <c:pt idx="50991">
                  <c:v>0.1285694</c:v>
                </c:pt>
                <c:pt idx="50992">
                  <c:v>0.1285567</c:v>
                </c:pt>
                <c:pt idx="50993">
                  <c:v>0.12854399999999999</c:v>
                </c:pt>
                <c:pt idx="50994">
                  <c:v>0.12853139999999999</c:v>
                </c:pt>
                <c:pt idx="50995">
                  <c:v>0.12851870000000001</c:v>
                </c:pt>
                <c:pt idx="50996">
                  <c:v>0.12850610000000001</c:v>
                </c:pt>
                <c:pt idx="50997">
                  <c:v>0.12849340000000001</c:v>
                </c:pt>
                <c:pt idx="50998">
                  <c:v>0.12848080000000001</c:v>
                </c:pt>
                <c:pt idx="50999">
                  <c:v>0.1284681</c:v>
                </c:pt>
                <c:pt idx="51000">
                  <c:v>0.1284555</c:v>
                </c:pt>
                <c:pt idx="51001">
                  <c:v>0.12843650000000001</c:v>
                </c:pt>
                <c:pt idx="51002">
                  <c:v>0.1284177</c:v>
                </c:pt>
                <c:pt idx="51003">
                  <c:v>0.12839900000000001</c:v>
                </c:pt>
                <c:pt idx="51004">
                  <c:v>0.1283803</c:v>
                </c:pt>
                <c:pt idx="51005">
                  <c:v>0.1283618</c:v>
                </c:pt>
                <c:pt idx="51006">
                  <c:v>0.1283434</c:v>
                </c:pt>
                <c:pt idx="51007">
                  <c:v>0.12832499999999999</c:v>
                </c:pt>
                <c:pt idx="51008">
                  <c:v>0.1283067</c:v>
                </c:pt>
                <c:pt idx="51009">
                  <c:v>0.1282885</c:v>
                </c:pt>
                <c:pt idx="51010">
                  <c:v>0.12827040000000001</c:v>
                </c:pt>
                <c:pt idx="51011">
                  <c:v>0.12825230000000001</c:v>
                </c:pt>
                <c:pt idx="51012">
                  <c:v>0.1282343</c:v>
                </c:pt>
                <c:pt idx="51013">
                  <c:v>0.12821630000000001</c:v>
                </c:pt>
                <c:pt idx="51014">
                  <c:v>0.12819839999999999</c:v>
                </c:pt>
                <c:pt idx="51015">
                  <c:v>0.12818060000000001</c:v>
                </c:pt>
                <c:pt idx="51016">
                  <c:v>0.12816279999999999</c:v>
                </c:pt>
                <c:pt idx="51017">
                  <c:v>0.12814510000000001</c:v>
                </c:pt>
                <c:pt idx="51018">
                  <c:v>0.1281274</c:v>
                </c:pt>
                <c:pt idx="51019">
                  <c:v>0.12810969999999999</c:v>
                </c:pt>
                <c:pt idx="51020">
                  <c:v>0.12809209999999999</c:v>
                </c:pt>
                <c:pt idx="51021">
                  <c:v>0.12807450000000001</c:v>
                </c:pt>
                <c:pt idx="51022">
                  <c:v>0.128057</c:v>
                </c:pt>
                <c:pt idx="51023">
                  <c:v>0.1280395</c:v>
                </c:pt>
                <c:pt idx="51024">
                  <c:v>0.128022</c:v>
                </c:pt>
                <c:pt idx="51025">
                  <c:v>0.1280046</c:v>
                </c:pt>
                <c:pt idx="51026">
                  <c:v>0.1279873</c:v>
                </c:pt>
                <c:pt idx="51027">
                  <c:v>0.1279699</c:v>
                </c:pt>
                <c:pt idx="51028">
                  <c:v>0.1279526</c:v>
                </c:pt>
                <c:pt idx="51029">
                  <c:v>0.1279354</c:v>
                </c:pt>
                <c:pt idx="51030">
                  <c:v>0.12791810000000001</c:v>
                </c:pt>
                <c:pt idx="51031">
                  <c:v>0.12790090000000001</c:v>
                </c:pt>
                <c:pt idx="51032">
                  <c:v>0.12788379999999999</c:v>
                </c:pt>
                <c:pt idx="51033">
                  <c:v>0.1278667</c:v>
                </c:pt>
                <c:pt idx="51034">
                  <c:v>0.12784960000000001</c:v>
                </c:pt>
                <c:pt idx="51035">
                  <c:v>0.12783249999999999</c:v>
                </c:pt>
                <c:pt idx="51036">
                  <c:v>0.1278155</c:v>
                </c:pt>
                <c:pt idx="51037">
                  <c:v>0.12779850000000001</c:v>
                </c:pt>
                <c:pt idx="51038">
                  <c:v>0.12778149999999999</c:v>
                </c:pt>
                <c:pt idx="51039">
                  <c:v>0.12776460000000001</c:v>
                </c:pt>
                <c:pt idx="51040">
                  <c:v>0.12774759999999999</c:v>
                </c:pt>
                <c:pt idx="51041">
                  <c:v>0.12773080000000001</c:v>
                </c:pt>
                <c:pt idx="51042">
                  <c:v>0.12771389999999999</c:v>
                </c:pt>
                <c:pt idx="51043">
                  <c:v>0.12769710000000001</c:v>
                </c:pt>
                <c:pt idx="51044">
                  <c:v>0.1276803</c:v>
                </c:pt>
                <c:pt idx="51045">
                  <c:v>0.12766350000000001</c:v>
                </c:pt>
                <c:pt idx="51046">
                  <c:v>0.1276468</c:v>
                </c:pt>
                <c:pt idx="51047">
                  <c:v>0.1276301</c:v>
                </c:pt>
                <c:pt idx="51048">
                  <c:v>0.12761339999999999</c:v>
                </c:pt>
                <c:pt idx="51049">
                  <c:v>0.12759670000000001</c:v>
                </c:pt>
                <c:pt idx="51050">
                  <c:v>0.1275801</c:v>
                </c:pt>
                <c:pt idx="51051">
                  <c:v>0.1275635</c:v>
                </c:pt>
                <c:pt idx="51052">
                  <c:v>0.12754689999999999</c:v>
                </c:pt>
                <c:pt idx="51053">
                  <c:v>0.12753030000000001</c:v>
                </c:pt>
                <c:pt idx="51054">
                  <c:v>0.12751380000000001</c:v>
                </c:pt>
                <c:pt idx="51055">
                  <c:v>0.12749730000000001</c:v>
                </c:pt>
                <c:pt idx="51056">
                  <c:v>0.12748080000000001</c:v>
                </c:pt>
                <c:pt idx="51057">
                  <c:v>0.12746440000000001</c:v>
                </c:pt>
                <c:pt idx="51058">
                  <c:v>0.1274479</c:v>
                </c:pt>
                <c:pt idx="51059">
                  <c:v>0.1274315</c:v>
                </c:pt>
                <c:pt idx="51060">
                  <c:v>0.1274151</c:v>
                </c:pt>
                <c:pt idx="51061">
                  <c:v>0.12739880000000001</c:v>
                </c:pt>
                <c:pt idx="51062">
                  <c:v>0.12738240000000001</c:v>
                </c:pt>
                <c:pt idx="51063">
                  <c:v>0.12736610000000001</c:v>
                </c:pt>
                <c:pt idx="51064">
                  <c:v>0.12734980000000001</c:v>
                </c:pt>
                <c:pt idx="51065">
                  <c:v>0.12733349999999999</c:v>
                </c:pt>
                <c:pt idx="51066">
                  <c:v>0.12731729999999999</c:v>
                </c:pt>
                <c:pt idx="51067">
                  <c:v>0.127301</c:v>
                </c:pt>
                <c:pt idx="51068">
                  <c:v>0.1272848</c:v>
                </c:pt>
                <c:pt idx="51069">
                  <c:v>0.12726860000000001</c:v>
                </c:pt>
                <c:pt idx="51070">
                  <c:v>0.12725249999999999</c:v>
                </c:pt>
                <c:pt idx="51071">
                  <c:v>0.1272363</c:v>
                </c:pt>
                <c:pt idx="51072">
                  <c:v>0.12722020000000001</c:v>
                </c:pt>
                <c:pt idx="51073">
                  <c:v>0.12720409999999999</c:v>
                </c:pt>
                <c:pt idx="51074">
                  <c:v>0.127188</c:v>
                </c:pt>
                <c:pt idx="51075">
                  <c:v>0.1271719</c:v>
                </c:pt>
                <c:pt idx="51076">
                  <c:v>0.12715589999999999</c:v>
                </c:pt>
                <c:pt idx="51077">
                  <c:v>0.1271399</c:v>
                </c:pt>
                <c:pt idx="51078">
                  <c:v>0.12712390000000001</c:v>
                </c:pt>
                <c:pt idx="51079">
                  <c:v>0.1271079</c:v>
                </c:pt>
                <c:pt idx="51080">
                  <c:v>0.12709190000000001</c:v>
                </c:pt>
                <c:pt idx="51081">
                  <c:v>0.12707599999999999</c:v>
                </c:pt>
                <c:pt idx="51082">
                  <c:v>0.12706010000000001</c:v>
                </c:pt>
                <c:pt idx="51083">
                  <c:v>0.1270442</c:v>
                </c:pt>
                <c:pt idx="51084">
                  <c:v>0.12702830000000001</c:v>
                </c:pt>
                <c:pt idx="51085">
                  <c:v>0.1270124</c:v>
                </c:pt>
                <c:pt idx="51086">
                  <c:v>0.12699650000000001</c:v>
                </c:pt>
                <c:pt idx="51087">
                  <c:v>0.1269807</c:v>
                </c:pt>
                <c:pt idx="51088">
                  <c:v>0.12696489999999999</c:v>
                </c:pt>
                <c:pt idx="51089">
                  <c:v>0.12694910000000001</c:v>
                </c:pt>
                <c:pt idx="51090">
                  <c:v>0.1269333</c:v>
                </c:pt>
                <c:pt idx="51091">
                  <c:v>0.12691759999999999</c:v>
                </c:pt>
                <c:pt idx="51092">
                  <c:v>0.12690180000000001</c:v>
                </c:pt>
                <c:pt idx="51093">
                  <c:v>0.1268861</c:v>
                </c:pt>
                <c:pt idx="51094">
                  <c:v>0.12687039999999999</c:v>
                </c:pt>
                <c:pt idx="51095">
                  <c:v>0.12685469999999999</c:v>
                </c:pt>
                <c:pt idx="51096">
                  <c:v>0.12683900000000001</c:v>
                </c:pt>
                <c:pt idx="51097">
                  <c:v>0.1268234</c:v>
                </c:pt>
                <c:pt idx="51098">
                  <c:v>0.1268077</c:v>
                </c:pt>
                <c:pt idx="51099">
                  <c:v>0.12679209999999999</c:v>
                </c:pt>
                <c:pt idx="51100">
                  <c:v>0.12677649999999999</c:v>
                </c:pt>
                <c:pt idx="51101">
                  <c:v>0.12676090000000001</c:v>
                </c:pt>
                <c:pt idx="51102">
                  <c:v>0.12674540000000001</c:v>
                </c:pt>
                <c:pt idx="51103">
                  <c:v>0.1267298</c:v>
                </c:pt>
                <c:pt idx="51104">
                  <c:v>0.1267143</c:v>
                </c:pt>
                <c:pt idx="51105">
                  <c:v>0.1266988</c:v>
                </c:pt>
                <c:pt idx="51106">
                  <c:v>0.1266833</c:v>
                </c:pt>
                <c:pt idx="51107">
                  <c:v>0.1266678</c:v>
                </c:pt>
                <c:pt idx="51108">
                  <c:v>0.1266523</c:v>
                </c:pt>
                <c:pt idx="51109">
                  <c:v>0.1266369</c:v>
                </c:pt>
                <c:pt idx="51110">
                  <c:v>0.1266214</c:v>
                </c:pt>
                <c:pt idx="51111">
                  <c:v>0.126606</c:v>
                </c:pt>
                <c:pt idx="51112">
                  <c:v>0.1265906</c:v>
                </c:pt>
                <c:pt idx="51113">
                  <c:v>0.1265752</c:v>
                </c:pt>
                <c:pt idx="51114">
                  <c:v>0.1265598</c:v>
                </c:pt>
                <c:pt idx="51115">
                  <c:v>0.1265445</c:v>
                </c:pt>
                <c:pt idx="51116">
                  <c:v>0.12652910000000001</c:v>
                </c:pt>
                <c:pt idx="51117">
                  <c:v>0.12651380000000001</c:v>
                </c:pt>
                <c:pt idx="51118">
                  <c:v>0.12649850000000001</c:v>
                </c:pt>
                <c:pt idx="51119">
                  <c:v>0.12648319999999999</c:v>
                </c:pt>
                <c:pt idx="51120">
                  <c:v>0.126468</c:v>
                </c:pt>
                <c:pt idx="51121">
                  <c:v>0.1264527</c:v>
                </c:pt>
                <c:pt idx="51122">
                  <c:v>0.12643750000000001</c:v>
                </c:pt>
                <c:pt idx="51123">
                  <c:v>0.12642220000000001</c:v>
                </c:pt>
                <c:pt idx="51124">
                  <c:v>0.12640699999999999</c:v>
                </c:pt>
                <c:pt idx="51125">
                  <c:v>0.1263918</c:v>
                </c:pt>
                <c:pt idx="51126">
                  <c:v>0.12637660000000001</c:v>
                </c:pt>
                <c:pt idx="51127">
                  <c:v>0.12636149999999999</c:v>
                </c:pt>
                <c:pt idx="51128">
                  <c:v>0.12634629999999999</c:v>
                </c:pt>
                <c:pt idx="51129">
                  <c:v>0.1263312</c:v>
                </c:pt>
                <c:pt idx="51130">
                  <c:v>0.12631600000000001</c:v>
                </c:pt>
                <c:pt idx="51131">
                  <c:v>0.12630089999999999</c:v>
                </c:pt>
                <c:pt idx="51132">
                  <c:v>0.1262858</c:v>
                </c:pt>
                <c:pt idx="51133">
                  <c:v>0.12627079999999999</c:v>
                </c:pt>
                <c:pt idx="51134">
                  <c:v>0.1262557</c:v>
                </c:pt>
                <c:pt idx="51135">
                  <c:v>0.12624060000000001</c:v>
                </c:pt>
                <c:pt idx="51136">
                  <c:v>0.12622559999999999</c:v>
                </c:pt>
                <c:pt idx="51137">
                  <c:v>0.12621060000000001</c:v>
                </c:pt>
                <c:pt idx="51138">
                  <c:v>0.12619549999999999</c:v>
                </c:pt>
                <c:pt idx="51139">
                  <c:v>0.1261805</c:v>
                </c:pt>
                <c:pt idx="51140">
                  <c:v>0.12616559999999999</c:v>
                </c:pt>
                <c:pt idx="51141">
                  <c:v>0.1261506</c:v>
                </c:pt>
                <c:pt idx="51142">
                  <c:v>0.12613559999999999</c:v>
                </c:pt>
                <c:pt idx="51143">
                  <c:v>0.1261207</c:v>
                </c:pt>
                <c:pt idx="51144">
                  <c:v>0.12610569999999999</c:v>
                </c:pt>
                <c:pt idx="51145">
                  <c:v>0.1260908</c:v>
                </c:pt>
                <c:pt idx="51146">
                  <c:v>0.12607589999999999</c:v>
                </c:pt>
                <c:pt idx="51147">
                  <c:v>0.12606100000000001</c:v>
                </c:pt>
                <c:pt idx="51148">
                  <c:v>0.1260462</c:v>
                </c:pt>
                <c:pt idx="51149">
                  <c:v>0.12603130000000001</c:v>
                </c:pt>
                <c:pt idx="51150">
                  <c:v>0.1260165</c:v>
                </c:pt>
                <c:pt idx="51151">
                  <c:v>0.12600159999999999</c:v>
                </c:pt>
                <c:pt idx="51152">
                  <c:v>0.12598680000000001</c:v>
                </c:pt>
                <c:pt idx="51153">
                  <c:v>0.125972</c:v>
                </c:pt>
                <c:pt idx="51154">
                  <c:v>0.12595719999999999</c:v>
                </c:pt>
                <c:pt idx="51155">
                  <c:v>0.12594240000000001</c:v>
                </c:pt>
                <c:pt idx="51156">
                  <c:v>0.1259277</c:v>
                </c:pt>
                <c:pt idx="51157">
                  <c:v>0.12591289999999999</c:v>
                </c:pt>
                <c:pt idx="51158">
                  <c:v>0.12589819999999999</c:v>
                </c:pt>
                <c:pt idx="51159">
                  <c:v>0.12588340000000001</c:v>
                </c:pt>
                <c:pt idx="51160">
                  <c:v>0.1258687</c:v>
                </c:pt>
                <c:pt idx="51161">
                  <c:v>0.12585399999999999</c:v>
                </c:pt>
                <c:pt idx="51162">
                  <c:v>0.12583929999999999</c:v>
                </c:pt>
                <c:pt idx="51163">
                  <c:v>0.12582460000000001</c:v>
                </c:pt>
                <c:pt idx="51164">
                  <c:v>0.12581000000000001</c:v>
                </c:pt>
                <c:pt idx="51165">
                  <c:v>0.1257953</c:v>
                </c:pt>
                <c:pt idx="51166">
                  <c:v>0.1257807</c:v>
                </c:pt>
                <c:pt idx="51167">
                  <c:v>0.12576609999999999</c:v>
                </c:pt>
                <c:pt idx="51168">
                  <c:v>0.12575149999999999</c:v>
                </c:pt>
                <c:pt idx="51169">
                  <c:v>0.12573690000000001</c:v>
                </c:pt>
                <c:pt idx="51170">
                  <c:v>0.12572230000000001</c:v>
                </c:pt>
                <c:pt idx="51171">
                  <c:v>0.12570770000000001</c:v>
                </c:pt>
                <c:pt idx="51172">
                  <c:v>0.1256931</c:v>
                </c:pt>
                <c:pt idx="51173">
                  <c:v>0.1256786</c:v>
                </c:pt>
                <c:pt idx="51174">
                  <c:v>0.1256641</c:v>
                </c:pt>
                <c:pt idx="51175">
                  <c:v>0.1256495</c:v>
                </c:pt>
                <c:pt idx="51176">
                  <c:v>0.125635</c:v>
                </c:pt>
                <c:pt idx="51177">
                  <c:v>0.1256205</c:v>
                </c:pt>
                <c:pt idx="51178">
                  <c:v>0.125606</c:v>
                </c:pt>
                <c:pt idx="51179">
                  <c:v>0.1255916</c:v>
                </c:pt>
                <c:pt idx="51180">
                  <c:v>0.1255771</c:v>
                </c:pt>
                <c:pt idx="51181">
                  <c:v>0.1255626</c:v>
                </c:pt>
                <c:pt idx="51182">
                  <c:v>0.1255482</c:v>
                </c:pt>
                <c:pt idx="51183">
                  <c:v>0.1255338</c:v>
                </c:pt>
                <c:pt idx="51184">
                  <c:v>0.1255194</c:v>
                </c:pt>
                <c:pt idx="51185">
                  <c:v>0.12550500000000001</c:v>
                </c:pt>
                <c:pt idx="51186">
                  <c:v>0.12549060000000001</c:v>
                </c:pt>
                <c:pt idx="51187">
                  <c:v>0.12547620000000001</c:v>
                </c:pt>
                <c:pt idx="51188">
                  <c:v>0.12546180000000001</c:v>
                </c:pt>
                <c:pt idx="51189">
                  <c:v>0.12544749999999999</c:v>
                </c:pt>
                <c:pt idx="51190">
                  <c:v>0.12543309999999999</c:v>
                </c:pt>
                <c:pt idx="51191">
                  <c:v>0.1254188</c:v>
                </c:pt>
                <c:pt idx="51192">
                  <c:v>0.1254045</c:v>
                </c:pt>
                <c:pt idx="51193">
                  <c:v>0.12539020000000001</c:v>
                </c:pt>
                <c:pt idx="51194">
                  <c:v>0.12537590000000001</c:v>
                </c:pt>
                <c:pt idx="51195">
                  <c:v>0.12536159999999999</c:v>
                </c:pt>
                <c:pt idx="51196">
                  <c:v>0.12534729999999999</c:v>
                </c:pt>
                <c:pt idx="51197">
                  <c:v>0.125333</c:v>
                </c:pt>
                <c:pt idx="51198">
                  <c:v>0.12531880000000001</c:v>
                </c:pt>
                <c:pt idx="51199">
                  <c:v>0.12530450000000001</c:v>
                </c:pt>
                <c:pt idx="51200">
                  <c:v>0.12529029999999999</c:v>
                </c:pt>
                <c:pt idx="51201">
                  <c:v>0.1252761</c:v>
                </c:pt>
                <c:pt idx="51202">
                  <c:v>0.12526190000000001</c:v>
                </c:pt>
                <c:pt idx="51203">
                  <c:v>0.12524769999999999</c:v>
                </c:pt>
                <c:pt idx="51204">
                  <c:v>0.1252335</c:v>
                </c:pt>
                <c:pt idx="51205">
                  <c:v>0.12521930000000001</c:v>
                </c:pt>
                <c:pt idx="51206">
                  <c:v>0.12520519999999999</c:v>
                </c:pt>
                <c:pt idx="51207">
                  <c:v>0.125191</c:v>
                </c:pt>
                <c:pt idx="51208">
                  <c:v>0.12517690000000001</c:v>
                </c:pt>
                <c:pt idx="51209">
                  <c:v>0.12516279999999999</c:v>
                </c:pt>
                <c:pt idx="51210">
                  <c:v>0.1251486</c:v>
                </c:pt>
                <c:pt idx="51211">
                  <c:v>0.12513450000000001</c:v>
                </c:pt>
                <c:pt idx="51212">
                  <c:v>0.12512039999999999</c:v>
                </c:pt>
                <c:pt idx="51213">
                  <c:v>0.1251063</c:v>
                </c:pt>
                <c:pt idx="51214">
                  <c:v>0.12509229999999999</c:v>
                </c:pt>
                <c:pt idx="51215">
                  <c:v>0.1250782</c:v>
                </c:pt>
                <c:pt idx="51216">
                  <c:v>0.12506419999999999</c:v>
                </c:pt>
                <c:pt idx="51217">
                  <c:v>0.1250501</c:v>
                </c:pt>
                <c:pt idx="51218">
                  <c:v>0.12503610000000001</c:v>
                </c:pt>
                <c:pt idx="51219">
                  <c:v>0.1250221</c:v>
                </c:pt>
                <c:pt idx="51220">
                  <c:v>0.12500810000000001</c:v>
                </c:pt>
                <c:pt idx="51221">
                  <c:v>0.1249941</c:v>
                </c:pt>
                <c:pt idx="51222">
                  <c:v>0.1249801</c:v>
                </c:pt>
                <c:pt idx="51223">
                  <c:v>0.1249661</c:v>
                </c:pt>
                <c:pt idx="51224">
                  <c:v>0.1249522</c:v>
                </c:pt>
                <c:pt idx="51225">
                  <c:v>0.1249382</c:v>
                </c:pt>
                <c:pt idx="51226">
                  <c:v>0.1249243</c:v>
                </c:pt>
                <c:pt idx="51227">
                  <c:v>0.1249103</c:v>
                </c:pt>
                <c:pt idx="51228">
                  <c:v>0.1248964</c:v>
                </c:pt>
                <c:pt idx="51229">
                  <c:v>0.12488249999999999</c:v>
                </c:pt>
                <c:pt idx="51230">
                  <c:v>0.1248686</c:v>
                </c:pt>
                <c:pt idx="51231">
                  <c:v>0.1248547</c:v>
                </c:pt>
                <c:pt idx="51232">
                  <c:v>0.1248408</c:v>
                </c:pt>
                <c:pt idx="51233">
                  <c:v>0.12482699999999999</c:v>
                </c:pt>
                <c:pt idx="51234">
                  <c:v>0.1248131</c:v>
                </c:pt>
                <c:pt idx="51235">
                  <c:v>0.1247993</c:v>
                </c:pt>
                <c:pt idx="51236">
                  <c:v>0.1247854</c:v>
                </c:pt>
                <c:pt idx="51237">
                  <c:v>0.1247716</c:v>
                </c:pt>
                <c:pt idx="51238">
                  <c:v>0.1247578</c:v>
                </c:pt>
                <c:pt idx="51239">
                  <c:v>0.12474399999999999</c:v>
                </c:pt>
                <c:pt idx="51240">
                  <c:v>0.1247302</c:v>
                </c:pt>
                <c:pt idx="51241">
                  <c:v>0.12471640000000001</c:v>
                </c:pt>
                <c:pt idx="51242">
                  <c:v>0.1247026</c:v>
                </c:pt>
                <c:pt idx="51243">
                  <c:v>0.12468890000000001</c:v>
                </c:pt>
                <c:pt idx="51244">
                  <c:v>0.1246751</c:v>
                </c:pt>
                <c:pt idx="51245">
                  <c:v>0.12466140000000001</c:v>
                </c:pt>
                <c:pt idx="51246">
                  <c:v>0.1246476</c:v>
                </c:pt>
                <c:pt idx="51247">
                  <c:v>0.12463390000000001</c:v>
                </c:pt>
                <c:pt idx="51248">
                  <c:v>0.1246202</c:v>
                </c:pt>
                <c:pt idx="51249">
                  <c:v>0.1246065</c:v>
                </c:pt>
                <c:pt idx="51250">
                  <c:v>0.1245928</c:v>
                </c:pt>
                <c:pt idx="51251">
                  <c:v>0.1245791</c:v>
                </c:pt>
                <c:pt idx="51252">
                  <c:v>0.12456540000000001</c:v>
                </c:pt>
                <c:pt idx="51253">
                  <c:v>0.1245518</c:v>
                </c:pt>
                <c:pt idx="51254">
                  <c:v>0.1245381</c:v>
                </c:pt>
                <c:pt idx="51255">
                  <c:v>0.1245245</c:v>
                </c:pt>
                <c:pt idx="51256">
                  <c:v>0.1245108</c:v>
                </c:pt>
                <c:pt idx="51257">
                  <c:v>0.1244972</c:v>
                </c:pt>
                <c:pt idx="51258">
                  <c:v>0.1244836</c:v>
                </c:pt>
                <c:pt idx="51259">
                  <c:v>0.12447</c:v>
                </c:pt>
                <c:pt idx="51260">
                  <c:v>0.12445639999999999</c:v>
                </c:pt>
                <c:pt idx="51261">
                  <c:v>0.12444280000000001</c:v>
                </c:pt>
                <c:pt idx="51262">
                  <c:v>0.1244292</c:v>
                </c:pt>
                <c:pt idx="51263">
                  <c:v>0.1244157</c:v>
                </c:pt>
                <c:pt idx="51264">
                  <c:v>0.1244021</c:v>
                </c:pt>
                <c:pt idx="51265">
                  <c:v>0.1243885</c:v>
                </c:pt>
                <c:pt idx="51266">
                  <c:v>0.124375</c:v>
                </c:pt>
                <c:pt idx="51267">
                  <c:v>0.1243615</c:v>
                </c:pt>
                <c:pt idx="51268">
                  <c:v>0.124348</c:v>
                </c:pt>
                <c:pt idx="51269">
                  <c:v>0.1243345</c:v>
                </c:pt>
                <c:pt idx="51270">
                  <c:v>0.124321</c:v>
                </c:pt>
                <c:pt idx="51271">
                  <c:v>0.1243075</c:v>
                </c:pt>
                <c:pt idx="51272">
                  <c:v>0.124294</c:v>
                </c:pt>
                <c:pt idx="51273">
                  <c:v>0.1242805</c:v>
                </c:pt>
                <c:pt idx="51274">
                  <c:v>0.124267</c:v>
                </c:pt>
                <c:pt idx="51275">
                  <c:v>0.12425360000000001</c:v>
                </c:pt>
                <c:pt idx="51276">
                  <c:v>0.1242402</c:v>
                </c:pt>
                <c:pt idx="51277">
                  <c:v>0.1242267</c:v>
                </c:pt>
                <c:pt idx="51278">
                  <c:v>0.1242133</c:v>
                </c:pt>
                <c:pt idx="51279">
                  <c:v>0.1241999</c:v>
                </c:pt>
                <c:pt idx="51280">
                  <c:v>0.12418650000000001</c:v>
                </c:pt>
                <c:pt idx="51281">
                  <c:v>0.12417309999999999</c:v>
                </c:pt>
                <c:pt idx="51282">
                  <c:v>0.1241597</c:v>
                </c:pt>
                <c:pt idx="51283">
                  <c:v>0.1241463</c:v>
                </c:pt>
                <c:pt idx="51284">
                  <c:v>0.1241329</c:v>
                </c:pt>
                <c:pt idx="51285">
                  <c:v>0.1241196</c:v>
                </c:pt>
                <c:pt idx="51286">
                  <c:v>0.1241062</c:v>
                </c:pt>
                <c:pt idx="51287">
                  <c:v>0.12409290000000001</c:v>
                </c:pt>
                <c:pt idx="51288">
                  <c:v>0.1240796</c:v>
                </c:pt>
                <c:pt idx="51289">
                  <c:v>0.1240662</c:v>
                </c:pt>
                <c:pt idx="51290">
                  <c:v>0.12405289999999999</c:v>
                </c:pt>
                <c:pt idx="51291">
                  <c:v>0.1240396</c:v>
                </c:pt>
                <c:pt idx="51292">
                  <c:v>0.12402630000000001</c:v>
                </c:pt>
                <c:pt idx="51293">
                  <c:v>0.124013</c:v>
                </c:pt>
                <c:pt idx="51294">
                  <c:v>0.12399979999999999</c:v>
                </c:pt>
                <c:pt idx="51295">
                  <c:v>0.1239865</c:v>
                </c:pt>
                <c:pt idx="51296">
                  <c:v>0.12397320000000001</c:v>
                </c:pt>
                <c:pt idx="51297">
                  <c:v>0.12396</c:v>
                </c:pt>
                <c:pt idx="51298">
                  <c:v>0.12394670000000001</c:v>
                </c:pt>
                <c:pt idx="51299">
                  <c:v>0.1239335</c:v>
                </c:pt>
                <c:pt idx="51300">
                  <c:v>0.1239203</c:v>
                </c:pt>
                <c:pt idx="51301">
                  <c:v>0.12390710000000001</c:v>
                </c:pt>
                <c:pt idx="51302">
                  <c:v>0.1238938</c:v>
                </c:pt>
                <c:pt idx="51303">
                  <c:v>0.1238807</c:v>
                </c:pt>
                <c:pt idx="51304">
                  <c:v>0.12386750000000001</c:v>
                </c:pt>
                <c:pt idx="51305">
                  <c:v>0.1238543</c:v>
                </c:pt>
                <c:pt idx="51306">
                  <c:v>0.1238411</c:v>
                </c:pt>
                <c:pt idx="51307">
                  <c:v>0.1238279</c:v>
                </c:pt>
                <c:pt idx="51308">
                  <c:v>0.1238148</c:v>
                </c:pt>
                <c:pt idx="51309">
                  <c:v>0.1238017</c:v>
                </c:pt>
                <c:pt idx="51310">
                  <c:v>0.1237885</c:v>
                </c:pt>
                <c:pt idx="51311">
                  <c:v>0.12377539999999999</c:v>
                </c:pt>
                <c:pt idx="51312">
                  <c:v>0.12376230000000001</c:v>
                </c:pt>
                <c:pt idx="51313">
                  <c:v>0.1237492</c:v>
                </c:pt>
                <c:pt idx="51314">
                  <c:v>0.1237361</c:v>
                </c:pt>
                <c:pt idx="51315">
                  <c:v>0.123723</c:v>
                </c:pt>
                <c:pt idx="51316">
                  <c:v>0.1237099</c:v>
                </c:pt>
                <c:pt idx="51317">
                  <c:v>0.1236968</c:v>
                </c:pt>
                <c:pt idx="51318">
                  <c:v>0.1236838</c:v>
                </c:pt>
                <c:pt idx="51319">
                  <c:v>0.12367069999999999</c:v>
                </c:pt>
                <c:pt idx="51320">
                  <c:v>0.12365760000000001</c:v>
                </c:pt>
                <c:pt idx="51321">
                  <c:v>0.12364459999999999</c:v>
                </c:pt>
                <c:pt idx="51322">
                  <c:v>0.12363159999999999</c:v>
                </c:pt>
                <c:pt idx="51323">
                  <c:v>0.1236186</c:v>
                </c:pt>
                <c:pt idx="51324">
                  <c:v>0.12360549999999999</c:v>
                </c:pt>
                <c:pt idx="51325">
                  <c:v>0.12359249999999999</c:v>
                </c:pt>
                <c:pt idx="51326">
                  <c:v>0.12357949999999999</c:v>
                </c:pt>
                <c:pt idx="51327">
                  <c:v>0.1235665</c:v>
                </c:pt>
                <c:pt idx="51328">
                  <c:v>0.1235536</c:v>
                </c:pt>
                <c:pt idx="51329">
                  <c:v>0.1235406</c:v>
                </c:pt>
                <c:pt idx="51330">
                  <c:v>0.1235276</c:v>
                </c:pt>
                <c:pt idx="51331">
                  <c:v>0.12351470000000001</c:v>
                </c:pt>
                <c:pt idx="51332">
                  <c:v>0.12350170000000001</c:v>
                </c:pt>
                <c:pt idx="51333">
                  <c:v>0.1234888</c:v>
                </c:pt>
                <c:pt idx="51334">
                  <c:v>0.1234758</c:v>
                </c:pt>
                <c:pt idx="51335">
                  <c:v>0.1234629</c:v>
                </c:pt>
                <c:pt idx="51336">
                  <c:v>0.12345</c:v>
                </c:pt>
                <c:pt idx="51337">
                  <c:v>0.12343709999999999</c:v>
                </c:pt>
                <c:pt idx="51338">
                  <c:v>0.1234242</c:v>
                </c:pt>
                <c:pt idx="51339">
                  <c:v>0.1234113</c:v>
                </c:pt>
                <c:pt idx="51340">
                  <c:v>0.12339840000000001</c:v>
                </c:pt>
                <c:pt idx="51341">
                  <c:v>0.1233856</c:v>
                </c:pt>
                <c:pt idx="51342">
                  <c:v>0.1233727</c:v>
                </c:pt>
                <c:pt idx="51343">
                  <c:v>0.12335980000000001</c:v>
                </c:pt>
                <c:pt idx="51344">
                  <c:v>0.123347</c:v>
                </c:pt>
                <c:pt idx="51345">
                  <c:v>0.1233342</c:v>
                </c:pt>
                <c:pt idx="51346">
                  <c:v>0.12332129999999999</c:v>
                </c:pt>
                <c:pt idx="51347">
                  <c:v>0.1233085</c:v>
                </c:pt>
                <c:pt idx="51348">
                  <c:v>0.12329569999999999</c:v>
                </c:pt>
                <c:pt idx="51349">
                  <c:v>0.1232829</c:v>
                </c:pt>
                <c:pt idx="51350">
                  <c:v>0.12327009999999999</c:v>
                </c:pt>
                <c:pt idx="51351">
                  <c:v>0.1232573</c:v>
                </c:pt>
                <c:pt idx="51352">
                  <c:v>0.12324450000000001</c:v>
                </c:pt>
                <c:pt idx="51353">
                  <c:v>0.1232317</c:v>
                </c:pt>
                <c:pt idx="51354">
                  <c:v>0.123219</c:v>
                </c:pt>
                <c:pt idx="51355">
                  <c:v>0.1232062</c:v>
                </c:pt>
                <c:pt idx="51356">
                  <c:v>0.1231935</c:v>
                </c:pt>
                <c:pt idx="51357">
                  <c:v>0.1231807</c:v>
                </c:pt>
                <c:pt idx="51358">
                  <c:v>0.123168</c:v>
                </c:pt>
                <c:pt idx="51359">
                  <c:v>0.1231553</c:v>
                </c:pt>
                <c:pt idx="51360">
                  <c:v>0.1231425</c:v>
                </c:pt>
                <c:pt idx="51361">
                  <c:v>0.1231298</c:v>
                </c:pt>
                <c:pt idx="51362">
                  <c:v>0.12311709999999999</c:v>
                </c:pt>
                <c:pt idx="51363">
                  <c:v>0.1231044</c:v>
                </c:pt>
                <c:pt idx="51364">
                  <c:v>0.1230917</c:v>
                </c:pt>
                <c:pt idx="51365">
                  <c:v>0.1230791</c:v>
                </c:pt>
                <c:pt idx="51366">
                  <c:v>0.12306640000000001</c:v>
                </c:pt>
                <c:pt idx="51367">
                  <c:v>0.1230537</c:v>
                </c:pt>
                <c:pt idx="51368">
                  <c:v>0.1230411</c:v>
                </c:pt>
                <c:pt idx="51369">
                  <c:v>0.1230284</c:v>
                </c:pt>
                <c:pt idx="51370">
                  <c:v>0.12301579999999999</c:v>
                </c:pt>
                <c:pt idx="51371">
                  <c:v>0.1230031</c:v>
                </c:pt>
                <c:pt idx="51372">
                  <c:v>0.1229905</c:v>
                </c:pt>
                <c:pt idx="51373">
                  <c:v>0.1229779</c:v>
                </c:pt>
                <c:pt idx="51374">
                  <c:v>0.1229653</c:v>
                </c:pt>
                <c:pt idx="51375">
                  <c:v>0.1229527</c:v>
                </c:pt>
                <c:pt idx="51376">
                  <c:v>0.1229401</c:v>
                </c:pt>
                <c:pt idx="51377">
                  <c:v>0.1229275</c:v>
                </c:pt>
                <c:pt idx="51378">
                  <c:v>0.12291489999999999</c:v>
                </c:pt>
                <c:pt idx="51379">
                  <c:v>0.12290239999999999</c:v>
                </c:pt>
                <c:pt idx="51380">
                  <c:v>0.12288979999999999</c:v>
                </c:pt>
                <c:pt idx="51381">
                  <c:v>0.12287720000000001</c:v>
                </c:pt>
                <c:pt idx="51382">
                  <c:v>0.12286469999999999</c:v>
                </c:pt>
                <c:pt idx="51383">
                  <c:v>0.12285219999999999</c:v>
                </c:pt>
                <c:pt idx="51384">
                  <c:v>0.12283959999999999</c:v>
                </c:pt>
                <c:pt idx="51385">
                  <c:v>0.12282709999999999</c:v>
                </c:pt>
                <c:pt idx="51386">
                  <c:v>0.1228146</c:v>
                </c:pt>
                <c:pt idx="51387">
                  <c:v>0.1228021</c:v>
                </c:pt>
                <c:pt idx="51388">
                  <c:v>0.1227896</c:v>
                </c:pt>
                <c:pt idx="51389">
                  <c:v>0.1227771</c:v>
                </c:pt>
                <c:pt idx="51390">
                  <c:v>0.1227646</c:v>
                </c:pt>
                <c:pt idx="51391">
                  <c:v>0.1227521</c:v>
                </c:pt>
                <c:pt idx="51392">
                  <c:v>0.1227396</c:v>
                </c:pt>
                <c:pt idx="51393">
                  <c:v>0.12272719999999999</c:v>
                </c:pt>
                <c:pt idx="51394">
                  <c:v>0.1227147</c:v>
                </c:pt>
                <c:pt idx="51395">
                  <c:v>0.1227023</c:v>
                </c:pt>
                <c:pt idx="51396">
                  <c:v>0.1226898</c:v>
                </c:pt>
                <c:pt idx="51397">
                  <c:v>0.12267740000000001</c:v>
                </c:pt>
                <c:pt idx="51398">
                  <c:v>0.122665</c:v>
                </c:pt>
                <c:pt idx="51399">
                  <c:v>0.1226525</c:v>
                </c:pt>
                <c:pt idx="51400">
                  <c:v>0.1226401</c:v>
                </c:pt>
                <c:pt idx="51401">
                  <c:v>0.12262770000000001</c:v>
                </c:pt>
                <c:pt idx="51402">
                  <c:v>0.1226153</c:v>
                </c:pt>
                <c:pt idx="51403">
                  <c:v>0.1226029</c:v>
                </c:pt>
                <c:pt idx="51404">
                  <c:v>0.12259050000000001</c:v>
                </c:pt>
                <c:pt idx="51405">
                  <c:v>0.1225782</c:v>
                </c:pt>
                <c:pt idx="51406">
                  <c:v>0.1225658</c:v>
                </c:pt>
                <c:pt idx="51407">
                  <c:v>0.12255340000000001</c:v>
                </c:pt>
                <c:pt idx="51408">
                  <c:v>0.1225411</c:v>
                </c:pt>
                <c:pt idx="51409">
                  <c:v>0.1225287</c:v>
                </c:pt>
                <c:pt idx="51410">
                  <c:v>0.1225164</c:v>
                </c:pt>
                <c:pt idx="51411">
                  <c:v>0.1225041</c:v>
                </c:pt>
                <c:pt idx="51412">
                  <c:v>0.1224918</c:v>
                </c:pt>
                <c:pt idx="51413">
                  <c:v>0.1224794</c:v>
                </c:pt>
                <c:pt idx="51414">
                  <c:v>0.1224671</c:v>
                </c:pt>
                <c:pt idx="51415">
                  <c:v>0.1224548</c:v>
                </c:pt>
                <c:pt idx="51416">
                  <c:v>0.1224425</c:v>
                </c:pt>
                <c:pt idx="51417">
                  <c:v>0.12243030000000001</c:v>
                </c:pt>
                <c:pt idx="51418">
                  <c:v>0.122418</c:v>
                </c:pt>
                <c:pt idx="51419">
                  <c:v>0.12240570000000001</c:v>
                </c:pt>
                <c:pt idx="51420">
                  <c:v>0.1223934</c:v>
                </c:pt>
                <c:pt idx="51421">
                  <c:v>0.1223812</c:v>
                </c:pt>
                <c:pt idx="51422">
                  <c:v>0.1223689</c:v>
                </c:pt>
                <c:pt idx="51423">
                  <c:v>0.1223567</c:v>
                </c:pt>
                <c:pt idx="51424">
                  <c:v>0.12234449999999999</c:v>
                </c:pt>
                <c:pt idx="51425">
                  <c:v>0.1223322</c:v>
                </c:pt>
                <c:pt idx="51426">
                  <c:v>0.12232</c:v>
                </c:pt>
                <c:pt idx="51427">
                  <c:v>0.12230779999999999</c:v>
                </c:pt>
                <c:pt idx="51428">
                  <c:v>0.1222956</c:v>
                </c:pt>
                <c:pt idx="51429">
                  <c:v>0.1222834</c:v>
                </c:pt>
                <c:pt idx="51430">
                  <c:v>0.1222712</c:v>
                </c:pt>
                <c:pt idx="51431">
                  <c:v>0.12225900000000001</c:v>
                </c:pt>
                <c:pt idx="51432">
                  <c:v>0.1222468</c:v>
                </c:pt>
                <c:pt idx="51433">
                  <c:v>0.1222346</c:v>
                </c:pt>
                <c:pt idx="51434">
                  <c:v>0.1222225</c:v>
                </c:pt>
                <c:pt idx="51435">
                  <c:v>0.12221029999999999</c:v>
                </c:pt>
                <c:pt idx="51436">
                  <c:v>0.1221981</c:v>
                </c:pt>
                <c:pt idx="51437">
                  <c:v>0.122186</c:v>
                </c:pt>
                <c:pt idx="51438">
                  <c:v>0.1221739</c:v>
                </c:pt>
                <c:pt idx="51439">
                  <c:v>0.1221617</c:v>
                </c:pt>
                <c:pt idx="51440">
                  <c:v>0.1221496</c:v>
                </c:pt>
                <c:pt idx="51441">
                  <c:v>0.1221375</c:v>
                </c:pt>
                <c:pt idx="51442">
                  <c:v>0.1221254</c:v>
                </c:pt>
                <c:pt idx="51443">
                  <c:v>0.12211329999999999</c:v>
                </c:pt>
                <c:pt idx="51444">
                  <c:v>0.12210119999999999</c:v>
                </c:pt>
                <c:pt idx="51445">
                  <c:v>0.12208910000000001</c:v>
                </c:pt>
                <c:pt idx="51446">
                  <c:v>0.122077</c:v>
                </c:pt>
                <c:pt idx="51447">
                  <c:v>0.12206500000000001</c:v>
                </c:pt>
                <c:pt idx="51448">
                  <c:v>0.12205290000000001</c:v>
                </c:pt>
                <c:pt idx="51449">
                  <c:v>0.1220408</c:v>
                </c:pt>
                <c:pt idx="51450">
                  <c:v>0.12202880000000001</c:v>
                </c:pt>
                <c:pt idx="51451">
                  <c:v>0.12201670000000001</c:v>
                </c:pt>
                <c:pt idx="51452">
                  <c:v>0.12200469999999999</c:v>
                </c:pt>
                <c:pt idx="51453">
                  <c:v>0.12199260000000001</c:v>
                </c:pt>
                <c:pt idx="51454">
                  <c:v>0.12198059999999999</c:v>
                </c:pt>
                <c:pt idx="51455">
                  <c:v>0.1219686</c:v>
                </c:pt>
                <c:pt idx="51456">
                  <c:v>0.1219566</c:v>
                </c:pt>
                <c:pt idx="51457">
                  <c:v>0.1219446</c:v>
                </c:pt>
                <c:pt idx="51458">
                  <c:v>0.1219326</c:v>
                </c:pt>
                <c:pt idx="51459">
                  <c:v>0.1219206</c:v>
                </c:pt>
                <c:pt idx="51460">
                  <c:v>0.12190860000000001</c:v>
                </c:pt>
                <c:pt idx="51461">
                  <c:v>0.12189659999999999</c:v>
                </c:pt>
                <c:pt idx="51462">
                  <c:v>0.1218847</c:v>
                </c:pt>
                <c:pt idx="51463">
                  <c:v>0.1218727</c:v>
                </c:pt>
                <c:pt idx="51464">
                  <c:v>0.12186080000000001</c:v>
                </c:pt>
                <c:pt idx="51465">
                  <c:v>0.12184879999999999</c:v>
                </c:pt>
                <c:pt idx="51466">
                  <c:v>0.1218369</c:v>
                </c:pt>
                <c:pt idx="51467">
                  <c:v>0.1218249</c:v>
                </c:pt>
                <c:pt idx="51468">
                  <c:v>0.121813</c:v>
                </c:pt>
                <c:pt idx="51469">
                  <c:v>0.1218011</c:v>
                </c:pt>
                <c:pt idx="51470">
                  <c:v>0.1217891</c:v>
                </c:pt>
                <c:pt idx="51471">
                  <c:v>0.1217772</c:v>
                </c:pt>
                <c:pt idx="51472">
                  <c:v>0.12176530000000001</c:v>
                </c:pt>
                <c:pt idx="51473">
                  <c:v>0.1217534</c:v>
                </c:pt>
                <c:pt idx="51474">
                  <c:v>0.1217415</c:v>
                </c:pt>
                <c:pt idx="51475">
                  <c:v>0.1217297</c:v>
                </c:pt>
                <c:pt idx="51476">
                  <c:v>0.1217178</c:v>
                </c:pt>
                <c:pt idx="51477">
                  <c:v>0.12170590000000001</c:v>
                </c:pt>
                <c:pt idx="51478">
                  <c:v>0.1216941</c:v>
                </c:pt>
                <c:pt idx="51479">
                  <c:v>0.1216822</c:v>
                </c:pt>
                <c:pt idx="51480">
                  <c:v>0.1216703</c:v>
                </c:pt>
                <c:pt idx="51481">
                  <c:v>0.1216585</c:v>
                </c:pt>
                <c:pt idx="51482">
                  <c:v>0.1216467</c:v>
                </c:pt>
                <c:pt idx="51483">
                  <c:v>0.1216348</c:v>
                </c:pt>
                <c:pt idx="51484">
                  <c:v>0.121623</c:v>
                </c:pt>
                <c:pt idx="51485">
                  <c:v>0.1216112</c:v>
                </c:pt>
                <c:pt idx="51486">
                  <c:v>0.1215994</c:v>
                </c:pt>
                <c:pt idx="51487">
                  <c:v>0.1215876</c:v>
                </c:pt>
                <c:pt idx="51488">
                  <c:v>0.1215758</c:v>
                </c:pt>
                <c:pt idx="51489">
                  <c:v>0.12156400000000001</c:v>
                </c:pt>
                <c:pt idx="51490">
                  <c:v>0.1215522</c:v>
                </c:pt>
                <c:pt idx="51491">
                  <c:v>0.12154040000000001</c:v>
                </c:pt>
                <c:pt idx="51492">
                  <c:v>0.1215287</c:v>
                </c:pt>
                <c:pt idx="51493">
                  <c:v>0.1215169</c:v>
                </c:pt>
                <c:pt idx="51494">
                  <c:v>0.1215051</c:v>
                </c:pt>
                <c:pt idx="51495">
                  <c:v>0.1214934</c:v>
                </c:pt>
                <c:pt idx="51496">
                  <c:v>0.1214816</c:v>
                </c:pt>
                <c:pt idx="51497">
                  <c:v>0.12146990000000001</c:v>
                </c:pt>
                <c:pt idx="51498">
                  <c:v>0.1214582</c:v>
                </c:pt>
                <c:pt idx="51499">
                  <c:v>0.1214464</c:v>
                </c:pt>
                <c:pt idx="51500">
                  <c:v>0.12143470000000001</c:v>
                </c:pt>
                <c:pt idx="51501">
                  <c:v>0.121423</c:v>
                </c:pt>
                <c:pt idx="51502">
                  <c:v>0.1214113</c:v>
                </c:pt>
                <c:pt idx="51503">
                  <c:v>0.1213996</c:v>
                </c:pt>
                <c:pt idx="51504">
                  <c:v>0.12138790000000001</c:v>
                </c:pt>
                <c:pt idx="51505">
                  <c:v>0.1213762</c:v>
                </c:pt>
                <c:pt idx="51506">
                  <c:v>0.1213645</c:v>
                </c:pt>
                <c:pt idx="51507">
                  <c:v>0.1213529</c:v>
                </c:pt>
                <c:pt idx="51508">
                  <c:v>0.1213412</c:v>
                </c:pt>
                <c:pt idx="51509">
                  <c:v>0.12132950000000001</c:v>
                </c:pt>
                <c:pt idx="51510">
                  <c:v>0.12131790000000001</c:v>
                </c:pt>
                <c:pt idx="51511">
                  <c:v>0.1213062</c:v>
                </c:pt>
                <c:pt idx="51512">
                  <c:v>0.1212946</c:v>
                </c:pt>
                <c:pt idx="51513">
                  <c:v>0.121283</c:v>
                </c:pt>
                <c:pt idx="51514">
                  <c:v>0.1212713</c:v>
                </c:pt>
                <c:pt idx="51515">
                  <c:v>0.1212597</c:v>
                </c:pt>
                <c:pt idx="51516">
                  <c:v>0.1212481</c:v>
                </c:pt>
                <c:pt idx="51517">
                  <c:v>0.1212365</c:v>
                </c:pt>
                <c:pt idx="51518">
                  <c:v>0.1212249</c:v>
                </c:pt>
                <c:pt idx="51519">
                  <c:v>0.1212133</c:v>
                </c:pt>
                <c:pt idx="51520">
                  <c:v>0.1212017</c:v>
                </c:pt>
                <c:pt idx="51521">
                  <c:v>0.1211901</c:v>
                </c:pt>
                <c:pt idx="51522">
                  <c:v>0.12117849999999999</c:v>
                </c:pt>
                <c:pt idx="51523">
                  <c:v>0.121167</c:v>
                </c:pt>
                <c:pt idx="51524">
                  <c:v>0.1211554</c:v>
                </c:pt>
                <c:pt idx="51525">
                  <c:v>0.1211438</c:v>
                </c:pt>
                <c:pt idx="51526">
                  <c:v>0.1211323</c:v>
                </c:pt>
                <c:pt idx="51527">
                  <c:v>0.1211207</c:v>
                </c:pt>
                <c:pt idx="51528">
                  <c:v>0.1211092</c:v>
                </c:pt>
                <c:pt idx="51529">
                  <c:v>0.1210976</c:v>
                </c:pt>
                <c:pt idx="51530">
                  <c:v>0.1210861</c:v>
                </c:pt>
                <c:pt idx="51531">
                  <c:v>0.1210746</c:v>
                </c:pt>
                <c:pt idx="51532">
                  <c:v>0.12106310000000001</c:v>
                </c:pt>
                <c:pt idx="51533">
                  <c:v>0.1210516</c:v>
                </c:pt>
                <c:pt idx="51534">
                  <c:v>0.1210401</c:v>
                </c:pt>
                <c:pt idx="51535">
                  <c:v>0.1210286</c:v>
                </c:pt>
                <c:pt idx="51536">
                  <c:v>0.1210171</c:v>
                </c:pt>
                <c:pt idx="51537">
                  <c:v>0.1210056</c:v>
                </c:pt>
                <c:pt idx="51538">
                  <c:v>0.12099409999999999</c:v>
                </c:pt>
                <c:pt idx="51539">
                  <c:v>0.1209826</c:v>
                </c:pt>
                <c:pt idx="51540">
                  <c:v>0.1209712</c:v>
                </c:pt>
                <c:pt idx="51541">
                  <c:v>0.1209597</c:v>
                </c:pt>
                <c:pt idx="51542">
                  <c:v>0.12094829999999999</c:v>
                </c:pt>
                <c:pt idx="51543">
                  <c:v>0.1209368</c:v>
                </c:pt>
                <c:pt idx="51544">
                  <c:v>0.1209254</c:v>
                </c:pt>
                <c:pt idx="51545">
                  <c:v>0.1209139</c:v>
                </c:pt>
                <c:pt idx="51546">
                  <c:v>0.1209025</c:v>
                </c:pt>
                <c:pt idx="51547">
                  <c:v>0.1208911</c:v>
                </c:pt>
                <c:pt idx="51548">
                  <c:v>0.12087970000000001</c:v>
                </c:pt>
                <c:pt idx="51549">
                  <c:v>0.1208683</c:v>
                </c:pt>
                <c:pt idx="51550">
                  <c:v>0.1208568</c:v>
                </c:pt>
                <c:pt idx="51551">
                  <c:v>0.12084540000000001</c:v>
                </c:pt>
                <c:pt idx="51552">
                  <c:v>0.1208341</c:v>
                </c:pt>
                <c:pt idx="51553">
                  <c:v>0.12082270000000001</c:v>
                </c:pt>
                <c:pt idx="51554">
                  <c:v>0.1208113</c:v>
                </c:pt>
                <c:pt idx="51555">
                  <c:v>0.1207999</c:v>
                </c:pt>
                <c:pt idx="51556">
                  <c:v>0.12078849999999999</c:v>
                </c:pt>
                <c:pt idx="51557">
                  <c:v>0.1207772</c:v>
                </c:pt>
                <c:pt idx="51558">
                  <c:v>0.12076580000000001</c:v>
                </c:pt>
                <c:pt idx="51559">
                  <c:v>0.1207545</c:v>
                </c:pt>
                <c:pt idx="51560">
                  <c:v>0.12074310000000001</c:v>
                </c:pt>
                <c:pt idx="51561">
                  <c:v>0.1207318</c:v>
                </c:pt>
                <c:pt idx="51562">
                  <c:v>0.12072049999999999</c:v>
                </c:pt>
                <c:pt idx="51563">
                  <c:v>0.1207091</c:v>
                </c:pt>
                <c:pt idx="51564">
                  <c:v>0.12069779999999999</c:v>
                </c:pt>
                <c:pt idx="51565">
                  <c:v>0.1206865</c:v>
                </c:pt>
                <c:pt idx="51566">
                  <c:v>0.1206752</c:v>
                </c:pt>
                <c:pt idx="51567">
                  <c:v>0.1206639</c:v>
                </c:pt>
                <c:pt idx="51568">
                  <c:v>0.1206526</c:v>
                </c:pt>
                <c:pt idx="51569">
                  <c:v>0.12064130000000001</c:v>
                </c:pt>
                <c:pt idx="51570">
                  <c:v>0.12063</c:v>
                </c:pt>
                <c:pt idx="51571">
                  <c:v>0.1206187</c:v>
                </c:pt>
                <c:pt idx="51572">
                  <c:v>0.12060750000000001</c:v>
                </c:pt>
                <c:pt idx="51573">
                  <c:v>0.1205962</c:v>
                </c:pt>
                <c:pt idx="51574">
                  <c:v>0.12058489999999999</c:v>
                </c:pt>
                <c:pt idx="51575">
                  <c:v>0.12057370000000001</c:v>
                </c:pt>
                <c:pt idx="51576">
                  <c:v>0.1205624</c:v>
                </c:pt>
                <c:pt idx="51577">
                  <c:v>0.1205512</c:v>
                </c:pt>
                <c:pt idx="51578">
                  <c:v>0.12053990000000001</c:v>
                </c:pt>
                <c:pt idx="51579">
                  <c:v>0.1205287</c:v>
                </c:pt>
                <c:pt idx="51580">
                  <c:v>0.1205175</c:v>
                </c:pt>
                <c:pt idx="51581">
                  <c:v>0.1205063</c:v>
                </c:pt>
                <c:pt idx="51582">
                  <c:v>0.12049509999999999</c:v>
                </c:pt>
                <c:pt idx="51583">
                  <c:v>0.1204839</c:v>
                </c:pt>
                <c:pt idx="51584">
                  <c:v>0.1204727</c:v>
                </c:pt>
                <c:pt idx="51585">
                  <c:v>0.1204615</c:v>
                </c:pt>
                <c:pt idx="51586">
                  <c:v>0.1204503</c:v>
                </c:pt>
                <c:pt idx="51587">
                  <c:v>0.12043909999999999</c:v>
                </c:pt>
                <c:pt idx="51588">
                  <c:v>0.1204279</c:v>
                </c:pt>
                <c:pt idx="51589">
                  <c:v>0.1204167</c:v>
                </c:pt>
                <c:pt idx="51590">
                  <c:v>0.1204056</c:v>
                </c:pt>
                <c:pt idx="51591">
                  <c:v>0.1203944</c:v>
                </c:pt>
                <c:pt idx="51592">
                  <c:v>0.1203832</c:v>
                </c:pt>
                <c:pt idx="51593">
                  <c:v>0.1203721</c:v>
                </c:pt>
                <c:pt idx="51594">
                  <c:v>0.120361</c:v>
                </c:pt>
                <c:pt idx="51595">
                  <c:v>0.12034980000000001</c:v>
                </c:pt>
                <c:pt idx="51596">
                  <c:v>0.12033870000000001</c:v>
                </c:pt>
                <c:pt idx="51597">
                  <c:v>0.12032760000000001</c:v>
                </c:pt>
                <c:pt idx="51598">
                  <c:v>0.1203164</c:v>
                </c:pt>
                <c:pt idx="51599">
                  <c:v>0.1203053</c:v>
                </c:pt>
                <c:pt idx="51600">
                  <c:v>0.1202942</c:v>
                </c:pt>
                <c:pt idx="51601">
                  <c:v>0.1202825</c:v>
                </c:pt>
                <c:pt idx="51602">
                  <c:v>0.1202709</c:v>
                </c:pt>
                <c:pt idx="51603">
                  <c:v>0.1202592</c:v>
                </c:pt>
                <c:pt idx="51604">
                  <c:v>0.1202476</c:v>
                </c:pt>
                <c:pt idx="51605">
                  <c:v>0.120236</c:v>
                </c:pt>
                <c:pt idx="51606">
                  <c:v>0.1202244</c:v>
                </c:pt>
                <c:pt idx="51607">
                  <c:v>0.12021279999999999</c:v>
                </c:pt>
                <c:pt idx="51608">
                  <c:v>0.12020119999999999</c:v>
                </c:pt>
                <c:pt idx="51609">
                  <c:v>0.12018959999999999</c:v>
                </c:pt>
                <c:pt idx="51610">
                  <c:v>0.12017799999999999</c:v>
                </c:pt>
                <c:pt idx="51611">
                  <c:v>0.1201665</c:v>
                </c:pt>
                <c:pt idx="51612">
                  <c:v>0.1201549</c:v>
                </c:pt>
                <c:pt idx="51613">
                  <c:v>0.1201434</c:v>
                </c:pt>
                <c:pt idx="51614">
                  <c:v>0.1201318</c:v>
                </c:pt>
                <c:pt idx="51615">
                  <c:v>0.1201203</c:v>
                </c:pt>
                <c:pt idx="51616">
                  <c:v>0.1201088</c:v>
                </c:pt>
                <c:pt idx="51617">
                  <c:v>0.1200973</c:v>
                </c:pt>
                <c:pt idx="51618">
                  <c:v>0.12008580000000001</c:v>
                </c:pt>
                <c:pt idx="51619">
                  <c:v>0.12007429999999999</c:v>
                </c:pt>
                <c:pt idx="51620">
                  <c:v>0.1200628</c:v>
                </c:pt>
                <c:pt idx="51621">
                  <c:v>0.1200514</c:v>
                </c:pt>
                <c:pt idx="51622">
                  <c:v>0.1200399</c:v>
                </c:pt>
                <c:pt idx="51623">
                  <c:v>0.12002839999999999</c:v>
                </c:pt>
                <c:pt idx="51624">
                  <c:v>0.120017</c:v>
                </c:pt>
                <c:pt idx="51625">
                  <c:v>0.1200056</c:v>
                </c:pt>
                <c:pt idx="51626">
                  <c:v>0.11999410000000001</c:v>
                </c:pt>
                <c:pt idx="51627">
                  <c:v>0.1199827</c:v>
                </c:pt>
                <c:pt idx="51628">
                  <c:v>0.1199713</c:v>
                </c:pt>
                <c:pt idx="51629">
                  <c:v>0.11995989999999999</c:v>
                </c:pt>
                <c:pt idx="51630">
                  <c:v>0.1199485</c:v>
                </c:pt>
                <c:pt idx="51631">
                  <c:v>0.1199371</c:v>
                </c:pt>
                <c:pt idx="51632">
                  <c:v>0.1199257</c:v>
                </c:pt>
                <c:pt idx="51633">
                  <c:v>0.1199143</c:v>
                </c:pt>
                <c:pt idx="51634">
                  <c:v>0.119903</c:v>
                </c:pt>
                <c:pt idx="51635">
                  <c:v>0.1198916</c:v>
                </c:pt>
                <c:pt idx="51636">
                  <c:v>0.1198803</c:v>
                </c:pt>
                <c:pt idx="51637">
                  <c:v>0.1198689</c:v>
                </c:pt>
                <c:pt idx="51638">
                  <c:v>0.11985759999999999</c:v>
                </c:pt>
                <c:pt idx="51639">
                  <c:v>0.1198463</c:v>
                </c:pt>
                <c:pt idx="51640">
                  <c:v>0.119835</c:v>
                </c:pt>
                <c:pt idx="51641">
                  <c:v>0.11982370000000001</c:v>
                </c:pt>
                <c:pt idx="51642">
                  <c:v>0.1198124</c:v>
                </c:pt>
                <c:pt idx="51643">
                  <c:v>0.11980109999999999</c:v>
                </c:pt>
                <c:pt idx="51644">
                  <c:v>0.1197898</c:v>
                </c:pt>
                <c:pt idx="51645">
                  <c:v>0.1197785</c:v>
                </c:pt>
                <c:pt idx="51646">
                  <c:v>0.1197672</c:v>
                </c:pt>
                <c:pt idx="51647">
                  <c:v>0.119756</c:v>
                </c:pt>
                <c:pt idx="51648">
                  <c:v>0.1197447</c:v>
                </c:pt>
                <c:pt idx="51649">
                  <c:v>0.1197334</c:v>
                </c:pt>
                <c:pt idx="51650">
                  <c:v>0.1197222</c:v>
                </c:pt>
                <c:pt idx="51651">
                  <c:v>0.119711</c:v>
                </c:pt>
                <c:pt idx="51652">
                  <c:v>0.11969970000000001</c:v>
                </c:pt>
                <c:pt idx="51653">
                  <c:v>0.1196885</c:v>
                </c:pt>
                <c:pt idx="51654">
                  <c:v>0.1196773</c:v>
                </c:pt>
                <c:pt idx="51655">
                  <c:v>0.1196661</c:v>
                </c:pt>
                <c:pt idx="51656">
                  <c:v>0.11965489999999999</c:v>
                </c:pt>
                <c:pt idx="51657">
                  <c:v>0.11964370000000001</c:v>
                </c:pt>
                <c:pt idx="51658">
                  <c:v>0.1196325</c:v>
                </c:pt>
                <c:pt idx="51659">
                  <c:v>0.1196213</c:v>
                </c:pt>
                <c:pt idx="51660">
                  <c:v>0.1196102</c:v>
                </c:pt>
                <c:pt idx="51661">
                  <c:v>0.119599</c:v>
                </c:pt>
                <c:pt idx="51662">
                  <c:v>0.11958779999999999</c:v>
                </c:pt>
                <c:pt idx="51663">
                  <c:v>0.11957669999999999</c:v>
                </c:pt>
                <c:pt idx="51664">
                  <c:v>0.11956550000000001</c:v>
                </c:pt>
                <c:pt idx="51665">
                  <c:v>0.11955440000000001</c:v>
                </c:pt>
                <c:pt idx="51666">
                  <c:v>0.11954330000000001</c:v>
                </c:pt>
                <c:pt idx="51667">
                  <c:v>0.1195321</c:v>
                </c:pt>
                <c:pt idx="51668">
                  <c:v>0.119521</c:v>
                </c:pt>
                <c:pt idx="51669">
                  <c:v>0.1195099</c:v>
                </c:pt>
                <c:pt idx="51670">
                  <c:v>0.1194988</c:v>
                </c:pt>
                <c:pt idx="51671">
                  <c:v>0.1194877</c:v>
                </c:pt>
                <c:pt idx="51672">
                  <c:v>0.1194766</c:v>
                </c:pt>
                <c:pt idx="51673">
                  <c:v>0.11946560000000001</c:v>
                </c:pt>
                <c:pt idx="51674">
                  <c:v>0.11945450000000001</c:v>
                </c:pt>
                <c:pt idx="51675">
                  <c:v>0.11944340000000001</c:v>
                </c:pt>
                <c:pt idx="51676">
                  <c:v>0.11943230000000001</c:v>
                </c:pt>
                <c:pt idx="51677">
                  <c:v>0.11942129999999999</c:v>
                </c:pt>
                <c:pt idx="51678">
                  <c:v>0.11941019999999999</c:v>
                </c:pt>
                <c:pt idx="51679">
                  <c:v>0.1193992</c:v>
                </c:pt>
                <c:pt idx="51680">
                  <c:v>0.1193882</c:v>
                </c:pt>
                <c:pt idx="51681">
                  <c:v>0.1193771</c:v>
                </c:pt>
                <c:pt idx="51682">
                  <c:v>0.1193661</c:v>
                </c:pt>
                <c:pt idx="51683">
                  <c:v>0.11935510000000001</c:v>
                </c:pt>
                <c:pt idx="51684">
                  <c:v>0.11934409999999999</c:v>
                </c:pt>
                <c:pt idx="51685">
                  <c:v>0.1193331</c:v>
                </c:pt>
                <c:pt idx="51686">
                  <c:v>0.1193221</c:v>
                </c:pt>
                <c:pt idx="51687">
                  <c:v>0.1193111</c:v>
                </c:pt>
                <c:pt idx="51688">
                  <c:v>0.11930010000000001</c:v>
                </c:pt>
                <c:pt idx="51689">
                  <c:v>0.1192891</c:v>
                </c:pt>
                <c:pt idx="51690">
                  <c:v>0.1192782</c:v>
                </c:pt>
                <c:pt idx="51691">
                  <c:v>0.1192672</c:v>
                </c:pt>
                <c:pt idx="51692">
                  <c:v>0.1192563</c:v>
                </c:pt>
                <c:pt idx="51693">
                  <c:v>0.1192453</c:v>
                </c:pt>
                <c:pt idx="51694">
                  <c:v>0.1192344</c:v>
                </c:pt>
                <c:pt idx="51695">
                  <c:v>0.11922339999999999</c:v>
                </c:pt>
                <c:pt idx="51696">
                  <c:v>0.1192125</c:v>
                </c:pt>
                <c:pt idx="51697">
                  <c:v>0.1192016</c:v>
                </c:pt>
                <c:pt idx="51698">
                  <c:v>0.1191907</c:v>
                </c:pt>
                <c:pt idx="51699">
                  <c:v>0.1191797</c:v>
                </c:pt>
                <c:pt idx="51700">
                  <c:v>0.11916880000000001</c:v>
                </c:pt>
                <c:pt idx="51701">
                  <c:v>0.1191579</c:v>
                </c:pt>
                <c:pt idx="51702">
                  <c:v>0.11914710000000001</c:v>
                </c:pt>
                <c:pt idx="51703">
                  <c:v>0.1191362</c:v>
                </c:pt>
                <c:pt idx="51704">
                  <c:v>0.1191253</c:v>
                </c:pt>
                <c:pt idx="51705">
                  <c:v>0.1191144</c:v>
                </c:pt>
                <c:pt idx="51706">
                  <c:v>0.1191036</c:v>
                </c:pt>
                <c:pt idx="51707">
                  <c:v>0.1190927</c:v>
                </c:pt>
                <c:pt idx="51708">
                  <c:v>0.1190818</c:v>
                </c:pt>
                <c:pt idx="51709">
                  <c:v>0.119071</c:v>
                </c:pt>
                <c:pt idx="51710">
                  <c:v>0.1190602</c:v>
                </c:pt>
                <c:pt idx="51711">
                  <c:v>0.1190493</c:v>
                </c:pt>
                <c:pt idx="51712">
                  <c:v>0.11903850000000001</c:v>
                </c:pt>
                <c:pt idx="51713">
                  <c:v>0.1190277</c:v>
                </c:pt>
                <c:pt idx="51714">
                  <c:v>0.11901689999999999</c:v>
                </c:pt>
                <c:pt idx="51715">
                  <c:v>0.1190061</c:v>
                </c:pt>
                <c:pt idx="51716">
                  <c:v>0.1189952</c:v>
                </c:pt>
                <c:pt idx="51717">
                  <c:v>0.11898450000000001</c:v>
                </c:pt>
                <c:pt idx="51718">
                  <c:v>0.1189737</c:v>
                </c:pt>
                <c:pt idx="51719">
                  <c:v>0.1189629</c:v>
                </c:pt>
                <c:pt idx="51720">
                  <c:v>0.11895210000000001</c:v>
                </c:pt>
                <c:pt idx="51721">
                  <c:v>0.1189413</c:v>
                </c:pt>
                <c:pt idx="51722">
                  <c:v>0.1189306</c:v>
                </c:pt>
                <c:pt idx="51723">
                  <c:v>0.11891980000000001</c:v>
                </c:pt>
                <c:pt idx="51724">
                  <c:v>0.1189091</c:v>
                </c:pt>
                <c:pt idx="51725">
                  <c:v>0.1188983</c:v>
                </c:pt>
                <c:pt idx="51726">
                  <c:v>0.1188876</c:v>
                </c:pt>
                <c:pt idx="51727">
                  <c:v>0.1188768</c:v>
                </c:pt>
                <c:pt idx="51728">
                  <c:v>0.1188661</c:v>
                </c:pt>
                <c:pt idx="51729">
                  <c:v>0.1188554</c:v>
                </c:pt>
                <c:pt idx="51730">
                  <c:v>0.1188447</c:v>
                </c:pt>
                <c:pt idx="51731">
                  <c:v>0.118834</c:v>
                </c:pt>
                <c:pt idx="51732">
                  <c:v>0.1188232</c:v>
                </c:pt>
                <c:pt idx="51733">
                  <c:v>0.1188125</c:v>
                </c:pt>
                <c:pt idx="51734">
                  <c:v>0.1188019</c:v>
                </c:pt>
                <c:pt idx="51735">
                  <c:v>0.1187912</c:v>
                </c:pt>
                <c:pt idx="51736">
                  <c:v>0.1187805</c:v>
                </c:pt>
                <c:pt idx="51737">
                  <c:v>0.11876979999999999</c:v>
                </c:pt>
                <c:pt idx="51738">
                  <c:v>0.11875910000000001</c:v>
                </c:pt>
                <c:pt idx="51739">
                  <c:v>0.11874850000000001</c:v>
                </c:pt>
                <c:pt idx="51740">
                  <c:v>0.1187378</c:v>
                </c:pt>
                <c:pt idx="51741">
                  <c:v>0.1187272</c:v>
                </c:pt>
                <c:pt idx="51742">
                  <c:v>0.1187165</c:v>
                </c:pt>
                <c:pt idx="51743">
                  <c:v>0.1187059</c:v>
                </c:pt>
                <c:pt idx="51744">
                  <c:v>0.1186953</c:v>
                </c:pt>
                <c:pt idx="51745">
                  <c:v>0.1186846</c:v>
                </c:pt>
                <c:pt idx="51746">
                  <c:v>0.118674</c:v>
                </c:pt>
                <c:pt idx="51747">
                  <c:v>0.1186634</c:v>
                </c:pt>
                <c:pt idx="51748">
                  <c:v>0.1186528</c:v>
                </c:pt>
                <c:pt idx="51749">
                  <c:v>0.1186422</c:v>
                </c:pt>
                <c:pt idx="51750">
                  <c:v>0.1186316</c:v>
                </c:pt>
                <c:pt idx="51751">
                  <c:v>0.118621</c:v>
                </c:pt>
                <c:pt idx="51752">
                  <c:v>0.1186104</c:v>
                </c:pt>
                <c:pt idx="51753">
                  <c:v>0.11859980000000001</c:v>
                </c:pt>
                <c:pt idx="51754">
                  <c:v>0.11858929999999999</c:v>
                </c:pt>
                <c:pt idx="51755">
                  <c:v>0.1185787</c:v>
                </c:pt>
                <c:pt idx="51756">
                  <c:v>0.1185682</c:v>
                </c:pt>
                <c:pt idx="51757">
                  <c:v>0.1185576</c:v>
                </c:pt>
                <c:pt idx="51758">
                  <c:v>0.118547</c:v>
                </c:pt>
                <c:pt idx="51759">
                  <c:v>0.1185365</c:v>
                </c:pt>
                <c:pt idx="51760">
                  <c:v>0.11852600000000001</c:v>
                </c:pt>
                <c:pt idx="51761">
                  <c:v>0.11851540000000001</c:v>
                </c:pt>
                <c:pt idx="51762">
                  <c:v>0.1185049</c:v>
                </c:pt>
                <c:pt idx="51763">
                  <c:v>0.1184944</c:v>
                </c:pt>
                <c:pt idx="51764">
                  <c:v>0.1184839</c:v>
                </c:pt>
                <c:pt idx="51765">
                  <c:v>0.11847340000000001</c:v>
                </c:pt>
                <c:pt idx="51766">
                  <c:v>0.1184629</c:v>
                </c:pt>
                <c:pt idx="51767">
                  <c:v>0.1184524</c:v>
                </c:pt>
                <c:pt idx="51768">
                  <c:v>0.1184419</c:v>
                </c:pt>
                <c:pt idx="51769">
                  <c:v>0.11843140000000001</c:v>
                </c:pt>
                <c:pt idx="51770">
                  <c:v>0.1184209</c:v>
                </c:pt>
                <c:pt idx="51771">
                  <c:v>0.1184104</c:v>
                </c:pt>
                <c:pt idx="51772">
                  <c:v>0.11840000000000001</c:v>
                </c:pt>
                <c:pt idx="51773">
                  <c:v>0.11838949999999999</c:v>
                </c:pt>
                <c:pt idx="51774">
                  <c:v>0.1183791</c:v>
                </c:pt>
                <c:pt idx="51775">
                  <c:v>0.1183686</c:v>
                </c:pt>
                <c:pt idx="51776">
                  <c:v>0.1183582</c:v>
                </c:pt>
                <c:pt idx="51777">
                  <c:v>0.1183477</c:v>
                </c:pt>
                <c:pt idx="51778">
                  <c:v>0.11833730000000001</c:v>
                </c:pt>
                <c:pt idx="51779">
                  <c:v>0.1183269</c:v>
                </c:pt>
                <c:pt idx="51780">
                  <c:v>0.1183164</c:v>
                </c:pt>
                <c:pt idx="51781">
                  <c:v>0.11830599999999999</c:v>
                </c:pt>
                <c:pt idx="51782">
                  <c:v>0.1182956</c:v>
                </c:pt>
                <c:pt idx="51783">
                  <c:v>0.11828519999999999</c:v>
                </c:pt>
                <c:pt idx="51784">
                  <c:v>0.1182748</c:v>
                </c:pt>
                <c:pt idx="51785">
                  <c:v>0.11826440000000001</c:v>
                </c:pt>
                <c:pt idx="51786">
                  <c:v>0.118254</c:v>
                </c:pt>
                <c:pt idx="51787">
                  <c:v>0.11824369999999999</c:v>
                </c:pt>
                <c:pt idx="51788">
                  <c:v>0.1182333</c:v>
                </c:pt>
                <c:pt idx="51789">
                  <c:v>0.11822290000000001</c:v>
                </c:pt>
                <c:pt idx="51790">
                  <c:v>0.1182125</c:v>
                </c:pt>
                <c:pt idx="51791">
                  <c:v>0.11820219999999999</c:v>
                </c:pt>
                <c:pt idx="51792">
                  <c:v>0.1181918</c:v>
                </c:pt>
                <c:pt idx="51793">
                  <c:v>0.11818149999999999</c:v>
                </c:pt>
                <c:pt idx="51794">
                  <c:v>0.1181711</c:v>
                </c:pt>
                <c:pt idx="51795">
                  <c:v>0.1181608</c:v>
                </c:pt>
                <c:pt idx="51796">
                  <c:v>0.11815050000000001</c:v>
                </c:pt>
                <c:pt idx="51797">
                  <c:v>0.1181401</c:v>
                </c:pt>
                <c:pt idx="51798">
                  <c:v>0.11812979999999999</c:v>
                </c:pt>
                <c:pt idx="51799">
                  <c:v>0.1181195</c:v>
                </c:pt>
                <c:pt idx="51800">
                  <c:v>0.1181092</c:v>
                </c:pt>
                <c:pt idx="51801">
                  <c:v>0.11809890000000001</c:v>
                </c:pt>
                <c:pt idx="51802">
                  <c:v>0.1180886</c:v>
                </c:pt>
                <c:pt idx="51803">
                  <c:v>0.1180783</c:v>
                </c:pt>
                <c:pt idx="51804">
                  <c:v>0.11806800000000001</c:v>
                </c:pt>
                <c:pt idx="51805">
                  <c:v>0.1180577</c:v>
                </c:pt>
                <c:pt idx="51806">
                  <c:v>0.1180475</c:v>
                </c:pt>
                <c:pt idx="51807">
                  <c:v>0.11803719999999999</c:v>
                </c:pt>
                <c:pt idx="51808">
                  <c:v>0.1180269</c:v>
                </c:pt>
                <c:pt idx="51809">
                  <c:v>0.1180167</c:v>
                </c:pt>
                <c:pt idx="51810">
                  <c:v>0.1180064</c:v>
                </c:pt>
                <c:pt idx="51811">
                  <c:v>0.1179962</c:v>
                </c:pt>
                <c:pt idx="51812">
                  <c:v>0.1179859</c:v>
                </c:pt>
                <c:pt idx="51813">
                  <c:v>0.1179757</c:v>
                </c:pt>
                <c:pt idx="51814">
                  <c:v>0.1179655</c:v>
                </c:pt>
                <c:pt idx="51815">
                  <c:v>0.1179552</c:v>
                </c:pt>
                <c:pt idx="51816">
                  <c:v>0.11794499999999999</c:v>
                </c:pt>
                <c:pt idx="51817">
                  <c:v>0.11793480000000001</c:v>
                </c:pt>
                <c:pt idx="51818">
                  <c:v>0.1179246</c:v>
                </c:pt>
                <c:pt idx="51819">
                  <c:v>0.1179144</c:v>
                </c:pt>
                <c:pt idx="51820">
                  <c:v>0.1179042</c:v>
                </c:pt>
                <c:pt idx="51821">
                  <c:v>0.117894</c:v>
                </c:pt>
                <c:pt idx="51822">
                  <c:v>0.1178838</c:v>
                </c:pt>
                <c:pt idx="51823">
                  <c:v>0.1178736</c:v>
                </c:pt>
                <c:pt idx="51824">
                  <c:v>0.1178635</c:v>
                </c:pt>
                <c:pt idx="51825">
                  <c:v>0.11785329999999999</c:v>
                </c:pt>
                <c:pt idx="51826">
                  <c:v>0.11784310000000001</c:v>
                </c:pt>
                <c:pt idx="51827">
                  <c:v>0.11783299999999999</c:v>
                </c:pt>
                <c:pt idx="51828">
                  <c:v>0.11782280000000001</c:v>
                </c:pt>
                <c:pt idx="51829">
                  <c:v>0.1178126</c:v>
                </c:pt>
                <c:pt idx="51830">
                  <c:v>0.1178025</c:v>
                </c:pt>
                <c:pt idx="51831">
                  <c:v>0.11779240000000001</c:v>
                </c:pt>
                <c:pt idx="51832">
                  <c:v>0.1177822</c:v>
                </c:pt>
                <c:pt idx="51833">
                  <c:v>0.1177721</c:v>
                </c:pt>
                <c:pt idx="51834">
                  <c:v>0.11776200000000001</c:v>
                </c:pt>
                <c:pt idx="51835">
                  <c:v>0.11775190000000001</c:v>
                </c:pt>
                <c:pt idx="51836">
                  <c:v>0.1177417</c:v>
                </c:pt>
                <c:pt idx="51837">
                  <c:v>0.11773160000000001</c:v>
                </c:pt>
                <c:pt idx="51838">
                  <c:v>0.11772150000000001</c:v>
                </c:pt>
                <c:pt idx="51839">
                  <c:v>0.11771139999999999</c:v>
                </c:pt>
                <c:pt idx="51840">
                  <c:v>0.11770129999999999</c:v>
                </c:pt>
                <c:pt idx="51841">
                  <c:v>0.1176913</c:v>
                </c:pt>
                <c:pt idx="51842">
                  <c:v>0.1176812</c:v>
                </c:pt>
                <c:pt idx="51843">
                  <c:v>0.1176711</c:v>
                </c:pt>
                <c:pt idx="51844">
                  <c:v>0.117661</c:v>
                </c:pt>
                <c:pt idx="51845">
                  <c:v>0.11765100000000001</c:v>
                </c:pt>
                <c:pt idx="51846">
                  <c:v>0.11764090000000001</c:v>
                </c:pt>
                <c:pt idx="51847">
                  <c:v>0.1176309</c:v>
                </c:pt>
                <c:pt idx="51848">
                  <c:v>0.1176208</c:v>
                </c:pt>
                <c:pt idx="51849">
                  <c:v>0.1176108</c:v>
                </c:pt>
                <c:pt idx="51850">
                  <c:v>0.1176007</c:v>
                </c:pt>
                <c:pt idx="51851">
                  <c:v>0.11759070000000001</c:v>
                </c:pt>
                <c:pt idx="51852">
                  <c:v>0.1175807</c:v>
                </c:pt>
                <c:pt idx="51853">
                  <c:v>0.1175706</c:v>
                </c:pt>
                <c:pt idx="51854">
                  <c:v>0.1175606</c:v>
                </c:pt>
                <c:pt idx="51855">
                  <c:v>0.11755060000000001</c:v>
                </c:pt>
                <c:pt idx="51856">
                  <c:v>0.1175406</c:v>
                </c:pt>
                <c:pt idx="51857">
                  <c:v>0.1175306</c:v>
                </c:pt>
                <c:pt idx="51858">
                  <c:v>0.1175206</c:v>
                </c:pt>
                <c:pt idx="51859">
                  <c:v>0.11751060000000001</c:v>
                </c:pt>
                <c:pt idx="51860">
                  <c:v>0.1175006</c:v>
                </c:pt>
                <c:pt idx="51861">
                  <c:v>0.1174906</c:v>
                </c:pt>
                <c:pt idx="51862">
                  <c:v>0.11748069999999999</c:v>
                </c:pt>
                <c:pt idx="51863">
                  <c:v>0.1174707</c:v>
                </c:pt>
                <c:pt idx="51864">
                  <c:v>0.1174607</c:v>
                </c:pt>
                <c:pt idx="51865">
                  <c:v>0.11745079999999999</c:v>
                </c:pt>
                <c:pt idx="51866">
                  <c:v>0.1174408</c:v>
                </c:pt>
                <c:pt idx="51867">
                  <c:v>0.1174309</c:v>
                </c:pt>
                <c:pt idx="51868">
                  <c:v>0.11742089999999999</c:v>
                </c:pt>
                <c:pt idx="51869">
                  <c:v>0.117411</c:v>
                </c:pt>
                <c:pt idx="51870">
                  <c:v>0.11740100000000001</c:v>
                </c:pt>
                <c:pt idx="51871">
                  <c:v>0.1173911</c:v>
                </c:pt>
                <c:pt idx="51872">
                  <c:v>0.1173812</c:v>
                </c:pt>
                <c:pt idx="51873">
                  <c:v>0.1173713</c:v>
                </c:pt>
                <c:pt idx="51874">
                  <c:v>0.1173614</c:v>
                </c:pt>
                <c:pt idx="51875">
                  <c:v>0.1173515</c:v>
                </c:pt>
                <c:pt idx="51876">
                  <c:v>0.1173415</c:v>
                </c:pt>
                <c:pt idx="51877">
                  <c:v>0.11733159999999999</c:v>
                </c:pt>
                <c:pt idx="51878">
                  <c:v>0.1173218</c:v>
                </c:pt>
                <c:pt idx="51879">
                  <c:v>0.1173119</c:v>
                </c:pt>
                <c:pt idx="51880">
                  <c:v>0.117302</c:v>
                </c:pt>
                <c:pt idx="51881">
                  <c:v>0.1172921</c:v>
                </c:pt>
                <c:pt idx="51882">
                  <c:v>0.1172822</c:v>
                </c:pt>
                <c:pt idx="51883">
                  <c:v>0.1172724</c:v>
                </c:pt>
                <c:pt idx="51884">
                  <c:v>0.11726250000000001</c:v>
                </c:pt>
                <c:pt idx="51885">
                  <c:v>0.1172526</c:v>
                </c:pt>
                <c:pt idx="51886">
                  <c:v>0.11724279999999999</c:v>
                </c:pt>
                <c:pt idx="51887">
                  <c:v>0.1172329</c:v>
                </c:pt>
                <c:pt idx="51888">
                  <c:v>0.1172231</c:v>
                </c:pt>
                <c:pt idx="51889">
                  <c:v>0.11721330000000001</c:v>
                </c:pt>
                <c:pt idx="51890">
                  <c:v>0.1172034</c:v>
                </c:pt>
                <c:pt idx="51891">
                  <c:v>0.11719359999999999</c:v>
                </c:pt>
                <c:pt idx="51892">
                  <c:v>0.1171838</c:v>
                </c:pt>
                <c:pt idx="51893">
                  <c:v>0.117174</c:v>
                </c:pt>
                <c:pt idx="51894">
                  <c:v>0.1171642</c:v>
                </c:pt>
                <c:pt idx="51895">
                  <c:v>0.11715440000000001</c:v>
                </c:pt>
                <c:pt idx="51896">
                  <c:v>0.1171445</c:v>
                </c:pt>
                <c:pt idx="51897">
                  <c:v>0.11713469999999999</c:v>
                </c:pt>
                <c:pt idx="51898">
                  <c:v>0.11712500000000001</c:v>
                </c:pt>
                <c:pt idx="51899">
                  <c:v>0.1171152</c:v>
                </c:pt>
                <c:pt idx="51900">
                  <c:v>0.1171054</c:v>
                </c:pt>
                <c:pt idx="51901">
                  <c:v>0.11709559999999999</c:v>
                </c:pt>
                <c:pt idx="51902">
                  <c:v>0.1170858</c:v>
                </c:pt>
                <c:pt idx="51903">
                  <c:v>0.1170761</c:v>
                </c:pt>
                <c:pt idx="51904">
                  <c:v>0.1170663</c:v>
                </c:pt>
                <c:pt idx="51905">
                  <c:v>0.11705649999999999</c:v>
                </c:pt>
                <c:pt idx="51906">
                  <c:v>0.11704680000000001</c:v>
                </c:pt>
                <c:pt idx="51907">
                  <c:v>0.11703710000000001</c:v>
                </c:pt>
                <c:pt idx="51908">
                  <c:v>0.1170273</c:v>
                </c:pt>
                <c:pt idx="51909">
                  <c:v>0.1170176</c:v>
                </c:pt>
                <c:pt idx="51910">
                  <c:v>0.1170078</c:v>
                </c:pt>
                <c:pt idx="51911">
                  <c:v>0.11699809999999999</c:v>
                </c:pt>
                <c:pt idx="51912">
                  <c:v>0.11698840000000001</c:v>
                </c:pt>
                <c:pt idx="51913">
                  <c:v>0.1169787</c:v>
                </c:pt>
                <c:pt idx="51914">
                  <c:v>0.116969</c:v>
                </c:pt>
                <c:pt idx="51915">
                  <c:v>0.1169593</c:v>
                </c:pt>
                <c:pt idx="51916">
                  <c:v>0.1169496</c:v>
                </c:pt>
                <c:pt idx="51917">
                  <c:v>0.1169399</c:v>
                </c:pt>
                <c:pt idx="51918">
                  <c:v>0.1169302</c:v>
                </c:pt>
                <c:pt idx="51919">
                  <c:v>0.1169205</c:v>
                </c:pt>
                <c:pt idx="51920">
                  <c:v>0.1169108</c:v>
                </c:pt>
                <c:pt idx="51921">
                  <c:v>0.11690109999999999</c:v>
                </c:pt>
                <c:pt idx="51922">
                  <c:v>0.1168915</c:v>
                </c:pt>
                <c:pt idx="51923">
                  <c:v>0.11688179999999999</c:v>
                </c:pt>
                <c:pt idx="51924">
                  <c:v>0.11687210000000001</c:v>
                </c:pt>
                <c:pt idx="51925">
                  <c:v>0.11686249999999999</c:v>
                </c:pt>
                <c:pt idx="51926">
                  <c:v>0.11685280000000001</c:v>
                </c:pt>
                <c:pt idx="51927">
                  <c:v>0.11684319999999999</c:v>
                </c:pt>
                <c:pt idx="51928">
                  <c:v>0.11683350000000001</c:v>
                </c:pt>
                <c:pt idx="51929">
                  <c:v>0.11682389999999999</c:v>
                </c:pt>
                <c:pt idx="51930">
                  <c:v>0.11681420000000001</c:v>
                </c:pt>
                <c:pt idx="51931">
                  <c:v>0.11680459999999999</c:v>
                </c:pt>
                <c:pt idx="51932">
                  <c:v>0.116795</c:v>
                </c:pt>
                <c:pt idx="51933">
                  <c:v>0.1167854</c:v>
                </c:pt>
                <c:pt idx="51934">
                  <c:v>0.1167758</c:v>
                </c:pt>
                <c:pt idx="51935">
                  <c:v>0.1167662</c:v>
                </c:pt>
                <c:pt idx="51936">
                  <c:v>0.1167566</c:v>
                </c:pt>
                <c:pt idx="51937">
                  <c:v>0.116747</c:v>
                </c:pt>
                <c:pt idx="51938">
                  <c:v>0.11673740000000001</c:v>
                </c:pt>
                <c:pt idx="51939">
                  <c:v>0.11672780000000001</c:v>
                </c:pt>
                <c:pt idx="51940">
                  <c:v>0.11671819999999999</c:v>
                </c:pt>
                <c:pt idx="51941">
                  <c:v>0.1167086</c:v>
                </c:pt>
                <c:pt idx="51942">
                  <c:v>0.116699</c:v>
                </c:pt>
                <c:pt idx="51943">
                  <c:v>0.1166895</c:v>
                </c:pt>
                <c:pt idx="51944">
                  <c:v>0.1166799</c:v>
                </c:pt>
                <c:pt idx="51945">
                  <c:v>0.1166703</c:v>
                </c:pt>
                <c:pt idx="51946">
                  <c:v>0.1166608</c:v>
                </c:pt>
                <c:pt idx="51947">
                  <c:v>0.1166512</c:v>
                </c:pt>
                <c:pt idx="51948">
                  <c:v>0.1166417</c:v>
                </c:pt>
                <c:pt idx="51949">
                  <c:v>0.1166321</c:v>
                </c:pt>
                <c:pt idx="51950">
                  <c:v>0.11662260000000001</c:v>
                </c:pt>
                <c:pt idx="51951">
                  <c:v>0.1166131</c:v>
                </c:pt>
                <c:pt idx="51952">
                  <c:v>0.1166035</c:v>
                </c:pt>
                <c:pt idx="51953">
                  <c:v>0.116594</c:v>
                </c:pt>
                <c:pt idx="51954">
                  <c:v>0.11658449999999999</c:v>
                </c:pt>
                <c:pt idx="51955">
                  <c:v>0.116575</c:v>
                </c:pt>
                <c:pt idx="51956">
                  <c:v>0.1165655</c:v>
                </c:pt>
                <c:pt idx="51957">
                  <c:v>0.11655600000000001</c:v>
                </c:pt>
                <c:pt idx="51958">
                  <c:v>0.1165465</c:v>
                </c:pt>
                <c:pt idx="51959">
                  <c:v>0.116537</c:v>
                </c:pt>
                <c:pt idx="51960">
                  <c:v>0.11652750000000001</c:v>
                </c:pt>
                <c:pt idx="51961">
                  <c:v>0.116518</c:v>
                </c:pt>
                <c:pt idx="51962">
                  <c:v>0.1165085</c:v>
                </c:pt>
                <c:pt idx="51963">
                  <c:v>0.11649909999999999</c:v>
                </c:pt>
                <c:pt idx="51964">
                  <c:v>0.1164896</c:v>
                </c:pt>
                <c:pt idx="51965">
                  <c:v>0.1164801</c:v>
                </c:pt>
                <c:pt idx="51966">
                  <c:v>0.1164707</c:v>
                </c:pt>
                <c:pt idx="51967">
                  <c:v>0.1164612</c:v>
                </c:pt>
                <c:pt idx="51968">
                  <c:v>0.11645179999999999</c:v>
                </c:pt>
                <c:pt idx="51969">
                  <c:v>0.1164423</c:v>
                </c:pt>
                <c:pt idx="51970">
                  <c:v>0.11643290000000001</c:v>
                </c:pt>
                <c:pt idx="51971">
                  <c:v>0.1164234</c:v>
                </c:pt>
                <c:pt idx="51972">
                  <c:v>0.116414</c:v>
                </c:pt>
                <c:pt idx="51973">
                  <c:v>0.1164046</c:v>
                </c:pt>
                <c:pt idx="51974">
                  <c:v>0.1163952</c:v>
                </c:pt>
                <c:pt idx="51975">
                  <c:v>0.11638569999999999</c:v>
                </c:pt>
                <c:pt idx="51976">
                  <c:v>0.1163763</c:v>
                </c:pt>
                <c:pt idx="51977">
                  <c:v>0.1163669</c:v>
                </c:pt>
                <c:pt idx="51978">
                  <c:v>0.1163575</c:v>
                </c:pt>
                <c:pt idx="51979">
                  <c:v>0.1163481</c:v>
                </c:pt>
                <c:pt idx="51980">
                  <c:v>0.1163387</c:v>
                </c:pt>
                <c:pt idx="51981">
                  <c:v>0.1163293</c:v>
                </c:pt>
                <c:pt idx="51982">
                  <c:v>0.1163199</c:v>
                </c:pt>
                <c:pt idx="51983">
                  <c:v>0.1163106</c:v>
                </c:pt>
                <c:pt idx="51984">
                  <c:v>0.11630119999999999</c:v>
                </c:pt>
                <c:pt idx="51985">
                  <c:v>0.1162918</c:v>
                </c:pt>
                <c:pt idx="51986">
                  <c:v>0.11628239999999999</c:v>
                </c:pt>
                <c:pt idx="51987">
                  <c:v>0.1162731</c:v>
                </c:pt>
                <c:pt idx="51988">
                  <c:v>0.1162637</c:v>
                </c:pt>
                <c:pt idx="51989">
                  <c:v>0.11625439999999999</c:v>
                </c:pt>
                <c:pt idx="51990">
                  <c:v>0.116245</c:v>
                </c:pt>
                <c:pt idx="51991">
                  <c:v>0.1162357</c:v>
                </c:pt>
                <c:pt idx="51992">
                  <c:v>0.1162263</c:v>
                </c:pt>
                <c:pt idx="51993">
                  <c:v>0.116217</c:v>
                </c:pt>
                <c:pt idx="51994">
                  <c:v>0.1162077</c:v>
                </c:pt>
                <c:pt idx="51995">
                  <c:v>0.11619839999999999</c:v>
                </c:pt>
                <c:pt idx="51996">
                  <c:v>0.116189</c:v>
                </c:pt>
                <c:pt idx="51997">
                  <c:v>0.1161797</c:v>
                </c:pt>
                <c:pt idx="51998">
                  <c:v>0.11617039999999999</c:v>
                </c:pt>
                <c:pt idx="51999">
                  <c:v>0.1161611</c:v>
                </c:pt>
                <c:pt idx="52000">
                  <c:v>0.1161518</c:v>
                </c:pt>
                <c:pt idx="52001">
                  <c:v>0.1161425</c:v>
                </c:pt>
                <c:pt idx="52002">
                  <c:v>0.11613320000000001</c:v>
                </c:pt>
                <c:pt idx="52003">
                  <c:v>0.1161239</c:v>
                </c:pt>
                <c:pt idx="52004">
                  <c:v>0.1161146</c:v>
                </c:pt>
                <c:pt idx="52005">
                  <c:v>0.1161054</c:v>
                </c:pt>
                <c:pt idx="52006">
                  <c:v>0.11609609999999999</c:v>
                </c:pt>
                <c:pt idx="52007">
                  <c:v>0.1160868</c:v>
                </c:pt>
                <c:pt idx="52008">
                  <c:v>0.1160775</c:v>
                </c:pt>
                <c:pt idx="52009">
                  <c:v>0.1160683</c:v>
                </c:pt>
                <c:pt idx="52010">
                  <c:v>0.116059</c:v>
                </c:pt>
                <c:pt idx="52011">
                  <c:v>0.11604979999999999</c:v>
                </c:pt>
                <c:pt idx="52012">
                  <c:v>0.1160405</c:v>
                </c:pt>
                <c:pt idx="52013">
                  <c:v>0.1160313</c:v>
                </c:pt>
                <c:pt idx="52014">
                  <c:v>0.1160221</c:v>
                </c:pt>
                <c:pt idx="52015">
                  <c:v>0.1160128</c:v>
                </c:pt>
                <c:pt idx="52016">
                  <c:v>0.1160036</c:v>
                </c:pt>
                <c:pt idx="52017">
                  <c:v>0.1159944</c:v>
                </c:pt>
                <c:pt idx="52018">
                  <c:v>0.11598509999999999</c:v>
                </c:pt>
                <c:pt idx="52019">
                  <c:v>0.11597590000000001</c:v>
                </c:pt>
                <c:pt idx="52020">
                  <c:v>0.11596670000000001</c:v>
                </c:pt>
                <c:pt idx="52021">
                  <c:v>0.11595750000000001</c:v>
                </c:pt>
                <c:pt idx="52022">
                  <c:v>0.1159483</c:v>
                </c:pt>
                <c:pt idx="52023">
                  <c:v>0.1159391</c:v>
                </c:pt>
                <c:pt idx="52024">
                  <c:v>0.1159299</c:v>
                </c:pt>
                <c:pt idx="52025">
                  <c:v>0.1159207</c:v>
                </c:pt>
                <c:pt idx="52026">
                  <c:v>0.1159115</c:v>
                </c:pt>
                <c:pt idx="52027">
                  <c:v>0.1159024</c:v>
                </c:pt>
                <c:pt idx="52028">
                  <c:v>0.1158932</c:v>
                </c:pt>
                <c:pt idx="52029">
                  <c:v>0.115884</c:v>
                </c:pt>
                <c:pt idx="52030">
                  <c:v>0.1158749</c:v>
                </c:pt>
                <c:pt idx="52031">
                  <c:v>0.1158657</c:v>
                </c:pt>
                <c:pt idx="52032">
                  <c:v>0.1158565</c:v>
                </c:pt>
                <c:pt idx="52033">
                  <c:v>0.1158474</c:v>
                </c:pt>
                <c:pt idx="52034">
                  <c:v>0.1158382</c:v>
                </c:pt>
                <c:pt idx="52035">
                  <c:v>0.1158291</c:v>
                </c:pt>
                <c:pt idx="52036">
                  <c:v>0.11582000000000001</c:v>
                </c:pt>
                <c:pt idx="52037">
                  <c:v>0.11581080000000001</c:v>
                </c:pt>
                <c:pt idx="52038">
                  <c:v>0.11580169999999999</c:v>
                </c:pt>
                <c:pt idx="52039">
                  <c:v>0.1157926</c:v>
                </c:pt>
                <c:pt idx="52040">
                  <c:v>0.11578339999999999</c:v>
                </c:pt>
                <c:pt idx="52041">
                  <c:v>0.1157743</c:v>
                </c:pt>
                <c:pt idx="52042">
                  <c:v>0.1157652</c:v>
                </c:pt>
                <c:pt idx="52043">
                  <c:v>0.1157561</c:v>
                </c:pt>
                <c:pt idx="52044">
                  <c:v>0.115747</c:v>
                </c:pt>
                <c:pt idx="52045">
                  <c:v>0.1157379</c:v>
                </c:pt>
                <c:pt idx="52046">
                  <c:v>0.11572880000000001</c:v>
                </c:pt>
                <c:pt idx="52047">
                  <c:v>0.11571969999999999</c:v>
                </c:pt>
                <c:pt idx="52048">
                  <c:v>0.1157106</c:v>
                </c:pt>
                <c:pt idx="52049">
                  <c:v>0.1157016</c:v>
                </c:pt>
                <c:pt idx="52050">
                  <c:v>0.1156925</c:v>
                </c:pt>
                <c:pt idx="52051">
                  <c:v>0.11568340000000001</c:v>
                </c:pt>
                <c:pt idx="52052">
                  <c:v>0.11567429999999999</c:v>
                </c:pt>
                <c:pt idx="52053">
                  <c:v>0.1156653</c:v>
                </c:pt>
                <c:pt idx="52054">
                  <c:v>0.1156562</c:v>
                </c:pt>
                <c:pt idx="52055">
                  <c:v>0.11564720000000001</c:v>
                </c:pt>
                <c:pt idx="52056">
                  <c:v>0.11563809999999999</c:v>
                </c:pt>
                <c:pt idx="52057">
                  <c:v>0.1156291</c:v>
                </c:pt>
                <c:pt idx="52058">
                  <c:v>0.11562</c:v>
                </c:pt>
                <c:pt idx="52059">
                  <c:v>0.11561100000000001</c:v>
                </c:pt>
                <c:pt idx="52060">
                  <c:v>0.11560189999999999</c:v>
                </c:pt>
                <c:pt idx="52061">
                  <c:v>0.1155929</c:v>
                </c:pt>
                <c:pt idx="52062">
                  <c:v>0.1155839</c:v>
                </c:pt>
                <c:pt idx="52063">
                  <c:v>0.11557489999999999</c:v>
                </c:pt>
                <c:pt idx="52064">
                  <c:v>0.1155659</c:v>
                </c:pt>
                <c:pt idx="52065">
                  <c:v>0.1155568</c:v>
                </c:pt>
                <c:pt idx="52066">
                  <c:v>0.11554780000000001</c:v>
                </c:pt>
                <c:pt idx="52067">
                  <c:v>0.1155388</c:v>
                </c:pt>
                <c:pt idx="52068">
                  <c:v>0.1155298</c:v>
                </c:pt>
                <c:pt idx="52069">
                  <c:v>0.11552080000000001</c:v>
                </c:pt>
                <c:pt idx="52070">
                  <c:v>0.1155118</c:v>
                </c:pt>
                <c:pt idx="52071">
                  <c:v>0.11550290000000001</c:v>
                </c:pt>
                <c:pt idx="52072">
                  <c:v>0.1154939</c:v>
                </c:pt>
                <c:pt idx="52073">
                  <c:v>0.1154849</c:v>
                </c:pt>
                <c:pt idx="52074">
                  <c:v>0.11547590000000001</c:v>
                </c:pt>
                <c:pt idx="52075">
                  <c:v>0.115467</c:v>
                </c:pt>
                <c:pt idx="52076">
                  <c:v>0.11545800000000001</c:v>
                </c:pt>
                <c:pt idx="52077">
                  <c:v>0.115449</c:v>
                </c:pt>
                <c:pt idx="52078">
                  <c:v>0.1154401</c:v>
                </c:pt>
                <c:pt idx="52079">
                  <c:v>0.11543109999999999</c:v>
                </c:pt>
                <c:pt idx="52080">
                  <c:v>0.1154222</c:v>
                </c:pt>
                <c:pt idx="52081">
                  <c:v>0.11541319999999999</c:v>
                </c:pt>
                <c:pt idx="52082">
                  <c:v>0.1154043</c:v>
                </c:pt>
                <c:pt idx="52083">
                  <c:v>0.1153954</c:v>
                </c:pt>
                <c:pt idx="52084">
                  <c:v>0.1153864</c:v>
                </c:pt>
                <c:pt idx="52085">
                  <c:v>0.11537749999999999</c:v>
                </c:pt>
                <c:pt idx="52086">
                  <c:v>0.1153686</c:v>
                </c:pt>
                <c:pt idx="52087">
                  <c:v>0.1153597</c:v>
                </c:pt>
                <c:pt idx="52088">
                  <c:v>0.1153508</c:v>
                </c:pt>
                <c:pt idx="52089">
                  <c:v>0.1153419</c:v>
                </c:pt>
                <c:pt idx="52090">
                  <c:v>0.115333</c:v>
                </c:pt>
                <c:pt idx="52091">
                  <c:v>0.1153241</c:v>
                </c:pt>
                <c:pt idx="52092">
                  <c:v>0.11531520000000001</c:v>
                </c:pt>
                <c:pt idx="52093">
                  <c:v>0.1153063</c:v>
                </c:pt>
                <c:pt idx="52094">
                  <c:v>0.11529739999999999</c:v>
                </c:pt>
                <c:pt idx="52095">
                  <c:v>0.1152885</c:v>
                </c:pt>
                <c:pt idx="52096">
                  <c:v>0.1152796</c:v>
                </c:pt>
                <c:pt idx="52097">
                  <c:v>0.1152707</c:v>
                </c:pt>
                <c:pt idx="52098">
                  <c:v>0.1152619</c:v>
                </c:pt>
                <c:pt idx="52099">
                  <c:v>0.11525299999999999</c:v>
                </c:pt>
                <c:pt idx="52100">
                  <c:v>0.1152442</c:v>
                </c:pt>
                <c:pt idx="52101">
                  <c:v>0.1152353</c:v>
                </c:pt>
                <c:pt idx="52102">
                  <c:v>0.11522640000000001</c:v>
                </c:pt>
                <c:pt idx="52103">
                  <c:v>0.1152176</c:v>
                </c:pt>
                <c:pt idx="52104">
                  <c:v>0.1152087</c:v>
                </c:pt>
                <c:pt idx="52105">
                  <c:v>0.11519989999999999</c:v>
                </c:pt>
                <c:pt idx="52106">
                  <c:v>0.1151911</c:v>
                </c:pt>
                <c:pt idx="52107">
                  <c:v>0.1151822</c:v>
                </c:pt>
                <c:pt idx="52108">
                  <c:v>0.1151734</c:v>
                </c:pt>
                <c:pt idx="52109">
                  <c:v>0.11516460000000001</c:v>
                </c:pt>
                <c:pt idx="52110">
                  <c:v>0.1151558</c:v>
                </c:pt>
                <c:pt idx="52111">
                  <c:v>0.115147</c:v>
                </c:pt>
                <c:pt idx="52112">
                  <c:v>0.1151382</c:v>
                </c:pt>
                <c:pt idx="52113">
                  <c:v>0.1151293</c:v>
                </c:pt>
                <c:pt idx="52114">
                  <c:v>0.1151205</c:v>
                </c:pt>
                <c:pt idx="52115">
                  <c:v>0.1151117</c:v>
                </c:pt>
                <c:pt idx="52116">
                  <c:v>0.115103</c:v>
                </c:pt>
                <c:pt idx="52117">
                  <c:v>0.11509419999999999</c:v>
                </c:pt>
                <c:pt idx="52118">
                  <c:v>0.1150854</c:v>
                </c:pt>
                <c:pt idx="52119">
                  <c:v>0.1150766</c:v>
                </c:pt>
                <c:pt idx="52120">
                  <c:v>0.1150678</c:v>
                </c:pt>
                <c:pt idx="52121">
                  <c:v>0.11505899999999999</c:v>
                </c:pt>
                <c:pt idx="52122">
                  <c:v>0.11505029999999999</c:v>
                </c:pt>
                <c:pt idx="52123">
                  <c:v>0.1150415</c:v>
                </c:pt>
                <c:pt idx="52124">
                  <c:v>0.1150328</c:v>
                </c:pt>
                <c:pt idx="52125">
                  <c:v>0.115024</c:v>
                </c:pt>
                <c:pt idx="52126">
                  <c:v>0.1150152</c:v>
                </c:pt>
                <c:pt idx="52127">
                  <c:v>0.1150065</c:v>
                </c:pt>
                <c:pt idx="52128">
                  <c:v>0.1149978</c:v>
                </c:pt>
                <c:pt idx="52129">
                  <c:v>0.11498899999999999</c:v>
                </c:pt>
                <c:pt idx="52130">
                  <c:v>0.11498029999999999</c:v>
                </c:pt>
                <c:pt idx="52131">
                  <c:v>0.11497159999999999</c:v>
                </c:pt>
                <c:pt idx="52132">
                  <c:v>0.1149628</c:v>
                </c:pt>
                <c:pt idx="52133">
                  <c:v>0.1149541</c:v>
                </c:pt>
                <c:pt idx="52134">
                  <c:v>0.1149454</c:v>
                </c:pt>
                <c:pt idx="52135">
                  <c:v>0.1149367</c:v>
                </c:pt>
                <c:pt idx="52136">
                  <c:v>0.114928</c:v>
                </c:pt>
                <c:pt idx="52137">
                  <c:v>0.1149193</c:v>
                </c:pt>
                <c:pt idx="52138">
                  <c:v>0.1149106</c:v>
                </c:pt>
                <c:pt idx="52139">
                  <c:v>0.1149019</c:v>
                </c:pt>
                <c:pt idx="52140">
                  <c:v>0.1148932</c:v>
                </c:pt>
                <c:pt idx="52141">
                  <c:v>0.1148845</c:v>
                </c:pt>
                <c:pt idx="52142">
                  <c:v>0.1148758</c:v>
                </c:pt>
                <c:pt idx="52143">
                  <c:v>0.1148671</c:v>
                </c:pt>
                <c:pt idx="52144">
                  <c:v>0.1148584</c:v>
                </c:pt>
                <c:pt idx="52145">
                  <c:v>0.1148498</c:v>
                </c:pt>
                <c:pt idx="52146">
                  <c:v>0.1148411</c:v>
                </c:pt>
                <c:pt idx="52147">
                  <c:v>0.1148324</c:v>
                </c:pt>
                <c:pt idx="52148">
                  <c:v>0.1148238</c:v>
                </c:pt>
                <c:pt idx="52149">
                  <c:v>0.1148151</c:v>
                </c:pt>
                <c:pt idx="52150">
                  <c:v>0.11480650000000001</c:v>
                </c:pt>
                <c:pt idx="52151">
                  <c:v>0.11479780000000001</c:v>
                </c:pt>
                <c:pt idx="52152">
                  <c:v>0.11478919999999999</c:v>
                </c:pt>
                <c:pt idx="52153">
                  <c:v>0.11478049999999999</c:v>
                </c:pt>
                <c:pt idx="52154">
                  <c:v>0.1147719</c:v>
                </c:pt>
                <c:pt idx="52155">
                  <c:v>0.1147633</c:v>
                </c:pt>
                <c:pt idx="52156">
                  <c:v>0.1147546</c:v>
                </c:pt>
                <c:pt idx="52157">
                  <c:v>0.114746</c:v>
                </c:pt>
                <c:pt idx="52158">
                  <c:v>0.1147374</c:v>
                </c:pt>
                <c:pt idx="52159">
                  <c:v>0.11472880000000001</c:v>
                </c:pt>
                <c:pt idx="52160">
                  <c:v>0.11472019999999999</c:v>
                </c:pt>
                <c:pt idx="52161">
                  <c:v>0.11471149999999999</c:v>
                </c:pt>
                <c:pt idx="52162">
                  <c:v>0.1147029</c:v>
                </c:pt>
                <c:pt idx="52163">
                  <c:v>0.1146943</c:v>
                </c:pt>
                <c:pt idx="52164">
                  <c:v>0.1146857</c:v>
                </c:pt>
                <c:pt idx="52165">
                  <c:v>0.11467720000000001</c:v>
                </c:pt>
                <c:pt idx="52166">
                  <c:v>0.1146686</c:v>
                </c:pt>
                <c:pt idx="52167">
                  <c:v>0.11466</c:v>
                </c:pt>
                <c:pt idx="52168">
                  <c:v>0.1146514</c:v>
                </c:pt>
                <c:pt idx="52169">
                  <c:v>0.1146428</c:v>
                </c:pt>
                <c:pt idx="52170">
                  <c:v>0.11463420000000001</c:v>
                </c:pt>
                <c:pt idx="52171">
                  <c:v>0.1146257</c:v>
                </c:pt>
                <c:pt idx="52172">
                  <c:v>0.1146171</c:v>
                </c:pt>
                <c:pt idx="52173">
                  <c:v>0.1146086</c:v>
                </c:pt>
                <c:pt idx="52174">
                  <c:v>0.11459999999999999</c:v>
                </c:pt>
                <c:pt idx="52175">
                  <c:v>0.1145914</c:v>
                </c:pt>
                <c:pt idx="52176">
                  <c:v>0.1145829</c:v>
                </c:pt>
                <c:pt idx="52177">
                  <c:v>0.11457440000000001</c:v>
                </c:pt>
                <c:pt idx="52178">
                  <c:v>0.1145658</c:v>
                </c:pt>
                <c:pt idx="52179">
                  <c:v>0.1145573</c:v>
                </c:pt>
                <c:pt idx="52180">
                  <c:v>0.11454880000000001</c:v>
                </c:pt>
                <c:pt idx="52181">
                  <c:v>0.11454019999999999</c:v>
                </c:pt>
                <c:pt idx="52182">
                  <c:v>0.1145317</c:v>
                </c:pt>
                <c:pt idx="52183">
                  <c:v>0.11452320000000001</c:v>
                </c:pt>
                <c:pt idx="52184">
                  <c:v>0.1145147</c:v>
                </c:pt>
                <c:pt idx="52185">
                  <c:v>0.1145061</c:v>
                </c:pt>
                <c:pt idx="52186">
                  <c:v>0.1144976</c:v>
                </c:pt>
                <c:pt idx="52187">
                  <c:v>0.1144891</c:v>
                </c:pt>
                <c:pt idx="52188">
                  <c:v>0.1144806</c:v>
                </c:pt>
                <c:pt idx="52189">
                  <c:v>0.11447209999999999</c:v>
                </c:pt>
                <c:pt idx="52190">
                  <c:v>0.1144636</c:v>
                </c:pt>
                <c:pt idx="52191">
                  <c:v>0.11445520000000001</c:v>
                </c:pt>
                <c:pt idx="52192">
                  <c:v>0.1144467</c:v>
                </c:pt>
                <c:pt idx="52193">
                  <c:v>0.1144382</c:v>
                </c:pt>
                <c:pt idx="52194">
                  <c:v>0.1144297</c:v>
                </c:pt>
                <c:pt idx="52195">
                  <c:v>0.1144212</c:v>
                </c:pt>
                <c:pt idx="52196">
                  <c:v>0.1144128</c:v>
                </c:pt>
                <c:pt idx="52197">
                  <c:v>0.1144043</c:v>
                </c:pt>
                <c:pt idx="52198">
                  <c:v>0.11439580000000001</c:v>
                </c:pt>
                <c:pt idx="52199">
                  <c:v>0.1143874</c:v>
                </c:pt>
                <c:pt idx="52200">
                  <c:v>0.11437890000000001</c:v>
                </c:pt>
                <c:pt idx="52201">
                  <c:v>0.114371</c:v>
                </c:pt>
                <c:pt idx="52202">
                  <c:v>0.11436300000000001</c:v>
                </c:pt>
                <c:pt idx="52203">
                  <c:v>0.11435480000000001</c:v>
                </c:pt>
                <c:pt idx="52204">
                  <c:v>0.1143465</c:v>
                </c:pt>
                <c:pt idx="52205">
                  <c:v>0.1143381</c:v>
                </c:pt>
                <c:pt idx="52206">
                  <c:v>0.1143296</c:v>
                </c:pt>
                <c:pt idx="52207">
                  <c:v>0.11432109999999999</c:v>
                </c:pt>
                <c:pt idx="52208">
                  <c:v>0.11431239999999999</c:v>
                </c:pt>
                <c:pt idx="52209">
                  <c:v>0.11430369999999999</c:v>
                </c:pt>
                <c:pt idx="52210">
                  <c:v>0.1142949</c:v>
                </c:pt>
                <c:pt idx="52211">
                  <c:v>0.1142861</c:v>
                </c:pt>
                <c:pt idx="52212">
                  <c:v>0.1142772</c:v>
                </c:pt>
                <c:pt idx="52213">
                  <c:v>0.1142682</c:v>
                </c:pt>
                <c:pt idx="52214">
                  <c:v>0.1142591</c:v>
                </c:pt>
                <c:pt idx="52215">
                  <c:v>0.11425009999999999</c:v>
                </c:pt>
                <c:pt idx="52216">
                  <c:v>0.11424090000000001</c:v>
                </c:pt>
                <c:pt idx="52217">
                  <c:v>0.11423170000000001</c:v>
                </c:pt>
                <c:pt idx="52218">
                  <c:v>0.1142225</c:v>
                </c:pt>
                <c:pt idx="52219">
                  <c:v>0.1142132</c:v>
                </c:pt>
                <c:pt idx="52220">
                  <c:v>0.1142039</c:v>
                </c:pt>
                <c:pt idx="52221">
                  <c:v>0.1141945</c:v>
                </c:pt>
                <c:pt idx="52222">
                  <c:v>0.1141851</c:v>
                </c:pt>
                <c:pt idx="52223">
                  <c:v>0.1141756</c:v>
                </c:pt>
                <c:pt idx="52224">
                  <c:v>0.11416610000000001</c:v>
                </c:pt>
                <c:pt idx="52225">
                  <c:v>0.1141566</c:v>
                </c:pt>
                <c:pt idx="52226">
                  <c:v>0.114147</c:v>
                </c:pt>
                <c:pt idx="52227">
                  <c:v>0.1141374</c:v>
                </c:pt>
                <c:pt idx="52228">
                  <c:v>0.1141277</c:v>
                </c:pt>
                <c:pt idx="52229">
                  <c:v>0.114118</c:v>
                </c:pt>
                <c:pt idx="52230">
                  <c:v>0.1141083</c:v>
                </c:pt>
                <c:pt idx="52231">
                  <c:v>0.11409850000000001</c:v>
                </c:pt>
                <c:pt idx="52232">
                  <c:v>0.1140888</c:v>
                </c:pt>
                <c:pt idx="52233">
                  <c:v>0.1140789</c:v>
                </c:pt>
                <c:pt idx="52234">
                  <c:v>0.11406910000000001</c:v>
                </c:pt>
                <c:pt idx="52235">
                  <c:v>0.1140592</c:v>
                </c:pt>
                <c:pt idx="52236">
                  <c:v>0.11404930000000001</c:v>
                </c:pt>
                <c:pt idx="52237">
                  <c:v>0.1140393</c:v>
                </c:pt>
                <c:pt idx="52238">
                  <c:v>0.1140293</c:v>
                </c:pt>
                <c:pt idx="52239">
                  <c:v>0.1140193</c:v>
                </c:pt>
                <c:pt idx="52240">
                  <c:v>0.11400929999999999</c:v>
                </c:pt>
                <c:pt idx="52241">
                  <c:v>0.11399919999999999</c:v>
                </c:pt>
                <c:pt idx="52242">
                  <c:v>0.1139891</c:v>
                </c:pt>
                <c:pt idx="52243">
                  <c:v>0.113979</c:v>
                </c:pt>
                <c:pt idx="52244">
                  <c:v>0.1139688</c:v>
                </c:pt>
                <c:pt idx="52245">
                  <c:v>0.11395859999999999</c:v>
                </c:pt>
                <c:pt idx="52246">
                  <c:v>0.11394840000000001</c:v>
                </c:pt>
                <c:pt idx="52247">
                  <c:v>0.1139382</c:v>
                </c:pt>
                <c:pt idx="52248">
                  <c:v>0.1139279</c:v>
                </c:pt>
                <c:pt idx="52249">
                  <c:v>0.11391759999999999</c:v>
                </c:pt>
                <c:pt idx="52250">
                  <c:v>0.1139073</c:v>
                </c:pt>
                <c:pt idx="52251">
                  <c:v>0.113897</c:v>
                </c:pt>
                <c:pt idx="52252">
                  <c:v>0.1138866</c:v>
                </c:pt>
                <c:pt idx="52253">
                  <c:v>0.1138762</c:v>
                </c:pt>
                <c:pt idx="52254">
                  <c:v>0.1138658</c:v>
                </c:pt>
                <c:pt idx="52255">
                  <c:v>0.1138554</c:v>
                </c:pt>
                <c:pt idx="52256">
                  <c:v>0.1138449</c:v>
                </c:pt>
                <c:pt idx="52257">
                  <c:v>0.11383450000000001</c:v>
                </c:pt>
                <c:pt idx="52258">
                  <c:v>0.11382399999999999</c:v>
                </c:pt>
                <c:pt idx="52259">
                  <c:v>0.1138135</c:v>
                </c:pt>
                <c:pt idx="52260">
                  <c:v>0.1138029</c:v>
                </c:pt>
                <c:pt idx="52261">
                  <c:v>0.1137923</c:v>
                </c:pt>
                <c:pt idx="52262">
                  <c:v>0.1137818</c:v>
                </c:pt>
                <c:pt idx="52263">
                  <c:v>0.1137711</c:v>
                </c:pt>
                <c:pt idx="52264">
                  <c:v>0.1137605</c:v>
                </c:pt>
                <c:pt idx="52265">
                  <c:v>0.1137499</c:v>
                </c:pt>
                <c:pt idx="52266">
                  <c:v>0.1137392</c:v>
                </c:pt>
                <c:pt idx="52267">
                  <c:v>0.1137285</c:v>
                </c:pt>
                <c:pt idx="52268">
                  <c:v>0.11371779999999999</c:v>
                </c:pt>
                <c:pt idx="52269">
                  <c:v>0.11370710000000001</c:v>
                </c:pt>
                <c:pt idx="52270">
                  <c:v>0.1136963</c:v>
                </c:pt>
                <c:pt idx="52271">
                  <c:v>0.11368549999999999</c:v>
                </c:pt>
                <c:pt idx="52272">
                  <c:v>0.11367480000000001</c:v>
                </c:pt>
                <c:pt idx="52273">
                  <c:v>0.1136639</c:v>
                </c:pt>
                <c:pt idx="52274">
                  <c:v>0.11365310000000001</c:v>
                </c:pt>
                <c:pt idx="52275">
                  <c:v>0.1136423</c:v>
                </c:pt>
                <c:pt idx="52276">
                  <c:v>0.11363139999999999</c:v>
                </c:pt>
                <c:pt idx="52277">
                  <c:v>0.1136205</c:v>
                </c:pt>
                <c:pt idx="52278">
                  <c:v>0.11360960000000001</c:v>
                </c:pt>
                <c:pt idx="52279">
                  <c:v>0.1135987</c:v>
                </c:pt>
                <c:pt idx="52280">
                  <c:v>0.1135878</c:v>
                </c:pt>
                <c:pt idx="52281">
                  <c:v>0.11357680000000001</c:v>
                </c:pt>
                <c:pt idx="52282">
                  <c:v>0.1135659</c:v>
                </c:pt>
                <c:pt idx="52283">
                  <c:v>0.1135549</c:v>
                </c:pt>
                <c:pt idx="52284">
                  <c:v>0.1135439</c:v>
                </c:pt>
                <c:pt idx="52285">
                  <c:v>0.11353290000000001</c:v>
                </c:pt>
                <c:pt idx="52286">
                  <c:v>0.11352180000000001</c:v>
                </c:pt>
                <c:pt idx="52287">
                  <c:v>0.1135108</c:v>
                </c:pt>
                <c:pt idx="52288">
                  <c:v>0.1134997</c:v>
                </c:pt>
                <c:pt idx="52289">
                  <c:v>0.1134887</c:v>
                </c:pt>
                <c:pt idx="52290">
                  <c:v>0.1134776</c:v>
                </c:pt>
                <c:pt idx="52291">
                  <c:v>0.1134664</c:v>
                </c:pt>
                <c:pt idx="52292">
                  <c:v>0.1134553</c:v>
                </c:pt>
                <c:pt idx="52293">
                  <c:v>0.1134442</c:v>
                </c:pt>
                <c:pt idx="52294">
                  <c:v>0.11343300000000001</c:v>
                </c:pt>
                <c:pt idx="52295">
                  <c:v>0.1134218</c:v>
                </c:pt>
                <c:pt idx="52296">
                  <c:v>0.1134106</c:v>
                </c:pt>
                <c:pt idx="52297">
                  <c:v>0.1133994</c:v>
                </c:pt>
                <c:pt idx="52298">
                  <c:v>0.11338819999999999</c:v>
                </c:pt>
                <c:pt idx="52299">
                  <c:v>0.11337700000000001</c:v>
                </c:pt>
                <c:pt idx="52300">
                  <c:v>0.1133658</c:v>
                </c:pt>
                <c:pt idx="52301">
                  <c:v>0.1133545</c:v>
                </c:pt>
                <c:pt idx="52302">
                  <c:v>0.11334320000000001</c:v>
                </c:pt>
                <c:pt idx="52303">
                  <c:v>0.1133319</c:v>
                </c:pt>
                <c:pt idx="52304">
                  <c:v>0.11332059999999999</c:v>
                </c:pt>
                <c:pt idx="52305">
                  <c:v>0.1133093</c:v>
                </c:pt>
                <c:pt idx="52306">
                  <c:v>0.113298</c:v>
                </c:pt>
                <c:pt idx="52307">
                  <c:v>0.1132866</c:v>
                </c:pt>
                <c:pt idx="52308">
                  <c:v>0.1132753</c:v>
                </c:pt>
                <c:pt idx="52309">
                  <c:v>0.1132639</c:v>
                </c:pt>
                <c:pt idx="52310">
                  <c:v>0.11325250000000001</c:v>
                </c:pt>
                <c:pt idx="52311">
                  <c:v>0.1132411</c:v>
                </c:pt>
                <c:pt idx="52312">
                  <c:v>0.1132297</c:v>
                </c:pt>
                <c:pt idx="52313">
                  <c:v>0.11321829999999999</c:v>
                </c:pt>
                <c:pt idx="52314">
                  <c:v>0.1132069</c:v>
                </c:pt>
                <c:pt idx="52315">
                  <c:v>0.1131954</c:v>
                </c:pt>
                <c:pt idx="52316">
                  <c:v>0.11318400000000001</c:v>
                </c:pt>
                <c:pt idx="52317">
                  <c:v>0.1131725</c:v>
                </c:pt>
                <c:pt idx="52318">
                  <c:v>0.113161</c:v>
                </c:pt>
                <c:pt idx="52319">
                  <c:v>0.1131495</c:v>
                </c:pt>
                <c:pt idx="52320">
                  <c:v>0.113138</c:v>
                </c:pt>
                <c:pt idx="52321">
                  <c:v>0.1131265</c:v>
                </c:pt>
                <c:pt idx="52322">
                  <c:v>0.11311499999999999</c:v>
                </c:pt>
                <c:pt idx="52323">
                  <c:v>0.11310340000000001</c:v>
                </c:pt>
                <c:pt idx="52324">
                  <c:v>0.1130919</c:v>
                </c:pt>
                <c:pt idx="52325">
                  <c:v>0.11308029999999999</c:v>
                </c:pt>
                <c:pt idx="52326">
                  <c:v>0.11306869999999999</c:v>
                </c:pt>
                <c:pt idx="52327">
                  <c:v>0.11305709999999999</c:v>
                </c:pt>
                <c:pt idx="52328">
                  <c:v>0.11304549999999999</c:v>
                </c:pt>
                <c:pt idx="52329">
                  <c:v>0.11303390000000001</c:v>
                </c:pt>
                <c:pt idx="52330">
                  <c:v>0.11302230000000001</c:v>
                </c:pt>
                <c:pt idx="52331">
                  <c:v>0.11301070000000001</c:v>
                </c:pt>
                <c:pt idx="52332">
                  <c:v>0.112999</c:v>
                </c:pt>
                <c:pt idx="52333">
                  <c:v>0.1129873</c:v>
                </c:pt>
                <c:pt idx="52334">
                  <c:v>0.1129757</c:v>
                </c:pt>
                <c:pt idx="52335">
                  <c:v>0.11296399999999999</c:v>
                </c:pt>
                <c:pt idx="52336">
                  <c:v>0.11295230000000001</c:v>
                </c:pt>
                <c:pt idx="52337">
                  <c:v>0.1129406</c:v>
                </c:pt>
                <c:pt idx="52338">
                  <c:v>0.1129289</c:v>
                </c:pt>
                <c:pt idx="52339">
                  <c:v>0.1129172</c:v>
                </c:pt>
                <c:pt idx="52340">
                  <c:v>0.11290550000000001</c:v>
                </c:pt>
                <c:pt idx="52341">
                  <c:v>0.1128937</c:v>
                </c:pt>
                <c:pt idx="52342">
                  <c:v>0.112882</c:v>
                </c:pt>
                <c:pt idx="52343">
                  <c:v>0.1128702</c:v>
                </c:pt>
                <c:pt idx="52344">
                  <c:v>0.1128584</c:v>
                </c:pt>
                <c:pt idx="52345">
                  <c:v>0.11284660000000001</c:v>
                </c:pt>
                <c:pt idx="52346">
                  <c:v>0.1128348</c:v>
                </c:pt>
                <c:pt idx="52347">
                  <c:v>0.11282300000000001</c:v>
                </c:pt>
                <c:pt idx="52348">
                  <c:v>0.1128112</c:v>
                </c:pt>
                <c:pt idx="52349">
                  <c:v>0.11279939999999999</c:v>
                </c:pt>
                <c:pt idx="52350">
                  <c:v>0.1127876</c:v>
                </c:pt>
                <c:pt idx="52351">
                  <c:v>0.11277570000000001</c:v>
                </c:pt>
                <c:pt idx="52352">
                  <c:v>0.1127639</c:v>
                </c:pt>
                <c:pt idx="52353">
                  <c:v>0.112752</c:v>
                </c:pt>
                <c:pt idx="52354">
                  <c:v>0.1127401</c:v>
                </c:pt>
                <c:pt idx="52355">
                  <c:v>0.1127283</c:v>
                </c:pt>
                <c:pt idx="52356">
                  <c:v>0.11271639999999999</c:v>
                </c:pt>
                <c:pt idx="52357">
                  <c:v>0.1127045</c:v>
                </c:pt>
                <c:pt idx="52358">
                  <c:v>0.1126926</c:v>
                </c:pt>
                <c:pt idx="52359">
                  <c:v>0.11268069999999999</c:v>
                </c:pt>
                <c:pt idx="52360">
                  <c:v>0.1126687</c:v>
                </c:pt>
                <c:pt idx="52361">
                  <c:v>0.1126568</c:v>
                </c:pt>
                <c:pt idx="52362">
                  <c:v>0.1126448</c:v>
                </c:pt>
                <c:pt idx="52363">
                  <c:v>0.11263289999999999</c:v>
                </c:pt>
                <c:pt idx="52364">
                  <c:v>0.1126209</c:v>
                </c:pt>
                <c:pt idx="52365">
                  <c:v>0.112609</c:v>
                </c:pt>
                <c:pt idx="52366">
                  <c:v>0.112597</c:v>
                </c:pt>
                <c:pt idx="52367">
                  <c:v>0.112585</c:v>
                </c:pt>
                <c:pt idx="52368">
                  <c:v>0.11257300000000001</c:v>
                </c:pt>
                <c:pt idx="52369">
                  <c:v>0.11256099999999999</c:v>
                </c:pt>
                <c:pt idx="52370">
                  <c:v>0.112549</c:v>
                </c:pt>
                <c:pt idx="52371">
                  <c:v>0.1125369</c:v>
                </c:pt>
                <c:pt idx="52372">
                  <c:v>0.1125249</c:v>
                </c:pt>
                <c:pt idx="52373">
                  <c:v>0.1125129</c:v>
                </c:pt>
                <c:pt idx="52374">
                  <c:v>0.1125008</c:v>
                </c:pt>
                <c:pt idx="52375">
                  <c:v>0.1124888</c:v>
                </c:pt>
                <c:pt idx="52376">
                  <c:v>0.1124767</c:v>
                </c:pt>
                <c:pt idx="52377">
                  <c:v>0.1124646</c:v>
                </c:pt>
                <c:pt idx="52378">
                  <c:v>0.1124526</c:v>
                </c:pt>
                <c:pt idx="52379">
                  <c:v>0.1124405</c:v>
                </c:pt>
                <c:pt idx="52380">
                  <c:v>0.1124284</c:v>
                </c:pt>
                <c:pt idx="52381">
                  <c:v>0.1124163</c:v>
                </c:pt>
                <c:pt idx="52382">
                  <c:v>0.1124042</c:v>
                </c:pt>
                <c:pt idx="52383">
                  <c:v>0.11239200000000001</c:v>
                </c:pt>
                <c:pt idx="52384">
                  <c:v>0.1123799</c:v>
                </c:pt>
                <c:pt idx="52385">
                  <c:v>0.1123678</c:v>
                </c:pt>
                <c:pt idx="52386">
                  <c:v>0.1123556</c:v>
                </c:pt>
                <c:pt idx="52387">
                  <c:v>0.1123435</c:v>
                </c:pt>
                <c:pt idx="52388">
                  <c:v>0.1123313</c:v>
                </c:pt>
                <c:pt idx="52389">
                  <c:v>0.11231910000000001</c:v>
                </c:pt>
                <c:pt idx="52390">
                  <c:v>0.112307</c:v>
                </c:pt>
                <c:pt idx="52391">
                  <c:v>0.1122948</c:v>
                </c:pt>
                <c:pt idx="52392">
                  <c:v>0.1122826</c:v>
                </c:pt>
                <c:pt idx="52393">
                  <c:v>0.11227040000000001</c:v>
                </c:pt>
                <c:pt idx="52394">
                  <c:v>0.1122582</c:v>
                </c:pt>
                <c:pt idx="52395">
                  <c:v>0.112246</c:v>
                </c:pt>
                <c:pt idx="52396">
                  <c:v>0.11223379999999999</c:v>
                </c:pt>
                <c:pt idx="52397">
                  <c:v>0.1122215</c:v>
                </c:pt>
                <c:pt idx="52398">
                  <c:v>0.1122093</c:v>
                </c:pt>
                <c:pt idx="52399">
                  <c:v>0.11219709999999999</c:v>
                </c:pt>
                <c:pt idx="52400">
                  <c:v>0.1121848</c:v>
                </c:pt>
                <c:pt idx="52401">
                  <c:v>0.1121726</c:v>
                </c:pt>
                <c:pt idx="52402">
                  <c:v>0.1121603</c:v>
                </c:pt>
                <c:pt idx="52403">
                  <c:v>0.1121481</c:v>
                </c:pt>
                <c:pt idx="52404">
                  <c:v>0.11213579999999999</c:v>
                </c:pt>
                <c:pt idx="52405">
                  <c:v>0.1121235</c:v>
                </c:pt>
                <c:pt idx="52406">
                  <c:v>0.11211119999999999</c:v>
                </c:pt>
                <c:pt idx="52407">
                  <c:v>0.1120989</c:v>
                </c:pt>
                <c:pt idx="52408">
                  <c:v>0.11208659999999999</c:v>
                </c:pt>
                <c:pt idx="52409">
                  <c:v>0.1120743</c:v>
                </c:pt>
                <c:pt idx="52410">
                  <c:v>0.11206199999999999</c:v>
                </c:pt>
                <c:pt idx="52411">
                  <c:v>0.1120497</c:v>
                </c:pt>
                <c:pt idx="52412">
                  <c:v>0.1120374</c:v>
                </c:pt>
                <c:pt idx="52413">
                  <c:v>0.112025</c:v>
                </c:pt>
                <c:pt idx="52414">
                  <c:v>0.11201270000000001</c:v>
                </c:pt>
                <c:pt idx="52415">
                  <c:v>0.1120004</c:v>
                </c:pt>
                <c:pt idx="52416">
                  <c:v>0.111988</c:v>
                </c:pt>
                <c:pt idx="52417">
                  <c:v>0.1119757</c:v>
                </c:pt>
                <c:pt idx="52418">
                  <c:v>0.1119633</c:v>
                </c:pt>
                <c:pt idx="52419">
                  <c:v>0.11195090000000001</c:v>
                </c:pt>
                <c:pt idx="52420">
                  <c:v>0.1119386</c:v>
                </c:pt>
                <c:pt idx="52421">
                  <c:v>0.1119262</c:v>
                </c:pt>
                <c:pt idx="52422">
                  <c:v>0.11191379999999999</c:v>
                </c:pt>
                <c:pt idx="52423">
                  <c:v>0.1119014</c:v>
                </c:pt>
                <c:pt idx="52424">
                  <c:v>0.111889</c:v>
                </c:pt>
                <c:pt idx="52425">
                  <c:v>0.11187660000000001</c:v>
                </c:pt>
                <c:pt idx="52426">
                  <c:v>0.1118642</c:v>
                </c:pt>
                <c:pt idx="52427">
                  <c:v>0.1118518</c:v>
                </c:pt>
                <c:pt idx="52428">
                  <c:v>0.1118393</c:v>
                </c:pt>
                <c:pt idx="52429">
                  <c:v>0.11182690000000001</c:v>
                </c:pt>
                <c:pt idx="52430">
                  <c:v>0.1118145</c:v>
                </c:pt>
                <c:pt idx="52431">
                  <c:v>0.111802</c:v>
                </c:pt>
                <c:pt idx="52432">
                  <c:v>0.1117896</c:v>
                </c:pt>
                <c:pt idx="52433">
                  <c:v>0.1117771</c:v>
                </c:pt>
                <c:pt idx="52434">
                  <c:v>0.11176469999999999</c:v>
                </c:pt>
                <c:pt idx="52435">
                  <c:v>0.1117522</c:v>
                </c:pt>
                <c:pt idx="52436">
                  <c:v>0.1117398</c:v>
                </c:pt>
                <c:pt idx="52437">
                  <c:v>0.1117273</c:v>
                </c:pt>
                <c:pt idx="52438">
                  <c:v>0.1117148</c:v>
                </c:pt>
                <c:pt idx="52439">
                  <c:v>0.1117023</c:v>
                </c:pt>
                <c:pt idx="52440">
                  <c:v>0.11168980000000001</c:v>
                </c:pt>
                <c:pt idx="52441">
                  <c:v>0.11167729999999999</c:v>
                </c:pt>
                <c:pt idx="52442">
                  <c:v>0.11166479999999999</c:v>
                </c:pt>
                <c:pt idx="52443">
                  <c:v>0.1116523</c:v>
                </c:pt>
                <c:pt idx="52444">
                  <c:v>0.1116398</c:v>
                </c:pt>
                <c:pt idx="52445">
                  <c:v>0.1116273</c:v>
                </c:pt>
                <c:pt idx="52446">
                  <c:v>0.1116148</c:v>
                </c:pt>
                <c:pt idx="52447">
                  <c:v>0.1116023</c:v>
                </c:pt>
                <c:pt idx="52448">
                  <c:v>0.1115897</c:v>
                </c:pt>
                <c:pt idx="52449">
                  <c:v>0.1115772</c:v>
                </c:pt>
                <c:pt idx="52450">
                  <c:v>0.1115647</c:v>
                </c:pt>
                <c:pt idx="52451">
                  <c:v>0.1115521</c:v>
                </c:pt>
                <c:pt idx="52452">
                  <c:v>0.1115396</c:v>
                </c:pt>
                <c:pt idx="52453">
                  <c:v>0.111527</c:v>
                </c:pt>
                <c:pt idx="52454">
                  <c:v>0.1115144</c:v>
                </c:pt>
                <c:pt idx="52455">
                  <c:v>0.1115019</c:v>
                </c:pt>
                <c:pt idx="52456">
                  <c:v>0.1114893</c:v>
                </c:pt>
                <c:pt idx="52457">
                  <c:v>0.1114767</c:v>
                </c:pt>
                <c:pt idx="52458">
                  <c:v>0.1114641</c:v>
                </c:pt>
                <c:pt idx="52459">
                  <c:v>0.1114516</c:v>
                </c:pt>
                <c:pt idx="52460">
                  <c:v>0.111439</c:v>
                </c:pt>
                <c:pt idx="52461">
                  <c:v>0.11142639999999999</c:v>
                </c:pt>
                <c:pt idx="52462">
                  <c:v>0.11141379999999999</c:v>
                </c:pt>
                <c:pt idx="52463">
                  <c:v>0.11140120000000001</c:v>
                </c:pt>
                <c:pt idx="52464">
                  <c:v>0.1113885</c:v>
                </c:pt>
                <c:pt idx="52465">
                  <c:v>0.1113759</c:v>
                </c:pt>
                <c:pt idx="52466">
                  <c:v>0.1113633</c:v>
                </c:pt>
                <c:pt idx="52467">
                  <c:v>0.1113507</c:v>
                </c:pt>
                <c:pt idx="52468">
                  <c:v>0.1113381</c:v>
                </c:pt>
                <c:pt idx="52469">
                  <c:v>0.1113254</c:v>
                </c:pt>
                <c:pt idx="52470">
                  <c:v>0.1113128</c:v>
                </c:pt>
                <c:pt idx="52471">
                  <c:v>0.1113002</c:v>
                </c:pt>
                <c:pt idx="52472">
                  <c:v>0.1112875</c:v>
                </c:pt>
                <c:pt idx="52473">
                  <c:v>0.1112749</c:v>
                </c:pt>
                <c:pt idx="52474">
                  <c:v>0.11126220000000001</c:v>
                </c:pt>
                <c:pt idx="52475">
                  <c:v>0.1112496</c:v>
                </c:pt>
                <c:pt idx="52476">
                  <c:v>0.1112369</c:v>
                </c:pt>
                <c:pt idx="52477">
                  <c:v>0.1112242</c:v>
                </c:pt>
                <c:pt idx="52478">
                  <c:v>0.1112115</c:v>
                </c:pt>
                <c:pt idx="52479">
                  <c:v>0.1111989</c:v>
                </c:pt>
                <c:pt idx="52480">
                  <c:v>0.1111862</c:v>
                </c:pt>
                <c:pt idx="52481">
                  <c:v>0.11117349999999999</c:v>
                </c:pt>
                <c:pt idx="52482">
                  <c:v>0.1111608</c:v>
                </c:pt>
                <c:pt idx="52483">
                  <c:v>0.1111481</c:v>
                </c:pt>
                <c:pt idx="52484">
                  <c:v>0.1111354</c:v>
                </c:pt>
                <c:pt idx="52485">
                  <c:v>0.1111227</c:v>
                </c:pt>
                <c:pt idx="52486">
                  <c:v>0.11111</c:v>
                </c:pt>
                <c:pt idx="52487">
                  <c:v>0.1110973</c:v>
                </c:pt>
                <c:pt idx="52488">
                  <c:v>0.11108460000000001</c:v>
                </c:pt>
                <c:pt idx="52489">
                  <c:v>0.1110719</c:v>
                </c:pt>
                <c:pt idx="52490">
                  <c:v>0.1110592</c:v>
                </c:pt>
                <c:pt idx="52491">
                  <c:v>0.11104650000000001</c:v>
                </c:pt>
                <c:pt idx="52492">
                  <c:v>0.1110337</c:v>
                </c:pt>
                <c:pt idx="52493">
                  <c:v>0.11102099999999999</c:v>
                </c:pt>
                <c:pt idx="52494">
                  <c:v>0.1110083</c:v>
                </c:pt>
                <c:pt idx="52495">
                  <c:v>0.1109955</c:v>
                </c:pt>
                <c:pt idx="52496">
                  <c:v>0.11098280000000001</c:v>
                </c:pt>
                <c:pt idx="52497">
                  <c:v>0.11097</c:v>
                </c:pt>
                <c:pt idx="52498">
                  <c:v>0.11095729999999999</c:v>
                </c:pt>
                <c:pt idx="52499">
                  <c:v>0.1109445</c:v>
                </c:pt>
                <c:pt idx="52500">
                  <c:v>0.1109318</c:v>
                </c:pt>
                <c:pt idx="52501">
                  <c:v>0.110919</c:v>
                </c:pt>
                <c:pt idx="52502">
                  <c:v>0.1109063</c:v>
                </c:pt>
                <c:pt idx="52503">
                  <c:v>0.11089350000000001</c:v>
                </c:pt>
                <c:pt idx="52504">
                  <c:v>0.1108807</c:v>
                </c:pt>
                <c:pt idx="52505">
                  <c:v>0.11086790000000001</c:v>
                </c:pt>
                <c:pt idx="52506">
                  <c:v>0.1108552</c:v>
                </c:pt>
                <c:pt idx="52507">
                  <c:v>0.11084239999999999</c:v>
                </c:pt>
                <c:pt idx="52508">
                  <c:v>0.1108296</c:v>
                </c:pt>
                <c:pt idx="52509">
                  <c:v>0.11081679999999999</c:v>
                </c:pt>
                <c:pt idx="52510">
                  <c:v>0.110804</c:v>
                </c:pt>
                <c:pt idx="52511">
                  <c:v>0.11079120000000001</c:v>
                </c:pt>
                <c:pt idx="52512">
                  <c:v>0.1107784</c:v>
                </c:pt>
                <c:pt idx="52513">
                  <c:v>0.11076560000000001</c:v>
                </c:pt>
                <c:pt idx="52514">
                  <c:v>0.1107528</c:v>
                </c:pt>
                <c:pt idx="52515">
                  <c:v>0.11074000000000001</c:v>
                </c:pt>
                <c:pt idx="52516">
                  <c:v>0.1107272</c:v>
                </c:pt>
                <c:pt idx="52517">
                  <c:v>0.1107144</c:v>
                </c:pt>
                <c:pt idx="52518">
                  <c:v>0.1107016</c:v>
                </c:pt>
                <c:pt idx="52519">
                  <c:v>0.1106888</c:v>
                </c:pt>
                <c:pt idx="52520">
                  <c:v>0.11067589999999999</c:v>
                </c:pt>
                <c:pt idx="52521">
                  <c:v>0.1106631</c:v>
                </c:pt>
                <c:pt idx="52522">
                  <c:v>0.11065029999999999</c:v>
                </c:pt>
                <c:pt idx="52523">
                  <c:v>0.1106375</c:v>
                </c:pt>
                <c:pt idx="52524">
                  <c:v>0.1106246</c:v>
                </c:pt>
                <c:pt idx="52525">
                  <c:v>0.1106118</c:v>
                </c:pt>
                <c:pt idx="52526">
                  <c:v>0.1105989</c:v>
                </c:pt>
                <c:pt idx="52527">
                  <c:v>0.11058610000000001</c:v>
                </c:pt>
                <c:pt idx="52528">
                  <c:v>0.1105732</c:v>
                </c:pt>
                <c:pt idx="52529">
                  <c:v>0.1105604</c:v>
                </c:pt>
                <c:pt idx="52530">
                  <c:v>0.11054750000000001</c:v>
                </c:pt>
                <c:pt idx="52531">
                  <c:v>0.1105347</c:v>
                </c:pt>
                <c:pt idx="52532">
                  <c:v>0.1105218</c:v>
                </c:pt>
                <c:pt idx="52533">
                  <c:v>0.110509</c:v>
                </c:pt>
                <c:pt idx="52534">
                  <c:v>0.1104961</c:v>
                </c:pt>
                <c:pt idx="52535">
                  <c:v>0.1104832</c:v>
                </c:pt>
                <c:pt idx="52536">
                  <c:v>0.1104704</c:v>
                </c:pt>
                <c:pt idx="52537">
                  <c:v>0.1104575</c:v>
                </c:pt>
                <c:pt idx="52538">
                  <c:v>0.1104446</c:v>
                </c:pt>
                <c:pt idx="52539">
                  <c:v>0.11043169999999999</c:v>
                </c:pt>
                <c:pt idx="52540">
                  <c:v>0.1104188</c:v>
                </c:pt>
                <c:pt idx="52541">
                  <c:v>0.110406</c:v>
                </c:pt>
                <c:pt idx="52542">
                  <c:v>0.11039309999999999</c:v>
                </c:pt>
                <c:pt idx="52543">
                  <c:v>0.1103802</c:v>
                </c:pt>
                <c:pt idx="52544">
                  <c:v>0.1103673</c:v>
                </c:pt>
                <c:pt idx="52545">
                  <c:v>0.11035440000000001</c:v>
                </c:pt>
                <c:pt idx="52546">
                  <c:v>0.1103415</c:v>
                </c:pt>
                <c:pt idx="52547">
                  <c:v>0.1103286</c:v>
                </c:pt>
                <c:pt idx="52548">
                  <c:v>0.1103157</c:v>
                </c:pt>
                <c:pt idx="52549">
                  <c:v>0.11030280000000001</c:v>
                </c:pt>
                <c:pt idx="52550">
                  <c:v>0.1102899</c:v>
                </c:pt>
                <c:pt idx="52551">
                  <c:v>0.110277</c:v>
                </c:pt>
                <c:pt idx="52552">
                  <c:v>0.110264</c:v>
                </c:pt>
                <c:pt idx="52553">
                  <c:v>0.1102511</c:v>
                </c:pt>
                <c:pt idx="52554">
                  <c:v>0.11023819999999999</c:v>
                </c:pt>
                <c:pt idx="52555">
                  <c:v>0.1102253</c:v>
                </c:pt>
                <c:pt idx="52556">
                  <c:v>0.1102124</c:v>
                </c:pt>
                <c:pt idx="52557">
                  <c:v>0.1101994</c:v>
                </c:pt>
                <c:pt idx="52558">
                  <c:v>0.11018650000000001</c:v>
                </c:pt>
                <c:pt idx="52559">
                  <c:v>0.1101736</c:v>
                </c:pt>
                <c:pt idx="52560">
                  <c:v>0.1101606</c:v>
                </c:pt>
                <c:pt idx="52561">
                  <c:v>0.1101477</c:v>
                </c:pt>
                <c:pt idx="52562">
                  <c:v>0.1101348</c:v>
                </c:pt>
                <c:pt idx="52563">
                  <c:v>0.11012180000000001</c:v>
                </c:pt>
                <c:pt idx="52564">
                  <c:v>0.1101089</c:v>
                </c:pt>
                <c:pt idx="52565">
                  <c:v>0.1100959</c:v>
                </c:pt>
                <c:pt idx="52566">
                  <c:v>0.110083</c:v>
                </c:pt>
                <c:pt idx="52567">
                  <c:v>0.11007</c:v>
                </c:pt>
                <c:pt idx="52568">
                  <c:v>0.1100571</c:v>
                </c:pt>
                <c:pt idx="52569">
                  <c:v>0.11004410000000001</c:v>
                </c:pt>
                <c:pt idx="52570">
                  <c:v>0.1100312</c:v>
                </c:pt>
                <c:pt idx="52571">
                  <c:v>0.1100182</c:v>
                </c:pt>
                <c:pt idx="52572">
                  <c:v>0.1100052</c:v>
                </c:pt>
                <c:pt idx="52573">
                  <c:v>0.1099923</c:v>
                </c:pt>
                <c:pt idx="52574">
                  <c:v>0.1099793</c:v>
                </c:pt>
                <c:pt idx="52575">
                  <c:v>0.1099663</c:v>
                </c:pt>
                <c:pt idx="52576">
                  <c:v>0.10995340000000001</c:v>
                </c:pt>
                <c:pt idx="52577">
                  <c:v>0.10994039999999999</c:v>
                </c:pt>
                <c:pt idx="52578">
                  <c:v>0.10992739999999999</c:v>
                </c:pt>
                <c:pt idx="52579">
                  <c:v>0.1099144</c:v>
                </c:pt>
                <c:pt idx="52580">
                  <c:v>0.1099015</c:v>
                </c:pt>
                <c:pt idx="52581">
                  <c:v>0.1098885</c:v>
                </c:pt>
                <c:pt idx="52582">
                  <c:v>0.1098755</c:v>
                </c:pt>
                <c:pt idx="52583">
                  <c:v>0.1098625</c:v>
                </c:pt>
                <c:pt idx="52584">
                  <c:v>0.1098495</c:v>
                </c:pt>
                <c:pt idx="52585">
                  <c:v>0.1098365</c:v>
                </c:pt>
                <c:pt idx="52586">
                  <c:v>0.10982359999999999</c:v>
                </c:pt>
                <c:pt idx="52587">
                  <c:v>0.10981059999999999</c:v>
                </c:pt>
                <c:pt idx="52588">
                  <c:v>0.1097976</c:v>
                </c:pt>
                <c:pt idx="52589">
                  <c:v>0.1097846</c:v>
                </c:pt>
                <c:pt idx="52590">
                  <c:v>0.1097716</c:v>
                </c:pt>
                <c:pt idx="52591">
                  <c:v>0.1097586</c:v>
                </c:pt>
                <c:pt idx="52592">
                  <c:v>0.1097456</c:v>
                </c:pt>
                <c:pt idx="52593">
                  <c:v>0.1097326</c:v>
                </c:pt>
                <c:pt idx="52594">
                  <c:v>0.1097196</c:v>
                </c:pt>
                <c:pt idx="52595">
                  <c:v>0.1097066</c:v>
                </c:pt>
                <c:pt idx="52596">
                  <c:v>0.1096935</c:v>
                </c:pt>
                <c:pt idx="52597">
                  <c:v>0.1096805</c:v>
                </c:pt>
                <c:pt idx="52598">
                  <c:v>0.1096675</c:v>
                </c:pt>
                <c:pt idx="52599">
                  <c:v>0.1096545</c:v>
                </c:pt>
                <c:pt idx="52600">
                  <c:v>0.1096415</c:v>
                </c:pt>
                <c:pt idx="52601">
                  <c:v>0.1096285</c:v>
                </c:pt>
                <c:pt idx="52602">
                  <c:v>0.1096154</c:v>
                </c:pt>
                <c:pt idx="52603">
                  <c:v>0.1096024</c:v>
                </c:pt>
                <c:pt idx="52604">
                  <c:v>0.1095894</c:v>
                </c:pt>
                <c:pt idx="52605">
                  <c:v>0.1095764</c:v>
                </c:pt>
                <c:pt idx="52606">
                  <c:v>0.10956340000000001</c:v>
                </c:pt>
                <c:pt idx="52607">
                  <c:v>0.1095503</c:v>
                </c:pt>
                <c:pt idx="52608">
                  <c:v>0.1095373</c:v>
                </c:pt>
                <c:pt idx="52609">
                  <c:v>0.1095243</c:v>
                </c:pt>
                <c:pt idx="52610">
                  <c:v>0.1095112</c:v>
                </c:pt>
                <c:pt idx="52611">
                  <c:v>0.1094982</c:v>
                </c:pt>
                <c:pt idx="52612">
                  <c:v>0.1094852</c:v>
                </c:pt>
                <c:pt idx="52613">
                  <c:v>0.1094721</c:v>
                </c:pt>
                <c:pt idx="52614">
                  <c:v>0.1094591</c:v>
                </c:pt>
                <c:pt idx="52615">
                  <c:v>0.109446</c:v>
                </c:pt>
                <c:pt idx="52616">
                  <c:v>0.109433</c:v>
                </c:pt>
                <c:pt idx="52617">
                  <c:v>0.10942</c:v>
                </c:pt>
                <c:pt idx="52618">
                  <c:v>0.1094069</c:v>
                </c:pt>
                <c:pt idx="52619">
                  <c:v>0.1093939</c:v>
                </c:pt>
                <c:pt idx="52620">
                  <c:v>0.1093808</c:v>
                </c:pt>
                <c:pt idx="52621">
                  <c:v>0.1093678</c:v>
                </c:pt>
                <c:pt idx="52622">
                  <c:v>0.1093547</c:v>
                </c:pt>
                <c:pt idx="52623">
                  <c:v>0.1093417</c:v>
                </c:pt>
                <c:pt idx="52624">
                  <c:v>0.1093286</c:v>
                </c:pt>
                <c:pt idx="52625">
                  <c:v>0.1093156</c:v>
                </c:pt>
                <c:pt idx="52626">
                  <c:v>0.1093025</c:v>
                </c:pt>
                <c:pt idx="52627">
                  <c:v>0.10928939999999999</c:v>
                </c:pt>
                <c:pt idx="52628">
                  <c:v>0.1092764</c:v>
                </c:pt>
                <c:pt idx="52629">
                  <c:v>0.10926329999999999</c:v>
                </c:pt>
                <c:pt idx="52630">
                  <c:v>0.10925029999999999</c:v>
                </c:pt>
                <c:pt idx="52631">
                  <c:v>0.10923720000000001</c:v>
                </c:pt>
                <c:pt idx="52632">
                  <c:v>0.1092241</c:v>
                </c:pt>
                <c:pt idx="52633">
                  <c:v>0.10921110000000001</c:v>
                </c:pt>
                <c:pt idx="52634">
                  <c:v>0.109198</c:v>
                </c:pt>
                <c:pt idx="52635">
                  <c:v>0.1091849</c:v>
                </c:pt>
                <c:pt idx="52636">
                  <c:v>0.1091719</c:v>
                </c:pt>
                <c:pt idx="52637">
                  <c:v>0.1091588</c:v>
                </c:pt>
                <c:pt idx="52638">
                  <c:v>0.1091457</c:v>
                </c:pt>
                <c:pt idx="52639">
                  <c:v>0.1091326</c:v>
                </c:pt>
                <c:pt idx="52640">
                  <c:v>0.10911949999999999</c:v>
                </c:pt>
                <c:pt idx="52641">
                  <c:v>0.1091065</c:v>
                </c:pt>
                <c:pt idx="52642">
                  <c:v>0.10909339999999999</c:v>
                </c:pt>
                <c:pt idx="52643">
                  <c:v>0.10908030000000001</c:v>
                </c:pt>
                <c:pt idx="52644">
                  <c:v>0.1090672</c:v>
                </c:pt>
                <c:pt idx="52645">
                  <c:v>0.1090541</c:v>
                </c:pt>
                <c:pt idx="52646">
                  <c:v>0.1090411</c:v>
                </c:pt>
                <c:pt idx="52647">
                  <c:v>0.109028</c:v>
                </c:pt>
                <c:pt idx="52648">
                  <c:v>0.1090149</c:v>
                </c:pt>
                <c:pt idx="52649">
                  <c:v>0.1090018</c:v>
                </c:pt>
                <c:pt idx="52650">
                  <c:v>0.10898869999999999</c:v>
                </c:pt>
                <c:pt idx="52651">
                  <c:v>0.10897560000000001</c:v>
                </c:pt>
                <c:pt idx="52652">
                  <c:v>0.1089625</c:v>
                </c:pt>
                <c:pt idx="52653">
                  <c:v>0.1089495</c:v>
                </c:pt>
                <c:pt idx="52654">
                  <c:v>0.1089364</c:v>
                </c:pt>
                <c:pt idx="52655">
                  <c:v>0.1089233</c:v>
                </c:pt>
                <c:pt idx="52656">
                  <c:v>0.1089102</c:v>
                </c:pt>
                <c:pt idx="52657">
                  <c:v>0.1088971</c:v>
                </c:pt>
                <c:pt idx="52658">
                  <c:v>0.10888399999999999</c:v>
                </c:pt>
                <c:pt idx="52659">
                  <c:v>0.10887090000000001</c:v>
                </c:pt>
                <c:pt idx="52660">
                  <c:v>0.1088578</c:v>
                </c:pt>
                <c:pt idx="52661">
                  <c:v>0.1088447</c:v>
                </c:pt>
                <c:pt idx="52662">
                  <c:v>0.1088316</c:v>
                </c:pt>
                <c:pt idx="52663">
                  <c:v>0.1088185</c:v>
                </c:pt>
                <c:pt idx="52664">
                  <c:v>0.1088054</c:v>
                </c:pt>
                <c:pt idx="52665">
                  <c:v>0.10879229999999999</c:v>
                </c:pt>
                <c:pt idx="52666">
                  <c:v>0.10877920000000001</c:v>
                </c:pt>
                <c:pt idx="52667">
                  <c:v>0.1087661</c:v>
                </c:pt>
                <c:pt idx="52668">
                  <c:v>0.108753</c:v>
                </c:pt>
                <c:pt idx="52669">
                  <c:v>0.1087398</c:v>
                </c:pt>
                <c:pt idx="52670">
                  <c:v>0.1087267</c:v>
                </c:pt>
                <c:pt idx="52671">
                  <c:v>0.10871359999999999</c:v>
                </c:pt>
                <c:pt idx="52672">
                  <c:v>0.10870050000000001</c:v>
                </c:pt>
                <c:pt idx="52673">
                  <c:v>0.1086874</c:v>
                </c:pt>
                <c:pt idx="52674">
                  <c:v>0.1086743</c:v>
                </c:pt>
                <c:pt idx="52675">
                  <c:v>0.1086612</c:v>
                </c:pt>
                <c:pt idx="52676">
                  <c:v>0.1086481</c:v>
                </c:pt>
                <c:pt idx="52677">
                  <c:v>0.108635</c:v>
                </c:pt>
                <c:pt idx="52678">
                  <c:v>0.1086218</c:v>
                </c:pt>
                <c:pt idx="52679">
                  <c:v>0.1086087</c:v>
                </c:pt>
                <c:pt idx="52680">
                  <c:v>0.1085956</c:v>
                </c:pt>
                <c:pt idx="52681">
                  <c:v>0.1085825</c:v>
                </c:pt>
                <c:pt idx="52682">
                  <c:v>0.1085694</c:v>
                </c:pt>
                <c:pt idx="52683">
                  <c:v>0.10855620000000001</c:v>
                </c:pt>
                <c:pt idx="52684">
                  <c:v>0.1085431</c:v>
                </c:pt>
                <c:pt idx="52685">
                  <c:v>0.10853</c:v>
                </c:pt>
                <c:pt idx="52686">
                  <c:v>0.1085169</c:v>
                </c:pt>
                <c:pt idx="52687">
                  <c:v>0.1085038</c:v>
                </c:pt>
                <c:pt idx="52688">
                  <c:v>0.10849060000000001</c:v>
                </c:pt>
                <c:pt idx="52689">
                  <c:v>0.1084775</c:v>
                </c:pt>
                <c:pt idx="52690">
                  <c:v>0.1084644</c:v>
                </c:pt>
                <c:pt idx="52691">
                  <c:v>0.1084513</c:v>
                </c:pt>
                <c:pt idx="52692">
                  <c:v>0.1084381</c:v>
                </c:pt>
                <c:pt idx="52693">
                  <c:v>0.10842499999999999</c:v>
                </c:pt>
                <c:pt idx="52694">
                  <c:v>0.10841190000000001</c:v>
                </c:pt>
                <c:pt idx="52695">
                  <c:v>0.1083988</c:v>
                </c:pt>
                <c:pt idx="52696">
                  <c:v>0.1083856</c:v>
                </c:pt>
                <c:pt idx="52697">
                  <c:v>0.1083725</c:v>
                </c:pt>
                <c:pt idx="52698">
                  <c:v>0.10835939999999999</c:v>
                </c:pt>
                <c:pt idx="52699">
                  <c:v>0.1083462</c:v>
                </c:pt>
                <c:pt idx="52700">
                  <c:v>0.1083331</c:v>
                </c:pt>
                <c:pt idx="52701">
                  <c:v>0.10832</c:v>
                </c:pt>
                <c:pt idx="52702">
                  <c:v>0.10830679999999999</c:v>
                </c:pt>
                <c:pt idx="52703">
                  <c:v>0.10829370000000001</c:v>
                </c:pt>
                <c:pt idx="52704">
                  <c:v>0.1082806</c:v>
                </c:pt>
                <c:pt idx="52705">
                  <c:v>0.1082674</c:v>
                </c:pt>
                <c:pt idx="52706">
                  <c:v>0.1082543</c:v>
                </c:pt>
                <c:pt idx="52707">
                  <c:v>0.1082412</c:v>
                </c:pt>
                <c:pt idx="52708">
                  <c:v>0.108228</c:v>
                </c:pt>
                <c:pt idx="52709">
                  <c:v>0.1082149</c:v>
                </c:pt>
                <c:pt idx="52710">
                  <c:v>0.1082018</c:v>
                </c:pt>
                <c:pt idx="52711">
                  <c:v>0.1081886</c:v>
                </c:pt>
                <c:pt idx="52712">
                  <c:v>0.10817549999999999</c:v>
                </c:pt>
                <c:pt idx="52713">
                  <c:v>0.10816240000000001</c:v>
                </c:pt>
                <c:pt idx="52714">
                  <c:v>0.1081492</c:v>
                </c:pt>
                <c:pt idx="52715">
                  <c:v>0.1081361</c:v>
                </c:pt>
                <c:pt idx="52716">
                  <c:v>0.10812289999999999</c:v>
                </c:pt>
                <c:pt idx="52717">
                  <c:v>0.10810980000000001</c:v>
                </c:pt>
                <c:pt idx="52718">
                  <c:v>0.1080966</c:v>
                </c:pt>
                <c:pt idx="52719">
                  <c:v>0.1080835</c:v>
                </c:pt>
                <c:pt idx="52720">
                  <c:v>0.1080704</c:v>
                </c:pt>
                <c:pt idx="52721">
                  <c:v>0.10805720000000001</c:v>
                </c:pt>
                <c:pt idx="52722">
                  <c:v>0.1080441</c:v>
                </c:pt>
                <c:pt idx="52723">
                  <c:v>0.1080309</c:v>
                </c:pt>
                <c:pt idx="52724">
                  <c:v>0.1080178</c:v>
                </c:pt>
                <c:pt idx="52725">
                  <c:v>0.10800460000000001</c:v>
                </c:pt>
                <c:pt idx="52726">
                  <c:v>0.1079915</c:v>
                </c:pt>
                <c:pt idx="52727">
                  <c:v>0.1079784</c:v>
                </c:pt>
                <c:pt idx="52728">
                  <c:v>0.1079652</c:v>
                </c:pt>
                <c:pt idx="52729">
                  <c:v>0.1079521</c:v>
                </c:pt>
                <c:pt idx="52730">
                  <c:v>0.1079389</c:v>
                </c:pt>
                <c:pt idx="52731">
                  <c:v>0.1079258</c:v>
                </c:pt>
                <c:pt idx="52732">
                  <c:v>0.1079126</c:v>
                </c:pt>
                <c:pt idx="52733">
                  <c:v>0.1078995</c:v>
                </c:pt>
                <c:pt idx="52734">
                  <c:v>0.1078863</c:v>
                </c:pt>
                <c:pt idx="52735">
                  <c:v>0.1078732</c:v>
                </c:pt>
                <c:pt idx="52736">
                  <c:v>0.10786</c:v>
                </c:pt>
                <c:pt idx="52737">
                  <c:v>0.1078469</c:v>
                </c:pt>
                <c:pt idx="52738">
                  <c:v>0.1078337</c:v>
                </c:pt>
                <c:pt idx="52739">
                  <c:v>0.1078206</c:v>
                </c:pt>
                <c:pt idx="52740">
                  <c:v>0.1078074</c:v>
                </c:pt>
                <c:pt idx="52741">
                  <c:v>0.1077943</c:v>
                </c:pt>
                <c:pt idx="52742">
                  <c:v>0.1077811</c:v>
                </c:pt>
                <c:pt idx="52743">
                  <c:v>0.107768</c:v>
                </c:pt>
                <c:pt idx="52744">
                  <c:v>0.1077548</c:v>
                </c:pt>
                <c:pt idx="52745">
                  <c:v>0.1077417</c:v>
                </c:pt>
                <c:pt idx="52746">
                  <c:v>0.1077285</c:v>
                </c:pt>
                <c:pt idx="52747">
                  <c:v>0.1077154</c:v>
                </c:pt>
                <c:pt idx="52748">
                  <c:v>0.1077022</c:v>
                </c:pt>
                <c:pt idx="52749">
                  <c:v>0.1076891</c:v>
                </c:pt>
                <c:pt idx="52750">
                  <c:v>0.1076759</c:v>
                </c:pt>
                <c:pt idx="52751">
                  <c:v>0.1076628</c:v>
                </c:pt>
                <c:pt idx="52752">
                  <c:v>0.1076496</c:v>
                </c:pt>
                <c:pt idx="52753">
                  <c:v>0.1076365</c:v>
                </c:pt>
                <c:pt idx="52754">
                  <c:v>0.10762330000000001</c:v>
                </c:pt>
                <c:pt idx="52755">
                  <c:v>0.1076102</c:v>
                </c:pt>
                <c:pt idx="52756">
                  <c:v>0.107597</c:v>
                </c:pt>
                <c:pt idx="52757">
                  <c:v>0.1075839</c:v>
                </c:pt>
                <c:pt idx="52758">
                  <c:v>0.10757070000000001</c:v>
                </c:pt>
                <c:pt idx="52759">
                  <c:v>0.1075575</c:v>
                </c:pt>
                <c:pt idx="52760">
                  <c:v>0.1075444</c:v>
                </c:pt>
                <c:pt idx="52761">
                  <c:v>0.10753119999999999</c:v>
                </c:pt>
                <c:pt idx="52762">
                  <c:v>0.10751810000000001</c:v>
                </c:pt>
                <c:pt idx="52763">
                  <c:v>0.1075049</c:v>
                </c:pt>
                <c:pt idx="52764">
                  <c:v>0.1074918</c:v>
                </c:pt>
                <c:pt idx="52765">
                  <c:v>0.10747859999999999</c:v>
                </c:pt>
                <c:pt idx="52766">
                  <c:v>0.1074654</c:v>
                </c:pt>
                <c:pt idx="52767">
                  <c:v>0.1074523</c:v>
                </c:pt>
                <c:pt idx="52768">
                  <c:v>0.1074391</c:v>
                </c:pt>
                <c:pt idx="52769">
                  <c:v>0.10742599999999999</c:v>
                </c:pt>
                <c:pt idx="52770">
                  <c:v>0.1074128</c:v>
                </c:pt>
                <c:pt idx="52771">
                  <c:v>0.1073996</c:v>
                </c:pt>
                <c:pt idx="52772">
                  <c:v>0.1073865</c:v>
                </c:pt>
                <c:pt idx="52773">
                  <c:v>0.1073733</c:v>
                </c:pt>
                <c:pt idx="52774">
                  <c:v>0.1073602</c:v>
                </c:pt>
                <c:pt idx="52775">
                  <c:v>0.107347</c:v>
                </c:pt>
                <c:pt idx="52776">
                  <c:v>0.1073339</c:v>
                </c:pt>
                <c:pt idx="52777">
                  <c:v>0.1073207</c:v>
                </c:pt>
                <c:pt idx="52778">
                  <c:v>0.1073075</c:v>
                </c:pt>
                <c:pt idx="52779">
                  <c:v>0.1072944</c:v>
                </c:pt>
                <c:pt idx="52780">
                  <c:v>0.10728119999999999</c:v>
                </c:pt>
                <c:pt idx="52781">
                  <c:v>0.10726810000000001</c:v>
                </c:pt>
                <c:pt idx="52782">
                  <c:v>0.1072549</c:v>
                </c:pt>
                <c:pt idx="52783">
                  <c:v>0.1072418</c:v>
                </c:pt>
                <c:pt idx="52784">
                  <c:v>0.10722859999999999</c:v>
                </c:pt>
                <c:pt idx="52785">
                  <c:v>0.1072154</c:v>
                </c:pt>
                <c:pt idx="52786">
                  <c:v>0.1072023</c:v>
                </c:pt>
                <c:pt idx="52787">
                  <c:v>0.1071891</c:v>
                </c:pt>
                <c:pt idx="52788">
                  <c:v>0.10717599999999999</c:v>
                </c:pt>
                <c:pt idx="52789">
                  <c:v>0.1071628</c:v>
                </c:pt>
                <c:pt idx="52790">
                  <c:v>0.1071497</c:v>
                </c:pt>
                <c:pt idx="52791">
                  <c:v>0.1071365</c:v>
                </c:pt>
                <c:pt idx="52792">
                  <c:v>0.1071233</c:v>
                </c:pt>
                <c:pt idx="52793">
                  <c:v>0.1071102</c:v>
                </c:pt>
                <c:pt idx="52794">
                  <c:v>0.107097</c:v>
                </c:pt>
                <c:pt idx="52795">
                  <c:v>0.1070839</c:v>
                </c:pt>
                <c:pt idx="52796">
                  <c:v>0.1070707</c:v>
                </c:pt>
                <c:pt idx="52797">
                  <c:v>0.1070576</c:v>
                </c:pt>
                <c:pt idx="52798">
                  <c:v>0.1070444</c:v>
                </c:pt>
                <c:pt idx="52799">
                  <c:v>0.1070313</c:v>
                </c:pt>
                <c:pt idx="52800">
                  <c:v>0.1070181</c:v>
                </c:pt>
                <c:pt idx="52801">
                  <c:v>0.1070108</c:v>
                </c:pt>
                <c:pt idx="52802">
                  <c:v>0.1070034</c:v>
                </c:pt>
                <c:pt idx="52803">
                  <c:v>0.1069959</c:v>
                </c:pt>
                <c:pt idx="52804">
                  <c:v>0.1069884</c:v>
                </c:pt>
                <c:pt idx="52805">
                  <c:v>0.1069808</c:v>
                </c:pt>
                <c:pt idx="52806">
                  <c:v>0.1069732</c:v>
                </c:pt>
                <c:pt idx="52807">
                  <c:v>0.10696559999999999</c:v>
                </c:pt>
                <c:pt idx="52808">
                  <c:v>0.10695789999999999</c:v>
                </c:pt>
                <c:pt idx="52809">
                  <c:v>0.10695010000000001</c:v>
                </c:pt>
                <c:pt idx="52810">
                  <c:v>0.1069423</c:v>
                </c:pt>
                <c:pt idx="52811">
                  <c:v>0.1069345</c:v>
                </c:pt>
                <c:pt idx="52812">
                  <c:v>0.1069267</c:v>
                </c:pt>
                <c:pt idx="52813">
                  <c:v>0.10691879999999999</c:v>
                </c:pt>
                <c:pt idx="52814">
                  <c:v>0.1069109</c:v>
                </c:pt>
                <c:pt idx="52815">
                  <c:v>0.106903</c:v>
                </c:pt>
                <c:pt idx="52816">
                  <c:v>0.106895</c:v>
                </c:pt>
                <c:pt idx="52817">
                  <c:v>0.106887</c:v>
                </c:pt>
                <c:pt idx="52818">
                  <c:v>0.106879</c:v>
                </c:pt>
                <c:pt idx="52819">
                  <c:v>0.1068709</c:v>
                </c:pt>
                <c:pt idx="52820">
                  <c:v>0.1068629</c:v>
                </c:pt>
                <c:pt idx="52821">
                  <c:v>0.1068548</c:v>
                </c:pt>
                <c:pt idx="52822">
                  <c:v>0.1068467</c:v>
                </c:pt>
                <c:pt idx="52823">
                  <c:v>0.10683860000000001</c:v>
                </c:pt>
                <c:pt idx="52824">
                  <c:v>0.10683040000000001</c:v>
                </c:pt>
                <c:pt idx="52825">
                  <c:v>0.10682220000000001</c:v>
                </c:pt>
                <c:pt idx="52826">
                  <c:v>0.10681400000000001</c:v>
                </c:pt>
                <c:pt idx="52827">
                  <c:v>0.10680580000000001</c:v>
                </c:pt>
                <c:pt idx="52828">
                  <c:v>0.10679760000000001</c:v>
                </c:pt>
                <c:pt idx="52829">
                  <c:v>0.10678940000000001</c:v>
                </c:pt>
                <c:pt idx="52830">
                  <c:v>0.1067811</c:v>
                </c:pt>
                <c:pt idx="52831">
                  <c:v>0.1067728</c:v>
                </c:pt>
                <c:pt idx="52832">
                  <c:v>0.1067645</c:v>
                </c:pt>
                <c:pt idx="52833">
                  <c:v>0.1067562</c:v>
                </c:pt>
                <c:pt idx="52834">
                  <c:v>0.1067478</c:v>
                </c:pt>
                <c:pt idx="52835">
                  <c:v>0.1067395</c:v>
                </c:pt>
                <c:pt idx="52836">
                  <c:v>0.1067311</c:v>
                </c:pt>
                <c:pt idx="52837">
                  <c:v>0.1067227</c:v>
                </c:pt>
                <c:pt idx="52838">
                  <c:v>0.1067143</c:v>
                </c:pt>
                <c:pt idx="52839">
                  <c:v>0.1067058</c:v>
                </c:pt>
                <c:pt idx="52840">
                  <c:v>0.1066974</c:v>
                </c:pt>
                <c:pt idx="52841">
                  <c:v>0.1066889</c:v>
                </c:pt>
                <c:pt idx="52842">
                  <c:v>0.1066805</c:v>
                </c:pt>
                <c:pt idx="52843">
                  <c:v>0.106672</c:v>
                </c:pt>
                <c:pt idx="52844">
                  <c:v>0.10666349999999999</c:v>
                </c:pt>
                <c:pt idx="52845">
                  <c:v>0.1066549</c:v>
                </c:pt>
                <c:pt idx="52846">
                  <c:v>0.1066464</c:v>
                </c:pt>
                <c:pt idx="52847">
                  <c:v>0.10663789999999999</c:v>
                </c:pt>
                <c:pt idx="52848">
                  <c:v>0.1066293</c:v>
                </c:pt>
                <c:pt idx="52849">
                  <c:v>0.1066207</c:v>
                </c:pt>
                <c:pt idx="52850">
                  <c:v>0.1066121</c:v>
                </c:pt>
                <c:pt idx="52851">
                  <c:v>0.1066035</c:v>
                </c:pt>
                <c:pt idx="52852">
                  <c:v>0.10659490000000001</c:v>
                </c:pt>
                <c:pt idx="52853">
                  <c:v>0.10658629999999999</c:v>
                </c:pt>
                <c:pt idx="52854">
                  <c:v>0.10657759999999999</c:v>
                </c:pt>
                <c:pt idx="52855">
                  <c:v>0.106569</c:v>
                </c:pt>
                <c:pt idx="52856">
                  <c:v>0.1065603</c:v>
                </c:pt>
                <c:pt idx="52857">
                  <c:v>0.1065516</c:v>
                </c:pt>
                <c:pt idx="52858">
                  <c:v>0.1065429</c:v>
                </c:pt>
                <c:pt idx="52859">
                  <c:v>0.1065342</c:v>
                </c:pt>
                <c:pt idx="52860">
                  <c:v>0.1065255</c:v>
                </c:pt>
                <c:pt idx="52861">
                  <c:v>0.10651670000000001</c:v>
                </c:pt>
                <c:pt idx="52862">
                  <c:v>0.10650800000000001</c:v>
                </c:pt>
                <c:pt idx="52863">
                  <c:v>0.1064992</c:v>
                </c:pt>
                <c:pt idx="52864">
                  <c:v>0.1064904</c:v>
                </c:pt>
                <c:pt idx="52865">
                  <c:v>0.1064817</c:v>
                </c:pt>
                <c:pt idx="52866">
                  <c:v>0.1064729</c:v>
                </c:pt>
                <c:pt idx="52867">
                  <c:v>0.10646410000000001</c:v>
                </c:pt>
                <c:pt idx="52868">
                  <c:v>0.1064552</c:v>
                </c:pt>
                <c:pt idx="52869">
                  <c:v>0.1064464</c:v>
                </c:pt>
                <c:pt idx="52870">
                  <c:v>0.10643759999999999</c:v>
                </c:pt>
                <c:pt idx="52871">
                  <c:v>0.1064287</c:v>
                </c:pt>
                <c:pt idx="52872">
                  <c:v>0.10641979999999999</c:v>
                </c:pt>
                <c:pt idx="52873">
                  <c:v>0.10641100000000001</c:v>
                </c:pt>
                <c:pt idx="52874">
                  <c:v>0.1064021</c:v>
                </c:pt>
                <c:pt idx="52875">
                  <c:v>0.10639319999999999</c:v>
                </c:pt>
                <c:pt idx="52876">
                  <c:v>0.1063843</c:v>
                </c:pt>
                <c:pt idx="52877">
                  <c:v>0.10637539999999999</c:v>
                </c:pt>
                <c:pt idx="52878">
                  <c:v>0.1063664</c:v>
                </c:pt>
                <c:pt idx="52879">
                  <c:v>0.10635749999999999</c:v>
                </c:pt>
                <c:pt idx="52880">
                  <c:v>0.1063486</c:v>
                </c:pt>
                <c:pt idx="52881">
                  <c:v>0.10633960000000001</c:v>
                </c:pt>
                <c:pt idx="52882">
                  <c:v>0.1063306</c:v>
                </c:pt>
                <c:pt idx="52883">
                  <c:v>0.10632170000000001</c:v>
                </c:pt>
                <c:pt idx="52884">
                  <c:v>0.1063127</c:v>
                </c:pt>
                <c:pt idx="52885">
                  <c:v>0.1063037</c:v>
                </c:pt>
                <c:pt idx="52886">
                  <c:v>0.10629470000000001</c:v>
                </c:pt>
                <c:pt idx="52887">
                  <c:v>0.1062857</c:v>
                </c:pt>
                <c:pt idx="52888">
                  <c:v>0.1062766</c:v>
                </c:pt>
                <c:pt idx="52889">
                  <c:v>0.1062676</c:v>
                </c:pt>
                <c:pt idx="52890">
                  <c:v>0.10625859999999999</c:v>
                </c:pt>
                <c:pt idx="52891">
                  <c:v>0.1062495</c:v>
                </c:pt>
                <c:pt idx="52892">
                  <c:v>0.1062405</c:v>
                </c:pt>
                <c:pt idx="52893">
                  <c:v>0.1062314</c:v>
                </c:pt>
                <c:pt idx="52894">
                  <c:v>0.10622230000000001</c:v>
                </c:pt>
                <c:pt idx="52895">
                  <c:v>0.10621319999999999</c:v>
                </c:pt>
                <c:pt idx="52896">
                  <c:v>0.1062041</c:v>
                </c:pt>
                <c:pt idx="52897">
                  <c:v>0.106195</c:v>
                </c:pt>
                <c:pt idx="52898">
                  <c:v>0.1061859</c:v>
                </c:pt>
                <c:pt idx="52899">
                  <c:v>0.1061768</c:v>
                </c:pt>
                <c:pt idx="52900">
                  <c:v>0.1061676</c:v>
                </c:pt>
                <c:pt idx="52901">
                  <c:v>0.1061585</c:v>
                </c:pt>
                <c:pt idx="52902">
                  <c:v>0.1061493</c:v>
                </c:pt>
                <c:pt idx="52903">
                  <c:v>0.1061402</c:v>
                </c:pt>
                <c:pt idx="52904">
                  <c:v>0.106131</c:v>
                </c:pt>
                <c:pt idx="52905">
                  <c:v>0.1061218</c:v>
                </c:pt>
                <c:pt idx="52906">
                  <c:v>0.1061126</c:v>
                </c:pt>
                <c:pt idx="52907">
                  <c:v>0.1061035</c:v>
                </c:pt>
                <c:pt idx="52908">
                  <c:v>0.1060942</c:v>
                </c:pt>
                <c:pt idx="52909">
                  <c:v>0.106085</c:v>
                </c:pt>
                <c:pt idx="52910">
                  <c:v>0.1060758</c:v>
                </c:pt>
                <c:pt idx="52911">
                  <c:v>0.1060666</c:v>
                </c:pt>
                <c:pt idx="52912">
                  <c:v>0.1060574</c:v>
                </c:pt>
                <c:pt idx="52913">
                  <c:v>0.10604810000000001</c:v>
                </c:pt>
                <c:pt idx="52914">
                  <c:v>0.10603890000000001</c:v>
                </c:pt>
                <c:pt idx="52915">
                  <c:v>0.1060296</c:v>
                </c:pt>
                <c:pt idx="52916">
                  <c:v>0.1060204</c:v>
                </c:pt>
                <c:pt idx="52917">
                  <c:v>0.1060111</c:v>
                </c:pt>
                <c:pt idx="52918">
                  <c:v>0.10600179999999999</c:v>
                </c:pt>
                <c:pt idx="52919">
                  <c:v>0.1059925</c:v>
                </c:pt>
                <c:pt idx="52920">
                  <c:v>0.1059832</c:v>
                </c:pt>
                <c:pt idx="52921">
                  <c:v>0.1059739</c:v>
                </c:pt>
                <c:pt idx="52922">
                  <c:v>0.10596460000000001</c:v>
                </c:pt>
                <c:pt idx="52923">
                  <c:v>0.1059553</c:v>
                </c:pt>
                <c:pt idx="52924">
                  <c:v>0.1059459</c:v>
                </c:pt>
                <c:pt idx="52925">
                  <c:v>0.10593660000000001</c:v>
                </c:pt>
                <c:pt idx="52926">
                  <c:v>0.1059273</c:v>
                </c:pt>
                <c:pt idx="52927">
                  <c:v>0.1059179</c:v>
                </c:pt>
                <c:pt idx="52928">
                  <c:v>0.10590860000000001</c:v>
                </c:pt>
                <c:pt idx="52929">
                  <c:v>0.1058992</c:v>
                </c:pt>
                <c:pt idx="52930">
                  <c:v>0.10588980000000001</c:v>
                </c:pt>
                <c:pt idx="52931">
                  <c:v>0.1058804</c:v>
                </c:pt>
                <c:pt idx="52932">
                  <c:v>0.1058711</c:v>
                </c:pt>
                <c:pt idx="52933">
                  <c:v>0.1058617</c:v>
                </c:pt>
                <c:pt idx="52934">
                  <c:v>0.1058523</c:v>
                </c:pt>
                <c:pt idx="52935">
                  <c:v>0.1058429</c:v>
                </c:pt>
                <c:pt idx="52936">
                  <c:v>0.1058335</c:v>
                </c:pt>
                <c:pt idx="52937">
                  <c:v>0.105824</c:v>
                </c:pt>
                <c:pt idx="52938">
                  <c:v>0.10581459999999999</c:v>
                </c:pt>
                <c:pt idx="52939">
                  <c:v>0.1058052</c:v>
                </c:pt>
                <c:pt idx="52940">
                  <c:v>0.10579570000000001</c:v>
                </c:pt>
                <c:pt idx="52941">
                  <c:v>0.1057863</c:v>
                </c:pt>
                <c:pt idx="52942">
                  <c:v>0.1057768</c:v>
                </c:pt>
                <c:pt idx="52943">
                  <c:v>0.1057674</c:v>
                </c:pt>
                <c:pt idx="52944">
                  <c:v>0.1057579</c:v>
                </c:pt>
                <c:pt idx="52945">
                  <c:v>0.1057485</c:v>
                </c:pt>
                <c:pt idx="52946">
                  <c:v>0.105739</c:v>
                </c:pt>
                <c:pt idx="52947">
                  <c:v>0.1057295</c:v>
                </c:pt>
                <c:pt idx="52948">
                  <c:v>0.10571999999999999</c:v>
                </c:pt>
                <c:pt idx="52949">
                  <c:v>0.1057105</c:v>
                </c:pt>
                <c:pt idx="52950">
                  <c:v>0.105701</c:v>
                </c:pt>
                <c:pt idx="52951">
                  <c:v>0.10569149999999999</c:v>
                </c:pt>
                <c:pt idx="52952">
                  <c:v>0.105682</c:v>
                </c:pt>
                <c:pt idx="52953">
                  <c:v>0.1056725</c:v>
                </c:pt>
                <c:pt idx="52954">
                  <c:v>0.1056629</c:v>
                </c:pt>
                <c:pt idx="52955">
                  <c:v>0.10565339999999999</c:v>
                </c:pt>
                <c:pt idx="52956">
                  <c:v>0.1056438</c:v>
                </c:pt>
                <c:pt idx="52957">
                  <c:v>0.1056343</c:v>
                </c:pt>
                <c:pt idx="52958">
                  <c:v>0.1056248</c:v>
                </c:pt>
                <c:pt idx="52959">
                  <c:v>0.10561520000000001</c:v>
                </c:pt>
                <c:pt idx="52960">
                  <c:v>0.10560559999999999</c:v>
                </c:pt>
                <c:pt idx="52961">
                  <c:v>0.1055961</c:v>
                </c:pt>
                <c:pt idx="52962">
                  <c:v>0.1055865</c:v>
                </c:pt>
                <c:pt idx="52963">
                  <c:v>0.1055769</c:v>
                </c:pt>
                <c:pt idx="52964">
                  <c:v>0.1055673</c:v>
                </c:pt>
                <c:pt idx="52965">
                  <c:v>0.1055577</c:v>
                </c:pt>
                <c:pt idx="52966">
                  <c:v>0.10554810000000001</c:v>
                </c:pt>
                <c:pt idx="52967">
                  <c:v>0.10553849999999999</c:v>
                </c:pt>
                <c:pt idx="52968">
                  <c:v>0.10552889999999999</c:v>
                </c:pt>
                <c:pt idx="52969">
                  <c:v>0.1055193</c:v>
                </c:pt>
                <c:pt idx="52970">
                  <c:v>0.1055096</c:v>
                </c:pt>
                <c:pt idx="52971">
                  <c:v>0.1055</c:v>
                </c:pt>
                <c:pt idx="52972">
                  <c:v>0.1054904</c:v>
                </c:pt>
                <c:pt idx="52973">
                  <c:v>0.1054807</c:v>
                </c:pt>
                <c:pt idx="52974">
                  <c:v>0.1054711</c:v>
                </c:pt>
                <c:pt idx="52975">
                  <c:v>0.1054614</c:v>
                </c:pt>
                <c:pt idx="52976">
                  <c:v>0.1054518</c:v>
                </c:pt>
                <c:pt idx="52977">
                  <c:v>0.1054421</c:v>
                </c:pt>
                <c:pt idx="52978">
                  <c:v>0.1054324</c:v>
                </c:pt>
                <c:pt idx="52979">
                  <c:v>0.1054228</c:v>
                </c:pt>
                <c:pt idx="52980">
                  <c:v>0.1054131</c:v>
                </c:pt>
                <c:pt idx="52981">
                  <c:v>0.10540339999999999</c:v>
                </c:pt>
                <c:pt idx="52982">
                  <c:v>0.10539370000000001</c:v>
                </c:pt>
                <c:pt idx="52983">
                  <c:v>0.10538400000000001</c:v>
                </c:pt>
                <c:pt idx="52984">
                  <c:v>0.1053743</c:v>
                </c:pt>
                <c:pt idx="52985">
                  <c:v>0.1053646</c:v>
                </c:pt>
                <c:pt idx="52986">
                  <c:v>0.1053549</c:v>
                </c:pt>
                <c:pt idx="52987">
                  <c:v>0.1053452</c:v>
                </c:pt>
                <c:pt idx="52988">
                  <c:v>0.1053355</c:v>
                </c:pt>
                <c:pt idx="52989">
                  <c:v>0.10532569999999999</c:v>
                </c:pt>
                <c:pt idx="52990">
                  <c:v>0.10531600000000001</c:v>
                </c:pt>
                <c:pt idx="52991">
                  <c:v>0.10530630000000001</c:v>
                </c:pt>
                <c:pt idx="52992">
                  <c:v>0.1052965</c:v>
                </c:pt>
                <c:pt idx="52993">
                  <c:v>0.1052868</c:v>
                </c:pt>
                <c:pt idx="52994">
                  <c:v>0.105277</c:v>
                </c:pt>
                <c:pt idx="52995">
                  <c:v>0.10526720000000001</c:v>
                </c:pt>
                <c:pt idx="52996">
                  <c:v>0.1052575</c:v>
                </c:pt>
                <c:pt idx="52997">
                  <c:v>0.1052477</c:v>
                </c:pt>
                <c:pt idx="52998">
                  <c:v>0.1052379</c:v>
                </c:pt>
                <c:pt idx="52999">
                  <c:v>0.10522819999999999</c:v>
                </c:pt>
                <c:pt idx="53000">
                  <c:v>0.1052184</c:v>
                </c:pt>
                <c:pt idx="53001">
                  <c:v>0.1052086</c:v>
                </c:pt>
                <c:pt idx="53002">
                  <c:v>0.1051988</c:v>
                </c:pt>
                <c:pt idx="53003">
                  <c:v>0.105189</c:v>
                </c:pt>
                <c:pt idx="53004">
                  <c:v>0.1051792</c:v>
                </c:pt>
                <c:pt idx="53005">
                  <c:v>0.1051694</c:v>
                </c:pt>
                <c:pt idx="53006">
                  <c:v>0.10515960000000001</c:v>
                </c:pt>
                <c:pt idx="53007">
                  <c:v>0.1051498</c:v>
                </c:pt>
                <c:pt idx="53008">
                  <c:v>0.10513989999999999</c:v>
                </c:pt>
                <c:pt idx="53009">
                  <c:v>0.1051301</c:v>
                </c:pt>
                <c:pt idx="53010">
                  <c:v>0.1051203</c:v>
                </c:pt>
                <c:pt idx="53011">
                  <c:v>0.10511040000000001</c:v>
                </c:pt>
                <c:pt idx="53012">
                  <c:v>0.1051006</c:v>
                </c:pt>
                <c:pt idx="53013">
                  <c:v>0.1050907</c:v>
                </c:pt>
                <c:pt idx="53014">
                  <c:v>0.1050809</c:v>
                </c:pt>
                <c:pt idx="53015">
                  <c:v>0.105071</c:v>
                </c:pt>
                <c:pt idx="53016">
                  <c:v>0.10506119999999999</c:v>
                </c:pt>
                <c:pt idx="53017">
                  <c:v>0.1050513</c:v>
                </c:pt>
                <c:pt idx="53018">
                  <c:v>0.10504139999999999</c:v>
                </c:pt>
                <c:pt idx="53019">
                  <c:v>0.1050316</c:v>
                </c:pt>
                <c:pt idx="53020">
                  <c:v>0.1050217</c:v>
                </c:pt>
                <c:pt idx="53021">
                  <c:v>0.1050118</c:v>
                </c:pt>
                <c:pt idx="53022">
                  <c:v>0.1050019</c:v>
                </c:pt>
                <c:pt idx="53023">
                  <c:v>0.104992</c:v>
                </c:pt>
                <c:pt idx="53024">
                  <c:v>0.10498209999999999</c:v>
                </c:pt>
                <c:pt idx="53025">
                  <c:v>0.1049722</c:v>
                </c:pt>
                <c:pt idx="53026">
                  <c:v>0.10496229999999999</c:v>
                </c:pt>
                <c:pt idx="53027">
                  <c:v>0.1049524</c:v>
                </c:pt>
                <c:pt idx="53028">
                  <c:v>0.10494249999999999</c:v>
                </c:pt>
                <c:pt idx="53029">
                  <c:v>0.1049326</c:v>
                </c:pt>
                <c:pt idx="53030">
                  <c:v>0.10492269999999999</c:v>
                </c:pt>
                <c:pt idx="53031">
                  <c:v>0.1049127</c:v>
                </c:pt>
                <c:pt idx="53032">
                  <c:v>0.1049028</c:v>
                </c:pt>
                <c:pt idx="53033">
                  <c:v>0.1048929</c:v>
                </c:pt>
                <c:pt idx="53034">
                  <c:v>0.1048829</c:v>
                </c:pt>
                <c:pt idx="53035">
                  <c:v>0.10487299999999999</c:v>
                </c:pt>
                <c:pt idx="53036">
                  <c:v>0.104863</c:v>
                </c:pt>
                <c:pt idx="53037">
                  <c:v>0.1048531</c:v>
                </c:pt>
                <c:pt idx="53038">
                  <c:v>0.10484309999999999</c:v>
                </c:pt>
                <c:pt idx="53039">
                  <c:v>0.1048332</c:v>
                </c:pt>
                <c:pt idx="53040">
                  <c:v>0.10482320000000001</c:v>
                </c:pt>
                <c:pt idx="53041">
                  <c:v>0.1048132</c:v>
                </c:pt>
                <c:pt idx="53042">
                  <c:v>0.1048033</c:v>
                </c:pt>
                <c:pt idx="53043">
                  <c:v>0.10479330000000001</c:v>
                </c:pt>
                <c:pt idx="53044">
                  <c:v>0.1047833</c:v>
                </c:pt>
                <c:pt idx="53045">
                  <c:v>0.1047733</c:v>
                </c:pt>
                <c:pt idx="53046">
                  <c:v>0.10476340000000001</c:v>
                </c:pt>
                <c:pt idx="53047">
                  <c:v>0.1047534</c:v>
                </c:pt>
                <c:pt idx="53048">
                  <c:v>0.1047434</c:v>
                </c:pt>
                <c:pt idx="53049">
                  <c:v>0.1047334</c:v>
                </c:pt>
                <c:pt idx="53050">
                  <c:v>0.10472339999999999</c:v>
                </c:pt>
                <c:pt idx="53051">
                  <c:v>0.1047134</c:v>
                </c:pt>
                <c:pt idx="53052">
                  <c:v>0.1047033</c:v>
                </c:pt>
                <c:pt idx="53053">
                  <c:v>0.1046933</c:v>
                </c:pt>
                <c:pt idx="53054">
                  <c:v>0.10468330000000001</c:v>
                </c:pt>
                <c:pt idx="53055">
                  <c:v>0.1046733</c:v>
                </c:pt>
                <c:pt idx="53056">
                  <c:v>0.1046633</c:v>
                </c:pt>
                <c:pt idx="53057">
                  <c:v>0.1046532</c:v>
                </c:pt>
                <c:pt idx="53058">
                  <c:v>0.10464320000000001</c:v>
                </c:pt>
                <c:pt idx="53059">
                  <c:v>0.1046332</c:v>
                </c:pt>
                <c:pt idx="53060">
                  <c:v>0.1046231</c:v>
                </c:pt>
                <c:pt idx="53061">
                  <c:v>0.1046131</c:v>
                </c:pt>
                <c:pt idx="53062">
                  <c:v>0.104603</c:v>
                </c:pt>
                <c:pt idx="53063">
                  <c:v>0.10459300000000001</c:v>
                </c:pt>
                <c:pt idx="53064">
                  <c:v>0.10458290000000001</c:v>
                </c:pt>
                <c:pt idx="53065">
                  <c:v>0.10457279999999999</c:v>
                </c:pt>
                <c:pt idx="53066">
                  <c:v>0.1045628</c:v>
                </c:pt>
                <c:pt idx="53067">
                  <c:v>0.1045527</c:v>
                </c:pt>
                <c:pt idx="53068">
                  <c:v>0.1045426</c:v>
                </c:pt>
                <c:pt idx="53069">
                  <c:v>0.1045326</c:v>
                </c:pt>
                <c:pt idx="53070">
                  <c:v>0.1045225</c:v>
                </c:pt>
                <c:pt idx="53071">
                  <c:v>0.10451240000000001</c:v>
                </c:pt>
                <c:pt idx="53072">
                  <c:v>0.10450230000000001</c:v>
                </c:pt>
                <c:pt idx="53073">
                  <c:v>0.10449219999999999</c:v>
                </c:pt>
                <c:pt idx="53074">
                  <c:v>0.10448209999999999</c:v>
                </c:pt>
                <c:pt idx="53075">
                  <c:v>0.104472</c:v>
                </c:pt>
                <c:pt idx="53076">
                  <c:v>0.1044619</c:v>
                </c:pt>
                <c:pt idx="53077">
                  <c:v>0.1044518</c:v>
                </c:pt>
                <c:pt idx="53078">
                  <c:v>0.1044417</c:v>
                </c:pt>
                <c:pt idx="53079">
                  <c:v>0.1044316</c:v>
                </c:pt>
                <c:pt idx="53080">
                  <c:v>0.1044215</c:v>
                </c:pt>
                <c:pt idx="53081">
                  <c:v>0.1044114</c:v>
                </c:pt>
                <c:pt idx="53082">
                  <c:v>0.1044013</c:v>
                </c:pt>
                <c:pt idx="53083">
                  <c:v>0.1043912</c:v>
                </c:pt>
                <c:pt idx="53084">
                  <c:v>0.104381</c:v>
                </c:pt>
                <c:pt idx="53085">
                  <c:v>0.1043709</c:v>
                </c:pt>
                <c:pt idx="53086">
                  <c:v>0.1043608</c:v>
                </c:pt>
                <c:pt idx="53087">
                  <c:v>0.1043506</c:v>
                </c:pt>
                <c:pt idx="53088">
                  <c:v>0.1043405</c:v>
                </c:pt>
                <c:pt idx="53089">
                  <c:v>0.1043303</c:v>
                </c:pt>
                <c:pt idx="53090">
                  <c:v>0.1043202</c:v>
                </c:pt>
                <c:pt idx="53091">
                  <c:v>0.10431</c:v>
                </c:pt>
                <c:pt idx="53092">
                  <c:v>0.1042999</c:v>
                </c:pt>
                <c:pt idx="53093">
                  <c:v>0.1042897</c:v>
                </c:pt>
                <c:pt idx="53094">
                  <c:v>0.1042796</c:v>
                </c:pt>
                <c:pt idx="53095">
                  <c:v>0.1042694</c:v>
                </c:pt>
                <c:pt idx="53096">
                  <c:v>0.1042592</c:v>
                </c:pt>
                <c:pt idx="53097">
                  <c:v>0.1042491</c:v>
                </c:pt>
                <c:pt idx="53098">
                  <c:v>0.1042389</c:v>
                </c:pt>
                <c:pt idx="53099">
                  <c:v>0.10422869999999999</c:v>
                </c:pt>
                <c:pt idx="53100">
                  <c:v>0.10421859999999999</c:v>
                </c:pt>
                <c:pt idx="53101">
                  <c:v>0.10420840000000001</c:v>
                </c:pt>
                <c:pt idx="53102">
                  <c:v>0.1041982</c:v>
                </c:pt>
                <c:pt idx="53103">
                  <c:v>0.104188</c:v>
                </c:pt>
                <c:pt idx="53104">
                  <c:v>0.1041778</c:v>
                </c:pt>
                <c:pt idx="53105">
                  <c:v>0.1041676</c:v>
                </c:pt>
                <c:pt idx="53106">
                  <c:v>0.1041574</c:v>
                </c:pt>
                <c:pt idx="53107">
                  <c:v>0.1041472</c:v>
                </c:pt>
                <c:pt idx="53108">
                  <c:v>0.10413699999999999</c:v>
                </c:pt>
                <c:pt idx="53109">
                  <c:v>0.10412680000000001</c:v>
                </c:pt>
                <c:pt idx="53110">
                  <c:v>0.1041166</c:v>
                </c:pt>
                <c:pt idx="53111">
                  <c:v>0.1041064</c:v>
                </c:pt>
                <c:pt idx="53112">
                  <c:v>0.1040962</c:v>
                </c:pt>
                <c:pt idx="53113">
                  <c:v>0.104086</c:v>
                </c:pt>
                <c:pt idx="53114">
                  <c:v>0.10407569999999999</c:v>
                </c:pt>
                <c:pt idx="53115">
                  <c:v>0.10406550000000001</c:v>
                </c:pt>
                <c:pt idx="53116">
                  <c:v>0.1040553</c:v>
                </c:pt>
                <c:pt idx="53117">
                  <c:v>0.1040451</c:v>
                </c:pt>
                <c:pt idx="53118">
                  <c:v>0.1040348</c:v>
                </c:pt>
                <c:pt idx="53119">
                  <c:v>0.10402459999999999</c:v>
                </c:pt>
                <c:pt idx="53120">
                  <c:v>0.10401440000000001</c:v>
                </c:pt>
                <c:pt idx="53121">
                  <c:v>0.1040041</c:v>
                </c:pt>
                <c:pt idx="53122">
                  <c:v>0.1039939</c:v>
                </c:pt>
                <c:pt idx="53123">
                  <c:v>0.1039836</c:v>
                </c:pt>
                <c:pt idx="53124">
                  <c:v>0.10397339999999999</c:v>
                </c:pt>
                <c:pt idx="53125">
                  <c:v>0.1039631</c:v>
                </c:pt>
                <c:pt idx="53126">
                  <c:v>0.1039529</c:v>
                </c:pt>
                <c:pt idx="53127">
                  <c:v>0.1039426</c:v>
                </c:pt>
                <c:pt idx="53128">
                  <c:v>0.10393239999999999</c:v>
                </c:pt>
                <c:pt idx="53129">
                  <c:v>0.1039221</c:v>
                </c:pt>
                <c:pt idx="53130">
                  <c:v>0.1039118</c:v>
                </c:pt>
                <c:pt idx="53131">
                  <c:v>0.1039016</c:v>
                </c:pt>
                <c:pt idx="53132">
                  <c:v>0.10389130000000001</c:v>
                </c:pt>
                <c:pt idx="53133">
                  <c:v>0.103881</c:v>
                </c:pt>
                <c:pt idx="53134">
                  <c:v>0.1038707</c:v>
                </c:pt>
                <c:pt idx="53135">
                  <c:v>0.10386049999999999</c:v>
                </c:pt>
                <c:pt idx="53136">
                  <c:v>0.1038502</c:v>
                </c:pt>
                <c:pt idx="53137">
                  <c:v>0.1038399</c:v>
                </c:pt>
                <c:pt idx="53138">
                  <c:v>0.10382959999999999</c:v>
                </c:pt>
                <c:pt idx="53139">
                  <c:v>0.1038193</c:v>
                </c:pt>
                <c:pt idx="53140">
                  <c:v>0.103809</c:v>
                </c:pt>
                <c:pt idx="53141">
                  <c:v>0.10379869999999999</c:v>
                </c:pt>
                <c:pt idx="53142">
                  <c:v>0.1037884</c:v>
                </c:pt>
                <c:pt idx="53143">
                  <c:v>0.1037781</c:v>
                </c:pt>
                <c:pt idx="53144">
                  <c:v>0.10376779999999999</c:v>
                </c:pt>
                <c:pt idx="53145">
                  <c:v>0.1037575</c:v>
                </c:pt>
                <c:pt idx="53146">
                  <c:v>0.1037472</c:v>
                </c:pt>
                <c:pt idx="53147">
                  <c:v>0.10373690000000001</c:v>
                </c:pt>
                <c:pt idx="53148">
                  <c:v>0.1037266</c:v>
                </c:pt>
                <c:pt idx="53149">
                  <c:v>0.1037163</c:v>
                </c:pt>
                <c:pt idx="53150">
                  <c:v>0.10370600000000001</c:v>
                </c:pt>
                <c:pt idx="53151">
                  <c:v>0.1036957</c:v>
                </c:pt>
                <c:pt idx="53152">
                  <c:v>0.10368529999999999</c:v>
                </c:pt>
                <c:pt idx="53153">
                  <c:v>0.103675</c:v>
                </c:pt>
                <c:pt idx="53154">
                  <c:v>0.1036647</c:v>
                </c:pt>
                <c:pt idx="53155">
                  <c:v>0.10365439999999999</c:v>
                </c:pt>
                <c:pt idx="53156">
                  <c:v>0.103644</c:v>
                </c:pt>
                <c:pt idx="53157">
                  <c:v>0.1036337</c:v>
                </c:pt>
                <c:pt idx="53158">
                  <c:v>0.1036234</c:v>
                </c:pt>
                <c:pt idx="53159">
                  <c:v>0.103613</c:v>
                </c:pt>
                <c:pt idx="53160">
                  <c:v>0.10360270000000001</c:v>
                </c:pt>
                <c:pt idx="53161">
                  <c:v>0.1035923</c:v>
                </c:pt>
                <c:pt idx="53162">
                  <c:v>0.10358199999999999</c:v>
                </c:pt>
                <c:pt idx="53163">
                  <c:v>0.1035716</c:v>
                </c:pt>
                <c:pt idx="53164">
                  <c:v>0.1035613</c:v>
                </c:pt>
                <c:pt idx="53165">
                  <c:v>0.1035509</c:v>
                </c:pt>
                <c:pt idx="53166">
                  <c:v>0.1035406</c:v>
                </c:pt>
                <c:pt idx="53167">
                  <c:v>0.1035302</c:v>
                </c:pt>
                <c:pt idx="53168">
                  <c:v>0.1035199</c:v>
                </c:pt>
                <c:pt idx="53169">
                  <c:v>0.1035095</c:v>
                </c:pt>
                <c:pt idx="53170">
                  <c:v>0.1034991</c:v>
                </c:pt>
                <c:pt idx="53171">
                  <c:v>0.10348880000000001</c:v>
                </c:pt>
                <c:pt idx="53172">
                  <c:v>0.1034784</c:v>
                </c:pt>
                <c:pt idx="53173">
                  <c:v>0.103468</c:v>
                </c:pt>
                <c:pt idx="53174">
                  <c:v>0.1034577</c:v>
                </c:pt>
                <c:pt idx="53175">
                  <c:v>0.10344730000000001</c:v>
                </c:pt>
                <c:pt idx="53176">
                  <c:v>0.1034369</c:v>
                </c:pt>
                <c:pt idx="53177">
                  <c:v>0.1034265</c:v>
                </c:pt>
                <c:pt idx="53178">
                  <c:v>0.1034161</c:v>
                </c:pt>
                <c:pt idx="53179">
                  <c:v>0.10340580000000001</c:v>
                </c:pt>
                <c:pt idx="53180">
                  <c:v>0.1033954</c:v>
                </c:pt>
                <c:pt idx="53181">
                  <c:v>0.103385</c:v>
                </c:pt>
                <c:pt idx="53182">
                  <c:v>0.1033746</c:v>
                </c:pt>
                <c:pt idx="53183">
                  <c:v>0.1033642</c:v>
                </c:pt>
                <c:pt idx="53184">
                  <c:v>0.1033538</c:v>
                </c:pt>
                <c:pt idx="53185">
                  <c:v>0.1033434</c:v>
                </c:pt>
                <c:pt idx="53186">
                  <c:v>0.10333299999999999</c:v>
                </c:pt>
                <c:pt idx="53187">
                  <c:v>0.1033226</c:v>
                </c:pt>
                <c:pt idx="53188">
                  <c:v>0.10331220000000001</c:v>
                </c:pt>
                <c:pt idx="53189">
                  <c:v>0.1033018</c:v>
                </c:pt>
                <c:pt idx="53190">
                  <c:v>0.10329140000000001</c:v>
                </c:pt>
                <c:pt idx="53191">
                  <c:v>0.103281</c:v>
                </c:pt>
                <c:pt idx="53192">
                  <c:v>0.1032706</c:v>
                </c:pt>
                <c:pt idx="53193">
                  <c:v>0.10326009999999999</c:v>
                </c:pt>
                <c:pt idx="53194">
                  <c:v>0.1032497</c:v>
                </c:pt>
                <c:pt idx="53195">
                  <c:v>0.10323930000000001</c:v>
                </c:pt>
                <c:pt idx="53196">
                  <c:v>0.1032289</c:v>
                </c:pt>
                <c:pt idx="53197">
                  <c:v>0.1032185</c:v>
                </c:pt>
                <c:pt idx="53198">
                  <c:v>0.10320799999999999</c:v>
                </c:pt>
                <c:pt idx="53199">
                  <c:v>0.1031976</c:v>
                </c:pt>
                <c:pt idx="53200">
                  <c:v>0.10318720000000001</c:v>
                </c:pt>
                <c:pt idx="53201">
                  <c:v>0.1031768</c:v>
                </c:pt>
                <c:pt idx="53202">
                  <c:v>0.1031663</c:v>
                </c:pt>
                <c:pt idx="53203">
                  <c:v>0.10315589999999999</c:v>
                </c:pt>
                <c:pt idx="53204">
                  <c:v>0.1031455</c:v>
                </c:pt>
                <c:pt idx="53205">
                  <c:v>0.103135</c:v>
                </c:pt>
                <c:pt idx="53206">
                  <c:v>0.1031246</c:v>
                </c:pt>
                <c:pt idx="53207">
                  <c:v>0.1031141</c:v>
                </c:pt>
                <c:pt idx="53208">
                  <c:v>0.10310370000000001</c:v>
                </c:pt>
                <c:pt idx="53209">
                  <c:v>0.1030932</c:v>
                </c:pt>
                <c:pt idx="53210">
                  <c:v>0.1030828</c:v>
                </c:pt>
                <c:pt idx="53211">
                  <c:v>0.10307230000000001</c:v>
                </c:pt>
                <c:pt idx="53212">
                  <c:v>0.1030619</c:v>
                </c:pt>
                <c:pt idx="53213">
                  <c:v>0.1030514</c:v>
                </c:pt>
                <c:pt idx="53214">
                  <c:v>0.10304099999999999</c:v>
                </c:pt>
                <c:pt idx="53215">
                  <c:v>0.1030305</c:v>
                </c:pt>
                <c:pt idx="53216">
                  <c:v>0.1030201</c:v>
                </c:pt>
                <c:pt idx="53217">
                  <c:v>0.10300960000000001</c:v>
                </c:pt>
                <c:pt idx="53218">
                  <c:v>0.1029991</c:v>
                </c:pt>
                <c:pt idx="53219">
                  <c:v>0.1029887</c:v>
                </c:pt>
                <c:pt idx="53220">
                  <c:v>0.10297820000000001</c:v>
                </c:pt>
                <c:pt idx="53221">
                  <c:v>0.1029677</c:v>
                </c:pt>
                <c:pt idx="53222">
                  <c:v>0.1029573</c:v>
                </c:pt>
                <c:pt idx="53223">
                  <c:v>0.1029468</c:v>
                </c:pt>
                <c:pt idx="53224">
                  <c:v>0.10293629999999999</c:v>
                </c:pt>
                <c:pt idx="53225">
                  <c:v>0.1029259</c:v>
                </c:pt>
                <c:pt idx="53226">
                  <c:v>0.1029154</c:v>
                </c:pt>
                <c:pt idx="53227">
                  <c:v>0.10290489999999999</c:v>
                </c:pt>
                <c:pt idx="53228">
                  <c:v>0.1028944</c:v>
                </c:pt>
                <c:pt idx="53229">
                  <c:v>0.1028839</c:v>
                </c:pt>
                <c:pt idx="53230">
                  <c:v>0.10287350000000001</c:v>
                </c:pt>
                <c:pt idx="53231">
                  <c:v>0.102863</c:v>
                </c:pt>
                <c:pt idx="53232">
                  <c:v>0.1028525</c:v>
                </c:pt>
                <c:pt idx="53233">
                  <c:v>0.102842</c:v>
                </c:pt>
                <c:pt idx="53234">
                  <c:v>0.10283150000000001</c:v>
                </c:pt>
                <c:pt idx="53235">
                  <c:v>0.102821</c:v>
                </c:pt>
                <c:pt idx="53236">
                  <c:v>0.1028105</c:v>
                </c:pt>
                <c:pt idx="53237">
                  <c:v>0.1028</c:v>
                </c:pt>
                <c:pt idx="53238">
                  <c:v>0.10278950000000001</c:v>
                </c:pt>
                <c:pt idx="53239">
                  <c:v>0.102779</c:v>
                </c:pt>
                <c:pt idx="53240">
                  <c:v>0.1027685</c:v>
                </c:pt>
                <c:pt idx="53241">
                  <c:v>0.102758</c:v>
                </c:pt>
                <c:pt idx="53242">
                  <c:v>0.10274750000000001</c:v>
                </c:pt>
                <c:pt idx="53243">
                  <c:v>0.10273699999999999</c:v>
                </c:pt>
                <c:pt idx="53244">
                  <c:v>0.1027265</c:v>
                </c:pt>
                <c:pt idx="53245">
                  <c:v>0.102716</c:v>
                </c:pt>
                <c:pt idx="53246">
                  <c:v>0.10270550000000001</c:v>
                </c:pt>
                <c:pt idx="53247">
                  <c:v>0.10269499999999999</c:v>
                </c:pt>
                <c:pt idx="53248">
                  <c:v>0.1026845</c:v>
                </c:pt>
                <c:pt idx="53249">
                  <c:v>0.1026739</c:v>
                </c:pt>
                <c:pt idx="53250">
                  <c:v>0.1026634</c:v>
                </c:pt>
                <c:pt idx="53251">
                  <c:v>0.10265290000000001</c:v>
                </c:pt>
                <c:pt idx="53252">
                  <c:v>0.10264239999999999</c:v>
                </c:pt>
                <c:pt idx="53253">
                  <c:v>0.1026319</c:v>
                </c:pt>
                <c:pt idx="53254">
                  <c:v>0.1026213</c:v>
                </c:pt>
                <c:pt idx="53255">
                  <c:v>0.1026108</c:v>
                </c:pt>
                <c:pt idx="53256">
                  <c:v>0.10260030000000001</c:v>
                </c:pt>
                <c:pt idx="53257">
                  <c:v>0.10258979999999999</c:v>
                </c:pt>
                <c:pt idx="53258">
                  <c:v>0.1025792</c:v>
                </c:pt>
                <c:pt idx="53259">
                  <c:v>0.1025687</c:v>
                </c:pt>
                <c:pt idx="53260">
                  <c:v>0.1025582</c:v>
                </c:pt>
                <c:pt idx="53261">
                  <c:v>0.1025476</c:v>
                </c:pt>
                <c:pt idx="53262">
                  <c:v>0.10253710000000001</c:v>
                </c:pt>
                <c:pt idx="53263">
                  <c:v>0.1025266</c:v>
                </c:pt>
                <c:pt idx="53264">
                  <c:v>0.102516</c:v>
                </c:pt>
                <c:pt idx="53265">
                  <c:v>0.1025055</c:v>
                </c:pt>
                <c:pt idx="53266">
                  <c:v>0.1024949</c:v>
                </c:pt>
                <c:pt idx="53267">
                  <c:v>0.1024844</c:v>
                </c:pt>
                <c:pt idx="53268">
                  <c:v>0.1024738</c:v>
                </c:pt>
                <c:pt idx="53269">
                  <c:v>0.10246329999999999</c:v>
                </c:pt>
                <c:pt idx="53270">
                  <c:v>0.1024528</c:v>
                </c:pt>
                <c:pt idx="53271">
                  <c:v>0.1024422</c:v>
                </c:pt>
                <c:pt idx="53272">
                  <c:v>0.1024317</c:v>
                </c:pt>
                <c:pt idx="53273">
                  <c:v>0.1024211</c:v>
                </c:pt>
                <c:pt idx="53274">
                  <c:v>0.1024106</c:v>
                </c:pt>
                <c:pt idx="53275">
                  <c:v>0.1024</c:v>
                </c:pt>
                <c:pt idx="53276">
                  <c:v>0.10238940000000001</c:v>
                </c:pt>
                <c:pt idx="53277">
                  <c:v>0.10237889999999999</c:v>
                </c:pt>
                <c:pt idx="53278">
                  <c:v>0.1023683</c:v>
                </c:pt>
                <c:pt idx="53279">
                  <c:v>0.1023578</c:v>
                </c:pt>
                <c:pt idx="53280">
                  <c:v>0.1023472</c:v>
                </c:pt>
                <c:pt idx="53281">
                  <c:v>0.1023366</c:v>
                </c:pt>
                <c:pt idx="53282">
                  <c:v>0.1023261</c:v>
                </c:pt>
                <c:pt idx="53283">
                  <c:v>0.1023155</c:v>
                </c:pt>
                <c:pt idx="53284">
                  <c:v>0.1023049</c:v>
                </c:pt>
                <c:pt idx="53285">
                  <c:v>0.10229439999999999</c:v>
                </c:pt>
                <c:pt idx="53286">
                  <c:v>0.10228379999999999</c:v>
                </c:pt>
                <c:pt idx="53287">
                  <c:v>0.10227319999999999</c:v>
                </c:pt>
                <c:pt idx="53288">
                  <c:v>0.1022627</c:v>
                </c:pt>
                <c:pt idx="53289">
                  <c:v>0.1022521</c:v>
                </c:pt>
                <c:pt idx="53290">
                  <c:v>0.1022415</c:v>
                </c:pt>
                <c:pt idx="53291">
                  <c:v>0.1022309</c:v>
                </c:pt>
                <c:pt idx="53292">
                  <c:v>0.1022204</c:v>
                </c:pt>
                <c:pt idx="53293">
                  <c:v>0.1022098</c:v>
                </c:pt>
                <c:pt idx="53294">
                  <c:v>0.1021992</c:v>
                </c:pt>
                <c:pt idx="53295">
                  <c:v>0.1021886</c:v>
                </c:pt>
                <c:pt idx="53296">
                  <c:v>0.102178</c:v>
                </c:pt>
                <c:pt idx="53297">
                  <c:v>0.10216749999999999</c:v>
                </c:pt>
                <c:pt idx="53298">
                  <c:v>0.10215689999999999</c:v>
                </c:pt>
                <c:pt idx="53299">
                  <c:v>0.1021463</c:v>
                </c:pt>
                <c:pt idx="53300">
                  <c:v>0.1021357</c:v>
                </c:pt>
                <c:pt idx="53301">
                  <c:v>0.1021251</c:v>
                </c:pt>
                <c:pt idx="53302">
                  <c:v>0.1021145</c:v>
                </c:pt>
                <c:pt idx="53303">
                  <c:v>0.1021039</c:v>
                </c:pt>
                <c:pt idx="53304">
                  <c:v>0.1020933</c:v>
                </c:pt>
                <c:pt idx="53305">
                  <c:v>0.1020827</c:v>
                </c:pt>
                <c:pt idx="53306">
                  <c:v>0.1020721</c:v>
                </c:pt>
                <c:pt idx="53307">
                  <c:v>0.1020616</c:v>
                </c:pt>
                <c:pt idx="53308">
                  <c:v>0.102051</c:v>
                </c:pt>
                <c:pt idx="53309">
                  <c:v>0.1020404</c:v>
                </c:pt>
                <c:pt idx="53310">
                  <c:v>0.1020298</c:v>
                </c:pt>
                <c:pt idx="53311">
                  <c:v>0.1020192</c:v>
                </c:pt>
                <c:pt idx="53312">
                  <c:v>0.1020086</c:v>
                </c:pt>
                <c:pt idx="53313">
                  <c:v>0.10199800000000001</c:v>
                </c:pt>
                <c:pt idx="53314">
                  <c:v>0.10198740000000001</c:v>
                </c:pt>
                <c:pt idx="53315">
                  <c:v>0.10197680000000001</c:v>
                </c:pt>
                <c:pt idx="53316">
                  <c:v>0.1019661</c:v>
                </c:pt>
                <c:pt idx="53317">
                  <c:v>0.1019555</c:v>
                </c:pt>
                <c:pt idx="53318">
                  <c:v>0.1019449</c:v>
                </c:pt>
                <c:pt idx="53319">
                  <c:v>0.10193430000000001</c:v>
                </c:pt>
                <c:pt idx="53320">
                  <c:v>0.10192370000000001</c:v>
                </c:pt>
                <c:pt idx="53321">
                  <c:v>0.10191310000000001</c:v>
                </c:pt>
                <c:pt idx="53322">
                  <c:v>0.10190249999999999</c:v>
                </c:pt>
                <c:pt idx="53323">
                  <c:v>0.10189189999999999</c:v>
                </c:pt>
                <c:pt idx="53324">
                  <c:v>0.10188129999999999</c:v>
                </c:pt>
                <c:pt idx="53325">
                  <c:v>0.10187060000000001</c:v>
                </c:pt>
                <c:pt idx="53326">
                  <c:v>0.10186000000000001</c:v>
                </c:pt>
                <c:pt idx="53327">
                  <c:v>0.10184940000000001</c:v>
                </c:pt>
                <c:pt idx="53328">
                  <c:v>0.10183879999999999</c:v>
                </c:pt>
                <c:pt idx="53329">
                  <c:v>0.10182819999999999</c:v>
                </c:pt>
                <c:pt idx="53330">
                  <c:v>0.10181750000000001</c:v>
                </c:pt>
                <c:pt idx="53331">
                  <c:v>0.10180690000000001</c:v>
                </c:pt>
                <c:pt idx="53332">
                  <c:v>0.10179630000000001</c:v>
                </c:pt>
                <c:pt idx="53333">
                  <c:v>0.10178570000000001</c:v>
                </c:pt>
                <c:pt idx="53334">
                  <c:v>0.101775</c:v>
                </c:pt>
                <c:pt idx="53335">
                  <c:v>0.1017644</c:v>
                </c:pt>
                <c:pt idx="53336">
                  <c:v>0.10175380000000001</c:v>
                </c:pt>
                <c:pt idx="53337">
                  <c:v>0.10174320000000001</c:v>
                </c:pt>
                <c:pt idx="53338">
                  <c:v>0.1017325</c:v>
                </c:pt>
                <c:pt idx="53339">
                  <c:v>0.1017219</c:v>
                </c:pt>
                <c:pt idx="53340">
                  <c:v>0.1017113</c:v>
                </c:pt>
                <c:pt idx="53341">
                  <c:v>0.1017006</c:v>
                </c:pt>
                <c:pt idx="53342">
                  <c:v>0.10169</c:v>
                </c:pt>
                <c:pt idx="53343">
                  <c:v>0.1016794</c:v>
                </c:pt>
                <c:pt idx="53344">
                  <c:v>0.1016687</c:v>
                </c:pt>
                <c:pt idx="53345">
                  <c:v>0.1016581</c:v>
                </c:pt>
                <c:pt idx="53346">
                  <c:v>0.1016475</c:v>
                </c:pt>
                <c:pt idx="53347">
                  <c:v>0.1016368</c:v>
                </c:pt>
                <c:pt idx="53348">
                  <c:v>0.1016262</c:v>
                </c:pt>
                <c:pt idx="53349">
                  <c:v>0.1016155</c:v>
                </c:pt>
                <c:pt idx="53350">
                  <c:v>0.1016049</c:v>
                </c:pt>
                <c:pt idx="53351">
                  <c:v>0.1015943</c:v>
                </c:pt>
                <c:pt idx="53352">
                  <c:v>0.1015836</c:v>
                </c:pt>
                <c:pt idx="53353">
                  <c:v>0.101573</c:v>
                </c:pt>
                <c:pt idx="53354">
                  <c:v>0.10156229999999999</c:v>
                </c:pt>
                <c:pt idx="53355">
                  <c:v>0.10155169999999999</c:v>
                </c:pt>
                <c:pt idx="53356">
                  <c:v>0.10154100000000001</c:v>
                </c:pt>
                <c:pt idx="53357">
                  <c:v>0.10153040000000001</c:v>
                </c:pt>
                <c:pt idx="53358">
                  <c:v>0.1015197</c:v>
                </c:pt>
                <c:pt idx="53359">
                  <c:v>0.1015091</c:v>
                </c:pt>
                <c:pt idx="53360">
                  <c:v>0.1014984</c:v>
                </c:pt>
                <c:pt idx="53361">
                  <c:v>0.1014878</c:v>
                </c:pt>
                <c:pt idx="53362">
                  <c:v>0.1014771</c:v>
                </c:pt>
                <c:pt idx="53363">
                  <c:v>0.1014665</c:v>
                </c:pt>
                <c:pt idx="53364">
                  <c:v>0.1014558</c:v>
                </c:pt>
                <c:pt idx="53365">
                  <c:v>0.1014452</c:v>
                </c:pt>
                <c:pt idx="53366">
                  <c:v>0.1014345</c:v>
                </c:pt>
                <c:pt idx="53367">
                  <c:v>0.1014239</c:v>
                </c:pt>
                <c:pt idx="53368">
                  <c:v>0.1014132</c:v>
                </c:pt>
                <c:pt idx="53369">
                  <c:v>0.10140250000000001</c:v>
                </c:pt>
                <c:pt idx="53370">
                  <c:v>0.10139189999999999</c:v>
                </c:pt>
                <c:pt idx="53371">
                  <c:v>0.1013812</c:v>
                </c:pt>
                <c:pt idx="53372">
                  <c:v>0.1013705</c:v>
                </c:pt>
                <c:pt idx="53373">
                  <c:v>0.1013599</c:v>
                </c:pt>
                <c:pt idx="53374">
                  <c:v>0.1013492</c:v>
                </c:pt>
                <c:pt idx="53375">
                  <c:v>0.1013386</c:v>
                </c:pt>
                <c:pt idx="53376">
                  <c:v>0.1013279</c:v>
                </c:pt>
                <c:pt idx="53377">
                  <c:v>0.1013172</c:v>
                </c:pt>
                <c:pt idx="53378">
                  <c:v>0.1013066</c:v>
                </c:pt>
                <c:pt idx="53379">
                  <c:v>0.10129589999999999</c:v>
                </c:pt>
                <c:pt idx="53380">
                  <c:v>0.10128520000000001</c:v>
                </c:pt>
                <c:pt idx="53381">
                  <c:v>0.1012745</c:v>
                </c:pt>
                <c:pt idx="53382">
                  <c:v>0.1012639</c:v>
                </c:pt>
                <c:pt idx="53383">
                  <c:v>0.1012532</c:v>
                </c:pt>
                <c:pt idx="53384">
                  <c:v>0.1012425</c:v>
                </c:pt>
                <c:pt idx="53385">
                  <c:v>0.1012319</c:v>
                </c:pt>
                <c:pt idx="53386">
                  <c:v>0.1012212</c:v>
                </c:pt>
                <c:pt idx="53387">
                  <c:v>0.10121049999999999</c:v>
                </c:pt>
                <c:pt idx="53388">
                  <c:v>0.1011999</c:v>
                </c:pt>
                <c:pt idx="53389">
                  <c:v>0.10118920000000001</c:v>
                </c:pt>
                <c:pt idx="53390">
                  <c:v>0.1011785</c:v>
                </c:pt>
                <c:pt idx="53391">
                  <c:v>0.1011678</c:v>
                </c:pt>
                <c:pt idx="53392">
                  <c:v>0.1011571</c:v>
                </c:pt>
                <c:pt idx="53393">
                  <c:v>0.1011465</c:v>
                </c:pt>
                <c:pt idx="53394">
                  <c:v>0.1011358</c:v>
                </c:pt>
                <c:pt idx="53395">
                  <c:v>0.1011251</c:v>
                </c:pt>
                <c:pt idx="53396">
                  <c:v>0.10111439999999999</c:v>
                </c:pt>
                <c:pt idx="53397">
                  <c:v>0.10110379999999999</c:v>
                </c:pt>
                <c:pt idx="53398">
                  <c:v>0.10109310000000001</c:v>
                </c:pt>
                <c:pt idx="53399">
                  <c:v>0.1010824</c:v>
                </c:pt>
                <c:pt idx="53400">
                  <c:v>0.1010717</c:v>
                </c:pt>
                <c:pt idx="53401">
                  <c:v>0.1010586</c:v>
                </c:pt>
                <c:pt idx="53402">
                  <c:v>0.10104580000000001</c:v>
                </c:pt>
                <c:pt idx="53403">
                  <c:v>0.10103330000000001</c:v>
                </c:pt>
                <c:pt idx="53404">
                  <c:v>0.1010211</c:v>
                </c:pt>
                <c:pt idx="53405">
                  <c:v>0.1010091</c:v>
                </c:pt>
                <c:pt idx="53406">
                  <c:v>0.1009972</c:v>
                </c:pt>
                <c:pt idx="53407">
                  <c:v>0.10098559999999999</c:v>
                </c:pt>
                <c:pt idx="53408">
                  <c:v>0.1009741</c:v>
                </c:pt>
                <c:pt idx="53409">
                  <c:v>0.10096280000000001</c:v>
                </c:pt>
                <c:pt idx="53410">
                  <c:v>0.1009516</c:v>
                </c:pt>
                <c:pt idx="53411">
                  <c:v>0.10094060000000001</c:v>
                </c:pt>
                <c:pt idx="53412">
                  <c:v>0.1009297</c:v>
                </c:pt>
                <c:pt idx="53413">
                  <c:v>0.10091890000000001</c:v>
                </c:pt>
                <c:pt idx="53414">
                  <c:v>0.1009082</c:v>
                </c:pt>
                <c:pt idx="53415">
                  <c:v>0.10089770000000001</c:v>
                </c:pt>
                <c:pt idx="53416">
                  <c:v>0.1008872</c:v>
                </c:pt>
                <c:pt idx="53417">
                  <c:v>0.10087690000000001</c:v>
                </c:pt>
                <c:pt idx="53418">
                  <c:v>0.1008666</c:v>
                </c:pt>
                <c:pt idx="53419">
                  <c:v>0.1008564</c:v>
                </c:pt>
                <c:pt idx="53420">
                  <c:v>0.1008464</c:v>
                </c:pt>
                <c:pt idx="53421">
                  <c:v>0.10083640000000001</c:v>
                </c:pt>
                <c:pt idx="53422">
                  <c:v>0.1008264</c:v>
                </c:pt>
                <c:pt idx="53423">
                  <c:v>0.10081660000000001</c:v>
                </c:pt>
                <c:pt idx="53424">
                  <c:v>0.1008068</c:v>
                </c:pt>
                <c:pt idx="53425">
                  <c:v>0.1007972</c:v>
                </c:pt>
                <c:pt idx="53426">
                  <c:v>0.1007875</c:v>
                </c:pt>
                <c:pt idx="53427">
                  <c:v>0.10077800000000001</c:v>
                </c:pt>
                <c:pt idx="53428">
                  <c:v>0.1007685</c:v>
                </c:pt>
                <c:pt idx="53429">
                  <c:v>0.1007591</c:v>
                </c:pt>
                <c:pt idx="53430">
                  <c:v>0.1007498</c:v>
                </c:pt>
                <c:pt idx="53431">
                  <c:v>0.1007405</c:v>
                </c:pt>
                <c:pt idx="53432">
                  <c:v>0.1007313</c:v>
                </c:pt>
                <c:pt idx="53433">
                  <c:v>0.10072209999999999</c:v>
                </c:pt>
                <c:pt idx="53434">
                  <c:v>0.100713</c:v>
                </c:pt>
                <c:pt idx="53435">
                  <c:v>0.100704</c:v>
                </c:pt>
                <c:pt idx="53436">
                  <c:v>0.10069500000000001</c:v>
                </c:pt>
                <c:pt idx="53437">
                  <c:v>0.1006861</c:v>
                </c:pt>
                <c:pt idx="53438">
                  <c:v>0.10067719999999999</c:v>
                </c:pt>
                <c:pt idx="53439">
                  <c:v>0.10066840000000001</c:v>
                </c:pt>
                <c:pt idx="53440">
                  <c:v>0.1006596</c:v>
                </c:pt>
                <c:pt idx="53441">
                  <c:v>0.1006509</c:v>
                </c:pt>
                <c:pt idx="53442">
                  <c:v>0.1006423</c:v>
                </c:pt>
                <c:pt idx="53443">
                  <c:v>0.10063370000000001</c:v>
                </c:pt>
                <c:pt idx="53444">
                  <c:v>0.1006251</c:v>
                </c:pt>
                <c:pt idx="53445">
                  <c:v>0.1006166</c:v>
                </c:pt>
                <c:pt idx="53446">
                  <c:v>0.10060810000000001</c:v>
                </c:pt>
                <c:pt idx="53447">
                  <c:v>0.1005997</c:v>
                </c:pt>
                <c:pt idx="53448">
                  <c:v>0.10059129999999999</c:v>
                </c:pt>
                <c:pt idx="53449">
                  <c:v>0.10058300000000001</c:v>
                </c:pt>
                <c:pt idx="53450">
                  <c:v>0.1005747</c:v>
                </c:pt>
                <c:pt idx="53451">
                  <c:v>0.1005665</c:v>
                </c:pt>
                <c:pt idx="53452">
                  <c:v>0.1005583</c:v>
                </c:pt>
                <c:pt idx="53453">
                  <c:v>0.1005501</c:v>
                </c:pt>
                <c:pt idx="53454">
                  <c:v>0.10054200000000001</c:v>
                </c:pt>
                <c:pt idx="53455">
                  <c:v>0.100534</c:v>
                </c:pt>
                <c:pt idx="53456">
                  <c:v>0.1005259</c:v>
                </c:pt>
                <c:pt idx="53457">
                  <c:v>0.10051789999999999</c:v>
                </c:pt>
                <c:pt idx="53458">
                  <c:v>0.10051</c:v>
                </c:pt>
                <c:pt idx="53459">
                  <c:v>0.1005021</c:v>
                </c:pt>
                <c:pt idx="53460">
                  <c:v>0.10049420000000001</c:v>
                </c:pt>
                <c:pt idx="53461">
                  <c:v>0.1004864</c:v>
                </c:pt>
                <c:pt idx="53462">
                  <c:v>0.1004786</c:v>
                </c:pt>
                <c:pt idx="53463">
                  <c:v>0.1004708</c:v>
                </c:pt>
                <c:pt idx="53464">
                  <c:v>0.1004631</c:v>
                </c:pt>
                <c:pt idx="53465">
                  <c:v>0.1004554</c:v>
                </c:pt>
                <c:pt idx="53466">
                  <c:v>0.1004477</c:v>
                </c:pt>
                <c:pt idx="53467">
                  <c:v>0.1004401</c:v>
                </c:pt>
                <c:pt idx="53468">
                  <c:v>0.10043249999999999</c:v>
                </c:pt>
                <c:pt idx="53469">
                  <c:v>0.1004249</c:v>
                </c:pt>
                <c:pt idx="53470">
                  <c:v>0.1004174</c:v>
                </c:pt>
                <c:pt idx="53471">
                  <c:v>0.1004099</c:v>
                </c:pt>
                <c:pt idx="53472">
                  <c:v>0.10040250000000001</c:v>
                </c:pt>
                <c:pt idx="53473">
                  <c:v>0.100395</c:v>
                </c:pt>
                <c:pt idx="53474">
                  <c:v>0.1003877</c:v>
                </c:pt>
                <c:pt idx="53475">
                  <c:v>0.10038030000000001</c:v>
                </c:pt>
                <c:pt idx="53476">
                  <c:v>0.100373</c:v>
                </c:pt>
                <c:pt idx="53477">
                  <c:v>0.1003657</c:v>
                </c:pt>
                <c:pt idx="53478">
                  <c:v>0.1003584</c:v>
                </c:pt>
                <c:pt idx="53479">
                  <c:v>0.1003511</c:v>
                </c:pt>
                <c:pt idx="53480">
                  <c:v>0.1003439</c:v>
                </c:pt>
                <c:pt idx="53481">
                  <c:v>0.1003368</c:v>
                </c:pt>
                <c:pt idx="53482">
                  <c:v>0.1003296</c:v>
                </c:pt>
                <c:pt idx="53483">
                  <c:v>0.1003225</c:v>
                </c:pt>
                <c:pt idx="53484">
                  <c:v>0.1003154</c:v>
                </c:pt>
                <c:pt idx="53485">
                  <c:v>0.1003083</c:v>
                </c:pt>
                <c:pt idx="53486">
                  <c:v>0.1003013</c:v>
                </c:pt>
                <c:pt idx="53487">
                  <c:v>0.1002943</c:v>
                </c:pt>
                <c:pt idx="53488">
                  <c:v>0.1002873</c:v>
                </c:pt>
                <c:pt idx="53489">
                  <c:v>0.1002803</c:v>
                </c:pt>
                <c:pt idx="53490">
                  <c:v>0.1002734</c:v>
                </c:pt>
                <c:pt idx="53491">
                  <c:v>0.10026649999999999</c:v>
                </c:pt>
                <c:pt idx="53492">
                  <c:v>0.1002596</c:v>
                </c:pt>
                <c:pt idx="53493">
                  <c:v>0.1002528</c:v>
                </c:pt>
                <c:pt idx="53494">
                  <c:v>0.100246</c:v>
                </c:pt>
                <c:pt idx="53495">
                  <c:v>0.1002392</c:v>
                </c:pt>
                <c:pt idx="53496">
                  <c:v>0.1002324</c:v>
                </c:pt>
                <c:pt idx="53497">
                  <c:v>0.1002256</c:v>
                </c:pt>
                <c:pt idx="53498">
                  <c:v>0.1002189</c:v>
                </c:pt>
                <c:pt idx="53499">
                  <c:v>0.1002122</c:v>
                </c:pt>
                <c:pt idx="53500">
                  <c:v>0.1002055</c:v>
                </c:pt>
                <c:pt idx="53501">
                  <c:v>0.10019889999999999</c:v>
                </c:pt>
                <c:pt idx="53502">
                  <c:v>0.1001923</c:v>
                </c:pt>
                <c:pt idx="53503">
                  <c:v>0.1001857</c:v>
                </c:pt>
                <c:pt idx="53504">
                  <c:v>0.10017909999999999</c:v>
                </c:pt>
                <c:pt idx="53505">
                  <c:v>0.1001725</c:v>
                </c:pt>
                <c:pt idx="53506">
                  <c:v>0.10016600000000001</c:v>
                </c:pt>
                <c:pt idx="53507">
                  <c:v>0.1001595</c:v>
                </c:pt>
                <c:pt idx="53508">
                  <c:v>0.10015300000000001</c:v>
                </c:pt>
                <c:pt idx="53509">
                  <c:v>0.1001465</c:v>
                </c:pt>
                <c:pt idx="53510">
                  <c:v>0.1001401</c:v>
                </c:pt>
                <c:pt idx="53511">
                  <c:v>0.10013370000000001</c:v>
                </c:pt>
                <c:pt idx="53512">
                  <c:v>0.1001273</c:v>
                </c:pt>
                <c:pt idx="53513">
                  <c:v>0.1001209</c:v>
                </c:pt>
                <c:pt idx="53514">
                  <c:v>0.1001146</c:v>
                </c:pt>
                <c:pt idx="53515">
                  <c:v>0.10010819999999999</c:v>
                </c:pt>
                <c:pt idx="53516">
                  <c:v>0.10010189999999999</c:v>
                </c:pt>
                <c:pt idx="53517">
                  <c:v>0.10009560000000001</c:v>
                </c:pt>
                <c:pt idx="53518">
                  <c:v>0.1000894</c:v>
                </c:pt>
                <c:pt idx="53519">
                  <c:v>0.10008309999999999</c:v>
                </c:pt>
                <c:pt idx="53520">
                  <c:v>0.1000769</c:v>
                </c:pt>
                <c:pt idx="53521">
                  <c:v>0.1000707</c:v>
                </c:pt>
                <c:pt idx="53522">
                  <c:v>0.1000645</c:v>
                </c:pt>
                <c:pt idx="53523">
                  <c:v>0.10005840000000001</c:v>
                </c:pt>
                <c:pt idx="53524">
                  <c:v>0.10005219999999999</c:v>
                </c:pt>
                <c:pt idx="53525">
                  <c:v>0.1000461</c:v>
                </c:pt>
                <c:pt idx="53526">
                  <c:v>0.10004</c:v>
                </c:pt>
                <c:pt idx="53527">
                  <c:v>0.1000339</c:v>
                </c:pt>
                <c:pt idx="53528">
                  <c:v>0.1000279</c:v>
                </c:pt>
                <c:pt idx="53529">
                  <c:v>0.10002179999999999</c:v>
                </c:pt>
                <c:pt idx="53530">
                  <c:v>0.1000158</c:v>
                </c:pt>
                <c:pt idx="53531">
                  <c:v>0.1000098</c:v>
                </c:pt>
                <c:pt idx="53532">
                  <c:v>0.1000038</c:v>
                </c:pt>
                <c:pt idx="53533">
                  <c:v>9.9997825999999998E-2</c:v>
                </c:pt>
                <c:pt idx="53534">
                  <c:v>9.9991880000000005E-2</c:v>
                </c:pt>
                <c:pt idx="53535">
                  <c:v>9.9985950000000004E-2</c:v>
                </c:pt>
                <c:pt idx="53536">
                  <c:v>9.9980041000000006E-2</c:v>
                </c:pt>
                <c:pt idx="53537">
                  <c:v>9.9974147999999999E-2</c:v>
                </c:pt>
                <c:pt idx="53538">
                  <c:v>9.9968276999999994E-2</c:v>
                </c:pt>
                <c:pt idx="53539">
                  <c:v>9.9962420999999996E-2</c:v>
                </c:pt>
                <c:pt idx="53540">
                  <c:v>9.9956587E-2</c:v>
                </c:pt>
                <c:pt idx="53541">
                  <c:v>9.9950767999999995E-2</c:v>
                </c:pt>
                <c:pt idx="53542">
                  <c:v>9.9944963999999997E-2</c:v>
                </c:pt>
                <c:pt idx="53543">
                  <c:v>9.9939182000000001E-2</c:v>
                </c:pt>
                <c:pt idx="53544">
                  <c:v>9.9933415999999997E-2</c:v>
                </c:pt>
                <c:pt idx="53545">
                  <c:v>9.9927670999999996E-2</c:v>
                </c:pt>
                <c:pt idx="53546">
                  <c:v>9.9921942E-2</c:v>
                </c:pt>
                <c:pt idx="53547">
                  <c:v>9.9916226999999996E-2</c:v>
                </c:pt>
                <c:pt idx="53548">
                  <c:v>9.9910534999999995E-2</c:v>
                </c:pt>
                <c:pt idx="53549">
                  <c:v>9.9904857999999999E-2</c:v>
                </c:pt>
                <c:pt idx="53550">
                  <c:v>9.9899194999999996E-2</c:v>
                </c:pt>
                <c:pt idx="53551">
                  <c:v>9.9893547999999999E-2</c:v>
                </c:pt>
                <c:pt idx="53552">
                  <c:v>9.9887922000000004E-2</c:v>
                </c:pt>
                <c:pt idx="53553">
                  <c:v>9.9882312000000001E-2</c:v>
                </c:pt>
                <c:pt idx="53554">
                  <c:v>9.9876717000000004E-2</c:v>
                </c:pt>
                <c:pt idx="53555">
                  <c:v>9.9871135999999999E-2</c:v>
                </c:pt>
                <c:pt idx="53556">
                  <c:v>9.9865577999999997E-2</c:v>
                </c:pt>
                <c:pt idx="53557">
                  <c:v>9.9860035E-2</c:v>
                </c:pt>
                <c:pt idx="53558">
                  <c:v>9.9854506999999995E-2</c:v>
                </c:pt>
                <c:pt idx="53559">
                  <c:v>9.9848992999999997E-2</c:v>
                </c:pt>
                <c:pt idx="53560">
                  <c:v>9.9843495000000004E-2</c:v>
                </c:pt>
                <c:pt idx="53561">
                  <c:v>9.9838018000000001E-2</c:v>
                </c:pt>
                <c:pt idx="53562">
                  <c:v>9.9832557000000002E-2</c:v>
                </c:pt>
                <c:pt idx="53563">
                  <c:v>9.9827110999999996E-2</c:v>
                </c:pt>
                <c:pt idx="53564">
                  <c:v>9.9821678999999996E-2</c:v>
                </c:pt>
                <c:pt idx="53565">
                  <c:v>9.9816263000000002E-2</c:v>
                </c:pt>
                <c:pt idx="53566">
                  <c:v>9.9810861000000001E-2</c:v>
                </c:pt>
                <c:pt idx="53567">
                  <c:v>9.9805474000000005E-2</c:v>
                </c:pt>
                <c:pt idx="53568">
                  <c:v>9.9800102000000002E-2</c:v>
                </c:pt>
                <c:pt idx="53569">
                  <c:v>9.9794745000000004E-2</c:v>
                </c:pt>
                <c:pt idx="53570">
                  <c:v>9.9789402999999999E-2</c:v>
                </c:pt>
                <c:pt idx="53571">
                  <c:v>9.9784075999999999E-2</c:v>
                </c:pt>
                <c:pt idx="53572">
                  <c:v>9.9778764000000006E-2</c:v>
                </c:pt>
                <c:pt idx="53573">
                  <c:v>9.9773474000000001E-2</c:v>
                </c:pt>
                <c:pt idx="53574">
                  <c:v>9.9768199000000002E-2</c:v>
                </c:pt>
                <c:pt idx="53575">
                  <c:v>9.9762938999999995E-2</c:v>
                </c:pt>
                <c:pt idx="53576">
                  <c:v>9.9757693999999994E-2</c:v>
                </c:pt>
                <c:pt idx="53577">
                  <c:v>9.9752456000000003E-2</c:v>
                </c:pt>
                <c:pt idx="53578">
                  <c:v>9.9747233000000005E-2</c:v>
                </c:pt>
                <c:pt idx="53579">
                  <c:v>9.9742024999999998E-2</c:v>
                </c:pt>
                <c:pt idx="53580">
                  <c:v>9.9736831999999997E-2</c:v>
                </c:pt>
                <c:pt idx="53581">
                  <c:v>9.9731654000000003E-2</c:v>
                </c:pt>
                <c:pt idx="53582">
                  <c:v>9.9726491E-2</c:v>
                </c:pt>
                <c:pt idx="53583">
                  <c:v>9.9721342000000004E-2</c:v>
                </c:pt>
                <c:pt idx="53584">
                  <c:v>9.9716209E-2</c:v>
                </c:pt>
                <c:pt idx="53585">
                  <c:v>9.9711090000000002E-2</c:v>
                </c:pt>
                <c:pt idx="53586">
                  <c:v>9.9705986999999996E-2</c:v>
                </c:pt>
                <c:pt idx="53587">
                  <c:v>9.9700897999999996E-2</c:v>
                </c:pt>
                <c:pt idx="53588">
                  <c:v>9.9695824000000002E-2</c:v>
                </c:pt>
                <c:pt idx="53589">
                  <c:v>9.9690758000000004E-2</c:v>
                </c:pt>
                <c:pt idx="53590">
                  <c:v>9.9685705999999999E-2</c:v>
                </c:pt>
                <c:pt idx="53591">
                  <c:v>9.9680669999999999E-2</c:v>
                </c:pt>
                <c:pt idx="53592">
                  <c:v>9.9675648000000006E-2</c:v>
                </c:pt>
                <c:pt idx="53593">
                  <c:v>9.9670641000000004E-2</c:v>
                </c:pt>
                <c:pt idx="53594">
                  <c:v>9.9665648999999995E-2</c:v>
                </c:pt>
                <c:pt idx="53595">
                  <c:v>9.9660664999999996E-2</c:v>
                </c:pt>
                <c:pt idx="53596">
                  <c:v>9.9655695000000002E-2</c:v>
                </c:pt>
                <c:pt idx="53597">
                  <c:v>9.9650741000000001E-2</c:v>
                </c:pt>
                <c:pt idx="53598">
                  <c:v>9.9645801000000006E-2</c:v>
                </c:pt>
                <c:pt idx="53599">
                  <c:v>9.9640869000000007E-2</c:v>
                </c:pt>
                <c:pt idx="53600">
                  <c:v>9.9635951E-2</c:v>
                </c:pt>
                <c:pt idx="53601">
                  <c:v>9.9631048999999999E-2</c:v>
                </c:pt>
                <c:pt idx="53602">
                  <c:v>9.9626161000000005E-2</c:v>
                </c:pt>
                <c:pt idx="53603">
                  <c:v>9.9621281000000006E-2</c:v>
                </c:pt>
                <c:pt idx="53604">
                  <c:v>9.9616415999999999E-2</c:v>
                </c:pt>
                <c:pt idx="53605">
                  <c:v>9.9611564999999999E-2</c:v>
                </c:pt>
                <c:pt idx="53606">
                  <c:v>9.9606730000000004E-2</c:v>
                </c:pt>
                <c:pt idx="53607">
                  <c:v>9.9601902000000006E-2</c:v>
                </c:pt>
                <c:pt idx="53608">
                  <c:v>9.9597089E-2</c:v>
                </c:pt>
                <c:pt idx="53609">
                  <c:v>9.9592290999999999E-2</c:v>
                </c:pt>
                <c:pt idx="53610">
                  <c:v>9.9587499999999995E-2</c:v>
                </c:pt>
                <c:pt idx="53611">
                  <c:v>9.9582723999999997E-2</c:v>
                </c:pt>
                <c:pt idx="53612">
                  <c:v>9.9577963000000005E-2</c:v>
                </c:pt>
                <c:pt idx="53613">
                  <c:v>9.9573209999999995E-2</c:v>
                </c:pt>
                <c:pt idx="53614">
                  <c:v>9.9568471000000006E-2</c:v>
                </c:pt>
                <c:pt idx="53615">
                  <c:v>9.9563747999999994E-2</c:v>
                </c:pt>
                <c:pt idx="53616">
                  <c:v>9.9559031000000006E-2</c:v>
                </c:pt>
                <c:pt idx="53617">
                  <c:v>9.9554329999999996E-2</c:v>
                </c:pt>
                <c:pt idx="53618">
                  <c:v>9.9549644000000007E-2</c:v>
                </c:pt>
                <c:pt idx="53619">
                  <c:v>9.9544964999999999E-2</c:v>
                </c:pt>
                <c:pt idx="53620">
                  <c:v>9.9540300999999998E-2</c:v>
                </c:pt>
                <c:pt idx="53621">
                  <c:v>9.9535644000000006E-2</c:v>
                </c:pt>
                <c:pt idx="53622">
                  <c:v>9.9531001999999993E-2</c:v>
                </c:pt>
                <c:pt idx="53623">
                  <c:v>9.9526368000000004E-2</c:v>
                </c:pt>
                <c:pt idx="53624">
                  <c:v>9.9521749000000007E-2</c:v>
                </c:pt>
                <c:pt idx="53625">
                  <c:v>9.9517144000000002E-2</c:v>
                </c:pt>
                <c:pt idx="53626">
                  <c:v>9.9512547000000007E-2</c:v>
                </c:pt>
                <c:pt idx="53627">
                  <c:v>9.9507965000000004E-2</c:v>
                </c:pt>
                <c:pt idx="53628">
                  <c:v>9.9503389999999997E-2</c:v>
                </c:pt>
                <c:pt idx="53629">
                  <c:v>9.9498830999999996E-2</c:v>
                </c:pt>
                <c:pt idx="53630">
                  <c:v>9.9494278000000005E-2</c:v>
                </c:pt>
                <c:pt idx="53631">
                  <c:v>9.9489741000000007E-2</c:v>
                </c:pt>
                <c:pt idx="53632">
                  <c:v>9.9485219E-2</c:v>
                </c:pt>
                <c:pt idx="53633">
                  <c:v>9.9480703000000004E-2</c:v>
                </c:pt>
                <c:pt idx="53634">
                  <c:v>9.9476202999999999E-2</c:v>
                </c:pt>
                <c:pt idx="53635">
                  <c:v>9.9471711000000004E-2</c:v>
                </c:pt>
                <c:pt idx="53636">
                  <c:v>9.9467233000000002E-2</c:v>
                </c:pt>
                <c:pt idx="53637">
                  <c:v>9.9462761999999996E-2</c:v>
                </c:pt>
                <c:pt idx="53638">
                  <c:v>9.9458306999999996E-2</c:v>
                </c:pt>
                <c:pt idx="53639">
                  <c:v>9.9453859000000006E-2</c:v>
                </c:pt>
                <c:pt idx="53640">
                  <c:v>9.9449425999999994E-2</c:v>
                </c:pt>
                <c:pt idx="53641">
                  <c:v>9.9445000000000006E-2</c:v>
                </c:pt>
                <c:pt idx="53642">
                  <c:v>9.9440582E-2</c:v>
                </c:pt>
                <c:pt idx="53643">
                  <c:v>9.9436179E-2</c:v>
                </c:pt>
                <c:pt idx="53644">
                  <c:v>9.9431782999999996E-2</c:v>
                </c:pt>
                <c:pt idx="53645">
                  <c:v>9.9427401999999998E-2</c:v>
                </c:pt>
                <c:pt idx="53646">
                  <c:v>9.9423028999999996E-2</c:v>
                </c:pt>
                <c:pt idx="53647">
                  <c:v>9.9418670000000001E-2</c:v>
                </c:pt>
                <c:pt idx="53648">
                  <c:v>9.9414319000000001E-2</c:v>
                </c:pt>
                <c:pt idx="53649">
                  <c:v>9.9409974999999998E-2</c:v>
                </c:pt>
                <c:pt idx="53650">
                  <c:v>9.9405646E-2</c:v>
                </c:pt>
                <c:pt idx="53651">
                  <c:v>9.9401324999999999E-2</c:v>
                </c:pt>
                <c:pt idx="53652">
                  <c:v>9.9397019000000003E-2</c:v>
                </c:pt>
                <c:pt idx="53653">
                  <c:v>9.9392720000000004E-2</c:v>
                </c:pt>
                <c:pt idx="53654">
                  <c:v>9.9388428000000001E-2</c:v>
                </c:pt>
                <c:pt idx="53655">
                  <c:v>9.9384151000000004E-2</c:v>
                </c:pt>
                <c:pt idx="53656">
                  <c:v>9.9379882000000003E-2</c:v>
                </c:pt>
                <c:pt idx="53657">
                  <c:v>9.9375627999999994E-2</c:v>
                </c:pt>
                <c:pt idx="53658">
                  <c:v>9.9371380999999995E-2</c:v>
                </c:pt>
                <c:pt idx="53659">
                  <c:v>9.9367142000000006E-2</c:v>
                </c:pt>
                <c:pt idx="53660">
                  <c:v>9.9362916999999995E-2</c:v>
                </c:pt>
                <c:pt idx="53661">
                  <c:v>9.9358699999999994E-2</c:v>
                </c:pt>
                <c:pt idx="53662">
                  <c:v>9.9354491000000003E-2</c:v>
                </c:pt>
                <c:pt idx="53663">
                  <c:v>9.9350296000000005E-2</c:v>
                </c:pt>
                <c:pt idx="53664">
                  <c:v>9.9346109000000002E-2</c:v>
                </c:pt>
                <c:pt idx="53665">
                  <c:v>9.9341928999999995E-2</c:v>
                </c:pt>
                <c:pt idx="53666">
                  <c:v>9.9337763999999995E-2</c:v>
                </c:pt>
                <c:pt idx="53667">
                  <c:v>9.9333607000000004E-2</c:v>
                </c:pt>
                <c:pt idx="53668">
                  <c:v>9.9329456999999996E-2</c:v>
                </c:pt>
                <c:pt idx="53669">
                  <c:v>9.9325321999999994E-2</c:v>
                </c:pt>
                <c:pt idx="53670">
                  <c:v>9.9321194000000002E-2</c:v>
                </c:pt>
                <c:pt idx="53671">
                  <c:v>9.9317074000000005E-2</c:v>
                </c:pt>
                <c:pt idx="53672">
                  <c:v>9.9312969000000001E-2</c:v>
                </c:pt>
                <c:pt idx="53673">
                  <c:v>9.9308871000000007E-2</c:v>
                </c:pt>
                <c:pt idx="53674">
                  <c:v>9.9304779999999995E-2</c:v>
                </c:pt>
                <c:pt idx="53675">
                  <c:v>9.9300696999999993E-2</c:v>
                </c:pt>
                <c:pt idx="53676">
                  <c:v>9.9296628999999997E-2</c:v>
                </c:pt>
                <c:pt idx="53677">
                  <c:v>9.9292568999999997E-2</c:v>
                </c:pt>
                <c:pt idx="53678">
                  <c:v>9.9288515999999993E-2</c:v>
                </c:pt>
                <c:pt idx="53679">
                  <c:v>9.928447E-2</c:v>
                </c:pt>
                <c:pt idx="53680">
                  <c:v>9.9280438999999998E-2</c:v>
                </c:pt>
                <c:pt idx="53681">
                  <c:v>9.9276416000000006E-2</c:v>
                </c:pt>
                <c:pt idx="53682">
                  <c:v>9.9272399999999997E-2</c:v>
                </c:pt>
                <c:pt idx="53683">
                  <c:v>9.9268391999999997E-2</c:v>
                </c:pt>
                <c:pt idx="53684">
                  <c:v>9.9264398000000004E-2</c:v>
                </c:pt>
                <c:pt idx="53685">
                  <c:v>9.9260412000000006E-2</c:v>
                </c:pt>
                <c:pt idx="53686">
                  <c:v>9.9256434000000004E-2</c:v>
                </c:pt>
                <c:pt idx="53687">
                  <c:v>9.9252462E-2</c:v>
                </c:pt>
                <c:pt idx="53688">
                  <c:v>9.9248506E-2</c:v>
                </c:pt>
                <c:pt idx="53689">
                  <c:v>9.9244556999999997E-2</c:v>
                </c:pt>
                <c:pt idx="53690">
                  <c:v>9.9240616000000004E-2</c:v>
                </c:pt>
                <c:pt idx="53691">
                  <c:v>9.9236682000000007E-2</c:v>
                </c:pt>
                <c:pt idx="53692">
                  <c:v>9.9232763000000002E-2</c:v>
                </c:pt>
                <c:pt idx="53693">
                  <c:v>9.9228851000000007E-2</c:v>
                </c:pt>
                <c:pt idx="53694">
                  <c:v>9.9224946999999994E-2</c:v>
                </c:pt>
                <c:pt idx="53695">
                  <c:v>9.9221051000000005E-2</c:v>
                </c:pt>
                <c:pt idx="53696">
                  <c:v>9.9217161999999998E-2</c:v>
                </c:pt>
                <c:pt idx="53697">
                  <c:v>9.9213286999999997E-2</c:v>
                </c:pt>
                <c:pt idx="53698">
                  <c:v>9.9209420000000006E-2</c:v>
                </c:pt>
                <c:pt idx="53699">
                  <c:v>9.9205560999999998E-2</c:v>
                </c:pt>
                <c:pt idx="53700">
                  <c:v>9.9201708999999999E-2</c:v>
                </c:pt>
                <c:pt idx="53701">
                  <c:v>9.9197864999999996E-2</c:v>
                </c:pt>
                <c:pt idx="53702">
                  <c:v>9.9194035E-2</c:v>
                </c:pt>
                <c:pt idx="53703">
                  <c:v>9.9190212999999999E-2</c:v>
                </c:pt>
                <c:pt idx="53704">
                  <c:v>9.9186397999999995E-2</c:v>
                </c:pt>
                <c:pt idx="53705">
                  <c:v>9.9182591000000001E-2</c:v>
                </c:pt>
                <c:pt idx="53706">
                  <c:v>9.9178791000000002E-2</c:v>
                </c:pt>
                <c:pt idx="53707">
                  <c:v>9.9174999E-2</c:v>
                </c:pt>
                <c:pt idx="53708">
                  <c:v>9.9171213999999994E-2</c:v>
                </c:pt>
                <c:pt idx="53709">
                  <c:v>9.9167443999999993E-2</c:v>
                </c:pt>
                <c:pt idx="53710">
                  <c:v>9.9163681000000004E-2</c:v>
                </c:pt>
                <c:pt idx="53711">
                  <c:v>9.9159925999999995E-2</c:v>
                </c:pt>
                <c:pt idx="53712">
                  <c:v>9.9156178999999997E-2</c:v>
                </c:pt>
                <c:pt idx="53713">
                  <c:v>9.9152437999999996E-2</c:v>
                </c:pt>
                <c:pt idx="53714">
                  <c:v>9.9148706000000003E-2</c:v>
                </c:pt>
                <c:pt idx="53715">
                  <c:v>9.9144979999999994E-2</c:v>
                </c:pt>
                <c:pt idx="53716">
                  <c:v>9.9141270000000004E-2</c:v>
                </c:pt>
                <c:pt idx="53717">
                  <c:v>9.9137566999999996E-2</c:v>
                </c:pt>
                <c:pt idx="53718">
                  <c:v>9.9133870999999998E-2</c:v>
                </c:pt>
                <c:pt idx="53719">
                  <c:v>9.9130182999999997E-2</c:v>
                </c:pt>
                <c:pt idx="53720">
                  <c:v>9.9126503000000005E-2</c:v>
                </c:pt>
                <c:pt idx="53721">
                  <c:v>9.9122829999999995E-2</c:v>
                </c:pt>
                <c:pt idx="53722">
                  <c:v>9.9119163999999996E-2</c:v>
                </c:pt>
                <c:pt idx="53723">
                  <c:v>9.9115506000000006E-2</c:v>
                </c:pt>
                <c:pt idx="53724">
                  <c:v>9.9111854999999999E-2</c:v>
                </c:pt>
                <c:pt idx="53725">
                  <c:v>9.9108212000000001E-2</c:v>
                </c:pt>
                <c:pt idx="53726">
                  <c:v>9.9104576E-2</c:v>
                </c:pt>
                <c:pt idx="53727">
                  <c:v>9.9100955000000004E-2</c:v>
                </c:pt>
                <c:pt idx="53728">
                  <c:v>9.9097341000000005E-2</c:v>
                </c:pt>
                <c:pt idx="53729">
                  <c:v>9.9093735000000002E-2</c:v>
                </c:pt>
                <c:pt idx="53730">
                  <c:v>9.9090136999999995E-2</c:v>
                </c:pt>
                <c:pt idx="53731">
                  <c:v>9.9086544999999998E-2</c:v>
                </c:pt>
                <c:pt idx="53732">
                  <c:v>9.9082961999999997E-2</c:v>
                </c:pt>
                <c:pt idx="53733">
                  <c:v>9.9079385000000006E-2</c:v>
                </c:pt>
                <c:pt idx="53734">
                  <c:v>9.9075816999999997E-2</c:v>
                </c:pt>
                <c:pt idx="53735">
                  <c:v>9.9072254999999998E-2</c:v>
                </c:pt>
                <c:pt idx="53736">
                  <c:v>9.9068700999999995E-2</c:v>
                </c:pt>
                <c:pt idx="53737">
                  <c:v>9.9065155000000002E-2</c:v>
                </c:pt>
                <c:pt idx="53738">
                  <c:v>9.9061616000000005E-2</c:v>
                </c:pt>
                <c:pt idx="53739">
                  <c:v>9.9058084000000005E-2</c:v>
                </c:pt>
                <c:pt idx="53740">
                  <c:v>9.905456E-2</c:v>
                </c:pt>
                <c:pt idx="53741">
                  <c:v>9.9051043000000005E-2</c:v>
                </c:pt>
                <c:pt idx="53742">
                  <c:v>9.9047534000000007E-2</c:v>
                </c:pt>
                <c:pt idx="53743">
                  <c:v>9.9044032000000004E-2</c:v>
                </c:pt>
                <c:pt idx="53744">
                  <c:v>9.9040537999999997E-2</c:v>
                </c:pt>
                <c:pt idx="53745">
                  <c:v>9.9037051000000001E-2</c:v>
                </c:pt>
                <c:pt idx="53746">
                  <c:v>9.9033572E-2</c:v>
                </c:pt>
                <c:pt idx="53747">
                  <c:v>9.9030099999999996E-2</c:v>
                </c:pt>
                <c:pt idx="53748">
                  <c:v>9.9026635000000002E-2</c:v>
                </c:pt>
                <c:pt idx="53749">
                  <c:v>9.9023178000000003E-2</c:v>
                </c:pt>
                <c:pt idx="53750">
                  <c:v>9.9019729000000001E-2</c:v>
                </c:pt>
                <c:pt idx="53751">
                  <c:v>9.9016285999999995E-2</c:v>
                </c:pt>
                <c:pt idx="53752">
                  <c:v>9.9012851999999998E-2</c:v>
                </c:pt>
                <c:pt idx="53753">
                  <c:v>9.9009423999999999E-2</c:v>
                </c:pt>
                <c:pt idx="53754">
                  <c:v>9.9006004999999994E-2</c:v>
                </c:pt>
                <c:pt idx="53755">
                  <c:v>9.9002592E-2</c:v>
                </c:pt>
                <c:pt idx="53756">
                  <c:v>9.8999187000000002E-2</c:v>
                </c:pt>
                <c:pt idx="53757">
                  <c:v>9.899579E-2</c:v>
                </c:pt>
                <c:pt idx="53758">
                  <c:v>9.8992399999999994E-2</c:v>
                </c:pt>
                <c:pt idx="53759">
                  <c:v>9.8989016999999999E-2</c:v>
                </c:pt>
                <c:pt idx="53760">
                  <c:v>9.8985641999999999E-2</c:v>
                </c:pt>
                <c:pt idx="53761">
                  <c:v>9.8982274999999995E-2</c:v>
                </c:pt>
                <c:pt idx="53762">
                  <c:v>9.8978914000000001E-2</c:v>
                </c:pt>
                <c:pt idx="53763">
                  <c:v>9.8975562000000003E-2</c:v>
                </c:pt>
                <c:pt idx="53764">
                  <c:v>9.8972216000000002E-2</c:v>
                </c:pt>
                <c:pt idx="53765">
                  <c:v>9.8968877999999996E-2</c:v>
                </c:pt>
                <c:pt idx="53766">
                  <c:v>9.8965548E-2</c:v>
                </c:pt>
                <c:pt idx="53767">
                  <c:v>9.8962225000000001E-2</c:v>
                </c:pt>
                <c:pt idx="53768">
                  <c:v>9.8958909999999997E-2</c:v>
                </c:pt>
                <c:pt idx="53769">
                  <c:v>9.8955601000000004E-2</c:v>
                </c:pt>
                <c:pt idx="53770">
                  <c:v>9.8952301000000006E-2</c:v>
                </c:pt>
                <c:pt idx="53771">
                  <c:v>9.8949008000000005E-2</c:v>
                </c:pt>
                <c:pt idx="53772">
                  <c:v>9.8945722E-2</c:v>
                </c:pt>
                <c:pt idx="53773">
                  <c:v>9.8942444000000004E-2</c:v>
                </c:pt>
                <c:pt idx="53774">
                  <c:v>9.8939173000000005E-2</c:v>
                </c:pt>
                <c:pt idx="53775">
                  <c:v>9.8935910000000002E-2</c:v>
                </c:pt>
                <c:pt idx="53776">
                  <c:v>9.8932653999999995E-2</c:v>
                </c:pt>
                <c:pt idx="53777">
                  <c:v>9.8929398000000002E-2</c:v>
                </c:pt>
                <c:pt idx="53778">
                  <c:v>9.8926149000000005E-2</c:v>
                </c:pt>
                <c:pt idx="53779">
                  <c:v>9.8922908000000004E-2</c:v>
                </c:pt>
                <c:pt idx="53780">
                  <c:v>9.8919674999999999E-2</c:v>
                </c:pt>
                <c:pt idx="53781">
                  <c:v>9.8916449000000004E-2</c:v>
                </c:pt>
                <c:pt idx="53782">
                  <c:v>9.8913230000000005E-2</c:v>
                </c:pt>
                <c:pt idx="53783">
                  <c:v>9.8910019000000002E-2</c:v>
                </c:pt>
                <c:pt idx="53784">
                  <c:v>9.8906814999999995E-2</c:v>
                </c:pt>
                <c:pt idx="53785">
                  <c:v>9.8903618999999998E-2</c:v>
                </c:pt>
                <c:pt idx="53786">
                  <c:v>9.8900429999999998E-2</c:v>
                </c:pt>
                <c:pt idx="53787">
                  <c:v>9.8897249000000007E-2</c:v>
                </c:pt>
                <c:pt idx="53788">
                  <c:v>9.8894067000000002E-2</c:v>
                </c:pt>
                <c:pt idx="53789">
                  <c:v>9.8890892999999994E-2</c:v>
                </c:pt>
                <c:pt idx="53790">
                  <c:v>9.8887726999999995E-2</c:v>
                </c:pt>
                <c:pt idx="53791">
                  <c:v>9.8884568000000006E-2</c:v>
                </c:pt>
                <c:pt idx="53792">
                  <c:v>9.8881416E-2</c:v>
                </c:pt>
                <c:pt idx="53793">
                  <c:v>9.8878272000000003E-2</c:v>
                </c:pt>
                <c:pt idx="53794">
                  <c:v>9.8875135000000003E-2</c:v>
                </c:pt>
                <c:pt idx="53795">
                  <c:v>9.8872005999999998E-2</c:v>
                </c:pt>
                <c:pt idx="53796">
                  <c:v>9.8868884000000004E-2</c:v>
                </c:pt>
                <c:pt idx="53797">
                  <c:v>9.8865761999999996E-2</c:v>
                </c:pt>
                <c:pt idx="53798">
                  <c:v>9.8862647999999997E-2</c:v>
                </c:pt>
                <c:pt idx="53799">
                  <c:v>9.8859540999999995E-2</c:v>
                </c:pt>
                <c:pt idx="53800">
                  <c:v>9.8856442000000003E-2</c:v>
                </c:pt>
                <c:pt idx="53801">
                  <c:v>9.8853350000000006E-2</c:v>
                </c:pt>
                <c:pt idx="53802">
                  <c:v>9.8850265000000007E-2</c:v>
                </c:pt>
                <c:pt idx="53803">
                  <c:v>9.8847188000000002E-2</c:v>
                </c:pt>
                <c:pt idx="53804">
                  <c:v>9.8844117999999995E-2</c:v>
                </c:pt>
                <c:pt idx="53805">
                  <c:v>9.8841049E-2</c:v>
                </c:pt>
                <c:pt idx="53806">
                  <c:v>9.8837987000000002E-2</c:v>
                </c:pt>
                <c:pt idx="53807">
                  <c:v>9.8834932E-2</c:v>
                </c:pt>
                <c:pt idx="53808">
                  <c:v>9.8831884999999994E-2</c:v>
                </c:pt>
                <c:pt idx="53809">
                  <c:v>9.8828844999999998E-2</c:v>
                </c:pt>
                <c:pt idx="53810">
                  <c:v>9.8825811999999999E-2</c:v>
                </c:pt>
                <c:pt idx="53811">
                  <c:v>9.8822786999999995E-2</c:v>
                </c:pt>
                <c:pt idx="53812">
                  <c:v>9.8819762000000005E-2</c:v>
                </c:pt>
                <c:pt idx="53813">
                  <c:v>9.8816744999999998E-2</c:v>
                </c:pt>
                <c:pt idx="53814">
                  <c:v>9.8813735E-2</c:v>
                </c:pt>
                <c:pt idx="53815">
                  <c:v>9.8810731999999998E-2</c:v>
                </c:pt>
                <c:pt idx="53816">
                  <c:v>9.8807737000000007E-2</c:v>
                </c:pt>
                <c:pt idx="53817">
                  <c:v>9.8804749999999997E-2</c:v>
                </c:pt>
                <c:pt idx="53818">
                  <c:v>9.8801762000000001E-2</c:v>
                </c:pt>
                <c:pt idx="53819">
                  <c:v>9.8798782000000002E-2</c:v>
                </c:pt>
                <c:pt idx="53820">
                  <c:v>9.8795808999999998E-2</c:v>
                </c:pt>
                <c:pt idx="53821">
                  <c:v>9.8792844000000005E-2</c:v>
                </c:pt>
                <c:pt idx="53822">
                  <c:v>9.8789885999999993E-2</c:v>
                </c:pt>
                <c:pt idx="53823">
                  <c:v>9.8786935000000006E-2</c:v>
                </c:pt>
                <c:pt idx="53824">
                  <c:v>9.8783985000000005E-2</c:v>
                </c:pt>
                <c:pt idx="53825">
                  <c:v>9.8781041999999999E-2</c:v>
                </c:pt>
                <c:pt idx="53826">
                  <c:v>9.8778106000000004E-2</c:v>
                </c:pt>
                <c:pt idx="53827">
                  <c:v>9.8775178000000005E-2</c:v>
                </c:pt>
                <c:pt idx="53828">
                  <c:v>9.8772258000000002E-2</c:v>
                </c:pt>
                <c:pt idx="53829">
                  <c:v>9.8769336999999999E-2</c:v>
                </c:pt>
                <c:pt idx="53830">
                  <c:v>9.8766424000000005E-2</c:v>
                </c:pt>
                <c:pt idx="53831">
                  <c:v>9.8763517999999995E-2</c:v>
                </c:pt>
                <c:pt idx="53832">
                  <c:v>9.8760619999999993E-2</c:v>
                </c:pt>
                <c:pt idx="53833">
                  <c:v>9.8757729000000002E-2</c:v>
                </c:pt>
                <c:pt idx="53834">
                  <c:v>9.8754837999999998E-2</c:v>
                </c:pt>
                <c:pt idx="53835">
                  <c:v>9.8751955000000002E-2</c:v>
                </c:pt>
                <c:pt idx="53836">
                  <c:v>9.8749079000000003E-2</c:v>
                </c:pt>
                <c:pt idx="53837">
                  <c:v>9.8746210000000001E-2</c:v>
                </c:pt>
                <c:pt idx="53838">
                  <c:v>9.8743348999999994E-2</c:v>
                </c:pt>
                <c:pt idx="53839">
                  <c:v>9.8740488000000001E-2</c:v>
                </c:pt>
                <c:pt idx="53840">
                  <c:v>9.8737635000000004E-2</c:v>
                </c:pt>
                <c:pt idx="53841">
                  <c:v>9.8734789000000003E-2</c:v>
                </c:pt>
                <c:pt idx="53842">
                  <c:v>9.8731949999999999E-2</c:v>
                </c:pt>
                <c:pt idx="53843">
                  <c:v>9.8729119000000004E-2</c:v>
                </c:pt>
                <c:pt idx="53844">
                  <c:v>9.8726286999999996E-2</c:v>
                </c:pt>
                <c:pt idx="53845">
                  <c:v>9.8723463999999997E-2</c:v>
                </c:pt>
                <c:pt idx="53846">
                  <c:v>9.8720646999999995E-2</c:v>
                </c:pt>
                <c:pt idx="53847">
                  <c:v>9.8717839000000002E-2</c:v>
                </c:pt>
                <c:pt idx="53848">
                  <c:v>9.8715029999999995E-2</c:v>
                </c:pt>
                <c:pt idx="53849">
                  <c:v>9.8712227999999999E-2</c:v>
                </c:pt>
                <c:pt idx="53850">
                  <c:v>9.8709433999999999E-2</c:v>
                </c:pt>
                <c:pt idx="53851">
                  <c:v>9.8706647999999994E-2</c:v>
                </c:pt>
                <c:pt idx="53852">
                  <c:v>9.8703869E-2</c:v>
                </c:pt>
                <c:pt idx="53853">
                  <c:v>9.8701090000000005E-2</c:v>
                </c:pt>
                <c:pt idx="53854">
                  <c:v>9.8698317999999993E-2</c:v>
                </c:pt>
                <c:pt idx="53855">
                  <c:v>9.8695554000000005E-2</c:v>
                </c:pt>
                <c:pt idx="53856">
                  <c:v>9.8692796999999999E-2</c:v>
                </c:pt>
                <c:pt idx="53857">
                  <c:v>9.8690040000000007E-2</c:v>
                </c:pt>
                <c:pt idx="53858">
                  <c:v>9.8687290999999996E-2</c:v>
                </c:pt>
                <c:pt idx="53859">
                  <c:v>9.8684548999999996E-2</c:v>
                </c:pt>
                <c:pt idx="53860">
                  <c:v>9.8681815000000006E-2</c:v>
                </c:pt>
                <c:pt idx="53861">
                  <c:v>9.8679081000000002E-2</c:v>
                </c:pt>
                <c:pt idx="53862">
                  <c:v>9.8676353999999994E-2</c:v>
                </c:pt>
                <c:pt idx="53863">
                  <c:v>9.8673633999999996E-2</c:v>
                </c:pt>
                <c:pt idx="53864">
                  <c:v>9.8670921999999994E-2</c:v>
                </c:pt>
                <c:pt idx="53865">
                  <c:v>9.8668210000000006E-2</c:v>
                </c:pt>
                <c:pt idx="53866">
                  <c:v>9.8665506E-2</c:v>
                </c:pt>
                <c:pt idx="53867">
                  <c:v>9.8662809000000004E-2</c:v>
                </c:pt>
                <c:pt idx="53868">
                  <c:v>9.8660119000000004E-2</c:v>
                </c:pt>
                <c:pt idx="53869">
                  <c:v>9.8657429000000005E-2</c:v>
                </c:pt>
                <c:pt idx="53870">
                  <c:v>9.8654747000000001E-2</c:v>
                </c:pt>
                <c:pt idx="53871">
                  <c:v>9.8652071999999993E-2</c:v>
                </c:pt>
                <c:pt idx="53872">
                  <c:v>9.8649404999999996E-2</c:v>
                </c:pt>
                <c:pt idx="53873">
                  <c:v>9.8646737999999998E-2</c:v>
                </c:pt>
                <c:pt idx="53874">
                  <c:v>9.8644077999999996E-2</c:v>
                </c:pt>
                <c:pt idx="53875">
                  <c:v>9.8641425000000005E-2</c:v>
                </c:pt>
                <c:pt idx="53876">
                  <c:v>9.8638779999999995E-2</c:v>
                </c:pt>
                <c:pt idx="53877">
                  <c:v>9.8636135E-2</c:v>
                </c:pt>
                <c:pt idx="53878">
                  <c:v>9.8633498E-2</c:v>
                </c:pt>
                <c:pt idx="53879">
                  <c:v>9.8630867999999997E-2</c:v>
                </c:pt>
                <c:pt idx="53880">
                  <c:v>9.8628245000000003E-2</c:v>
                </c:pt>
                <c:pt idx="53881">
                  <c:v>9.8625622999999996E-2</c:v>
                </c:pt>
                <c:pt idx="53882">
                  <c:v>9.8623007999999998E-2</c:v>
                </c:pt>
                <c:pt idx="53883">
                  <c:v>9.8620399999999997E-2</c:v>
                </c:pt>
                <c:pt idx="53884">
                  <c:v>9.8617791999999996E-2</c:v>
                </c:pt>
                <c:pt idx="53885">
                  <c:v>9.8615192000000004E-2</c:v>
                </c:pt>
                <c:pt idx="53886">
                  <c:v>9.8612598999999995E-2</c:v>
                </c:pt>
                <c:pt idx="53887">
                  <c:v>9.8610013999999996E-2</c:v>
                </c:pt>
                <c:pt idx="53888">
                  <c:v>9.8607427999999997E-2</c:v>
                </c:pt>
                <c:pt idx="53889">
                  <c:v>9.8604849999999994E-2</c:v>
                </c:pt>
                <c:pt idx="53890">
                  <c:v>9.860228E-2</c:v>
                </c:pt>
                <c:pt idx="53891">
                  <c:v>9.8599709999999993E-2</c:v>
                </c:pt>
                <c:pt idx="53892">
                  <c:v>9.8597146999999996E-2</c:v>
                </c:pt>
                <c:pt idx="53893">
                  <c:v>9.8594590999999995E-2</c:v>
                </c:pt>
                <c:pt idx="53894">
                  <c:v>9.8592034999999995E-2</c:v>
                </c:pt>
                <c:pt idx="53895">
                  <c:v>9.8589487000000003E-2</c:v>
                </c:pt>
                <c:pt idx="53896">
                  <c:v>9.8586946999999994E-2</c:v>
                </c:pt>
                <c:pt idx="53897">
                  <c:v>9.8584413999999995E-2</c:v>
                </c:pt>
                <c:pt idx="53898">
                  <c:v>9.8581879999999997E-2</c:v>
                </c:pt>
                <c:pt idx="53899">
                  <c:v>9.8579354999999994E-2</c:v>
                </c:pt>
                <c:pt idx="53900">
                  <c:v>9.8576836000000001E-2</c:v>
                </c:pt>
                <c:pt idx="53901">
                  <c:v>9.8574317999999994E-2</c:v>
                </c:pt>
                <c:pt idx="53902">
                  <c:v>9.8571806999999997E-2</c:v>
                </c:pt>
                <c:pt idx="53903">
                  <c:v>9.8569303999999996E-2</c:v>
                </c:pt>
                <c:pt idx="53904">
                  <c:v>9.8566799999999996E-2</c:v>
                </c:pt>
                <c:pt idx="53905">
                  <c:v>9.8564304000000005E-2</c:v>
                </c:pt>
                <c:pt idx="53906">
                  <c:v>9.8561815999999997E-2</c:v>
                </c:pt>
                <c:pt idx="53907">
                  <c:v>9.8559327000000002E-2</c:v>
                </c:pt>
                <c:pt idx="53908">
                  <c:v>9.8556846000000004E-2</c:v>
                </c:pt>
                <c:pt idx="53909">
                  <c:v>9.8554373000000001E-2</c:v>
                </c:pt>
                <c:pt idx="53910">
                  <c:v>9.8551906999999994E-2</c:v>
                </c:pt>
                <c:pt idx="53911">
                  <c:v>9.8549441000000002E-2</c:v>
                </c:pt>
                <c:pt idx="53912">
                  <c:v>9.8546982000000005E-2</c:v>
                </c:pt>
                <c:pt idx="53913">
                  <c:v>9.8544531000000005E-2</c:v>
                </c:pt>
                <c:pt idx="53914">
                  <c:v>9.8542079000000005E-2</c:v>
                </c:pt>
                <c:pt idx="53915">
                  <c:v>9.8539636E-2</c:v>
                </c:pt>
                <c:pt idx="53916">
                  <c:v>9.8537199000000006E-2</c:v>
                </c:pt>
                <c:pt idx="53917">
                  <c:v>9.8534762999999997E-2</c:v>
                </c:pt>
                <c:pt idx="53918">
                  <c:v>9.8532333999999999E-2</c:v>
                </c:pt>
                <c:pt idx="53919">
                  <c:v>9.8529912999999997E-2</c:v>
                </c:pt>
                <c:pt idx="53920">
                  <c:v>9.8527490999999995E-2</c:v>
                </c:pt>
                <c:pt idx="53921">
                  <c:v>9.8525077000000003E-2</c:v>
                </c:pt>
                <c:pt idx="53922">
                  <c:v>9.8522671000000006E-2</c:v>
                </c:pt>
                <c:pt idx="53923">
                  <c:v>9.8520263999999996E-2</c:v>
                </c:pt>
                <c:pt idx="53924">
                  <c:v>9.8517864999999996E-2</c:v>
                </c:pt>
                <c:pt idx="53925">
                  <c:v>9.8515473000000006E-2</c:v>
                </c:pt>
                <c:pt idx="53926">
                  <c:v>9.8513082000000002E-2</c:v>
                </c:pt>
                <c:pt idx="53927">
                  <c:v>9.8510696999999994E-2</c:v>
                </c:pt>
                <c:pt idx="53928">
                  <c:v>9.8508320999999996E-2</c:v>
                </c:pt>
                <c:pt idx="53929">
                  <c:v>9.8505943999999998E-2</c:v>
                </c:pt>
                <c:pt idx="53930">
                  <c:v>9.8503574999999996E-2</c:v>
                </c:pt>
                <c:pt idx="53931">
                  <c:v>9.8501204999999994E-2</c:v>
                </c:pt>
                <c:pt idx="53932">
                  <c:v>9.8498844000000002E-2</c:v>
                </c:pt>
                <c:pt idx="53933">
                  <c:v>9.8496489000000007E-2</c:v>
                </c:pt>
                <c:pt idx="53934">
                  <c:v>9.8494134999999997E-2</c:v>
                </c:pt>
                <c:pt idx="53935">
                  <c:v>9.8491787999999997E-2</c:v>
                </c:pt>
                <c:pt idx="53936">
                  <c:v>9.8489447999999993E-2</c:v>
                </c:pt>
                <c:pt idx="53937">
                  <c:v>9.8487109000000003E-2</c:v>
                </c:pt>
                <c:pt idx="53938">
                  <c:v>9.8484776999999996E-2</c:v>
                </c:pt>
                <c:pt idx="53939">
                  <c:v>9.8482451999999998E-2</c:v>
                </c:pt>
                <c:pt idx="53940">
                  <c:v>9.8480128E-2</c:v>
                </c:pt>
                <c:pt idx="53941">
                  <c:v>9.8477810999999998E-2</c:v>
                </c:pt>
                <c:pt idx="53942">
                  <c:v>9.8475500999999993E-2</c:v>
                </c:pt>
                <c:pt idx="53943">
                  <c:v>9.8473191000000002E-2</c:v>
                </c:pt>
                <c:pt idx="53944">
                  <c:v>9.8470889000000006E-2</c:v>
                </c:pt>
                <c:pt idx="53945">
                  <c:v>9.8468594000000007E-2</c:v>
                </c:pt>
                <c:pt idx="53946">
                  <c:v>9.8466298999999993E-2</c:v>
                </c:pt>
                <c:pt idx="53947">
                  <c:v>9.8464012000000004E-2</c:v>
                </c:pt>
                <c:pt idx="53948">
                  <c:v>9.8461725E-2</c:v>
                </c:pt>
                <c:pt idx="53949">
                  <c:v>9.8459445000000007E-2</c:v>
                </c:pt>
                <c:pt idx="53950">
                  <c:v>9.8457172999999995E-2</c:v>
                </c:pt>
                <c:pt idx="53951">
                  <c:v>9.8454899999999998E-2</c:v>
                </c:pt>
                <c:pt idx="53952">
                  <c:v>9.8452634999999997E-2</c:v>
                </c:pt>
                <c:pt idx="53953">
                  <c:v>9.8450378000000005E-2</c:v>
                </c:pt>
                <c:pt idx="53954">
                  <c:v>9.844812E-2</c:v>
                </c:pt>
                <c:pt idx="53955">
                  <c:v>9.8445870000000005E-2</c:v>
                </c:pt>
                <c:pt idx="53956">
                  <c:v>9.8443627000000006E-2</c:v>
                </c:pt>
                <c:pt idx="53957">
                  <c:v>9.8441385000000006E-2</c:v>
                </c:pt>
                <c:pt idx="53958">
                  <c:v>9.8439150000000003E-2</c:v>
                </c:pt>
                <c:pt idx="53959">
                  <c:v>9.8436914E-2</c:v>
                </c:pt>
                <c:pt idx="53960">
                  <c:v>9.8434687000000007E-2</c:v>
                </c:pt>
                <c:pt idx="53961">
                  <c:v>9.8432465999999996E-2</c:v>
                </c:pt>
                <c:pt idx="53962">
                  <c:v>9.8430245999999999E-2</c:v>
                </c:pt>
                <c:pt idx="53963">
                  <c:v>9.8428032999999998E-2</c:v>
                </c:pt>
                <c:pt idx="53964">
                  <c:v>9.8425819999999997E-2</c:v>
                </c:pt>
                <c:pt idx="53965">
                  <c:v>9.8423615000000006E-2</c:v>
                </c:pt>
                <c:pt idx="53966">
                  <c:v>9.8421416999999997E-2</c:v>
                </c:pt>
                <c:pt idx="53967">
                  <c:v>9.8419219000000002E-2</c:v>
                </c:pt>
                <c:pt idx="53968">
                  <c:v>9.8417029000000003E-2</c:v>
                </c:pt>
                <c:pt idx="53969">
                  <c:v>9.8414846E-2</c:v>
                </c:pt>
                <c:pt idx="53970">
                  <c:v>9.8412662999999997E-2</c:v>
                </c:pt>
                <c:pt idx="53971">
                  <c:v>9.8410487000000005E-2</c:v>
                </c:pt>
                <c:pt idx="53972">
                  <c:v>9.8408311999999998E-2</c:v>
                </c:pt>
                <c:pt idx="53973">
                  <c:v>9.8406143000000001E-2</c:v>
                </c:pt>
                <c:pt idx="53974">
                  <c:v>9.8403983E-2</c:v>
                </c:pt>
                <c:pt idx="53975">
                  <c:v>9.8401822E-2</c:v>
                </c:pt>
                <c:pt idx="53976">
                  <c:v>9.8399668999999995E-2</c:v>
                </c:pt>
                <c:pt idx="53977">
                  <c:v>9.8397516000000004E-2</c:v>
                </c:pt>
                <c:pt idx="53978">
                  <c:v>9.8395369999999996E-2</c:v>
                </c:pt>
                <c:pt idx="53979">
                  <c:v>9.8393231999999997E-2</c:v>
                </c:pt>
                <c:pt idx="53980">
                  <c:v>9.8391092999999999E-2</c:v>
                </c:pt>
                <c:pt idx="53981">
                  <c:v>9.8388961999999996E-2</c:v>
                </c:pt>
                <c:pt idx="53982">
                  <c:v>9.8386831999999994E-2</c:v>
                </c:pt>
                <c:pt idx="53983">
                  <c:v>9.8384708000000001E-2</c:v>
                </c:pt>
                <c:pt idx="53984">
                  <c:v>9.8382584999999995E-2</c:v>
                </c:pt>
                <c:pt idx="53985">
                  <c:v>9.8380468999999998E-2</c:v>
                </c:pt>
                <c:pt idx="53986">
                  <c:v>9.8378359999999998E-2</c:v>
                </c:pt>
                <c:pt idx="53987">
                  <c:v>9.8376251999999997E-2</c:v>
                </c:pt>
                <c:pt idx="53988">
                  <c:v>9.8374151000000007E-2</c:v>
                </c:pt>
                <c:pt idx="53989">
                  <c:v>9.8372050000000003E-2</c:v>
                </c:pt>
                <c:pt idx="53990">
                  <c:v>9.8369955999999995E-2</c:v>
                </c:pt>
                <c:pt idx="53991">
                  <c:v>9.8367869999999996E-2</c:v>
                </c:pt>
                <c:pt idx="53992">
                  <c:v>9.8365783999999998E-2</c:v>
                </c:pt>
                <c:pt idx="53993">
                  <c:v>9.8363704999999996E-2</c:v>
                </c:pt>
                <c:pt idx="53994">
                  <c:v>9.8361625999999994E-2</c:v>
                </c:pt>
                <c:pt idx="53995">
                  <c:v>9.8359555000000001E-2</c:v>
                </c:pt>
                <c:pt idx="53996">
                  <c:v>9.8357491000000005E-2</c:v>
                </c:pt>
                <c:pt idx="53997">
                  <c:v>9.8355426999999995E-2</c:v>
                </c:pt>
                <c:pt idx="53998">
                  <c:v>9.8353370999999995E-2</c:v>
                </c:pt>
                <c:pt idx="53999">
                  <c:v>9.8351314999999995E-2</c:v>
                </c:pt>
                <c:pt idx="54000">
                  <c:v>9.8349266000000005E-2</c:v>
                </c:pt>
                <c:pt idx="54001">
                  <c:v>9.8346137E-2</c:v>
                </c:pt>
                <c:pt idx="54002">
                  <c:v>9.8343029999999998E-2</c:v>
                </c:pt>
                <c:pt idx="54003">
                  <c:v>9.8339944999999998E-2</c:v>
                </c:pt>
                <c:pt idx="54004">
                  <c:v>9.8336883E-2</c:v>
                </c:pt>
                <c:pt idx="54005">
                  <c:v>9.8333843000000004E-2</c:v>
                </c:pt>
                <c:pt idx="54006">
                  <c:v>9.8330818E-2</c:v>
                </c:pt>
                <c:pt idx="54007">
                  <c:v>9.8327815999999998E-2</c:v>
                </c:pt>
                <c:pt idx="54008">
                  <c:v>9.8324828000000003E-2</c:v>
                </c:pt>
                <c:pt idx="54009">
                  <c:v>9.8321855E-2</c:v>
                </c:pt>
                <c:pt idx="54010">
                  <c:v>9.8318897000000002E-2</c:v>
                </c:pt>
                <c:pt idx="54011">
                  <c:v>9.8315953999999997E-2</c:v>
                </c:pt>
                <c:pt idx="54012">
                  <c:v>9.8313025999999998E-2</c:v>
                </c:pt>
                <c:pt idx="54013">
                  <c:v>9.8310105999999994E-2</c:v>
                </c:pt>
                <c:pt idx="54014">
                  <c:v>9.8307199999999997E-2</c:v>
                </c:pt>
                <c:pt idx="54015">
                  <c:v>9.8304309000000006E-2</c:v>
                </c:pt>
                <c:pt idx="54016">
                  <c:v>9.8301425999999997E-2</c:v>
                </c:pt>
                <c:pt idx="54017">
                  <c:v>9.8298556999999995E-2</c:v>
                </c:pt>
                <c:pt idx="54018">
                  <c:v>9.8295696000000002E-2</c:v>
                </c:pt>
                <c:pt idx="54019">
                  <c:v>9.8292850000000001E-2</c:v>
                </c:pt>
                <c:pt idx="54020">
                  <c:v>9.8290010999999997E-2</c:v>
                </c:pt>
                <c:pt idx="54021">
                  <c:v>9.8287187999999998E-2</c:v>
                </c:pt>
                <c:pt idx="54022">
                  <c:v>9.8284370999999995E-2</c:v>
                </c:pt>
                <c:pt idx="54023">
                  <c:v>9.8281562000000003E-2</c:v>
                </c:pt>
                <c:pt idx="54024">
                  <c:v>9.8278768000000002E-2</c:v>
                </c:pt>
                <c:pt idx="54025">
                  <c:v>9.8275981999999998E-2</c:v>
                </c:pt>
                <c:pt idx="54026">
                  <c:v>9.8273203000000003E-2</c:v>
                </c:pt>
                <c:pt idx="54027">
                  <c:v>9.8270431000000005E-2</c:v>
                </c:pt>
                <c:pt idx="54028">
                  <c:v>9.8267673999999999E-2</c:v>
                </c:pt>
                <c:pt idx="54029">
                  <c:v>9.8264925000000003E-2</c:v>
                </c:pt>
                <c:pt idx="54030">
                  <c:v>9.8262183000000003E-2</c:v>
                </c:pt>
                <c:pt idx="54031">
                  <c:v>9.8259448999999999E-2</c:v>
                </c:pt>
                <c:pt idx="54032">
                  <c:v>9.8256722000000005E-2</c:v>
                </c:pt>
                <c:pt idx="54033">
                  <c:v>9.8254010000000003E-2</c:v>
                </c:pt>
                <c:pt idx="54034">
                  <c:v>9.8251305999999997E-2</c:v>
                </c:pt>
                <c:pt idx="54035">
                  <c:v>9.8248608000000001E-2</c:v>
                </c:pt>
                <c:pt idx="54036">
                  <c:v>9.8245919000000001E-2</c:v>
                </c:pt>
                <c:pt idx="54037">
                  <c:v>9.8243236999999997E-2</c:v>
                </c:pt>
                <c:pt idx="54038">
                  <c:v>9.8240562000000003E-2</c:v>
                </c:pt>
                <c:pt idx="54039">
                  <c:v>9.8237894000000006E-2</c:v>
                </c:pt>
                <c:pt idx="54040">
                  <c:v>9.8235235000000004E-2</c:v>
                </c:pt>
                <c:pt idx="54041">
                  <c:v>9.8232581999999999E-2</c:v>
                </c:pt>
                <c:pt idx="54042">
                  <c:v>9.8229937000000003E-2</c:v>
                </c:pt>
                <c:pt idx="54043">
                  <c:v>9.8227300000000003E-2</c:v>
                </c:pt>
                <c:pt idx="54044">
                  <c:v>9.822467E-2</c:v>
                </c:pt>
                <c:pt idx="54045">
                  <c:v>9.8222047000000007E-2</c:v>
                </c:pt>
                <c:pt idx="54046">
                  <c:v>9.8219431999999995E-2</c:v>
                </c:pt>
                <c:pt idx="54047">
                  <c:v>9.8216823999999994E-2</c:v>
                </c:pt>
                <c:pt idx="54048">
                  <c:v>9.8214224000000003E-2</c:v>
                </c:pt>
                <c:pt idx="54049">
                  <c:v>9.8211630999999994E-2</c:v>
                </c:pt>
                <c:pt idx="54050">
                  <c:v>9.8209045999999994E-2</c:v>
                </c:pt>
                <c:pt idx="54051">
                  <c:v>9.8206468000000005E-2</c:v>
                </c:pt>
                <c:pt idx="54052">
                  <c:v>9.8203896999999998E-2</c:v>
                </c:pt>
                <c:pt idx="54053">
                  <c:v>9.8201334000000001E-2</c:v>
                </c:pt>
                <c:pt idx="54054">
                  <c:v>9.8198779E-2</c:v>
                </c:pt>
                <c:pt idx="54055">
                  <c:v>9.8196230999999995E-2</c:v>
                </c:pt>
                <c:pt idx="54056">
                  <c:v>9.819369E-2</c:v>
                </c:pt>
                <c:pt idx="54057">
                  <c:v>9.8191157000000001E-2</c:v>
                </c:pt>
                <c:pt idx="54058">
                  <c:v>9.8188630999999998E-2</c:v>
                </c:pt>
                <c:pt idx="54059">
                  <c:v>9.8186113000000005E-2</c:v>
                </c:pt>
                <c:pt idx="54060">
                  <c:v>9.8183601999999995E-2</c:v>
                </c:pt>
                <c:pt idx="54061">
                  <c:v>9.8181090999999998E-2</c:v>
                </c:pt>
                <c:pt idx="54062">
                  <c:v>9.8178587999999997E-2</c:v>
                </c:pt>
                <c:pt idx="54063">
                  <c:v>9.8176092000000006E-2</c:v>
                </c:pt>
                <c:pt idx="54064">
                  <c:v>9.8173602999999998E-2</c:v>
                </c:pt>
                <c:pt idx="54065">
                  <c:v>9.8171122E-2</c:v>
                </c:pt>
                <c:pt idx="54066">
                  <c:v>9.8168648999999997E-2</c:v>
                </c:pt>
                <c:pt idx="54067">
                  <c:v>9.8166183000000004E-2</c:v>
                </c:pt>
                <c:pt idx="54068">
                  <c:v>9.8163723999999994E-2</c:v>
                </c:pt>
                <c:pt idx="54069">
                  <c:v>9.8161264999999998E-2</c:v>
                </c:pt>
                <c:pt idx="54070">
                  <c:v>9.8158813999999997E-2</c:v>
                </c:pt>
                <c:pt idx="54071">
                  <c:v>9.8156370000000007E-2</c:v>
                </c:pt>
                <c:pt idx="54072">
                  <c:v>9.8153933999999998E-2</c:v>
                </c:pt>
                <c:pt idx="54073">
                  <c:v>9.8151505E-2</c:v>
                </c:pt>
                <c:pt idx="54074">
                  <c:v>9.8149076000000002E-2</c:v>
                </c:pt>
                <c:pt idx="54075">
                  <c:v>9.8146654999999999E-2</c:v>
                </c:pt>
                <c:pt idx="54076">
                  <c:v>9.8144240999999993E-2</c:v>
                </c:pt>
                <c:pt idx="54077">
                  <c:v>9.8141833999999997E-2</c:v>
                </c:pt>
                <c:pt idx="54078">
                  <c:v>9.8139434999999997E-2</c:v>
                </c:pt>
                <c:pt idx="54079">
                  <c:v>9.8137042999999993E-2</c:v>
                </c:pt>
                <c:pt idx="54080">
                  <c:v>9.8134652000000003E-2</c:v>
                </c:pt>
                <c:pt idx="54081">
                  <c:v>9.8132267999999995E-2</c:v>
                </c:pt>
                <c:pt idx="54082">
                  <c:v>9.8129890999999997E-2</c:v>
                </c:pt>
                <c:pt idx="54083">
                  <c:v>9.8127521999999995E-2</c:v>
                </c:pt>
                <c:pt idx="54084">
                  <c:v>9.8125151999999993E-2</c:v>
                </c:pt>
                <c:pt idx="54085">
                  <c:v>9.8122790000000001E-2</c:v>
                </c:pt>
                <c:pt idx="54086">
                  <c:v>9.8120436000000005E-2</c:v>
                </c:pt>
                <c:pt idx="54087">
                  <c:v>9.8118089000000006E-2</c:v>
                </c:pt>
                <c:pt idx="54088">
                  <c:v>9.8115742000000006E-2</c:v>
                </c:pt>
                <c:pt idx="54089">
                  <c:v>9.8113403000000002E-2</c:v>
                </c:pt>
                <c:pt idx="54090">
                  <c:v>9.8111070999999994E-2</c:v>
                </c:pt>
                <c:pt idx="54091">
                  <c:v>9.8108745999999997E-2</c:v>
                </c:pt>
                <c:pt idx="54092">
                  <c:v>9.8106421999999999E-2</c:v>
                </c:pt>
                <c:pt idx="54093">
                  <c:v>9.8104103999999998E-2</c:v>
                </c:pt>
                <c:pt idx="54094">
                  <c:v>9.8101795000000006E-2</c:v>
                </c:pt>
                <c:pt idx="54095">
                  <c:v>9.8099491999999996E-2</c:v>
                </c:pt>
                <c:pt idx="54096">
                  <c:v>9.8097190000000001E-2</c:v>
                </c:pt>
                <c:pt idx="54097">
                  <c:v>9.8094895000000001E-2</c:v>
                </c:pt>
                <c:pt idx="54098">
                  <c:v>9.8092607999999998E-2</c:v>
                </c:pt>
                <c:pt idx="54099">
                  <c:v>9.8090328000000004E-2</c:v>
                </c:pt>
                <c:pt idx="54100">
                  <c:v>9.8088047999999997E-2</c:v>
                </c:pt>
                <c:pt idx="54101">
                  <c:v>9.8085776E-2</c:v>
                </c:pt>
                <c:pt idx="54102">
                  <c:v>9.8083510999999998E-2</c:v>
                </c:pt>
                <c:pt idx="54103">
                  <c:v>9.8081245999999997E-2</c:v>
                </c:pt>
                <c:pt idx="54104">
                  <c:v>9.8078988000000006E-2</c:v>
                </c:pt>
                <c:pt idx="54105">
                  <c:v>9.8076737999999997E-2</c:v>
                </c:pt>
                <c:pt idx="54106">
                  <c:v>9.8074495999999997E-2</c:v>
                </c:pt>
                <c:pt idx="54107">
                  <c:v>9.8072252999999998E-2</c:v>
                </c:pt>
                <c:pt idx="54108">
                  <c:v>9.8070017999999995E-2</c:v>
                </c:pt>
                <c:pt idx="54109">
                  <c:v>9.8067790000000002E-2</c:v>
                </c:pt>
                <c:pt idx="54110">
                  <c:v>9.8065562999999994E-2</c:v>
                </c:pt>
                <c:pt idx="54111">
                  <c:v>9.8063341999999998E-2</c:v>
                </c:pt>
                <c:pt idx="54112">
                  <c:v>9.8061128999999997E-2</c:v>
                </c:pt>
                <c:pt idx="54113">
                  <c:v>9.8058916999999995E-2</c:v>
                </c:pt>
                <c:pt idx="54114">
                  <c:v>9.8056711000000005E-2</c:v>
                </c:pt>
                <c:pt idx="54115">
                  <c:v>9.8054512999999996E-2</c:v>
                </c:pt>
                <c:pt idx="54116">
                  <c:v>9.8052315000000001E-2</c:v>
                </c:pt>
                <c:pt idx="54117">
                  <c:v>9.8050125000000002E-2</c:v>
                </c:pt>
                <c:pt idx="54118">
                  <c:v>9.8047941999999999E-2</c:v>
                </c:pt>
                <c:pt idx="54119">
                  <c:v>9.8045758999999996E-2</c:v>
                </c:pt>
                <c:pt idx="54120">
                  <c:v>9.8043583000000004E-2</c:v>
                </c:pt>
                <c:pt idx="54121">
                  <c:v>9.8041415000000007E-2</c:v>
                </c:pt>
                <c:pt idx="54122">
                  <c:v>9.8039246999999996E-2</c:v>
                </c:pt>
                <c:pt idx="54123">
                  <c:v>9.8037085999999996E-2</c:v>
                </c:pt>
                <c:pt idx="54124">
                  <c:v>9.8034933000000005E-2</c:v>
                </c:pt>
                <c:pt idx="54125">
                  <c:v>9.803278E-2</c:v>
                </c:pt>
                <c:pt idx="54126">
                  <c:v>9.8030634000000005E-2</c:v>
                </c:pt>
                <c:pt idx="54127">
                  <c:v>9.8028496000000007E-2</c:v>
                </c:pt>
                <c:pt idx="54128">
                  <c:v>9.8026357999999994E-2</c:v>
                </c:pt>
                <c:pt idx="54129">
                  <c:v>9.8024227000000005E-2</c:v>
                </c:pt>
                <c:pt idx="54130">
                  <c:v>9.8022096000000003E-2</c:v>
                </c:pt>
                <c:pt idx="54131">
                  <c:v>9.8019971999999997E-2</c:v>
                </c:pt>
                <c:pt idx="54132">
                  <c:v>9.8017856E-2</c:v>
                </c:pt>
                <c:pt idx="54133">
                  <c:v>9.8015741000000003E-2</c:v>
                </c:pt>
                <c:pt idx="54134">
                  <c:v>9.8013632000000003E-2</c:v>
                </c:pt>
                <c:pt idx="54135">
                  <c:v>9.8011530999999999E-2</c:v>
                </c:pt>
                <c:pt idx="54136">
                  <c:v>9.8009429999999995E-2</c:v>
                </c:pt>
                <c:pt idx="54137">
                  <c:v>9.8007336E-2</c:v>
                </c:pt>
                <c:pt idx="54138">
                  <c:v>9.8005250000000002E-2</c:v>
                </c:pt>
                <c:pt idx="54139">
                  <c:v>9.8003164000000004E-2</c:v>
                </c:pt>
                <c:pt idx="54140">
                  <c:v>9.8001085000000002E-2</c:v>
                </c:pt>
                <c:pt idx="54141">
                  <c:v>9.7999006999999999E-2</c:v>
                </c:pt>
                <c:pt idx="54142">
                  <c:v>9.7996934999999993E-2</c:v>
                </c:pt>
                <c:pt idx="54143">
                  <c:v>9.7994870999999997E-2</c:v>
                </c:pt>
                <c:pt idx="54144">
                  <c:v>9.7992808000000001E-2</c:v>
                </c:pt>
                <c:pt idx="54145">
                  <c:v>9.7990751000000001E-2</c:v>
                </c:pt>
                <c:pt idx="54146">
                  <c:v>9.7988695000000001E-2</c:v>
                </c:pt>
                <c:pt idx="54147">
                  <c:v>9.7986645999999997E-2</c:v>
                </c:pt>
                <c:pt idx="54148">
                  <c:v>9.7984605000000002E-2</c:v>
                </c:pt>
                <c:pt idx="54149">
                  <c:v>9.7982562999999995E-2</c:v>
                </c:pt>
                <c:pt idx="54150">
                  <c:v>9.7980528999999997E-2</c:v>
                </c:pt>
                <c:pt idx="54151">
                  <c:v>9.7978494999999999E-2</c:v>
                </c:pt>
                <c:pt idx="54152">
                  <c:v>9.7976468999999997E-2</c:v>
                </c:pt>
                <c:pt idx="54153">
                  <c:v>9.7974449000000005E-2</c:v>
                </c:pt>
                <c:pt idx="54154">
                  <c:v>9.7972429999999999E-2</c:v>
                </c:pt>
                <c:pt idx="54155">
                  <c:v>9.7970419000000003E-2</c:v>
                </c:pt>
                <c:pt idx="54156">
                  <c:v>9.7968406999999993E-2</c:v>
                </c:pt>
                <c:pt idx="54157">
                  <c:v>9.7966402999999994E-2</c:v>
                </c:pt>
                <c:pt idx="54158">
                  <c:v>9.7964406000000004E-2</c:v>
                </c:pt>
                <c:pt idx="54159">
                  <c:v>9.7962409E-2</c:v>
                </c:pt>
                <c:pt idx="54160">
                  <c:v>9.7960420000000006E-2</c:v>
                </c:pt>
                <c:pt idx="54161">
                  <c:v>9.7958430999999999E-2</c:v>
                </c:pt>
                <c:pt idx="54162">
                  <c:v>9.7956449000000001E-2</c:v>
                </c:pt>
                <c:pt idx="54163">
                  <c:v>9.7954474E-2</c:v>
                </c:pt>
                <c:pt idx="54164">
                  <c:v>9.7952499999999998E-2</c:v>
                </c:pt>
                <c:pt idx="54165">
                  <c:v>9.7950533000000006E-2</c:v>
                </c:pt>
                <c:pt idx="54166">
                  <c:v>9.7948566000000001E-2</c:v>
                </c:pt>
                <c:pt idx="54167">
                  <c:v>9.7946607000000005E-2</c:v>
                </c:pt>
                <c:pt idx="54168">
                  <c:v>9.7944646999999996E-2</c:v>
                </c:pt>
                <c:pt idx="54169">
                  <c:v>9.7942694999999996E-2</c:v>
                </c:pt>
                <c:pt idx="54170">
                  <c:v>9.7940749999999993E-2</c:v>
                </c:pt>
                <c:pt idx="54171">
                  <c:v>9.7938806000000003E-2</c:v>
                </c:pt>
                <c:pt idx="54172">
                  <c:v>9.7936868999999996E-2</c:v>
                </c:pt>
                <c:pt idx="54173">
                  <c:v>9.7934932000000002E-2</c:v>
                </c:pt>
                <c:pt idx="54174">
                  <c:v>9.7933002000000005E-2</c:v>
                </c:pt>
                <c:pt idx="54175">
                  <c:v>9.7931071999999994E-2</c:v>
                </c:pt>
                <c:pt idx="54176">
                  <c:v>9.7929150000000006E-2</c:v>
                </c:pt>
                <c:pt idx="54177">
                  <c:v>9.7927235000000001E-2</c:v>
                </c:pt>
                <c:pt idx="54178">
                  <c:v>9.7925319999999996E-2</c:v>
                </c:pt>
                <c:pt idx="54179">
                  <c:v>9.7923413000000001E-2</c:v>
                </c:pt>
                <c:pt idx="54180">
                  <c:v>9.7921506000000005E-2</c:v>
                </c:pt>
                <c:pt idx="54181">
                  <c:v>9.7919606000000006E-2</c:v>
                </c:pt>
                <c:pt idx="54182">
                  <c:v>9.7917705999999993E-2</c:v>
                </c:pt>
                <c:pt idx="54183">
                  <c:v>9.7915813000000004E-2</c:v>
                </c:pt>
                <c:pt idx="54184">
                  <c:v>9.7913921000000001E-2</c:v>
                </c:pt>
                <c:pt idx="54185">
                  <c:v>9.7912035999999994E-2</c:v>
                </c:pt>
                <c:pt idx="54186">
                  <c:v>9.7910151000000001E-2</c:v>
                </c:pt>
                <c:pt idx="54187">
                  <c:v>9.7908273000000004E-2</c:v>
                </c:pt>
                <c:pt idx="54188">
                  <c:v>9.7906403000000003E-2</c:v>
                </c:pt>
                <c:pt idx="54189">
                  <c:v>9.7904533000000002E-2</c:v>
                </c:pt>
                <c:pt idx="54190">
                  <c:v>9.7902670999999997E-2</c:v>
                </c:pt>
                <c:pt idx="54191">
                  <c:v>9.7900808000000006E-2</c:v>
                </c:pt>
                <c:pt idx="54192">
                  <c:v>9.7898952999999997E-2</c:v>
                </c:pt>
                <c:pt idx="54193">
                  <c:v>9.7897097000000002E-2</c:v>
                </c:pt>
                <c:pt idx="54194">
                  <c:v>9.7895250000000003E-2</c:v>
                </c:pt>
                <c:pt idx="54195">
                  <c:v>9.7893402000000004E-2</c:v>
                </c:pt>
                <c:pt idx="54196">
                  <c:v>9.7891562000000001E-2</c:v>
                </c:pt>
                <c:pt idx="54197">
                  <c:v>9.7889720999999999E-2</c:v>
                </c:pt>
                <c:pt idx="54198">
                  <c:v>9.7887889000000006E-2</c:v>
                </c:pt>
                <c:pt idx="54199">
                  <c:v>9.7886055999999999E-2</c:v>
                </c:pt>
                <c:pt idx="54200">
                  <c:v>9.7884230000000003E-2</c:v>
                </c:pt>
                <c:pt idx="54201">
                  <c:v>9.7882405000000006E-2</c:v>
                </c:pt>
                <c:pt idx="54202">
                  <c:v>9.7880587000000005E-2</c:v>
                </c:pt>
                <c:pt idx="54203">
                  <c:v>9.7878776000000001E-2</c:v>
                </c:pt>
                <c:pt idx="54204">
                  <c:v>9.7876965999999996E-2</c:v>
                </c:pt>
                <c:pt idx="54205">
                  <c:v>9.7875163000000001E-2</c:v>
                </c:pt>
                <c:pt idx="54206">
                  <c:v>9.7873360000000006E-2</c:v>
                </c:pt>
                <c:pt idx="54207">
                  <c:v>9.7871563999999994E-2</c:v>
                </c:pt>
                <c:pt idx="54208">
                  <c:v>9.7869768999999995E-2</c:v>
                </c:pt>
                <c:pt idx="54209">
                  <c:v>9.7867981000000007E-2</c:v>
                </c:pt>
                <c:pt idx="54210">
                  <c:v>9.7866192000000005E-2</c:v>
                </c:pt>
                <c:pt idx="54211">
                  <c:v>9.7864411999999998E-2</c:v>
                </c:pt>
                <c:pt idx="54212">
                  <c:v>9.7862631000000005E-2</c:v>
                </c:pt>
                <c:pt idx="54213">
                  <c:v>9.7860857999999995E-2</c:v>
                </c:pt>
                <c:pt idx="54214">
                  <c:v>9.7859084999999998E-2</c:v>
                </c:pt>
                <c:pt idx="54215">
                  <c:v>9.7857318999999998E-2</c:v>
                </c:pt>
                <c:pt idx="54216">
                  <c:v>9.7855552999999998E-2</c:v>
                </c:pt>
                <c:pt idx="54217">
                  <c:v>9.7853794999999993E-2</c:v>
                </c:pt>
                <c:pt idx="54218">
                  <c:v>9.7852036000000003E-2</c:v>
                </c:pt>
                <c:pt idx="54219">
                  <c:v>9.7850284999999995E-2</c:v>
                </c:pt>
                <c:pt idx="54220">
                  <c:v>9.7848535E-2</c:v>
                </c:pt>
                <c:pt idx="54221">
                  <c:v>9.7846791000000002E-2</c:v>
                </c:pt>
                <c:pt idx="54222">
                  <c:v>9.7845048000000004E-2</c:v>
                </c:pt>
                <c:pt idx="54223">
                  <c:v>9.7843312000000002E-2</c:v>
                </c:pt>
                <c:pt idx="54224">
                  <c:v>9.7841576E-2</c:v>
                </c:pt>
                <c:pt idx="54225">
                  <c:v>9.7839846999999994E-2</c:v>
                </c:pt>
                <c:pt idx="54226">
                  <c:v>9.7838119000000001E-2</c:v>
                </c:pt>
                <c:pt idx="54227">
                  <c:v>9.7836398000000005E-2</c:v>
                </c:pt>
                <c:pt idx="54228">
                  <c:v>9.7834676999999995E-2</c:v>
                </c:pt>
                <c:pt idx="54229">
                  <c:v>9.7832962999999995E-2</c:v>
                </c:pt>
                <c:pt idx="54230">
                  <c:v>9.7831248999999995E-2</c:v>
                </c:pt>
                <c:pt idx="54231">
                  <c:v>9.7829543000000005E-2</c:v>
                </c:pt>
                <c:pt idx="54232">
                  <c:v>9.7827837000000001E-2</c:v>
                </c:pt>
                <c:pt idx="54233">
                  <c:v>9.7826138000000007E-2</c:v>
                </c:pt>
                <c:pt idx="54234">
                  <c:v>9.7824438999999999E-2</c:v>
                </c:pt>
                <c:pt idx="54235">
                  <c:v>9.7822748000000001E-2</c:v>
                </c:pt>
                <c:pt idx="54236">
                  <c:v>9.7821057000000003E-2</c:v>
                </c:pt>
                <c:pt idx="54237">
                  <c:v>9.7819373000000001E-2</c:v>
                </c:pt>
                <c:pt idx="54238">
                  <c:v>9.7817688999999999E-2</c:v>
                </c:pt>
                <c:pt idx="54239">
                  <c:v>9.7816004999999998E-2</c:v>
                </c:pt>
                <c:pt idx="54240">
                  <c:v>9.7814329000000005E-2</c:v>
                </c:pt>
                <c:pt idx="54241">
                  <c:v>9.7812652999999999E-2</c:v>
                </c:pt>
                <c:pt idx="54242">
                  <c:v>9.7810984000000004E-2</c:v>
                </c:pt>
                <c:pt idx="54243">
                  <c:v>9.7809314999999994E-2</c:v>
                </c:pt>
                <c:pt idx="54244">
                  <c:v>9.7807652999999994E-2</c:v>
                </c:pt>
                <c:pt idx="54245">
                  <c:v>9.7805991999999994E-2</c:v>
                </c:pt>
                <c:pt idx="54246">
                  <c:v>9.7804338000000005E-2</c:v>
                </c:pt>
                <c:pt idx="54247">
                  <c:v>9.7802684000000001E-2</c:v>
                </c:pt>
                <c:pt idx="54248">
                  <c:v>9.7801036999999993E-2</c:v>
                </c:pt>
                <c:pt idx="54249">
                  <c:v>9.7799390999999999E-2</c:v>
                </c:pt>
                <c:pt idx="54250">
                  <c:v>9.7797751000000002E-2</c:v>
                </c:pt>
                <c:pt idx="54251">
                  <c:v>9.7796112000000004E-2</c:v>
                </c:pt>
                <c:pt idx="54252">
                  <c:v>9.7794481000000003E-2</c:v>
                </c:pt>
                <c:pt idx="54253">
                  <c:v>9.7792849000000001E-2</c:v>
                </c:pt>
                <c:pt idx="54254">
                  <c:v>9.7791224999999996E-2</c:v>
                </c:pt>
                <c:pt idx="54255">
                  <c:v>9.7789600000000004E-2</c:v>
                </c:pt>
                <c:pt idx="54256">
                  <c:v>9.7787983999999994E-2</c:v>
                </c:pt>
                <c:pt idx="54257">
                  <c:v>9.7786366999999999E-2</c:v>
                </c:pt>
                <c:pt idx="54258">
                  <c:v>9.7784750000000004E-2</c:v>
                </c:pt>
                <c:pt idx="54259">
                  <c:v>9.7783141000000004E-2</c:v>
                </c:pt>
                <c:pt idx="54260">
                  <c:v>9.7781532000000004E-2</c:v>
                </c:pt>
                <c:pt idx="54261">
                  <c:v>9.7779930000000001E-2</c:v>
                </c:pt>
                <c:pt idx="54262">
                  <c:v>9.7778327999999998E-2</c:v>
                </c:pt>
                <c:pt idx="54263">
                  <c:v>9.7776733000000005E-2</c:v>
                </c:pt>
                <c:pt idx="54264">
                  <c:v>9.7775138999999997E-2</c:v>
                </c:pt>
                <c:pt idx="54265">
                  <c:v>9.7773552E-2</c:v>
                </c:pt>
                <c:pt idx="54266">
                  <c:v>9.7771965000000002E-2</c:v>
                </c:pt>
                <c:pt idx="54267">
                  <c:v>9.7770385000000001E-2</c:v>
                </c:pt>
                <c:pt idx="54268">
                  <c:v>9.7768806E-2</c:v>
                </c:pt>
                <c:pt idx="54269">
                  <c:v>9.7767233999999995E-2</c:v>
                </c:pt>
                <c:pt idx="54270">
                  <c:v>9.7765662000000003E-2</c:v>
                </c:pt>
                <c:pt idx="54271">
                  <c:v>9.7764089999999998E-2</c:v>
                </c:pt>
                <c:pt idx="54272">
                  <c:v>9.7762525000000003E-2</c:v>
                </c:pt>
                <c:pt idx="54273">
                  <c:v>9.7760959999999994E-2</c:v>
                </c:pt>
                <c:pt idx="54274">
                  <c:v>9.7759402999999995E-2</c:v>
                </c:pt>
                <c:pt idx="54275">
                  <c:v>9.7757845999999995E-2</c:v>
                </c:pt>
                <c:pt idx="54276">
                  <c:v>9.7756296000000006E-2</c:v>
                </c:pt>
                <c:pt idx="54277">
                  <c:v>9.7754747000000003E-2</c:v>
                </c:pt>
                <c:pt idx="54278">
                  <c:v>9.7753203999999996E-2</c:v>
                </c:pt>
                <c:pt idx="54279">
                  <c:v>9.7751662000000003E-2</c:v>
                </c:pt>
                <c:pt idx="54280">
                  <c:v>9.7750119999999996E-2</c:v>
                </c:pt>
                <c:pt idx="54281">
                  <c:v>9.7748584999999999E-2</c:v>
                </c:pt>
                <c:pt idx="54282">
                  <c:v>9.7747050000000002E-2</c:v>
                </c:pt>
                <c:pt idx="54283">
                  <c:v>9.7745523000000001E-2</c:v>
                </c:pt>
                <c:pt idx="54284">
                  <c:v>9.7743995E-2</c:v>
                </c:pt>
                <c:pt idx="54285">
                  <c:v>9.7742475999999995E-2</c:v>
                </c:pt>
                <c:pt idx="54286">
                  <c:v>9.7740956000000004E-2</c:v>
                </c:pt>
                <c:pt idx="54287">
                  <c:v>9.7739442999999995E-2</c:v>
                </c:pt>
                <c:pt idx="54288">
                  <c:v>9.7737931E-2</c:v>
                </c:pt>
                <c:pt idx="54289">
                  <c:v>9.7736418000000005E-2</c:v>
                </c:pt>
                <c:pt idx="54290">
                  <c:v>9.7734913000000007E-2</c:v>
                </c:pt>
                <c:pt idx="54291">
                  <c:v>9.7733407999999994E-2</c:v>
                </c:pt>
                <c:pt idx="54292">
                  <c:v>9.7731911000000005E-2</c:v>
                </c:pt>
                <c:pt idx="54293">
                  <c:v>9.7730413000000002E-2</c:v>
                </c:pt>
                <c:pt idx="54294">
                  <c:v>9.7728922999999995E-2</c:v>
                </c:pt>
                <c:pt idx="54295">
                  <c:v>9.7727433000000002E-2</c:v>
                </c:pt>
                <c:pt idx="54296">
                  <c:v>9.7725942999999996E-2</c:v>
                </c:pt>
                <c:pt idx="54297">
                  <c:v>9.7724459999999999E-2</c:v>
                </c:pt>
                <c:pt idx="54298">
                  <c:v>9.7722977000000003E-2</c:v>
                </c:pt>
                <c:pt idx="54299">
                  <c:v>9.7721502000000002E-2</c:v>
                </c:pt>
                <c:pt idx="54300">
                  <c:v>9.7720027000000001E-2</c:v>
                </c:pt>
                <c:pt idx="54301">
                  <c:v>9.7718558999999997E-2</c:v>
                </c:pt>
                <c:pt idx="54302">
                  <c:v>9.7717091000000006E-2</c:v>
                </c:pt>
                <c:pt idx="54303">
                  <c:v>9.7715624000000001E-2</c:v>
                </c:pt>
                <c:pt idx="54304">
                  <c:v>9.7714163000000007E-2</c:v>
                </c:pt>
                <c:pt idx="54305">
                  <c:v>9.7712702999999998E-2</c:v>
                </c:pt>
                <c:pt idx="54306">
                  <c:v>9.7711249999999999E-2</c:v>
                </c:pt>
                <c:pt idx="54307">
                  <c:v>9.7709797000000001E-2</c:v>
                </c:pt>
                <c:pt idx="54308">
                  <c:v>9.7708351999999998E-2</c:v>
                </c:pt>
                <c:pt idx="54309">
                  <c:v>9.7706905999999996E-2</c:v>
                </c:pt>
                <c:pt idx="54310">
                  <c:v>9.7705460999999993E-2</c:v>
                </c:pt>
                <c:pt idx="54311">
                  <c:v>9.7704023000000001E-2</c:v>
                </c:pt>
                <c:pt idx="54312">
                  <c:v>9.7702584999999995E-2</c:v>
                </c:pt>
                <c:pt idx="54313">
                  <c:v>9.7701154999999998E-2</c:v>
                </c:pt>
                <c:pt idx="54314">
                  <c:v>9.7699724000000002E-2</c:v>
                </c:pt>
                <c:pt idx="54315">
                  <c:v>9.7698294000000005E-2</c:v>
                </c:pt>
                <c:pt idx="54316">
                  <c:v>9.7696871000000005E-2</c:v>
                </c:pt>
                <c:pt idx="54317">
                  <c:v>9.7695448000000004E-2</c:v>
                </c:pt>
                <c:pt idx="54318">
                  <c:v>9.7694032E-2</c:v>
                </c:pt>
                <c:pt idx="54319">
                  <c:v>9.7692615999999996E-2</c:v>
                </c:pt>
                <c:pt idx="54320">
                  <c:v>9.7691201000000005E-2</c:v>
                </c:pt>
                <c:pt idx="54321">
                  <c:v>9.7689792999999997E-2</c:v>
                </c:pt>
                <c:pt idx="54322">
                  <c:v>9.7688384000000003E-2</c:v>
                </c:pt>
                <c:pt idx="54323">
                  <c:v>9.7686984000000004E-2</c:v>
                </c:pt>
                <c:pt idx="54324">
                  <c:v>9.7685583000000006E-2</c:v>
                </c:pt>
                <c:pt idx="54325">
                  <c:v>9.7684181999999994E-2</c:v>
                </c:pt>
                <c:pt idx="54326">
                  <c:v>9.7682789000000006E-2</c:v>
                </c:pt>
                <c:pt idx="54327">
                  <c:v>9.7681396000000004E-2</c:v>
                </c:pt>
                <c:pt idx="54328">
                  <c:v>9.7680009999999998E-2</c:v>
                </c:pt>
                <c:pt idx="54329">
                  <c:v>9.7678624000000006E-2</c:v>
                </c:pt>
                <c:pt idx="54330">
                  <c:v>9.7677245999999995E-2</c:v>
                </c:pt>
                <c:pt idx="54331">
                  <c:v>9.7675867E-2</c:v>
                </c:pt>
                <c:pt idx="54332">
                  <c:v>9.7674489000000003E-2</c:v>
                </c:pt>
                <c:pt idx="54333">
                  <c:v>9.7673118000000003E-2</c:v>
                </c:pt>
                <c:pt idx="54334">
                  <c:v>9.7671747000000003E-2</c:v>
                </c:pt>
                <c:pt idx="54335">
                  <c:v>9.7670383999999999E-2</c:v>
                </c:pt>
                <c:pt idx="54336">
                  <c:v>9.7669019999999995E-2</c:v>
                </c:pt>
                <c:pt idx="54337">
                  <c:v>9.7667657000000005E-2</c:v>
                </c:pt>
                <c:pt idx="54338">
                  <c:v>9.7666300999999997E-2</c:v>
                </c:pt>
                <c:pt idx="54339">
                  <c:v>9.7664945000000003E-2</c:v>
                </c:pt>
                <c:pt idx="54340">
                  <c:v>9.7663596000000005E-2</c:v>
                </c:pt>
                <c:pt idx="54341">
                  <c:v>9.7662247999999993E-2</c:v>
                </c:pt>
                <c:pt idx="54342">
                  <c:v>9.7660898999999995E-2</c:v>
                </c:pt>
                <c:pt idx="54343">
                  <c:v>9.7659557999999994E-2</c:v>
                </c:pt>
                <c:pt idx="54344">
                  <c:v>9.7658217000000005E-2</c:v>
                </c:pt>
                <c:pt idx="54345">
                  <c:v>9.7656883E-2</c:v>
                </c:pt>
                <c:pt idx="54346">
                  <c:v>9.7655549999999994E-2</c:v>
                </c:pt>
                <c:pt idx="54347">
                  <c:v>9.7654216000000002E-2</c:v>
                </c:pt>
                <c:pt idx="54348">
                  <c:v>9.7652890000000006E-2</c:v>
                </c:pt>
                <c:pt idx="54349">
                  <c:v>9.7651563999999996E-2</c:v>
                </c:pt>
                <c:pt idx="54350">
                  <c:v>9.7650237000000001E-2</c:v>
                </c:pt>
                <c:pt idx="54351">
                  <c:v>9.7648919000000001E-2</c:v>
                </c:pt>
                <c:pt idx="54352">
                  <c:v>9.7647600000000001E-2</c:v>
                </c:pt>
                <c:pt idx="54353">
                  <c:v>9.7646288999999997E-2</c:v>
                </c:pt>
                <c:pt idx="54354">
                  <c:v>9.7644976999999994E-2</c:v>
                </c:pt>
                <c:pt idx="54355">
                  <c:v>9.7643666000000004E-2</c:v>
                </c:pt>
                <c:pt idx="54356">
                  <c:v>9.7642361999999996E-2</c:v>
                </c:pt>
                <c:pt idx="54357">
                  <c:v>9.7641058000000003E-2</c:v>
                </c:pt>
                <c:pt idx="54358">
                  <c:v>9.7639762000000005E-2</c:v>
                </c:pt>
                <c:pt idx="54359">
                  <c:v>9.7638464999999994E-2</c:v>
                </c:pt>
                <c:pt idx="54360">
                  <c:v>9.7637168999999996E-2</c:v>
                </c:pt>
                <c:pt idx="54361">
                  <c:v>9.7635879999999994E-2</c:v>
                </c:pt>
                <c:pt idx="54362">
                  <c:v>9.7634591000000007E-2</c:v>
                </c:pt>
                <c:pt idx="54363">
                  <c:v>9.7633302000000005E-2</c:v>
                </c:pt>
                <c:pt idx="54364">
                  <c:v>9.7632020999999999E-2</c:v>
                </c:pt>
                <c:pt idx="54365">
                  <c:v>9.7630738999999994E-2</c:v>
                </c:pt>
                <c:pt idx="54366">
                  <c:v>9.7629464999999999E-2</c:v>
                </c:pt>
                <c:pt idx="54367">
                  <c:v>9.7628191000000003E-2</c:v>
                </c:pt>
                <c:pt idx="54368">
                  <c:v>9.7626916999999994E-2</c:v>
                </c:pt>
                <c:pt idx="54369">
                  <c:v>9.7625649999999994E-2</c:v>
                </c:pt>
                <c:pt idx="54370">
                  <c:v>9.7624383999999995E-2</c:v>
                </c:pt>
                <c:pt idx="54371">
                  <c:v>9.7623125000000005E-2</c:v>
                </c:pt>
                <c:pt idx="54372">
                  <c:v>9.7621866000000002E-2</c:v>
                </c:pt>
                <c:pt idx="54373">
                  <c:v>9.7620605999999999E-2</c:v>
                </c:pt>
                <c:pt idx="54374">
                  <c:v>9.7619355000000005E-2</c:v>
                </c:pt>
                <c:pt idx="54375">
                  <c:v>9.7618102999999998E-2</c:v>
                </c:pt>
                <c:pt idx="54376">
                  <c:v>9.7616851000000004E-2</c:v>
                </c:pt>
                <c:pt idx="54377">
                  <c:v>9.7615606999999993E-2</c:v>
                </c:pt>
                <c:pt idx="54378">
                  <c:v>9.7614362999999996E-2</c:v>
                </c:pt>
                <c:pt idx="54379">
                  <c:v>9.7613125999999995E-2</c:v>
                </c:pt>
                <c:pt idx="54380">
                  <c:v>9.7611888999999993E-2</c:v>
                </c:pt>
                <c:pt idx="54381">
                  <c:v>9.7610652000000006E-2</c:v>
                </c:pt>
                <c:pt idx="54382">
                  <c:v>9.7609423000000001E-2</c:v>
                </c:pt>
                <c:pt idx="54383">
                  <c:v>9.7608193999999995E-2</c:v>
                </c:pt>
                <c:pt idx="54384">
                  <c:v>9.7606964000000004E-2</c:v>
                </c:pt>
                <c:pt idx="54385">
                  <c:v>9.7605742999999995E-2</c:v>
                </c:pt>
                <c:pt idx="54386">
                  <c:v>9.7604521E-2</c:v>
                </c:pt>
                <c:pt idx="54387">
                  <c:v>9.7603299000000004E-2</c:v>
                </c:pt>
                <c:pt idx="54388">
                  <c:v>9.7602084000000006E-2</c:v>
                </c:pt>
                <c:pt idx="54389">
                  <c:v>9.7600870000000006E-2</c:v>
                </c:pt>
                <c:pt idx="54390">
                  <c:v>9.7599663000000003E-2</c:v>
                </c:pt>
                <c:pt idx="54391">
                  <c:v>9.7598456E-2</c:v>
                </c:pt>
                <c:pt idx="54392">
                  <c:v>9.7597248999999997E-2</c:v>
                </c:pt>
                <c:pt idx="54393">
                  <c:v>9.7596049000000004E-2</c:v>
                </c:pt>
                <c:pt idx="54394">
                  <c:v>9.7594849999999997E-2</c:v>
                </c:pt>
                <c:pt idx="54395">
                  <c:v>9.7593650000000004E-2</c:v>
                </c:pt>
                <c:pt idx="54396">
                  <c:v>9.7592458000000007E-2</c:v>
                </c:pt>
                <c:pt idx="54397">
                  <c:v>9.7591265999999996E-2</c:v>
                </c:pt>
                <c:pt idx="54398">
                  <c:v>9.7590080999999995E-2</c:v>
                </c:pt>
                <c:pt idx="54399">
                  <c:v>9.7588896999999994E-2</c:v>
                </c:pt>
                <c:pt idx="54400">
                  <c:v>9.7587711999999993E-2</c:v>
                </c:pt>
                <c:pt idx="54401">
                  <c:v>9.7586535000000002E-2</c:v>
                </c:pt>
                <c:pt idx="54402">
                  <c:v>9.7585357999999997E-2</c:v>
                </c:pt>
                <c:pt idx="54403">
                  <c:v>9.7584181000000006E-2</c:v>
                </c:pt>
                <c:pt idx="54404">
                  <c:v>9.7583010999999997E-2</c:v>
                </c:pt>
                <c:pt idx="54405">
                  <c:v>9.7581841000000002E-2</c:v>
                </c:pt>
                <c:pt idx="54406">
                  <c:v>9.7580670999999994E-2</c:v>
                </c:pt>
                <c:pt idx="54407">
                  <c:v>9.7579508999999995E-2</c:v>
                </c:pt>
                <c:pt idx="54408">
                  <c:v>9.7578346999999996E-2</c:v>
                </c:pt>
                <c:pt idx="54409">
                  <c:v>9.7577183999999997E-2</c:v>
                </c:pt>
                <c:pt idx="54410">
                  <c:v>9.7576029999999994E-2</c:v>
                </c:pt>
                <c:pt idx="54411">
                  <c:v>9.7574875000000005E-2</c:v>
                </c:pt>
                <c:pt idx="54412">
                  <c:v>9.7573726999999999E-2</c:v>
                </c:pt>
                <c:pt idx="54413">
                  <c:v>9.7572580000000006E-2</c:v>
                </c:pt>
                <c:pt idx="54414">
                  <c:v>9.7571432999999999E-2</c:v>
                </c:pt>
                <c:pt idx="54415">
                  <c:v>9.7570293000000002E-2</c:v>
                </c:pt>
                <c:pt idx="54416">
                  <c:v>9.7569153000000006E-2</c:v>
                </c:pt>
                <c:pt idx="54417">
                  <c:v>9.7568012999999995E-2</c:v>
                </c:pt>
                <c:pt idx="54418">
                  <c:v>9.7566879999999995E-2</c:v>
                </c:pt>
                <c:pt idx="54419">
                  <c:v>9.7565747999999994E-2</c:v>
                </c:pt>
                <c:pt idx="54420">
                  <c:v>9.7564614999999993E-2</c:v>
                </c:pt>
                <c:pt idx="54421">
                  <c:v>9.7563490000000003E-2</c:v>
                </c:pt>
                <c:pt idx="54422">
                  <c:v>9.7562364999999998E-2</c:v>
                </c:pt>
                <c:pt idx="54423">
                  <c:v>9.7561239999999994E-2</c:v>
                </c:pt>
                <c:pt idx="54424">
                  <c:v>9.7560122999999999E-2</c:v>
                </c:pt>
                <c:pt idx="54425">
                  <c:v>9.7559005000000004E-2</c:v>
                </c:pt>
                <c:pt idx="54426">
                  <c:v>9.7557895000000006E-2</c:v>
                </c:pt>
                <c:pt idx="54427">
                  <c:v>9.7556784999999993E-2</c:v>
                </c:pt>
                <c:pt idx="54428">
                  <c:v>9.7555674999999994E-2</c:v>
                </c:pt>
                <c:pt idx="54429">
                  <c:v>9.7554572000000006E-2</c:v>
                </c:pt>
                <c:pt idx="54430">
                  <c:v>9.7553469000000004E-2</c:v>
                </c:pt>
                <c:pt idx="54431">
                  <c:v>9.7552367000000001E-2</c:v>
                </c:pt>
                <c:pt idx="54432">
                  <c:v>9.7551270999999995E-2</c:v>
                </c:pt>
                <c:pt idx="54433">
                  <c:v>9.7550176000000002E-2</c:v>
                </c:pt>
                <c:pt idx="54434">
                  <c:v>9.7549080999999996E-2</c:v>
                </c:pt>
                <c:pt idx="54435">
                  <c:v>9.7547993E-2</c:v>
                </c:pt>
                <c:pt idx="54436">
                  <c:v>9.7546905000000003E-2</c:v>
                </c:pt>
                <c:pt idx="54437">
                  <c:v>9.7545817000000007E-2</c:v>
                </c:pt>
                <c:pt idx="54438">
                  <c:v>9.7544737000000006E-2</c:v>
                </c:pt>
                <c:pt idx="54439">
                  <c:v>9.7543657000000006E-2</c:v>
                </c:pt>
                <c:pt idx="54440">
                  <c:v>9.7542576000000006E-2</c:v>
                </c:pt>
                <c:pt idx="54441">
                  <c:v>9.7541504000000001E-2</c:v>
                </c:pt>
                <c:pt idx="54442">
                  <c:v>9.7540430999999997E-2</c:v>
                </c:pt>
                <c:pt idx="54443">
                  <c:v>9.7539358000000007E-2</c:v>
                </c:pt>
                <c:pt idx="54444">
                  <c:v>9.7538291999999999E-2</c:v>
                </c:pt>
                <c:pt idx="54445">
                  <c:v>9.7537227000000004E-2</c:v>
                </c:pt>
                <c:pt idx="54446">
                  <c:v>9.7536161999999996E-2</c:v>
                </c:pt>
                <c:pt idx="54447">
                  <c:v>9.7535103999999997E-2</c:v>
                </c:pt>
                <c:pt idx="54448">
                  <c:v>9.7534045999999999E-2</c:v>
                </c:pt>
                <c:pt idx="54449">
                  <c:v>9.7532988000000001E-2</c:v>
                </c:pt>
                <c:pt idx="54450">
                  <c:v>9.7531936999999999E-2</c:v>
                </c:pt>
                <c:pt idx="54451">
                  <c:v>9.7530886999999997E-2</c:v>
                </c:pt>
                <c:pt idx="54452">
                  <c:v>9.7529835999999995E-2</c:v>
                </c:pt>
                <c:pt idx="54453">
                  <c:v>9.7528793000000003E-2</c:v>
                </c:pt>
                <c:pt idx="54454">
                  <c:v>9.7527749999999996E-2</c:v>
                </c:pt>
                <c:pt idx="54455">
                  <c:v>9.7526707000000004E-2</c:v>
                </c:pt>
                <c:pt idx="54456">
                  <c:v>9.7525670999999994E-2</c:v>
                </c:pt>
                <c:pt idx="54457">
                  <c:v>9.7524634999999998E-2</c:v>
                </c:pt>
                <c:pt idx="54458">
                  <c:v>9.7523600000000002E-2</c:v>
                </c:pt>
                <c:pt idx="54459">
                  <c:v>9.7522572000000002E-2</c:v>
                </c:pt>
                <c:pt idx="54460">
                  <c:v>9.7521544000000002E-2</c:v>
                </c:pt>
                <c:pt idx="54461">
                  <c:v>9.7520515000000002E-2</c:v>
                </c:pt>
                <c:pt idx="54462">
                  <c:v>9.7519494999999998E-2</c:v>
                </c:pt>
                <c:pt idx="54463">
                  <c:v>9.7518473999999994E-2</c:v>
                </c:pt>
                <c:pt idx="54464">
                  <c:v>9.7517453000000004E-2</c:v>
                </c:pt>
                <c:pt idx="54465">
                  <c:v>9.7516439999999996E-2</c:v>
                </c:pt>
                <c:pt idx="54466">
                  <c:v>9.7515427000000002E-2</c:v>
                </c:pt>
                <c:pt idx="54467">
                  <c:v>9.7514412999999994E-2</c:v>
                </c:pt>
                <c:pt idx="54468">
                  <c:v>9.7513406999999996E-2</c:v>
                </c:pt>
                <c:pt idx="54469">
                  <c:v>9.7512401999999998E-2</c:v>
                </c:pt>
                <c:pt idx="54470">
                  <c:v>9.7511396E-2</c:v>
                </c:pt>
                <c:pt idx="54471">
                  <c:v>9.7510396999999999E-2</c:v>
                </c:pt>
                <c:pt idx="54472">
                  <c:v>9.7509398999999997E-2</c:v>
                </c:pt>
                <c:pt idx="54473">
                  <c:v>9.7508400999999995E-2</c:v>
                </c:pt>
                <c:pt idx="54474">
                  <c:v>9.7507410000000003E-2</c:v>
                </c:pt>
                <c:pt idx="54475">
                  <c:v>9.7506418999999997E-2</c:v>
                </c:pt>
                <c:pt idx="54476">
                  <c:v>9.7505428000000005E-2</c:v>
                </c:pt>
                <c:pt idx="54477">
                  <c:v>9.7504443999999996E-2</c:v>
                </c:pt>
                <c:pt idx="54478">
                  <c:v>9.7503461E-2</c:v>
                </c:pt>
                <c:pt idx="54479">
                  <c:v>9.7502477000000004E-2</c:v>
                </c:pt>
                <c:pt idx="54480">
                  <c:v>9.7501501000000004E-2</c:v>
                </c:pt>
                <c:pt idx="54481">
                  <c:v>9.7500525000000005E-2</c:v>
                </c:pt>
                <c:pt idx="54482">
                  <c:v>9.7499549000000005E-2</c:v>
                </c:pt>
                <c:pt idx="54483">
                  <c:v>9.7498581000000001E-2</c:v>
                </c:pt>
                <c:pt idx="54484">
                  <c:v>9.7497611999999997E-2</c:v>
                </c:pt>
                <c:pt idx="54485">
                  <c:v>9.7496643999999993E-2</c:v>
                </c:pt>
                <c:pt idx="54486">
                  <c:v>9.7495683E-2</c:v>
                </c:pt>
                <c:pt idx="54487">
                  <c:v>9.7494721000000006E-2</c:v>
                </c:pt>
                <c:pt idx="54488">
                  <c:v>9.7493759999999999E-2</c:v>
                </c:pt>
                <c:pt idx="54489">
                  <c:v>9.7492807000000001E-2</c:v>
                </c:pt>
                <c:pt idx="54490">
                  <c:v>9.7491853000000003E-2</c:v>
                </c:pt>
                <c:pt idx="54491">
                  <c:v>9.7490899000000006E-2</c:v>
                </c:pt>
                <c:pt idx="54492">
                  <c:v>9.7489953000000004E-2</c:v>
                </c:pt>
                <c:pt idx="54493">
                  <c:v>9.7489007000000003E-2</c:v>
                </c:pt>
                <c:pt idx="54494">
                  <c:v>9.7488061000000001E-2</c:v>
                </c:pt>
                <c:pt idx="54495">
                  <c:v>9.7487114E-2</c:v>
                </c:pt>
                <c:pt idx="54496">
                  <c:v>9.7486175999999994E-2</c:v>
                </c:pt>
                <c:pt idx="54497">
                  <c:v>9.7485237000000002E-2</c:v>
                </c:pt>
                <c:pt idx="54498">
                  <c:v>9.7484297999999997E-2</c:v>
                </c:pt>
                <c:pt idx="54499">
                  <c:v>9.7483367000000001E-2</c:v>
                </c:pt>
                <c:pt idx="54500">
                  <c:v>9.7482435000000006E-2</c:v>
                </c:pt>
                <c:pt idx="54501">
                  <c:v>9.7481503999999997E-2</c:v>
                </c:pt>
                <c:pt idx="54502">
                  <c:v>9.7480579999999997E-2</c:v>
                </c:pt>
                <c:pt idx="54503">
                  <c:v>9.7479655999999998E-2</c:v>
                </c:pt>
                <c:pt idx="54504">
                  <c:v>9.7478731999999998E-2</c:v>
                </c:pt>
                <c:pt idx="54505">
                  <c:v>9.7477815999999995E-2</c:v>
                </c:pt>
                <c:pt idx="54506">
                  <c:v>9.7476900000000005E-2</c:v>
                </c:pt>
                <c:pt idx="54507">
                  <c:v>9.7475983000000002E-2</c:v>
                </c:pt>
                <c:pt idx="54508">
                  <c:v>9.7475073999999995E-2</c:v>
                </c:pt>
                <c:pt idx="54509">
                  <c:v>9.7474165000000002E-2</c:v>
                </c:pt>
                <c:pt idx="54510">
                  <c:v>9.7473255999999994E-2</c:v>
                </c:pt>
                <c:pt idx="54511">
                  <c:v>9.7472347000000001E-2</c:v>
                </c:pt>
                <c:pt idx="54512">
                  <c:v>9.7471446000000003E-2</c:v>
                </c:pt>
                <c:pt idx="54513">
                  <c:v>9.7470544000000006E-2</c:v>
                </c:pt>
                <c:pt idx="54514">
                  <c:v>9.7469642999999995E-2</c:v>
                </c:pt>
                <c:pt idx="54515">
                  <c:v>9.7468748999999993E-2</c:v>
                </c:pt>
                <c:pt idx="54516">
                  <c:v>9.7467855000000006E-2</c:v>
                </c:pt>
                <c:pt idx="54517">
                  <c:v>9.7466961000000005E-2</c:v>
                </c:pt>
                <c:pt idx="54518">
                  <c:v>9.7466074E-2</c:v>
                </c:pt>
                <c:pt idx="54519">
                  <c:v>9.7465186999999995E-2</c:v>
                </c:pt>
                <c:pt idx="54520">
                  <c:v>9.7464301000000003E-2</c:v>
                </c:pt>
                <c:pt idx="54521">
                  <c:v>9.7463421999999994E-2</c:v>
                </c:pt>
                <c:pt idx="54522">
                  <c:v>9.7462541999999999E-2</c:v>
                </c:pt>
                <c:pt idx="54523">
                  <c:v>9.7461663000000004E-2</c:v>
                </c:pt>
                <c:pt idx="54524">
                  <c:v>9.7460783999999995E-2</c:v>
                </c:pt>
                <c:pt idx="54525">
                  <c:v>9.7459911999999996E-2</c:v>
                </c:pt>
                <c:pt idx="54526">
                  <c:v>9.7459040999999996E-2</c:v>
                </c:pt>
                <c:pt idx="54527">
                  <c:v>9.7458168999999997E-2</c:v>
                </c:pt>
                <c:pt idx="54528">
                  <c:v>9.7457304999999994E-2</c:v>
                </c:pt>
                <c:pt idx="54529">
                  <c:v>9.7456440000000005E-2</c:v>
                </c:pt>
                <c:pt idx="54530">
                  <c:v>9.7455576000000002E-2</c:v>
                </c:pt>
                <c:pt idx="54531">
                  <c:v>9.7454718999999995E-2</c:v>
                </c:pt>
                <c:pt idx="54532">
                  <c:v>9.7453862000000002E-2</c:v>
                </c:pt>
                <c:pt idx="54533">
                  <c:v>9.7453005999999995E-2</c:v>
                </c:pt>
                <c:pt idx="54534">
                  <c:v>9.7452155999999998E-2</c:v>
                </c:pt>
                <c:pt idx="54535">
                  <c:v>9.7451307000000001E-2</c:v>
                </c:pt>
                <c:pt idx="54536">
                  <c:v>9.7450458000000004E-2</c:v>
                </c:pt>
                <c:pt idx="54537">
                  <c:v>9.7449607999999993E-2</c:v>
                </c:pt>
                <c:pt idx="54538">
                  <c:v>9.7448766000000006E-2</c:v>
                </c:pt>
                <c:pt idx="54539">
                  <c:v>9.7447924000000005E-2</c:v>
                </c:pt>
                <c:pt idx="54540">
                  <c:v>9.7447082000000004E-2</c:v>
                </c:pt>
                <c:pt idx="54541">
                  <c:v>9.7446247999999999E-2</c:v>
                </c:pt>
                <c:pt idx="54542">
                  <c:v>9.7445412999999995E-2</c:v>
                </c:pt>
                <c:pt idx="54543">
                  <c:v>9.7444579000000003E-2</c:v>
                </c:pt>
                <c:pt idx="54544">
                  <c:v>9.7443751999999995E-2</c:v>
                </c:pt>
                <c:pt idx="54545">
                  <c:v>9.7442925E-2</c:v>
                </c:pt>
                <c:pt idx="54546">
                  <c:v>9.7442098000000005E-2</c:v>
                </c:pt>
                <c:pt idx="54547">
                  <c:v>9.7441270999999996E-2</c:v>
                </c:pt>
                <c:pt idx="54548">
                  <c:v>9.7440450999999997E-2</c:v>
                </c:pt>
                <c:pt idx="54549">
                  <c:v>9.7439631999999998E-2</c:v>
                </c:pt>
                <c:pt idx="54550">
                  <c:v>9.7438812E-2</c:v>
                </c:pt>
                <c:pt idx="54551">
                  <c:v>9.7437999999999997E-2</c:v>
                </c:pt>
                <c:pt idx="54552">
                  <c:v>9.7437187999999994E-2</c:v>
                </c:pt>
                <c:pt idx="54553">
                  <c:v>9.7436376000000005E-2</c:v>
                </c:pt>
                <c:pt idx="54554">
                  <c:v>9.7435570999999999E-2</c:v>
                </c:pt>
                <c:pt idx="54555">
                  <c:v>9.7434767000000005E-2</c:v>
                </c:pt>
                <c:pt idx="54556">
                  <c:v>9.7433961999999999E-2</c:v>
                </c:pt>
                <c:pt idx="54557">
                  <c:v>9.7433157000000006E-2</c:v>
                </c:pt>
                <c:pt idx="54558">
                  <c:v>9.7432359999999996E-2</c:v>
                </c:pt>
                <c:pt idx="54559">
                  <c:v>9.7431562999999999E-2</c:v>
                </c:pt>
                <c:pt idx="54560">
                  <c:v>9.7430766000000002E-2</c:v>
                </c:pt>
                <c:pt idx="54561">
                  <c:v>9.7429976000000001E-2</c:v>
                </c:pt>
                <c:pt idx="54562">
                  <c:v>9.7429186000000001E-2</c:v>
                </c:pt>
                <c:pt idx="54563">
                  <c:v>9.7428396E-2</c:v>
                </c:pt>
                <c:pt idx="54564">
                  <c:v>9.7427606999999999E-2</c:v>
                </c:pt>
                <c:pt idx="54565">
                  <c:v>9.7426823999999995E-2</c:v>
                </c:pt>
                <c:pt idx="54566">
                  <c:v>9.7426042000000004E-2</c:v>
                </c:pt>
                <c:pt idx="54567">
                  <c:v>9.742526E-2</c:v>
                </c:pt>
                <c:pt idx="54568">
                  <c:v>9.7424485000000005E-2</c:v>
                </c:pt>
                <c:pt idx="54569">
                  <c:v>9.7423709999999997E-2</c:v>
                </c:pt>
                <c:pt idx="54570">
                  <c:v>9.7422935000000002E-2</c:v>
                </c:pt>
                <c:pt idx="54571">
                  <c:v>9.7422168000000003E-2</c:v>
                </c:pt>
                <c:pt idx="54572">
                  <c:v>9.7421400000000005E-2</c:v>
                </c:pt>
                <c:pt idx="54573">
                  <c:v>9.7420633000000006E-2</c:v>
                </c:pt>
                <c:pt idx="54574">
                  <c:v>9.7419864999999994E-2</c:v>
                </c:pt>
                <c:pt idx="54575">
                  <c:v>9.7419105000000006E-2</c:v>
                </c:pt>
                <c:pt idx="54576">
                  <c:v>9.7418346000000003E-2</c:v>
                </c:pt>
                <c:pt idx="54577">
                  <c:v>9.7417586E-2</c:v>
                </c:pt>
                <c:pt idx="54578">
                  <c:v>9.7416832999999994E-2</c:v>
                </c:pt>
                <c:pt idx="54579">
                  <c:v>9.7416081000000002E-2</c:v>
                </c:pt>
                <c:pt idx="54580">
                  <c:v>9.7415327999999995E-2</c:v>
                </c:pt>
                <c:pt idx="54581">
                  <c:v>9.7414576000000003E-2</c:v>
                </c:pt>
                <c:pt idx="54582">
                  <c:v>9.7413830000000007E-2</c:v>
                </c:pt>
                <c:pt idx="54583">
                  <c:v>9.7413084999999996E-2</c:v>
                </c:pt>
                <c:pt idx="54584">
                  <c:v>9.741234E-2</c:v>
                </c:pt>
                <c:pt idx="54585">
                  <c:v>9.7411602999999999E-2</c:v>
                </c:pt>
                <c:pt idx="54586">
                  <c:v>9.7410864999999999E-2</c:v>
                </c:pt>
                <c:pt idx="54587">
                  <c:v>9.7410127999999999E-2</c:v>
                </c:pt>
                <c:pt idx="54588">
                  <c:v>9.7409389999999998E-2</c:v>
                </c:pt>
                <c:pt idx="54589">
                  <c:v>9.7408659999999994E-2</c:v>
                </c:pt>
                <c:pt idx="54590">
                  <c:v>9.7407930000000004E-2</c:v>
                </c:pt>
                <c:pt idx="54591">
                  <c:v>9.7407199E-2</c:v>
                </c:pt>
                <c:pt idx="54592">
                  <c:v>9.7406477000000005E-2</c:v>
                </c:pt>
                <c:pt idx="54593">
                  <c:v>9.7405753999999997E-2</c:v>
                </c:pt>
                <c:pt idx="54594">
                  <c:v>9.7405031000000003E-2</c:v>
                </c:pt>
                <c:pt idx="54595">
                  <c:v>9.7404308999999994E-2</c:v>
                </c:pt>
                <c:pt idx="54596">
                  <c:v>9.7403592999999997E-2</c:v>
                </c:pt>
                <c:pt idx="54597">
                  <c:v>9.7402877999999998E-2</c:v>
                </c:pt>
                <c:pt idx="54598">
                  <c:v>9.7402163E-2</c:v>
                </c:pt>
                <c:pt idx="54599">
                  <c:v>9.7401454999999998E-2</c:v>
                </c:pt>
                <c:pt idx="54600">
                  <c:v>9.7400746999999996E-2</c:v>
                </c:pt>
                <c:pt idx="54601">
                  <c:v>9.7397253000000003E-2</c:v>
                </c:pt>
                <c:pt idx="54602">
                  <c:v>9.7393780999999999E-2</c:v>
                </c:pt>
                <c:pt idx="54603">
                  <c:v>9.7390324E-2</c:v>
                </c:pt>
                <c:pt idx="54604">
                  <c:v>9.7386881999999994E-2</c:v>
                </c:pt>
                <c:pt idx="54605">
                  <c:v>9.7383453999999994E-2</c:v>
                </c:pt>
                <c:pt idx="54606">
                  <c:v>9.7380042E-2</c:v>
                </c:pt>
                <c:pt idx="54607">
                  <c:v>9.7376644999999998E-2</c:v>
                </c:pt>
                <c:pt idx="54608">
                  <c:v>9.7373262000000002E-2</c:v>
                </c:pt>
                <c:pt idx="54609">
                  <c:v>9.7369887000000002E-2</c:v>
                </c:pt>
                <c:pt idx="54610">
                  <c:v>9.7366526999999994E-2</c:v>
                </c:pt>
                <c:pt idx="54611">
                  <c:v>9.7363173999999997E-2</c:v>
                </c:pt>
                <c:pt idx="54612">
                  <c:v>9.7359836000000005E-2</c:v>
                </c:pt>
                <c:pt idx="54613">
                  <c:v>9.7356505999999995E-2</c:v>
                </c:pt>
                <c:pt idx="54614">
                  <c:v>9.7353182999999996E-2</c:v>
                </c:pt>
                <c:pt idx="54615">
                  <c:v>9.7349867000000007E-2</c:v>
                </c:pt>
                <c:pt idx="54616">
                  <c:v>9.7346566999999995E-2</c:v>
                </c:pt>
                <c:pt idx="54617">
                  <c:v>9.7343272999999994E-2</c:v>
                </c:pt>
                <c:pt idx="54618">
                  <c:v>9.7339988000000002E-2</c:v>
                </c:pt>
                <c:pt idx="54619">
                  <c:v>9.7336708999999993E-2</c:v>
                </c:pt>
                <c:pt idx="54620">
                  <c:v>9.7333438999999994E-2</c:v>
                </c:pt>
                <c:pt idx="54621">
                  <c:v>9.7330175000000005E-2</c:v>
                </c:pt>
                <c:pt idx="54622">
                  <c:v>9.7326926999999994E-2</c:v>
                </c:pt>
                <c:pt idx="54623">
                  <c:v>9.7323686000000006E-2</c:v>
                </c:pt>
                <c:pt idx="54624">
                  <c:v>9.7320452000000002E-2</c:v>
                </c:pt>
                <c:pt idx="54625">
                  <c:v>9.7317226000000007E-2</c:v>
                </c:pt>
                <c:pt idx="54626">
                  <c:v>9.7314007999999994E-2</c:v>
                </c:pt>
                <c:pt idx="54627">
                  <c:v>9.7310796000000005E-2</c:v>
                </c:pt>
                <c:pt idx="54628">
                  <c:v>9.7307592999999998E-2</c:v>
                </c:pt>
                <c:pt idx="54629">
                  <c:v>9.7304396000000001E-2</c:v>
                </c:pt>
                <c:pt idx="54630">
                  <c:v>9.7301207000000001E-2</c:v>
                </c:pt>
                <c:pt idx="54631">
                  <c:v>9.7298025999999996E-2</c:v>
                </c:pt>
                <c:pt idx="54632">
                  <c:v>9.7294852000000001E-2</c:v>
                </c:pt>
                <c:pt idx="54633">
                  <c:v>9.7291686000000002E-2</c:v>
                </c:pt>
                <c:pt idx="54634">
                  <c:v>9.7288519000000004E-2</c:v>
                </c:pt>
                <c:pt idx="54635">
                  <c:v>9.7285360000000001E-2</c:v>
                </c:pt>
                <c:pt idx="54636">
                  <c:v>9.7282208999999994E-2</c:v>
                </c:pt>
                <c:pt idx="54637">
                  <c:v>9.7279063999999998E-2</c:v>
                </c:pt>
                <c:pt idx="54638">
                  <c:v>9.7275927999999998E-2</c:v>
                </c:pt>
                <c:pt idx="54639">
                  <c:v>9.7272797999999994E-2</c:v>
                </c:pt>
                <c:pt idx="54640">
                  <c:v>9.7269676999999999E-2</c:v>
                </c:pt>
                <c:pt idx="54641">
                  <c:v>9.7266562000000001E-2</c:v>
                </c:pt>
                <c:pt idx="54642">
                  <c:v>9.7263454999999999E-2</c:v>
                </c:pt>
                <c:pt idx="54643">
                  <c:v>9.7260356000000006E-2</c:v>
                </c:pt>
                <c:pt idx="54644">
                  <c:v>9.7257257E-2</c:v>
                </c:pt>
                <c:pt idx="54645">
                  <c:v>9.7254165000000004E-2</c:v>
                </c:pt>
                <c:pt idx="54646">
                  <c:v>9.7251080000000004E-2</c:v>
                </c:pt>
                <c:pt idx="54647">
                  <c:v>9.7248003E-2</c:v>
                </c:pt>
                <c:pt idx="54648">
                  <c:v>9.7244933000000006E-2</c:v>
                </c:pt>
                <c:pt idx="54649">
                  <c:v>9.7241870999999994E-2</c:v>
                </c:pt>
                <c:pt idx="54650">
                  <c:v>9.7238808999999995E-2</c:v>
                </c:pt>
                <c:pt idx="54651">
                  <c:v>9.7235753999999994E-2</c:v>
                </c:pt>
                <c:pt idx="54652">
                  <c:v>9.7232707000000002E-2</c:v>
                </c:pt>
                <c:pt idx="54653">
                  <c:v>9.7229667000000006E-2</c:v>
                </c:pt>
                <c:pt idx="54654">
                  <c:v>9.7226635000000006E-2</c:v>
                </c:pt>
                <c:pt idx="54655">
                  <c:v>9.7223602000000006E-2</c:v>
                </c:pt>
                <c:pt idx="54656">
                  <c:v>9.7220577000000002E-2</c:v>
                </c:pt>
                <c:pt idx="54657">
                  <c:v>9.7217559999999995E-2</c:v>
                </c:pt>
                <c:pt idx="54658">
                  <c:v>9.7214549999999997E-2</c:v>
                </c:pt>
                <c:pt idx="54659">
                  <c:v>9.7211546999999995E-2</c:v>
                </c:pt>
                <c:pt idx="54660">
                  <c:v>9.7208544999999993E-2</c:v>
                </c:pt>
                <c:pt idx="54661">
                  <c:v>9.7205549000000002E-2</c:v>
                </c:pt>
                <c:pt idx="54662">
                  <c:v>9.7202562000000006E-2</c:v>
                </c:pt>
                <c:pt idx="54663">
                  <c:v>9.7199582000000007E-2</c:v>
                </c:pt>
                <c:pt idx="54664">
                  <c:v>9.7196600999999994E-2</c:v>
                </c:pt>
                <c:pt idx="54665">
                  <c:v>9.7193629000000004E-2</c:v>
                </c:pt>
                <c:pt idx="54666">
                  <c:v>9.7190662999999997E-2</c:v>
                </c:pt>
                <c:pt idx="54667">
                  <c:v>9.7187704999999999E-2</c:v>
                </c:pt>
                <c:pt idx="54668">
                  <c:v>9.7184747000000002E-2</c:v>
                </c:pt>
                <c:pt idx="54669">
                  <c:v>9.7181797E-2</c:v>
                </c:pt>
                <c:pt idx="54670">
                  <c:v>9.7178853999999995E-2</c:v>
                </c:pt>
                <c:pt idx="54671">
                  <c:v>9.7175918999999999E-2</c:v>
                </c:pt>
                <c:pt idx="54672">
                  <c:v>9.7172983000000004E-2</c:v>
                </c:pt>
                <c:pt idx="54673">
                  <c:v>9.7170055000000005E-2</c:v>
                </c:pt>
                <c:pt idx="54674">
                  <c:v>9.7167134000000002E-2</c:v>
                </c:pt>
                <c:pt idx="54675">
                  <c:v>9.7164213999999999E-2</c:v>
                </c:pt>
                <c:pt idx="54676">
                  <c:v>9.7161300000000006E-2</c:v>
                </c:pt>
                <c:pt idx="54677">
                  <c:v>9.7158394999999995E-2</c:v>
                </c:pt>
                <c:pt idx="54678">
                  <c:v>9.7155495999999994E-2</c:v>
                </c:pt>
                <c:pt idx="54679">
                  <c:v>9.7152598000000007E-2</c:v>
                </c:pt>
                <c:pt idx="54680">
                  <c:v>9.7149707000000002E-2</c:v>
                </c:pt>
                <c:pt idx="54681">
                  <c:v>9.7146824000000007E-2</c:v>
                </c:pt>
                <c:pt idx="54682">
                  <c:v>9.7143940999999998E-2</c:v>
                </c:pt>
                <c:pt idx="54683">
                  <c:v>9.7141064999999999E-2</c:v>
                </c:pt>
                <c:pt idx="54684">
                  <c:v>9.7138195999999996E-2</c:v>
                </c:pt>
                <c:pt idx="54685">
                  <c:v>9.7135328000000007E-2</c:v>
                </c:pt>
                <c:pt idx="54686">
                  <c:v>9.7132467E-2</c:v>
                </c:pt>
                <c:pt idx="54687">
                  <c:v>9.7129613000000004E-2</c:v>
                </c:pt>
                <c:pt idx="54688">
                  <c:v>9.7126760000000006E-2</c:v>
                </c:pt>
                <c:pt idx="54689">
                  <c:v>9.7123913000000006E-2</c:v>
                </c:pt>
                <c:pt idx="54690">
                  <c:v>9.7121075000000001E-2</c:v>
                </c:pt>
                <c:pt idx="54691">
                  <c:v>9.7118235999999997E-2</c:v>
                </c:pt>
                <c:pt idx="54692">
                  <c:v>9.7115405000000002E-2</c:v>
                </c:pt>
                <c:pt idx="54693">
                  <c:v>9.7112581000000003E-2</c:v>
                </c:pt>
                <c:pt idx="54694">
                  <c:v>9.7109757000000005E-2</c:v>
                </c:pt>
                <c:pt idx="54695">
                  <c:v>9.7106941000000002E-2</c:v>
                </c:pt>
                <c:pt idx="54696">
                  <c:v>9.7104131999999996E-2</c:v>
                </c:pt>
                <c:pt idx="54697">
                  <c:v>9.7101323000000003E-2</c:v>
                </c:pt>
                <c:pt idx="54698">
                  <c:v>9.7098522000000007E-2</c:v>
                </c:pt>
                <c:pt idx="54699">
                  <c:v>9.7095728000000006E-2</c:v>
                </c:pt>
                <c:pt idx="54700">
                  <c:v>9.7092934000000006E-2</c:v>
                </c:pt>
                <c:pt idx="54701">
                  <c:v>9.7090147000000002E-2</c:v>
                </c:pt>
                <c:pt idx="54702">
                  <c:v>9.7087367999999993E-2</c:v>
                </c:pt>
                <c:pt idx="54703">
                  <c:v>9.7084588999999999E-2</c:v>
                </c:pt>
                <c:pt idx="54704">
                  <c:v>9.7081818E-2</c:v>
                </c:pt>
                <c:pt idx="54705">
                  <c:v>9.7079046000000002E-2</c:v>
                </c:pt>
                <c:pt idx="54706">
                  <c:v>9.7076282E-2</c:v>
                </c:pt>
                <c:pt idx="54707">
                  <c:v>9.7073524999999994E-2</c:v>
                </c:pt>
                <c:pt idx="54708">
                  <c:v>9.7070768000000002E-2</c:v>
                </c:pt>
                <c:pt idx="54709">
                  <c:v>9.7068019000000005E-2</c:v>
                </c:pt>
                <c:pt idx="54710">
                  <c:v>9.7065277000000005E-2</c:v>
                </c:pt>
                <c:pt idx="54711">
                  <c:v>9.7062536000000005E-2</c:v>
                </c:pt>
                <c:pt idx="54712">
                  <c:v>9.7059801000000001E-2</c:v>
                </c:pt>
                <c:pt idx="54713">
                  <c:v>9.7057066999999997E-2</c:v>
                </c:pt>
                <c:pt idx="54714">
                  <c:v>9.7054340000000003E-2</c:v>
                </c:pt>
                <c:pt idx="54715">
                  <c:v>9.7051620000000005E-2</c:v>
                </c:pt>
                <c:pt idx="54716">
                  <c:v>9.7048901000000007E-2</c:v>
                </c:pt>
                <c:pt idx="54717">
                  <c:v>9.7046189000000005E-2</c:v>
                </c:pt>
                <c:pt idx="54718">
                  <c:v>9.7043483999999999E-2</c:v>
                </c:pt>
                <c:pt idx="54719">
                  <c:v>9.7040779999999993E-2</c:v>
                </c:pt>
                <c:pt idx="54720">
                  <c:v>9.7038082999999997E-2</c:v>
                </c:pt>
                <c:pt idx="54721">
                  <c:v>9.7035386000000001E-2</c:v>
                </c:pt>
                <c:pt idx="54722">
                  <c:v>9.7032696000000002E-2</c:v>
                </c:pt>
                <c:pt idx="54723">
                  <c:v>9.7030013999999998E-2</c:v>
                </c:pt>
                <c:pt idx="54724">
                  <c:v>9.7027331999999994E-2</c:v>
                </c:pt>
                <c:pt idx="54725">
                  <c:v>9.7024657E-2</c:v>
                </c:pt>
                <c:pt idx="54726">
                  <c:v>9.7021982000000007E-2</c:v>
                </c:pt>
                <c:pt idx="54727">
                  <c:v>9.7019314999999995E-2</c:v>
                </c:pt>
                <c:pt idx="54728">
                  <c:v>9.7016654999999993E-2</c:v>
                </c:pt>
                <c:pt idx="54729">
                  <c:v>9.7013995000000006E-2</c:v>
                </c:pt>
                <c:pt idx="54730">
                  <c:v>9.7011343E-2</c:v>
                </c:pt>
                <c:pt idx="54731">
                  <c:v>9.7008689999999995E-2</c:v>
                </c:pt>
                <c:pt idx="54732">
                  <c:v>9.7006044999999999E-2</c:v>
                </c:pt>
                <c:pt idx="54733">
                  <c:v>9.7003400000000004E-2</c:v>
                </c:pt>
                <c:pt idx="54734">
                  <c:v>9.7000763000000004E-2</c:v>
                </c:pt>
                <c:pt idx="54735">
                  <c:v>9.6998133E-2</c:v>
                </c:pt>
                <c:pt idx="54736">
                  <c:v>9.6995502999999997E-2</c:v>
                </c:pt>
                <c:pt idx="54737">
                  <c:v>9.6992880000000004E-2</c:v>
                </c:pt>
                <c:pt idx="54738">
                  <c:v>9.6990257999999996E-2</c:v>
                </c:pt>
                <c:pt idx="54739">
                  <c:v>9.6987641999999999E-2</c:v>
                </c:pt>
                <c:pt idx="54740">
                  <c:v>9.6985027000000001E-2</c:v>
                </c:pt>
                <c:pt idx="54741">
                  <c:v>9.6982419E-2</c:v>
                </c:pt>
                <c:pt idx="54742">
                  <c:v>9.6979818999999995E-2</c:v>
                </c:pt>
                <c:pt idx="54743">
                  <c:v>9.6977219000000003E-2</c:v>
                </c:pt>
                <c:pt idx="54744">
                  <c:v>9.6974625999999994E-2</c:v>
                </c:pt>
                <c:pt idx="54745">
                  <c:v>9.6972032999999999E-2</c:v>
                </c:pt>
                <c:pt idx="54746">
                  <c:v>9.6969448E-2</c:v>
                </c:pt>
                <c:pt idx="54747">
                  <c:v>9.6966863E-2</c:v>
                </c:pt>
                <c:pt idx="54748">
                  <c:v>9.6964284999999997E-2</c:v>
                </c:pt>
                <c:pt idx="54749">
                  <c:v>9.6961714000000004E-2</c:v>
                </c:pt>
                <c:pt idx="54750">
                  <c:v>9.6959143999999997E-2</c:v>
                </c:pt>
                <c:pt idx="54751">
                  <c:v>9.6956581E-2</c:v>
                </c:pt>
                <c:pt idx="54752">
                  <c:v>9.6954018000000003E-2</c:v>
                </c:pt>
                <c:pt idx="54753">
                  <c:v>9.6951462000000002E-2</c:v>
                </c:pt>
                <c:pt idx="54754">
                  <c:v>9.6948907000000001E-2</c:v>
                </c:pt>
                <c:pt idx="54755">
                  <c:v>9.6946358999999996E-2</c:v>
                </c:pt>
                <c:pt idx="54756">
                  <c:v>9.6943811000000005E-2</c:v>
                </c:pt>
                <c:pt idx="54757">
                  <c:v>9.6941269999999996E-2</c:v>
                </c:pt>
                <c:pt idx="54758">
                  <c:v>9.6938736999999997E-2</c:v>
                </c:pt>
                <c:pt idx="54759">
                  <c:v>9.6936203999999998E-2</c:v>
                </c:pt>
                <c:pt idx="54760">
                  <c:v>9.6933677999999995E-2</c:v>
                </c:pt>
                <c:pt idx="54761">
                  <c:v>9.6931152000000007E-2</c:v>
                </c:pt>
                <c:pt idx="54762">
                  <c:v>9.6928634E-2</c:v>
                </c:pt>
                <c:pt idx="54763">
                  <c:v>9.6926114999999993E-2</c:v>
                </c:pt>
                <c:pt idx="54764">
                  <c:v>9.6923604999999996E-2</c:v>
                </c:pt>
                <c:pt idx="54765">
                  <c:v>9.6921093999999999E-2</c:v>
                </c:pt>
                <c:pt idx="54766">
                  <c:v>9.6918589999999999E-2</c:v>
                </c:pt>
                <c:pt idx="54767">
                  <c:v>9.6916086999999998E-2</c:v>
                </c:pt>
                <c:pt idx="54768">
                  <c:v>9.6913590999999993E-2</c:v>
                </c:pt>
                <c:pt idx="54769">
                  <c:v>9.6911102999999998E-2</c:v>
                </c:pt>
                <c:pt idx="54770">
                  <c:v>9.6908614000000004E-2</c:v>
                </c:pt>
                <c:pt idx="54771">
                  <c:v>9.6906133000000005E-2</c:v>
                </c:pt>
                <c:pt idx="54772">
                  <c:v>9.6903652000000007E-2</c:v>
                </c:pt>
                <c:pt idx="54773">
                  <c:v>9.6901178000000004E-2</c:v>
                </c:pt>
                <c:pt idx="54774">
                  <c:v>9.6898705000000002E-2</c:v>
                </c:pt>
                <c:pt idx="54775">
                  <c:v>9.6896238999999995E-2</c:v>
                </c:pt>
                <c:pt idx="54776">
                  <c:v>9.6893772000000003E-2</c:v>
                </c:pt>
                <c:pt idx="54777">
                  <c:v>9.6891314000000006E-2</c:v>
                </c:pt>
                <c:pt idx="54778">
                  <c:v>9.6888854999999996E-2</c:v>
                </c:pt>
                <c:pt idx="54779">
                  <c:v>9.6886403999999995E-2</c:v>
                </c:pt>
                <c:pt idx="54780">
                  <c:v>9.6883952999999995E-2</c:v>
                </c:pt>
                <c:pt idx="54781">
                  <c:v>9.6881509000000005E-2</c:v>
                </c:pt>
                <c:pt idx="54782">
                  <c:v>9.6879065E-2</c:v>
                </c:pt>
                <c:pt idx="54783">
                  <c:v>9.6876629000000006E-2</c:v>
                </c:pt>
                <c:pt idx="54784">
                  <c:v>9.6874191999999998E-2</c:v>
                </c:pt>
                <c:pt idx="54785">
                  <c:v>9.6871763E-2</c:v>
                </c:pt>
                <c:pt idx="54786">
                  <c:v>9.6869335000000001E-2</c:v>
                </c:pt>
                <c:pt idx="54787">
                  <c:v>9.6866912999999999E-2</c:v>
                </c:pt>
                <c:pt idx="54788">
                  <c:v>9.6864491999999996E-2</c:v>
                </c:pt>
                <c:pt idx="54789">
                  <c:v>9.6862078000000004E-2</c:v>
                </c:pt>
                <c:pt idx="54790">
                  <c:v>9.6859670999999994E-2</c:v>
                </c:pt>
                <c:pt idx="54791">
                  <c:v>9.6857264999999998E-2</c:v>
                </c:pt>
                <c:pt idx="54792">
                  <c:v>9.6854865999999998E-2</c:v>
                </c:pt>
                <c:pt idx="54793">
                  <c:v>9.6852465999999998E-2</c:v>
                </c:pt>
                <c:pt idx="54794">
                  <c:v>9.6850074999999994E-2</c:v>
                </c:pt>
                <c:pt idx="54795">
                  <c:v>9.6847683000000004E-2</c:v>
                </c:pt>
                <c:pt idx="54796">
                  <c:v>9.6845298999999996E-2</c:v>
                </c:pt>
                <c:pt idx="54797">
                  <c:v>9.6842915000000002E-2</c:v>
                </c:pt>
                <c:pt idx="54798">
                  <c:v>9.6840538000000004E-2</c:v>
                </c:pt>
                <c:pt idx="54799">
                  <c:v>9.6838161000000006E-2</c:v>
                </c:pt>
                <c:pt idx="54800">
                  <c:v>9.6835792000000004E-2</c:v>
                </c:pt>
                <c:pt idx="54801">
                  <c:v>9.6833423000000002E-2</c:v>
                </c:pt>
                <c:pt idx="54802">
                  <c:v>9.6831060999999996E-2</c:v>
                </c:pt>
                <c:pt idx="54803">
                  <c:v>9.6828699000000004E-2</c:v>
                </c:pt>
                <c:pt idx="54804">
                  <c:v>9.6826344999999994E-2</c:v>
                </c:pt>
                <c:pt idx="54805">
                  <c:v>9.6823989999999999E-2</c:v>
                </c:pt>
                <c:pt idx="54806">
                  <c:v>9.6821642999999999E-2</c:v>
                </c:pt>
                <c:pt idx="54807">
                  <c:v>9.6819295999999999E-2</c:v>
                </c:pt>
                <c:pt idx="54808">
                  <c:v>9.6816956999999995E-2</c:v>
                </c:pt>
                <c:pt idx="54809">
                  <c:v>9.6814618000000005E-2</c:v>
                </c:pt>
                <c:pt idx="54810">
                  <c:v>9.6812284999999998E-2</c:v>
                </c:pt>
                <c:pt idx="54811">
                  <c:v>9.6809953000000004E-2</c:v>
                </c:pt>
                <c:pt idx="54812">
                  <c:v>9.6807629000000006E-2</c:v>
                </c:pt>
                <c:pt idx="54813">
                  <c:v>9.6805303999999995E-2</c:v>
                </c:pt>
                <c:pt idx="54814">
                  <c:v>9.6802979999999997E-2</c:v>
                </c:pt>
                <c:pt idx="54815">
                  <c:v>9.6800662999999995E-2</c:v>
                </c:pt>
                <c:pt idx="54816">
                  <c:v>9.6798344999999994E-2</c:v>
                </c:pt>
                <c:pt idx="54817">
                  <c:v>9.6796036000000002E-2</c:v>
                </c:pt>
                <c:pt idx="54818">
                  <c:v>9.6793725999999997E-2</c:v>
                </c:pt>
                <c:pt idx="54819">
                  <c:v>9.6791424000000001E-2</c:v>
                </c:pt>
                <c:pt idx="54820">
                  <c:v>9.6789122000000005E-2</c:v>
                </c:pt>
                <c:pt idx="54821">
                  <c:v>9.6786827000000006E-2</c:v>
                </c:pt>
                <c:pt idx="54822">
                  <c:v>9.6784532000000006E-2</c:v>
                </c:pt>
                <c:pt idx="54823">
                  <c:v>9.6782245000000003E-2</c:v>
                </c:pt>
                <c:pt idx="54824">
                  <c:v>9.6779957E-2</c:v>
                </c:pt>
                <c:pt idx="54825">
                  <c:v>9.6777678000000006E-2</c:v>
                </c:pt>
                <c:pt idx="54826">
                  <c:v>9.6775397999999999E-2</c:v>
                </c:pt>
                <c:pt idx="54827">
                  <c:v>9.6773125000000002E-2</c:v>
                </c:pt>
                <c:pt idx="54828">
                  <c:v>9.6770853000000004E-2</c:v>
                </c:pt>
                <c:pt idx="54829">
                  <c:v>9.6768588000000003E-2</c:v>
                </c:pt>
                <c:pt idx="54830">
                  <c:v>9.6766323000000001E-2</c:v>
                </c:pt>
                <c:pt idx="54831">
                  <c:v>9.6764064999999996E-2</c:v>
                </c:pt>
                <c:pt idx="54832">
                  <c:v>9.6761808000000005E-2</c:v>
                </c:pt>
                <c:pt idx="54833">
                  <c:v>9.6759557999999996E-2</c:v>
                </c:pt>
                <c:pt idx="54834">
                  <c:v>9.6757308E-2</c:v>
                </c:pt>
                <c:pt idx="54835">
                  <c:v>9.6755065000000001E-2</c:v>
                </c:pt>
                <c:pt idx="54836">
                  <c:v>9.6752822000000002E-2</c:v>
                </c:pt>
                <c:pt idx="54837">
                  <c:v>9.6750586999999999E-2</c:v>
                </c:pt>
                <c:pt idx="54838">
                  <c:v>9.6748351999999996E-2</c:v>
                </c:pt>
                <c:pt idx="54839">
                  <c:v>9.6746117000000006E-2</c:v>
                </c:pt>
                <c:pt idx="54840">
                  <c:v>9.6743889E-2</c:v>
                </c:pt>
                <c:pt idx="54841">
                  <c:v>9.6741661000000007E-2</c:v>
                </c:pt>
                <c:pt idx="54842">
                  <c:v>9.6739440999999995E-2</c:v>
                </c:pt>
                <c:pt idx="54843">
                  <c:v>9.6737220999999998E-2</c:v>
                </c:pt>
                <c:pt idx="54844">
                  <c:v>9.6735007999999997E-2</c:v>
                </c:pt>
                <c:pt idx="54845">
                  <c:v>9.6732794999999996E-2</c:v>
                </c:pt>
                <c:pt idx="54846">
                  <c:v>9.6730590000000005E-2</c:v>
                </c:pt>
                <c:pt idx="54847">
                  <c:v>9.6728384000000001E-2</c:v>
                </c:pt>
                <c:pt idx="54848">
                  <c:v>9.6726187000000005E-2</c:v>
                </c:pt>
                <c:pt idx="54849">
                  <c:v>9.6723988999999996E-2</c:v>
                </c:pt>
                <c:pt idx="54850">
                  <c:v>9.6721797999999998E-2</c:v>
                </c:pt>
                <c:pt idx="54851">
                  <c:v>9.6719607999999999E-2</c:v>
                </c:pt>
                <c:pt idx="54852">
                  <c:v>9.6717424999999996E-2</c:v>
                </c:pt>
                <c:pt idx="54853">
                  <c:v>9.6715242000000007E-2</c:v>
                </c:pt>
                <c:pt idx="54854">
                  <c:v>9.6713059000000004E-2</c:v>
                </c:pt>
                <c:pt idx="54855">
                  <c:v>9.6710882999999997E-2</c:v>
                </c:pt>
                <c:pt idx="54856">
                  <c:v>9.6708708000000004E-2</c:v>
                </c:pt>
                <c:pt idx="54857">
                  <c:v>9.6706538999999994E-2</c:v>
                </c:pt>
                <c:pt idx="54858">
                  <c:v>9.6704370999999997E-2</c:v>
                </c:pt>
                <c:pt idx="54859">
                  <c:v>9.6702210999999996E-2</c:v>
                </c:pt>
                <c:pt idx="54860">
                  <c:v>9.6700049999999996E-2</c:v>
                </c:pt>
                <c:pt idx="54861">
                  <c:v>9.6697897000000005E-2</c:v>
                </c:pt>
                <c:pt idx="54862">
                  <c:v>9.6695744E-2</c:v>
                </c:pt>
                <c:pt idx="54863">
                  <c:v>9.6693589999999996E-2</c:v>
                </c:pt>
                <c:pt idx="54864">
                  <c:v>9.6691445000000001E-2</c:v>
                </c:pt>
                <c:pt idx="54865">
                  <c:v>9.6689299000000006E-2</c:v>
                </c:pt>
                <c:pt idx="54866">
                  <c:v>9.6687159999999994E-2</c:v>
                </c:pt>
                <c:pt idx="54867">
                  <c:v>9.6685021999999995E-2</c:v>
                </c:pt>
                <c:pt idx="54868">
                  <c:v>9.6682891000000007E-2</c:v>
                </c:pt>
                <c:pt idx="54869">
                  <c:v>9.6680760000000004E-2</c:v>
                </c:pt>
                <c:pt idx="54870">
                  <c:v>9.6678636999999998E-2</c:v>
                </c:pt>
                <c:pt idx="54871">
                  <c:v>9.6676514000000005E-2</c:v>
                </c:pt>
                <c:pt idx="54872">
                  <c:v>9.6674389999999999E-2</c:v>
                </c:pt>
                <c:pt idx="54873">
                  <c:v>9.6672274000000002E-2</c:v>
                </c:pt>
                <c:pt idx="54874">
                  <c:v>9.6670158000000006E-2</c:v>
                </c:pt>
                <c:pt idx="54875">
                  <c:v>9.6668050000000005E-2</c:v>
                </c:pt>
                <c:pt idx="54876">
                  <c:v>9.6665941000000005E-2</c:v>
                </c:pt>
                <c:pt idx="54877">
                  <c:v>9.6663840000000001E-2</c:v>
                </c:pt>
                <c:pt idx="54878">
                  <c:v>9.6661738999999997E-2</c:v>
                </c:pt>
                <c:pt idx="54879">
                  <c:v>9.6659645000000002E-2</c:v>
                </c:pt>
                <c:pt idx="54880">
                  <c:v>9.6657551999999994E-2</c:v>
                </c:pt>
                <c:pt idx="54881">
                  <c:v>9.6655458E-2</c:v>
                </c:pt>
                <c:pt idx="54882">
                  <c:v>9.6653372000000001E-2</c:v>
                </c:pt>
                <c:pt idx="54883">
                  <c:v>9.6651286000000003E-2</c:v>
                </c:pt>
                <c:pt idx="54884">
                  <c:v>9.6649207000000001E-2</c:v>
                </c:pt>
                <c:pt idx="54885">
                  <c:v>9.6647127999999999E-2</c:v>
                </c:pt>
                <c:pt idx="54886">
                  <c:v>9.6645057000000006E-2</c:v>
                </c:pt>
                <c:pt idx="54887">
                  <c:v>9.6642986E-2</c:v>
                </c:pt>
                <c:pt idx="54888">
                  <c:v>9.6640914999999994E-2</c:v>
                </c:pt>
                <c:pt idx="54889">
                  <c:v>9.6638850999999998E-2</c:v>
                </c:pt>
                <c:pt idx="54890">
                  <c:v>9.6636787000000002E-2</c:v>
                </c:pt>
                <c:pt idx="54891">
                  <c:v>9.6634731000000001E-2</c:v>
                </c:pt>
                <c:pt idx="54892">
                  <c:v>9.6632674000000002E-2</c:v>
                </c:pt>
                <c:pt idx="54893">
                  <c:v>9.6630624999999998E-2</c:v>
                </c:pt>
                <c:pt idx="54894">
                  <c:v>9.6628576999999993E-2</c:v>
                </c:pt>
                <c:pt idx="54895">
                  <c:v>9.6626535E-2</c:v>
                </c:pt>
                <c:pt idx="54896">
                  <c:v>9.6624494000000005E-2</c:v>
                </c:pt>
                <c:pt idx="54897">
                  <c:v>9.6622451999999998E-2</c:v>
                </c:pt>
                <c:pt idx="54898">
                  <c:v>9.6620418E-2</c:v>
                </c:pt>
                <c:pt idx="54899">
                  <c:v>9.6618384000000002E-2</c:v>
                </c:pt>
                <c:pt idx="54900">
                  <c:v>9.6616357999999999E-2</c:v>
                </c:pt>
                <c:pt idx="54901">
                  <c:v>9.6614330999999998E-2</c:v>
                </c:pt>
                <c:pt idx="54902">
                  <c:v>9.6612303999999996E-2</c:v>
                </c:pt>
                <c:pt idx="54903">
                  <c:v>9.6610285000000004E-2</c:v>
                </c:pt>
                <c:pt idx="54904">
                  <c:v>9.6608265999999998E-2</c:v>
                </c:pt>
                <c:pt idx="54905">
                  <c:v>9.6606255000000002E-2</c:v>
                </c:pt>
                <c:pt idx="54906">
                  <c:v>9.6604243000000006E-2</c:v>
                </c:pt>
                <c:pt idx="54907">
                  <c:v>9.6602239000000006E-2</c:v>
                </c:pt>
                <c:pt idx="54908">
                  <c:v>9.6600235000000007E-2</c:v>
                </c:pt>
                <c:pt idx="54909">
                  <c:v>9.6598229999999993E-2</c:v>
                </c:pt>
                <c:pt idx="54910">
                  <c:v>9.6596234000000003E-2</c:v>
                </c:pt>
                <c:pt idx="54911">
                  <c:v>9.6594236999999999E-2</c:v>
                </c:pt>
                <c:pt idx="54912">
                  <c:v>9.6592247000000006E-2</c:v>
                </c:pt>
                <c:pt idx="54913">
                  <c:v>9.6590257999999998E-2</c:v>
                </c:pt>
                <c:pt idx="54914">
                  <c:v>9.6588276000000001E-2</c:v>
                </c:pt>
                <c:pt idx="54915">
                  <c:v>9.6586294000000003E-2</c:v>
                </c:pt>
                <c:pt idx="54916">
                  <c:v>9.6584313000000005E-2</c:v>
                </c:pt>
                <c:pt idx="54917">
                  <c:v>9.6582338000000004E-2</c:v>
                </c:pt>
                <c:pt idx="54918">
                  <c:v>9.6580364000000002E-2</c:v>
                </c:pt>
                <c:pt idx="54919">
                  <c:v>9.6578396999999996E-2</c:v>
                </c:pt>
                <c:pt idx="54920">
                  <c:v>9.6576430000000005E-2</c:v>
                </c:pt>
                <c:pt idx="54921">
                  <c:v>9.6574462999999999E-2</c:v>
                </c:pt>
                <c:pt idx="54922">
                  <c:v>9.6572503000000004E-2</c:v>
                </c:pt>
                <c:pt idx="54923">
                  <c:v>9.6570543999999994E-2</c:v>
                </c:pt>
                <c:pt idx="54924">
                  <c:v>9.6568591999999995E-2</c:v>
                </c:pt>
                <c:pt idx="54925">
                  <c:v>9.6566639999999995E-2</c:v>
                </c:pt>
                <c:pt idx="54926">
                  <c:v>9.6564695000000006E-2</c:v>
                </c:pt>
                <c:pt idx="54927">
                  <c:v>9.6562751000000002E-2</c:v>
                </c:pt>
                <c:pt idx="54928">
                  <c:v>9.6560805999999999E-2</c:v>
                </c:pt>
                <c:pt idx="54929">
                  <c:v>9.6558869000000006E-2</c:v>
                </c:pt>
                <c:pt idx="54930">
                  <c:v>9.6556931999999998E-2</c:v>
                </c:pt>
                <c:pt idx="54931">
                  <c:v>9.6555002000000001E-2</c:v>
                </c:pt>
                <c:pt idx="54932">
                  <c:v>9.6553072000000004E-2</c:v>
                </c:pt>
                <c:pt idx="54933">
                  <c:v>9.6551143000000006E-2</c:v>
                </c:pt>
                <c:pt idx="54934">
                  <c:v>9.6549220000000005E-2</c:v>
                </c:pt>
                <c:pt idx="54935">
                  <c:v>9.6547298000000004E-2</c:v>
                </c:pt>
                <c:pt idx="54936">
                  <c:v>9.6545382999999999E-2</c:v>
                </c:pt>
                <c:pt idx="54937">
                  <c:v>9.6543469000000007E-2</c:v>
                </c:pt>
                <c:pt idx="54938">
                  <c:v>9.6541554000000002E-2</c:v>
                </c:pt>
                <c:pt idx="54939">
                  <c:v>9.6539646000000007E-2</c:v>
                </c:pt>
                <c:pt idx="54940">
                  <c:v>9.6537738999999997E-2</c:v>
                </c:pt>
                <c:pt idx="54941">
                  <c:v>9.6535838999999998E-2</c:v>
                </c:pt>
                <c:pt idx="54942">
                  <c:v>9.6533938999999999E-2</c:v>
                </c:pt>
                <c:pt idx="54943">
                  <c:v>9.6532039E-2</c:v>
                </c:pt>
                <c:pt idx="54944">
                  <c:v>9.6530146999999997E-2</c:v>
                </c:pt>
                <c:pt idx="54945">
                  <c:v>9.6528253999999994E-2</c:v>
                </c:pt>
                <c:pt idx="54946">
                  <c:v>9.6526369000000001E-2</c:v>
                </c:pt>
                <c:pt idx="54947">
                  <c:v>9.6524483999999994E-2</c:v>
                </c:pt>
                <c:pt idx="54948">
                  <c:v>9.6522599000000001E-2</c:v>
                </c:pt>
                <c:pt idx="54949">
                  <c:v>9.6520722000000003E-2</c:v>
                </c:pt>
                <c:pt idx="54950">
                  <c:v>9.6518844000000006E-2</c:v>
                </c:pt>
                <c:pt idx="54951">
                  <c:v>9.6516974000000005E-2</c:v>
                </c:pt>
                <c:pt idx="54952">
                  <c:v>9.6515104000000004E-2</c:v>
                </c:pt>
                <c:pt idx="54953">
                  <c:v>9.6513234000000003E-2</c:v>
                </c:pt>
                <c:pt idx="54954">
                  <c:v>9.6511370999999999E-2</c:v>
                </c:pt>
                <c:pt idx="54955">
                  <c:v>9.6509508999999993E-2</c:v>
                </c:pt>
                <c:pt idx="54956">
                  <c:v>9.6507653999999998E-2</c:v>
                </c:pt>
                <c:pt idx="54957">
                  <c:v>9.6505798000000004E-2</c:v>
                </c:pt>
                <c:pt idx="54958">
                  <c:v>9.6503942999999995E-2</c:v>
                </c:pt>
                <c:pt idx="54959">
                  <c:v>9.6502094999999996E-2</c:v>
                </c:pt>
                <c:pt idx="54960">
                  <c:v>9.6500247999999997E-2</c:v>
                </c:pt>
                <c:pt idx="54961">
                  <c:v>9.6498406999999994E-2</c:v>
                </c:pt>
                <c:pt idx="54962">
                  <c:v>9.6496567000000005E-2</c:v>
                </c:pt>
                <c:pt idx="54963">
                  <c:v>9.6494727000000002E-2</c:v>
                </c:pt>
                <c:pt idx="54964">
                  <c:v>9.6492893999999996E-2</c:v>
                </c:pt>
                <c:pt idx="54965">
                  <c:v>9.6491061000000003E-2</c:v>
                </c:pt>
                <c:pt idx="54966">
                  <c:v>9.6489227999999996E-2</c:v>
                </c:pt>
                <c:pt idx="54967">
                  <c:v>9.6487402999999999E-2</c:v>
                </c:pt>
                <c:pt idx="54968">
                  <c:v>9.6485578000000002E-2</c:v>
                </c:pt>
                <c:pt idx="54969">
                  <c:v>9.6483760000000002E-2</c:v>
                </c:pt>
                <c:pt idx="54970">
                  <c:v>9.6481942000000001E-2</c:v>
                </c:pt>
                <c:pt idx="54971">
                  <c:v>9.6480124E-2</c:v>
                </c:pt>
                <c:pt idx="54972">
                  <c:v>9.6478312999999996E-2</c:v>
                </c:pt>
                <c:pt idx="54973">
                  <c:v>9.6476503000000005E-2</c:v>
                </c:pt>
                <c:pt idx="54974">
                  <c:v>9.6474699999999997E-2</c:v>
                </c:pt>
                <c:pt idx="54975">
                  <c:v>9.6472897000000002E-2</c:v>
                </c:pt>
                <c:pt idx="54976">
                  <c:v>9.6471093999999993E-2</c:v>
                </c:pt>
                <c:pt idx="54977">
                  <c:v>9.6469297999999995E-2</c:v>
                </c:pt>
                <c:pt idx="54978">
                  <c:v>9.6467501999999997E-2</c:v>
                </c:pt>
                <c:pt idx="54979">
                  <c:v>9.6465713999999994E-2</c:v>
                </c:pt>
                <c:pt idx="54980">
                  <c:v>9.6463926000000005E-2</c:v>
                </c:pt>
                <c:pt idx="54981">
                  <c:v>9.6462138000000003E-2</c:v>
                </c:pt>
                <c:pt idx="54982">
                  <c:v>9.6460356999999997E-2</c:v>
                </c:pt>
                <c:pt idx="54983">
                  <c:v>9.6458577000000004E-2</c:v>
                </c:pt>
                <c:pt idx="54984">
                  <c:v>9.6456795999999997E-2</c:v>
                </c:pt>
                <c:pt idx="54985">
                  <c:v>9.6455023000000001E-2</c:v>
                </c:pt>
                <c:pt idx="54986">
                  <c:v>9.6453249000000005E-2</c:v>
                </c:pt>
                <c:pt idx="54987">
                  <c:v>9.6451484000000004E-2</c:v>
                </c:pt>
                <c:pt idx="54988">
                  <c:v>9.6449718000000004E-2</c:v>
                </c:pt>
                <c:pt idx="54989">
                  <c:v>9.6447952000000003E-2</c:v>
                </c:pt>
                <c:pt idx="54990">
                  <c:v>9.6446193999999999E-2</c:v>
                </c:pt>
                <c:pt idx="54991">
                  <c:v>9.6444434999999995E-2</c:v>
                </c:pt>
                <c:pt idx="54992">
                  <c:v>9.6442677000000004E-2</c:v>
                </c:pt>
                <c:pt idx="54993">
                  <c:v>9.6440925999999996E-2</c:v>
                </c:pt>
                <c:pt idx="54994">
                  <c:v>9.6439175000000002E-2</c:v>
                </c:pt>
                <c:pt idx="54995">
                  <c:v>9.6437432000000003E-2</c:v>
                </c:pt>
                <c:pt idx="54996">
                  <c:v>9.6435688000000006E-2</c:v>
                </c:pt>
                <c:pt idx="54997">
                  <c:v>9.6433944999999993E-2</c:v>
                </c:pt>
                <c:pt idx="54998">
                  <c:v>9.6432209000000005E-2</c:v>
                </c:pt>
                <c:pt idx="54999">
                  <c:v>9.6430473000000003E-2</c:v>
                </c:pt>
                <c:pt idx="55000">
                  <c:v>9.6428737E-2</c:v>
                </c:pt>
                <c:pt idx="55001">
                  <c:v>9.6427008999999994E-2</c:v>
                </c:pt>
                <c:pt idx="55002">
                  <c:v>9.6425280000000002E-2</c:v>
                </c:pt>
                <c:pt idx="55003">
                  <c:v>9.6423559000000006E-2</c:v>
                </c:pt>
                <c:pt idx="55004">
                  <c:v>9.6421837999999996E-2</c:v>
                </c:pt>
                <c:pt idx="55005">
                  <c:v>9.6420117E-2</c:v>
                </c:pt>
                <c:pt idx="55006">
                  <c:v>9.6418403E-2</c:v>
                </c:pt>
                <c:pt idx="55007">
                  <c:v>9.6416689E-2</c:v>
                </c:pt>
                <c:pt idx="55008">
                  <c:v>9.6414975999999999E-2</c:v>
                </c:pt>
                <c:pt idx="55009">
                  <c:v>9.6413269999999995E-2</c:v>
                </c:pt>
                <c:pt idx="55010">
                  <c:v>9.6411563000000006E-2</c:v>
                </c:pt>
                <c:pt idx="55011">
                  <c:v>9.6409864999999997E-2</c:v>
                </c:pt>
                <c:pt idx="55012">
                  <c:v>9.6408166000000003E-2</c:v>
                </c:pt>
                <c:pt idx="55013">
                  <c:v>9.6406466999999996E-2</c:v>
                </c:pt>
                <c:pt idx="55014">
                  <c:v>9.6404775999999998E-2</c:v>
                </c:pt>
                <c:pt idx="55015">
                  <c:v>9.6403084999999999E-2</c:v>
                </c:pt>
                <c:pt idx="55016">
                  <c:v>9.6401393000000002E-2</c:v>
                </c:pt>
                <c:pt idx="55017">
                  <c:v>9.639971E-2</c:v>
                </c:pt>
                <c:pt idx="55018">
                  <c:v>9.6398025999999998E-2</c:v>
                </c:pt>
                <c:pt idx="55019">
                  <c:v>9.6396341999999996E-2</c:v>
                </c:pt>
                <c:pt idx="55020">
                  <c:v>9.6394666000000004E-2</c:v>
                </c:pt>
                <c:pt idx="55021">
                  <c:v>9.6392988999999998E-2</c:v>
                </c:pt>
                <c:pt idx="55022">
                  <c:v>9.6391320000000003E-2</c:v>
                </c:pt>
                <c:pt idx="55023">
                  <c:v>9.6389651000000007E-2</c:v>
                </c:pt>
                <c:pt idx="55024">
                  <c:v>9.6387981999999997E-2</c:v>
                </c:pt>
                <c:pt idx="55025">
                  <c:v>9.6386320999999997E-2</c:v>
                </c:pt>
                <c:pt idx="55026">
                  <c:v>9.6384658999999998E-2</c:v>
                </c:pt>
                <c:pt idx="55027">
                  <c:v>9.6382997999999998E-2</c:v>
                </c:pt>
                <c:pt idx="55028">
                  <c:v>9.6381343999999994E-2</c:v>
                </c:pt>
                <c:pt idx="55029">
                  <c:v>9.6379690000000004E-2</c:v>
                </c:pt>
                <c:pt idx="55030">
                  <c:v>9.6378036E-2</c:v>
                </c:pt>
                <c:pt idx="55031">
                  <c:v>9.6376389000000007E-2</c:v>
                </c:pt>
                <c:pt idx="55032">
                  <c:v>9.6374742999999999E-2</c:v>
                </c:pt>
                <c:pt idx="55033">
                  <c:v>9.6373096000000005E-2</c:v>
                </c:pt>
                <c:pt idx="55034">
                  <c:v>9.6371456999999994E-2</c:v>
                </c:pt>
                <c:pt idx="55035">
                  <c:v>9.6369817999999996E-2</c:v>
                </c:pt>
                <c:pt idx="55036">
                  <c:v>9.6368185999999995E-2</c:v>
                </c:pt>
                <c:pt idx="55037">
                  <c:v>9.6366553999999993E-2</c:v>
                </c:pt>
                <c:pt idx="55038">
                  <c:v>9.6364923000000005E-2</c:v>
                </c:pt>
                <c:pt idx="55039">
                  <c:v>9.6363298999999999E-2</c:v>
                </c:pt>
                <c:pt idx="55040">
                  <c:v>9.6361673999999994E-2</c:v>
                </c:pt>
                <c:pt idx="55041">
                  <c:v>9.6360050000000003E-2</c:v>
                </c:pt>
                <c:pt idx="55042">
                  <c:v>9.6358432999999993E-2</c:v>
                </c:pt>
                <c:pt idx="55043">
                  <c:v>9.6356816999999997E-2</c:v>
                </c:pt>
                <c:pt idx="55044">
                  <c:v>9.6355200000000002E-2</c:v>
                </c:pt>
                <c:pt idx="55045">
                  <c:v>9.6353590000000003E-2</c:v>
                </c:pt>
                <c:pt idx="55046">
                  <c:v>9.6351981000000003E-2</c:v>
                </c:pt>
                <c:pt idx="55047">
                  <c:v>9.6350372000000004E-2</c:v>
                </c:pt>
                <c:pt idx="55048">
                  <c:v>9.634877E-2</c:v>
                </c:pt>
                <c:pt idx="55049">
                  <c:v>9.6347167999999997E-2</c:v>
                </c:pt>
                <c:pt idx="55050">
                  <c:v>9.6345574000000003E-2</c:v>
                </c:pt>
                <c:pt idx="55051">
                  <c:v>9.6343978999999996E-2</c:v>
                </c:pt>
                <c:pt idx="55052">
                  <c:v>9.6342385000000003E-2</c:v>
                </c:pt>
                <c:pt idx="55053">
                  <c:v>9.6340798000000005E-2</c:v>
                </c:pt>
                <c:pt idx="55054">
                  <c:v>9.6339210999999994E-2</c:v>
                </c:pt>
                <c:pt idx="55055">
                  <c:v>9.6337623999999997E-2</c:v>
                </c:pt>
                <c:pt idx="55056">
                  <c:v>9.6336043999999996E-2</c:v>
                </c:pt>
                <c:pt idx="55057">
                  <c:v>9.6334464999999994E-2</c:v>
                </c:pt>
                <c:pt idx="55058">
                  <c:v>9.6332884999999993E-2</c:v>
                </c:pt>
                <c:pt idx="55059">
                  <c:v>9.6331313000000002E-2</c:v>
                </c:pt>
                <c:pt idx="55060">
                  <c:v>9.6329740999999997E-2</c:v>
                </c:pt>
                <c:pt idx="55061">
                  <c:v>9.6328169000000005E-2</c:v>
                </c:pt>
                <c:pt idx="55062">
                  <c:v>9.6326603999999996E-2</c:v>
                </c:pt>
                <c:pt idx="55063">
                  <c:v>9.6325040000000001E-2</c:v>
                </c:pt>
                <c:pt idx="55064">
                  <c:v>9.6323475000000006E-2</c:v>
                </c:pt>
                <c:pt idx="55065">
                  <c:v>9.6321918000000006E-2</c:v>
                </c:pt>
                <c:pt idx="55066">
                  <c:v>9.6320360999999993E-2</c:v>
                </c:pt>
                <c:pt idx="55067">
                  <c:v>9.6318803999999994E-2</c:v>
                </c:pt>
                <c:pt idx="55068">
                  <c:v>9.6317254000000005E-2</c:v>
                </c:pt>
                <c:pt idx="55069">
                  <c:v>9.6315704000000002E-2</c:v>
                </c:pt>
                <c:pt idx="55070">
                  <c:v>9.6314161999999995E-2</c:v>
                </c:pt>
                <c:pt idx="55071">
                  <c:v>9.6312620000000002E-2</c:v>
                </c:pt>
                <c:pt idx="55072">
                  <c:v>9.6311076999999995E-2</c:v>
                </c:pt>
                <c:pt idx="55073">
                  <c:v>9.6309542999999997E-2</c:v>
                </c:pt>
                <c:pt idx="55074">
                  <c:v>9.6308008000000001E-2</c:v>
                </c:pt>
                <c:pt idx="55075">
                  <c:v>9.6306473000000004E-2</c:v>
                </c:pt>
                <c:pt idx="55076">
                  <c:v>9.6304946000000002E-2</c:v>
                </c:pt>
                <c:pt idx="55077">
                  <c:v>9.6303418000000002E-2</c:v>
                </c:pt>
                <c:pt idx="55078">
                  <c:v>9.6301891000000001E-2</c:v>
                </c:pt>
                <c:pt idx="55079">
                  <c:v>9.6300370999999996E-2</c:v>
                </c:pt>
                <c:pt idx="55080">
                  <c:v>9.6298851000000005E-2</c:v>
                </c:pt>
                <c:pt idx="55081">
                  <c:v>9.6297331E-2</c:v>
                </c:pt>
                <c:pt idx="55082">
                  <c:v>9.6295819000000005E-2</c:v>
                </c:pt>
                <c:pt idx="55083">
                  <c:v>9.6294305999999996E-2</c:v>
                </c:pt>
                <c:pt idx="55084">
                  <c:v>9.6292794000000001E-2</c:v>
                </c:pt>
                <c:pt idx="55085">
                  <c:v>9.6291289000000002E-2</c:v>
                </c:pt>
                <c:pt idx="55086">
                  <c:v>9.6289784000000003E-2</c:v>
                </c:pt>
                <c:pt idx="55087">
                  <c:v>9.6288279000000004E-2</c:v>
                </c:pt>
                <c:pt idx="55088">
                  <c:v>9.6286781000000002E-2</c:v>
                </c:pt>
                <c:pt idx="55089">
                  <c:v>9.6285283999999999E-2</c:v>
                </c:pt>
                <c:pt idx="55090">
                  <c:v>9.6283785999999996E-2</c:v>
                </c:pt>
                <c:pt idx="55091">
                  <c:v>9.6282296000000003E-2</c:v>
                </c:pt>
                <c:pt idx="55092">
                  <c:v>9.6280805999999997E-2</c:v>
                </c:pt>
                <c:pt idx="55093">
                  <c:v>9.6279316000000004E-2</c:v>
                </c:pt>
                <c:pt idx="55094">
                  <c:v>9.6277832999999993E-2</c:v>
                </c:pt>
                <c:pt idx="55095">
                  <c:v>9.6276349999999997E-2</c:v>
                </c:pt>
                <c:pt idx="55096">
                  <c:v>9.6274868E-2</c:v>
                </c:pt>
                <c:pt idx="55097">
                  <c:v>9.6273391999999999E-2</c:v>
                </c:pt>
                <c:pt idx="55098">
                  <c:v>9.6271916999999999E-2</c:v>
                </c:pt>
                <c:pt idx="55099">
                  <c:v>9.6270441999999998E-2</c:v>
                </c:pt>
                <c:pt idx="55100">
                  <c:v>9.6268973999999993E-2</c:v>
                </c:pt>
                <c:pt idx="55101">
                  <c:v>9.6267506000000003E-2</c:v>
                </c:pt>
                <c:pt idx="55102">
                  <c:v>9.6266038999999998E-2</c:v>
                </c:pt>
                <c:pt idx="55103">
                  <c:v>9.6264578000000003E-2</c:v>
                </c:pt>
                <c:pt idx="55104">
                  <c:v>9.6263117999999995E-2</c:v>
                </c:pt>
                <c:pt idx="55105">
                  <c:v>9.6261658E-2</c:v>
                </c:pt>
                <c:pt idx="55106">
                  <c:v>9.6260205000000001E-2</c:v>
                </c:pt>
                <c:pt idx="55107">
                  <c:v>9.6258752000000003E-2</c:v>
                </c:pt>
                <c:pt idx="55108">
                  <c:v>9.6257299000000004E-2</c:v>
                </c:pt>
                <c:pt idx="55109">
                  <c:v>9.6255854000000002E-2</c:v>
                </c:pt>
                <c:pt idx="55110">
                  <c:v>9.6254408E-2</c:v>
                </c:pt>
                <c:pt idx="55111">
                  <c:v>9.6252962999999997E-2</c:v>
                </c:pt>
                <c:pt idx="55112">
                  <c:v>9.6251525000000004E-2</c:v>
                </c:pt>
                <c:pt idx="55113">
                  <c:v>9.6250086999999998E-2</c:v>
                </c:pt>
                <c:pt idx="55114">
                  <c:v>9.6248649000000006E-2</c:v>
                </c:pt>
                <c:pt idx="55115">
                  <c:v>9.6247218999999995E-2</c:v>
                </c:pt>
                <c:pt idx="55116">
                  <c:v>9.6245787999999999E-2</c:v>
                </c:pt>
                <c:pt idx="55117">
                  <c:v>9.6244358000000002E-2</c:v>
                </c:pt>
                <c:pt idx="55118">
                  <c:v>9.6242934000000002E-2</c:v>
                </c:pt>
                <c:pt idx="55119">
                  <c:v>9.6241511000000002E-2</c:v>
                </c:pt>
                <c:pt idx="55120">
                  <c:v>9.6240088000000001E-2</c:v>
                </c:pt>
                <c:pt idx="55121">
                  <c:v>9.6238672999999997E-2</c:v>
                </c:pt>
                <c:pt idx="55122">
                  <c:v>9.6237257000000007E-2</c:v>
                </c:pt>
                <c:pt idx="55123">
                  <c:v>9.6235842000000002E-2</c:v>
                </c:pt>
                <c:pt idx="55124">
                  <c:v>9.6234432999999994E-2</c:v>
                </c:pt>
                <c:pt idx="55125">
                  <c:v>9.6233025E-2</c:v>
                </c:pt>
                <c:pt idx="55126">
                  <c:v>9.6231617000000005E-2</c:v>
                </c:pt>
                <c:pt idx="55127">
                  <c:v>9.6230215999999993E-2</c:v>
                </c:pt>
                <c:pt idx="55128">
                  <c:v>9.6228815999999995E-2</c:v>
                </c:pt>
                <c:pt idx="55129">
                  <c:v>9.6227414999999997E-2</c:v>
                </c:pt>
                <c:pt idx="55130">
                  <c:v>9.6226013999999999E-2</c:v>
                </c:pt>
                <c:pt idx="55131">
                  <c:v>9.6224620999999996E-2</c:v>
                </c:pt>
                <c:pt idx="55132">
                  <c:v>9.6223227999999994E-2</c:v>
                </c:pt>
                <c:pt idx="55133">
                  <c:v>9.6221834000000006E-2</c:v>
                </c:pt>
                <c:pt idx="55134">
                  <c:v>9.6220449E-2</c:v>
                </c:pt>
                <c:pt idx="55135">
                  <c:v>9.6219062999999994E-2</c:v>
                </c:pt>
                <c:pt idx="55136">
                  <c:v>9.6217677000000001E-2</c:v>
                </c:pt>
                <c:pt idx="55137">
                  <c:v>9.6216299000000005E-2</c:v>
                </c:pt>
                <c:pt idx="55138">
                  <c:v>9.6214919999999995E-2</c:v>
                </c:pt>
                <c:pt idx="55139">
                  <c:v>9.6213541999999999E-2</c:v>
                </c:pt>
                <c:pt idx="55140">
                  <c:v>9.6212170999999999E-2</c:v>
                </c:pt>
                <c:pt idx="55141">
                  <c:v>9.6210799999999999E-2</c:v>
                </c:pt>
                <c:pt idx="55142">
                  <c:v>9.6209428999999999E-2</c:v>
                </c:pt>
                <c:pt idx="55143">
                  <c:v>9.6208065999999995E-2</c:v>
                </c:pt>
                <c:pt idx="55144">
                  <c:v>9.6206702000000005E-2</c:v>
                </c:pt>
                <c:pt idx="55145">
                  <c:v>9.6205339000000001E-2</c:v>
                </c:pt>
                <c:pt idx="55146">
                  <c:v>9.6203983000000007E-2</c:v>
                </c:pt>
                <c:pt idx="55147">
                  <c:v>9.6202626999999999E-2</c:v>
                </c:pt>
                <c:pt idx="55148">
                  <c:v>9.6201271000000005E-2</c:v>
                </c:pt>
                <c:pt idx="55149">
                  <c:v>9.6199921999999993E-2</c:v>
                </c:pt>
                <c:pt idx="55150">
                  <c:v>9.6198573999999995E-2</c:v>
                </c:pt>
                <c:pt idx="55151">
                  <c:v>9.6197224999999997E-2</c:v>
                </c:pt>
                <c:pt idx="55152">
                  <c:v>9.6195883999999995E-2</c:v>
                </c:pt>
                <c:pt idx="55153">
                  <c:v>9.6194542999999993E-2</c:v>
                </c:pt>
                <c:pt idx="55154">
                  <c:v>9.6193202000000005E-2</c:v>
                </c:pt>
                <c:pt idx="55155">
                  <c:v>9.6191868E-2</c:v>
                </c:pt>
                <c:pt idx="55156">
                  <c:v>9.6190534999999994E-2</c:v>
                </c:pt>
                <c:pt idx="55157">
                  <c:v>9.6189201000000002E-2</c:v>
                </c:pt>
                <c:pt idx="55158">
                  <c:v>9.6187866999999996E-2</c:v>
                </c:pt>
                <c:pt idx="55159">
                  <c:v>9.6186541E-2</c:v>
                </c:pt>
                <c:pt idx="55160">
                  <c:v>9.6185215000000004E-2</c:v>
                </c:pt>
                <c:pt idx="55161">
                  <c:v>9.6183888999999995E-2</c:v>
                </c:pt>
                <c:pt idx="55162">
                  <c:v>9.6182569999999995E-2</c:v>
                </c:pt>
                <c:pt idx="55163">
                  <c:v>9.6181250999999995E-2</c:v>
                </c:pt>
                <c:pt idx="55164">
                  <c:v>9.6179931999999996E-2</c:v>
                </c:pt>
                <c:pt idx="55165">
                  <c:v>9.6178621000000006E-2</c:v>
                </c:pt>
                <c:pt idx="55166">
                  <c:v>9.6177310000000002E-2</c:v>
                </c:pt>
                <c:pt idx="55167">
                  <c:v>9.6175997999999999E-2</c:v>
                </c:pt>
                <c:pt idx="55168">
                  <c:v>9.6174695000000004E-2</c:v>
                </c:pt>
                <c:pt idx="55169">
                  <c:v>9.6173390999999997E-2</c:v>
                </c:pt>
                <c:pt idx="55170">
                  <c:v>9.6172087000000003E-2</c:v>
                </c:pt>
                <c:pt idx="55171">
                  <c:v>9.6170790000000006E-2</c:v>
                </c:pt>
                <c:pt idx="55172">
                  <c:v>9.6169493999999994E-2</c:v>
                </c:pt>
                <c:pt idx="55173">
                  <c:v>9.6168197999999996E-2</c:v>
                </c:pt>
                <c:pt idx="55174">
                  <c:v>9.6166900999999999E-2</c:v>
                </c:pt>
                <c:pt idx="55175">
                  <c:v>9.6165611999999998E-2</c:v>
                </c:pt>
                <c:pt idx="55176">
                  <c:v>9.6164322999999996E-2</c:v>
                </c:pt>
                <c:pt idx="55177">
                  <c:v>9.6163033999999994E-2</c:v>
                </c:pt>
                <c:pt idx="55178">
                  <c:v>9.6161753000000003E-2</c:v>
                </c:pt>
                <c:pt idx="55179">
                  <c:v>9.6160470999999997E-2</c:v>
                </c:pt>
                <c:pt idx="55180">
                  <c:v>9.6159190000000005E-2</c:v>
                </c:pt>
                <c:pt idx="55181">
                  <c:v>9.6157915999999996E-2</c:v>
                </c:pt>
                <c:pt idx="55182">
                  <c:v>9.6156642000000001E-2</c:v>
                </c:pt>
                <c:pt idx="55183">
                  <c:v>9.6155368000000005E-2</c:v>
                </c:pt>
                <c:pt idx="55184">
                  <c:v>9.6154101000000006E-2</c:v>
                </c:pt>
                <c:pt idx="55185">
                  <c:v>9.6152835000000006E-2</c:v>
                </c:pt>
                <c:pt idx="55186">
                  <c:v>9.6151568000000007E-2</c:v>
                </c:pt>
                <c:pt idx="55187">
                  <c:v>9.6150309000000003E-2</c:v>
                </c:pt>
                <c:pt idx="55188">
                  <c:v>9.614905E-2</c:v>
                </c:pt>
                <c:pt idx="55189">
                  <c:v>9.6147790999999996E-2</c:v>
                </c:pt>
                <c:pt idx="55190">
                  <c:v>9.6146530999999993E-2</c:v>
                </c:pt>
                <c:pt idx="55191">
                  <c:v>9.614528E-2</c:v>
                </c:pt>
                <c:pt idx="55192">
                  <c:v>9.6144028000000006E-2</c:v>
                </c:pt>
                <c:pt idx="55193">
                  <c:v>9.6142775999999999E-2</c:v>
                </c:pt>
                <c:pt idx="55194">
                  <c:v>9.6141532000000002E-2</c:v>
                </c:pt>
                <c:pt idx="55195">
                  <c:v>9.6140288000000004E-2</c:v>
                </c:pt>
                <c:pt idx="55196">
                  <c:v>9.6139044000000007E-2</c:v>
                </c:pt>
                <c:pt idx="55197">
                  <c:v>9.6137807000000006E-2</c:v>
                </c:pt>
                <c:pt idx="55198">
                  <c:v>9.6136570000000005E-2</c:v>
                </c:pt>
                <c:pt idx="55199">
                  <c:v>9.6135333000000003E-2</c:v>
                </c:pt>
                <c:pt idx="55200">
                  <c:v>9.6134096000000002E-2</c:v>
                </c:pt>
                <c:pt idx="55201">
                  <c:v>9.6134103999999998E-2</c:v>
                </c:pt>
                <c:pt idx="55202">
                  <c:v>9.6134110999999994E-2</c:v>
                </c:pt>
                <c:pt idx="55203">
                  <c:v>9.6134119000000004E-2</c:v>
                </c:pt>
                <c:pt idx="55204">
                  <c:v>9.6134126E-2</c:v>
                </c:pt>
                <c:pt idx="55205">
                  <c:v>9.6134126E-2</c:v>
                </c:pt>
                <c:pt idx="55206">
                  <c:v>9.6134126E-2</c:v>
                </c:pt>
                <c:pt idx="55207">
                  <c:v>9.6134126E-2</c:v>
                </c:pt>
                <c:pt idx="55208">
                  <c:v>9.6134126E-2</c:v>
                </c:pt>
                <c:pt idx="55209">
                  <c:v>9.6134119000000004E-2</c:v>
                </c:pt>
                <c:pt idx="55210">
                  <c:v>9.6134110999999994E-2</c:v>
                </c:pt>
                <c:pt idx="55211">
                  <c:v>9.6134103999999998E-2</c:v>
                </c:pt>
                <c:pt idx="55212">
                  <c:v>9.6134096000000002E-2</c:v>
                </c:pt>
                <c:pt idx="55213">
                  <c:v>9.6134089000000006E-2</c:v>
                </c:pt>
                <c:pt idx="55214">
                  <c:v>9.6134080999999996E-2</c:v>
                </c:pt>
                <c:pt idx="55215">
                  <c:v>9.6134074E-2</c:v>
                </c:pt>
                <c:pt idx="55216">
                  <c:v>9.6134058999999994E-2</c:v>
                </c:pt>
                <c:pt idx="55217">
                  <c:v>9.6134044000000002E-2</c:v>
                </c:pt>
                <c:pt idx="55218">
                  <c:v>9.6134028999999996E-2</c:v>
                </c:pt>
                <c:pt idx="55219">
                  <c:v>9.6134014000000004E-2</c:v>
                </c:pt>
                <c:pt idx="55220">
                  <c:v>9.6133999999999997E-2</c:v>
                </c:pt>
                <c:pt idx="55221">
                  <c:v>9.6133985000000005E-2</c:v>
                </c:pt>
                <c:pt idx="55222">
                  <c:v>9.6133969999999999E-2</c:v>
                </c:pt>
                <c:pt idx="55223">
                  <c:v>9.6133954999999993E-2</c:v>
                </c:pt>
                <c:pt idx="55224">
                  <c:v>9.6133940000000001E-2</c:v>
                </c:pt>
                <c:pt idx="55225">
                  <c:v>9.6133917999999999E-2</c:v>
                </c:pt>
                <c:pt idx="55226">
                  <c:v>9.6133894999999997E-2</c:v>
                </c:pt>
                <c:pt idx="55227">
                  <c:v>9.6133872999999995E-2</c:v>
                </c:pt>
                <c:pt idx="55228">
                  <c:v>9.6133851000000006E-2</c:v>
                </c:pt>
                <c:pt idx="55229">
                  <c:v>9.6133828000000004E-2</c:v>
                </c:pt>
                <c:pt idx="55230">
                  <c:v>9.6133806000000002E-2</c:v>
                </c:pt>
                <c:pt idx="55231">
                  <c:v>9.6133783E-2</c:v>
                </c:pt>
                <c:pt idx="55232">
                  <c:v>9.6133760999999998E-2</c:v>
                </c:pt>
                <c:pt idx="55233">
                  <c:v>9.6133738999999996E-2</c:v>
                </c:pt>
                <c:pt idx="55234">
                  <c:v>9.6133715999999994E-2</c:v>
                </c:pt>
                <c:pt idx="55235">
                  <c:v>9.6133694000000006E-2</c:v>
                </c:pt>
                <c:pt idx="55236">
                  <c:v>9.6133672000000003E-2</c:v>
                </c:pt>
                <c:pt idx="55237">
                  <c:v>9.6133649000000002E-2</c:v>
                </c:pt>
                <c:pt idx="55238">
                  <c:v>9.6133626999999999E-2</c:v>
                </c:pt>
                <c:pt idx="55239">
                  <c:v>9.6133604999999997E-2</c:v>
                </c:pt>
                <c:pt idx="55240">
                  <c:v>9.6133581999999995E-2</c:v>
                </c:pt>
                <c:pt idx="55241">
                  <c:v>9.6133551999999997E-2</c:v>
                </c:pt>
                <c:pt idx="55242">
                  <c:v>9.6133522999999999E-2</c:v>
                </c:pt>
                <c:pt idx="55243">
                  <c:v>9.6133493E-2</c:v>
                </c:pt>
                <c:pt idx="55244">
                  <c:v>9.6133463000000002E-2</c:v>
                </c:pt>
                <c:pt idx="55245">
                  <c:v>9.6133433000000004E-2</c:v>
                </c:pt>
                <c:pt idx="55246">
                  <c:v>9.6133403000000006E-2</c:v>
                </c:pt>
                <c:pt idx="55247">
                  <c:v>9.6133373999999994E-2</c:v>
                </c:pt>
                <c:pt idx="55248">
                  <c:v>9.6133343999999996E-2</c:v>
                </c:pt>
                <c:pt idx="55249">
                  <c:v>9.6133313999999997E-2</c:v>
                </c:pt>
                <c:pt idx="55250">
                  <c:v>9.6133283999999999E-2</c:v>
                </c:pt>
                <c:pt idx="55251">
                  <c:v>9.6133254000000001E-2</c:v>
                </c:pt>
                <c:pt idx="55252">
                  <c:v>9.6133225000000003E-2</c:v>
                </c:pt>
                <c:pt idx="55253">
                  <c:v>9.6133195000000005E-2</c:v>
                </c:pt>
                <c:pt idx="55254">
                  <c:v>9.6133165000000007E-2</c:v>
                </c:pt>
                <c:pt idx="55255">
                  <c:v>9.6133134999999995E-2</c:v>
                </c:pt>
                <c:pt idx="55256">
                  <c:v>9.6133104999999996E-2</c:v>
                </c:pt>
                <c:pt idx="55257">
                  <c:v>9.6133075999999998E-2</c:v>
                </c:pt>
                <c:pt idx="55258">
                  <c:v>9.6133046E-2</c:v>
                </c:pt>
                <c:pt idx="55259">
                  <c:v>9.6133016000000002E-2</c:v>
                </c:pt>
                <c:pt idx="55260">
                  <c:v>9.6132986000000004E-2</c:v>
                </c:pt>
                <c:pt idx="55261">
                  <c:v>9.6132956000000006E-2</c:v>
                </c:pt>
                <c:pt idx="55262">
                  <c:v>9.6132927000000007E-2</c:v>
                </c:pt>
                <c:pt idx="55263">
                  <c:v>9.6132896999999995E-2</c:v>
                </c:pt>
                <c:pt idx="55264">
                  <c:v>9.6132866999999997E-2</c:v>
                </c:pt>
                <c:pt idx="55265">
                  <c:v>9.6132836999999999E-2</c:v>
                </c:pt>
                <c:pt idx="55266">
                  <c:v>9.6132807000000001E-2</c:v>
                </c:pt>
                <c:pt idx="55267">
                  <c:v>9.6132778000000002E-2</c:v>
                </c:pt>
                <c:pt idx="55268">
                  <c:v>9.6132748000000004E-2</c:v>
                </c:pt>
                <c:pt idx="55269">
                  <c:v>9.6132718000000006E-2</c:v>
                </c:pt>
                <c:pt idx="55270">
                  <c:v>9.6132680999999998E-2</c:v>
                </c:pt>
                <c:pt idx="55271">
                  <c:v>9.6132644000000003E-2</c:v>
                </c:pt>
                <c:pt idx="55272">
                  <c:v>9.6132605999999995E-2</c:v>
                </c:pt>
                <c:pt idx="55273">
                  <c:v>9.6132569000000001E-2</c:v>
                </c:pt>
                <c:pt idx="55274">
                  <c:v>9.6132532000000007E-2</c:v>
                </c:pt>
                <c:pt idx="55275">
                  <c:v>9.6132494999999998E-2</c:v>
                </c:pt>
                <c:pt idx="55276">
                  <c:v>9.6132457000000004E-2</c:v>
                </c:pt>
                <c:pt idx="55277">
                  <c:v>9.6132419999999996E-2</c:v>
                </c:pt>
                <c:pt idx="55278">
                  <c:v>9.6132383000000002E-2</c:v>
                </c:pt>
                <c:pt idx="55279">
                  <c:v>9.6132344999999994E-2</c:v>
                </c:pt>
                <c:pt idx="55280">
                  <c:v>9.6132308E-2</c:v>
                </c:pt>
                <c:pt idx="55281">
                  <c:v>9.6132271000000005E-2</c:v>
                </c:pt>
                <c:pt idx="55282">
                  <c:v>9.6132233999999997E-2</c:v>
                </c:pt>
                <c:pt idx="55283">
                  <c:v>9.6132196000000003E-2</c:v>
                </c:pt>
                <c:pt idx="55284">
                  <c:v>9.6132158999999995E-2</c:v>
                </c:pt>
                <c:pt idx="55285">
                  <c:v>9.6132122E-2</c:v>
                </c:pt>
                <c:pt idx="55286">
                  <c:v>9.6132085000000006E-2</c:v>
                </c:pt>
                <c:pt idx="55287">
                  <c:v>9.6132046999999998E-2</c:v>
                </c:pt>
                <c:pt idx="55288">
                  <c:v>9.6132010000000004E-2</c:v>
                </c:pt>
                <c:pt idx="55289">
                  <c:v>9.6131972999999996E-2</c:v>
                </c:pt>
                <c:pt idx="55290">
                  <c:v>9.6131936000000001E-2</c:v>
                </c:pt>
                <c:pt idx="55291">
                  <c:v>9.6131897999999993E-2</c:v>
                </c:pt>
                <c:pt idx="55292">
                  <c:v>9.6131860999999999E-2</c:v>
                </c:pt>
                <c:pt idx="55293">
                  <c:v>9.6131824000000005E-2</c:v>
                </c:pt>
                <c:pt idx="55294">
                  <c:v>9.6131786999999996E-2</c:v>
                </c:pt>
                <c:pt idx="55295">
                  <c:v>9.6131749000000002E-2</c:v>
                </c:pt>
                <c:pt idx="55296">
                  <c:v>9.6131711999999994E-2</c:v>
                </c:pt>
                <c:pt idx="55297">
                  <c:v>9.6131675E-2</c:v>
                </c:pt>
                <c:pt idx="55298">
                  <c:v>9.6131638000000005E-2</c:v>
                </c:pt>
                <c:pt idx="55299">
                  <c:v>9.6131599999999998E-2</c:v>
                </c:pt>
                <c:pt idx="55300">
                  <c:v>9.6131563000000003E-2</c:v>
                </c:pt>
                <c:pt idx="55301">
                  <c:v>9.6131525999999995E-2</c:v>
                </c:pt>
                <c:pt idx="55302">
                  <c:v>9.6131489000000001E-2</c:v>
                </c:pt>
                <c:pt idx="55303">
                  <c:v>9.6131451000000007E-2</c:v>
                </c:pt>
                <c:pt idx="55304">
                  <c:v>9.6131413999999998E-2</c:v>
                </c:pt>
                <c:pt idx="55305">
                  <c:v>9.6131377000000004E-2</c:v>
                </c:pt>
                <c:pt idx="55306">
                  <c:v>9.6131339999999996E-2</c:v>
                </c:pt>
                <c:pt idx="55307">
                  <c:v>9.6131302000000002E-2</c:v>
                </c:pt>
                <c:pt idx="55308">
                  <c:v>9.6131264999999994E-2</c:v>
                </c:pt>
                <c:pt idx="55309">
                  <c:v>9.6131227999999999E-2</c:v>
                </c:pt>
                <c:pt idx="55310">
                  <c:v>9.6131191000000005E-2</c:v>
                </c:pt>
                <c:pt idx="55311">
                  <c:v>9.6131152999999997E-2</c:v>
                </c:pt>
                <c:pt idx="55312">
                  <c:v>9.6131116000000003E-2</c:v>
                </c:pt>
                <c:pt idx="55313">
                  <c:v>9.6131078999999994E-2</c:v>
                </c:pt>
                <c:pt idx="55314">
                  <c:v>9.6131042E-2</c:v>
                </c:pt>
                <c:pt idx="55315">
                  <c:v>9.6131004000000006E-2</c:v>
                </c:pt>
                <c:pt idx="55316">
                  <c:v>9.6130966999999998E-2</c:v>
                </c:pt>
                <c:pt idx="55317">
                  <c:v>9.6130930000000003E-2</c:v>
                </c:pt>
                <c:pt idx="55318">
                  <c:v>9.6130892999999995E-2</c:v>
                </c:pt>
                <c:pt idx="55319">
                  <c:v>9.6130855000000001E-2</c:v>
                </c:pt>
                <c:pt idx="55320">
                  <c:v>9.6130818000000007E-2</c:v>
                </c:pt>
                <c:pt idx="55321">
                  <c:v>9.6130780999999998E-2</c:v>
                </c:pt>
                <c:pt idx="55322">
                  <c:v>9.6130744000000004E-2</c:v>
                </c:pt>
                <c:pt idx="55323">
                  <c:v>9.6130705999999996E-2</c:v>
                </c:pt>
                <c:pt idx="55324">
                  <c:v>9.6130669000000002E-2</c:v>
                </c:pt>
                <c:pt idx="55325">
                  <c:v>9.6130631999999994E-2</c:v>
                </c:pt>
                <c:pt idx="55326">
                  <c:v>9.6130594999999999E-2</c:v>
                </c:pt>
                <c:pt idx="55327">
                  <c:v>9.6130557000000005E-2</c:v>
                </c:pt>
                <c:pt idx="55328">
                  <c:v>9.6130519999999997E-2</c:v>
                </c:pt>
                <c:pt idx="55329">
                  <c:v>9.6130483000000003E-2</c:v>
                </c:pt>
                <c:pt idx="55330">
                  <c:v>9.6130445999999994E-2</c:v>
                </c:pt>
                <c:pt idx="55331">
                  <c:v>9.6130408000000001E-2</c:v>
                </c:pt>
                <c:pt idx="55332">
                  <c:v>9.6130371000000006E-2</c:v>
                </c:pt>
                <c:pt idx="55333">
                  <c:v>9.6130333999999998E-2</c:v>
                </c:pt>
                <c:pt idx="55334">
                  <c:v>9.6130297000000003E-2</c:v>
                </c:pt>
                <c:pt idx="55335">
                  <c:v>9.6130258999999996E-2</c:v>
                </c:pt>
                <c:pt idx="55336">
                  <c:v>9.6130222000000001E-2</c:v>
                </c:pt>
                <c:pt idx="55337">
                  <c:v>9.6130185000000007E-2</c:v>
                </c:pt>
                <c:pt idx="55338">
                  <c:v>9.6130147999999999E-2</c:v>
                </c:pt>
                <c:pt idx="55339">
                  <c:v>9.6130110000000005E-2</c:v>
                </c:pt>
                <c:pt idx="55340">
                  <c:v>9.6130072999999996E-2</c:v>
                </c:pt>
                <c:pt idx="55341">
                  <c:v>9.6130036000000002E-2</c:v>
                </c:pt>
                <c:pt idx="55342">
                  <c:v>9.6129998999999994E-2</c:v>
                </c:pt>
                <c:pt idx="55343">
                  <c:v>9.6129961E-2</c:v>
                </c:pt>
                <c:pt idx="55344">
                  <c:v>9.6129924000000005E-2</c:v>
                </c:pt>
                <c:pt idx="55345">
                  <c:v>9.6129886999999997E-2</c:v>
                </c:pt>
                <c:pt idx="55346">
                  <c:v>9.6129850000000003E-2</c:v>
                </c:pt>
                <c:pt idx="55347">
                  <c:v>9.6129811999999995E-2</c:v>
                </c:pt>
                <c:pt idx="55348">
                  <c:v>9.6129775000000001E-2</c:v>
                </c:pt>
                <c:pt idx="55349">
                  <c:v>9.6129738000000006E-2</c:v>
                </c:pt>
                <c:pt idx="55350">
                  <c:v>9.6129700999999998E-2</c:v>
                </c:pt>
                <c:pt idx="55351">
                  <c:v>9.6129663000000004E-2</c:v>
                </c:pt>
                <c:pt idx="55352">
                  <c:v>9.6129625999999996E-2</c:v>
                </c:pt>
                <c:pt idx="55353">
                  <c:v>9.6129589000000001E-2</c:v>
                </c:pt>
                <c:pt idx="55354">
                  <c:v>9.6129551999999993E-2</c:v>
                </c:pt>
                <c:pt idx="55355">
                  <c:v>9.6129513999999999E-2</c:v>
                </c:pt>
                <c:pt idx="55356">
                  <c:v>9.6129477000000005E-2</c:v>
                </c:pt>
                <c:pt idx="55357">
                  <c:v>9.6129439999999997E-2</c:v>
                </c:pt>
                <c:pt idx="55358">
                  <c:v>9.6129403000000002E-2</c:v>
                </c:pt>
                <c:pt idx="55359">
                  <c:v>9.6129364999999994E-2</c:v>
                </c:pt>
                <c:pt idx="55360">
                  <c:v>9.6129328E-2</c:v>
                </c:pt>
                <c:pt idx="55361">
                  <c:v>9.6129291000000006E-2</c:v>
                </c:pt>
                <c:pt idx="55362">
                  <c:v>9.6129253999999997E-2</c:v>
                </c:pt>
                <c:pt idx="55363">
                  <c:v>9.6129216000000003E-2</c:v>
                </c:pt>
                <c:pt idx="55364">
                  <c:v>9.6129178999999995E-2</c:v>
                </c:pt>
                <c:pt idx="55365">
                  <c:v>9.6129142000000001E-2</c:v>
                </c:pt>
                <c:pt idx="55366">
                  <c:v>9.6129104000000007E-2</c:v>
                </c:pt>
                <c:pt idx="55367">
                  <c:v>9.6129066999999999E-2</c:v>
                </c:pt>
                <c:pt idx="55368">
                  <c:v>9.6129030000000004E-2</c:v>
                </c:pt>
                <c:pt idx="55369">
                  <c:v>9.6129000000000006E-2</c:v>
                </c:pt>
                <c:pt idx="55370">
                  <c:v>9.6128969999999994E-2</c:v>
                </c:pt>
                <c:pt idx="55371">
                  <c:v>9.6128940999999996E-2</c:v>
                </c:pt>
                <c:pt idx="55372">
                  <c:v>9.6128910999999997E-2</c:v>
                </c:pt>
                <c:pt idx="55373">
                  <c:v>9.6128880999999999E-2</c:v>
                </c:pt>
                <c:pt idx="55374">
                  <c:v>9.6128851000000001E-2</c:v>
                </c:pt>
                <c:pt idx="55375">
                  <c:v>9.6128821000000003E-2</c:v>
                </c:pt>
                <c:pt idx="55376">
                  <c:v>9.6128792000000005E-2</c:v>
                </c:pt>
                <c:pt idx="55377">
                  <c:v>9.6128762000000006E-2</c:v>
                </c:pt>
                <c:pt idx="55378">
                  <c:v>9.6128731999999995E-2</c:v>
                </c:pt>
                <c:pt idx="55379">
                  <c:v>9.6128701999999996E-2</c:v>
                </c:pt>
                <c:pt idx="55380">
                  <c:v>9.6128671999999998E-2</c:v>
                </c:pt>
                <c:pt idx="55381">
                  <c:v>9.6128643E-2</c:v>
                </c:pt>
                <c:pt idx="55382">
                  <c:v>9.6128613000000002E-2</c:v>
                </c:pt>
                <c:pt idx="55383">
                  <c:v>9.6128583000000004E-2</c:v>
                </c:pt>
                <c:pt idx="55384">
                  <c:v>9.6128553000000005E-2</c:v>
                </c:pt>
                <c:pt idx="55385">
                  <c:v>9.6128522999999994E-2</c:v>
                </c:pt>
                <c:pt idx="55386">
                  <c:v>9.6128493999999995E-2</c:v>
                </c:pt>
                <c:pt idx="55387">
                  <c:v>9.6128463999999997E-2</c:v>
                </c:pt>
                <c:pt idx="55388">
                  <c:v>9.6128433999999999E-2</c:v>
                </c:pt>
                <c:pt idx="55389">
                  <c:v>9.6128404000000001E-2</c:v>
                </c:pt>
                <c:pt idx="55390">
                  <c:v>9.6128374000000003E-2</c:v>
                </c:pt>
                <c:pt idx="55391">
                  <c:v>9.6128345000000004E-2</c:v>
                </c:pt>
                <c:pt idx="55392">
                  <c:v>9.6128315000000006E-2</c:v>
                </c:pt>
                <c:pt idx="55393">
                  <c:v>9.6128284999999994E-2</c:v>
                </c:pt>
                <c:pt idx="55394">
                  <c:v>9.6128254999999996E-2</c:v>
                </c:pt>
                <c:pt idx="55395">
                  <c:v>9.6128224999999998E-2</c:v>
                </c:pt>
                <c:pt idx="55396">
                  <c:v>9.6128195999999999E-2</c:v>
                </c:pt>
                <c:pt idx="55397">
                  <c:v>9.6128166000000001E-2</c:v>
                </c:pt>
                <c:pt idx="55398">
                  <c:v>9.6128136000000003E-2</c:v>
                </c:pt>
                <c:pt idx="55399">
                  <c:v>9.6128106000000005E-2</c:v>
                </c:pt>
                <c:pt idx="55400">
                  <c:v>9.6128076000000007E-2</c:v>
                </c:pt>
                <c:pt idx="55401">
                  <c:v>9.6128046999999994E-2</c:v>
                </c:pt>
                <c:pt idx="55402">
                  <c:v>9.6128016999999996E-2</c:v>
                </c:pt>
                <c:pt idx="55403">
                  <c:v>9.6127986999999998E-2</c:v>
                </c:pt>
                <c:pt idx="55404">
                  <c:v>9.6127957E-2</c:v>
                </c:pt>
                <c:pt idx="55405">
                  <c:v>9.6127927000000002E-2</c:v>
                </c:pt>
                <c:pt idx="55406">
                  <c:v>9.6127898000000003E-2</c:v>
                </c:pt>
                <c:pt idx="55407">
                  <c:v>9.6127868000000005E-2</c:v>
                </c:pt>
                <c:pt idx="55408">
                  <c:v>9.6127837999999993E-2</c:v>
                </c:pt>
                <c:pt idx="55409">
                  <c:v>9.6127807999999995E-2</c:v>
                </c:pt>
                <c:pt idx="55410">
                  <c:v>9.6127777999999997E-2</c:v>
                </c:pt>
                <c:pt idx="55411">
                  <c:v>9.6127747999999999E-2</c:v>
                </c:pt>
                <c:pt idx="55412">
                  <c:v>9.6127719E-2</c:v>
                </c:pt>
                <c:pt idx="55413">
                  <c:v>9.6127689000000002E-2</c:v>
                </c:pt>
                <c:pt idx="55414">
                  <c:v>9.6127659000000004E-2</c:v>
                </c:pt>
                <c:pt idx="55415">
                  <c:v>9.6127629000000006E-2</c:v>
                </c:pt>
                <c:pt idx="55416">
                  <c:v>9.6127598999999994E-2</c:v>
                </c:pt>
                <c:pt idx="55417">
                  <c:v>9.6127569999999996E-2</c:v>
                </c:pt>
                <c:pt idx="55418">
                  <c:v>9.6127539999999997E-2</c:v>
                </c:pt>
                <c:pt idx="55419">
                  <c:v>9.6127509999999999E-2</c:v>
                </c:pt>
                <c:pt idx="55420">
                  <c:v>9.6127480000000001E-2</c:v>
                </c:pt>
                <c:pt idx="55421">
                  <c:v>9.6127450000000003E-2</c:v>
                </c:pt>
                <c:pt idx="55422">
                  <c:v>9.6127421000000005E-2</c:v>
                </c:pt>
                <c:pt idx="55423">
                  <c:v>9.6127391000000006E-2</c:v>
                </c:pt>
                <c:pt idx="55424">
                  <c:v>9.6127360999999995E-2</c:v>
                </c:pt>
                <c:pt idx="55425">
                  <c:v>9.6127330999999996E-2</c:v>
                </c:pt>
                <c:pt idx="55426">
                  <c:v>9.6127300999999998E-2</c:v>
                </c:pt>
                <c:pt idx="55427">
                  <c:v>9.6127272E-2</c:v>
                </c:pt>
                <c:pt idx="55428">
                  <c:v>9.6127248999999998E-2</c:v>
                </c:pt>
                <c:pt idx="55429">
                  <c:v>9.6127226999999996E-2</c:v>
                </c:pt>
                <c:pt idx="55430">
                  <c:v>9.6127204999999993E-2</c:v>
                </c:pt>
                <c:pt idx="55431">
                  <c:v>9.6127182000000005E-2</c:v>
                </c:pt>
                <c:pt idx="55432">
                  <c:v>9.6127160000000003E-2</c:v>
                </c:pt>
                <c:pt idx="55433">
                  <c:v>9.6127138000000001E-2</c:v>
                </c:pt>
                <c:pt idx="55434">
                  <c:v>9.6127114999999999E-2</c:v>
                </c:pt>
                <c:pt idx="55435">
                  <c:v>9.6127092999999997E-2</c:v>
                </c:pt>
                <c:pt idx="55436">
                  <c:v>9.6127069999999995E-2</c:v>
                </c:pt>
                <c:pt idx="55437">
                  <c:v>9.6127048000000007E-2</c:v>
                </c:pt>
                <c:pt idx="55438">
                  <c:v>9.6127026000000004E-2</c:v>
                </c:pt>
                <c:pt idx="55439">
                  <c:v>9.6127003000000003E-2</c:v>
                </c:pt>
                <c:pt idx="55440">
                  <c:v>9.6126981E-2</c:v>
                </c:pt>
                <c:pt idx="55441">
                  <c:v>9.6126958999999998E-2</c:v>
                </c:pt>
                <c:pt idx="55442">
                  <c:v>9.6126935999999996E-2</c:v>
                </c:pt>
                <c:pt idx="55443">
                  <c:v>9.6126913999999994E-2</c:v>
                </c:pt>
                <c:pt idx="55444">
                  <c:v>9.6126892000000005E-2</c:v>
                </c:pt>
                <c:pt idx="55445">
                  <c:v>9.6126869000000004E-2</c:v>
                </c:pt>
                <c:pt idx="55446">
                  <c:v>9.6126847000000001E-2</c:v>
                </c:pt>
                <c:pt idx="55447">
                  <c:v>9.6126824999999999E-2</c:v>
                </c:pt>
                <c:pt idx="55448">
                  <c:v>9.6126801999999997E-2</c:v>
                </c:pt>
                <c:pt idx="55449">
                  <c:v>9.6126779999999995E-2</c:v>
                </c:pt>
                <c:pt idx="55450">
                  <c:v>9.6126758000000007E-2</c:v>
                </c:pt>
                <c:pt idx="55451">
                  <c:v>9.6126735000000005E-2</c:v>
                </c:pt>
                <c:pt idx="55452">
                  <c:v>9.6126713000000003E-2</c:v>
                </c:pt>
                <c:pt idx="55453">
                  <c:v>9.6126691E-2</c:v>
                </c:pt>
                <c:pt idx="55454">
                  <c:v>9.6126667999999998E-2</c:v>
                </c:pt>
                <c:pt idx="55455">
                  <c:v>9.6126645999999996E-2</c:v>
                </c:pt>
                <c:pt idx="55456">
                  <c:v>9.6126622999999994E-2</c:v>
                </c:pt>
                <c:pt idx="55457">
                  <c:v>9.6126601000000006E-2</c:v>
                </c:pt>
                <c:pt idx="55458">
                  <c:v>9.6126579000000004E-2</c:v>
                </c:pt>
                <c:pt idx="55459">
                  <c:v>9.6126556000000002E-2</c:v>
                </c:pt>
                <c:pt idx="55460">
                  <c:v>9.6126534E-2</c:v>
                </c:pt>
                <c:pt idx="55461">
                  <c:v>9.6126511999999997E-2</c:v>
                </c:pt>
                <c:pt idx="55462">
                  <c:v>9.6126488999999996E-2</c:v>
                </c:pt>
                <c:pt idx="55463">
                  <c:v>9.6126466999999993E-2</c:v>
                </c:pt>
                <c:pt idx="55464">
                  <c:v>9.6126445000000005E-2</c:v>
                </c:pt>
                <c:pt idx="55465">
                  <c:v>9.6126422000000003E-2</c:v>
                </c:pt>
                <c:pt idx="55466">
                  <c:v>9.6126400000000001E-2</c:v>
                </c:pt>
                <c:pt idx="55467">
                  <c:v>9.6126377999999998E-2</c:v>
                </c:pt>
                <c:pt idx="55468">
                  <c:v>9.6126354999999997E-2</c:v>
                </c:pt>
                <c:pt idx="55469">
                  <c:v>9.6126332999999994E-2</c:v>
                </c:pt>
                <c:pt idx="55470">
                  <c:v>9.6126311000000006E-2</c:v>
                </c:pt>
                <c:pt idx="55471">
                  <c:v>9.6126288000000004E-2</c:v>
                </c:pt>
                <c:pt idx="55472">
                  <c:v>9.6126266000000002E-2</c:v>
                </c:pt>
                <c:pt idx="55473">
                  <c:v>9.6126250999999996E-2</c:v>
                </c:pt>
                <c:pt idx="55474">
                  <c:v>9.6126236000000004E-2</c:v>
                </c:pt>
                <c:pt idx="55475">
                  <c:v>9.6126220999999998E-2</c:v>
                </c:pt>
                <c:pt idx="55476">
                  <c:v>9.6126206000000006E-2</c:v>
                </c:pt>
                <c:pt idx="55477">
                  <c:v>9.6126191E-2</c:v>
                </c:pt>
                <c:pt idx="55478">
                  <c:v>9.6126175999999994E-2</c:v>
                </c:pt>
                <c:pt idx="55479">
                  <c:v>9.6126162000000001E-2</c:v>
                </c:pt>
                <c:pt idx="55480">
                  <c:v>9.6126146999999995E-2</c:v>
                </c:pt>
                <c:pt idx="55481">
                  <c:v>9.6126132000000003E-2</c:v>
                </c:pt>
                <c:pt idx="55482">
                  <c:v>9.6126116999999997E-2</c:v>
                </c:pt>
                <c:pt idx="55483">
                  <c:v>9.6126102000000005E-2</c:v>
                </c:pt>
                <c:pt idx="55484">
                  <c:v>9.6126086999999999E-2</c:v>
                </c:pt>
                <c:pt idx="55485">
                  <c:v>9.6126072000000007E-2</c:v>
                </c:pt>
                <c:pt idx="55486">
                  <c:v>9.6126057000000001E-2</c:v>
                </c:pt>
                <c:pt idx="55487">
                  <c:v>9.6126041999999995E-2</c:v>
                </c:pt>
                <c:pt idx="55488">
                  <c:v>9.6126027000000003E-2</c:v>
                </c:pt>
                <c:pt idx="55489">
                  <c:v>9.6126012999999996E-2</c:v>
                </c:pt>
                <c:pt idx="55490">
                  <c:v>9.6125998000000004E-2</c:v>
                </c:pt>
                <c:pt idx="55491">
                  <c:v>9.6125982999999998E-2</c:v>
                </c:pt>
                <c:pt idx="55492">
                  <c:v>9.6125968000000006E-2</c:v>
                </c:pt>
                <c:pt idx="55493">
                  <c:v>9.6125953E-2</c:v>
                </c:pt>
                <c:pt idx="55494">
                  <c:v>9.6125937999999994E-2</c:v>
                </c:pt>
                <c:pt idx="55495">
                  <c:v>9.6125923000000002E-2</c:v>
                </c:pt>
                <c:pt idx="55496">
                  <c:v>9.6125907999999996E-2</c:v>
                </c:pt>
                <c:pt idx="55497">
                  <c:v>9.6125893000000004E-2</c:v>
                </c:pt>
                <c:pt idx="55498">
                  <c:v>9.6125877999999998E-2</c:v>
                </c:pt>
                <c:pt idx="55499">
                  <c:v>9.6125863000000006E-2</c:v>
                </c:pt>
                <c:pt idx="55500">
                  <c:v>9.6125848999999999E-2</c:v>
                </c:pt>
                <c:pt idx="55501">
                  <c:v>9.6125833999999993E-2</c:v>
                </c:pt>
                <c:pt idx="55502">
                  <c:v>9.6125819000000001E-2</c:v>
                </c:pt>
                <c:pt idx="55503">
                  <c:v>9.6125803999999995E-2</c:v>
                </c:pt>
                <c:pt idx="55504">
                  <c:v>9.6125789000000003E-2</c:v>
                </c:pt>
                <c:pt idx="55505">
                  <c:v>9.6125773999999997E-2</c:v>
                </c:pt>
                <c:pt idx="55506">
                  <c:v>9.6125759000000005E-2</c:v>
                </c:pt>
                <c:pt idx="55507">
                  <c:v>9.6125743999999999E-2</c:v>
                </c:pt>
                <c:pt idx="55508">
                  <c:v>9.6125728999999993E-2</c:v>
                </c:pt>
                <c:pt idx="55509">
                  <c:v>9.6125714000000001E-2</c:v>
                </c:pt>
                <c:pt idx="55510">
                  <c:v>9.6125699999999994E-2</c:v>
                </c:pt>
                <c:pt idx="55511">
                  <c:v>9.6125685000000002E-2</c:v>
                </c:pt>
                <c:pt idx="55512">
                  <c:v>9.6125677000000007E-2</c:v>
                </c:pt>
                <c:pt idx="55513">
                  <c:v>9.6125669999999996E-2</c:v>
                </c:pt>
                <c:pt idx="55514">
                  <c:v>9.6125662000000001E-2</c:v>
                </c:pt>
                <c:pt idx="55515">
                  <c:v>9.6125655000000004E-2</c:v>
                </c:pt>
                <c:pt idx="55516">
                  <c:v>9.6125646999999995E-2</c:v>
                </c:pt>
                <c:pt idx="55517">
                  <c:v>9.6125639999999998E-2</c:v>
                </c:pt>
                <c:pt idx="55518">
                  <c:v>9.6125633000000002E-2</c:v>
                </c:pt>
                <c:pt idx="55519">
                  <c:v>9.6125625000000006E-2</c:v>
                </c:pt>
                <c:pt idx="55520">
                  <c:v>9.6125617999999996E-2</c:v>
                </c:pt>
                <c:pt idx="55521">
                  <c:v>9.612561E-2</c:v>
                </c:pt>
                <c:pt idx="55522">
                  <c:v>9.6125603000000004E-2</c:v>
                </c:pt>
                <c:pt idx="55523">
                  <c:v>9.6125594999999994E-2</c:v>
                </c:pt>
                <c:pt idx="55524">
                  <c:v>9.6125587999999998E-2</c:v>
                </c:pt>
                <c:pt idx="55525">
                  <c:v>9.6125580000000002E-2</c:v>
                </c:pt>
                <c:pt idx="55526">
                  <c:v>9.6125573000000006E-2</c:v>
                </c:pt>
                <c:pt idx="55527">
                  <c:v>9.6125564999999996E-2</c:v>
                </c:pt>
                <c:pt idx="55528">
                  <c:v>9.6125558E-2</c:v>
                </c:pt>
                <c:pt idx="55529">
                  <c:v>9.6125551000000004E-2</c:v>
                </c:pt>
                <c:pt idx="55530">
                  <c:v>9.6125542999999994E-2</c:v>
                </c:pt>
                <c:pt idx="55531">
                  <c:v>9.6125535999999998E-2</c:v>
                </c:pt>
                <c:pt idx="55532">
                  <c:v>9.6125528000000002E-2</c:v>
                </c:pt>
                <c:pt idx="55533">
                  <c:v>9.6125521000000005E-2</c:v>
                </c:pt>
                <c:pt idx="55534">
                  <c:v>9.6125512999999996E-2</c:v>
                </c:pt>
                <c:pt idx="55535">
                  <c:v>9.6125505999999999E-2</c:v>
                </c:pt>
                <c:pt idx="55536">
                  <c:v>9.6125498000000004E-2</c:v>
                </c:pt>
                <c:pt idx="55537">
                  <c:v>9.6125490999999993E-2</c:v>
                </c:pt>
                <c:pt idx="55538">
                  <c:v>9.6125483999999997E-2</c:v>
                </c:pt>
                <c:pt idx="55539">
                  <c:v>9.6125476000000001E-2</c:v>
                </c:pt>
                <c:pt idx="55540">
                  <c:v>9.6125469000000005E-2</c:v>
                </c:pt>
                <c:pt idx="55541">
                  <c:v>9.6125460999999995E-2</c:v>
                </c:pt>
                <c:pt idx="55542">
                  <c:v>9.6125453999999999E-2</c:v>
                </c:pt>
                <c:pt idx="55543">
                  <c:v>9.6125446000000003E-2</c:v>
                </c:pt>
                <c:pt idx="55544">
                  <c:v>9.6125438999999993E-2</c:v>
                </c:pt>
                <c:pt idx="55545">
                  <c:v>9.6125430999999997E-2</c:v>
                </c:pt>
                <c:pt idx="55546">
                  <c:v>9.6125424000000001E-2</c:v>
                </c:pt>
                <c:pt idx="55547">
                  <c:v>9.6125416000000005E-2</c:v>
                </c:pt>
                <c:pt idx="55548">
                  <c:v>9.6125408999999995E-2</c:v>
                </c:pt>
                <c:pt idx="55549">
                  <c:v>9.6125408999999995E-2</c:v>
                </c:pt>
                <c:pt idx="55550">
                  <c:v>9.6125408999999995E-2</c:v>
                </c:pt>
                <c:pt idx="55551">
                  <c:v>9.6125408999999995E-2</c:v>
                </c:pt>
                <c:pt idx="55552">
                  <c:v>9.6125408999999995E-2</c:v>
                </c:pt>
                <c:pt idx="55553">
                  <c:v>9.6125408999999995E-2</c:v>
                </c:pt>
                <c:pt idx="55554">
                  <c:v>9.6125408999999995E-2</c:v>
                </c:pt>
                <c:pt idx="55555">
                  <c:v>9.6125408999999995E-2</c:v>
                </c:pt>
                <c:pt idx="55556">
                  <c:v>9.6125408999999995E-2</c:v>
                </c:pt>
                <c:pt idx="55557">
                  <c:v>9.6125408999999995E-2</c:v>
                </c:pt>
                <c:pt idx="55558">
                  <c:v>9.6125408999999995E-2</c:v>
                </c:pt>
                <c:pt idx="55559">
                  <c:v>9.6125408999999995E-2</c:v>
                </c:pt>
                <c:pt idx="55560">
                  <c:v>9.6125408999999995E-2</c:v>
                </c:pt>
                <c:pt idx="55561">
                  <c:v>9.6125408999999995E-2</c:v>
                </c:pt>
                <c:pt idx="55562">
                  <c:v>9.6125408999999995E-2</c:v>
                </c:pt>
                <c:pt idx="55563">
                  <c:v>9.6125408999999995E-2</c:v>
                </c:pt>
                <c:pt idx="55564">
                  <c:v>9.6125408999999995E-2</c:v>
                </c:pt>
                <c:pt idx="55565">
                  <c:v>9.6125408999999995E-2</c:v>
                </c:pt>
                <c:pt idx="55566">
                  <c:v>9.6125408999999995E-2</c:v>
                </c:pt>
                <c:pt idx="55567">
                  <c:v>9.6125408999999995E-2</c:v>
                </c:pt>
                <c:pt idx="55568">
                  <c:v>9.6125408999999995E-2</c:v>
                </c:pt>
                <c:pt idx="55569">
                  <c:v>9.6125408999999995E-2</c:v>
                </c:pt>
                <c:pt idx="55570">
                  <c:v>9.6125408999999995E-2</c:v>
                </c:pt>
                <c:pt idx="55571">
                  <c:v>9.6125408999999995E-2</c:v>
                </c:pt>
                <c:pt idx="55572">
                  <c:v>9.6125408999999995E-2</c:v>
                </c:pt>
                <c:pt idx="55573">
                  <c:v>9.6125408999999995E-2</c:v>
                </c:pt>
                <c:pt idx="55574">
                  <c:v>9.6125408999999995E-2</c:v>
                </c:pt>
                <c:pt idx="55575">
                  <c:v>9.6125408999999995E-2</c:v>
                </c:pt>
                <c:pt idx="55576">
                  <c:v>9.6125408999999995E-2</c:v>
                </c:pt>
                <c:pt idx="55577">
                  <c:v>9.6125408999999995E-2</c:v>
                </c:pt>
                <c:pt idx="55578">
                  <c:v>9.6125408999999995E-2</c:v>
                </c:pt>
                <c:pt idx="55579">
                  <c:v>9.6125408999999995E-2</c:v>
                </c:pt>
                <c:pt idx="55580">
                  <c:v>9.6125408999999995E-2</c:v>
                </c:pt>
                <c:pt idx="55581">
                  <c:v>9.6125408999999995E-2</c:v>
                </c:pt>
                <c:pt idx="55582">
                  <c:v>9.6125408999999995E-2</c:v>
                </c:pt>
                <c:pt idx="55583">
                  <c:v>9.6125408999999995E-2</c:v>
                </c:pt>
                <c:pt idx="55584">
                  <c:v>9.6125416000000005E-2</c:v>
                </c:pt>
                <c:pt idx="55585">
                  <c:v>9.6125424000000001E-2</c:v>
                </c:pt>
                <c:pt idx="55586">
                  <c:v>9.6125430999999997E-2</c:v>
                </c:pt>
                <c:pt idx="55587">
                  <c:v>9.6125438999999993E-2</c:v>
                </c:pt>
                <c:pt idx="55588">
                  <c:v>9.6125446000000003E-2</c:v>
                </c:pt>
                <c:pt idx="55589">
                  <c:v>9.6125453999999999E-2</c:v>
                </c:pt>
                <c:pt idx="55590">
                  <c:v>9.6125460999999995E-2</c:v>
                </c:pt>
                <c:pt idx="55591">
                  <c:v>9.6125469000000005E-2</c:v>
                </c:pt>
                <c:pt idx="55592">
                  <c:v>9.6125476000000001E-2</c:v>
                </c:pt>
                <c:pt idx="55593">
                  <c:v>9.6125483999999997E-2</c:v>
                </c:pt>
                <c:pt idx="55594">
                  <c:v>9.6125490999999993E-2</c:v>
                </c:pt>
                <c:pt idx="55595">
                  <c:v>9.6125498000000004E-2</c:v>
                </c:pt>
                <c:pt idx="55596">
                  <c:v>9.6125505999999999E-2</c:v>
                </c:pt>
                <c:pt idx="55597">
                  <c:v>9.6125512999999996E-2</c:v>
                </c:pt>
                <c:pt idx="55598">
                  <c:v>9.6125521000000005E-2</c:v>
                </c:pt>
                <c:pt idx="55599">
                  <c:v>9.6125528000000002E-2</c:v>
                </c:pt>
                <c:pt idx="55600">
                  <c:v>9.6125535999999998E-2</c:v>
                </c:pt>
                <c:pt idx="55601">
                  <c:v>9.6125542999999994E-2</c:v>
                </c:pt>
                <c:pt idx="55602">
                  <c:v>9.6125551000000004E-2</c:v>
                </c:pt>
                <c:pt idx="55603">
                  <c:v>9.6125558E-2</c:v>
                </c:pt>
                <c:pt idx="55604">
                  <c:v>9.6125564999999996E-2</c:v>
                </c:pt>
                <c:pt idx="55605">
                  <c:v>9.6125573000000006E-2</c:v>
                </c:pt>
                <c:pt idx="55606">
                  <c:v>9.6125580000000002E-2</c:v>
                </c:pt>
                <c:pt idx="55607">
                  <c:v>9.6125587999999998E-2</c:v>
                </c:pt>
                <c:pt idx="55608">
                  <c:v>9.6125594999999994E-2</c:v>
                </c:pt>
                <c:pt idx="55609">
                  <c:v>9.6125603000000004E-2</c:v>
                </c:pt>
                <c:pt idx="55610">
                  <c:v>9.612561E-2</c:v>
                </c:pt>
                <c:pt idx="55611">
                  <c:v>9.6125617999999996E-2</c:v>
                </c:pt>
                <c:pt idx="55612">
                  <c:v>9.6125625000000006E-2</c:v>
                </c:pt>
                <c:pt idx="55613">
                  <c:v>9.6125633000000002E-2</c:v>
                </c:pt>
                <c:pt idx="55614">
                  <c:v>9.6125639999999998E-2</c:v>
                </c:pt>
                <c:pt idx="55615">
                  <c:v>9.6125646999999995E-2</c:v>
                </c:pt>
                <c:pt idx="55616">
                  <c:v>9.6125655000000004E-2</c:v>
                </c:pt>
                <c:pt idx="55617">
                  <c:v>9.6125662000000001E-2</c:v>
                </c:pt>
                <c:pt idx="55618">
                  <c:v>9.6125677000000007E-2</c:v>
                </c:pt>
                <c:pt idx="55619">
                  <c:v>9.6125691999999999E-2</c:v>
                </c:pt>
                <c:pt idx="55620">
                  <c:v>9.6125707000000005E-2</c:v>
                </c:pt>
                <c:pt idx="55621">
                  <c:v>9.6125721999999997E-2</c:v>
                </c:pt>
                <c:pt idx="55622">
                  <c:v>9.6125737000000003E-2</c:v>
                </c:pt>
                <c:pt idx="55623">
                  <c:v>9.6125751999999995E-2</c:v>
                </c:pt>
                <c:pt idx="55624">
                  <c:v>9.6125767000000001E-2</c:v>
                </c:pt>
                <c:pt idx="55625">
                  <c:v>9.6125782000000007E-2</c:v>
                </c:pt>
                <c:pt idx="55626">
                  <c:v>9.6125795999999999E-2</c:v>
                </c:pt>
                <c:pt idx="55627">
                  <c:v>9.6125811000000005E-2</c:v>
                </c:pt>
                <c:pt idx="55628">
                  <c:v>9.6125825999999998E-2</c:v>
                </c:pt>
                <c:pt idx="55629">
                  <c:v>9.6125841000000004E-2</c:v>
                </c:pt>
                <c:pt idx="55630">
                  <c:v>9.6125855999999996E-2</c:v>
                </c:pt>
                <c:pt idx="55631">
                  <c:v>9.6125871000000002E-2</c:v>
                </c:pt>
                <c:pt idx="55632">
                  <c:v>9.6125885999999994E-2</c:v>
                </c:pt>
                <c:pt idx="55633">
                  <c:v>9.6125901E-2</c:v>
                </c:pt>
                <c:pt idx="55634">
                  <c:v>9.6125916000000006E-2</c:v>
                </c:pt>
                <c:pt idx="55635">
                  <c:v>9.6125930999999998E-2</c:v>
                </c:pt>
                <c:pt idx="55636">
                  <c:v>9.6125945000000004E-2</c:v>
                </c:pt>
                <c:pt idx="55637">
                  <c:v>9.6125959999999996E-2</c:v>
                </c:pt>
                <c:pt idx="55638">
                  <c:v>9.6125975000000002E-2</c:v>
                </c:pt>
                <c:pt idx="55639">
                  <c:v>9.6125989999999994E-2</c:v>
                </c:pt>
                <c:pt idx="55640">
                  <c:v>9.6126005E-2</c:v>
                </c:pt>
                <c:pt idx="55641">
                  <c:v>9.6126020000000006E-2</c:v>
                </c:pt>
                <c:pt idx="55642">
                  <c:v>9.6126034999999999E-2</c:v>
                </c:pt>
                <c:pt idx="55643">
                  <c:v>9.6126050000000005E-2</c:v>
                </c:pt>
                <c:pt idx="55644">
                  <c:v>9.6126064999999997E-2</c:v>
                </c:pt>
                <c:pt idx="55645">
                  <c:v>9.6126080000000003E-2</c:v>
                </c:pt>
                <c:pt idx="55646">
                  <c:v>9.6126093999999995E-2</c:v>
                </c:pt>
                <c:pt idx="55647">
                  <c:v>9.6126109000000001E-2</c:v>
                </c:pt>
                <c:pt idx="55648">
                  <c:v>9.6126123999999993E-2</c:v>
                </c:pt>
                <c:pt idx="55649">
                  <c:v>9.6126138999999999E-2</c:v>
                </c:pt>
                <c:pt idx="55650">
                  <c:v>9.6126162000000001E-2</c:v>
                </c:pt>
                <c:pt idx="55651">
                  <c:v>9.6126184000000003E-2</c:v>
                </c:pt>
                <c:pt idx="55652">
                  <c:v>9.6126206000000006E-2</c:v>
                </c:pt>
                <c:pt idx="55653">
                  <c:v>9.6126228999999994E-2</c:v>
                </c:pt>
                <c:pt idx="55654">
                  <c:v>9.6126250999999996E-2</c:v>
                </c:pt>
                <c:pt idx="55655">
                  <c:v>9.6126272999999998E-2</c:v>
                </c:pt>
                <c:pt idx="55656">
                  <c:v>9.6126296E-2</c:v>
                </c:pt>
                <c:pt idx="55657">
                  <c:v>9.6126318000000002E-2</c:v>
                </c:pt>
                <c:pt idx="55658">
                  <c:v>9.6126340000000005E-2</c:v>
                </c:pt>
                <c:pt idx="55659">
                  <c:v>9.6126363000000006E-2</c:v>
                </c:pt>
                <c:pt idx="55660">
                  <c:v>9.6126384999999995E-2</c:v>
                </c:pt>
                <c:pt idx="55661">
                  <c:v>9.6126406999999997E-2</c:v>
                </c:pt>
                <c:pt idx="55662">
                  <c:v>9.6126429999999999E-2</c:v>
                </c:pt>
                <c:pt idx="55663">
                  <c:v>9.6126452000000001E-2</c:v>
                </c:pt>
                <c:pt idx="55664">
                  <c:v>9.6126474000000003E-2</c:v>
                </c:pt>
                <c:pt idx="55665">
                  <c:v>9.6126497000000005E-2</c:v>
                </c:pt>
                <c:pt idx="55666">
                  <c:v>9.6126518999999994E-2</c:v>
                </c:pt>
                <c:pt idx="55667">
                  <c:v>9.6126540999999996E-2</c:v>
                </c:pt>
                <c:pt idx="55668">
                  <c:v>9.6126563999999998E-2</c:v>
                </c:pt>
                <c:pt idx="55669">
                  <c:v>9.6126586E-2</c:v>
                </c:pt>
                <c:pt idx="55670">
                  <c:v>9.6126609000000002E-2</c:v>
                </c:pt>
                <c:pt idx="55671">
                  <c:v>9.6126631000000004E-2</c:v>
                </c:pt>
                <c:pt idx="55672">
                  <c:v>9.6126653000000006E-2</c:v>
                </c:pt>
                <c:pt idx="55673">
                  <c:v>9.6126675999999994E-2</c:v>
                </c:pt>
                <c:pt idx="55674">
                  <c:v>9.6126697999999997E-2</c:v>
                </c:pt>
                <c:pt idx="55675">
                  <c:v>9.6126719999999999E-2</c:v>
                </c:pt>
                <c:pt idx="55676">
                  <c:v>9.6126743000000001E-2</c:v>
                </c:pt>
                <c:pt idx="55677">
                  <c:v>9.6126765000000003E-2</c:v>
                </c:pt>
                <c:pt idx="55678">
                  <c:v>9.6126787000000005E-2</c:v>
                </c:pt>
                <c:pt idx="55679">
                  <c:v>9.6126809999999993E-2</c:v>
                </c:pt>
                <c:pt idx="55680">
                  <c:v>9.6126831999999995E-2</c:v>
                </c:pt>
                <c:pt idx="55681">
                  <c:v>9.6126853999999998E-2</c:v>
                </c:pt>
                <c:pt idx="55682">
                  <c:v>9.6126883999999996E-2</c:v>
                </c:pt>
                <c:pt idx="55683">
                  <c:v>9.6126913999999994E-2</c:v>
                </c:pt>
                <c:pt idx="55684">
                  <c:v>9.6126944000000006E-2</c:v>
                </c:pt>
                <c:pt idx="55685">
                  <c:v>9.6126974000000004E-2</c:v>
                </c:pt>
                <c:pt idx="55686">
                  <c:v>9.6127003000000003E-2</c:v>
                </c:pt>
                <c:pt idx="55687">
                  <c:v>9.6127033000000001E-2</c:v>
                </c:pt>
                <c:pt idx="55688">
                  <c:v>9.6127062999999999E-2</c:v>
                </c:pt>
                <c:pt idx="55689">
                  <c:v>9.6127092999999997E-2</c:v>
                </c:pt>
                <c:pt idx="55690">
                  <c:v>9.6127122999999995E-2</c:v>
                </c:pt>
                <c:pt idx="55691">
                  <c:v>9.6127151999999993E-2</c:v>
                </c:pt>
                <c:pt idx="55692">
                  <c:v>9.6127182000000005E-2</c:v>
                </c:pt>
                <c:pt idx="55693">
                  <c:v>9.6127212000000004E-2</c:v>
                </c:pt>
                <c:pt idx="55694">
                  <c:v>9.6127242000000002E-2</c:v>
                </c:pt>
                <c:pt idx="55695">
                  <c:v>9.6127272E-2</c:v>
                </c:pt>
                <c:pt idx="55696">
                  <c:v>9.6127300999999998E-2</c:v>
                </c:pt>
                <c:pt idx="55697">
                  <c:v>9.6127330999999996E-2</c:v>
                </c:pt>
                <c:pt idx="55698">
                  <c:v>9.6127360999999995E-2</c:v>
                </c:pt>
                <c:pt idx="55699">
                  <c:v>9.6127391000000006E-2</c:v>
                </c:pt>
                <c:pt idx="55700">
                  <c:v>9.6127421000000005E-2</c:v>
                </c:pt>
                <c:pt idx="55701">
                  <c:v>9.6127450000000003E-2</c:v>
                </c:pt>
                <c:pt idx="55702">
                  <c:v>9.6127480000000001E-2</c:v>
                </c:pt>
                <c:pt idx="55703">
                  <c:v>9.6127509999999999E-2</c:v>
                </c:pt>
                <c:pt idx="55704">
                  <c:v>9.6127539999999997E-2</c:v>
                </c:pt>
                <c:pt idx="55705">
                  <c:v>9.6127569999999996E-2</c:v>
                </c:pt>
                <c:pt idx="55706">
                  <c:v>9.6127598999999994E-2</c:v>
                </c:pt>
                <c:pt idx="55707">
                  <c:v>9.6127629000000006E-2</c:v>
                </c:pt>
                <c:pt idx="55708">
                  <c:v>9.6127659000000004E-2</c:v>
                </c:pt>
                <c:pt idx="55709">
                  <c:v>9.6127689000000002E-2</c:v>
                </c:pt>
                <c:pt idx="55710">
                  <c:v>9.6127719E-2</c:v>
                </c:pt>
                <c:pt idx="55711">
                  <c:v>9.6127747999999999E-2</c:v>
                </c:pt>
                <c:pt idx="55712">
                  <c:v>9.6127777999999997E-2</c:v>
                </c:pt>
                <c:pt idx="55713">
                  <c:v>9.6127807999999995E-2</c:v>
                </c:pt>
                <c:pt idx="55714">
                  <c:v>9.6127845000000003E-2</c:v>
                </c:pt>
                <c:pt idx="55715">
                  <c:v>9.6127882999999997E-2</c:v>
                </c:pt>
                <c:pt idx="55716">
                  <c:v>9.6127920000000006E-2</c:v>
                </c:pt>
                <c:pt idx="55717">
                  <c:v>9.6127957E-2</c:v>
                </c:pt>
                <c:pt idx="55718">
                  <c:v>9.6127993999999994E-2</c:v>
                </c:pt>
                <c:pt idx="55719">
                  <c:v>9.6128032000000002E-2</c:v>
                </c:pt>
                <c:pt idx="55720">
                  <c:v>9.6128068999999997E-2</c:v>
                </c:pt>
                <c:pt idx="55721">
                  <c:v>9.6128106000000005E-2</c:v>
                </c:pt>
                <c:pt idx="55722">
                  <c:v>9.6128142999999999E-2</c:v>
                </c:pt>
                <c:pt idx="55723">
                  <c:v>9.6128180999999993E-2</c:v>
                </c:pt>
                <c:pt idx="55724">
                  <c:v>9.6128218000000001E-2</c:v>
                </c:pt>
                <c:pt idx="55725">
                  <c:v>9.6128254999999996E-2</c:v>
                </c:pt>
                <c:pt idx="55726">
                  <c:v>9.6128292000000004E-2</c:v>
                </c:pt>
                <c:pt idx="55727">
                  <c:v>9.6128329999999998E-2</c:v>
                </c:pt>
                <c:pt idx="55728">
                  <c:v>9.6128367000000006E-2</c:v>
                </c:pt>
                <c:pt idx="55729">
                  <c:v>9.6128404000000001E-2</c:v>
                </c:pt>
                <c:pt idx="55730">
                  <c:v>9.6128440999999995E-2</c:v>
                </c:pt>
                <c:pt idx="55731">
                  <c:v>9.6128479000000003E-2</c:v>
                </c:pt>
                <c:pt idx="55732">
                  <c:v>9.6128515999999997E-2</c:v>
                </c:pt>
                <c:pt idx="55733">
                  <c:v>9.6128553000000005E-2</c:v>
                </c:pt>
                <c:pt idx="55734">
                  <c:v>9.612859E-2</c:v>
                </c:pt>
                <c:pt idx="55735">
                  <c:v>9.6128627999999994E-2</c:v>
                </c:pt>
                <c:pt idx="55736">
                  <c:v>9.6128665000000002E-2</c:v>
                </c:pt>
                <c:pt idx="55737">
                  <c:v>9.6128701999999996E-2</c:v>
                </c:pt>
                <c:pt idx="55738">
                  <c:v>9.6128739000000005E-2</c:v>
                </c:pt>
                <c:pt idx="55739">
                  <c:v>9.6128776999999999E-2</c:v>
                </c:pt>
                <c:pt idx="55740">
                  <c:v>9.6128814000000007E-2</c:v>
                </c:pt>
                <c:pt idx="55741">
                  <c:v>9.6128851000000001E-2</c:v>
                </c:pt>
                <c:pt idx="55742">
                  <c:v>9.6128887999999996E-2</c:v>
                </c:pt>
                <c:pt idx="55743">
                  <c:v>9.6128926000000003E-2</c:v>
                </c:pt>
                <c:pt idx="55744">
                  <c:v>9.6128962999999998E-2</c:v>
                </c:pt>
                <c:pt idx="55745">
                  <c:v>9.6129008000000002E-2</c:v>
                </c:pt>
                <c:pt idx="55746">
                  <c:v>9.6129052000000006E-2</c:v>
                </c:pt>
                <c:pt idx="55747">
                  <c:v>9.6129096999999997E-2</c:v>
                </c:pt>
                <c:pt idx="55748">
                  <c:v>9.6129142000000001E-2</c:v>
                </c:pt>
                <c:pt idx="55749">
                  <c:v>9.6129186000000005E-2</c:v>
                </c:pt>
                <c:pt idx="55750">
                  <c:v>9.6129230999999996E-2</c:v>
                </c:pt>
                <c:pt idx="55751">
                  <c:v>9.6129276E-2</c:v>
                </c:pt>
                <c:pt idx="55752">
                  <c:v>9.6129321000000004E-2</c:v>
                </c:pt>
                <c:pt idx="55753">
                  <c:v>9.6129364999999994E-2</c:v>
                </c:pt>
                <c:pt idx="55754">
                  <c:v>9.6129409999999998E-2</c:v>
                </c:pt>
                <c:pt idx="55755">
                  <c:v>9.6129455000000003E-2</c:v>
                </c:pt>
                <c:pt idx="55756">
                  <c:v>9.6129498999999993E-2</c:v>
                </c:pt>
                <c:pt idx="55757">
                  <c:v>9.6129543999999997E-2</c:v>
                </c:pt>
                <c:pt idx="55758">
                  <c:v>9.6129589000000001E-2</c:v>
                </c:pt>
                <c:pt idx="55759">
                  <c:v>9.6129633000000006E-2</c:v>
                </c:pt>
                <c:pt idx="55760">
                  <c:v>9.6129677999999996E-2</c:v>
                </c:pt>
                <c:pt idx="55761">
                  <c:v>9.6129723E-2</c:v>
                </c:pt>
                <c:pt idx="55762">
                  <c:v>9.6129768000000004E-2</c:v>
                </c:pt>
                <c:pt idx="55763">
                  <c:v>9.6129811999999995E-2</c:v>
                </c:pt>
                <c:pt idx="55764">
                  <c:v>9.6129856999999999E-2</c:v>
                </c:pt>
                <c:pt idx="55765">
                  <c:v>9.6129902000000003E-2</c:v>
                </c:pt>
                <c:pt idx="55766">
                  <c:v>9.6129945999999994E-2</c:v>
                </c:pt>
                <c:pt idx="55767">
                  <c:v>9.6129990999999998E-2</c:v>
                </c:pt>
                <c:pt idx="55768">
                  <c:v>9.6130036000000002E-2</c:v>
                </c:pt>
                <c:pt idx="55769">
                  <c:v>9.6130081000000006E-2</c:v>
                </c:pt>
                <c:pt idx="55770">
                  <c:v>9.6130124999999997E-2</c:v>
                </c:pt>
                <c:pt idx="55771">
                  <c:v>9.6130170000000001E-2</c:v>
                </c:pt>
                <c:pt idx="55772">
                  <c:v>9.6130215000000005E-2</c:v>
                </c:pt>
                <c:pt idx="55773">
                  <c:v>9.6130258999999996E-2</c:v>
                </c:pt>
                <c:pt idx="55774">
                  <c:v>9.6130304E-2</c:v>
                </c:pt>
                <c:pt idx="55775">
                  <c:v>9.6130349000000004E-2</c:v>
                </c:pt>
                <c:pt idx="55776">
                  <c:v>9.6130392999999995E-2</c:v>
                </c:pt>
                <c:pt idx="55777">
                  <c:v>9.6130445999999994E-2</c:v>
                </c:pt>
                <c:pt idx="55778">
                  <c:v>9.6130497999999995E-2</c:v>
                </c:pt>
                <c:pt idx="55779">
                  <c:v>9.6130549999999995E-2</c:v>
                </c:pt>
                <c:pt idx="55780">
                  <c:v>9.6130601999999996E-2</c:v>
                </c:pt>
                <c:pt idx="55781">
                  <c:v>9.6130653999999996E-2</c:v>
                </c:pt>
                <c:pt idx="55782">
                  <c:v>9.6130705999999996E-2</c:v>
                </c:pt>
                <c:pt idx="55783">
                  <c:v>9.6130758999999996E-2</c:v>
                </c:pt>
                <c:pt idx="55784">
                  <c:v>9.6130810999999997E-2</c:v>
                </c:pt>
                <c:pt idx="55785">
                  <c:v>9.6130862999999997E-2</c:v>
                </c:pt>
                <c:pt idx="55786">
                  <c:v>9.6130914999999997E-2</c:v>
                </c:pt>
                <c:pt idx="55787">
                  <c:v>9.6130966999999998E-2</c:v>
                </c:pt>
                <c:pt idx="55788">
                  <c:v>9.6131018999999998E-2</c:v>
                </c:pt>
                <c:pt idx="55789">
                  <c:v>9.6131070999999998E-2</c:v>
                </c:pt>
                <c:pt idx="55790">
                  <c:v>9.6131123999999998E-2</c:v>
                </c:pt>
                <c:pt idx="55791">
                  <c:v>9.6131175999999999E-2</c:v>
                </c:pt>
                <c:pt idx="55792">
                  <c:v>9.6131227999999999E-2</c:v>
                </c:pt>
                <c:pt idx="55793">
                  <c:v>9.613128E-2</c:v>
                </c:pt>
                <c:pt idx="55794">
                  <c:v>9.6131332E-2</c:v>
                </c:pt>
                <c:pt idx="55795">
                  <c:v>9.6131384E-2</c:v>
                </c:pt>
                <c:pt idx="55796">
                  <c:v>9.6131437E-2</c:v>
                </c:pt>
                <c:pt idx="55797">
                  <c:v>9.6131489000000001E-2</c:v>
                </c:pt>
                <c:pt idx="55798">
                  <c:v>9.6131541000000001E-2</c:v>
                </c:pt>
                <c:pt idx="55799">
                  <c:v>9.6131593000000001E-2</c:v>
                </c:pt>
                <c:pt idx="55800">
                  <c:v>9.6131645000000002E-2</c:v>
                </c:pt>
                <c:pt idx="55801">
                  <c:v>9.6131749000000002E-2</c:v>
                </c:pt>
                <c:pt idx="55802">
                  <c:v>9.6131838999999997E-2</c:v>
                </c:pt>
                <c:pt idx="55803">
                  <c:v>9.6131912999999999E-2</c:v>
                </c:pt>
                <c:pt idx="55804">
                  <c:v>9.6131972999999996E-2</c:v>
                </c:pt>
                <c:pt idx="55805">
                  <c:v>9.6132018E-2</c:v>
                </c:pt>
                <c:pt idx="55806">
                  <c:v>9.6132046999999998E-2</c:v>
                </c:pt>
                <c:pt idx="55807">
                  <c:v>9.6132062000000004E-2</c:v>
                </c:pt>
                <c:pt idx="55808">
                  <c:v>9.613207E-2</c:v>
                </c:pt>
                <c:pt idx="55809">
                  <c:v>9.6132062000000004E-2</c:v>
                </c:pt>
                <c:pt idx="55810">
                  <c:v>9.6132046999999998E-2</c:v>
                </c:pt>
                <c:pt idx="55811">
                  <c:v>9.6132018E-2</c:v>
                </c:pt>
                <c:pt idx="55812">
                  <c:v>9.6131980000000006E-2</c:v>
                </c:pt>
                <c:pt idx="55813">
                  <c:v>9.6131936000000001E-2</c:v>
                </c:pt>
                <c:pt idx="55814">
                  <c:v>9.6131876000000005E-2</c:v>
                </c:pt>
                <c:pt idx="55815">
                  <c:v>9.6131808999999999E-2</c:v>
                </c:pt>
                <c:pt idx="55816">
                  <c:v>9.6131734999999996E-2</c:v>
                </c:pt>
                <c:pt idx="55817">
                  <c:v>9.6131652999999997E-2</c:v>
                </c:pt>
                <c:pt idx="55818">
                  <c:v>9.6131563000000003E-2</c:v>
                </c:pt>
                <c:pt idx="55819">
                  <c:v>9.6131465999999999E-2</c:v>
                </c:pt>
                <c:pt idx="55820">
                  <c:v>9.6131361999999998E-2</c:v>
                </c:pt>
                <c:pt idx="55821">
                  <c:v>9.6131250000000001E-2</c:v>
                </c:pt>
                <c:pt idx="55822">
                  <c:v>9.6131130999999995E-2</c:v>
                </c:pt>
                <c:pt idx="55823">
                  <c:v>9.6131004000000006E-2</c:v>
                </c:pt>
                <c:pt idx="55824">
                  <c:v>9.6130869999999993E-2</c:v>
                </c:pt>
                <c:pt idx="55825">
                  <c:v>9.6130728999999998E-2</c:v>
                </c:pt>
                <c:pt idx="55826">
                  <c:v>9.6130579999999993E-2</c:v>
                </c:pt>
                <c:pt idx="55827">
                  <c:v>9.6130423000000007E-2</c:v>
                </c:pt>
                <c:pt idx="55828">
                  <c:v>9.6130258999999996E-2</c:v>
                </c:pt>
                <c:pt idx="55829">
                  <c:v>9.6130088000000002E-2</c:v>
                </c:pt>
                <c:pt idx="55830">
                  <c:v>9.6129916999999995E-2</c:v>
                </c:pt>
                <c:pt idx="55831">
                  <c:v>9.6129738000000006E-2</c:v>
                </c:pt>
                <c:pt idx="55832">
                  <c:v>9.6129551999999993E-2</c:v>
                </c:pt>
                <c:pt idx="55833">
                  <c:v>9.6129357999999998E-2</c:v>
                </c:pt>
                <c:pt idx="55834">
                  <c:v>9.6129157000000007E-2</c:v>
                </c:pt>
                <c:pt idx="55835">
                  <c:v>9.6128948000000006E-2</c:v>
                </c:pt>
                <c:pt idx="55836">
                  <c:v>9.6128739000000005E-2</c:v>
                </c:pt>
                <c:pt idx="55837">
                  <c:v>9.6128522999999994E-2</c:v>
                </c:pt>
                <c:pt idx="55838">
                  <c:v>9.61283E-2</c:v>
                </c:pt>
                <c:pt idx="55839">
                  <c:v>9.6128068999999997E-2</c:v>
                </c:pt>
                <c:pt idx="55840">
                  <c:v>9.6127829999999997E-2</c:v>
                </c:pt>
                <c:pt idx="55841">
                  <c:v>9.6127591999999998E-2</c:v>
                </c:pt>
                <c:pt idx="55842">
                  <c:v>9.6127346000000002E-2</c:v>
                </c:pt>
                <c:pt idx="55843">
                  <c:v>9.6127092999999997E-2</c:v>
                </c:pt>
                <c:pt idx="55844">
                  <c:v>9.6126831999999995E-2</c:v>
                </c:pt>
                <c:pt idx="55845">
                  <c:v>9.6126570999999994E-2</c:v>
                </c:pt>
                <c:pt idx="55846">
                  <c:v>9.6126302999999996E-2</c:v>
                </c:pt>
                <c:pt idx="55847">
                  <c:v>9.6126027000000003E-2</c:v>
                </c:pt>
                <c:pt idx="55848">
                  <c:v>9.6125751999999995E-2</c:v>
                </c:pt>
                <c:pt idx="55849">
                  <c:v>9.6125469000000005E-2</c:v>
                </c:pt>
                <c:pt idx="55850">
                  <c:v>9.6125178000000006E-2</c:v>
                </c:pt>
                <c:pt idx="55851">
                  <c:v>9.6124879999999996E-2</c:v>
                </c:pt>
                <c:pt idx="55852">
                  <c:v>9.6124582E-2</c:v>
                </c:pt>
                <c:pt idx="55853">
                  <c:v>9.6124276999999994E-2</c:v>
                </c:pt>
                <c:pt idx="55854">
                  <c:v>9.6123964000000006E-2</c:v>
                </c:pt>
                <c:pt idx="55855">
                  <c:v>9.6123651000000004E-2</c:v>
                </c:pt>
                <c:pt idx="55856">
                  <c:v>9.6123330000000007E-2</c:v>
                </c:pt>
                <c:pt idx="55857">
                  <c:v>9.6123001999999999E-2</c:v>
                </c:pt>
                <c:pt idx="55858">
                  <c:v>9.6122675000000005E-2</c:v>
                </c:pt>
                <c:pt idx="55859">
                  <c:v>9.6122339000000001E-2</c:v>
                </c:pt>
                <c:pt idx="55860">
                  <c:v>9.6122003999999997E-2</c:v>
                </c:pt>
                <c:pt idx="55861">
                  <c:v>9.6121660999999997E-2</c:v>
                </c:pt>
                <c:pt idx="55862">
                  <c:v>9.6121311000000001E-2</c:v>
                </c:pt>
                <c:pt idx="55863">
                  <c:v>9.6120961000000005E-2</c:v>
                </c:pt>
                <c:pt idx="55864">
                  <c:v>9.6120602999999999E-2</c:v>
                </c:pt>
                <c:pt idx="55865">
                  <c:v>9.6120237999999997E-2</c:v>
                </c:pt>
                <c:pt idx="55866">
                  <c:v>9.6119872999999995E-2</c:v>
                </c:pt>
                <c:pt idx="55867">
                  <c:v>9.6119500999999996E-2</c:v>
                </c:pt>
                <c:pt idx="55868">
                  <c:v>9.6119127999999998E-2</c:v>
                </c:pt>
                <c:pt idx="55869">
                  <c:v>9.6118748000000004E-2</c:v>
                </c:pt>
                <c:pt idx="55870">
                  <c:v>9.6118360999999999E-2</c:v>
                </c:pt>
                <c:pt idx="55871">
                  <c:v>9.6117972999999995E-2</c:v>
                </c:pt>
                <c:pt idx="55872">
                  <c:v>9.6117577999999995E-2</c:v>
                </c:pt>
                <c:pt idx="55873">
                  <c:v>9.6117183999999994E-2</c:v>
                </c:pt>
                <c:pt idx="55874">
                  <c:v>9.6116780999999998E-2</c:v>
                </c:pt>
                <c:pt idx="55875">
                  <c:v>9.6116371000000006E-2</c:v>
                </c:pt>
                <c:pt idx="55876">
                  <c:v>9.6115961999999999E-2</c:v>
                </c:pt>
                <c:pt idx="55877">
                  <c:v>9.6115543999999997E-2</c:v>
                </c:pt>
                <c:pt idx="55878">
                  <c:v>9.6115126999999995E-2</c:v>
                </c:pt>
                <c:pt idx="55879">
                  <c:v>9.6114702999999996E-2</c:v>
                </c:pt>
                <c:pt idx="55880">
                  <c:v>9.6114277999999997E-2</c:v>
                </c:pt>
                <c:pt idx="55881">
                  <c:v>9.6113846000000003E-2</c:v>
                </c:pt>
                <c:pt idx="55882">
                  <c:v>9.6113413999999994E-2</c:v>
                </c:pt>
                <c:pt idx="55883">
                  <c:v>9.6112974000000004E-2</c:v>
                </c:pt>
                <c:pt idx="55884">
                  <c:v>9.6112527000000003E-2</c:v>
                </c:pt>
                <c:pt idx="55885">
                  <c:v>9.6112080000000003E-2</c:v>
                </c:pt>
                <c:pt idx="55886">
                  <c:v>9.6111625000000006E-2</c:v>
                </c:pt>
                <c:pt idx="55887">
                  <c:v>9.6111170999999995E-2</c:v>
                </c:pt>
                <c:pt idx="55888">
                  <c:v>9.6110709000000002E-2</c:v>
                </c:pt>
                <c:pt idx="55889">
                  <c:v>9.6110246999999996E-2</c:v>
                </c:pt>
                <c:pt idx="55890">
                  <c:v>9.6109778000000007E-2</c:v>
                </c:pt>
                <c:pt idx="55891">
                  <c:v>9.6109308000000004E-2</c:v>
                </c:pt>
                <c:pt idx="55892">
                  <c:v>9.6108831000000006E-2</c:v>
                </c:pt>
                <c:pt idx="55893">
                  <c:v>9.6108355000000006E-2</c:v>
                </c:pt>
                <c:pt idx="55894">
                  <c:v>9.6107869999999998E-2</c:v>
                </c:pt>
                <c:pt idx="55895">
                  <c:v>9.6107386000000003E-2</c:v>
                </c:pt>
                <c:pt idx="55896">
                  <c:v>9.6106893999999998E-2</c:v>
                </c:pt>
                <c:pt idx="55897">
                  <c:v>9.6106403000000007E-2</c:v>
                </c:pt>
                <c:pt idx="55898">
                  <c:v>9.6105903000000006E-2</c:v>
                </c:pt>
                <c:pt idx="55899">
                  <c:v>9.6105404000000005E-2</c:v>
                </c:pt>
                <c:pt idx="55900">
                  <c:v>9.6104897999999994E-2</c:v>
                </c:pt>
                <c:pt idx="55901">
                  <c:v>9.6104390999999997E-2</c:v>
                </c:pt>
                <c:pt idx="55902">
                  <c:v>9.6103877000000004E-2</c:v>
                </c:pt>
                <c:pt idx="55903">
                  <c:v>9.6103362999999997E-2</c:v>
                </c:pt>
                <c:pt idx="55904">
                  <c:v>9.6102840999999994E-2</c:v>
                </c:pt>
                <c:pt idx="55905">
                  <c:v>9.6102320000000005E-2</c:v>
                </c:pt>
                <c:pt idx="55906">
                  <c:v>9.6101791000000006E-2</c:v>
                </c:pt>
                <c:pt idx="55907">
                  <c:v>9.6101262000000007E-2</c:v>
                </c:pt>
                <c:pt idx="55908">
                  <c:v>9.6100724999999998E-2</c:v>
                </c:pt>
                <c:pt idx="55909">
                  <c:v>9.6100189000000003E-2</c:v>
                </c:pt>
                <c:pt idx="55910">
                  <c:v>9.6099644999999997E-2</c:v>
                </c:pt>
                <c:pt idx="55911">
                  <c:v>9.6099101000000006E-2</c:v>
                </c:pt>
                <c:pt idx="55912">
                  <c:v>9.6098550000000005E-2</c:v>
                </c:pt>
                <c:pt idx="55913">
                  <c:v>9.6097998000000004E-2</c:v>
                </c:pt>
                <c:pt idx="55914">
                  <c:v>9.6097440000000006E-2</c:v>
                </c:pt>
                <c:pt idx="55915">
                  <c:v>9.6096880999999995E-2</c:v>
                </c:pt>
                <c:pt idx="55916">
                  <c:v>9.6096314000000002E-2</c:v>
                </c:pt>
                <c:pt idx="55917">
                  <c:v>9.6095747999999995E-2</c:v>
                </c:pt>
                <c:pt idx="55918">
                  <c:v>9.6095175000000005E-2</c:v>
                </c:pt>
                <c:pt idx="55919">
                  <c:v>9.6094601000000002E-2</c:v>
                </c:pt>
                <c:pt idx="55920">
                  <c:v>9.6094020000000002E-2</c:v>
                </c:pt>
                <c:pt idx="55921">
                  <c:v>9.6093439000000003E-2</c:v>
                </c:pt>
                <c:pt idx="55922">
                  <c:v>9.6092857000000004E-2</c:v>
                </c:pt>
                <c:pt idx="55923">
                  <c:v>9.6092268999999994E-2</c:v>
                </c:pt>
                <c:pt idx="55924">
                  <c:v>9.6091679999999999E-2</c:v>
                </c:pt>
                <c:pt idx="55925">
                  <c:v>9.6091083999999993E-2</c:v>
                </c:pt>
                <c:pt idx="55926">
                  <c:v>9.6090488000000002E-2</c:v>
                </c:pt>
                <c:pt idx="55927">
                  <c:v>9.6089885E-2</c:v>
                </c:pt>
                <c:pt idx="55928">
                  <c:v>9.6089280999999999E-2</c:v>
                </c:pt>
                <c:pt idx="55929">
                  <c:v>9.6088670000000001E-2</c:v>
                </c:pt>
                <c:pt idx="55930">
                  <c:v>9.6088059000000003E-2</c:v>
                </c:pt>
                <c:pt idx="55931">
                  <c:v>9.6087448000000006E-2</c:v>
                </c:pt>
                <c:pt idx="55932">
                  <c:v>9.6086829999999998E-2</c:v>
                </c:pt>
                <c:pt idx="55933">
                  <c:v>9.6086212000000004E-2</c:v>
                </c:pt>
                <c:pt idx="55934">
                  <c:v>9.6085586000000001E-2</c:v>
                </c:pt>
                <c:pt idx="55935">
                  <c:v>9.6084959999999997E-2</c:v>
                </c:pt>
                <c:pt idx="55936">
                  <c:v>9.6084326999999997E-2</c:v>
                </c:pt>
                <c:pt idx="55937">
                  <c:v>9.6083692999999998E-2</c:v>
                </c:pt>
                <c:pt idx="55938">
                  <c:v>9.6083052000000002E-2</c:v>
                </c:pt>
                <c:pt idx="55939">
                  <c:v>9.6082412000000006E-2</c:v>
                </c:pt>
                <c:pt idx="55940">
                  <c:v>9.6081770999999996E-2</c:v>
                </c:pt>
                <c:pt idx="55941">
                  <c:v>9.6081123000000004E-2</c:v>
                </c:pt>
                <c:pt idx="55942">
                  <c:v>9.6080474999999999E-2</c:v>
                </c:pt>
                <c:pt idx="55943">
                  <c:v>9.6079818999999997E-2</c:v>
                </c:pt>
                <c:pt idx="55944">
                  <c:v>9.6079162999999995E-2</c:v>
                </c:pt>
                <c:pt idx="55945">
                  <c:v>9.6078499999999997E-2</c:v>
                </c:pt>
                <c:pt idx="55946">
                  <c:v>9.6077836999999999E-2</c:v>
                </c:pt>
                <c:pt idx="55947">
                  <c:v>9.6077174000000001E-2</c:v>
                </c:pt>
                <c:pt idx="55948">
                  <c:v>9.6076502999999994E-2</c:v>
                </c:pt>
                <c:pt idx="55949">
                  <c:v>9.6075832999999999E-2</c:v>
                </c:pt>
                <c:pt idx="55950">
                  <c:v>9.6075154999999995E-2</c:v>
                </c:pt>
                <c:pt idx="55951">
                  <c:v>9.6074477000000005E-2</c:v>
                </c:pt>
                <c:pt idx="55952">
                  <c:v>9.6073791000000006E-2</c:v>
                </c:pt>
                <c:pt idx="55953">
                  <c:v>9.6073106000000005E-2</c:v>
                </c:pt>
                <c:pt idx="55954">
                  <c:v>9.6072420000000006E-2</c:v>
                </c:pt>
                <c:pt idx="55955">
                  <c:v>9.6071727999999995E-2</c:v>
                </c:pt>
                <c:pt idx="55956">
                  <c:v>9.6071034999999999E-2</c:v>
                </c:pt>
                <c:pt idx="55957">
                  <c:v>9.6070333999999993E-2</c:v>
                </c:pt>
                <c:pt idx="55958">
                  <c:v>9.6069634000000001E-2</c:v>
                </c:pt>
                <c:pt idx="55959">
                  <c:v>9.6068933999999995E-2</c:v>
                </c:pt>
                <c:pt idx="55960">
                  <c:v>9.6068226000000007E-2</c:v>
                </c:pt>
                <c:pt idx="55961">
                  <c:v>9.6067518000000005E-2</c:v>
                </c:pt>
                <c:pt idx="55962">
                  <c:v>9.6066803000000006E-2</c:v>
                </c:pt>
                <c:pt idx="55963">
                  <c:v>9.6066086999999994E-2</c:v>
                </c:pt>
                <c:pt idx="55964">
                  <c:v>9.6065371999999996E-2</c:v>
                </c:pt>
                <c:pt idx="55965">
                  <c:v>9.6064650000000001E-2</c:v>
                </c:pt>
                <c:pt idx="55966">
                  <c:v>9.6063926999999993E-2</c:v>
                </c:pt>
                <c:pt idx="55967">
                  <c:v>9.6063197000000003E-2</c:v>
                </c:pt>
                <c:pt idx="55968">
                  <c:v>9.6062466999999999E-2</c:v>
                </c:pt>
                <c:pt idx="55969">
                  <c:v>9.6061735999999995E-2</c:v>
                </c:pt>
                <c:pt idx="55970">
                  <c:v>9.6060998999999994E-2</c:v>
                </c:pt>
                <c:pt idx="55971">
                  <c:v>9.6060260999999994E-2</c:v>
                </c:pt>
                <c:pt idx="55972">
                  <c:v>9.6059515999999998E-2</c:v>
                </c:pt>
                <c:pt idx="55973">
                  <c:v>9.6058771000000001E-2</c:v>
                </c:pt>
                <c:pt idx="55974">
                  <c:v>9.6058026000000005E-2</c:v>
                </c:pt>
                <c:pt idx="55975">
                  <c:v>9.6057272999999999E-2</c:v>
                </c:pt>
                <c:pt idx="55976">
                  <c:v>9.6056521000000006E-2</c:v>
                </c:pt>
                <c:pt idx="55977">
                  <c:v>9.6055768E-2</c:v>
                </c:pt>
                <c:pt idx="55978">
                  <c:v>9.6055007999999997E-2</c:v>
                </c:pt>
                <c:pt idx="55979">
                  <c:v>9.6054248999999994E-2</c:v>
                </c:pt>
                <c:pt idx="55980">
                  <c:v>9.6053480999999996E-2</c:v>
                </c:pt>
                <c:pt idx="55981">
                  <c:v>9.6052713999999997E-2</c:v>
                </c:pt>
                <c:pt idx="55982">
                  <c:v>9.6051945999999999E-2</c:v>
                </c:pt>
                <c:pt idx="55983">
                  <c:v>9.6051171000000005E-2</c:v>
                </c:pt>
                <c:pt idx="55984">
                  <c:v>9.6050396999999996E-2</c:v>
                </c:pt>
                <c:pt idx="55985">
                  <c:v>9.6049614000000005E-2</c:v>
                </c:pt>
                <c:pt idx="55986">
                  <c:v>9.6048832000000001E-2</c:v>
                </c:pt>
                <c:pt idx="55987">
                  <c:v>9.6048049999999996E-2</c:v>
                </c:pt>
                <c:pt idx="55988">
                  <c:v>9.6047259999999995E-2</c:v>
                </c:pt>
                <c:pt idx="55989">
                  <c:v>9.6046469999999995E-2</c:v>
                </c:pt>
                <c:pt idx="55990">
                  <c:v>9.6045679999999994E-2</c:v>
                </c:pt>
                <c:pt idx="55991">
                  <c:v>9.6044882999999998E-2</c:v>
                </c:pt>
                <c:pt idx="55992">
                  <c:v>9.6044086000000001E-2</c:v>
                </c:pt>
                <c:pt idx="55993">
                  <c:v>9.6043289000000004E-2</c:v>
                </c:pt>
                <c:pt idx="55994">
                  <c:v>9.6042483999999997E-2</c:v>
                </c:pt>
                <c:pt idx="55995">
                  <c:v>9.6041679000000005E-2</c:v>
                </c:pt>
                <c:pt idx="55996">
                  <c:v>9.6040867000000002E-2</c:v>
                </c:pt>
                <c:pt idx="55997">
                  <c:v>9.6040054999999999E-2</c:v>
                </c:pt>
                <c:pt idx="55998">
                  <c:v>9.6039242999999996E-2</c:v>
                </c:pt>
                <c:pt idx="55999">
                  <c:v>9.6038422999999998E-2</c:v>
                </c:pt>
                <c:pt idx="56000">
                  <c:v>9.6037603999999999E-2</c:v>
                </c:pt>
                <c:pt idx="56001">
                  <c:v>9.6036784E-2</c:v>
                </c:pt>
                <c:pt idx="56002">
                  <c:v>9.6035957000000005E-2</c:v>
                </c:pt>
                <c:pt idx="56003">
                  <c:v>9.6035129999999996E-2</c:v>
                </c:pt>
                <c:pt idx="56004">
                  <c:v>9.6034303000000001E-2</c:v>
                </c:pt>
                <c:pt idx="56005">
                  <c:v>9.6033468999999996E-2</c:v>
                </c:pt>
                <c:pt idx="56006">
                  <c:v>9.6032634000000006E-2</c:v>
                </c:pt>
                <c:pt idx="56007">
                  <c:v>9.6031792000000005E-2</c:v>
                </c:pt>
                <c:pt idx="56008">
                  <c:v>9.6030951000000003E-2</c:v>
                </c:pt>
                <c:pt idx="56009">
                  <c:v>9.6030109000000002E-2</c:v>
                </c:pt>
                <c:pt idx="56010">
                  <c:v>9.6029259000000006E-2</c:v>
                </c:pt>
                <c:pt idx="56011">
                  <c:v>9.6028409999999995E-2</c:v>
                </c:pt>
                <c:pt idx="56012">
                  <c:v>9.6027560999999997E-2</c:v>
                </c:pt>
                <c:pt idx="56013">
                  <c:v>9.6026704000000004E-2</c:v>
                </c:pt>
                <c:pt idx="56014">
                  <c:v>9.6025846999999998E-2</c:v>
                </c:pt>
                <c:pt idx="56015">
                  <c:v>9.6024990000000005E-2</c:v>
                </c:pt>
                <c:pt idx="56016">
                  <c:v>9.6024126000000001E-2</c:v>
                </c:pt>
                <c:pt idx="56017">
                  <c:v>9.6023261999999998E-2</c:v>
                </c:pt>
                <c:pt idx="56018">
                  <c:v>9.6022396999999995E-2</c:v>
                </c:pt>
                <c:pt idx="56019">
                  <c:v>9.6021525999999996E-2</c:v>
                </c:pt>
                <c:pt idx="56020">
                  <c:v>9.6020653999999997E-2</c:v>
                </c:pt>
                <c:pt idx="56021">
                  <c:v>9.6019781999999998E-2</c:v>
                </c:pt>
                <c:pt idx="56022">
                  <c:v>9.6018903000000003E-2</c:v>
                </c:pt>
                <c:pt idx="56023">
                  <c:v>9.6018023999999993E-2</c:v>
                </c:pt>
                <c:pt idx="56024">
                  <c:v>9.6017144999999998E-2</c:v>
                </c:pt>
                <c:pt idx="56025">
                  <c:v>9.6016257999999993E-2</c:v>
                </c:pt>
                <c:pt idx="56026">
                  <c:v>9.6015371000000002E-2</c:v>
                </c:pt>
                <c:pt idx="56027">
                  <c:v>9.6014484999999997E-2</c:v>
                </c:pt>
                <c:pt idx="56028">
                  <c:v>9.6013590999999995E-2</c:v>
                </c:pt>
                <c:pt idx="56029">
                  <c:v>9.6012696999999994E-2</c:v>
                </c:pt>
                <c:pt idx="56030">
                  <c:v>9.6011803000000007E-2</c:v>
                </c:pt>
                <c:pt idx="56031">
                  <c:v>9.6010900999999996E-2</c:v>
                </c:pt>
                <c:pt idx="56032">
                  <c:v>9.6009999999999998E-2</c:v>
                </c:pt>
                <c:pt idx="56033">
                  <c:v>9.6009098000000001E-2</c:v>
                </c:pt>
                <c:pt idx="56034">
                  <c:v>9.6008188999999994E-2</c:v>
                </c:pt>
                <c:pt idx="56035">
                  <c:v>9.600728E-2</c:v>
                </c:pt>
                <c:pt idx="56036">
                  <c:v>9.6006370999999993E-2</c:v>
                </c:pt>
                <c:pt idx="56037">
                  <c:v>9.6005455000000003E-2</c:v>
                </c:pt>
                <c:pt idx="56038">
                  <c:v>9.6004538E-2</c:v>
                </c:pt>
                <c:pt idx="56039">
                  <c:v>9.6003621999999997E-2</c:v>
                </c:pt>
                <c:pt idx="56040">
                  <c:v>9.6002697999999997E-2</c:v>
                </c:pt>
                <c:pt idx="56041">
                  <c:v>9.6001773999999998E-2</c:v>
                </c:pt>
                <c:pt idx="56042">
                  <c:v>9.6000849999999999E-2</c:v>
                </c:pt>
                <c:pt idx="56043">
                  <c:v>9.5999919000000003E-2</c:v>
                </c:pt>
                <c:pt idx="56044">
                  <c:v>9.5998987999999993E-2</c:v>
                </c:pt>
                <c:pt idx="56045">
                  <c:v>9.5998055999999998E-2</c:v>
                </c:pt>
                <c:pt idx="56046">
                  <c:v>9.5997117000000007E-2</c:v>
                </c:pt>
                <c:pt idx="56047">
                  <c:v>9.5996179000000001E-2</c:v>
                </c:pt>
                <c:pt idx="56048">
                  <c:v>9.5995239999999996E-2</c:v>
                </c:pt>
                <c:pt idx="56049">
                  <c:v>9.5994293999999994E-2</c:v>
                </c:pt>
                <c:pt idx="56050">
                  <c:v>9.5993347000000007E-2</c:v>
                </c:pt>
                <c:pt idx="56051">
                  <c:v>9.5992401000000005E-2</c:v>
                </c:pt>
                <c:pt idx="56052">
                  <c:v>9.5991447999999993E-2</c:v>
                </c:pt>
                <c:pt idx="56053">
                  <c:v>9.5990493999999996E-2</c:v>
                </c:pt>
                <c:pt idx="56054">
                  <c:v>9.5989539999999998E-2</c:v>
                </c:pt>
                <c:pt idx="56055">
                  <c:v>9.5988579000000004E-2</c:v>
                </c:pt>
                <c:pt idx="56056">
                  <c:v>9.5987617999999997E-2</c:v>
                </c:pt>
                <c:pt idx="56057">
                  <c:v>9.5986657000000003E-2</c:v>
                </c:pt>
                <c:pt idx="56058">
                  <c:v>9.5985688E-2</c:v>
                </c:pt>
                <c:pt idx="56059">
                  <c:v>9.5984719999999996E-2</c:v>
                </c:pt>
                <c:pt idx="56060">
                  <c:v>9.5983751000000006E-2</c:v>
                </c:pt>
                <c:pt idx="56061">
                  <c:v>9.5982783000000002E-2</c:v>
                </c:pt>
                <c:pt idx="56062">
                  <c:v>9.5981807000000002E-2</c:v>
                </c:pt>
                <c:pt idx="56063">
                  <c:v>9.5980830000000003E-2</c:v>
                </c:pt>
                <c:pt idx="56064">
                  <c:v>9.5979854000000003E-2</c:v>
                </c:pt>
                <c:pt idx="56065">
                  <c:v>9.5978870999999993E-2</c:v>
                </c:pt>
                <c:pt idx="56066">
                  <c:v>9.5977887999999997E-2</c:v>
                </c:pt>
                <c:pt idx="56067">
                  <c:v>9.5976904000000002E-2</c:v>
                </c:pt>
                <c:pt idx="56068">
                  <c:v>9.5975912999999996E-2</c:v>
                </c:pt>
                <c:pt idx="56069">
                  <c:v>9.5974922000000004E-2</c:v>
                </c:pt>
                <c:pt idx="56070">
                  <c:v>9.5973930999999998E-2</c:v>
                </c:pt>
                <c:pt idx="56071">
                  <c:v>9.5972932999999996E-2</c:v>
                </c:pt>
                <c:pt idx="56072">
                  <c:v>9.5971933999999995E-2</c:v>
                </c:pt>
                <c:pt idx="56073">
                  <c:v>9.5970936000000007E-2</c:v>
                </c:pt>
                <c:pt idx="56074">
                  <c:v>9.5969938000000005E-2</c:v>
                </c:pt>
                <c:pt idx="56075">
                  <c:v>9.5968932000000007E-2</c:v>
                </c:pt>
                <c:pt idx="56076">
                  <c:v>9.5967925999999995E-2</c:v>
                </c:pt>
                <c:pt idx="56077">
                  <c:v>9.5966919999999997E-2</c:v>
                </c:pt>
                <c:pt idx="56078">
                  <c:v>9.5965907000000003E-2</c:v>
                </c:pt>
                <c:pt idx="56079">
                  <c:v>9.5964893999999995E-2</c:v>
                </c:pt>
                <c:pt idx="56080">
                  <c:v>9.5963880000000001E-2</c:v>
                </c:pt>
                <c:pt idx="56081">
                  <c:v>9.5962859999999997E-2</c:v>
                </c:pt>
                <c:pt idx="56082">
                  <c:v>9.5961838999999993E-2</c:v>
                </c:pt>
                <c:pt idx="56083">
                  <c:v>9.5960818000000003E-2</c:v>
                </c:pt>
                <c:pt idx="56084">
                  <c:v>9.5959797999999999E-2</c:v>
                </c:pt>
                <c:pt idx="56085">
                  <c:v>9.5958768999999999E-2</c:v>
                </c:pt>
                <c:pt idx="56086">
                  <c:v>9.5957740999999999E-2</c:v>
                </c:pt>
                <c:pt idx="56087">
                  <c:v>9.5956712999999999E-2</c:v>
                </c:pt>
                <c:pt idx="56088">
                  <c:v>9.5955677000000003E-2</c:v>
                </c:pt>
                <c:pt idx="56089">
                  <c:v>9.5954642000000007E-2</c:v>
                </c:pt>
                <c:pt idx="56090">
                  <c:v>9.5953605999999997E-2</c:v>
                </c:pt>
                <c:pt idx="56091">
                  <c:v>9.5952570000000001E-2</c:v>
                </c:pt>
                <c:pt idx="56092">
                  <c:v>9.5951526999999995E-2</c:v>
                </c:pt>
                <c:pt idx="56093">
                  <c:v>9.5950484000000003E-2</c:v>
                </c:pt>
                <c:pt idx="56094">
                  <c:v>9.5949440999999996E-2</c:v>
                </c:pt>
                <c:pt idx="56095">
                  <c:v>9.5948390999999994E-2</c:v>
                </c:pt>
                <c:pt idx="56096">
                  <c:v>9.5947340000000006E-2</c:v>
                </c:pt>
                <c:pt idx="56097">
                  <c:v>9.5946290000000004E-2</c:v>
                </c:pt>
                <c:pt idx="56098">
                  <c:v>9.5945239000000002E-2</c:v>
                </c:pt>
                <c:pt idx="56099">
                  <c:v>9.5944181000000003E-2</c:v>
                </c:pt>
                <c:pt idx="56100">
                  <c:v>9.5943123000000005E-2</c:v>
                </c:pt>
                <c:pt idx="56101">
                  <c:v>9.5942065000000007E-2</c:v>
                </c:pt>
                <c:pt idx="56102">
                  <c:v>9.5940999999999999E-2</c:v>
                </c:pt>
                <c:pt idx="56103">
                  <c:v>9.5939934000000004E-2</c:v>
                </c:pt>
                <c:pt idx="56104">
                  <c:v>9.5938868999999996E-2</c:v>
                </c:pt>
                <c:pt idx="56105">
                  <c:v>9.5937803000000002E-2</c:v>
                </c:pt>
                <c:pt idx="56106">
                  <c:v>9.5936730999999997E-2</c:v>
                </c:pt>
                <c:pt idx="56107">
                  <c:v>9.5935657999999993E-2</c:v>
                </c:pt>
                <c:pt idx="56108">
                  <c:v>9.5934585000000003E-2</c:v>
                </c:pt>
                <c:pt idx="56109">
                  <c:v>9.5933504000000003E-2</c:v>
                </c:pt>
                <c:pt idx="56110">
                  <c:v>9.5932424000000002E-2</c:v>
                </c:pt>
                <c:pt idx="56111">
                  <c:v>9.5931344000000002E-2</c:v>
                </c:pt>
                <c:pt idx="56112">
                  <c:v>9.5930263000000002E-2</c:v>
                </c:pt>
                <c:pt idx="56113">
                  <c:v>9.5929176000000005E-2</c:v>
                </c:pt>
                <c:pt idx="56114">
                  <c:v>9.5928087999999995E-2</c:v>
                </c:pt>
                <c:pt idx="56115">
                  <c:v>9.5926999999999998E-2</c:v>
                </c:pt>
                <c:pt idx="56116">
                  <c:v>9.5925912000000002E-2</c:v>
                </c:pt>
                <c:pt idx="56117">
                  <c:v>9.5924816999999996E-2</c:v>
                </c:pt>
                <c:pt idx="56118">
                  <c:v>9.5923722000000003E-2</c:v>
                </c:pt>
                <c:pt idx="56119">
                  <c:v>9.5922626999999996E-2</c:v>
                </c:pt>
                <c:pt idx="56120">
                  <c:v>9.5921523999999994E-2</c:v>
                </c:pt>
                <c:pt idx="56121">
                  <c:v>9.5920421000000006E-2</c:v>
                </c:pt>
                <c:pt idx="56122">
                  <c:v>9.5919318000000003E-2</c:v>
                </c:pt>
                <c:pt idx="56123">
                  <c:v>9.5918216000000001E-2</c:v>
                </c:pt>
                <c:pt idx="56124">
                  <c:v>9.5917106000000002E-2</c:v>
                </c:pt>
                <c:pt idx="56125">
                  <c:v>9.5915996000000003E-2</c:v>
                </c:pt>
                <c:pt idx="56126">
                  <c:v>9.5914885000000005E-2</c:v>
                </c:pt>
                <c:pt idx="56127">
                  <c:v>9.5913775000000007E-2</c:v>
                </c:pt>
                <c:pt idx="56128">
                  <c:v>9.5912657999999998E-2</c:v>
                </c:pt>
                <c:pt idx="56129">
                  <c:v>9.5911540000000003E-2</c:v>
                </c:pt>
                <c:pt idx="56130">
                  <c:v>9.5910422999999995E-2</c:v>
                </c:pt>
                <c:pt idx="56131">
                  <c:v>9.5909305E-2</c:v>
                </c:pt>
                <c:pt idx="56132">
                  <c:v>9.5908179999999996E-2</c:v>
                </c:pt>
                <c:pt idx="56133">
                  <c:v>9.5907055000000005E-2</c:v>
                </c:pt>
                <c:pt idx="56134">
                  <c:v>9.590593E-2</c:v>
                </c:pt>
                <c:pt idx="56135">
                  <c:v>9.5904797E-2</c:v>
                </c:pt>
                <c:pt idx="56136">
                  <c:v>9.5903664999999999E-2</c:v>
                </c:pt>
                <c:pt idx="56137">
                  <c:v>9.5902531999999999E-2</c:v>
                </c:pt>
                <c:pt idx="56138">
                  <c:v>9.5901399999999998E-2</c:v>
                </c:pt>
                <c:pt idx="56139">
                  <c:v>9.5900260000000001E-2</c:v>
                </c:pt>
                <c:pt idx="56140">
                  <c:v>9.5899120000000004E-2</c:v>
                </c:pt>
                <c:pt idx="56141">
                  <c:v>9.5897979999999994E-2</c:v>
                </c:pt>
                <c:pt idx="56142">
                  <c:v>9.5896839999999997E-2</c:v>
                </c:pt>
                <c:pt idx="56143">
                  <c:v>9.5895693000000004E-2</c:v>
                </c:pt>
                <c:pt idx="56144">
                  <c:v>9.5894544999999998E-2</c:v>
                </c:pt>
                <c:pt idx="56145">
                  <c:v>9.5893398000000005E-2</c:v>
                </c:pt>
                <c:pt idx="56146">
                  <c:v>9.5892250999999998E-2</c:v>
                </c:pt>
                <c:pt idx="56147">
                  <c:v>9.5891095999999995E-2</c:v>
                </c:pt>
                <c:pt idx="56148">
                  <c:v>9.5889941000000006E-2</c:v>
                </c:pt>
                <c:pt idx="56149">
                  <c:v>9.5888786000000004E-2</c:v>
                </c:pt>
                <c:pt idx="56150">
                  <c:v>9.5887631000000001E-2</c:v>
                </c:pt>
                <c:pt idx="56151">
                  <c:v>9.5886469000000002E-2</c:v>
                </c:pt>
                <c:pt idx="56152">
                  <c:v>9.5885307000000003E-2</c:v>
                </c:pt>
                <c:pt idx="56153">
                  <c:v>9.5884144000000004E-2</c:v>
                </c:pt>
                <c:pt idx="56154">
                  <c:v>9.5882982000000005E-2</c:v>
                </c:pt>
                <c:pt idx="56155">
                  <c:v>9.5881811999999997E-2</c:v>
                </c:pt>
                <c:pt idx="56156">
                  <c:v>9.5880643000000002E-2</c:v>
                </c:pt>
                <c:pt idx="56157">
                  <c:v>9.5879473000000007E-2</c:v>
                </c:pt>
                <c:pt idx="56158">
                  <c:v>9.5878302999999998E-2</c:v>
                </c:pt>
                <c:pt idx="56159">
                  <c:v>9.5877125999999993E-2</c:v>
                </c:pt>
                <c:pt idx="56160">
                  <c:v>9.5875949000000002E-2</c:v>
                </c:pt>
                <c:pt idx="56161">
                  <c:v>9.5874770999999998E-2</c:v>
                </c:pt>
                <c:pt idx="56162">
                  <c:v>9.5873594000000006E-2</c:v>
                </c:pt>
                <c:pt idx="56163">
                  <c:v>9.5872410000000005E-2</c:v>
                </c:pt>
                <c:pt idx="56164">
                  <c:v>9.5871225000000004E-2</c:v>
                </c:pt>
                <c:pt idx="56165">
                  <c:v>9.5870040000000004E-2</c:v>
                </c:pt>
                <c:pt idx="56166">
                  <c:v>9.5868856000000002E-2</c:v>
                </c:pt>
                <c:pt idx="56167">
                  <c:v>9.5867664000000005E-2</c:v>
                </c:pt>
                <c:pt idx="56168">
                  <c:v>9.5866471999999994E-2</c:v>
                </c:pt>
                <c:pt idx="56169">
                  <c:v>9.5865278999999998E-2</c:v>
                </c:pt>
                <c:pt idx="56170">
                  <c:v>9.5864087000000001E-2</c:v>
                </c:pt>
                <c:pt idx="56171">
                  <c:v>9.5862887999999993E-2</c:v>
                </c:pt>
                <c:pt idx="56172">
                  <c:v>9.5861688E-2</c:v>
                </c:pt>
                <c:pt idx="56173">
                  <c:v>9.5860488999999993E-2</c:v>
                </c:pt>
                <c:pt idx="56174">
                  <c:v>9.5859289E-2</c:v>
                </c:pt>
                <c:pt idx="56175">
                  <c:v>9.5858081999999997E-2</c:v>
                </c:pt>
                <c:pt idx="56176">
                  <c:v>9.5856874999999994E-2</c:v>
                </c:pt>
                <c:pt idx="56177">
                  <c:v>9.5855668000000005E-2</c:v>
                </c:pt>
                <c:pt idx="56178">
                  <c:v>9.5854461000000002E-2</c:v>
                </c:pt>
                <c:pt idx="56179">
                  <c:v>9.5853253999999999E-2</c:v>
                </c:pt>
                <c:pt idx="56180">
                  <c:v>9.5852039999999999E-2</c:v>
                </c:pt>
                <c:pt idx="56181">
                  <c:v>9.5850825000000001E-2</c:v>
                </c:pt>
                <c:pt idx="56182">
                  <c:v>9.5849611000000001E-2</c:v>
                </c:pt>
                <c:pt idx="56183">
                  <c:v>9.5848396000000002E-2</c:v>
                </c:pt>
                <c:pt idx="56184">
                  <c:v>9.5847175000000007E-2</c:v>
                </c:pt>
                <c:pt idx="56185">
                  <c:v>9.5845952999999998E-2</c:v>
                </c:pt>
                <c:pt idx="56186">
                  <c:v>9.5844731000000002E-2</c:v>
                </c:pt>
                <c:pt idx="56187">
                  <c:v>9.5843508999999993E-2</c:v>
                </c:pt>
                <c:pt idx="56188">
                  <c:v>9.5842279000000002E-2</c:v>
                </c:pt>
                <c:pt idx="56189">
                  <c:v>9.5841049999999997E-2</c:v>
                </c:pt>
                <c:pt idx="56190">
                  <c:v>9.5839821000000006E-2</c:v>
                </c:pt>
                <c:pt idx="56191">
                  <c:v>9.5838591000000001E-2</c:v>
                </c:pt>
                <c:pt idx="56192">
                  <c:v>9.5837354999999999E-2</c:v>
                </c:pt>
                <c:pt idx="56193">
                  <c:v>9.5836117999999998E-2</c:v>
                </c:pt>
                <c:pt idx="56194">
                  <c:v>9.5834880999999997E-2</c:v>
                </c:pt>
                <c:pt idx="56195">
                  <c:v>9.5833643999999996E-2</c:v>
                </c:pt>
                <c:pt idx="56196">
                  <c:v>9.5832406999999994E-2</c:v>
                </c:pt>
                <c:pt idx="56197">
                  <c:v>9.5831162999999997E-2</c:v>
                </c:pt>
                <c:pt idx="56198">
                  <c:v>9.5829919E-2</c:v>
                </c:pt>
                <c:pt idx="56199">
                  <c:v>9.5828675000000002E-2</c:v>
                </c:pt>
                <c:pt idx="56200">
                  <c:v>9.5827430000000005E-2</c:v>
                </c:pt>
                <c:pt idx="56201">
                  <c:v>9.5826178999999997E-2</c:v>
                </c:pt>
                <c:pt idx="56202">
                  <c:v>9.5824927000000004E-2</c:v>
                </c:pt>
                <c:pt idx="56203">
                  <c:v>9.5823674999999997E-2</c:v>
                </c:pt>
                <c:pt idx="56204">
                  <c:v>9.5822424000000003E-2</c:v>
                </c:pt>
                <c:pt idx="56205">
                  <c:v>9.5821165E-2</c:v>
                </c:pt>
                <c:pt idx="56206">
                  <c:v>9.5819904999999997E-2</c:v>
                </c:pt>
                <c:pt idx="56207">
                  <c:v>9.5818645999999993E-2</c:v>
                </c:pt>
                <c:pt idx="56208">
                  <c:v>9.5817387000000004E-2</c:v>
                </c:pt>
                <c:pt idx="56209">
                  <c:v>9.5816128E-2</c:v>
                </c:pt>
                <c:pt idx="56210">
                  <c:v>9.5814861000000001E-2</c:v>
                </c:pt>
                <c:pt idx="56211">
                  <c:v>9.5813595000000001E-2</c:v>
                </c:pt>
                <c:pt idx="56212">
                  <c:v>9.5812328000000002E-2</c:v>
                </c:pt>
                <c:pt idx="56213">
                  <c:v>9.5811062000000002E-2</c:v>
                </c:pt>
                <c:pt idx="56214">
                  <c:v>9.5809788000000007E-2</c:v>
                </c:pt>
                <c:pt idx="56215">
                  <c:v>9.5808512999999998E-2</c:v>
                </c:pt>
                <c:pt idx="56216">
                  <c:v>9.5807239000000002E-2</c:v>
                </c:pt>
                <c:pt idx="56217">
                  <c:v>9.5805965000000007E-2</c:v>
                </c:pt>
                <c:pt idx="56218">
                  <c:v>9.5804690999999997E-2</c:v>
                </c:pt>
                <c:pt idx="56219">
                  <c:v>9.5803410000000006E-2</c:v>
                </c:pt>
                <c:pt idx="56220">
                  <c:v>9.5802128E-2</c:v>
                </c:pt>
                <c:pt idx="56221">
                  <c:v>9.5800846999999995E-2</c:v>
                </c:pt>
                <c:pt idx="56222">
                  <c:v>9.5799565000000003E-2</c:v>
                </c:pt>
                <c:pt idx="56223">
                  <c:v>9.5798276000000002E-2</c:v>
                </c:pt>
                <c:pt idx="56224">
                  <c:v>9.5796987E-2</c:v>
                </c:pt>
                <c:pt idx="56225">
                  <c:v>9.5795697999999999E-2</c:v>
                </c:pt>
                <c:pt idx="56226">
                  <c:v>9.5794409999999997E-2</c:v>
                </c:pt>
                <c:pt idx="56227">
                  <c:v>9.5793120999999995E-2</c:v>
                </c:pt>
                <c:pt idx="56228">
                  <c:v>9.5791823999999998E-2</c:v>
                </c:pt>
                <c:pt idx="56229">
                  <c:v>9.5790528E-2</c:v>
                </c:pt>
                <c:pt idx="56230">
                  <c:v>9.5789231000000002E-2</c:v>
                </c:pt>
                <c:pt idx="56231">
                  <c:v>9.5787935000000005E-2</c:v>
                </c:pt>
                <c:pt idx="56232">
                  <c:v>9.5786639000000007E-2</c:v>
                </c:pt>
                <c:pt idx="56233">
                  <c:v>9.5785334999999999E-2</c:v>
                </c:pt>
                <c:pt idx="56234">
                  <c:v>9.5784031000000006E-2</c:v>
                </c:pt>
                <c:pt idx="56235">
                  <c:v>9.5782726999999998E-2</c:v>
                </c:pt>
                <c:pt idx="56236">
                  <c:v>9.5781423000000004E-2</c:v>
                </c:pt>
                <c:pt idx="56237">
                  <c:v>9.5780118999999997E-2</c:v>
                </c:pt>
                <c:pt idx="56238">
                  <c:v>9.5778807999999993E-2</c:v>
                </c:pt>
                <c:pt idx="56239">
                  <c:v>9.5777497000000003E-2</c:v>
                </c:pt>
                <c:pt idx="56240">
                  <c:v>9.5776185E-2</c:v>
                </c:pt>
                <c:pt idx="56241">
                  <c:v>9.5774873999999996E-2</c:v>
                </c:pt>
                <c:pt idx="56242">
                  <c:v>9.5773554999999996E-2</c:v>
                </c:pt>
                <c:pt idx="56243">
                  <c:v>9.5772236999999996E-2</c:v>
                </c:pt>
                <c:pt idx="56244">
                  <c:v>9.5770917999999997E-2</c:v>
                </c:pt>
                <c:pt idx="56245">
                  <c:v>9.5769598999999997E-2</c:v>
                </c:pt>
                <c:pt idx="56246">
                  <c:v>9.5768279999999997E-2</c:v>
                </c:pt>
                <c:pt idx="56247">
                  <c:v>9.5766954000000001E-2</c:v>
                </c:pt>
                <c:pt idx="56248">
                  <c:v>9.5765628000000005E-2</c:v>
                </c:pt>
                <c:pt idx="56249">
                  <c:v>9.5764301999999996E-2</c:v>
                </c:pt>
                <c:pt idx="56250">
                  <c:v>9.5762976E-2</c:v>
                </c:pt>
                <c:pt idx="56251">
                  <c:v>9.5761649000000004E-2</c:v>
                </c:pt>
                <c:pt idx="56252">
                  <c:v>9.5760315999999998E-2</c:v>
                </c:pt>
                <c:pt idx="56253">
                  <c:v>9.5758982000000006E-2</c:v>
                </c:pt>
                <c:pt idx="56254">
                  <c:v>9.5757648000000001E-2</c:v>
                </c:pt>
                <c:pt idx="56255">
                  <c:v>9.5756314999999995E-2</c:v>
                </c:pt>
                <c:pt idx="56256">
                  <c:v>9.5754981000000003E-2</c:v>
                </c:pt>
                <c:pt idx="56257">
                  <c:v>9.5753640000000001E-2</c:v>
                </c:pt>
                <c:pt idx="56258">
                  <c:v>9.5752298999999999E-2</c:v>
                </c:pt>
                <c:pt idx="56259">
                  <c:v>9.5750957999999997E-2</c:v>
                </c:pt>
                <c:pt idx="56260">
                  <c:v>9.5749616999999995E-2</c:v>
                </c:pt>
                <c:pt idx="56261">
                  <c:v>9.5748275999999993E-2</c:v>
                </c:pt>
                <c:pt idx="56262">
                  <c:v>9.5746926999999996E-2</c:v>
                </c:pt>
                <c:pt idx="56263">
                  <c:v>9.5745577999999998E-2</c:v>
                </c:pt>
                <c:pt idx="56264">
                  <c:v>9.574423E-2</c:v>
                </c:pt>
                <c:pt idx="56265">
                  <c:v>9.5742881000000002E-2</c:v>
                </c:pt>
                <c:pt idx="56266">
                  <c:v>9.5741533000000004E-2</c:v>
                </c:pt>
                <c:pt idx="56267">
                  <c:v>9.5740176999999996E-2</c:v>
                </c:pt>
                <c:pt idx="56268">
                  <c:v>9.5738821000000002E-2</c:v>
                </c:pt>
                <c:pt idx="56269">
                  <c:v>9.5737464999999994E-2</c:v>
                </c:pt>
                <c:pt idx="56270">
                  <c:v>9.5736109E-2</c:v>
                </c:pt>
                <c:pt idx="56271">
                  <c:v>9.5734753000000006E-2</c:v>
                </c:pt>
                <c:pt idx="56272">
                  <c:v>9.5733389000000002E-2</c:v>
                </c:pt>
                <c:pt idx="56273">
                  <c:v>9.5732025999999998E-2</c:v>
                </c:pt>
                <c:pt idx="56274">
                  <c:v>9.5730661999999994E-2</c:v>
                </c:pt>
                <c:pt idx="56275">
                  <c:v>9.5729299000000004E-2</c:v>
                </c:pt>
                <c:pt idx="56276">
                  <c:v>9.5727935E-2</c:v>
                </c:pt>
                <c:pt idx="56277">
                  <c:v>9.5726565E-2</c:v>
                </c:pt>
                <c:pt idx="56278">
                  <c:v>9.5725194E-2</c:v>
                </c:pt>
                <c:pt idx="56279">
                  <c:v>9.5723823E-2</c:v>
                </c:pt>
                <c:pt idx="56280">
                  <c:v>9.5722452E-2</c:v>
                </c:pt>
                <c:pt idx="56281">
                  <c:v>9.5721081E-2</c:v>
                </c:pt>
                <c:pt idx="56282">
                  <c:v>9.5719703000000003E-2</c:v>
                </c:pt>
                <c:pt idx="56283">
                  <c:v>9.5718323999999994E-2</c:v>
                </c:pt>
                <c:pt idx="56284">
                  <c:v>9.5716945999999997E-2</c:v>
                </c:pt>
                <c:pt idx="56285">
                  <c:v>9.5715567000000001E-2</c:v>
                </c:pt>
                <c:pt idx="56286">
                  <c:v>9.5714189000000005E-2</c:v>
                </c:pt>
                <c:pt idx="56287">
                  <c:v>9.5712802999999999E-2</c:v>
                </c:pt>
                <c:pt idx="56288">
                  <c:v>9.5711416999999993E-2</c:v>
                </c:pt>
                <c:pt idx="56289">
                  <c:v>9.5710032E-2</c:v>
                </c:pt>
                <c:pt idx="56290">
                  <c:v>9.5708645999999994E-2</c:v>
                </c:pt>
                <c:pt idx="56291">
                  <c:v>9.5707260000000002E-2</c:v>
                </c:pt>
                <c:pt idx="56292">
                  <c:v>9.5705873999999996E-2</c:v>
                </c:pt>
                <c:pt idx="56293">
                  <c:v>9.5704480999999994E-2</c:v>
                </c:pt>
                <c:pt idx="56294">
                  <c:v>9.5703088000000006E-2</c:v>
                </c:pt>
                <c:pt idx="56295">
                  <c:v>9.5701694000000004E-2</c:v>
                </c:pt>
                <c:pt idx="56296">
                  <c:v>9.5700301000000002E-2</c:v>
                </c:pt>
                <c:pt idx="56297">
                  <c:v>9.5698907999999999E-2</c:v>
                </c:pt>
                <c:pt idx="56298">
                  <c:v>9.5697507000000001E-2</c:v>
                </c:pt>
                <c:pt idx="56299">
                  <c:v>9.5696107000000002E-2</c:v>
                </c:pt>
                <c:pt idx="56300">
                  <c:v>9.5694706000000004E-2</c:v>
                </c:pt>
                <c:pt idx="56301">
                  <c:v>9.5693305000000006E-2</c:v>
                </c:pt>
                <c:pt idx="56302">
                  <c:v>9.5691903999999994E-2</c:v>
                </c:pt>
                <c:pt idx="56303">
                  <c:v>9.5690496E-2</c:v>
                </c:pt>
                <c:pt idx="56304">
                  <c:v>9.5689088000000005E-2</c:v>
                </c:pt>
                <c:pt idx="56305">
                  <c:v>9.5687679999999997E-2</c:v>
                </c:pt>
                <c:pt idx="56306">
                  <c:v>9.5686272000000003E-2</c:v>
                </c:pt>
                <c:pt idx="56307">
                  <c:v>9.5684863999999994E-2</c:v>
                </c:pt>
                <c:pt idx="56308">
                  <c:v>9.5683455000000001E-2</c:v>
                </c:pt>
                <c:pt idx="56309">
                  <c:v>9.5682039999999996E-2</c:v>
                </c:pt>
                <c:pt idx="56310">
                  <c:v>9.5680624000000006E-2</c:v>
                </c:pt>
                <c:pt idx="56311">
                  <c:v>9.5679209000000001E-2</c:v>
                </c:pt>
                <c:pt idx="56312">
                  <c:v>9.5677792999999997E-2</c:v>
                </c:pt>
                <c:pt idx="56313">
                  <c:v>9.5676377000000007E-2</c:v>
                </c:pt>
                <c:pt idx="56314">
                  <c:v>9.5674954000000006E-2</c:v>
                </c:pt>
                <c:pt idx="56315">
                  <c:v>9.5673531000000006E-2</c:v>
                </c:pt>
                <c:pt idx="56316">
                  <c:v>9.5672108000000006E-2</c:v>
                </c:pt>
                <c:pt idx="56317">
                  <c:v>9.5670685000000005E-2</c:v>
                </c:pt>
                <c:pt idx="56318">
                  <c:v>9.5669262000000005E-2</c:v>
                </c:pt>
                <c:pt idx="56319">
                  <c:v>9.5667839000000005E-2</c:v>
                </c:pt>
                <c:pt idx="56320">
                  <c:v>9.5666408999999994E-2</c:v>
                </c:pt>
                <c:pt idx="56321">
                  <c:v>9.5664977999999998E-2</c:v>
                </c:pt>
                <c:pt idx="56322">
                  <c:v>9.5663548000000001E-2</c:v>
                </c:pt>
                <c:pt idx="56323">
                  <c:v>9.5662117000000005E-2</c:v>
                </c:pt>
                <c:pt idx="56324">
                  <c:v>9.5660685999999995E-2</c:v>
                </c:pt>
                <c:pt idx="56325">
                  <c:v>9.5659249000000002E-2</c:v>
                </c:pt>
                <c:pt idx="56326">
                  <c:v>9.5657810999999995E-2</c:v>
                </c:pt>
                <c:pt idx="56327">
                  <c:v>9.5656373000000003E-2</c:v>
                </c:pt>
                <c:pt idx="56328">
                  <c:v>9.5654934999999996E-2</c:v>
                </c:pt>
                <c:pt idx="56329">
                  <c:v>9.5653497000000004E-2</c:v>
                </c:pt>
                <c:pt idx="56330">
                  <c:v>9.5652058999999998E-2</c:v>
                </c:pt>
                <c:pt idx="56331">
                  <c:v>9.5650612999999995E-2</c:v>
                </c:pt>
                <c:pt idx="56332">
                  <c:v>9.5649168000000007E-2</c:v>
                </c:pt>
                <c:pt idx="56333">
                  <c:v>9.5647722000000004E-2</c:v>
                </c:pt>
                <c:pt idx="56334">
                  <c:v>9.5646277000000002E-2</c:v>
                </c:pt>
                <c:pt idx="56335">
                  <c:v>9.5644831999999999E-2</c:v>
                </c:pt>
                <c:pt idx="56336">
                  <c:v>9.5643385999999997E-2</c:v>
                </c:pt>
                <c:pt idx="56337">
                  <c:v>9.5641932999999998E-2</c:v>
                </c:pt>
                <c:pt idx="56338">
                  <c:v>9.5640480999999999E-2</c:v>
                </c:pt>
                <c:pt idx="56339">
                  <c:v>9.5639028000000001E-2</c:v>
                </c:pt>
                <c:pt idx="56340">
                  <c:v>9.5637575000000002E-2</c:v>
                </c:pt>
                <c:pt idx="56341">
                  <c:v>9.5636122000000004E-2</c:v>
                </c:pt>
                <c:pt idx="56342">
                  <c:v>9.5634661999999995E-2</c:v>
                </c:pt>
                <c:pt idx="56343">
                  <c:v>9.5633201000000001E-2</c:v>
                </c:pt>
                <c:pt idx="56344">
                  <c:v>9.5631741000000006E-2</c:v>
                </c:pt>
                <c:pt idx="56345">
                  <c:v>9.5630280999999998E-2</c:v>
                </c:pt>
                <c:pt idx="56346">
                  <c:v>9.5628820000000003E-2</c:v>
                </c:pt>
                <c:pt idx="56347">
                  <c:v>9.5627359999999995E-2</c:v>
                </c:pt>
                <c:pt idx="56348">
                  <c:v>9.5625892000000004E-2</c:v>
                </c:pt>
                <c:pt idx="56349">
                  <c:v>9.5624424999999999E-2</c:v>
                </c:pt>
                <c:pt idx="56350">
                  <c:v>9.5622956999999995E-2</c:v>
                </c:pt>
                <c:pt idx="56351">
                  <c:v>9.5621489000000004E-2</c:v>
                </c:pt>
                <c:pt idx="56352">
                  <c:v>9.5620020999999999E-2</c:v>
                </c:pt>
                <c:pt idx="56353">
                  <c:v>9.5618552999999995E-2</c:v>
                </c:pt>
                <c:pt idx="56354">
                  <c:v>9.5617077999999994E-2</c:v>
                </c:pt>
                <c:pt idx="56355">
                  <c:v>9.5615602999999993E-2</c:v>
                </c:pt>
                <c:pt idx="56356">
                  <c:v>9.5614128000000007E-2</c:v>
                </c:pt>
                <c:pt idx="56357">
                  <c:v>9.5612653000000006E-2</c:v>
                </c:pt>
                <c:pt idx="56358">
                  <c:v>9.5611177000000006E-2</c:v>
                </c:pt>
                <c:pt idx="56359">
                  <c:v>9.5609702000000005E-2</c:v>
                </c:pt>
                <c:pt idx="56360">
                  <c:v>9.5608227000000004E-2</c:v>
                </c:pt>
                <c:pt idx="56361">
                  <c:v>9.5606743999999994E-2</c:v>
                </c:pt>
                <c:pt idx="56362">
                  <c:v>9.5605261999999996E-2</c:v>
                </c:pt>
                <c:pt idx="56363">
                  <c:v>9.5603779E-2</c:v>
                </c:pt>
                <c:pt idx="56364">
                  <c:v>9.5602296000000003E-2</c:v>
                </c:pt>
                <c:pt idx="56365">
                  <c:v>9.5600814000000006E-2</c:v>
                </c:pt>
                <c:pt idx="56366">
                  <c:v>9.5599330999999996E-2</c:v>
                </c:pt>
                <c:pt idx="56367">
                  <c:v>9.5597841000000003E-2</c:v>
                </c:pt>
                <c:pt idx="56368">
                  <c:v>9.5596350999999996E-2</c:v>
                </c:pt>
                <c:pt idx="56369">
                  <c:v>9.5594861000000003E-2</c:v>
                </c:pt>
                <c:pt idx="56370">
                  <c:v>9.5593369999999997E-2</c:v>
                </c:pt>
                <c:pt idx="56371">
                  <c:v>9.5591880000000004E-2</c:v>
                </c:pt>
                <c:pt idx="56372">
                  <c:v>9.5590389999999997E-2</c:v>
                </c:pt>
                <c:pt idx="56373">
                  <c:v>9.5588892999999994E-2</c:v>
                </c:pt>
                <c:pt idx="56374">
                  <c:v>9.5587395000000006E-2</c:v>
                </c:pt>
                <c:pt idx="56375">
                  <c:v>9.5585898000000002E-2</c:v>
                </c:pt>
                <c:pt idx="56376">
                  <c:v>9.55844E-2</c:v>
                </c:pt>
                <c:pt idx="56377">
                  <c:v>9.5582901999999997E-2</c:v>
                </c:pt>
                <c:pt idx="56378">
                  <c:v>9.5581404999999994E-2</c:v>
                </c:pt>
                <c:pt idx="56379">
                  <c:v>9.5579899999999995E-2</c:v>
                </c:pt>
                <c:pt idx="56380">
                  <c:v>9.5578394999999997E-2</c:v>
                </c:pt>
                <c:pt idx="56381">
                  <c:v>9.5576889999999998E-2</c:v>
                </c:pt>
                <c:pt idx="56382">
                  <c:v>9.5575384999999999E-2</c:v>
                </c:pt>
                <c:pt idx="56383">
                  <c:v>9.557388E-2</c:v>
                </c:pt>
                <c:pt idx="56384">
                  <c:v>9.5572375000000001E-2</c:v>
                </c:pt>
                <c:pt idx="56385">
                  <c:v>9.5570862000000006E-2</c:v>
                </c:pt>
                <c:pt idx="56386">
                  <c:v>9.5569349999999997E-2</c:v>
                </c:pt>
                <c:pt idx="56387">
                  <c:v>9.5567837000000003E-2</c:v>
                </c:pt>
                <c:pt idx="56388">
                  <c:v>9.5566324999999994E-2</c:v>
                </c:pt>
                <c:pt idx="56389">
                  <c:v>9.5564811999999999E-2</c:v>
                </c:pt>
                <c:pt idx="56390">
                  <c:v>9.5563300000000004E-2</c:v>
                </c:pt>
                <c:pt idx="56391">
                  <c:v>9.5561779999999999E-2</c:v>
                </c:pt>
                <c:pt idx="56392">
                  <c:v>9.5560259999999994E-2</c:v>
                </c:pt>
                <c:pt idx="56393">
                  <c:v>9.5558740000000003E-2</c:v>
                </c:pt>
                <c:pt idx="56394">
                  <c:v>9.5557219999999998E-2</c:v>
                </c:pt>
                <c:pt idx="56395">
                  <c:v>9.5555699999999993E-2</c:v>
                </c:pt>
                <c:pt idx="56396">
                  <c:v>9.5554180000000002E-2</c:v>
                </c:pt>
                <c:pt idx="56397">
                  <c:v>9.5552660999999997E-2</c:v>
                </c:pt>
                <c:pt idx="56398">
                  <c:v>9.5551132999999996E-2</c:v>
                </c:pt>
                <c:pt idx="56399">
                  <c:v>9.5549605999999995E-2</c:v>
                </c:pt>
                <c:pt idx="56400">
                  <c:v>9.5548077999999995E-2</c:v>
                </c:pt>
                <c:pt idx="56401">
                  <c:v>9.5544859999999995E-2</c:v>
                </c:pt>
                <c:pt idx="56402">
                  <c:v>9.5541715999999999E-2</c:v>
                </c:pt>
                <c:pt idx="56403">
                  <c:v>9.5538638999999995E-2</c:v>
                </c:pt>
                <c:pt idx="56404">
                  <c:v>9.5535621000000001E-2</c:v>
                </c:pt>
                <c:pt idx="56405">
                  <c:v>9.5532663000000004E-2</c:v>
                </c:pt>
                <c:pt idx="56406">
                  <c:v>9.5529749999999997E-2</c:v>
                </c:pt>
                <c:pt idx="56407">
                  <c:v>9.5526889000000004E-2</c:v>
                </c:pt>
                <c:pt idx="56408">
                  <c:v>9.5524065000000005E-2</c:v>
                </c:pt>
                <c:pt idx="56409">
                  <c:v>9.5521285999999997E-2</c:v>
                </c:pt>
                <c:pt idx="56410">
                  <c:v>9.5518537000000001E-2</c:v>
                </c:pt>
                <c:pt idx="56411">
                  <c:v>9.5515824999999999E-2</c:v>
                </c:pt>
                <c:pt idx="56412">
                  <c:v>9.5513142999999995E-2</c:v>
                </c:pt>
                <c:pt idx="56413">
                  <c:v>9.5510490000000003E-2</c:v>
                </c:pt>
                <c:pt idx="56414">
                  <c:v>9.5507867999999996E-2</c:v>
                </c:pt>
                <c:pt idx="56415">
                  <c:v>9.5505275000000001E-2</c:v>
                </c:pt>
                <c:pt idx="56416">
                  <c:v>9.5502712000000003E-2</c:v>
                </c:pt>
                <c:pt idx="56417">
                  <c:v>9.5500170999999995E-2</c:v>
                </c:pt>
                <c:pt idx="56418">
                  <c:v>9.5497653000000002E-2</c:v>
                </c:pt>
                <c:pt idx="56419">
                  <c:v>9.5495156999999997E-2</c:v>
                </c:pt>
                <c:pt idx="56420">
                  <c:v>9.5492682999999995E-2</c:v>
                </c:pt>
                <c:pt idx="56421">
                  <c:v>9.5490231999999994E-2</c:v>
                </c:pt>
                <c:pt idx="56422">
                  <c:v>9.5487802999999996E-2</c:v>
                </c:pt>
                <c:pt idx="56423">
                  <c:v>9.5485397E-2</c:v>
                </c:pt>
                <c:pt idx="56424">
                  <c:v>9.5483004999999996E-2</c:v>
                </c:pt>
                <c:pt idx="56425">
                  <c:v>9.5480635999999994E-2</c:v>
                </c:pt>
                <c:pt idx="56426">
                  <c:v>9.5478280999999998E-2</c:v>
                </c:pt>
                <c:pt idx="56427">
                  <c:v>9.5475949000000004E-2</c:v>
                </c:pt>
                <c:pt idx="56428">
                  <c:v>9.5473632000000003E-2</c:v>
                </c:pt>
                <c:pt idx="56429">
                  <c:v>9.5471329999999993E-2</c:v>
                </c:pt>
                <c:pt idx="56430">
                  <c:v>9.546905E-2</c:v>
                </c:pt>
                <c:pt idx="56431">
                  <c:v>9.5466784999999998E-2</c:v>
                </c:pt>
                <c:pt idx="56432">
                  <c:v>9.5464535000000003E-2</c:v>
                </c:pt>
                <c:pt idx="56433">
                  <c:v>9.54623E-2</c:v>
                </c:pt>
                <c:pt idx="56434">
                  <c:v>9.5460080000000003E-2</c:v>
                </c:pt>
                <c:pt idx="56435">
                  <c:v>9.5457873999999998E-2</c:v>
                </c:pt>
                <c:pt idx="56436">
                  <c:v>9.5455683999999999E-2</c:v>
                </c:pt>
                <c:pt idx="56437">
                  <c:v>9.5453508000000006E-2</c:v>
                </c:pt>
                <c:pt idx="56438">
                  <c:v>9.5451348000000005E-2</c:v>
                </c:pt>
                <c:pt idx="56439">
                  <c:v>9.5449201999999997E-2</c:v>
                </c:pt>
                <c:pt idx="56440">
                  <c:v>9.5447062999999999E-2</c:v>
                </c:pt>
                <c:pt idx="56441">
                  <c:v>9.5444940000000006E-2</c:v>
                </c:pt>
                <c:pt idx="56442">
                  <c:v>9.5442832000000005E-2</c:v>
                </c:pt>
                <c:pt idx="56443">
                  <c:v>9.5440737999999997E-2</c:v>
                </c:pt>
                <c:pt idx="56444">
                  <c:v>9.5438651999999999E-2</c:v>
                </c:pt>
                <c:pt idx="56445">
                  <c:v>9.5436579999999993E-2</c:v>
                </c:pt>
                <c:pt idx="56446">
                  <c:v>9.5434524000000007E-2</c:v>
                </c:pt>
                <c:pt idx="56447">
                  <c:v>9.5432475000000003E-2</c:v>
                </c:pt>
                <c:pt idx="56448">
                  <c:v>9.5430441000000005E-2</c:v>
                </c:pt>
                <c:pt idx="56449">
                  <c:v>9.5428415000000003E-2</c:v>
                </c:pt>
                <c:pt idx="56450">
                  <c:v>9.5426403000000007E-2</c:v>
                </c:pt>
                <c:pt idx="56451">
                  <c:v>9.5424398999999993E-2</c:v>
                </c:pt>
                <c:pt idx="56452">
                  <c:v>9.5422409E-2</c:v>
                </c:pt>
                <c:pt idx="56453">
                  <c:v>9.5420428000000002E-2</c:v>
                </c:pt>
                <c:pt idx="56454">
                  <c:v>9.5418460999999996E-2</c:v>
                </c:pt>
                <c:pt idx="56455">
                  <c:v>9.5416501000000001E-2</c:v>
                </c:pt>
                <c:pt idx="56456">
                  <c:v>9.5414556999999997E-2</c:v>
                </c:pt>
                <c:pt idx="56457">
                  <c:v>9.5412619000000004E-2</c:v>
                </c:pt>
                <c:pt idx="56458">
                  <c:v>9.5410690000000006E-2</c:v>
                </c:pt>
                <c:pt idx="56459">
                  <c:v>9.5408775000000001E-2</c:v>
                </c:pt>
                <c:pt idx="56460">
                  <c:v>9.5406868000000006E-2</c:v>
                </c:pt>
                <c:pt idx="56461">
                  <c:v>9.5404968000000007E-2</c:v>
                </c:pt>
                <c:pt idx="56462">
                  <c:v>9.5403083E-2</c:v>
                </c:pt>
                <c:pt idx="56463">
                  <c:v>9.5401205000000003E-2</c:v>
                </c:pt>
                <c:pt idx="56464">
                  <c:v>9.5399335000000002E-2</c:v>
                </c:pt>
                <c:pt idx="56465">
                  <c:v>9.5397471999999997E-2</c:v>
                </c:pt>
                <c:pt idx="56466">
                  <c:v>9.5395624999999998E-2</c:v>
                </c:pt>
                <c:pt idx="56467">
                  <c:v>9.5393783999999995E-2</c:v>
                </c:pt>
                <c:pt idx="56468">
                  <c:v>9.5391952000000002E-2</c:v>
                </c:pt>
                <c:pt idx="56469">
                  <c:v>9.5390126000000006E-2</c:v>
                </c:pt>
                <c:pt idx="56470">
                  <c:v>9.5388308000000005E-2</c:v>
                </c:pt>
                <c:pt idx="56471">
                  <c:v>9.5386498E-2</c:v>
                </c:pt>
                <c:pt idx="56472">
                  <c:v>9.5384702000000002E-2</c:v>
                </c:pt>
                <c:pt idx="56473">
                  <c:v>9.5382913999999999E-2</c:v>
                </c:pt>
                <c:pt idx="56474">
                  <c:v>9.5381133000000007E-2</c:v>
                </c:pt>
                <c:pt idx="56475">
                  <c:v>9.5379359999999996E-2</c:v>
                </c:pt>
                <c:pt idx="56476">
                  <c:v>9.5377593999999996E-2</c:v>
                </c:pt>
                <c:pt idx="56477">
                  <c:v>9.5375836000000005E-2</c:v>
                </c:pt>
                <c:pt idx="56478">
                  <c:v>9.5374084999999997E-2</c:v>
                </c:pt>
                <c:pt idx="56479">
                  <c:v>9.5372341999999999E-2</c:v>
                </c:pt>
                <c:pt idx="56480">
                  <c:v>9.5370605999999997E-2</c:v>
                </c:pt>
                <c:pt idx="56481">
                  <c:v>9.5368877000000005E-2</c:v>
                </c:pt>
                <c:pt idx="56482">
                  <c:v>9.5367155999999995E-2</c:v>
                </c:pt>
                <c:pt idx="56483">
                  <c:v>9.5365441999999995E-2</c:v>
                </c:pt>
                <c:pt idx="56484">
                  <c:v>9.5363736000000005E-2</c:v>
                </c:pt>
                <c:pt idx="56485">
                  <c:v>9.5362036999999997E-2</c:v>
                </c:pt>
                <c:pt idx="56486">
                  <c:v>9.5360345999999999E-2</c:v>
                </c:pt>
                <c:pt idx="56487">
                  <c:v>9.5358661999999997E-2</c:v>
                </c:pt>
                <c:pt idx="56488">
                  <c:v>9.5356986000000005E-2</c:v>
                </c:pt>
                <c:pt idx="56489">
                  <c:v>9.5355316999999995E-2</c:v>
                </c:pt>
                <c:pt idx="56490">
                  <c:v>9.5353655999999995E-2</c:v>
                </c:pt>
                <c:pt idx="56491">
                  <c:v>9.5352001000000006E-2</c:v>
                </c:pt>
                <c:pt idx="56492">
                  <c:v>9.5350354999999998E-2</c:v>
                </c:pt>
                <c:pt idx="56493">
                  <c:v>9.5348716E-2</c:v>
                </c:pt>
                <c:pt idx="56494">
                  <c:v>9.5347077000000002E-2</c:v>
                </c:pt>
                <c:pt idx="56495">
                  <c:v>9.5345445000000001E-2</c:v>
                </c:pt>
                <c:pt idx="56496">
                  <c:v>9.5343820999999995E-2</c:v>
                </c:pt>
                <c:pt idx="56497">
                  <c:v>9.5342204E-2</c:v>
                </c:pt>
                <c:pt idx="56498">
                  <c:v>9.5340595E-2</c:v>
                </c:pt>
                <c:pt idx="56499">
                  <c:v>9.5338992999999997E-2</c:v>
                </c:pt>
                <c:pt idx="56500">
                  <c:v>9.5337398000000004E-2</c:v>
                </c:pt>
                <c:pt idx="56501">
                  <c:v>9.5335803999999996E-2</c:v>
                </c:pt>
                <c:pt idx="56502">
                  <c:v>9.5334216999999999E-2</c:v>
                </c:pt>
                <c:pt idx="56503">
                  <c:v>9.5332636999999998E-2</c:v>
                </c:pt>
                <c:pt idx="56504">
                  <c:v>9.5331065000000006E-2</c:v>
                </c:pt>
                <c:pt idx="56505">
                  <c:v>9.5329500999999997E-2</c:v>
                </c:pt>
                <c:pt idx="56506">
                  <c:v>9.5327943999999998E-2</c:v>
                </c:pt>
                <c:pt idx="56507">
                  <c:v>9.5326385999999999E-2</c:v>
                </c:pt>
                <c:pt idx="56508">
                  <c:v>9.5324836999999996E-2</c:v>
                </c:pt>
                <c:pt idx="56509">
                  <c:v>9.5323294000000003E-2</c:v>
                </c:pt>
                <c:pt idx="56510">
                  <c:v>9.5321760000000005E-2</c:v>
                </c:pt>
                <c:pt idx="56511">
                  <c:v>9.5320224999999995E-2</c:v>
                </c:pt>
                <c:pt idx="56512">
                  <c:v>9.5318696999999994E-2</c:v>
                </c:pt>
                <c:pt idx="56513">
                  <c:v>9.5317177000000003E-2</c:v>
                </c:pt>
                <c:pt idx="56514">
                  <c:v>9.5315664999999994E-2</c:v>
                </c:pt>
                <c:pt idx="56515">
                  <c:v>9.5314152999999999E-2</c:v>
                </c:pt>
                <c:pt idx="56516">
                  <c:v>9.5312648E-2</c:v>
                </c:pt>
                <c:pt idx="56517">
                  <c:v>9.5311149999999997E-2</c:v>
                </c:pt>
                <c:pt idx="56518">
                  <c:v>9.5309660000000004E-2</c:v>
                </c:pt>
                <c:pt idx="56519">
                  <c:v>9.5308169999999998E-2</c:v>
                </c:pt>
                <c:pt idx="56520">
                  <c:v>9.5306687000000001E-2</c:v>
                </c:pt>
                <c:pt idx="56521">
                  <c:v>9.5305212E-2</c:v>
                </c:pt>
                <c:pt idx="56522">
                  <c:v>9.5303743999999996E-2</c:v>
                </c:pt>
                <c:pt idx="56523">
                  <c:v>9.5302276000000005E-2</c:v>
                </c:pt>
                <c:pt idx="56524">
                  <c:v>9.5300815999999997E-2</c:v>
                </c:pt>
                <c:pt idx="56525">
                  <c:v>9.5299362999999998E-2</c:v>
                </c:pt>
                <c:pt idx="56526">
                  <c:v>9.529791E-2</c:v>
                </c:pt>
                <c:pt idx="56527">
                  <c:v>9.5296464999999997E-2</c:v>
                </c:pt>
                <c:pt idx="56528">
                  <c:v>9.5295027000000004E-2</c:v>
                </c:pt>
                <c:pt idx="56529">
                  <c:v>9.5293595999999994E-2</c:v>
                </c:pt>
                <c:pt idx="56530">
                  <c:v>9.5292165999999998E-2</c:v>
                </c:pt>
                <c:pt idx="56531">
                  <c:v>9.5290742999999997E-2</c:v>
                </c:pt>
                <c:pt idx="56532">
                  <c:v>9.5289326999999993E-2</c:v>
                </c:pt>
                <c:pt idx="56533">
                  <c:v>9.5287912000000002E-2</c:v>
                </c:pt>
                <c:pt idx="56534">
                  <c:v>9.5286502999999995E-2</c:v>
                </c:pt>
                <c:pt idx="56535">
                  <c:v>9.5285102999999996E-2</c:v>
                </c:pt>
                <c:pt idx="56536">
                  <c:v>9.5283701999999998E-2</c:v>
                </c:pt>
                <c:pt idx="56537">
                  <c:v>9.5282308999999996E-2</c:v>
                </c:pt>
                <c:pt idx="56538">
                  <c:v>9.5280914999999994E-2</c:v>
                </c:pt>
                <c:pt idx="56539">
                  <c:v>9.5279530000000001E-2</c:v>
                </c:pt>
                <c:pt idx="56540">
                  <c:v>9.5278151000000005E-2</c:v>
                </c:pt>
                <c:pt idx="56541">
                  <c:v>9.5276772999999995E-2</c:v>
                </c:pt>
                <c:pt idx="56542">
                  <c:v>9.5275401999999995E-2</c:v>
                </c:pt>
                <c:pt idx="56543">
                  <c:v>9.5274039000000005E-2</c:v>
                </c:pt>
                <c:pt idx="56544">
                  <c:v>9.5272675000000001E-2</c:v>
                </c:pt>
                <c:pt idx="56545">
                  <c:v>9.5271318999999993E-2</c:v>
                </c:pt>
                <c:pt idx="56546">
                  <c:v>9.5269962999999999E-2</c:v>
                </c:pt>
                <c:pt idx="56547">
                  <c:v>9.5268615000000001E-2</c:v>
                </c:pt>
                <c:pt idx="56548">
                  <c:v>9.5267273E-2</c:v>
                </c:pt>
                <c:pt idx="56549">
                  <c:v>9.5265931999999998E-2</c:v>
                </c:pt>
                <c:pt idx="56550">
                  <c:v>9.5264599000000005E-2</c:v>
                </c:pt>
                <c:pt idx="56551">
                  <c:v>9.5263265E-2</c:v>
                </c:pt>
                <c:pt idx="56552">
                  <c:v>9.5261939000000004E-2</c:v>
                </c:pt>
                <c:pt idx="56553">
                  <c:v>9.5260620000000004E-2</c:v>
                </c:pt>
                <c:pt idx="56554">
                  <c:v>9.5259301000000005E-2</c:v>
                </c:pt>
                <c:pt idx="56555">
                  <c:v>9.5257990000000001E-2</c:v>
                </c:pt>
                <c:pt idx="56556">
                  <c:v>9.5256678999999997E-2</c:v>
                </c:pt>
                <c:pt idx="56557">
                  <c:v>9.5255375000000003E-2</c:v>
                </c:pt>
                <c:pt idx="56558">
                  <c:v>9.5254079000000005E-2</c:v>
                </c:pt>
                <c:pt idx="56559">
                  <c:v>9.5252781999999994E-2</c:v>
                </c:pt>
                <c:pt idx="56560">
                  <c:v>9.5251493000000007E-2</c:v>
                </c:pt>
                <c:pt idx="56561">
                  <c:v>9.5250204000000005E-2</c:v>
                </c:pt>
                <c:pt idx="56562">
                  <c:v>9.5248922999999999E-2</c:v>
                </c:pt>
                <c:pt idx="56563">
                  <c:v>9.5247640999999994E-2</c:v>
                </c:pt>
                <c:pt idx="56564">
                  <c:v>9.5246366999999998E-2</c:v>
                </c:pt>
                <c:pt idx="56565">
                  <c:v>9.5245093000000003E-2</c:v>
                </c:pt>
                <c:pt idx="56566">
                  <c:v>9.5243827000000003E-2</c:v>
                </c:pt>
                <c:pt idx="56567">
                  <c:v>9.5242567E-2</c:v>
                </c:pt>
                <c:pt idx="56568">
                  <c:v>9.5241307999999997E-2</c:v>
                </c:pt>
                <c:pt idx="56569">
                  <c:v>9.5240057000000003E-2</c:v>
                </c:pt>
                <c:pt idx="56570">
                  <c:v>9.5238804999999996E-2</c:v>
                </c:pt>
                <c:pt idx="56571">
                  <c:v>9.5237560999999998E-2</c:v>
                </c:pt>
                <c:pt idx="56572">
                  <c:v>9.5236316000000001E-2</c:v>
                </c:pt>
                <c:pt idx="56573">
                  <c:v>9.523508E-2</c:v>
                </c:pt>
                <c:pt idx="56574">
                  <c:v>9.5233842999999999E-2</c:v>
                </c:pt>
                <c:pt idx="56575">
                  <c:v>9.5232612999999994E-2</c:v>
                </c:pt>
                <c:pt idx="56576">
                  <c:v>9.5231384000000002E-2</c:v>
                </c:pt>
                <c:pt idx="56577">
                  <c:v>9.5230161999999993E-2</c:v>
                </c:pt>
                <c:pt idx="56578">
                  <c:v>9.5228939999999998E-2</c:v>
                </c:pt>
                <c:pt idx="56579">
                  <c:v>9.5227725999999999E-2</c:v>
                </c:pt>
                <c:pt idx="56580">
                  <c:v>9.5226511E-2</c:v>
                </c:pt>
                <c:pt idx="56581">
                  <c:v>9.5225303999999997E-2</c:v>
                </c:pt>
                <c:pt idx="56582">
                  <c:v>9.5224096999999994E-2</c:v>
                </c:pt>
                <c:pt idx="56583">
                  <c:v>9.5222898E-2</c:v>
                </c:pt>
                <c:pt idx="56584">
                  <c:v>9.5221697999999994E-2</c:v>
                </c:pt>
                <c:pt idx="56585">
                  <c:v>9.5220505999999996E-2</c:v>
                </c:pt>
                <c:pt idx="56586">
                  <c:v>9.5219313999999999E-2</c:v>
                </c:pt>
                <c:pt idx="56587">
                  <c:v>9.5218128999999999E-2</c:v>
                </c:pt>
                <c:pt idx="56588">
                  <c:v>9.5216944999999997E-2</c:v>
                </c:pt>
                <c:pt idx="56589">
                  <c:v>9.5215768000000006E-2</c:v>
                </c:pt>
                <c:pt idx="56590">
                  <c:v>9.5214590000000002E-2</c:v>
                </c:pt>
                <c:pt idx="56591">
                  <c:v>9.5213421000000006E-2</c:v>
                </c:pt>
                <c:pt idx="56592">
                  <c:v>9.5212250999999998E-2</c:v>
                </c:pt>
                <c:pt idx="56593">
                  <c:v>9.5211088999999999E-2</c:v>
                </c:pt>
                <c:pt idx="56594">
                  <c:v>9.5209926E-2</c:v>
                </c:pt>
                <c:pt idx="56595">
                  <c:v>9.5208771999999997E-2</c:v>
                </c:pt>
                <c:pt idx="56596">
                  <c:v>9.5207616999999994E-2</c:v>
                </c:pt>
                <c:pt idx="56597">
                  <c:v>9.5206469000000002E-2</c:v>
                </c:pt>
                <c:pt idx="56598">
                  <c:v>9.5205321999999995E-2</c:v>
                </c:pt>
                <c:pt idx="56599">
                  <c:v>9.5204181999999998E-2</c:v>
                </c:pt>
                <c:pt idx="56600">
                  <c:v>9.5203042000000002E-2</c:v>
                </c:pt>
                <c:pt idx="56601">
                  <c:v>9.5201910000000001E-2</c:v>
                </c:pt>
                <c:pt idx="56602">
                  <c:v>9.5200777E-2</c:v>
                </c:pt>
                <c:pt idx="56603">
                  <c:v>9.5199644999999999E-2</c:v>
                </c:pt>
                <c:pt idx="56604">
                  <c:v>9.5198519999999995E-2</c:v>
                </c:pt>
                <c:pt idx="56605">
                  <c:v>9.5197394000000005E-2</c:v>
                </c:pt>
                <c:pt idx="56606">
                  <c:v>9.5196276999999996E-2</c:v>
                </c:pt>
                <c:pt idx="56607">
                  <c:v>9.5195159000000001E-2</c:v>
                </c:pt>
                <c:pt idx="56608">
                  <c:v>9.5194049000000003E-2</c:v>
                </c:pt>
                <c:pt idx="56609">
                  <c:v>9.5192939000000004E-2</c:v>
                </c:pt>
                <c:pt idx="56610">
                  <c:v>9.5191836000000002E-2</c:v>
                </c:pt>
                <c:pt idx="56611">
                  <c:v>9.5190733999999999E-2</c:v>
                </c:pt>
                <c:pt idx="56612">
                  <c:v>9.5189630999999997E-2</c:v>
                </c:pt>
                <c:pt idx="56613">
                  <c:v>9.5188536000000004E-2</c:v>
                </c:pt>
                <c:pt idx="56614">
                  <c:v>9.5187440999999998E-2</c:v>
                </c:pt>
                <c:pt idx="56615">
                  <c:v>9.5186353000000001E-2</c:v>
                </c:pt>
                <c:pt idx="56616">
                  <c:v>9.5185265000000005E-2</c:v>
                </c:pt>
                <c:pt idx="56617">
                  <c:v>9.5184185000000004E-2</c:v>
                </c:pt>
                <c:pt idx="56618">
                  <c:v>9.5183104000000004E-2</c:v>
                </c:pt>
                <c:pt idx="56619">
                  <c:v>9.5182024000000004E-2</c:v>
                </c:pt>
                <c:pt idx="56620">
                  <c:v>9.5180951E-2</c:v>
                </c:pt>
                <c:pt idx="56621">
                  <c:v>9.5179877999999996E-2</c:v>
                </c:pt>
                <c:pt idx="56622">
                  <c:v>9.5178813000000001E-2</c:v>
                </c:pt>
                <c:pt idx="56623">
                  <c:v>9.5177746999999993E-2</c:v>
                </c:pt>
                <c:pt idx="56624">
                  <c:v>9.5176681999999999E-2</c:v>
                </c:pt>
                <c:pt idx="56625">
                  <c:v>9.5175624E-2</c:v>
                </c:pt>
                <c:pt idx="56626">
                  <c:v>9.5174566000000002E-2</c:v>
                </c:pt>
                <c:pt idx="56627">
                  <c:v>9.5173515E-2</c:v>
                </c:pt>
                <c:pt idx="56628">
                  <c:v>9.5172464999999998E-2</c:v>
                </c:pt>
                <c:pt idx="56629">
                  <c:v>9.5171422000000006E-2</c:v>
                </c:pt>
                <c:pt idx="56630">
                  <c:v>9.5170378999999999E-2</c:v>
                </c:pt>
                <c:pt idx="56631">
                  <c:v>9.5169335999999993E-2</c:v>
                </c:pt>
                <c:pt idx="56632">
                  <c:v>9.5168299999999997E-2</c:v>
                </c:pt>
                <c:pt idx="56633">
                  <c:v>9.5167264000000001E-2</c:v>
                </c:pt>
                <c:pt idx="56634">
                  <c:v>9.5166236000000001E-2</c:v>
                </c:pt>
                <c:pt idx="56635">
                  <c:v>9.5165208000000001E-2</c:v>
                </c:pt>
                <c:pt idx="56636">
                  <c:v>9.5164180000000001E-2</c:v>
                </c:pt>
                <c:pt idx="56637">
                  <c:v>9.5163158999999997E-2</c:v>
                </c:pt>
                <c:pt idx="56638">
                  <c:v>9.5162137999999993E-2</c:v>
                </c:pt>
                <c:pt idx="56639">
                  <c:v>9.5161124999999999E-2</c:v>
                </c:pt>
                <c:pt idx="56640">
                  <c:v>9.5160112000000005E-2</c:v>
                </c:pt>
                <c:pt idx="56641">
                  <c:v>9.5159098999999997E-2</c:v>
                </c:pt>
                <c:pt idx="56642">
                  <c:v>9.5158092999999999E-2</c:v>
                </c:pt>
                <c:pt idx="56643">
                  <c:v>9.5157087000000001E-2</c:v>
                </c:pt>
                <c:pt idx="56644">
                  <c:v>9.5156081000000003E-2</c:v>
                </c:pt>
                <c:pt idx="56645">
                  <c:v>9.5155083000000001E-2</c:v>
                </c:pt>
                <c:pt idx="56646">
                  <c:v>9.5154084E-2</c:v>
                </c:pt>
                <c:pt idx="56647">
                  <c:v>9.5153092999999994E-2</c:v>
                </c:pt>
                <c:pt idx="56648">
                  <c:v>9.5152102000000002E-2</c:v>
                </c:pt>
                <c:pt idx="56649">
                  <c:v>9.5151110999999997E-2</c:v>
                </c:pt>
                <c:pt idx="56650">
                  <c:v>9.5150128E-2</c:v>
                </c:pt>
                <c:pt idx="56651">
                  <c:v>9.5149145000000004E-2</c:v>
                </c:pt>
                <c:pt idx="56652">
                  <c:v>9.5148160999999995E-2</c:v>
                </c:pt>
                <c:pt idx="56653">
                  <c:v>9.5147184999999995E-2</c:v>
                </c:pt>
                <c:pt idx="56654">
                  <c:v>9.5146208999999995E-2</c:v>
                </c:pt>
                <c:pt idx="56655">
                  <c:v>9.5145240000000006E-2</c:v>
                </c:pt>
                <c:pt idx="56656">
                  <c:v>9.5144272000000002E-2</c:v>
                </c:pt>
                <c:pt idx="56657">
                  <c:v>9.5143302999999999E-2</c:v>
                </c:pt>
                <c:pt idx="56658">
                  <c:v>9.5142342000000005E-2</c:v>
                </c:pt>
                <c:pt idx="56659">
                  <c:v>9.5141380999999997E-2</c:v>
                </c:pt>
                <c:pt idx="56660">
                  <c:v>9.5140420000000003E-2</c:v>
                </c:pt>
                <c:pt idx="56661">
                  <c:v>9.5139466000000006E-2</c:v>
                </c:pt>
                <c:pt idx="56662">
                  <c:v>9.5138512999999994E-2</c:v>
                </c:pt>
                <c:pt idx="56663">
                  <c:v>9.5137558999999997E-2</c:v>
                </c:pt>
                <c:pt idx="56664">
                  <c:v>9.5136612999999995E-2</c:v>
                </c:pt>
                <c:pt idx="56665">
                  <c:v>9.5135665999999994E-2</c:v>
                </c:pt>
                <c:pt idx="56666">
                  <c:v>9.5134720000000006E-2</c:v>
                </c:pt>
                <c:pt idx="56667">
                  <c:v>9.5133781000000001E-2</c:v>
                </c:pt>
                <c:pt idx="56668">
                  <c:v>9.5132842999999995E-2</c:v>
                </c:pt>
                <c:pt idx="56669">
                  <c:v>9.5131904000000003E-2</c:v>
                </c:pt>
                <c:pt idx="56670">
                  <c:v>9.5130972999999994E-2</c:v>
                </c:pt>
                <c:pt idx="56671">
                  <c:v>9.5130040999999999E-2</c:v>
                </c:pt>
                <c:pt idx="56672">
                  <c:v>9.5129110000000003E-2</c:v>
                </c:pt>
                <c:pt idx="56673">
                  <c:v>9.5128186000000003E-2</c:v>
                </c:pt>
                <c:pt idx="56674">
                  <c:v>9.5127262000000004E-2</c:v>
                </c:pt>
                <c:pt idx="56675">
                  <c:v>9.5126346000000001E-2</c:v>
                </c:pt>
                <c:pt idx="56676">
                  <c:v>9.5125428999999997E-2</c:v>
                </c:pt>
                <c:pt idx="56677">
                  <c:v>9.5124512999999994E-2</c:v>
                </c:pt>
                <c:pt idx="56678">
                  <c:v>9.5123604E-2</c:v>
                </c:pt>
                <c:pt idx="56679">
                  <c:v>9.5122694999999993E-2</c:v>
                </c:pt>
                <c:pt idx="56680">
                  <c:v>9.5121786E-2</c:v>
                </c:pt>
                <c:pt idx="56681">
                  <c:v>9.5120884000000003E-2</c:v>
                </c:pt>
                <c:pt idx="56682">
                  <c:v>9.5119983000000005E-2</c:v>
                </c:pt>
                <c:pt idx="56683">
                  <c:v>9.5119080999999994E-2</c:v>
                </c:pt>
                <c:pt idx="56684">
                  <c:v>9.5118187000000007E-2</c:v>
                </c:pt>
                <c:pt idx="56685">
                  <c:v>9.5117293000000006E-2</c:v>
                </c:pt>
                <c:pt idx="56686">
                  <c:v>9.5116399000000004E-2</c:v>
                </c:pt>
                <c:pt idx="56687">
                  <c:v>9.5115512999999999E-2</c:v>
                </c:pt>
                <c:pt idx="56688">
                  <c:v>9.5114625999999994E-2</c:v>
                </c:pt>
                <c:pt idx="56689">
                  <c:v>9.5113739000000003E-2</c:v>
                </c:pt>
                <c:pt idx="56690">
                  <c:v>9.5112852999999997E-2</c:v>
                </c:pt>
                <c:pt idx="56691">
                  <c:v>9.5111974000000002E-2</c:v>
                </c:pt>
                <c:pt idx="56692">
                  <c:v>9.5111093999999993E-2</c:v>
                </c:pt>
                <c:pt idx="56693">
                  <c:v>9.5110214999999998E-2</c:v>
                </c:pt>
                <c:pt idx="56694">
                  <c:v>9.5109343999999998E-2</c:v>
                </c:pt>
                <c:pt idx="56695">
                  <c:v>9.5108471999999999E-2</c:v>
                </c:pt>
                <c:pt idx="56696">
                  <c:v>9.51076E-2</c:v>
                </c:pt>
                <c:pt idx="56697">
                  <c:v>9.5106735999999997E-2</c:v>
                </c:pt>
                <c:pt idx="56698">
                  <c:v>9.5105871999999994E-2</c:v>
                </c:pt>
                <c:pt idx="56699">
                  <c:v>9.5105007000000005E-2</c:v>
                </c:pt>
                <c:pt idx="56700">
                  <c:v>9.5104149999999998E-2</c:v>
                </c:pt>
                <c:pt idx="56701">
                  <c:v>9.5103294000000005E-2</c:v>
                </c:pt>
                <c:pt idx="56702">
                  <c:v>9.5102436999999998E-2</c:v>
                </c:pt>
                <c:pt idx="56703">
                  <c:v>9.5101587000000001E-2</c:v>
                </c:pt>
                <c:pt idx="56704">
                  <c:v>9.5100738000000004E-2</c:v>
                </c:pt>
                <c:pt idx="56705">
                  <c:v>9.5099889000000007E-2</c:v>
                </c:pt>
                <c:pt idx="56706">
                  <c:v>9.5099047000000006E-2</c:v>
                </c:pt>
                <c:pt idx="56707">
                  <c:v>9.5098205000000005E-2</c:v>
                </c:pt>
                <c:pt idx="56708">
                  <c:v>9.5097363000000004E-2</c:v>
                </c:pt>
                <c:pt idx="56709">
                  <c:v>9.5096521000000003E-2</c:v>
                </c:pt>
                <c:pt idx="56710">
                  <c:v>9.5095686999999998E-2</c:v>
                </c:pt>
                <c:pt idx="56711">
                  <c:v>9.5094851999999994E-2</c:v>
                </c:pt>
                <c:pt idx="56712">
                  <c:v>9.5094018000000002E-2</c:v>
                </c:pt>
                <c:pt idx="56713">
                  <c:v>9.5093190999999994E-2</c:v>
                </c:pt>
                <c:pt idx="56714">
                  <c:v>9.5092363999999999E-2</c:v>
                </c:pt>
                <c:pt idx="56715">
                  <c:v>9.5091537000000004E-2</c:v>
                </c:pt>
                <c:pt idx="56716">
                  <c:v>9.5090709999999995E-2</c:v>
                </c:pt>
                <c:pt idx="56717">
                  <c:v>9.5089889999999996E-2</c:v>
                </c:pt>
                <c:pt idx="56718">
                  <c:v>9.5089069999999998E-2</c:v>
                </c:pt>
                <c:pt idx="56719">
                  <c:v>9.5088250999999999E-2</c:v>
                </c:pt>
                <c:pt idx="56720">
                  <c:v>9.5087438999999996E-2</c:v>
                </c:pt>
                <c:pt idx="56721">
                  <c:v>9.5086627000000007E-2</c:v>
                </c:pt>
                <c:pt idx="56722">
                  <c:v>9.5085815000000004E-2</c:v>
                </c:pt>
                <c:pt idx="56723">
                  <c:v>9.5085009999999998E-2</c:v>
                </c:pt>
                <c:pt idx="56724">
                  <c:v>9.5084205000000005E-2</c:v>
                </c:pt>
                <c:pt idx="56725">
                  <c:v>9.5083400999999998E-2</c:v>
                </c:pt>
                <c:pt idx="56726">
                  <c:v>9.5082596000000005E-2</c:v>
                </c:pt>
                <c:pt idx="56727">
                  <c:v>9.5081798999999995E-2</c:v>
                </c:pt>
                <c:pt idx="56728">
                  <c:v>9.5081001999999998E-2</c:v>
                </c:pt>
                <c:pt idx="56729">
                  <c:v>9.5080204000000001E-2</c:v>
                </c:pt>
                <c:pt idx="56730">
                  <c:v>9.5079415E-2</c:v>
                </c:pt>
                <c:pt idx="56731">
                  <c:v>9.5078625E-2</c:v>
                </c:pt>
                <c:pt idx="56732">
                  <c:v>9.5077834999999999E-2</c:v>
                </c:pt>
                <c:pt idx="56733">
                  <c:v>9.5077044999999999E-2</c:v>
                </c:pt>
                <c:pt idx="56734">
                  <c:v>9.5076262999999994E-2</c:v>
                </c:pt>
                <c:pt idx="56735">
                  <c:v>9.5075481000000003E-2</c:v>
                </c:pt>
                <c:pt idx="56736">
                  <c:v>9.5074697999999999E-2</c:v>
                </c:pt>
                <c:pt idx="56737">
                  <c:v>9.5073923000000005E-2</c:v>
                </c:pt>
                <c:pt idx="56738">
                  <c:v>9.5073148999999996E-2</c:v>
                </c:pt>
                <c:pt idx="56739">
                  <c:v>9.5072374000000001E-2</c:v>
                </c:pt>
                <c:pt idx="56740">
                  <c:v>9.5071599000000007E-2</c:v>
                </c:pt>
                <c:pt idx="56741">
                  <c:v>9.5070830999999995E-2</c:v>
                </c:pt>
                <c:pt idx="56742">
                  <c:v>9.5070063999999996E-2</c:v>
                </c:pt>
                <c:pt idx="56743">
                  <c:v>9.5069296999999997E-2</c:v>
                </c:pt>
                <c:pt idx="56744">
                  <c:v>9.5068528999999999E-2</c:v>
                </c:pt>
                <c:pt idx="56745">
                  <c:v>9.5067768999999996E-2</c:v>
                </c:pt>
                <c:pt idx="56746">
                  <c:v>9.5067008999999994E-2</c:v>
                </c:pt>
                <c:pt idx="56747">
                  <c:v>9.5066249000000005E-2</c:v>
                </c:pt>
                <c:pt idx="56748">
                  <c:v>9.5065496999999999E-2</c:v>
                </c:pt>
                <c:pt idx="56749">
                  <c:v>9.5064744000000007E-2</c:v>
                </c:pt>
                <c:pt idx="56750">
                  <c:v>9.5063992E-2</c:v>
                </c:pt>
                <c:pt idx="56751">
                  <c:v>9.5063238999999994E-2</c:v>
                </c:pt>
                <c:pt idx="56752">
                  <c:v>9.5062493999999997E-2</c:v>
                </c:pt>
                <c:pt idx="56753">
                  <c:v>9.5061749000000001E-2</c:v>
                </c:pt>
                <c:pt idx="56754">
                  <c:v>9.5061004000000004E-2</c:v>
                </c:pt>
                <c:pt idx="56755">
                  <c:v>9.5060258999999994E-2</c:v>
                </c:pt>
                <c:pt idx="56756">
                  <c:v>9.5059520999999994E-2</c:v>
                </c:pt>
                <c:pt idx="56757">
                  <c:v>9.5058783999999993E-2</c:v>
                </c:pt>
                <c:pt idx="56758">
                  <c:v>9.5058045999999993E-2</c:v>
                </c:pt>
                <c:pt idx="56759">
                  <c:v>9.5057309000000006E-2</c:v>
                </c:pt>
                <c:pt idx="56760">
                  <c:v>9.5056579000000002E-2</c:v>
                </c:pt>
                <c:pt idx="56761">
                  <c:v>9.5055847999999998E-2</c:v>
                </c:pt>
                <c:pt idx="56762">
                  <c:v>9.5055117999999994E-2</c:v>
                </c:pt>
                <c:pt idx="56763">
                  <c:v>9.5054388000000004E-2</c:v>
                </c:pt>
                <c:pt idx="56764">
                  <c:v>9.5053664999999996E-2</c:v>
                </c:pt>
                <c:pt idx="56765">
                  <c:v>9.5052943000000001E-2</c:v>
                </c:pt>
                <c:pt idx="56766">
                  <c:v>9.5052220000000007E-2</c:v>
                </c:pt>
                <c:pt idx="56767">
                  <c:v>9.5051496999999999E-2</c:v>
                </c:pt>
                <c:pt idx="56768">
                  <c:v>9.5050782E-2</c:v>
                </c:pt>
                <c:pt idx="56769">
                  <c:v>9.5050067000000002E-2</c:v>
                </c:pt>
                <c:pt idx="56770">
                  <c:v>9.5049351000000004E-2</c:v>
                </c:pt>
                <c:pt idx="56771">
                  <c:v>9.5048644000000002E-2</c:v>
                </c:pt>
                <c:pt idx="56772">
                  <c:v>9.5047936E-2</c:v>
                </c:pt>
                <c:pt idx="56773">
                  <c:v>9.5047227999999997E-2</c:v>
                </c:pt>
                <c:pt idx="56774">
                  <c:v>9.5046519999999995E-2</c:v>
                </c:pt>
                <c:pt idx="56775">
                  <c:v>9.5045820000000003E-2</c:v>
                </c:pt>
                <c:pt idx="56776">
                  <c:v>9.5045119999999997E-2</c:v>
                </c:pt>
                <c:pt idx="56777">
                  <c:v>9.5044419000000005E-2</c:v>
                </c:pt>
                <c:pt idx="56778">
                  <c:v>9.5043718999999999E-2</c:v>
                </c:pt>
                <c:pt idx="56779">
                  <c:v>9.5043018000000007E-2</c:v>
                </c:pt>
                <c:pt idx="56780">
                  <c:v>9.5042325999999996E-2</c:v>
                </c:pt>
                <c:pt idx="56781">
                  <c:v>9.5041633E-2</c:v>
                </c:pt>
                <c:pt idx="56782">
                  <c:v>9.5040940000000004E-2</c:v>
                </c:pt>
                <c:pt idx="56783">
                  <c:v>9.5040246999999994E-2</c:v>
                </c:pt>
                <c:pt idx="56784">
                  <c:v>9.5039560999999995E-2</c:v>
                </c:pt>
                <c:pt idx="56785">
                  <c:v>9.5038875999999994E-2</c:v>
                </c:pt>
                <c:pt idx="56786">
                  <c:v>9.5038189999999995E-2</c:v>
                </c:pt>
                <c:pt idx="56787">
                  <c:v>9.5037504999999994E-2</c:v>
                </c:pt>
                <c:pt idx="56788">
                  <c:v>9.5036827000000004E-2</c:v>
                </c:pt>
                <c:pt idx="56789">
                  <c:v>9.5036149E-2</c:v>
                </c:pt>
                <c:pt idx="56790">
                  <c:v>9.5035470999999996E-2</c:v>
                </c:pt>
                <c:pt idx="56791">
                  <c:v>9.5034793000000006E-2</c:v>
                </c:pt>
                <c:pt idx="56792">
                  <c:v>9.5034121999999999E-2</c:v>
                </c:pt>
                <c:pt idx="56793">
                  <c:v>9.5033452000000004E-2</c:v>
                </c:pt>
                <c:pt idx="56794">
                  <c:v>9.5032780999999997E-2</c:v>
                </c:pt>
                <c:pt idx="56795">
                  <c:v>9.5032111000000002E-2</c:v>
                </c:pt>
                <c:pt idx="56796">
                  <c:v>9.5031448000000004E-2</c:v>
                </c:pt>
                <c:pt idx="56797">
                  <c:v>9.5030785000000007E-2</c:v>
                </c:pt>
                <c:pt idx="56798">
                  <c:v>9.5030121999999995E-2</c:v>
                </c:pt>
                <c:pt idx="56799">
                  <c:v>9.5029457999999997E-2</c:v>
                </c:pt>
                <c:pt idx="56800">
                  <c:v>9.5028802999999995E-2</c:v>
                </c:pt>
                <c:pt idx="56801">
                  <c:v>9.5028146999999993E-2</c:v>
                </c:pt>
                <c:pt idx="56802">
                  <c:v>9.5027491000000006E-2</c:v>
                </c:pt>
                <c:pt idx="56803">
                  <c:v>9.5026836000000003E-2</c:v>
                </c:pt>
                <c:pt idx="56804">
                  <c:v>9.5026187999999998E-2</c:v>
                </c:pt>
                <c:pt idx="56805">
                  <c:v>9.5025539000000006E-2</c:v>
                </c:pt>
                <c:pt idx="56806">
                  <c:v>9.5024891E-2</c:v>
                </c:pt>
                <c:pt idx="56807">
                  <c:v>9.5024242999999994E-2</c:v>
                </c:pt>
                <c:pt idx="56808">
                  <c:v>9.5023595000000002E-2</c:v>
                </c:pt>
                <c:pt idx="56809">
                  <c:v>9.5022954000000007E-2</c:v>
                </c:pt>
                <c:pt idx="56810">
                  <c:v>9.5022312999999997E-2</c:v>
                </c:pt>
                <c:pt idx="56811">
                  <c:v>9.5021673000000001E-2</c:v>
                </c:pt>
                <c:pt idx="56812">
                  <c:v>9.5021032000000005E-2</c:v>
                </c:pt>
                <c:pt idx="56813">
                  <c:v>9.5020398000000006E-2</c:v>
                </c:pt>
                <c:pt idx="56814">
                  <c:v>9.5019765000000006E-2</c:v>
                </c:pt>
                <c:pt idx="56815">
                  <c:v>9.5019132000000006E-2</c:v>
                </c:pt>
                <c:pt idx="56816">
                  <c:v>9.5018499000000006E-2</c:v>
                </c:pt>
                <c:pt idx="56817">
                  <c:v>9.5017865000000007E-2</c:v>
                </c:pt>
                <c:pt idx="56818">
                  <c:v>9.5017239000000003E-2</c:v>
                </c:pt>
                <c:pt idx="56819">
                  <c:v>9.5016613999999999E-2</c:v>
                </c:pt>
                <c:pt idx="56820">
                  <c:v>9.5015987999999996E-2</c:v>
                </c:pt>
                <c:pt idx="56821">
                  <c:v>9.5015362000000006E-2</c:v>
                </c:pt>
                <c:pt idx="56822">
                  <c:v>9.5014743999999998E-2</c:v>
                </c:pt>
                <c:pt idx="56823">
                  <c:v>9.5014125000000005E-2</c:v>
                </c:pt>
                <c:pt idx="56824">
                  <c:v>9.5013506999999997E-2</c:v>
                </c:pt>
                <c:pt idx="56825">
                  <c:v>9.5012888000000004E-2</c:v>
                </c:pt>
                <c:pt idx="56826">
                  <c:v>9.5012269999999996E-2</c:v>
                </c:pt>
                <c:pt idx="56827">
                  <c:v>9.5011658999999998E-2</c:v>
                </c:pt>
                <c:pt idx="56828">
                  <c:v>9.5011048000000001E-2</c:v>
                </c:pt>
                <c:pt idx="56829">
                  <c:v>9.5010437000000003E-2</c:v>
                </c:pt>
                <c:pt idx="56830">
                  <c:v>9.5009826000000006E-2</c:v>
                </c:pt>
                <c:pt idx="56831">
                  <c:v>9.5009223000000004E-2</c:v>
                </c:pt>
                <c:pt idx="56832">
                  <c:v>9.5008619000000002E-2</c:v>
                </c:pt>
                <c:pt idx="56833">
                  <c:v>9.5008016000000001E-2</c:v>
                </c:pt>
                <c:pt idx="56834">
                  <c:v>9.5007411999999999E-2</c:v>
                </c:pt>
                <c:pt idx="56835">
                  <c:v>9.5006808999999998E-2</c:v>
                </c:pt>
                <c:pt idx="56836">
                  <c:v>9.5006213000000006E-2</c:v>
                </c:pt>
                <c:pt idx="56837">
                  <c:v>9.5005617000000001E-2</c:v>
                </c:pt>
                <c:pt idx="56838">
                  <c:v>9.5005019999999996E-2</c:v>
                </c:pt>
                <c:pt idx="56839">
                  <c:v>9.5004424000000004E-2</c:v>
                </c:pt>
                <c:pt idx="56840">
                  <c:v>9.5003827999999998E-2</c:v>
                </c:pt>
                <c:pt idx="56841">
                  <c:v>9.5003240000000003E-2</c:v>
                </c:pt>
                <c:pt idx="56842">
                  <c:v>9.5002650999999994E-2</c:v>
                </c:pt>
                <c:pt idx="56843">
                  <c:v>9.5002062999999998E-2</c:v>
                </c:pt>
                <c:pt idx="56844">
                  <c:v>9.5001474000000002E-2</c:v>
                </c:pt>
                <c:pt idx="56845">
                  <c:v>9.5000893000000003E-2</c:v>
                </c:pt>
                <c:pt idx="56846">
                  <c:v>9.5000312000000003E-2</c:v>
                </c:pt>
                <c:pt idx="56847">
                  <c:v>9.4999731000000004E-2</c:v>
                </c:pt>
                <c:pt idx="56848">
                  <c:v>9.4999149000000005E-2</c:v>
                </c:pt>
                <c:pt idx="56849">
                  <c:v>9.4998568000000005E-2</c:v>
                </c:pt>
                <c:pt idx="56850">
                  <c:v>9.4997995000000002E-2</c:v>
                </c:pt>
                <c:pt idx="56851">
                  <c:v>9.4997420999999999E-2</c:v>
                </c:pt>
                <c:pt idx="56852">
                  <c:v>9.4996846999999995E-2</c:v>
                </c:pt>
                <c:pt idx="56853">
                  <c:v>9.4996274000000006E-2</c:v>
                </c:pt>
                <c:pt idx="56854">
                  <c:v>9.4995700000000002E-2</c:v>
                </c:pt>
                <c:pt idx="56855">
                  <c:v>9.4995133999999995E-2</c:v>
                </c:pt>
                <c:pt idx="56856">
                  <c:v>9.4994567000000002E-2</c:v>
                </c:pt>
                <c:pt idx="56857">
                  <c:v>9.4994000999999995E-2</c:v>
                </c:pt>
                <c:pt idx="56858">
                  <c:v>9.4993435000000001E-2</c:v>
                </c:pt>
                <c:pt idx="56859">
                  <c:v>9.4992868999999994E-2</c:v>
                </c:pt>
                <c:pt idx="56860">
                  <c:v>9.4992309999999996E-2</c:v>
                </c:pt>
                <c:pt idx="56861">
                  <c:v>9.4991750999999999E-2</c:v>
                </c:pt>
                <c:pt idx="56862">
                  <c:v>9.4991192000000002E-2</c:v>
                </c:pt>
                <c:pt idx="56863">
                  <c:v>9.4990633000000005E-2</c:v>
                </c:pt>
                <c:pt idx="56864">
                  <c:v>9.4990074999999993E-2</c:v>
                </c:pt>
                <c:pt idx="56865">
                  <c:v>9.4989523000000006E-2</c:v>
                </c:pt>
                <c:pt idx="56866">
                  <c:v>9.4988972000000005E-2</c:v>
                </c:pt>
                <c:pt idx="56867">
                  <c:v>9.4988421000000003E-2</c:v>
                </c:pt>
                <c:pt idx="56868">
                  <c:v>9.4987869000000003E-2</c:v>
                </c:pt>
                <c:pt idx="56869">
                  <c:v>9.4987318000000001E-2</c:v>
                </c:pt>
                <c:pt idx="56870">
                  <c:v>9.4986773999999996E-2</c:v>
                </c:pt>
                <c:pt idx="56871">
                  <c:v>9.4986230000000005E-2</c:v>
                </c:pt>
                <c:pt idx="56872">
                  <c:v>9.4985686E-2</c:v>
                </c:pt>
                <c:pt idx="56873">
                  <c:v>9.4985141999999995E-2</c:v>
                </c:pt>
                <c:pt idx="56874">
                  <c:v>9.4984598000000003E-2</c:v>
                </c:pt>
                <c:pt idx="56875">
                  <c:v>9.4984061999999994E-2</c:v>
                </c:pt>
                <c:pt idx="56876">
                  <c:v>9.4983525999999999E-2</c:v>
                </c:pt>
                <c:pt idx="56877">
                  <c:v>9.4982989000000004E-2</c:v>
                </c:pt>
                <c:pt idx="56878">
                  <c:v>9.4982452999999994E-2</c:v>
                </c:pt>
                <c:pt idx="56879">
                  <c:v>9.4981916E-2</c:v>
                </c:pt>
                <c:pt idx="56880">
                  <c:v>9.4981387E-2</c:v>
                </c:pt>
                <c:pt idx="56881">
                  <c:v>9.4980858000000001E-2</c:v>
                </c:pt>
                <c:pt idx="56882">
                  <c:v>9.4980329000000002E-2</c:v>
                </c:pt>
                <c:pt idx="56883">
                  <c:v>9.4979800000000003E-2</c:v>
                </c:pt>
                <c:pt idx="56884">
                  <c:v>9.4979271000000004E-2</c:v>
                </c:pt>
                <c:pt idx="56885">
                  <c:v>9.4978750000000001E-2</c:v>
                </c:pt>
                <c:pt idx="56886">
                  <c:v>9.4978227999999998E-2</c:v>
                </c:pt>
                <c:pt idx="56887">
                  <c:v>9.4977706999999995E-2</c:v>
                </c:pt>
                <c:pt idx="56888">
                  <c:v>9.4977185000000006E-2</c:v>
                </c:pt>
                <c:pt idx="56889">
                  <c:v>9.4976664000000002E-2</c:v>
                </c:pt>
                <c:pt idx="56890">
                  <c:v>9.4976148999999996E-2</c:v>
                </c:pt>
                <c:pt idx="56891">
                  <c:v>9.4975635000000003E-2</c:v>
                </c:pt>
                <c:pt idx="56892">
                  <c:v>9.4975120999999996E-2</c:v>
                </c:pt>
                <c:pt idx="56893">
                  <c:v>9.4974607000000003E-2</c:v>
                </c:pt>
                <c:pt idx="56894">
                  <c:v>9.4974092999999996E-2</c:v>
                </c:pt>
                <c:pt idx="56895">
                  <c:v>9.4973585999999999E-2</c:v>
                </c:pt>
                <c:pt idx="56896">
                  <c:v>9.4973080000000001E-2</c:v>
                </c:pt>
                <c:pt idx="56897">
                  <c:v>9.4972573000000005E-2</c:v>
                </c:pt>
                <c:pt idx="56898">
                  <c:v>9.4972066999999993E-2</c:v>
                </c:pt>
                <c:pt idx="56899">
                  <c:v>9.4971559999999997E-2</c:v>
                </c:pt>
                <c:pt idx="56900">
                  <c:v>9.4971060999999996E-2</c:v>
                </c:pt>
                <c:pt idx="56901">
                  <c:v>9.4970561999999994E-2</c:v>
                </c:pt>
                <c:pt idx="56902">
                  <c:v>9.4970061999999994E-2</c:v>
                </c:pt>
                <c:pt idx="56903">
                  <c:v>9.4969563000000007E-2</c:v>
                </c:pt>
                <c:pt idx="56904">
                  <c:v>9.4969064000000006E-2</c:v>
                </c:pt>
                <c:pt idx="56905">
                  <c:v>9.4968565000000005E-2</c:v>
                </c:pt>
                <c:pt idx="56906">
                  <c:v>9.4968073E-2</c:v>
                </c:pt>
                <c:pt idx="56907">
                  <c:v>9.4967580999999995E-2</c:v>
                </c:pt>
                <c:pt idx="56908">
                  <c:v>9.4967090000000004E-2</c:v>
                </c:pt>
                <c:pt idx="56909">
                  <c:v>9.4966597999999999E-2</c:v>
                </c:pt>
                <c:pt idx="56910">
                  <c:v>9.4966105999999995E-2</c:v>
                </c:pt>
                <c:pt idx="56911">
                  <c:v>9.4965622E-2</c:v>
                </c:pt>
                <c:pt idx="56912">
                  <c:v>9.4965138000000004E-2</c:v>
                </c:pt>
                <c:pt idx="56913">
                  <c:v>9.4964652999999996E-2</c:v>
                </c:pt>
                <c:pt idx="56914">
                  <c:v>9.4964169000000001E-2</c:v>
                </c:pt>
                <c:pt idx="56915">
                  <c:v>9.4963685000000006E-2</c:v>
                </c:pt>
                <c:pt idx="56916">
                  <c:v>9.4963199999999998E-2</c:v>
                </c:pt>
                <c:pt idx="56917">
                  <c:v>9.4962723999999998E-2</c:v>
                </c:pt>
                <c:pt idx="56918">
                  <c:v>9.4962247E-2</c:v>
                </c:pt>
                <c:pt idx="56919">
                  <c:v>9.4961770000000001E-2</c:v>
                </c:pt>
                <c:pt idx="56920">
                  <c:v>9.4961293000000002E-2</c:v>
                </c:pt>
                <c:pt idx="56921">
                  <c:v>9.4960816000000003E-2</c:v>
                </c:pt>
                <c:pt idx="56922">
                  <c:v>9.4960347000000001E-2</c:v>
                </c:pt>
                <c:pt idx="56923">
                  <c:v>9.4959876999999998E-2</c:v>
                </c:pt>
                <c:pt idx="56924">
                  <c:v>9.4959407999999995E-2</c:v>
                </c:pt>
                <c:pt idx="56925">
                  <c:v>9.4958939000000006E-2</c:v>
                </c:pt>
                <c:pt idx="56926">
                  <c:v>9.4958469000000004E-2</c:v>
                </c:pt>
                <c:pt idx="56927">
                  <c:v>9.4958006999999997E-2</c:v>
                </c:pt>
                <c:pt idx="56928">
                  <c:v>9.4957545000000004E-2</c:v>
                </c:pt>
                <c:pt idx="56929">
                  <c:v>9.4957082999999998E-2</c:v>
                </c:pt>
                <c:pt idx="56930">
                  <c:v>9.4956622000000004E-2</c:v>
                </c:pt>
                <c:pt idx="56931">
                  <c:v>9.4956159999999998E-2</c:v>
                </c:pt>
                <c:pt idx="56932">
                  <c:v>9.4955698000000005E-2</c:v>
                </c:pt>
                <c:pt idx="56933">
                  <c:v>9.4955242999999995E-2</c:v>
                </c:pt>
                <c:pt idx="56934">
                  <c:v>9.4954788999999998E-2</c:v>
                </c:pt>
                <c:pt idx="56935">
                  <c:v>9.4954334000000001E-2</c:v>
                </c:pt>
                <c:pt idx="56936">
                  <c:v>9.4953880000000004E-2</c:v>
                </c:pt>
                <c:pt idx="56937">
                  <c:v>9.4953424999999994E-2</c:v>
                </c:pt>
                <c:pt idx="56938">
                  <c:v>9.4952970999999997E-2</c:v>
                </c:pt>
                <c:pt idx="56939">
                  <c:v>9.4952523999999996E-2</c:v>
                </c:pt>
                <c:pt idx="56940">
                  <c:v>9.4952076999999996E-2</c:v>
                </c:pt>
                <c:pt idx="56941">
                  <c:v>9.4951629999999995E-2</c:v>
                </c:pt>
                <c:pt idx="56942">
                  <c:v>9.4951182999999995E-2</c:v>
                </c:pt>
                <c:pt idx="56943">
                  <c:v>9.4950735999999994E-2</c:v>
                </c:pt>
                <c:pt idx="56944">
                  <c:v>9.4950296000000003E-2</c:v>
                </c:pt>
                <c:pt idx="56945">
                  <c:v>9.4949855999999999E-2</c:v>
                </c:pt>
                <c:pt idx="56946">
                  <c:v>9.4949416999999994E-2</c:v>
                </c:pt>
                <c:pt idx="56947">
                  <c:v>9.4948977000000004E-2</c:v>
                </c:pt>
                <c:pt idx="56948">
                  <c:v>9.4948537999999999E-2</c:v>
                </c:pt>
                <c:pt idx="56949">
                  <c:v>9.4948097999999995E-2</c:v>
                </c:pt>
                <c:pt idx="56950">
                  <c:v>9.4947666E-2</c:v>
                </c:pt>
                <c:pt idx="56951">
                  <c:v>9.4947234000000005E-2</c:v>
                </c:pt>
                <c:pt idx="56952">
                  <c:v>9.4946801999999997E-2</c:v>
                </c:pt>
                <c:pt idx="56953">
                  <c:v>9.4946370000000002E-2</c:v>
                </c:pt>
                <c:pt idx="56954">
                  <c:v>9.4945936999999994E-2</c:v>
                </c:pt>
                <c:pt idx="56955">
                  <c:v>9.4945504999999999E-2</c:v>
                </c:pt>
                <c:pt idx="56956">
                  <c:v>9.4945081000000001E-2</c:v>
                </c:pt>
                <c:pt idx="56957">
                  <c:v>9.4944656000000002E-2</c:v>
                </c:pt>
                <c:pt idx="56958">
                  <c:v>9.4944231000000004E-2</c:v>
                </c:pt>
                <c:pt idx="56959">
                  <c:v>9.4943807000000005E-2</c:v>
                </c:pt>
                <c:pt idx="56960">
                  <c:v>9.4943382000000007E-2</c:v>
                </c:pt>
                <c:pt idx="56961">
                  <c:v>9.4942956999999994E-2</c:v>
                </c:pt>
                <c:pt idx="56962">
                  <c:v>9.4942540000000006E-2</c:v>
                </c:pt>
                <c:pt idx="56963">
                  <c:v>9.4942123000000003E-2</c:v>
                </c:pt>
                <c:pt idx="56964">
                  <c:v>9.4941705000000001E-2</c:v>
                </c:pt>
                <c:pt idx="56965">
                  <c:v>9.4941287999999999E-2</c:v>
                </c:pt>
                <c:pt idx="56966">
                  <c:v>9.4940870999999996E-2</c:v>
                </c:pt>
                <c:pt idx="56967">
                  <c:v>9.4940453999999994E-2</c:v>
                </c:pt>
                <c:pt idx="56968">
                  <c:v>9.4940044000000001E-2</c:v>
                </c:pt>
                <c:pt idx="56969">
                  <c:v>9.4939633999999995E-2</c:v>
                </c:pt>
                <c:pt idx="56970">
                  <c:v>9.4939224000000003E-2</c:v>
                </c:pt>
                <c:pt idx="56971">
                  <c:v>9.4938814999999996E-2</c:v>
                </c:pt>
                <c:pt idx="56972">
                  <c:v>9.4938405000000003E-2</c:v>
                </c:pt>
                <c:pt idx="56973">
                  <c:v>9.4937994999999997E-2</c:v>
                </c:pt>
                <c:pt idx="56974">
                  <c:v>9.4937593000000001E-2</c:v>
                </c:pt>
                <c:pt idx="56975">
                  <c:v>9.4937190000000005E-2</c:v>
                </c:pt>
                <c:pt idx="56976">
                  <c:v>9.4936787999999994E-2</c:v>
                </c:pt>
                <c:pt idx="56977">
                  <c:v>9.4936385999999998E-2</c:v>
                </c:pt>
                <c:pt idx="56978">
                  <c:v>9.4935983000000002E-2</c:v>
                </c:pt>
                <c:pt idx="56979">
                  <c:v>9.4935581000000005E-2</c:v>
                </c:pt>
                <c:pt idx="56980">
                  <c:v>9.4935186000000005E-2</c:v>
                </c:pt>
                <c:pt idx="56981">
                  <c:v>9.4934791000000004E-2</c:v>
                </c:pt>
                <c:pt idx="56982">
                  <c:v>9.4934396000000004E-2</c:v>
                </c:pt>
                <c:pt idx="56983">
                  <c:v>9.4934002000000003E-2</c:v>
                </c:pt>
                <c:pt idx="56984">
                  <c:v>9.4933607000000003E-2</c:v>
                </c:pt>
                <c:pt idx="56985">
                  <c:v>9.4933212000000003E-2</c:v>
                </c:pt>
                <c:pt idx="56986">
                  <c:v>9.4932823999999999E-2</c:v>
                </c:pt>
                <c:pt idx="56987">
                  <c:v>9.4932436999999995E-2</c:v>
                </c:pt>
                <c:pt idx="56988">
                  <c:v>9.4932050000000004E-2</c:v>
                </c:pt>
                <c:pt idx="56989">
                  <c:v>9.4931662E-2</c:v>
                </c:pt>
                <c:pt idx="56990">
                  <c:v>9.4931274999999996E-2</c:v>
                </c:pt>
                <c:pt idx="56991">
                  <c:v>9.4930887000000005E-2</c:v>
                </c:pt>
                <c:pt idx="56992">
                  <c:v>9.4930506999999997E-2</c:v>
                </c:pt>
                <c:pt idx="56993">
                  <c:v>9.4930127000000003E-2</c:v>
                </c:pt>
                <c:pt idx="56994">
                  <c:v>9.4929746999999995E-2</c:v>
                </c:pt>
                <c:pt idx="56995">
                  <c:v>9.4929367000000001E-2</c:v>
                </c:pt>
                <c:pt idx="56996">
                  <c:v>9.4928987000000006E-2</c:v>
                </c:pt>
                <c:pt idx="56997">
                  <c:v>9.4928606999999998E-2</c:v>
                </c:pt>
                <c:pt idx="56998">
                  <c:v>9.4928227000000004E-2</c:v>
                </c:pt>
                <c:pt idx="56999">
                  <c:v>9.4927855000000005E-2</c:v>
                </c:pt>
                <c:pt idx="57000">
                  <c:v>9.4927481999999994E-2</c:v>
                </c:pt>
                <c:pt idx="57001">
                  <c:v>9.4927222000000006E-2</c:v>
                </c:pt>
                <c:pt idx="57002">
                  <c:v>9.4926968E-2</c:v>
                </c:pt>
                <c:pt idx="57003">
                  <c:v>9.4926714999999995E-2</c:v>
                </c:pt>
                <c:pt idx="57004">
                  <c:v>9.4926468999999999E-2</c:v>
                </c:pt>
                <c:pt idx="57005">
                  <c:v>9.4926231E-2</c:v>
                </c:pt>
                <c:pt idx="57006">
                  <c:v>9.4925992000000001E-2</c:v>
                </c:pt>
                <c:pt idx="57007">
                  <c:v>9.4925760999999997E-2</c:v>
                </c:pt>
                <c:pt idx="57008">
                  <c:v>9.4925529999999994E-2</c:v>
                </c:pt>
                <c:pt idx="57009">
                  <c:v>9.4925307E-2</c:v>
                </c:pt>
                <c:pt idx="57010">
                  <c:v>9.4925082999999993E-2</c:v>
                </c:pt>
                <c:pt idx="57011">
                  <c:v>9.4924866999999996E-2</c:v>
                </c:pt>
                <c:pt idx="57012">
                  <c:v>9.4924650999999999E-2</c:v>
                </c:pt>
                <c:pt idx="57013">
                  <c:v>9.4924435000000001E-2</c:v>
                </c:pt>
                <c:pt idx="57014">
                  <c:v>9.4924226E-2</c:v>
                </c:pt>
                <c:pt idx="57015">
                  <c:v>9.4924017999999999E-2</c:v>
                </c:pt>
                <c:pt idx="57016">
                  <c:v>9.4923808999999998E-2</c:v>
                </c:pt>
                <c:pt idx="57017">
                  <c:v>9.4923608000000007E-2</c:v>
                </c:pt>
                <c:pt idx="57018">
                  <c:v>9.4923407000000001E-2</c:v>
                </c:pt>
                <c:pt idx="57019">
                  <c:v>9.4923205999999996E-2</c:v>
                </c:pt>
                <c:pt idx="57020">
                  <c:v>9.4923012000000001E-2</c:v>
                </c:pt>
                <c:pt idx="57021">
                  <c:v>9.4922818000000006E-2</c:v>
                </c:pt>
                <c:pt idx="57022">
                  <c:v>9.4922624999999997E-2</c:v>
                </c:pt>
                <c:pt idx="57023">
                  <c:v>9.4922437999999998E-2</c:v>
                </c:pt>
                <c:pt idx="57024">
                  <c:v>9.4922251999999999E-2</c:v>
                </c:pt>
                <c:pt idx="57025">
                  <c:v>9.4922065999999999E-2</c:v>
                </c:pt>
                <c:pt idx="57026">
                  <c:v>9.4921879000000001E-2</c:v>
                </c:pt>
                <c:pt idx="57027">
                  <c:v>9.4921700999999997E-2</c:v>
                </c:pt>
                <c:pt idx="57028">
                  <c:v>9.4921521999999994E-2</c:v>
                </c:pt>
                <c:pt idx="57029">
                  <c:v>9.4921343000000005E-2</c:v>
                </c:pt>
                <c:pt idx="57030">
                  <c:v>9.4921164000000002E-2</c:v>
                </c:pt>
                <c:pt idx="57031">
                  <c:v>9.4920992999999995E-2</c:v>
                </c:pt>
                <c:pt idx="57032">
                  <c:v>9.4920821000000002E-2</c:v>
                </c:pt>
                <c:pt idx="57033">
                  <c:v>9.4920649999999995E-2</c:v>
                </c:pt>
                <c:pt idx="57034">
                  <c:v>9.4920479000000002E-2</c:v>
                </c:pt>
                <c:pt idx="57035">
                  <c:v>9.4920315000000005E-2</c:v>
                </c:pt>
                <c:pt idx="57036">
                  <c:v>9.4920150999999994E-2</c:v>
                </c:pt>
                <c:pt idx="57037">
                  <c:v>9.4919986999999997E-2</c:v>
                </c:pt>
                <c:pt idx="57038">
                  <c:v>9.4919823E-2</c:v>
                </c:pt>
                <c:pt idx="57039">
                  <c:v>9.4919666999999999E-2</c:v>
                </c:pt>
                <c:pt idx="57040">
                  <c:v>9.4919509999999999E-2</c:v>
                </c:pt>
                <c:pt idx="57041">
                  <c:v>9.4919353999999997E-2</c:v>
                </c:pt>
                <c:pt idx="57042">
                  <c:v>9.4919196999999997E-2</c:v>
                </c:pt>
                <c:pt idx="57043">
                  <c:v>9.4919040999999996E-2</c:v>
                </c:pt>
                <c:pt idx="57044">
                  <c:v>9.4918892000000005E-2</c:v>
                </c:pt>
                <c:pt idx="57045">
                  <c:v>9.4918743E-2</c:v>
                </c:pt>
                <c:pt idx="57046">
                  <c:v>9.4918593999999995E-2</c:v>
                </c:pt>
                <c:pt idx="57047">
                  <c:v>9.4918445000000004E-2</c:v>
                </c:pt>
                <c:pt idx="57048">
                  <c:v>9.4918295999999999E-2</c:v>
                </c:pt>
                <c:pt idx="57049">
                  <c:v>9.4918154000000005E-2</c:v>
                </c:pt>
                <c:pt idx="57050">
                  <c:v>9.4918012999999996E-2</c:v>
                </c:pt>
                <c:pt idx="57051">
                  <c:v>9.4917871000000001E-2</c:v>
                </c:pt>
                <c:pt idx="57052">
                  <c:v>9.4917729000000006E-2</c:v>
                </c:pt>
                <c:pt idx="57053">
                  <c:v>9.4917587999999997E-2</c:v>
                </c:pt>
                <c:pt idx="57054">
                  <c:v>9.4917453999999998E-2</c:v>
                </c:pt>
                <c:pt idx="57055">
                  <c:v>9.4917319999999999E-2</c:v>
                </c:pt>
                <c:pt idx="57056">
                  <c:v>9.4917186000000001E-2</c:v>
                </c:pt>
                <c:pt idx="57057">
                  <c:v>9.4917051000000002E-2</c:v>
                </c:pt>
                <c:pt idx="57058">
                  <c:v>9.4916917000000003E-2</c:v>
                </c:pt>
                <c:pt idx="57059">
                  <c:v>9.4916783000000005E-2</c:v>
                </c:pt>
                <c:pt idx="57060">
                  <c:v>9.4916657000000001E-2</c:v>
                </c:pt>
                <c:pt idx="57061">
                  <c:v>9.4916529999999999E-2</c:v>
                </c:pt>
                <c:pt idx="57062">
                  <c:v>9.4916402999999996E-2</c:v>
                </c:pt>
                <c:pt idx="57063">
                  <c:v>9.4916276999999993E-2</c:v>
                </c:pt>
                <c:pt idx="57064">
                  <c:v>9.4916150000000005E-2</c:v>
                </c:pt>
                <c:pt idx="57065">
                  <c:v>9.4916023000000002E-2</c:v>
                </c:pt>
                <c:pt idx="57066">
                  <c:v>9.4915903999999995E-2</c:v>
                </c:pt>
                <c:pt idx="57067">
                  <c:v>9.4915785000000003E-2</c:v>
                </c:pt>
                <c:pt idx="57068">
                  <c:v>9.4915665999999996E-2</c:v>
                </c:pt>
                <c:pt idx="57069">
                  <c:v>9.4915546000000003E-2</c:v>
                </c:pt>
                <c:pt idx="57070">
                  <c:v>9.4915426999999997E-2</c:v>
                </c:pt>
                <c:pt idx="57071">
                  <c:v>9.4915308000000004E-2</c:v>
                </c:pt>
                <c:pt idx="57072">
                  <c:v>9.4915195999999993E-2</c:v>
                </c:pt>
                <c:pt idx="57073">
                  <c:v>9.4915084999999996E-2</c:v>
                </c:pt>
                <c:pt idx="57074">
                  <c:v>9.4914973E-2</c:v>
                </c:pt>
                <c:pt idx="57075">
                  <c:v>9.4914861000000003E-2</c:v>
                </c:pt>
                <c:pt idx="57076">
                  <c:v>9.4914749000000007E-2</c:v>
                </c:pt>
                <c:pt idx="57077">
                  <c:v>9.4914637999999996E-2</c:v>
                </c:pt>
                <c:pt idx="57078">
                  <c:v>9.4914532999999995E-2</c:v>
                </c:pt>
                <c:pt idx="57079">
                  <c:v>9.4914428999999995E-2</c:v>
                </c:pt>
                <c:pt idx="57080">
                  <c:v>9.4914324999999994E-2</c:v>
                </c:pt>
                <c:pt idx="57081">
                  <c:v>9.4914219999999994E-2</c:v>
                </c:pt>
                <c:pt idx="57082">
                  <c:v>9.4914116000000007E-2</c:v>
                </c:pt>
                <c:pt idx="57083">
                  <c:v>9.4914012000000006E-2</c:v>
                </c:pt>
                <c:pt idx="57084">
                  <c:v>9.4913907000000006E-2</c:v>
                </c:pt>
                <c:pt idx="57085">
                  <c:v>9.4913810000000001E-2</c:v>
                </c:pt>
                <c:pt idx="57086">
                  <c:v>9.4913713999999996E-2</c:v>
                </c:pt>
                <c:pt idx="57087">
                  <c:v>9.4913617000000006E-2</c:v>
                </c:pt>
                <c:pt idx="57088">
                  <c:v>9.4913520000000001E-2</c:v>
                </c:pt>
                <c:pt idx="57089">
                  <c:v>9.4913422999999997E-2</c:v>
                </c:pt>
                <c:pt idx="57090">
                  <c:v>9.4913326000000006E-2</c:v>
                </c:pt>
                <c:pt idx="57091">
                  <c:v>9.4913229000000002E-2</c:v>
                </c:pt>
                <c:pt idx="57092">
                  <c:v>9.4913139999999993E-2</c:v>
                </c:pt>
                <c:pt idx="57093">
                  <c:v>9.4913050999999998E-2</c:v>
                </c:pt>
                <c:pt idx="57094">
                  <c:v>9.4912961000000004E-2</c:v>
                </c:pt>
                <c:pt idx="57095">
                  <c:v>9.4912871999999995E-2</c:v>
                </c:pt>
                <c:pt idx="57096">
                  <c:v>9.4912782000000001E-2</c:v>
                </c:pt>
                <c:pt idx="57097">
                  <c:v>9.4912693000000006E-2</c:v>
                </c:pt>
                <c:pt idx="57098">
                  <c:v>9.4912602999999998E-2</c:v>
                </c:pt>
                <c:pt idx="57099">
                  <c:v>9.4912521999999999E-2</c:v>
                </c:pt>
                <c:pt idx="57100">
                  <c:v>9.4912440000000001E-2</c:v>
                </c:pt>
                <c:pt idx="57101">
                  <c:v>9.4912358000000002E-2</c:v>
                </c:pt>
                <c:pt idx="57102">
                  <c:v>9.4912276000000004E-2</c:v>
                </c:pt>
                <c:pt idx="57103">
                  <c:v>9.4912194000000005E-2</c:v>
                </c:pt>
                <c:pt idx="57104">
                  <c:v>9.4912112000000007E-2</c:v>
                </c:pt>
                <c:pt idx="57105">
                  <c:v>9.4912029999999994E-2</c:v>
                </c:pt>
                <c:pt idx="57106">
                  <c:v>9.4911947999999996E-2</c:v>
                </c:pt>
                <c:pt idx="57107">
                  <c:v>9.4911872999999994E-2</c:v>
                </c:pt>
                <c:pt idx="57108">
                  <c:v>9.4911799000000005E-2</c:v>
                </c:pt>
                <c:pt idx="57109">
                  <c:v>9.4911724000000003E-2</c:v>
                </c:pt>
                <c:pt idx="57110">
                  <c:v>9.491165E-2</c:v>
                </c:pt>
                <c:pt idx="57111">
                  <c:v>9.4911574999999998E-2</c:v>
                </c:pt>
                <c:pt idx="57112">
                  <c:v>9.4911500999999995E-2</c:v>
                </c:pt>
                <c:pt idx="57113">
                  <c:v>9.4911425999999993E-2</c:v>
                </c:pt>
                <c:pt idx="57114">
                  <c:v>9.4911352000000004E-2</c:v>
                </c:pt>
                <c:pt idx="57115">
                  <c:v>9.4911284999999998E-2</c:v>
                </c:pt>
                <c:pt idx="57116">
                  <c:v>9.4911218000000006E-2</c:v>
                </c:pt>
                <c:pt idx="57117">
                  <c:v>9.4911150999999999E-2</c:v>
                </c:pt>
                <c:pt idx="57118">
                  <c:v>9.4911084000000007E-2</c:v>
                </c:pt>
                <c:pt idx="57119">
                  <c:v>9.4911017E-2</c:v>
                </c:pt>
                <c:pt idx="57120">
                  <c:v>9.4910948999999994E-2</c:v>
                </c:pt>
                <c:pt idx="57121">
                  <c:v>9.4910882000000002E-2</c:v>
                </c:pt>
                <c:pt idx="57122">
                  <c:v>9.4910814999999996E-2</c:v>
                </c:pt>
                <c:pt idx="57123">
                  <c:v>9.4910755999999999E-2</c:v>
                </c:pt>
                <c:pt idx="57124">
                  <c:v>9.4910696000000003E-2</c:v>
                </c:pt>
                <c:pt idx="57125">
                  <c:v>9.4910637000000006E-2</c:v>
                </c:pt>
                <c:pt idx="57126">
                  <c:v>9.4910576999999996E-2</c:v>
                </c:pt>
                <c:pt idx="57127">
                  <c:v>9.4910517E-2</c:v>
                </c:pt>
                <c:pt idx="57128">
                  <c:v>9.4910458000000003E-2</c:v>
                </c:pt>
                <c:pt idx="57129">
                  <c:v>9.4910398000000007E-2</c:v>
                </c:pt>
                <c:pt idx="57130">
                  <c:v>9.4910338999999996E-2</c:v>
                </c:pt>
                <c:pt idx="57131">
                  <c:v>9.4910279E-2</c:v>
                </c:pt>
                <c:pt idx="57132">
                  <c:v>9.4910227E-2</c:v>
                </c:pt>
                <c:pt idx="57133">
                  <c:v>9.4910174999999999E-2</c:v>
                </c:pt>
                <c:pt idx="57134">
                  <c:v>9.4910122E-2</c:v>
                </c:pt>
                <c:pt idx="57135">
                  <c:v>9.4910069999999999E-2</c:v>
                </c:pt>
                <c:pt idx="57136">
                  <c:v>9.4910017999999999E-2</c:v>
                </c:pt>
                <c:pt idx="57137">
                  <c:v>9.4909965999999998E-2</c:v>
                </c:pt>
                <c:pt idx="57138">
                  <c:v>9.4909913999999998E-2</c:v>
                </c:pt>
                <c:pt idx="57139">
                  <c:v>9.4909861999999998E-2</c:v>
                </c:pt>
                <c:pt idx="57140">
                  <c:v>9.4909809999999997E-2</c:v>
                </c:pt>
                <c:pt idx="57141">
                  <c:v>9.4909764999999993E-2</c:v>
                </c:pt>
                <c:pt idx="57142">
                  <c:v>9.4909720000000003E-2</c:v>
                </c:pt>
                <c:pt idx="57143">
                  <c:v>9.4909674999999999E-2</c:v>
                </c:pt>
                <c:pt idx="57144">
                  <c:v>9.4909630999999994E-2</c:v>
                </c:pt>
                <c:pt idx="57145">
                  <c:v>9.4909586000000004E-2</c:v>
                </c:pt>
                <c:pt idx="57146">
                  <c:v>9.4909541E-2</c:v>
                </c:pt>
                <c:pt idx="57147">
                  <c:v>9.4909496999999995E-2</c:v>
                </c:pt>
                <c:pt idx="57148">
                  <c:v>9.4909452000000005E-2</c:v>
                </c:pt>
                <c:pt idx="57149">
                  <c:v>9.4909407000000001E-2</c:v>
                </c:pt>
                <c:pt idx="57150">
                  <c:v>9.4909370000000007E-2</c:v>
                </c:pt>
                <c:pt idx="57151">
                  <c:v>9.4909332999999999E-2</c:v>
                </c:pt>
                <c:pt idx="57152">
                  <c:v>9.4909295000000005E-2</c:v>
                </c:pt>
                <c:pt idx="57153">
                  <c:v>9.4909257999999996E-2</c:v>
                </c:pt>
                <c:pt idx="57154">
                  <c:v>9.4909221000000002E-2</c:v>
                </c:pt>
                <c:pt idx="57155">
                  <c:v>9.4909183999999994E-2</c:v>
                </c:pt>
                <c:pt idx="57156">
                  <c:v>9.4909146E-2</c:v>
                </c:pt>
                <c:pt idx="57157">
                  <c:v>9.4909109000000005E-2</c:v>
                </c:pt>
                <c:pt idx="57158">
                  <c:v>9.4909071999999997E-2</c:v>
                </c:pt>
                <c:pt idx="57159">
                  <c:v>9.4909035000000003E-2</c:v>
                </c:pt>
                <c:pt idx="57160">
                  <c:v>9.4909005000000005E-2</c:v>
                </c:pt>
                <c:pt idx="57161">
                  <c:v>9.4908975000000007E-2</c:v>
                </c:pt>
                <c:pt idx="57162">
                  <c:v>9.4908944999999995E-2</c:v>
                </c:pt>
                <c:pt idx="57163">
                  <c:v>9.4908914999999996E-2</c:v>
                </c:pt>
                <c:pt idx="57164">
                  <c:v>9.4908885999999998E-2</c:v>
                </c:pt>
                <c:pt idx="57165">
                  <c:v>9.4908856E-2</c:v>
                </c:pt>
                <c:pt idx="57166">
                  <c:v>9.4908826000000002E-2</c:v>
                </c:pt>
                <c:pt idx="57167">
                  <c:v>9.4908796000000004E-2</c:v>
                </c:pt>
                <c:pt idx="57168">
                  <c:v>9.4908766000000006E-2</c:v>
                </c:pt>
                <c:pt idx="57169">
                  <c:v>9.4908737000000007E-2</c:v>
                </c:pt>
                <c:pt idx="57170">
                  <c:v>9.4908714000000005E-2</c:v>
                </c:pt>
                <c:pt idx="57171">
                  <c:v>9.4908692000000003E-2</c:v>
                </c:pt>
                <c:pt idx="57172">
                  <c:v>9.4908670000000001E-2</c:v>
                </c:pt>
                <c:pt idx="57173">
                  <c:v>9.4908646999999999E-2</c:v>
                </c:pt>
                <c:pt idx="57174">
                  <c:v>9.4908624999999996E-2</c:v>
                </c:pt>
                <c:pt idx="57175">
                  <c:v>9.4908602999999994E-2</c:v>
                </c:pt>
                <c:pt idx="57176">
                  <c:v>9.4908580000000006E-2</c:v>
                </c:pt>
                <c:pt idx="57177">
                  <c:v>9.4908558000000004E-2</c:v>
                </c:pt>
                <c:pt idx="57178">
                  <c:v>9.4908535000000002E-2</c:v>
                </c:pt>
                <c:pt idx="57179">
                  <c:v>9.4908513E-2</c:v>
                </c:pt>
                <c:pt idx="57180">
                  <c:v>9.4908497999999994E-2</c:v>
                </c:pt>
                <c:pt idx="57181">
                  <c:v>9.4908483000000002E-2</c:v>
                </c:pt>
                <c:pt idx="57182">
                  <c:v>9.4908467999999996E-2</c:v>
                </c:pt>
                <c:pt idx="57183">
                  <c:v>9.4908454000000003E-2</c:v>
                </c:pt>
                <c:pt idx="57184">
                  <c:v>9.4908438999999997E-2</c:v>
                </c:pt>
                <c:pt idx="57185">
                  <c:v>9.4908424000000005E-2</c:v>
                </c:pt>
                <c:pt idx="57186">
                  <c:v>9.4908408999999999E-2</c:v>
                </c:pt>
                <c:pt idx="57187">
                  <c:v>9.4908393999999993E-2</c:v>
                </c:pt>
                <c:pt idx="57188">
                  <c:v>9.4908379000000001E-2</c:v>
                </c:pt>
                <c:pt idx="57189">
                  <c:v>9.4908363999999995E-2</c:v>
                </c:pt>
                <c:pt idx="57190">
                  <c:v>9.4908349000000003E-2</c:v>
                </c:pt>
                <c:pt idx="57191">
                  <c:v>9.4908342000000007E-2</c:v>
                </c:pt>
                <c:pt idx="57192">
                  <c:v>9.4908333999999997E-2</c:v>
                </c:pt>
                <c:pt idx="57193">
                  <c:v>9.4908327000000001E-2</c:v>
                </c:pt>
                <c:pt idx="57194">
                  <c:v>9.4908319000000005E-2</c:v>
                </c:pt>
                <c:pt idx="57195">
                  <c:v>9.4908311999999995E-2</c:v>
                </c:pt>
                <c:pt idx="57196">
                  <c:v>9.4908304999999998E-2</c:v>
                </c:pt>
                <c:pt idx="57197">
                  <c:v>9.4908297000000003E-2</c:v>
                </c:pt>
                <c:pt idx="57198">
                  <c:v>9.4908290000000006E-2</c:v>
                </c:pt>
                <c:pt idx="57199">
                  <c:v>9.4908281999999997E-2</c:v>
                </c:pt>
                <c:pt idx="57200">
                  <c:v>9.4908275E-2</c:v>
                </c:pt>
                <c:pt idx="57201">
                  <c:v>9.4908267000000004E-2</c:v>
                </c:pt>
                <c:pt idx="57202">
                  <c:v>9.4908267000000004E-2</c:v>
                </c:pt>
                <c:pt idx="57203">
                  <c:v>9.4908267000000004E-2</c:v>
                </c:pt>
                <c:pt idx="57204">
                  <c:v>9.4908267000000004E-2</c:v>
                </c:pt>
                <c:pt idx="57205">
                  <c:v>9.4908267000000004E-2</c:v>
                </c:pt>
                <c:pt idx="57206">
                  <c:v>9.4908267000000004E-2</c:v>
                </c:pt>
                <c:pt idx="57207">
                  <c:v>9.4908267000000004E-2</c:v>
                </c:pt>
                <c:pt idx="57208">
                  <c:v>9.4908267000000004E-2</c:v>
                </c:pt>
                <c:pt idx="57209">
                  <c:v>9.4908267000000004E-2</c:v>
                </c:pt>
                <c:pt idx="57210">
                  <c:v>9.4908267000000004E-2</c:v>
                </c:pt>
                <c:pt idx="57211">
                  <c:v>9.4908267000000004E-2</c:v>
                </c:pt>
                <c:pt idx="57212">
                  <c:v>9.4908267000000004E-2</c:v>
                </c:pt>
                <c:pt idx="57213">
                  <c:v>9.4908267000000004E-2</c:v>
                </c:pt>
                <c:pt idx="57214">
                  <c:v>9.4908275E-2</c:v>
                </c:pt>
                <c:pt idx="57215">
                  <c:v>9.4908281999999997E-2</c:v>
                </c:pt>
                <c:pt idx="57216">
                  <c:v>9.4908290000000006E-2</c:v>
                </c:pt>
                <c:pt idx="57217">
                  <c:v>9.4908297000000003E-2</c:v>
                </c:pt>
                <c:pt idx="57218">
                  <c:v>9.4908304999999998E-2</c:v>
                </c:pt>
                <c:pt idx="57219">
                  <c:v>9.4908311999999995E-2</c:v>
                </c:pt>
                <c:pt idx="57220">
                  <c:v>9.4908319000000005E-2</c:v>
                </c:pt>
                <c:pt idx="57221">
                  <c:v>9.4908327000000001E-2</c:v>
                </c:pt>
                <c:pt idx="57222">
                  <c:v>9.4908333999999997E-2</c:v>
                </c:pt>
                <c:pt idx="57223">
                  <c:v>9.4908342000000007E-2</c:v>
                </c:pt>
                <c:pt idx="57224">
                  <c:v>9.4908349000000003E-2</c:v>
                </c:pt>
                <c:pt idx="57225">
                  <c:v>9.4908356999999999E-2</c:v>
                </c:pt>
                <c:pt idx="57226">
                  <c:v>9.4908372000000005E-2</c:v>
                </c:pt>
                <c:pt idx="57227">
                  <c:v>9.4908385999999997E-2</c:v>
                </c:pt>
                <c:pt idx="57228">
                  <c:v>9.4908401000000003E-2</c:v>
                </c:pt>
                <c:pt idx="57229">
                  <c:v>9.4908415999999995E-2</c:v>
                </c:pt>
                <c:pt idx="57230">
                  <c:v>9.4908431000000001E-2</c:v>
                </c:pt>
                <c:pt idx="57231">
                  <c:v>9.4908445999999994E-2</c:v>
                </c:pt>
                <c:pt idx="57232">
                  <c:v>9.4908461E-2</c:v>
                </c:pt>
                <c:pt idx="57233">
                  <c:v>9.4908476000000006E-2</c:v>
                </c:pt>
                <c:pt idx="57234">
                  <c:v>9.4908490999999998E-2</c:v>
                </c:pt>
                <c:pt idx="57235">
                  <c:v>9.4908506000000004E-2</c:v>
                </c:pt>
                <c:pt idx="57236">
                  <c:v>9.4908520999999996E-2</c:v>
                </c:pt>
                <c:pt idx="57237">
                  <c:v>9.4908535000000002E-2</c:v>
                </c:pt>
                <c:pt idx="57238">
                  <c:v>9.4908558000000004E-2</c:v>
                </c:pt>
                <c:pt idx="57239">
                  <c:v>9.4908580000000006E-2</c:v>
                </c:pt>
                <c:pt idx="57240">
                  <c:v>9.4908602999999994E-2</c:v>
                </c:pt>
                <c:pt idx="57241">
                  <c:v>9.4908624999999996E-2</c:v>
                </c:pt>
                <c:pt idx="57242">
                  <c:v>9.4908646999999999E-2</c:v>
                </c:pt>
                <c:pt idx="57243">
                  <c:v>9.4908670000000001E-2</c:v>
                </c:pt>
                <c:pt idx="57244">
                  <c:v>9.4908692000000003E-2</c:v>
                </c:pt>
                <c:pt idx="57245">
                  <c:v>9.4908714000000005E-2</c:v>
                </c:pt>
                <c:pt idx="57246">
                  <c:v>9.4908737000000007E-2</c:v>
                </c:pt>
                <c:pt idx="57247">
                  <c:v>9.4908758999999995E-2</c:v>
                </c:pt>
                <c:pt idx="57248">
                  <c:v>9.4908780999999998E-2</c:v>
                </c:pt>
                <c:pt idx="57249">
                  <c:v>9.4908803999999999E-2</c:v>
                </c:pt>
                <c:pt idx="57250">
                  <c:v>9.4908826000000002E-2</c:v>
                </c:pt>
                <c:pt idx="57251">
                  <c:v>9.4908856E-2</c:v>
                </c:pt>
                <c:pt idx="57252">
                  <c:v>9.4908885999999998E-2</c:v>
                </c:pt>
                <c:pt idx="57253">
                  <c:v>9.4908914999999996E-2</c:v>
                </c:pt>
                <c:pt idx="57254">
                  <c:v>9.4908944999999995E-2</c:v>
                </c:pt>
                <c:pt idx="57255">
                  <c:v>9.4908975000000007E-2</c:v>
                </c:pt>
                <c:pt idx="57256">
                  <c:v>9.4909005000000005E-2</c:v>
                </c:pt>
                <c:pt idx="57257">
                  <c:v>9.4909035000000003E-2</c:v>
                </c:pt>
                <c:pt idx="57258">
                  <c:v>9.4909064000000001E-2</c:v>
                </c:pt>
                <c:pt idx="57259">
                  <c:v>9.4909093999999999E-2</c:v>
                </c:pt>
                <c:pt idx="57260">
                  <c:v>9.4909123999999997E-2</c:v>
                </c:pt>
                <c:pt idx="57261">
                  <c:v>9.4909153999999996E-2</c:v>
                </c:pt>
                <c:pt idx="57262">
                  <c:v>9.4909183999999994E-2</c:v>
                </c:pt>
                <c:pt idx="57263">
                  <c:v>9.4909213000000006E-2</c:v>
                </c:pt>
                <c:pt idx="57264">
                  <c:v>9.4909251E-2</c:v>
                </c:pt>
                <c:pt idx="57265">
                  <c:v>9.4909287999999994E-2</c:v>
                </c:pt>
                <c:pt idx="57266">
                  <c:v>9.4909325000000003E-2</c:v>
                </c:pt>
                <c:pt idx="57267">
                  <c:v>9.4909361999999997E-2</c:v>
                </c:pt>
                <c:pt idx="57268">
                  <c:v>9.4909400000000005E-2</c:v>
                </c:pt>
                <c:pt idx="57269">
                  <c:v>9.4909436999999999E-2</c:v>
                </c:pt>
                <c:pt idx="57270">
                  <c:v>9.4909473999999994E-2</c:v>
                </c:pt>
                <c:pt idx="57271">
                  <c:v>9.4909512000000001E-2</c:v>
                </c:pt>
                <c:pt idx="57272">
                  <c:v>9.4909548999999996E-2</c:v>
                </c:pt>
                <c:pt idx="57273">
                  <c:v>9.4909586000000004E-2</c:v>
                </c:pt>
                <c:pt idx="57274">
                  <c:v>9.4909622999999999E-2</c:v>
                </c:pt>
                <c:pt idx="57275">
                  <c:v>9.4909661000000006E-2</c:v>
                </c:pt>
                <c:pt idx="57276">
                  <c:v>9.4909698000000001E-2</c:v>
                </c:pt>
                <c:pt idx="57277">
                  <c:v>9.4909734999999995E-2</c:v>
                </c:pt>
                <c:pt idx="57278">
                  <c:v>9.4909779999999999E-2</c:v>
                </c:pt>
                <c:pt idx="57279">
                  <c:v>9.4909824000000004E-2</c:v>
                </c:pt>
                <c:pt idx="57280">
                  <c:v>9.4909868999999994E-2</c:v>
                </c:pt>
                <c:pt idx="57281">
                  <c:v>9.4909913999999998E-2</c:v>
                </c:pt>
                <c:pt idx="57282">
                  <c:v>9.4909959000000002E-2</c:v>
                </c:pt>
                <c:pt idx="57283">
                  <c:v>9.4910003000000007E-2</c:v>
                </c:pt>
                <c:pt idx="57284">
                  <c:v>9.4910047999999997E-2</c:v>
                </c:pt>
                <c:pt idx="57285">
                  <c:v>9.4910093000000001E-2</c:v>
                </c:pt>
                <c:pt idx="57286">
                  <c:v>9.4910137000000006E-2</c:v>
                </c:pt>
                <c:pt idx="57287">
                  <c:v>9.4910181999999996E-2</c:v>
                </c:pt>
                <c:pt idx="57288">
                  <c:v>9.4910227E-2</c:v>
                </c:pt>
                <c:pt idx="57289">
                  <c:v>9.4910271000000004E-2</c:v>
                </c:pt>
                <c:pt idx="57290">
                  <c:v>9.4910315999999995E-2</c:v>
                </c:pt>
                <c:pt idx="57291">
                  <c:v>9.4910360999999999E-2</c:v>
                </c:pt>
                <c:pt idx="57292">
                  <c:v>9.4910412999999999E-2</c:v>
                </c:pt>
                <c:pt idx="57293">
                  <c:v>9.4910464999999999E-2</c:v>
                </c:pt>
                <c:pt idx="57294">
                  <c:v>9.4910517E-2</c:v>
                </c:pt>
                <c:pt idx="57295">
                  <c:v>9.4910569E-2</c:v>
                </c:pt>
                <c:pt idx="57296">
                  <c:v>9.4910622E-2</c:v>
                </c:pt>
                <c:pt idx="57297">
                  <c:v>9.4910674E-2</c:v>
                </c:pt>
                <c:pt idx="57298">
                  <c:v>9.4910726000000001E-2</c:v>
                </c:pt>
                <c:pt idx="57299">
                  <c:v>9.4910778000000001E-2</c:v>
                </c:pt>
                <c:pt idx="57300">
                  <c:v>9.4910830000000002E-2</c:v>
                </c:pt>
                <c:pt idx="57301">
                  <c:v>9.4910882000000002E-2</c:v>
                </c:pt>
                <c:pt idx="57302">
                  <c:v>9.4910935000000002E-2</c:v>
                </c:pt>
                <c:pt idx="57303">
                  <c:v>9.4910987000000002E-2</c:v>
                </c:pt>
                <c:pt idx="57304">
                  <c:v>9.4911039000000003E-2</c:v>
                </c:pt>
                <c:pt idx="57305">
                  <c:v>9.4911091000000003E-2</c:v>
                </c:pt>
                <c:pt idx="57306">
                  <c:v>9.4911143000000003E-2</c:v>
                </c:pt>
                <c:pt idx="57307">
                  <c:v>9.4911203E-2</c:v>
                </c:pt>
                <c:pt idx="57308">
                  <c:v>9.4911261999999996E-2</c:v>
                </c:pt>
                <c:pt idx="57309">
                  <c:v>9.4911322000000006E-2</c:v>
                </c:pt>
                <c:pt idx="57310">
                  <c:v>9.4911382000000002E-2</c:v>
                </c:pt>
                <c:pt idx="57311">
                  <c:v>9.4911440999999999E-2</c:v>
                </c:pt>
                <c:pt idx="57312">
                  <c:v>9.4911500999999995E-2</c:v>
                </c:pt>
                <c:pt idx="57313">
                  <c:v>9.4911560000000006E-2</c:v>
                </c:pt>
                <c:pt idx="57314">
                  <c:v>9.4911620000000002E-2</c:v>
                </c:pt>
                <c:pt idx="57315">
                  <c:v>9.4911679999999998E-2</c:v>
                </c:pt>
                <c:pt idx="57316">
                  <c:v>9.4911738999999995E-2</c:v>
                </c:pt>
                <c:pt idx="57317">
                  <c:v>9.4911799000000005E-2</c:v>
                </c:pt>
                <c:pt idx="57318">
                  <c:v>9.4911858000000002E-2</c:v>
                </c:pt>
                <c:pt idx="57319">
                  <c:v>9.4911917999999998E-2</c:v>
                </c:pt>
                <c:pt idx="57320">
                  <c:v>9.4911977999999994E-2</c:v>
                </c:pt>
                <c:pt idx="57321">
                  <c:v>9.4912037000000005E-2</c:v>
                </c:pt>
                <c:pt idx="57322">
                  <c:v>9.4912103999999997E-2</c:v>
                </c:pt>
                <c:pt idx="57323">
                  <c:v>9.4912171000000004E-2</c:v>
                </c:pt>
                <c:pt idx="57324">
                  <c:v>9.4912237999999996E-2</c:v>
                </c:pt>
                <c:pt idx="57325">
                  <c:v>9.4912305000000002E-2</c:v>
                </c:pt>
                <c:pt idx="57326">
                  <c:v>9.4912372999999994E-2</c:v>
                </c:pt>
                <c:pt idx="57327">
                  <c:v>9.4912440000000001E-2</c:v>
                </c:pt>
                <c:pt idx="57328">
                  <c:v>9.4912506999999993E-2</c:v>
                </c:pt>
                <c:pt idx="57329">
                  <c:v>9.4912574E-2</c:v>
                </c:pt>
                <c:pt idx="57330">
                  <c:v>9.4912641000000006E-2</c:v>
                </c:pt>
                <c:pt idx="57331">
                  <c:v>9.4912707999999998E-2</c:v>
                </c:pt>
                <c:pt idx="57332">
                  <c:v>9.4912775000000005E-2</c:v>
                </c:pt>
                <c:pt idx="57333">
                  <c:v>9.4912841999999997E-2</c:v>
                </c:pt>
                <c:pt idx="57334">
                  <c:v>9.4912909000000004E-2</c:v>
                </c:pt>
                <c:pt idx="57335">
                  <c:v>9.4912975999999996E-2</c:v>
                </c:pt>
                <c:pt idx="57336">
                  <c:v>9.4913043000000002E-2</c:v>
                </c:pt>
                <c:pt idx="57337">
                  <c:v>9.4913109999999995E-2</c:v>
                </c:pt>
                <c:pt idx="57338">
                  <c:v>9.4913184999999997E-2</c:v>
                </c:pt>
                <c:pt idx="57339">
                  <c:v>9.4913259E-2</c:v>
                </c:pt>
                <c:pt idx="57340">
                  <c:v>9.4913334000000002E-2</c:v>
                </c:pt>
                <c:pt idx="57341">
                  <c:v>9.4913408000000005E-2</c:v>
                </c:pt>
                <c:pt idx="57342">
                  <c:v>9.4913483000000007E-2</c:v>
                </c:pt>
                <c:pt idx="57343">
                  <c:v>9.4913556999999996E-2</c:v>
                </c:pt>
                <c:pt idx="57344">
                  <c:v>9.4913631999999998E-2</c:v>
                </c:pt>
                <c:pt idx="57345">
                  <c:v>9.4913706E-2</c:v>
                </c:pt>
                <c:pt idx="57346">
                  <c:v>9.4913781000000003E-2</c:v>
                </c:pt>
                <c:pt idx="57347">
                  <c:v>9.4913855000000005E-2</c:v>
                </c:pt>
                <c:pt idx="57348">
                  <c:v>9.4913929999999994E-2</c:v>
                </c:pt>
                <c:pt idx="57349">
                  <c:v>9.4914003999999996E-2</c:v>
                </c:pt>
                <c:pt idx="57350">
                  <c:v>9.4914078999999998E-2</c:v>
                </c:pt>
                <c:pt idx="57351">
                  <c:v>9.4914153000000001E-2</c:v>
                </c:pt>
                <c:pt idx="57352">
                  <c:v>9.4914228000000003E-2</c:v>
                </c:pt>
                <c:pt idx="57353">
                  <c:v>9.4914302000000006E-2</c:v>
                </c:pt>
                <c:pt idx="57354">
                  <c:v>9.4914384000000004E-2</c:v>
                </c:pt>
                <c:pt idx="57355">
                  <c:v>9.4914466000000003E-2</c:v>
                </c:pt>
                <c:pt idx="57356">
                  <c:v>9.4914548000000001E-2</c:v>
                </c:pt>
                <c:pt idx="57357">
                  <c:v>9.491463E-2</c:v>
                </c:pt>
                <c:pt idx="57358">
                  <c:v>9.4914711999999998E-2</c:v>
                </c:pt>
                <c:pt idx="57359">
                  <c:v>9.4914793999999997E-2</c:v>
                </c:pt>
                <c:pt idx="57360">
                  <c:v>9.4914875999999995E-2</c:v>
                </c:pt>
                <c:pt idx="57361">
                  <c:v>9.4914957999999994E-2</c:v>
                </c:pt>
                <c:pt idx="57362">
                  <c:v>9.4915040000000006E-2</c:v>
                </c:pt>
                <c:pt idx="57363">
                  <c:v>9.4915122000000005E-2</c:v>
                </c:pt>
                <c:pt idx="57364">
                  <c:v>9.4915204000000003E-2</c:v>
                </c:pt>
                <c:pt idx="57365">
                  <c:v>9.4915286000000001E-2</c:v>
                </c:pt>
                <c:pt idx="57366">
                  <c:v>9.4915368E-2</c:v>
                </c:pt>
                <c:pt idx="57367">
                  <c:v>9.4915449999999998E-2</c:v>
                </c:pt>
                <c:pt idx="57368">
                  <c:v>9.4915531999999997E-2</c:v>
                </c:pt>
                <c:pt idx="57369">
                  <c:v>9.4915613999999995E-2</c:v>
                </c:pt>
                <c:pt idx="57370">
                  <c:v>9.4915694999999994E-2</c:v>
                </c:pt>
                <c:pt idx="57371">
                  <c:v>9.4915785000000003E-2</c:v>
                </c:pt>
                <c:pt idx="57372">
                  <c:v>9.4915873999999997E-2</c:v>
                </c:pt>
                <c:pt idx="57373">
                  <c:v>9.4915964000000005E-2</c:v>
                </c:pt>
                <c:pt idx="57374">
                  <c:v>9.4916053E-2</c:v>
                </c:pt>
                <c:pt idx="57375">
                  <c:v>9.4916142999999994E-2</c:v>
                </c:pt>
                <c:pt idx="57376">
                  <c:v>9.4916232000000003E-2</c:v>
                </c:pt>
                <c:pt idx="57377">
                  <c:v>9.4916320999999998E-2</c:v>
                </c:pt>
                <c:pt idx="57378">
                  <c:v>9.4916411000000006E-2</c:v>
                </c:pt>
                <c:pt idx="57379">
                  <c:v>9.4916500000000001E-2</c:v>
                </c:pt>
                <c:pt idx="57380">
                  <c:v>9.4916589999999995E-2</c:v>
                </c:pt>
                <c:pt idx="57381">
                  <c:v>9.4916679000000004E-2</c:v>
                </c:pt>
                <c:pt idx="57382">
                  <c:v>9.4916767999999999E-2</c:v>
                </c:pt>
                <c:pt idx="57383">
                  <c:v>9.4916858000000007E-2</c:v>
                </c:pt>
                <c:pt idx="57384">
                  <c:v>9.4916947000000002E-2</c:v>
                </c:pt>
                <c:pt idx="57385">
                  <c:v>9.4917036999999996E-2</c:v>
                </c:pt>
                <c:pt idx="57386">
                  <c:v>9.4917126000000004E-2</c:v>
                </c:pt>
                <c:pt idx="57387">
                  <c:v>9.4917214999999999E-2</c:v>
                </c:pt>
                <c:pt idx="57388">
                  <c:v>9.4917304999999993E-2</c:v>
                </c:pt>
                <c:pt idx="57389">
                  <c:v>9.4917401999999998E-2</c:v>
                </c:pt>
                <c:pt idx="57390">
                  <c:v>9.4917499000000002E-2</c:v>
                </c:pt>
                <c:pt idx="57391">
                  <c:v>9.4917594999999993E-2</c:v>
                </c:pt>
                <c:pt idx="57392">
                  <c:v>9.4917691999999998E-2</c:v>
                </c:pt>
                <c:pt idx="57393">
                  <c:v>9.4917789000000002E-2</c:v>
                </c:pt>
                <c:pt idx="57394">
                  <c:v>9.4917886000000007E-2</c:v>
                </c:pt>
                <c:pt idx="57395">
                  <c:v>9.4917982999999997E-2</c:v>
                </c:pt>
                <c:pt idx="57396">
                  <c:v>9.4918080000000002E-2</c:v>
                </c:pt>
                <c:pt idx="57397">
                  <c:v>9.4918177000000006E-2</c:v>
                </c:pt>
                <c:pt idx="57398">
                  <c:v>9.4918272999999997E-2</c:v>
                </c:pt>
                <c:pt idx="57399">
                  <c:v>9.4918370000000002E-2</c:v>
                </c:pt>
                <c:pt idx="57400">
                  <c:v>9.4918467000000006E-2</c:v>
                </c:pt>
                <c:pt idx="57401">
                  <c:v>9.4918563999999997E-2</c:v>
                </c:pt>
                <c:pt idx="57402">
                  <c:v>9.4918661000000001E-2</c:v>
                </c:pt>
                <c:pt idx="57403">
                  <c:v>9.4918758000000006E-2</c:v>
                </c:pt>
                <c:pt idx="57404">
                  <c:v>9.4918854999999996E-2</c:v>
                </c:pt>
                <c:pt idx="57405">
                  <c:v>9.4918951000000001E-2</c:v>
                </c:pt>
                <c:pt idx="57406">
                  <c:v>9.4919048000000006E-2</c:v>
                </c:pt>
                <c:pt idx="57407">
                  <c:v>9.4919153000000006E-2</c:v>
                </c:pt>
                <c:pt idx="57408">
                  <c:v>9.4919257000000007E-2</c:v>
                </c:pt>
                <c:pt idx="57409">
                  <c:v>9.4919360999999994E-2</c:v>
                </c:pt>
                <c:pt idx="57410">
                  <c:v>9.4919464999999995E-2</c:v>
                </c:pt>
                <c:pt idx="57411">
                  <c:v>9.4919569999999995E-2</c:v>
                </c:pt>
                <c:pt idx="57412">
                  <c:v>9.4919673999999996E-2</c:v>
                </c:pt>
                <c:pt idx="57413">
                  <c:v>9.4919777999999996E-2</c:v>
                </c:pt>
                <c:pt idx="57414">
                  <c:v>9.4919882999999997E-2</c:v>
                </c:pt>
                <c:pt idx="57415">
                  <c:v>9.4919986999999997E-2</c:v>
                </c:pt>
                <c:pt idx="57416">
                  <c:v>9.4920090999999998E-2</c:v>
                </c:pt>
                <c:pt idx="57417">
                  <c:v>9.4920195999999998E-2</c:v>
                </c:pt>
                <c:pt idx="57418">
                  <c:v>9.4920299999999999E-2</c:v>
                </c:pt>
                <c:pt idx="57419">
                  <c:v>9.4920404E-2</c:v>
                </c:pt>
                <c:pt idx="57420">
                  <c:v>9.4920509E-2</c:v>
                </c:pt>
                <c:pt idx="57421">
                  <c:v>9.4920613000000001E-2</c:v>
                </c:pt>
                <c:pt idx="57422">
                  <c:v>9.4920717000000002E-2</c:v>
                </c:pt>
                <c:pt idx="57423">
                  <c:v>9.4920821000000002E-2</c:v>
                </c:pt>
                <c:pt idx="57424">
                  <c:v>9.4920926000000003E-2</c:v>
                </c:pt>
                <c:pt idx="57425">
                  <c:v>9.4921030000000003E-2</c:v>
                </c:pt>
                <c:pt idx="57426">
                  <c:v>9.4921142E-2</c:v>
                </c:pt>
                <c:pt idx="57427">
                  <c:v>9.4921253999999997E-2</c:v>
                </c:pt>
                <c:pt idx="57428">
                  <c:v>9.4921364999999994E-2</c:v>
                </c:pt>
                <c:pt idx="57429">
                  <c:v>9.4921477000000004E-2</c:v>
                </c:pt>
                <c:pt idx="57430">
                  <c:v>9.4921589000000001E-2</c:v>
                </c:pt>
                <c:pt idx="57431">
                  <c:v>9.4921700999999997E-2</c:v>
                </c:pt>
                <c:pt idx="57432">
                  <c:v>9.4921811999999994E-2</c:v>
                </c:pt>
                <c:pt idx="57433">
                  <c:v>9.4921924000000005E-2</c:v>
                </c:pt>
                <c:pt idx="57434">
                  <c:v>9.4922036000000001E-2</c:v>
                </c:pt>
                <c:pt idx="57435">
                  <c:v>9.4922147999999998E-2</c:v>
                </c:pt>
                <c:pt idx="57436">
                  <c:v>9.4922258999999995E-2</c:v>
                </c:pt>
                <c:pt idx="57437">
                  <c:v>9.4922371000000005E-2</c:v>
                </c:pt>
                <c:pt idx="57438">
                  <c:v>9.4922483000000002E-2</c:v>
                </c:pt>
                <c:pt idx="57439">
                  <c:v>9.4922594999999998E-2</c:v>
                </c:pt>
                <c:pt idx="57440">
                  <c:v>9.4922705999999996E-2</c:v>
                </c:pt>
                <c:pt idx="57441">
                  <c:v>9.4922818000000006E-2</c:v>
                </c:pt>
                <c:pt idx="57442">
                  <c:v>9.4922930000000003E-2</c:v>
                </c:pt>
                <c:pt idx="57443">
                  <c:v>9.4923041999999999E-2</c:v>
                </c:pt>
                <c:pt idx="57444">
                  <c:v>9.4923153999999996E-2</c:v>
                </c:pt>
                <c:pt idx="57445">
                  <c:v>9.4923273000000002E-2</c:v>
                </c:pt>
                <c:pt idx="57446">
                  <c:v>9.4923391999999995E-2</c:v>
                </c:pt>
                <c:pt idx="57447">
                  <c:v>9.4923511000000002E-2</c:v>
                </c:pt>
                <c:pt idx="57448">
                  <c:v>9.4923629999999995E-2</c:v>
                </c:pt>
                <c:pt idx="57449">
                  <c:v>9.4923750000000001E-2</c:v>
                </c:pt>
                <c:pt idx="57450">
                  <c:v>9.4923868999999994E-2</c:v>
                </c:pt>
                <c:pt idx="57451">
                  <c:v>9.4923988000000001E-2</c:v>
                </c:pt>
                <c:pt idx="57452">
                  <c:v>9.4924106999999994E-2</c:v>
                </c:pt>
                <c:pt idx="57453">
                  <c:v>9.4924226E-2</c:v>
                </c:pt>
                <c:pt idx="57454">
                  <c:v>9.4924346000000007E-2</c:v>
                </c:pt>
                <c:pt idx="57455">
                  <c:v>9.4924465E-2</c:v>
                </c:pt>
                <c:pt idx="57456">
                  <c:v>9.4924584000000006E-2</c:v>
                </c:pt>
                <c:pt idx="57457">
                  <c:v>9.4924702999999999E-2</c:v>
                </c:pt>
                <c:pt idx="57458">
                  <c:v>9.4924822000000006E-2</c:v>
                </c:pt>
                <c:pt idx="57459">
                  <c:v>9.4924941999999998E-2</c:v>
                </c:pt>
                <c:pt idx="57460">
                  <c:v>9.4925061000000005E-2</c:v>
                </c:pt>
                <c:pt idx="57461">
                  <c:v>9.4925179999999998E-2</c:v>
                </c:pt>
                <c:pt idx="57462">
                  <c:v>9.4925299000000005E-2</c:v>
                </c:pt>
                <c:pt idx="57463">
                  <c:v>9.4925417999999998E-2</c:v>
                </c:pt>
                <c:pt idx="57464">
                  <c:v>9.4925538000000004E-2</c:v>
                </c:pt>
                <c:pt idx="57465">
                  <c:v>9.4925664000000007E-2</c:v>
                </c:pt>
                <c:pt idx="57466">
                  <c:v>9.4925790999999995E-2</c:v>
                </c:pt>
                <c:pt idx="57467">
                  <c:v>9.4925917999999998E-2</c:v>
                </c:pt>
                <c:pt idx="57468">
                  <c:v>9.4926044000000001E-2</c:v>
                </c:pt>
                <c:pt idx="57469">
                  <c:v>9.4926171000000004E-2</c:v>
                </c:pt>
                <c:pt idx="57470">
                  <c:v>9.4926298000000006E-2</c:v>
                </c:pt>
                <c:pt idx="57471">
                  <c:v>9.4926423999999995E-2</c:v>
                </c:pt>
                <c:pt idx="57472">
                  <c:v>9.4926550999999998E-2</c:v>
                </c:pt>
                <c:pt idx="57473">
                  <c:v>9.4926678E-2</c:v>
                </c:pt>
                <c:pt idx="57474">
                  <c:v>9.4926804000000004E-2</c:v>
                </c:pt>
                <c:pt idx="57475">
                  <c:v>9.4926931000000006E-2</c:v>
                </c:pt>
                <c:pt idx="57476">
                  <c:v>9.4927057999999995E-2</c:v>
                </c:pt>
                <c:pt idx="57477">
                  <c:v>9.4927183999999998E-2</c:v>
                </c:pt>
                <c:pt idx="57478">
                  <c:v>9.4927311E-2</c:v>
                </c:pt>
                <c:pt idx="57479">
                  <c:v>9.4927438000000003E-2</c:v>
                </c:pt>
                <c:pt idx="57480">
                  <c:v>9.4927564000000006E-2</c:v>
                </c:pt>
                <c:pt idx="57481">
                  <c:v>9.4927690999999995E-2</c:v>
                </c:pt>
                <c:pt idx="57482">
                  <c:v>9.4927817999999997E-2</c:v>
                </c:pt>
                <c:pt idx="57483">
                  <c:v>9.4927944E-2</c:v>
                </c:pt>
                <c:pt idx="57484">
                  <c:v>9.4928071000000003E-2</c:v>
                </c:pt>
                <c:pt idx="57485">
                  <c:v>9.4928198000000005E-2</c:v>
                </c:pt>
                <c:pt idx="57486">
                  <c:v>9.4928332000000004E-2</c:v>
                </c:pt>
                <c:pt idx="57487">
                  <c:v>9.4928466000000003E-2</c:v>
                </c:pt>
                <c:pt idx="57488">
                  <c:v>9.4928600000000002E-2</c:v>
                </c:pt>
                <c:pt idx="57489">
                  <c:v>9.4928734000000001E-2</c:v>
                </c:pt>
                <c:pt idx="57490">
                  <c:v>9.4928868E-2</c:v>
                </c:pt>
                <c:pt idx="57491">
                  <c:v>9.4929001999999998E-2</c:v>
                </c:pt>
                <c:pt idx="57492">
                  <c:v>9.4929135999999997E-2</c:v>
                </c:pt>
                <c:pt idx="57493">
                  <c:v>9.4929269999999996E-2</c:v>
                </c:pt>
                <c:pt idx="57494">
                  <c:v>9.4929404999999994E-2</c:v>
                </c:pt>
                <c:pt idx="57495">
                  <c:v>9.4929538999999993E-2</c:v>
                </c:pt>
                <c:pt idx="57496">
                  <c:v>9.4929673000000006E-2</c:v>
                </c:pt>
                <c:pt idx="57497">
                  <c:v>9.4929807000000005E-2</c:v>
                </c:pt>
                <c:pt idx="57498">
                  <c:v>9.4929941000000004E-2</c:v>
                </c:pt>
                <c:pt idx="57499">
                  <c:v>9.4930075000000003E-2</c:v>
                </c:pt>
                <c:pt idx="57500">
                  <c:v>9.4930209000000002E-2</c:v>
                </c:pt>
                <c:pt idx="57501">
                  <c:v>9.4930343E-2</c:v>
                </c:pt>
                <c:pt idx="57502">
                  <c:v>9.4930476999999999E-2</c:v>
                </c:pt>
                <c:pt idx="57503">
                  <c:v>9.4930611999999998E-2</c:v>
                </c:pt>
                <c:pt idx="57504">
                  <c:v>9.4930745999999996E-2</c:v>
                </c:pt>
                <c:pt idx="57505">
                  <c:v>9.4930879999999995E-2</c:v>
                </c:pt>
                <c:pt idx="57506">
                  <c:v>9.4931013999999994E-2</c:v>
                </c:pt>
                <c:pt idx="57507">
                  <c:v>9.4931148000000007E-2</c:v>
                </c:pt>
                <c:pt idx="57508">
                  <c:v>9.4931290000000002E-2</c:v>
                </c:pt>
                <c:pt idx="57509">
                  <c:v>9.4931430999999997E-2</c:v>
                </c:pt>
                <c:pt idx="57510">
                  <c:v>9.4931573000000005E-2</c:v>
                </c:pt>
                <c:pt idx="57511">
                  <c:v>9.4931714E-2</c:v>
                </c:pt>
                <c:pt idx="57512">
                  <c:v>9.4931855999999995E-2</c:v>
                </c:pt>
                <c:pt idx="57513">
                  <c:v>9.4931997000000004E-2</c:v>
                </c:pt>
                <c:pt idx="57514">
                  <c:v>9.4932138999999999E-2</c:v>
                </c:pt>
                <c:pt idx="57515">
                  <c:v>9.4932279999999994E-2</c:v>
                </c:pt>
                <c:pt idx="57516">
                  <c:v>9.4932422000000002E-2</c:v>
                </c:pt>
                <c:pt idx="57517">
                  <c:v>9.4932563999999997E-2</c:v>
                </c:pt>
                <c:pt idx="57518">
                  <c:v>9.4932705000000006E-2</c:v>
                </c:pt>
                <c:pt idx="57519">
                  <c:v>9.4932847000000001E-2</c:v>
                </c:pt>
                <c:pt idx="57520">
                  <c:v>9.4932987999999996E-2</c:v>
                </c:pt>
                <c:pt idx="57521">
                  <c:v>9.4933130000000004E-2</c:v>
                </c:pt>
                <c:pt idx="57522">
                  <c:v>9.4933271E-2</c:v>
                </c:pt>
                <c:pt idx="57523">
                  <c:v>9.4933412999999994E-2</c:v>
                </c:pt>
                <c:pt idx="57524">
                  <c:v>9.4933555000000003E-2</c:v>
                </c:pt>
                <c:pt idx="57525">
                  <c:v>9.4933695999999998E-2</c:v>
                </c:pt>
                <c:pt idx="57526">
                  <c:v>9.4933838000000006E-2</c:v>
                </c:pt>
                <c:pt idx="57527">
                  <c:v>9.4933979000000002E-2</c:v>
                </c:pt>
                <c:pt idx="57528">
                  <c:v>9.4934120999999996E-2</c:v>
                </c:pt>
                <c:pt idx="57529">
                  <c:v>9.4934262000000005E-2</c:v>
                </c:pt>
                <c:pt idx="57530">
                  <c:v>9.4934404E-2</c:v>
                </c:pt>
                <c:pt idx="57531">
                  <c:v>9.4934553000000005E-2</c:v>
                </c:pt>
                <c:pt idx="57532">
                  <c:v>9.4934701999999996E-2</c:v>
                </c:pt>
                <c:pt idx="57533">
                  <c:v>9.4934851000000001E-2</c:v>
                </c:pt>
                <c:pt idx="57534">
                  <c:v>9.4935000000000005E-2</c:v>
                </c:pt>
                <c:pt idx="57535">
                  <c:v>9.4935148999999996E-2</c:v>
                </c:pt>
                <c:pt idx="57536">
                  <c:v>9.4935298000000001E-2</c:v>
                </c:pt>
                <c:pt idx="57537">
                  <c:v>9.4935447000000006E-2</c:v>
                </c:pt>
                <c:pt idx="57538">
                  <c:v>9.4935595999999997E-2</c:v>
                </c:pt>
                <c:pt idx="57539">
                  <c:v>9.4935745000000002E-2</c:v>
                </c:pt>
                <c:pt idx="57540">
                  <c:v>9.4935894000000007E-2</c:v>
                </c:pt>
                <c:pt idx="57541">
                  <c:v>9.4936042999999998E-2</c:v>
                </c:pt>
                <c:pt idx="57542">
                  <c:v>9.4936192000000003E-2</c:v>
                </c:pt>
                <c:pt idx="57543">
                  <c:v>9.4936340999999994E-2</c:v>
                </c:pt>
                <c:pt idx="57544">
                  <c:v>9.4936489999999998E-2</c:v>
                </c:pt>
                <c:pt idx="57545">
                  <c:v>9.4936639000000003E-2</c:v>
                </c:pt>
                <c:pt idx="57546">
                  <c:v>9.4936787999999994E-2</c:v>
                </c:pt>
                <c:pt idx="57547">
                  <c:v>9.4936936999999999E-2</c:v>
                </c:pt>
                <c:pt idx="57548">
                  <c:v>9.4937086000000004E-2</c:v>
                </c:pt>
                <c:pt idx="57549">
                  <c:v>9.4937234999999995E-2</c:v>
                </c:pt>
                <c:pt idx="57550">
                  <c:v>9.4937384E-2</c:v>
                </c:pt>
                <c:pt idx="57551">
                  <c:v>9.4937533000000005E-2</c:v>
                </c:pt>
                <c:pt idx="57552">
                  <c:v>9.4937681999999995E-2</c:v>
                </c:pt>
                <c:pt idx="57553">
                  <c:v>9.4937831E-2</c:v>
                </c:pt>
                <c:pt idx="57554">
                  <c:v>9.4937988000000001E-2</c:v>
                </c:pt>
                <c:pt idx="57555">
                  <c:v>9.4938144000000002E-2</c:v>
                </c:pt>
                <c:pt idx="57556">
                  <c:v>9.4938301000000003E-2</c:v>
                </c:pt>
                <c:pt idx="57557">
                  <c:v>9.4938457000000004E-2</c:v>
                </c:pt>
                <c:pt idx="57558">
                  <c:v>9.4938613000000005E-2</c:v>
                </c:pt>
                <c:pt idx="57559">
                  <c:v>9.4938770000000006E-2</c:v>
                </c:pt>
                <c:pt idx="57560">
                  <c:v>9.4938926000000007E-2</c:v>
                </c:pt>
                <c:pt idx="57561">
                  <c:v>9.4939082999999994E-2</c:v>
                </c:pt>
                <c:pt idx="57562">
                  <c:v>9.4939238999999995E-2</c:v>
                </c:pt>
                <c:pt idx="57563">
                  <c:v>9.4939395999999995E-2</c:v>
                </c:pt>
                <c:pt idx="57564">
                  <c:v>9.4939551999999997E-2</c:v>
                </c:pt>
                <c:pt idx="57565">
                  <c:v>9.4939708999999997E-2</c:v>
                </c:pt>
                <c:pt idx="57566">
                  <c:v>9.4939864999999998E-2</c:v>
                </c:pt>
                <c:pt idx="57567">
                  <c:v>9.4940021999999999E-2</c:v>
                </c:pt>
                <c:pt idx="57568">
                  <c:v>9.4940178E-2</c:v>
                </c:pt>
                <c:pt idx="57569">
                  <c:v>9.4940335000000001E-2</c:v>
                </c:pt>
                <c:pt idx="57570">
                  <c:v>9.4940491000000002E-2</c:v>
                </c:pt>
                <c:pt idx="57571">
                  <c:v>9.4940647000000003E-2</c:v>
                </c:pt>
                <c:pt idx="57572">
                  <c:v>9.4940804000000004E-2</c:v>
                </c:pt>
                <c:pt idx="57573">
                  <c:v>9.4940960000000005E-2</c:v>
                </c:pt>
                <c:pt idx="57574">
                  <c:v>9.4941117000000005E-2</c:v>
                </c:pt>
                <c:pt idx="57575">
                  <c:v>9.4941273000000007E-2</c:v>
                </c:pt>
                <c:pt idx="57576">
                  <c:v>9.4941429999999993E-2</c:v>
                </c:pt>
                <c:pt idx="57577">
                  <c:v>9.4941585999999994E-2</c:v>
                </c:pt>
                <c:pt idx="57578">
                  <c:v>9.4941750000000005E-2</c:v>
                </c:pt>
                <c:pt idx="57579">
                  <c:v>9.4941914000000002E-2</c:v>
                </c:pt>
                <c:pt idx="57580">
                  <c:v>9.4942077999999999E-2</c:v>
                </c:pt>
                <c:pt idx="57581">
                  <c:v>9.4942241999999996E-2</c:v>
                </c:pt>
                <c:pt idx="57582">
                  <c:v>9.4942405999999993E-2</c:v>
                </c:pt>
                <c:pt idx="57583">
                  <c:v>9.4942570000000004E-2</c:v>
                </c:pt>
                <c:pt idx="57584">
                  <c:v>9.4942734000000001E-2</c:v>
                </c:pt>
                <c:pt idx="57585">
                  <c:v>9.4942897999999998E-2</c:v>
                </c:pt>
                <c:pt idx="57586">
                  <c:v>9.4943060999999995E-2</c:v>
                </c:pt>
                <c:pt idx="57587">
                  <c:v>9.4943225000000006E-2</c:v>
                </c:pt>
                <c:pt idx="57588">
                  <c:v>9.4943389000000003E-2</c:v>
                </c:pt>
                <c:pt idx="57589">
                  <c:v>9.4943553E-2</c:v>
                </c:pt>
                <c:pt idx="57590">
                  <c:v>9.4943716999999997E-2</c:v>
                </c:pt>
                <c:pt idx="57591">
                  <c:v>9.4943880999999994E-2</c:v>
                </c:pt>
                <c:pt idx="57592">
                  <c:v>9.4944045000000005E-2</c:v>
                </c:pt>
                <c:pt idx="57593">
                  <c:v>9.4944209000000002E-2</c:v>
                </c:pt>
                <c:pt idx="57594">
                  <c:v>9.4944372999999999E-2</c:v>
                </c:pt>
                <c:pt idx="57595">
                  <c:v>9.4944536999999996E-2</c:v>
                </c:pt>
                <c:pt idx="57596">
                  <c:v>9.4944701000000006E-2</c:v>
                </c:pt>
                <c:pt idx="57597">
                  <c:v>9.4944865000000003E-2</c:v>
                </c:pt>
                <c:pt idx="57598">
                  <c:v>9.4945028000000001E-2</c:v>
                </c:pt>
                <c:pt idx="57599">
                  <c:v>9.4945191999999998E-2</c:v>
                </c:pt>
                <c:pt idx="57600">
                  <c:v>9.4945355999999995E-2</c:v>
                </c:pt>
                <c:pt idx="57601">
                  <c:v>9.4946197999999996E-2</c:v>
                </c:pt>
                <c:pt idx="57602">
                  <c:v>9.4947033E-2</c:v>
                </c:pt>
                <c:pt idx="57603">
                  <c:v>9.4947859999999995E-2</c:v>
                </c:pt>
                <c:pt idx="57604">
                  <c:v>9.4948678999999994E-2</c:v>
                </c:pt>
                <c:pt idx="57605">
                  <c:v>9.4949490999999997E-2</c:v>
                </c:pt>
                <c:pt idx="57606">
                  <c:v>9.4950296000000003E-2</c:v>
                </c:pt>
                <c:pt idx="57607">
                  <c:v>9.4951100999999996E-2</c:v>
                </c:pt>
                <c:pt idx="57608">
                  <c:v>9.4951898000000007E-2</c:v>
                </c:pt>
                <c:pt idx="57609">
                  <c:v>9.4952687999999993E-2</c:v>
                </c:pt>
                <c:pt idx="57610">
                  <c:v>9.4953469999999998E-2</c:v>
                </c:pt>
                <c:pt idx="57611">
                  <c:v>9.4954252000000003E-2</c:v>
                </c:pt>
                <c:pt idx="57612">
                  <c:v>9.4955026999999997E-2</c:v>
                </c:pt>
                <c:pt idx="57613">
                  <c:v>9.4955794999999996E-2</c:v>
                </c:pt>
                <c:pt idx="57614">
                  <c:v>9.4956561999999994E-2</c:v>
                </c:pt>
                <c:pt idx="57615">
                  <c:v>9.4957321999999997E-2</c:v>
                </c:pt>
                <c:pt idx="57616">
                  <c:v>9.4958081999999999E-2</c:v>
                </c:pt>
                <c:pt idx="57617">
                  <c:v>9.4958834000000006E-2</c:v>
                </c:pt>
                <c:pt idx="57618">
                  <c:v>9.4959586999999998E-2</c:v>
                </c:pt>
                <c:pt idx="57619">
                  <c:v>9.4960331999999995E-2</c:v>
                </c:pt>
                <c:pt idx="57620">
                  <c:v>9.4961077000000005E-2</c:v>
                </c:pt>
                <c:pt idx="57621">
                  <c:v>9.4961815000000005E-2</c:v>
                </c:pt>
                <c:pt idx="57622">
                  <c:v>9.4962552000000006E-2</c:v>
                </c:pt>
                <c:pt idx="57623">
                  <c:v>9.4963290000000006E-2</c:v>
                </c:pt>
                <c:pt idx="57624">
                  <c:v>9.4964019999999996E-2</c:v>
                </c:pt>
                <c:pt idx="57625">
                  <c:v>9.4964750000000001E-2</c:v>
                </c:pt>
                <c:pt idx="57626">
                  <c:v>9.4965472999999995E-2</c:v>
                </c:pt>
                <c:pt idx="57627">
                  <c:v>9.4966196000000003E-2</c:v>
                </c:pt>
                <c:pt idx="57628">
                  <c:v>9.4966917999999997E-2</c:v>
                </c:pt>
                <c:pt idx="57629">
                  <c:v>9.4967632999999996E-2</c:v>
                </c:pt>
                <c:pt idx="57630">
                  <c:v>9.4968348999999994E-2</c:v>
                </c:pt>
                <c:pt idx="57631">
                  <c:v>9.4969064000000006E-2</c:v>
                </c:pt>
                <c:pt idx="57632">
                  <c:v>9.4969771999999994E-2</c:v>
                </c:pt>
                <c:pt idx="57633">
                  <c:v>9.4970479999999996E-2</c:v>
                </c:pt>
                <c:pt idx="57634">
                  <c:v>9.4971186999999999E-2</c:v>
                </c:pt>
                <c:pt idx="57635">
                  <c:v>9.4971888000000004E-2</c:v>
                </c:pt>
                <c:pt idx="57636">
                  <c:v>9.4972587999999997E-2</c:v>
                </c:pt>
                <c:pt idx="57637">
                  <c:v>9.4973288000000003E-2</c:v>
                </c:pt>
                <c:pt idx="57638">
                  <c:v>9.4973980999999999E-2</c:v>
                </c:pt>
                <c:pt idx="57639">
                  <c:v>9.4974673999999995E-2</c:v>
                </c:pt>
                <c:pt idx="57640">
                  <c:v>9.4975367000000005E-2</c:v>
                </c:pt>
                <c:pt idx="57641">
                  <c:v>9.4976053000000005E-2</c:v>
                </c:pt>
                <c:pt idx="57642">
                  <c:v>9.4976738000000005E-2</c:v>
                </c:pt>
                <c:pt idx="57643">
                  <c:v>9.4977424000000005E-2</c:v>
                </c:pt>
                <c:pt idx="57644">
                  <c:v>9.4978101999999995E-2</c:v>
                </c:pt>
                <c:pt idx="57645">
                  <c:v>9.4978779999999999E-2</c:v>
                </c:pt>
                <c:pt idx="57646">
                  <c:v>9.4979458000000003E-2</c:v>
                </c:pt>
                <c:pt idx="57647">
                  <c:v>9.4980127999999997E-2</c:v>
                </c:pt>
                <c:pt idx="57648">
                  <c:v>9.4980799000000005E-2</c:v>
                </c:pt>
                <c:pt idx="57649">
                  <c:v>9.4981468999999999E-2</c:v>
                </c:pt>
                <c:pt idx="57650">
                  <c:v>9.4982140000000007E-2</c:v>
                </c:pt>
                <c:pt idx="57651">
                  <c:v>9.4982803000000005E-2</c:v>
                </c:pt>
                <c:pt idx="57652">
                  <c:v>9.4983466000000003E-2</c:v>
                </c:pt>
                <c:pt idx="57653">
                  <c:v>9.4984129E-2</c:v>
                </c:pt>
                <c:pt idx="57654">
                  <c:v>9.4984791999999998E-2</c:v>
                </c:pt>
                <c:pt idx="57655">
                  <c:v>9.4985448E-2</c:v>
                </c:pt>
                <c:pt idx="57656">
                  <c:v>9.4986103000000002E-2</c:v>
                </c:pt>
                <c:pt idx="57657">
                  <c:v>9.4986759000000004E-2</c:v>
                </c:pt>
                <c:pt idx="57658">
                  <c:v>9.4987415000000006E-2</c:v>
                </c:pt>
                <c:pt idx="57659">
                  <c:v>9.4988062999999998E-2</c:v>
                </c:pt>
                <c:pt idx="57660">
                  <c:v>9.4988711000000003E-2</c:v>
                </c:pt>
                <c:pt idx="57661">
                  <c:v>9.4989358999999995E-2</c:v>
                </c:pt>
                <c:pt idx="57662">
                  <c:v>9.4990008000000001E-2</c:v>
                </c:pt>
                <c:pt idx="57663">
                  <c:v>9.4990647999999997E-2</c:v>
                </c:pt>
                <c:pt idx="57664">
                  <c:v>9.4991289000000007E-2</c:v>
                </c:pt>
                <c:pt idx="57665">
                  <c:v>9.4991930000000002E-2</c:v>
                </c:pt>
                <c:pt idx="57666">
                  <c:v>9.4992570999999998E-2</c:v>
                </c:pt>
                <c:pt idx="57667">
                  <c:v>9.4993203999999998E-2</c:v>
                </c:pt>
                <c:pt idx="57668">
                  <c:v>9.4993836999999998E-2</c:v>
                </c:pt>
                <c:pt idx="57669">
                  <c:v>9.4994469999999998E-2</c:v>
                </c:pt>
                <c:pt idx="57670">
                  <c:v>9.4995103999999997E-2</c:v>
                </c:pt>
                <c:pt idx="57671">
                  <c:v>9.4995736999999997E-2</c:v>
                </c:pt>
                <c:pt idx="57672">
                  <c:v>9.4996363E-2</c:v>
                </c:pt>
                <c:pt idx="57673">
                  <c:v>9.4996989000000004E-2</c:v>
                </c:pt>
                <c:pt idx="57674">
                  <c:v>9.4997614999999994E-2</c:v>
                </c:pt>
                <c:pt idx="57675">
                  <c:v>9.4998239999999998E-2</c:v>
                </c:pt>
                <c:pt idx="57676">
                  <c:v>9.4998859000000005E-2</c:v>
                </c:pt>
                <c:pt idx="57677">
                  <c:v>9.4999476999999999E-2</c:v>
                </c:pt>
                <c:pt idx="57678">
                  <c:v>9.5000096000000006E-2</c:v>
                </c:pt>
                <c:pt idx="57679">
                  <c:v>9.5000714E-2</c:v>
                </c:pt>
                <c:pt idx="57680">
                  <c:v>9.5001331999999994E-2</c:v>
                </c:pt>
                <c:pt idx="57681">
                  <c:v>9.5001943000000005E-2</c:v>
                </c:pt>
                <c:pt idx="57682">
                  <c:v>9.5002554000000003E-2</c:v>
                </c:pt>
                <c:pt idx="57683">
                  <c:v>9.5003165000000001E-2</c:v>
                </c:pt>
                <c:pt idx="57684">
                  <c:v>9.5003775999999998E-2</c:v>
                </c:pt>
                <c:pt idx="57685">
                  <c:v>9.5004386999999996E-2</c:v>
                </c:pt>
                <c:pt idx="57686">
                  <c:v>9.5004990999999997E-2</c:v>
                </c:pt>
                <c:pt idx="57687">
                  <c:v>9.5005593999999999E-2</c:v>
                </c:pt>
                <c:pt idx="57688">
                  <c:v>9.5006198E-2</c:v>
                </c:pt>
                <c:pt idx="57689">
                  <c:v>9.5006801000000002E-2</c:v>
                </c:pt>
                <c:pt idx="57690">
                  <c:v>9.5007405000000003E-2</c:v>
                </c:pt>
                <c:pt idx="57691">
                  <c:v>9.5008008000000005E-2</c:v>
                </c:pt>
                <c:pt idx="57692">
                  <c:v>9.5008603999999997E-2</c:v>
                </c:pt>
                <c:pt idx="57693">
                  <c:v>9.5009200000000002E-2</c:v>
                </c:pt>
                <c:pt idx="57694">
                  <c:v>9.5009795999999994E-2</c:v>
                </c:pt>
                <c:pt idx="57695">
                  <c:v>9.5010391999999999E-2</c:v>
                </c:pt>
                <c:pt idx="57696">
                  <c:v>9.5010988000000005E-2</c:v>
                </c:pt>
                <c:pt idx="57697">
                  <c:v>9.5011577E-2</c:v>
                </c:pt>
                <c:pt idx="57698">
                  <c:v>9.5012165999999995E-2</c:v>
                </c:pt>
                <c:pt idx="57699">
                  <c:v>9.5012754000000005E-2</c:v>
                </c:pt>
                <c:pt idx="57700">
                  <c:v>9.5013343E-2</c:v>
                </c:pt>
                <c:pt idx="57701">
                  <c:v>9.5013930999999996E-2</c:v>
                </c:pt>
                <c:pt idx="57702">
                  <c:v>9.5014520000000005E-2</c:v>
                </c:pt>
                <c:pt idx="57703">
                  <c:v>9.5015101000000005E-2</c:v>
                </c:pt>
                <c:pt idx="57704">
                  <c:v>9.5015682000000004E-2</c:v>
                </c:pt>
                <c:pt idx="57705">
                  <c:v>9.5016263000000004E-2</c:v>
                </c:pt>
                <c:pt idx="57706">
                  <c:v>9.5016845000000003E-2</c:v>
                </c:pt>
                <c:pt idx="57707">
                  <c:v>9.5017426000000002E-2</c:v>
                </c:pt>
                <c:pt idx="57708">
                  <c:v>9.5018007000000002E-2</c:v>
                </c:pt>
                <c:pt idx="57709">
                  <c:v>9.5018581000000005E-2</c:v>
                </c:pt>
                <c:pt idx="57710">
                  <c:v>9.5019153999999995E-2</c:v>
                </c:pt>
                <c:pt idx="57711">
                  <c:v>9.5019727999999998E-2</c:v>
                </c:pt>
                <c:pt idx="57712">
                  <c:v>9.5020302000000001E-2</c:v>
                </c:pt>
                <c:pt idx="57713">
                  <c:v>9.5020875000000005E-2</c:v>
                </c:pt>
                <c:pt idx="57714">
                  <c:v>9.5021448999999994E-2</c:v>
                </c:pt>
                <c:pt idx="57715">
                  <c:v>9.5022022999999997E-2</c:v>
                </c:pt>
                <c:pt idx="57716">
                  <c:v>9.5022589000000005E-2</c:v>
                </c:pt>
                <c:pt idx="57717">
                  <c:v>9.5023154999999998E-2</c:v>
                </c:pt>
                <c:pt idx="57718">
                  <c:v>9.5023721000000005E-2</c:v>
                </c:pt>
                <c:pt idx="57719">
                  <c:v>9.5024287999999998E-2</c:v>
                </c:pt>
                <c:pt idx="57720">
                  <c:v>9.5024854000000006E-2</c:v>
                </c:pt>
                <c:pt idx="57721">
                  <c:v>9.5025419999999999E-2</c:v>
                </c:pt>
                <c:pt idx="57722">
                  <c:v>9.5025978999999997E-2</c:v>
                </c:pt>
                <c:pt idx="57723">
                  <c:v>9.5026537999999994E-2</c:v>
                </c:pt>
                <c:pt idx="57724">
                  <c:v>9.5027097000000005E-2</c:v>
                </c:pt>
                <c:pt idx="57725">
                  <c:v>9.5027655000000003E-2</c:v>
                </c:pt>
                <c:pt idx="57726">
                  <c:v>9.5028214E-2</c:v>
                </c:pt>
                <c:pt idx="57727">
                  <c:v>9.5028772999999997E-2</c:v>
                </c:pt>
                <c:pt idx="57728">
                  <c:v>9.5029331999999994E-2</c:v>
                </c:pt>
                <c:pt idx="57729">
                  <c:v>9.5029882999999996E-2</c:v>
                </c:pt>
                <c:pt idx="57730">
                  <c:v>9.5030433999999997E-2</c:v>
                </c:pt>
                <c:pt idx="57731">
                  <c:v>9.5030985999999998E-2</c:v>
                </c:pt>
                <c:pt idx="57732">
                  <c:v>9.5031536999999999E-2</c:v>
                </c:pt>
                <c:pt idx="57733">
                  <c:v>9.5032088000000001E-2</c:v>
                </c:pt>
                <c:pt idx="57734">
                  <c:v>9.5032640000000002E-2</c:v>
                </c:pt>
                <c:pt idx="57735">
                  <c:v>9.5033191000000003E-2</c:v>
                </c:pt>
                <c:pt idx="57736">
                  <c:v>9.5033734999999994E-2</c:v>
                </c:pt>
                <c:pt idx="57737">
                  <c:v>9.5034278999999999E-2</c:v>
                </c:pt>
                <c:pt idx="57738">
                  <c:v>9.5034823000000004E-2</c:v>
                </c:pt>
                <c:pt idx="57739">
                  <c:v>9.5035366999999996E-2</c:v>
                </c:pt>
                <c:pt idx="57740">
                  <c:v>9.5035911000000001E-2</c:v>
                </c:pt>
                <c:pt idx="57741">
                  <c:v>9.5036454000000006E-2</c:v>
                </c:pt>
                <c:pt idx="57742">
                  <c:v>9.5036997999999998E-2</c:v>
                </c:pt>
                <c:pt idx="57743">
                  <c:v>9.5037542000000003E-2</c:v>
                </c:pt>
                <c:pt idx="57744">
                  <c:v>9.5038078999999998E-2</c:v>
                </c:pt>
                <c:pt idx="57745">
                  <c:v>9.5038615000000007E-2</c:v>
                </c:pt>
                <c:pt idx="57746">
                  <c:v>9.5039152000000002E-2</c:v>
                </c:pt>
                <c:pt idx="57747">
                  <c:v>9.5039687999999997E-2</c:v>
                </c:pt>
                <c:pt idx="57748">
                  <c:v>9.5040224000000006E-2</c:v>
                </c:pt>
                <c:pt idx="57749">
                  <c:v>9.5040761000000001E-2</c:v>
                </c:pt>
                <c:pt idx="57750">
                  <c:v>9.5041296999999997E-2</c:v>
                </c:pt>
                <c:pt idx="57751">
                  <c:v>9.5041825999999996E-2</c:v>
                </c:pt>
                <c:pt idx="57752">
                  <c:v>9.5042354999999995E-2</c:v>
                </c:pt>
                <c:pt idx="57753">
                  <c:v>9.5042883999999994E-2</c:v>
                </c:pt>
                <c:pt idx="57754">
                  <c:v>9.5043412999999993E-2</c:v>
                </c:pt>
                <c:pt idx="57755">
                  <c:v>9.5043942000000006E-2</c:v>
                </c:pt>
                <c:pt idx="57756">
                  <c:v>9.5044471000000005E-2</c:v>
                </c:pt>
                <c:pt idx="57757">
                  <c:v>9.5045000000000004E-2</c:v>
                </c:pt>
                <c:pt idx="57758">
                  <c:v>9.5045529000000004E-2</c:v>
                </c:pt>
                <c:pt idx="57759">
                  <c:v>9.5046051000000006E-2</c:v>
                </c:pt>
                <c:pt idx="57760">
                  <c:v>9.5046571999999996E-2</c:v>
                </c:pt>
                <c:pt idx="57761">
                  <c:v>9.5047093999999999E-2</c:v>
                </c:pt>
                <c:pt idx="57762">
                  <c:v>9.5047615000000002E-2</c:v>
                </c:pt>
                <c:pt idx="57763">
                  <c:v>9.5048137000000005E-2</c:v>
                </c:pt>
                <c:pt idx="57764">
                  <c:v>9.5048658999999994E-2</c:v>
                </c:pt>
                <c:pt idx="57765">
                  <c:v>9.5049179999999997E-2</c:v>
                </c:pt>
                <c:pt idx="57766">
                  <c:v>9.5049702E-2</c:v>
                </c:pt>
                <c:pt idx="57767">
                  <c:v>9.5050223000000003E-2</c:v>
                </c:pt>
                <c:pt idx="57768">
                  <c:v>9.5050736999999996E-2</c:v>
                </c:pt>
                <c:pt idx="57769">
                  <c:v>9.5051251000000003E-2</c:v>
                </c:pt>
                <c:pt idx="57770">
                  <c:v>9.5051764999999996E-2</c:v>
                </c:pt>
                <c:pt idx="57771">
                  <c:v>9.5052280000000003E-2</c:v>
                </c:pt>
                <c:pt idx="57772">
                  <c:v>9.5052793999999996E-2</c:v>
                </c:pt>
                <c:pt idx="57773">
                  <c:v>9.5053308000000003E-2</c:v>
                </c:pt>
                <c:pt idx="57774">
                  <c:v>9.5053821999999996E-2</c:v>
                </c:pt>
                <c:pt idx="57775">
                  <c:v>9.5054336000000003E-2</c:v>
                </c:pt>
                <c:pt idx="57776">
                  <c:v>9.5054849999999996E-2</c:v>
                </c:pt>
                <c:pt idx="57777">
                  <c:v>9.5055356999999993E-2</c:v>
                </c:pt>
                <c:pt idx="57778">
                  <c:v>9.5055863000000004E-2</c:v>
                </c:pt>
                <c:pt idx="57779">
                  <c:v>9.5056370000000001E-2</c:v>
                </c:pt>
                <c:pt idx="57780">
                  <c:v>9.5056876999999998E-2</c:v>
                </c:pt>
                <c:pt idx="57781">
                  <c:v>9.5057382999999995E-2</c:v>
                </c:pt>
                <c:pt idx="57782">
                  <c:v>9.5057890000000006E-2</c:v>
                </c:pt>
                <c:pt idx="57783">
                  <c:v>9.5058396000000003E-2</c:v>
                </c:pt>
                <c:pt idx="57784">
                  <c:v>9.5058903E-2</c:v>
                </c:pt>
                <c:pt idx="57785">
                  <c:v>9.5059409999999997E-2</c:v>
                </c:pt>
                <c:pt idx="57786">
                  <c:v>9.5059908999999998E-2</c:v>
                </c:pt>
                <c:pt idx="57787">
                  <c:v>9.5060407999999999E-2</c:v>
                </c:pt>
                <c:pt idx="57788">
                  <c:v>9.5060907E-2</c:v>
                </c:pt>
                <c:pt idx="57789">
                  <c:v>9.5061406000000001E-2</c:v>
                </c:pt>
                <c:pt idx="57790">
                  <c:v>9.5061906000000002E-2</c:v>
                </c:pt>
                <c:pt idx="57791">
                  <c:v>9.5062405000000003E-2</c:v>
                </c:pt>
                <c:pt idx="57792">
                  <c:v>9.5062904000000004E-2</c:v>
                </c:pt>
                <c:pt idx="57793">
                  <c:v>9.5063403000000005E-2</c:v>
                </c:pt>
                <c:pt idx="57794">
                  <c:v>9.5063902000000006E-2</c:v>
                </c:pt>
                <c:pt idx="57795">
                  <c:v>9.5064393999999997E-2</c:v>
                </c:pt>
                <c:pt idx="57796">
                  <c:v>9.5064886000000001E-2</c:v>
                </c:pt>
                <c:pt idx="57797">
                  <c:v>9.5065378000000006E-2</c:v>
                </c:pt>
                <c:pt idx="57798">
                  <c:v>9.5065868999999997E-2</c:v>
                </c:pt>
                <c:pt idx="57799">
                  <c:v>9.5066361000000002E-2</c:v>
                </c:pt>
                <c:pt idx="57800">
                  <c:v>9.5066853000000007E-2</c:v>
                </c:pt>
                <c:pt idx="57801">
                  <c:v>9.5067344999999998E-2</c:v>
                </c:pt>
                <c:pt idx="57802">
                  <c:v>9.5067836000000003E-2</c:v>
                </c:pt>
                <c:pt idx="57803">
                  <c:v>9.5068327999999994E-2</c:v>
                </c:pt>
                <c:pt idx="57804">
                  <c:v>9.5068819999999998E-2</c:v>
                </c:pt>
                <c:pt idx="57805">
                  <c:v>9.5069303999999993E-2</c:v>
                </c:pt>
                <c:pt idx="57806">
                  <c:v>9.5069788000000002E-2</c:v>
                </c:pt>
                <c:pt idx="57807">
                  <c:v>9.5070272999999997E-2</c:v>
                </c:pt>
                <c:pt idx="57808">
                  <c:v>9.5070757000000006E-2</c:v>
                </c:pt>
                <c:pt idx="57809">
                  <c:v>9.5071241000000001E-2</c:v>
                </c:pt>
                <c:pt idx="57810">
                  <c:v>9.5071725999999995E-2</c:v>
                </c:pt>
                <c:pt idx="57811">
                  <c:v>9.5072210000000004E-2</c:v>
                </c:pt>
                <c:pt idx="57812">
                  <c:v>9.5072693999999999E-2</c:v>
                </c:pt>
                <c:pt idx="57813">
                  <c:v>9.5073177999999994E-2</c:v>
                </c:pt>
                <c:pt idx="57814">
                  <c:v>9.5073663000000003E-2</c:v>
                </c:pt>
                <c:pt idx="57815">
                  <c:v>9.5074146999999998E-2</c:v>
                </c:pt>
                <c:pt idx="57816">
                  <c:v>9.5074623999999996E-2</c:v>
                </c:pt>
                <c:pt idx="57817">
                  <c:v>9.5075100999999995E-2</c:v>
                </c:pt>
                <c:pt idx="57818">
                  <c:v>9.5075576999999994E-2</c:v>
                </c:pt>
                <c:pt idx="57819">
                  <c:v>9.5076053999999993E-2</c:v>
                </c:pt>
                <c:pt idx="57820">
                  <c:v>9.5076531000000006E-2</c:v>
                </c:pt>
                <c:pt idx="57821">
                  <c:v>9.5077008000000005E-2</c:v>
                </c:pt>
                <c:pt idx="57822">
                  <c:v>9.5077485000000003E-2</c:v>
                </c:pt>
                <c:pt idx="57823">
                  <c:v>9.5077962000000002E-2</c:v>
                </c:pt>
                <c:pt idx="57824">
                  <c:v>9.5078439000000001E-2</c:v>
                </c:pt>
                <c:pt idx="57825">
                  <c:v>9.5078915E-2</c:v>
                </c:pt>
                <c:pt idx="57826">
                  <c:v>9.5079391999999999E-2</c:v>
                </c:pt>
                <c:pt idx="57827">
                  <c:v>9.5079862000000001E-2</c:v>
                </c:pt>
                <c:pt idx="57828">
                  <c:v>9.5080331000000004E-2</c:v>
                </c:pt>
                <c:pt idx="57829">
                  <c:v>9.5080799999999993E-2</c:v>
                </c:pt>
                <c:pt idx="57830">
                  <c:v>9.5081269999999996E-2</c:v>
                </c:pt>
                <c:pt idx="57831">
                  <c:v>9.5081738999999998E-2</c:v>
                </c:pt>
                <c:pt idx="57832">
                  <c:v>9.5082209000000001E-2</c:v>
                </c:pt>
                <c:pt idx="57833">
                  <c:v>9.5082678000000004E-2</c:v>
                </c:pt>
                <c:pt idx="57834">
                  <c:v>9.5083147000000007E-2</c:v>
                </c:pt>
                <c:pt idx="57835">
                  <c:v>9.5083616999999995E-2</c:v>
                </c:pt>
                <c:pt idx="57836">
                  <c:v>9.5084085999999998E-2</c:v>
                </c:pt>
                <c:pt idx="57837">
                  <c:v>9.5084555000000001E-2</c:v>
                </c:pt>
                <c:pt idx="57838">
                  <c:v>9.5085025000000004E-2</c:v>
                </c:pt>
                <c:pt idx="57839">
                  <c:v>9.5085486999999996E-2</c:v>
                </c:pt>
                <c:pt idx="57840">
                  <c:v>9.5085949000000003E-2</c:v>
                </c:pt>
                <c:pt idx="57841">
                  <c:v>9.5086410999999996E-2</c:v>
                </c:pt>
                <c:pt idx="57842">
                  <c:v>9.5086873000000002E-2</c:v>
                </c:pt>
                <c:pt idx="57843">
                  <c:v>9.5087334999999995E-2</c:v>
                </c:pt>
                <c:pt idx="57844">
                  <c:v>9.5087796000000002E-2</c:v>
                </c:pt>
                <c:pt idx="57845">
                  <c:v>9.5088257999999995E-2</c:v>
                </c:pt>
                <c:pt idx="57846">
                  <c:v>9.5088720000000002E-2</c:v>
                </c:pt>
                <c:pt idx="57847">
                  <c:v>9.5089181999999994E-2</c:v>
                </c:pt>
                <c:pt idx="57848">
                  <c:v>9.5089644000000001E-2</c:v>
                </c:pt>
                <c:pt idx="57849">
                  <c:v>9.5090105999999994E-2</c:v>
                </c:pt>
                <c:pt idx="57850">
                  <c:v>9.5090568E-2</c:v>
                </c:pt>
                <c:pt idx="57851">
                  <c:v>9.5091022999999997E-2</c:v>
                </c:pt>
                <c:pt idx="57852">
                  <c:v>9.5091476999999994E-2</c:v>
                </c:pt>
                <c:pt idx="57853">
                  <c:v>9.5091932000000004E-2</c:v>
                </c:pt>
                <c:pt idx="57854">
                  <c:v>9.5092386000000001E-2</c:v>
                </c:pt>
                <c:pt idx="57855">
                  <c:v>9.5092839999999998E-2</c:v>
                </c:pt>
                <c:pt idx="57856">
                  <c:v>9.5093294999999994E-2</c:v>
                </c:pt>
                <c:pt idx="57857">
                  <c:v>9.5093749000000005E-2</c:v>
                </c:pt>
                <c:pt idx="57858">
                  <c:v>9.5094204000000002E-2</c:v>
                </c:pt>
                <c:pt idx="57859">
                  <c:v>9.5094657999999999E-2</c:v>
                </c:pt>
                <c:pt idx="57860">
                  <c:v>9.5095112999999995E-2</c:v>
                </c:pt>
                <c:pt idx="57861">
                  <c:v>9.5095567000000006E-2</c:v>
                </c:pt>
                <c:pt idx="57862">
                  <c:v>9.5096022000000002E-2</c:v>
                </c:pt>
                <c:pt idx="57863">
                  <c:v>9.5096475999999999E-2</c:v>
                </c:pt>
                <c:pt idx="57864">
                  <c:v>9.5096923E-2</c:v>
                </c:pt>
                <c:pt idx="57865">
                  <c:v>9.5097370000000001E-2</c:v>
                </c:pt>
                <c:pt idx="57866">
                  <c:v>9.5097817000000001E-2</c:v>
                </c:pt>
                <c:pt idx="57867">
                  <c:v>9.5098265000000001E-2</c:v>
                </c:pt>
                <c:pt idx="57868">
                  <c:v>9.5098712000000002E-2</c:v>
                </c:pt>
                <c:pt idx="57869">
                  <c:v>9.5099159000000003E-2</c:v>
                </c:pt>
                <c:pt idx="57870">
                  <c:v>9.5099606000000003E-2</c:v>
                </c:pt>
                <c:pt idx="57871">
                  <c:v>9.5100053000000004E-2</c:v>
                </c:pt>
                <c:pt idx="57872">
                  <c:v>9.5100500000000004E-2</c:v>
                </c:pt>
                <c:pt idx="57873">
                  <c:v>9.5100947000000005E-2</c:v>
                </c:pt>
                <c:pt idx="57874">
                  <c:v>9.5101394000000006E-2</c:v>
                </c:pt>
                <c:pt idx="57875">
                  <c:v>9.5101841000000006E-2</c:v>
                </c:pt>
                <c:pt idx="57876">
                  <c:v>9.5102287999999993E-2</c:v>
                </c:pt>
                <c:pt idx="57877">
                  <c:v>9.5102734999999994E-2</c:v>
                </c:pt>
                <c:pt idx="57878">
                  <c:v>9.5103173999999999E-2</c:v>
                </c:pt>
                <c:pt idx="57879">
                  <c:v>9.5103614000000003E-2</c:v>
                </c:pt>
                <c:pt idx="57880">
                  <c:v>9.5104053999999993E-2</c:v>
                </c:pt>
                <c:pt idx="57881">
                  <c:v>9.5104492999999998E-2</c:v>
                </c:pt>
                <c:pt idx="57882">
                  <c:v>9.5104933000000003E-2</c:v>
                </c:pt>
                <c:pt idx="57883">
                  <c:v>9.5105371999999994E-2</c:v>
                </c:pt>
                <c:pt idx="57884">
                  <c:v>9.5105811999999998E-2</c:v>
                </c:pt>
                <c:pt idx="57885">
                  <c:v>9.5106252000000002E-2</c:v>
                </c:pt>
                <c:pt idx="57886">
                  <c:v>9.5106690999999993E-2</c:v>
                </c:pt>
                <c:pt idx="57887">
                  <c:v>9.5107130999999998E-2</c:v>
                </c:pt>
                <c:pt idx="57888">
                  <c:v>9.5107570000000002E-2</c:v>
                </c:pt>
                <c:pt idx="57889">
                  <c:v>9.5108010000000007E-2</c:v>
                </c:pt>
                <c:pt idx="57890">
                  <c:v>9.5108448999999998E-2</c:v>
                </c:pt>
                <c:pt idx="57891">
                  <c:v>9.5108889000000002E-2</c:v>
                </c:pt>
                <c:pt idx="57892">
                  <c:v>9.5109320999999997E-2</c:v>
                </c:pt>
                <c:pt idx="57893">
                  <c:v>9.5109753000000005E-2</c:v>
                </c:pt>
                <c:pt idx="57894">
                  <c:v>9.5110185E-2</c:v>
                </c:pt>
                <c:pt idx="57895">
                  <c:v>9.5110617999999994E-2</c:v>
                </c:pt>
                <c:pt idx="57896">
                  <c:v>9.5111050000000003E-2</c:v>
                </c:pt>
                <c:pt idx="57897">
                  <c:v>9.5111481999999997E-2</c:v>
                </c:pt>
                <c:pt idx="57898">
                  <c:v>9.5111914000000006E-2</c:v>
                </c:pt>
                <c:pt idx="57899">
                  <c:v>9.5112346E-2</c:v>
                </c:pt>
                <c:pt idx="57900">
                  <c:v>9.5112777999999995E-2</c:v>
                </c:pt>
                <c:pt idx="57901">
                  <c:v>9.5113210000000004E-2</c:v>
                </c:pt>
                <c:pt idx="57902">
                  <c:v>9.5113642999999998E-2</c:v>
                </c:pt>
                <c:pt idx="57903">
                  <c:v>9.5114075000000006E-2</c:v>
                </c:pt>
                <c:pt idx="57904">
                  <c:v>9.5114507000000001E-2</c:v>
                </c:pt>
                <c:pt idx="57905">
                  <c:v>9.5114938999999996E-2</c:v>
                </c:pt>
                <c:pt idx="57906">
                  <c:v>9.5115371000000004E-2</c:v>
                </c:pt>
                <c:pt idx="57907">
                  <c:v>9.5115802999999999E-2</c:v>
                </c:pt>
                <c:pt idx="57908">
                  <c:v>9.5116227999999997E-2</c:v>
                </c:pt>
                <c:pt idx="57909">
                  <c:v>9.5116652999999995E-2</c:v>
                </c:pt>
                <c:pt idx="57910">
                  <c:v>9.5117076999999994E-2</c:v>
                </c:pt>
                <c:pt idx="57911">
                  <c:v>9.5117502000000007E-2</c:v>
                </c:pt>
                <c:pt idx="57912">
                  <c:v>9.5117927000000005E-2</c:v>
                </c:pt>
                <c:pt idx="57913">
                  <c:v>9.5118351000000004E-2</c:v>
                </c:pt>
                <c:pt idx="57914">
                  <c:v>9.5118776000000002E-2</c:v>
                </c:pt>
                <c:pt idx="57915">
                  <c:v>9.5119201E-2</c:v>
                </c:pt>
                <c:pt idx="57916">
                  <c:v>9.5119624999999999E-2</c:v>
                </c:pt>
                <c:pt idx="57917">
                  <c:v>9.5120049999999998E-2</c:v>
                </c:pt>
                <c:pt idx="57918">
                  <c:v>9.5120474999999996E-2</c:v>
                </c:pt>
                <c:pt idx="57919">
                  <c:v>9.5120898999999995E-2</c:v>
                </c:pt>
                <c:pt idx="57920">
                  <c:v>9.5121323999999993E-2</c:v>
                </c:pt>
                <c:pt idx="57921">
                  <c:v>9.5121749000000005E-2</c:v>
                </c:pt>
                <c:pt idx="57922">
                  <c:v>9.5122173000000004E-2</c:v>
                </c:pt>
                <c:pt idx="57923">
                  <c:v>9.5122598000000003E-2</c:v>
                </c:pt>
                <c:pt idx="57924">
                  <c:v>9.5123023000000001E-2</c:v>
                </c:pt>
                <c:pt idx="57925">
                  <c:v>9.5123440000000004E-2</c:v>
                </c:pt>
                <c:pt idx="57926">
                  <c:v>9.5123857000000006E-2</c:v>
                </c:pt>
                <c:pt idx="57927">
                  <c:v>9.5124273999999995E-2</c:v>
                </c:pt>
                <c:pt idx="57928">
                  <c:v>9.5124691999999997E-2</c:v>
                </c:pt>
                <c:pt idx="57929">
                  <c:v>9.5125108999999999E-2</c:v>
                </c:pt>
                <c:pt idx="57930">
                  <c:v>9.5125526000000002E-2</c:v>
                </c:pt>
                <c:pt idx="57931">
                  <c:v>9.5125943000000004E-2</c:v>
                </c:pt>
                <c:pt idx="57932">
                  <c:v>9.5126361000000006E-2</c:v>
                </c:pt>
                <c:pt idx="57933">
                  <c:v>9.5126777999999995E-2</c:v>
                </c:pt>
                <c:pt idx="57934">
                  <c:v>9.5127194999999998E-2</c:v>
                </c:pt>
                <c:pt idx="57935">
                  <c:v>9.5127612E-2</c:v>
                </c:pt>
                <c:pt idx="57936">
                  <c:v>9.5128030000000002E-2</c:v>
                </c:pt>
                <c:pt idx="57937">
                  <c:v>9.5128447000000005E-2</c:v>
                </c:pt>
                <c:pt idx="57938">
                  <c:v>9.5128863999999994E-2</c:v>
                </c:pt>
                <c:pt idx="57939">
                  <c:v>9.5129280999999996E-2</c:v>
                </c:pt>
                <c:pt idx="57940">
                  <c:v>9.5129698999999998E-2</c:v>
                </c:pt>
                <c:pt idx="57941">
                  <c:v>9.5130116000000001E-2</c:v>
                </c:pt>
                <c:pt idx="57942">
                  <c:v>9.5130533000000003E-2</c:v>
                </c:pt>
                <c:pt idx="57943">
                  <c:v>9.5130942999999996E-2</c:v>
                </c:pt>
                <c:pt idx="57944">
                  <c:v>9.5131353000000002E-2</c:v>
                </c:pt>
                <c:pt idx="57945">
                  <c:v>9.5131761999999995E-2</c:v>
                </c:pt>
                <c:pt idx="57946">
                  <c:v>9.5132172000000001E-2</c:v>
                </c:pt>
                <c:pt idx="57947">
                  <c:v>9.5132581999999993E-2</c:v>
                </c:pt>
                <c:pt idx="57948">
                  <c:v>9.5132992E-2</c:v>
                </c:pt>
                <c:pt idx="57949">
                  <c:v>9.5133401000000006E-2</c:v>
                </c:pt>
                <c:pt idx="57950">
                  <c:v>9.5133810999999999E-2</c:v>
                </c:pt>
                <c:pt idx="57951">
                  <c:v>9.5134221000000005E-2</c:v>
                </c:pt>
                <c:pt idx="57952">
                  <c:v>9.5134630999999997E-2</c:v>
                </c:pt>
                <c:pt idx="57953">
                  <c:v>9.5135041000000004E-2</c:v>
                </c:pt>
                <c:pt idx="57954">
                  <c:v>9.5135449999999996E-2</c:v>
                </c:pt>
                <c:pt idx="57955">
                  <c:v>9.5135860000000003E-2</c:v>
                </c:pt>
                <c:pt idx="57956">
                  <c:v>9.5136269999999995E-2</c:v>
                </c:pt>
                <c:pt idx="57957">
                  <c:v>9.5136680000000001E-2</c:v>
                </c:pt>
                <c:pt idx="57958">
                  <c:v>9.5137088999999994E-2</c:v>
                </c:pt>
                <c:pt idx="57959">
                  <c:v>9.5137499E-2</c:v>
                </c:pt>
                <c:pt idx="57960">
                  <c:v>9.5137909000000007E-2</c:v>
                </c:pt>
                <c:pt idx="57961">
                  <c:v>9.5138318999999999E-2</c:v>
                </c:pt>
                <c:pt idx="57962">
                  <c:v>9.5138729000000005E-2</c:v>
                </c:pt>
                <c:pt idx="57963">
                  <c:v>9.5139131000000002E-2</c:v>
                </c:pt>
                <c:pt idx="57964">
                  <c:v>9.5139532999999998E-2</c:v>
                </c:pt>
                <c:pt idx="57965">
                  <c:v>9.5139935999999994E-2</c:v>
                </c:pt>
                <c:pt idx="57966">
                  <c:v>9.5140338000000005E-2</c:v>
                </c:pt>
                <c:pt idx="57967">
                  <c:v>9.5140740000000001E-2</c:v>
                </c:pt>
                <c:pt idx="57968">
                  <c:v>9.5141142999999997E-2</c:v>
                </c:pt>
                <c:pt idx="57969">
                  <c:v>9.5141544999999994E-2</c:v>
                </c:pt>
                <c:pt idx="57970">
                  <c:v>9.5141947000000004E-2</c:v>
                </c:pt>
                <c:pt idx="57971">
                  <c:v>9.5142350000000001E-2</c:v>
                </c:pt>
                <c:pt idx="57972">
                  <c:v>9.5142751999999997E-2</c:v>
                </c:pt>
                <c:pt idx="57973">
                  <c:v>9.5143153999999994E-2</c:v>
                </c:pt>
                <c:pt idx="57974">
                  <c:v>9.5143557000000004E-2</c:v>
                </c:pt>
                <c:pt idx="57975">
                  <c:v>9.5143959E-2</c:v>
                </c:pt>
                <c:pt idx="57976">
                  <c:v>9.5144360999999997E-2</c:v>
                </c:pt>
                <c:pt idx="57977">
                  <c:v>9.5144764000000007E-2</c:v>
                </c:pt>
                <c:pt idx="57978">
                  <c:v>9.5145166000000003E-2</c:v>
                </c:pt>
                <c:pt idx="57979">
                  <c:v>9.5145568E-2</c:v>
                </c:pt>
                <c:pt idx="57980">
                  <c:v>9.5145970999999996E-2</c:v>
                </c:pt>
                <c:pt idx="57981">
                  <c:v>9.5146373000000006E-2</c:v>
                </c:pt>
                <c:pt idx="57982">
                  <c:v>9.5146775000000003E-2</c:v>
                </c:pt>
                <c:pt idx="57983">
                  <c:v>9.5147177999999999E-2</c:v>
                </c:pt>
                <c:pt idx="57984">
                  <c:v>9.5147572E-2</c:v>
                </c:pt>
                <c:pt idx="57985">
                  <c:v>9.5147967E-2</c:v>
                </c:pt>
                <c:pt idx="57986">
                  <c:v>9.5148362E-2</c:v>
                </c:pt>
                <c:pt idx="57987">
                  <c:v>9.5148757E-2</c:v>
                </c:pt>
                <c:pt idx="57988">
                  <c:v>9.5149152000000001E-2</c:v>
                </c:pt>
                <c:pt idx="57989">
                  <c:v>9.5149547000000001E-2</c:v>
                </c:pt>
                <c:pt idx="57990">
                  <c:v>9.5149942000000001E-2</c:v>
                </c:pt>
                <c:pt idx="57991">
                  <c:v>9.5150337000000001E-2</c:v>
                </c:pt>
                <c:pt idx="57992">
                  <c:v>9.5150732000000002E-2</c:v>
                </c:pt>
                <c:pt idx="57993">
                  <c:v>9.5151126000000003E-2</c:v>
                </c:pt>
                <c:pt idx="57994">
                  <c:v>9.5151521000000003E-2</c:v>
                </c:pt>
                <c:pt idx="57995">
                  <c:v>9.5151916000000003E-2</c:v>
                </c:pt>
                <c:pt idx="57996">
                  <c:v>9.5152311000000003E-2</c:v>
                </c:pt>
                <c:pt idx="57997">
                  <c:v>9.5152706000000004E-2</c:v>
                </c:pt>
                <c:pt idx="57998">
                  <c:v>9.5153101000000004E-2</c:v>
                </c:pt>
                <c:pt idx="57999">
                  <c:v>9.5153496000000004E-2</c:v>
                </c:pt>
                <c:pt idx="58000">
                  <c:v>9.5153891000000004E-2</c:v>
                </c:pt>
                <c:pt idx="58001">
                  <c:v>9.5154285000000005E-2</c:v>
                </c:pt>
                <c:pt idx="58002">
                  <c:v>9.5154680000000005E-2</c:v>
                </c:pt>
                <c:pt idx="58003">
                  <c:v>9.5155075000000006E-2</c:v>
                </c:pt>
                <c:pt idx="58004">
                  <c:v>9.5155470000000006E-2</c:v>
                </c:pt>
                <c:pt idx="58005">
                  <c:v>9.5155865000000006E-2</c:v>
                </c:pt>
                <c:pt idx="58006">
                  <c:v>9.5156251999999997E-2</c:v>
                </c:pt>
                <c:pt idx="58007">
                  <c:v>9.5156640000000001E-2</c:v>
                </c:pt>
                <c:pt idx="58008">
                  <c:v>9.5157027000000005E-2</c:v>
                </c:pt>
                <c:pt idx="58009">
                  <c:v>9.5157414999999995E-2</c:v>
                </c:pt>
                <c:pt idx="58010">
                  <c:v>9.5157802E-2</c:v>
                </c:pt>
                <c:pt idx="58011">
                  <c:v>9.5158190000000004E-2</c:v>
                </c:pt>
                <c:pt idx="58012">
                  <c:v>9.5158576999999994E-2</c:v>
                </c:pt>
                <c:pt idx="58013">
                  <c:v>9.5158963999999999E-2</c:v>
                </c:pt>
                <c:pt idx="58014">
                  <c:v>9.5159352000000003E-2</c:v>
                </c:pt>
                <c:pt idx="58015">
                  <c:v>9.5159738999999993E-2</c:v>
                </c:pt>
                <c:pt idx="58016">
                  <c:v>9.5160126999999997E-2</c:v>
                </c:pt>
                <c:pt idx="58017">
                  <c:v>9.5160514000000002E-2</c:v>
                </c:pt>
                <c:pt idx="58018">
                  <c:v>9.5160902000000006E-2</c:v>
                </c:pt>
                <c:pt idx="58019">
                  <c:v>9.5161288999999996E-2</c:v>
                </c:pt>
                <c:pt idx="58020">
                  <c:v>9.5161676000000001E-2</c:v>
                </c:pt>
                <c:pt idx="58021">
                  <c:v>9.5162064000000005E-2</c:v>
                </c:pt>
                <c:pt idx="58022">
                  <c:v>9.5162450999999995E-2</c:v>
                </c:pt>
                <c:pt idx="58023">
                  <c:v>9.5162838999999999E-2</c:v>
                </c:pt>
                <c:pt idx="58024">
                  <c:v>9.5163226000000004E-2</c:v>
                </c:pt>
                <c:pt idx="58025">
                  <c:v>9.5163613999999994E-2</c:v>
                </c:pt>
                <c:pt idx="58026">
                  <c:v>9.5164000999999998E-2</c:v>
                </c:pt>
                <c:pt idx="58027">
                  <c:v>9.5164388000000003E-2</c:v>
                </c:pt>
                <c:pt idx="58028">
                  <c:v>9.5164776000000006E-2</c:v>
                </c:pt>
                <c:pt idx="58029">
                  <c:v>9.5165162999999997E-2</c:v>
                </c:pt>
                <c:pt idx="58030">
                  <c:v>9.5165551000000001E-2</c:v>
                </c:pt>
                <c:pt idx="58031">
                  <c:v>9.5165938000000005E-2</c:v>
                </c:pt>
                <c:pt idx="58032">
                  <c:v>9.5166318E-2</c:v>
                </c:pt>
                <c:pt idx="58033">
                  <c:v>9.5166697999999994E-2</c:v>
                </c:pt>
                <c:pt idx="58034">
                  <c:v>9.5167078000000002E-2</c:v>
                </c:pt>
                <c:pt idx="58035">
                  <c:v>9.5167457999999996E-2</c:v>
                </c:pt>
                <c:pt idx="58036">
                  <c:v>9.5167838000000005E-2</c:v>
                </c:pt>
                <c:pt idx="58037">
                  <c:v>9.5168217999999999E-2</c:v>
                </c:pt>
                <c:pt idx="58038">
                  <c:v>9.5168597999999993E-2</c:v>
                </c:pt>
                <c:pt idx="58039">
                  <c:v>9.5168978000000001E-2</c:v>
                </c:pt>
                <c:pt idx="58040">
                  <c:v>9.5169357999999996E-2</c:v>
                </c:pt>
                <c:pt idx="58041">
                  <c:v>9.5169738000000004E-2</c:v>
                </c:pt>
                <c:pt idx="58042">
                  <c:v>9.5170117999999998E-2</c:v>
                </c:pt>
                <c:pt idx="58043">
                  <c:v>9.5170498000000006E-2</c:v>
                </c:pt>
                <c:pt idx="58044">
                  <c:v>9.5170878E-2</c:v>
                </c:pt>
                <c:pt idx="58045">
                  <c:v>9.5171257999999995E-2</c:v>
                </c:pt>
                <c:pt idx="58046">
                  <c:v>9.5171638000000003E-2</c:v>
                </c:pt>
                <c:pt idx="58047">
                  <c:v>9.5172017999999997E-2</c:v>
                </c:pt>
                <c:pt idx="58048">
                  <c:v>9.5172398000000005E-2</c:v>
                </c:pt>
                <c:pt idx="58049">
                  <c:v>9.5172778E-2</c:v>
                </c:pt>
                <c:pt idx="58050">
                  <c:v>9.5173157999999994E-2</c:v>
                </c:pt>
                <c:pt idx="58051">
                  <c:v>9.5173538000000002E-2</c:v>
                </c:pt>
                <c:pt idx="58052">
                  <c:v>9.5173917999999996E-2</c:v>
                </c:pt>
                <c:pt idx="58053">
                  <c:v>9.5174298000000004E-2</c:v>
                </c:pt>
                <c:pt idx="58054">
                  <c:v>9.5174677999999999E-2</c:v>
                </c:pt>
                <c:pt idx="58055">
                  <c:v>9.5175058000000007E-2</c:v>
                </c:pt>
                <c:pt idx="58056">
                  <c:v>9.5175438000000001E-2</c:v>
                </c:pt>
                <c:pt idx="58057">
                  <c:v>9.5175817999999995E-2</c:v>
                </c:pt>
                <c:pt idx="58058">
                  <c:v>9.5176198000000004E-2</c:v>
                </c:pt>
                <c:pt idx="58059">
                  <c:v>9.5176577999999998E-2</c:v>
                </c:pt>
                <c:pt idx="58060">
                  <c:v>9.5176958000000006E-2</c:v>
                </c:pt>
                <c:pt idx="58061">
                  <c:v>9.5177330000000004E-2</c:v>
                </c:pt>
                <c:pt idx="58062">
                  <c:v>9.5177703000000002E-2</c:v>
                </c:pt>
                <c:pt idx="58063">
                  <c:v>9.5178075000000001E-2</c:v>
                </c:pt>
                <c:pt idx="58064">
                  <c:v>9.5178447999999999E-2</c:v>
                </c:pt>
                <c:pt idx="58065">
                  <c:v>9.5178819999999997E-2</c:v>
                </c:pt>
                <c:pt idx="58066">
                  <c:v>9.5179192999999995E-2</c:v>
                </c:pt>
                <c:pt idx="58067">
                  <c:v>9.5179564999999994E-2</c:v>
                </c:pt>
                <c:pt idx="58068">
                  <c:v>9.5179938000000006E-2</c:v>
                </c:pt>
                <c:pt idx="58069">
                  <c:v>9.5180310000000004E-2</c:v>
                </c:pt>
                <c:pt idx="58070">
                  <c:v>9.5180683000000002E-2</c:v>
                </c:pt>
                <c:pt idx="58071">
                  <c:v>9.5181055000000001E-2</c:v>
                </c:pt>
                <c:pt idx="58072">
                  <c:v>9.5181427999999998E-2</c:v>
                </c:pt>
                <c:pt idx="58073">
                  <c:v>9.5181799999999997E-2</c:v>
                </c:pt>
                <c:pt idx="58074">
                  <c:v>9.5182172999999995E-2</c:v>
                </c:pt>
                <c:pt idx="58075">
                  <c:v>9.5182544999999993E-2</c:v>
                </c:pt>
                <c:pt idx="58076">
                  <c:v>9.5182918000000005E-2</c:v>
                </c:pt>
                <c:pt idx="58077">
                  <c:v>9.5183291000000003E-2</c:v>
                </c:pt>
                <c:pt idx="58078">
                  <c:v>9.5183663000000002E-2</c:v>
                </c:pt>
                <c:pt idx="58079">
                  <c:v>9.5184036E-2</c:v>
                </c:pt>
                <c:pt idx="58080">
                  <c:v>9.5184407999999998E-2</c:v>
                </c:pt>
                <c:pt idx="58081">
                  <c:v>9.5184780999999996E-2</c:v>
                </c:pt>
                <c:pt idx="58082">
                  <c:v>9.5185152999999995E-2</c:v>
                </c:pt>
                <c:pt idx="58083">
                  <c:v>9.5185526000000006E-2</c:v>
                </c:pt>
                <c:pt idx="58084">
                  <c:v>9.5185898000000005E-2</c:v>
                </c:pt>
                <c:pt idx="58085">
                  <c:v>9.5186271000000003E-2</c:v>
                </c:pt>
                <c:pt idx="58086">
                  <c:v>9.5186643000000001E-2</c:v>
                </c:pt>
                <c:pt idx="58087">
                  <c:v>9.5187015999999999E-2</c:v>
                </c:pt>
                <c:pt idx="58088">
                  <c:v>9.5187387999999998E-2</c:v>
                </c:pt>
                <c:pt idx="58089">
                  <c:v>9.5187760999999996E-2</c:v>
                </c:pt>
                <c:pt idx="58090">
                  <c:v>9.5188132999999994E-2</c:v>
                </c:pt>
                <c:pt idx="58091">
                  <c:v>9.5188506000000006E-2</c:v>
                </c:pt>
                <c:pt idx="58092">
                  <c:v>9.5188878000000005E-2</c:v>
                </c:pt>
                <c:pt idx="58093">
                  <c:v>9.5189251000000003E-2</c:v>
                </c:pt>
                <c:pt idx="58094">
                  <c:v>9.5189624E-2</c:v>
                </c:pt>
                <c:pt idx="58095">
                  <c:v>9.5189989000000003E-2</c:v>
                </c:pt>
                <c:pt idx="58096">
                  <c:v>9.5190354000000005E-2</c:v>
                </c:pt>
                <c:pt idx="58097">
                  <c:v>9.5190718999999993E-2</c:v>
                </c:pt>
                <c:pt idx="58098">
                  <c:v>9.5191083999999995E-2</c:v>
                </c:pt>
                <c:pt idx="58099">
                  <c:v>9.5191448999999997E-2</c:v>
                </c:pt>
                <c:pt idx="58100">
                  <c:v>9.5191814E-2</c:v>
                </c:pt>
                <c:pt idx="58101">
                  <c:v>9.5192179000000002E-2</c:v>
                </c:pt>
                <c:pt idx="58102">
                  <c:v>9.5192544000000004E-2</c:v>
                </c:pt>
                <c:pt idx="58103">
                  <c:v>9.5192909000000006E-2</c:v>
                </c:pt>
                <c:pt idx="58104">
                  <c:v>9.5193273999999994E-2</c:v>
                </c:pt>
                <c:pt idx="58105">
                  <c:v>9.5193638999999997E-2</c:v>
                </c:pt>
                <c:pt idx="58106">
                  <c:v>9.5194003999999999E-2</c:v>
                </c:pt>
                <c:pt idx="58107">
                  <c:v>9.519437E-2</c:v>
                </c:pt>
                <c:pt idx="58108">
                  <c:v>9.5194735000000003E-2</c:v>
                </c:pt>
                <c:pt idx="58109">
                  <c:v>9.5195100000000005E-2</c:v>
                </c:pt>
                <c:pt idx="58110">
                  <c:v>9.5195465000000007E-2</c:v>
                </c:pt>
                <c:pt idx="58111">
                  <c:v>9.5195829999999995E-2</c:v>
                </c:pt>
                <c:pt idx="58112">
                  <c:v>9.5196194999999997E-2</c:v>
                </c:pt>
                <c:pt idx="58113">
                  <c:v>9.519656E-2</c:v>
                </c:pt>
                <c:pt idx="58114">
                  <c:v>9.5196925000000002E-2</c:v>
                </c:pt>
                <c:pt idx="58115">
                  <c:v>9.5197290000000004E-2</c:v>
                </c:pt>
                <c:pt idx="58116">
                  <c:v>9.5197655000000006E-2</c:v>
                </c:pt>
                <c:pt idx="58117">
                  <c:v>9.5198019999999994E-2</c:v>
                </c:pt>
                <c:pt idx="58118">
                  <c:v>9.5198384999999996E-2</c:v>
                </c:pt>
                <c:pt idx="58119">
                  <c:v>9.5198749999999999E-2</c:v>
                </c:pt>
                <c:pt idx="58120">
                  <c:v>9.5199116E-2</c:v>
                </c:pt>
                <c:pt idx="58121">
                  <c:v>9.5199481000000002E-2</c:v>
                </c:pt>
                <c:pt idx="58122">
                  <c:v>9.5199846000000005E-2</c:v>
                </c:pt>
                <c:pt idx="58123">
                  <c:v>9.5200211000000007E-2</c:v>
                </c:pt>
                <c:pt idx="58124">
                  <c:v>9.5200575999999995E-2</c:v>
                </c:pt>
                <c:pt idx="58125">
                  <c:v>9.5200940999999997E-2</c:v>
                </c:pt>
                <c:pt idx="58126">
                  <c:v>9.5201305999999999E-2</c:v>
                </c:pt>
                <c:pt idx="58127">
                  <c:v>9.5201671000000002E-2</c:v>
                </c:pt>
                <c:pt idx="58128">
                  <c:v>9.5202036000000004E-2</c:v>
                </c:pt>
                <c:pt idx="58129">
                  <c:v>9.5202401000000006E-2</c:v>
                </c:pt>
                <c:pt idx="58130">
                  <c:v>9.5202765999999994E-2</c:v>
                </c:pt>
                <c:pt idx="58131">
                  <c:v>9.5203130999999996E-2</c:v>
                </c:pt>
                <c:pt idx="58132">
                  <c:v>9.5203496999999998E-2</c:v>
                </c:pt>
                <c:pt idx="58133">
                  <c:v>9.5203862E-2</c:v>
                </c:pt>
                <c:pt idx="58134">
                  <c:v>9.5204227000000002E-2</c:v>
                </c:pt>
                <c:pt idx="58135">
                  <c:v>9.5204592000000005E-2</c:v>
                </c:pt>
                <c:pt idx="58136">
                  <c:v>9.5204957000000007E-2</c:v>
                </c:pt>
                <c:pt idx="58137">
                  <c:v>9.5205313999999999E-2</c:v>
                </c:pt>
                <c:pt idx="58138">
                  <c:v>9.5205672000000005E-2</c:v>
                </c:pt>
                <c:pt idx="58139">
                  <c:v>9.5206029999999997E-2</c:v>
                </c:pt>
                <c:pt idx="58140">
                  <c:v>9.5206387000000003E-2</c:v>
                </c:pt>
                <c:pt idx="58141">
                  <c:v>9.5206744999999995E-2</c:v>
                </c:pt>
                <c:pt idx="58142">
                  <c:v>9.5207103000000001E-2</c:v>
                </c:pt>
                <c:pt idx="58143">
                  <c:v>9.5207459999999994E-2</c:v>
                </c:pt>
                <c:pt idx="58144">
                  <c:v>9.5207818E-2</c:v>
                </c:pt>
                <c:pt idx="58145">
                  <c:v>9.5208175000000006E-2</c:v>
                </c:pt>
                <c:pt idx="58146">
                  <c:v>9.5208532999999998E-2</c:v>
                </c:pt>
                <c:pt idx="58147">
                  <c:v>9.5208891000000004E-2</c:v>
                </c:pt>
                <c:pt idx="58148">
                  <c:v>9.5209247999999996E-2</c:v>
                </c:pt>
                <c:pt idx="58149">
                  <c:v>9.5209606000000002E-2</c:v>
                </c:pt>
                <c:pt idx="58150">
                  <c:v>9.5209963999999994E-2</c:v>
                </c:pt>
                <c:pt idx="58151">
                  <c:v>9.5210321000000001E-2</c:v>
                </c:pt>
                <c:pt idx="58152">
                  <c:v>9.5210679000000006E-2</c:v>
                </c:pt>
                <c:pt idx="58153">
                  <c:v>9.5211036999999998E-2</c:v>
                </c:pt>
                <c:pt idx="58154">
                  <c:v>9.5211394000000005E-2</c:v>
                </c:pt>
                <c:pt idx="58155">
                  <c:v>9.5211751999999997E-2</c:v>
                </c:pt>
                <c:pt idx="58156">
                  <c:v>9.5212109000000003E-2</c:v>
                </c:pt>
                <c:pt idx="58157">
                  <c:v>9.5212466999999995E-2</c:v>
                </c:pt>
                <c:pt idx="58158">
                  <c:v>9.5212825000000001E-2</c:v>
                </c:pt>
                <c:pt idx="58159">
                  <c:v>9.5213181999999993E-2</c:v>
                </c:pt>
                <c:pt idx="58160">
                  <c:v>9.5213539999999999E-2</c:v>
                </c:pt>
                <c:pt idx="58161">
                  <c:v>9.5213898000000005E-2</c:v>
                </c:pt>
                <c:pt idx="58162">
                  <c:v>9.5214254999999998E-2</c:v>
                </c:pt>
                <c:pt idx="58163">
                  <c:v>9.5214613000000003E-2</c:v>
                </c:pt>
                <c:pt idx="58164">
                  <c:v>9.5214969999999996E-2</c:v>
                </c:pt>
                <c:pt idx="58165">
                  <c:v>9.5215328000000002E-2</c:v>
                </c:pt>
                <c:pt idx="58166">
                  <c:v>9.5215685999999994E-2</c:v>
                </c:pt>
                <c:pt idx="58167">
                  <c:v>9.5216043E-2</c:v>
                </c:pt>
                <c:pt idx="58168">
                  <c:v>9.5216401000000006E-2</c:v>
                </c:pt>
                <c:pt idx="58169">
                  <c:v>9.5216758999999998E-2</c:v>
                </c:pt>
                <c:pt idx="58170">
                  <c:v>9.5217116000000004E-2</c:v>
                </c:pt>
                <c:pt idx="58171">
                  <c:v>9.5217473999999996E-2</c:v>
                </c:pt>
                <c:pt idx="58172">
                  <c:v>9.5217831000000003E-2</c:v>
                </c:pt>
                <c:pt idx="58173">
                  <c:v>9.5218188999999995E-2</c:v>
                </c:pt>
                <c:pt idx="58174">
                  <c:v>9.5218547000000001E-2</c:v>
                </c:pt>
                <c:pt idx="58175">
                  <c:v>9.5218903999999993E-2</c:v>
                </c:pt>
                <c:pt idx="58176">
                  <c:v>9.5219261999999999E-2</c:v>
                </c:pt>
                <c:pt idx="58177">
                  <c:v>9.5219620000000005E-2</c:v>
                </c:pt>
                <c:pt idx="58178">
                  <c:v>9.5219976999999997E-2</c:v>
                </c:pt>
                <c:pt idx="58179">
                  <c:v>9.5220335000000003E-2</c:v>
                </c:pt>
                <c:pt idx="58180">
                  <c:v>9.5220691999999996E-2</c:v>
                </c:pt>
                <c:pt idx="58181">
                  <c:v>9.5221050000000002E-2</c:v>
                </c:pt>
                <c:pt idx="58182">
                  <c:v>9.5221407999999993E-2</c:v>
                </c:pt>
                <c:pt idx="58183">
                  <c:v>9.5221765E-2</c:v>
                </c:pt>
                <c:pt idx="58184">
                  <c:v>9.5222123000000006E-2</c:v>
                </c:pt>
                <c:pt idx="58185">
                  <c:v>9.5222480999999998E-2</c:v>
                </c:pt>
                <c:pt idx="58186">
                  <c:v>9.5222838000000004E-2</c:v>
                </c:pt>
                <c:pt idx="58187">
                  <c:v>9.5223188E-2</c:v>
                </c:pt>
                <c:pt idx="58188">
                  <c:v>9.5223538999999996E-2</c:v>
                </c:pt>
                <c:pt idx="58189">
                  <c:v>9.5223889000000006E-2</c:v>
                </c:pt>
                <c:pt idx="58190">
                  <c:v>9.5224239000000002E-2</c:v>
                </c:pt>
                <c:pt idx="58191">
                  <c:v>9.5224588999999998E-2</c:v>
                </c:pt>
                <c:pt idx="58192">
                  <c:v>9.5224938999999995E-2</c:v>
                </c:pt>
                <c:pt idx="58193">
                  <c:v>9.5225289000000005E-2</c:v>
                </c:pt>
                <c:pt idx="58194">
                  <c:v>9.522564E-2</c:v>
                </c:pt>
                <c:pt idx="58195">
                  <c:v>9.5225989999999996E-2</c:v>
                </c:pt>
                <c:pt idx="58196">
                  <c:v>9.5226340000000007E-2</c:v>
                </c:pt>
                <c:pt idx="58197">
                  <c:v>9.5226690000000003E-2</c:v>
                </c:pt>
                <c:pt idx="58198">
                  <c:v>9.5227039999999999E-2</c:v>
                </c:pt>
                <c:pt idx="58199">
                  <c:v>9.5227390999999995E-2</c:v>
                </c:pt>
                <c:pt idx="58200">
                  <c:v>9.5227741000000005E-2</c:v>
                </c:pt>
                <c:pt idx="58201">
                  <c:v>9.5228075999999995E-2</c:v>
                </c:pt>
                <c:pt idx="58202">
                  <c:v>9.5228404000000003E-2</c:v>
                </c:pt>
                <c:pt idx="58203">
                  <c:v>9.5228731999999996E-2</c:v>
                </c:pt>
                <c:pt idx="58204">
                  <c:v>9.5229051999999995E-2</c:v>
                </c:pt>
                <c:pt idx="58205">
                  <c:v>9.5229364999999996E-2</c:v>
                </c:pt>
                <c:pt idx="58206">
                  <c:v>9.5229677999999998E-2</c:v>
                </c:pt>
                <c:pt idx="58207">
                  <c:v>9.5229983000000004E-2</c:v>
                </c:pt>
                <c:pt idx="58208">
                  <c:v>9.5230288999999996E-2</c:v>
                </c:pt>
                <c:pt idx="58209">
                  <c:v>9.5230587000000005E-2</c:v>
                </c:pt>
                <c:pt idx="58210">
                  <c:v>9.5230885000000001E-2</c:v>
                </c:pt>
                <c:pt idx="58211">
                  <c:v>9.5231182999999997E-2</c:v>
                </c:pt>
                <c:pt idx="58212">
                  <c:v>9.5231472999999997E-2</c:v>
                </c:pt>
                <c:pt idx="58213">
                  <c:v>9.5231763999999997E-2</c:v>
                </c:pt>
                <c:pt idx="58214">
                  <c:v>9.5232047E-2</c:v>
                </c:pt>
                <c:pt idx="58215">
                  <c:v>9.5232330000000004E-2</c:v>
                </c:pt>
                <c:pt idx="58216">
                  <c:v>9.5232612999999994E-2</c:v>
                </c:pt>
                <c:pt idx="58217">
                  <c:v>9.5232889000000001E-2</c:v>
                </c:pt>
                <c:pt idx="58218">
                  <c:v>9.5233164999999995E-2</c:v>
                </c:pt>
                <c:pt idx="58219">
                  <c:v>9.5233440000000003E-2</c:v>
                </c:pt>
                <c:pt idx="58220">
                  <c:v>9.5233715999999996E-2</c:v>
                </c:pt>
                <c:pt idx="58221">
                  <c:v>9.5233983999999994E-2</c:v>
                </c:pt>
                <c:pt idx="58222">
                  <c:v>9.5234253000000005E-2</c:v>
                </c:pt>
                <c:pt idx="58223">
                  <c:v>9.5234521000000003E-2</c:v>
                </c:pt>
                <c:pt idx="58224">
                  <c:v>9.5234782000000004E-2</c:v>
                </c:pt>
                <c:pt idx="58225">
                  <c:v>9.5235042000000006E-2</c:v>
                </c:pt>
                <c:pt idx="58226">
                  <c:v>9.5235302999999993E-2</c:v>
                </c:pt>
                <c:pt idx="58227">
                  <c:v>9.5235563999999995E-2</c:v>
                </c:pt>
                <c:pt idx="58228">
                  <c:v>9.5235817E-2</c:v>
                </c:pt>
                <c:pt idx="58229">
                  <c:v>9.5236070000000006E-2</c:v>
                </c:pt>
                <c:pt idx="58230">
                  <c:v>9.5236323999999997E-2</c:v>
                </c:pt>
                <c:pt idx="58231">
                  <c:v>9.5236570000000006E-2</c:v>
                </c:pt>
                <c:pt idx="58232">
                  <c:v>9.5236816000000002E-2</c:v>
                </c:pt>
                <c:pt idx="58233">
                  <c:v>9.5237060999999998E-2</c:v>
                </c:pt>
                <c:pt idx="58234">
                  <c:v>9.5237306999999993E-2</c:v>
                </c:pt>
                <c:pt idx="58235">
                  <c:v>9.5237546000000006E-2</c:v>
                </c:pt>
                <c:pt idx="58236">
                  <c:v>9.5237784000000006E-2</c:v>
                </c:pt>
                <c:pt idx="58237">
                  <c:v>9.5238023000000005E-2</c:v>
                </c:pt>
                <c:pt idx="58238">
                  <c:v>9.5238261000000005E-2</c:v>
                </c:pt>
                <c:pt idx="58239">
                  <c:v>9.5238491999999994E-2</c:v>
                </c:pt>
                <c:pt idx="58240">
                  <c:v>9.5238722999999997E-2</c:v>
                </c:pt>
                <c:pt idx="58241">
                  <c:v>9.5238954000000001E-2</c:v>
                </c:pt>
                <c:pt idx="58242">
                  <c:v>9.5239185000000004E-2</c:v>
                </c:pt>
                <c:pt idx="58243">
                  <c:v>9.5239415999999993E-2</c:v>
                </c:pt>
                <c:pt idx="58244">
                  <c:v>9.5239639000000001E-2</c:v>
                </c:pt>
                <c:pt idx="58245">
                  <c:v>9.5239862999999994E-2</c:v>
                </c:pt>
                <c:pt idx="58246">
                  <c:v>9.5240086000000002E-2</c:v>
                </c:pt>
                <c:pt idx="58247">
                  <c:v>9.5240309999999995E-2</c:v>
                </c:pt>
                <c:pt idx="58248">
                  <c:v>9.5240526000000006E-2</c:v>
                </c:pt>
                <c:pt idx="58249">
                  <c:v>9.5240742000000003E-2</c:v>
                </c:pt>
                <c:pt idx="58250">
                  <c:v>9.5240958000000001E-2</c:v>
                </c:pt>
                <c:pt idx="58251">
                  <c:v>9.5241173999999998E-2</c:v>
                </c:pt>
                <c:pt idx="58252">
                  <c:v>9.5241389999999995E-2</c:v>
                </c:pt>
                <c:pt idx="58253">
                  <c:v>9.5241598999999996E-2</c:v>
                </c:pt>
                <c:pt idx="58254">
                  <c:v>9.5241806999999998E-2</c:v>
                </c:pt>
                <c:pt idx="58255">
                  <c:v>9.5242015999999999E-2</c:v>
                </c:pt>
                <c:pt idx="58256">
                  <c:v>9.5242225E-2</c:v>
                </c:pt>
                <c:pt idx="58257">
                  <c:v>9.5242433000000001E-2</c:v>
                </c:pt>
                <c:pt idx="58258">
                  <c:v>9.5242634000000007E-2</c:v>
                </c:pt>
                <c:pt idx="58259">
                  <c:v>9.5242835999999997E-2</c:v>
                </c:pt>
                <c:pt idx="58260">
                  <c:v>9.5243037000000003E-2</c:v>
                </c:pt>
                <c:pt idx="58261">
                  <c:v>9.5243237999999994E-2</c:v>
                </c:pt>
                <c:pt idx="58262">
                  <c:v>9.5243438999999999E-2</c:v>
                </c:pt>
                <c:pt idx="58263">
                  <c:v>9.5243632999999994E-2</c:v>
                </c:pt>
                <c:pt idx="58264">
                  <c:v>9.5243827000000003E-2</c:v>
                </c:pt>
                <c:pt idx="58265">
                  <c:v>9.5244019999999999E-2</c:v>
                </c:pt>
                <c:pt idx="58266">
                  <c:v>9.5244213999999994E-2</c:v>
                </c:pt>
                <c:pt idx="58267">
                  <c:v>9.5244408000000003E-2</c:v>
                </c:pt>
                <c:pt idx="58268">
                  <c:v>9.5244594000000002E-2</c:v>
                </c:pt>
                <c:pt idx="58269">
                  <c:v>9.5244780000000001E-2</c:v>
                </c:pt>
                <c:pt idx="58270">
                  <c:v>9.5244966E-2</c:v>
                </c:pt>
                <c:pt idx="58271">
                  <c:v>9.5245152999999999E-2</c:v>
                </c:pt>
                <c:pt idx="58272">
                  <c:v>9.5245338999999998E-2</c:v>
                </c:pt>
                <c:pt idx="58273">
                  <c:v>9.5245518000000001E-2</c:v>
                </c:pt>
                <c:pt idx="58274">
                  <c:v>9.5245697000000004E-2</c:v>
                </c:pt>
                <c:pt idx="58275">
                  <c:v>9.5245874999999994E-2</c:v>
                </c:pt>
                <c:pt idx="58276">
                  <c:v>9.5246053999999997E-2</c:v>
                </c:pt>
                <c:pt idx="58277">
                  <c:v>9.5246233E-2</c:v>
                </c:pt>
                <c:pt idx="58278">
                  <c:v>9.5246404000000007E-2</c:v>
                </c:pt>
                <c:pt idx="58279">
                  <c:v>9.5246575999999999E-2</c:v>
                </c:pt>
                <c:pt idx="58280">
                  <c:v>9.5246747000000007E-2</c:v>
                </c:pt>
                <c:pt idx="58281">
                  <c:v>9.5246918E-2</c:v>
                </c:pt>
                <c:pt idx="58282">
                  <c:v>9.5247090000000006E-2</c:v>
                </c:pt>
                <c:pt idx="58283">
                  <c:v>9.5247261E-2</c:v>
                </c:pt>
                <c:pt idx="58284">
                  <c:v>9.5247424999999997E-2</c:v>
                </c:pt>
                <c:pt idx="58285">
                  <c:v>9.5247588999999994E-2</c:v>
                </c:pt>
                <c:pt idx="58286">
                  <c:v>9.5247753000000004E-2</c:v>
                </c:pt>
                <c:pt idx="58287">
                  <c:v>9.5247917000000001E-2</c:v>
                </c:pt>
                <c:pt idx="58288">
                  <c:v>9.5248080999999998E-2</c:v>
                </c:pt>
                <c:pt idx="58289">
                  <c:v>9.5248244999999995E-2</c:v>
                </c:pt>
                <c:pt idx="58290">
                  <c:v>9.5248400999999996E-2</c:v>
                </c:pt>
                <c:pt idx="58291">
                  <c:v>9.5248557999999997E-2</c:v>
                </c:pt>
                <c:pt idx="58292">
                  <c:v>9.5248713999999998E-2</c:v>
                </c:pt>
                <c:pt idx="58293">
                  <c:v>9.5248870999999999E-2</c:v>
                </c:pt>
                <c:pt idx="58294">
                  <c:v>9.5249027E-2</c:v>
                </c:pt>
                <c:pt idx="58295">
                  <c:v>9.5249176000000005E-2</c:v>
                </c:pt>
                <c:pt idx="58296">
                  <c:v>9.5249324999999996E-2</c:v>
                </c:pt>
                <c:pt idx="58297">
                  <c:v>9.5249474000000001E-2</c:v>
                </c:pt>
                <c:pt idx="58298">
                  <c:v>9.5249623000000005E-2</c:v>
                </c:pt>
                <c:pt idx="58299">
                  <c:v>9.5249771999999996E-2</c:v>
                </c:pt>
                <c:pt idx="58300">
                  <c:v>9.5249921000000001E-2</c:v>
                </c:pt>
                <c:pt idx="58301">
                  <c:v>9.5250062999999996E-2</c:v>
                </c:pt>
                <c:pt idx="58302">
                  <c:v>9.5250204000000005E-2</c:v>
                </c:pt>
                <c:pt idx="58303">
                  <c:v>9.5250346E-2</c:v>
                </c:pt>
                <c:pt idx="58304">
                  <c:v>9.5250486999999995E-2</c:v>
                </c:pt>
                <c:pt idx="58305">
                  <c:v>9.5250629000000003E-2</c:v>
                </c:pt>
                <c:pt idx="58306">
                  <c:v>9.5250769999999998E-2</c:v>
                </c:pt>
                <c:pt idx="58307">
                  <c:v>9.5250911999999993E-2</c:v>
                </c:pt>
                <c:pt idx="58308">
                  <c:v>9.5251046000000006E-2</c:v>
                </c:pt>
                <c:pt idx="58309">
                  <c:v>9.5251180000000005E-2</c:v>
                </c:pt>
                <c:pt idx="58310">
                  <c:v>9.5251314000000004E-2</c:v>
                </c:pt>
                <c:pt idx="58311">
                  <c:v>9.5251448000000002E-2</c:v>
                </c:pt>
                <c:pt idx="58312">
                  <c:v>9.5251583000000001E-2</c:v>
                </c:pt>
                <c:pt idx="58313">
                  <c:v>9.5251717E-2</c:v>
                </c:pt>
                <c:pt idx="58314">
                  <c:v>9.5251843000000003E-2</c:v>
                </c:pt>
                <c:pt idx="58315">
                  <c:v>9.5251970000000005E-2</c:v>
                </c:pt>
                <c:pt idx="58316">
                  <c:v>9.5252096999999994E-2</c:v>
                </c:pt>
                <c:pt idx="58317">
                  <c:v>9.5252222999999997E-2</c:v>
                </c:pt>
                <c:pt idx="58318">
                  <c:v>9.525235E-2</c:v>
                </c:pt>
                <c:pt idx="58319">
                  <c:v>9.5252477000000002E-2</c:v>
                </c:pt>
                <c:pt idx="58320">
                  <c:v>9.5252595999999995E-2</c:v>
                </c:pt>
                <c:pt idx="58321">
                  <c:v>9.5252715000000002E-2</c:v>
                </c:pt>
                <c:pt idx="58322">
                  <c:v>9.5252833999999995E-2</c:v>
                </c:pt>
                <c:pt idx="58323">
                  <c:v>9.5252953000000001E-2</c:v>
                </c:pt>
                <c:pt idx="58324">
                  <c:v>9.5253072999999994E-2</c:v>
                </c:pt>
                <c:pt idx="58325">
                  <c:v>9.5253192E-2</c:v>
                </c:pt>
                <c:pt idx="58326">
                  <c:v>9.5253303999999997E-2</c:v>
                </c:pt>
                <c:pt idx="58327">
                  <c:v>9.5253414999999994E-2</c:v>
                </c:pt>
                <c:pt idx="58328">
                  <c:v>9.5253527000000004E-2</c:v>
                </c:pt>
                <c:pt idx="58329">
                  <c:v>9.5253639000000001E-2</c:v>
                </c:pt>
                <c:pt idx="58330">
                  <c:v>9.5253750999999998E-2</c:v>
                </c:pt>
                <c:pt idx="58331">
                  <c:v>9.5253861999999995E-2</c:v>
                </c:pt>
                <c:pt idx="58332">
                  <c:v>9.5253974000000005E-2</c:v>
                </c:pt>
                <c:pt idx="58333">
                  <c:v>9.5254079000000005E-2</c:v>
                </c:pt>
                <c:pt idx="58334">
                  <c:v>9.5254183000000006E-2</c:v>
                </c:pt>
                <c:pt idx="58335">
                  <c:v>9.5254287000000007E-2</c:v>
                </c:pt>
                <c:pt idx="58336">
                  <c:v>9.5254390999999994E-2</c:v>
                </c:pt>
                <c:pt idx="58337">
                  <c:v>9.5254495999999994E-2</c:v>
                </c:pt>
                <c:pt idx="58338">
                  <c:v>9.5254599999999995E-2</c:v>
                </c:pt>
                <c:pt idx="58339">
                  <c:v>9.5254703999999996E-2</c:v>
                </c:pt>
                <c:pt idx="58340">
                  <c:v>9.5254801E-2</c:v>
                </c:pt>
                <c:pt idx="58341">
                  <c:v>9.5254898000000005E-2</c:v>
                </c:pt>
                <c:pt idx="58342">
                  <c:v>9.5254994999999995E-2</c:v>
                </c:pt>
                <c:pt idx="58343">
                  <c:v>9.5255092E-2</c:v>
                </c:pt>
                <c:pt idx="58344">
                  <c:v>9.5255189000000004E-2</c:v>
                </c:pt>
                <c:pt idx="58345">
                  <c:v>9.5255285999999995E-2</c:v>
                </c:pt>
                <c:pt idx="58346">
                  <c:v>9.5255375000000003E-2</c:v>
                </c:pt>
                <c:pt idx="58347">
                  <c:v>9.5255463999999998E-2</c:v>
                </c:pt>
                <c:pt idx="58348">
                  <c:v>9.5255554000000006E-2</c:v>
                </c:pt>
                <c:pt idx="58349">
                  <c:v>9.5255643000000001E-2</c:v>
                </c:pt>
                <c:pt idx="58350">
                  <c:v>9.5255732999999995E-2</c:v>
                </c:pt>
                <c:pt idx="58351">
                  <c:v>9.5255822000000004E-2</c:v>
                </c:pt>
                <c:pt idx="58352">
                  <c:v>9.5255910999999999E-2</c:v>
                </c:pt>
                <c:pt idx="58353">
                  <c:v>9.5255992999999997E-2</c:v>
                </c:pt>
                <c:pt idx="58354">
                  <c:v>9.5256074999999996E-2</c:v>
                </c:pt>
                <c:pt idx="58355">
                  <c:v>9.5256156999999994E-2</c:v>
                </c:pt>
                <c:pt idx="58356">
                  <c:v>9.5256239000000006E-2</c:v>
                </c:pt>
                <c:pt idx="58357">
                  <c:v>9.5256321000000005E-2</c:v>
                </c:pt>
                <c:pt idx="58358">
                  <c:v>9.5256403000000003E-2</c:v>
                </c:pt>
                <c:pt idx="58359">
                  <c:v>9.5256485000000002E-2</c:v>
                </c:pt>
                <c:pt idx="58360">
                  <c:v>9.5256560000000004E-2</c:v>
                </c:pt>
                <c:pt idx="58361">
                  <c:v>9.5256634000000007E-2</c:v>
                </c:pt>
                <c:pt idx="58362">
                  <c:v>9.5256708999999995E-2</c:v>
                </c:pt>
                <c:pt idx="58363">
                  <c:v>9.5256782999999998E-2</c:v>
                </c:pt>
                <c:pt idx="58364">
                  <c:v>9.5256858E-2</c:v>
                </c:pt>
                <c:pt idx="58365">
                  <c:v>9.5256932000000002E-2</c:v>
                </c:pt>
                <c:pt idx="58366">
                  <c:v>9.5257007000000005E-2</c:v>
                </c:pt>
                <c:pt idx="58367">
                  <c:v>9.5257073999999997E-2</c:v>
                </c:pt>
                <c:pt idx="58368">
                  <c:v>9.5257141000000004E-2</c:v>
                </c:pt>
                <c:pt idx="58369">
                  <c:v>9.5257207999999996E-2</c:v>
                </c:pt>
                <c:pt idx="58370">
                  <c:v>9.5257275000000002E-2</c:v>
                </c:pt>
                <c:pt idx="58371">
                  <c:v>9.5257341999999995E-2</c:v>
                </c:pt>
                <c:pt idx="58372">
                  <c:v>9.5257409000000001E-2</c:v>
                </c:pt>
                <c:pt idx="58373">
                  <c:v>9.5257475999999994E-2</c:v>
                </c:pt>
                <c:pt idx="58374">
                  <c:v>9.5257536000000004E-2</c:v>
                </c:pt>
                <c:pt idx="58375">
                  <c:v>9.5257595E-2</c:v>
                </c:pt>
                <c:pt idx="58376">
                  <c:v>9.5257654999999997E-2</c:v>
                </c:pt>
                <c:pt idx="58377">
                  <c:v>9.5257713999999993E-2</c:v>
                </c:pt>
                <c:pt idx="58378">
                  <c:v>9.5257774000000003E-2</c:v>
                </c:pt>
                <c:pt idx="58379">
                  <c:v>9.5257834E-2</c:v>
                </c:pt>
                <c:pt idx="58380">
                  <c:v>9.5257892999999996E-2</c:v>
                </c:pt>
                <c:pt idx="58381">
                  <c:v>9.5257944999999997E-2</c:v>
                </c:pt>
                <c:pt idx="58382">
                  <c:v>9.5257997999999997E-2</c:v>
                </c:pt>
                <c:pt idx="58383">
                  <c:v>9.5258049999999997E-2</c:v>
                </c:pt>
                <c:pt idx="58384">
                  <c:v>9.5258101999999997E-2</c:v>
                </c:pt>
                <c:pt idx="58385">
                  <c:v>9.5258153999999998E-2</c:v>
                </c:pt>
                <c:pt idx="58386">
                  <c:v>9.5258205999999998E-2</c:v>
                </c:pt>
                <c:pt idx="58387">
                  <c:v>9.5258257999999998E-2</c:v>
                </c:pt>
                <c:pt idx="58388">
                  <c:v>9.5258309999999999E-2</c:v>
                </c:pt>
                <c:pt idx="58389">
                  <c:v>9.5258355000000003E-2</c:v>
                </c:pt>
                <c:pt idx="58390">
                  <c:v>9.5258399999999993E-2</c:v>
                </c:pt>
                <c:pt idx="58391">
                  <c:v>9.5258444999999997E-2</c:v>
                </c:pt>
                <c:pt idx="58392">
                  <c:v>9.5258489000000002E-2</c:v>
                </c:pt>
                <c:pt idx="58393">
                  <c:v>9.5258534000000006E-2</c:v>
                </c:pt>
                <c:pt idx="58394">
                  <c:v>9.5258578999999996E-2</c:v>
                </c:pt>
                <c:pt idx="58395">
                  <c:v>9.5258623000000001E-2</c:v>
                </c:pt>
                <c:pt idx="58396">
                  <c:v>9.5258660999999994E-2</c:v>
                </c:pt>
                <c:pt idx="58397">
                  <c:v>9.5258698000000003E-2</c:v>
                </c:pt>
                <c:pt idx="58398">
                  <c:v>9.5258734999999997E-2</c:v>
                </c:pt>
                <c:pt idx="58399">
                  <c:v>9.5258772000000005E-2</c:v>
                </c:pt>
                <c:pt idx="58400">
                  <c:v>9.5258809999999999E-2</c:v>
                </c:pt>
                <c:pt idx="58401">
                  <c:v>9.5258846999999994E-2</c:v>
                </c:pt>
                <c:pt idx="58402">
                  <c:v>9.5258884000000002E-2</c:v>
                </c:pt>
                <c:pt idx="58403">
                  <c:v>9.5258920999999996E-2</c:v>
                </c:pt>
                <c:pt idx="58404">
                  <c:v>9.5258950999999994E-2</c:v>
                </c:pt>
                <c:pt idx="58405">
                  <c:v>9.5258981000000006E-2</c:v>
                </c:pt>
                <c:pt idx="58406">
                  <c:v>9.5259011000000005E-2</c:v>
                </c:pt>
                <c:pt idx="58407">
                  <c:v>9.5259041000000003E-2</c:v>
                </c:pt>
                <c:pt idx="58408">
                  <c:v>9.5259070000000001E-2</c:v>
                </c:pt>
                <c:pt idx="58409">
                  <c:v>9.5259099999999999E-2</c:v>
                </c:pt>
                <c:pt idx="58410">
                  <c:v>9.5259129999999997E-2</c:v>
                </c:pt>
                <c:pt idx="58411">
                  <c:v>9.5259152E-2</c:v>
                </c:pt>
                <c:pt idx="58412">
                  <c:v>9.5259175000000001E-2</c:v>
                </c:pt>
                <c:pt idx="58413">
                  <c:v>9.5259197000000004E-2</c:v>
                </c:pt>
                <c:pt idx="58414">
                  <c:v>9.5259219000000006E-2</c:v>
                </c:pt>
                <c:pt idx="58415">
                  <c:v>9.5259241999999994E-2</c:v>
                </c:pt>
                <c:pt idx="58416">
                  <c:v>9.5259263999999996E-2</c:v>
                </c:pt>
                <c:pt idx="58417">
                  <c:v>9.5259285999999999E-2</c:v>
                </c:pt>
                <c:pt idx="58418">
                  <c:v>9.5259309E-2</c:v>
                </c:pt>
                <c:pt idx="58419">
                  <c:v>9.5259324000000006E-2</c:v>
                </c:pt>
                <c:pt idx="58420">
                  <c:v>9.5259338999999998E-2</c:v>
                </c:pt>
                <c:pt idx="58421">
                  <c:v>9.5259354000000004E-2</c:v>
                </c:pt>
                <c:pt idx="58422">
                  <c:v>9.5259367999999997E-2</c:v>
                </c:pt>
                <c:pt idx="58423">
                  <c:v>9.5259383000000003E-2</c:v>
                </c:pt>
                <c:pt idx="58424">
                  <c:v>9.5259397999999995E-2</c:v>
                </c:pt>
                <c:pt idx="58425">
                  <c:v>9.5259413000000001E-2</c:v>
                </c:pt>
                <c:pt idx="58426">
                  <c:v>9.5259427999999993E-2</c:v>
                </c:pt>
                <c:pt idx="58427">
                  <c:v>9.5259435000000003E-2</c:v>
                </c:pt>
                <c:pt idx="58428">
                  <c:v>9.5259442999999999E-2</c:v>
                </c:pt>
                <c:pt idx="58429">
                  <c:v>9.5259449999999996E-2</c:v>
                </c:pt>
                <c:pt idx="58430">
                  <c:v>9.5259458000000005E-2</c:v>
                </c:pt>
                <c:pt idx="58431">
                  <c:v>9.5259465000000001E-2</c:v>
                </c:pt>
                <c:pt idx="58432">
                  <c:v>9.5259472999999997E-2</c:v>
                </c:pt>
                <c:pt idx="58433">
                  <c:v>9.5259479999999994E-2</c:v>
                </c:pt>
                <c:pt idx="58434">
                  <c:v>9.5259479999999994E-2</c:v>
                </c:pt>
                <c:pt idx="58435">
                  <c:v>9.5259479999999994E-2</c:v>
                </c:pt>
                <c:pt idx="58436">
                  <c:v>9.5259479999999994E-2</c:v>
                </c:pt>
                <c:pt idx="58437">
                  <c:v>9.5259479999999994E-2</c:v>
                </c:pt>
                <c:pt idx="58438">
                  <c:v>9.5259479999999994E-2</c:v>
                </c:pt>
                <c:pt idx="58439">
                  <c:v>9.5259479999999994E-2</c:v>
                </c:pt>
                <c:pt idx="58440">
                  <c:v>9.5259479999999994E-2</c:v>
                </c:pt>
                <c:pt idx="58441">
                  <c:v>9.5259479999999994E-2</c:v>
                </c:pt>
                <c:pt idx="58442">
                  <c:v>9.5259472999999997E-2</c:v>
                </c:pt>
                <c:pt idx="58443">
                  <c:v>9.5259465000000001E-2</c:v>
                </c:pt>
                <c:pt idx="58444">
                  <c:v>9.5259458000000005E-2</c:v>
                </c:pt>
                <c:pt idx="58445">
                  <c:v>9.5259449999999996E-2</c:v>
                </c:pt>
                <c:pt idx="58446">
                  <c:v>9.5259442999999999E-2</c:v>
                </c:pt>
                <c:pt idx="58447">
                  <c:v>9.5259435000000003E-2</c:v>
                </c:pt>
                <c:pt idx="58448">
                  <c:v>9.5259427999999993E-2</c:v>
                </c:pt>
                <c:pt idx="58449">
                  <c:v>9.5259420999999997E-2</c:v>
                </c:pt>
                <c:pt idx="58450">
                  <c:v>9.5259406000000005E-2</c:v>
                </c:pt>
                <c:pt idx="58451">
                  <c:v>9.5259390999999999E-2</c:v>
                </c:pt>
                <c:pt idx="58452">
                  <c:v>9.5259376000000007E-2</c:v>
                </c:pt>
                <c:pt idx="58453">
                  <c:v>9.5259361000000001E-2</c:v>
                </c:pt>
                <c:pt idx="58454">
                  <c:v>9.5259345999999995E-2</c:v>
                </c:pt>
                <c:pt idx="58455">
                  <c:v>9.5259331000000003E-2</c:v>
                </c:pt>
                <c:pt idx="58456">
                  <c:v>9.5259315999999997E-2</c:v>
                </c:pt>
                <c:pt idx="58457">
                  <c:v>9.5259301000000005E-2</c:v>
                </c:pt>
                <c:pt idx="58458">
                  <c:v>9.5259279000000002E-2</c:v>
                </c:pt>
                <c:pt idx="58459">
                  <c:v>9.5259257E-2</c:v>
                </c:pt>
                <c:pt idx="58460">
                  <c:v>9.5259233999999998E-2</c:v>
                </c:pt>
                <c:pt idx="58461">
                  <c:v>9.5259211999999996E-2</c:v>
                </c:pt>
                <c:pt idx="58462">
                  <c:v>9.5259189999999994E-2</c:v>
                </c:pt>
                <c:pt idx="58463">
                  <c:v>9.5259167000000006E-2</c:v>
                </c:pt>
                <c:pt idx="58464">
                  <c:v>9.5259145000000003E-2</c:v>
                </c:pt>
                <c:pt idx="58465">
                  <c:v>9.5259123000000001E-2</c:v>
                </c:pt>
                <c:pt idx="58466">
                  <c:v>9.5259099999999999E-2</c:v>
                </c:pt>
                <c:pt idx="58467">
                  <c:v>9.5259070000000001E-2</c:v>
                </c:pt>
                <c:pt idx="58468">
                  <c:v>9.5259041000000003E-2</c:v>
                </c:pt>
                <c:pt idx="58469">
                  <c:v>9.5259011000000005E-2</c:v>
                </c:pt>
                <c:pt idx="58470">
                  <c:v>9.5258981000000006E-2</c:v>
                </c:pt>
                <c:pt idx="58471">
                  <c:v>9.5258950999999994E-2</c:v>
                </c:pt>
                <c:pt idx="58472">
                  <c:v>9.5258920999999996E-2</c:v>
                </c:pt>
                <c:pt idx="58473">
                  <c:v>9.5258891999999998E-2</c:v>
                </c:pt>
                <c:pt idx="58474">
                  <c:v>9.5258862E-2</c:v>
                </c:pt>
                <c:pt idx="58475">
                  <c:v>9.5258825000000005E-2</c:v>
                </c:pt>
                <c:pt idx="58476">
                  <c:v>9.5258786999999998E-2</c:v>
                </c:pt>
                <c:pt idx="58477">
                  <c:v>9.5258750000000003E-2</c:v>
                </c:pt>
                <c:pt idx="58478">
                  <c:v>9.5258712999999995E-2</c:v>
                </c:pt>
                <c:pt idx="58479">
                  <c:v>9.5258676E-2</c:v>
                </c:pt>
                <c:pt idx="58480">
                  <c:v>9.5258638000000007E-2</c:v>
                </c:pt>
                <c:pt idx="58481">
                  <c:v>9.5258600999999998E-2</c:v>
                </c:pt>
                <c:pt idx="58482">
                  <c:v>9.5258564000000004E-2</c:v>
                </c:pt>
                <c:pt idx="58483">
                  <c:v>9.5258519E-2</c:v>
                </c:pt>
                <c:pt idx="58484">
                  <c:v>9.5258473999999996E-2</c:v>
                </c:pt>
                <c:pt idx="58485">
                  <c:v>9.5258430000000005E-2</c:v>
                </c:pt>
                <c:pt idx="58486">
                  <c:v>9.5258385000000001E-2</c:v>
                </c:pt>
                <c:pt idx="58487">
                  <c:v>9.5258339999999997E-2</c:v>
                </c:pt>
                <c:pt idx="58488">
                  <c:v>9.5258296000000006E-2</c:v>
                </c:pt>
                <c:pt idx="58489">
                  <c:v>9.5258251000000002E-2</c:v>
                </c:pt>
                <c:pt idx="58490">
                  <c:v>9.5258205999999998E-2</c:v>
                </c:pt>
                <c:pt idx="58491">
                  <c:v>9.5258160999999994E-2</c:v>
                </c:pt>
                <c:pt idx="58492">
                  <c:v>9.5258108999999994E-2</c:v>
                </c:pt>
                <c:pt idx="58493">
                  <c:v>9.5258056999999993E-2</c:v>
                </c:pt>
                <c:pt idx="58494">
                  <c:v>9.5258005000000007E-2</c:v>
                </c:pt>
                <c:pt idx="58495">
                  <c:v>9.5257953000000006E-2</c:v>
                </c:pt>
                <c:pt idx="58496">
                  <c:v>9.5257901000000006E-2</c:v>
                </c:pt>
                <c:pt idx="58497">
                  <c:v>9.5257849000000006E-2</c:v>
                </c:pt>
                <c:pt idx="58498">
                  <c:v>9.5257796000000006E-2</c:v>
                </c:pt>
                <c:pt idx="58499">
                  <c:v>9.5257744000000005E-2</c:v>
                </c:pt>
                <c:pt idx="58500">
                  <c:v>9.5257692000000005E-2</c:v>
                </c:pt>
                <c:pt idx="58501">
                  <c:v>9.5257631999999995E-2</c:v>
                </c:pt>
                <c:pt idx="58502">
                  <c:v>9.5257572999999998E-2</c:v>
                </c:pt>
                <c:pt idx="58503">
                  <c:v>9.5257513000000002E-2</c:v>
                </c:pt>
                <c:pt idx="58504">
                  <c:v>9.5257454000000005E-2</c:v>
                </c:pt>
                <c:pt idx="58505">
                  <c:v>9.5257393999999995E-2</c:v>
                </c:pt>
                <c:pt idx="58506">
                  <c:v>9.5257333999999999E-2</c:v>
                </c:pt>
                <c:pt idx="58507">
                  <c:v>9.5257275000000002E-2</c:v>
                </c:pt>
                <c:pt idx="58508">
                  <c:v>9.5257215000000006E-2</c:v>
                </c:pt>
                <c:pt idx="58509">
                  <c:v>9.5257148E-2</c:v>
                </c:pt>
                <c:pt idx="58510">
                  <c:v>9.5257080999999993E-2</c:v>
                </c:pt>
                <c:pt idx="58511">
                  <c:v>9.5257014000000001E-2</c:v>
                </c:pt>
                <c:pt idx="58512">
                  <c:v>9.5256946999999995E-2</c:v>
                </c:pt>
                <c:pt idx="58513">
                  <c:v>9.5256880000000002E-2</c:v>
                </c:pt>
                <c:pt idx="58514">
                  <c:v>9.5256812999999996E-2</c:v>
                </c:pt>
                <c:pt idx="58515">
                  <c:v>9.5256746000000003E-2</c:v>
                </c:pt>
                <c:pt idx="58516">
                  <c:v>9.5256678999999997E-2</c:v>
                </c:pt>
                <c:pt idx="58517">
                  <c:v>9.5256612000000004E-2</c:v>
                </c:pt>
                <c:pt idx="58518">
                  <c:v>9.5256537000000002E-2</c:v>
                </c:pt>
                <c:pt idx="58519">
                  <c:v>9.5256463E-2</c:v>
                </c:pt>
                <c:pt idx="58520">
                  <c:v>9.5256387999999997E-2</c:v>
                </c:pt>
                <c:pt idx="58521">
                  <c:v>9.5256313999999995E-2</c:v>
                </c:pt>
                <c:pt idx="58522">
                  <c:v>9.5256239000000006E-2</c:v>
                </c:pt>
                <c:pt idx="58523">
                  <c:v>9.5256165000000004E-2</c:v>
                </c:pt>
                <c:pt idx="58524">
                  <c:v>9.5256090000000002E-2</c:v>
                </c:pt>
                <c:pt idx="58525">
                  <c:v>9.5256015999999999E-2</c:v>
                </c:pt>
                <c:pt idx="58526">
                  <c:v>9.5255940999999997E-2</c:v>
                </c:pt>
                <c:pt idx="58527">
                  <c:v>9.5255858999999998E-2</c:v>
                </c:pt>
                <c:pt idx="58528">
                  <c:v>9.5255777E-2</c:v>
                </c:pt>
                <c:pt idx="58529">
                  <c:v>9.5255695000000001E-2</c:v>
                </c:pt>
                <c:pt idx="58530">
                  <c:v>9.5255613000000003E-2</c:v>
                </c:pt>
                <c:pt idx="58531">
                  <c:v>9.5255531000000004E-2</c:v>
                </c:pt>
                <c:pt idx="58532">
                  <c:v>9.5255449000000006E-2</c:v>
                </c:pt>
                <c:pt idx="58533">
                  <c:v>9.5255366999999994E-2</c:v>
                </c:pt>
                <c:pt idx="58534">
                  <c:v>9.5255285999999995E-2</c:v>
                </c:pt>
                <c:pt idx="58535">
                  <c:v>9.5255203999999996E-2</c:v>
                </c:pt>
                <c:pt idx="58536">
                  <c:v>9.5255114000000002E-2</c:v>
                </c:pt>
                <c:pt idx="58537">
                  <c:v>9.5255024999999993E-2</c:v>
                </c:pt>
                <c:pt idx="58538">
                  <c:v>9.5254934999999999E-2</c:v>
                </c:pt>
                <c:pt idx="58539">
                  <c:v>9.5254846000000004E-2</c:v>
                </c:pt>
                <c:pt idx="58540">
                  <c:v>9.5254756999999995E-2</c:v>
                </c:pt>
                <c:pt idx="58541">
                  <c:v>9.5254667000000001E-2</c:v>
                </c:pt>
                <c:pt idx="58542">
                  <c:v>9.5254578000000006E-2</c:v>
                </c:pt>
                <c:pt idx="58543">
                  <c:v>9.5254487999999998E-2</c:v>
                </c:pt>
                <c:pt idx="58544">
                  <c:v>9.5254399000000003E-2</c:v>
                </c:pt>
                <c:pt idx="58545">
                  <c:v>9.5254301999999999E-2</c:v>
                </c:pt>
                <c:pt idx="58546">
                  <c:v>9.5254204999999995E-2</c:v>
                </c:pt>
                <c:pt idx="58547">
                  <c:v>9.5254108000000004E-2</c:v>
                </c:pt>
                <c:pt idx="58548">
                  <c:v>9.5254011E-2</c:v>
                </c:pt>
                <c:pt idx="58549">
                  <c:v>9.5253914999999995E-2</c:v>
                </c:pt>
                <c:pt idx="58550">
                  <c:v>9.5253818000000004E-2</c:v>
                </c:pt>
                <c:pt idx="58551">
                  <c:v>9.5253721E-2</c:v>
                </c:pt>
                <c:pt idx="58552">
                  <c:v>9.5253623999999995E-2</c:v>
                </c:pt>
                <c:pt idx="58553">
                  <c:v>9.5253527000000004E-2</c:v>
                </c:pt>
                <c:pt idx="58554">
                  <c:v>9.5253423000000004E-2</c:v>
                </c:pt>
                <c:pt idx="58555">
                  <c:v>9.5253319000000003E-2</c:v>
                </c:pt>
                <c:pt idx="58556">
                  <c:v>9.5253214000000003E-2</c:v>
                </c:pt>
                <c:pt idx="58557">
                  <c:v>9.5253110000000002E-2</c:v>
                </c:pt>
                <c:pt idx="58558">
                  <c:v>9.5253006000000001E-2</c:v>
                </c:pt>
                <c:pt idx="58559">
                  <c:v>9.5252901000000001E-2</c:v>
                </c:pt>
                <c:pt idx="58560">
                  <c:v>9.5252797E-2</c:v>
                </c:pt>
                <c:pt idx="58561">
                  <c:v>9.5252692999999999E-2</c:v>
                </c:pt>
                <c:pt idx="58562">
                  <c:v>9.5252587999999999E-2</c:v>
                </c:pt>
                <c:pt idx="58563">
                  <c:v>9.5252477000000002E-2</c:v>
                </c:pt>
                <c:pt idx="58564">
                  <c:v>9.5252365000000006E-2</c:v>
                </c:pt>
                <c:pt idx="58565">
                  <c:v>9.5252252999999995E-2</c:v>
                </c:pt>
                <c:pt idx="58566">
                  <c:v>9.5252140999999999E-2</c:v>
                </c:pt>
                <c:pt idx="58567">
                  <c:v>9.5252030000000001E-2</c:v>
                </c:pt>
                <c:pt idx="58568">
                  <c:v>9.5251918000000005E-2</c:v>
                </c:pt>
                <c:pt idx="58569">
                  <c:v>9.5251805999999994E-2</c:v>
                </c:pt>
                <c:pt idx="58570">
                  <c:v>9.5251693999999998E-2</c:v>
                </c:pt>
                <c:pt idx="58571">
                  <c:v>9.5251583000000001E-2</c:v>
                </c:pt>
                <c:pt idx="58572">
                  <c:v>9.5251471000000004E-2</c:v>
                </c:pt>
                <c:pt idx="58573">
                  <c:v>9.5251351999999997E-2</c:v>
                </c:pt>
                <c:pt idx="58574">
                  <c:v>9.5251232000000005E-2</c:v>
                </c:pt>
                <c:pt idx="58575">
                  <c:v>9.5251112999999998E-2</c:v>
                </c:pt>
                <c:pt idx="58576">
                  <c:v>9.5250994000000005E-2</c:v>
                </c:pt>
                <c:pt idx="58577">
                  <c:v>9.5250874999999999E-2</c:v>
                </c:pt>
                <c:pt idx="58578">
                  <c:v>9.5250756000000006E-2</c:v>
                </c:pt>
                <c:pt idx="58579">
                  <c:v>9.5250636E-2</c:v>
                </c:pt>
                <c:pt idx="58580">
                  <c:v>9.5250517000000007E-2</c:v>
                </c:pt>
                <c:pt idx="58581">
                  <c:v>9.5250398E-2</c:v>
                </c:pt>
                <c:pt idx="58582">
                  <c:v>9.5250270999999997E-2</c:v>
                </c:pt>
                <c:pt idx="58583">
                  <c:v>9.5250144999999994E-2</c:v>
                </c:pt>
                <c:pt idx="58584">
                  <c:v>9.5250018000000006E-2</c:v>
                </c:pt>
                <c:pt idx="58585">
                  <c:v>9.5249891000000003E-2</c:v>
                </c:pt>
                <c:pt idx="58586">
                  <c:v>9.5249765E-2</c:v>
                </c:pt>
                <c:pt idx="58587">
                  <c:v>9.5249637999999998E-2</c:v>
                </c:pt>
                <c:pt idx="58588">
                  <c:v>9.5249510999999995E-2</c:v>
                </c:pt>
                <c:pt idx="58589">
                  <c:v>9.5249385000000006E-2</c:v>
                </c:pt>
                <c:pt idx="58590">
                  <c:v>9.5249258000000003E-2</c:v>
                </c:pt>
                <c:pt idx="58591">
                  <c:v>9.5249131000000001E-2</c:v>
                </c:pt>
                <c:pt idx="58592">
                  <c:v>9.5248997000000002E-2</c:v>
                </c:pt>
                <c:pt idx="58593">
                  <c:v>9.5248863000000003E-2</c:v>
                </c:pt>
                <c:pt idx="58594">
                  <c:v>9.5248729000000004E-2</c:v>
                </c:pt>
                <c:pt idx="58595">
                  <c:v>9.5248595000000005E-2</c:v>
                </c:pt>
                <c:pt idx="58596">
                  <c:v>9.5248461000000006E-2</c:v>
                </c:pt>
                <c:pt idx="58597">
                  <c:v>9.5248326999999994E-2</c:v>
                </c:pt>
                <c:pt idx="58598">
                  <c:v>9.5248192999999995E-2</c:v>
                </c:pt>
                <c:pt idx="58599">
                  <c:v>9.5248057999999997E-2</c:v>
                </c:pt>
                <c:pt idx="58600">
                  <c:v>9.5247923999999998E-2</c:v>
                </c:pt>
                <c:pt idx="58601">
                  <c:v>9.5247789999999999E-2</c:v>
                </c:pt>
                <c:pt idx="58602">
                  <c:v>9.5247649000000004E-2</c:v>
                </c:pt>
                <c:pt idx="58603">
                  <c:v>9.5247506999999995E-2</c:v>
                </c:pt>
                <c:pt idx="58604">
                  <c:v>9.5247366E-2</c:v>
                </c:pt>
                <c:pt idx="58605">
                  <c:v>9.5247224000000005E-2</c:v>
                </c:pt>
                <c:pt idx="58606">
                  <c:v>9.5247081999999997E-2</c:v>
                </c:pt>
                <c:pt idx="58607">
                  <c:v>9.5246941000000002E-2</c:v>
                </c:pt>
                <c:pt idx="58608">
                  <c:v>9.5246798999999993E-2</c:v>
                </c:pt>
                <c:pt idx="58609">
                  <c:v>9.5246657999999998E-2</c:v>
                </c:pt>
                <c:pt idx="58610">
                  <c:v>9.5246516000000003E-2</c:v>
                </c:pt>
                <c:pt idx="58611">
                  <c:v>9.5246366999999998E-2</c:v>
                </c:pt>
                <c:pt idx="58612">
                  <c:v>9.5246217999999994E-2</c:v>
                </c:pt>
                <c:pt idx="58613">
                  <c:v>9.5246069000000003E-2</c:v>
                </c:pt>
                <c:pt idx="58614">
                  <c:v>9.5245919999999998E-2</c:v>
                </c:pt>
                <c:pt idx="58615">
                  <c:v>9.5245771000000007E-2</c:v>
                </c:pt>
                <c:pt idx="58616">
                  <c:v>9.5245622000000002E-2</c:v>
                </c:pt>
                <c:pt idx="58617">
                  <c:v>9.5245472999999997E-2</c:v>
                </c:pt>
                <c:pt idx="58618">
                  <c:v>9.5245324000000006E-2</c:v>
                </c:pt>
                <c:pt idx="58619">
                  <c:v>9.5245175000000001E-2</c:v>
                </c:pt>
                <c:pt idx="58620">
                  <c:v>9.5245025999999997E-2</c:v>
                </c:pt>
                <c:pt idx="58621">
                  <c:v>9.5244869999999995E-2</c:v>
                </c:pt>
                <c:pt idx="58622">
                  <c:v>9.5244712999999995E-2</c:v>
                </c:pt>
                <c:pt idx="58623">
                  <c:v>9.5244556999999994E-2</c:v>
                </c:pt>
                <c:pt idx="58624">
                  <c:v>9.5244400000000007E-2</c:v>
                </c:pt>
                <c:pt idx="58625">
                  <c:v>9.5244244000000006E-2</c:v>
                </c:pt>
                <c:pt idx="58626">
                  <c:v>9.5244087000000005E-2</c:v>
                </c:pt>
                <c:pt idx="58627">
                  <c:v>9.5243931000000004E-2</c:v>
                </c:pt>
                <c:pt idx="58628">
                  <c:v>9.5243774000000003E-2</c:v>
                </c:pt>
                <c:pt idx="58629">
                  <c:v>9.5243618000000002E-2</c:v>
                </c:pt>
                <c:pt idx="58630">
                  <c:v>9.5243461000000001E-2</c:v>
                </c:pt>
                <c:pt idx="58631">
                  <c:v>9.5243298000000004E-2</c:v>
                </c:pt>
                <c:pt idx="58632">
                  <c:v>9.5243133999999993E-2</c:v>
                </c:pt>
                <c:pt idx="58633">
                  <c:v>9.5242969999999996E-2</c:v>
                </c:pt>
                <c:pt idx="58634">
                  <c:v>9.5242805999999999E-2</c:v>
                </c:pt>
                <c:pt idx="58635">
                  <c:v>9.5242642000000002E-2</c:v>
                </c:pt>
                <c:pt idx="58636">
                  <c:v>9.5242478000000005E-2</c:v>
                </c:pt>
                <c:pt idx="58637">
                  <c:v>9.5242313999999995E-2</c:v>
                </c:pt>
                <c:pt idx="58638">
                  <c:v>9.5242149999999998E-2</c:v>
                </c:pt>
                <c:pt idx="58639">
                  <c:v>9.5241986000000001E-2</c:v>
                </c:pt>
                <c:pt idx="58640">
                  <c:v>9.5241822000000004E-2</c:v>
                </c:pt>
                <c:pt idx="58641">
                  <c:v>9.5241650999999997E-2</c:v>
                </c:pt>
                <c:pt idx="58642">
                  <c:v>9.5241480000000003E-2</c:v>
                </c:pt>
                <c:pt idx="58643">
                  <c:v>9.5241307999999997E-2</c:v>
                </c:pt>
                <c:pt idx="58644">
                  <c:v>9.5241137000000003E-2</c:v>
                </c:pt>
                <c:pt idx="58645">
                  <c:v>9.5240964999999997E-2</c:v>
                </c:pt>
                <c:pt idx="58646">
                  <c:v>9.5240794000000004E-2</c:v>
                </c:pt>
                <c:pt idx="58647">
                  <c:v>9.5240622999999996E-2</c:v>
                </c:pt>
                <c:pt idx="58648">
                  <c:v>9.5240451000000004E-2</c:v>
                </c:pt>
                <c:pt idx="58649">
                  <c:v>9.5240279999999997E-2</c:v>
                </c:pt>
                <c:pt idx="58650">
                  <c:v>9.5240109000000003E-2</c:v>
                </c:pt>
                <c:pt idx="58651">
                  <c:v>9.5239936999999997E-2</c:v>
                </c:pt>
                <c:pt idx="58652">
                  <c:v>9.5239757999999994E-2</c:v>
                </c:pt>
                <c:pt idx="58653">
                  <c:v>9.5239580000000004E-2</c:v>
                </c:pt>
                <c:pt idx="58654">
                  <c:v>9.5239401000000001E-2</c:v>
                </c:pt>
                <c:pt idx="58655">
                  <c:v>9.5239221999999998E-2</c:v>
                </c:pt>
                <c:pt idx="58656">
                  <c:v>9.5239042999999995E-2</c:v>
                </c:pt>
                <c:pt idx="58657">
                  <c:v>9.5238864000000006E-2</c:v>
                </c:pt>
                <c:pt idx="58658">
                  <c:v>9.5238686000000003E-2</c:v>
                </c:pt>
                <c:pt idx="58659">
                  <c:v>9.5238507E-2</c:v>
                </c:pt>
                <c:pt idx="58660">
                  <c:v>9.5238327999999997E-2</c:v>
                </c:pt>
                <c:pt idx="58661">
                  <c:v>9.5238148999999994E-2</c:v>
                </c:pt>
                <c:pt idx="58662">
                  <c:v>9.5237962999999995E-2</c:v>
                </c:pt>
                <c:pt idx="58663">
                  <c:v>9.5237776999999996E-2</c:v>
                </c:pt>
                <c:pt idx="58664">
                  <c:v>9.5237589999999997E-2</c:v>
                </c:pt>
                <c:pt idx="58665">
                  <c:v>9.5237403999999998E-2</c:v>
                </c:pt>
                <c:pt idx="58666">
                  <c:v>9.5237217999999998E-2</c:v>
                </c:pt>
                <c:pt idx="58667">
                  <c:v>9.5237031999999999E-2</c:v>
                </c:pt>
                <c:pt idx="58668">
                  <c:v>9.5236845000000001E-2</c:v>
                </c:pt>
                <c:pt idx="58669">
                  <c:v>9.5236659000000001E-2</c:v>
                </c:pt>
                <c:pt idx="58670">
                  <c:v>9.5236473000000002E-2</c:v>
                </c:pt>
                <c:pt idx="58671">
                  <c:v>9.5236287000000003E-2</c:v>
                </c:pt>
                <c:pt idx="58672">
                  <c:v>9.5236092999999994E-2</c:v>
                </c:pt>
                <c:pt idx="58673">
                  <c:v>9.5235898999999999E-2</c:v>
                </c:pt>
                <c:pt idx="58674">
                  <c:v>9.5235705000000004E-2</c:v>
                </c:pt>
                <c:pt idx="58675">
                  <c:v>9.5235511999999994E-2</c:v>
                </c:pt>
                <c:pt idx="58676">
                  <c:v>9.5235317999999999E-2</c:v>
                </c:pt>
                <c:pt idx="58677">
                  <c:v>9.5235124000000004E-2</c:v>
                </c:pt>
                <c:pt idx="58678">
                  <c:v>9.5234930999999995E-2</c:v>
                </c:pt>
                <c:pt idx="58679">
                  <c:v>9.5234737E-2</c:v>
                </c:pt>
                <c:pt idx="58680">
                  <c:v>9.5234543000000005E-2</c:v>
                </c:pt>
                <c:pt idx="58681">
                  <c:v>9.5234348999999996E-2</c:v>
                </c:pt>
                <c:pt idx="58682">
                  <c:v>9.5234156E-2</c:v>
                </c:pt>
                <c:pt idx="58683">
                  <c:v>9.5233953999999996E-2</c:v>
                </c:pt>
                <c:pt idx="58684">
                  <c:v>9.5233753000000004E-2</c:v>
                </c:pt>
                <c:pt idx="58685">
                  <c:v>9.5233551999999999E-2</c:v>
                </c:pt>
                <c:pt idx="58686">
                  <c:v>9.5233350999999994E-2</c:v>
                </c:pt>
                <c:pt idx="58687">
                  <c:v>9.5233150000000003E-2</c:v>
                </c:pt>
                <c:pt idx="58688">
                  <c:v>9.5232948999999997E-2</c:v>
                </c:pt>
                <c:pt idx="58689">
                  <c:v>9.5232747000000006E-2</c:v>
                </c:pt>
                <c:pt idx="58690">
                  <c:v>9.5232546000000001E-2</c:v>
                </c:pt>
                <c:pt idx="58691">
                  <c:v>9.5232344999999996E-2</c:v>
                </c:pt>
                <c:pt idx="58692">
                  <c:v>9.5232144000000005E-2</c:v>
                </c:pt>
                <c:pt idx="58693">
                  <c:v>9.5231935000000004E-2</c:v>
                </c:pt>
                <c:pt idx="58694">
                  <c:v>9.5231727000000002E-2</c:v>
                </c:pt>
                <c:pt idx="58695">
                  <c:v>9.5231518000000001E-2</c:v>
                </c:pt>
                <c:pt idx="58696">
                  <c:v>9.523131E-2</c:v>
                </c:pt>
                <c:pt idx="58697">
                  <c:v>9.5231100999999999E-2</c:v>
                </c:pt>
                <c:pt idx="58698">
                  <c:v>9.5230891999999998E-2</c:v>
                </c:pt>
                <c:pt idx="58699">
                  <c:v>9.5230683999999996E-2</c:v>
                </c:pt>
                <c:pt idx="58700">
                  <c:v>9.5230474999999995E-2</c:v>
                </c:pt>
                <c:pt idx="58701">
                  <c:v>9.5230265999999994E-2</c:v>
                </c:pt>
                <c:pt idx="58702">
                  <c:v>9.5230058000000006E-2</c:v>
                </c:pt>
                <c:pt idx="58703">
                  <c:v>9.5229849000000005E-2</c:v>
                </c:pt>
                <c:pt idx="58704">
                  <c:v>9.5229632999999994E-2</c:v>
                </c:pt>
                <c:pt idx="58705">
                  <c:v>9.5229416999999997E-2</c:v>
                </c:pt>
                <c:pt idx="58706">
                  <c:v>9.5229200999999999E-2</c:v>
                </c:pt>
                <c:pt idx="58707">
                  <c:v>9.5228985000000002E-2</c:v>
                </c:pt>
                <c:pt idx="58708">
                  <c:v>9.5228769000000005E-2</c:v>
                </c:pt>
                <c:pt idx="58709">
                  <c:v>9.5228552999999994E-2</c:v>
                </c:pt>
                <c:pt idx="58710">
                  <c:v>9.5228336999999996E-2</c:v>
                </c:pt>
                <c:pt idx="58711">
                  <c:v>9.5228120999999999E-2</c:v>
                </c:pt>
                <c:pt idx="58712">
                  <c:v>9.5227905000000002E-2</c:v>
                </c:pt>
                <c:pt idx="58713">
                  <c:v>9.5227689000000004E-2</c:v>
                </c:pt>
                <c:pt idx="58714">
                  <c:v>9.5227471999999994E-2</c:v>
                </c:pt>
                <c:pt idx="58715">
                  <c:v>9.5227249E-2</c:v>
                </c:pt>
                <c:pt idx="58716">
                  <c:v>9.5227025000000007E-2</c:v>
                </c:pt>
                <c:pt idx="58717">
                  <c:v>9.5226801999999999E-2</c:v>
                </c:pt>
                <c:pt idx="58718">
                  <c:v>9.5226578000000006E-2</c:v>
                </c:pt>
                <c:pt idx="58719">
                  <c:v>9.5226354999999999E-2</c:v>
                </c:pt>
                <c:pt idx="58720">
                  <c:v>9.5226131000000006E-2</c:v>
                </c:pt>
                <c:pt idx="58721">
                  <c:v>9.5225907999999998E-2</c:v>
                </c:pt>
                <c:pt idx="58722">
                  <c:v>9.5225684000000005E-2</c:v>
                </c:pt>
                <c:pt idx="58723">
                  <c:v>9.5225460999999997E-2</c:v>
                </c:pt>
                <c:pt idx="58724">
                  <c:v>9.5225237000000004E-2</c:v>
                </c:pt>
                <c:pt idx="58725">
                  <c:v>9.5225013999999997E-2</c:v>
                </c:pt>
                <c:pt idx="58726">
                  <c:v>9.5224782999999993E-2</c:v>
                </c:pt>
                <c:pt idx="58727">
                  <c:v>9.5224552000000004E-2</c:v>
                </c:pt>
                <c:pt idx="58728">
                  <c:v>9.5224321000000001E-2</c:v>
                </c:pt>
                <c:pt idx="58729">
                  <c:v>9.5224089999999997E-2</c:v>
                </c:pt>
                <c:pt idx="58730">
                  <c:v>9.5223858999999994E-2</c:v>
                </c:pt>
                <c:pt idx="58731">
                  <c:v>9.5223628000000005E-2</c:v>
                </c:pt>
                <c:pt idx="58732">
                  <c:v>9.5223397000000001E-2</c:v>
                </c:pt>
                <c:pt idx="58733">
                  <c:v>9.5223165999999998E-2</c:v>
                </c:pt>
                <c:pt idx="58734">
                  <c:v>9.5222934999999995E-2</c:v>
                </c:pt>
                <c:pt idx="58735">
                  <c:v>9.5222704000000005E-2</c:v>
                </c:pt>
                <c:pt idx="58736">
                  <c:v>9.5222473000000002E-2</c:v>
                </c:pt>
                <c:pt idx="58737">
                  <c:v>9.5222235000000002E-2</c:v>
                </c:pt>
                <c:pt idx="58738">
                  <c:v>9.5221996000000003E-2</c:v>
                </c:pt>
                <c:pt idx="58739">
                  <c:v>9.5221758000000004E-2</c:v>
                </c:pt>
                <c:pt idx="58740">
                  <c:v>9.5221519000000004E-2</c:v>
                </c:pt>
                <c:pt idx="58741">
                  <c:v>9.5221281000000005E-2</c:v>
                </c:pt>
                <c:pt idx="58742">
                  <c:v>9.5221043000000005E-2</c:v>
                </c:pt>
                <c:pt idx="58743">
                  <c:v>9.5220804000000006E-2</c:v>
                </c:pt>
                <c:pt idx="58744">
                  <c:v>9.5220566000000006E-2</c:v>
                </c:pt>
                <c:pt idx="58745">
                  <c:v>9.5220326999999994E-2</c:v>
                </c:pt>
                <c:pt idx="58746">
                  <c:v>9.5220088999999994E-2</c:v>
                </c:pt>
                <c:pt idx="58747">
                  <c:v>9.5219850999999994E-2</c:v>
                </c:pt>
                <c:pt idx="58748">
                  <c:v>9.5219604999999999E-2</c:v>
                </c:pt>
                <c:pt idx="58749">
                  <c:v>9.5219359000000003E-2</c:v>
                </c:pt>
                <c:pt idx="58750">
                  <c:v>9.5219112999999994E-2</c:v>
                </c:pt>
                <c:pt idx="58751">
                  <c:v>9.5218866999999999E-2</c:v>
                </c:pt>
                <c:pt idx="58752">
                  <c:v>9.5218621000000003E-2</c:v>
                </c:pt>
                <c:pt idx="58753">
                  <c:v>9.5218374999999994E-2</c:v>
                </c:pt>
                <c:pt idx="58754">
                  <c:v>9.5218128999999999E-2</c:v>
                </c:pt>
                <c:pt idx="58755">
                  <c:v>9.5217884000000003E-2</c:v>
                </c:pt>
                <c:pt idx="58756">
                  <c:v>9.5217637999999993E-2</c:v>
                </c:pt>
                <c:pt idx="58757">
                  <c:v>9.5217391999999998E-2</c:v>
                </c:pt>
                <c:pt idx="58758">
                  <c:v>9.5217146000000003E-2</c:v>
                </c:pt>
                <c:pt idx="58759">
                  <c:v>9.5216892999999997E-2</c:v>
                </c:pt>
                <c:pt idx="58760">
                  <c:v>9.5216639000000006E-2</c:v>
                </c:pt>
                <c:pt idx="58761">
                  <c:v>9.5216386E-2</c:v>
                </c:pt>
                <c:pt idx="58762">
                  <c:v>9.5216132999999994E-2</c:v>
                </c:pt>
                <c:pt idx="58763">
                  <c:v>9.5215879000000003E-2</c:v>
                </c:pt>
                <c:pt idx="58764">
                  <c:v>9.5215625999999998E-2</c:v>
                </c:pt>
                <c:pt idx="58765">
                  <c:v>9.5215373000000006E-2</c:v>
                </c:pt>
                <c:pt idx="58766">
                  <c:v>9.5215119000000001E-2</c:v>
                </c:pt>
                <c:pt idx="58767">
                  <c:v>9.5214865999999995E-2</c:v>
                </c:pt>
                <c:pt idx="58768">
                  <c:v>9.5214613000000003E-2</c:v>
                </c:pt>
                <c:pt idx="58769">
                  <c:v>9.5214358999999998E-2</c:v>
                </c:pt>
                <c:pt idx="58770">
                  <c:v>9.5214098999999996E-2</c:v>
                </c:pt>
                <c:pt idx="58771">
                  <c:v>9.5213837999999995E-2</c:v>
                </c:pt>
                <c:pt idx="58772">
                  <c:v>9.5213576999999994E-2</c:v>
                </c:pt>
                <c:pt idx="58773">
                  <c:v>9.5213316000000006E-2</c:v>
                </c:pt>
                <c:pt idx="58774">
                  <c:v>9.5213056000000004E-2</c:v>
                </c:pt>
                <c:pt idx="58775">
                  <c:v>9.5212795000000003E-2</c:v>
                </c:pt>
                <c:pt idx="58776">
                  <c:v>9.5212534000000001E-2</c:v>
                </c:pt>
                <c:pt idx="58777">
                  <c:v>9.5212273E-2</c:v>
                </c:pt>
                <c:pt idx="58778">
                  <c:v>9.5212012999999998E-2</c:v>
                </c:pt>
                <c:pt idx="58779">
                  <c:v>9.5211751999999997E-2</c:v>
                </c:pt>
                <c:pt idx="58780">
                  <c:v>9.5211490999999995E-2</c:v>
                </c:pt>
                <c:pt idx="58781">
                  <c:v>9.5211229999999994E-2</c:v>
                </c:pt>
                <c:pt idx="58782">
                  <c:v>9.5210961999999996E-2</c:v>
                </c:pt>
                <c:pt idx="58783">
                  <c:v>9.5210693999999998E-2</c:v>
                </c:pt>
                <c:pt idx="58784">
                  <c:v>9.5210426000000001E-2</c:v>
                </c:pt>
                <c:pt idx="58785">
                  <c:v>9.5210157000000004E-2</c:v>
                </c:pt>
                <c:pt idx="58786">
                  <c:v>9.5209889000000006E-2</c:v>
                </c:pt>
                <c:pt idx="58787">
                  <c:v>9.5209620999999994E-2</c:v>
                </c:pt>
                <c:pt idx="58788">
                  <c:v>9.5209352999999997E-2</c:v>
                </c:pt>
                <c:pt idx="58789">
                  <c:v>9.5209083999999999E-2</c:v>
                </c:pt>
                <c:pt idx="58790">
                  <c:v>9.5208816000000002E-2</c:v>
                </c:pt>
                <c:pt idx="58791">
                  <c:v>9.5208548000000004E-2</c:v>
                </c:pt>
                <c:pt idx="58792">
                  <c:v>9.5208280000000006E-2</c:v>
                </c:pt>
                <c:pt idx="58793">
                  <c:v>9.5208003999999999E-2</c:v>
                </c:pt>
                <c:pt idx="58794">
                  <c:v>9.5207728000000005E-2</c:v>
                </c:pt>
                <c:pt idx="58795">
                  <c:v>9.5207452999999997E-2</c:v>
                </c:pt>
                <c:pt idx="58796">
                  <c:v>9.5207177000000004E-2</c:v>
                </c:pt>
                <c:pt idx="58797">
                  <c:v>9.5206900999999997E-2</c:v>
                </c:pt>
                <c:pt idx="58798">
                  <c:v>9.5206626000000003E-2</c:v>
                </c:pt>
                <c:pt idx="58799">
                  <c:v>9.5206349999999995E-2</c:v>
                </c:pt>
                <c:pt idx="58800">
                  <c:v>9.5206074000000002E-2</c:v>
                </c:pt>
                <c:pt idx="58801">
                  <c:v>9.5206097000000003E-2</c:v>
                </c:pt>
                <c:pt idx="58802">
                  <c:v>9.5206119000000006E-2</c:v>
                </c:pt>
                <c:pt idx="58803">
                  <c:v>9.5206140999999994E-2</c:v>
                </c:pt>
                <c:pt idx="58804">
                  <c:v>9.5206163999999996E-2</c:v>
                </c:pt>
                <c:pt idx="58805">
                  <c:v>9.5206179000000002E-2</c:v>
                </c:pt>
                <c:pt idx="58806">
                  <c:v>9.5206193999999994E-2</c:v>
                </c:pt>
                <c:pt idx="58807">
                  <c:v>9.5206209E-2</c:v>
                </c:pt>
                <c:pt idx="58808">
                  <c:v>9.5206223000000006E-2</c:v>
                </c:pt>
                <c:pt idx="58809">
                  <c:v>9.5206237999999999E-2</c:v>
                </c:pt>
                <c:pt idx="58810">
                  <c:v>9.5206253000000005E-2</c:v>
                </c:pt>
                <c:pt idx="58811">
                  <c:v>9.5206267999999997E-2</c:v>
                </c:pt>
                <c:pt idx="58812">
                  <c:v>9.5206283000000003E-2</c:v>
                </c:pt>
                <c:pt idx="58813">
                  <c:v>9.5206297999999995E-2</c:v>
                </c:pt>
                <c:pt idx="58814">
                  <c:v>9.5206305000000005E-2</c:v>
                </c:pt>
                <c:pt idx="58815">
                  <c:v>9.5206313000000001E-2</c:v>
                </c:pt>
                <c:pt idx="58816">
                  <c:v>9.5206319999999997E-2</c:v>
                </c:pt>
                <c:pt idx="58817">
                  <c:v>9.5206328000000007E-2</c:v>
                </c:pt>
                <c:pt idx="58818">
                  <c:v>9.5206335000000003E-2</c:v>
                </c:pt>
                <c:pt idx="58819">
                  <c:v>9.5206342999999999E-2</c:v>
                </c:pt>
                <c:pt idx="58820">
                  <c:v>9.5206349999999995E-2</c:v>
                </c:pt>
                <c:pt idx="58821">
                  <c:v>9.5206358000000005E-2</c:v>
                </c:pt>
                <c:pt idx="58822">
                  <c:v>9.5206365000000001E-2</c:v>
                </c:pt>
                <c:pt idx="58823">
                  <c:v>9.5206371999999997E-2</c:v>
                </c:pt>
                <c:pt idx="58824">
                  <c:v>9.5206379999999993E-2</c:v>
                </c:pt>
                <c:pt idx="58825">
                  <c:v>9.5206379999999993E-2</c:v>
                </c:pt>
                <c:pt idx="58826">
                  <c:v>9.5206379999999993E-2</c:v>
                </c:pt>
                <c:pt idx="58827">
                  <c:v>9.5206379999999993E-2</c:v>
                </c:pt>
                <c:pt idx="58828">
                  <c:v>9.5206379999999993E-2</c:v>
                </c:pt>
                <c:pt idx="58829">
                  <c:v>9.5206379999999993E-2</c:v>
                </c:pt>
                <c:pt idx="58830">
                  <c:v>9.5206379999999993E-2</c:v>
                </c:pt>
                <c:pt idx="58831">
                  <c:v>9.5206379999999993E-2</c:v>
                </c:pt>
                <c:pt idx="58832">
                  <c:v>9.5206379999999993E-2</c:v>
                </c:pt>
                <c:pt idx="58833">
                  <c:v>9.5206379999999993E-2</c:v>
                </c:pt>
                <c:pt idx="58834">
                  <c:v>9.5206379999999993E-2</c:v>
                </c:pt>
                <c:pt idx="58835">
                  <c:v>9.5206379999999993E-2</c:v>
                </c:pt>
                <c:pt idx="58836">
                  <c:v>9.5206379999999993E-2</c:v>
                </c:pt>
                <c:pt idx="58837">
                  <c:v>9.5206379999999993E-2</c:v>
                </c:pt>
                <c:pt idx="58838">
                  <c:v>9.5206379999999993E-2</c:v>
                </c:pt>
                <c:pt idx="58839">
                  <c:v>9.5206379999999993E-2</c:v>
                </c:pt>
                <c:pt idx="58840">
                  <c:v>9.5206371999999997E-2</c:v>
                </c:pt>
                <c:pt idx="58841">
                  <c:v>9.5206365000000001E-2</c:v>
                </c:pt>
                <c:pt idx="58842">
                  <c:v>9.5206358000000005E-2</c:v>
                </c:pt>
                <c:pt idx="58843">
                  <c:v>9.5206349999999995E-2</c:v>
                </c:pt>
                <c:pt idx="58844">
                  <c:v>9.5206342999999999E-2</c:v>
                </c:pt>
                <c:pt idx="58845">
                  <c:v>9.5206335000000003E-2</c:v>
                </c:pt>
                <c:pt idx="58846">
                  <c:v>9.5206328000000007E-2</c:v>
                </c:pt>
                <c:pt idx="58847">
                  <c:v>9.5206319999999997E-2</c:v>
                </c:pt>
                <c:pt idx="58848">
                  <c:v>9.5206313000000001E-2</c:v>
                </c:pt>
                <c:pt idx="58849">
                  <c:v>9.5206305000000005E-2</c:v>
                </c:pt>
                <c:pt idx="58850">
                  <c:v>9.5206297999999995E-2</c:v>
                </c:pt>
                <c:pt idx="58851">
                  <c:v>9.5206289999999999E-2</c:v>
                </c:pt>
                <c:pt idx="58852">
                  <c:v>9.5206283000000003E-2</c:v>
                </c:pt>
                <c:pt idx="58853">
                  <c:v>9.5206276000000006E-2</c:v>
                </c:pt>
                <c:pt idx="58854">
                  <c:v>9.5206267999999997E-2</c:v>
                </c:pt>
                <c:pt idx="58855">
                  <c:v>9.5206253000000005E-2</c:v>
                </c:pt>
                <c:pt idx="58856">
                  <c:v>9.5206237999999999E-2</c:v>
                </c:pt>
                <c:pt idx="58857">
                  <c:v>9.5206223000000006E-2</c:v>
                </c:pt>
                <c:pt idx="58858">
                  <c:v>9.5206209E-2</c:v>
                </c:pt>
                <c:pt idx="58859">
                  <c:v>9.5206193999999994E-2</c:v>
                </c:pt>
                <c:pt idx="58860">
                  <c:v>9.5206179000000002E-2</c:v>
                </c:pt>
                <c:pt idx="58861">
                  <c:v>9.5206163999999996E-2</c:v>
                </c:pt>
                <c:pt idx="58862">
                  <c:v>9.5206149000000004E-2</c:v>
                </c:pt>
                <c:pt idx="58863">
                  <c:v>9.5206133999999998E-2</c:v>
                </c:pt>
                <c:pt idx="58864">
                  <c:v>9.5206119000000006E-2</c:v>
                </c:pt>
                <c:pt idx="58865">
                  <c:v>9.5206104E-2</c:v>
                </c:pt>
                <c:pt idx="58866">
                  <c:v>9.5206088999999994E-2</c:v>
                </c:pt>
                <c:pt idx="58867">
                  <c:v>9.5206074000000002E-2</c:v>
                </c:pt>
                <c:pt idx="58868">
                  <c:v>9.5206059999999995E-2</c:v>
                </c:pt>
                <c:pt idx="58869">
                  <c:v>9.5206045000000003E-2</c:v>
                </c:pt>
                <c:pt idx="58870">
                  <c:v>9.5206029999999997E-2</c:v>
                </c:pt>
                <c:pt idx="58871">
                  <c:v>9.5206015000000005E-2</c:v>
                </c:pt>
                <c:pt idx="58872">
                  <c:v>9.5205999999999999E-2</c:v>
                </c:pt>
                <c:pt idx="58873">
                  <c:v>9.5205977999999997E-2</c:v>
                </c:pt>
                <c:pt idx="58874">
                  <c:v>9.5205954999999995E-2</c:v>
                </c:pt>
                <c:pt idx="58875">
                  <c:v>9.5205933000000006E-2</c:v>
                </c:pt>
                <c:pt idx="58876">
                  <c:v>9.5205911000000004E-2</c:v>
                </c:pt>
                <c:pt idx="58877">
                  <c:v>9.5205888000000002E-2</c:v>
                </c:pt>
                <c:pt idx="58878">
                  <c:v>9.5205866E-2</c:v>
                </c:pt>
                <c:pt idx="58879">
                  <c:v>9.5205842999999998E-2</c:v>
                </c:pt>
                <c:pt idx="58880">
                  <c:v>9.5205820999999996E-2</c:v>
                </c:pt>
                <c:pt idx="58881">
                  <c:v>9.5205798999999994E-2</c:v>
                </c:pt>
                <c:pt idx="58882">
                  <c:v>9.5205776000000006E-2</c:v>
                </c:pt>
                <c:pt idx="58883">
                  <c:v>9.5205754000000004E-2</c:v>
                </c:pt>
                <c:pt idx="58884">
                  <c:v>9.5205732000000001E-2</c:v>
                </c:pt>
                <c:pt idx="58885">
                  <c:v>9.5205708999999999E-2</c:v>
                </c:pt>
                <c:pt idx="58886">
                  <c:v>9.5205686999999997E-2</c:v>
                </c:pt>
                <c:pt idx="58887">
                  <c:v>9.5205664999999995E-2</c:v>
                </c:pt>
                <c:pt idx="58888">
                  <c:v>9.5205641999999993E-2</c:v>
                </c:pt>
                <c:pt idx="58889">
                  <c:v>9.5205620000000005E-2</c:v>
                </c:pt>
                <c:pt idx="58890">
                  <c:v>9.5205598000000002E-2</c:v>
                </c:pt>
                <c:pt idx="58891">
                  <c:v>9.5205568000000004E-2</c:v>
                </c:pt>
                <c:pt idx="58892">
                  <c:v>9.5205538000000006E-2</c:v>
                </c:pt>
                <c:pt idx="58893">
                  <c:v>9.5205507999999994E-2</c:v>
                </c:pt>
                <c:pt idx="58894">
                  <c:v>9.5205477999999996E-2</c:v>
                </c:pt>
                <c:pt idx="58895">
                  <c:v>9.5205448999999998E-2</c:v>
                </c:pt>
                <c:pt idx="58896">
                  <c:v>9.5205418999999999E-2</c:v>
                </c:pt>
                <c:pt idx="58897">
                  <c:v>9.5205389000000001E-2</c:v>
                </c:pt>
                <c:pt idx="58898">
                  <c:v>9.5205359000000003E-2</c:v>
                </c:pt>
                <c:pt idx="58899">
                  <c:v>9.5205329000000005E-2</c:v>
                </c:pt>
                <c:pt idx="58900">
                  <c:v>9.5205300000000007E-2</c:v>
                </c:pt>
                <c:pt idx="58901">
                  <c:v>9.5205269999999995E-2</c:v>
                </c:pt>
                <c:pt idx="58902">
                  <c:v>9.5205239999999997E-2</c:v>
                </c:pt>
                <c:pt idx="58903">
                  <c:v>9.5205209999999998E-2</c:v>
                </c:pt>
                <c:pt idx="58904">
                  <c:v>9.520518E-2</c:v>
                </c:pt>
                <c:pt idx="58905">
                  <c:v>9.5205151000000002E-2</c:v>
                </c:pt>
                <c:pt idx="58906">
                  <c:v>9.5205121000000004E-2</c:v>
                </c:pt>
                <c:pt idx="58907">
                  <c:v>9.5205091000000006E-2</c:v>
                </c:pt>
                <c:pt idx="58908">
                  <c:v>9.5205060999999994E-2</c:v>
                </c:pt>
                <c:pt idx="58909">
                  <c:v>9.5205030999999996E-2</c:v>
                </c:pt>
                <c:pt idx="58910">
                  <c:v>9.5204994000000001E-2</c:v>
                </c:pt>
                <c:pt idx="58911">
                  <c:v>9.5204957000000007E-2</c:v>
                </c:pt>
                <c:pt idx="58912">
                  <c:v>9.5204919999999998E-2</c:v>
                </c:pt>
                <c:pt idx="58913">
                  <c:v>9.5204882000000005E-2</c:v>
                </c:pt>
                <c:pt idx="58914">
                  <c:v>9.5204844999999996E-2</c:v>
                </c:pt>
                <c:pt idx="58915">
                  <c:v>9.5204808000000002E-2</c:v>
                </c:pt>
                <c:pt idx="58916">
                  <c:v>9.5204770999999994E-2</c:v>
                </c:pt>
                <c:pt idx="58917">
                  <c:v>9.5204733E-2</c:v>
                </c:pt>
                <c:pt idx="58918">
                  <c:v>9.5204696000000005E-2</c:v>
                </c:pt>
                <c:pt idx="58919">
                  <c:v>9.5204658999999997E-2</c:v>
                </c:pt>
                <c:pt idx="58920">
                  <c:v>9.5204622000000003E-2</c:v>
                </c:pt>
                <c:pt idx="58921">
                  <c:v>9.5204583999999995E-2</c:v>
                </c:pt>
                <c:pt idx="58922">
                  <c:v>9.5204547E-2</c:v>
                </c:pt>
                <c:pt idx="58923">
                  <c:v>9.5204510000000006E-2</c:v>
                </c:pt>
                <c:pt idx="58924">
                  <c:v>9.5204472999999998E-2</c:v>
                </c:pt>
                <c:pt idx="58925">
                  <c:v>9.5204435000000004E-2</c:v>
                </c:pt>
                <c:pt idx="58926">
                  <c:v>9.5204397999999996E-2</c:v>
                </c:pt>
                <c:pt idx="58927">
                  <c:v>9.5204361000000001E-2</c:v>
                </c:pt>
                <c:pt idx="58928">
                  <c:v>9.5204324000000007E-2</c:v>
                </c:pt>
                <c:pt idx="58929">
                  <c:v>9.5204279000000003E-2</c:v>
                </c:pt>
                <c:pt idx="58930">
                  <c:v>9.5204233999999999E-2</c:v>
                </c:pt>
                <c:pt idx="58931">
                  <c:v>9.5204188999999995E-2</c:v>
                </c:pt>
                <c:pt idx="58932">
                  <c:v>9.5204145000000004E-2</c:v>
                </c:pt>
                <c:pt idx="58933">
                  <c:v>9.52041E-2</c:v>
                </c:pt>
                <c:pt idx="58934">
                  <c:v>9.5204054999999996E-2</c:v>
                </c:pt>
                <c:pt idx="58935">
                  <c:v>9.5204011000000005E-2</c:v>
                </c:pt>
                <c:pt idx="58936">
                  <c:v>9.5203966000000001E-2</c:v>
                </c:pt>
                <c:pt idx="58937">
                  <c:v>9.5203920999999997E-2</c:v>
                </c:pt>
                <c:pt idx="58938">
                  <c:v>9.5203876000000007E-2</c:v>
                </c:pt>
                <c:pt idx="58939">
                  <c:v>9.5203832000000002E-2</c:v>
                </c:pt>
                <c:pt idx="58940">
                  <c:v>9.5203786999999998E-2</c:v>
                </c:pt>
                <c:pt idx="58941">
                  <c:v>9.5203741999999994E-2</c:v>
                </c:pt>
                <c:pt idx="58942">
                  <c:v>9.5203698000000003E-2</c:v>
                </c:pt>
                <c:pt idx="58943">
                  <c:v>9.5203652999999999E-2</c:v>
                </c:pt>
                <c:pt idx="58944">
                  <c:v>9.5203607999999995E-2</c:v>
                </c:pt>
                <c:pt idx="58945">
                  <c:v>9.5203564000000004E-2</c:v>
                </c:pt>
                <c:pt idx="58946">
                  <c:v>9.5203519E-2</c:v>
                </c:pt>
                <c:pt idx="58947">
                  <c:v>9.5203473999999996E-2</c:v>
                </c:pt>
                <c:pt idx="58948">
                  <c:v>9.5203429000000006E-2</c:v>
                </c:pt>
                <c:pt idx="58949">
                  <c:v>9.5203377000000006E-2</c:v>
                </c:pt>
                <c:pt idx="58950">
                  <c:v>9.5203325000000005E-2</c:v>
                </c:pt>
                <c:pt idx="58951">
                  <c:v>9.5203273000000005E-2</c:v>
                </c:pt>
                <c:pt idx="58952">
                  <c:v>9.5203221000000005E-2</c:v>
                </c:pt>
                <c:pt idx="58953">
                  <c:v>9.5203169000000004E-2</c:v>
                </c:pt>
                <c:pt idx="58954">
                  <c:v>9.5203117000000004E-2</c:v>
                </c:pt>
                <c:pt idx="58955">
                  <c:v>9.5203064000000004E-2</c:v>
                </c:pt>
                <c:pt idx="58956">
                  <c:v>9.5203012000000004E-2</c:v>
                </c:pt>
                <c:pt idx="58957">
                  <c:v>9.5202960000000003E-2</c:v>
                </c:pt>
                <c:pt idx="58958">
                  <c:v>9.5202908000000003E-2</c:v>
                </c:pt>
                <c:pt idx="58959">
                  <c:v>9.5202856000000002E-2</c:v>
                </c:pt>
                <c:pt idx="58960">
                  <c:v>9.5202804000000002E-2</c:v>
                </c:pt>
                <c:pt idx="58961">
                  <c:v>9.5202751000000002E-2</c:v>
                </c:pt>
                <c:pt idx="58962">
                  <c:v>9.5202699000000002E-2</c:v>
                </c:pt>
                <c:pt idx="58963">
                  <c:v>9.5202647000000001E-2</c:v>
                </c:pt>
                <c:pt idx="58964">
                  <c:v>9.5202595000000001E-2</c:v>
                </c:pt>
                <c:pt idx="58965">
                  <c:v>9.5202543000000001E-2</c:v>
                </c:pt>
                <c:pt idx="58966">
                  <c:v>9.5202491E-2</c:v>
                </c:pt>
                <c:pt idx="58967">
                  <c:v>9.5202439E-2</c:v>
                </c:pt>
                <c:pt idx="58968">
                  <c:v>9.5202386E-2</c:v>
                </c:pt>
                <c:pt idx="58969">
                  <c:v>9.5202327000000003E-2</c:v>
                </c:pt>
                <c:pt idx="58970">
                  <c:v>9.5202266999999993E-2</c:v>
                </c:pt>
                <c:pt idx="58971">
                  <c:v>9.5202207999999997E-2</c:v>
                </c:pt>
                <c:pt idx="58972">
                  <c:v>9.5202148E-2</c:v>
                </c:pt>
                <c:pt idx="58973">
                  <c:v>9.5202088000000004E-2</c:v>
                </c:pt>
                <c:pt idx="58974">
                  <c:v>9.5202028999999994E-2</c:v>
                </c:pt>
                <c:pt idx="58975">
                  <c:v>9.5201968999999997E-2</c:v>
                </c:pt>
                <c:pt idx="58976">
                  <c:v>9.5201910000000001E-2</c:v>
                </c:pt>
                <c:pt idx="58977">
                  <c:v>9.5201850000000005E-2</c:v>
                </c:pt>
                <c:pt idx="58978">
                  <c:v>9.5201789999999994E-2</c:v>
                </c:pt>
                <c:pt idx="58979">
                  <c:v>9.5201730999999998E-2</c:v>
                </c:pt>
                <c:pt idx="58980">
                  <c:v>9.5201671000000002E-2</c:v>
                </c:pt>
                <c:pt idx="58981">
                  <c:v>9.5201612000000005E-2</c:v>
                </c:pt>
                <c:pt idx="58982">
                  <c:v>9.5201551999999995E-2</c:v>
                </c:pt>
                <c:pt idx="58983">
                  <c:v>9.5201491999999999E-2</c:v>
                </c:pt>
                <c:pt idx="58984">
                  <c:v>9.5201433000000002E-2</c:v>
                </c:pt>
                <c:pt idx="58985">
                  <c:v>9.5201373000000006E-2</c:v>
                </c:pt>
                <c:pt idx="58986">
                  <c:v>9.5201312999999996E-2</c:v>
                </c:pt>
                <c:pt idx="58987">
                  <c:v>9.5201253999999999E-2</c:v>
                </c:pt>
                <c:pt idx="58988">
                  <c:v>9.5201194000000003E-2</c:v>
                </c:pt>
                <c:pt idx="58989">
                  <c:v>9.5201126999999997E-2</c:v>
                </c:pt>
                <c:pt idx="58990">
                  <c:v>9.5201060000000004E-2</c:v>
                </c:pt>
                <c:pt idx="58991">
                  <c:v>9.5200992999999998E-2</c:v>
                </c:pt>
                <c:pt idx="58992">
                  <c:v>9.5200926000000005E-2</c:v>
                </c:pt>
                <c:pt idx="58993">
                  <c:v>9.5200858999999999E-2</c:v>
                </c:pt>
                <c:pt idx="58994">
                  <c:v>9.5200792000000006E-2</c:v>
                </c:pt>
                <c:pt idx="58995">
                  <c:v>9.5200725E-2</c:v>
                </c:pt>
                <c:pt idx="58996">
                  <c:v>9.5200657999999994E-2</c:v>
                </c:pt>
                <c:pt idx="58997">
                  <c:v>9.5200591000000001E-2</c:v>
                </c:pt>
                <c:pt idx="58998">
                  <c:v>9.5200523999999995E-2</c:v>
                </c:pt>
                <c:pt idx="58999">
                  <c:v>9.5200457000000002E-2</c:v>
                </c:pt>
                <c:pt idx="59000">
                  <c:v>9.5200389999999996E-2</c:v>
                </c:pt>
                <c:pt idx="59001">
                  <c:v>9.5200323000000003E-2</c:v>
                </c:pt>
                <c:pt idx="59002">
                  <c:v>9.5200255999999997E-2</c:v>
                </c:pt>
                <c:pt idx="59003">
                  <c:v>9.5200188000000005E-2</c:v>
                </c:pt>
                <c:pt idx="59004">
                  <c:v>9.5200120999999999E-2</c:v>
                </c:pt>
                <c:pt idx="59005">
                  <c:v>9.5200054000000006E-2</c:v>
                </c:pt>
                <c:pt idx="59006">
                  <c:v>9.5199987E-2</c:v>
                </c:pt>
                <c:pt idx="59007">
                  <c:v>9.5199919999999993E-2</c:v>
                </c:pt>
                <c:pt idx="59008">
                  <c:v>9.5199853000000001E-2</c:v>
                </c:pt>
                <c:pt idx="59009">
                  <c:v>9.5199785999999995E-2</c:v>
                </c:pt>
                <c:pt idx="59010">
                  <c:v>9.5199712000000006E-2</c:v>
                </c:pt>
                <c:pt idx="59011">
                  <c:v>9.5199637000000004E-2</c:v>
                </c:pt>
                <c:pt idx="59012">
                  <c:v>9.5199563000000001E-2</c:v>
                </c:pt>
                <c:pt idx="59013">
                  <c:v>9.5199487999999999E-2</c:v>
                </c:pt>
                <c:pt idx="59014">
                  <c:v>9.5199413999999996E-2</c:v>
                </c:pt>
                <c:pt idx="59015">
                  <c:v>9.5199338999999994E-2</c:v>
                </c:pt>
                <c:pt idx="59016">
                  <c:v>9.5199265000000005E-2</c:v>
                </c:pt>
                <c:pt idx="59017">
                  <c:v>9.5199190000000003E-2</c:v>
                </c:pt>
                <c:pt idx="59018">
                  <c:v>9.5199116E-2</c:v>
                </c:pt>
                <c:pt idx="59019">
                  <c:v>9.5199040999999998E-2</c:v>
                </c:pt>
                <c:pt idx="59020">
                  <c:v>9.5198966999999995E-2</c:v>
                </c:pt>
                <c:pt idx="59021">
                  <c:v>9.5198891999999993E-2</c:v>
                </c:pt>
                <c:pt idx="59022">
                  <c:v>9.5198818000000004E-2</c:v>
                </c:pt>
                <c:pt idx="59023">
                  <c:v>9.5198743000000002E-2</c:v>
                </c:pt>
                <c:pt idx="59024">
                  <c:v>9.5198669E-2</c:v>
                </c:pt>
                <c:pt idx="59025">
                  <c:v>9.5198593999999997E-2</c:v>
                </c:pt>
                <c:pt idx="59026">
                  <c:v>9.5198519999999995E-2</c:v>
                </c:pt>
                <c:pt idx="59027">
                  <c:v>9.5198445000000007E-2</c:v>
                </c:pt>
                <c:pt idx="59028">
                  <c:v>9.5198371000000004E-2</c:v>
                </c:pt>
                <c:pt idx="59029">
                  <c:v>9.5198296000000002E-2</c:v>
                </c:pt>
                <c:pt idx="59030">
                  <c:v>9.5198221999999999E-2</c:v>
                </c:pt>
                <c:pt idx="59031">
                  <c:v>9.5198140000000001E-2</c:v>
                </c:pt>
                <c:pt idx="59032">
                  <c:v>9.5198058000000002E-2</c:v>
                </c:pt>
                <c:pt idx="59033">
                  <c:v>9.5197976000000004E-2</c:v>
                </c:pt>
                <c:pt idx="59034">
                  <c:v>9.5197894000000005E-2</c:v>
                </c:pt>
                <c:pt idx="59035">
                  <c:v>9.5197812000000007E-2</c:v>
                </c:pt>
                <c:pt idx="59036">
                  <c:v>9.5197729999999994E-2</c:v>
                </c:pt>
                <c:pt idx="59037">
                  <c:v>9.5197647999999996E-2</c:v>
                </c:pt>
                <c:pt idx="59038">
                  <c:v>9.5197565999999997E-2</c:v>
                </c:pt>
                <c:pt idx="59039">
                  <c:v>9.5197483999999999E-2</c:v>
                </c:pt>
                <c:pt idx="59040">
                  <c:v>9.5197402E-2</c:v>
                </c:pt>
                <c:pt idx="59041">
                  <c:v>9.5197320000000002E-2</c:v>
                </c:pt>
                <c:pt idx="59042">
                  <c:v>9.5197238000000003E-2</c:v>
                </c:pt>
                <c:pt idx="59043">
                  <c:v>9.5197156000000005E-2</c:v>
                </c:pt>
                <c:pt idx="59044">
                  <c:v>9.5197074000000007E-2</c:v>
                </c:pt>
                <c:pt idx="59045">
                  <c:v>9.5196991999999994E-2</c:v>
                </c:pt>
                <c:pt idx="59046">
                  <c:v>9.5196909999999996E-2</c:v>
                </c:pt>
                <c:pt idx="59047">
                  <c:v>9.5196827999999997E-2</c:v>
                </c:pt>
                <c:pt idx="59048">
                  <c:v>9.5196745999999999E-2</c:v>
                </c:pt>
                <c:pt idx="59049">
                  <c:v>9.5196664E-2</c:v>
                </c:pt>
                <c:pt idx="59050">
                  <c:v>9.5196582000000002E-2</c:v>
                </c:pt>
                <c:pt idx="59051">
                  <c:v>9.5196492999999993E-2</c:v>
                </c:pt>
                <c:pt idx="59052">
                  <c:v>9.5196403999999998E-2</c:v>
                </c:pt>
                <c:pt idx="59053">
                  <c:v>9.5196314000000004E-2</c:v>
                </c:pt>
                <c:pt idx="59054">
                  <c:v>9.5196224999999995E-2</c:v>
                </c:pt>
                <c:pt idx="59055">
                  <c:v>9.5196135000000001E-2</c:v>
                </c:pt>
                <c:pt idx="59056">
                  <c:v>9.5196046000000006E-2</c:v>
                </c:pt>
                <c:pt idx="59057">
                  <c:v>9.5195956999999998E-2</c:v>
                </c:pt>
                <c:pt idx="59058">
                  <c:v>9.5195867000000003E-2</c:v>
                </c:pt>
                <c:pt idx="59059">
                  <c:v>9.5195777999999995E-2</c:v>
                </c:pt>
                <c:pt idx="59060">
                  <c:v>9.5195688000000001E-2</c:v>
                </c:pt>
                <c:pt idx="59061">
                  <c:v>9.5195599000000006E-2</c:v>
                </c:pt>
                <c:pt idx="59062">
                  <c:v>9.5195508999999998E-2</c:v>
                </c:pt>
                <c:pt idx="59063">
                  <c:v>9.5195420000000003E-2</c:v>
                </c:pt>
                <c:pt idx="59064">
                  <c:v>9.5195330999999994E-2</c:v>
                </c:pt>
                <c:pt idx="59065">
                  <c:v>9.5195241E-2</c:v>
                </c:pt>
                <c:pt idx="59066">
                  <c:v>9.5195152000000005E-2</c:v>
                </c:pt>
                <c:pt idx="59067">
                  <c:v>9.5195061999999997E-2</c:v>
                </c:pt>
                <c:pt idx="59068">
                  <c:v>9.5194973000000002E-2</c:v>
                </c:pt>
                <c:pt idx="59069">
                  <c:v>9.5194883999999994E-2</c:v>
                </c:pt>
                <c:pt idx="59070">
                  <c:v>9.5194793999999999E-2</c:v>
                </c:pt>
                <c:pt idx="59071">
                  <c:v>9.5194705000000004E-2</c:v>
                </c:pt>
                <c:pt idx="59072">
                  <c:v>9.5194608E-2</c:v>
                </c:pt>
                <c:pt idx="59073">
                  <c:v>9.5194510999999996E-2</c:v>
                </c:pt>
                <c:pt idx="59074">
                  <c:v>9.5194414000000005E-2</c:v>
                </c:pt>
                <c:pt idx="59075">
                  <c:v>9.5194317000000001E-2</c:v>
                </c:pt>
                <c:pt idx="59076">
                  <c:v>9.5194220999999996E-2</c:v>
                </c:pt>
                <c:pt idx="59077">
                  <c:v>9.5194124000000005E-2</c:v>
                </c:pt>
                <c:pt idx="59078">
                  <c:v>9.5194027000000001E-2</c:v>
                </c:pt>
                <c:pt idx="59079">
                  <c:v>9.5193929999999996E-2</c:v>
                </c:pt>
                <c:pt idx="59080">
                  <c:v>9.5193833000000005E-2</c:v>
                </c:pt>
                <c:pt idx="59081">
                  <c:v>9.5193736000000001E-2</c:v>
                </c:pt>
                <c:pt idx="59082">
                  <c:v>9.5193638999999997E-2</c:v>
                </c:pt>
                <c:pt idx="59083">
                  <c:v>9.5193543000000005E-2</c:v>
                </c:pt>
                <c:pt idx="59084">
                  <c:v>9.5193446000000001E-2</c:v>
                </c:pt>
                <c:pt idx="59085">
                  <c:v>9.5193348999999997E-2</c:v>
                </c:pt>
                <c:pt idx="59086">
                  <c:v>9.5193252000000006E-2</c:v>
                </c:pt>
                <c:pt idx="59087">
                  <c:v>9.5193155000000002E-2</c:v>
                </c:pt>
                <c:pt idx="59088">
                  <c:v>9.5193057999999997E-2</c:v>
                </c:pt>
                <c:pt idx="59089">
                  <c:v>9.5192961000000006E-2</c:v>
                </c:pt>
                <c:pt idx="59090">
                  <c:v>9.5192865000000002E-2</c:v>
                </c:pt>
                <c:pt idx="59091">
                  <c:v>9.5192767999999997E-2</c:v>
                </c:pt>
                <c:pt idx="59092">
                  <c:v>9.5192671000000006E-2</c:v>
                </c:pt>
                <c:pt idx="59093">
                  <c:v>9.5192567000000006E-2</c:v>
                </c:pt>
                <c:pt idx="59094">
                  <c:v>9.5192462000000005E-2</c:v>
                </c:pt>
                <c:pt idx="59095">
                  <c:v>9.5192358000000005E-2</c:v>
                </c:pt>
                <c:pt idx="59096">
                  <c:v>9.5192254000000004E-2</c:v>
                </c:pt>
                <c:pt idx="59097">
                  <c:v>9.5192149000000004E-2</c:v>
                </c:pt>
                <c:pt idx="59098">
                  <c:v>9.5192045000000003E-2</c:v>
                </c:pt>
                <c:pt idx="59099">
                  <c:v>9.5191941000000002E-2</c:v>
                </c:pt>
                <c:pt idx="59100">
                  <c:v>9.5191836000000002E-2</c:v>
                </c:pt>
                <c:pt idx="59101">
                  <c:v>9.5191732000000001E-2</c:v>
                </c:pt>
                <c:pt idx="59102">
                  <c:v>9.5191628E-2</c:v>
                </c:pt>
                <c:pt idx="59103">
                  <c:v>9.5191523E-2</c:v>
                </c:pt>
                <c:pt idx="59104">
                  <c:v>9.5191418999999999E-2</c:v>
                </c:pt>
                <c:pt idx="59105">
                  <c:v>9.5191314999999999E-2</c:v>
                </c:pt>
                <c:pt idx="59106">
                  <c:v>9.5191210999999998E-2</c:v>
                </c:pt>
                <c:pt idx="59107">
                  <c:v>9.5191105999999998E-2</c:v>
                </c:pt>
                <c:pt idx="59108">
                  <c:v>9.5191001999999997E-2</c:v>
                </c:pt>
                <c:pt idx="59109">
                  <c:v>9.5190897999999996E-2</c:v>
                </c:pt>
                <c:pt idx="59110">
                  <c:v>9.5190792999999996E-2</c:v>
                </c:pt>
                <c:pt idx="59111">
                  <c:v>9.5190688999999995E-2</c:v>
                </c:pt>
                <c:pt idx="59112">
                  <c:v>9.5190584999999994E-2</c:v>
                </c:pt>
                <c:pt idx="59113">
                  <c:v>9.5190472999999998E-2</c:v>
                </c:pt>
                <c:pt idx="59114">
                  <c:v>9.5190361000000001E-2</c:v>
                </c:pt>
                <c:pt idx="59115">
                  <c:v>9.5190249000000005E-2</c:v>
                </c:pt>
                <c:pt idx="59116">
                  <c:v>9.5190137999999994E-2</c:v>
                </c:pt>
                <c:pt idx="59117">
                  <c:v>9.5190025999999997E-2</c:v>
                </c:pt>
                <c:pt idx="59118">
                  <c:v>9.5189914E-2</c:v>
                </c:pt>
                <c:pt idx="59119">
                  <c:v>9.5189802000000004E-2</c:v>
                </c:pt>
                <c:pt idx="59120">
                  <c:v>9.5189691000000007E-2</c:v>
                </c:pt>
                <c:pt idx="59121">
                  <c:v>9.5189578999999996E-2</c:v>
                </c:pt>
                <c:pt idx="59122">
                  <c:v>9.5189467E-2</c:v>
                </c:pt>
                <c:pt idx="59123">
                  <c:v>9.5189355000000003E-2</c:v>
                </c:pt>
                <c:pt idx="59124">
                  <c:v>9.5189244000000006E-2</c:v>
                </c:pt>
                <c:pt idx="59125">
                  <c:v>9.5189131999999996E-2</c:v>
                </c:pt>
                <c:pt idx="59126">
                  <c:v>9.5189019999999999E-2</c:v>
                </c:pt>
                <c:pt idx="59127">
                  <c:v>9.5188908000000003E-2</c:v>
                </c:pt>
                <c:pt idx="59128">
                  <c:v>9.5188797000000006E-2</c:v>
                </c:pt>
                <c:pt idx="59129">
                  <c:v>9.5188684999999995E-2</c:v>
                </c:pt>
                <c:pt idx="59130">
                  <c:v>9.5188572999999999E-2</c:v>
                </c:pt>
                <c:pt idx="59131">
                  <c:v>9.5188461000000002E-2</c:v>
                </c:pt>
                <c:pt idx="59132">
                  <c:v>9.5188349000000005E-2</c:v>
                </c:pt>
                <c:pt idx="59133">
                  <c:v>9.5188237999999994E-2</c:v>
                </c:pt>
                <c:pt idx="59134">
                  <c:v>9.5188119000000002E-2</c:v>
                </c:pt>
                <c:pt idx="59135">
                  <c:v>9.5187998999999995E-2</c:v>
                </c:pt>
                <c:pt idx="59136">
                  <c:v>9.5187880000000002E-2</c:v>
                </c:pt>
                <c:pt idx="59137">
                  <c:v>9.5187760999999996E-2</c:v>
                </c:pt>
                <c:pt idx="59138">
                  <c:v>9.5187642000000003E-2</c:v>
                </c:pt>
                <c:pt idx="59139">
                  <c:v>9.5187521999999997E-2</c:v>
                </c:pt>
                <c:pt idx="59140">
                  <c:v>9.5187403000000004E-2</c:v>
                </c:pt>
                <c:pt idx="59141">
                  <c:v>9.5187283999999997E-2</c:v>
                </c:pt>
                <c:pt idx="59142">
                  <c:v>9.5187165000000004E-2</c:v>
                </c:pt>
                <c:pt idx="59143">
                  <c:v>9.5187045999999997E-2</c:v>
                </c:pt>
                <c:pt idx="59144">
                  <c:v>9.5186926000000005E-2</c:v>
                </c:pt>
                <c:pt idx="59145">
                  <c:v>9.5186806999999998E-2</c:v>
                </c:pt>
                <c:pt idx="59146">
                  <c:v>9.5186688000000005E-2</c:v>
                </c:pt>
                <c:pt idx="59147">
                  <c:v>9.5186568999999999E-2</c:v>
                </c:pt>
                <c:pt idx="59148">
                  <c:v>9.5186450000000006E-2</c:v>
                </c:pt>
                <c:pt idx="59149">
                  <c:v>9.518633E-2</c:v>
                </c:pt>
                <c:pt idx="59150">
                  <c:v>9.5186211000000007E-2</c:v>
                </c:pt>
                <c:pt idx="59151">
                  <c:v>9.5186092E-2</c:v>
                </c:pt>
                <c:pt idx="59152">
                  <c:v>9.5185972999999993E-2</c:v>
                </c:pt>
                <c:pt idx="59153">
                  <c:v>9.5185854E-2</c:v>
                </c:pt>
                <c:pt idx="59154">
                  <c:v>9.5185733999999994E-2</c:v>
                </c:pt>
                <c:pt idx="59155">
                  <c:v>9.5185608000000005E-2</c:v>
                </c:pt>
                <c:pt idx="59156">
                  <c:v>9.5185481000000002E-2</c:v>
                </c:pt>
                <c:pt idx="59157">
                  <c:v>9.5185354E-2</c:v>
                </c:pt>
                <c:pt idx="59158">
                  <c:v>9.5185227999999997E-2</c:v>
                </c:pt>
                <c:pt idx="59159">
                  <c:v>9.5185100999999994E-2</c:v>
                </c:pt>
                <c:pt idx="59160">
                  <c:v>9.5184974000000006E-2</c:v>
                </c:pt>
                <c:pt idx="59161">
                  <c:v>9.5184848000000002E-2</c:v>
                </c:pt>
                <c:pt idx="59162">
                  <c:v>9.5184721E-2</c:v>
                </c:pt>
                <c:pt idx="59163">
                  <c:v>9.5184593999999997E-2</c:v>
                </c:pt>
                <c:pt idx="59164">
                  <c:v>9.5184467999999994E-2</c:v>
                </c:pt>
                <c:pt idx="59165">
                  <c:v>9.5184341000000006E-2</c:v>
                </c:pt>
                <c:pt idx="59166">
                  <c:v>9.5184214000000003E-2</c:v>
                </c:pt>
                <c:pt idx="59167">
                  <c:v>9.5184088E-2</c:v>
                </c:pt>
                <c:pt idx="59168">
                  <c:v>9.5183960999999997E-2</c:v>
                </c:pt>
                <c:pt idx="59169">
                  <c:v>9.5183833999999995E-2</c:v>
                </c:pt>
                <c:pt idx="59170">
                  <c:v>9.5183708000000006E-2</c:v>
                </c:pt>
                <c:pt idx="59171">
                  <c:v>9.5183581000000003E-2</c:v>
                </c:pt>
                <c:pt idx="59172">
                  <c:v>9.5183454000000001E-2</c:v>
                </c:pt>
                <c:pt idx="59173">
                  <c:v>9.5183327999999998E-2</c:v>
                </c:pt>
                <c:pt idx="59174">
                  <c:v>9.5183200999999995E-2</c:v>
                </c:pt>
                <c:pt idx="59175">
                  <c:v>9.5183074000000006E-2</c:v>
                </c:pt>
                <c:pt idx="59176">
                  <c:v>9.5182939999999994E-2</c:v>
                </c:pt>
                <c:pt idx="59177">
                  <c:v>9.5182805999999995E-2</c:v>
                </c:pt>
                <c:pt idx="59178">
                  <c:v>9.5182671999999996E-2</c:v>
                </c:pt>
                <c:pt idx="59179">
                  <c:v>9.5182537999999997E-2</c:v>
                </c:pt>
                <c:pt idx="59180">
                  <c:v>9.5182403999999998E-2</c:v>
                </c:pt>
                <c:pt idx="59181">
                  <c:v>9.5182269999999999E-2</c:v>
                </c:pt>
                <c:pt idx="59182">
                  <c:v>9.5182136000000001E-2</c:v>
                </c:pt>
                <c:pt idx="59183">
                  <c:v>9.5182002000000002E-2</c:v>
                </c:pt>
                <c:pt idx="59184">
                  <c:v>9.5181867000000003E-2</c:v>
                </c:pt>
                <c:pt idx="59185">
                  <c:v>9.5181733000000004E-2</c:v>
                </c:pt>
                <c:pt idx="59186">
                  <c:v>9.5181599000000006E-2</c:v>
                </c:pt>
                <c:pt idx="59187">
                  <c:v>9.5181465000000007E-2</c:v>
                </c:pt>
                <c:pt idx="59188">
                  <c:v>9.5181330999999994E-2</c:v>
                </c:pt>
                <c:pt idx="59189">
                  <c:v>9.5181196999999995E-2</c:v>
                </c:pt>
                <c:pt idx="59190">
                  <c:v>9.5181062999999996E-2</c:v>
                </c:pt>
                <c:pt idx="59191">
                  <c:v>9.5180928999999997E-2</c:v>
                </c:pt>
                <c:pt idx="59192">
                  <c:v>9.5180794999999999E-2</c:v>
                </c:pt>
                <c:pt idx="59193">
                  <c:v>9.518066E-2</c:v>
                </c:pt>
                <c:pt idx="59194">
                  <c:v>9.5180526000000001E-2</c:v>
                </c:pt>
                <c:pt idx="59195">
                  <c:v>9.5180392000000003E-2</c:v>
                </c:pt>
                <c:pt idx="59196">
                  <c:v>9.5180250999999993E-2</c:v>
                </c:pt>
                <c:pt idx="59197">
                  <c:v>9.5180108999999999E-2</c:v>
                </c:pt>
                <c:pt idx="59198">
                  <c:v>9.5179968000000004E-2</c:v>
                </c:pt>
                <c:pt idx="59199">
                  <c:v>9.5179825999999995E-2</c:v>
                </c:pt>
                <c:pt idx="59200">
                  <c:v>9.5179684000000001E-2</c:v>
                </c:pt>
                <c:pt idx="59201">
                  <c:v>9.5179543000000005E-2</c:v>
                </c:pt>
                <c:pt idx="59202">
                  <c:v>9.5179400999999997E-2</c:v>
                </c:pt>
                <c:pt idx="59203">
                  <c:v>9.5179260000000002E-2</c:v>
                </c:pt>
                <c:pt idx="59204">
                  <c:v>9.5179117999999993E-2</c:v>
                </c:pt>
                <c:pt idx="59205">
                  <c:v>9.5178976999999998E-2</c:v>
                </c:pt>
                <c:pt idx="59206">
                  <c:v>9.5178835000000003E-2</c:v>
                </c:pt>
                <c:pt idx="59207">
                  <c:v>9.5178693999999994E-2</c:v>
                </c:pt>
                <c:pt idx="59208">
                  <c:v>9.5178552E-2</c:v>
                </c:pt>
                <c:pt idx="59209">
                  <c:v>9.5178410000000005E-2</c:v>
                </c:pt>
                <c:pt idx="59210">
                  <c:v>9.5178268999999996E-2</c:v>
                </c:pt>
                <c:pt idx="59211">
                  <c:v>9.5178127000000001E-2</c:v>
                </c:pt>
                <c:pt idx="59212">
                  <c:v>9.5177986000000006E-2</c:v>
                </c:pt>
                <c:pt idx="59213">
                  <c:v>9.5177843999999998E-2</c:v>
                </c:pt>
                <c:pt idx="59214">
                  <c:v>9.5177703000000002E-2</c:v>
                </c:pt>
                <c:pt idx="59215">
                  <c:v>9.5177560999999994E-2</c:v>
                </c:pt>
                <c:pt idx="59216">
                  <c:v>9.5177418999999999E-2</c:v>
                </c:pt>
                <c:pt idx="59217">
                  <c:v>9.5177269999999994E-2</c:v>
                </c:pt>
                <c:pt idx="59218">
                  <c:v>9.5177121000000003E-2</c:v>
                </c:pt>
                <c:pt idx="59219">
                  <c:v>9.5176971999999999E-2</c:v>
                </c:pt>
                <c:pt idx="59220">
                  <c:v>9.5176822999999994E-2</c:v>
                </c:pt>
                <c:pt idx="59221">
                  <c:v>9.5176674000000003E-2</c:v>
                </c:pt>
                <c:pt idx="59222">
                  <c:v>9.5176524999999998E-2</c:v>
                </c:pt>
                <c:pt idx="59223">
                  <c:v>9.5176375999999993E-2</c:v>
                </c:pt>
                <c:pt idx="59224">
                  <c:v>9.5176227000000002E-2</c:v>
                </c:pt>
                <c:pt idx="59225">
                  <c:v>9.5176077999999997E-2</c:v>
                </c:pt>
                <c:pt idx="59226">
                  <c:v>9.5175929000000006E-2</c:v>
                </c:pt>
                <c:pt idx="59227">
                  <c:v>9.5175780000000001E-2</c:v>
                </c:pt>
                <c:pt idx="59228">
                  <c:v>9.5175630999999997E-2</c:v>
                </c:pt>
                <c:pt idx="59229">
                  <c:v>9.5175482000000006E-2</c:v>
                </c:pt>
                <c:pt idx="59230">
                  <c:v>9.5175333000000001E-2</c:v>
                </c:pt>
                <c:pt idx="59231">
                  <c:v>9.5175183999999996E-2</c:v>
                </c:pt>
                <c:pt idx="59232">
                  <c:v>9.5175035000000005E-2</c:v>
                </c:pt>
                <c:pt idx="59233">
                  <c:v>9.5174886E-2</c:v>
                </c:pt>
                <c:pt idx="59234">
                  <c:v>9.5174736999999995E-2</c:v>
                </c:pt>
                <c:pt idx="59235">
                  <c:v>9.5174588000000004E-2</c:v>
                </c:pt>
                <c:pt idx="59236">
                  <c:v>9.5174439E-2</c:v>
                </c:pt>
                <c:pt idx="59237">
                  <c:v>9.5174289999999995E-2</c:v>
                </c:pt>
                <c:pt idx="59238">
                  <c:v>9.5174133999999994E-2</c:v>
                </c:pt>
                <c:pt idx="59239">
                  <c:v>9.5173977000000007E-2</c:v>
                </c:pt>
                <c:pt idx="59240">
                  <c:v>9.5173821000000006E-2</c:v>
                </c:pt>
                <c:pt idx="59241">
                  <c:v>9.5173664000000005E-2</c:v>
                </c:pt>
                <c:pt idx="59242">
                  <c:v>9.5173508000000004E-2</c:v>
                </c:pt>
                <c:pt idx="59243">
                  <c:v>9.5173351000000003E-2</c:v>
                </c:pt>
                <c:pt idx="59244">
                  <c:v>9.5173195000000002E-2</c:v>
                </c:pt>
                <c:pt idx="59245">
                  <c:v>9.5173039000000001E-2</c:v>
                </c:pt>
                <c:pt idx="59246">
                  <c:v>9.5172882E-2</c:v>
                </c:pt>
                <c:pt idx="59247">
                  <c:v>9.5172725999999999E-2</c:v>
                </c:pt>
                <c:pt idx="59248">
                  <c:v>9.5172568999999999E-2</c:v>
                </c:pt>
                <c:pt idx="59249">
                  <c:v>9.5172412999999997E-2</c:v>
                </c:pt>
                <c:pt idx="59250">
                  <c:v>9.5172255999999997E-2</c:v>
                </c:pt>
                <c:pt idx="59251">
                  <c:v>9.5172099999999996E-2</c:v>
                </c:pt>
                <c:pt idx="59252">
                  <c:v>9.5171942999999995E-2</c:v>
                </c:pt>
                <c:pt idx="59253">
                  <c:v>9.5171786999999994E-2</c:v>
                </c:pt>
                <c:pt idx="59254">
                  <c:v>9.5171629999999993E-2</c:v>
                </c:pt>
                <c:pt idx="59255">
                  <c:v>9.5171474000000006E-2</c:v>
                </c:pt>
                <c:pt idx="59256">
                  <c:v>9.5171317000000005E-2</c:v>
                </c:pt>
                <c:pt idx="59257">
                  <c:v>9.5171161000000004E-2</c:v>
                </c:pt>
                <c:pt idx="59258">
                  <c:v>9.5170996999999993E-2</c:v>
                </c:pt>
                <c:pt idx="59259">
                  <c:v>9.5170832999999996E-2</c:v>
                </c:pt>
                <c:pt idx="59260">
                  <c:v>9.5170668999999999E-2</c:v>
                </c:pt>
                <c:pt idx="59261">
                  <c:v>9.5170505000000002E-2</c:v>
                </c:pt>
                <c:pt idx="59262">
                  <c:v>9.5170341000000006E-2</c:v>
                </c:pt>
                <c:pt idx="59263">
                  <c:v>9.5170177999999994E-2</c:v>
                </c:pt>
                <c:pt idx="59264">
                  <c:v>9.5170013999999997E-2</c:v>
                </c:pt>
                <c:pt idx="59265">
                  <c:v>9.516985E-2</c:v>
                </c:pt>
                <c:pt idx="59266">
                  <c:v>9.5169686000000003E-2</c:v>
                </c:pt>
                <c:pt idx="59267">
                  <c:v>9.5169522000000006E-2</c:v>
                </c:pt>
                <c:pt idx="59268">
                  <c:v>9.5169357999999996E-2</c:v>
                </c:pt>
                <c:pt idx="59269">
                  <c:v>9.5169193999999999E-2</c:v>
                </c:pt>
                <c:pt idx="59270">
                  <c:v>9.5169030000000002E-2</c:v>
                </c:pt>
                <c:pt idx="59271">
                  <c:v>9.5168866000000005E-2</c:v>
                </c:pt>
                <c:pt idx="59272">
                  <c:v>9.5168701999999994E-2</c:v>
                </c:pt>
                <c:pt idx="59273">
                  <c:v>9.5168537999999997E-2</c:v>
                </c:pt>
                <c:pt idx="59274">
                  <c:v>9.5168374E-2</c:v>
                </c:pt>
                <c:pt idx="59275">
                  <c:v>9.5168211000000003E-2</c:v>
                </c:pt>
                <c:pt idx="59276">
                  <c:v>9.5168047000000006E-2</c:v>
                </c:pt>
                <c:pt idx="59277">
                  <c:v>9.5167882999999995E-2</c:v>
                </c:pt>
                <c:pt idx="59278">
                  <c:v>9.5167711000000002E-2</c:v>
                </c:pt>
                <c:pt idx="59279">
                  <c:v>9.5167539999999995E-2</c:v>
                </c:pt>
                <c:pt idx="59280">
                  <c:v>9.5167369000000002E-2</c:v>
                </c:pt>
                <c:pt idx="59281">
                  <c:v>9.5167196999999995E-2</c:v>
                </c:pt>
                <c:pt idx="59282">
                  <c:v>9.5167026000000002E-2</c:v>
                </c:pt>
                <c:pt idx="59283">
                  <c:v>9.5166854999999995E-2</c:v>
                </c:pt>
                <c:pt idx="59284">
                  <c:v>9.5166683000000002E-2</c:v>
                </c:pt>
                <c:pt idx="59285">
                  <c:v>9.5166511999999995E-2</c:v>
                </c:pt>
                <c:pt idx="59286">
                  <c:v>9.5166340000000002E-2</c:v>
                </c:pt>
                <c:pt idx="59287">
                  <c:v>9.5166168999999995E-2</c:v>
                </c:pt>
                <c:pt idx="59288">
                  <c:v>9.5165998000000002E-2</c:v>
                </c:pt>
                <c:pt idx="59289">
                  <c:v>9.5165825999999995E-2</c:v>
                </c:pt>
                <c:pt idx="59290">
                  <c:v>9.5165655000000002E-2</c:v>
                </c:pt>
                <c:pt idx="59291">
                  <c:v>9.5165483999999995E-2</c:v>
                </c:pt>
                <c:pt idx="59292">
                  <c:v>9.5165312000000002E-2</c:v>
                </c:pt>
                <c:pt idx="59293">
                  <c:v>9.5165140999999995E-2</c:v>
                </c:pt>
                <c:pt idx="59294">
                  <c:v>9.5164970000000002E-2</c:v>
                </c:pt>
                <c:pt idx="59295">
                  <c:v>9.5164797999999995E-2</c:v>
                </c:pt>
                <c:pt idx="59296">
                  <c:v>9.5164627000000002E-2</c:v>
                </c:pt>
                <c:pt idx="59297">
                  <c:v>9.5164454999999995E-2</c:v>
                </c:pt>
                <c:pt idx="59298">
                  <c:v>9.5164284000000002E-2</c:v>
                </c:pt>
                <c:pt idx="59299">
                  <c:v>9.5164104999999999E-2</c:v>
                </c:pt>
                <c:pt idx="59300">
                  <c:v>9.5163925999999996E-2</c:v>
                </c:pt>
                <c:pt idx="59301">
                  <c:v>9.5163748000000006E-2</c:v>
                </c:pt>
                <c:pt idx="59302">
                  <c:v>9.5163569000000003E-2</c:v>
                </c:pt>
                <c:pt idx="59303">
                  <c:v>9.516339E-2</c:v>
                </c:pt>
                <c:pt idx="59304">
                  <c:v>9.5163210999999998E-2</c:v>
                </c:pt>
                <c:pt idx="59305">
                  <c:v>9.5163031999999995E-2</c:v>
                </c:pt>
                <c:pt idx="59306">
                  <c:v>9.5162854000000005E-2</c:v>
                </c:pt>
                <c:pt idx="59307">
                  <c:v>9.5162675000000002E-2</c:v>
                </c:pt>
                <c:pt idx="59308">
                  <c:v>9.5162495999999999E-2</c:v>
                </c:pt>
                <c:pt idx="59309">
                  <c:v>9.5162316999999996E-2</c:v>
                </c:pt>
                <c:pt idx="59310">
                  <c:v>9.5162137999999993E-2</c:v>
                </c:pt>
                <c:pt idx="59311">
                  <c:v>9.5161960000000004E-2</c:v>
                </c:pt>
                <c:pt idx="59312">
                  <c:v>9.5161781000000001E-2</c:v>
                </c:pt>
                <c:pt idx="59313">
                  <c:v>9.5161601999999998E-2</c:v>
                </c:pt>
                <c:pt idx="59314">
                  <c:v>9.5161422999999995E-2</c:v>
                </c:pt>
                <c:pt idx="59315">
                  <c:v>9.5161244000000006E-2</c:v>
                </c:pt>
                <c:pt idx="59316">
                  <c:v>9.5161065000000003E-2</c:v>
                </c:pt>
                <c:pt idx="59317">
                  <c:v>9.5160887E-2</c:v>
                </c:pt>
                <c:pt idx="59318">
                  <c:v>9.5160707999999997E-2</c:v>
                </c:pt>
                <c:pt idx="59319">
                  <c:v>9.5160521999999997E-2</c:v>
                </c:pt>
                <c:pt idx="59320">
                  <c:v>9.5160334999999999E-2</c:v>
                </c:pt>
                <c:pt idx="59321">
                  <c:v>9.5160148999999999E-2</c:v>
                </c:pt>
                <c:pt idx="59322">
                  <c:v>9.5159963E-2</c:v>
                </c:pt>
                <c:pt idx="59323">
                  <c:v>9.5159777000000001E-2</c:v>
                </c:pt>
                <c:pt idx="59324">
                  <c:v>9.5159590000000002E-2</c:v>
                </c:pt>
                <c:pt idx="59325">
                  <c:v>9.5159404000000003E-2</c:v>
                </c:pt>
                <c:pt idx="59326">
                  <c:v>9.5159218000000004E-2</c:v>
                </c:pt>
                <c:pt idx="59327">
                  <c:v>9.5159031000000005E-2</c:v>
                </c:pt>
                <c:pt idx="59328">
                  <c:v>9.5158845000000006E-2</c:v>
                </c:pt>
                <c:pt idx="59329">
                  <c:v>9.5158659000000007E-2</c:v>
                </c:pt>
                <c:pt idx="59330">
                  <c:v>9.5158472999999993E-2</c:v>
                </c:pt>
                <c:pt idx="59331">
                  <c:v>9.5158285999999995E-2</c:v>
                </c:pt>
                <c:pt idx="59332">
                  <c:v>9.5158099999999995E-2</c:v>
                </c:pt>
                <c:pt idx="59333">
                  <c:v>9.5157913999999996E-2</c:v>
                </c:pt>
                <c:pt idx="59334">
                  <c:v>9.5157727999999997E-2</c:v>
                </c:pt>
                <c:pt idx="59335">
                  <c:v>9.5157540999999998E-2</c:v>
                </c:pt>
                <c:pt idx="59336">
                  <c:v>9.5157354999999999E-2</c:v>
                </c:pt>
                <c:pt idx="59337">
                  <c:v>9.5157169E-2</c:v>
                </c:pt>
                <c:pt idx="59338">
                  <c:v>9.5156983000000001E-2</c:v>
                </c:pt>
                <c:pt idx="59339">
                  <c:v>9.5156789000000006E-2</c:v>
                </c:pt>
                <c:pt idx="59340">
                  <c:v>9.5156594999999997E-2</c:v>
                </c:pt>
                <c:pt idx="59341">
                  <c:v>9.5156401000000002E-2</c:v>
                </c:pt>
                <c:pt idx="59342">
                  <c:v>9.5156208000000006E-2</c:v>
                </c:pt>
                <c:pt idx="59343">
                  <c:v>9.5156013999999997E-2</c:v>
                </c:pt>
                <c:pt idx="59344">
                  <c:v>9.5155820000000002E-2</c:v>
                </c:pt>
                <c:pt idx="59345">
                  <c:v>9.5155627000000007E-2</c:v>
                </c:pt>
                <c:pt idx="59346">
                  <c:v>9.5155432999999998E-2</c:v>
                </c:pt>
                <c:pt idx="59347">
                  <c:v>9.5155239000000003E-2</c:v>
                </c:pt>
                <c:pt idx="59348">
                  <c:v>9.5155044999999994E-2</c:v>
                </c:pt>
                <c:pt idx="59349">
                  <c:v>9.5154851999999998E-2</c:v>
                </c:pt>
                <c:pt idx="59350">
                  <c:v>9.5154658000000003E-2</c:v>
                </c:pt>
                <c:pt idx="59351">
                  <c:v>9.5154463999999994E-2</c:v>
                </c:pt>
                <c:pt idx="59352">
                  <c:v>9.5154270999999999E-2</c:v>
                </c:pt>
                <c:pt idx="59353">
                  <c:v>9.5154077000000004E-2</c:v>
                </c:pt>
                <c:pt idx="59354">
                  <c:v>9.5153882999999995E-2</c:v>
                </c:pt>
                <c:pt idx="59355">
                  <c:v>9.5153689E-2</c:v>
                </c:pt>
                <c:pt idx="59356">
                  <c:v>9.5153496000000004E-2</c:v>
                </c:pt>
                <c:pt idx="59357">
                  <c:v>9.5153301999999995E-2</c:v>
                </c:pt>
                <c:pt idx="59358">
                  <c:v>9.5153108E-2</c:v>
                </c:pt>
                <c:pt idx="59359">
                  <c:v>9.5152906999999995E-2</c:v>
                </c:pt>
                <c:pt idx="59360">
                  <c:v>9.5152706000000004E-2</c:v>
                </c:pt>
                <c:pt idx="59361">
                  <c:v>9.5152504999999998E-2</c:v>
                </c:pt>
                <c:pt idx="59362">
                  <c:v>9.5152303999999993E-2</c:v>
                </c:pt>
                <c:pt idx="59363">
                  <c:v>9.5152102000000002E-2</c:v>
                </c:pt>
                <c:pt idx="59364">
                  <c:v>9.5151900999999997E-2</c:v>
                </c:pt>
                <c:pt idx="59365">
                  <c:v>9.5151700000000006E-2</c:v>
                </c:pt>
                <c:pt idx="59366">
                  <c:v>9.5151499E-2</c:v>
                </c:pt>
                <c:pt idx="59367">
                  <c:v>9.5151297999999995E-2</c:v>
                </c:pt>
                <c:pt idx="59368">
                  <c:v>9.5151097000000004E-2</c:v>
                </c:pt>
                <c:pt idx="59369">
                  <c:v>9.5150894999999999E-2</c:v>
                </c:pt>
                <c:pt idx="59370">
                  <c:v>9.5150693999999994E-2</c:v>
                </c:pt>
                <c:pt idx="59371">
                  <c:v>9.5150493000000003E-2</c:v>
                </c:pt>
                <c:pt idx="59372">
                  <c:v>9.5150291999999997E-2</c:v>
                </c:pt>
                <c:pt idx="59373">
                  <c:v>9.5150091000000006E-2</c:v>
                </c:pt>
                <c:pt idx="59374">
                  <c:v>9.5149890000000001E-2</c:v>
                </c:pt>
                <c:pt idx="59375">
                  <c:v>9.5149687999999996E-2</c:v>
                </c:pt>
                <c:pt idx="59376">
                  <c:v>9.5149487000000005E-2</c:v>
                </c:pt>
                <c:pt idx="59377">
                  <c:v>9.5149286E-2</c:v>
                </c:pt>
                <c:pt idx="59378">
                  <c:v>9.5149084999999994E-2</c:v>
                </c:pt>
                <c:pt idx="59379">
                  <c:v>9.5148875999999993E-2</c:v>
                </c:pt>
                <c:pt idx="59380">
                  <c:v>9.5148668000000006E-2</c:v>
                </c:pt>
                <c:pt idx="59381">
                  <c:v>9.5148459000000005E-2</c:v>
                </c:pt>
                <c:pt idx="59382">
                  <c:v>9.5148250000000004E-2</c:v>
                </c:pt>
                <c:pt idx="59383">
                  <c:v>9.5148042000000002E-2</c:v>
                </c:pt>
                <c:pt idx="59384">
                  <c:v>9.5147833000000001E-2</c:v>
                </c:pt>
                <c:pt idx="59385">
                  <c:v>9.5147625E-2</c:v>
                </c:pt>
                <c:pt idx="59386">
                  <c:v>9.5147415999999999E-2</c:v>
                </c:pt>
                <c:pt idx="59387">
                  <c:v>9.5147206999999998E-2</c:v>
                </c:pt>
                <c:pt idx="59388">
                  <c:v>9.5146998999999996E-2</c:v>
                </c:pt>
                <c:pt idx="59389">
                  <c:v>9.5146789999999995E-2</c:v>
                </c:pt>
                <c:pt idx="59390">
                  <c:v>9.5146581999999993E-2</c:v>
                </c:pt>
                <c:pt idx="59391">
                  <c:v>9.5146373000000006E-2</c:v>
                </c:pt>
                <c:pt idx="59392">
                  <c:v>9.5146164000000005E-2</c:v>
                </c:pt>
                <c:pt idx="59393">
                  <c:v>9.5145956000000004E-2</c:v>
                </c:pt>
                <c:pt idx="59394">
                  <c:v>9.5145747000000003E-2</c:v>
                </c:pt>
                <c:pt idx="59395">
                  <c:v>9.5145538000000002E-2</c:v>
                </c:pt>
                <c:pt idx="59396">
                  <c:v>9.514533E-2</c:v>
                </c:pt>
                <c:pt idx="59397">
                  <c:v>9.5145120999999999E-2</c:v>
                </c:pt>
                <c:pt idx="59398">
                  <c:v>9.5144912999999998E-2</c:v>
                </c:pt>
                <c:pt idx="59399">
                  <c:v>9.5144697E-2</c:v>
                </c:pt>
                <c:pt idx="59400">
                  <c:v>9.5144480000000003E-2</c:v>
                </c:pt>
                <c:pt idx="59401">
                  <c:v>9.5144442999999995E-2</c:v>
                </c:pt>
                <c:pt idx="59402">
                  <c:v>9.5144406000000001E-2</c:v>
                </c:pt>
                <c:pt idx="59403">
                  <c:v>9.5144369000000006E-2</c:v>
                </c:pt>
                <c:pt idx="59404">
                  <c:v>9.5144330999999999E-2</c:v>
                </c:pt>
                <c:pt idx="59405">
                  <c:v>9.5144294000000004E-2</c:v>
                </c:pt>
                <c:pt idx="59406">
                  <c:v>9.5144256999999996E-2</c:v>
                </c:pt>
                <c:pt idx="59407">
                  <c:v>9.5144212000000006E-2</c:v>
                </c:pt>
                <c:pt idx="59408">
                  <c:v>9.5144168000000001E-2</c:v>
                </c:pt>
                <c:pt idx="59409">
                  <c:v>9.5144122999999997E-2</c:v>
                </c:pt>
                <c:pt idx="59410">
                  <c:v>9.5144078000000007E-2</c:v>
                </c:pt>
                <c:pt idx="59411">
                  <c:v>9.5144033000000003E-2</c:v>
                </c:pt>
                <c:pt idx="59412">
                  <c:v>9.5143988999999998E-2</c:v>
                </c:pt>
                <c:pt idx="59413">
                  <c:v>9.5143943999999994E-2</c:v>
                </c:pt>
                <c:pt idx="59414">
                  <c:v>9.5143899000000004E-2</c:v>
                </c:pt>
                <c:pt idx="59415">
                  <c:v>9.5143854999999999E-2</c:v>
                </c:pt>
                <c:pt idx="59416">
                  <c:v>9.5143802E-2</c:v>
                </c:pt>
                <c:pt idx="59417">
                  <c:v>9.5143749999999999E-2</c:v>
                </c:pt>
                <c:pt idx="59418">
                  <c:v>9.5143697999999999E-2</c:v>
                </c:pt>
                <c:pt idx="59419">
                  <c:v>9.5143645999999998E-2</c:v>
                </c:pt>
                <c:pt idx="59420">
                  <c:v>9.5143593999999998E-2</c:v>
                </c:pt>
                <c:pt idx="59421">
                  <c:v>9.5143541999999998E-2</c:v>
                </c:pt>
                <c:pt idx="59422">
                  <c:v>9.5143489999999997E-2</c:v>
                </c:pt>
                <c:pt idx="59423">
                  <c:v>9.5143436999999997E-2</c:v>
                </c:pt>
                <c:pt idx="59424">
                  <c:v>9.5143384999999997E-2</c:v>
                </c:pt>
                <c:pt idx="59425">
                  <c:v>9.5143332999999997E-2</c:v>
                </c:pt>
                <c:pt idx="59426">
                  <c:v>9.5143280999999996E-2</c:v>
                </c:pt>
                <c:pt idx="59427">
                  <c:v>9.5143221E-2</c:v>
                </c:pt>
                <c:pt idx="59428">
                  <c:v>9.5143162000000003E-2</c:v>
                </c:pt>
                <c:pt idx="59429">
                  <c:v>9.5143101999999993E-2</c:v>
                </c:pt>
                <c:pt idx="59430">
                  <c:v>9.5143042999999997E-2</c:v>
                </c:pt>
                <c:pt idx="59431">
                  <c:v>9.5142983E-2</c:v>
                </c:pt>
                <c:pt idx="59432">
                  <c:v>9.5142923000000004E-2</c:v>
                </c:pt>
                <c:pt idx="59433">
                  <c:v>9.5142863999999994E-2</c:v>
                </c:pt>
                <c:pt idx="59434">
                  <c:v>9.5142803999999997E-2</c:v>
                </c:pt>
                <c:pt idx="59435">
                  <c:v>9.5142744000000001E-2</c:v>
                </c:pt>
                <c:pt idx="59436">
                  <c:v>9.5142685000000005E-2</c:v>
                </c:pt>
                <c:pt idx="59437">
                  <c:v>9.5142624999999995E-2</c:v>
                </c:pt>
                <c:pt idx="59438">
                  <c:v>9.5142565999999998E-2</c:v>
                </c:pt>
                <c:pt idx="59439">
                  <c:v>9.5142506000000002E-2</c:v>
                </c:pt>
                <c:pt idx="59440">
                  <c:v>9.5142438999999995E-2</c:v>
                </c:pt>
                <c:pt idx="59441">
                  <c:v>9.5142372000000003E-2</c:v>
                </c:pt>
                <c:pt idx="59442">
                  <c:v>9.5142304999999996E-2</c:v>
                </c:pt>
                <c:pt idx="59443">
                  <c:v>9.5142238000000004E-2</c:v>
                </c:pt>
                <c:pt idx="59444">
                  <c:v>9.5142170999999998E-2</c:v>
                </c:pt>
                <c:pt idx="59445">
                  <c:v>9.5142104000000005E-2</c:v>
                </c:pt>
                <c:pt idx="59446">
                  <c:v>9.5142036999999999E-2</c:v>
                </c:pt>
                <c:pt idx="59447">
                  <c:v>9.5141970000000006E-2</c:v>
                </c:pt>
                <c:pt idx="59448">
                  <c:v>9.5141903E-2</c:v>
                </c:pt>
                <c:pt idx="59449">
                  <c:v>9.5141835999999994E-2</c:v>
                </c:pt>
                <c:pt idx="59450">
                  <c:v>9.5141768000000002E-2</c:v>
                </c:pt>
                <c:pt idx="59451">
                  <c:v>9.5141700999999995E-2</c:v>
                </c:pt>
                <c:pt idx="59452">
                  <c:v>9.5141634000000003E-2</c:v>
                </c:pt>
                <c:pt idx="59453">
                  <c:v>9.5141566999999996E-2</c:v>
                </c:pt>
                <c:pt idx="59454">
                  <c:v>9.5141492999999994E-2</c:v>
                </c:pt>
                <c:pt idx="59455">
                  <c:v>9.5141418000000005E-2</c:v>
                </c:pt>
                <c:pt idx="59456">
                  <c:v>9.5141344000000003E-2</c:v>
                </c:pt>
                <c:pt idx="59457">
                  <c:v>9.5141269000000001E-2</c:v>
                </c:pt>
                <c:pt idx="59458">
                  <c:v>9.5141194999999998E-2</c:v>
                </c:pt>
                <c:pt idx="59459">
                  <c:v>9.5141119999999996E-2</c:v>
                </c:pt>
                <c:pt idx="59460">
                  <c:v>9.5141046000000007E-2</c:v>
                </c:pt>
                <c:pt idx="59461">
                  <c:v>9.5140971000000005E-2</c:v>
                </c:pt>
                <c:pt idx="59462">
                  <c:v>9.5140897000000002E-2</c:v>
                </c:pt>
                <c:pt idx="59463">
                  <c:v>9.5140822E-2</c:v>
                </c:pt>
                <c:pt idx="59464">
                  <c:v>9.5140747999999997E-2</c:v>
                </c:pt>
                <c:pt idx="59465">
                  <c:v>9.5140672999999995E-2</c:v>
                </c:pt>
                <c:pt idx="59466">
                  <c:v>9.5140599000000006E-2</c:v>
                </c:pt>
                <c:pt idx="59467">
                  <c:v>9.5140524000000004E-2</c:v>
                </c:pt>
                <c:pt idx="59468">
                  <c:v>9.5140442000000006E-2</c:v>
                </c:pt>
                <c:pt idx="59469">
                  <c:v>9.5140359999999993E-2</c:v>
                </c:pt>
                <c:pt idx="59470">
                  <c:v>9.5140277999999995E-2</c:v>
                </c:pt>
                <c:pt idx="59471">
                  <c:v>9.5140195999999996E-2</c:v>
                </c:pt>
                <c:pt idx="59472">
                  <c:v>9.5140113999999998E-2</c:v>
                </c:pt>
                <c:pt idx="59473">
                  <c:v>9.5140031999999999E-2</c:v>
                </c:pt>
                <c:pt idx="59474">
                  <c:v>9.5139951E-2</c:v>
                </c:pt>
                <c:pt idx="59475">
                  <c:v>9.5139869000000002E-2</c:v>
                </c:pt>
                <c:pt idx="59476">
                  <c:v>9.5139787000000003E-2</c:v>
                </c:pt>
                <c:pt idx="59477">
                  <c:v>9.5139705000000005E-2</c:v>
                </c:pt>
                <c:pt idx="59478">
                  <c:v>9.5139623000000006E-2</c:v>
                </c:pt>
                <c:pt idx="59479">
                  <c:v>9.5139540999999994E-2</c:v>
                </c:pt>
                <c:pt idx="59480">
                  <c:v>9.5139458999999996E-2</c:v>
                </c:pt>
                <c:pt idx="59481">
                  <c:v>9.5139376999999997E-2</c:v>
                </c:pt>
                <c:pt idx="59482">
                  <c:v>9.5139294999999999E-2</c:v>
                </c:pt>
                <c:pt idx="59483">
                  <c:v>9.5139205000000004E-2</c:v>
                </c:pt>
                <c:pt idx="59484">
                  <c:v>9.5139115999999996E-2</c:v>
                </c:pt>
                <c:pt idx="59485">
                  <c:v>9.5139027000000001E-2</c:v>
                </c:pt>
                <c:pt idx="59486">
                  <c:v>9.5138937000000007E-2</c:v>
                </c:pt>
                <c:pt idx="59487">
                  <c:v>9.5138847999999998E-2</c:v>
                </c:pt>
                <c:pt idx="59488">
                  <c:v>9.5138758000000004E-2</c:v>
                </c:pt>
                <c:pt idx="59489">
                  <c:v>9.5138668999999995E-2</c:v>
                </c:pt>
                <c:pt idx="59490">
                  <c:v>9.513858E-2</c:v>
                </c:pt>
                <c:pt idx="59491">
                  <c:v>9.5138490000000006E-2</c:v>
                </c:pt>
                <c:pt idx="59492">
                  <c:v>9.5138400999999997E-2</c:v>
                </c:pt>
                <c:pt idx="59493">
                  <c:v>9.5138311000000003E-2</c:v>
                </c:pt>
                <c:pt idx="59494">
                  <c:v>9.5138221999999995E-2</c:v>
                </c:pt>
                <c:pt idx="59495">
                  <c:v>9.5138133E-2</c:v>
                </c:pt>
                <c:pt idx="59496">
                  <c:v>9.5138043000000005E-2</c:v>
                </c:pt>
                <c:pt idx="59497">
                  <c:v>9.5137953999999997E-2</c:v>
                </c:pt>
                <c:pt idx="59498">
                  <c:v>9.5137864000000003E-2</c:v>
                </c:pt>
                <c:pt idx="59499">
                  <c:v>9.5137766999999998E-2</c:v>
                </c:pt>
                <c:pt idx="59500">
                  <c:v>9.5137670999999993E-2</c:v>
                </c:pt>
                <c:pt idx="59501">
                  <c:v>9.5137574000000003E-2</c:v>
                </c:pt>
                <c:pt idx="59502">
                  <c:v>9.5137476999999998E-2</c:v>
                </c:pt>
                <c:pt idx="59503">
                  <c:v>9.5137379999999994E-2</c:v>
                </c:pt>
                <c:pt idx="59504">
                  <c:v>9.5137283000000003E-2</c:v>
                </c:pt>
                <c:pt idx="59505">
                  <c:v>9.5137185999999999E-2</c:v>
                </c:pt>
                <c:pt idx="59506">
                  <c:v>9.5137088999999994E-2</c:v>
                </c:pt>
                <c:pt idx="59507">
                  <c:v>9.5136993000000003E-2</c:v>
                </c:pt>
                <c:pt idx="59508">
                  <c:v>9.5136895999999999E-2</c:v>
                </c:pt>
                <c:pt idx="59509">
                  <c:v>9.5136798999999994E-2</c:v>
                </c:pt>
                <c:pt idx="59510">
                  <c:v>9.5136702000000004E-2</c:v>
                </c:pt>
                <c:pt idx="59511">
                  <c:v>9.5136604999999999E-2</c:v>
                </c:pt>
                <c:pt idx="59512">
                  <c:v>9.5136507999999995E-2</c:v>
                </c:pt>
                <c:pt idx="59513">
                  <c:v>9.5136411000000004E-2</c:v>
                </c:pt>
                <c:pt idx="59514">
                  <c:v>9.5136307000000003E-2</c:v>
                </c:pt>
                <c:pt idx="59515">
                  <c:v>9.5136203000000003E-2</c:v>
                </c:pt>
                <c:pt idx="59516">
                  <c:v>9.5136099000000002E-2</c:v>
                </c:pt>
                <c:pt idx="59517">
                  <c:v>9.5135994000000002E-2</c:v>
                </c:pt>
                <c:pt idx="59518">
                  <c:v>9.5135890000000001E-2</c:v>
                </c:pt>
                <c:pt idx="59519">
                  <c:v>9.5135786E-2</c:v>
                </c:pt>
                <c:pt idx="59520">
                  <c:v>9.5135681E-2</c:v>
                </c:pt>
                <c:pt idx="59521">
                  <c:v>9.5135576999999999E-2</c:v>
                </c:pt>
                <c:pt idx="59522">
                  <c:v>9.5135472999999998E-2</c:v>
                </c:pt>
                <c:pt idx="59523">
                  <c:v>9.5135367999999998E-2</c:v>
                </c:pt>
                <c:pt idx="59524">
                  <c:v>9.5135263999999997E-2</c:v>
                </c:pt>
                <c:pt idx="59525">
                  <c:v>9.5135159999999996E-2</c:v>
                </c:pt>
                <c:pt idx="59526">
                  <c:v>9.5135054999999996E-2</c:v>
                </c:pt>
                <c:pt idx="59527">
                  <c:v>9.5134950999999995E-2</c:v>
                </c:pt>
                <c:pt idx="59528">
                  <c:v>9.5134846999999995E-2</c:v>
                </c:pt>
                <c:pt idx="59529">
                  <c:v>9.5134742999999994E-2</c:v>
                </c:pt>
                <c:pt idx="59530">
                  <c:v>9.5134630999999997E-2</c:v>
                </c:pt>
                <c:pt idx="59531">
                  <c:v>9.5134519000000001E-2</c:v>
                </c:pt>
                <c:pt idx="59532">
                  <c:v>9.5134407000000004E-2</c:v>
                </c:pt>
                <c:pt idx="59533">
                  <c:v>9.5134295999999993E-2</c:v>
                </c:pt>
                <c:pt idx="59534">
                  <c:v>9.5134183999999997E-2</c:v>
                </c:pt>
                <c:pt idx="59535">
                  <c:v>9.5134072E-2</c:v>
                </c:pt>
                <c:pt idx="59536">
                  <c:v>9.5133960000000004E-2</c:v>
                </c:pt>
                <c:pt idx="59537">
                  <c:v>9.5133847999999993E-2</c:v>
                </c:pt>
                <c:pt idx="59538">
                  <c:v>9.5133736999999996E-2</c:v>
                </c:pt>
                <c:pt idx="59539">
                  <c:v>9.5133624999999999E-2</c:v>
                </c:pt>
                <c:pt idx="59540">
                  <c:v>9.5133513000000003E-2</c:v>
                </c:pt>
                <c:pt idx="59541">
                  <c:v>9.5133401000000006E-2</c:v>
                </c:pt>
                <c:pt idx="59542">
                  <c:v>9.5133289999999995E-2</c:v>
                </c:pt>
                <c:pt idx="59543">
                  <c:v>9.5133177999999999E-2</c:v>
                </c:pt>
                <c:pt idx="59544">
                  <c:v>9.5133066000000002E-2</c:v>
                </c:pt>
                <c:pt idx="59545">
                  <c:v>9.5132946999999995E-2</c:v>
                </c:pt>
                <c:pt idx="59546">
                  <c:v>9.5132828000000003E-2</c:v>
                </c:pt>
                <c:pt idx="59547">
                  <c:v>9.5132708999999996E-2</c:v>
                </c:pt>
                <c:pt idx="59548">
                  <c:v>9.5132589000000004E-2</c:v>
                </c:pt>
                <c:pt idx="59549">
                  <c:v>9.5132469999999997E-2</c:v>
                </c:pt>
                <c:pt idx="59550">
                  <c:v>9.5132351000000004E-2</c:v>
                </c:pt>
                <c:pt idx="59551">
                  <c:v>9.5132231999999997E-2</c:v>
                </c:pt>
                <c:pt idx="59552">
                  <c:v>9.5132113000000004E-2</c:v>
                </c:pt>
                <c:pt idx="59553">
                  <c:v>9.5131992999999998E-2</c:v>
                </c:pt>
                <c:pt idx="59554">
                  <c:v>9.5131874000000005E-2</c:v>
                </c:pt>
                <c:pt idx="59555">
                  <c:v>9.5131754999999998E-2</c:v>
                </c:pt>
                <c:pt idx="59556">
                  <c:v>9.5131636000000006E-2</c:v>
                </c:pt>
                <c:pt idx="59557">
                  <c:v>9.5131515999999999E-2</c:v>
                </c:pt>
                <c:pt idx="59558">
                  <c:v>9.5131397000000006E-2</c:v>
                </c:pt>
                <c:pt idx="59559">
                  <c:v>9.5131278E-2</c:v>
                </c:pt>
                <c:pt idx="59560">
                  <c:v>9.5131159000000007E-2</c:v>
                </c:pt>
                <c:pt idx="59561">
                  <c:v>9.5131032000000004E-2</c:v>
                </c:pt>
                <c:pt idx="59562">
                  <c:v>9.5130906000000001E-2</c:v>
                </c:pt>
                <c:pt idx="59563">
                  <c:v>9.5130778999999999E-2</c:v>
                </c:pt>
                <c:pt idx="59564">
                  <c:v>9.5130651999999996E-2</c:v>
                </c:pt>
                <c:pt idx="59565">
                  <c:v>9.5130526000000007E-2</c:v>
                </c:pt>
                <c:pt idx="59566">
                  <c:v>9.5130399000000004E-2</c:v>
                </c:pt>
                <c:pt idx="59567">
                  <c:v>9.5130272000000002E-2</c:v>
                </c:pt>
                <c:pt idx="59568">
                  <c:v>9.5130145999999999E-2</c:v>
                </c:pt>
                <c:pt idx="59569">
                  <c:v>9.5130018999999996E-2</c:v>
                </c:pt>
                <c:pt idx="59570">
                  <c:v>9.5129891999999994E-2</c:v>
                </c:pt>
                <c:pt idx="59571">
                  <c:v>9.5129766000000004E-2</c:v>
                </c:pt>
                <c:pt idx="59572">
                  <c:v>9.5129639000000002E-2</c:v>
                </c:pt>
                <c:pt idx="59573">
                  <c:v>9.5129511999999999E-2</c:v>
                </c:pt>
                <c:pt idx="59574">
                  <c:v>9.5129385999999996E-2</c:v>
                </c:pt>
                <c:pt idx="59575">
                  <c:v>9.5129258999999994E-2</c:v>
                </c:pt>
                <c:pt idx="59576">
                  <c:v>9.5129124999999995E-2</c:v>
                </c:pt>
                <c:pt idx="59577">
                  <c:v>9.5128990999999996E-2</c:v>
                </c:pt>
                <c:pt idx="59578">
                  <c:v>9.5128856999999997E-2</c:v>
                </c:pt>
                <c:pt idx="59579">
                  <c:v>9.5128721999999999E-2</c:v>
                </c:pt>
                <c:pt idx="59580">
                  <c:v>9.5128588E-2</c:v>
                </c:pt>
                <c:pt idx="59581">
                  <c:v>9.5128454000000001E-2</c:v>
                </c:pt>
                <c:pt idx="59582">
                  <c:v>9.5128320000000002E-2</c:v>
                </c:pt>
                <c:pt idx="59583">
                  <c:v>9.5128186000000003E-2</c:v>
                </c:pt>
                <c:pt idx="59584">
                  <c:v>9.5128052000000005E-2</c:v>
                </c:pt>
                <c:pt idx="59585">
                  <c:v>9.5127918000000006E-2</c:v>
                </c:pt>
                <c:pt idx="59586">
                  <c:v>9.5127784000000007E-2</c:v>
                </c:pt>
                <c:pt idx="59587">
                  <c:v>9.5127649999999994E-2</c:v>
                </c:pt>
                <c:pt idx="59588">
                  <c:v>9.5127514999999996E-2</c:v>
                </c:pt>
                <c:pt idx="59589">
                  <c:v>9.5127380999999997E-2</c:v>
                </c:pt>
                <c:pt idx="59590">
                  <c:v>9.5127246999999998E-2</c:v>
                </c:pt>
                <c:pt idx="59591">
                  <c:v>9.5127106000000003E-2</c:v>
                </c:pt>
                <c:pt idx="59592">
                  <c:v>9.5126963999999994E-2</c:v>
                </c:pt>
                <c:pt idx="59593">
                  <c:v>9.5126822999999999E-2</c:v>
                </c:pt>
                <c:pt idx="59594">
                  <c:v>9.5126681000000005E-2</c:v>
                </c:pt>
                <c:pt idx="59595">
                  <c:v>9.5126538999999996E-2</c:v>
                </c:pt>
                <c:pt idx="59596">
                  <c:v>9.5126398000000001E-2</c:v>
                </c:pt>
                <c:pt idx="59597">
                  <c:v>9.5126256000000006E-2</c:v>
                </c:pt>
                <c:pt idx="59598">
                  <c:v>9.5126114999999997E-2</c:v>
                </c:pt>
                <c:pt idx="59599">
                  <c:v>9.5125973000000003E-2</c:v>
                </c:pt>
                <c:pt idx="59600">
                  <c:v>9.5125831999999994E-2</c:v>
                </c:pt>
                <c:pt idx="59601">
                  <c:v>9.5125689999999999E-2</c:v>
                </c:pt>
                <c:pt idx="59602">
                  <c:v>9.5125549000000004E-2</c:v>
                </c:pt>
                <c:pt idx="59603">
                  <c:v>9.5125406999999995E-2</c:v>
                </c:pt>
                <c:pt idx="59604">
                  <c:v>9.5125265000000001E-2</c:v>
                </c:pt>
                <c:pt idx="59605">
                  <c:v>9.5125124000000005E-2</c:v>
                </c:pt>
                <c:pt idx="59606">
                  <c:v>9.5124975000000001E-2</c:v>
                </c:pt>
                <c:pt idx="59607">
                  <c:v>9.5124825999999996E-2</c:v>
                </c:pt>
                <c:pt idx="59608">
                  <c:v>9.5124677000000005E-2</c:v>
                </c:pt>
                <c:pt idx="59609">
                  <c:v>9.5124528E-2</c:v>
                </c:pt>
                <c:pt idx="59610">
                  <c:v>9.5124378999999995E-2</c:v>
                </c:pt>
                <c:pt idx="59611">
                  <c:v>9.5124230000000004E-2</c:v>
                </c:pt>
                <c:pt idx="59612">
                  <c:v>9.5124080999999999E-2</c:v>
                </c:pt>
                <c:pt idx="59613">
                  <c:v>9.5123931999999994E-2</c:v>
                </c:pt>
                <c:pt idx="59614">
                  <c:v>9.5123783000000003E-2</c:v>
                </c:pt>
                <c:pt idx="59615">
                  <c:v>9.5123633999999999E-2</c:v>
                </c:pt>
                <c:pt idx="59616">
                  <c:v>9.5123484999999994E-2</c:v>
                </c:pt>
                <c:pt idx="59617">
                  <c:v>9.5123336000000003E-2</c:v>
                </c:pt>
                <c:pt idx="59618">
                  <c:v>9.5123186999999998E-2</c:v>
                </c:pt>
                <c:pt idx="59619">
                  <c:v>9.5123037999999993E-2</c:v>
                </c:pt>
                <c:pt idx="59620">
                  <c:v>9.5122889000000002E-2</c:v>
                </c:pt>
                <c:pt idx="59621">
                  <c:v>9.5122732000000002E-2</c:v>
                </c:pt>
                <c:pt idx="59622">
                  <c:v>9.5122576E-2</c:v>
                </c:pt>
                <c:pt idx="59623">
                  <c:v>9.5122419E-2</c:v>
                </c:pt>
                <c:pt idx="59624">
                  <c:v>9.5122262999999999E-2</c:v>
                </c:pt>
                <c:pt idx="59625">
                  <c:v>9.5122105999999998E-2</c:v>
                </c:pt>
                <c:pt idx="59626">
                  <c:v>9.5121949999999997E-2</c:v>
                </c:pt>
                <c:pt idx="59627">
                  <c:v>9.5121792999999996E-2</c:v>
                </c:pt>
                <c:pt idx="59628">
                  <c:v>9.5121636999999995E-2</c:v>
                </c:pt>
                <c:pt idx="59629">
                  <c:v>9.5121480999999994E-2</c:v>
                </c:pt>
                <c:pt idx="59630">
                  <c:v>9.5121323999999993E-2</c:v>
                </c:pt>
                <c:pt idx="59631">
                  <c:v>9.5121168000000006E-2</c:v>
                </c:pt>
                <c:pt idx="59632">
                  <c:v>9.5121011000000005E-2</c:v>
                </c:pt>
                <c:pt idx="59633">
                  <c:v>9.5120855000000004E-2</c:v>
                </c:pt>
                <c:pt idx="59634">
                  <c:v>9.5120698000000004E-2</c:v>
                </c:pt>
                <c:pt idx="59635">
                  <c:v>9.5120542000000002E-2</c:v>
                </c:pt>
                <c:pt idx="59636">
                  <c:v>9.5120378000000005E-2</c:v>
                </c:pt>
                <c:pt idx="59637">
                  <c:v>9.5120213999999995E-2</c:v>
                </c:pt>
                <c:pt idx="59638">
                  <c:v>9.5120049999999998E-2</c:v>
                </c:pt>
                <c:pt idx="59639">
                  <c:v>9.5119886000000001E-2</c:v>
                </c:pt>
                <c:pt idx="59640">
                  <c:v>9.5119722000000004E-2</c:v>
                </c:pt>
                <c:pt idx="59641">
                  <c:v>9.5119558000000007E-2</c:v>
                </c:pt>
                <c:pt idx="59642">
                  <c:v>9.5119393999999996E-2</c:v>
                </c:pt>
                <c:pt idx="59643">
                  <c:v>9.5119229999999999E-2</c:v>
                </c:pt>
                <c:pt idx="59644">
                  <c:v>9.5119067000000002E-2</c:v>
                </c:pt>
                <c:pt idx="59645">
                  <c:v>9.5118903000000005E-2</c:v>
                </c:pt>
                <c:pt idx="59646">
                  <c:v>9.5118738999999994E-2</c:v>
                </c:pt>
                <c:pt idx="59647">
                  <c:v>9.5118574999999997E-2</c:v>
                </c:pt>
                <c:pt idx="59648">
                  <c:v>9.5118411E-2</c:v>
                </c:pt>
                <c:pt idx="59649">
                  <c:v>9.5118247000000003E-2</c:v>
                </c:pt>
                <c:pt idx="59650">
                  <c:v>9.5118075999999996E-2</c:v>
                </c:pt>
                <c:pt idx="59651">
                  <c:v>9.5117904000000003E-2</c:v>
                </c:pt>
                <c:pt idx="59652">
                  <c:v>9.5117732999999996E-2</c:v>
                </c:pt>
                <c:pt idx="59653">
                  <c:v>9.5117562000000003E-2</c:v>
                </c:pt>
                <c:pt idx="59654">
                  <c:v>9.5117389999999996E-2</c:v>
                </c:pt>
                <c:pt idx="59655">
                  <c:v>9.5117219000000003E-2</c:v>
                </c:pt>
                <c:pt idx="59656">
                  <c:v>9.5117046999999996E-2</c:v>
                </c:pt>
                <c:pt idx="59657">
                  <c:v>9.5116876000000003E-2</c:v>
                </c:pt>
                <c:pt idx="59658">
                  <c:v>9.5116704999999996E-2</c:v>
                </c:pt>
                <c:pt idx="59659">
                  <c:v>9.5116533000000003E-2</c:v>
                </c:pt>
                <c:pt idx="59660">
                  <c:v>9.5116361999999996E-2</c:v>
                </c:pt>
                <c:pt idx="59661">
                  <c:v>9.5116191000000003E-2</c:v>
                </c:pt>
                <c:pt idx="59662">
                  <c:v>9.5116018999999996E-2</c:v>
                </c:pt>
                <c:pt idx="59663">
                  <c:v>9.5115848000000003E-2</c:v>
                </c:pt>
                <c:pt idx="59664">
                  <c:v>9.5115669E-2</c:v>
                </c:pt>
                <c:pt idx="59665">
                  <c:v>9.5115489999999997E-2</c:v>
                </c:pt>
                <c:pt idx="59666">
                  <c:v>9.5115310999999994E-2</c:v>
                </c:pt>
                <c:pt idx="59667">
                  <c:v>9.5115133000000004E-2</c:v>
                </c:pt>
                <c:pt idx="59668">
                  <c:v>9.5114954000000002E-2</c:v>
                </c:pt>
                <c:pt idx="59669">
                  <c:v>9.5114774999999999E-2</c:v>
                </c:pt>
                <c:pt idx="59670">
                  <c:v>9.5114595999999996E-2</c:v>
                </c:pt>
                <c:pt idx="59671">
                  <c:v>9.5114417000000007E-2</c:v>
                </c:pt>
                <c:pt idx="59672">
                  <c:v>9.5114239000000003E-2</c:v>
                </c:pt>
                <c:pt idx="59673">
                  <c:v>9.511406E-2</c:v>
                </c:pt>
                <c:pt idx="59674">
                  <c:v>9.5113880999999997E-2</c:v>
                </c:pt>
                <c:pt idx="59675">
                  <c:v>9.5113701999999994E-2</c:v>
                </c:pt>
                <c:pt idx="59676">
                  <c:v>9.5113523000000005E-2</c:v>
                </c:pt>
                <c:pt idx="59677">
                  <c:v>9.5113344000000002E-2</c:v>
                </c:pt>
                <c:pt idx="59678">
                  <c:v>9.5113158000000003E-2</c:v>
                </c:pt>
                <c:pt idx="59679">
                  <c:v>9.5112972000000004E-2</c:v>
                </c:pt>
                <c:pt idx="59680">
                  <c:v>9.5112786000000005E-2</c:v>
                </c:pt>
                <c:pt idx="59681">
                  <c:v>9.5112599000000006E-2</c:v>
                </c:pt>
                <c:pt idx="59682">
                  <c:v>9.5112413000000007E-2</c:v>
                </c:pt>
                <c:pt idx="59683">
                  <c:v>9.5112226999999994E-2</c:v>
                </c:pt>
                <c:pt idx="59684">
                  <c:v>9.5112040999999994E-2</c:v>
                </c:pt>
                <c:pt idx="59685">
                  <c:v>9.5111853999999996E-2</c:v>
                </c:pt>
                <c:pt idx="59686">
                  <c:v>9.5111667999999996E-2</c:v>
                </c:pt>
                <c:pt idx="59687">
                  <c:v>9.5111481999999997E-2</c:v>
                </c:pt>
                <c:pt idx="59688">
                  <c:v>9.5111295999999998E-2</c:v>
                </c:pt>
                <c:pt idx="59689">
                  <c:v>9.5111108999999999E-2</c:v>
                </c:pt>
                <c:pt idx="59690">
                  <c:v>9.5110923E-2</c:v>
                </c:pt>
                <c:pt idx="59691">
                  <c:v>9.5110737000000001E-2</c:v>
                </c:pt>
                <c:pt idx="59692">
                  <c:v>9.5110543000000006E-2</c:v>
                </c:pt>
                <c:pt idx="59693">
                  <c:v>9.5110348999999997E-2</c:v>
                </c:pt>
                <c:pt idx="59694">
                  <c:v>9.5110156000000001E-2</c:v>
                </c:pt>
                <c:pt idx="59695">
                  <c:v>9.5109962000000006E-2</c:v>
                </c:pt>
                <c:pt idx="59696">
                  <c:v>9.5109767999999997E-2</c:v>
                </c:pt>
                <c:pt idx="59697">
                  <c:v>9.5109574000000002E-2</c:v>
                </c:pt>
                <c:pt idx="59698">
                  <c:v>9.5109381000000007E-2</c:v>
                </c:pt>
                <c:pt idx="59699">
                  <c:v>9.5109186999999998E-2</c:v>
                </c:pt>
                <c:pt idx="59700">
                  <c:v>9.5108993000000003E-2</c:v>
                </c:pt>
                <c:pt idx="59701">
                  <c:v>9.5108799999999993E-2</c:v>
                </c:pt>
                <c:pt idx="59702">
                  <c:v>9.5108605999999998E-2</c:v>
                </c:pt>
                <c:pt idx="59703">
                  <c:v>9.5108412000000003E-2</c:v>
                </c:pt>
                <c:pt idx="59704">
                  <c:v>9.5108217999999994E-2</c:v>
                </c:pt>
                <c:pt idx="59705">
                  <c:v>9.5108024999999999E-2</c:v>
                </c:pt>
                <c:pt idx="59706">
                  <c:v>9.5107823999999994E-2</c:v>
                </c:pt>
                <c:pt idx="59707">
                  <c:v>9.5107622000000003E-2</c:v>
                </c:pt>
                <c:pt idx="59708">
                  <c:v>9.5107420999999998E-2</c:v>
                </c:pt>
                <c:pt idx="59709">
                  <c:v>9.5107220000000006E-2</c:v>
                </c:pt>
                <c:pt idx="59710">
                  <c:v>9.5107019000000001E-2</c:v>
                </c:pt>
                <c:pt idx="59711">
                  <c:v>9.5106817999999996E-2</c:v>
                </c:pt>
                <c:pt idx="59712">
                  <c:v>9.5106617000000004E-2</c:v>
                </c:pt>
                <c:pt idx="59713">
                  <c:v>9.5106415E-2</c:v>
                </c:pt>
                <c:pt idx="59714">
                  <c:v>9.5106213999999994E-2</c:v>
                </c:pt>
                <c:pt idx="59715">
                  <c:v>9.5106013000000003E-2</c:v>
                </c:pt>
                <c:pt idx="59716">
                  <c:v>9.5105811999999998E-2</c:v>
                </c:pt>
                <c:pt idx="59717">
                  <c:v>9.5105611000000007E-2</c:v>
                </c:pt>
                <c:pt idx="59718">
                  <c:v>9.5105410000000001E-2</c:v>
                </c:pt>
                <c:pt idx="59719">
                  <c:v>9.5105201E-2</c:v>
                </c:pt>
                <c:pt idx="59720">
                  <c:v>9.5104991999999999E-2</c:v>
                </c:pt>
                <c:pt idx="59721">
                  <c:v>9.5104783999999998E-2</c:v>
                </c:pt>
                <c:pt idx="59722">
                  <c:v>9.5104574999999997E-2</c:v>
                </c:pt>
                <c:pt idx="59723">
                  <c:v>9.5104366999999995E-2</c:v>
                </c:pt>
                <c:pt idx="59724">
                  <c:v>9.5104157999999994E-2</c:v>
                </c:pt>
                <c:pt idx="59725">
                  <c:v>9.5103948999999993E-2</c:v>
                </c:pt>
                <c:pt idx="59726">
                  <c:v>9.5103741000000006E-2</c:v>
                </c:pt>
                <c:pt idx="59727">
                  <c:v>9.5103532000000005E-2</c:v>
                </c:pt>
                <c:pt idx="59728">
                  <c:v>9.5103323000000003E-2</c:v>
                </c:pt>
                <c:pt idx="59729">
                  <c:v>9.5103115000000002E-2</c:v>
                </c:pt>
                <c:pt idx="59730">
                  <c:v>9.5102906000000001E-2</c:v>
                </c:pt>
                <c:pt idx="59731">
                  <c:v>9.5102697999999999E-2</c:v>
                </c:pt>
                <c:pt idx="59732">
                  <c:v>9.5102488999999998E-2</c:v>
                </c:pt>
                <c:pt idx="59733">
                  <c:v>9.5102273000000001E-2</c:v>
                </c:pt>
                <c:pt idx="59734">
                  <c:v>9.5102057000000004E-2</c:v>
                </c:pt>
                <c:pt idx="59735">
                  <c:v>9.5101841000000006E-2</c:v>
                </c:pt>
                <c:pt idx="59736">
                  <c:v>9.5101624999999995E-2</c:v>
                </c:pt>
                <c:pt idx="59737">
                  <c:v>9.5101408999999998E-2</c:v>
                </c:pt>
                <c:pt idx="59738">
                  <c:v>9.5101193000000001E-2</c:v>
                </c:pt>
                <c:pt idx="59739">
                  <c:v>9.5100977000000003E-2</c:v>
                </c:pt>
                <c:pt idx="59740">
                  <c:v>9.5100760000000006E-2</c:v>
                </c:pt>
                <c:pt idx="59741">
                  <c:v>9.5100543999999995E-2</c:v>
                </c:pt>
                <c:pt idx="59742">
                  <c:v>9.5100327999999998E-2</c:v>
                </c:pt>
                <c:pt idx="59743">
                  <c:v>9.5100112000000001E-2</c:v>
                </c:pt>
                <c:pt idx="59744">
                  <c:v>9.5099896000000003E-2</c:v>
                </c:pt>
                <c:pt idx="59745">
                  <c:v>9.5099680000000006E-2</c:v>
                </c:pt>
                <c:pt idx="59746">
                  <c:v>9.5099456999999998E-2</c:v>
                </c:pt>
                <c:pt idx="59747">
                  <c:v>9.5099233000000005E-2</c:v>
                </c:pt>
                <c:pt idx="59748">
                  <c:v>9.5099009999999998E-2</c:v>
                </c:pt>
                <c:pt idx="59749">
                  <c:v>9.5098786000000005E-2</c:v>
                </c:pt>
                <c:pt idx="59750">
                  <c:v>9.5098562999999997E-2</c:v>
                </c:pt>
                <c:pt idx="59751">
                  <c:v>9.5098339000000004E-2</c:v>
                </c:pt>
                <c:pt idx="59752">
                  <c:v>9.5098115999999996E-2</c:v>
                </c:pt>
                <c:pt idx="59753">
                  <c:v>9.5097892000000003E-2</c:v>
                </c:pt>
                <c:pt idx="59754">
                  <c:v>9.5097667999999996E-2</c:v>
                </c:pt>
                <c:pt idx="59755">
                  <c:v>9.5097445000000003E-2</c:v>
                </c:pt>
                <c:pt idx="59756">
                  <c:v>9.5097220999999996E-2</c:v>
                </c:pt>
                <c:pt idx="59757">
                  <c:v>9.5096998000000002E-2</c:v>
                </c:pt>
                <c:pt idx="59758">
                  <c:v>9.5096773999999995E-2</c:v>
                </c:pt>
                <c:pt idx="59759">
                  <c:v>9.5096543000000006E-2</c:v>
                </c:pt>
                <c:pt idx="59760">
                  <c:v>9.5096312000000002E-2</c:v>
                </c:pt>
                <c:pt idx="59761">
                  <c:v>9.5096080999999999E-2</c:v>
                </c:pt>
                <c:pt idx="59762">
                  <c:v>9.5095850999999995E-2</c:v>
                </c:pt>
                <c:pt idx="59763">
                  <c:v>9.5095620000000006E-2</c:v>
                </c:pt>
                <c:pt idx="59764">
                  <c:v>9.5095389000000002E-2</c:v>
                </c:pt>
                <c:pt idx="59765">
                  <c:v>9.5095157999999999E-2</c:v>
                </c:pt>
                <c:pt idx="59766">
                  <c:v>9.5094926999999996E-2</c:v>
                </c:pt>
                <c:pt idx="59767">
                  <c:v>9.5094696000000006E-2</c:v>
                </c:pt>
                <c:pt idx="59768">
                  <c:v>9.5094465000000003E-2</c:v>
                </c:pt>
                <c:pt idx="59769">
                  <c:v>9.5094234E-2</c:v>
                </c:pt>
                <c:pt idx="59770">
                  <c:v>9.5094002999999996E-2</c:v>
                </c:pt>
                <c:pt idx="59771">
                  <c:v>9.5093763999999997E-2</c:v>
                </c:pt>
                <c:pt idx="59772">
                  <c:v>9.5093525999999998E-2</c:v>
                </c:pt>
                <c:pt idx="59773">
                  <c:v>9.5093287999999998E-2</c:v>
                </c:pt>
                <c:pt idx="59774">
                  <c:v>9.5093048999999999E-2</c:v>
                </c:pt>
                <c:pt idx="59775">
                  <c:v>9.5092810999999999E-2</c:v>
                </c:pt>
                <c:pt idx="59776">
                  <c:v>9.5092572E-2</c:v>
                </c:pt>
                <c:pt idx="59777">
                  <c:v>9.5092334000000001E-2</c:v>
                </c:pt>
                <c:pt idx="59778">
                  <c:v>9.5092095000000001E-2</c:v>
                </c:pt>
                <c:pt idx="59779">
                  <c:v>9.5091857000000002E-2</c:v>
                </c:pt>
                <c:pt idx="59780">
                  <c:v>9.5091619000000002E-2</c:v>
                </c:pt>
                <c:pt idx="59781">
                  <c:v>9.5091380000000003E-2</c:v>
                </c:pt>
                <c:pt idx="59782">
                  <c:v>9.5091142000000003E-2</c:v>
                </c:pt>
                <c:pt idx="59783">
                  <c:v>9.5090903000000004E-2</c:v>
                </c:pt>
                <c:pt idx="59784">
                  <c:v>9.5090656999999995E-2</c:v>
                </c:pt>
                <c:pt idx="59785">
                  <c:v>9.5090411999999999E-2</c:v>
                </c:pt>
                <c:pt idx="59786">
                  <c:v>9.5090166000000004E-2</c:v>
                </c:pt>
                <c:pt idx="59787">
                  <c:v>9.5089919999999994E-2</c:v>
                </c:pt>
                <c:pt idx="59788">
                  <c:v>9.5089673999999999E-2</c:v>
                </c:pt>
                <c:pt idx="59789">
                  <c:v>9.5089428000000004E-2</c:v>
                </c:pt>
                <c:pt idx="59790">
                  <c:v>9.5089181999999994E-2</c:v>
                </c:pt>
                <c:pt idx="59791">
                  <c:v>9.5088935999999999E-2</c:v>
                </c:pt>
                <c:pt idx="59792">
                  <c:v>9.5088691000000003E-2</c:v>
                </c:pt>
                <c:pt idx="59793">
                  <c:v>9.5088444999999994E-2</c:v>
                </c:pt>
                <c:pt idx="59794">
                  <c:v>9.5088198999999998E-2</c:v>
                </c:pt>
                <c:pt idx="59795">
                  <c:v>9.5087953000000003E-2</c:v>
                </c:pt>
                <c:pt idx="59796">
                  <c:v>9.5087699999999997E-2</c:v>
                </c:pt>
                <c:pt idx="59797">
                  <c:v>9.5087446000000006E-2</c:v>
                </c:pt>
                <c:pt idx="59798">
                  <c:v>9.5087193E-2</c:v>
                </c:pt>
                <c:pt idx="59799">
                  <c:v>9.5086939999999995E-2</c:v>
                </c:pt>
                <c:pt idx="59800">
                  <c:v>9.5086686000000004E-2</c:v>
                </c:pt>
                <c:pt idx="59801">
                  <c:v>9.5086432999999998E-2</c:v>
                </c:pt>
                <c:pt idx="59802">
                  <c:v>9.5086180000000006E-2</c:v>
                </c:pt>
                <c:pt idx="59803">
                  <c:v>9.5085926000000001E-2</c:v>
                </c:pt>
                <c:pt idx="59804">
                  <c:v>9.5085672999999996E-2</c:v>
                </c:pt>
                <c:pt idx="59805">
                  <c:v>9.5085420000000004E-2</c:v>
                </c:pt>
                <c:pt idx="59806">
                  <c:v>9.5085165999999999E-2</c:v>
                </c:pt>
                <c:pt idx="59807">
                  <c:v>9.5084912999999993E-2</c:v>
                </c:pt>
                <c:pt idx="59808">
                  <c:v>9.5084660000000001E-2</c:v>
                </c:pt>
                <c:pt idx="59809">
                  <c:v>9.5084399E-2</c:v>
                </c:pt>
                <c:pt idx="59810">
                  <c:v>9.5084137999999999E-2</c:v>
                </c:pt>
                <c:pt idx="59811">
                  <c:v>9.5083876999999997E-2</c:v>
                </c:pt>
                <c:pt idx="59812">
                  <c:v>9.5083616999999995E-2</c:v>
                </c:pt>
                <c:pt idx="59813">
                  <c:v>9.5083355999999994E-2</c:v>
                </c:pt>
                <c:pt idx="59814">
                  <c:v>9.5083095000000006E-2</c:v>
                </c:pt>
                <c:pt idx="59815">
                  <c:v>9.5082834000000005E-2</c:v>
                </c:pt>
                <c:pt idx="59816">
                  <c:v>9.5082574000000003E-2</c:v>
                </c:pt>
                <c:pt idx="59817">
                  <c:v>9.5082313000000002E-2</c:v>
                </c:pt>
                <c:pt idx="59818">
                  <c:v>9.5082052E-2</c:v>
                </c:pt>
                <c:pt idx="59819">
                  <c:v>9.5081790999999999E-2</c:v>
                </c:pt>
                <c:pt idx="59820">
                  <c:v>9.5081530999999997E-2</c:v>
                </c:pt>
                <c:pt idx="59821">
                  <c:v>9.5081262E-2</c:v>
                </c:pt>
                <c:pt idx="59822">
                  <c:v>9.5080994000000002E-2</c:v>
                </c:pt>
                <c:pt idx="59823">
                  <c:v>9.5080726000000004E-2</c:v>
                </c:pt>
                <c:pt idx="59824">
                  <c:v>9.5080458000000007E-2</c:v>
                </c:pt>
                <c:pt idx="59825">
                  <c:v>9.5080188999999996E-2</c:v>
                </c:pt>
                <c:pt idx="59826">
                  <c:v>9.5079920999999998E-2</c:v>
                </c:pt>
                <c:pt idx="59827">
                  <c:v>9.5079653E-2</c:v>
                </c:pt>
                <c:pt idx="59828">
                  <c:v>9.5079385000000002E-2</c:v>
                </c:pt>
                <c:pt idx="59829">
                  <c:v>9.5079117000000005E-2</c:v>
                </c:pt>
                <c:pt idx="59830">
                  <c:v>9.5078847999999994E-2</c:v>
                </c:pt>
                <c:pt idx="59831">
                  <c:v>9.5078579999999996E-2</c:v>
                </c:pt>
                <c:pt idx="59832">
                  <c:v>9.5078311999999998E-2</c:v>
                </c:pt>
                <c:pt idx="59833">
                  <c:v>9.5078036000000005E-2</c:v>
                </c:pt>
                <c:pt idx="59834">
                  <c:v>9.5077760999999997E-2</c:v>
                </c:pt>
                <c:pt idx="59835">
                  <c:v>9.5077485000000003E-2</c:v>
                </c:pt>
                <c:pt idx="59836">
                  <c:v>9.5077208999999996E-2</c:v>
                </c:pt>
                <c:pt idx="59837">
                  <c:v>9.5076934000000002E-2</c:v>
                </c:pt>
                <c:pt idx="59838">
                  <c:v>9.5076657999999994E-2</c:v>
                </c:pt>
                <c:pt idx="59839">
                  <c:v>9.5076382000000001E-2</c:v>
                </c:pt>
                <c:pt idx="59840">
                  <c:v>9.5076105999999994E-2</c:v>
                </c:pt>
                <c:pt idx="59841">
                  <c:v>9.5075831E-2</c:v>
                </c:pt>
                <c:pt idx="59842">
                  <c:v>9.5075555000000006E-2</c:v>
                </c:pt>
                <c:pt idx="59843">
                  <c:v>9.5075278999999999E-2</c:v>
                </c:pt>
                <c:pt idx="59844">
                  <c:v>9.5074995999999995E-2</c:v>
                </c:pt>
                <c:pt idx="59845">
                  <c:v>9.5074713000000005E-2</c:v>
                </c:pt>
                <c:pt idx="59846">
                  <c:v>9.5074430000000001E-2</c:v>
                </c:pt>
                <c:pt idx="59847">
                  <c:v>9.5074146999999998E-2</c:v>
                </c:pt>
                <c:pt idx="59848">
                  <c:v>9.5073863999999994E-2</c:v>
                </c:pt>
                <c:pt idx="59849">
                  <c:v>9.5073581000000004E-2</c:v>
                </c:pt>
                <c:pt idx="59850">
                  <c:v>9.5073298000000001E-2</c:v>
                </c:pt>
                <c:pt idx="59851">
                  <c:v>9.5073013999999997E-2</c:v>
                </c:pt>
                <c:pt idx="59852">
                  <c:v>9.5072730999999994E-2</c:v>
                </c:pt>
                <c:pt idx="59853">
                  <c:v>9.5072448000000004E-2</c:v>
                </c:pt>
                <c:pt idx="59854">
                  <c:v>9.5072165E-2</c:v>
                </c:pt>
                <c:pt idx="59855">
                  <c:v>9.5071881999999996E-2</c:v>
                </c:pt>
                <c:pt idx="59856">
                  <c:v>9.5071590999999997E-2</c:v>
                </c:pt>
                <c:pt idx="59857">
                  <c:v>9.5071300999999997E-2</c:v>
                </c:pt>
                <c:pt idx="59858">
                  <c:v>9.5071009999999997E-2</c:v>
                </c:pt>
                <c:pt idx="59859">
                  <c:v>9.5070719999999997E-2</c:v>
                </c:pt>
                <c:pt idx="59860">
                  <c:v>9.5070428999999998E-2</c:v>
                </c:pt>
                <c:pt idx="59861">
                  <c:v>9.5070138999999998E-2</c:v>
                </c:pt>
                <c:pt idx="59862">
                  <c:v>9.5069847999999998E-2</c:v>
                </c:pt>
                <c:pt idx="59863">
                  <c:v>9.5069556999999999E-2</c:v>
                </c:pt>
                <c:pt idx="59864">
                  <c:v>9.5069266999999999E-2</c:v>
                </c:pt>
                <c:pt idx="59865">
                  <c:v>9.5068975999999999E-2</c:v>
                </c:pt>
                <c:pt idx="59866">
                  <c:v>9.5068685999999999E-2</c:v>
                </c:pt>
                <c:pt idx="59867">
                  <c:v>9.5068388000000004E-2</c:v>
                </c:pt>
                <c:pt idx="59868">
                  <c:v>9.5068089999999994E-2</c:v>
                </c:pt>
                <c:pt idx="59869">
                  <c:v>9.5067791999999998E-2</c:v>
                </c:pt>
                <c:pt idx="59870">
                  <c:v>9.5067494000000002E-2</c:v>
                </c:pt>
                <c:pt idx="59871">
                  <c:v>9.5067196000000007E-2</c:v>
                </c:pt>
                <c:pt idx="59872">
                  <c:v>9.5066897999999997E-2</c:v>
                </c:pt>
                <c:pt idx="59873">
                  <c:v>9.5066600000000001E-2</c:v>
                </c:pt>
                <c:pt idx="59874">
                  <c:v>9.5066302000000005E-2</c:v>
                </c:pt>
                <c:pt idx="59875">
                  <c:v>9.5066003999999996E-2</c:v>
                </c:pt>
                <c:pt idx="59876">
                  <c:v>9.5065705E-2</c:v>
                </c:pt>
                <c:pt idx="59877">
                  <c:v>9.5065407000000005E-2</c:v>
                </c:pt>
                <c:pt idx="59878">
                  <c:v>9.5065108999999995E-2</c:v>
                </c:pt>
                <c:pt idx="59879">
                  <c:v>9.5064804000000003E-2</c:v>
                </c:pt>
                <c:pt idx="59880">
                  <c:v>9.5064497999999997E-2</c:v>
                </c:pt>
                <c:pt idx="59881">
                  <c:v>9.5064193000000005E-2</c:v>
                </c:pt>
                <c:pt idx="59882">
                  <c:v>9.5063887999999999E-2</c:v>
                </c:pt>
                <c:pt idx="59883">
                  <c:v>9.5063581999999994E-2</c:v>
                </c:pt>
                <c:pt idx="59884">
                  <c:v>9.5063277000000002E-2</c:v>
                </c:pt>
                <c:pt idx="59885">
                  <c:v>9.5062970999999996E-2</c:v>
                </c:pt>
                <c:pt idx="59886">
                  <c:v>9.5062666000000004E-2</c:v>
                </c:pt>
                <c:pt idx="59887">
                  <c:v>9.5062359999999999E-2</c:v>
                </c:pt>
                <c:pt idx="59888">
                  <c:v>9.5062055000000006E-2</c:v>
                </c:pt>
                <c:pt idx="59889">
                  <c:v>9.5061749000000001E-2</c:v>
                </c:pt>
                <c:pt idx="59890">
                  <c:v>9.5061435999999999E-2</c:v>
                </c:pt>
                <c:pt idx="59891">
                  <c:v>9.5061122999999997E-2</c:v>
                </c:pt>
                <c:pt idx="59892">
                  <c:v>9.5060809999999996E-2</c:v>
                </c:pt>
                <c:pt idx="59893">
                  <c:v>9.5060497999999993E-2</c:v>
                </c:pt>
                <c:pt idx="59894">
                  <c:v>9.5060185000000005E-2</c:v>
                </c:pt>
                <c:pt idx="59895">
                  <c:v>9.5059872000000004E-2</c:v>
                </c:pt>
                <c:pt idx="59896">
                  <c:v>9.5059559000000002E-2</c:v>
                </c:pt>
                <c:pt idx="59897">
                  <c:v>9.5059246E-2</c:v>
                </c:pt>
                <c:pt idx="59898">
                  <c:v>9.5058932999999998E-2</c:v>
                </c:pt>
                <c:pt idx="59899">
                  <c:v>9.5058619999999996E-2</c:v>
                </c:pt>
                <c:pt idx="59900">
                  <c:v>9.5058306999999995E-2</c:v>
                </c:pt>
                <c:pt idx="59901">
                  <c:v>9.5057986999999997E-2</c:v>
                </c:pt>
                <c:pt idx="59902">
                  <c:v>9.5057665999999999E-2</c:v>
                </c:pt>
                <c:pt idx="59903">
                  <c:v>9.5057346000000001E-2</c:v>
                </c:pt>
                <c:pt idx="59904">
                  <c:v>9.5057026000000003E-2</c:v>
                </c:pt>
                <c:pt idx="59905">
                  <c:v>9.5056705000000005E-2</c:v>
                </c:pt>
                <c:pt idx="59906">
                  <c:v>9.5056384999999993E-2</c:v>
                </c:pt>
                <c:pt idx="59907">
                  <c:v>9.5056063999999996E-2</c:v>
                </c:pt>
                <c:pt idx="59908">
                  <c:v>9.5055743999999998E-2</c:v>
                </c:pt>
                <c:pt idx="59909">
                  <c:v>9.5055423999999999E-2</c:v>
                </c:pt>
                <c:pt idx="59910">
                  <c:v>9.5055103000000002E-2</c:v>
                </c:pt>
                <c:pt idx="59911">
                  <c:v>9.5054774999999994E-2</c:v>
                </c:pt>
                <c:pt idx="59912">
                  <c:v>9.5054448E-2</c:v>
                </c:pt>
                <c:pt idx="59913">
                  <c:v>9.5054120000000006E-2</c:v>
                </c:pt>
                <c:pt idx="59914">
                  <c:v>9.5053791999999998E-2</c:v>
                </c:pt>
                <c:pt idx="59915">
                  <c:v>9.5053464000000004E-2</c:v>
                </c:pt>
                <c:pt idx="59916">
                  <c:v>9.5053135999999996E-2</c:v>
                </c:pt>
                <c:pt idx="59917">
                  <c:v>9.5052809000000002E-2</c:v>
                </c:pt>
                <c:pt idx="59918">
                  <c:v>9.5052480999999994E-2</c:v>
                </c:pt>
                <c:pt idx="59919">
                  <c:v>9.5052153E-2</c:v>
                </c:pt>
                <c:pt idx="59920">
                  <c:v>9.5051825000000006E-2</c:v>
                </c:pt>
                <c:pt idx="59921">
                  <c:v>9.5051496999999999E-2</c:v>
                </c:pt>
                <c:pt idx="59922">
                  <c:v>9.5051161999999995E-2</c:v>
                </c:pt>
                <c:pt idx="59923">
                  <c:v>9.5050827000000004E-2</c:v>
                </c:pt>
                <c:pt idx="59924">
                  <c:v>9.5050491000000001E-2</c:v>
                </c:pt>
                <c:pt idx="59925">
                  <c:v>9.5050155999999997E-2</c:v>
                </c:pt>
                <c:pt idx="59926">
                  <c:v>9.5049821000000007E-2</c:v>
                </c:pt>
                <c:pt idx="59927">
                  <c:v>9.5049486000000002E-2</c:v>
                </c:pt>
                <c:pt idx="59928">
                  <c:v>9.5049149999999999E-2</c:v>
                </c:pt>
                <c:pt idx="59929">
                  <c:v>9.5048814999999995E-2</c:v>
                </c:pt>
                <c:pt idx="59930">
                  <c:v>9.5048480000000005E-2</c:v>
                </c:pt>
                <c:pt idx="59931">
                  <c:v>9.5048144000000001E-2</c:v>
                </c:pt>
                <c:pt idx="59932">
                  <c:v>9.5047808999999997E-2</c:v>
                </c:pt>
                <c:pt idx="59933">
                  <c:v>9.5047465999999997E-2</c:v>
                </c:pt>
                <c:pt idx="59934">
                  <c:v>9.5047123999999997E-2</c:v>
                </c:pt>
                <c:pt idx="59935">
                  <c:v>9.5046780999999997E-2</c:v>
                </c:pt>
                <c:pt idx="59936">
                  <c:v>9.5046437999999997E-2</c:v>
                </c:pt>
                <c:pt idx="59937">
                  <c:v>9.5046095999999997E-2</c:v>
                </c:pt>
                <c:pt idx="59938">
                  <c:v>9.5045752999999997E-2</c:v>
                </c:pt>
                <c:pt idx="59939">
                  <c:v>9.5045409999999997E-2</c:v>
                </c:pt>
                <c:pt idx="59940">
                  <c:v>9.5045066999999997E-2</c:v>
                </c:pt>
                <c:pt idx="59941">
                  <c:v>9.5044724999999997E-2</c:v>
                </c:pt>
                <c:pt idx="59942">
                  <c:v>9.5044381999999997E-2</c:v>
                </c:pt>
                <c:pt idx="59943">
                  <c:v>9.5044032000000001E-2</c:v>
                </c:pt>
                <c:pt idx="59944">
                  <c:v>9.5043682000000004E-2</c:v>
                </c:pt>
                <c:pt idx="59945">
                  <c:v>9.5043330999999995E-2</c:v>
                </c:pt>
                <c:pt idx="59946">
                  <c:v>9.5042980999999999E-2</c:v>
                </c:pt>
                <c:pt idx="59947">
                  <c:v>9.5042631000000002E-2</c:v>
                </c:pt>
                <c:pt idx="59948">
                  <c:v>9.5042281000000006E-2</c:v>
                </c:pt>
                <c:pt idx="59949">
                  <c:v>9.5041930999999996E-2</c:v>
                </c:pt>
                <c:pt idx="59950">
                  <c:v>9.5041580000000001E-2</c:v>
                </c:pt>
                <c:pt idx="59951">
                  <c:v>9.5041230000000004E-2</c:v>
                </c:pt>
                <c:pt idx="59952">
                  <c:v>9.5040879999999994E-2</c:v>
                </c:pt>
                <c:pt idx="59953">
                  <c:v>9.5040523000000002E-2</c:v>
                </c:pt>
                <c:pt idx="59954">
                  <c:v>9.5040164999999996E-2</c:v>
                </c:pt>
                <c:pt idx="59955">
                  <c:v>9.5039807000000004E-2</c:v>
                </c:pt>
                <c:pt idx="59956">
                  <c:v>9.5039449999999998E-2</c:v>
                </c:pt>
                <c:pt idx="59957">
                  <c:v>9.5039092000000006E-2</c:v>
                </c:pt>
                <c:pt idx="59958">
                  <c:v>9.5038734E-2</c:v>
                </c:pt>
                <c:pt idx="59959">
                  <c:v>9.5038376999999993E-2</c:v>
                </c:pt>
                <c:pt idx="59960">
                  <c:v>9.5038019000000001E-2</c:v>
                </c:pt>
                <c:pt idx="59961">
                  <c:v>9.5037660999999996E-2</c:v>
                </c:pt>
                <c:pt idx="59962">
                  <c:v>9.5037304000000003E-2</c:v>
                </c:pt>
                <c:pt idx="59963">
                  <c:v>9.5036939000000001E-2</c:v>
                </c:pt>
                <c:pt idx="59964">
                  <c:v>9.5036573999999999E-2</c:v>
                </c:pt>
                <c:pt idx="59965">
                  <c:v>9.5036208999999996E-2</c:v>
                </c:pt>
                <c:pt idx="59966">
                  <c:v>9.5035843999999994E-2</c:v>
                </c:pt>
                <c:pt idx="59967">
                  <c:v>9.5035478000000007E-2</c:v>
                </c:pt>
                <c:pt idx="59968">
                  <c:v>9.5035113000000004E-2</c:v>
                </c:pt>
                <c:pt idx="59969">
                  <c:v>9.5034748000000002E-2</c:v>
                </c:pt>
                <c:pt idx="59970">
                  <c:v>9.5034383E-2</c:v>
                </c:pt>
                <c:pt idx="59971">
                  <c:v>9.5034017999999998E-2</c:v>
                </c:pt>
                <c:pt idx="59972">
                  <c:v>9.5033652999999996E-2</c:v>
                </c:pt>
                <c:pt idx="59973">
                  <c:v>9.5033280999999997E-2</c:v>
                </c:pt>
                <c:pt idx="59974">
                  <c:v>9.5032907999999999E-2</c:v>
                </c:pt>
                <c:pt idx="59975">
                  <c:v>9.5032535000000001E-2</c:v>
                </c:pt>
                <c:pt idx="59976">
                  <c:v>9.5032163000000003E-2</c:v>
                </c:pt>
                <c:pt idx="59977">
                  <c:v>9.5031790000000005E-2</c:v>
                </c:pt>
                <c:pt idx="59978">
                  <c:v>9.5031418000000006E-2</c:v>
                </c:pt>
                <c:pt idx="59979">
                  <c:v>9.5031044999999995E-2</c:v>
                </c:pt>
                <c:pt idx="59980">
                  <c:v>9.5030672999999996E-2</c:v>
                </c:pt>
                <c:pt idx="59981">
                  <c:v>9.5030299999999998E-2</c:v>
                </c:pt>
                <c:pt idx="59982">
                  <c:v>9.5029928E-2</c:v>
                </c:pt>
                <c:pt idx="59983">
                  <c:v>9.5029548000000005E-2</c:v>
                </c:pt>
                <c:pt idx="59984">
                  <c:v>9.5029167999999997E-2</c:v>
                </c:pt>
                <c:pt idx="59985">
                  <c:v>9.5028788000000003E-2</c:v>
                </c:pt>
                <c:pt idx="59986">
                  <c:v>9.5028407999999995E-2</c:v>
                </c:pt>
                <c:pt idx="59987">
                  <c:v>9.5028028E-2</c:v>
                </c:pt>
                <c:pt idx="59988">
                  <c:v>9.5027648000000006E-2</c:v>
                </c:pt>
                <c:pt idx="59989">
                  <c:v>9.5027267999999998E-2</c:v>
                </c:pt>
                <c:pt idx="59990">
                  <c:v>9.5026888000000004E-2</c:v>
                </c:pt>
                <c:pt idx="59991">
                  <c:v>9.5026507999999996E-2</c:v>
                </c:pt>
                <c:pt idx="59992">
                  <c:v>9.5026128000000001E-2</c:v>
                </c:pt>
                <c:pt idx="59993">
                  <c:v>9.5025740999999997E-2</c:v>
                </c:pt>
                <c:pt idx="59994">
                  <c:v>9.5025353000000007E-2</c:v>
                </c:pt>
                <c:pt idx="59995">
                  <c:v>9.5024966000000002E-2</c:v>
                </c:pt>
                <c:pt idx="59996">
                  <c:v>9.5024577999999998E-2</c:v>
                </c:pt>
                <c:pt idx="59997">
                  <c:v>9.5024190999999994E-2</c:v>
                </c:pt>
                <c:pt idx="59998">
                  <c:v>9.5023803000000004E-2</c:v>
                </c:pt>
                <c:pt idx="59999">
                  <c:v>9.5023415999999999E-2</c:v>
                </c:pt>
                <c:pt idx="60000">
                  <c:v>9.5023028999999995E-2</c:v>
                </c:pt>
                <c:pt idx="60001">
                  <c:v>9.5020398000000006E-2</c:v>
                </c:pt>
                <c:pt idx="60002">
                  <c:v>9.5017664000000002E-2</c:v>
                </c:pt>
                <c:pt idx="60003">
                  <c:v>9.5014824999999997E-2</c:v>
                </c:pt>
                <c:pt idx="60004">
                  <c:v>9.5011896999999998E-2</c:v>
                </c:pt>
                <c:pt idx="60005">
                  <c:v>9.5008880000000004E-2</c:v>
                </c:pt>
                <c:pt idx="60006">
                  <c:v>9.5005773000000002E-2</c:v>
                </c:pt>
                <c:pt idx="60007">
                  <c:v>9.5002584000000001E-2</c:v>
                </c:pt>
                <c:pt idx="60008">
                  <c:v>9.4999320999999998E-2</c:v>
                </c:pt>
                <c:pt idx="60009">
                  <c:v>9.4995983000000006E-2</c:v>
                </c:pt>
                <c:pt idx="60010">
                  <c:v>9.4992570999999998E-2</c:v>
                </c:pt>
                <c:pt idx="60011">
                  <c:v>9.4989084000000001E-2</c:v>
                </c:pt>
                <c:pt idx="60012">
                  <c:v>9.4985529999999999E-2</c:v>
                </c:pt>
                <c:pt idx="60013">
                  <c:v>9.4981909000000003E-2</c:v>
                </c:pt>
                <c:pt idx="60014">
                  <c:v>9.4978221000000002E-2</c:v>
                </c:pt>
                <c:pt idx="60015">
                  <c:v>9.4974473000000004E-2</c:v>
                </c:pt>
                <c:pt idx="60016">
                  <c:v>9.4970657999999999E-2</c:v>
                </c:pt>
                <c:pt idx="60017">
                  <c:v>9.4966783999999999E-2</c:v>
                </c:pt>
                <c:pt idx="60018">
                  <c:v>9.4962850000000001E-2</c:v>
                </c:pt>
                <c:pt idx="60019">
                  <c:v>9.4958856999999994E-2</c:v>
                </c:pt>
                <c:pt idx="60020">
                  <c:v>9.4954804000000004E-2</c:v>
                </c:pt>
                <c:pt idx="60021">
                  <c:v>9.4950691000000004E-2</c:v>
                </c:pt>
                <c:pt idx="60022">
                  <c:v>9.4946518999999993E-2</c:v>
                </c:pt>
                <c:pt idx="60023">
                  <c:v>9.4942287E-2</c:v>
                </c:pt>
                <c:pt idx="60024">
                  <c:v>9.4938003000000007E-2</c:v>
                </c:pt>
                <c:pt idx="60025">
                  <c:v>9.4933659000000004E-2</c:v>
                </c:pt>
                <c:pt idx="60026">
                  <c:v>9.4929263E-2</c:v>
                </c:pt>
                <c:pt idx="60027">
                  <c:v>9.4924807999999999E-2</c:v>
                </c:pt>
                <c:pt idx="60028">
                  <c:v>9.4920299999999999E-2</c:v>
                </c:pt>
                <c:pt idx="60029">
                  <c:v>9.4915733000000002E-2</c:v>
                </c:pt>
                <c:pt idx="60030">
                  <c:v>9.4911113000000005E-2</c:v>
                </c:pt>
                <c:pt idx="60031">
                  <c:v>9.4906441999999994E-2</c:v>
                </c:pt>
                <c:pt idx="60032">
                  <c:v>9.4901711E-2</c:v>
                </c:pt>
                <c:pt idx="60033">
                  <c:v>9.4896927000000006E-2</c:v>
                </c:pt>
                <c:pt idx="60034">
                  <c:v>9.4892091999999997E-2</c:v>
                </c:pt>
                <c:pt idx="60035">
                  <c:v>9.4887204000000003E-2</c:v>
                </c:pt>
                <c:pt idx="60036">
                  <c:v>9.4882264999999993E-2</c:v>
                </c:pt>
                <c:pt idx="60037">
                  <c:v>9.4877265000000002E-2</c:v>
                </c:pt>
                <c:pt idx="60038">
                  <c:v>9.4872213999999996E-2</c:v>
                </c:pt>
                <c:pt idx="60039">
                  <c:v>9.4867110000000004E-2</c:v>
                </c:pt>
                <c:pt idx="60040">
                  <c:v>9.4861953999999998E-2</c:v>
                </c:pt>
                <c:pt idx="60041">
                  <c:v>9.4856746000000006E-2</c:v>
                </c:pt>
                <c:pt idx="60042">
                  <c:v>9.4851485999999999E-2</c:v>
                </c:pt>
                <c:pt idx="60043">
                  <c:v>9.4846174000000005E-2</c:v>
                </c:pt>
                <c:pt idx="60044">
                  <c:v>9.4840809999999998E-2</c:v>
                </c:pt>
                <c:pt idx="60045">
                  <c:v>9.4835393000000004E-2</c:v>
                </c:pt>
                <c:pt idx="60046">
                  <c:v>9.4829923999999996E-2</c:v>
                </c:pt>
                <c:pt idx="60047">
                  <c:v>9.4824404000000001E-2</c:v>
                </c:pt>
                <c:pt idx="60048">
                  <c:v>9.4818830000000007E-2</c:v>
                </c:pt>
                <c:pt idx="60049">
                  <c:v>9.4813204999999998E-2</c:v>
                </c:pt>
                <c:pt idx="60050">
                  <c:v>9.4807528000000002E-2</c:v>
                </c:pt>
                <c:pt idx="60051">
                  <c:v>9.4801798000000007E-2</c:v>
                </c:pt>
                <c:pt idx="60052">
                  <c:v>9.4796016999999996E-2</c:v>
                </c:pt>
                <c:pt idx="60053">
                  <c:v>9.4790183E-2</c:v>
                </c:pt>
                <c:pt idx="60054">
                  <c:v>9.4784297000000003E-2</c:v>
                </c:pt>
                <c:pt idx="60055">
                  <c:v>9.4778359000000006E-2</c:v>
                </c:pt>
                <c:pt idx="60056">
                  <c:v>9.4772368999999995E-2</c:v>
                </c:pt>
                <c:pt idx="60057">
                  <c:v>9.4766325999999998E-2</c:v>
                </c:pt>
                <c:pt idx="60058">
                  <c:v>9.4760232E-2</c:v>
                </c:pt>
                <c:pt idx="60059">
                  <c:v>9.4754085000000002E-2</c:v>
                </c:pt>
                <c:pt idx="60060">
                  <c:v>9.4747886000000003E-2</c:v>
                </c:pt>
                <c:pt idx="60061">
                  <c:v>9.4741635000000005E-2</c:v>
                </c:pt>
                <c:pt idx="60062">
                  <c:v>9.4735339000000002E-2</c:v>
                </c:pt>
                <c:pt idx="60063">
                  <c:v>9.4728990999999999E-2</c:v>
                </c:pt>
                <c:pt idx="60064">
                  <c:v>9.4722590999999995E-2</c:v>
                </c:pt>
                <c:pt idx="60065">
                  <c:v>9.4716139000000005E-2</c:v>
                </c:pt>
                <c:pt idx="60066">
                  <c:v>9.4709635E-2</c:v>
                </c:pt>
                <c:pt idx="60067">
                  <c:v>9.4703077999999996E-2</c:v>
                </c:pt>
                <c:pt idx="60068">
                  <c:v>9.4696470000000005E-2</c:v>
                </c:pt>
                <c:pt idx="60069">
                  <c:v>9.4689809E-2</c:v>
                </c:pt>
                <c:pt idx="60070">
                  <c:v>9.4683095999999994E-2</c:v>
                </c:pt>
                <c:pt idx="60071">
                  <c:v>9.4676337999999999E-2</c:v>
                </c:pt>
                <c:pt idx="60072">
                  <c:v>9.4669528000000003E-2</c:v>
                </c:pt>
                <c:pt idx="60073">
                  <c:v>9.4662666000000006E-2</c:v>
                </c:pt>
                <c:pt idx="60074">
                  <c:v>9.4655751999999996E-2</c:v>
                </c:pt>
                <c:pt idx="60075">
                  <c:v>9.4648785999999999E-2</c:v>
                </c:pt>
                <c:pt idx="60076">
                  <c:v>9.4641767000000002E-2</c:v>
                </c:pt>
                <c:pt idx="60077">
                  <c:v>9.4634697000000004E-2</c:v>
                </c:pt>
                <c:pt idx="60078">
                  <c:v>9.4627574000000006E-2</c:v>
                </c:pt>
                <c:pt idx="60079">
                  <c:v>9.4620398999999994E-2</c:v>
                </c:pt>
                <c:pt idx="60080">
                  <c:v>9.4613180000000005E-2</c:v>
                </c:pt>
                <c:pt idx="60081">
                  <c:v>9.4605908000000002E-2</c:v>
                </c:pt>
                <c:pt idx="60082">
                  <c:v>9.4598583999999999E-2</c:v>
                </c:pt>
                <c:pt idx="60083">
                  <c:v>9.4591207999999996E-2</c:v>
                </c:pt>
                <c:pt idx="60084">
                  <c:v>9.4583780000000006E-2</c:v>
                </c:pt>
                <c:pt idx="60085">
                  <c:v>9.4576299000000003E-2</c:v>
                </c:pt>
                <c:pt idx="60086">
                  <c:v>9.4568766999999998E-2</c:v>
                </c:pt>
                <c:pt idx="60087">
                  <c:v>9.4561181999999994E-2</c:v>
                </c:pt>
                <c:pt idx="60088">
                  <c:v>9.4553545000000003E-2</c:v>
                </c:pt>
                <c:pt idx="60089">
                  <c:v>9.4545863999999993E-2</c:v>
                </c:pt>
                <c:pt idx="60090">
                  <c:v>9.4538129999999998E-2</c:v>
                </c:pt>
                <c:pt idx="60091">
                  <c:v>9.4530344000000002E-2</c:v>
                </c:pt>
                <c:pt idx="60092">
                  <c:v>9.4522506000000006E-2</c:v>
                </c:pt>
                <c:pt idx="60093">
                  <c:v>9.4514615999999996E-2</c:v>
                </c:pt>
                <c:pt idx="60094">
                  <c:v>9.4506673999999999E-2</c:v>
                </c:pt>
                <c:pt idx="60095">
                  <c:v>9.4498679000000002E-2</c:v>
                </c:pt>
                <c:pt idx="60096">
                  <c:v>9.4490632000000005E-2</c:v>
                </c:pt>
                <c:pt idx="60097">
                  <c:v>9.4482534000000007E-2</c:v>
                </c:pt>
                <c:pt idx="60098">
                  <c:v>9.4474382999999995E-2</c:v>
                </c:pt>
                <c:pt idx="60099">
                  <c:v>9.4466179999999997E-2</c:v>
                </c:pt>
                <c:pt idx="60100">
                  <c:v>9.4457923999999999E-2</c:v>
                </c:pt>
                <c:pt idx="60101">
                  <c:v>9.4449617E-2</c:v>
                </c:pt>
                <c:pt idx="60102">
                  <c:v>9.4441257000000001E-2</c:v>
                </c:pt>
                <c:pt idx="60103">
                  <c:v>9.4432846000000001E-2</c:v>
                </c:pt>
                <c:pt idx="60104">
                  <c:v>9.4424382000000001E-2</c:v>
                </c:pt>
                <c:pt idx="60105">
                  <c:v>9.4415866000000001E-2</c:v>
                </c:pt>
                <c:pt idx="60106">
                  <c:v>9.4407298000000001E-2</c:v>
                </c:pt>
                <c:pt idx="60107">
                  <c:v>9.4398677E-2</c:v>
                </c:pt>
                <c:pt idx="60108">
                  <c:v>9.4390004999999999E-2</c:v>
                </c:pt>
                <c:pt idx="60109">
                  <c:v>9.4381279999999998E-2</c:v>
                </c:pt>
                <c:pt idx="60110">
                  <c:v>9.4372502999999996E-2</c:v>
                </c:pt>
                <c:pt idx="60111">
                  <c:v>9.4363674999999994E-2</c:v>
                </c:pt>
                <c:pt idx="60112">
                  <c:v>9.4354793000000006E-2</c:v>
                </c:pt>
                <c:pt idx="60113">
                  <c:v>9.4345860000000004E-2</c:v>
                </c:pt>
                <c:pt idx="60114">
                  <c:v>9.4336875000000001E-2</c:v>
                </c:pt>
                <c:pt idx="60115">
                  <c:v>9.4327836999999998E-2</c:v>
                </c:pt>
                <c:pt idx="60116">
                  <c:v>9.4318747999999994E-2</c:v>
                </c:pt>
                <c:pt idx="60117">
                  <c:v>9.4309606000000004E-2</c:v>
                </c:pt>
                <c:pt idx="60118">
                  <c:v>9.4300412E-2</c:v>
                </c:pt>
                <c:pt idx="60119">
                  <c:v>9.4291164999999996E-2</c:v>
                </c:pt>
                <c:pt idx="60120">
                  <c:v>9.4281867000000005E-2</c:v>
                </c:pt>
                <c:pt idx="60121">
                  <c:v>9.4272517E-2</c:v>
                </c:pt>
                <c:pt idx="60122">
                  <c:v>9.4263113999999995E-2</c:v>
                </c:pt>
                <c:pt idx="60123">
                  <c:v>9.4253659000000004E-2</c:v>
                </c:pt>
                <c:pt idx="60124">
                  <c:v>9.4244145000000001E-2</c:v>
                </c:pt>
                <c:pt idx="60125">
                  <c:v>9.4234577999999999E-2</c:v>
                </c:pt>
                <c:pt idx="60126">
                  <c:v>9.4224959999999996E-2</c:v>
                </c:pt>
                <c:pt idx="60127">
                  <c:v>9.4215288999999994E-2</c:v>
                </c:pt>
                <c:pt idx="60128">
                  <c:v>9.4205566000000004E-2</c:v>
                </c:pt>
                <c:pt idx="60129">
                  <c:v>9.4195791000000001E-2</c:v>
                </c:pt>
                <c:pt idx="60130">
                  <c:v>9.4185962999999998E-2</c:v>
                </c:pt>
                <c:pt idx="60131">
                  <c:v>9.4176075999999997E-2</c:v>
                </c:pt>
                <c:pt idx="60132">
                  <c:v>9.4166136999999997E-2</c:v>
                </c:pt>
                <c:pt idx="60133">
                  <c:v>9.4156145999999996E-2</c:v>
                </c:pt>
                <c:pt idx="60134">
                  <c:v>9.4146102999999995E-2</c:v>
                </c:pt>
                <c:pt idx="60135">
                  <c:v>9.4136006999999994E-2</c:v>
                </c:pt>
                <c:pt idx="60136">
                  <c:v>9.4125851999999996E-2</c:v>
                </c:pt>
                <c:pt idx="60137">
                  <c:v>9.4115644999999998E-2</c:v>
                </c:pt>
                <c:pt idx="60138">
                  <c:v>9.4105385E-2</c:v>
                </c:pt>
                <c:pt idx="60139">
                  <c:v>9.4095074000000001E-2</c:v>
                </c:pt>
                <c:pt idx="60140">
                  <c:v>9.4084710000000002E-2</c:v>
                </c:pt>
                <c:pt idx="60141">
                  <c:v>9.4074287000000006E-2</c:v>
                </c:pt>
                <c:pt idx="60142">
                  <c:v>9.4063810999999997E-2</c:v>
                </c:pt>
                <c:pt idx="60143">
                  <c:v>9.4053283000000001E-2</c:v>
                </c:pt>
                <c:pt idx="60144">
                  <c:v>9.4042704000000005E-2</c:v>
                </c:pt>
                <c:pt idx="60145">
                  <c:v>9.4032063999999999E-2</c:v>
                </c:pt>
                <c:pt idx="60146">
                  <c:v>9.4021372000000006E-2</c:v>
                </c:pt>
                <c:pt idx="60147">
                  <c:v>9.4010628999999998E-2</c:v>
                </c:pt>
                <c:pt idx="60148">
                  <c:v>9.3999824999999995E-2</c:v>
                </c:pt>
                <c:pt idx="60149">
                  <c:v>9.3988970000000005E-2</c:v>
                </c:pt>
                <c:pt idx="60150">
                  <c:v>9.3978062000000001E-2</c:v>
                </c:pt>
                <c:pt idx="60151">
                  <c:v>9.3967095E-2</c:v>
                </c:pt>
                <c:pt idx="60152">
                  <c:v>9.3956075999999999E-2</c:v>
                </c:pt>
                <c:pt idx="60153">
                  <c:v>9.3945003999999999E-2</c:v>
                </c:pt>
                <c:pt idx="60154">
                  <c:v>9.3933873000000001E-2</c:v>
                </c:pt>
                <c:pt idx="60155">
                  <c:v>9.3922690000000003E-2</c:v>
                </c:pt>
                <c:pt idx="60156">
                  <c:v>9.3911454000000005E-2</c:v>
                </c:pt>
                <c:pt idx="60157">
                  <c:v>9.3900158999999997E-2</c:v>
                </c:pt>
                <c:pt idx="60158">
                  <c:v>9.3888812000000002E-2</c:v>
                </c:pt>
                <c:pt idx="60159">
                  <c:v>9.3877411999999993E-2</c:v>
                </c:pt>
                <c:pt idx="60160">
                  <c:v>9.3865953000000002E-2</c:v>
                </c:pt>
                <c:pt idx="60161">
                  <c:v>9.3854441999999996E-2</c:v>
                </c:pt>
                <c:pt idx="60162">
                  <c:v>9.3842870999999994E-2</c:v>
                </c:pt>
                <c:pt idx="60163">
                  <c:v>9.3831249000000005E-2</c:v>
                </c:pt>
                <c:pt idx="60164">
                  <c:v>9.3819574000000003E-2</c:v>
                </c:pt>
                <c:pt idx="60165">
                  <c:v>9.3807839000000004E-2</c:v>
                </c:pt>
                <c:pt idx="60166">
                  <c:v>9.3796052000000005E-2</c:v>
                </c:pt>
                <c:pt idx="60167">
                  <c:v>9.3784205999999995E-2</c:v>
                </c:pt>
                <c:pt idx="60168">
                  <c:v>9.3772306999999999E-2</c:v>
                </c:pt>
                <c:pt idx="60169">
                  <c:v>9.3760349000000007E-2</c:v>
                </c:pt>
                <c:pt idx="60170">
                  <c:v>9.3748339E-2</c:v>
                </c:pt>
                <c:pt idx="60171">
                  <c:v>9.3736268999999997E-2</c:v>
                </c:pt>
                <c:pt idx="60172">
                  <c:v>9.3724145999999994E-2</c:v>
                </c:pt>
                <c:pt idx="60173">
                  <c:v>9.3711972000000004E-2</c:v>
                </c:pt>
                <c:pt idx="60174">
                  <c:v>9.3699738000000005E-2</c:v>
                </c:pt>
                <c:pt idx="60175">
                  <c:v>9.3687452000000004E-2</c:v>
                </c:pt>
                <c:pt idx="60176">
                  <c:v>9.3675106999999994E-2</c:v>
                </c:pt>
                <c:pt idx="60177">
                  <c:v>9.3662708999999997E-2</c:v>
                </c:pt>
                <c:pt idx="60178">
                  <c:v>9.3650252000000003E-2</c:v>
                </c:pt>
                <c:pt idx="60179">
                  <c:v>9.3637741999999996E-2</c:v>
                </c:pt>
                <c:pt idx="60180">
                  <c:v>9.3625173000000006E-2</c:v>
                </c:pt>
                <c:pt idx="60181">
                  <c:v>9.3612552000000002E-2</c:v>
                </c:pt>
                <c:pt idx="60182">
                  <c:v>9.3599871000000001E-2</c:v>
                </c:pt>
                <c:pt idx="60183">
                  <c:v>9.3587138E-2</c:v>
                </c:pt>
                <c:pt idx="60184">
                  <c:v>9.3574345000000003E-2</c:v>
                </c:pt>
                <c:pt idx="60185">
                  <c:v>9.3561492999999996E-2</c:v>
                </c:pt>
                <c:pt idx="60186">
                  <c:v>9.3548588000000002E-2</c:v>
                </c:pt>
                <c:pt idx="60187">
                  <c:v>9.3535623999999998E-2</c:v>
                </c:pt>
                <c:pt idx="60188">
                  <c:v>9.3522607999999993E-2</c:v>
                </c:pt>
                <c:pt idx="60189">
                  <c:v>9.3509533000000006E-2</c:v>
                </c:pt>
                <c:pt idx="60190">
                  <c:v>9.3496405000000005E-2</c:v>
                </c:pt>
                <c:pt idx="60191">
                  <c:v>9.3483216999999993E-2</c:v>
                </c:pt>
                <c:pt idx="60192">
                  <c:v>9.3469969999999999E-2</c:v>
                </c:pt>
                <c:pt idx="60193">
                  <c:v>9.3456671000000005E-2</c:v>
                </c:pt>
                <c:pt idx="60194">
                  <c:v>9.3443312000000001E-2</c:v>
                </c:pt>
                <c:pt idx="60195">
                  <c:v>9.3429900999999996E-2</c:v>
                </c:pt>
                <c:pt idx="60196">
                  <c:v>9.3416429999999995E-2</c:v>
                </c:pt>
                <c:pt idx="60197">
                  <c:v>9.3402899999999997E-2</c:v>
                </c:pt>
                <c:pt idx="60198">
                  <c:v>9.3389316999999999E-2</c:v>
                </c:pt>
                <c:pt idx="60199">
                  <c:v>9.3375675000000005E-2</c:v>
                </c:pt>
                <c:pt idx="60200">
                  <c:v>9.3361974E-2</c:v>
                </c:pt>
                <c:pt idx="60201">
                  <c:v>9.3348219999999996E-2</c:v>
                </c:pt>
                <c:pt idx="60202">
                  <c:v>9.3334406999999994E-2</c:v>
                </c:pt>
                <c:pt idx="60203">
                  <c:v>9.3320541000000007E-2</c:v>
                </c:pt>
                <c:pt idx="60204">
                  <c:v>9.3306615999999995E-2</c:v>
                </c:pt>
                <c:pt idx="60205">
                  <c:v>9.3292631000000001E-2</c:v>
                </c:pt>
                <c:pt idx="60206">
                  <c:v>9.3278594000000006E-2</c:v>
                </c:pt>
                <c:pt idx="60207">
                  <c:v>9.3264498000000001E-2</c:v>
                </c:pt>
                <c:pt idx="60208">
                  <c:v>9.3250348999999996E-2</c:v>
                </c:pt>
                <c:pt idx="60209">
                  <c:v>9.3236140999999995E-2</c:v>
                </c:pt>
                <c:pt idx="60210">
                  <c:v>9.3221872999999997E-2</c:v>
                </c:pt>
                <c:pt idx="60211">
                  <c:v>9.3207546000000002E-2</c:v>
                </c:pt>
                <c:pt idx="60212">
                  <c:v>9.3193165999999994E-2</c:v>
                </c:pt>
                <c:pt idx="60213">
                  <c:v>9.3178727000000003E-2</c:v>
                </c:pt>
                <c:pt idx="60214">
                  <c:v>9.3164228000000002E-2</c:v>
                </c:pt>
                <c:pt idx="60215">
                  <c:v>9.3149677E-2</c:v>
                </c:pt>
                <c:pt idx="60216">
                  <c:v>9.3135066000000002E-2</c:v>
                </c:pt>
                <c:pt idx="60217">
                  <c:v>9.3120395999999994E-2</c:v>
                </c:pt>
                <c:pt idx="60218">
                  <c:v>9.3105673999999999E-2</c:v>
                </c:pt>
                <c:pt idx="60219">
                  <c:v>9.3090891999999995E-2</c:v>
                </c:pt>
                <c:pt idx="60220">
                  <c:v>9.3076049999999994E-2</c:v>
                </c:pt>
                <c:pt idx="60221">
                  <c:v>9.3061157000000005E-2</c:v>
                </c:pt>
                <c:pt idx="60222">
                  <c:v>9.3046202999999994E-2</c:v>
                </c:pt>
                <c:pt idx="60223">
                  <c:v>9.303119E-2</c:v>
                </c:pt>
                <c:pt idx="60224">
                  <c:v>9.3016117999999995E-2</c:v>
                </c:pt>
                <c:pt idx="60225">
                  <c:v>9.3000993000000004E-2</c:v>
                </c:pt>
                <c:pt idx="60226">
                  <c:v>9.2985809000000003E-2</c:v>
                </c:pt>
                <c:pt idx="60227">
                  <c:v>9.2970565000000005E-2</c:v>
                </c:pt>
                <c:pt idx="60228">
                  <c:v>9.2955268999999993E-2</c:v>
                </c:pt>
                <c:pt idx="60229">
                  <c:v>9.2939912999999999E-2</c:v>
                </c:pt>
                <c:pt idx="60230">
                  <c:v>9.2924497999999994E-2</c:v>
                </c:pt>
                <c:pt idx="60231">
                  <c:v>9.2909022999999993E-2</c:v>
                </c:pt>
                <c:pt idx="60232">
                  <c:v>9.2893496000000006E-2</c:v>
                </c:pt>
                <c:pt idx="60233">
                  <c:v>9.2877909999999994E-2</c:v>
                </c:pt>
                <c:pt idx="60234">
                  <c:v>9.2862263E-2</c:v>
                </c:pt>
                <c:pt idx="60235">
                  <c:v>9.2846565000000006E-2</c:v>
                </c:pt>
                <c:pt idx="60236">
                  <c:v>9.2830807000000001E-2</c:v>
                </c:pt>
                <c:pt idx="60237">
                  <c:v>9.2814989000000001E-2</c:v>
                </c:pt>
                <c:pt idx="60238">
                  <c:v>9.2799112000000003E-2</c:v>
                </c:pt>
                <c:pt idx="60239">
                  <c:v>9.2783183000000005E-2</c:v>
                </c:pt>
                <c:pt idx="60240">
                  <c:v>9.2767193999999997E-2</c:v>
                </c:pt>
                <c:pt idx="60241">
                  <c:v>9.2751144999999993E-2</c:v>
                </c:pt>
                <c:pt idx="60242">
                  <c:v>9.2735045000000002E-2</c:v>
                </c:pt>
                <c:pt idx="60243">
                  <c:v>9.2718884000000001E-2</c:v>
                </c:pt>
                <c:pt idx="60244">
                  <c:v>9.2702664000000004E-2</c:v>
                </c:pt>
                <c:pt idx="60245">
                  <c:v>9.2686384999999996E-2</c:v>
                </c:pt>
                <c:pt idx="60246">
                  <c:v>9.2670053000000002E-2</c:v>
                </c:pt>
                <c:pt idx="60247">
                  <c:v>9.2653661999999998E-2</c:v>
                </c:pt>
                <c:pt idx="60248">
                  <c:v>9.2637210999999997E-2</c:v>
                </c:pt>
                <c:pt idx="60249">
                  <c:v>9.2620701E-2</c:v>
                </c:pt>
                <c:pt idx="60250">
                  <c:v>9.2604138000000003E-2</c:v>
                </c:pt>
                <c:pt idx="60251">
                  <c:v>9.2587515999999995E-2</c:v>
                </c:pt>
                <c:pt idx="60252">
                  <c:v>9.2570834000000005E-2</c:v>
                </c:pt>
                <c:pt idx="60253">
                  <c:v>9.2554092000000004E-2</c:v>
                </c:pt>
                <c:pt idx="60254">
                  <c:v>9.2537299000000003E-2</c:v>
                </c:pt>
                <c:pt idx="60255">
                  <c:v>9.2520446000000006E-2</c:v>
                </c:pt>
                <c:pt idx="60256">
                  <c:v>9.2503532999999999E-2</c:v>
                </c:pt>
                <c:pt idx="60257">
                  <c:v>9.2486568000000005E-2</c:v>
                </c:pt>
                <c:pt idx="60258">
                  <c:v>9.2469543000000001E-2</c:v>
                </c:pt>
                <c:pt idx="60259">
                  <c:v>9.2452459000000001E-2</c:v>
                </c:pt>
                <c:pt idx="60260">
                  <c:v>9.2435315000000004E-2</c:v>
                </c:pt>
                <c:pt idx="60261">
                  <c:v>9.2418119000000007E-2</c:v>
                </c:pt>
                <c:pt idx="60262">
                  <c:v>9.2400863999999999E-2</c:v>
                </c:pt>
                <c:pt idx="60263">
                  <c:v>9.2383548999999995E-2</c:v>
                </c:pt>
                <c:pt idx="60264">
                  <c:v>9.2366173999999995E-2</c:v>
                </c:pt>
                <c:pt idx="60265">
                  <c:v>9.2348746999999995E-2</c:v>
                </c:pt>
                <c:pt idx="60266">
                  <c:v>9.2331259999999998E-2</c:v>
                </c:pt>
                <c:pt idx="60267">
                  <c:v>9.2313714000000005E-2</c:v>
                </c:pt>
                <c:pt idx="60268">
                  <c:v>9.2296115999999997E-2</c:v>
                </c:pt>
                <c:pt idx="60269">
                  <c:v>9.2278457999999994E-2</c:v>
                </c:pt>
                <c:pt idx="60270">
                  <c:v>9.2260740999999993E-2</c:v>
                </c:pt>
                <c:pt idx="60271">
                  <c:v>9.2242963999999997E-2</c:v>
                </c:pt>
                <c:pt idx="60272">
                  <c:v>9.2225134E-2</c:v>
                </c:pt>
                <c:pt idx="60273">
                  <c:v>9.2207246000000007E-2</c:v>
                </c:pt>
                <c:pt idx="60274">
                  <c:v>9.2189297000000003E-2</c:v>
                </c:pt>
                <c:pt idx="60275">
                  <c:v>9.2171296E-2</c:v>
                </c:pt>
                <c:pt idx="60276">
                  <c:v>9.2153235999999999E-2</c:v>
                </c:pt>
                <c:pt idx="60277">
                  <c:v>9.2135116000000003E-2</c:v>
                </c:pt>
                <c:pt idx="60278">
                  <c:v>9.2116944000000006E-2</c:v>
                </c:pt>
                <c:pt idx="60279">
                  <c:v>9.2098712999999999E-2</c:v>
                </c:pt>
                <c:pt idx="60280">
                  <c:v>9.2080421999999995E-2</c:v>
                </c:pt>
                <c:pt idx="60281">
                  <c:v>9.2062078000000006E-2</c:v>
                </c:pt>
                <c:pt idx="60282">
                  <c:v>9.2043675000000005E-2</c:v>
                </c:pt>
                <c:pt idx="60283">
                  <c:v>9.2025212999999995E-2</c:v>
                </c:pt>
                <c:pt idx="60284">
                  <c:v>9.2006697999999998E-2</c:v>
                </c:pt>
                <c:pt idx="60285">
                  <c:v>9.1988124000000004E-2</c:v>
                </c:pt>
                <c:pt idx="60286">
                  <c:v>9.1969490000000001E-2</c:v>
                </c:pt>
                <c:pt idx="60287">
                  <c:v>9.1950803999999997E-2</c:v>
                </c:pt>
                <c:pt idx="60288">
                  <c:v>9.1932057999999997E-2</c:v>
                </c:pt>
                <c:pt idx="60289">
                  <c:v>9.1913253E-2</c:v>
                </c:pt>
                <c:pt idx="60290">
                  <c:v>9.1894396000000003E-2</c:v>
                </c:pt>
                <c:pt idx="60291">
                  <c:v>9.1875478999999996E-2</c:v>
                </c:pt>
                <c:pt idx="60292">
                  <c:v>9.1856502000000007E-2</c:v>
                </c:pt>
                <c:pt idx="60293">
                  <c:v>9.1837473000000003E-2</c:v>
                </c:pt>
                <c:pt idx="60294">
                  <c:v>9.1818385000000002E-2</c:v>
                </c:pt>
                <c:pt idx="60295">
                  <c:v>9.1799237000000006E-2</c:v>
                </c:pt>
                <c:pt idx="60296">
                  <c:v>9.1780036999999995E-2</c:v>
                </c:pt>
                <c:pt idx="60297">
                  <c:v>9.1760777000000002E-2</c:v>
                </c:pt>
                <c:pt idx="60298">
                  <c:v>9.1741464999999994E-2</c:v>
                </c:pt>
                <c:pt idx="60299">
                  <c:v>9.1722094000000004E-2</c:v>
                </c:pt>
                <c:pt idx="60300">
                  <c:v>9.1702662000000004E-2</c:v>
                </c:pt>
                <c:pt idx="60301">
                  <c:v>9.1683179000000004E-2</c:v>
                </c:pt>
                <c:pt idx="60302">
                  <c:v>9.1663636000000007E-2</c:v>
                </c:pt>
                <c:pt idx="60303">
                  <c:v>9.1644040999999996E-2</c:v>
                </c:pt>
                <c:pt idx="60304">
                  <c:v>9.1624387000000002E-2</c:v>
                </c:pt>
                <c:pt idx="60305">
                  <c:v>9.1604671999999998E-2</c:v>
                </c:pt>
                <c:pt idx="60306">
                  <c:v>9.1584905999999994E-2</c:v>
                </c:pt>
                <c:pt idx="60307">
                  <c:v>9.1565079999999993E-2</c:v>
                </c:pt>
                <c:pt idx="60308">
                  <c:v>9.1545193999999996E-2</c:v>
                </c:pt>
                <c:pt idx="60309">
                  <c:v>9.1525256999999999E-2</c:v>
                </c:pt>
                <c:pt idx="60310">
                  <c:v>9.1505259000000005E-2</c:v>
                </c:pt>
                <c:pt idx="60311">
                  <c:v>9.1485209999999997E-2</c:v>
                </c:pt>
                <c:pt idx="60312">
                  <c:v>9.1465100999999993E-2</c:v>
                </c:pt>
                <c:pt idx="60313">
                  <c:v>9.1444939000000003E-2</c:v>
                </c:pt>
                <c:pt idx="60314">
                  <c:v>9.1424718000000002E-2</c:v>
                </c:pt>
                <c:pt idx="60315">
                  <c:v>9.1404438000000005E-2</c:v>
                </c:pt>
                <c:pt idx="60316">
                  <c:v>9.1384104999999993E-2</c:v>
                </c:pt>
                <c:pt idx="60317">
                  <c:v>9.1363712999999999E-2</c:v>
                </c:pt>
                <c:pt idx="60318">
                  <c:v>9.1343269000000005E-2</c:v>
                </c:pt>
                <c:pt idx="60319">
                  <c:v>9.1322765E-2</c:v>
                </c:pt>
                <c:pt idx="60320">
                  <c:v>9.1302208999999995E-2</c:v>
                </c:pt>
                <c:pt idx="60321">
                  <c:v>9.1281592999999994E-2</c:v>
                </c:pt>
                <c:pt idx="60322">
                  <c:v>9.1260925000000007E-2</c:v>
                </c:pt>
                <c:pt idx="60323">
                  <c:v>9.1240196999999995E-2</c:v>
                </c:pt>
                <c:pt idx="60324">
                  <c:v>9.1219417999999997E-2</c:v>
                </c:pt>
                <c:pt idx="60325">
                  <c:v>9.1198578000000002E-2</c:v>
                </c:pt>
                <c:pt idx="60326">
                  <c:v>9.1177686999999993E-2</c:v>
                </c:pt>
                <c:pt idx="60327">
                  <c:v>9.1156736000000002E-2</c:v>
                </c:pt>
                <c:pt idx="60328">
                  <c:v>9.1135732999999997E-2</c:v>
                </c:pt>
                <c:pt idx="60329">
                  <c:v>9.1114669999999995E-2</c:v>
                </c:pt>
                <c:pt idx="60330">
                  <c:v>9.1093555000000007E-2</c:v>
                </c:pt>
                <c:pt idx="60331">
                  <c:v>9.1072380999999994E-2</c:v>
                </c:pt>
                <c:pt idx="60332">
                  <c:v>9.1051153999999995E-2</c:v>
                </c:pt>
                <c:pt idx="60333">
                  <c:v>9.1029868E-2</c:v>
                </c:pt>
                <c:pt idx="60334">
                  <c:v>9.1008529000000005E-2</c:v>
                </c:pt>
                <c:pt idx="60335">
                  <c:v>9.0987130999999999E-2</c:v>
                </c:pt>
                <c:pt idx="60336">
                  <c:v>9.0965681000000007E-2</c:v>
                </c:pt>
                <c:pt idx="60337">
                  <c:v>9.0944178000000001E-2</c:v>
                </c:pt>
                <c:pt idx="60338">
                  <c:v>9.0922615999999998E-2</c:v>
                </c:pt>
                <c:pt idx="60339">
                  <c:v>9.0901001999999995E-2</c:v>
                </c:pt>
                <c:pt idx="60340">
                  <c:v>9.0879328999999995E-2</c:v>
                </c:pt>
                <c:pt idx="60341">
                  <c:v>9.0857602999999995E-2</c:v>
                </c:pt>
                <c:pt idx="60342">
                  <c:v>9.0835824999999995E-2</c:v>
                </c:pt>
                <c:pt idx="60343">
                  <c:v>9.0813986999999999E-2</c:v>
                </c:pt>
                <c:pt idx="60344">
                  <c:v>9.0792097000000002E-2</c:v>
                </c:pt>
                <c:pt idx="60345">
                  <c:v>9.0770155000000005E-2</c:v>
                </c:pt>
                <c:pt idx="60346">
                  <c:v>9.0748153999999998E-2</c:v>
                </c:pt>
                <c:pt idx="60347">
                  <c:v>9.0726100000000004E-2</c:v>
                </c:pt>
                <c:pt idx="60348">
                  <c:v>9.0703993999999996E-2</c:v>
                </c:pt>
                <c:pt idx="60349">
                  <c:v>9.0681829000000005E-2</c:v>
                </c:pt>
                <c:pt idx="60350">
                  <c:v>9.0659611000000001E-2</c:v>
                </c:pt>
                <c:pt idx="60351">
                  <c:v>9.0637340999999996E-2</c:v>
                </c:pt>
                <c:pt idx="60352">
                  <c:v>9.0615011999999995E-2</c:v>
                </c:pt>
                <c:pt idx="60353">
                  <c:v>9.0592629999999993E-2</c:v>
                </c:pt>
                <c:pt idx="60354">
                  <c:v>9.0570197000000005E-2</c:v>
                </c:pt>
                <c:pt idx="60355">
                  <c:v>9.0547702999999993E-2</c:v>
                </c:pt>
                <c:pt idx="60356">
                  <c:v>9.0525157999999994E-2</c:v>
                </c:pt>
                <c:pt idx="60357">
                  <c:v>9.0502559999999996E-2</c:v>
                </c:pt>
                <c:pt idx="60358">
                  <c:v>9.0479903E-2</c:v>
                </c:pt>
                <c:pt idx="60359">
                  <c:v>9.0457194000000005E-2</c:v>
                </c:pt>
                <c:pt idx="60360">
                  <c:v>9.0434431999999995E-2</c:v>
                </c:pt>
                <c:pt idx="60361">
                  <c:v>9.0411611000000003E-2</c:v>
                </c:pt>
                <c:pt idx="60362">
                  <c:v>9.0388737999999996E-2</c:v>
                </c:pt>
                <c:pt idx="60363">
                  <c:v>9.0365812000000004E-2</c:v>
                </c:pt>
                <c:pt idx="60364">
                  <c:v>9.0342834999999996E-2</c:v>
                </c:pt>
                <c:pt idx="60365">
                  <c:v>9.0319805000000003E-2</c:v>
                </c:pt>
                <c:pt idx="60366">
                  <c:v>9.0296715E-2</c:v>
                </c:pt>
                <c:pt idx="60367">
                  <c:v>9.0273573999999995E-2</c:v>
                </c:pt>
                <c:pt idx="60368">
                  <c:v>9.0250380000000005E-2</c:v>
                </c:pt>
                <c:pt idx="60369">
                  <c:v>9.0227135E-2</c:v>
                </c:pt>
                <c:pt idx="60370">
                  <c:v>9.0203836999999995E-2</c:v>
                </c:pt>
                <c:pt idx="60371">
                  <c:v>9.0180478999999994E-2</c:v>
                </c:pt>
                <c:pt idx="60372">
                  <c:v>9.0157069000000006E-2</c:v>
                </c:pt>
                <c:pt idx="60373">
                  <c:v>9.0133607000000004E-2</c:v>
                </c:pt>
                <c:pt idx="60374">
                  <c:v>9.0110093000000002E-2</c:v>
                </c:pt>
                <c:pt idx="60375">
                  <c:v>9.0086527E-2</c:v>
                </c:pt>
                <c:pt idx="60376">
                  <c:v>9.0062908999999997E-2</c:v>
                </c:pt>
                <c:pt idx="60377">
                  <c:v>9.0039237999999994E-2</c:v>
                </c:pt>
                <c:pt idx="60378">
                  <c:v>9.0015516000000004E-2</c:v>
                </c:pt>
                <c:pt idx="60379">
                  <c:v>8.9991741E-2</c:v>
                </c:pt>
                <c:pt idx="60380">
                  <c:v>8.9967906E-2</c:v>
                </c:pt>
                <c:pt idx="60381">
                  <c:v>8.994402E-2</c:v>
                </c:pt>
                <c:pt idx="60382">
                  <c:v>8.9920080999999999E-2</c:v>
                </c:pt>
                <c:pt idx="60383">
                  <c:v>8.9896089999999998E-2</c:v>
                </c:pt>
                <c:pt idx="60384">
                  <c:v>8.9872046999999997E-2</c:v>
                </c:pt>
                <c:pt idx="60385">
                  <c:v>8.9847951999999995E-2</c:v>
                </c:pt>
                <c:pt idx="60386">
                  <c:v>8.9823805000000007E-2</c:v>
                </c:pt>
                <c:pt idx="60387">
                  <c:v>8.9799605000000005E-2</c:v>
                </c:pt>
                <c:pt idx="60388">
                  <c:v>8.9775354000000002E-2</c:v>
                </c:pt>
                <c:pt idx="60389">
                  <c:v>8.9751049999999999E-2</c:v>
                </c:pt>
                <c:pt idx="60390">
                  <c:v>8.9726693999999996E-2</c:v>
                </c:pt>
                <c:pt idx="60391">
                  <c:v>8.9702286000000006E-2</c:v>
                </c:pt>
                <c:pt idx="60392">
                  <c:v>8.9677826000000002E-2</c:v>
                </c:pt>
                <c:pt idx="60393">
                  <c:v>8.9653312999999998E-2</c:v>
                </c:pt>
                <c:pt idx="60394">
                  <c:v>8.9628748999999994E-2</c:v>
                </c:pt>
                <c:pt idx="60395">
                  <c:v>8.9604132000000003E-2</c:v>
                </c:pt>
                <c:pt idx="60396">
                  <c:v>8.9579462999999998E-2</c:v>
                </c:pt>
                <c:pt idx="60397">
                  <c:v>8.9554742000000007E-2</c:v>
                </c:pt>
                <c:pt idx="60398">
                  <c:v>8.9529969000000001E-2</c:v>
                </c:pt>
                <c:pt idx="60399">
                  <c:v>8.9505142999999995E-2</c:v>
                </c:pt>
                <c:pt idx="60400">
                  <c:v>8.9480266000000003E-2</c:v>
                </c:pt>
                <c:pt idx="60401">
                  <c:v>8.9455335999999996E-2</c:v>
                </c:pt>
                <c:pt idx="60402">
                  <c:v>8.9430361999999999E-2</c:v>
                </c:pt>
                <c:pt idx="60403">
                  <c:v>8.9405335000000002E-2</c:v>
                </c:pt>
                <c:pt idx="60404">
                  <c:v>8.9380257000000005E-2</c:v>
                </c:pt>
                <c:pt idx="60405">
                  <c:v>8.9355126000000007E-2</c:v>
                </c:pt>
                <c:pt idx="60406">
                  <c:v>8.9329942999999995E-2</c:v>
                </c:pt>
                <c:pt idx="60407">
                  <c:v>8.9304707999999997E-2</c:v>
                </c:pt>
                <c:pt idx="60408">
                  <c:v>8.9279420999999998E-2</c:v>
                </c:pt>
                <c:pt idx="60409">
                  <c:v>8.9254088999999995E-2</c:v>
                </c:pt>
                <c:pt idx="60410">
                  <c:v>8.9228705000000005E-2</c:v>
                </c:pt>
                <c:pt idx="60411">
                  <c:v>8.9203268000000002E-2</c:v>
                </c:pt>
                <c:pt idx="60412">
                  <c:v>8.9177779999999998E-2</c:v>
                </c:pt>
                <c:pt idx="60413">
                  <c:v>8.9152238999999994E-2</c:v>
                </c:pt>
                <c:pt idx="60414">
                  <c:v>8.9126647000000003E-2</c:v>
                </c:pt>
                <c:pt idx="60415">
                  <c:v>8.9101008999999995E-2</c:v>
                </c:pt>
                <c:pt idx="60416">
                  <c:v>8.9075319E-2</c:v>
                </c:pt>
                <c:pt idx="60417">
                  <c:v>8.9049578000000004E-2</c:v>
                </c:pt>
                <c:pt idx="60418">
                  <c:v>8.9023791000000005E-2</c:v>
                </c:pt>
                <c:pt idx="60419">
                  <c:v>8.8997953000000005E-2</c:v>
                </c:pt>
                <c:pt idx="60420">
                  <c:v>8.8972062000000005E-2</c:v>
                </c:pt>
                <c:pt idx="60421">
                  <c:v>8.8946126E-2</c:v>
                </c:pt>
                <c:pt idx="60422">
                  <c:v>8.8920138999999995E-2</c:v>
                </c:pt>
                <c:pt idx="60423">
                  <c:v>8.8894099000000004E-2</c:v>
                </c:pt>
                <c:pt idx="60424">
                  <c:v>8.8868014999999995E-2</c:v>
                </c:pt>
                <c:pt idx="60425">
                  <c:v>8.8841877999999999E-2</c:v>
                </c:pt>
                <c:pt idx="60426">
                  <c:v>8.8815689000000003E-2</c:v>
                </c:pt>
                <c:pt idx="60427">
                  <c:v>8.8789448000000007E-2</c:v>
                </c:pt>
                <c:pt idx="60428">
                  <c:v>8.8763162000000007E-2</c:v>
                </c:pt>
                <c:pt idx="60429">
                  <c:v>8.8736825000000005E-2</c:v>
                </c:pt>
                <c:pt idx="60430">
                  <c:v>8.8710442E-2</c:v>
                </c:pt>
                <c:pt idx="60431">
                  <c:v>8.8684007999999995E-2</c:v>
                </c:pt>
                <c:pt idx="60432">
                  <c:v>8.8657521000000003E-2</c:v>
                </c:pt>
                <c:pt idx="60433">
                  <c:v>8.8630988999999993E-2</c:v>
                </c:pt>
                <c:pt idx="60434">
                  <c:v>8.8604405999999997E-2</c:v>
                </c:pt>
                <c:pt idx="60435">
                  <c:v>8.8577776999999996E-2</c:v>
                </c:pt>
                <c:pt idx="60436">
                  <c:v>8.8551096999999995E-2</c:v>
                </c:pt>
                <c:pt idx="60437">
                  <c:v>8.8524371000000004E-2</c:v>
                </c:pt>
                <c:pt idx="60438">
                  <c:v>8.8497593999999999E-2</c:v>
                </c:pt>
                <c:pt idx="60439">
                  <c:v>8.8470772000000003E-2</c:v>
                </c:pt>
                <c:pt idx="60440">
                  <c:v>8.8443898000000007E-2</c:v>
                </c:pt>
                <c:pt idx="60441">
                  <c:v>8.8416979000000007E-2</c:v>
                </c:pt>
                <c:pt idx="60442">
                  <c:v>8.8390008000000006E-2</c:v>
                </c:pt>
                <c:pt idx="60443">
                  <c:v>8.8362992000000001E-2</c:v>
                </c:pt>
                <c:pt idx="60444">
                  <c:v>8.8335923999999996E-2</c:v>
                </c:pt>
                <c:pt idx="60445">
                  <c:v>8.8308811000000001E-2</c:v>
                </c:pt>
                <c:pt idx="60446">
                  <c:v>8.8281646000000005E-2</c:v>
                </c:pt>
                <c:pt idx="60447">
                  <c:v>8.8254437000000005E-2</c:v>
                </c:pt>
                <c:pt idx="60448">
                  <c:v>8.8227175000000005E-2</c:v>
                </c:pt>
                <c:pt idx="60449">
                  <c:v>8.8199869E-2</c:v>
                </c:pt>
                <c:pt idx="60450">
                  <c:v>8.8172518000000005E-2</c:v>
                </c:pt>
                <c:pt idx="60451">
                  <c:v>8.8145113999999997E-2</c:v>
                </c:pt>
                <c:pt idx="60452">
                  <c:v>8.8117666999999997E-2</c:v>
                </c:pt>
                <c:pt idx="60453">
                  <c:v>8.8090165999999998E-2</c:v>
                </c:pt>
                <c:pt idx="60454">
                  <c:v>8.8062621999999993E-2</c:v>
                </c:pt>
                <c:pt idx="60455">
                  <c:v>8.8035031999999999E-2</c:v>
                </c:pt>
                <c:pt idx="60456">
                  <c:v>8.8007390000000005E-2</c:v>
                </c:pt>
                <c:pt idx="60457">
                  <c:v>8.7979704000000006E-2</c:v>
                </c:pt>
                <c:pt idx="60458">
                  <c:v>8.7951973000000003E-2</c:v>
                </c:pt>
                <c:pt idx="60459">
                  <c:v>8.7924196999999996E-2</c:v>
                </c:pt>
                <c:pt idx="60460">
                  <c:v>8.7896369000000002E-2</c:v>
                </c:pt>
                <c:pt idx="60461">
                  <c:v>8.7868497000000004E-2</c:v>
                </c:pt>
                <c:pt idx="60462">
                  <c:v>8.7840579000000002E-2</c:v>
                </c:pt>
                <c:pt idx="60463">
                  <c:v>8.7812616999999996E-2</c:v>
                </c:pt>
                <c:pt idx="60464">
                  <c:v>8.7784603000000003E-2</c:v>
                </c:pt>
                <c:pt idx="60465">
                  <c:v>8.7756544000000006E-2</c:v>
                </c:pt>
                <c:pt idx="60466">
                  <c:v>8.7728441000000004E-2</c:v>
                </c:pt>
                <c:pt idx="60467">
                  <c:v>8.7700285000000003E-2</c:v>
                </c:pt>
                <c:pt idx="60468">
                  <c:v>8.7672084999999997E-2</c:v>
                </c:pt>
                <c:pt idx="60469">
                  <c:v>8.7643839000000001E-2</c:v>
                </c:pt>
                <c:pt idx="60470">
                  <c:v>8.761555E-2</c:v>
                </c:pt>
                <c:pt idx="60471">
                  <c:v>8.7587214999999996E-2</c:v>
                </c:pt>
                <c:pt idx="60472">
                  <c:v>8.7558828000000005E-2</c:v>
                </c:pt>
                <c:pt idx="60473">
                  <c:v>8.7530396999999996E-2</c:v>
                </c:pt>
                <c:pt idx="60474">
                  <c:v>8.7501920999999996E-2</c:v>
                </c:pt>
                <c:pt idx="60475">
                  <c:v>8.7473400000000007E-2</c:v>
                </c:pt>
                <c:pt idx="60476">
                  <c:v>8.7444833999999999E-2</c:v>
                </c:pt>
                <c:pt idx="60477">
                  <c:v>8.7416217000000004E-2</c:v>
                </c:pt>
                <c:pt idx="60478">
                  <c:v>8.7387554000000006E-2</c:v>
                </c:pt>
                <c:pt idx="60479">
                  <c:v>8.7358847000000003E-2</c:v>
                </c:pt>
                <c:pt idx="60480">
                  <c:v>8.7330094999999996E-2</c:v>
                </c:pt>
                <c:pt idx="60481">
                  <c:v>8.7301298999999999E-2</c:v>
                </c:pt>
                <c:pt idx="60482">
                  <c:v>8.7272457999999997E-2</c:v>
                </c:pt>
                <c:pt idx="60483">
                  <c:v>8.7243572000000005E-2</c:v>
                </c:pt>
                <c:pt idx="60484">
                  <c:v>8.7214640999999996E-2</c:v>
                </c:pt>
                <c:pt idx="60485">
                  <c:v>8.7185665999999995E-2</c:v>
                </c:pt>
                <c:pt idx="60486">
                  <c:v>8.7156646000000004E-2</c:v>
                </c:pt>
                <c:pt idx="60487">
                  <c:v>8.7127580999999996E-2</c:v>
                </c:pt>
                <c:pt idx="60488">
                  <c:v>8.7098471999999996E-2</c:v>
                </c:pt>
                <c:pt idx="60489">
                  <c:v>8.7069318000000007E-2</c:v>
                </c:pt>
                <c:pt idx="60490">
                  <c:v>8.7040118999999999E-2</c:v>
                </c:pt>
                <c:pt idx="60491">
                  <c:v>8.7010875000000001E-2</c:v>
                </c:pt>
                <c:pt idx="60492">
                  <c:v>8.6981586999999999E-2</c:v>
                </c:pt>
                <c:pt idx="60493">
                  <c:v>8.6952254000000007E-2</c:v>
                </c:pt>
                <c:pt idx="60494">
                  <c:v>8.6922876999999996E-2</c:v>
                </c:pt>
                <c:pt idx="60495">
                  <c:v>8.6893453999999995E-2</c:v>
                </c:pt>
                <c:pt idx="60496">
                  <c:v>8.6863987000000004E-2</c:v>
                </c:pt>
                <c:pt idx="60497">
                  <c:v>8.6834474999999994E-2</c:v>
                </c:pt>
                <c:pt idx="60498">
                  <c:v>8.6804918999999994E-2</c:v>
                </c:pt>
                <c:pt idx="60499">
                  <c:v>8.6775318000000004E-2</c:v>
                </c:pt>
                <c:pt idx="60500">
                  <c:v>8.6745671999999996E-2</c:v>
                </c:pt>
                <c:pt idx="60501">
                  <c:v>8.6715980999999998E-2</c:v>
                </c:pt>
                <c:pt idx="60502">
                  <c:v>8.6686245999999995E-2</c:v>
                </c:pt>
                <c:pt idx="60503">
                  <c:v>8.6656473999999997E-2</c:v>
                </c:pt>
                <c:pt idx="60504">
                  <c:v>8.6626655999999996E-2</c:v>
                </c:pt>
                <c:pt idx="60505">
                  <c:v>8.6596794000000005E-2</c:v>
                </c:pt>
                <c:pt idx="60506">
                  <c:v>8.6566887999999995E-2</c:v>
                </c:pt>
                <c:pt idx="60507">
                  <c:v>8.6536944000000005E-2</c:v>
                </c:pt>
                <c:pt idx="60508">
                  <c:v>8.6506954999999996E-2</c:v>
                </c:pt>
                <c:pt idx="60509">
                  <c:v>8.6476921999999998E-2</c:v>
                </c:pt>
                <c:pt idx="60510">
                  <c:v>8.6446851000000005E-2</c:v>
                </c:pt>
                <c:pt idx="60511">
                  <c:v>8.6416735999999994E-2</c:v>
                </c:pt>
                <c:pt idx="60512">
                  <c:v>8.6386576000000007E-2</c:v>
                </c:pt>
                <c:pt idx="60513">
                  <c:v>8.6356372000000001E-2</c:v>
                </c:pt>
                <c:pt idx="60514">
                  <c:v>8.6326122000000005E-2</c:v>
                </c:pt>
                <c:pt idx="60515">
                  <c:v>8.6295836000000001E-2</c:v>
                </c:pt>
                <c:pt idx="60516">
                  <c:v>8.6265504000000007E-2</c:v>
                </c:pt>
                <c:pt idx="60517">
                  <c:v>8.6235127999999994E-2</c:v>
                </c:pt>
                <c:pt idx="60518">
                  <c:v>8.6204715000000001E-2</c:v>
                </c:pt>
                <c:pt idx="60519">
                  <c:v>8.6174257000000004E-2</c:v>
                </c:pt>
                <c:pt idx="60520">
                  <c:v>8.6143754000000003E-2</c:v>
                </c:pt>
                <c:pt idx="60521">
                  <c:v>8.6113213999999993E-2</c:v>
                </c:pt>
                <c:pt idx="60522">
                  <c:v>8.6082629999999993E-2</c:v>
                </c:pt>
                <c:pt idx="60523">
                  <c:v>8.6052001000000003E-2</c:v>
                </c:pt>
                <c:pt idx="60524">
                  <c:v>8.6021334000000005E-2</c:v>
                </c:pt>
                <c:pt idx="60525">
                  <c:v>8.5990623000000002E-2</c:v>
                </c:pt>
                <c:pt idx="60526">
                  <c:v>8.5959874000000006E-2</c:v>
                </c:pt>
                <c:pt idx="60527">
                  <c:v>8.5929081000000004E-2</c:v>
                </c:pt>
                <c:pt idx="60528">
                  <c:v>8.5898242999999999E-2</c:v>
                </c:pt>
                <c:pt idx="60529">
                  <c:v>8.5867367999999999E-2</c:v>
                </c:pt>
                <c:pt idx="60530">
                  <c:v>8.5836447999999996E-2</c:v>
                </c:pt>
                <c:pt idx="60531">
                  <c:v>8.5805490999999998E-2</c:v>
                </c:pt>
                <c:pt idx="60532">
                  <c:v>8.5774488999999995E-2</c:v>
                </c:pt>
                <c:pt idx="60533">
                  <c:v>8.5743449999999999E-2</c:v>
                </c:pt>
                <c:pt idx="60534">
                  <c:v>8.5712365999999998E-2</c:v>
                </c:pt>
                <c:pt idx="60535">
                  <c:v>8.5681245000000003E-2</c:v>
                </c:pt>
                <c:pt idx="60536">
                  <c:v>8.5650079000000004E-2</c:v>
                </c:pt>
                <c:pt idx="60537">
                  <c:v>8.5618875999999997E-2</c:v>
                </c:pt>
                <c:pt idx="60538">
                  <c:v>8.5587627999999999E-2</c:v>
                </c:pt>
                <c:pt idx="60539">
                  <c:v>8.5556343000000007E-2</c:v>
                </c:pt>
                <c:pt idx="60540">
                  <c:v>8.5525013999999996E-2</c:v>
                </c:pt>
                <c:pt idx="60541">
                  <c:v>8.5493647000000006E-2</c:v>
                </c:pt>
                <c:pt idx="60542">
                  <c:v>8.5462234999999998E-2</c:v>
                </c:pt>
                <c:pt idx="60543">
                  <c:v>8.5430785999999995E-2</c:v>
                </c:pt>
                <c:pt idx="60544">
                  <c:v>8.5399306999999994E-2</c:v>
                </c:pt>
                <c:pt idx="60545">
                  <c:v>8.5367798999999994E-2</c:v>
                </c:pt>
                <c:pt idx="60546">
                  <c:v>8.5336259999999997E-2</c:v>
                </c:pt>
                <c:pt idx="60547">
                  <c:v>8.5304692000000001E-2</c:v>
                </c:pt>
                <c:pt idx="60548">
                  <c:v>8.5273093999999994E-2</c:v>
                </c:pt>
                <c:pt idx="60549">
                  <c:v>8.5241467000000001E-2</c:v>
                </c:pt>
                <c:pt idx="60550">
                  <c:v>8.5209816999999993E-2</c:v>
                </c:pt>
                <c:pt idx="60551">
                  <c:v>8.5178137000000001E-2</c:v>
                </c:pt>
                <c:pt idx="60552">
                  <c:v>8.5146435000000006E-2</c:v>
                </c:pt>
                <c:pt idx="60553">
                  <c:v>8.5114709999999996E-2</c:v>
                </c:pt>
                <c:pt idx="60554">
                  <c:v>8.5082956000000001E-2</c:v>
                </c:pt>
                <c:pt idx="60555">
                  <c:v>8.5051179000000005E-2</c:v>
                </c:pt>
                <c:pt idx="60556">
                  <c:v>8.5019380000000006E-2</c:v>
                </c:pt>
                <c:pt idx="60557">
                  <c:v>8.4987558000000005E-2</c:v>
                </c:pt>
                <c:pt idx="60558">
                  <c:v>8.4955715000000001E-2</c:v>
                </c:pt>
                <c:pt idx="60559">
                  <c:v>8.4923848999999996E-2</c:v>
                </c:pt>
                <c:pt idx="60560">
                  <c:v>8.4891960000000002E-2</c:v>
                </c:pt>
                <c:pt idx="60561">
                  <c:v>8.4860041999999997E-2</c:v>
                </c:pt>
                <c:pt idx="60562">
                  <c:v>8.4828108999999999E-2</c:v>
                </c:pt>
                <c:pt idx="60563">
                  <c:v>8.4796152999999999E-2</c:v>
                </c:pt>
                <c:pt idx="60564">
                  <c:v>8.4764174999999997E-2</c:v>
                </c:pt>
                <c:pt idx="60565">
                  <c:v>8.4732175000000007E-2</c:v>
                </c:pt>
                <c:pt idx="60566">
                  <c:v>8.4700152000000001E-2</c:v>
                </c:pt>
                <c:pt idx="60567">
                  <c:v>8.4668115000000002E-2</c:v>
                </c:pt>
                <c:pt idx="60568">
                  <c:v>8.4636055000000002E-2</c:v>
                </c:pt>
                <c:pt idx="60569">
                  <c:v>8.4603972999999999E-2</c:v>
                </c:pt>
                <c:pt idx="60570">
                  <c:v>8.4571876000000004E-2</c:v>
                </c:pt>
                <c:pt idx="60571">
                  <c:v>8.4539755999999994E-2</c:v>
                </c:pt>
                <c:pt idx="60572">
                  <c:v>8.4507613999999995E-2</c:v>
                </c:pt>
                <c:pt idx="60573">
                  <c:v>8.4475458000000003E-2</c:v>
                </c:pt>
                <c:pt idx="60574">
                  <c:v>8.4443278999999996E-2</c:v>
                </c:pt>
                <c:pt idx="60575">
                  <c:v>8.4411084999999997E-2</c:v>
                </c:pt>
                <c:pt idx="60576">
                  <c:v>8.4378867999999996E-2</c:v>
                </c:pt>
                <c:pt idx="60577">
                  <c:v>8.4346637000000002E-2</c:v>
                </c:pt>
                <c:pt idx="60578">
                  <c:v>8.4314384000000006E-2</c:v>
                </c:pt>
                <c:pt idx="60579">
                  <c:v>8.4282115000000005E-2</c:v>
                </c:pt>
                <c:pt idx="60580">
                  <c:v>8.4249824000000001E-2</c:v>
                </c:pt>
                <c:pt idx="60581">
                  <c:v>8.4217519000000005E-2</c:v>
                </c:pt>
                <c:pt idx="60582">
                  <c:v>8.4185189999999993E-2</c:v>
                </c:pt>
                <c:pt idx="60583">
                  <c:v>8.4152848000000002E-2</c:v>
                </c:pt>
                <c:pt idx="60584">
                  <c:v>8.4120490000000006E-2</c:v>
                </c:pt>
                <c:pt idx="60585">
                  <c:v>8.4088108999999994E-2</c:v>
                </c:pt>
                <c:pt idx="60586">
                  <c:v>8.4055714000000004E-2</c:v>
                </c:pt>
                <c:pt idx="60587">
                  <c:v>8.4023303999999993E-2</c:v>
                </c:pt>
                <c:pt idx="60588">
                  <c:v>8.3990871999999994E-2</c:v>
                </c:pt>
                <c:pt idx="60589">
                  <c:v>8.3958425000000003E-2</c:v>
                </c:pt>
                <c:pt idx="60590">
                  <c:v>8.3925962000000007E-2</c:v>
                </c:pt>
                <c:pt idx="60591">
                  <c:v>8.3893485000000004E-2</c:v>
                </c:pt>
                <c:pt idx="60592">
                  <c:v>8.3860992999999995E-2</c:v>
                </c:pt>
                <c:pt idx="60593">
                  <c:v>8.3828486999999993E-2</c:v>
                </c:pt>
                <c:pt idx="60594">
                  <c:v>8.3795957000000004E-2</c:v>
                </c:pt>
                <c:pt idx="60595">
                  <c:v>8.3763412999999995E-2</c:v>
                </c:pt>
                <c:pt idx="60596">
                  <c:v>8.3730853999999993E-2</c:v>
                </c:pt>
                <c:pt idx="60597">
                  <c:v>8.369828E-2</c:v>
                </c:pt>
                <c:pt idx="60598">
                  <c:v>8.3665691E-2</c:v>
                </c:pt>
                <c:pt idx="60599">
                  <c:v>8.3633087999999994E-2</c:v>
                </c:pt>
                <c:pt idx="60600">
                  <c:v>8.3600468999999997E-2</c:v>
                </c:pt>
                <c:pt idx="60601">
                  <c:v>8.3572148999999998E-2</c:v>
                </c:pt>
                <c:pt idx="60602">
                  <c:v>8.3543046999999995E-2</c:v>
                </c:pt>
                <c:pt idx="60603">
                  <c:v>8.3513215000000002E-2</c:v>
                </c:pt>
                <c:pt idx="60604">
                  <c:v>8.3482705000000004E-2</c:v>
                </c:pt>
                <c:pt idx="60605">
                  <c:v>8.3451562000000007E-2</c:v>
                </c:pt>
                <c:pt idx="60606">
                  <c:v>8.341983E-2</c:v>
                </c:pt>
                <c:pt idx="60607">
                  <c:v>8.3387538999999997E-2</c:v>
                </c:pt>
                <c:pt idx="60608">
                  <c:v>8.3354726000000004E-2</c:v>
                </c:pt>
                <c:pt idx="60609">
                  <c:v>8.3321422000000006E-2</c:v>
                </c:pt>
                <c:pt idx="60610">
                  <c:v>8.3287649000000005E-2</c:v>
                </c:pt>
                <c:pt idx="60611">
                  <c:v>8.3253436E-2</c:v>
                </c:pt>
                <c:pt idx="60612">
                  <c:v>8.3218797999999997E-2</c:v>
                </c:pt>
                <c:pt idx="60613">
                  <c:v>8.3183751E-2</c:v>
                </c:pt>
                <c:pt idx="60614">
                  <c:v>8.3148316E-2</c:v>
                </c:pt>
                <c:pt idx="60615">
                  <c:v>8.3112508000000002E-2</c:v>
                </c:pt>
                <c:pt idx="60616">
                  <c:v>8.3076335000000001E-2</c:v>
                </c:pt>
                <c:pt idx="60617">
                  <c:v>8.3039813000000004E-2</c:v>
                </c:pt>
                <c:pt idx="60618">
                  <c:v>8.3002946999999994E-2</c:v>
                </c:pt>
                <c:pt idx="60619">
                  <c:v>8.2965754000000003E-2</c:v>
                </c:pt>
                <c:pt idx="60620">
                  <c:v>8.292824E-2</c:v>
                </c:pt>
                <c:pt idx="60621">
                  <c:v>8.2890413999999996E-2</c:v>
                </c:pt>
                <c:pt idx="60622">
                  <c:v>8.2852281999999999E-2</c:v>
                </c:pt>
                <c:pt idx="60623">
                  <c:v>8.2813851999999993E-2</c:v>
                </c:pt>
                <c:pt idx="60624">
                  <c:v>8.2775131000000002E-2</c:v>
                </c:pt>
                <c:pt idx="60625">
                  <c:v>8.2736119999999996E-2</c:v>
                </c:pt>
                <c:pt idx="60626">
                  <c:v>8.2696832999999997E-2</c:v>
                </c:pt>
                <c:pt idx="60627">
                  <c:v>8.2657270000000005E-2</c:v>
                </c:pt>
                <c:pt idx="60628">
                  <c:v>8.2617439000000001E-2</c:v>
                </c:pt>
                <c:pt idx="60629">
                  <c:v>8.2577339999999999E-2</c:v>
                </c:pt>
                <c:pt idx="60630">
                  <c:v>8.2536980999999995E-2</c:v>
                </c:pt>
                <c:pt idx="60631">
                  <c:v>8.2496367000000001E-2</c:v>
                </c:pt>
                <c:pt idx="60632">
                  <c:v>8.2455501E-2</c:v>
                </c:pt>
                <c:pt idx="60633">
                  <c:v>8.2414389000000005E-2</c:v>
                </c:pt>
                <c:pt idx="60634">
                  <c:v>8.237303E-2</c:v>
                </c:pt>
                <c:pt idx="60635">
                  <c:v>8.2331433999999995E-2</c:v>
                </c:pt>
                <c:pt idx="60636">
                  <c:v>8.2289599000000005E-2</c:v>
                </c:pt>
                <c:pt idx="60637">
                  <c:v>8.2247532999999998E-2</c:v>
                </c:pt>
                <c:pt idx="60638">
                  <c:v>8.2205242999999997E-2</c:v>
                </c:pt>
                <c:pt idx="60639">
                  <c:v>8.2162722999999993E-2</c:v>
                </c:pt>
                <c:pt idx="60640">
                  <c:v>8.2119978999999996E-2</c:v>
                </c:pt>
                <c:pt idx="60641">
                  <c:v>8.2077019000000001E-2</c:v>
                </c:pt>
                <c:pt idx="60642">
                  <c:v>8.2033842999999995E-2</c:v>
                </c:pt>
                <c:pt idx="60643">
                  <c:v>8.1990451000000006E-2</c:v>
                </c:pt>
                <c:pt idx="60644">
                  <c:v>8.1946850000000002E-2</c:v>
                </c:pt>
                <c:pt idx="60645">
                  <c:v>8.1903039999999996E-2</c:v>
                </c:pt>
                <c:pt idx="60646">
                  <c:v>8.1859029999999999E-2</c:v>
                </c:pt>
                <c:pt idx="60647">
                  <c:v>8.1814817999999997E-2</c:v>
                </c:pt>
                <c:pt idx="60648">
                  <c:v>8.1770405000000004E-2</c:v>
                </c:pt>
                <c:pt idx="60649">
                  <c:v>8.1725791000000006E-2</c:v>
                </c:pt>
                <c:pt idx="60650">
                  <c:v>8.1680982999999999E-2</c:v>
                </c:pt>
                <c:pt idx="60651">
                  <c:v>8.1635981999999996E-2</c:v>
                </c:pt>
                <c:pt idx="60652">
                  <c:v>8.1590793999999994E-2</c:v>
                </c:pt>
                <c:pt idx="60653">
                  <c:v>8.1545412999999997E-2</c:v>
                </c:pt>
                <c:pt idx="60654">
                  <c:v>8.1499851999999998E-2</c:v>
                </c:pt>
                <c:pt idx="60655">
                  <c:v>8.1454105999999998E-2</c:v>
                </c:pt>
                <c:pt idx="60656">
                  <c:v>8.1408179999999997E-2</c:v>
                </c:pt>
                <c:pt idx="60657">
                  <c:v>8.1362076000000005E-2</c:v>
                </c:pt>
                <c:pt idx="60658">
                  <c:v>8.1315792999999997E-2</c:v>
                </c:pt>
                <c:pt idx="60659">
                  <c:v>8.1269338999999996E-2</c:v>
                </c:pt>
                <c:pt idx="60660">
                  <c:v>8.1222706000000006E-2</c:v>
                </c:pt>
                <c:pt idx="60661">
                  <c:v>8.1175908000000005E-2</c:v>
                </c:pt>
                <c:pt idx="60662">
                  <c:v>8.1128939999999997E-2</c:v>
                </c:pt>
                <c:pt idx="60663">
                  <c:v>8.1081808000000005E-2</c:v>
                </c:pt>
                <c:pt idx="60664">
                  <c:v>8.1034511000000004E-2</c:v>
                </c:pt>
                <c:pt idx="60665">
                  <c:v>8.0987051000000004E-2</c:v>
                </c:pt>
                <c:pt idx="60666">
                  <c:v>8.0939426999999994E-2</c:v>
                </c:pt>
                <c:pt idx="60667">
                  <c:v>8.0891645999999998E-2</c:v>
                </c:pt>
                <c:pt idx="60668">
                  <c:v>8.0843709E-2</c:v>
                </c:pt>
                <c:pt idx="60669">
                  <c:v>8.0795616000000001E-2</c:v>
                </c:pt>
                <c:pt idx="60670">
                  <c:v>8.0747366000000001E-2</c:v>
                </c:pt>
                <c:pt idx="60671">
                  <c:v>8.0698966999999996E-2</c:v>
                </c:pt>
                <c:pt idx="60672">
                  <c:v>8.0650412000000005E-2</c:v>
                </c:pt>
                <c:pt idx="60673">
                  <c:v>8.0601706999999995E-2</c:v>
                </c:pt>
                <c:pt idx="60674">
                  <c:v>8.0552853999999993E-2</c:v>
                </c:pt>
                <c:pt idx="60675">
                  <c:v>8.0503851000000001E-2</c:v>
                </c:pt>
                <c:pt idx="60676">
                  <c:v>8.0454707E-2</c:v>
                </c:pt>
                <c:pt idx="60677">
                  <c:v>8.0405422000000004E-2</c:v>
                </c:pt>
                <c:pt idx="60678">
                  <c:v>8.0355994E-2</c:v>
                </c:pt>
                <c:pt idx="60679">
                  <c:v>8.0306426E-2</c:v>
                </c:pt>
                <c:pt idx="60680">
                  <c:v>8.0256715000000006E-2</c:v>
                </c:pt>
                <c:pt idx="60681">
                  <c:v>8.0206870999999999E-2</c:v>
                </c:pt>
                <c:pt idx="60682">
                  <c:v>8.0156884999999997E-2</c:v>
                </c:pt>
                <c:pt idx="60683">
                  <c:v>8.0106764999999996E-2</c:v>
                </c:pt>
                <c:pt idx="60684">
                  <c:v>8.0056510999999997E-2</c:v>
                </c:pt>
                <c:pt idx="60685">
                  <c:v>8.0006129999999995E-2</c:v>
                </c:pt>
                <c:pt idx="60686">
                  <c:v>7.9955614999999994E-2</c:v>
                </c:pt>
                <c:pt idx="60687">
                  <c:v>7.9904965999999994E-2</c:v>
                </c:pt>
                <c:pt idx="60688">
                  <c:v>7.9854190000000005E-2</c:v>
                </c:pt>
                <c:pt idx="60689">
                  <c:v>7.9803288E-2</c:v>
                </c:pt>
                <c:pt idx="60690">
                  <c:v>7.9752259000000006E-2</c:v>
                </c:pt>
                <c:pt idx="60691">
                  <c:v>7.9701102999999995E-2</c:v>
                </c:pt>
                <c:pt idx="60692">
                  <c:v>7.9649820999999996E-2</c:v>
                </c:pt>
                <c:pt idx="60693">
                  <c:v>7.9598419000000004E-2</c:v>
                </c:pt>
                <c:pt idx="60694">
                  <c:v>7.9546890999999995E-2</c:v>
                </c:pt>
                <c:pt idx="60695">
                  <c:v>7.9495244000000007E-2</c:v>
                </c:pt>
                <c:pt idx="60696">
                  <c:v>7.9443476999999998E-2</c:v>
                </c:pt>
                <c:pt idx="60697">
                  <c:v>7.9391598999999993E-2</c:v>
                </c:pt>
                <c:pt idx="60698">
                  <c:v>7.9339622999999998E-2</c:v>
                </c:pt>
                <c:pt idx="60699">
                  <c:v>7.9287550999999998E-2</c:v>
                </c:pt>
                <c:pt idx="60700">
                  <c:v>7.9235396999999999E-2</c:v>
                </c:pt>
                <c:pt idx="60701">
                  <c:v>7.9183161000000002E-2</c:v>
                </c:pt>
                <c:pt idx="60702">
                  <c:v>7.9130843000000006E-2</c:v>
                </c:pt>
                <c:pt idx="60703">
                  <c:v>7.9078442999999998E-2</c:v>
                </c:pt>
                <c:pt idx="60704">
                  <c:v>7.9025969000000001E-2</c:v>
                </c:pt>
                <c:pt idx="60705">
                  <c:v>7.8973426999999999E-2</c:v>
                </c:pt>
                <c:pt idx="60706">
                  <c:v>7.8920810999999993E-2</c:v>
                </c:pt>
                <c:pt idx="60707">
                  <c:v>7.8868127999999996E-2</c:v>
                </c:pt>
                <c:pt idx="60708">
                  <c:v>7.8815378000000005E-2</c:v>
                </c:pt>
                <c:pt idx="60709">
                  <c:v>7.8762560999999995E-2</c:v>
                </c:pt>
                <c:pt idx="60710">
                  <c:v>7.8709677000000006E-2</c:v>
                </c:pt>
                <c:pt idx="60711">
                  <c:v>7.8656733000000006E-2</c:v>
                </c:pt>
                <c:pt idx="60712">
                  <c:v>7.8603722000000001E-2</c:v>
                </c:pt>
                <c:pt idx="60713">
                  <c:v>7.8550651999999999E-2</c:v>
                </c:pt>
                <c:pt idx="60714">
                  <c:v>7.8497522E-2</c:v>
                </c:pt>
                <c:pt idx="60715">
                  <c:v>7.8444339000000002E-2</c:v>
                </c:pt>
                <c:pt idx="60716">
                  <c:v>7.8391097000000007E-2</c:v>
                </c:pt>
                <c:pt idx="60717">
                  <c:v>7.8337796000000001E-2</c:v>
                </c:pt>
                <c:pt idx="60718">
                  <c:v>7.8284441999999996E-2</c:v>
                </c:pt>
                <c:pt idx="60719">
                  <c:v>7.8231037000000003E-2</c:v>
                </c:pt>
                <c:pt idx="60720">
                  <c:v>7.8177578999999997E-2</c:v>
                </c:pt>
                <c:pt idx="60721">
                  <c:v>7.8124069000000004E-2</c:v>
                </c:pt>
                <c:pt idx="60722">
                  <c:v>7.8070505999999998E-2</c:v>
                </c:pt>
                <c:pt idx="60723">
                  <c:v>7.8016892000000004E-2</c:v>
                </c:pt>
                <c:pt idx="60724">
                  <c:v>7.7963225999999997E-2</c:v>
                </c:pt>
                <c:pt idx="60725">
                  <c:v>7.7909513999999999E-2</c:v>
                </c:pt>
                <c:pt idx="60726">
                  <c:v>7.7855751000000001E-2</c:v>
                </c:pt>
                <c:pt idx="60727">
                  <c:v>7.7801942999999998E-2</c:v>
                </c:pt>
                <c:pt idx="60728">
                  <c:v>7.7748090000000006E-2</c:v>
                </c:pt>
                <c:pt idx="60729">
                  <c:v>7.7694192999999995E-2</c:v>
                </c:pt>
                <c:pt idx="60730">
                  <c:v>7.7640249999999994E-2</c:v>
                </c:pt>
                <c:pt idx="60731">
                  <c:v>7.7586256000000006E-2</c:v>
                </c:pt>
                <c:pt idx="60732">
                  <c:v>7.7532223999999997E-2</c:v>
                </c:pt>
                <c:pt idx="60733">
                  <c:v>7.7478147999999997E-2</c:v>
                </c:pt>
                <c:pt idx="60734">
                  <c:v>7.7424027000000006E-2</c:v>
                </c:pt>
                <c:pt idx="60735">
                  <c:v>7.7369868999999994E-2</c:v>
                </c:pt>
                <c:pt idx="60736">
                  <c:v>7.7315666000000005E-2</c:v>
                </c:pt>
                <c:pt idx="60737">
                  <c:v>7.7261425999999994E-2</c:v>
                </c:pt>
                <c:pt idx="60738">
                  <c:v>7.7207141000000007E-2</c:v>
                </c:pt>
                <c:pt idx="60739">
                  <c:v>7.7152817999999998E-2</c:v>
                </c:pt>
                <c:pt idx="60740">
                  <c:v>7.7098458999999994E-2</c:v>
                </c:pt>
                <c:pt idx="60741">
                  <c:v>7.7044061999999996E-2</c:v>
                </c:pt>
                <c:pt idx="60742">
                  <c:v>7.6989628000000004E-2</c:v>
                </c:pt>
                <c:pt idx="60743">
                  <c:v>7.6935157000000004E-2</c:v>
                </c:pt>
                <c:pt idx="60744">
                  <c:v>7.6880648999999995E-2</c:v>
                </c:pt>
                <c:pt idx="60745">
                  <c:v>7.6826103000000007E-2</c:v>
                </c:pt>
                <c:pt idx="60746">
                  <c:v>7.6771528000000006E-2</c:v>
                </c:pt>
                <c:pt idx="60747">
                  <c:v>7.6716914999999997E-2</c:v>
                </c:pt>
                <c:pt idx="60748">
                  <c:v>7.6662264999999993E-2</c:v>
                </c:pt>
                <c:pt idx="60749">
                  <c:v>7.6607585000000006E-2</c:v>
                </c:pt>
                <c:pt idx="60750">
                  <c:v>7.6552875000000006E-2</c:v>
                </c:pt>
                <c:pt idx="60751">
                  <c:v>7.6498127999999999E-2</c:v>
                </c:pt>
                <c:pt idx="60752">
                  <c:v>7.6443352000000006E-2</c:v>
                </c:pt>
                <c:pt idx="60753">
                  <c:v>7.6388545000000002E-2</c:v>
                </c:pt>
                <c:pt idx="60754">
                  <c:v>7.6333702000000003E-2</c:v>
                </c:pt>
                <c:pt idx="60755">
                  <c:v>7.6278828000000007E-2</c:v>
                </c:pt>
                <c:pt idx="60756">
                  <c:v>7.6223924999999998E-2</c:v>
                </c:pt>
                <c:pt idx="60757">
                  <c:v>7.6168992000000005E-2</c:v>
                </c:pt>
                <c:pt idx="60758">
                  <c:v>7.6114029E-2</c:v>
                </c:pt>
                <c:pt idx="60759">
                  <c:v>7.6059035999999997E-2</c:v>
                </c:pt>
                <c:pt idx="60760">
                  <c:v>7.6004012999999995E-2</c:v>
                </c:pt>
                <c:pt idx="60761">
                  <c:v>7.5948969000000005E-2</c:v>
                </c:pt>
                <c:pt idx="60762">
                  <c:v>7.5893894000000003E-2</c:v>
                </c:pt>
                <c:pt idx="60763">
                  <c:v>7.5838789000000004E-2</c:v>
                </c:pt>
                <c:pt idx="60764">
                  <c:v>7.5783662000000002E-2</c:v>
                </c:pt>
                <c:pt idx="60765">
                  <c:v>7.5728506000000001E-2</c:v>
                </c:pt>
                <c:pt idx="60766">
                  <c:v>7.5673319000000003E-2</c:v>
                </c:pt>
                <c:pt idx="60767">
                  <c:v>7.5618111000000002E-2</c:v>
                </c:pt>
                <c:pt idx="60768">
                  <c:v>7.5562872000000003E-2</c:v>
                </c:pt>
                <c:pt idx="60769">
                  <c:v>7.5507611000000002E-2</c:v>
                </c:pt>
                <c:pt idx="60770">
                  <c:v>7.5452327999999999E-2</c:v>
                </c:pt>
                <c:pt idx="60771">
                  <c:v>7.5397014999999998E-2</c:v>
                </c:pt>
                <c:pt idx="60772">
                  <c:v>7.5341678999999995E-2</c:v>
                </c:pt>
                <c:pt idx="60773">
                  <c:v>7.5286321000000003E-2</c:v>
                </c:pt>
                <c:pt idx="60774">
                  <c:v>7.5230940999999996E-2</c:v>
                </c:pt>
                <c:pt idx="60775">
                  <c:v>7.5175539E-2</c:v>
                </c:pt>
                <c:pt idx="60776">
                  <c:v>7.5120114000000002E-2</c:v>
                </c:pt>
                <c:pt idx="60777">
                  <c:v>7.5064667000000002E-2</c:v>
                </c:pt>
                <c:pt idx="60778">
                  <c:v>7.5009197E-2</c:v>
                </c:pt>
                <c:pt idx="60779">
                  <c:v>7.4953704999999995E-2</c:v>
                </c:pt>
                <c:pt idx="60780">
                  <c:v>7.4898191000000003E-2</c:v>
                </c:pt>
                <c:pt idx="60781">
                  <c:v>7.4842653999999995E-2</c:v>
                </c:pt>
                <c:pt idx="60782">
                  <c:v>7.4787094999999998E-2</c:v>
                </c:pt>
                <c:pt idx="60783">
                  <c:v>7.4731513999999999E-2</c:v>
                </c:pt>
                <c:pt idx="60784">
                  <c:v>7.4675917999999994E-2</c:v>
                </c:pt>
                <c:pt idx="60785">
                  <c:v>7.4620299000000001E-2</c:v>
                </c:pt>
                <c:pt idx="60786">
                  <c:v>7.4564658000000006E-2</c:v>
                </c:pt>
                <c:pt idx="60787">
                  <c:v>7.4509002000000005E-2</c:v>
                </c:pt>
                <c:pt idx="60788">
                  <c:v>7.4453324000000001E-2</c:v>
                </c:pt>
                <c:pt idx="60789">
                  <c:v>7.4397631000000006E-2</c:v>
                </c:pt>
                <c:pt idx="60790">
                  <c:v>7.4341915999999994E-2</c:v>
                </c:pt>
                <c:pt idx="60791">
                  <c:v>7.4286185000000005E-2</c:v>
                </c:pt>
                <c:pt idx="60792">
                  <c:v>7.4230432999999998E-2</c:v>
                </c:pt>
                <c:pt idx="60793">
                  <c:v>7.4174665000000001E-2</c:v>
                </c:pt>
                <c:pt idx="60794">
                  <c:v>7.4118881999999997E-2</c:v>
                </c:pt>
                <c:pt idx="60795">
                  <c:v>7.4063078000000004E-2</c:v>
                </c:pt>
                <c:pt idx="60796">
                  <c:v>7.4007258000000006E-2</c:v>
                </c:pt>
                <c:pt idx="60797">
                  <c:v>7.3951423000000002E-2</c:v>
                </c:pt>
                <c:pt idx="60798">
                  <c:v>7.3895574000000006E-2</c:v>
                </c:pt>
                <c:pt idx="60799">
                  <c:v>7.3839709000000003E-2</c:v>
                </c:pt>
                <c:pt idx="60800">
                  <c:v>7.3783829999999995E-2</c:v>
                </c:pt>
                <c:pt idx="60801">
                  <c:v>7.3727935999999994E-2</c:v>
                </c:pt>
                <c:pt idx="60802">
                  <c:v>7.3672026000000002E-2</c:v>
                </c:pt>
                <c:pt idx="60803">
                  <c:v>7.3616102000000003E-2</c:v>
                </c:pt>
                <c:pt idx="60804">
                  <c:v>7.3560162999999998E-2</c:v>
                </c:pt>
                <c:pt idx="60805">
                  <c:v>7.350421E-2</c:v>
                </c:pt>
                <c:pt idx="60806">
                  <c:v>7.3448240999999997E-2</c:v>
                </c:pt>
                <c:pt idx="60807">
                  <c:v>7.3392257000000002E-2</c:v>
                </c:pt>
                <c:pt idx="60808">
                  <c:v>7.3336259000000001E-2</c:v>
                </c:pt>
                <c:pt idx="60809">
                  <c:v>7.3280244999999994E-2</c:v>
                </c:pt>
                <c:pt idx="60810">
                  <c:v>7.3224216999999994E-2</c:v>
                </c:pt>
                <c:pt idx="60811">
                  <c:v>7.3168180999999999E-2</c:v>
                </c:pt>
                <c:pt idx="60812">
                  <c:v>7.3112129999999997E-2</c:v>
                </c:pt>
                <c:pt idx="60813">
                  <c:v>7.3056065000000003E-2</c:v>
                </c:pt>
                <c:pt idx="60814">
                  <c:v>7.2999991E-2</c:v>
                </c:pt>
                <c:pt idx="60815">
                  <c:v>7.2943904000000004E-2</c:v>
                </c:pt>
                <c:pt idx="60816">
                  <c:v>7.2887801000000002E-2</c:v>
                </c:pt>
                <c:pt idx="60817">
                  <c:v>7.2831690000000004E-2</c:v>
                </c:pt>
                <c:pt idx="60818">
                  <c:v>7.2775565E-2</c:v>
                </c:pt>
                <c:pt idx="60819">
                  <c:v>7.2719432000000001E-2</c:v>
                </c:pt>
                <c:pt idx="60820">
                  <c:v>7.2663284999999994E-2</c:v>
                </c:pt>
                <c:pt idx="60821">
                  <c:v>7.2607130000000006E-2</c:v>
                </c:pt>
                <c:pt idx="60822">
                  <c:v>7.2550966999999994E-2</c:v>
                </c:pt>
                <c:pt idx="60823">
                  <c:v>7.2494790000000003E-2</c:v>
                </c:pt>
                <c:pt idx="60824">
                  <c:v>7.2438605000000003E-2</c:v>
                </c:pt>
                <c:pt idx="60825">
                  <c:v>7.2382413000000007E-2</c:v>
                </c:pt>
                <c:pt idx="60826">
                  <c:v>7.2326206000000004E-2</c:v>
                </c:pt>
                <c:pt idx="60827">
                  <c:v>7.2269991000000006E-2</c:v>
                </c:pt>
                <c:pt idx="60828">
                  <c:v>7.2213768999999997E-2</c:v>
                </c:pt>
                <c:pt idx="60829">
                  <c:v>7.2157539000000007E-2</c:v>
                </c:pt>
                <c:pt idx="60830">
                  <c:v>7.2101294999999996E-2</c:v>
                </c:pt>
                <c:pt idx="60831">
                  <c:v>7.2045043000000003E-2</c:v>
                </c:pt>
                <c:pt idx="60832">
                  <c:v>7.1988784E-2</c:v>
                </c:pt>
                <c:pt idx="60833">
                  <c:v>7.1932517000000001E-2</c:v>
                </c:pt>
                <c:pt idx="60834">
                  <c:v>7.1876243000000006E-2</c:v>
                </c:pt>
                <c:pt idx="60835">
                  <c:v>7.1819961000000002E-2</c:v>
                </c:pt>
                <c:pt idx="60836">
                  <c:v>7.1763672000000001E-2</c:v>
                </c:pt>
                <c:pt idx="60837">
                  <c:v>7.1707375000000004E-2</c:v>
                </c:pt>
                <c:pt idx="60838">
                  <c:v>7.1651070999999997E-2</c:v>
                </c:pt>
                <c:pt idx="60839">
                  <c:v>7.1594759999999993E-2</c:v>
                </c:pt>
                <c:pt idx="60840">
                  <c:v>7.1538440999999994E-2</c:v>
                </c:pt>
                <c:pt idx="60841">
                  <c:v>7.1482113999999999E-2</c:v>
                </c:pt>
                <c:pt idx="60842">
                  <c:v>7.1425788000000004E-2</c:v>
                </c:pt>
                <c:pt idx="60843">
                  <c:v>7.1369453999999999E-2</c:v>
                </c:pt>
                <c:pt idx="60844">
                  <c:v>7.1313112999999997E-2</c:v>
                </c:pt>
                <c:pt idx="60845">
                  <c:v>7.1256764E-2</c:v>
                </c:pt>
                <c:pt idx="60846">
                  <c:v>7.1200408000000007E-2</c:v>
                </c:pt>
                <c:pt idx="60847">
                  <c:v>7.1144051999999999E-2</c:v>
                </c:pt>
                <c:pt idx="60848">
                  <c:v>7.1087687999999996E-2</c:v>
                </c:pt>
                <c:pt idx="60849">
                  <c:v>7.1031316999999997E-2</c:v>
                </c:pt>
                <c:pt idx="60850">
                  <c:v>7.0974945999999997E-2</c:v>
                </c:pt>
                <c:pt idx="60851">
                  <c:v>7.0918567000000002E-2</c:v>
                </c:pt>
                <c:pt idx="60852">
                  <c:v>7.0862189000000006E-2</c:v>
                </c:pt>
                <c:pt idx="60853">
                  <c:v>7.0805803E-2</c:v>
                </c:pt>
                <c:pt idx="60854">
                  <c:v>7.0749408999999999E-2</c:v>
                </c:pt>
                <c:pt idx="60855">
                  <c:v>7.0693015999999997E-2</c:v>
                </c:pt>
                <c:pt idx="60856">
                  <c:v>7.0636615E-2</c:v>
                </c:pt>
                <c:pt idx="60857">
                  <c:v>7.0580214000000002E-2</c:v>
                </c:pt>
                <c:pt idx="60858">
                  <c:v>7.0523805999999994E-2</c:v>
                </c:pt>
                <c:pt idx="60859">
                  <c:v>7.0467398000000001E-2</c:v>
                </c:pt>
                <c:pt idx="60860">
                  <c:v>7.0410988999999993E-2</c:v>
                </c:pt>
                <c:pt idx="60861">
                  <c:v>7.0354573000000004E-2</c:v>
                </c:pt>
                <c:pt idx="60862">
                  <c:v>7.0298157999999999E-2</c:v>
                </c:pt>
                <c:pt idx="60863">
                  <c:v>7.0241734E-2</c:v>
                </c:pt>
                <c:pt idx="60864">
                  <c:v>7.0185311E-2</c:v>
                </c:pt>
                <c:pt idx="60865">
                  <c:v>7.0128888E-2</c:v>
                </c:pt>
                <c:pt idx="60866">
                  <c:v>7.0072465E-2</c:v>
                </c:pt>
                <c:pt idx="60867">
                  <c:v>7.0016034000000005E-2</c:v>
                </c:pt>
                <c:pt idx="60868">
                  <c:v>6.9959602999999995E-2</c:v>
                </c:pt>
                <c:pt idx="60869">
                  <c:v>6.9903172999999999E-2</c:v>
                </c:pt>
                <c:pt idx="60870">
                  <c:v>6.9846742000000003E-2</c:v>
                </c:pt>
                <c:pt idx="60871">
                  <c:v>6.9790303999999997E-2</c:v>
                </c:pt>
                <c:pt idx="60872">
                  <c:v>6.9733866000000005E-2</c:v>
                </c:pt>
                <c:pt idx="60873">
                  <c:v>6.9677427E-2</c:v>
                </c:pt>
                <c:pt idx="60874">
                  <c:v>6.9620988999999994E-2</c:v>
                </c:pt>
                <c:pt idx="60875">
                  <c:v>6.9564551000000002E-2</c:v>
                </c:pt>
                <c:pt idx="60876">
                  <c:v>6.9508112999999996E-2</c:v>
                </c:pt>
                <c:pt idx="60877">
                  <c:v>6.9451675000000004E-2</c:v>
                </c:pt>
                <c:pt idx="60878">
                  <c:v>6.9395236999999999E-2</c:v>
                </c:pt>
                <c:pt idx="60879">
                  <c:v>6.9338799000000007E-2</c:v>
                </c:pt>
                <c:pt idx="60880">
                  <c:v>6.9282360000000001E-2</c:v>
                </c:pt>
                <c:pt idx="60881">
                  <c:v>6.9225921999999995E-2</c:v>
                </c:pt>
                <c:pt idx="60882">
                  <c:v>6.9169484000000003E-2</c:v>
                </c:pt>
                <c:pt idx="60883">
                  <c:v>6.9113045999999997E-2</c:v>
                </c:pt>
                <c:pt idx="60884">
                  <c:v>6.9056608000000005E-2</c:v>
                </c:pt>
                <c:pt idx="60885">
                  <c:v>6.900017E-2</c:v>
                </c:pt>
                <c:pt idx="60886">
                  <c:v>6.8943730999999994E-2</c:v>
                </c:pt>
                <c:pt idx="60887">
                  <c:v>6.8887293000000002E-2</c:v>
                </c:pt>
                <c:pt idx="60888">
                  <c:v>6.8830854999999996E-2</c:v>
                </c:pt>
                <c:pt idx="60889">
                  <c:v>6.8774424000000001E-2</c:v>
                </c:pt>
                <c:pt idx="60890">
                  <c:v>6.8717994000000004E-2</c:v>
                </c:pt>
                <c:pt idx="60891">
                  <c:v>6.8661562999999995E-2</c:v>
                </c:pt>
                <c:pt idx="60892">
                  <c:v>6.8605131999999999E-2</c:v>
                </c:pt>
                <c:pt idx="60893">
                  <c:v>6.8548708999999999E-2</c:v>
                </c:pt>
                <c:pt idx="60894">
                  <c:v>6.8492285999999999E-2</c:v>
                </c:pt>
                <c:pt idx="60895">
                  <c:v>6.8435863E-2</c:v>
                </c:pt>
                <c:pt idx="60896">
                  <c:v>6.8379446999999996E-2</c:v>
                </c:pt>
                <c:pt idx="60897">
                  <c:v>6.8323031000000006E-2</c:v>
                </c:pt>
                <c:pt idx="60898">
                  <c:v>6.8266615000000003E-2</c:v>
                </c:pt>
                <c:pt idx="60899">
                  <c:v>6.8210206999999995E-2</c:v>
                </c:pt>
                <c:pt idx="60900">
                  <c:v>6.8153799000000001E-2</c:v>
                </c:pt>
                <c:pt idx="60901">
                  <c:v>6.8097389999999994E-2</c:v>
                </c:pt>
                <c:pt idx="60902">
                  <c:v>6.8040988999999996E-2</c:v>
                </c:pt>
                <c:pt idx="60903">
                  <c:v>6.7984587999999999E-2</c:v>
                </c:pt>
                <c:pt idx="60904">
                  <c:v>6.7928194999999997E-2</c:v>
                </c:pt>
                <c:pt idx="60905">
                  <c:v>6.7871801999999995E-2</c:v>
                </c:pt>
                <c:pt idx="60906">
                  <c:v>6.7815416000000003E-2</c:v>
                </c:pt>
                <c:pt idx="60907">
                  <c:v>6.7759029999999998E-2</c:v>
                </c:pt>
                <c:pt idx="60908">
                  <c:v>6.7702651000000003E-2</c:v>
                </c:pt>
                <c:pt idx="60909">
                  <c:v>6.7646271999999993E-2</c:v>
                </c:pt>
                <c:pt idx="60910">
                  <c:v>6.7589900999999994E-2</c:v>
                </c:pt>
                <c:pt idx="60911">
                  <c:v>6.7533529999999994E-2</c:v>
                </c:pt>
                <c:pt idx="60912">
                  <c:v>6.7477167000000005E-2</c:v>
                </c:pt>
                <c:pt idx="60913">
                  <c:v>6.7420803000000001E-2</c:v>
                </c:pt>
                <c:pt idx="60914">
                  <c:v>6.7364446999999994E-2</c:v>
                </c:pt>
                <c:pt idx="60915">
                  <c:v>6.7308097999999997E-2</c:v>
                </c:pt>
                <c:pt idx="60916">
                  <c:v>6.7251749E-2</c:v>
                </c:pt>
                <c:pt idx="60917">
                  <c:v>6.7195407999999998E-2</c:v>
                </c:pt>
                <c:pt idx="60918">
                  <c:v>6.7139074000000007E-2</c:v>
                </c:pt>
                <c:pt idx="60919">
                  <c:v>6.7082740000000002E-2</c:v>
                </c:pt>
                <c:pt idx="60920">
                  <c:v>6.7026414000000006E-2</c:v>
                </c:pt>
                <c:pt idx="60921">
                  <c:v>6.6970094999999993E-2</c:v>
                </c:pt>
                <c:pt idx="60922">
                  <c:v>6.6913775999999994E-2</c:v>
                </c:pt>
                <c:pt idx="60923">
                  <c:v>6.6857465000000005E-2</c:v>
                </c:pt>
                <c:pt idx="60924">
                  <c:v>6.6801160999999998E-2</c:v>
                </c:pt>
                <c:pt idx="60925">
                  <c:v>6.6744864000000001E-2</c:v>
                </c:pt>
                <c:pt idx="60926">
                  <c:v>6.6688575E-2</c:v>
                </c:pt>
                <c:pt idx="60927">
                  <c:v>6.6632285999999999E-2</c:v>
                </c:pt>
                <c:pt idx="60928">
                  <c:v>6.6576003999999994E-2</c:v>
                </c:pt>
                <c:pt idx="60929">
                  <c:v>6.6519729999999999E-2</c:v>
                </c:pt>
                <c:pt idx="60930">
                  <c:v>6.6463463E-2</c:v>
                </c:pt>
                <c:pt idx="60931">
                  <c:v>6.6407203999999997E-2</c:v>
                </c:pt>
                <c:pt idx="60932">
                  <c:v>6.6350952000000005E-2</c:v>
                </c:pt>
                <c:pt idx="60933">
                  <c:v>6.6294706999999994E-2</c:v>
                </c:pt>
                <c:pt idx="60934">
                  <c:v>6.6238469999999994E-2</c:v>
                </c:pt>
                <c:pt idx="60935">
                  <c:v>6.6182241000000003E-2</c:v>
                </c:pt>
                <c:pt idx="60936">
                  <c:v>6.6126018999999994E-2</c:v>
                </c:pt>
                <c:pt idx="60937">
                  <c:v>6.6069797E-2</c:v>
                </c:pt>
                <c:pt idx="60938">
                  <c:v>6.6013582000000001E-2</c:v>
                </c:pt>
                <c:pt idx="60939">
                  <c:v>6.5957374999999999E-2</c:v>
                </c:pt>
                <c:pt idx="60940">
                  <c:v>6.5901175000000006E-2</c:v>
                </c:pt>
                <c:pt idx="60941">
                  <c:v>6.5844982999999996E-2</c:v>
                </c:pt>
                <c:pt idx="60942">
                  <c:v>6.5788797999999996E-2</c:v>
                </c:pt>
                <c:pt idx="60943">
                  <c:v>6.5732621000000005E-2</c:v>
                </c:pt>
                <c:pt idx="60944">
                  <c:v>6.5676457999999993E-2</c:v>
                </c:pt>
                <c:pt idx="60945">
                  <c:v>6.5620303000000005E-2</c:v>
                </c:pt>
                <c:pt idx="60946">
                  <c:v>6.5564155999999998E-2</c:v>
                </c:pt>
                <c:pt idx="60947">
                  <c:v>6.5508015000000003E-2</c:v>
                </c:pt>
                <c:pt idx="60948">
                  <c:v>6.5451883000000002E-2</c:v>
                </c:pt>
                <c:pt idx="60949">
                  <c:v>6.5395757999999998E-2</c:v>
                </c:pt>
                <c:pt idx="60950">
                  <c:v>6.5339640000000004E-2</c:v>
                </c:pt>
                <c:pt idx="60951">
                  <c:v>6.5283529000000007E-2</c:v>
                </c:pt>
                <c:pt idx="60952">
                  <c:v>6.5227434000000001E-2</c:v>
                </c:pt>
                <c:pt idx="60953">
                  <c:v>6.5171346000000005E-2</c:v>
                </c:pt>
                <c:pt idx="60954">
                  <c:v>6.5115266000000005E-2</c:v>
                </c:pt>
                <c:pt idx="60955">
                  <c:v>6.5059192000000002E-2</c:v>
                </c:pt>
                <c:pt idx="60956">
                  <c:v>6.5003126999999994E-2</c:v>
                </c:pt>
                <c:pt idx="60957">
                  <c:v>6.4947068999999996E-2</c:v>
                </c:pt>
                <c:pt idx="60958">
                  <c:v>6.4891025000000005E-2</c:v>
                </c:pt>
                <c:pt idx="60959">
                  <c:v>6.4834989999999995E-2</c:v>
                </c:pt>
                <c:pt idx="60960">
                  <c:v>6.4778960999999996E-2</c:v>
                </c:pt>
                <c:pt idx="60961">
                  <c:v>6.4722948000000002E-2</c:v>
                </c:pt>
                <c:pt idx="60962">
                  <c:v>6.4666942000000005E-2</c:v>
                </c:pt>
                <c:pt idx="60963">
                  <c:v>6.4610943000000004E-2</c:v>
                </c:pt>
                <c:pt idx="60964">
                  <c:v>6.4554959999999995E-2</c:v>
                </c:pt>
                <c:pt idx="60965">
                  <c:v>6.4498982999999996E-2</c:v>
                </c:pt>
                <c:pt idx="60966">
                  <c:v>6.4443015000000006E-2</c:v>
                </c:pt>
                <c:pt idx="60967">
                  <c:v>6.4387060999999995E-2</c:v>
                </c:pt>
                <c:pt idx="60968">
                  <c:v>6.4331113999999995E-2</c:v>
                </c:pt>
                <c:pt idx="60969">
                  <c:v>6.4275175000000004E-2</c:v>
                </c:pt>
                <c:pt idx="60970">
                  <c:v>6.4219251000000005E-2</c:v>
                </c:pt>
                <c:pt idx="60971">
                  <c:v>6.4163335000000002E-2</c:v>
                </c:pt>
                <c:pt idx="60972">
                  <c:v>6.4107425999999995E-2</c:v>
                </c:pt>
                <c:pt idx="60973">
                  <c:v>6.4051530999999995E-2</c:v>
                </c:pt>
                <c:pt idx="60974">
                  <c:v>6.3995644000000004E-2</c:v>
                </c:pt>
                <c:pt idx="60975">
                  <c:v>6.3939773000000005E-2</c:v>
                </c:pt>
                <c:pt idx="60976">
                  <c:v>6.3883908000000003E-2</c:v>
                </c:pt>
                <c:pt idx="60977">
                  <c:v>6.3828059000000006E-2</c:v>
                </c:pt>
                <c:pt idx="60978">
                  <c:v>6.3772216000000007E-2</c:v>
                </c:pt>
                <c:pt idx="60979">
                  <c:v>6.3716388999999998E-2</c:v>
                </c:pt>
                <c:pt idx="60980">
                  <c:v>6.3660569E-2</c:v>
                </c:pt>
                <c:pt idx="60981">
                  <c:v>6.3604764999999994E-2</c:v>
                </c:pt>
                <c:pt idx="60982">
                  <c:v>6.3548966999999998E-2</c:v>
                </c:pt>
                <c:pt idx="60983">
                  <c:v>6.3493184999999994E-2</c:v>
                </c:pt>
                <c:pt idx="60984">
                  <c:v>6.343741E-2</c:v>
                </c:pt>
                <c:pt idx="60985">
                  <c:v>6.3381649999999998E-2</c:v>
                </c:pt>
                <c:pt idx="60986">
                  <c:v>6.3325904000000002E-2</c:v>
                </c:pt>
                <c:pt idx="60987">
                  <c:v>6.3270167000000002E-2</c:v>
                </c:pt>
                <c:pt idx="60988">
                  <c:v>6.3214443999999995E-2</c:v>
                </c:pt>
                <c:pt idx="60989">
                  <c:v>6.3158727999999997E-2</c:v>
                </c:pt>
                <c:pt idx="60990">
                  <c:v>6.3103028000000005E-2</c:v>
                </c:pt>
                <c:pt idx="60991">
                  <c:v>6.3047342000000006E-2</c:v>
                </c:pt>
                <c:pt idx="60992">
                  <c:v>6.2991664000000003E-2</c:v>
                </c:pt>
                <c:pt idx="60993">
                  <c:v>6.2936001000000005E-2</c:v>
                </c:pt>
                <c:pt idx="60994">
                  <c:v>6.2880352E-2</c:v>
                </c:pt>
                <c:pt idx="60995">
                  <c:v>6.2824711000000005E-2</c:v>
                </c:pt>
                <c:pt idx="60996">
                  <c:v>6.2769085000000002E-2</c:v>
                </c:pt>
                <c:pt idx="60997">
                  <c:v>6.2713474000000005E-2</c:v>
                </c:pt>
                <c:pt idx="60998">
                  <c:v>6.2657870000000004E-2</c:v>
                </c:pt>
                <c:pt idx="60999">
                  <c:v>6.2602281999999995E-2</c:v>
                </c:pt>
                <c:pt idx="61000">
                  <c:v>6.2546708000000006E-2</c:v>
                </c:pt>
                <c:pt idx="61001">
                  <c:v>6.2491144999999998E-2</c:v>
                </c:pt>
                <c:pt idx="61002">
                  <c:v>6.2435597000000002E-2</c:v>
                </c:pt>
                <c:pt idx="61003">
                  <c:v>6.2380061000000001E-2</c:v>
                </c:pt>
                <c:pt idx="61004">
                  <c:v>6.2324538999999998E-2</c:v>
                </c:pt>
                <c:pt idx="61005">
                  <c:v>6.2269027999999997E-2</c:v>
                </c:pt>
                <c:pt idx="61006">
                  <c:v>6.2213533000000001E-2</c:v>
                </c:pt>
                <c:pt idx="61007">
                  <c:v>6.2158048E-2</c:v>
                </c:pt>
                <c:pt idx="61008">
                  <c:v>6.2102578999999998E-2</c:v>
                </c:pt>
                <c:pt idx="61009">
                  <c:v>6.2047124000000002E-2</c:v>
                </c:pt>
                <c:pt idx="61010">
                  <c:v>6.199168E-2</c:v>
                </c:pt>
                <c:pt idx="61011">
                  <c:v>6.1936251999999997E-2</c:v>
                </c:pt>
                <c:pt idx="61012">
                  <c:v>6.1880838000000001E-2</c:v>
                </c:pt>
                <c:pt idx="61013">
                  <c:v>6.1825439000000003E-2</c:v>
                </c:pt>
                <c:pt idx="61014">
                  <c:v>6.1770051999999999E-2</c:v>
                </c:pt>
                <c:pt idx="61015">
                  <c:v>6.1714679000000001E-2</c:v>
                </c:pt>
                <c:pt idx="61016">
                  <c:v>6.1659321000000003E-2</c:v>
                </c:pt>
                <c:pt idx="61017">
                  <c:v>6.1603977999999997E-2</c:v>
                </c:pt>
                <c:pt idx="61018">
                  <c:v>6.1548650000000003E-2</c:v>
                </c:pt>
                <c:pt idx="61019">
                  <c:v>6.1493332999999997E-2</c:v>
                </c:pt>
                <c:pt idx="61020">
                  <c:v>6.1438030999999997E-2</c:v>
                </c:pt>
                <c:pt idx="61021">
                  <c:v>6.1382744000000003E-2</c:v>
                </c:pt>
                <c:pt idx="61022">
                  <c:v>6.1327472000000001E-2</c:v>
                </c:pt>
                <c:pt idx="61023">
                  <c:v>6.1272214999999998E-2</c:v>
                </c:pt>
                <c:pt idx="61024">
                  <c:v>6.1216973000000001E-2</c:v>
                </c:pt>
                <c:pt idx="61025">
                  <c:v>6.1161745000000003E-2</c:v>
                </c:pt>
                <c:pt idx="61026">
                  <c:v>6.1106532999999998E-2</c:v>
                </c:pt>
                <c:pt idx="61027">
                  <c:v>6.1051334999999998E-2</c:v>
                </c:pt>
                <c:pt idx="61028">
                  <c:v>6.0996151999999998E-2</c:v>
                </c:pt>
                <c:pt idx="61029">
                  <c:v>6.0940985000000003E-2</c:v>
                </c:pt>
                <c:pt idx="61030">
                  <c:v>6.0885832000000001E-2</c:v>
                </c:pt>
                <c:pt idx="61031">
                  <c:v>6.0830693999999998E-2</c:v>
                </c:pt>
                <c:pt idx="61032">
                  <c:v>6.0775571E-2</c:v>
                </c:pt>
                <c:pt idx="61033">
                  <c:v>6.0720462000000003E-2</c:v>
                </c:pt>
                <c:pt idx="61034">
                  <c:v>6.0665368999999997E-2</c:v>
                </c:pt>
                <c:pt idx="61035">
                  <c:v>6.0610290999999997E-2</c:v>
                </c:pt>
                <c:pt idx="61036">
                  <c:v>6.0555231000000001E-2</c:v>
                </c:pt>
                <c:pt idx="61037">
                  <c:v>6.0500185999999997E-2</c:v>
                </c:pt>
                <c:pt idx="61038">
                  <c:v>6.0445156E-2</c:v>
                </c:pt>
                <c:pt idx="61039">
                  <c:v>6.0390141000000001E-2</c:v>
                </c:pt>
                <c:pt idx="61040">
                  <c:v>6.0335141000000002E-2</c:v>
                </c:pt>
                <c:pt idx="61041">
                  <c:v>6.0280159E-2</c:v>
                </c:pt>
                <c:pt idx="61042">
                  <c:v>6.0225191999999997E-2</c:v>
                </c:pt>
                <c:pt idx="61043">
                  <c:v>6.0170240999999999E-2</c:v>
                </c:pt>
                <c:pt idx="61044">
                  <c:v>6.0115304000000001E-2</c:v>
                </c:pt>
                <c:pt idx="61045">
                  <c:v>6.0060386E-2</c:v>
                </c:pt>
                <c:pt idx="61046">
                  <c:v>6.0005481999999999E-2</c:v>
                </c:pt>
                <c:pt idx="61047">
                  <c:v>5.9950594000000003E-2</c:v>
                </c:pt>
                <c:pt idx="61048">
                  <c:v>5.9895723999999997E-2</c:v>
                </c:pt>
                <c:pt idx="61049">
                  <c:v>5.9840868999999998E-2</c:v>
                </c:pt>
                <c:pt idx="61050">
                  <c:v>5.9786028999999997E-2</c:v>
                </c:pt>
                <c:pt idx="61051">
                  <c:v>5.9731208000000001E-2</c:v>
                </c:pt>
                <c:pt idx="61052">
                  <c:v>5.9676405000000002E-2</c:v>
                </c:pt>
                <c:pt idx="61053">
                  <c:v>5.9621617000000002E-2</c:v>
                </c:pt>
                <c:pt idx="61054">
                  <c:v>5.9566844000000001E-2</c:v>
                </c:pt>
                <c:pt idx="61055">
                  <c:v>5.9512089999999997E-2</c:v>
                </c:pt>
                <c:pt idx="61056">
                  <c:v>5.9457350999999999E-2</c:v>
                </c:pt>
                <c:pt idx="61057">
                  <c:v>5.9402629999999998E-2</c:v>
                </c:pt>
                <c:pt idx="61058">
                  <c:v>5.9347928000000001E-2</c:v>
                </c:pt>
                <c:pt idx="61059">
                  <c:v>5.9293239999999997E-2</c:v>
                </c:pt>
                <c:pt idx="61060">
                  <c:v>5.9238567999999998E-2</c:v>
                </c:pt>
                <c:pt idx="61061">
                  <c:v>5.9183913999999997E-2</c:v>
                </c:pt>
                <c:pt idx="61062">
                  <c:v>5.9129279E-2</c:v>
                </c:pt>
                <c:pt idx="61063">
                  <c:v>5.9074659000000002E-2</c:v>
                </c:pt>
                <c:pt idx="61064">
                  <c:v>5.9020057000000001E-2</c:v>
                </c:pt>
                <c:pt idx="61065">
                  <c:v>5.8965473999999997E-2</c:v>
                </c:pt>
                <c:pt idx="61066">
                  <c:v>5.8910905999999999E-2</c:v>
                </c:pt>
                <c:pt idx="61067">
                  <c:v>5.8856356999999998E-2</c:v>
                </c:pt>
                <c:pt idx="61068">
                  <c:v>5.8801826000000001E-2</c:v>
                </c:pt>
                <c:pt idx="61069">
                  <c:v>5.8747314000000002E-2</c:v>
                </c:pt>
                <c:pt idx="61070">
                  <c:v>5.8692817000000001E-2</c:v>
                </c:pt>
                <c:pt idx="61071">
                  <c:v>5.8638337999999998E-2</c:v>
                </c:pt>
                <c:pt idx="61072">
                  <c:v>5.8583877999999999E-2</c:v>
                </c:pt>
                <c:pt idx="61073">
                  <c:v>5.8529436999999997E-2</c:v>
                </c:pt>
                <c:pt idx="61074">
                  <c:v>5.8475010000000001E-2</c:v>
                </c:pt>
                <c:pt idx="61075">
                  <c:v>5.8420602000000002E-2</c:v>
                </c:pt>
                <c:pt idx="61076">
                  <c:v>5.8366213E-2</c:v>
                </c:pt>
                <c:pt idx="61077">
                  <c:v>5.8311842000000003E-2</c:v>
                </c:pt>
                <c:pt idx="61078">
                  <c:v>5.8257486999999997E-2</c:v>
                </c:pt>
                <c:pt idx="61079">
                  <c:v>5.8203150000000002E-2</c:v>
                </c:pt>
                <c:pt idx="61080">
                  <c:v>5.8148830999999998E-2</c:v>
                </c:pt>
                <c:pt idx="61081">
                  <c:v>5.8094530999999998E-2</c:v>
                </c:pt>
                <c:pt idx="61082">
                  <c:v>5.8040250000000002E-2</c:v>
                </c:pt>
                <c:pt idx="61083">
                  <c:v>5.7985988000000002E-2</c:v>
                </c:pt>
                <c:pt idx="61084">
                  <c:v>5.7931744E-2</c:v>
                </c:pt>
                <c:pt idx="61085">
                  <c:v>5.7877518000000003E-2</c:v>
                </c:pt>
                <c:pt idx="61086">
                  <c:v>5.7823312000000002E-2</c:v>
                </c:pt>
                <c:pt idx="61087">
                  <c:v>5.7769122999999999E-2</c:v>
                </c:pt>
                <c:pt idx="61088">
                  <c:v>5.7714953999999999E-2</c:v>
                </c:pt>
                <c:pt idx="61089">
                  <c:v>5.7660802999999997E-2</c:v>
                </c:pt>
                <c:pt idx="61090">
                  <c:v>5.7606670999999998E-2</c:v>
                </c:pt>
                <c:pt idx="61091">
                  <c:v>5.7552556999999997E-2</c:v>
                </c:pt>
                <c:pt idx="61092">
                  <c:v>5.7498462E-2</c:v>
                </c:pt>
                <c:pt idx="61093">
                  <c:v>5.7444386E-2</c:v>
                </c:pt>
                <c:pt idx="61094">
                  <c:v>5.7390327999999997E-2</c:v>
                </c:pt>
                <c:pt idx="61095">
                  <c:v>5.7336288999999999E-2</c:v>
                </c:pt>
                <c:pt idx="61096">
                  <c:v>5.7282268999999997E-2</c:v>
                </c:pt>
                <c:pt idx="61097">
                  <c:v>5.7228270999999997E-2</c:v>
                </c:pt>
                <c:pt idx="61098">
                  <c:v>5.7174291000000002E-2</c:v>
                </c:pt>
                <c:pt idx="61099">
                  <c:v>5.7120331000000003E-2</c:v>
                </c:pt>
                <c:pt idx="61100">
                  <c:v>5.7066388000000003E-2</c:v>
                </c:pt>
                <c:pt idx="61101">
                  <c:v>5.7012464999999998E-2</c:v>
                </c:pt>
                <c:pt idx="61102">
                  <c:v>5.6958564000000003E-2</c:v>
                </c:pt>
                <c:pt idx="61103">
                  <c:v>5.6904680999999999E-2</c:v>
                </c:pt>
                <c:pt idx="61104">
                  <c:v>5.6850816999999998E-2</c:v>
                </c:pt>
                <c:pt idx="61105">
                  <c:v>5.6796972000000001E-2</c:v>
                </c:pt>
                <c:pt idx="61106">
                  <c:v>5.6743149E-2</c:v>
                </c:pt>
                <c:pt idx="61107">
                  <c:v>5.6689344000000003E-2</c:v>
                </c:pt>
                <c:pt idx="61108">
                  <c:v>5.6635559000000002E-2</c:v>
                </c:pt>
                <c:pt idx="61109">
                  <c:v>5.6581794999999997E-2</c:v>
                </c:pt>
                <c:pt idx="61110">
                  <c:v>5.6528050000000003E-2</c:v>
                </c:pt>
                <c:pt idx="61111">
                  <c:v>5.6474323999999999E-2</c:v>
                </c:pt>
                <c:pt idx="61112">
                  <c:v>5.6420620999999997E-2</c:v>
                </c:pt>
                <c:pt idx="61113">
                  <c:v>5.6366935E-2</c:v>
                </c:pt>
                <c:pt idx="61114">
                  <c:v>5.6313268999999999E-2</c:v>
                </c:pt>
                <c:pt idx="61115">
                  <c:v>5.6259625000000001E-2</c:v>
                </c:pt>
                <c:pt idx="61116">
                  <c:v>5.6205999E-2</c:v>
                </c:pt>
                <c:pt idx="61117">
                  <c:v>5.6152392000000002E-2</c:v>
                </c:pt>
                <c:pt idx="61118">
                  <c:v>5.6098808E-2</c:v>
                </c:pt>
                <c:pt idx="61119">
                  <c:v>5.6045242000000002E-2</c:v>
                </c:pt>
                <c:pt idx="61120">
                  <c:v>5.5991697999999999E-2</c:v>
                </c:pt>
                <c:pt idx="61121">
                  <c:v>5.5938173000000001E-2</c:v>
                </c:pt>
                <c:pt idx="61122">
                  <c:v>5.5884666999999999E-2</c:v>
                </c:pt>
                <c:pt idx="61123">
                  <c:v>5.5831183E-2</c:v>
                </c:pt>
                <c:pt idx="61124">
                  <c:v>5.5777716999999997E-2</c:v>
                </c:pt>
                <c:pt idx="61125">
                  <c:v>5.5724273999999997E-2</c:v>
                </c:pt>
                <c:pt idx="61126">
                  <c:v>5.5670850000000001E-2</c:v>
                </c:pt>
                <c:pt idx="61127">
                  <c:v>5.5617448E-2</c:v>
                </c:pt>
                <c:pt idx="61128">
                  <c:v>5.5564068000000001E-2</c:v>
                </c:pt>
                <c:pt idx="61129">
                  <c:v>5.5510706999999999E-2</c:v>
                </c:pt>
                <c:pt idx="61130">
                  <c:v>5.5457368E-2</c:v>
                </c:pt>
                <c:pt idx="61131">
                  <c:v>5.5404047999999997E-2</c:v>
                </c:pt>
                <c:pt idx="61132">
                  <c:v>5.5350750999999997E-2</c:v>
                </c:pt>
                <c:pt idx="61133">
                  <c:v>5.5297474999999999E-2</c:v>
                </c:pt>
                <c:pt idx="61134">
                  <c:v>5.5244218999999997E-2</c:v>
                </c:pt>
                <c:pt idx="61135">
                  <c:v>5.5190983999999998E-2</c:v>
                </c:pt>
                <c:pt idx="61136">
                  <c:v>5.5137772000000002E-2</c:v>
                </c:pt>
                <c:pt idx="61137">
                  <c:v>5.5084579000000002E-2</c:v>
                </c:pt>
                <c:pt idx="61138">
                  <c:v>5.5031407999999997E-2</c:v>
                </c:pt>
                <c:pt idx="61139">
                  <c:v>5.4978259000000002E-2</c:v>
                </c:pt>
                <c:pt idx="61140">
                  <c:v>5.4925129000000003E-2</c:v>
                </c:pt>
                <c:pt idx="61141">
                  <c:v>5.4872021E-2</c:v>
                </c:pt>
                <c:pt idx="61142">
                  <c:v>5.4818935999999999E-2</c:v>
                </c:pt>
                <c:pt idx="61143">
                  <c:v>5.4765873E-2</c:v>
                </c:pt>
                <c:pt idx="61144">
                  <c:v>5.4712827999999998E-2</c:v>
                </c:pt>
                <c:pt idx="61145">
                  <c:v>5.4659805999999998E-2</c:v>
                </c:pt>
                <c:pt idx="61146">
                  <c:v>5.4606806000000001E-2</c:v>
                </c:pt>
                <c:pt idx="61147">
                  <c:v>5.4553828999999998E-2</c:v>
                </c:pt>
                <c:pt idx="61148">
                  <c:v>5.450087E-2</c:v>
                </c:pt>
                <c:pt idx="61149">
                  <c:v>5.4447934000000003E-2</c:v>
                </c:pt>
                <c:pt idx="61150">
                  <c:v>5.4395020000000002E-2</c:v>
                </c:pt>
                <c:pt idx="61151">
                  <c:v>5.4342128000000003E-2</c:v>
                </c:pt>
                <c:pt idx="61152">
                  <c:v>5.4289258999999999E-2</c:v>
                </c:pt>
                <c:pt idx="61153">
                  <c:v>5.4236411999999998E-2</c:v>
                </c:pt>
                <c:pt idx="61154">
                  <c:v>5.4183584E-2</c:v>
                </c:pt>
                <c:pt idx="61155">
                  <c:v>5.4130777999999997E-2</c:v>
                </c:pt>
                <c:pt idx="61156">
                  <c:v>5.4077993999999997E-2</c:v>
                </c:pt>
                <c:pt idx="61157">
                  <c:v>5.4025232999999999E-2</c:v>
                </c:pt>
                <c:pt idx="61158">
                  <c:v>5.3972494000000003E-2</c:v>
                </c:pt>
                <c:pt idx="61159">
                  <c:v>5.3919777000000002E-2</c:v>
                </c:pt>
                <c:pt idx="61160">
                  <c:v>5.3867083000000003E-2</c:v>
                </c:pt>
                <c:pt idx="61161">
                  <c:v>5.3814410999999999E-2</c:v>
                </c:pt>
                <c:pt idx="61162">
                  <c:v>5.3761761999999998E-2</c:v>
                </c:pt>
                <c:pt idx="61163">
                  <c:v>5.3709133999999999E-2</c:v>
                </c:pt>
                <c:pt idx="61164">
                  <c:v>5.3656530000000001E-2</c:v>
                </c:pt>
                <c:pt idx="61165">
                  <c:v>5.3603946999999999E-2</c:v>
                </c:pt>
                <c:pt idx="61166">
                  <c:v>5.3551386999999999E-2</c:v>
                </c:pt>
                <c:pt idx="61167">
                  <c:v>5.3498849000000001E-2</c:v>
                </c:pt>
                <c:pt idx="61168">
                  <c:v>5.3446333999999998E-2</c:v>
                </c:pt>
                <c:pt idx="61169">
                  <c:v>5.3393840999999997E-2</c:v>
                </c:pt>
                <c:pt idx="61170">
                  <c:v>5.3341369999999999E-2</c:v>
                </c:pt>
                <c:pt idx="61171">
                  <c:v>5.3288922000000002E-2</c:v>
                </c:pt>
                <c:pt idx="61172">
                  <c:v>5.3236496000000001E-2</c:v>
                </c:pt>
                <c:pt idx="61173">
                  <c:v>5.3184092000000002E-2</c:v>
                </c:pt>
                <c:pt idx="61174">
                  <c:v>5.3131710999999998E-2</c:v>
                </c:pt>
                <c:pt idx="61175">
                  <c:v>5.3079352000000003E-2</c:v>
                </c:pt>
                <c:pt idx="61176">
                  <c:v>5.3027014999999997E-2</c:v>
                </c:pt>
                <c:pt idx="61177">
                  <c:v>5.2974700999999999E-2</c:v>
                </c:pt>
                <c:pt idx="61178">
                  <c:v>5.2922408999999997E-2</c:v>
                </c:pt>
                <c:pt idx="61179">
                  <c:v>5.2870143000000001E-2</c:v>
                </c:pt>
                <c:pt idx="61180">
                  <c:v>5.2817900000000001E-2</c:v>
                </c:pt>
                <c:pt idx="61181">
                  <c:v>5.2765679000000003E-2</c:v>
                </c:pt>
                <c:pt idx="61182">
                  <c:v>5.271348E-2</c:v>
                </c:pt>
                <c:pt idx="61183">
                  <c:v>5.2661303E-2</c:v>
                </c:pt>
                <c:pt idx="61184">
                  <c:v>5.2609152999999999E-2</c:v>
                </c:pt>
                <c:pt idx="61185">
                  <c:v>5.2557025E-2</c:v>
                </c:pt>
                <c:pt idx="61186">
                  <c:v>5.2504918999999997E-2</c:v>
                </c:pt>
                <c:pt idx="61187">
                  <c:v>5.2452836000000003E-2</c:v>
                </c:pt>
                <c:pt idx="61188">
                  <c:v>5.2400779000000001E-2</c:v>
                </c:pt>
                <c:pt idx="61189">
                  <c:v>5.2348744000000003E-2</c:v>
                </c:pt>
                <c:pt idx="61190">
                  <c:v>5.2296731999999999E-2</c:v>
                </c:pt>
                <c:pt idx="61191">
                  <c:v>5.2244740999999997E-2</c:v>
                </c:pt>
                <c:pt idx="61192">
                  <c:v>5.2192777000000003E-2</c:v>
                </c:pt>
                <c:pt idx="61193">
                  <c:v>5.2140836000000003E-2</c:v>
                </c:pt>
                <c:pt idx="61194">
                  <c:v>5.2088915999999999E-2</c:v>
                </c:pt>
                <c:pt idx="61195">
                  <c:v>5.2037023000000002E-2</c:v>
                </c:pt>
                <c:pt idx="61196">
                  <c:v>5.1985152E-2</c:v>
                </c:pt>
                <c:pt idx="61197">
                  <c:v>5.1933306999999998E-2</c:v>
                </c:pt>
                <c:pt idx="61198">
                  <c:v>5.1881484999999998E-2</c:v>
                </c:pt>
                <c:pt idx="61199">
                  <c:v>5.1829685E-2</c:v>
                </c:pt>
                <c:pt idx="61200">
                  <c:v>5.1777906999999998E-2</c:v>
                </c:pt>
                <c:pt idx="61201">
                  <c:v>5.1732528999999999E-2</c:v>
                </c:pt>
                <c:pt idx="61202">
                  <c:v>5.1686524999999997E-2</c:v>
                </c:pt>
                <c:pt idx="61203">
                  <c:v>5.1639982000000001E-2</c:v>
                </c:pt>
                <c:pt idx="61204">
                  <c:v>5.1592964999999998E-2</c:v>
                </c:pt>
                <c:pt idx="61205">
                  <c:v>5.1545523000000003E-2</c:v>
                </c:pt>
                <c:pt idx="61206">
                  <c:v>5.1497704999999998E-2</c:v>
                </c:pt>
                <c:pt idx="61207">
                  <c:v>5.1449544999999999E-2</c:v>
                </c:pt>
                <c:pt idx="61208">
                  <c:v>5.1401074999999997E-2</c:v>
                </c:pt>
                <c:pt idx="61209">
                  <c:v>5.1352321999999999E-2</c:v>
                </c:pt>
                <c:pt idx="61210">
                  <c:v>5.1303307999999999E-2</c:v>
                </c:pt>
                <c:pt idx="61211">
                  <c:v>5.1254055999999999E-2</c:v>
                </c:pt>
                <c:pt idx="61212">
                  <c:v>5.1204580999999999E-2</c:v>
                </c:pt>
                <c:pt idx="61213">
                  <c:v>5.1154896999999998E-2</c:v>
                </c:pt>
                <c:pt idx="61214">
                  <c:v>5.1105019000000002E-2</c:v>
                </c:pt>
                <c:pt idx="61215">
                  <c:v>5.1054957999999998E-2</c:v>
                </c:pt>
                <c:pt idx="61216">
                  <c:v>5.1004726E-2</c:v>
                </c:pt>
                <c:pt idx="61217">
                  <c:v>5.0954330999999999E-2</c:v>
                </c:pt>
                <c:pt idx="61218">
                  <c:v>5.0903779000000003E-2</c:v>
                </c:pt>
                <c:pt idx="61219">
                  <c:v>5.0853081000000001E-2</c:v>
                </c:pt>
                <c:pt idx="61220">
                  <c:v>5.0802241999999997E-2</c:v>
                </c:pt>
                <c:pt idx="61221">
                  <c:v>5.0751269000000002E-2</c:v>
                </c:pt>
                <c:pt idx="61222">
                  <c:v>5.0700169000000003E-2</c:v>
                </c:pt>
                <c:pt idx="61223">
                  <c:v>5.0648946E-2</c:v>
                </c:pt>
                <c:pt idx="61224">
                  <c:v>5.0597603999999997E-2</c:v>
                </c:pt>
                <c:pt idx="61225">
                  <c:v>5.0546150999999997E-2</c:v>
                </c:pt>
                <c:pt idx="61226">
                  <c:v>5.0494585000000002E-2</c:v>
                </c:pt>
                <c:pt idx="61227">
                  <c:v>5.0442914999999998E-2</c:v>
                </c:pt>
                <c:pt idx="61228">
                  <c:v>5.0391144999999998E-2</c:v>
                </c:pt>
                <c:pt idx="61229">
                  <c:v>5.0339278000000001E-2</c:v>
                </c:pt>
                <c:pt idx="61230">
                  <c:v>5.0287314E-2</c:v>
                </c:pt>
                <c:pt idx="61231">
                  <c:v>5.0235259999999997E-2</c:v>
                </c:pt>
                <c:pt idx="61232">
                  <c:v>5.0183116999999999E-2</c:v>
                </c:pt>
                <c:pt idx="61233">
                  <c:v>5.0130888999999998E-2</c:v>
                </c:pt>
                <c:pt idx="61234">
                  <c:v>5.0078577999999999E-2</c:v>
                </c:pt>
                <c:pt idx="61235">
                  <c:v>5.0026186E-2</c:v>
                </c:pt>
                <c:pt idx="61236">
                  <c:v>4.9973715000000002E-2</c:v>
                </c:pt>
                <c:pt idx="61237">
                  <c:v>4.9921170000000001E-2</c:v>
                </c:pt>
                <c:pt idx="61238">
                  <c:v>4.9868549999999998E-2</c:v>
                </c:pt>
                <c:pt idx="61239">
                  <c:v>4.9815859999999997E-2</c:v>
                </c:pt>
                <c:pt idx="61240">
                  <c:v>4.9763101999999997E-2</c:v>
                </c:pt>
                <c:pt idx="61241">
                  <c:v>4.9710276999999997E-2</c:v>
                </c:pt>
                <c:pt idx="61242">
                  <c:v>4.9657390000000003E-2</c:v>
                </c:pt>
                <c:pt idx="61243">
                  <c:v>4.9604438000000001E-2</c:v>
                </c:pt>
                <c:pt idx="61244">
                  <c:v>4.9551427000000002E-2</c:v>
                </c:pt>
                <c:pt idx="61245">
                  <c:v>4.9498357E-2</c:v>
                </c:pt>
                <c:pt idx="61246">
                  <c:v>4.9445230999999999E-2</c:v>
                </c:pt>
                <c:pt idx="61247">
                  <c:v>4.9392048000000001E-2</c:v>
                </c:pt>
                <c:pt idx="61248">
                  <c:v>4.9338809999999997E-2</c:v>
                </c:pt>
                <c:pt idx="61249">
                  <c:v>4.9285519999999999E-2</c:v>
                </c:pt>
                <c:pt idx="61250">
                  <c:v>4.9232181E-2</c:v>
                </c:pt>
                <c:pt idx="61251">
                  <c:v>4.917879E-2</c:v>
                </c:pt>
                <c:pt idx="61252">
                  <c:v>4.9125355000000002E-2</c:v>
                </c:pt>
                <c:pt idx="61253">
                  <c:v>4.9071871000000003E-2</c:v>
                </c:pt>
                <c:pt idx="61254">
                  <c:v>4.9018341999999999E-2</c:v>
                </c:pt>
                <c:pt idx="61255">
                  <c:v>4.8964771999999997E-2</c:v>
                </c:pt>
                <c:pt idx="61256">
                  <c:v>4.8911158000000003E-2</c:v>
                </c:pt>
                <c:pt idx="61257">
                  <c:v>4.8857502999999997E-2</c:v>
                </c:pt>
                <c:pt idx="61258">
                  <c:v>4.8803810000000003E-2</c:v>
                </c:pt>
                <c:pt idx="61259">
                  <c:v>4.8750080000000001E-2</c:v>
                </c:pt>
                <c:pt idx="61260">
                  <c:v>4.8696312999999998E-2</c:v>
                </c:pt>
                <c:pt idx="61261">
                  <c:v>4.8642509E-2</c:v>
                </c:pt>
                <c:pt idx="61262">
                  <c:v>4.8588671E-2</c:v>
                </c:pt>
                <c:pt idx="61263">
                  <c:v>4.8534795999999998E-2</c:v>
                </c:pt>
                <c:pt idx="61264">
                  <c:v>4.8480890999999998E-2</c:v>
                </c:pt>
                <c:pt idx="61265">
                  <c:v>4.8426952000000002E-2</c:v>
                </c:pt>
                <c:pt idx="61266">
                  <c:v>4.8372984000000001E-2</c:v>
                </c:pt>
                <c:pt idx="61267">
                  <c:v>4.8318986000000001E-2</c:v>
                </c:pt>
                <c:pt idx="61268">
                  <c:v>4.8264957999999997E-2</c:v>
                </c:pt>
                <c:pt idx="61269">
                  <c:v>4.8210903999999999E-2</c:v>
                </c:pt>
                <c:pt idx="61270">
                  <c:v>4.8156824000000001E-2</c:v>
                </c:pt>
                <c:pt idx="61271">
                  <c:v>4.8102718000000003E-2</c:v>
                </c:pt>
                <c:pt idx="61272">
                  <c:v>4.8048585999999997E-2</c:v>
                </c:pt>
                <c:pt idx="61273">
                  <c:v>4.7994430999999997E-2</c:v>
                </c:pt>
                <c:pt idx="61274">
                  <c:v>4.7940249999999997E-2</c:v>
                </c:pt>
                <c:pt idx="61275">
                  <c:v>4.7886048000000001E-2</c:v>
                </c:pt>
                <c:pt idx="61276">
                  <c:v>4.7831826000000001E-2</c:v>
                </c:pt>
                <c:pt idx="61277">
                  <c:v>4.7777581999999999E-2</c:v>
                </c:pt>
                <c:pt idx="61278">
                  <c:v>4.7723319E-2</c:v>
                </c:pt>
                <c:pt idx="61279">
                  <c:v>4.7669033999999999E-2</c:v>
                </c:pt>
                <c:pt idx="61280">
                  <c:v>4.7614731E-2</c:v>
                </c:pt>
                <c:pt idx="61281">
                  <c:v>4.7560408999999998E-2</c:v>
                </c:pt>
                <c:pt idx="61282">
                  <c:v>4.7506072000000003E-2</c:v>
                </c:pt>
                <c:pt idx="61283">
                  <c:v>4.7451715999999998E-2</c:v>
                </c:pt>
                <c:pt idx="61284">
                  <c:v>4.7397345E-2</c:v>
                </c:pt>
                <c:pt idx="61285">
                  <c:v>4.7342960000000003E-2</c:v>
                </c:pt>
                <c:pt idx="61286">
                  <c:v>4.7288559000000001E-2</c:v>
                </c:pt>
                <c:pt idx="61287">
                  <c:v>4.7234147999999997E-2</c:v>
                </c:pt>
                <c:pt idx="61288">
                  <c:v>4.7179721000000001E-2</c:v>
                </c:pt>
                <c:pt idx="61289">
                  <c:v>4.7125284000000003E-2</c:v>
                </c:pt>
                <c:pt idx="61290">
                  <c:v>4.7070834999999998E-2</c:v>
                </c:pt>
                <c:pt idx="61291">
                  <c:v>4.7016371000000001E-2</c:v>
                </c:pt>
                <c:pt idx="61292">
                  <c:v>4.6961900000000001E-2</c:v>
                </c:pt>
                <c:pt idx="61293">
                  <c:v>4.6907417E-2</c:v>
                </c:pt>
                <c:pt idx="61294">
                  <c:v>4.6852923999999997E-2</c:v>
                </c:pt>
                <c:pt idx="61295">
                  <c:v>4.6798422999999999E-2</c:v>
                </c:pt>
                <c:pt idx="61296">
                  <c:v>4.6743913999999998E-2</c:v>
                </c:pt>
                <c:pt idx="61297">
                  <c:v>4.6689395000000002E-2</c:v>
                </c:pt>
                <c:pt idx="61298">
                  <c:v>4.6634868000000003E-2</c:v>
                </c:pt>
                <c:pt idx="61299">
                  <c:v>4.6580336999999999E-2</c:v>
                </c:pt>
                <c:pt idx="61300">
                  <c:v>4.6525799E-2</c:v>
                </c:pt>
                <c:pt idx="61301">
                  <c:v>4.6471252999999997E-2</c:v>
                </c:pt>
                <c:pt idx="61302">
                  <c:v>4.6416704000000003E-2</c:v>
                </c:pt>
                <c:pt idx="61303">
                  <c:v>4.6362149999999998E-2</c:v>
                </c:pt>
                <c:pt idx="61304">
                  <c:v>4.6307590000000003E-2</c:v>
                </c:pt>
                <c:pt idx="61305">
                  <c:v>4.6253026000000003E-2</c:v>
                </c:pt>
                <c:pt idx="61306">
                  <c:v>4.6198456999999998E-2</c:v>
                </c:pt>
                <c:pt idx="61307">
                  <c:v>4.6143886000000002E-2</c:v>
                </c:pt>
                <c:pt idx="61308">
                  <c:v>4.6089313999999999E-2</c:v>
                </c:pt>
                <c:pt idx="61309">
                  <c:v>4.6034737999999999E-2</c:v>
                </c:pt>
                <c:pt idx="61310">
                  <c:v>4.5980162999999998E-2</c:v>
                </c:pt>
                <c:pt idx="61311">
                  <c:v>4.5925583999999998E-2</c:v>
                </c:pt>
                <c:pt idx="61312">
                  <c:v>4.5871004E-2</c:v>
                </c:pt>
                <c:pt idx="61313">
                  <c:v>4.5816425000000001E-2</c:v>
                </c:pt>
                <c:pt idx="61314">
                  <c:v>4.5761846000000002E-2</c:v>
                </c:pt>
                <c:pt idx="61315">
                  <c:v>4.5707267000000003E-2</c:v>
                </c:pt>
                <c:pt idx="61316">
                  <c:v>4.5652687999999997E-2</c:v>
                </c:pt>
                <c:pt idx="61317">
                  <c:v>4.5598112000000003E-2</c:v>
                </c:pt>
                <c:pt idx="61318">
                  <c:v>4.5543537000000002E-2</c:v>
                </c:pt>
                <c:pt idx="61319">
                  <c:v>4.5488964999999999E-2</c:v>
                </c:pt>
                <c:pt idx="61320">
                  <c:v>4.5434392999999997E-2</c:v>
                </c:pt>
                <c:pt idx="61321">
                  <c:v>4.5379824999999999E-2</c:v>
                </c:pt>
                <c:pt idx="61322">
                  <c:v>4.5325260999999999E-2</c:v>
                </c:pt>
                <c:pt idx="61323">
                  <c:v>4.5270699999999997E-2</c:v>
                </c:pt>
                <c:pt idx="61324">
                  <c:v>4.5216143E-2</c:v>
                </c:pt>
                <c:pt idx="61325">
                  <c:v>4.5161590000000001E-2</c:v>
                </c:pt>
                <c:pt idx="61326">
                  <c:v>4.5107041E-2</c:v>
                </c:pt>
                <c:pt idx="61327">
                  <c:v>4.5052494999999998E-2</c:v>
                </c:pt>
                <c:pt idx="61328">
                  <c:v>4.4997956999999998E-2</c:v>
                </c:pt>
                <c:pt idx="61329">
                  <c:v>4.4943421999999997E-2</c:v>
                </c:pt>
                <c:pt idx="61330">
                  <c:v>4.4888894999999998E-2</c:v>
                </c:pt>
                <c:pt idx="61331">
                  <c:v>4.4834375000000003E-2</c:v>
                </c:pt>
                <c:pt idx="61332">
                  <c:v>4.4779858999999998E-2</c:v>
                </c:pt>
                <c:pt idx="61333">
                  <c:v>4.4725351000000003E-2</c:v>
                </c:pt>
                <c:pt idx="61334">
                  <c:v>4.4670849999999998E-2</c:v>
                </c:pt>
                <c:pt idx="61335">
                  <c:v>4.4616356000000003E-2</c:v>
                </c:pt>
                <c:pt idx="61336">
                  <c:v>4.4561870000000003E-2</c:v>
                </c:pt>
                <c:pt idx="61337">
                  <c:v>4.4507394999999998E-2</c:v>
                </c:pt>
                <c:pt idx="61338">
                  <c:v>4.4452928000000003E-2</c:v>
                </c:pt>
                <c:pt idx="61339">
                  <c:v>4.4398468000000003E-2</c:v>
                </c:pt>
                <c:pt idx="61340">
                  <c:v>4.4344018999999998E-2</c:v>
                </c:pt>
                <c:pt idx="61341">
                  <c:v>4.4289578000000003E-2</c:v>
                </c:pt>
                <c:pt idx="61342">
                  <c:v>4.4235148000000002E-2</c:v>
                </c:pt>
                <c:pt idx="61343">
                  <c:v>4.4180724999999997E-2</c:v>
                </c:pt>
                <c:pt idx="61344">
                  <c:v>4.4126313E-2</c:v>
                </c:pt>
                <c:pt idx="61345">
                  <c:v>4.4071912999999997E-2</c:v>
                </c:pt>
                <c:pt idx="61346">
                  <c:v>4.4017524000000002E-2</c:v>
                </c:pt>
                <c:pt idx="61347">
                  <c:v>4.3963145000000002E-2</c:v>
                </c:pt>
                <c:pt idx="61348">
                  <c:v>4.3908779000000002E-2</c:v>
                </c:pt>
                <c:pt idx="61349">
                  <c:v>4.3854422999999997E-2</c:v>
                </c:pt>
                <c:pt idx="61350">
                  <c:v>4.3800077999999999E-2</c:v>
                </c:pt>
                <c:pt idx="61351">
                  <c:v>4.3745745000000003E-2</c:v>
                </c:pt>
                <c:pt idx="61352">
                  <c:v>4.3691426999999998E-2</c:v>
                </c:pt>
                <c:pt idx="61353">
                  <c:v>4.3637119000000002E-2</c:v>
                </c:pt>
                <c:pt idx="61354">
                  <c:v>4.3582826999999998E-2</c:v>
                </c:pt>
                <c:pt idx="61355">
                  <c:v>4.3528546000000001E-2</c:v>
                </c:pt>
                <c:pt idx="61356">
                  <c:v>4.3474278999999998E-2</c:v>
                </c:pt>
                <c:pt idx="61357">
                  <c:v>4.3420027999999999E-2</c:v>
                </c:pt>
                <c:pt idx="61358">
                  <c:v>4.3365791000000001E-2</c:v>
                </c:pt>
                <c:pt idx="61359">
                  <c:v>4.3311570000000001E-2</c:v>
                </c:pt>
                <c:pt idx="61360">
                  <c:v>4.3257359000000002E-2</c:v>
                </c:pt>
                <c:pt idx="61361">
                  <c:v>4.3203164000000002E-2</c:v>
                </c:pt>
                <c:pt idx="61362">
                  <c:v>4.3148983000000002E-2</c:v>
                </c:pt>
                <c:pt idx="61363">
                  <c:v>4.3094818E-2</c:v>
                </c:pt>
                <c:pt idx="61364">
                  <c:v>4.3040670000000003E-2</c:v>
                </c:pt>
                <c:pt idx="61365">
                  <c:v>4.2986537999999998E-2</c:v>
                </c:pt>
                <c:pt idx="61366">
                  <c:v>4.2932420999999998E-2</c:v>
                </c:pt>
                <c:pt idx="61367">
                  <c:v>4.2878318999999998E-2</c:v>
                </c:pt>
                <c:pt idx="61368">
                  <c:v>4.2824230999999997E-2</c:v>
                </c:pt>
                <c:pt idx="61369">
                  <c:v>4.2770162E-2</c:v>
                </c:pt>
                <c:pt idx="61370">
                  <c:v>4.2716112000000001E-2</c:v>
                </c:pt>
                <c:pt idx="61371">
                  <c:v>4.2662077E-2</c:v>
                </c:pt>
                <c:pt idx="61372">
                  <c:v>4.2608060000000003E-2</c:v>
                </c:pt>
                <c:pt idx="61373">
                  <c:v>4.2554057999999999E-2</c:v>
                </c:pt>
                <c:pt idx="61374">
                  <c:v>4.2500074999999998E-2</c:v>
                </c:pt>
                <c:pt idx="61375">
                  <c:v>4.2446110000000002E-2</c:v>
                </c:pt>
                <c:pt idx="61376">
                  <c:v>4.2392164000000003E-2</c:v>
                </c:pt>
                <c:pt idx="61377">
                  <c:v>4.2338237000000001E-2</c:v>
                </c:pt>
                <c:pt idx="61378">
                  <c:v>4.2284324999999998E-2</c:v>
                </c:pt>
                <c:pt idx="61379">
                  <c:v>4.2230430999999999E-2</c:v>
                </c:pt>
                <c:pt idx="61380">
                  <c:v>4.2176560000000002E-2</c:v>
                </c:pt>
                <c:pt idx="61381">
                  <c:v>4.2122707000000002E-2</c:v>
                </c:pt>
                <c:pt idx="61382">
                  <c:v>4.2068873E-2</c:v>
                </c:pt>
                <c:pt idx="61383">
                  <c:v>4.2015057000000001E-2</c:v>
                </c:pt>
                <c:pt idx="61384">
                  <c:v>4.196126E-2</c:v>
                </c:pt>
                <c:pt idx="61385">
                  <c:v>4.1907486000000001E-2</c:v>
                </c:pt>
                <c:pt idx="61386">
                  <c:v>4.1853729999999999E-2</c:v>
                </c:pt>
                <c:pt idx="61387">
                  <c:v>4.1799992000000001E-2</c:v>
                </c:pt>
                <c:pt idx="61388">
                  <c:v>4.1746276999999998E-2</c:v>
                </c:pt>
                <c:pt idx="61389">
                  <c:v>4.1692584999999997E-2</c:v>
                </c:pt>
                <c:pt idx="61390">
                  <c:v>4.1638911000000001E-2</c:v>
                </c:pt>
                <c:pt idx="61391">
                  <c:v>4.1585258999999999E-2</c:v>
                </c:pt>
                <c:pt idx="61392">
                  <c:v>4.1531626000000002E-2</c:v>
                </c:pt>
                <c:pt idx="61393">
                  <c:v>4.1478015E-2</c:v>
                </c:pt>
                <c:pt idx="61394">
                  <c:v>4.1424427E-2</c:v>
                </c:pt>
                <c:pt idx="61395">
                  <c:v>4.1370861000000002E-2</c:v>
                </c:pt>
                <c:pt idx="61396">
                  <c:v>4.1317317999999999E-2</c:v>
                </c:pt>
                <c:pt idx="61397">
                  <c:v>4.1263795999999998E-2</c:v>
                </c:pt>
                <c:pt idx="61398">
                  <c:v>4.1210297E-2</c:v>
                </c:pt>
                <c:pt idx="61399">
                  <c:v>4.1156821000000003E-2</c:v>
                </c:pt>
                <c:pt idx="61400">
                  <c:v>4.1103367000000002E-2</c:v>
                </c:pt>
                <c:pt idx="61401">
                  <c:v>4.1049935000000003E-2</c:v>
                </c:pt>
                <c:pt idx="61402">
                  <c:v>4.0996524999999999E-2</c:v>
                </c:pt>
                <c:pt idx="61403">
                  <c:v>4.0943137999999997E-2</c:v>
                </c:pt>
                <c:pt idx="61404">
                  <c:v>4.0889773999999997E-2</c:v>
                </c:pt>
                <c:pt idx="61405">
                  <c:v>4.0836434999999997E-2</c:v>
                </c:pt>
                <c:pt idx="61406">
                  <c:v>4.0783118E-2</c:v>
                </c:pt>
                <c:pt idx="61407">
                  <c:v>4.0729828000000003E-2</c:v>
                </c:pt>
                <c:pt idx="61408">
                  <c:v>4.067656E-2</c:v>
                </c:pt>
                <c:pt idx="61409">
                  <c:v>4.0623315E-2</c:v>
                </c:pt>
                <c:pt idx="61410">
                  <c:v>4.0570095E-2</c:v>
                </c:pt>
                <c:pt idx="61411">
                  <c:v>4.0516902E-2</c:v>
                </c:pt>
                <c:pt idx="61412">
                  <c:v>4.0463731000000003E-2</c:v>
                </c:pt>
                <c:pt idx="61413">
                  <c:v>4.0410585999999998E-2</c:v>
                </c:pt>
                <c:pt idx="61414">
                  <c:v>4.0357467000000001E-2</c:v>
                </c:pt>
                <c:pt idx="61415">
                  <c:v>4.0304369999999999E-2</c:v>
                </c:pt>
                <c:pt idx="61416">
                  <c:v>4.0251299999999997E-2</c:v>
                </c:pt>
                <c:pt idx="61417">
                  <c:v>4.0198255000000002E-2</c:v>
                </c:pt>
                <c:pt idx="61418">
                  <c:v>4.0145237E-2</c:v>
                </c:pt>
                <c:pt idx="61419">
                  <c:v>4.0092241000000001E-2</c:v>
                </c:pt>
                <c:pt idx="61420">
                  <c:v>4.0039271000000001E-2</c:v>
                </c:pt>
                <c:pt idx="61421">
                  <c:v>3.9986327000000002E-2</c:v>
                </c:pt>
                <c:pt idx="61422">
                  <c:v>3.9933413000000001E-2</c:v>
                </c:pt>
                <c:pt idx="61423">
                  <c:v>3.9880522000000002E-2</c:v>
                </c:pt>
                <c:pt idx="61424">
                  <c:v>3.9827660000000001E-2</c:v>
                </c:pt>
                <c:pt idx="61425">
                  <c:v>3.9774824E-2</c:v>
                </c:pt>
                <c:pt idx="61426">
                  <c:v>3.9722014E-2</c:v>
                </c:pt>
                <c:pt idx="61427">
                  <c:v>3.9669230999999999E-2</c:v>
                </c:pt>
                <c:pt idx="61428">
                  <c:v>3.9616472999999999E-2</c:v>
                </c:pt>
                <c:pt idx="61429">
                  <c:v>3.9563744999999997E-2</c:v>
                </c:pt>
                <c:pt idx="61430">
                  <c:v>3.9511044000000002E-2</c:v>
                </c:pt>
                <c:pt idx="61431">
                  <c:v>3.9458368000000001E-2</c:v>
                </c:pt>
                <c:pt idx="61432">
                  <c:v>3.9405721999999997E-2</c:v>
                </c:pt>
                <c:pt idx="61433">
                  <c:v>3.9353102000000001E-2</c:v>
                </c:pt>
                <c:pt idx="61434">
                  <c:v>3.9300513000000002E-2</c:v>
                </c:pt>
                <c:pt idx="61435">
                  <c:v>3.9247948999999997E-2</c:v>
                </c:pt>
                <c:pt idx="61436">
                  <c:v>3.9195414999999997E-2</c:v>
                </c:pt>
                <c:pt idx="61437">
                  <c:v>3.9142906999999998E-2</c:v>
                </c:pt>
                <c:pt idx="61438">
                  <c:v>3.9090429000000003E-2</c:v>
                </c:pt>
                <c:pt idx="61439">
                  <c:v>3.9037976000000002E-2</c:v>
                </c:pt>
                <c:pt idx="61440">
                  <c:v>3.8985553999999999E-2</c:v>
                </c:pt>
                <c:pt idx="61441">
                  <c:v>3.8933162E-2</c:v>
                </c:pt>
                <c:pt idx="61442">
                  <c:v>3.8880795000000003E-2</c:v>
                </c:pt>
                <c:pt idx="61443">
                  <c:v>3.8828459000000003E-2</c:v>
                </c:pt>
                <c:pt idx="61444">
                  <c:v>3.8776152000000001E-2</c:v>
                </c:pt>
                <c:pt idx="61445">
                  <c:v>3.8723874999999998E-2</c:v>
                </c:pt>
                <c:pt idx="61446">
                  <c:v>3.8671628E-2</c:v>
                </c:pt>
                <c:pt idx="61447">
                  <c:v>3.861941E-2</c:v>
                </c:pt>
                <c:pt idx="61448">
                  <c:v>3.8567222999999998E-2</c:v>
                </c:pt>
                <c:pt idx="61449">
                  <c:v>3.8515065000000001E-2</c:v>
                </c:pt>
                <c:pt idx="61450">
                  <c:v>3.8462937000000003E-2</c:v>
                </c:pt>
                <c:pt idx="61451">
                  <c:v>3.8410839000000002E-2</c:v>
                </c:pt>
                <c:pt idx="61452">
                  <c:v>3.835877E-2</c:v>
                </c:pt>
                <c:pt idx="61453">
                  <c:v>3.8306732000000003E-2</c:v>
                </c:pt>
                <c:pt idx="61454">
                  <c:v>3.8254722999999997E-2</c:v>
                </c:pt>
                <c:pt idx="61455">
                  <c:v>3.8202743999999997E-2</c:v>
                </c:pt>
                <c:pt idx="61456">
                  <c:v>3.8150795000000001E-2</c:v>
                </c:pt>
                <c:pt idx="61457">
                  <c:v>3.8098874999999997E-2</c:v>
                </c:pt>
                <c:pt idx="61458">
                  <c:v>3.8046990000000003E-2</c:v>
                </c:pt>
                <c:pt idx="61459">
                  <c:v>3.7995134E-2</c:v>
                </c:pt>
                <c:pt idx="61460">
                  <c:v>3.7943307000000003E-2</c:v>
                </c:pt>
                <c:pt idx="61461">
                  <c:v>3.7891515000000001E-2</c:v>
                </c:pt>
                <c:pt idx="61462">
                  <c:v>3.7839751999999997E-2</c:v>
                </c:pt>
                <c:pt idx="61463">
                  <c:v>3.7788018999999999E-2</c:v>
                </c:pt>
                <c:pt idx="61464">
                  <c:v>3.7736318999999997E-2</c:v>
                </c:pt>
                <c:pt idx="61465">
                  <c:v>3.7684649000000001E-2</c:v>
                </c:pt>
                <c:pt idx="61466">
                  <c:v>3.7633009000000002E-2</c:v>
                </c:pt>
                <c:pt idx="61467">
                  <c:v>3.7581402999999999E-2</c:v>
                </c:pt>
                <c:pt idx="61468">
                  <c:v>3.7529826000000002E-2</c:v>
                </c:pt>
                <c:pt idx="61469">
                  <c:v>3.7478283000000001E-2</c:v>
                </c:pt>
                <c:pt idx="61470">
                  <c:v>3.7426773000000003E-2</c:v>
                </c:pt>
                <c:pt idx="61471">
                  <c:v>3.7375294000000003E-2</c:v>
                </c:pt>
                <c:pt idx="61472">
                  <c:v>3.7323847E-2</c:v>
                </c:pt>
                <c:pt idx="61473">
                  <c:v>3.7272435E-2</c:v>
                </c:pt>
                <c:pt idx="61474">
                  <c:v>3.7221051999999998E-2</c:v>
                </c:pt>
                <c:pt idx="61475">
                  <c:v>3.7169701999999999E-2</c:v>
                </c:pt>
                <c:pt idx="61476">
                  <c:v>3.7118386000000003E-2</c:v>
                </c:pt>
                <c:pt idx="61477">
                  <c:v>3.7067103999999997E-2</c:v>
                </c:pt>
                <c:pt idx="61478">
                  <c:v>3.7015852000000002E-2</c:v>
                </c:pt>
                <c:pt idx="61479">
                  <c:v>3.6964632999999997E-2</c:v>
                </c:pt>
                <c:pt idx="61480">
                  <c:v>3.6913447000000002E-2</c:v>
                </c:pt>
                <c:pt idx="61481">
                  <c:v>3.6862295000000003E-2</c:v>
                </c:pt>
                <c:pt idx="61482">
                  <c:v>3.6811177E-2</c:v>
                </c:pt>
                <c:pt idx="61483">
                  <c:v>3.6760092000000001E-2</c:v>
                </c:pt>
                <c:pt idx="61484">
                  <c:v>3.6709039999999998E-2</c:v>
                </c:pt>
                <c:pt idx="61485">
                  <c:v>3.6658022999999998E-2</c:v>
                </c:pt>
                <c:pt idx="61486">
                  <c:v>3.6607038000000001E-2</c:v>
                </c:pt>
                <c:pt idx="61487">
                  <c:v>3.6556087000000001E-2</c:v>
                </c:pt>
                <c:pt idx="61488">
                  <c:v>3.6505170000000003E-2</c:v>
                </c:pt>
                <c:pt idx="61489">
                  <c:v>3.6454286000000002E-2</c:v>
                </c:pt>
                <c:pt idx="61490">
                  <c:v>3.6403435999999997E-2</c:v>
                </c:pt>
                <c:pt idx="61491">
                  <c:v>3.6352620000000002E-2</c:v>
                </c:pt>
                <c:pt idx="61492">
                  <c:v>3.6301835999999997E-2</c:v>
                </c:pt>
                <c:pt idx="61493">
                  <c:v>3.6251087000000001E-2</c:v>
                </c:pt>
                <c:pt idx="61494">
                  <c:v>3.6200374E-2</c:v>
                </c:pt>
                <c:pt idx="61495">
                  <c:v>3.6149696000000002E-2</c:v>
                </c:pt>
                <c:pt idx="61496">
                  <c:v>3.6099050000000001E-2</c:v>
                </c:pt>
                <c:pt idx="61497">
                  <c:v>3.6048438000000002E-2</c:v>
                </c:pt>
                <c:pt idx="61498">
                  <c:v>3.5997863999999997E-2</c:v>
                </c:pt>
                <c:pt idx="61499">
                  <c:v>3.5947323000000003E-2</c:v>
                </c:pt>
                <c:pt idx="61500">
                  <c:v>3.5896814999999999E-2</c:v>
                </c:pt>
                <c:pt idx="61501">
                  <c:v>3.5846345000000002E-2</c:v>
                </c:pt>
                <c:pt idx="61502">
                  <c:v>3.5795908000000001E-2</c:v>
                </c:pt>
                <c:pt idx="61503">
                  <c:v>3.5745509000000002E-2</c:v>
                </c:pt>
                <c:pt idx="61504">
                  <c:v>3.5695142999999999E-2</c:v>
                </c:pt>
                <c:pt idx="61505">
                  <c:v>3.5644810999999998E-2</c:v>
                </c:pt>
                <c:pt idx="61506">
                  <c:v>3.5594516E-2</c:v>
                </c:pt>
                <c:pt idx="61507">
                  <c:v>3.5544253999999997E-2</c:v>
                </c:pt>
                <c:pt idx="61508">
                  <c:v>3.5494030000000003E-2</c:v>
                </c:pt>
                <c:pt idx="61509">
                  <c:v>3.5443838999999998E-2</c:v>
                </c:pt>
                <c:pt idx="61510">
                  <c:v>3.5393685000000001E-2</c:v>
                </c:pt>
                <c:pt idx="61511">
                  <c:v>3.5343565E-2</c:v>
                </c:pt>
                <c:pt idx="61512">
                  <c:v>3.5293482000000001E-2</c:v>
                </c:pt>
                <c:pt idx="61513">
                  <c:v>3.5243437000000002E-2</c:v>
                </c:pt>
                <c:pt idx="61514">
                  <c:v>3.5193425E-2</c:v>
                </c:pt>
                <c:pt idx="61515">
                  <c:v>3.514345E-2</c:v>
                </c:pt>
                <c:pt idx="61516">
                  <c:v>3.5093512E-2</c:v>
                </c:pt>
                <c:pt idx="61517">
                  <c:v>3.5043612000000002E-2</c:v>
                </c:pt>
                <c:pt idx="61518">
                  <c:v>3.4993745E-2</c:v>
                </c:pt>
                <c:pt idx="61519">
                  <c:v>3.4943915999999998E-2</c:v>
                </c:pt>
                <c:pt idx="61520">
                  <c:v>3.4894123999999999E-2</c:v>
                </c:pt>
                <c:pt idx="61521">
                  <c:v>3.4844369E-2</c:v>
                </c:pt>
                <c:pt idx="61522">
                  <c:v>3.4794646999999998E-2</c:v>
                </c:pt>
                <c:pt idx="61523">
                  <c:v>3.4744962999999997E-2</c:v>
                </c:pt>
                <c:pt idx="61524">
                  <c:v>3.4695315999999997E-2</c:v>
                </c:pt>
                <c:pt idx="61525">
                  <c:v>3.4645705999999998E-2</c:v>
                </c:pt>
                <c:pt idx="61526">
                  <c:v>3.4596134000000001E-2</c:v>
                </c:pt>
                <c:pt idx="61527">
                  <c:v>3.4546598999999997E-2</c:v>
                </c:pt>
                <c:pt idx="61528">
                  <c:v>3.4497101000000002E-2</c:v>
                </c:pt>
                <c:pt idx="61529">
                  <c:v>3.4447635999999997E-2</c:v>
                </c:pt>
                <c:pt idx="61530">
                  <c:v>3.4398208999999999E-2</c:v>
                </c:pt>
                <c:pt idx="61531">
                  <c:v>3.4348819000000003E-2</c:v>
                </c:pt>
                <c:pt idx="61532">
                  <c:v>3.4299467E-2</c:v>
                </c:pt>
                <c:pt idx="61533">
                  <c:v>3.4250151E-2</c:v>
                </c:pt>
                <c:pt idx="61534">
                  <c:v>3.4200873E-2</c:v>
                </c:pt>
                <c:pt idx="61535">
                  <c:v>3.4151632000000001E-2</c:v>
                </c:pt>
                <c:pt idx="61536">
                  <c:v>3.4102428999999997E-2</c:v>
                </c:pt>
                <c:pt idx="61537">
                  <c:v>3.4053262000000001E-2</c:v>
                </c:pt>
                <c:pt idx="61538">
                  <c:v>3.4004136999999997E-2</c:v>
                </c:pt>
                <c:pt idx="61539">
                  <c:v>3.3955049000000001E-2</c:v>
                </c:pt>
                <c:pt idx="61540">
                  <c:v>3.3905998E-2</c:v>
                </c:pt>
                <c:pt idx="61541">
                  <c:v>3.3856984E-2</c:v>
                </c:pt>
                <c:pt idx="61542">
                  <c:v>3.3808008000000001E-2</c:v>
                </c:pt>
                <c:pt idx="61543">
                  <c:v>3.3759069000000003E-2</c:v>
                </c:pt>
                <c:pt idx="61544">
                  <c:v>3.3710166999999999E-2</c:v>
                </c:pt>
                <c:pt idx="61545">
                  <c:v>3.3661301999999997E-2</c:v>
                </c:pt>
                <c:pt idx="61546">
                  <c:v>3.3612479000000001E-2</c:v>
                </c:pt>
                <c:pt idx="61547">
                  <c:v>3.3563691999999999E-2</c:v>
                </c:pt>
                <c:pt idx="61548">
                  <c:v>3.3514942999999998E-2</c:v>
                </c:pt>
                <c:pt idx="61549">
                  <c:v>3.3466230999999999E-2</c:v>
                </c:pt>
                <c:pt idx="61550">
                  <c:v>3.3417559999999999E-2</c:v>
                </c:pt>
                <c:pt idx="61551">
                  <c:v>3.3368926E-2</c:v>
                </c:pt>
                <c:pt idx="61552">
                  <c:v>3.3320330000000002E-2</c:v>
                </c:pt>
                <c:pt idx="61553">
                  <c:v>3.3271775000000003E-2</c:v>
                </c:pt>
                <c:pt idx="61554">
                  <c:v>3.3223256E-2</c:v>
                </c:pt>
                <c:pt idx="61555">
                  <c:v>3.3174776000000003E-2</c:v>
                </c:pt>
                <c:pt idx="61556">
                  <c:v>3.3126335999999999E-2</c:v>
                </c:pt>
                <c:pt idx="61557">
                  <c:v>3.3077932999999997E-2</c:v>
                </c:pt>
                <c:pt idx="61558">
                  <c:v>3.3029571000000001E-2</c:v>
                </c:pt>
                <c:pt idx="61559">
                  <c:v>3.2981246999999998E-2</c:v>
                </c:pt>
                <c:pt idx="61560">
                  <c:v>3.2932958999999998E-2</c:v>
                </c:pt>
                <c:pt idx="61561">
                  <c:v>3.2884713000000003E-2</c:v>
                </c:pt>
                <c:pt idx="61562">
                  <c:v>3.2836504000000002E-2</c:v>
                </c:pt>
                <c:pt idx="61563">
                  <c:v>3.2788336000000001E-2</c:v>
                </c:pt>
                <c:pt idx="61564">
                  <c:v>3.2740206000000001E-2</c:v>
                </c:pt>
                <c:pt idx="61565">
                  <c:v>3.2692116E-2</c:v>
                </c:pt>
                <c:pt idx="61566">
                  <c:v>3.2644063000000001E-2</c:v>
                </c:pt>
                <c:pt idx="61567">
                  <c:v>3.2596052E-2</c:v>
                </c:pt>
                <c:pt idx="61568">
                  <c:v>3.2548081E-2</c:v>
                </c:pt>
                <c:pt idx="61569">
                  <c:v>3.2500148E-2</c:v>
                </c:pt>
                <c:pt idx="61570">
                  <c:v>3.2452254999999999E-2</c:v>
                </c:pt>
                <c:pt idx="61571">
                  <c:v>3.24044E-2</c:v>
                </c:pt>
                <c:pt idx="61572">
                  <c:v>3.2356586E-2</c:v>
                </c:pt>
                <c:pt idx="61573">
                  <c:v>3.2308809000000001E-2</c:v>
                </c:pt>
                <c:pt idx="61574">
                  <c:v>3.2261074000000001E-2</c:v>
                </c:pt>
                <c:pt idx="61575">
                  <c:v>3.2213379E-2</c:v>
                </c:pt>
                <c:pt idx="61576">
                  <c:v>3.2165721000000001E-2</c:v>
                </c:pt>
                <c:pt idx="61577">
                  <c:v>3.2118104000000001E-2</c:v>
                </c:pt>
                <c:pt idx="61578">
                  <c:v>3.2070529E-2</c:v>
                </c:pt>
                <c:pt idx="61579">
                  <c:v>3.2022990000000001E-2</c:v>
                </c:pt>
                <c:pt idx="61580">
                  <c:v>3.1975493000000001E-2</c:v>
                </c:pt>
                <c:pt idx="61581">
                  <c:v>3.1928036E-2</c:v>
                </c:pt>
                <c:pt idx="61582">
                  <c:v>3.1880620999999998E-2</c:v>
                </c:pt>
                <c:pt idx="61583">
                  <c:v>3.1833242999999997E-2</c:v>
                </c:pt>
                <c:pt idx="61584">
                  <c:v>3.1785905000000003E-2</c:v>
                </c:pt>
                <c:pt idx="61585">
                  <c:v>3.1738609000000001E-2</c:v>
                </c:pt>
                <c:pt idx="61586">
                  <c:v>3.1691353999999998E-2</c:v>
                </c:pt>
                <c:pt idx="61587">
                  <c:v>3.1644136000000003E-2</c:v>
                </c:pt>
                <c:pt idx="61588">
                  <c:v>3.1596959000000001E-2</c:v>
                </c:pt>
                <c:pt idx="61589">
                  <c:v>3.1549822999999998E-2</c:v>
                </c:pt>
                <c:pt idx="61590">
                  <c:v>3.1502727000000001E-2</c:v>
                </c:pt>
                <c:pt idx="61591">
                  <c:v>3.1455673000000003E-2</c:v>
                </c:pt>
                <c:pt idx="61592">
                  <c:v>3.1408659999999998E-2</c:v>
                </c:pt>
                <c:pt idx="61593">
                  <c:v>3.1361684000000001E-2</c:v>
                </c:pt>
                <c:pt idx="61594">
                  <c:v>3.1314749000000003E-2</c:v>
                </c:pt>
                <c:pt idx="61595">
                  <c:v>3.1267854999999997E-2</c:v>
                </c:pt>
                <c:pt idx="61596">
                  <c:v>3.1221002000000001E-2</c:v>
                </c:pt>
                <c:pt idx="61597">
                  <c:v>3.1174190000000001E-2</c:v>
                </c:pt>
                <c:pt idx="61598">
                  <c:v>3.1127419E-2</c:v>
                </c:pt>
                <c:pt idx="61599">
                  <c:v>3.1080689000000002E-2</c:v>
                </c:pt>
                <c:pt idx="61600">
                  <c:v>3.1033999999999999E-2</c:v>
                </c:pt>
                <c:pt idx="61601">
                  <c:v>3.0987351999999999E-2</c:v>
                </c:pt>
                <c:pt idx="61602">
                  <c:v>3.0940744999999999E-2</c:v>
                </c:pt>
                <c:pt idx="61603">
                  <c:v>3.0894179000000001E-2</c:v>
                </c:pt>
                <c:pt idx="61604">
                  <c:v>3.0847653999999999E-2</c:v>
                </c:pt>
                <c:pt idx="61605">
                  <c:v>3.0801169999999999E-2</c:v>
                </c:pt>
                <c:pt idx="61606">
                  <c:v>3.0754726E-2</c:v>
                </c:pt>
                <c:pt idx="61607">
                  <c:v>3.0708323999999999E-2</c:v>
                </c:pt>
                <c:pt idx="61608">
                  <c:v>3.0661963E-2</c:v>
                </c:pt>
                <c:pt idx="61609">
                  <c:v>3.0615643000000001E-2</c:v>
                </c:pt>
                <c:pt idx="61610">
                  <c:v>3.0569362999999999E-2</c:v>
                </c:pt>
                <c:pt idx="61611">
                  <c:v>3.0523125000000002E-2</c:v>
                </c:pt>
                <c:pt idx="61612">
                  <c:v>3.0476928E-2</c:v>
                </c:pt>
                <c:pt idx="61613">
                  <c:v>3.0430770999999999E-2</c:v>
                </c:pt>
                <c:pt idx="61614">
                  <c:v>3.0384657999999998E-2</c:v>
                </c:pt>
                <c:pt idx="61615">
                  <c:v>3.0338585000000001E-2</c:v>
                </c:pt>
                <c:pt idx="61616">
                  <c:v>3.0292553999999999E-2</c:v>
                </c:pt>
                <c:pt idx="61617">
                  <c:v>3.0246563000000001E-2</c:v>
                </c:pt>
                <c:pt idx="61618">
                  <c:v>3.0200614000000001E-2</c:v>
                </c:pt>
                <c:pt idx="61619">
                  <c:v>3.0154706999999999E-2</c:v>
                </c:pt>
                <c:pt idx="61620">
                  <c:v>3.0108841000000001E-2</c:v>
                </c:pt>
                <c:pt idx="61621">
                  <c:v>3.0063016000000001E-2</c:v>
                </c:pt>
                <c:pt idx="61622">
                  <c:v>3.0017234E-2</c:v>
                </c:pt>
                <c:pt idx="61623">
                  <c:v>2.9971492999999998E-2</c:v>
                </c:pt>
                <c:pt idx="61624">
                  <c:v>2.9925792999999999E-2</c:v>
                </c:pt>
                <c:pt idx="61625">
                  <c:v>2.9880136000000002E-2</c:v>
                </c:pt>
                <c:pt idx="61626">
                  <c:v>2.983452E-2</c:v>
                </c:pt>
                <c:pt idx="61627">
                  <c:v>2.9788945000000001E-2</c:v>
                </c:pt>
                <c:pt idx="61628">
                  <c:v>2.9743413E-2</c:v>
                </c:pt>
                <c:pt idx="61629">
                  <c:v>2.9697920999999999E-2</c:v>
                </c:pt>
                <c:pt idx="61630">
                  <c:v>2.9652472999999999E-2</c:v>
                </c:pt>
                <c:pt idx="61631">
                  <c:v>2.9607064999999998E-2</c:v>
                </c:pt>
                <c:pt idx="61632">
                  <c:v>2.95617E-2</c:v>
                </c:pt>
                <c:pt idx="61633">
                  <c:v>2.9516377E-2</c:v>
                </c:pt>
                <c:pt idx="61634">
                  <c:v>2.9471095999999999E-2</c:v>
                </c:pt>
                <c:pt idx="61635">
                  <c:v>2.9425856E-2</c:v>
                </c:pt>
                <c:pt idx="61636">
                  <c:v>2.9380659E-2</c:v>
                </c:pt>
                <c:pt idx="61637">
                  <c:v>2.9335503999999998E-2</c:v>
                </c:pt>
                <c:pt idx="61638">
                  <c:v>2.9290390999999999E-2</c:v>
                </c:pt>
                <c:pt idx="61639">
                  <c:v>2.9245321000000001E-2</c:v>
                </c:pt>
                <c:pt idx="61640">
                  <c:v>2.9200291E-2</c:v>
                </c:pt>
                <c:pt idx="61641">
                  <c:v>2.9155304999999999E-2</c:v>
                </c:pt>
                <c:pt idx="61642">
                  <c:v>2.9110361000000001E-2</c:v>
                </c:pt>
                <c:pt idx="61643">
                  <c:v>2.9065457999999999E-2</c:v>
                </c:pt>
                <c:pt idx="61644">
                  <c:v>2.9020598000000002E-2</c:v>
                </c:pt>
                <c:pt idx="61645">
                  <c:v>2.8975780999999999E-2</c:v>
                </c:pt>
                <c:pt idx="61646">
                  <c:v>2.8931004999999999E-2</c:v>
                </c:pt>
                <c:pt idx="61647">
                  <c:v>2.8886272000000001E-2</c:v>
                </c:pt>
                <c:pt idx="61648">
                  <c:v>2.8841581000000002E-2</c:v>
                </c:pt>
                <c:pt idx="61649">
                  <c:v>2.8796934E-2</c:v>
                </c:pt>
                <c:pt idx="61650">
                  <c:v>2.8752329E-2</c:v>
                </c:pt>
                <c:pt idx="61651">
                  <c:v>2.8707765E-2</c:v>
                </c:pt>
                <c:pt idx="61652">
                  <c:v>2.8663244000000001E-2</c:v>
                </c:pt>
                <c:pt idx="61653">
                  <c:v>2.8618766E-2</c:v>
                </c:pt>
                <c:pt idx="61654">
                  <c:v>2.8574331000000001E-2</c:v>
                </c:pt>
                <c:pt idx="61655">
                  <c:v>2.8529938000000001E-2</c:v>
                </c:pt>
                <c:pt idx="61656">
                  <c:v>2.8485587E-2</c:v>
                </c:pt>
                <c:pt idx="61657">
                  <c:v>2.8441278E-2</c:v>
                </c:pt>
                <c:pt idx="61658">
                  <c:v>2.8397012999999999E-2</c:v>
                </c:pt>
                <c:pt idx="61659">
                  <c:v>2.8352789999999999E-2</c:v>
                </c:pt>
                <c:pt idx="61660">
                  <c:v>2.8308610000000001E-2</c:v>
                </c:pt>
                <c:pt idx="61661">
                  <c:v>2.8264471999999999E-2</c:v>
                </c:pt>
                <c:pt idx="61662">
                  <c:v>2.8220378000000001E-2</c:v>
                </c:pt>
                <c:pt idx="61663">
                  <c:v>2.8176326000000002E-2</c:v>
                </c:pt>
                <c:pt idx="61664">
                  <c:v>2.8132318E-2</c:v>
                </c:pt>
                <c:pt idx="61665">
                  <c:v>2.8088352E-2</c:v>
                </c:pt>
                <c:pt idx="61666">
                  <c:v>2.8044428999999999E-2</c:v>
                </c:pt>
                <c:pt idx="61667">
                  <c:v>2.8000548E-2</c:v>
                </c:pt>
                <c:pt idx="61668">
                  <c:v>2.7956710999999999E-2</c:v>
                </c:pt>
                <c:pt idx="61669">
                  <c:v>2.7912916999999999E-2</c:v>
                </c:pt>
                <c:pt idx="61670">
                  <c:v>2.7869165000000001E-2</c:v>
                </c:pt>
                <c:pt idx="61671">
                  <c:v>2.7825455999999998E-2</c:v>
                </c:pt>
                <c:pt idx="61672">
                  <c:v>2.7781790000000001E-2</c:v>
                </c:pt>
                <c:pt idx="61673">
                  <c:v>2.7738167000000001E-2</c:v>
                </c:pt>
                <c:pt idx="61674">
                  <c:v>2.7694587E-2</c:v>
                </c:pt>
                <c:pt idx="61675">
                  <c:v>2.7651049E-2</c:v>
                </c:pt>
                <c:pt idx="61676">
                  <c:v>2.7607554999999999E-2</c:v>
                </c:pt>
                <c:pt idx="61677">
                  <c:v>2.7564103E-2</c:v>
                </c:pt>
                <c:pt idx="61678">
                  <c:v>2.7520696000000001E-2</c:v>
                </c:pt>
                <c:pt idx="61679">
                  <c:v>2.7477331000000001E-2</c:v>
                </c:pt>
                <c:pt idx="61680">
                  <c:v>2.7434010000000002E-2</c:v>
                </c:pt>
                <c:pt idx="61681">
                  <c:v>2.7390731000000001E-2</c:v>
                </c:pt>
                <c:pt idx="61682">
                  <c:v>2.7347495999999999E-2</c:v>
                </c:pt>
                <c:pt idx="61683">
                  <c:v>2.7304305000000001E-2</c:v>
                </c:pt>
                <c:pt idx="61684">
                  <c:v>2.7261157000000001E-2</c:v>
                </c:pt>
                <c:pt idx="61685">
                  <c:v>2.7218051E-2</c:v>
                </c:pt>
                <c:pt idx="61686">
                  <c:v>2.7174989E-2</c:v>
                </c:pt>
                <c:pt idx="61687">
                  <c:v>2.7131968999999999E-2</c:v>
                </c:pt>
                <c:pt idx="61688">
                  <c:v>2.7088991999999999E-2</c:v>
                </c:pt>
                <c:pt idx="61689">
                  <c:v>2.704606E-2</c:v>
                </c:pt>
                <c:pt idx="61690">
                  <c:v>2.7003170999999999E-2</c:v>
                </c:pt>
                <c:pt idx="61691">
                  <c:v>2.6960324000000001E-2</c:v>
                </c:pt>
                <c:pt idx="61692">
                  <c:v>2.6917522999999999E-2</c:v>
                </c:pt>
                <c:pt idx="61693">
                  <c:v>2.6874763999999999E-2</c:v>
                </c:pt>
                <c:pt idx="61694">
                  <c:v>2.6832048000000001E-2</c:v>
                </c:pt>
                <c:pt idx="61695">
                  <c:v>2.6789375000000001E-2</c:v>
                </c:pt>
                <c:pt idx="61696">
                  <c:v>2.6746745999999998E-2</c:v>
                </c:pt>
                <c:pt idx="61697">
                  <c:v>2.6704160000000001E-2</c:v>
                </c:pt>
                <c:pt idx="61698">
                  <c:v>2.666162E-2</c:v>
                </c:pt>
                <c:pt idx="61699">
                  <c:v>2.6619120999999999E-2</c:v>
                </c:pt>
                <c:pt idx="61700">
                  <c:v>2.6576665999999999E-2</c:v>
                </c:pt>
                <c:pt idx="61701">
                  <c:v>2.6534255999999999E-2</c:v>
                </c:pt>
                <c:pt idx="61702">
                  <c:v>2.6491888000000002E-2</c:v>
                </c:pt>
                <c:pt idx="61703">
                  <c:v>2.6449562999999999E-2</c:v>
                </c:pt>
                <c:pt idx="61704">
                  <c:v>2.6407283E-2</c:v>
                </c:pt>
                <c:pt idx="61705">
                  <c:v>2.6365045E-2</c:v>
                </c:pt>
                <c:pt idx="61706">
                  <c:v>2.6322851000000001E-2</c:v>
                </c:pt>
                <c:pt idx="61707">
                  <c:v>2.6280701E-2</c:v>
                </c:pt>
                <c:pt idx="61708">
                  <c:v>2.6238594000000001E-2</c:v>
                </c:pt>
                <c:pt idx="61709">
                  <c:v>2.6196532000000002E-2</c:v>
                </c:pt>
                <c:pt idx="61710">
                  <c:v>2.6154513000000001E-2</c:v>
                </c:pt>
                <c:pt idx="61711">
                  <c:v>2.6112535999999999E-2</c:v>
                </c:pt>
                <c:pt idx="61712">
                  <c:v>2.6070604000000001E-2</c:v>
                </c:pt>
                <c:pt idx="61713">
                  <c:v>2.6028715000000001E-2</c:v>
                </c:pt>
                <c:pt idx="61714">
                  <c:v>2.5986868999999999E-2</c:v>
                </c:pt>
                <c:pt idx="61715">
                  <c:v>2.5945066999999999E-2</c:v>
                </c:pt>
                <c:pt idx="61716">
                  <c:v>2.5903308999999999E-2</c:v>
                </c:pt>
                <c:pt idx="61717">
                  <c:v>2.5861595000000001E-2</c:v>
                </c:pt>
                <c:pt idx="61718">
                  <c:v>2.5819924000000001E-2</c:v>
                </c:pt>
                <c:pt idx="61719">
                  <c:v>2.5778296999999999E-2</c:v>
                </c:pt>
                <c:pt idx="61720">
                  <c:v>2.5736714000000001E-2</c:v>
                </c:pt>
                <c:pt idx="61721">
                  <c:v>2.5695175000000001E-2</c:v>
                </c:pt>
                <c:pt idx="61722">
                  <c:v>2.5653678999999999E-2</c:v>
                </c:pt>
                <c:pt idx="61723">
                  <c:v>2.5612228000000001E-2</c:v>
                </c:pt>
                <c:pt idx="61724">
                  <c:v>2.5570819000000002E-2</c:v>
                </c:pt>
                <c:pt idx="61725">
                  <c:v>2.5529455E-2</c:v>
                </c:pt>
                <c:pt idx="61726">
                  <c:v>2.5488133999999999E-2</c:v>
                </c:pt>
                <c:pt idx="61727">
                  <c:v>2.5446857999999999E-2</c:v>
                </c:pt>
                <c:pt idx="61728">
                  <c:v>2.5405625000000001E-2</c:v>
                </c:pt>
                <c:pt idx="61729">
                  <c:v>2.5364436000000001E-2</c:v>
                </c:pt>
                <c:pt idx="61730">
                  <c:v>2.5323289999999998E-2</c:v>
                </c:pt>
                <c:pt idx="61731">
                  <c:v>2.5282189E-2</c:v>
                </c:pt>
                <c:pt idx="61732">
                  <c:v>2.5241131E-2</c:v>
                </c:pt>
                <c:pt idx="61733">
                  <c:v>2.5200117000000001E-2</c:v>
                </c:pt>
                <c:pt idx="61734">
                  <c:v>2.5159147E-2</c:v>
                </c:pt>
                <c:pt idx="61735">
                  <c:v>2.5118221E-2</c:v>
                </c:pt>
                <c:pt idx="61736">
                  <c:v>2.5077339000000001E-2</c:v>
                </c:pt>
                <c:pt idx="61737">
                  <c:v>2.5036500999999999E-2</c:v>
                </c:pt>
                <c:pt idx="61738">
                  <c:v>2.4995706999999999E-2</c:v>
                </c:pt>
                <c:pt idx="61739">
                  <c:v>2.4954956E-2</c:v>
                </c:pt>
                <c:pt idx="61740">
                  <c:v>2.4914249999999999E-2</c:v>
                </c:pt>
                <c:pt idx="61741">
                  <c:v>2.4873586E-2</c:v>
                </c:pt>
                <c:pt idx="61742">
                  <c:v>2.4832968E-2</c:v>
                </c:pt>
                <c:pt idx="61743">
                  <c:v>2.4792392E-2</c:v>
                </c:pt>
                <c:pt idx="61744">
                  <c:v>2.4751861E-2</c:v>
                </c:pt>
                <c:pt idx="61745">
                  <c:v>2.4711374000000001E-2</c:v>
                </c:pt>
                <c:pt idx="61746">
                  <c:v>2.4670931E-2</c:v>
                </c:pt>
                <c:pt idx="61747">
                  <c:v>2.4630532E-2</c:v>
                </c:pt>
                <c:pt idx="61748">
                  <c:v>2.4590177000000001E-2</c:v>
                </c:pt>
                <c:pt idx="61749">
                  <c:v>2.4549866E-2</c:v>
                </c:pt>
                <c:pt idx="61750">
                  <c:v>2.4509599E-2</c:v>
                </c:pt>
                <c:pt idx="61751">
                  <c:v>2.4469377E-2</c:v>
                </c:pt>
                <c:pt idx="61752">
                  <c:v>2.4429197999999999E-2</c:v>
                </c:pt>
                <c:pt idx="61753">
                  <c:v>2.4389063999999998E-2</c:v>
                </c:pt>
                <c:pt idx="61754">
                  <c:v>2.4348972E-2</c:v>
                </c:pt>
                <c:pt idx="61755">
                  <c:v>2.4308924999999999E-2</c:v>
                </c:pt>
                <c:pt idx="61756">
                  <c:v>2.4268923000000001E-2</c:v>
                </c:pt>
                <c:pt idx="61757">
                  <c:v>2.4228963999999999E-2</c:v>
                </c:pt>
                <c:pt idx="61758">
                  <c:v>2.4189049000000001E-2</c:v>
                </c:pt>
                <c:pt idx="61759">
                  <c:v>2.4149179E-2</c:v>
                </c:pt>
                <c:pt idx="61760">
                  <c:v>2.4109352000000001E-2</c:v>
                </c:pt>
                <c:pt idx="61761">
                  <c:v>2.4069569999999998E-2</c:v>
                </c:pt>
                <c:pt idx="61762">
                  <c:v>2.4029829999999999E-2</c:v>
                </c:pt>
                <c:pt idx="61763">
                  <c:v>2.3990135999999999E-2</c:v>
                </c:pt>
                <c:pt idx="61764">
                  <c:v>2.3950486E-2</c:v>
                </c:pt>
                <c:pt idx="61765">
                  <c:v>2.3910879999999999E-2</c:v>
                </c:pt>
                <c:pt idx="61766">
                  <c:v>2.3871317999999999E-2</c:v>
                </c:pt>
                <c:pt idx="61767">
                  <c:v>2.38318E-2</c:v>
                </c:pt>
                <c:pt idx="61768">
                  <c:v>2.3792325E-2</c:v>
                </c:pt>
                <c:pt idx="61769">
                  <c:v>2.3752894E-2</c:v>
                </c:pt>
                <c:pt idx="61770">
                  <c:v>2.3713509000000001E-2</c:v>
                </c:pt>
                <c:pt idx="61771">
                  <c:v>2.3674166E-2</c:v>
                </c:pt>
                <c:pt idx="61772">
                  <c:v>2.3634868E-2</c:v>
                </c:pt>
                <c:pt idx="61773">
                  <c:v>2.3595614000000001E-2</c:v>
                </c:pt>
                <c:pt idx="61774">
                  <c:v>2.3556404E-2</c:v>
                </c:pt>
                <c:pt idx="61775">
                  <c:v>2.3517237999999999E-2</c:v>
                </c:pt>
                <c:pt idx="61776">
                  <c:v>2.3478117E-2</c:v>
                </c:pt>
                <c:pt idx="61777">
                  <c:v>2.3439038999999998E-2</c:v>
                </c:pt>
                <c:pt idx="61778">
                  <c:v>2.3400005000000001E-2</c:v>
                </c:pt>
                <c:pt idx="61779">
                  <c:v>2.3361013999999999E-2</c:v>
                </c:pt>
                <c:pt idx="61780">
                  <c:v>2.3322068000000001E-2</c:v>
                </c:pt>
                <c:pt idx="61781">
                  <c:v>2.3283167E-2</c:v>
                </c:pt>
                <c:pt idx="61782">
                  <c:v>2.3244310000000001E-2</c:v>
                </c:pt>
                <c:pt idx="61783">
                  <c:v>2.3205495999999999E-2</c:v>
                </c:pt>
                <c:pt idx="61784">
                  <c:v>2.3166727000000002E-2</c:v>
                </c:pt>
                <c:pt idx="61785">
                  <c:v>2.3128003000000001E-2</c:v>
                </c:pt>
                <c:pt idx="61786">
                  <c:v>2.3089320999999999E-2</c:v>
                </c:pt>
                <c:pt idx="61787">
                  <c:v>2.3050683999999998E-2</c:v>
                </c:pt>
                <c:pt idx="61788">
                  <c:v>2.3012092000000001E-2</c:v>
                </c:pt>
                <c:pt idx="61789">
                  <c:v>2.2973542999999999E-2</c:v>
                </c:pt>
                <c:pt idx="61790">
                  <c:v>2.2935038000000001E-2</c:v>
                </c:pt>
                <c:pt idx="61791">
                  <c:v>2.2896579E-2</c:v>
                </c:pt>
                <c:pt idx="61792">
                  <c:v>2.2858160999999998E-2</c:v>
                </c:pt>
                <c:pt idx="61793">
                  <c:v>2.2819789E-2</c:v>
                </c:pt>
                <c:pt idx="61794">
                  <c:v>2.2781460999999999E-2</c:v>
                </c:pt>
                <c:pt idx="61795">
                  <c:v>2.2743177E-2</c:v>
                </c:pt>
                <c:pt idx="61796">
                  <c:v>2.2704937000000001E-2</c:v>
                </c:pt>
                <c:pt idx="61797">
                  <c:v>2.2666741000000001E-2</c:v>
                </c:pt>
                <c:pt idx="61798">
                  <c:v>2.2628589000000001E-2</c:v>
                </c:pt>
                <c:pt idx="61799">
                  <c:v>2.2590480999999999E-2</c:v>
                </c:pt>
                <c:pt idx="61800">
                  <c:v>2.2552418000000001E-2</c:v>
                </c:pt>
                <c:pt idx="61801">
                  <c:v>2.2509852E-2</c:v>
                </c:pt>
                <c:pt idx="61802">
                  <c:v>2.2467131000000001E-2</c:v>
                </c:pt>
                <c:pt idx="61803">
                  <c:v>2.2424275E-2</c:v>
                </c:pt>
                <c:pt idx="61804">
                  <c:v>2.2381304000000001E-2</c:v>
                </c:pt>
                <c:pt idx="61805">
                  <c:v>2.2338232E-2</c:v>
                </c:pt>
                <c:pt idx="61806">
                  <c:v>2.2295075000000001E-2</c:v>
                </c:pt>
                <c:pt idx="61807">
                  <c:v>2.2251844E-2</c:v>
                </c:pt>
                <c:pt idx="61808">
                  <c:v>2.2208551E-2</c:v>
                </c:pt>
                <c:pt idx="61809">
                  <c:v>2.2165203000000001E-2</c:v>
                </c:pt>
                <c:pt idx="61810">
                  <c:v>2.2121811000000002E-2</c:v>
                </c:pt>
                <c:pt idx="61811">
                  <c:v>2.2078380000000002E-2</c:v>
                </c:pt>
                <c:pt idx="61812">
                  <c:v>2.2034914999999999E-2</c:v>
                </c:pt>
                <c:pt idx="61813">
                  <c:v>2.1991423999999999E-2</c:v>
                </c:pt>
                <c:pt idx="61814">
                  <c:v>2.1947911000000001E-2</c:v>
                </c:pt>
                <c:pt idx="61815">
                  <c:v>2.1904381000000001E-2</c:v>
                </c:pt>
                <c:pt idx="61816">
                  <c:v>2.1860838E-2</c:v>
                </c:pt>
                <c:pt idx="61817">
                  <c:v>2.1817283999999999E-2</c:v>
                </c:pt>
                <c:pt idx="61818">
                  <c:v>2.1773724000000001E-2</c:v>
                </c:pt>
                <c:pt idx="61819">
                  <c:v>2.1730157999999999E-2</c:v>
                </c:pt>
                <c:pt idx="61820">
                  <c:v>2.1686593000000001E-2</c:v>
                </c:pt>
                <c:pt idx="61821">
                  <c:v>2.1643028000000002E-2</c:v>
                </c:pt>
                <c:pt idx="61822">
                  <c:v>2.1599466000000001E-2</c:v>
                </c:pt>
                <c:pt idx="61823">
                  <c:v>2.1555910000000001E-2</c:v>
                </c:pt>
                <c:pt idx="61824">
                  <c:v>2.1512361000000001E-2</c:v>
                </c:pt>
                <c:pt idx="61825">
                  <c:v>2.1468821999999999E-2</c:v>
                </c:pt>
                <c:pt idx="61826">
                  <c:v>2.1425294000000001E-2</c:v>
                </c:pt>
                <c:pt idx="61827">
                  <c:v>2.1381777000000001E-2</c:v>
                </c:pt>
                <c:pt idx="61828">
                  <c:v>2.1338275E-2</c:v>
                </c:pt>
                <c:pt idx="61829">
                  <c:v>2.1294787999999999E-2</c:v>
                </c:pt>
                <c:pt idx="61830">
                  <c:v>2.1251316999999999E-2</c:v>
                </c:pt>
                <c:pt idx="61831">
                  <c:v>2.1207864999999999E-2</c:v>
                </c:pt>
                <c:pt idx="61832">
                  <c:v>2.1164432E-2</c:v>
                </c:pt>
                <c:pt idx="61833">
                  <c:v>2.1121019000000001E-2</c:v>
                </c:pt>
                <c:pt idx="61834">
                  <c:v>2.1077629000000001E-2</c:v>
                </c:pt>
                <c:pt idx="61835">
                  <c:v>2.1034260999999999E-2</c:v>
                </c:pt>
                <c:pt idx="61836">
                  <c:v>2.0990917000000001E-2</c:v>
                </c:pt>
                <c:pt idx="61837">
                  <c:v>2.0947598000000001E-2</c:v>
                </c:pt>
                <c:pt idx="61838">
                  <c:v>2.0904303999999999E-2</c:v>
                </c:pt>
                <c:pt idx="61839">
                  <c:v>2.0861036999999999E-2</c:v>
                </c:pt>
                <c:pt idx="61840">
                  <c:v>2.0817797999999998E-2</c:v>
                </c:pt>
                <c:pt idx="61841">
                  <c:v>2.0774586000000001E-2</c:v>
                </c:pt>
                <c:pt idx="61842">
                  <c:v>2.0731402999999999E-2</c:v>
                </c:pt>
                <c:pt idx="61843">
                  <c:v>2.0688248999999999E-2</c:v>
                </c:pt>
                <c:pt idx="61844">
                  <c:v>2.0645125E-2</c:v>
                </c:pt>
                <c:pt idx="61845">
                  <c:v>2.0602032999999999E-2</c:v>
                </c:pt>
                <c:pt idx="61846">
                  <c:v>2.0558971999999998E-2</c:v>
                </c:pt>
                <c:pt idx="61847">
                  <c:v>2.0515945000000001E-2</c:v>
                </c:pt>
                <c:pt idx="61848">
                  <c:v>2.0472951E-2</c:v>
                </c:pt>
                <c:pt idx="61849">
                  <c:v>2.0429991000000002E-2</c:v>
                </c:pt>
                <c:pt idx="61850">
                  <c:v>2.0387066999999998E-2</c:v>
                </c:pt>
                <c:pt idx="61851">
                  <c:v>2.0344177000000001E-2</c:v>
                </c:pt>
                <c:pt idx="61852">
                  <c:v>2.0301323E-2</c:v>
                </c:pt>
                <c:pt idx="61853">
                  <c:v>2.0258506999999999E-2</c:v>
                </c:pt>
                <c:pt idx="61854">
                  <c:v>2.0215726999999999E-2</c:v>
                </c:pt>
                <c:pt idx="61855">
                  <c:v>2.0172985000000001E-2</c:v>
                </c:pt>
                <c:pt idx="61856">
                  <c:v>2.0130281999999999E-2</c:v>
                </c:pt>
                <c:pt idx="61857">
                  <c:v>2.0087616999999999E-2</c:v>
                </c:pt>
                <c:pt idx="61858">
                  <c:v>2.0044992000000001E-2</c:v>
                </c:pt>
                <c:pt idx="61859">
                  <c:v>2.0002406E-2</c:v>
                </c:pt>
                <c:pt idx="61860">
                  <c:v>1.9959859999999999E-2</c:v>
                </c:pt>
                <c:pt idx="61861">
                  <c:v>1.9917354000000002E-2</c:v>
                </c:pt>
                <c:pt idx="61862">
                  <c:v>1.9874889E-2</c:v>
                </c:pt>
                <c:pt idx="61863">
                  <c:v>1.9832467999999999E-2</c:v>
                </c:pt>
                <c:pt idx="61864">
                  <c:v>1.9790087000000001E-2</c:v>
                </c:pt>
                <c:pt idx="61865">
                  <c:v>1.9747748999999998E-2</c:v>
                </c:pt>
                <c:pt idx="61866">
                  <c:v>1.9705454000000001E-2</c:v>
                </c:pt>
                <c:pt idx="61867">
                  <c:v>1.9663202000000001E-2</c:v>
                </c:pt>
                <c:pt idx="61868">
                  <c:v>1.9620993999999999E-2</c:v>
                </c:pt>
                <c:pt idx="61869">
                  <c:v>1.9578828999999999E-2</c:v>
                </c:pt>
                <c:pt idx="61870">
                  <c:v>1.9536708999999999E-2</c:v>
                </c:pt>
                <c:pt idx="61871">
                  <c:v>1.9494634E-2</c:v>
                </c:pt>
                <c:pt idx="61872">
                  <c:v>1.9452605000000001E-2</c:v>
                </c:pt>
                <c:pt idx="61873">
                  <c:v>1.9410620999999999E-2</c:v>
                </c:pt>
                <c:pt idx="61874">
                  <c:v>1.9368682000000002E-2</c:v>
                </c:pt>
                <c:pt idx="61875">
                  <c:v>1.9326789E-2</c:v>
                </c:pt>
                <c:pt idx="61876">
                  <c:v>1.9284942999999999E-2</c:v>
                </c:pt>
                <c:pt idx="61877">
                  <c:v>1.9243143000000001E-2</c:v>
                </c:pt>
                <c:pt idx="61878">
                  <c:v>1.9201389999999999E-2</c:v>
                </c:pt>
                <c:pt idx="61879">
                  <c:v>1.9159685999999999E-2</c:v>
                </c:pt>
                <c:pt idx="61880">
                  <c:v>1.9118027999999999E-2</c:v>
                </c:pt>
                <c:pt idx="61881">
                  <c:v>1.9076418000000001E-2</c:v>
                </c:pt>
                <c:pt idx="61882">
                  <c:v>1.9034856999999999E-2</c:v>
                </c:pt>
                <c:pt idx="61883">
                  <c:v>1.8993343999999999E-2</c:v>
                </c:pt>
                <c:pt idx="61884">
                  <c:v>1.8951880000000001E-2</c:v>
                </c:pt>
                <c:pt idx="61885">
                  <c:v>1.8910463999999998E-2</c:v>
                </c:pt>
                <c:pt idx="61886">
                  <c:v>1.8869098000000001E-2</c:v>
                </c:pt>
                <c:pt idx="61887">
                  <c:v>1.8827780999999998E-2</c:v>
                </c:pt>
                <c:pt idx="61888">
                  <c:v>1.8786514000000001E-2</c:v>
                </c:pt>
                <c:pt idx="61889">
                  <c:v>1.8745298000000001E-2</c:v>
                </c:pt>
                <c:pt idx="61890">
                  <c:v>1.8704130999999999E-2</c:v>
                </c:pt>
                <c:pt idx="61891">
                  <c:v>1.8663015000000002E-2</c:v>
                </c:pt>
                <c:pt idx="61892">
                  <c:v>1.8621948999999999E-2</c:v>
                </c:pt>
                <c:pt idx="61893">
                  <c:v>1.8580935999999999E-2</c:v>
                </c:pt>
                <c:pt idx="61894">
                  <c:v>1.8539973000000001E-2</c:v>
                </c:pt>
                <c:pt idx="61895">
                  <c:v>1.8499060000000001E-2</c:v>
                </c:pt>
                <c:pt idx="61896">
                  <c:v>1.8458199000000002E-2</c:v>
                </c:pt>
                <c:pt idx="61897">
                  <c:v>1.8417389999999999E-2</c:v>
                </c:pt>
                <c:pt idx="61898">
                  <c:v>1.8376633999999999E-2</c:v>
                </c:pt>
                <c:pt idx="61899">
                  <c:v>1.8335929000000001E-2</c:v>
                </c:pt>
                <c:pt idx="61900">
                  <c:v>1.8295276999999999E-2</c:v>
                </c:pt>
                <c:pt idx="61901">
                  <c:v>1.8254677E-2</c:v>
                </c:pt>
                <c:pt idx="61902">
                  <c:v>1.8214128999999999E-2</c:v>
                </c:pt>
                <c:pt idx="61903">
                  <c:v>1.8173633000000002E-2</c:v>
                </c:pt>
                <c:pt idx="61904">
                  <c:v>1.8133191E-2</c:v>
                </c:pt>
                <c:pt idx="61905">
                  <c:v>1.8092802000000002E-2</c:v>
                </c:pt>
                <c:pt idx="61906">
                  <c:v>1.8052466E-2</c:v>
                </c:pt>
                <c:pt idx="61907">
                  <c:v>1.8012183000000001E-2</c:v>
                </c:pt>
                <c:pt idx="61908">
                  <c:v>1.7971952999999999E-2</c:v>
                </c:pt>
                <c:pt idx="61909">
                  <c:v>1.7931777999999999E-2</c:v>
                </c:pt>
                <c:pt idx="61910">
                  <c:v>1.7891656999999998E-2</c:v>
                </c:pt>
                <c:pt idx="61911">
                  <c:v>1.7851589000000001E-2</c:v>
                </c:pt>
                <c:pt idx="61912">
                  <c:v>1.7811575999999999E-2</c:v>
                </c:pt>
                <c:pt idx="61913">
                  <c:v>1.7771617E-2</c:v>
                </c:pt>
                <c:pt idx="61914">
                  <c:v>1.7731711000000001E-2</c:v>
                </c:pt>
                <c:pt idx="61915">
                  <c:v>1.769186E-2</c:v>
                </c:pt>
                <c:pt idx="61916">
                  <c:v>1.7652065000000002E-2</c:v>
                </c:pt>
                <c:pt idx="61917">
                  <c:v>1.7612322999999999E-2</c:v>
                </c:pt>
                <c:pt idx="61918">
                  <c:v>1.7572635999999999E-2</c:v>
                </c:pt>
                <c:pt idx="61919">
                  <c:v>1.7533004000000001E-2</c:v>
                </c:pt>
                <c:pt idx="61920">
                  <c:v>1.7493426999999999E-2</c:v>
                </c:pt>
                <c:pt idx="61921">
                  <c:v>1.7453904999999999E-2</c:v>
                </c:pt>
                <c:pt idx="61922">
                  <c:v>1.7414439E-2</c:v>
                </c:pt>
                <c:pt idx="61923">
                  <c:v>1.737503E-2</c:v>
                </c:pt>
                <c:pt idx="61924">
                  <c:v>1.7335676000000001E-2</c:v>
                </c:pt>
                <c:pt idx="61925">
                  <c:v>1.7296375999999999E-2</c:v>
                </c:pt>
                <c:pt idx="61926">
                  <c:v>1.7257132000000001E-2</c:v>
                </c:pt>
                <c:pt idx="61927">
                  <c:v>1.7217942999999999E-2</c:v>
                </c:pt>
                <c:pt idx="61928">
                  <c:v>1.7178810999999999E-2</c:v>
                </c:pt>
                <c:pt idx="61929">
                  <c:v>1.7139736999999999E-2</c:v>
                </c:pt>
                <c:pt idx="61930">
                  <c:v>1.7100718000000001E-2</c:v>
                </c:pt>
                <c:pt idx="61931">
                  <c:v>1.7061755000000001E-2</c:v>
                </c:pt>
                <c:pt idx="61932">
                  <c:v>1.7022848E-2</c:v>
                </c:pt>
                <c:pt idx="61933">
                  <c:v>1.6983999E-2</c:v>
                </c:pt>
                <c:pt idx="61934">
                  <c:v>1.6945206000000001E-2</c:v>
                </c:pt>
                <c:pt idx="61935">
                  <c:v>1.6906468000000001E-2</c:v>
                </c:pt>
                <c:pt idx="61936">
                  <c:v>1.6867789000000001E-2</c:v>
                </c:pt>
                <c:pt idx="61937">
                  <c:v>1.6829165E-2</c:v>
                </c:pt>
                <c:pt idx="61938">
                  <c:v>1.6790599E-2</c:v>
                </c:pt>
                <c:pt idx="61939">
                  <c:v>1.6752090000000001E-2</c:v>
                </c:pt>
                <c:pt idx="61940">
                  <c:v>1.6713637999999999E-2</c:v>
                </c:pt>
                <c:pt idx="61941">
                  <c:v>1.6675242999999999E-2</c:v>
                </c:pt>
                <c:pt idx="61942">
                  <c:v>1.6636906E-2</c:v>
                </c:pt>
                <c:pt idx="61943">
                  <c:v>1.6598627000000001E-2</c:v>
                </c:pt>
                <c:pt idx="61944">
                  <c:v>1.6560404000000001E-2</c:v>
                </c:pt>
                <c:pt idx="61945">
                  <c:v>1.6522238000000002E-2</c:v>
                </c:pt>
                <c:pt idx="61946">
                  <c:v>1.648413E-2</c:v>
                </c:pt>
                <c:pt idx="61947">
                  <c:v>1.6446079999999998E-2</c:v>
                </c:pt>
                <c:pt idx="61948">
                  <c:v>1.6408088000000001E-2</c:v>
                </c:pt>
                <c:pt idx="61949">
                  <c:v>1.6370152999999998E-2</c:v>
                </c:pt>
                <c:pt idx="61950">
                  <c:v>1.6332276E-2</c:v>
                </c:pt>
                <c:pt idx="61951">
                  <c:v>1.6294456999999998E-2</c:v>
                </c:pt>
                <c:pt idx="61952">
                  <c:v>1.6256696000000001E-2</c:v>
                </c:pt>
                <c:pt idx="61953">
                  <c:v>1.6218992000000002E-2</c:v>
                </c:pt>
                <c:pt idx="61954">
                  <c:v>1.6181345999999999E-2</c:v>
                </c:pt>
                <c:pt idx="61955">
                  <c:v>1.6143758000000001E-2</c:v>
                </c:pt>
                <c:pt idx="61956">
                  <c:v>1.6106227000000001E-2</c:v>
                </c:pt>
                <c:pt idx="61957">
                  <c:v>1.6068756999999999E-2</c:v>
                </c:pt>
                <c:pt idx="61958">
                  <c:v>1.6031343E-2</c:v>
                </c:pt>
                <c:pt idx="61959">
                  <c:v>1.5993988000000001E-2</c:v>
                </c:pt>
                <c:pt idx="61960">
                  <c:v>1.5956692000000001E-2</c:v>
                </c:pt>
                <c:pt idx="61961">
                  <c:v>1.5919454E-2</c:v>
                </c:pt>
                <c:pt idx="61962">
                  <c:v>1.5882273999999998E-2</c:v>
                </c:pt>
                <c:pt idx="61963">
                  <c:v>1.5845152000000001E-2</c:v>
                </c:pt>
                <c:pt idx="61964">
                  <c:v>1.5808089000000001E-2</c:v>
                </c:pt>
                <c:pt idx="61965">
                  <c:v>1.5771084000000001E-2</c:v>
                </c:pt>
                <c:pt idx="61966">
                  <c:v>1.5734138000000002E-2</c:v>
                </c:pt>
                <c:pt idx="61967">
                  <c:v>1.5697249999999999E-2</c:v>
                </c:pt>
                <c:pt idx="61968">
                  <c:v>1.5660420000000001E-2</c:v>
                </c:pt>
                <c:pt idx="61969">
                  <c:v>1.5623649999999999E-2</c:v>
                </c:pt>
                <c:pt idx="61970">
                  <c:v>1.5586938E-2</c:v>
                </c:pt>
                <c:pt idx="61971">
                  <c:v>1.5550285E-2</c:v>
                </c:pt>
                <c:pt idx="61972">
                  <c:v>1.551369E-2</c:v>
                </c:pt>
                <c:pt idx="61973">
                  <c:v>1.5477154E-2</c:v>
                </c:pt>
                <c:pt idx="61974">
                  <c:v>1.5440677E-2</c:v>
                </c:pt>
                <c:pt idx="61975">
                  <c:v>1.5404259999999999E-2</c:v>
                </c:pt>
                <c:pt idx="61976">
                  <c:v>1.5367901E-2</c:v>
                </c:pt>
                <c:pt idx="61977">
                  <c:v>1.5331601E-2</c:v>
                </c:pt>
                <c:pt idx="61978">
                  <c:v>1.5295359E-2</c:v>
                </c:pt>
                <c:pt idx="61979">
                  <c:v>1.5259177000000001E-2</c:v>
                </c:pt>
                <c:pt idx="61980">
                  <c:v>1.5223054E-2</c:v>
                </c:pt>
                <c:pt idx="61981">
                  <c:v>1.5186991E-2</c:v>
                </c:pt>
                <c:pt idx="61982">
                  <c:v>1.5150986E-2</c:v>
                </c:pt>
                <c:pt idx="61983">
                  <c:v>1.5115039E-2</c:v>
                </c:pt>
                <c:pt idx="61984">
                  <c:v>1.5079153E-2</c:v>
                </c:pt>
                <c:pt idx="61985">
                  <c:v>1.5043325E-2</c:v>
                </c:pt>
                <c:pt idx="61986">
                  <c:v>1.5007556E-2</c:v>
                </c:pt>
                <c:pt idx="61987">
                  <c:v>1.4971847E-2</c:v>
                </c:pt>
                <c:pt idx="61988">
                  <c:v>1.4936197E-2</c:v>
                </c:pt>
                <c:pt idx="61989">
                  <c:v>1.4900605000000001E-2</c:v>
                </c:pt>
                <c:pt idx="61990">
                  <c:v>1.4865072999999999E-2</c:v>
                </c:pt>
                <c:pt idx="61991">
                  <c:v>1.48296E-2</c:v>
                </c:pt>
                <c:pt idx="61992">
                  <c:v>1.4794187E-2</c:v>
                </c:pt>
                <c:pt idx="61993">
                  <c:v>1.4758833000000001E-2</c:v>
                </c:pt>
                <c:pt idx="61994">
                  <c:v>1.4723537E-2</c:v>
                </c:pt>
                <c:pt idx="61995">
                  <c:v>1.4688302E-2</c:v>
                </c:pt>
                <c:pt idx="61996">
                  <c:v>1.4653126000000001E-2</c:v>
                </c:pt>
                <c:pt idx="61997">
                  <c:v>1.4618008E-2</c:v>
                </c:pt>
                <c:pt idx="61998">
                  <c:v>1.4582951E-2</c:v>
                </c:pt>
                <c:pt idx="61999">
                  <c:v>1.4547951999999999E-2</c:v>
                </c:pt>
                <c:pt idx="62000">
                  <c:v>1.4513013999999999E-2</c:v>
                </c:pt>
                <c:pt idx="62001">
                  <c:v>1.4478135E-2</c:v>
                </c:pt>
                <c:pt idx="62002">
                  <c:v>1.4443315E-2</c:v>
                </c:pt>
                <c:pt idx="62003">
                  <c:v>1.4408554000000001E-2</c:v>
                </c:pt>
                <c:pt idx="62004">
                  <c:v>1.4373853000000001E-2</c:v>
                </c:pt>
                <c:pt idx="62005">
                  <c:v>1.433921E-2</c:v>
                </c:pt>
                <c:pt idx="62006">
                  <c:v>1.4304628E-2</c:v>
                </c:pt>
                <c:pt idx="62007">
                  <c:v>1.4270104E-2</c:v>
                </c:pt>
                <c:pt idx="62008">
                  <c:v>1.4235641E-2</c:v>
                </c:pt>
                <c:pt idx="62009">
                  <c:v>1.4201236000000001E-2</c:v>
                </c:pt>
                <c:pt idx="62010">
                  <c:v>1.4166890999999999E-2</c:v>
                </c:pt>
                <c:pt idx="62011">
                  <c:v>1.4132604999999999E-2</c:v>
                </c:pt>
                <c:pt idx="62012">
                  <c:v>1.4098378999999999E-2</c:v>
                </c:pt>
                <c:pt idx="62013">
                  <c:v>1.4064211E-2</c:v>
                </c:pt>
                <c:pt idx="62014">
                  <c:v>1.4030104E-2</c:v>
                </c:pt>
                <c:pt idx="62015">
                  <c:v>1.3996055E-2</c:v>
                </c:pt>
                <c:pt idx="62016">
                  <c:v>1.3962067E-2</c:v>
                </c:pt>
                <c:pt idx="62017">
                  <c:v>1.3928138E-2</c:v>
                </c:pt>
                <c:pt idx="62018">
                  <c:v>1.3894268E-2</c:v>
                </c:pt>
                <c:pt idx="62019">
                  <c:v>1.3860458000000001E-2</c:v>
                </c:pt>
                <c:pt idx="62020">
                  <c:v>1.3826705999999999E-2</c:v>
                </c:pt>
                <c:pt idx="62021">
                  <c:v>1.3793015E-2</c:v>
                </c:pt>
                <c:pt idx="62022">
                  <c:v>1.3759383E-2</c:v>
                </c:pt>
                <c:pt idx="62023">
                  <c:v>1.372581E-2</c:v>
                </c:pt>
                <c:pt idx="62024">
                  <c:v>1.3692296E-2</c:v>
                </c:pt>
                <c:pt idx="62025">
                  <c:v>1.3658841E-2</c:v>
                </c:pt>
                <c:pt idx="62026">
                  <c:v>1.3625445999999999E-2</c:v>
                </c:pt>
                <c:pt idx="62027">
                  <c:v>1.3592109999999999E-2</c:v>
                </c:pt>
                <c:pt idx="62028">
                  <c:v>1.3558834000000001E-2</c:v>
                </c:pt>
                <c:pt idx="62029">
                  <c:v>1.3525616000000001E-2</c:v>
                </c:pt>
                <c:pt idx="62030">
                  <c:v>1.3492458000000001E-2</c:v>
                </c:pt>
                <c:pt idx="62031">
                  <c:v>1.345936E-2</c:v>
                </c:pt>
                <c:pt idx="62032">
                  <c:v>1.3426321E-2</c:v>
                </c:pt>
                <c:pt idx="62033">
                  <c:v>1.3393341E-2</c:v>
                </c:pt>
                <c:pt idx="62034">
                  <c:v>1.3360419E-2</c:v>
                </c:pt>
                <c:pt idx="62035">
                  <c:v>1.3327558E-2</c:v>
                </c:pt>
                <c:pt idx="62036">
                  <c:v>1.3294755E-2</c:v>
                </c:pt>
                <c:pt idx="62037">
                  <c:v>1.3262011000000001E-2</c:v>
                </c:pt>
                <c:pt idx="62038">
                  <c:v>1.3229326E-2</c:v>
                </c:pt>
                <c:pt idx="62039">
                  <c:v>1.3196701E-2</c:v>
                </c:pt>
                <c:pt idx="62040">
                  <c:v>1.3164136E-2</c:v>
                </c:pt>
                <c:pt idx="62041">
                  <c:v>1.3131629000000001E-2</c:v>
                </c:pt>
                <c:pt idx="62042">
                  <c:v>1.3099181E-2</c:v>
                </c:pt>
                <c:pt idx="62043">
                  <c:v>1.3066793E-2</c:v>
                </c:pt>
                <c:pt idx="62044">
                  <c:v>1.3034463E-2</c:v>
                </c:pt>
                <c:pt idx="62045">
                  <c:v>1.3002193E-2</c:v>
                </c:pt>
                <c:pt idx="62046">
                  <c:v>1.2969981E-2</c:v>
                </c:pt>
                <c:pt idx="62047">
                  <c:v>1.2937829E-2</c:v>
                </c:pt>
                <c:pt idx="62048">
                  <c:v>1.2905735999999999E-2</c:v>
                </c:pt>
                <c:pt idx="62049">
                  <c:v>1.2873701E-2</c:v>
                </c:pt>
                <c:pt idx="62050">
                  <c:v>1.2841725999999999E-2</c:v>
                </c:pt>
                <c:pt idx="62051">
                  <c:v>1.2809809E-2</c:v>
                </c:pt>
                <c:pt idx="62052">
                  <c:v>1.2777952E-2</c:v>
                </c:pt>
                <c:pt idx="62053">
                  <c:v>1.2746152E-2</c:v>
                </c:pt>
                <c:pt idx="62054">
                  <c:v>1.2714412E-2</c:v>
                </c:pt>
                <c:pt idx="62055">
                  <c:v>1.2682730999999999E-2</c:v>
                </c:pt>
                <c:pt idx="62056">
                  <c:v>1.2651109000000001E-2</c:v>
                </c:pt>
                <c:pt idx="62057">
                  <c:v>1.2619546000000001E-2</c:v>
                </c:pt>
                <c:pt idx="62058">
                  <c:v>1.2588040999999999E-2</c:v>
                </c:pt>
                <c:pt idx="62059">
                  <c:v>1.2556595E-2</c:v>
                </c:pt>
                <c:pt idx="62060">
                  <c:v>1.2525207E-2</c:v>
                </c:pt>
                <c:pt idx="62061">
                  <c:v>1.2493878999999999E-2</c:v>
                </c:pt>
                <c:pt idx="62062">
                  <c:v>1.2462608999999999E-2</c:v>
                </c:pt>
                <c:pt idx="62063">
                  <c:v>1.2431397E-2</c:v>
                </c:pt>
                <c:pt idx="62064">
                  <c:v>1.2400244E-2</c:v>
                </c:pt>
                <c:pt idx="62065">
                  <c:v>1.2369148999999999E-2</c:v>
                </c:pt>
                <c:pt idx="62066">
                  <c:v>1.2338113E-2</c:v>
                </c:pt>
                <c:pt idx="62067">
                  <c:v>1.2307135E-2</c:v>
                </c:pt>
                <c:pt idx="62068">
                  <c:v>1.2276216E-2</c:v>
                </c:pt>
                <c:pt idx="62069">
                  <c:v>1.2245354999999999E-2</c:v>
                </c:pt>
                <c:pt idx="62070">
                  <c:v>1.2214553E-2</c:v>
                </c:pt>
                <c:pt idx="62071">
                  <c:v>1.2183809E-2</c:v>
                </c:pt>
                <c:pt idx="62072">
                  <c:v>1.2153124E-2</c:v>
                </c:pt>
                <c:pt idx="62073">
                  <c:v>1.2122496E-2</c:v>
                </c:pt>
                <c:pt idx="62074">
                  <c:v>1.2091927000000001E-2</c:v>
                </c:pt>
                <c:pt idx="62075">
                  <c:v>1.2061416E-2</c:v>
                </c:pt>
                <c:pt idx="62076">
                  <c:v>1.2030964E-2</c:v>
                </c:pt>
                <c:pt idx="62077">
                  <c:v>1.2000569000000001E-2</c:v>
                </c:pt>
                <c:pt idx="62078">
                  <c:v>1.1970233E-2</c:v>
                </c:pt>
                <c:pt idx="62079">
                  <c:v>1.1939955E-2</c:v>
                </c:pt>
                <c:pt idx="62080">
                  <c:v>1.1909734E-2</c:v>
                </c:pt>
                <c:pt idx="62081">
                  <c:v>1.1879572999999999E-2</c:v>
                </c:pt>
                <c:pt idx="62082">
                  <c:v>1.1849469E-2</c:v>
                </c:pt>
                <c:pt idx="62083">
                  <c:v>1.1819422E-2</c:v>
                </c:pt>
                <c:pt idx="62084">
                  <c:v>1.1789434E-2</c:v>
                </c:pt>
                <c:pt idx="62085">
                  <c:v>1.1759504E-2</c:v>
                </c:pt>
                <c:pt idx="62086">
                  <c:v>1.1729632E-2</c:v>
                </c:pt>
                <c:pt idx="62087">
                  <c:v>1.1699817E-2</c:v>
                </c:pt>
                <c:pt idx="62088">
                  <c:v>1.1670059999999999E-2</c:v>
                </c:pt>
                <c:pt idx="62089">
                  <c:v>1.1640362E-2</c:v>
                </c:pt>
                <c:pt idx="62090">
                  <c:v>1.161072E-2</c:v>
                </c:pt>
                <c:pt idx="62091">
                  <c:v>1.1581137E-2</c:v>
                </c:pt>
                <c:pt idx="62092">
                  <c:v>1.1551611E-2</c:v>
                </c:pt>
                <c:pt idx="62093">
                  <c:v>1.1522142000000001E-2</c:v>
                </c:pt>
                <c:pt idx="62094">
                  <c:v>1.1492731000000001E-2</c:v>
                </c:pt>
                <c:pt idx="62095">
                  <c:v>1.1463378E-2</c:v>
                </c:pt>
                <c:pt idx="62096">
                  <c:v>1.1434082E-2</c:v>
                </c:pt>
                <c:pt idx="62097">
                  <c:v>1.1404843E-2</c:v>
                </c:pt>
                <c:pt idx="62098">
                  <c:v>1.1375662E-2</c:v>
                </c:pt>
                <c:pt idx="62099">
                  <c:v>1.1346538E-2</c:v>
                </c:pt>
                <c:pt idx="62100">
                  <c:v>1.1317471000000001E-2</c:v>
                </c:pt>
                <c:pt idx="62101">
                  <c:v>1.1288461E-2</c:v>
                </c:pt>
                <c:pt idx="62102">
                  <c:v>1.1259508999999999E-2</c:v>
                </c:pt>
                <c:pt idx="62103">
                  <c:v>1.1230614E-2</c:v>
                </c:pt>
                <c:pt idx="62104">
                  <c:v>1.1201776E-2</c:v>
                </c:pt>
                <c:pt idx="62105">
                  <c:v>1.1172994E-2</c:v>
                </c:pt>
                <c:pt idx="62106">
                  <c:v>1.114427E-2</c:v>
                </c:pt>
                <c:pt idx="62107">
                  <c:v>1.1115603E-2</c:v>
                </c:pt>
                <c:pt idx="62108">
                  <c:v>1.1086993E-2</c:v>
                </c:pt>
                <c:pt idx="62109">
                  <c:v>1.1058439999999999E-2</c:v>
                </c:pt>
                <c:pt idx="62110">
                  <c:v>1.1029943E-2</c:v>
                </c:pt>
                <c:pt idx="62111">
                  <c:v>1.1001502999999999E-2</c:v>
                </c:pt>
                <c:pt idx="62112">
                  <c:v>1.0973119999999999E-2</c:v>
                </c:pt>
                <c:pt idx="62113">
                  <c:v>1.0944794000000001E-2</c:v>
                </c:pt>
                <c:pt idx="62114">
                  <c:v>1.0916525E-2</c:v>
                </c:pt>
                <c:pt idx="62115">
                  <c:v>1.0888310999999999E-2</c:v>
                </c:pt>
                <c:pt idx="62116">
                  <c:v>1.0860154E-2</c:v>
                </c:pt>
                <c:pt idx="62117">
                  <c:v>1.0832055E-2</c:v>
                </c:pt>
                <c:pt idx="62118">
                  <c:v>1.0804011000000001E-2</c:v>
                </c:pt>
                <c:pt idx="62119">
                  <c:v>1.0776024E-2</c:v>
                </c:pt>
                <c:pt idx="62120">
                  <c:v>1.0748094E-2</c:v>
                </c:pt>
                <c:pt idx="62121">
                  <c:v>1.0720219E-2</c:v>
                </c:pt>
                <c:pt idx="62122">
                  <c:v>1.0692401000000001E-2</c:v>
                </c:pt>
                <c:pt idx="62123">
                  <c:v>1.0664639E-2</c:v>
                </c:pt>
                <c:pt idx="62124">
                  <c:v>1.0636932999999999E-2</c:v>
                </c:pt>
                <c:pt idx="62125">
                  <c:v>1.0609283000000001E-2</c:v>
                </c:pt>
                <c:pt idx="62126">
                  <c:v>1.0581689999999999E-2</c:v>
                </c:pt>
                <c:pt idx="62127">
                  <c:v>1.0554153E-2</c:v>
                </c:pt>
                <c:pt idx="62128">
                  <c:v>1.0526671E-2</c:v>
                </c:pt>
                <c:pt idx="62129">
                  <c:v>1.0499245000000001E-2</c:v>
                </c:pt>
                <c:pt idx="62130">
                  <c:v>1.0471876E-2</c:v>
                </c:pt>
                <c:pt idx="62131">
                  <c:v>1.0444561E-2</c:v>
                </c:pt>
                <c:pt idx="62132">
                  <c:v>1.0417302E-2</c:v>
                </c:pt>
                <c:pt idx="62133">
                  <c:v>1.0390099E-2</c:v>
                </c:pt>
                <c:pt idx="62134">
                  <c:v>1.0362952E-2</c:v>
                </c:pt>
                <c:pt idx="62135">
                  <c:v>1.0335861E-2</c:v>
                </c:pt>
                <c:pt idx="62136">
                  <c:v>1.0308823999999999E-2</c:v>
                </c:pt>
                <c:pt idx="62137">
                  <c:v>1.0281844E-2</c:v>
                </c:pt>
                <c:pt idx="62138">
                  <c:v>1.0254918999999999E-2</c:v>
                </c:pt>
                <c:pt idx="62139">
                  <c:v>1.0228048999999999E-2</c:v>
                </c:pt>
                <c:pt idx="62140">
                  <c:v>1.0201234E-2</c:v>
                </c:pt>
                <c:pt idx="62141">
                  <c:v>1.0174476E-2</c:v>
                </c:pt>
                <c:pt idx="62142">
                  <c:v>1.0147771999999999E-2</c:v>
                </c:pt>
                <c:pt idx="62143">
                  <c:v>1.0121122999999999E-2</c:v>
                </c:pt>
                <c:pt idx="62144">
                  <c:v>1.0094530000000001E-2</c:v>
                </c:pt>
                <c:pt idx="62145">
                  <c:v>1.0067992E-2</c:v>
                </c:pt>
                <c:pt idx="62146">
                  <c:v>1.0041509000000001E-2</c:v>
                </c:pt>
                <c:pt idx="62147">
                  <c:v>1.0015081E-2</c:v>
                </c:pt>
                <c:pt idx="62148">
                  <c:v>9.9887074999999992E-3</c:v>
                </c:pt>
                <c:pt idx="62149">
                  <c:v>9.9623882999999996E-3</c:v>
                </c:pt>
                <c:pt idx="62150">
                  <c:v>9.9361241000000006E-3</c:v>
                </c:pt>
                <c:pt idx="62151">
                  <c:v>9.9099148000000008E-3</c:v>
                </c:pt>
                <c:pt idx="62152">
                  <c:v>9.8837604999999999E-3</c:v>
                </c:pt>
                <c:pt idx="62153">
                  <c:v>9.8576601999999999E-3</c:v>
                </c:pt>
                <c:pt idx="62154">
                  <c:v>9.8316147999999992E-3</c:v>
                </c:pt>
                <c:pt idx="62155">
                  <c:v>9.8056233999999996E-3</c:v>
                </c:pt>
                <c:pt idx="62156">
                  <c:v>9.7796870000000004E-3</c:v>
                </c:pt>
                <c:pt idx="62157">
                  <c:v>9.7538047000000003E-3</c:v>
                </c:pt>
                <c:pt idx="62158">
                  <c:v>9.7279762999999998E-3</c:v>
                </c:pt>
                <c:pt idx="62159">
                  <c:v>9.7022019000000004E-3</c:v>
                </c:pt>
                <c:pt idx="62160">
                  <c:v>9.6764824999999999E-3</c:v>
                </c:pt>
                <c:pt idx="62161">
                  <c:v>9.6508171000000004E-3</c:v>
                </c:pt>
                <c:pt idx="62162">
                  <c:v>9.6252057999999998E-3</c:v>
                </c:pt>
                <c:pt idx="62163">
                  <c:v>9.5996484000000007E-3</c:v>
                </c:pt>
                <c:pt idx="62164">
                  <c:v>9.5741451000000005E-3</c:v>
                </c:pt>
                <c:pt idx="62165">
                  <c:v>9.5486957999999997E-3</c:v>
                </c:pt>
                <c:pt idx="62166">
                  <c:v>9.5233004999999999E-3</c:v>
                </c:pt>
                <c:pt idx="62167">
                  <c:v>9.4979591999999995E-3</c:v>
                </c:pt>
                <c:pt idx="62168">
                  <c:v>9.4726710000000002E-3</c:v>
                </c:pt>
                <c:pt idx="62169">
                  <c:v>9.4474368000000003E-3</c:v>
                </c:pt>
                <c:pt idx="62170">
                  <c:v>9.4222556999999998E-3</c:v>
                </c:pt>
                <c:pt idx="62171">
                  <c:v>9.3971286000000005E-3</c:v>
                </c:pt>
                <c:pt idx="62172">
                  <c:v>9.3720546000000005E-3</c:v>
                </c:pt>
                <c:pt idx="62173">
                  <c:v>9.3470345999999999E-3</c:v>
                </c:pt>
                <c:pt idx="62174">
                  <c:v>9.3220677000000005E-3</c:v>
                </c:pt>
                <c:pt idx="62175">
                  <c:v>9.2971539000000006E-3</c:v>
                </c:pt>
                <c:pt idx="62176">
                  <c:v>9.2722932000000001E-3</c:v>
                </c:pt>
                <c:pt idx="62177">
                  <c:v>9.2474854999999995E-3</c:v>
                </c:pt>
                <c:pt idx="62178">
                  <c:v>9.2227309999999996E-3</c:v>
                </c:pt>
                <c:pt idx="62179">
                  <c:v>9.1980304999999991E-3</c:v>
                </c:pt>
                <c:pt idx="62180">
                  <c:v>9.1733830000000002E-3</c:v>
                </c:pt>
                <c:pt idx="62181">
                  <c:v>9.1487886000000008E-3</c:v>
                </c:pt>
                <c:pt idx="62182">
                  <c:v>9.1242463999999992E-3</c:v>
                </c:pt>
                <c:pt idx="62183">
                  <c:v>9.0997573000000005E-3</c:v>
                </c:pt>
                <c:pt idx="62184">
                  <c:v>9.0753212999999996E-3</c:v>
                </c:pt>
                <c:pt idx="62185">
                  <c:v>9.0509374000000004E-3</c:v>
                </c:pt>
                <c:pt idx="62186">
                  <c:v>9.0266066000000006E-3</c:v>
                </c:pt>
                <c:pt idx="62187">
                  <c:v>9.0023279000000008E-3</c:v>
                </c:pt>
                <c:pt idx="62188">
                  <c:v>8.9781024000000001E-3</c:v>
                </c:pt>
                <c:pt idx="62189">
                  <c:v>8.9539288999999998E-3</c:v>
                </c:pt>
                <c:pt idx="62190">
                  <c:v>8.9298077000000003E-3</c:v>
                </c:pt>
                <c:pt idx="62191">
                  <c:v>8.9057385999999992E-3</c:v>
                </c:pt>
                <c:pt idx="62192">
                  <c:v>8.8817225999999992E-3</c:v>
                </c:pt>
                <c:pt idx="62193">
                  <c:v>8.8577586999999992E-3</c:v>
                </c:pt>
                <c:pt idx="62194">
                  <c:v>8.8338470000000006E-3</c:v>
                </c:pt>
                <c:pt idx="62195">
                  <c:v>8.8099874999999998E-3</c:v>
                </c:pt>
                <c:pt idx="62196">
                  <c:v>8.7861790999999995E-3</c:v>
                </c:pt>
                <c:pt idx="62197">
                  <c:v>8.7624229000000005E-3</c:v>
                </c:pt>
                <c:pt idx="62198">
                  <c:v>8.7387188999999994E-3</c:v>
                </c:pt>
                <c:pt idx="62199">
                  <c:v>8.7150661000000001E-3</c:v>
                </c:pt>
                <c:pt idx="62200">
                  <c:v>8.6914655000000004E-3</c:v>
                </c:pt>
                <c:pt idx="62201">
                  <c:v>8.6679161000000008E-3</c:v>
                </c:pt>
                <c:pt idx="62202">
                  <c:v>8.6444187999999995E-3</c:v>
                </c:pt>
                <c:pt idx="62203">
                  <c:v>8.6209727E-3</c:v>
                </c:pt>
                <c:pt idx="62204">
                  <c:v>8.5975788999999997E-3</c:v>
                </c:pt>
                <c:pt idx="62205">
                  <c:v>8.5742361999999999E-3</c:v>
                </c:pt>
                <c:pt idx="62206">
                  <c:v>8.5509447000000002E-3</c:v>
                </c:pt>
                <c:pt idx="62207">
                  <c:v>8.5277045000000003E-3</c:v>
                </c:pt>
                <c:pt idx="62208">
                  <c:v>8.5045155000000004E-3</c:v>
                </c:pt>
                <c:pt idx="62209">
                  <c:v>8.4813777000000007E-3</c:v>
                </c:pt>
                <c:pt idx="62210">
                  <c:v>8.4582912000000007E-3</c:v>
                </c:pt>
                <c:pt idx="62211">
                  <c:v>8.4352557999999994E-3</c:v>
                </c:pt>
                <c:pt idx="62212">
                  <c:v>8.4122716999999996E-3</c:v>
                </c:pt>
                <c:pt idx="62213">
                  <c:v>8.3893379000000001E-3</c:v>
                </c:pt>
                <c:pt idx="62214">
                  <c:v>8.3664553000000006E-3</c:v>
                </c:pt>
                <c:pt idx="62215">
                  <c:v>8.3436229999999997E-3</c:v>
                </c:pt>
                <c:pt idx="62216">
                  <c:v>8.3208419000000006E-3</c:v>
                </c:pt>
                <c:pt idx="62217">
                  <c:v>8.2981111E-3</c:v>
                </c:pt>
                <c:pt idx="62218">
                  <c:v>8.2754305999999996E-3</c:v>
                </c:pt>
                <c:pt idx="62219">
                  <c:v>8.2528014000000007E-3</c:v>
                </c:pt>
                <c:pt idx="62220">
                  <c:v>8.2302224000000007E-3</c:v>
                </c:pt>
                <c:pt idx="62221">
                  <c:v>8.2076936999999992E-3</c:v>
                </c:pt>
                <c:pt idx="62222">
                  <c:v>8.1852152999999997E-3</c:v>
                </c:pt>
                <c:pt idx="62223">
                  <c:v>8.1627872000000004E-3</c:v>
                </c:pt>
                <c:pt idx="62224">
                  <c:v>8.1404093999999996E-3</c:v>
                </c:pt>
                <c:pt idx="62225">
                  <c:v>8.1180817999999995E-3</c:v>
                </c:pt>
                <c:pt idx="62226">
                  <c:v>8.0958036999999993E-3</c:v>
                </c:pt>
                <c:pt idx="62227">
                  <c:v>8.0735757999999998E-3</c:v>
                </c:pt>
                <c:pt idx="62228">
                  <c:v>8.0513982000000005E-3</c:v>
                </c:pt>
                <c:pt idx="62229">
                  <c:v>8.0292699999999998E-3</c:v>
                </c:pt>
                <c:pt idx="62230">
                  <c:v>8.0071910999999999E-3</c:v>
                </c:pt>
                <c:pt idx="62231">
                  <c:v>7.9851625000000002E-3</c:v>
                </c:pt>
                <c:pt idx="62232">
                  <c:v>7.9631832999999992E-3</c:v>
                </c:pt>
                <c:pt idx="62233">
                  <c:v>7.9412535000000003E-3</c:v>
                </c:pt>
                <c:pt idx="62234">
                  <c:v>7.9193739000000003E-3</c:v>
                </c:pt>
                <c:pt idx="62235">
                  <c:v>7.8975437000000006E-3</c:v>
                </c:pt>
                <c:pt idx="62236">
                  <c:v>7.8757628999999996E-3</c:v>
                </c:pt>
                <c:pt idx="62237">
                  <c:v>7.8540313999999993E-3</c:v>
                </c:pt>
                <c:pt idx="62238">
                  <c:v>7.8323492999999994E-3</c:v>
                </c:pt>
                <c:pt idx="62239">
                  <c:v>7.8107156000000004E-3</c:v>
                </c:pt>
                <c:pt idx="62240">
                  <c:v>7.7891313E-3</c:v>
                </c:pt>
                <c:pt idx="62241">
                  <c:v>7.7675957999999998E-3</c:v>
                </c:pt>
                <c:pt idx="62242">
                  <c:v>7.7461092999999998E-3</c:v>
                </c:pt>
                <c:pt idx="62243">
                  <c:v>7.7246716E-3</c:v>
                </c:pt>
                <c:pt idx="62244">
                  <c:v>7.7032829000000004E-3</c:v>
                </c:pt>
                <c:pt idx="62245">
                  <c:v>7.6819425000000004E-3</c:v>
                </c:pt>
                <c:pt idx="62246">
                  <c:v>7.6606510999999997E-3</c:v>
                </c:pt>
                <c:pt idx="62247">
                  <c:v>7.6394080999999999E-3</c:v>
                </c:pt>
                <c:pt idx="62248">
                  <c:v>7.6182139999999999E-3</c:v>
                </c:pt>
                <c:pt idx="62249">
                  <c:v>7.5970682999999999E-3</c:v>
                </c:pt>
                <c:pt idx="62250">
                  <c:v>7.5759705999999998E-3</c:v>
                </c:pt>
                <c:pt idx="62251">
                  <c:v>7.5549212999999997E-3</c:v>
                </c:pt>
                <c:pt idx="62252">
                  <c:v>7.5339205000000001E-3</c:v>
                </c:pt>
                <c:pt idx="62253">
                  <c:v>7.5129675999999999E-3</c:v>
                </c:pt>
                <c:pt idx="62254">
                  <c:v>7.4920626000000001E-3</c:v>
                </c:pt>
                <c:pt idx="62255">
                  <c:v>7.4712056999999997E-3</c:v>
                </c:pt>
                <c:pt idx="62256">
                  <c:v>7.4503967000000004E-3</c:v>
                </c:pt>
                <c:pt idx="62257">
                  <c:v>7.4296355999999997E-3</c:v>
                </c:pt>
                <c:pt idx="62258">
                  <c:v>7.4089224999999998E-3</c:v>
                </c:pt>
                <c:pt idx="62259">
                  <c:v>7.3882573999999998E-3</c:v>
                </c:pt>
                <c:pt idx="62260">
                  <c:v>7.3676397999999999E-3</c:v>
                </c:pt>
                <c:pt idx="62261">
                  <c:v>7.3470697000000001E-3</c:v>
                </c:pt>
                <c:pt idx="62262">
                  <c:v>7.3265470999999997E-3</c:v>
                </c:pt>
                <c:pt idx="62263">
                  <c:v>7.3060718999999998E-3</c:v>
                </c:pt>
                <c:pt idx="62264">
                  <c:v>7.2856442999999996E-3</c:v>
                </c:pt>
                <c:pt idx="62265">
                  <c:v>7.2652641999999996E-3</c:v>
                </c:pt>
                <c:pt idx="62266">
                  <c:v>7.2449311000000001E-3</c:v>
                </c:pt>
                <c:pt idx="62267">
                  <c:v>7.2246454999999998E-3</c:v>
                </c:pt>
                <c:pt idx="62268">
                  <c:v>7.2044068999999999E-3</c:v>
                </c:pt>
                <c:pt idx="62269">
                  <c:v>7.1842154E-3</c:v>
                </c:pt>
                <c:pt idx="62270">
                  <c:v>7.1640708000000001E-3</c:v>
                </c:pt>
                <c:pt idx="62271">
                  <c:v>7.1439733999999998E-3</c:v>
                </c:pt>
                <c:pt idx="62272">
                  <c:v>7.1239225000000002E-3</c:v>
                </c:pt>
                <c:pt idx="62273">
                  <c:v>7.1039186000000001E-3</c:v>
                </c:pt>
                <c:pt idx="62274">
                  <c:v>7.0839613000000003E-3</c:v>
                </c:pt>
                <c:pt idx="62275">
                  <c:v>7.0640505000000003E-3</c:v>
                </c:pt>
                <c:pt idx="62276">
                  <c:v>7.0441862999999997E-3</c:v>
                </c:pt>
                <c:pt idx="62277">
                  <c:v>7.0243687000000003E-3</c:v>
                </c:pt>
                <c:pt idx="62278">
                  <c:v>7.0045977000000002E-3</c:v>
                </c:pt>
                <c:pt idx="62279">
                  <c:v>6.9848727000000003E-3</c:v>
                </c:pt>
                <c:pt idx="62280">
                  <c:v>6.9651938999999996E-3</c:v>
                </c:pt>
                <c:pt idx="62281">
                  <c:v>6.9455615999999996E-3</c:v>
                </c:pt>
                <c:pt idx="62282">
                  <c:v>6.9259754000000001E-3</c:v>
                </c:pt>
                <c:pt idx="62283">
                  <c:v>6.9064354E-3</c:v>
                </c:pt>
                <c:pt idx="62284">
                  <c:v>6.8869409000000001E-3</c:v>
                </c:pt>
                <c:pt idx="62285">
                  <c:v>6.8674926000000004E-3</c:v>
                </c:pt>
                <c:pt idx="62286">
                  <c:v>6.8480898999999998E-3</c:v>
                </c:pt>
                <c:pt idx="62287">
                  <c:v>6.8287332999999997E-3</c:v>
                </c:pt>
                <c:pt idx="62288">
                  <c:v>6.8094223000000004E-3</c:v>
                </c:pt>
                <c:pt idx="62289">
                  <c:v>6.7901569000000002E-3</c:v>
                </c:pt>
                <c:pt idx="62290">
                  <c:v>6.7709372000000004E-3</c:v>
                </c:pt>
                <c:pt idx="62291">
                  <c:v>6.7517627000000004E-3</c:v>
                </c:pt>
                <c:pt idx="62292">
                  <c:v>6.7326338000000003E-3</c:v>
                </c:pt>
                <c:pt idx="62293">
                  <c:v>6.7135501E-3</c:v>
                </c:pt>
                <c:pt idx="62294">
                  <c:v>6.6945114999999999E-3</c:v>
                </c:pt>
                <c:pt idx="62295">
                  <c:v>6.6755180999999997E-3</c:v>
                </c:pt>
                <c:pt idx="62296">
                  <c:v>6.6565699000000001E-3</c:v>
                </c:pt>
                <c:pt idx="62297">
                  <c:v>6.6376667999999998E-3</c:v>
                </c:pt>
                <c:pt idx="62298">
                  <c:v>6.6188089999999998E-3</c:v>
                </c:pt>
                <c:pt idx="62299">
                  <c:v>6.5999958000000003E-3</c:v>
                </c:pt>
                <c:pt idx="62300">
                  <c:v>6.5812272999999999E-3</c:v>
                </c:pt>
                <c:pt idx="62301">
                  <c:v>6.5625034999999996E-3</c:v>
                </c:pt>
                <c:pt idx="62302">
                  <c:v>6.5438244000000003E-3</c:v>
                </c:pt>
                <c:pt idx="62303">
                  <c:v>6.5251900999999998E-3</c:v>
                </c:pt>
                <c:pt idx="62304">
                  <c:v>6.5066003999999997E-3</c:v>
                </c:pt>
                <c:pt idx="62305">
                  <c:v>6.4880550000000004E-3</c:v>
                </c:pt>
                <c:pt idx="62306">
                  <c:v>6.4695543000000003E-3</c:v>
                </c:pt>
                <c:pt idx="62307">
                  <c:v>6.4510977999999997E-3</c:v>
                </c:pt>
                <c:pt idx="62308">
                  <c:v>6.4326855000000002E-3</c:v>
                </c:pt>
                <c:pt idx="62309">
                  <c:v>6.4143174999999998E-3</c:v>
                </c:pt>
                <c:pt idx="62310">
                  <c:v>6.3959938000000003E-3</c:v>
                </c:pt>
                <c:pt idx="62311">
                  <c:v>6.3777138000000004E-3</c:v>
                </c:pt>
                <c:pt idx="62312">
                  <c:v>6.359478E-3</c:v>
                </c:pt>
                <c:pt idx="62313">
                  <c:v>6.3412859999999998E-3</c:v>
                </c:pt>
                <c:pt idx="62314">
                  <c:v>6.3231377999999998E-3</c:v>
                </c:pt>
                <c:pt idx="62315">
                  <c:v>6.3050333000000004E-3</c:v>
                </c:pt>
                <c:pt idx="62316">
                  <c:v>6.2869726999999999E-3</c:v>
                </c:pt>
                <c:pt idx="62317">
                  <c:v>6.2689553000000002E-3</c:v>
                </c:pt>
                <c:pt idx="62318">
                  <c:v>6.2509816999999999E-3</c:v>
                </c:pt>
                <c:pt idx="62319">
                  <c:v>6.2330514E-3</c:v>
                </c:pt>
                <c:pt idx="62320">
                  <c:v>6.2151643999999997E-3</c:v>
                </c:pt>
                <c:pt idx="62321">
                  <c:v>6.1973208000000004E-3</c:v>
                </c:pt>
                <c:pt idx="62322">
                  <c:v>6.1795204000000001E-3</c:v>
                </c:pt>
                <c:pt idx="62323">
                  <c:v>6.1617633000000003E-3</c:v>
                </c:pt>
                <c:pt idx="62324">
                  <c:v>6.1440491E-3</c:v>
                </c:pt>
                <c:pt idx="62325">
                  <c:v>6.1263782000000001E-3</c:v>
                </c:pt>
                <c:pt idx="62326">
                  <c:v>6.1087501000000001E-3</c:v>
                </c:pt>
                <c:pt idx="62327">
                  <c:v>6.0911649000000003E-3</c:v>
                </c:pt>
                <c:pt idx="62328">
                  <c:v>6.0736224999999996E-3</c:v>
                </c:pt>
                <c:pt idx="62329">
                  <c:v>6.0561228999999996E-3</c:v>
                </c:pt>
                <c:pt idx="62330">
                  <c:v>6.0386657999999998E-3</c:v>
                </c:pt>
                <c:pt idx="62331">
                  <c:v>6.0212514000000002E-3</c:v>
                </c:pt>
                <c:pt idx="62332">
                  <c:v>6.0038794999999999E-3</c:v>
                </c:pt>
                <c:pt idx="62333">
                  <c:v>5.9865498999999997E-3</c:v>
                </c:pt>
                <c:pt idx="62334">
                  <c:v>5.9692627000000002E-3</c:v>
                </c:pt>
                <c:pt idx="62335">
                  <c:v>5.9520177999999998E-3</c:v>
                </c:pt>
                <c:pt idx="62336">
                  <c:v>5.9348153999999997E-3</c:v>
                </c:pt>
                <c:pt idx="62337">
                  <c:v>5.9176547999999999E-3</c:v>
                </c:pt>
                <c:pt idx="62338">
                  <c:v>5.9005367000000003E-3</c:v>
                </c:pt>
                <c:pt idx="62339">
                  <c:v>5.8834604000000002E-3</c:v>
                </c:pt>
                <c:pt idx="62340">
                  <c:v>5.8664260000000001E-3</c:v>
                </c:pt>
                <c:pt idx="62341">
                  <c:v>5.8494335999999996E-3</c:v>
                </c:pt>
                <c:pt idx="62342">
                  <c:v>5.8324826000000001E-3</c:v>
                </c:pt>
                <c:pt idx="62343">
                  <c:v>5.8155734999999998E-3</c:v>
                </c:pt>
                <c:pt idx="62344">
                  <c:v>5.7987059000000002E-3</c:v>
                </c:pt>
                <c:pt idx="62345">
                  <c:v>5.7818796000000004E-3</c:v>
                </c:pt>
                <c:pt idx="62346">
                  <c:v>5.7650949E-3</c:v>
                </c:pt>
                <c:pt idx="62347">
                  <c:v>5.7483515999999998E-3</c:v>
                </c:pt>
                <c:pt idx="62348">
                  <c:v>5.7316496999999999E-3</c:v>
                </c:pt>
                <c:pt idx="62349">
                  <c:v>5.7149892999999998E-3</c:v>
                </c:pt>
                <c:pt idx="62350">
                  <c:v>5.6983698000000003E-3</c:v>
                </c:pt>
                <c:pt idx="62351">
                  <c:v>5.6817912999999999E-3</c:v>
                </c:pt>
                <c:pt idx="62352">
                  <c:v>5.6652543000000003E-3</c:v>
                </c:pt>
                <c:pt idx="62353">
                  <c:v>5.6487582999999999E-3</c:v>
                </c:pt>
                <c:pt idx="62354">
                  <c:v>5.6323032E-3</c:v>
                </c:pt>
                <c:pt idx="62355">
                  <c:v>5.6158885999999996E-3</c:v>
                </c:pt>
                <c:pt idx="62356">
                  <c:v>5.5995150000000002E-3</c:v>
                </c:pt>
                <c:pt idx="62357">
                  <c:v>5.5831824E-3</c:v>
                </c:pt>
                <c:pt idx="62358">
                  <c:v>5.5668903999999998E-3</c:v>
                </c:pt>
                <c:pt idx="62359">
                  <c:v>5.5506388000000004E-3</c:v>
                </c:pt>
                <c:pt idx="62360">
                  <c:v>5.5344277000000004E-3</c:v>
                </c:pt>
                <c:pt idx="62361">
                  <c:v>5.5182566999999998E-3</c:v>
                </c:pt>
                <c:pt idx="62362">
                  <c:v>5.5021261999999996E-3</c:v>
                </c:pt>
                <c:pt idx="62363">
                  <c:v>5.4860361999999998E-3</c:v>
                </c:pt>
                <c:pt idx="62364">
                  <c:v>5.4699861999999997E-3</c:v>
                </c:pt>
                <c:pt idx="62365">
                  <c:v>5.4539762999999998E-3</c:v>
                </c:pt>
                <c:pt idx="62366">
                  <c:v>5.4380065000000002E-3</c:v>
                </c:pt>
                <c:pt idx="62367">
                  <c:v>5.4220767000000003E-3</c:v>
                </c:pt>
                <c:pt idx="62368">
                  <c:v>5.4061865000000001E-3</c:v>
                </c:pt>
                <c:pt idx="62369">
                  <c:v>5.3903362999999996E-3</c:v>
                </c:pt>
                <c:pt idx="62370">
                  <c:v>5.3745260999999997E-3</c:v>
                </c:pt>
                <c:pt idx="62371">
                  <c:v>5.3587556E-3</c:v>
                </c:pt>
                <c:pt idx="62372">
                  <c:v>5.3430242000000001E-3</c:v>
                </c:pt>
                <c:pt idx="62373">
                  <c:v>5.3273323000000003E-3</c:v>
                </c:pt>
                <c:pt idx="62374">
                  <c:v>5.31168E-3</c:v>
                </c:pt>
                <c:pt idx="62375">
                  <c:v>5.2960673000000003E-3</c:v>
                </c:pt>
                <c:pt idx="62376">
                  <c:v>5.2804938000000001E-3</c:v>
                </c:pt>
                <c:pt idx="62377">
                  <c:v>5.2649597999999999E-3</c:v>
                </c:pt>
                <c:pt idx="62378">
                  <c:v>5.2494649000000004E-3</c:v>
                </c:pt>
                <c:pt idx="62379">
                  <c:v>5.2340091E-3</c:v>
                </c:pt>
                <c:pt idx="62380">
                  <c:v>5.2185924999999999E-3</c:v>
                </c:pt>
                <c:pt idx="62381">
                  <c:v>5.2032145E-3</c:v>
                </c:pt>
                <c:pt idx="62382">
                  <c:v>5.1878756E-3</c:v>
                </c:pt>
                <c:pt idx="62383">
                  <c:v>5.1725753999999997E-3</c:v>
                </c:pt>
                <c:pt idx="62384">
                  <c:v>5.1573137999999996E-3</c:v>
                </c:pt>
                <c:pt idx="62385">
                  <c:v>5.1420913000000002E-3</c:v>
                </c:pt>
                <c:pt idx="62386">
                  <c:v>5.1269074999999997E-3</c:v>
                </c:pt>
                <c:pt idx="62387">
                  <c:v>5.1117623000000003E-3</c:v>
                </c:pt>
                <c:pt idx="62388">
                  <c:v>5.0966553E-3</c:v>
                </c:pt>
                <c:pt idx="62389">
                  <c:v>5.0815870000000003E-3</c:v>
                </c:pt>
                <c:pt idx="62390">
                  <c:v>5.0665568999999997E-3</c:v>
                </c:pt>
                <c:pt idx="62391">
                  <c:v>5.0515648999999996E-3</c:v>
                </c:pt>
                <c:pt idx="62392">
                  <c:v>5.0366111000000003E-3</c:v>
                </c:pt>
                <c:pt idx="62393">
                  <c:v>5.0216955000000002E-3</c:v>
                </c:pt>
                <c:pt idx="62394">
                  <c:v>5.0068181000000002E-3</c:v>
                </c:pt>
                <c:pt idx="62395">
                  <c:v>4.9919784000000004E-3</c:v>
                </c:pt>
                <c:pt idx="62396">
                  <c:v>4.9771764E-3</c:v>
                </c:pt>
                <c:pt idx="62397">
                  <c:v>4.9624125999999996E-3</c:v>
                </c:pt>
                <c:pt idx="62398">
                  <c:v>4.9476866E-3</c:v>
                </c:pt>
                <c:pt idx="62399">
                  <c:v>4.9329982000000001E-3</c:v>
                </c:pt>
                <c:pt idx="62400">
                  <c:v>4.9183470999999996E-3</c:v>
                </c:pt>
                <c:pt idx="62401">
                  <c:v>4.8986300999999998E-3</c:v>
                </c:pt>
                <c:pt idx="62402">
                  <c:v>4.8789404999999997E-3</c:v>
                </c:pt>
                <c:pt idx="62403">
                  <c:v>4.8592825999999997E-3</c:v>
                </c:pt>
                <c:pt idx="62404">
                  <c:v>4.8396606000000002E-3</c:v>
                </c:pt>
                <c:pt idx="62405">
                  <c:v>4.8200776999999997E-3</c:v>
                </c:pt>
                <c:pt idx="62406">
                  <c:v>4.8005367E-3</c:v>
                </c:pt>
                <c:pt idx="62407">
                  <c:v>4.7810398999999998E-3</c:v>
                </c:pt>
                <c:pt idx="62408">
                  <c:v>4.7615896999999999E-3</c:v>
                </c:pt>
                <c:pt idx="62409">
                  <c:v>4.7421874000000003E-3</c:v>
                </c:pt>
                <c:pt idx="62410">
                  <c:v>4.7228349999999999E-3</c:v>
                </c:pt>
                <c:pt idx="62411">
                  <c:v>4.7035334000000003E-3</c:v>
                </c:pt>
                <c:pt idx="62412">
                  <c:v>4.6842838999999999E-3</c:v>
                </c:pt>
                <c:pt idx="62413">
                  <c:v>4.6650878999999999E-3</c:v>
                </c:pt>
                <c:pt idx="62414">
                  <c:v>4.6459459999999998E-3</c:v>
                </c:pt>
                <c:pt idx="62415">
                  <c:v>4.6268584999999999E-3</c:v>
                </c:pt>
                <c:pt idx="62416">
                  <c:v>4.6078265000000004E-3</c:v>
                </c:pt>
                <c:pt idx="62417">
                  <c:v>4.5888507999999996E-3</c:v>
                </c:pt>
                <c:pt idx="62418">
                  <c:v>4.5699314000000003E-3</c:v>
                </c:pt>
                <c:pt idx="62419">
                  <c:v>4.5510689E-3</c:v>
                </c:pt>
                <c:pt idx="62420">
                  <c:v>4.5322640999999999E-3</c:v>
                </c:pt>
                <c:pt idx="62421">
                  <c:v>4.5135165999999997E-3</c:v>
                </c:pt>
                <c:pt idx="62422">
                  <c:v>4.4948271999999999E-3</c:v>
                </c:pt>
                <c:pt idx="62423">
                  <c:v>4.4761960999999996E-3</c:v>
                </c:pt>
                <c:pt idx="62424">
                  <c:v>4.4576236999999998E-3</c:v>
                </c:pt>
                <c:pt idx="62425">
                  <c:v>4.4391099E-3</c:v>
                </c:pt>
                <c:pt idx="62426">
                  <c:v>4.4206547999999998E-3</c:v>
                </c:pt>
                <c:pt idx="62427">
                  <c:v>4.4022588999999999E-3</c:v>
                </c:pt>
                <c:pt idx="62428">
                  <c:v>4.3839220999999998E-3</c:v>
                </c:pt>
                <c:pt idx="62429">
                  <c:v>4.3656449E-3</c:v>
                </c:pt>
                <c:pt idx="62430">
                  <c:v>4.3474268E-3</c:v>
                </c:pt>
                <c:pt idx="62431">
                  <c:v>4.3292684E-3</c:v>
                </c:pt>
                <c:pt idx="62432">
                  <c:v>4.3111694999999998E-3</c:v>
                </c:pt>
                <c:pt idx="62433">
                  <c:v>4.2931302000000001E-3</c:v>
                </c:pt>
                <c:pt idx="62434">
                  <c:v>4.2751506000000003E-3</c:v>
                </c:pt>
                <c:pt idx="62435">
                  <c:v>4.2572310000000002E-3</c:v>
                </c:pt>
                <c:pt idx="62436">
                  <c:v>4.2393709999999996E-3</c:v>
                </c:pt>
                <c:pt idx="62437">
                  <c:v>4.2215711E-3</c:v>
                </c:pt>
                <c:pt idx="62438">
                  <c:v>4.2038307999999998E-3</c:v>
                </c:pt>
                <c:pt idx="62439">
                  <c:v>4.1861505999999998E-3</c:v>
                </c:pt>
                <c:pt idx="62440">
                  <c:v>4.1685300000000002E-3</c:v>
                </c:pt>
                <c:pt idx="62441">
                  <c:v>4.1509694000000001E-3</c:v>
                </c:pt>
                <c:pt idx="62442">
                  <c:v>4.1334685000000001E-3</c:v>
                </c:pt>
                <c:pt idx="62443">
                  <c:v>4.1160275999999997E-3</c:v>
                </c:pt>
                <c:pt idx="62444">
                  <c:v>4.0986468000000003E-3</c:v>
                </c:pt>
                <c:pt idx="62445">
                  <c:v>4.0813255999999996E-3</c:v>
                </c:pt>
                <c:pt idx="62446">
                  <c:v>4.0640644999999998E-3</c:v>
                </c:pt>
                <c:pt idx="62447">
                  <c:v>4.0468628999999999E-3</c:v>
                </c:pt>
                <c:pt idx="62448">
                  <c:v>4.029721E-3</c:v>
                </c:pt>
                <c:pt idx="62449">
                  <c:v>4.0126386999999996E-3</c:v>
                </c:pt>
                <c:pt idx="62450">
                  <c:v>3.9956159999999996E-3</c:v>
                </c:pt>
                <c:pt idx="62451">
                  <c:v>3.9786528999999999E-3</c:v>
                </c:pt>
                <c:pt idx="62452">
                  <c:v>3.9617493999999998E-3</c:v>
                </c:pt>
                <c:pt idx="62453">
                  <c:v>3.9449055E-3</c:v>
                </c:pt>
                <c:pt idx="62454">
                  <c:v>3.9281207E-3</c:v>
                </c:pt>
                <c:pt idx="62455">
                  <c:v>3.9113951000000003E-3</c:v>
                </c:pt>
                <c:pt idx="62456">
                  <c:v>3.8947287999999999E-3</c:v>
                </c:pt>
                <c:pt idx="62457">
                  <c:v>3.8781216999999998E-3</c:v>
                </c:pt>
                <c:pt idx="62458">
                  <c:v>3.8615737999999999E-3</c:v>
                </c:pt>
                <c:pt idx="62459">
                  <c:v>3.8450847000000002E-3</c:v>
                </c:pt>
                <c:pt idx="62460">
                  <c:v>3.8286545000000001E-3</c:v>
                </c:pt>
                <c:pt idx="62461">
                  <c:v>3.8122830000000001E-3</c:v>
                </c:pt>
                <c:pt idx="62462">
                  <c:v>3.7959704999999998E-3</c:v>
                </c:pt>
                <c:pt idx="62463">
                  <c:v>3.7797162999999999E-3</c:v>
                </c:pt>
                <c:pt idx="62464">
                  <c:v>3.7635209000000001E-3</c:v>
                </c:pt>
                <c:pt idx="62465">
                  <c:v>3.7473837999999998E-3</c:v>
                </c:pt>
                <c:pt idx="62466">
                  <c:v>3.7313049999999999E-3</c:v>
                </c:pt>
                <c:pt idx="62467">
                  <c:v>3.7152845999999999E-3</c:v>
                </c:pt>
                <c:pt idx="62468">
                  <c:v>3.6993222000000002E-3</c:v>
                </c:pt>
                <c:pt idx="62469">
                  <c:v>3.6834177999999999E-3</c:v>
                </c:pt>
                <c:pt idx="62470">
                  <c:v>3.6675713000000002E-3</c:v>
                </c:pt>
                <c:pt idx="62471">
                  <c:v>3.6517829E-3</c:v>
                </c:pt>
                <c:pt idx="62472">
                  <c:v>3.6360518999999998E-3</c:v>
                </c:pt>
                <c:pt idx="62473">
                  <c:v>3.6203786999999999E-3</c:v>
                </c:pt>
                <c:pt idx="62474">
                  <c:v>3.6047626999999999E-3</c:v>
                </c:pt>
                <c:pt idx="62475">
                  <c:v>3.5892043E-3</c:v>
                </c:pt>
                <c:pt idx="62476">
                  <c:v>3.5737031000000002E-3</c:v>
                </c:pt>
                <c:pt idx="62477">
                  <c:v>3.5582589999999998E-3</c:v>
                </c:pt>
                <c:pt idx="62478">
                  <c:v>3.5428718999999998E-3</c:v>
                </c:pt>
                <c:pt idx="62479">
                  <c:v>3.5275418999999998E-3</c:v>
                </c:pt>
                <c:pt idx="62480">
                  <c:v>3.5122684E-3</c:v>
                </c:pt>
                <c:pt idx="62481">
                  <c:v>3.4970518E-3</c:v>
                </c:pt>
                <c:pt idx="62482">
                  <c:v>3.4818916999999998E-3</c:v>
                </c:pt>
                <c:pt idx="62483">
                  <c:v>3.4667880000000002E-3</c:v>
                </c:pt>
                <c:pt idx="62484">
                  <c:v>3.4517405999999998E-3</c:v>
                </c:pt>
                <c:pt idx="62485">
                  <c:v>3.4367492999999999E-3</c:v>
                </c:pt>
                <c:pt idx="62486">
                  <c:v>3.4218139E-3</c:v>
                </c:pt>
                <c:pt idx="62487">
                  <c:v>3.4069344000000001E-3</c:v>
                </c:pt>
                <c:pt idx="62488">
                  <c:v>3.3921108000000001E-3</c:v>
                </c:pt>
                <c:pt idx="62489">
                  <c:v>3.3773428E-3</c:v>
                </c:pt>
                <c:pt idx="62490">
                  <c:v>3.3626302999999998E-3</c:v>
                </c:pt>
                <c:pt idx="62491">
                  <c:v>3.3479731000000002E-3</c:v>
                </c:pt>
                <c:pt idx="62492">
                  <c:v>3.3333710999999999E-3</c:v>
                </c:pt>
                <c:pt idx="62493">
                  <c:v>3.3188242999999998E-3</c:v>
                </c:pt>
                <c:pt idx="62494">
                  <c:v>3.3043324999999998E-3</c:v>
                </c:pt>
                <c:pt idx="62495">
                  <c:v>3.2898953999999998E-3</c:v>
                </c:pt>
                <c:pt idx="62496">
                  <c:v>3.2755129999999999E-3</c:v>
                </c:pt>
                <c:pt idx="62497">
                  <c:v>3.2611852999999999E-3</c:v>
                </c:pt>
                <c:pt idx="62498">
                  <c:v>3.2469118000000002E-3</c:v>
                </c:pt>
                <c:pt idx="62499">
                  <c:v>3.2326925999999999E-3</c:v>
                </c:pt>
                <c:pt idx="62500">
                  <c:v>3.2185276999999999E-3</c:v>
                </c:pt>
                <c:pt idx="62501">
                  <c:v>3.2044167000000001E-3</c:v>
                </c:pt>
                <c:pt idx="62502">
                  <c:v>3.1903596E-3</c:v>
                </c:pt>
                <c:pt idx="62503">
                  <c:v>3.1763562E-3</c:v>
                </c:pt>
                <c:pt idx="62504">
                  <c:v>3.1624064000000001E-3</c:v>
                </c:pt>
                <c:pt idx="62505">
                  <c:v>3.1485099000000002E-3</c:v>
                </c:pt>
                <c:pt idx="62506">
                  <c:v>3.1346667000000002E-3</c:v>
                </c:pt>
                <c:pt idx="62507">
                  <c:v>3.1208768000000001E-3</c:v>
                </c:pt>
                <c:pt idx="62508">
                  <c:v>3.1071397999999999E-3</c:v>
                </c:pt>
                <c:pt idx="62509">
                  <c:v>3.0934557E-3</c:v>
                </c:pt>
                <c:pt idx="62510">
                  <c:v>3.0798241000000001E-3</c:v>
                </c:pt>
                <c:pt idx="62511">
                  <c:v>3.0662452000000001E-3</c:v>
                </c:pt>
                <c:pt idx="62512">
                  <c:v>3.0527187000000001E-3</c:v>
                </c:pt>
                <c:pt idx="62513">
                  <c:v>3.0392446000000002E-3</c:v>
                </c:pt>
                <c:pt idx="62514">
                  <c:v>3.0258225999999998E-3</c:v>
                </c:pt>
                <c:pt idx="62515">
                  <c:v>3.0124524999999998E-3</c:v>
                </c:pt>
                <c:pt idx="62516">
                  <c:v>2.9991343999999998E-3</c:v>
                </c:pt>
                <c:pt idx="62517">
                  <c:v>2.9858679E-3</c:v>
                </c:pt>
                <c:pt idx="62518">
                  <c:v>2.9726529E-3</c:v>
                </c:pt>
                <c:pt idx="62519">
                  <c:v>2.9594894000000002E-3</c:v>
                </c:pt>
                <c:pt idx="62520">
                  <c:v>2.9463773000000001E-3</c:v>
                </c:pt>
                <c:pt idx="62521">
                  <c:v>2.9333162000000001E-3</c:v>
                </c:pt>
                <c:pt idx="62522">
                  <c:v>2.9203061000000002E-3</c:v>
                </c:pt>
                <c:pt idx="62523">
                  <c:v>2.9073467000000001E-3</c:v>
                </c:pt>
                <c:pt idx="62524">
                  <c:v>2.8944381000000001E-3</c:v>
                </c:pt>
                <c:pt idx="62525">
                  <c:v>2.8815799999999999E-3</c:v>
                </c:pt>
                <c:pt idx="62526">
                  <c:v>2.8687725000000001E-3</c:v>
                </c:pt>
                <c:pt idx="62527">
                  <c:v>2.8560149999999999E-3</c:v>
                </c:pt>
                <c:pt idx="62528">
                  <c:v>2.8433078000000001E-3</c:v>
                </c:pt>
                <c:pt idx="62529">
                  <c:v>2.8306503999999998E-3</c:v>
                </c:pt>
                <c:pt idx="62530">
                  <c:v>2.8180429000000001E-3</c:v>
                </c:pt>
                <c:pt idx="62531">
                  <c:v>2.8054848999999999E-3</c:v>
                </c:pt>
                <c:pt idx="62532">
                  <c:v>2.7929766000000002E-3</c:v>
                </c:pt>
                <c:pt idx="62533">
                  <c:v>2.7805172999999998E-3</c:v>
                </c:pt>
                <c:pt idx="62534">
                  <c:v>2.7681074999999999E-3</c:v>
                </c:pt>
                <c:pt idx="62535">
                  <c:v>2.7557465000000001E-3</c:v>
                </c:pt>
                <c:pt idx="62536">
                  <c:v>2.7434344E-3</c:v>
                </c:pt>
                <c:pt idx="62537">
                  <c:v>2.7311710000000001E-3</c:v>
                </c:pt>
                <c:pt idx="62538">
                  <c:v>2.7189561999999999E-3</c:v>
                </c:pt>
                <c:pt idx="62539">
                  <c:v>2.7067899000000001E-3</c:v>
                </c:pt>
                <c:pt idx="62540">
                  <c:v>2.694672E-3</c:v>
                </c:pt>
                <c:pt idx="62541">
                  <c:v>2.6826020000000001E-3</c:v>
                </c:pt>
                <c:pt idx="62542">
                  <c:v>2.6705803000000002E-3</c:v>
                </c:pt>
                <c:pt idx="62543">
                  <c:v>2.6586063000000001E-3</c:v>
                </c:pt>
                <c:pt idx="62544">
                  <c:v>2.6466800000000002E-3</c:v>
                </c:pt>
                <c:pt idx="62545">
                  <c:v>2.6348014000000001E-3</c:v>
                </c:pt>
                <c:pt idx="62546">
                  <c:v>2.6229701000000001E-3</c:v>
                </c:pt>
                <c:pt idx="62547">
                  <c:v>2.6111863999999999E-3</c:v>
                </c:pt>
                <c:pt idx="62548">
                  <c:v>2.5994496E-3</c:v>
                </c:pt>
                <c:pt idx="62549">
                  <c:v>2.5877599000000001E-3</c:v>
                </c:pt>
                <c:pt idx="62550">
                  <c:v>2.5761169000000001E-3</c:v>
                </c:pt>
                <c:pt idx="62551">
                  <c:v>2.5645206E-3</c:v>
                </c:pt>
                <c:pt idx="62552">
                  <c:v>2.5529708000000002E-3</c:v>
                </c:pt>
                <c:pt idx="62553">
                  <c:v>2.5414675000000001E-3</c:v>
                </c:pt>
                <c:pt idx="62554">
                  <c:v>2.5300104000000002E-3</c:v>
                </c:pt>
                <c:pt idx="62555">
                  <c:v>2.5185994E-3</c:v>
                </c:pt>
                <c:pt idx="62556">
                  <c:v>2.5072342000000002E-3</c:v>
                </c:pt>
                <c:pt idx="62557">
                  <c:v>2.4959149E-3</c:v>
                </c:pt>
                <c:pt idx="62558">
                  <c:v>2.4846413000000002E-3</c:v>
                </c:pt>
                <c:pt idx="62559">
                  <c:v>2.4734131999999999E-3</c:v>
                </c:pt>
                <c:pt idx="62560">
                  <c:v>2.4622305999999999E-3</c:v>
                </c:pt>
                <c:pt idx="62561">
                  <c:v>2.4510932000000002E-3</c:v>
                </c:pt>
                <c:pt idx="62562">
                  <c:v>2.4400009000000002E-3</c:v>
                </c:pt>
                <c:pt idx="62563">
                  <c:v>2.4289534999999999E-3</c:v>
                </c:pt>
                <c:pt idx="62564">
                  <c:v>2.4179509000000002E-3</c:v>
                </c:pt>
                <c:pt idx="62565">
                  <c:v>2.4069929E-3</c:v>
                </c:pt>
                <c:pt idx="62566">
                  <c:v>2.3960794999999999E-3</c:v>
                </c:pt>
                <c:pt idx="62567">
                  <c:v>2.3852105000000002E-3</c:v>
                </c:pt>
                <c:pt idx="62568">
                  <c:v>2.3743856999999999E-3</c:v>
                </c:pt>
                <c:pt idx="62569">
                  <c:v>2.363605E-3</c:v>
                </c:pt>
                <c:pt idx="62570">
                  <c:v>2.3528682000000002E-3</c:v>
                </c:pt>
                <c:pt idx="62571">
                  <c:v>2.3421751999999998E-3</c:v>
                </c:pt>
                <c:pt idx="62572">
                  <c:v>2.3315257999999999E-3</c:v>
                </c:pt>
                <c:pt idx="62573">
                  <c:v>2.3209199000000002E-3</c:v>
                </c:pt>
                <c:pt idx="62574">
                  <c:v>2.3103573E-3</c:v>
                </c:pt>
                <c:pt idx="62575">
                  <c:v>2.2998379999999998E-3</c:v>
                </c:pt>
                <c:pt idx="62576">
                  <c:v>2.2893618E-3</c:v>
                </c:pt>
                <c:pt idx="62577">
                  <c:v>2.2789284000000001E-3</c:v>
                </c:pt>
                <c:pt idx="62578">
                  <c:v>2.2685379E-3</c:v>
                </c:pt>
                <c:pt idx="62579">
                  <c:v>2.2581900000000002E-3</c:v>
                </c:pt>
                <c:pt idx="62580">
                  <c:v>2.2478846000000001E-3</c:v>
                </c:pt>
                <c:pt idx="62581">
                  <c:v>2.2376217000000002E-3</c:v>
                </c:pt>
                <c:pt idx="62582">
                  <c:v>2.2274008999999999E-3</c:v>
                </c:pt>
                <c:pt idx="62583">
                  <c:v>2.2172222000000001E-3</c:v>
                </c:pt>
                <c:pt idx="62584">
                  <c:v>2.2070854999999999E-3</c:v>
                </c:pt>
                <c:pt idx="62585">
                  <c:v>2.1969907E-3</c:v>
                </c:pt>
                <c:pt idx="62586">
                  <c:v>2.1869373E-3</c:v>
                </c:pt>
                <c:pt idx="62587">
                  <c:v>2.1769254999999999E-3</c:v>
                </c:pt>
                <c:pt idx="62588">
                  <c:v>2.1669549999999999E-3</c:v>
                </c:pt>
                <c:pt idx="62589">
                  <c:v>2.1570257000000002E-3</c:v>
                </c:pt>
                <c:pt idx="62590">
                  <c:v>2.1471377000000002E-3</c:v>
                </c:pt>
                <c:pt idx="62591">
                  <c:v>2.1372905000000002E-3</c:v>
                </c:pt>
                <c:pt idx="62592">
                  <c:v>2.1274841999999999E-3</c:v>
                </c:pt>
                <c:pt idx="62593">
                  <c:v>2.1177186E-3</c:v>
                </c:pt>
                <c:pt idx="62594">
                  <c:v>2.1079935E-3</c:v>
                </c:pt>
                <c:pt idx="62595">
                  <c:v>2.0983085999999999E-3</c:v>
                </c:pt>
                <c:pt idx="62596">
                  <c:v>2.0886641000000001E-3</c:v>
                </c:pt>
                <c:pt idx="62597">
                  <c:v>2.0790598000000001E-3</c:v>
                </c:pt>
                <c:pt idx="62598">
                  <c:v>2.0694953999999999E-3</c:v>
                </c:pt>
                <c:pt idx="62599">
                  <c:v>2.0599707000000002E-3</c:v>
                </c:pt>
                <c:pt idx="62600">
                  <c:v>2.0504859000000002E-3</c:v>
                </c:pt>
                <c:pt idx="62601">
                  <c:v>2.0410406999999998E-3</c:v>
                </c:pt>
                <c:pt idx="62602">
                  <c:v>2.0316347999999999E-3</c:v>
                </c:pt>
                <c:pt idx="62603">
                  <c:v>2.0222682999999999E-3</c:v>
                </c:pt>
                <c:pt idx="62604">
                  <c:v>2.0129407999999998E-3</c:v>
                </c:pt>
                <c:pt idx="62605">
                  <c:v>2.0036525E-3</c:v>
                </c:pt>
                <c:pt idx="62606">
                  <c:v>1.9944031000000001E-3</c:v>
                </c:pt>
                <c:pt idx="62607">
                  <c:v>1.9851922999999999E-3</c:v>
                </c:pt>
                <c:pt idx="62608">
                  <c:v>1.9760201999999998E-3</c:v>
                </c:pt>
                <c:pt idx="62609">
                  <c:v>1.9668864999999999E-3</c:v>
                </c:pt>
                <c:pt idx="62610">
                  <c:v>1.9577912E-3</c:v>
                </c:pt>
                <c:pt idx="62611">
                  <c:v>1.9487342E-3</c:v>
                </c:pt>
                <c:pt idx="62612">
                  <c:v>1.9397151999999999E-3</c:v>
                </c:pt>
                <c:pt idx="62613">
                  <c:v>1.9307343E-3</c:v>
                </c:pt>
                <c:pt idx="62614">
                  <c:v>1.921791E-3</c:v>
                </c:pt>
                <c:pt idx="62615">
                  <c:v>1.9128855E-3</c:v>
                </c:pt>
                <c:pt idx="62616">
                  <c:v>1.9040174E-3</c:v>
                </c:pt>
                <c:pt idx="62617">
                  <c:v>1.8951867999999999E-3</c:v>
                </c:pt>
                <c:pt idx="62618">
                  <c:v>1.8863935000000001E-3</c:v>
                </c:pt>
                <c:pt idx="62619">
                  <c:v>1.8776373E-3</c:v>
                </c:pt>
                <c:pt idx="62620">
                  <c:v>1.8689182000000001E-3</c:v>
                </c:pt>
                <c:pt idx="62621">
                  <c:v>1.8602359000000001E-3</c:v>
                </c:pt>
                <c:pt idx="62622">
                  <c:v>1.8515904000000001E-3</c:v>
                </c:pt>
                <c:pt idx="62623">
                  <c:v>1.8429814E-3</c:v>
                </c:pt>
                <c:pt idx="62624">
                  <c:v>1.834409E-3</c:v>
                </c:pt>
                <c:pt idx="62625">
                  <c:v>1.8258727999999999E-3</c:v>
                </c:pt>
                <c:pt idx="62626">
                  <c:v>1.8173729999999999E-3</c:v>
                </c:pt>
                <c:pt idx="62627">
                  <c:v>1.8089092000000001E-3</c:v>
                </c:pt>
                <c:pt idx="62628">
                  <c:v>1.8004815E-3</c:v>
                </c:pt>
                <c:pt idx="62629">
                  <c:v>1.7920894999999999E-3</c:v>
                </c:pt>
                <c:pt idx="62630">
                  <c:v>1.7837333999999999E-3</c:v>
                </c:pt>
                <c:pt idx="62631">
                  <c:v>1.7754127000000001E-3</c:v>
                </c:pt>
                <c:pt idx="62632">
                  <c:v>1.7671275E-3</c:v>
                </c:pt>
                <c:pt idx="62633">
                  <c:v>1.7588777000000001E-3</c:v>
                </c:pt>
                <c:pt idx="62634">
                  <c:v>1.7506628999999999E-3</c:v>
                </c:pt>
                <c:pt idx="62635">
                  <c:v>1.7424833000000001E-3</c:v>
                </c:pt>
                <c:pt idx="62636">
                  <c:v>1.7343387E-3</c:v>
                </c:pt>
                <c:pt idx="62637">
                  <c:v>1.7262289000000001E-3</c:v>
                </c:pt>
                <c:pt idx="62638">
                  <c:v>1.7181537000000001E-3</c:v>
                </c:pt>
                <c:pt idx="62639">
                  <c:v>1.7101130000000001E-3</c:v>
                </c:pt>
                <c:pt idx="62640">
                  <c:v>1.7021067999999999E-3</c:v>
                </c:pt>
                <c:pt idx="62641">
                  <c:v>1.6941348E-3</c:v>
                </c:pt>
                <c:pt idx="62642">
                  <c:v>1.686197E-3</c:v>
                </c:pt>
                <c:pt idx="62643">
                  <c:v>1.6782933000000001E-3</c:v>
                </c:pt>
                <c:pt idx="62644">
                  <c:v>1.6704235E-3</c:v>
                </c:pt>
                <c:pt idx="62645">
                  <c:v>1.6625875E-3</c:v>
                </c:pt>
                <c:pt idx="62646">
                  <c:v>1.6547851E-3</c:v>
                </c:pt>
                <c:pt idx="62647">
                  <c:v>1.6470164E-3</c:v>
                </c:pt>
                <c:pt idx="62648">
                  <c:v>1.6392811000000001E-3</c:v>
                </c:pt>
                <c:pt idx="62649">
                  <c:v>1.631579E-3</c:v>
                </c:pt>
                <c:pt idx="62650">
                  <c:v>1.6239102E-3</c:v>
                </c:pt>
                <c:pt idx="62651">
                  <c:v>1.6162743999999999E-3</c:v>
                </c:pt>
                <c:pt idx="62652">
                  <c:v>1.6086715000000001E-3</c:v>
                </c:pt>
                <c:pt idx="62653">
                  <c:v>1.6011014999999999E-3</c:v>
                </c:pt>
                <c:pt idx="62654">
                  <c:v>1.5935642000000001E-3</c:v>
                </c:pt>
                <c:pt idx="62655">
                  <c:v>1.5860595000000001E-3</c:v>
                </c:pt>
                <c:pt idx="62656">
                  <c:v>1.5785872000000001E-3</c:v>
                </c:pt>
                <c:pt idx="62657">
                  <c:v>1.5711474000000001E-3</c:v>
                </c:pt>
                <c:pt idx="62658">
                  <c:v>1.5637396E-3</c:v>
                </c:pt>
                <c:pt idx="62659">
                  <c:v>1.556364E-3</c:v>
                </c:pt>
                <c:pt idx="62660">
                  <c:v>1.5490203E-3</c:v>
                </c:pt>
                <c:pt idx="62661">
                  <c:v>1.5417085000000001E-3</c:v>
                </c:pt>
                <c:pt idx="62662">
                  <c:v>1.5344282999999999E-3</c:v>
                </c:pt>
                <c:pt idx="62663">
                  <c:v>1.5271798000000001E-3</c:v>
                </c:pt>
                <c:pt idx="62664">
                  <c:v>1.5199629E-3</c:v>
                </c:pt>
                <c:pt idx="62665">
                  <c:v>1.5127773E-3</c:v>
                </c:pt>
                <c:pt idx="62666">
                  <c:v>1.505623E-3</c:v>
                </c:pt>
                <c:pt idx="62667">
                  <c:v>1.4984998E-3</c:v>
                </c:pt>
                <c:pt idx="62668">
                  <c:v>1.4914075999999999E-3</c:v>
                </c:pt>
                <c:pt idx="62669">
                  <c:v>1.4843463E-3</c:v>
                </c:pt>
                <c:pt idx="62670">
                  <c:v>1.4773159E-3</c:v>
                </c:pt>
                <c:pt idx="62671">
                  <c:v>1.4703161E-3</c:v>
                </c:pt>
                <c:pt idx="62672">
                  <c:v>1.4633469E-3</c:v>
                </c:pt>
                <c:pt idx="62673">
                  <c:v>1.4564081E-3</c:v>
                </c:pt>
                <c:pt idx="62674">
                  <c:v>1.4494995999999999E-3</c:v>
                </c:pt>
                <c:pt idx="62675">
                  <c:v>1.4426212999999999E-3</c:v>
                </c:pt>
                <c:pt idx="62676">
                  <c:v>1.4357732000000001E-3</c:v>
                </c:pt>
                <c:pt idx="62677">
                  <c:v>1.428955E-3</c:v>
                </c:pt>
                <c:pt idx="62678">
                  <c:v>1.4221666999999999E-3</c:v>
                </c:pt>
                <c:pt idx="62679">
                  <c:v>1.4154081E-3</c:v>
                </c:pt>
                <c:pt idx="62680">
                  <c:v>1.4086792E-3</c:v>
                </c:pt>
                <c:pt idx="62681">
                  <c:v>1.4019798000000001E-3</c:v>
                </c:pt>
                <c:pt idx="62682">
                  <c:v>1.3953099E-3</c:v>
                </c:pt>
                <c:pt idx="62683">
                  <c:v>1.3886692E-3</c:v>
                </c:pt>
                <c:pt idx="62684">
                  <c:v>1.3820578E-3</c:v>
                </c:pt>
                <c:pt idx="62685">
                  <c:v>1.3754754000000001E-3</c:v>
                </c:pt>
                <c:pt idx="62686">
                  <c:v>1.3689221000000001E-3</c:v>
                </c:pt>
                <c:pt idx="62687">
                  <c:v>1.3623976E-3</c:v>
                </c:pt>
                <c:pt idx="62688">
                  <c:v>1.3559017999999999E-3</c:v>
                </c:pt>
                <c:pt idx="62689">
                  <c:v>1.3494346E-3</c:v>
                </c:pt>
                <c:pt idx="62690">
                  <c:v>1.3429958999999999E-3</c:v>
                </c:pt>
                <c:pt idx="62691">
                  <c:v>1.3365855999999999E-3</c:v>
                </c:pt>
                <c:pt idx="62692">
                  <c:v>1.3302036000000001E-3</c:v>
                </c:pt>
                <c:pt idx="62693">
                  <c:v>1.3238499000000001E-3</c:v>
                </c:pt>
                <c:pt idx="62694">
                  <c:v>1.3175242000000001E-3</c:v>
                </c:pt>
                <c:pt idx="62695">
                  <c:v>1.3112264999999999E-3</c:v>
                </c:pt>
                <c:pt idx="62696">
                  <c:v>1.3049565999999999E-3</c:v>
                </c:pt>
                <c:pt idx="62697">
                  <c:v>1.2987145E-3</c:v>
                </c:pt>
                <c:pt idx="62698">
                  <c:v>1.2925001000000001E-3</c:v>
                </c:pt>
                <c:pt idx="62699">
                  <c:v>1.2863131999999999E-3</c:v>
                </c:pt>
                <c:pt idx="62700">
                  <c:v>1.2801536E-3</c:v>
                </c:pt>
                <c:pt idx="62701">
                  <c:v>1.2740214999999999E-3</c:v>
                </c:pt>
                <c:pt idx="62702">
                  <c:v>1.2679165E-3</c:v>
                </c:pt>
                <c:pt idx="62703">
                  <c:v>1.2618387E-3</c:v>
                </c:pt>
                <c:pt idx="62704">
                  <c:v>1.2557879000000001E-3</c:v>
                </c:pt>
                <c:pt idx="62705">
                  <c:v>1.249764E-3</c:v>
                </c:pt>
                <c:pt idx="62706">
                  <c:v>1.2437669E-3</c:v>
                </c:pt>
                <c:pt idx="62707">
                  <c:v>1.2377963999999999E-3</c:v>
                </c:pt>
                <c:pt idx="62708">
                  <c:v>1.2318526000000001E-3</c:v>
                </c:pt>
                <c:pt idx="62709">
                  <c:v>1.2259351999999999E-3</c:v>
                </c:pt>
                <c:pt idx="62710">
                  <c:v>1.2200442000000001E-3</c:v>
                </c:pt>
                <c:pt idx="62711">
                  <c:v>1.2141794E-3</c:v>
                </c:pt>
                <c:pt idx="62712">
                  <c:v>1.2083408999999999E-3</c:v>
                </c:pt>
                <c:pt idx="62713">
                  <c:v>1.2025283999999999E-3</c:v>
                </c:pt>
                <c:pt idx="62714">
                  <c:v>1.1967417999999999E-3</c:v>
                </c:pt>
                <c:pt idx="62715">
                  <c:v>1.1909811000000001E-3</c:v>
                </c:pt>
                <c:pt idx="62716">
                  <c:v>1.1852461999999999E-3</c:v>
                </c:pt>
                <c:pt idx="62717">
                  <c:v>1.1795369E-3</c:v>
                </c:pt>
                <c:pt idx="62718">
                  <c:v>1.1738531999999999E-3</c:v>
                </c:pt>
                <c:pt idx="62719">
                  <c:v>1.1681949000000001E-3</c:v>
                </c:pt>
                <c:pt idx="62720">
                  <c:v>1.1625619E-3</c:v>
                </c:pt>
                <c:pt idx="62721">
                  <c:v>1.1569542E-3</c:v>
                </c:pt>
                <c:pt idx="62722">
                  <c:v>1.1513716E-3</c:v>
                </c:pt>
                <c:pt idx="62723">
                  <c:v>1.1458141E-3</c:v>
                </c:pt>
                <c:pt idx="62724">
                  <c:v>1.1402815999999999E-3</c:v>
                </c:pt>
                <c:pt idx="62725">
                  <c:v>1.1347738E-3</c:v>
                </c:pt>
                <c:pt idx="62726">
                  <c:v>1.1292908999999999E-3</c:v>
                </c:pt>
                <c:pt idx="62727">
                  <c:v>1.1238327E-3</c:v>
                </c:pt>
                <c:pt idx="62728">
                  <c:v>1.118399E-3</c:v>
                </c:pt>
                <c:pt idx="62729">
                  <c:v>1.1129897E-3</c:v>
                </c:pt>
                <c:pt idx="62730">
                  <c:v>1.1076047999999999E-3</c:v>
                </c:pt>
                <c:pt idx="62731">
                  <c:v>1.1022441000000001E-3</c:v>
                </c:pt>
                <c:pt idx="62732">
                  <c:v>1.0969077000000001E-3</c:v>
                </c:pt>
                <c:pt idx="62733">
                  <c:v>1.0915952E-3</c:v>
                </c:pt>
                <c:pt idx="62734">
                  <c:v>1.0863066E-3</c:v>
                </c:pt>
                <c:pt idx="62735">
                  <c:v>1.0810419999999999E-3</c:v>
                </c:pt>
                <c:pt idx="62736">
                  <c:v>1.0758011E-3</c:v>
                </c:pt>
                <c:pt idx="62737">
                  <c:v>1.0705839E-3</c:v>
                </c:pt>
                <c:pt idx="62738">
                  <c:v>1.0653902999999999E-3</c:v>
                </c:pt>
                <c:pt idx="62739">
                  <c:v>1.0602202E-3</c:v>
                </c:pt>
                <c:pt idx="62740">
                  <c:v>1.0550735000000001E-3</c:v>
                </c:pt>
                <c:pt idx="62741">
                  <c:v>1.04995E-3</c:v>
                </c:pt>
                <c:pt idx="62742">
                  <c:v>1.0448497000000001E-3</c:v>
                </c:pt>
                <c:pt idx="62743">
                  <c:v>1.0397726E-3</c:v>
                </c:pt>
                <c:pt idx="62744">
                  <c:v>1.0347185E-3</c:v>
                </c:pt>
                <c:pt idx="62745">
                  <c:v>1.0296871999999999E-3</c:v>
                </c:pt>
                <c:pt idx="62746">
                  <c:v>1.0246788000000001E-3</c:v>
                </c:pt>
                <c:pt idx="62747">
                  <c:v>1.0196932E-3</c:v>
                </c:pt>
                <c:pt idx="62748">
                  <c:v>1.0147302E-3</c:v>
                </c:pt>
                <c:pt idx="62749">
                  <c:v>1.0097897999999999E-3</c:v>
                </c:pt>
                <c:pt idx="62750">
                  <c:v>1.0048717999999999E-3</c:v>
                </c:pt>
                <c:pt idx="62751">
                  <c:v>9.9997618000000001E-4</c:v>
                </c:pt>
                <c:pt idx="62752">
                  <c:v>9.9510279999999993E-4</c:v>
                </c:pt>
                <c:pt idx="62753">
                  <c:v>9.902516599999999E-4</c:v>
                </c:pt>
                <c:pt idx="62754">
                  <c:v>9.8542263999999995E-4</c:v>
                </c:pt>
                <c:pt idx="62755">
                  <c:v>9.8061561999999991E-4</c:v>
                </c:pt>
                <c:pt idx="62756">
                  <c:v>9.7583048000000005E-4</c:v>
                </c:pt>
                <c:pt idx="62757">
                  <c:v>9.7106717000000002E-4</c:v>
                </c:pt>
                <c:pt idx="62758">
                  <c:v>9.6632558000000004E-4</c:v>
                </c:pt>
                <c:pt idx="62759">
                  <c:v>9.6160563000000001E-4</c:v>
                </c:pt>
                <c:pt idx="62760">
                  <c:v>9.5690729000000004E-4</c:v>
                </c:pt>
                <c:pt idx="62761">
                  <c:v>9.5223042000000004E-4</c:v>
                </c:pt>
                <c:pt idx="62762">
                  <c:v>9.4757491000000001E-4</c:v>
                </c:pt>
                <c:pt idx="62763">
                  <c:v>9.4294070999999995E-4</c:v>
                </c:pt>
                <c:pt idx="62764">
                  <c:v>9.3832769000000004E-4</c:v>
                </c:pt>
                <c:pt idx="62765">
                  <c:v>9.3373581000000001E-4</c:v>
                </c:pt>
                <c:pt idx="62766">
                  <c:v>9.2916492999999998E-4</c:v>
                </c:pt>
                <c:pt idx="62767">
                  <c:v>9.2461501000000001E-4</c:v>
                </c:pt>
                <c:pt idx="62768">
                  <c:v>9.2008593000000004E-4</c:v>
                </c:pt>
                <c:pt idx="62769">
                  <c:v>9.1557764000000004E-4</c:v>
                </c:pt>
                <c:pt idx="62770">
                  <c:v>9.1109006000000001E-4</c:v>
                </c:pt>
                <c:pt idx="62771">
                  <c:v>9.0662309000000003E-4</c:v>
                </c:pt>
                <c:pt idx="62772">
                  <c:v>9.0217659999999996E-4</c:v>
                </c:pt>
                <c:pt idx="62773">
                  <c:v>8.9775054999999997E-4</c:v>
                </c:pt>
                <c:pt idx="62774">
                  <c:v>8.9334487000000001E-4</c:v>
                </c:pt>
                <c:pt idx="62775">
                  <c:v>8.8895944999999997E-4</c:v>
                </c:pt>
                <c:pt idx="62776">
                  <c:v>8.8459415999999995E-4</c:v>
                </c:pt>
                <c:pt idx="62777">
                  <c:v>8.8024901999999997E-4</c:v>
                </c:pt>
                <c:pt idx="62778">
                  <c:v>8.7592384000000003E-4</c:v>
                </c:pt>
                <c:pt idx="62779">
                  <c:v>8.7161862999999998E-4</c:v>
                </c:pt>
                <c:pt idx="62780">
                  <c:v>8.6733320000000004E-4</c:v>
                </c:pt>
                <c:pt idx="62781">
                  <c:v>8.6306757000000002E-4</c:v>
                </c:pt>
                <c:pt idx="62782">
                  <c:v>8.5882161999999997E-4</c:v>
                </c:pt>
                <c:pt idx="62783">
                  <c:v>8.5459526999999999E-4</c:v>
                </c:pt>
                <c:pt idx="62784">
                  <c:v>8.5038843000000001E-4</c:v>
                </c:pt>
                <c:pt idx="62785">
                  <c:v>8.4620102999999997E-4</c:v>
                </c:pt>
                <c:pt idx="62786">
                  <c:v>8.4203295000000004E-4</c:v>
                </c:pt>
                <c:pt idx="62787">
                  <c:v>8.3788419999999996E-4</c:v>
                </c:pt>
                <c:pt idx="62788">
                  <c:v>8.3375460000000001E-4</c:v>
                </c:pt>
                <c:pt idx="62789">
                  <c:v>8.2964409000000001E-4</c:v>
                </c:pt>
                <c:pt idx="62790">
                  <c:v>8.2555262000000003E-4</c:v>
                </c:pt>
                <c:pt idx="62791">
                  <c:v>8.2148012000000004E-4</c:v>
                </c:pt>
                <c:pt idx="62792">
                  <c:v>8.1742648000000004E-4</c:v>
                </c:pt>
                <c:pt idx="62793">
                  <c:v>8.1339164000000005E-4</c:v>
                </c:pt>
                <c:pt idx="62794">
                  <c:v>8.0937548999999998E-4</c:v>
                </c:pt>
                <c:pt idx="62795">
                  <c:v>8.0537795999999998E-4</c:v>
                </c:pt>
                <c:pt idx="62796">
                  <c:v>8.0139899999999995E-4</c:v>
                </c:pt>
                <c:pt idx="62797">
                  <c:v>7.9743849000000002E-4</c:v>
                </c:pt>
                <c:pt idx="62798">
                  <c:v>7.9349637999999998E-4</c:v>
                </c:pt>
                <c:pt idx="62799">
                  <c:v>7.8957259999999998E-4</c:v>
                </c:pt>
                <c:pt idx="62800">
                  <c:v>7.8566704000000004E-4</c:v>
                </c:pt>
                <c:pt idx="62801">
                  <c:v>7.8177963999999996E-4</c:v>
                </c:pt>
                <c:pt idx="62802">
                  <c:v>7.7791035000000005E-4</c:v>
                </c:pt>
                <c:pt idx="62803">
                  <c:v>7.7405910000000004E-4</c:v>
                </c:pt>
                <c:pt idx="62804">
                  <c:v>7.7022576999999999E-4</c:v>
                </c:pt>
                <c:pt idx="62805">
                  <c:v>7.6641032000000005E-4</c:v>
                </c:pt>
                <c:pt idx="62806">
                  <c:v>7.6261261999999998E-4</c:v>
                </c:pt>
                <c:pt idx="62807">
                  <c:v>7.5883261000000003E-4</c:v>
                </c:pt>
                <c:pt idx="62808">
                  <c:v>7.5507023999999996E-4</c:v>
                </c:pt>
                <c:pt idx="62809">
                  <c:v>7.5132545E-4</c:v>
                </c:pt>
                <c:pt idx="62810">
                  <c:v>7.4759812999999995E-4</c:v>
                </c:pt>
                <c:pt idx="62811">
                  <c:v>7.4388820000000002E-4</c:v>
                </c:pt>
                <c:pt idx="62812">
                  <c:v>7.4019562000000004E-4</c:v>
                </c:pt>
                <c:pt idx="62813">
                  <c:v>7.3652033000000004E-4</c:v>
                </c:pt>
                <c:pt idx="62814">
                  <c:v>7.3286222000000002E-4</c:v>
                </c:pt>
                <c:pt idx="62815">
                  <c:v>7.2922120999999998E-4</c:v>
                </c:pt>
                <c:pt idx="62816">
                  <c:v>7.2559719999999999E-4</c:v>
                </c:pt>
                <c:pt idx="62817">
                  <c:v>7.2199019000000004E-4</c:v>
                </c:pt>
                <c:pt idx="62818">
                  <c:v>7.1840005999999998E-4</c:v>
                </c:pt>
                <c:pt idx="62819">
                  <c:v>7.1482681000000002E-4</c:v>
                </c:pt>
                <c:pt idx="62820">
                  <c:v>7.1127026E-4</c:v>
                </c:pt>
                <c:pt idx="62821">
                  <c:v>7.0773042E-4</c:v>
                </c:pt>
                <c:pt idx="62822">
                  <c:v>7.0420716999999996E-4</c:v>
                </c:pt>
                <c:pt idx="62823">
                  <c:v>7.0070045E-4</c:v>
                </c:pt>
                <c:pt idx="62824">
                  <c:v>6.9721020000000004E-4</c:v>
                </c:pt>
                <c:pt idx="62825">
                  <c:v>6.9373636999999996E-4</c:v>
                </c:pt>
                <c:pt idx="62826">
                  <c:v>6.9027883000000005E-4</c:v>
                </c:pt>
                <c:pt idx="62827">
                  <c:v>6.8683752999999998E-4</c:v>
                </c:pt>
                <c:pt idx="62828">
                  <c:v>6.8341248000000003E-4</c:v>
                </c:pt>
                <c:pt idx="62829">
                  <c:v>6.8000354999999996E-4</c:v>
                </c:pt>
                <c:pt idx="62830">
                  <c:v>6.7661062000000003E-4</c:v>
                </c:pt>
                <c:pt idx="62831">
                  <c:v>6.7323364999999997E-4</c:v>
                </c:pt>
                <c:pt idx="62832">
                  <c:v>6.6987261999999998E-4</c:v>
                </c:pt>
                <c:pt idx="62833">
                  <c:v>6.6652737000000002E-4</c:v>
                </c:pt>
                <c:pt idx="62834">
                  <c:v>6.6319789000000005E-4</c:v>
                </c:pt>
                <c:pt idx="62835">
                  <c:v>6.5988413000000004E-4</c:v>
                </c:pt>
                <c:pt idx="62836">
                  <c:v>6.5658602000000005E-4</c:v>
                </c:pt>
                <c:pt idx="62837">
                  <c:v>6.5330346000000005E-4</c:v>
                </c:pt>
                <c:pt idx="62838">
                  <c:v>6.5003637999999999E-4</c:v>
                </c:pt>
                <c:pt idx="62839">
                  <c:v>6.4678472999999998E-4</c:v>
                </c:pt>
                <c:pt idx="62840">
                  <c:v>6.4354843999999995E-4</c:v>
                </c:pt>
                <c:pt idx="62841">
                  <c:v>6.4032746E-4</c:v>
                </c:pt>
                <c:pt idx="62842">
                  <c:v>6.3712173000000005E-4</c:v>
                </c:pt>
                <c:pt idx="62843">
                  <c:v>6.3393114E-4</c:v>
                </c:pt>
                <c:pt idx="62844">
                  <c:v>6.3075567999999998E-4</c:v>
                </c:pt>
                <c:pt idx="62845">
                  <c:v>6.2759523000000005E-4</c:v>
                </c:pt>
                <c:pt idx="62846">
                  <c:v>6.2444975000000005E-4</c:v>
                </c:pt>
                <c:pt idx="62847">
                  <c:v>6.2131917000000003E-4</c:v>
                </c:pt>
                <c:pt idx="62848">
                  <c:v>6.1820343000000002E-4</c:v>
                </c:pt>
                <c:pt idx="62849">
                  <c:v>6.1510247000000004E-4</c:v>
                </c:pt>
                <c:pt idx="62850">
                  <c:v>6.1201618999999995E-4</c:v>
                </c:pt>
                <c:pt idx="62851">
                  <c:v>6.0894457000000004E-4</c:v>
                </c:pt>
                <c:pt idx="62852">
                  <c:v>6.0588755999999998E-4</c:v>
                </c:pt>
                <c:pt idx="62853">
                  <c:v>6.0284504000000002E-4</c:v>
                </c:pt>
                <c:pt idx="62854">
                  <c:v>5.9981697E-4</c:v>
                </c:pt>
                <c:pt idx="62855">
                  <c:v>5.9680325999999996E-4</c:v>
                </c:pt>
                <c:pt idx="62856">
                  <c:v>5.9380393999999999E-4</c:v>
                </c:pt>
                <c:pt idx="62857">
                  <c:v>5.9081881999999998E-4</c:v>
                </c:pt>
                <c:pt idx="62858">
                  <c:v>5.8784790000000005E-4</c:v>
                </c:pt>
                <c:pt idx="62859">
                  <c:v>5.8489111999999999E-4</c:v>
                </c:pt>
                <c:pt idx="62860">
                  <c:v>5.8194843999999997E-4</c:v>
                </c:pt>
                <c:pt idx="62861">
                  <c:v>5.7901977999999998E-4</c:v>
                </c:pt>
                <c:pt idx="62862">
                  <c:v>5.7610509000000001E-4</c:v>
                </c:pt>
                <c:pt idx="62863">
                  <c:v>5.7320424999999999E-4</c:v>
                </c:pt>
                <c:pt idx="62864">
                  <c:v>5.7031726000000003E-4</c:v>
                </c:pt>
                <c:pt idx="62865">
                  <c:v>5.6744401999999998E-4</c:v>
                </c:pt>
                <c:pt idx="62866">
                  <c:v>5.6458451000000005E-4</c:v>
                </c:pt>
                <c:pt idx="62867">
                  <c:v>5.6173867999999999E-4</c:v>
                </c:pt>
                <c:pt idx="62868">
                  <c:v>5.5890640999999995E-4</c:v>
                </c:pt>
                <c:pt idx="62869">
                  <c:v>5.5608765000000004E-4</c:v>
                </c:pt>
                <c:pt idx="62870">
                  <c:v>5.5328238999999995E-4</c:v>
                </c:pt>
                <c:pt idx="62871">
                  <c:v>5.5049050999999996E-4</c:v>
                </c:pt>
                <c:pt idx="62872">
                  <c:v>5.4771202999999999E-4</c:v>
                </c:pt>
                <c:pt idx="62873">
                  <c:v>5.4494682000000001E-4</c:v>
                </c:pt>
                <c:pt idx="62874">
                  <c:v>5.4219482000000005E-4</c:v>
                </c:pt>
                <c:pt idx="62875">
                  <c:v>5.3945603E-4</c:v>
                </c:pt>
                <c:pt idx="62876">
                  <c:v>5.3673033999999996E-4</c:v>
                </c:pt>
                <c:pt idx="62877">
                  <c:v>5.3401768999999997E-4</c:v>
                </c:pt>
                <c:pt idx="62878">
                  <c:v>5.3131806999999996E-4</c:v>
                </c:pt>
                <c:pt idx="62879">
                  <c:v>5.2863138E-4</c:v>
                </c:pt>
                <c:pt idx="62880">
                  <c:v>5.2595761000000002E-4</c:v>
                </c:pt>
                <c:pt idx="62881">
                  <c:v>5.2329665000000003E-4</c:v>
                </c:pt>
                <c:pt idx="62882">
                  <c:v>5.2064842999999998E-4</c:v>
                </c:pt>
                <c:pt idx="62883">
                  <c:v>5.1801291000000004E-4</c:v>
                </c:pt>
                <c:pt idx="62884">
                  <c:v>5.1539006999999995E-4</c:v>
                </c:pt>
                <c:pt idx="62885">
                  <c:v>5.1277981000000001E-4</c:v>
                </c:pt>
                <c:pt idx="62886">
                  <c:v>5.1018212000000004E-4</c:v>
                </c:pt>
                <c:pt idx="62887">
                  <c:v>5.0759687999999998E-4</c:v>
                </c:pt>
                <c:pt idx="62888">
                  <c:v>5.050241E-4</c:v>
                </c:pt>
                <c:pt idx="62889">
                  <c:v>5.0246372000000003E-4</c:v>
                </c:pt>
                <c:pt idx="62890">
                  <c:v>4.9991561999999999E-4</c:v>
                </c:pt>
                <c:pt idx="62891">
                  <c:v>4.9737980999999996E-4</c:v>
                </c:pt>
                <c:pt idx="62892">
                  <c:v>4.9485621000000004E-4</c:v>
                </c:pt>
                <c:pt idx="62893">
                  <c:v>4.9234479000000002E-4</c:v>
                </c:pt>
                <c:pt idx="62894">
                  <c:v>4.8984546000000004E-4</c:v>
                </c:pt>
                <c:pt idx="62895">
                  <c:v>4.8735819000000002E-4</c:v>
                </c:pt>
                <c:pt idx="62896">
                  <c:v>4.8488291000000001E-4</c:v>
                </c:pt>
                <c:pt idx="62897">
                  <c:v>4.8241955999999998E-4</c:v>
                </c:pt>
                <c:pt idx="62898">
                  <c:v>4.7996809000000002E-4</c:v>
                </c:pt>
                <c:pt idx="62899">
                  <c:v>4.7752846000000002E-4</c:v>
                </c:pt>
                <c:pt idx="62900">
                  <c:v>4.7510062000000002E-4</c:v>
                </c:pt>
                <c:pt idx="62901">
                  <c:v>4.7268450999999998E-4</c:v>
                </c:pt>
                <c:pt idx="62902">
                  <c:v>4.7028009000000002E-4</c:v>
                </c:pt>
                <c:pt idx="62903">
                  <c:v>4.6788728999999998E-4</c:v>
                </c:pt>
                <c:pt idx="62904">
                  <c:v>4.6550607999999998E-4</c:v>
                </c:pt>
                <c:pt idx="62905">
                  <c:v>4.6313635999999998E-4</c:v>
                </c:pt>
                <c:pt idx="62906">
                  <c:v>4.6077809999999999E-4</c:v>
                </c:pt>
                <c:pt idx="62907">
                  <c:v>4.5843126000000002E-4</c:v>
                </c:pt>
                <c:pt idx="62908">
                  <c:v>4.5609578999999999E-4</c:v>
                </c:pt>
                <c:pt idx="62909">
                  <c:v>4.5377163999999999E-4</c:v>
                </c:pt>
                <c:pt idx="62910">
                  <c:v>4.5145876000000001E-4</c:v>
                </c:pt>
                <c:pt idx="62911">
                  <c:v>4.4915709000000002E-4</c:v>
                </c:pt>
                <c:pt idx="62912">
                  <c:v>4.4686659E-4</c:v>
                </c:pt>
                <c:pt idx="62913">
                  <c:v>4.4458719999999999E-4</c:v>
                </c:pt>
                <c:pt idx="62914">
                  <c:v>4.4231887999999998E-4</c:v>
                </c:pt>
                <c:pt idx="62915">
                  <c:v>4.4006155999999999E-4</c:v>
                </c:pt>
                <c:pt idx="62916">
                  <c:v>4.3781518000000002E-4</c:v>
                </c:pt>
                <c:pt idx="62917">
                  <c:v>4.3557970999999999E-4</c:v>
                </c:pt>
                <c:pt idx="62918">
                  <c:v>4.3335512999999998E-4</c:v>
                </c:pt>
                <c:pt idx="62919">
                  <c:v>4.3114135000000002E-4</c:v>
                </c:pt>
                <c:pt idx="62920">
                  <c:v>4.2893834000000002E-4</c:v>
                </c:pt>
                <c:pt idx="62921">
                  <c:v>4.2674603000000003E-4</c:v>
                </c:pt>
                <c:pt idx="62922">
                  <c:v>4.2456440999999998E-4</c:v>
                </c:pt>
                <c:pt idx="62923">
                  <c:v>4.2239341000000001E-4</c:v>
                </c:pt>
                <c:pt idx="62924">
                  <c:v>4.2023297000000001E-4</c:v>
                </c:pt>
                <c:pt idx="62925">
                  <c:v>4.1808307000000002E-4</c:v>
                </c:pt>
                <c:pt idx="62926">
                  <c:v>4.1594365E-4</c:v>
                </c:pt>
                <c:pt idx="62927">
                  <c:v>4.1381464999999998E-4</c:v>
                </c:pt>
                <c:pt idx="62928">
                  <c:v>4.1169600000000002E-4</c:v>
                </c:pt>
                <c:pt idx="62929">
                  <c:v>4.0958769E-4</c:v>
                </c:pt>
                <c:pt idx="62930">
                  <c:v>4.0748968999999998E-4</c:v>
                </c:pt>
                <c:pt idx="62931">
                  <c:v>4.0540192000000001E-4</c:v>
                </c:pt>
                <c:pt idx="62932">
                  <c:v>4.0332435E-4</c:v>
                </c:pt>
                <c:pt idx="62933">
                  <c:v>4.0125692999999998E-4</c:v>
                </c:pt>
                <c:pt idx="62934">
                  <c:v>3.9919960999999999E-4</c:v>
                </c:pt>
                <c:pt idx="62935">
                  <c:v>3.9715232999999999E-4</c:v>
                </c:pt>
                <c:pt idx="62936">
                  <c:v>3.9511506E-4</c:v>
                </c:pt>
                <c:pt idx="62937">
                  <c:v>3.9308774E-4</c:v>
                </c:pt>
                <c:pt idx="62938">
                  <c:v>3.9107034999999999E-4</c:v>
                </c:pt>
                <c:pt idx="62939">
                  <c:v>3.8906283000000001E-4</c:v>
                </c:pt>
                <c:pt idx="62940">
                  <c:v>3.8706511000000002E-4</c:v>
                </c:pt>
                <c:pt idx="62941">
                  <c:v>3.8507720000000001E-4</c:v>
                </c:pt>
                <c:pt idx="62942">
                  <c:v>3.8309902E-4</c:v>
                </c:pt>
                <c:pt idx="62943">
                  <c:v>3.8113052000000001E-4</c:v>
                </c:pt>
                <c:pt idx="62944">
                  <c:v>3.7917168999999999E-4</c:v>
                </c:pt>
                <c:pt idx="62945">
                  <c:v>3.7722245999999998E-4</c:v>
                </c:pt>
                <c:pt idx="62946">
                  <c:v>3.7528277999999998E-4</c:v>
                </c:pt>
                <c:pt idx="62947">
                  <c:v>3.7335260999999997E-4</c:v>
                </c:pt>
                <c:pt idx="62948">
                  <c:v>3.7143190000000001E-4</c:v>
                </c:pt>
                <c:pt idx="62949">
                  <c:v>3.6952063E-4</c:v>
                </c:pt>
                <c:pt idx="62950">
                  <c:v>3.6761874999999999E-4</c:v>
                </c:pt>
                <c:pt idx="62951">
                  <c:v>3.6572621E-4</c:v>
                </c:pt>
                <c:pt idx="62952">
                  <c:v>3.6384295999999998E-4</c:v>
                </c:pt>
                <c:pt idx="62953">
                  <c:v>3.6196896999999997E-4</c:v>
                </c:pt>
                <c:pt idx="62954">
                  <c:v>3.6010419999999999E-4</c:v>
                </c:pt>
                <c:pt idx="62955">
                  <c:v>3.5824860000000002E-4</c:v>
                </c:pt>
                <c:pt idx="62956">
                  <c:v>3.5640212999999999E-4</c:v>
                </c:pt>
                <c:pt idx="62957">
                  <c:v>3.5456475000000001E-4</c:v>
                </c:pt>
                <c:pt idx="62958">
                  <c:v>3.5273641999999998E-4</c:v>
                </c:pt>
                <c:pt idx="62959">
                  <c:v>3.5091708000000002E-4</c:v>
                </c:pt>
                <c:pt idx="62960">
                  <c:v>3.4910669999999998E-4</c:v>
                </c:pt>
                <c:pt idx="62961">
                  <c:v>3.4730526E-4</c:v>
                </c:pt>
                <c:pt idx="62962">
                  <c:v>3.4551269999999999E-4</c:v>
                </c:pt>
                <c:pt idx="62963">
                  <c:v>3.4372899000000001E-4</c:v>
                </c:pt>
                <c:pt idx="62964">
                  <c:v>3.4195405999999998E-4</c:v>
                </c:pt>
                <c:pt idx="62965">
                  <c:v>3.4018789000000001E-4</c:v>
                </c:pt>
                <c:pt idx="62966">
                  <c:v>3.3843042999999999E-4</c:v>
                </c:pt>
                <c:pt idx="62967">
                  <c:v>3.3668164000000002E-4</c:v>
                </c:pt>
                <c:pt idx="62968">
                  <c:v>3.3494149E-4</c:v>
                </c:pt>
                <c:pt idx="62969">
                  <c:v>3.3320993000000003E-4</c:v>
                </c:pt>
                <c:pt idx="62970">
                  <c:v>3.3148691999999999E-4</c:v>
                </c:pt>
                <c:pt idx="62971">
                  <c:v>3.2977241999999999E-4</c:v>
                </c:pt>
                <c:pt idx="62972">
                  <c:v>3.2806641E-4</c:v>
                </c:pt>
                <c:pt idx="62973">
                  <c:v>3.2636884000000001E-4</c:v>
                </c:pt>
                <c:pt idx="62974">
                  <c:v>3.2467965999999999E-4</c:v>
                </c:pt>
                <c:pt idx="62975">
                  <c:v>3.2299884999999998E-4</c:v>
                </c:pt>
                <c:pt idx="62976">
                  <c:v>3.2132637000000002E-4</c:v>
                </c:pt>
                <c:pt idx="62977">
                  <c:v>3.1966215000000001E-4</c:v>
                </c:pt>
                <c:pt idx="62978">
                  <c:v>3.1800618E-4</c:v>
                </c:pt>
                <c:pt idx="62979">
                  <c:v>3.1635840000000001E-4</c:v>
                </c:pt>
                <c:pt idx="62980">
                  <c:v>3.1471880999999998E-4</c:v>
                </c:pt>
                <c:pt idx="62981">
                  <c:v>3.1308733999999998E-4</c:v>
                </c:pt>
                <c:pt idx="62982">
                  <c:v>3.1146394999999999E-4</c:v>
                </c:pt>
                <c:pt idx="62983">
                  <c:v>3.0984863000000002E-4</c:v>
                </c:pt>
                <c:pt idx="62984">
                  <c:v>3.0824135000000002E-4</c:v>
                </c:pt>
                <c:pt idx="62985">
                  <c:v>3.0664203000000003E-4</c:v>
                </c:pt>
                <c:pt idx="62986">
                  <c:v>3.0505062999999999E-4</c:v>
                </c:pt>
                <c:pt idx="62987">
                  <c:v>3.0346715000000002E-4</c:v>
                </c:pt>
                <c:pt idx="62988">
                  <c:v>3.0189152999999998E-4</c:v>
                </c:pt>
                <c:pt idx="62989">
                  <c:v>3.0032373999999999E-4</c:v>
                </c:pt>
                <c:pt idx="62990">
                  <c:v>2.9876373999999998E-4</c:v>
                </c:pt>
                <c:pt idx="62991">
                  <c:v>2.9721152000000001E-4</c:v>
                </c:pt>
                <c:pt idx="62992">
                  <c:v>2.9566701000000001E-4</c:v>
                </c:pt>
                <c:pt idx="62993">
                  <c:v>2.9413018000000002E-4</c:v>
                </c:pt>
                <c:pt idx="62994">
                  <c:v>2.9260100999999999E-4</c:v>
                </c:pt>
                <c:pt idx="62995">
                  <c:v>2.9107945999999997E-4</c:v>
                </c:pt>
                <c:pt idx="62996">
                  <c:v>2.8956548000000002E-4</c:v>
                </c:pt>
                <c:pt idx="62997">
                  <c:v>2.8805903E-4</c:v>
                </c:pt>
                <c:pt idx="62998">
                  <c:v>2.8656009999999997E-4</c:v>
                </c:pt>
                <c:pt idx="62999">
                  <c:v>2.8506860999999998E-4</c:v>
                </c:pt>
                <c:pt idx="63000">
                  <c:v>2.8358457999999999E-4</c:v>
                </c:pt>
                <c:pt idx="63001">
                  <c:v>2.8172891999999998E-4</c:v>
                </c:pt>
                <c:pt idx="63002">
                  <c:v>2.7988288999999998E-4</c:v>
                </c:pt>
                <c:pt idx="63003">
                  <c:v>2.7804666999999998E-4</c:v>
                </c:pt>
                <c:pt idx="63004">
                  <c:v>2.7622041000000002E-4</c:v>
                </c:pt>
                <c:pt idx="63005">
                  <c:v>2.7440420999999998E-4</c:v>
                </c:pt>
                <c:pt idx="63006">
                  <c:v>2.7259818000000002E-4</c:v>
                </c:pt>
                <c:pt idx="63007">
                  <c:v>2.7080235000000001E-4</c:v>
                </c:pt>
                <c:pt idx="63008">
                  <c:v>2.6901680000000002E-4</c:v>
                </c:pt>
                <c:pt idx="63009">
                  <c:v>2.6724156000000002E-4</c:v>
                </c:pt>
                <c:pt idx="63010">
                  <c:v>2.6547663999999999E-4</c:v>
                </c:pt>
                <c:pt idx="63011">
                  <c:v>2.6372206000000001E-4</c:v>
                </c:pt>
                <c:pt idx="63012">
                  <c:v>2.6197783999999999E-4</c:v>
                </c:pt>
                <c:pt idx="63013">
                  <c:v>2.6024395000000001E-4</c:v>
                </c:pt>
                <c:pt idx="63014">
                  <c:v>2.5852039E-4</c:v>
                </c:pt>
                <c:pt idx="63015">
                  <c:v>2.5680713999999999E-4</c:v>
                </c:pt>
                <c:pt idx="63016">
                  <c:v>2.5510418000000002E-4</c:v>
                </c:pt>
                <c:pt idx="63017">
                  <c:v>2.534115E-4</c:v>
                </c:pt>
                <c:pt idx="63018">
                  <c:v>2.5172907000000001E-4</c:v>
                </c:pt>
                <c:pt idx="63019">
                  <c:v>2.5005684999999998E-4</c:v>
                </c:pt>
                <c:pt idx="63020">
                  <c:v>2.4839479000000002E-4</c:v>
                </c:pt>
                <c:pt idx="63021">
                  <c:v>2.4674289000000001E-4</c:v>
                </c:pt>
                <c:pt idx="63022">
                  <c:v>2.4510108000000002E-4</c:v>
                </c:pt>
                <c:pt idx="63023">
                  <c:v>2.4346932999999999E-4</c:v>
                </c:pt>
                <c:pt idx="63024">
                  <c:v>2.4184761999999999E-4</c:v>
                </c:pt>
                <c:pt idx="63025">
                  <c:v>2.4023588E-4</c:v>
                </c:pt>
                <c:pt idx="63026">
                  <c:v>2.3863408E-4</c:v>
                </c:pt>
                <c:pt idx="63027">
                  <c:v>2.3704217E-4</c:v>
                </c:pt>
                <c:pt idx="63028">
                  <c:v>2.3546012000000001E-4</c:v>
                </c:pt>
                <c:pt idx="63029">
                  <c:v>2.3388787E-4</c:v>
                </c:pt>
                <c:pt idx="63030">
                  <c:v>2.3232539000000001E-4</c:v>
                </c:pt>
                <c:pt idx="63031">
                  <c:v>2.3077262000000001E-4</c:v>
                </c:pt>
                <c:pt idx="63032">
                  <c:v>2.2922951999999999E-4</c:v>
                </c:pt>
                <c:pt idx="63033">
                  <c:v>2.2769606E-4</c:v>
                </c:pt>
                <c:pt idx="63034">
                  <c:v>2.2617215000000001E-4</c:v>
                </c:pt>
                <c:pt idx="63035">
                  <c:v>2.2465777999999999E-4</c:v>
                </c:pt>
                <c:pt idx="63036">
                  <c:v>2.2315287999999999E-4</c:v>
                </c:pt>
                <c:pt idx="63037">
                  <c:v>2.2165742E-4</c:v>
                </c:pt>
                <c:pt idx="63038">
                  <c:v>2.2017134000000001E-4</c:v>
                </c:pt>
                <c:pt idx="63039">
                  <c:v>2.1869458999999999E-4</c:v>
                </c:pt>
                <c:pt idx="63040">
                  <c:v>2.1722715000000001E-4</c:v>
                </c:pt>
                <c:pt idx="63041">
                  <c:v>2.1576895E-4</c:v>
                </c:pt>
                <c:pt idx="63042">
                  <c:v>2.1431993999999999E-4</c:v>
                </c:pt>
                <c:pt idx="63043">
                  <c:v>2.1288007999999999E-4</c:v>
                </c:pt>
                <c:pt idx="63044">
                  <c:v>2.1144933000000001E-4</c:v>
                </c:pt>
                <c:pt idx="63045">
                  <c:v>2.1002761999999999E-4</c:v>
                </c:pt>
                <c:pt idx="63046">
                  <c:v>2.0861489999999999E-4</c:v>
                </c:pt>
                <c:pt idx="63047">
                  <c:v>2.0721115E-4</c:v>
                </c:pt>
                <c:pt idx="63048">
                  <c:v>2.0581631E-4</c:v>
                </c:pt>
                <c:pt idx="63049">
                  <c:v>2.0443031E-4</c:v>
                </c:pt>
                <c:pt idx="63050">
                  <c:v>2.0305312999999999E-4</c:v>
                </c:pt>
                <c:pt idx="63051">
                  <c:v>2.0168471E-4</c:v>
                </c:pt>
                <c:pt idx="63052">
                  <c:v>2.0032500999999999E-4</c:v>
                </c:pt>
                <c:pt idx="63053">
                  <c:v>1.9897396999999999E-4</c:v>
                </c:pt>
                <c:pt idx="63054">
                  <c:v>1.9763153999999999E-4</c:v>
                </c:pt>
                <c:pt idx="63055">
                  <c:v>1.9629766999999999E-4</c:v>
                </c:pt>
                <c:pt idx="63056">
                  <c:v>1.9497232000000001E-4</c:v>
                </c:pt>
                <c:pt idx="63057">
                  <c:v>1.9365545999999999E-4</c:v>
                </c:pt>
                <c:pt idx="63058">
                  <c:v>1.9234703000000001E-4</c:v>
                </c:pt>
                <c:pt idx="63059">
                  <c:v>1.9104697E-4</c:v>
                </c:pt>
                <c:pt idx="63060">
                  <c:v>1.8975523999999999E-4</c:v>
                </c:pt>
                <c:pt idx="63061">
                  <c:v>1.8847178999999999E-4</c:v>
                </c:pt>
                <c:pt idx="63062">
                  <c:v>1.8719658E-4</c:v>
                </c:pt>
                <c:pt idx="63063">
                  <c:v>1.8592956E-4</c:v>
                </c:pt>
                <c:pt idx="63064">
                  <c:v>1.8467069000000001E-4</c:v>
                </c:pt>
                <c:pt idx="63065">
                  <c:v>1.8341991000000001E-4</c:v>
                </c:pt>
                <c:pt idx="63066">
                  <c:v>1.8217719E-4</c:v>
                </c:pt>
                <c:pt idx="63067">
                  <c:v>1.8094247000000001E-4</c:v>
                </c:pt>
                <c:pt idx="63068">
                  <c:v>1.7971571999999999E-4</c:v>
                </c:pt>
                <c:pt idx="63069">
                  <c:v>1.7849686E-4</c:v>
                </c:pt>
                <c:pt idx="63070">
                  <c:v>1.7728587999999999E-4</c:v>
                </c:pt>
                <c:pt idx="63071">
                  <c:v>1.7608270999999999E-4</c:v>
                </c:pt>
                <c:pt idx="63072">
                  <c:v>1.7488732E-4</c:v>
                </c:pt>
                <c:pt idx="63073">
                  <c:v>1.7369966E-4</c:v>
                </c:pt>
                <c:pt idx="63074">
                  <c:v>1.7251968000000001E-4</c:v>
                </c:pt>
                <c:pt idx="63075">
                  <c:v>1.7134735000000001E-4</c:v>
                </c:pt>
                <c:pt idx="63076">
                  <c:v>1.7018261000000001E-4</c:v>
                </c:pt>
                <c:pt idx="63077">
                  <c:v>1.6902540999999999E-4</c:v>
                </c:pt>
                <c:pt idx="63078">
                  <c:v>1.6787573000000001E-4</c:v>
                </c:pt>
                <c:pt idx="63079">
                  <c:v>1.667335E-4</c:v>
                </c:pt>
                <c:pt idx="63080">
                  <c:v>1.655987E-4</c:v>
                </c:pt>
                <c:pt idx="63081">
                  <c:v>1.6447126000000001E-4</c:v>
                </c:pt>
                <c:pt idx="63082">
                  <c:v>1.6335116000000001E-4</c:v>
                </c:pt>
                <c:pt idx="63083">
                  <c:v>1.6223834000000001E-4</c:v>
                </c:pt>
                <c:pt idx="63084">
                  <c:v>1.6113276E-4</c:v>
                </c:pt>
                <c:pt idx="63085">
                  <c:v>1.6003438000000001E-4</c:v>
                </c:pt>
                <c:pt idx="63086">
                  <c:v>1.5894316E-4</c:v>
                </c:pt>
                <c:pt idx="63087">
                  <c:v>1.5785906E-4</c:v>
                </c:pt>
                <c:pt idx="63088">
                  <c:v>1.5678202999999999E-4</c:v>
                </c:pt>
                <c:pt idx="63089">
                  <c:v>1.5571203E-4</c:v>
                </c:pt>
                <c:pt idx="63090">
                  <c:v>1.5464900999999999E-4</c:v>
                </c:pt>
                <c:pt idx="63091">
                  <c:v>1.5359293E-4</c:v>
                </c:pt>
                <c:pt idx="63092">
                  <c:v>1.5254375E-4</c:v>
                </c:pt>
                <c:pt idx="63093">
                  <c:v>1.5150143E-4</c:v>
                </c:pt>
                <c:pt idx="63094">
                  <c:v>1.5046592999999999E-4</c:v>
                </c:pt>
                <c:pt idx="63095">
                  <c:v>1.4943720999999999E-4</c:v>
                </c:pt>
                <c:pt idx="63096">
                  <c:v>1.4841523E-4</c:v>
                </c:pt>
                <c:pt idx="63097">
                  <c:v>1.4739994E-4</c:v>
                </c:pt>
                <c:pt idx="63098">
                  <c:v>1.4639131000000001E-4</c:v>
                </c:pt>
                <c:pt idx="63099">
                  <c:v>1.4538929000000001E-4</c:v>
                </c:pt>
                <c:pt idx="63100">
                  <c:v>1.4439385E-4</c:v>
                </c:pt>
                <c:pt idx="63101">
                  <c:v>1.4340495E-4</c:v>
                </c:pt>
                <c:pt idx="63102">
                  <c:v>1.4242253000000001E-4</c:v>
                </c:pt>
                <c:pt idx="63103">
                  <c:v>1.4144658E-4</c:v>
                </c:pt>
                <c:pt idx="63104">
                  <c:v>1.4047703999999999E-4</c:v>
                </c:pt>
                <c:pt idx="63105">
                  <c:v>1.3951388E-4</c:v>
                </c:pt>
                <c:pt idx="63106">
                  <c:v>1.3855705E-4</c:v>
                </c:pt>
                <c:pt idx="63107">
                  <c:v>1.3760652000000001E-4</c:v>
                </c:pt>
                <c:pt idx="63108">
                  <c:v>1.3666224999999999E-4</c:v>
                </c:pt>
                <c:pt idx="63109">
                  <c:v>1.357242E-4</c:v>
                </c:pt>
                <c:pt idx="63110">
                  <c:v>1.3479234E-4</c:v>
                </c:pt>
                <c:pt idx="63111">
                  <c:v>1.3386662E-4</c:v>
                </c:pt>
                <c:pt idx="63112">
                  <c:v>1.3294701E-4</c:v>
                </c:pt>
                <c:pt idx="63113">
                  <c:v>1.3203347000000001E-4</c:v>
                </c:pt>
                <c:pt idx="63114">
                  <c:v>1.3112595E-4</c:v>
                </c:pt>
                <c:pt idx="63115">
                  <c:v>1.3022443000000001E-4</c:v>
                </c:pt>
                <c:pt idx="63116">
                  <c:v>1.2932888000000001E-4</c:v>
                </c:pt>
                <c:pt idx="63117">
                  <c:v>1.2843925E-4</c:v>
                </c:pt>
                <c:pt idx="63118">
                  <c:v>1.2755549999999999E-4</c:v>
                </c:pt>
                <c:pt idx="63119">
                  <c:v>1.2667759000000001E-4</c:v>
                </c:pt>
                <c:pt idx="63120">
                  <c:v>1.258055E-4</c:v>
                </c:pt>
                <c:pt idx="63121">
                  <c:v>1.2493918E-4</c:v>
                </c:pt>
                <c:pt idx="63122">
                  <c:v>1.2407858999999999E-4</c:v>
                </c:pt>
                <c:pt idx="63123">
                  <c:v>1.2322371E-4</c:v>
                </c:pt>
                <c:pt idx="63124">
                  <c:v>1.2237451000000001E-4</c:v>
                </c:pt>
                <c:pt idx="63125">
                  <c:v>1.2153092999999999E-4</c:v>
                </c:pt>
                <c:pt idx="63126">
                  <c:v>1.2069295E-4</c:v>
                </c:pt>
                <c:pt idx="63127">
                  <c:v>1.1986054E-4</c:v>
                </c:pt>
                <c:pt idx="63128">
                  <c:v>1.1903365E-4</c:v>
                </c:pt>
                <c:pt idx="63129">
                  <c:v>1.1821225E-4</c:v>
                </c:pt>
                <c:pt idx="63130">
                  <c:v>1.1739631999999999E-4</c:v>
                </c:pt>
                <c:pt idx="63131">
                  <c:v>1.1658581E-4</c:v>
                </c:pt>
                <c:pt idx="63132">
                  <c:v>1.157807E-4</c:v>
                </c:pt>
                <c:pt idx="63133">
                  <c:v>1.1498094E-4</c:v>
                </c:pt>
                <c:pt idx="63134">
                  <c:v>1.141865E-4</c:v>
                </c:pt>
                <c:pt idx="63135">
                  <c:v>1.1339735E-4</c:v>
                </c:pt>
                <c:pt idx="63136">
                  <c:v>1.1261345000000001E-4</c:v>
                </c:pt>
                <c:pt idx="63137">
                  <c:v>1.1183478E-4</c:v>
                </c:pt>
                <c:pt idx="63138">
                  <c:v>1.1106129000000001E-4</c:v>
                </c:pt>
                <c:pt idx="63139">
                  <c:v>1.1029296999999999E-4</c:v>
                </c:pt>
                <c:pt idx="63140">
                  <c:v>1.0952977E-4</c:v>
                </c:pt>
                <c:pt idx="63141">
                  <c:v>1.0877167E-4</c:v>
                </c:pt>
                <c:pt idx="63142">
                  <c:v>1.0801862E-4</c:v>
                </c:pt>
                <c:pt idx="63143">
                  <c:v>1.072706E-4</c:v>
                </c:pt>
                <c:pt idx="63144">
                  <c:v>1.0652758000000001E-4</c:v>
                </c:pt>
                <c:pt idx="63145">
                  <c:v>1.0578953E-4</c:v>
                </c:pt>
                <c:pt idx="63146">
                  <c:v>1.0505641000000001E-4</c:v>
                </c:pt>
                <c:pt idx="63147">
                  <c:v>1.0432819999999999E-4</c:v>
                </c:pt>
                <c:pt idx="63148">
                  <c:v>1.0360486E-4</c:v>
                </c:pt>
                <c:pt idx="63149">
                  <c:v>1.0288636E-4</c:v>
                </c:pt>
                <c:pt idx="63150">
                  <c:v>1.0217266E-4</c:v>
                </c:pt>
                <c:pt idx="63151">
                  <c:v>1.0146375E-4</c:v>
                </c:pt>
                <c:pt idx="63152">
                  <c:v>1.0075959E-4</c:v>
                </c:pt>
                <c:pt idx="63153">
                  <c:v>1.0006015E-4</c:v>
                </c:pt>
                <c:pt idx="63154">
                  <c:v>9.9365395999999998E-5</c:v>
                </c:pt>
                <c:pt idx="63155">
                  <c:v>9.8675299999999994E-5</c:v>
                </c:pt>
                <c:pt idx="63156">
                  <c:v>9.7989840000000004E-5</c:v>
                </c:pt>
                <c:pt idx="63157">
                  <c:v>9.7308976999999997E-5</c:v>
                </c:pt>
                <c:pt idx="63158">
                  <c:v>9.6632683999999997E-5</c:v>
                </c:pt>
                <c:pt idx="63159">
                  <c:v>9.5960931999999999E-5</c:v>
                </c:pt>
                <c:pt idx="63160">
                  <c:v>9.5293697000000004E-5</c:v>
                </c:pt>
                <c:pt idx="63161">
                  <c:v>9.4630944999999999E-5</c:v>
                </c:pt>
                <c:pt idx="63162">
                  <c:v>9.3972644999999999E-5</c:v>
                </c:pt>
                <c:pt idx="63163">
                  <c:v>9.3318777000000002E-5</c:v>
                </c:pt>
                <c:pt idx="63164">
                  <c:v>9.2669309999999998E-5</c:v>
                </c:pt>
                <c:pt idx="63165">
                  <c:v>9.2024209000000004E-5</c:v>
                </c:pt>
                <c:pt idx="63166">
                  <c:v>9.1383451999999999E-5</c:v>
                </c:pt>
                <c:pt idx="63167">
                  <c:v>9.0747008999999995E-5</c:v>
                </c:pt>
                <c:pt idx="63168">
                  <c:v>9.0114851999999995E-5</c:v>
                </c:pt>
                <c:pt idx="63169">
                  <c:v>8.9486951999999994E-5</c:v>
                </c:pt>
                <c:pt idx="63170">
                  <c:v>8.8863286000000002E-5</c:v>
                </c:pt>
                <c:pt idx="63171">
                  <c:v>8.8243824999999999E-5</c:v>
                </c:pt>
                <c:pt idx="63172">
                  <c:v>8.7628541000000002E-5</c:v>
                </c:pt>
                <c:pt idx="63173">
                  <c:v>8.7017403999999996E-5</c:v>
                </c:pt>
                <c:pt idx="63174">
                  <c:v>8.6410392999999996E-5</c:v>
                </c:pt>
                <c:pt idx="63175">
                  <c:v>8.5807478000000001E-5</c:v>
                </c:pt>
                <c:pt idx="63176">
                  <c:v>8.5208638E-5</c:v>
                </c:pt>
                <c:pt idx="63177">
                  <c:v>8.4613843000000004E-5</c:v>
                </c:pt>
                <c:pt idx="63178">
                  <c:v>8.4023071000000006E-5</c:v>
                </c:pt>
                <c:pt idx="63179">
                  <c:v>8.3436286999999997E-5</c:v>
                </c:pt>
                <c:pt idx="63180">
                  <c:v>8.2853475999999996E-5</c:v>
                </c:pt>
                <c:pt idx="63181">
                  <c:v>8.2274608000000002E-5</c:v>
                </c:pt>
                <c:pt idx="63182">
                  <c:v>8.1699653999999994E-5</c:v>
                </c:pt>
                <c:pt idx="63183">
                  <c:v>8.1128593999999998E-5</c:v>
                </c:pt>
                <c:pt idx="63184">
                  <c:v>8.0561396000000007E-5</c:v>
                </c:pt>
                <c:pt idx="63185">
                  <c:v>7.9998041000000001E-5</c:v>
                </c:pt>
                <c:pt idx="63186">
                  <c:v>7.9438504999999995E-5</c:v>
                </c:pt>
                <c:pt idx="63187">
                  <c:v>7.8882759999999994E-5</c:v>
                </c:pt>
                <c:pt idx="63188">
                  <c:v>7.8330777000000003E-5</c:v>
                </c:pt>
                <c:pt idx="63189">
                  <c:v>7.7782541000000002E-5</c:v>
                </c:pt>
                <c:pt idx="63190">
                  <c:v>7.7238022999999998E-5</c:v>
                </c:pt>
                <c:pt idx="63191">
                  <c:v>7.6697193000000002E-5</c:v>
                </c:pt>
                <c:pt idx="63192">
                  <c:v>7.6160031000000001E-5</c:v>
                </c:pt>
                <c:pt idx="63193">
                  <c:v>7.5626514000000003E-5</c:v>
                </c:pt>
                <c:pt idx="63194">
                  <c:v>7.5096620999999999E-5</c:v>
                </c:pt>
                <c:pt idx="63195">
                  <c:v>7.4570328999999999E-5</c:v>
                </c:pt>
                <c:pt idx="63196">
                  <c:v>7.4047610000000006E-5</c:v>
                </c:pt>
                <c:pt idx="63197">
                  <c:v>7.3528448000000004E-5</c:v>
                </c:pt>
                <c:pt idx="63198">
                  <c:v>7.3012816000000004E-5</c:v>
                </c:pt>
                <c:pt idx="63199">
                  <c:v>7.2500689999999994E-5</c:v>
                </c:pt>
                <c:pt idx="63200">
                  <c:v>7.1992050000000001E-5</c:v>
                </c:pt>
                <c:pt idx="63201">
                  <c:v>7.1486865999999995E-5</c:v>
                </c:pt>
                <c:pt idx="63202">
                  <c:v>7.0985115999999996E-5</c:v>
                </c:pt>
                <c:pt idx="63203">
                  <c:v>7.0486784999999996E-5</c:v>
                </c:pt>
                <c:pt idx="63204">
                  <c:v>6.9991845999999995E-5</c:v>
                </c:pt>
                <c:pt idx="63205">
                  <c:v>6.9500281999999993E-5</c:v>
                </c:pt>
                <c:pt idx="63206">
                  <c:v>6.9012064999999994E-5</c:v>
                </c:pt>
                <c:pt idx="63207">
                  <c:v>6.8527173000000003E-5</c:v>
                </c:pt>
                <c:pt idx="63208">
                  <c:v>6.8045591999999996E-5</c:v>
                </c:pt>
                <c:pt idx="63209">
                  <c:v>6.7567292999999993E-5</c:v>
                </c:pt>
                <c:pt idx="63210">
                  <c:v>6.7092260000000005E-5</c:v>
                </c:pt>
                <c:pt idx="63211">
                  <c:v>6.6620464999999994E-5</c:v>
                </c:pt>
                <c:pt idx="63212">
                  <c:v>6.6151885999999994E-5</c:v>
                </c:pt>
                <c:pt idx="63213">
                  <c:v>6.5686509000000007E-5</c:v>
                </c:pt>
                <c:pt idx="63214">
                  <c:v>6.5224311000000002E-5</c:v>
                </c:pt>
                <c:pt idx="63215">
                  <c:v>6.4765270999999995E-5</c:v>
                </c:pt>
                <c:pt idx="63216">
                  <c:v>6.4309365999999998E-5</c:v>
                </c:pt>
                <c:pt idx="63217">
                  <c:v>6.3856582999999995E-5</c:v>
                </c:pt>
                <c:pt idx="63218">
                  <c:v>6.3406893000000005E-5</c:v>
                </c:pt>
                <c:pt idx="63219">
                  <c:v>6.296028E-5</c:v>
                </c:pt>
                <c:pt idx="63220">
                  <c:v>6.2516722999999993E-5</c:v>
                </c:pt>
                <c:pt idx="63221">
                  <c:v>6.2076199999999994E-5</c:v>
                </c:pt>
                <c:pt idx="63222">
                  <c:v>6.1638690000000003E-5</c:v>
                </c:pt>
                <c:pt idx="63223">
                  <c:v>6.1204177000000003E-5</c:v>
                </c:pt>
                <c:pt idx="63224">
                  <c:v>6.0772639999999998E-5</c:v>
                </c:pt>
                <c:pt idx="63225">
                  <c:v>6.0344057E-5</c:v>
                </c:pt>
                <c:pt idx="63226">
                  <c:v>5.9918413000000001E-5</c:v>
                </c:pt>
                <c:pt idx="63227">
                  <c:v>5.9495686999999998E-5</c:v>
                </c:pt>
                <c:pt idx="63228">
                  <c:v>5.9075856999999997E-5</c:v>
                </c:pt>
                <c:pt idx="63229">
                  <c:v>5.8658909E-5</c:v>
                </c:pt>
                <c:pt idx="63230">
                  <c:v>5.8244819E-5</c:v>
                </c:pt>
                <c:pt idx="63231">
                  <c:v>5.7833571000000002E-5</c:v>
                </c:pt>
                <c:pt idx="63232">
                  <c:v>5.7425145999999999E-5</c:v>
                </c:pt>
                <c:pt idx="63233">
                  <c:v>5.7019523000000001E-5</c:v>
                </c:pt>
                <c:pt idx="63234">
                  <c:v>5.6616685000000002E-5</c:v>
                </c:pt>
                <c:pt idx="63235">
                  <c:v>5.6216613000000002E-5</c:v>
                </c:pt>
                <c:pt idx="63236">
                  <c:v>5.5819290999999998E-5</c:v>
                </c:pt>
                <c:pt idx="63237">
                  <c:v>5.5424701999999997E-5</c:v>
                </c:pt>
                <c:pt idx="63238">
                  <c:v>5.5032822E-5</c:v>
                </c:pt>
                <c:pt idx="63239">
                  <c:v>5.4643635000000002E-5</c:v>
                </c:pt>
                <c:pt idx="63240">
                  <c:v>5.4257121999999999E-5</c:v>
                </c:pt>
                <c:pt idx="63241">
                  <c:v>5.3873267000000001E-5</c:v>
                </c:pt>
                <c:pt idx="63242">
                  <c:v>5.3492054999999999E-5</c:v>
                </c:pt>
                <c:pt idx="63243">
                  <c:v>5.3113465000000003E-5</c:v>
                </c:pt>
                <c:pt idx="63244">
                  <c:v>5.273748E-5</c:v>
                </c:pt>
                <c:pt idx="63245">
                  <c:v>5.2364085000000001E-5</c:v>
                </c:pt>
                <c:pt idx="63246">
                  <c:v>5.1993261999999998E-5</c:v>
                </c:pt>
                <c:pt idx="63247">
                  <c:v>5.1624993000000002E-5</c:v>
                </c:pt>
                <c:pt idx="63248">
                  <c:v>5.1259262999999998E-5</c:v>
                </c:pt>
                <c:pt idx="63249">
                  <c:v>5.0896054999999999E-5</c:v>
                </c:pt>
                <c:pt idx="63250">
                  <c:v>5.0535348999999998E-5</c:v>
                </c:pt>
                <c:pt idx="63251">
                  <c:v>5.0177131999999999E-5</c:v>
                </c:pt>
                <c:pt idx="63252">
                  <c:v>4.9821385000000003E-5</c:v>
                </c:pt>
                <c:pt idx="63253">
                  <c:v>4.9468093000000002E-5</c:v>
                </c:pt>
                <c:pt idx="63254">
                  <c:v>4.9117240000000001E-5</c:v>
                </c:pt>
                <c:pt idx="63255">
                  <c:v>4.8768805E-5</c:v>
                </c:pt>
                <c:pt idx="63256">
                  <c:v>4.8422778E-5</c:v>
                </c:pt>
                <c:pt idx="63257">
                  <c:v>4.8079142E-5</c:v>
                </c:pt>
                <c:pt idx="63258">
                  <c:v>4.7737878000000002E-5</c:v>
                </c:pt>
                <c:pt idx="63259">
                  <c:v>4.7398970999999999E-5</c:v>
                </c:pt>
                <c:pt idx="63260">
                  <c:v>4.7062406999999998E-5</c:v>
                </c:pt>
                <c:pt idx="63261">
                  <c:v>4.6728172000000001E-5</c:v>
                </c:pt>
                <c:pt idx="63262">
                  <c:v>4.6396246000000001E-5</c:v>
                </c:pt>
                <c:pt idx="63263">
                  <c:v>4.6066616000000001E-5</c:v>
                </c:pt>
                <c:pt idx="63264">
                  <c:v>4.5739267000000001E-5</c:v>
                </c:pt>
                <c:pt idx="63265">
                  <c:v>4.5414180999999998E-5</c:v>
                </c:pt>
                <c:pt idx="63266">
                  <c:v>4.5091347000000002E-5</c:v>
                </c:pt>
                <c:pt idx="63267">
                  <c:v>4.4770746000000001E-5</c:v>
                </c:pt>
                <c:pt idx="63268">
                  <c:v>4.4452364999999999E-5</c:v>
                </c:pt>
                <c:pt idx="63269">
                  <c:v>4.4136191999999997E-5</c:v>
                </c:pt>
                <c:pt idx="63270">
                  <c:v>4.3822209E-5</c:v>
                </c:pt>
                <c:pt idx="63271">
                  <c:v>4.3510400999999999E-5</c:v>
                </c:pt>
                <c:pt idx="63272">
                  <c:v>4.3200758E-5</c:v>
                </c:pt>
                <c:pt idx="63273">
                  <c:v>4.2893262000000001E-5</c:v>
                </c:pt>
                <c:pt idx="63274">
                  <c:v>4.2587896999999998E-5</c:v>
                </c:pt>
                <c:pt idx="63275">
                  <c:v>4.2284650000000002E-5</c:v>
                </c:pt>
                <c:pt idx="63276">
                  <c:v>4.1983505000000003E-5</c:v>
                </c:pt>
                <c:pt idx="63277">
                  <c:v>4.1684451999999999E-5</c:v>
                </c:pt>
                <c:pt idx="63278">
                  <c:v>4.1387477E-5</c:v>
                </c:pt>
                <c:pt idx="63279">
                  <c:v>4.1092564000000002E-5</c:v>
                </c:pt>
                <c:pt idx="63280">
                  <c:v>4.0799698999999999E-5</c:v>
                </c:pt>
                <c:pt idx="63281">
                  <c:v>4.0508869000000003E-5</c:v>
                </c:pt>
                <c:pt idx="63282">
                  <c:v>4.0220057E-5</c:v>
                </c:pt>
                <c:pt idx="63283">
                  <c:v>3.9933252999999997E-5</c:v>
                </c:pt>
                <c:pt idx="63284">
                  <c:v>3.9648443000000002E-5</c:v>
                </c:pt>
                <c:pt idx="63285">
                  <c:v>3.9365612000000001E-5</c:v>
                </c:pt>
                <c:pt idx="63286">
                  <c:v>3.9084744999999998E-5</c:v>
                </c:pt>
                <c:pt idx="63287">
                  <c:v>3.8805832000000001E-5</c:v>
                </c:pt>
                <c:pt idx="63288">
                  <c:v>3.8528861999999999E-5</c:v>
                </c:pt>
                <c:pt idx="63289">
                  <c:v>3.8253819999999998E-5</c:v>
                </c:pt>
                <c:pt idx="63290">
                  <c:v>3.7980691999999999E-5</c:v>
                </c:pt>
                <c:pt idx="63291">
                  <c:v>3.7709466000000002E-5</c:v>
                </c:pt>
                <c:pt idx="63292">
                  <c:v>3.7440127999999997E-5</c:v>
                </c:pt>
                <c:pt idx="63293">
                  <c:v>3.7172663999999999E-5</c:v>
                </c:pt>
                <c:pt idx="63294">
                  <c:v>3.6907065999999998E-5</c:v>
                </c:pt>
                <c:pt idx="63295">
                  <c:v>3.6643315999999999E-5</c:v>
                </c:pt>
                <c:pt idx="63296">
                  <c:v>3.6381407000000003E-5</c:v>
                </c:pt>
                <c:pt idx="63297">
                  <c:v>3.6121324000000002E-5</c:v>
                </c:pt>
                <c:pt idx="63298">
                  <c:v>3.5863052999999997E-5</c:v>
                </c:pt>
                <c:pt idx="63299">
                  <c:v>3.5606582999999999E-5</c:v>
                </c:pt>
                <c:pt idx="63300">
                  <c:v>3.5351902999999998E-5</c:v>
                </c:pt>
                <c:pt idx="63301">
                  <c:v>3.5099001E-5</c:v>
                </c:pt>
                <c:pt idx="63302">
                  <c:v>3.4847863999999997E-5</c:v>
                </c:pt>
                <c:pt idx="63303">
                  <c:v>3.4598480999999999E-5</c:v>
                </c:pt>
                <c:pt idx="63304">
                  <c:v>3.4350836000000002E-5</c:v>
                </c:pt>
                <c:pt idx="63305">
                  <c:v>3.4104923999999998E-5</c:v>
                </c:pt>
                <c:pt idx="63306">
                  <c:v>3.3860728000000003E-5</c:v>
                </c:pt>
                <c:pt idx="63307">
                  <c:v>3.3618238E-5</c:v>
                </c:pt>
                <c:pt idx="63308">
                  <c:v>3.3377443999999997E-5</c:v>
                </c:pt>
                <c:pt idx="63309">
                  <c:v>3.3138330999999999E-5</c:v>
                </c:pt>
                <c:pt idx="63310">
                  <c:v>3.2900890999999997E-5</c:v>
                </c:pt>
                <c:pt idx="63311">
                  <c:v>3.2665110000000001E-5</c:v>
                </c:pt>
                <c:pt idx="63312">
                  <c:v>3.243098E-5</c:v>
                </c:pt>
                <c:pt idx="63313">
                  <c:v>3.2198488000000001E-5</c:v>
                </c:pt>
                <c:pt idx="63314">
                  <c:v>3.1967622000000002E-5</c:v>
                </c:pt>
                <c:pt idx="63315">
                  <c:v>3.1738371000000002E-5</c:v>
                </c:pt>
                <c:pt idx="63316">
                  <c:v>3.1510724999999998E-5</c:v>
                </c:pt>
                <c:pt idx="63317">
                  <c:v>3.1284671000000003E-5</c:v>
                </c:pt>
                <c:pt idx="63318">
                  <c:v>3.1060201000000001E-5</c:v>
                </c:pt>
                <c:pt idx="63319">
                  <c:v>3.0837306E-5</c:v>
                </c:pt>
                <c:pt idx="63320">
                  <c:v>3.0615971E-5</c:v>
                </c:pt>
                <c:pt idx="63321">
                  <c:v>3.0396186E-5</c:v>
                </c:pt>
                <c:pt idx="63322">
                  <c:v>3.0177944000000002E-5</c:v>
                </c:pt>
                <c:pt idx="63323">
                  <c:v>2.9961230999999998E-5</c:v>
                </c:pt>
                <c:pt idx="63324">
                  <c:v>2.9746038999999999E-5</c:v>
                </c:pt>
                <c:pt idx="63325">
                  <c:v>2.9532357000000001E-5</c:v>
                </c:pt>
                <c:pt idx="63326">
                  <c:v>2.9320174E-5</c:v>
                </c:pt>
                <c:pt idx="63327">
                  <c:v>2.9109478E-5</c:v>
                </c:pt>
                <c:pt idx="63328">
                  <c:v>2.8900262000000001E-5</c:v>
                </c:pt>
                <c:pt idx="63329">
                  <c:v>2.8692512999999999E-5</c:v>
                </c:pt>
                <c:pt idx="63330">
                  <c:v>2.8486224000000001E-5</c:v>
                </c:pt>
                <c:pt idx="63331">
                  <c:v>2.8281383E-5</c:v>
                </c:pt>
                <c:pt idx="63332">
                  <c:v>2.8077981999999999E-5</c:v>
                </c:pt>
                <c:pt idx="63333">
                  <c:v>2.7876010999999999E-5</c:v>
                </c:pt>
                <c:pt idx="63334">
                  <c:v>2.7675458000000001E-5</c:v>
                </c:pt>
                <c:pt idx="63335">
                  <c:v>2.7476315000000001E-5</c:v>
                </c:pt>
                <c:pt idx="63336">
                  <c:v>2.7278572999999999E-5</c:v>
                </c:pt>
                <c:pt idx="63337">
                  <c:v>2.7082220000000001E-5</c:v>
                </c:pt>
                <c:pt idx="63338">
                  <c:v>2.6887248E-5</c:v>
                </c:pt>
                <c:pt idx="63339">
                  <c:v>2.6693647999999999E-5</c:v>
                </c:pt>
                <c:pt idx="63340">
                  <c:v>2.6501407999999999E-5</c:v>
                </c:pt>
                <c:pt idx="63341">
                  <c:v>2.6310520999999999E-5</c:v>
                </c:pt>
                <c:pt idx="63342">
                  <c:v>2.6120978999999999E-5</c:v>
                </c:pt>
                <c:pt idx="63343">
                  <c:v>2.5932772E-5</c:v>
                </c:pt>
                <c:pt idx="63344">
                  <c:v>2.5745889E-5</c:v>
                </c:pt>
                <c:pt idx="63345">
                  <c:v>2.5560322999999999E-5</c:v>
                </c:pt>
                <c:pt idx="63346">
                  <c:v>2.5376065E-5</c:v>
                </c:pt>
                <c:pt idx="63347">
                  <c:v>2.5193105000000001E-5</c:v>
                </c:pt>
                <c:pt idx="63348">
                  <c:v>2.5011433999999999E-5</c:v>
                </c:pt>
                <c:pt idx="63349">
                  <c:v>2.4831043000000001E-5</c:v>
                </c:pt>
                <c:pt idx="63350">
                  <c:v>2.4651923E-5</c:v>
                </c:pt>
                <c:pt idx="63351">
                  <c:v>2.4474067999999999E-5</c:v>
                </c:pt>
                <c:pt idx="63352">
                  <c:v>2.4297465999999999E-5</c:v>
                </c:pt>
                <c:pt idx="63353">
                  <c:v>2.4122110000000001E-5</c:v>
                </c:pt>
                <c:pt idx="63354">
                  <c:v>2.3947992E-5</c:v>
                </c:pt>
                <c:pt idx="63355">
                  <c:v>2.3775103E-5</c:v>
                </c:pt>
                <c:pt idx="63356">
                  <c:v>2.3603434000000001E-5</c:v>
                </c:pt>
                <c:pt idx="63357">
                  <c:v>2.3432978000000001E-5</c:v>
                </c:pt>
                <c:pt idx="63358">
                  <c:v>2.3263725000000001E-5</c:v>
                </c:pt>
                <c:pt idx="63359">
                  <c:v>2.3095667999999999E-5</c:v>
                </c:pt>
                <c:pt idx="63360">
                  <c:v>2.29288E-5</c:v>
                </c:pt>
                <c:pt idx="63361">
                  <c:v>2.276311E-5</c:v>
                </c:pt>
                <c:pt idx="63362">
                  <c:v>2.2598590999999999E-5</c:v>
                </c:pt>
                <c:pt idx="63363">
                  <c:v>2.2435235000000001E-5</c:v>
                </c:pt>
                <c:pt idx="63364">
                  <c:v>2.2273034000000001E-5</c:v>
                </c:pt>
                <c:pt idx="63365">
                  <c:v>2.2111979E-5</c:v>
                </c:pt>
                <c:pt idx="63366">
                  <c:v>2.1952063000000002E-5</c:v>
                </c:pt>
                <c:pt idx="63367">
                  <c:v>2.1793277000000001E-5</c:v>
                </c:pt>
                <c:pt idx="63368">
                  <c:v>2.1635617E-5</c:v>
                </c:pt>
                <c:pt idx="63369">
                  <c:v>2.1479071E-5</c:v>
                </c:pt>
                <c:pt idx="63370">
                  <c:v>2.1323633000000001E-5</c:v>
                </c:pt>
                <c:pt idx="63371">
                  <c:v>2.1169296999999999E-5</c:v>
                </c:pt>
                <c:pt idx="63372">
                  <c:v>2.1016054000000001E-5</c:v>
                </c:pt>
                <c:pt idx="63373">
                  <c:v>2.0863896000000001E-5</c:v>
                </c:pt>
                <c:pt idx="63374">
                  <c:v>2.0712814000000001E-5</c:v>
                </c:pt>
                <c:pt idx="63375">
                  <c:v>2.0562802000000001E-5</c:v>
                </c:pt>
                <c:pt idx="63376">
                  <c:v>2.0413853999999999E-5</c:v>
                </c:pt>
                <c:pt idx="63377">
                  <c:v>2.0265960999999999E-5</c:v>
                </c:pt>
                <c:pt idx="63378">
                  <c:v>2.0119118000000001E-5</c:v>
                </c:pt>
                <c:pt idx="63379">
                  <c:v>1.9973314999999998E-5</c:v>
                </c:pt>
                <c:pt idx="63380">
                  <c:v>1.9828545000000001E-5</c:v>
                </c:pt>
                <c:pt idx="63381">
                  <c:v>1.9684803E-5</c:v>
                </c:pt>
                <c:pt idx="63382">
                  <c:v>1.9542082000000001E-5</c:v>
                </c:pt>
                <c:pt idx="63383">
                  <c:v>1.9400370999999999E-5</c:v>
                </c:pt>
                <c:pt idx="63384">
                  <c:v>1.9259667000000001E-5</c:v>
                </c:pt>
                <c:pt idx="63385">
                  <c:v>1.9119961999999999E-5</c:v>
                </c:pt>
                <c:pt idx="63386">
                  <c:v>1.8981249000000001E-5</c:v>
                </c:pt>
                <c:pt idx="63387">
                  <c:v>1.8843521000000001E-5</c:v>
                </c:pt>
                <c:pt idx="63388">
                  <c:v>1.8706770999999999E-5</c:v>
                </c:pt>
                <c:pt idx="63389">
                  <c:v>1.8570992E-5</c:v>
                </c:pt>
                <c:pt idx="63390">
                  <c:v>1.8436178000000001E-5</c:v>
                </c:pt>
                <c:pt idx="63391">
                  <c:v>1.8302321999999999E-5</c:v>
                </c:pt>
                <c:pt idx="63392">
                  <c:v>1.8169417999999998E-5</c:v>
                </c:pt>
                <c:pt idx="63393">
                  <c:v>1.8037457E-5</c:v>
                </c:pt>
                <c:pt idx="63394">
                  <c:v>1.7906435000000001E-5</c:v>
                </c:pt>
                <c:pt idx="63395">
                  <c:v>1.7776347E-5</c:v>
                </c:pt>
                <c:pt idx="63396">
                  <c:v>1.7647182E-5</c:v>
                </c:pt>
                <c:pt idx="63397">
                  <c:v>1.7518936000000001E-5</c:v>
                </c:pt>
                <c:pt idx="63398">
                  <c:v>1.7391603E-5</c:v>
                </c:pt>
                <c:pt idx="63399">
                  <c:v>1.7265177999999998E-5</c:v>
                </c:pt>
                <c:pt idx="63400">
                  <c:v>1.7139651000000001E-5</c:v>
                </c:pt>
                <c:pt idx="63401">
                  <c:v>1.7015018000000001E-5</c:v>
                </c:pt>
                <c:pt idx="63402">
                  <c:v>1.6891271999999999E-5</c:v>
                </c:pt>
                <c:pt idx="63403">
                  <c:v>1.6768407999999999E-5</c:v>
                </c:pt>
                <c:pt idx="63404">
                  <c:v>1.6646419999999998E-5</c:v>
                </c:pt>
                <c:pt idx="63405">
                  <c:v>1.6525299999999999E-5</c:v>
                </c:pt>
                <c:pt idx="63406">
                  <c:v>1.6405043000000001E-5</c:v>
                </c:pt>
                <c:pt idx="63407">
                  <c:v>1.6285644999999998E-5</c:v>
                </c:pt>
                <c:pt idx="63408">
                  <c:v>1.6167095999999999E-5</c:v>
                </c:pt>
                <c:pt idx="63409">
                  <c:v>1.6049393E-5</c:v>
                </c:pt>
                <c:pt idx="63410">
                  <c:v>1.5932529999999999E-5</c:v>
                </c:pt>
                <c:pt idx="63411">
                  <c:v>1.58165E-5</c:v>
                </c:pt>
                <c:pt idx="63412">
                  <c:v>1.5701297999999999E-5</c:v>
                </c:pt>
                <c:pt idx="63413">
                  <c:v>1.5586918000000001E-5</c:v>
                </c:pt>
                <c:pt idx="63414">
                  <c:v>1.5473355E-5</c:v>
                </c:pt>
                <c:pt idx="63415">
                  <c:v>1.5360601999999999E-5</c:v>
                </c:pt>
                <c:pt idx="63416">
                  <c:v>1.5248653999999999E-5</c:v>
                </c:pt>
                <c:pt idx="63417">
                  <c:v>1.5137505000000001E-5</c:v>
                </c:pt>
                <c:pt idx="63418">
                  <c:v>1.5027150000000001E-5</c:v>
                </c:pt>
                <c:pt idx="63419">
                  <c:v>1.4917582999999999E-5</c:v>
                </c:pt>
                <c:pt idx="63420">
                  <c:v>1.4808799E-5</c:v>
                </c:pt>
                <c:pt idx="63421">
                  <c:v>1.4700792E-5</c:v>
                </c:pt>
                <c:pt idx="63422">
                  <c:v>1.4593556999999999E-5</c:v>
                </c:pt>
                <c:pt idx="63423">
                  <c:v>1.4487089000000001E-5</c:v>
                </c:pt>
                <c:pt idx="63424">
                  <c:v>1.4381382E-5</c:v>
                </c:pt>
                <c:pt idx="63425">
                  <c:v>1.4276430999999999E-5</c:v>
                </c:pt>
                <c:pt idx="63426">
                  <c:v>1.417223E-5</c:v>
                </c:pt>
                <c:pt idx="63427">
                  <c:v>1.4068775E-5</c:v>
                </c:pt>
                <c:pt idx="63428">
                  <c:v>1.3966060000000001E-5</c:v>
                </c:pt>
                <c:pt idx="63429">
                  <c:v>1.3864078999999999E-5</c:v>
                </c:pt>
                <c:pt idx="63430">
                  <c:v>1.3762829000000001E-5</c:v>
                </c:pt>
                <c:pt idx="63431">
                  <c:v>1.3662302999999999E-5</c:v>
                </c:pt>
                <c:pt idx="63432">
                  <c:v>1.3562496999999999E-5</c:v>
                </c:pt>
                <c:pt idx="63433">
                  <c:v>1.3463406E-5</c:v>
                </c:pt>
                <c:pt idx="63434">
                  <c:v>1.3365024000000001E-5</c:v>
                </c:pt>
                <c:pt idx="63435">
                  <c:v>1.3267346999999999E-5</c:v>
                </c:pt>
                <c:pt idx="63436">
                  <c:v>1.317037E-5</c:v>
                </c:pt>
                <c:pt idx="63437">
                  <c:v>1.3074088E-5</c:v>
                </c:pt>
                <c:pt idx="63438">
                  <c:v>1.2978497E-5</c:v>
                </c:pt>
                <c:pt idx="63439">
                  <c:v>1.2883590000000001E-5</c:v>
                </c:pt>
                <c:pt idx="63440">
                  <c:v>1.2789364E-5</c:v>
                </c:pt>
                <c:pt idx="63441">
                  <c:v>1.2695813E-5</c:v>
                </c:pt>
                <c:pt idx="63442">
                  <c:v>1.2602932999999999E-5</c:v>
                </c:pt>
                <c:pt idx="63443">
                  <c:v>1.2510719000000001E-5</c:v>
                </c:pt>
                <c:pt idx="63444">
                  <c:v>1.2419166999999999E-5</c:v>
                </c:pt>
                <c:pt idx="63445">
                  <c:v>1.2328270999999999E-5</c:v>
                </c:pt>
                <c:pt idx="63446">
                  <c:v>1.2238028E-5</c:v>
                </c:pt>
                <c:pt idx="63447">
                  <c:v>1.2148433000000001E-5</c:v>
                </c:pt>
                <c:pt idx="63448">
                  <c:v>1.2059480000000001E-5</c:v>
                </c:pt>
                <c:pt idx="63449">
                  <c:v>1.1971167E-5</c:v>
                </c:pt>
                <c:pt idx="63450">
                  <c:v>1.1883487999999999E-5</c:v>
                </c:pt>
                <c:pt idx="63451">
                  <c:v>1.1796438E-5</c:v>
                </c:pt>
                <c:pt idx="63452">
                  <c:v>1.1710014E-5</c:v>
                </c:pt>
                <c:pt idx="63453">
                  <c:v>1.1624211E-5</c:v>
                </c:pt>
                <c:pt idx="63454">
                  <c:v>1.1539024E-5</c:v>
                </c:pt>
                <c:pt idx="63455">
                  <c:v>1.1454449000000001E-5</c:v>
                </c:pt>
                <c:pt idx="63456">
                  <c:v>1.1370483000000001E-5</c:v>
                </c:pt>
                <c:pt idx="63457">
                  <c:v>1.128712E-5</c:v>
                </c:pt>
                <c:pt idx="63458">
                  <c:v>1.1204357E-5</c:v>
                </c:pt>
                <c:pt idx="63459">
                  <c:v>1.1122189E-5</c:v>
                </c:pt>
                <c:pt idx="63460">
                  <c:v>1.1040612E-5</c:v>
                </c:pt>
                <c:pt idx="63461">
                  <c:v>1.0959621E-5</c:v>
                </c:pt>
                <c:pt idx="63462">
                  <c:v>1.0879214000000001E-5</c:v>
                </c:pt>
                <c:pt idx="63463">
                  <c:v>1.0799384999999999E-5</c:v>
                </c:pt>
                <c:pt idx="63464">
                  <c:v>1.072013E-5</c:v>
                </c:pt>
                <c:pt idx="63465">
                  <c:v>1.0641446E-5</c:v>
                </c:pt>
                <c:pt idx="63466">
                  <c:v>1.056333E-5</c:v>
                </c:pt>
                <c:pt idx="63467">
                  <c:v>1.0485775E-5</c:v>
                </c:pt>
                <c:pt idx="63468">
                  <c:v>1.0408779E-5</c:v>
                </c:pt>
                <c:pt idx="63469">
                  <c:v>1.0332338E-5</c:v>
                </c:pt>
                <c:pt idx="63470">
                  <c:v>1.0256448E-5</c:v>
                </c:pt>
                <c:pt idx="63471">
                  <c:v>1.0181105E-5</c:v>
                </c:pt>
                <c:pt idx="63472">
                  <c:v>1.0106303999999999E-5</c:v>
                </c:pt>
                <c:pt idx="63473">
                  <c:v>1.0032043000000001E-5</c:v>
                </c:pt>
                <c:pt idx="63474">
                  <c:v>9.9583176000000003E-6</c:v>
                </c:pt>
                <c:pt idx="63475">
                  <c:v>9.8851233000000007E-6</c:v>
                </c:pt>
                <c:pt idx="63476">
                  <c:v>9.8124574000000001E-6</c:v>
                </c:pt>
                <c:pt idx="63477">
                  <c:v>9.7403153999999997E-6</c:v>
                </c:pt>
                <c:pt idx="63478">
                  <c:v>9.6686935999999999E-6</c:v>
                </c:pt>
                <c:pt idx="63479">
                  <c:v>9.5975883999999997E-6</c:v>
                </c:pt>
                <c:pt idx="63480">
                  <c:v>9.5269970000000006E-6</c:v>
                </c:pt>
                <c:pt idx="63481">
                  <c:v>9.4569150000000002E-6</c:v>
                </c:pt>
                <c:pt idx="63482">
                  <c:v>9.3873386999999992E-6</c:v>
                </c:pt>
                <c:pt idx="63483">
                  <c:v>9.3182642999999999E-6</c:v>
                </c:pt>
                <c:pt idx="63484">
                  <c:v>9.2496894000000002E-6</c:v>
                </c:pt>
                <c:pt idx="63485">
                  <c:v>9.1816099999999993E-6</c:v>
                </c:pt>
                <c:pt idx="63486">
                  <c:v>9.1140218999999997E-6</c:v>
                </c:pt>
                <c:pt idx="63487">
                  <c:v>9.0469220999999999E-6</c:v>
                </c:pt>
                <c:pt idx="63488">
                  <c:v>8.9803070000000002E-6</c:v>
                </c:pt>
                <c:pt idx="63489">
                  <c:v>8.9141740000000007E-6</c:v>
                </c:pt>
                <c:pt idx="63490">
                  <c:v>8.8485185000000007E-6</c:v>
                </c:pt>
                <c:pt idx="63491">
                  <c:v>8.7833378000000002E-6</c:v>
                </c:pt>
                <c:pt idx="63492">
                  <c:v>8.7186289999999992E-6</c:v>
                </c:pt>
                <c:pt idx="63493">
                  <c:v>8.6543878000000003E-6</c:v>
                </c:pt>
                <c:pt idx="63494">
                  <c:v>8.5906113000000003E-6</c:v>
                </c:pt>
                <c:pt idx="63495">
                  <c:v>8.5272958999999996E-6</c:v>
                </c:pt>
                <c:pt idx="63496">
                  <c:v>8.4644388999999999E-6</c:v>
                </c:pt>
                <c:pt idx="63497">
                  <c:v>8.4020375999999994E-6</c:v>
                </c:pt>
                <c:pt idx="63498">
                  <c:v>8.3400872999999992E-6</c:v>
                </c:pt>
                <c:pt idx="63499">
                  <c:v>8.2785854999999993E-6</c:v>
                </c:pt>
                <c:pt idx="63500">
                  <c:v>8.2175292999999997E-6</c:v>
                </c:pt>
                <c:pt idx="63501">
                  <c:v>8.1569151000000008E-6</c:v>
                </c:pt>
                <c:pt idx="63502">
                  <c:v>8.0967401999999992E-6</c:v>
                </c:pt>
                <c:pt idx="63503">
                  <c:v>8.0370010000000005E-6</c:v>
                </c:pt>
                <c:pt idx="63504">
                  <c:v>7.9776945999999998E-6</c:v>
                </c:pt>
                <c:pt idx="63505">
                  <c:v>7.9188185000000001E-6</c:v>
                </c:pt>
                <c:pt idx="63506">
                  <c:v>7.8603689000000004E-6</c:v>
                </c:pt>
                <c:pt idx="63507">
                  <c:v>7.8023421999999996E-6</c:v>
                </c:pt>
                <c:pt idx="63508">
                  <c:v>7.7447366000000004E-6</c:v>
                </c:pt>
                <c:pt idx="63509">
                  <c:v>7.6875484999999998E-6</c:v>
                </c:pt>
                <c:pt idx="63510">
                  <c:v>7.6307750999999997E-6</c:v>
                </c:pt>
                <c:pt idx="63511">
                  <c:v>7.5744133000000002E-6</c:v>
                </c:pt>
                <c:pt idx="63512">
                  <c:v>7.5184602999999997E-6</c:v>
                </c:pt>
                <c:pt idx="63513">
                  <c:v>7.4629132999999997E-6</c:v>
                </c:pt>
                <c:pt idx="63514">
                  <c:v>7.4077698000000002E-6</c:v>
                </c:pt>
                <c:pt idx="63515">
                  <c:v>7.3530263999999998E-6</c:v>
                </c:pt>
                <c:pt idx="63516">
                  <c:v>7.2986804000000002E-6</c:v>
                </c:pt>
                <c:pt idx="63517">
                  <c:v>7.2447286999999998E-6</c:v>
                </c:pt>
                <c:pt idx="63518">
                  <c:v>7.1911691E-6</c:v>
                </c:pt>
                <c:pt idx="63519">
                  <c:v>7.1379982000000003E-6</c:v>
                </c:pt>
                <c:pt idx="63520">
                  <c:v>7.0852133999999998E-6</c:v>
                </c:pt>
                <c:pt idx="63521">
                  <c:v>7.0328119000000002E-6</c:v>
                </c:pt>
                <c:pt idx="63522">
                  <c:v>6.9807910999999996E-6</c:v>
                </c:pt>
                <c:pt idx="63523">
                  <c:v>6.9291481999999998E-6</c:v>
                </c:pt>
                <c:pt idx="63524">
                  <c:v>6.8778803999999999E-6</c:v>
                </c:pt>
                <c:pt idx="63525">
                  <c:v>6.8269856000000003E-6</c:v>
                </c:pt>
                <c:pt idx="63526">
                  <c:v>6.7764609000000003E-6</c:v>
                </c:pt>
                <c:pt idx="63527">
                  <c:v>6.7263031000000001E-6</c:v>
                </c:pt>
                <c:pt idx="63528">
                  <c:v>6.6765101000000002E-6</c:v>
                </c:pt>
                <c:pt idx="63529">
                  <c:v>6.6270795000000002E-6</c:v>
                </c:pt>
                <c:pt idx="63530">
                  <c:v>6.5780087000000002E-6</c:v>
                </c:pt>
                <c:pt idx="63531">
                  <c:v>6.5292948000000001E-6</c:v>
                </c:pt>
                <c:pt idx="63532">
                  <c:v>6.4809350999999999E-6</c:v>
                </c:pt>
                <c:pt idx="63533">
                  <c:v>6.4329274000000001E-6</c:v>
                </c:pt>
                <c:pt idx="63534">
                  <c:v>6.3852693999999996E-6</c:v>
                </c:pt>
                <c:pt idx="63535">
                  <c:v>6.3379584E-6</c:v>
                </c:pt>
                <c:pt idx="63536">
                  <c:v>6.2909917000000004E-6</c:v>
                </c:pt>
                <c:pt idx="63537">
                  <c:v>6.2443668999999997E-6</c:v>
                </c:pt>
                <c:pt idx="63538">
                  <c:v>6.1980818E-6</c:v>
                </c:pt>
                <c:pt idx="63539">
                  <c:v>6.1521336999999998E-6</c:v>
                </c:pt>
                <c:pt idx="63540">
                  <c:v>6.1065202000000003E-6</c:v>
                </c:pt>
                <c:pt idx="63541">
                  <c:v>6.0612392000000004E-6</c:v>
                </c:pt>
                <c:pt idx="63542">
                  <c:v>6.0162883999999997E-6</c:v>
                </c:pt>
                <c:pt idx="63543">
                  <c:v>5.9716649000000001E-6</c:v>
                </c:pt>
                <c:pt idx="63544">
                  <c:v>5.9273670999999999E-6</c:v>
                </c:pt>
                <c:pt idx="63545">
                  <c:v>5.8833921E-6</c:v>
                </c:pt>
                <c:pt idx="63546">
                  <c:v>5.8397377000000001E-6</c:v>
                </c:pt>
                <c:pt idx="63547">
                  <c:v>5.7964016E-6</c:v>
                </c:pt>
                <c:pt idx="63548">
                  <c:v>5.7533816E-6</c:v>
                </c:pt>
                <c:pt idx="63549">
                  <c:v>5.7106753999999999E-6</c:v>
                </c:pt>
                <c:pt idx="63550">
                  <c:v>5.6682807000000003E-6</c:v>
                </c:pt>
                <c:pt idx="63551">
                  <c:v>5.6261955999999997E-6</c:v>
                </c:pt>
                <c:pt idx="63552">
                  <c:v>5.5844174999999998E-6</c:v>
                </c:pt>
                <c:pt idx="63553">
                  <c:v>5.5429445999999999E-6</c:v>
                </c:pt>
                <c:pt idx="63554">
                  <c:v>5.5017740000000001E-6</c:v>
                </c:pt>
                <c:pt idx="63555">
                  <c:v>5.4609039999999998E-6</c:v>
                </c:pt>
                <c:pt idx="63556">
                  <c:v>5.4203328999999999E-6</c:v>
                </c:pt>
                <c:pt idx="63557">
                  <c:v>5.3800576999999998E-6</c:v>
                </c:pt>
                <c:pt idx="63558">
                  <c:v>5.3400767999999996E-6</c:v>
                </c:pt>
                <c:pt idx="63559">
                  <c:v>5.3003881999999997E-6</c:v>
                </c:pt>
                <c:pt idx="63560">
                  <c:v>5.2609893999999998E-6</c:v>
                </c:pt>
                <c:pt idx="63561">
                  <c:v>5.2218788000000001E-6</c:v>
                </c:pt>
                <c:pt idx="63562">
                  <c:v>5.1830538999999996E-6</c:v>
                </c:pt>
                <c:pt idx="63563">
                  <c:v>5.1445127000000004E-6</c:v>
                </c:pt>
                <c:pt idx="63564">
                  <c:v>5.1062534000000001E-6</c:v>
                </c:pt>
                <c:pt idx="63565">
                  <c:v>5.0682738000000001E-6</c:v>
                </c:pt>
                <c:pt idx="63566">
                  <c:v>5.0305716000000001E-6</c:v>
                </c:pt>
                <c:pt idx="63567">
                  <c:v>4.9931455E-6</c:v>
                </c:pt>
                <c:pt idx="63568">
                  <c:v>4.9559930999999996E-6</c:v>
                </c:pt>
                <c:pt idx="63569">
                  <c:v>4.9191126E-6</c:v>
                </c:pt>
                <c:pt idx="63570">
                  <c:v>4.8825018E-6</c:v>
                </c:pt>
                <c:pt idx="63571">
                  <c:v>4.8461592999999996E-6</c:v>
                </c:pt>
                <c:pt idx="63572">
                  <c:v>4.8100828000000002E-6</c:v>
                </c:pt>
                <c:pt idx="63573">
                  <c:v>4.7742706000000003E-6</c:v>
                </c:pt>
                <c:pt idx="63574">
                  <c:v>4.7387201999999996E-6</c:v>
                </c:pt>
                <c:pt idx="63575">
                  <c:v>4.7034304999999998E-6</c:v>
                </c:pt>
                <c:pt idx="63576">
                  <c:v>4.6683989999999998E-6</c:v>
                </c:pt>
                <c:pt idx="63577">
                  <c:v>4.6336239999999998E-6</c:v>
                </c:pt>
                <c:pt idx="63578">
                  <c:v>4.5991041999999997E-6</c:v>
                </c:pt>
                <c:pt idx="63579">
                  <c:v>4.5648371000000002E-6</c:v>
                </c:pt>
                <c:pt idx="63580">
                  <c:v>4.5308210999999998E-6</c:v>
                </c:pt>
                <c:pt idx="63581">
                  <c:v>4.4970543000000003E-6</c:v>
                </c:pt>
                <c:pt idx="63582">
                  <c:v>4.4635348999999997E-6</c:v>
                </c:pt>
                <c:pt idx="63583">
                  <c:v>4.4302609999999997E-6</c:v>
                </c:pt>
                <c:pt idx="63584">
                  <c:v>4.3972314000000004E-6</c:v>
                </c:pt>
                <c:pt idx="63585">
                  <c:v>4.3644435999999999E-6</c:v>
                </c:pt>
                <c:pt idx="63586">
                  <c:v>4.3318963999999996E-6</c:v>
                </c:pt>
                <c:pt idx="63587">
                  <c:v>4.299588E-6</c:v>
                </c:pt>
                <c:pt idx="63588">
                  <c:v>4.2675165000000004E-6</c:v>
                </c:pt>
                <c:pt idx="63589">
                  <c:v>4.2356804999999999E-6</c:v>
                </c:pt>
                <c:pt idx="63590">
                  <c:v>4.2040779E-6</c:v>
                </c:pt>
                <c:pt idx="63591">
                  <c:v>4.1727070999999998E-6</c:v>
                </c:pt>
                <c:pt idx="63592">
                  <c:v>4.1415669000000001E-6</c:v>
                </c:pt>
                <c:pt idx="63593">
                  <c:v>4.1106555000000002E-6</c:v>
                </c:pt>
                <c:pt idx="63594">
                  <c:v>4.0799708999999998E-6</c:v>
                </c:pt>
                <c:pt idx="63595">
                  <c:v>4.0495114999999997E-6</c:v>
                </c:pt>
                <c:pt idx="63596">
                  <c:v>4.0192758000000001E-6</c:v>
                </c:pt>
                <c:pt idx="63597">
                  <c:v>3.9892620000000003E-6</c:v>
                </c:pt>
                <c:pt idx="63598">
                  <c:v>3.9594688000000003E-6</c:v>
                </c:pt>
                <c:pt idx="63599">
                  <c:v>3.9298943000000003E-6</c:v>
                </c:pt>
                <c:pt idx="63600">
                  <c:v>3.9005371999999996E-6</c:v>
                </c:pt>
                <c:pt idx="63601">
                  <c:v>3.8608595999999997E-6</c:v>
                </c:pt>
                <c:pt idx="63602">
                  <c:v>3.8215826000000004E-6</c:v>
                </c:pt>
                <c:pt idx="63603">
                  <c:v>3.7827018999999999E-6</c:v>
                </c:pt>
                <c:pt idx="63604">
                  <c:v>3.7442132000000001E-6</c:v>
                </c:pt>
                <c:pt idx="63605">
                  <c:v>3.7061122000000002E-6</c:v>
                </c:pt>
                <c:pt idx="63606">
                  <c:v>3.6683948000000001E-6</c:v>
                </c:pt>
                <c:pt idx="63607">
                  <c:v>3.6310573E-6</c:v>
                </c:pt>
                <c:pt idx="63608">
                  <c:v>3.5940957000000001E-6</c:v>
                </c:pt>
                <c:pt idx="63609">
                  <c:v>3.5575062999999998E-6</c:v>
                </c:pt>
                <c:pt idx="63610">
                  <c:v>3.5212849999999999E-6</c:v>
                </c:pt>
                <c:pt idx="63611">
                  <c:v>3.4854281E-6</c:v>
                </c:pt>
                <c:pt idx="63612">
                  <c:v>3.4499324E-6</c:v>
                </c:pt>
                <c:pt idx="63613">
                  <c:v>3.4147937999999999E-6</c:v>
                </c:pt>
                <c:pt idx="63614">
                  <c:v>3.3800088E-6</c:v>
                </c:pt>
                <c:pt idx="63615">
                  <c:v>3.3455739999999999E-6</c:v>
                </c:pt>
                <c:pt idx="63616">
                  <c:v>3.3114857000000002E-6</c:v>
                </c:pt>
                <c:pt idx="63617">
                  <c:v>3.2777406999999998E-6</c:v>
                </c:pt>
                <c:pt idx="63618">
                  <c:v>3.2443354000000001E-6</c:v>
                </c:pt>
                <c:pt idx="63619">
                  <c:v>3.2112666E-6</c:v>
                </c:pt>
                <c:pt idx="63620">
                  <c:v>3.1785307000000001E-6</c:v>
                </c:pt>
                <c:pt idx="63621">
                  <c:v>3.1461245000000002E-6</c:v>
                </c:pt>
                <c:pt idx="63622">
                  <c:v>3.1140446000000002E-6</c:v>
                </c:pt>
                <c:pt idx="63623">
                  <c:v>3.0822880000000002E-6</c:v>
                </c:pt>
                <c:pt idx="63624">
                  <c:v>3.0508512999999998E-6</c:v>
                </c:pt>
                <c:pt idx="63625">
                  <c:v>3.0197315999999999E-6</c:v>
                </c:pt>
                <c:pt idx="63626">
                  <c:v>2.9889254000000001E-6</c:v>
                </c:pt>
                <c:pt idx="63627">
                  <c:v>2.9584298E-6</c:v>
                </c:pt>
                <c:pt idx="63628">
                  <c:v>2.9282416999999998E-6</c:v>
                </c:pt>
                <c:pt idx="63629">
                  <c:v>2.8983578999999998E-6</c:v>
                </c:pt>
                <c:pt idx="63630">
                  <c:v>2.8687756999999999E-6</c:v>
                </c:pt>
                <c:pt idx="63631">
                  <c:v>2.8394919999999999E-6</c:v>
                </c:pt>
                <c:pt idx="63632">
                  <c:v>2.8105036999999999E-6</c:v>
                </c:pt>
                <c:pt idx="63633">
                  <c:v>2.781808E-6</c:v>
                </c:pt>
                <c:pt idx="63634">
                  <c:v>2.7534017999999999E-6</c:v>
                </c:pt>
                <c:pt idx="63635">
                  <c:v>2.7252822000000002E-6</c:v>
                </c:pt>
                <c:pt idx="63636">
                  <c:v>2.6974467000000002E-6</c:v>
                </c:pt>
                <c:pt idx="63637">
                  <c:v>2.6698922000000001E-6</c:v>
                </c:pt>
                <c:pt idx="63638">
                  <c:v>2.6426159999999999E-6</c:v>
                </c:pt>
                <c:pt idx="63639">
                  <c:v>2.6156154E-6</c:v>
                </c:pt>
                <c:pt idx="63640">
                  <c:v>2.5888873999999999E-6</c:v>
                </c:pt>
                <c:pt idx="63641">
                  <c:v>2.5624295000000001E-6</c:v>
                </c:pt>
                <c:pt idx="63642">
                  <c:v>2.536239E-6</c:v>
                </c:pt>
                <c:pt idx="63643">
                  <c:v>2.5103131999999999E-6</c:v>
                </c:pt>
                <c:pt idx="63644">
                  <c:v>2.4846493E-6</c:v>
                </c:pt>
                <c:pt idx="63645">
                  <c:v>2.4592448E-6</c:v>
                </c:pt>
                <c:pt idx="63646">
                  <c:v>2.4340973000000001E-6</c:v>
                </c:pt>
                <c:pt idx="63647">
                  <c:v>2.4092038999999999E-6</c:v>
                </c:pt>
                <c:pt idx="63648">
                  <c:v>2.3845623E-6</c:v>
                </c:pt>
                <c:pt idx="63649">
                  <c:v>2.3601700999999998E-6</c:v>
                </c:pt>
                <c:pt idx="63650">
                  <c:v>2.3360246E-6</c:v>
                </c:pt>
                <c:pt idx="63651">
                  <c:v>2.3121233000000001E-6</c:v>
                </c:pt>
                <c:pt idx="63652">
                  <c:v>2.288464E-6</c:v>
                </c:pt>
                <c:pt idx="63653">
                  <c:v>2.2650439999999999E-6</c:v>
                </c:pt>
                <c:pt idx="63654">
                  <c:v>2.2418611999999999E-6</c:v>
                </c:pt>
                <c:pt idx="63655">
                  <c:v>2.2189131000000001E-6</c:v>
                </c:pt>
                <c:pt idx="63656">
                  <c:v>2.1961970999999999E-6</c:v>
                </c:pt>
                <c:pt idx="63657">
                  <c:v>2.1737112E-6</c:v>
                </c:pt>
                <c:pt idx="63658">
                  <c:v>2.1514528999999999E-6</c:v>
                </c:pt>
                <c:pt idx="63659">
                  <c:v>2.1294201999999999E-6</c:v>
                </c:pt>
                <c:pt idx="63660">
                  <c:v>2.1076106999999998E-6</c:v>
                </c:pt>
                <c:pt idx="63661">
                  <c:v>2.0860223E-6</c:v>
                </c:pt>
                <c:pt idx="63662">
                  <c:v>2.0646525999999999E-6</c:v>
                </c:pt>
                <c:pt idx="63663">
                  <c:v>2.0434993E-6</c:v>
                </c:pt>
                <c:pt idx="63664">
                  <c:v>2.0225605000000002E-6</c:v>
                </c:pt>
                <c:pt idx="63665">
                  <c:v>2.0018340000000001E-6</c:v>
                </c:pt>
                <c:pt idx="63666">
                  <c:v>1.9813175999999999E-6</c:v>
                </c:pt>
                <c:pt idx="63667">
                  <c:v>1.9610092999999998E-6</c:v>
                </c:pt>
                <c:pt idx="63668">
                  <c:v>1.9409069E-6</c:v>
                </c:pt>
                <c:pt idx="63669">
                  <c:v>1.9210082999999999E-6</c:v>
                </c:pt>
                <c:pt idx="63670">
                  <c:v>1.9013116000000001E-6</c:v>
                </c:pt>
                <c:pt idx="63671">
                  <c:v>1.8818148E-6</c:v>
                </c:pt>
                <c:pt idx="63672">
                  <c:v>1.8625158000000001E-6</c:v>
                </c:pt>
                <c:pt idx="63673">
                  <c:v>1.8434126E-6</c:v>
                </c:pt>
                <c:pt idx="63674">
                  <c:v>1.8245033E-6</c:v>
                </c:pt>
                <c:pt idx="63675">
                  <c:v>1.805786E-6</c:v>
                </c:pt>
                <c:pt idx="63676">
                  <c:v>1.7872586999999999E-6</c:v>
                </c:pt>
                <c:pt idx="63677">
                  <c:v>1.7689194E-6</c:v>
                </c:pt>
                <c:pt idx="63678">
                  <c:v>1.7507663999999999E-6</c:v>
                </c:pt>
                <c:pt idx="63679">
                  <c:v>1.7327977000000001E-6</c:v>
                </c:pt>
                <c:pt idx="63680">
                  <c:v>1.7150116E-6</c:v>
                </c:pt>
                <c:pt idx="63681">
                  <c:v>1.6974062000000001E-6</c:v>
                </c:pt>
                <c:pt idx="63682">
                  <c:v>1.6799797000000001E-6</c:v>
                </c:pt>
                <c:pt idx="63683">
                  <c:v>1.6627303E-6</c:v>
                </c:pt>
                <c:pt idx="63684">
                  <c:v>1.6456561E-6</c:v>
                </c:pt>
                <c:pt idx="63685">
                  <c:v>1.6287554999999999E-6</c:v>
                </c:pt>
                <c:pt idx="63686">
                  <c:v>1.6120265999999999E-6</c:v>
                </c:pt>
                <c:pt idx="63687">
                  <c:v>1.5954678000000001E-6</c:v>
                </c:pt>
                <c:pt idx="63688">
                  <c:v>1.5790773000000001E-6</c:v>
                </c:pt>
                <c:pt idx="63689">
                  <c:v>1.5628535E-6</c:v>
                </c:pt>
                <c:pt idx="63690">
                  <c:v>1.5467947E-6</c:v>
                </c:pt>
                <c:pt idx="63691">
                  <c:v>1.5308992000000001E-6</c:v>
                </c:pt>
                <c:pt idx="63692">
                  <c:v>1.5151654999999999E-6</c:v>
                </c:pt>
                <c:pt idx="63693">
                  <c:v>1.4995917999999999E-6</c:v>
                </c:pt>
                <c:pt idx="63694">
                  <c:v>1.4841765999999999E-6</c:v>
                </c:pt>
                <c:pt idx="63695">
                  <c:v>1.4689182E-6</c:v>
                </c:pt>
                <c:pt idx="63696">
                  <c:v>1.4538151000000001E-6</c:v>
                </c:pt>
                <c:pt idx="63697">
                  <c:v>1.4388657999999999E-6</c:v>
                </c:pt>
                <c:pt idx="63698">
                  <c:v>1.4240686000000001E-6</c:v>
                </c:pt>
                <c:pt idx="63699">
                  <c:v>1.4094220999999999E-6</c:v>
                </c:pt>
                <c:pt idx="63700">
                  <c:v>1.3949247999999999E-6</c:v>
                </c:pt>
                <c:pt idx="63701">
                  <c:v>1.3805749999999999E-6</c:v>
                </c:pt>
                <c:pt idx="63702">
                  <c:v>1.3663714E-6</c:v>
                </c:pt>
                <c:pt idx="63703">
                  <c:v>1.3523125999999999E-6</c:v>
                </c:pt>
                <c:pt idx="63704">
                  <c:v>1.3383968999999999E-6</c:v>
                </c:pt>
                <c:pt idx="63705">
                  <c:v>1.3246230999999999E-6</c:v>
                </c:pt>
                <c:pt idx="63706">
                  <c:v>1.3109896999999999E-6</c:v>
                </c:pt>
                <c:pt idx="63707">
                  <c:v>1.2974951000000001E-6</c:v>
                </c:pt>
                <c:pt idx="63708">
                  <c:v>1.2841381000000001E-6</c:v>
                </c:pt>
                <c:pt idx="63709">
                  <c:v>1.2709171999999999E-6</c:v>
                </c:pt>
                <c:pt idx="63710">
                  <c:v>1.2578311E-6</c:v>
                </c:pt>
                <c:pt idx="63711">
                  <c:v>1.2448783999999999E-6</c:v>
                </c:pt>
                <c:pt idx="63712">
                  <c:v>1.2320576999999999E-6</c:v>
                </c:pt>
                <c:pt idx="63713">
                  <c:v>1.2193678E-6</c:v>
                </c:pt>
                <c:pt idx="63714">
                  <c:v>1.2068074E-6</c:v>
                </c:pt>
                <c:pt idx="63715">
                  <c:v>1.1943750000000001E-6</c:v>
                </c:pt>
                <c:pt idx="63716">
                  <c:v>1.1820695E-6</c:v>
                </c:pt>
                <c:pt idx="63717">
                  <c:v>1.1698894000000001E-6</c:v>
                </c:pt>
                <c:pt idx="63718">
                  <c:v>1.1578337E-6</c:v>
                </c:pt>
                <c:pt idx="63719">
                  <c:v>1.1459009999999999E-6</c:v>
                </c:pt>
                <c:pt idx="63720">
                  <c:v>1.1340901E-6</c:v>
                </c:pt>
                <c:pt idx="63721">
                  <c:v>1.1223998E-6</c:v>
                </c:pt>
                <c:pt idx="63722">
                  <c:v>1.1108286999999999E-6</c:v>
                </c:pt>
                <c:pt idx="63723">
                  <c:v>1.0993758000000001E-6</c:v>
                </c:pt>
                <c:pt idx="63724">
                  <c:v>1.0880398999999999E-6</c:v>
                </c:pt>
                <c:pt idx="63725">
                  <c:v>1.0768196999999999E-6</c:v>
                </c:pt>
                <c:pt idx="63726">
                  <c:v>1.0657140999999999E-6</c:v>
                </c:pt>
                <c:pt idx="63727">
                  <c:v>1.0547219000000001E-6</c:v>
                </c:pt>
                <c:pt idx="63728">
                  <c:v>1.0438420999999999E-6</c:v>
                </c:pt>
                <c:pt idx="63729">
                  <c:v>1.0330734E-6</c:v>
                </c:pt>
                <c:pt idx="63730">
                  <c:v>1.0224148000000001E-6</c:v>
                </c:pt>
                <c:pt idx="63731">
                  <c:v>1.0118650000000001E-6</c:v>
                </c:pt>
                <c:pt idx="63732">
                  <c:v>1.0014231E-6</c:v>
                </c:pt>
                <c:pt idx="63733">
                  <c:v>9.910879699999999E-7</c:v>
                </c:pt>
                <c:pt idx="63734">
                  <c:v>9.8085842999999998E-7</c:v>
                </c:pt>
                <c:pt idx="63735">
                  <c:v>9.7073347999999998E-7</c:v>
                </c:pt>
                <c:pt idx="63736">
                  <c:v>9.6071210000000003E-7</c:v>
                </c:pt>
                <c:pt idx="63737">
                  <c:v>9.5079321E-7</c:v>
                </c:pt>
                <c:pt idx="63738">
                  <c:v>9.4097571999999998E-7</c:v>
                </c:pt>
                <c:pt idx="63739">
                  <c:v>9.3125868000000002E-7</c:v>
                </c:pt>
                <c:pt idx="63740">
                  <c:v>9.2164105999999997E-7</c:v>
                </c:pt>
                <c:pt idx="63741">
                  <c:v>9.1212183000000001E-7</c:v>
                </c:pt>
                <c:pt idx="63742">
                  <c:v>9.0269997999999998E-7</c:v>
                </c:pt>
                <c:pt idx="63743">
                  <c:v>8.9337453000000003E-7</c:v>
                </c:pt>
                <c:pt idx="63744">
                  <c:v>8.8414453E-7</c:v>
                </c:pt>
                <c:pt idx="63745">
                  <c:v>8.7500894000000002E-7</c:v>
                </c:pt>
                <c:pt idx="63746">
                  <c:v>8.6596684999999997E-7</c:v>
                </c:pt>
                <c:pt idx="63747">
                  <c:v>8.5701737000000002E-7</c:v>
                </c:pt>
                <c:pt idx="63748">
                  <c:v>8.4815952E-7</c:v>
                </c:pt>
                <c:pt idx="63749">
                  <c:v>8.3939232999999998E-7</c:v>
                </c:pt>
                <c:pt idx="63750">
                  <c:v>8.3071494999999996E-7</c:v>
                </c:pt>
                <c:pt idx="63751">
                  <c:v>8.2212641999999995E-7</c:v>
                </c:pt>
                <c:pt idx="63752">
                  <c:v>8.1362589000000003E-7</c:v>
                </c:pt>
                <c:pt idx="63753">
                  <c:v>8.0521243999999995E-7</c:v>
                </c:pt>
                <c:pt idx="63754">
                  <c:v>7.9688516E-7</c:v>
                </c:pt>
                <c:pt idx="63755">
                  <c:v>7.8864321E-7</c:v>
                </c:pt>
                <c:pt idx="63756">
                  <c:v>7.8048571999999996E-7</c:v>
                </c:pt>
                <c:pt idx="63757">
                  <c:v>7.7241185000000001E-7</c:v>
                </c:pt>
                <c:pt idx="63758">
                  <c:v>7.6442075000000003E-7</c:v>
                </c:pt>
                <c:pt idx="63759">
                  <c:v>7.5651154999999995E-7</c:v>
                </c:pt>
                <c:pt idx="63760">
                  <c:v>7.4868348000000003E-7</c:v>
                </c:pt>
                <c:pt idx="63761">
                  <c:v>7.4093566000000005E-7</c:v>
                </c:pt>
                <c:pt idx="63762">
                  <c:v>7.3326731000000004E-7</c:v>
                </c:pt>
                <c:pt idx="63763">
                  <c:v>7.2567763999999999E-7</c:v>
                </c:pt>
                <c:pt idx="63764">
                  <c:v>7.1816578000000002E-7</c:v>
                </c:pt>
                <c:pt idx="63765">
                  <c:v>7.1073094000000003E-7</c:v>
                </c:pt>
                <c:pt idx="63766">
                  <c:v>7.0337239000000002E-7</c:v>
                </c:pt>
                <c:pt idx="63767">
                  <c:v>6.9608933000000004E-7</c:v>
                </c:pt>
                <c:pt idx="63768">
                  <c:v>6.8888101999999995E-7</c:v>
                </c:pt>
                <c:pt idx="63769">
                  <c:v>6.8174666000000003E-7</c:v>
                </c:pt>
                <c:pt idx="63770">
                  <c:v>6.7468551000000003E-7</c:v>
                </c:pt>
                <c:pt idx="63771">
                  <c:v>6.6769683999999995E-7</c:v>
                </c:pt>
                <c:pt idx="63772">
                  <c:v>6.6077990000000003E-7</c:v>
                </c:pt>
                <c:pt idx="63773">
                  <c:v>6.5393401999999995E-7</c:v>
                </c:pt>
                <c:pt idx="63774">
                  <c:v>6.471584E-7</c:v>
                </c:pt>
                <c:pt idx="63775">
                  <c:v>6.4045236000000003E-7</c:v>
                </c:pt>
                <c:pt idx="63776">
                  <c:v>6.3381520000000005E-7</c:v>
                </c:pt>
                <c:pt idx="63777">
                  <c:v>6.2724621000000002E-7</c:v>
                </c:pt>
                <c:pt idx="63778">
                  <c:v>6.2074468999999995E-7</c:v>
                </c:pt>
                <c:pt idx="63779">
                  <c:v>6.1430994999999998E-7</c:v>
                </c:pt>
                <c:pt idx="63780">
                  <c:v>6.0794133000000004E-7</c:v>
                </c:pt>
                <c:pt idx="63781">
                  <c:v>6.0163813000000003E-7</c:v>
                </c:pt>
                <c:pt idx="63782">
                  <c:v>5.9539967999999995E-7</c:v>
                </c:pt>
                <c:pt idx="63783">
                  <c:v>5.8922534999999996E-7</c:v>
                </c:pt>
                <c:pt idx="63784">
                  <c:v>5.8311450999999999E-7</c:v>
                </c:pt>
                <c:pt idx="63785">
                  <c:v>5.7706649000000004E-7</c:v>
                </c:pt>
                <c:pt idx="63786">
                  <c:v>5.7108065000000003E-7</c:v>
                </c:pt>
                <c:pt idx="63787">
                  <c:v>5.6515631000000002E-7</c:v>
                </c:pt>
                <c:pt idx="63788">
                  <c:v>5.5929291E-7</c:v>
                </c:pt>
                <c:pt idx="63789">
                  <c:v>5.5348983000000003E-7</c:v>
                </c:pt>
                <c:pt idx="63790">
                  <c:v>5.4774637000000003E-7</c:v>
                </c:pt>
                <c:pt idx="63791">
                  <c:v>5.4206202999999998E-7</c:v>
                </c:pt>
                <c:pt idx="63792">
                  <c:v>5.3643618000000002E-7</c:v>
                </c:pt>
                <c:pt idx="63793">
                  <c:v>5.3086818999999999E-7</c:v>
                </c:pt>
                <c:pt idx="63794">
                  <c:v>5.2535751000000001E-7</c:v>
                </c:pt>
                <c:pt idx="63795">
                  <c:v>5.1990349000000005E-7</c:v>
                </c:pt>
                <c:pt idx="63796">
                  <c:v>5.1450564000000003E-7</c:v>
                </c:pt>
                <c:pt idx="63797">
                  <c:v>5.0916333E-7</c:v>
                </c:pt>
                <c:pt idx="63798">
                  <c:v>5.0387603999999996E-7</c:v>
                </c:pt>
                <c:pt idx="63799">
                  <c:v>4.9864315000000002E-7</c:v>
                </c:pt>
                <c:pt idx="63800">
                  <c:v>4.9346413999999996E-7</c:v>
                </c:pt>
                <c:pt idx="63801">
                  <c:v>4.8833846000000002E-7</c:v>
                </c:pt>
                <c:pt idx="63802">
                  <c:v>4.8326551999999996E-7</c:v>
                </c:pt>
                <c:pt idx="63803">
                  <c:v>4.7824489000000003E-7</c:v>
                </c:pt>
                <c:pt idx="63804">
                  <c:v>4.7327591999999998E-7</c:v>
                </c:pt>
                <c:pt idx="63805">
                  <c:v>4.6835814000000002E-7</c:v>
                </c:pt>
                <c:pt idx="63806">
                  <c:v>4.6349100999999999E-7</c:v>
                </c:pt>
                <c:pt idx="63807">
                  <c:v>4.5867404000000001E-7</c:v>
                </c:pt>
                <c:pt idx="63808">
                  <c:v>4.5390671999999998E-7</c:v>
                </c:pt>
                <c:pt idx="63809">
                  <c:v>4.4918851999999999E-7</c:v>
                </c:pt>
                <c:pt idx="63810">
                  <c:v>4.4451892000000001E-7</c:v>
                </c:pt>
                <c:pt idx="63811">
                  <c:v>4.3989746000000001E-7</c:v>
                </c:pt>
                <c:pt idx="63812">
                  <c:v>4.3532363999999998E-7</c:v>
                </c:pt>
                <c:pt idx="63813">
                  <c:v>4.3079693999999998E-7</c:v>
                </c:pt>
                <c:pt idx="63814">
                  <c:v>4.2631692000000002E-7</c:v>
                </c:pt>
                <c:pt idx="63815">
                  <c:v>4.2188309999999999E-7</c:v>
                </c:pt>
                <c:pt idx="63816">
                  <c:v>4.1749499000000001E-7</c:v>
                </c:pt>
                <c:pt idx="63817">
                  <c:v>4.1315211999999998E-7</c:v>
                </c:pt>
                <c:pt idx="63818">
                  <c:v>4.0885407999999999E-7</c:v>
                </c:pt>
                <c:pt idx="63819">
                  <c:v>4.0460034000000003E-7</c:v>
                </c:pt>
                <c:pt idx="63820">
                  <c:v>4.0039048999999998E-7</c:v>
                </c:pt>
                <c:pt idx="63821">
                  <c:v>3.9622406999999998E-7</c:v>
                </c:pt>
                <c:pt idx="63822">
                  <c:v>3.9210065E-7</c:v>
                </c:pt>
                <c:pt idx="63823">
                  <c:v>3.8801977000000002E-7</c:v>
                </c:pt>
                <c:pt idx="63824">
                  <c:v>3.8398102000000002E-7</c:v>
                </c:pt>
                <c:pt idx="63825">
                  <c:v>3.7998396000000001E-7</c:v>
                </c:pt>
                <c:pt idx="63826">
                  <c:v>3.7602813999999999E-7</c:v>
                </c:pt>
                <c:pt idx="63827">
                  <c:v>3.7211315999999999E-7</c:v>
                </c:pt>
                <c:pt idx="63828">
                  <c:v>3.6823857000000002E-7</c:v>
                </c:pt>
                <c:pt idx="63829">
                  <c:v>3.6440400000000001E-7</c:v>
                </c:pt>
                <c:pt idx="63830">
                  <c:v>3.6060901999999999E-7</c:v>
                </c:pt>
                <c:pt idx="63831">
                  <c:v>3.5685322999999999E-7</c:v>
                </c:pt>
                <c:pt idx="63832">
                  <c:v>3.5313624000000002E-7</c:v>
                </c:pt>
                <c:pt idx="63833">
                  <c:v>3.4945765000000001E-7</c:v>
                </c:pt>
                <c:pt idx="63834">
                  <c:v>3.4581705999999998E-7</c:v>
                </c:pt>
                <c:pt idx="63835">
                  <c:v>3.4221406999999999E-7</c:v>
                </c:pt>
                <c:pt idx="63836">
                  <c:v>3.3864830999999999E-7</c:v>
                </c:pt>
                <c:pt idx="63837">
                  <c:v>3.3511937999999997E-7</c:v>
                </c:pt>
                <c:pt idx="63838">
                  <c:v>3.3162692000000001E-7</c:v>
                </c:pt>
                <c:pt idx="63839">
                  <c:v>3.2817056000000003E-7</c:v>
                </c:pt>
                <c:pt idx="63840">
                  <c:v>3.2474992000000002E-7</c:v>
                </c:pt>
                <c:pt idx="63841">
                  <c:v>3.2136464000000001E-7</c:v>
                </c:pt>
                <c:pt idx="63842">
                  <c:v>3.1801433999999999E-7</c:v>
                </c:pt>
                <c:pt idx="63843">
                  <c:v>3.1469869999999997E-7</c:v>
                </c:pt>
                <c:pt idx="63844">
                  <c:v>3.1141734999999999E-7</c:v>
                </c:pt>
                <c:pt idx="63845">
                  <c:v>3.0816992000000001E-7</c:v>
                </c:pt>
                <c:pt idx="63846">
                  <c:v>3.0495606999999998E-7</c:v>
                </c:pt>
                <c:pt idx="63847">
                  <c:v>3.0177548999999999E-7</c:v>
                </c:pt>
                <c:pt idx="63848">
                  <c:v>2.9862778000000001E-7</c:v>
                </c:pt>
                <c:pt idx="63849">
                  <c:v>2.9551265000000001E-7</c:v>
                </c:pt>
                <c:pt idx="63850">
                  <c:v>2.9242975000000002E-7</c:v>
                </c:pt>
                <c:pt idx="63851">
                  <c:v>2.8937873000000001E-7</c:v>
                </c:pt>
                <c:pt idx="63852">
                  <c:v>2.8635929999999998E-7</c:v>
                </c:pt>
                <c:pt idx="63853">
                  <c:v>2.8337109000000001E-7</c:v>
                </c:pt>
                <c:pt idx="63854">
                  <c:v>2.8041381000000001E-7</c:v>
                </c:pt>
                <c:pt idx="63855">
                  <c:v>2.7748715000000002E-7</c:v>
                </c:pt>
                <c:pt idx="63856">
                  <c:v>2.7459078E-7</c:v>
                </c:pt>
                <c:pt idx="63857">
                  <c:v>2.7172438999999999E-7</c:v>
                </c:pt>
                <c:pt idx="63858">
                  <c:v>2.6888766999999999E-7</c:v>
                </c:pt>
                <c:pt idx="63859">
                  <c:v>2.6608035000000001E-7</c:v>
                </c:pt>
                <c:pt idx="63860">
                  <c:v>2.6330209999999998E-7</c:v>
                </c:pt>
                <c:pt idx="63861">
                  <c:v>2.6055260999999998E-7</c:v>
                </c:pt>
                <c:pt idx="63862">
                  <c:v>2.5783160000000001E-7</c:v>
                </c:pt>
                <c:pt idx="63863">
                  <c:v>2.5513879E-7</c:v>
                </c:pt>
                <c:pt idx="63864">
                  <c:v>2.5247385000000003E-7</c:v>
                </c:pt>
                <c:pt idx="63865">
                  <c:v>2.4983655E-7</c:v>
                </c:pt>
                <c:pt idx="63866">
                  <c:v>2.4722655E-7</c:v>
                </c:pt>
                <c:pt idx="63867">
                  <c:v>2.4464362E-7</c:v>
                </c:pt>
                <c:pt idx="63868">
                  <c:v>2.4208744999999998E-7</c:v>
                </c:pt>
                <c:pt idx="63869">
                  <c:v>2.3955778E-7</c:v>
                </c:pt>
                <c:pt idx="63870">
                  <c:v>2.3705432E-7</c:v>
                </c:pt>
                <c:pt idx="63871">
                  <c:v>2.3457682000000001E-7</c:v>
                </c:pt>
                <c:pt idx="63872">
                  <c:v>2.3212499000000001E-7</c:v>
                </c:pt>
                <c:pt idx="63873">
                  <c:v>2.2969858999999999E-7</c:v>
                </c:pt>
                <c:pt idx="63874">
                  <c:v>2.2729735E-7</c:v>
                </c:pt>
                <c:pt idx="63875">
                  <c:v>2.2492100999999999E-7</c:v>
                </c:pt>
                <c:pt idx="63876">
                  <c:v>2.2256931E-7</c:v>
                </c:pt>
                <c:pt idx="63877">
                  <c:v>2.2024201E-7</c:v>
                </c:pt>
                <c:pt idx="63878">
                  <c:v>2.1793884999999999E-7</c:v>
                </c:pt>
                <c:pt idx="63879">
                  <c:v>2.1565958E-7</c:v>
                </c:pt>
                <c:pt idx="63880">
                  <c:v>2.1340396000000001E-7</c:v>
                </c:pt>
                <c:pt idx="63881">
                  <c:v>2.1117175E-7</c:v>
                </c:pt>
                <c:pt idx="63882">
                  <c:v>2.0896269999999999E-7</c:v>
                </c:pt>
                <c:pt idx="63883">
                  <c:v>2.0677658999999999E-7</c:v>
                </c:pt>
                <c:pt idx="63884">
                  <c:v>2.0461316000000001E-7</c:v>
                </c:pt>
                <c:pt idx="63885">
                  <c:v>2.0247218000000001E-7</c:v>
                </c:pt>
                <c:pt idx="63886">
                  <c:v>2.0035342999999999E-7</c:v>
                </c:pt>
                <c:pt idx="63887">
                  <c:v>1.9825666000000001E-7</c:v>
                </c:pt>
                <c:pt idx="63888">
                  <c:v>1.9618167E-7</c:v>
                </c:pt>
                <c:pt idx="63889">
                  <c:v>1.9412822999999999E-7</c:v>
                </c:pt>
                <c:pt idx="63890">
                  <c:v>1.9209611E-7</c:v>
                </c:pt>
                <c:pt idx="63891">
                  <c:v>1.9008509000000001E-7</c:v>
                </c:pt>
                <c:pt idx="63892">
                  <c:v>1.8809496E-7</c:v>
                </c:pt>
                <c:pt idx="63893">
                  <c:v>1.8612549999999999E-7</c:v>
                </c:pt>
                <c:pt idx="63894">
                  <c:v>1.8417650000000001E-7</c:v>
                </c:pt>
                <c:pt idx="63895">
                  <c:v>1.8224775E-7</c:v>
                </c:pt>
                <c:pt idx="63896">
                  <c:v>1.8033904E-7</c:v>
                </c:pt>
                <c:pt idx="63897">
                  <c:v>1.7845018E-7</c:v>
                </c:pt>
                <c:pt idx="63898">
                  <c:v>1.7658094000000001E-7</c:v>
                </c:pt>
                <c:pt idx="63899">
                  <c:v>1.7473113E-7</c:v>
                </c:pt>
                <c:pt idx="63900">
                  <c:v>1.7290053999999999E-7</c:v>
                </c:pt>
                <c:pt idx="63901">
                  <c:v>1.7108898000000001E-7</c:v>
                </c:pt>
                <c:pt idx="63902">
                  <c:v>1.6929626E-7</c:v>
                </c:pt>
                <c:pt idx="63903">
                  <c:v>1.6752216999999999E-7</c:v>
                </c:pt>
                <c:pt idx="63904">
                  <c:v>1.6576654E-7</c:v>
                </c:pt>
                <c:pt idx="63905">
                  <c:v>1.6402915999999999E-7</c:v>
                </c:pt>
                <c:pt idx="63906">
                  <c:v>1.6230984999999999E-7</c:v>
                </c:pt>
                <c:pt idx="63907">
                  <c:v>1.6060841000000001E-7</c:v>
                </c:pt>
                <c:pt idx="63908">
                  <c:v>1.5892468000000001E-7</c:v>
                </c:pt>
                <c:pt idx="63909">
                  <c:v>1.5725845999999999E-7</c:v>
                </c:pt>
                <c:pt idx="63910">
                  <c:v>1.5560957E-7</c:v>
                </c:pt>
                <c:pt idx="63911">
                  <c:v>1.5397784999999999E-7</c:v>
                </c:pt>
                <c:pt idx="63912">
                  <c:v>1.5236309999999999E-7</c:v>
                </c:pt>
                <c:pt idx="63913">
                  <c:v>1.5076516000000001E-7</c:v>
                </c:pt>
                <c:pt idx="63914">
                  <c:v>1.4918385000000001E-7</c:v>
                </c:pt>
                <c:pt idx="63915">
                  <c:v>1.4761899000000001E-7</c:v>
                </c:pt>
                <c:pt idx="63916">
                  <c:v>1.4607042E-7</c:v>
                </c:pt>
                <c:pt idx="63917">
                  <c:v>1.4453796000000001E-7</c:v>
                </c:pt>
                <c:pt idx="63918">
                  <c:v>1.4302147E-7</c:v>
                </c:pt>
                <c:pt idx="63919">
                  <c:v>1.4152075999999999E-7</c:v>
                </c:pt>
                <c:pt idx="63920">
                  <c:v>1.4003568E-7</c:v>
                </c:pt>
                <c:pt idx="63921">
                  <c:v>1.3856606999999999E-7</c:v>
                </c:pt>
                <c:pt idx="63922">
                  <c:v>1.3711175000000001E-7</c:v>
                </c:pt>
                <c:pt idx="63923">
                  <c:v>1.3567259E-7</c:v>
                </c:pt>
                <c:pt idx="63924">
                  <c:v>1.3424841999999999E-7</c:v>
                </c:pt>
                <c:pt idx="63925">
                  <c:v>1.3283909E-7</c:v>
                </c:pt>
                <c:pt idx="63926">
                  <c:v>1.3144444E-7</c:v>
                </c:pt>
                <c:pt idx="63927">
                  <c:v>1.3006431999999999E-7</c:v>
                </c:pt>
                <c:pt idx="63928">
                  <c:v>1.2869859E-7</c:v>
                </c:pt>
                <c:pt idx="63929">
                  <c:v>1.2734708000000001E-7</c:v>
                </c:pt>
                <c:pt idx="63930">
                  <c:v>1.2600965E-7</c:v>
                </c:pt>
                <c:pt idx="63931">
                  <c:v>1.2468616999999999E-7</c:v>
                </c:pt>
                <c:pt idx="63932">
                  <c:v>1.2337648E-7</c:v>
                </c:pt>
                <c:pt idx="63933">
                  <c:v>1.2208045000000001E-7</c:v>
                </c:pt>
                <c:pt idx="63934">
                  <c:v>1.2079792E-7</c:v>
                </c:pt>
                <c:pt idx="63935">
                  <c:v>1.1952878000000001E-7</c:v>
                </c:pt>
                <c:pt idx="63936">
                  <c:v>1.1827286999999999E-7</c:v>
                </c:pt>
                <c:pt idx="63937">
                  <c:v>1.1703005000000001E-7</c:v>
                </c:pt>
                <c:pt idx="63938">
                  <c:v>1.158002E-7</c:v>
                </c:pt>
                <c:pt idx="63939">
                  <c:v>1.1458317E-7</c:v>
                </c:pt>
                <c:pt idx="63940">
                  <c:v>1.1337884E-7</c:v>
                </c:pt>
                <c:pt idx="63941">
                  <c:v>1.1218707E-7</c:v>
                </c:pt>
                <c:pt idx="63942">
                  <c:v>1.1100773E-7</c:v>
                </c:pt>
                <c:pt idx="63943">
                  <c:v>1.0984069999999999E-7</c:v>
                </c:pt>
                <c:pt idx="63944">
                  <c:v>1.0868584E-7</c:v>
                </c:pt>
                <c:pt idx="63945">
                  <c:v>1.0754304E-7</c:v>
                </c:pt>
                <c:pt idx="63946">
                  <c:v>1.0641216E-7</c:v>
                </c:pt>
                <c:pt idx="63947">
                  <c:v>1.0529309E-7</c:v>
                </c:pt>
                <c:pt idx="63948">
                  <c:v>1.041857E-7</c:v>
                </c:pt>
                <c:pt idx="63949">
                  <c:v>1.0308987E-7</c:v>
                </c:pt>
                <c:pt idx="63950">
                  <c:v>1.0200549E-7</c:v>
                </c:pt>
                <c:pt idx="63951">
                  <c:v>1.0093242E-7</c:v>
                </c:pt>
                <c:pt idx="63952">
                  <c:v>9.9870554000000005E-8</c:v>
                </c:pt>
                <c:pt idx="63953">
                  <c:v>9.8819774999999999E-8</c:v>
                </c:pt>
                <c:pt idx="63954">
                  <c:v>9.7779967000000005E-8</c:v>
                </c:pt>
                <c:pt idx="63955">
                  <c:v>9.6751022999999995E-8</c:v>
                </c:pt>
                <c:pt idx="63956">
                  <c:v>9.5732830000000006E-8</c:v>
                </c:pt>
                <c:pt idx="63957">
                  <c:v>9.4725272999999994E-8</c:v>
                </c:pt>
                <c:pt idx="63958">
                  <c:v>9.3728238999999997E-8</c:v>
                </c:pt>
                <c:pt idx="63959">
                  <c:v>9.2741622000000003E-8</c:v>
                </c:pt>
                <c:pt idx="63960">
                  <c:v>9.1765315000000006E-8</c:v>
                </c:pt>
                <c:pt idx="63961">
                  <c:v>9.0799212000000006E-8</c:v>
                </c:pt>
                <c:pt idx="63962">
                  <c:v>8.9843204999999995E-8</c:v>
                </c:pt>
                <c:pt idx="63963">
                  <c:v>8.8897187999999999E-8</c:v>
                </c:pt>
                <c:pt idx="63964">
                  <c:v>8.7961062000000003E-8</c:v>
                </c:pt>
                <c:pt idx="63965">
                  <c:v>8.7034721000000005E-8</c:v>
                </c:pt>
                <c:pt idx="63966">
                  <c:v>8.6118063999999998E-8</c:v>
                </c:pt>
                <c:pt idx="63967">
                  <c:v>8.5210992000000005E-8</c:v>
                </c:pt>
                <c:pt idx="63968">
                  <c:v>8.4313405999999999E-8</c:v>
                </c:pt>
                <c:pt idx="63969">
                  <c:v>8.3425199000000001E-8</c:v>
                </c:pt>
                <c:pt idx="63970">
                  <c:v>8.2546278999999996E-8</c:v>
                </c:pt>
                <c:pt idx="63971">
                  <c:v>8.1676553999999994E-8</c:v>
                </c:pt>
                <c:pt idx="63972">
                  <c:v>8.0815922999999999E-8</c:v>
                </c:pt>
                <c:pt idx="63973">
                  <c:v>7.9964294999999999E-8</c:v>
                </c:pt>
                <c:pt idx="63974">
                  <c:v>7.9121577E-8</c:v>
                </c:pt>
                <c:pt idx="63975">
                  <c:v>7.8287676999999999E-8</c:v>
                </c:pt>
                <c:pt idx="63976">
                  <c:v>7.7462502000000004E-8</c:v>
                </c:pt>
                <c:pt idx="63977">
                  <c:v>7.6645961000000001E-8</c:v>
                </c:pt>
                <c:pt idx="63978">
                  <c:v>7.5837959999999994E-8</c:v>
                </c:pt>
                <c:pt idx="63979">
                  <c:v>7.5038421999999996E-8</c:v>
                </c:pt>
                <c:pt idx="63980">
                  <c:v>7.4247253999999998E-8</c:v>
                </c:pt>
                <c:pt idx="63981">
                  <c:v>7.3464362999999995E-8</c:v>
                </c:pt>
                <c:pt idx="63982">
                  <c:v>7.2689673000000003E-8</c:v>
                </c:pt>
                <c:pt idx="63983">
                  <c:v>7.1923089999999997E-8</c:v>
                </c:pt>
                <c:pt idx="63984">
                  <c:v>7.1164536E-8</c:v>
                </c:pt>
                <c:pt idx="63985">
                  <c:v>7.0413925000000004E-8</c:v>
                </c:pt>
                <c:pt idx="63986">
                  <c:v>6.9671173999999998E-8</c:v>
                </c:pt>
                <c:pt idx="63987">
                  <c:v>6.8936202999999998E-8</c:v>
                </c:pt>
                <c:pt idx="63988">
                  <c:v>6.8208926999999999E-8</c:v>
                </c:pt>
                <c:pt idx="63989">
                  <c:v>6.7489267999999996E-8</c:v>
                </c:pt>
                <c:pt idx="63990">
                  <c:v>6.6777146999999994E-8</c:v>
                </c:pt>
                <c:pt idx="63991">
                  <c:v>6.6072487999999994E-8</c:v>
                </c:pt>
                <c:pt idx="63992">
                  <c:v>6.5375210999999999E-8</c:v>
                </c:pt>
                <c:pt idx="63993">
                  <c:v>6.4685238000000003E-8</c:v>
                </c:pt>
                <c:pt idx="63994">
                  <c:v>6.4002499000000003E-8</c:v>
                </c:pt>
                <c:pt idx="63995">
                  <c:v>6.3326915000000005E-8</c:v>
                </c:pt>
                <c:pt idx="63996">
                  <c:v>6.2658408000000002E-8</c:v>
                </c:pt>
                <c:pt idx="63997">
                  <c:v>6.1996907000000003E-8</c:v>
                </c:pt>
                <c:pt idx="63998">
                  <c:v>6.1342341E-8</c:v>
                </c:pt>
                <c:pt idx="63999">
                  <c:v>6.0694639000000003E-8</c:v>
                </c:pt>
                <c:pt idx="64000">
                  <c:v>6.0053722E-8</c:v>
                </c:pt>
                <c:pt idx="64001">
                  <c:v>5.9419530999999998E-8</c:v>
                </c:pt>
                <c:pt idx="64002">
                  <c:v>5.8791985999999997E-8</c:v>
                </c:pt>
                <c:pt idx="64003">
                  <c:v>5.8171025000000003E-8</c:v>
                </c:pt>
                <c:pt idx="64004">
                  <c:v>5.7556576000000001E-8</c:v>
                </c:pt>
                <c:pt idx="64005">
                  <c:v>5.6948571999999999E-8</c:v>
                </c:pt>
                <c:pt idx="64006">
                  <c:v>5.6346945000000001E-8</c:v>
                </c:pt>
                <c:pt idx="64007">
                  <c:v>5.5751626999999999E-8</c:v>
                </c:pt>
                <c:pt idx="64008">
                  <c:v>5.5162555000000003E-8</c:v>
                </c:pt>
                <c:pt idx="64009">
                  <c:v>5.4579662000000001E-8</c:v>
                </c:pt>
                <c:pt idx="64010">
                  <c:v>5.4002886000000001E-8</c:v>
                </c:pt>
                <c:pt idx="64011">
                  <c:v>5.3432163999999998E-8</c:v>
                </c:pt>
                <c:pt idx="64012">
                  <c:v>5.2867427999999997E-8</c:v>
                </c:pt>
                <c:pt idx="64013">
                  <c:v>5.2308620999999997E-8</c:v>
                </c:pt>
                <c:pt idx="64014">
                  <c:v>5.1755677000000003E-8</c:v>
                </c:pt>
                <c:pt idx="64015">
                  <c:v>5.1208537999999997E-8</c:v>
                </c:pt>
                <c:pt idx="64016">
                  <c:v>5.0667143000000002E-8</c:v>
                </c:pt>
                <c:pt idx="64017">
                  <c:v>5.0131433000000003E-8</c:v>
                </c:pt>
                <c:pt idx="64018">
                  <c:v>4.9601346999999997E-8</c:v>
                </c:pt>
                <c:pt idx="64019">
                  <c:v>4.9076828000000001E-8</c:v>
                </c:pt>
                <c:pt idx="64020">
                  <c:v>4.8557815999999998E-8</c:v>
                </c:pt>
                <c:pt idx="64021">
                  <c:v>4.8044253000000001E-8</c:v>
                </c:pt>
                <c:pt idx="64022">
                  <c:v>4.7536084000000003E-8</c:v>
                </c:pt>
                <c:pt idx="64023">
                  <c:v>4.7033254000000003E-8</c:v>
                </c:pt>
                <c:pt idx="64024">
                  <c:v>4.6535707000000003E-8</c:v>
                </c:pt>
                <c:pt idx="64025">
                  <c:v>4.6043386000000001E-8</c:v>
                </c:pt>
                <c:pt idx="64026">
                  <c:v>4.5556237999999998E-8</c:v>
                </c:pt>
                <c:pt idx="64027">
                  <c:v>4.5074206000000003E-8</c:v>
                </c:pt>
                <c:pt idx="64028">
                  <c:v>4.4597243E-8</c:v>
                </c:pt>
                <c:pt idx="64029">
                  <c:v>4.412529E-8</c:v>
                </c:pt>
                <c:pt idx="64030">
                  <c:v>4.3658300000000003E-8</c:v>
                </c:pt>
                <c:pt idx="64031">
                  <c:v>4.3196216000000001E-8</c:v>
                </c:pt>
                <c:pt idx="64032">
                  <c:v>4.2738989000000003E-8</c:v>
                </c:pt>
                <c:pt idx="64033">
                  <c:v>4.2286568999999998E-8</c:v>
                </c:pt>
                <c:pt idx="64034">
                  <c:v>4.1838905999999998E-8</c:v>
                </c:pt>
                <c:pt idx="64035">
                  <c:v>4.1395945999999998E-8</c:v>
                </c:pt>
                <c:pt idx="64036">
                  <c:v>4.0957644000000001E-8</c:v>
                </c:pt>
                <c:pt idx="64037">
                  <c:v>4.0523953999999998E-8</c:v>
                </c:pt>
                <c:pt idx="64038">
                  <c:v>4.0094825000000003E-8</c:v>
                </c:pt>
                <c:pt idx="64039">
                  <c:v>3.9670207999999997E-8</c:v>
                </c:pt>
                <c:pt idx="64040">
                  <c:v>3.9250056999999999E-8</c:v>
                </c:pt>
                <c:pt idx="64041">
                  <c:v>3.8834326E-8</c:v>
                </c:pt>
                <c:pt idx="64042">
                  <c:v>3.8422968000000002E-8</c:v>
                </c:pt>
                <c:pt idx="64043">
                  <c:v>3.8015936999999998E-8</c:v>
                </c:pt>
                <c:pt idx="64044">
                  <c:v>3.7613186999999997E-8</c:v>
                </c:pt>
                <c:pt idx="64045">
                  <c:v>3.7214676000000002E-8</c:v>
                </c:pt>
                <c:pt idx="64046">
                  <c:v>3.6820356999999999E-8</c:v>
                </c:pt>
                <c:pt idx="64047">
                  <c:v>3.6430186999999999E-8</c:v>
                </c:pt>
                <c:pt idx="64048">
                  <c:v>3.6044124000000001E-8</c:v>
                </c:pt>
                <c:pt idx="64049">
                  <c:v>3.5662125999999999E-8</c:v>
                </c:pt>
                <c:pt idx="64050">
                  <c:v>3.5284148999999998E-8</c:v>
                </c:pt>
                <c:pt idx="64051">
                  <c:v>3.4910150999999998E-8</c:v>
                </c:pt>
                <c:pt idx="64052">
                  <c:v>3.4540089999999999E-8</c:v>
                </c:pt>
                <c:pt idx="64053">
                  <c:v>3.4173926000000002E-8</c:v>
                </c:pt>
                <c:pt idx="64054">
                  <c:v>3.3811616999999999E-8</c:v>
                </c:pt>
                <c:pt idx="64055">
                  <c:v>3.3453122999999998E-8</c:v>
                </c:pt>
                <c:pt idx="64056">
                  <c:v>3.3098401999999999E-8</c:v>
                </c:pt>
                <c:pt idx="64057">
                  <c:v>3.2747414999999999E-8</c:v>
                </c:pt>
                <c:pt idx="64058">
                  <c:v>3.2400127000000003E-8</c:v>
                </c:pt>
                <c:pt idx="64059">
                  <c:v>3.2056497999999999E-8</c:v>
                </c:pt>
                <c:pt idx="64060">
                  <c:v>3.1716488999999998E-8</c:v>
                </c:pt>
                <c:pt idx="64061">
                  <c:v>3.1380060999999997E-8</c:v>
                </c:pt>
                <c:pt idx="64062">
                  <c:v>3.1047179000000001E-8</c:v>
                </c:pt>
                <c:pt idx="64063">
                  <c:v>3.0717802999999998E-8</c:v>
                </c:pt>
                <c:pt idx="64064">
                  <c:v>3.0391899000000003E-8</c:v>
                </c:pt>
                <c:pt idx="64065">
                  <c:v>3.0069426E-8</c:v>
                </c:pt>
                <c:pt idx="64066">
                  <c:v>2.9750352999999998E-8</c:v>
                </c:pt>
                <c:pt idx="64067">
                  <c:v>2.9434643000000001E-8</c:v>
                </c:pt>
                <c:pt idx="64068">
                  <c:v>2.9122260000000001E-8</c:v>
                </c:pt>
                <c:pt idx="64069">
                  <c:v>2.8813171E-8</c:v>
                </c:pt>
                <c:pt idx="64070">
                  <c:v>2.8507340000000001E-8</c:v>
                </c:pt>
                <c:pt idx="64071">
                  <c:v>2.8204734999999998E-8</c:v>
                </c:pt>
                <c:pt idx="64072">
                  <c:v>2.7905321E-8</c:v>
                </c:pt>
                <c:pt idx="64073">
                  <c:v>2.7609062999999999E-8</c:v>
                </c:pt>
                <c:pt idx="64074">
                  <c:v>2.7315930999999999E-8</c:v>
                </c:pt>
                <c:pt idx="64075">
                  <c:v>2.7025889000000001E-8</c:v>
                </c:pt>
                <c:pt idx="64076">
                  <c:v>2.6738907999999999E-8</c:v>
                </c:pt>
                <c:pt idx="64077">
                  <c:v>2.6454951999999999E-8</c:v>
                </c:pt>
                <c:pt idx="64078">
                  <c:v>2.6173993000000001E-8</c:v>
                </c:pt>
                <c:pt idx="64079">
                  <c:v>2.5895996000000001E-8</c:v>
                </c:pt>
                <c:pt idx="64080">
                  <c:v>2.5620935000000001E-8</c:v>
                </c:pt>
                <c:pt idx="64081">
                  <c:v>2.5348774000000002E-8</c:v>
                </c:pt>
                <c:pt idx="64082">
                  <c:v>2.5079485000000002E-8</c:v>
                </c:pt>
                <c:pt idx="64083">
                  <c:v>2.4813039000000001E-8</c:v>
                </c:pt>
                <c:pt idx="64084">
                  <c:v>2.4549404E-8</c:v>
                </c:pt>
                <c:pt idx="64085">
                  <c:v>2.4288551999999999E-8</c:v>
                </c:pt>
                <c:pt idx="64086">
                  <c:v>2.4030454E-8</c:v>
                </c:pt>
                <c:pt idx="64087">
                  <c:v>2.3775079999999999E-8</c:v>
                </c:pt>
                <c:pt idx="64088">
                  <c:v>2.3522402E-8</c:v>
                </c:pt>
                <c:pt idx="64089">
                  <c:v>2.3272392000000001E-8</c:v>
                </c:pt>
                <c:pt idx="64090">
                  <c:v>2.3025022E-8</c:v>
                </c:pt>
                <c:pt idx="64091">
                  <c:v>2.2780263000000001E-8</c:v>
                </c:pt>
                <c:pt idx="64092">
                  <c:v>2.2538089000000002E-8</c:v>
                </c:pt>
                <c:pt idx="64093">
                  <c:v>2.2298472E-8</c:v>
                </c:pt>
                <c:pt idx="64094">
                  <c:v>2.2061386999999999E-8</c:v>
                </c:pt>
                <c:pt idx="64095">
                  <c:v>2.1826805000000002E-8</c:v>
                </c:pt>
                <c:pt idx="64096">
                  <c:v>2.1594701E-8</c:v>
                </c:pt>
                <c:pt idx="64097">
                  <c:v>2.1365049999999999E-8</c:v>
                </c:pt>
                <c:pt idx="64098">
                  <c:v>2.1137826000000001E-8</c:v>
                </c:pt>
                <c:pt idx="64099">
                  <c:v>2.0913001E-8</c:v>
                </c:pt>
                <c:pt idx="64100">
                  <c:v>2.0690550999999999E-8</c:v>
                </c:pt>
                <c:pt idx="64101">
                  <c:v>2.0470451999999999E-8</c:v>
                </c:pt>
                <c:pt idx="64102">
                  <c:v>2.025268E-8</c:v>
                </c:pt>
                <c:pt idx="64103">
                  <c:v>2.0037206999999999E-8</c:v>
                </c:pt>
                <c:pt idx="64104">
                  <c:v>1.9824014000000001E-8</c:v>
                </c:pt>
                <c:pt idx="64105">
                  <c:v>1.9613073999999999E-8</c:v>
                </c:pt>
                <c:pt idx="64106">
                  <c:v>1.9404362999999999E-8</c:v>
                </c:pt>
                <c:pt idx="64107">
                  <c:v>1.9197857999999999E-8</c:v>
                </c:pt>
                <c:pt idx="64108">
                  <c:v>1.8993535999999999E-8</c:v>
                </c:pt>
                <c:pt idx="64109">
                  <c:v>1.8791373999999999E-8</c:v>
                </c:pt>
                <c:pt idx="64110">
                  <c:v>1.8591351E-8</c:v>
                </c:pt>
                <c:pt idx="64111">
                  <c:v>1.8393441E-8</c:v>
                </c:pt>
                <c:pt idx="64112">
                  <c:v>1.8197626999999999E-8</c:v>
                </c:pt>
                <c:pt idx="64113">
                  <c:v>1.8003880999999999E-8</c:v>
                </c:pt>
                <c:pt idx="64114">
                  <c:v>1.7812186000000001E-8</c:v>
                </c:pt>
                <c:pt idx="64115">
                  <c:v>1.7622519000000001E-8</c:v>
                </c:pt>
                <c:pt idx="64116">
                  <c:v>1.7434857000000001E-8</c:v>
                </c:pt>
                <c:pt idx="64117">
                  <c:v>1.7249182E-8</c:v>
                </c:pt>
                <c:pt idx="64118">
                  <c:v>1.7065473E-8</c:v>
                </c:pt>
                <c:pt idx="64119">
                  <c:v>1.6883707E-8</c:v>
                </c:pt>
                <c:pt idx="64120">
                  <c:v>1.6703864999999999E-8</c:v>
                </c:pt>
                <c:pt idx="64121">
                  <c:v>1.6525926000000001E-8</c:v>
                </c:pt>
                <c:pt idx="64122">
                  <c:v>1.6349868999999999E-8</c:v>
                </c:pt>
                <c:pt idx="64123">
                  <c:v>1.6175677999999999E-8</c:v>
                </c:pt>
                <c:pt idx="64124">
                  <c:v>1.600333E-8</c:v>
                </c:pt>
                <c:pt idx="64125">
                  <c:v>1.5832807000000002E-8</c:v>
                </c:pt>
                <c:pt idx="64126">
                  <c:v>1.5664088999999999E-8</c:v>
                </c:pt>
                <c:pt idx="64127">
                  <c:v>1.5497157E-8</c:v>
                </c:pt>
                <c:pt idx="64128">
                  <c:v>1.5331991999999999E-8</c:v>
                </c:pt>
                <c:pt idx="64129">
                  <c:v>1.5168575999999999E-8</c:v>
                </c:pt>
                <c:pt idx="64130">
                  <c:v>1.5006890000000001E-8</c:v>
                </c:pt>
                <c:pt idx="64131">
                  <c:v>1.4846917000000001E-8</c:v>
                </c:pt>
                <c:pt idx="64132">
                  <c:v>1.4688639000000001E-8</c:v>
                </c:pt>
                <c:pt idx="64133">
                  <c:v>1.4532036999999999E-8</c:v>
                </c:pt>
                <c:pt idx="64134">
                  <c:v>1.4377094E-8</c:v>
                </c:pt>
                <c:pt idx="64135">
                  <c:v>1.4223793000000001E-8</c:v>
                </c:pt>
                <c:pt idx="64136">
                  <c:v>1.4072116000000001E-8</c:v>
                </c:pt>
                <c:pt idx="64137">
                  <c:v>1.3922046E-8</c:v>
                </c:pt>
                <c:pt idx="64138">
                  <c:v>1.3773566E-8</c:v>
                </c:pt>
                <c:pt idx="64139">
                  <c:v>1.3626661E-8</c:v>
                </c:pt>
                <c:pt idx="64140">
                  <c:v>1.3481312E-8</c:v>
                </c:pt>
                <c:pt idx="64141">
                  <c:v>1.3337504000000001E-8</c:v>
                </c:pt>
                <c:pt idx="64142">
                  <c:v>1.3195220999999999E-8</c:v>
                </c:pt>
                <c:pt idx="64143">
                  <c:v>1.3054446000000001E-8</c:v>
                </c:pt>
                <c:pt idx="64144">
                  <c:v>1.2915162000000001E-8</c:v>
                </c:pt>
                <c:pt idx="64145">
                  <c:v>1.2777356E-8</c:v>
                </c:pt>
                <c:pt idx="64146">
                  <c:v>1.2641011000000001E-8</c:v>
                </c:pt>
                <c:pt idx="64147">
                  <c:v>1.2506112000000001E-8</c:v>
                </c:pt>
                <c:pt idx="64148">
                  <c:v>1.2372643E-8</c:v>
                </c:pt>
                <c:pt idx="64149">
                  <c:v>1.224059E-8</c:v>
                </c:pt>
                <c:pt idx="64150">
                  <c:v>1.2109937E-8</c:v>
                </c:pt>
                <c:pt idx="64151">
                  <c:v>1.1980670000000001E-8</c:v>
                </c:pt>
                <c:pt idx="64152">
                  <c:v>1.1852773999999999E-8</c:v>
                </c:pt>
                <c:pt idx="64153">
                  <c:v>1.1726235000000001E-8</c:v>
                </c:pt>
                <c:pt idx="64154">
                  <c:v>1.1601038E-8</c:v>
                </c:pt>
                <c:pt idx="64155">
                  <c:v>1.147717E-8</c:v>
                </c:pt>
                <c:pt idx="64156">
                  <c:v>1.1354617E-8</c:v>
                </c:pt>
                <c:pt idx="64157">
                  <c:v>1.1233363E-8</c:v>
                </c:pt>
                <c:pt idx="64158">
                  <c:v>1.1113396E-8</c:v>
                </c:pt>
                <c:pt idx="64159">
                  <c:v>1.0994701999999999E-8</c:v>
                </c:pt>
                <c:pt idx="64160">
                  <c:v>1.0877269E-8</c:v>
                </c:pt>
                <c:pt idx="64161">
                  <c:v>1.0761081999999999E-8</c:v>
                </c:pt>
                <c:pt idx="64162">
                  <c:v>1.0646127999999999E-8</c:v>
                </c:pt>
                <c:pt idx="64163">
                  <c:v>1.0532395E-8</c:v>
                </c:pt>
                <c:pt idx="64164">
                  <c:v>1.0419869E-8</c:v>
                </c:pt>
                <c:pt idx="64165">
                  <c:v>1.0308539E-8</c:v>
                </c:pt>
                <c:pt idx="64166">
                  <c:v>1.019839E-8</c:v>
                </c:pt>
                <c:pt idx="64167">
                  <c:v>1.0089411000000001E-8</c:v>
                </c:pt>
                <c:pt idx="64168">
                  <c:v>9.9815888999999993E-9</c:v>
                </c:pt>
                <c:pt idx="64169">
                  <c:v>9.8749123999999993E-9</c:v>
                </c:pt>
                <c:pt idx="64170">
                  <c:v>9.7693683999999996E-9</c:v>
                </c:pt>
                <c:pt idx="64171">
                  <c:v>9.6649462000000002E-9</c:v>
                </c:pt>
                <c:pt idx="64172">
                  <c:v>9.5616333000000004E-9</c:v>
                </c:pt>
                <c:pt idx="64173">
                  <c:v>9.4594171999999995E-9</c:v>
                </c:pt>
                <c:pt idx="64174">
                  <c:v>9.3582875000000008E-9</c:v>
                </c:pt>
                <c:pt idx="64175">
                  <c:v>9.2582324000000005E-9</c:v>
                </c:pt>
                <c:pt idx="64176">
                  <c:v>9.1592405000000001E-9</c:v>
                </c:pt>
                <c:pt idx="64177">
                  <c:v>9.0613002000000006E-9</c:v>
                </c:pt>
                <c:pt idx="64178">
                  <c:v>8.9644008000000004E-9</c:v>
                </c:pt>
                <c:pt idx="64179">
                  <c:v>8.8685316999999995E-9</c:v>
                </c:pt>
                <c:pt idx="64180">
                  <c:v>8.7736813000000007E-9</c:v>
                </c:pt>
                <c:pt idx="64181">
                  <c:v>8.6798382000000003E-9</c:v>
                </c:pt>
                <c:pt idx="64182">
                  <c:v>8.5869925000000003E-9</c:v>
                </c:pt>
                <c:pt idx="64183">
                  <c:v>8.4951344000000008E-9</c:v>
                </c:pt>
                <c:pt idx="64184">
                  <c:v>8.4042523999999997E-9</c:v>
                </c:pt>
                <c:pt idx="64185">
                  <c:v>8.3143368000000007E-9</c:v>
                </c:pt>
                <c:pt idx="64186">
                  <c:v>8.2253777000000005E-9</c:v>
                </c:pt>
                <c:pt idx="64187">
                  <c:v>8.1373646000000008E-9</c:v>
                </c:pt>
                <c:pt idx="64188">
                  <c:v>8.0502874999999999E-9</c:v>
                </c:pt>
                <c:pt idx="64189">
                  <c:v>7.9641359999999997E-9</c:v>
                </c:pt>
                <c:pt idx="64190">
                  <c:v>7.8789011000000005E-9</c:v>
                </c:pt>
                <c:pt idx="64191">
                  <c:v>7.7945729999999992E-9</c:v>
                </c:pt>
                <c:pt idx="64192">
                  <c:v>7.7111418999999993E-9</c:v>
                </c:pt>
                <c:pt idx="64193">
                  <c:v>7.6285981999999993E-9</c:v>
                </c:pt>
                <c:pt idx="64194">
                  <c:v>7.5469328999999998E-9</c:v>
                </c:pt>
                <c:pt idx="64195">
                  <c:v>7.4661361999999992E-9</c:v>
                </c:pt>
                <c:pt idx="64196">
                  <c:v>7.3861987999999996E-9</c:v>
                </c:pt>
                <c:pt idx="64197">
                  <c:v>7.3071121999999999E-9</c:v>
                </c:pt>
                <c:pt idx="64198">
                  <c:v>7.2288668000000003E-9</c:v>
                </c:pt>
                <c:pt idx="64199">
                  <c:v>7.1514544999999999E-9</c:v>
                </c:pt>
                <c:pt idx="64200">
                  <c:v>7.074866E-9</c:v>
                </c:pt>
                <c:pt idx="64201">
                  <c:v>6.9950018999999997E-9</c:v>
                </c:pt>
                <c:pt idx="64202">
                  <c:v>6.9159721999999999E-9</c:v>
                </c:pt>
                <c:pt idx="64203">
                  <c:v>6.8377747999999999E-9</c:v>
                </c:pt>
                <c:pt idx="64204">
                  <c:v>6.7604072999999998E-9</c:v>
                </c:pt>
                <c:pt idx="64205">
                  <c:v>6.6838654999999998E-9</c:v>
                </c:pt>
                <c:pt idx="64206">
                  <c:v>6.6081451000000003E-9</c:v>
                </c:pt>
                <c:pt idx="64207">
                  <c:v>6.5332414999999997E-9</c:v>
                </c:pt>
                <c:pt idx="64208">
                  <c:v>6.4591491999999997E-9</c:v>
                </c:pt>
                <c:pt idx="64209">
                  <c:v>6.3858621E-9</c:v>
                </c:pt>
                <c:pt idx="64210">
                  <c:v>6.3133743000000002E-9</c:v>
                </c:pt>
                <c:pt idx="64211">
                  <c:v>6.2416792000000001E-9</c:v>
                </c:pt>
                <c:pt idx="64212">
                  <c:v>6.1707700999999998E-9</c:v>
                </c:pt>
                <c:pt idx="64213">
                  <c:v>6.1006395000000004E-9</c:v>
                </c:pt>
                <c:pt idx="64214">
                  <c:v>6.0312807999999997E-9</c:v>
                </c:pt>
                <c:pt idx="64215">
                  <c:v>5.9626867999999996E-9</c:v>
                </c:pt>
                <c:pt idx="64216">
                  <c:v>5.8948499000000001E-9</c:v>
                </c:pt>
                <c:pt idx="64217">
                  <c:v>5.8277631999999999E-9</c:v>
                </c:pt>
                <c:pt idx="64218">
                  <c:v>5.7614188999999998E-9</c:v>
                </c:pt>
                <c:pt idx="64219">
                  <c:v>5.69581E-9</c:v>
                </c:pt>
                <c:pt idx="64220">
                  <c:v>5.6309290999999998E-9</c:v>
                </c:pt>
                <c:pt idx="64221">
                  <c:v>5.5667688000000002E-9</c:v>
                </c:pt>
                <c:pt idx="64222">
                  <c:v>5.5033217999999997E-9</c:v>
                </c:pt>
                <c:pt idx="64223">
                  <c:v>5.4405813000000003E-9</c:v>
                </c:pt>
                <c:pt idx="64224">
                  <c:v>5.3785394000000001E-9</c:v>
                </c:pt>
                <c:pt idx="64225">
                  <c:v>5.3171893999999997E-9</c:v>
                </c:pt>
                <c:pt idx="64226">
                  <c:v>5.2565236999999999E-9</c:v>
                </c:pt>
                <c:pt idx="64227">
                  <c:v>5.1965352E-9</c:v>
                </c:pt>
                <c:pt idx="64228">
                  <c:v>5.1372168999999996E-9</c:v>
                </c:pt>
                <c:pt idx="64229">
                  <c:v>5.0785611000000002E-9</c:v>
                </c:pt>
                <c:pt idx="64230">
                  <c:v>5.0205617E-9</c:v>
                </c:pt>
                <c:pt idx="64231">
                  <c:v>4.9632116E-9</c:v>
                </c:pt>
                <c:pt idx="64232">
                  <c:v>4.9065032000000002E-9</c:v>
                </c:pt>
                <c:pt idx="64233">
                  <c:v>4.8504303000000003E-9</c:v>
                </c:pt>
                <c:pt idx="64234">
                  <c:v>4.7949856999999997E-9</c:v>
                </c:pt>
                <c:pt idx="64235">
                  <c:v>4.7401629000000004E-9</c:v>
                </c:pt>
                <c:pt idx="64236">
                  <c:v>4.6859555999999996E-9</c:v>
                </c:pt>
                <c:pt idx="64237">
                  <c:v>4.6323567000000001E-9</c:v>
                </c:pt>
                <c:pt idx="64238">
                  <c:v>4.5793599999999998E-9</c:v>
                </c:pt>
                <c:pt idx="64239">
                  <c:v>4.5269587999999999E-9</c:v>
                </c:pt>
                <c:pt idx="64240">
                  <c:v>4.4751469E-9</c:v>
                </c:pt>
                <c:pt idx="64241">
                  <c:v>4.4239181E-9</c:v>
                </c:pt>
                <c:pt idx="64242">
                  <c:v>4.3732657E-9</c:v>
                </c:pt>
                <c:pt idx="64243">
                  <c:v>4.3231835999999999E-9</c:v>
                </c:pt>
                <c:pt idx="64244">
                  <c:v>4.2736654E-9</c:v>
                </c:pt>
                <c:pt idx="64245">
                  <c:v>4.2247055000000002E-9</c:v>
                </c:pt>
                <c:pt idx="64246">
                  <c:v>4.1762975000000002E-9</c:v>
                </c:pt>
                <c:pt idx="64247">
                  <c:v>4.1284353999999996E-9</c:v>
                </c:pt>
                <c:pt idx="64248">
                  <c:v>4.0811132E-9</c:v>
                </c:pt>
                <c:pt idx="64249">
                  <c:v>4.0343249000000001E-9</c:v>
                </c:pt>
                <c:pt idx="64250">
                  <c:v>3.9880644999999998E-9</c:v>
                </c:pt>
                <c:pt idx="64251">
                  <c:v>3.9423264999999997E-9</c:v>
                </c:pt>
                <c:pt idx="64252">
                  <c:v>3.8971052999999997E-9</c:v>
                </c:pt>
                <c:pt idx="64253">
                  <c:v>3.8523952999999998E-9</c:v>
                </c:pt>
                <c:pt idx="64254">
                  <c:v>3.8081906999999997E-9</c:v>
                </c:pt>
                <c:pt idx="64255">
                  <c:v>3.7644855999999999E-9</c:v>
                </c:pt>
                <c:pt idx="64256">
                  <c:v>3.7212750999999999E-9</c:v>
                </c:pt>
                <c:pt idx="64257">
                  <c:v>3.6785535000000002E-9</c:v>
                </c:pt>
                <c:pt idx="64258">
                  <c:v>3.6363151999999998E-9</c:v>
                </c:pt>
                <c:pt idx="64259">
                  <c:v>3.5945553000000002E-9</c:v>
                </c:pt>
                <c:pt idx="64260">
                  <c:v>3.5532682999999999E-9</c:v>
                </c:pt>
                <c:pt idx="64261">
                  <c:v>3.5124492E-9</c:v>
                </c:pt>
                <c:pt idx="64262">
                  <c:v>3.4720926000000002E-9</c:v>
                </c:pt>
                <c:pt idx="64263">
                  <c:v>3.4321934000000002E-9</c:v>
                </c:pt>
                <c:pt idx="64264">
                  <c:v>3.3927465E-9</c:v>
                </c:pt>
                <c:pt idx="64265">
                  <c:v>3.3537468000000001E-9</c:v>
                </c:pt>
                <c:pt idx="64266">
                  <c:v>3.3151896999999999E-9</c:v>
                </c:pt>
                <c:pt idx="64267">
                  <c:v>3.2770699000000001E-9</c:v>
                </c:pt>
                <c:pt idx="64268">
                  <c:v>3.2393830000000002E-9</c:v>
                </c:pt>
                <c:pt idx="64269">
                  <c:v>3.2021239000000001E-9</c:v>
                </c:pt>
                <c:pt idx="64270">
                  <c:v>3.1652880000000001E-9</c:v>
                </c:pt>
                <c:pt idx="64271">
                  <c:v>3.1288702999999999E-9</c:v>
                </c:pt>
                <c:pt idx="64272">
                  <c:v>3.0928664E-9</c:v>
                </c:pt>
                <c:pt idx="64273">
                  <c:v>3.0572717999999999E-9</c:v>
                </c:pt>
                <c:pt idx="64274">
                  <c:v>3.0220817000000001E-9</c:v>
                </c:pt>
                <c:pt idx="64275">
                  <c:v>2.9872917000000001E-9</c:v>
                </c:pt>
                <c:pt idx="64276">
                  <c:v>2.9528975E-9</c:v>
                </c:pt>
                <c:pt idx="64277">
                  <c:v>2.9188942000000001E-9</c:v>
                </c:pt>
                <c:pt idx="64278">
                  <c:v>2.885278E-9</c:v>
                </c:pt>
                <c:pt idx="64279">
                  <c:v>2.8520444000000002E-9</c:v>
                </c:pt>
                <c:pt idx="64280">
                  <c:v>2.8191889000000001E-9</c:v>
                </c:pt>
                <c:pt idx="64281">
                  <c:v>2.7867074999999998E-9</c:v>
                </c:pt>
                <c:pt idx="64282">
                  <c:v>2.7545961E-9</c:v>
                </c:pt>
                <c:pt idx="64283">
                  <c:v>2.7228504000000001E-9</c:v>
                </c:pt>
                <c:pt idx="64284">
                  <c:v>2.6914664000000001E-9</c:v>
                </c:pt>
                <c:pt idx="64285">
                  <c:v>2.6604401E-9</c:v>
                </c:pt>
                <c:pt idx="64286">
                  <c:v>2.6297673000000001E-9</c:v>
                </c:pt>
                <c:pt idx="64287">
                  <c:v>2.5994442E-9</c:v>
                </c:pt>
                <c:pt idx="64288">
                  <c:v>2.5694666E-9</c:v>
                </c:pt>
                <c:pt idx="64289">
                  <c:v>2.5398309999999998E-9</c:v>
                </c:pt>
                <c:pt idx="64290">
                  <c:v>2.5105332999999998E-9</c:v>
                </c:pt>
                <c:pt idx="64291">
                  <c:v>2.4815698000000001E-9</c:v>
                </c:pt>
                <c:pt idx="64292">
                  <c:v>2.4529367000000002E-9</c:v>
                </c:pt>
                <c:pt idx="64293">
                  <c:v>2.4246304999999999E-9</c:v>
                </c:pt>
                <c:pt idx="64294">
                  <c:v>2.3966473E-9</c:v>
                </c:pt>
                <c:pt idx="64295">
                  <c:v>2.3689837000000002E-9</c:v>
                </c:pt>
                <c:pt idx="64296">
                  <c:v>2.3416358000000001E-9</c:v>
                </c:pt>
                <c:pt idx="64297">
                  <c:v>2.3146002999999999E-9</c:v>
                </c:pt>
                <c:pt idx="64298">
                  <c:v>2.2878736999999998E-9</c:v>
                </c:pt>
                <c:pt idx="64299">
                  <c:v>2.2614523999999998E-9</c:v>
                </c:pt>
                <c:pt idx="64300">
                  <c:v>2.2353330000000001E-9</c:v>
                </c:pt>
                <c:pt idx="64301">
                  <c:v>2.2095124000000001E-9</c:v>
                </c:pt>
                <c:pt idx="64302">
                  <c:v>2.1839867999999998E-9</c:v>
                </c:pt>
                <c:pt idx="64303">
                  <c:v>2.1587529999999999E-9</c:v>
                </c:pt>
                <c:pt idx="64304">
                  <c:v>2.1338077999999998E-9</c:v>
                </c:pt>
                <c:pt idx="64305">
                  <c:v>2.1091480000000001E-9</c:v>
                </c:pt>
                <c:pt idx="64306">
                  <c:v>2.0847701000000001E-9</c:v>
                </c:pt>
                <c:pt idx="64307">
                  <c:v>2.0606712000000001E-9</c:v>
                </c:pt>
                <c:pt idx="64308">
                  <c:v>2.0368479999999998E-9</c:v>
                </c:pt>
                <c:pt idx="64309">
                  <c:v>2.0132975000000001E-9</c:v>
                </c:pt>
                <c:pt idx="64310">
                  <c:v>1.9900165999999999E-9</c:v>
                </c:pt>
                <c:pt idx="64311">
                  <c:v>1.9670021000000002E-9</c:v>
                </c:pt>
                <c:pt idx="64312">
                  <c:v>1.9442512000000002E-9</c:v>
                </c:pt>
                <c:pt idx="64313">
                  <c:v>1.9217608E-9</c:v>
                </c:pt>
                <c:pt idx="64314">
                  <c:v>1.8995279000000001E-9</c:v>
                </c:pt>
                <c:pt idx="64315">
                  <c:v>1.8775496999999999E-9</c:v>
                </c:pt>
                <c:pt idx="64316">
                  <c:v>1.8558232999999999E-9</c:v>
                </c:pt>
                <c:pt idx="64317">
                  <c:v>1.8343458999999999E-9</c:v>
                </c:pt>
                <c:pt idx="64318">
                  <c:v>1.8131147E-9</c:v>
                </c:pt>
                <c:pt idx="64319">
                  <c:v>1.7921267000000001E-9</c:v>
                </c:pt>
                <c:pt idx="64320">
                  <c:v>1.7713794E-9</c:v>
                </c:pt>
                <c:pt idx="64321">
                  <c:v>1.7508698999999999E-9</c:v>
                </c:pt>
                <c:pt idx="64322">
                  <c:v>1.7305956E-9</c:v>
                </c:pt>
                <c:pt idx="64323">
                  <c:v>1.7105538E-9</c:v>
                </c:pt>
                <c:pt idx="64324">
                  <c:v>1.6907419999999999E-9</c:v>
                </c:pt>
                <c:pt idx="64325">
                  <c:v>1.6711575000000001E-9</c:v>
                </c:pt>
                <c:pt idx="64326">
                  <c:v>1.6517977999999999E-9</c:v>
                </c:pt>
                <c:pt idx="64327">
                  <c:v>1.6326602999999999E-9</c:v>
                </c:pt>
                <c:pt idx="64328">
                  <c:v>1.6137425E-9</c:v>
                </c:pt>
                <c:pt idx="64329">
                  <c:v>1.5950419000000001E-9</c:v>
                </c:pt>
                <c:pt idx="64330">
                  <c:v>1.5765558999999999E-9</c:v>
                </c:pt>
                <c:pt idx="64331">
                  <c:v>1.5582822E-9</c:v>
                </c:pt>
                <c:pt idx="64332">
                  <c:v>1.5402183E-9</c:v>
                </c:pt>
                <c:pt idx="64333">
                  <c:v>1.5223619000000001E-9</c:v>
                </c:pt>
                <c:pt idx="64334">
                  <c:v>1.5047107000000001E-9</c:v>
                </c:pt>
                <c:pt idx="64335">
                  <c:v>1.4872623E-9</c:v>
                </c:pt>
                <c:pt idx="64336">
                  <c:v>1.4700143999999999E-9</c:v>
                </c:pt>
                <c:pt idx="64337">
                  <c:v>1.4529647E-9</c:v>
                </c:pt>
                <c:pt idx="64338">
                  <c:v>1.436111E-9</c:v>
                </c:pt>
                <c:pt idx="64339">
                  <c:v>1.4194511E-9</c:v>
                </c:pt>
                <c:pt idx="64340">
                  <c:v>1.4029827000000001E-9</c:v>
                </c:pt>
                <c:pt idx="64341">
                  <c:v>1.3867037999999999E-9</c:v>
                </c:pt>
                <c:pt idx="64342">
                  <c:v>1.3706119999999999E-9</c:v>
                </c:pt>
                <c:pt idx="64343">
                  <c:v>1.3547052000000001E-9</c:v>
                </c:pt>
                <c:pt idx="64344">
                  <c:v>1.3389816E-9</c:v>
                </c:pt>
                <c:pt idx="64345">
                  <c:v>1.3234388E-9</c:v>
                </c:pt>
                <c:pt idx="64346">
                  <c:v>1.3080748000000001E-9</c:v>
                </c:pt>
                <c:pt idx="64347">
                  <c:v>1.2928875999999999E-9</c:v>
                </c:pt>
                <c:pt idx="64348">
                  <c:v>1.2778751E-9</c:v>
                </c:pt>
                <c:pt idx="64349">
                  <c:v>1.2630356000000001E-9</c:v>
                </c:pt>
                <c:pt idx="64350">
                  <c:v>1.2483668999999999E-9</c:v>
                </c:pt>
                <c:pt idx="64351">
                  <c:v>1.2338670000000001E-9</c:v>
                </c:pt>
                <c:pt idx="64352">
                  <c:v>1.2195341000000001E-9</c:v>
                </c:pt>
                <c:pt idx="64353">
                  <c:v>1.2053664E-9</c:v>
                </c:pt>
                <c:pt idx="64354">
                  <c:v>1.1913617E-9</c:v>
                </c:pt>
                <c:pt idx="64355">
                  <c:v>1.1775184E-9</c:v>
                </c:pt>
                <c:pt idx="64356">
                  <c:v>1.1638345999999999E-9</c:v>
                </c:pt>
                <c:pt idx="64357">
                  <c:v>1.1503084E-9</c:v>
                </c:pt>
                <c:pt idx="64358">
                  <c:v>1.1369382000000001E-9</c:v>
                </c:pt>
                <c:pt idx="64359">
                  <c:v>1.1237221E-9</c:v>
                </c:pt>
                <c:pt idx="64360">
                  <c:v>1.1106583E-9</c:v>
                </c:pt>
                <c:pt idx="64361">
                  <c:v>1.0977450999999999E-9</c:v>
                </c:pt>
                <c:pt idx="64362">
                  <c:v>1.0849809E-9</c:v>
                </c:pt>
                <c:pt idx="64363">
                  <c:v>1.0723638E-9</c:v>
                </c:pt>
                <c:pt idx="64364">
                  <c:v>1.0598921E-9</c:v>
                </c:pt>
                <c:pt idx="64365">
                  <c:v>1.0475643E-9</c:v>
                </c:pt>
                <c:pt idx="64366">
                  <c:v>1.0353787E-9</c:v>
                </c:pt>
                <c:pt idx="64367">
                  <c:v>1.0233335999999999E-9</c:v>
                </c:pt>
                <c:pt idx="64368">
                  <c:v>1.0114275999999999E-9</c:v>
                </c:pt>
                <c:pt idx="64369">
                  <c:v>9.9965890999999994E-10</c:v>
                </c:pt>
                <c:pt idx="64370">
                  <c:v>9.8802610999999999E-10</c:v>
                </c:pt>
                <c:pt idx="64371">
                  <c:v>9.765275300000001E-10</c:v>
                </c:pt>
                <c:pt idx="64372">
                  <c:v>9.6516173000000006E-10</c:v>
                </c:pt>
                <c:pt idx="64373">
                  <c:v>9.5392716E-10</c:v>
                </c:pt>
                <c:pt idx="64374">
                  <c:v>9.4282225999999999E-10</c:v>
                </c:pt>
                <c:pt idx="64375">
                  <c:v>9.3184560000000009E-10</c:v>
                </c:pt>
                <c:pt idx="64376">
                  <c:v>9.2099578000000004E-10</c:v>
                </c:pt>
                <c:pt idx="64377">
                  <c:v>9.1027124999999999E-10</c:v>
                </c:pt>
                <c:pt idx="64378">
                  <c:v>8.9967062000000003E-10</c:v>
                </c:pt>
                <c:pt idx="64379">
                  <c:v>8.8919244000000002E-10</c:v>
                </c:pt>
                <c:pt idx="64380">
                  <c:v>8.7883533999999996E-10</c:v>
                </c:pt>
                <c:pt idx="64381">
                  <c:v>8.6859792000000002E-10</c:v>
                </c:pt>
                <c:pt idx="64382">
                  <c:v>8.5847884000000002E-10</c:v>
                </c:pt>
                <c:pt idx="64383">
                  <c:v>8.4847672999999996E-10</c:v>
                </c:pt>
                <c:pt idx="64384">
                  <c:v>8.3859024999999997E-10</c:v>
                </c:pt>
                <c:pt idx="64385">
                  <c:v>8.2881800999999996E-10</c:v>
                </c:pt>
                <c:pt idx="64386">
                  <c:v>8.1915885000000004E-10</c:v>
                </c:pt>
                <c:pt idx="64387">
                  <c:v>8.0961132000000005E-10</c:v>
                </c:pt>
                <c:pt idx="64388">
                  <c:v>8.0017420000000003E-10</c:v>
                </c:pt>
                <c:pt idx="64389">
                  <c:v>7.9084627999999999E-10</c:v>
                </c:pt>
                <c:pt idx="64390">
                  <c:v>7.8162626000000001E-10</c:v>
                </c:pt>
                <c:pt idx="64391">
                  <c:v>7.7251289E-10</c:v>
                </c:pt>
                <c:pt idx="64392">
                  <c:v>7.6350497999999995E-10</c:v>
                </c:pt>
                <c:pt idx="64393">
                  <c:v>7.5460127000000003E-10</c:v>
                </c:pt>
                <c:pt idx="64394">
                  <c:v>7.4580058999999999E-10</c:v>
                </c:pt>
                <c:pt idx="64395">
                  <c:v>7.3710176999999999E-10</c:v>
                </c:pt>
                <c:pt idx="64396">
                  <c:v>7.2850365000000004E-10</c:v>
                </c:pt>
                <c:pt idx="64397">
                  <c:v>7.2000506E-10</c:v>
                </c:pt>
                <c:pt idx="64398">
                  <c:v>7.1160488999999997E-10</c:v>
                </c:pt>
                <c:pt idx="64399">
                  <c:v>7.0330197000000003E-10</c:v>
                </c:pt>
                <c:pt idx="64400">
                  <c:v>6.9509520000000003E-10</c:v>
                </c:pt>
                <c:pt idx="64401">
                  <c:v>6.8698346999999999E-10</c:v>
                </c:pt>
                <c:pt idx="64402">
                  <c:v>6.7896572000000005E-10</c:v>
                </c:pt>
                <c:pt idx="64403">
                  <c:v>6.7104082999999997E-10</c:v>
                </c:pt>
                <c:pt idx="64404">
                  <c:v>6.6320777000000002E-10</c:v>
                </c:pt>
                <c:pt idx="64405">
                  <c:v>6.5546545999999995E-10</c:v>
                </c:pt>
                <c:pt idx="64406">
                  <c:v>6.4781285999999998E-10</c:v>
                </c:pt>
                <c:pt idx="64407">
                  <c:v>6.4024895999999995E-10</c:v>
                </c:pt>
                <c:pt idx="64408">
                  <c:v>6.3277272E-10</c:v>
                </c:pt>
                <c:pt idx="64409">
                  <c:v>6.2538312999999995E-10</c:v>
                </c:pt>
                <c:pt idx="64410">
                  <c:v>6.1807919999999995E-10</c:v>
                </c:pt>
                <c:pt idx="64411">
                  <c:v>6.1085991999999995E-10</c:v>
                </c:pt>
                <c:pt idx="64412">
                  <c:v>6.0372435E-10</c:v>
                </c:pt>
                <c:pt idx="64413">
                  <c:v>5.9667148999999999E-10</c:v>
                </c:pt>
                <c:pt idx="64414">
                  <c:v>5.8970046000000002E-10</c:v>
                </c:pt>
                <c:pt idx="64415">
                  <c:v>5.8281024000000001E-10</c:v>
                </c:pt>
                <c:pt idx="64416">
                  <c:v>5.7599997000000005E-10</c:v>
                </c:pt>
                <c:pt idx="64417">
                  <c:v>5.6926869E-10</c:v>
                </c:pt>
                <c:pt idx="64418">
                  <c:v>5.6261551000000002E-10</c:v>
                </c:pt>
                <c:pt idx="64419">
                  <c:v>5.5603955000000004E-10</c:v>
                </c:pt>
                <c:pt idx="64420">
                  <c:v>5.4953986000000004E-10</c:v>
                </c:pt>
                <c:pt idx="64421">
                  <c:v>5.4311560999999997E-10</c:v>
                </c:pt>
                <c:pt idx="64422">
                  <c:v>5.3676590999999998E-10</c:v>
                </c:pt>
                <c:pt idx="64423">
                  <c:v>5.3048992999999999E-10</c:v>
                </c:pt>
                <c:pt idx="64424">
                  <c:v>5.2428684000000004E-10</c:v>
                </c:pt>
                <c:pt idx="64425">
                  <c:v>5.1815574000000005E-10</c:v>
                </c:pt>
                <c:pt idx="64426">
                  <c:v>5.1209580999999997E-10</c:v>
                </c:pt>
                <c:pt idx="64427">
                  <c:v>5.0610626999999995E-10</c:v>
                </c:pt>
                <c:pt idx="64428">
                  <c:v>5.0018627999999998E-10</c:v>
                </c:pt>
                <c:pt idx="64429">
                  <c:v>4.9433502000000002E-10</c:v>
                </c:pt>
                <c:pt idx="64430">
                  <c:v>4.8855174999999997E-10</c:v>
                </c:pt>
                <c:pt idx="64431">
                  <c:v>4.8283565999999996E-10</c:v>
                </c:pt>
                <c:pt idx="64432">
                  <c:v>4.7718595999999998E-10</c:v>
                </c:pt>
                <c:pt idx="64433">
                  <c:v>4.7160191999999998E-10</c:v>
                </c:pt>
                <c:pt idx="64434">
                  <c:v>4.6608277999999998E-10</c:v>
                </c:pt>
                <c:pt idx="64435">
                  <c:v>4.6062775999999999E-10</c:v>
                </c:pt>
                <c:pt idx="64436">
                  <c:v>4.5523614999999998E-10</c:v>
                </c:pt>
                <c:pt idx="64437">
                  <c:v>4.4990722000000002E-10</c:v>
                </c:pt>
                <c:pt idx="64438">
                  <c:v>4.4464024000000001E-10</c:v>
                </c:pt>
                <c:pt idx="64439">
                  <c:v>4.3943452000000003E-10</c:v>
                </c:pt>
                <c:pt idx="64440">
                  <c:v>4.3428929999999999E-10</c:v>
                </c:pt>
                <c:pt idx="64441">
                  <c:v>4.2920392000000002E-10</c:v>
                </c:pt>
                <c:pt idx="64442">
                  <c:v>4.2417768999999997E-10</c:v>
                </c:pt>
                <c:pt idx="64443">
                  <c:v>4.1920992E-10</c:v>
                </c:pt>
                <c:pt idx="64444">
                  <c:v>4.1429993E-10</c:v>
                </c:pt>
                <c:pt idx="64445">
                  <c:v>4.0944706E-10</c:v>
                </c:pt>
                <c:pt idx="64446">
                  <c:v>4.0465064999999999E-10</c:v>
                </c:pt>
                <c:pt idx="64447">
                  <c:v>3.9991004999999998E-10</c:v>
                </c:pt>
                <c:pt idx="64448">
                  <c:v>3.9522460000000003E-10</c:v>
                </c:pt>
                <c:pt idx="64449">
                  <c:v>3.9059369999999998E-10</c:v>
                </c:pt>
                <c:pt idx="64450">
                  <c:v>3.8601669000000002E-10</c:v>
                </c:pt>
                <c:pt idx="64451">
                  <c:v>3.8149295E-10</c:v>
                </c:pt>
                <c:pt idx="64452">
                  <c:v>3.7702186000000002E-10</c:v>
                </c:pt>
                <c:pt idx="64453">
                  <c:v>3.7260280999999999E-10</c:v>
                </c:pt>
                <c:pt idx="64454">
                  <c:v>3.6823522000000002E-10</c:v>
                </c:pt>
                <c:pt idx="64455">
                  <c:v>3.6391848000000002E-10</c:v>
                </c:pt>
                <c:pt idx="64456">
                  <c:v>3.5965200000000001E-10</c:v>
                </c:pt>
                <c:pt idx="64457">
                  <c:v>3.5543524000000001E-10</c:v>
                </c:pt>
                <c:pt idx="64458">
                  <c:v>3.5126757E-10</c:v>
                </c:pt>
                <c:pt idx="64459">
                  <c:v>3.4714845000000001E-10</c:v>
                </c:pt>
                <c:pt idx="64460">
                  <c:v>3.4307728999999999E-10</c:v>
                </c:pt>
                <c:pt idx="64461">
                  <c:v>3.3905356000000002E-10</c:v>
                </c:pt>
                <c:pt idx="64462">
                  <c:v>3.3507672000000001E-10</c:v>
                </c:pt>
                <c:pt idx="64463">
                  <c:v>3.3114622E-10</c:v>
                </c:pt>
                <c:pt idx="64464">
                  <c:v>3.2726152000000001E-10</c:v>
                </c:pt>
                <c:pt idx="64465">
                  <c:v>3.2342209000000001E-10</c:v>
                </c:pt>
                <c:pt idx="64466">
                  <c:v>3.1962741E-10</c:v>
                </c:pt>
                <c:pt idx="64467">
                  <c:v>3.1587696E-10</c:v>
                </c:pt>
                <c:pt idx="64468">
                  <c:v>3.1217023000000001E-10</c:v>
                </c:pt>
                <c:pt idx="64469">
                  <c:v>3.0850672000000002E-10</c:v>
                </c:pt>
                <c:pt idx="64470">
                  <c:v>3.0488591999999999E-10</c:v>
                </c:pt>
                <c:pt idx="64471">
                  <c:v>3.0130734000000001E-10</c:v>
                </c:pt>
                <c:pt idx="64472">
                  <c:v>2.977705E-10</c:v>
                </c:pt>
                <c:pt idx="64473">
                  <c:v>2.9427491000000001E-10</c:v>
                </c:pt>
                <c:pt idx="64474">
                  <c:v>2.9082009000000002E-10</c:v>
                </c:pt>
                <c:pt idx="64475">
                  <c:v>2.8740553999999998E-10</c:v>
                </c:pt>
                <c:pt idx="64476">
                  <c:v>2.8403085000000001E-10</c:v>
                </c:pt>
                <c:pt idx="64477">
                  <c:v>2.8069552000000002E-10</c:v>
                </c:pt>
                <c:pt idx="64478">
                  <c:v>2.7739910000000002E-10</c:v>
                </c:pt>
                <c:pt idx="64479">
                  <c:v>2.7414115E-10</c:v>
                </c:pt>
                <c:pt idx="64480">
                  <c:v>2.709212E-10</c:v>
                </c:pt>
                <c:pt idx="64481">
                  <c:v>2.6773883000000001E-10</c:v>
                </c:pt>
                <c:pt idx="64482">
                  <c:v>2.6459360000000002E-10</c:v>
                </c:pt>
                <c:pt idx="64483">
                  <c:v>2.6148508E-10</c:v>
                </c:pt>
                <c:pt idx="64484">
                  <c:v>2.5841285000000002E-10</c:v>
                </c:pt>
                <c:pt idx="64485">
                  <c:v>2.5537650000000002E-10</c:v>
                </c:pt>
                <c:pt idx="64486">
                  <c:v>2.5237559000000001E-10</c:v>
                </c:pt>
                <c:pt idx="64487">
                  <c:v>2.4940972000000001E-10</c:v>
                </c:pt>
                <c:pt idx="64488">
                  <c:v>2.4647848000000001E-10</c:v>
                </c:pt>
                <c:pt idx="64489">
                  <c:v>2.4358149000000002E-10</c:v>
                </c:pt>
                <c:pt idx="64490">
                  <c:v>2.4071832999999998E-10</c:v>
                </c:pt>
                <c:pt idx="64491">
                  <c:v>2.3788860000000001E-10</c:v>
                </c:pt>
                <c:pt idx="64492">
                  <c:v>2.3509191999999998E-10</c:v>
                </c:pt>
                <c:pt idx="64493">
                  <c:v>2.3232792999999999E-10</c:v>
                </c:pt>
                <c:pt idx="64494">
                  <c:v>2.2959623999999999E-10</c:v>
                </c:pt>
                <c:pt idx="64495">
                  <c:v>2.2689647E-10</c:v>
                </c:pt>
                <c:pt idx="64496">
                  <c:v>2.2422825E-10</c:v>
                </c:pt>
                <c:pt idx="64497">
                  <c:v>2.2159121999999999E-10</c:v>
                </c:pt>
                <c:pt idx="64498">
                  <c:v>2.1898499999999999E-10</c:v>
                </c:pt>
                <c:pt idx="64499">
                  <c:v>2.1640925E-10</c:v>
                </c:pt>
                <c:pt idx="64500">
                  <c:v>2.1386361E-10</c:v>
                </c:pt>
                <c:pt idx="64501">
                  <c:v>2.1134772E-10</c:v>
                </c:pt>
                <c:pt idx="64502">
                  <c:v>2.0886125E-10</c:v>
                </c:pt>
                <c:pt idx="64503">
                  <c:v>2.0640384999999999E-10</c:v>
                </c:pt>
                <c:pt idx="64504">
                  <c:v>2.0397518000000001E-10</c:v>
                </c:pt>
                <c:pt idx="64505">
                  <c:v>2.0157492E-10</c:v>
                </c:pt>
                <c:pt idx="64506">
                  <c:v>1.9920271999999999E-10</c:v>
                </c:pt>
                <c:pt idx="64507">
                  <c:v>1.9685828E-10</c:v>
                </c:pt>
                <c:pt idx="64508">
                  <c:v>1.9454126000000001E-10</c:v>
                </c:pt>
                <c:pt idx="64509">
                  <c:v>1.9225134000000001E-10</c:v>
                </c:pt>
                <c:pt idx="64510">
                  <c:v>1.8998821999999999E-10</c:v>
                </c:pt>
                <c:pt idx="64511">
                  <c:v>1.8775158000000001E-10</c:v>
                </c:pt>
                <c:pt idx="64512">
                  <c:v>1.8554110999999999E-10</c:v>
                </c:pt>
                <c:pt idx="64513">
                  <c:v>1.833565E-10</c:v>
                </c:pt>
                <c:pt idx="64514">
                  <c:v>1.8119746000000001E-10</c:v>
                </c:pt>
                <c:pt idx="64515">
                  <c:v>1.7906368E-10</c:v>
                </c:pt>
                <c:pt idx="64516">
                  <c:v>1.7695487999999999E-10</c:v>
                </c:pt>
                <c:pt idx="64517">
                  <c:v>1.7487077E-10</c:v>
                </c:pt>
                <c:pt idx="64518">
                  <c:v>1.7281105999999999E-10</c:v>
                </c:pt>
                <c:pt idx="64519">
                  <c:v>1.7077545E-10</c:v>
                </c:pt>
                <c:pt idx="64520">
                  <c:v>1.6876368E-10</c:v>
                </c:pt>
                <c:pt idx="64521">
                  <c:v>1.6677547E-10</c:v>
                </c:pt>
                <c:pt idx="64522">
                  <c:v>1.6481054E-10</c:v>
                </c:pt>
                <c:pt idx="64523">
                  <c:v>1.6286862000000001E-10</c:v>
                </c:pt>
                <c:pt idx="64524">
                  <c:v>1.6094942999999999E-10</c:v>
                </c:pt>
                <c:pt idx="64525">
                  <c:v>1.5905273E-10</c:v>
                </c:pt>
                <c:pt idx="64526">
                  <c:v>1.5717824000000001E-10</c:v>
                </c:pt>
                <c:pt idx="64527">
                  <c:v>1.5532572000000001E-10</c:v>
                </c:pt>
                <c:pt idx="64528">
                  <c:v>1.5349491000000001E-10</c:v>
                </c:pt>
                <c:pt idx="64529">
                  <c:v>1.5168554000000001E-10</c:v>
                </c:pt>
                <c:pt idx="64530">
                  <c:v>1.4989736999999999E-10</c:v>
                </c:pt>
                <c:pt idx="64531">
                  <c:v>1.4813016E-10</c:v>
                </c:pt>
                <c:pt idx="64532">
                  <c:v>1.4638367E-10</c:v>
                </c:pt>
                <c:pt idx="64533">
                  <c:v>1.4465765E-10</c:v>
                </c:pt>
                <c:pt idx="64534">
                  <c:v>1.4295186E-10</c:v>
                </c:pt>
                <c:pt idx="64535">
                  <c:v>1.4126605E-10</c:v>
                </c:pt>
                <c:pt idx="64536">
                  <c:v>1.3960002999999999E-10</c:v>
                </c:pt>
                <c:pt idx="64537">
                  <c:v>1.3795351999999999E-10</c:v>
                </c:pt>
                <c:pt idx="64538">
                  <c:v>1.3632633E-10</c:v>
                </c:pt>
                <c:pt idx="64539">
                  <c:v>1.3471820999999999E-10</c:v>
                </c:pt>
                <c:pt idx="64540">
                  <c:v>1.3312895000000001E-10</c:v>
                </c:pt>
                <c:pt idx="64541">
                  <c:v>1.3155832999999999E-10</c:v>
                </c:pt>
                <c:pt idx="64542">
                  <c:v>1.3000613999999999E-10</c:v>
                </c:pt>
                <c:pt idx="64543">
                  <c:v>1.2847215000000001E-10</c:v>
                </c:pt>
                <c:pt idx="64544">
                  <c:v>1.2695615000000001E-10</c:v>
                </c:pt>
                <c:pt idx="64545">
                  <c:v>1.2545794E-10</c:v>
                </c:pt>
                <c:pt idx="64546">
                  <c:v>1.2397729999999999E-10</c:v>
                </c:pt>
                <c:pt idx="64547">
                  <c:v>1.2251404E-10</c:v>
                </c:pt>
                <c:pt idx="64548">
                  <c:v>1.2106794999999999E-10</c:v>
                </c:pt>
                <c:pt idx="64549">
                  <c:v>1.1963881000000001E-10</c:v>
                </c:pt>
                <c:pt idx="64550">
                  <c:v>1.1822645999999999E-10</c:v>
                </c:pt>
                <c:pt idx="64551">
                  <c:v>1.1683068E-10</c:v>
                </c:pt>
                <c:pt idx="64552">
                  <c:v>1.1545128999999999E-10</c:v>
                </c:pt>
                <c:pt idx="64553">
                  <c:v>1.1408810000000001E-10</c:v>
                </c:pt>
                <c:pt idx="64554">
                  <c:v>1.1274091E-10</c:v>
                </c:pt>
                <c:pt idx="64555">
                  <c:v>1.1140954E-10</c:v>
                </c:pt>
                <c:pt idx="64556">
                  <c:v>1.100938E-10</c:v>
                </c:pt>
                <c:pt idx="64557">
                  <c:v>1.0879352E-10</c:v>
                </c:pt>
                <c:pt idx="64558">
                  <c:v>1.075085E-10</c:v>
                </c:pt>
                <c:pt idx="64559">
                  <c:v>1.0623857999999999E-10</c:v>
                </c:pt>
                <c:pt idx="64560">
                  <c:v>1.0498357E-10</c:v>
                </c:pt>
                <c:pt idx="64561">
                  <c:v>1.0374331000000001E-10</c:v>
                </c:pt>
                <c:pt idx="64562">
                  <c:v>1.0251761E-10</c:v>
                </c:pt>
                <c:pt idx="64563">
                  <c:v>1.0130632000000001E-10</c:v>
                </c:pt>
                <c:pt idx="64564">
                  <c:v>1.0010925E-10</c:v>
                </c:pt>
                <c:pt idx="64565">
                  <c:v>9.8926255999999998E-11</c:v>
                </c:pt>
                <c:pt idx="64566">
                  <c:v>9.7757157000000001E-11</c:v>
                </c:pt>
                <c:pt idx="64567">
                  <c:v>9.6601795999999997E-11</c:v>
                </c:pt>
                <c:pt idx="64568">
                  <c:v>9.5460015000000001E-11</c:v>
                </c:pt>
                <c:pt idx="64569">
                  <c:v>9.4331653999999997E-11</c:v>
                </c:pt>
                <c:pt idx="64570">
                  <c:v>9.3216559E-11</c:v>
                </c:pt>
                <c:pt idx="64571">
                  <c:v>9.2114573000000002E-11</c:v>
                </c:pt>
                <c:pt idx="64572">
                  <c:v>9.1025534000000002E-11</c:v>
                </c:pt>
                <c:pt idx="64573">
                  <c:v>8.9949305000000003E-11</c:v>
                </c:pt>
                <c:pt idx="64574">
                  <c:v>8.8885731999999995E-11</c:v>
                </c:pt>
                <c:pt idx="64575">
                  <c:v>8.7834663000000005E-11</c:v>
                </c:pt>
                <c:pt idx="64576">
                  <c:v>8.6795952000000003E-11</c:v>
                </c:pt>
                <c:pt idx="64577">
                  <c:v>8.5769460999999997E-11</c:v>
                </c:pt>
                <c:pt idx="64578">
                  <c:v>8.4755036000000004E-11</c:v>
                </c:pt>
                <c:pt idx="64579">
                  <c:v>8.3752546999999998E-11</c:v>
                </c:pt>
                <c:pt idx="64580">
                  <c:v>8.2761846E-11</c:v>
                </c:pt>
                <c:pt idx="64581">
                  <c:v>8.1782802999999997E-11</c:v>
                </c:pt>
                <c:pt idx="64582">
                  <c:v>8.0815278E-11</c:v>
                </c:pt>
                <c:pt idx="64583">
                  <c:v>7.9859133000000006E-11</c:v>
                </c:pt>
                <c:pt idx="64584">
                  <c:v>7.8914236000000005E-11</c:v>
                </c:pt>
                <c:pt idx="64585">
                  <c:v>7.7980461999999994E-11</c:v>
                </c:pt>
                <c:pt idx="64586">
                  <c:v>7.7057672999999998E-11</c:v>
                </c:pt>
                <c:pt idx="64587">
                  <c:v>7.6145742000000001E-11</c:v>
                </c:pt>
                <c:pt idx="64588">
                  <c:v>7.5244546999999998E-11</c:v>
                </c:pt>
                <c:pt idx="64589">
                  <c:v>7.4353954000000002E-11</c:v>
                </c:pt>
                <c:pt idx="64590">
                  <c:v>7.3473844999999996E-11</c:v>
                </c:pt>
                <c:pt idx="64591">
                  <c:v>7.2604095999999999E-11</c:v>
                </c:pt>
                <c:pt idx="64592">
                  <c:v>7.1744588999999996E-11</c:v>
                </c:pt>
                <c:pt idx="64593">
                  <c:v>7.0895198999999996E-11</c:v>
                </c:pt>
                <c:pt idx="64594">
                  <c:v>7.0055814999999996E-11</c:v>
                </c:pt>
                <c:pt idx="64595">
                  <c:v>6.9226311999999994E-11</c:v>
                </c:pt>
                <c:pt idx="64596">
                  <c:v>6.8406578999999996E-11</c:v>
                </c:pt>
                <c:pt idx="64597">
                  <c:v>6.7596497999999999E-11</c:v>
                </c:pt>
                <c:pt idx="64598">
                  <c:v>6.6795957999999998E-11</c:v>
                </c:pt>
                <c:pt idx="64599">
                  <c:v>6.6004847000000005E-11</c:v>
                </c:pt>
                <c:pt idx="64600">
                  <c:v>6.5223056000000002E-11</c:v>
                </c:pt>
                <c:pt idx="64601">
                  <c:v>6.4450473000000003E-11</c:v>
                </c:pt>
                <c:pt idx="64602">
                  <c:v>6.3686993000000004E-11</c:v>
                </c:pt>
                <c:pt idx="64603">
                  <c:v>6.2932505999999995E-11</c:v>
                </c:pt>
                <c:pt idx="64604">
                  <c:v>6.2186908000000006E-11</c:v>
                </c:pt>
                <c:pt idx="64605">
                  <c:v>6.1450095000000002E-11</c:v>
                </c:pt>
                <c:pt idx="64606">
                  <c:v>6.0721969000000004E-11</c:v>
                </c:pt>
                <c:pt idx="64607">
                  <c:v>6.0002420000000001E-11</c:v>
                </c:pt>
                <c:pt idx="64608">
                  <c:v>5.9291356999999998E-11</c:v>
                </c:pt>
                <c:pt idx="64609">
                  <c:v>5.8588669000000002E-11</c:v>
                </c:pt>
                <c:pt idx="64610">
                  <c:v>5.7894269000000002E-11</c:v>
                </c:pt>
                <c:pt idx="64611">
                  <c:v>5.7208054000000003E-11</c:v>
                </c:pt>
                <c:pt idx="64612">
                  <c:v>5.6529930000000002E-11</c:v>
                </c:pt>
                <c:pt idx="64613">
                  <c:v>5.5859802999999998E-11</c:v>
                </c:pt>
                <c:pt idx="64614">
                  <c:v>5.5197578999999999E-11</c:v>
                </c:pt>
                <c:pt idx="64615">
                  <c:v>5.4543164999999998E-11</c:v>
                </c:pt>
                <c:pt idx="64616">
                  <c:v>5.3896471000000001E-11</c:v>
                </c:pt>
                <c:pt idx="64617">
                  <c:v>5.3257398000000003E-11</c:v>
                </c:pt>
                <c:pt idx="64618">
                  <c:v>5.2625868999999997E-11</c:v>
                </c:pt>
                <c:pt idx="64619">
                  <c:v>5.2001788E-11</c:v>
                </c:pt>
                <c:pt idx="64620">
                  <c:v>5.138507E-11</c:v>
                </c:pt>
                <c:pt idx="64621">
                  <c:v>5.0775627E-11</c:v>
                </c:pt>
                <c:pt idx="64622">
                  <c:v>5.0173375999999997E-11</c:v>
                </c:pt>
                <c:pt idx="64623">
                  <c:v>4.9578229999999998E-11</c:v>
                </c:pt>
                <c:pt idx="64624">
                  <c:v>4.8990107000000001E-11</c:v>
                </c:pt>
                <c:pt idx="64625">
                  <c:v>4.8408923000000003E-11</c:v>
                </c:pt>
                <c:pt idx="64626">
                  <c:v>4.7834597000000002E-11</c:v>
                </c:pt>
                <c:pt idx="64627">
                  <c:v>4.7267050999999999E-11</c:v>
                </c:pt>
                <c:pt idx="64628">
                  <c:v>4.6706204999999999E-11</c:v>
                </c:pt>
                <c:pt idx="64629">
                  <c:v>4.6151978000000001E-11</c:v>
                </c:pt>
                <c:pt idx="64630">
                  <c:v>4.5604290999999998E-11</c:v>
                </c:pt>
                <c:pt idx="64631">
                  <c:v>4.5063075000000002E-11</c:v>
                </c:pt>
                <c:pt idx="64632">
                  <c:v>4.4528246000000002E-11</c:v>
                </c:pt>
                <c:pt idx="64633">
                  <c:v>4.3999731000000003E-11</c:v>
                </c:pt>
                <c:pt idx="64634">
                  <c:v>4.3477458000000001E-11</c:v>
                </c:pt>
                <c:pt idx="64635">
                  <c:v>4.2961349999999997E-11</c:v>
                </c:pt>
                <c:pt idx="64636">
                  <c:v>4.2451338000000003E-11</c:v>
                </c:pt>
                <c:pt idx="64637">
                  <c:v>4.1947348000000002E-11</c:v>
                </c:pt>
                <c:pt idx="64638">
                  <c:v>4.1449313000000001E-11</c:v>
                </c:pt>
                <c:pt idx="64639">
                  <c:v>4.0957158000000001E-11</c:v>
                </c:pt>
                <c:pt idx="64640">
                  <c:v>4.0470817999999997E-11</c:v>
                </c:pt>
                <c:pt idx="64641">
                  <c:v>3.9990218999999999E-11</c:v>
                </c:pt>
                <c:pt idx="64642">
                  <c:v>3.9515300999999998E-11</c:v>
                </c:pt>
                <c:pt idx="64643">
                  <c:v>3.9045991999999997E-11</c:v>
                </c:pt>
                <c:pt idx="64644">
                  <c:v>3.8582227999999998E-11</c:v>
                </c:pt>
                <c:pt idx="64645">
                  <c:v>3.8123942000000001E-11</c:v>
                </c:pt>
                <c:pt idx="64646">
                  <c:v>3.7671074999999998E-11</c:v>
                </c:pt>
                <c:pt idx="64647">
                  <c:v>3.7223558000000001E-11</c:v>
                </c:pt>
                <c:pt idx="64648">
                  <c:v>3.6781331000000001E-11</c:v>
                </c:pt>
                <c:pt idx="64649">
                  <c:v>3.6344329999999999E-11</c:v>
                </c:pt>
                <c:pt idx="64650">
                  <c:v>3.5912495000000001E-11</c:v>
                </c:pt>
                <c:pt idx="64651">
                  <c:v>3.5485766999999998E-11</c:v>
                </c:pt>
                <c:pt idx="64652">
                  <c:v>3.5064083999999998E-11</c:v>
                </c:pt>
                <c:pt idx="64653">
                  <c:v>3.4647381999999999E-11</c:v>
                </c:pt>
                <c:pt idx="64654">
                  <c:v>3.4235607E-11</c:v>
                </c:pt>
                <c:pt idx="64655">
                  <c:v>3.3828704000000003E-11</c:v>
                </c:pt>
                <c:pt idx="64656">
                  <c:v>3.3426611999999997E-11</c:v>
                </c:pt>
                <c:pt idx="64657">
                  <c:v>3.3029274000000002E-11</c:v>
                </c:pt>
                <c:pt idx="64658">
                  <c:v>3.2636632999999998E-11</c:v>
                </c:pt>
                <c:pt idx="64659">
                  <c:v>3.2248638000000001E-11</c:v>
                </c:pt>
                <c:pt idx="64660">
                  <c:v>3.1865229000000001E-11</c:v>
                </c:pt>
                <c:pt idx="64661">
                  <c:v>3.1486358999999998E-11</c:v>
                </c:pt>
                <c:pt idx="64662">
                  <c:v>3.1111970999999997E-11</c:v>
                </c:pt>
                <c:pt idx="64663">
                  <c:v>3.0742009999999999E-11</c:v>
                </c:pt>
                <c:pt idx="64664">
                  <c:v>3.0376427000000002E-11</c:v>
                </c:pt>
                <c:pt idx="64665">
                  <c:v>3.0015171000000001E-11</c:v>
                </c:pt>
                <c:pt idx="64666">
                  <c:v>2.9658188999999999E-11</c:v>
                </c:pt>
                <c:pt idx="64667">
                  <c:v>2.9305429999999999E-11</c:v>
                </c:pt>
                <c:pt idx="64668">
                  <c:v>2.8956846000000001E-11</c:v>
                </c:pt>
                <c:pt idx="64669">
                  <c:v>2.8612387E-11</c:v>
                </c:pt>
                <c:pt idx="64670">
                  <c:v>2.8272006000000001E-11</c:v>
                </c:pt>
                <c:pt idx="64671">
                  <c:v>2.7935654000000001E-11</c:v>
                </c:pt>
                <c:pt idx="64672">
                  <c:v>2.7603282999999999E-11</c:v>
                </c:pt>
                <c:pt idx="64673">
                  <c:v>2.7274845999999999E-11</c:v>
                </c:pt>
                <c:pt idx="64674">
                  <c:v>2.6950296000000001E-11</c:v>
                </c:pt>
                <c:pt idx="64675">
                  <c:v>2.6629589000000001E-11</c:v>
                </c:pt>
                <c:pt idx="64676">
                  <c:v>2.6312679E-11</c:v>
                </c:pt>
                <c:pt idx="64677">
                  <c:v>2.5999524000000001E-11</c:v>
                </c:pt>
                <c:pt idx="64678">
                  <c:v>2.5690074999999999E-11</c:v>
                </c:pt>
                <c:pt idx="64679">
                  <c:v>2.5384289999999999E-11</c:v>
                </c:pt>
                <c:pt idx="64680">
                  <c:v>2.5082126999999999E-11</c:v>
                </c:pt>
                <c:pt idx="64681">
                  <c:v>2.4783543000000001E-11</c:v>
                </c:pt>
                <c:pt idx="64682">
                  <c:v>2.4488495999999999E-11</c:v>
                </c:pt>
                <c:pt idx="64683">
                  <c:v>2.4196943000000001E-11</c:v>
                </c:pt>
                <c:pt idx="64684">
                  <c:v>2.3908844E-11</c:v>
                </c:pt>
                <c:pt idx="64685">
                  <c:v>2.3624158000000001E-11</c:v>
                </c:pt>
                <c:pt idx="64686">
                  <c:v>2.3342845000000001E-11</c:v>
                </c:pt>
                <c:pt idx="64687">
                  <c:v>2.3064866E-11</c:v>
                </c:pt>
                <c:pt idx="64688">
                  <c:v>2.2790181000000001E-11</c:v>
                </c:pt>
                <c:pt idx="64689">
                  <c:v>2.2518752E-11</c:v>
                </c:pt>
                <c:pt idx="64690">
                  <c:v>2.2250542E-11</c:v>
                </c:pt>
                <c:pt idx="64691">
                  <c:v>2.1985508999999999E-11</c:v>
                </c:pt>
                <c:pt idx="64692">
                  <c:v>2.1723618000000002E-11</c:v>
                </c:pt>
                <c:pt idx="64693">
                  <c:v>2.1464832E-11</c:v>
                </c:pt>
                <c:pt idx="64694">
                  <c:v>2.1209112999999999E-11</c:v>
                </c:pt>
                <c:pt idx="64695">
                  <c:v>2.0956426E-11</c:v>
                </c:pt>
                <c:pt idx="64696">
                  <c:v>2.0706735000000001E-11</c:v>
                </c:pt>
                <c:pt idx="64697">
                  <c:v>2.0460003000000001E-11</c:v>
                </c:pt>
                <c:pt idx="64698">
                  <c:v>2.0216198999999999E-11</c:v>
                </c:pt>
                <c:pt idx="64699">
                  <c:v>1.9975285000000001E-11</c:v>
                </c:pt>
                <c:pt idx="64700">
                  <c:v>1.9737229000000001E-11</c:v>
                </c:pt>
                <c:pt idx="64701">
                  <c:v>1.9501997E-11</c:v>
                </c:pt>
                <c:pt idx="64702">
                  <c:v>1.9269555E-11</c:v>
                </c:pt>
                <c:pt idx="64703">
                  <c:v>1.9039869000000002E-11</c:v>
                </c:pt>
                <c:pt idx="64704">
                  <c:v>1.8812907999999999E-11</c:v>
                </c:pt>
                <c:pt idx="64705">
                  <c:v>1.8588637999999999E-11</c:v>
                </c:pt>
                <c:pt idx="64706">
                  <c:v>1.8367028E-11</c:v>
                </c:pt>
                <c:pt idx="64707">
                  <c:v>1.8148047E-11</c:v>
                </c:pt>
                <c:pt idx="64708">
                  <c:v>1.7931665000000001E-11</c:v>
                </c:pt>
                <c:pt idx="64709">
                  <c:v>1.7717850000000001E-11</c:v>
                </c:pt>
                <c:pt idx="64710">
                  <c:v>1.7506572999999999E-11</c:v>
                </c:pt>
                <c:pt idx="64711">
                  <c:v>1.7297801999999999E-11</c:v>
                </c:pt>
                <c:pt idx="64712">
                  <c:v>1.7091509999999999E-11</c:v>
                </c:pt>
                <c:pt idx="64713">
                  <c:v>1.6887667E-11</c:v>
                </c:pt>
                <c:pt idx="64714">
                  <c:v>1.6686242999999999E-11</c:v>
                </c:pt>
                <c:pt idx="64715">
                  <c:v>1.6487209000000001E-11</c:v>
                </c:pt>
                <c:pt idx="64716">
                  <c:v>1.6290538E-11</c:v>
                </c:pt>
                <c:pt idx="64717">
                  <c:v>1.6096202E-11</c:v>
                </c:pt>
                <c:pt idx="64718">
                  <c:v>1.5904174E-11</c:v>
                </c:pt>
                <c:pt idx="64719">
                  <c:v>1.5714424999999998E-11</c:v>
                </c:pt>
                <c:pt idx="64720">
                  <c:v>1.5526929000000001E-11</c:v>
                </c:pt>
                <c:pt idx="64721">
                  <c:v>1.5341658E-11</c:v>
                </c:pt>
                <c:pt idx="64722">
                  <c:v>1.5158588000000002E-11</c:v>
                </c:pt>
                <c:pt idx="64723">
                  <c:v>1.4977691000000001E-11</c:v>
                </c:pt>
                <c:pt idx="64724">
                  <c:v>1.4798943E-11</c:v>
                </c:pt>
                <c:pt idx="64725">
                  <c:v>1.4622319000000001E-11</c:v>
                </c:pt>
                <c:pt idx="64726">
                  <c:v>1.4447793E-11</c:v>
                </c:pt>
                <c:pt idx="64727">
                  <c:v>1.427534E-11</c:v>
                </c:pt>
                <c:pt idx="64728">
                  <c:v>1.4104935000000001E-11</c:v>
                </c:pt>
                <c:pt idx="64729">
                  <c:v>1.3936554999999999E-11</c:v>
                </c:pt>
                <c:pt idx="64730">
                  <c:v>1.3770176E-11</c:v>
                </c:pt>
                <c:pt idx="64731">
                  <c:v>1.3605774E-11</c:v>
                </c:pt>
                <c:pt idx="64732">
                  <c:v>1.3443324999999999E-11</c:v>
                </c:pt>
                <c:pt idx="64733">
                  <c:v>1.3282805E-11</c:v>
                </c:pt>
                <c:pt idx="64734">
                  <c:v>1.3124194E-11</c:v>
                </c:pt>
                <c:pt idx="64735">
                  <c:v>1.2967468999999999E-11</c:v>
                </c:pt>
                <c:pt idx="64736">
                  <c:v>1.2812606000000001E-11</c:v>
                </c:pt>
                <c:pt idx="64737">
                  <c:v>1.2659584E-11</c:v>
                </c:pt>
                <c:pt idx="64738">
                  <c:v>1.2508381E-11</c:v>
                </c:pt>
                <c:pt idx="64739">
                  <c:v>1.2358976E-11</c:v>
                </c:pt>
                <c:pt idx="64740">
                  <c:v>1.2211347E-11</c:v>
                </c:pt>
                <c:pt idx="64741">
                  <c:v>1.2065472E-11</c:v>
                </c:pt>
                <c:pt idx="64742">
                  <c:v>1.1921332000000001E-11</c:v>
                </c:pt>
                <c:pt idx="64743">
                  <c:v>1.1778906E-11</c:v>
                </c:pt>
                <c:pt idx="64744">
                  <c:v>1.1638174000000001E-11</c:v>
                </c:pt>
                <c:pt idx="64745">
                  <c:v>1.1499115E-11</c:v>
                </c:pt>
                <c:pt idx="64746">
                  <c:v>1.136171E-11</c:v>
                </c:pt>
                <c:pt idx="64747">
                  <c:v>1.1225939E-11</c:v>
                </c:pt>
                <c:pt idx="64748">
                  <c:v>1.1091784E-11</c:v>
                </c:pt>
                <c:pt idx="64749">
                  <c:v>1.0959224E-11</c:v>
                </c:pt>
                <c:pt idx="64750">
                  <c:v>1.0828241E-11</c:v>
                </c:pt>
                <c:pt idx="64751">
                  <c:v>1.0698816000000001E-11</c:v>
                </c:pt>
                <c:pt idx="64752">
                  <c:v>1.0570929999999999E-11</c:v>
                </c:pt>
                <c:pt idx="64753">
                  <c:v>1.0444567E-11</c:v>
                </c:pt>
                <c:pt idx="64754">
                  <c:v>1.0319707E-11</c:v>
                </c:pt>
                <c:pt idx="64755">
                  <c:v>1.0196332E-11</c:v>
                </c:pt>
                <c:pt idx="64756">
                  <c:v>1.0074427E-11</c:v>
                </c:pt>
                <c:pt idx="64757">
                  <c:v>9.9539707999999999E-12</c:v>
                </c:pt>
                <c:pt idx="64758">
                  <c:v>9.8349488000000003E-12</c:v>
                </c:pt>
                <c:pt idx="64759">
                  <c:v>9.7173431999999993E-12</c:v>
                </c:pt>
                <c:pt idx="64760">
                  <c:v>9.6011376000000003E-12</c:v>
                </c:pt>
                <c:pt idx="64761">
                  <c:v>9.4863154000000001E-12</c:v>
                </c:pt>
                <c:pt idx="64762">
                  <c:v>9.3728593000000001E-12</c:v>
                </c:pt>
                <c:pt idx="64763">
                  <c:v>9.2607544999999999E-12</c:v>
                </c:pt>
                <c:pt idx="64764">
                  <c:v>9.1499845999999996E-12</c:v>
                </c:pt>
                <c:pt idx="64765">
                  <c:v>9.0405330999999994E-12</c:v>
                </c:pt>
                <c:pt idx="64766">
                  <c:v>8.9323852000000005E-12</c:v>
                </c:pt>
                <c:pt idx="64767">
                  <c:v>8.8255244999999999E-12</c:v>
                </c:pt>
                <c:pt idx="64768">
                  <c:v>8.7199370999999992E-12</c:v>
                </c:pt>
                <c:pt idx="64769">
                  <c:v>8.6156074000000008E-12</c:v>
                </c:pt>
                <c:pt idx="64770">
                  <c:v>8.5125197000000004E-12</c:v>
                </c:pt>
                <c:pt idx="64771">
                  <c:v>8.4106601999999997E-12</c:v>
                </c:pt>
                <c:pt idx="64772">
                  <c:v>8.3100141E-12</c:v>
                </c:pt>
                <c:pt idx="64773">
                  <c:v>8.2105668000000008E-12</c:v>
                </c:pt>
                <c:pt idx="64774">
                  <c:v>8.1123042000000005E-12</c:v>
                </c:pt>
                <c:pt idx="64775">
                  <c:v>8.0152125999999992E-12</c:v>
                </c:pt>
                <c:pt idx="64776">
                  <c:v>7.9192771999999998E-12</c:v>
                </c:pt>
                <c:pt idx="64777">
                  <c:v>7.8244849999999995E-12</c:v>
                </c:pt>
                <c:pt idx="64778">
                  <c:v>7.7308221E-12</c:v>
                </c:pt>
                <c:pt idx="64779">
                  <c:v>7.6382754000000002E-12</c:v>
                </c:pt>
                <c:pt idx="64780">
                  <c:v>7.5468312000000004E-12</c:v>
                </c:pt>
                <c:pt idx="64781">
                  <c:v>7.4564772999999998E-12</c:v>
                </c:pt>
                <c:pt idx="64782">
                  <c:v>7.3671997000000002E-12</c:v>
                </c:pt>
                <c:pt idx="64783">
                  <c:v>7.2789863999999994E-12</c:v>
                </c:pt>
                <c:pt idx="64784">
                  <c:v>7.1918243999999997E-12</c:v>
                </c:pt>
                <c:pt idx="64785">
                  <c:v>7.1057014000000003E-12</c:v>
                </c:pt>
                <c:pt idx="64786">
                  <c:v>7.0206049999999999E-12</c:v>
                </c:pt>
                <c:pt idx="64787">
                  <c:v>6.9365230000000001E-12</c:v>
                </c:pt>
                <c:pt idx="64788">
                  <c:v>6.8534431999999998E-12</c:v>
                </c:pt>
                <c:pt idx="64789">
                  <c:v>6.7713539000000001E-12</c:v>
                </c:pt>
                <c:pt idx="64790">
                  <c:v>6.6902433999999999E-12</c:v>
                </c:pt>
                <c:pt idx="64791">
                  <c:v>6.6101000999999999E-12</c:v>
                </c:pt>
                <c:pt idx="64792">
                  <c:v>6.5309124999999999E-12</c:v>
                </c:pt>
                <c:pt idx="64793">
                  <c:v>6.4526696E-12</c:v>
                </c:pt>
                <c:pt idx="64794">
                  <c:v>6.3753593999999997E-12</c:v>
                </c:pt>
                <c:pt idx="64795">
                  <c:v>6.2989713000000001E-12</c:v>
                </c:pt>
                <c:pt idx="64796">
                  <c:v>6.2234943999999999E-12</c:v>
                </c:pt>
                <c:pt idx="64797">
                  <c:v>6.1489176999999999E-12</c:v>
                </c:pt>
                <c:pt idx="64798">
                  <c:v>6.0752305999999997E-12</c:v>
                </c:pt>
                <c:pt idx="64799">
                  <c:v>6.0024229999999999E-12</c:v>
                </c:pt>
                <c:pt idx="64800">
                  <c:v>5.9304839999999999E-12</c:v>
                </c:pt>
                <c:pt idx="64801">
                  <c:v>5.8656096000000003E-12</c:v>
                </c:pt>
                <c:pt idx="64802">
                  <c:v>5.8013238000000003E-12</c:v>
                </c:pt>
                <c:pt idx="64803">
                  <c:v>5.7376352000000002E-12</c:v>
                </c:pt>
                <c:pt idx="64804">
                  <c:v>5.6745498000000002E-12</c:v>
                </c:pt>
                <c:pt idx="64805">
                  <c:v>5.6120720000000003E-12</c:v>
                </c:pt>
                <c:pt idx="64806">
                  <c:v>5.5502043999999996E-12</c:v>
                </c:pt>
                <c:pt idx="64807">
                  <c:v>5.4889482999999998E-12</c:v>
                </c:pt>
                <c:pt idx="64808">
                  <c:v>5.4283045000000004E-12</c:v>
                </c:pt>
                <c:pt idx="64809">
                  <c:v>5.3682717999999999E-12</c:v>
                </c:pt>
                <c:pt idx="64810">
                  <c:v>5.3088488000000001E-12</c:v>
                </c:pt>
                <c:pt idx="64811">
                  <c:v>5.2500335000000004E-12</c:v>
                </c:pt>
                <c:pt idx="64812">
                  <c:v>5.1918231000000002E-12</c:v>
                </c:pt>
                <c:pt idx="64813">
                  <c:v>5.1342147000000001E-12</c:v>
                </c:pt>
                <c:pt idx="64814">
                  <c:v>5.0772043000000003E-12</c:v>
                </c:pt>
                <c:pt idx="64815">
                  <c:v>5.0207885000000004E-12</c:v>
                </c:pt>
                <c:pt idx="64816">
                  <c:v>4.9649632999999998E-12</c:v>
                </c:pt>
                <c:pt idx="64817">
                  <c:v>4.9097245E-12</c:v>
                </c:pt>
                <c:pt idx="64818">
                  <c:v>4.8550677000000001E-12</c:v>
                </c:pt>
                <c:pt idx="64819">
                  <c:v>4.8009881999999999E-12</c:v>
                </c:pt>
                <c:pt idx="64820">
                  <c:v>4.7474814999999999E-12</c:v>
                </c:pt>
                <c:pt idx="64821">
                  <c:v>4.6945429E-12</c:v>
                </c:pt>
                <c:pt idx="64822">
                  <c:v>4.6421673000000003E-12</c:v>
                </c:pt>
                <c:pt idx="64823">
                  <c:v>4.5903497999999996E-12</c:v>
                </c:pt>
                <c:pt idx="64824">
                  <c:v>4.5390857000000001E-12</c:v>
                </c:pt>
                <c:pt idx="64825">
                  <c:v>4.4883701999999999E-12</c:v>
                </c:pt>
                <c:pt idx="64826">
                  <c:v>4.4381975999999996E-12</c:v>
                </c:pt>
                <c:pt idx="64827">
                  <c:v>4.3885637000000001E-12</c:v>
                </c:pt>
                <c:pt idx="64828">
                  <c:v>4.3394633000000001E-12</c:v>
                </c:pt>
                <c:pt idx="64829">
                  <c:v>4.2908910000000003E-12</c:v>
                </c:pt>
                <c:pt idx="64830">
                  <c:v>4.2428421999999998E-12</c:v>
                </c:pt>
                <c:pt idx="64831">
                  <c:v>4.1953116000000003E-12</c:v>
                </c:pt>
                <c:pt idx="64832">
                  <c:v>4.1482946000000001E-12</c:v>
                </c:pt>
                <c:pt idx="64833">
                  <c:v>4.1017858E-12</c:v>
                </c:pt>
                <c:pt idx="64834">
                  <c:v>4.0557804999999998E-12</c:v>
                </c:pt>
                <c:pt idx="64835">
                  <c:v>4.0102738999999999E-12</c:v>
                </c:pt>
                <c:pt idx="64836">
                  <c:v>3.9652607999999997E-12</c:v>
                </c:pt>
                <c:pt idx="64837">
                  <c:v>3.9207365999999998E-12</c:v>
                </c:pt>
                <c:pt idx="64838">
                  <c:v>3.8766962999999997E-12</c:v>
                </c:pt>
                <c:pt idx="64839">
                  <c:v>3.8331352E-12</c:v>
                </c:pt>
                <c:pt idx="64840">
                  <c:v>3.7900486000000004E-12</c:v>
                </c:pt>
                <c:pt idx="64841">
                  <c:v>3.7474312000000002E-12</c:v>
                </c:pt>
                <c:pt idx="64842">
                  <c:v>3.7052787000000002E-12</c:v>
                </c:pt>
                <c:pt idx="64843">
                  <c:v>3.6635864000000001E-12</c:v>
                </c:pt>
                <c:pt idx="64844">
                  <c:v>3.6223498000000001E-12</c:v>
                </c:pt>
                <c:pt idx="64845">
                  <c:v>3.5815640999999999E-12</c:v>
                </c:pt>
                <c:pt idx="64846">
                  <c:v>3.5412248000000001E-12</c:v>
                </c:pt>
                <c:pt idx="64847">
                  <c:v>3.5013273E-12</c:v>
                </c:pt>
                <c:pt idx="64848">
                  <c:v>3.4618668999999999E-12</c:v>
                </c:pt>
                <c:pt idx="64849">
                  <c:v>3.4228393E-12</c:v>
                </c:pt>
                <c:pt idx="64850">
                  <c:v>3.3842399000000001E-12</c:v>
                </c:pt>
                <c:pt idx="64851">
                  <c:v>3.3460645000000002E-12</c:v>
                </c:pt>
                <c:pt idx="64852">
                  <c:v>3.3083087000000001E-12</c:v>
                </c:pt>
                <c:pt idx="64853">
                  <c:v>3.2709680999999999E-12</c:v>
                </c:pt>
                <c:pt idx="64854">
                  <c:v>3.2340385000000002E-12</c:v>
                </c:pt>
                <c:pt idx="64855">
                  <c:v>3.1975154000000001E-12</c:v>
                </c:pt>
                <c:pt idx="64856">
                  <c:v>3.1613944999999999E-12</c:v>
                </c:pt>
                <c:pt idx="64857">
                  <c:v>3.1256719999999999E-12</c:v>
                </c:pt>
                <c:pt idx="64858">
                  <c:v>3.0903432999999998E-12</c:v>
                </c:pt>
                <c:pt idx="64859">
                  <c:v>3.0554044999999999E-12</c:v>
                </c:pt>
                <c:pt idx="64860">
                  <c:v>3.0208516000000001E-12</c:v>
                </c:pt>
                <c:pt idx="64861">
                  <c:v>2.9866803000000001E-12</c:v>
                </c:pt>
                <c:pt idx="64862">
                  <c:v>2.9528870999999999E-12</c:v>
                </c:pt>
                <c:pt idx="64863">
                  <c:v>2.9194676000000001E-12</c:v>
                </c:pt>
                <c:pt idx="64864">
                  <c:v>2.8864179000000001E-12</c:v>
                </c:pt>
                <c:pt idx="64865">
                  <c:v>2.8537340000000001E-12</c:v>
                </c:pt>
                <c:pt idx="64866">
                  <c:v>2.8214119000000001E-12</c:v>
                </c:pt>
                <c:pt idx="64867">
                  <c:v>2.7894483999999999E-12</c:v>
                </c:pt>
                <c:pt idx="64868">
                  <c:v>2.7578391000000002E-12</c:v>
                </c:pt>
                <c:pt idx="64869">
                  <c:v>2.7265805000000002E-12</c:v>
                </c:pt>
                <c:pt idx="64870">
                  <c:v>2.6956688000000001E-12</c:v>
                </c:pt>
                <c:pt idx="64871">
                  <c:v>2.6651003000000002E-12</c:v>
                </c:pt>
                <c:pt idx="64872">
                  <c:v>2.6348715000000001E-12</c:v>
                </c:pt>
                <c:pt idx="64873">
                  <c:v>2.6049787000000001E-12</c:v>
                </c:pt>
                <c:pt idx="64874">
                  <c:v>2.5754183999999998E-12</c:v>
                </c:pt>
                <c:pt idx="64875">
                  <c:v>2.5461867999999998E-12</c:v>
                </c:pt>
                <c:pt idx="64876">
                  <c:v>2.5172804000000002E-12</c:v>
                </c:pt>
                <c:pt idx="64877">
                  <c:v>2.4886959000000001E-12</c:v>
                </c:pt>
                <c:pt idx="64878">
                  <c:v>2.4604296E-12</c:v>
                </c:pt>
                <c:pt idx="64879">
                  <c:v>2.4324783E-12</c:v>
                </c:pt>
                <c:pt idx="64880">
                  <c:v>2.4048387000000001E-12</c:v>
                </c:pt>
                <c:pt idx="64881">
                  <c:v>2.3775073000000001E-12</c:v>
                </c:pt>
                <c:pt idx="64882">
                  <c:v>2.3504806999999999E-12</c:v>
                </c:pt>
                <c:pt idx="64883">
                  <c:v>2.3237558000000002E-12</c:v>
                </c:pt>
                <c:pt idx="64884">
                  <c:v>2.2973290000000001E-12</c:v>
                </c:pt>
                <c:pt idx="64885">
                  <c:v>2.2711972999999999E-12</c:v>
                </c:pt>
                <c:pt idx="64886">
                  <c:v>2.2453578E-12</c:v>
                </c:pt>
                <c:pt idx="64887">
                  <c:v>2.2198068000000002E-12</c:v>
                </c:pt>
                <c:pt idx="64888">
                  <c:v>2.1945414000000001E-12</c:v>
                </c:pt>
                <c:pt idx="64889">
                  <c:v>2.1695585999999999E-12</c:v>
                </c:pt>
                <c:pt idx="64890">
                  <c:v>2.1448552999999999E-12</c:v>
                </c:pt>
                <c:pt idx="64891">
                  <c:v>2.1204284E-12</c:v>
                </c:pt>
                <c:pt idx="64892">
                  <c:v>2.096275E-12</c:v>
                </c:pt>
                <c:pt idx="64893">
                  <c:v>2.0723920000000002E-12</c:v>
                </c:pt>
                <c:pt idx="64894">
                  <c:v>2.0487765000000001E-12</c:v>
                </c:pt>
                <c:pt idx="64895">
                  <c:v>2.0254256000000001E-12</c:v>
                </c:pt>
                <c:pt idx="64896">
                  <c:v>2.0023364000000001E-12</c:v>
                </c:pt>
                <c:pt idx="64897">
                  <c:v>1.9795062000000001E-12</c:v>
                </c:pt>
                <c:pt idx="64898">
                  <c:v>1.9569320000000002E-12</c:v>
                </c:pt>
                <c:pt idx="64899">
                  <c:v>1.9346109000000001E-12</c:v>
                </c:pt>
                <c:pt idx="64900">
                  <c:v>1.9125402E-12</c:v>
                </c:pt>
                <c:pt idx="64901">
                  <c:v>1.8907174E-12</c:v>
                </c:pt>
                <c:pt idx="64902">
                  <c:v>1.8691396E-12</c:v>
                </c:pt>
                <c:pt idx="64903">
                  <c:v>1.8478041999999999E-12</c:v>
                </c:pt>
                <c:pt idx="64904">
                  <c:v>1.8267084999999999E-12</c:v>
                </c:pt>
                <c:pt idx="64905">
                  <c:v>1.8058497999999999E-12</c:v>
                </c:pt>
                <c:pt idx="64906">
                  <c:v>1.7852255999999999E-12</c:v>
                </c:pt>
                <c:pt idx="64907">
                  <c:v>1.7648334E-12</c:v>
                </c:pt>
                <c:pt idx="64908">
                  <c:v>1.7446706E-12</c:v>
                </c:pt>
                <c:pt idx="64909">
                  <c:v>1.7247346000000001E-12</c:v>
                </c:pt>
                <c:pt idx="64910">
                  <c:v>1.7050230000000001E-12</c:v>
                </c:pt>
                <c:pt idx="64911">
                  <c:v>1.6855332E-12</c:v>
                </c:pt>
                <c:pt idx="64912">
                  <c:v>1.6662629000000001E-12</c:v>
                </c:pt>
                <c:pt idx="64913">
                  <c:v>1.6472097E-12</c:v>
                </c:pt>
                <c:pt idx="64914">
                  <c:v>1.6283711999999999E-12</c:v>
                </c:pt>
                <c:pt idx="64915">
                  <c:v>1.6097449E-12</c:v>
                </c:pt>
                <c:pt idx="64916">
                  <c:v>1.5913286E-12</c:v>
                </c:pt>
                <c:pt idx="64917">
                  <c:v>1.5731200000000001E-12</c:v>
                </c:pt>
                <c:pt idx="64918">
                  <c:v>1.5551167000000001E-12</c:v>
                </c:pt>
                <c:pt idx="64919">
                  <c:v>1.5373166E-12</c:v>
                </c:pt>
                <c:pt idx="64920">
                  <c:v>1.5197171999999999E-12</c:v>
                </c:pt>
                <c:pt idx="64921">
                  <c:v>1.5023163999999999E-12</c:v>
                </c:pt>
                <c:pt idx="64922">
                  <c:v>1.4851120999999999E-12</c:v>
                </c:pt>
                <c:pt idx="64923">
                  <c:v>1.4681019000000001E-12</c:v>
                </c:pt>
                <c:pt idx="64924">
                  <c:v>1.4512839000000001E-12</c:v>
                </c:pt>
                <c:pt idx="64925">
                  <c:v>1.4346558999999999E-12</c:v>
                </c:pt>
                <c:pt idx="64926">
                  <c:v>1.4182158E-12</c:v>
                </c:pt>
                <c:pt idx="64927">
                  <c:v>1.4019614E-12</c:v>
                </c:pt>
                <c:pt idx="64928">
                  <c:v>1.3858909E-12</c:v>
                </c:pt>
                <c:pt idx="64929">
                  <c:v>1.370002E-12</c:v>
                </c:pt>
                <c:pt idx="64930">
                  <c:v>1.3542928000000001E-12</c:v>
                </c:pt>
                <c:pt idx="64931">
                  <c:v>1.3387611999999999E-12</c:v>
                </c:pt>
                <c:pt idx="64932">
                  <c:v>1.3234054999999999E-12</c:v>
                </c:pt>
                <c:pt idx="64933">
                  <c:v>1.3082235000000001E-12</c:v>
                </c:pt>
                <c:pt idx="64934">
                  <c:v>1.2932134E-12</c:v>
                </c:pt>
                <c:pt idx="64935">
                  <c:v>1.2783732E-12</c:v>
                </c:pt>
                <c:pt idx="64936">
                  <c:v>1.2637011E-12</c:v>
                </c:pt>
                <c:pt idx="64937">
                  <c:v>1.2491951E-12</c:v>
                </c:pt>
                <c:pt idx="64938">
                  <c:v>1.2348534999999999E-12</c:v>
                </c:pt>
                <c:pt idx="64939">
                  <c:v>1.2206745000000001E-12</c:v>
                </c:pt>
                <c:pt idx="64940">
                  <c:v>1.2066562000000001E-12</c:v>
                </c:pt>
                <c:pt idx="64941">
                  <c:v>1.1927968000000001E-12</c:v>
                </c:pt>
                <c:pt idx="64942">
                  <c:v>1.1790946E-12</c:v>
                </c:pt>
                <c:pt idx="64943">
                  <c:v>1.1655478E-12</c:v>
                </c:pt>
                <c:pt idx="64944">
                  <c:v>1.1521547E-12</c:v>
                </c:pt>
                <c:pt idx="64945">
                  <c:v>1.1389135E-12</c:v>
                </c:pt>
                <c:pt idx="64946">
                  <c:v>1.1258226E-12</c:v>
                </c:pt>
                <c:pt idx="64947">
                  <c:v>1.1128803E-12</c:v>
                </c:pt>
                <c:pt idx="64948">
                  <c:v>1.1000849000000001E-12</c:v>
                </c:pt>
                <c:pt idx="64949">
                  <c:v>1.0874348000000001E-12</c:v>
                </c:pt>
                <c:pt idx="64950">
                  <c:v>1.0749284E-12</c:v>
                </c:pt>
                <c:pt idx="64951">
                  <c:v>1.0625642000000001E-12</c:v>
                </c:pt>
                <c:pt idx="64952">
                  <c:v>1.0503404E-12</c:v>
                </c:pt>
                <c:pt idx="64953">
                  <c:v>1.0382554E-12</c:v>
                </c:pt>
                <c:pt idx="64954">
                  <c:v>1.0263078E-12</c:v>
                </c:pt>
                <c:pt idx="64955">
                  <c:v>1.0144960999999999E-12</c:v>
                </c:pt>
                <c:pt idx="64956">
                  <c:v>1.0028187E-12</c:v>
                </c:pt>
                <c:pt idx="64957">
                  <c:v>9.9127411999999999E-13</c:v>
                </c:pt>
                <c:pt idx="64958">
                  <c:v>9.7986082999999994E-13</c:v>
                </c:pt>
                <c:pt idx="64959">
                  <c:v>9.6857743000000007E-13</c:v>
                </c:pt>
                <c:pt idx="64960">
                  <c:v>9.5742239999999995E-13</c:v>
                </c:pt>
                <c:pt idx="64961">
                  <c:v>9.4639433000000009E-13</c:v>
                </c:pt>
                <c:pt idx="64962">
                  <c:v>9.3549181E-13</c:v>
                </c:pt>
                <c:pt idx="64963">
                  <c:v>9.2471343000000001E-13</c:v>
                </c:pt>
                <c:pt idx="64964">
                  <c:v>9.1405778000000002E-13</c:v>
                </c:pt>
                <c:pt idx="64965">
                  <c:v>9.0352350999999996E-13</c:v>
                </c:pt>
                <c:pt idx="64966">
                  <c:v>8.9310925999999997E-13</c:v>
                </c:pt>
                <c:pt idx="64967">
                  <c:v>8.8281368E-13</c:v>
                </c:pt>
                <c:pt idx="64968">
                  <c:v>8.7263540999999996E-13</c:v>
                </c:pt>
                <c:pt idx="64969">
                  <c:v>8.6257314000000004E-13</c:v>
                </c:pt>
                <c:pt idx="64970">
                  <c:v>8.5262564E-13</c:v>
                </c:pt>
                <c:pt idx="64971">
                  <c:v>8.4279154999999997E-13</c:v>
                </c:pt>
                <c:pt idx="64972">
                  <c:v>8.3306966999999997E-13</c:v>
                </c:pt>
                <c:pt idx="64973">
                  <c:v>8.2345865000000004E-13</c:v>
                </c:pt>
                <c:pt idx="64974">
                  <c:v>8.1395725000000003E-13</c:v>
                </c:pt>
                <c:pt idx="64975">
                  <c:v>8.0456425999999997E-13</c:v>
                </c:pt>
                <c:pt idx="64976">
                  <c:v>7.9527839000000002E-13</c:v>
                </c:pt>
                <c:pt idx="64977">
                  <c:v>7.8609850999999998E-13</c:v>
                </c:pt>
                <c:pt idx="64978">
                  <c:v>7.7702347E-13</c:v>
                </c:pt>
                <c:pt idx="64979">
                  <c:v>7.6805206999999999E-13</c:v>
                </c:pt>
                <c:pt idx="64980">
                  <c:v>7.5918314000000002E-13</c:v>
                </c:pt>
                <c:pt idx="64981">
                  <c:v>7.5041552000000005E-13</c:v>
                </c:pt>
                <c:pt idx="64982">
                  <c:v>7.4174807999999999E-13</c:v>
                </c:pt>
                <c:pt idx="64983">
                  <c:v>7.3317963000000004E-13</c:v>
                </c:pt>
                <c:pt idx="64984">
                  <c:v>7.2470913999999998E-13</c:v>
                </c:pt>
                <c:pt idx="64985">
                  <c:v>7.1633541000000001E-13</c:v>
                </c:pt>
                <c:pt idx="64986">
                  <c:v>7.0805742E-13</c:v>
                </c:pt>
                <c:pt idx="64987">
                  <c:v>6.9987408E-13</c:v>
                </c:pt>
                <c:pt idx="64988">
                  <c:v>6.9178429999999996E-13</c:v>
                </c:pt>
                <c:pt idx="64989">
                  <c:v>6.8378707000000004E-13</c:v>
                </c:pt>
                <c:pt idx="64990">
                  <c:v>6.7588133000000004E-13</c:v>
                </c:pt>
                <c:pt idx="64991">
                  <c:v>6.6806602999999997E-13</c:v>
                </c:pt>
                <c:pt idx="64992">
                  <c:v>6.6034015999999996E-13</c:v>
                </c:pt>
                <c:pt idx="64993">
                  <c:v>6.5270271999999995E-13</c:v>
                </c:pt>
                <c:pt idx="64994">
                  <c:v>6.4515266000000003E-13</c:v>
                </c:pt>
                <c:pt idx="64995">
                  <c:v>6.3768907000000001E-13</c:v>
                </c:pt>
                <c:pt idx="64996">
                  <c:v>6.3031090999999997E-13</c:v>
                </c:pt>
                <c:pt idx="64997">
                  <c:v>6.2301726000000002E-13</c:v>
                </c:pt>
                <c:pt idx="64998">
                  <c:v>6.1580716000000004E-13</c:v>
                </c:pt>
                <c:pt idx="64999">
                  <c:v>6.0867961000000004E-13</c:v>
                </c:pt>
                <c:pt idx="65000">
                  <c:v>6.0163371000000003E-13</c:v>
                </c:pt>
                <c:pt idx="65001">
                  <c:v>5.9466856999999997E-13</c:v>
                </c:pt>
                <c:pt idx="65002">
                  <c:v>5.8778324000000002E-13</c:v>
                </c:pt>
                <c:pt idx="65003">
                  <c:v>5.8097684000000003E-13</c:v>
                </c:pt>
                <c:pt idx="65004">
                  <c:v>5.7424844000000003E-13</c:v>
                </c:pt>
                <c:pt idx="65005">
                  <c:v>5.6759723999999997E-13</c:v>
                </c:pt>
                <c:pt idx="65006">
                  <c:v>5.6102230999999997E-13</c:v>
                </c:pt>
                <c:pt idx="65007">
                  <c:v>5.5452278999999996E-13</c:v>
                </c:pt>
                <c:pt idx="65008">
                  <c:v>5.4809780999999998E-13</c:v>
                </c:pt>
                <c:pt idx="65009">
                  <c:v>5.4174649999999999E-13</c:v>
                </c:pt>
                <c:pt idx="65010">
                  <c:v>5.3546809999999995E-13</c:v>
                </c:pt>
                <c:pt idx="65011">
                  <c:v>5.2926175000000001E-13</c:v>
                </c:pt>
                <c:pt idx="65012">
                  <c:v>5.2312663000000003E-13</c:v>
                </c:pt>
                <c:pt idx="65013">
                  <c:v>5.1706191999999998E-13</c:v>
                </c:pt>
                <c:pt idx="65014">
                  <c:v>5.1106682999999999E-13</c:v>
                </c:pt>
                <c:pt idx="65015">
                  <c:v>5.0514057999999998E-13</c:v>
                </c:pt>
                <c:pt idx="65016">
                  <c:v>4.9928242000000001E-13</c:v>
                </c:pt>
                <c:pt idx="65017">
                  <c:v>4.9349152999999996E-13</c:v>
                </c:pt>
                <c:pt idx="65018">
                  <c:v>4.8776716000000001E-13</c:v>
                </c:pt>
                <c:pt idx="65019">
                  <c:v>4.8210855000000002E-13</c:v>
                </c:pt>
                <c:pt idx="65020">
                  <c:v>4.7651499000000003E-13</c:v>
                </c:pt>
                <c:pt idx="65021">
                  <c:v>4.7098572000000001E-13</c:v>
                </c:pt>
                <c:pt idx="65022">
                  <c:v>4.6551998000000005E-13</c:v>
                </c:pt>
                <c:pt idx="65023">
                  <c:v>4.6011708000000003E-13</c:v>
                </c:pt>
                <c:pt idx="65024">
                  <c:v>4.5477629999999999E-13</c:v>
                </c:pt>
                <c:pt idx="65025">
                  <c:v>4.4949694000000002E-13</c:v>
                </c:pt>
                <c:pt idx="65026">
                  <c:v>4.4427828999999999E-13</c:v>
                </c:pt>
                <c:pt idx="65027">
                  <c:v>4.3911965999999999E-13</c:v>
                </c:pt>
                <c:pt idx="65028">
                  <c:v>4.3402035999999999E-13</c:v>
                </c:pt>
                <c:pt idx="65029">
                  <c:v>4.2897971000000002E-13</c:v>
                </c:pt>
                <c:pt idx="65030">
                  <c:v>4.2399707E-13</c:v>
                </c:pt>
                <c:pt idx="65031">
                  <c:v>4.1907178999999999E-13</c:v>
                </c:pt>
                <c:pt idx="65032">
                  <c:v>4.1420318E-13</c:v>
                </c:pt>
                <c:pt idx="65033">
                  <c:v>4.0939058999999999E-13</c:v>
                </c:pt>
                <c:pt idx="65034">
                  <c:v>4.0463344E-13</c:v>
                </c:pt>
                <c:pt idx="65035">
                  <c:v>3.9993105999999998E-13</c:v>
                </c:pt>
                <c:pt idx="65036">
                  <c:v>3.9528284999999999E-13</c:v>
                </c:pt>
                <c:pt idx="65037">
                  <c:v>3.9068816E-13</c:v>
                </c:pt>
                <c:pt idx="65038">
                  <c:v>3.8614638E-13</c:v>
                </c:pt>
                <c:pt idx="65039">
                  <c:v>3.8165695000000002E-13</c:v>
                </c:pt>
                <c:pt idx="65040">
                  <c:v>3.7721925E-13</c:v>
                </c:pt>
                <c:pt idx="65041">
                  <c:v>3.7283268000000001E-13</c:v>
                </c:pt>
                <c:pt idx="65042">
                  <c:v>3.6849667999999999E-13</c:v>
                </c:pt>
                <c:pt idx="65043">
                  <c:v>3.6421064000000001E-13</c:v>
                </c:pt>
                <c:pt idx="65044">
                  <c:v>3.5997401E-13</c:v>
                </c:pt>
                <c:pt idx="65045">
                  <c:v>3.5578622999999998E-13</c:v>
                </c:pt>
                <c:pt idx="65046">
                  <c:v>3.5164673999999998E-13</c:v>
                </c:pt>
                <c:pt idx="65047">
                  <c:v>3.4755498999999999E-13</c:v>
                </c:pt>
                <c:pt idx="65048">
                  <c:v>3.4351043E-13</c:v>
                </c:pt>
                <c:pt idx="65049">
                  <c:v>3.3951251999999998E-13</c:v>
                </c:pt>
                <c:pt idx="65050">
                  <c:v>3.3556073999999998E-13</c:v>
                </c:pt>
                <c:pt idx="65051">
                  <c:v>3.3165456999999998E-13</c:v>
                </c:pt>
                <c:pt idx="65052">
                  <c:v>3.2779346000000002E-13</c:v>
                </c:pt>
                <c:pt idx="65053">
                  <c:v>3.2397692999999998E-13</c:v>
                </c:pt>
                <c:pt idx="65054">
                  <c:v>3.2020444999999998E-13</c:v>
                </c:pt>
                <c:pt idx="65055">
                  <c:v>3.1647551999999998E-13</c:v>
                </c:pt>
                <c:pt idx="65056">
                  <c:v>3.1278963999999999E-13</c:v>
                </c:pt>
                <c:pt idx="65057">
                  <c:v>3.0914632000000001E-13</c:v>
                </c:pt>
                <c:pt idx="65058">
                  <c:v>3.0554506E-13</c:v>
                </c:pt>
                <c:pt idx="65059">
                  <c:v>3.0198541000000001E-13</c:v>
                </c:pt>
                <c:pt idx="65060">
                  <c:v>2.9846687000000001E-13</c:v>
                </c:pt>
                <c:pt idx="65061">
                  <c:v>2.9498897000000001E-13</c:v>
                </c:pt>
                <c:pt idx="65062">
                  <c:v>2.9155126000000001E-13</c:v>
                </c:pt>
                <c:pt idx="65063">
                  <c:v>2.8815325999999998E-13</c:v>
                </c:pt>
                <c:pt idx="65064">
                  <c:v>2.8479454000000001E-13</c:v>
                </c:pt>
                <c:pt idx="65065">
                  <c:v>2.8147463E-13</c:v>
                </c:pt>
                <c:pt idx="65066">
                  <c:v>2.7819310000000002E-13</c:v>
                </c:pt>
                <c:pt idx="65067">
                  <c:v>2.7494951999999999E-13</c:v>
                </c:pt>
                <c:pt idx="65068">
                  <c:v>2.7174343000000001E-13</c:v>
                </c:pt>
                <c:pt idx="65069">
                  <c:v>2.6857442000000002E-13</c:v>
                </c:pt>
                <c:pt idx="65070">
                  <c:v>2.6544205E-13</c:v>
                </c:pt>
                <c:pt idx="65071">
                  <c:v>2.6234592000000002E-13</c:v>
                </c:pt>
                <c:pt idx="65072">
                  <c:v>2.5928559E-13</c:v>
                </c:pt>
                <c:pt idx="65073">
                  <c:v>2.5626067E-13</c:v>
                </c:pt>
                <c:pt idx="65074">
                  <c:v>2.5327073999999998E-13</c:v>
                </c:pt>
                <c:pt idx="65075">
                  <c:v>2.5031541999999998E-13</c:v>
                </c:pt>
                <c:pt idx="65076">
                  <c:v>2.4739431000000001E-13</c:v>
                </c:pt>
                <c:pt idx="65077">
                  <c:v>2.4450700000000002E-13</c:v>
                </c:pt>
                <c:pt idx="65078">
                  <c:v>2.4165310999999999E-13</c:v>
                </c:pt>
                <c:pt idx="65079">
                  <c:v>2.3883228E-13</c:v>
                </c:pt>
                <c:pt idx="65080">
                  <c:v>2.3604408999999998E-13</c:v>
                </c:pt>
                <c:pt idx="65081">
                  <c:v>2.3328822E-13</c:v>
                </c:pt>
                <c:pt idx="65082">
                  <c:v>2.3056424000000002E-13</c:v>
                </c:pt>
                <c:pt idx="65083">
                  <c:v>2.2787180999999998E-13</c:v>
                </c:pt>
                <c:pt idx="65084">
                  <c:v>2.2521058E-13</c:v>
                </c:pt>
                <c:pt idx="65085">
                  <c:v>2.2258019E-13</c:v>
                </c:pt>
                <c:pt idx="65086">
                  <c:v>2.1998027E-13</c:v>
                </c:pt>
                <c:pt idx="65087">
                  <c:v>2.1741047999999999E-13</c:v>
                </c:pt>
                <c:pt idx="65088">
                  <c:v>2.1487048000000001E-13</c:v>
                </c:pt>
                <c:pt idx="65089">
                  <c:v>2.1235992999999999E-13</c:v>
                </c:pt>
                <c:pt idx="65090">
                  <c:v>2.0987847E-13</c:v>
                </c:pt>
                <c:pt idx="65091">
                  <c:v>2.0742578999999999E-13</c:v>
                </c:pt>
                <c:pt idx="65092">
                  <c:v>2.0500154000000001E-13</c:v>
                </c:pt>
                <c:pt idx="65093">
                  <c:v>2.026054E-13</c:v>
                </c:pt>
                <c:pt idx="65094">
                  <c:v>2.0023706000000001E-13</c:v>
                </c:pt>
                <c:pt idx="65095">
                  <c:v>1.9789618E-13</c:v>
                </c:pt>
                <c:pt idx="65096">
                  <c:v>1.9558246E-13</c:v>
                </c:pt>
                <c:pt idx="65097">
                  <c:v>1.9329557E-13</c:v>
                </c:pt>
                <c:pt idx="65098">
                  <c:v>1.9103521999999999E-13</c:v>
                </c:pt>
                <c:pt idx="65099">
                  <c:v>1.8880109999999999E-13</c:v>
                </c:pt>
                <c:pt idx="65100">
                  <c:v>1.865929E-13</c:v>
                </c:pt>
                <c:pt idx="65101">
                  <c:v>1.8441033E-13</c:v>
                </c:pt>
                <c:pt idx="65102">
                  <c:v>1.822531E-13</c:v>
                </c:pt>
                <c:pt idx="65103">
                  <c:v>1.8012090999999999E-13</c:v>
                </c:pt>
                <c:pt idx="65104">
                  <c:v>1.7801347000000001E-13</c:v>
                </c:pt>
                <c:pt idx="65105">
                  <c:v>1.759305E-13</c:v>
                </c:pt>
                <c:pt idx="65106">
                  <c:v>1.7387173E-13</c:v>
                </c:pt>
                <c:pt idx="65107">
                  <c:v>1.7183685999999999E-13</c:v>
                </c:pt>
                <c:pt idx="65108">
                  <c:v>1.6982562E-13</c:v>
                </c:pt>
                <c:pt idx="65109">
                  <c:v>1.6783775000000001E-13</c:v>
                </c:pt>
                <c:pt idx="65110">
                  <c:v>1.6587297000000001E-13</c:v>
                </c:pt>
                <c:pt idx="65111">
                  <c:v>1.6393102000000001E-13</c:v>
                </c:pt>
                <c:pt idx="65112">
                  <c:v>1.6201163000000001E-13</c:v>
                </c:pt>
                <c:pt idx="65113">
                  <c:v>1.6011454E-13</c:v>
                </c:pt>
                <c:pt idx="65114">
                  <c:v>1.5823950999999999E-13</c:v>
                </c:pt>
                <c:pt idx="65115">
                  <c:v>1.5638627000000001E-13</c:v>
                </c:pt>
                <c:pt idx="65116">
                  <c:v>1.5455457999999999E-13</c:v>
                </c:pt>
                <c:pt idx="65117">
                  <c:v>1.5274417999999999E-13</c:v>
                </c:pt>
                <c:pt idx="65118">
                  <c:v>1.5095483999999999E-13</c:v>
                </c:pt>
                <c:pt idx="65119">
                  <c:v>1.491863E-13</c:v>
                </c:pt>
                <c:pt idx="65120">
                  <c:v>1.4743832E-13</c:v>
                </c:pt>
                <c:pt idx="65121">
                  <c:v>1.4571067000000001E-13</c:v>
                </c:pt>
                <c:pt idx="65122">
                  <c:v>1.4400312000000001E-13</c:v>
                </c:pt>
                <c:pt idx="65123">
                  <c:v>1.4231544000000001E-13</c:v>
                </c:pt>
                <c:pt idx="65124">
                  <c:v>1.4064738E-13</c:v>
                </c:pt>
                <c:pt idx="65125">
                  <c:v>1.3899873999999999E-13</c:v>
                </c:pt>
                <c:pt idx="65126">
                  <c:v>1.3736928E-13</c:v>
                </c:pt>
                <c:pt idx="65127">
                  <c:v>1.3575878000000001E-13</c:v>
                </c:pt>
                <c:pt idx="65128">
                  <c:v>1.3416704E-13</c:v>
                </c:pt>
                <c:pt idx="65129">
                  <c:v>1.3259382000000001E-13</c:v>
                </c:pt>
                <c:pt idx="65130">
                  <c:v>1.3103891E-13</c:v>
                </c:pt>
                <c:pt idx="65131">
                  <c:v>1.2950210999999999E-13</c:v>
                </c:pt>
                <c:pt idx="65132">
                  <c:v>1.2798320000000001E-13</c:v>
                </c:pt>
                <c:pt idx="65133">
                  <c:v>1.2648196999999999E-13</c:v>
                </c:pt>
                <c:pt idx="65134">
                  <c:v>1.2499821999999999E-13</c:v>
                </c:pt>
                <c:pt idx="65135">
                  <c:v>1.2353175999999999E-13</c:v>
                </c:pt>
                <c:pt idx="65136">
                  <c:v>1.2208238E-13</c:v>
                </c:pt>
                <c:pt idx="65137">
                  <c:v>1.2064989999999999E-13</c:v>
                </c:pt>
                <c:pt idx="65138">
                  <c:v>1.1923409E-13</c:v>
                </c:pt>
                <c:pt idx="65139">
                  <c:v>1.1783479E-13</c:v>
                </c:pt>
                <c:pt idx="65140">
                  <c:v>1.164518E-13</c:v>
                </c:pt>
                <c:pt idx="65141">
                  <c:v>1.1508492E-13</c:v>
                </c:pt>
                <c:pt idx="65142">
                  <c:v>1.1373396999999999E-13</c:v>
                </c:pt>
                <c:pt idx="65143">
                  <c:v>1.1239877E-13</c:v>
                </c:pt>
                <c:pt idx="65144">
                  <c:v>1.1107913E-13</c:v>
                </c:pt>
                <c:pt idx="65145">
                  <c:v>1.0977489E-13</c:v>
                </c:pt>
                <c:pt idx="65146">
                  <c:v>1.0848585E-13</c:v>
                </c:pt>
                <c:pt idx="65147">
                  <c:v>1.0721183E-13</c:v>
                </c:pt>
                <c:pt idx="65148">
                  <c:v>1.0595268E-13</c:v>
                </c:pt>
                <c:pt idx="65149">
                  <c:v>1.0470821E-13</c:v>
                </c:pt>
                <c:pt idx="65150">
                  <c:v>1.0347826E-13</c:v>
                </c:pt>
                <c:pt idx="65151">
                  <c:v>1.0226266E-13</c:v>
                </c:pt>
                <c:pt idx="65152">
                  <c:v>1.0106124E-13</c:v>
                </c:pt>
                <c:pt idx="65153">
                  <c:v>9.9873837999999998E-14</c:v>
                </c:pt>
                <c:pt idx="65154">
                  <c:v>9.8700291000000003E-14</c:v>
                </c:pt>
                <c:pt idx="65155">
                  <c:v>9.7540438000000003E-14</c:v>
                </c:pt>
                <c:pt idx="65156">
                  <c:v>9.6394125000000002E-14</c:v>
                </c:pt>
                <c:pt idx="65157">
                  <c:v>9.5261188000000003E-14</c:v>
                </c:pt>
                <c:pt idx="65158">
                  <c:v>9.4141470999999997E-14</c:v>
                </c:pt>
                <c:pt idx="65159">
                  <c:v>9.3034825999999998E-14</c:v>
                </c:pt>
                <c:pt idx="65160">
                  <c:v>9.1941096000000002E-14</c:v>
                </c:pt>
                <c:pt idx="65161">
                  <c:v>9.0860140000000004E-14</c:v>
                </c:pt>
                <c:pt idx="65162">
                  <c:v>8.9791800999999999E-14</c:v>
                </c:pt>
                <c:pt idx="65163">
                  <c:v>8.8735937000000002E-14</c:v>
                </c:pt>
                <c:pt idx="65164">
                  <c:v>8.7692405999999999E-14</c:v>
                </c:pt>
                <c:pt idx="65165">
                  <c:v>8.6661066000000004E-14</c:v>
                </c:pt>
                <c:pt idx="65166">
                  <c:v>8.5641773000000004E-14</c:v>
                </c:pt>
                <c:pt idx="65167">
                  <c:v>8.4634387E-14</c:v>
                </c:pt>
                <c:pt idx="65168">
                  <c:v>8.3638770999999998E-14</c:v>
                </c:pt>
                <c:pt idx="65169">
                  <c:v>8.2654790000000002E-14</c:v>
                </c:pt>
                <c:pt idx="65170">
                  <c:v>8.1682308E-14</c:v>
                </c:pt>
                <c:pt idx="65171">
                  <c:v>8.0721189999999996E-14</c:v>
                </c:pt>
                <c:pt idx="65172">
                  <c:v>7.9771312999999994E-14</c:v>
                </c:pt>
                <c:pt idx="65173">
                  <c:v>7.8832536000000001E-14</c:v>
                </c:pt>
                <c:pt idx="65174">
                  <c:v>7.7904729999999995E-14</c:v>
                </c:pt>
                <c:pt idx="65175">
                  <c:v>7.6987772999999999E-14</c:v>
                </c:pt>
                <c:pt idx="65176">
                  <c:v>7.6081536000000004E-14</c:v>
                </c:pt>
                <c:pt idx="65177">
                  <c:v>7.5185897000000006E-14</c:v>
                </c:pt>
                <c:pt idx="65178">
                  <c:v>7.4300726999999998E-14</c:v>
                </c:pt>
                <c:pt idx="65179">
                  <c:v>7.3425912E-14</c:v>
                </c:pt>
                <c:pt idx="65180">
                  <c:v>7.2561327999999996E-14</c:v>
                </c:pt>
                <c:pt idx="65181">
                  <c:v>7.1706862000000001E-14</c:v>
                </c:pt>
                <c:pt idx="65182">
                  <c:v>7.0862389999999999E-14</c:v>
                </c:pt>
                <c:pt idx="65183">
                  <c:v>7.0027797999999998E-14</c:v>
                </c:pt>
                <c:pt idx="65184">
                  <c:v>6.9202970999999999E-14</c:v>
                </c:pt>
                <c:pt idx="65185">
                  <c:v>6.8387794000000005E-14</c:v>
                </c:pt>
                <c:pt idx="65186">
                  <c:v>6.7582164000000002E-14</c:v>
                </c:pt>
                <c:pt idx="65187">
                  <c:v>6.6785959E-14</c:v>
                </c:pt>
                <c:pt idx="65188">
                  <c:v>6.5999073000000006E-14</c:v>
                </c:pt>
                <c:pt idx="65189">
                  <c:v>6.5221401000000005E-14</c:v>
                </c:pt>
                <c:pt idx="65190">
                  <c:v>6.4452830999999994E-14</c:v>
                </c:pt>
                <c:pt idx="65191">
                  <c:v>6.3693259000000004E-14</c:v>
                </c:pt>
                <c:pt idx="65192">
                  <c:v>6.2942585000000003E-14</c:v>
                </c:pt>
                <c:pt idx="65193">
                  <c:v>6.2200698999999997E-14</c:v>
                </c:pt>
                <c:pt idx="65194">
                  <c:v>6.1467499999999998E-14</c:v>
                </c:pt>
                <c:pt idx="65195">
                  <c:v>6.0742887000000006E-14</c:v>
                </c:pt>
                <c:pt idx="65196">
                  <c:v>6.0026765000000006E-14</c:v>
                </c:pt>
                <c:pt idx="65197">
                  <c:v>5.9319032000000004E-14</c:v>
                </c:pt>
                <c:pt idx="65198">
                  <c:v>5.8619586000000005E-14</c:v>
                </c:pt>
                <c:pt idx="65199">
                  <c:v>5.7928339000000001E-14</c:v>
                </c:pt>
                <c:pt idx="65200">
                  <c:v>5.7245190000000004E-14</c:v>
                </c:pt>
                <c:pt idx="65201">
                  <c:v>5.6570043999999997E-14</c:v>
                </c:pt>
                <c:pt idx="65202">
                  <c:v>5.5902806E-14</c:v>
                </c:pt>
                <c:pt idx="65203">
                  <c:v>5.5243387000000002E-14</c:v>
                </c:pt>
                <c:pt idx="65204">
                  <c:v>5.4591700000000001E-14</c:v>
                </c:pt>
                <c:pt idx="65205">
                  <c:v>5.3947656999999999E-14</c:v>
                </c:pt>
                <c:pt idx="65206">
                  <c:v>5.3311163000000001E-14</c:v>
                </c:pt>
                <c:pt idx="65207">
                  <c:v>5.2682131999999997E-14</c:v>
                </c:pt>
                <c:pt idx="65208">
                  <c:v>5.2060477999999997E-14</c:v>
                </c:pt>
                <c:pt idx="65209">
                  <c:v>5.1446110999999998E-14</c:v>
                </c:pt>
                <c:pt idx="65210">
                  <c:v>5.0838948000000001E-14</c:v>
                </c:pt>
                <c:pt idx="65211">
                  <c:v>5.0238905999999997E-14</c:v>
                </c:pt>
                <c:pt idx="65212">
                  <c:v>4.9645902000000001E-14</c:v>
                </c:pt>
                <c:pt idx="65213">
                  <c:v>4.9059854000000002E-14</c:v>
                </c:pt>
                <c:pt idx="65214">
                  <c:v>4.8480683000000002E-14</c:v>
                </c:pt>
                <c:pt idx="65215">
                  <c:v>4.7908304999999997E-14</c:v>
                </c:pt>
                <c:pt idx="65216">
                  <c:v>4.7342643000000001E-14</c:v>
                </c:pt>
                <c:pt idx="65217">
                  <c:v>4.6783619000000002E-14</c:v>
                </c:pt>
                <c:pt idx="65218">
                  <c:v>4.6231153000000003E-14</c:v>
                </c:pt>
                <c:pt idx="65219">
                  <c:v>4.5685172999999997E-14</c:v>
                </c:pt>
                <c:pt idx="65220">
                  <c:v>4.5145601999999999E-14</c:v>
                </c:pt>
                <c:pt idx="65221">
                  <c:v>4.4612365000000002E-14</c:v>
                </c:pt>
                <c:pt idx="65222">
                  <c:v>4.4085388000000002E-14</c:v>
                </c:pt>
                <c:pt idx="65223">
                  <c:v>4.3564598999999998E-14</c:v>
                </c:pt>
                <c:pt idx="65224">
                  <c:v>4.3049920999999999E-14</c:v>
                </c:pt>
                <c:pt idx="65225">
                  <c:v>4.2541288000000003E-14</c:v>
                </c:pt>
                <c:pt idx="65226">
                  <c:v>4.2038627999999998E-14</c:v>
                </c:pt>
                <c:pt idx="65227">
                  <c:v>4.1541870000000003E-14</c:v>
                </c:pt>
                <c:pt idx="65228">
                  <c:v>4.1050946999999999E-14</c:v>
                </c:pt>
                <c:pt idx="65229">
                  <c:v>4.0565789999999998E-14</c:v>
                </c:pt>
                <c:pt idx="65230">
                  <c:v>4.0086332E-14</c:v>
                </c:pt>
                <c:pt idx="65231">
                  <c:v>3.9612504999999998E-14</c:v>
                </c:pt>
                <c:pt idx="65232">
                  <c:v>3.9144244999999997E-14</c:v>
                </c:pt>
                <c:pt idx="65233">
                  <c:v>3.8681487000000003E-14</c:v>
                </c:pt>
                <c:pt idx="65234">
                  <c:v>3.8224168000000001E-14</c:v>
                </c:pt>
                <c:pt idx="65235">
                  <c:v>3.7772220999999997E-14</c:v>
                </c:pt>
                <c:pt idx="65236">
                  <c:v>3.7325588000000003E-14</c:v>
                </c:pt>
                <c:pt idx="65237">
                  <c:v>3.6884201999999997E-14</c:v>
                </c:pt>
                <c:pt idx="65238">
                  <c:v>3.6448006999999998E-14</c:v>
                </c:pt>
                <c:pt idx="65239">
                  <c:v>3.6016939000000003E-14</c:v>
                </c:pt>
                <c:pt idx="65240">
                  <c:v>3.5590938999999998E-14</c:v>
                </c:pt>
                <c:pt idx="65241">
                  <c:v>3.5169946E-14</c:v>
                </c:pt>
                <c:pt idx="65242">
                  <c:v>3.4753904000000001E-14</c:v>
                </c:pt>
                <c:pt idx="65243">
                  <c:v>3.4342753999999998E-14</c:v>
                </c:pt>
                <c:pt idx="65244">
                  <c:v>3.3936439000000002E-14</c:v>
                </c:pt>
                <c:pt idx="65245">
                  <c:v>3.3534901999999998E-14</c:v>
                </c:pt>
                <c:pt idx="65246">
                  <c:v>3.3138087000000002E-14</c:v>
                </c:pt>
                <c:pt idx="65247">
                  <c:v>3.2745940999999998E-14</c:v>
                </c:pt>
                <c:pt idx="65248">
                  <c:v>3.2358410000000003E-14</c:v>
                </c:pt>
                <c:pt idx="65249">
                  <c:v>3.1975436000000001E-14</c:v>
                </c:pt>
                <c:pt idx="65250">
                  <c:v>3.1596968000000002E-14</c:v>
                </c:pt>
                <c:pt idx="65251">
                  <c:v>3.1222951999999997E-14</c:v>
                </c:pt>
                <c:pt idx="65252">
                  <c:v>3.0853338000000001E-14</c:v>
                </c:pt>
                <c:pt idx="65253">
                  <c:v>3.0488072999999998E-14</c:v>
                </c:pt>
                <c:pt idx="65254">
                  <c:v>3.0127109000000003E-14</c:v>
                </c:pt>
                <c:pt idx="65255">
                  <c:v>2.9770389000000002E-14</c:v>
                </c:pt>
                <c:pt idx="65256">
                  <c:v>2.9417871000000001E-14</c:v>
                </c:pt>
                <c:pt idx="65257">
                  <c:v>2.9069499999999998E-14</c:v>
                </c:pt>
                <c:pt idx="65258">
                  <c:v>2.8725232000000001E-14</c:v>
                </c:pt>
                <c:pt idx="65259">
                  <c:v>2.8385018E-14</c:v>
                </c:pt>
                <c:pt idx="65260">
                  <c:v>2.8048808000000001E-14</c:v>
                </c:pt>
                <c:pt idx="65261">
                  <c:v>2.7716557999999999E-14</c:v>
                </c:pt>
                <c:pt idx="65262">
                  <c:v>2.7388220999999999E-14</c:v>
                </c:pt>
                <c:pt idx="65263">
                  <c:v>2.7063751E-14</c:v>
                </c:pt>
                <c:pt idx="65264">
                  <c:v>2.6743104000000001E-14</c:v>
                </c:pt>
                <c:pt idx="65265">
                  <c:v>2.6426234E-14</c:v>
                </c:pt>
                <c:pt idx="65266">
                  <c:v>2.6113097E-14</c:v>
                </c:pt>
                <c:pt idx="65267">
                  <c:v>2.5803649E-14</c:v>
                </c:pt>
                <c:pt idx="65268">
                  <c:v>2.5497848000000001E-14</c:v>
                </c:pt>
                <c:pt idx="65269">
                  <c:v>2.5195649E-14</c:v>
                </c:pt>
                <c:pt idx="65270">
                  <c:v>2.4897010999999998E-14</c:v>
                </c:pt>
                <c:pt idx="65271">
                  <c:v>2.4601892000000001E-14</c:v>
                </c:pt>
                <c:pt idx="65272">
                  <c:v>2.4310252000000001E-14</c:v>
                </c:pt>
                <c:pt idx="65273">
                  <c:v>2.4022048999999999E-14</c:v>
                </c:pt>
                <c:pt idx="65274">
                  <c:v>2.3737242999999999E-14</c:v>
                </c:pt>
                <c:pt idx="65275">
                  <c:v>2.3455793999999999E-14</c:v>
                </c:pt>
                <c:pt idx="65276">
                  <c:v>2.3177662E-14</c:v>
                </c:pt>
                <c:pt idx="65277">
                  <c:v>2.2902810000000001E-14</c:v>
                </c:pt>
                <c:pt idx="65278">
                  <c:v>2.2631198999999999E-14</c:v>
                </c:pt>
                <c:pt idx="65279">
                  <c:v>2.2362793000000001E-14</c:v>
                </c:pt>
                <c:pt idx="65280">
                  <c:v>2.2097551000000001E-14</c:v>
                </c:pt>
                <c:pt idx="65281">
                  <c:v>2.1835438999999999E-14</c:v>
                </c:pt>
                <c:pt idx="65282">
                  <c:v>2.1576416E-14</c:v>
                </c:pt>
                <c:pt idx="65283">
                  <c:v>2.1320448999999999E-14</c:v>
                </c:pt>
                <c:pt idx="65284">
                  <c:v>2.1067502E-14</c:v>
                </c:pt>
                <c:pt idx="65285">
                  <c:v>2.0817537000000002E-14</c:v>
                </c:pt>
                <c:pt idx="65286">
                  <c:v>2.0570521999999998E-14</c:v>
                </c:pt>
                <c:pt idx="65287">
                  <c:v>2.0326421000000001E-14</c:v>
                </c:pt>
                <c:pt idx="65288">
                  <c:v>2.0085200999999999E-14</c:v>
                </c:pt>
                <c:pt idx="65289">
                  <c:v>1.9846826999999999E-14</c:v>
                </c:pt>
                <c:pt idx="65290">
                  <c:v>1.9611267E-14</c:v>
                </c:pt>
                <c:pt idx="65291">
                  <c:v>1.9378487999999999E-14</c:v>
                </c:pt>
                <c:pt idx="65292">
                  <c:v>1.9148455E-14</c:v>
                </c:pt>
                <c:pt idx="65293">
                  <c:v>1.8921139E-14</c:v>
                </c:pt>
                <c:pt idx="65294">
                  <c:v>1.8696506E-14</c:v>
                </c:pt>
                <c:pt idx="65295">
                  <c:v>1.8474524999999999E-14</c:v>
                </c:pt>
                <c:pt idx="65296">
                  <c:v>1.8255165999999999E-14</c:v>
                </c:pt>
                <c:pt idx="65297">
                  <c:v>1.8038397E-14</c:v>
                </c:pt>
                <c:pt idx="65298">
                  <c:v>1.7824187E-14</c:v>
                </c:pt>
                <c:pt idx="65299">
                  <c:v>1.7612507E-14</c:v>
                </c:pt>
                <c:pt idx="65300">
                  <c:v>1.7403327000000001E-14</c:v>
                </c:pt>
                <c:pt idx="65301">
                  <c:v>1.7196616999999999E-14</c:v>
                </c:pt>
                <c:pt idx="65302">
                  <c:v>1.6992349999999999E-14</c:v>
                </c:pt>
                <c:pt idx="65303">
                  <c:v>1.6790495E-14</c:v>
                </c:pt>
                <c:pt idx="65304">
                  <c:v>1.6591026E-14</c:v>
                </c:pt>
                <c:pt idx="65305">
                  <c:v>1.6393912999999999E-14</c:v>
                </c:pt>
                <c:pt idx="65306">
                  <c:v>1.6199128999999999E-14</c:v>
                </c:pt>
                <c:pt idx="65307">
                  <c:v>1.6006646000000001E-14</c:v>
                </c:pt>
                <c:pt idx="65308">
                  <c:v>1.5816438E-14</c:v>
                </c:pt>
                <c:pt idx="65309">
                  <c:v>1.5628478000000001E-14</c:v>
                </c:pt>
                <c:pt idx="65310">
                  <c:v>1.5442739000000001E-14</c:v>
                </c:pt>
                <c:pt idx="65311">
                  <c:v>1.5259194999999999E-14</c:v>
                </c:pt>
                <c:pt idx="65312">
                  <c:v>1.5077822000000001E-14</c:v>
                </c:pt>
                <c:pt idx="65313">
                  <c:v>1.4898591E-14</c:v>
                </c:pt>
                <c:pt idx="65314">
                  <c:v>1.4721480000000001E-14</c:v>
                </c:pt>
                <c:pt idx="65315">
                  <c:v>1.4546463000000001E-14</c:v>
                </c:pt>
                <c:pt idx="65316">
                  <c:v>1.4373516000000001E-14</c:v>
                </c:pt>
                <c:pt idx="65317">
                  <c:v>1.4202613E-14</c:v>
                </c:pt>
                <c:pt idx="65318">
                  <c:v>1.4033732E-14</c:v>
                </c:pt>
                <c:pt idx="65319">
                  <c:v>1.3866848E-14</c:v>
                </c:pt>
                <c:pt idx="65320">
                  <c:v>1.3701936999999999E-14</c:v>
                </c:pt>
                <c:pt idx="65321">
                  <c:v>1.3538977E-14</c:v>
                </c:pt>
                <c:pt idx="65322">
                  <c:v>1.3377945E-14</c:v>
                </c:pt>
                <c:pt idx="65323">
                  <c:v>1.3218817999999999E-14</c:v>
                </c:pt>
                <c:pt idx="65324">
                  <c:v>1.3061574000000001E-14</c:v>
                </c:pt>
                <c:pt idx="65325">
                  <c:v>1.290619E-14</c:v>
                </c:pt>
                <c:pt idx="65326">
                  <c:v>1.2752644E-14</c:v>
                </c:pt>
                <c:pt idx="65327">
                  <c:v>1.2600915000000001E-14</c:v>
                </c:pt>
                <c:pt idx="65328">
                  <c:v>1.2450982E-14</c:v>
                </c:pt>
                <c:pt idx="65329">
                  <c:v>1.2302823E-14</c:v>
                </c:pt>
                <c:pt idx="65330">
                  <c:v>1.2156418E-14</c:v>
                </c:pt>
                <c:pt idx="65331">
                  <c:v>1.2011745E-14</c:v>
                </c:pt>
                <c:pt idx="65332">
                  <c:v>1.1868786E-14</c:v>
                </c:pt>
                <c:pt idx="65333">
                  <c:v>1.1727518E-14</c:v>
                </c:pt>
                <c:pt idx="65334">
                  <c:v>1.1587923999999999E-14</c:v>
                </c:pt>
                <c:pt idx="65335">
                  <c:v>1.1449982E-14</c:v>
                </c:pt>
                <c:pt idx="65336">
                  <c:v>1.1313672999999999E-14</c:v>
                </c:pt>
                <c:pt idx="65337">
                  <c:v>1.1178979E-14</c:v>
                </c:pt>
                <c:pt idx="65338">
                  <c:v>1.104588E-14</c:v>
                </c:pt>
                <c:pt idx="65339">
                  <c:v>1.0914357000000001E-14</c:v>
                </c:pt>
                <c:pt idx="65340">
                  <c:v>1.0784393E-14</c:v>
                </c:pt>
                <c:pt idx="65341">
                  <c:v>1.0655968000000001E-14</c:v>
                </c:pt>
                <c:pt idx="65342">
                  <c:v>1.0529063E-14</c:v>
                </c:pt>
                <c:pt idx="65343">
                  <c:v>1.0403663E-14</c:v>
                </c:pt>
                <c:pt idx="65344">
                  <c:v>1.0279747E-14</c:v>
                </c:pt>
                <c:pt idx="65345">
                  <c:v>1.01573E-14</c:v>
                </c:pt>
                <c:pt idx="65346">
                  <c:v>1.0036303E-14</c:v>
                </c:pt>
                <c:pt idx="65347">
                  <c:v>9.9167399000000003E-15</c:v>
                </c:pt>
                <c:pt idx="65348">
                  <c:v>9.7985940000000006E-15</c:v>
                </c:pt>
                <c:pt idx="65349">
                  <c:v>9.6818482999999997E-15</c:v>
                </c:pt>
                <c:pt idx="65350">
                  <c:v>9.5664858000000005E-15</c:v>
                </c:pt>
                <c:pt idx="65351">
                  <c:v>9.4524912999999997E-15</c:v>
                </c:pt>
                <c:pt idx="65352">
                  <c:v>9.3398478000000001E-15</c:v>
                </c:pt>
                <c:pt idx="65353">
                  <c:v>9.2285392E-15</c:v>
                </c:pt>
                <c:pt idx="65354">
                  <c:v>9.1185511000000004E-15</c:v>
                </c:pt>
                <c:pt idx="65355">
                  <c:v>9.0098665999999996E-15</c:v>
                </c:pt>
                <c:pt idx="65356">
                  <c:v>8.9024704000000004E-15</c:v>
                </c:pt>
                <c:pt idx="65357">
                  <c:v>8.7963482000000006E-15</c:v>
                </c:pt>
                <c:pt idx="65358">
                  <c:v>8.6914837999999999E-15</c:v>
                </c:pt>
                <c:pt idx="65359">
                  <c:v>8.5878628999999994E-15</c:v>
                </c:pt>
                <c:pt idx="65360">
                  <c:v>8.4854718999999999E-15</c:v>
                </c:pt>
                <c:pt idx="65361">
                  <c:v>8.3842954999999994E-15</c:v>
                </c:pt>
                <c:pt idx="65362">
                  <c:v>8.2843193000000006E-15</c:v>
                </c:pt>
                <c:pt idx="65363">
                  <c:v>8.1855289999999997E-15</c:v>
                </c:pt>
                <c:pt idx="65364">
                  <c:v>8.0879110000000007E-15</c:v>
                </c:pt>
                <c:pt idx="65365">
                  <c:v>7.9914509E-15</c:v>
                </c:pt>
                <c:pt idx="65366">
                  <c:v>7.8961351999999998E-15</c:v>
                </c:pt>
                <c:pt idx="65367">
                  <c:v>7.8019501999999997E-15</c:v>
                </c:pt>
                <c:pt idx="65368">
                  <c:v>7.7088833000000001E-15</c:v>
                </c:pt>
                <c:pt idx="65369">
                  <c:v>7.6169209000000006E-15</c:v>
                </c:pt>
                <c:pt idx="65370">
                  <c:v>7.5260504E-15</c:v>
                </c:pt>
                <c:pt idx="65371">
                  <c:v>7.4362580999999994E-15</c:v>
                </c:pt>
                <c:pt idx="65372">
                  <c:v>7.3475313999999995E-15</c:v>
                </c:pt>
                <c:pt idx="65373">
                  <c:v>7.2598584000000007E-15</c:v>
                </c:pt>
                <c:pt idx="65374">
                  <c:v>7.1732264000000007E-15</c:v>
                </c:pt>
                <c:pt idx="65375">
                  <c:v>7.0876223000000002E-15</c:v>
                </c:pt>
                <c:pt idx="65376">
                  <c:v>7.0030351000000004E-15</c:v>
                </c:pt>
                <c:pt idx="65377">
                  <c:v>6.9194519999999997E-15</c:v>
                </c:pt>
                <c:pt idx="65378">
                  <c:v>6.8368616000000001E-15</c:v>
                </c:pt>
                <c:pt idx="65379">
                  <c:v>6.7552520999999999E-15</c:v>
                </c:pt>
                <c:pt idx="65380">
                  <c:v>6.6746120000000002E-15</c:v>
                </c:pt>
                <c:pt idx="65381">
                  <c:v>6.5949299000000001E-15</c:v>
                </c:pt>
                <c:pt idx="65382">
                  <c:v>6.5161943999999999E-15</c:v>
                </c:pt>
                <c:pt idx="65383">
                  <c:v>6.4383940000000002E-15</c:v>
                </c:pt>
                <c:pt idx="65384">
                  <c:v>6.3615176999999997E-15</c:v>
                </c:pt>
                <c:pt idx="65385">
                  <c:v>6.2855544999999997E-15</c:v>
                </c:pt>
                <c:pt idx="65386">
                  <c:v>6.2104938999999998E-15</c:v>
                </c:pt>
                <c:pt idx="65387">
                  <c:v>6.1363255000000001E-15</c:v>
                </c:pt>
                <c:pt idx="65388">
                  <c:v>6.0630381000000003E-15</c:v>
                </c:pt>
                <c:pt idx="65389">
                  <c:v>5.9906219E-15</c:v>
                </c:pt>
                <c:pt idx="65390">
                  <c:v>5.9190662000000001E-15</c:v>
                </c:pt>
                <c:pt idx="65391">
                  <c:v>5.8483610000000001E-15</c:v>
                </c:pt>
                <c:pt idx="65392">
                  <c:v>5.7784960000000002E-15</c:v>
                </c:pt>
                <c:pt idx="65393">
                  <c:v>5.7094616E-15</c:v>
                </c:pt>
                <c:pt idx="65394">
                  <c:v>5.6412475000000004E-15</c:v>
                </c:pt>
                <c:pt idx="65395">
                  <c:v>5.5738443999999999E-15</c:v>
                </c:pt>
                <c:pt idx="65396">
                  <c:v>5.5072426000000003E-15</c:v>
                </c:pt>
                <c:pt idx="65397">
                  <c:v>5.4414328E-15</c:v>
                </c:pt>
                <c:pt idx="65398">
                  <c:v>5.3764057000000001E-15</c:v>
                </c:pt>
                <c:pt idx="65399">
                  <c:v>5.3121514999999999E-15</c:v>
                </c:pt>
                <c:pt idx="65400">
                  <c:v>5.2486617000000001E-15</c:v>
                </c:pt>
                <c:pt idx="65401">
                  <c:v>5.1824494999999997E-15</c:v>
                </c:pt>
                <c:pt idx="65402">
                  <c:v>5.1171428999999996E-15</c:v>
                </c:pt>
                <c:pt idx="65403">
                  <c:v>5.0527200999999998E-15</c:v>
                </c:pt>
                <c:pt idx="65404">
                  <c:v>4.9891630000000002E-15</c:v>
                </c:pt>
                <c:pt idx="65405">
                  <c:v>4.9264532999999996E-15</c:v>
                </c:pt>
                <c:pt idx="65406">
                  <c:v>4.864575E-15</c:v>
                </c:pt>
                <c:pt idx="65407">
                  <c:v>4.8035128000000001E-15</c:v>
                </c:pt>
                <c:pt idx="65408">
                  <c:v>4.7432519000000004E-15</c:v>
                </c:pt>
                <c:pt idx="65409">
                  <c:v>4.6837784E-15</c:v>
                </c:pt>
                <c:pt idx="65410">
                  <c:v>4.625079E-15</c:v>
                </c:pt>
                <c:pt idx="65411">
                  <c:v>4.5671415E-15</c:v>
                </c:pt>
                <c:pt idx="65412">
                  <c:v>4.5099537E-15</c:v>
                </c:pt>
                <c:pt idx="65413">
                  <c:v>4.4535044000000003E-15</c:v>
                </c:pt>
                <c:pt idx="65414">
                  <c:v>4.3977823999999998E-15</c:v>
                </c:pt>
                <c:pt idx="65415">
                  <c:v>4.3427764999999998E-15</c:v>
                </c:pt>
                <c:pt idx="65416">
                  <c:v>4.2884765999999996E-15</c:v>
                </c:pt>
                <c:pt idx="65417">
                  <c:v>4.2348720999999997E-15</c:v>
                </c:pt>
                <c:pt idx="65418">
                  <c:v>4.1819537000000002E-15</c:v>
                </c:pt>
                <c:pt idx="65419">
                  <c:v>4.1297113000000004E-15</c:v>
                </c:pt>
                <c:pt idx="65420">
                  <c:v>4.0781353999999997E-15</c:v>
                </c:pt>
                <c:pt idx="65421">
                  <c:v>4.0272168999999998E-15</c:v>
                </c:pt>
                <c:pt idx="65422">
                  <c:v>3.9769462999999999E-15</c:v>
                </c:pt>
                <c:pt idx="65423">
                  <c:v>3.9273153000000001E-15</c:v>
                </c:pt>
                <c:pt idx="65424">
                  <c:v>3.8783147999999996E-15</c:v>
                </c:pt>
                <c:pt idx="65425">
                  <c:v>3.8299365999999999E-15</c:v>
                </c:pt>
                <c:pt idx="65426">
                  <c:v>3.7821719000000001E-15</c:v>
                </c:pt>
                <c:pt idx="65427">
                  <c:v>3.7350125000000003E-15</c:v>
                </c:pt>
                <c:pt idx="65428">
                  <c:v>3.6884507000000001E-15</c:v>
                </c:pt>
                <c:pt idx="65429">
                  <c:v>3.6424780000000003E-15</c:v>
                </c:pt>
                <c:pt idx="65430">
                  <c:v>3.5970868E-15</c:v>
                </c:pt>
                <c:pt idx="65431">
                  <c:v>3.5522696000000001E-15</c:v>
                </c:pt>
                <c:pt idx="65432">
                  <c:v>3.5080185E-15</c:v>
                </c:pt>
                <c:pt idx="65433">
                  <c:v>3.4643261999999999E-15</c:v>
                </c:pt>
                <c:pt idx="65434">
                  <c:v>3.4211852999999999E-15</c:v>
                </c:pt>
                <c:pt idx="65435">
                  <c:v>3.3785887000000002E-15</c:v>
                </c:pt>
                <c:pt idx="65436">
                  <c:v>3.3365288E-15</c:v>
                </c:pt>
                <c:pt idx="65437">
                  <c:v>3.2949989999999999E-15</c:v>
                </c:pt>
                <c:pt idx="65438">
                  <c:v>3.2539922999999998E-15</c:v>
                </c:pt>
                <c:pt idx="65439">
                  <c:v>3.2135015E-15</c:v>
                </c:pt>
                <c:pt idx="65440">
                  <c:v>3.1735202999999999E-15</c:v>
                </c:pt>
                <c:pt idx="65441">
                  <c:v>3.134042E-15</c:v>
                </c:pt>
                <c:pt idx="65442">
                  <c:v>3.0950600999999998E-15</c:v>
                </c:pt>
                <c:pt idx="65443">
                  <c:v>3.0565678999999999E-15</c:v>
                </c:pt>
                <c:pt idx="65444">
                  <c:v>3.0185595E-15</c:v>
                </c:pt>
                <c:pt idx="65445">
                  <c:v>2.9810281000000002E-15</c:v>
                </c:pt>
                <c:pt idx="65446">
                  <c:v>2.9439678E-15</c:v>
                </c:pt>
                <c:pt idx="65447">
                  <c:v>2.9073726000000001E-15</c:v>
                </c:pt>
                <c:pt idx="65448">
                  <c:v>2.8712363E-15</c:v>
                </c:pt>
                <c:pt idx="65449">
                  <c:v>2.8355530999999999E-15</c:v>
                </c:pt>
                <c:pt idx="65450">
                  <c:v>2.8003171999999998E-15</c:v>
                </c:pt>
                <c:pt idx="65451">
                  <c:v>2.7655227999999999E-15</c:v>
                </c:pt>
                <c:pt idx="65452">
                  <c:v>2.7311644E-15</c:v>
                </c:pt>
                <c:pt idx="65453">
                  <c:v>2.6972361999999999E-15</c:v>
                </c:pt>
                <c:pt idx="65454">
                  <c:v>2.6637328999999999E-15</c:v>
                </c:pt>
                <c:pt idx="65455">
                  <c:v>2.6306489000000001E-15</c:v>
                </c:pt>
                <c:pt idx="65456">
                  <c:v>2.5979787999999999E-15</c:v>
                </c:pt>
                <c:pt idx="65457">
                  <c:v>2.5657173999999999E-15</c:v>
                </c:pt>
                <c:pt idx="65458">
                  <c:v>2.5338594999999998E-15</c:v>
                </c:pt>
                <c:pt idx="65459">
                  <c:v>2.5024000000000002E-15</c:v>
                </c:pt>
                <c:pt idx="65460">
                  <c:v>2.4713338E-15</c:v>
                </c:pt>
                <c:pt idx="65461">
                  <c:v>2.4406558000000001E-15</c:v>
                </c:pt>
                <c:pt idx="65462">
                  <c:v>2.4103609999999998E-15</c:v>
                </c:pt>
                <c:pt idx="65463">
                  <c:v>2.3804449E-15</c:v>
                </c:pt>
                <c:pt idx="65464">
                  <c:v>2.3509023E-15</c:v>
                </c:pt>
                <c:pt idx="65465">
                  <c:v>2.3217284999999998E-15</c:v>
                </c:pt>
                <c:pt idx="65466">
                  <c:v>2.2929188E-15</c:v>
                </c:pt>
                <c:pt idx="65467">
                  <c:v>2.2644687000000001E-15</c:v>
                </c:pt>
                <c:pt idx="65468">
                  <c:v>2.2363736999999998E-15</c:v>
                </c:pt>
                <c:pt idx="65469">
                  <c:v>2.2086290999999999E-15</c:v>
                </c:pt>
                <c:pt idx="65470">
                  <c:v>2.1812305000000001E-15</c:v>
                </c:pt>
                <c:pt idx="65471">
                  <c:v>2.1541738000000002E-15</c:v>
                </c:pt>
                <c:pt idx="65472">
                  <c:v>2.1274542999999999E-15</c:v>
                </c:pt>
                <c:pt idx="65473">
                  <c:v>2.101068E-15</c:v>
                </c:pt>
                <c:pt idx="65474">
                  <c:v>2.0750105000000001E-15</c:v>
                </c:pt>
                <c:pt idx="65475">
                  <c:v>2.0492778E-15</c:v>
                </c:pt>
                <c:pt idx="65476">
                  <c:v>2.0238657999999999E-15</c:v>
                </c:pt>
                <c:pt idx="65477">
                  <c:v>1.9987702999999999E-15</c:v>
                </c:pt>
                <c:pt idx="65478">
                  <c:v>1.9739874E-15</c:v>
                </c:pt>
                <c:pt idx="65479">
                  <c:v>1.9495129999999999E-15</c:v>
                </c:pt>
                <c:pt idx="65480">
                  <c:v>1.9253434E-15</c:v>
                </c:pt>
                <c:pt idx="65481">
                  <c:v>1.9014746000000001E-15</c:v>
                </c:pt>
                <c:pt idx="65482">
                  <c:v>1.8779031999999998E-15</c:v>
                </c:pt>
                <c:pt idx="65483">
                  <c:v>1.854625E-15</c:v>
                </c:pt>
                <c:pt idx="65484">
                  <c:v>1.8316365000000002E-15</c:v>
                </c:pt>
                <c:pt idx="65485">
                  <c:v>1.8089342E-15</c:v>
                </c:pt>
                <c:pt idx="65486">
                  <c:v>1.7865141999999999E-15</c:v>
                </c:pt>
                <c:pt idx="65487">
                  <c:v>1.7643732999999999E-15</c:v>
                </c:pt>
                <c:pt idx="65488">
                  <c:v>1.7425078E-15</c:v>
                </c:pt>
                <c:pt idx="65489">
                  <c:v>1.7209142E-15</c:v>
                </c:pt>
                <c:pt idx="65490">
                  <c:v>1.6995892E-15</c:v>
                </c:pt>
                <c:pt idx="65491">
                  <c:v>1.6785292E-15</c:v>
                </c:pt>
                <c:pt idx="65492">
                  <c:v>1.6577311E-15</c:v>
                </c:pt>
                <c:pt idx="65493">
                  <c:v>1.6371917E-15</c:v>
                </c:pt>
                <c:pt idx="65494">
                  <c:v>1.6169074E-15</c:v>
                </c:pt>
                <c:pt idx="65495">
                  <c:v>1.5968753000000001E-15</c:v>
                </c:pt>
                <c:pt idx="65496">
                  <c:v>1.5770921E-15</c:v>
                </c:pt>
                <c:pt idx="65497">
                  <c:v>1.5575548999999999E-15</c:v>
                </c:pt>
                <c:pt idx="65498">
                  <c:v>1.5382603E-15</c:v>
                </c:pt>
                <c:pt idx="65499">
                  <c:v>1.5192054999999999E-15</c:v>
                </c:pt>
                <c:pt idx="65500">
                  <c:v>1.5003874E-15</c:v>
                </c:pt>
                <c:pt idx="65501">
                  <c:v>1.4818029E-15</c:v>
                </c:pt>
                <c:pt idx="65502">
                  <c:v>1.4634493000000001E-15</c:v>
                </c:pt>
                <c:pt idx="65503">
                  <c:v>1.4453236999999999E-15</c:v>
                </c:pt>
                <c:pt idx="65504">
                  <c:v>1.4274231000000001E-15</c:v>
                </c:pt>
                <c:pt idx="65505">
                  <c:v>1.4097448E-15</c:v>
                </c:pt>
                <c:pt idx="65506">
                  <c:v>1.3922858999999999E-15</c:v>
                </c:pt>
                <c:pt idx="65507">
                  <c:v>1.3750439E-15</c:v>
                </c:pt>
                <c:pt idx="65508">
                  <c:v>1.3580158000000001E-15</c:v>
                </c:pt>
                <c:pt idx="65509">
                  <c:v>1.3411991999999999E-15</c:v>
                </c:pt>
                <c:pt idx="65510">
                  <c:v>1.3245912000000001E-15</c:v>
                </c:pt>
                <c:pt idx="65511">
                  <c:v>1.3081893E-15</c:v>
                </c:pt>
                <c:pt idx="65512">
                  <c:v>1.2919909999999999E-15</c:v>
                </c:pt>
                <c:pt idx="65513">
                  <c:v>1.2759936E-15</c:v>
                </c:pt>
                <c:pt idx="65514">
                  <c:v>1.2601948E-15</c:v>
                </c:pt>
                <c:pt idx="65515">
                  <c:v>1.244592E-15</c:v>
                </c:pt>
                <c:pt idx="65516">
                  <c:v>1.2291828000000001E-15</c:v>
                </c:pt>
                <c:pt idx="65517">
                  <c:v>1.2139647E-15</c:v>
                </c:pt>
                <c:pt idx="65518">
                  <c:v>1.1989353E-15</c:v>
                </c:pt>
                <c:pt idx="65519">
                  <c:v>1.1840925E-15</c:v>
                </c:pt>
                <c:pt idx="65520">
                  <c:v>1.1694337000000001E-15</c:v>
                </c:pt>
                <c:pt idx="65521">
                  <c:v>1.1549566999999999E-15</c:v>
                </c:pt>
                <c:pt idx="65522">
                  <c:v>1.1406592E-15</c:v>
                </c:pt>
                <c:pt idx="65523">
                  <c:v>1.1265390999999999E-15</c:v>
                </c:pt>
                <c:pt idx="65524">
                  <c:v>1.1125941000000001E-15</c:v>
                </c:pt>
                <c:pt idx="65525">
                  <c:v>1.0988219E-15</c:v>
                </c:pt>
                <c:pt idx="65526">
                  <c:v>1.0852204E-15</c:v>
                </c:pt>
                <c:pt idx="65527">
                  <c:v>1.0717875000000001E-15</c:v>
                </c:pt>
                <c:pt idx="65528">
                  <c:v>1.0585212000000001E-15</c:v>
                </c:pt>
                <c:pt idx="65529">
                  <c:v>1.0454193000000001E-15</c:v>
                </c:pt>
                <c:pt idx="65530">
                  <c:v>1.0324799E-15</c:v>
                </c:pt>
                <c:pt idx="65531">
                  <c:v>1.0197008E-15</c:v>
                </c:pt>
                <c:pt idx="65532">
                  <c:v>1.0070801E-15</c:v>
                </c:pt>
                <c:pt idx="65533">
                  <c:v>9.9461583999999994E-16</c:v>
                </c:pt>
                <c:pt idx="65534">
                  <c:v>9.8230600999999991E-16</c:v>
                </c:pt>
                <c:pt idx="65535">
                  <c:v>9.7014876000000002E-16</c:v>
                </c:pt>
                <c:pt idx="65536">
                  <c:v>9.5814218000000003E-16</c:v>
                </c:pt>
                <c:pt idx="65537">
                  <c:v>9.4628435000000007E-16</c:v>
                </c:pt>
                <c:pt idx="65538">
                  <c:v>9.345733799999999E-16</c:v>
                </c:pt>
                <c:pt idx="65539">
                  <c:v>9.2300757000000003E-16</c:v>
                </c:pt>
                <c:pt idx="65540">
                  <c:v>9.1158501E-16</c:v>
                </c:pt>
                <c:pt idx="65541">
                  <c:v>9.0030400999999992E-16</c:v>
                </c:pt>
                <c:pt idx="65542">
                  <c:v>8.8916266999999995E-16</c:v>
                </c:pt>
                <c:pt idx="65543">
                  <c:v>8.7815933999999998E-16</c:v>
                </c:pt>
                <c:pt idx="65544">
                  <c:v>8.6729233000000001E-16</c:v>
                </c:pt>
                <c:pt idx="65545">
                  <c:v>8.5655994999999997E-16</c:v>
                </c:pt>
                <c:pt idx="65546">
                  <c:v>8.4596049999999995E-16</c:v>
                </c:pt>
                <c:pt idx="65547">
                  <c:v>8.3549227999999998E-16</c:v>
                </c:pt>
                <c:pt idx="65548">
                  <c:v>8.2515372000000003E-16</c:v>
                </c:pt>
                <c:pt idx="65549">
                  <c:v>8.1494321E-16</c:v>
                </c:pt>
                <c:pt idx="65550">
                  <c:v>8.0485917999999998E-16</c:v>
                </c:pt>
                <c:pt idx="65551">
                  <c:v>7.9489997999999996E-16</c:v>
                </c:pt>
                <c:pt idx="65552">
                  <c:v>7.8506412000000003E-16</c:v>
                </c:pt>
                <c:pt idx="65553">
                  <c:v>7.7535007999999995E-16</c:v>
                </c:pt>
                <c:pt idx="65554">
                  <c:v>7.6575627000000002E-16</c:v>
                </c:pt>
                <c:pt idx="65555">
                  <c:v>7.5628125000000001E-16</c:v>
                </c:pt>
                <c:pt idx="65556">
                  <c:v>7.4692354999999997E-16</c:v>
                </c:pt>
                <c:pt idx="65557">
                  <c:v>7.3768172999999997E-16</c:v>
                </c:pt>
                <c:pt idx="65558">
                  <c:v>7.2855431999999999E-16</c:v>
                </c:pt>
                <c:pt idx="65559">
                  <c:v>7.1953987999999998E-16</c:v>
                </c:pt>
                <c:pt idx="65560">
                  <c:v>7.1063702999999999E-16</c:v>
                </c:pt>
                <c:pt idx="65561">
                  <c:v>7.0184440999999998E-16</c:v>
                </c:pt>
                <c:pt idx="65562">
                  <c:v>6.9316061999999999E-16</c:v>
                </c:pt>
                <c:pt idx="65563">
                  <c:v>6.8458435999999998E-16</c:v>
                </c:pt>
                <c:pt idx="65564">
                  <c:v>6.7611424999999998E-16</c:v>
                </c:pt>
                <c:pt idx="65565">
                  <c:v>6.6774900000000004E-16</c:v>
                </c:pt>
                <c:pt idx="65566">
                  <c:v>6.5948725E-16</c:v>
                </c:pt>
                <c:pt idx="65567">
                  <c:v>6.5132777999999998E-16</c:v>
                </c:pt>
                <c:pt idx="65568">
                  <c:v>6.4326933000000002E-16</c:v>
                </c:pt>
                <c:pt idx="65569">
                  <c:v>6.3531059999999995E-16</c:v>
                </c:pt>
                <c:pt idx="65570">
                  <c:v>6.274504E-16</c:v>
                </c:pt>
                <c:pt idx="65571">
                  <c:v>6.1968744999999998E-16</c:v>
                </c:pt>
                <c:pt idx="65572">
                  <c:v>6.1202059000000003E-16</c:v>
                </c:pt>
                <c:pt idx="65573">
                  <c:v>6.0444859000000005E-16</c:v>
                </c:pt>
                <c:pt idx="65574">
                  <c:v>5.9697028999999996E-16</c:v>
                </c:pt>
                <c:pt idx="65575">
                  <c:v>5.8958453999999998E-16</c:v>
                </c:pt>
                <c:pt idx="65576">
                  <c:v>5.8229015000000001E-16</c:v>
                </c:pt>
                <c:pt idx="65577">
                  <c:v>5.7508602999999997E-16</c:v>
                </c:pt>
                <c:pt idx="65578">
                  <c:v>5.6797100999999995E-16</c:v>
                </c:pt>
                <c:pt idx="65579">
                  <c:v>5.6094401999999997E-16</c:v>
                </c:pt>
                <c:pt idx="65580">
                  <c:v>5.5400396000000001E-16</c:v>
                </c:pt>
                <c:pt idx="65581">
                  <c:v>5.4714976999999997E-16</c:v>
                </c:pt>
                <c:pt idx="65582">
                  <c:v>5.4038039000000004E-16</c:v>
                </c:pt>
                <c:pt idx="65583">
                  <c:v>5.3369476000000003E-16</c:v>
                </c:pt>
                <c:pt idx="65584">
                  <c:v>5.2709182000000002E-16</c:v>
                </c:pt>
                <c:pt idx="65585">
                  <c:v>5.2057056999999999E-16</c:v>
                </c:pt>
                <c:pt idx="65586">
                  <c:v>5.1412999000000004E-16</c:v>
                </c:pt>
                <c:pt idx="65587">
                  <c:v>5.0776909000000003E-16</c:v>
                </c:pt>
                <c:pt idx="65588">
                  <c:v>5.0148691999999995E-16</c:v>
                </c:pt>
                <c:pt idx="65589">
                  <c:v>4.9528244999999999E-16</c:v>
                </c:pt>
                <c:pt idx="65590">
                  <c:v>4.8915475E-16</c:v>
                </c:pt>
                <c:pt idx="65591">
                  <c:v>4.8310285999999998E-16</c:v>
                </c:pt>
                <c:pt idx="65592">
                  <c:v>4.7712587999999998E-16</c:v>
                </c:pt>
                <c:pt idx="65593">
                  <c:v>4.7122279999999998E-16</c:v>
                </c:pt>
                <c:pt idx="65594">
                  <c:v>4.6539278000000005E-16</c:v>
                </c:pt>
                <c:pt idx="65595">
                  <c:v>4.5963486000000005E-16</c:v>
                </c:pt>
                <c:pt idx="65596">
                  <c:v>4.5394813999999995E-16</c:v>
                </c:pt>
                <c:pt idx="65597">
                  <c:v>4.4833179E-16</c:v>
                </c:pt>
                <c:pt idx="65598">
                  <c:v>4.4278494000000002E-16</c:v>
                </c:pt>
                <c:pt idx="65599">
                  <c:v>4.373067E-16</c:v>
                </c:pt>
                <c:pt idx="65600">
                  <c:v>4.3189622000000002E-16</c:v>
                </c:pt>
                <c:pt idx="65601">
                  <c:v>4.2655266000000001E-16</c:v>
                </c:pt>
                <c:pt idx="65602">
                  <c:v>4.2127521999999999E-16</c:v>
                </c:pt>
                <c:pt idx="65603">
                  <c:v>4.1606305999999999E-16</c:v>
                </c:pt>
                <c:pt idx="65604">
                  <c:v>4.1091534999999998E-16</c:v>
                </c:pt>
                <c:pt idx="65605">
                  <c:v>4.0583129999999999E-16</c:v>
                </c:pt>
                <c:pt idx="65606">
                  <c:v>4.0081014000000002E-16</c:v>
                </c:pt>
                <c:pt idx="65607">
                  <c:v>3.9585108000000002E-16</c:v>
                </c:pt>
                <c:pt idx="65608">
                  <c:v>3.9095335000000001E-16</c:v>
                </c:pt>
                <c:pt idx="65609">
                  <c:v>3.8611618E-16</c:v>
                </c:pt>
                <c:pt idx="65610">
                  <c:v>3.8133884000000001E-16</c:v>
                </c:pt>
                <c:pt idx="65611">
                  <c:v>3.7662059999999998E-16</c:v>
                </c:pt>
                <c:pt idx="65612">
                  <c:v>3.7196070000000001E-16</c:v>
                </c:pt>
                <c:pt idx="65613">
                  <c:v>3.6735843E-16</c:v>
                </c:pt>
                <c:pt idx="65614">
                  <c:v>3.6281309000000001E-16</c:v>
                </c:pt>
                <c:pt idx="65615">
                  <c:v>3.5832395E-16</c:v>
                </c:pt>
                <c:pt idx="65616">
                  <c:v>3.5389031000000001E-16</c:v>
                </c:pt>
                <c:pt idx="65617">
                  <c:v>3.4951150000000001E-16</c:v>
                </c:pt>
                <c:pt idx="65618">
                  <c:v>3.4518684000000002E-16</c:v>
                </c:pt>
                <c:pt idx="65619">
                  <c:v>3.4091565000000002E-16</c:v>
                </c:pt>
                <c:pt idx="65620">
                  <c:v>3.3669729000000002E-16</c:v>
                </c:pt>
                <c:pt idx="65621">
                  <c:v>3.3253111E-16</c:v>
                </c:pt>
                <c:pt idx="65622">
                  <c:v>3.2841643000000002E-16</c:v>
                </c:pt>
                <c:pt idx="65623">
                  <c:v>3.2435263E-16</c:v>
                </c:pt>
                <c:pt idx="65624">
                  <c:v>3.2033910000000001E-16</c:v>
                </c:pt>
                <c:pt idx="65625">
                  <c:v>3.1637522E-16</c:v>
                </c:pt>
                <c:pt idx="65626">
                  <c:v>3.1246033999999999E-16</c:v>
                </c:pt>
                <c:pt idx="65627">
                  <c:v>3.0859389999999999E-16</c:v>
                </c:pt>
                <c:pt idx="65628">
                  <c:v>3.0477527000000001E-16</c:v>
                </c:pt>
                <c:pt idx="65629">
                  <c:v>3.0100385000000001E-16</c:v>
                </c:pt>
                <c:pt idx="65630">
                  <c:v>2.9727907999999999E-16</c:v>
                </c:pt>
                <c:pt idx="65631">
                  <c:v>2.9360036000000001E-16</c:v>
                </c:pt>
                <c:pt idx="65632">
                  <c:v>2.8996711999999998E-16</c:v>
                </c:pt>
                <c:pt idx="65633">
                  <c:v>2.863788E-16</c:v>
                </c:pt>
                <c:pt idx="65634">
                  <c:v>2.8283486000000002E-16</c:v>
                </c:pt>
                <c:pt idx="65635">
                  <c:v>2.7933473999999998E-16</c:v>
                </c:pt>
                <c:pt idx="65636">
                  <c:v>2.7587791999999999E-16</c:v>
                </c:pt>
                <c:pt idx="65637">
                  <c:v>2.7246382E-16</c:v>
                </c:pt>
                <c:pt idx="65638">
                  <c:v>2.6909194E-16</c:v>
                </c:pt>
                <c:pt idx="65639">
                  <c:v>2.6576177999999998E-16</c:v>
                </c:pt>
                <c:pt idx="65640">
                  <c:v>2.6247277E-16</c:v>
                </c:pt>
                <c:pt idx="65641">
                  <c:v>2.5922444999999999E-16</c:v>
                </c:pt>
                <c:pt idx="65642">
                  <c:v>2.5601631999999999E-16</c:v>
                </c:pt>
                <c:pt idx="65643">
                  <c:v>2.5284783E-16</c:v>
                </c:pt>
                <c:pt idx="65644">
                  <c:v>2.4971855000000001E-16</c:v>
                </c:pt>
                <c:pt idx="65645">
                  <c:v>2.4662794E-16</c:v>
                </c:pt>
                <c:pt idx="65646">
                  <c:v>2.4357555000000002E-16</c:v>
                </c:pt>
                <c:pt idx="65647">
                  <c:v>2.4056089999999999E-16</c:v>
                </c:pt>
                <c:pt idx="65648">
                  <c:v>2.3758353000000001E-16</c:v>
                </c:pt>
                <c:pt idx="65649">
                  <c:v>2.3464298000000001E-16</c:v>
                </c:pt>
                <c:pt idx="65650">
                  <c:v>2.3173879000000002E-16</c:v>
                </c:pt>
                <c:pt idx="65651">
                  <c:v>2.2887050000000002E-16</c:v>
                </c:pt>
                <c:pt idx="65652">
                  <c:v>2.2603769999999999E-16</c:v>
                </c:pt>
                <c:pt idx="65653">
                  <c:v>2.2323993000000002E-16</c:v>
                </c:pt>
                <c:pt idx="65654">
                  <c:v>2.2047675E-16</c:v>
                </c:pt>
                <c:pt idx="65655">
                  <c:v>2.1774774E-16</c:v>
                </c:pt>
                <c:pt idx="65656">
                  <c:v>2.1505246999999999E-16</c:v>
                </c:pt>
                <c:pt idx="65657">
                  <c:v>2.1239052999999999E-16</c:v>
                </c:pt>
                <c:pt idx="65658">
                  <c:v>2.0976150000000001E-16</c:v>
                </c:pt>
                <c:pt idx="65659">
                  <c:v>2.0716499000000001E-16</c:v>
                </c:pt>
                <c:pt idx="65660">
                  <c:v>2.0460057000000001E-16</c:v>
                </c:pt>
                <c:pt idx="65661">
                  <c:v>2.0206785999999999E-16</c:v>
                </c:pt>
                <c:pt idx="65662">
                  <c:v>1.9956648E-16</c:v>
                </c:pt>
                <c:pt idx="65663">
                  <c:v>1.9709602999999999E-16</c:v>
                </c:pt>
                <c:pt idx="65664">
                  <c:v>1.9465614E-16</c:v>
                </c:pt>
                <c:pt idx="65665">
                  <c:v>1.9224642E-16</c:v>
                </c:pt>
                <c:pt idx="65666">
                  <c:v>1.8986651E-16</c:v>
                </c:pt>
                <c:pt idx="65667">
                  <c:v>1.8751602999999999E-16</c:v>
                </c:pt>
                <c:pt idx="65668">
                  <c:v>1.8519461999999999E-16</c:v>
                </c:pt>
                <c:pt idx="65669">
                  <c:v>1.8290192E-16</c:v>
                </c:pt>
                <c:pt idx="65670">
                  <c:v>1.8063756000000001E-16</c:v>
                </c:pt>
                <c:pt idx="65671">
                  <c:v>1.7840119000000001E-16</c:v>
                </c:pt>
                <c:pt idx="65672">
                  <c:v>1.7619249E-16</c:v>
                </c:pt>
                <c:pt idx="65673">
                  <c:v>1.7401110999999999E-16</c:v>
                </c:pt>
                <c:pt idx="65674">
                  <c:v>1.7185671E-16</c:v>
                </c:pt>
                <c:pt idx="65675">
                  <c:v>1.6972894999999999E-16</c:v>
                </c:pt>
                <c:pt idx="65676">
                  <c:v>1.6762752E-16</c:v>
                </c:pt>
                <c:pt idx="65677">
                  <c:v>1.6555206E-16</c:v>
                </c:pt>
                <c:pt idx="65678">
                  <c:v>1.6350227E-16</c:v>
                </c:pt>
                <c:pt idx="65679">
                  <c:v>1.6147783000000001E-16</c:v>
                </c:pt>
                <c:pt idx="65680">
                  <c:v>1.5947841999999999E-16</c:v>
                </c:pt>
                <c:pt idx="65681">
                  <c:v>1.5750373999999999E-16</c:v>
                </c:pt>
                <c:pt idx="65682">
                  <c:v>1.5555348E-16</c:v>
                </c:pt>
                <c:pt idx="65683">
                  <c:v>1.5362735E-16</c:v>
                </c:pt>
                <c:pt idx="65684">
                  <c:v>1.5172503000000001E-16</c:v>
                </c:pt>
                <c:pt idx="65685">
                  <c:v>1.4984624E-16</c:v>
                </c:pt>
                <c:pt idx="65686">
                  <c:v>1.4799067999999999E-16</c:v>
                </c:pt>
                <c:pt idx="65687">
                  <c:v>1.4615807999999999E-16</c:v>
                </c:pt>
                <c:pt idx="65688">
                  <c:v>1.4434814000000001E-16</c:v>
                </c:pt>
                <c:pt idx="65689">
                  <c:v>1.4256058000000001E-16</c:v>
                </c:pt>
                <c:pt idx="65690">
                  <c:v>1.4079514E-16</c:v>
                </c:pt>
                <c:pt idx="65691">
                  <c:v>1.3905152000000001E-16</c:v>
                </c:pt>
                <c:pt idx="65692">
                  <c:v>1.3732948E-16</c:v>
                </c:pt>
                <c:pt idx="65693">
                  <c:v>1.3562873E-16</c:v>
                </c:pt>
                <c:pt idx="65694">
                  <c:v>1.3394901999999999E-16</c:v>
                </c:pt>
                <c:pt idx="65695">
                  <c:v>1.3229008000000001E-16</c:v>
                </c:pt>
                <c:pt idx="65696">
                  <c:v>1.3065166000000001E-16</c:v>
                </c:pt>
                <c:pt idx="65697">
                  <c:v>1.2903349000000001E-16</c:v>
                </c:pt>
                <c:pt idx="65698">
                  <c:v>1.2743535000000001E-16</c:v>
                </c:pt>
                <c:pt idx="65699">
                  <c:v>1.2585698999999999E-16</c:v>
                </c:pt>
                <c:pt idx="65700">
                  <c:v>1.2429814000000001E-16</c:v>
                </c:pt>
                <c:pt idx="65701">
                  <c:v>1.2275858000000001E-16</c:v>
                </c:pt>
                <c:pt idx="65702">
                  <c:v>1.2123806E-16</c:v>
                </c:pt>
                <c:pt idx="65703">
                  <c:v>1.1973634999999999E-16</c:v>
                </c:pt>
                <c:pt idx="65704">
                  <c:v>1.1825320999999999E-16</c:v>
                </c:pt>
                <c:pt idx="65705">
                  <c:v>1.1678841000000001E-16</c:v>
                </c:pt>
                <c:pt idx="65706">
                  <c:v>1.1534173E-16</c:v>
                </c:pt>
                <c:pt idx="65707">
                  <c:v>1.1391295E-16</c:v>
                </c:pt>
                <c:pt idx="65708">
                  <c:v>1.1250183999999999E-16</c:v>
                </c:pt>
                <c:pt idx="65709">
                  <c:v>1.111082E-16</c:v>
                </c:pt>
                <c:pt idx="65710">
                  <c:v>1.0973179E-16</c:v>
                </c:pt>
                <c:pt idx="65711">
                  <c:v>1.0837241E-16</c:v>
                </c:pt>
                <c:pt idx="65712">
                  <c:v>1.0702984E-16</c:v>
                </c:pt>
                <c:pt idx="65713">
                  <c:v>1.0570388E-16</c:v>
                </c:pt>
                <c:pt idx="65714">
                  <c:v>1.0439432E-16</c:v>
                </c:pt>
                <c:pt idx="65715">
                  <c:v>1.0310097E-16</c:v>
                </c:pt>
                <c:pt idx="65716">
                  <c:v>1.0182362E-16</c:v>
                </c:pt>
                <c:pt idx="65717">
                  <c:v>1.0056207E-16</c:v>
                </c:pt>
                <c:pt idx="65718">
                  <c:v>9.9316122000000003E-17</c:v>
                </c:pt>
                <c:pt idx="65719">
                  <c:v>9.8085587999999998E-17</c:v>
                </c:pt>
                <c:pt idx="65720">
                  <c:v>9.6870281000000003E-17</c:v>
                </c:pt>
                <c:pt idx="65721">
                  <c:v>9.5670009E-17</c:v>
                </c:pt>
                <c:pt idx="65722">
                  <c:v>9.4484586000000004E-17</c:v>
                </c:pt>
                <c:pt idx="65723">
                  <c:v>9.3313834999999994E-17</c:v>
                </c:pt>
                <c:pt idx="65724">
                  <c:v>9.2157562E-17</c:v>
                </c:pt>
                <c:pt idx="65725">
                  <c:v>9.1015595999999997E-17</c:v>
                </c:pt>
                <c:pt idx="65726">
                  <c:v>8.9887757999999999E-17</c:v>
                </c:pt>
                <c:pt idx="65727">
                  <c:v>8.8773877000000005E-17</c:v>
                </c:pt>
                <c:pt idx="65728">
                  <c:v>8.767378E-17</c:v>
                </c:pt>
                <c:pt idx="65729">
                  <c:v>8.6587294999999999E-17</c:v>
                </c:pt>
                <c:pt idx="65730">
                  <c:v>8.5514256000000001E-17</c:v>
                </c:pt>
                <c:pt idx="65731">
                  <c:v>8.4454492000000004E-17</c:v>
                </c:pt>
                <c:pt idx="65732">
                  <c:v>8.3407843999999995E-17</c:v>
                </c:pt>
                <c:pt idx="65733">
                  <c:v>8.2374145999999996E-17</c:v>
                </c:pt>
                <c:pt idx="65734">
                  <c:v>8.1353240000000001E-17</c:v>
                </c:pt>
                <c:pt idx="65735">
                  <c:v>8.0344966000000003E-17</c:v>
                </c:pt>
                <c:pt idx="65736">
                  <c:v>7.9349172999999996E-17</c:v>
                </c:pt>
                <c:pt idx="65737">
                  <c:v>7.8365702000000004E-17</c:v>
                </c:pt>
                <c:pt idx="65738">
                  <c:v>7.7394399999999995E-17</c:v>
                </c:pt>
                <c:pt idx="65739">
                  <c:v>7.6435114999999995E-17</c:v>
                </c:pt>
                <c:pt idx="65740">
                  <c:v>7.5487702000000004E-17</c:v>
                </c:pt>
                <c:pt idx="65741">
                  <c:v>7.4552015000000006E-17</c:v>
                </c:pt>
                <c:pt idx="65742">
                  <c:v>7.3627909E-17</c:v>
                </c:pt>
                <c:pt idx="65743">
                  <c:v>7.2715236999999999E-17</c:v>
                </c:pt>
                <c:pt idx="65744">
                  <c:v>7.1813862E-17</c:v>
                </c:pt>
                <c:pt idx="65745">
                  <c:v>7.0923644000000004E-17</c:v>
                </c:pt>
                <c:pt idx="65746">
                  <c:v>7.0044442999999999E-17</c:v>
                </c:pt>
                <c:pt idx="65747">
                  <c:v>6.9176121999999995E-17</c:v>
                </c:pt>
                <c:pt idx="65748">
                  <c:v>6.8318546999999999E-17</c:v>
                </c:pt>
                <c:pt idx="65749">
                  <c:v>6.7471587000000003E-17</c:v>
                </c:pt>
                <c:pt idx="65750">
                  <c:v>6.6635108999999995E-17</c:v>
                </c:pt>
                <c:pt idx="65751">
                  <c:v>6.5808987000000003E-17</c:v>
                </c:pt>
                <c:pt idx="65752">
                  <c:v>6.4993089999999995E-17</c:v>
                </c:pt>
                <c:pt idx="65753">
                  <c:v>6.4187289999999996E-17</c:v>
                </c:pt>
                <c:pt idx="65754">
                  <c:v>6.3391462999999998E-17</c:v>
                </c:pt>
                <c:pt idx="65755">
                  <c:v>6.2605488999999999E-17</c:v>
                </c:pt>
                <c:pt idx="65756">
                  <c:v>6.1829249000000003E-17</c:v>
                </c:pt>
                <c:pt idx="65757">
                  <c:v>6.1062617999999995E-17</c:v>
                </c:pt>
                <c:pt idx="65758">
                  <c:v>6.0305477000000004E-17</c:v>
                </c:pt>
                <c:pt idx="65759">
                  <c:v>5.9557706000000002E-17</c:v>
                </c:pt>
                <c:pt idx="65760">
                  <c:v>5.8819192E-17</c:v>
                </c:pt>
                <c:pt idx="65761">
                  <c:v>5.8089816999999997E-17</c:v>
                </c:pt>
                <c:pt idx="65762">
                  <c:v>5.7369475000000004E-17</c:v>
                </c:pt>
                <c:pt idx="65763">
                  <c:v>5.6658047000000002E-17</c:v>
                </c:pt>
                <c:pt idx="65764">
                  <c:v>5.5955427000000001E-17</c:v>
                </c:pt>
                <c:pt idx="65765">
                  <c:v>5.5261508000000001E-17</c:v>
                </c:pt>
                <c:pt idx="65766">
                  <c:v>5.4576179E-17</c:v>
                </c:pt>
                <c:pt idx="65767">
                  <c:v>5.3899337000000003E-17</c:v>
                </c:pt>
                <c:pt idx="65768">
                  <c:v>5.3230871999999997E-17</c:v>
                </c:pt>
                <c:pt idx="65769">
                  <c:v>5.2570685999999998E-17</c:v>
                </c:pt>
                <c:pt idx="65770">
                  <c:v>5.1918676E-17</c:v>
                </c:pt>
                <c:pt idx="65771">
                  <c:v>5.1274739000000001E-17</c:v>
                </c:pt>
                <c:pt idx="65772">
                  <c:v>5.0638772999999998E-17</c:v>
                </c:pt>
                <c:pt idx="65773">
                  <c:v>5.0010681E-17</c:v>
                </c:pt>
                <c:pt idx="65774">
                  <c:v>4.9390365000000002E-17</c:v>
                </c:pt>
                <c:pt idx="65775">
                  <c:v>4.8777731999999999E-17</c:v>
                </c:pt>
                <c:pt idx="65776">
                  <c:v>4.8172686E-17</c:v>
                </c:pt>
                <c:pt idx="65777">
                  <c:v>4.7575130999999998E-17</c:v>
                </c:pt>
                <c:pt idx="65778">
                  <c:v>4.6984973999999998E-17</c:v>
                </c:pt>
                <c:pt idx="65779">
                  <c:v>4.6402126E-17</c:v>
                </c:pt>
                <c:pt idx="65780">
                  <c:v>4.5826493999999999E-17</c:v>
                </c:pt>
                <c:pt idx="65781">
                  <c:v>4.5257993000000002E-17</c:v>
                </c:pt>
                <c:pt idx="65782">
                  <c:v>4.4696532000000002E-17</c:v>
                </c:pt>
                <c:pt idx="65783">
                  <c:v>4.4142023999999999E-17</c:v>
                </c:pt>
                <c:pt idx="65784">
                  <c:v>4.3594379999999997E-17</c:v>
                </c:pt>
                <c:pt idx="65785">
                  <c:v>4.3053519999999999E-17</c:v>
                </c:pt>
                <c:pt idx="65786">
                  <c:v>4.2519357E-17</c:v>
                </c:pt>
                <c:pt idx="65787">
                  <c:v>4.1991811000000001E-17</c:v>
                </c:pt>
                <c:pt idx="65788">
                  <c:v>4.1470795999999999E-17</c:v>
                </c:pt>
                <c:pt idx="65789">
                  <c:v>4.0956237E-17</c:v>
                </c:pt>
                <c:pt idx="65790">
                  <c:v>4.0448050000000003E-17</c:v>
                </c:pt>
                <c:pt idx="65791">
                  <c:v>3.9946156999999999E-17</c:v>
                </c:pt>
                <c:pt idx="65792">
                  <c:v>3.9450479999999999E-17</c:v>
                </c:pt>
                <c:pt idx="65793">
                  <c:v>3.8960944999999998E-17</c:v>
                </c:pt>
                <c:pt idx="65794">
                  <c:v>3.8477470999999999E-17</c:v>
                </c:pt>
                <c:pt idx="65795">
                  <c:v>3.7999985999999999E-17</c:v>
                </c:pt>
                <c:pt idx="65796">
                  <c:v>3.7528417000000001E-17</c:v>
                </c:pt>
                <c:pt idx="65797">
                  <c:v>3.7062687999999999E-17</c:v>
                </c:pt>
                <c:pt idx="65798">
                  <c:v>3.6602729E-17</c:v>
                </c:pt>
                <c:pt idx="65799">
                  <c:v>3.6148468000000002E-17</c:v>
                </c:pt>
                <c:pt idx="65800">
                  <c:v>3.5699834999999998E-17</c:v>
                </c:pt>
                <c:pt idx="65801">
                  <c:v>3.5256760000000003E-17</c:v>
                </c:pt>
                <c:pt idx="65802">
                  <c:v>3.4819174999999999E-17</c:v>
                </c:pt>
                <c:pt idx="65803">
                  <c:v>3.4387013000000002E-17</c:v>
                </c:pt>
                <c:pt idx="65804">
                  <c:v>3.3960204E-17</c:v>
                </c:pt>
                <c:pt idx="65805">
                  <c:v>3.3538682999999999E-17</c:v>
                </c:pt>
                <c:pt idx="65806">
                  <c:v>3.3122383000000002E-17</c:v>
                </c:pt>
                <c:pt idx="65807">
                  <c:v>3.2711240999999999E-17</c:v>
                </c:pt>
                <c:pt idx="65808">
                  <c:v>3.2305194999999998E-17</c:v>
                </c:pt>
                <c:pt idx="65809">
                  <c:v>3.1904178000000002E-17</c:v>
                </c:pt>
                <c:pt idx="65810">
                  <c:v>3.1508129999999997E-17</c:v>
                </c:pt>
                <c:pt idx="65811">
                  <c:v>3.1116992999999997E-17</c:v>
                </c:pt>
                <c:pt idx="65812">
                  <c:v>3.0730698999999998E-17</c:v>
                </c:pt>
                <c:pt idx="65813">
                  <c:v>3.0349193999999999E-17</c:v>
                </c:pt>
                <c:pt idx="65814">
                  <c:v>2.9972416000000001E-17</c:v>
                </c:pt>
                <c:pt idx="65815">
                  <c:v>2.9600306999999999E-17</c:v>
                </c:pt>
                <c:pt idx="65816">
                  <c:v>2.9232811000000003E-17</c:v>
                </c:pt>
                <c:pt idx="65817">
                  <c:v>2.8869867000000003E-17</c:v>
                </c:pt>
                <c:pt idx="65818">
                  <c:v>2.8511423E-17</c:v>
                </c:pt>
                <c:pt idx="65819">
                  <c:v>2.815742E-17</c:v>
                </c:pt>
                <c:pt idx="65820">
                  <c:v>2.7807804000000002E-17</c:v>
                </c:pt>
                <c:pt idx="65821">
                  <c:v>2.746252E-17</c:v>
                </c:pt>
                <c:pt idx="65822">
                  <c:v>2.7121517000000001E-17</c:v>
                </c:pt>
                <c:pt idx="65823">
                  <c:v>2.6784740000000001E-17</c:v>
                </c:pt>
                <c:pt idx="65824">
                  <c:v>2.6452137E-17</c:v>
                </c:pt>
                <c:pt idx="65825">
                  <c:v>2.6123657E-17</c:v>
                </c:pt>
                <c:pt idx="65826">
                  <c:v>2.5799249E-17</c:v>
                </c:pt>
                <c:pt idx="65827">
                  <c:v>2.5478862000000001E-17</c:v>
                </c:pt>
                <c:pt idx="65828">
                  <c:v>2.5162444999999999E-17</c:v>
                </c:pt>
                <c:pt idx="65829">
                  <c:v>2.4849952000000001E-17</c:v>
                </c:pt>
                <c:pt idx="65830">
                  <c:v>2.4541332E-17</c:v>
                </c:pt>
                <c:pt idx="65831">
                  <c:v>2.4236537999999999E-17</c:v>
                </c:pt>
                <c:pt idx="65832">
                  <c:v>2.393552E-17</c:v>
                </c:pt>
                <c:pt idx="65833">
                  <c:v>2.3638234E-17</c:v>
                </c:pt>
                <c:pt idx="65834">
                  <c:v>2.3344632999999999E-17</c:v>
                </c:pt>
                <c:pt idx="65835">
                  <c:v>2.3054673E-17</c:v>
                </c:pt>
                <c:pt idx="65836">
                  <c:v>2.2768308000000002E-17</c:v>
                </c:pt>
                <c:pt idx="65837">
                  <c:v>2.2485493999999999E-17</c:v>
                </c:pt>
                <c:pt idx="65838">
                  <c:v>2.2206185000000001E-17</c:v>
                </c:pt>
                <c:pt idx="65839">
                  <c:v>2.1930338000000001E-17</c:v>
                </c:pt>
                <c:pt idx="65840">
                  <c:v>2.1657913000000001E-17</c:v>
                </c:pt>
                <c:pt idx="65841">
                  <c:v>2.1388866E-17</c:v>
                </c:pt>
                <c:pt idx="65842">
                  <c:v>2.1123154E-17</c:v>
                </c:pt>
                <c:pt idx="65843">
                  <c:v>2.0860737000000001E-17</c:v>
                </c:pt>
                <c:pt idx="65844">
                  <c:v>2.0601575000000001E-17</c:v>
                </c:pt>
                <c:pt idx="65845">
                  <c:v>2.0345627000000001E-17</c:v>
                </c:pt>
                <c:pt idx="65846">
                  <c:v>2.0092852000000001E-17</c:v>
                </c:pt>
                <c:pt idx="65847">
                  <c:v>1.9843210999999999E-17</c:v>
                </c:pt>
                <c:pt idx="65848">
                  <c:v>1.9596665E-17</c:v>
                </c:pt>
                <c:pt idx="65849">
                  <c:v>1.9353175999999999E-17</c:v>
                </c:pt>
                <c:pt idx="65850">
                  <c:v>1.9112705999999999E-17</c:v>
                </c:pt>
                <c:pt idx="65851">
                  <c:v>1.8875219000000001E-17</c:v>
                </c:pt>
                <c:pt idx="65852">
                  <c:v>1.8640677E-17</c:v>
                </c:pt>
                <c:pt idx="65853">
                  <c:v>1.8409044999999999E-17</c:v>
                </c:pt>
                <c:pt idx="65854">
                  <c:v>1.8180285000000001E-17</c:v>
                </c:pt>
                <c:pt idx="65855">
                  <c:v>1.7954362000000001E-17</c:v>
                </c:pt>
                <c:pt idx="65856">
                  <c:v>1.7731242000000001E-17</c:v>
                </c:pt>
                <c:pt idx="65857">
                  <c:v>1.7510888999999999E-17</c:v>
                </c:pt>
                <c:pt idx="65858">
                  <c:v>1.7293269000000002E-17</c:v>
                </c:pt>
                <c:pt idx="65859">
                  <c:v>1.707835E-17</c:v>
                </c:pt>
                <c:pt idx="65860">
                  <c:v>1.6866095000000001E-17</c:v>
                </c:pt>
                <c:pt idx="65861">
                  <c:v>1.6656473E-17</c:v>
                </c:pt>
                <c:pt idx="65862">
                  <c:v>1.6449450999999999E-17</c:v>
                </c:pt>
                <c:pt idx="65863">
                  <c:v>1.6244996999999999E-17</c:v>
                </c:pt>
                <c:pt idx="65864">
                  <c:v>1.6043079E-17</c:v>
                </c:pt>
                <c:pt idx="65865">
                  <c:v>1.5843664999999999E-17</c:v>
                </c:pt>
                <c:pt idx="65866">
                  <c:v>1.5646726999999999E-17</c:v>
                </c:pt>
                <c:pt idx="65867">
                  <c:v>1.5452232000000001E-17</c:v>
                </c:pt>
                <c:pt idx="65868">
                  <c:v>1.5260149E-17</c:v>
                </c:pt>
                <c:pt idx="65869">
                  <c:v>1.5070448000000001E-17</c:v>
                </c:pt>
                <c:pt idx="65870">
                  <c:v>1.4883102E-17</c:v>
                </c:pt>
                <c:pt idx="65871">
                  <c:v>1.4698080000000001E-17</c:v>
                </c:pt>
                <c:pt idx="65872">
                  <c:v>1.4515354E-17</c:v>
                </c:pt>
                <c:pt idx="65873">
                  <c:v>1.4334893999999999E-17</c:v>
                </c:pt>
                <c:pt idx="65874">
                  <c:v>1.4156674999999999E-17</c:v>
                </c:pt>
                <c:pt idx="65875">
                  <c:v>1.3980666E-17</c:v>
                </c:pt>
                <c:pt idx="65876">
                  <c:v>1.3806841E-17</c:v>
                </c:pt>
                <c:pt idx="65877">
                  <c:v>1.3635171999999999E-17</c:v>
                </c:pt>
                <c:pt idx="65878">
                  <c:v>1.3465635E-17</c:v>
                </c:pt>
                <c:pt idx="65879">
                  <c:v>1.3298201E-17</c:v>
                </c:pt>
                <c:pt idx="65880">
                  <c:v>1.3132845E-17</c:v>
                </c:pt>
                <c:pt idx="65881">
                  <c:v>1.2969541E-17</c:v>
                </c:pt>
                <c:pt idx="65882">
                  <c:v>1.2808264E-17</c:v>
                </c:pt>
                <c:pt idx="65883">
                  <c:v>1.2648989E-17</c:v>
                </c:pt>
                <c:pt idx="65884">
                  <c:v>1.249169E-17</c:v>
                </c:pt>
                <c:pt idx="65885">
                  <c:v>1.2336343E-17</c:v>
                </c:pt>
                <c:pt idx="65886">
                  <c:v>1.2182925E-17</c:v>
                </c:pt>
                <c:pt idx="65887">
                  <c:v>1.203141E-17</c:v>
                </c:pt>
                <c:pt idx="65888">
                  <c:v>1.1881774999999999E-17</c:v>
                </c:pt>
                <c:pt idx="65889">
                  <c:v>1.1733998E-17</c:v>
                </c:pt>
                <c:pt idx="65890">
                  <c:v>1.1588055E-17</c:v>
                </c:pt>
                <c:pt idx="65891">
                  <c:v>1.1443923000000001E-17</c:v>
                </c:pt>
                <c:pt idx="65892">
                  <c:v>1.1301580000000001E-17</c:v>
                </c:pt>
                <c:pt idx="65893">
                  <c:v>1.1161005E-17</c:v>
                </c:pt>
                <c:pt idx="65894">
                  <c:v>1.1022175E-17</c:v>
                </c:pt>
                <c:pt idx="65895">
                  <c:v>1.0885067999999999E-17</c:v>
                </c:pt>
                <c:pt idx="65896">
                  <c:v>1.0749664E-17</c:v>
                </c:pt>
                <c:pt idx="65897">
                  <c:v>1.061594E-17</c:v>
                </c:pt>
                <c:pt idx="65898">
                  <c:v>1.0483877000000001E-17</c:v>
                </c:pt>
                <c:pt idx="65899">
                  <c:v>1.0353452E-17</c:v>
                </c:pt>
                <c:pt idx="65900">
                  <c:v>1.0224648E-17</c:v>
                </c:pt>
                <c:pt idx="65901">
                  <c:v>1.0097443E-17</c:v>
                </c:pt>
                <c:pt idx="65902">
                  <c:v>9.9718160999999999E-18</c:v>
                </c:pt>
                <c:pt idx="65903">
                  <c:v>9.8477497999999998E-18</c:v>
                </c:pt>
                <c:pt idx="65904">
                  <c:v>9.7252244999999993E-18</c:v>
                </c:pt>
                <c:pt idx="65905">
                  <c:v>9.6042203999999997E-18</c:v>
                </c:pt>
                <c:pt idx="65906">
                  <c:v>9.4847184000000006E-18</c:v>
                </c:pt>
                <c:pt idx="65907">
                  <c:v>9.3667003999999997E-18</c:v>
                </c:pt>
                <c:pt idx="65908">
                  <c:v>9.2501482000000003E-18</c:v>
                </c:pt>
                <c:pt idx="65909">
                  <c:v>9.1350435000000006E-18</c:v>
                </c:pt>
                <c:pt idx="65910">
                  <c:v>9.0213681999999999E-18</c:v>
                </c:pt>
                <c:pt idx="65911">
                  <c:v>8.9091049000000001E-18</c:v>
                </c:pt>
                <c:pt idx="65912">
                  <c:v>8.7982353999999999E-18</c:v>
                </c:pt>
                <c:pt idx="65913">
                  <c:v>8.6887424000000003E-18</c:v>
                </c:pt>
                <c:pt idx="65914">
                  <c:v>8.5806091999999999E-18</c:v>
                </c:pt>
                <c:pt idx="65915">
                  <c:v>8.4738193E-18</c:v>
                </c:pt>
                <c:pt idx="65916">
                  <c:v>8.3683555000000002E-18</c:v>
                </c:pt>
                <c:pt idx="65917">
                  <c:v>8.2642018999999997E-18</c:v>
                </c:pt>
                <c:pt idx="65918">
                  <c:v>8.1613419000000005E-18</c:v>
                </c:pt>
                <c:pt idx="65919">
                  <c:v>8.0597592000000001E-18</c:v>
                </c:pt>
                <c:pt idx="65920">
                  <c:v>7.9594387000000007E-18</c:v>
                </c:pt>
                <c:pt idx="65921">
                  <c:v>7.8603647999999995E-18</c:v>
                </c:pt>
                <c:pt idx="65922">
                  <c:v>7.7625209000000002E-18</c:v>
                </c:pt>
                <c:pt idx="65923">
                  <c:v>7.6658930000000005E-18</c:v>
                </c:pt>
                <c:pt idx="65924">
                  <c:v>7.5704652999999997E-18</c:v>
                </c:pt>
                <c:pt idx="65925">
                  <c:v>7.4762229999999999E-18</c:v>
                </c:pt>
                <c:pt idx="65926">
                  <c:v>7.3831518999999993E-18</c:v>
                </c:pt>
                <c:pt idx="65927">
                  <c:v>7.2912373000000003E-18</c:v>
                </c:pt>
                <c:pt idx="65928">
                  <c:v>7.2004641000000006E-18</c:v>
                </c:pt>
                <c:pt idx="65929">
                  <c:v>7.1108183999999997E-18</c:v>
                </c:pt>
                <c:pt idx="65930">
                  <c:v>7.0222868999999998E-18</c:v>
                </c:pt>
                <c:pt idx="65931">
                  <c:v>6.9348551999999997E-18</c:v>
                </c:pt>
                <c:pt idx="65932">
                  <c:v>6.8485095000000002E-18</c:v>
                </c:pt>
                <c:pt idx="65933">
                  <c:v>6.7632367000000003E-18</c:v>
                </c:pt>
                <c:pt idx="65934">
                  <c:v>6.6790238999999999E-18</c:v>
                </c:pt>
                <c:pt idx="65935">
                  <c:v>6.5958576000000001E-18</c:v>
                </c:pt>
                <c:pt idx="65936">
                  <c:v>6.5137246999999999E-18</c:v>
                </c:pt>
                <c:pt idx="65937">
                  <c:v>6.4326122000000003E-18</c:v>
                </c:pt>
                <c:pt idx="65938">
                  <c:v>6.3525075999999997E-18</c:v>
                </c:pt>
                <c:pt idx="65939">
                  <c:v>6.2733989999999998E-18</c:v>
                </c:pt>
                <c:pt idx="65940">
                  <c:v>6.1952733999999999E-18</c:v>
                </c:pt>
                <c:pt idx="65941">
                  <c:v>6.1181189999999998E-18</c:v>
                </c:pt>
                <c:pt idx="65942">
                  <c:v>6.0419235999999999E-18</c:v>
                </c:pt>
                <c:pt idx="65943">
                  <c:v>5.9666749999999999E-18</c:v>
                </c:pt>
                <c:pt idx="65944">
                  <c:v>5.8923614999999999E-18</c:v>
                </c:pt>
                <c:pt idx="65945">
                  <c:v>5.8189716000000001E-18</c:v>
                </c:pt>
                <c:pt idx="65946">
                  <c:v>5.746494E-18</c:v>
                </c:pt>
                <c:pt idx="65947">
                  <c:v>5.6749172999999996E-18</c:v>
                </c:pt>
                <c:pt idx="65948">
                  <c:v>5.6042301000000002E-18</c:v>
                </c:pt>
                <c:pt idx="65949">
                  <c:v>5.5344214999999999E-18</c:v>
                </c:pt>
                <c:pt idx="65950">
                  <c:v>5.4654809000000003E-18</c:v>
                </c:pt>
                <c:pt idx="65951">
                  <c:v>5.3973972999999999E-18</c:v>
                </c:pt>
                <c:pt idx="65952">
                  <c:v>5.3301599999999998E-18</c:v>
                </c:pt>
                <c:pt idx="65953">
                  <c:v>5.2637584999999999E-18</c:v>
                </c:pt>
                <c:pt idx="65954">
                  <c:v>5.1981824999999999E-18</c:v>
                </c:pt>
                <c:pt idx="65955">
                  <c:v>5.1334220999999997E-18</c:v>
                </c:pt>
                <c:pt idx="65956">
                  <c:v>5.0694669999999998E-18</c:v>
                </c:pt>
                <c:pt idx="65957">
                  <c:v>5.0063071999999998E-18</c:v>
                </c:pt>
                <c:pt idx="65958">
                  <c:v>4.9439324000000002E-18</c:v>
                </c:pt>
                <c:pt idx="65959">
                  <c:v>4.8823331000000003E-18</c:v>
                </c:pt>
                <c:pt idx="65960">
                  <c:v>4.8215000999999998E-18</c:v>
                </c:pt>
                <c:pt idx="65961">
                  <c:v>4.7614232000000003E-18</c:v>
                </c:pt>
                <c:pt idx="65962">
                  <c:v>4.7020937E-18</c:v>
                </c:pt>
                <c:pt idx="65963">
                  <c:v>4.6435015999999997E-18</c:v>
                </c:pt>
                <c:pt idx="65964">
                  <c:v>4.5856383000000001E-18</c:v>
                </c:pt>
                <c:pt idx="65965">
                  <c:v>4.5284946000000002E-18</c:v>
                </c:pt>
                <c:pt idx="65966">
                  <c:v>4.4720614000000002E-18</c:v>
                </c:pt>
                <c:pt idx="65967">
                  <c:v>4.4163300999999998E-18</c:v>
                </c:pt>
                <c:pt idx="65968">
                  <c:v>4.3612916E-18</c:v>
                </c:pt>
                <c:pt idx="65969">
                  <c:v>4.3069375E-18</c:v>
                </c:pt>
                <c:pt idx="65970">
                  <c:v>4.2532597000000001E-18</c:v>
                </c:pt>
                <c:pt idx="65971">
                  <c:v>4.2002499E-18</c:v>
                </c:pt>
                <c:pt idx="65972">
                  <c:v>4.1478991999999999E-18</c:v>
                </c:pt>
                <c:pt idx="65973">
                  <c:v>4.0961995999999997E-18</c:v>
                </c:pt>
                <c:pt idx="65974">
                  <c:v>4.0451432E-18</c:v>
                </c:pt>
                <c:pt idx="65975">
                  <c:v>3.9947215000000003E-18</c:v>
                </c:pt>
                <c:pt idx="65976">
                  <c:v>3.9449273000000001E-18</c:v>
                </c:pt>
                <c:pt idx="65977">
                  <c:v>3.8957526999999999E-18</c:v>
                </c:pt>
                <c:pt idx="65978">
                  <c:v>3.8471896999999996E-18</c:v>
                </c:pt>
                <c:pt idx="65979">
                  <c:v>3.7992305999999999E-18</c:v>
                </c:pt>
                <c:pt idx="65980">
                  <c:v>3.7518678999999998E-18</c:v>
                </c:pt>
                <c:pt idx="65981">
                  <c:v>3.7050945999999997E-18</c:v>
                </c:pt>
                <c:pt idx="65982">
                  <c:v>3.6589032E-18</c:v>
                </c:pt>
                <c:pt idx="65983">
                  <c:v>3.6132861999999998E-18</c:v>
                </c:pt>
                <c:pt idx="65984">
                  <c:v>3.5682371000000001E-18</c:v>
                </c:pt>
                <c:pt idx="65985">
                  <c:v>3.5237485000000002E-18</c:v>
                </c:pt>
                <c:pt idx="65986">
                  <c:v>3.4798131999999996E-18</c:v>
                </c:pt>
                <c:pt idx="65987">
                  <c:v>3.4364245E-18</c:v>
                </c:pt>
                <c:pt idx="65988">
                  <c:v>3.3935756999999999E-18</c:v>
                </c:pt>
                <c:pt idx="65989">
                  <c:v>3.3512599999999999E-18</c:v>
                </c:pt>
                <c:pt idx="65990">
                  <c:v>3.3094709999999999E-18</c:v>
                </c:pt>
                <c:pt idx="65991">
                  <c:v>3.2682019999999999E-18</c:v>
                </c:pt>
                <c:pt idx="65992">
                  <c:v>3.2274465999999999E-18</c:v>
                </c:pt>
                <c:pt idx="65993">
                  <c:v>3.1871982000000001E-18</c:v>
                </c:pt>
                <c:pt idx="65994">
                  <c:v>3.1474508E-18</c:v>
                </c:pt>
                <c:pt idx="65995">
                  <c:v>3.1081978999999999E-18</c:v>
                </c:pt>
                <c:pt idx="65996">
                  <c:v>3.0694337999999999E-18</c:v>
                </c:pt>
                <c:pt idx="65997">
                  <c:v>3.0311521000000001E-18</c:v>
                </c:pt>
                <c:pt idx="65998">
                  <c:v>2.9933467999999998E-18</c:v>
                </c:pt>
                <c:pt idx="65999">
                  <c:v>2.9560119999999998E-18</c:v>
                </c:pt>
                <c:pt idx="66000">
                  <c:v>2.9191419E-18</c:v>
                </c:pt>
                <c:pt idx="66001">
                  <c:v>2.8837075000000001E-18</c:v>
                </c:pt>
                <c:pt idx="66002">
                  <c:v>2.8487016999999998E-18</c:v>
                </c:pt>
                <c:pt idx="66003">
                  <c:v>2.8141193E-18</c:v>
                </c:pt>
                <c:pt idx="66004">
                  <c:v>2.7799555E-18</c:v>
                </c:pt>
                <c:pt idx="66005">
                  <c:v>2.7462051E-18</c:v>
                </c:pt>
                <c:pt idx="66006">
                  <c:v>2.7128633000000001E-18</c:v>
                </c:pt>
                <c:pt idx="66007">
                  <c:v>2.6799252000000001E-18</c:v>
                </c:pt>
                <c:pt idx="66008">
                  <c:v>2.6473860000000002E-18</c:v>
                </c:pt>
                <c:pt idx="66009">
                  <c:v>2.6152409000000001E-18</c:v>
                </c:pt>
                <c:pt idx="66010">
                  <c:v>2.5834851999999998E-18</c:v>
                </c:pt>
                <c:pt idx="66011">
                  <c:v>2.5521143999999999E-18</c:v>
                </c:pt>
                <c:pt idx="66012">
                  <c:v>2.5211237000000002E-18</c:v>
                </c:pt>
                <c:pt idx="66013">
                  <c:v>2.4905085E-18</c:v>
                </c:pt>
                <c:pt idx="66014">
                  <c:v>2.4602642999999999E-18</c:v>
                </c:pt>
                <c:pt idx="66015">
                  <c:v>2.4303864999999998E-18</c:v>
                </c:pt>
                <c:pt idx="66016">
                  <c:v>2.4008707999999999E-18</c:v>
                </c:pt>
                <c:pt idx="66017">
                  <c:v>2.3717129E-18</c:v>
                </c:pt>
                <c:pt idx="66018">
                  <c:v>2.3429084000000001E-18</c:v>
                </c:pt>
                <c:pt idx="66019">
                  <c:v>2.3144532000000002E-18</c:v>
                </c:pt>
                <c:pt idx="66020">
                  <c:v>2.2863429000000001E-18</c:v>
                </c:pt>
                <c:pt idx="66021">
                  <c:v>2.2585731999999998E-18</c:v>
                </c:pt>
                <c:pt idx="66022">
                  <c:v>2.2311402000000002E-18</c:v>
                </c:pt>
                <c:pt idx="66023">
                  <c:v>2.2040399000000001E-18</c:v>
                </c:pt>
                <c:pt idx="66024">
                  <c:v>2.1772680000000002E-18</c:v>
                </c:pt>
                <c:pt idx="66025">
                  <c:v>2.1508207999999998E-18</c:v>
                </c:pt>
                <c:pt idx="66026">
                  <c:v>2.1246940999999998E-18</c:v>
                </c:pt>
                <c:pt idx="66027">
                  <c:v>2.0988841999999998E-18</c:v>
                </c:pt>
                <c:pt idx="66028">
                  <c:v>2.0733870999999999E-18</c:v>
                </c:pt>
                <c:pt idx="66029">
                  <c:v>2.0481992999999998E-18</c:v>
                </c:pt>
                <c:pt idx="66030">
                  <c:v>2.0233169E-18</c:v>
                </c:pt>
                <c:pt idx="66031">
                  <c:v>1.9987360000000001E-18</c:v>
                </c:pt>
                <c:pt idx="66032">
                  <c:v>1.974453E-18</c:v>
                </c:pt>
                <c:pt idx="66033">
                  <c:v>1.9504646000000002E-18</c:v>
                </c:pt>
                <c:pt idx="66034">
                  <c:v>1.9267671E-18</c:v>
                </c:pt>
                <c:pt idx="66035">
                  <c:v>1.9033569E-18</c:v>
                </c:pt>
                <c:pt idx="66036">
                  <c:v>1.8802305E-18</c:v>
                </c:pt>
                <c:pt idx="66037">
                  <c:v>1.8573846000000001E-18</c:v>
                </c:pt>
                <c:pt idx="66038">
                  <c:v>1.8348157999999999E-18</c:v>
                </c:pt>
                <c:pt idx="66039">
                  <c:v>1.8125207999999999E-18</c:v>
                </c:pt>
                <c:pt idx="66040">
                  <c:v>1.7904960999999999E-18</c:v>
                </c:pt>
                <c:pt idx="66041">
                  <c:v>1.7687386000000002E-18</c:v>
                </c:pt>
                <c:pt idx="66042">
                  <c:v>1.7472449000000002E-18</c:v>
                </c:pt>
                <c:pt idx="66043">
                  <c:v>1.7260119E-18</c:v>
                </c:pt>
                <c:pt idx="66044">
                  <c:v>1.7050365000000001E-18</c:v>
                </c:pt>
                <c:pt idx="66045">
                  <c:v>1.6843154999999999E-18</c:v>
                </c:pt>
                <c:pt idx="66046">
                  <c:v>1.6638459E-18</c:v>
                </c:pt>
                <c:pt idx="66047">
                  <c:v>1.6436245E-18</c:v>
                </c:pt>
                <c:pt idx="66048">
                  <c:v>1.6236482999999999E-18</c:v>
                </c:pt>
                <c:pt idx="66049">
                  <c:v>1.6039144E-18</c:v>
                </c:pt>
                <c:pt idx="66050">
                  <c:v>1.5844198E-18</c:v>
                </c:pt>
                <c:pt idx="66051">
                  <c:v>1.5651616999999999E-18</c:v>
                </c:pt>
                <c:pt idx="66052">
                  <c:v>1.5461372999999999E-18</c:v>
                </c:pt>
                <c:pt idx="66053">
                  <c:v>1.5273435999999999E-18</c:v>
                </c:pt>
                <c:pt idx="66054">
                  <c:v>1.5087781E-18</c:v>
                </c:pt>
                <c:pt idx="66055">
                  <c:v>1.4904377E-18</c:v>
                </c:pt>
                <c:pt idx="66056">
                  <c:v>1.4723199000000001E-18</c:v>
                </c:pt>
                <c:pt idx="66057">
                  <c:v>1.4544217999999999E-18</c:v>
                </c:pt>
                <c:pt idx="66058">
                  <c:v>1.436741E-18</c:v>
                </c:pt>
                <c:pt idx="66059">
                  <c:v>1.4192745E-18</c:v>
                </c:pt>
                <c:pt idx="66060">
                  <c:v>1.40202E-18</c:v>
                </c:pt>
                <c:pt idx="66061">
                  <c:v>1.3849748E-18</c:v>
                </c:pt>
                <c:pt idx="66062">
                  <c:v>1.3681363999999999E-18</c:v>
                </c:pt>
                <c:pt idx="66063">
                  <c:v>1.3515023E-18</c:v>
                </c:pt>
                <c:pt idx="66064">
                  <c:v>1.3350699999999999E-18</c:v>
                </c:pt>
                <c:pt idx="66065">
                  <c:v>1.3188372E-18</c:v>
                </c:pt>
                <c:pt idx="66066">
                  <c:v>1.3028013000000001E-18</c:v>
                </c:pt>
                <c:pt idx="66067">
                  <c:v>1.2869601000000001E-18</c:v>
                </c:pt>
                <c:pt idx="66068">
                  <c:v>1.271311E-18</c:v>
                </c:pt>
                <c:pt idx="66069">
                  <c:v>1.2558519999999999E-18</c:v>
                </c:pt>
                <c:pt idx="66070">
                  <c:v>1.2405805000000001E-18</c:v>
                </c:pt>
                <c:pt idx="66071">
                  <c:v>1.2254942E-18</c:v>
                </c:pt>
                <c:pt idx="66072">
                  <c:v>1.2105910999999999E-18</c:v>
                </c:pt>
                <c:pt idx="66073">
                  <c:v>1.1958689E-18</c:v>
                </c:pt>
                <c:pt idx="66074">
                  <c:v>1.1813254000000001E-18</c:v>
                </c:pt>
                <c:pt idx="66075">
                  <c:v>1.1669584E-18</c:v>
                </c:pt>
                <c:pt idx="66076">
                  <c:v>1.1527657000000001E-18</c:v>
                </c:pt>
                <c:pt idx="66077">
                  <c:v>1.1387453E-18</c:v>
                </c:pt>
                <c:pt idx="66078">
                  <c:v>1.1248951E-18</c:v>
                </c:pt>
                <c:pt idx="66079">
                  <c:v>1.1112129999999999E-18</c:v>
                </c:pt>
                <c:pt idx="66080">
                  <c:v>1.0976970000000001E-18</c:v>
                </c:pt>
                <c:pt idx="66081">
                  <c:v>1.0843451000000001E-18</c:v>
                </c:pt>
                <c:pt idx="66082">
                  <c:v>1.0711552E-18</c:v>
                </c:pt>
                <c:pt idx="66083">
                  <c:v>1.0581254E-18</c:v>
                </c:pt>
                <c:pt idx="66084">
                  <c:v>1.0452538E-18</c:v>
                </c:pt>
                <c:pt idx="66085">
                  <c:v>1.0325383999999999E-18</c:v>
                </c:pt>
                <c:pt idx="66086">
                  <c:v>1.0199775E-18</c:v>
                </c:pt>
                <c:pt idx="66087">
                  <c:v>1.0075690000000001E-18</c:v>
                </c:pt>
                <c:pt idx="66088">
                  <c:v>9.9531107000000002E-19</c:v>
                </c:pt>
                <c:pt idx="66089">
                  <c:v>9.8320207999999995E-19</c:v>
                </c:pt>
                <c:pt idx="66090">
                  <c:v>9.7124001000000008E-19</c:v>
                </c:pt>
                <c:pt idx="66091">
                  <c:v>9.5942322000000004E-19</c:v>
                </c:pt>
                <c:pt idx="66092">
                  <c:v>9.4774984000000009E-19</c:v>
                </c:pt>
                <c:pt idx="66093">
                  <c:v>9.3621821999999997E-19</c:v>
                </c:pt>
                <c:pt idx="66094">
                  <c:v>9.2482669999999991E-19</c:v>
                </c:pt>
                <c:pt idx="66095">
                  <c:v>9.1357352999999998E-19</c:v>
                </c:pt>
                <c:pt idx="66096">
                  <c:v>9.0245693999999992E-19</c:v>
                </c:pt>
                <c:pt idx="66097">
                  <c:v>8.9147540000000002E-19</c:v>
                </c:pt>
                <c:pt idx="66098">
                  <c:v>8.8062722999999998E-19</c:v>
                </c:pt>
                <c:pt idx="66099">
                  <c:v>8.6991070000000002E-19</c:v>
                </c:pt>
                <c:pt idx="66100">
                  <c:v>8.5932432999999999E-19</c:v>
                </c:pt>
                <c:pt idx="66101">
                  <c:v>8.4886650000000005E-19</c:v>
                </c:pt>
                <c:pt idx="66102">
                  <c:v>8.3853568E-19</c:v>
                </c:pt>
                <c:pt idx="66103">
                  <c:v>8.2833033999999997E-19</c:v>
                </c:pt>
                <c:pt idx="66104">
                  <c:v>8.1824892E-19</c:v>
                </c:pt>
                <c:pt idx="66105">
                  <c:v>8.0828997999999997E-19</c:v>
                </c:pt>
                <c:pt idx="66106">
                  <c:v>7.9845201000000004E-19</c:v>
                </c:pt>
                <c:pt idx="66107">
                  <c:v>7.8873356999999999E-19</c:v>
                </c:pt>
                <c:pt idx="66108">
                  <c:v>7.7913314999999997E-19</c:v>
                </c:pt>
                <c:pt idx="66109">
                  <c:v>7.6964936999999996E-19</c:v>
                </c:pt>
                <c:pt idx="66110">
                  <c:v>7.6028078000000002E-19</c:v>
                </c:pt>
                <c:pt idx="66111">
                  <c:v>7.5102601999999998E-19</c:v>
                </c:pt>
                <c:pt idx="66112">
                  <c:v>7.4188365999999997E-19</c:v>
                </c:pt>
                <c:pt idx="66113">
                  <c:v>7.3285235E-19</c:v>
                </c:pt>
                <c:pt idx="66114">
                  <c:v>7.2393073999999998E-19</c:v>
                </c:pt>
                <c:pt idx="66115">
                  <c:v>7.1511749E-19</c:v>
                </c:pt>
                <c:pt idx="66116">
                  <c:v>7.0641135999999996E-19</c:v>
                </c:pt>
                <c:pt idx="66117">
                  <c:v>6.9781100999999996E-19</c:v>
                </c:pt>
                <c:pt idx="66118">
                  <c:v>6.8931514000000002E-19</c:v>
                </c:pt>
                <c:pt idx="66119">
                  <c:v>6.8092247000000002E-19</c:v>
                </c:pt>
                <c:pt idx="66120">
                  <c:v>6.7263174000000001E-19</c:v>
                </c:pt>
                <c:pt idx="66121">
                  <c:v>6.6444177E-19</c:v>
                </c:pt>
                <c:pt idx="66122">
                  <c:v>6.5635132000000002E-19</c:v>
                </c:pt>
                <c:pt idx="66123">
                  <c:v>6.4835920999999998E-19</c:v>
                </c:pt>
                <c:pt idx="66124">
                  <c:v>6.4046423000000004E-19</c:v>
                </c:pt>
                <c:pt idx="66125">
                  <c:v>6.3266515999999998E-19</c:v>
                </c:pt>
                <c:pt idx="66126">
                  <c:v>6.2496084999999998E-19</c:v>
                </c:pt>
                <c:pt idx="66127">
                  <c:v>6.1735017000000004E-19</c:v>
                </c:pt>
                <c:pt idx="66128">
                  <c:v>6.0983198000000003E-19</c:v>
                </c:pt>
                <c:pt idx="66129">
                  <c:v>6.0240513999999999E-19</c:v>
                </c:pt>
                <c:pt idx="66130">
                  <c:v>5.9506855999999998E-19</c:v>
                </c:pt>
                <c:pt idx="66131">
                  <c:v>5.8782112000000001E-19</c:v>
                </c:pt>
                <c:pt idx="66132">
                  <c:v>5.8066175999999999E-19</c:v>
                </c:pt>
                <c:pt idx="66133">
                  <c:v>5.7358942000000003E-19</c:v>
                </c:pt>
                <c:pt idx="66134">
                  <c:v>5.6660305000000003E-19</c:v>
                </c:pt>
                <c:pt idx="66135">
                  <c:v>5.5970158E-19</c:v>
                </c:pt>
                <c:pt idx="66136">
                  <c:v>5.5288400999999996E-19</c:v>
                </c:pt>
                <c:pt idx="66137">
                  <c:v>5.4614930999999996E-19</c:v>
                </c:pt>
                <c:pt idx="66138">
                  <c:v>5.3949649999999997E-19</c:v>
                </c:pt>
                <c:pt idx="66139">
                  <c:v>5.3292459999999998E-19</c:v>
                </c:pt>
                <c:pt idx="66140">
                  <c:v>5.2643258000000003E-19</c:v>
                </c:pt>
                <c:pt idx="66141">
                  <c:v>5.2001945000000003E-19</c:v>
                </c:pt>
                <c:pt idx="66142">
                  <c:v>5.1368428000000004E-19</c:v>
                </c:pt>
                <c:pt idx="66143">
                  <c:v>5.0742613999999997E-19</c:v>
                </c:pt>
                <c:pt idx="66144">
                  <c:v>5.0124404999999999E-19</c:v>
                </c:pt>
                <c:pt idx="66145">
                  <c:v>4.9513712999999999E-19</c:v>
                </c:pt>
                <c:pt idx="66146">
                  <c:v>4.8910444999999997E-19</c:v>
                </c:pt>
                <c:pt idx="66147">
                  <c:v>4.8314513000000002E-19</c:v>
                </c:pt>
                <c:pt idx="66148">
                  <c:v>4.7725828999999995E-19</c:v>
                </c:pt>
                <c:pt idx="66149">
                  <c:v>4.7144301000000003E-19</c:v>
                </c:pt>
                <c:pt idx="66150">
                  <c:v>4.6569845E-19</c:v>
                </c:pt>
                <c:pt idx="66151">
                  <c:v>4.6002372999999995E-19</c:v>
                </c:pt>
                <c:pt idx="66152">
                  <c:v>4.5441802999999999E-19</c:v>
                </c:pt>
                <c:pt idx="66153">
                  <c:v>4.4888052000000003E-19</c:v>
                </c:pt>
                <c:pt idx="66154">
                  <c:v>4.4341031999999997E-19</c:v>
                </c:pt>
                <c:pt idx="66155">
                  <c:v>4.3800666000000003E-19</c:v>
                </c:pt>
                <c:pt idx="66156">
                  <c:v>4.3266870999999998E-19</c:v>
                </c:pt>
                <c:pt idx="66157">
                  <c:v>4.2739566999999998E-19</c:v>
                </c:pt>
                <c:pt idx="66158">
                  <c:v>4.2218675000000002E-19</c:v>
                </c:pt>
                <c:pt idx="66159">
                  <c:v>4.1704117E-19</c:v>
                </c:pt>
                <c:pt idx="66160">
                  <c:v>4.1195817999999999E-19</c:v>
                </c:pt>
                <c:pt idx="66161">
                  <c:v>4.0693701E-19</c:v>
                </c:pt>
                <c:pt idx="66162">
                  <c:v>4.0197689999999999E-19</c:v>
                </c:pt>
                <c:pt idx="66163">
                  <c:v>3.9707714000000001E-19</c:v>
                </c:pt>
                <c:pt idx="66164">
                  <c:v>3.9223700000000001E-19</c:v>
                </c:pt>
                <c:pt idx="66165">
                  <c:v>3.8745574000000001E-19</c:v>
                </c:pt>
                <c:pt idx="66166">
                  <c:v>3.8273262000000001E-19</c:v>
                </c:pt>
                <c:pt idx="66167">
                  <c:v>3.7806695999999998E-19</c:v>
                </c:pt>
                <c:pt idx="66168">
                  <c:v>3.7345804E-19</c:v>
                </c:pt>
                <c:pt idx="66169">
                  <c:v>3.6890521000000002E-19</c:v>
                </c:pt>
                <c:pt idx="66170">
                  <c:v>3.6440777999999998E-19</c:v>
                </c:pt>
                <c:pt idx="66171">
                  <c:v>3.5996506999999999E-19</c:v>
                </c:pt>
                <c:pt idx="66172">
                  <c:v>3.5557640999999998E-19</c:v>
                </c:pt>
                <c:pt idx="66173">
                  <c:v>3.5124113E-19</c:v>
                </c:pt>
                <c:pt idx="66174">
                  <c:v>3.4695858000000001E-19</c:v>
                </c:pt>
                <c:pt idx="66175">
                  <c:v>3.4272815000000001E-19</c:v>
                </c:pt>
                <c:pt idx="66176">
                  <c:v>3.3854918000000002E-19</c:v>
                </c:pt>
                <c:pt idx="66177">
                  <c:v>3.3442105999999998E-19</c:v>
                </c:pt>
                <c:pt idx="66178">
                  <c:v>3.3034316000000001E-19</c:v>
                </c:pt>
                <c:pt idx="66179">
                  <c:v>3.2631488999999998E-19</c:v>
                </c:pt>
                <c:pt idx="66180">
                  <c:v>3.2233565999999999E-19</c:v>
                </c:pt>
                <c:pt idx="66181">
                  <c:v>3.1840485E-19</c:v>
                </c:pt>
                <c:pt idx="66182">
                  <c:v>3.1452185999999998E-19</c:v>
                </c:pt>
                <c:pt idx="66183">
                  <c:v>3.1068612E-19</c:v>
                </c:pt>
                <c:pt idx="66184">
                  <c:v>3.0689709E-19</c:v>
                </c:pt>
                <c:pt idx="66185">
                  <c:v>3.0315416999999998E-19</c:v>
                </c:pt>
                <c:pt idx="66186">
                  <c:v>2.9945680000000002E-19</c:v>
                </c:pt>
                <c:pt idx="66187">
                  <c:v>2.9580444000000002E-19</c:v>
                </c:pt>
                <c:pt idx="66188">
                  <c:v>2.9219650999999998E-19</c:v>
                </c:pt>
                <c:pt idx="66189">
                  <c:v>2.8863250000000002E-19</c:v>
                </c:pt>
                <c:pt idx="66190">
                  <c:v>2.8511185999999998E-19</c:v>
                </c:pt>
                <c:pt idx="66191">
                  <c:v>2.8163409000000002E-19</c:v>
                </c:pt>
                <c:pt idx="66192">
                  <c:v>2.7819865E-19</c:v>
                </c:pt>
                <c:pt idx="66193">
                  <c:v>2.7480501000000002E-19</c:v>
                </c:pt>
                <c:pt idx="66194">
                  <c:v>2.7145267999999998E-19</c:v>
                </c:pt>
                <c:pt idx="66195">
                  <c:v>2.6814117000000002E-19</c:v>
                </c:pt>
                <c:pt idx="66196">
                  <c:v>2.6486994999999998E-19</c:v>
                </c:pt>
                <c:pt idx="66197">
                  <c:v>2.6163856999999998E-19</c:v>
                </c:pt>
                <c:pt idx="66198">
                  <c:v>2.5844652999999998E-19</c:v>
                </c:pt>
                <c:pt idx="66199">
                  <c:v>2.5529335E-19</c:v>
                </c:pt>
                <c:pt idx="66200">
                  <c:v>2.5217855000000001E-19</c:v>
                </c:pt>
                <c:pt idx="66201">
                  <c:v>2.4910166999999999E-19</c:v>
                </c:pt>
                <c:pt idx="66202">
                  <c:v>2.4606226999999999E-19</c:v>
                </c:pt>
                <c:pt idx="66203">
                  <c:v>2.4305986E-19</c:v>
                </c:pt>
                <c:pt idx="66204">
                  <c:v>2.4009403000000002E-19</c:v>
                </c:pt>
                <c:pt idx="66205">
                  <c:v>2.3716431E-19</c:v>
                </c:pt>
                <c:pt idx="66206">
                  <c:v>2.3427026999999998E-19</c:v>
                </c:pt>
                <c:pt idx="66207">
                  <c:v>2.3141147999999998E-19</c:v>
                </c:pt>
                <c:pt idx="66208">
                  <c:v>2.2858748E-19</c:v>
                </c:pt>
                <c:pt idx="66209">
                  <c:v>2.2579790000000002E-19</c:v>
                </c:pt>
                <c:pt idx="66210">
                  <c:v>2.2304225000000002E-19</c:v>
                </c:pt>
                <c:pt idx="66211">
                  <c:v>2.2032018E-19</c:v>
                </c:pt>
                <c:pt idx="66212">
                  <c:v>2.1763125000000001E-19</c:v>
                </c:pt>
                <c:pt idx="66213">
                  <c:v>2.1497506000000001E-19</c:v>
                </c:pt>
                <c:pt idx="66214">
                  <c:v>2.1235123E-19</c:v>
                </c:pt>
                <c:pt idx="66215">
                  <c:v>2.0975935E-19</c:v>
                </c:pt>
                <c:pt idx="66216">
                  <c:v>2.0719904000000001E-19</c:v>
                </c:pt>
                <c:pt idx="66217">
                  <c:v>2.0466990999999999E-19</c:v>
                </c:pt>
                <c:pt idx="66218">
                  <c:v>2.0217158000000001E-19</c:v>
                </c:pt>
                <c:pt idx="66219">
                  <c:v>1.9970368E-19</c:v>
                </c:pt>
                <c:pt idx="66220">
                  <c:v>1.9726584999999999E-19</c:v>
                </c:pt>
                <c:pt idx="66221">
                  <c:v>1.9485771999999999E-19</c:v>
                </c:pt>
                <c:pt idx="66222">
                  <c:v>1.9247891999999999E-19</c:v>
                </c:pt>
                <c:pt idx="66223">
                  <c:v>1.9012910999999999E-19</c:v>
                </c:pt>
                <c:pt idx="66224">
                  <c:v>1.8780791E-19</c:v>
                </c:pt>
                <c:pt idx="66225">
                  <c:v>1.8551499000000001E-19</c:v>
                </c:pt>
                <c:pt idx="66226">
                  <c:v>1.8325001E-19</c:v>
                </c:pt>
                <c:pt idx="66227">
                  <c:v>1.8101263999999999E-19</c:v>
                </c:pt>
                <c:pt idx="66228">
                  <c:v>1.7880253E-19</c:v>
                </c:pt>
                <c:pt idx="66229">
                  <c:v>1.7661935999999999E-19</c:v>
                </c:pt>
                <c:pt idx="66230">
                  <c:v>1.7446276999999999E-19</c:v>
                </c:pt>
                <c:pt idx="66231">
                  <c:v>1.7233246000000001E-19</c:v>
                </c:pt>
                <c:pt idx="66232">
                  <c:v>1.7022811000000001E-19</c:v>
                </c:pt>
                <c:pt idx="66233">
                  <c:v>1.681494E-19</c:v>
                </c:pt>
                <c:pt idx="66234">
                  <c:v>1.6609602E-19</c:v>
                </c:pt>
                <c:pt idx="66235">
                  <c:v>1.6406766000000001E-19</c:v>
                </c:pt>
                <c:pt idx="66236">
                  <c:v>1.6206402E-19</c:v>
                </c:pt>
                <c:pt idx="66237">
                  <c:v>1.6008479000000001E-19</c:v>
                </c:pt>
                <c:pt idx="66238">
                  <c:v>1.5812969E-19</c:v>
                </c:pt>
                <c:pt idx="66239">
                  <c:v>1.5619841E-19</c:v>
                </c:pt>
                <c:pt idx="66240">
                  <c:v>1.5429068E-19</c:v>
                </c:pt>
                <c:pt idx="66241">
                  <c:v>1.5240618999999999E-19</c:v>
                </c:pt>
                <c:pt idx="66242">
                  <c:v>1.5054466999999999E-19</c:v>
                </c:pt>
                <c:pt idx="66243">
                  <c:v>1.4870584999999999E-19</c:v>
                </c:pt>
                <c:pt idx="66244">
                  <c:v>1.4688945E-19</c:v>
                </c:pt>
                <c:pt idx="66245">
                  <c:v>1.450952E-19</c:v>
                </c:pt>
                <c:pt idx="66246">
                  <c:v>1.4332281E-19</c:v>
                </c:pt>
                <c:pt idx="66247">
                  <c:v>1.4157201000000001E-19</c:v>
                </c:pt>
                <c:pt idx="66248">
                  <c:v>1.3984257E-19</c:v>
                </c:pt>
                <c:pt idx="66249">
                  <c:v>1.3813420999999999E-19</c:v>
                </c:pt>
                <c:pt idx="66250">
                  <c:v>1.3644666999999999E-19</c:v>
                </c:pt>
                <c:pt idx="66251">
                  <c:v>1.3477971000000001E-19</c:v>
                </c:pt>
                <c:pt idx="66252">
                  <c:v>1.3313306999999999E-19</c:v>
                </c:pt>
                <c:pt idx="66253">
                  <c:v>1.3150651E-19</c:v>
                </c:pt>
                <c:pt idx="66254">
                  <c:v>1.2989977E-19</c:v>
                </c:pt>
                <c:pt idx="66255">
                  <c:v>1.2831262999999999E-19</c:v>
                </c:pt>
                <c:pt idx="66256">
                  <c:v>1.2674484E-19</c:v>
                </c:pt>
                <c:pt idx="66257">
                  <c:v>1.2519616E-19</c:v>
                </c:pt>
                <c:pt idx="66258">
                  <c:v>1.2366636999999999E-19</c:v>
                </c:pt>
                <c:pt idx="66259">
                  <c:v>1.2215523999999999E-19</c:v>
                </c:pt>
                <c:pt idx="66260">
                  <c:v>1.2066253E-19</c:v>
                </c:pt>
                <c:pt idx="66261">
                  <c:v>1.1918802999999999E-19</c:v>
                </c:pt>
                <c:pt idx="66262">
                  <c:v>1.1773151E-19</c:v>
                </c:pt>
                <c:pt idx="66263">
                  <c:v>1.1629274E-19</c:v>
                </c:pt>
                <c:pt idx="66264">
                  <c:v>1.1487152E-19</c:v>
                </c:pt>
                <c:pt idx="66265">
                  <c:v>1.1346762000000001E-19</c:v>
                </c:pt>
                <c:pt idx="66266">
                  <c:v>1.1208085E-19</c:v>
                </c:pt>
                <c:pt idx="66267">
                  <c:v>1.1071099000000001E-19</c:v>
                </c:pt>
                <c:pt idx="66268">
                  <c:v>1.0935784000000001E-19</c:v>
                </c:pt>
                <c:pt idx="66269">
                  <c:v>1.0802119E-19</c:v>
                </c:pt>
                <c:pt idx="66270">
                  <c:v>1.0670083999999999E-19</c:v>
                </c:pt>
                <c:pt idx="66271">
                  <c:v>1.0539661E-19</c:v>
                </c:pt>
                <c:pt idx="66272">
                  <c:v>1.0410827E-19</c:v>
                </c:pt>
                <c:pt idx="66273">
                  <c:v>1.0283566E-19</c:v>
                </c:pt>
                <c:pt idx="66274">
                  <c:v>1.0157857E-19</c:v>
                </c:pt>
                <c:pt idx="66275">
                  <c:v>1.0033681999999999E-19</c:v>
                </c:pt>
                <c:pt idx="66276">
                  <c:v>9.9110215000000005E-20</c:v>
                </c:pt>
                <c:pt idx="66277">
                  <c:v>9.7898570000000003E-20</c:v>
                </c:pt>
                <c:pt idx="66278">
                  <c:v>9.6701711000000005E-20</c:v>
                </c:pt>
                <c:pt idx="66279">
                  <c:v>9.5519457000000002E-20</c:v>
                </c:pt>
                <c:pt idx="66280">
                  <c:v>9.4351625999999995E-20</c:v>
                </c:pt>
                <c:pt idx="66281">
                  <c:v>9.3198045E-20</c:v>
                </c:pt>
                <c:pt idx="66282">
                  <c:v>9.2058532999999998E-20</c:v>
                </c:pt>
                <c:pt idx="66283">
                  <c:v>9.0932928000000004E-20</c:v>
                </c:pt>
                <c:pt idx="66284">
                  <c:v>8.9821055000000005E-20</c:v>
                </c:pt>
                <c:pt idx="66285">
                  <c:v>8.8722745999999999E-20</c:v>
                </c:pt>
                <c:pt idx="66286">
                  <c:v>8.7637840999999994E-20</c:v>
                </c:pt>
                <c:pt idx="66287">
                  <c:v>8.6566169999999995E-20</c:v>
                </c:pt>
                <c:pt idx="66288">
                  <c:v>8.5507579000000005E-20</c:v>
                </c:pt>
                <c:pt idx="66289">
                  <c:v>8.4461906999999997E-20</c:v>
                </c:pt>
                <c:pt idx="66290">
                  <c:v>8.3428991000000006E-20</c:v>
                </c:pt>
                <c:pt idx="66291">
                  <c:v>8.2408682999999997E-20</c:v>
                </c:pt>
                <c:pt idx="66292">
                  <c:v>8.1400827999999996E-20</c:v>
                </c:pt>
                <c:pt idx="66293">
                  <c:v>8.0405271000000004E-20</c:v>
                </c:pt>
                <c:pt idx="66294">
                  <c:v>7.9421862999999996E-20</c:v>
                </c:pt>
                <c:pt idx="66295">
                  <c:v>7.8450462000000001E-20</c:v>
                </c:pt>
                <c:pt idx="66296">
                  <c:v>7.7490919999999996E-20</c:v>
                </c:pt>
                <c:pt idx="66297">
                  <c:v>7.6543086999999999E-20</c:v>
                </c:pt>
                <c:pt idx="66298">
                  <c:v>7.5606821999999996E-20</c:v>
                </c:pt>
                <c:pt idx="66299">
                  <c:v>7.4681989000000002E-20</c:v>
                </c:pt>
                <c:pt idx="66300">
                  <c:v>7.3768444999999995E-20</c:v>
                </c:pt>
                <c:pt idx="66301">
                  <c:v>7.2866048999999999E-20</c:v>
                </c:pt>
                <c:pt idx="66302">
                  <c:v>7.1974672000000001E-20</c:v>
                </c:pt>
                <c:pt idx="66303">
                  <c:v>7.1094177000000001E-20</c:v>
                </c:pt>
                <c:pt idx="66304">
                  <c:v>7.0224429000000003E-20</c:v>
                </c:pt>
                <c:pt idx="66305">
                  <c:v>6.9365298000000005E-20</c:v>
                </c:pt>
                <c:pt idx="66306">
                  <c:v>6.8516655999999998E-20</c:v>
                </c:pt>
                <c:pt idx="66307">
                  <c:v>6.7678373000000003E-20</c:v>
                </c:pt>
                <c:pt idx="66308">
                  <c:v>6.6850326999999994E-20</c:v>
                </c:pt>
                <c:pt idx="66309">
                  <c:v>6.6032387000000002E-20</c:v>
                </c:pt>
                <c:pt idx="66310">
                  <c:v>6.5224439000000001E-20</c:v>
                </c:pt>
                <c:pt idx="66311">
                  <c:v>6.4426350999999995E-20</c:v>
                </c:pt>
                <c:pt idx="66312">
                  <c:v>6.3638009999999998E-20</c:v>
                </c:pt>
                <c:pt idx="66313">
                  <c:v>6.2859296999999995E-20</c:v>
                </c:pt>
                <c:pt idx="66314">
                  <c:v>6.2090089999999995E-20</c:v>
                </c:pt>
                <c:pt idx="66315">
                  <c:v>6.1330278999999998E-20</c:v>
                </c:pt>
                <c:pt idx="66316">
                  <c:v>6.0579747999999999E-20</c:v>
                </c:pt>
                <c:pt idx="66317">
                  <c:v>5.9838381000000001E-20</c:v>
                </c:pt>
                <c:pt idx="66318">
                  <c:v>5.9106067999999995E-20</c:v>
                </c:pt>
                <c:pt idx="66319">
                  <c:v>5.8382698E-20</c:v>
                </c:pt>
                <c:pt idx="66320">
                  <c:v>5.7668162999999999E-20</c:v>
                </c:pt>
                <c:pt idx="66321">
                  <c:v>5.6962352000000001E-20</c:v>
                </c:pt>
                <c:pt idx="66322">
                  <c:v>5.6265161000000002E-20</c:v>
                </c:pt>
                <c:pt idx="66323">
                  <c:v>5.5576488000000003E-20</c:v>
                </c:pt>
                <c:pt idx="66324">
                  <c:v>5.4896223000000005E-20</c:v>
                </c:pt>
                <c:pt idx="66325">
                  <c:v>5.4224267999999997E-20</c:v>
                </c:pt>
                <c:pt idx="66326">
                  <c:v>5.3560520000000001E-20</c:v>
                </c:pt>
                <c:pt idx="66327">
                  <c:v>5.2904879000000003E-20</c:v>
                </c:pt>
                <c:pt idx="66328">
                  <c:v>5.2257248E-20</c:v>
                </c:pt>
                <c:pt idx="66329">
                  <c:v>5.1617527000000002E-20</c:v>
                </c:pt>
                <c:pt idx="66330">
                  <c:v>5.0985623000000002E-20</c:v>
                </c:pt>
                <c:pt idx="66331">
                  <c:v>5.0361440999999999E-20</c:v>
                </c:pt>
                <c:pt idx="66332">
                  <c:v>4.9744883999999999E-20</c:v>
                </c:pt>
                <c:pt idx="66333">
                  <c:v>4.913586E-20</c:v>
                </c:pt>
                <c:pt idx="66334">
                  <c:v>4.8534276E-20</c:v>
                </c:pt>
                <c:pt idx="66335">
                  <c:v>4.7940043999999999E-20</c:v>
                </c:pt>
                <c:pt idx="66336">
                  <c:v>4.7353071999999999E-20</c:v>
                </c:pt>
                <c:pt idx="66337">
                  <c:v>4.6773270000000003E-20</c:v>
                </c:pt>
                <c:pt idx="66338">
                  <c:v>4.6200553999999998E-20</c:v>
                </c:pt>
                <c:pt idx="66339">
                  <c:v>4.5634834E-20</c:v>
                </c:pt>
                <c:pt idx="66340">
                  <c:v>4.5076024999999998E-20</c:v>
                </c:pt>
                <c:pt idx="66341">
                  <c:v>4.4524043000000002E-20</c:v>
                </c:pt>
                <c:pt idx="66342">
                  <c:v>4.3978809000000003E-20</c:v>
                </c:pt>
                <c:pt idx="66343">
                  <c:v>4.3440236000000001E-20</c:v>
                </c:pt>
                <c:pt idx="66344">
                  <c:v>4.2908242999999998E-20</c:v>
                </c:pt>
                <c:pt idx="66345">
                  <c:v>4.2382754000000001E-20</c:v>
                </c:pt>
                <c:pt idx="66346">
                  <c:v>4.1863685000000002E-20</c:v>
                </c:pt>
                <c:pt idx="66347">
                  <c:v>4.1350962E-20</c:v>
                </c:pt>
                <c:pt idx="66348">
                  <c:v>4.0844505000000001E-20</c:v>
                </c:pt>
                <c:pt idx="66349">
                  <c:v>4.0344237999999998E-20</c:v>
                </c:pt>
                <c:pt idx="66350">
                  <c:v>3.9850084999999998E-20</c:v>
                </c:pt>
                <c:pt idx="66351">
                  <c:v>3.9361974E-20</c:v>
                </c:pt>
                <c:pt idx="66352">
                  <c:v>3.8879828000000001E-20</c:v>
                </c:pt>
                <c:pt idx="66353">
                  <c:v>3.8403578999999997E-20</c:v>
                </c:pt>
                <c:pt idx="66354">
                  <c:v>3.7933148999999999E-20</c:v>
                </c:pt>
                <c:pt idx="66355">
                  <c:v>3.7468470999999998E-20</c:v>
                </c:pt>
                <c:pt idx="66356">
                  <c:v>3.7009473000000002E-20</c:v>
                </c:pt>
                <c:pt idx="66357">
                  <c:v>3.6556084000000001E-20</c:v>
                </c:pt>
                <c:pt idx="66358">
                  <c:v>3.6108239999999998E-20</c:v>
                </c:pt>
                <c:pt idx="66359">
                  <c:v>3.5665870000000002E-20</c:v>
                </c:pt>
                <c:pt idx="66360">
                  <c:v>3.5228908000000002E-20</c:v>
                </c:pt>
                <c:pt idx="66361">
                  <c:v>3.4797288E-20</c:v>
                </c:pt>
                <c:pt idx="66362">
                  <c:v>3.4370943999999997E-20</c:v>
                </c:pt>
                <c:pt idx="66363">
                  <c:v>3.3949812000000001E-20</c:v>
                </c:pt>
                <c:pt idx="66364">
                  <c:v>3.3533830999999999E-20</c:v>
                </c:pt>
                <c:pt idx="66365">
                  <c:v>3.3122934999999998E-20</c:v>
                </c:pt>
                <c:pt idx="66366">
                  <c:v>3.2717064000000001E-20</c:v>
                </c:pt>
                <c:pt idx="66367">
                  <c:v>3.2316155999999997E-20</c:v>
                </c:pt>
                <c:pt idx="66368">
                  <c:v>3.1920153000000002E-20</c:v>
                </c:pt>
                <c:pt idx="66369">
                  <c:v>3.1528994000000002E-20</c:v>
                </c:pt>
                <c:pt idx="66370">
                  <c:v>3.1142616999999999E-20</c:v>
                </c:pt>
                <c:pt idx="66371">
                  <c:v>3.0760962999999999E-20</c:v>
                </c:pt>
                <c:pt idx="66372">
                  <c:v>3.0383979000000003E-20</c:v>
                </c:pt>
                <c:pt idx="66373">
                  <c:v>3.0011605E-20</c:v>
                </c:pt>
                <c:pt idx="66374">
                  <c:v>2.9643785E-20</c:v>
                </c:pt>
                <c:pt idx="66375">
                  <c:v>2.9280462000000002E-20</c:v>
                </c:pt>
                <c:pt idx="66376">
                  <c:v>2.8921581999999998E-20</c:v>
                </c:pt>
                <c:pt idx="66377">
                  <c:v>2.8567092999999997E-20</c:v>
                </c:pt>
                <c:pt idx="66378">
                  <c:v>2.821694E-20</c:v>
                </c:pt>
                <c:pt idx="66379">
                  <c:v>2.7871068999999997E-20</c:v>
                </c:pt>
                <c:pt idx="66380">
                  <c:v>2.752943E-20</c:v>
                </c:pt>
                <c:pt idx="66381">
                  <c:v>2.7191970000000001E-20</c:v>
                </c:pt>
                <c:pt idx="66382">
                  <c:v>2.6858636999999999E-20</c:v>
                </c:pt>
                <c:pt idx="66383">
                  <c:v>2.6529382000000001E-20</c:v>
                </c:pt>
                <c:pt idx="66384">
                  <c:v>2.6204155999999999E-20</c:v>
                </c:pt>
                <c:pt idx="66385">
                  <c:v>2.5882907999999999E-20</c:v>
                </c:pt>
                <c:pt idx="66386">
                  <c:v>2.556559E-20</c:v>
                </c:pt>
                <c:pt idx="66387">
                  <c:v>2.5252155000000001E-20</c:v>
                </c:pt>
                <c:pt idx="66388">
                  <c:v>2.4942555E-20</c:v>
                </c:pt>
                <c:pt idx="66389">
                  <c:v>2.4636743E-20</c:v>
                </c:pt>
                <c:pt idx="66390">
                  <c:v>2.4334671000000001E-20</c:v>
                </c:pt>
                <c:pt idx="66391">
                  <c:v>2.4036297000000001E-20</c:v>
                </c:pt>
                <c:pt idx="66392">
                  <c:v>2.3741571999999999E-20</c:v>
                </c:pt>
                <c:pt idx="66393">
                  <c:v>2.3450454E-20</c:v>
                </c:pt>
                <c:pt idx="66394">
                  <c:v>2.3162897E-20</c:v>
                </c:pt>
                <c:pt idx="66395">
                  <c:v>2.2878859E-20</c:v>
                </c:pt>
                <c:pt idx="66396">
                  <c:v>2.2598297999999999E-20</c:v>
                </c:pt>
                <c:pt idx="66397">
                  <c:v>2.2321170000000001E-20</c:v>
                </c:pt>
                <c:pt idx="66398">
                  <c:v>2.2047433000000001E-20</c:v>
                </c:pt>
                <c:pt idx="66399">
                  <c:v>2.1777047000000001E-20</c:v>
                </c:pt>
                <c:pt idx="66400">
                  <c:v>2.1509971000000001E-20</c:v>
                </c:pt>
                <c:pt idx="66401">
                  <c:v>2.1246163E-20</c:v>
                </c:pt>
                <c:pt idx="66402">
                  <c:v>2.0985584999999999E-20</c:v>
                </c:pt>
                <c:pt idx="66403">
                  <c:v>2.0728196000000001E-20</c:v>
                </c:pt>
                <c:pt idx="66404">
                  <c:v>2.0473958E-20</c:v>
                </c:pt>
                <c:pt idx="66405">
                  <c:v>2.0222831000000001E-20</c:v>
                </c:pt>
                <c:pt idx="66406">
                  <c:v>1.9974777000000001E-20</c:v>
                </c:pt>
                <c:pt idx="66407">
                  <c:v>1.9729759999999999E-20</c:v>
                </c:pt>
                <c:pt idx="66408">
                  <c:v>1.9487742E-20</c:v>
                </c:pt>
                <c:pt idx="66409">
                  <c:v>1.9248686999999999E-20</c:v>
                </c:pt>
                <c:pt idx="66410">
                  <c:v>1.9012556999999999E-20</c:v>
                </c:pt>
                <c:pt idx="66411">
                  <c:v>1.8779320000000001E-20</c:v>
                </c:pt>
                <c:pt idx="66412">
                  <c:v>1.8548937000000001E-20</c:v>
                </c:pt>
                <c:pt idx="66413">
                  <c:v>1.8321375000000001E-20</c:v>
                </c:pt>
                <c:pt idx="66414">
                  <c:v>1.80966E-20</c:v>
                </c:pt>
                <c:pt idx="66415">
                  <c:v>1.7874577000000001E-20</c:v>
                </c:pt>
                <c:pt idx="66416">
                  <c:v>1.7655272000000001E-20</c:v>
                </c:pt>
                <c:pt idx="66417">
                  <c:v>1.7438652000000001E-20</c:v>
                </c:pt>
                <c:pt idx="66418">
                  <c:v>1.7224686E-20</c:v>
                </c:pt>
                <c:pt idx="66419">
                  <c:v>1.7013337999999999E-20</c:v>
                </c:pt>
                <c:pt idx="66420">
                  <c:v>1.6804578000000001E-20</c:v>
                </c:pt>
                <c:pt idx="66421">
                  <c:v>1.6598373999999999E-20</c:v>
                </c:pt>
                <c:pt idx="66422">
                  <c:v>1.6394695999999999E-20</c:v>
                </c:pt>
                <c:pt idx="66423">
                  <c:v>1.6193510999999999E-20</c:v>
                </c:pt>
                <c:pt idx="66424">
                  <c:v>1.5994791000000001E-20</c:v>
                </c:pt>
                <c:pt idx="66425">
                  <c:v>1.5798502999999999E-20</c:v>
                </c:pt>
                <c:pt idx="66426">
                  <c:v>1.5604619999999999E-20</c:v>
                </c:pt>
                <c:pt idx="66427">
                  <c:v>1.5413112E-20</c:v>
                </c:pt>
                <c:pt idx="66428">
                  <c:v>1.5223947000000001E-20</c:v>
                </c:pt>
                <c:pt idx="66429">
                  <c:v>1.5037100000000001E-20</c:v>
                </c:pt>
                <c:pt idx="66430">
                  <c:v>1.4852541999999999E-20</c:v>
                </c:pt>
                <c:pt idx="66431">
                  <c:v>1.4670244E-20</c:v>
                </c:pt>
                <c:pt idx="66432">
                  <c:v>1.449018E-20</c:v>
                </c:pt>
                <c:pt idx="66433">
                  <c:v>1.4312322000000001E-20</c:v>
                </c:pt>
                <c:pt idx="66434">
                  <c:v>1.4136640999999999E-20</c:v>
                </c:pt>
                <c:pt idx="66435">
                  <c:v>1.3963112E-20</c:v>
                </c:pt>
                <c:pt idx="66436">
                  <c:v>1.3791710000000001E-20</c:v>
                </c:pt>
                <c:pt idx="66437">
                  <c:v>1.3622405999999999E-20</c:v>
                </c:pt>
                <c:pt idx="66438">
                  <c:v>1.3455176999999999E-20</c:v>
                </c:pt>
                <c:pt idx="66439">
                  <c:v>1.3289995999999999E-20</c:v>
                </c:pt>
                <c:pt idx="66440">
                  <c:v>1.3126839000000001E-20</c:v>
                </c:pt>
                <c:pt idx="66441">
                  <c:v>1.296568E-20</c:v>
                </c:pt>
                <c:pt idx="66442">
                  <c:v>1.2806497E-20</c:v>
                </c:pt>
                <c:pt idx="66443">
                  <c:v>1.2649263E-20</c:v>
                </c:pt>
                <c:pt idx="66444">
                  <c:v>1.2493956E-20</c:v>
                </c:pt>
                <c:pt idx="66445">
                  <c:v>1.2340551E-20</c:v>
                </c:pt>
                <c:pt idx="66446">
                  <c:v>1.2189027E-20</c:v>
                </c:pt>
                <c:pt idx="66447">
                  <c:v>1.2039358999999999E-20</c:v>
                </c:pt>
                <c:pt idx="66448">
                  <c:v>1.1891526E-20</c:v>
                </c:pt>
                <c:pt idx="66449">
                  <c:v>1.1745504E-20</c:v>
                </c:pt>
                <c:pt idx="66450">
                  <c:v>1.1601272E-20</c:v>
                </c:pt>
                <c:pt idx="66451">
                  <c:v>1.1458807E-20</c:v>
                </c:pt>
                <c:pt idx="66452">
                  <c:v>1.1318087999999999E-20</c:v>
                </c:pt>
                <c:pt idx="66453">
                  <c:v>1.1179093E-20</c:v>
                </c:pt>
                <c:pt idx="66454">
                  <c:v>1.1041801E-20</c:v>
                </c:pt>
                <c:pt idx="66455">
                  <c:v>1.0906192000000001E-20</c:v>
                </c:pt>
                <c:pt idx="66456">
                  <c:v>1.0772245000000001E-20</c:v>
                </c:pt>
                <c:pt idx="66457">
                  <c:v>1.063994E-20</c:v>
                </c:pt>
                <c:pt idx="66458">
                  <c:v>1.0509257E-20</c:v>
                </c:pt>
                <c:pt idx="66459">
                  <c:v>1.0380175999999999E-20</c:v>
                </c:pt>
                <c:pt idx="66460">
                  <c:v>1.0252677E-20</c:v>
                </c:pt>
                <c:pt idx="66461">
                  <c:v>1.0126739999999999E-20</c:v>
                </c:pt>
                <c:pt idx="66462">
                  <c:v>1.0002348E-20</c:v>
                </c:pt>
                <c:pt idx="66463">
                  <c:v>9.8794800999999998E-21</c:v>
                </c:pt>
                <c:pt idx="66464">
                  <c:v>9.7581187999999997E-21</c:v>
                </c:pt>
                <c:pt idx="66465">
                  <c:v>9.6382454999999997E-21</c:v>
                </c:pt>
                <c:pt idx="66466">
                  <c:v>9.5198415000000006E-21</c:v>
                </c:pt>
                <c:pt idx="66467">
                  <c:v>9.4028891999999993E-21</c:v>
                </c:pt>
                <c:pt idx="66468">
                  <c:v>9.2873707000000006E-21</c:v>
                </c:pt>
                <c:pt idx="66469">
                  <c:v>9.1732681999999994E-21</c:v>
                </c:pt>
                <c:pt idx="66470">
                  <c:v>9.0605648000000007E-21</c:v>
                </c:pt>
                <c:pt idx="66471">
                  <c:v>8.9492427999999995E-21</c:v>
                </c:pt>
                <c:pt idx="66472">
                  <c:v>8.8392860000000001E-21</c:v>
                </c:pt>
                <c:pt idx="66473">
                  <c:v>8.7306781000000005E-21</c:v>
                </c:pt>
                <c:pt idx="66474">
                  <c:v>8.6234023000000001E-21</c:v>
                </c:pt>
                <c:pt idx="66475">
                  <c:v>8.5174416000000007E-21</c:v>
                </c:pt>
                <c:pt idx="66476">
                  <c:v>8.4127806E-21</c:v>
                </c:pt>
                <c:pt idx="66477">
                  <c:v>8.3094025000000004E-21</c:v>
                </c:pt>
                <c:pt idx="66478">
                  <c:v>8.2072925000000003E-21</c:v>
                </c:pt>
                <c:pt idx="66479">
                  <c:v>8.1064345999999999E-21</c:v>
                </c:pt>
                <c:pt idx="66480">
                  <c:v>8.0068135000000004E-21</c:v>
                </c:pt>
                <c:pt idx="66481">
                  <c:v>7.9084136999999993E-21</c:v>
                </c:pt>
                <c:pt idx="66482">
                  <c:v>7.8112208000000006E-21</c:v>
                </c:pt>
                <c:pt idx="66483">
                  <c:v>7.7152202000000002E-21</c:v>
                </c:pt>
                <c:pt idx="66484">
                  <c:v>7.6203965000000002E-21</c:v>
                </c:pt>
                <c:pt idx="66485">
                  <c:v>7.5267360999999999E-21</c:v>
                </c:pt>
                <c:pt idx="66486">
                  <c:v>7.4342252000000005E-21</c:v>
                </c:pt>
                <c:pt idx="66487">
                  <c:v>7.3428483999999998E-21</c:v>
                </c:pt>
                <c:pt idx="66488">
                  <c:v>7.2525928000000006E-21</c:v>
                </c:pt>
                <c:pt idx="66489">
                  <c:v>7.1634439000000005E-21</c:v>
                </c:pt>
                <c:pt idx="66490">
                  <c:v>7.0753887000000005E-21</c:v>
                </c:pt>
                <c:pt idx="66491">
                  <c:v>6.9884144000000005E-21</c:v>
                </c:pt>
                <c:pt idx="66492">
                  <c:v>6.9025063999999994E-21</c:v>
                </c:pt>
                <c:pt idx="66493">
                  <c:v>6.8176525000000006E-21</c:v>
                </c:pt>
                <c:pt idx="66494">
                  <c:v>6.7338395E-21</c:v>
                </c:pt>
                <c:pt idx="66495">
                  <c:v>6.6510547999999996E-21</c:v>
                </c:pt>
                <c:pt idx="66496">
                  <c:v>6.5692858999999998E-21</c:v>
                </c:pt>
                <c:pt idx="66497">
                  <c:v>6.4885197999999999E-21</c:v>
                </c:pt>
                <c:pt idx="66498">
                  <c:v>6.4087450000000002E-21</c:v>
                </c:pt>
                <c:pt idx="66499">
                  <c:v>6.3299487000000002E-21</c:v>
                </c:pt>
                <c:pt idx="66500">
                  <c:v>6.2521199000000003E-21</c:v>
                </c:pt>
                <c:pt idx="66501">
                  <c:v>6.1752457999999997E-21</c:v>
                </c:pt>
                <c:pt idx="66502">
                  <c:v>6.0993151999999998E-21</c:v>
                </c:pt>
                <c:pt idx="66503">
                  <c:v>6.0243164000000003E-21</c:v>
                </c:pt>
                <c:pt idx="66504">
                  <c:v>5.9502377000000004E-21</c:v>
                </c:pt>
                <c:pt idx="66505">
                  <c:v>5.8770678000000001E-21</c:v>
                </c:pt>
                <c:pt idx="66506">
                  <c:v>5.8047957000000002E-21</c:v>
                </c:pt>
                <c:pt idx="66507">
                  <c:v>5.7334106E-21</c:v>
                </c:pt>
                <c:pt idx="66508">
                  <c:v>5.6629015000000002E-21</c:v>
                </c:pt>
                <c:pt idx="66509">
                  <c:v>5.5932576000000002E-21</c:v>
                </c:pt>
                <c:pt idx="66510">
                  <c:v>5.5244687000000002E-21</c:v>
                </c:pt>
                <c:pt idx="66511">
                  <c:v>5.4565244000000003E-21</c:v>
                </c:pt>
                <c:pt idx="66512">
                  <c:v>5.3894140999999999E-21</c:v>
                </c:pt>
                <c:pt idx="66513">
                  <c:v>5.3231273999999999E-21</c:v>
                </c:pt>
                <c:pt idx="66514">
                  <c:v>5.2576545E-21</c:v>
                </c:pt>
                <c:pt idx="66515">
                  <c:v>5.1929854000000002E-21</c:v>
                </c:pt>
                <c:pt idx="66516">
                  <c:v>5.1291098999999998E-21</c:v>
                </c:pt>
                <c:pt idx="66517">
                  <c:v>5.0660183999999998E-21</c:v>
                </c:pt>
                <c:pt idx="66518">
                  <c:v>5.0037016000000001E-21</c:v>
                </c:pt>
                <c:pt idx="66519">
                  <c:v>4.9421496999999998E-21</c:v>
                </c:pt>
                <c:pt idx="66520">
                  <c:v>4.8813531E-21</c:v>
                </c:pt>
                <c:pt idx="66521">
                  <c:v>4.8213034000000003E-21</c:v>
                </c:pt>
                <c:pt idx="66522">
                  <c:v>4.7619907000000003E-21</c:v>
                </c:pt>
                <c:pt idx="66523">
                  <c:v>4.7034063000000002E-21</c:v>
                </c:pt>
                <c:pt idx="66524">
                  <c:v>4.6455412E-21</c:v>
                </c:pt>
                <c:pt idx="66525">
                  <c:v>4.5883861999999999E-21</c:v>
                </c:pt>
                <c:pt idx="66526">
                  <c:v>4.5319331000000002E-21</c:v>
                </c:pt>
                <c:pt idx="66527">
                  <c:v>4.4761736000000002E-21</c:v>
                </c:pt>
                <c:pt idx="66528">
                  <c:v>4.4210985999999996E-21</c:v>
                </c:pt>
                <c:pt idx="66529">
                  <c:v>4.3666998E-21</c:v>
                </c:pt>
                <c:pt idx="66530">
                  <c:v>4.3129690000000001E-21</c:v>
                </c:pt>
                <c:pt idx="66531">
                  <c:v>4.2598977999999997E-21</c:v>
                </c:pt>
                <c:pt idx="66532">
                  <c:v>4.2074784000000003E-21</c:v>
                </c:pt>
                <c:pt idx="66533">
                  <c:v>4.1557029000000002E-21</c:v>
                </c:pt>
                <c:pt idx="66534">
                  <c:v>4.1045630999999998E-21</c:v>
                </c:pt>
                <c:pt idx="66535">
                  <c:v>4.0540513999999998E-21</c:v>
                </c:pt>
                <c:pt idx="66536">
                  <c:v>4.0041600000000002E-21</c:v>
                </c:pt>
                <c:pt idx="66537">
                  <c:v>3.9548813999999999E-21</c:v>
                </c:pt>
                <c:pt idx="66538">
                  <c:v>3.9062082000000001E-21</c:v>
                </c:pt>
                <c:pt idx="66539">
                  <c:v>3.8581326999999999E-21</c:v>
                </c:pt>
                <c:pt idx="66540">
                  <c:v>3.8106478E-21</c:v>
                </c:pt>
                <c:pt idx="66541">
                  <c:v>3.7637461000000003E-21</c:v>
                </c:pt>
                <c:pt idx="66542">
                  <c:v>3.7174208000000003E-21</c:v>
                </c:pt>
                <c:pt idx="66543">
                  <c:v>3.6716644999999998E-21</c:v>
                </c:pt>
                <c:pt idx="66544">
                  <c:v>3.6264700999999997E-21</c:v>
                </c:pt>
                <c:pt idx="66545">
                  <c:v>3.581831E-21</c:v>
                </c:pt>
                <c:pt idx="66546">
                  <c:v>3.5377399999999998E-21</c:v>
                </c:pt>
                <c:pt idx="66547">
                  <c:v>3.4941906000000003E-21</c:v>
                </c:pt>
                <c:pt idx="66548">
                  <c:v>3.4511763999999999E-21</c:v>
                </c:pt>
                <c:pt idx="66549">
                  <c:v>3.4086908999999999E-21</c:v>
                </c:pt>
                <c:pt idx="66550">
                  <c:v>3.3667272999999999E-21</c:v>
                </c:pt>
                <c:pt idx="66551">
                  <c:v>3.3252792000000001E-21</c:v>
                </c:pt>
                <c:pt idx="66552">
                  <c:v>3.2843402000000002E-21</c:v>
                </c:pt>
                <c:pt idx="66553">
                  <c:v>3.2439043E-21</c:v>
                </c:pt>
                <c:pt idx="66554">
                  <c:v>3.2039651999999999E-21</c:v>
                </c:pt>
                <c:pt idx="66555">
                  <c:v>3.1645168E-21</c:v>
                </c:pt>
                <c:pt idx="66556">
                  <c:v>3.1255529999999999E-21</c:v>
                </c:pt>
                <c:pt idx="66557">
                  <c:v>3.0870678999999999E-21</c:v>
                </c:pt>
                <c:pt idx="66558">
                  <c:v>3.0490558000000002E-21</c:v>
                </c:pt>
                <c:pt idx="66559">
                  <c:v>3.0115110000000002E-21</c:v>
                </c:pt>
                <c:pt idx="66560">
                  <c:v>2.9744276E-21</c:v>
                </c:pt>
                <c:pt idx="66561">
                  <c:v>2.9378000000000001E-21</c:v>
                </c:pt>
                <c:pt idx="66562">
                  <c:v>2.9016225999999999E-21</c:v>
                </c:pt>
                <c:pt idx="66563">
                  <c:v>2.8658895999999998E-21</c:v>
                </c:pt>
                <c:pt idx="66564">
                  <c:v>2.8305958999999999E-21</c:v>
                </c:pt>
                <c:pt idx="66565">
                  <c:v>2.795736E-21</c:v>
                </c:pt>
                <c:pt idx="66566">
                  <c:v>2.7613043999999999E-21</c:v>
                </c:pt>
                <c:pt idx="66567">
                  <c:v>2.7272959000000001E-21</c:v>
                </c:pt>
                <c:pt idx="66568">
                  <c:v>2.6937053999999999E-21</c:v>
                </c:pt>
                <c:pt idx="66569">
                  <c:v>2.6605278999999999E-21</c:v>
                </c:pt>
                <c:pt idx="66570">
                  <c:v>2.6277581E-21</c:v>
                </c:pt>
                <c:pt idx="66571">
                  <c:v>2.5953913000000001E-21</c:v>
                </c:pt>
                <c:pt idx="66572">
                  <c:v>2.5634224000000001E-21</c:v>
                </c:pt>
                <c:pt idx="66573">
                  <c:v>2.5318465999999999E-21</c:v>
                </c:pt>
                <c:pt idx="66574">
                  <c:v>2.5006589000000001E-21</c:v>
                </c:pt>
                <c:pt idx="66575">
                  <c:v>2.4698545E-21</c:v>
                </c:pt>
                <c:pt idx="66576">
                  <c:v>2.4394287000000001E-21</c:v>
                </c:pt>
                <c:pt idx="66577">
                  <c:v>2.4093770000000002E-21</c:v>
                </c:pt>
                <c:pt idx="66578">
                  <c:v>2.3796947999999998E-21</c:v>
                </c:pt>
                <c:pt idx="66579">
                  <c:v>2.3503775999999999E-21</c:v>
                </c:pt>
                <c:pt idx="66580">
                  <c:v>2.3214208E-21</c:v>
                </c:pt>
                <c:pt idx="66581">
                  <c:v>2.2928201000000001E-21</c:v>
                </c:pt>
                <c:pt idx="66582">
                  <c:v>2.2645711000000001E-21</c:v>
                </c:pt>
                <c:pt idx="66583">
                  <c:v>2.2366695000000001E-21</c:v>
                </c:pt>
                <c:pt idx="66584">
                  <c:v>2.2091110000000002E-21</c:v>
                </c:pt>
                <c:pt idx="66585">
                  <c:v>2.1818913999999999E-21</c:v>
                </c:pt>
                <c:pt idx="66586">
                  <c:v>2.1550063999999998E-21</c:v>
                </c:pt>
                <c:pt idx="66587">
                  <c:v>2.1284520000000002E-21</c:v>
                </c:pt>
                <c:pt idx="66588">
                  <c:v>2.1022241999999999E-21</c:v>
                </c:pt>
                <c:pt idx="66589">
                  <c:v>2.0763188999999999E-21</c:v>
                </c:pt>
                <c:pt idx="66590">
                  <c:v>2.0507319999999999E-21</c:v>
                </c:pt>
                <c:pt idx="66591">
                  <c:v>2.0254599999999998E-21</c:v>
                </c:pt>
                <c:pt idx="66592">
                  <c:v>2.0004986999999999E-21</c:v>
                </c:pt>
                <c:pt idx="66593">
                  <c:v>1.9758444999999998E-21</c:v>
                </c:pt>
                <c:pt idx="66594">
                  <c:v>1.9514934999999998E-21</c:v>
                </c:pt>
                <c:pt idx="66595">
                  <c:v>1.9274421000000001E-21</c:v>
                </c:pt>
                <c:pt idx="66596">
                  <c:v>1.9036865000000002E-21</c:v>
                </c:pt>
                <c:pt idx="66597">
                  <c:v>1.8802231E-21</c:v>
                </c:pt>
                <c:pt idx="66598">
                  <c:v>1.8570482999999999E-21</c:v>
                </c:pt>
                <c:pt idx="66599">
                  <c:v>1.8341584999999999E-21</c:v>
                </c:pt>
                <c:pt idx="66600">
                  <c:v>1.8115502E-21</c:v>
                </c:pt>
                <c:pt idx="66601">
                  <c:v>1.7859648999999999E-21</c:v>
                </c:pt>
                <c:pt idx="66602">
                  <c:v>1.7608395000000001E-21</c:v>
                </c:pt>
                <c:pt idx="66603">
                  <c:v>1.7361542E-21</c:v>
                </c:pt>
                <c:pt idx="66604">
                  <c:v>1.7118915000000001E-21</c:v>
                </c:pt>
                <c:pt idx="66605">
                  <c:v>1.6880359000000001E-21</c:v>
                </c:pt>
                <c:pt idx="66606">
                  <c:v>1.6645736E-21</c:v>
                </c:pt>
                <c:pt idx="66607">
                  <c:v>1.6414920000000001E-21</c:v>
                </c:pt>
                <c:pt idx="66608">
                  <c:v>1.6187797000000001E-21</c:v>
                </c:pt>
                <c:pt idx="66609">
                  <c:v>1.5964265999999999E-21</c:v>
                </c:pt>
                <c:pt idx="66610">
                  <c:v>1.5744231000000001E-21</c:v>
                </c:pt>
                <c:pt idx="66611">
                  <c:v>1.5527604E-21</c:v>
                </c:pt>
                <c:pt idx="66612">
                  <c:v>1.5314303E-21</c:v>
                </c:pt>
                <c:pt idx="66613">
                  <c:v>1.5104253E-21</c:v>
                </c:pt>
                <c:pt idx="66614">
                  <c:v>1.4897382000000001E-21</c:v>
                </c:pt>
                <c:pt idx="66615">
                  <c:v>1.4693623999999999E-21</c:v>
                </c:pt>
                <c:pt idx="66616">
                  <c:v>1.4492910999999999E-21</c:v>
                </c:pt>
                <c:pt idx="66617">
                  <c:v>1.4295185999999999E-21</c:v>
                </c:pt>
                <c:pt idx="66618">
                  <c:v>1.4100387E-21</c:v>
                </c:pt>
                <c:pt idx="66619">
                  <c:v>1.3908461000000001E-21</c:v>
                </c:pt>
                <c:pt idx="66620">
                  <c:v>1.3719353999999999E-21</c:v>
                </c:pt>
                <c:pt idx="66621">
                  <c:v>1.3533014E-21</c:v>
                </c:pt>
                <c:pt idx="66622">
                  <c:v>1.3349392E-21</c:v>
                </c:pt>
                <c:pt idx="66623">
                  <c:v>1.3168437999999999E-21</c:v>
                </c:pt>
                <c:pt idx="66624">
                  <c:v>1.2990106E-21</c:v>
                </c:pt>
                <c:pt idx="66625">
                  <c:v>1.2814351E-21</c:v>
                </c:pt>
                <c:pt idx="66626">
                  <c:v>1.2641129E-21</c:v>
                </c:pt>
                <c:pt idx="66627">
                  <c:v>1.2470397E-21</c:v>
                </c:pt>
                <c:pt idx="66628">
                  <c:v>1.2302113000000001E-21</c:v>
                </c:pt>
                <c:pt idx="66629">
                  <c:v>1.2136236000000001E-21</c:v>
                </c:pt>
                <c:pt idx="66630">
                  <c:v>1.1972726E-21</c:v>
                </c:pt>
                <c:pt idx="66631">
                  <c:v>1.1811546E-21</c:v>
                </c:pt>
                <c:pt idx="66632">
                  <c:v>1.1652657E-21</c:v>
                </c:pt>
                <c:pt idx="66633">
                  <c:v>1.1496022E-21</c:v>
                </c:pt>
                <c:pt idx="66634">
                  <c:v>1.1341604999999999E-21</c:v>
                </c:pt>
                <c:pt idx="66635">
                  <c:v>1.1189371999999999E-21</c:v>
                </c:pt>
                <c:pt idx="66636">
                  <c:v>1.1039285999999999E-21</c:v>
                </c:pt>
                <c:pt idx="66637">
                  <c:v>1.0891313E-21</c:v>
                </c:pt>
                <c:pt idx="66638">
                  <c:v>1.0745421000000001E-21</c:v>
                </c:pt>
                <c:pt idx="66639">
                  <c:v>1.0601579E-21</c:v>
                </c:pt>
                <c:pt idx="66640">
                  <c:v>1.0459752E-21</c:v>
                </c:pt>
                <c:pt idx="66641">
                  <c:v>1.0319911E-21</c:v>
                </c:pt>
                <c:pt idx="66642">
                  <c:v>1.0182025E-21</c:v>
                </c:pt>
                <c:pt idx="66643">
                  <c:v>1.0046063000000001E-21</c:v>
                </c:pt>
                <c:pt idx="66644">
                  <c:v>9.9119956000000002E-22</c:v>
                </c:pt>
                <c:pt idx="66645">
                  <c:v>9.7797940999999999E-22</c:v>
                </c:pt>
                <c:pt idx="66646">
                  <c:v>9.6494304000000007E-22</c:v>
                </c:pt>
                <c:pt idx="66647">
                  <c:v>9.5208761000000009E-22</c:v>
                </c:pt>
                <c:pt idx="66648">
                  <c:v>9.3941040000000009E-22</c:v>
                </c:pt>
                <c:pt idx="66649">
                  <c:v>9.2690879000000002E-22</c:v>
                </c:pt>
                <c:pt idx="66650">
                  <c:v>9.1458004000000004E-22</c:v>
                </c:pt>
                <c:pt idx="66651">
                  <c:v>9.0242163999999991E-22</c:v>
                </c:pt>
                <c:pt idx="66652">
                  <c:v>8.9043105000000003E-22</c:v>
                </c:pt>
                <c:pt idx="66653">
                  <c:v>8.7860575999999996E-22</c:v>
                </c:pt>
                <c:pt idx="66654">
                  <c:v>8.6694323999999995E-22</c:v>
                </c:pt>
                <c:pt idx="66655">
                  <c:v>8.5544117E-22</c:v>
                </c:pt>
                <c:pt idx="66656">
                  <c:v>8.4409716999999997E-22</c:v>
                </c:pt>
                <c:pt idx="66657">
                  <c:v>8.3290888E-22</c:v>
                </c:pt>
                <c:pt idx="66658">
                  <c:v>8.2187400999999998E-22</c:v>
                </c:pt>
                <c:pt idx="66659">
                  <c:v>8.1099031000000001E-22</c:v>
                </c:pt>
                <c:pt idx="66660">
                  <c:v>8.0025554000000004E-22</c:v>
                </c:pt>
                <c:pt idx="66661">
                  <c:v>7.8966758999999996E-22</c:v>
                </c:pt>
                <c:pt idx="66662">
                  <c:v>7.7922423000000004E-22</c:v>
                </c:pt>
                <c:pt idx="66663">
                  <c:v>7.6892345000000002E-22</c:v>
                </c:pt>
                <c:pt idx="66664">
                  <c:v>7.5876312000000001E-22</c:v>
                </c:pt>
                <c:pt idx="66665">
                  <c:v>7.4874123000000002E-22</c:v>
                </c:pt>
                <c:pt idx="66666">
                  <c:v>7.3885581000000002E-22</c:v>
                </c:pt>
                <c:pt idx="66667">
                  <c:v>7.2910482999999996E-22</c:v>
                </c:pt>
                <c:pt idx="66668">
                  <c:v>7.1948638E-22</c:v>
                </c:pt>
                <c:pt idx="66669">
                  <c:v>7.0999859000000003E-22</c:v>
                </c:pt>
                <c:pt idx="66670">
                  <c:v>7.0063955000000002E-22</c:v>
                </c:pt>
                <c:pt idx="66671">
                  <c:v>6.9140742999999999E-22</c:v>
                </c:pt>
                <c:pt idx="66672">
                  <c:v>6.8230041E-22</c:v>
                </c:pt>
                <c:pt idx="66673">
                  <c:v>6.7331668999999999E-22</c:v>
                </c:pt>
                <c:pt idx="66674">
                  <c:v>6.6445454000000003E-22</c:v>
                </c:pt>
                <c:pt idx="66675">
                  <c:v>6.5571224E-22</c:v>
                </c:pt>
                <c:pt idx="66676">
                  <c:v>6.4708804000000002E-22</c:v>
                </c:pt>
                <c:pt idx="66677">
                  <c:v>6.3858024999999998E-22</c:v>
                </c:pt>
                <c:pt idx="66678">
                  <c:v>6.3018728000000002E-22</c:v>
                </c:pt>
                <c:pt idx="66679">
                  <c:v>6.2190749000000001E-22</c:v>
                </c:pt>
                <c:pt idx="66680">
                  <c:v>6.1373933999999996E-22</c:v>
                </c:pt>
                <c:pt idx="66681">
                  <c:v>6.0568119000000003E-22</c:v>
                </c:pt>
                <c:pt idx="66682">
                  <c:v>5.9773149000000001E-22</c:v>
                </c:pt>
                <c:pt idx="66683">
                  <c:v>5.8988873E-22</c:v>
                </c:pt>
                <c:pt idx="66684">
                  <c:v>5.8215138000000003E-22</c:v>
                </c:pt>
                <c:pt idx="66685">
                  <c:v>5.7451797999999999E-22</c:v>
                </c:pt>
                <c:pt idx="66686">
                  <c:v>5.6698706999999996E-22</c:v>
                </c:pt>
                <c:pt idx="66687">
                  <c:v>5.5955723999999997E-22</c:v>
                </c:pt>
                <c:pt idx="66688">
                  <c:v>5.5222707000000004E-22</c:v>
                </c:pt>
                <c:pt idx="66689">
                  <c:v>5.4499509999999996E-22</c:v>
                </c:pt>
                <c:pt idx="66690">
                  <c:v>5.3786006000000002E-22</c:v>
                </c:pt>
                <c:pt idx="66691">
                  <c:v>5.3082053999999999E-22</c:v>
                </c:pt>
                <c:pt idx="66692">
                  <c:v>5.2387523000000003E-22</c:v>
                </c:pt>
                <c:pt idx="66693">
                  <c:v>5.1702282000000004E-22</c:v>
                </c:pt>
                <c:pt idx="66694">
                  <c:v>5.1026198999999997E-22</c:v>
                </c:pt>
                <c:pt idx="66695">
                  <c:v>5.0359153999999997E-22</c:v>
                </c:pt>
                <c:pt idx="66696">
                  <c:v>4.9701014000000004E-22</c:v>
                </c:pt>
                <c:pt idx="66697">
                  <c:v>4.9051658999999996E-22</c:v>
                </c:pt>
                <c:pt idx="66698">
                  <c:v>4.8410966999999999E-22</c:v>
                </c:pt>
                <c:pt idx="66699">
                  <c:v>4.7778824E-22</c:v>
                </c:pt>
                <c:pt idx="66700">
                  <c:v>4.7155106000000001E-22</c:v>
                </c:pt>
                <c:pt idx="66701">
                  <c:v>4.6539694E-22</c:v>
                </c:pt>
                <c:pt idx="66702">
                  <c:v>4.5932474999999997E-22</c:v>
                </c:pt>
                <c:pt idx="66703">
                  <c:v>4.5333345E-22</c:v>
                </c:pt>
                <c:pt idx="66704">
                  <c:v>4.4742180999999996E-22</c:v>
                </c:pt>
                <c:pt idx="66705">
                  <c:v>4.4158877999999999E-22</c:v>
                </c:pt>
                <c:pt idx="66706">
                  <c:v>4.3583330999999996E-22</c:v>
                </c:pt>
                <c:pt idx="66707">
                  <c:v>4.3015426000000001E-22</c:v>
                </c:pt>
                <c:pt idx="66708">
                  <c:v>4.2455064999999997E-22</c:v>
                </c:pt>
                <c:pt idx="66709">
                  <c:v>4.1902143000000001E-22</c:v>
                </c:pt>
                <c:pt idx="66710">
                  <c:v>4.1356559E-22</c:v>
                </c:pt>
                <c:pt idx="66711">
                  <c:v>4.0818210000000001E-22</c:v>
                </c:pt>
                <c:pt idx="66712">
                  <c:v>4.0287E-22</c:v>
                </c:pt>
                <c:pt idx="66713">
                  <c:v>3.9762831000000002E-22</c:v>
                </c:pt>
                <c:pt idx="66714">
                  <c:v>3.9245605000000001E-22</c:v>
                </c:pt>
                <c:pt idx="66715">
                  <c:v>3.8735228999999999E-22</c:v>
                </c:pt>
                <c:pt idx="66716">
                  <c:v>3.8231610000000002E-22</c:v>
                </c:pt>
                <c:pt idx="66717">
                  <c:v>3.7734655000000001E-22</c:v>
                </c:pt>
                <c:pt idx="66718">
                  <c:v>3.7244273999999999E-22</c:v>
                </c:pt>
                <c:pt idx="66719">
                  <c:v>3.6760377999999999E-22</c:v>
                </c:pt>
                <c:pt idx="66720">
                  <c:v>3.6282879E-22</c:v>
                </c:pt>
                <c:pt idx="66721">
                  <c:v>3.5811688000000002E-22</c:v>
                </c:pt>
                <c:pt idx="66722">
                  <c:v>3.5346719E-22</c:v>
                </c:pt>
                <c:pt idx="66723">
                  <c:v>3.4887889999999998E-22</c:v>
                </c:pt>
                <c:pt idx="66724">
                  <c:v>3.4435115999999999E-22</c:v>
                </c:pt>
                <c:pt idx="66725">
                  <c:v>3.3988315999999999E-22</c:v>
                </c:pt>
                <c:pt idx="66726">
                  <c:v>3.3547409000000001E-22</c:v>
                </c:pt>
                <c:pt idx="66727">
                  <c:v>3.3112318999999998E-22</c:v>
                </c:pt>
                <c:pt idx="66728">
                  <c:v>3.2682963999999999E-22</c:v>
                </c:pt>
                <c:pt idx="66729">
                  <c:v>3.2259263999999999E-22</c:v>
                </c:pt>
                <c:pt idx="66730">
                  <c:v>3.1841144999999999E-22</c:v>
                </c:pt>
                <c:pt idx="66731">
                  <c:v>3.1428531000000002E-22</c:v>
                </c:pt>
                <c:pt idx="66732">
                  <c:v>3.1021350999999998E-22</c:v>
                </c:pt>
                <c:pt idx="66733">
                  <c:v>3.0619526000000002E-22</c:v>
                </c:pt>
                <c:pt idx="66734">
                  <c:v>3.0222988E-22</c:v>
                </c:pt>
                <c:pt idx="66735">
                  <c:v>2.9831665000000002E-22</c:v>
                </c:pt>
                <c:pt idx="66736">
                  <c:v>2.9445486999999999E-22</c:v>
                </c:pt>
                <c:pt idx="66737">
                  <c:v>2.9064382000000002E-22</c:v>
                </c:pt>
                <c:pt idx="66738">
                  <c:v>2.8688283999999999E-22</c:v>
                </c:pt>
                <c:pt idx="66739">
                  <c:v>2.8317128000000001E-22</c:v>
                </c:pt>
                <c:pt idx="66740">
                  <c:v>2.7950844000000002E-22</c:v>
                </c:pt>
                <c:pt idx="66741">
                  <c:v>2.7589368999999999E-22</c:v>
                </c:pt>
                <c:pt idx="66742">
                  <c:v>2.7232637E-22</c:v>
                </c:pt>
                <c:pt idx="66743">
                  <c:v>2.6880583E-22</c:v>
                </c:pt>
                <c:pt idx="66744">
                  <c:v>2.6533148000000001E-22</c:v>
                </c:pt>
                <c:pt idx="66745">
                  <c:v>2.6190268000000001E-22</c:v>
                </c:pt>
                <c:pt idx="66746">
                  <c:v>2.5851882999999999E-22</c:v>
                </c:pt>
                <c:pt idx="66747">
                  <c:v>2.5517931000000001E-22</c:v>
                </c:pt>
                <c:pt idx="66748">
                  <c:v>2.5188354E-22</c:v>
                </c:pt>
                <c:pt idx="66749">
                  <c:v>2.4863092999999998E-22</c:v>
                </c:pt>
                <c:pt idx="66750">
                  <c:v>2.4542090999999998E-22</c:v>
                </c:pt>
                <c:pt idx="66751">
                  <c:v>2.4225289999999998E-22</c:v>
                </c:pt>
                <c:pt idx="66752">
                  <c:v>2.3912632999999998E-22</c:v>
                </c:pt>
                <c:pt idx="66753">
                  <c:v>2.3604065999999999E-22</c:v>
                </c:pt>
                <c:pt idx="66754">
                  <c:v>2.3299535999999999E-22</c:v>
                </c:pt>
                <c:pt idx="66755">
                  <c:v>2.2998985999999999E-22</c:v>
                </c:pt>
                <c:pt idx="66756">
                  <c:v>2.2702363999999999E-22</c:v>
                </c:pt>
                <c:pt idx="66757">
                  <c:v>2.2409620000000002E-22</c:v>
                </c:pt>
                <c:pt idx="66758">
                  <c:v>2.2120699999999999E-22</c:v>
                </c:pt>
                <c:pt idx="66759">
                  <c:v>2.1835550999999998E-22</c:v>
                </c:pt>
                <c:pt idx="66760">
                  <c:v>2.1554125999999999E-22</c:v>
                </c:pt>
                <c:pt idx="66761">
                  <c:v>2.1276374E-22</c:v>
                </c:pt>
                <c:pt idx="66762">
                  <c:v>2.1002247E-22</c:v>
                </c:pt>
                <c:pt idx="66763">
                  <c:v>2.0731695000000001E-22</c:v>
                </c:pt>
                <c:pt idx="66764">
                  <c:v>2.0464674000000001E-22</c:v>
                </c:pt>
                <c:pt idx="66765">
                  <c:v>2.0201134999999999E-22</c:v>
                </c:pt>
                <c:pt idx="66766">
                  <c:v>1.9941033E-22</c:v>
                </c:pt>
                <c:pt idx="66767">
                  <c:v>1.9684321E-22</c:v>
                </c:pt>
                <c:pt idx="66768">
                  <c:v>1.9430954E-22</c:v>
                </c:pt>
                <c:pt idx="66769">
                  <c:v>1.9180888E-22</c:v>
                </c:pt>
                <c:pt idx="66770">
                  <c:v>1.8934079000000001E-22</c:v>
                </c:pt>
                <c:pt idx="66771">
                  <c:v>1.8690484E-22</c:v>
                </c:pt>
                <c:pt idx="66772">
                  <c:v>1.8450062000000001E-22</c:v>
                </c:pt>
                <c:pt idx="66773">
                  <c:v>1.8212769E-22</c:v>
                </c:pt>
                <c:pt idx="66774">
                  <c:v>1.7978562999999999E-22</c:v>
                </c:pt>
                <c:pt idx="66775">
                  <c:v>1.7747404000000001E-22</c:v>
                </c:pt>
                <c:pt idx="66776">
                  <c:v>1.7519253E-22</c:v>
                </c:pt>
                <c:pt idx="66777">
                  <c:v>1.7294068000000001E-22</c:v>
                </c:pt>
                <c:pt idx="66778">
                  <c:v>1.7071811000000001E-22</c:v>
                </c:pt>
                <c:pt idx="66779">
                  <c:v>1.6852443E-22</c:v>
                </c:pt>
                <c:pt idx="66780">
                  <c:v>1.6635925000000001E-22</c:v>
                </c:pt>
                <c:pt idx="66781">
                  <c:v>1.6422222E-22</c:v>
                </c:pt>
                <c:pt idx="66782">
                  <c:v>1.6211295E-22</c:v>
                </c:pt>
                <c:pt idx="66783">
                  <c:v>1.6003106E-22</c:v>
                </c:pt>
                <c:pt idx="66784">
                  <c:v>1.5797621000000001E-22</c:v>
                </c:pt>
                <c:pt idx="66785">
                  <c:v>1.5594803E-22</c:v>
                </c:pt>
                <c:pt idx="66786">
                  <c:v>1.5394618E-22</c:v>
                </c:pt>
                <c:pt idx="66787">
                  <c:v>1.519703E-22</c:v>
                </c:pt>
                <c:pt idx="66788">
                  <c:v>1.5002005999999999E-22</c:v>
                </c:pt>
                <c:pt idx="66789">
                  <c:v>1.4809513E-22</c:v>
                </c:pt>
                <c:pt idx="66790">
                  <c:v>1.4619515999999999E-22</c:v>
                </c:pt>
                <c:pt idx="66791">
                  <c:v>1.4431982E-22</c:v>
                </c:pt>
                <c:pt idx="66792">
                  <c:v>1.4246877999999999E-22</c:v>
                </c:pt>
                <c:pt idx="66793">
                  <c:v>1.4064173999999999E-22</c:v>
                </c:pt>
                <c:pt idx="66794">
                  <c:v>1.3883838000000001E-22</c:v>
                </c:pt>
                <c:pt idx="66795">
                  <c:v>1.3705837E-22</c:v>
                </c:pt>
                <c:pt idx="66796">
                  <c:v>1.3530143E-22</c:v>
                </c:pt>
                <c:pt idx="66797">
                  <c:v>1.3356724E-22</c:v>
                </c:pt>
                <c:pt idx="66798">
                  <c:v>1.3185551E-22</c:v>
                </c:pt>
                <c:pt idx="66799">
                  <c:v>1.3016594000000001E-22</c:v>
                </c:pt>
                <c:pt idx="66800">
                  <c:v>1.2849822E-22</c:v>
                </c:pt>
                <c:pt idx="66801">
                  <c:v>1.2685209000000001E-22</c:v>
                </c:pt>
                <c:pt idx="66802">
                  <c:v>1.2522726E-22</c:v>
                </c:pt>
                <c:pt idx="66803">
                  <c:v>1.2362344999999999E-22</c:v>
                </c:pt>
                <c:pt idx="66804">
                  <c:v>1.2204039000000001E-22</c:v>
                </c:pt>
                <c:pt idx="66805">
                  <c:v>1.2047778999999999E-22</c:v>
                </c:pt>
                <c:pt idx="66806">
                  <c:v>1.189354E-22</c:v>
                </c:pt>
                <c:pt idx="66807">
                  <c:v>1.1741294999999999E-22</c:v>
                </c:pt>
                <c:pt idx="66808">
                  <c:v>1.1591016999999999E-22</c:v>
                </c:pt>
                <c:pt idx="66809">
                  <c:v>1.1442681E-22</c:v>
                </c:pt>
                <c:pt idx="66810">
                  <c:v>1.1296262000000001E-22</c:v>
                </c:pt>
                <c:pt idx="66811">
                  <c:v>1.1151735000000001E-22</c:v>
                </c:pt>
                <c:pt idx="66812">
                  <c:v>1.1009074000000001E-22</c:v>
                </c:pt>
                <c:pt idx="66813">
                  <c:v>1.0868255E-22</c:v>
                </c:pt>
                <c:pt idx="66814">
                  <c:v>1.0729253999999999E-22</c:v>
                </c:pt>
                <c:pt idx="66815">
                  <c:v>1.0592048000000001E-22</c:v>
                </c:pt>
                <c:pt idx="66816">
                  <c:v>1.0456611999999999E-22</c:v>
                </c:pt>
                <c:pt idx="66817">
                  <c:v>1.0322924E-22</c:v>
                </c:pt>
                <c:pt idx="66818">
                  <c:v>1.019096E-22</c:v>
                </c:pt>
                <c:pt idx="66819">
                  <c:v>1.0060698E-22</c:v>
                </c:pt>
                <c:pt idx="66820">
                  <c:v>9.9321159999999999E-23</c:v>
                </c:pt>
                <c:pt idx="66821">
                  <c:v>9.8051914000000003E-23</c:v>
                </c:pt>
                <c:pt idx="66822">
                  <c:v>9.6799033000000004E-23</c:v>
                </c:pt>
                <c:pt idx="66823">
                  <c:v>9.5562295000000003E-23</c:v>
                </c:pt>
                <c:pt idx="66824">
                  <c:v>9.4341498000000005E-23</c:v>
                </c:pt>
                <c:pt idx="66825">
                  <c:v>9.3136433999999999E-23</c:v>
                </c:pt>
                <c:pt idx="66826">
                  <c:v>9.1946894000000002E-23</c:v>
                </c:pt>
                <c:pt idx="66827">
                  <c:v>9.0772678000000004E-23</c:v>
                </c:pt>
                <c:pt idx="66828">
                  <c:v>8.9613589000000003E-23</c:v>
                </c:pt>
                <c:pt idx="66829">
                  <c:v>8.8469425000000005E-23</c:v>
                </c:pt>
                <c:pt idx="66830">
                  <c:v>8.7339991000000003E-23</c:v>
                </c:pt>
                <c:pt idx="66831">
                  <c:v>8.6225097000000005E-23</c:v>
                </c:pt>
                <c:pt idx="66832">
                  <c:v>8.5124554E-23</c:v>
                </c:pt>
                <c:pt idx="66833">
                  <c:v>8.4038178999999996E-23</c:v>
                </c:pt>
                <c:pt idx="66834">
                  <c:v>8.2965783000000004E-23</c:v>
                </c:pt>
                <c:pt idx="66835">
                  <c:v>8.1907188E-23</c:v>
                </c:pt>
                <c:pt idx="66836">
                  <c:v>8.0862206000000001E-23</c:v>
                </c:pt>
                <c:pt idx="66837">
                  <c:v>7.9830666000000003E-23</c:v>
                </c:pt>
                <c:pt idx="66838">
                  <c:v>7.8812392000000002E-23</c:v>
                </c:pt>
                <c:pt idx="66839">
                  <c:v>7.7807212999999997E-23</c:v>
                </c:pt>
                <c:pt idx="66840">
                  <c:v>7.6814952E-23</c:v>
                </c:pt>
                <c:pt idx="66841">
                  <c:v>7.5835451999999998E-23</c:v>
                </c:pt>
                <c:pt idx="66842">
                  <c:v>7.4868536000000004E-23</c:v>
                </c:pt>
                <c:pt idx="66843">
                  <c:v>7.3914044999999997E-23</c:v>
                </c:pt>
                <c:pt idx="66844">
                  <c:v>7.2971824000000002E-23</c:v>
                </c:pt>
                <c:pt idx="66845">
                  <c:v>7.2041706000000006E-23</c:v>
                </c:pt>
                <c:pt idx="66846">
                  <c:v>7.1123534999999997E-23</c:v>
                </c:pt>
                <c:pt idx="66847">
                  <c:v>7.0217158999999998E-23</c:v>
                </c:pt>
                <c:pt idx="66848">
                  <c:v>6.9322420999999994E-23</c:v>
                </c:pt>
                <c:pt idx="66849">
                  <c:v>6.8439168000000005E-23</c:v>
                </c:pt>
                <c:pt idx="66850">
                  <c:v>6.7567255999999997E-23</c:v>
                </c:pt>
                <c:pt idx="66851">
                  <c:v>6.6706533000000006E-23</c:v>
                </c:pt>
                <c:pt idx="66852">
                  <c:v>6.5856860000000002E-23</c:v>
                </c:pt>
                <c:pt idx="66853">
                  <c:v>6.5018085999999999E-23</c:v>
                </c:pt>
                <c:pt idx="66854">
                  <c:v>6.4190079000000004E-23</c:v>
                </c:pt>
                <c:pt idx="66855">
                  <c:v>6.3372692999999998E-23</c:v>
                </c:pt>
                <c:pt idx="66856">
                  <c:v>6.2565794999999997E-23</c:v>
                </c:pt>
                <c:pt idx="66857">
                  <c:v>6.1769247999999999E-23</c:v>
                </c:pt>
                <c:pt idx="66858">
                  <c:v>6.0982911000000005E-23</c:v>
                </c:pt>
                <c:pt idx="66859">
                  <c:v>6.0206659000000006E-23</c:v>
                </c:pt>
                <c:pt idx="66860">
                  <c:v>5.9440359999999995E-23</c:v>
                </c:pt>
                <c:pt idx="66861">
                  <c:v>5.8683880000000005E-23</c:v>
                </c:pt>
                <c:pt idx="66862">
                  <c:v>5.7937094000000005E-23</c:v>
                </c:pt>
                <c:pt idx="66863">
                  <c:v>5.7199880999999998E-23</c:v>
                </c:pt>
                <c:pt idx="66864">
                  <c:v>5.6472116000000001E-23</c:v>
                </c:pt>
                <c:pt idx="66865">
                  <c:v>5.5753671999999997E-23</c:v>
                </c:pt>
                <c:pt idx="66866">
                  <c:v>5.5044436000000005E-23</c:v>
                </c:pt>
                <c:pt idx="66867">
                  <c:v>5.4344280999999998E-23</c:v>
                </c:pt>
                <c:pt idx="66868">
                  <c:v>5.3653093000000003E-23</c:v>
                </c:pt>
                <c:pt idx="66869">
                  <c:v>5.2970760000000005E-23</c:v>
                </c:pt>
                <c:pt idx="66870">
                  <c:v>5.2297161000000003E-23</c:v>
                </c:pt>
                <c:pt idx="66871">
                  <c:v>5.1632186E-23</c:v>
                </c:pt>
                <c:pt idx="66872">
                  <c:v>5.0975722000000003E-23</c:v>
                </c:pt>
                <c:pt idx="66873">
                  <c:v>5.032766E-23</c:v>
                </c:pt>
                <c:pt idx="66874">
                  <c:v>4.9687893E-23</c:v>
                </c:pt>
                <c:pt idx="66875">
                  <c:v>4.9056315999999999E-23</c:v>
                </c:pt>
                <c:pt idx="66876">
                  <c:v>4.8432819E-23</c:v>
                </c:pt>
                <c:pt idx="66877">
                  <c:v>4.7817299E-23</c:v>
                </c:pt>
                <c:pt idx="66878">
                  <c:v>4.7209655000000003E-23</c:v>
                </c:pt>
                <c:pt idx="66879">
                  <c:v>4.6609787000000001E-23</c:v>
                </c:pt>
                <c:pt idx="66880">
                  <c:v>4.6017589000000001E-23</c:v>
                </c:pt>
                <c:pt idx="66881">
                  <c:v>4.5432964E-23</c:v>
                </c:pt>
                <c:pt idx="66882">
                  <c:v>4.4855813999999999E-23</c:v>
                </c:pt>
                <c:pt idx="66883">
                  <c:v>4.4286044999999999E-23</c:v>
                </c:pt>
                <c:pt idx="66884">
                  <c:v>4.3723559000000002E-23</c:v>
                </c:pt>
                <c:pt idx="66885">
                  <c:v>4.3168263999999998E-23</c:v>
                </c:pt>
                <c:pt idx="66886">
                  <c:v>4.2620066E-23</c:v>
                </c:pt>
                <c:pt idx="66887">
                  <c:v>4.2078872999999998E-23</c:v>
                </c:pt>
                <c:pt idx="66888">
                  <c:v>4.1544595999999999E-23</c:v>
                </c:pt>
                <c:pt idx="66889">
                  <c:v>4.1017140999999998E-23</c:v>
                </c:pt>
                <c:pt idx="66890">
                  <c:v>4.0496423999999999E-23</c:v>
                </c:pt>
                <c:pt idx="66891">
                  <c:v>3.9982358000000002E-23</c:v>
                </c:pt>
                <c:pt idx="66892">
                  <c:v>3.9474858000000003E-23</c:v>
                </c:pt>
                <c:pt idx="66893">
                  <c:v>3.8973837000000001E-23</c:v>
                </c:pt>
                <c:pt idx="66894">
                  <c:v>3.8479215000000003E-23</c:v>
                </c:pt>
                <c:pt idx="66895">
                  <c:v>3.7990907000000001E-23</c:v>
                </c:pt>
                <c:pt idx="66896">
                  <c:v>3.7508834E-23</c:v>
                </c:pt>
                <c:pt idx="66897">
                  <c:v>3.7032911E-23</c:v>
                </c:pt>
                <c:pt idx="66898">
                  <c:v>3.6563066000000001E-23</c:v>
                </c:pt>
                <c:pt idx="66899">
                  <c:v>3.6099215000000001E-23</c:v>
                </c:pt>
                <c:pt idx="66900">
                  <c:v>3.5641284999999999E-23</c:v>
                </c:pt>
                <c:pt idx="66901">
                  <c:v>3.5189195000000002E-23</c:v>
                </c:pt>
                <c:pt idx="66902">
                  <c:v>3.4742873E-23</c:v>
                </c:pt>
                <c:pt idx="66903">
                  <c:v>3.4302246999999998E-23</c:v>
                </c:pt>
                <c:pt idx="66904">
                  <c:v>3.3867240999999997E-23</c:v>
                </c:pt>
                <c:pt idx="66905">
                  <c:v>3.3437782000000001E-23</c:v>
                </c:pt>
                <c:pt idx="66906">
                  <c:v>3.3013799999999999E-23</c:v>
                </c:pt>
                <c:pt idx="66907">
                  <c:v>3.2595228000000002E-23</c:v>
                </c:pt>
                <c:pt idx="66908">
                  <c:v>3.2181991000000002E-23</c:v>
                </c:pt>
                <c:pt idx="66909">
                  <c:v>3.1774020000000002E-23</c:v>
                </c:pt>
                <c:pt idx="66910">
                  <c:v>3.1371249999999998E-23</c:v>
                </c:pt>
                <c:pt idx="66911">
                  <c:v>3.0973613999999999E-23</c:v>
                </c:pt>
                <c:pt idx="66912">
                  <c:v>3.0581044999999998E-23</c:v>
                </c:pt>
                <c:pt idx="66913">
                  <c:v>3.0193481E-23</c:v>
                </c:pt>
                <c:pt idx="66914">
                  <c:v>2.9810854999999997E-23</c:v>
                </c:pt>
                <c:pt idx="66915">
                  <c:v>2.9433104000000001E-23</c:v>
                </c:pt>
                <c:pt idx="66916">
                  <c:v>2.9060165000000001E-23</c:v>
                </c:pt>
                <c:pt idx="66917">
                  <c:v>2.8691979000000003E-23</c:v>
                </c:pt>
                <c:pt idx="66918">
                  <c:v>2.8328481000000001E-23</c:v>
                </c:pt>
                <c:pt idx="66919">
                  <c:v>2.7969612000000001E-23</c:v>
                </c:pt>
                <c:pt idx="66920">
                  <c:v>2.7615313E-23</c:v>
                </c:pt>
                <c:pt idx="66921">
                  <c:v>2.7265526000000001E-23</c:v>
                </c:pt>
                <c:pt idx="66922">
                  <c:v>2.6920191000000002E-23</c:v>
                </c:pt>
                <c:pt idx="66923">
                  <c:v>2.6579254999999999E-23</c:v>
                </c:pt>
                <c:pt idx="66924">
                  <c:v>2.6242659E-23</c:v>
                </c:pt>
                <c:pt idx="66925">
                  <c:v>2.5910348E-23</c:v>
                </c:pt>
                <c:pt idx="66926">
                  <c:v>2.5582265000000001E-23</c:v>
                </c:pt>
                <c:pt idx="66927">
                  <c:v>2.5258361E-23</c:v>
                </c:pt>
                <c:pt idx="66928">
                  <c:v>2.4938577000000001E-23</c:v>
                </c:pt>
                <c:pt idx="66929">
                  <c:v>2.4622864000000001E-23</c:v>
                </c:pt>
                <c:pt idx="66930">
                  <c:v>2.4311167000000001E-23</c:v>
                </c:pt>
                <c:pt idx="66931">
                  <c:v>2.4003437999999999E-23</c:v>
                </c:pt>
                <c:pt idx="66932">
                  <c:v>2.3699621999999999E-23</c:v>
                </c:pt>
                <c:pt idx="66933">
                  <c:v>2.339967E-23</c:v>
                </c:pt>
                <c:pt idx="66934">
                  <c:v>2.3103532999999999E-23</c:v>
                </c:pt>
                <c:pt idx="66935">
                  <c:v>2.2811163999999999E-23</c:v>
                </c:pt>
                <c:pt idx="66936">
                  <c:v>2.2522512000000001E-23</c:v>
                </c:pt>
                <c:pt idx="66937">
                  <c:v>2.2237531000000001E-23</c:v>
                </c:pt>
                <c:pt idx="66938">
                  <c:v>2.1956172999999999E-23</c:v>
                </c:pt>
                <c:pt idx="66939">
                  <c:v>2.1678393E-23</c:v>
                </c:pt>
                <c:pt idx="66940">
                  <c:v>2.1404143999999999E-23</c:v>
                </c:pt>
                <c:pt idx="66941">
                  <c:v>2.1133381999999999E-23</c:v>
                </c:pt>
                <c:pt idx="66942">
                  <c:v>2.0866059999999999E-23</c:v>
                </c:pt>
                <c:pt idx="66943">
                  <c:v>2.0602135999999999E-23</c:v>
                </c:pt>
                <c:pt idx="66944">
                  <c:v>2.0341566000000001E-23</c:v>
                </c:pt>
                <c:pt idx="66945">
                  <c:v>2.0084307000000001E-23</c:v>
                </c:pt>
                <c:pt idx="66946">
                  <c:v>1.9830316000000001E-23</c:v>
                </c:pt>
                <c:pt idx="66947">
                  <c:v>1.9579552999999999E-23</c:v>
                </c:pt>
                <c:pt idx="66948">
                  <c:v>1.9331974999999999E-23</c:v>
                </c:pt>
                <c:pt idx="66949">
                  <c:v>1.9087543999999999E-23</c:v>
                </c:pt>
                <c:pt idx="66950">
                  <c:v>1.8846214999999999E-23</c:v>
                </c:pt>
                <c:pt idx="66951">
                  <c:v>1.8607952000000001E-23</c:v>
                </c:pt>
                <c:pt idx="66952">
                  <c:v>1.8372716E-23</c:v>
                </c:pt>
                <c:pt idx="66953">
                  <c:v>1.8140467000000001E-23</c:v>
                </c:pt>
                <c:pt idx="66954">
                  <c:v>1.7911167000000001E-23</c:v>
                </c:pt>
                <c:pt idx="66955">
                  <c:v>1.7684777999999999E-23</c:v>
                </c:pt>
                <c:pt idx="66956">
                  <c:v>1.7461264000000001E-23</c:v>
                </c:pt>
                <c:pt idx="66957">
                  <c:v>1.7240588000000001E-23</c:v>
                </c:pt>
                <c:pt idx="66958">
                  <c:v>1.7022714E-23</c:v>
                </c:pt>
                <c:pt idx="66959">
                  <c:v>1.6807606E-23</c:v>
                </c:pt>
                <c:pt idx="66960">
                  <c:v>1.6595229000000001E-23</c:v>
                </c:pt>
                <c:pt idx="66961">
                  <c:v>1.6385546999999999E-23</c:v>
                </c:pt>
                <c:pt idx="66962">
                  <c:v>1.6178526E-23</c:v>
                </c:pt>
                <c:pt idx="66963">
                  <c:v>1.5974132000000001E-23</c:v>
                </c:pt>
                <c:pt idx="66964">
                  <c:v>1.5772331999999999E-23</c:v>
                </c:pt>
                <c:pt idx="66965">
                  <c:v>1.5573091999999999E-23</c:v>
                </c:pt>
                <c:pt idx="66966">
                  <c:v>1.5376381000000001E-23</c:v>
                </c:pt>
                <c:pt idx="66967">
                  <c:v>1.5182165000000001E-23</c:v>
                </c:pt>
                <c:pt idx="66968">
                  <c:v>1.4990411E-23</c:v>
                </c:pt>
                <c:pt idx="66969">
                  <c:v>1.4801091E-23</c:v>
                </c:pt>
                <c:pt idx="66970">
                  <c:v>1.4614172E-23</c:v>
                </c:pt>
                <c:pt idx="66971">
                  <c:v>1.4429624000000001E-23</c:v>
                </c:pt>
                <c:pt idx="66972">
                  <c:v>1.4247415999999999E-23</c:v>
                </c:pt>
                <c:pt idx="66973">
                  <c:v>1.4067517999999999E-23</c:v>
                </c:pt>
                <c:pt idx="66974">
                  <c:v>1.3889902E-23</c:v>
                </c:pt>
                <c:pt idx="66975">
                  <c:v>1.3714536000000001E-23</c:v>
                </c:pt>
                <c:pt idx="66976">
                  <c:v>1.3541394000000001E-23</c:v>
                </c:pt>
                <c:pt idx="66977">
                  <c:v>1.3370446E-23</c:v>
                </c:pt>
                <c:pt idx="66978">
                  <c:v>1.3201666E-23</c:v>
                </c:pt>
                <c:pt idx="66979">
                  <c:v>1.3035025E-23</c:v>
                </c:pt>
                <c:pt idx="66980">
                  <c:v>1.2870495E-23</c:v>
                </c:pt>
                <c:pt idx="66981">
                  <c:v>1.2708051E-23</c:v>
                </c:pt>
                <c:pt idx="66982">
                  <c:v>1.2547665000000001E-23</c:v>
                </c:pt>
                <c:pt idx="66983">
                  <c:v>1.2389312E-23</c:v>
                </c:pt>
                <c:pt idx="66984">
                  <c:v>1.2232965E-23</c:v>
                </c:pt>
                <c:pt idx="66985">
                  <c:v>1.2078600000000001E-23</c:v>
                </c:pt>
                <c:pt idx="66986">
                  <c:v>1.1926188999999999E-23</c:v>
                </c:pt>
                <c:pt idx="66987">
                  <c:v>1.1775709E-23</c:v>
                </c:pt>
                <c:pt idx="66988">
                  <c:v>1.1627136000000001E-23</c:v>
                </c:pt>
                <c:pt idx="66989">
                  <c:v>1.1480444E-23</c:v>
                </c:pt>
                <c:pt idx="66990">
                  <c:v>1.1335610000000001E-23</c:v>
                </c:pt>
                <c:pt idx="66991">
                  <c:v>1.1192611E-23</c:v>
                </c:pt>
                <c:pt idx="66992">
                  <c:v>1.1051422E-23</c:v>
                </c:pt>
                <c:pt idx="66993">
                  <c:v>1.0912022000000001E-23</c:v>
                </c:pt>
                <c:pt idx="66994">
                  <c:v>1.0774387E-23</c:v>
                </c:pt>
                <c:pt idx="66995">
                  <c:v>1.0638494999999999E-23</c:v>
                </c:pt>
                <c:pt idx="66996">
                  <c:v>1.0504322E-23</c:v>
                </c:pt>
                <c:pt idx="66997">
                  <c:v>1.0371848999999999E-23</c:v>
                </c:pt>
                <c:pt idx="66998">
                  <c:v>1.0241051000000001E-23</c:v>
                </c:pt>
                <c:pt idx="66999">
                  <c:v>1.011191E-23</c:v>
                </c:pt>
                <c:pt idx="67000">
                  <c:v>9.9844033999999999E-24</c:v>
                </c:pt>
                <c:pt idx="67001">
                  <c:v>9.8585107000000003E-24</c:v>
                </c:pt>
                <c:pt idx="67002">
                  <c:v>9.7342106999999993E-24</c:v>
                </c:pt>
                <c:pt idx="67003">
                  <c:v>9.6114843999999998E-24</c:v>
                </c:pt>
                <c:pt idx="67004">
                  <c:v>9.4903107000000004E-24</c:v>
                </c:pt>
                <c:pt idx="67005">
                  <c:v>9.3706703999999994E-24</c:v>
                </c:pt>
                <c:pt idx="67006">
                  <c:v>9.2525439999999995E-24</c:v>
                </c:pt>
                <c:pt idx="67007">
                  <c:v>9.1359124999999994E-24</c:v>
                </c:pt>
                <c:pt idx="67008">
                  <c:v>9.0207561999999998E-24</c:v>
                </c:pt>
                <c:pt idx="67009">
                  <c:v>8.9070568999999994E-24</c:v>
                </c:pt>
                <c:pt idx="67010">
                  <c:v>8.7947957000000005E-24</c:v>
                </c:pt>
                <c:pt idx="67011">
                  <c:v>8.6839543999999999E-24</c:v>
                </c:pt>
                <c:pt idx="67012">
                  <c:v>8.5745149000000001E-24</c:v>
                </c:pt>
                <c:pt idx="67013">
                  <c:v>8.4664591000000002E-24</c:v>
                </c:pt>
                <c:pt idx="67014">
                  <c:v>8.3597696000000001E-24</c:v>
                </c:pt>
                <c:pt idx="67015">
                  <c:v>8.2544291000000004E-24</c:v>
                </c:pt>
                <c:pt idx="67016">
                  <c:v>8.1504209E-24</c:v>
                </c:pt>
                <c:pt idx="67017">
                  <c:v>8.0477278000000004E-24</c:v>
                </c:pt>
                <c:pt idx="67018">
                  <c:v>7.9463331999999997E-24</c:v>
                </c:pt>
                <c:pt idx="67019">
                  <c:v>7.8462203999999998E-24</c:v>
                </c:pt>
                <c:pt idx="67020">
                  <c:v>7.7473730000000006E-24</c:v>
                </c:pt>
                <c:pt idx="67021">
                  <c:v>7.6497750999999993E-24</c:v>
                </c:pt>
                <c:pt idx="67022">
                  <c:v>7.5534109999999994E-24</c:v>
                </c:pt>
                <c:pt idx="67023">
                  <c:v>7.4582649000000002E-24</c:v>
                </c:pt>
                <c:pt idx="67024">
                  <c:v>7.3643218E-24</c:v>
                </c:pt>
                <c:pt idx="67025">
                  <c:v>7.2715652000000006E-24</c:v>
                </c:pt>
                <c:pt idx="67026">
                  <c:v>7.1799808000000006E-24</c:v>
                </c:pt>
                <c:pt idx="67027">
                  <c:v>7.0895545000000002E-24</c:v>
                </c:pt>
                <c:pt idx="67028">
                  <c:v>7.0002703999999995E-24</c:v>
                </c:pt>
                <c:pt idx="67029">
                  <c:v>6.9121144000000003E-24</c:v>
                </c:pt>
                <c:pt idx="67030">
                  <c:v>6.8250723000000003E-24</c:v>
                </c:pt>
                <c:pt idx="67031">
                  <c:v>6.7391299000000005E-24</c:v>
                </c:pt>
                <c:pt idx="67032">
                  <c:v>6.6542729000000007E-24</c:v>
                </c:pt>
                <c:pt idx="67033">
                  <c:v>6.5704879999999996E-24</c:v>
                </c:pt>
                <c:pt idx="67034">
                  <c:v>6.4877613000000001E-24</c:v>
                </c:pt>
                <c:pt idx="67035">
                  <c:v>6.4060798999999999E-24</c:v>
                </c:pt>
                <c:pt idx="67036">
                  <c:v>6.3254298999999997E-24</c:v>
                </c:pt>
                <c:pt idx="67037">
                  <c:v>6.2457983000000002E-24</c:v>
                </c:pt>
                <c:pt idx="67038">
                  <c:v>6.1671725999999998E-24</c:v>
                </c:pt>
                <c:pt idx="67039">
                  <c:v>6.0895399999999997E-24</c:v>
                </c:pt>
                <c:pt idx="67040">
                  <c:v>6.0128875000000004E-24</c:v>
                </c:pt>
                <c:pt idx="67041">
                  <c:v>5.9372025999999997E-24</c:v>
                </c:pt>
                <c:pt idx="67042">
                  <c:v>5.8624734999999997E-24</c:v>
                </c:pt>
                <c:pt idx="67043">
                  <c:v>5.7886876999999997E-24</c:v>
                </c:pt>
                <c:pt idx="67044">
                  <c:v>5.7158336999999998E-24</c:v>
                </c:pt>
                <c:pt idx="67045">
                  <c:v>5.6438994000000002E-24</c:v>
                </c:pt>
                <c:pt idx="67046">
                  <c:v>5.5728732000000001E-24</c:v>
                </c:pt>
                <c:pt idx="67047">
                  <c:v>5.5027434000000001E-24</c:v>
                </c:pt>
                <c:pt idx="67048">
                  <c:v>5.4334991999999997E-24</c:v>
                </c:pt>
                <c:pt idx="67049">
                  <c:v>5.3651290000000003E-24</c:v>
                </c:pt>
                <c:pt idx="67050">
                  <c:v>5.2976214000000001E-24</c:v>
                </c:pt>
                <c:pt idx="67051">
                  <c:v>5.2309658999999997E-24</c:v>
                </c:pt>
                <c:pt idx="67052">
                  <c:v>5.1651516000000004E-24</c:v>
                </c:pt>
                <c:pt idx="67053">
                  <c:v>5.1001680000000003E-24</c:v>
                </c:pt>
                <c:pt idx="67054">
                  <c:v>5.0360039999999999E-24</c:v>
                </c:pt>
                <c:pt idx="67055">
                  <c:v>4.9726498E-24</c:v>
                </c:pt>
                <c:pt idx="67056">
                  <c:v>4.9100950999999999E-24</c:v>
                </c:pt>
                <c:pt idx="67057">
                  <c:v>4.8483297E-24</c:v>
                </c:pt>
                <c:pt idx="67058">
                  <c:v>4.7873436000000001E-24</c:v>
                </c:pt>
                <c:pt idx="67059">
                  <c:v>4.7271267E-24</c:v>
                </c:pt>
                <c:pt idx="67060">
                  <c:v>4.6676695000000004E-24</c:v>
                </c:pt>
                <c:pt idx="67061">
                  <c:v>4.6089624000000003E-24</c:v>
                </c:pt>
                <c:pt idx="67062">
                  <c:v>4.5509958000000004E-24</c:v>
                </c:pt>
                <c:pt idx="67063">
                  <c:v>4.4937603E-24</c:v>
                </c:pt>
                <c:pt idx="67064">
                  <c:v>4.4372466999999997E-24</c:v>
                </c:pt>
                <c:pt idx="67065">
                  <c:v>4.3814459000000001E-24</c:v>
                </c:pt>
                <c:pt idx="67066">
                  <c:v>4.3263491000000003E-24</c:v>
                </c:pt>
                <c:pt idx="67067">
                  <c:v>4.2719468999999997E-24</c:v>
                </c:pt>
                <c:pt idx="67068">
                  <c:v>4.2182306000000003E-24</c:v>
                </c:pt>
                <c:pt idx="67069">
                  <c:v>4.1651914999999998E-24</c:v>
                </c:pt>
                <c:pt idx="67070">
                  <c:v>4.1128213999999998E-24</c:v>
                </c:pt>
                <c:pt idx="67071">
                  <c:v>4.0611116000000001E-24</c:v>
                </c:pt>
                <c:pt idx="67072">
                  <c:v>4.0100532999999996E-24</c:v>
                </c:pt>
                <c:pt idx="67073">
                  <c:v>3.9596392E-24</c:v>
                </c:pt>
                <c:pt idx="67074">
                  <c:v>3.9098605000000002E-24</c:v>
                </c:pt>
                <c:pt idx="67075">
                  <c:v>3.8607093E-24</c:v>
                </c:pt>
                <c:pt idx="67076">
                  <c:v>3.8121778000000001E-24</c:v>
                </c:pt>
                <c:pt idx="67077">
                  <c:v>3.7642581000000002E-24</c:v>
                </c:pt>
                <c:pt idx="67078">
                  <c:v>3.7169422E-24</c:v>
                </c:pt>
                <c:pt idx="67079">
                  <c:v>3.6702227000000001E-24</c:v>
                </c:pt>
                <c:pt idx="67080">
                  <c:v>3.6240921000000003E-24</c:v>
                </c:pt>
                <c:pt idx="67081">
                  <c:v>3.5785429000000001E-24</c:v>
                </c:pt>
                <c:pt idx="67082">
                  <c:v>3.5335675000000001E-24</c:v>
                </c:pt>
                <c:pt idx="67083">
                  <c:v>3.4891590000000001E-24</c:v>
                </c:pt>
                <c:pt idx="67084">
                  <c:v>3.4453097999999997E-24</c:v>
                </c:pt>
                <c:pt idx="67085">
                  <c:v>3.4020130999999998E-24</c:v>
                </c:pt>
                <c:pt idx="67086">
                  <c:v>3.3592619999999998E-24</c:v>
                </c:pt>
                <c:pt idx="67087">
                  <c:v>3.3170496999999997E-24</c:v>
                </c:pt>
                <c:pt idx="67088">
                  <c:v>3.2753691999999998E-24</c:v>
                </c:pt>
                <c:pt idx="67089">
                  <c:v>3.2342137E-24</c:v>
                </c:pt>
                <c:pt idx="67090">
                  <c:v>3.1935768E-24</c:v>
                </c:pt>
                <c:pt idx="67091">
                  <c:v>3.1534516999999999E-24</c:v>
                </c:pt>
                <c:pt idx="67092">
                  <c:v>3.1138323999999999E-24</c:v>
                </c:pt>
                <c:pt idx="67093">
                  <c:v>3.0747119999999999E-24</c:v>
                </c:pt>
                <c:pt idx="67094">
                  <c:v>3.0360841999999999E-24</c:v>
                </c:pt>
                <c:pt idx="67095">
                  <c:v>2.9979429999999999E-24</c:v>
                </c:pt>
                <c:pt idx="67096">
                  <c:v>2.9602822000000002E-24</c:v>
                </c:pt>
                <c:pt idx="67097">
                  <c:v>2.9230957000000001E-24</c:v>
                </c:pt>
                <c:pt idx="67098">
                  <c:v>2.8863776E-24</c:v>
                </c:pt>
                <c:pt idx="67099">
                  <c:v>2.8501216999999999E-24</c:v>
                </c:pt>
                <c:pt idx="67100">
                  <c:v>2.8143225999999999E-24</c:v>
                </c:pt>
                <c:pt idx="67101">
                  <c:v>2.7789741999999998E-24</c:v>
                </c:pt>
                <c:pt idx="67102">
                  <c:v>2.7440707999999999E-24</c:v>
                </c:pt>
                <c:pt idx="67103">
                  <c:v>2.7096069E-24</c:v>
                </c:pt>
                <c:pt idx="67104">
                  <c:v>2.6755768E-24</c:v>
                </c:pt>
                <c:pt idx="67105">
                  <c:v>2.6419749999999999E-24</c:v>
                </c:pt>
                <c:pt idx="67106">
                  <c:v>2.6087962999999999E-24</c:v>
                </c:pt>
                <c:pt idx="67107">
                  <c:v>2.5760352999999999E-24</c:v>
                </c:pt>
                <c:pt idx="67108">
                  <c:v>2.5436869E-24</c:v>
                </c:pt>
                <c:pt idx="67109">
                  <c:v>2.5117454999999999E-24</c:v>
                </c:pt>
                <c:pt idx="67110">
                  <c:v>2.4802062999999998E-24</c:v>
                </c:pt>
                <c:pt idx="67111">
                  <c:v>2.449064E-24</c:v>
                </c:pt>
                <c:pt idx="67112">
                  <c:v>2.4183136999999998E-24</c:v>
                </c:pt>
                <c:pt idx="67113">
                  <c:v>2.3879502E-24</c:v>
                </c:pt>
                <c:pt idx="67114">
                  <c:v>2.3579688999999999E-24</c:v>
                </c:pt>
                <c:pt idx="67115">
                  <c:v>2.328365E-24</c:v>
                </c:pt>
                <c:pt idx="67116">
                  <c:v>2.2991335000000001E-24</c:v>
                </c:pt>
                <c:pt idx="67117">
                  <c:v>2.2702698999999999E-24</c:v>
                </c:pt>
                <c:pt idx="67118">
                  <c:v>2.2417695E-24</c:v>
                </c:pt>
                <c:pt idx="67119">
                  <c:v>2.2136277000000001E-24</c:v>
                </c:pt>
                <c:pt idx="67120">
                  <c:v>2.1858401000000002E-24</c:v>
                </c:pt>
                <c:pt idx="67121">
                  <c:v>2.1584021E-24</c:v>
                </c:pt>
                <c:pt idx="67122">
                  <c:v>2.1313093E-24</c:v>
                </c:pt>
                <c:pt idx="67123">
                  <c:v>2.1045574E-24</c:v>
                </c:pt>
                <c:pt idx="67124">
                  <c:v>2.0781419999999999E-24</c:v>
                </c:pt>
                <c:pt idx="67125">
                  <c:v>2.0520591E-24</c:v>
                </c:pt>
                <c:pt idx="67126">
                  <c:v>2.0263041999999998E-24</c:v>
                </c:pt>
                <c:pt idx="67127">
                  <c:v>2.0008733000000001E-24</c:v>
                </c:pt>
                <c:pt idx="67128">
                  <c:v>1.9757622999999999E-24</c:v>
                </c:pt>
                <c:pt idx="67129">
                  <c:v>1.9509671999999998E-24</c:v>
                </c:pt>
                <c:pt idx="67130">
                  <c:v>1.9264838999999999E-24</c:v>
                </c:pt>
                <c:pt idx="67131">
                  <c:v>1.9023085000000002E-24</c:v>
                </c:pt>
                <c:pt idx="67132">
                  <c:v>1.8784371999999999E-24</c:v>
                </c:pt>
                <c:pt idx="67133">
                  <c:v>1.8548660000000002E-24</c:v>
                </c:pt>
                <c:pt idx="67134">
                  <c:v>1.8315912999999998E-24</c:v>
                </c:pt>
                <c:pt idx="67135">
                  <c:v>1.8086092000000001E-24</c:v>
                </c:pt>
                <c:pt idx="67136">
                  <c:v>1.7859162E-24</c:v>
                </c:pt>
                <c:pt idx="67137">
                  <c:v>1.7635086E-24</c:v>
                </c:pt>
                <c:pt idx="67138">
                  <c:v>1.7413826000000002E-24</c:v>
                </c:pt>
                <c:pt idx="67139">
                  <c:v>1.7195349000000001E-24</c:v>
                </c:pt>
                <c:pt idx="67140">
                  <c:v>1.697962E-24</c:v>
                </c:pt>
                <c:pt idx="67141">
                  <c:v>1.6766604000000001E-24</c:v>
                </c:pt>
                <c:pt idx="67142">
                  <c:v>1.6556266000000002E-24</c:v>
                </c:pt>
                <c:pt idx="67143">
                  <c:v>1.6348571E-24</c:v>
                </c:pt>
                <c:pt idx="67144">
                  <c:v>1.6143488E-24</c:v>
                </c:pt>
                <c:pt idx="67145">
                  <c:v>1.5940983E-24</c:v>
                </c:pt>
                <c:pt idx="67146">
                  <c:v>1.5741022999999999E-24</c:v>
                </c:pt>
                <c:pt idx="67147">
                  <c:v>1.5543577E-24</c:v>
                </c:pt>
                <c:pt idx="67148">
                  <c:v>1.5348613000000001E-24</c:v>
                </c:pt>
                <c:pt idx="67149">
                  <c:v>1.5156099000000001E-24</c:v>
                </c:pt>
                <c:pt idx="67150">
                  <c:v>1.4966003999999999E-24</c:v>
                </c:pt>
                <c:pt idx="67151">
                  <c:v>1.4778297000000001E-24</c:v>
                </c:pt>
                <c:pt idx="67152">
                  <c:v>1.4592949999999999E-24</c:v>
                </c:pt>
                <c:pt idx="67153">
                  <c:v>1.4409932E-24</c:v>
                </c:pt>
                <c:pt idx="67154">
                  <c:v>1.4229214E-24</c:v>
                </c:pt>
                <c:pt idx="67155">
                  <c:v>1.4050767E-24</c:v>
                </c:pt>
                <c:pt idx="67156">
                  <c:v>1.3874564E-24</c:v>
                </c:pt>
                <c:pt idx="67157">
                  <c:v>1.3700573999999999E-24</c:v>
                </c:pt>
                <c:pt idx="67158">
                  <c:v>1.3528771000000001E-24</c:v>
                </c:pt>
                <c:pt idx="67159">
                  <c:v>1.3359126999999999E-24</c:v>
                </c:pt>
                <c:pt idx="67160">
                  <c:v>1.3191613E-24</c:v>
                </c:pt>
                <c:pt idx="67161">
                  <c:v>1.3026205E-24</c:v>
                </c:pt>
                <c:pt idx="67162">
                  <c:v>1.2862874E-24</c:v>
                </c:pt>
                <c:pt idx="67163">
                  <c:v>1.2701595E-24</c:v>
                </c:pt>
                <c:pt idx="67164">
                  <c:v>1.2542341999999999E-24</c:v>
                </c:pt>
                <c:pt idx="67165">
                  <c:v>1.2385090999999999E-24</c:v>
                </c:pt>
                <c:pt idx="67166">
                  <c:v>1.2229814E-24</c:v>
                </c:pt>
                <c:pt idx="67167">
                  <c:v>1.2076489000000001E-24</c:v>
                </c:pt>
                <c:pt idx="67168">
                  <c:v>1.1925089999999999E-24</c:v>
                </c:pt>
                <c:pt idx="67169">
                  <c:v>1.1775593E-24</c:v>
                </c:pt>
                <c:pt idx="67170">
                  <c:v>1.1627973E-24</c:v>
                </c:pt>
                <c:pt idx="67171">
                  <c:v>1.1482208E-24</c:v>
                </c:pt>
                <c:pt idx="67172">
                  <c:v>1.1338273000000001E-24</c:v>
                </c:pt>
                <c:pt idx="67173">
                  <c:v>1.1196146E-24</c:v>
                </c:pt>
                <c:pt idx="67174">
                  <c:v>1.1055804000000001E-24</c:v>
                </c:pt>
                <c:pt idx="67175">
                  <c:v>1.0917225E-24</c:v>
                </c:pt>
                <c:pt idx="67176">
                  <c:v>1.0780385E-24</c:v>
                </c:pt>
                <c:pt idx="67177">
                  <c:v>1.0645263999999999E-24</c:v>
                </c:pt>
                <c:pt idx="67178">
                  <c:v>1.0511839999999999E-24</c:v>
                </c:pt>
                <c:pt idx="67179">
                  <c:v>1.0380091000000001E-24</c:v>
                </c:pt>
                <c:pt idx="67180">
                  <c:v>1.0249996000000001E-24</c:v>
                </c:pt>
                <c:pt idx="67181">
                  <c:v>1.0121534999999999E-24</c:v>
                </c:pt>
                <c:pt idx="67182">
                  <c:v>9.9946871999999994E-25</c:v>
                </c:pt>
                <c:pt idx="67183">
                  <c:v>9.8694319000000004E-25</c:v>
                </c:pt>
                <c:pt idx="67184">
                  <c:v>9.7457493000000006E-25</c:v>
                </c:pt>
                <c:pt idx="67185">
                  <c:v>9.6236188999999998E-25</c:v>
                </c:pt>
                <c:pt idx="67186">
                  <c:v>9.5030217999999994E-25</c:v>
                </c:pt>
                <c:pt idx="67187">
                  <c:v>9.3839392999999998E-25</c:v>
                </c:pt>
                <c:pt idx="67188">
                  <c:v>9.2663516999999999E-25</c:v>
                </c:pt>
                <c:pt idx="67189">
                  <c:v>9.1502401999999997E-25</c:v>
                </c:pt>
                <c:pt idx="67190">
                  <c:v>9.0355862000000002E-25</c:v>
                </c:pt>
                <c:pt idx="67191">
                  <c:v>8.9223718000000006E-25</c:v>
                </c:pt>
                <c:pt idx="67192">
                  <c:v>8.8105784000000002E-25</c:v>
                </c:pt>
                <c:pt idx="67193">
                  <c:v>8.7001882000000007E-25</c:v>
                </c:pt>
                <c:pt idx="67194">
                  <c:v>8.5911834E-25</c:v>
                </c:pt>
                <c:pt idx="67195">
                  <c:v>8.4835463000000003E-25</c:v>
                </c:pt>
                <c:pt idx="67196">
                  <c:v>8.3772600999999996E-25</c:v>
                </c:pt>
                <c:pt idx="67197">
                  <c:v>8.2723079999999993E-25</c:v>
                </c:pt>
                <c:pt idx="67198">
                  <c:v>8.1686724000000003E-25</c:v>
                </c:pt>
                <c:pt idx="67199">
                  <c:v>8.0663373999999999E-25</c:v>
                </c:pt>
                <c:pt idx="67200">
                  <c:v>7.9652868000000001E-25</c:v>
                </c:pt>
                <c:pt idx="67201">
                  <c:v>7.8701053000000001E-25</c:v>
                </c:pt>
                <c:pt idx="67202">
                  <c:v>7.7763108000000001E-25</c:v>
                </c:pt>
                <c:pt idx="67203">
                  <c:v>7.6838568000000001E-25</c:v>
                </c:pt>
                <c:pt idx="67204">
                  <c:v>7.5927004E-25</c:v>
                </c:pt>
                <c:pt idx="67205">
                  <c:v>7.5028043000000004E-25</c:v>
                </c:pt>
                <c:pt idx="67206">
                  <c:v>7.4141338999999999E-25</c:v>
                </c:pt>
                <c:pt idx="67207">
                  <c:v>7.3266576000000003E-25</c:v>
                </c:pt>
                <c:pt idx="67208">
                  <c:v>7.2403473000000004E-25</c:v>
                </c:pt>
                <c:pt idx="67209">
                  <c:v>7.1551769999999999E-25</c:v>
                </c:pt>
                <c:pt idx="67210">
                  <c:v>7.0711218999999997E-25</c:v>
                </c:pt>
                <c:pt idx="67211">
                  <c:v>6.9881587999999999E-25</c:v>
                </c:pt>
                <c:pt idx="67212">
                  <c:v>6.9062666999999997E-25</c:v>
                </c:pt>
                <c:pt idx="67213">
                  <c:v>6.8254256999999996E-25</c:v>
                </c:pt>
                <c:pt idx="67214">
                  <c:v>6.7456166999999998E-25</c:v>
                </c:pt>
                <c:pt idx="67215">
                  <c:v>6.6668212999999996E-25</c:v>
                </c:pt>
                <c:pt idx="67216">
                  <c:v>6.5890223000000002E-25</c:v>
                </c:pt>
                <c:pt idx="67217">
                  <c:v>6.5122035999999996E-25</c:v>
                </c:pt>
                <c:pt idx="67218">
                  <c:v>6.4363492E-25</c:v>
                </c:pt>
                <c:pt idx="67219">
                  <c:v>6.3614433999999996E-25</c:v>
                </c:pt>
                <c:pt idx="67220">
                  <c:v>6.2874713999999997E-25</c:v>
                </c:pt>
                <c:pt idx="67221">
                  <c:v>6.2144183999999998E-25</c:v>
                </c:pt>
                <c:pt idx="67222">
                  <c:v>6.1422712000000004E-25</c:v>
                </c:pt>
                <c:pt idx="67223">
                  <c:v>6.0710152999999998E-25</c:v>
                </c:pt>
                <c:pt idx="67224">
                  <c:v>6.0006386000000002E-25</c:v>
                </c:pt>
                <c:pt idx="67225">
                  <c:v>5.9311275999999996E-25</c:v>
                </c:pt>
                <c:pt idx="67226">
                  <c:v>5.8624701000000004E-25</c:v>
                </c:pt>
                <c:pt idx="67227">
                  <c:v>5.7946542000000002E-25</c:v>
                </c:pt>
                <c:pt idx="67228">
                  <c:v>5.7276670999999999E-25</c:v>
                </c:pt>
                <c:pt idx="67229">
                  <c:v>5.6614973999999998E-25</c:v>
                </c:pt>
                <c:pt idx="67230">
                  <c:v>5.5961339000000004E-25</c:v>
                </c:pt>
                <c:pt idx="67231">
                  <c:v>5.5315651000000004E-25</c:v>
                </c:pt>
                <c:pt idx="67232">
                  <c:v>5.4677803000000002E-25</c:v>
                </c:pt>
                <c:pt idx="67233">
                  <c:v>5.4047686E-25</c:v>
                </c:pt>
                <c:pt idx="67234">
                  <c:v>5.3425190999999998E-25</c:v>
                </c:pt>
                <c:pt idx="67235">
                  <c:v>5.2810218999999999E-25</c:v>
                </c:pt>
                <c:pt idx="67236">
                  <c:v>5.2202668000000004E-25</c:v>
                </c:pt>
                <c:pt idx="67237">
                  <c:v>5.1602438999999997E-25</c:v>
                </c:pt>
                <c:pt idx="67238">
                  <c:v>5.1009431999999998E-25</c:v>
                </c:pt>
                <c:pt idx="67239">
                  <c:v>5.0423555000000002E-25</c:v>
                </c:pt>
                <c:pt idx="67240">
                  <c:v>4.9844708999999998E-25</c:v>
                </c:pt>
                <c:pt idx="67241">
                  <c:v>4.9272799000000001E-25</c:v>
                </c:pt>
                <c:pt idx="67242">
                  <c:v>4.8707733000000001E-25</c:v>
                </c:pt>
                <c:pt idx="67243">
                  <c:v>4.8149426999999998E-25</c:v>
                </c:pt>
                <c:pt idx="67244">
                  <c:v>4.7597780999999996E-25</c:v>
                </c:pt>
                <c:pt idx="67245">
                  <c:v>4.7052718000000003E-25</c:v>
                </c:pt>
                <c:pt idx="67246">
                  <c:v>4.6514148000000004E-25</c:v>
                </c:pt>
                <c:pt idx="67247">
                  <c:v>4.5981986999999998E-25</c:v>
                </c:pt>
                <c:pt idx="67248">
                  <c:v>4.5456156999999997E-25</c:v>
                </c:pt>
                <c:pt idx="67249">
                  <c:v>4.4936569E-25</c:v>
                </c:pt>
                <c:pt idx="67250">
                  <c:v>4.4423149000000004E-25</c:v>
                </c:pt>
                <c:pt idx="67251">
                  <c:v>4.3915812999999998E-25</c:v>
                </c:pt>
                <c:pt idx="67252">
                  <c:v>4.3414486999999999E-25</c:v>
                </c:pt>
                <c:pt idx="67253">
                  <c:v>4.2919092000000003E-25</c:v>
                </c:pt>
                <c:pt idx="67254">
                  <c:v>4.2429553999999999E-25</c:v>
                </c:pt>
                <c:pt idx="67255">
                  <c:v>4.1945799999999998E-25</c:v>
                </c:pt>
                <c:pt idx="67256">
                  <c:v>4.1467750000000003E-25</c:v>
                </c:pt>
                <c:pt idx="67257">
                  <c:v>4.0995338999999998E-25</c:v>
                </c:pt>
                <c:pt idx="67258">
                  <c:v>4.0528490999999998E-25</c:v>
                </c:pt>
                <c:pt idx="67259">
                  <c:v>4.0067138E-25</c:v>
                </c:pt>
                <c:pt idx="67260">
                  <c:v>3.9611211000000001E-25</c:v>
                </c:pt>
                <c:pt idx="67261">
                  <c:v>3.9160637999999999E-25</c:v>
                </c:pt>
                <c:pt idx="67262">
                  <c:v>3.8715355999999999E-25</c:v>
                </c:pt>
                <c:pt idx="67263">
                  <c:v>3.8275297E-25</c:v>
                </c:pt>
                <c:pt idx="67264">
                  <c:v>3.7840397999999998E-25</c:v>
                </c:pt>
                <c:pt idx="67265">
                  <c:v>3.7410594000000001E-25</c:v>
                </c:pt>
                <c:pt idx="67266">
                  <c:v>3.6985822000000002E-25</c:v>
                </c:pt>
                <c:pt idx="67267">
                  <c:v>3.6566020000000002E-25</c:v>
                </c:pt>
                <c:pt idx="67268">
                  <c:v>3.6151124000000002E-25</c:v>
                </c:pt>
                <c:pt idx="67269">
                  <c:v>3.5741074000000001E-25</c:v>
                </c:pt>
                <c:pt idx="67270">
                  <c:v>3.5335810999999998E-25</c:v>
                </c:pt>
                <c:pt idx="67271">
                  <c:v>3.4935276999999999E-25</c:v>
                </c:pt>
                <c:pt idx="67272">
                  <c:v>3.4539412000000002E-25</c:v>
                </c:pt>
                <c:pt idx="67273">
                  <c:v>3.4148158999999999E-25</c:v>
                </c:pt>
                <c:pt idx="67274">
                  <c:v>3.3761461999999998E-25</c:v>
                </c:pt>
                <c:pt idx="67275">
                  <c:v>3.3379266000000001E-25</c:v>
                </c:pt>
                <c:pt idx="67276">
                  <c:v>3.3001512999999999E-25</c:v>
                </c:pt>
                <c:pt idx="67277">
                  <c:v>3.2628151999999998E-25</c:v>
                </c:pt>
                <c:pt idx="67278">
                  <c:v>3.2259128000000002E-25</c:v>
                </c:pt>
                <c:pt idx="67279">
                  <c:v>3.1894388E-25</c:v>
                </c:pt>
                <c:pt idx="67280">
                  <c:v>3.1533880999999998E-25</c:v>
                </c:pt>
                <c:pt idx="67281">
                  <c:v>3.1177554999999998E-25</c:v>
                </c:pt>
                <c:pt idx="67282">
                  <c:v>3.0825359000000001E-25</c:v>
                </c:pt>
                <c:pt idx="67283">
                  <c:v>3.0477241999999999E-25</c:v>
                </c:pt>
                <c:pt idx="67284">
                  <c:v>3.0133154999999998E-25</c:v>
                </c:pt>
                <c:pt idx="67285">
                  <c:v>2.979305E-25</c:v>
                </c:pt>
                <c:pt idx="67286">
                  <c:v>2.9456879999999998E-25</c:v>
                </c:pt>
                <c:pt idx="67287">
                  <c:v>2.9124593999999999E-25</c:v>
                </c:pt>
                <c:pt idx="67288">
                  <c:v>2.8796147E-25</c:v>
                </c:pt>
                <c:pt idx="67289">
                  <c:v>2.8471494000000001E-25</c:v>
                </c:pt>
                <c:pt idx="67290">
                  <c:v>2.8150588E-25</c:v>
                </c:pt>
                <c:pt idx="67291">
                  <c:v>2.7833384000000001E-25</c:v>
                </c:pt>
                <c:pt idx="67292">
                  <c:v>2.7519838999999998E-25</c:v>
                </c:pt>
                <c:pt idx="67293">
                  <c:v>2.7209907999999998E-25</c:v>
                </c:pt>
                <c:pt idx="67294">
                  <c:v>2.6903548999999999E-25</c:v>
                </c:pt>
                <c:pt idx="67295">
                  <c:v>2.6600714999999998E-25</c:v>
                </c:pt>
                <c:pt idx="67296">
                  <c:v>2.6301367E-25</c:v>
                </c:pt>
                <c:pt idx="67297">
                  <c:v>2.6005463E-25</c:v>
                </c:pt>
                <c:pt idx="67298">
                  <c:v>2.5712962999999998E-25</c:v>
                </c:pt>
                <c:pt idx="67299">
                  <c:v>2.5423826E-25</c:v>
                </c:pt>
                <c:pt idx="67300">
                  <c:v>2.5138008999999999E-25</c:v>
                </c:pt>
                <c:pt idx="67301">
                  <c:v>2.4855475999999999E-25</c:v>
                </c:pt>
                <c:pt idx="67302">
                  <c:v>2.4576187000000002E-25</c:v>
                </c:pt>
                <c:pt idx="67303">
                  <c:v>2.4300102999999998E-25</c:v>
                </c:pt>
                <c:pt idx="67304">
                  <c:v>2.4027187000000001E-25</c:v>
                </c:pt>
                <c:pt idx="67305">
                  <c:v>2.3757402000000001E-25</c:v>
                </c:pt>
                <c:pt idx="67306">
                  <c:v>2.3490707000000001E-25</c:v>
                </c:pt>
                <c:pt idx="67307">
                  <c:v>2.3227068000000002E-25</c:v>
                </c:pt>
                <c:pt idx="67308">
                  <c:v>2.2966447999999999E-25</c:v>
                </c:pt>
                <c:pt idx="67309">
                  <c:v>2.2708813000000002E-25</c:v>
                </c:pt>
                <c:pt idx="67310">
                  <c:v>2.2454127000000001E-25</c:v>
                </c:pt>
                <c:pt idx="67311">
                  <c:v>2.2202351999999998E-25</c:v>
                </c:pt>
                <c:pt idx="67312">
                  <c:v>2.1953458999999998E-25</c:v>
                </c:pt>
                <c:pt idx="67313">
                  <c:v>2.1707411E-25</c:v>
                </c:pt>
                <c:pt idx="67314">
                  <c:v>2.1464176000000001E-25</c:v>
                </c:pt>
                <c:pt idx="67315">
                  <c:v>2.1223718000000001E-25</c:v>
                </c:pt>
                <c:pt idx="67316">
                  <c:v>2.0986006999999999E-25</c:v>
                </c:pt>
                <c:pt idx="67317">
                  <c:v>2.0751008000000001E-25</c:v>
                </c:pt>
                <c:pt idx="67318">
                  <c:v>2.0518691E-25</c:v>
                </c:pt>
                <c:pt idx="67319">
                  <c:v>2.0289024E-25</c:v>
                </c:pt>
                <c:pt idx="67320">
                  <c:v>2.0061977E-25</c:v>
                </c:pt>
                <c:pt idx="67321">
                  <c:v>1.9837517000000001E-25</c:v>
                </c:pt>
                <c:pt idx="67322">
                  <c:v>1.9615616E-25</c:v>
                </c:pt>
                <c:pt idx="67323">
                  <c:v>1.9396242E-25</c:v>
                </c:pt>
                <c:pt idx="67324">
                  <c:v>1.9179367000000001E-25</c:v>
                </c:pt>
                <c:pt idx="67325">
                  <c:v>1.8964961000000001E-25</c:v>
                </c:pt>
                <c:pt idx="67326">
                  <c:v>1.8752994999999999E-25</c:v>
                </c:pt>
                <c:pt idx="67327">
                  <c:v>1.854344E-25</c:v>
                </c:pt>
                <c:pt idx="67328">
                  <c:v>1.8336268E-25</c:v>
                </c:pt>
                <c:pt idx="67329">
                  <c:v>1.8131450999999999E-25</c:v>
                </c:pt>
                <c:pt idx="67330">
                  <c:v>1.7928963E-25</c:v>
                </c:pt>
                <c:pt idx="67331">
                  <c:v>1.7728775999999999E-25</c:v>
                </c:pt>
                <c:pt idx="67332">
                  <c:v>1.7530863E-25</c:v>
                </c:pt>
                <c:pt idx="67333">
                  <c:v>1.7335198999999999E-25</c:v>
                </c:pt>
                <c:pt idx="67334">
                  <c:v>1.7141754999999999E-25</c:v>
                </c:pt>
                <c:pt idx="67335">
                  <c:v>1.6950507E-25</c:v>
                </c:pt>
                <c:pt idx="67336">
                  <c:v>1.6761427999999999E-25</c:v>
                </c:pt>
                <c:pt idx="67337">
                  <c:v>1.6574494E-25</c:v>
                </c:pt>
                <c:pt idx="67338">
                  <c:v>1.6389679999999999E-25</c:v>
                </c:pt>
                <c:pt idx="67339">
                  <c:v>1.6206961E-25</c:v>
                </c:pt>
                <c:pt idx="67340">
                  <c:v>1.6026313000000001E-25</c:v>
                </c:pt>
                <c:pt idx="67341">
                  <c:v>1.5847711000000001E-25</c:v>
                </c:pt>
                <c:pt idx="67342">
                  <c:v>1.5671133999999999E-25</c:v>
                </c:pt>
                <c:pt idx="67343">
                  <c:v>1.5496554E-25</c:v>
                </c:pt>
                <c:pt idx="67344">
                  <c:v>1.5323951E-25</c:v>
                </c:pt>
                <c:pt idx="67345">
                  <c:v>1.5153300999999999E-25</c:v>
                </c:pt>
                <c:pt idx="67346">
                  <c:v>1.4984582E-25</c:v>
                </c:pt>
                <c:pt idx="67347">
                  <c:v>1.4817771E-25</c:v>
                </c:pt>
                <c:pt idx="67348">
                  <c:v>1.4652847000000001E-25</c:v>
                </c:pt>
                <c:pt idx="67349">
                  <c:v>1.4489787000000001E-25</c:v>
                </c:pt>
                <c:pt idx="67350">
                  <c:v>1.4328570000000001E-25</c:v>
                </c:pt>
                <c:pt idx="67351">
                  <c:v>1.4169173999999999E-25</c:v>
                </c:pt>
                <c:pt idx="67352">
                  <c:v>1.401158E-25</c:v>
                </c:pt>
                <c:pt idx="67353">
                  <c:v>1.3855765E-25</c:v>
                </c:pt>
                <c:pt idx="67354">
                  <c:v>1.3701709E-25</c:v>
                </c:pt>
                <c:pt idx="67355">
                  <c:v>1.3549390999999999E-25</c:v>
                </c:pt>
                <c:pt idx="67356">
                  <c:v>1.3398792999999999E-25</c:v>
                </c:pt>
                <c:pt idx="67357">
                  <c:v>1.3249893E-25</c:v>
                </c:pt>
                <c:pt idx="67358">
                  <c:v>1.3102671E-25</c:v>
                </c:pt>
                <c:pt idx="67359">
                  <c:v>1.2957111000000001E-25</c:v>
                </c:pt>
                <c:pt idx="67360">
                  <c:v>1.2813192000000001E-25</c:v>
                </c:pt>
                <c:pt idx="67361">
                  <c:v>1.2670894999999999E-25</c:v>
                </c:pt>
                <c:pt idx="67362">
                  <c:v>1.25302E-25</c:v>
                </c:pt>
                <c:pt idx="67363">
                  <c:v>1.2391091E-25</c:v>
                </c:pt>
                <c:pt idx="67364">
                  <c:v>1.2253548000000001E-25</c:v>
                </c:pt>
                <c:pt idx="67365">
                  <c:v>1.2117553E-25</c:v>
                </c:pt>
                <c:pt idx="67366">
                  <c:v>1.1983089E-25</c:v>
                </c:pt>
                <c:pt idx="67367">
                  <c:v>1.1850139E-25</c:v>
                </c:pt>
                <c:pt idx="67368">
                  <c:v>1.1718683999999999E-25</c:v>
                </c:pt>
                <c:pt idx="67369">
                  <c:v>1.1588708E-25</c:v>
                </c:pt>
                <c:pt idx="67370">
                  <c:v>1.1460194E-25</c:v>
                </c:pt>
                <c:pt idx="67371">
                  <c:v>1.1333125999999999E-25</c:v>
                </c:pt>
                <c:pt idx="67372">
                  <c:v>1.1207486000000001E-25</c:v>
                </c:pt>
                <c:pt idx="67373">
                  <c:v>1.1083258E-25</c:v>
                </c:pt>
                <c:pt idx="67374">
                  <c:v>1.0960425000000001E-25</c:v>
                </c:pt>
                <c:pt idx="67375">
                  <c:v>1.0838972E-25</c:v>
                </c:pt>
                <c:pt idx="67376">
                  <c:v>1.0718882999999999E-25</c:v>
                </c:pt>
                <c:pt idx="67377">
                  <c:v>1.0600142000000001E-25</c:v>
                </c:pt>
                <c:pt idx="67378">
                  <c:v>1.0482734E-25</c:v>
                </c:pt>
                <c:pt idx="67379">
                  <c:v>1.0366643E-25</c:v>
                </c:pt>
                <c:pt idx="67380">
                  <c:v>1.0251855E-25</c:v>
                </c:pt>
                <c:pt idx="67381">
                  <c:v>1.0138355000000001E-25</c:v>
                </c:pt>
                <c:pt idx="67382">
                  <c:v>1.0026129E-25</c:v>
                </c:pt>
                <c:pt idx="67383">
                  <c:v>9.9151607000000002E-26</c:v>
                </c:pt>
                <c:pt idx="67384">
                  <c:v>9.8054368999999999E-26</c:v>
                </c:pt>
                <c:pt idx="67385">
                  <c:v>9.6969433000000002E-26</c:v>
                </c:pt>
                <c:pt idx="67386">
                  <c:v>9.5896656000000002E-26</c:v>
                </c:pt>
                <c:pt idx="67387">
                  <c:v>9.4835902999999996E-26</c:v>
                </c:pt>
                <c:pt idx="67388">
                  <c:v>9.3787031999999999E-26</c:v>
                </c:pt>
                <c:pt idx="67389">
                  <c:v>9.2749907999999998E-26</c:v>
                </c:pt>
                <c:pt idx="67390">
                  <c:v>9.1724395000000001E-26</c:v>
                </c:pt>
                <c:pt idx="67391">
                  <c:v>9.0710363999999998E-26</c:v>
                </c:pt>
                <c:pt idx="67392">
                  <c:v>8.9707684000000003E-26</c:v>
                </c:pt>
                <c:pt idx="67393">
                  <c:v>8.8716222000000001E-26</c:v>
                </c:pt>
                <c:pt idx="67394">
                  <c:v>8.7735853E-26</c:v>
                </c:pt>
                <c:pt idx="67395">
                  <c:v>8.6766454000000005E-26</c:v>
                </c:pt>
                <c:pt idx="67396">
                  <c:v>8.5807894999999995E-26</c:v>
                </c:pt>
                <c:pt idx="67397">
                  <c:v>8.4860054000000002E-26</c:v>
                </c:pt>
                <c:pt idx="67398">
                  <c:v>8.3922806999999996E-26</c:v>
                </c:pt>
                <c:pt idx="67399">
                  <c:v>8.2996037000000001E-26</c:v>
                </c:pt>
                <c:pt idx="67400">
                  <c:v>8.2079621000000001E-26</c:v>
                </c:pt>
                <c:pt idx="67401">
                  <c:v>8.1173448000000001E-26</c:v>
                </c:pt>
                <c:pt idx="67402">
                  <c:v>8.0277394999999996E-26</c:v>
                </c:pt>
                <c:pt idx="67403">
                  <c:v>7.9391350000000002E-26</c:v>
                </c:pt>
                <c:pt idx="67404">
                  <c:v>7.8515203000000001E-26</c:v>
                </c:pt>
                <c:pt idx="67405">
                  <c:v>7.7648841999999998E-26</c:v>
                </c:pt>
                <c:pt idx="67406">
                  <c:v>7.6792151999999994E-26</c:v>
                </c:pt>
                <c:pt idx="67407">
                  <c:v>7.5945020000000005E-26</c:v>
                </c:pt>
                <c:pt idx="67408">
                  <c:v>7.5107342000000006E-26</c:v>
                </c:pt>
                <c:pt idx="67409">
                  <c:v>7.4279007000000001E-26</c:v>
                </c:pt>
                <c:pt idx="67410">
                  <c:v>7.3459916999999996E-26</c:v>
                </c:pt>
                <c:pt idx="67411">
                  <c:v>7.2649960000000004E-26</c:v>
                </c:pt>
                <c:pt idx="67412">
                  <c:v>7.1849037999999996E-26</c:v>
                </c:pt>
                <c:pt idx="67413">
                  <c:v>7.1057047000000004E-26</c:v>
                </c:pt>
                <c:pt idx="67414">
                  <c:v>7.0273880000000003E-26</c:v>
                </c:pt>
                <c:pt idx="67415">
                  <c:v>6.9499447000000001E-26</c:v>
                </c:pt>
                <c:pt idx="67416">
                  <c:v>6.8733641999999997E-26</c:v>
                </c:pt>
                <c:pt idx="67417">
                  <c:v>6.7976366000000005E-26</c:v>
                </c:pt>
                <c:pt idx="67418">
                  <c:v>6.7227527999999999E-26</c:v>
                </c:pt>
                <c:pt idx="67419">
                  <c:v>6.6487027000000004E-26</c:v>
                </c:pt>
                <c:pt idx="67420">
                  <c:v>6.5754773999999995E-26</c:v>
                </c:pt>
                <c:pt idx="67421">
                  <c:v>6.5030666999999996E-26</c:v>
                </c:pt>
                <c:pt idx="67422">
                  <c:v>6.4314621999999999E-26</c:v>
                </c:pt>
                <c:pt idx="67423">
                  <c:v>6.3606544999999999E-26</c:v>
                </c:pt>
                <c:pt idx="67424">
                  <c:v>6.2906350999999999E-26</c:v>
                </c:pt>
                <c:pt idx="67425">
                  <c:v>6.2213947000000005E-26</c:v>
                </c:pt>
                <c:pt idx="67426">
                  <c:v>6.1529245999999995E-26</c:v>
                </c:pt>
                <c:pt idx="67427">
                  <c:v>6.0852157000000002E-26</c:v>
                </c:pt>
                <c:pt idx="67428">
                  <c:v>6.0182598999999997E-26</c:v>
                </c:pt>
                <c:pt idx="67429">
                  <c:v>5.9520486000000003E-26</c:v>
                </c:pt>
                <c:pt idx="67430">
                  <c:v>5.8865738000000005E-26</c:v>
                </c:pt>
                <c:pt idx="67431">
                  <c:v>5.8218268000000003E-26</c:v>
                </c:pt>
                <c:pt idx="67432">
                  <c:v>5.7577989999999998E-26</c:v>
                </c:pt>
                <c:pt idx="67433">
                  <c:v>5.6944830000000002E-26</c:v>
                </c:pt>
                <c:pt idx="67434">
                  <c:v>5.6318703000000005E-26</c:v>
                </c:pt>
                <c:pt idx="67435">
                  <c:v>5.5699533000000005E-26</c:v>
                </c:pt>
                <c:pt idx="67436">
                  <c:v>5.5087241999999998E-26</c:v>
                </c:pt>
                <c:pt idx="67437">
                  <c:v>5.4481748000000001E-26</c:v>
                </c:pt>
                <c:pt idx="67438">
                  <c:v>5.3882978000000001E-26</c:v>
                </c:pt>
                <c:pt idx="67439">
                  <c:v>5.3290850999999995E-26</c:v>
                </c:pt>
                <c:pt idx="67440">
                  <c:v>5.2705295000000004E-26</c:v>
                </c:pt>
                <c:pt idx="67441">
                  <c:v>5.2126239999999997E-26</c:v>
                </c:pt>
                <c:pt idx="67442">
                  <c:v>5.1553606999999999E-26</c:v>
                </c:pt>
                <c:pt idx="67443">
                  <c:v>5.0987328000000002E-26</c:v>
                </c:pt>
                <c:pt idx="67444">
                  <c:v>5.0427332000000002E-26</c:v>
                </c:pt>
                <c:pt idx="67445">
                  <c:v>4.9873546E-26</c:v>
                </c:pt>
                <c:pt idx="67446">
                  <c:v>4.9325900999999998E-26</c:v>
                </c:pt>
                <c:pt idx="67447">
                  <c:v>4.8784325999999999E-26</c:v>
                </c:pt>
                <c:pt idx="67448">
                  <c:v>4.8248757999999998E-26</c:v>
                </c:pt>
                <c:pt idx="67449">
                  <c:v>4.7719123999999997E-26</c:v>
                </c:pt>
                <c:pt idx="67450">
                  <c:v>4.7195360000000003E-26</c:v>
                </c:pt>
                <c:pt idx="67451">
                  <c:v>4.6677399000000002E-26</c:v>
                </c:pt>
                <c:pt idx="67452">
                  <c:v>4.6165178999999999E-26</c:v>
                </c:pt>
                <c:pt idx="67453">
                  <c:v>4.5658631000000003E-26</c:v>
                </c:pt>
                <c:pt idx="67454">
                  <c:v>4.5157691999999997E-26</c:v>
                </c:pt>
                <c:pt idx="67455">
                  <c:v>4.4662303E-26</c:v>
                </c:pt>
                <c:pt idx="67456">
                  <c:v>4.4172401999999998E-26</c:v>
                </c:pt>
                <c:pt idx="67457">
                  <c:v>4.3687924000000002E-26</c:v>
                </c:pt>
                <c:pt idx="67458">
                  <c:v>4.3208807999999999E-26</c:v>
                </c:pt>
                <c:pt idx="67459">
                  <c:v>4.2734996000000001E-26</c:v>
                </c:pt>
                <c:pt idx="67460">
                  <c:v>4.2266428000000001E-26</c:v>
                </c:pt>
                <c:pt idx="67461">
                  <c:v>4.1803042999999998E-26</c:v>
                </c:pt>
                <c:pt idx="67462">
                  <c:v>4.1344786E-26</c:v>
                </c:pt>
                <c:pt idx="67463">
                  <c:v>4.0891597E-26</c:v>
                </c:pt>
                <c:pt idx="67464">
                  <c:v>4.0443423000000002E-26</c:v>
                </c:pt>
                <c:pt idx="67465">
                  <c:v>4.0000203E-26</c:v>
                </c:pt>
                <c:pt idx="67466">
                  <c:v>3.9561885999999998E-26</c:v>
                </c:pt>
                <c:pt idx="67467">
                  <c:v>3.9128416E-26</c:v>
                </c:pt>
                <c:pt idx="67468">
                  <c:v>3.8699738000000001E-26</c:v>
                </c:pt>
                <c:pt idx="67469">
                  <c:v>3.8275799000000001E-26</c:v>
                </c:pt>
                <c:pt idx="67470">
                  <c:v>3.7856546999999999E-26</c:v>
                </c:pt>
                <c:pt idx="67471">
                  <c:v>3.7441926999999998E-26</c:v>
                </c:pt>
                <c:pt idx="67472">
                  <c:v>3.7031885999999997E-26</c:v>
                </c:pt>
                <c:pt idx="67473">
                  <c:v>3.6626374000000003E-26</c:v>
                </c:pt>
                <c:pt idx="67474">
                  <c:v>3.6225343E-26</c:v>
                </c:pt>
                <c:pt idx="67475">
                  <c:v>3.5828739999999999E-26</c:v>
                </c:pt>
                <c:pt idx="67476">
                  <c:v>3.5436518999999998E-26</c:v>
                </c:pt>
                <c:pt idx="67477">
                  <c:v>3.5048628000000003E-26</c:v>
                </c:pt>
                <c:pt idx="67478">
                  <c:v>3.4665019999999999E-26</c:v>
                </c:pt>
                <c:pt idx="67479">
                  <c:v>3.4285645E-26</c:v>
                </c:pt>
                <c:pt idx="67480">
                  <c:v>3.3910458999999998E-26</c:v>
                </c:pt>
                <c:pt idx="67481">
                  <c:v>3.3539413999999998E-26</c:v>
                </c:pt>
                <c:pt idx="67482">
                  <c:v>3.3172463999999997E-26</c:v>
                </c:pt>
                <c:pt idx="67483">
                  <c:v>3.2809559999999997E-26</c:v>
                </c:pt>
                <c:pt idx="67484">
                  <c:v>3.2450659E-26</c:v>
                </c:pt>
                <c:pt idx="67485">
                  <c:v>3.2095717999999999E-26</c:v>
                </c:pt>
                <c:pt idx="67486">
                  <c:v>3.1744693E-26</c:v>
                </c:pt>
                <c:pt idx="67487">
                  <c:v>3.1397538999999998E-26</c:v>
                </c:pt>
                <c:pt idx="67488">
                  <c:v>3.1054211999999997E-26</c:v>
                </c:pt>
                <c:pt idx="67489">
                  <c:v>3.0714668999999999E-26</c:v>
                </c:pt>
                <c:pt idx="67490">
                  <c:v>3.0378870000000001E-26</c:v>
                </c:pt>
                <c:pt idx="67491">
                  <c:v>3.0046771999999998E-26</c:v>
                </c:pt>
                <c:pt idx="67492">
                  <c:v>2.9718334999999998E-26</c:v>
                </c:pt>
                <c:pt idx="67493">
                  <c:v>2.9393515000000002E-26</c:v>
                </c:pt>
                <c:pt idx="67494">
                  <c:v>2.9072273000000003E-26</c:v>
                </c:pt>
                <c:pt idx="67495">
                  <c:v>2.8754571999999999E-26</c:v>
                </c:pt>
                <c:pt idx="67496">
                  <c:v>2.8440368000000002E-26</c:v>
                </c:pt>
                <c:pt idx="67497">
                  <c:v>2.8129626999999998E-26</c:v>
                </c:pt>
                <c:pt idx="67498">
                  <c:v>2.7822307999999999E-26</c:v>
                </c:pt>
                <c:pt idx="67499">
                  <c:v>2.7518374000000001E-26</c:v>
                </c:pt>
                <c:pt idx="67500">
                  <c:v>2.7217783999999998E-26</c:v>
                </c:pt>
                <c:pt idx="67501">
                  <c:v>2.6920504000000001E-26</c:v>
                </c:pt>
                <c:pt idx="67502">
                  <c:v>2.6626496E-26</c:v>
                </c:pt>
                <c:pt idx="67503">
                  <c:v>2.6335727E-26</c:v>
                </c:pt>
                <c:pt idx="67504">
                  <c:v>2.6048156000000003E-26</c:v>
                </c:pt>
                <c:pt idx="67505">
                  <c:v>2.5763748999999999E-26</c:v>
                </c:pt>
                <c:pt idx="67506">
                  <c:v>2.5482471E-26</c:v>
                </c:pt>
                <c:pt idx="67507">
                  <c:v>2.5204286E-26</c:v>
                </c:pt>
                <c:pt idx="67508">
                  <c:v>2.4929162999999999E-26</c:v>
                </c:pt>
                <c:pt idx="67509">
                  <c:v>2.4657066000000001E-26</c:v>
                </c:pt>
                <c:pt idx="67510">
                  <c:v>2.4387962E-26</c:v>
                </c:pt>
                <c:pt idx="67511">
                  <c:v>2.4121816E-26</c:v>
                </c:pt>
                <c:pt idx="67512">
                  <c:v>2.3858597E-26</c:v>
                </c:pt>
                <c:pt idx="67513">
                  <c:v>2.3598272E-26</c:v>
                </c:pt>
                <c:pt idx="67514">
                  <c:v>2.3340806999999999E-26</c:v>
                </c:pt>
                <c:pt idx="67515">
                  <c:v>2.3086173E-26</c:v>
                </c:pt>
                <c:pt idx="67516">
                  <c:v>2.2834337E-26</c:v>
                </c:pt>
                <c:pt idx="67517">
                  <c:v>2.258527E-26</c:v>
                </c:pt>
                <c:pt idx="67518">
                  <c:v>2.2338938000000001E-26</c:v>
                </c:pt>
                <c:pt idx="67519">
                  <c:v>2.2095313E-26</c:v>
                </c:pt>
                <c:pt idx="67520">
                  <c:v>2.1854365E-26</c:v>
                </c:pt>
                <c:pt idx="67521">
                  <c:v>2.1616064999999999E-26</c:v>
                </c:pt>
                <c:pt idx="67522">
                  <c:v>2.1380382E-26</c:v>
                </c:pt>
                <c:pt idx="67523">
                  <c:v>2.1147286999999999E-26</c:v>
                </c:pt>
                <c:pt idx="67524">
                  <c:v>2.0916752E-26</c:v>
                </c:pt>
                <c:pt idx="67525">
                  <c:v>2.0688748000000001E-26</c:v>
                </c:pt>
                <c:pt idx="67526">
                  <c:v>2.0463248E-26</c:v>
                </c:pt>
                <c:pt idx="67527">
                  <c:v>2.0240223000000001E-26</c:v>
                </c:pt>
                <c:pt idx="67528">
                  <c:v>2.0019645999999999E-26</c:v>
                </c:pt>
                <c:pt idx="67529">
                  <c:v>1.9801490000000001E-26</c:v>
                </c:pt>
                <c:pt idx="67530">
                  <c:v>1.9585729000000001E-26</c:v>
                </c:pt>
                <c:pt idx="67531">
                  <c:v>1.9372335999999999E-26</c:v>
                </c:pt>
                <c:pt idx="67532">
                  <c:v>1.9161283E-26</c:v>
                </c:pt>
                <c:pt idx="67533">
                  <c:v>1.8952546999999999E-26</c:v>
                </c:pt>
                <c:pt idx="67534">
                  <c:v>1.8746098999999999E-26</c:v>
                </c:pt>
                <c:pt idx="67535">
                  <c:v>1.8541917000000001E-26</c:v>
                </c:pt>
                <c:pt idx="67536">
                  <c:v>1.8339973E-26</c:v>
                </c:pt>
                <c:pt idx="67537">
                  <c:v>1.8140245000000001E-26</c:v>
                </c:pt>
                <c:pt idx="67538">
                  <c:v>1.7942706000000001E-26</c:v>
                </c:pt>
                <c:pt idx="67539">
                  <c:v>1.7747333999999999E-26</c:v>
                </c:pt>
                <c:pt idx="67540">
                  <c:v>1.7554102999999999E-26</c:v>
                </c:pt>
                <c:pt idx="67541">
                  <c:v>1.7362989999999999E-26</c:v>
                </c:pt>
                <c:pt idx="67542">
                  <c:v>1.7173972999999999E-26</c:v>
                </c:pt>
                <c:pt idx="67543">
                  <c:v>1.6987027E-26</c:v>
                </c:pt>
                <c:pt idx="67544">
                  <c:v>1.680213E-26</c:v>
                </c:pt>
                <c:pt idx="67545">
                  <c:v>1.6619258999999999E-26</c:v>
                </c:pt>
                <c:pt idx="67546">
                  <c:v>1.6438391E-26</c:v>
                </c:pt>
                <c:pt idx="67547">
                  <c:v>1.6259505000000001E-26</c:v>
                </c:pt>
                <c:pt idx="67548">
                  <c:v>1.6082577999999999E-26</c:v>
                </c:pt>
                <c:pt idx="67549">
                  <c:v>1.590759E-26</c:v>
                </c:pt>
                <c:pt idx="67550">
                  <c:v>1.5734517999999999E-26</c:v>
                </c:pt>
                <c:pt idx="67551">
                  <c:v>1.5563341000000001E-26</c:v>
                </c:pt>
                <c:pt idx="67552">
                  <c:v>1.539404E-26</c:v>
                </c:pt>
                <c:pt idx="67553">
                  <c:v>1.5226591999999999E-26</c:v>
                </c:pt>
                <c:pt idx="67554">
                  <c:v>1.5060977000000001E-26</c:v>
                </c:pt>
                <c:pt idx="67555">
                  <c:v>1.4897176000000001E-26</c:v>
                </c:pt>
                <c:pt idx="67556">
                  <c:v>1.4735168E-26</c:v>
                </c:pt>
                <c:pt idx="67557">
                  <c:v>1.4574933999999999E-26</c:v>
                </c:pt>
                <c:pt idx="67558">
                  <c:v>1.4416452999999999E-26</c:v>
                </c:pt>
                <c:pt idx="67559">
                  <c:v>1.4259706999999999E-26</c:v>
                </c:pt>
                <c:pt idx="67560">
                  <c:v>1.4104676000000001E-26</c:v>
                </c:pt>
                <c:pt idx="67561">
                  <c:v>1.3951341000000001E-26</c:v>
                </c:pt>
                <c:pt idx="67562">
                  <c:v>1.3799684E-26</c:v>
                </c:pt>
                <c:pt idx="67563">
                  <c:v>1.3649685999999999E-26</c:v>
                </c:pt>
                <c:pt idx="67564">
                  <c:v>1.3501329999999999E-26</c:v>
                </c:pt>
                <c:pt idx="67565">
                  <c:v>1.3354596999999999E-26</c:v>
                </c:pt>
                <c:pt idx="67566">
                  <c:v>1.3209468000000001E-26</c:v>
                </c:pt>
                <c:pt idx="67567">
                  <c:v>1.3065926000000001E-26</c:v>
                </c:pt>
                <c:pt idx="67568">
                  <c:v>1.2923954000000001E-26</c:v>
                </c:pt>
                <c:pt idx="67569">
                  <c:v>1.2783535E-26</c:v>
                </c:pt>
                <c:pt idx="67570">
                  <c:v>1.2644651E-26</c:v>
                </c:pt>
                <c:pt idx="67571">
                  <c:v>1.2507285E-26</c:v>
                </c:pt>
                <c:pt idx="67572">
                  <c:v>1.2371421E-26</c:v>
                </c:pt>
                <c:pt idx="67573">
                  <c:v>1.2237041E-26</c:v>
                </c:pt>
                <c:pt idx="67574">
                  <c:v>1.2104129E-26</c:v>
                </c:pt>
                <c:pt idx="67575">
                  <c:v>1.1972671E-26</c:v>
                </c:pt>
                <c:pt idx="67576">
                  <c:v>1.1842648999999999E-26</c:v>
                </c:pt>
                <c:pt idx="67577">
                  <c:v>1.1714047000000001E-26</c:v>
                </c:pt>
                <c:pt idx="67578">
                  <c:v>1.1586851E-26</c:v>
                </c:pt>
                <c:pt idx="67579">
                  <c:v>1.1461043E-26</c:v>
                </c:pt>
                <c:pt idx="67580">
                  <c:v>1.1336611E-26</c:v>
                </c:pt>
                <c:pt idx="67581">
                  <c:v>1.1213537E-26</c:v>
                </c:pt>
                <c:pt idx="67582">
                  <c:v>1.1091807000000001E-26</c:v>
                </c:pt>
                <c:pt idx="67583">
                  <c:v>1.0971407E-26</c:v>
                </c:pt>
                <c:pt idx="67584">
                  <c:v>1.0852322E-26</c:v>
                </c:pt>
                <c:pt idx="67585">
                  <c:v>1.0734536E-26</c:v>
                </c:pt>
                <c:pt idx="67586">
                  <c:v>1.0618038000000001E-26</c:v>
                </c:pt>
                <c:pt idx="67587">
                  <c:v>1.0502811E-26</c:v>
                </c:pt>
                <c:pt idx="67588">
                  <c:v>1.0388840999999999E-26</c:v>
                </c:pt>
                <c:pt idx="67589">
                  <c:v>1.0276116E-26</c:v>
                </c:pt>
                <c:pt idx="67590">
                  <c:v>1.0164621E-26</c:v>
                </c:pt>
                <c:pt idx="67591">
                  <c:v>1.0054341999999999E-26</c:v>
                </c:pt>
                <c:pt idx="67592">
                  <c:v>9.9452673000000004E-27</c:v>
                </c:pt>
                <c:pt idx="67593">
                  <c:v>9.8373821000000006E-27</c:v>
                </c:pt>
                <c:pt idx="67594">
                  <c:v>9.7306740000000005E-27</c:v>
                </c:pt>
                <c:pt idx="67595">
                  <c:v>9.6251298999999996E-27</c:v>
                </c:pt>
                <c:pt idx="67596">
                  <c:v>9.5207376000000007E-27</c:v>
                </c:pt>
                <c:pt idx="67597">
                  <c:v>9.4174839E-27</c:v>
                </c:pt>
                <c:pt idx="67598">
                  <c:v>9.3153563999999997E-27</c:v>
                </c:pt>
                <c:pt idx="67599">
                  <c:v>9.2143429999999999E-27</c:v>
                </c:pt>
                <c:pt idx="67600">
                  <c:v>9.1144311000000006E-27</c:v>
                </c:pt>
                <c:pt idx="67601">
                  <c:v>9.0156086000000007E-27</c:v>
                </c:pt>
                <c:pt idx="67602">
                  <c:v>8.9178630000000002E-27</c:v>
                </c:pt>
                <c:pt idx="67603">
                  <c:v>8.8211828000000004E-27</c:v>
                </c:pt>
                <c:pt idx="67604">
                  <c:v>8.7255572999999995E-27</c:v>
                </c:pt>
                <c:pt idx="67605">
                  <c:v>8.6309741999999997E-27</c:v>
                </c:pt>
                <c:pt idx="67606">
                  <c:v>8.5374216999999997E-27</c:v>
                </c:pt>
                <c:pt idx="67607">
                  <c:v>8.4448892999999999E-27</c:v>
                </c:pt>
                <c:pt idx="67608">
                  <c:v>8.3533652000000001E-27</c:v>
                </c:pt>
                <c:pt idx="67609">
                  <c:v>8.2628388000000004E-27</c:v>
                </c:pt>
                <c:pt idx="67610">
                  <c:v>8.1732985E-27</c:v>
                </c:pt>
                <c:pt idx="67611">
                  <c:v>8.0847341999999993E-27</c:v>
                </c:pt>
                <c:pt idx="67612">
                  <c:v>7.9971343999999995E-27</c:v>
                </c:pt>
                <c:pt idx="67613">
                  <c:v>7.9104892000000001E-27</c:v>
                </c:pt>
                <c:pt idx="67614">
                  <c:v>7.8247875999999997E-27</c:v>
                </c:pt>
                <c:pt idx="67615">
                  <c:v>7.7400188999999995E-27</c:v>
                </c:pt>
                <c:pt idx="67616">
                  <c:v>7.6561740000000006E-27</c:v>
                </c:pt>
                <c:pt idx="67617">
                  <c:v>7.5732419000000001E-27</c:v>
                </c:pt>
                <c:pt idx="67618">
                  <c:v>7.4912134000000003E-27</c:v>
                </c:pt>
                <c:pt idx="67619">
                  <c:v>7.4100778999999999E-27</c:v>
                </c:pt>
                <c:pt idx="67620">
                  <c:v>7.3298258999999998E-27</c:v>
                </c:pt>
                <c:pt idx="67621">
                  <c:v>7.2504475E-27</c:v>
                </c:pt>
                <c:pt idx="67622">
                  <c:v>7.1719334999999997E-27</c:v>
                </c:pt>
                <c:pt idx="67623">
                  <c:v>7.0942738999999997E-27</c:v>
                </c:pt>
                <c:pt idx="67624">
                  <c:v>7.0174601000000002E-27</c:v>
                </c:pt>
                <c:pt idx="67625">
                  <c:v>6.9414821999999995E-27</c:v>
                </c:pt>
                <c:pt idx="67626">
                  <c:v>6.8663308000000005E-27</c:v>
                </c:pt>
                <c:pt idx="67627">
                  <c:v>6.7919976000000002E-27</c:v>
                </c:pt>
                <c:pt idx="67628">
                  <c:v>6.7184741000000005E-27</c:v>
                </c:pt>
                <c:pt idx="67629">
                  <c:v>6.6457502000000003E-27</c:v>
                </c:pt>
                <c:pt idx="67630">
                  <c:v>6.5738175000000007E-27</c:v>
                </c:pt>
                <c:pt idx="67631">
                  <c:v>6.5026675000000006E-27</c:v>
                </c:pt>
                <c:pt idx="67632">
                  <c:v>6.4322916999999998E-27</c:v>
                </c:pt>
                <c:pt idx="67633">
                  <c:v>6.3626817000000001E-27</c:v>
                </c:pt>
                <c:pt idx="67634">
                  <c:v>6.2938288999999999E-27</c:v>
                </c:pt>
                <c:pt idx="67635">
                  <c:v>6.2257248999999996E-27</c:v>
                </c:pt>
                <c:pt idx="67636">
                  <c:v>6.1583613000000001E-27</c:v>
                </c:pt>
                <c:pt idx="67637">
                  <c:v>6.0917307E-27</c:v>
                </c:pt>
                <c:pt idx="67638">
                  <c:v>6.0258241999999999E-27</c:v>
                </c:pt>
                <c:pt idx="67639">
                  <c:v>5.9606342000000001E-27</c:v>
                </c:pt>
                <c:pt idx="67640">
                  <c:v>5.8961533E-27</c:v>
                </c:pt>
                <c:pt idx="67641">
                  <c:v>5.8323734000000001E-27</c:v>
                </c:pt>
                <c:pt idx="67642">
                  <c:v>5.7692871999999997E-27</c:v>
                </c:pt>
                <c:pt idx="67643">
                  <c:v>5.7068867000000003E-27</c:v>
                </c:pt>
                <c:pt idx="67644">
                  <c:v>5.6451641000000001E-27</c:v>
                </c:pt>
                <c:pt idx="67645">
                  <c:v>5.5841125000000003E-27</c:v>
                </c:pt>
                <c:pt idx="67646">
                  <c:v>5.5237246E-27</c:v>
                </c:pt>
                <c:pt idx="67647">
                  <c:v>5.4639931E-27</c:v>
                </c:pt>
                <c:pt idx="67648">
                  <c:v>5.4049105000000001E-27</c:v>
                </c:pt>
                <c:pt idx="67649">
                  <c:v>5.3464701000000002E-27</c:v>
                </c:pt>
                <c:pt idx="67650">
                  <c:v>5.2886648999999997E-27</c:v>
                </c:pt>
                <c:pt idx="67651">
                  <c:v>5.2314874999999998E-27</c:v>
                </c:pt>
                <c:pt idx="67652">
                  <c:v>5.1749314000000002E-27</c:v>
                </c:pt>
                <c:pt idx="67653">
                  <c:v>5.1189897000000002E-27</c:v>
                </c:pt>
                <c:pt idx="67654">
                  <c:v>5.0636554000000001E-27</c:v>
                </c:pt>
                <c:pt idx="67655">
                  <c:v>5.0089223999999998E-27</c:v>
                </c:pt>
                <c:pt idx="67656">
                  <c:v>4.9547837000000002E-27</c:v>
                </c:pt>
                <c:pt idx="67657">
                  <c:v>4.9012331999999999E-27</c:v>
                </c:pt>
                <c:pt idx="67658">
                  <c:v>4.8482640000000003E-27</c:v>
                </c:pt>
                <c:pt idx="67659">
                  <c:v>4.7958701999999999E-27</c:v>
                </c:pt>
                <c:pt idx="67660">
                  <c:v>4.7440454000000003E-27</c:v>
                </c:pt>
                <c:pt idx="67661">
                  <c:v>4.6927833000000001E-27</c:v>
                </c:pt>
                <c:pt idx="67662">
                  <c:v>4.6420774E-27</c:v>
                </c:pt>
                <c:pt idx="67663">
                  <c:v>4.591922E-27</c:v>
                </c:pt>
                <c:pt idx="67664">
                  <c:v>4.5423112E-27</c:v>
                </c:pt>
                <c:pt idx="67665">
                  <c:v>4.4932388999999999E-27</c:v>
                </c:pt>
                <c:pt idx="67666">
                  <c:v>4.4446993000000001E-27</c:v>
                </c:pt>
                <c:pt idx="67667">
                  <c:v>4.3966862000000002E-27</c:v>
                </c:pt>
                <c:pt idx="67668">
                  <c:v>4.3491943000000002E-27</c:v>
                </c:pt>
                <c:pt idx="67669">
                  <c:v>4.3022177999999998E-27</c:v>
                </c:pt>
                <c:pt idx="67670">
                  <c:v>4.2557508999999999E-27</c:v>
                </c:pt>
                <c:pt idx="67671">
                  <c:v>4.2097882000000002E-27</c:v>
                </c:pt>
                <c:pt idx="67672">
                  <c:v>4.1643242999999997E-27</c:v>
                </c:pt>
                <c:pt idx="67673">
                  <c:v>4.1193538000000001E-27</c:v>
                </c:pt>
                <c:pt idx="67674">
                  <c:v>4.0748714000000001E-27</c:v>
                </c:pt>
                <c:pt idx="67675">
                  <c:v>4.0308712000000002E-27</c:v>
                </c:pt>
                <c:pt idx="67676">
                  <c:v>3.9873486999999999E-27</c:v>
                </c:pt>
                <c:pt idx="67677">
                  <c:v>3.9442979999999998E-27</c:v>
                </c:pt>
                <c:pt idx="67678">
                  <c:v>3.9017140999999997E-27</c:v>
                </c:pt>
                <c:pt idx="67679">
                  <c:v>3.8595921000000001E-27</c:v>
                </c:pt>
                <c:pt idx="67680">
                  <c:v>3.8179268999999999E-27</c:v>
                </c:pt>
                <c:pt idx="67681">
                  <c:v>3.7767136000000003E-27</c:v>
                </c:pt>
                <c:pt idx="67682">
                  <c:v>3.7359469999999997E-27</c:v>
                </c:pt>
                <c:pt idx="67683">
                  <c:v>3.6956222999999999E-27</c:v>
                </c:pt>
                <c:pt idx="67684">
                  <c:v>3.6557350999999998E-27</c:v>
                </c:pt>
                <c:pt idx="67685">
                  <c:v>3.6162801000000003E-27</c:v>
                </c:pt>
                <c:pt idx="67686">
                  <c:v>3.5772527000000002E-27</c:v>
                </c:pt>
                <c:pt idx="67687">
                  <c:v>3.5386485999999997E-27</c:v>
                </c:pt>
                <c:pt idx="67688">
                  <c:v>3.5004627999999998E-27</c:v>
                </c:pt>
                <c:pt idx="67689">
                  <c:v>3.4626907000000003E-27</c:v>
                </c:pt>
                <c:pt idx="67690">
                  <c:v>3.4253279999999997E-27</c:v>
                </c:pt>
                <c:pt idx="67691">
                  <c:v>3.3883701999999997E-27</c:v>
                </c:pt>
                <c:pt idx="67692">
                  <c:v>3.3518130000000002E-27</c:v>
                </c:pt>
                <c:pt idx="67693">
                  <c:v>3.3156520999999999E-27</c:v>
                </c:pt>
                <c:pt idx="67694">
                  <c:v>3.2798829999999996E-27</c:v>
                </c:pt>
                <c:pt idx="67695">
                  <c:v>3.2445012999999998E-27</c:v>
                </c:pt>
                <c:pt idx="67696">
                  <c:v>3.2095031000000001E-27</c:v>
                </c:pt>
                <c:pt idx="67697">
                  <c:v>3.1748839999999999E-27</c:v>
                </c:pt>
                <c:pt idx="67698">
                  <c:v>3.14064E-27</c:v>
                </c:pt>
                <c:pt idx="67699">
                  <c:v>3.1067669000000002E-27</c:v>
                </c:pt>
                <c:pt idx="67700">
                  <c:v>3.0732607000000001E-27</c:v>
                </c:pt>
                <c:pt idx="67701">
                  <c:v>3.0401173999999999E-27</c:v>
                </c:pt>
                <c:pt idx="67702">
                  <c:v>3.0073331000000001E-27</c:v>
                </c:pt>
                <c:pt idx="67703">
                  <c:v>2.9749039E-27</c:v>
                </c:pt>
                <c:pt idx="67704">
                  <c:v>2.942826E-27</c:v>
                </c:pt>
                <c:pt idx="67705">
                  <c:v>2.9110953E-27</c:v>
                </c:pt>
                <c:pt idx="67706">
                  <c:v>2.8797082E-27</c:v>
                </c:pt>
                <c:pt idx="67707">
                  <c:v>2.8486608999999998E-27</c:v>
                </c:pt>
                <c:pt idx="67708">
                  <c:v>2.8179497999999999E-27</c:v>
                </c:pt>
                <c:pt idx="67709">
                  <c:v>2.7875712E-27</c:v>
                </c:pt>
                <c:pt idx="67710">
                  <c:v>2.7575212999999999E-27</c:v>
                </c:pt>
                <c:pt idx="67711">
                  <c:v>2.7277967000000001E-27</c:v>
                </c:pt>
                <c:pt idx="67712">
                  <c:v>2.6983938999999999E-27</c:v>
                </c:pt>
                <c:pt idx="67713">
                  <c:v>2.6693091999999999E-27</c:v>
                </c:pt>
                <c:pt idx="67714">
                  <c:v>2.6405393000000001E-27</c:v>
                </c:pt>
                <c:pt idx="67715">
                  <c:v>2.6120808000000001E-27</c:v>
                </c:pt>
                <c:pt idx="67716">
                  <c:v>2.5839303E-27</c:v>
                </c:pt>
                <c:pt idx="67717">
                  <c:v>2.5560844000000001E-27</c:v>
                </c:pt>
                <c:pt idx="67718">
                  <c:v>2.5285397000000001E-27</c:v>
                </c:pt>
                <c:pt idx="67719">
                  <c:v>2.5012931999999999E-27</c:v>
                </c:pt>
                <c:pt idx="67720">
                  <c:v>2.4743415999999998E-27</c:v>
                </c:pt>
                <c:pt idx="67721">
                  <c:v>2.4476814999999999E-27</c:v>
                </c:pt>
                <c:pt idx="67722">
                  <c:v>2.4213099E-27</c:v>
                </c:pt>
                <c:pt idx="67723">
                  <c:v>2.3952235999999999E-27</c:v>
                </c:pt>
                <c:pt idx="67724">
                  <c:v>2.3694194000000001E-27</c:v>
                </c:pt>
                <c:pt idx="67725">
                  <c:v>2.3438945E-27</c:v>
                </c:pt>
                <c:pt idx="67726">
                  <c:v>2.3186454999999998E-27</c:v>
                </c:pt>
                <c:pt idx="67727">
                  <c:v>2.2936697000000001E-27</c:v>
                </c:pt>
                <c:pt idx="67728">
                  <c:v>2.2689639000000001E-27</c:v>
                </c:pt>
                <c:pt idx="67729">
                  <c:v>2.2445253999999999E-27</c:v>
                </c:pt>
                <c:pt idx="67730">
                  <c:v>2.2203510999999998E-27</c:v>
                </c:pt>
                <c:pt idx="67731">
                  <c:v>2.1964382000000002E-27</c:v>
                </c:pt>
                <c:pt idx="67732">
                  <c:v>2.1727838999999999E-27</c:v>
                </c:pt>
                <c:pt idx="67733">
                  <c:v>2.1493854000000001E-27</c:v>
                </c:pt>
                <c:pt idx="67734">
                  <c:v>2.1262398E-27</c:v>
                </c:pt>
                <c:pt idx="67735">
                  <c:v>2.1033444999999999E-27</c:v>
                </c:pt>
                <c:pt idx="67736">
                  <c:v>2.0806967E-27</c:v>
                </c:pt>
                <c:pt idx="67737">
                  <c:v>2.0582937000000001E-27</c:v>
                </c:pt>
                <c:pt idx="67738">
                  <c:v>2.0361327999999999E-27</c:v>
                </c:pt>
                <c:pt idx="67739">
                  <c:v>2.0142115000000002E-27</c:v>
                </c:pt>
                <c:pt idx="67740">
                  <c:v>1.9925270999999999E-27</c:v>
                </c:pt>
                <c:pt idx="67741">
                  <c:v>1.971077E-27</c:v>
                </c:pt>
                <c:pt idx="67742">
                  <c:v>1.9498588999999999E-27</c:v>
                </c:pt>
                <c:pt idx="67743">
                  <c:v>1.9288700999999999E-27</c:v>
                </c:pt>
                <c:pt idx="67744">
                  <c:v>1.9081080000000001E-27</c:v>
                </c:pt>
                <c:pt idx="67745">
                  <c:v>1.8875702E-27</c:v>
                </c:pt>
                <c:pt idx="67746">
                  <c:v>1.8672543999999998E-27</c:v>
                </c:pt>
                <c:pt idx="67747">
                  <c:v>1.8471581000000002E-27</c:v>
                </c:pt>
                <c:pt idx="67748">
                  <c:v>1.8272788000000001E-27</c:v>
                </c:pt>
                <c:pt idx="67749">
                  <c:v>1.8076143000000001E-27</c:v>
                </c:pt>
                <c:pt idx="67750">
                  <c:v>1.7881621999999998E-27</c:v>
                </c:pt>
                <c:pt idx="67751">
                  <c:v>1.7689202000000001E-27</c:v>
                </c:pt>
                <c:pt idx="67752">
                  <c:v>1.7498861000000001E-27</c:v>
                </c:pt>
                <c:pt idx="67753">
                  <c:v>1.7310576E-27</c:v>
                </c:pt>
                <c:pt idx="67754">
                  <c:v>1.7124323E-27</c:v>
                </c:pt>
                <c:pt idx="67755">
                  <c:v>1.6940083E-27</c:v>
                </c:pt>
                <c:pt idx="67756">
                  <c:v>1.6757831999999999E-27</c:v>
                </c:pt>
                <c:pt idx="67757">
                  <c:v>1.6577550000000001E-27</c:v>
                </c:pt>
                <c:pt idx="67758">
                  <c:v>1.6399214999999999E-27</c:v>
                </c:pt>
                <c:pt idx="67759">
                  <c:v>1.6222804999999999E-27</c:v>
                </c:pt>
                <c:pt idx="67760">
                  <c:v>1.6048299E-27</c:v>
                </c:pt>
                <c:pt idx="67761">
                  <c:v>1.5875677E-27</c:v>
                </c:pt>
                <c:pt idx="67762">
                  <c:v>1.570492E-27</c:v>
                </c:pt>
                <c:pt idx="67763">
                  <c:v>1.5536005E-27</c:v>
                </c:pt>
                <c:pt idx="67764">
                  <c:v>1.5368913E-27</c:v>
                </c:pt>
                <c:pt idx="67765">
                  <c:v>1.5203625000000001E-27</c:v>
                </c:pt>
                <c:pt idx="67766">
                  <c:v>1.5040121E-27</c:v>
                </c:pt>
                <c:pt idx="67767">
                  <c:v>1.4878383E-27</c:v>
                </c:pt>
                <c:pt idx="67768">
                  <c:v>1.4718389999999999E-27</c:v>
                </c:pt>
                <c:pt idx="67769">
                  <c:v>1.4560122999999999E-27</c:v>
                </c:pt>
                <c:pt idx="67770">
                  <c:v>1.4403563999999999E-27</c:v>
                </c:pt>
                <c:pt idx="67771">
                  <c:v>1.4248694999999999E-27</c:v>
                </c:pt>
                <c:pt idx="67772">
                  <c:v>1.4095497E-27</c:v>
                </c:pt>
                <c:pt idx="67773">
                  <c:v>1.3943952E-27</c:v>
                </c:pt>
                <c:pt idx="67774">
                  <c:v>1.3794043E-27</c:v>
                </c:pt>
                <c:pt idx="67775">
                  <c:v>1.364575E-27</c:v>
                </c:pt>
                <c:pt idx="67776">
                  <c:v>1.3499057E-27</c:v>
                </c:pt>
                <c:pt idx="67777">
                  <c:v>1.3353946999999999E-27</c:v>
                </c:pt>
                <c:pt idx="67778">
                  <c:v>1.3210402000000001E-27</c:v>
                </c:pt>
                <c:pt idx="67779">
                  <c:v>1.3068406000000001E-27</c:v>
                </c:pt>
                <c:pt idx="67780">
                  <c:v>1.2927941000000001E-27</c:v>
                </c:pt>
                <c:pt idx="67781">
                  <c:v>1.2788992E-27</c:v>
                </c:pt>
                <c:pt idx="67782">
                  <c:v>1.2651542E-27</c:v>
                </c:pt>
                <c:pt idx="67783">
                  <c:v>1.2515574000000001E-27</c:v>
                </c:pt>
                <c:pt idx="67784">
                  <c:v>1.2381072999999999E-27</c:v>
                </c:pt>
                <c:pt idx="67785">
                  <c:v>1.2248022E-27</c:v>
                </c:pt>
                <c:pt idx="67786">
                  <c:v>1.2116406E-27</c:v>
                </c:pt>
                <c:pt idx="67787">
                  <c:v>1.1986209000000001E-27</c:v>
                </c:pt>
                <c:pt idx="67788">
                  <c:v>1.1857416000000001E-27</c:v>
                </c:pt>
                <c:pt idx="67789">
                  <c:v>1.1730012E-27</c:v>
                </c:pt>
                <c:pt idx="67790">
                  <c:v>1.1603981999999999E-27</c:v>
                </c:pt>
                <c:pt idx="67791">
                  <c:v>1.147931E-27</c:v>
                </c:pt>
                <c:pt idx="67792">
                  <c:v>1.1355982000000001E-27</c:v>
                </c:pt>
                <c:pt idx="67793">
                  <c:v>1.1233984E-27</c:v>
                </c:pt>
                <c:pt idx="67794">
                  <c:v>1.1113300999999999E-27</c:v>
                </c:pt>
                <c:pt idx="67795">
                  <c:v>1.0993919E-27</c:v>
                </c:pt>
                <c:pt idx="67796">
                  <c:v>1.0875824E-27</c:v>
                </c:pt>
                <c:pt idx="67797">
                  <c:v>1.0759000999999999E-27</c:v>
                </c:pt>
                <c:pt idx="67798">
                  <c:v>1.0643436999999999E-27</c:v>
                </c:pt>
                <c:pt idx="67799">
                  <c:v>1.0529119E-27</c:v>
                </c:pt>
                <c:pt idx="67800">
                  <c:v>1.0416033E-27</c:v>
                </c:pt>
                <c:pt idx="67801">
                  <c:v>1.0310425000000001E-27</c:v>
                </c:pt>
                <c:pt idx="67802">
                  <c:v>1.0205453000000001E-27</c:v>
                </c:pt>
                <c:pt idx="67803">
                  <c:v>1.0101163000000001E-27</c:v>
                </c:pt>
                <c:pt idx="67804">
                  <c:v>9.9975937999999997E-28</c:v>
                </c:pt>
                <c:pt idx="67805">
                  <c:v>9.8947770999999998E-28</c:v>
                </c:pt>
                <c:pt idx="67806">
                  <c:v>9.7927374999999992E-28</c:v>
                </c:pt>
                <c:pt idx="67807">
                  <c:v>9.6914970999999992E-28</c:v>
                </c:pt>
                <c:pt idx="67808">
                  <c:v>9.5910714000000008E-28</c:v>
                </c:pt>
                <c:pt idx="67809">
                  <c:v>9.4914747999999997E-28</c:v>
                </c:pt>
                <c:pt idx="67810">
                  <c:v>9.392717E-28</c:v>
                </c:pt>
                <c:pt idx="67811">
                  <c:v>9.2948056000000005E-28</c:v>
                </c:pt>
                <c:pt idx="67812">
                  <c:v>9.1977464999999998E-28</c:v>
                </c:pt>
                <c:pt idx="67813">
                  <c:v>9.1015453E-28</c:v>
                </c:pt>
                <c:pt idx="67814">
                  <c:v>9.0062030999999994E-28</c:v>
                </c:pt>
                <c:pt idx="67815">
                  <c:v>8.9117217999999999E-28</c:v>
                </c:pt>
                <c:pt idx="67816">
                  <c:v>8.8181022999999998E-28</c:v>
                </c:pt>
                <c:pt idx="67817">
                  <c:v>8.7253438000000008E-28</c:v>
                </c:pt>
                <c:pt idx="67818">
                  <c:v>8.6334450999999993E-28</c:v>
                </c:pt>
                <c:pt idx="67819">
                  <c:v>8.5424035000000004E-28</c:v>
                </c:pt>
                <c:pt idx="67820">
                  <c:v>8.4522161000000005E-28</c:v>
                </c:pt>
                <c:pt idx="67821">
                  <c:v>8.3628808999999993E-28</c:v>
                </c:pt>
                <c:pt idx="67822">
                  <c:v>8.2743930000000001E-28</c:v>
                </c:pt>
                <c:pt idx="67823">
                  <c:v>8.1867496999999991E-28</c:v>
                </c:pt>
                <c:pt idx="67824">
                  <c:v>8.0999470999999998E-28</c:v>
                </c:pt>
                <c:pt idx="67825">
                  <c:v>8.0139793999999998E-28</c:v>
                </c:pt>
                <c:pt idx="67826">
                  <c:v>7.9288421999999999E-28</c:v>
                </c:pt>
                <c:pt idx="67827">
                  <c:v>7.8445307999999996E-28</c:v>
                </c:pt>
                <c:pt idx="67828">
                  <c:v>7.7610402999999997E-28</c:v>
                </c:pt>
                <c:pt idx="67829">
                  <c:v>7.6783653999999997E-28</c:v>
                </c:pt>
                <c:pt idx="67830">
                  <c:v>7.5965004000000001E-28</c:v>
                </c:pt>
                <c:pt idx="67831">
                  <c:v>7.5154403999999997E-28</c:v>
                </c:pt>
                <c:pt idx="67832">
                  <c:v>7.4351797E-28</c:v>
                </c:pt>
                <c:pt idx="67833">
                  <c:v>7.3557123999999997E-28</c:v>
                </c:pt>
                <c:pt idx="67834">
                  <c:v>7.2770329000000002E-28</c:v>
                </c:pt>
                <c:pt idx="67835">
                  <c:v>7.1991353000000001E-28</c:v>
                </c:pt>
                <c:pt idx="67836">
                  <c:v>7.1220138000000001E-28</c:v>
                </c:pt>
                <c:pt idx="67837">
                  <c:v>7.0456622999999997E-28</c:v>
                </c:pt>
                <c:pt idx="67838">
                  <c:v>6.9700748000000003E-28</c:v>
                </c:pt>
                <c:pt idx="67839">
                  <c:v>6.8952456999999998E-28</c:v>
                </c:pt>
                <c:pt idx="67840">
                  <c:v>6.8211691000000004E-28</c:v>
                </c:pt>
                <c:pt idx="67841">
                  <c:v>6.7478388999999999E-28</c:v>
                </c:pt>
                <c:pt idx="67842">
                  <c:v>6.6752485999999998E-28</c:v>
                </c:pt>
                <c:pt idx="67843">
                  <c:v>6.6033921999999996E-28</c:v>
                </c:pt>
                <c:pt idx="67844">
                  <c:v>6.5322636999999999E-28</c:v>
                </c:pt>
                <c:pt idx="67845">
                  <c:v>6.4618570000000001E-28</c:v>
                </c:pt>
                <c:pt idx="67846">
                  <c:v>6.3921668000000001E-28</c:v>
                </c:pt>
                <c:pt idx="67847">
                  <c:v>6.3231862000000002E-28</c:v>
                </c:pt>
                <c:pt idx="67848">
                  <c:v>6.2549096E-28</c:v>
                </c:pt>
                <c:pt idx="67849">
                  <c:v>6.1873311000000001E-28</c:v>
                </c:pt>
                <c:pt idx="67850">
                  <c:v>6.1204441E-28</c:v>
                </c:pt>
                <c:pt idx="67851">
                  <c:v>6.0542431000000002E-28</c:v>
                </c:pt>
                <c:pt idx="67852">
                  <c:v>5.9887220000000004E-28</c:v>
                </c:pt>
                <c:pt idx="67853">
                  <c:v>5.9238745000000002E-28</c:v>
                </c:pt>
                <c:pt idx="67854">
                  <c:v>5.8596948E-28</c:v>
                </c:pt>
                <c:pt idx="67855">
                  <c:v>5.7961772000000004E-28</c:v>
                </c:pt>
                <c:pt idx="67856">
                  <c:v>5.7333153E-28</c:v>
                </c:pt>
                <c:pt idx="67857">
                  <c:v>5.6711039000000004E-28</c:v>
                </c:pt>
                <c:pt idx="67858">
                  <c:v>5.6095363000000001E-28</c:v>
                </c:pt>
                <c:pt idx="67859">
                  <c:v>5.5486070999999998E-28</c:v>
                </c:pt>
                <c:pt idx="67860">
                  <c:v>5.4883099999999998E-28</c:v>
                </c:pt>
                <c:pt idx="67861">
                  <c:v>5.4286398999999999E-28</c:v>
                </c:pt>
                <c:pt idx="67862">
                  <c:v>5.3695903999999996E-28</c:v>
                </c:pt>
                <c:pt idx="67863">
                  <c:v>5.3111558000000004E-28</c:v>
                </c:pt>
                <c:pt idx="67864">
                  <c:v>5.2533307000000001E-28</c:v>
                </c:pt>
                <c:pt idx="67865">
                  <c:v>5.1961094000000001E-28</c:v>
                </c:pt>
                <c:pt idx="67866">
                  <c:v>5.1394861000000001E-28</c:v>
                </c:pt>
                <c:pt idx="67867">
                  <c:v>5.0834554999999996E-28</c:v>
                </c:pt>
                <c:pt idx="67868">
                  <c:v>5.0280113000000002E-28</c:v>
                </c:pt>
                <c:pt idx="67869">
                  <c:v>4.9731488000000004E-28</c:v>
                </c:pt>
                <c:pt idx="67870">
                  <c:v>4.9188617000000001E-28</c:v>
                </c:pt>
                <c:pt idx="67871">
                  <c:v>4.8651445999999996E-28</c:v>
                </c:pt>
                <c:pt idx="67872">
                  <c:v>4.8119922999999996E-28</c:v>
                </c:pt>
                <c:pt idx="67873">
                  <c:v>4.7593994999999996E-28</c:v>
                </c:pt>
                <c:pt idx="67874">
                  <c:v>4.7073604000000003E-28</c:v>
                </c:pt>
                <c:pt idx="67875">
                  <c:v>4.6558697000000003E-28</c:v>
                </c:pt>
                <c:pt idx="67876">
                  <c:v>4.6049226000000003E-28</c:v>
                </c:pt>
                <c:pt idx="67877">
                  <c:v>4.5545132999999998E-28</c:v>
                </c:pt>
                <c:pt idx="67878">
                  <c:v>4.5046370000000004E-28</c:v>
                </c:pt>
                <c:pt idx="67879">
                  <c:v>4.4552883999999999E-28</c:v>
                </c:pt>
                <c:pt idx="67880">
                  <c:v>4.4064621999999997E-28</c:v>
                </c:pt>
                <c:pt idx="67881">
                  <c:v>4.3581535999999996E-28</c:v>
                </c:pt>
                <c:pt idx="67882">
                  <c:v>4.3103568999999999E-28</c:v>
                </c:pt>
                <c:pt idx="67883">
                  <c:v>4.2630675999999997E-28</c:v>
                </c:pt>
                <c:pt idx="67884">
                  <c:v>4.2162805000000002E-28</c:v>
                </c:pt>
                <c:pt idx="67885">
                  <c:v>4.1699908000000004E-28</c:v>
                </c:pt>
                <c:pt idx="67886">
                  <c:v>4.1241930999999997E-28</c:v>
                </c:pt>
                <c:pt idx="67887">
                  <c:v>4.0788831999999998E-28</c:v>
                </c:pt>
                <c:pt idx="67888">
                  <c:v>4.0340557999999999E-28</c:v>
                </c:pt>
                <c:pt idx="67889">
                  <c:v>3.9897062000000001E-28</c:v>
                </c:pt>
                <c:pt idx="67890">
                  <c:v>3.9458294E-28</c:v>
                </c:pt>
                <c:pt idx="67891">
                  <c:v>3.9024207999999999E-28</c:v>
                </c:pt>
                <c:pt idx="67892">
                  <c:v>3.8594760000000002E-28</c:v>
                </c:pt>
                <c:pt idx="67893">
                  <c:v>3.8169899999999999E-28</c:v>
                </c:pt>
                <c:pt idx="67894">
                  <c:v>3.7749581999999998E-28</c:v>
                </c:pt>
                <c:pt idx="67895">
                  <c:v>3.7333763999999999E-28</c:v>
                </c:pt>
                <c:pt idx="67896">
                  <c:v>3.6922395000000001E-28</c:v>
                </c:pt>
                <c:pt idx="67897">
                  <c:v>3.6515434000000002E-28</c:v>
                </c:pt>
                <c:pt idx="67898">
                  <c:v>3.6112835999999998E-28</c:v>
                </c:pt>
                <c:pt idx="67899">
                  <c:v>3.5714556000000002E-28</c:v>
                </c:pt>
                <c:pt idx="67900">
                  <c:v>3.5320551E-28</c:v>
                </c:pt>
                <c:pt idx="67901">
                  <c:v>3.4930776999999999E-28</c:v>
                </c:pt>
                <c:pt idx="67902">
                  <c:v>3.4545191E-28</c:v>
                </c:pt>
                <c:pt idx="67903">
                  <c:v>3.4163749000000001E-28</c:v>
                </c:pt>
                <c:pt idx="67904">
                  <c:v>3.3786407999999998E-28</c:v>
                </c:pt>
                <c:pt idx="67905">
                  <c:v>3.3413129999999999E-28</c:v>
                </c:pt>
                <c:pt idx="67906">
                  <c:v>3.3043871E-28</c:v>
                </c:pt>
                <c:pt idx="67907">
                  <c:v>3.2678588999999998E-28</c:v>
                </c:pt>
                <c:pt idx="67908">
                  <c:v>3.2317247000000001E-28</c:v>
                </c:pt>
                <c:pt idx="67909">
                  <c:v>3.1959799E-28</c:v>
                </c:pt>
                <c:pt idx="67910">
                  <c:v>3.1606208000000001E-28</c:v>
                </c:pt>
                <c:pt idx="67911">
                  <c:v>3.1256431999999999E-28</c:v>
                </c:pt>
                <c:pt idx="67912">
                  <c:v>3.0910436999999999E-28</c:v>
                </c:pt>
                <c:pt idx="67913">
                  <c:v>3.0568176999999999E-28</c:v>
                </c:pt>
                <c:pt idx="67914">
                  <c:v>3.022962E-28</c:v>
                </c:pt>
                <c:pt idx="67915">
                  <c:v>2.9894725000000001E-28</c:v>
                </c:pt>
                <c:pt idx="67916">
                  <c:v>2.9563452999999998E-28</c:v>
                </c:pt>
                <c:pt idx="67917">
                  <c:v>2.9235767999999998E-28</c:v>
                </c:pt>
                <c:pt idx="67918">
                  <c:v>2.8911631999999999E-28</c:v>
                </c:pt>
                <c:pt idx="67919">
                  <c:v>2.8591007999999998E-28</c:v>
                </c:pt>
                <c:pt idx="67920">
                  <c:v>2.8273859999999998E-28</c:v>
                </c:pt>
                <c:pt idx="67921">
                  <c:v>2.796015E-28</c:v>
                </c:pt>
                <c:pt idx="67922">
                  <c:v>2.7649844000000002E-28</c:v>
                </c:pt>
                <c:pt idx="67923">
                  <c:v>2.7342906000000001E-28</c:v>
                </c:pt>
                <c:pt idx="67924">
                  <c:v>2.7039303000000001E-28</c:v>
                </c:pt>
                <c:pt idx="67925">
                  <c:v>2.6738996999999998E-28</c:v>
                </c:pt>
                <c:pt idx="67926">
                  <c:v>2.6441956E-28</c:v>
                </c:pt>
                <c:pt idx="67927">
                  <c:v>2.6148145999999999E-28</c:v>
                </c:pt>
                <c:pt idx="67928">
                  <c:v>2.5857532999999998E-28</c:v>
                </c:pt>
                <c:pt idx="67929">
                  <c:v>2.5570080999999999E-28</c:v>
                </c:pt>
                <c:pt idx="67930">
                  <c:v>2.5285758E-28</c:v>
                </c:pt>
                <c:pt idx="67931">
                  <c:v>2.5004530999999999E-28</c:v>
                </c:pt>
                <c:pt idx="67932">
                  <c:v>2.4726368999999998E-28</c:v>
                </c:pt>
                <c:pt idx="67933">
                  <c:v>2.4451240999999999E-28</c:v>
                </c:pt>
                <c:pt idx="67934">
                  <c:v>2.4179112000000001E-28</c:v>
                </c:pt>
                <c:pt idx="67935">
                  <c:v>2.3909951000000001E-28</c:v>
                </c:pt>
                <c:pt idx="67936">
                  <c:v>2.3643727000000002E-28</c:v>
                </c:pt>
                <c:pt idx="67937">
                  <c:v>2.3380409000000001E-28</c:v>
                </c:pt>
                <c:pt idx="67938">
                  <c:v>2.3119966000000002E-28</c:v>
                </c:pt>
                <c:pt idx="67939">
                  <c:v>2.2862368000000002E-28</c:v>
                </c:pt>
                <c:pt idx="67940">
                  <c:v>2.2607583999999998E-28</c:v>
                </c:pt>
                <c:pt idx="67941">
                  <c:v>2.2355587999999999E-28</c:v>
                </c:pt>
                <c:pt idx="67942">
                  <c:v>2.2106345999999998E-28</c:v>
                </c:pt>
                <c:pt idx="67943">
                  <c:v>2.1859832000000001E-28</c:v>
                </c:pt>
                <c:pt idx="67944">
                  <c:v>2.1616013999999999E-28</c:v>
                </c:pt>
                <c:pt idx="67945">
                  <c:v>2.1374866000000002E-28</c:v>
                </c:pt>
                <c:pt idx="67946">
                  <c:v>2.1136358999999999E-28</c:v>
                </c:pt>
                <c:pt idx="67947">
                  <c:v>2.0900465999999998E-28</c:v>
                </c:pt>
                <c:pt idx="67948">
                  <c:v>2.0667157000000002E-28</c:v>
                </c:pt>
                <c:pt idx="67949">
                  <c:v>2.0436405999999999E-28</c:v>
                </c:pt>
                <c:pt idx="67950">
                  <c:v>2.0208186000000002E-28</c:v>
                </c:pt>
                <c:pt idx="67951">
                  <c:v>1.9982467999999999E-28</c:v>
                </c:pt>
                <c:pt idx="67952">
                  <c:v>1.9759228E-28</c:v>
                </c:pt>
                <c:pt idx="67953">
                  <c:v>1.9538437999999999E-28</c:v>
                </c:pt>
                <c:pt idx="67954">
                  <c:v>1.9320071000000001E-28</c:v>
                </c:pt>
                <c:pt idx="67955">
                  <c:v>1.9104102999999999E-28</c:v>
                </c:pt>
                <c:pt idx="67956">
                  <c:v>1.8890507999999999E-28</c:v>
                </c:pt>
                <c:pt idx="67957">
                  <c:v>1.8679260000000001E-28</c:v>
                </c:pt>
                <c:pt idx="67958">
                  <c:v>1.8470334999999999E-28</c:v>
                </c:pt>
                <c:pt idx="67959">
                  <c:v>1.8263708000000001E-28</c:v>
                </c:pt>
                <c:pt idx="67960">
                  <c:v>1.8059354E-28</c:v>
                </c:pt>
                <c:pt idx="67961">
                  <c:v>1.7857247999999999E-28</c:v>
                </c:pt>
                <c:pt idx="67962">
                  <c:v>1.7657366999999999E-28</c:v>
                </c:pt>
                <c:pt idx="67963">
                  <c:v>1.7459688000000001E-28</c:v>
                </c:pt>
                <c:pt idx="67964">
                  <c:v>1.7264185E-28</c:v>
                </c:pt>
                <c:pt idx="67965">
                  <c:v>1.7070836E-28</c:v>
                </c:pt>
                <c:pt idx="67966">
                  <c:v>1.6879618000000001E-28</c:v>
                </c:pt>
                <c:pt idx="67967">
                  <c:v>1.6690507E-28</c:v>
                </c:pt>
                <c:pt idx="67968">
                  <c:v>1.6503482999999999E-28</c:v>
                </c:pt>
                <c:pt idx="67969">
                  <c:v>1.6318521E-28</c:v>
                </c:pt>
                <c:pt idx="67970">
                  <c:v>1.6135599999999999E-28</c:v>
                </c:pt>
                <c:pt idx="67971">
                  <c:v>1.5954697000000001E-28</c:v>
                </c:pt>
                <c:pt idx="67972">
                  <c:v>1.5775791999999999E-28</c:v>
                </c:pt>
                <c:pt idx="67973">
                  <c:v>1.5598861E-28</c:v>
                </c:pt>
                <c:pt idx="67974">
                  <c:v>1.5423886E-28</c:v>
                </c:pt>
                <c:pt idx="67975">
                  <c:v>1.5250842999999999E-28</c:v>
                </c:pt>
                <c:pt idx="67976">
                  <c:v>1.5079713999999999E-28</c:v>
                </c:pt>
                <c:pt idx="67977">
                  <c:v>1.4910476E-28</c:v>
                </c:pt>
                <c:pt idx="67978">
                  <c:v>1.4743108999999999E-28</c:v>
                </c:pt>
                <c:pt idx="67979">
                  <c:v>1.4577593999999999E-28</c:v>
                </c:pt>
                <c:pt idx="67980">
                  <c:v>1.4413909000000001E-28</c:v>
                </c:pt>
                <c:pt idx="67981">
                  <c:v>1.4252034E-28</c:v>
                </c:pt>
                <c:pt idx="67982">
                  <c:v>1.4091951999999999E-28</c:v>
                </c:pt>
                <c:pt idx="67983">
                  <c:v>1.3933642000000001E-28</c:v>
                </c:pt>
                <c:pt idx="67984">
                  <c:v>1.3777083999999999E-28</c:v>
                </c:pt>
                <c:pt idx="67985">
                  <c:v>1.3622260999999999E-28</c:v>
                </c:pt>
                <c:pt idx="67986">
                  <c:v>1.3469154000000001E-28</c:v>
                </c:pt>
                <c:pt idx="67987">
                  <c:v>1.3317741999999999E-28</c:v>
                </c:pt>
                <c:pt idx="67988">
                  <c:v>1.3168009000000001E-28</c:v>
                </c:pt>
                <c:pt idx="67989">
                  <c:v>1.3019936E-28</c:v>
                </c:pt>
                <c:pt idx="67990">
                  <c:v>1.2873505999999999E-28</c:v>
                </c:pt>
                <c:pt idx="67991">
                  <c:v>1.27287E-28</c:v>
                </c:pt>
                <c:pt idx="67992">
                  <c:v>1.25855E-28</c:v>
                </c:pt>
                <c:pt idx="67993">
                  <c:v>1.2443890000000001E-28</c:v>
                </c:pt>
                <c:pt idx="67994">
                  <c:v>1.2303852E-28</c:v>
                </c:pt>
                <c:pt idx="67995">
                  <c:v>1.2165368E-28</c:v>
                </c:pt>
                <c:pt idx="67996">
                  <c:v>1.2028421999999999E-28</c:v>
                </c:pt>
                <c:pt idx="67997">
                  <c:v>1.1892998E-28</c:v>
                </c:pt>
                <c:pt idx="67998">
                  <c:v>1.1759078000000001E-28</c:v>
                </c:pt>
                <c:pt idx="67999">
                  <c:v>1.1626646000000001E-28</c:v>
                </c:pt>
                <c:pt idx="68000">
                  <c:v>1.1495687E-28</c:v>
                </c:pt>
                <c:pt idx="68001">
                  <c:v>1.1366183E-28</c:v>
                </c:pt>
                <c:pt idx="68002">
                  <c:v>1.1238118999999999E-28</c:v>
                </c:pt>
                <c:pt idx="68003">
                  <c:v>1.1111479E-28</c:v>
                </c:pt>
                <c:pt idx="68004">
                  <c:v>1.0986247999999999E-28</c:v>
                </c:pt>
                <c:pt idx="68005">
                  <c:v>1.0862410999999999E-28</c:v>
                </c:pt>
                <c:pt idx="68006">
                  <c:v>1.0739951999999999E-28</c:v>
                </c:pt>
                <c:pt idx="68007">
                  <c:v>1.0618857E-28</c:v>
                </c:pt>
                <c:pt idx="68008">
                  <c:v>1.049911E-28</c:v>
                </c:pt>
                <c:pt idx="68009">
                  <c:v>1.0380696E-28</c:v>
                </c:pt>
                <c:pt idx="68010">
                  <c:v>1.0263602E-28</c:v>
                </c:pt>
                <c:pt idx="68011">
                  <c:v>1.0147813000000001E-28</c:v>
                </c:pt>
                <c:pt idx="68012">
                  <c:v>1.0033313E-28</c:v>
                </c:pt>
                <c:pt idx="68013">
                  <c:v>9.9200896000000002E-29</c:v>
                </c:pt>
                <c:pt idx="68014">
                  <c:v>9.8081286999999999E-29</c:v>
                </c:pt>
                <c:pt idx="68015">
                  <c:v>9.6974160000000004E-29</c:v>
                </c:pt>
                <c:pt idx="68016">
                  <c:v>9.5879383000000004E-29</c:v>
                </c:pt>
                <c:pt idx="68017">
                  <c:v>9.4796817999999996E-29</c:v>
                </c:pt>
                <c:pt idx="68018">
                  <c:v>9.3726331999999996E-29</c:v>
                </c:pt>
                <c:pt idx="68019">
                  <c:v>9.2667792E-29</c:v>
                </c:pt>
                <c:pt idx="68020">
                  <c:v>9.1621068000000001E-29</c:v>
                </c:pt>
                <c:pt idx="68021">
                  <c:v>9.0586031000000003E-29</c:v>
                </c:pt>
                <c:pt idx="68022">
                  <c:v>8.9562554999999995E-29</c:v>
                </c:pt>
                <c:pt idx="68023">
                  <c:v>8.8550509000000001E-29</c:v>
                </c:pt>
                <c:pt idx="68024">
                  <c:v>8.7549765999999996E-29</c:v>
                </c:pt>
                <c:pt idx="68025">
                  <c:v>8.6560205000000003E-29</c:v>
                </c:pt>
                <c:pt idx="68026">
                  <c:v>8.5581706000000004E-29</c:v>
                </c:pt>
                <c:pt idx="68027">
                  <c:v>8.4614142999999998E-29</c:v>
                </c:pt>
                <c:pt idx="68028">
                  <c:v>8.3657395E-29</c:v>
                </c:pt>
                <c:pt idx="68029">
                  <c:v>8.2711349000000004E-29</c:v>
                </c:pt>
                <c:pt idx="68030">
                  <c:v>8.1775881999999997E-29</c:v>
                </c:pt>
                <c:pt idx="68031">
                  <c:v>8.0850882000000001E-29</c:v>
                </c:pt>
                <c:pt idx="68032">
                  <c:v>7.9936228000000004E-29</c:v>
                </c:pt>
                <c:pt idx="68033">
                  <c:v>7.9031805E-29</c:v>
                </c:pt>
                <c:pt idx="68034">
                  <c:v>7.8137506E-29</c:v>
                </c:pt>
                <c:pt idx="68035">
                  <c:v>7.7253215000000004E-29</c:v>
                </c:pt>
                <c:pt idx="68036">
                  <c:v>7.6378831000000004E-29</c:v>
                </c:pt>
                <c:pt idx="68037">
                  <c:v>7.5514233000000001E-29</c:v>
                </c:pt>
                <c:pt idx="68038">
                  <c:v>7.4659318000000003E-29</c:v>
                </c:pt>
                <c:pt idx="68039">
                  <c:v>7.3813979E-29</c:v>
                </c:pt>
                <c:pt idx="68040">
                  <c:v>7.2978114000000002E-29</c:v>
                </c:pt>
                <c:pt idx="68041">
                  <c:v>7.2151613000000003E-29</c:v>
                </c:pt>
                <c:pt idx="68042">
                  <c:v>7.1334375000000004E-29</c:v>
                </c:pt>
                <c:pt idx="68043">
                  <c:v>7.0526297000000003E-29</c:v>
                </c:pt>
                <c:pt idx="68044">
                  <c:v>6.9727277E-29</c:v>
                </c:pt>
                <c:pt idx="68045">
                  <c:v>6.8937217999999996E-29</c:v>
                </c:pt>
                <c:pt idx="68046">
                  <c:v>6.8156019000000003E-29</c:v>
                </c:pt>
                <c:pt idx="68047">
                  <c:v>6.7383581999999999E-29</c:v>
                </c:pt>
                <c:pt idx="68048">
                  <c:v>6.6619819000000003E-29</c:v>
                </c:pt>
                <c:pt idx="68049">
                  <c:v>6.5864624999999998E-29</c:v>
                </c:pt>
                <c:pt idx="68050">
                  <c:v>6.5117906000000002E-29</c:v>
                </c:pt>
                <c:pt idx="68051">
                  <c:v>6.4379565000000004E-29</c:v>
                </c:pt>
                <c:pt idx="68052">
                  <c:v>6.3649510999999996E-29</c:v>
                </c:pt>
                <c:pt idx="68053">
                  <c:v>6.2927653999999995E-29</c:v>
                </c:pt>
                <c:pt idx="68054">
                  <c:v>6.2213904999999997E-29</c:v>
                </c:pt>
                <c:pt idx="68055">
                  <c:v>6.1508172000000002E-29</c:v>
                </c:pt>
                <c:pt idx="68056">
                  <c:v>6.0810365000000004E-29</c:v>
                </c:pt>
                <c:pt idx="68057">
                  <c:v>6.0120401000000003E-29</c:v>
                </c:pt>
                <c:pt idx="68058">
                  <c:v>5.9438188E-29</c:v>
                </c:pt>
                <c:pt idx="68059">
                  <c:v>5.8763643000000004E-29</c:v>
                </c:pt>
                <c:pt idx="68060">
                  <c:v>5.8096682000000001E-29</c:v>
                </c:pt>
                <c:pt idx="68061">
                  <c:v>5.7437219000000005E-29</c:v>
                </c:pt>
                <c:pt idx="68062">
                  <c:v>5.6785171999999996E-29</c:v>
                </c:pt>
                <c:pt idx="68063">
                  <c:v>5.6140461000000002E-29</c:v>
                </c:pt>
                <c:pt idx="68064">
                  <c:v>5.5502996000000005E-29</c:v>
                </c:pt>
                <c:pt idx="68065">
                  <c:v>5.4872704999999997E-29</c:v>
                </c:pt>
                <c:pt idx="68066">
                  <c:v>5.4249503999999996E-29</c:v>
                </c:pt>
                <c:pt idx="68067">
                  <c:v>5.3633315000000002E-29</c:v>
                </c:pt>
                <c:pt idx="68068">
                  <c:v>5.3024065000000004E-29</c:v>
                </c:pt>
                <c:pt idx="68069">
                  <c:v>5.2421669999999997E-29</c:v>
                </c:pt>
                <c:pt idx="68070">
                  <c:v>5.1826058999999998E-29</c:v>
                </c:pt>
                <c:pt idx="68071">
                  <c:v>5.1237150999999999E-29</c:v>
                </c:pt>
                <c:pt idx="68072">
                  <c:v>5.0654876999999998E-29</c:v>
                </c:pt>
                <c:pt idx="68073">
                  <c:v>5.0079158999999999E-29</c:v>
                </c:pt>
                <c:pt idx="68074">
                  <c:v>4.9509928999999997E-29</c:v>
                </c:pt>
                <c:pt idx="68075">
                  <c:v>4.8947111999999999E-29</c:v>
                </c:pt>
                <c:pt idx="68076">
                  <c:v>4.8390636E-29</c:v>
                </c:pt>
                <c:pt idx="68077">
                  <c:v>4.7840433999999998E-29</c:v>
                </c:pt>
                <c:pt idx="68078">
                  <c:v>4.7296430999999998E-29</c:v>
                </c:pt>
                <c:pt idx="68079">
                  <c:v>4.6758557999999999E-29</c:v>
                </c:pt>
                <c:pt idx="68080">
                  <c:v>4.6226748000000002E-29</c:v>
                </c:pt>
                <c:pt idx="68081">
                  <c:v>4.5700935999999998E-29</c:v>
                </c:pt>
                <c:pt idx="68082">
                  <c:v>4.5181053000000001E-29</c:v>
                </c:pt>
                <c:pt idx="68083">
                  <c:v>4.4667034000000001E-29</c:v>
                </c:pt>
                <c:pt idx="68084">
                  <c:v>4.4158810999999999E-29</c:v>
                </c:pt>
                <c:pt idx="68085">
                  <c:v>4.3656324000000002E-29</c:v>
                </c:pt>
                <c:pt idx="68086">
                  <c:v>4.3159506E-29</c:v>
                </c:pt>
                <c:pt idx="68087">
                  <c:v>4.2668295000000002E-29</c:v>
                </c:pt>
                <c:pt idx="68088">
                  <c:v>4.2182629E-29</c:v>
                </c:pt>
                <c:pt idx="68089">
                  <c:v>4.1702444000000003E-29</c:v>
                </c:pt>
                <c:pt idx="68090">
                  <c:v>4.1227681000000002E-29</c:v>
                </c:pt>
                <c:pt idx="68091">
                  <c:v>4.0758278000000002E-29</c:v>
                </c:pt>
                <c:pt idx="68092">
                  <c:v>4.0294174000000001E-29</c:v>
                </c:pt>
                <c:pt idx="68093">
                  <c:v>3.9835312000000003E-29</c:v>
                </c:pt>
                <c:pt idx="68094">
                  <c:v>3.9381632000000003E-29</c:v>
                </c:pt>
                <c:pt idx="68095">
                  <c:v>3.8933076999999998E-29</c:v>
                </c:pt>
                <c:pt idx="68096">
                  <c:v>3.8489593E-29</c:v>
                </c:pt>
                <c:pt idx="68097">
                  <c:v>3.8051119E-29</c:v>
                </c:pt>
                <c:pt idx="68098">
                  <c:v>3.7617597999999998E-29</c:v>
                </c:pt>
                <c:pt idx="68099">
                  <c:v>3.7188978999999998E-29</c:v>
                </c:pt>
                <c:pt idx="68100">
                  <c:v>3.6765202000000002E-29</c:v>
                </c:pt>
                <c:pt idx="68101">
                  <c:v>3.6346219E-29</c:v>
                </c:pt>
                <c:pt idx="68102">
                  <c:v>3.5931973E-29</c:v>
                </c:pt>
                <c:pt idx="68103">
                  <c:v>3.5522412000000002E-29</c:v>
                </c:pt>
                <c:pt idx="68104">
                  <c:v>3.5117482000000002E-29</c:v>
                </c:pt>
                <c:pt idx="68105">
                  <c:v>3.4717132000000001E-29</c:v>
                </c:pt>
                <c:pt idx="68106">
                  <c:v>3.4321311E-29</c:v>
                </c:pt>
                <c:pt idx="68107">
                  <c:v>3.3929968000000003E-29</c:v>
                </c:pt>
                <c:pt idx="68108">
                  <c:v>3.3543055000000001E-29</c:v>
                </c:pt>
                <c:pt idx="68109">
                  <c:v>3.3160520000000002E-29</c:v>
                </c:pt>
                <c:pt idx="68110">
                  <c:v>3.2782316E-29</c:v>
                </c:pt>
                <c:pt idx="68111">
                  <c:v>3.2408390999999997E-29</c:v>
                </c:pt>
                <c:pt idx="68112">
                  <c:v>3.2038699E-29</c:v>
                </c:pt>
                <c:pt idx="68113">
                  <c:v>3.1673194000000003E-29</c:v>
                </c:pt>
                <c:pt idx="68114">
                  <c:v>3.1311826000000002E-29</c:v>
                </c:pt>
                <c:pt idx="68115">
                  <c:v>3.0954550999999998E-29</c:v>
                </c:pt>
                <c:pt idx="68116">
                  <c:v>3.0601323999999998E-29</c:v>
                </c:pt>
                <c:pt idx="68117">
                  <c:v>3.0252094999999999E-29</c:v>
                </c:pt>
                <c:pt idx="68118">
                  <c:v>2.9906823999999999E-29</c:v>
                </c:pt>
                <c:pt idx="68119">
                  <c:v>2.9565465000000003E-29</c:v>
                </c:pt>
                <c:pt idx="68120">
                  <c:v>2.9227973000000003E-29</c:v>
                </c:pt>
                <c:pt idx="68121">
                  <c:v>2.8894306000000002E-29</c:v>
                </c:pt>
                <c:pt idx="68122">
                  <c:v>2.8564420999999998E-29</c:v>
                </c:pt>
                <c:pt idx="68123">
                  <c:v>2.8238274E-29</c:v>
                </c:pt>
                <c:pt idx="68124">
                  <c:v>2.7915825E-29</c:v>
                </c:pt>
                <c:pt idx="68125">
                  <c:v>2.7597032000000002E-29</c:v>
                </c:pt>
                <c:pt idx="68126">
                  <c:v>2.7281854000000001E-29</c:v>
                </c:pt>
                <c:pt idx="68127">
                  <c:v>2.6970249999999998E-29</c:v>
                </c:pt>
                <c:pt idx="68128">
                  <c:v>2.6662182999999998E-29</c:v>
                </c:pt>
                <c:pt idx="68129">
                  <c:v>2.6357608999999998E-29</c:v>
                </c:pt>
                <c:pt idx="68130">
                  <c:v>2.6056490000000002E-29</c:v>
                </c:pt>
                <c:pt idx="68131">
                  <c:v>2.5758786000000002E-29</c:v>
                </c:pt>
                <c:pt idx="68132">
                  <c:v>2.5464462E-29</c:v>
                </c:pt>
                <c:pt idx="68133">
                  <c:v>2.5173476999999999E-29</c:v>
                </c:pt>
                <c:pt idx="68134">
                  <c:v>2.4885792000000001E-29</c:v>
                </c:pt>
                <c:pt idx="68135">
                  <c:v>2.4601373000000001E-29</c:v>
                </c:pt>
                <c:pt idx="68136">
                  <c:v>2.4320182999999999E-29</c:v>
                </c:pt>
                <c:pt idx="68137">
                  <c:v>2.4042183999999999E-29</c:v>
                </c:pt>
                <c:pt idx="68138">
                  <c:v>2.3767341999999999E-29</c:v>
                </c:pt>
                <c:pt idx="68139">
                  <c:v>2.3495619999999999E-29</c:v>
                </c:pt>
                <c:pt idx="68140">
                  <c:v>2.3226984000000001E-29</c:v>
                </c:pt>
                <c:pt idx="68141">
                  <c:v>2.2961399000000001E-29</c:v>
                </c:pt>
                <c:pt idx="68142">
                  <c:v>2.2698831E-29</c:v>
                </c:pt>
                <c:pt idx="68143">
                  <c:v>2.2439246E-29</c:v>
                </c:pt>
                <c:pt idx="68144">
                  <c:v>2.2182609999999999E-29</c:v>
                </c:pt>
                <c:pt idx="68145">
                  <c:v>2.1928888000000001E-29</c:v>
                </c:pt>
                <c:pt idx="68146">
                  <c:v>2.1678051000000001E-29</c:v>
                </c:pt>
                <c:pt idx="68147">
                  <c:v>2.1430062999999999E-29</c:v>
                </c:pt>
                <c:pt idx="68148">
                  <c:v>2.1184893999999999E-29</c:v>
                </c:pt>
                <c:pt idx="68149">
                  <c:v>2.0942511E-29</c:v>
                </c:pt>
                <c:pt idx="68150">
                  <c:v>2.0702882999999999E-29</c:v>
                </c:pt>
                <c:pt idx="68151">
                  <c:v>2.0465979E-29</c:v>
                </c:pt>
                <c:pt idx="68152">
                  <c:v>2.0231768E-29</c:v>
                </c:pt>
                <c:pt idx="68153">
                  <c:v>2.0000219999999999E-29</c:v>
                </c:pt>
                <c:pt idx="68154">
                  <c:v>1.9771305E-29</c:v>
                </c:pt>
                <c:pt idx="68155">
                  <c:v>1.9544992999999999E-29</c:v>
                </c:pt>
                <c:pt idx="68156">
                  <c:v>1.9321256E-29</c:v>
                </c:pt>
                <c:pt idx="68157">
                  <c:v>1.9100063000000001E-29</c:v>
                </c:pt>
                <c:pt idx="68158">
                  <c:v>1.8881386999999999E-29</c:v>
                </c:pt>
                <c:pt idx="68159">
                  <c:v>1.8665197999999999E-29</c:v>
                </c:pt>
                <c:pt idx="68160">
                  <c:v>1.8451469999999999E-29</c:v>
                </c:pt>
                <c:pt idx="68161">
                  <c:v>1.8240174000000001E-29</c:v>
                </c:pt>
                <c:pt idx="68162">
                  <c:v>1.8031283000000001E-29</c:v>
                </c:pt>
                <c:pt idx="68163">
                  <c:v>1.7824770999999999E-29</c:v>
                </c:pt>
                <c:pt idx="68164">
                  <c:v>1.7620608000000001E-29</c:v>
                </c:pt>
                <c:pt idx="68165">
                  <c:v>1.7418770999999999E-29</c:v>
                </c:pt>
                <c:pt idx="68166">
                  <c:v>1.7219231000000001E-29</c:v>
                </c:pt>
                <c:pt idx="68167">
                  <c:v>1.7021963000000001E-29</c:v>
                </c:pt>
                <c:pt idx="68168">
                  <c:v>1.682694E-29</c:v>
                </c:pt>
                <c:pt idx="68169">
                  <c:v>1.6634138000000001E-29</c:v>
                </c:pt>
                <c:pt idx="68170">
                  <c:v>1.6443530999999999E-29</c:v>
                </c:pt>
                <c:pt idx="68171">
                  <c:v>1.6255094999999999E-29</c:v>
                </c:pt>
                <c:pt idx="68172">
                  <c:v>1.6068806999999999E-29</c:v>
                </c:pt>
                <c:pt idx="68173">
                  <c:v>1.5884640000000001E-29</c:v>
                </c:pt>
                <c:pt idx="68174">
                  <c:v>1.5702571999999999E-29</c:v>
                </c:pt>
                <c:pt idx="68175">
                  <c:v>1.5522577E-29</c:v>
                </c:pt>
                <c:pt idx="68176">
                  <c:v>1.5344633E-29</c:v>
                </c:pt>
                <c:pt idx="68177">
                  <c:v>1.5168718000000001E-29</c:v>
                </c:pt>
                <c:pt idx="68178">
                  <c:v>1.4994806E-29</c:v>
                </c:pt>
                <c:pt idx="68179">
                  <c:v>1.4822877999999999E-29</c:v>
                </c:pt>
                <c:pt idx="68180">
                  <c:v>1.4652907999999999E-29</c:v>
                </c:pt>
                <c:pt idx="68181">
                  <c:v>1.4484877000000001E-29</c:v>
                </c:pt>
                <c:pt idx="68182">
                  <c:v>1.4318763E-29</c:v>
                </c:pt>
                <c:pt idx="68183">
                  <c:v>1.4154541000000001E-29</c:v>
                </c:pt>
                <c:pt idx="68184">
                  <c:v>1.3992193000000001E-29</c:v>
                </c:pt>
                <c:pt idx="68185">
                  <c:v>1.3831694999999999E-29</c:v>
                </c:pt>
                <c:pt idx="68186">
                  <c:v>1.3673027999999999E-29</c:v>
                </c:pt>
                <c:pt idx="68187">
                  <c:v>1.3516172000000001E-29</c:v>
                </c:pt>
                <c:pt idx="68188">
                  <c:v>1.3361104E-29</c:v>
                </c:pt>
                <c:pt idx="68189">
                  <c:v>1.3207805999999999E-29</c:v>
                </c:pt>
                <c:pt idx="68190">
                  <c:v>1.3056256999999999E-29</c:v>
                </c:pt>
                <c:pt idx="68191">
                  <c:v>1.2906436000000001E-29</c:v>
                </c:pt>
                <c:pt idx="68192">
                  <c:v>1.2758323999999999E-29</c:v>
                </c:pt>
                <c:pt idx="68193">
                  <c:v>1.2611903E-29</c:v>
                </c:pt>
                <c:pt idx="68194">
                  <c:v>1.2467153E-29</c:v>
                </c:pt>
                <c:pt idx="68195">
                  <c:v>1.2324056000000001E-29</c:v>
                </c:pt>
                <c:pt idx="68196">
                  <c:v>1.2182592000000001E-29</c:v>
                </c:pt>
                <c:pt idx="68197">
                  <c:v>1.2042743E-29</c:v>
                </c:pt>
                <c:pt idx="68198">
                  <c:v>1.190449E-29</c:v>
                </c:pt>
                <c:pt idx="68199">
                  <c:v>1.1767817E-29</c:v>
                </c:pt>
                <c:pt idx="68200">
                  <c:v>1.1632704E-29</c:v>
                </c:pt>
                <c:pt idx="68201">
                  <c:v>1.1499134000000001E-29</c:v>
                </c:pt>
                <c:pt idx="68202">
                  <c:v>1.1367088999999999E-29</c:v>
                </c:pt>
                <c:pt idx="68203">
                  <c:v>1.1236551999999999E-29</c:v>
                </c:pt>
                <c:pt idx="68204">
                  <c:v>1.1107507E-29</c:v>
                </c:pt>
                <c:pt idx="68205">
                  <c:v>1.0979935E-29</c:v>
                </c:pt>
                <c:pt idx="68206">
                  <c:v>1.085382E-29</c:v>
                </c:pt>
                <c:pt idx="68207">
                  <c:v>1.0729147E-29</c:v>
                </c:pt>
                <c:pt idx="68208">
                  <c:v>1.0605898E-29</c:v>
                </c:pt>
                <c:pt idx="68209">
                  <c:v>1.0484057E-29</c:v>
                </c:pt>
                <c:pt idx="68210">
                  <c:v>1.0363608E-29</c:v>
                </c:pt>
                <c:pt idx="68211">
                  <c:v>1.0244536E-29</c:v>
                </c:pt>
                <c:pt idx="68212">
                  <c:v>1.0126825E-29</c:v>
                </c:pt>
                <c:pt idx="68213">
                  <c:v>1.0010459E-29</c:v>
                </c:pt>
                <c:pt idx="68214">
                  <c:v>9.8954235E-30</c:v>
                </c:pt>
                <c:pt idx="68215">
                  <c:v>9.7817025999999994E-30</c:v>
                </c:pt>
                <c:pt idx="68216">
                  <c:v>9.6692825000000003E-30</c:v>
                </c:pt>
                <c:pt idx="68217">
                  <c:v>9.5581472999999999E-30</c:v>
                </c:pt>
                <c:pt idx="68218">
                  <c:v>9.4482827999999999E-30</c:v>
                </c:pt>
                <c:pt idx="68219">
                  <c:v>9.3396745999999995E-30</c:v>
                </c:pt>
                <c:pt idx="68220">
                  <c:v>9.2323085999999995E-30</c:v>
                </c:pt>
                <c:pt idx="68221">
                  <c:v>9.1261709999999996E-30</c:v>
                </c:pt>
                <c:pt idx="68222">
                  <c:v>9.0212469000000006E-30</c:v>
                </c:pt>
                <c:pt idx="68223">
                  <c:v>8.9175236000000006E-30</c:v>
                </c:pt>
                <c:pt idx="68224">
                  <c:v>8.8149865999999999E-30</c:v>
                </c:pt>
                <c:pt idx="68225">
                  <c:v>8.7136233E-30</c:v>
                </c:pt>
                <c:pt idx="68226">
                  <c:v>8.6134199999999993E-30</c:v>
                </c:pt>
                <c:pt idx="68227">
                  <c:v>8.5143624999999998E-30</c:v>
                </c:pt>
                <c:pt idx="68228">
                  <c:v>8.4164386999999997E-30</c:v>
                </c:pt>
                <c:pt idx="68229">
                  <c:v>8.3196359E-30</c:v>
                </c:pt>
                <c:pt idx="68230">
                  <c:v>8.2239412999999998E-30</c:v>
                </c:pt>
                <c:pt idx="68231">
                  <c:v>8.1293412999999997E-30</c:v>
                </c:pt>
                <c:pt idx="68232">
                  <c:v>8.0358237999999994E-30</c:v>
                </c:pt>
                <c:pt idx="68233">
                  <c:v>7.9433768999999999E-30</c:v>
                </c:pt>
                <c:pt idx="68234">
                  <c:v>7.8519884999999994E-30</c:v>
                </c:pt>
                <c:pt idx="68235">
                  <c:v>7.7616465999999998E-30</c:v>
                </c:pt>
                <c:pt idx="68236">
                  <c:v>7.6723392E-30</c:v>
                </c:pt>
                <c:pt idx="68237">
                  <c:v>7.5840541000000006E-30</c:v>
                </c:pt>
                <c:pt idx="68238">
                  <c:v>7.4967801000000006E-30</c:v>
                </c:pt>
                <c:pt idx="68239">
                  <c:v>7.4105052000000002E-30</c:v>
                </c:pt>
                <c:pt idx="68240">
                  <c:v>7.3252189000000004E-30</c:v>
                </c:pt>
                <c:pt idx="68241">
                  <c:v>7.2409090000000005E-30</c:v>
                </c:pt>
                <c:pt idx="68242">
                  <c:v>7.1575651999999998E-30</c:v>
                </c:pt>
                <c:pt idx="68243">
                  <c:v>7.0751759999999997E-30</c:v>
                </c:pt>
                <c:pt idx="68244">
                  <c:v>6.9937310000000003E-30</c:v>
                </c:pt>
                <c:pt idx="68245">
                  <c:v>6.9132187999999995E-30</c:v>
                </c:pt>
                <c:pt idx="68246">
                  <c:v>6.8336290000000001E-30</c:v>
                </c:pt>
                <c:pt idx="68247">
                  <c:v>6.7549509999999997E-30</c:v>
                </c:pt>
                <c:pt idx="68248">
                  <c:v>6.6771750000000002E-30</c:v>
                </c:pt>
                <c:pt idx="68249">
                  <c:v>6.6002898000000004E-30</c:v>
                </c:pt>
                <c:pt idx="68250">
                  <c:v>6.5242855000000001E-30</c:v>
                </c:pt>
                <c:pt idx="68251">
                  <c:v>6.4491524999999993E-30</c:v>
                </c:pt>
                <c:pt idx="68252">
                  <c:v>6.3748808000000002E-30</c:v>
                </c:pt>
                <c:pt idx="68253">
                  <c:v>6.3014603000000002E-30</c:v>
                </c:pt>
                <c:pt idx="68254">
                  <c:v>6.2288817E-30</c:v>
                </c:pt>
                <c:pt idx="68255">
                  <c:v>6.1571352000000001E-30</c:v>
                </c:pt>
                <c:pt idx="68256">
                  <c:v>6.0862110000000001E-30</c:v>
                </c:pt>
                <c:pt idx="68257">
                  <c:v>6.0160999999999998E-30</c:v>
                </c:pt>
                <c:pt idx="68258">
                  <c:v>5.9467932000000001E-30</c:v>
                </c:pt>
                <c:pt idx="68259">
                  <c:v>5.8782815999999999E-30</c:v>
                </c:pt>
                <c:pt idx="68260">
                  <c:v>5.8105555E-30</c:v>
                </c:pt>
                <c:pt idx="68261">
                  <c:v>5.7436065000000002E-30</c:v>
                </c:pt>
                <c:pt idx="68262">
                  <c:v>5.6774252000000001E-30</c:v>
                </c:pt>
                <c:pt idx="68263">
                  <c:v>5.612003E-30</c:v>
                </c:pt>
                <c:pt idx="68264">
                  <c:v>5.5473313E-30</c:v>
                </c:pt>
                <c:pt idx="68265">
                  <c:v>5.4834013E-30</c:v>
                </c:pt>
                <c:pt idx="68266">
                  <c:v>5.4202048000000002E-30</c:v>
                </c:pt>
                <c:pt idx="68267">
                  <c:v>5.3577335999999999E-30</c:v>
                </c:pt>
                <c:pt idx="68268">
                  <c:v>5.2959793000000003E-30</c:v>
                </c:pt>
                <c:pt idx="68269">
                  <c:v>5.2349341000000002E-30</c:v>
                </c:pt>
                <c:pt idx="68270">
                  <c:v>5.1745893E-30</c:v>
                </c:pt>
                <c:pt idx="68271">
                  <c:v>5.1149367000000003E-30</c:v>
                </c:pt>
                <c:pt idx="68272">
                  <c:v>5.0559689999999998E-30</c:v>
                </c:pt>
                <c:pt idx="68273">
                  <c:v>4.9976779999999999E-30</c:v>
                </c:pt>
                <c:pt idx="68274">
                  <c:v>4.9400562000000001E-30</c:v>
                </c:pt>
                <c:pt idx="68275">
                  <c:v>4.8830960999999999E-30</c:v>
                </c:pt>
                <c:pt idx="68276">
                  <c:v>4.8267900999999997E-30</c:v>
                </c:pt>
                <c:pt idx="68277">
                  <c:v>4.7711302999999999E-30</c:v>
                </c:pt>
                <c:pt idx="68278">
                  <c:v>4.7161097000000003E-30</c:v>
                </c:pt>
                <c:pt idx="68279">
                  <c:v>4.6617206000000001E-30</c:v>
                </c:pt>
                <c:pt idx="68280">
                  <c:v>4.6079559000000001E-30</c:v>
                </c:pt>
                <c:pt idx="68281">
                  <c:v>4.5548088999999999E-30</c:v>
                </c:pt>
                <c:pt idx="68282">
                  <c:v>4.5022719999999997E-30</c:v>
                </c:pt>
                <c:pt idx="68283">
                  <c:v>4.4503389000000003E-30</c:v>
                </c:pt>
                <c:pt idx="68284">
                  <c:v>4.3990023000000002E-30</c:v>
                </c:pt>
                <c:pt idx="68285">
                  <c:v>4.3482551999999999E-30</c:v>
                </c:pt>
                <c:pt idx="68286">
                  <c:v>4.2980910999999999E-30</c:v>
                </c:pt>
                <c:pt idx="68287">
                  <c:v>4.2485037000000003E-30</c:v>
                </c:pt>
                <c:pt idx="68288">
                  <c:v>4.1994857000000001E-30</c:v>
                </c:pt>
                <c:pt idx="68289">
                  <c:v>4.1510308999999999E-30</c:v>
                </c:pt>
                <c:pt idx="68290">
                  <c:v>4.1031328000000002E-30</c:v>
                </c:pt>
                <c:pt idx="68291">
                  <c:v>4.0557849999999997E-30</c:v>
                </c:pt>
                <c:pt idx="68292">
                  <c:v>4.0089814999999999E-30</c:v>
                </c:pt>
                <c:pt idx="68293">
                  <c:v>3.9627160000000003E-30</c:v>
                </c:pt>
                <c:pt idx="68294">
                  <c:v>3.9169819000000001E-30</c:v>
                </c:pt>
                <c:pt idx="68295">
                  <c:v>3.8717732999999998E-30</c:v>
                </c:pt>
                <c:pt idx="68296">
                  <c:v>3.8270845999999997E-30</c:v>
                </c:pt>
                <c:pt idx="68297">
                  <c:v>3.7829097000000001E-30</c:v>
                </c:pt>
                <c:pt idx="68298">
                  <c:v>3.7392425999999997E-30</c:v>
                </c:pt>
                <c:pt idx="68299">
                  <c:v>3.6960773999999999E-30</c:v>
                </c:pt>
                <c:pt idx="68300">
                  <c:v>3.6534082E-30</c:v>
                </c:pt>
                <c:pt idx="68301">
                  <c:v>3.6112300000000003E-30</c:v>
                </c:pt>
                <c:pt idx="68302">
                  <c:v>3.5695366000000001E-30</c:v>
                </c:pt>
                <c:pt idx="68303">
                  <c:v>3.5283224999999999E-30</c:v>
                </c:pt>
                <c:pt idx="68304">
                  <c:v>3.4875823000000002E-30</c:v>
                </c:pt>
                <c:pt idx="68305">
                  <c:v>3.4473108000000002E-30</c:v>
                </c:pt>
                <c:pt idx="68306">
                  <c:v>3.4075023000000003E-30</c:v>
                </c:pt>
                <c:pt idx="68307">
                  <c:v>3.3681520999999997E-30</c:v>
                </c:pt>
                <c:pt idx="68308">
                  <c:v>3.3292543000000003E-30</c:v>
                </c:pt>
                <c:pt idx="68309">
                  <c:v>3.2908038E-30</c:v>
                </c:pt>
                <c:pt idx="68310">
                  <c:v>3.2527959999999997E-30</c:v>
                </c:pt>
                <c:pt idx="68311">
                  <c:v>3.2152253000000002E-30</c:v>
                </c:pt>
                <c:pt idx="68312">
                  <c:v>3.1780867999999997E-30</c:v>
                </c:pt>
                <c:pt idx="68313">
                  <c:v>3.1413756999999999E-30</c:v>
                </c:pt>
                <c:pt idx="68314">
                  <c:v>3.1050868000000001E-30</c:v>
                </c:pt>
                <c:pt idx="68315">
                  <c:v>3.0692153999999998E-30</c:v>
                </c:pt>
                <c:pt idx="68316">
                  <c:v>3.0337567999999999E-30</c:v>
                </c:pt>
                <c:pt idx="68317">
                  <c:v>2.9987063999999999E-30</c:v>
                </c:pt>
                <c:pt idx="68318">
                  <c:v>2.9640592000000002E-30</c:v>
                </c:pt>
                <c:pt idx="68319">
                  <c:v>2.9298108E-30</c:v>
                </c:pt>
                <c:pt idx="68320">
                  <c:v>2.8959564999999999E-30</c:v>
                </c:pt>
                <c:pt idx="68321">
                  <c:v>2.862492E-30</c:v>
                </c:pt>
                <c:pt idx="68322">
                  <c:v>2.8294126E-30</c:v>
                </c:pt>
                <c:pt idx="68323">
                  <c:v>2.7967142000000001E-30</c:v>
                </c:pt>
                <c:pt idx="68324">
                  <c:v>2.7643920000000001E-30</c:v>
                </c:pt>
                <c:pt idx="68325">
                  <c:v>2.7324420999999999E-30</c:v>
                </c:pt>
                <c:pt idx="68326">
                  <c:v>2.7008598000000002E-30</c:v>
                </c:pt>
                <c:pt idx="68327">
                  <c:v>2.6696413000000002E-30</c:v>
                </c:pt>
                <c:pt idx="68328">
                  <c:v>2.6387823E-30</c:v>
                </c:pt>
                <c:pt idx="68329">
                  <c:v>2.6082786000000002E-30</c:v>
                </c:pt>
                <c:pt idx="68330">
                  <c:v>2.5781263999999999E-30</c:v>
                </c:pt>
                <c:pt idx="68331">
                  <c:v>2.5483212999999999E-30</c:v>
                </c:pt>
                <c:pt idx="68332">
                  <c:v>2.5188595000000002E-30</c:v>
                </c:pt>
                <c:pt idx="68333">
                  <c:v>2.4897368999999999E-30</c:v>
                </c:pt>
                <c:pt idx="68334">
                  <c:v>2.4609498999999999E-30</c:v>
                </c:pt>
                <c:pt idx="68335">
                  <c:v>2.4324945E-30</c:v>
                </c:pt>
                <c:pt idx="68336">
                  <c:v>2.4043671000000001E-30</c:v>
                </c:pt>
                <c:pt idx="68337">
                  <c:v>2.3765635E-30</c:v>
                </c:pt>
                <c:pt idx="68338">
                  <c:v>2.3490803E-30</c:v>
                </c:pt>
                <c:pt idx="68339">
                  <c:v>2.3219137000000001E-30</c:v>
                </c:pt>
                <c:pt idx="68340">
                  <c:v>2.2950602000000001E-30</c:v>
                </c:pt>
                <c:pt idx="68341">
                  <c:v>2.2685160000000002E-30</c:v>
                </c:pt>
                <c:pt idx="68342">
                  <c:v>2.2422779E-30</c:v>
                </c:pt>
                <c:pt idx="68343">
                  <c:v>2.2163421000000001E-30</c:v>
                </c:pt>
                <c:pt idx="68344">
                  <c:v>2.1907052999999999E-30</c:v>
                </c:pt>
                <c:pt idx="68345">
                  <c:v>2.1653638E-30</c:v>
                </c:pt>
                <c:pt idx="68346">
                  <c:v>2.1403144999999999E-30</c:v>
                </c:pt>
                <c:pt idx="68347">
                  <c:v>2.1155539E-30</c:v>
                </c:pt>
                <c:pt idx="68348">
                  <c:v>2.0910786000000001E-30</c:v>
                </c:pt>
                <c:pt idx="68349">
                  <c:v>2.0668856E-30</c:v>
                </c:pt>
                <c:pt idx="68350">
                  <c:v>2.0429713999999999E-30</c:v>
                </c:pt>
                <c:pt idx="68351">
                  <c:v>2.0193328E-30</c:v>
                </c:pt>
                <c:pt idx="68352">
                  <c:v>1.9959667999999999E-30</c:v>
                </c:pt>
                <c:pt idx="68353">
                  <c:v>1.9728701999999999E-30</c:v>
                </c:pt>
                <c:pt idx="68354">
                  <c:v>1.9500398E-30</c:v>
                </c:pt>
                <c:pt idx="68355">
                  <c:v>1.9274728E-30</c:v>
                </c:pt>
                <c:pt idx="68356">
                  <c:v>1.9051657999999998E-30</c:v>
                </c:pt>
                <c:pt idx="68357">
                  <c:v>1.8831162000000001E-30</c:v>
                </c:pt>
                <c:pt idx="68358">
                  <c:v>1.8613208000000001E-30</c:v>
                </c:pt>
                <c:pt idx="68359">
                  <c:v>1.8397767E-30</c:v>
                </c:pt>
                <c:pt idx="68360">
                  <c:v>1.8184813E-30</c:v>
                </c:pt>
                <c:pt idx="68361">
                  <c:v>1.7974315E-30</c:v>
                </c:pt>
                <c:pt idx="68362">
                  <c:v>1.7766242999999999E-30</c:v>
                </c:pt>
                <c:pt idx="68363">
                  <c:v>1.7560572999999999E-30</c:v>
                </c:pt>
                <c:pt idx="68364">
                  <c:v>1.7357273999999999E-30</c:v>
                </c:pt>
                <c:pt idx="68365">
                  <c:v>1.7156320999999999E-30</c:v>
                </c:pt>
                <c:pt idx="68366">
                  <c:v>1.6957687E-30</c:v>
                </c:pt>
                <c:pt idx="68367">
                  <c:v>1.6761344E-30</c:v>
                </c:pt>
                <c:pt idx="68368">
                  <c:v>1.6567267E-30</c:v>
                </c:pt>
                <c:pt idx="68369">
                  <c:v>1.6375427999999999E-30</c:v>
                </c:pt>
                <c:pt idx="68370">
                  <c:v>1.6185803000000001E-30</c:v>
                </c:pt>
                <c:pt idx="68371">
                  <c:v>1.5998367000000001E-30</c:v>
                </c:pt>
                <c:pt idx="68372">
                  <c:v>1.5813094000000001E-30</c:v>
                </c:pt>
                <c:pt idx="68373">
                  <c:v>1.562996E-30</c:v>
                </c:pt>
                <c:pt idx="68374">
                  <c:v>1.5448938000000001E-30</c:v>
                </c:pt>
                <c:pt idx="68375">
                  <c:v>1.5270005999999999E-30</c:v>
                </c:pt>
                <c:pt idx="68376">
                  <c:v>1.5093141000000001E-30</c:v>
                </c:pt>
                <c:pt idx="68377">
                  <c:v>1.4918315E-30</c:v>
                </c:pt>
                <c:pt idx="68378">
                  <c:v>1.4745508999999999E-30</c:v>
                </c:pt>
                <c:pt idx="68379">
                  <c:v>1.4574698E-30</c:v>
                </c:pt>
                <c:pt idx="68380">
                  <c:v>1.4405858000000001E-30</c:v>
                </c:pt>
                <c:pt idx="68381">
                  <c:v>1.4238967999999999E-30</c:v>
                </c:pt>
                <c:pt idx="68382">
                  <c:v>1.4074005E-30</c:v>
                </c:pt>
                <c:pt idx="68383">
                  <c:v>1.3910947E-30</c:v>
                </c:pt>
                <c:pt idx="68384">
                  <c:v>1.3749772000000001E-30</c:v>
                </c:pt>
                <c:pt idx="68385">
                  <c:v>1.3590457000000001E-30</c:v>
                </c:pt>
                <c:pt idx="68386">
                  <c:v>1.3432982E-30</c:v>
                </c:pt>
                <c:pt idx="68387">
                  <c:v>1.3277326000000001E-30</c:v>
                </c:pt>
                <c:pt idx="68388">
                  <c:v>1.3123467E-30</c:v>
                </c:pt>
                <c:pt idx="68389">
                  <c:v>1.2971385E-30</c:v>
                </c:pt>
                <c:pt idx="68390">
                  <c:v>1.2821060000000001E-30</c:v>
                </c:pt>
                <c:pt idx="68391">
                  <c:v>1.2672471E-30</c:v>
                </c:pt>
                <c:pt idx="68392">
                  <c:v>1.2525598999999999E-30</c:v>
                </c:pt>
                <c:pt idx="68393">
                  <c:v>1.2380422E-30</c:v>
                </c:pt>
                <c:pt idx="68394">
                  <c:v>1.2236923E-30</c:v>
                </c:pt>
                <c:pt idx="68395">
                  <c:v>1.2095083E-30</c:v>
                </c:pt>
                <c:pt idx="68396">
                  <c:v>1.195488E-30</c:v>
                </c:pt>
                <c:pt idx="68397">
                  <c:v>1.1816297E-30</c:v>
                </c:pt>
                <c:pt idx="68398">
                  <c:v>1.1679315E-30</c:v>
                </c:pt>
                <c:pt idx="68399">
                  <c:v>1.1543915999999999E-30</c:v>
                </c:pt>
                <c:pt idx="68400">
                  <c:v>1.1410082000000001E-30</c:v>
                </c:pt>
                <c:pt idx="68401">
                  <c:v>1.1267995E-30</c:v>
                </c:pt>
                <c:pt idx="68402">
                  <c:v>1.1127717999999999E-30</c:v>
                </c:pt>
                <c:pt idx="68403">
                  <c:v>1.0989219999999999E-30</c:v>
                </c:pt>
                <c:pt idx="68404">
                  <c:v>1.0852475E-30</c:v>
                </c:pt>
                <c:pt idx="68405">
                  <c:v>1.0717456999999999E-30</c:v>
                </c:pt>
                <c:pt idx="68406">
                  <c:v>1.0584140999999999E-30</c:v>
                </c:pt>
                <c:pt idx="68407">
                  <c:v>1.0452501999999999E-30</c:v>
                </c:pt>
                <c:pt idx="68408">
                  <c:v>1.0322518E-30</c:v>
                </c:pt>
                <c:pt idx="68409">
                  <c:v>1.0194164000000001E-30</c:v>
                </c:pt>
                <c:pt idx="68410">
                  <c:v>1.006742E-30</c:v>
                </c:pt>
                <c:pt idx="68411">
                  <c:v>9.9422625999999998E-31</c:v>
                </c:pt>
                <c:pt idx="68412">
                  <c:v>9.8186711000000006E-31</c:v>
                </c:pt>
                <c:pt idx="68413">
                  <c:v>9.6966256000000008E-31</c:v>
                </c:pt>
                <c:pt idx="68414">
                  <c:v>9.5761055000000001E-31</c:v>
                </c:pt>
                <c:pt idx="68415">
                  <c:v>9.4570909000000003E-31</c:v>
                </c:pt>
                <c:pt idx="68416">
                  <c:v>9.3395621999999992E-31</c:v>
                </c:pt>
                <c:pt idx="68417">
                  <c:v>9.2235003999999996E-31</c:v>
                </c:pt>
                <c:pt idx="68418">
                  <c:v>9.1088859999999999E-31</c:v>
                </c:pt>
                <c:pt idx="68419">
                  <c:v>8.9957009000000005E-31</c:v>
                </c:pt>
                <c:pt idx="68420">
                  <c:v>8.8839264999999992E-31</c:v>
                </c:pt>
                <c:pt idx="68421">
                  <c:v>8.7735456000000008E-31</c:v>
                </c:pt>
                <c:pt idx="68422">
                  <c:v>8.6645397000000001E-31</c:v>
                </c:pt>
                <c:pt idx="68423">
                  <c:v>8.5568916999999992E-31</c:v>
                </c:pt>
                <c:pt idx="68424">
                  <c:v>8.4505846999999992E-31</c:v>
                </c:pt>
                <c:pt idx="68425">
                  <c:v>8.3456007999999997E-31</c:v>
                </c:pt>
                <c:pt idx="68426">
                  <c:v>8.2419241E-31</c:v>
                </c:pt>
                <c:pt idx="68427">
                  <c:v>8.1395375999999992E-31</c:v>
                </c:pt>
                <c:pt idx="68428">
                  <c:v>8.0384252999999994E-31</c:v>
                </c:pt>
                <c:pt idx="68429">
                  <c:v>7.9385722999999999E-31</c:v>
                </c:pt>
                <c:pt idx="68430">
                  <c:v>7.839961E-31</c:v>
                </c:pt>
                <c:pt idx="68431">
                  <c:v>7.7425769000000002E-31</c:v>
                </c:pt>
                <c:pt idx="68432">
                  <c:v>7.6464040999999997E-31</c:v>
                </c:pt>
                <c:pt idx="68433">
                  <c:v>7.5514273999999996E-31</c:v>
                </c:pt>
                <c:pt idx="68434">
                  <c:v>7.4576319E-31</c:v>
                </c:pt>
                <c:pt idx="68435">
                  <c:v>7.3650029999999999E-31</c:v>
                </c:pt>
                <c:pt idx="68436">
                  <c:v>7.2735255000000004E-31</c:v>
                </c:pt>
                <c:pt idx="68437">
                  <c:v>7.1831854999999996E-31</c:v>
                </c:pt>
                <c:pt idx="68438">
                  <c:v>7.0939688000000004E-31</c:v>
                </c:pt>
                <c:pt idx="68439">
                  <c:v>7.0058612000000001E-31</c:v>
                </c:pt>
                <c:pt idx="68440">
                  <c:v>6.9188487999999996E-31</c:v>
                </c:pt>
                <c:pt idx="68441">
                  <c:v>6.8329178000000002E-31</c:v>
                </c:pt>
                <c:pt idx="68442">
                  <c:v>6.7480545999999998E-31</c:v>
                </c:pt>
                <c:pt idx="68443">
                  <c:v>6.6642455999999998E-31</c:v>
                </c:pt>
                <c:pt idx="68444">
                  <c:v>6.5814781000000002E-31</c:v>
                </c:pt>
                <c:pt idx="68445">
                  <c:v>6.4997389999999997E-31</c:v>
                </c:pt>
                <c:pt idx="68446">
                  <c:v>6.4190153999999997E-31</c:v>
                </c:pt>
                <c:pt idx="68447">
                  <c:v>6.3392942999999996E-31</c:v>
                </c:pt>
                <c:pt idx="68448">
                  <c:v>6.2605635000000001E-31</c:v>
                </c:pt>
                <c:pt idx="68449">
                  <c:v>6.1828110999999998E-31</c:v>
                </c:pt>
                <c:pt idx="68450">
                  <c:v>6.1060245000000001E-31</c:v>
                </c:pt>
                <c:pt idx="68451">
                  <c:v>6.0301915E-31</c:v>
                </c:pt>
                <c:pt idx="68452">
                  <c:v>5.9553008000000003E-31</c:v>
                </c:pt>
                <c:pt idx="68453">
                  <c:v>5.8813400999999996E-31</c:v>
                </c:pt>
                <c:pt idx="68454">
                  <c:v>5.8082981000000004E-31</c:v>
                </c:pt>
                <c:pt idx="68455">
                  <c:v>5.7361636999999996E-31</c:v>
                </c:pt>
                <c:pt idx="68456">
                  <c:v>5.6649250000000002E-31</c:v>
                </c:pt>
                <c:pt idx="68457">
                  <c:v>5.5945712000000004E-31</c:v>
                </c:pt>
                <c:pt idx="68458">
                  <c:v>5.5250910000000003E-31</c:v>
                </c:pt>
                <c:pt idx="68459">
                  <c:v>5.4564735999999999E-31</c:v>
                </c:pt>
                <c:pt idx="68460">
                  <c:v>5.3887087E-31</c:v>
                </c:pt>
                <c:pt idx="68461">
                  <c:v>5.3217854999999996E-31</c:v>
                </c:pt>
                <c:pt idx="68462">
                  <c:v>5.2556931000000001E-31</c:v>
                </c:pt>
                <c:pt idx="68463">
                  <c:v>5.1904212000000003E-31</c:v>
                </c:pt>
                <c:pt idx="68464">
                  <c:v>5.1259598999999998E-31</c:v>
                </c:pt>
                <c:pt idx="68465">
                  <c:v>5.0622989E-31</c:v>
                </c:pt>
                <c:pt idx="68466">
                  <c:v>4.9994283000000004E-31</c:v>
                </c:pt>
                <c:pt idx="68467">
                  <c:v>4.9373382000000003E-31</c:v>
                </c:pt>
                <c:pt idx="68468">
                  <c:v>4.8760186999999998E-31</c:v>
                </c:pt>
                <c:pt idx="68469">
                  <c:v>4.8154609999999996E-31</c:v>
                </c:pt>
                <c:pt idx="68470">
                  <c:v>4.7556546999999999E-31</c:v>
                </c:pt>
                <c:pt idx="68471">
                  <c:v>4.6965908000000003E-31</c:v>
                </c:pt>
                <c:pt idx="68472">
                  <c:v>4.6382599999999997E-31</c:v>
                </c:pt>
                <c:pt idx="68473">
                  <c:v>4.5806531999999996E-31</c:v>
                </c:pt>
                <c:pt idx="68474">
                  <c:v>4.5237615999999999E-31</c:v>
                </c:pt>
                <c:pt idx="68475">
                  <c:v>4.4675762999999997E-31</c:v>
                </c:pt>
                <c:pt idx="68476">
                  <c:v>4.4120883000000002E-31</c:v>
                </c:pt>
                <c:pt idx="68477">
                  <c:v>4.3572891000000002E-31</c:v>
                </c:pt>
                <c:pt idx="68478">
                  <c:v>4.3031703000000004E-31</c:v>
                </c:pt>
                <c:pt idx="68479">
                  <c:v>4.2497229000000004E-31</c:v>
                </c:pt>
                <c:pt idx="68480">
                  <c:v>4.1969390000000001E-31</c:v>
                </c:pt>
                <c:pt idx="68481">
                  <c:v>4.1448105000000002E-31</c:v>
                </c:pt>
                <c:pt idx="68482">
                  <c:v>4.0933289999999998E-31</c:v>
                </c:pt>
                <c:pt idx="68483">
                  <c:v>4.0424865E-31</c:v>
                </c:pt>
                <c:pt idx="68484">
                  <c:v>3.9922750000000002E-31</c:v>
                </c:pt>
                <c:pt idx="68485">
                  <c:v>3.9426868E-31</c:v>
                </c:pt>
                <c:pt idx="68486">
                  <c:v>3.8937141E-31</c:v>
                </c:pt>
                <c:pt idx="68487">
                  <c:v>3.8453493000000001E-31</c:v>
                </c:pt>
                <c:pt idx="68488">
                  <c:v>3.7975847000000001E-31</c:v>
                </c:pt>
                <c:pt idx="68489">
                  <c:v>3.7504128000000001E-31</c:v>
                </c:pt>
                <c:pt idx="68490">
                  <c:v>3.7038265999999999E-31</c:v>
                </c:pt>
                <c:pt idx="68491">
                  <c:v>3.6578184999999999E-31</c:v>
                </c:pt>
                <c:pt idx="68492">
                  <c:v>3.6123811000000001E-31</c:v>
                </c:pt>
                <c:pt idx="68493">
                  <c:v>3.5675078E-31</c:v>
                </c:pt>
                <c:pt idx="68494">
                  <c:v>3.5231916999999998E-31</c:v>
                </c:pt>
                <c:pt idx="68495">
                  <c:v>3.4794257E-31</c:v>
                </c:pt>
                <c:pt idx="68496">
                  <c:v>3.436203E-31</c:v>
                </c:pt>
                <c:pt idx="68497">
                  <c:v>3.3935164999999999E-31</c:v>
                </c:pt>
                <c:pt idx="68498">
                  <c:v>3.3513599999999999E-31</c:v>
                </c:pt>
                <c:pt idx="68499">
                  <c:v>3.3097268E-31</c:v>
                </c:pt>
                <c:pt idx="68500">
                  <c:v>3.2686103999999998E-31</c:v>
                </c:pt>
                <c:pt idx="68501">
                  <c:v>3.2280041000000001E-31</c:v>
                </c:pt>
                <c:pt idx="68502">
                  <c:v>3.1879016999999998E-31</c:v>
                </c:pt>
                <c:pt idx="68503">
                  <c:v>3.1482969000000001E-31</c:v>
                </c:pt>
                <c:pt idx="68504">
                  <c:v>3.1091837E-31</c:v>
                </c:pt>
                <c:pt idx="68505">
                  <c:v>3.0705559999999999E-31</c:v>
                </c:pt>
                <c:pt idx="68506">
                  <c:v>3.032408E-31</c:v>
                </c:pt>
                <c:pt idx="68507">
                  <c:v>2.9947334E-31</c:v>
                </c:pt>
                <c:pt idx="68508">
                  <c:v>2.9575264E-31</c:v>
                </c:pt>
                <c:pt idx="68509">
                  <c:v>2.9207811000000001E-31</c:v>
                </c:pt>
                <c:pt idx="68510">
                  <c:v>2.8844919999999998E-31</c:v>
                </c:pt>
                <c:pt idx="68511">
                  <c:v>2.8486529999999999E-31</c:v>
                </c:pt>
                <c:pt idx="68512">
                  <c:v>2.8132589000000001E-31</c:v>
                </c:pt>
                <c:pt idx="68513">
                  <c:v>2.7783041999999999E-31</c:v>
                </c:pt>
                <c:pt idx="68514">
                  <c:v>2.7437831999999998E-31</c:v>
                </c:pt>
                <c:pt idx="68515">
                  <c:v>2.7096908000000002E-31</c:v>
                </c:pt>
                <c:pt idx="68516">
                  <c:v>2.6760216000000001E-31</c:v>
                </c:pt>
                <c:pt idx="68517">
                  <c:v>2.6427704000000001E-31</c:v>
                </c:pt>
                <c:pt idx="68518">
                  <c:v>2.6099317999999998E-31</c:v>
                </c:pt>
                <c:pt idx="68519">
                  <c:v>2.5775007999999999E-31</c:v>
                </c:pt>
                <c:pt idx="68520">
                  <c:v>2.5454724000000002E-31</c:v>
                </c:pt>
                <c:pt idx="68521">
                  <c:v>2.5138415000000001E-31</c:v>
                </c:pt>
                <c:pt idx="68522">
                  <c:v>2.4826031999999999E-31</c:v>
                </c:pt>
                <c:pt idx="68523">
                  <c:v>2.4517524999999999E-31</c:v>
                </c:pt>
                <c:pt idx="68524">
                  <c:v>2.4212851E-31</c:v>
                </c:pt>
                <c:pt idx="68525">
                  <c:v>2.3911960000000001E-31</c:v>
                </c:pt>
                <c:pt idx="68526">
                  <c:v>2.3614802E-31</c:v>
                </c:pt>
                <c:pt idx="68527">
                  <c:v>2.3321333000000001E-31</c:v>
                </c:pt>
                <c:pt idx="68528">
                  <c:v>2.3031508E-31</c:v>
                </c:pt>
                <c:pt idx="68529">
                  <c:v>2.2745279999999998E-31</c:v>
                </c:pt>
                <c:pt idx="68530">
                  <c:v>2.2462606E-31</c:v>
                </c:pt>
                <c:pt idx="68531">
                  <c:v>2.2183440000000001E-31</c:v>
                </c:pt>
                <c:pt idx="68532">
                  <c:v>2.1907739999999998E-31</c:v>
                </c:pt>
                <c:pt idx="68533">
                  <c:v>2.1635462999999998E-31</c:v>
                </c:pt>
                <c:pt idx="68534">
                  <c:v>2.1366566000000001E-31</c:v>
                </c:pt>
                <c:pt idx="68535">
                  <c:v>2.1101007999999999E-31</c:v>
                </c:pt>
                <c:pt idx="68536">
                  <c:v>2.0838744999999999E-31</c:v>
                </c:pt>
                <c:pt idx="68537">
                  <c:v>2.0579738999999999E-31</c:v>
                </c:pt>
                <c:pt idx="68538">
                  <c:v>2.0323949E-31</c:v>
                </c:pt>
                <c:pt idx="68539">
                  <c:v>2.0071333000000001E-31</c:v>
                </c:pt>
                <c:pt idx="68540">
                  <c:v>1.9821852999999998E-31</c:v>
                </c:pt>
                <c:pt idx="68541">
                  <c:v>1.9575470999999999E-31</c:v>
                </c:pt>
                <c:pt idx="68542">
                  <c:v>1.9332147E-31</c:v>
                </c:pt>
                <c:pt idx="68543">
                  <c:v>1.9091844000000001E-31</c:v>
                </c:pt>
                <c:pt idx="68544">
                  <c:v>1.8854524999999999E-31</c:v>
                </c:pt>
                <c:pt idx="68545">
                  <c:v>1.8620152999999999E-31</c:v>
                </c:pt>
                <c:pt idx="68546">
                  <c:v>1.8388691E-31</c:v>
                </c:pt>
                <c:pt idx="68547">
                  <c:v>1.8160103000000001E-31</c:v>
                </c:pt>
                <c:pt idx="68548">
                  <c:v>1.7934353E-31</c:v>
                </c:pt>
                <c:pt idx="68549">
                  <c:v>1.7711406E-31</c:v>
                </c:pt>
                <c:pt idx="68550">
                  <c:v>1.7491226999999999E-31</c:v>
                </c:pt>
                <c:pt idx="68551">
                  <c:v>1.7273780999999999E-31</c:v>
                </c:pt>
                <c:pt idx="68552">
                  <c:v>1.7059035999999999E-31</c:v>
                </c:pt>
                <c:pt idx="68553">
                  <c:v>1.6846958E-31</c:v>
                </c:pt>
                <c:pt idx="68554">
                  <c:v>1.6637511999999999E-31</c:v>
                </c:pt>
                <c:pt idx="68555">
                  <c:v>1.6430667E-31</c:v>
                </c:pt>
                <c:pt idx="68556">
                  <c:v>1.6226391E-31</c:v>
                </c:pt>
                <c:pt idx="68557">
                  <c:v>1.6024652000000001E-31</c:v>
                </c:pt>
                <c:pt idx="68558">
                  <c:v>1.5825417000000001E-31</c:v>
                </c:pt>
                <c:pt idx="68559">
                  <c:v>1.5628656E-31</c:v>
                </c:pt>
                <c:pt idx="68560">
                  <c:v>1.5434338E-31</c:v>
                </c:pt>
                <c:pt idx="68561">
                  <c:v>1.5242434E-31</c:v>
                </c:pt>
                <c:pt idx="68562">
                  <c:v>1.5052913000000001E-31</c:v>
                </c:pt>
                <c:pt idx="68563">
                  <c:v>1.4865745E-31</c:v>
                </c:pt>
                <c:pt idx="68564">
                  <c:v>1.4680902E-31</c:v>
                </c:pt>
                <c:pt idx="68565">
                  <c:v>1.4498354999999999E-31</c:v>
                </c:pt>
                <c:pt idx="68566">
                  <c:v>1.4318074E-31</c:v>
                </c:pt>
                <c:pt idx="68567">
                  <c:v>1.4140031E-31</c:v>
                </c:pt>
                <c:pt idx="68568">
                  <c:v>1.3964199E-31</c:v>
                </c:pt>
                <c:pt idx="68569">
                  <c:v>1.3790551999999999E-31</c:v>
                </c:pt>
                <c:pt idx="68570">
                  <c:v>1.3619060999999999E-31</c:v>
                </c:pt>
                <c:pt idx="68571">
                  <c:v>1.3449701E-31</c:v>
                </c:pt>
                <c:pt idx="68572">
                  <c:v>1.3282443E-31</c:v>
                </c:pt>
                <c:pt idx="68573">
                  <c:v>1.3117262999999999E-31</c:v>
                </c:pt>
                <c:pt idx="68574">
                  <c:v>1.2954133E-31</c:v>
                </c:pt>
                <c:pt idx="68575">
                  <c:v>1.2793031E-31</c:v>
                </c:pt>
                <c:pt idx="68576">
                  <c:v>1.2633929E-31</c:v>
                </c:pt>
                <c:pt idx="68577">
                  <c:v>1.2476802999999999E-31</c:v>
                </c:pt>
                <c:pt idx="68578">
                  <c:v>1.2321629E-31</c:v>
                </c:pt>
                <c:pt idx="68579">
                  <c:v>1.2168384E-31</c:v>
                </c:pt>
                <c:pt idx="68580">
                  <c:v>1.2017041000000001E-31</c:v>
                </c:pt>
                <c:pt idx="68581">
                  <c:v>1.1867578E-31</c:v>
                </c:pt>
                <c:pt idx="68582">
                  <c:v>1.1719973E-31</c:v>
                </c:pt>
                <c:pt idx="68583">
                  <c:v>1.1574199E-31</c:v>
                </c:pt>
                <c:pt idx="68584">
                  <c:v>1.1430237999999999E-31</c:v>
                </c:pt>
                <c:pt idx="68585">
                  <c:v>1.1288064000000001E-31</c:v>
                </c:pt>
                <c:pt idx="68586">
                  <c:v>1.1147657000000001E-31</c:v>
                </c:pt>
                <c:pt idx="68587">
                  <c:v>1.1008994E-31</c:v>
                </c:pt>
                <c:pt idx="68588">
                  <c:v>1.0872053E-31</c:v>
                </c:pt>
                <c:pt idx="68589">
                  <c:v>1.0736813999999999E-31</c:v>
                </c:pt>
                <c:pt idx="68590">
                  <c:v>1.0603254E-31</c:v>
                </c:pt>
                <c:pt idx="68591">
                  <c:v>1.0471354000000001E-31</c:v>
                </c:pt>
                <c:pt idx="68592">
                  <c:v>1.0341093E-31</c:v>
                </c:pt>
                <c:pt idx="68593">
                  <c:v>1.0212450000000001E-31</c:v>
                </c:pt>
                <c:pt idx="68594">
                  <c:v>1.0085404999999999E-31</c:v>
                </c:pt>
                <c:pt idx="68595">
                  <c:v>9.959938900000001E-32</c:v>
                </c:pt>
                <c:pt idx="68596">
                  <c:v>9.8360319E-32</c:v>
                </c:pt>
                <c:pt idx="68597">
                  <c:v>9.7136640999999998E-32</c:v>
                </c:pt>
                <c:pt idx="68598">
                  <c:v>9.5928167999999995E-32</c:v>
                </c:pt>
                <c:pt idx="68599">
                  <c:v>9.4734706E-32</c:v>
                </c:pt>
                <c:pt idx="68600">
                  <c:v>9.3556072999999996E-32</c:v>
                </c:pt>
                <c:pt idx="68601">
                  <c:v>9.2392087000000001E-32</c:v>
                </c:pt>
                <c:pt idx="68602">
                  <c:v>9.1242559000000005E-32</c:v>
                </c:pt>
                <c:pt idx="68603">
                  <c:v>9.0107320000000001E-32</c:v>
                </c:pt>
                <c:pt idx="68604">
                  <c:v>8.8986186000000001E-32</c:v>
                </c:pt>
                <c:pt idx="68605">
                  <c:v>8.7878981999999999E-32</c:v>
                </c:pt>
                <c:pt idx="68606">
                  <c:v>8.6785537000000005E-32</c:v>
                </c:pt>
                <c:pt idx="68607">
                  <c:v>8.5705675000000005E-32</c:v>
                </c:pt>
                <c:pt idx="68608">
                  <c:v>8.4639230999999998E-32</c:v>
                </c:pt>
                <c:pt idx="68609">
                  <c:v>8.3586041000000001E-32</c:v>
                </c:pt>
                <c:pt idx="68610">
                  <c:v>8.2545940000000005E-32</c:v>
                </c:pt>
                <c:pt idx="68611">
                  <c:v>8.1518770000000005E-32</c:v>
                </c:pt>
                <c:pt idx="68612">
                  <c:v>8.0504365000000004E-32</c:v>
                </c:pt>
                <c:pt idx="68613">
                  <c:v>7.9502561999999995E-32</c:v>
                </c:pt>
                <c:pt idx="68614">
                  <c:v>7.8513207000000003E-32</c:v>
                </c:pt>
                <c:pt idx="68615">
                  <c:v>7.7536148000000002E-32</c:v>
                </c:pt>
                <c:pt idx="68616">
                  <c:v>7.6571232000000003E-32</c:v>
                </c:pt>
                <c:pt idx="68617">
                  <c:v>7.5618310999999998E-32</c:v>
                </c:pt>
                <c:pt idx="68618">
                  <c:v>7.4677234000000002E-32</c:v>
                </c:pt>
                <c:pt idx="68619">
                  <c:v>7.3747852999999997E-32</c:v>
                </c:pt>
                <c:pt idx="68620">
                  <c:v>7.2830021000000003E-32</c:v>
                </c:pt>
                <c:pt idx="68621">
                  <c:v>7.1923597999999996E-32</c:v>
                </c:pt>
                <c:pt idx="68622">
                  <c:v>7.1028441000000003E-32</c:v>
                </c:pt>
                <c:pt idx="68623">
                  <c:v>7.014441E-32</c:v>
                </c:pt>
                <c:pt idx="68624">
                  <c:v>6.9271365000000004E-32</c:v>
                </c:pt>
                <c:pt idx="68625">
                  <c:v>6.8409175000000001E-32</c:v>
                </c:pt>
                <c:pt idx="68626">
                  <c:v>6.7557705999999997E-32</c:v>
                </c:pt>
                <c:pt idx="68627">
                  <c:v>6.6716815999999997E-32</c:v>
                </c:pt>
                <c:pt idx="68628">
                  <c:v>6.5886381999999999E-32</c:v>
                </c:pt>
                <c:pt idx="68629">
                  <c:v>6.5066269000000003E-32</c:v>
                </c:pt>
                <c:pt idx="68630">
                  <c:v>6.4256353000000003E-32</c:v>
                </c:pt>
                <c:pt idx="68631">
                  <c:v>6.3456500000000005E-32</c:v>
                </c:pt>
                <c:pt idx="68632">
                  <c:v>6.2666591000000005E-32</c:v>
                </c:pt>
                <c:pt idx="68633">
                  <c:v>6.1886503999999999E-32</c:v>
                </c:pt>
                <c:pt idx="68634">
                  <c:v>6.1116113999999996E-32</c:v>
                </c:pt>
                <c:pt idx="68635">
                  <c:v>6.0355299E-32</c:v>
                </c:pt>
                <c:pt idx="68636">
                  <c:v>5.9603946999999995E-32</c:v>
                </c:pt>
                <c:pt idx="68637">
                  <c:v>5.8861932999999998E-32</c:v>
                </c:pt>
                <c:pt idx="68638">
                  <c:v>5.8129148000000002E-32</c:v>
                </c:pt>
                <c:pt idx="68639">
                  <c:v>5.7405471999999996E-32</c:v>
                </c:pt>
                <c:pt idx="68640">
                  <c:v>5.6690788999999997E-32</c:v>
                </c:pt>
                <c:pt idx="68641">
                  <c:v>5.5984992999999998E-32</c:v>
                </c:pt>
                <c:pt idx="68642">
                  <c:v>5.5287972000000003E-32</c:v>
                </c:pt>
                <c:pt idx="68643">
                  <c:v>5.4599620000000004E-32</c:v>
                </c:pt>
                <c:pt idx="68644">
                  <c:v>5.3919826000000002E-32</c:v>
                </c:pt>
                <c:pt idx="68645">
                  <c:v>5.3248483000000002E-32</c:v>
                </c:pt>
                <c:pt idx="68646">
                  <c:v>5.2585493000000001E-32</c:v>
                </c:pt>
                <c:pt idx="68647">
                  <c:v>5.1930742999999996E-32</c:v>
                </c:pt>
                <c:pt idx="68648">
                  <c:v>5.1284133000000001E-32</c:v>
                </c:pt>
                <c:pt idx="68649">
                  <c:v>5.0645562999999998E-32</c:v>
                </c:pt>
                <c:pt idx="68650">
                  <c:v>5.0014933999999996E-32</c:v>
                </c:pt>
                <c:pt idx="68651">
                  <c:v>4.9392151000000004E-32</c:v>
                </c:pt>
                <c:pt idx="68652">
                  <c:v>4.8777112E-32</c:v>
                </c:pt>
                <c:pt idx="68653">
                  <c:v>4.8169719E-32</c:v>
                </c:pt>
                <c:pt idx="68654">
                  <c:v>4.7569879000000001E-32</c:v>
                </c:pt>
                <c:pt idx="68655">
                  <c:v>4.6977499999999997E-32</c:v>
                </c:pt>
                <c:pt idx="68656">
                  <c:v>4.6392486000000001E-32</c:v>
                </c:pt>
                <c:pt idx="68657">
                  <c:v>4.5814748000000001E-32</c:v>
                </c:pt>
                <c:pt idx="68658">
                  <c:v>4.5244196E-32</c:v>
                </c:pt>
                <c:pt idx="68659">
                  <c:v>4.4680740000000001E-32</c:v>
                </c:pt>
                <c:pt idx="68660">
                  <c:v>4.4124292999999998E-32</c:v>
                </c:pt>
                <c:pt idx="68661">
                  <c:v>4.3574764000000002E-32</c:v>
                </c:pt>
                <c:pt idx="68662">
                  <c:v>4.3032073999999999E-32</c:v>
                </c:pt>
                <c:pt idx="68663">
                  <c:v>4.2496131000000002E-32</c:v>
                </c:pt>
                <c:pt idx="68664">
                  <c:v>4.1966852999999998E-32</c:v>
                </c:pt>
                <c:pt idx="68665">
                  <c:v>4.1444156999999999E-32</c:v>
                </c:pt>
                <c:pt idx="68666">
                  <c:v>4.0927966000000002E-32</c:v>
                </c:pt>
                <c:pt idx="68667">
                  <c:v>4.0418194999999999E-32</c:v>
                </c:pt>
                <c:pt idx="68668">
                  <c:v>3.9914763000000001E-32</c:v>
                </c:pt>
                <c:pt idx="68669">
                  <c:v>3.9417592999999999E-32</c:v>
                </c:pt>
                <c:pt idx="68670">
                  <c:v>3.8926606999999998E-32</c:v>
                </c:pt>
                <c:pt idx="68671">
                  <c:v>3.8441726999999998E-32</c:v>
                </c:pt>
                <c:pt idx="68672">
                  <c:v>3.7962880999999999E-32</c:v>
                </c:pt>
                <c:pt idx="68673">
                  <c:v>3.7489991000000001E-32</c:v>
                </c:pt>
                <c:pt idx="68674">
                  <c:v>3.7022984999999998E-32</c:v>
                </c:pt>
                <c:pt idx="68675">
                  <c:v>3.6561788999999997E-32</c:v>
                </c:pt>
                <c:pt idx="68676">
                  <c:v>3.6106329000000001E-32</c:v>
                </c:pt>
                <c:pt idx="68677">
                  <c:v>3.5656535000000001E-32</c:v>
                </c:pt>
                <c:pt idx="68678">
                  <c:v>3.5212335999999999E-32</c:v>
                </c:pt>
                <c:pt idx="68679">
                  <c:v>3.4773665E-32</c:v>
                </c:pt>
                <c:pt idx="68680">
                  <c:v>3.4340450999999998E-32</c:v>
                </c:pt>
                <c:pt idx="68681">
                  <c:v>3.3912626999999998E-32</c:v>
                </c:pt>
                <c:pt idx="68682">
                  <c:v>3.3490128000000002E-32</c:v>
                </c:pt>
                <c:pt idx="68683">
                  <c:v>3.3072883E-32</c:v>
                </c:pt>
                <c:pt idx="68684">
                  <c:v>3.2660831E-32</c:v>
                </c:pt>
                <c:pt idx="68685">
                  <c:v>3.2253908000000003E-32</c:v>
                </c:pt>
                <c:pt idx="68686">
                  <c:v>3.1852043999999998E-32</c:v>
                </c:pt>
                <c:pt idx="68687">
                  <c:v>3.1455183000000001E-32</c:v>
                </c:pt>
                <c:pt idx="68688">
                  <c:v>3.1063258000000002E-32</c:v>
                </c:pt>
                <c:pt idx="68689">
                  <c:v>3.0676209000000003E-32</c:v>
                </c:pt>
                <c:pt idx="68690">
                  <c:v>3.0293979000000002E-32</c:v>
                </c:pt>
                <c:pt idx="68691">
                  <c:v>2.9916505E-32</c:v>
                </c:pt>
                <c:pt idx="68692">
                  <c:v>2.9543726000000001E-32</c:v>
                </c:pt>
                <c:pt idx="68693">
                  <c:v>2.9175587999999998E-32</c:v>
                </c:pt>
                <c:pt idx="68694">
                  <c:v>2.8812031000000003E-32</c:v>
                </c:pt>
                <c:pt idx="68695">
                  <c:v>2.8452997000000002E-32</c:v>
                </c:pt>
                <c:pt idx="68696">
                  <c:v>2.8098429000000002E-32</c:v>
                </c:pt>
                <c:pt idx="68697">
                  <c:v>2.7748276000000002E-32</c:v>
                </c:pt>
                <c:pt idx="68698">
                  <c:v>2.7402481000000001E-32</c:v>
                </c:pt>
                <c:pt idx="68699">
                  <c:v>2.7060987999999997E-32</c:v>
                </c:pt>
                <c:pt idx="68700">
                  <c:v>2.6723744000000002E-32</c:v>
                </c:pt>
                <c:pt idx="68701">
                  <c:v>2.6390699999999998E-32</c:v>
                </c:pt>
                <c:pt idx="68702">
                  <c:v>2.6061800000000002E-32</c:v>
                </c:pt>
                <c:pt idx="68703">
                  <c:v>2.5736992999999998E-32</c:v>
                </c:pt>
                <c:pt idx="68704">
                  <c:v>2.5416227000000001E-32</c:v>
                </c:pt>
                <c:pt idx="68705">
                  <c:v>2.5099455000000001E-32</c:v>
                </c:pt>
                <c:pt idx="68706">
                  <c:v>2.4786627000000001E-32</c:v>
                </c:pt>
                <c:pt idx="68707">
                  <c:v>2.4477692E-32</c:v>
                </c:pt>
                <c:pt idx="68708">
                  <c:v>2.4172603E-32</c:v>
                </c:pt>
                <c:pt idx="68709">
                  <c:v>2.3871312000000001E-32</c:v>
                </c:pt>
                <c:pt idx="68710">
                  <c:v>2.3573771E-32</c:v>
                </c:pt>
                <c:pt idx="68711">
                  <c:v>2.3279931999999999E-32</c:v>
                </c:pt>
                <c:pt idx="68712">
                  <c:v>2.2989751000000001E-32</c:v>
                </c:pt>
                <c:pt idx="68713">
                  <c:v>2.2703183E-32</c:v>
                </c:pt>
                <c:pt idx="68714">
                  <c:v>2.2420183000000001E-32</c:v>
                </c:pt>
                <c:pt idx="68715">
                  <c:v>2.2140704999999999E-32</c:v>
                </c:pt>
                <c:pt idx="68716">
                  <c:v>2.1864705999999999E-32</c:v>
                </c:pt>
                <c:pt idx="68717">
                  <c:v>2.1592143000000001E-32</c:v>
                </c:pt>
                <c:pt idx="68718">
                  <c:v>2.1322971999999999E-32</c:v>
                </c:pt>
                <c:pt idx="68719">
                  <c:v>2.1057153000000001E-32</c:v>
                </c:pt>
                <c:pt idx="68720">
                  <c:v>2.0794644999999999E-32</c:v>
                </c:pt>
                <c:pt idx="68721">
                  <c:v>2.0535403999999999E-32</c:v>
                </c:pt>
                <c:pt idx="68722">
                  <c:v>2.0279391999999999E-32</c:v>
                </c:pt>
                <c:pt idx="68723">
                  <c:v>2.0026567E-32</c:v>
                </c:pt>
                <c:pt idx="68724">
                  <c:v>1.9776889E-32</c:v>
                </c:pt>
                <c:pt idx="68725">
                  <c:v>1.953032E-32</c:v>
                </c:pt>
                <c:pt idx="68726">
                  <c:v>1.9286821000000001E-32</c:v>
                </c:pt>
                <c:pt idx="68727">
                  <c:v>1.9046353000000001E-32</c:v>
                </c:pt>
                <c:pt idx="68728">
                  <c:v>1.8808879E-32</c:v>
                </c:pt>
                <c:pt idx="68729">
                  <c:v>1.8574362E-32</c:v>
                </c:pt>
                <c:pt idx="68730">
                  <c:v>1.8342765E-32</c:v>
                </c:pt>
                <c:pt idx="68731">
                  <c:v>1.8114052E-32</c:v>
                </c:pt>
                <c:pt idx="68732">
                  <c:v>1.7888187999999999E-32</c:v>
                </c:pt>
                <c:pt idx="68733">
                  <c:v>1.7665137000000001E-32</c:v>
                </c:pt>
                <c:pt idx="68734">
                  <c:v>1.7444861999999999E-32</c:v>
                </c:pt>
                <c:pt idx="68735">
                  <c:v>1.722733E-32</c:v>
                </c:pt>
                <c:pt idx="68736">
                  <c:v>1.7012507000000001E-32</c:v>
                </c:pt>
                <c:pt idx="68737">
                  <c:v>1.6800359000000001E-32</c:v>
                </c:pt>
                <c:pt idx="68738">
                  <c:v>1.6590854E-32</c:v>
                </c:pt>
                <c:pt idx="68739">
                  <c:v>1.6383957999999999E-32</c:v>
                </c:pt>
                <c:pt idx="68740">
                  <c:v>1.6179638E-32</c:v>
                </c:pt>
                <c:pt idx="68741">
                  <c:v>1.5977863E-32</c:v>
                </c:pt>
                <c:pt idx="68742">
                  <c:v>1.5778599999999999E-32</c:v>
                </c:pt>
                <c:pt idx="68743">
                  <c:v>1.5581819999999999E-32</c:v>
                </c:pt>
                <c:pt idx="68744">
                  <c:v>1.5387491E-32</c:v>
                </c:pt>
                <c:pt idx="68745">
                  <c:v>1.5195582999999999E-32</c:v>
                </c:pt>
                <c:pt idx="68746">
                  <c:v>1.5006064000000001E-32</c:v>
                </c:pt>
                <c:pt idx="68747">
                  <c:v>1.4818905999999999E-32</c:v>
                </c:pt>
                <c:pt idx="68748">
                  <c:v>1.4634079000000001E-32</c:v>
                </c:pt>
                <c:pt idx="68749">
                  <c:v>1.4451554E-32</c:v>
                </c:pt>
                <c:pt idx="68750">
                  <c:v>1.4271301E-32</c:v>
                </c:pt>
                <c:pt idx="68751">
                  <c:v>1.4093294000000001E-32</c:v>
                </c:pt>
                <c:pt idx="68752">
                  <c:v>1.3917505E-32</c:v>
                </c:pt>
                <c:pt idx="68753">
                  <c:v>1.3743905E-32</c:v>
                </c:pt>
                <c:pt idx="68754">
                  <c:v>1.3572467999999999E-32</c:v>
                </c:pt>
                <c:pt idx="68755">
                  <c:v>1.3403167000000001E-32</c:v>
                </c:pt>
                <c:pt idx="68756">
                  <c:v>1.3235974999999999E-32</c:v>
                </c:pt>
                <c:pt idx="68757">
                  <c:v>1.3070865E-32</c:v>
                </c:pt>
                <c:pt idx="68758">
                  <c:v>1.2907812999999999E-32</c:v>
                </c:pt>
                <c:pt idx="68759">
                  <c:v>1.2746792000000001E-32</c:v>
                </c:pt>
                <c:pt idx="68760">
                  <c:v>1.2587776999999999E-32</c:v>
                </c:pt>
                <c:pt idx="68761">
                  <c:v>1.2430743999999999E-32</c:v>
                </c:pt>
                <c:pt idx="68762">
                  <c:v>1.2275667000000001E-32</c:v>
                </c:pt>
                <c:pt idx="68763">
                  <c:v>1.2122522E-32</c:v>
                </c:pt>
                <c:pt idx="68764">
                  <c:v>1.1971285E-32</c:v>
                </c:pt>
                <c:pt idx="68765">
                  <c:v>1.1821932E-32</c:v>
                </c:pt>
                <c:pt idx="68766">
                  <c:v>1.167444E-32</c:v>
                </c:pt>
                <c:pt idx="68767">
                  <c:v>1.1528785999999999E-32</c:v>
                </c:pt>
                <c:pt idx="68768">
                  <c:v>1.1384947000000001E-32</c:v>
                </c:pt>
                <c:pt idx="68769">
                  <c:v>1.1242901E-32</c:v>
                </c:pt>
                <c:pt idx="68770">
                  <c:v>1.1102625E-32</c:v>
                </c:pt>
                <c:pt idx="68771">
                  <c:v>1.0964097E-32</c:v>
                </c:pt>
                <c:pt idx="68772">
                  <c:v>1.0827294000000001E-32</c:v>
                </c:pt>
                <c:pt idx="68773">
                  <c:v>1.0692195999999999E-32</c:v>
                </c:pt>
                <c:pt idx="68774">
                  <c:v>1.0558781E-32</c:v>
                </c:pt>
                <c:pt idx="68775">
                  <c:v>1.0427029E-32</c:v>
                </c:pt>
                <c:pt idx="68776">
                  <c:v>1.0296919999999999E-32</c:v>
                </c:pt>
                <c:pt idx="68777">
                  <c:v>1.0168431E-32</c:v>
                </c:pt>
                <c:pt idx="68778">
                  <c:v>1.0041544E-32</c:v>
                </c:pt>
                <c:pt idx="68779">
                  <c:v>9.9162374000000002E-33</c:v>
                </c:pt>
                <c:pt idx="68780">
                  <c:v>9.7924931999999993E-33</c:v>
                </c:pt>
                <c:pt idx="68781">
                  <c:v>9.6702909999999996E-33</c:v>
                </c:pt>
                <c:pt idx="68782">
                  <c:v>9.5496110000000006E-33</c:v>
                </c:pt>
                <c:pt idx="68783">
                  <c:v>9.4304358000000005E-33</c:v>
                </c:pt>
                <c:pt idx="68784">
                  <c:v>9.3127459999999994E-33</c:v>
                </c:pt>
                <c:pt idx="68785">
                  <c:v>9.1965233999999998E-33</c:v>
                </c:pt>
                <c:pt idx="68786">
                  <c:v>9.0817495999999996E-33</c:v>
                </c:pt>
                <c:pt idx="68787">
                  <c:v>8.9684062000000006E-33</c:v>
                </c:pt>
                <c:pt idx="68788">
                  <c:v>8.8564756999999996E-33</c:v>
                </c:pt>
                <c:pt idx="68789">
                  <c:v>8.7459402999999998E-33</c:v>
                </c:pt>
                <c:pt idx="68790">
                  <c:v>8.6367824000000005E-33</c:v>
                </c:pt>
                <c:pt idx="68791">
                  <c:v>8.5289850999999995E-33</c:v>
                </c:pt>
                <c:pt idx="68792">
                  <c:v>8.4225316000000004E-33</c:v>
                </c:pt>
                <c:pt idx="68793">
                  <c:v>8.3174049999999996E-33</c:v>
                </c:pt>
                <c:pt idx="68794">
                  <c:v>8.2135890000000003E-33</c:v>
                </c:pt>
                <c:pt idx="68795">
                  <c:v>8.1110675000000004E-33</c:v>
                </c:pt>
                <c:pt idx="68796">
                  <c:v>8.0098236000000005E-33</c:v>
                </c:pt>
                <c:pt idx="68797">
                  <c:v>7.9098420000000001E-33</c:v>
                </c:pt>
                <c:pt idx="68798">
                  <c:v>7.8111062999999993E-33</c:v>
                </c:pt>
                <c:pt idx="68799">
                  <c:v>7.7136013000000005E-33</c:v>
                </c:pt>
                <c:pt idx="68800">
                  <c:v>7.6173120999999997E-33</c:v>
                </c:pt>
                <c:pt idx="68801">
                  <c:v>7.5222234000000004E-33</c:v>
                </c:pt>
                <c:pt idx="68802">
                  <c:v>7.4283206000000006E-33</c:v>
                </c:pt>
                <c:pt idx="68803">
                  <c:v>7.3355880000000004E-33</c:v>
                </c:pt>
                <c:pt idx="68804">
                  <c:v>7.2440118999999993E-33</c:v>
                </c:pt>
                <c:pt idx="68805">
                  <c:v>7.1535774000000004E-33</c:v>
                </c:pt>
                <c:pt idx="68806">
                  <c:v>7.0642707000000002E-33</c:v>
                </c:pt>
                <c:pt idx="68807">
                  <c:v>6.9760770000000005E-33</c:v>
                </c:pt>
                <c:pt idx="68808">
                  <c:v>6.8889832000000007E-33</c:v>
                </c:pt>
                <c:pt idx="68809">
                  <c:v>6.8029758999999994E-33</c:v>
                </c:pt>
                <c:pt idx="68810">
                  <c:v>6.7180413000000003E-33</c:v>
                </c:pt>
                <c:pt idx="68811">
                  <c:v>6.6341653999999997E-33</c:v>
                </c:pt>
                <c:pt idx="68812">
                  <c:v>6.5513349000000006E-33</c:v>
                </c:pt>
                <c:pt idx="68813">
                  <c:v>6.4695373999999996E-33</c:v>
                </c:pt>
                <c:pt idx="68814">
                  <c:v>6.3887595999999997E-33</c:v>
                </c:pt>
                <c:pt idx="68815">
                  <c:v>6.3089899000000004E-33</c:v>
                </c:pt>
                <c:pt idx="68816">
                  <c:v>6.2302148000000001E-33</c:v>
                </c:pt>
                <c:pt idx="68817">
                  <c:v>6.1524220999999999E-33</c:v>
                </c:pt>
                <c:pt idx="68818">
                  <c:v>6.0755994999999999E-33</c:v>
                </c:pt>
                <c:pt idx="68819">
                  <c:v>5.9997346000000001E-33</c:v>
                </c:pt>
                <c:pt idx="68820">
                  <c:v>5.9248158999999999E-33</c:v>
                </c:pt>
                <c:pt idx="68821">
                  <c:v>5.8508314E-33</c:v>
                </c:pt>
                <c:pt idx="68822">
                  <c:v>5.7777696E-33</c:v>
                </c:pt>
                <c:pt idx="68823">
                  <c:v>5.7056188999999998E-33</c:v>
                </c:pt>
                <c:pt idx="68824">
                  <c:v>5.6343681000000003E-33</c:v>
                </c:pt>
                <c:pt idx="68825">
                  <c:v>5.5640060000000001E-33</c:v>
                </c:pt>
                <c:pt idx="68826">
                  <c:v>5.4945214E-33</c:v>
                </c:pt>
                <c:pt idx="68827">
                  <c:v>5.4259038E-33</c:v>
                </c:pt>
                <c:pt idx="68828">
                  <c:v>5.3581417000000003E-33</c:v>
                </c:pt>
                <c:pt idx="68829">
                  <c:v>5.2912247999999998E-33</c:v>
                </c:pt>
                <c:pt idx="68830">
                  <c:v>5.2251425999999999E-33</c:v>
                </c:pt>
                <c:pt idx="68831">
                  <c:v>5.1598841999999999E-33</c:v>
                </c:pt>
                <c:pt idx="68832">
                  <c:v>5.09544E-33</c:v>
                </c:pt>
                <c:pt idx="68833">
                  <c:v>5.0317998000000001E-33</c:v>
                </c:pt>
                <c:pt idx="68834">
                  <c:v>4.9689535000000002E-33</c:v>
                </c:pt>
                <c:pt idx="68835">
                  <c:v>4.9068910000000003E-33</c:v>
                </c:pt>
                <c:pt idx="68836">
                  <c:v>4.8456025999999998E-33</c:v>
                </c:pt>
                <c:pt idx="68837">
                  <c:v>4.7850790000000003E-33</c:v>
                </c:pt>
                <c:pt idx="68838">
                  <c:v>4.7253101999999998E-33</c:v>
                </c:pt>
                <c:pt idx="68839">
                  <c:v>4.6662868000000003E-33</c:v>
                </c:pt>
                <c:pt idx="68840">
                  <c:v>4.6079999000000001E-33</c:v>
                </c:pt>
                <c:pt idx="68841">
                  <c:v>4.5504404000000001E-33</c:v>
                </c:pt>
                <c:pt idx="68842">
                  <c:v>4.4935985999999999E-33</c:v>
                </c:pt>
                <c:pt idx="68843">
                  <c:v>4.4374662000000001E-33</c:v>
                </c:pt>
                <c:pt idx="68844">
                  <c:v>4.3820338999999999E-33</c:v>
                </c:pt>
                <c:pt idx="68845">
                  <c:v>4.3272934000000001E-33</c:v>
                </c:pt>
                <c:pt idx="68846">
                  <c:v>4.2732357E-33</c:v>
                </c:pt>
                <c:pt idx="68847">
                  <c:v>4.2198520999999999E-33</c:v>
                </c:pt>
                <c:pt idx="68848">
                  <c:v>4.1671348000000002E-33</c:v>
                </c:pt>
                <c:pt idx="68849">
                  <c:v>4.1150755E-33</c:v>
                </c:pt>
                <c:pt idx="68850">
                  <c:v>4.0636656E-33</c:v>
                </c:pt>
                <c:pt idx="68851">
                  <c:v>4.0128971E-33</c:v>
                </c:pt>
                <c:pt idx="68852">
                  <c:v>3.9627623000000002E-33</c:v>
                </c:pt>
                <c:pt idx="68853">
                  <c:v>3.9132530000000001E-33</c:v>
                </c:pt>
                <c:pt idx="68854">
                  <c:v>3.8643613000000003E-33</c:v>
                </c:pt>
                <c:pt idx="68855">
                  <c:v>3.8160797000000001E-33</c:v>
                </c:pt>
                <c:pt idx="68856">
                  <c:v>3.7684004999999998E-33</c:v>
                </c:pt>
                <c:pt idx="68857">
                  <c:v>3.7213165E-33</c:v>
                </c:pt>
                <c:pt idx="68858">
                  <c:v>3.6748201999999999E-33</c:v>
                </c:pt>
                <c:pt idx="68859">
                  <c:v>3.6289038999999999E-33</c:v>
                </c:pt>
                <c:pt idx="68860">
                  <c:v>3.5835607000000003E-33</c:v>
                </c:pt>
                <c:pt idx="68861">
                  <c:v>3.5387830999999998E-33</c:v>
                </c:pt>
                <c:pt idx="68862">
                  <c:v>3.4945643000000003E-33</c:v>
                </c:pt>
                <c:pt idx="68863">
                  <c:v>3.4508977E-33</c:v>
                </c:pt>
                <c:pt idx="68864">
                  <c:v>3.4077758000000003E-33</c:v>
                </c:pt>
                <c:pt idx="68865">
                  <c:v>3.3651920000000001E-33</c:v>
                </c:pt>
                <c:pt idx="68866">
                  <c:v>3.3231397999999998E-33</c:v>
                </c:pt>
                <c:pt idx="68867">
                  <c:v>3.2816125000000002E-33</c:v>
                </c:pt>
                <c:pt idx="68868">
                  <c:v>3.2406035999999997E-33</c:v>
                </c:pt>
                <c:pt idx="68869">
                  <c:v>3.2001063000000003E-33</c:v>
                </c:pt>
                <c:pt idx="68870">
                  <c:v>3.1601145000000003E-33</c:v>
                </c:pt>
                <c:pt idx="68871">
                  <c:v>3.1206220000000001E-33</c:v>
                </c:pt>
                <c:pt idx="68872">
                  <c:v>3.0816224000000002E-33</c:v>
                </c:pt>
                <c:pt idx="68873">
                  <c:v>3.0431095000000001E-33</c:v>
                </c:pt>
                <c:pt idx="68874">
                  <c:v>3.0050773E-33</c:v>
                </c:pt>
                <c:pt idx="68875">
                  <c:v>2.9675197000000001E-33</c:v>
                </c:pt>
                <c:pt idx="68876">
                  <c:v>2.9304309999999999E-33</c:v>
                </c:pt>
                <c:pt idx="68877">
                  <c:v>2.8938054E-33</c:v>
                </c:pt>
                <c:pt idx="68878">
                  <c:v>2.8576368999999999E-33</c:v>
                </c:pt>
                <c:pt idx="68879">
                  <c:v>2.8219197999999999E-33</c:v>
                </c:pt>
                <c:pt idx="68880">
                  <c:v>2.7866486000000001E-33</c:v>
                </c:pt>
                <c:pt idx="68881">
                  <c:v>2.7518177999999999E-33</c:v>
                </c:pt>
                <c:pt idx="68882">
                  <c:v>2.7174216999999999E-33</c:v>
                </c:pt>
                <c:pt idx="68883">
                  <c:v>2.6834551000000001E-33</c:v>
                </c:pt>
                <c:pt idx="68884">
                  <c:v>2.6499125000000002E-33</c:v>
                </c:pt>
                <c:pt idx="68885">
                  <c:v>2.6167887000000001E-33</c:v>
                </c:pt>
                <c:pt idx="68886">
                  <c:v>2.5840784000000001E-33</c:v>
                </c:pt>
                <c:pt idx="68887">
                  <c:v>2.5517764E-33</c:v>
                </c:pt>
                <c:pt idx="68888">
                  <c:v>2.5198777000000001E-33</c:v>
                </c:pt>
                <c:pt idx="68889">
                  <c:v>2.4883771999999999E-33</c:v>
                </c:pt>
                <c:pt idx="68890">
                  <c:v>2.4572701E-33</c:v>
                </c:pt>
                <c:pt idx="68891">
                  <c:v>2.4265515E-33</c:v>
                </c:pt>
                <c:pt idx="68892">
                  <c:v>2.3962164000000001E-33</c:v>
                </c:pt>
                <c:pt idx="68893">
                  <c:v>2.3662602000000001E-33</c:v>
                </c:pt>
                <c:pt idx="68894">
                  <c:v>2.336678E-33</c:v>
                </c:pt>
                <c:pt idx="68895">
                  <c:v>2.3074650999999999E-33</c:v>
                </c:pt>
                <c:pt idx="68896">
                  <c:v>2.278617E-33</c:v>
                </c:pt>
                <c:pt idx="68897">
                  <c:v>2.2501291E-33</c:v>
                </c:pt>
                <c:pt idx="68898">
                  <c:v>2.2219966999999999E-33</c:v>
                </c:pt>
                <c:pt idx="68899">
                  <c:v>2.1942158E-33</c:v>
                </c:pt>
                <c:pt idx="68900">
                  <c:v>2.1667818E-33</c:v>
                </c:pt>
                <c:pt idx="68901">
                  <c:v>2.1396903000000001E-33</c:v>
                </c:pt>
                <c:pt idx="68902">
                  <c:v>2.1129371000000002E-33</c:v>
                </c:pt>
                <c:pt idx="68903">
                  <c:v>2.0865180999999999E-33</c:v>
                </c:pt>
                <c:pt idx="68904">
                  <c:v>2.0604288999999998E-33</c:v>
                </c:pt>
                <c:pt idx="68905">
                  <c:v>2.0346656E-33</c:v>
                </c:pt>
                <c:pt idx="68906">
                  <c:v>2.0092239999999999E-33</c:v>
                </c:pt>
                <c:pt idx="68907">
                  <c:v>1.9841002E-33</c:v>
                </c:pt>
                <c:pt idx="68908">
                  <c:v>1.9592901E-33</c:v>
                </c:pt>
                <c:pt idx="68909">
                  <c:v>1.9347899000000001E-33</c:v>
                </c:pt>
                <c:pt idx="68910">
                  <c:v>1.9105956000000001E-33</c:v>
                </c:pt>
                <c:pt idx="68911">
                  <c:v>1.8867034999999999E-33</c:v>
                </c:pt>
                <c:pt idx="68912">
                  <c:v>1.8631099000000001E-33</c:v>
                </c:pt>
                <c:pt idx="68913">
                  <c:v>1.8398108000000001E-33</c:v>
                </c:pt>
                <c:pt idx="68914">
                  <c:v>1.8168028999999999E-33</c:v>
                </c:pt>
                <c:pt idx="68915">
                  <c:v>1.7940824999999999E-33</c:v>
                </c:pt>
                <c:pt idx="68916">
                  <c:v>1.7716458000000001E-33</c:v>
                </c:pt>
                <c:pt idx="68917">
                  <c:v>1.7494892999999999E-33</c:v>
                </c:pt>
                <c:pt idx="68918">
                  <c:v>1.7276097E-33</c:v>
                </c:pt>
                <c:pt idx="68919">
                  <c:v>1.7060034000000001E-33</c:v>
                </c:pt>
                <c:pt idx="68920">
                  <c:v>1.6846669E-33</c:v>
                </c:pt>
                <c:pt idx="68921">
                  <c:v>1.6635969000000001E-33</c:v>
                </c:pt>
                <c:pt idx="68922">
                  <c:v>1.6427900999999998E-33</c:v>
                </c:pt>
                <c:pt idx="68923">
                  <c:v>1.6222432000000001E-33</c:v>
                </c:pt>
                <c:pt idx="68924">
                  <c:v>1.6019528999999999E-33</c:v>
                </c:pt>
                <c:pt idx="68925">
                  <c:v>1.5819161999999999E-33</c:v>
                </c:pt>
                <c:pt idx="68926">
                  <c:v>1.5621298999999999E-33</c:v>
                </c:pt>
                <c:pt idx="68927">
                  <c:v>1.5425908000000001E-33</c:v>
                </c:pt>
                <c:pt idx="68928">
                  <c:v>1.5232958000000001E-33</c:v>
                </c:pt>
                <c:pt idx="68929">
                  <c:v>1.5042416999999999E-33</c:v>
                </c:pt>
                <c:pt idx="68930">
                  <c:v>1.4854256999999999E-33</c:v>
                </c:pt>
                <c:pt idx="68931">
                  <c:v>1.4668449E-33</c:v>
                </c:pt>
                <c:pt idx="68932">
                  <c:v>1.448496E-33</c:v>
                </c:pt>
                <c:pt idx="68933">
                  <c:v>1.4303765E-33</c:v>
                </c:pt>
                <c:pt idx="68934">
                  <c:v>1.4124834E-33</c:v>
                </c:pt>
                <c:pt idx="68935">
                  <c:v>1.3948138E-33</c:v>
                </c:pt>
                <c:pt idx="68936">
                  <c:v>1.3773649999999999E-33</c:v>
                </c:pt>
                <c:pt idx="68937">
                  <c:v>1.3601343E-33</c:v>
                </c:pt>
                <c:pt idx="68938">
                  <c:v>1.3431188E-33</c:v>
                </c:pt>
                <c:pt idx="68939">
                  <c:v>1.3263159999999999E-33</c:v>
                </c:pt>
                <c:pt idx="68940">
                  <c:v>1.3097230000000001E-33</c:v>
                </c:pt>
                <c:pt idx="68941">
                  <c:v>1.2933375000000001E-33</c:v>
                </c:pt>
                <c:pt idx="68942">
                  <c:v>1.2771567E-33</c:v>
                </c:pt>
                <c:pt idx="68943">
                  <c:v>1.2611782E-33</c:v>
                </c:pt>
                <c:pt idx="68944">
                  <c:v>1.2453992999999999E-33</c:v>
                </c:pt>
                <c:pt idx="68945">
                  <c:v>1.2298175E-33</c:v>
                </c:pt>
                <c:pt idx="68946">
                  <c:v>1.2144305999999999E-33</c:v>
                </c:pt>
                <c:pt idx="68947">
                  <c:v>1.1992358E-33</c:v>
                </c:pt>
                <c:pt idx="68948">
                  <c:v>1.184231E-33</c:v>
                </c:pt>
                <c:pt idx="68949">
                  <c:v>1.1694137E-33</c:v>
                </c:pt>
                <c:pt idx="68950">
                  <c:v>1.1547816E-33</c:v>
                </c:pt>
                <c:pt idx="68951">
                  <c:v>1.1403323999999999E-33</c:v>
                </c:pt>
                <c:pt idx="68952">
                  <c:v>1.1260637000000001E-33</c:v>
                </c:pt>
                <c:pt idx="68953">
                  <c:v>1.1119734E-33</c:v>
                </c:pt>
                <c:pt idx="68954">
                  <c:v>1.0980592000000001E-33</c:v>
                </c:pt>
                <c:pt idx="68955">
                  <c:v>1.0843188999999999E-33</c:v>
                </c:pt>
                <c:pt idx="68956">
                  <c:v>1.0707503E-33</c:v>
                </c:pt>
                <c:pt idx="68957">
                  <c:v>1.0573513E-33</c:v>
                </c:pt>
                <c:pt idx="68958">
                  <c:v>1.0441197000000001E-33</c:v>
                </c:pt>
                <c:pt idx="68959">
                  <c:v>1.0310535999999999E-33</c:v>
                </c:pt>
                <c:pt idx="68960">
                  <c:v>1.0181507E-33</c:v>
                </c:pt>
                <c:pt idx="68961">
                  <c:v>1.005409E-33</c:v>
                </c:pt>
                <c:pt idx="68962">
                  <c:v>9.9282674999999999E-34</c:v>
                </c:pt>
                <c:pt idx="68963">
                  <c:v>9.8040178000000005E-34</c:v>
                </c:pt>
                <c:pt idx="68964">
                  <c:v>9.6813210000000004E-34</c:v>
                </c:pt>
                <c:pt idx="68965">
                  <c:v>9.5601577999999999E-34</c:v>
                </c:pt>
                <c:pt idx="68966">
                  <c:v>9.440509E-34</c:v>
                </c:pt>
                <c:pt idx="68967">
                  <c:v>9.3223552999999995E-34</c:v>
                </c:pt>
                <c:pt idx="68968">
                  <c:v>9.2056792000000007E-34</c:v>
                </c:pt>
                <c:pt idx="68969">
                  <c:v>9.0904614999999995E-34</c:v>
                </c:pt>
                <c:pt idx="68970">
                  <c:v>8.9766836999999998E-34</c:v>
                </c:pt>
                <c:pt idx="68971">
                  <c:v>8.8643285000000006E-34</c:v>
                </c:pt>
                <c:pt idx="68972">
                  <c:v>8.7533784000000005E-34</c:v>
                </c:pt>
                <c:pt idx="68973">
                  <c:v>8.6438149999999992E-34</c:v>
                </c:pt>
                <c:pt idx="68974">
                  <c:v>8.5356217E-34</c:v>
                </c:pt>
                <c:pt idx="68975">
                  <c:v>8.4287811999999999E-34</c:v>
                </c:pt>
                <c:pt idx="68976">
                  <c:v>8.3232759999999994E-34</c:v>
                </c:pt>
                <c:pt idx="68977">
                  <c:v>8.2190905000000003E-34</c:v>
                </c:pt>
                <c:pt idx="68978">
                  <c:v>8.1162071999999996E-34</c:v>
                </c:pt>
                <c:pt idx="68979">
                  <c:v>8.0146105000000007E-34</c:v>
                </c:pt>
                <c:pt idx="68980">
                  <c:v>7.9142839000000007E-34</c:v>
                </c:pt>
                <c:pt idx="68981">
                  <c:v>7.8152117000000005E-34</c:v>
                </c:pt>
                <c:pt idx="68982">
                  <c:v>7.7173785E-34</c:v>
                </c:pt>
                <c:pt idx="68983">
                  <c:v>7.6207683999999998E-34</c:v>
                </c:pt>
                <c:pt idx="68984">
                  <c:v>7.5253665E-34</c:v>
                </c:pt>
                <c:pt idx="68985">
                  <c:v>7.4311574999999997E-34</c:v>
                </c:pt>
                <c:pt idx="68986">
                  <c:v>7.3381262999999997E-34</c:v>
                </c:pt>
                <c:pt idx="68987">
                  <c:v>7.2462587E-34</c:v>
                </c:pt>
                <c:pt idx="68988">
                  <c:v>7.1555394999999997E-34</c:v>
                </c:pt>
                <c:pt idx="68989">
                  <c:v>7.0659548999999999E-34</c:v>
                </c:pt>
                <c:pt idx="68990">
                  <c:v>6.9774905999999997E-34</c:v>
                </c:pt>
                <c:pt idx="68991">
                  <c:v>6.8901326E-34</c:v>
                </c:pt>
                <c:pt idx="68992">
                  <c:v>6.8038669000000002E-34</c:v>
                </c:pt>
                <c:pt idx="68993">
                  <c:v>6.7186803000000003E-34</c:v>
                </c:pt>
                <c:pt idx="68994">
                  <c:v>6.6345589999999997E-34</c:v>
                </c:pt>
                <c:pt idx="68995">
                  <c:v>6.5514897000000002E-34</c:v>
                </c:pt>
                <c:pt idx="68996">
                  <c:v>6.4694594000000003E-34</c:v>
                </c:pt>
                <c:pt idx="68997">
                  <c:v>6.3884550000000002E-34</c:v>
                </c:pt>
                <c:pt idx="68998">
                  <c:v>6.3084635000000002E-34</c:v>
                </c:pt>
                <c:pt idx="68999">
                  <c:v>6.2294725999999996E-34</c:v>
                </c:pt>
                <c:pt idx="69000">
                  <c:v>6.1514698000000004E-34</c:v>
                </c:pt>
                <c:pt idx="69001">
                  <c:v>6.0778673999999998E-34</c:v>
                </c:pt>
                <c:pt idx="69002">
                  <c:v>6.0055565999999997E-34</c:v>
                </c:pt>
                <c:pt idx="69003">
                  <c:v>5.9344685E-34</c:v>
                </c:pt>
                <c:pt idx="69004">
                  <c:v>5.8645444999999999E-34</c:v>
                </c:pt>
                <c:pt idx="69005">
                  <c:v>5.7957322000000001E-34</c:v>
                </c:pt>
                <c:pt idx="69006">
                  <c:v>5.7279855999999996E-34</c:v>
                </c:pt>
                <c:pt idx="69007">
                  <c:v>5.6612647999999997E-34</c:v>
                </c:pt>
                <c:pt idx="69008">
                  <c:v>5.5955330999999997E-34</c:v>
                </c:pt>
                <c:pt idx="69009">
                  <c:v>5.5307583000000001E-34</c:v>
                </c:pt>
                <c:pt idx="69010">
                  <c:v>5.4669111E-34</c:v>
                </c:pt>
                <c:pt idx="69011">
                  <c:v>5.4039646999999998E-34</c:v>
                </c:pt>
                <c:pt idx="69012">
                  <c:v>5.3418949000000001E-34</c:v>
                </c:pt>
                <c:pt idx="69013">
                  <c:v>5.2806797E-34</c:v>
                </c:pt>
                <c:pt idx="69014">
                  <c:v>5.2202978999999998E-34</c:v>
                </c:pt>
                <c:pt idx="69015">
                  <c:v>5.1607300999999996E-34</c:v>
                </c:pt>
                <c:pt idx="69016">
                  <c:v>5.1019586E-34</c:v>
                </c:pt>
                <c:pt idx="69017">
                  <c:v>5.0439664E-34</c:v>
                </c:pt>
                <c:pt idx="69018">
                  <c:v>4.9867372000000001E-34</c:v>
                </c:pt>
                <c:pt idx="69019">
                  <c:v>4.9302560999999996E-34</c:v>
                </c:pt>
                <c:pt idx="69020">
                  <c:v>4.8745087000000001E-34</c:v>
                </c:pt>
                <c:pt idx="69021">
                  <c:v>4.8194814000000002E-34</c:v>
                </c:pt>
                <c:pt idx="69022">
                  <c:v>4.7651606999999998E-34</c:v>
                </c:pt>
                <c:pt idx="69023">
                  <c:v>4.7115338000000003E-34</c:v>
                </c:pt>
                <c:pt idx="69024">
                  <c:v>4.6585888E-34</c:v>
                </c:pt>
                <c:pt idx="69025">
                  <c:v>4.6063133000000003E-34</c:v>
                </c:pt>
                <c:pt idx="69026">
                  <c:v>4.5546966999999998E-34</c:v>
                </c:pt>
                <c:pt idx="69027">
                  <c:v>4.5037274999999998E-34</c:v>
                </c:pt>
                <c:pt idx="69028">
                  <c:v>4.4533957E-34</c:v>
                </c:pt>
                <c:pt idx="69029">
                  <c:v>4.4036901999999999E-34</c:v>
                </c:pt>
                <c:pt idx="69030">
                  <c:v>4.3546014000000003E-34</c:v>
                </c:pt>
                <c:pt idx="69031">
                  <c:v>4.3061195999999998E-34</c:v>
                </c:pt>
                <c:pt idx="69032">
                  <c:v>4.2582352000000001E-34</c:v>
                </c:pt>
                <c:pt idx="69033">
                  <c:v>4.210939E-34</c:v>
                </c:pt>
                <c:pt idx="69034">
                  <c:v>4.1642223000000002E-34</c:v>
                </c:pt>
                <c:pt idx="69035">
                  <c:v>4.1180757999999997E-34</c:v>
                </c:pt>
                <c:pt idx="69036">
                  <c:v>4.0724910000000001E-34</c:v>
                </c:pt>
                <c:pt idx="69037">
                  <c:v>4.0274595000000003E-34</c:v>
                </c:pt>
                <c:pt idx="69038">
                  <c:v>3.9829734000000003E-34</c:v>
                </c:pt>
                <c:pt idx="69039">
                  <c:v>3.9390246E-34</c:v>
                </c:pt>
                <c:pt idx="69040">
                  <c:v>3.8956053000000003E-34</c:v>
                </c:pt>
                <c:pt idx="69041">
                  <c:v>3.8527075000000002E-34</c:v>
                </c:pt>
                <c:pt idx="69042">
                  <c:v>3.8103238000000002E-34</c:v>
                </c:pt>
                <c:pt idx="69043">
                  <c:v>3.7684469000000002E-34</c:v>
                </c:pt>
                <c:pt idx="69044">
                  <c:v>3.7270692000000002E-34</c:v>
                </c:pt>
                <c:pt idx="69045">
                  <c:v>3.6861842999999999E-34</c:v>
                </c:pt>
                <c:pt idx="69046">
                  <c:v>3.6457847000000002E-34</c:v>
                </c:pt>
                <c:pt idx="69047">
                  <c:v>3.6058639999999999E-34</c:v>
                </c:pt>
                <c:pt idx="69048">
                  <c:v>3.5664156999999999E-34</c:v>
                </c:pt>
                <c:pt idx="69049">
                  <c:v>3.5274328999999999E-34</c:v>
                </c:pt>
                <c:pt idx="69050">
                  <c:v>3.488909E-34</c:v>
                </c:pt>
                <c:pt idx="69051">
                  <c:v>3.4508378999999998E-34</c:v>
                </c:pt>
                <c:pt idx="69052">
                  <c:v>3.4132136000000001E-34</c:v>
                </c:pt>
                <c:pt idx="69053">
                  <c:v>3.3760299E-34</c:v>
                </c:pt>
                <c:pt idx="69054">
                  <c:v>3.3392808000000001E-34</c:v>
                </c:pt>
                <c:pt idx="69055">
                  <c:v>3.3029606999999998E-34</c:v>
                </c:pt>
                <c:pt idx="69056">
                  <c:v>3.2670636000000002E-34</c:v>
                </c:pt>
                <c:pt idx="69057">
                  <c:v>3.2315839000000001E-34</c:v>
                </c:pt>
                <c:pt idx="69058">
                  <c:v>3.1965162999999998E-34</c:v>
                </c:pt>
                <c:pt idx="69059">
                  <c:v>3.1618549999999999E-34</c:v>
                </c:pt>
                <c:pt idx="69060">
                  <c:v>3.1275947000000002E-34</c:v>
                </c:pt>
                <c:pt idx="69061">
                  <c:v>3.0937301000000001E-34</c:v>
                </c:pt>
                <c:pt idx="69062">
                  <c:v>3.0602562999999999E-34</c:v>
                </c:pt>
                <c:pt idx="69063">
                  <c:v>3.0271679000000002E-34</c:v>
                </c:pt>
                <c:pt idx="69064">
                  <c:v>2.9944603000000001E-34</c:v>
                </c:pt>
                <c:pt idx="69065">
                  <c:v>2.9621281999999998E-34</c:v>
                </c:pt>
                <c:pt idx="69066">
                  <c:v>2.9301669000000001E-34</c:v>
                </c:pt>
                <c:pt idx="69067">
                  <c:v>2.8985716E-34</c:v>
                </c:pt>
                <c:pt idx="69068">
                  <c:v>2.8673376999999998E-34</c:v>
                </c:pt>
                <c:pt idx="69069">
                  <c:v>2.8364603000000002E-34</c:v>
                </c:pt>
                <c:pt idx="69070">
                  <c:v>2.8059350999999999E-34</c:v>
                </c:pt>
                <c:pt idx="69071">
                  <c:v>2.7757577E-34</c:v>
                </c:pt>
                <c:pt idx="69072">
                  <c:v>2.7459238000000001E-34</c:v>
                </c:pt>
                <c:pt idx="69073">
                  <c:v>2.7164288000000001E-34</c:v>
                </c:pt>
                <c:pt idx="69074">
                  <c:v>2.6872684999999999E-34</c:v>
                </c:pt>
                <c:pt idx="69075">
                  <c:v>2.6584387999999999E-34</c:v>
                </c:pt>
                <c:pt idx="69076">
                  <c:v>2.6299356E-34</c:v>
                </c:pt>
                <c:pt idx="69077">
                  <c:v>2.6017544999999998E-34</c:v>
                </c:pt>
                <c:pt idx="69078">
                  <c:v>2.5738916E-34</c:v>
                </c:pt>
                <c:pt idx="69079">
                  <c:v>2.5463429999999999E-34</c:v>
                </c:pt>
                <c:pt idx="69080">
                  <c:v>2.5191048000000001E-34</c:v>
                </c:pt>
                <c:pt idx="69081">
                  <c:v>2.4921733999999999E-34</c:v>
                </c:pt>
                <c:pt idx="69082">
                  <c:v>2.4655448000000001E-34</c:v>
                </c:pt>
                <c:pt idx="69083">
                  <c:v>2.4392152999999999E-34</c:v>
                </c:pt>
                <c:pt idx="69084">
                  <c:v>2.4131813E-34</c:v>
                </c:pt>
                <c:pt idx="69085">
                  <c:v>2.3874391000000002E-34</c:v>
                </c:pt>
                <c:pt idx="69086">
                  <c:v>2.3619852999999999E-34</c:v>
                </c:pt>
                <c:pt idx="69087">
                  <c:v>2.3368162E-34</c:v>
                </c:pt>
                <c:pt idx="69088">
                  <c:v>2.3119282999999998E-34</c:v>
                </c:pt>
                <c:pt idx="69089">
                  <c:v>2.2873185000000001E-34</c:v>
                </c:pt>
                <c:pt idx="69090">
                  <c:v>2.262983E-34</c:v>
                </c:pt>
                <c:pt idx="69091">
                  <c:v>2.2389186000000002E-34</c:v>
                </c:pt>
                <c:pt idx="69092">
                  <c:v>2.2151222000000001E-34</c:v>
                </c:pt>
                <c:pt idx="69093">
                  <c:v>2.1915905000000002E-34</c:v>
                </c:pt>
                <c:pt idx="69094">
                  <c:v>2.1683202999999998E-34</c:v>
                </c:pt>
                <c:pt idx="69095">
                  <c:v>2.1453083999999998E-34</c:v>
                </c:pt>
                <c:pt idx="69096">
                  <c:v>2.1225517999999999E-34</c:v>
                </c:pt>
                <c:pt idx="69097">
                  <c:v>2.1000475E-34</c:v>
                </c:pt>
                <c:pt idx="69098">
                  <c:v>2.0777922999999999E-34</c:v>
                </c:pt>
                <c:pt idx="69099">
                  <c:v>2.0557835000000001E-34</c:v>
                </c:pt>
                <c:pt idx="69100">
                  <c:v>2.0340180000000002E-34</c:v>
                </c:pt>
                <c:pt idx="69101">
                  <c:v>2.0124928999999999E-34</c:v>
                </c:pt>
                <c:pt idx="69102">
                  <c:v>1.9912055000000001E-34</c:v>
                </c:pt>
                <c:pt idx="69103">
                  <c:v>1.9701529000000002E-34</c:v>
                </c:pt>
                <c:pt idx="69104">
                  <c:v>1.9493324000000001E-34</c:v>
                </c:pt>
                <c:pt idx="69105">
                  <c:v>1.9287410000000001E-34</c:v>
                </c:pt>
                <c:pt idx="69106">
                  <c:v>1.9083762999999999E-34</c:v>
                </c:pt>
                <c:pt idx="69107">
                  <c:v>1.8882355000000001E-34</c:v>
                </c:pt>
                <c:pt idx="69108">
                  <c:v>1.8683159999999999E-34</c:v>
                </c:pt>
                <c:pt idx="69109">
                  <c:v>1.8486152000000001E-34</c:v>
                </c:pt>
                <c:pt idx="69110">
                  <c:v>1.8291306E-34</c:v>
                </c:pt>
                <c:pt idx="69111">
                  <c:v>1.8098596000000001E-34</c:v>
                </c:pt>
                <c:pt idx="69112">
                  <c:v>1.7907995999999999E-34</c:v>
                </c:pt>
                <c:pt idx="69113">
                  <c:v>1.7719483E-34</c:v>
                </c:pt>
                <c:pt idx="69114">
                  <c:v>1.7533032E-34</c:v>
                </c:pt>
                <c:pt idx="69115">
                  <c:v>1.7348619000000001E-34</c:v>
                </c:pt>
                <c:pt idx="69116">
                  <c:v>1.7166221999999999E-34</c:v>
                </c:pt>
                <c:pt idx="69117">
                  <c:v>1.6985813999999999E-34</c:v>
                </c:pt>
                <c:pt idx="69118">
                  <c:v>1.6807374E-34</c:v>
                </c:pt>
                <c:pt idx="69119">
                  <c:v>1.6630878999999999E-34</c:v>
                </c:pt>
                <c:pt idx="69120">
                  <c:v>1.6456308000000001E-34</c:v>
                </c:pt>
                <c:pt idx="69121">
                  <c:v>1.6283637E-34</c:v>
                </c:pt>
                <c:pt idx="69122">
                  <c:v>1.6112844E-34</c:v>
                </c:pt>
                <c:pt idx="69123">
                  <c:v>1.5943909E-34</c:v>
                </c:pt>
                <c:pt idx="69124">
                  <c:v>1.577681E-34</c:v>
                </c:pt>
                <c:pt idx="69125">
                  <c:v>1.5611526000000001E-34</c:v>
                </c:pt>
                <c:pt idx="69126">
                  <c:v>1.5448034999999999E-34</c:v>
                </c:pt>
                <c:pt idx="69127">
                  <c:v>1.5286317E-34</c:v>
                </c:pt>
                <c:pt idx="69128">
                  <c:v>1.5126352E-34</c:v>
                </c:pt>
                <c:pt idx="69129">
                  <c:v>1.4968121E-34</c:v>
                </c:pt>
                <c:pt idx="69130">
                  <c:v>1.4811601999999999E-34</c:v>
                </c:pt>
                <c:pt idx="69131">
                  <c:v>1.4656776E-34</c:v>
                </c:pt>
                <c:pt idx="69132">
                  <c:v>1.4503624999999999E-34</c:v>
                </c:pt>
                <c:pt idx="69133">
                  <c:v>1.4352128E-34</c:v>
                </c:pt>
                <c:pt idx="69134">
                  <c:v>1.4202269E-34</c:v>
                </c:pt>
                <c:pt idx="69135">
                  <c:v>1.4054027000000001E-34</c:v>
                </c:pt>
                <c:pt idx="69136">
                  <c:v>1.3907385000000001E-34</c:v>
                </c:pt>
                <c:pt idx="69137">
                  <c:v>1.3762324E-34</c:v>
                </c:pt>
                <c:pt idx="69138">
                  <c:v>1.3618826E-34</c:v>
                </c:pt>
                <c:pt idx="69139">
                  <c:v>1.3476875E-34</c:v>
                </c:pt>
                <c:pt idx="69140">
                  <c:v>1.3336450999999999E-34</c:v>
                </c:pt>
                <c:pt idx="69141">
                  <c:v>1.3197538E-34</c:v>
                </c:pt>
                <c:pt idx="69142">
                  <c:v>1.3060119E-34</c:v>
                </c:pt>
                <c:pt idx="69143">
                  <c:v>1.2924176E-34</c:v>
                </c:pt>
                <c:pt idx="69144">
                  <c:v>1.2789693E-34</c:v>
                </c:pt>
                <c:pt idx="69145">
                  <c:v>1.2656654E-34</c:v>
                </c:pt>
                <c:pt idx="69146">
                  <c:v>1.2525044000000001E-34</c:v>
                </c:pt>
                <c:pt idx="69147">
                  <c:v>1.2394844E-34</c:v>
                </c:pt>
                <c:pt idx="69148">
                  <c:v>1.2266039999999999E-34</c:v>
                </c:pt>
                <c:pt idx="69149">
                  <c:v>1.2138616000000001E-34</c:v>
                </c:pt>
                <c:pt idx="69150">
                  <c:v>1.2012557000000001E-34</c:v>
                </c:pt>
                <c:pt idx="69151">
                  <c:v>1.1887847E-34</c:v>
                </c:pt>
                <c:pt idx="69152">
                  <c:v>1.1764471E-34</c:v>
                </c:pt>
                <c:pt idx="69153">
                  <c:v>1.1642415000000001E-34</c:v>
                </c:pt>
                <c:pt idx="69154">
                  <c:v>1.1521663000000001E-34</c:v>
                </c:pt>
                <c:pt idx="69155">
                  <c:v>1.1402201000000001E-34</c:v>
                </c:pt>
                <c:pt idx="69156">
                  <c:v>1.1284013E-34</c:v>
                </c:pt>
                <c:pt idx="69157">
                  <c:v>1.1167087E-34</c:v>
                </c:pt>
                <c:pt idx="69158">
                  <c:v>1.1051408999999999E-34</c:v>
                </c:pt>
                <c:pt idx="69159">
                  <c:v>1.0936964E-34</c:v>
                </c:pt>
                <c:pt idx="69160">
                  <c:v>1.0823738E-34</c:v>
                </c:pt>
                <c:pt idx="69161">
                  <c:v>1.0711718999999999E-34</c:v>
                </c:pt>
                <c:pt idx="69162">
                  <c:v>1.0600892999999999E-34</c:v>
                </c:pt>
                <c:pt idx="69163">
                  <c:v>1.0491245999999999E-34</c:v>
                </c:pt>
                <c:pt idx="69164">
                  <c:v>1.0382765000000001E-34</c:v>
                </c:pt>
                <c:pt idx="69165">
                  <c:v>1.0275438E-34</c:v>
                </c:pt>
                <c:pt idx="69166">
                  <c:v>1.0169252E-34</c:v>
                </c:pt>
                <c:pt idx="69167">
                  <c:v>1.0064193E-34</c:v>
                </c:pt>
                <c:pt idx="69168">
                  <c:v>9.9602506000000008E-35</c:v>
                </c:pt>
                <c:pt idx="69169">
                  <c:v>9.8574109000000009E-35</c:v>
                </c:pt>
                <c:pt idx="69170">
                  <c:v>9.7556628999999994E-35</c:v>
                </c:pt>
                <c:pt idx="69171">
                  <c:v>9.6549929000000008E-35</c:v>
                </c:pt>
                <c:pt idx="69172">
                  <c:v>9.5553903999999995E-35</c:v>
                </c:pt>
                <c:pt idx="69173">
                  <c:v>9.4568433999999995E-35</c:v>
                </c:pt>
                <c:pt idx="69174">
                  <c:v>9.3593404999999998E-35</c:v>
                </c:pt>
                <c:pt idx="69175">
                  <c:v>9.2628696999999999E-35</c:v>
                </c:pt>
                <c:pt idx="69176">
                  <c:v>9.1674193000000003E-35</c:v>
                </c:pt>
                <c:pt idx="69177">
                  <c:v>9.0729785000000001E-35</c:v>
                </c:pt>
                <c:pt idx="69178">
                  <c:v>8.9795359000000003E-35</c:v>
                </c:pt>
                <c:pt idx="69179">
                  <c:v>8.8870811000000001E-35</c:v>
                </c:pt>
                <c:pt idx="69180">
                  <c:v>8.7956026000000001E-35</c:v>
                </c:pt>
                <c:pt idx="69181">
                  <c:v>8.7050900999999996E-35</c:v>
                </c:pt>
                <c:pt idx="69182">
                  <c:v>8.6155333E-35</c:v>
                </c:pt>
                <c:pt idx="69183">
                  <c:v>8.5269218000000003E-35</c:v>
                </c:pt>
                <c:pt idx="69184">
                  <c:v>8.4392447000000005E-35</c:v>
                </c:pt>
                <c:pt idx="69185">
                  <c:v>8.3524918000000001E-35</c:v>
                </c:pt>
                <c:pt idx="69186">
                  <c:v>8.2666531E-35</c:v>
                </c:pt>
                <c:pt idx="69187">
                  <c:v>8.1817191000000003E-35</c:v>
                </c:pt>
                <c:pt idx="69188">
                  <c:v>8.0976797999999998E-35</c:v>
                </c:pt>
                <c:pt idx="69189">
                  <c:v>8.0145244999999999E-35</c:v>
                </c:pt>
                <c:pt idx="69190">
                  <c:v>7.9322445000000004E-35</c:v>
                </c:pt>
                <c:pt idx="69191">
                  <c:v>7.8508299999999995E-35</c:v>
                </c:pt>
                <c:pt idx="69192">
                  <c:v>7.7702719000000002E-35</c:v>
                </c:pt>
                <c:pt idx="69193">
                  <c:v>7.6905603999999996E-35</c:v>
                </c:pt>
                <c:pt idx="69194">
                  <c:v>7.6116863999999997E-35</c:v>
                </c:pt>
                <c:pt idx="69195">
                  <c:v>7.5336405999999998E-35</c:v>
                </c:pt>
                <c:pt idx="69196">
                  <c:v>7.4564143999999999E-35</c:v>
                </c:pt>
                <c:pt idx="69197">
                  <c:v>7.3799986000000004E-35</c:v>
                </c:pt>
                <c:pt idx="69198">
                  <c:v>7.3043847000000005E-35</c:v>
                </c:pt>
                <c:pt idx="69199">
                  <c:v>7.2295639999999998E-35</c:v>
                </c:pt>
                <c:pt idx="69200">
                  <c:v>7.1555280000000005E-35</c:v>
                </c:pt>
                <c:pt idx="69201">
                  <c:v>7.0822678999999999E-35</c:v>
                </c:pt>
                <c:pt idx="69202">
                  <c:v>7.0097753000000005E-35</c:v>
                </c:pt>
                <c:pt idx="69203">
                  <c:v>6.9380419999999997E-35</c:v>
                </c:pt>
                <c:pt idx="69204">
                  <c:v>6.8670601000000001E-35</c:v>
                </c:pt>
                <c:pt idx="69205">
                  <c:v>6.7968208E-35</c:v>
                </c:pt>
                <c:pt idx="69206">
                  <c:v>6.7273163000000001E-35</c:v>
                </c:pt>
                <c:pt idx="69207">
                  <c:v>6.6585390000000003E-35</c:v>
                </c:pt>
                <c:pt idx="69208">
                  <c:v>6.5904803000000005E-35</c:v>
                </c:pt>
                <c:pt idx="69209">
                  <c:v>6.5231326999999997E-35</c:v>
                </c:pt>
                <c:pt idx="69210">
                  <c:v>6.4564887999999996E-35</c:v>
                </c:pt>
                <c:pt idx="69211">
                  <c:v>6.3905412000000004E-35</c:v>
                </c:pt>
                <c:pt idx="69212">
                  <c:v>6.3252823000000001E-35</c:v>
                </c:pt>
                <c:pt idx="69213">
                  <c:v>6.2607047000000002E-35</c:v>
                </c:pt>
                <c:pt idx="69214">
                  <c:v>6.196801E-35</c:v>
                </c:pt>
                <c:pt idx="69215">
                  <c:v>6.1335635999999995E-35</c:v>
                </c:pt>
                <c:pt idx="69216">
                  <c:v>6.0709852000000004E-35</c:v>
                </c:pt>
                <c:pt idx="69217">
                  <c:v>6.0090594E-35</c:v>
                </c:pt>
                <c:pt idx="69218">
                  <c:v>5.9477786999999997E-35</c:v>
                </c:pt>
                <c:pt idx="69219">
                  <c:v>5.8871363E-35</c:v>
                </c:pt>
                <c:pt idx="69220">
                  <c:v>5.8271252000000003E-35</c:v>
                </c:pt>
                <c:pt idx="69221">
                  <c:v>5.7677392000000005E-35</c:v>
                </c:pt>
                <c:pt idx="69222">
                  <c:v>5.7089713999999998E-35</c:v>
                </c:pt>
                <c:pt idx="69223">
                  <c:v>5.6508149E-35</c:v>
                </c:pt>
                <c:pt idx="69224">
                  <c:v>5.5932627000000002E-35</c:v>
                </c:pt>
                <c:pt idx="69225">
                  <c:v>5.5363091999999996E-35</c:v>
                </c:pt>
                <c:pt idx="69226">
                  <c:v>5.4799474999999996E-35</c:v>
                </c:pt>
                <c:pt idx="69227">
                  <c:v>5.4241716999999998E-35</c:v>
                </c:pt>
                <c:pt idx="69228">
                  <c:v>5.3689752000000004E-35</c:v>
                </c:pt>
                <c:pt idx="69229">
                  <c:v>5.3143519999999995E-35</c:v>
                </c:pt>
                <c:pt idx="69230">
                  <c:v>5.2602959000000003E-35</c:v>
                </c:pt>
                <c:pt idx="69231">
                  <c:v>5.2068006000000003E-35</c:v>
                </c:pt>
                <c:pt idx="69232">
                  <c:v>5.1538603000000004E-35</c:v>
                </c:pt>
                <c:pt idx="69233">
                  <c:v>5.1014693000000005E-35</c:v>
                </c:pt>
                <c:pt idx="69234">
                  <c:v>5.0496212000000002E-35</c:v>
                </c:pt>
                <c:pt idx="69235">
                  <c:v>4.9983109999999999E-35</c:v>
                </c:pt>
                <c:pt idx="69236">
                  <c:v>4.9475323000000001E-35</c:v>
                </c:pt>
                <c:pt idx="69237">
                  <c:v>4.8972798999999999E-35</c:v>
                </c:pt>
                <c:pt idx="69238">
                  <c:v>4.8475481000000002E-35</c:v>
                </c:pt>
                <c:pt idx="69239">
                  <c:v>4.7983312E-35</c:v>
                </c:pt>
                <c:pt idx="69240">
                  <c:v>4.7496236999999998E-35</c:v>
                </c:pt>
                <c:pt idx="69241">
                  <c:v>4.7014200999999999E-35</c:v>
                </c:pt>
                <c:pt idx="69242">
                  <c:v>4.6537153000000001E-35</c:v>
                </c:pt>
                <c:pt idx="69243">
                  <c:v>4.6065037999999997E-35</c:v>
                </c:pt>
                <c:pt idx="69244">
                  <c:v>4.5597805000000002E-35</c:v>
                </c:pt>
                <c:pt idx="69245">
                  <c:v>4.5135401000000001E-35</c:v>
                </c:pt>
                <c:pt idx="69246">
                  <c:v>4.4677774000000002E-35</c:v>
                </c:pt>
                <c:pt idx="69247">
                  <c:v>4.4224876000000003E-35</c:v>
                </c:pt>
                <c:pt idx="69248">
                  <c:v>4.3776654999999998E-35</c:v>
                </c:pt>
                <c:pt idx="69249">
                  <c:v>4.3333060999999998E-35</c:v>
                </c:pt>
                <c:pt idx="69250">
                  <c:v>4.2894043999999998E-35</c:v>
                </c:pt>
                <c:pt idx="69251">
                  <c:v>4.2459559000000002E-35</c:v>
                </c:pt>
                <c:pt idx="69252">
                  <c:v>4.2029557000000002E-35</c:v>
                </c:pt>
                <c:pt idx="69253">
                  <c:v>4.1603987999999998E-35</c:v>
                </c:pt>
                <c:pt idx="69254">
                  <c:v>4.1182807E-35</c:v>
                </c:pt>
                <c:pt idx="69255">
                  <c:v>4.0765968999999998E-35</c:v>
                </c:pt>
                <c:pt idx="69256">
                  <c:v>4.0353426999999998E-35</c:v>
                </c:pt>
                <c:pt idx="69257">
                  <c:v>3.9945134999999998E-35</c:v>
                </c:pt>
                <c:pt idx="69258">
                  <c:v>3.9541047E-35</c:v>
                </c:pt>
                <c:pt idx="69259">
                  <c:v>3.9141120999999997E-35</c:v>
                </c:pt>
                <c:pt idx="69260">
                  <c:v>3.8745313000000001E-35</c:v>
                </c:pt>
                <c:pt idx="69261">
                  <c:v>3.8353577E-35</c:v>
                </c:pt>
                <c:pt idx="69262">
                  <c:v>3.7965872999999999E-35</c:v>
                </c:pt>
                <c:pt idx="69263">
                  <c:v>3.7582155999999998E-35</c:v>
                </c:pt>
                <c:pt idx="69264">
                  <c:v>3.7202387000000001E-35</c:v>
                </c:pt>
                <c:pt idx="69265">
                  <c:v>3.6826521999999999E-35</c:v>
                </c:pt>
                <c:pt idx="69266">
                  <c:v>3.6454522E-35</c:v>
                </c:pt>
                <c:pt idx="69267">
                  <c:v>3.6086345000000001E-35</c:v>
                </c:pt>
                <c:pt idx="69268">
                  <c:v>3.5721950000000001E-35</c:v>
                </c:pt>
                <c:pt idx="69269">
                  <c:v>3.5361298000000001E-35</c:v>
                </c:pt>
                <c:pt idx="69270">
                  <c:v>3.5004348000000001E-35</c:v>
                </c:pt>
                <c:pt idx="69271">
                  <c:v>3.4651062000000001E-35</c:v>
                </c:pt>
                <c:pt idx="69272">
                  <c:v>3.4301403999999999E-35</c:v>
                </c:pt>
                <c:pt idx="69273">
                  <c:v>3.3955334000000002E-35</c:v>
                </c:pt>
                <c:pt idx="69274">
                  <c:v>3.3612813000000001E-35</c:v>
                </c:pt>
                <c:pt idx="69275">
                  <c:v>3.3273807999999998E-35</c:v>
                </c:pt>
                <c:pt idx="69276">
                  <c:v>3.2938278999999999E-35</c:v>
                </c:pt>
                <c:pt idx="69277">
                  <c:v>3.2606187E-35</c:v>
                </c:pt>
                <c:pt idx="69278">
                  <c:v>3.2277498999999998E-35</c:v>
                </c:pt>
                <c:pt idx="69279">
                  <c:v>3.1952181E-35</c:v>
                </c:pt>
                <c:pt idx="69280">
                  <c:v>3.1630194E-35</c:v>
                </c:pt>
                <c:pt idx="69281">
                  <c:v>3.1311504999999998E-35</c:v>
                </c:pt>
                <c:pt idx="69282">
                  <c:v>3.0996077999999997E-35</c:v>
                </c:pt>
                <c:pt idx="69283">
                  <c:v>3.0683883999999998E-35</c:v>
                </c:pt>
                <c:pt idx="69284">
                  <c:v>3.0374883000000001E-35</c:v>
                </c:pt>
                <c:pt idx="69285">
                  <c:v>3.0069045000000001E-35</c:v>
                </c:pt>
                <c:pt idx="69286">
                  <c:v>2.9766335000000001E-35</c:v>
                </c:pt>
                <c:pt idx="69287">
                  <c:v>2.9466722000000001E-35</c:v>
                </c:pt>
                <c:pt idx="69288">
                  <c:v>2.9170174000000002E-35</c:v>
                </c:pt>
                <c:pt idx="69289">
                  <c:v>2.8876656E-35</c:v>
                </c:pt>
                <c:pt idx="69290">
                  <c:v>2.8586139999999998E-35</c:v>
                </c:pt>
                <c:pt idx="69291">
                  <c:v>2.8298591999999998E-35</c:v>
                </c:pt>
                <c:pt idx="69292">
                  <c:v>2.8013982000000002E-35</c:v>
                </c:pt>
                <c:pt idx="69293">
                  <c:v>2.7732278999999999E-35</c:v>
                </c:pt>
                <c:pt idx="69294">
                  <c:v>2.7453452E-35</c:v>
                </c:pt>
                <c:pt idx="69295">
                  <c:v>2.7177471999999998E-35</c:v>
                </c:pt>
                <c:pt idx="69296">
                  <c:v>2.6904310999999999E-35</c:v>
                </c:pt>
                <c:pt idx="69297">
                  <c:v>2.6633935000000001E-35</c:v>
                </c:pt>
                <c:pt idx="69298">
                  <c:v>2.6366318E-35</c:v>
                </c:pt>
                <c:pt idx="69299">
                  <c:v>2.6101432999999999E-35</c:v>
                </c:pt>
                <c:pt idx="69300">
                  <c:v>2.5839247999999999E-35</c:v>
                </c:pt>
                <c:pt idx="69301">
                  <c:v>2.5579739000000002E-35</c:v>
                </c:pt>
                <c:pt idx="69302">
                  <c:v>2.5322871999999999E-35</c:v>
                </c:pt>
                <c:pt idx="69303">
                  <c:v>2.5068625E-35</c:v>
                </c:pt>
                <c:pt idx="69304">
                  <c:v>2.4816966999999999E-35</c:v>
                </c:pt>
                <c:pt idx="69305">
                  <c:v>2.4567874999999998E-35</c:v>
                </c:pt>
                <c:pt idx="69306">
                  <c:v>2.432132E-35</c:v>
                </c:pt>
                <c:pt idx="69307">
                  <c:v>2.4077274999999999E-35</c:v>
                </c:pt>
                <c:pt idx="69308">
                  <c:v>2.3835714999999999E-35</c:v>
                </c:pt>
                <c:pt idx="69309">
                  <c:v>2.3596613999999999E-35</c:v>
                </c:pt>
                <c:pt idx="69310">
                  <c:v>2.3359947E-35</c:v>
                </c:pt>
                <c:pt idx="69311">
                  <c:v>2.3125688999999999E-35</c:v>
                </c:pt>
                <c:pt idx="69312">
                  <c:v>2.2893814E-35</c:v>
                </c:pt>
                <c:pt idx="69313">
                  <c:v>2.2664298999999999E-35</c:v>
                </c:pt>
                <c:pt idx="69314">
                  <c:v>2.2437117999999999E-35</c:v>
                </c:pt>
                <c:pt idx="69315">
                  <c:v>2.2212247000000001E-35</c:v>
                </c:pt>
                <c:pt idx="69316">
                  <c:v>2.1989662E-35</c:v>
                </c:pt>
                <c:pt idx="69317">
                  <c:v>2.1769339999999999E-35</c:v>
                </c:pt>
                <c:pt idx="69318">
                  <c:v>2.1551256999999999E-35</c:v>
                </c:pt>
                <c:pt idx="69319">
                  <c:v>2.1335388999999999E-35</c:v>
                </c:pt>
                <c:pt idx="69320">
                  <c:v>2.1121714E-35</c:v>
                </c:pt>
                <c:pt idx="69321">
                  <c:v>2.0910209E-35</c:v>
                </c:pt>
                <c:pt idx="69322">
                  <c:v>2.0700851999999999E-35</c:v>
                </c:pt>
                <c:pt idx="69323">
                  <c:v>2.0493620000000001E-35</c:v>
                </c:pt>
                <c:pt idx="69324">
                  <c:v>2.0288492E-35</c:v>
                </c:pt>
                <c:pt idx="69325">
                  <c:v>2.0085445E-35</c:v>
                </c:pt>
                <c:pt idx="69326">
                  <c:v>1.9884457999999999E-35</c:v>
                </c:pt>
                <c:pt idx="69327">
                  <c:v>1.9685511E-35</c:v>
                </c:pt>
                <c:pt idx="69328">
                  <c:v>1.9488581E-35</c:v>
                </c:pt>
                <c:pt idx="69329">
                  <c:v>1.9293649E-35</c:v>
                </c:pt>
                <c:pt idx="69330">
                  <c:v>1.9100693000000001E-35</c:v>
                </c:pt>
                <c:pt idx="69331">
                  <c:v>1.8909692000000001E-35</c:v>
                </c:pt>
                <c:pt idx="69332">
                  <c:v>1.8720627E-35</c:v>
                </c:pt>
                <c:pt idx="69333">
                  <c:v>1.8533478000000001E-35</c:v>
                </c:pt>
                <c:pt idx="69334">
                  <c:v>1.8348223999999999E-35</c:v>
                </c:pt>
                <c:pt idx="69335">
                  <c:v>1.8164846E-35</c:v>
                </c:pt>
                <c:pt idx="69336">
                  <c:v>1.7983326000000001E-35</c:v>
                </c:pt>
                <c:pt idx="69337">
                  <c:v>1.7803643999999999E-35</c:v>
                </c:pt>
                <c:pt idx="69338">
                  <c:v>1.7625782000000001E-35</c:v>
                </c:pt>
                <c:pt idx="69339">
                  <c:v>1.7449720000000001E-35</c:v>
                </c:pt>
                <c:pt idx="69340">
                  <c:v>1.7275441E-35</c:v>
                </c:pt>
                <c:pt idx="69341">
                  <c:v>1.7102923000000001E-35</c:v>
                </c:pt>
                <c:pt idx="69342">
                  <c:v>1.6932152E-35</c:v>
                </c:pt>
                <c:pt idx="69343">
                  <c:v>1.6763108E-35</c:v>
                </c:pt>
                <c:pt idx="69344">
                  <c:v>1.6595773000000001E-35</c:v>
                </c:pt>
                <c:pt idx="69345">
                  <c:v>1.6430131000000001E-35</c:v>
                </c:pt>
                <c:pt idx="69346">
                  <c:v>1.6266163E-35</c:v>
                </c:pt>
                <c:pt idx="69347">
                  <c:v>1.6103852E-35</c:v>
                </c:pt>
                <c:pt idx="69348">
                  <c:v>1.5943181999999999E-35</c:v>
                </c:pt>
                <c:pt idx="69349">
                  <c:v>1.5784134000000001E-35</c:v>
                </c:pt>
                <c:pt idx="69350">
                  <c:v>1.5626694E-35</c:v>
                </c:pt>
                <c:pt idx="69351">
                  <c:v>1.5470844000000001E-35</c:v>
                </c:pt>
                <c:pt idx="69352">
                  <c:v>1.5316569E-35</c:v>
                </c:pt>
                <c:pt idx="69353">
                  <c:v>1.5163850999999999E-35</c:v>
                </c:pt>
                <c:pt idx="69354">
                  <c:v>1.5012676000000001E-35</c:v>
                </c:pt>
                <c:pt idx="69355">
                  <c:v>1.4863027E-35</c:v>
                </c:pt>
                <c:pt idx="69356">
                  <c:v>1.4714888E-35</c:v>
                </c:pt>
                <c:pt idx="69357">
                  <c:v>1.4568242E-35</c:v>
                </c:pt>
                <c:pt idx="69358">
                  <c:v>1.4423076000000001E-35</c:v>
                </c:pt>
                <c:pt idx="69359">
                  <c:v>1.4279374999999999E-35</c:v>
                </c:pt>
                <c:pt idx="69360">
                  <c:v>1.4137123000000001E-35</c:v>
                </c:pt>
                <c:pt idx="69361">
                  <c:v>1.3996306E-35</c:v>
                </c:pt>
                <c:pt idx="69362">
                  <c:v>1.3856909E-35</c:v>
                </c:pt>
                <c:pt idx="69363">
                  <c:v>1.3718916E-35</c:v>
                </c:pt>
                <c:pt idx="69364">
                  <c:v>1.3582315E-35</c:v>
                </c:pt>
                <c:pt idx="69365">
                  <c:v>1.344709E-35</c:v>
                </c:pt>
                <c:pt idx="69366">
                  <c:v>1.3313227999999999E-35</c:v>
                </c:pt>
                <c:pt idx="69367">
                  <c:v>1.3180715E-35</c:v>
                </c:pt>
                <c:pt idx="69368">
                  <c:v>1.3049537E-35</c:v>
                </c:pt>
                <c:pt idx="69369">
                  <c:v>1.2919679000000001E-35</c:v>
                </c:pt>
                <c:pt idx="69370">
                  <c:v>1.2791128999999999E-35</c:v>
                </c:pt>
                <c:pt idx="69371">
                  <c:v>1.2663872E-35</c:v>
                </c:pt>
                <c:pt idx="69372">
                  <c:v>1.2537896999999999E-35</c:v>
                </c:pt>
                <c:pt idx="69373">
                  <c:v>1.2413189999999999E-35</c:v>
                </c:pt>
                <c:pt idx="69374">
                  <c:v>1.2289739E-35</c:v>
                </c:pt>
                <c:pt idx="69375">
                  <c:v>1.2167528999999999E-35</c:v>
                </c:pt>
                <c:pt idx="69376">
                  <c:v>1.2046547999999999E-35</c:v>
                </c:pt>
                <c:pt idx="69377">
                  <c:v>1.1926785E-35</c:v>
                </c:pt>
                <c:pt idx="69378">
                  <c:v>1.1808226E-35</c:v>
                </c:pt>
                <c:pt idx="69379">
                  <c:v>1.1690859E-35</c:v>
                </c:pt>
                <c:pt idx="69380">
                  <c:v>1.1574672E-35</c:v>
                </c:pt>
                <c:pt idx="69381">
                  <c:v>1.1459653E-35</c:v>
                </c:pt>
                <c:pt idx="69382">
                  <c:v>1.1345790000000001E-35</c:v>
                </c:pt>
                <c:pt idx="69383">
                  <c:v>1.1233071E-35</c:v>
                </c:pt>
                <c:pt idx="69384">
                  <c:v>1.1121484E-35</c:v>
                </c:pt>
                <c:pt idx="69385">
                  <c:v>1.1011019E-35</c:v>
                </c:pt>
                <c:pt idx="69386">
                  <c:v>1.0901663E-35</c:v>
                </c:pt>
                <c:pt idx="69387">
                  <c:v>1.0793406E-35</c:v>
                </c:pt>
                <c:pt idx="69388">
                  <c:v>1.0686235E-35</c:v>
                </c:pt>
                <c:pt idx="69389">
                  <c:v>1.0580141E-35</c:v>
                </c:pt>
                <c:pt idx="69390">
                  <c:v>1.0475111E-35</c:v>
                </c:pt>
                <c:pt idx="69391">
                  <c:v>1.0371135E-35</c:v>
                </c:pt>
                <c:pt idx="69392">
                  <c:v>1.0268204E-35</c:v>
                </c:pt>
                <c:pt idx="69393">
                  <c:v>1.0166305E-35</c:v>
                </c:pt>
                <c:pt idx="69394">
                  <c:v>1.0065429E-35</c:v>
                </c:pt>
                <c:pt idx="69395">
                  <c:v>9.9655640000000001E-36</c:v>
                </c:pt>
                <c:pt idx="69396">
                  <c:v>9.8667009999999999E-36</c:v>
                </c:pt>
                <c:pt idx="69397">
                  <c:v>9.7688293999999998E-36</c:v>
                </c:pt>
                <c:pt idx="69398">
                  <c:v>9.6719394000000005E-36</c:v>
                </c:pt>
                <c:pt idx="69399">
                  <c:v>9.5760208000000003E-36</c:v>
                </c:pt>
                <c:pt idx="69400">
                  <c:v>9.4810642999999996E-36</c:v>
                </c:pt>
                <c:pt idx="69401">
                  <c:v>9.3870591999999997E-36</c:v>
                </c:pt>
                <c:pt idx="69402">
                  <c:v>9.2939960999999995E-36</c:v>
                </c:pt>
                <c:pt idx="69403">
                  <c:v>9.2018657999999996E-36</c:v>
                </c:pt>
                <c:pt idx="69404">
                  <c:v>9.1106580999999998E-36</c:v>
                </c:pt>
                <c:pt idx="69405">
                  <c:v>9.0203637000000004E-36</c:v>
                </c:pt>
                <c:pt idx="69406">
                  <c:v>8.9309739999999995E-36</c:v>
                </c:pt>
                <c:pt idx="69407">
                  <c:v>8.8424798000000004E-36</c:v>
                </c:pt>
                <c:pt idx="69408">
                  <c:v>8.7548716000000003E-36</c:v>
                </c:pt>
                <c:pt idx="69409">
                  <c:v>8.6681400999999998E-36</c:v>
                </c:pt>
                <c:pt idx="69410">
                  <c:v>8.5822774999999999E-36</c:v>
                </c:pt>
                <c:pt idx="69411">
                  <c:v>8.4972737000000005E-36</c:v>
                </c:pt>
                <c:pt idx="69412">
                  <c:v>8.4131208E-36</c:v>
                </c:pt>
                <c:pt idx="69413">
                  <c:v>8.3298103000000005E-36</c:v>
                </c:pt>
                <c:pt idx="69414">
                  <c:v>8.2473327000000006E-36</c:v>
                </c:pt>
                <c:pt idx="69415">
                  <c:v>8.1656801E-36</c:v>
                </c:pt>
                <c:pt idx="69416">
                  <c:v>8.0848440999999998E-36</c:v>
                </c:pt>
                <c:pt idx="69417">
                  <c:v>8.0048166000000003E-36</c:v>
                </c:pt>
                <c:pt idx="69418">
                  <c:v>7.9255890999999998E-36</c:v>
                </c:pt>
                <c:pt idx="69419">
                  <c:v>7.8471537000000006E-36</c:v>
                </c:pt>
                <c:pt idx="69420">
                  <c:v>7.7695024999999996E-36</c:v>
                </c:pt>
                <c:pt idx="69421">
                  <c:v>7.6926276000000003E-36</c:v>
                </c:pt>
                <c:pt idx="69422">
                  <c:v>7.6165210999999996E-36</c:v>
                </c:pt>
                <c:pt idx="69423">
                  <c:v>7.5411750999999997E-36</c:v>
                </c:pt>
                <c:pt idx="69424">
                  <c:v>7.4665824000000006E-36</c:v>
                </c:pt>
                <c:pt idx="69425">
                  <c:v>7.3927345000000003E-36</c:v>
                </c:pt>
                <c:pt idx="69426">
                  <c:v>7.3196240999999998E-36</c:v>
                </c:pt>
                <c:pt idx="69427">
                  <c:v>7.2472441000000004E-36</c:v>
                </c:pt>
                <c:pt idx="69428">
                  <c:v>7.1755872999999994E-36</c:v>
                </c:pt>
                <c:pt idx="69429">
                  <c:v>7.1046458000000003E-36</c:v>
                </c:pt>
                <c:pt idx="69430">
                  <c:v>7.0344125000000004E-36</c:v>
                </c:pt>
                <c:pt idx="69431">
                  <c:v>6.9648800999999993E-36</c:v>
                </c:pt>
                <c:pt idx="69432">
                  <c:v>6.8960414999999998E-36</c:v>
                </c:pt>
                <c:pt idx="69433">
                  <c:v>6.8278902000000005E-36</c:v>
                </c:pt>
                <c:pt idx="69434">
                  <c:v>6.7604191000000002E-36</c:v>
                </c:pt>
                <c:pt idx="69435">
                  <c:v>6.6936209999999999E-36</c:v>
                </c:pt>
                <c:pt idx="69436">
                  <c:v>6.6274893999999998E-36</c:v>
                </c:pt>
                <c:pt idx="69437">
                  <c:v>6.5620177999999999E-36</c:v>
                </c:pt>
                <c:pt idx="69438">
                  <c:v>6.4971992000000004E-36</c:v>
                </c:pt>
                <c:pt idx="69439">
                  <c:v>6.4330269999999999E-36</c:v>
                </c:pt>
                <c:pt idx="69440">
                  <c:v>6.3694947999999999E-36</c:v>
                </c:pt>
                <c:pt idx="69441">
                  <c:v>6.3065954000000003E-36</c:v>
                </c:pt>
                <c:pt idx="69442">
                  <c:v>6.2443229999999999E-36</c:v>
                </c:pt>
                <c:pt idx="69443">
                  <c:v>6.1826719999999997E-36</c:v>
                </c:pt>
                <c:pt idx="69444">
                  <c:v>6.1216351000000004E-36</c:v>
                </c:pt>
                <c:pt idx="69445">
                  <c:v>6.0612065999999999E-36</c:v>
                </c:pt>
                <c:pt idx="69446">
                  <c:v>6.0013800999999998E-36</c:v>
                </c:pt>
                <c:pt idx="69447">
                  <c:v>5.9421497999999998E-36</c:v>
                </c:pt>
                <c:pt idx="69448">
                  <c:v>5.8835091999999999E-36</c:v>
                </c:pt>
                <c:pt idx="69449">
                  <c:v>5.8254527000000002E-36</c:v>
                </c:pt>
                <c:pt idx="69450">
                  <c:v>5.7679744E-36</c:v>
                </c:pt>
                <c:pt idx="69451">
                  <c:v>5.7110687000000002E-36</c:v>
                </c:pt>
                <c:pt idx="69452">
                  <c:v>5.6547298000000003E-36</c:v>
                </c:pt>
                <c:pt idx="69453">
                  <c:v>5.5989515999999999E-36</c:v>
                </c:pt>
                <c:pt idx="69454">
                  <c:v>5.5437286000000001E-36</c:v>
                </c:pt>
                <c:pt idx="69455">
                  <c:v>5.4890552999999997E-36</c:v>
                </c:pt>
                <c:pt idx="69456">
                  <c:v>5.4349261999999998E-36</c:v>
                </c:pt>
                <c:pt idx="69457">
                  <c:v>5.3813359000000002E-36</c:v>
                </c:pt>
                <c:pt idx="69458">
                  <c:v>5.3282785999999999E-36</c:v>
                </c:pt>
                <c:pt idx="69459">
                  <c:v>5.2757493999999998E-36</c:v>
                </c:pt>
                <c:pt idx="69460">
                  <c:v>5.2237428999999998E-36</c:v>
                </c:pt>
                <c:pt idx="69461">
                  <c:v>5.1722536999999997E-36</c:v>
                </c:pt>
                <c:pt idx="69462">
                  <c:v>5.1212767999999997E-36</c:v>
                </c:pt>
                <c:pt idx="69463">
                  <c:v>5.0708067E-36</c:v>
                </c:pt>
                <c:pt idx="69464">
                  <c:v>5.0208384999999997E-36</c:v>
                </c:pt>
                <c:pt idx="69465">
                  <c:v>4.9713670999999999E-36</c:v>
                </c:pt>
                <c:pt idx="69466">
                  <c:v>4.9223876000000002E-36</c:v>
                </c:pt>
                <c:pt idx="69467">
                  <c:v>4.8738949E-36</c:v>
                </c:pt>
                <c:pt idx="69468">
                  <c:v>4.8258839000000003E-36</c:v>
                </c:pt>
                <c:pt idx="69469">
                  <c:v>4.7783504999999999E-36</c:v>
                </c:pt>
                <c:pt idx="69470">
                  <c:v>4.7312891000000003E-36</c:v>
                </c:pt>
                <c:pt idx="69471">
                  <c:v>4.6846955E-36</c:v>
                </c:pt>
                <c:pt idx="69472">
                  <c:v>4.6385646000000002E-36</c:v>
                </c:pt>
                <c:pt idx="69473">
                  <c:v>4.5928919000000001E-36</c:v>
                </c:pt>
                <c:pt idx="69474">
                  <c:v>4.5476729999999999E-36</c:v>
                </c:pt>
                <c:pt idx="69475">
                  <c:v>4.5029032000000002E-36</c:v>
                </c:pt>
                <c:pt idx="69476">
                  <c:v>4.4585777999999999E-36</c:v>
                </c:pt>
                <c:pt idx="69477">
                  <c:v>4.4146923000000001E-36</c:v>
                </c:pt>
                <c:pt idx="69478">
                  <c:v>4.371243E-36</c:v>
                </c:pt>
                <c:pt idx="69479">
                  <c:v>4.3282249000000002E-36</c:v>
                </c:pt>
                <c:pt idx="69480">
                  <c:v>4.2856336000000001E-36</c:v>
                </c:pt>
                <c:pt idx="69481">
                  <c:v>4.243465E-36</c:v>
                </c:pt>
                <c:pt idx="69482">
                  <c:v>4.2017149999999998E-36</c:v>
                </c:pt>
                <c:pt idx="69483">
                  <c:v>4.1603794000000002E-36</c:v>
                </c:pt>
                <c:pt idx="69484">
                  <c:v>4.1194536999999997E-36</c:v>
                </c:pt>
                <c:pt idx="69485">
                  <c:v>4.0789342E-36</c:v>
                </c:pt>
                <c:pt idx="69486">
                  <c:v>4.0789342E-36</c:v>
                </c:pt>
                <c:pt idx="69487">
                  <c:v>4.0789342E-36</c:v>
                </c:pt>
                <c:pt idx="69488">
                  <c:v>4.0789342E-36</c:v>
                </c:pt>
                <c:pt idx="69489">
                  <c:v>4.0789342E-36</c:v>
                </c:pt>
                <c:pt idx="69490">
                  <c:v>4.0789342E-36</c:v>
                </c:pt>
                <c:pt idx="69491">
                  <c:v>4.0789342E-36</c:v>
                </c:pt>
                <c:pt idx="69492">
                  <c:v>4.0789342E-36</c:v>
                </c:pt>
                <c:pt idx="69493">
                  <c:v>4.0789342E-36</c:v>
                </c:pt>
                <c:pt idx="69494">
                  <c:v>4.0789342E-36</c:v>
                </c:pt>
                <c:pt idx="69495">
                  <c:v>4.0789342E-36</c:v>
                </c:pt>
                <c:pt idx="69496">
                  <c:v>4.0789342E-36</c:v>
                </c:pt>
                <c:pt idx="69497">
                  <c:v>4.0789342E-36</c:v>
                </c:pt>
                <c:pt idx="69498">
                  <c:v>4.0789342E-36</c:v>
                </c:pt>
                <c:pt idx="69499">
                  <c:v>4.0789342E-36</c:v>
                </c:pt>
                <c:pt idx="69500">
                  <c:v>4.0789342E-36</c:v>
                </c:pt>
                <c:pt idx="69501">
                  <c:v>4.0789342E-36</c:v>
                </c:pt>
                <c:pt idx="69502">
                  <c:v>4.0789342E-36</c:v>
                </c:pt>
                <c:pt idx="69503">
                  <c:v>4.0789342E-36</c:v>
                </c:pt>
                <c:pt idx="69504">
                  <c:v>4.0789342E-36</c:v>
                </c:pt>
                <c:pt idx="69505">
                  <c:v>4.0789342E-36</c:v>
                </c:pt>
                <c:pt idx="69506">
                  <c:v>4.0789342E-36</c:v>
                </c:pt>
                <c:pt idx="69507">
                  <c:v>4.0789342E-36</c:v>
                </c:pt>
                <c:pt idx="69508">
                  <c:v>4.0789342E-36</c:v>
                </c:pt>
                <c:pt idx="69509">
                  <c:v>4.0789342E-36</c:v>
                </c:pt>
                <c:pt idx="69510">
                  <c:v>4.0789342E-36</c:v>
                </c:pt>
                <c:pt idx="69511">
                  <c:v>4.0789342E-36</c:v>
                </c:pt>
                <c:pt idx="69512">
                  <c:v>4.0789342E-36</c:v>
                </c:pt>
                <c:pt idx="69513">
                  <c:v>4.0789342E-36</c:v>
                </c:pt>
                <c:pt idx="69514">
                  <c:v>4.0789342E-36</c:v>
                </c:pt>
                <c:pt idx="69515">
                  <c:v>4.0789342E-36</c:v>
                </c:pt>
                <c:pt idx="69516">
                  <c:v>4.0789342E-36</c:v>
                </c:pt>
                <c:pt idx="69517">
                  <c:v>4.0789342E-36</c:v>
                </c:pt>
                <c:pt idx="69518">
                  <c:v>4.0789342E-36</c:v>
                </c:pt>
                <c:pt idx="69519">
                  <c:v>4.0789342E-36</c:v>
                </c:pt>
                <c:pt idx="69520">
                  <c:v>4.0789342E-36</c:v>
                </c:pt>
                <c:pt idx="69521">
                  <c:v>4.0789342E-36</c:v>
                </c:pt>
                <c:pt idx="69522">
                  <c:v>4.0789342E-36</c:v>
                </c:pt>
                <c:pt idx="69523">
                  <c:v>4.0789342E-36</c:v>
                </c:pt>
                <c:pt idx="69524">
                  <c:v>4.0789342E-36</c:v>
                </c:pt>
                <c:pt idx="69525">
                  <c:v>4.0789342E-36</c:v>
                </c:pt>
                <c:pt idx="69526">
                  <c:v>4.0789342E-36</c:v>
                </c:pt>
                <c:pt idx="69527">
                  <c:v>4.0789342E-36</c:v>
                </c:pt>
                <c:pt idx="69528">
                  <c:v>4.0789342E-36</c:v>
                </c:pt>
                <c:pt idx="69529">
                  <c:v>4.0789342E-36</c:v>
                </c:pt>
                <c:pt idx="69530">
                  <c:v>4.0789342E-36</c:v>
                </c:pt>
                <c:pt idx="69531">
                  <c:v>4.0789342E-36</c:v>
                </c:pt>
                <c:pt idx="69532">
                  <c:v>4.0789342E-36</c:v>
                </c:pt>
                <c:pt idx="69533">
                  <c:v>4.0789342E-36</c:v>
                </c:pt>
                <c:pt idx="69534">
                  <c:v>4.0789342E-36</c:v>
                </c:pt>
                <c:pt idx="69535">
                  <c:v>4.0789342E-36</c:v>
                </c:pt>
                <c:pt idx="69536">
                  <c:v>4.0789342E-36</c:v>
                </c:pt>
                <c:pt idx="69537">
                  <c:v>4.0789342E-36</c:v>
                </c:pt>
                <c:pt idx="69538">
                  <c:v>4.0789342E-36</c:v>
                </c:pt>
                <c:pt idx="69539">
                  <c:v>4.0789342E-36</c:v>
                </c:pt>
                <c:pt idx="69540">
                  <c:v>4.0789342E-36</c:v>
                </c:pt>
                <c:pt idx="69541">
                  <c:v>4.0789342E-36</c:v>
                </c:pt>
                <c:pt idx="69542">
                  <c:v>4.0789342E-36</c:v>
                </c:pt>
                <c:pt idx="69543">
                  <c:v>4.0789342E-36</c:v>
                </c:pt>
                <c:pt idx="69544">
                  <c:v>4.0789342E-36</c:v>
                </c:pt>
                <c:pt idx="69545">
                  <c:v>4.0789342E-36</c:v>
                </c:pt>
                <c:pt idx="69546">
                  <c:v>4.0789342E-36</c:v>
                </c:pt>
                <c:pt idx="69547">
                  <c:v>4.0789342E-36</c:v>
                </c:pt>
                <c:pt idx="69548">
                  <c:v>4.0789342E-36</c:v>
                </c:pt>
                <c:pt idx="69549">
                  <c:v>4.0789342E-36</c:v>
                </c:pt>
                <c:pt idx="69550">
                  <c:v>4.0789342E-36</c:v>
                </c:pt>
                <c:pt idx="69551">
                  <c:v>4.0789342E-36</c:v>
                </c:pt>
                <c:pt idx="69552">
                  <c:v>4.0789342E-36</c:v>
                </c:pt>
                <c:pt idx="69553">
                  <c:v>4.0789342E-36</c:v>
                </c:pt>
                <c:pt idx="69554">
                  <c:v>4.0789342E-36</c:v>
                </c:pt>
                <c:pt idx="69555">
                  <c:v>4.0789342E-36</c:v>
                </c:pt>
                <c:pt idx="69556">
                  <c:v>4.0789342E-36</c:v>
                </c:pt>
                <c:pt idx="69557">
                  <c:v>4.0789342E-36</c:v>
                </c:pt>
                <c:pt idx="69558">
                  <c:v>4.0789342E-36</c:v>
                </c:pt>
                <c:pt idx="69559">
                  <c:v>4.0789342E-36</c:v>
                </c:pt>
                <c:pt idx="69560">
                  <c:v>4.0789342E-36</c:v>
                </c:pt>
                <c:pt idx="69561">
                  <c:v>4.0789342E-36</c:v>
                </c:pt>
                <c:pt idx="69562">
                  <c:v>4.0789342E-36</c:v>
                </c:pt>
                <c:pt idx="69563">
                  <c:v>4.0789342E-36</c:v>
                </c:pt>
                <c:pt idx="69564">
                  <c:v>4.0789342E-36</c:v>
                </c:pt>
                <c:pt idx="69565">
                  <c:v>4.0789342E-36</c:v>
                </c:pt>
                <c:pt idx="69566">
                  <c:v>4.0789342E-36</c:v>
                </c:pt>
                <c:pt idx="69567">
                  <c:v>4.0789342E-36</c:v>
                </c:pt>
                <c:pt idx="69568">
                  <c:v>4.0789342E-36</c:v>
                </c:pt>
                <c:pt idx="69569">
                  <c:v>4.0789342E-36</c:v>
                </c:pt>
                <c:pt idx="69570">
                  <c:v>4.0789342E-36</c:v>
                </c:pt>
                <c:pt idx="69571">
                  <c:v>4.0789342E-36</c:v>
                </c:pt>
                <c:pt idx="69572">
                  <c:v>4.0789342E-36</c:v>
                </c:pt>
                <c:pt idx="69573">
                  <c:v>4.0789342E-36</c:v>
                </c:pt>
                <c:pt idx="69574">
                  <c:v>4.0789342E-36</c:v>
                </c:pt>
                <c:pt idx="69575">
                  <c:v>4.0789342E-36</c:v>
                </c:pt>
                <c:pt idx="69576">
                  <c:v>4.0789342E-36</c:v>
                </c:pt>
                <c:pt idx="69577">
                  <c:v>4.0789342E-36</c:v>
                </c:pt>
                <c:pt idx="69578">
                  <c:v>4.0789342E-36</c:v>
                </c:pt>
                <c:pt idx="69579">
                  <c:v>4.0789342E-36</c:v>
                </c:pt>
                <c:pt idx="69580">
                  <c:v>4.0789342E-36</c:v>
                </c:pt>
                <c:pt idx="69581">
                  <c:v>4.0789342E-36</c:v>
                </c:pt>
                <c:pt idx="69582">
                  <c:v>4.0789342E-36</c:v>
                </c:pt>
                <c:pt idx="69583">
                  <c:v>4.0789342E-36</c:v>
                </c:pt>
                <c:pt idx="69584">
                  <c:v>4.0789342E-36</c:v>
                </c:pt>
                <c:pt idx="69585">
                  <c:v>4.0789342E-36</c:v>
                </c:pt>
                <c:pt idx="69586">
                  <c:v>4.0789342E-36</c:v>
                </c:pt>
                <c:pt idx="69587">
                  <c:v>4.0789342E-36</c:v>
                </c:pt>
                <c:pt idx="69588">
                  <c:v>4.0789342E-36</c:v>
                </c:pt>
                <c:pt idx="69589">
                  <c:v>4.0789342E-36</c:v>
                </c:pt>
                <c:pt idx="69590">
                  <c:v>4.0789342E-36</c:v>
                </c:pt>
                <c:pt idx="69591">
                  <c:v>4.0789342E-36</c:v>
                </c:pt>
                <c:pt idx="69592">
                  <c:v>4.0789342E-36</c:v>
                </c:pt>
                <c:pt idx="69593">
                  <c:v>4.0789342E-36</c:v>
                </c:pt>
                <c:pt idx="69594">
                  <c:v>4.0789342E-36</c:v>
                </c:pt>
                <c:pt idx="69595">
                  <c:v>4.0789342E-36</c:v>
                </c:pt>
                <c:pt idx="69596">
                  <c:v>4.0789342E-36</c:v>
                </c:pt>
                <c:pt idx="69597">
                  <c:v>4.0789342E-36</c:v>
                </c:pt>
                <c:pt idx="69598">
                  <c:v>4.0789342E-36</c:v>
                </c:pt>
                <c:pt idx="69599">
                  <c:v>4.0789342E-36</c:v>
                </c:pt>
                <c:pt idx="69600">
                  <c:v>4.0789342E-36</c:v>
                </c:pt>
                <c:pt idx="69601">
                  <c:v>4.0371200000000001E-36</c:v>
                </c:pt>
                <c:pt idx="69602">
                  <c:v>3.9956705999999999E-36</c:v>
                </c:pt>
                <c:pt idx="69603">
                  <c:v>3.9545907E-36</c:v>
                </c:pt>
                <c:pt idx="69604">
                  <c:v>3.9138828E-36</c:v>
                </c:pt>
                <c:pt idx="69605">
                  <c:v>3.8735495000000003E-36</c:v>
                </c:pt>
                <c:pt idx="69606">
                  <c:v>3.8735495000000003E-36</c:v>
                </c:pt>
                <c:pt idx="69607">
                  <c:v>3.8735495000000003E-36</c:v>
                </c:pt>
                <c:pt idx="69608">
                  <c:v>3.8735495000000003E-36</c:v>
                </c:pt>
                <c:pt idx="69609">
                  <c:v>3.8735495000000003E-36</c:v>
                </c:pt>
                <c:pt idx="69610">
                  <c:v>3.8735495000000003E-36</c:v>
                </c:pt>
                <c:pt idx="69611">
                  <c:v>3.8735495000000003E-36</c:v>
                </c:pt>
                <c:pt idx="69612">
                  <c:v>3.8735495000000003E-36</c:v>
                </c:pt>
                <c:pt idx="69613">
                  <c:v>3.8735495000000003E-36</c:v>
                </c:pt>
                <c:pt idx="69614">
                  <c:v>3.8735495000000003E-36</c:v>
                </c:pt>
                <c:pt idx="69615">
                  <c:v>3.8735495000000003E-36</c:v>
                </c:pt>
                <c:pt idx="69616">
                  <c:v>3.8735495000000003E-36</c:v>
                </c:pt>
                <c:pt idx="69617">
                  <c:v>3.8735495000000003E-36</c:v>
                </c:pt>
                <c:pt idx="69618">
                  <c:v>3.8332925000000002E-36</c:v>
                </c:pt>
                <c:pt idx="69619">
                  <c:v>3.8332925000000002E-36</c:v>
                </c:pt>
                <c:pt idx="69620">
                  <c:v>3.8332925000000002E-36</c:v>
                </c:pt>
                <c:pt idx="69621">
                  <c:v>3.8332925000000002E-36</c:v>
                </c:pt>
                <c:pt idx="69622">
                  <c:v>3.8332925000000002E-36</c:v>
                </c:pt>
                <c:pt idx="69623">
                  <c:v>3.8332925000000002E-36</c:v>
                </c:pt>
                <c:pt idx="69624">
                  <c:v>3.8332925000000002E-36</c:v>
                </c:pt>
                <c:pt idx="69625">
                  <c:v>3.8332925000000002E-36</c:v>
                </c:pt>
                <c:pt idx="69626">
                  <c:v>3.8332925000000002E-36</c:v>
                </c:pt>
                <c:pt idx="69627">
                  <c:v>3.8332925000000002E-36</c:v>
                </c:pt>
                <c:pt idx="69628">
                  <c:v>3.8332925000000002E-36</c:v>
                </c:pt>
                <c:pt idx="69629">
                  <c:v>3.8332925000000002E-36</c:v>
                </c:pt>
                <c:pt idx="69630">
                  <c:v>3.8332925000000002E-36</c:v>
                </c:pt>
                <c:pt idx="69631">
                  <c:v>3.8332925000000002E-36</c:v>
                </c:pt>
                <c:pt idx="69632">
                  <c:v>3.8332925000000002E-36</c:v>
                </c:pt>
                <c:pt idx="69633">
                  <c:v>3.8332925000000002E-36</c:v>
                </c:pt>
                <c:pt idx="69634">
                  <c:v>3.8332925000000002E-36</c:v>
                </c:pt>
                <c:pt idx="69635">
                  <c:v>3.8332925000000002E-36</c:v>
                </c:pt>
                <c:pt idx="69636">
                  <c:v>3.8332925000000002E-36</c:v>
                </c:pt>
                <c:pt idx="69637">
                  <c:v>3.8332925000000002E-36</c:v>
                </c:pt>
                <c:pt idx="69638">
                  <c:v>3.8332925000000002E-36</c:v>
                </c:pt>
                <c:pt idx="69639">
                  <c:v>3.8332925000000002E-36</c:v>
                </c:pt>
                <c:pt idx="69640">
                  <c:v>3.8332925000000002E-36</c:v>
                </c:pt>
                <c:pt idx="69641">
                  <c:v>3.8332925000000002E-36</c:v>
                </c:pt>
                <c:pt idx="69642">
                  <c:v>3.8332925000000002E-36</c:v>
                </c:pt>
                <c:pt idx="69643">
                  <c:v>3.8332925000000002E-36</c:v>
                </c:pt>
                <c:pt idx="69644">
                  <c:v>3.8332925000000002E-36</c:v>
                </c:pt>
                <c:pt idx="69645">
                  <c:v>3.8332925000000002E-36</c:v>
                </c:pt>
                <c:pt idx="69646">
                  <c:v>3.8332925000000002E-36</c:v>
                </c:pt>
                <c:pt idx="69647">
                  <c:v>3.8332925000000002E-36</c:v>
                </c:pt>
                <c:pt idx="69648">
                  <c:v>3.8332925000000002E-36</c:v>
                </c:pt>
                <c:pt idx="69649">
                  <c:v>3.8332925000000002E-36</c:v>
                </c:pt>
                <c:pt idx="69650">
                  <c:v>3.8332925000000002E-36</c:v>
                </c:pt>
                <c:pt idx="69651">
                  <c:v>3.8332925000000002E-36</c:v>
                </c:pt>
                <c:pt idx="69652">
                  <c:v>3.8332925000000002E-36</c:v>
                </c:pt>
                <c:pt idx="69653">
                  <c:v>3.8332925000000002E-36</c:v>
                </c:pt>
                <c:pt idx="69654">
                  <c:v>3.8332925000000002E-36</c:v>
                </c:pt>
                <c:pt idx="69655">
                  <c:v>3.8332925000000002E-36</c:v>
                </c:pt>
                <c:pt idx="69656">
                  <c:v>3.8332925000000002E-36</c:v>
                </c:pt>
                <c:pt idx="69657">
                  <c:v>3.8332925000000002E-36</c:v>
                </c:pt>
                <c:pt idx="69658">
                  <c:v>3.8332925000000002E-36</c:v>
                </c:pt>
                <c:pt idx="69659">
                  <c:v>3.8332925000000002E-36</c:v>
                </c:pt>
                <c:pt idx="69660">
                  <c:v>3.8332925000000002E-36</c:v>
                </c:pt>
                <c:pt idx="69661">
                  <c:v>3.8332925000000002E-36</c:v>
                </c:pt>
                <c:pt idx="69662">
                  <c:v>3.8332925000000002E-36</c:v>
                </c:pt>
                <c:pt idx="69663">
                  <c:v>3.8332925000000002E-36</c:v>
                </c:pt>
                <c:pt idx="69664">
                  <c:v>3.7930352000000001E-36</c:v>
                </c:pt>
                <c:pt idx="69665">
                  <c:v>3.7930352000000001E-36</c:v>
                </c:pt>
                <c:pt idx="69666">
                  <c:v>3.7930352000000001E-36</c:v>
                </c:pt>
                <c:pt idx="69667">
                  <c:v>3.7930352000000001E-36</c:v>
                </c:pt>
                <c:pt idx="69668">
                  <c:v>3.7930352000000001E-36</c:v>
                </c:pt>
                <c:pt idx="69669">
                  <c:v>3.7930352000000001E-36</c:v>
                </c:pt>
                <c:pt idx="69670">
                  <c:v>3.7930352000000001E-36</c:v>
                </c:pt>
                <c:pt idx="69671">
                  <c:v>3.7930352000000001E-36</c:v>
                </c:pt>
                <c:pt idx="69672">
                  <c:v>3.7930352000000001E-36</c:v>
                </c:pt>
                <c:pt idx="69673">
                  <c:v>3.7930352000000001E-36</c:v>
                </c:pt>
                <c:pt idx="69674">
                  <c:v>3.7930352000000001E-36</c:v>
                </c:pt>
                <c:pt idx="69675">
                  <c:v>3.7930352000000001E-36</c:v>
                </c:pt>
                <c:pt idx="69676">
                  <c:v>3.7930352000000001E-36</c:v>
                </c:pt>
                <c:pt idx="69677">
                  <c:v>3.7930352000000001E-36</c:v>
                </c:pt>
                <c:pt idx="69678">
                  <c:v>3.7930352000000001E-36</c:v>
                </c:pt>
                <c:pt idx="69679">
                  <c:v>3.7930352000000001E-36</c:v>
                </c:pt>
                <c:pt idx="69680">
                  <c:v>3.7930352000000001E-36</c:v>
                </c:pt>
                <c:pt idx="69681">
                  <c:v>3.7930352000000001E-36</c:v>
                </c:pt>
                <c:pt idx="69682">
                  <c:v>3.7930352000000001E-36</c:v>
                </c:pt>
                <c:pt idx="69683">
                  <c:v>3.7930352000000001E-36</c:v>
                </c:pt>
                <c:pt idx="69684">
                  <c:v>3.7930352000000001E-36</c:v>
                </c:pt>
                <c:pt idx="69685">
                  <c:v>3.7930352000000001E-36</c:v>
                </c:pt>
                <c:pt idx="69686">
                  <c:v>3.7930352000000001E-36</c:v>
                </c:pt>
                <c:pt idx="69687">
                  <c:v>3.7930352000000001E-36</c:v>
                </c:pt>
                <c:pt idx="69688">
                  <c:v>3.7930352000000001E-36</c:v>
                </c:pt>
                <c:pt idx="69689">
                  <c:v>3.7930352000000001E-36</c:v>
                </c:pt>
                <c:pt idx="69690">
                  <c:v>3.7930352000000001E-36</c:v>
                </c:pt>
                <c:pt idx="69691">
                  <c:v>3.7930352000000001E-36</c:v>
                </c:pt>
                <c:pt idx="69692">
                  <c:v>3.7930352000000001E-36</c:v>
                </c:pt>
                <c:pt idx="69693">
                  <c:v>3.7930352000000001E-36</c:v>
                </c:pt>
                <c:pt idx="69694">
                  <c:v>3.7930352000000001E-36</c:v>
                </c:pt>
                <c:pt idx="69695">
                  <c:v>3.7930352000000001E-36</c:v>
                </c:pt>
                <c:pt idx="69696">
                  <c:v>3.7930352000000001E-36</c:v>
                </c:pt>
                <c:pt idx="69697">
                  <c:v>3.7930352000000001E-36</c:v>
                </c:pt>
                <c:pt idx="69698">
                  <c:v>3.7930352000000001E-36</c:v>
                </c:pt>
                <c:pt idx="69699">
                  <c:v>3.7930352000000001E-36</c:v>
                </c:pt>
                <c:pt idx="69700">
                  <c:v>3.7930352000000001E-36</c:v>
                </c:pt>
                <c:pt idx="69701">
                  <c:v>3.7930352000000001E-36</c:v>
                </c:pt>
                <c:pt idx="69702">
                  <c:v>3.7930352000000001E-36</c:v>
                </c:pt>
                <c:pt idx="69703">
                  <c:v>3.7930352000000001E-36</c:v>
                </c:pt>
                <c:pt idx="69704">
                  <c:v>3.7930352000000001E-36</c:v>
                </c:pt>
                <c:pt idx="69705">
                  <c:v>3.7930352000000001E-36</c:v>
                </c:pt>
                <c:pt idx="69706">
                  <c:v>3.7930352000000001E-36</c:v>
                </c:pt>
                <c:pt idx="69707">
                  <c:v>3.7930352000000001E-36</c:v>
                </c:pt>
                <c:pt idx="69708">
                  <c:v>3.7930352000000001E-36</c:v>
                </c:pt>
                <c:pt idx="69709">
                  <c:v>3.7930352000000001E-36</c:v>
                </c:pt>
                <c:pt idx="69710">
                  <c:v>3.7930352000000001E-36</c:v>
                </c:pt>
                <c:pt idx="69711">
                  <c:v>3.7930352000000001E-36</c:v>
                </c:pt>
                <c:pt idx="69712">
                  <c:v>3.7930352000000001E-36</c:v>
                </c:pt>
                <c:pt idx="69713">
                  <c:v>3.7930352000000001E-36</c:v>
                </c:pt>
                <c:pt idx="69714">
                  <c:v>3.7930352000000001E-36</c:v>
                </c:pt>
                <c:pt idx="69715">
                  <c:v>3.7930352000000001E-36</c:v>
                </c:pt>
                <c:pt idx="69716">
                  <c:v>3.7930352000000001E-36</c:v>
                </c:pt>
                <c:pt idx="69717">
                  <c:v>3.7930352000000001E-36</c:v>
                </c:pt>
                <c:pt idx="69718">
                  <c:v>3.7930352000000001E-36</c:v>
                </c:pt>
                <c:pt idx="69719">
                  <c:v>3.7930352000000001E-36</c:v>
                </c:pt>
                <c:pt idx="69720">
                  <c:v>3.7930352000000001E-36</c:v>
                </c:pt>
                <c:pt idx="69721">
                  <c:v>3.7930352000000001E-36</c:v>
                </c:pt>
                <c:pt idx="69722">
                  <c:v>3.7930352000000001E-36</c:v>
                </c:pt>
                <c:pt idx="69723">
                  <c:v>3.7930352000000001E-36</c:v>
                </c:pt>
                <c:pt idx="69724">
                  <c:v>3.7930352000000001E-36</c:v>
                </c:pt>
                <c:pt idx="69725">
                  <c:v>3.7930352000000001E-36</c:v>
                </c:pt>
                <c:pt idx="69726">
                  <c:v>3.7930352000000001E-36</c:v>
                </c:pt>
                <c:pt idx="69727">
                  <c:v>3.7930352000000001E-36</c:v>
                </c:pt>
                <c:pt idx="69728">
                  <c:v>3.7930352000000001E-36</c:v>
                </c:pt>
                <c:pt idx="69729">
                  <c:v>3.7930352000000001E-36</c:v>
                </c:pt>
                <c:pt idx="69730">
                  <c:v>3.7930352000000001E-36</c:v>
                </c:pt>
                <c:pt idx="69731">
                  <c:v>3.7930352000000001E-36</c:v>
                </c:pt>
                <c:pt idx="69732">
                  <c:v>3.7930352000000001E-36</c:v>
                </c:pt>
                <c:pt idx="69733">
                  <c:v>3.7930352000000001E-36</c:v>
                </c:pt>
                <c:pt idx="69734">
                  <c:v>3.7930352000000001E-36</c:v>
                </c:pt>
                <c:pt idx="69735">
                  <c:v>3.7930352000000001E-36</c:v>
                </c:pt>
                <c:pt idx="69736">
                  <c:v>3.7930352000000001E-36</c:v>
                </c:pt>
                <c:pt idx="69737">
                  <c:v>3.7930352000000001E-36</c:v>
                </c:pt>
                <c:pt idx="69738">
                  <c:v>3.7930352000000001E-36</c:v>
                </c:pt>
                <c:pt idx="69739">
                  <c:v>3.7930352000000001E-36</c:v>
                </c:pt>
                <c:pt idx="69740">
                  <c:v>3.7930352000000001E-36</c:v>
                </c:pt>
                <c:pt idx="69741">
                  <c:v>3.7930352000000001E-36</c:v>
                </c:pt>
                <c:pt idx="69742">
                  <c:v>3.7930352000000001E-36</c:v>
                </c:pt>
                <c:pt idx="69743">
                  <c:v>3.7930352000000001E-36</c:v>
                </c:pt>
                <c:pt idx="69744">
                  <c:v>3.7930352000000001E-36</c:v>
                </c:pt>
                <c:pt idx="69745">
                  <c:v>3.7930352000000001E-36</c:v>
                </c:pt>
                <c:pt idx="69746">
                  <c:v>3.7930352000000001E-36</c:v>
                </c:pt>
                <c:pt idx="69747">
                  <c:v>3.7930352000000001E-36</c:v>
                </c:pt>
                <c:pt idx="69748">
                  <c:v>3.7930352000000001E-36</c:v>
                </c:pt>
                <c:pt idx="69749">
                  <c:v>3.7930352000000001E-36</c:v>
                </c:pt>
                <c:pt idx="69750">
                  <c:v>3.7930352000000001E-36</c:v>
                </c:pt>
                <c:pt idx="69751">
                  <c:v>3.7930352000000001E-36</c:v>
                </c:pt>
                <c:pt idx="69752">
                  <c:v>3.7930352000000001E-36</c:v>
                </c:pt>
                <c:pt idx="69753">
                  <c:v>3.7930352000000001E-36</c:v>
                </c:pt>
                <c:pt idx="69754">
                  <c:v>3.7930352000000001E-36</c:v>
                </c:pt>
                <c:pt idx="69755">
                  <c:v>3.7930352000000001E-36</c:v>
                </c:pt>
                <c:pt idx="69756">
                  <c:v>3.7930352000000001E-36</c:v>
                </c:pt>
                <c:pt idx="69757">
                  <c:v>3.7930352000000001E-36</c:v>
                </c:pt>
                <c:pt idx="69758">
                  <c:v>3.7930352000000001E-36</c:v>
                </c:pt>
                <c:pt idx="69759">
                  <c:v>3.7930352000000001E-36</c:v>
                </c:pt>
                <c:pt idx="69760">
                  <c:v>3.7930352000000001E-36</c:v>
                </c:pt>
                <c:pt idx="69761">
                  <c:v>3.7930352000000001E-36</c:v>
                </c:pt>
                <c:pt idx="69762">
                  <c:v>3.7930352000000001E-36</c:v>
                </c:pt>
                <c:pt idx="69763">
                  <c:v>3.7930352000000001E-36</c:v>
                </c:pt>
                <c:pt idx="69764">
                  <c:v>3.7930352000000001E-36</c:v>
                </c:pt>
                <c:pt idx="69765">
                  <c:v>3.7930352000000001E-36</c:v>
                </c:pt>
                <c:pt idx="69766">
                  <c:v>3.7930352000000001E-36</c:v>
                </c:pt>
                <c:pt idx="69767">
                  <c:v>3.7930352000000001E-36</c:v>
                </c:pt>
                <c:pt idx="69768">
                  <c:v>3.7930352000000001E-36</c:v>
                </c:pt>
                <c:pt idx="69769">
                  <c:v>3.7930352000000001E-36</c:v>
                </c:pt>
                <c:pt idx="69770">
                  <c:v>3.7930352000000001E-36</c:v>
                </c:pt>
                <c:pt idx="69771">
                  <c:v>3.7930352000000001E-36</c:v>
                </c:pt>
                <c:pt idx="69772">
                  <c:v>3.7930352000000001E-36</c:v>
                </c:pt>
                <c:pt idx="69773">
                  <c:v>3.7930352000000001E-36</c:v>
                </c:pt>
                <c:pt idx="69774">
                  <c:v>3.7930352000000001E-36</c:v>
                </c:pt>
                <c:pt idx="69775">
                  <c:v>3.7930352000000001E-36</c:v>
                </c:pt>
                <c:pt idx="69776">
                  <c:v>3.7930352000000001E-36</c:v>
                </c:pt>
                <c:pt idx="69777">
                  <c:v>3.7930352000000001E-36</c:v>
                </c:pt>
                <c:pt idx="69778">
                  <c:v>3.7930352000000001E-36</c:v>
                </c:pt>
                <c:pt idx="69779">
                  <c:v>3.7930352000000001E-36</c:v>
                </c:pt>
                <c:pt idx="69780">
                  <c:v>3.7930352000000001E-36</c:v>
                </c:pt>
                <c:pt idx="69781">
                  <c:v>3.7930352000000001E-36</c:v>
                </c:pt>
                <c:pt idx="69782">
                  <c:v>3.7930352000000001E-36</c:v>
                </c:pt>
                <c:pt idx="69783">
                  <c:v>3.7930352000000001E-36</c:v>
                </c:pt>
                <c:pt idx="69784">
                  <c:v>3.7930352000000001E-36</c:v>
                </c:pt>
                <c:pt idx="69785">
                  <c:v>3.7930352000000001E-36</c:v>
                </c:pt>
                <c:pt idx="69786">
                  <c:v>3.7930352000000001E-36</c:v>
                </c:pt>
                <c:pt idx="69787">
                  <c:v>3.7930352000000001E-36</c:v>
                </c:pt>
                <c:pt idx="69788">
                  <c:v>3.7930352000000001E-36</c:v>
                </c:pt>
                <c:pt idx="69789">
                  <c:v>3.7930352000000001E-36</c:v>
                </c:pt>
                <c:pt idx="69790">
                  <c:v>3.7930352000000001E-36</c:v>
                </c:pt>
                <c:pt idx="69791">
                  <c:v>3.7930352000000001E-36</c:v>
                </c:pt>
                <c:pt idx="69792">
                  <c:v>3.7930352000000001E-36</c:v>
                </c:pt>
                <c:pt idx="69793">
                  <c:v>3.7930352000000001E-36</c:v>
                </c:pt>
                <c:pt idx="69794">
                  <c:v>3.7930352000000001E-36</c:v>
                </c:pt>
                <c:pt idx="69795">
                  <c:v>3.7930352000000001E-36</c:v>
                </c:pt>
                <c:pt idx="69796">
                  <c:v>3.7930352000000001E-36</c:v>
                </c:pt>
                <c:pt idx="69797">
                  <c:v>3.7930352000000001E-36</c:v>
                </c:pt>
                <c:pt idx="69798">
                  <c:v>3.7930352000000001E-36</c:v>
                </c:pt>
                <c:pt idx="69799">
                  <c:v>3.7930352000000001E-36</c:v>
                </c:pt>
                <c:pt idx="69800">
                  <c:v>3.7930352000000001E-36</c:v>
                </c:pt>
                <c:pt idx="69801">
                  <c:v>3.7930352000000001E-36</c:v>
                </c:pt>
                <c:pt idx="69802">
                  <c:v>3.7930352000000001E-36</c:v>
                </c:pt>
                <c:pt idx="69803">
                  <c:v>3.7930352000000001E-36</c:v>
                </c:pt>
                <c:pt idx="69804">
                  <c:v>3.7930352000000001E-36</c:v>
                </c:pt>
                <c:pt idx="69805">
                  <c:v>3.7930352000000001E-36</c:v>
                </c:pt>
                <c:pt idx="69806">
                  <c:v>3.7930352000000001E-36</c:v>
                </c:pt>
                <c:pt idx="69807">
                  <c:v>3.7930352000000001E-36</c:v>
                </c:pt>
                <c:pt idx="69808">
                  <c:v>3.7930352000000001E-36</c:v>
                </c:pt>
                <c:pt idx="69809">
                  <c:v>3.7930352000000001E-36</c:v>
                </c:pt>
                <c:pt idx="69810">
                  <c:v>3.7930352000000001E-36</c:v>
                </c:pt>
                <c:pt idx="69811">
                  <c:v>3.7930352000000001E-36</c:v>
                </c:pt>
                <c:pt idx="69812">
                  <c:v>3.7930352000000001E-36</c:v>
                </c:pt>
                <c:pt idx="69813">
                  <c:v>3.7930352000000001E-36</c:v>
                </c:pt>
                <c:pt idx="69814">
                  <c:v>3.7930352000000001E-36</c:v>
                </c:pt>
                <c:pt idx="69815">
                  <c:v>3.7930352000000001E-36</c:v>
                </c:pt>
                <c:pt idx="69816">
                  <c:v>3.7930352000000001E-36</c:v>
                </c:pt>
                <c:pt idx="69817">
                  <c:v>3.7930352000000001E-36</c:v>
                </c:pt>
                <c:pt idx="69818">
                  <c:v>3.7930352000000001E-36</c:v>
                </c:pt>
                <c:pt idx="69819">
                  <c:v>3.7930352000000001E-36</c:v>
                </c:pt>
                <c:pt idx="69820">
                  <c:v>3.7930352000000001E-36</c:v>
                </c:pt>
                <c:pt idx="69821">
                  <c:v>3.7930352000000001E-36</c:v>
                </c:pt>
                <c:pt idx="69822">
                  <c:v>3.7930352000000001E-36</c:v>
                </c:pt>
                <c:pt idx="69823">
                  <c:v>3.7930352000000001E-36</c:v>
                </c:pt>
                <c:pt idx="69824">
                  <c:v>3.7930352000000001E-36</c:v>
                </c:pt>
                <c:pt idx="69825">
                  <c:v>3.7930352000000001E-36</c:v>
                </c:pt>
                <c:pt idx="69826">
                  <c:v>3.7930352000000001E-36</c:v>
                </c:pt>
                <c:pt idx="69827">
                  <c:v>3.7930352000000001E-36</c:v>
                </c:pt>
                <c:pt idx="69828">
                  <c:v>3.7930352000000001E-36</c:v>
                </c:pt>
                <c:pt idx="69829">
                  <c:v>3.7930352000000001E-36</c:v>
                </c:pt>
                <c:pt idx="69830">
                  <c:v>3.7930352000000001E-36</c:v>
                </c:pt>
                <c:pt idx="69831">
                  <c:v>3.7930352000000001E-36</c:v>
                </c:pt>
                <c:pt idx="69832">
                  <c:v>3.7930352000000001E-36</c:v>
                </c:pt>
                <c:pt idx="69833">
                  <c:v>3.7930352000000001E-36</c:v>
                </c:pt>
                <c:pt idx="69834">
                  <c:v>3.7930352000000001E-36</c:v>
                </c:pt>
                <c:pt idx="69835">
                  <c:v>3.7930352000000001E-36</c:v>
                </c:pt>
                <c:pt idx="69836">
                  <c:v>3.7930352000000001E-36</c:v>
                </c:pt>
                <c:pt idx="69837">
                  <c:v>3.7930352000000001E-36</c:v>
                </c:pt>
                <c:pt idx="69838">
                  <c:v>3.7930352000000001E-36</c:v>
                </c:pt>
                <c:pt idx="69839">
                  <c:v>3.7930352000000001E-36</c:v>
                </c:pt>
                <c:pt idx="69840">
                  <c:v>3.7930352000000001E-36</c:v>
                </c:pt>
                <c:pt idx="69841">
                  <c:v>3.7930352000000001E-36</c:v>
                </c:pt>
                <c:pt idx="69842">
                  <c:v>3.7930352000000001E-36</c:v>
                </c:pt>
                <c:pt idx="69843">
                  <c:v>3.7930352000000001E-36</c:v>
                </c:pt>
                <c:pt idx="69844">
                  <c:v>3.7930352000000001E-36</c:v>
                </c:pt>
                <c:pt idx="69845">
                  <c:v>3.7930352000000001E-36</c:v>
                </c:pt>
                <c:pt idx="69846">
                  <c:v>3.7930352000000001E-36</c:v>
                </c:pt>
                <c:pt idx="69847">
                  <c:v>3.7930352000000001E-36</c:v>
                </c:pt>
                <c:pt idx="69848">
                  <c:v>3.7930352000000001E-36</c:v>
                </c:pt>
                <c:pt idx="69849">
                  <c:v>3.7930352000000001E-36</c:v>
                </c:pt>
                <c:pt idx="69850">
                  <c:v>3.7930352000000001E-36</c:v>
                </c:pt>
                <c:pt idx="69851">
                  <c:v>3.7930352000000001E-36</c:v>
                </c:pt>
                <c:pt idx="69852">
                  <c:v>3.7930352000000001E-36</c:v>
                </c:pt>
                <c:pt idx="69853">
                  <c:v>3.7930352000000001E-36</c:v>
                </c:pt>
                <c:pt idx="69854">
                  <c:v>3.7930352000000001E-36</c:v>
                </c:pt>
                <c:pt idx="69855">
                  <c:v>3.7930352000000001E-36</c:v>
                </c:pt>
                <c:pt idx="69856">
                  <c:v>3.7930352000000001E-36</c:v>
                </c:pt>
                <c:pt idx="69857">
                  <c:v>3.7930352000000001E-36</c:v>
                </c:pt>
                <c:pt idx="69858">
                  <c:v>3.7930352000000001E-36</c:v>
                </c:pt>
                <c:pt idx="69859">
                  <c:v>3.7930352000000001E-36</c:v>
                </c:pt>
                <c:pt idx="69860">
                  <c:v>3.7930352000000001E-36</c:v>
                </c:pt>
                <c:pt idx="69861">
                  <c:v>3.7930352000000001E-36</c:v>
                </c:pt>
                <c:pt idx="69862">
                  <c:v>3.7930352000000001E-36</c:v>
                </c:pt>
                <c:pt idx="69863">
                  <c:v>3.7930352000000001E-36</c:v>
                </c:pt>
                <c:pt idx="69864">
                  <c:v>3.7930352000000001E-36</c:v>
                </c:pt>
                <c:pt idx="69865">
                  <c:v>3.7930352000000001E-36</c:v>
                </c:pt>
                <c:pt idx="69866">
                  <c:v>3.7930352000000001E-36</c:v>
                </c:pt>
                <c:pt idx="69867">
                  <c:v>3.7930352000000001E-36</c:v>
                </c:pt>
                <c:pt idx="69868">
                  <c:v>3.7930352000000001E-36</c:v>
                </c:pt>
                <c:pt idx="69869">
                  <c:v>3.7930352000000001E-36</c:v>
                </c:pt>
                <c:pt idx="69870">
                  <c:v>3.7930352000000001E-36</c:v>
                </c:pt>
                <c:pt idx="69871">
                  <c:v>3.7930352000000001E-36</c:v>
                </c:pt>
                <c:pt idx="69872">
                  <c:v>3.7930352000000001E-36</c:v>
                </c:pt>
                <c:pt idx="69873">
                  <c:v>3.7930352000000001E-36</c:v>
                </c:pt>
                <c:pt idx="69874">
                  <c:v>3.7930352000000001E-36</c:v>
                </c:pt>
                <c:pt idx="69875">
                  <c:v>3.7930352000000001E-36</c:v>
                </c:pt>
                <c:pt idx="69876">
                  <c:v>3.7930352000000001E-36</c:v>
                </c:pt>
                <c:pt idx="69877">
                  <c:v>3.7930352000000001E-36</c:v>
                </c:pt>
                <c:pt idx="69878">
                  <c:v>3.7930352000000001E-36</c:v>
                </c:pt>
                <c:pt idx="69879">
                  <c:v>3.7930352000000001E-36</c:v>
                </c:pt>
                <c:pt idx="69880">
                  <c:v>3.7930352000000001E-36</c:v>
                </c:pt>
                <c:pt idx="69881">
                  <c:v>3.7930352000000001E-36</c:v>
                </c:pt>
                <c:pt idx="69882">
                  <c:v>3.7930352000000001E-36</c:v>
                </c:pt>
                <c:pt idx="69883">
                  <c:v>3.7930352000000001E-36</c:v>
                </c:pt>
                <c:pt idx="69884">
                  <c:v>3.7930352000000001E-36</c:v>
                </c:pt>
                <c:pt idx="69885">
                  <c:v>3.7930352000000001E-36</c:v>
                </c:pt>
                <c:pt idx="69886">
                  <c:v>3.7930352000000001E-36</c:v>
                </c:pt>
                <c:pt idx="69887">
                  <c:v>3.7930352000000001E-36</c:v>
                </c:pt>
                <c:pt idx="69888">
                  <c:v>3.7930352000000001E-36</c:v>
                </c:pt>
                <c:pt idx="69889">
                  <c:v>3.7930352000000001E-36</c:v>
                </c:pt>
                <c:pt idx="69890">
                  <c:v>3.7930352000000001E-36</c:v>
                </c:pt>
                <c:pt idx="69891">
                  <c:v>3.7930352000000001E-36</c:v>
                </c:pt>
                <c:pt idx="69892">
                  <c:v>3.7930352000000001E-36</c:v>
                </c:pt>
                <c:pt idx="69893">
                  <c:v>3.7930352000000001E-36</c:v>
                </c:pt>
                <c:pt idx="69894">
                  <c:v>3.7930352000000001E-36</c:v>
                </c:pt>
                <c:pt idx="69895">
                  <c:v>3.7930352000000001E-36</c:v>
                </c:pt>
                <c:pt idx="69896">
                  <c:v>3.7930352000000001E-36</c:v>
                </c:pt>
                <c:pt idx="69897">
                  <c:v>3.7930352000000001E-36</c:v>
                </c:pt>
                <c:pt idx="69898">
                  <c:v>3.7930352000000001E-36</c:v>
                </c:pt>
                <c:pt idx="69899">
                  <c:v>3.7930352000000001E-36</c:v>
                </c:pt>
                <c:pt idx="69900">
                  <c:v>3.7930352000000001E-36</c:v>
                </c:pt>
                <c:pt idx="69901">
                  <c:v>3.7930352000000001E-36</c:v>
                </c:pt>
                <c:pt idx="69902">
                  <c:v>3.7930352000000001E-36</c:v>
                </c:pt>
                <c:pt idx="69903">
                  <c:v>3.7930352000000001E-36</c:v>
                </c:pt>
                <c:pt idx="69904">
                  <c:v>3.7930352000000001E-36</c:v>
                </c:pt>
                <c:pt idx="69905">
                  <c:v>3.7930352000000001E-36</c:v>
                </c:pt>
                <c:pt idx="69906">
                  <c:v>3.7930352000000001E-36</c:v>
                </c:pt>
                <c:pt idx="69907">
                  <c:v>3.7930352000000001E-36</c:v>
                </c:pt>
                <c:pt idx="69908">
                  <c:v>3.7930352000000001E-36</c:v>
                </c:pt>
                <c:pt idx="69909">
                  <c:v>3.7930352000000001E-36</c:v>
                </c:pt>
                <c:pt idx="69910">
                  <c:v>3.7930352000000001E-36</c:v>
                </c:pt>
                <c:pt idx="69911">
                  <c:v>3.7930352000000001E-36</c:v>
                </c:pt>
                <c:pt idx="69912">
                  <c:v>3.7930352000000001E-36</c:v>
                </c:pt>
                <c:pt idx="69913">
                  <c:v>3.7930352000000001E-36</c:v>
                </c:pt>
                <c:pt idx="69914">
                  <c:v>3.7930352000000001E-36</c:v>
                </c:pt>
                <c:pt idx="69915">
                  <c:v>3.7930352000000001E-36</c:v>
                </c:pt>
                <c:pt idx="69916">
                  <c:v>3.7930352000000001E-36</c:v>
                </c:pt>
                <c:pt idx="69917">
                  <c:v>3.7930352000000001E-36</c:v>
                </c:pt>
                <c:pt idx="69918">
                  <c:v>3.7930352000000001E-36</c:v>
                </c:pt>
                <c:pt idx="69919">
                  <c:v>3.7930352000000001E-36</c:v>
                </c:pt>
                <c:pt idx="69920">
                  <c:v>3.7930352000000001E-36</c:v>
                </c:pt>
                <c:pt idx="69921">
                  <c:v>3.7930352000000001E-36</c:v>
                </c:pt>
                <c:pt idx="69922">
                  <c:v>3.7930352000000001E-36</c:v>
                </c:pt>
                <c:pt idx="69923">
                  <c:v>3.7930352000000001E-36</c:v>
                </c:pt>
                <c:pt idx="69924">
                  <c:v>3.7930352000000001E-36</c:v>
                </c:pt>
                <c:pt idx="69925">
                  <c:v>3.7930352000000001E-36</c:v>
                </c:pt>
                <c:pt idx="69926">
                  <c:v>3.7930352000000001E-36</c:v>
                </c:pt>
                <c:pt idx="69927">
                  <c:v>3.7930352000000001E-36</c:v>
                </c:pt>
                <c:pt idx="69928">
                  <c:v>3.7930352000000001E-36</c:v>
                </c:pt>
                <c:pt idx="69929">
                  <c:v>3.7930352000000001E-36</c:v>
                </c:pt>
                <c:pt idx="69930">
                  <c:v>3.7930352000000001E-36</c:v>
                </c:pt>
                <c:pt idx="69931">
                  <c:v>3.7930352000000001E-36</c:v>
                </c:pt>
                <c:pt idx="69932">
                  <c:v>3.7930352000000001E-36</c:v>
                </c:pt>
                <c:pt idx="69933">
                  <c:v>3.7930352000000001E-36</c:v>
                </c:pt>
                <c:pt idx="69934">
                  <c:v>3.7930352000000001E-36</c:v>
                </c:pt>
                <c:pt idx="69935">
                  <c:v>3.7930352000000001E-36</c:v>
                </c:pt>
                <c:pt idx="69936">
                  <c:v>3.7930352000000001E-36</c:v>
                </c:pt>
                <c:pt idx="69937">
                  <c:v>3.7930352000000001E-36</c:v>
                </c:pt>
                <c:pt idx="69938">
                  <c:v>3.7930352000000001E-36</c:v>
                </c:pt>
                <c:pt idx="69939">
                  <c:v>3.7930352000000001E-36</c:v>
                </c:pt>
                <c:pt idx="69940">
                  <c:v>3.7930352000000001E-36</c:v>
                </c:pt>
                <c:pt idx="69941">
                  <c:v>3.7930352000000001E-36</c:v>
                </c:pt>
                <c:pt idx="69942">
                  <c:v>3.7930352000000001E-36</c:v>
                </c:pt>
                <c:pt idx="69943">
                  <c:v>3.7930352000000001E-36</c:v>
                </c:pt>
                <c:pt idx="69944">
                  <c:v>3.7930352000000001E-36</c:v>
                </c:pt>
                <c:pt idx="69945">
                  <c:v>3.7930352000000001E-36</c:v>
                </c:pt>
                <c:pt idx="69946">
                  <c:v>3.7930352000000001E-36</c:v>
                </c:pt>
                <c:pt idx="69947">
                  <c:v>3.7930352000000001E-36</c:v>
                </c:pt>
                <c:pt idx="69948">
                  <c:v>3.7930352000000001E-36</c:v>
                </c:pt>
                <c:pt idx="69949">
                  <c:v>3.7930352000000001E-36</c:v>
                </c:pt>
                <c:pt idx="69950">
                  <c:v>3.7930352000000001E-36</c:v>
                </c:pt>
                <c:pt idx="69951">
                  <c:v>3.7930352000000001E-36</c:v>
                </c:pt>
                <c:pt idx="69952">
                  <c:v>3.7930352000000001E-36</c:v>
                </c:pt>
                <c:pt idx="69953">
                  <c:v>3.7930352000000001E-36</c:v>
                </c:pt>
                <c:pt idx="69954">
                  <c:v>3.7930352000000001E-36</c:v>
                </c:pt>
                <c:pt idx="69955">
                  <c:v>3.7930352000000001E-36</c:v>
                </c:pt>
                <c:pt idx="69956">
                  <c:v>3.7930352000000001E-36</c:v>
                </c:pt>
                <c:pt idx="69957">
                  <c:v>3.7930352000000001E-36</c:v>
                </c:pt>
                <c:pt idx="69958">
                  <c:v>3.7930352000000001E-36</c:v>
                </c:pt>
                <c:pt idx="69959">
                  <c:v>3.7930352000000001E-36</c:v>
                </c:pt>
                <c:pt idx="69960">
                  <c:v>3.7930352000000001E-36</c:v>
                </c:pt>
                <c:pt idx="69961">
                  <c:v>3.7930352000000001E-36</c:v>
                </c:pt>
                <c:pt idx="69962">
                  <c:v>3.7930352000000001E-36</c:v>
                </c:pt>
                <c:pt idx="69963">
                  <c:v>3.7930352000000001E-36</c:v>
                </c:pt>
                <c:pt idx="69964">
                  <c:v>3.7930352000000001E-36</c:v>
                </c:pt>
                <c:pt idx="69965">
                  <c:v>3.7930352000000001E-36</c:v>
                </c:pt>
                <c:pt idx="69966">
                  <c:v>3.7930352000000001E-36</c:v>
                </c:pt>
                <c:pt idx="69967">
                  <c:v>3.7930352000000001E-36</c:v>
                </c:pt>
                <c:pt idx="69968">
                  <c:v>3.7930352000000001E-36</c:v>
                </c:pt>
                <c:pt idx="69969">
                  <c:v>3.7930352000000001E-36</c:v>
                </c:pt>
                <c:pt idx="69970">
                  <c:v>3.7930352000000001E-36</c:v>
                </c:pt>
                <c:pt idx="69971">
                  <c:v>3.7930352000000001E-36</c:v>
                </c:pt>
                <c:pt idx="69972">
                  <c:v>3.7930352000000001E-36</c:v>
                </c:pt>
                <c:pt idx="69973">
                  <c:v>3.7930352000000001E-36</c:v>
                </c:pt>
                <c:pt idx="69974">
                  <c:v>3.7930352000000001E-36</c:v>
                </c:pt>
                <c:pt idx="69975">
                  <c:v>3.7930352000000001E-36</c:v>
                </c:pt>
                <c:pt idx="69976">
                  <c:v>3.7930352000000001E-36</c:v>
                </c:pt>
                <c:pt idx="69977">
                  <c:v>3.7930352000000001E-36</c:v>
                </c:pt>
                <c:pt idx="69978">
                  <c:v>3.7930352000000001E-36</c:v>
                </c:pt>
                <c:pt idx="69979">
                  <c:v>3.7930352000000001E-36</c:v>
                </c:pt>
                <c:pt idx="69980">
                  <c:v>3.7930352000000001E-36</c:v>
                </c:pt>
                <c:pt idx="69981">
                  <c:v>3.7930352000000001E-36</c:v>
                </c:pt>
                <c:pt idx="69982">
                  <c:v>3.7930352000000001E-36</c:v>
                </c:pt>
                <c:pt idx="69983">
                  <c:v>3.7930352000000001E-36</c:v>
                </c:pt>
                <c:pt idx="69984">
                  <c:v>3.7930352000000001E-36</c:v>
                </c:pt>
                <c:pt idx="69985">
                  <c:v>3.7930352000000001E-36</c:v>
                </c:pt>
                <c:pt idx="69986">
                  <c:v>3.7930352000000001E-36</c:v>
                </c:pt>
                <c:pt idx="69987">
                  <c:v>3.7930352000000001E-36</c:v>
                </c:pt>
                <c:pt idx="69988">
                  <c:v>3.7930352000000001E-36</c:v>
                </c:pt>
                <c:pt idx="69989">
                  <c:v>3.7930352000000001E-36</c:v>
                </c:pt>
                <c:pt idx="69990">
                  <c:v>3.7930352000000001E-36</c:v>
                </c:pt>
                <c:pt idx="69991">
                  <c:v>3.7930352000000001E-36</c:v>
                </c:pt>
                <c:pt idx="69992">
                  <c:v>3.7930352000000001E-36</c:v>
                </c:pt>
                <c:pt idx="69993">
                  <c:v>3.7930352000000001E-36</c:v>
                </c:pt>
                <c:pt idx="69994">
                  <c:v>3.7930352000000001E-36</c:v>
                </c:pt>
                <c:pt idx="69995">
                  <c:v>3.7930352000000001E-36</c:v>
                </c:pt>
                <c:pt idx="69996">
                  <c:v>3.7930352000000001E-36</c:v>
                </c:pt>
                <c:pt idx="69997">
                  <c:v>3.7930352000000001E-36</c:v>
                </c:pt>
                <c:pt idx="69998">
                  <c:v>3.7930352000000001E-36</c:v>
                </c:pt>
                <c:pt idx="69999">
                  <c:v>3.7930352000000001E-36</c:v>
                </c:pt>
                <c:pt idx="70000">
                  <c:v>3.7930352000000001E-36</c:v>
                </c:pt>
                <c:pt idx="70001">
                  <c:v>3.7930352000000001E-36</c:v>
                </c:pt>
                <c:pt idx="70002">
                  <c:v>3.7930352000000001E-36</c:v>
                </c:pt>
                <c:pt idx="70003">
                  <c:v>3.7930352000000001E-36</c:v>
                </c:pt>
                <c:pt idx="70004">
                  <c:v>3.7930352000000001E-36</c:v>
                </c:pt>
                <c:pt idx="70005">
                  <c:v>3.7930352000000001E-36</c:v>
                </c:pt>
                <c:pt idx="70006">
                  <c:v>3.7930352000000001E-36</c:v>
                </c:pt>
                <c:pt idx="70007">
                  <c:v>3.7930352000000001E-36</c:v>
                </c:pt>
                <c:pt idx="70008">
                  <c:v>3.7930352000000001E-36</c:v>
                </c:pt>
                <c:pt idx="70009">
                  <c:v>3.7930352000000001E-36</c:v>
                </c:pt>
                <c:pt idx="70010">
                  <c:v>3.7930352000000001E-36</c:v>
                </c:pt>
                <c:pt idx="70011">
                  <c:v>3.7930352000000001E-36</c:v>
                </c:pt>
                <c:pt idx="70012">
                  <c:v>3.7930352000000001E-36</c:v>
                </c:pt>
                <c:pt idx="70013">
                  <c:v>3.7930352000000001E-36</c:v>
                </c:pt>
                <c:pt idx="70014">
                  <c:v>3.7930352000000001E-36</c:v>
                </c:pt>
                <c:pt idx="70015">
                  <c:v>3.7930352000000001E-36</c:v>
                </c:pt>
                <c:pt idx="70016">
                  <c:v>3.7930352000000001E-36</c:v>
                </c:pt>
                <c:pt idx="70017">
                  <c:v>3.7930352000000001E-36</c:v>
                </c:pt>
                <c:pt idx="70018">
                  <c:v>3.7930352000000001E-36</c:v>
                </c:pt>
                <c:pt idx="70019">
                  <c:v>3.7930352000000001E-36</c:v>
                </c:pt>
                <c:pt idx="70020">
                  <c:v>3.7930352000000001E-36</c:v>
                </c:pt>
                <c:pt idx="70021">
                  <c:v>3.7930352000000001E-36</c:v>
                </c:pt>
                <c:pt idx="70022">
                  <c:v>3.7930352000000001E-36</c:v>
                </c:pt>
                <c:pt idx="70023">
                  <c:v>3.7930352000000001E-36</c:v>
                </c:pt>
                <c:pt idx="70024">
                  <c:v>3.7930352000000001E-36</c:v>
                </c:pt>
                <c:pt idx="70025">
                  <c:v>3.7930352000000001E-36</c:v>
                </c:pt>
                <c:pt idx="70026">
                  <c:v>3.7930352000000001E-36</c:v>
                </c:pt>
                <c:pt idx="70027">
                  <c:v>3.7930352000000001E-36</c:v>
                </c:pt>
                <c:pt idx="70028">
                  <c:v>3.7930352000000001E-36</c:v>
                </c:pt>
                <c:pt idx="70029">
                  <c:v>3.7930352000000001E-36</c:v>
                </c:pt>
                <c:pt idx="70030">
                  <c:v>3.7930352000000001E-36</c:v>
                </c:pt>
                <c:pt idx="70031">
                  <c:v>3.7930352000000001E-36</c:v>
                </c:pt>
                <c:pt idx="70032">
                  <c:v>3.7930352000000001E-36</c:v>
                </c:pt>
                <c:pt idx="70033">
                  <c:v>3.7930352000000001E-36</c:v>
                </c:pt>
                <c:pt idx="70034">
                  <c:v>3.7930352000000001E-36</c:v>
                </c:pt>
                <c:pt idx="70035">
                  <c:v>3.7930352000000001E-36</c:v>
                </c:pt>
                <c:pt idx="70036">
                  <c:v>3.7930352000000001E-36</c:v>
                </c:pt>
                <c:pt idx="70037">
                  <c:v>3.7930352000000001E-36</c:v>
                </c:pt>
                <c:pt idx="70038">
                  <c:v>3.7930352000000001E-36</c:v>
                </c:pt>
                <c:pt idx="70039">
                  <c:v>3.7930352000000001E-36</c:v>
                </c:pt>
                <c:pt idx="70040">
                  <c:v>3.7930352000000001E-36</c:v>
                </c:pt>
                <c:pt idx="70041">
                  <c:v>3.7930352000000001E-36</c:v>
                </c:pt>
                <c:pt idx="70042">
                  <c:v>3.7930352000000001E-36</c:v>
                </c:pt>
                <c:pt idx="70043">
                  <c:v>3.7930352000000001E-36</c:v>
                </c:pt>
                <c:pt idx="70044">
                  <c:v>3.7930352000000001E-36</c:v>
                </c:pt>
                <c:pt idx="70045">
                  <c:v>3.7930352000000001E-36</c:v>
                </c:pt>
                <c:pt idx="70046">
                  <c:v>3.7930352000000001E-36</c:v>
                </c:pt>
                <c:pt idx="70047">
                  <c:v>3.7930352000000001E-36</c:v>
                </c:pt>
                <c:pt idx="70048">
                  <c:v>3.7930352000000001E-36</c:v>
                </c:pt>
                <c:pt idx="70049">
                  <c:v>3.7930352000000001E-36</c:v>
                </c:pt>
                <c:pt idx="70050">
                  <c:v>3.7930352000000001E-36</c:v>
                </c:pt>
                <c:pt idx="70051">
                  <c:v>3.7930352000000001E-36</c:v>
                </c:pt>
                <c:pt idx="70052">
                  <c:v>3.7930352000000001E-36</c:v>
                </c:pt>
                <c:pt idx="70053">
                  <c:v>3.7930352000000001E-36</c:v>
                </c:pt>
                <c:pt idx="70054">
                  <c:v>3.7930352000000001E-36</c:v>
                </c:pt>
                <c:pt idx="70055">
                  <c:v>3.7930352000000001E-36</c:v>
                </c:pt>
                <c:pt idx="70056">
                  <c:v>3.7930352000000001E-36</c:v>
                </c:pt>
                <c:pt idx="70057">
                  <c:v>3.7930352000000001E-36</c:v>
                </c:pt>
                <c:pt idx="70058">
                  <c:v>3.7930352000000001E-36</c:v>
                </c:pt>
                <c:pt idx="70059">
                  <c:v>3.7930352000000001E-36</c:v>
                </c:pt>
                <c:pt idx="70060">
                  <c:v>3.7930352000000001E-36</c:v>
                </c:pt>
                <c:pt idx="70061">
                  <c:v>3.7930352000000001E-36</c:v>
                </c:pt>
                <c:pt idx="70062">
                  <c:v>3.7930352000000001E-36</c:v>
                </c:pt>
                <c:pt idx="70063">
                  <c:v>3.7930352000000001E-36</c:v>
                </c:pt>
                <c:pt idx="70064">
                  <c:v>3.7930352000000001E-36</c:v>
                </c:pt>
                <c:pt idx="70065">
                  <c:v>3.7930352000000001E-36</c:v>
                </c:pt>
                <c:pt idx="70066">
                  <c:v>3.7930352000000001E-36</c:v>
                </c:pt>
                <c:pt idx="70067">
                  <c:v>3.7930352000000001E-36</c:v>
                </c:pt>
                <c:pt idx="70068">
                  <c:v>3.7930352000000001E-36</c:v>
                </c:pt>
                <c:pt idx="70069">
                  <c:v>3.7930352000000001E-36</c:v>
                </c:pt>
                <c:pt idx="70070">
                  <c:v>3.7930352000000001E-36</c:v>
                </c:pt>
                <c:pt idx="70071">
                  <c:v>3.7930352000000001E-36</c:v>
                </c:pt>
                <c:pt idx="70072">
                  <c:v>3.7930352000000001E-36</c:v>
                </c:pt>
                <c:pt idx="70073">
                  <c:v>3.7930352000000001E-36</c:v>
                </c:pt>
                <c:pt idx="70074">
                  <c:v>3.7930352000000001E-36</c:v>
                </c:pt>
                <c:pt idx="70075">
                  <c:v>3.7930352000000001E-36</c:v>
                </c:pt>
                <c:pt idx="70076">
                  <c:v>3.7930352000000001E-36</c:v>
                </c:pt>
                <c:pt idx="70077">
                  <c:v>3.7930352000000001E-36</c:v>
                </c:pt>
                <c:pt idx="70078">
                  <c:v>3.7930352000000001E-36</c:v>
                </c:pt>
                <c:pt idx="70079">
                  <c:v>3.7930352000000001E-36</c:v>
                </c:pt>
                <c:pt idx="70080">
                  <c:v>3.7930352000000001E-36</c:v>
                </c:pt>
                <c:pt idx="70081">
                  <c:v>3.7930352000000001E-36</c:v>
                </c:pt>
                <c:pt idx="70082">
                  <c:v>3.7930352000000001E-36</c:v>
                </c:pt>
                <c:pt idx="70083">
                  <c:v>3.7930352000000001E-36</c:v>
                </c:pt>
                <c:pt idx="70084">
                  <c:v>3.7930352000000001E-36</c:v>
                </c:pt>
                <c:pt idx="70085">
                  <c:v>3.7930352000000001E-36</c:v>
                </c:pt>
                <c:pt idx="70086">
                  <c:v>3.7930352000000001E-36</c:v>
                </c:pt>
                <c:pt idx="70087">
                  <c:v>3.7930352000000001E-36</c:v>
                </c:pt>
                <c:pt idx="70088">
                  <c:v>3.7930352000000001E-36</c:v>
                </c:pt>
                <c:pt idx="70089">
                  <c:v>3.7930352000000001E-36</c:v>
                </c:pt>
                <c:pt idx="70090">
                  <c:v>3.7930352000000001E-36</c:v>
                </c:pt>
                <c:pt idx="70091">
                  <c:v>3.7930352000000001E-36</c:v>
                </c:pt>
                <c:pt idx="70092">
                  <c:v>3.7930352000000001E-36</c:v>
                </c:pt>
                <c:pt idx="70093">
                  <c:v>3.7930352000000001E-36</c:v>
                </c:pt>
                <c:pt idx="70094">
                  <c:v>3.7930352000000001E-36</c:v>
                </c:pt>
                <c:pt idx="70095">
                  <c:v>3.7930352000000001E-36</c:v>
                </c:pt>
                <c:pt idx="70096">
                  <c:v>3.7930352000000001E-36</c:v>
                </c:pt>
                <c:pt idx="70097">
                  <c:v>3.7930352000000001E-36</c:v>
                </c:pt>
                <c:pt idx="70098">
                  <c:v>3.7930352000000001E-36</c:v>
                </c:pt>
                <c:pt idx="70099">
                  <c:v>3.7930352000000001E-36</c:v>
                </c:pt>
                <c:pt idx="70100">
                  <c:v>3.7930352000000001E-36</c:v>
                </c:pt>
                <c:pt idx="70101">
                  <c:v>3.7930352000000001E-36</c:v>
                </c:pt>
                <c:pt idx="70102">
                  <c:v>3.7930352000000001E-36</c:v>
                </c:pt>
                <c:pt idx="70103">
                  <c:v>3.7930352000000001E-36</c:v>
                </c:pt>
                <c:pt idx="70104">
                  <c:v>3.7930352000000001E-36</c:v>
                </c:pt>
                <c:pt idx="70105">
                  <c:v>3.7930352000000001E-36</c:v>
                </c:pt>
                <c:pt idx="70106">
                  <c:v>3.7930352000000001E-36</c:v>
                </c:pt>
                <c:pt idx="70107">
                  <c:v>3.7930352000000001E-36</c:v>
                </c:pt>
                <c:pt idx="70108">
                  <c:v>3.7930352000000001E-36</c:v>
                </c:pt>
                <c:pt idx="70109">
                  <c:v>3.7930352000000001E-36</c:v>
                </c:pt>
                <c:pt idx="70110">
                  <c:v>3.7930352000000001E-36</c:v>
                </c:pt>
                <c:pt idx="70111">
                  <c:v>3.7930352000000001E-36</c:v>
                </c:pt>
                <c:pt idx="70112">
                  <c:v>3.7930352000000001E-36</c:v>
                </c:pt>
                <c:pt idx="70113">
                  <c:v>3.7930352000000001E-36</c:v>
                </c:pt>
                <c:pt idx="70114">
                  <c:v>3.7930352000000001E-36</c:v>
                </c:pt>
                <c:pt idx="70115">
                  <c:v>3.7930352000000001E-36</c:v>
                </c:pt>
                <c:pt idx="70116">
                  <c:v>3.7930352000000001E-36</c:v>
                </c:pt>
                <c:pt idx="70117">
                  <c:v>3.7930352000000001E-36</c:v>
                </c:pt>
                <c:pt idx="70118">
                  <c:v>3.7930352000000001E-36</c:v>
                </c:pt>
                <c:pt idx="70119">
                  <c:v>3.7930352000000001E-36</c:v>
                </c:pt>
                <c:pt idx="70120">
                  <c:v>3.7930352000000001E-36</c:v>
                </c:pt>
                <c:pt idx="70121">
                  <c:v>3.7930352000000001E-36</c:v>
                </c:pt>
                <c:pt idx="70122">
                  <c:v>3.7930352000000001E-36</c:v>
                </c:pt>
                <c:pt idx="70123">
                  <c:v>3.7930352000000001E-36</c:v>
                </c:pt>
                <c:pt idx="70124">
                  <c:v>3.7930352000000001E-36</c:v>
                </c:pt>
                <c:pt idx="70125">
                  <c:v>3.7930352000000001E-36</c:v>
                </c:pt>
                <c:pt idx="70126">
                  <c:v>3.7930352000000001E-36</c:v>
                </c:pt>
                <c:pt idx="70127">
                  <c:v>3.7930352000000001E-36</c:v>
                </c:pt>
                <c:pt idx="70128">
                  <c:v>3.7930352000000001E-36</c:v>
                </c:pt>
                <c:pt idx="70129">
                  <c:v>3.7930352000000001E-36</c:v>
                </c:pt>
                <c:pt idx="70130">
                  <c:v>3.7930352000000001E-36</c:v>
                </c:pt>
                <c:pt idx="70131">
                  <c:v>3.7930352000000001E-36</c:v>
                </c:pt>
                <c:pt idx="70132">
                  <c:v>3.7930352000000001E-36</c:v>
                </c:pt>
                <c:pt idx="70133">
                  <c:v>3.7930352000000001E-36</c:v>
                </c:pt>
                <c:pt idx="70134">
                  <c:v>3.7930352000000001E-36</c:v>
                </c:pt>
                <c:pt idx="70135">
                  <c:v>3.7930352000000001E-36</c:v>
                </c:pt>
                <c:pt idx="70136">
                  <c:v>3.7930352000000001E-36</c:v>
                </c:pt>
                <c:pt idx="70137">
                  <c:v>3.7930352000000001E-36</c:v>
                </c:pt>
                <c:pt idx="70138">
                  <c:v>3.7930352000000001E-36</c:v>
                </c:pt>
                <c:pt idx="70139">
                  <c:v>3.7930352000000001E-36</c:v>
                </c:pt>
                <c:pt idx="70140">
                  <c:v>3.7930352000000001E-36</c:v>
                </c:pt>
                <c:pt idx="70141">
                  <c:v>3.7930352000000001E-36</c:v>
                </c:pt>
                <c:pt idx="70142">
                  <c:v>3.7930352000000001E-36</c:v>
                </c:pt>
                <c:pt idx="70143">
                  <c:v>3.7930352000000001E-36</c:v>
                </c:pt>
                <c:pt idx="70144">
                  <c:v>3.7930352000000001E-36</c:v>
                </c:pt>
                <c:pt idx="70145">
                  <c:v>3.7930352000000001E-36</c:v>
                </c:pt>
                <c:pt idx="70146">
                  <c:v>3.7930352000000001E-36</c:v>
                </c:pt>
                <c:pt idx="70147">
                  <c:v>3.7930352000000001E-36</c:v>
                </c:pt>
                <c:pt idx="70148">
                  <c:v>3.7930352000000001E-36</c:v>
                </c:pt>
                <c:pt idx="70149">
                  <c:v>3.7930352000000001E-36</c:v>
                </c:pt>
                <c:pt idx="70150">
                  <c:v>3.7930352000000001E-36</c:v>
                </c:pt>
                <c:pt idx="70151">
                  <c:v>3.7930352000000001E-36</c:v>
                </c:pt>
                <c:pt idx="70152">
                  <c:v>3.7930352000000001E-36</c:v>
                </c:pt>
                <c:pt idx="70153">
                  <c:v>3.7930352000000001E-36</c:v>
                </c:pt>
                <c:pt idx="70154">
                  <c:v>3.7930352000000001E-36</c:v>
                </c:pt>
                <c:pt idx="70155">
                  <c:v>3.7930352000000001E-36</c:v>
                </c:pt>
                <c:pt idx="70156">
                  <c:v>3.7930352000000001E-36</c:v>
                </c:pt>
                <c:pt idx="70157">
                  <c:v>3.7930352000000001E-36</c:v>
                </c:pt>
                <c:pt idx="70158">
                  <c:v>3.7930352000000001E-36</c:v>
                </c:pt>
                <c:pt idx="70159">
                  <c:v>3.7930352000000001E-36</c:v>
                </c:pt>
                <c:pt idx="70160">
                  <c:v>3.7930352000000001E-36</c:v>
                </c:pt>
                <c:pt idx="70161">
                  <c:v>3.7930352000000001E-36</c:v>
                </c:pt>
                <c:pt idx="70162">
                  <c:v>3.7930352000000001E-36</c:v>
                </c:pt>
                <c:pt idx="70163">
                  <c:v>3.7930352000000001E-36</c:v>
                </c:pt>
                <c:pt idx="70164">
                  <c:v>3.7930352000000001E-36</c:v>
                </c:pt>
                <c:pt idx="70165">
                  <c:v>3.7930352000000001E-36</c:v>
                </c:pt>
                <c:pt idx="70166">
                  <c:v>3.7930352000000001E-36</c:v>
                </c:pt>
                <c:pt idx="70167">
                  <c:v>3.7930352000000001E-36</c:v>
                </c:pt>
                <c:pt idx="70168">
                  <c:v>3.7930352000000001E-36</c:v>
                </c:pt>
                <c:pt idx="70169">
                  <c:v>3.7930352000000001E-36</c:v>
                </c:pt>
                <c:pt idx="70170">
                  <c:v>3.7930352000000001E-36</c:v>
                </c:pt>
                <c:pt idx="70171">
                  <c:v>3.7930352000000001E-36</c:v>
                </c:pt>
                <c:pt idx="70172">
                  <c:v>3.7930352000000001E-36</c:v>
                </c:pt>
                <c:pt idx="70173">
                  <c:v>3.7930352000000001E-36</c:v>
                </c:pt>
                <c:pt idx="70174">
                  <c:v>3.7930352000000001E-36</c:v>
                </c:pt>
                <c:pt idx="70175">
                  <c:v>3.7930352000000001E-36</c:v>
                </c:pt>
                <c:pt idx="70176">
                  <c:v>3.7930352000000001E-36</c:v>
                </c:pt>
                <c:pt idx="70177">
                  <c:v>3.7930352000000001E-36</c:v>
                </c:pt>
                <c:pt idx="70178">
                  <c:v>3.7930352000000001E-36</c:v>
                </c:pt>
                <c:pt idx="70179">
                  <c:v>3.7930352000000001E-36</c:v>
                </c:pt>
                <c:pt idx="70180">
                  <c:v>3.7930352000000001E-36</c:v>
                </c:pt>
                <c:pt idx="70181">
                  <c:v>3.7930352000000001E-36</c:v>
                </c:pt>
                <c:pt idx="70182">
                  <c:v>3.7930352000000001E-36</c:v>
                </c:pt>
                <c:pt idx="70183">
                  <c:v>3.7930352000000001E-36</c:v>
                </c:pt>
                <c:pt idx="70184">
                  <c:v>3.7930352000000001E-36</c:v>
                </c:pt>
                <c:pt idx="70185">
                  <c:v>3.7930352000000001E-36</c:v>
                </c:pt>
                <c:pt idx="70186">
                  <c:v>3.7930352000000001E-36</c:v>
                </c:pt>
                <c:pt idx="70187">
                  <c:v>3.7930352000000001E-36</c:v>
                </c:pt>
                <c:pt idx="70188">
                  <c:v>3.7930352000000001E-36</c:v>
                </c:pt>
                <c:pt idx="70189">
                  <c:v>3.7930352000000001E-36</c:v>
                </c:pt>
                <c:pt idx="70190">
                  <c:v>3.7930352000000001E-36</c:v>
                </c:pt>
                <c:pt idx="70191">
                  <c:v>3.7930352000000001E-36</c:v>
                </c:pt>
                <c:pt idx="70192">
                  <c:v>3.7930352000000001E-36</c:v>
                </c:pt>
                <c:pt idx="70193">
                  <c:v>3.7930352000000001E-36</c:v>
                </c:pt>
                <c:pt idx="70194">
                  <c:v>3.7930352000000001E-36</c:v>
                </c:pt>
                <c:pt idx="70195">
                  <c:v>3.7930352000000001E-36</c:v>
                </c:pt>
                <c:pt idx="70196">
                  <c:v>3.7930352000000001E-36</c:v>
                </c:pt>
                <c:pt idx="70197">
                  <c:v>3.7930352000000001E-36</c:v>
                </c:pt>
                <c:pt idx="70198">
                  <c:v>3.7930352000000001E-36</c:v>
                </c:pt>
                <c:pt idx="70199">
                  <c:v>3.7930352000000001E-36</c:v>
                </c:pt>
                <c:pt idx="70200">
                  <c:v>3.7930352000000001E-36</c:v>
                </c:pt>
                <c:pt idx="70201">
                  <c:v>3.7477344999999999E-36</c:v>
                </c:pt>
                <c:pt idx="70202">
                  <c:v>3.7031597999999997E-36</c:v>
                </c:pt>
                <c:pt idx="70203">
                  <c:v>3.6592786000000003E-36</c:v>
                </c:pt>
                <c:pt idx="70204">
                  <c:v>3.6160618000000003E-36</c:v>
                </c:pt>
                <c:pt idx="70205">
                  <c:v>3.5734844999999997E-36</c:v>
                </c:pt>
                <c:pt idx="70206">
                  <c:v>3.5315240000000002E-36</c:v>
                </c:pt>
                <c:pt idx="70207">
                  <c:v>3.4901603000000001E-36</c:v>
                </c:pt>
                <c:pt idx="70208">
                  <c:v>3.4493757000000002E-36</c:v>
                </c:pt>
                <c:pt idx="70209">
                  <c:v>3.4493757000000002E-36</c:v>
                </c:pt>
                <c:pt idx="70210">
                  <c:v>3.4493757000000002E-36</c:v>
                </c:pt>
                <c:pt idx="70211">
                  <c:v>3.4493757000000002E-36</c:v>
                </c:pt>
                <c:pt idx="70212">
                  <c:v>3.4493757000000002E-36</c:v>
                </c:pt>
                <c:pt idx="70213">
                  <c:v>3.4493757000000002E-36</c:v>
                </c:pt>
                <c:pt idx="70214">
                  <c:v>3.4493757000000002E-36</c:v>
                </c:pt>
                <c:pt idx="70215">
                  <c:v>3.4493757000000002E-36</c:v>
                </c:pt>
                <c:pt idx="70216">
                  <c:v>3.4493757000000002E-36</c:v>
                </c:pt>
                <c:pt idx="70217">
                  <c:v>3.4493757000000002E-36</c:v>
                </c:pt>
                <c:pt idx="70218">
                  <c:v>3.4493757000000002E-36</c:v>
                </c:pt>
                <c:pt idx="70219">
                  <c:v>3.4493757000000002E-36</c:v>
                </c:pt>
                <c:pt idx="70220">
                  <c:v>3.4493757000000002E-36</c:v>
                </c:pt>
                <c:pt idx="70221">
                  <c:v>3.4493757000000002E-36</c:v>
                </c:pt>
                <c:pt idx="70222">
                  <c:v>3.4493757000000002E-36</c:v>
                </c:pt>
                <c:pt idx="70223">
                  <c:v>3.4493757000000002E-36</c:v>
                </c:pt>
                <c:pt idx="70224">
                  <c:v>3.4493757000000002E-36</c:v>
                </c:pt>
                <c:pt idx="70225">
                  <c:v>3.4493757000000002E-36</c:v>
                </c:pt>
                <c:pt idx="70226">
                  <c:v>3.4493757000000002E-36</c:v>
                </c:pt>
                <c:pt idx="70227">
                  <c:v>3.4493757000000002E-36</c:v>
                </c:pt>
                <c:pt idx="70228">
                  <c:v>3.4493757000000002E-36</c:v>
                </c:pt>
                <c:pt idx="70229">
                  <c:v>3.4493757000000002E-36</c:v>
                </c:pt>
                <c:pt idx="70230">
                  <c:v>3.4493757000000002E-36</c:v>
                </c:pt>
                <c:pt idx="70231">
                  <c:v>3.4493757000000002E-36</c:v>
                </c:pt>
                <c:pt idx="70232">
                  <c:v>3.4493757000000002E-36</c:v>
                </c:pt>
                <c:pt idx="70233">
                  <c:v>3.4493757000000002E-36</c:v>
                </c:pt>
                <c:pt idx="70234">
                  <c:v>3.4493757000000002E-36</c:v>
                </c:pt>
                <c:pt idx="70235">
                  <c:v>3.4493757000000002E-36</c:v>
                </c:pt>
                <c:pt idx="70236">
                  <c:v>3.4493757000000002E-36</c:v>
                </c:pt>
                <c:pt idx="70237">
                  <c:v>3.4493757000000002E-36</c:v>
                </c:pt>
                <c:pt idx="70238">
                  <c:v>3.4493757000000002E-36</c:v>
                </c:pt>
                <c:pt idx="70239">
                  <c:v>3.4493757000000002E-36</c:v>
                </c:pt>
                <c:pt idx="70240">
                  <c:v>3.4493757000000002E-36</c:v>
                </c:pt>
                <c:pt idx="70241">
                  <c:v>3.4493757000000002E-36</c:v>
                </c:pt>
                <c:pt idx="70242">
                  <c:v>3.4493757000000002E-36</c:v>
                </c:pt>
                <c:pt idx="70243">
                  <c:v>3.4493757000000002E-36</c:v>
                </c:pt>
                <c:pt idx="70244">
                  <c:v>3.4493757000000002E-36</c:v>
                </c:pt>
                <c:pt idx="70245">
                  <c:v>3.4493757000000002E-36</c:v>
                </c:pt>
                <c:pt idx="70246">
                  <c:v>3.4493757000000002E-36</c:v>
                </c:pt>
                <c:pt idx="70247">
                  <c:v>3.4493757000000002E-36</c:v>
                </c:pt>
                <c:pt idx="70248">
                  <c:v>3.4493757000000002E-36</c:v>
                </c:pt>
                <c:pt idx="70249">
                  <c:v>3.4493757000000002E-36</c:v>
                </c:pt>
                <c:pt idx="70250">
                  <c:v>3.4493757000000002E-36</c:v>
                </c:pt>
                <c:pt idx="70251">
                  <c:v>3.4493757000000002E-36</c:v>
                </c:pt>
                <c:pt idx="70252">
                  <c:v>3.4493757000000002E-36</c:v>
                </c:pt>
                <c:pt idx="70253">
                  <c:v>3.4493757000000002E-36</c:v>
                </c:pt>
                <c:pt idx="70254">
                  <c:v>3.4493757000000002E-36</c:v>
                </c:pt>
                <c:pt idx="70255">
                  <c:v>3.4493757000000002E-36</c:v>
                </c:pt>
                <c:pt idx="70256">
                  <c:v>3.4493757000000002E-36</c:v>
                </c:pt>
                <c:pt idx="70257">
                  <c:v>3.4493757000000002E-36</c:v>
                </c:pt>
                <c:pt idx="70258">
                  <c:v>3.4493757000000002E-36</c:v>
                </c:pt>
                <c:pt idx="70259">
                  <c:v>3.4493757000000002E-36</c:v>
                </c:pt>
                <c:pt idx="70260">
                  <c:v>3.4493757000000002E-36</c:v>
                </c:pt>
                <c:pt idx="70261">
                  <c:v>3.4493757000000002E-36</c:v>
                </c:pt>
                <c:pt idx="70262">
                  <c:v>3.4493757000000002E-36</c:v>
                </c:pt>
                <c:pt idx="70263">
                  <c:v>3.4493757000000002E-36</c:v>
                </c:pt>
                <c:pt idx="70264">
                  <c:v>3.4493757000000002E-36</c:v>
                </c:pt>
                <c:pt idx="70265">
                  <c:v>3.4493757000000002E-36</c:v>
                </c:pt>
                <c:pt idx="70266">
                  <c:v>3.4493757000000002E-36</c:v>
                </c:pt>
                <c:pt idx="70267">
                  <c:v>3.4493757000000002E-36</c:v>
                </c:pt>
                <c:pt idx="70268">
                  <c:v>3.4493757000000002E-36</c:v>
                </c:pt>
                <c:pt idx="70269">
                  <c:v>3.4493757000000002E-36</c:v>
                </c:pt>
                <c:pt idx="70270">
                  <c:v>3.4493757000000002E-36</c:v>
                </c:pt>
                <c:pt idx="70271">
                  <c:v>3.4493757000000002E-36</c:v>
                </c:pt>
                <c:pt idx="70272">
                  <c:v>3.4493757000000002E-36</c:v>
                </c:pt>
                <c:pt idx="70273">
                  <c:v>3.4493757000000002E-36</c:v>
                </c:pt>
                <c:pt idx="70274">
                  <c:v>3.4493757000000002E-36</c:v>
                </c:pt>
                <c:pt idx="70275">
                  <c:v>3.4493757000000002E-36</c:v>
                </c:pt>
                <c:pt idx="70276">
                  <c:v>3.4493757000000002E-36</c:v>
                </c:pt>
                <c:pt idx="70277">
                  <c:v>3.4493757000000002E-36</c:v>
                </c:pt>
                <c:pt idx="70278">
                  <c:v>3.4493757000000002E-36</c:v>
                </c:pt>
                <c:pt idx="70279">
                  <c:v>3.4493757000000002E-36</c:v>
                </c:pt>
                <c:pt idx="70280">
                  <c:v>3.4493757000000002E-36</c:v>
                </c:pt>
                <c:pt idx="70281">
                  <c:v>3.4493757000000002E-36</c:v>
                </c:pt>
                <c:pt idx="70282">
                  <c:v>3.4493757000000002E-36</c:v>
                </c:pt>
                <c:pt idx="70283">
                  <c:v>3.4493757000000002E-36</c:v>
                </c:pt>
                <c:pt idx="70284">
                  <c:v>3.4493757000000002E-36</c:v>
                </c:pt>
                <c:pt idx="70285">
                  <c:v>3.4493757000000002E-36</c:v>
                </c:pt>
                <c:pt idx="70286">
                  <c:v>3.4493757000000002E-36</c:v>
                </c:pt>
                <c:pt idx="70287">
                  <c:v>3.4493757000000002E-36</c:v>
                </c:pt>
                <c:pt idx="70288">
                  <c:v>3.4493757000000002E-36</c:v>
                </c:pt>
                <c:pt idx="70289">
                  <c:v>3.4493757000000002E-36</c:v>
                </c:pt>
                <c:pt idx="70290">
                  <c:v>3.4493757000000002E-36</c:v>
                </c:pt>
                <c:pt idx="70291">
                  <c:v>3.4493757000000002E-36</c:v>
                </c:pt>
                <c:pt idx="70292">
                  <c:v>3.4493757000000002E-36</c:v>
                </c:pt>
                <c:pt idx="70293">
                  <c:v>3.4493757000000002E-36</c:v>
                </c:pt>
                <c:pt idx="70294">
                  <c:v>3.4493757000000002E-36</c:v>
                </c:pt>
                <c:pt idx="70295">
                  <c:v>3.4493757000000002E-36</c:v>
                </c:pt>
                <c:pt idx="70296">
                  <c:v>3.4493757000000002E-36</c:v>
                </c:pt>
                <c:pt idx="70297">
                  <c:v>3.4493757000000002E-36</c:v>
                </c:pt>
                <c:pt idx="70298">
                  <c:v>3.4493757000000002E-36</c:v>
                </c:pt>
                <c:pt idx="70299">
                  <c:v>3.4493757000000002E-36</c:v>
                </c:pt>
                <c:pt idx="70300">
                  <c:v>3.4493757000000002E-36</c:v>
                </c:pt>
                <c:pt idx="70301">
                  <c:v>3.4493757000000002E-36</c:v>
                </c:pt>
                <c:pt idx="70302">
                  <c:v>3.4493757000000002E-36</c:v>
                </c:pt>
                <c:pt idx="70303">
                  <c:v>3.4493757000000002E-36</c:v>
                </c:pt>
                <c:pt idx="70304">
                  <c:v>3.4493757000000002E-36</c:v>
                </c:pt>
                <c:pt idx="70305">
                  <c:v>3.4493757000000002E-36</c:v>
                </c:pt>
                <c:pt idx="70306">
                  <c:v>3.4493757000000002E-36</c:v>
                </c:pt>
                <c:pt idx="70307">
                  <c:v>3.4493757000000002E-36</c:v>
                </c:pt>
                <c:pt idx="70308">
                  <c:v>3.4493757000000002E-36</c:v>
                </c:pt>
                <c:pt idx="70309">
                  <c:v>3.4493757000000002E-36</c:v>
                </c:pt>
                <c:pt idx="70310">
                  <c:v>3.4493757000000002E-36</c:v>
                </c:pt>
                <c:pt idx="70311">
                  <c:v>3.4493757000000002E-36</c:v>
                </c:pt>
                <c:pt idx="70312">
                  <c:v>3.4493757000000002E-36</c:v>
                </c:pt>
                <c:pt idx="70313">
                  <c:v>3.4493757000000002E-36</c:v>
                </c:pt>
                <c:pt idx="70314">
                  <c:v>3.4493757000000002E-36</c:v>
                </c:pt>
                <c:pt idx="70315">
                  <c:v>3.4493757000000002E-36</c:v>
                </c:pt>
                <c:pt idx="70316">
                  <c:v>3.4493757000000002E-36</c:v>
                </c:pt>
                <c:pt idx="70317">
                  <c:v>3.4493757000000002E-36</c:v>
                </c:pt>
                <c:pt idx="70318">
                  <c:v>3.4493757000000002E-36</c:v>
                </c:pt>
                <c:pt idx="70319">
                  <c:v>3.4493757000000002E-36</c:v>
                </c:pt>
                <c:pt idx="70320">
                  <c:v>3.4493757000000002E-36</c:v>
                </c:pt>
                <c:pt idx="70321">
                  <c:v>3.4493757000000002E-36</c:v>
                </c:pt>
                <c:pt idx="70322">
                  <c:v>3.4493757000000002E-36</c:v>
                </c:pt>
                <c:pt idx="70323">
                  <c:v>3.4493757000000002E-36</c:v>
                </c:pt>
                <c:pt idx="70324">
                  <c:v>3.4493757000000002E-36</c:v>
                </c:pt>
                <c:pt idx="70325">
                  <c:v>3.4493757000000002E-36</c:v>
                </c:pt>
                <c:pt idx="70326">
                  <c:v>3.4493757000000002E-36</c:v>
                </c:pt>
                <c:pt idx="70327">
                  <c:v>3.4493757000000002E-36</c:v>
                </c:pt>
                <c:pt idx="70328">
                  <c:v>3.4493757000000002E-36</c:v>
                </c:pt>
                <c:pt idx="70329">
                  <c:v>3.4493757000000002E-36</c:v>
                </c:pt>
                <c:pt idx="70330">
                  <c:v>3.4493757000000002E-36</c:v>
                </c:pt>
                <c:pt idx="70331">
                  <c:v>3.4493757000000002E-36</c:v>
                </c:pt>
                <c:pt idx="70332">
                  <c:v>3.4493757000000002E-36</c:v>
                </c:pt>
                <c:pt idx="70333">
                  <c:v>3.4493757000000002E-36</c:v>
                </c:pt>
                <c:pt idx="70334">
                  <c:v>3.4493757000000002E-36</c:v>
                </c:pt>
                <c:pt idx="70335">
                  <c:v>3.4493757000000002E-36</c:v>
                </c:pt>
                <c:pt idx="70336">
                  <c:v>3.4493757000000002E-36</c:v>
                </c:pt>
                <c:pt idx="70337">
                  <c:v>3.4493757000000002E-36</c:v>
                </c:pt>
                <c:pt idx="70338">
                  <c:v>3.4493757000000002E-36</c:v>
                </c:pt>
                <c:pt idx="70339">
                  <c:v>3.4493757000000002E-36</c:v>
                </c:pt>
                <c:pt idx="70340">
                  <c:v>3.4493757000000002E-36</c:v>
                </c:pt>
                <c:pt idx="70341">
                  <c:v>3.4493757000000002E-36</c:v>
                </c:pt>
                <c:pt idx="70342">
                  <c:v>3.4493757000000002E-36</c:v>
                </c:pt>
                <c:pt idx="70343">
                  <c:v>3.4493757000000002E-36</c:v>
                </c:pt>
                <c:pt idx="70344">
                  <c:v>3.4493757000000002E-36</c:v>
                </c:pt>
                <c:pt idx="70345">
                  <c:v>3.4493757000000002E-36</c:v>
                </c:pt>
                <c:pt idx="70346">
                  <c:v>3.4493757000000002E-36</c:v>
                </c:pt>
                <c:pt idx="70347">
                  <c:v>3.4493757000000002E-36</c:v>
                </c:pt>
                <c:pt idx="70348">
                  <c:v>3.4493757000000002E-36</c:v>
                </c:pt>
                <c:pt idx="70349">
                  <c:v>3.4493757000000002E-36</c:v>
                </c:pt>
                <c:pt idx="70350">
                  <c:v>3.4493757000000002E-36</c:v>
                </c:pt>
                <c:pt idx="70351">
                  <c:v>3.4493757000000002E-36</c:v>
                </c:pt>
                <c:pt idx="70352">
                  <c:v>3.4493757000000002E-36</c:v>
                </c:pt>
                <c:pt idx="70353">
                  <c:v>3.4493757000000002E-36</c:v>
                </c:pt>
                <c:pt idx="70354">
                  <c:v>3.4493757000000002E-36</c:v>
                </c:pt>
                <c:pt idx="70355">
                  <c:v>3.4493757000000002E-36</c:v>
                </c:pt>
                <c:pt idx="70356">
                  <c:v>3.4493757000000002E-36</c:v>
                </c:pt>
                <c:pt idx="70357">
                  <c:v>3.4493757000000002E-36</c:v>
                </c:pt>
                <c:pt idx="70358">
                  <c:v>3.4493757000000002E-36</c:v>
                </c:pt>
                <c:pt idx="70359">
                  <c:v>3.4493757000000002E-36</c:v>
                </c:pt>
                <c:pt idx="70360">
                  <c:v>3.4493757000000002E-36</c:v>
                </c:pt>
                <c:pt idx="70361">
                  <c:v>3.4493757000000002E-36</c:v>
                </c:pt>
                <c:pt idx="70362">
                  <c:v>3.4493757000000002E-36</c:v>
                </c:pt>
                <c:pt idx="70363">
                  <c:v>3.4493757000000002E-36</c:v>
                </c:pt>
                <c:pt idx="70364">
                  <c:v>3.4493757000000002E-36</c:v>
                </c:pt>
                <c:pt idx="70365">
                  <c:v>3.4493757000000002E-36</c:v>
                </c:pt>
                <c:pt idx="70366">
                  <c:v>3.4493757000000002E-36</c:v>
                </c:pt>
                <c:pt idx="70367">
                  <c:v>3.4493757000000002E-36</c:v>
                </c:pt>
                <c:pt idx="70368">
                  <c:v>3.4493757000000002E-36</c:v>
                </c:pt>
                <c:pt idx="70369">
                  <c:v>3.4493757000000002E-36</c:v>
                </c:pt>
                <c:pt idx="70370">
                  <c:v>3.4493757000000002E-36</c:v>
                </c:pt>
                <c:pt idx="70371">
                  <c:v>3.4493757000000002E-36</c:v>
                </c:pt>
                <c:pt idx="70372">
                  <c:v>3.4493757000000002E-36</c:v>
                </c:pt>
                <c:pt idx="70373">
                  <c:v>3.4493757000000002E-36</c:v>
                </c:pt>
                <c:pt idx="70374">
                  <c:v>3.4493757000000002E-36</c:v>
                </c:pt>
                <c:pt idx="70375">
                  <c:v>3.4493757000000002E-36</c:v>
                </c:pt>
                <c:pt idx="70376">
                  <c:v>3.4493757000000002E-36</c:v>
                </c:pt>
                <c:pt idx="70377">
                  <c:v>3.4493757000000002E-36</c:v>
                </c:pt>
                <c:pt idx="70378">
                  <c:v>3.4493757000000002E-36</c:v>
                </c:pt>
                <c:pt idx="70379">
                  <c:v>3.4493757000000002E-36</c:v>
                </c:pt>
                <c:pt idx="70380">
                  <c:v>3.4493757000000002E-36</c:v>
                </c:pt>
                <c:pt idx="70381">
                  <c:v>3.4493757000000002E-36</c:v>
                </c:pt>
                <c:pt idx="70382">
                  <c:v>3.4493757000000002E-36</c:v>
                </c:pt>
                <c:pt idx="70383">
                  <c:v>3.4493757000000002E-36</c:v>
                </c:pt>
                <c:pt idx="70384">
                  <c:v>3.4493757000000002E-36</c:v>
                </c:pt>
                <c:pt idx="70385">
                  <c:v>3.4493757000000002E-36</c:v>
                </c:pt>
                <c:pt idx="70386">
                  <c:v>3.4493757000000002E-36</c:v>
                </c:pt>
                <c:pt idx="70387">
                  <c:v>3.4493757000000002E-36</c:v>
                </c:pt>
                <c:pt idx="70388">
                  <c:v>3.4493757000000002E-36</c:v>
                </c:pt>
                <c:pt idx="70389">
                  <c:v>3.4493757000000002E-36</c:v>
                </c:pt>
                <c:pt idx="70390">
                  <c:v>3.4493757000000002E-36</c:v>
                </c:pt>
                <c:pt idx="70391">
                  <c:v>3.4493757000000002E-36</c:v>
                </c:pt>
                <c:pt idx="70392">
                  <c:v>3.4493757000000002E-36</c:v>
                </c:pt>
                <c:pt idx="70393">
                  <c:v>3.4493757000000002E-36</c:v>
                </c:pt>
                <c:pt idx="70394">
                  <c:v>3.4493757000000002E-36</c:v>
                </c:pt>
                <c:pt idx="70395">
                  <c:v>3.4493757000000002E-36</c:v>
                </c:pt>
                <c:pt idx="70396">
                  <c:v>3.4493757000000002E-36</c:v>
                </c:pt>
                <c:pt idx="70397">
                  <c:v>3.4493757000000002E-36</c:v>
                </c:pt>
                <c:pt idx="70398">
                  <c:v>3.4493757000000002E-36</c:v>
                </c:pt>
                <c:pt idx="70399">
                  <c:v>3.4493757000000002E-36</c:v>
                </c:pt>
                <c:pt idx="70400">
                  <c:v>3.4493757000000002E-36</c:v>
                </c:pt>
                <c:pt idx="70401">
                  <c:v>3.4493757000000002E-36</c:v>
                </c:pt>
                <c:pt idx="70402">
                  <c:v>3.4493757000000002E-36</c:v>
                </c:pt>
                <c:pt idx="70403">
                  <c:v>3.4493757000000002E-36</c:v>
                </c:pt>
                <c:pt idx="70404">
                  <c:v>3.4493757000000002E-36</c:v>
                </c:pt>
                <c:pt idx="70405">
                  <c:v>3.4493757000000002E-36</c:v>
                </c:pt>
                <c:pt idx="70406">
                  <c:v>3.4493757000000002E-36</c:v>
                </c:pt>
                <c:pt idx="70407">
                  <c:v>3.4493757000000002E-36</c:v>
                </c:pt>
                <c:pt idx="70408">
                  <c:v>3.4493757000000002E-36</c:v>
                </c:pt>
                <c:pt idx="70409">
                  <c:v>3.4493757000000002E-36</c:v>
                </c:pt>
                <c:pt idx="70410">
                  <c:v>3.4493757000000002E-36</c:v>
                </c:pt>
                <c:pt idx="70411">
                  <c:v>3.4493757000000002E-36</c:v>
                </c:pt>
                <c:pt idx="70412">
                  <c:v>3.4493757000000002E-36</c:v>
                </c:pt>
                <c:pt idx="70413">
                  <c:v>3.4493757000000002E-36</c:v>
                </c:pt>
                <c:pt idx="70414">
                  <c:v>3.4493757000000002E-36</c:v>
                </c:pt>
                <c:pt idx="70415">
                  <c:v>3.4493757000000002E-36</c:v>
                </c:pt>
                <c:pt idx="70416">
                  <c:v>3.4493757000000002E-36</c:v>
                </c:pt>
                <c:pt idx="70417">
                  <c:v>3.4493757000000002E-36</c:v>
                </c:pt>
                <c:pt idx="70418">
                  <c:v>3.4493757000000002E-36</c:v>
                </c:pt>
                <c:pt idx="70419">
                  <c:v>3.4493757000000002E-36</c:v>
                </c:pt>
                <c:pt idx="70420">
                  <c:v>3.4493757000000002E-36</c:v>
                </c:pt>
                <c:pt idx="70421">
                  <c:v>3.4493757000000002E-36</c:v>
                </c:pt>
                <c:pt idx="70422">
                  <c:v>3.4493757000000002E-36</c:v>
                </c:pt>
                <c:pt idx="70423">
                  <c:v>3.4493757000000002E-36</c:v>
                </c:pt>
                <c:pt idx="70424">
                  <c:v>3.4493757000000002E-36</c:v>
                </c:pt>
                <c:pt idx="70425">
                  <c:v>3.4493757000000002E-36</c:v>
                </c:pt>
                <c:pt idx="70426">
                  <c:v>3.4493757000000002E-36</c:v>
                </c:pt>
                <c:pt idx="70427">
                  <c:v>3.4493757000000002E-36</c:v>
                </c:pt>
                <c:pt idx="70428">
                  <c:v>3.4493757000000002E-36</c:v>
                </c:pt>
                <c:pt idx="70429">
                  <c:v>3.4493757000000002E-36</c:v>
                </c:pt>
                <c:pt idx="70430">
                  <c:v>3.4493757000000002E-36</c:v>
                </c:pt>
                <c:pt idx="70431">
                  <c:v>3.4493757000000002E-36</c:v>
                </c:pt>
                <c:pt idx="70432">
                  <c:v>3.4493757000000002E-36</c:v>
                </c:pt>
                <c:pt idx="70433">
                  <c:v>3.4493757000000002E-36</c:v>
                </c:pt>
                <c:pt idx="70434">
                  <c:v>3.4493757000000002E-36</c:v>
                </c:pt>
                <c:pt idx="70435">
                  <c:v>3.4493757000000002E-36</c:v>
                </c:pt>
                <c:pt idx="70436">
                  <c:v>3.4493757000000002E-36</c:v>
                </c:pt>
                <c:pt idx="70437">
                  <c:v>3.4493757000000002E-36</c:v>
                </c:pt>
                <c:pt idx="70438">
                  <c:v>3.4493757000000002E-36</c:v>
                </c:pt>
                <c:pt idx="70439">
                  <c:v>3.4493757000000002E-36</c:v>
                </c:pt>
                <c:pt idx="70440">
                  <c:v>3.4493757000000002E-36</c:v>
                </c:pt>
                <c:pt idx="70441">
                  <c:v>3.4493757000000002E-36</c:v>
                </c:pt>
                <c:pt idx="70442">
                  <c:v>3.4493757000000002E-36</c:v>
                </c:pt>
                <c:pt idx="70443">
                  <c:v>3.4493757000000002E-36</c:v>
                </c:pt>
                <c:pt idx="70444">
                  <c:v>3.4493757000000002E-36</c:v>
                </c:pt>
                <c:pt idx="70445">
                  <c:v>3.4493757000000002E-36</c:v>
                </c:pt>
                <c:pt idx="70446">
                  <c:v>3.4493757000000002E-36</c:v>
                </c:pt>
                <c:pt idx="70447">
                  <c:v>3.4493757000000002E-36</c:v>
                </c:pt>
                <c:pt idx="70448">
                  <c:v>3.4493757000000002E-36</c:v>
                </c:pt>
                <c:pt idx="70449">
                  <c:v>3.4493757000000002E-36</c:v>
                </c:pt>
                <c:pt idx="70450">
                  <c:v>3.4493757000000002E-36</c:v>
                </c:pt>
                <c:pt idx="70451">
                  <c:v>3.4493757000000002E-36</c:v>
                </c:pt>
                <c:pt idx="70452">
                  <c:v>3.4493757000000002E-36</c:v>
                </c:pt>
                <c:pt idx="70453">
                  <c:v>3.4493757000000002E-36</c:v>
                </c:pt>
                <c:pt idx="70454">
                  <c:v>3.4493757000000002E-36</c:v>
                </c:pt>
                <c:pt idx="70455">
                  <c:v>3.4493757000000002E-36</c:v>
                </c:pt>
                <c:pt idx="70456">
                  <c:v>3.4493757000000002E-36</c:v>
                </c:pt>
                <c:pt idx="70457">
                  <c:v>3.4493757000000002E-36</c:v>
                </c:pt>
                <c:pt idx="70458">
                  <c:v>3.4493757000000002E-36</c:v>
                </c:pt>
                <c:pt idx="70459">
                  <c:v>3.4493757000000002E-36</c:v>
                </c:pt>
                <c:pt idx="70460">
                  <c:v>3.4493757000000002E-36</c:v>
                </c:pt>
                <c:pt idx="70461">
                  <c:v>3.4493757000000002E-36</c:v>
                </c:pt>
                <c:pt idx="70462">
                  <c:v>3.4493757000000002E-36</c:v>
                </c:pt>
                <c:pt idx="70463">
                  <c:v>3.4493757000000002E-36</c:v>
                </c:pt>
                <c:pt idx="70464">
                  <c:v>3.4493757000000002E-36</c:v>
                </c:pt>
                <c:pt idx="70465">
                  <c:v>3.4493757000000002E-36</c:v>
                </c:pt>
                <c:pt idx="70466">
                  <c:v>3.4493757000000002E-36</c:v>
                </c:pt>
                <c:pt idx="70467">
                  <c:v>3.4493757000000002E-36</c:v>
                </c:pt>
                <c:pt idx="70468">
                  <c:v>3.4493757000000002E-36</c:v>
                </c:pt>
                <c:pt idx="70469">
                  <c:v>3.4493757000000002E-36</c:v>
                </c:pt>
                <c:pt idx="70470">
                  <c:v>3.4493757000000002E-36</c:v>
                </c:pt>
                <c:pt idx="70471">
                  <c:v>3.4493757000000002E-36</c:v>
                </c:pt>
                <c:pt idx="70472">
                  <c:v>3.4493757000000002E-36</c:v>
                </c:pt>
                <c:pt idx="70473">
                  <c:v>3.4493757000000002E-36</c:v>
                </c:pt>
                <c:pt idx="70474">
                  <c:v>3.4493757000000002E-36</c:v>
                </c:pt>
                <c:pt idx="70475">
                  <c:v>3.4493757000000002E-36</c:v>
                </c:pt>
                <c:pt idx="70476">
                  <c:v>3.4493757000000002E-36</c:v>
                </c:pt>
                <c:pt idx="70477">
                  <c:v>3.4493757000000002E-36</c:v>
                </c:pt>
                <c:pt idx="70478">
                  <c:v>3.4493757000000002E-36</c:v>
                </c:pt>
                <c:pt idx="70479">
                  <c:v>3.4493757000000002E-36</c:v>
                </c:pt>
                <c:pt idx="70480">
                  <c:v>3.4493757000000002E-36</c:v>
                </c:pt>
                <c:pt idx="70481">
                  <c:v>3.4493757000000002E-36</c:v>
                </c:pt>
                <c:pt idx="70482">
                  <c:v>3.4493757000000002E-36</c:v>
                </c:pt>
                <c:pt idx="70483">
                  <c:v>3.4493757000000002E-36</c:v>
                </c:pt>
                <c:pt idx="70484">
                  <c:v>3.4493757000000002E-36</c:v>
                </c:pt>
                <c:pt idx="70485">
                  <c:v>3.4493757000000002E-36</c:v>
                </c:pt>
                <c:pt idx="70486">
                  <c:v>3.4493757000000002E-36</c:v>
                </c:pt>
                <c:pt idx="70487">
                  <c:v>3.4493757000000002E-36</c:v>
                </c:pt>
                <c:pt idx="70488">
                  <c:v>3.4493757000000002E-36</c:v>
                </c:pt>
                <c:pt idx="70489">
                  <c:v>3.4493757000000002E-36</c:v>
                </c:pt>
                <c:pt idx="70490">
                  <c:v>3.4493757000000002E-36</c:v>
                </c:pt>
                <c:pt idx="70491">
                  <c:v>3.4493757000000002E-36</c:v>
                </c:pt>
                <c:pt idx="70492">
                  <c:v>3.4493757000000002E-36</c:v>
                </c:pt>
                <c:pt idx="70493">
                  <c:v>3.4493757000000002E-36</c:v>
                </c:pt>
                <c:pt idx="70494">
                  <c:v>3.4493757000000002E-36</c:v>
                </c:pt>
                <c:pt idx="70495">
                  <c:v>3.4493757000000002E-36</c:v>
                </c:pt>
                <c:pt idx="70496">
                  <c:v>3.4493757000000002E-36</c:v>
                </c:pt>
                <c:pt idx="70497">
                  <c:v>3.4493757000000002E-36</c:v>
                </c:pt>
                <c:pt idx="70498">
                  <c:v>3.4493757000000002E-36</c:v>
                </c:pt>
                <c:pt idx="70499">
                  <c:v>3.4493757000000002E-36</c:v>
                </c:pt>
                <c:pt idx="70500">
                  <c:v>3.4493757000000002E-36</c:v>
                </c:pt>
                <c:pt idx="70501">
                  <c:v>3.4493757000000002E-36</c:v>
                </c:pt>
                <c:pt idx="70502">
                  <c:v>3.4493757000000002E-36</c:v>
                </c:pt>
                <c:pt idx="70503">
                  <c:v>3.4493757000000002E-36</c:v>
                </c:pt>
                <c:pt idx="70504">
                  <c:v>3.4493757000000002E-36</c:v>
                </c:pt>
                <c:pt idx="70505">
                  <c:v>3.4493757000000002E-36</c:v>
                </c:pt>
                <c:pt idx="70506">
                  <c:v>3.4493757000000002E-36</c:v>
                </c:pt>
                <c:pt idx="70507">
                  <c:v>3.4493757000000002E-36</c:v>
                </c:pt>
                <c:pt idx="70508">
                  <c:v>3.4493757000000002E-36</c:v>
                </c:pt>
                <c:pt idx="70509">
                  <c:v>3.4493757000000002E-36</c:v>
                </c:pt>
                <c:pt idx="70510">
                  <c:v>3.4493757000000002E-36</c:v>
                </c:pt>
                <c:pt idx="70511">
                  <c:v>3.4493757000000002E-36</c:v>
                </c:pt>
                <c:pt idx="70512">
                  <c:v>3.4493757000000002E-36</c:v>
                </c:pt>
                <c:pt idx="70513">
                  <c:v>3.4493757000000002E-36</c:v>
                </c:pt>
                <c:pt idx="70514">
                  <c:v>3.4493757000000002E-36</c:v>
                </c:pt>
                <c:pt idx="70515">
                  <c:v>3.4493757000000002E-36</c:v>
                </c:pt>
                <c:pt idx="70516">
                  <c:v>3.4493757000000002E-36</c:v>
                </c:pt>
                <c:pt idx="70517">
                  <c:v>3.4493757000000002E-36</c:v>
                </c:pt>
                <c:pt idx="70518">
                  <c:v>3.4493757000000002E-36</c:v>
                </c:pt>
                <c:pt idx="70519">
                  <c:v>3.4493757000000002E-36</c:v>
                </c:pt>
                <c:pt idx="70520">
                  <c:v>3.4493757000000002E-36</c:v>
                </c:pt>
                <c:pt idx="70521">
                  <c:v>3.4493757000000002E-36</c:v>
                </c:pt>
                <c:pt idx="70522">
                  <c:v>3.4493757000000002E-36</c:v>
                </c:pt>
                <c:pt idx="70523">
                  <c:v>3.4493757000000002E-36</c:v>
                </c:pt>
                <c:pt idx="70524">
                  <c:v>3.4493757000000002E-36</c:v>
                </c:pt>
                <c:pt idx="70525">
                  <c:v>3.4493757000000002E-36</c:v>
                </c:pt>
                <c:pt idx="70526">
                  <c:v>3.4493757000000002E-36</c:v>
                </c:pt>
                <c:pt idx="70527">
                  <c:v>3.4493757000000002E-36</c:v>
                </c:pt>
                <c:pt idx="70528">
                  <c:v>3.4493757000000002E-36</c:v>
                </c:pt>
                <c:pt idx="70529">
                  <c:v>3.4493757000000002E-36</c:v>
                </c:pt>
                <c:pt idx="70530">
                  <c:v>3.4493757000000002E-36</c:v>
                </c:pt>
                <c:pt idx="70531">
                  <c:v>3.4493757000000002E-36</c:v>
                </c:pt>
                <c:pt idx="70532">
                  <c:v>3.4493757000000002E-36</c:v>
                </c:pt>
                <c:pt idx="70533">
                  <c:v>3.4493757000000002E-36</c:v>
                </c:pt>
                <c:pt idx="70534">
                  <c:v>3.4493757000000002E-36</c:v>
                </c:pt>
                <c:pt idx="70535">
                  <c:v>3.4493757000000002E-36</c:v>
                </c:pt>
                <c:pt idx="70536">
                  <c:v>3.4493757000000002E-36</c:v>
                </c:pt>
                <c:pt idx="70537">
                  <c:v>3.4493757000000002E-36</c:v>
                </c:pt>
                <c:pt idx="70538">
                  <c:v>3.4493757000000002E-36</c:v>
                </c:pt>
                <c:pt idx="70539">
                  <c:v>3.4493757000000002E-36</c:v>
                </c:pt>
                <c:pt idx="70540">
                  <c:v>3.4493757000000002E-36</c:v>
                </c:pt>
                <c:pt idx="70541">
                  <c:v>3.4493757000000002E-36</c:v>
                </c:pt>
                <c:pt idx="70542">
                  <c:v>3.4493757000000002E-36</c:v>
                </c:pt>
                <c:pt idx="70543">
                  <c:v>3.4493757000000002E-36</c:v>
                </c:pt>
                <c:pt idx="70544">
                  <c:v>3.4493757000000002E-36</c:v>
                </c:pt>
                <c:pt idx="70545">
                  <c:v>3.4493757000000002E-36</c:v>
                </c:pt>
                <c:pt idx="70546">
                  <c:v>3.4493757000000002E-36</c:v>
                </c:pt>
                <c:pt idx="70547">
                  <c:v>3.4493757000000002E-36</c:v>
                </c:pt>
                <c:pt idx="70548">
                  <c:v>3.4493757000000002E-36</c:v>
                </c:pt>
                <c:pt idx="70549">
                  <c:v>3.4493757000000002E-36</c:v>
                </c:pt>
                <c:pt idx="70550">
                  <c:v>3.4493757000000002E-36</c:v>
                </c:pt>
                <c:pt idx="70551">
                  <c:v>3.4493757000000002E-36</c:v>
                </c:pt>
                <c:pt idx="70552">
                  <c:v>3.4493757000000002E-36</c:v>
                </c:pt>
                <c:pt idx="70553">
                  <c:v>3.4493757000000002E-36</c:v>
                </c:pt>
                <c:pt idx="70554">
                  <c:v>3.4493757000000002E-36</c:v>
                </c:pt>
                <c:pt idx="70555">
                  <c:v>3.4493757000000002E-36</c:v>
                </c:pt>
                <c:pt idx="70556">
                  <c:v>3.4493757000000002E-36</c:v>
                </c:pt>
                <c:pt idx="70557">
                  <c:v>3.4493757000000002E-36</c:v>
                </c:pt>
                <c:pt idx="70558">
                  <c:v>3.4493757000000002E-36</c:v>
                </c:pt>
                <c:pt idx="70559">
                  <c:v>3.4493757000000002E-36</c:v>
                </c:pt>
                <c:pt idx="70560">
                  <c:v>3.4493757000000002E-36</c:v>
                </c:pt>
                <c:pt idx="70561">
                  <c:v>3.4493757000000002E-36</c:v>
                </c:pt>
                <c:pt idx="70562">
                  <c:v>3.4493757000000002E-36</c:v>
                </c:pt>
                <c:pt idx="70563">
                  <c:v>3.4493757000000002E-36</c:v>
                </c:pt>
                <c:pt idx="70564">
                  <c:v>3.4493757000000002E-36</c:v>
                </c:pt>
                <c:pt idx="70565">
                  <c:v>3.4493757000000002E-36</c:v>
                </c:pt>
                <c:pt idx="70566">
                  <c:v>3.4493757000000002E-36</c:v>
                </c:pt>
                <c:pt idx="70567">
                  <c:v>3.4493757000000002E-36</c:v>
                </c:pt>
                <c:pt idx="70568">
                  <c:v>3.4493757000000002E-36</c:v>
                </c:pt>
                <c:pt idx="70569">
                  <c:v>3.4493757000000002E-36</c:v>
                </c:pt>
                <c:pt idx="70570">
                  <c:v>3.4493757000000002E-36</c:v>
                </c:pt>
                <c:pt idx="70571">
                  <c:v>3.4493757000000002E-36</c:v>
                </c:pt>
                <c:pt idx="70572">
                  <c:v>3.4493757000000002E-36</c:v>
                </c:pt>
                <c:pt idx="70573">
                  <c:v>3.4493757000000002E-36</c:v>
                </c:pt>
                <c:pt idx="70574">
                  <c:v>3.4493757000000002E-36</c:v>
                </c:pt>
                <c:pt idx="70575">
                  <c:v>3.4493757000000002E-36</c:v>
                </c:pt>
                <c:pt idx="70576">
                  <c:v>3.4493757000000002E-36</c:v>
                </c:pt>
                <c:pt idx="70577">
                  <c:v>3.4493757000000002E-36</c:v>
                </c:pt>
                <c:pt idx="70578">
                  <c:v>3.4493757000000002E-36</c:v>
                </c:pt>
                <c:pt idx="70579">
                  <c:v>3.4493757000000002E-36</c:v>
                </c:pt>
                <c:pt idx="70580">
                  <c:v>3.4493757000000002E-36</c:v>
                </c:pt>
                <c:pt idx="70581">
                  <c:v>3.4493757000000002E-36</c:v>
                </c:pt>
                <c:pt idx="70582">
                  <c:v>3.4493757000000002E-36</c:v>
                </c:pt>
                <c:pt idx="70583">
                  <c:v>3.4493757000000002E-36</c:v>
                </c:pt>
                <c:pt idx="70584">
                  <c:v>3.4493757000000002E-36</c:v>
                </c:pt>
                <c:pt idx="70585">
                  <c:v>3.4493757000000002E-36</c:v>
                </c:pt>
                <c:pt idx="70586">
                  <c:v>3.4493757000000002E-36</c:v>
                </c:pt>
                <c:pt idx="70587">
                  <c:v>3.4493757000000002E-36</c:v>
                </c:pt>
                <c:pt idx="70588">
                  <c:v>3.4493757000000002E-36</c:v>
                </c:pt>
                <c:pt idx="70589">
                  <c:v>3.4493757000000002E-36</c:v>
                </c:pt>
                <c:pt idx="70590">
                  <c:v>3.4493757000000002E-36</c:v>
                </c:pt>
                <c:pt idx="70591">
                  <c:v>3.4493757000000002E-36</c:v>
                </c:pt>
                <c:pt idx="70592">
                  <c:v>3.4493757000000002E-36</c:v>
                </c:pt>
                <c:pt idx="70593">
                  <c:v>3.4493757000000002E-36</c:v>
                </c:pt>
                <c:pt idx="70594">
                  <c:v>3.4493757000000002E-36</c:v>
                </c:pt>
                <c:pt idx="70595">
                  <c:v>3.4493757000000002E-36</c:v>
                </c:pt>
                <c:pt idx="70596">
                  <c:v>3.4493757000000002E-36</c:v>
                </c:pt>
                <c:pt idx="70597">
                  <c:v>3.4493757000000002E-36</c:v>
                </c:pt>
                <c:pt idx="70598">
                  <c:v>3.4493757000000002E-36</c:v>
                </c:pt>
                <c:pt idx="70599">
                  <c:v>3.4493757000000002E-36</c:v>
                </c:pt>
                <c:pt idx="70600">
                  <c:v>3.4493757000000002E-36</c:v>
                </c:pt>
                <c:pt idx="70601">
                  <c:v>3.4493757000000002E-36</c:v>
                </c:pt>
                <c:pt idx="70602">
                  <c:v>3.4493757000000002E-36</c:v>
                </c:pt>
                <c:pt idx="70603">
                  <c:v>3.4493757000000002E-36</c:v>
                </c:pt>
                <c:pt idx="70604">
                  <c:v>3.4493757000000002E-36</c:v>
                </c:pt>
                <c:pt idx="70605">
                  <c:v>3.4493757000000002E-36</c:v>
                </c:pt>
                <c:pt idx="70606">
                  <c:v>3.4493757000000002E-36</c:v>
                </c:pt>
                <c:pt idx="70607">
                  <c:v>3.4493757000000002E-36</c:v>
                </c:pt>
                <c:pt idx="70608">
                  <c:v>3.4493757000000002E-36</c:v>
                </c:pt>
                <c:pt idx="70609">
                  <c:v>3.4493757000000002E-36</c:v>
                </c:pt>
                <c:pt idx="70610">
                  <c:v>3.4493757000000002E-36</c:v>
                </c:pt>
                <c:pt idx="70611">
                  <c:v>3.4493757000000002E-36</c:v>
                </c:pt>
                <c:pt idx="70612">
                  <c:v>3.4493757000000002E-36</c:v>
                </c:pt>
                <c:pt idx="70613">
                  <c:v>3.4493757000000002E-36</c:v>
                </c:pt>
                <c:pt idx="70614">
                  <c:v>3.4493757000000002E-36</c:v>
                </c:pt>
                <c:pt idx="70615">
                  <c:v>3.4493757000000002E-36</c:v>
                </c:pt>
                <c:pt idx="70616">
                  <c:v>3.4493757000000002E-36</c:v>
                </c:pt>
                <c:pt idx="70617">
                  <c:v>3.4493757000000002E-36</c:v>
                </c:pt>
                <c:pt idx="70618">
                  <c:v>3.4493757000000002E-36</c:v>
                </c:pt>
                <c:pt idx="70619">
                  <c:v>3.4493757000000002E-36</c:v>
                </c:pt>
                <c:pt idx="70620">
                  <c:v>3.4493757000000002E-36</c:v>
                </c:pt>
                <c:pt idx="70621">
                  <c:v>3.4493757000000002E-36</c:v>
                </c:pt>
                <c:pt idx="70622">
                  <c:v>3.4493757000000002E-36</c:v>
                </c:pt>
                <c:pt idx="70623">
                  <c:v>3.4493757000000002E-36</c:v>
                </c:pt>
                <c:pt idx="70624">
                  <c:v>3.4493757000000002E-36</c:v>
                </c:pt>
                <c:pt idx="70625">
                  <c:v>3.4493757000000002E-36</c:v>
                </c:pt>
                <c:pt idx="70626">
                  <c:v>3.4493757000000002E-36</c:v>
                </c:pt>
                <c:pt idx="70627">
                  <c:v>3.4493757000000002E-36</c:v>
                </c:pt>
                <c:pt idx="70628">
                  <c:v>3.4493757000000002E-36</c:v>
                </c:pt>
                <c:pt idx="70629">
                  <c:v>3.4493757000000002E-36</c:v>
                </c:pt>
                <c:pt idx="70630">
                  <c:v>3.4493757000000002E-36</c:v>
                </c:pt>
                <c:pt idx="70631">
                  <c:v>3.4493757000000002E-36</c:v>
                </c:pt>
                <c:pt idx="70632">
                  <c:v>3.4493757000000002E-36</c:v>
                </c:pt>
                <c:pt idx="70633">
                  <c:v>3.4493757000000002E-36</c:v>
                </c:pt>
                <c:pt idx="70634">
                  <c:v>3.4493757000000002E-36</c:v>
                </c:pt>
                <c:pt idx="70635">
                  <c:v>3.4493757000000002E-36</c:v>
                </c:pt>
                <c:pt idx="70636">
                  <c:v>3.4493757000000002E-36</c:v>
                </c:pt>
                <c:pt idx="70637">
                  <c:v>3.4493757000000002E-36</c:v>
                </c:pt>
                <c:pt idx="70638">
                  <c:v>3.4493757000000002E-36</c:v>
                </c:pt>
                <c:pt idx="70639">
                  <c:v>3.4493757000000002E-36</c:v>
                </c:pt>
                <c:pt idx="70640">
                  <c:v>3.4493757000000002E-36</c:v>
                </c:pt>
                <c:pt idx="70641">
                  <c:v>3.4493757000000002E-36</c:v>
                </c:pt>
                <c:pt idx="70642">
                  <c:v>3.4493757000000002E-36</c:v>
                </c:pt>
                <c:pt idx="70643">
                  <c:v>3.4493757000000002E-36</c:v>
                </c:pt>
                <c:pt idx="70644">
                  <c:v>3.4493757000000002E-36</c:v>
                </c:pt>
                <c:pt idx="70645">
                  <c:v>3.4493757000000002E-36</c:v>
                </c:pt>
                <c:pt idx="70646">
                  <c:v>3.4493757000000002E-36</c:v>
                </c:pt>
                <c:pt idx="70647">
                  <c:v>3.4493757000000002E-36</c:v>
                </c:pt>
                <c:pt idx="70648">
                  <c:v>3.4493757000000002E-36</c:v>
                </c:pt>
                <c:pt idx="70649">
                  <c:v>3.4493757000000002E-36</c:v>
                </c:pt>
                <c:pt idx="70650">
                  <c:v>3.4493757000000002E-36</c:v>
                </c:pt>
                <c:pt idx="70651">
                  <c:v>3.4493757000000002E-36</c:v>
                </c:pt>
                <c:pt idx="70652">
                  <c:v>3.4493757000000002E-36</c:v>
                </c:pt>
                <c:pt idx="70653">
                  <c:v>3.4493757000000002E-36</c:v>
                </c:pt>
                <c:pt idx="70654">
                  <c:v>3.4493757000000002E-36</c:v>
                </c:pt>
                <c:pt idx="70655">
                  <c:v>3.4493757000000002E-36</c:v>
                </c:pt>
                <c:pt idx="70656">
                  <c:v>3.4493757000000002E-36</c:v>
                </c:pt>
                <c:pt idx="70657">
                  <c:v>3.4493757000000002E-36</c:v>
                </c:pt>
                <c:pt idx="70658">
                  <c:v>3.4493757000000002E-36</c:v>
                </c:pt>
                <c:pt idx="70659">
                  <c:v>3.4493757000000002E-36</c:v>
                </c:pt>
                <c:pt idx="70660">
                  <c:v>3.4493757000000002E-36</c:v>
                </c:pt>
                <c:pt idx="70661">
                  <c:v>3.4493757000000002E-36</c:v>
                </c:pt>
                <c:pt idx="70662">
                  <c:v>3.4493757000000002E-36</c:v>
                </c:pt>
                <c:pt idx="70663">
                  <c:v>3.4493757000000002E-36</c:v>
                </c:pt>
                <c:pt idx="70664">
                  <c:v>3.4493757000000002E-36</c:v>
                </c:pt>
                <c:pt idx="70665">
                  <c:v>3.4493757000000002E-36</c:v>
                </c:pt>
                <c:pt idx="70666">
                  <c:v>3.4493757000000002E-36</c:v>
                </c:pt>
                <c:pt idx="70667">
                  <c:v>3.4493757000000002E-36</c:v>
                </c:pt>
                <c:pt idx="70668">
                  <c:v>3.4493757000000002E-36</c:v>
                </c:pt>
                <c:pt idx="70669">
                  <c:v>3.4493757000000002E-36</c:v>
                </c:pt>
                <c:pt idx="70670">
                  <c:v>3.4493757000000002E-36</c:v>
                </c:pt>
                <c:pt idx="70671">
                  <c:v>3.4493757000000002E-36</c:v>
                </c:pt>
                <c:pt idx="70672">
                  <c:v>3.4493757000000002E-36</c:v>
                </c:pt>
                <c:pt idx="70673">
                  <c:v>3.4493757000000002E-36</c:v>
                </c:pt>
                <c:pt idx="70674">
                  <c:v>3.4493757000000002E-36</c:v>
                </c:pt>
                <c:pt idx="70675">
                  <c:v>3.4493757000000002E-36</c:v>
                </c:pt>
                <c:pt idx="70676">
                  <c:v>3.4493757000000002E-36</c:v>
                </c:pt>
                <c:pt idx="70677">
                  <c:v>3.4493757000000002E-36</c:v>
                </c:pt>
                <c:pt idx="70678">
                  <c:v>3.4493757000000002E-36</c:v>
                </c:pt>
                <c:pt idx="70679">
                  <c:v>3.4493757000000002E-36</c:v>
                </c:pt>
                <c:pt idx="70680">
                  <c:v>3.4493757000000002E-36</c:v>
                </c:pt>
                <c:pt idx="70681">
                  <c:v>3.4493757000000002E-36</c:v>
                </c:pt>
                <c:pt idx="70682">
                  <c:v>3.4493757000000002E-36</c:v>
                </c:pt>
                <c:pt idx="70683">
                  <c:v>3.4493757000000002E-36</c:v>
                </c:pt>
                <c:pt idx="70684">
                  <c:v>3.4493757000000002E-36</c:v>
                </c:pt>
                <c:pt idx="70685">
                  <c:v>3.4493757000000002E-36</c:v>
                </c:pt>
                <c:pt idx="70686">
                  <c:v>3.4493757000000002E-36</c:v>
                </c:pt>
                <c:pt idx="70687">
                  <c:v>3.4493757000000002E-36</c:v>
                </c:pt>
                <c:pt idx="70688">
                  <c:v>3.4493757000000002E-36</c:v>
                </c:pt>
                <c:pt idx="70689">
                  <c:v>3.4493757000000002E-36</c:v>
                </c:pt>
                <c:pt idx="70690">
                  <c:v>3.4493757000000002E-36</c:v>
                </c:pt>
                <c:pt idx="70691">
                  <c:v>3.4493757000000002E-36</c:v>
                </c:pt>
                <c:pt idx="70692">
                  <c:v>3.4493757000000002E-36</c:v>
                </c:pt>
                <c:pt idx="70693">
                  <c:v>3.4493757000000002E-36</c:v>
                </c:pt>
                <c:pt idx="70694">
                  <c:v>3.4493757000000002E-36</c:v>
                </c:pt>
                <c:pt idx="70695">
                  <c:v>3.4493757000000002E-36</c:v>
                </c:pt>
                <c:pt idx="70696">
                  <c:v>3.4493757000000002E-36</c:v>
                </c:pt>
                <c:pt idx="70697">
                  <c:v>3.4493757000000002E-36</c:v>
                </c:pt>
                <c:pt idx="70698">
                  <c:v>3.4493757000000002E-36</c:v>
                </c:pt>
                <c:pt idx="70699">
                  <c:v>3.4493757000000002E-36</c:v>
                </c:pt>
                <c:pt idx="70700">
                  <c:v>3.4493757000000002E-36</c:v>
                </c:pt>
                <c:pt idx="70701">
                  <c:v>3.4493757000000002E-36</c:v>
                </c:pt>
                <c:pt idx="70702">
                  <c:v>3.4493757000000002E-36</c:v>
                </c:pt>
                <c:pt idx="70703">
                  <c:v>3.4493757000000002E-36</c:v>
                </c:pt>
                <c:pt idx="70704">
                  <c:v>3.4493757000000002E-36</c:v>
                </c:pt>
                <c:pt idx="70705">
                  <c:v>3.4493757000000002E-36</c:v>
                </c:pt>
                <c:pt idx="70706">
                  <c:v>3.4493757000000002E-36</c:v>
                </c:pt>
                <c:pt idx="70707">
                  <c:v>3.4493757000000002E-36</c:v>
                </c:pt>
                <c:pt idx="70708">
                  <c:v>3.4493757000000002E-36</c:v>
                </c:pt>
                <c:pt idx="70709">
                  <c:v>3.4493757000000002E-36</c:v>
                </c:pt>
                <c:pt idx="70710">
                  <c:v>3.4493757000000002E-36</c:v>
                </c:pt>
                <c:pt idx="70711">
                  <c:v>3.4493757000000002E-36</c:v>
                </c:pt>
                <c:pt idx="70712">
                  <c:v>3.4493757000000002E-36</c:v>
                </c:pt>
                <c:pt idx="70713">
                  <c:v>3.4493757000000002E-36</c:v>
                </c:pt>
                <c:pt idx="70714">
                  <c:v>3.4493757000000002E-36</c:v>
                </c:pt>
                <c:pt idx="70715">
                  <c:v>3.4493757000000002E-36</c:v>
                </c:pt>
                <c:pt idx="70716">
                  <c:v>3.4493757000000002E-36</c:v>
                </c:pt>
                <c:pt idx="70717">
                  <c:v>3.4493757000000002E-36</c:v>
                </c:pt>
                <c:pt idx="70718">
                  <c:v>3.4493757000000002E-36</c:v>
                </c:pt>
                <c:pt idx="70719">
                  <c:v>3.4493757000000002E-36</c:v>
                </c:pt>
                <c:pt idx="70720">
                  <c:v>3.4493757000000002E-36</c:v>
                </c:pt>
                <c:pt idx="70721">
                  <c:v>3.4493757000000002E-36</c:v>
                </c:pt>
                <c:pt idx="70722">
                  <c:v>3.4493757000000002E-36</c:v>
                </c:pt>
                <c:pt idx="70723">
                  <c:v>3.4493757000000002E-36</c:v>
                </c:pt>
                <c:pt idx="70724">
                  <c:v>3.4493757000000002E-36</c:v>
                </c:pt>
                <c:pt idx="70725">
                  <c:v>3.4493757000000002E-36</c:v>
                </c:pt>
                <c:pt idx="70726">
                  <c:v>3.4493757000000002E-36</c:v>
                </c:pt>
                <c:pt idx="70727">
                  <c:v>3.4493757000000002E-36</c:v>
                </c:pt>
                <c:pt idx="70728">
                  <c:v>3.4493757000000002E-36</c:v>
                </c:pt>
                <c:pt idx="70729">
                  <c:v>3.4493757000000002E-36</c:v>
                </c:pt>
                <c:pt idx="70730">
                  <c:v>3.4493757000000002E-36</c:v>
                </c:pt>
                <c:pt idx="70731">
                  <c:v>3.4493757000000002E-36</c:v>
                </c:pt>
                <c:pt idx="70732">
                  <c:v>3.4493757000000002E-36</c:v>
                </c:pt>
                <c:pt idx="70733">
                  <c:v>3.4493757000000002E-36</c:v>
                </c:pt>
                <c:pt idx="70734">
                  <c:v>3.4493757000000002E-36</c:v>
                </c:pt>
                <c:pt idx="70735">
                  <c:v>3.4493757000000002E-36</c:v>
                </c:pt>
                <c:pt idx="70736">
                  <c:v>3.4493757000000002E-36</c:v>
                </c:pt>
                <c:pt idx="70737">
                  <c:v>3.4493757000000002E-36</c:v>
                </c:pt>
                <c:pt idx="70738">
                  <c:v>3.4493757000000002E-36</c:v>
                </c:pt>
                <c:pt idx="70739">
                  <c:v>3.4493757000000002E-36</c:v>
                </c:pt>
                <c:pt idx="70740">
                  <c:v>3.4493757000000002E-36</c:v>
                </c:pt>
                <c:pt idx="70741">
                  <c:v>3.4493757000000002E-36</c:v>
                </c:pt>
                <c:pt idx="70742">
                  <c:v>3.4493757000000002E-36</c:v>
                </c:pt>
                <c:pt idx="70743">
                  <c:v>3.4493757000000002E-36</c:v>
                </c:pt>
                <c:pt idx="70744">
                  <c:v>3.4493757000000002E-36</c:v>
                </c:pt>
                <c:pt idx="70745">
                  <c:v>3.4493757000000002E-36</c:v>
                </c:pt>
                <c:pt idx="70746">
                  <c:v>3.4493757000000002E-36</c:v>
                </c:pt>
                <c:pt idx="70747">
                  <c:v>3.4493757000000002E-36</c:v>
                </c:pt>
                <c:pt idx="70748">
                  <c:v>3.4493757000000002E-36</c:v>
                </c:pt>
                <c:pt idx="70749">
                  <c:v>3.4493757000000002E-36</c:v>
                </c:pt>
                <c:pt idx="70750">
                  <c:v>3.4493757000000002E-36</c:v>
                </c:pt>
                <c:pt idx="70751">
                  <c:v>3.4493757000000002E-36</c:v>
                </c:pt>
                <c:pt idx="70752">
                  <c:v>3.4493757000000002E-36</c:v>
                </c:pt>
                <c:pt idx="70753">
                  <c:v>3.4493757000000002E-36</c:v>
                </c:pt>
                <c:pt idx="70754">
                  <c:v>3.4493757000000002E-36</c:v>
                </c:pt>
                <c:pt idx="70755">
                  <c:v>3.4493757000000002E-36</c:v>
                </c:pt>
                <c:pt idx="70756">
                  <c:v>3.4493757000000002E-36</c:v>
                </c:pt>
                <c:pt idx="70757">
                  <c:v>3.4493757000000002E-36</c:v>
                </c:pt>
                <c:pt idx="70758">
                  <c:v>3.4493757000000002E-36</c:v>
                </c:pt>
                <c:pt idx="70759">
                  <c:v>3.4493757000000002E-36</c:v>
                </c:pt>
                <c:pt idx="70760">
                  <c:v>3.4493757000000002E-36</c:v>
                </c:pt>
                <c:pt idx="70761">
                  <c:v>3.4493757000000002E-36</c:v>
                </c:pt>
                <c:pt idx="70762">
                  <c:v>3.4493757000000002E-36</c:v>
                </c:pt>
                <c:pt idx="70763">
                  <c:v>3.4493757000000002E-36</c:v>
                </c:pt>
                <c:pt idx="70764">
                  <c:v>3.4493757000000002E-36</c:v>
                </c:pt>
                <c:pt idx="70765">
                  <c:v>3.4493757000000002E-36</c:v>
                </c:pt>
                <c:pt idx="70766">
                  <c:v>3.4493757000000002E-36</c:v>
                </c:pt>
                <c:pt idx="70767">
                  <c:v>3.4493757000000002E-36</c:v>
                </c:pt>
                <c:pt idx="70768">
                  <c:v>3.4493757000000002E-36</c:v>
                </c:pt>
                <c:pt idx="70769">
                  <c:v>3.4493757000000002E-36</c:v>
                </c:pt>
                <c:pt idx="70770">
                  <c:v>3.4493757000000002E-36</c:v>
                </c:pt>
                <c:pt idx="70771">
                  <c:v>3.4493757000000002E-36</c:v>
                </c:pt>
                <c:pt idx="70772">
                  <c:v>3.4493757000000002E-36</c:v>
                </c:pt>
                <c:pt idx="70773">
                  <c:v>3.4493757000000002E-36</c:v>
                </c:pt>
                <c:pt idx="70774">
                  <c:v>3.4493757000000002E-36</c:v>
                </c:pt>
                <c:pt idx="70775">
                  <c:v>3.4493757000000002E-36</c:v>
                </c:pt>
                <c:pt idx="70776">
                  <c:v>3.4493757000000002E-36</c:v>
                </c:pt>
                <c:pt idx="70777">
                  <c:v>3.4493757000000002E-36</c:v>
                </c:pt>
                <c:pt idx="70778">
                  <c:v>3.4493757000000002E-36</c:v>
                </c:pt>
                <c:pt idx="70779">
                  <c:v>3.4493757000000002E-36</c:v>
                </c:pt>
                <c:pt idx="70780">
                  <c:v>3.4493757000000002E-36</c:v>
                </c:pt>
                <c:pt idx="70781">
                  <c:v>3.4493757000000002E-36</c:v>
                </c:pt>
                <c:pt idx="70782">
                  <c:v>3.4493757000000002E-36</c:v>
                </c:pt>
                <c:pt idx="70783">
                  <c:v>3.4493757000000002E-36</c:v>
                </c:pt>
                <c:pt idx="70784">
                  <c:v>3.4493757000000002E-36</c:v>
                </c:pt>
                <c:pt idx="70785">
                  <c:v>3.4493757000000002E-36</c:v>
                </c:pt>
                <c:pt idx="70786">
                  <c:v>3.4493757000000002E-36</c:v>
                </c:pt>
                <c:pt idx="70787">
                  <c:v>3.4493757000000002E-36</c:v>
                </c:pt>
                <c:pt idx="70788">
                  <c:v>3.4493757000000002E-36</c:v>
                </c:pt>
                <c:pt idx="70789">
                  <c:v>3.4493757000000002E-36</c:v>
                </c:pt>
                <c:pt idx="70790">
                  <c:v>3.4493757000000002E-36</c:v>
                </c:pt>
                <c:pt idx="70791">
                  <c:v>3.4493757000000002E-36</c:v>
                </c:pt>
                <c:pt idx="70792">
                  <c:v>3.4493757000000002E-36</c:v>
                </c:pt>
                <c:pt idx="70793">
                  <c:v>3.4493757000000002E-36</c:v>
                </c:pt>
                <c:pt idx="70794">
                  <c:v>3.4493757000000002E-36</c:v>
                </c:pt>
                <c:pt idx="70795">
                  <c:v>3.4493757000000002E-36</c:v>
                </c:pt>
                <c:pt idx="70796">
                  <c:v>3.4493757000000002E-36</c:v>
                </c:pt>
                <c:pt idx="70797">
                  <c:v>3.4493757000000002E-36</c:v>
                </c:pt>
                <c:pt idx="70798">
                  <c:v>3.4493757000000002E-36</c:v>
                </c:pt>
                <c:pt idx="70799">
                  <c:v>3.4493757000000002E-36</c:v>
                </c:pt>
                <c:pt idx="70800">
                  <c:v>3.4493757000000002E-36</c:v>
                </c:pt>
                <c:pt idx="70801">
                  <c:v>3.4493757000000002E-36</c:v>
                </c:pt>
                <c:pt idx="70802">
                  <c:v>3.4493757000000002E-36</c:v>
                </c:pt>
                <c:pt idx="70803">
                  <c:v>3.4493757000000002E-36</c:v>
                </c:pt>
                <c:pt idx="70804">
                  <c:v>3.4493757000000002E-36</c:v>
                </c:pt>
                <c:pt idx="70805">
                  <c:v>3.4493757000000002E-36</c:v>
                </c:pt>
                <c:pt idx="70806">
                  <c:v>3.4493757000000002E-36</c:v>
                </c:pt>
                <c:pt idx="70807">
                  <c:v>3.4493757000000002E-36</c:v>
                </c:pt>
                <c:pt idx="70808">
                  <c:v>3.4493757000000002E-36</c:v>
                </c:pt>
                <c:pt idx="70809">
                  <c:v>3.4493757000000002E-36</c:v>
                </c:pt>
                <c:pt idx="70810">
                  <c:v>3.4493757000000002E-36</c:v>
                </c:pt>
                <c:pt idx="70811">
                  <c:v>3.4493757000000002E-36</c:v>
                </c:pt>
                <c:pt idx="70812">
                  <c:v>3.4493757000000002E-36</c:v>
                </c:pt>
                <c:pt idx="70813">
                  <c:v>3.4493757000000002E-36</c:v>
                </c:pt>
                <c:pt idx="70814">
                  <c:v>3.4493757000000002E-36</c:v>
                </c:pt>
                <c:pt idx="70815">
                  <c:v>3.4493757000000002E-36</c:v>
                </c:pt>
                <c:pt idx="70816">
                  <c:v>3.4493757000000002E-36</c:v>
                </c:pt>
                <c:pt idx="70817">
                  <c:v>3.4493757000000002E-36</c:v>
                </c:pt>
                <c:pt idx="70818">
                  <c:v>3.4493757000000002E-36</c:v>
                </c:pt>
                <c:pt idx="70819">
                  <c:v>3.4493757000000002E-36</c:v>
                </c:pt>
                <c:pt idx="70820">
                  <c:v>3.4493757000000002E-36</c:v>
                </c:pt>
                <c:pt idx="70821">
                  <c:v>3.4493757000000002E-36</c:v>
                </c:pt>
                <c:pt idx="70822">
                  <c:v>3.4493757000000002E-36</c:v>
                </c:pt>
                <c:pt idx="70823">
                  <c:v>3.4493757000000002E-36</c:v>
                </c:pt>
                <c:pt idx="70824">
                  <c:v>3.4493757000000002E-36</c:v>
                </c:pt>
                <c:pt idx="70825">
                  <c:v>3.4493757000000002E-36</c:v>
                </c:pt>
                <c:pt idx="70826">
                  <c:v>3.4493757000000002E-36</c:v>
                </c:pt>
                <c:pt idx="70827">
                  <c:v>3.4493757000000002E-36</c:v>
                </c:pt>
                <c:pt idx="70828">
                  <c:v>3.4493757000000002E-36</c:v>
                </c:pt>
                <c:pt idx="70829">
                  <c:v>3.4493757000000002E-36</c:v>
                </c:pt>
                <c:pt idx="70830">
                  <c:v>3.4493757000000002E-36</c:v>
                </c:pt>
                <c:pt idx="70831">
                  <c:v>3.4493757000000002E-36</c:v>
                </c:pt>
                <c:pt idx="70832">
                  <c:v>3.4493757000000002E-36</c:v>
                </c:pt>
                <c:pt idx="70833">
                  <c:v>3.4493757000000002E-36</c:v>
                </c:pt>
                <c:pt idx="70834">
                  <c:v>3.4493757000000002E-36</c:v>
                </c:pt>
                <c:pt idx="70835">
                  <c:v>3.4493757000000002E-36</c:v>
                </c:pt>
                <c:pt idx="70836">
                  <c:v>3.4493757000000002E-36</c:v>
                </c:pt>
                <c:pt idx="70837">
                  <c:v>3.4493757000000002E-36</c:v>
                </c:pt>
                <c:pt idx="70838">
                  <c:v>3.4493757000000002E-36</c:v>
                </c:pt>
                <c:pt idx="70839">
                  <c:v>3.4493757000000002E-36</c:v>
                </c:pt>
                <c:pt idx="70840">
                  <c:v>3.4493757000000002E-36</c:v>
                </c:pt>
                <c:pt idx="70841">
                  <c:v>3.4493757000000002E-36</c:v>
                </c:pt>
                <c:pt idx="70842">
                  <c:v>3.4493757000000002E-36</c:v>
                </c:pt>
                <c:pt idx="70843">
                  <c:v>3.4493757000000002E-36</c:v>
                </c:pt>
                <c:pt idx="70844">
                  <c:v>3.4493757000000002E-36</c:v>
                </c:pt>
                <c:pt idx="70845">
                  <c:v>3.4493757000000002E-36</c:v>
                </c:pt>
                <c:pt idx="70846">
                  <c:v>3.4493757000000002E-36</c:v>
                </c:pt>
                <c:pt idx="70847">
                  <c:v>3.4493757000000002E-36</c:v>
                </c:pt>
                <c:pt idx="70848">
                  <c:v>3.4493757000000002E-36</c:v>
                </c:pt>
                <c:pt idx="70849">
                  <c:v>3.4493757000000002E-36</c:v>
                </c:pt>
                <c:pt idx="70850">
                  <c:v>3.4493757000000002E-36</c:v>
                </c:pt>
                <c:pt idx="70851">
                  <c:v>3.4493757000000002E-36</c:v>
                </c:pt>
                <c:pt idx="70852">
                  <c:v>3.4493757000000002E-36</c:v>
                </c:pt>
                <c:pt idx="70853">
                  <c:v>3.4493757000000002E-36</c:v>
                </c:pt>
                <c:pt idx="70854">
                  <c:v>3.4493757000000002E-36</c:v>
                </c:pt>
                <c:pt idx="70855">
                  <c:v>3.4493757000000002E-36</c:v>
                </c:pt>
                <c:pt idx="70856">
                  <c:v>3.4493757000000002E-36</c:v>
                </c:pt>
                <c:pt idx="70857">
                  <c:v>3.4493757000000002E-36</c:v>
                </c:pt>
                <c:pt idx="70858">
                  <c:v>3.4493757000000002E-36</c:v>
                </c:pt>
                <c:pt idx="70859">
                  <c:v>3.4493757000000002E-36</c:v>
                </c:pt>
                <c:pt idx="70860">
                  <c:v>3.4493757000000002E-36</c:v>
                </c:pt>
                <c:pt idx="70861">
                  <c:v>3.4493757000000002E-36</c:v>
                </c:pt>
                <c:pt idx="70862">
                  <c:v>3.4493757000000002E-36</c:v>
                </c:pt>
                <c:pt idx="70863">
                  <c:v>3.4493757000000002E-36</c:v>
                </c:pt>
                <c:pt idx="70864">
                  <c:v>3.4493757000000002E-36</c:v>
                </c:pt>
                <c:pt idx="70865">
                  <c:v>3.4493757000000002E-36</c:v>
                </c:pt>
                <c:pt idx="70866">
                  <c:v>3.4493757000000002E-36</c:v>
                </c:pt>
                <c:pt idx="70867">
                  <c:v>3.4493757000000002E-36</c:v>
                </c:pt>
                <c:pt idx="70868">
                  <c:v>3.4493757000000002E-36</c:v>
                </c:pt>
                <c:pt idx="70869">
                  <c:v>3.4493757000000002E-36</c:v>
                </c:pt>
                <c:pt idx="70870">
                  <c:v>3.4493757000000002E-36</c:v>
                </c:pt>
                <c:pt idx="70871">
                  <c:v>3.4493757000000002E-36</c:v>
                </c:pt>
                <c:pt idx="70872">
                  <c:v>3.4493757000000002E-36</c:v>
                </c:pt>
                <c:pt idx="70873">
                  <c:v>3.4493757000000002E-36</c:v>
                </c:pt>
                <c:pt idx="70874">
                  <c:v>3.4493757000000002E-36</c:v>
                </c:pt>
                <c:pt idx="70875">
                  <c:v>3.4493757000000002E-36</c:v>
                </c:pt>
                <c:pt idx="70876">
                  <c:v>3.4493757000000002E-36</c:v>
                </c:pt>
                <c:pt idx="70877">
                  <c:v>3.4493757000000002E-36</c:v>
                </c:pt>
                <c:pt idx="70878">
                  <c:v>3.4493757000000002E-36</c:v>
                </c:pt>
                <c:pt idx="70879">
                  <c:v>3.4493757000000002E-36</c:v>
                </c:pt>
                <c:pt idx="70880">
                  <c:v>3.4493757000000002E-36</c:v>
                </c:pt>
                <c:pt idx="70881">
                  <c:v>3.4493757000000002E-36</c:v>
                </c:pt>
                <c:pt idx="70882">
                  <c:v>3.4493757000000002E-36</c:v>
                </c:pt>
                <c:pt idx="70883">
                  <c:v>3.4493757000000002E-36</c:v>
                </c:pt>
                <c:pt idx="70884">
                  <c:v>3.4493757000000002E-36</c:v>
                </c:pt>
                <c:pt idx="70885">
                  <c:v>3.4493757000000002E-36</c:v>
                </c:pt>
                <c:pt idx="70886">
                  <c:v>3.4493757000000002E-36</c:v>
                </c:pt>
                <c:pt idx="70887">
                  <c:v>3.4493757000000002E-36</c:v>
                </c:pt>
                <c:pt idx="70888">
                  <c:v>3.4493757000000002E-36</c:v>
                </c:pt>
                <c:pt idx="70889">
                  <c:v>3.4493757000000002E-36</c:v>
                </c:pt>
                <c:pt idx="70890">
                  <c:v>3.4493757000000002E-36</c:v>
                </c:pt>
                <c:pt idx="70891">
                  <c:v>3.4493757000000002E-36</c:v>
                </c:pt>
                <c:pt idx="70892">
                  <c:v>3.4493757000000002E-36</c:v>
                </c:pt>
                <c:pt idx="70893">
                  <c:v>3.4493757000000002E-36</c:v>
                </c:pt>
                <c:pt idx="70894">
                  <c:v>3.4493757000000002E-36</c:v>
                </c:pt>
                <c:pt idx="70895">
                  <c:v>3.4493757000000002E-36</c:v>
                </c:pt>
                <c:pt idx="70896">
                  <c:v>3.4493757000000002E-36</c:v>
                </c:pt>
                <c:pt idx="70897">
                  <c:v>3.4493757000000002E-36</c:v>
                </c:pt>
                <c:pt idx="70898">
                  <c:v>3.4493757000000002E-36</c:v>
                </c:pt>
                <c:pt idx="70899">
                  <c:v>3.4493757000000002E-36</c:v>
                </c:pt>
                <c:pt idx="70900">
                  <c:v>3.4493757000000002E-36</c:v>
                </c:pt>
                <c:pt idx="70901">
                  <c:v>3.4493757000000002E-36</c:v>
                </c:pt>
                <c:pt idx="70902">
                  <c:v>3.4493757000000002E-36</c:v>
                </c:pt>
                <c:pt idx="70903">
                  <c:v>3.4493757000000002E-36</c:v>
                </c:pt>
                <c:pt idx="70904">
                  <c:v>3.4493757000000002E-36</c:v>
                </c:pt>
                <c:pt idx="70905">
                  <c:v>3.4493757000000002E-36</c:v>
                </c:pt>
                <c:pt idx="70906">
                  <c:v>3.4493757000000002E-36</c:v>
                </c:pt>
                <c:pt idx="70907">
                  <c:v>3.4493757000000002E-36</c:v>
                </c:pt>
                <c:pt idx="70908">
                  <c:v>3.4493757000000002E-36</c:v>
                </c:pt>
                <c:pt idx="70909">
                  <c:v>3.4493757000000002E-36</c:v>
                </c:pt>
                <c:pt idx="70910">
                  <c:v>3.4493757000000002E-36</c:v>
                </c:pt>
                <c:pt idx="70911">
                  <c:v>3.4493757000000002E-36</c:v>
                </c:pt>
                <c:pt idx="70912">
                  <c:v>3.4493757000000002E-36</c:v>
                </c:pt>
                <c:pt idx="70913">
                  <c:v>3.4493757000000002E-36</c:v>
                </c:pt>
                <c:pt idx="70914">
                  <c:v>3.4493757000000002E-36</c:v>
                </c:pt>
                <c:pt idx="70915">
                  <c:v>3.4493757000000002E-36</c:v>
                </c:pt>
                <c:pt idx="70916">
                  <c:v>3.4493757000000002E-36</c:v>
                </c:pt>
                <c:pt idx="70917">
                  <c:v>3.4493757000000002E-36</c:v>
                </c:pt>
                <c:pt idx="70918">
                  <c:v>3.4493757000000002E-36</c:v>
                </c:pt>
                <c:pt idx="70919">
                  <c:v>3.4493757000000002E-36</c:v>
                </c:pt>
                <c:pt idx="70920">
                  <c:v>3.4493757000000002E-36</c:v>
                </c:pt>
                <c:pt idx="70921">
                  <c:v>3.4493757000000002E-36</c:v>
                </c:pt>
                <c:pt idx="70922">
                  <c:v>3.4493757000000002E-36</c:v>
                </c:pt>
                <c:pt idx="70923">
                  <c:v>3.4493757000000002E-36</c:v>
                </c:pt>
                <c:pt idx="70924">
                  <c:v>3.4493757000000002E-36</c:v>
                </c:pt>
                <c:pt idx="70925">
                  <c:v>3.4493757000000002E-36</c:v>
                </c:pt>
                <c:pt idx="70926">
                  <c:v>3.4493757000000002E-36</c:v>
                </c:pt>
                <c:pt idx="70927">
                  <c:v>3.4493757000000002E-36</c:v>
                </c:pt>
                <c:pt idx="70928">
                  <c:v>3.4493757000000002E-36</c:v>
                </c:pt>
                <c:pt idx="70929">
                  <c:v>3.4493757000000002E-36</c:v>
                </c:pt>
                <c:pt idx="70930">
                  <c:v>3.4493757000000002E-36</c:v>
                </c:pt>
                <c:pt idx="70931">
                  <c:v>3.4493757000000002E-36</c:v>
                </c:pt>
                <c:pt idx="70932">
                  <c:v>3.4493757000000002E-36</c:v>
                </c:pt>
                <c:pt idx="70933">
                  <c:v>3.4493757000000002E-36</c:v>
                </c:pt>
                <c:pt idx="70934">
                  <c:v>3.4493757000000002E-36</c:v>
                </c:pt>
                <c:pt idx="70935">
                  <c:v>3.4493757000000002E-36</c:v>
                </c:pt>
                <c:pt idx="70936">
                  <c:v>3.4493757000000002E-36</c:v>
                </c:pt>
                <c:pt idx="70937">
                  <c:v>3.4493757000000002E-36</c:v>
                </c:pt>
                <c:pt idx="70938">
                  <c:v>3.4493757000000002E-36</c:v>
                </c:pt>
                <c:pt idx="70939">
                  <c:v>3.4493757000000002E-36</c:v>
                </c:pt>
                <c:pt idx="70940">
                  <c:v>3.4493757000000002E-36</c:v>
                </c:pt>
                <c:pt idx="70941">
                  <c:v>3.4493757000000002E-36</c:v>
                </c:pt>
                <c:pt idx="70942">
                  <c:v>3.4493757000000002E-36</c:v>
                </c:pt>
                <c:pt idx="70943">
                  <c:v>3.4493757000000002E-36</c:v>
                </c:pt>
                <c:pt idx="70944">
                  <c:v>3.4493757000000002E-36</c:v>
                </c:pt>
                <c:pt idx="70945">
                  <c:v>3.4493757000000002E-36</c:v>
                </c:pt>
                <c:pt idx="70946">
                  <c:v>3.4493757000000002E-36</c:v>
                </c:pt>
                <c:pt idx="70947">
                  <c:v>3.4493757000000002E-36</c:v>
                </c:pt>
                <c:pt idx="70948">
                  <c:v>3.4493757000000002E-36</c:v>
                </c:pt>
                <c:pt idx="70949">
                  <c:v>3.4493757000000002E-36</c:v>
                </c:pt>
                <c:pt idx="70950">
                  <c:v>3.4493757000000002E-36</c:v>
                </c:pt>
                <c:pt idx="70951">
                  <c:v>3.4493757000000002E-36</c:v>
                </c:pt>
                <c:pt idx="70952">
                  <c:v>3.4493757000000002E-36</c:v>
                </c:pt>
                <c:pt idx="70953">
                  <c:v>3.4493757000000002E-36</c:v>
                </c:pt>
                <c:pt idx="70954">
                  <c:v>3.4493757000000002E-36</c:v>
                </c:pt>
                <c:pt idx="70955">
                  <c:v>3.4493757000000002E-36</c:v>
                </c:pt>
                <c:pt idx="70956">
                  <c:v>3.4493757000000002E-36</c:v>
                </c:pt>
                <c:pt idx="70957">
                  <c:v>3.4493757000000002E-36</c:v>
                </c:pt>
                <c:pt idx="70958">
                  <c:v>3.4493757000000002E-36</c:v>
                </c:pt>
                <c:pt idx="70959">
                  <c:v>3.4493757000000002E-36</c:v>
                </c:pt>
                <c:pt idx="70960">
                  <c:v>3.4493757000000002E-36</c:v>
                </c:pt>
                <c:pt idx="70961">
                  <c:v>3.4493757000000002E-36</c:v>
                </c:pt>
                <c:pt idx="70962">
                  <c:v>3.4493757000000002E-36</c:v>
                </c:pt>
                <c:pt idx="70963">
                  <c:v>3.4493757000000002E-36</c:v>
                </c:pt>
                <c:pt idx="70964">
                  <c:v>3.4493757000000002E-36</c:v>
                </c:pt>
                <c:pt idx="70965">
                  <c:v>3.4493757000000002E-36</c:v>
                </c:pt>
                <c:pt idx="70966">
                  <c:v>3.4493757000000002E-36</c:v>
                </c:pt>
                <c:pt idx="70967">
                  <c:v>3.4493757000000002E-36</c:v>
                </c:pt>
                <c:pt idx="70968">
                  <c:v>3.4493757000000002E-36</c:v>
                </c:pt>
                <c:pt idx="70969">
                  <c:v>3.4493757000000002E-36</c:v>
                </c:pt>
                <c:pt idx="70970">
                  <c:v>3.4493757000000002E-36</c:v>
                </c:pt>
                <c:pt idx="70971">
                  <c:v>3.4493757000000002E-36</c:v>
                </c:pt>
                <c:pt idx="70972">
                  <c:v>3.4493757000000002E-36</c:v>
                </c:pt>
                <c:pt idx="70973">
                  <c:v>3.4493757000000002E-36</c:v>
                </c:pt>
                <c:pt idx="70974">
                  <c:v>3.4493757000000002E-36</c:v>
                </c:pt>
                <c:pt idx="70975">
                  <c:v>3.4493757000000002E-36</c:v>
                </c:pt>
                <c:pt idx="70976">
                  <c:v>3.4493757000000002E-36</c:v>
                </c:pt>
                <c:pt idx="70977">
                  <c:v>3.4493757000000002E-36</c:v>
                </c:pt>
                <c:pt idx="70978">
                  <c:v>3.4493757000000002E-36</c:v>
                </c:pt>
                <c:pt idx="70979">
                  <c:v>3.4493757000000002E-36</c:v>
                </c:pt>
                <c:pt idx="70980">
                  <c:v>3.4493757000000002E-36</c:v>
                </c:pt>
                <c:pt idx="70981">
                  <c:v>3.4493757000000002E-36</c:v>
                </c:pt>
                <c:pt idx="70982">
                  <c:v>3.4493757000000002E-36</c:v>
                </c:pt>
                <c:pt idx="70983">
                  <c:v>3.4493757000000002E-36</c:v>
                </c:pt>
                <c:pt idx="70984">
                  <c:v>3.4493757000000002E-36</c:v>
                </c:pt>
                <c:pt idx="70985">
                  <c:v>3.4493757000000002E-36</c:v>
                </c:pt>
                <c:pt idx="70986">
                  <c:v>3.4493757000000002E-36</c:v>
                </c:pt>
                <c:pt idx="70987">
                  <c:v>3.4493757000000002E-36</c:v>
                </c:pt>
                <c:pt idx="70988">
                  <c:v>3.4493757000000002E-36</c:v>
                </c:pt>
                <c:pt idx="70989">
                  <c:v>3.4493757000000002E-36</c:v>
                </c:pt>
                <c:pt idx="70990">
                  <c:v>3.4493757000000002E-36</c:v>
                </c:pt>
                <c:pt idx="70991">
                  <c:v>3.4493757000000002E-36</c:v>
                </c:pt>
                <c:pt idx="70992">
                  <c:v>3.4493757000000002E-36</c:v>
                </c:pt>
                <c:pt idx="70993">
                  <c:v>3.4493757000000002E-36</c:v>
                </c:pt>
                <c:pt idx="70994">
                  <c:v>3.4493757000000002E-36</c:v>
                </c:pt>
                <c:pt idx="70995">
                  <c:v>3.4493757000000002E-36</c:v>
                </c:pt>
                <c:pt idx="70996">
                  <c:v>3.4493757000000002E-36</c:v>
                </c:pt>
                <c:pt idx="70997">
                  <c:v>3.4493757000000002E-36</c:v>
                </c:pt>
                <c:pt idx="70998">
                  <c:v>3.4493757000000002E-36</c:v>
                </c:pt>
                <c:pt idx="70999">
                  <c:v>3.4493757000000002E-36</c:v>
                </c:pt>
                <c:pt idx="71000">
                  <c:v>3.4493757000000002E-36</c:v>
                </c:pt>
                <c:pt idx="71001">
                  <c:v>3.4493757000000002E-36</c:v>
                </c:pt>
                <c:pt idx="71002">
                  <c:v>3.4493757000000002E-36</c:v>
                </c:pt>
                <c:pt idx="71003">
                  <c:v>3.4493757000000002E-36</c:v>
                </c:pt>
                <c:pt idx="71004">
                  <c:v>3.4493757000000002E-36</c:v>
                </c:pt>
                <c:pt idx="71005">
                  <c:v>3.4493757000000002E-36</c:v>
                </c:pt>
                <c:pt idx="71006">
                  <c:v>3.4493757000000002E-36</c:v>
                </c:pt>
                <c:pt idx="71007">
                  <c:v>3.4493757000000002E-36</c:v>
                </c:pt>
                <c:pt idx="71008">
                  <c:v>3.4493757000000002E-36</c:v>
                </c:pt>
                <c:pt idx="71009">
                  <c:v>3.4493757000000002E-36</c:v>
                </c:pt>
                <c:pt idx="71010">
                  <c:v>3.4493757000000002E-36</c:v>
                </c:pt>
                <c:pt idx="71011">
                  <c:v>3.4493757000000002E-36</c:v>
                </c:pt>
                <c:pt idx="71012">
                  <c:v>3.4493757000000002E-36</c:v>
                </c:pt>
                <c:pt idx="71013">
                  <c:v>3.4493757000000002E-36</c:v>
                </c:pt>
                <c:pt idx="71014">
                  <c:v>3.4493757000000002E-36</c:v>
                </c:pt>
                <c:pt idx="71015">
                  <c:v>3.4493757000000002E-36</c:v>
                </c:pt>
                <c:pt idx="71016">
                  <c:v>3.4493757000000002E-36</c:v>
                </c:pt>
                <c:pt idx="71017">
                  <c:v>3.4493757000000002E-36</c:v>
                </c:pt>
                <c:pt idx="71018">
                  <c:v>3.4493757000000002E-36</c:v>
                </c:pt>
                <c:pt idx="71019">
                  <c:v>3.4493757000000002E-36</c:v>
                </c:pt>
                <c:pt idx="71020">
                  <c:v>3.4493757000000002E-36</c:v>
                </c:pt>
                <c:pt idx="71021">
                  <c:v>3.4493757000000002E-36</c:v>
                </c:pt>
                <c:pt idx="71022">
                  <c:v>3.4493757000000002E-36</c:v>
                </c:pt>
                <c:pt idx="71023">
                  <c:v>3.4493757000000002E-36</c:v>
                </c:pt>
                <c:pt idx="71024">
                  <c:v>3.4493757000000002E-36</c:v>
                </c:pt>
                <c:pt idx="71025">
                  <c:v>3.4493757000000002E-36</c:v>
                </c:pt>
                <c:pt idx="71026">
                  <c:v>3.4493757000000002E-36</c:v>
                </c:pt>
                <c:pt idx="71027">
                  <c:v>3.4493757000000002E-36</c:v>
                </c:pt>
                <c:pt idx="71028">
                  <c:v>3.4493757000000002E-36</c:v>
                </c:pt>
                <c:pt idx="71029">
                  <c:v>3.4493757000000002E-36</c:v>
                </c:pt>
                <c:pt idx="71030">
                  <c:v>3.4493757000000002E-36</c:v>
                </c:pt>
                <c:pt idx="71031">
                  <c:v>3.4493757000000002E-36</c:v>
                </c:pt>
                <c:pt idx="71032">
                  <c:v>3.4493757000000002E-36</c:v>
                </c:pt>
                <c:pt idx="71033">
                  <c:v>3.4493757000000002E-36</c:v>
                </c:pt>
                <c:pt idx="71034">
                  <c:v>3.4493757000000002E-36</c:v>
                </c:pt>
                <c:pt idx="71035">
                  <c:v>3.4493757000000002E-36</c:v>
                </c:pt>
                <c:pt idx="71036">
                  <c:v>3.4493757000000002E-36</c:v>
                </c:pt>
                <c:pt idx="71037">
                  <c:v>3.4493757000000002E-36</c:v>
                </c:pt>
                <c:pt idx="71038">
                  <c:v>3.4493757000000002E-36</c:v>
                </c:pt>
                <c:pt idx="71039">
                  <c:v>3.4493757000000002E-36</c:v>
                </c:pt>
                <c:pt idx="71040">
                  <c:v>3.4493757000000002E-36</c:v>
                </c:pt>
                <c:pt idx="71041">
                  <c:v>3.4493757000000002E-36</c:v>
                </c:pt>
                <c:pt idx="71042">
                  <c:v>3.4493757000000002E-36</c:v>
                </c:pt>
                <c:pt idx="71043">
                  <c:v>3.4493757000000002E-36</c:v>
                </c:pt>
                <c:pt idx="71044">
                  <c:v>3.4493757000000002E-36</c:v>
                </c:pt>
                <c:pt idx="71045">
                  <c:v>3.4493757000000002E-36</c:v>
                </c:pt>
                <c:pt idx="71046">
                  <c:v>3.4493757000000002E-36</c:v>
                </c:pt>
                <c:pt idx="71047">
                  <c:v>3.4493757000000002E-36</c:v>
                </c:pt>
                <c:pt idx="71048">
                  <c:v>3.4493757000000002E-36</c:v>
                </c:pt>
                <c:pt idx="71049">
                  <c:v>3.4493757000000002E-36</c:v>
                </c:pt>
                <c:pt idx="71050">
                  <c:v>3.4493757000000002E-36</c:v>
                </c:pt>
                <c:pt idx="71051">
                  <c:v>3.4493757000000002E-36</c:v>
                </c:pt>
                <c:pt idx="71052">
                  <c:v>3.4493757000000002E-36</c:v>
                </c:pt>
                <c:pt idx="71053">
                  <c:v>3.4493757000000002E-36</c:v>
                </c:pt>
                <c:pt idx="71054">
                  <c:v>3.4493757000000002E-36</c:v>
                </c:pt>
                <c:pt idx="71055">
                  <c:v>3.4493757000000002E-36</c:v>
                </c:pt>
                <c:pt idx="71056">
                  <c:v>3.4493757000000002E-36</c:v>
                </c:pt>
                <c:pt idx="71057">
                  <c:v>3.4493757000000002E-36</c:v>
                </c:pt>
                <c:pt idx="71058">
                  <c:v>3.4493757000000002E-36</c:v>
                </c:pt>
                <c:pt idx="71059">
                  <c:v>3.4493757000000002E-36</c:v>
                </c:pt>
                <c:pt idx="71060">
                  <c:v>3.4493757000000002E-36</c:v>
                </c:pt>
                <c:pt idx="71061">
                  <c:v>3.4493757000000002E-36</c:v>
                </c:pt>
                <c:pt idx="71062">
                  <c:v>3.4493757000000002E-36</c:v>
                </c:pt>
                <c:pt idx="71063">
                  <c:v>3.4493757000000002E-36</c:v>
                </c:pt>
                <c:pt idx="71064">
                  <c:v>3.4493757000000002E-36</c:v>
                </c:pt>
                <c:pt idx="71065">
                  <c:v>3.4493757000000002E-36</c:v>
                </c:pt>
                <c:pt idx="71066">
                  <c:v>3.4493757000000002E-36</c:v>
                </c:pt>
                <c:pt idx="71067">
                  <c:v>3.4493757000000002E-36</c:v>
                </c:pt>
                <c:pt idx="71068">
                  <c:v>3.4493757000000002E-36</c:v>
                </c:pt>
                <c:pt idx="71069">
                  <c:v>3.4493757000000002E-36</c:v>
                </c:pt>
                <c:pt idx="71070">
                  <c:v>3.4493757000000002E-36</c:v>
                </c:pt>
                <c:pt idx="71071">
                  <c:v>3.4493757000000002E-36</c:v>
                </c:pt>
                <c:pt idx="71072">
                  <c:v>3.4493757000000002E-36</c:v>
                </c:pt>
                <c:pt idx="71073">
                  <c:v>3.4493757000000002E-36</c:v>
                </c:pt>
                <c:pt idx="71074">
                  <c:v>3.4493757000000002E-36</c:v>
                </c:pt>
                <c:pt idx="71075">
                  <c:v>3.4493757000000002E-36</c:v>
                </c:pt>
                <c:pt idx="71076">
                  <c:v>3.4493757000000002E-36</c:v>
                </c:pt>
                <c:pt idx="71077">
                  <c:v>3.4493757000000002E-36</c:v>
                </c:pt>
                <c:pt idx="71078">
                  <c:v>3.4493757000000002E-36</c:v>
                </c:pt>
                <c:pt idx="71079">
                  <c:v>3.4493757000000002E-36</c:v>
                </c:pt>
                <c:pt idx="71080">
                  <c:v>3.4493757000000002E-36</c:v>
                </c:pt>
                <c:pt idx="71081">
                  <c:v>3.4493757000000002E-36</c:v>
                </c:pt>
                <c:pt idx="71082">
                  <c:v>3.4493757000000002E-36</c:v>
                </c:pt>
                <c:pt idx="71083">
                  <c:v>3.4493757000000002E-36</c:v>
                </c:pt>
                <c:pt idx="71084">
                  <c:v>3.4493757000000002E-36</c:v>
                </c:pt>
                <c:pt idx="71085">
                  <c:v>3.4493757000000002E-36</c:v>
                </c:pt>
                <c:pt idx="71086">
                  <c:v>3.4493757000000002E-36</c:v>
                </c:pt>
                <c:pt idx="71087">
                  <c:v>3.4493757000000002E-36</c:v>
                </c:pt>
                <c:pt idx="71088">
                  <c:v>3.4493757000000002E-36</c:v>
                </c:pt>
                <c:pt idx="71089">
                  <c:v>3.4493757000000002E-36</c:v>
                </c:pt>
                <c:pt idx="71090">
                  <c:v>3.4493757000000002E-36</c:v>
                </c:pt>
                <c:pt idx="71091">
                  <c:v>3.4493757000000002E-36</c:v>
                </c:pt>
                <c:pt idx="71092">
                  <c:v>3.4493757000000002E-36</c:v>
                </c:pt>
                <c:pt idx="71093">
                  <c:v>3.4493757000000002E-36</c:v>
                </c:pt>
                <c:pt idx="71094">
                  <c:v>3.4493757000000002E-36</c:v>
                </c:pt>
                <c:pt idx="71095">
                  <c:v>3.4493757000000002E-36</c:v>
                </c:pt>
                <c:pt idx="71096">
                  <c:v>3.4493757000000002E-36</c:v>
                </c:pt>
                <c:pt idx="71097">
                  <c:v>3.4493757000000002E-36</c:v>
                </c:pt>
                <c:pt idx="71098">
                  <c:v>3.4493757000000002E-36</c:v>
                </c:pt>
                <c:pt idx="71099">
                  <c:v>3.4493757000000002E-36</c:v>
                </c:pt>
                <c:pt idx="71100">
                  <c:v>3.4493757000000002E-36</c:v>
                </c:pt>
                <c:pt idx="71101">
                  <c:v>3.4493757000000002E-36</c:v>
                </c:pt>
                <c:pt idx="71102">
                  <c:v>3.4493757000000002E-36</c:v>
                </c:pt>
                <c:pt idx="71103">
                  <c:v>3.4493757000000002E-36</c:v>
                </c:pt>
                <c:pt idx="71104">
                  <c:v>3.4493757000000002E-36</c:v>
                </c:pt>
                <c:pt idx="71105">
                  <c:v>3.4493757000000002E-36</c:v>
                </c:pt>
                <c:pt idx="71106">
                  <c:v>3.4493757000000002E-36</c:v>
                </c:pt>
                <c:pt idx="71107">
                  <c:v>3.4493757000000002E-36</c:v>
                </c:pt>
                <c:pt idx="71108">
                  <c:v>3.4493757000000002E-36</c:v>
                </c:pt>
                <c:pt idx="71109">
                  <c:v>3.4493757000000002E-36</c:v>
                </c:pt>
                <c:pt idx="71110">
                  <c:v>3.4493757000000002E-36</c:v>
                </c:pt>
                <c:pt idx="71111">
                  <c:v>3.4493757000000002E-36</c:v>
                </c:pt>
                <c:pt idx="71112">
                  <c:v>3.4493757000000002E-36</c:v>
                </c:pt>
                <c:pt idx="71113">
                  <c:v>3.4493757000000002E-36</c:v>
                </c:pt>
                <c:pt idx="71114">
                  <c:v>3.4493757000000002E-36</c:v>
                </c:pt>
                <c:pt idx="71115">
                  <c:v>3.4493757000000002E-36</c:v>
                </c:pt>
                <c:pt idx="71116">
                  <c:v>3.4493757000000002E-36</c:v>
                </c:pt>
                <c:pt idx="71117">
                  <c:v>3.4493757000000002E-36</c:v>
                </c:pt>
                <c:pt idx="71118">
                  <c:v>3.4493757000000002E-36</c:v>
                </c:pt>
                <c:pt idx="71119">
                  <c:v>3.4493757000000002E-36</c:v>
                </c:pt>
                <c:pt idx="71120">
                  <c:v>3.4493757000000002E-36</c:v>
                </c:pt>
                <c:pt idx="71121">
                  <c:v>3.4493757000000002E-36</c:v>
                </c:pt>
                <c:pt idx="71122">
                  <c:v>3.4493757000000002E-36</c:v>
                </c:pt>
                <c:pt idx="71123">
                  <c:v>3.4493757000000002E-36</c:v>
                </c:pt>
                <c:pt idx="71124">
                  <c:v>3.4493757000000002E-36</c:v>
                </c:pt>
                <c:pt idx="71125">
                  <c:v>3.4493757000000002E-36</c:v>
                </c:pt>
                <c:pt idx="71126">
                  <c:v>3.4493757000000002E-36</c:v>
                </c:pt>
                <c:pt idx="71127">
                  <c:v>3.4493757000000002E-36</c:v>
                </c:pt>
                <c:pt idx="71128">
                  <c:v>3.4493757000000002E-36</c:v>
                </c:pt>
                <c:pt idx="71129">
                  <c:v>3.4493757000000002E-36</c:v>
                </c:pt>
                <c:pt idx="71130">
                  <c:v>3.4493757000000002E-36</c:v>
                </c:pt>
                <c:pt idx="71131">
                  <c:v>3.4493757000000002E-36</c:v>
                </c:pt>
                <c:pt idx="71132">
                  <c:v>3.4493757000000002E-36</c:v>
                </c:pt>
                <c:pt idx="71133">
                  <c:v>3.4493757000000002E-36</c:v>
                </c:pt>
                <c:pt idx="71134">
                  <c:v>3.4493757000000002E-36</c:v>
                </c:pt>
                <c:pt idx="71135">
                  <c:v>3.4493757000000002E-36</c:v>
                </c:pt>
                <c:pt idx="71136">
                  <c:v>3.4493757000000002E-36</c:v>
                </c:pt>
                <c:pt idx="71137">
                  <c:v>3.4493757000000002E-36</c:v>
                </c:pt>
                <c:pt idx="71138">
                  <c:v>3.4493757000000002E-36</c:v>
                </c:pt>
                <c:pt idx="71139">
                  <c:v>3.4493757000000002E-36</c:v>
                </c:pt>
                <c:pt idx="71140">
                  <c:v>3.4493757000000002E-36</c:v>
                </c:pt>
                <c:pt idx="71141">
                  <c:v>3.4493757000000002E-36</c:v>
                </c:pt>
                <c:pt idx="71142">
                  <c:v>3.4493757000000002E-36</c:v>
                </c:pt>
                <c:pt idx="71143">
                  <c:v>3.4493757000000002E-36</c:v>
                </c:pt>
                <c:pt idx="71144">
                  <c:v>3.4493757000000002E-36</c:v>
                </c:pt>
                <c:pt idx="71145">
                  <c:v>3.4493757000000002E-36</c:v>
                </c:pt>
                <c:pt idx="71146">
                  <c:v>3.4493757000000002E-36</c:v>
                </c:pt>
                <c:pt idx="71147">
                  <c:v>3.4493757000000002E-36</c:v>
                </c:pt>
                <c:pt idx="71148">
                  <c:v>3.4493757000000002E-36</c:v>
                </c:pt>
                <c:pt idx="71149">
                  <c:v>3.4493757000000002E-36</c:v>
                </c:pt>
                <c:pt idx="71150">
                  <c:v>3.4493757000000002E-36</c:v>
                </c:pt>
                <c:pt idx="71151">
                  <c:v>3.4493757000000002E-36</c:v>
                </c:pt>
                <c:pt idx="71152">
                  <c:v>3.4493757000000002E-36</c:v>
                </c:pt>
                <c:pt idx="71153">
                  <c:v>3.4493757000000002E-36</c:v>
                </c:pt>
                <c:pt idx="71154">
                  <c:v>3.4493757000000002E-36</c:v>
                </c:pt>
                <c:pt idx="71155">
                  <c:v>3.4493757000000002E-36</c:v>
                </c:pt>
                <c:pt idx="71156">
                  <c:v>3.4493757000000002E-36</c:v>
                </c:pt>
                <c:pt idx="71157">
                  <c:v>3.4493757000000002E-36</c:v>
                </c:pt>
                <c:pt idx="71158">
                  <c:v>3.4493757000000002E-36</c:v>
                </c:pt>
                <c:pt idx="71159">
                  <c:v>3.4493757000000002E-36</c:v>
                </c:pt>
                <c:pt idx="71160">
                  <c:v>3.4493757000000002E-36</c:v>
                </c:pt>
                <c:pt idx="71161">
                  <c:v>3.4493757000000002E-36</c:v>
                </c:pt>
                <c:pt idx="71162">
                  <c:v>3.4493757000000002E-36</c:v>
                </c:pt>
                <c:pt idx="71163">
                  <c:v>3.4493757000000002E-36</c:v>
                </c:pt>
                <c:pt idx="71164">
                  <c:v>3.4493757000000002E-36</c:v>
                </c:pt>
                <c:pt idx="71165">
                  <c:v>3.4493757000000002E-36</c:v>
                </c:pt>
                <c:pt idx="71166">
                  <c:v>3.4493757000000002E-36</c:v>
                </c:pt>
                <c:pt idx="71167">
                  <c:v>3.4493757000000002E-36</c:v>
                </c:pt>
                <c:pt idx="71168">
                  <c:v>3.4493757000000002E-36</c:v>
                </c:pt>
                <c:pt idx="71169">
                  <c:v>3.4493757000000002E-36</c:v>
                </c:pt>
                <c:pt idx="71170">
                  <c:v>3.4493757000000002E-36</c:v>
                </c:pt>
                <c:pt idx="71171">
                  <c:v>3.4493757000000002E-36</c:v>
                </c:pt>
                <c:pt idx="71172">
                  <c:v>3.4493757000000002E-36</c:v>
                </c:pt>
                <c:pt idx="71173">
                  <c:v>3.4493757000000002E-36</c:v>
                </c:pt>
                <c:pt idx="71174">
                  <c:v>3.4493757000000002E-36</c:v>
                </c:pt>
                <c:pt idx="71175">
                  <c:v>3.4493757000000002E-36</c:v>
                </c:pt>
                <c:pt idx="71176">
                  <c:v>3.4493757000000002E-36</c:v>
                </c:pt>
                <c:pt idx="71177">
                  <c:v>3.4493757000000002E-36</c:v>
                </c:pt>
                <c:pt idx="71178">
                  <c:v>3.4493757000000002E-36</c:v>
                </c:pt>
                <c:pt idx="71179">
                  <c:v>3.4493757000000002E-36</c:v>
                </c:pt>
                <c:pt idx="71180">
                  <c:v>3.4493757000000002E-36</c:v>
                </c:pt>
                <c:pt idx="71181">
                  <c:v>3.4493757000000002E-36</c:v>
                </c:pt>
                <c:pt idx="71182">
                  <c:v>3.4493757000000002E-36</c:v>
                </c:pt>
                <c:pt idx="71183">
                  <c:v>3.4493757000000002E-36</c:v>
                </c:pt>
                <c:pt idx="71184">
                  <c:v>3.4493757000000002E-36</c:v>
                </c:pt>
                <c:pt idx="71185">
                  <c:v>3.4493757000000002E-36</c:v>
                </c:pt>
                <c:pt idx="71186">
                  <c:v>3.4493757000000002E-36</c:v>
                </c:pt>
                <c:pt idx="71187">
                  <c:v>3.4493757000000002E-36</c:v>
                </c:pt>
                <c:pt idx="71188">
                  <c:v>3.4493757000000002E-36</c:v>
                </c:pt>
                <c:pt idx="71189">
                  <c:v>3.4493757000000002E-36</c:v>
                </c:pt>
                <c:pt idx="71190">
                  <c:v>3.4493757000000002E-36</c:v>
                </c:pt>
                <c:pt idx="71191">
                  <c:v>3.4493757000000002E-36</c:v>
                </c:pt>
                <c:pt idx="71192">
                  <c:v>3.4493757000000002E-36</c:v>
                </c:pt>
                <c:pt idx="71193">
                  <c:v>3.4493757000000002E-36</c:v>
                </c:pt>
                <c:pt idx="71194">
                  <c:v>3.4493757000000002E-36</c:v>
                </c:pt>
                <c:pt idx="71195">
                  <c:v>3.4493757000000002E-36</c:v>
                </c:pt>
                <c:pt idx="71196">
                  <c:v>3.4493757000000002E-36</c:v>
                </c:pt>
                <c:pt idx="71197">
                  <c:v>3.4493757000000002E-36</c:v>
                </c:pt>
                <c:pt idx="71198">
                  <c:v>3.4493757000000002E-36</c:v>
                </c:pt>
                <c:pt idx="71199">
                  <c:v>3.4493757000000002E-36</c:v>
                </c:pt>
                <c:pt idx="71200">
                  <c:v>3.4493757000000002E-36</c:v>
                </c:pt>
                <c:pt idx="71201">
                  <c:v>3.4493757000000002E-36</c:v>
                </c:pt>
                <c:pt idx="71202">
                  <c:v>3.4493757000000002E-36</c:v>
                </c:pt>
                <c:pt idx="71203">
                  <c:v>3.4493757000000002E-36</c:v>
                </c:pt>
                <c:pt idx="71204">
                  <c:v>3.4493757000000002E-36</c:v>
                </c:pt>
                <c:pt idx="71205">
                  <c:v>3.4493757000000002E-36</c:v>
                </c:pt>
                <c:pt idx="71206">
                  <c:v>3.4493757000000002E-36</c:v>
                </c:pt>
                <c:pt idx="71207">
                  <c:v>3.4493757000000002E-36</c:v>
                </c:pt>
                <c:pt idx="71208">
                  <c:v>3.4493757000000002E-36</c:v>
                </c:pt>
                <c:pt idx="71209">
                  <c:v>3.4493757000000002E-36</c:v>
                </c:pt>
                <c:pt idx="71210">
                  <c:v>3.4493757000000002E-36</c:v>
                </c:pt>
                <c:pt idx="71211">
                  <c:v>3.4493757000000002E-36</c:v>
                </c:pt>
                <c:pt idx="71212">
                  <c:v>3.4493757000000002E-36</c:v>
                </c:pt>
                <c:pt idx="71213">
                  <c:v>3.4493757000000002E-36</c:v>
                </c:pt>
                <c:pt idx="71214">
                  <c:v>3.4493757000000002E-36</c:v>
                </c:pt>
                <c:pt idx="71215">
                  <c:v>3.4493757000000002E-36</c:v>
                </c:pt>
                <c:pt idx="71216">
                  <c:v>3.4493757000000002E-36</c:v>
                </c:pt>
                <c:pt idx="71217">
                  <c:v>3.4493757000000002E-36</c:v>
                </c:pt>
                <c:pt idx="71218">
                  <c:v>3.4493757000000002E-36</c:v>
                </c:pt>
                <c:pt idx="71219">
                  <c:v>3.4493757000000002E-36</c:v>
                </c:pt>
                <c:pt idx="71220">
                  <c:v>3.4493757000000002E-36</c:v>
                </c:pt>
                <c:pt idx="71221">
                  <c:v>3.4493757000000002E-36</c:v>
                </c:pt>
                <c:pt idx="71222">
                  <c:v>3.4493757000000002E-36</c:v>
                </c:pt>
                <c:pt idx="71223">
                  <c:v>3.4493757000000002E-36</c:v>
                </c:pt>
                <c:pt idx="71224">
                  <c:v>3.4493757000000002E-36</c:v>
                </c:pt>
                <c:pt idx="71225">
                  <c:v>3.4493757000000002E-36</c:v>
                </c:pt>
                <c:pt idx="71226">
                  <c:v>3.4493757000000002E-36</c:v>
                </c:pt>
                <c:pt idx="71227">
                  <c:v>3.4493757000000002E-36</c:v>
                </c:pt>
                <c:pt idx="71228">
                  <c:v>3.4493757000000002E-36</c:v>
                </c:pt>
                <c:pt idx="71229">
                  <c:v>3.4493757000000002E-36</c:v>
                </c:pt>
                <c:pt idx="71230">
                  <c:v>3.4493757000000002E-36</c:v>
                </c:pt>
                <c:pt idx="71231">
                  <c:v>3.4493757000000002E-36</c:v>
                </c:pt>
                <c:pt idx="71232">
                  <c:v>3.4493757000000002E-36</c:v>
                </c:pt>
                <c:pt idx="71233">
                  <c:v>3.4493757000000002E-36</c:v>
                </c:pt>
                <c:pt idx="71234">
                  <c:v>3.4493757000000002E-36</c:v>
                </c:pt>
                <c:pt idx="71235">
                  <c:v>3.4493757000000002E-36</c:v>
                </c:pt>
                <c:pt idx="71236">
                  <c:v>3.4493757000000002E-36</c:v>
                </c:pt>
                <c:pt idx="71237">
                  <c:v>3.4493757000000002E-36</c:v>
                </c:pt>
                <c:pt idx="71238">
                  <c:v>3.4493757000000002E-36</c:v>
                </c:pt>
                <c:pt idx="71239">
                  <c:v>3.4493757000000002E-36</c:v>
                </c:pt>
                <c:pt idx="71240">
                  <c:v>3.4493757000000002E-36</c:v>
                </c:pt>
                <c:pt idx="71241">
                  <c:v>3.4493757000000002E-36</c:v>
                </c:pt>
                <c:pt idx="71242">
                  <c:v>3.4493757000000002E-36</c:v>
                </c:pt>
                <c:pt idx="71243">
                  <c:v>3.4493757000000002E-36</c:v>
                </c:pt>
                <c:pt idx="71244">
                  <c:v>3.4493757000000002E-36</c:v>
                </c:pt>
                <c:pt idx="71245">
                  <c:v>3.4493757000000002E-36</c:v>
                </c:pt>
                <c:pt idx="71246">
                  <c:v>3.4493757000000002E-36</c:v>
                </c:pt>
                <c:pt idx="71247">
                  <c:v>3.4493757000000002E-36</c:v>
                </c:pt>
                <c:pt idx="71248">
                  <c:v>3.4493757000000002E-36</c:v>
                </c:pt>
                <c:pt idx="71249">
                  <c:v>3.4493757000000002E-36</c:v>
                </c:pt>
                <c:pt idx="71250">
                  <c:v>3.4493757000000002E-36</c:v>
                </c:pt>
                <c:pt idx="71251">
                  <c:v>3.4493757000000002E-36</c:v>
                </c:pt>
                <c:pt idx="71252">
                  <c:v>3.4493757000000002E-36</c:v>
                </c:pt>
                <c:pt idx="71253">
                  <c:v>3.4493757000000002E-36</c:v>
                </c:pt>
                <c:pt idx="71254">
                  <c:v>3.4493757000000002E-36</c:v>
                </c:pt>
                <c:pt idx="71255">
                  <c:v>3.4493757000000002E-36</c:v>
                </c:pt>
                <c:pt idx="71256">
                  <c:v>3.4493757000000002E-36</c:v>
                </c:pt>
                <c:pt idx="71257">
                  <c:v>3.4493757000000002E-36</c:v>
                </c:pt>
                <c:pt idx="71258">
                  <c:v>3.4493757000000002E-36</c:v>
                </c:pt>
                <c:pt idx="71259">
                  <c:v>3.4493757000000002E-36</c:v>
                </c:pt>
                <c:pt idx="71260">
                  <c:v>3.4493757000000002E-36</c:v>
                </c:pt>
                <c:pt idx="71261">
                  <c:v>3.4493757000000002E-36</c:v>
                </c:pt>
                <c:pt idx="71262">
                  <c:v>3.4493757000000002E-36</c:v>
                </c:pt>
                <c:pt idx="71263">
                  <c:v>3.4493757000000002E-36</c:v>
                </c:pt>
                <c:pt idx="71264">
                  <c:v>3.4493757000000002E-36</c:v>
                </c:pt>
                <c:pt idx="71265">
                  <c:v>3.4493757000000002E-36</c:v>
                </c:pt>
                <c:pt idx="71266">
                  <c:v>3.4493757000000002E-36</c:v>
                </c:pt>
                <c:pt idx="71267">
                  <c:v>3.4493757000000002E-36</c:v>
                </c:pt>
                <c:pt idx="71268">
                  <c:v>3.4493757000000002E-36</c:v>
                </c:pt>
                <c:pt idx="71269">
                  <c:v>3.4493757000000002E-36</c:v>
                </c:pt>
                <c:pt idx="71270">
                  <c:v>3.4493757000000002E-36</c:v>
                </c:pt>
                <c:pt idx="71271">
                  <c:v>3.4493757000000002E-36</c:v>
                </c:pt>
                <c:pt idx="71272">
                  <c:v>3.4493757000000002E-36</c:v>
                </c:pt>
                <c:pt idx="71273">
                  <c:v>3.4493757000000002E-36</c:v>
                </c:pt>
                <c:pt idx="71274">
                  <c:v>3.4493757000000002E-36</c:v>
                </c:pt>
                <c:pt idx="71275">
                  <c:v>3.4493757000000002E-36</c:v>
                </c:pt>
                <c:pt idx="71276">
                  <c:v>3.4493757000000002E-36</c:v>
                </c:pt>
                <c:pt idx="71277">
                  <c:v>3.4493757000000002E-36</c:v>
                </c:pt>
                <c:pt idx="71278">
                  <c:v>3.4493757000000002E-36</c:v>
                </c:pt>
                <c:pt idx="71279">
                  <c:v>3.4493757000000002E-36</c:v>
                </c:pt>
                <c:pt idx="71280">
                  <c:v>3.4493757000000002E-36</c:v>
                </c:pt>
                <c:pt idx="71281">
                  <c:v>3.4493757000000002E-36</c:v>
                </c:pt>
                <c:pt idx="71282">
                  <c:v>3.4493757000000002E-36</c:v>
                </c:pt>
                <c:pt idx="71283">
                  <c:v>3.4493757000000002E-36</c:v>
                </c:pt>
                <c:pt idx="71284">
                  <c:v>3.4493757000000002E-36</c:v>
                </c:pt>
                <c:pt idx="71285">
                  <c:v>3.4493757000000002E-36</c:v>
                </c:pt>
                <c:pt idx="71286">
                  <c:v>3.4493757000000002E-36</c:v>
                </c:pt>
                <c:pt idx="71287">
                  <c:v>3.4493757000000002E-36</c:v>
                </c:pt>
                <c:pt idx="71288">
                  <c:v>3.4493757000000002E-36</c:v>
                </c:pt>
                <c:pt idx="71289">
                  <c:v>3.4493757000000002E-36</c:v>
                </c:pt>
                <c:pt idx="71290">
                  <c:v>3.4493757000000002E-36</c:v>
                </c:pt>
                <c:pt idx="71291">
                  <c:v>3.4493757000000002E-36</c:v>
                </c:pt>
                <c:pt idx="71292">
                  <c:v>3.4493757000000002E-36</c:v>
                </c:pt>
                <c:pt idx="71293">
                  <c:v>3.4493757000000002E-36</c:v>
                </c:pt>
                <c:pt idx="71294">
                  <c:v>3.4493757000000002E-36</c:v>
                </c:pt>
                <c:pt idx="71295">
                  <c:v>3.4493757000000002E-36</c:v>
                </c:pt>
                <c:pt idx="71296">
                  <c:v>3.4493757000000002E-36</c:v>
                </c:pt>
                <c:pt idx="71297">
                  <c:v>3.4493757000000002E-36</c:v>
                </c:pt>
                <c:pt idx="71298">
                  <c:v>3.4493757000000002E-36</c:v>
                </c:pt>
                <c:pt idx="71299">
                  <c:v>3.4493757000000002E-36</c:v>
                </c:pt>
                <c:pt idx="71300">
                  <c:v>3.4493757000000002E-36</c:v>
                </c:pt>
                <c:pt idx="71301">
                  <c:v>3.4493757000000002E-36</c:v>
                </c:pt>
                <c:pt idx="71302">
                  <c:v>3.4493757000000002E-36</c:v>
                </c:pt>
                <c:pt idx="71303">
                  <c:v>3.4493757000000002E-36</c:v>
                </c:pt>
                <c:pt idx="71304">
                  <c:v>3.4493757000000002E-36</c:v>
                </c:pt>
                <c:pt idx="71305">
                  <c:v>3.4493757000000002E-36</c:v>
                </c:pt>
                <c:pt idx="71306">
                  <c:v>3.4493757000000002E-36</c:v>
                </c:pt>
                <c:pt idx="71307">
                  <c:v>3.4493757000000002E-36</c:v>
                </c:pt>
                <c:pt idx="71308">
                  <c:v>3.4493757000000002E-36</c:v>
                </c:pt>
                <c:pt idx="71309">
                  <c:v>3.4493757000000002E-36</c:v>
                </c:pt>
                <c:pt idx="71310">
                  <c:v>3.4493757000000002E-36</c:v>
                </c:pt>
                <c:pt idx="71311">
                  <c:v>3.4493757000000002E-36</c:v>
                </c:pt>
                <c:pt idx="71312">
                  <c:v>3.4493757000000002E-36</c:v>
                </c:pt>
                <c:pt idx="71313">
                  <c:v>3.4493757000000002E-36</c:v>
                </c:pt>
                <c:pt idx="71314">
                  <c:v>3.4493757000000002E-36</c:v>
                </c:pt>
                <c:pt idx="71315">
                  <c:v>3.4493757000000002E-36</c:v>
                </c:pt>
                <c:pt idx="71316">
                  <c:v>3.4493757000000002E-36</c:v>
                </c:pt>
                <c:pt idx="71317">
                  <c:v>3.4493757000000002E-36</c:v>
                </c:pt>
                <c:pt idx="71318">
                  <c:v>3.4493757000000002E-36</c:v>
                </c:pt>
                <c:pt idx="71319">
                  <c:v>3.4493757000000002E-36</c:v>
                </c:pt>
                <c:pt idx="71320">
                  <c:v>3.4493757000000002E-36</c:v>
                </c:pt>
                <c:pt idx="71321">
                  <c:v>3.4493757000000002E-36</c:v>
                </c:pt>
                <c:pt idx="71322">
                  <c:v>3.4493757000000002E-36</c:v>
                </c:pt>
                <c:pt idx="71323">
                  <c:v>3.4493757000000002E-36</c:v>
                </c:pt>
                <c:pt idx="71324">
                  <c:v>3.4493757000000002E-36</c:v>
                </c:pt>
                <c:pt idx="71325">
                  <c:v>3.4493757000000002E-36</c:v>
                </c:pt>
                <c:pt idx="71326">
                  <c:v>3.4493757000000002E-36</c:v>
                </c:pt>
                <c:pt idx="71327">
                  <c:v>3.4493757000000002E-36</c:v>
                </c:pt>
                <c:pt idx="71328">
                  <c:v>3.4493757000000002E-36</c:v>
                </c:pt>
                <c:pt idx="71329">
                  <c:v>3.4493757000000002E-36</c:v>
                </c:pt>
                <c:pt idx="71330">
                  <c:v>3.4493757000000002E-36</c:v>
                </c:pt>
                <c:pt idx="71331">
                  <c:v>3.4493757000000002E-36</c:v>
                </c:pt>
                <c:pt idx="71332">
                  <c:v>3.4493757000000002E-36</c:v>
                </c:pt>
                <c:pt idx="71333">
                  <c:v>3.4493757000000002E-36</c:v>
                </c:pt>
                <c:pt idx="71334">
                  <c:v>3.4493757000000002E-36</c:v>
                </c:pt>
                <c:pt idx="71335">
                  <c:v>3.4493757000000002E-36</c:v>
                </c:pt>
                <c:pt idx="71336">
                  <c:v>3.4493757000000002E-36</c:v>
                </c:pt>
                <c:pt idx="71337">
                  <c:v>3.4493757000000002E-36</c:v>
                </c:pt>
                <c:pt idx="71338">
                  <c:v>3.4493757000000002E-36</c:v>
                </c:pt>
                <c:pt idx="71339">
                  <c:v>3.4493757000000002E-36</c:v>
                </c:pt>
                <c:pt idx="71340">
                  <c:v>3.4493757000000002E-36</c:v>
                </c:pt>
                <c:pt idx="71341">
                  <c:v>3.4493757000000002E-36</c:v>
                </c:pt>
                <c:pt idx="71342">
                  <c:v>3.4493757000000002E-36</c:v>
                </c:pt>
                <c:pt idx="71343">
                  <c:v>3.4493757000000002E-36</c:v>
                </c:pt>
                <c:pt idx="71344">
                  <c:v>3.4493757000000002E-36</c:v>
                </c:pt>
                <c:pt idx="71345">
                  <c:v>3.4493757000000002E-36</c:v>
                </c:pt>
                <c:pt idx="71346">
                  <c:v>3.4493757000000002E-36</c:v>
                </c:pt>
                <c:pt idx="71347">
                  <c:v>3.4493757000000002E-36</c:v>
                </c:pt>
                <c:pt idx="71348">
                  <c:v>3.4493757000000002E-36</c:v>
                </c:pt>
                <c:pt idx="71349">
                  <c:v>3.4493757000000002E-36</c:v>
                </c:pt>
                <c:pt idx="71350">
                  <c:v>3.4493757000000002E-36</c:v>
                </c:pt>
                <c:pt idx="71351">
                  <c:v>3.4493757000000002E-36</c:v>
                </c:pt>
                <c:pt idx="71352">
                  <c:v>3.4493757000000002E-36</c:v>
                </c:pt>
                <c:pt idx="71353">
                  <c:v>3.4493757000000002E-36</c:v>
                </c:pt>
                <c:pt idx="71354">
                  <c:v>3.4493757000000002E-36</c:v>
                </c:pt>
                <c:pt idx="71355">
                  <c:v>3.4493757000000002E-36</c:v>
                </c:pt>
                <c:pt idx="71356">
                  <c:v>3.4493757000000002E-36</c:v>
                </c:pt>
                <c:pt idx="71357">
                  <c:v>3.4493757000000002E-36</c:v>
                </c:pt>
                <c:pt idx="71358">
                  <c:v>3.4493757000000002E-36</c:v>
                </c:pt>
                <c:pt idx="71359">
                  <c:v>3.4493757000000002E-36</c:v>
                </c:pt>
                <c:pt idx="71360">
                  <c:v>3.4493757000000002E-36</c:v>
                </c:pt>
                <c:pt idx="71361">
                  <c:v>3.4493757000000002E-36</c:v>
                </c:pt>
                <c:pt idx="71362">
                  <c:v>3.4493757000000002E-36</c:v>
                </c:pt>
                <c:pt idx="71363">
                  <c:v>3.4493757000000002E-36</c:v>
                </c:pt>
                <c:pt idx="71364">
                  <c:v>3.4493757000000002E-36</c:v>
                </c:pt>
                <c:pt idx="71365">
                  <c:v>3.4493757000000002E-36</c:v>
                </c:pt>
                <c:pt idx="71366">
                  <c:v>3.4493757000000002E-36</c:v>
                </c:pt>
                <c:pt idx="71367">
                  <c:v>3.4493757000000002E-36</c:v>
                </c:pt>
                <c:pt idx="71368">
                  <c:v>3.4493757000000002E-36</c:v>
                </c:pt>
                <c:pt idx="71369">
                  <c:v>3.4493757000000002E-36</c:v>
                </c:pt>
                <c:pt idx="71370">
                  <c:v>3.4493757000000002E-36</c:v>
                </c:pt>
                <c:pt idx="71371">
                  <c:v>3.4493757000000002E-36</c:v>
                </c:pt>
                <c:pt idx="71372">
                  <c:v>3.4493757000000002E-36</c:v>
                </c:pt>
                <c:pt idx="71373">
                  <c:v>3.4493757000000002E-36</c:v>
                </c:pt>
                <c:pt idx="71374">
                  <c:v>3.4493757000000002E-36</c:v>
                </c:pt>
                <c:pt idx="71375">
                  <c:v>3.4493757000000002E-36</c:v>
                </c:pt>
                <c:pt idx="71376">
                  <c:v>3.4493757000000002E-36</c:v>
                </c:pt>
                <c:pt idx="71377">
                  <c:v>3.4493757000000002E-36</c:v>
                </c:pt>
                <c:pt idx="71378">
                  <c:v>3.4493757000000002E-36</c:v>
                </c:pt>
                <c:pt idx="71379">
                  <c:v>3.4493757000000002E-36</c:v>
                </c:pt>
                <c:pt idx="71380">
                  <c:v>3.4493757000000002E-36</c:v>
                </c:pt>
                <c:pt idx="71381">
                  <c:v>3.4493757000000002E-36</c:v>
                </c:pt>
                <c:pt idx="71382">
                  <c:v>3.4493757000000002E-36</c:v>
                </c:pt>
                <c:pt idx="71383">
                  <c:v>3.4493757000000002E-36</c:v>
                </c:pt>
                <c:pt idx="71384">
                  <c:v>3.4493757000000002E-36</c:v>
                </c:pt>
                <c:pt idx="71385">
                  <c:v>3.4493757000000002E-36</c:v>
                </c:pt>
                <c:pt idx="71386">
                  <c:v>3.4493757000000002E-36</c:v>
                </c:pt>
                <c:pt idx="71387">
                  <c:v>3.4493757000000002E-36</c:v>
                </c:pt>
                <c:pt idx="71388">
                  <c:v>3.4493757000000002E-36</c:v>
                </c:pt>
                <c:pt idx="71389">
                  <c:v>3.4493757000000002E-36</c:v>
                </c:pt>
                <c:pt idx="71390">
                  <c:v>3.4493757000000002E-36</c:v>
                </c:pt>
                <c:pt idx="71391">
                  <c:v>3.4493757000000002E-36</c:v>
                </c:pt>
                <c:pt idx="71392">
                  <c:v>3.4493757000000002E-36</c:v>
                </c:pt>
                <c:pt idx="71393">
                  <c:v>3.4493757000000002E-36</c:v>
                </c:pt>
                <c:pt idx="71394">
                  <c:v>3.4493757000000002E-36</c:v>
                </c:pt>
                <c:pt idx="71395">
                  <c:v>3.4493757000000002E-36</c:v>
                </c:pt>
                <c:pt idx="71396">
                  <c:v>3.4493757000000002E-36</c:v>
                </c:pt>
                <c:pt idx="71397">
                  <c:v>3.4493757000000002E-36</c:v>
                </c:pt>
                <c:pt idx="71398">
                  <c:v>3.4493757000000002E-36</c:v>
                </c:pt>
                <c:pt idx="71399">
                  <c:v>3.4493757000000002E-36</c:v>
                </c:pt>
                <c:pt idx="71400">
                  <c:v>3.4493757000000002E-36</c:v>
                </c:pt>
                <c:pt idx="71401">
                  <c:v>3.4493757000000002E-36</c:v>
                </c:pt>
                <c:pt idx="71402">
                  <c:v>3.4493757000000002E-36</c:v>
                </c:pt>
                <c:pt idx="71403">
                  <c:v>3.4493757000000002E-36</c:v>
                </c:pt>
                <c:pt idx="71404">
                  <c:v>3.4493757000000002E-36</c:v>
                </c:pt>
                <c:pt idx="71405">
                  <c:v>3.4493757000000002E-36</c:v>
                </c:pt>
                <c:pt idx="71406">
                  <c:v>3.4493757000000002E-36</c:v>
                </c:pt>
                <c:pt idx="71407">
                  <c:v>3.4493757000000002E-36</c:v>
                </c:pt>
                <c:pt idx="71408">
                  <c:v>3.4493757000000002E-36</c:v>
                </c:pt>
                <c:pt idx="71409">
                  <c:v>3.4493757000000002E-36</c:v>
                </c:pt>
                <c:pt idx="71410">
                  <c:v>3.4493757000000002E-36</c:v>
                </c:pt>
                <c:pt idx="71411">
                  <c:v>3.4493757000000002E-36</c:v>
                </c:pt>
                <c:pt idx="71412">
                  <c:v>3.4493757000000002E-36</c:v>
                </c:pt>
                <c:pt idx="71413">
                  <c:v>3.4493757000000002E-36</c:v>
                </c:pt>
                <c:pt idx="71414">
                  <c:v>3.4493757000000002E-36</c:v>
                </c:pt>
                <c:pt idx="71415">
                  <c:v>3.4493757000000002E-36</c:v>
                </c:pt>
                <c:pt idx="71416">
                  <c:v>3.4493757000000002E-36</c:v>
                </c:pt>
                <c:pt idx="71417">
                  <c:v>3.4493757000000002E-36</c:v>
                </c:pt>
                <c:pt idx="71418">
                  <c:v>3.4493757000000002E-36</c:v>
                </c:pt>
                <c:pt idx="71419">
                  <c:v>3.4493757000000002E-36</c:v>
                </c:pt>
                <c:pt idx="71420">
                  <c:v>3.4493757000000002E-36</c:v>
                </c:pt>
                <c:pt idx="71421">
                  <c:v>3.4493757000000002E-36</c:v>
                </c:pt>
                <c:pt idx="71422">
                  <c:v>3.4493757000000002E-36</c:v>
                </c:pt>
                <c:pt idx="71423">
                  <c:v>3.4493757000000002E-36</c:v>
                </c:pt>
                <c:pt idx="71424">
                  <c:v>3.4493757000000002E-36</c:v>
                </c:pt>
                <c:pt idx="71425">
                  <c:v>3.4493757000000002E-36</c:v>
                </c:pt>
                <c:pt idx="71426">
                  <c:v>3.4493757000000002E-36</c:v>
                </c:pt>
                <c:pt idx="71427">
                  <c:v>3.4493757000000002E-36</c:v>
                </c:pt>
                <c:pt idx="71428">
                  <c:v>3.4493757000000002E-36</c:v>
                </c:pt>
                <c:pt idx="71429">
                  <c:v>3.4493757000000002E-36</c:v>
                </c:pt>
                <c:pt idx="71430">
                  <c:v>3.4493757000000002E-36</c:v>
                </c:pt>
                <c:pt idx="71431">
                  <c:v>3.4493757000000002E-36</c:v>
                </c:pt>
                <c:pt idx="71432">
                  <c:v>3.4493757000000002E-36</c:v>
                </c:pt>
                <c:pt idx="71433">
                  <c:v>3.4493757000000002E-36</c:v>
                </c:pt>
                <c:pt idx="71434">
                  <c:v>3.4493757000000002E-36</c:v>
                </c:pt>
                <c:pt idx="71435">
                  <c:v>3.4493757000000002E-36</c:v>
                </c:pt>
                <c:pt idx="71436">
                  <c:v>3.4493757000000002E-36</c:v>
                </c:pt>
                <c:pt idx="71437">
                  <c:v>3.4493757000000002E-36</c:v>
                </c:pt>
                <c:pt idx="71438">
                  <c:v>3.4493757000000002E-36</c:v>
                </c:pt>
                <c:pt idx="71439">
                  <c:v>3.4493757000000002E-36</c:v>
                </c:pt>
                <c:pt idx="71440">
                  <c:v>3.4493757000000002E-36</c:v>
                </c:pt>
                <c:pt idx="71441">
                  <c:v>3.4493757000000002E-36</c:v>
                </c:pt>
                <c:pt idx="71442">
                  <c:v>3.4493757000000002E-36</c:v>
                </c:pt>
                <c:pt idx="71443">
                  <c:v>3.4493757000000002E-36</c:v>
                </c:pt>
                <c:pt idx="71444">
                  <c:v>3.4493757000000002E-36</c:v>
                </c:pt>
                <c:pt idx="71445">
                  <c:v>3.4493757000000002E-36</c:v>
                </c:pt>
                <c:pt idx="71446">
                  <c:v>3.4493757000000002E-36</c:v>
                </c:pt>
                <c:pt idx="71447">
                  <c:v>3.4493757000000002E-36</c:v>
                </c:pt>
                <c:pt idx="71448">
                  <c:v>3.4493757000000002E-36</c:v>
                </c:pt>
                <c:pt idx="71449">
                  <c:v>3.4493757000000002E-36</c:v>
                </c:pt>
                <c:pt idx="71450">
                  <c:v>3.4493757000000002E-36</c:v>
                </c:pt>
                <c:pt idx="71451">
                  <c:v>3.4493757000000002E-36</c:v>
                </c:pt>
                <c:pt idx="71452">
                  <c:v>3.4493757000000002E-36</c:v>
                </c:pt>
                <c:pt idx="71453">
                  <c:v>3.4493757000000002E-36</c:v>
                </c:pt>
                <c:pt idx="71454">
                  <c:v>3.4493757000000002E-36</c:v>
                </c:pt>
                <c:pt idx="71455">
                  <c:v>3.4493757000000002E-36</c:v>
                </c:pt>
                <c:pt idx="71456">
                  <c:v>3.4493757000000002E-36</c:v>
                </c:pt>
                <c:pt idx="71457">
                  <c:v>3.4493757000000002E-36</c:v>
                </c:pt>
                <c:pt idx="71458">
                  <c:v>3.4493757000000002E-36</c:v>
                </c:pt>
                <c:pt idx="71459">
                  <c:v>3.4493757000000002E-36</c:v>
                </c:pt>
                <c:pt idx="71460">
                  <c:v>3.4493757000000002E-36</c:v>
                </c:pt>
                <c:pt idx="71461">
                  <c:v>3.4493757000000002E-36</c:v>
                </c:pt>
                <c:pt idx="71462">
                  <c:v>3.4493757000000002E-36</c:v>
                </c:pt>
                <c:pt idx="71463">
                  <c:v>3.4493757000000002E-36</c:v>
                </c:pt>
                <c:pt idx="71464">
                  <c:v>3.4493757000000002E-36</c:v>
                </c:pt>
                <c:pt idx="71465">
                  <c:v>3.4493757000000002E-36</c:v>
                </c:pt>
                <c:pt idx="71466">
                  <c:v>3.4493757000000002E-36</c:v>
                </c:pt>
                <c:pt idx="71467">
                  <c:v>3.4493757000000002E-36</c:v>
                </c:pt>
                <c:pt idx="71468">
                  <c:v>3.4493757000000002E-36</c:v>
                </c:pt>
                <c:pt idx="71469">
                  <c:v>3.4493757000000002E-36</c:v>
                </c:pt>
                <c:pt idx="71470">
                  <c:v>3.4493757000000002E-36</c:v>
                </c:pt>
                <c:pt idx="71471">
                  <c:v>3.4493757000000002E-36</c:v>
                </c:pt>
                <c:pt idx="71472">
                  <c:v>3.4493757000000002E-36</c:v>
                </c:pt>
                <c:pt idx="71473">
                  <c:v>3.4493757000000002E-36</c:v>
                </c:pt>
                <c:pt idx="71474">
                  <c:v>3.4493757000000002E-36</c:v>
                </c:pt>
                <c:pt idx="71475">
                  <c:v>3.4493757000000002E-36</c:v>
                </c:pt>
                <c:pt idx="71476">
                  <c:v>3.4493757000000002E-36</c:v>
                </c:pt>
                <c:pt idx="71477">
                  <c:v>3.4493757000000002E-36</c:v>
                </c:pt>
                <c:pt idx="71478">
                  <c:v>3.4493757000000002E-36</c:v>
                </c:pt>
                <c:pt idx="71479">
                  <c:v>3.4493757000000002E-36</c:v>
                </c:pt>
                <c:pt idx="71480">
                  <c:v>3.4493757000000002E-36</c:v>
                </c:pt>
                <c:pt idx="71481">
                  <c:v>3.4493757000000002E-36</c:v>
                </c:pt>
                <c:pt idx="71482">
                  <c:v>3.4493757000000002E-36</c:v>
                </c:pt>
                <c:pt idx="71483">
                  <c:v>3.4493757000000002E-36</c:v>
                </c:pt>
                <c:pt idx="71484">
                  <c:v>3.4493757000000002E-36</c:v>
                </c:pt>
                <c:pt idx="71485">
                  <c:v>3.4493757000000002E-36</c:v>
                </c:pt>
                <c:pt idx="71486">
                  <c:v>3.4493757000000002E-36</c:v>
                </c:pt>
                <c:pt idx="71487">
                  <c:v>3.4493757000000002E-36</c:v>
                </c:pt>
                <c:pt idx="71488">
                  <c:v>3.4493757000000002E-36</c:v>
                </c:pt>
                <c:pt idx="71489">
                  <c:v>3.4493757000000002E-36</c:v>
                </c:pt>
                <c:pt idx="71490">
                  <c:v>3.4493757000000002E-36</c:v>
                </c:pt>
                <c:pt idx="71491">
                  <c:v>3.4493757000000002E-36</c:v>
                </c:pt>
                <c:pt idx="71492">
                  <c:v>3.4493757000000002E-36</c:v>
                </c:pt>
                <c:pt idx="71493">
                  <c:v>3.4493757000000002E-36</c:v>
                </c:pt>
                <c:pt idx="71494">
                  <c:v>3.4493757000000002E-36</c:v>
                </c:pt>
                <c:pt idx="71495">
                  <c:v>3.4493757000000002E-36</c:v>
                </c:pt>
                <c:pt idx="71496">
                  <c:v>3.4493757000000002E-36</c:v>
                </c:pt>
                <c:pt idx="71497">
                  <c:v>3.4493757000000002E-36</c:v>
                </c:pt>
                <c:pt idx="71498">
                  <c:v>3.4493757000000002E-36</c:v>
                </c:pt>
                <c:pt idx="71499">
                  <c:v>3.4493757000000002E-36</c:v>
                </c:pt>
                <c:pt idx="71500">
                  <c:v>3.4493757000000002E-36</c:v>
                </c:pt>
                <c:pt idx="71501">
                  <c:v>3.4493757000000002E-36</c:v>
                </c:pt>
                <c:pt idx="71502">
                  <c:v>3.4493757000000002E-36</c:v>
                </c:pt>
                <c:pt idx="71503">
                  <c:v>3.4493757000000002E-36</c:v>
                </c:pt>
                <c:pt idx="71504">
                  <c:v>3.4493757000000002E-36</c:v>
                </c:pt>
                <c:pt idx="71505">
                  <c:v>3.4493757000000002E-36</c:v>
                </c:pt>
                <c:pt idx="71506">
                  <c:v>3.4493757000000002E-36</c:v>
                </c:pt>
                <c:pt idx="71507">
                  <c:v>3.4493757000000002E-36</c:v>
                </c:pt>
                <c:pt idx="71508">
                  <c:v>3.4493757000000002E-36</c:v>
                </c:pt>
                <c:pt idx="71509">
                  <c:v>3.4493757000000002E-36</c:v>
                </c:pt>
                <c:pt idx="71510">
                  <c:v>3.4493757000000002E-36</c:v>
                </c:pt>
                <c:pt idx="71511">
                  <c:v>3.4493757000000002E-36</c:v>
                </c:pt>
                <c:pt idx="71512">
                  <c:v>3.4493757000000002E-36</c:v>
                </c:pt>
                <c:pt idx="71513">
                  <c:v>3.4493757000000002E-36</c:v>
                </c:pt>
                <c:pt idx="71514">
                  <c:v>3.4493757000000002E-36</c:v>
                </c:pt>
                <c:pt idx="71515">
                  <c:v>3.4493757000000002E-36</c:v>
                </c:pt>
                <c:pt idx="71516">
                  <c:v>3.4493757000000002E-36</c:v>
                </c:pt>
                <c:pt idx="71517">
                  <c:v>3.4493757000000002E-36</c:v>
                </c:pt>
                <c:pt idx="71518">
                  <c:v>3.4493757000000002E-36</c:v>
                </c:pt>
                <c:pt idx="71519">
                  <c:v>3.4493757000000002E-36</c:v>
                </c:pt>
                <c:pt idx="71520">
                  <c:v>3.4493757000000002E-36</c:v>
                </c:pt>
                <c:pt idx="71521">
                  <c:v>3.4493757000000002E-36</c:v>
                </c:pt>
                <c:pt idx="71522">
                  <c:v>3.4493757000000002E-36</c:v>
                </c:pt>
                <c:pt idx="71523">
                  <c:v>3.4493757000000002E-36</c:v>
                </c:pt>
                <c:pt idx="71524">
                  <c:v>3.4493757000000002E-36</c:v>
                </c:pt>
                <c:pt idx="71525">
                  <c:v>3.4493757000000002E-36</c:v>
                </c:pt>
                <c:pt idx="71526">
                  <c:v>3.4493757000000002E-36</c:v>
                </c:pt>
                <c:pt idx="71527">
                  <c:v>3.4493757000000002E-36</c:v>
                </c:pt>
                <c:pt idx="71528">
                  <c:v>3.4493757000000002E-36</c:v>
                </c:pt>
                <c:pt idx="71529">
                  <c:v>3.4493757000000002E-36</c:v>
                </c:pt>
                <c:pt idx="71530">
                  <c:v>3.4493757000000002E-36</c:v>
                </c:pt>
                <c:pt idx="71531">
                  <c:v>3.4493757000000002E-36</c:v>
                </c:pt>
                <c:pt idx="71532">
                  <c:v>3.4493757000000002E-36</c:v>
                </c:pt>
                <c:pt idx="71533">
                  <c:v>3.4493757000000002E-36</c:v>
                </c:pt>
                <c:pt idx="71534">
                  <c:v>3.4493757000000002E-36</c:v>
                </c:pt>
                <c:pt idx="71535">
                  <c:v>3.4493757000000002E-36</c:v>
                </c:pt>
                <c:pt idx="71536">
                  <c:v>3.4493757000000002E-36</c:v>
                </c:pt>
                <c:pt idx="71537">
                  <c:v>3.4493757000000002E-36</c:v>
                </c:pt>
                <c:pt idx="71538">
                  <c:v>3.4493757000000002E-36</c:v>
                </c:pt>
                <c:pt idx="71539">
                  <c:v>3.4493757000000002E-36</c:v>
                </c:pt>
                <c:pt idx="71540">
                  <c:v>3.4493757000000002E-36</c:v>
                </c:pt>
                <c:pt idx="71541">
                  <c:v>3.4493757000000002E-36</c:v>
                </c:pt>
                <c:pt idx="71542">
                  <c:v>3.4493757000000002E-36</c:v>
                </c:pt>
                <c:pt idx="71543">
                  <c:v>3.4493757000000002E-36</c:v>
                </c:pt>
                <c:pt idx="71544">
                  <c:v>3.4493757000000002E-36</c:v>
                </c:pt>
                <c:pt idx="71545">
                  <c:v>3.4493757000000002E-36</c:v>
                </c:pt>
                <c:pt idx="71546">
                  <c:v>3.4493757000000002E-36</c:v>
                </c:pt>
                <c:pt idx="71547">
                  <c:v>3.4493757000000002E-36</c:v>
                </c:pt>
                <c:pt idx="71548">
                  <c:v>3.4493757000000002E-36</c:v>
                </c:pt>
                <c:pt idx="71549">
                  <c:v>3.4493757000000002E-36</c:v>
                </c:pt>
                <c:pt idx="71550">
                  <c:v>3.4493757000000002E-36</c:v>
                </c:pt>
                <c:pt idx="71551">
                  <c:v>3.4493757000000002E-36</c:v>
                </c:pt>
                <c:pt idx="71552">
                  <c:v>3.4493757000000002E-36</c:v>
                </c:pt>
                <c:pt idx="71553">
                  <c:v>3.4493757000000002E-36</c:v>
                </c:pt>
                <c:pt idx="71554">
                  <c:v>3.4493757000000002E-36</c:v>
                </c:pt>
                <c:pt idx="71555">
                  <c:v>3.4493757000000002E-36</c:v>
                </c:pt>
                <c:pt idx="71556">
                  <c:v>3.4493757000000002E-36</c:v>
                </c:pt>
                <c:pt idx="71557">
                  <c:v>3.4493757000000002E-36</c:v>
                </c:pt>
                <c:pt idx="71558">
                  <c:v>3.4493757000000002E-36</c:v>
                </c:pt>
                <c:pt idx="71559">
                  <c:v>3.4493757000000002E-36</c:v>
                </c:pt>
                <c:pt idx="71560">
                  <c:v>3.4493757000000002E-36</c:v>
                </c:pt>
                <c:pt idx="71561">
                  <c:v>3.4493757000000002E-36</c:v>
                </c:pt>
                <c:pt idx="71562">
                  <c:v>3.4493757000000002E-36</c:v>
                </c:pt>
                <c:pt idx="71563">
                  <c:v>3.4493757000000002E-36</c:v>
                </c:pt>
                <c:pt idx="71564">
                  <c:v>3.4493757000000002E-36</c:v>
                </c:pt>
                <c:pt idx="71565">
                  <c:v>3.4493757000000002E-36</c:v>
                </c:pt>
                <c:pt idx="71566">
                  <c:v>3.4493757000000002E-36</c:v>
                </c:pt>
                <c:pt idx="71567">
                  <c:v>3.4493757000000002E-36</c:v>
                </c:pt>
                <c:pt idx="71568">
                  <c:v>3.4493757000000002E-36</c:v>
                </c:pt>
                <c:pt idx="71569">
                  <c:v>3.4493757000000002E-36</c:v>
                </c:pt>
                <c:pt idx="71570">
                  <c:v>3.4493757000000002E-36</c:v>
                </c:pt>
                <c:pt idx="71571">
                  <c:v>3.4493757000000002E-36</c:v>
                </c:pt>
                <c:pt idx="71572">
                  <c:v>3.4493757000000002E-36</c:v>
                </c:pt>
                <c:pt idx="71573">
                  <c:v>3.4493757000000002E-36</c:v>
                </c:pt>
                <c:pt idx="71574">
                  <c:v>3.4493757000000002E-36</c:v>
                </c:pt>
                <c:pt idx="71575">
                  <c:v>3.4493757000000002E-36</c:v>
                </c:pt>
                <c:pt idx="71576">
                  <c:v>3.4493757000000002E-36</c:v>
                </c:pt>
                <c:pt idx="71577">
                  <c:v>3.4493757000000002E-36</c:v>
                </c:pt>
                <c:pt idx="71578">
                  <c:v>3.4493757000000002E-36</c:v>
                </c:pt>
                <c:pt idx="71579">
                  <c:v>3.4493757000000002E-36</c:v>
                </c:pt>
                <c:pt idx="71580">
                  <c:v>3.4493757000000002E-36</c:v>
                </c:pt>
                <c:pt idx="71581">
                  <c:v>3.4493757000000002E-36</c:v>
                </c:pt>
                <c:pt idx="71582">
                  <c:v>3.4493757000000002E-36</c:v>
                </c:pt>
                <c:pt idx="71583">
                  <c:v>3.4493757000000002E-36</c:v>
                </c:pt>
                <c:pt idx="71584">
                  <c:v>3.4493757000000002E-36</c:v>
                </c:pt>
                <c:pt idx="71585">
                  <c:v>3.4493757000000002E-36</c:v>
                </c:pt>
                <c:pt idx="71586">
                  <c:v>3.4493757000000002E-36</c:v>
                </c:pt>
                <c:pt idx="71587">
                  <c:v>3.4493757000000002E-36</c:v>
                </c:pt>
                <c:pt idx="71588">
                  <c:v>3.4493757000000002E-36</c:v>
                </c:pt>
                <c:pt idx="71589">
                  <c:v>3.4493757000000002E-36</c:v>
                </c:pt>
                <c:pt idx="71590">
                  <c:v>3.4493757000000002E-36</c:v>
                </c:pt>
                <c:pt idx="71591">
                  <c:v>3.4493757000000002E-36</c:v>
                </c:pt>
                <c:pt idx="71592">
                  <c:v>3.4493757000000002E-36</c:v>
                </c:pt>
                <c:pt idx="71593">
                  <c:v>3.4493757000000002E-36</c:v>
                </c:pt>
                <c:pt idx="71594">
                  <c:v>3.4493757000000002E-36</c:v>
                </c:pt>
                <c:pt idx="71595">
                  <c:v>3.4493757000000002E-36</c:v>
                </c:pt>
                <c:pt idx="71596">
                  <c:v>3.4493757000000002E-36</c:v>
                </c:pt>
                <c:pt idx="71597">
                  <c:v>3.4493757000000002E-36</c:v>
                </c:pt>
                <c:pt idx="71598">
                  <c:v>3.4493757000000002E-36</c:v>
                </c:pt>
                <c:pt idx="71599">
                  <c:v>3.4493757000000002E-36</c:v>
                </c:pt>
                <c:pt idx="71600">
                  <c:v>3.4493757000000002E-36</c:v>
                </c:pt>
                <c:pt idx="71601">
                  <c:v>3.4493757000000002E-36</c:v>
                </c:pt>
                <c:pt idx="71602">
                  <c:v>3.4493757000000002E-36</c:v>
                </c:pt>
                <c:pt idx="71603">
                  <c:v>3.4493757000000002E-36</c:v>
                </c:pt>
                <c:pt idx="71604">
                  <c:v>3.4493757000000002E-36</c:v>
                </c:pt>
                <c:pt idx="71605">
                  <c:v>3.4493757000000002E-36</c:v>
                </c:pt>
                <c:pt idx="71606">
                  <c:v>3.4493757000000002E-36</c:v>
                </c:pt>
                <c:pt idx="71607">
                  <c:v>3.4493757000000002E-36</c:v>
                </c:pt>
                <c:pt idx="71608">
                  <c:v>3.4493757000000002E-36</c:v>
                </c:pt>
                <c:pt idx="71609">
                  <c:v>3.4493757000000002E-36</c:v>
                </c:pt>
                <c:pt idx="71610">
                  <c:v>3.4493757000000002E-36</c:v>
                </c:pt>
                <c:pt idx="71611">
                  <c:v>3.4493757000000002E-36</c:v>
                </c:pt>
                <c:pt idx="71612">
                  <c:v>3.4493757000000002E-36</c:v>
                </c:pt>
                <c:pt idx="71613">
                  <c:v>3.4493757000000002E-36</c:v>
                </c:pt>
                <c:pt idx="71614">
                  <c:v>3.4493757000000002E-36</c:v>
                </c:pt>
                <c:pt idx="71615">
                  <c:v>3.4493757000000002E-36</c:v>
                </c:pt>
                <c:pt idx="71616">
                  <c:v>3.4493757000000002E-36</c:v>
                </c:pt>
                <c:pt idx="71617">
                  <c:v>3.4493757000000002E-36</c:v>
                </c:pt>
                <c:pt idx="71618">
                  <c:v>3.4493757000000002E-36</c:v>
                </c:pt>
                <c:pt idx="71619">
                  <c:v>3.4493757000000002E-36</c:v>
                </c:pt>
                <c:pt idx="71620">
                  <c:v>3.4493757000000002E-36</c:v>
                </c:pt>
                <c:pt idx="71621">
                  <c:v>3.4493757000000002E-36</c:v>
                </c:pt>
                <c:pt idx="71622">
                  <c:v>3.4493757000000002E-36</c:v>
                </c:pt>
                <c:pt idx="71623">
                  <c:v>3.4493757000000002E-36</c:v>
                </c:pt>
                <c:pt idx="71624">
                  <c:v>3.4493757000000002E-36</c:v>
                </c:pt>
                <c:pt idx="71625">
                  <c:v>3.4493757000000002E-36</c:v>
                </c:pt>
                <c:pt idx="71626">
                  <c:v>3.4493757000000002E-36</c:v>
                </c:pt>
                <c:pt idx="71627">
                  <c:v>3.4493757000000002E-36</c:v>
                </c:pt>
                <c:pt idx="71628">
                  <c:v>3.4493757000000002E-36</c:v>
                </c:pt>
                <c:pt idx="71629">
                  <c:v>3.4493757000000002E-36</c:v>
                </c:pt>
                <c:pt idx="71630">
                  <c:v>3.4493757000000002E-36</c:v>
                </c:pt>
                <c:pt idx="71631">
                  <c:v>3.4493757000000002E-36</c:v>
                </c:pt>
                <c:pt idx="71632">
                  <c:v>3.4493757000000002E-36</c:v>
                </c:pt>
                <c:pt idx="71633">
                  <c:v>3.4493757000000002E-36</c:v>
                </c:pt>
                <c:pt idx="71634">
                  <c:v>3.4493757000000002E-36</c:v>
                </c:pt>
                <c:pt idx="71635">
                  <c:v>3.4493757000000002E-36</c:v>
                </c:pt>
                <c:pt idx="71636">
                  <c:v>3.4493757000000002E-36</c:v>
                </c:pt>
                <c:pt idx="71637">
                  <c:v>3.4493757000000002E-36</c:v>
                </c:pt>
                <c:pt idx="71638">
                  <c:v>3.4493757000000002E-36</c:v>
                </c:pt>
                <c:pt idx="71639">
                  <c:v>3.4493757000000002E-36</c:v>
                </c:pt>
                <c:pt idx="71640">
                  <c:v>3.4493757000000002E-36</c:v>
                </c:pt>
                <c:pt idx="71641">
                  <c:v>3.4493757000000002E-36</c:v>
                </c:pt>
                <c:pt idx="71642">
                  <c:v>3.4493757000000002E-36</c:v>
                </c:pt>
                <c:pt idx="71643">
                  <c:v>3.4493757000000002E-36</c:v>
                </c:pt>
                <c:pt idx="71644">
                  <c:v>3.4493757000000002E-36</c:v>
                </c:pt>
                <c:pt idx="71645">
                  <c:v>3.4493757000000002E-36</c:v>
                </c:pt>
                <c:pt idx="71646">
                  <c:v>3.4493757000000002E-36</c:v>
                </c:pt>
                <c:pt idx="71647">
                  <c:v>3.4493757000000002E-36</c:v>
                </c:pt>
                <c:pt idx="71648">
                  <c:v>3.4493757000000002E-36</c:v>
                </c:pt>
                <c:pt idx="71649">
                  <c:v>3.4493757000000002E-36</c:v>
                </c:pt>
                <c:pt idx="71650">
                  <c:v>3.4493757000000002E-36</c:v>
                </c:pt>
                <c:pt idx="71651">
                  <c:v>3.4493757000000002E-36</c:v>
                </c:pt>
                <c:pt idx="71652">
                  <c:v>3.4493757000000002E-36</c:v>
                </c:pt>
                <c:pt idx="71653">
                  <c:v>3.4493757000000002E-36</c:v>
                </c:pt>
                <c:pt idx="71654">
                  <c:v>3.4493757000000002E-36</c:v>
                </c:pt>
                <c:pt idx="71655">
                  <c:v>3.4493757000000002E-36</c:v>
                </c:pt>
                <c:pt idx="71656">
                  <c:v>3.4493757000000002E-36</c:v>
                </c:pt>
                <c:pt idx="71657">
                  <c:v>3.4493757000000002E-36</c:v>
                </c:pt>
                <c:pt idx="71658">
                  <c:v>3.4493757000000002E-36</c:v>
                </c:pt>
                <c:pt idx="71659">
                  <c:v>3.4493757000000002E-36</c:v>
                </c:pt>
                <c:pt idx="71660">
                  <c:v>3.4493757000000002E-36</c:v>
                </c:pt>
                <c:pt idx="71661">
                  <c:v>3.4493757000000002E-36</c:v>
                </c:pt>
                <c:pt idx="71662">
                  <c:v>3.4493757000000002E-36</c:v>
                </c:pt>
                <c:pt idx="71663">
                  <c:v>3.4493757000000002E-36</c:v>
                </c:pt>
                <c:pt idx="71664">
                  <c:v>3.4493757000000002E-36</c:v>
                </c:pt>
                <c:pt idx="71665">
                  <c:v>3.4493757000000002E-36</c:v>
                </c:pt>
                <c:pt idx="71666">
                  <c:v>3.4493757000000002E-36</c:v>
                </c:pt>
                <c:pt idx="71667">
                  <c:v>3.4493757000000002E-36</c:v>
                </c:pt>
                <c:pt idx="71668">
                  <c:v>3.4493757000000002E-36</c:v>
                </c:pt>
                <c:pt idx="71669">
                  <c:v>3.4493757000000002E-36</c:v>
                </c:pt>
                <c:pt idx="71670">
                  <c:v>3.4493757000000002E-36</c:v>
                </c:pt>
                <c:pt idx="71671">
                  <c:v>3.4493757000000002E-36</c:v>
                </c:pt>
                <c:pt idx="71672">
                  <c:v>3.4493757000000002E-36</c:v>
                </c:pt>
                <c:pt idx="71673">
                  <c:v>3.4493757000000002E-36</c:v>
                </c:pt>
                <c:pt idx="71674">
                  <c:v>3.4493757000000002E-36</c:v>
                </c:pt>
                <c:pt idx="71675">
                  <c:v>3.4493757000000002E-36</c:v>
                </c:pt>
                <c:pt idx="71676">
                  <c:v>3.4493757000000002E-36</c:v>
                </c:pt>
                <c:pt idx="71677">
                  <c:v>3.4493757000000002E-36</c:v>
                </c:pt>
                <c:pt idx="71678">
                  <c:v>3.4493757000000002E-36</c:v>
                </c:pt>
                <c:pt idx="71679">
                  <c:v>3.4493757000000002E-36</c:v>
                </c:pt>
                <c:pt idx="71680">
                  <c:v>3.4493757000000002E-36</c:v>
                </c:pt>
                <c:pt idx="71681">
                  <c:v>3.4493757000000002E-36</c:v>
                </c:pt>
                <c:pt idx="71682">
                  <c:v>3.4493757000000002E-36</c:v>
                </c:pt>
                <c:pt idx="71683">
                  <c:v>3.4493757000000002E-36</c:v>
                </c:pt>
                <c:pt idx="71684">
                  <c:v>3.4493757000000002E-36</c:v>
                </c:pt>
                <c:pt idx="71685">
                  <c:v>3.4493757000000002E-36</c:v>
                </c:pt>
                <c:pt idx="71686">
                  <c:v>3.4493757000000002E-36</c:v>
                </c:pt>
                <c:pt idx="71687">
                  <c:v>3.4493757000000002E-36</c:v>
                </c:pt>
                <c:pt idx="71688">
                  <c:v>3.4493757000000002E-36</c:v>
                </c:pt>
                <c:pt idx="71689">
                  <c:v>3.4493757000000002E-36</c:v>
                </c:pt>
                <c:pt idx="71690">
                  <c:v>3.4493757000000002E-36</c:v>
                </c:pt>
                <c:pt idx="71691">
                  <c:v>3.4493757000000002E-36</c:v>
                </c:pt>
                <c:pt idx="71692">
                  <c:v>3.4493757000000002E-36</c:v>
                </c:pt>
                <c:pt idx="71693">
                  <c:v>3.4493757000000002E-36</c:v>
                </c:pt>
                <c:pt idx="71694">
                  <c:v>3.4493757000000002E-36</c:v>
                </c:pt>
                <c:pt idx="71695">
                  <c:v>3.4493757000000002E-36</c:v>
                </c:pt>
                <c:pt idx="71696">
                  <c:v>3.4493757000000002E-36</c:v>
                </c:pt>
                <c:pt idx="71697">
                  <c:v>3.4493757000000002E-36</c:v>
                </c:pt>
                <c:pt idx="71698">
                  <c:v>3.4493757000000002E-36</c:v>
                </c:pt>
                <c:pt idx="71699">
                  <c:v>3.4493757000000002E-36</c:v>
                </c:pt>
                <c:pt idx="71700">
                  <c:v>3.4493757000000002E-36</c:v>
                </c:pt>
                <c:pt idx="71701">
                  <c:v>3.4493757000000002E-36</c:v>
                </c:pt>
                <c:pt idx="71702">
                  <c:v>3.4493757000000002E-36</c:v>
                </c:pt>
                <c:pt idx="71703">
                  <c:v>3.4493757000000002E-36</c:v>
                </c:pt>
                <c:pt idx="71704">
                  <c:v>3.4493757000000002E-36</c:v>
                </c:pt>
                <c:pt idx="71705">
                  <c:v>3.4493757000000002E-36</c:v>
                </c:pt>
                <c:pt idx="71706">
                  <c:v>3.4493757000000002E-36</c:v>
                </c:pt>
                <c:pt idx="71707">
                  <c:v>3.4493757000000002E-36</c:v>
                </c:pt>
                <c:pt idx="71708">
                  <c:v>3.4493757000000002E-36</c:v>
                </c:pt>
                <c:pt idx="71709">
                  <c:v>3.4493757000000002E-36</c:v>
                </c:pt>
                <c:pt idx="71710">
                  <c:v>3.4493757000000002E-36</c:v>
                </c:pt>
                <c:pt idx="71711">
                  <c:v>3.4493757000000002E-36</c:v>
                </c:pt>
                <c:pt idx="71712">
                  <c:v>3.4493757000000002E-36</c:v>
                </c:pt>
                <c:pt idx="71713">
                  <c:v>3.4493757000000002E-36</c:v>
                </c:pt>
                <c:pt idx="71714">
                  <c:v>3.4493757000000002E-36</c:v>
                </c:pt>
                <c:pt idx="71715">
                  <c:v>3.4493757000000002E-36</c:v>
                </c:pt>
                <c:pt idx="71716">
                  <c:v>3.4493757000000002E-36</c:v>
                </c:pt>
                <c:pt idx="71717">
                  <c:v>3.4493757000000002E-36</c:v>
                </c:pt>
                <c:pt idx="71718">
                  <c:v>3.4493757000000002E-36</c:v>
                </c:pt>
                <c:pt idx="71719">
                  <c:v>3.4493757000000002E-36</c:v>
                </c:pt>
                <c:pt idx="71720">
                  <c:v>3.4493757000000002E-36</c:v>
                </c:pt>
                <c:pt idx="71721">
                  <c:v>3.4493757000000002E-36</c:v>
                </c:pt>
                <c:pt idx="71722">
                  <c:v>3.4493757000000002E-36</c:v>
                </c:pt>
                <c:pt idx="71723">
                  <c:v>3.4493757000000002E-36</c:v>
                </c:pt>
                <c:pt idx="71724">
                  <c:v>3.4493757000000002E-36</c:v>
                </c:pt>
                <c:pt idx="71725">
                  <c:v>3.4493757000000002E-36</c:v>
                </c:pt>
                <c:pt idx="71726">
                  <c:v>3.4493757000000002E-36</c:v>
                </c:pt>
                <c:pt idx="71727">
                  <c:v>3.4493757000000002E-36</c:v>
                </c:pt>
                <c:pt idx="71728">
                  <c:v>3.4493757000000002E-36</c:v>
                </c:pt>
                <c:pt idx="71729">
                  <c:v>3.4493757000000002E-36</c:v>
                </c:pt>
                <c:pt idx="71730">
                  <c:v>3.4493757000000002E-36</c:v>
                </c:pt>
                <c:pt idx="71731">
                  <c:v>3.4493757000000002E-36</c:v>
                </c:pt>
                <c:pt idx="71732">
                  <c:v>3.4493757000000002E-36</c:v>
                </c:pt>
                <c:pt idx="71733">
                  <c:v>3.4493757000000002E-36</c:v>
                </c:pt>
                <c:pt idx="71734">
                  <c:v>3.4493757000000002E-36</c:v>
                </c:pt>
                <c:pt idx="71735">
                  <c:v>3.4493757000000002E-36</c:v>
                </c:pt>
                <c:pt idx="71736">
                  <c:v>3.4493757000000002E-36</c:v>
                </c:pt>
                <c:pt idx="71737">
                  <c:v>3.4493757000000002E-36</c:v>
                </c:pt>
                <c:pt idx="71738">
                  <c:v>3.4493757000000002E-36</c:v>
                </c:pt>
                <c:pt idx="71739">
                  <c:v>3.4493757000000002E-36</c:v>
                </c:pt>
                <c:pt idx="71740">
                  <c:v>3.4493757000000002E-36</c:v>
                </c:pt>
                <c:pt idx="71741">
                  <c:v>3.4493757000000002E-36</c:v>
                </c:pt>
                <c:pt idx="71742">
                  <c:v>3.4493757000000002E-36</c:v>
                </c:pt>
                <c:pt idx="71743">
                  <c:v>3.4493757000000002E-36</c:v>
                </c:pt>
                <c:pt idx="71744">
                  <c:v>3.4493757000000002E-36</c:v>
                </c:pt>
                <c:pt idx="71745">
                  <c:v>3.4493757000000002E-36</c:v>
                </c:pt>
                <c:pt idx="71746">
                  <c:v>3.4493757000000002E-36</c:v>
                </c:pt>
                <c:pt idx="71747">
                  <c:v>3.4493757000000002E-36</c:v>
                </c:pt>
                <c:pt idx="71748">
                  <c:v>3.4493757000000002E-36</c:v>
                </c:pt>
                <c:pt idx="71749">
                  <c:v>3.4493757000000002E-36</c:v>
                </c:pt>
                <c:pt idx="71750">
                  <c:v>3.4493757000000002E-36</c:v>
                </c:pt>
                <c:pt idx="71751">
                  <c:v>3.4493757000000002E-36</c:v>
                </c:pt>
                <c:pt idx="71752">
                  <c:v>3.4493757000000002E-36</c:v>
                </c:pt>
                <c:pt idx="71753">
                  <c:v>3.4493757000000002E-36</c:v>
                </c:pt>
                <c:pt idx="71754">
                  <c:v>3.4493757000000002E-36</c:v>
                </c:pt>
                <c:pt idx="71755">
                  <c:v>3.4493757000000002E-36</c:v>
                </c:pt>
                <c:pt idx="71756">
                  <c:v>3.4493757000000002E-36</c:v>
                </c:pt>
                <c:pt idx="71757">
                  <c:v>3.4493757000000002E-36</c:v>
                </c:pt>
                <c:pt idx="71758">
                  <c:v>3.4493757000000002E-36</c:v>
                </c:pt>
                <c:pt idx="71759">
                  <c:v>3.4493757000000002E-36</c:v>
                </c:pt>
                <c:pt idx="71760">
                  <c:v>3.4493757000000002E-36</c:v>
                </c:pt>
                <c:pt idx="71761">
                  <c:v>3.4493757000000002E-36</c:v>
                </c:pt>
                <c:pt idx="71762">
                  <c:v>3.4493757000000002E-36</c:v>
                </c:pt>
                <c:pt idx="71763">
                  <c:v>3.4493757000000002E-36</c:v>
                </c:pt>
                <c:pt idx="71764">
                  <c:v>3.4493757000000002E-36</c:v>
                </c:pt>
                <c:pt idx="71765">
                  <c:v>3.4493757000000002E-36</c:v>
                </c:pt>
                <c:pt idx="71766">
                  <c:v>3.4493757000000002E-36</c:v>
                </c:pt>
                <c:pt idx="71767">
                  <c:v>3.4493757000000002E-36</c:v>
                </c:pt>
                <c:pt idx="71768">
                  <c:v>3.4493757000000002E-36</c:v>
                </c:pt>
                <c:pt idx="71769">
                  <c:v>3.4493757000000002E-36</c:v>
                </c:pt>
                <c:pt idx="71770">
                  <c:v>3.4493757000000002E-36</c:v>
                </c:pt>
                <c:pt idx="71771">
                  <c:v>3.4493757000000002E-36</c:v>
                </c:pt>
                <c:pt idx="71772">
                  <c:v>3.4493757000000002E-36</c:v>
                </c:pt>
                <c:pt idx="71773">
                  <c:v>3.4493757000000002E-36</c:v>
                </c:pt>
                <c:pt idx="71774">
                  <c:v>3.4493757000000002E-36</c:v>
                </c:pt>
                <c:pt idx="71775">
                  <c:v>3.4493757000000002E-36</c:v>
                </c:pt>
                <c:pt idx="71776">
                  <c:v>3.4493757000000002E-36</c:v>
                </c:pt>
                <c:pt idx="71777">
                  <c:v>3.4493757000000002E-36</c:v>
                </c:pt>
                <c:pt idx="71778">
                  <c:v>3.4493757000000002E-36</c:v>
                </c:pt>
                <c:pt idx="71779">
                  <c:v>3.4493757000000002E-36</c:v>
                </c:pt>
                <c:pt idx="71780">
                  <c:v>3.4493757000000002E-36</c:v>
                </c:pt>
                <c:pt idx="71781">
                  <c:v>3.4493757000000002E-36</c:v>
                </c:pt>
                <c:pt idx="71782">
                  <c:v>3.4493757000000002E-36</c:v>
                </c:pt>
                <c:pt idx="71783">
                  <c:v>3.4493757000000002E-36</c:v>
                </c:pt>
                <c:pt idx="71784">
                  <c:v>3.4493757000000002E-36</c:v>
                </c:pt>
                <c:pt idx="71785">
                  <c:v>3.4493757000000002E-36</c:v>
                </c:pt>
                <c:pt idx="71786">
                  <c:v>3.4493757000000002E-36</c:v>
                </c:pt>
                <c:pt idx="71787">
                  <c:v>3.4493757000000002E-36</c:v>
                </c:pt>
                <c:pt idx="71788">
                  <c:v>3.4493757000000002E-36</c:v>
                </c:pt>
                <c:pt idx="71789">
                  <c:v>3.4493757000000002E-36</c:v>
                </c:pt>
                <c:pt idx="71790">
                  <c:v>3.4493757000000002E-36</c:v>
                </c:pt>
                <c:pt idx="71791">
                  <c:v>3.4493757000000002E-36</c:v>
                </c:pt>
                <c:pt idx="71792">
                  <c:v>3.4493757000000002E-36</c:v>
                </c:pt>
                <c:pt idx="71793">
                  <c:v>3.4493757000000002E-36</c:v>
                </c:pt>
                <c:pt idx="71794">
                  <c:v>3.4493757000000002E-36</c:v>
                </c:pt>
                <c:pt idx="71795">
                  <c:v>3.4493757000000002E-36</c:v>
                </c:pt>
                <c:pt idx="71796">
                  <c:v>3.4493757000000002E-36</c:v>
                </c:pt>
                <c:pt idx="71797">
                  <c:v>3.4493757000000002E-36</c:v>
                </c:pt>
                <c:pt idx="71798">
                  <c:v>3.4493757000000002E-36</c:v>
                </c:pt>
                <c:pt idx="71799">
                  <c:v>3.4493757000000002E-36</c:v>
                </c:pt>
                <c:pt idx="71800">
                  <c:v>3.4493757000000002E-36</c:v>
                </c:pt>
                <c:pt idx="71801">
                  <c:v>3.4493757000000002E-36</c:v>
                </c:pt>
                <c:pt idx="71802">
                  <c:v>3.4493757000000002E-36</c:v>
                </c:pt>
                <c:pt idx="71803">
                  <c:v>3.4493757000000002E-36</c:v>
                </c:pt>
                <c:pt idx="71804">
                  <c:v>3.4493757000000002E-36</c:v>
                </c:pt>
                <c:pt idx="71805">
                  <c:v>3.4493757000000002E-36</c:v>
                </c:pt>
                <c:pt idx="71806">
                  <c:v>3.4493757000000002E-36</c:v>
                </c:pt>
                <c:pt idx="71807">
                  <c:v>3.4493757000000002E-36</c:v>
                </c:pt>
                <c:pt idx="71808">
                  <c:v>3.4493757000000002E-36</c:v>
                </c:pt>
                <c:pt idx="71809">
                  <c:v>3.4493757000000002E-36</c:v>
                </c:pt>
                <c:pt idx="71810">
                  <c:v>3.4493757000000002E-36</c:v>
                </c:pt>
                <c:pt idx="71811">
                  <c:v>3.4493757000000002E-36</c:v>
                </c:pt>
                <c:pt idx="71812">
                  <c:v>3.4493757000000002E-36</c:v>
                </c:pt>
                <c:pt idx="71813">
                  <c:v>3.4493757000000002E-36</c:v>
                </c:pt>
                <c:pt idx="71814">
                  <c:v>3.4493757000000002E-36</c:v>
                </c:pt>
                <c:pt idx="71815">
                  <c:v>3.4493757000000002E-36</c:v>
                </c:pt>
                <c:pt idx="71816">
                  <c:v>3.4493757000000002E-36</c:v>
                </c:pt>
                <c:pt idx="71817">
                  <c:v>3.4493757000000002E-36</c:v>
                </c:pt>
                <c:pt idx="71818">
                  <c:v>3.4493757000000002E-36</c:v>
                </c:pt>
                <c:pt idx="71819">
                  <c:v>3.4493757000000002E-36</c:v>
                </c:pt>
                <c:pt idx="71820">
                  <c:v>3.4493757000000002E-36</c:v>
                </c:pt>
                <c:pt idx="71821">
                  <c:v>3.4493757000000002E-36</c:v>
                </c:pt>
                <c:pt idx="71822">
                  <c:v>3.4493757000000002E-36</c:v>
                </c:pt>
                <c:pt idx="71823">
                  <c:v>3.4493757000000002E-36</c:v>
                </c:pt>
                <c:pt idx="71824">
                  <c:v>3.4493757000000002E-36</c:v>
                </c:pt>
                <c:pt idx="71825">
                  <c:v>3.4493757000000002E-36</c:v>
                </c:pt>
                <c:pt idx="71826">
                  <c:v>3.4493757000000002E-36</c:v>
                </c:pt>
                <c:pt idx="71827">
                  <c:v>3.4493757000000002E-36</c:v>
                </c:pt>
                <c:pt idx="71828">
                  <c:v>3.4493757000000002E-36</c:v>
                </c:pt>
                <c:pt idx="71829">
                  <c:v>3.4493757000000002E-36</c:v>
                </c:pt>
                <c:pt idx="71830">
                  <c:v>3.4493757000000002E-36</c:v>
                </c:pt>
                <c:pt idx="71831">
                  <c:v>3.4493757000000002E-36</c:v>
                </c:pt>
                <c:pt idx="71832">
                  <c:v>3.4493757000000002E-36</c:v>
                </c:pt>
                <c:pt idx="71833">
                  <c:v>3.4493757000000002E-36</c:v>
                </c:pt>
                <c:pt idx="71834">
                  <c:v>3.4493757000000002E-36</c:v>
                </c:pt>
                <c:pt idx="71835">
                  <c:v>3.4493757000000002E-36</c:v>
                </c:pt>
                <c:pt idx="71836">
                  <c:v>3.4493757000000002E-36</c:v>
                </c:pt>
                <c:pt idx="71837">
                  <c:v>3.4493757000000002E-36</c:v>
                </c:pt>
                <c:pt idx="71838">
                  <c:v>3.4493757000000002E-36</c:v>
                </c:pt>
                <c:pt idx="71839">
                  <c:v>3.4493757000000002E-36</c:v>
                </c:pt>
                <c:pt idx="71840">
                  <c:v>3.4493757000000002E-36</c:v>
                </c:pt>
                <c:pt idx="71841">
                  <c:v>3.4493757000000002E-36</c:v>
                </c:pt>
                <c:pt idx="71842">
                  <c:v>3.4493757000000002E-36</c:v>
                </c:pt>
                <c:pt idx="71843">
                  <c:v>3.4493757000000002E-36</c:v>
                </c:pt>
                <c:pt idx="71844">
                  <c:v>3.4493757000000002E-36</c:v>
                </c:pt>
                <c:pt idx="71845">
                  <c:v>3.4493757000000002E-36</c:v>
                </c:pt>
                <c:pt idx="71846">
                  <c:v>3.4493757000000002E-36</c:v>
                </c:pt>
                <c:pt idx="71847">
                  <c:v>3.4493757000000002E-36</c:v>
                </c:pt>
                <c:pt idx="71848">
                  <c:v>3.4493757000000002E-36</c:v>
                </c:pt>
                <c:pt idx="71849">
                  <c:v>3.4493757000000002E-36</c:v>
                </c:pt>
                <c:pt idx="71850">
                  <c:v>3.4493757000000002E-36</c:v>
                </c:pt>
                <c:pt idx="71851">
                  <c:v>3.4493757000000002E-36</c:v>
                </c:pt>
                <c:pt idx="71852">
                  <c:v>3.4493757000000002E-36</c:v>
                </c:pt>
                <c:pt idx="71853">
                  <c:v>3.4493757000000002E-36</c:v>
                </c:pt>
                <c:pt idx="71854">
                  <c:v>3.4493757000000002E-36</c:v>
                </c:pt>
                <c:pt idx="71855">
                  <c:v>3.4493757000000002E-36</c:v>
                </c:pt>
                <c:pt idx="71856">
                  <c:v>3.4493757000000002E-36</c:v>
                </c:pt>
                <c:pt idx="71857">
                  <c:v>3.4493757000000002E-36</c:v>
                </c:pt>
                <c:pt idx="71858">
                  <c:v>3.4493757000000002E-36</c:v>
                </c:pt>
                <c:pt idx="71859">
                  <c:v>3.4493757000000002E-36</c:v>
                </c:pt>
                <c:pt idx="71860">
                  <c:v>3.4493757000000002E-36</c:v>
                </c:pt>
                <c:pt idx="71861">
                  <c:v>3.4493757000000002E-36</c:v>
                </c:pt>
                <c:pt idx="71862">
                  <c:v>3.4493757000000002E-36</c:v>
                </c:pt>
                <c:pt idx="71863">
                  <c:v>3.4493757000000002E-36</c:v>
                </c:pt>
                <c:pt idx="71864">
                  <c:v>3.4493757000000002E-36</c:v>
                </c:pt>
                <c:pt idx="71865">
                  <c:v>3.4493757000000002E-36</c:v>
                </c:pt>
                <c:pt idx="71866">
                  <c:v>3.4493757000000002E-36</c:v>
                </c:pt>
                <c:pt idx="71867">
                  <c:v>3.4493757000000002E-36</c:v>
                </c:pt>
                <c:pt idx="71868">
                  <c:v>3.4493757000000002E-36</c:v>
                </c:pt>
                <c:pt idx="71869">
                  <c:v>3.4493757000000002E-36</c:v>
                </c:pt>
                <c:pt idx="71870">
                  <c:v>3.4493757000000002E-36</c:v>
                </c:pt>
                <c:pt idx="71871">
                  <c:v>3.4493757000000002E-36</c:v>
                </c:pt>
                <c:pt idx="71872">
                  <c:v>3.4493757000000002E-36</c:v>
                </c:pt>
                <c:pt idx="71873">
                  <c:v>3.4493757000000002E-36</c:v>
                </c:pt>
                <c:pt idx="71874">
                  <c:v>3.4493757000000002E-36</c:v>
                </c:pt>
                <c:pt idx="71875">
                  <c:v>3.4493757000000002E-36</c:v>
                </c:pt>
                <c:pt idx="71876">
                  <c:v>3.4493757000000002E-36</c:v>
                </c:pt>
                <c:pt idx="71877">
                  <c:v>3.4493757000000002E-36</c:v>
                </c:pt>
                <c:pt idx="71878">
                  <c:v>3.4493757000000002E-36</c:v>
                </c:pt>
                <c:pt idx="71879">
                  <c:v>3.4493757000000002E-36</c:v>
                </c:pt>
                <c:pt idx="71880">
                  <c:v>3.4493757000000002E-36</c:v>
                </c:pt>
                <c:pt idx="71881">
                  <c:v>3.4493757000000002E-36</c:v>
                </c:pt>
                <c:pt idx="71882">
                  <c:v>3.4493757000000002E-36</c:v>
                </c:pt>
                <c:pt idx="71883">
                  <c:v>3.4493757000000002E-36</c:v>
                </c:pt>
                <c:pt idx="71884">
                  <c:v>3.4493757000000002E-36</c:v>
                </c:pt>
                <c:pt idx="71885">
                  <c:v>3.4493757000000002E-36</c:v>
                </c:pt>
                <c:pt idx="71886">
                  <c:v>3.4493757000000002E-36</c:v>
                </c:pt>
                <c:pt idx="71887">
                  <c:v>3.4493757000000002E-36</c:v>
                </c:pt>
                <c:pt idx="71888">
                  <c:v>3.4493757000000002E-36</c:v>
                </c:pt>
                <c:pt idx="71889">
                  <c:v>3.4493757000000002E-36</c:v>
                </c:pt>
                <c:pt idx="71890">
                  <c:v>3.4493757000000002E-36</c:v>
                </c:pt>
                <c:pt idx="71891">
                  <c:v>3.4493757000000002E-36</c:v>
                </c:pt>
                <c:pt idx="71892">
                  <c:v>3.4493757000000002E-36</c:v>
                </c:pt>
                <c:pt idx="71893">
                  <c:v>3.4493757000000002E-36</c:v>
                </c:pt>
                <c:pt idx="71894">
                  <c:v>3.4493757000000002E-36</c:v>
                </c:pt>
                <c:pt idx="71895">
                  <c:v>3.4493757000000002E-36</c:v>
                </c:pt>
                <c:pt idx="71896">
                  <c:v>3.4493757000000002E-36</c:v>
                </c:pt>
                <c:pt idx="71897">
                  <c:v>3.4493757000000002E-36</c:v>
                </c:pt>
                <c:pt idx="71898">
                  <c:v>3.4493757000000002E-36</c:v>
                </c:pt>
                <c:pt idx="71899">
                  <c:v>3.4493757000000002E-36</c:v>
                </c:pt>
                <c:pt idx="71900">
                  <c:v>3.4493757000000002E-36</c:v>
                </c:pt>
                <c:pt idx="71901">
                  <c:v>3.4493757000000002E-36</c:v>
                </c:pt>
                <c:pt idx="71902">
                  <c:v>3.4493757000000002E-36</c:v>
                </c:pt>
                <c:pt idx="71903">
                  <c:v>3.4493757000000002E-36</c:v>
                </c:pt>
                <c:pt idx="71904">
                  <c:v>3.4493757000000002E-36</c:v>
                </c:pt>
                <c:pt idx="71905">
                  <c:v>3.4493757000000002E-36</c:v>
                </c:pt>
                <c:pt idx="71906">
                  <c:v>3.4493757000000002E-36</c:v>
                </c:pt>
                <c:pt idx="71907">
                  <c:v>3.4493757000000002E-36</c:v>
                </c:pt>
                <c:pt idx="71908">
                  <c:v>3.4493757000000002E-36</c:v>
                </c:pt>
                <c:pt idx="71909">
                  <c:v>3.4493757000000002E-36</c:v>
                </c:pt>
                <c:pt idx="71910">
                  <c:v>3.4493757000000002E-36</c:v>
                </c:pt>
                <c:pt idx="71911">
                  <c:v>3.4493757000000002E-36</c:v>
                </c:pt>
                <c:pt idx="71912">
                  <c:v>3.4493757000000002E-36</c:v>
                </c:pt>
                <c:pt idx="71913">
                  <c:v>3.4493757000000002E-36</c:v>
                </c:pt>
                <c:pt idx="71914">
                  <c:v>3.4493757000000002E-36</c:v>
                </c:pt>
                <c:pt idx="71915">
                  <c:v>3.4493757000000002E-36</c:v>
                </c:pt>
                <c:pt idx="71916">
                  <c:v>3.4493757000000002E-36</c:v>
                </c:pt>
                <c:pt idx="71917">
                  <c:v>3.4493757000000002E-36</c:v>
                </c:pt>
                <c:pt idx="71918">
                  <c:v>3.4493757000000002E-36</c:v>
                </c:pt>
                <c:pt idx="71919">
                  <c:v>3.4493757000000002E-36</c:v>
                </c:pt>
                <c:pt idx="71920">
                  <c:v>3.4493757000000002E-36</c:v>
                </c:pt>
                <c:pt idx="71921">
                  <c:v>3.4493757000000002E-36</c:v>
                </c:pt>
                <c:pt idx="71922">
                  <c:v>3.4493757000000002E-36</c:v>
                </c:pt>
                <c:pt idx="71923">
                  <c:v>3.4493757000000002E-36</c:v>
                </c:pt>
                <c:pt idx="71924">
                  <c:v>3.4493757000000002E-36</c:v>
                </c:pt>
                <c:pt idx="71925">
                  <c:v>3.4493757000000002E-36</c:v>
                </c:pt>
                <c:pt idx="71926">
                  <c:v>3.4493757000000002E-36</c:v>
                </c:pt>
                <c:pt idx="71927">
                  <c:v>3.4493757000000002E-36</c:v>
                </c:pt>
                <c:pt idx="71928">
                  <c:v>3.4493757000000002E-36</c:v>
                </c:pt>
                <c:pt idx="71929">
                  <c:v>3.4493757000000002E-36</c:v>
                </c:pt>
                <c:pt idx="71930">
                  <c:v>3.4493757000000002E-36</c:v>
                </c:pt>
                <c:pt idx="71931">
                  <c:v>3.4493757000000002E-36</c:v>
                </c:pt>
                <c:pt idx="71932">
                  <c:v>3.4493757000000002E-36</c:v>
                </c:pt>
                <c:pt idx="71933">
                  <c:v>3.4493757000000002E-36</c:v>
                </c:pt>
                <c:pt idx="71934">
                  <c:v>3.4493757000000002E-36</c:v>
                </c:pt>
                <c:pt idx="71935">
                  <c:v>3.4493757000000002E-36</c:v>
                </c:pt>
                <c:pt idx="71936">
                  <c:v>3.4493757000000002E-36</c:v>
                </c:pt>
                <c:pt idx="71937">
                  <c:v>3.4493757000000002E-36</c:v>
                </c:pt>
                <c:pt idx="71938">
                  <c:v>3.4493757000000002E-36</c:v>
                </c:pt>
                <c:pt idx="71939">
                  <c:v>3.4493757000000002E-36</c:v>
                </c:pt>
                <c:pt idx="71940">
                  <c:v>3.4493757000000002E-36</c:v>
                </c:pt>
                <c:pt idx="71941">
                  <c:v>3.4493757000000002E-36</c:v>
                </c:pt>
                <c:pt idx="71942">
                  <c:v>3.4493757000000002E-36</c:v>
                </c:pt>
                <c:pt idx="71943">
                  <c:v>3.4493757000000002E-36</c:v>
                </c:pt>
                <c:pt idx="71944">
                  <c:v>3.4493757000000002E-36</c:v>
                </c:pt>
                <c:pt idx="71945">
                  <c:v>3.4493757000000002E-36</c:v>
                </c:pt>
                <c:pt idx="71946">
                  <c:v>3.4493757000000002E-36</c:v>
                </c:pt>
                <c:pt idx="71947">
                  <c:v>3.4493757000000002E-36</c:v>
                </c:pt>
                <c:pt idx="71948">
                  <c:v>3.4493757000000002E-36</c:v>
                </c:pt>
                <c:pt idx="71949">
                  <c:v>3.4493757000000002E-36</c:v>
                </c:pt>
                <c:pt idx="71950">
                  <c:v>3.4493757000000002E-36</c:v>
                </c:pt>
                <c:pt idx="71951">
                  <c:v>3.4493757000000002E-36</c:v>
                </c:pt>
                <c:pt idx="71952">
                  <c:v>3.4493757000000002E-36</c:v>
                </c:pt>
                <c:pt idx="71953">
                  <c:v>3.4493757000000002E-36</c:v>
                </c:pt>
                <c:pt idx="71954">
                  <c:v>3.4493757000000002E-36</c:v>
                </c:pt>
                <c:pt idx="71955">
                  <c:v>3.4493757000000002E-36</c:v>
                </c:pt>
                <c:pt idx="71956">
                  <c:v>3.4493757000000002E-36</c:v>
                </c:pt>
                <c:pt idx="71957">
                  <c:v>3.4493757000000002E-36</c:v>
                </c:pt>
                <c:pt idx="71958">
                  <c:v>3.4493757000000002E-36</c:v>
                </c:pt>
                <c:pt idx="71959">
                  <c:v>3.4493757000000002E-36</c:v>
                </c:pt>
                <c:pt idx="71960">
                  <c:v>3.4493757000000002E-36</c:v>
                </c:pt>
                <c:pt idx="71961">
                  <c:v>3.4493757000000002E-36</c:v>
                </c:pt>
                <c:pt idx="71962">
                  <c:v>3.4493757000000002E-36</c:v>
                </c:pt>
                <c:pt idx="71963">
                  <c:v>3.4493757000000002E-36</c:v>
                </c:pt>
                <c:pt idx="71964">
                  <c:v>3.4493757000000002E-36</c:v>
                </c:pt>
                <c:pt idx="71965">
                  <c:v>3.4493757000000002E-36</c:v>
                </c:pt>
                <c:pt idx="71966">
                  <c:v>3.4493757000000002E-36</c:v>
                </c:pt>
                <c:pt idx="71967">
                  <c:v>3.4493757000000002E-36</c:v>
                </c:pt>
                <c:pt idx="71968">
                  <c:v>3.4493757000000002E-36</c:v>
                </c:pt>
                <c:pt idx="71969">
                  <c:v>3.4493757000000002E-36</c:v>
                </c:pt>
                <c:pt idx="71970">
                  <c:v>3.4493757000000002E-36</c:v>
                </c:pt>
                <c:pt idx="71971">
                  <c:v>3.4493757000000002E-36</c:v>
                </c:pt>
                <c:pt idx="71972">
                  <c:v>3.4493757000000002E-36</c:v>
                </c:pt>
                <c:pt idx="71973">
                  <c:v>3.4493757000000002E-36</c:v>
                </c:pt>
                <c:pt idx="71974">
                  <c:v>3.4493757000000002E-36</c:v>
                </c:pt>
                <c:pt idx="71975">
                  <c:v>3.4493757000000002E-36</c:v>
                </c:pt>
                <c:pt idx="71976">
                  <c:v>3.4493757000000002E-36</c:v>
                </c:pt>
                <c:pt idx="71977">
                  <c:v>3.4493757000000002E-36</c:v>
                </c:pt>
                <c:pt idx="71978">
                  <c:v>3.4493757000000002E-36</c:v>
                </c:pt>
                <c:pt idx="71979">
                  <c:v>3.4493757000000002E-36</c:v>
                </c:pt>
                <c:pt idx="71980">
                  <c:v>3.4493757000000002E-36</c:v>
                </c:pt>
                <c:pt idx="71981">
                  <c:v>3.4493757000000002E-36</c:v>
                </c:pt>
                <c:pt idx="71982">
                  <c:v>3.4493757000000002E-36</c:v>
                </c:pt>
                <c:pt idx="71983">
                  <c:v>3.4493757000000002E-36</c:v>
                </c:pt>
                <c:pt idx="71984">
                  <c:v>3.4493757000000002E-36</c:v>
                </c:pt>
                <c:pt idx="71985">
                  <c:v>3.4493757000000002E-36</c:v>
                </c:pt>
                <c:pt idx="71986">
                  <c:v>3.4493757000000002E-36</c:v>
                </c:pt>
                <c:pt idx="71987">
                  <c:v>3.4493757000000002E-36</c:v>
                </c:pt>
                <c:pt idx="71988">
                  <c:v>3.4493757000000002E-36</c:v>
                </c:pt>
                <c:pt idx="71989">
                  <c:v>3.4493757000000002E-36</c:v>
                </c:pt>
                <c:pt idx="71990">
                  <c:v>3.4493757000000002E-36</c:v>
                </c:pt>
                <c:pt idx="71991">
                  <c:v>3.4493757000000002E-36</c:v>
                </c:pt>
                <c:pt idx="71992">
                  <c:v>3.4493757000000002E-36</c:v>
                </c:pt>
                <c:pt idx="71993">
                  <c:v>3.4493757000000002E-36</c:v>
                </c:pt>
                <c:pt idx="71994">
                  <c:v>3.4493757000000002E-36</c:v>
                </c:pt>
                <c:pt idx="71995">
                  <c:v>3.4493757000000002E-36</c:v>
                </c:pt>
                <c:pt idx="71996">
                  <c:v>3.4493757000000002E-36</c:v>
                </c:pt>
                <c:pt idx="71997">
                  <c:v>3.4493757000000002E-36</c:v>
                </c:pt>
                <c:pt idx="71998">
                  <c:v>3.4493757000000002E-36</c:v>
                </c:pt>
                <c:pt idx="71999">
                  <c:v>3.4493757000000002E-36</c:v>
                </c:pt>
                <c:pt idx="72000">
                  <c:v>3.4493757000000002E-36</c:v>
                </c:pt>
                <c:pt idx="72001">
                  <c:v>3.4493757000000002E-36</c:v>
                </c:pt>
                <c:pt idx="72002">
                  <c:v>3.4493757000000002E-36</c:v>
                </c:pt>
                <c:pt idx="72003">
                  <c:v>3.4493757000000002E-36</c:v>
                </c:pt>
                <c:pt idx="72004">
                  <c:v>3.4493757000000002E-36</c:v>
                </c:pt>
                <c:pt idx="72005">
                  <c:v>3.4493757000000002E-36</c:v>
                </c:pt>
                <c:pt idx="72006">
                  <c:v>3.4493757000000002E-36</c:v>
                </c:pt>
                <c:pt idx="72007">
                  <c:v>3.4493757000000002E-36</c:v>
                </c:pt>
                <c:pt idx="72008">
                  <c:v>3.4493757000000002E-36</c:v>
                </c:pt>
                <c:pt idx="72009">
                  <c:v>3.4493757000000002E-36</c:v>
                </c:pt>
                <c:pt idx="72010">
                  <c:v>3.4493757000000002E-36</c:v>
                </c:pt>
                <c:pt idx="72011">
                  <c:v>3.4493757000000002E-36</c:v>
                </c:pt>
                <c:pt idx="72012">
                  <c:v>3.4493757000000002E-36</c:v>
                </c:pt>
                <c:pt idx="72013">
                  <c:v>3.4493757000000002E-36</c:v>
                </c:pt>
                <c:pt idx="72014">
                  <c:v>3.4493757000000002E-36</c:v>
                </c:pt>
                <c:pt idx="72015">
                  <c:v>3.4493757000000002E-36</c:v>
                </c:pt>
                <c:pt idx="72016">
                  <c:v>3.4493757000000002E-36</c:v>
                </c:pt>
                <c:pt idx="72017">
                  <c:v>3.4493757000000002E-36</c:v>
                </c:pt>
                <c:pt idx="72018">
                  <c:v>3.4493757000000002E-36</c:v>
                </c:pt>
                <c:pt idx="72019">
                  <c:v>3.4493757000000002E-36</c:v>
                </c:pt>
                <c:pt idx="72020">
                  <c:v>3.4493757000000002E-36</c:v>
                </c:pt>
                <c:pt idx="72021">
                  <c:v>3.4493757000000002E-36</c:v>
                </c:pt>
                <c:pt idx="72022">
                  <c:v>3.4493757000000002E-36</c:v>
                </c:pt>
                <c:pt idx="72023">
                  <c:v>3.4493757000000002E-36</c:v>
                </c:pt>
                <c:pt idx="72024">
                  <c:v>3.4493757000000002E-36</c:v>
                </c:pt>
                <c:pt idx="72025">
                  <c:v>3.4493757000000002E-36</c:v>
                </c:pt>
                <c:pt idx="72026">
                  <c:v>3.4493757000000002E-36</c:v>
                </c:pt>
                <c:pt idx="72027">
                  <c:v>3.4493757000000002E-36</c:v>
                </c:pt>
                <c:pt idx="72028">
                  <c:v>3.4493757000000002E-36</c:v>
                </c:pt>
                <c:pt idx="72029">
                  <c:v>3.4493757000000002E-36</c:v>
                </c:pt>
                <c:pt idx="72030">
                  <c:v>3.4493757000000002E-36</c:v>
                </c:pt>
                <c:pt idx="72031">
                  <c:v>3.4493757000000002E-36</c:v>
                </c:pt>
                <c:pt idx="72032">
                  <c:v>3.4493757000000002E-36</c:v>
                </c:pt>
                <c:pt idx="72033">
                  <c:v>3.4493757000000002E-36</c:v>
                </c:pt>
                <c:pt idx="72034">
                  <c:v>3.4493757000000002E-36</c:v>
                </c:pt>
                <c:pt idx="72035">
                  <c:v>3.4493757000000002E-36</c:v>
                </c:pt>
                <c:pt idx="72036">
                  <c:v>3.4493757000000002E-36</c:v>
                </c:pt>
                <c:pt idx="72037">
                  <c:v>3.4493757000000002E-36</c:v>
                </c:pt>
                <c:pt idx="72038">
                  <c:v>3.4493757000000002E-36</c:v>
                </c:pt>
                <c:pt idx="72039">
                  <c:v>3.4493757000000002E-36</c:v>
                </c:pt>
                <c:pt idx="72040">
                  <c:v>3.4493757000000002E-36</c:v>
                </c:pt>
                <c:pt idx="72041">
                  <c:v>3.4493757000000002E-36</c:v>
                </c:pt>
                <c:pt idx="72042">
                  <c:v>3.4493757000000002E-36</c:v>
                </c:pt>
                <c:pt idx="72043">
                  <c:v>3.4493757000000002E-36</c:v>
                </c:pt>
                <c:pt idx="72044">
                  <c:v>3.4493757000000002E-36</c:v>
                </c:pt>
                <c:pt idx="72045">
                  <c:v>3.4493757000000002E-36</c:v>
                </c:pt>
                <c:pt idx="72046">
                  <c:v>3.4493757000000002E-36</c:v>
                </c:pt>
                <c:pt idx="72047">
                  <c:v>3.4493757000000002E-36</c:v>
                </c:pt>
                <c:pt idx="72048">
                  <c:v>3.4493757000000002E-36</c:v>
                </c:pt>
                <c:pt idx="72049">
                  <c:v>3.4493757000000002E-36</c:v>
                </c:pt>
                <c:pt idx="72050">
                  <c:v>3.4493757000000002E-36</c:v>
                </c:pt>
                <c:pt idx="72051">
                  <c:v>3.4493757000000002E-36</c:v>
                </c:pt>
                <c:pt idx="72052">
                  <c:v>3.4493757000000002E-36</c:v>
                </c:pt>
                <c:pt idx="72053">
                  <c:v>3.4493757000000002E-36</c:v>
                </c:pt>
                <c:pt idx="72054">
                  <c:v>3.4493757000000002E-36</c:v>
                </c:pt>
                <c:pt idx="72055">
                  <c:v>3.4493757000000002E-36</c:v>
                </c:pt>
                <c:pt idx="72056">
                  <c:v>3.4493757000000002E-36</c:v>
                </c:pt>
                <c:pt idx="72057">
                  <c:v>3.4493757000000002E-36</c:v>
                </c:pt>
                <c:pt idx="72058">
                  <c:v>3.4493757000000002E-36</c:v>
                </c:pt>
                <c:pt idx="72059">
                  <c:v>3.4493757000000002E-36</c:v>
                </c:pt>
                <c:pt idx="72060">
                  <c:v>3.4493757000000002E-36</c:v>
                </c:pt>
                <c:pt idx="72061">
                  <c:v>3.4493757000000002E-36</c:v>
                </c:pt>
                <c:pt idx="72062">
                  <c:v>3.4493757000000002E-36</c:v>
                </c:pt>
                <c:pt idx="72063">
                  <c:v>3.4493757000000002E-36</c:v>
                </c:pt>
                <c:pt idx="72064">
                  <c:v>3.4493757000000002E-36</c:v>
                </c:pt>
                <c:pt idx="72065">
                  <c:v>3.4493757000000002E-36</c:v>
                </c:pt>
                <c:pt idx="72066">
                  <c:v>3.4493757000000002E-36</c:v>
                </c:pt>
                <c:pt idx="72067">
                  <c:v>3.4493757000000002E-36</c:v>
                </c:pt>
                <c:pt idx="72068">
                  <c:v>3.4493757000000002E-36</c:v>
                </c:pt>
                <c:pt idx="72069">
                  <c:v>3.4493757000000002E-36</c:v>
                </c:pt>
                <c:pt idx="72070">
                  <c:v>3.4493757000000002E-36</c:v>
                </c:pt>
                <c:pt idx="72071">
                  <c:v>3.4493757000000002E-36</c:v>
                </c:pt>
                <c:pt idx="72072">
                  <c:v>3.4493757000000002E-36</c:v>
                </c:pt>
                <c:pt idx="72073">
                  <c:v>3.4493757000000002E-36</c:v>
                </c:pt>
                <c:pt idx="72074">
                  <c:v>3.4493757000000002E-36</c:v>
                </c:pt>
                <c:pt idx="72075">
                  <c:v>3.4493757000000002E-36</c:v>
                </c:pt>
                <c:pt idx="72076">
                  <c:v>3.4493757000000002E-36</c:v>
                </c:pt>
                <c:pt idx="72077">
                  <c:v>3.4493757000000002E-36</c:v>
                </c:pt>
                <c:pt idx="72078">
                  <c:v>3.4493757000000002E-36</c:v>
                </c:pt>
                <c:pt idx="72079">
                  <c:v>3.4493757000000002E-36</c:v>
                </c:pt>
                <c:pt idx="72080">
                  <c:v>3.4493757000000002E-36</c:v>
                </c:pt>
                <c:pt idx="72081">
                  <c:v>3.4493757000000002E-36</c:v>
                </c:pt>
                <c:pt idx="72082">
                  <c:v>3.4493757000000002E-36</c:v>
                </c:pt>
                <c:pt idx="72083">
                  <c:v>3.4493757000000002E-36</c:v>
                </c:pt>
                <c:pt idx="72084">
                  <c:v>3.4493757000000002E-36</c:v>
                </c:pt>
                <c:pt idx="72085">
                  <c:v>3.4493757000000002E-36</c:v>
                </c:pt>
                <c:pt idx="72086">
                  <c:v>3.4493757000000002E-36</c:v>
                </c:pt>
                <c:pt idx="72087">
                  <c:v>3.4493757000000002E-36</c:v>
                </c:pt>
                <c:pt idx="72088">
                  <c:v>3.4493757000000002E-36</c:v>
                </c:pt>
                <c:pt idx="72089">
                  <c:v>3.4493757000000002E-36</c:v>
                </c:pt>
                <c:pt idx="72090">
                  <c:v>3.4493757000000002E-36</c:v>
                </c:pt>
                <c:pt idx="72091">
                  <c:v>3.4493757000000002E-36</c:v>
                </c:pt>
                <c:pt idx="72092">
                  <c:v>3.4493757000000002E-36</c:v>
                </c:pt>
                <c:pt idx="72093">
                  <c:v>3.4493757000000002E-36</c:v>
                </c:pt>
                <c:pt idx="72094">
                  <c:v>3.4493757000000002E-36</c:v>
                </c:pt>
                <c:pt idx="72095">
                  <c:v>3.4493757000000002E-36</c:v>
                </c:pt>
                <c:pt idx="72096">
                  <c:v>3.4493757000000002E-36</c:v>
                </c:pt>
                <c:pt idx="72097">
                  <c:v>3.4493757000000002E-36</c:v>
                </c:pt>
                <c:pt idx="72098">
                  <c:v>3.4493757000000002E-36</c:v>
                </c:pt>
                <c:pt idx="72099">
                  <c:v>3.4493757000000002E-36</c:v>
                </c:pt>
                <c:pt idx="72100">
                  <c:v>3.4493757000000002E-36</c:v>
                </c:pt>
                <c:pt idx="72101">
                  <c:v>3.4493757000000002E-36</c:v>
                </c:pt>
                <c:pt idx="72102">
                  <c:v>3.4493757000000002E-36</c:v>
                </c:pt>
                <c:pt idx="72103">
                  <c:v>3.4493757000000002E-36</c:v>
                </c:pt>
                <c:pt idx="72104">
                  <c:v>3.4493757000000002E-36</c:v>
                </c:pt>
                <c:pt idx="72105">
                  <c:v>3.4493757000000002E-36</c:v>
                </c:pt>
                <c:pt idx="72106">
                  <c:v>3.4493757000000002E-36</c:v>
                </c:pt>
                <c:pt idx="72107">
                  <c:v>3.4493757000000002E-36</c:v>
                </c:pt>
                <c:pt idx="72108">
                  <c:v>3.4493757000000002E-36</c:v>
                </c:pt>
                <c:pt idx="72109">
                  <c:v>3.4493757000000002E-36</c:v>
                </c:pt>
                <c:pt idx="72110">
                  <c:v>3.4493757000000002E-36</c:v>
                </c:pt>
                <c:pt idx="72111">
                  <c:v>3.4493757000000002E-36</c:v>
                </c:pt>
                <c:pt idx="72112">
                  <c:v>3.4493757000000002E-36</c:v>
                </c:pt>
                <c:pt idx="72113">
                  <c:v>3.4493757000000002E-36</c:v>
                </c:pt>
                <c:pt idx="72114">
                  <c:v>3.4493757000000002E-36</c:v>
                </c:pt>
                <c:pt idx="72115">
                  <c:v>3.4493757000000002E-36</c:v>
                </c:pt>
                <c:pt idx="72116">
                  <c:v>3.4493757000000002E-36</c:v>
                </c:pt>
                <c:pt idx="72117">
                  <c:v>3.4493757000000002E-36</c:v>
                </c:pt>
                <c:pt idx="72118">
                  <c:v>3.4493757000000002E-36</c:v>
                </c:pt>
                <c:pt idx="72119">
                  <c:v>3.4493757000000002E-36</c:v>
                </c:pt>
                <c:pt idx="72120">
                  <c:v>3.4493757000000002E-36</c:v>
                </c:pt>
                <c:pt idx="72121">
                  <c:v>3.4493757000000002E-36</c:v>
                </c:pt>
                <c:pt idx="72122">
                  <c:v>3.4493757000000002E-36</c:v>
                </c:pt>
                <c:pt idx="72123">
                  <c:v>3.4493757000000002E-36</c:v>
                </c:pt>
                <c:pt idx="72124">
                  <c:v>3.4493757000000002E-36</c:v>
                </c:pt>
                <c:pt idx="72125">
                  <c:v>3.4493757000000002E-36</c:v>
                </c:pt>
                <c:pt idx="72126">
                  <c:v>3.4493757000000002E-36</c:v>
                </c:pt>
                <c:pt idx="72127">
                  <c:v>3.4493757000000002E-36</c:v>
                </c:pt>
                <c:pt idx="72128">
                  <c:v>3.4493757000000002E-36</c:v>
                </c:pt>
                <c:pt idx="72129">
                  <c:v>3.4493757000000002E-36</c:v>
                </c:pt>
                <c:pt idx="72130">
                  <c:v>3.4493757000000002E-36</c:v>
                </c:pt>
                <c:pt idx="72131">
                  <c:v>3.4493757000000002E-36</c:v>
                </c:pt>
                <c:pt idx="72132">
                  <c:v>3.4493757000000002E-36</c:v>
                </c:pt>
                <c:pt idx="72133">
                  <c:v>3.4493757000000002E-36</c:v>
                </c:pt>
                <c:pt idx="72134">
                  <c:v>3.4493757000000002E-36</c:v>
                </c:pt>
                <c:pt idx="72135">
                  <c:v>3.4493757000000002E-36</c:v>
                </c:pt>
                <c:pt idx="72136">
                  <c:v>3.4493757000000002E-36</c:v>
                </c:pt>
                <c:pt idx="72137">
                  <c:v>3.4493757000000002E-36</c:v>
                </c:pt>
                <c:pt idx="72138">
                  <c:v>3.4493757000000002E-36</c:v>
                </c:pt>
                <c:pt idx="72139">
                  <c:v>3.4493757000000002E-36</c:v>
                </c:pt>
                <c:pt idx="72140">
                  <c:v>3.4493757000000002E-36</c:v>
                </c:pt>
                <c:pt idx="72141">
                  <c:v>3.4493757000000002E-36</c:v>
                </c:pt>
                <c:pt idx="72142">
                  <c:v>3.4493757000000002E-36</c:v>
                </c:pt>
                <c:pt idx="72143">
                  <c:v>3.4493757000000002E-36</c:v>
                </c:pt>
                <c:pt idx="72144">
                  <c:v>3.4493757000000002E-36</c:v>
                </c:pt>
                <c:pt idx="72145">
                  <c:v>3.4493757000000002E-36</c:v>
                </c:pt>
                <c:pt idx="72146">
                  <c:v>3.4493757000000002E-36</c:v>
                </c:pt>
                <c:pt idx="72147">
                  <c:v>3.4493757000000002E-36</c:v>
                </c:pt>
                <c:pt idx="72148">
                  <c:v>3.4493757000000002E-36</c:v>
                </c:pt>
                <c:pt idx="72149">
                  <c:v>3.4493757000000002E-36</c:v>
                </c:pt>
                <c:pt idx="72150">
                  <c:v>3.4493757000000002E-36</c:v>
                </c:pt>
                <c:pt idx="72151">
                  <c:v>3.4493757000000002E-36</c:v>
                </c:pt>
                <c:pt idx="72152">
                  <c:v>3.4493757000000002E-36</c:v>
                </c:pt>
                <c:pt idx="72153">
                  <c:v>3.4493757000000002E-36</c:v>
                </c:pt>
                <c:pt idx="72154">
                  <c:v>3.4493757000000002E-36</c:v>
                </c:pt>
                <c:pt idx="72155">
                  <c:v>3.4493757000000002E-36</c:v>
                </c:pt>
                <c:pt idx="72156">
                  <c:v>3.4493757000000002E-36</c:v>
                </c:pt>
                <c:pt idx="72157">
                  <c:v>3.4493757000000002E-36</c:v>
                </c:pt>
                <c:pt idx="72158">
                  <c:v>3.4493757000000002E-36</c:v>
                </c:pt>
                <c:pt idx="72159">
                  <c:v>3.4493757000000002E-36</c:v>
                </c:pt>
                <c:pt idx="72160">
                  <c:v>3.4493757000000002E-36</c:v>
                </c:pt>
                <c:pt idx="72161">
                  <c:v>3.4493757000000002E-36</c:v>
                </c:pt>
                <c:pt idx="72162">
                  <c:v>3.4493757000000002E-36</c:v>
                </c:pt>
                <c:pt idx="72163">
                  <c:v>3.4493757000000002E-36</c:v>
                </c:pt>
                <c:pt idx="72164">
                  <c:v>3.4493757000000002E-36</c:v>
                </c:pt>
                <c:pt idx="72165">
                  <c:v>3.4493757000000002E-36</c:v>
                </c:pt>
                <c:pt idx="72166">
                  <c:v>3.4493757000000002E-36</c:v>
                </c:pt>
                <c:pt idx="72167">
                  <c:v>3.4493757000000002E-36</c:v>
                </c:pt>
                <c:pt idx="72168">
                  <c:v>3.4493757000000002E-36</c:v>
                </c:pt>
                <c:pt idx="72169">
                  <c:v>3.4493757000000002E-36</c:v>
                </c:pt>
                <c:pt idx="72170">
                  <c:v>3.4493757000000002E-36</c:v>
                </c:pt>
                <c:pt idx="72171">
                  <c:v>3.4493757000000002E-36</c:v>
                </c:pt>
                <c:pt idx="72172">
                  <c:v>3.4493757000000002E-36</c:v>
                </c:pt>
                <c:pt idx="72173">
                  <c:v>3.4493757000000002E-36</c:v>
                </c:pt>
                <c:pt idx="72174">
                  <c:v>3.4493757000000002E-36</c:v>
                </c:pt>
                <c:pt idx="72175">
                  <c:v>3.4493757000000002E-36</c:v>
                </c:pt>
                <c:pt idx="72176">
                  <c:v>3.4493757000000002E-36</c:v>
                </c:pt>
                <c:pt idx="72177">
                  <c:v>3.4493757000000002E-36</c:v>
                </c:pt>
                <c:pt idx="72178">
                  <c:v>3.4493757000000002E-36</c:v>
                </c:pt>
                <c:pt idx="72179">
                  <c:v>3.4493757000000002E-36</c:v>
                </c:pt>
                <c:pt idx="72180">
                  <c:v>3.4493757000000002E-36</c:v>
                </c:pt>
                <c:pt idx="72181">
                  <c:v>3.4493757000000002E-36</c:v>
                </c:pt>
                <c:pt idx="72182">
                  <c:v>3.4493757000000002E-36</c:v>
                </c:pt>
                <c:pt idx="72183">
                  <c:v>3.4493757000000002E-36</c:v>
                </c:pt>
                <c:pt idx="72184">
                  <c:v>3.4493757000000002E-36</c:v>
                </c:pt>
                <c:pt idx="72185">
                  <c:v>3.4493757000000002E-36</c:v>
                </c:pt>
                <c:pt idx="72186">
                  <c:v>3.4493757000000002E-36</c:v>
                </c:pt>
                <c:pt idx="72187">
                  <c:v>3.4493757000000002E-36</c:v>
                </c:pt>
                <c:pt idx="72188">
                  <c:v>3.4493757000000002E-36</c:v>
                </c:pt>
                <c:pt idx="72189">
                  <c:v>3.4493757000000002E-36</c:v>
                </c:pt>
                <c:pt idx="72190">
                  <c:v>3.4493757000000002E-36</c:v>
                </c:pt>
                <c:pt idx="72191">
                  <c:v>3.4493757000000002E-36</c:v>
                </c:pt>
                <c:pt idx="72192">
                  <c:v>3.4493757000000002E-36</c:v>
                </c:pt>
                <c:pt idx="72193">
                  <c:v>3.4493757000000002E-36</c:v>
                </c:pt>
                <c:pt idx="72194">
                  <c:v>3.4493757000000002E-36</c:v>
                </c:pt>
                <c:pt idx="72195">
                  <c:v>3.4493757000000002E-36</c:v>
                </c:pt>
                <c:pt idx="72196">
                  <c:v>3.4493757000000002E-36</c:v>
                </c:pt>
                <c:pt idx="72197">
                  <c:v>3.4493757000000002E-36</c:v>
                </c:pt>
                <c:pt idx="72198">
                  <c:v>3.4493757000000002E-36</c:v>
                </c:pt>
                <c:pt idx="72199">
                  <c:v>3.4493757000000002E-36</c:v>
                </c:pt>
                <c:pt idx="72200">
                  <c:v>3.4493757000000002E-36</c:v>
                </c:pt>
                <c:pt idx="72201">
                  <c:v>3.4493757000000002E-36</c:v>
                </c:pt>
                <c:pt idx="72202">
                  <c:v>3.4493757000000002E-36</c:v>
                </c:pt>
                <c:pt idx="72203">
                  <c:v>3.4493757000000002E-36</c:v>
                </c:pt>
                <c:pt idx="72204">
                  <c:v>3.4493757000000002E-36</c:v>
                </c:pt>
                <c:pt idx="72205">
                  <c:v>3.4493757000000002E-36</c:v>
                </c:pt>
                <c:pt idx="72206">
                  <c:v>3.4493757000000002E-36</c:v>
                </c:pt>
                <c:pt idx="72207">
                  <c:v>3.4493757000000002E-36</c:v>
                </c:pt>
                <c:pt idx="72208">
                  <c:v>3.4493757000000002E-36</c:v>
                </c:pt>
                <c:pt idx="72209">
                  <c:v>3.4493757000000002E-36</c:v>
                </c:pt>
                <c:pt idx="72210">
                  <c:v>3.4493757000000002E-36</c:v>
                </c:pt>
                <c:pt idx="72211">
                  <c:v>3.4493757000000002E-36</c:v>
                </c:pt>
                <c:pt idx="72212">
                  <c:v>3.4493757000000002E-36</c:v>
                </c:pt>
                <c:pt idx="72213">
                  <c:v>3.4493757000000002E-36</c:v>
                </c:pt>
                <c:pt idx="72214">
                  <c:v>3.4493757000000002E-36</c:v>
                </c:pt>
                <c:pt idx="72215">
                  <c:v>3.4493757000000002E-36</c:v>
                </c:pt>
                <c:pt idx="72216">
                  <c:v>3.4493757000000002E-36</c:v>
                </c:pt>
                <c:pt idx="72217">
                  <c:v>3.4493757000000002E-36</c:v>
                </c:pt>
                <c:pt idx="72218">
                  <c:v>3.4493757000000002E-36</c:v>
                </c:pt>
                <c:pt idx="72219">
                  <c:v>3.4493757000000002E-36</c:v>
                </c:pt>
                <c:pt idx="72220">
                  <c:v>3.4493757000000002E-36</c:v>
                </c:pt>
                <c:pt idx="72221">
                  <c:v>3.4493757000000002E-36</c:v>
                </c:pt>
                <c:pt idx="72222">
                  <c:v>3.4493757000000002E-36</c:v>
                </c:pt>
                <c:pt idx="72223">
                  <c:v>3.4493757000000002E-36</c:v>
                </c:pt>
                <c:pt idx="72224">
                  <c:v>3.4493757000000002E-36</c:v>
                </c:pt>
                <c:pt idx="72225">
                  <c:v>3.4493757000000002E-36</c:v>
                </c:pt>
                <c:pt idx="72226">
                  <c:v>3.4493757000000002E-36</c:v>
                </c:pt>
                <c:pt idx="72227">
                  <c:v>3.4493757000000002E-36</c:v>
                </c:pt>
                <c:pt idx="72228">
                  <c:v>3.4493757000000002E-36</c:v>
                </c:pt>
                <c:pt idx="72229">
                  <c:v>3.4493757000000002E-36</c:v>
                </c:pt>
                <c:pt idx="72230">
                  <c:v>3.4493757000000002E-36</c:v>
                </c:pt>
                <c:pt idx="72231">
                  <c:v>3.4493757000000002E-36</c:v>
                </c:pt>
                <c:pt idx="72232">
                  <c:v>3.4493757000000002E-36</c:v>
                </c:pt>
                <c:pt idx="72233">
                  <c:v>3.4493757000000002E-36</c:v>
                </c:pt>
                <c:pt idx="72234">
                  <c:v>3.4493757000000002E-36</c:v>
                </c:pt>
                <c:pt idx="72235">
                  <c:v>3.4493757000000002E-36</c:v>
                </c:pt>
                <c:pt idx="72236">
                  <c:v>3.4493757000000002E-36</c:v>
                </c:pt>
                <c:pt idx="72237">
                  <c:v>3.4493757000000002E-36</c:v>
                </c:pt>
                <c:pt idx="72238">
                  <c:v>3.4493757000000002E-36</c:v>
                </c:pt>
                <c:pt idx="72239">
                  <c:v>3.4493757000000002E-36</c:v>
                </c:pt>
                <c:pt idx="72240">
                  <c:v>3.4493757000000002E-36</c:v>
                </c:pt>
                <c:pt idx="72241">
                  <c:v>3.4493757000000002E-36</c:v>
                </c:pt>
                <c:pt idx="72242">
                  <c:v>3.4493757000000002E-36</c:v>
                </c:pt>
                <c:pt idx="72243">
                  <c:v>3.4493757000000002E-36</c:v>
                </c:pt>
                <c:pt idx="72244">
                  <c:v>3.4493757000000002E-36</c:v>
                </c:pt>
                <c:pt idx="72245">
                  <c:v>3.4493757000000002E-36</c:v>
                </c:pt>
                <c:pt idx="72246">
                  <c:v>3.4493757000000002E-36</c:v>
                </c:pt>
                <c:pt idx="72247">
                  <c:v>3.4493757000000002E-36</c:v>
                </c:pt>
                <c:pt idx="72248">
                  <c:v>3.4493757000000002E-36</c:v>
                </c:pt>
                <c:pt idx="72249">
                  <c:v>3.4493757000000002E-36</c:v>
                </c:pt>
                <c:pt idx="72250">
                  <c:v>3.4493757000000002E-36</c:v>
                </c:pt>
                <c:pt idx="72251">
                  <c:v>3.4493757000000002E-36</c:v>
                </c:pt>
                <c:pt idx="72252">
                  <c:v>3.4493757000000002E-36</c:v>
                </c:pt>
                <c:pt idx="72253">
                  <c:v>3.4493757000000002E-36</c:v>
                </c:pt>
                <c:pt idx="72254">
                  <c:v>3.4493757000000002E-36</c:v>
                </c:pt>
                <c:pt idx="72255">
                  <c:v>3.4493757000000002E-36</c:v>
                </c:pt>
                <c:pt idx="72256">
                  <c:v>3.4493757000000002E-36</c:v>
                </c:pt>
                <c:pt idx="72257">
                  <c:v>3.4493757000000002E-36</c:v>
                </c:pt>
                <c:pt idx="72258">
                  <c:v>3.4493757000000002E-36</c:v>
                </c:pt>
                <c:pt idx="72259">
                  <c:v>3.4493757000000002E-36</c:v>
                </c:pt>
                <c:pt idx="72260">
                  <c:v>3.4493757000000002E-36</c:v>
                </c:pt>
                <c:pt idx="72261">
                  <c:v>3.4493757000000002E-36</c:v>
                </c:pt>
                <c:pt idx="72262">
                  <c:v>3.4493757000000002E-36</c:v>
                </c:pt>
                <c:pt idx="72263">
                  <c:v>3.4493757000000002E-36</c:v>
                </c:pt>
                <c:pt idx="72264">
                  <c:v>3.4493757000000002E-36</c:v>
                </c:pt>
                <c:pt idx="72265">
                  <c:v>3.4493757000000002E-36</c:v>
                </c:pt>
                <c:pt idx="72266">
                  <c:v>3.4493757000000002E-36</c:v>
                </c:pt>
                <c:pt idx="72267">
                  <c:v>3.4493757000000002E-36</c:v>
                </c:pt>
                <c:pt idx="72268">
                  <c:v>3.4493757000000002E-36</c:v>
                </c:pt>
                <c:pt idx="72269">
                  <c:v>3.4493757000000002E-36</c:v>
                </c:pt>
                <c:pt idx="72270">
                  <c:v>3.4493757000000002E-36</c:v>
                </c:pt>
                <c:pt idx="72271">
                  <c:v>3.4493757000000002E-36</c:v>
                </c:pt>
                <c:pt idx="72272">
                  <c:v>3.4493757000000002E-36</c:v>
                </c:pt>
                <c:pt idx="72273">
                  <c:v>3.4493757000000002E-36</c:v>
                </c:pt>
                <c:pt idx="72274">
                  <c:v>3.4493757000000002E-36</c:v>
                </c:pt>
                <c:pt idx="72275">
                  <c:v>3.4493757000000002E-36</c:v>
                </c:pt>
                <c:pt idx="72276">
                  <c:v>3.4493757000000002E-36</c:v>
                </c:pt>
                <c:pt idx="72277">
                  <c:v>3.4493757000000002E-36</c:v>
                </c:pt>
                <c:pt idx="72278">
                  <c:v>3.4493757000000002E-36</c:v>
                </c:pt>
                <c:pt idx="72279">
                  <c:v>3.4493757000000002E-36</c:v>
                </c:pt>
                <c:pt idx="72280">
                  <c:v>3.4493757000000002E-36</c:v>
                </c:pt>
                <c:pt idx="72281">
                  <c:v>3.4493757000000002E-36</c:v>
                </c:pt>
                <c:pt idx="72282">
                  <c:v>3.4493757000000002E-36</c:v>
                </c:pt>
                <c:pt idx="72283">
                  <c:v>3.4493757000000002E-36</c:v>
                </c:pt>
                <c:pt idx="72284">
                  <c:v>3.4493757000000002E-36</c:v>
                </c:pt>
                <c:pt idx="72285">
                  <c:v>3.4493757000000002E-36</c:v>
                </c:pt>
                <c:pt idx="72286">
                  <c:v>3.4493757000000002E-36</c:v>
                </c:pt>
                <c:pt idx="72287">
                  <c:v>3.4493757000000002E-36</c:v>
                </c:pt>
                <c:pt idx="72288">
                  <c:v>3.4493757000000002E-36</c:v>
                </c:pt>
                <c:pt idx="72289">
                  <c:v>3.4493757000000002E-36</c:v>
                </c:pt>
                <c:pt idx="72290">
                  <c:v>3.4493757000000002E-36</c:v>
                </c:pt>
                <c:pt idx="72291">
                  <c:v>3.4493757000000002E-36</c:v>
                </c:pt>
                <c:pt idx="72292">
                  <c:v>3.4493757000000002E-36</c:v>
                </c:pt>
                <c:pt idx="72293">
                  <c:v>3.4493757000000002E-36</c:v>
                </c:pt>
                <c:pt idx="72294">
                  <c:v>3.4493757000000002E-36</c:v>
                </c:pt>
                <c:pt idx="72295">
                  <c:v>3.4493757000000002E-36</c:v>
                </c:pt>
                <c:pt idx="72296">
                  <c:v>3.4493757000000002E-36</c:v>
                </c:pt>
                <c:pt idx="72297">
                  <c:v>3.4493757000000002E-36</c:v>
                </c:pt>
                <c:pt idx="72298">
                  <c:v>3.4493757000000002E-36</c:v>
                </c:pt>
                <c:pt idx="72299">
                  <c:v>3.4493757000000002E-36</c:v>
                </c:pt>
                <c:pt idx="72300">
                  <c:v>3.4493757000000002E-36</c:v>
                </c:pt>
                <c:pt idx="72301">
                  <c:v>3.4493757000000002E-36</c:v>
                </c:pt>
                <c:pt idx="72302">
                  <c:v>3.4493757000000002E-36</c:v>
                </c:pt>
                <c:pt idx="72303">
                  <c:v>3.4493757000000002E-36</c:v>
                </c:pt>
                <c:pt idx="72304">
                  <c:v>3.4493757000000002E-36</c:v>
                </c:pt>
                <c:pt idx="72305">
                  <c:v>3.4493757000000002E-36</c:v>
                </c:pt>
                <c:pt idx="72306">
                  <c:v>3.4493757000000002E-36</c:v>
                </c:pt>
                <c:pt idx="72307">
                  <c:v>3.4493757000000002E-36</c:v>
                </c:pt>
                <c:pt idx="72308">
                  <c:v>3.4493757000000002E-36</c:v>
                </c:pt>
                <c:pt idx="72309">
                  <c:v>3.4493757000000002E-36</c:v>
                </c:pt>
                <c:pt idx="72310">
                  <c:v>3.4493757000000002E-36</c:v>
                </c:pt>
                <c:pt idx="72311">
                  <c:v>3.4493757000000002E-36</c:v>
                </c:pt>
                <c:pt idx="72312">
                  <c:v>3.4493757000000002E-36</c:v>
                </c:pt>
                <c:pt idx="72313">
                  <c:v>3.4493757000000002E-36</c:v>
                </c:pt>
                <c:pt idx="72314">
                  <c:v>3.4493757000000002E-36</c:v>
                </c:pt>
                <c:pt idx="72315">
                  <c:v>3.4493757000000002E-36</c:v>
                </c:pt>
                <c:pt idx="72316">
                  <c:v>3.4493757000000002E-36</c:v>
                </c:pt>
                <c:pt idx="72317">
                  <c:v>3.4493757000000002E-36</c:v>
                </c:pt>
                <c:pt idx="72318">
                  <c:v>3.4493757000000002E-36</c:v>
                </c:pt>
                <c:pt idx="72319">
                  <c:v>3.4493757000000002E-36</c:v>
                </c:pt>
                <c:pt idx="72320">
                  <c:v>3.4493757000000002E-36</c:v>
                </c:pt>
                <c:pt idx="72321">
                  <c:v>3.4493757000000002E-36</c:v>
                </c:pt>
                <c:pt idx="72322">
                  <c:v>3.4493757000000002E-36</c:v>
                </c:pt>
                <c:pt idx="72323">
                  <c:v>3.4493757000000002E-36</c:v>
                </c:pt>
                <c:pt idx="72324">
                  <c:v>3.4493757000000002E-36</c:v>
                </c:pt>
                <c:pt idx="72325">
                  <c:v>3.4493757000000002E-36</c:v>
                </c:pt>
                <c:pt idx="72326">
                  <c:v>3.4493757000000002E-36</c:v>
                </c:pt>
                <c:pt idx="72327">
                  <c:v>3.4493757000000002E-36</c:v>
                </c:pt>
                <c:pt idx="72328">
                  <c:v>3.4493757000000002E-36</c:v>
                </c:pt>
                <c:pt idx="72329">
                  <c:v>3.4493757000000002E-36</c:v>
                </c:pt>
                <c:pt idx="72330">
                  <c:v>3.4493757000000002E-36</c:v>
                </c:pt>
                <c:pt idx="72331">
                  <c:v>3.4493757000000002E-36</c:v>
                </c:pt>
                <c:pt idx="72332">
                  <c:v>3.4493757000000002E-36</c:v>
                </c:pt>
                <c:pt idx="72333">
                  <c:v>3.4493757000000002E-36</c:v>
                </c:pt>
                <c:pt idx="72334">
                  <c:v>3.4493757000000002E-36</c:v>
                </c:pt>
                <c:pt idx="72335">
                  <c:v>3.4493757000000002E-36</c:v>
                </c:pt>
                <c:pt idx="72336">
                  <c:v>3.4493757000000002E-36</c:v>
                </c:pt>
                <c:pt idx="72337">
                  <c:v>3.4493757000000002E-36</c:v>
                </c:pt>
                <c:pt idx="72338">
                  <c:v>3.4493757000000002E-36</c:v>
                </c:pt>
                <c:pt idx="72339">
                  <c:v>3.4493757000000002E-36</c:v>
                </c:pt>
                <c:pt idx="72340">
                  <c:v>3.4493757000000002E-36</c:v>
                </c:pt>
                <c:pt idx="72341">
                  <c:v>3.4493757000000002E-36</c:v>
                </c:pt>
                <c:pt idx="72342">
                  <c:v>3.4493757000000002E-36</c:v>
                </c:pt>
                <c:pt idx="72343">
                  <c:v>3.4493757000000002E-36</c:v>
                </c:pt>
                <c:pt idx="72344">
                  <c:v>3.4493757000000002E-36</c:v>
                </c:pt>
                <c:pt idx="72345">
                  <c:v>3.4493757000000002E-36</c:v>
                </c:pt>
                <c:pt idx="72346">
                  <c:v>3.4493757000000002E-36</c:v>
                </c:pt>
                <c:pt idx="72347">
                  <c:v>3.4493757000000002E-36</c:v>
                </c:pt>
                <c:pt idx="72348">
                  <c:v>3.4493757000000002E-36</c:v>
                </c:pt>
                <c:pt idx="72349">
                  <c:v>3.4493757000000002E-36</c:v>
                </c:pt>
                <c:pt idx="72350">
                  <c:v>3.4493757000000002E-36</c:v>
                </c:pt>
                <c:pt idx="72351">
                  <c:v>3.4493757000000002E-36</c:v>
                </c:pt>
                <c:pt idx="72352">
                  <c:v>3.4493757000000002E-36</c:v>
                </c:pt>
                <c:pt idx="72353">
                  <c:v>3.4493757000000002E-36</c:v>
                </c:pt>
                <c:pt idx="72354">
                  <c:v>3.4493757000000002E-36</c:v>
                </c:pt>
                <c:pt idx="72355">
                  <c:v>3.4493757000000002E-36</c:v>
                </c:pt>
                <c:pt idx="72356">
                  <c:v>3.4493757000000002E-36</c:v>
                </c:pt>
                <c:pt idx="72357">
                  <c:v>3.4493757000000002E-36</c:v>
                </c:pt>
                <c:pt idx="72358">
                  <c:v>3.4493757000000002E-36</c:v>
                </c:pt>
                <c:pt idx="72359">
                  <c:v>3.4493757000000002E-36</c:v>
                </c:pt>
                <c:pt idx="72360">
                  <c:v>3.4493757000000002E-36</c:v>
                </c:pt>
                <c:pt idx="72361">
                  <c:v>3.4493757000000002E-36</c:v>
                </c:pt>
                <c:pt idx="72362">
                  <c:v>3.4493757000000002E-36</c:v>
                </c:pt>
                <c:pt idx="72363">
                  <c:v>3.4493757000000002E-36</c:v>
                </c:pt>
                <c:pt idx="72364">
                  <c:v>3.4493757000000002E-36</c:v>
                </c:pt>
                <c:pt idx="72365">
                  <c:v>3.4493757000000002E-36</c:v>
                </c:pt>
                <c:pt idx="72366">
                  <c:v>3.4493757000000002E-36</c:v>
                </c:pt>
                <c:pt idx="72367">
                  <c:v>3.4493757000000002E-36</c:v>
                </c:pt>
                <c:pt idx="72368">
                  <c:v>3.4493757000000002E-36</c:v>
                </c:pt>
                <c:pt idx="72369">
                  <c:v>3.4493757000000002E-36</c:v>
                </c:pt>
                <c:pt idx="72370">
                  <c:v>3.4493757000000002E-36</c:v>
                </c:pt>
                <c:pt idx="72371">
                  <c:v>3.4493757000000002E-36</c:v>
                </c:pt>
                <c:pt idx="72372">
                  <c:v>3.4493757000000002E-36</c:v>
                </c:pt>
                <c:pt idx="72373">
                  <c:v>3.4493757000000002E-36</c:v>
                </c:pt>
                <c:pt idx="72374">
                  <c:v>3.4493757000000002E-36</c:v>
                </c:pt>
                <c:pt idx="72375">
                  <c:v>3.4493757000000002E-36</c:v>
                </c:pt>
                <c:pt idx="72376">
                  <c:v>3.4493757000000002E-36</c:v>
                </c:pt>
                <c:pt idx="72377">
                  <c:v>3.4493757000000002E-36</c:v>
                </c:pt>
                <c:pt idx="72378">
                  <c:v>3.4493757000000002E-36</c:v>
                </c:pt>
                <c:pt idx="72379">
                  <c:v>3.4493757000000002E-36</c:v>
                </c:pt>
                <c:pt idx="72380">
                  <c:v>3.4493757000000002E-36</c:v>
                </c:pt>
                <c:pt idx="72381">
                  <c:v>3.4493757000000002E-36</c:v>
                </c:pt>
                <c:pt idx="72382">
                  <c:v>3.4493757000000002E-36</c:v>
                </c:pt>
                <c:pt idx="72383">
                  <c:v>3.4493757000000002E-36</c:v>
                </c:pt>
                <c:pt idx="72384">
                  <c:v>3.4493757000000002E-36</c:v>
                </c:pt>
                <c:pt idx="72385">
                  <c:v>3.4493757000000002E-36</c:v>
                </c:pt>
                <c:pt idx="72386">
                  <c:v>3.4493757000000002E-36</c:v>
                </c:pt>
                <c:pt idx="72387">
                  <c:v>3.4493757000000002E-36</c:v>
                </c:pt>
                <c:pt idx="72388">
                  <c:v>3.4493757000000002E-36</c:v>
                </c:pt>
                <c:pt idx="72389">
                  <c:v>3.4493757000000002E-36</c:v>
                </c:pt>
                <c:pt idx="72390">
                  <c:v>3.4493757000000002E-36</c:v>
                </c:pt>
                <c:pt idx="72391">
                  <c:v>3.4493757000000002E-36</c:v>
                </c:pt>
                <c:pt idx="72392">
                  <c:v>3.4493757000000002E-36</c:v>
                </c:pt>
                <c:pt idx="72393">
                  <c:v>3.4493757000000002E-36</c:v>
                </c:pt>
                <c:pt idx="72394">
                  <c:v>3.4493757000000002E-36</c:v>
                </c:pt>
                <c:pt idx="72395">
                  <c:v>3.4493757000000002E-36</c:v>
                </c:pt>
                <c:pt idx="72396">
                  <c:v>3.4493757000000002E-36</c:v>
                </c:pt>
                <c:pt idx="72397">
                  <c:v>3.4493757000000002E-36</c:v>
                </c:pt>
                <c:pt idx="72398">
                  <c:v>3.4493757000000002E-36</c:v>
                </c:pt>
                <c:pt idx="72399">
                  <c:v>3.4493757000000002E-36</c:v>
                </c:pt>
                <c:pt idx="72400">
                  <c:v>3.4493757000000002E-36</c:v>
                </c:pt>
                <c:pt idx="72401">
                  <c:v>3.4493757000000002E-36</c:v>
                </c:pt>
                <c:pt idx="72402">
                  <c:v>3.4493757000000002E-36</c:v>
                </c:pt>
                <c:pt idx="72403">
                  <c:v>3.4493757000000002E-36</c:v>
                </c:pt>
                <c:pt idx="72404">
                  <c:v>3.4493757000000002E-36</c:v>
                </c:pt>
                <c:pt idx="72405">
                  <c:v>3.4493757000000002E-36</c:v>
                </c:pt>
                <c:pt idx="72406">
                  <c:v>3.4493757000000002E-36</c:v>
                </c:pt>
                <c:pt idx="72407">
                  <c:v>3.4493757000000002E-36</c:v>
                </c:pt>
                <c:pt idx="72408">
                  <c:v>3.4493757000000002E-36</c:v>
                </c:pt>
                <c:pt idx="72409">
                  <c:v>3.4493757000000002E-36</c:v>
                </c:pt>
                <c:pt idx="72410">
                  <c:v>3.4493757000000002E-36</c:v>
                </c:pt>
                <c:pt idx="72411">
                  <c:v>3.4493757000000002E-36</c:v>
                </c:pt>
                <c:pt idx="72412">
                  <c:v>3.4493757000000002E-36</c:v>
                </c:pt>
                <c:pt idx="72413">
                  <c:v>3.4493757000000002E-36</c:v>
                </c:pt>
                <c:pt idx="72414">
                  <c:v>3.4493757000000002E-36</c:v>
                </c:pt>
                <c:pt idx="72415">
                  <c:v>3.4493757000000002E-36</c:v>
                </c:pt>
                <c:pt idx="72416">
                  <c:v>3.4493757000000002E-36</c:v>
                </c:pt>
                <c:pt idx="72417">
                  <c:v>3.4493757000000002E-36</c:v>
                </c:pt>
                <c:pt idx="72418">
                  <c:v>3.4493757000000002E-36</c:v>
                </c:pt>
                <c:pt idx="72419">
                  <c:v>3.4493757000000002E-36</c:v>
                </c:pt>
                <c:pt idx="72420">
                  <c:v>3.4493757000000002E-36</c:v>
                </c:pt>
                <c:pt idx="72421">
                  <c:v>3.4493757000000002E-36</c:v>
                </c:pt>
                <c:pt idx="72422">
                  <c:v>3.4493757000000002E-36</c:v>
                </c:pt>
                <c:pt idx="72423">
                  <c:v>3.4493757000000002E-36</c:v>
                </c:pt>
                <c:pt idx="72424">
                  <c:v>3.4493757000000002E-36</c:v>
                </c:pt>
                <c:pt idx="72425">
                  <c:v>3.4493757000000002E-36</c:v>
                </c:pt>
                <c:pt idx="72426">
                  <c:v>3.4493757000000002E-36</c:v>
                </c:pt>
                <c:pt idx="72427">
                  <c:v>3.4493757000000002E-36</c:v>
                </c:pt>
                <c:pt idx="72428">
                  <c:v>3.4493757000000002E-36</c:v>
                </c:pt>
                <c:pt idx="72429">
                  <c:v>3.4493757000000002E-36</c:v>
                </c:pt>
                <c:pt idx="72430">
                  <c:v>3.4493757000000002E-36</c:v>
                </c:pt>
                <c:pt idx="72431">
                  <c:v>3.4493757000000002E-36</c:v>
                </c:pt>
                <c:pt idx="72432">
                  <c:v>3.4493757000000002E-36</c:v>
                </c:pt>
                <c:pt idx="72433">
                  <c:v>3.4493757000000002E-36</c:v>
                </c:pt>
                <c:pt idx="72434">
                  <c:v>3.4493757000000002E-36</c:v>
                </c:pt>
                <c:pt idx="72435">
                  <c:v>3.4493757000000002E-36</c:v>
                </c:pt>
                <c:pt idx="72436">
                  <c:v>3.4493757000000002E-36</c:v>
                </c:pt>
                <c:pt idx="72437">
                  <c:v>3.4493757000000002E-36</c:v>
                </c:pt>
                <c:pt idx="72438">
                  <c:v>3.4493757000000002E-36</c:v>
                </c:pt>
                <c:pt idx="72439">
                  <c:v>3.4493757000000002E-36</c:v>
                </c:pt>
                <c:pt idx="72440">
                  <c:v>3.4493757000000002E-36</c:v>
                </c:pt>
                <c:pt idx="72441">
                  <c:v>3.4493757000000002E-36</c:v>
                </c:pt>
                <c:pt idx="72442">
                  <c:v>3.4493757000000002E-36</c:v>
                </c:pt>
                <c:pt idx="72443">
                  <c:v>3.4493757000000002E-36</c:v>
                </c:pt>
                <c:pt idx="72444">
                  <c:v>3.4493757000000002E-36</c:v>
                </c:pt>
                <c:pt idx="72445">
                  <c:v>3.4493757000000002E-36</c:v>
                </c:pt>
                <c:pt idx="72446">
                  <c:v>3.4493757000000002E-36</c:v>
                </c:pt>
                <c:pt idx="72447">
                  <c:v>3.4493757000000002E-36</c:v>
                </c:pt>
                <c:pt idx="72448">
                  <c:v>3.4493757000000002E-36</c:v>
                </c:pt>
                <c:pt idx="72449">
                  <c:v>3.4493757000000002E-36</c:v>
                </c:pt>
                <c:pt idx="72450">
                  <c:v>3.4493757000000002E-36</c:v>
                </c:pt>
                <c:pt idx="72451">
                  <c:v>3.4493757000000002E-36</c:v>
                </c:pt>
                <c:pt idx="72452">
                  <c:v>3.4493757000000002E-36</c:v>
                </c:pt>
                <c:pt idx="72453">
                  <c:v>3.4493757000000002E-36</c:v>
                </c:pt>
                <c:pt idx="72454">
                  <c:v>3.4493757000000002E-36</c:v>
                </c:pt>
                <c:pt idx="72455">
                  <c:v>3.4493757000000002E-36</c:v>
                </c:pt>
                <c:pt idx="72456">
                  <c:v>3.4493757000000002E-36</c:v>
                </c:pt>
                <c:pt idx="72457">
                  <c:v>3.4493757000000002E-36</c:v>
                </c:pt>
                <c:pt idx="72458">
                  <c:v>3.4493757000000002E-36</c:v>
                </c:pt>
                <c:pt idx="72459">
                  <c:v>3.4493757000000002E-36</c:v>
                </c:pt>
                <c:pt idx="72460">
                  <c:v>3.4493757000000002E-36</c:v>
                </c:pt>
                <c:pt idx="72461">
                  <c:v>3.4493757000000002E-36</c:v>
                </c:pt>
                <c:pt idx="72462">
                  <c:v>3.4493757000000002E-36</c:v>
                </c:pt>
                <c:pt idx="72463">
                  <c:v>3.4493757000000002E-36</c:v>
                </c:pt>
                <c:pt idx="72464">
                  <c:v>3.4493757000000002E-36</c:v>
                </c:pt>
                <c:pt idx="72465">
                  <c:v>3.4493757000000002E-36</c:v>
                </c:pt>
                <c:pt idx="72466">
                  <c:v>3.4493757000000002E-36</c:v>
                </c:pt>
                <c:pt idx="72467">
                  <c:v>3.4493757000000002E-36</c:v>
                </c:pt>
                <c:pt idx="72468">
                  <c:v>3.4493757000000002E-36</c:v>
                </c:pt>
                <c:pt idx="72469">
                  <c:v>3.4493757000000002E-36</c:v>
                </c:pt>
                <c:pt idx="72470">
                  <c:v>3.4493757000000002E-36</c:v>
                </c:pt>
                <c:pt idx="72471">
                  <c:v>3.4493757000000002E-36</c:v>
                </c:pt>
                <c:pt idx="72472">
                  <c:v>3.4493757000000002E-36</c:v>
                </c:pt>
                <c:pt idx="72473">
                  <c:v>3.4493757000000002E-36</c:v>
                </c:pt>
                <c:pt idx="72474">
                  <c:v>3.4493757000000002E-36</c:v>
                </c:pt>
                <c:pt idx="72475">
                  <c:v>3.4493757000000002E-36</c:v>
                </c:pt>
                <c:pt idx="72476">
                  <c:v>3.4493757000000002E-36</c:v>
                </c:pt>
                <c:pt idx="72477">
                  <c:v>3.4493757000000002E-36</c:v>
                </c:pt>
                <c:pt idx="72478">
                  <c:v>3.4493757000000002E-36</c:v>
                </c:pt>
                <c:pt idx="72479">
                  <c:v>3.4493757000000002E-36</c:v>
                </c:pt>
                <c:pt idx="72480">
                  <c:v>3.4493757000000002E-36</c:v>
                </c:pt>
                <c:pt idx="72481">
                  <c:v>3.4493757000000002E-36</c:v>
                </c:pt>
                <c:pt idx="72482">
                  <c:v>3.4493757000000002E-36</c:v>
                </c:pt>
                <c:pt idx="72483">
                  <c:v>3.4493757000000002E-36</c:v>
                </c:pt>
                <c:pt idx="72484">
                  <c:v>3.4493757000000002E-36</c:v>
                </c:pt>
                <c:pt idx="72485">
                  <c:v>3.4493757000000002E-36</c:v>
                </c:pt>
                <c:pt idx="72486">
                  <c:v>3.4493757000000002E-36</c:v>
                </c:pt>
                <c:pt idx="72487">
                  <c:v>3.4493757000000002E-36</c:v>
                </c:pt>
                <c:pt idx="72488">
                  <c:v>3.4493757000000002E-36</c:v>
                </c:pt>
                <c:pt idx="72489">
                  <c:v>3.4493757000000002E-36</c:v>
                </c:pt>
                <c:pt idx="72490">
                  <c:v>3.4493757000000002E-36</c:v>
                </c:pt>
                <c:pt idx="72491">
                  <c:v>3.4493757000000002E-36</c:v>
                </c:pt>
                <c:pt idx="72492">
                  <c:v>3.4493757000000002E-36</c:v>
                </c:pt>
                <c:pt idx="72493">
                  <c:v>3.4493757000000002E-36</c:v>
                </c:pt>
                <c:pt idx="72494">
                  <c:v>3.4493757000000002E-36</c:v>
                </c:pt>
                <c:pt idx="72495">
                  <c:v>3.4493757000000002E-36</c:v>
                </c:pt>
                <c:pt idx="72496">
                  <c:v>3.4493757000000002E-36</c:v>
                </c:pt>
                <c:pt idx="72497">
                  <c:v>3.4493757000000002E-36</c:v>
                </c:pt>
                <c:pt idx="72498">
                  <c:v>3.4493757000000002E-36</c:v>
                </c:pt>
                <c:pt idx="72499">
                  <c:v>3.4493757000000002E-36</c:v>
                </c:pt>
                <c:pt idx="72500">
                  <c:v>3.4493757000000002E-36</c:v>
                </c:pt>
                <c:pt idx="72501">
                  <c:v>3.4493757000000002E-36</c:v>
                </c:pt>
                <c:pt idx="72502">
                  <c:v>3.4493757000000002E-36</c:v>
                </c:pt>
                <c:pt idx="72503">
                  <c:v>3.4493757000000002E-36</c:v>
                </c:pt>
                <c:pt idx="72504">
                  <c:v>3.4493757000000002E-36</c:v>
                </c:pt>
                <c:pt idx="72505">
                  <c:v>3.4493757000000002E-36</c:v>
                </c:pt>
                <c:pt idx="72506">
                  <c:v>3.4493757000000002E-36</c:v>
                </c:pt>
                <c:pt idx="72507">
                  <c:v>3.4493757000000002E-36</c:v>
                </c:pt>
                <c:pt idx="72508">
                  <c:v>3.4493757000000002E-36</c:v>
                </c:pt>
                <c:pt idx="72509">
                  <c:v>3.4493757000000002E-36</c:v>
                </c:pt>
                <c:pt idx="72510">
                  <c:v>3.4493757000000002E-36</c:v>
                </c:pt>
                <c:pt idx="72511">
                  <c:v>3.4493757000000002E-36</c:v>
                </c:pt>
                <c:pt idx="72512">
                  <c:v>3.4493757000000002E-36</c:v>
                </c:pt>
                <c:pt idx="72513">
                  <c:v>3.4493757000000002E-36</c:v>
                </c:pt>
                <c:pt idx="72514">
                  <c:v>3.4493757000000002E-36</c:v>
                </c:pt>
                <c:pt idx="72515">
                  <c:v>3.4493757000000002E-36</c:v>
                </c:pt>
                <c:pt idx="72516">
                  <c:v>3.4493757000000002E-36</c:v>
                </c:pt>
                <c:pt idx="72517">
                  <c:v>3.4493757000000002E-36</c:v>
                </c:pt>
                <c:pt idx="72518">
                  <c:v>3.4493757000000002E-36</c:v>
                </c:pt>
                <c:pt idx="72519">
                  <c:v>3.4493757000000002E-36</c:v>
                </c:pt>
                <c:pt idx="72520">
                  <c:v>3.4493757000000002E-36</c:v>
                </c:pt>
                <c:pt idx="72521">
                  <c:v>3.4493757000000002E-36</c:v>
                </c:pt>
                <c:pt idx="72522">
                  <c:v>3.4493757000000002E-36</c:v>
                </c:pt>
                <c:pt idx="72523">
                  <c:v>3.4493757000000002E-36</c:v>
                </c:pt>
                <c:pt idx="72524">
                  <c:v>3.4493757000000002E-36</c:v>
                </c:pt>
                <c:pt idx="72525">
                  <c:v>3.4493757000000002E-36</c:v>
                </c:pt>
                <c:pt idx="72526">
                  <c:v>3.4493757000000002E-36</c:v>
                </c:pt>
                <c:pt idx="72527">
                  <c:v>3.4493757000000002E-36</c:v>
                </c:pt>
                <c:pt idx="72528">
                  <c:v>3.4493757000000002E-36</c:v>
                </c:pt>
                <c:pt idx="72529">
                  <c:v>3.4493757000000002E-36</c:v>
                </c:pt>
                <c:pt idx="72530">
                  <c:v>3.4493757000000002E-36</c:v>
                </c:pt>
                <c:pt idx="72531">
                  <c:v>3.4493757000000002E-36</c:v>
                </c:pt>
                <c:pt idx="72532">
                  <c:v>3.4493757000000002E-36</c:v>
                </c:pt>
                <c:pt idx="72533">
                  <c:v>3.4493757000000002E-36</c:v>
                </c:pt>
                <c:pt idx="72534">
                  <c:v>3.4493757000000002E-36</c:v>
                </c:pt>
                <c:pt idx="72535">
                  <c:v>3.4493757000000002E-36</c:v>
                </c:pt>
                <c:pt idx="72536">
                  <c:v>3.4493757000000002E-36</c:v>
                </c:pt>
                <c:pt idx="72537">
                  <c:v>3.4493757000000002E-36</c:v>
                </c:pt>
                <c:pt idx="72538">
                  <c:v>3.4493757000000002E-36</c:v>
                </c:pt>
                <c:pt idx="72539">
                  <c:v>3.4493757000000002E-36</c:v>
                </c:pt>
                <c:pt idx="72540">
                  <c:v>3.4493757000000002E-36</c:v>
                </c:pt>
                <c:pt idx="72541">
                  <c:v>3.4493757000000002E-36</c:v>
                </c:pt>
                <c:pt idx="72542">
                  <c:v>3.4493757000000002E-36</c:v>
                </c:pt>
                <c:pt idx="72543">
                  <c:v>3.4493757000000002E-36</c:v>
                </c:pt>
                <c:pt idx="72544">
                  <c:v>3.4493757000000002E-36</c:v>
                </c:pt>
                <c:pt idx="72545">
                  <c:v>3.4493757000000002E-36</c:v>
                </c:pt>
                <c:pt idx="72546">
                  <c:v>3.4493757000000002E-36</c:v>
                </c:pt>
                <c:pt idx="72547">
                  <c:v>3.4493757000000002E-36</c:v>
                </c:pt>
                <c:pt idx="72548">
                  <c:v>3.4493757000000002E-36</c:v>
                </c:pt>
                <c:pt idx="72549">
                  <c:v>3.4493757000000002E-36</c:v>
                </c:pt>
                <c:pt idx="72550">
                  <c:v>3.4493757000000002E-36</c:v>
                </c:pt>
                <c:pt idx="72551">
                  <c:v>3.4493757000000002E-36</c:v>
                </c:pt>
                <c:pt idx="72552">
                  <c:v>3.4493757000000002E-36</c:v>
                </c:pt>
                <c:pt idx="72553">
                  <c:v>3.4493757000000002E-36</c:v>
                </c:pt>
                <c:pt idx="72554">
                  <c:v>3.4493757000000002E-36</c:v>
                </c:pt>
                <c:pt idx="72555">
                  <c:v>3.4493757000000002E-36</c:v>
                </c:pt>
                <c:pt idx="72556">
                  <c:v>3.4493757000000002E-36</c:v>
                </c:pt>
                <c:pt idx="72557">
                  <c:v>3.4493757000000002E-36</c:v>
                </c:pt>
                <c:pt idx="72558">
                  <c:v>3.4493757000000002E-36</c:v>
                </c:pt>
                <c:pt idx="72559">
                  <c:v>3.4493757000000002E-36</c:v>
                </c:pt>
                <c:pt idx="72560">
                  <c:v>3.4493757000000002E-36</c:v>
                </c:pt>
                <c:pt idx="72561">
                  <c:v>3.4493757000000002E-36</c:v>
                </c:pt>
                <c:pt idx="72562">
                  <c:v>3.4493757000000002E-36</c:v>
                </c:pt>
                <c:pt idx="72563">
                  <c:v>3.4493757000000002E-36</c:v>
                </c:pt>
                <c:pt idx="72564">
                  <c:v>3.4493757000000002E-36</c:v>
                </c:pt>
                <c:pt idx="72565">
                  <c:v>3.4493757000000002E-36</c:v>
                </c:pt>
                <c:pt idx="72566">
                  <c:v>3.4493757000000002E-36</c:v>
                </c:pt>
                <c:pt idx="72567">
                  <c:v>3.4493757000000002E-36</c:v>
                </c:pt>
                <c:pt idx="72568">
                  <c:v>3.4493757000000002E-36</c:v>
                </c:pt>
                <c:pt idx="72569">
                  <c:v>3.4493757000000002E-36</c:v>
                </c:pt>
                <c:pt idx="72570">
                  <c:v>3.4493757000000002E-36</c:v>
                </c:pt>
                <c:pt idx="72571">
                  <c:v>3.4493757000000002E-36</c:v>
                </c:pt>
                <c:pt idx="72572">
                  <c:v>3.4493757000000002E-36</c:v>
                </c:pt>
                <c:pt idx="72573">
                  <c:v>3.4493757000000002E-36</c:v>
                </c:pt>
                <c:pt idx="72574">
                  <c:v>3.4493757000000002E-36</c:v>
                </c:pt>
                <c:pt idx="72575">
                  <c:v>3.4493757000000002E-36</c:v>
                </c:pt>
                <c:pt idx="72576">
                  <c:v>3.4493757000000002E-36</c:v>
                </c:pt>
                <c:pt idx="72577">
                  <c:v>3.4493757000000002E-36</c:v>
                </c:pt>
                <c:pt idx="72578">
                  <c:v>3.4493757000000002E-36</c:v>
                </c:pt>
                <c:pt idx="72579">
                  <c:v>3.4493757000000002E-36</c:v>
                </c:pt>
                <c:pt idx="72580">
                  <c:v>3.4493757000000002E-36</c:v>
                </c:pt>
                <c:pt idx="72581">
                  <c:v>3.4493757000000002E-36</c:v>
                </c:pt>
                <c:pt idx="72582">
                  <c:v>3.4493757000000002E-36</c:v>
                </c:pt>
                <c:pt idx="72583">
                  <c:v>3.4493757000000002E-36</c:v>
                </c:pt>
                <c:pt idx="72584">
                  <c:v>3.4493757000000002E-36</c:v>
                </c:pt>
                <c:pt idx="72585">
                  <c:v>3.4493757000000002E-36</c:v>
                </c:pt>
                <c:pt idx="72586">
                  <c:v>3.4493757000000002E-36</c:v>
                </c:pt>
                <c:pt idx="72587">
                  <c:v>3.4493757000000002E-36</c:v>
                </c:pt>
                <c:pt idx="72588">
                  <c:v>3.4493757000000002E-36</c:v>
                </c:pt>
                <c:pt idx="72589">
                  <c:v>3.4493757000000002E-36</c:v>
                </c:pt>
                <c:pt idx="72590">
                  <c:v>3.4493757000000002E-36</c:v>
                </c:pt>
                <c:pt idx="72591">
                  <c:v>3.4493757000000002E-36</c:v>
                </c:pt>
                <c:pt idx="72592">
                  <c:v>3.4493757000000002E-36</c:v>
                </c:pt>
                <c:pt idx="72593">
                  <c:v>3.4493757000000002E-36</c:v>
                </c:pt>
                <c:pt idx="72594">
                  <c:v>3.4493757000000002E-36</c:v>
                </c:pt>
                <c:pt idx="72595">
                  <c:v>3.4493757000000002E-36</c:v>
                </c:pt>
                <c:pt idx="72596">
                  <c:v>3.4493757000000002E-36</c:v>
                </c:pt>
                <c:pt idx="72597">
                  <c:v>3.4493757000000002E-36</c:v>
                </c:pt>
                <c:pt idx="72598">
                  <c:v>3.4493757000000002E-36</c:v>
                </c:pt>
                <c:pt idx="72599">
                  <c:v>3.4493757000000002E-36</c:v>
                </c:pt>
                <c:pt idx="72600">
                  <c:v>3.4493757000000002E-36</c:v>
                </c:pt>
                <c:pt idx="72601">
                  <c:v>3.4493757000000002E-36</c:v>
                </c:pt>
                <c:pt idx="72602">
                  <c:v>3.4493757000000002E-36</c:v>
                </c:pt>
                <c:pt idx="72603">
                  <c:v>3.4493757000000002E-36</c:v>
                </c:pt>
                <c:pt idx="72604">
                  <c:v>3.4493757000000002E-36</c:v>
                </c:pt>
                <c:pt idx="72605">
                  <c:v>3.4493757000000002E-36</c:v>
                </c:pt>
                <c:pt idx="72606">
                  <c:v>3.4493757000000002E-36</c:v>
                </c:pt>
                <c:pt idx="72607">
                  <c:v>3.4493757000000002E-36</c:v>
                </c:pt>
                <c:pt idx="72608">
                  <c:v>3.4493757000000002E-36</c:v>
                </c:pt>
                <c:pt idx="72609">
                  <c:v>3.4493757000000002E-36</c:v>
                </c:pt>
                <c:pt idx="72610">
                  <c:v>3.4493757000000002E-36</c:v>
                </c:pt>
                <c:pt idx="72611">
                  <c:v>3.4493757000000002E-36</c:v>
                </c:pt>
                <c:pt idx="72612">
                  <c:v>3.4493757000000002E-36</c:v>
                </c:pt>
                <c:pt idx="72613">
                  <c:v>3.4493757000000002E-36</c:v>
                </c:pt>
                <c:pt idx="72614">
                  <c:v>3.4493757000000002E-36</c:v>
                </c:pt>
                <c:pt idx="72615">
                  <c:v>3.4493757000000002E-36</c:v>
                </c:pt>
                <c:pt idx="72616">
                  <c:v>3.4493757000000002E-36</c:v>
                </c:pt>
                <c:pt idx="72617">
                  <c:v>3.4493757000000002E-36</c:v>
                </c:pt>
                <c:pt idx="72618">
                  <c:v>3.4493757000000002E-36</c:v>
                </c:pt>
                <c:pt idx="72619">
                  <c:v>3.4493757000000002E-36</c:v>
                </c:pt>
                <c:pt idx="72620">
                  <c:v>3.4493757000000002E-36</c:v>
                </c:pt>
                <c:pt idx="72621">
                  <c:v>3.4493757000000002E-36</c:v>
                </c:pt>
                <c:pt idx="72622">
                  <c:v>3.4493757000000002E-36</c:v>
                </c:pt>
                <c:pt idx="72623">
                  <c:v>3.4493757000000002E-36</c:v>
                </c:pt>
                <c:pt idx="72624">
                  <c:v>3.4493757000000002E-36</c:v>
                </c:pt>
                <c:pt idx="72625">
                  <c:v>3.4493757000000002E-36</c:v>
                </c:pt>
                <c:pt idx="72626">
                  <c:v>3.4493757000000002E-36</c:v>
                </c:pt>
                <c:pt idx="72627">
                  <c:v>3.4493757000000002E-36</c:v>
                </c:pt>
                <c:pt idx="72628">
                  <c:v>3.4493757000000002E-36</c:v>
                </c:pt>
                <c:pt idx="72629">
                  <c:v>3.4493757000000002E-36</c:v>
                </c:pt>
                <c:pt idx="72630">
                  <c:v>3.4493757000000002E-36</c:v>
                </c:pt>
                <c:pt idx="72631">
                  <c:v>3.4493757000000002E-36</c:v>
                </c:pt>
                <c:pt idx="72632">
                  <c:v>3.4493757000000002E-36</c:v>
                </c:pt>
                <c:pt idx="72633">
                  <c:v>3.4493757000000002E-36</c:v>
                </c:pt>
                <c:pt idx="72634">
                  <c:v>3.4493757000000002E-36</c:v>
                </c:pt>
                <c:pt idx="72635">
                  <c:v>3.4493757000000002E-36</c:v>
                </c:pt>
                <c:pt idx="72636">
                  <c:v>3.4493757000000002E-36</c:v>
                </c:pt>
                <c:pt idx="72637">
                  <c:v>3.4493757000000002E-36</c:v>
                </c:pt>
                <c:pt idx="72638">
                  <c:v>3.4493757000000002E-36</c:v>
                </c:pt>
                <c:pt idx="72639">
                  <c:v>3.4493757000000002E-36</c:v>
                </c:pt>
                <c:pt idx="72640">
                  <c:v>3.4493757000000002E-36</c:v>
                </c:pt>
                <c:pt idx="72641">
                  <c:v>3.4493757000000002E-36</c:v>
                </c:pt>
                <c:pt idx="72642">
                  <c:v>3.4493757000000002E-36</c:v>
                </c:pt>
                <c:pt idx="72643">
                  <c:v>3.4493757000000002E-36</c:v>
                </c:pt>
                <c:pt idx="72644">
                  <c:v>3.4493757000000002E-36</c:v>
                </c:pt>
                <c:pt idx="72645">
                  <c:v>3.4493757000000002E-36</c:v>
                </c:pt>
                <c:pt idx="72646">
                  <c:v>3.4493757000000002E-36</c:v>
                </c:pt>
                <c:pt idx="72647">
                  <c:v>3.4493757000000002E-36</c:v>
                </c:pt>
                <c:pt idx="72648">
                  <c:v>3.4493757000000002E-36</c:v>
                </c:pt>
                <c:pt idx="72649">
                  <c:v>3.4493757000000002E-36</c:v>
                </c:pt>
                <c:pt idx="72650">
                  <c:v>3.4493757000000002E-36</c:v>
                </c:pt>
                <c:pt idx="72651">
                  <c:v>3.4493757000000002E-36</c:v>
                </c:pt>
                <c:pt idx="72652">
                  <c:v>3.4493757000000002E-36</c:v>
                </c:pt>
                <c:pt idx="72653">
                  <c:v>3.4493757000000002E-36</c:v>
                </c:pt>
                <c:pt idx="72654">
                  <c:v>3.4493757000000002E-36</c:v>
                </c:pt>
                <c:pt idx="72655">
                  <c:v>3.4493757000000002E-36</c:v>
                </c:pt>
                <c:pt idx="72656">
                  <c:v>3.4493757000000002E-36</c:v>
                </c:pt>
                <c:pt idx="72657">
                  <c:v>3.4493757000000002E-36</c:v>
                </c:pt>
                <c:pt idx="72658">
                  <c:v>3.4493757000000002E-36</c:v>
                </c:pt>
                <c:pt idx="72659">
                  <c:v>3.4493757000000002E-36</c:v>
                </c:pt>
                <c:pt idx="72660">
                  <c:v>3.4493757000000002E-36</c:v>
                </c:pt>
                <c:pt idx="72661">
                  <c:v>3.4493757000000002E-36</c:v>
                </c:pt>
                <c:pt idx="72662">
                  <c:v>3.4493757000000002E-36</c:v>
                </c:pt>
                <c:pt idx="72663">
                  <c:v>3.4493757000000002E-36</c:v>
                </c:pt>
                <c:pt idx="72664">
                  <c:v>3.4493757000000002E-36</c:v>
                </c:pt>
                <c:pt idx="72665">
                  <c:v>3.4493757000000002E-36</c:v>
                </c:pt>
                <c:pt idx="72666">
                  <c:v>3.4493757000000002E-36</c:v>
                </c:pt>
                <c:pt idx="72667">
                  <c:v>3.4493757000000002E-36</c:v>
                </c:pt>
                <c:pt idx="72668">
                  <c:v>3.4493757000000002E-36</c:v>
                </c:pt>
                <c:pt idx="72669">
                  <c:v>3.4493757000000002E-36</c:v>
                </c:pt>
                <c:pt idx="72670">
                  <c:v>3.4493757000000002E-36</c:v>
                </c:pt>
                <c:pt idx="72671">
                  <c:v>3.4493757000000002E-36</c:v>
                </c:pt>
                <c:pt idx="72672">
                  <c:v>3.4493757000000002E-36</c:v>
                </c:pt>
                <c:pt idx="72673">
                  <c:v>3.4493757000000002E-36</c:v>
                </c:pt>
                <c:pt idx="72674">
                  <c:v>3.4493757000000002E-36</c:v>
                </c:pt>
                <c:pt idx="72675">
                  <c:v>3.4493757000000002E-36</c:v>
                </c:pt>
                <c:pt idx="72676">
                  <c:v>3.4493757000000002E-36</c:v>
                </c:pt>
                <c:pt idx="72677">
                  <c:v>3.4493757000000002E-36</c:v>
                </c:pt>
                <c:pt idx="72678">
                  <c:v>3.4493757000000002E-36</c:v>
                </c:pt>
                <c:pt idx="72679">
                  <c:v>3.4493757000000002E-36</c:v>
                </c:pt>
                <c:pt idx="72680">
                  <c:v>3.4493757000000002E-36</c:v>
                </c:pt>
                <c:pt idx="72681">
                  <c:v>3.4493757000000002E-36</c:v>
                </c:pt>
                <c:pt idx="72682">
                  <c:v>3.4493757000000002E-36</c:v>
                </c:pt>
                <c:pt idx="72683">
                  <c:v>3.4493757000000002E-36</c:v>
                </c:pt>
                <c:pt idx="72684">
                  <c:v>3.4493757000000002E-36</c:v>
                </c:pt>
                <c:pt idx="72685">
                  <c:v>3.4493757000000002E-36</c:v>
                </c:pt>
                <c:pt idx="72686">
                  <c:v>3.4493757000000002E-36</c:v>
                </c:pt>
                <c:pt idx="72687">
                  <c:v>3.4493757000000002E-36</c:v>
                </c:pt>
                <c:pt idx="72688">
                  <c:v>3.4493757000000002E-36</c:v>
                </c:pt>
                <c:pt idx="72689">
                  <c:v>3.4493757000000002E-36</c:v>
                </c:pt>
                <c:pt idx="72690">
                  <c:v>3.4493757000000002E-36</c:v>
                </c:pt>
                <c:pt idx="72691">
                  <c:v>3.4493757000000002E-36</c:v>
                </c:pt>
                <c:pt idx="72692">
                  <c:v>3.4493757000000002E-36</c:v>
                </c:pt>
                <c:pt idx="72693">
                  <c:v>3.4493757000000002E-36</c:v>
                </c:pt>
                <c:pt idx="72694">
                  <c:v>3.4493757000000002E-36</c:v>
                </c:pt>
                <c:pt idx="72695">
                  <c:v>3.4493757000000002E-36</c:v>
                </c:pt>
                <c:pt idx="72696">
                  <c:v>3.4493757000000002E-36</c:v>
                </c:pt>
                <c:pt idx="72697">
                  <c:v>3.4493757000000002E-36</c:v>
                </c:pt>
                <c:pt idx="72698">
                  <c:v>3.4493757000000002E-36</c:v>
                </c:pt>
                <c:pt idx="72699">
                  <c:v>3.4493757000000002E-36</c:v>
                </c:pt>
                <c:pt idx="72700">
                  <c:v>3.4493757000000002E-36</c:v>
                </c:pt>
                <c:pt idx="72701">
                  <c:v>3.4493757000000002E-36</c:v>
                </c:pt>
                <c:pt idx="72702">
                  <c:v>3.4493757000000002E-36</c:v>
                </c:pt>
                <c:pt idx="72703">
                  <c:v>3.4493757000000002E-36</c:v>
                </c:pt>
                <c:pt idx="72704">
                  <c:v>3.4493757000000002E-36</c:v>
                </c:pt>
                <c:pt idx="72705">
                  <c:v>3.4493757000000002E-36</c:v>
                </c:pt>
                <c:pt idx="72706">
                  <c:v>3.4493757000000002E-36</c:v>
                </c:pt>
                <c:pt idx="72707">
                  <c:v>3.4493757000000002E-36</c:v>
                </c:pt>
                <c:pt idx="72708">
                  <c:v>3.4493757000000002E-36</c:v>
                </c:pt>
                <c:pt idx="72709">
                  <c:v>3.4493757000000002E-36</c:v>
                </c:pt>
                <c:pt idx="72710">
                  <c:v>3.4493757000000002E-36</c:v>
                </c:pt>
                <c:pt idx="72711">
                  <c:v>3.4493757000000002E-36</c:v>
                </c:pt>
                <c:pt idx="72712">
                  <c:v>3.4493757000000002E-36</c:v>
                </c:pt>
                <c:pt idx="72713">
                  <c:v>3.4493757000000002E-36</c:v>
                </c:pt>
                <c:pt idx="72714">
                  <c:v>3.4493757000000002E-36</c:v>
                </c:pt>
                <c:pt idx="72715">
                  <c:v>3.4493757000000002E-36</c:v>
                </c:pt>
                <c:pt idx="72716">
                  <c:v>3.4493757000000002E-36</c:v>
                </c:pt>
                <c:pt idx="72717">
                  <c:v>3.4493757000000002E-36</c:v>
                </c:pt>
                <c:pt idx="72718">
                  <c:v>3.4493757000000002E-36</c:v>
                </c:pt>
                <c:pt idx="72719">
                  <c:v>3.4493757000000002E-36</c:v>
                </c:pt>
                <c:pt idx="72720">
                  <c:v>3.4493757000000002E-36</c:v>
                </c:pt>
                <c:pt idx="72721">
                  <c:v>3.4493757000000002E-36</c:v>
                </c:pt>
                <c:pt idx="72722">
                  <c:v>3.4493757000000002E-36</c:v>
                </c:pt>
                <c:pt idx="72723">
                  <c:v>3.4493757000000002E-36</c:v>
                </c:pt>
                <c:pt idx="72724">
                  <c:v>3.4493757000000002E-36</c:v>
                </c:pt>
                <c:pt idx="72725">
                  <c:v>3.4493757000000002E-36</c:v>
                </c:pt>
                <c:pt idx="72726">
                  <c:v>3.4493757000000002E-36</c:v>
                </c:pt>
                <c:pt idx="72727">
                  <c:v>3.4493757000000002E-36</c:v>
                </c:pt>
                <c:pt idx="72728">
                  <c:v>3.4493757000000002E-36</c:v>
                </c:pt>
                <c:pt idx="72729">
                  <c:v>3.4493757000000002E-36</c:v>
                </c:pt>
                <c:pt idx="72730">
                  <c:v>3.4493757000000002E-36</c:v>
                </c:pt>
                <c:pt idx="72731">
                  <c:v>3.4493757000000002E-36</c:v>
                </c:pt>
                <c:pt idx="72732">
                  <c:v>3.4493757000000002E-36</c:v>
                </c:pt>
                <c:pt idx="72733">
                  <c:v>3.4493757000000002E-36</c:v>
                </c:pt>
                <c:pt idx="72734">
                  <c:v>3.4493757000000002E-36</c:v>
                </c:pt>
                <c:pt idx="72735">
                  <c:v>3.4493757000000002E-36</c:v>
                </c:pt>
                <c:pt idx="72736">
                  <c:v>3.4493757000000002E-36</c:v>
                </c:pt>
                <c:pt idx="72737">
                  <c:v>3.4493757000000002E-36</c:v>
                </c:pt>
                <c:pt idx="72738">
                  <c:v>3.4493757000000002E-36</c:v>
                </c:pt>
                <c:pt idx="72739">
                  <c:v>3.4493757000000002E-36</c:v>
                </c:pt>
                <c:pt idx="72740">
                  <c:v>3.4493757000000002E-36</c:v>
                </c:pt>
                <c:pt idx="72741">
                  <c:v>3.4493757000000002E-36</c:v>
                </c:pt>
                <c:pt idx="72742">
                  <c:v>3.4493757000000002E-36</c:v>
                </c:pt>
                <c:pt idx="72743">
                  <c:v>3.4493757000000002E-36</c:v>
                </c:pt>
                <c:pt idx="72744">
                  <c:v>3.4493757000000002E-36</c:v>
                </c:pt>
                <c:pt idx="72745">
                  <c:v>3.4493757000000002E-36</c:v>
                </c:pt>
                <c:pt idx="72746">
                  <c:v>3.4493757000000002E-36</c:v>
                </c:pt>
                <c:pt idx="72747">
                  <c:v>3.4493757000000002E-36</c:v>
                </c:pt>
                <c:pt idx="72748">
                  <c:v>3.4493757000000002E-36</c:v>
                </c:pt>
                <c:pt idx="72749">
                  <c:v>3.4493757000000002E-36</c:v>
                </c:pt>
                <c:pt idx="72750">
                  <c:v>3.4493757000000002E-36</c:v>
                </c:pt>
                <c:pt idx="72751">
                  <c:v>3.4493757000000002E-36</c:v>
                </c:pt>
                <c:pt idx="72752">
                  <c:v>3.4493757000000002E-36</c:v>
                </c:pt>
                <c:pt idx="72753">
                  <c:v>3.4493757000000002E-36</c:v>
                </c:pt>
                <c:pt idx="72754">
                  <c:v>3.4493757000000002E-36</c:v>
                </c:pt>
                <c:pt idx="72755">
                  <c:v>3.4493757000000002E-36</c:v>
                </c:pt>
                <c:pt idx="72756">
                  <c:v>3.4493757000000002E-36</c:v>
                </c:pt>
                <c:pt idx="72757">
                  <c:v>3.4493757000000002E-36</c:v>
                </c:pt>
                <c:pt idx="72758">
                  <c:v>3.4493757000000002E-36</c:v>
                </c:pt>
                <c:pt idx="72759">
                  <c:v>3.4493757000000002E-36</c:v>
                </c:pt>
                <c:pt idx="72760">
                  <c:v>3.4493757000000002E-36</c:v>
                </c:pt>
                <c:pt idx="72761">
                  <c:v>3.4493757000000002E-36</c:v>
                </c:pt>
                <c:pt idx="72762">
                  <c:v>3.4493757000000002E-36</c:v>
                </c:pt>
                <c:pt idx="72763">
                  <c:v>3.4493757000000002E-36</c:v>
                </c:pt>
                <c:pt idx="72764">
                  <c:v>3.4493757000000002E-36</c:v>
                </c:pt>
                <c:pt idx="72765">
                  <c:v>3.4493757000000002E-36</c:v>
                </c:pt>
                <c:pt idx="72766">
                  <c:v>3.4493757000000002E-36</c:v>
                </c:pt>
                <c:pt idx="72767">
                  <c:v>3.4493757000000002E-36</c:v>
                </c:pt>
                <c:pt idx="72768">
                  <c:v>3.4493757000000002E-36</c:v>
                </c:pt>
                <c:pt idx="72769">
                  <c:v>3.4493757000000002E-36</c:v>
                </c:pt>
                <c:pt idx="72770">
                  <c:v>3.4493757000000002E-36</c:v>
                </c:pt>
                <c:pt idx="72771">
                  <c:v>3.4493757000000002E-36</c:v>
                </c:pt>
                <c:pt idx="72772">
                  <c:v>3.4493757000000002E-36</c:v>
                </c:pt>
                <c:pt idx="72773">
                  <c:v>3.4493757000000002E-36</c:v>
                </c:pt>
                <c:pt idx="72774">
                  <c:v>3.4493757000000002E-36</c:v>
                </c:pt>
                <c:pt idx="72775">
                  <c:v>3.4493757000000002E-36</c:v>
                </c:pt>
                <c:pt idx="72776">
                  <c:v>3.4493757000000002E-36</c:v>
                </c:pt>
                <c:pt idx="72777">
                  <c:v>3.4493757000000002E-36</c:v>
                </c:pt>
                <c:pt idx="72778">
                  <c:v>3.4493757000000002E-36</c:v>
                </c:pt>
                <c:pt idx="72779">
                  <c:v>3.4493757000000002E-36</c:v>
                </c:pt>
                <c:pt idx="72780">
                  <c:v>3.4493757000000002E-36</c:v>
                </c:pt>
                <c:pt idx="72781">
                  <c:v>3.4493757000000002E-36</c:v>
                </c:pt>
                <c:pt idx="72782">
                  <c:v>3.4493757000000002E-36</c:v>
                </c:pt>
                <c:pt idx="72783">
                  <c:v>3.4493757000000002E-36</c:v>
                </c:pt>
                <c:pt idx="72784">
                  <c:v>3.4493757000000002E-36</c:v>
                </c:pt>
                <c:pt idx="72785">
                  <c:v>3.4493757000000002E-36</c:v>
                </c:pt>
                <c:pt idx="72786">
                  <c:v>3.4493757000000002E-36</c:v>
                </c:pt>
                <c:pt idx="72787">
                  <c:v>3.4493757000000002E-36</c:v>
                </c:pt>
                <c:pt idx="72788">
                  <c:v>3.4493757000000002E-36</c:v>
                </c:pt>
                <c:pt idx="72789">
                  <c:v>3.4493757000000002E-36</c:v>
                </c:pt>
                <c:pt idx="72790">
                  <c:v>3.4493757000000002E-36</c:v>
                </c:pt>
                <c:pt idx="72791">
                  <c:v>3.4493757000000002E-36</c:v>
                </c:pt>
                <c:pt idx="72792">
                  <c:v>3.4493757000000002E-36</c:v>
                </c:pt>
                <c:pt idx="72793">
                  <c:v>3.4493757000000002E-36</c:v>
                </c:pt>
                <c:pt idx="72794">
                  <c:v>3.4493757000000002E-36</c:v>
                </c:pt>
                <c:pt idx="72795">
                  <c:v>3.4493757000000002E-36</c:v>
                </c:pt>
                <c:pt idx="72796">
                  <c:v>3.4493757000000002E-36</c:v>
                </c:pt>
                <c:pt idx="72797">
                  <c:v>3.4493757000000002E-36</c:v>
                </c:pt>
                <c:pt idx="72798">
                  <c:v>3.4493757000000002E-36</c:v>
                </c:pt>
                <c:pt idx="72799">
                  <c:v>3.4493757000000002E-36</c:v>
                </c:pt>
                <c:pt idx="72800">
                  <c:v>3.4493757000000002E-36</c:v>
                </c:pt>
                <c:pt idx="72801">
                  <c:v>3.4493757000000002E-36</c:v>
                </c:pt>
                <c:pt idx="72802">
                  <c:v>3.4493757000000002E-36</c:v>
                </c:pt>
                <c:pt idx="72803">
                  <c:v>3.4493757000000002E-36</c:v>
                </c:pt>
                <c:pt idx="72804">
                  <c:v>3.4493757000000002E-36</c:v>
                </c:pt>
                <c:pt idx="72805">
                  <c:v>3.4493757000000002E-36</c:v>
                </c:pt>
                <c:pt idx="72806">
                  <c:v>3.4493757000000002E-36</c:v>
                </c:pt>
                <c:pt idx="72807">
                  <c:v>3.4493757000000002E-36</c:v>
                </c:pt>
                <c:pt idx="72808">
                  <c:v>3.4493757000000002E-36</c:v>
                </c:pt>
                <c:pt idx="72809">
                  <c:v>3.4493757000000002E-36</c:v>
                </c:pt>
                <c:pt idx="72810">
                  <c:v>3.4493757000000002E-36</c:v>
                </c:pt>
                <c:pt idx="72811">
                  <c:v>3.4493757000000002E-36</c:v>
                </c:pt>
                <c:pt idx="72812">
                  <c:v>3.4493757000000002E-36</c:v>
                </c:pt>
                <c:pt idx="72813">
                  <c:v>3.4493757000000002E-36</c:v>
                </c:pt>
                <c:pt idx="72814">
                  <c:v>3.4493757000000002E-36</c:v>
                </c:pt>
                <c:pt idx="72815">
                  <c:v>3.4493757000000002E-36</c:v>
                </c:pt>
                <c:pt idx="72816">
                  <c:v>3.4493757000000002E-36</c:v>
                </c:pt>
                <c:pt idx="72817">
                  <c:v>3.4493757000000002E-36</c:v>
                </c:pt>
                <c:pt idx="72818">
                  <c:v>3.4493757000000002E-36</c:v>
                </c:pt>
                <c:pt idx="72819">
                  <c:v>3.4493757000000002E-36</c:v>
                </c:pt>
                <c:pt idx="72820">
                  <c:v>3.4493757000000002E-36</c:v>
                </c:pt>
                <c:pt idx="72821">
                  <c:v>3.4493757000000002E-36</c:v>
                </c:pt>
                <c:pt idx="72822">
                  <c:v>3.4493757000000002E-36</c:v>
                </c:pt>
                <c:pt idx="72823">
                  <c:v>3.4493757000000002E-36</c:v>
                </c:pt>
                <c:pt idx="72824">
                  <c:v>3.4493757000000002E-36</c:v>
                </c:pt>
                <c:pt idx="72825">
                  <c:v>3.4493757000000002E-36</c:v>
                </c:pt>
                <c:pt idx="72826">
                  <c:v>3.4493757000000002E-36</c:v>
                </c:pt>
                <c:pt idx="72827">
                  <c:v>3.4493757000000002E-36</c:v>
                </c:pt>
                <c:pt idx="72828">
                  <c:v>3.4493757000000002E-36</c:v>
                </c:pt>
                <c:pt idx="72829">
                  <c:v>3.4493757000000002E-36</c:v>
                </c:pt>
                <c:pt idx="72830">
                  <c:v>3.4493757000000002E-36</c:v>
                </c:pt>
                <c:pt idx="72831">
                  <c:v>3.4493757000000002E-36</c:v>
                </c:pt>
                <c:pt idx="72832">
                  <c:v>3.4493757000000002E-36</c:v>
                </c:pt>
                <c:pt idx="72833">
                  <c:v>3.4493757000000002E-36</c:v>
                </c:pt>
                <c:pt idx="72834">
                  <c:v>3.4493757000000002E-36</c:v>
                </c:pt>
                <c:pt idx="72835">
                  <c:v>3.4493757000000002E-36</c:v>
                </c:pt>
                <c:pt idx="72836">
                  <c:v>3.4493757000000002E-36</c:v>
                </c:pt>
                <c:pt idx="72837">
                  <c:v>3.4493757000000002E-36</c:v>
                </c:pt>
                <c:pt idx="72838">
                  <c:v>3.4493757000000002E-36</c:v>
                </c:pt>
                <c:pt idx="72839">
                  <c:v>3.4493757000000002E-36</c:v>
                </c:pt>
                <c:pt idx="72840">
                  <c:v>3.4493757000000002E-36</c:v>
                </c:pt>
                <c:pt idx="72841">
                  <c:v>3.4493757000000002E-36</c:v>
                </c:pt>
                <c:pt idx="72842">
                  <c:v>3.4493757000000002E-36</c:v>
                </c:pt>
                <c:pt idx="72843">
                  <c:v>3.4493757000000002E-36</c:v>
                </c:pt>
                <c:pt idx="72844">
                  <c:v>3.4493757000000002E-36</c:v>
                </c:pt>
                <c:pt idx="72845">
                  <c:v>3.4493757000000002E-36</c:v>
                </c:pt>
                <c:pt idx="72846">
                  <c:v>3.4493757000000002E-36</c:v>
                </c:pt>
                <c:pt idx="72847">
                  <c:v>3.4493757000000002E-36</c:v>
                </c:pt>
                <c:pt idx="72848">
                  <c:v>3.4493757000000002E-36</c:v>
                </c:pt>
                <c:pt idx="72849">
                  <c:v>3.4493757000000002E-36</c:v>
                </c:pt>
                <c:pt idx="72850">
                  <c:v>3.4493757000000002E-36</c:v>
                </c:pt>
                <c:pt idx="72851">
                  <c:v>3.4493757000000002E-36</c:v>
                </c:pt>
                <c:pt idx="72852">
                  <c:v>3.4493757000000002E-36</c:v>
                </c:pt>
                <c:pt idx="72853">
                  <c:v>3.4493757000000002E-36</c:v>
                </c:pt>
                <c:pt idx="72854">
                  <c:v>3.4493757000000002E-36</c:v>
                </c:pt>
                <c:pt idx="72855">
                  <c:v>3.4493757000000002E-36</c:v>
                </c:pt>
                <c:pt idx="72856">
                  <c:v>3.4493757000000002E-36</c:v>
                </c:pt>
                <c:pt idx="72857">
                  <c:v>3.4493757000000002E-36</c:v>
                </c:pt>
                <c:pt idx="72858">
                  <c:v>3.4493757000000002E-36</c:v>
                </c:pt>
                <c:pt idx="72859">
                  <c:v>3.4493757000000002E-36</c:v>
                </c:pt>
                <c:pt idx="72860">
                  <c:v>3.4493757000000002E-36</c:v>
                </c:pt>
                <c:pt idx="72861">
                  <c:v>3.4493757000000002E-36</c:v>
                </c:pt>
                <c:pt idx="72862">
                  <c:v>3.4493757000000002E-36</c:v>
                </c:pt>
                <c:pt idx="72863">
                  <c:v>3.4493757000000002E-36</c:v>
                </c:pt>
                <c:pt idx="72864">
                  <c:v>3.4493757000000002E-36</c:v>
                </c:pt>
                <c:pt idx="72865">
                  <c:v>3.4493757000000002E-36</c:v>
                </c:pt>
                <c:pt idx="72866">
                  <c:v>3.4493757000000002E-36</c:v>
                </c:pt>
                <c:pt idx="72867">
                  <c:v>3.4493757000000002E-36</c:v>
                </c:pt>
                <c:pt idx="72868">
                  <c:v>3.4493757000000002E-36</c:v>
                </c:pt>
                <c:pt idx="72869">
                  <c:v>3.4493757000000002E-36</c:v>
                </c:pt>
                <c:pt idx="72870">
                  <c:v>3.4493757000000002E-36</c:v>
                </c:pt>
                <c:pt idx="72871">
                  <c:v>3.4493757000000002E-36</c:v>
                </c:pt>
                <c:pt idx="72872">
                  <c:v>3.4493757000000002E-36</c:v>
                </c:pt>
                <c:pt idx="72873">
                  <c:v>3.4493757000000002E-36</c:v>
                </c:pt>
                <c:pt idx="72874">
                  <c:v>3.4493757000000002E-36</c:v>
                </c:pt>
                <c:pt idx="72875">
                  <c:v>3.4493757000000002E-36</c:v>
                </c:pt>
                <c:pt idx="72876">
                  <c:v>3.4493757000000002E-36</c:v>
                </c:pt>
                <c:pt idx="72877">
                  <c:v>3.4493757000000002E-36</c:v>
                </c:pt>
                <c:pt idx="72878">
                  <c:v>3.4493757000000002E-36</c:v>
                </c:pt>
                <c:pt idx="72879">
                  <c:v>3.4493757000000002E-36</c:v>
                </c:pt>
                <c:pt idx="72880">
                  <c:v>3.4493757000000002E-36</c:v>
                </c:pt>
                <c:pt idx="72881">
                  <c:v>3.4493757000000002E-36</c:v>
                </c:pt>
                <c:pt idx="72882">
                  <c:v>3.4493757000000002E-36</c:v>
                </c:pt>
                <c:pt idx="72883">
                  <c:v>3.4493757000000002E-36</c:v>
                </c:pt>
                <c:pt idx="72884">
                  <c:v>3.4493757000000002E-36</c:v>
                </c:pt>
                <c:pt idx="72885">
                  <c:v>3.4493757000000002E-36</c:v>
                </c:pt>
                <c:pt idx="72886">
                  <c:v>3.4493757000000002E-36</c:v>
                </c:pt>
                <c:pt idx="72887">
                  <c:v>3.4493757000000002E-36</c:v>
                </c:pt>
                <c:pt idx="72888">
                  <c:v>3.4493757000000002E-36</c:v>
                </c:pt>
                <c:pt idx="72889">
                  <c:v>3.4493757000000002E-36</c:v>
                </c:pt>
                <c:pt idx="72890">
                  <c:v>3.4493757000000002E-36</c:v>
                </c:pt>
                <c:pt idx="72891">
                  <c:v>3.4493757000000002E-36</c:v>
                </c:pt>
                <c:pt idx="72892">
                  <c:v>3.4493757000000002E-36</c:v>
                </c:pt>
                <c:pt idx="72893">
                  <c:v>3.4493757000000002E-36</c:v>
                </c:pt>
                <c:pt idx="72894">
                  <c:v>3.4493757000000002E-36</c:v>
                </c:pt>
                <c:pt idx="72895">
                  <c:v>3.4493757000000002E-36</c:v>
                </c:pt>
                <c:pt idx="72896">
                  <c:v>3.4493757000000002E-36</c:v>
                </c:pt>
                <c:pt idx="72897">
                  <c:v>3.4493757000000002E-36</c:v>
                </c:pt>
                <c:pt idx="72898">
                  <c:v>3.4493757000000002E-36</c:v>
                </c:pt>
                <c:pt idx="72899">
                  <c:v>3.4493757000000002E-36</c:v>
                </c:pt>
                <c:pt idx="72900">
                  <c:v>3.4493757000000002E-36</c:v>
                </c:pt>
                <c:pt idx="72901">
                  <c:v>3.4493757000000002E-36</c:v>
                </c:pt>
                <c:pt idx="72902">
                  <c:v>3.4493757000000002E-36</c:v>
                </c:pt>
                <c:pt idx="72903">
                  <c:v>3.4493757000000002E-36</c:v>
                </c:pt>
                <c:pt idx="72904">
                  <c:v>3.4493757000000002E-36</c:v>
                </c:pt>
                <c:pt idx="72905">
                  <c:v>3.4493757000000002E-36</c:v>
                </c:pt>
                <c:pt idx="72906">
                  <c:v>3.4493757000000002E-36</c:v>
                </c:pt>
                <c:pt idx="72907">
                  <c:v>3.4493757000000002E-36</c:v>
                </c:pt>
                <c:pt idx="72908">
                  <c:v>3.4493757000000002E-36</c:v>
                </c:pt>
                <c:pt idx="72909">
                  <c:v>3.4493757000000002E-36</c:v>
                </c:pt>
                <c:pt idx="72910">
                  <c:v>3.4493757000000002E-36</c:v>
                </c:pt>
                <c:pt idx="72911">
                  <c:v>3.4493757000000002E-36</c:v>
                </c:pt>
                <c:pt idx="72912">
                  <c:v>3.4493757000000002E-36</c:v>
                </c:pt>
                <c:pt idx="72913">
                  <c:v>3.4493757000000002E-36</c:v>
                </c:pt>
                <c:pt idx="72914">
                  <c:v>3.4493757000000002E-36</c:v>
                </c:pt>
                <c:pt idx="72915">
                  <c:v>3.4493757000000002E-36</c:v>
                </c:pt>
                <c:pt idx="72916">
                  <c:v>3.4493757000000002E-36</c:v>
                </c:pt>
                <c:pt idx="72917">
                  <c:v>3.4493757000000002E-36</c:v>
                </c:pt>
                <c:pt idx="72918">
                  <c:v>3.4493757000000002E-36</c:v>
                </c:pt>
                <c:pt idx="72919">
                  <c:v>3.4493757000000002E-36</c:v>
                </c:pt>
                <c:pt idx="72920">
                  <c:v>3.4493757000000002E-36</c:v>
                </c:pt>
                <c:pt idx="72921">
                  <c:v>3.4493757000000002E-36</c:v>
                </c:pt>
                <c:pt idx="72922">
                  <c:v>3.4493757000000002E-36</c:v>
                </c:pt>
                <c:pt idx="72923">
                  <c:v>3.4493757000000002E-36</c:v>
                </c:pt>
                <c:pt idx="72924">
                  <c:v>3.4493757000000002E-36</c:v>
                </c:pt>
                <c:pt idx="72925">
                  <c:v>3.4493757000000002E-36</c:v>
                </c:pt>
                <c:pt idx="72926">
                  <c:v>3.4493757000000002E-36</c:v>
                </c:pt>
                <c:pt idx="72927">
                  <c:v>3.4493757000000002E-36</c:v>
                </c:pt>
                <c:pt idx="72928">
                  <c:v>3.4493757000000002E-36</c:v>
                </c:pt>
                <c:pt idx="72929">
                  <c:v>3.4493757000000002E-36</c:v>
                </c:pt>
                <c:pt idx="72930">
                  <c:v>3.4493757000000002E-36</c:v>
                </c:pt>
                <c:pt idx="72931">
                  <c:v>3.4493757000000002E-36</c:v>
                </c:pt>
                <c:pt idx="72932">
                  <c:v>3.4493757000000002E-36</c:v>
                </c:pt>
                <c:pt idx="72933">
                  <c:v>3.4493757000000002E-36</c:v>
                </c:pt>
                <c:pt idx="72934">
                  <c:v>3.4493757000000002E-36</c:v>
                </c:pt>
                <c:pt idx="72935">
                  <c:v>3.4493757000000002E-36</c:v>
                </c:pt>
                <c:pt idx="72936">
                  <c:v>3.4493757000000002E-36</c:v>
                </c:pt>
                <c:pt idx="72937">
                  <c:v>3.4493757000000002E-36</c:v>
                </c:pt>
                <c:pt idx="72938">
                  <c:v>3.4493757000000002E-36</c:v>
                </c:pt>
                <c:pt idx="72939">
                  <c:v>3.4493757000000002E-36</c:v>
                </c:pt>
                <c:pt idx="72940">
                  <c:v>3.4493757000000002E-36</c:v>
                </c:pt>
                <c:pt idx="72941">
                  <c:v>3.4493757000000002E-36</c:v>
                </c:pt>
                <c:pt idx="72942">
                  <c:v>3.4493757000000002E-36</c:v>
                </c:pt>
                <c:pt idx="72943">
                  <c:v>3.4493757000000002E-36</c:v>
                </c:pt>
                <c:pt idx="72944">
                  <c:v>3.4493757000000002E-36</c:v>
                </c:pt>
                <c:pt idx="72945">
                  <c:v>3.4493757000000002E-36</c:v>
                </c:pt>
                <c:pt idx="72946">
                  <c:v>3.4493757000000002E-36</c:v>
                </c:pt>
                <c:pt idx="72947">
                  <c:v>3.4493757000000002E-36</c:v>
                </c:pt>
                <c:pt idx="72948">
                  <c:v>3.4493757000000002E-36</c:v>
                </c:pt>
                <c:pt idx="72949">
                  <c:v>3.4493757000000002E-36</c:v>
                </c:pt>
                <c:pt idx="72950">
                  <c:v>3.4493757000000002E-36</c:v>
                </c:pt>
                <c:pt idx="72951">
                  <c:v>3.4493757000000002E-36</c:v>
                </c:pt>
                <c:pt idx="72952">
                  <c:v>3.4493757000000002E-36</c:v>
                </c:pt>
                <c:pt idx="72953">
                  <c:v>3.4493757000000002E-36</c:v>
                </c:pt>
                <c:pt idx="72954">
                  <c:v>3.4493757000000002E-36</c:v>
                </c:pt>
                <c:pt idx="72955">
                  <c:v>3.4493757000000002E-36</c:v>
                </c:pt>
                <c:pt idx="72956">
                  <c:v>3.4493757000000002E-36</c:v>
                </c:pt>
                <c:pt idx="72957">
                  <c:v>3.4493757000000002E-36</c:v>
                </c:pt>
                <c:pt idx="72958">
                  <c:v>3.4493757000000002E-36</c:v>
                </c:pt>
                <c:pt idx="72959">
                  <c:v>3.4493757000000002E-36</c:v>
                </c:pt>
                <c:pt idx="72960">
                  <c:v>3.4493757000000002E-36</c:v>
                </c:pt>
                <c:pt idx="72961">
                  <c:v>3.4493757000000002E-36</c:v>
                </c:pt>
                <c:pt idx="72962">
                  <c:v>3.4493757000000002E-36</c:v>
                </c:pt>
                <c:pt idx="72963">
                  <c:v>3.4493757000000002E-36</c:v>
                </c:pt>
                <c:pt idx="72964">
                  <c:v>3.4493757000000002E-36</c:v>
                </c:pt>
                <c:pt idx="72965">
                  <c:v>3.4493757000000002E-36</c:v>
                </c:pt>
                <c:pt idx="72966">
                  <c:v>3.4493757000000002E-36</c:v>
                </c:pt>
                <c:pt idx="72967">
                  <c:v>3.4493757000000002E-36</c:v>
                </c:pt>
                <c:pt idx="72968">
                  <c:v>3.4493757000000002E-36</c:v>
                </c:pt>
                <c:pt idx="72969">
                  <c:v>3.4493757000000002E-36</c:v>
                </c:pt>
                <c:pt idx="72970">
                  <c:v>3.4493757000000002E-36</c:v>
                </c:pt>
                <c:pt idx="72971">
                  <c:v>3.4493757000000002E-36</c:v>
                </c:pt>
                <c:pt idx="72972">
                  <c:v>3.4493757000000002E-36</c:v>
                </c:pt>
                <c:pt idx="72973">
                  <c:v>3.4493757000000002E-36</c:v>
                </c:pt>
                <c:pt idx="72974">
                  <c:v>3.4493757000000002E-36</c:v>
                </c:pt>
                <c:pt idx="72975">
                  <c:v>3.4493757000000002E-36</c:v>
                </c:pt>
                <c:pt idx="72976">
                  <c:v>3.4493757000000002E-36</c:v>
                </c:pt>
                <c:pt idx="72977">
                  <c:v>3.4493757000000002E-36</c:v>
                </c:pt>
                <c:pt idx="72978">
                  <c:v>3.4493757000000002E-36</c:v>
                </c:pt>
                <c:pt idx="72979">
                  <c:v>3.4493757000000002E-36</c:v>
                </c:pt>
                <c:pt idx="72980">
                  <c:v>3.4493757000000002E-36</c:v>
                </c:pt>
                <c:pt idx="72981">
                  <c:v>3.4493757000000002E-36</c:v>
                </c:pt>
                <c:pt idx="72982">
                  <c:v>3.4493757000000002E-36</c:v>
                </c:pt>
                <c:pt idx="72983">
                  <c:v>3.4493757000000002E-36</c:v>
                </c:pt>
                <c:pt idx="72984">
                  <c:v>3.4493757000000002E-36</c:v>
                </c:pt>
                <c:pt idx="72985">
                  <c:v>3.4493757000000002E-36</c:v>
                </c:pt>
                <c:pt idx="72986">
                  <c:v>3.4493757000000002E-36</c:v>
                </c:pt>
                <c:pt idx="72987">
                  <c:v>3.4493757000000002E-36</c:v>
                </c:pt>
                <c:pt idx="72988">
                  <c:v>3.4493757000000002E-36</c:v>
                </c:pt>
                <c:pt idx="72989">
                  <c:v>3.4493757000000002E-36</c:v>
                </c:pt>
                <c:pt idx="72990">
                  <c:v>3.4493757000000002E-36</c:v>
                </c:pt>
                <c:pt idx="72991">
                  <c:v>3.4493757000000002E-36</c:v>
                </c:pt>
                <c:pt idx="72992">
                  <c:v>3.4493757000000002E-36</c:v>
                </c:pt>
                <c:pt idx="72993">
                  <c:v>3.4493757000000002E-36</c:v>
                </c:pt>
                <c:pt idx="72994">
                  <c:v>3.4493757000000002E-36</c:v>
                </c:pt>
                <c:pt idx="72995">
                  <c:v>3.4493757000000002E-36</c:v>
                </c:pt>
                <c:pt idx="72996">
                  <c:v>3.4493757000000002E-36</c:v>
                </c:pt>
                <c:pt idx="72997">
                  <c:v>3.4493757000000002E-36</c:v>
                </c:pt>
                <c:pt idx="72998">
                  <c:v>3.4493757000000002E-36</c:v>
                </c:pt>
                <c:pt idx="72999">
                  <c:v>3.4493757000000002E-36</c:v>
                </c:pt>
                <c:pt idx="73000">
                  <c:v>3.4493757000000002E-36</c:v>
                </c:pt>
                <c:pt idx="73001">
                  <c:v>3.4493757000000002E-36</c:v>
                </c:pt>
                <c:pt idx="73002">
                  <c:v>3.4493757000000002E-36</c:v>
                </c:pt>
                <c:pt idx="73003">
                  <c:v>3.4493757000000002E-36</c:v>
                </c:pt>
                <c:pt idx="73004">
                  <c:v>3.4493757000000002E-36</c:v>
                </c:pt>
                <c:pt idx="73005">
                  <c:v>3.4493757000000002E-36</c:v>
                </c:pt>
                <c:pt idx="73006">
                  <c:v>3.4493757000000002E-36</c:v>
                </c:pt>
                <c:pt idx="73007">
                  <c:v>3.4493757000000002E-36</c:v>
                </c:pt>
                <c:pt idx="73008">
                  <c:v>3.4493757000000002E-36</c:v>
                </c:pt>
                <c:pt idx="73009">
                  <c:v>3.4493757000000002E-36</c:v>
                </c:pt>
                <c:pt idx="73010">
                  <c:v>3.4493757000000002E-36</c:v>
                </c:pt>
                <c:pt idx="73011">
                  <c:v>3.4493757000000002E-36</c:v>
                </c:pt>
                <c:pt idx="73012">
                  <c:v>3.4493757000000002E-36</c:v>
                </c:pt>
                <c:pt idx="73013">
                  <c:v>3.4493757000000002E-36</c:v>
                </c:pt>
                <c:pt idx="73014">
                  <c:v>3.4493757000000002E-36</c:v>
                </c:pt>
                <c:pt idx="73015">
                  <c:v>3.4493757000000002E-36</c:v>
                </c:pt>
                <c:pt idx="73016">
                  <c:v>3.4493757000000002E-36</c:v>
                </c:pt>
                <c:pt idx="73017">
                  <c:v>3.4493757000000002E-36</c:v>
                </c:pt>
                <c:pt idx="73018">
                  <c:v>3.4493757000000002E-36</c:v>
                </c:pt>
                <c:pt idx="73019">
                  <c:v>3.4493757000000002E-36</c:v>
                </c:pt>
                <c:pt idx="73020">
                  <c:v>3.4493757000000002E-36</c:v>
                </c:pt>
                <c:pt idx="73021">
                  <c:v>3.4493757000000002E-36</c:v>
                </c:pt>
                <c:pt idx="73022">
                  <c:v>3.4493757000000002E-36</c:v>
                </c:pt>
                <c:pt idx="73023">
                  <c:v>3.4493757000000002E-36</c:v>
                </c:pt>
                <c:pt idx="73024">
                  <c:v>3.4493757000000002E-36</c:v>
                </c:pt>
                <c:pt idx="73025">
                  <c:v>3.4493757000000002E-36</c:v>
                </c:pt>
                <c:pt idx="73026">
                  <c:v>3.4493757000000002E-36</c:v>
                </c:pt>
                <c:pt idx="73027">
                  <c:v>3.4493757000000002E-36</c:v>
                </c:pt>
                <c:pt idx="73028">
                  <c:v>3.4493757000000002E-36</c:v>
                </c:pt>
                <c:pt idx="73029">
                  <c:v>3.4493757000000002E-36</c:v>
                </c:pt>
                <c:pt idx="73030">
                  <c:v>3.4493757000000002E-36</c:v>
                </c:pt>
                <c:pt idx="73031">
                  <c:v>3.4493757000000002E-36</c:v>
                </c:pt>
                <c:pt idx="73032">
                  <c:v>3.4493757000000002E-36</c:v>
                </c:pt>
                <c:pt idx="73033">
                  <c:v>3.4493757000000002E-36</c:v>
                </c:pt>
                <c:pt idx="73034">
                  <c:v>3.4493757000000002E-36</c:v>
                </c:pt>
                <c:pt idx="73035">
                  <c:v>3.4493757000000002E-36</c:v>
                </c:pt>
                <c:pt idx="73036">
                  <c:v>3.4493757000000002E-36</c:v>
                </c:pt>
                <c:pt idx="73037">
                  <c:v>3.4493757000000002E-36</c:v>
                </c:pt>
                <c:pt idx="73038">
                  <c:v>3.4493757000000002E-36</c:v>
                </c:pt>
                <c:pt idx="73039">
                  <c:v>3.4493757000000002E-36</c:v>
                </c:pt>
                <c:pt idx="73040">
                  <c:v>3.4493757000000002E-36</c:v>
                </c:pt>
                <c:pt idx="73041">
                  <c:v>3.4493757000000002E-36</c:v>
                </c:pt>
                <c:pt idx="73042">
                  <c:v>3.4493757000000002E-36</c:v>
                </c:pt>
                <c:pt idx="73043">
                  <c:v>3.4493757000000002E-36</c:v>
                </c:pt>
                <c:pt idx="73044">
                  <c:v>3.4493757000000002E-36</c:v>
                </c:pt>
                <c:pt idx="73045">
                  <c:v>3.4493757000000002E-36</c:v>
                </c:pt>
                <c:pt idx="73046">
                  <c:v>3.4493757000000002E-36</c:v>
                </c:pt>
                <c:pt idx="73047">
                  <c:v>3.4493757000000002E-36</c:v>
                </c:pt>
                <c:pt idx="73048">
                  <c:v>3.4493757000000002E-36</c:v>
                </c:pt>
                <c:pt idx="73049">
                  <c:v>3.4493757000000002E-36</c:v>
                </c:pt>
                <c:pt idx="73050">
                  <c:v>3.4493757000000002E-36</c:v>
                </c:pt>
                <c:pt idx="73051">
                  <c:v>3.4493757000000002E-36</c:v>
                </c:pt>
                <c:pt idx="73052">
                  <c:v>3.4493757000000002E-36</c:v>
                </c:pt>
                <c:pt idx="73053">
                  <c:v>3.4493757000000002E-36</c:v>
                </c:pt>
                <c:pt idx="73054">
                  <c:v>3.4493757000000002E-36</c:v>
                </c:pt>
                <c:pt idx="73055">
                  <c:v>3.4493757000000002E-36</c:v>
                </c:pt>
                <c:pt idx="73056">
                  <c:v>3.4493757000000002E-36</c:v>
                </c:pt>
                <c:pt idx="73057">
                  <c:v>3.4493757000000002E-36</c:v>
                </c:pt>
                <c:pt idx="73058">
                  <c:v>3.4493757000000002E-36</c:v>
                </c:pt>
                <c:pt idx="73059">
                  <c:v>3.4493757000000002E-36</c:v>
                </c:pt>
                <c:pt idx="73060">
                  <c:v>3.4493757000000002E-36</c:v>
                </c:pt>
                <c:pt idx="73061">
                  <c:v>3.4493757000000002E-36</c:v>
                </c:pt>
                <c:pt idx="73062">
                  <c:v>3.4493757000000002E-36</c:v>
                </c:pt>
                <c:pt idx="73063">
                  <c:v>3.4493757000000002E-36</c:v>
                </c:pt>
                <c:pt idx="73064">
                  <c:v>3.4493757000000002E-36</c:v>
                </c:pt>
                <c:pt idx="73065">
                  <c:v>3.4493757000000002E-36</c:v>
                </c:pt>
                <c:pt idx="73066">
                  <c:v>3.4493757000000002E-36</c:v>
                </c:pt>
                <c:pt idx="73067">
                  <c:v>3.4493757000000002E-36</c:v>
                </c:pt>
                <c:pt idx="73068">
                  <c:v>3.4493757000000002E-36</c:v>
                </c:pt>
                <c:pt idx="73069">
                  <c:v>3.4493757000000002E-36</c:v>
                </c:pt>
                <c:pt idx="73070">
                  <c:v>3.4493757000000002E-36</c:v>
                </c:pt>
                <c:pt idx="73071">
                  <c:v>3.4493757000000002E-36</c:v>
                </c:pt>
                <c:pt idx="73072">
                  <c:v>3.4493757000000002E-36</c:v>
                </c:pt>
                <c:pt idx="73073">
                  <c:v>3.4493757000000002E-36</c:v>
                </c:pt>
                <c:pt idx="73074">
                  <c:v>3.4493757000000002E-36</c:v>
                </c:pt>
                <c:pt idx="73075">
                  <c:v>3.4493757000000002E-36</c:v>
                </c:pt>
                <c:pt idx="73076">
                  <c:v>3.4493757000000002E-36</c:v>
                </c:pt>
                <c:pt idx="73077">
                  <c:v>3.4493757000000002E-36</c:v>
                </c:pt>
                <c:pt idx="73078">
                  <c:v>3.4493757000000002E-36</c:v>
                </c:pt>
                <c:pt idx="73079">
                  <c:v>3.4493757000000002E-36</c:v>
                </c:pt>
                <c:pt idx="73080">
                  <c:v>3.4493757000000002E-36</c:v>
                </c:pt>
                <c:pt idx="73081">
                  <c:v>3.4493757000000002E-36</c:v>
                </c:pt>
                <c:pt idx="73082">
                  <c:v>3.4493757000000002E-36</c:v>
                </c:pt>
                <c:pt idx="73083">
                  <c:v>3.4493757000000002E-36</c:v>
                </c:pt>
                <c:pt idx="73084">
                  <c:v>3.4493757000000002E-36</c:v>
                </c:pt>
                <c:pt idx="73085">
                  <c:v>3.4493757000000002E-36</c:v>
                </c:pt>
                <c:pt idx="73086">
                  <c:v>3.4493757000000002E-36</c:v>
                </c:pt>
                <c:pt idx="73087">
                  <c:v>3.4493757000000002E-36</c:v>
                </c:pt>
                <c:pt idx="73088">
                  <c:v>3.4493757000000002E-36</c:v>
                </c:pt>
                <c:pt idx="73089">
                  <c:v>3.4493757000000002E-36</c:v>
                </c:pt>
                <c:pt idx="73090">
                  <c:v>3.4493757000000002E-36</c:v>
                </c:pt>
                <c:pt idx="73091">
                  <c:v>3.4493757000000002E-36</c:v>
                </c:pt>
                <c:pt idx="73092">
                  <c:v>3.4493757000000002E-36</c:v>
                </c:pt>
                <c:pt idx="73093">
                  <c:v>3.4493757000000002E-36</c:v>
                </c:pt>
                <c:pt idx="73094">
                  <c:v>3.4493757000000002E-36</c:v>
                </c:pt>
                <c:pt idx="73095">
                  <c:v>3.4493757000000002E-36</c:v>
                </c:pt>
                <c:pt idx="73096">
                  <c:v>3.4493757000000002E-36</c:v>
                </c:pt>
                <c:pt idx="73097">
                  <c:v>3.4493757000000002E-36</c:v>
                </c:pt>
                <c:pt idx="73098">
                  <c:v>3.4493757000000002E-36</c:v>
                </c:pt>
                <c:pt idx="73099">
                  <c:v>3.4493757000000002E-36</c:v>
                </c:pt>
                <c:pt idx="73100">
                  <c:v>3.4493757000000002E-36</c:v>
                </c:pt>
                <c:pt idx="73101">
                  <c:v>3.4493757000000002E-36</c:v>
                </c:pt>
                <c:pt idx="73102">
                  <c:v>3.4493757000000002E-36</c:v>
                </c:pt>
                <c:pt idx="73103">
                  <c:v>3.4493757000000002E-36</c:v>
                </c:pt>
                <c:pt idx="73104">
                  <c:v>3.4493757000000002E-36</c:v>
                </c:pt>
                <c:pt idx="73105">
                  <c:v>3.4493757000000002E-36</c:v>
                </c:pt>
                <c:pt idx="73106">
                  <c:v>3.4493757000000002E-36</c:v>
                </c:pt>
                <c:pt idx="73107">
                  <c:v>3.4493757000000002E-36</c:v>
                </c:pt>
                <c:pt idx="73108">
                  <c:v>3.4493757000000002E-36</c:v>
                </c:pt>
                <c:pt idx="73109">
                  <c:v>3.4493757000000002E-36</c:v>
                </c:pt>
                <c:pt idx="73110">
                  <c:v>3.4493757000000002E-36</c:v>
                </c:pt>
                <c:pt idx="73111">
                  <c:v>3.4493757000000002E-36</c:v>
                </c:pt>
                <c:pt idx="73112">
                  <c:v>3.4493757000000002E-36</c:v>
                </c:pt>
                <c:pt idx="73113">
                  <c:v>3.4493757000000002E-36</c:v>
                </c:pt>
                <c:pt idx="73114">
                  <c:v>3.4493757000000002E-36</c:v>
                </c:pt>
                <c:pt idx="73115">
                  <c:v>3.4493757000000002E-36</c:v>
                </c:pt>
                <c:pt idx="73116">
                  <c:v>3.4493757000000002E-36</c:v>
                </c:pt>
                <c:pt idx="73117">
                  <c:v>3.4493757000000002E-36</c:v>
                </c:pt>
                <c:pt idx="73118">
                  <c:v>3.4493757000000002E-36</c:v>
                </c:pt>
                <c:pt idx="73119">
                  <c:v>3.4493757000000002E-36</c:v>
                </c:pt>
                <c:pt idx="73120">
                  <c:v>3.4493757000000002E-36</c:v>
                </c:pt>
                <c:pt idx="73121">
                  <c:v>3.4493757000000002E-36</c:v>
                </c:pt>
                <c:pt idx="73122">
                  <c:v>3.4493757000000002E-36</c:v>
                </c:pt>
                <c:pt idx="73123">
                  <c:v>3.4493757000000002E-36</c:v>
                </c:pt>
                <c:pt idx="73124">
                  <c:v>3.4493757000000002E-36</c:v>
                </c:pt>
                <c:pt idx="73125">
                  <c:v>3.4493757000000002E-36</c:v>
                </c:pt>
                <c:pt idx="73126">
                  <c:v>3.4493757000000002E-36</c:v>
                </c:pt>
                <c:pt idx="73127">
                  <c:v>3.4493757000000002E-36</c:v>
                </c:pt>
                <c:pt idx="73128">
                  <c:v>3.4493757000000002E-36</c:v>
                </c:pt>
                <c:pt idx="73129">
                  <c:v>3.4493757000000002E-36</c:v>
                </c:pt>
                <c:pt idx="73130">
                  <c:v>3.4493757000000002E-36</c:v>
                </c:pt>
                <c:pt idx="73131">
                  <c:v>3.4493757000000002E-36</c:v>
                </c:pt>
                <c:pt idx="73132">
                  <c:v>3.4493757000000002E-36</c:v>
                </c:pt>
                <c:pt idx="73133">
                  <c:v>3.4493757000000002E-36</c:v>
                </c:pt>
                <c:pt idx="73134">
                  <c:v>3.4493757000000002E-36</c:v>
                </c:pt>
                <c:pt idx="73135">
                  <c:v>3.4493757000000002E-36</c:v>
                </c:pt>
                <c:pt idx="73136">
                  <c:v>3.4493757000000002E-36</c:v>
                </c:pt>
                <c:pt idx="73137">
                  <c:v>3.4493757000000002E-36</c:v>
                </c:pt>
                <c:pt idx="73138">
                  <c:v>3.4493757000000002E-36</c:v>
                </c:pt>
                <c:pt idx="73139">
                  <c:v>3.4493757000000002E-36</c:v>
                </c:pt>
                <c:pt idx="73140">
                  <c:v>3.4493757000000002E-36</c:v>
                </c:pt>
                <c:pt idx="73141">
                  <c:v>3.4493757000000002E-36</c:v>
                </c:pt>
                <c:pt idx="73142">
                  <c:v>3.4493757000000002E-36</c:v>
                </c:pt>
                <c:pt idx="73143">
                  <c:v>3.4493757000000002E-36</c:v>
                </c:pt>
                <c:pt idx="73144">
                  <c:v>3.4493757000000002E-36</c:v>
                </c:pt>
                <c:pt idx="73145">
                  <c:v>3.4493757000000002E-36</c:v>
                </c:pt>
                <c:pt idx="73146">
                  <c:v>3.4493757000000002E-36</c:v>
                </c:pt>
                <c:pt idx="73147">
                  <c:v>3.4493757000000002E-36</c:v>
                </c:pt>
                <c:pt idx="73148">
                  <c:v>3.4493757000000002E-36</c:v>
                </c:pt>
                <c:pt idx="73149">
                  <c:v>3.4493757000000002E-36</c:v>
                </c:pt>
                <c:pt idx="73150">
                  <c:v>3.4493757000000002E-36</c:v>
                </c:pt>
                <c:pt idx="73151">
                  <c:v>3.4493757000000002E-36</c:v>
                </c:pt>
                <c:pt idx="73152">
                  <c:v>3.4493757000000002E-36</c:v>
                </c:pt>
                <c:pt idx="73153">
                  <c:v>3.4493757000000002E-36</c:v>
                </c:pt>
                <c:pt idx="73154">
                  <c:v>3.4493757000000002E-36</c:v>
                </c:pt>
                <c:pt idx="73155">
                  <c:v>3.4493757000000002E-36</c:v>
                </c:pt>
                <c:pt idx="73156">
                  <c:v>3.4493757000000002E-36</c:v>
                </c:pt>
                <c:pt idx="73157">
                  <c:v>3.4493757000000002E-36</c:v>
                </c:pt>
                <c:pt idx="73158">
                  <c:v>3.4493757000000002E-36</c:v>
                </c:pt>
                <c:pt idx="73159">
                  <c:v>3.4493757000000002E-36</c:v>
                </c:pt>
                <c:pt idx="73160">
                  <c:v>3.4493757000000002E-36</c:v>
                </c:pt>
                <c:pt idx="73161">
                  <c:v>3.4493757000000002E-36</c:v>
                </c:pt>
                <c:pt idx="73162">
                  <c:v>3.4493757000000002E-36</c:v>
                </c:pt>
                <c:pt idx="73163">
                  <c:v>3.4493757000000002E-36</c:v>
                </c:pt>
                <c:pt idx="73164">
                  <c:v>3.4493757000000002E-36</c:v>
                </c:pt>
                <c:pt idx="73165">
                  <c:v>3.4493757000000002E-36</c:v>
                </c:pt>
                <c:pt idx="73166">
                  <c:v>3.4493757000000002E-36</c:v>
                </c:pt>
                <c:pt idx="73167">
                  <c:v>3.4493757000000002E-36</c:v>
                </c:pt>
                <c:pt idx="73168">
                  <c:v>3.4493757000000002E-36</c:v>
                </c:pt>
                <c:pt idx="73169">
                  <c:v>3.4493757000000002E-36</c:v>
                </c:pt>
                <c:pt idx="73170">
                  <c:v>3.4493757000000002E-36</c:v>
                </c:pt>
                <c:pt idx="73171">
                  <c:v>3.4493757000000002E-36</c:v>
                </c:pt>
                <c:pt idx="73172">
                  <c:v>3.4493757000000002E-36</c:v>
                </c:pt>
                <c:pt idx="73173">
                  <c:v>3.4493757000000002E-36</c:v>
                </c:pt>
                <c:pt idx="73174">
                  <c:v>3.4493757000000002E-36</c:v>
                </c:pt>
                <c:pt idx="73175">
                  <c:v>3.4493757000000002E-36</c:v>
                </c:pt>
                <c:pt idx="73176">
                  <c:v>3.4493757000000002E-36</c:v>
                </c:pt>
                <c:pt idx="73177">
                  <c:v>3.4493757000000002E-36</c:v>
                </c:pt>
                <c:pt idx="73178">
                  <c:v>3.4493757000000002E-36</c:v>
                </c:pt>
                <c:pt idx="73179">
                  <c:v>3.4493757000000002E-36</c:v>
                </c:pt>
                <c:pt idx="73180">
                  <c:v>3.4493757000000002E-36</c:v>
                </c:pt>
                <c:pt idx="73181">
                  <c:v>3.4493757000000002E-36</c:v>
                </c:pt>
                <c:pt idx="73182">
                  <c:v>3.4493757000000002E-36</c:v>
                </c:pt>
                <c:pt idx="73183">
                  <c:v>3.4493757000000002E-36</c:v>
                </c:pt>
                <c:pt idx="73184">
                  <c:v>3.4493757000000002E-36</c:v>
                </c:pt>
                <c:pt idx="73185">
                  <c:v>3.4493757000000002E-36</c:v>
                </c:pt>
                <c:pt idx="73186">
                  <c:v>3.4493757000000002E-36</c:v>
                </c:pt>
                <c:pt idx="73187">
                  <c:v>3.4493757000000002E-36</c:v>
                </c:pt>
                <c:pt idx="73188">
                  <c:v>3.4493757000000002E-36</c:v>
                </c:pt>
                <c:pt idx="73189">
                  <c:v>3.4493757000000002E-36</c:v>
                </c:pt>
                <c:pt idx="73190">
                  <c:v>3.4493757000000002E-36</c:v>
                </c:pt>
                <c:pt idx="73191">
                  <c:v>3.4493757000000002E-36</c:v>
                </c:pt>
                <c:pt idx="73192">
                  <c:v>3.4493757000000002E-36</c:v>
                </c:pt>
                <c:pt idx="73193">
                  <c:v>3.4493757000000002E-36</c:v>
                </c:pt>
                <c:pt idx="73194">
                  <c:v>3.4493757000000002E-36</c:v>
                </c:pt>
                <c:pt idx="73195">
                  <c:v>3.4493757000000002E-36</c:v>
                </c:pt>
                <c:pt idx="73196">
                  <c:v>3.4493757000000002E-36</c:v>
                </c:pt>
                <c:pt idx="73197">
                  <c:v>3.4493757000000002E-36</c:v>
                </c:pt>
                <c:pt idx="73198">
                  <c:v>3.4493757000000002E-36</c:v>
                </c:pt>
                <c:pt idx="73199">
                  <c:v>3.4493757000000002E-36</c:v>
                </c:pt>
                <c:pt idx="73200">
                  <c:v>1.1006666999999999E-2</c:v>
                </c:pt>
                <c:pt idx="73201">
                  <c:v>2.1893835E-2</c:v>
                </c:pt>
                <c:pt idx="73202">
                  <c:v>3.2668144000000003E-2</c:v>
                </c:pt>
                <c:pt idx="73203">
                  <c:v>4.3337628000000003E-2</c:v>
                </c:pt>
                <c:pt idx="73204">
                  <c:v>5.3911157000000001E-2</c:v>
                </c:pt>
                <c:pt idx="73205">
                  <c:v>6.4397945999999998E-2</c:v>
                </c:pt>
                <c:pt idx="73206">
                  <c:v>7.4807182E-2</c:v>
                </c:pt>
                <c:pt idx="73207">
                  <c:v>8.5147731000000004E-2</c:v>
                </c:pt>
                <c:pt idx="73208">
                  <c:v>9.5427974999999998E-2</c:v>
                </c:pt>
                <c:pt idx="73209">
                  <c:v>0.10565570000000001</c:v>
                </c:pt>
                <c:pt idx="73210">
                  <c:v>0.1158378</c:v>
                </c:pt>
                <c:pt idx="73211">
                  <c:v>0.12598090000000001</c:v>
                </c:pt>
                <c:pt idx="73212">
                  <c:v>0.1360904</c:v>
                </c:pt>
                <c:pt idx="73213">
                  <c:v>0.14617160000000001</c:v>
                </c:pt>
                <c:pt idx="73214">
                  <c:v>0.1562288</c:v>
                </c:pt>
                <c:pt idx="73215">
                  <c:v>0.166266</c:v>
                </c:pt>
                <c:pt idx="73216">
                  <c:v>0.176287</c:v>
                </c:pt>
                <c:pt idx="73217">
                  <c:v>0.18629470000000001</c:v>
                </c:pt>
                <c:pt idx="73218">
                  <c:v>0.1962914</c:v>
                </c:pt>
                <c:pt idx="73219">
                  <c:v>0.2</c:v>
                </c:pt>
                <c:pt idx="73220">
                  <c:v>0.2</c:v>
                </c:pt>
                <c:pt idx="73221">
                  <c:v>0.2</c:v>
                </c:pt>
                <c:pt idx="73222">
                  <c:v>0.2</c:v>
                </c:pt>
                <c:pt idx="73223">
                  <c:v>0.2</c:v>
                </c:pt>
                <c:pt idx="73224">
                  <c:v>0.2</c:v>
                </c:pt>
                <c:pt idx="73225">
                  <c:v>0.2</c:v>
                </c:pt>
                <c:pt idx="73226">
                  <c:v>0.2</c:v>
                </c:pt>
                <c:pt idx="73227">
                  <c:v>0.2</c:v>
                </c:pt>
                <c:pt idx="73228">
                  <c:v>0.2</c:v>
                </c:pt>
                <c:pt idx="73229">
                  <c:v>0.2</c:v>
                </c:pt>
                <c:pt idx="73230">
                  <c:v>0.2</c:v>
                </c:pt>
                <c:pt idx="73231">
                  <c:v>0.2</c:v>
                </c:pt>
                <c:pt idx="73232">
                  <c:v>0.2</c:v>
                </c:pt>
                <c:pt idx="73233">
                  <c:v>0.2</c:v>
                </c:pt>
                <c:pt idx="73234">
                  <c:v>0.2</c:v>
                </c:pt>
                <c:pt idx="73235">
                  <c:v>0.2</c:v>
                </c:pt>
                <c:pt idx="73236">
                  <c:v>0.2</c:v>
                </c:pt>
                <c:pt idx="73237">
                  <c:v>0.2</c:v>
                </c:pt>
                <c:pt idx="73238">
                  <c:v>0.2</c:v>
                </c:pt>
                <c:pt idx="73239">
                  <c:v>0.2</c:v>
                </c:pt>
                <c:pt idx="73240">
                  <c:v>0.2</c:v>
                </c:pt>
                <c:pt idx="73241">
                  <c:v>0.2</c:v>
                </c:pt>
                <c:pt idx="73242">
                  <c:v>0.2</c:v>
                </c:pt>
                <c:pt idx="73243">
                  <c:v>0.2</c:v>
                </c:pt>
                <c:pt idx="73244">
                  <c:v>0.2</c:v>
                </c:pt>
                <c:pt idx="73245">
                  <c:v>0.2</c:v>
                </c:pt>
                <c:pt idx="73246">
                  <c:v>0.2</c:v>
                </c:pt>
                <c:pt idx="73247">
                  <c:v>0.2</c:v>
                </c:pt>
                <c:pt idx="73248">
                  <c:v>0.2</c:v>
                </c:pt>
                <c:pt idx="73249">
                  <c:v>0.2</c:v>
                </c:pt>
                <c:pt idx="73250">
                  <c:v>0.2</c:v>
                </c:pt>
                <c:pt idx="73251">
                  <c:v>0.2</c:v>
                </c:pt>
                <c:pt idx="73252">
                  <c:v>0.2</c:v>
                </c:pt>
                <c:pt idx="73253">
                  <c:v>0.2</c:v>
                </c:pt>
                <c:pt idx="73254">
                  <c:v>0.2</c:v>
                </c:pt>
                <c:pt idx="73255">
                  <c:v>0.2</c:v>
                </c:pt>
                <c:pt idx="73256">
                  <c:v>0.2</c:v>
                </c:pt>
                <c:pt idx="73257">
                  <c:v>0.2</c:v>
                </c:pt>
                <c:pt idx="73258">
                  <c:v>0.2</c:v>
                </c:pt>
                <c:pt idx="73259">
                  <c:v>0.2</c:v>
                </c:pt>
                <c:pt idx="73260">
                  <c:v>0.2</c:v>
                </c:pt>
                <c:pt idx="73261">
                  <c:v>0.2</c:v>
                </c:pt>
                <c:pt idx="73262">
                  <c:v>0.2</c:v>
                </c:pt>
                <c:pt idx="73263">
                  <c:v>0.2</c:v>
                </c:pt>
                <c:pt idx="73264">
                  <c:v>0.2</c:v>
                </c:pt>
                <c:pt idx="73265">
                  <c:v>0.2</c:v>
                </c:pt>
                <c:pt idx="73266">
                  <c:v>0.2</c:v>
                </c:pt>
                <c:pt idx="73267">
                  <c:v>0.2</c:v>
                </c:pt>
                <c:pt idx="73268">
                  <c:v>0.2</c:v>
                </c:pt>
                <c:pt idx="73269">
                  <c:v>0.2</c:v>
                </c:pt>
                <c:pt idx="73270">
                  <c:v>0.2</c:v>
                </c:pt>
                <c:pt idx="73271">
                  <c:v>0.2</c:v>
                </c:pt>
                <c:pt idx="73272">
                  <c:v>0.2</c:v>
                </c:pt>
                <c:pt idx="73273">
                  <c:v>0.2</c:v>
                </c:pt>
                <c:pt idx="73274">
                  <c:v>0.2</c:v>
                </c:pt>
                <c:pt idx="73275">
                  <c:v>0.2</c:v>
                </c:pt>
                <c:pt idx="73276">
                  <c:v>0.2</c:v>
                </c:pt>
                <c:pt idx="73277">
                  <c:v>0.2</c:v>
                </c:pt>
                <c:pt idx="73278">
                  <c:v>0.2</c:v>
                </c:pt>
                <c:pt idx="73279">
                  <c:v>0.2</c:v>
                </c:pt>
                <c:pt idx="73280">
                  <c:v>0.2</c:v>
                </c:pt>
                <c:pt idx="73281">
                  <c:v>0.2</c:v>
                </c:pt>
                <c:pt idx="73282">
                  <c:v>0.2</c:v>
                </c:pt>
                <c:pt idx="73283">
                  <c:v>0.2</c:v>
                </c:pt>
                <c:pt idx="73284">
                  <c:v>0.2</c:v>
                </c:pt>
                <c:pt idx="73285">
                  <c:v>0.2</c:v>
                </c:pt>
                <c:pt idx="73286">
                  <c:v>0.2</c:v>
                </c:pt>
                <c:pt idx="73287">
                  <c:v>0.2</c:v>
                </c:pt>
                <c:pt idx="73288">
                  <c:v>0.2</c:v>
                </c:pt>
                <c:pt idx="73289">
                  <c:v>0.2</c:v>
                </c:pt>
                <c:pt idx="73290">
                  <c:v>0.2</c:v>
                </c:pt>
                <c:pt idx="73291">
                  <c:v>0.2</c:v>
                </c:pt>
                <c:pt idx="73292">
                  <c:v>0.2</c:v>
                </c:pt>
                <c:pt idx="73293">
                  <c:v>0.2</c:v>
                </c:pt>
                <c:pt idx="73294">
                  <c:v>0.2</c:v>
                </c:pt>
                <c:pt idx="73295">
                  <c:v>0.2</c:v>
                </c:pt>
                <c:pt idx="73296">
                  <c:v>0.2</c:v>
                </c:pt>
                <c:pt idx="73297">
                  <c:v>0.2</c:v>
                </c:pt>
                <c:pt idx="73298">
                  <c:v>0.2</c:v>
                </c:pt>
                <c:pt idx="73299">
                  <c:v>0.2</c:v>
                </c:pt>
                <c:pt idx="73300">
                  <c:v>0.2</c:v>
                </c:pt>
                <c:pt idx="73301">
                  <c:v>0.2</c:v>
                </c:pt>
                <c:pt idx="73302">
                  <c:v>0.2</c:v>
                </c:pt>
                <c:pt idx="73303">
                  <c:v>0.2</c:v>
                </c:pt>
                <c:pt idx="73304">
                  <c:v>0.2</c:v>
                </c:pt>
                <c:pt idx="73305">
                  <c:v>0.2</c:v>
                </c:pt>
                <c:pt idx="73306">
                  <c:v>0.2</c:v>
                </c:pt>
                <c:pt idx="73307">
                  <c:v>0.2</c:v>
                </c:pt>
                <c:pt idx="73308">
                  <c:v>0.2</c:v>
                </c:pt>
                <c:pt idx="73309">
                  <c:v>0.2</c:v>
                </c:pt>
                <c:pt idx="73310">
                  <c:v>0.2</c:v>
                </c:pt>
                <c:pt idx="73311">
                  <c:v>0.2</c:v>
                </c:pt>
                <c:pt idx="73312">
                  <c:v>0.2</c:v>
                </c:pt>
                <c:pt idx="73313">
                  <c:v>0.2</c:v>
                </c:pt>
                <c:pt idx="73314">
                  <c:v>0.2</c:v>
                </c:pt>
                <c:pt idx="73315">
                  <c:v>0.2</c:v>
                </c:pt>
                <c:pt idx="73316">
                  <c:v>0.2</c:v>
                </c:pt>
                <c:pt idx="73317">
                  <c:v>0.2</c:v>
                </c:pt>
                <c:pt idx="73318">
                  <c:v>0.2</c:v>
                </c:pt>
                <c:pt idx="73319">
                  <c:v>0.2</c:v>
                </c:pt>
                <c:pt idx="73320">
                  <c:v>0.2</c:v>
                </c:pt>
                <c:pt idx="73321">
                  <c:v>0.2</c:v>
                </c:pt>
                <c:pt idx="73322">
                  <c:v>0.2</c:v>
                </c:pt>
                <c:pt idx="73323">
                  <c:v>0.2</c:v>
                </c:pt>
                <c:pt idx="73324">
                  <c:v>0.2</c:v>
                </c:pt>
                <c:pt idx="73325">
                  <c:v>0.2</c:v>
                </c:pt>
                <c:pt idx="73326">
                  <c:v>0.2</c:v>
                </c:pt>
                <c:pt idx="73327">
                  <c:v>0.2</c:v>
                </c:pt>
                <c:pt idx="73328">
                  <c:v>0.2</c:v>
                </c:pt>
                <c:pt idx="73329">
                  <c:v>0.2</c:v>
                </c:pt>
                <c:pt idx="73330">
                  <c:v>0.2</c:v>
                </c:pt>
                <c:pt idx="73331">
                  <c:v>0.2</c:v>
                </c:pt>
                <c:pt idx="73332">
                  <c:v>0.2</c:v>
                </c:pt>
                <c:pt idx="73333">
                  <c:v>0.2</c:v>
                </c:pt>
                <c:pt idx="73334">
                  <c:v>0.2</c:v>
                </c:pt>
                <c:pt idx="73335">
                  <c:v>0.2</c:v>
                </c:pt>
                <c:pt idx="73336">
                  <c:v>0.2</c:v>
                </c:pt>
                <c:pt idx="73337">
                  <c:v>0.2</c:v>
                </c:pt>
                <c:pt idx="73338">
                  <c:v>0.2</c:v>
                </c:pt>
                <c:pt idx="73339">
                  <c:v>0.2</c:v>
                </c:pt>
                <c:pt idx="73340">
                  <c:v>0.2</c:v>
                </c:pt>
                <c:pt idx="73341">
                  <c:v>0.2</c:v>
                </c:pt>
                <c:pt idx="73342">
                  <c:v>0.2</c:v>
                </c:pt>
                <c:pt idx="73343">
                  <c:v>0.2</c:v>
                </c:pt>
                <c:pt idx="73344">
                  <c:v>0.2</c:v>
                </c:pt>
                <c:pt idx="73345">
                  <c:v>0.2</c:v>
                </c:pt>
                <c:pt idx="73346">
                  <c:v>0.2</c:v>
                </c:pt>
                <c:pt idx="73347">
                  <c:v>0.2</c:v>
                </c:pt>
                <c:pt idx="73348">
                  <c:v>0.2</c:v>
                </c:pt>
                <c:pt idx="73349">
                  <c:v>0.2</c:v>
                </c:pt>
                <c:pt idx="73350">
                  <c:v>0.2</c:v>
                </c:pt>
                <c:pt idx="73351">
                  <c:v>0.2</c:v>
                </c:pt>
                <c:pt idx="73352">
                  <c:v>0.2</c:v>
                </c:pt>
                <c:pt idx="73353">
                  <c:v>0.2</c:v>
                </c:pt>
                <c:pt idx="73354">
                  <c:v>0.2</c:v>
                </c:pt>
                <c:pt idx="73355">
                  <c:v>0.2</c:v>
                </c:pt>
                <c:pt idx="73356">
                  <c:v>0.2</c:v>
                </c:pt>
                <c:pt idx="73357">
                  <c:v>0.2</c:v>
                </c:pt>
                <c:pt idx="73358">
                  <c:v>0.2</c:v>
                </c:pt>
                <c:pt idx="73359">
                  <c:v>0.2</c:v>
                </c:pt>
                <c:pt idx="73360">
                  <c:v>0.2</c:v>
                </c:pt>
                <c:pt idx="73361">
                  <c:v>0.2</c:v>
                </c:pt>
                <c:pt idx="73362">
                  <c:v>0.2</c:v>
                </c:pt>
                <c:pt idx="73363">
                  <c:v>0.2</c:v>
                </c:pt>
                <c:pt idx="73364">
                  <c:v>0.2</c:v>
                </c:pt>
                <c:pt idx="73365">
                  <c:v>0.2</c:v>
                </c:pt>
                <c:pt idx="73366">
                  <c:v>0.2</c:v>
                </c:pt>
                <c:pt idx="73367">
                  <c:v>0.2</c:v>
                </c:pt>
                <c:pt idx="73368">
                  <c:v>0.2</c:v>
                </c:pt>
                <c:pt idx="73369">
                  <c:v>0.2</c:v>
                </c:pt>
                <c:pt idx="73370">
                  <c:v>0.2</c:v>
                </c:pt>
                <c:pt idx="73371">
                  <c:v>0.2</c:v>
                </c:pt>
                <c:pt idx="73372">
                  <c:v>0.2</c:v>
                </c:pt>
                <c:pt idx="73373">
                  <c:v>0.2</c:v>
                </c:pt>
                <c:pt idx="73374">
                  <c:v>0.2</c:v>
                </c:pt>
                <c:pt idx="73375">
                  <c:v>0.2</c:v>
                </c:pt>
                <c:pt idx="73376">
                  <c:v>0.2</c:v>
                </c:pt>
                <c:pt idx="73377">
                  <c:v>0.2</c:v>
                </c:pt>
                <c:pt idx="73378">
                  <c:v>0.2</c:v>
                </c:pt>
                <c:pt idx="73379">
                  <c:v>0.2</c:v>
                </c:pt>
                <c:pt idx="73380">
                  <c:v>0.2</c:v>
                </c:pt>
                <c:pt idx="73381">
                  <c:v>0.2</c:v>
                </c:pt>
                <c:pt idx="73382">
                  <c:v>0.2</c:v>
                </c:pt>
                <c:pt idx="73383">
                  <c:v>0.2</c:v>
                </c:pt>
                <c:pt idx="73384">
                  <c:v>0.2</c:v>
                </c:pt>
                <c:pt idx="73385">
                  <c:v>0.2</c:v>
                </c:pt>
                <c:pt idx="73386">
                  <c:v>0.2</c:v>
                </c:pt>
                <c:pt idx="73387">
                  <c:v>0.2</c:v>
                </c:pt>
                <c:pt idx="73388">
                  <c:v>0.2</c:v>
                </c:pt>
                <c:pt idx="73389">
                  <c:v>0.2</c:v>
                </c:pt>
                <c:pt idx="73390">
                  <c:v>0.2</c:v>
                </c:pt>
                <c:pt idx="73391">
                  <c:v>0.2</c:v>
                </c:pt>
                <c:pt idx="73392">
                  <c:v>0.2</c:v>
                </c:pt>
                <c:pt idx="73393">
                  <c:v>0.2</c:v>
                </c:pt>
                <c:pt idx="73394">
                  <c:v>0.2</c:v>
                </c:pt>
                <c:pt idx="73395">
                  <c:v>0.2</c:v>
                </c:pt>
                <c:pt idx="73396">
                  <c:v>0.2</c:v>
                </c:pt>
                <c:pt idx="73397">
                  <c:v>0.2</c:v>
                </c:pt>
                <c:pt idx="73398">
                  <c:v>0.2</c:v>
                </c:pt>
                <c:pt idx="73399">
                  <c:v>0.2</c:v>
                </c:pt>
                <c:pt idx="73400">
                  <c:v>0.2</c:v>
                </c:pt>
                <c:pt idx="73401">
                  <c:v>0.2</c:v>
                </c:pt>
                <c:pt idx="73402">
                  <c:v>0.2</c:v>
                </c:pt>
                <c:pt idx="73403">
                  <c:v>0.2</c:v>
                </c:pt>
                <c:pt idx="73404">
                  <c:v>0.2</c:v>
                </c:pt>
                <c:pt idx="73405">
                  <c:v>0.2</c:v>
                </c:pt>
                <c:pt idx="73406">
                  <c:v>0.2</c:v>
                </c:pt>
                <c:pt idx="73407">
                  <c:v>0.2</c:v>
                </c:pt>
                <c:pt idx="73408">
                  <c:v>0.2</c:v>
                </c:pt>
                <c:pt idx="73409">
                  <c:v>0.2</c:v>
                </c:pt>
                <c:pt idx="73410">
                  <c:v>0.2</c:v>
                </c:pt>
                <c:pt idx="73411">
                  <c:v>0.2</c:v>
                </c:pt>
                <c:pt idx="73412">
                  <c:v>0.2</c:v>
                </c:pt>
                <c:pt idx="73413">
                  <c:v>0.2</c:v>
                </c:pt>
                <c:pt idx="73414">
                  <c:v>0.2</c:v>
                </c:pt>
                <c:pt idx="73415">
                  <c:v>0.2</c:v>
                </c:pt>
                <c:pt idx="73416">
                  <c:v>0.2</c:v>
                </c:pt>
                <c:pt idx="73417">
                  <c:v>0.2</c:v>
                </c:pt>
                <c:pt idx="73418">
                  <c:v>0.2</c:v>
                </c:pt>
                <c:pt idx="73419">
                  <c:v>0.2</c:v>
                </c:pt>
                <c:pt idx="73420">
                  <c:v>0.2</c:v>
                </c:pt>
                <c:pt idx="73421">
                  <c:v>0.2</c:v>
                </c:pt>
                <c:pt idx="73422">
                  <c:v>0.2</c:v>
                </c:pt>
                <c:pt idx="73423">
                  <c:v>0.2</c:v>
                </c:pt>
                <c:pt idx="73424">
                  <c:v>0.2</c:v>
                </c:pt>
                <c:pt idx="73425">
                  <c:v>0.2</c:v>
                </c:pt>
                <c:pt idx="73426">
                  <c:v>0.2</c:v>
                </c:pt>
                <c:pt idx="73427">
                  <c:v>0.2</c:v>
                </c:pt>
                <c:pt idx="73428">
                  <c:v>0.2</c:v>
                </c:pt>
                <c:pt idx="73429">
                  <c:v>0.2</c:v>
                </c:pt>
                <c:pt idx="73430">
                  <c:v>0.2</c:v>
                </c:pt>
                <c:pt idx="73431">
                  <c:v>0.2</c:v>
                </c:pt>
                <c:pt idx="73432">
                  <c:v>0.2</c:v>
                </c:pt>
                <c:pt idx="73433">
                  <c:v>0.2</c:v>
                </c:pt>
                <c:pt idx="73434">
                  <c:v>0.2</c:v>
                </c:pt>
                <c:pt idx="73435">
                  <c:v>0.2</c:v>
                </c:pt>
                <c:pt idx="73436">
                  <c:v>0.2</c:v>
                </c:pt>
                <c:pt idx="73437">
                  <c:v>0.2</c:v>
                </c:pt>
                <c:pt idx="73438">
                  <c:v>0.2</c:v>
                </c:pt>
                <c:pt idx="73439">
                  <c:v>0.2</c:v>
                </c:pt>
                <c:pt idx="73440">
                  <c:v>0.2</c:v>
                </c:pt>
                <c:pt idx="73441">
                  <c:v>0.2</c:v>
                </c:pt>
                <c:pt idx="73442">
                  <c:v>0.2</c:v>
                </c:pt>
                <c:pt idx="73443">
                  <c:v>0.2</c:v>
                </c:pt>
                <c:pt idx="73444">
                  <c:v>0.2</c:v>
                </c:pt>
                <c:pt idx="73445">
                  <c:v>0.2</c:v>
                </c:pt>
                <c:pt idx="73446">
                  <c:v>0.2</c:v>
                </c:pt>
                <c:pt idx="73447">
                  <c:v>0.2</c:v>
                </c:pt>
                <c:pt idx="73448">
                  <c:v>0.2</c:v>
                </c:pt>
                <c:pt idx="73449">
                  <c:v>0.2</c:v>
                </c:pt>
                <c:pt idx="73450">
                  <c:v>0.2</c:v>
                </c:pt>
                <c:pt idx="73451">
                  <c:v>0.2</c:v>
                </c:pt>
                <c:pt idx="73452">
                  <c:v>0.2</c:v>
                </c:pt>
                <c:pt idx="73453">
                  <c:v>0.2</c:v>
                </c:pt>
                <c:pt idx="73454">
                  <c:v>0.2</c:v>
                </c:pt>
                <c:pt idx="73455">
                  <c:v>0.2</c:v>
                </c:pt>
                <c:pt idx="73456">
                  <c:v>0.2</c:v>
                </c:pt>
                <c:pt idx="73457">
                  <c:v>0.2</c:v>
                </c:pt>
                <c:pt idx="73458">
                  <c:v>0.2</c:v>
                </c:pt>
                <c:pt idx="73459">
                  <c:v>0.2</c:v>
                </c:pt>
                <c:pt idx="73460">
                  <c:v>0.2</c:v>
                </c:pt>
                <c:pt idx="73461">
                  <c:v>0.2</c:v>
                </c:pt>
                <c:pt idx="73462">
                  <c:v>0.2</c:v>
                </c:pt>
                <c:pt idx="73463">
                  <c:v>0.2</c:v>
                </c:pt>
                <c:pt idx="73464">
                  <c:v>0.2</c:v>
                </c:pt>
                <c:pt idx="73465">
                  <c:v>0.2</c:v>
                </c:pt>
                <c:pt idx="73466">
                  <c:v>0.2</c:v>
                </c:pt>
                <c:pt idx="73467">
                  <c:v>0.2</c:v>
                </c:pt>
                <c:pt idx="73468">
                  <c:v>0.2</c:v>
                </c:pt>
                <c:pt idx="73469">
                  <c:v>0.2</c:v>
                </c:pt>
                <c:pt idx="73470">
                  <c:v>0.2</c:v>
                </c:pt>
                <c:pt idx="73471">
                  <c:v>0.2</c:v>
                </c:pt>
                <c:pt idx="73472">
                  <c:v>0.2</c:v>
                </c:pt>
                <c:pt idx="73473">
                  <c:v>0.2</c:v>
                </c:pt>
                <c:pt idx="73474">
                  <c:v>0.2</c:v>
                </c:pt>
                <c:pt idx="73475">
                  <c:v>0.2</c:v>
                </c:pt>
                <c:pt idx="73476">
                  <c:v>0.2</c:v>
                </c:pt>
                <c:pt idx="73477">
                  <c:v>0.2</c:v>
                </c:pt>
                <c:pt idx="73478">
                  <c:v>0.2</c:v>
                </c:pt>
                <c:pt idx="73479">
                  <c:v>0.2</c:v>
                </c:pt>
                <c:pt idx="73480">
                  <c:v>0.2</c:v>
                </c:pt>
                <c:pt idx="73481">
                  <c:v>0.2</c:v>
                </c:pt>
                <c:pt idx="73482">
                  <c:v>0.2</c:v>
                </c:pt>
                <c:pt idx="73483">
                  <c:v>0.2</c:v>
                </c:pt>
                <c:pt idx="73484">
                  <c:v>0.2</c:v>
                </c:pt>
                <c:pt idx="73485">
                  <c:v>0.2</c:v>
                </c:pt>
                <c:pt idx="73486">
                  <c:v>0.2</c:v>
                </c:pt>
                <c:pt idx="73487">
                  <c:v>0.2</c:v>
                </c:pt>
                <c:pt idx="73488">
                  <c:v>0.2</c:v>
                </c:pt>
                <c:pt idx="73489">
                  <c:v>0.2</c:v>
                </c:pt>
                <c:pt idx="73490">
                  <c:v>0.2</c:v>
                </c:pt>
                <c:pt idx="73491">
                  <c:v>0.2</c:v>
                </c:pt>
                <c:pt idx="73492">
                  <c:v>0.2</c:v>
                </c:pt>
                <c:pt idx="73493">
                  <c:v>0.2</c:v>
                </c:pt>
                <c:pt idx="73494">
                  <c:v>0.2</c:v>
                </c:pt>
                <c:pt idx="73495">
                  <c:v>0.2</c:v>
                </c:pt>
                <c:pt idx="73496">
                  <c:v>0.2</c:v>
                </c:pt>
                <c:pt idx="73497">
                  <c:v>0.2</c:v>
                </c:pt>
                <c:pt idx="73498">
                  <c:v>0.2</c:v>
                </c:pt>
                <c:pt idx="73499">
                  <c:v>0.2</c:v>
                </c:pt>
                <c:pt idx="73500">
                  <c:v>0.2</c:v>
                </c:pt>
                <c:pt idx="73501">
                  <c:v>0.2</c:v>
                </c:pt>
                <c:pt idx="73502">
                  <c:v>0.2</c:v>
                </c:pt>
                <c:pt idx="73503">
                  <c:v>0.2</c:v>
                </c:pt>
                <c:pt idx="73504">
                  <c:v>0.2</c:v>
                </c:pt>
                <c:pt idx="73505">
                  <c:v>0.2</c:v>
                </c:pt>
                <c:pt idx="73506">
                  <c:v>0.2</c:v>
                </c:pt>
                <c:pt idx="73507">
                  <c:v>0.2</c:v>
                </c:pt>
                <c:pt idx="73508">
                  <c:v>0.2</c:v>
                </c:pt>
                <c:pt idx="73509">
                  <c:v>0.2</c:v>
                </c:pt>
                <c:pt idx="73510">
                  <c:v>0.2</c:v>
                </c:pt>
                <c:pt idx="73511">
                  <c:v>0.2</c:v>
                </c:pt>
                <c:pt idx="73512">
                  <c:v>0.2</c:v>
                </c:pt>
                <c:pt idx="73513">
                  <c:v>0.2</c:v>
                </c:pt>
                <c:pt idx="73514">
                  <c:v>0.2</c:v>
                </c:pt>
                <c:pt idx="73515">
                  <c:v>0.2</c:v>
                </c:pt>
                <c:pt idx="73516">
                  <c:v>0.2</c:v>
                </c:pt>
                <c:pt idx="73517">
                  <c:v>0.2</c:v>
                </c:pt>
                <c:pt idx="73518">
                  <c:v>0.2</c:v>
                </c:pt>
                <c:pt idx="73519">
                  <c:v>0.2</c:v>
                </c:pt>
                <c:pt idx="73520">
                  <c:v>0.2</c:v>
                </c:pt>
                <c:pt idx="73521">
                  <c:v>0.2</c:v>
                </c:pt>
                <c:pt idx="73522">
                  <c:v>0.2</c:v>
                </c:pt>
                <c:pt idx="73523">
                  <c:v>0.2</c:v>
                </c:pt>
                <c:pt idx="73524">
                  <c:v>0.2</c:v>
                </c:pt>
                <c:pt idx="73525">
                  <c:v>0.2</c:v>
                </c:pt>
                <c:pt idx="73526">
                  <c:v>0.2</c:v>
                </c:pt>
                <c:pt idx="73527">
                  <c:v>0.2</c:v>
                </c:pt>
                <c:pt idx="73528">
                  <c:v>0.2</c:v>
                </c:pt>
                <c:pt idx="73529">
                  <c:v>0.2</c:v>
                </c:pt>
                <c:pt idx="73530">
                  <c:v>0.2</c:v>
                </c:pt>
                <c:pt idx="73531">
                  <c:v>0.2</c:v>
                </c:pt>
                <c:pt idx="73532">
                  <c:v>0.2</c:v>
                </c:pt>
                <c:pt idx="73533">
                  <c:v>0.2</c:v>
                </c:pt>
                <c:pt idx="73534">
                  <c:v>0.2</c:v>
                </c:pt>
                <c:pt idx="73535">
                  <c:v>0.2</c:v>
                </c:pt>
                <c:pt idx="73536">
                  <c:v>0.2</c:v>
                </c:pt>
                <c:pt idx="73537">
                  <c:v>0.2</c:v>
                </c:pt>
                <c:pt idx="73538">
                  <c:v>0.2</c:v>
                </c:pt>
                <c:pt idx="73539">
                  <c:v>0.2</c:v>
                </c:pt>
                <c:pt idx="73540">
                  <c:v>0.2</c:v>
                </c:pt>
                <c:pt idx="73541">
                  <c:v>0.2</c:v>
                </c:pt>
                <c:pt idx="73542">
                  <c:v>0.2</c:v>
                </c:pt>
                <c:pt idx="73543">
                  <c:v>0.2</c:v>
                </c:pt>
                <c:pt idx="73544">
                  <c:v>0.2</c:v>
                </c:pt>
                <c:pt idx="73545">
                  <c:v>0.2</c:v>
                </c:pt>
                <c:pt idx="73546">
                  <c:v>0.2</c:v>
                </c:pt>
                <c:pt idx="73547">
                  <c:v>0.2</c:v>
                </c:pt>
                <c:pt idx="73548">
                  <c:v>0.2</c:v>
                </c:pt>
                <c:pt idx="73549">
                  <c:v>0.2</c:v>
                </c:pt>
                <c:pt idx="73550">
                  <c:v>0.2</c:v>
                </c:pt>
                <c:pt idx="73551">
                  <c:v>0.2</c:v>
                </c:pt>
                <c:pt idx="73552">
                  <c:v>0.2</c:v>
                </c:pt>
                <c:pt idx="73553">
                  <c:v>0.2</c:v>
                </c:pt>
                <c:pt idx="73554">
                  <c:v>0.2</c:v>
                </c:pt>
                <c:pt idx="73555">
                  <c:v>0.2</c:v>
                </c:pt>
                <c:pt idx="73556">
                  <c:v>0.2</c:v>
                </c:pt>
                <c:pt idx="73557">
                  <c:v>0.2</c:v>
                </c:pt>
                <c:pt idx="73558">
                  <c:v>0.2</c:v>
                </c:pt>
                <c:pt idx="73559">
                  <c:v>0.2</c:v>
                </c:pt>
                <c:pt idx="73560">
                  <c:v>0.2</c:v>
                </c:pt>
                <c:pt idx="73561">
                  <c:v>0.2</c:v>
                </c:pt>
                <c:pt idx="73562">
                  <c:v>0.2</c:v>
                </c:pt>
                <c:pt idx="73563">
                  <c:v>0.2</c:v>
                </c:pt>
                <c:pt idx="73564">
                  <c:v>0.2</c:v>
                </c:pt>
                <c:pt idx="73565">
                  <c:v>0.2</c:v>
                </c:pt>
                <c:pt idx="73566">
                  <c:v>0.2</c:v>
                </c:pt>
                <c:pt idx="73567">
                  <c:v>0.2</c:v>
                </c:pt>
                <c:pt idx="73568">
                  <c:v>0.2</c:v>
                </c:pt>
                <c:pt idx="73569">
                  <c:v>0.2</c:v>
                </c:pt>
                <c:pt idx="73570">
                  <c:v>0.2</c:v>
                </c:pt>
                <c:pt idx="73571">
                  <c:v>0.2</c:v>
                </c:pt>
                <c:pt idx="73572">
                  <c:v>0.2</c:v>
                </c:pt>
                <c:pt idx="73573">
                  <c:v>0.2</c:v>
                </c:pt>
                <c:pt idx="73574">
                  <c:v>0.2</c:v>
                </c:pt>
                <c:pt idx="73575">
                  <c:v>0.2</c:v>
                </c:pt>
                <c:pt idx="73576">
                  <c:v>0.2</c:v>
                </c:pt>
                <c:pt idx="73577">
                  <c:v>0.2</c:v>
                </c:pt>
                <c:pt idx="73578">
                  <c:v>0.2</c:v>
                </c:pt>
                <c:pt idx="73579">
                  <c:v>0.2</c:v>
                </c:pt>
                <c:pt idx="73580">
                  <c:v>0.2</c:v>
                </c:pt>
                <c:pt idx="73581">
                  <c:v>0.2</c:v>
                </c:pt>
                <c:pt idx="73582">
                  <c:v>0.2</c:v>
                </c:pt>
                <c:pt idx="73583">
                  <c:v>0.2</c:v>
                </c:pt>
                <c:pt idx="73584">
                  <c:v>0.2</c:v>
                </c:pt>
                <c:pt idx="73585">
                  <c:v>0.2</c:v>
                </c:pt>
                <c:pt idx="73586">
                  <c:v>0.2</c:v>
                </c:pt>
                <c:pt idx="73587">
                  <c:v>0.2</c:v>
                </c:pt>
                <c:pt idx="73588">
                  <c:v>0.2</c:v>
                </c:pt>
                <c:pt idx="73589">
                  <c:v>0.2</c:v>
                </c:pt>
                <c:pt idx="73590">
                  <c:v>0.2</c:v>
                </c:pt>
                <c:pt idx="73591">
                  <c:v>0.2</c:v>
                </c:pt>
                <c:pt idx="73592">
                  <c:v>0.2</c:v>
                </c:pt>
                <c:pt idx="73593">
                  <c:v>0.2</c:v>
                </c:pt>
                <c:pt idx="73594">
                  <c:v>0.2</c:v>
                </c:pt>
                <c:pt idx="73595">
                  <c:v>0.2</c:v>
                </c:pt>
                <c:pt idx="73596">
                  <c:v>0.2</c:v>
                </c:pt>
                <c:pt idx="73597">
                  <c:v>0.2</c:v>
                </c:pt>
                <c:pt idx="73598">
                  <c:v>0.2</c:v>
                </c:pt>
                <c:pt idx="73599">
                  <c:v>0.2</c:v>
                </c:pt>
                <c:pt idx="73600">
                  <c:v>0.2</c:v>
                </c:pt>
                <c:pt idx="73601">
                  <c:v>0.2</c:v>
                </c:pt>
                <c:pt idx="73602">
                  <c:v>0.2</c:v>
                </c:pt>
                <c:pt idx="73603">
                  <c:v>0.2</c:v>
                </c:pt>
                <c:pt idx="73604">
                  <c:v>0.2</c:v>
                </c:pt>
                <c:pt idx="73605">
                  <c:v>0.2</c:v>
                </c:pt>
                <c:pt idx="73606">
                  <c:v>0.2</c:v>
                </c:pt>
                <c:pt idx="73607">
                  <c:v>0.2</c:v>
                </c:pt>
                <c:pt idx="73608">
                  <c:v>0.2</c:v>
                </c:pt>
                <c:pt idx="73609">
                  <c:v>0.2</c:v>
                </c:pt>
                <c:pt idx="73610">
                  <c:v>0.2</c:v>
                </c:pt>
                <c:pt idx="73611">
                  <c:v>0.2</c:v>
                </c:pt>
                <c:pt idx="73612">
                  <c:v>0.2</c:v>
                </c:pt>
                <c:pt idx="73613">
                  <c:v>0.2</c:v>
                </c:pt>
                <c:pt idx="73614">
                  <c:v>0.2</c:v>
                </c:pt>
                <c:pt idx="73615">
                  <c:v>0.2</c:v>
                </c:pt>
                <c:pt idx="73616">
                  <c:v>0.2</c:v>
                </c:pt>
                <c:pt idx="73617">
                  <c:v>0.2</c:v>
                </c:pt>
                <c:pt idx="73618">
                  <c:v>0.2</c:v>
                </c:pt>
                <c:pt idx="73619">
                  <c:v>0.2</c:v>
                </c:pt>
                <c:pt idx="73620">
                  <c:v>0.2</c:v>
                </c:pt>
                <c:pt idx="73621">
                  <c:v>0.2</c:v>
                </c:pt>
                <c:pt idx="73622">
                  <c:v>0.2</c:v>
                </c:pt>
                <c:pt idx="73623">
                  <c:v>0.2</c:v>
                </c:pt>
                <c:pt idx="73624">
                  <c:v>0.2</c:v>
                </c:pt>
                <c:pt idx="73625">
                  <c:v>0.2</c:v>
                </c:pt>
                <c:pt idx="73626">
                  <c:v>0.2</c:v>
                </c:pt>
                <c:pt idx="73627">
                  <c:v>0.2</c:v>
                </c:pt>
                <c:pt idx="73628">
                  <c:v>0.2</c:v>
                </c:pt>
                <c:pt idx="73629">
                  <c:v>0.2</c:v>
                </c:pt>
                <c:pt idx="73630">
                  <c:v>0.2</c:v>
                </c:pt>
                <c:pt idx="73631">
                  <c:v>0.2</c:v>
                </c:pt>
                <c:pt idx="73632">
                  <c:v>0.2</c:v>
                </c:pt>
                <c:pt idx="73633">
                  <c:v>0.2</c:v>
                </c:pt>
                <c:pt idx="73634">
                  <c:v>0.2</c:v>
                </c:pt>
                <c:pt idx="73635">
                  <c:v>0.2</c:v>
                </c:pt>
                <c:pt idx="73636">
                  <c:v>0.2</c:v>
                </c:pt>
                <c:pt idx="73637">
                  <c:v>0.2</c:v>
                </c:pt>
                <c:pt idx="73638">
                  <c:v>0.2</c:v>
                </c:pt>
                <c:pt idx="73639">
                  <c:v>0.2</c:v>
                </c:pt>
                <c:pt idx="73640">
                  <c:v>0.2</c:v>
                </c:pt>
                <c:pt idx="73641">
                  <c:v>0.2</c:v>
                </c:pt>
                <c:pt idx="73642">
                  <c:v>0.2</c:v>
                </c:pt>
                <c:pt idx="73643">
                  <c:v>0.2</c:v>
                </c:pt>
                <c:pt idx="73644">
                  <c:v>0.2</c:v>
                </c:pt>
                <c:pt idx="73645">
                  <c:v>0.2</c:v>
                </c:pt>
                <c:pt idx="73646">
                  <c:v>0.2</c:v>
                </c:pt>
                <c:pt idx="73647">
                  <c:v>0.2</c:v>
                </c:pt>
                <c:pt idx="73648">
                  <c:v>0.2</c:v>
                </c:pt>
                <c:pt idx="73649">
                  <c:v>0.2</c:v>
                </c:pt>
                <c:pt idx="73650">
                  <c:v>0.2</c:v>
                </c:pt>
                <c:pt idx="73651">
                  <c:v>0.2</c:v>
                </c:pt>
                <c:pt idx="73652">
                  <c:v>0.2</c:v>
                </c:pt>
                <c:pt idx="73653">
                  <c:v>0.2</c:v>
                </c:pt>
                <c:pt idx="73654">
                  <c:v>0.2</c:v>
                </c:pt>
                <c:pt idx="73655">
                  <c:v>0.2</c:v>
                </c:pt>
                <c:pt idx="73656">
                  <c:v>0.2</c:v>
                </c:pt>
                <c:pt idx="73657">
                  <c:v>0.2</c:v>
                </c:pt>
                <c:pt idx="73658">
                  <c:v>0.2</c:v>
                </c:pt>
                <c:pt idx="73659">
                  <c:v>0.2</c:v>
                </c:pt>
                <c:pt idx="73660">
                  <c:v>0.2</c:v>
                </c:pt>
                <c:pt idx="73661">
                  <c:v>0.2</c:v>
                </c:pt>
                <c:pt idx="73662">
                  <c:v>0.2</c:v>
                </c:pt>
                <c:pt idx="73663">
                  <c:v>0.2</c:v>
                </c:pt>
                <c:pt idx="73664">
                  <c:v>0.2</c:v>
                </c:pt>
                <c:pt idx="73665">
                  <c:v>0.2</c:v>
                </c:pt>
                <c:pt idx="73666">
                  <c:v>0.2</c:v>
                </c:pt>
                <c:pt idx="73667">
                  <c:v>0.2</c:v>
                </c:pt>
                <c:pt idx="73668">
                  <c:v>0.2</c:v>
                </c:pt>
                <c:pt idx="73669">
                  <c:v>0.2</c:v>
                </c:pt>
                <c:pt idx="73670">
                  <c:v>0.2</c:v>
                </c:pt>
                <c:pt idx="73671">
                  <c:v>0.2</c:v>
                </c:pt>
                <c:pt idx="73672">
                  <c:v>0.2</c:v>
                </c:pt>
                <c:pt idx="73673">
                  <c:v>0.2</c:v>
                </c:pt>
                <c:pt idx="73674">
                  <c:v>0.2</c:v>
                </c:pt>
                <c:pt idx="73675">
                  <c:v>0.2</c:v>
                </c:pt>
                <c:pt idx="73676">
                  <c:v>0.2</c:v>
                </c:pt>
                <c:pt idx="73677">
                  <c:v>0.2</c:v>
                </c:pt>
                <c:pt idx="73678">
                  <c:v>0.2</c:v>
                </c:pt>
                <c:pt idx="73679">
                  <c:v>0.2</c:v>
                </c:pt>
                <c:pt idx="73680">
                  <c:v>0.2</c:v>
                </c:pt>
                <c:pt idx="73681">
                  <c:v>0.2</c:v>
                </c:pt>
                <c:pt idx="73682">
                  <c:v>0.2</c:v>
                </c:pt>
                <c:pt idx="73683">
                  <c:v>0.2</c:v>
                </c:pt>
                <c:pt idx="73684">
                  <c:v>0.2</c:v>
                </c:pt>
                <c:pt idx="73685">
                  <c:v>0.2</c:v>
                </c:pt>
                <c:pt idx="73686">
                  <c:v>0.2</c:v>
                </c:pt>
                <c:pt idx="73687">
                  <c:v>0.2</c:v>
                </c:pt>
                <c:pt idx="73688">
                  <c:v>0.2</c:v>
                </c:pt>
                <c:pt idx="73689">
                  <c:v>0.2</c:v>
                </c:pt>
                <c:pt idx="73690">
                  <c:v>0.2</c:v>
                </c:pt>
                <c:pt idx="73691">
                  <c:v>0.2</c:v>
                </c:pt>
                <c:pt idx="73692">
                  <c:v>0.2</c:v>
                </c:pt>
                <c:pt idx="73693">
                  <c:v>0.2</c:v>
                </c:pt>
                <c:pt idx="73694">
                  <c:v>0.2</c:v>
                </c:pt>
                <c:pt idx="73695">
                  <c:v>0.2</c:v>
                </c:pt>
                <c:pt idx="73696">
                  <c:v>0.2</c:v>
                </c:pt>
                <c:pt idx="73697">
                  <c:v>0.2</c:v>
                </c:pt>
                <c:pt idx="73698">
                  <c:v>0.2</c:v>
                </c:pt>
                <c:pt idx="73699">
                  <c:v>0.2</c:v>
                </c:pt>
                <c:pt idx="73700">
                  <c:v>0.2</c:v>
                </c:pt>
                <c:pt idx="73701">
                  <c:v>0.2</c:v>
                </c:pt>
                <c:pt idx="73702">
                  <c:v>0.2</c:v>
                </c:pt>
                <c:pt idx="73703">
                  <c:v>0.2</c:v>
                </c:pt>
                <c:pt idx="73704">
                  <c:v>0.2</c:v>
                </c:pt>
                <c:pt idx="73705">
                  <c:v>0.2</c:v>
                </c:pt>
                <c:pt idx="73706">
                  <c:v>0.2</c:v>
                </c:pt>
                <c:pt idx="73707">
                  <c:v>0.2</c:v>
                </c:pt>
                <c:pt idx="73708">
                  <c:v>0.2</c:v>
                </c:pt>
                <c:pt idx="73709">
                  <c:v>0.2</c:v>
                </c:pt>
                <c:pt idx="73710">
                  <c:v>0.2</c:v>
                </c:pt>
                <c:pt idx="73711">
                  <c:v>0.2</c:v>
                </c:pt>
                <c:pt idx="73712">
                  <c:v>0.2</c:v>
                </c:pt>
                <c:pt idx="73713">
                  <c:v>0.2</c:v>
                </c:pt>
                <c:pt idx="73714">
                  <c:v>0.2</c:v>
                </c:pt>
                <c:pt idx="73715">
                  <c:v>0.2</c:v>
                </c:pt>
                <c:pt idx="73716">
                  <c:v>0.2</c:v>
                </c:pt>
                <c:pt idx="73717">
                  <c:v>0.2</c:v>
                </c:pt>
                <c:pt idx="73718">
                  <c:v>0.2</c:v>
                </c:pt>
                <c:pt idx="73719">
                  <c:v>0.2</c:v>
                </c:pt>
                <c:pt idx="73720">
                  <c:v>0.2</c:v>
                </c:pt>
                <c:pt idx="73721">
                  <c:v>0.2</c:v>
                </c:pt>
                <c:pt idx="73722">
                  <c:v>0.2</c:v>
                </c:pt>
                <c:pt idx="73723">
                  <c:v>0.2</c:v>
                </c:pt>
                <c:pt idx="73724">
                  <c:v>0.2</c:v>
                </c:pt>
                <c:pt idx="73725">
                  <c:v>0.2</c:v>
                </c:pt>
                <c:pt idx="73726">
                  <c:v>0.2</c:v>
                </c:pt>
                <c:pt idx="73727">
                  <c:v>0.2</c:v>
                </c:pt>
                <c:pt idx="73728">
                  <c:v>0.2</c:v>
                </c:pt>
                <c:pt idx="73729">
                  <c:v>0.2</c:v>
                </c:pt>
                <c:pt idx="73730">
                  <c:v>0.2</c:v>
                </c:pt>
                <c:pt idx="73731">
                  <c:v>0.2</c:v>
                </c:pt>
                <c:pt idx="73732">
                  <c:v>0.2</c:v>
                </c:pt>
                <c:pt idx="73733">
                  <c:v>0.2</c:v>
                </c:pt>
                <c:pt idx="73734">
                  <c:v>0.2</c:v>
                </c:pt>
                <c:pt idx="73735">
                  <c:v>0.2</c:v>
                </c:pt>
                <c:pt idx="73736">
                  <c:v>0.2</c:v>
                </c:pt>
                <c:pt idx="73737">
                  <c:v>0.2</c:v>
                </c:pt>
                <c:pt idx="73738">
                  <c:v>0.2</c:v>
                </c:pt>
                <c:pt idx="73739">
                  <c:v>0.2</c:v>
                </c:pt>
                <c:pt idx="73740">
                  <c:v>0.2</c:v>
                </c:pt>
                <c:pt idx="73741">
                  <c:v>0.2</c:v>
                </c:pt>
                <c:pt idx="73742">
                  <c:v>0.2</c:v>
                </c:pt>
                <c:pt idx="73743">
                  <c:v>0.2</c:v>
                </c:pt>
                <c:pt idx="73744">
                  <c:v>0.2</c:v>
                </c:pt>
                <c:pt idx="73745">
                  <c:v>0.2</c:v>
                </c:pt>
                <c:pt idx="73746">
                  <c:v>0.2</c:v>
                </c:pt>
                <c:pt idx="73747">
                  <c:v>0.2</c:v>
                </c:pt>
                <c:pt idx="73748">
                  <c:v>0.2</c:v>
                </c:pt>
                <c:pt idx="73749">
                  <c:v>0.2</c:v>
                </c:pt>
                <c:pt idx="73750">
                  <c:v>0.2</c:v>
                </c:pt>
                <c:pt idx="73751">
                  <c:v>0.2</c:v>
                </c:pt>
                <c:pt idx="73752">
                  <c:v>0.2</c:v>
                </c:pt>
                <c:pt idx="73753">
                  <c:v>0.2</c:v>
                </c:pt>
                <c:pt idx="73754">
                  <c:v>0.2</c:v>
                </c:pt>
                <c:pt idx="73755">
                  <c:v>0.2</c:v>
                </c:pt>
                <c:pt idx="73756">
                  <c:v>0.2</c:v>
                </c:pt>
                <c:pt idx="73757">
                  <c:v>0.2</c:v>
                </c:pt>
                <c:pt idx="73758">
                  <c:v>0.2</c:v>
                </c:pt>
                <c:pt idx="73759">
                  <c:v>0.2</c:v>
                </c:pt>
                <c:pt idx="73760">
                  <c:v>0.2</c:v>
                </c:pt>
                <c:pt idx="73761">
                  <c:v>0.2</c:v>
                </c:pt>
                <c:pt idx="73762">
                  <c:v>0.2</c:v>
                </c:pt>
                <c:pt idx="73763">
                  <c:v>0.2</c:v>
                </c:pt>
                <c:pt idx="73764">
                  <c:v>0.2</c:v>
                </c:pt>
                <c:pt idx="73765">
                  <c:v>0.2</c:v>
                </c:pt>
                <c:pt idx="73766">
                  <c:v>0.2</c:v>
                </c:pt>
                <c:pt idx="73767">
                  <c:v>0.2</c:v>
                </c:pt>
                <c:pt idx="73768">
                  <c:v>0.2</c:v>
                </c:pt>
                <c:pt idx="73769">
                  <c:v>0.2</c:v>
                </c:pt>
                <c:pt idx="73770">
                  <c:v>0.2</c:v>
                </c:pt>
                <c:pt idx="73771">
                  <c:v>0.2</c:v>
                </c:pt>
                <c:pt idx="73772">
                  <c:v>0.2</c:v>
                </c:pt>
                <c:pt idx="73773">
                  <c:v>0.2</c:v>
                </c:pt>
                <c:pt idx="73774">
                  <c:v>0.2</c:v>
                </c:pt>
                <c:pt idx="73775">
                  <c:v>0.2</c:v>
                </c:pt>
                <c:pt idx="73776">
                  <c:v>0.2</c:v>
                </c:pt>
                <c:pt idx="73777">
                  <c:v>0.2</c:v>
                </c:pt>
                <c:pt idx="73778">
                  <c:v>0.2</c:v>
                </c:pt>
                <c:pt idx="73779">
                  <c:v>0.2</c:v>
                </c:pt>
                <c:pt idx="73780">
                  <c:v>0.2</c:v>
                </c:pt>
                <c:pt idx="73781">
                  <c:v>0.2</c:v>
                </c:pt>
                <c:pt idx="73782">
                  <c:v>0.2</c:v>
                </c:pt>
                <c:pt idx="73783">
                  <c:v>0.2</c:v>
                </c:pt>
                <c:pt idx="73784">
                  <c:v>0.2</c:v>
                </c:pt>
                <c:pt idx="73785">
                  <c:v>0.2</c:v>
                </c:pt>
                <c:pt idx="73786">
                  <c:v>0.2</c:v>
                </c:pt>
                <c:pt idx="73787">
                  <c:v>0.2</c:v>
                </c:pt>
                <c:pt idx="73788">
                  <c:v>0.2</c:v>
                </c:pt>
                <c:pt idx="73789">
                  <c:v>0.2</c:v>
                </c:pt>
                <c:pt idx="73790">
                  <c:v>0.2</c:v>
                </c:pt>
                <c:pt idx="73791">
                  <c:v>0.2</c:v>
                </c:pt>
                <c:pt idx="73792">
                  <c:v>0.2</c:v>
                </c:pt>
                <c:pt idx="73793">
                  <c:v>0.2</c:v>
                </c:pt>
                <c:pt idx="73794">
                  <c:v>0.2</c:v>
                </c:pt>
                <c:pt idx="73795">
                  <c:v>0.2</c:v>
                </c:pt>
                <c:pt idx="73796">
                  <c:v>0.2</c:v>
                </c:pt>
                <c:pt idx="73797">
                  <c:v>0.2</c:v>
                </c:pt>
                <c:pt idx="73798">
                  <c:v>0.2</c:v>
                </c:pt>
                <c:pt idx="73799">
                  <c:v>0.2</c:v>
                </c:pt>
                <c:pt idx="73800">
                  <c:v>0.2</c:v>
                </c:pt>
                <c:pt idx="73801">
                  <c:v>0.2</c:v>
                </c:pt>
                <c:pt idx="73802">
                  <c:v>0.2</c:v>
                </c:pt>
                <c:pt idx="73803">
                  <c:v>0.2</c:v>
                </c:pt>
                <c:pt idx="73804">
                  <c:v>0.2</c:v>
                </c:pt>
                <c:pt idx="73805">
                  <c:v>0.2</c:v>
                </c:pt>
                <c:pt idx="73806">
                  <c:v>0.2</c:v>
                </c:pt>
                <c:pt idx="73807">
                  <c:v>0.2</c:v>
                </c:pt>
                <c:pt idx="73808">
                  <c:v>0.2</c:v>
                </c:pt>
                <c:pt idx="73809">
                  <c:v>0.2</c:v>
                </c:pt>
                <c:pt idx="73810">
                  <c:v>0.2</c:v>
                </c:pt>
                <c:pt idx="73811">
                  <c:v>0.2</c:v>
                </c:pt>
                <c:pt idx="73812">
                  <c:v>0.2</c:v>
                </c:pt>
                <c:pt idx="73813">
                  <c:v>0.2</c:v>
                </c:pt>
                <c:pt idx="73814">
                  <c:v>0.2</c:v>
                </c:pt>
                <c:pt idx="73815">
                  <c:v>0.2</c:v>
                </c:pt>
                <c:pt idx="73816">
                  <c:v>0.2</c:v>
                </c:pt>
                <c:pt idx="73817">
                  <c:v>0.2</c:v>
                </c:pt>
                <c:pt idx="73818">
                  <c:v>0.2</c:v>
                </c:pt>
                <c:pt idx="73819">
                  <c:v>0.2</c:v>
                </c:pt>
                <c:pt idx="73820">
                  <c:v>0.2</c:v>
                </c:pt>
                <c:pt idx="73821">
                  <c:v>0.2</c:v>
                </c:pt>
                <c:pt idx="73822">
                  <c:v>0.2</c:v>
                </c:pt>
                <c:pt idx="73823">
                  <c:v>0.2</c:v>
                </c:pt>
                <c:pt idx="73824">
                  <c:v>0.2</c:v>
                </c:pt>
                <c:pt idx="73825">
                  <c:v>0.2</c:v>
                </c:pt>
                <c:pt idx="73826">
                  <c:v>0.2</c:v>
                </c:pt>
                <c:pt idx="73827">
                  <c:v>0.2</c:v>
                </c:pt>
                <c:pt idx="73828">
                  <c:v>0.2</c:v>
                </c:pt>
                <c:pt idx="73829">
                  <c:v>0.2</c:v>
                </c:pt>
                <c:pt idx="73830">
                  <c:v>0.2</c:v>
                </c:pt>
                <c:pt idx="73831">
                  <c:v>0.2</c:v>
                </c:pt>
                <c:pt idx="73832">
                  <c:v>0.2</c:v>
                </c:pt>
                <c:pt idx="73833">
                  <c:v>0.2</c:v>
                </c:pt>
                <c:pt idx="73834">
                  <c:v>0.2</c:v>
                </c:pt>
                <c:pt idx="73835">
                  <c:v>0.2</c:v>
                </c:pt>
                <c:pt idx="73836">
                  <c:v>0.2</c:v>
                </c:pt>
                <c:pt idx="73837">
                  <c:v>0.2</c:v>
                </c:pt>
                <c:pt idx="73838">
                  <c:v>0.2</c:v>
                </c:pt>
                <c:pt idx="73839">
                  <c:v>0.2</c:v>
                </c:pt>
                <c:pt idx="73840">
                  <c:v>0.2</c:v>
                </c:pt>
                <c:pt idx="73841">
                  <c:v>0.2</c:v>
                </c:pt>
                <c:pt idx="73842">
                  <c:v>0.2</c:v>
                </c:pt>
                <c:pt idx="73843">
                  <c:v>0.2</c:v>
                </c:pt>
                <c:pt idx="73844">
                  <c:v>0.2</c:v>
                </c:pt>
                <c:pt idx="73845">
                  <c:v>0.2</c:v>
                </c:pt>
                <c:pt idx="73846">
                  <c:v>0.2</c:v>
                </c:pt>
                <c:pt idx="73847">
                  <c:v>0.2</c:v>
                </c:pt>
                <c:pt idx="73848">
                  <c:v>0.2</c:v>
                </c:pt>
                <c:pt idx="73849">
                  <c:v>0.2</c:v>
                </c:pt>
                <c:pt idx="73850">
                  <c:v>0.2</c:v>
                </c:pt>
                <c:pt idx="73851">
                  <c:v>0.2</c:v>
                </c:pt>
                <c:pt idx="73852">
                  <c:v>0.2</c:v>
                </c:pt>
                <c:pt idx="73853">
                  <c:v>0.2</c:v>
                </c:pt>
                <c:pt idx="73854">
                  <c:v>0.2</c:v>
                </c:pt>
                <c:pt idx="73855">
                  <c:v>0.2</c:v>
                </c:pt>
                <c:pt idx="73856">
                  <c:v>0.2</c:v>
                </c:pt>
                <c:pt idx="73857">
                  <c:v>0.2</c:v>
                </c:pt>
                <c:pt idx="73858">
                  <c:v>0.2</c:v>
                </c:pt>
                <c:pt idx="73859">
                  <c:v>0.2</c:v>
                </c:pt>
                <c:pt idx="73860">
                  <c:v>0.2</c:v>
                </c:pt>
                <c:pt idx="73861">
                  <c:v>0.2</c:v>
                </c:pt>
                <c:pt idx="73862">
                  <c:v>0.2</c:v>
                </c:pt>
                <c:pt idx="73863">
                  <c:v>0.2</c:v>
                </c:pt>
                <c:pt idx="73864">
                  <c:v>0.2</c:v>
                </c:pt>
                <c:pt idx="73865">
                  <c:v>0.2</c:v>
                </c:pt>
                <c:pt idx="73866">
                  <c:v>0.2</c:v>
                </c:pt>
                <c:pt idx="73867">
                  <c:v>0.2</c:v>
                </c:pt>
                <c:pt idx="73868">
                  <c:v>0.2</c:v>
                </c:pt>
                <c:pt idx="73869">
                  <c:v>0.2</c:v>
                </c:pt>
                <c:pt idx="73870">
                  <c:v>0.2</c:v>
                </c:pt>
                <c:pt idx="73871">
                  <c:v>0.2</c:v>
                </c:pt>
                <c:pt idx="73872">
                  <c:v>0.2</c:v>
                </c:pt>
                <c:pt idx="73873">
                  <c:v>0.2</c:v>
                </c:pt>
                <c:pt idx="73874">
                  <c:v>0.2</c:v>
                </c:pt>
                <c:pt idx="73875">
                  <c:v>0.2</c:v>
                </c:pt>
                <c:pt idx="73876">
                  <c:v>0.2</c:v>
                </c:pt>
                <c:pt idx="73877">
                  <c:v>0.2</c:v>
                </c:pt>
                <c:pt idx="73878">
                  <c:v>0.2</c:v>
                </c:pt>
                <c:pt idx="73879">
                  <c:v>0.2</c:v>
                </c:pt>
                <c:pt idx="73880">
                  <c:v>0.2</c:v>
                </c:pt>
                <c:pt idx="73881">
                  <c:v>0.2</c:v>
                </c:pt>
                <c:pt idx="73882">
                  <c:v>0.2</c:v>
                </c:pt>
                <c:pt idx="73883">
                  <c:v>0.2</c:v>
                </c:pt>
                <c:pt idx="73884">
                  <c:v>0.2</c:v>
                </c:pt>
                <c:pt idx="73885">
                  <c:v>0.2</c:v>
                </c:pt>
                <c:pt idx="73886">
                  <c:v>0.2</c:v>
                </c:pt>
                <c:pt idx="73887">
                  <c:v>0.2</c:v>
                </c:pt>
                <c:pt idx="73888">
                  <c:v>0.2</c:v>
                </c:pt>
                <c:pt idx="73889">
                  <c:v>0.2</c:v>
                </c:pt>
                <c:pt idx="73890">
                  <c:v>0.2</c:v>
                </c:pt>
                <c:pt idx="73891">
                  <c:v>0.2</c:v>
                </c:pt>
                <c:pt idx="73892">
                  <c:v>0.2</c:v>
                </c:pt>
                <c:pt idx="73893">
                  <c:v>0.2</c:v>
                </c:pt>
                <c:pt idx="73894">
                  <c:v>0.2</c:v>
                </c:pt>
                <c:pt idx="73895">
                  <c:v>0.2</c:v>
                </c:pt>
                <c:pt idx="73896">
                  <c:v>0.2</c:v>
                </c:pt>
                <c:pt idx="73897">
                  <c:v>0.2</c:v>
                </c:pt>
                <c:pt idx="73898">
                  <c:v>0.2</c:v>
                </c:pt>
                <c:pt idx="73899">
                  <c:v>0.2</c:v>
                </c:pt>
                <c:pt idx="73900">
                  <c:v>0.2</c:v>
                </c:pt>
                <c:pt idx="73901">
                  <c:v>0.2</c:v>
                </c:pt>
                <c:pt idx="73902">
                  <c:v>0.2</c:v>
                </c:pt>
                <c:pt idx="73903">
                  <c:v>0.2</c:v>
                </c:pt>
                <c:pt idx="73904">
                  <c:v>0.2</c:v>
                </c:pt>
                <c:pt idx="73905">
                  <c:v>0.2</c:v>
                </c:pt>
                <c:pt idx="73906">
                  <c:v>0.2</c:v>
                </c:pt>
                <c:pt idx="73907">
                  <c:v>0.2</c:v>
                </c:pt>
                <c:pt idx="73908">
                  <c:v>0.2</c:v>
                </c:pt>
                <c:pt idx="73909">
                  <c:v>0.2</c:v>
                </c:pt>
                <c:pt idx="73910">
                  <c:v>0.2</c:v>
                </c:pt>
                <c:pt idx="73911">
                  <c:v>0.2</c:v>
                </c:pt>
                <c:pt idx="73912">
                  <c:v>0.2</c:v>
                </c:pt>
                <c:pt idx="73913">
                  <c:v>0.2</c:v>
                </c:pt>
                <c:pt idx="73914">
                  <c:v>0.2</c:v>
                </c:pt>
                <c:pt idx="73915">
                  <c:v>0.2</c:v>
                </c:pt>
                <c:pt idx="73916">
                  <c:v>0.2</c:v>
                </c:pt>
                <c:pt idx="73917">
                  <c:v>0.2</c:v>
                </c:pt>
                <c:pt idx="73918">
                  <c:v>0.2</c:v>
                </c:pt>
                <c:pt idx="73919">
                  <c:v>0.2</c:v>
                </c:pt>
                <c:pt idx="73920">
                  <c:v>0.2</c:v>
                </c:pt>
                <c:pt idx="73921">
                  <c:v>0.2</c:v>
                </c:pt>
                <c:pt idx="73922">
                  <c:v>0.2</c:v>
                </c:pt>
                <c:pt idx="73923">
                  <c:v>0.2</c:v>
                </c:pt>
                <c:pt idx="73924">
                  <c:v>0.2</c:v>
                </c:pt>
                <c:pt idx="73925">
                  <c:v>0.2</c:v>
                </c:pt>
                <c:pt idx="73926">
                  <c:v>0.2</c:v>
                </c:pt>
                <c:pt idx="73927">
                  <c:v>0.2</c:v>
                </c:pt>
                <c:pt idx="73928">
                  <c:v>0.2</c:v>
                </c:pt>
                <c:pt idx="73929">
                  <c:v>0.2</c:v>
                </c:pt>
                <c:pt idx="73930">
                  <c:v>0.2</c:v>
                </c:pt>
                <c:pt idx="73931">
                  <c:v>0.2</c:v>
                </c:pt>
                <c:pt idx="73932">
                  <c:v>0.2</c:v>
                </c:pt>
                <c:pt idx="73933">
                  <c:v>0.2</c:v>
                </c:pt>
                <c:pt idx="73934">
                  <c:v>0.2</c:v>
                </c:pt>
                <c:pt idx="73935">
                  <c:v>0.2</c:v>
                </c:pt>
                <c:pt idx="73936">
                  <c:v>0.2</c:v>
                </c:pt>
                <c:pt idx="73937">
                  <c:v>0.2</c:v>
                </c:pt>
                <c:pt idx="73938">
                  <c:v>0.2</c:v>
                </c:pt>
                <c:pt idx="73939">
                  <c:v>0.2</c:v>
                </c:pt>
                <c:pt idx="73940">
                  <c:v>0.2</c:v>
                </c:pt>
                <c:pt idx="73941">
                  <c:v>0.2</c:v>
                </c:pt>
                <c:pt idx="73942">
                  <c:v>0.2</c:v>
                </c:pt>
                <c:pt idx="73943">
                  <c:v>0.2</c:v>
                </c:pt>
                <c:pt idx="73944">
                  <c:v>0.2</c:v>
                </c:pt>
                <c:pt idx="73945">
                  <c:v>0.2</c:v>
                </c:pt>
                <c:pt idx="73946">
                  <c:v>0.2</c:v>
                </c:pt>
                <c:pt idx="73947">
                  <c:v>0.2</c:v>
                </c:pt>
                <c:pt idx="73948">
                  <c:v>0.2</c:v>
                </c:pt>
                <c:pt idx="73949">
                  <c:v>0.2</c:v>
                </c:pt>
                <c:pt idx="73950">
                  <c:v>0.2</c:v>
                </c:pt>
                <c:pt idx="73951">
                  <c:v>0.2</c:v>
                </c:pt>
                <c:pt idx="73952">
                  <c:v>0.2</c:v>
                </c:pt>
                <c:pt idx="73953">
                  <c:v>0.2</c:v>
                </c:pt>
                <c:pt idx="73954">
                  <c:v>0.2</c:v>
                </c:pt>
                <c:pt idx="73955">
                  <c:v>0.2</c:v>
                </c:pt>
                <c:pt idx="73956">
                  <c:v>0.2</c:v>
                </c:pt>
                <c:pt idx="73957">
                  <c:v>0.2</c:v>
                </c:pt>
                <c:pt idx="73958">
                  <c:v>0.2</c:v>
                </c:pt>
                <c:pt idx="73959">
                  <c:v>0.2</c:v>
                </c:pt>
                <c:pt idx="73960">
                  <c:v>0.2</c:v>
                </c:pt>
                <c:pt idx="73961">
                  <c:v>0.2</c:v>
                </c:pt>
                <c:pt idx="73962">
                  <c:v>0.2</c:v>
                </c:pt>
                <c:pt idx="73963">
                  <c:v>0.2</c:v>
                </c:pt>
                <c:pt idx="73964">
                  <c:v>0.2</c:v>
                </c:pt>
                <c:pt idx="73965">
                  <c:v>0.2</c:v>
                </c:pt>
                <c:pt idx="73966">
                  <c:v>0.2</c:v>
                </c:pt>
                <c:pt idx="73967">
                  <c:v>0.2</c:v>
                </c:pt>
                <c:pt idx="73968">
                  <c:v>0.2</c:v>
                </c:pt>
                <c:pt idx="73969">
                  <c:v>0.2</c:v>
                </c:pt>
                <c:pt idx="73970">
                  <c:v>0.2</c:v>
                </c:pt>
                <c:pt idx="73971">
                  <c:v>0.2</c:v>
                </c:pt>
                <c:pt idx="73972">
                  <c:v>0.2</c:v>
                </c:pt>
                <c:pt idx="73973">
                  <c:v>0.2</c:v>
                </c:pt>
                <c:pt idx="73974">
                  <c:v>0.2</c:v>
                </c:pt>
                <c:pt idx="73975">
                  <c:v>0.2</c:v>
                </c:pt>
                <c:pt idx="73976">
                  <c:v>0.2</c:v>
                </c:pt>
                <c:pt idx="73977">
                  <c:v>0.2</c:v>
                </c:pt>
                <c:pt idx="73978">
                  <c:v>0.2</c:v>
                </c:pt>
                <c:pt idx="73979">
                  <c:v>0.2</c:v>
                </c:pt>
                <c:pt idx="73980">
                  <c:v>0.2</c:v>
                </c:pt>
                <c:pt idx="73981">
                  <c:v>0.2</c:v>
                </c:pt>
                <c:pt idx="73982">
                  <c:v>0.2</c:v>
                </c:pt>
                <c:pt idx="73983">
                  <c:v>0.2</c:v>
                </c:pt>
                <c:pt idx="73984">
                  <c:v>0.2</c:v>
                </c:pt>
                <c:pt idx="73985">
                  <c:v>0.2</c:v>
                </c:pt>
                <c:pt idx="73986">
                  <c:v>0.2</c:v>
                </c:pt>
                <c:pt idx="73987">
                  <c:v>0.2</c:v>
                </c:pt>
                <c:pt idx="73988">
                  <c:v>0.2</c:v>
                </c:pt>
                <c:pt idx="73989">
                  <c:v>0.2</c:v>
                </c:pt>
                <c:pt idx="73990">
                  <c:v>0.2</c:v>
                </c:pt>
                <c:pt idx="73991">
                  <c:v>0.2</c:v>
                </c:pt>
                <c:pt idx="73992">
                  <c:v>0.2</c:v>
                </c:pt>
                <c:pt idx="73993">
                  <c:v>0.2</c:v>
                </c:pt>
                <c:pt idx="73994">
                  <c:v>0.2</c:v>
                </c:pt>
                <c:pt idx="73995">
                  <c:v>0.2</c:v>
                </c:pt>
                <c:pt idx="73996">
                  <c:v>0.2</c:v>
                </c:pt>
                <c:pt idx="73997">
                  <c:v>0.2</c:v>
                </c:pt>
                <c:pt idx="73998">
                  <c:v>0.2</c:v>
                </c:pt>
                <c:pt idx="73999">
                  <c:v>0.2</c:v>
                </c:pt>
                <c:pt idx="74000">
                  <c:v>0.2</c:v>
                </c:pt>
                <c:pt idx="74001">
                  <c:v>0.2</c:v>
                </c:pt>
                <c:pt idx="74002">
                  <c:v>0.2</c:v>
                </c:pt>
                <c:pt idx="74003">
                  <c:v>0.2</c:v>
                </c:pt>
                <c:pt idx="74004">
                  <c:v>0.2</c:v>
                </c:pt>
                <c:pt idx="74005">
                  <c:v>0.2</c:v>
                </c:pt>
                <c:pt idx="74006">
                  <c:v>0.2</c:v>
                </c:pt>
                <c:pt idx="74007">
                  <c:v>0.2</c:v>
                </c:pt>
                <c:pt idx="74008">
                  <c:v>0.2</c:v>
                </c:pt>
                <c:pt idx="74009">
                  <c:v>0.2</c:v>
                </c:pt>
                <c:pt idx="74010">
                  <c:v>0.2</c:v>
                </c:pt>
                <c:pt idx="74011">
                  <c:v>0.2</c:v>
                </c:pt>
                <c:pt idx="74012">
                  <c:v>0.2</c:v>
                </c:pt>
                <c:pt idx="74013">
                  <c:v>0.2</c:v>
                </c:pt>
                <c:pt idx="74014">
                  <c:v>0.2</c:v>
                </c:pt>
                <c:pt idx="74015">
                  <c:v>0.2</c:v>
                </c:pt>
                <c:pt idx="74016">
                  <c:v>0.2</c:v>
                </c:pt>
                <c:pt idx="74017">
                  <c:v>0.2</c:v>
                </c:pt>
                <c:pt idx="74018">
                  <c:v>0.2</c:v>
                </c:pt>
                <c:pt idx="74019">
                  <c:v>0.2</c:v>
                </c:pt>
                <c:pt idx="74020">
                  <c:v>0.2</c:v>
                </c:pt>
                <c:pt idx="74021">
                  <c:v>0.2</c:v>
                </c:pt>
                <c:pt idx="74022">
                  <c:v>0.2</c:v>
                </c:pt>
                <c:pt idx="74023">
                  <c:v>0.2</c:v>
                </c:pt>
                <c:pt idx="74024">
                  <c:v>0.2</c:v>
                </c:pt>
                <c:pt idx="74025">
                  <c:v>0.2</c:v>
                </c:pt>
                <c:pt idx="74026">
                  <c:v>0.2</c:v>
                </c:pt>
                <c:pt idx="74027">
                  <c:v>0.2</c:v>
                </c:pt>
                <c:pt idx="74028">
                  <c:v>0.2</c:v>
                </c:pt>
                <c:pt idx="74029">
                  <c:v>0.2</c:v>
                </c:pt>
                <c:pt idx="74030">
                  <c:v>0.2</c:v>
                </c:pt>
                <c:pt idx="74031">
                  <c:v>0.2</c:v>
                </c:pt>
                <c:pt idx="74032">
                  <c:v>0.2</c:v>
                </c:pt>
                <c:pt idx="74033">
                  <c:v>0.2</c:v>
                </c:pt>
                <c:pt idx="74034">
                  <c:v>0.2</c:v>
                </c:pt>
                <c:pt idx="74035">
                  <c:v>0.2</c:v>
                </c:pt>
                <c:pt idx="74036">
                  <c:v>0.2</c:v>
                </c:pt>
                <c:pt idx="74037">
                  <c:v>0.2</c:v>
                </c:pt>
                <c:pt idx="74038">
                  <c:v>0.2</c:v>
                </c:pt>
                <c:pt idx="74039">
                  <c:v>0.2</c:v>
                </c:pt>
                <c:pt idx="74040">
                  <c:v>0.2</c:v>
                </c:pt>
                <c:pt idx="74041">
                  <c:v>0.2</c:v>
                </c:pt>
                <c:pt idx="74042">
                  <c:v>0.2</c:v>
                </c:pt>
                <c:pt idx="74043">
                  <c:v>0.2</c:v>
                </c:pt>
                <c:pt idx="74044">
                  <c:v>0.2</c:v>
                </c:pt>
                <c:pt idx="74045">
                  <c:v>0.2</c:v>
                </c:pt>
                <c:pt idx="74046">
                  <c:v>0.2</c:v>
                </c:pt>
                <c:pt idx="74047">
                  <c:v>0.2</c:v>
                </c:pt>
                <c:pt idx="74048">
                  <c:v>0.2</c:v>
                </c:pt>
                <c:pt idx="74049">
                  <c:v>0.2</c:v>
                </c:pt>
                <c:pt idx="74050">
                  <c:v>0.2</c:v>
                </c:pt>
                <c:pt idx="74051">
                  <c:v>0.2</c:v>
                </c:pt>
                <c:pt idx="74052">
                  <c:v>0.2</c:v>
                </c:pt>
                <c:pt idx="74053">
                  <c:v>0.2</c:v>
                </c:pt>
                <c:pt idx="74054">
                  <c:v>0.2</c:v>
                </c:pt>
                <c:pt idx="74055">
                  <c:v>0.2</c:v>
                </c:pt>
                <c:pt idx="74056">
                  <c:v>0.2</c:v>
                </c:pt>
                <c:pt idx="74057">
                  <c:v>0.2</c:v>
                </c:pt>
                <c:pt idx="74058">
                  <c:v>0.2</c:v>
                </c:pt>
                <c:pt idx="74059">
                  <c:v>0.2</c:v>
                </c:pt>
                <c:pt idx="74060">
                  <c:v>0.2</c:v>
                </c:pt>
                <c:pt idx="74061">
                  <c:v>0.2</c:v>
                </c:pt>
                <c:pt idx="74062">
                  <c:v>0.2</c:v>
                </c:pt>
                <c:pt idx="74063">
                  <c:v>0.2</c:v>
                </c:pt>
                <c:pt idx="74064">
                  <c:v>0.2</c:v>
                </c:pt>
                <c:pt idx="74065">
                  <c:v>0.2</c:v>
                </c:pt>
                <c:pt idx="74066">
                  <c:v>0.2</c:v>
                </c:pt>
                <c:pt idx="74067">
                  <c:v>0.2</c:v>
                </c:pt>
                <c:pt idx="74068">
                  <c:v>0.2</c:v>
                </c:pt>
                <c:pt idx="74069">
                  <c:v>0.2</c:v>
                </c:pt>
                <c:pt idx="74070">
                  <c:v>0.2</c:v>
                </c:pt>
                <c:pt idx="74071">
                  <c:v>0.2</c:v>
                </c:pt>
                <c:pt idx="74072">
                  <c:v>0.2</c:v>
                </c:pt>
                <c:pt idx="74073">
                  <c:v>0.2</c:v>
                </c:pt>
                <c:pt idx="74074">
                  <c:v>0.2</c:v>
                </c:pt>
                <c:pt idx="74075">
                  <c:v>0.2</c:v>
                </c:pt>
                <c:pt idx="74076">
                  <c:v>0.2</c:v>
                </c:pt>
                <c:pt idx="74077">
                  <c:v>0.2</c:v>
                </c:pt>
                <c:pt idx="74078">
                  <c:v>0.2</c:v>
                </c:pt>
                <c:pt idx="74079">
                  <c:v>0.2</c:v>
                </c:pt>
                <c:pt idx="74080">
                  <c:v>0.2</c:v>
                </c:pt>
                <c:pt idx="74081">
                  <c:v>0.2</c:v>
                </c:pt>
                <c:pt idx="74082">
                  <c:v>0.2</c:v>
                </c:pt>
                <c:pt idx="74083">
                  <c:v>0.2</c:v>
                </c:pt>
                <c:pt idx="74084">
                  <c:v>0.2</c:v>
                </c:pt>
                <c:pt idx="74085">
                  <c:v>0.2</c:v>
                </c:pt>
                <c:pt idx="74086">
                  <c:v>0.2</c:v>
                </c:pt>
                <c:pt idx="74087">
                  <c:v>0.2</c:v>
                </c:pt>
                <c:pt idx="74088">
                  <c:v>0.2</c:v>
                </c:pt>
                <c:pt idx="74089">
                  <c:v>0.2</c:v>
                </c:pt>
                <c:pt idx="74090">
                  <c:v>0.2</c:v>
                </c:pt>
                <c:pt idx="74091">
                  <c:v>0.2</c:v>
                </c:pt>
                <c:pt idx="74092">
                  <c:v>0.2</c:v>
                </c:pt>
                <c:pt idx="74093">
                  <c:v>0.2</c:v>
                </c:pt>
                <c:pt idx="74094">
                  <c:v>0.2</c:v>
                </c:pt>
                <c:pt idx="74095">
                  <c:v>0.2</c:v>
                </c:pt>
                <c:pt idx="74096">
                  <c:v>0.2</c:v>
                </c:pt>
                <c:pt idx="74097">
                  <c:v>0.2</c:v>
                </c:pt>
                <c:pt idx="74098">
                  <c:v>0.2</c:v>
                </c:pt>
                <c:pt idx="74099">
                  <c:v>0.2</c:v>
                </c:pt>
                <c:pt idx="74100">
                  <c:v>0.2</c:v>
                </c:pt>
                <c:pt idx="74101">
                  <c:v>0.2</c:v>
                </c:pt>
                <c:pt idx="74102">
                  <c:v>0.2</c:v>
                </c:pt>
                <c:pt idx="74103">
                  <c:v>0.2</c:v>
                </c:pt>
                <c:pt idx="74104">
                  <c:v>0.2</c:v>
                </c:pt>
                <c:pt idx="74105">
                  <c:v>0.2</c:v>
                </c:pt>
                <c:pt idx="74106">
                  <c:v>0.2</c:v>
                </c:pt>
                <c:pt idx="74107">
                  <c:v>0.2</c:v>
                </c:pt>
                <c:pt idx="74108">
                  <c:v>0.2</c:v>
                </c:pt>
                <c:pt idx="74109">
                  <c:v>0.2</c:v>
                </c:pt>
                <c:pt idx="74110">
                  <c:v>0.2</c:v>
                </c:pt>
                <c:pt idx="74111">
                  <c:v>0.2</c:v>
                </c:pt>
                <c:pt idx="74112">
                  <c:v>0.2</c:v>
                </c:pt>
                <c:pt idx="74113">
                  <c:v>0.2</c:v>
                </c:pt>
                <c:pt idx="74114">
                  <c:v>0.2</c:v>
                </c:pt>
                <c:pt idx="74115">
                  <c:v>0.2</c:v>
                </c:pt>
                <c:pt idx="74116">
                  <c:v>0.2</c:v>
                </c:pt>
                <c:pt idx="74117">
                  <c:v>0.2</c:v>
                </c:pt>
                <c:pt idx="74118">
                  <c:v>0.2</c:v>
                </c:pt>
                <c:pt idx="74119">
                  <c:v>0.2</c:v>
                </c:pt>
                <c:pt idx="74120">
                  <c:v>0.2</c:v>
                </c:pt>
                <c:pt idx="74121">
                  <c:v>0.2</c:v>
                </c:pt>
                <c:pt idx="74122">
                  <c:v>0.2</c:v>
                </c:pt>
                <c:pt idx="74123">
                  <c:v>0.2</c:v>
                </c:pt>
                <c:pt idx="74124">
                  <c:v>0.2</c:v>
                </c:pt>
                <c:pt idx="74125">
                  <c:v>0.2</c:v>
                </c:pt>
                <c:pt idx="74126">
                  <c:v>0.2</c:v>
                </c:pt>
                <c:pt idx="74127">
                  <c:v>0.2</c:v>
                </c:pt>
                <c:pt idx="74128">
                  <c:v>0.2</c:v>
                </c:pt>
                <c:pt idx="74129">
                  <c:v>0.2</c:v>
                </c:pt>
                <c:pt idx="74130">
                  <c:v>0.2</c:v>
                </c:pt>
                <c:pt idx="74131">
                  <c:v>0.2</c:v>
                </c:pt>
                <c:pt idx="74132">
                  <c:v>0.2</c:v>
                </c:pt>
                <c:pt idx="74133">
                  <c:v>0.2</c:v>
                </c:pt>
                <c:pt idx="74134">
                  <c:v>0.2</c:v>
                </c:pt>
                <c:pt idx="74135">
                  <c:v>0.2</c:v>
                </c:pt>
                <c:pt idx="74136">
                  <c:v>0.2</c:v>
                </c:pt>
                <c:pt idx="74137">
                  <c:v>0.2</c:v>
                </c:pt>
                <c:pt idx="74138">
                  <c:v>0.2</c:v>
                </c:pt>
                <c:pt idx="74139">
                  <c:v>0.2</c:v>
                </c:pt>
                <c:pt idx="74140">
                  <c:v>0.2</c:v>
                </c:pt>
                <c:pt idx="74141">
                  <c:v>0.2</c:v>
                </c:pt>
                <c:pt idx="74142">
                  <c:v>0.2</c:v>
                </c:pt>
                <c:pt idx="74143">
                  <c:v>0.2</c:v>
                </c:pt>
                <c:pt idx="74144">
                  <c:v>0.2</c:v>
                </c:pt>
                <c:pt idx="74145">
                  <c:v>0.2</c:v>
                </c:pt>
                <c:pt idx="74146">
                  <c:v>0.2</c:v>
                </c:pt>
                <c:pt idx="74147">
                  <c:v>0.2</c:v>
                </c:pt>
                <c:pt idx="74148">
                  <c:v>0.2</c:v>
                </c:pt>
                <c:pt idx="74149">
                  <c:v>0.2</c:v>
                </c:pt>
                <c:pt idx="74150">
                  <c:v>0.2</c:v>
                </c:pt>
                <c:pt idx="74151">
                  <c:v>0.2</c:v>
                </c:pt>
                <c:pt idx="74152">
                  <c:v>0.2</c:v>
                </c:pt>
                <c:pt idx="74153">
                  <c:v>0.2</c:v>
                </c:pt>
                <c:pt idx="74154">
                  <c:v>0.2</c:v>
                </c:pt>
                <c:pt idx="74155">
                  <c:v>0.2</c:v>
                </c:pt>
                <c:pt idx="74156">
                  <c:v>0.2</c:v>
                </c:pt>
                <c:pt idx="74157">
                  <c:v>0.2</c:v>
                </c:pt>
                <c:pt idx="74158">
                  <c:v>0.2</c:v>
                </c:pt>
                <c:pt idx="74159">
                  <c:v>0.2</c:v>
                </c:pt>
                <c:pt idx="74160">
                  <c:v>0.2</c:v>
                </c:pt>
                <c:pt idx="74161">
                  <c:v>0.2</c:v>
                </c:pt>
                <c:pt idx="74162">
                  <c:v>0.2</c:v>
                </c:pt>
                <c:pt idx="74163">
                  <c:v>0.2</c:v>
                </c:pt>
                <c:pt idx="74164">
                  <c:v>0.2</c:v>
                </c:pt>
                <c:pt idx="74165">
                  <c:v>0.2</c:v>
                </c:pt>
                <c:pt idx="74166">
                  <c:v>0.2</c:v>
                </c:pt>
                <c:pt idx="74167">
                  <c:v>0.2</c:v>
                </c:pt>
                <c:pt idx="74168">
                  <c:v>0.2</c:v>
                </c:pt>
                <c:pt idx="74169">
                  <c:v>0.2</c:v>
                </c:pt>
                <c:pt idx="74170">
                  <c:v>0.2</c:v>
                </c:pt>
                <c:pt idx="74171">
                  <c:v>0.2</c:v>
                </c:pt>
                <c:pt idx="74172">
                  <c:v>0.2</c:v>
                </c:pt>
                <c:pt idx="74173">
                  <c:v>0.2</c:v>
                </c:pt>
                <c:pt idx="74174">
                  <c:v>0.2</c:v>
                </c:pt>
                <c:pt idx="74175">
                  <c:v>0.2</c:v>
                </c:pt>
                <c:pt idx="74176">
                  <c:v>0.2</c:v>
                </c:pt>
                <c:pt idx="74177">
                  <c:v>0.2</c:v>
                </c:pt>
                <c:pt idx="74178">
                  <c:v>0.2</c:v>
                </c:pt>
                <c:pt idx="74179">
                  <c:v>0.2</c:v>
                </c:pt>
                <c:pt idx="74180">
                  <c:v>0.2</c:v>
                </c:pt>
                <c:pt idx="74181">
                  <c:v>0.2</c:v>
                </c:pt>
                <c:pt idx="74182">
                  <c:v>0.2</c:v>
                </c:pt>
                <c:pt idx="74183">
                  <c:v>0.2</c:v>
                </c:pt>
                <c:pt idx="74184">
                  <c:v>0.2</c:v>
                </c:pt>
                <c:pt idx="74185">
                  <c:v>0.2</c:v>
                </c:pt>
                <c:pt idx="74186">
                  <c:v>0.2</c:v>
                </c:pt>
                <c:pt idx="74187">
                  <c:v>0.2</c:v>
                </c:pt>
                <c:pt idx="74188">
                  <c:v>0.2</c:v>
                </c:pt>
                <c:pt idx="74189">
                  <c:v>0.2</c:v>
                </c:pt>
                <c:pt idx="74190">
                  <c:v>0.2</c:v>
                </c:pt>
                <c:pt idx="74191">
                  <c:v>0.2</c:v>
                </c:pt>
                <c:pt idx="74192">
                  <c:v>0.2</c:v>
                </c:pt>
                <c:pt idx="74193">
                  <c:v>0.2</c:v>
                </c:pt>
                <c:pt idx="74194">
                  <c:v>0.2</c:v>
                </c:pt>
                <c:pt idx="74195">
                  <c:v>0.2</c:v>
                </c:pt>
                <c:pt idx="74196">
                  <c:v>0.2</c:v>
                </c:pt>
                <c:pt idx="74197">
                  <c:v>0.2</c:v>
                </c:pt>
                <c:pt idx="74198">
                  <c:v>0.2</c:v>
                </c:pt>
                <c:pt idx="74199">
                  <c:v>0.2</c:v>
                </c:pt>
                <c:pt idx="74200">
                  <c:v>0.2</c:v>
                </c:pt>
                <c:pt idx="74201">
                  <c:v>0.2</c:v>
                </c:pt>
                <c:pt idx="74202">
                  <c:v>0.2</c:v>
                </c:pt>
                <c:pt idx="74203">
                  <c:v>0.2</c:v>
                </c:pt>
                <c:pt idx="74204">
                  <c:v>0.2</c:v>
                </c:pt>
                <c:pt idx="74205">
                  <c:v>0.2</c:v>
                </c:pt>
                <c:pt idx="74206">
                  <c:v>0.2</c:v>
                </c:pt>
                <c:pt idx="74207">
                  <c:v>0.2</c:v>
                </c:pt>
                <c:pt idx="74208">
                  <c:v>0.2</c:v>
                </c:pt>
                <c:pt idx="74209">
                  <c:v>0.2</c:v>
                </c:pt>
                <c:pt idx="74210">
                  <c:v>0.2</c:v>
                </c:pt>
                <c:pt idx="74211">
                  <c:v>0.2</c:v>
                </c:pt>
                <c:pt idx="74212">
                  <c:v>0.2</c:v>
                </c:pt>
                <c:pt idx="74213">
                  <c:v>0.2</c:v>
                </c:pt>
                <c:pt idx="74214">
                  <c:v>0.2</c:v>
                </c:pt>
                <c:pt idx="74215">
                  <c:v>0.2</c:v>
                </c:pt>
                <c:pt idx="74216">
                  <c:v>0.2</c:v>
                </c:pt>
                <c:pt idx="74217">
                  <c:v>0.2</c:v>
                </c:pt>
                <c:pt idx="74218">
                  <c:v>0.2</c:v>
                </c:pt>
                <c:pt idx="74219">
                  <c:v>0.2</c:v>
                </c:pt>
                <c:pt idx="74220">
                  <c:v>0.2</c:v>
                </c:pt>
                <c:pt idx="74221">
                  <c:v>0.2</c:v>
                </c:pt>
                <c:pt idx="74222">
                  <c:v>0.2</c:v>
                </c:pt>
                <c:pt idx="74223">
                  <c:v>0.2</c:v>
                </c:pt>
                <c:pt idx="74224">
                  <c:v>0.2</c:v>
                </c:pt>
                <c:pt idx="74225">
                  <c:v>0.2</c:v>
                </c:pt>
                <c:pt idx="74226">
                  <c:v>0.2</c:v>
                </c:pt>
                <c:pt idx="74227">
                  <c:v>0.2</c:v>
                </c:pt>
                <c:pt idx="74228">
                  <c:v>0.2</c:v>
                </c:pt>
                <c:pt idx="74229">
                  <c:v>0.2</c:v>
                </c:pt>
                <c:pt idx="74230">
                  <c:v>0.2</c:v>
                </c:pt>
                <c:pt idx="74231">
                  <c:v>0.2</c:v>
                </c:pt>
                <c:pt idx="74232">
                  <c:v>0.2</c:v>
                </c:pt>
                <c:pt idx="74233">
                  <c:v>0.2</c:v>
                </c:pt>
                <c:pt idx="74234">
                  <c:v>0.2</c:v>
                </c:pt>
                <c:pt idx="74235">
                  <c:v>0.2</c:v>
                </c:pt>
                <c:pt idx="74236">
                  <c:v>0.2</c:v>
                </c:pt>
                <c:pt idx="74237">
                  <c:v>0.2</c:v>
                </c:pt>
                <c:pt idx="74238">
                  <c:v>0.2</c:v>
                </c:pt>
                <c:pt idx="74239">
                  <c:v>0.2</c:v>
                </c:pt>
                <c:pt idx="74240">
                  <c:v>0.2</c:v>
                </c:pt>
                <c:pt idx="74241">
                  <c:v>0.2</c:v>
                </c:pt>
                <c:pt idx="74242">
                  <c:v>0.2</c:v>
                </c:pt>
                <c:pt idx="74243">
                  <c:v>0.2</c:v>
                </c:pt>
                <c:pt idx="74244">
                  <c:v>0.2</c:v>
                </c:pt>
                <c:pt idx="74245">
                  <c:v>0.2</c:v>
                </c:pt>
                <c:pt idx="74246">
                  <c:v>0.2</c:v>
                </c:pt>
                <c:pt idx="74247">
                  <c:v>0.2</c:v>
                </c:pt>
                <c:pt idx="74248">
                  <c:v>0.2</c:v>
                </c:pt>
                <c:pt idx="74249">
                  <c:v>0.2</c:v>
                </c:pt>
                <c:pt idx="74250">
                  <c:v>0.2</c:v>
                </c:pt>
                <c:pt idx="74251">
                  <c:v>0.2</c:v>
                </c:pt>
                <c:pt idx="74252">
                  <c:v>0.2</c:v>
                </c:pt>
                <c:pt idx="74253">
                  <c:v>0.2</c:v>
                </c:pt>
                <c:pt idx="74254">
                  <c:v>0.2</c:v>
                </c:pt>
                <c:pt idx="74255">
                  <c:v>0.2</c:v>
                </c:pt>
                <c:pt idx="74256">
                  <c:v>0.2</c:v>
                </c:pt>
                <c:pt idx="74257">
                  <c:v>0.2</c:v>
                </c:pt>
                <c:pt idx="74258">
                  <c:v>0.2</c:v>
                </c:pt>
                <c:pt idx="74259">
                  <c:v>0.2</c:v>
                </c:pt>
                <c:pt idx="74260">
                  <c:v>0.2</c:v>
                </c:pt>
                <c:pt idx="74261">
                  <c:v>0.2</c:v>
                </c:pt>
                <c:pt idx="74262">
                  <c:v>0.2</c:v>
                </c:pt>
                <c:pt idx="74263">
                  <c:v>0.2</c:v>
                </c:pt>
                <c:pt idx="74264">
                  <c:v>0.2</c:v>
                </c:pt>
                <c:pt idx="74265">
                  <c:v>0.2</c:v>
                </c:pt>
                <c:pt idx="74266">
                  <c:v>0.2</c:v>
                </c:pt>
                <c:pt idx="74267">
                  <c:v>0.2</c:v>
                </c:pt>
                <c:pt idx="74268">
                  <c:v>0.2</c:v>
                </c:pt>
                <c:pt idx="74269">
                  <c:v>0.2</c:v>
                </c:pt>
                <c:pt idx="74270">
                  <c:v>0.2</c:v>
                </c:pt>
                <c:pt idx="74271">
                  <c:v>0.2</c:v>
                </c:pt>
                <c:pt idx="74272">
                  <c:v>0.2</c:v>
                </c:pt>
                <c:pt idx="74273">
                  <c:v>0.2</c:v>
                </c:pt>
                <c:pt idx="74274">
                  <c:v>0.2</c:v>
                </c:pt>
                <c:pt idx="74275">
                  <c:v>0.2</c:v>
                </c:pt>
                <c:pt idx="74276">
                  <c:v>0.2</c:v>
                </c:pt>
                <c:pt idx="74277">
                  <c:v>0.2</c:v>
                </c:pt>
                <c:pt idx="74278">
                  <c:v>0.2</c:v>
                </c:pt>
                <c:pt idx="74279">
                  <c:v>0.2</c:v>
                </c:pt>
                <c:pt idx="74280">
                  <c:v>0.2</c:v>
                </c:pt>
                <c:pt idx="74281">
                  <c:v>0.2</c:v>
                </c:pt>
                <c:pt idx="74282">
                  <c:v>0.2</c:v>
                </c:pt>
                <c:pt idx="74283">
                  <c:v>0.2</c:v>
                </c:pt>
                <c:pt idx="74284">
                  <c:v>0.2</c:v>
                </c:pt>
                <c:pt idx="74285">
                  <c:v>0.2</c:v>
                </c:pt>
                <c:pt idx="74286">
                  <c:v>0.2</c:v>
                </c:pt>
                <c:pt idx="74287">
                  <c:v>0.2</c:v>
                </c:pt>
                <c:pt idx="74288">
                  <c:v>0.2</c:v>
                </c:pt>
                <c:pt idx="74289">
                  <c:v>0.2</c:v>
                </c:pt>
                <c:pt idx="74290">
                  <c:v>0.2</c:v>
                </c:pt>
                <c:pt idx="74291">
                  <c:v>0.2</c:v>
                </c:pt>
                <c:pt idx="74292">
                  <c:v>0.2</c:v>
                </c:pt>
                <c:pt idx="74293">
                  <c:v>0.2</c:v>
                </c:pt>
                <c:pt idx="74294">
                  <c:v>0.2</c:v>
                </c:pt>
                <c:pt idx="74295">
                  <c:v>0.2</c:v>
                </c:pt>
                <c:pt idx="74296">
                  <c:v>0.2</c:v>
                </c:pt>
                <c:pt idx="74297">
                  <c:v>0.2</c:v>
                </c:pt>
                <c:pt idx="74298">
                  <c:v>0.2</c:v>
                </c:pt>
                <c:pt idx="74299">
                  <c:v>0.2</c:v>
                </c:pt>
                <c:pt idx="74300">
                  <c:v>0.2</c:v>
                </c:pt>
                <c:pt idx="74301">
                  <c:v>0.2</c:v>
                </c:pt>
                <c:pt idx="74302">
                  <c:v>0.2</c:v>
                </c:pt>
                <c:pt idx="74303">
                  <c:v>0.2</c:v>
                </c:pt>
                <c:pt idx="74304">
                  <c:v>0.2</c:v>
                </c:pt>
                <c:pt idx="74305">
                  <c:v>0.2</c:v>
                </c:pt>
                <c:pt idx="74306">
                  <c:v>0.2</c:v>
                </c:pt>
                <c:pt idx="74307">
                  <c:v>0.2</c:v>
                </c:pt>
                <c:pt idx="74308">
                  <c:v>0.2</c:v>
                </c:pt>
                <c:pt idx="74309">
                  <c:v>0.2</c:v>
                </c:pt>
                <c:pt idx="74310">
                  <c:v>0.2</c:v>
                </c:pt>
                <c:pt idx="74311">
                  <c:v>0.2</c:v>
                </c:pt>
                <c:pt idx="74312">
                  <c:v>0.2</c:v>
                </c:pt>
                <c:pt idx="74313">
                  <c:v>0.2</c:v>
                </c:pt>
                <c:pt idx="74314">
                  <c:v>0.2</c:v>
                </c:pt>
                <c:pt idx="74315">
                  <c:v>0.2</c:v>
                </c:pt>
                <c:pt idx="74316">
                  <c:v>0.2</c:v>
                </c:pt>
                <c:pt idx="74317">
                  <c:v>0.2</c:v>
                </c:pt>
                <c:pt idx="74318">
                  <c:v>0.2</c:v>
                </c:pt>
                <c:pt idx="74319">
                  <c:v>0.2</c:v>
                </c:pt>
                <c:pt idx="74320">
                  <c:v>0.2</c:v>
                </c:pt>
                <c:pt idx="74321">
                  <c:v>0.2</c:v>
                </c:pt>
                <c:pt idx="74322">
                  <c:v>0.2</c:v>
                </c:pt>
                <c:pt idx="74323">
                  <c:v>0.2</c:v>
                </c:pt>
                <c:pt idx="74324">
                  <c:v>0.2</c:v>
                </c:pt>
                <c:pt idx="74325">
                  <c:v>0.2</c:v>
                </c:pt>
                <c:pt idx="74326">
                  <c:v>0.2</c:v>
                </c:pt>
                <c:pt idx="74327">
                  <c:v>0.2</c:v>
                </c:pt>
                <c:pt idx="74328">
                  <c:v>0.2</c:v>
                </c:pt>
                <c:pt idx="74329">
                  <c:v>0.2</c:v>
                </c:pt>
                <c:pt idx="74330">
                  <c:v>0.2</c:v>
                </c:pt>
                <c:pt idx="74331">
                  <c:v>0.2</c:v>
                </c:pt>
                <c:pt idx="74332">
                  <c:v>0.2</c:v>
                </c:pt>
                <c:pt idx="74333">
                  <c:v>0.2</c:v>
                </c:pt>
                <c:pt idx="74334">
                  <c:v>0.2</c:v>
                </c:pt>
                <c:pt idx="74335">
                  <c:v>0.2</c:v>
                </c:pt>
                <c:pt idx="74336">
                  <c:v>0.2</c:v>
                </c:pt>
                <c:pt idx="74337">
                  <c:v>0.2</c:v>
                </c:pt>
                <c:pt idx="74338">
                  <c:v>0.2</c:v>
                </c:pt>
                <c:pt idx="74339">
                  <c:v>0.2</c:v>
                </c:pt>
                <c:pt idx="74340">
                  <c:v>0.2</c:v>
                </c:pt>
                <c:pt idx="74341">
                  <c:v>0.2</c:v>
                </c:pt>
                <c:pt idx="74342">
                  <c:v>0.2</c:v>
                </c:pt>
                <c:pt idx="74343">
                  <c:v>0.2</c:v>
                </c:pt>
                <c:pt idx="74344">
                  <c:v>0.2</c:v>
                </c:pt>
                <c:pt idx="74345">
                  <c:v>0.2</c:v>
                </c:pt>
                <c:pt idx="74346">
                  <c:v>0.2</c:v>
                </c:pt>
                <c:pt idx="74347">
                  <c:v>0.2</c:v>
                </c:pt>
                <c:pt idx="74348">
                  <c:v>0.2</c:v>
                </c:pt>
                <c:pt idx="74349">
                  <c:v>0.2</c:v>
                </c:pt>
                <c:pt idx="74350">
                  <c:v>0.2</c:v>
                </c:pt>
                <c:pt idx="74351">
                  <c:v>0.2</c:v>
                </c:pt>
                <c:pt idx="74352">
                  <c:v>0.2</c:v>
                </c:pt>
                <c:pt idx="74353">
                  <c:v>0.2</c:v>
                </c:pt>
                <c:pt idx="74354">
                  <c:v>0.2</c:v>
                </c:pt>
                <c:pt idx="74355">
                  <c:v>0.2</c:v>
                </c:pt>
                <c:pt idx="74356">
                  <c:v>0.2</c:v>
                </c:pt>
                <c:pt idx="74357">
                  <c:v>0.2</c:v>
                </c:pt>
                <c:pt idx="74358">
                  <c:v>0.2</c:v>
                </c:pt>
                <c:pt idx="74359">
                  <c:v>0.2</c:v>
                </c:pt>
                <c:pt idx="74360">
                  <c:v>0.2</c:v>
                </c:pt>
                <c:pt idx="74361">
                  <c:v>0.2</c:v>
                </c:pt>
                <c:pt idx="74362">
                  <c:v>0.2</c:v>
                </c:pt>
                <c:pt idx="74363">
                  <c:v>0.2</c:v>
                </c:pt>
                <c:pt idx="74364">
                  <c:v>0.2</c:v>
                </c:pt>
                <c:pt idx="74365">
                  <c:v>0.2</c:v>
                </c:pt>
                <c:pt idx="74366">
                  <c:v>0.2</c:v>
                </c:pt>
                <c:pt idx="74367">
                  <c:v>0.2</c:v>
                </c:pt>
                <c:pt idx="74368">
                  <c:v>0.2</c:v>
                </c:pt>
                <c:pt idx="74369">
                  <c:v>0.2</c:v>
                </c:pt>
                <c:pt idx="74370">
                  <c:v>0.2</c:v>
                </c:pt>
                <c:pt idx="74371">
                  <c:v>0.2</c:v>
                </c:pt>
                <c:pt idx="74372">
                  <c:v>0.2</c:v>
                </c:pt>
                <c:pt idx="74373">
                  <c:v>0.2</c:v>
                </c:pt>
                <c:pt idx="74374">
                  <c:v>0.2</c:v>
                </c:pt>
                <c:pt idx="74375">
                  <c:v>0.2</c:v>
                </c:pt>
                <c:pt idx="74376">
                  <c:v>0.2</c:v>
                </c:pt>
                <c:pt idx="74377">
                  <c:v>0.2</c:v>
                </c:pt>
                <c:pt idx="74378">
                  <c:v>0.2</c:v>
                </c:pt>
                <c:pt idx="74379">
                  <c:v>0.2</c:v>
                </c:pt>
                <c:pt idx="74380">
                  <c:v>0.2</c:v>
                </c:pt>
                <c:pt idx="74381">
                  <c:v>0.2</c:v>
                </c:pt>
                <c:pt idx="74382">
                  <c:v>0.2</c:v>
                </c:pt>
                <c:pt idx="74383">
                  <c:v>0.2</c:v>
                </c:pt>
                <c:pt idx="74384">
                  <c:v>0.2</c:v>
                </c:pt>
                <c:pt idx="74385">
                  <c:v>0.2</c:v>
                </c:pt>
                <c:pt idx="74386">
                  <c:v>0.2</c:v>
                </c:pt>
                <c:pt idx="74387">
                  <c:v>0.2</c:v>
                </c:pt>
                <c:pt idx="74388">
                  <c:v>0.2</c:v>
                </c:pt>
                <c:pt idx="74389">
                  <c:v>0.2</c:v>
                </c:pt>
                <c:pt idx="74390">
                  <c:v>0.2</c:v>
                </c:pt>
                <c:pt idx="74391">
                  <c:v>0.2</c:v>
                </c:pt>
                <c:pt idx="74392">
                  <c:v>0.2</c:v>
                </c:pt>
                <c:pt idx="74393">
                  <c:v>0.2</c:v>
                </c:pt>
                <c:pt idx="74394">
                  <c:v>0.2</c:v>
                </c:pt>
                <c:pt idx="74395">
                  <c:v>0.2</c:v>
                </c:pt>
                <c:pt idx="74396">
                  <c:v>0.2</c:v>
                </c:pt>
                <c:pt idx="74397">
                  <c:v>0.2</c:v>
                </c:pt>
                <c:pt idx="74398">
                  <c:v>0.2</c:v>
                </c:pt>
                <c:pt idx="74399">
                  <c:v>0.2</c:v>
                </c:pt>
                <c:pt idx="74400">
                  <c:v>0.19986370000000001</c:v>
                </c:pt>
                <c:pt idx="74401">
                  <c:v>0.1998219</c:v>
                </c:pt>
                <c:pt idx="74402">
                  <c:v>0.1997787</c:v>
                </c:pt>
                <c:pt idx="74403">
                  <c:v>0.1997343</c:v>
                </c:pt>
                <c:pt idx="74404">
                  <c:v>0.1996888</c:v>
                </c:pt>
                <c:pt idx="74405">
                  <c:v>0.19964229999999999</c:v>
                </c:pt>
                <c:pt idx="74406">
                  <c:v>0.19959479999999999</c:v>
                </c:pt>
                <c:pt idx="74407">
                  <c:v>0.19954649999999999</c:v>
                </c:pt>
                <c:pt idx="74408">
                  <c:v>0.19949749999999999</c:v>
                </c:pt>
                <c:pt idx="74409">
                  <c:v>0.19944770000000001</c:v>
                </c:pt>
                <c:pt idx="74410">
                  <c:v>0.1993973</c:v>
                </c:pt>
                <c:pt idx="74411">
                  <c:v>0.1993463</c:v>
                </c:pt>
                <c:pt idx="74412">
                  <c:v>0.19929469999999999</c:v>
                </c:pt>
                <c:pt idx="74413">
                  <c:v>0.19924269999999999</c:v>
                </c:pt>
                <c:pt idx="74414">
                  <c:v>0.19919010000000001</c:v>
                </c:pt>
                <c:pt idx="74415">
                  <c:v>0.19913700000000001</c:v>
                </c:pt>
                <c:pt idx="74416">
                  <c:v>0.1990835</c:v>
                </c:pt>
                <c:pt idx="74417">
                  <c:v>0.1990296</c:v>
                </c:pt>
                <c:pt idx="74418">
                  <c:v>0.19897529999999999</c:v>
                </c:pt>
                <c:pt idx="74419">
                  <c:v>0.1989206</c:v>
                </c:pt>
                <c:pt idx="74420">
                  <c:v>0.1988656</c:v>
                </c:pt>
                <c:pt idx="74421">
                  <c:v>0.19881019999999999</c:v>
                </c:pt>
                <c:pt idx="74422">
                  <c:v>0.1987545</c:v>
                </c:pt>
                <c:pt idx="74423">
                  <c:v>0.1986984</c:v>
                </c:pt>
                <c:pt idx="74424">
                  <c:v>0.19864209999999999</c:v>
                </c:pt>
                <c:pt idx="74425">
                  <c:v>0.1985855</c:v>
                </c:pt>
                <c:pt idx="74426">
                  <c:v>0.1985285</c:v>
                </c:pt>
                <c:pt idx="74427">
                  <c:v>0.19847129999999999</c:v>
                </c:pt>
                <c:pt idx="74428">
                  <c:v>0.1984139</c:v>
                </c:pt>
                <c:pt idx="74429">
                  <c:v>0.19835620000000001</c:v>
                </c:pt>
                <c:pt idx="74430">
                  <c:v>0.19829820000000001</c:v>
                </c:pt>
                <c:pt idx="74431">
                  <c:v>0.19824</c:v>
                </c:pt>
                <c:pt idx="74432">
                  <c:v>0.19818160000000001</c:v>
                </c:pt>
                <c:pt idx="74433">
                  <c:v>0.19812289999999999</c:v>
                </c:pt>
                <c:pt idx="74434">
                  <c:v>0.19806399999999999</c:v>
                </c:pt>
                <c:pt idx="74435">
                  <c:v>0.19800490000000001</c:v>
                </c:pt>
                <c:pt idx="74436">
                  <c:v>0.1979456</c:v>
                </c:pt>
                <c:pt idx="74437">
                  <c:v>0.19788610000000001</c:v>
                </c:pt>
                <c:pt idx="74438">
                  <c:v>0.19782640000000001</c:v>
                </c:pt>
                <c:pt idx="74439">
                  <c:v>0.19776650000000001</c:v>
                </c:pt>
                <c:pt idx="74440">
                  <c:v>0.1977064</c:v>
                </c:pt>
                <c:pt idx="74441">
                  <c:v>0.19764609999999999</c:v>
                </c:pt>
                <c:pt idx="74442">
                  <c:v>0.1975856</c:v>
                </c:pt>
                <c:pt idx="74443">
                  <c:v>0.19752500000000001</c:v>
                </c:pt>
                <c:pt idx="74444">
                  <c:v>0.19746420000000001</c:v>
                </c:pt>
                <c:pt idx="74445">
                  <c:v>0.1974032</c:v>
                </c:pt>
                <c:pt idx="74446">
                  <c:v>0.19734209999999999</c:v>
                </c:pt>
                <c:pt idx="74447">
                  <c:v>0.19728080000000001</c:v>
                </c:pt>
                <c:pt idx="74448">
                  <c:v>0.19721939999999999</c:v>
                </c:pt>
                <c:pt idx="74449">
                  <c:v>0.19715779999999999</c:v>
                </c:pt>
                <c:pt idx="74450">
                  <c:v>0.1970961</c:v>
                </c:pt>
                <c:pt idx="74451">
                  <c:v>0.19703419999999999</c:v>
                </c:pt>
                <c:pt idx="74452">
                  <c:v>0.19697219999999999</c:v>
                </c:pt>
                <c:pt idx="74453">
                  <c:v>0.1969101</c:v>
                </c:pt>
                <c:pt idx="74454">
                  <c:v>0.19684779999999999</c:v>
                </c:pt>
                <c:pt idx="74455">
                  <c:v>0.1967854</c:v>
                </c:pt>
                <c:pt idx="74456">
                  <c:v>0.19672290000000001</c:v>
                </c:pt>
                <c:pt idx="74457">
                  <c:v>0.19666020000000001</c:v>
                </c:pt>
                <c:pt idx="74458">
                  <c:v>0.19659740000000001</c:v>
                </c:pt>
                <c:pt idx="74459">
                  <c:v>0.1965345</c:v>
                </c:pt>
                <c:pt idx="74460">
                  <c:v>0.19647149999999999</c:v>
                </c:pt>
                <c:pt idx="74461">
                  <c:v>0.19640840000000001</c:v>
                </c:pt>
                <c:pt idx="74462">
                  <c:v>0.1963452</c:v>
                </c:pt>
                <c:pt idx="74463">
                  <c:v>0.19628190000000001</c:v>
                </c:pt>
                <c:pt idx="74464">
                  <c:v>0.19621839999999999</c:v>
                </c:pt>
                <c:pt idx="74465">
                  <c:v>0.19615489999999999</c:v>
                </c:pt>
                <c:pt idx="74466">
                  <c:v>0.19609119999999999</c:v>
                </c:pt>
                <c:pt idx="74467">
                  <c:v>0.19602749999999999</c:v>
                </c:pt>
                <c:pt idx="74468">
                  <c:v>0.19596369999999999</c:v>
                </c:pt>
                <c:pt idx="74469">
                  <c:v>0.19589980000000001</c:v>
                </c:pt>
                <c:pt idx="74470">
                  <c:v>0.1958357</c:v>
                </c:pt>
                <c:pt idx="74471">
                  <c:v>0.19577159999999999</c:v>
                </c:pt>
                <c:pt idx="74472">
                  <c:v>0.1957074</c:v>
                </c:pt>
                <c:pt idx="74473">
                  <c:v>0.19564319999999999</c:v>
                </c:pt>
                <c:pt idx="74474">
                  <c:v>0.1955788</c:v>
                </c:pt>
                <c:pt idx="74475">
                  <c:v>0.1955144</c:v>
                </c:pt>
                <c:pt idx="74476">
                  <c:v>0.19544980000000001</c:v>
                </c:pt>
                <c:pt idx="74477">
                  <c:v>0.19538520000000001</c:v>
                </c:pt>
                <c:pt idx="74478">
                  <c:v>0.19532050000000001</c:v>
                </c:pt>
                <c:pt idx="74479">
                  <c:v>0.19525580000000001</c:v>
                </c:pt>
                <c:pt idx="74480">
                  <c:v>0.195191</c:v>
                </c:pt>
                <c:pt idx="74481">
                  <c:v>0.1951261</c:v>
                </c:pt>
                <c:pt idx="74482">
                  <c:v>0.19506109999999999</c:v>
                </c:pt>
                <c:pt idx="74483">
                  <c:v>0.19499610000000001</c:v>
                </c:pt>
                <c:pt idx="74484">
                  <c:v>0.19493099999999999</c:v>
                </c:pt>
                <c:pt idx="74485">
                  <c:v>0.19486580000000001</c:v>
                </c:pt>
                <c:pt idx="74486">
                  <c:v>0.19480049999999999</c:v>
                </c:pt>
                <c:pt idx="74487">
                  <c:v>0.1947352</c:v>
                </c:pt>
                <c:pt idx="74488">
                  <c:v>0.19466990000000001</c:v>
                </c:pt>
                <c:pt idx="74489">
                  <c:v>0.19460450000000001</c:v>
                </c:pt>
                <c:pt idx="74490">
                  <c:v>0.19453899999999999</c:v>
                </c:pt>
                <c:pt idx="74491">
                  <c:v>0.19447349999999999</c:v>
                </c:pt>
                <c:pt idx="74492">
                  <c:v>0.19440789999999999</c:v>
                </c:pt>
                <c:pt idx="74493">
                  <c:v>0.19434219999999999</c:v>
                </c:pt>
                <c:pt idx="74494">
                  <c:v>0.19427649999999999</c:v>
                </c:pt>
                <c:pt idx="74495">
                  <c:v>0.19421070000000001</c:v>
                </c:pt>
                <c:pt idx="74496">
                  <c:v>0.19414490000000001</c:v>
                </c:pt>
                <c:pt idx="74497">
                  <c:v>0.1940791</c:v>
                </c:pt>
                <c:pt idx="74498">
                  <c:v>0.19401309999999999</c:v>
                </c:pt>
                <c:pt idx="74499">
                  <c:v>0.19394719999999999</c:v>
                </c:pt>
                <c:pt idx="74500">
                  <c:v>0.1938812</c:v>
                </c:pt>
                <c:pt idx="74501">
                  <c:v>0.19381509999999999</c:v>
                </c:pt>
                <c:pt idx="74502">
                  <c:v>0.193749</c:v>
                </c:pt>
                <c:pt idx="74503">
                  <c:v>0.19368279999999999</c:v>
                </c:pt>
                <c:pt idx="74504">
                  <c:v>0.1936167</c:v>
                </c:pt>
                <c:pt idx="74505">
                  <c:v>0.19355040000000001</c:v>
                </c:pt>
                <c:pt idx="74506">
                  <c:v>0.19348409999999999</c:v>
                </c:pt>
                <c:pt idx="74507">
                  <c:v>0.1934178</c:v>
                </c:pt>
                <c:pt idx="74508">
                  <c:v>0.19335140000000001</c:v>
                </c:pt>
                <c:pt idx="74509">
                  <c:v>0.19328500000000001</c:v>
                </c:pt>
                <c:pt idx="74510">
                  <c:v>0.19321859999999999</c:v>
                </c:pt>
                <c:pt idx="74511">
                  <c:v>0.19315209999999999</c:v>
                </c:pt>
                <c:pt idx="74512">
                  <c:v>0.1930856</c:v>
                </c:pt>
                <c:pt idx="74513">
                  <c:v>0.193019</c:v>
                </c:pt>
                <c:pt idx="74514">
                  <c:v>0.1929524</c:v>
                </c:pt>
                <c:pt idx="74515">
                  <c:v>0.1928858</c:v>
                </c:pt>
                <c:pt idx="74516">
                  <c:v>0.19281909999999999</c:v>
                </c:pt>
                <c:pt idx="74517">
                  <c:v>0.19275239999999999</c:v>
                </c:pt>
                <c:pt idx="74518">
                  <c:v>0.19268569999999999</c:v>
                </c:pt>
                <c:pt idx="74519">
                  <c:v>0.19261890000000001</c:v>
                </c:pt>
                <c:pt idx="74520">
                  <c:v>0.1925521</c:v>
                </c:pt>
                <c:pt idx="74521">
                  <c:v>0.1924853</c:v>
                </c:pt>
                <c:pt idx="74522">
                  <c:v>0.19241839999999999</c:v>
                </c:pt>
                <c:pt idx="74523">
                  <c:v>0.19235150000000001</c:v>
                </c:pt>
                <c:pt idx="74524">
                  <c:v>0.1922846</c:v>
                </c:pt>
                <c:pt idx="74525">
                  <c:v>0.19221769999999999</c:v>
                </c:pt>
                <c:pt idx="74526">
                  <c:v>0.19215070000000001</c:v>
                </c:pt>
                <c:pt idx="74527">
                  <c:v>0.1920837</c:v>
                </c:pt>
                <c:pt idx="74528">
                  <c:v>0.19201660000000001</c:v>
                </c:pt>
                <c:pt idx="74529">
                  <c:v>0.1919496</c:v>
                </c:pt>
                <c:pt idx="74530">
                  <c:v>0.19188250000000001</c:v>
                </c:pt>
                <c:pt idx="74531">
                  <c:v>0.1918154</c:v>
                </c:pt>
                <c:pt idx="74532">
                  <c:v>0.19174820000000001</c:v>
                </c:pt>
                <c:pt idx="74533">
                  <c:v>0.19168109999999999</c:v>
                </c:pt>
                <c:pt idx="74534">
                  <c:v>0.1916139</c:v>
                </c:pt>
                <c:pt idx="74535">
                  <c:v>0.19154669999999999</c:v>
                </c:pt>
                <c:pt idx="74536">
                  <c:v>0.19147939999999999</c:v>
                </c:pt>
                <c:pt idx="74537">
                  <c:v>0.1914122</c:v>
                </c:pt>
                <c:pt idx="74538">
                  <c:v>0.19134490000000001</c:v>
                </c:pt>
                <c:pt idx="74539">
                  <c:v>0.19127759999999999</c:v>
                </c:pt>
                <c:pt idx="74540">
                  <c:v>0.1912103</c:v>
                </c:pt>
                <c:pt idx="74541">
                  <c:v>0.1911429</c:v>
                </c:pt>
                <c:pt idx="74542">
                  <c:v>0.19107560000000001</c:v>
                </c:pt>
                <c:pt idx="74543">
                  <c:v>0.19100819999999999</c:v>
                </c:pt>
                <c:pt idx="74544">
                  <c:v>0.19094079999999999</c:v>
                </c:pt>
                <c:pt idx="74545">
                  <c:v>0.1908734</c:v>
                </c:pt>
                <c:pt idx="74546">
                  <c:v>0.1908059</c:v>
                </c:pt>
                <c:pt idx="74547">
                  <c:v>0.19073850000000001</c:v>
                </c:pt>
                <c:pt idx="74548">
                  <c:v>0.19067100000000001</c:v>
                </c:pt>
                <c:pt idx="74549">
                  <c:v>0.19060350000000001</c:v>
                </c:pt>
                <c:pt idx="74550">
                  <c:v>0.19053600000000001</c:v>
                </c:pt>
                <c:pt idx="74551">
                  <c:v>0.19046850000000001</c:v>
                </c:pt>
                <c:pt idx="74552">
                  <c:v>0.19040099999999999</c:v>
                </c:pt>
                <c:pt idx="74553">
                  <c:v>0.19033340000000001</c:v>
                </c:pt>
                <c:pt idx="74554">
                  <c:v>0.19026580000000001</c:v>
                </c:pt>
                <c:pt idx="74555">
                  <c:v>0.19019829999999999</c:v>
                </c:pt>
                <c:pt idx="74556">
                  <c:v>0.19013070000000001</c:v>
                </c:pt>
                <c:pt idx="74557">
                  <c:v>0.19006310000000001</c:v>
                </c:pt>
                <c:pt idx="74558">
                  <c:v>0.18999550000000001</c:v>
                </c:pt>
                <c:pt idx="74559">
                  <c:v>0.18992780000000001</c:v>
                </c:pt>
                <c:pt idx="74560">
                  <c:v>0.18986020000000001</c:v>
                </c:pt>
                <c:pt idx="74561">
                  <c:v>0.1897925</c:v>
                </c:pt>
                <c:pt idx="74562">
                  <c:v>0.1897248</c:v>
                </c:pt>
                <c:pt idx="74563">
                  <c:v>0.1896572</c:v>
                </c:pt>
                <c:pt idx="74564">
                  <c:v>0.18958949999999999</c:v>
                </c:pt>
                <c:pt idx="74565">
                  <c:v>0.18952179999999999</c:v>
                </c:pt>
                <c:pt idx="74566">
                  <c:v>0.18945409999999999</c:v>
                </c:pt>
                <c:pt idx="74567">
                  <c:v>0.18938630000000001</c:v>
                </c:pt>
                <c:pt idx="74568">
                  <c:v>0.1893186</c:v>
                </c:pt>
                <c:pt idx="74569">
                  <c:v>0.1892509</c:v>
                </c:pt>
                <c:pt idx="74570">
                  <c:v>0.18918309999999999</c:v>
                </c:pt>
                <c:pt idx="74571">
                  <c:v>0.18911539999999999</c:v>
                </c:pt>
                <c:pt idx="74572">
                  <c:v>0.18904760000000001</c:v>
                </c:pt>
                <c:pt idx="74573">
                  <c:v>0.1889798</c:v>
                </c:pt>
                <c:pt idx="74574">
                  <c:v>0.188912</c:v>
                </c:pt>
                <c:pt idx="74575">
                  <c:v>0.18884419999999999</c:v>
                </c:pt>
                <c:pt idx="74576">
                  <c:v>0.18877640000000001</c:v>
                </c:pt>
                <c:pt idx="74577">
                  <c:v>0.1887086</c:v>
                </c:pt>
                <c:pt idx="74578">
                  <c:v>0.1886408</c:v>
                </c:pt>
                <c:pt idx="74579">
                  <c:v>0.18857299999999999</c:v>
                </c:pt>
                <c:pt idx="74580">
                  <c:v>0.18850520000000001</c:v>
                </c:pt>
                <c:pt idx="74581">
                  <c:v>0.1884374</c:v>
                </c:pt>
                <c:pt idx="74582">
                  <c:v>0.1883695</c:v>
                </c:pt>
                <c:pt idx="74583">
                  <c:v>0.18830169999999999</c:v>
                </c:pt>
                <c:pt idx="74584">
                  <c:v>0.18823390000000001</c:v>
                </c:pt>
                <c:pt idx="74585">
                  <c:v>0.188166</c:v>
                </c:pt>
                <c:pt idx="74586">
                  <c:v>0.18809819999999999</c:v>
                </c:pt>
                <c:pt idx="74587">
                  <c:v>0.18803030000000001</c:v>
                </c:pt>
                <c:pt idx="74588">
                  <c:v>0.1879624</c:v>
                </c:pt>
                <c:pt idx="74589">
                  <c:v>0.18789459999999999</c:v>
                </c:pt>
                <c:pt idx="74590">
                  <c:v>0.18782670000000001</c:v>
                </c:pt>
                <c:pt idx="74591">
                  <c:v>0.18775890000000001</c:v>
                </c:pt>
                <c:pt idx="74592">
                  <c:v>0.187691</c:v>
                </c:pt>
                <c:pt idx="74593">
                  <c:v>0.18762309999999999</c:v>
                </c:pt>
                <c:pt idx="74594">
                  <c:v>0.18755520000000001</c:v>
                </c:pt>
                <c:pt idx="74595">
                  <c:v>0.1874874</c:v>
                </c:pt>
                <c:pt idx="74596">
                  <c:v>0.18741949999999999</c:v>
                </c:pt>
                <c:pt idx="74597">
                  <c:v>0.18735160000000001</c:v>
                </c:pt>
                <c:pt idx="74598">
                  <c:v>0.1872837</c:v>
                </c:pt>
                <c:pt idx="74599">
                  <c:v>0.18721589999999999</c:v>
                </c:pt>
                <c:pt idx="74600">
                  <c:v>0.18714800000000001</c:v>
                </c:pt>
                <c:pt idx="74601">
                  <c:v>0.1870801</c:v>
                </c:pt>
                <c:pt idx="74602">
                  <c:v>0.18701219999999999</c:v>
                </c:pt>
                <c:pt idx="74603">
                  <c:v>0.18694440000000001</c:v>
                </c:pt>
                <c:pt idx="74604">
                  <c:v>0.1868765</c:v>
                </c:pt>
                <c:pt idx="74605">
                  <c:v>0.18680859999999999</c:v>
                </c:pt>
                <c:pt idx="74606">
                  <c:v>0.18674070000000001</c:v>
                </c:pt>
                <c:pt idx="74607">
                  <c:v>0.1866729</c:v>
                </c:pt>
                <c:pt idx="74608">
                  <c:v>0.18660499999999999</c:v>
                </c:pt>
                <c:pt idx="74609">
                  <c:v>0.18653710000000001</c:v>
                </c:pt>
                <c:pt idx="74610">
                  <c:v>0.1864692</c:v>
                </c:pt>
                <c:pt idx="74611">
                  <c:v>0.18640139999999999</c:v>
                </c:pt>
                <c:pt idx="74612">
                  <c:v>0.18633350000000001</c:v>
                </c:pt>
                <c:pt idx="74613">
                  <c:v>0.18626570000000001</c:v>
                </c:pt>
                <c:pt idx="74614">
                  <c:v>0.1861978</c:v>
                </c:pt>
                <c:pt idx="74615">
                  <c:v>0.18612989999999999</c:v>
                </c:pt>
                <c:pt idx="74616">
                  <c:v>0.18606210000000001</c:v>
                </c:pt>
                <c:pt idx="74617">
                  <c:v>0.1859942</c:v>
                </c:pt>
                <c:pt idx="74618">
                  <c:v>0.18592639999999999</c:v>
                </c:pt>
                <c:pt idx="74619">
                  <c:v>0.18585850000000001</c:v>
                </c:pt>
                <c:pt idx="74620">
                  <c:v>0.1857907</c:v>
                </c:pt>
                <c:pt idx="74621">
                  <c:v>0.1857229</c:v>
                </c:pt>
                <c:pt idx="74622">
                  <c:v>0.18565499999999999</c:v>
                </c:pt>
                <c:pt idx="74623">
                  <c:v>0.18558720000000001</c:v>
                </c:pt>
                <c:pt idx="74624">
                  <c:v>0.1855194</c:v>
                </c:pt>
                <c:pt idx="74625">
                  <c:v>0.18545159999999999</c:v>
                </c:pt>
                <c:pt idx="74626">
                  <c:v>0.18538379999999999</c:v>
                </c:pt>
                <c:pt idx="74627">
                  <c:v>0.18531600000000001</c:v>
                </c:pt>
                <c:pt idx="74628">
                  <c:v>0.1852482</c:v>
                </c:pt>
                <c:pt idx="74629">
                  <c:v>0.1851804</c:v>
                </c:pt>
                <c:pt idx="74630">
                  <c:v>0.18511259999999999</c:v>
                </c:pt>
                <c:pt idx="74631">
                  <c:v>0.18504480000000001</c:v>
                </c:pt>
                <c:pt idx="74632">
                  <c:v>0.184977</c:v>
                </c:pt>
                <c:pt idx="74633">
                  <c:v>0.1849093</c:v>
                </c:pt>
                <c:pt idx="74634">
                  <c:v>0.18484149999999999</c:v>
                </c:pt>
                <c:pt idx="74635">
                  <c:v>0.18477370000000001</c:v>
                </c:pt>
                <c:pt idx="74636">
                  <c:v>0.18470600000000001</c:v>
                </c:pt>
                <c:pt idx="74637">
                  <c:v>0.1846382</c:v>
                </c:pt>
                <c:pt idx="74638">
                  <c:v>0.1845705</c:v>
                </c:pt>
                <c:pt idx="74639">
                  <c:v>0.18450279999999999</c:v>
                </c:pt>
                <c:pt idx="74640">
                  <c:v>0.18443499999999999</c:v>
                </c:pt>
                <c:pt idx="74641">
                  <c:v>0.18436730000000001</c:v>
                </c:pt>
                <c:pt idx="74642">
                  <c:v>0.18429960000000001</c:v>
                </c:pt>
                <c:pt idx="74643">
                  <c:v>0.1842319</c:v>
                </c:pt>
                <c:pt idx="74644">
                  <c:v>0.1841642</c:v>
                </c:pt>
                <c:pt idx="74645">
                  <c:v>0.1840965</c:v>
                </c:pt>
                <c:pt idx="74646">
                  <c:v>0.18402879999999999</c:v>
                </c:pt>
                <c:pt idx="74647">
                  <c:v>0.18396109999999999</c:v>
                </c:pt>
                <c:pt idx="74648">
                  <c:v>0.18389349999999999</c:v>
                </c:pt>
                <c:pt idx="74649">
                  <c:v>0.18382580000000001</c:v>
                </c:pt>
                <c:pt idx="74650">
                  <c:v>0.18375820000000001</c:v>
                </c:pt>
                <c:pt idx="74651">
                  <c:v>0.18369050000000001</c:v>
                </c:pt>
                <c:pt idx="74652">
                  <c:v>0.18362290000000001</c:v>
                </c:pt>
                <c:pt idx="74653">
                  <c:v>0.1835553</c:v>
                </c:pt>
                <c:pt idx="74654">
                  <c:v>0.1834877</c:v>
                </c:pt>
                <c:pt idx="74655">
                  <c:v>0.18342</c:v>
                </c:pt>
                <c:pt idx="74656">
                  <c:v>0.1833525</c:v>
                </c:pt>
                <c:pt idx="74657">
                  <c:v>0.1832849</c:v>
                </c:pt>
                <c:pt idx="74658">
                  <c:v>0.1832173</c:v>
                </c:pt>
                <c:pt idx="74659">
                  <c:v>0.1831497</c:v>
                </c:pt>
                <c:pt idx="74660">
                  <c:v>0.1830822</c:v>
                </c:pt>
                <c:pt idx="74661">
                  <c:v>0.1830146</c:v>
                </c:pt>
                <c:pt idx="74662">
                  <c:v>0.1829471</c:v>
                </c:pt>
                <c:pt idx="74663">
                  <c:v>0.1828796</c:v>
                </c:pt>
                <c:pt idx="74664">
                  <c:v>0.182812</c:v>
                </c:pt>
                <c:pt idx="74665">
                  <c:v>0.1827445</c:v>
                </c:pt>
                <c:pt idx="74666">
                  <c:v>0.18267700000000001</c:v>
                </c:pt>
                <c:pt idx="74667">
                  <c:v>0.18260950000000001</c:v>
                </c:pt>
                <c:pt idx="74668">
                  <c:v>0.18254210000000001</c:v>
                </c:pt>
                <c:pt idx="74669">
                  <c:v>0.18247459999999999</c:v>
                </c:pt>
                <c:pt idx="74670">
                  <c:v>0.18240719999999999</c:v>
                </c:pt>
                <c:pt idx="74671">
                  <c:v>0.18233969999999999</c:v>
                </c:pt>
                <c:pt idx="74672">
                  <c:v>0.1822723</c:v>
                </c:pt>
                <c:pt idx="74673">
                  <c:v>0.1822049</c:v>
                </c:pt>
                <c:pt idx="74674">
                  <c:v>0.18213750000000001</c:v>
                </c:pt>
                <c:pt idx="74675">
                  <c:v>0.18207010000000001</c:v>
                </c:pt>
                <c:pt idx="74676">
                  <c:v>0.18200269999999999</c:v>
                </c:pt>
                <c:pt idx="74677">
                  <c:v>0.18193529999999999</c:v>
                </c:pt>
                <c:pt idx="74678">
                  <c:v>0.181868</c:v>
                </c:pt>
                <c:pt idx="74679">
                  <c:v>0.18180060000000001</c:v>
                </c:pt>
                <c:pt idx="74680">
                  <c:v>0.18173329999999999</c:v>
                </c:pt>
                <c:pt idx="74681">
                  <c:v>0.18166599999999999</c:v>
                </c:pt>
                <c:pt idx="74682">
                  <c:v>0.1815986</c:v>
                </c:pt>
                <c:pt idx="74683">
                  <c:v>0.18153140000000001</c:v>
                </c:pt>
                <c:pt idx="74684">
                  <c:v>0.18146409999999999</c:v>
                </c:pt>
                <c:pt idx="74685">
                  <c:v>0.1813968</c:v>
                </c:pt>
                <c:pt idx="74686">
                  <c:v>0.1813295</c:v>
                </c:pt>
                <c:pt idx="74687">
                  <c:v>0.18126229999999999</c:v>
                </c:pt>
                <c:pt idx="74688">
                  <c:v>0.1811951</c:v>
                </c:pt>
                <c:pt idx="74689">
                  <c:v>0.18112780000000001</c:v>
                </c:pt>
                <c:pt idx="74690">
                  <c:v>0.18106059999999999</c:v>
                </c:pt>
                <c:pt idx="74691">
                  <c:v>0.1809934</c:v>
                </c:pt>
                <c:pt idx="74692">
                  <c:v>0.18092630000000001</c:v>
                </c:pt>
                <c:pt idx="74693">
                  <c:v>0.18085909999999999</c:v>
                </c:pt>
                <c:pt idx="74694">
                  <c:v>0.18079190000000001</c:v>
                </c:pt>
                <c:pt idx="74695">
                  <c:v>0.18072479999999999</c:v>
                </c:pt>
                <c:pt idx="74696">
                  <c:v>0.1806577</c:v>
                </c:pt>
                <c:pt idx="74697">
                  <c:v>0.18059059999999999</c:v>
                </c:pt>
                <c:pt idx="74698">
                  <c:v>0.1805235</c:v>
                </c:pt>
                <c:pt idx="74699">
                  <c:v>0.18045639999999999</c:v>
                </c:pt>
                <c:pt idx="74700">
                  <c:v>0.1803893</c:v>
                </c:pt>
                <c:pt idx="74701">
                  <c:v>0.18032219999999999</c:v>
                </c:pt>
                <c:pt idx="74702">
                  <c:v>0.1802552</c:v>
                </c:pt>
                <c:pt idx="74703">
                  <c:v>0.18018819999999999</c:v>
                </c:pt>
                <c:pt idx="74704">
                  <c:v>0.18012120000000001</c:v>
                </c:pt>
                <c:pt idx="74705">
                  <c:v>0.1800542</c:v>
                </c:pt>
                <c:pt idx="74706">
                  <c:v>0.17998720000000001</c:v>
                </c:pt>
                <c:pt idx="74707">
                  <c:v>0.1799202</c:v>
                </c:pt>
                <c:pt idx="74708">
                  <c:v>0.17985329999999999</c:v>
                </c:pt>
                <c:pt idx="74709">
                  <c:v>0.17978630000000001</c:v>
                </c:pt>
                <c:pt idx="74710">
                  <c:v>0.1797194</c:v>
                </c:pt>
                <c:pt idx="74711">
                  <c:v>0.17965249999999999</c:v>
                </c:pt>
                <c:pt idx="74712">
                  <c:v>0.17958550000000001</c:v>
                </c:pt>
                <c:pt idx="74713">
                  <c:v>0.1795187</c:v>
                </c:pt>
                <c:pt idx="74714">
                  <c:v>0.17945179999999999</c:v>
                </c:pt>
                <c:pt idx="74715">
                  <c:v>0.17938499999999999</c:v>
                </c:pt>
                <c:pt idx="74716">
                  <c:v>0.17931810000000001</c:v>
                </c:pt>
                <c:pt idx="74717">
                  <c:v>0.1792513</c:v>
                </c:pt>
                <c:pt idx="74718">
                  <c:v>0.1791845</c:v>
                </c:pt>
                <c:pt idx="74719">
                  <c:v>0.17911769999999999</c:v>
                </c:pt>
                <c:pt idx="74720">
                  <c:v>0.17905099999999999</c:v>
                </c:pt>
                <c:pt idx="74721">
                  <c:v>0.17898420000000001</c:v>
                </c:pt>
                <c:pt idx="74722">
                  <c:v>0.17891750000000001</c:v>
                </c:pt>
                <c:pt idx="74723">
                  <c:v>0.1788507</c:v>
                </c:pt>
                <c:pt idx="74724">
                  <c:v>0.178784</c:v>
                </c:pt>
                <c:pt idx="74725">
                  <c:v>0.1787173</c:v>
                </c:pt>
                <c:pt idx="74726">
                  <c:v>0.17865059999999999</c:v>
                </c:pt>
                <c:pt idx="74727">
                  <c:v>0.17858399999999999</c:v>
                </c:pt>
                <c:pt idx="74728">
                  <c:v>0.17851729999999999</c:v>
                </c:pt>
                <c:pt idx="74729">
                  <c:v>0.17845069999999999</c:v>
                </c:pt>
                <c:pt idx="74730">
                  <c:v>0.17838409999999999</c:v>
                </c:pt>
                <c:pt idx="74731">
                  <c:v>0.17831739999999999</c:v>
                </c:pt>
                <c:pt idx="74732">
                  <c:v>0.17825089999999999</c:v>
                </c:pt>
                <c:pt idx="74733">
                  <c:v>0.17818429999999999</c:v>
                </c:pt>
                <c:pt idx="74734">
                  <c:v>0.17811779999999999</c:v>
                </c:pt>
                <c:pt idx="74735">
                  <c:v>0.17805119999999999</c:v>
                </c:pt>
                <c:pt idx="74736">
                  <c:v>0.1779847</c:v>
                </c:pt>
                <c:pt idx="74737">
                  <c:v>0.1779182</c:v>
                </c:pt>
                <c:pt idx="74738">
                  <c:v>0.1778517</c:v>
                </c:pt>
                <c:pt idx="74739">
                  <c:v>0.1777852</c:v>
                </c:pt>
                <c:pt idx="74740">
                  <c:v>0.17771880000000001</c:v>
                </c:pt>
                <c:pt idx="74741">
                  <c:v>0.17765230000000001</c:v>
                </c:pt>
                <c:pt idx="74742">
                  <c:v>0.17758589999999999</c:v>
                </c:pt>
                <c:pt idx="74743">
                  <c:v>0.1775195</c:v>
                </c:pt>
                <c:pt idx="74744">
                  <c:v>0.1774531</c:v>
                </c:pt>
                <c:pt idx="74745">
                  <c:v>0.17738670000000001</c:v>
                </c:pt>
                <c:pt idx="74746">
                  <c:v>0.17732039999999999</c:v>
                </c:pt>
                <c:pt idx="74747">
                  <c:v>0.1772541</c:v>
                </c:pt>
                <c:pt idx="74748">
                  <c:v>0.1771877</c:v>
                </c:pt>
                <c:pt idx="74749">
                  <c:v>0.17712140000000001</c:v>
                </c:pt>
                <c:pt idx="74750">
                  <c:v>0.17705509999999999</c:v>
                </c:pt>
                <c:pt idx="74751">
                  <c:v>0.1769889</c:v>
                </c:pt>
                <c:pt idx="74752">
                  <c:v>0.17692260000000001</c:v>
                </c:pt>
                <c:pt idx="74753">
                  <c:v>0.1768564</c:v>
                </c:pt>
                <c:pt idx="74754">
                  <c:v>0.17679020000000001</c:v>
                </c:pt>
                <c:pt idx="74755">
                  <c:v>0.17672399999999999</c:v>
                </c:pt>
                <c:pt idx="74756">
                  <c:v>0.1766578</c:v>
                </c:pt>
                <c:pt idx="74757">
                  <c:v>0.17659159999999999</c:v>
                </c:pt>
                <c:pt idx="74758">
                  <c:v>0.1765255</c:v>
                </c:pt>
                <c:pt idx="74759">
                  <c:v>0.17645939999999999</c:v>
                </c:pt>
                <c:pt idx="74760">
                  <c:v>0.1763932</c:v>
                </c:pt>
                <c:pt idx="74761">
                  <c:v>0.17632719999999999</c:v>
                </c:pt>
                <c:pt idx="74762">
                  <c:v>0.1762611</c:v>
                </c:pt>
                <c:pt idx="74763">
                  <c:v>0.17619499999999999</c:v>
                </c:pt>
                <c:pt idx="74764">
                  <c:v>0.17612900000000001</c:v>
                </c:pt>
                <c:pt idx="74765">
                  <c:v>0.176063</c:v>
                </c:pt>
                <c:pt idx="74766">
                  <c:v>0.17599699999999999</c:v>
                </c:pt>
                <c:pt idx="74767">
                  <c:v>0.175931</c:v>
                </c:pt>
                <c:pt idx="74768">
                  <c:v>0.17586499999999999</c:v>
                </c:pt>
                <c:pt idx="74769">
                  <c:v>0.17579910000000001</c:v>
                </c:pt>
                <c:pt idx="74770">
                  <c:v>0.1757331</c:v>
                </c:pt>
                <c:pt idx="74771">
                  <c:v>0.1756672</c:v>
                </c:pt>
                <c:pt idx="74772">
                  <c:v>0.17560129999999999</c:v>
                </c:pt>
                <c:pt idx="74773">
                  <c:v>0.17553540000000001</c:v>
                </c:pt>
                <c:pt idx="74774">
                  <c:v>0.1754696</c:v>
                </c:pt>
                <c:pt idx="74775">
                  <c:v>0.1754037</c:v>
                </c:pt>
                <c:pt idx="74776">
                  <c:v>0.17533789999999999</c:v>
                </c:pt>
                <c:pt idx="74777">
                  <c:v>0.17527209999999999</c:v>
                </c:pt>
                <c:pt idx="74778">
                  <c:v>0.17520630000000001</c:v>
                </c:pt>
                <c:pt idx="74779">
                  <c:v>0.1751405</c:v>
                </c:pt>
                <c:pt idx="74780">
                  <c:v>0.1750748</c:v>
                </c:pt>
                <c:pt idx="74781">
                  <c:v>0.1750091</c:v>
                </c:pt>
                <c:pt idx="74782">
                  <c:v>0.1749434</c:v>
                </c:pt>
                <c:pt idx="74783">
                  <c:v>0.1748777</c:v>
                </c:pt>
                <c:pt idx="74784">
                  <c:v>0.174812</c:v>
                </c:pt>
                <c:pt idx="74785">
                  <c:v>0.17474629999999999</c:v>
                </c:pt>
                <c:pt idx="74786">
                  <c:v>0.17468069999999999</c:v>
                </c:pt>
                <c:pt idx="74787">
                  <c:v>0.1746151</c:v>
                </c:pt>
                <c:pt idx="74788">
                  <c:v>0.1745495</c:v>
                </c:pt>
                <c:pt idx="74789">
                  <c:v>0.1744839</c:v>
                </c:pt>
                <c:pt idx="74790">
                  <c:v>0.1744183</c:v>
                </c:pt>
                <c:pt idx="74791">
                  <c:v>0.1743528</c:v>
                </c:pt>
                <c:pt idx="74792">
                  <c:v>0.17428730000000001</c:v>
                </c:pt>
                <c:pt idx="74793">
                  <c:v>0.17422180000000001</c:v>
                </c:pt>
                <c:pt idx="74794">
                  <c:v>0.17415629999999999</c:v>
                </c:pt>
                <c:pt idx="74795">
                  <c:v>0.17409079999999999</c:v>
                </c:pt>
                <c:pt idx="74796">
                  <c:v>0.17402529999999999</c:v>
                </c:pt>
                <c:pt idx="74797">
                  <c:v>0.1739599</c:v>
                </c:pt>
                <c:pt idx="74798">
                  <c:v>0.17389450000000001</c:v>
                </c:pt>
                <c:pt idx="74799">
                  <c:v>0.17382909999999999</c:v>
                </c:pt>
                <c:pt idx="74800">
                  <c:v>0.17376369999999999</c:v>
                </c:pt>
                <c:pt idx="74801">
                  <c:v>0.1736984</c:v>
                </c:pt>
                <c:pt idx="74802">
                  <c:v>0.17363310000000001</c:v>
                </c:pt>
                <c:pt idx="74803">
                  <c:v>0.17356769999999999</c:v>
                </c:pt>
                <c:pt idx="74804">
                  <c:v>0.1735024</c:v>
                </c:pt>
                <c:pt idx="74805">
                  <c:v>0.17343720000000001</c:v>
                </c:pt>
                <c:pt idx="74806">
                  <c:v>0.1733719</c:v>
                </c:pt>
                <c:pt idx="74807">
                  <c:v>0.17330670000000001</c:v>
                </c:pt>
                <c:pt idx="74808">
                  <c:v>0.17324149999999999</c:v>
                </c:pt>
                <c:pt idx="74809">
                  <c:v>0.17317630000000001</c:v>
                </c:pt>
                <c:pt idx="74810">
                  <c:v>0.17311109999999999</c:v>
                </c:pt>
                <c:pt idx="74811">
                  <c:v>0.1730459</c:v>
                </c:pt>
                <c:pt idx="74812">
                  <c:v>0.17298079999999999</c:v>
                </c:pt>
                <c:pt idx="74813">
                  <c:v>0.17291570000000001</c:v>
                </c:pt>
                <c:pt idx="74814">
                  <c:v>0.17285059999999999</c:v>
                </c:pt>
                <c:pt idx="74815">
                  <c:v>0.17278550000000001</c:v>
                </c:pt>
                <c:pt idx="74816">
                  <c:v>0.1727204</c:v>
                </c:pt>
                <c:pt idx="74817">
                  <c:v>0.17265539999999999</c:v>
                </c:pt>
                <c:pt idx="74818">
                  <c:v>0.1725904</c:v>
                </c:pt>
                <c:pt idx="74819">
                  <c:v>0.1725254</c:v>
                </c:pt>
                <c:pt idx="74820">
                  <c:v>0.17246040000000001</c:v>
                </c:pt>
                <c:pt idx="74821">
                  <c:v>0.1723954</c:v>
                </c:pt>
                <c:pt idx="74822">
                  <c:v>0.1723305</c:v>
                </c:pt>
                <c:pt idx="74823">
                  <c:v>0.17226559999999999</c:v>
                </c:pt>
                <c:pt idx="74824">
                  <c:v>0.17220070000000001</c:v>
                </c:pt>
                <c:pt idx="74825">
                  <c:v>0.17213580000000001</c:v>
                </c:pt>
                <c:pt idx="74826">
                  <c:v>0.1720709</c:v>
                </c:pt>
                <c:pt idx="74827">
                  <c:v>0.1720061</c:v>
                </c:pt>
                <c:pt idx="74828">
                  <c:v>0.17194129999999999</c:v>
                </c:pt>
                <c:pt idx="74829">
                  <c:v>0.17187649999999999</c:v>
                </c:pt>
                <c:pt idx="74830">
                  <c:v>0.17181170000000001</c:v>
                </c:pt>
                <c:pt idx="74831">
                  <c:v>0.17174690000000001</c:v>
                </c:pt>
                <c:pt idx="74832">
                  <c:v>0.17168220000000001</c:v>
                </c:pt>
                <c:pt idx="74833">
                  <c:v>0.17161750000000001</c:v>
                </c:pt>
                <c:pt idx="74834">
                  <c:v>0.17155280000000001</c:v>
                </c:pt>
                <c:pt idx="74835">
                  <c:v>0.1714881</c:v>
                </c:pt>
                <c:pt idx="74836">
                  <c:v>0.1714234</c:v>
                </c:pt>
                <c:pt idx="74837">
                  <c:v>0.17135880000000001</c:v>
                </c:pt>
                <c:pt idx="74838">
                  <c:v>0.17129420000000001</c:v>
                </c:pt>
                <c:pt idx="74839">
                  <c:v>0.17122960000000001</c:v>
                </c:pt>
                <c:pt idx="74840">
                  <c:v>0.17116500000000001</c:v>
                </c:pt>
                <c:pt idx="74841">
                  <c:v>0.17110040000000001</c:v>
                </c:pt>
                <c:pt idx="74842">
                  <c:v>0.17103589999999999</c:v>
                </c:pt>
                <c:pt idx="74843">
                  <c:v>0.17097129999999999</c:v>
                </c:pt>
                <c:pt idx="74844">
                  <c:v>0.1709068</c:v>
                </c:pt>
                <c:pt idx="74845">
                  <c:v>0.1708423</c:v>
                </c:pt>
                <c:pt idx="74846">
                  <c:v>0.17077790000000001</c:v>
                </c:pt>
                <c:pt idx="74847">
                  <c:v>0.17071339999999999</c:v>
                </c:pt>
                <c:pt idx="74848">
                  <c:v>0.170649</c:v>
                </c:pt>
                <c:pt idx="74849">
                  <c:v>0.1705846</c:v>
                </c:pt>
                <c:pt idx="74850">
                  <c:v>0.17052020000000001</c:v>
                </c:pt>
                <c:pt idx="74851">
                  <c:v>0.17045589999999999</c:v>
                </c:pt>
                <c:pt idx="74852">
                  <c:v>0.1703915</c:v>
                </c:pt>
                <c:pt idx="74853">
                  <c:v>0.17032720000000001</c:v>
                </c:pt>
                <c:pt idx="74854">
                  <c:v>0.17026289999999999</c:v>
                </c:pt>
                <c:pt idx="74855">
                  <c:v>0.17019860000000001</c:v>
                </c:pt>
                <c:pt idx="74856">
                  <c:v>0.17013439999999999</c:v>
                </c:pt>
                <c:pt idx="74857">
                  <c:v>0.1700701</c:v>
                </c:pt>
                <c:pt idx="74858">
                  <c:v>0.17000589999999999</c:v>
                </c:pt>
                <c:pt idx="74859">
                  <c:v>0.1699417</c:v>
                </c:pt>
                <c:pt idx="74860">
                  <c:v>0.16987749999999999</c:v>
                </c:pt>
                <c:pt idx="74861">
                  <c:v>0.1698133</c:v>
                </c:pt>
                <c:pt idx="74862">
                  <c:v>0.16974919999999999</c:v>
                </c:pt>
                <c:pt idx="74863">
                  <c:v>0.16968510000000001</c:v>
                </c:pt>
                <c:pt idx="74864">
                  <c:v>0.16962099999999999</c:v>
                </c:pt>
                <c:pt idx="74865">
                  <c:v>0.16955690000000001</c:v>
                </c:pt>
                <c:pt idx="74866">
                  <c:v>0.1694929</c:v>
                </c:pt>
                <c:pt idx="74867">
                  <c:v>0.16942879999999999</c:v>
                </c:pt>
                <c:pt idx="74868">
                  <c:v>0.16936480000000001</c:v>
                </c:pt>
                <c:pt idx="74869">
                  <c:v>0.1693008</c:v>
                </c:pt>
                <c:pt idx="74870">
                  <c:v>0.16923679999999999</c:v>
                </c:pt>
                <c:pt idx="74871">
                  <c:v>0.16917289999999999</c:v>
                </c:pt>
                <c:pt idx="74872">
                  <c:v>0.16910890000000001</c:v>
                </c:pt>
                <c:pt idx="74873">
                  <c:v>0.169045</c:v>
                </c:pt>
                <c:pt idx="74874">
                  <c:v>0.1689811</c:v>
                </c:pt>
                <c:pt idx="74875">
                  <c:v>0.16891729999999999</c:v>
                </c:pt>
                <c:pt idx="74876">
                  <c:v>0.16885339999999999</c:v>
                </c:pt>
                <c:pt idx="74877">
                  <c:v>0.16878960000000001</c:v>
                </c:pt>
                <c:pt idx="74878">
                  <c:v>0.16872580000000001</c:v>
                </c:pt>
                <c:pt idx="74879">
                  <c:v>0.16866200000000001</c:v>
                </c:pt>
                <c:pt idx="74880">
                  <c:v>0.1685982</c:v>
                </c:pt>
                <c:pt idx="74881">
                  <c:v>0.1685345</c:v>
                </c:pt>
                <c:pt idx="74882">
                  <c:v>0.1684708</c:v>
                </c:pt>
                <c:pt idx="74883">
                  <c:v>0.1684071</c:v>
                </c:pt>
                <c:pt idx="74884">
                  <c:v>0.1683434</c:v>
                </c:pt>
                <c:pt idx="74885">
                  <c:v>0.1682797</c:v>
                </c:pt>
                <c:pt idx="74886">
                  <c:v>0.16821610000000001</c:v>
                </c:pt>
                <c:pt idx="74887">
                  <c:v>0.16815240000000001</c:v>
                </c:pt>
                <c:pt idx="74888">
                  <c:v>0.16808880000000001</c:v>
                </c:pt>
                <c:pt idx="74889">
                  <c:v>0.16802529999999999</c:v>
                </c:pt>
                <c:pt idx="74890">
                  <c:v>0.16796169999999999</c:v>
                </c:pt>
                <c:pt idx="74891">
                  <c:v>0.1678982</c:v>
                </c:pt>
                <c:pt idx="74892">
                  <c:v>0.1678346</c:v>
                </c:pt>
                <c:pt idx="74893">
                  <c:v>0.16777110000000001</c:v>
                </c:pt>
                <c:pt idx="74894">
                  <c:v>0.16770769999999999</c:v>
                </c:pt>
                <c:pt idx="74895">
                  <c:v>0.16764419999999999</c:v>
                </c:pt>
                <c:pt idx="74896">
                  <c:v>0.1675808</c:v>
                </c:pt>
                <c:pt idx="74897">
                  <c:v>0.16751730000000001</c:v>
                </c:pt>
                <c:pt idx="74898">
                  <c:v>0.16745399999999999</c:v>
                </c:pt>
                <c:pt idx="74899">
                  <c:v>0.1673906</c:v>
                </c:pt>
                <c:pt idx="74900">
                  <c:v>0.16732720000000001</c:v>
                </c:pt>
                <c:pt idx="74901">
                  <c:v>0.16726389999999999</c:v>
                </c:pt>
                <c:pt idx="74902">
                  <c:v>0.1672006</c:v>
                </c:pt>
                <c:pt idx="74903">
                  <c:v>0.16713729999999999</c:v>
                </c:pt>
                <c:pt idx="74904">
                  <c:v>0.167074</c:v>
                </c:pt>
                <c:pt idx="74905">
                  <c:v>0.16701079999999999</c:v>
                </c:pt>
                <c:pt idx="74906">
                  <c:v>0.1669475</c:v>
                </c:pt>
                <c:pt idx="74907">
                  <c:v>0.16688430000000001</c:v>
                </c:pt>
                <c:pt idx="74908">
                  <c:v>0.1668211</c:v>
                </c:pt>
                <c:pt idx="74909">
                  <c:v>0.16675799999999999</c:v>
                </c:pt>
                <c:pt idx="74910">
                  <c:v>0.1666948</c:v>
                </c:pt>
                <c:pt idx="74911">
                  <c:v>0.16663169999999999</c:v>
                </c:pt>
                <c:pt idx="74912">
                  <c:v>0.16656860000000001</c:v>
                </c:pt>
                <c:pt idx="74913">
                  <c:v>0.1665055</c:v>
                </c:pt>
                <c:pt idx="74914">
                  <c:v>0.16644239999999999</c:v>
                </c:pt>
                <c:pt idx="74915">
                  <c:v>0.16637940000000001</c:v>
                </c:pt>
                <c:pt idx="74916">
                  <c:v>0.1663164</c:v>
                </c:pt>
                <c:pt idx="74917">
                  <c:v>0.1662534</c:v>
                </c:pt>
                <c:pt idx="74918">
                  <c:v>0.16619039999999999</c:v>
                </c:pt>
                <c:pt idx="74919">
                  <c:v>0.16612740000000001</c:v>
                </c:pt>
                <c:pt idx="74920">
                  <c:v>0.1660645</c:v>
                </c:pt>
                <c:pt idx="74921">
                  <c:v>0.1660016</c:v>
                </c:pt>
                <c:pt idx="74922">
                  <c:v>0.16593869999999999</c:v>
                </c:pt>
                <c:pt idx="74923">
                  <c:v>0.16587579999999999</c:v>
                </c:pt>
                <c:pt idx="74924">
                  <c:v>0.16581299999999999</c:v>
                </c:pt>
                <c:pt idx="74925">
                  <c:v>0.16575010000000001</c:v>
                </c:pt>
                <c:pt idx="74926">
                  <c:v>0.16568730000000001</c:v>
                </c:pt>
                <c:pt idx="74927">
                  <c:v>0.16562450000000001</c:v>
                </c:pt>
                <c:pt idx="74928">
                  <c:v>0.16556180000000001</c:v>
                </c:pt>
                <c:pt idx="74929">
                  <c:v>0.16549900000000001</c:v>
                </c:pt>
                <c:pt idx="74930">
                  <c:v>0.16543630000000001</c:v>
                </c:pt>
                <c:pt idx="74931">
                  <c:v>0.16537360000000001</c:v>
                </c:pt>
                <c:pt idx="74932">
                  <c:v>0.16531090000000001</c:v>
                </c:pt>
                <c:pt idx="74933">
                  <c:v>0.16524820000000001</c:v>
                </c:pt>
                <c:pt idx="74934">
                  <c:v>0.16518559999999999</c:v>
                </c:pt>
                <c:pt idx="74935">
                  <c:v>0.16512299999999999</c:v>
                </c:pt>
                <c:pt idx="74936">
                  <c:v>0.1650604</c:v>
                </c:pt>
                <c:pt idx="74937">
                  <c:v>0.1649978</c:v>
                </c:pt>
                <c:pt idx="74938">
                  <c:v>0.1649352</c:v>
                </c:pt>
                <c:pt idx="74939">
                  <c:v>0.16487270000000001</c:v>
                </c:pt>
                <c:pt idx="74940">
                  <c:v>0.16481019999999999</c:v>
                </c:pt>
                <c:pt idx="74941">
                  <c:v>0.1647477</c:v>
                </c:pt>
                <c:pt idx="74942">
                  <c:v>0.1646852</c:v>
                </c:pt>
                <c:pt idx="74943">
                  <c:v>0.16462280000000001</c:v>
                </c:pt>
                <c:pt idx="74944">
                  <c:v>0.16456029999999999</c:v>
                </c:pt>
                <c:pt idx="74945">
                  <c:v>0.1644979</c:v>
                </c:pt>
                <c:pt idx="74946">
                  <c:v>0.16443550000000001</c:v>
                </c:pt>
                <c:pt idx="74947">
                  <c:v>0.16437309999999999</c:v>
                </c:pt>
                <c:pt idx="74948">
                  <c:v>0.16431080000000001</c:v>
                </c:pt>
                <c:pt idx="74949">
                  <c:v>0.16424849999999999</c:v>
                </c:pt>
                <c:pt idx="74950">
                  <c:v>0.1641862</c:v>
                </c:pt>
                <c:pt idx="74951">
                  <c:v>0.16412389999999999</c:v>
                </c:pt>
                <c:pt idx="74952">
                  <c:v>0.1640616</c:v>
                </c:pt>
                <c:pt idx="74953">
                  <c:v>0.16399939999999999</c:v>
                </c:pt>
                <c:pt idx="74954">
                  <c:v>0.16393720000000001</c:v>
                </c:pt>
                <c:pt idx="74955">
                  <c:v>0.16387499999999999</c:v>
                </c:pt>
                <c:pt idx="74956">
                  <c:v>0.16381280000000001</c:v>
                </c:pt>
                <c:pt idx="74957">
                  <c:v>0.1637506</c:v>
                </c:pt>
                <c:pt idx="74958">
                  <c:v>0.16368849999999999</c:v>
                </c:pt>
                <c:pt idx="74959">
                  <c:v>0.1636263</c:v>
                </c:pt>
                <c:pt idx="74960">
                  <c:v>0.16356419999999999</c:v>
                </c:pt>
                <c:pt idx="74961">
                  <c:v>0.16350219999999999</c:v>
                </c:pt>
                <c:pt idx="74962">
                  <c:v>0.1634401</c:v>
                </c:pt>
                <c:pt idx="74963">
                  <c:v>0.1633781</c:v>
                </c:pt>
                <c:pt idx="74964">
                  <c:v>0.16331609999999999</c:v>
                </c:pt>
                <c:pt idx="74965">
                  <c:v>0.16325410000000001</c:v>
                </c:pt>
                <c:pt idx="74966">
                  <c:v>0.16319210000000001</c:v>
                </c:pt>
                <c:pt idx="74967">
                  <c:v>0.1631302</c:v>
                </c:pt>
                <c:pt idx="74968">
                  <c:v>0.1630682</c:v>
                </c:pt>
                <c:pt idx="74969">
                  <c:v>0.16300629999999999</c:v>
                </c:pt>
                <c:pt idx="74970">
                  <c:v>0.16294439999999999</c:v>
                </c:pt>
                <c:pt idx="74971">
                  <c:v>0.16288259999999999</c:v>
                </c:pt>
                <c:pt idx="74972">
                  <c:v>0.16282070000000001</c:v>
                </c:pt>
                <c:pt idx="74973">
                  <c:v>0.16275890000000001</c:v>
                </c:pt>
                <c:pt idx="74974">
                  <c:v>0.16269710000000001</c:v>
                </c:pt>
                <c:pt idx="74975">
                  <c:v>0.16263530000000001</c:v>
                </c:pt>
                <c:pt idx="74976">
                  <c:v>0.16257360000000001</c:v>
                </c:pt>
                <c:pt idx="74977">
                  <c:v>0.16251180000000001</c:v>
                </c:pt>
                <c:pt idx="74978">
                  <c:v>0.16245009999999999</c:v>
                </c:pt>
                <c:pt idx="74979">
                  <c:v>0.16238839999999999</c:v>
                </c:pt>
                <c:pt idx="74980">
                  <c:v>0.16232669999999999</c:v>
                </c:pt>
                <c:pt idx="74981">
                  <c:v>0.1622651</c:v>
                </c:pt>
                <c:pt idx="74982">
                  <c:v>0.1622035</c:v>
                </c:pt>
                <c:pt idx="74983">
                  <c:v>0.1621418</c:v>
                </c:pt>
                <c:pt idx="74984">
                  <c:v>0.16208030000000001</c:v>
                </c:pt>
                <c:pt idx="74985">
                  <c:v>0.16201869999999999</c:v>
                </c:pt>
                <c:pt idx="74986">
                  <c:v>0.16195709999999999</c:v>
                </c:pt>
                <c:pt idx="74987">
                  <c:v>0.1618956</c:v>
                </c:pt>
                <c:pt idx="74988">
                  <c:v>0.16183410000000001</c:v>
                </c:pt>
                <c:pt idx="74989">
                  <c:v>0.16177259999999999</c:v>
                </c:pt>
                <c:pt idx="74990">
                  <c:v>0.1617112</c:v>
                </c:pt>
                <c:pt idx="74991">
                  <c:v>0.16164970000000001</c:v>
                </c:pt>
                <c:pt idx="74992">
                  <c:v>0.16158829999999999</c:v>
                </c:pt>
                <c:pt idx="74993">
                  <c:v>0.1615269</c:v>
                </c:pt>
                <c:pt idx="74994">
                  <c:v>0.16146550000000001</c:v>
                </c:pt>
                <c:pt idx="74995">
                  <c:v>0.1614042</c:v>
                </c:pt>
                <c:pt idx="74996">
                  <c:v>0.16134280000000001</c:v>
                </c:pt>
                <c:pt idx="74997">
                  <c:v>0.16128149999999999</c:v>
                </c:pt>
                <c:pt idx="74998">
                  <c:v>0.16122020000000001</c:v>
                </c:pt>
                <c:pt idx="74999">
                  <c:v>0.16115889999999999</c:v>
                </c:pt>
                <c:pt idx="75000">
                  <c:v>0.161521</c:v>
                </c:pt>
                <c:pt idx="75001">
                  <c:v>0.1617971</c:v>
                </c:pt>
                <c:pt idx="75002">
                  <c:v>0.16207550000000001</c:v>
                </c:pt>
                <c:pt idx="75003">
                  <c:v>0.16235569999999999</c:v>
                </c:pt>
                <c:pt idx="75004">
                  <c:v>0.16263759999999999</c:v>
                </c:pt>
                <c:pt idx="75005">
                  <c:v>0.16292090000000001</c:v>
                </c:pt>
                <c:pt idx="75006">
                  <c:v>0.1632054</c:v>
                </c:pt>
                <c:pt idx="75007">
                  <c:v>0.16349089999999999</c:v>
                </c:pt>
                <c:pt idx="75008">
                  <c:v>0.16377729999999999</c:v>
                </c:pt>
                <c:pt idx="75009">
                  <c:v>0.1640645</c:v>
                </c:pt>
                <c:pt idx="75010">
                  <c:v>0.16435240000000001</c:v>
                </c:pt>
                <c:pt idx="75011">
                  <c:v>0.16464090000000001</c:v>
                </c:pt>
                <c:pt idx="75012">
                  <c:v>0.16492999999999999</c:v>
                </c:pt>
                <c:pt idx="75013">
                  <c:v>0.16521949999999999</c:v>
                </c:pt>
                <c:pt idx="75014">
                  <c:v>0.1655095</c:v>
                </c:pt>
                <c:pt idx="75015">
                  <c:v>0.1657999</c:v>
                </c:pt>
                <c:pt idx="75016">
                  <c:v>0.1660906</c:v>
                </c:pt>
                <c:pt idx="75017">
                  <c:v>0.16638169999999999</c:v>
                </c:pt>
                <c:pt idx="75018">
                  <c:v>0.16667299999999999</c:v>
                </c:pt>
                <c:pt idx="75019">
                  <c:v>0.16696469999999999</c:v>
                </c:pt>
                <c:pt idx="75020">
                  <c:v>0.16725660000000001</c:v>
                </c:pt>
                <c:pt idx="75021">
                  <c:v>0.16754869999999999</c:v>
                </c:pt>
                <c:pt idx="75022">
                  <c:v>0.16784109999999999</c:v>
                </c:pt>
                <c:pt idx="75023">
                  <c:v>0.16813359999999999</c:v>
                </c:pt>
                <c:pt idx="75024">
                  <c:v>0.1684264</c:v>
                </c:pt>
                <c:pt idx="75025">
                  <c:v>0.16871929999999999</c:v>
                </c:pt>
                <c:pt idx="75026">
                  <c:v>0.16901250000000001</c:v>
                </c:pt>
                <c:pt idx="75027">
                  <c:v>0.1693057</c:v>
                </c:pt>
                <c:pt idx="75028">
                  <c:v>0.1695991</c:v>
                </c:pt>
                <c:pt idx="75029">
                  <c:v>0.16989270000000001</c:v>
                </c:pt>
                <c:pt idx="75030">
                  <c:v>0.17018639999999999</c:v>
                </c:pt>
                <c:pt idx="75031">
                  <c:v>0.1704802</c:v>
                </c:pt>
                <c:pt idx="75032">
                  <c:v>0.17077419999999999</c:v>
                </c:pt>
                <c:pt idx="75033">
                  <c:v>0.1710682</c:v>
                </c:pt>
                <c:pt idx="75034">
                  <c:v>0.1713624</c:v>
                </c:pt>
                <c:pt idx="75035">
                  <c:v>0.1716567</c:v>
                </c:pt>
                <c:pt idx="75036">
                  <c:v>0.17195099999999999</c:v>
                </c:pt>
                <c:pt idx="75037">
                  <c:v>0.1722455</c:v>
                </c:pt>
                <c:pt idx="75038">
                  <c:v>0.17254</c:v>
                </c:pt>
                <c:pt idx="75039">
                  <c:v>0.1728346</c:v>
                </c:pt>
                <c:pt idx="75040">
                  <c:v>0.17312930000000001</c:v>
                </c:pt>
                <c:pt idx="75041">
                  <c:v>0.1734241</c:v>
                </c:pt>
                <c:pt idx="75042">
                  <c:v>0.17371890000000001</c:v>
                </c:pt>
                <c:pt idx="75043">
                  <c:v>0.1740138</c:v>
                </c:pt>
                <c:pt idx="75044">
                  <c:v>0.17430870000000001</c:v>
                </c:pt>
                <c:pt idx="75045">
                  <c:v>0.1746037</c:v>
                </c:pt>
                <c:pt idx="75046">
                  <c:v>0.17489879999999999</c:v>
                </c:pt>
                <c:pt idx="75047">
                  <c:v>0.17519390000000001</c:v>
                </c:pt>
                <c:pt idx="75048">
                  <c:v>0.17548910000000001</c:v>
                </c:pt>
                <c:pt idx="75049">
                  <c:v>0.1757843</c:v>
                </c:pt>
                <c:pt idx="75050">
                  <c:v>0.1760795</c:v>
                </c:pt>
                <c:pt idx="75051">
                  <c:v>0.1763748</c:v>
                </c:pt>
                <c:pt idx="75052">
                  <c:v>0.1766701</c:v>
                </c:pt>
                <c:pt idx="75053">
                  <c:v>0.17696539999999999</c:v>
                </c:pt>
                <c:pt idx="75054">
                  <c:v>0.1772608</c:v>
                </c:pt>
                <c:pt idx="75055">
                  <c:v>0.1775562</c:v>
                </c:pt>
                <c:pt idx="75056">
                  <c:v>0.1778516</c:v>
                </c:pt>
                <c:pt idx="75057">
                  <c:v>0.1781471</c:v>
                </c:pt>
                <c:pt idx="75058">
                  <c:v>0.1784425</c:v>
                </c:pt>
                <c:pt idx="75059">
                  <c:v>0.17873800000000001</c:v>
                </c:pt>
                <c:pt idx="75060">
                  <c:v>0.17903350000000001</c:v>
                </c:pt>
                <c:pt idx="75061">
                  <c:v>0.17932909999999999</c:v>
                </c:pt>
                <c:pt idx="75062">
                  <c:v>0.1796246</c:v>
                </c:pt>
                <c:pt idx="75063">
                  <c:v>0.1799201</c:v>
                </c:pt>
                <c:pt idx="75064">
                  <c:v>0.18021570000000001</c:v>
                </c:pt>
                <c:pt idx="75065">
                  <c:v>0.18051130000000001</c:v>
                </c:pt>
                <c:pt idx="75066">
                  <c:v>0.18080689999999999</c:v>
                </c:pt>
                <c:pt idx="75067">
                  <c:v>0.1811025</c:v>
                </c:pt>
                <c:pt idx="75068">
                  <c:v>0.181398</c:v>
                </c:pt>
                <c:pt idx="75069">
                  <c:v>0.18169360000000001</c:v>
                </c:pt>
                <c:pt idx="75070">
                  <c:v>0.18198919999999999</c:v>
                </c:pt>
                <c:pt idx="75071">
                  <c:v>0.1822848</c:v>
                </c:pt>
                <c:pt idx="75072">
                  <c:v>0.18258050000000001</c:v>
                </c:pt>
                <c:pt idx="75073">
                  <c:v>0.18287610000000001</c:v>
                </c:pt>
                <c:pt idx="75074">
                  <c:v>0.18317159999999999</c:v>
                </c:pt>
                <c:pt idx="75075">
                  <c:v>0.1834672</c:v>
                </c:pt>
                <c:pt idx="75076">
                  <c:v>0.1837628</c:v>
                </c:pt>
                <c:pt idx="75077">
                  <c:v>0.18405840000000001</c:v>
                </c:pt>
                <c:pt idx="75078">
                  <c:v>0.18435399999999999</c:v>
                </c:pt>
                <c:pt idx="75079">
                  <c:v>0.1846496</c:v>
                </c:pt>
                <c:pt idx="75080">
                  <c:v>0.1849452</c:v>
                </c:pt>
                <c:pt idx="75081">
                  <c:v>0.18524070000000001</c:v>
                </c:pt>
                <c:pt idx="75082">
                  <c:v>0.18553629999999999</c:v>
                </c:pt>
                <c:pt idx="75083">
                  <c:v>0.18583179999999999</c:v>
                </c:pt>
                <c:pt idx="75084">
                  <c:v>0.1861274</c:v>
                </c:pt>
                <c:pt idx="75085">
                  <c:v>0.1864229</c:v>
                </c:pt>
                <c:pt idx="75086">
                  <c:v>0.18671840000000001</c:v>
                </c:pt>
                <c:pt idx="75087">
                  <c:v>0.18701400000000001</c:v>
                </c:pt>
                <c:pt idx="75088">
                  <c:v>0.18730949999999999</c:v>
                </c:pt>
                <c:pt idx="75089">
                  <c:v>0.18760499999999999</c:v>
                </c:pt>
                <c:pt idx="75090">
                  <c:v>0.1879004</c:v>
                </c:pt>
                <c:pt idx="75091">
                  <c:v>0.1881959</c:v>
                </c:pt>
                <c:pt idx="75092">
                  <c:v>0.1884913</c:v>
                </c:pt>
                <c:pt idx="75093">
                  <c:v>0.1887868</c:v>
                </c:pt>
                <c:pt idx="75094">
                  <c:v>0.18908220000000001</c:v>
                </c:pt>
                <c:pt idx="75095">
                  <c:v>0.18937760000000001</c:v>
                </c:pt>
                <c:pt idx="75096">
                  <c:v>0.18967300000000001</c:v>
                </c:pt>
                <c:pt idx="75097">
                  <c:v>0.18996830000000001</c:v>
                </c:pt>
                <c:pt idx="75098">
                  <c:v>0.19026370000000001</c:v>
                </c:pt>
                <c:pt idx="75099">
                  <c:v>0.19055900000000001</c:v>
                </c:pt>
                <c:pt idx="75100">
                  <c:v>0.19085440000000001</c:v>
                </c:pt>
                <c:pt idx="75101">
                  <c:v>0.19114970000000001</c:v>
                </c:pt>
                <c:pt idx="75102">
                  <c:v>0.191445</c:v>
                </c:pt>
                <c:pt idx="75103">
                  <c:v>0.1917402</c:v>
                </c:pt>
                <c:pt idx="75104">
                  <c:v>0.1920355</c:v>
                </c:pt>
                <c:pt idx="75105">
                  <c:v>0.19233069999999999</c:v>
                </c:pt>
                <c:pt idx="75106">
                  <c:v>0.19262589999999999</c:v>
                </c:pt>
                <c:pt idx="75107">
                  <c:v>0.19292110000000001</c:v>
                </c:pt>
                <c:pt idx="75108">
                  <c:v>0.19321630000000001</c:v>
                </c:pt>
                <c:pt idx="75109">
                  <c:v>0.1935114</c:v>
                </c:pt>
                <c:pt idx="75110">
                  <c:v>0.1938066</c:v>
                </c:pt>
                <c:pt idx="75111">
                  <c:v>0.19410169999999999</c:v>
                </c:pt>
                <c:pt idx="75112">
                  <c:v>0.19439680000000001</c:v>
                </c:pt>
                <c:pt idx="75113">
                  <c:v>0.1946919</c:v>
                </c:pt>
                <c:pt idx="75114">
                  <c:v>0.19498689999999999</c:v>
                </c:pt>
                <c:pt idx="75115">
                  <c:v>0.19528200000000001</c:v>
                </c:pt>
                <c:pt idx="75116">
                  <c:v>0.195577</c:v>
                </c:pt>
                <c:pt idx="75117">
                  <c:v>0.19587189999999999</c:v>
                </c:pt>
                <c:pt idx="75118">
                  <c:v>0.19616690000000001</c:v>
                </c:pt>
                <c:pt idx="75119">
                  <c:v>0.19646189999999999</c:v>
                </c:pt>
                <c:pt idx="75120">
                  <c:v>0.19675680000000001</c:v>
                </c:pt>
                <c:pt idx="75121">
                  <c:v>0.1970517</c:v>
                </c:pt>
                <c:pt idx="75122">
                  <c:v>0.19734660000000001</c:v>
                </c:pt>
                <c:pt idx="75123">
                  <c:v>0.19764139999999999</c:v>
                </c:pt>
                <c:pt idx="75124">
                  <c:v>0.19793630000000001</c:v>
                </c:pt>
                <c:pt idx="75125">
                  <c:v>0.19823109999999999</c:v>
                </c:pt>
                <c:pt idx="75126">
                  <c:v>0.19852590000000001</c:v>
                </c:pt>
                <c:pt idx="75127">
                  <c:v>0.19882069999999999</c:v>
                </c:pt>
                <c:pt idx="75128">
                  <c:v>0.1991154</c:v>
                </c:pt>
                <c:pt idx="75129">
                  <c:v>0.19941020000000001</c:v>
                </c:pt>
                <c:pt idx="75130">
                  <c:v>0.19970489999999999</c:v>
                </c:pt>
                <c:pt idx="75131">
                  <c:v>0.1999995</c:v>
                </c:pt>
                <c:pt idx="75132">
                  <c:v>0.2</c:v>
                </c:pt>
                <c:pt idx="75133">
                  <c:v>0.2</c:v>
                </c:pt>
                <c:pt idx="75134">
                  <c:v>0.2</c:v>
                </c:pt>
                <c:pt idx="75135">
                  <c:v>0.2</c:v>
                </c:pt>
                <c:pt idx="75136">
                  <c:v>0.2</c:v>
                </c:pt>
                <c:pt idx="75137">
                  <c:v>0.2</c:v>
                </c:pt>
                <c:pt idx="75138">
                  <c:v>0.2</c:v>
                </c:pt>
                <c:pt idx="75139">
                  <c:v>0.2</c:v>
                </c:pt>
                <c:pt idx="75140">
                  <c:v>0.2</c:v>
                </c:pt>
                <c:pt idx="75141">
                  <c:v>0.2</c:v>
                </c:pt>
                <c:pt idx="75142">
                  <c:v>0.2</c:v>
                </c:pt>
                <c:pt idx="75143">
                  <c:v>0.2</c:v>
                </c:pt>
                <c:pt idx="75144">
                  <c:v>0.2</c:v>
                </c:pt>
                <c:pt idx="75145">
                  <c:v>0.2</c:v>
                </c:pt>
                <c:pt idx="75146">
                  <c:v>0.2</c:v>
                </c:pt>
                <c:pt idx="75147">
                  <c:v>0.2</c:v>
                </c:pt>
                <c:pt idx="75148">
                  <c:v>0.2</c:v>
                </c:pt>
                <c:pt idx="75149">
                  <c:v>0.2</c:v>
                </c:pt>
                <c:pt idx="75150">
                  <c:v>0.2</c:v>
                </c:pt>
                <c:pt idx="75151">
                  <c:v>0.2</c:v>
                </c:pt>
                <c:pt idx="75152">
                  <c:v>0.2</c:v>
                </c:pt>
                <c:pt idx="75153">
                  <c:v>0.2</c:v>
                </c:pt>
                <c:pt idx="75154">
                  <c:v>0.2</c:v>
                </c:pt>
                <c:pt idx="75155">
                  <c:v>0.2</c:v>
                </c:pt>
                <c:pt idx="75156">
                  <c:v>0.2</c:v>
                </c:pt>
                <c:pt idx="75157">
                  <c:v>0.2</c:v>
                </c:pt>
                <c:pt idx="75158">
                  <c:v>0.2</c:v>
                </c:pt>
                <c:pt idx="75159">
                  <c:v>0.2</c:v>
                </c:pt>
                <c:pt idx="75160">
                  <c:v>0.2</c:v>
                </c:pt>
                <c:pt idx="75161">
                  <c:v>0.2</c:v>
                </c:pt>
                <c:pt idx="75162">
                  <c:v>0.2</c:v>
                </c:pt>
                <c:pt idx="75163">
                  <c:v>0.2</c:v>
                </c:pt>
                <c:pt idx="75164">
                  <c:v>0.2</c:v>
                </c:pt>
                <c:pt idx="75165">
                  <c:v>0.2</c:v>
                </c:pt>
                <c:pt idx="75166">
                  <c:v>0.2</c:v>
                </c:pt>
                <c:pt idx="75167">
                  <c:v>0.2</c:v>
                </c:pt>
                <c:pt idx="75168">
                  <c:v>0.2</c:v>
                </c:pt>
                <c:pt idx="75169">
                  <c:v>0.2</c:v>
                </c:pt>
                <c:pt idx="75170">
                  <c:v>0.2</c:v>
                </c:pt>
                <c:pt idx="75171">
                  <c:v>0.2</c:v>
                </c:pt>
                <c:pt idx="75172">
                  <c:v>0.2</c:v>
                </c:pt>
                <c:pt idx="75173">
                  <c:v>0.2</c:v>
                </c:pt>
                <c:pt idx="75174">
                  <c:v>0.2</c:v>
                </c:pt>
                <c:pt idx="75175">
                  <c:v>0.2</c:v>
                </c:pt>
                <c:pt idx="75176">
                  <c:v>0.2</c:v>
                </c:pt>
                <c:pt idx="75177">
                  <c:v>0.2</c:v>
                </c:pt>
                <c:pt idx="75178">
                  <c:v>0.2</c:v>
                </c:pt>
                <c:pt idx="75179">
                  <c:v>0.2</c:v>
                </c:pt>
                <c:pt idx="75180">
                  <c:v>0.2</c:v>
                </c:pt>
                <c:pt idx="75181">
                  <c:v>0.2</c:v>
                </c:pt>
                <c:pt idx="75182">
                  <c:v>0.2</c:v>
                </c:pt>
                <c:pt idx="75183">
                  <c:v>0.2</c:v>
                </c:pt>
                <c:pt idx="75184">
                  <c:v>0.2</c:v>
                </c:pt>
                <c:pt idx="75185">
                  <c:v>0.2</c:v>
                </c:pt>
                <c:pt idx="75186">
                  <c:v>0.2</c:v>
                </c:pt>
                <c:pt idx="75187">
                  <c:v>0.2</c:v>
                </c:pt>
                <c:pt idx="75188">
                  <c:v>0.2</c:v>
                </c:pt>
                <c:pt idx="75189">
                  <c:v>0.2</c:v>
                </c:pt>
                <c:pt idx="75190">
                  <c:v>0.2</c:v>
                </c:pt>
                <c:pt idx="75191">
                  <c:v>0.2</c:v>
                </c:pt>
                <c:pt idx="75192">
                  <c:v>0.2</c:v>
                </c:pt>
                <c:pt idx="75193">
                  <c:v>0.2</c:v>
                </c:pt>
                <c:pt idx="75194">
                  <c:v>0.2</c:v>
                </c:pt>
                <c:pt idx="75195">
                  <c:v>0.2</c:v>
                </c:pt>
                <c:pt idx="75196">
                  <c:v>0.2</c:v>
                </c:pt>
                <c:pt idx="75197">
                  <c:v>0.2</c:v>
                </c:pt>
                <c:pt idx="75198">
                  <c:v>0.2</c:v>
                </c:pt>
                <c:pt idx="75199">
                  <c:v>0.2</c:v>
                </c:pt>
                <c:pt idx="75200">
                  <c:v>0.2</c:v>
                </c:pt>
                <c:pt idx="75201">
                  <c:v>0.2</c:v>
                </c:pt>
                <c:pt idx="75202">
                  <c:v>0.2</c:v>
                </c:pt>
                <c:pt idx="75203">
                  <c:v>0.2</c:v>
                </c:pt>
                <c:pt idx="75204">
                  <c:v>0.2</c:v>
                </c:pt>
                <c:pt idx="75205">
                  <c:v>0.2</c:v>
                </c:pt>
                <c:pt idx="75206">
                  <c:v>0.2</c:v>
                </c:pt>
                <c:pt idx="75207">
                  <c:v>0.2</c:v>
                </c:pt>
                <c:pt idx="75208">
                  <c:v>0.2</c:v>
                </c:pt>
                <c:pt idx="75209">
                  <c:v>0.2</c:v>
                </c:pt>
                <c:pt idx="75210">
                  <c:v>0.2</c:v>
                </c:pt>
                <c:pt idx="75211">
                  <c:v>0.2</c:v>
                </c:pt>
                <c:pt idx="75212">
                  <c:v>0.2</c:v>
                </c:pt>
                <c:pt idx="75213">
                  <c:v>0.2</c:v>
                </c:pt>
                <c:pt idx="75214">
                  <c:v>0.2</c:v>
                </c:pt>
                <c:pt idx="75215">
                  <c:v>0.2</c:v>
                </c:pt>
                <c:pt idx="75216">
                  <c:v>0.2</c:v>
                </c:pt>
                <c:pt idx="75217">
                  <c:v>0.2</c:v>
                </c:pt>
                <c:pt idx="75218">
                  <c:v>0.2</c:v>
                </c:pt>
                <c:pt idx="75219">
                  <c:v>0.2</c:v>
                </c:pt>
                <c:pt idx="75220">
                  <c:v>0.2</c:v>
                </c:pt>
                <c:pt idx="75221">
                  <c:v>0.2</c:v>
                </c:pt>
                <c:pt idx="75222">
                  <c:v>0.2</c:v>
                </c:pt>
                <c:pt idx="75223">
                  <c:v>0.2</c:v>
                </c:pt>
                <c:pt idx="75224">
                  <c:v>0.2</c:v>
                </c:pt>
                <c:pt idx="75225">
                  <c:v>0.2</c:v>
                </c:pt>
                <c:pt idx="75226">
                  <c:v>0.2</c:v>
                </c:pt>
                <c:pt idx="75227">
                  <c:v>0.2</c:v>
                </c:pt>
                <c:pt idx="75228">
                  <c:v>0.2</c:v>
                </c:pt>
                <c:pt idx="75229">
                  <c:v>0.2</c:v>
                </c:pt>
                <c:pt idx="75230">
                  <c:v>0.2</c:v>
                </c:pt>
                <c:pt idx="75231">
                  <c:v>0.2</c:v>
                </c:pt>
                <c:pt idx="75232">
                  <c:v>0.2</c:v>
                </c:pt>
                <c:pt idx="75233">
                  <c:v>0.2</c:v>
                </c:pt>
                <c:pt idx="75234">
                  <c:v>0.2</c:v>
                </c:pt>
                <c:pt idx="75235">
                  <c:v>0.2</c:v>
                </c:pt>
                <c:pt idx="75236">
                  <c:v>0.2</c:v>
                </c:pt>
                <c:pt idx="75237">
                  <c:v>0.2</c:v>
                </c:pt>
                <c:pt idx="75238">
                  <c:v>0.2</c:v>
                </c:pt>
                <c:pt idx="75239">
                  <c:v>0.2</c:v>
                </c:pt>
                <c:pt idx="75240">
                  <c:v>0.2</c:v>
                </c:pt>
                <c:pt idx="75241">
                  <c:v>0.2</c:v>
                </c:pt>
                <c:pt idx="75242">
                  <c:v>0.2</c:v>
                </c:pt>
                <c:pt idx="75243">
                  <c:v>0.2</c:v>
                </c:pt>
                <c:pt idx="75244">
                  <c:v>0.2</c:v>
                </c:pt>
                <c:pt idx="75245">
                  <c:v>0.2</c:v>
                </c:pt>
                <c:pt idx="75246">
                  <c:v>0.2</c:v>
                </c:pt>
                <c:pt idx="75247">
                  <c:v>0.2</c:v>
                </c:pt>
                <c:pt idx="75248">
                  <c:v>0.2</c:v>
                </c:pt>
                <c:pt idx="75249">
                  <c:v>0.2</c:v>
                </c:pt>
                <c:pt idx="75250">
                  <c:v>0.2</c:v>
                </c:pt>
                <c:pt idx="75251">
                  <c:v>0.2</c:v>
                </c:pt>
                <c:pt idx="75252">
                  <c:v>0.2</c:v>
                </c:pt>
                <c:pt idx="75253">
                  <c:v>0.2</c:v>
                </c:pt>
                <c:pt idx="75254">
                  <c:v>0.2</c:v>
                </c:pt>
                <c:pt idx="75255">
                  <c:v>0.2</c:v>
                </c:pt>
                <c:pt idx="75256">
                  <c:v>0.2</c:v>
                </c:pt>
                <c:pt idx="75257">
                  <c:v>0.2</c:v>
                </c:pt>
                <c:pt idx="75258">
                  <c:v>0.2</c:v>
                </c:pt>
                <c:pt idx="75259">
                  <c:v>0.2</c:v>
                </c:pt>
                <c:pt idx="75260">
                  <c:v>0.2</c:v>
                </c:pt>
                <c:pt idx="75261">
                  <c:v>0.2</c:v>
                </c:pt>
                <c:pt idx="75262">
                  <c:v>0.2</c:v>
                </c:pt>
                <c:pt idx="75263">
                  <c:v>0.2</c:v>
                </c:pt>
                <c:pt idx="75264">
                  <c:v>0.2</c:v>
                </c:pt>
                <c:pt idx="75265">
                  <c:v>0.2</c:v>
                </c:pt>
                <c:pt idx="75266">
                  <c:v>0.2</c:v>
                </c:pt>
                <c:pt idx="75267">
                  <c:v>0.2</c:v>
                </c:pt>
                <c:pt idx="75268">
                  <c:v>0.2</c:v>
                </c:pt>
                <c:pt idx="75269">
                  <c:v>0.2</c:v>
                </c:pt>
                <c:pt idx="75270">
                  <c:v>0.2</c:v>
                </c:pt>
                <c:pt idx="75271">
                  <c:v>0.2</c:v>
                </c:pt>
                <c:pt idx="75272">
                  <c:v>0.2</c:v>
                </c:pt>
                <c:pt idx="75273">
                  <c:v>0.2</c:v>
                </c:pt>
                <c:pt idx="75274">
                  <c:v>0.2</c:v>
                </c:pt>
                <c:pt idx="75275">
                  <c:v>0.2</c:v>
                </c:pt>
                <c:pt idx="75276">
                  <c:v>0.2</c:v>
                </c:pt>
                <c:pt idx="75277">
                  <c:v>0.2</c:v>
                </c:pt>
                <c:pt idx="75278">
                  <c:v>0.2</c:v>
                </c:pt>
                <c:pt idx="75279">
                  <c:v>0.2</c:v>
                </c:pt>
                <c:pt idx="75280">
                  <c:v>0.2</c:v>
                </c:pt>
                <c:pt idx="75281">
                  <c:v>0.2</c:v>
                </c:pt>
                <c:pt idx="75282">
                  <c:v>0.2</c:v>
                </c:pt>
                <c:pt idx="75283">
                  <c:v>0.2</c:v>
                </c:pt>
                <c:pt idx="75284">
                  <c:v>0.2</c:v>
                </c:pt>
                <c:pt idx="75285">
                  <c:v>0.2</c:v>
                </c:pt>
                <c:pt idx="75286">
                  <c:v>0.2</c:v>
                </c:pt>
                <c:pt idx="75287">
                  <c:v>0.2</c:v>
                </c:pt>
                <c:pt idx="75288">
                  <c:v>0.2</c:v>
                </c:pt>
                <c:pt idx="75289">
                  <c:v>0.2</c:v>
                </c:pt>
                <c:pt idx="75290">
                  <c:v>0.2</c:v>
                </c:pt>
                <c:pt idx="75291">
                  <c:v>0.2</c:v>
                </c:pt>
                <c:pt idx="75292">
                  <c:v>0.2</c:v>
                </c:pt>
                <c:pt idx="75293">
                  <c:v>0.2</c:v>
                </c:pt>
                <c:pt idx="75294">
                  <c:v>0.2</c:v>
                </c:pt>
                <c:pt idx="75295">
                  <c:v>0.2</c:v>
                </c:pt>
                <c:pt idx="75296">
                  <c:v>0.2</c:v>
                </c:pt>
                <c:pt idx="75297">
                  <c:v>0.2</c:v>
                </c:pt>
                <c:pt idx="75298">
                  <c:v>0.2</c:v>
                </c:pt>
                <c:pt idx="75299">
                  <c:v>0.2</c:v>
                </c:pt>
                <c:pt idx="75300">
                  <c:v>0.2</c:v>
                </c:pt>
                <c:pt idx="75301">
                  <c:v>0.2</c:v>
                </c:pt>
                <c:pt idx="75302">
                  <c:v>0.2</c:v>
                </c:pt>
                <c:pt idx="75303">
                  <c:v>0.2</c:v>
                </c:pt>
                <c:pt idx="75304">
                  <c:v>0.2</c:v>
                </c:pt>
                <c:pt idx="75305">
                  <c:v>0.2</c:v>
                </c:pt>
                <c:pt idx="75306">
                  <c:v>0.2</c:v>
                </c:pt>
                <c:pt idx="75307">
                  <c:v>0.2</c:v>
                </c:pt>
                <c:pt idx="75308">
                  <c:v>0.2</c:v>
                </c:pt>
                <c:pt idx="75309">
                  <c:v>0.2</c:v>
                </c:pt>
                <c:pt idx="75310">
                  <c:v>0.2</c:v>
                </c:pt>
                <c:pt idx="75311">
                  <c:v>0.2</c:v>
                </c:pt>
                <c:pt idx="75312">
                  <c:v>0.2</c:v>
                </c:pt>
                <c:pt idx="75313">
                  <c:v>0.2</c:v>
                </c:pt>
                <c:pt idx="75314">
                  <c:v>0.2</c:v>
                </c:pt>
                <c:pt idx="75315">
                  <c:v>0.2</c:v>
                </c:pt>
                <c:pt idx="75316">
                  <c:v>0.2</c:v>
                </c:pt>
                <c:pt idx="75317">
                  <c:v>0.2</c:v>
                </c:pt>
                <c:pt idx="75318">
                  <c:v>0.2</c:v>
                </c:pt>
                <c:pt idx="75319">
                  <c:v>0.2</c:v>
                </c:pt>
                <c:pt idx="75320">
                  <c:v>0.2</c:v>
                </c:pt>
                <c:pt idx="75321">
                  <c:v>0.2</c:v>
                </c:pt>
                <c:pt idx="75322">
                  <c:v>0.2</c:v>
                </c:pt>
                <c:pt idx="75323">
                  <c:v>0.2</c:v>
                </c:pt>
                <c:pt idx="75324">
                  <c:v>0.2</c:v>
                </c:pt>
                <c:pt idx="75325">
                  <c:v>0.2</c:v>
                </c:pt>
                <c:pt idx="75326">
                  <c:v>0.2</c:v>
                </c:pt>
                <c:pt idx="75327">
                  <c:v>0.2</c:v>
                </c:pt>
                <c:pt idx="75328">
                  <c:v>0.2</c:v>
                </c:pt>
                <c:pt idx="75329">
                  <c:v>0.2</c:v>
                </c:pt>
                <c:pt idx="75330">
                  <c:v>0.2</c:v>
                </c:pt>
                <c:pt idx="75331">
                  <c:v>0.2</c:v>
                </c:pt>
                <c:pt idx="75332">
                  <c:v>0.2</c:v>
                </c:pt>
                <c:pt idx="75333">
                  <c:v>0.2</c:v>
                </c:pt>
                <c:pt idx="75334">
                  <c:v>0.2</c:v>
                </c:pt>
                <c:pt idx="75335">
                  <c:v>0.2</c:v>
                </c:pt>
                <c:pt idx="75336">
                  <c:v>0.2</c:v>
                </c:pt>
                <c:pt idx="75337">
                  <c:v>0.2</c:v>
                </c:pt>
                <c:pt idx="75338">
                  <c:v>0.2</c:v>
                </c:pt>
                <c:pt idx="75339">
                  <c:v>0.2</c:v>
                </c:pt>
                <c:pt idx="75340">
                  <c:v>0.2</c:v>
                </c:pt>
                <c:pt idx="75341">
                  <c:v>0.2</c:v>
                </c:pt>
                <c:pt idx="75342">
                  <c:v>0.2</c:v>
                </c:pt>
                <c:pt idx="75343">
                  <c:v>0.2</c:v>
                </c:pt>
                <c:pt idx="75344">
                  <c:v>0.2</c:v>
                </c:pt>
                <c:pt idx="75345">
                  <c:v>0.2</c:v>
                </c:pt>
                <c:pt idx="75346">
                  <c:v>0.2</c:v>
                </c:pt>
                <c:pt idx="75347">
                  <c:v>0.2</c:v>
                </c:pt>
                <c:pt idx="75348">
                  <c:v>0.2</c:v>
                </c:pt>
                <c:pt idx="75349">
                  <c:v>0.2</c:v>
                </c:pt>
                <c:pt idx="75350">
                  <c:v>0.2</c:v>
                </c:pt>
                <c:pt idx="75351">
                  <c:v>0.2</c:v>
                </c:pt>
                <c:pt idx="75352">
                  <c:v>0.2</c:v>
                </c:pt>
                <c:pt idx="75353">
                  <c:v>0.2</c:v>
                </c:pt>
                <c:pt idx="75354">
                  <c:v>0.2</c:v>
                </c:pt>
                <c:pt idx="75355">
                  <c:v>0.2</c:v>
                </c:pt>
                <c:pt idx="75356">
                  <c:v>0.2</c:v>
                </c:pt>
                <c:pt idx="75357">
                  <c:v>0.2</c:v>
                </c:pt>
                <c:pt idx="75358">
                  <c:v>0.2</c:v>
                </c:pt>
                <c:pt idx="75359">
                  <c:v>0.2</c:v>
                </c:pt>
                <c:pt idx="75360">
                  <c:v>0.2</c:v>
                </c:pt>
                <c:pt idx="75361">
                  <c:v>0.2</c:v>
                </c:pt>
                <c:pt idx="75362">
                  <c:v>0.2</c:v>
                </c:pt>
                <c:pt idx="75363">
                  <c:v>0.2</c:v>
                </c:pt>
                <c:pt idx="75364">
                  <c:v>0.2</c:v>
                </c:pt>
                <c:pt idx="75365">
                  <c:v>0.2</c:v>
                </c:pt>
                <c:pt idx="75366">
                  <c:v>0.2</c:v>
                </c:pt>
                <c:pt idx="75367">
                  <c:v>0.2</c:v>
                </c:pt>
                <c:pt idx="75368">
                  <c:v>0.2</c:v>
                </c:pt>
                <c:pt idx="75369">
                  <c:v>0.2</c:v>
                </c:pt>
                <c:pt idx="75370">
                  <c:v>0.2</c:v>
                </c:pt>
                <c:pt idx="75371">
                  <c:v>0.2</c:v>
                </c:pt>
                <c:pt idx="75372">
                  <c:v>0.2</c:v>
                </c:pt>
                <c:pt idx="75373">
                  <c:v>0.2</c:v>
                </c:pt>
                <c:pt idx="75374">
                  <c:v>0.2</c:v>
                </c:pt>
                <c:pt idx="75375">
                  <c:v>0.2</c:v>
                </c:pt>
                <c:pt idx="75376">
                  <c:v>0.2</c:v>
                </c:pt>
                <c:pt idx="75377">
                  <c:v>0.2</c:v>
                </c:pt>
                <c:pt idx="75378">
                  <c:v>0.2</c:v>
                </c:pt>
                <c:pt idx="75379">
                  <c:v>0.2</c:v>
                </c:pt>
                <c:pt idx="75380">
                  <c:v>0.2</c:v>
                </c:pt>
                <c:pt idx="75381">
                  <c:v>0.2</c:v>
                </c:pt>
                <c:pt idx="75382">
                  <c:v>0.2</c:v>
                </c:pt>
                <c:pt idx="75383">
                  <c:v>0.2</c:v>
                </c:pt>
                <c:pt idx="75384">
                  <c:v>0.2</c:v>
                </c:pt>
                <c:pt idx="75385">
                  <c:v>0.2</c:v>
                </c:pt>
                <c:pt idx="75386">
                  <c:v>0.2</c:v>
                </c:pt>
                <c:pt idx="75387">
                  <c:v>0.2</c:v>
                </c:pt>
                <c:pt idx="75388">
                  <c:v>0.2</c:v>
                </c:pt>
                <c:pt idx="75389">
                  <c:v>0.2</c:v>
                </c:pt>
                <c:pt idx="75390">
                  <c:v>0.2</c:v>
                </c:pt>
                <c:pt idx="75391">
                  <c:v>0.2</c:v>
                </c:pt>
                <c:pt idx="75392">
                  <c:v>0.2</c:v>
                </c:pt>
                <c:pt idx="75393">
                  <c:v>0.2</c:v>
                </c:pt>
                <c:pt idx="75394">
                  <c:v>0.2</c:v>
                </c:pt>
                <c:pt idx="75395">
                  <c:v>0.2</c:v>
                </c:pt>
                <c:pt idx="75396">
                  <c:v>0.2</c:v>
                </c:pt>
                <c:pt idx="75397">
                  <c:v>0.2</c:v>
                </c:pt>
                <c:pt idx="75398">
                  <c:v>0.2</c:v>
                </c:pt>
                <c:pt idx="75399">
                  <c:v>0.2</c:v>
                </c:pt>
                <c:pt idx="75400">
                  <c:v>0.2</c:v>
                </c:pt>
                <c:pt idx="75401">
                  <c:v>0.2</c:v>
                </c:pt>
                <c:pt idx="75402">
                  <c:v>0.2</c:v>
                </c:pt>
                <c:pt idx="75403">
                  <c:v>0.2</c:v>
                </c:pt>
                <c:pt idx="75404">
                  <c:v>0.2</c:v>
                </c:pt>
                <c:pt idx="75405">
                  <c:v>0.2</c:v>
                </c:pt>
                <c:pt idx="75406">
                  <c:v>0.2</c:v>
                </c:pt>
                <c:pt idx="75407">
                  <c:v>0.2</c:v>
                </c:pt>
                <c:pt idx="75408">
                  <c:v>0.2</c:v>
                </c:pt>
                <c:pt idx="75409">
                  <c:v>0.2</c:v>
                </c:pt>
                <c:pt idx="75410">
                  <c:v>0.2</c:v>
                </c:pt>
                <c:pt idx="75411">
                  <c:v>0.2</c:v>
                </c:pt>
                <c:pt idx="75412">
                  <c:v>0.2</c:v>
                </c:pt>
                <c:pt idx="75413">
                  <c:v>0.2</c:v>
                </c:pt>
                <c:pt idx="75414">
                  <c:v>0.2</c:v>
                </c:pt>
                <c:pt idx="75415">
                  <c:v>0.2</c:v>
                </c:pt>
                <c:pt idx="75416">
                  <c:v>0.2</c:v>
                </c:pt>
                <c:pt idx="75417">
                  <c:v>0.2</c:v>
                </c:pt>
                <c:pt idx="75418">
                  <c:v>0.2</c:v>
                </c:pt>
                <c:pt idx="75419">
                  <c:v>0.2</c:v>
                </c:pt>
                <c:pt idx="75420">
                  <c:v>0.2</c:v>
                </c:pt>
                <c:pt idx="75421">
                  <c:v>0.2</c:v>
                </c:pt>
                <c:pt idx="75422">
                  <c:v>0.2</c:v>
                </c:pt>
                <c:pt idx="75423">
                  <c:v>0.2</c:v>
                </c:pt>
                <c:pt idx="75424">
                  <c:v>0.2</c:v>
                </c:pt>
                <c:pt idx="75425">
                  <c:v>0.2</c:v>
                </c:pt>
                <c:pt idx="75426">
                  <c:v>0.2</c:v>
                </c:pt>
                <c:pt idx="75427">
                  <c:v>0.2</c:v>
                </c:pt>
                <c:pt idx="75428">
                  <c:v>0.2</c:v>
                </c:pt>
                <c:pt idx="75429">
                  <c:v>0.2</c:v>
                </c:pt>
                <c:pt idx="75430">
                  <c:v>0.2</c:v>
                </c:pt>
                <c:pt idx="75431">
                  <c:v>0.2</c:v>
                </c:pt>
                <c:pt idx="75432">
                  <c:v>0.2</c:v>
                </c:pt>
                <c:pt idx="75433">
                  <c:v>0.2</c:v>
                </c:pt>
                <c:pt idx="75434">
                  <c:v>0.2</c:v>
                </c:pt>
                <c:pt idx="75435">
                  <c:v>0.2</c:v>
                </c:pt>
                <c:pt idx="75436">
                  <c:v>0.2</c:v>
                </c:pt>
                <c:pt idx="75437">
                  <c:v>0.2</c:v>
                </c:pt>
                <c:pt idx="75438">
                  <c:v>0.2</c:v>
                </c:pt>
                <c:pt idx="75439">
                  <c:v>0.2</c:v>
                </c:pt>
                <c:pt idx="75440">
                  <c:v>0.2</c:v>
                </c:pt>
                <c:pt idx="75441">
                  <c:v>0.2</c:v>
                </c:pt>
                <c:pt idx="75442">
                  <c:v>0.2</c:v>
                </c:pt>
                <c:pt idx="75443">
                  <c:v>0.2</c:v>
                </c:pt>
                <c:pt idx="75444">
                  <c:v>0.2</c:v>
                </c:pt>
                <c:pt idx="75445">
                  <c:v>0.2</c:v>
                </c:pt>
                <c:pt idx="75446">
                  <c:v>0.2</c:v>
                </c:pt>
                <c:pt idx="75447">
                  <c:v>0.2</c:v>
                </c:pt>
                <c:pt idx="75448">
                  <c:v>0.2</c:v>
                </c:pt>
                <c:pt idx="75449">
                  <c:v>0.2</c:v>
                </c:pt>
                <c:pt idx="75450">
                  <c:v>0.2</c:v>
                </c:pt>
                <c:pt idx="75451">
                  <c:v>0.2</c:v>
                </c:pt>
                <c:pt idx="75452">
                  <c:v>0.2</c:v>
                </c:pt>
                <c:pt idx="75453">
                  <c:v>0.2</c:v>
                </c:pt>
                <c:pt idx="75454">
                  <c:v>0.2</c:v>
                </c:pt>
                <c:pt idx="75455">
                  <c:v>0.2</c:v>
                </c:pt>
                <c:pt idx="75456">
                  <c:v>0.2</c:v>
                </c:pt>
                <c:pt idx="75457">
                  <c:v>0.2</c:v>
                </c:pt>
                <c:pt idx="75458">
                  <c:v>0.2</c:v>
                </c:pt>
                <c:pt idx="75459">
                  <c:v>0.2</c:v>
                </c:pt>
                <c:pt idx="75460">
                  <c:v>0.2</c:v>
                </c:pt>
                <c:pt idx="75461">
                  <c:v>0.2</c:v>
                </c:pt>
                <c:pt idx="75462">
                  <c:v>0.2</c:v>
                </c:pt>
                <c:pt idx="75463">
                  <c:v>0.2</c:v>
                </c:pt>
                <c:pt idx="75464">
                  <c:v>0.2</c:v>
                </c:pt>
                <c:pt idx="75465">
                  <c:v>0.2</c:v>
                </c:pt>
                <c:pt idx="75466">
                  <c:v>0.2</c:v>
                </c:pt>
                <c:pt idx="75467">
                  <c:v>0.2</c:v>
                </c:pt>
                <c:pt idx="75468">
                  <c:v>0.2</c:v>
                </c:pt>
                <c:pt idx="75469">
                  <c:v>0.2</c:v>
                </c:pt>
                <c:pt idx="75470">
                  <c:v>0.2</c:v>
                </c:pt>
                <c:pt idx="75471">
                  <c:v>0.2</c:v>
                </c:pt>
                <c:pt idx="75472">
                  <c:v>0.2</c:v>
                </c:pt>
                <c:pt idx="75473">
                  <c:v>0.2</c:v>
                </c:pt>
                <c:pt idx="75474">
                  <c:v>0.2</c:v>
                </c:pt>
                <c:pt idx="75475">
                  <c:v>0.2</c:v>
                </c:pt>
                <c:pt idx="75476">
                  <c:v>0.2</c:v>
                </c:pt>
                <c:pt idx="75477">
                  <c:v>0.2</c:v>
                </c:pt>
                <c:pt idx="75478">
                  <c:v>0.2</c:v>
                </c:pt>
                <c:pt idx="75479">
                  <c:v>0.2</c:v>
                </c:pt>
                <c:pt idx="75480">
                  <c:v>0.2</c:v>
                </c:pt>
                <c:pt idx="75481">
                  <c:v>0.2</c:v>
                </c:pt>
                <c:pt idx="75482">
                  <c:v>0.2</c:v>
                </c:pt>
                <c:pt idx="75483">
                  <c:v>0.2</c:v>
                </c:pt>
                <c:pt idx="75484">
                  <c:v>0.2</c:v>
                </c:pt>
                <c:pt idx="75485">
                  <c:v>0.2</c:v>
                </c:pt>
                <c:pt idx="75486">
                  <c:v>0.2</c:v>
                </c:pt>
                <c:pt idx="75487">
                  <c:v>0.2</c:v>
                </c:pt>
                <c:pt idx="75488">
                  <c:v>0.2</c:v>
                </c:pt>
                <c:pt idx="75489">
                  <c:v>0.2</c:v>
                </c:pt>
                <c:pt idx="75490">
                  <c:v>0.2</c:v>
                </c:pt>
                <c:pt idx="75491">
                  <c:v>0.2</c:v>
                </c:pt>
                <c:pt idx="75492">
                  <c:v>0.2</c:v>
                </c:pt>
                <c:pt idx="75493">
                  <c:v>0.2</c:v>
                </c:pt>
                <c:pt idx="75494">
                  <c:v>0.2</c:v>
                </c:pt>
                <c:pt idx="75495">
                  <c:v>0.2</c:v>
                </c:pt>
                <c:pt idx="75496">
                  <c:v>0.2</c:v>
                </c:pt>
                <c:pt idx="75497">
                  <c:v>0.2</c:v>
                </c:pt>
                <c:pt idx="75498">
                  <c:v>0.2</c:v>
                </c:pt>
                <c:pt idx="75499">
                  <c:v>0.2</c:v>
                </c:pt>
                <c:pt idx="75500">
                  <c:v>0.2</c:v>
                </c:pt>
                <c:pt idx="75501">
                  <c:v>0.2</c:v>
                </c:pt>
                <c:pt idx="75502">
                  <c:v>0.2</c:v>
                </c:pt>
                <c:pt idx="75503">
                  <c:v>0.2</c:v>
                </c:pt>
                <c:pt idx="75504">
                  <c:v>0.2</c:v>
                </c:pt>
                <c:pt idx="75505">
                  <c:v>0.2</c:v>
                </c:pt>
                <c:pt idx="75506">
                  <c:v>0.2</c:v>
                </c:pt>
                <c:pt idx="75507">
                  <c:v>0.2</c:v>
                </c:pt>
                <c:pt idx="75508">
                  <c:v>0.2</c:v>
                </c:pt>
                <c:pt idx="75509">
                  <c:v>0.2</c:v>
                </c:pt>
                <c:pt idx="75510">
                  <c:v>0.2</c:v>
                </c:pt>
                <c:pt idx="75511">
                  <c:v>0.2</c:v>
                </c:pt>
                <c:pt idx="75512">
                  <c:v>0.2</c:v>
                </c:pt>
                <c:pt idx="75513">
                  <c:v>0.2</c:v>
                </c:pt>
                <c:pt idx="75514">
                  <c:v>0.2</c:v>
                </c:pt>
                <c:pt idx="75515">
                  <c:v>0.2</c:v>
                </c:pt>
                <c:pt idx="75516">
                  <c:v>0.2</c:v>
                </c:pt>
                <c:pt idx="75517">
                  <c:v>0.2</c:v>
                </c:pt>
                <c:pt idx="75518">
                  <c:v>0.2</c:v>
                </c:pt>
                <c:pt idx="75519">
                  <c:v>0.2</c:v>
                </c:pt>
                <c:pt idx="75520">
                  <c:v>0.2</c:v>
                </c:pt>
                <c:pt idx="75521">
                  <c:v>0.2</c:v>
                </c:pt>
                <c:pt idx="75522">
                  <c:v>0.2</c:v>
                </c:pt>
                <c:pt idx="75523">
                  <c:v>0.2</c:v>
                </c:pt>
                <c:pt idx="75524">
                  <c:v>0.2</c:v>
                </c:pt>
                <c:pt idx="75525">
                  <c:v>0.2</c:v>
                </c:pt>
                <c:pt idx="75526">
                  <c:v>0.2</c:v>
                </c:pt>
                <c:pt idx="75527">
                  <c:v>0.2</c:v>
                </c:pt>
                <c:pt idx="75528">
                  <c:v>0.2</c:v>
                </c:pt>
                <c:pt idx="75529">
                  <c:v>0.2</c:v>
                </c:pt>
                <c:pt idx="75530">
                  <c:v>0.2</c:v>
                </c:pt>
                <c:pt idx="75531">
                  <c:v>0.2</c:v>
                </c:pt>
                <c:pt idx="75532">
                  <c:v>0.2</c:v>
                </c:pt>
                <c:pt idx="75533">
                  <c:v>0.2</c:v>
                </c:pt>
                <c:pt idx="75534">
                  <c:v>0.2</c:v>
                </c:pt>
                <c:pt idx="75535">
                  <c:v>0.2</c:v>
                </c:pt>
                <c:pt idx="75536">
                  <c:v>0.2</c:v>
                </c:pt>
                <c:pt idx="75537">
                  <c:v>0.2</c:v>
                </c:pt>
                <c:pt idx="75538">
                  <c:v>0.2</c:v>
                </c:pt>
                <c:pt idx="75539">
                  <c:v>0.2</c:v>
                </c:pt>
                <c:pt idx="75540">
                  <c:v>0.2</c:v>
                </c:pt>
                <c:pt idx="75541">
                  <c:v>0.2</c:v>
                </c:pt>
                <c:pt idx="75542">
                  <c:v>0.2</c:v>
                </c:pt>
                <c:pt idx="75543">
                  <c:v>0.2</c:v>
                </c:pt>
                <c:pt idx="75544">
                  <c:v>0.2</c:v>
                </c:pt>
                <c:pt idx="75545">
                  <c:v>0.2</c:v>
                </c:pt>
                <c:pt idx="75546">
                  <c:v>0.2</c:v>
                </c:pt>
                <c:pt idx="75547">
                  <c:v>0.2</c:v>
                </c:pt>
                <c:pt idx="75548">
                  <c:v>0.2</c:v>
                </c:pt>
                <c:pt idx="75549">
                  <c:v>0.2</c:v>
                </c:pt>
                <c:pt idx="75550">
                  <c:v>0.2</c:v>
                </c:pt>
                <c:pt idx="75551">
                  <c:v>0.2</c:v>
                </c:pt>
                <c:pt idx="75552">
                  <c:v>0.2</c:v>
                </c:pt>
                <c:pt idx="75553">
                  <c:v>0.2</c:v>
                </c:pt>
                <c:pt idx="75554">
                  <c:v>0.2</c:v>
                </c:pt>
                <c:pt idx="75555">
                  <c:v>0.2</c:v>
                </c:pt>
                <c:pt idx="75556">
                  <c:v>0.2</c:v>
                </c:pt>
                <c:pt idx="75557">
                  <c:v>0.2</c:v>
                </c:pt>
                <c:pt idx="75558">
                  <c:v>0.2</c:v>
                </c:pt>
                <c:pt idx="75559">
                  <c:v>0.2</c:v>
                </c:pt>
                <c:pt idx="75560">
                  <c:v>0.2</c:v>
                </c:pt>
                <c:pt idx="75561">
                  <c:v>0.2</c:v>
                </c:pt>
                <c:pt idx="75562">
                  <c:v>0.2</c:v>
                </c:pt>
                <c:pt idx="75563">
                  <c:v>0.2</c:v>
                </c:pt>
                <c:pt idx="75564">
                  <c:v>0.2</c:v>
                </c:pt>
                <c:pt idx="75565">
                  <c:v>0.2</c:v>
                </c:pt>
                <c:pt idx="75566">
                  <c:v>0.2</c:v>
                </c:pt>
                <c:pt idx="75567">
                  <c:v>0.2</c:v>
                </c:pt>
                <c:pt idx="75568">
                  <c:v>0.2</c:v>
                </c:pt>
                <c:pt idx="75569">
                  <c:v>0.2</c:v>
                </c:pt>
                <c:pt idx="75570">
                  <c:v>0.2</c:v>
                </c:pt>
                <c:pt idx="75571">
                  <c:v>0.2</c:v>
                </c:pt>
                <c:pt idx="75572">
                  <c:v>0.2</c:v>
                </c:pt>
                <c:pt idx="75573">
                  <c:v>0.2</c:v>
                </c:pt>
                <c:pt idx="75574">
                  <c:v>0.2</c:v>
                </c:pt>
                <c:pt idx="75575">
                  <c:v>0.2</c:v>
                </c:pt>
                <c:pt idx="75576">
                  <c:v>0.2</c:v>
                </c:pt>
                <c:pt idx="75577">
                  <c:v>0.2</c:v>
                </c:pt>
                <c:pt idx="75578">
                  <c:v>0.2</c:v>
                </c:pt>
                <c:pt idx="75579">
                  <c:v>0.2</c:v>
                </c:pt>
                <c:pt idx="75580">
                  <c:v>0.2</c:v>
                </c:pt>
                <c:pt idx="75581">
                  <c:v>0.2</c:v>
                </c:pt>
                <c:pt idx="75582">
                  <c:v>0.2</c:v>
                </c:pt>
                <c:pt idx="75583">
                  <c:v>0.2</c:v>
                </c:pt>
                <c:pt idx="75584">
                  <c:v>0.2</c:v>
                </c:pt>
                <c:pt idx="75585">
                  <c:v>0.2</c:v>
                </c:pt>
                <c:pt idx="75586">
                  <c:v>0.2</c:v>
                </c:pt>
                <c:pt idx="75587">
                  <c:v>0.2</c:v>
                </c:pt>
                <c:pt idx="75588">
                  <c:v>0.2</c:v>
                </c:pt>
                <c:pt idx="75589">
                  <c:v>0.2</c:v>
                </c:pt>
                <c:pt idx="75590">
                  <c:v>0.2</c:v>
                </c:pt>
                <c:pt idx="75591">
                  <c:v>0.2</c:v>
                </c:pt>
                <c:pt idx="75592">
                  <c:v>0.2</c:v>
                </c:pt>
                <c:pt idx="75593">
                  <c:v>0.2</c:v>
                </c:pt>
                <c:pt idx="75594">
                  <c:v>0.2</c:v>
                </c:pt>
                <c:pt idx="75595">
                  <c:v>0.2</c:v>
                </c:pt>
                <c:pt idx="75596">
                  <c:v>0.2</c:v>
                </c:pt>
                <c:pt idx="75597">
                  <c:v>0.2</c:v>
                </c:pt>
                <c:pt idx="75598">
                  <c:v>0.2</c:v>
                </c:pt>
                <c:pt idx="75599">
                  <c:v>0.2</c:v>
                </c:pt>
                <c:pt idx="75600">
                  <c:v>0.2</c:v>
                </c:pt>
                <c:pt idx="75601">
                  <c:v>0.2</c:v>
                </c:pt>
                <c:pt idx="75602">
                  <c:v>0.2</c:v>
                </c:pt>
                <c:pt idx="75603">
                  <c:v>0.2</c:v>
                </c:pt>
                <c:pt idx="75604">
                  <c:v>0.2</c:v>
                </c:pt>
                <c:pt idx="75605">
                  <c:v>0.2</c:v>
                </c:pt>
                <c:pt idx="75606">
                  <c:v>0.2</c:v>
                </c:pt>
                <c:pt idx="75607">
                  <c:v>0.2</c:v>
                </c:pt>
                <c:pt idx="75608">
                  <c:v>0.2</c:v>
                </c:pt>
                <c:pt idx="75609">
                  <c:v>0.2</c:v>
                </c:pt>
                <c:pt idx="75610">
                  <c:v>0.2</c:v>
                </c:pt>
                <c:pt idx="75611">
                  <c:v>0.2</c:v>
                </c:pt>
                <c:pt idx="75612">
                  <c:v>0.2</c:v>
                </c:pt>
                <c:pt idx="75613">
                  <c:v>0.2</c:v>
                </c:pt>
                <c:pt idx="75614">
                  <c:v>0.2</c:v>
                </c:pt>
                <c:pt idx="75615">
                  <c:v>0.2</c:v>
                </c:pt>
                <c:pt idx="75616">
                  <c:v>0.2</c:v>
                </c:pt>
                <c:pt idx="75617">
                  <c:v>0.2</c:v>
                </c:pt>
                <c:pt idx="75618">
                  <c:v>0.2</c:v>
                </c:pt>
                <c:pt idx="75619">
                  <c:v>0.2</c:v>
                </c:pt>
                <c:pt idx="75620">
                  <c:v>0.2</c:v>
                </c:pt>
                <c:pt idx="75621">
                  <c:v>0.2</c:v>
                </c:pt>
                <c:pt idx="75622">
                  <c:v>0.2</c:v>
                </c:pt>
                <c:pt idx="75623">
                  <c:v>0.2</c:v>
                </c:pt>
                <c:pt idx="75624">
                  <c:v>0.2</c:v>
                </c:pt>
                <c:pt idx="75625">
                  <c:v>0.2</c:v>
                </c:pt>
                <c:pt idx="75626">
                  <c:v>0.2</c:v>
                </c:pt>
                <c:pt idx="75627">
                  <c:v>0.2</c:v>
                </c:pt>
                <c:pt idx="75628">
                  <c:v>0.2</c:v>
                </c:pt>
                <c:pt idx="75629">
                  <c:v>0.2</c:v>
                </c:pt>
                <c:pt idx="75630">
                  <c:v>0.2</c:v>
                </c:pt>
                <c:pt idx="75631">
                  <c:v>0.2</c:v>
                </c:pt>
                <c:pt idx="75632">
                  <c:v>0.2</c:v>
                </c:pt>
                <c:pt idx="75633">
                  <c:v>0.2</c:v>
                </c:pt>
                <c:pt idx="75634">
                  <c:v>0.2</c:v>
                </c:pt>
                <c:pt idx="75635">
                  <c:v>0.2</c:v>
                </c:pt>
                <c:pt idx="75636">
                  <c:v>0.2</c:v>
                </c:pt>
                <c:pt idx="75637">
                  <c:v>0.2</c:v>
                </c:pt>
                <c:pt idx="75638">
                  <c:v>0.2</c:v>
                </c:pt>
                <c:pt idx="75639">
                  <c:v>0.2</c:v>
                </c:pt>
                <c:pt idx="75640">
                  <c:v>0.2</c:v>
                </c:pt>
                <c:pt idx="75641">
                  <c:v>0.2</c:v>
                </c:pt>
                <c:pt idx="75642">
                  <c:v>0.2</c:v>
                </c:pt>
                <c:pt idx="75643">
                  <c:v>0.2</c:v>
                </c:pt>
                <c:pt idx="75644">
                  <c:v>0.2</c:v>
                </c:pt>
                <c:pt idx="75645">
                  <c:v>0.2</c:v>
                </c:pt>
                <c:pt idx="75646">
                  <c:v>0.2</c:v>
                </c:pt>
                <c:pt idx="75647">
                  <c:v>0.2</c:v>
                </c:pt>
                <c:pt idx="75648">
                  <c:v>0.2</c:v>
                </c:pt>
                <c:pt idx="75649">
                  <c:v>0.2</c:v>
                </c:pt>
                <c:pt idx="75650">
                  <c:v>0.2</c:v>
                </c:pt>
                <c:pt idx="75651">
                  <c:v>0.2</c:v>
                </c:pt>
                <c:pt idx="75652">
                  <c:v>0.2</c:v>
                </c:pt>
                <c:pt idx="75653">
                  <c:v>0.2</c:v>
                </c:pt>
                <c:pt idx="75654">
                  <c:v>0.2</c:v>
                </c:pt>
                <c:pt idx="75655">
                  <c:v>0.2</c:v>
                </c:pt>
                <c:pt idx="75656">
                  <c:v>0.2</c:v>
                </c:pt>
                <c:pt idx="75657">
                  <c:v>0.2</c:v>
                </c:pt>
                <c:pt idx="75658">
                  <c:v>0.2</c:v>
                </c:pt>
                <c:pt idx="75659">
                  <c:v>0.2</c:v>
                </c:pt>
                <c:pt idx="75660">
                  <c:v>0.2</c:v>
                </c:pt>
                <c:pt idx="75661">
                  <c:v>0.2</c:v>
                </c:pt>
                <c:pt idx="75662">
                  <c:v>0.2</c:v>
                </c:pt>
                <c:pt idx="75663">
                  <c:v>0.2</c:v>
                </c:pt>
                <c:pt idx="75664">
                  <c:v>0.2</c:v>
                </c:pt>
                <c:pt idx="75665">
                  <c:v>0.2</c:v>
                </c:pt>
                <c:pt idx="75666">
                  <c:v>0.2</c:v>
                </c:pt>
                <c:pt idx="75667">
                  <c:v>0.2</c:v>
                </c:pt>
                <c:pt idx="75668">
                  <c:v>0.2</c:v>
                </c:pt>
                <c:pt idx="75669">
                  <c:v>0.2</c:v>
                </c:pt>
                <c:pt idx="75670">
                  <c:v>0.2</c:v>
                </c:pt>
                <c:pt idx="75671">
                  <c:v>0.2</c:v>
                </c:pt>
                <c:pt idx="75672">
                  <c:v>0.2</c:v>
                </c:pt>
                <c:pt idx="75673">
                  <c:v>0.2</c:v>
                </c:pt>
                <c:pt idx="75674">
                  <c:v>0.2</c:v>
                </c:pt>
                <c:pt idx="75675">
                  <c:v>0.2</c:v>
                </c:pt>
                <c:pt idx="75676">
                  <c:v>0.2</c:v>
                </c:pt>
                <c:pt idx="75677">
                  <c:v>0.2</c:v>
                </c:pt>
                <c:pt idx="75678">
                  <c:v>0.2</c:v>
                </c:pt>
                <c:pt idx="75679">
                  <c:v>0.2</c:v>
                </c:pt>
                <c:pt idx="75680">
                  <c:v>0.2</c:v>
                </c:pt>
                <c:pt idx="75681">
                  <c:v>0.2</c:v>
                </c:pt>
                <c:pt idx="75682">
                  <c:v>0.2</c:v>
                </c:pt>
                <c:pt idx="75683">
                  <c:v>0.2</c:v>
                </c:pt>
                <c:pt idx="75684">
                  <c:v>0.2</c:v>
                </c:pt>
                <c:pt idx="75685">
                  <c:v>0.2</c:v>
                </c:pt>
                <c:pt idx="75686">
                  <c:v>0.2</c:v>
                </c:pt>
                <c:pt idx="75687">
                  <c:v>0.2</c:v>
                </c:pt>
                <c:pt idx="75688">
                  <c:v>0.2</c:v>
                </c:pt>
                <c:pt idx="75689">
                  <c:v>0.2</c:v>
                </c:pt>
                <c:pt idx="75690">
                  <c:v>0.2</c:v>
                </c:pt>
                <c:pt idx="75691">
                  <c:v>0.2</c:v>
                </c:pt>
                <c:pt idx="75692">
                  <c:v>0.2</c:v>
                </c:pt>
                <c:pt idx="75693">
                  <c:v>0.2</c:v>
                </c:pt>
                <c:pt idx="75694">
                  <c:v>0.2</c:v>
                </c:pt>
                <c:pt idx="75695">
                  <c:v>0.2</c:v>
                </c:pt>
                <c:pt idx="75696">
                  <c:v>0.2</c:v>
                </c:pt>
                <c:pt idx="75697">
                  <c:v>0.2</c:v>
                </c:pt>
                <c:pt idx="75698">
                  <c:v>0.2</c:v>
                </c:pt>
                <c:pt idx="75699">
                  <c:v>0.2</c:v>
                </c:pt>
                <c:pt idx="75700">
                  <c:v>0.2</c:v>
                </c:pt>
                <c:pt idx="75701">
                  <c:v>0.2</c:v>
                </c:pt>
                <c:pt idx="75702">
                  <c:v>0.2</c:v>
                </c:pt>
                <c:pt idx="75703">
                  <c:v>0.2</c:v>
                </c:pt>
                <c:pt idx="75704">
                  <c:v>0.2</c:v>
                </c:pt>
                <c:pt idx="75705">
                  <c:v>0.2</c:v>
                </c:pt>
                <c:pt idx="75706">
                  <c:v>0.2</c:v>
                </c:pt>
                <c:pt idx="75707">
                  <c:v>0.2</c:v>
                </c:pt>
                <c:pt idx="75708">
                  <c:v>0.2</c:v>
                </c:pt>
                <c:pt idx="75709">
                  <c:v>0.2</c:v>
                </c:pt>
                <c:pt idx="75710">
                  <c:v>0.2</c:v>
                </c:pt>
                <c:pt idx="75711">
                  <c:v>0.2</c:v>
                </c:pt>
                <c:pt idx="75712">
                  <c:v>0.2</c:v>
                </c:pt>
                <c:pt idx="75713">
                  <c:v>0.2</c:v>
                </c:pt>
                <c:pt idx="75714">
                  <c:v>0.2</c:v>
                </c:pt>
                <c:pt idx="75715">
                  <c:v>0.2</c:v>
                </c:pt>
                <c:pt idx="75716">
                  <c:v>0.2</c:v>
                </c:pt>
                <c:pt idx="75717">
                  <c:v>0.2</c:v>
                </c:pt>
                <c:pt idx="75718">
                  <c:v>0.2</c:v>
                </c:pt>
                <c:pt idx="75719">
                  <c:v>0.2</c:v>
                </c:pt>
                <c:pt idx="75720">
                  <c:v>0.2</c:v>
                </c:pt>
                <c:pt idx="75721">
                  <c:v>0.2</c:v>
                </c:pt>
                <c:pt idx="75722">
                  <c:v>0.2</c:v>
                </c:pt>
                <c:pt idx="75723">
                  <c:v>0.2</c:v>
                </c:pt>
                <c:pt idx="75724">
                  <c:v>0.2</c:v>
                </c:pt>
                <c:pt idx="75725">
                  <c:v>0.2</c:v>
                </c:pt>
                <c:pt idx="75726">
                  <c:v>0.2</c:v>
                </c:pt>
                <c:pt idx="75727">
                  <c:v>0.2</c:v>
                </c:pt>
                <c:pt idx="75728">
                  <c:v>0.2</c:v>
                </c:pt>
                <c:pt idx="75729">
                  <c:v>0.2</c:v>
                </c:pt>
                <c:pt idx="75730">
                  <c:v>0.2</c:v>
                </c:pt>
                <c:pt idx="75731">
                  <c:v>0.2</c:v>
                </c:pt>
                <c:pt idx="75732">
                  <c:v>0.2</c:v>
                </c:pt>
                <c:pt idx="75733">
                  <c:v>0.2</c:v>
                </c:pt>
                <c:pt idx="75734">
                  <c:v>0.2</c:v>
                </c:pt>
                <c:pt idx="75735">
                  <c:v>0.2</c:v>
                </c:pt>
                <c:pt idx="75736">
                  <c:v>0.2</c:v>
                </c:pt>
                <c:pt idx="75737">
                  <c:v>0.2</c:v>
                </c:pt>
                <c:pt idx="75738">
                  <c:v>0.2</c:v>
                </c:pt>
                <c:pt idx="75739">
                  <c:v>0.2</c:v>
                </c:pt>
                <c:pt idx="75740">
                  <c:v>0.2</c:v>
                </c:pt>
                <c:pt idx="75741">
                  <c:v>0.2</c:v>
                </c:pt>
                <c:pt idx="75742">
                  <c:v>0.2</c:v>
                </c:pt>
                <c:pt idx="75743">
                  <c:v>0.2</c:v>
                </c:pt>
                <c:pt idx="75744">
                  <c:v>0.2</c:v>
                </c:pt>
                <c:pt idx="75745">
                  <c:v>0.2</c:v>
                </c:pt>
                <c:pt idx="75746">
                  <c:v>0.2</c:v>
                </c:pt>
                <c:pt idx="75747">
                  <c:v>0.2</c:v>
                </c:pt>
                <c:pt idx="75748">
                  <c:v>0.2</c:v>
                </c:pt>
                <c:pt idx="75749">
                  <c:v>0.2</c:v>
                </c:pt>
                <c:pt idx="75750">
                  <c:v>0.2</c:v>
                </c:pt>
                <c:pt idx="75751">
                  <c:v>0.2</c:v>
                </c:pt>
                <c:pt idx="75752">
                  <c:v>0.2</c:v>
                </c:pt>
                <c:pt idx="75753">
                  <c:v>0.2</c:v>
                </c:pt>
                <c:pt idx="75754">
                  <c:v>0.2</c:v>
                </c:pt>
                <c:pt idx="75755">
                  <c:v>0.2</c:v>
                </c:pt>
                <c:pt idx="75756">
                  <c:v>0.2</c:v>
                </c:pt>
                <c:pt idx="75757">
                  <c:v>0.2</c:v>
                </c:pt>
                <c:pt idx="75758">
                  <c:v>0.2</c:v>
                </c:pt>
                <c:pt idx="75759">
                  <c:v>0.2</c:v>
                </c:pt>
                <c:pt idx="75760">
                  <c:v>0.2</c:v>
                </c:pt>
                <c:pt idx="75761">
                  <c:v>0.2</c:v>
                </c:pt>
                <c:pt idx="75762">
                  <c:v>0.2</c:v>
                </c:pt>
                <c:pt idx="75763">
                  <c:v>0.2</c:v>
                </c:pt>
                <c:pt idx="75764">
                  <c:v>0.2</c:v>
                </c:pt>
                <c:pt idx="75765">
                  <c:v>0.2</c:v>
                </c:pt>
                <c:pt idx="75766">
                  <c:v>0.2</c:v>
                </c:pt>
                <c:pt idx="75767">
                  <c:v>0.2</c:v>
                </c:pt>
                <c:pt idx="75768">
                  <c:v>0.2</c:v>
                </c:pt>
                <c:pt idx="75769">
                  <c:v>0.2</c:v>
                </c:pt>
                <c:pt idx="75770">
                  <c:v>0.2</c:v>
                </c:pt>
                <c:pt idx="75771">
                  <c:v>0.2</c:v>
                </c:pt>
                <c:pt idx="75772">
                  <c:v>0.2</c:v>
                </c:pt>
                <c:pt idx="75773">
                  <c:v>0.2</c:v>
                </c:pt>
                <c:pt idx="75774">
                  <c:v>0.2</c:v>
                </c:pt>
                <c:pt idx="75775">
                  <c:v>0.2</c:v>
                </c:pt>
                <c:pt idx="75776">
                  <c:v>0.2</c:v>
                </c:pt>
                <c:pt idx="75777">
                  <c:v>0.2</c:v>
                </c:pt>
                <c:pt idx="75778">
                  <c:v>0.2</c:v>
                </c:pt>
                <c:pt idx="75779">
                  <c:v>0.2</c:v>
                </c:pt>
                <c:pt idx="75780">
                  <c:v>0.2</c:v>
                </c:pt>
                <c:pt idx="75781">
                  <c:v>0.2</c:v>
                </c:pt>
                <c:pt idx="75782">
                  <c:v>0.2</c:v>
                </c:pt>
                <c:pt idx="75783">
                  <c:v>0.2</c:v>
                </c:pt>
                <c:pt idx="75784">
                  <c:v>0.2</c:v>
                </c:pt>
                <c:pt idx="75785">
                  <c:v>0.2</c:v>
                </c:pt>
                <c:pt idx="75786">
                  <c:v>0.2</c:v>
                </c:pt>
                <c:pt idx="75787">
                  <c:v>0.2</c:v>
                </c:pt>
                <c:pt idx="75788">
                  <c:v>0.2</c:v>
                </c:pt>
                <c:pt idx="75789">
                  <c:v>0.2</c:v>
                </c:pt>
                <c:pt idx="75790">
                  <c:v>0.2</c:v>
                </c:pt>
                <c:pt idx="75791">
                  <c:v>0.2</c:v>
                </c:pt>
                <c:pt idx="75792">
                  <c:v>0.2</c:v>
                </c:pt>
                <c:pt idx="75793">
                  <c:v>0.2</c:v>
                </c:pt>
                <c:pt idx="75794">
                  <c:v>0.2</c:v>
                </c:pt>
                <c:pt idx="75795">
                  <c:v>0.2</c:v>
                </c:pt>
                <c:pt idx="75796">
                  <c:v>0.2</c:v>
                </c:pt>
                <c:pt idx="75797">
                  <c:v>0.2</c:v>
                </c:pt>
                <c:pt idx="75798">
                  <c:v>0.2</c:v>
                </c:pt>
                <c:pt idx="75799">
                  <c:v>0.2</c:v>
                </c:pt>
                <c:pt idx="75800">
                  <c:v>0.2</c:v>
                </c:pt>
                <c:pt idx="75801">
                  <c:v>0.2</c:v>
                </c:pt>
                <c:pt idx="75802">
                  <c:v>0.2</c:v>
                </c:pt>
                <c:pt idx="75803">
                  <c:v>0.2</c:v>
                </c:pt>
                <c:pt idx="75804">
                  <c:v>0.2</c:v>
                </c:pt>
                <c:pt idx="75805">
                  <c:v>0.2</c:v>
                </c:pt>
                <c:pt idx="75806">
                  <c:v>0.2</c:v>
                </c:pt>
                <c:pt idx="75807">
                  <c:v>0.2</c:v>
                </c:pt>
                <c:pt idx="75808">
                  <c:v>0.2</c:v>
                </c:pt>
                <c:pt idx="75809">
                  <c:v>0.2</c:v>
                </c:pt>
                <c:pt idx="75810">
                  <c:v>0.2</c:v>
                </c:pt>
                <c:pt idx="75811">
                  <c:v>0.2</c:v>
                </c:pt>
                <c:pt idx="75812">
                  <c:v>0.2</c:v>
                </c:pt>
                <c:pt idx="75813">
                  <c:v>0.2</c:v>
                </c:pt>
                <c:pt idx="75814">
                  <c:v>0.2</c:v>
                </c:pt>
                <c:pt idx="75815">
                  <c:v>0.2</c:v>
                </c:pt>
                <c:pt idx="75816">
                  <c:v>0.2</c:v>
                </c:pt>
                <c:pt idx="75817">
                  <c:v>0.2</c:v>
                </c:pt>
                <c:pt idx="75818">
                  <c:v>0.2</c:v>
                </c:pt>
                <c:pt idx="75819">
                  <c:v>0.2</c:v>
                </c:pt>
                <c:pt idx="75820">
                  <c:v>0.2</c:v>
                </c:pt>
                <c:pt idx="75821">
                  <c:v>0.2</c:v>
                </c:pt>
                <c:pt idx="75822">
                  <c:v>0.2</c:v>
                </c:pt>
                <c:pt idx="75823">
                  <c:v>0.2</c:v>
                </c:pt>
                <c:pt idx="75824">
                  <c:v>0.2</c:v>
                </c:pt>
                <c:pt idx="75825">
                  <c:v>0.2</c:v>
                </c:pt>
                <c:pt idx="75826">
                  <c:v>0.2</c:v>
                </c:pt>
                <c:pt idx="75827">
                  <c:v>0.2</c:v>
                </c:pt>
                <c:pt idx="75828">
                  <c:v>0.2</c:v>
                </c:pt>
                <c:pt idx="75829">
                  <c:v>0.2</c:v>
                </c:pt>
                <c:pt idx="75830">
                  <c:v>0.2</c:v>
                </c:pt>
                <c:pt idx="75831">
                  <c:v>0.2</c:v>
                </c:pt>
                <c:pt idx="75832">
                  <c:v>0.2</c:v>
                </c:pt>
                <c:pt idx="75833">
                  <c:v>0.2</c:v>
                </c:pt>
                <c:pt idx="75834">
                  <c:v>0.2</c:v>
                </c:pt>
                <c:pt idx="75835">
                  <c:v>0.2</c:v>
                </c:pt>
                <c:pt idx="75836">
                  <c:v>0.2</c:v>
                </c:pt>
                <c:pt idx="75837">
                  <c:v>0.2</c:v>
                </c:pt>
                <c:pt idx="75838">
                  <c:v>0.2</c:v>
                </c:pt>
                <c:pt idx="75839">
                  <c:v>0.2</c:v>
                </c:pt>
                <c:pt idx="75840">
                  <c:v>0.2</c:v>
                </c:pt>
                <c:pt idx="75841">
                  <c:v>0.2</c:v>
                </c:pt>
                <c:pt idx="75842">
                  <c:v>0.2</c:v>
                </c:pt>
                <c:pt idx="75843">
                  <c:v>0.2</c:v>
                </c:pt>
                <c:pt idx="75844">
                  <c:v>0.2</c:v>
                </c:pt>
                <c:pt idx="75845">
                  <c:v>0.2</c:v>
                </c:pt>
                <c:pt idx="75846">
                  <c:v>0.2</c:v>
                </c:pt>
                <c:pt idx="75847">
                  <c:v>0.2</c:v>
                </c:pt>
                <c:pt idx="75848">
                  <c:v>0.2</c:v>
                </c:pt>
                <c:pt idx="75849">
                  <c:v>0.2</c:v>
                </c:pt>
                <c:pt idx="75850">
                  <c:v>0.2</c:v>
                </c:pt>
                <c:pt idx="75851">
                  <c:v>0.2</c:v>
                </c:pt>
                <c:pt idx="75852">
                  <c:v>0.2</c:v>
                </c:pt>
                <c:pt idx="75853">
                  <c:v>0.2</c:v>
                </c:pt>
                <c:pt idx="75854">
                  <c:v>0.2</c:v>
                </c:pt>
                <c:pt idx="75855">
                  <c:v>0.2</c:v>
                </c:pt>
                <c:pt idx="75856">
                  <c:v>0.2</c:v>
                </c:pt>
                <c:pt idx="75857">
                  <c:v>0.2</c:v>
                </c:pt>
                <c:pt idx="75858">
                  <c:v>0.2</c:v>
                </c:pt>
                <c:pt idx="75859">
                  <c:v>0.2</c:v>
                </c:pt>
                <c:pt idx="75860">
                  <c:v>0.2</c:v>
                </c:pt>
                <c:pt idx="75861">
                  <c:v>0.2</c:v>
                </c:pt>
                <c:pt idx="75862">
                  <c:v>0.2</c:v>
                </c:pt>
                <c:pt idx="75863">
                  <c:v>0.2</c:v>
                </c:pt>
                <c:pt idx="75864">
                  <c:v>0.2</c:v>
                </c:pt>
                <c:pt idx="75865">
                  <c:v>0.2</c:v>
                </c:pt>
                <c:pt idx="75866">
                  <c:v>0.2</c:v>
                </c:pt>
                <c:pt idx="75867">
                  <c:v>0.2</c:v>
                </c:pt>
                <c:pt idx="75868">
                  <c:v>0.2</c:v>
                </c:pt>
                <c:pt idx="75869">
                  <c:v>0.2</c:v>
                </c:pt>
                <c:pt idx="75870">
                  <c:v>0.2</c:v>
                </c:pt>
                <c:pt idx="75871">
                  <c:v>0.2</c:v>
                </c:pt>
                <c:pt idx="75872">
                  <c:v>0.2</c:v>
                </c:pt>
                <c:pt idx="75873">
                  <c:v>0.2</c:v>
                </c:pt>
                <c:pt idx="75874">
                  <c:v>0.2</c:v>
                </c:pt>
                <c:pt idx="75875">
                  <c:v>0.2</c:v>
                </c:pt>
                <c:pt idx="75876">
                  <c:v>0.2</c:v>
                </c:pt>
                <c:pt idx="75877">
                  <c:v>0.2</c:v>
                </c:pt>
                <c:pt idx="75878">
                  <c:v>0.2</c:v>
                </c:pt>
                <c:pt idx="75879">
                  <c:v>0.2</c:v>
                </c:pt>
                <c:pt idx="75880">
                  <c:v>0.2</c:v>
                </c:pt>
                <c:pt idx="75881">
                  <c:v>0.2</c:v>
                </c:pt>
                <c:pt idx="75882">
                  <c:v>0.2</c:v>
                </c:pt>
                <c:pt idx="75883">
                  <c:v>0.2</c:v>
                </c:pt>
                <c:pt idx="75884">
                  <c:v>0.2</c:v>
                </c:pt>
                <c:pt idx="75885">
                  <c:v>0.2</c:v>
                </c:pt>
                <c:pt idx="75886">
                  <c:v>0.2</c:v>
                </c:pt>
                <c:pt idx="75887">
                  <c:v>0.2</c:v>
                </c:pt>
                <c:pt idx="75888">
                  <c:v>0.2</c:v>
                </c:pt>
                <c:pt idx="75889">
                  <c:v>0.2</c:v>
                </c:pt>
                <c:pt idx="75890">
                  <c:v>0.2</c:v>
                </c:pt>
                <c:pt idx="75891">
                  <c:v>0.2</c:v>
                </c:pt>
                <c:pt idx="75892">
                  <c:v>0.2</c:v>
                </c:pt>
                <c:pt idx="75893">
                  <c:v>0.2</c:v>
                </c:pt>
                <c:pt idx="75894">
                  <c:v>0.2</c:v>
                </c:pt>
                <c:pt idx="75895">
                  <c:v>0.2</c:v>
                </c:pt>
                <c:pt idx="75896">
                  <c:v>0.2</c:v>
                </c:pt>
                <c:pt idx="75897">
                  <c:v>0.2</c:v>
                </c:pt>
                <c:pt idx="75898">
                  <c:v>0.2</c:v>
                </c:pt>
                <c:pt idx="75899">
                  <c:v>0.2</c:v>
                </c:pt>
                <c:pt idx="75900">
                  <c:v>0.2</c:v>
                </c:pt>
                <c:pt idx="75901">
                  <c:v>0.2</c:v>
                </c:pt>
                <c:pt idx="75902">
                  <c:v>0.2</c:v>
                </c:pt>
                <c:pt idx="75903">
                  <c:v>0.2</c:v>
                </c:pt>
                <c:pt idx="75904">
                  <c:v>0.2</c:v>
                </c:pt>
                <c:pt idx="75905">
                  <c:v>0.2</c:v>
                </c:pt>
                <c:pt idx="75906">
                  <c:v>0.2</c:v>
                </c:pt>
                <c:pt idx="75907">
                  <c:v>0.2</c:v>
                </c:pt>
                <c:pt idx="75908">
                  <c:v>0.2</c:v>
                </c:pt>
                <c:pt idx="75909">
                  <c:v>0.2</c:v>
                </c:pt>
                <c:pt idx="75910">
                  <c:v>0.2</c:v>
                </c:pt>
                <c:pt idx="75911">
                  <c:v>0.2</c:v>
                </c:pt>
                <c:pt idx="75912">
                  <c:v>0.2</c:v>
                </c:pt>
                <c:pt idx="75913">
                  <c:v>0.2</c:v>
                </c:pt>
                <c:pt idx="75914">
                  <c:v>0.2</c:v>
                </c:pt>
                <c:pt idx="75915">
                  <c:v>0.2</c:v>
                </c:pt>
                <c:pt idx="75916">
                  <c:v>0.2</c:v>
                </c:pt>
                <c:pt idx="75917">
                  <c:v>0.2</c:v>
                </c:pt>
                <c:pt idx="75918">
                  <c:v>0.2</c:v>
                </c:pt>
                <c:pt idx="75919">
                  <c:v>0.2</c:v>
                </c:pt>
                <c:pt idx="75920">
                  <c:v>0.2</c:v>
                </c:pt>
                <c:pt idx="75921">
                  <c:v>0.2</c:v>
                </c:pt>
                <c:pt idx="75922">
                  <c:v>0.2</c:v>
                </c:pt>
                <c:pt idx="75923">
                  <c:v>0.2</c:v>
                </c:pt>
                <c:pt idx="75924">
                  <c:v>0.2</c:v>
                </c:pt>
                <c:pt idx="75925">
                  <c:v>0.2</c:v>
                </c:pt>
                <c:pt idx="75926">
                  <c:v>0.2</c:v>
                </c:pt>
                <c:pt idx="75927">
                  <c:v>0.2</c:v>
                </c:pt>
                <c:pt idx="75928">
                  <c:v>0.2</c:v>
                </c:pt>
                <c:pt idx="75929">
                  <c:v>0.2</c:v>
                </c:pt>
                <c:pt idx="75930">
                  <c:v>0.2</c:v>
                </c:pt>
                <c:pt idx="75931">
                  <c:v>0.2</c:v>
                </c:pt>
                <c:pt idx="75932">
                  <c:v>0.2</c:v>
                </c:pt>
                <c:pt idx="75933">
                  <c:v>0.2</c:v>
                </c:pt>
                <c:pt idx="75934">
                  <c:v>0.2</c:v>
                </c:pt>
                <c:pt idx="75935">
                  <c:v>0.2</c:v>
                </c:pt>
                <c:pt idx="75936">
                  <c:v>0.2</c:v>
                </c:pt>
                <c:pt idx="75937">
                  <c:v>0.2</c:v>
                </c:pt>
                <c:pt idx="75938">
                  <c:v>0.2</c:v>
                </c:pt>
                <c:pt idx="75939">
                  <c:v>0.2</c:v>
                </c:pt>
                <c:pt idx="75940">
                  <c:v>0.2</c:v>
                </c:pt>
                <c:pt idx="75941">
                  <c:v>0.2</c:v>
                </c:pt>
                <c:pt idx="75942">
                  <c:v>0.2</c:v>
                </c:pt>
                <c:pt idx="75943">
                  <c:v>0.2</c:v>
                </c:pt>
                <c:pt idx="75944">
                  <c:v>0.2</c:v>
                </c:pt>
                <c:pt idx="75945">
                  <c:v>0.2</c:v>
                </c:pt>
                <c:pt idx="75946">
                  <c:v>0.2</c:v>
                </c:pt>
                <c:pt idx="75947">
                  <c:v>0.2</c:v>
                </c:pt>
                <c:pt idx="75948">
                  <c:v>0.2</c:v>
                </c:pt>
                <c:pt idx="75949">
                  <c:v>0.2</c:v>
                </c:pt>
                <c:pt idx="75950">
                  <c:v>0.2</c:v>
                </c:pt>
                <c:pt idx="75951">
                  <c:v>0.2</c:v>
                </c:pt>
                <c:pt idx="75952">
                  <c:v>0.2</c:v>
                </c:pt>
                <c:pt idx="75953">
                  <c:v>0.2</c:v>
                </c:pt>
                <c:pt idx="75954">
                  <c:v>0.2</c:v>
                </c:pt>
                <c:pt idx="75955">
                  <c:v>0.2</c:v>
                </c:pt>
                <c:pt idx="75956">
                  <c:v>0.2</c:v>
                </c:pt>
                <c:pt idx="75957">
                  <c:v>0.2</c:v>
                </c:pt>
                <c:pt idx="75958">
                  <c:v>0.2</c:v>
                </c:pt>
                <c:pt idx="75959">
                  <c:v>0.2</c:v>
                </c:pt>
                <c:pt idx="75960">
                  <c:v>0.2</c:v>
                </c:pt>
                <c:pt idx="75961">
                  <c:v>0.2</c:v>
                </c:pt>
                <c:pt idx="75962">
                  <c:v>0.2</c:v>
                </c:pt>
                <c:pt idx="75963">
                  <c:v>0.2</c:v>
                </c:pt>
                <c:pt idx="75964">
                  <c:v>0.2</c:v>
                </c:pt>
                <c:pt idx="75965">
                  <c:v>0.2</c:v>
                </c:pt>
                <c:pt idx="75966">
                  <c:v>0.2</c:v>
                </c:pt>
                <c:pt idx="75967">
                  <c:v>0.2</c:v>
                </c:pt>
                <c:pt idx="75968">
                  <c:v>0.2</c:v>
                </c:pt>
                <c:pt idx="75969">
                  <c:v>0.2</c:v>
                </c:pt>
                <c:pt idx="75970">
                  <c:v>0.2</c:v>
                </c:pt>
                <c:pt idx="75971">
                  <c:v>0.2</c:v>
                </c:pt>
                <c:pt idx="75972">
                  <c:v>0.2</c:v>
                </c:pt>
                <c:pt idx="75973">
                  <c:v>0.2</c:v>
                </c:pt>
                <c:pt idx="75974">
                  <c:v>0.2</c:v>
                </c:pt>
                <c:pt idx="75975">
                  <c:v>0.2</c:v>
                </c:pt>
                <c:pt idx="75976">
                  <c:v>0.2</c:v>
                </c:pt>
                <c:pt idx="75977">
                  <c:v>0.2</c:v>
                </c:pt>
                <c:pt idx="75978">
                  <c:v>0.2</c:v>
                </c:pt>
                <c:pt idx="75979">
                  <c:v>0.2</c:v>
                </c:pt>
                <c:pt idx="75980">
                  <c:v>0.2</c:v>
                </c:pt>
                <c:pt idx="75981">
                  <c:v>0.2</c:v>
                </c:pt>
                <c:pt idx="75982">
                  <c:v>0.2</c:v>
                </c:pt>
                <c:pt idx="75983">
                  <c:v>0.2</c:v>
                </c:pt>
                <c:pt idx="75984">
                  <c:v>0.2</c:v>
                </c:pt>
                <c:pt idx="75985">
                  <c:v>0.2</c:v>
                </c:pt>
                <c:pt idx="75986">
                  <c:v>0.2</c:v>
                </c:pt>
                <c:pt idx="75987">
                  <c:v>0.2</c:v>
                </c:pt>
                <c:pt idx="75988">
                  <c:v>0.2</c:v>
                </c:pt>
                <c:pt idx="75989">
                  <c:v>0.2</c:v>
                </c:pt>
                <c:pt idx="75990">
                  <c:v>0.2</c:v>
                </c:pt>
                <c:pt idx="75991">
                  <c:v>0.2</c:v>
                </c:pt>
                <c:pt idx="75992">
                  <c:v>0.2</c:v>
                </c:pt>
                <c:pt idx="75993">
                  <c:v>0.2</c:v>
                </c:pt>
                <c:pt idx="75994">
                  <c:v>0.2</c:v>
                </c:pt>
                <c:pt idx="75995">
                  <c:v>0.2</c:v>
                </c:pt>
                <c:pt idx="75996">
                  <c:v>0.2</c:v>
                </c:pt>
                <c:pt idx="75997">
                  <c:v>0.2</c:v>
                </c:pt>
                <c:pt idx="75998">
                  <c:v>0.2</c:v>
                </c:pt>
                <c:pt idx="75999">
                  <c:v>0.2</c:v>
                </c:pt>
                <c:pt idx="76000">
                  <c:v>0.2</c:v>
                </c:pt>
                <c:pt idx="76001">
                  <c:v>0.2</c:v>
                </c:pt>
                <c:pt idx="76002">
                  <c:v>0.2</c:v>
                </c:pt>
                <c:pt idx="76003">
                  <c:v>0.2</c:v>
                </c:pt>
                <c:pt idx="76004">
                  <c:v>0.2</c:v>
                </c:pt>
                <c:pt idx="76005">
                  <c:v>0.2</c:v>
                </c:pt>
                <c:pt idx="76006">
                  <c:v>0.2</c:v>
                </c:pt>
                <c:pt idx="76007">
                  <c:v>0.2</c:v>
                </c:pt>
                <c:pt idx="76008">
                  <c:v>0.2</c:v>
                </c:pt>
                <c:pt idx="76009">
                  <c:v>0.2</c:v>
                </c:pt>
                <c:pt idx="76010">
                  <c:v>0.2</c:v>
                </c:pt>
                <c:pt idx="76011">
                  <c:v>0.2</c:v>
                </c:pt>
                <c:pt idx="76012">
                  <c:v>0.2</c:v>
                </c:pt>
                <c:pt idx="76013">
                  <c:v>0.2</c:v>
                </c:pt>
                <c:pt idx="76014">
                  <c:v>0.2</c:v>
                </c:pt>
                <c:pt idx="76015">
                  <c:v>0.2</c:v>
                </c:pt>
                <c:pt idx="76016">
                  <c:v>0.2</c:v>
                </c:pt>
                <c:pt idx="76017">
                  <c:v>0.2</c:v>
                </c:pt>
                <c:pt idx="76018">
                  <c:v>0.2</c:v>
                </c:pt>
                <c:pt idx="76019">
                  <c:v>0.2</c:v>
                </c:pt>
                <c:pt idx="76020">
                  <c:v>0.2</c:v>
                </c:pt>
                <c:pt idx="76021">
                  <c:v>0.2</c:v>
                </c:pt>
                <c:pt idx="76022">
                  <c:v>0.2</c:v>
                </c:pt>
                <c:pt idx="76023">
                  <c:v>0.2</c:v>
                </c:pt>
                <c:pt idx="76024">
                  <c:v>0.2</c:v>
                </c:pt>
                <c:pt idx="76025">
                  <c:v>0.2</c:v>
                </c:pt>
                <c:pt idx="76026">
                  <c:v>0.2</c:v>
                </c:pt>
                <c:pt idx="76027">
                  <c:v>0.2</c:v>
                </c:pt>
                <c:pt idx="76028">
                  <c:v>0.2</c:v>
                </c:pt>
                <c:pt idx="76029">
                  <c:v>0.2</c:v>
                </c:pt>
                <c:pt idx="76030">
                  <c:v>0.2</c:v>
                </c:pt>
                <c:pt idx="76031">
                  <c:v>0.2</c:v>
                </c:pt>
                <c:pt idx="76032">
                  <c:v>0.2</c:v>
                </c:pt>
                <c:pt idx="76033">
                  <c:v>0.2</c:v>
                </c:pt>
                <c:pt idx="76034">
                  <c:v>0.2</c:v>
                </c:pt>
                <c:pt idx="76035">
                  <c:v>0.2</c:v>
                </c:pt>
                <c:pt idx="76036">
                  <c:v>0.2</c:v>
                </c:pt>
                <c:pt idx="76037">
                  <c:v>0.2</c:v>
                </c:pt>
                <c:pt idx="76038">
                  <c:v>0.2</c:v>
                </c:pt>
                <c:pt idx="76039">
                  <c:v>0.2</c:v>
                </c:pt>
                <c:pt idx="76040">
                  <c:v>0.2</c:v>
                </c:pt>
                <c:pt idx="76041">
                  <c:v>0.2</c:v>
                </c:pt>
                <c:pt idx="76042">
                  <c:v>0.2</c:v>
                </c:pt>
                <c:pt idx="76043">
                  <c:v>0.2</c:v>
                </c:pt>
                <c:pt idx="76044">
                  <c:v>0.2</c:v>
                </c:pt>
                <c:pt idx="76045">
                  <c:v>0.2</c:v>
                </c:pt>
                <c:pt idx="76046">
                  <c:v>0.2</c:v>
                </c:pt>
                <c:pt idx="76047">
                  <c:v>0.2</c:v>
                </c:pt>
                <c:pt idx="76048">
                  <c:v>0.2</c:v>
                </c:pt>
                <c:pt idx="76049">
                  <c:v>0.2</c:v>
                </c:pt>
                <c:pt idx="76050">
                  <c:v>0.2</c:v>
                </c:pt>
                <c:pt idx="76051">
                  <c:v>0.2</c:v>
                </c:pt>
                <c:pt idx="76052">
                  <c:v>0.2</c:v>
                </c:pt>
                <c:pt idx="76053">
                  <c:v>0.2</c:v>
                </c:pt>
                <c:pt idx="76054">
                  <c:v>0.2</c:v>
                </c:pt>
                <c:pt idx="76055">
                  <c:v>0.2</c:v>
                </c:pt>
                <c:pt idx="76056">
                  <c:v>0.2</c:v>
                </c:pt>
                <c:pt idx="76057">
                  <c:v>0.2</c:v>
                </c:pt>
                <c:pt idx="76058">
                  <c:v>0.2</c:v>
                </c:pt>
                <c:pt idx="76059">
                  <c:v>0.2</c:v>
                </c:pt>
                <c:pt idx="76060">
                  <c:v>0.2</c:v>
                </c:pt>
                <c:pt idx="76061">
                  <c:v>0.2</c:v>
                </c:pt>
                <c:pt idx="76062">
                  <c:v>0.2</c:v>
                </c:pt>
                <c:pt idx="76063">
                  <c:v>0.2</c:v>
                </c:pt>
                <c:pt idx="76064">
                  <c:v>0.2</c:v>
                </c:pt>
                <c:pt idx="76065">
                  <c:v>0.2</c:v>
                </c:pt>
                <c:pt idx="76066">
                  <c:v>0.2</c:v>
                </c:pt>
                <c:pt idx="76067">
                  <c:v>0.2</c:v>
                </c:pt>
                <c:pt idx="76068">
                  <c:v>0.2</c:v>
                </c:pt>
                <c:pt idx="76069">
                  <c:v>0.2</c:v>
                </c:pt>
                <c:pt idx="76070">
                  <c:v>0.2</c:v>
                </c:pt>
                <c:pt idx="76071">
                  <c:v>0.2</c:v>
                </c:pt>
                <c:pt idx="76072">
                  <c:v>0.2</c:v>
                </c:pt>
                <c:pt idx="76073">
                  <c:v>0.2</c:v>
                </c:pt>
                <c:pt idx="76074">
                  <c:v>0.2</c:v>
                </c:pt>
                <c:pt idx="76075">
                  <c:v>0.2</c:v>
                </c:pt>
                <c:pt idx="76076">
                  <c:v>0.2</c:v>
                </c:pt>
                <c:pt idx="76077">
                  <c:v>0.2</c:v>
                </c:pt>
                <c:pt idx="76078">
                  <c:v>0.2</c:v>
                </c:pt>
                <c:pt idx="76079">
                  <c:v>0.2</c:v>
                </c:pt>
                <c:pt idx="76080">
                  <c:v>0.2</c:v>
                </c:pt>
                <c:pt idx="76081">
                  <c:v>0.2</c:v>
                </c:pt>
                <c:pt idx="76082">
                  <c:v>0.2</c:v>
                </c:pt>
                <c:pt idx="76083">
                  <c:v>0.2</c:v>
                </c:pt>
                <c:pt idx="76084">
                  <c:v>0.2</c:v>
                </c:pt>
                <c:pt idx="76085">
                  <c:v>0.2</c:v>
                </c:pt>
                <c:pt idx="76086">
                  <c:v>0.2</c:v>
                </c:pt>
                <c:pt idx="76087">
                  <c:v>0.2</c:v>
                </c:pt>
                <c:pt idx="76088">
                  <c:v>0.2</c:v>
                </c:pt>
                <c:pt idx="76089">
                  <c:v>0.2</c:v>
                </c:pt>
                <c:pt idx="76090">
                  <c:v>0.2</c:v>
                </c:pt>
                <c:pt idx="76091">
                  <c:v>0.2</c:v>
                </c:pt>
                <c:pt idx="76092">
                  <c:v>0.2</c:v>
                </c:pt>
                <c:pt idx="76093">
                  <c:v>0.2</c:v>
                </c:pt>
                <c:pt idx="76094">
                  <c:v>0.2</c:v>
                </c:pt>
                <c:pt idx="76095">
                  <c:v>0.2</c:v>
                </c:pt>
                <c:pt idx="76096">
                  <c:v>0.2</c:v>
                </c:pt>
                <c:pt idx="76097">
                  <c:v>0.2</c:v>
                </c:pt>
                <c:pt idx="76098">
                  <c:v>0.2</c:v>
                </c:pt>
                <c:pt idx="76099">
                  <c:v>0.2</c:v>
                </c:pt>
                <c:pt idx="76100">
                  <c:v>0.2</c:v>
                </c:pt>
                <c:pt idx="76101">
                  <c:v>0.2</c:v>
                </c:pt>
                <c:pt idx="76102">
                  <c:v>0.2</c:v>
                </c:pt>
                <c:pt idx="76103">
                  <c:v>0.2</c:v>
                </c:pt>
                <c:pt idx="76104">
                  <c:v>0.2</c:v>
                </c:pt>
                <c:pt idx="76105">
                  <c:v>0.2</c:v>
                </c:pt>
                <c:pt idx="76106">
                  <c:v>0.2</c:v>
                </c:pt>
                <c:pt idx="76107">
                  <c:v>0.2</c:v>
                </c:pt>
                <c:pt idx="76108">
                  <c:v>0.2</c:v>
                </c:pt>
                <c:pt idx="76109">
                  <c:v>0.2</c:v>
                </c:pt>
                <c:pt idx="76110">
                  <c:v>0.2</c:v>
                </c:pt>
                <c:pt idx="76111">
                  <c:v>0.2</c:v>
                </c:pt>
                <c:pt idx="76112">
                  <c:v>0.2</c:v>
                </c:pt>
                <c:pt idx="76113">
                  <c:v>0.2</c:v>
                </c:pt>
                <c:pt idx="76114">
                  <c:v>0.2</c:v>
                </c:pt>
                <c:pt idx="76115">
                  <c:v>0.2</c:v>
                </c:pt>
                <c:pt idx="76116">
                  <c:v>0.2</c:v>
                </c:pt>
                <c:pt idx="76117">
                  <c:v>0.2</c:v>
                </c:pt>
                <c:pt idx="76118">
                  <c:v>0.2</c:v>
                </c:pt>
                <c:pt idx="76119">
                  <c:v>0.2</c:v>
                </c:pt>
                <c:pt idx="76120">
                  <c:v>0.2</c:v>
                </c:pt>
                <c:pt idx="76121">
                  <c:v>0.2</c:v>
                </c:pt>
                <c:pt idx="76122">
                  <c:v>0.2</c:v>
                </c:pt>
                <c:pt idx="76123">
                  <c:v>0.2</c:v>
                </c:pt>
                <c:pt idx="76124">
                  <c:v>0.2</c:v>
                </c:pt>
                <c:pt idx="76125">
                  <c:v>0.2</c:v>
                </c:pt>
                <c:pt idx="76126">
                  <c:v>0.2</c:v>
                </c:pt>
                <c:pt idx="76127">
                  <c:v>0.2</c:v>
                </c:pt>
                <c:pt idx="76128">
                  <c:v>0.2</c:v>
                </c:pt>
                <c:pt idx="76129">
                  <c:v>0.2</c:v>
                </c:pt>
                <c:pt idx="76130">
                  <c:v>0.2</c:v>
                </c:pt>
                <c:pt idx="76131">
                  <c:v>0.2</c:v>
                </c:pt>
                <c:pt idx="76132">
                  <c:v>0.2</c:v>
                </c:pt>
                <c:pt idx="76133">
                  <c:v>0.2</c:v>
                </c:pt>
                <c:pt idx="76134">
                  <c:v>0.2</c:v>
                </c:pt>
                <c:pt idx="76135">
                  <c:v>0.2</c:v>
                </c:pt>
                <c:pt idx="76136">
                  <c:v>0.2</c:v>
                </c:pt>
                <c:pt idx="76137">
                  <c:v>0.2</c:v>
                </c:pt>
                <c:pt idx="76138">
                  <c:v>0.2</c:v>
                </c:pt>
                <c:pt idx="76139">
                  <c:v>0.2</c:v>
                </c:pt>
                <c:pt idx="76140">
                  <c:v>0.2</c:v>
                </c:pt>
                <c:pt idx="76141">
                  <c:v>0.2</c:v>
                </c:pt>
                <c:pt idx="76142">
                  <c:v>0.2</c:v>
                </c:pt>
                <c:pt idx="76143">
                  <c:v>0.2</c:v>
                </c:pt>
                <c:pt idx="76144">
                  <c:v>0.2</c:v>
                </c:pt>
                <c:pt idx="76145">
                  <c:v>0.2</c:v>
                </c:pt>
                <c:pt idx="76146">
                  <c:v>0.2</c:v>
                </c:pt>
                <c:pt idx="76147">
                  <c:v>0.2</c:v>
                </c:pt>
                <c:pt idx="76148">
                  <c:v>0.2</c:v>
                </c:pt>
                <c:pt idx="76149">
                  <c:v>0.2</c:v>
                </c:pt>
                <c:pt idx="76150">
                  <c:v>0.2</c:v>
                </c:pt>
                <c:pt idx="76151">
                  <c:v>0.2</c:v>
                </c:pt>
                <c:pt idx="76152">
                  <c:v>0.2</c:v>
                </c:pt>
                <c:pt idx="76153">
                  <c:v>0.2</c:v>
                </c:pt>
                <c:pt idx="76154">
                  <c:v>0.2</c:v>
                </c:pt>
                <c:pt idx="76155">
                  <c:v>0.2</c:v>
                </c:pt>
                <c:pt idx="76156">
                  <c:v>0.2</c:v>
                </c:pt>
                <c:pt idx="76157">
                  <c:v>0.2</c:v>
                </c:pt>
                <c:pt idx="76158">
                  <c:v>0.2</c:v>
                </c:pt>
                <c:pt idx="76159">
                  <c:v>0.2</c:v>
                </c:pt>
                <c:pt idx="76160">
                  <c:v>0.2</c:v>
                </c:pt>
                <c:pt idx="76161">
                  <c:v>0.2</c:v>
                </c:pt>
                <c:pt idx="76162">
                  <c:v>0.2</c:v>
                </c:pt>
                <c:pt idx="76163">
                  <c:v>0.2</c:v>
                </c:pt>
                <c:pt idx="76164">
                  <c:v>0.2</c:v>
                </c:pt>
                <c:pt idx="76165">
                  <c:v>0.2</c:v>
                </c:pt>
                <c:pt idx="76166">
                  <c:v>0.2</c:v>
                </c:pt>
                <c:pt idx="76167">
                  <c:v>0.2</c:v>
                </c:pt>
                <c:pt idx="76168">
                  <c:v>0.2</c:v>
                </c:pt>
                <c:pt idx="76169">
                  <c:v>0.2</c:v>
                </c:pt>
                <c:pt idx="76170">
                  <c:v>0.2</c:v>
                </c:pt>
                <c:pt idx="76171">
                  <c:v>0.2</c:v>
                </c:pt>
                <c:pt idx="76172">
                  <c:v>0.2</c:v>
                </c:pt>
                <c:pt idx="76173">
                  <c:v>0.2</c:v>
                </c:pt>
                <c:pt idx="76174">
                  <c:v>0.2</c:v>
                </c:pt>
                <c:pt idx="76175">
                  <c:v>0.2</c:v>
                </c:pt>
                <c:pt idx="76176">
                  <c:v>0.2</c:v>
                </c:pt>
                <c:pt idx="76177">
                  <c:v>0.2</c:v>
                </c:pt>
                <c:pt idx="76178">
                  <c:v>0.2</c:v>
                </c:pt>
                <c:pt idx="76179">
                  <c:v>0.2</c:v>
                </c:pt>
                <c:pt idx="76180">
                  <c:v>0.2</c:v>
                </c:pt>
                <c:pt idx="76181">
                  <c:v>0.2</c:v>
                </c:pt>
                <c:pt idx="76182">
                  <c:v>0.2</c:v>
                </c:pt>
                <c:pt idx="76183">
                  <c:v>0.2</c:v>
                </c:pt>
                <c:pt idx="76184">
                  <c:v>0.2</c:v>
                </c:pt>
                <c:pt idx="76185">
                  <c:v>0.2</c:v>
                </c:pt>
                <c:pt idx="76186">
                  <c:v>0.2</c:v>
                </c:pt>
                <c:pt idx="76187">
                  <c:v>0.2</c:v>
                </c:pt>
                <c:pt idx="76188">
                  <c:v>0.2</c:v>
                </c:pt>
                <c:pt idx="76189">
                  <c:v>0.2</c:v>
                </c:pt>
                <c:pt idx="76190">
                  <c:v>0.2</c:v>
                </c:pt>
                <c:pt idx="76191">
                  <c:v>0.2</c:v>
                </c:pt>
                <c:pt idx="76192">
                  <c:v>0.2</c:v>
                </c:pt>
                <c:pt idx="76193">
                  <c:v>0.2</c:v>
                </c:pt>
                <c:pt idx="76194">
                  <c:v>0.2</c:v>
                </c:pt>
                <c:pt idx="76195">
                  <c:v>0.2</c:v>
                </c:pt>
                <c:pt idx="76196">
                  <c:v>0.2</c:v>
                </c:pt>
                <c:pt idx="76197">
                  <c:v>0.2</c:v>
                </c:pt>
                <c:pt idx="76198">
                  <c:v>0.2</c:v>
                </c:pt>
                <c:pt idx="76199">
                  <c:v>0.2</c:v>
                </c:pt>
                <c:pt idx="76200">
                  <c:v>0.2</c:v>
                </c:pt>
                <c:pt idx="76201">
                  <c:v>0.2</c:v>
                </c:pt>
                <c:pt idx="76202">
                  <c:v>0.2</c:v>
                </c:pt>
                <c:pt idx="76203">
                  <c:v>0.2</c:v>
                </c:pt>
                <c:pt idx="76204">
                  <c:v>0.2</c:v>
                </c:pt>
                <c:pt idx="76205">
                  <c:v>0.2</c:v>
                </c:pt>
                <c:pt idx="76206">
                  <c:v>0.2</c:v>
                </c:pt>
                <c:pt idx="76207">
                  <c:v>0.2</c:v>
                </c:pt>
                <c:pt idx="76208">
                  <c:v>0.2</c:v>
                </c:pt>
                <c:pt idx="76209">
                  <c:v>0.2</c:v>
                </c:pt>
                <c:pt idx="76210">
                  <c:v>0.2</c:v>
                </c:pt>
                <c:pt idx="76211">
                  <c:v>0.2</c:v>
                </c:pt>
                <c:pt idx="76212">
                  <c:v>0.2</c:v>
                </c:pt>
                <c:pt idx="76213">
                  <c:v>0.2</c:v>
                </c:pt>
                <c:pt idx="76214">
                  <c:v>0.2</c:v>
                </c:pt>
                <c:pt idx="76215">
                  <c:v>0.2</c:v>
                </c:pt>
                <c:pt idx="76216">
                  <c:v>0.2</c:v>
                </c:pt>
                <c:pt idx="76217">
                  <c:v>0.2</c:v>
                </c:pt>
                <c:pt idx="76218">
                  <c:v>0.2</c:v>
                </c:pt>
                <c:pt idx="76219">
                  <c:v>0.2</c:v>
                </c:pt>
                <c:pt idx="76220">
                  <c:v>0.2</c:v>
                </c:pt>
                <c:pt idx="76221">
                  <c:v>0.2</c:v>
                </c:pt>
                <c:pt idx="76222">
                  <c:v>0.2</c:v>
                </c:pt>
                <c:pt idx="76223">
                  <c:v>0.2</c:v>
                </c:pt>
                <c:pt idx="76224">
                  <c:v>0.2</c:v>
                </c:pt>
                <c:pt idx="76225">
                  <c:v>0.2</c:v>
                </c:pt>
                <c:pt idx="76226">
                  <c:v>0.2</c:v>
                </c:pt>
                <c:pt idx="76227">
                  <c:v>0.2</c:v>
                </c:pt>
                <c:pt idx="76228">
                  <c:v>0.2</c:v>
                </c:pt>
                <c:pt idx="76229">
                  <c:v>0.2</c:v>
                </c:pt>
                <c:pt idx="76230">
                  <c:v>0.2</c:v>
                </c:pt>
                <c:pt idx="76231">
                  <c:v>0.2</c:v>
                </c:pt>
                <c:pt idx="76232">
                  <c:v>0.2</c:v>
                </c:pt>
                <c:pt idx="76233">
                  <c:v>0.2</c:v>
                </c:pt>
                <c:pt idx="76234">
                  <c:v>0.2</c:v>
                </c:pt>
                <c:pt idx="76235">
                  <c:v>0.2</c:v>
                </c:pt>
                <c:pt idx="76236">
                  <c:v>0.2</c:v>
                </c:pt>
                <c:pt idx="76237">
                  <c:v>0.2</c:v>
                </c:pt>
                <c:pt idx="76238">
                  <c:v>0.2</c:v>
                </c:pt>
                <c:pt idx="76239">
                  <c:v>0.2</c:v>
                </c:pt>
                <c:pt idx="76240">
                  <c:v>0.2</c:v>
                </c:pt>
                <c:pt idx="76241">
                  <c:v>0.2</c:v>
                </c:pt>
                <c:pt idx="76242">
                  <c:v>0.2</c:v>
                </c:pt>
                <c:pt idx="76243">
                  <c:v>0.2</c:v>
                </c:pt>
                <c:pt idx="76244">
                  <c:v>0.2</c:v>
                </c:pt>
                <c:pt idx="76245">
                  <c:v>0.2</c:v>
                </c:pt>
                <c:pt idx="76246">
                  <c:v>0.2</c:v>
                </c:pt>
                <c:pt idx="76247">
                  <c:v>0.2</c:v>
                </c:pt>
                <c:pt idx="76248">
                  <c:v>0.2</c:v>
                </c:pt>
                <c:pt idx="76249">
                  <c:v>0.2</c:v>
                </c:pt>
                <c:pt idx="76250">
                  <c:v>0.2</c:v>
                </c:pt>
                <c:pt idx="76251">
                  <c:v>0.2</c:v>
                </c:pt>
                <c:pt idx="76252">
                  <c:v>0.2</c:v>
                </c:pt>
                <c:pt idx="76253">
                  <c:v>0.2</c:v>
                </c:pt>
                <c:pt idx="76254">
                  <c:v>0.2</c:v>
                </c:pt>
                <c:pt idx="76255">
                  <c:v>0.2</c:v>
                </c:pt>
                <c:pt idx="76256">
                  <c:v>0.2</c:v>
                </c:pt>
                <c:pt idx="76257">
                  <c:v>0.2</c:v>
                </c:pt>
                <c:pt idx="76258">
                  <c:v>0.2</c:v>
                </c:pt>
                <c:pt idx="76259">
                  <c:v>0.2</c:v>
                </c:pt>
                <c:pt idx="76260">
                  <c:v>0.2</c:v>
                </c:pt>
                <c:pt idx="76261">
                  <c:v>0.2</c:v>
                </c:pt>
                <c:pt idx="76262">
                  <c:v>0.2</c:v>
                </c:pt>
                <c:pt idx="76263">
                  <c:v>0.2</c:v>
                </c:pt>
                <c:pt idx="76264">
                  <c:v>0.2</c:v>
                </c:pt>
                <c:pt idx="76265">
                  <c:v>0.2</c:v>
                </c:pt>
                <c:pt idx="76266">
                  <c:v>0.2</c:v>
                </c:pt>
                <c:pt idx="76267">
                  <c:v>0.2</c:v>
                </c:pt>
                <c:pt idx="76268">
                  <c:v>0.2</c:v>
                </c:pt>
                <c:pt idx="76269">
                  <c:v>0.2</c:v>
                </c:pt>
                <c:pt idx="76270">
                  <c:v>0.2</c:v>
                </c:pt>
                <c:pt idx="76271">
                  <c:v>0.2</c:v>
                </c:pt>
                <c:pt idx="76272">
                  <c:v>0.2</c:v>
                </c:pt>
                <c:pt idx="76273">
                  <c:v>0.2</c:v>
                </c:pt>
                <c:pt idx="76274">
                  <c:v>0.2</c:v>
                </c:pt>
                <c:pt idx="76275">
                  <c:v>0.2</c:v>
                </c:pt>
                <c:pt idx="76276">
                  <c:v>0.2</c:v>
                </c:pt>
                <c:pt idx="76277">
                  <c:v>0.2</c:v>
                </c:pt>
                <c:pt idx="76278">
                  <c:v>0.2</c:v>
                </c:pt>
                <c:pt idx="76279">
                  <c:v>0.2</c:v>
                </c:pt>
                <c:pt idx="76280">
                  <c:v>0.2</c:v>
                </c:pt>
                <c:pt idx="76281">
                  <c:v>0.2</c:v>
                </c:pt>
                <c:pt idx="76282">
                  <c:v>0.2</c:v>
                </c:pt>
                <c:pt idx="76283">
                  <c:v>0.2</c:v>
                </c:pt>
                <c:pt idx="76284">
                  <c:v>0.2</c:v>
                </c:pt>
                <c:pt idx="76285">
                  <c:v>0.2</c:v>
                </c:pt>
                <c:pt idx="76286">
                  <c:v>0.2</c:v>
                </c:pt>
                <c:pt idx="76287">
                  <c:v>0.2</c:v>
                </c:pt>
                <c:pt idx="76288">
                  <c:v>0.2</c:v>
                </c:pt>
                <c:pt idx="76289">
                  <c:v>0.2</c:v>
                </c:pt>
                <c:pt idx="76290">
                  <c:v>0.2</c:v>
                </c:pt>
                <c:pt idx="76291">
                  <c:v>0.2</c:v>
                </c:pt>
                <c:pt idx="76292">
                  <c:v>0.2</c:v>
                </c:pt>
                <c:pt idx="76293">
                  <c:v>0.2</c:v>
                </c:pt>
                <c:pt idx="76294">
                  <c:v>0.2</c:v>
                </c:pt>
                <c:pt idx="76295">
                  <c:v>0.2</c:v>
                </c:pt>
                <c:pt idx="76296">
                  <c:v>0.2</c:v>
                </c:pt>
                <c:pt idx="76297">
                  <c:v>0.2</c:v>
                </c:pt>
                <c:pt idx="76298">
                  <c:v>0.2</c:v>
                </c:pt>
                <c:pt idx="76299">
                  <c:v>0.2</c:v>
                </c:pt>
                <c:pt idx="76300">
                  <c:v>0.2</c:v>
                </c:pt>
                <c:pt idx="76301">
                  <c:v>0.2</c:v>
                </c:pt>
                <c:pt idx="76302">
                  <c:v>0.2</c:v>
                </c:pt>
                <c:pt idx="76303">
                  <c:v>0.2</c:v>
                </c:pt>
                <c:pt idx="76304">
                  <c:v>0.2</c:v>
                </c:pt>
                <c:pt idx="76305">
                  <c:v>0.2</c:v>
                </c:pt>
                <c:pt idx="76306">
                  <c:v>0.2</c:v>
                </c:pt>
                <c:pt idx="76307">
                  <c:v>0.2</c:v>
                </c:pt>
                <c:pt idx="76308">
                  <c:v>0.2</c:v>
                </c:pt>
                <c:pt idx="76309">
                  <c:v>0.2</c:v>
                </c:pt>
                <c:pt idx="76310">
                  <c:v>0.2</c:v>
                </c:pt>
                <c:pt idx="76311">
                  <c:v>0.2</c:v>
                </c:pt>
                <c:pt idx="76312">
                  <c:v>0.2</c:v>
                </c:pt>
                <c:pt idx="76313">
                  <c:v>0.2</c:v>
                </c:pt>
                <c:pt idx="76314">
                  <c:v>0.2</c:v>
                </c:pt>
                <c:pt idx="76315">
                  <c:v>0.2</c:v>
                </c:pt>
                <c:pt idx="76316">
                  <c:v>0.2</c:v>
                </c:pt>
                <c:pt idx="76317">
                  <c:v>0.2</c:v>
                </c:pt>
                <c:pt idx="76318">
                  <c:v>0.2</c:v>
                </c:pt>
                <c:pt idx="76319">
                  <c:v>0.2</c:v>
                </c:pt>
                <c:pt idx="76320">
                  <c:v>0.2</c:v>
                </c:pt>
                <c:pt idx="76321">
                  <c:v>0.2</c:v>
                </c:pt>
                <c:pt idx="76322">
                  <c:v>0.2</c:v>
                </c:pt>
                <c:pt idx="76323">
                  <c:v>0.2</c:v>
                </c:pt>
                <c:pt idx="76324">
                  <c:v>0.2</c:v>
                </c:pt>
                <c:pt idx="76325">
                  <c:v>0.2</c:v>
                </c:pt>
                <c:pt idx="76326">
                  <c:v>0.2</c:v>
                </c:pt>
                <c:pt idx="76327">
                  <c:v>0.2</c:v>
                </c:pt>
                <c:pt idx="76328">
                  <c:v>0.2</c:v>
                </c:pt>
                <c:pt idx="76329">
                  <c:v>0.2</c:v>
                </c:pt>
                <c:pt idx="76330">
                  <c:v>0.2</c:v>
                </c:pt>
                <c:pt idx="76331">
                  <c:v>0.2</c:v>
                </c:pt>
                <c:pt idx="76332">
                  <c:v>0.2</c:v>
                </c:pt>
                <c:pt idx="76333">
                  <c:v>0.2</c:v>
                </c:pt>
                <c:pt idx="76334">
                  <c:v>0.2</c:v>
                </c:pt>
                <c:pt idx="76335">
                  <c:v>0.2</c:v>
                </c:pt>
                <c:pt idx="76336">
                  <c:v>0.2</c:v>
                </c:pt>
                <c:pt idx="76337">
                  <c:v>0.2</c:v>
                </c:pt>
                <c:pt idx="76338">
                  <c:v>0.2</c:v>
                </c:pt>
                <c:pt idx="76339">
                  <c:v>0.2</c:v>
                </c:pt>
                <c:pt idx="76340">
                  <c:v>0.2</c:v>
                </c:pt>
                <c:pt idx="76341">
                  <c:v>0.2</c:v>
                </c:pt>
                <c:pt idx="76342">
                  <c:v>0.2</c:v>
                </c:pt>
                <c:pt idx="76343">
                  <c:v>0.2</c:v>
                </c:pt>
                <c:pt idx="76344">
                  <c:v>0.2</c:v>
                </c:pt>
                <c:pt idx="76345">
                  <c:v>0.2</c:v>
                </c:pt>
                <c:pt idx="76346">
                  <c:v>0.2</c:v>
                </c:pt>
                <c:pt idx="76347">
                  <c:v>0.2</c:v>
                </c:pt>
                <c:pt idx="76348">
                  <c:v>0.2</c:v>
                </c:pt>
                <c:pt idx="76349">
                  <c:v>0.2</c:v>
                </c:pt>
                <c:pt idx="76350">
                  <c:v>0.2</c:v>
                </c:pt>
                <c:pt idx="76351">
                  <c:v>0.2</c:v>
                </c:pt>
                <c:pt idx="76352">
                  <c:v>0.2</c:v>
                </c:pt>
                <c:pt idx="76353">
                  <c:v>0.2</c:v>
                </c:pt>
                <c:pt idx="76354">
                  <c:v>0.2</c:v>
                </c:pt>
                <c:pt idx="76355">
                  <c:v>0.2</c:v>
                </c:pt>
                <c:pt idx="76356">
                  <c:v>0.2</c:v>
                </c:pt>
                <c:pt idx="76357">
                  <c:v>0.2</c:v>
                </c:pt>
                <c:pt idx="76358">
                  <c:v>0.2</c:v>
                </c:pt>
                <c:pt idx="76359">
                  <c:v>0.2</c:v>
                </c:pt>
                <c:pt idx="76360">
                  <c:v>0.2</c:v>
                </c:pt>
                <c:pt idx="76361">
                  <c:v>0.2</c:v>
                </c:pt>
                <c:pt idx="76362">
                  <c:v>0.2</c:v>
                </c:pt>
                <c:pt idx="76363">
                  <c:v>0.2</c:v>
                </c:pt>
                <c:pt idx="76364">
                  <c:v>0.2</c:v>
                </c:pt>
                <c:pt idx="76365">
                  <c:v>0.2</c:v>
                </c:pt>
                <c:pt idx="76366">
                  <c:v>0.2</c:v>
                </c:pt>
                <c:pt idx="76367">
                  <c:v>0.2</c:v>
                </c:pt>
                <c:pt idx="76368">
                  <c:v>0.2</c:v>
                </c:pt>
                <c:pt idx="76369">
                  <c:v>0.2</c:v>
                </c:pt>
                <c:pt idx="76370">
                  <c:v>0.2</c:v>
                </c:pt>
                <c:pt idx="76371">
                  <c:v>0.2</c:v>
                </c:pt>
                <c:pt idx="76372">
                  <c:v>0.2</c:v>
                </c:pt>
                <c:pt idx="76373">
                  <c:v>0.2</c:v>
                </c:pt>
                <c:pt idx="76374">
                  <c:v>0.2</c:v>
                </c:pt>
                <c:pt idx="76375">
                  <c:v>0.2</c:v>
                </c:pt>
                <c:pt idx="76376">
                  <c:v>0.2</c:v>
                </c:pt>
                <c:pt idx="76377">
                  <c:v>0.2</c:v>
                </c:pt>
                <c:pt idx="76378">
                  <c:v>0.2</c:v>
                </c:pt>
                <c:pt idx="76379">
                  <c:v>0.2</c:v>
                </c:pt>
                <c:pt idx="76380">
                  <c:v>0.2</c:v>
                </c:pt>
                <c:pt idx="76381">
                  <c:v>0.2</c:v>
                </c:pt>
                <c:pt idx="76382">
                  <c:v>0.2</c:v>
                </c:pt>
                <c:pt idx="76383">
                  <c:v>0.2</c:v>
                </c:pt>
                <c:pt idx="76384">
                  <c:v>0.2</c:v>
                </c:pt>
                <c:pt idx="76385">
                  <c:v>0.2</c:v>
                </c:pt>
                <c:pt idx="76386">
                  <c:v>0.2</c:v>
                </c:pt>
                <c:pt idx="76387">
                  <c:v>0.2</c:v>
                </c:pt>
                <c:pt idx="76388">
                  <c:v>0.2</c:v>
                </c:pt>
                <c:pt idx="76389">
                  <c:v>0.2</c:v>
                </c:pt>
                <c:pt idx="76390">
                  <c:v>0.2</c:v>
                </c:pt>
                <c:pt idx="76391">
                  <c:v>0.2</c:v>
                </c:pt>
                <c:pt idx="76392">
                  <c:v>0.2</c:v>
                </c:pt>
                <c:pt idx="76393">
                  <c:v>0.2</c:v>
                </c:pt>
                <c:pt idx="76394">
                  <c:v>0.2</c:v>
                </c:pt>
                <c:pt idx="76395">
                  <c:v>0.2</c:v>
                </c:pt>
                <c:pt idx="76396">
                  <c:v>0.2</c:v>
                </c:pt>
                <c:pt idx="76397">
                  <c:v>0.2</c:v>
                </c:pt>
                <c:pt idx="76398">
                  <c:v>0.2</c:v>
                </c:pt>
                <c:pt idx="76399">
                  <c:v>0.2</c:v>
                </c:pt>
                <c:pt idx="76400">
                  <c:v>0.2</c:v>
                </c:pt>
                <c:pt idx="76401">
                  <c:v>0.2</c:v>
                </c:pt>
                <c:pt idx="76402">
                  <c:v>0.2</c:v>
                </c:pt>
                <c:pt idx="76403">
                  <c:v>0.2</c:v>
                </c:pt>
                <c:pt idx="76404">
                  <c:v>0.2</c:v>
                </c:pt>
                <c:pt idx="76405">
                  <c:v>0.2</c:v>
                </c:pt>
                <c:pt idx="76406">
                  <c:v>0.2</c:v>
                </c:pt>
                <c:pt idx="76407">
                  <c:v>0.2</c:v>
                </c:pt>
                <c:pt idx="76408">
                  <c:v>0.2</c:v>
                </c:pt>
                <c:pt idx="76409">
                  <c:v>0.2</c:v>
                </c:pt>
                <c:pt idx="76410">
                  <c:v>0.2</c:v>
                </c:pt>
                <c:pt idx="76411">
                  <c:v>0.2</c:v>
                </c:pt>
                <c:pt idx="76412">
                  <c:v>0.2</c:v>
                </c:pt>
                <c:pt idx="76413">
                  <c:v>0.2</c:v>
                </c:pt>
                <c:pt idx="76414">
                  <c:v>0.2</c:v>
                </c:pt>
                <c:pt idx="76415">
                  <c:v>0.2</c:v>
                </c:pt>
                <c:pt idx="76416">
                  <c:v>0.2</c:v>
                </c:pt>
                <c:pt idx="76417">
                  <c:v>0.2</c:v>
                </c:pt>
                <c:pt idx="76418">
                  <c:v>0.2</c:v>
                </c:pt>
                <c:pt idx="76419">
                  <c:v>0.2</c:v>
                </c:pt>
                <c:pt idx="76420">
                  <c:v>0.2</c:v>
                </c:pt>
                <c:pt idx="76421">
                  <c:v>0.2</c:v>
                </c:pt>
                <c:pt idx="76422">
                  <c:v>0.2</c:v>
                </c:pt>
                <c:pt idx="76423">
                  <c:v>0.2</c:v>
                </c:pt>
                <c:pt idx="76424">
                  <c:v>0.2</c:v>
                </c:pt>
                <c:pt idx="76425">
                  <c:v>0.2</c:v>
                </c:pt>
                <c:pt idx="76426">
                  <c:v>0.2</c:v>
                </c:pt>
                <c:pt idx="76427">
                  <c:v>0.2</c:v>
                </c:pt>
                <c:pt idx="76428">
                  <c:v>0.2</c:v>
                </c:pt>
                <c:pt idx="76429">
                  <c:v>0.2</c:v>
                </c:pt>
                <c:pt idx="76430">
                  <c:v>0.2</c:v>
                </c:pt>
                <c:pt idx="76431">
                  <c:v>0.2</c:v>
                </c:pt>
                <c:pt idx="76432">
                  <c:v>0.2</c:v>
                </c:pt>
                <c:pt idx="76433">
                  <c:v>0.2</c:v>
                </c:pt>
                <c:pt idx="76434">
                  <c:v>0.2</c:v>
                </c:pt>
                <c:pt idx="76435">
                  <c:v>0.2</c:v>
                </c:pt>
                <c:pt idx="76436">
                  <c:v>0.2</c:v>
                </c:pt>
                <c:pt idx="76437">
                  <c:v>0.2</c:v>
                </c:pt>
                <c:pt idx="76438">
                  <c:v>0.2</c:v>
                </c:pt>
                <c:pt idx="76439">
                  <c:v>0.2</c:v>
                </c:pt>
                <c:pt idx="76440">
                  <c:v>0.2</c:v>
                </c:pt>
                <c:pt idx="76441">
                  <c:v>0.2</c:v>
                </c:pt>
                <c:pt idx="76442">
                  <c:v>0.2</c:v>
                </c:pt>
                <c:pt idx="76443">
                  <c:v>0.2</c:v>
                </c:pt>
                <c:pt idx="76444">
                  <c:v>0.2</c:v>
                </c:pt>
                <c:pt idx="76445">
                  <c:v>0.2</c:v>
                </c:pt>
                <c:pt idx="76446">
                  <c:v>0.2</c:v>
                </c:pt>
                <c:pt idx="76447">
                  <c:v>0.2</c:v>
                </c:pt>
                <c:pt idx="76448">
                  <c:v>0.2</c:v>
                </c:pt>
                <c:pt idx="76449">
                  <c:v>0.2</c:v>
                </c:pt>
                <c:pt idx="76450">
                  <c:v>0.2</c:v>
                </c:pt>
                <c:pt idx="76451">
                  <c:v>0.2</c:v>
                </c:pt>
                <c:pt idx="76452">
                  <c:v>0.2</c:v>
                </c:pt>
                <c:pt idx="76453">
                  <c:v>0.2</c:v>
                </c:pt>
                <c:pt idx="76454">
                  <c:v>0.2</c:v>
                </c:pt>
                <c:pt idx="76455">
                  <c:v>0.2</c:v>
                </c:pt>
                <c:pt idx="76456">
                  <c:v>0.2</c:v>
                </c:pt>
                <c:pt idx="76457">
                  <c:v>0.2</c:v>
                </c:pt>
                <c:pt idx="76458">
                  <c:v>0.2</c:v>
                </c:pt>
                <c:pt idx="76459">
                  <c:v>0.2</c:v>
                </c:pt>
                <c:pt idx="76460">
                  <c:v>0.2</c:v>
                </c:pt>
                <c:pt idx="76461">
                  <c:v>0.2</c:v>
                </c:pt>
                <c:pt idx="76462">
                  <c:v>0.2</c:v>
                </c:pt>
                <c:pt idx="76463">
                  <c:v>0.2</c:v>
                </c:pt>
                <c:pt idx="76464">
                  <c:v>0.2</c:v>
                </c:pt>
                <c:pt idx="76465">
                  <c:v>0.2</c:v>
                </c:pt>
                <c:pt idx="76466">
                  <c:v>0.2</c:v>
                </c:pt>
                <c:pt idx="76467">
                  <c:v>0.2</c:v>
                </c:pt>
                <c:pt idx="76468">
                  <c:v>0.2</c:v>
                </c:pt>
                <c:pt idx="76469">
                  <c:v>0.2</c:v>
                </c:pt>
                <c:pt idx="76470">
                  <c:v>0.2</c:v>
                </c:pt>
                <c:pt idx="76471">
                  <c:v>0.2</c:v>
                </c:pt>
                <c:pt idx="76472">
                  <c:v>0.2</c:v>
                </c:pt>
                <c:pt idx="76473">
                  <c:v>0.2</c:v>
                </c:pt>
                <c:pt idx="76474">
                  <c:v>0.2</c:v>
                </c:pt>
                <c:pt idx="76475">
                  <c:v>0.2</c:v>
                </c:pt>
                <c:pt idx="76476">
                  <c:v>0.2</c:v>
                </c:pt>
                <c:pt idx="76477">
                  <c:v>0.2</c:v>
                </c:pt>
                <c:pt idx="76478">
                  <c:v>0.2</c:v>
                </c:pt>
                <c:pt idx="76479">
                  <c:v>0.2</c:v>
                </c:pt>
                <c:pt idx="76480">
                  <c:v>0.2</c:v>
                </c:pt>
                <c:pt idx="76481">
                  <c:v>0.2</c:v>
                </c:pt>
                <c:pt idx="76482">
                  <c:v>0.2</c:v>
                </c:pt>
                <c:pt idx="76483">
                  <c:v>0.2</c:v>
                </c:pt>
                <c:pt idx="76484">
                  <c:v>0.2</c:v>
                </c:pt>
                <c:pt idx="76485">
                  <c:v>0.2</c:v>
                </c:pt>
                <c:pt idx="76486">
                  <c:v>0.2</c:v>
                </c:pt>
                <c:pt idx="76487">
                  <c:v>0.2</c:v>
                </c:pt>
                <c:pt idx="76488">
                  <c:v>0.2</c:v>
                </c:pt>
                <c:pt idx="76489">
                  <c:v>0.2</c:v>
                </c:pt>
                <c:pt idx="76490">
                  <c:v>0.2</c:v>
                </c:pt>
                <c:pt idx="76491">
                  <c:v>0.2</c:v>
                </c:pt>
                <c:pt idx="76492">
                  <c:v>0.2</c:v>
                </c:pt>
                <c:pt idx="76493">
                  <c:v>0.2</c:v>
                </c:pt>
                <c:pt idx="76494">
                  <c:v>0.2</c:v>
                </c:pt>
                <c:pt idx="76495">
                  <c:v>0.2</c:v>
                </c:pt>
                <c:pt idx="76496">
                  <c:v>0.2</c:v>
                </c:pt>
                <c:pt idx="76497">
                  <c:v>0.2</c:v>
                </c:pt>
                <c:pt idx="76498">
                  <c:v>0.2</c:v>
                </c:pt>
                <c:pt idx="76499">
                  <c:v>0.2</c:v>
                </c:pt>
                <c:pt idx="76500">
                  <c:v>0.2</c:v>
                </c:pt>
                <c:pt idx="76501">
                  <c:v>0.2</c:v>
                </c:pt>
                <c:pt idx="76502">
                  <c:v>0.2</c:v>
                </c:pt>
                <c:pt idx="76503">
                  <c:v>0.2</c:v>
                </c:pt>
                <c:pt idx="76504">
                  <c:v>0.2</c:v>
                </c:pt>
                <c:pt idx="76505">
                  <c:v>0.2</c:v>
                </c:pt>
                <c:pt idx="76506">
                  <c:v>0.2</c:v>
                </c:pt>
                <c:pt idx="76507">
                  <c:v>0.2</c:v>
                </c:pt>
                <c:pt idx="76508">
                  <c:v>0.2</c:v>
                </c:pt>
                <c:pt idx="76509">
                  <c:v>0.2</c:v>
                </c:pt>
                <c:pt idx="76510">
                  <c:v>0.2</c:v>
                </c:pt>
                <c:pt idx="76511">
                  <c:v>0.2</c:v>
                </c:pt>
                <c:pt idx="76512">
                  <c:v>0.2</c:v>
                </c:pt>
                <c:pt idx="76513">
                  <c:v>0.2</c:v>
                </c:pt>
                <c:pt idx="76514">
                  <c:v>0.2</c:v>
                </c:pt>
                <c:pt idx="76515">
                  <c:v>0.2</c:v>
                </c:pt>
                <c:pt idx="76516">
                  <c:v>0.2</c:v>
                </c:pt>
                <c:pt idx="76517">
                  <c:v>0.2</c:v>
                </c:pt>
                <c:pt idx="76518">
                  <c:v>0.2</c:v>
                </c:pt>
                <c:pt idx="76519">
                  <c:v>0.2</c:v>
                </c:pt>
                <c:pt idx="76520">
                  <c:v>0.2</c:v>
                </c:pt>
                <c:pt idx="76521">
                  <c:v>0.2</c:v>
                </c:pt>
                <c:pt idx="76522">
                  <c:v>0.2</c:v>
                </c:pt>
                <c:pt idx="76523">
                  <c:v>0.2</c:v>
                </c:pt>
                <c:pt idx="76524">
                  <c:v>0.2</c:v>
                </c:pt>
                <c:pt idx="76525">
                  <c:v>0.2</c:v>
                </c:pt>
                <c:pt idx="76526">
                  <c:v>0.2</c:v>
                </c:pt>
                <c:pt idx="76527">
                  <c:v>0.2</c:v>
                </c:pt>
                <c:pt idx="76528">
                  <c:v>0.2</c:v>
                </c:pt>
                <c:pt idx="76529">
                  <c:v>0.2</c:v>
                </c:pt>
                <c:pt idx="76530">
                  <c:v>0.2</c:v>
                </c:pt>
                <c:pt idx="76531">
                  <c:v>0.2</c:v>
                </c:pt>
                <c:pt idx="76532">
                  <c:v>0.2</c:v>
                </c:pt>
                <c:pt idx="76533">
                  <c:v>0.2</c:v>
                </c:pt>
                <c:pt idx="76534">
                  <c:v>0.2</c:v>
                </c:pt>
                <c:pt idx="76535">
                  <c:v>0.2</c:v>
                </c:pt>
                <c:pt idx="76536">
                  <c:v>0.2</c:v>
                </c:pt>
                <c:pt idx="76537">
                  <c:v>0.2</c:v>
                </c:pt>
                <c:pt idx="76538">
                  <c:v>0.2</c:v>
                </c:pt>
                <c:pt idx="76539">
                  <c:v>0.2</c:v>
                </c:pt>
                <c:pt idx="76540">
                  <c:v>0.2</c:v>
                </c:pt>
                <c:pt idx="76541">
                  <c:v>0.2</c:v>
                </c:pt>
                <c:pt idx="76542">
                  <c:v>0.2</c:v>
                </c:pt>
                <c:pt idx="76543">
                  <c:v>0.2</c:v>
                </c:pt>
                <c:pt idx="76544">
                  <c:v>0.2</c:v>
                </c:pt>
                <c:pt idx="76545">
                  <c:v>0.2</c:v>
                </c:pt>
                <c:pt idx="76546">
                  <c:v>0.2</c:v>
                </c:pt>
                <c:pt idx="76547">
                  <c:v>0.2</c:v>
                </c:pt>
                <c:pt idx="76548">
                  <c:v>0.2</c:v>
                </c:pt>
                <c:pt idx="76549">
                  <c:v>0.2</c:v>
                </c:pt>
                <c:pt idx="76550">
                  <c:v>0.2</c:v>
                </c:pt>
                <c:pt idx="76551">
                  <c:v>0.2</c:v>
                </c:pt>
                <c:pt idx="76552">
                  <c:v>0.2</c:v>
                </c:pt>
                <c:pt idx="76553">
                  <c:v>0.2</c:v>
                </c:pt>
                <c:pt idx="76554">
                  <c:v>0.2</c:v>
                </c:pt>
                <c:pt idx="76555">
                  <c:v>0.2</c:v>
                </c:pt>
                <c:pt idx="76556">
                  <c:v>0.2</c:v>
                </c:pt>
                <c:pt idx="76557">
                  <c:v>0.2</c:v>
                </c:pt>
                <c:pt idx="76558">
                  <c:v>0.2</c:v>
                </c:pt>
                <c:pt idx="76559">
                  <c:v>0.2</c:v>
                </c:pt>
                <c:pt idx="76560">
                  <c:v>0.2</c:v>
                </c:pt>
                <c:pt idx="76561">
                  <c:v>0.2</c:v>
                </c:pt>
                <c:pt idx="76562">
                  <c:v>0.2</c:v>
                </c:pt>
                <c:pt idx="76563">
                  <c:v>0.2</c:v>
                </c:pt>
                <c:pt idx="76564">
                  <c:v>0.2</c:v>
                </c:pt>
                <c:pt idx="76565">
                  <c:v>0.2</c:v>
                </c:pt>
                <c:pt idx="76566">
                  <c:v>0.2</c:v>
                </c:pt>
                <c:pt idx="76567">
                  <c:v>0.2</c:v>
                </c:pt>
                <c:pt idx="76568">
                  <c:v>0.2</c:v>
                </c:pt>
                <c:pt idx="76569">
                  <c:v>0.2</c:v>
                </c:pt>
                <c:pt idx="76570">
                  <c:v>0.2</c:v>
                </c:pt>
                <c:pt idx="76571">
                  <c:v>0.2</c:v>
                </c:pt>
                <c:pt idx="76572">
                  <c:v>0.2</c:v>
                </c:pt>
                <c:pt idx="76573">
                  <c:v>0.2</c:v>
                </c:pt>
                <c:pt idx="76574">
                  <c:v>0.2</c:v>
                </c:pt>
                <c:pt idx="76575">
                  <c:v>0.2</c:v>
                </c:pt>
                <c:pt idx="76576">
                  <c:v>0.2</c:v>
                </c:pt>
                <c:pt idx="76577">
                  <c:v>0.2</c:v>
                </c:pt>
                <c:pt idx="76578">
                  <c:v>0.2</c:v>
                </c:pt>
                <c:pt idx="76579">
                  <c:v>0.2</c:v>
                </c:pt>
                <c:pt idx="76580">
                  <c:v>0.2</c:v>
                </c:pt>
                <c:pt idx="76581">
                  <c:v>0.2</c:v>
                </c:pt>
                <c:pt idx="76582">
                  <c:v>0.2</c:v>
                </c:pt>
                <c:pt idx="76583">
                  <c:v>0.2</c:v>
                </c:pt>
                <c:pt idx="76584">
                  <c:v>0.2</c:v>
                </c:pt>
                <c:pt idx="76585">
                  <c:v>0.2</c:v>
                </c:pt>
                <c:pt idx="76586">
                  <c:v>0.2</c:v>
                </c:pt>
                <c:pt idx="76587">
                  <c:v>0.2</c:v>
                </c:pt>
                <c:pt idx="76588">
                  <c:v>0.2</c:v>
                </c:pt>
                <c:pt idx="76589">
                  <c:v>0.2</c:v>
                </c:pt>
                <c:pt idx="76590">
                  <c:v>0.2</c:v>
                </c:pt>
                <c:pt idx="76591">
                  <c:v>0.2</c:v>
                </c:pt>
                <c:pt idx="76592">
                  <c:v>0.2</c:v>
                </c:pt>
                <c:pt idx="76593">
                  <c:v>0.2</c:v>
                </c:pt>
                <c:pt idx="76594">
                  <c:v>0.2</c:v>
                </c:pt>
                <c:pt idx="76595">
                  <c:v>0.2</c:v>
                </c:pt>
                <c:pt idx="76596">
                  <c:v>0.2</c:v>
                </c:pt>
                <c:pt idx="76597">
                  <c:v>0.2</c:v>
                </c:pt>
                <c:pt idx="76598">
                  <c:v>0.2</c:v>
                </c:pt>
                <c:pt idx="76599">
                  <c:v>0.2</c:v>
                </c:pt>
                <c:pt idx="76600">
                  <c:v>0.2</c:v>
                </c:pt>
                <c:pt idx="76601">
                  <c:v>0.2</c:v>
                </c:pt>
                <c:pt idx="76602">
                  <c:v>0.2</c:v>
                </c:pt>
                <c:pt idx="76603">
                  <c:v>0.2</c:v>
                </c:pt>
                <c:pt idx="76604">
                  <c:v>0.2</c:v>
                </c:pt>
                <c:pt idx="76605">
                  <c:v>0.2</c:v>
                </c:pt>
                <c:pt idx="76606">
                  <c:v>0.2</c:v>
                </c:pt>
                <c:pt idx="76607">
                  <c:v>0.2</c:v>
                </c:pt>
                <c:pt idx="76608">
                  <c:v>0.2</c:v>
                </c:pt>
                <c:pt idx="76609">
                  <c:v>0.2</c:v>
                </c:pt>
                <c:pt idx="76610">
                  <c:v>0.2</c:v>
                </c:pt>
                <c:pt idx="76611">
                  <c:v>0.2</c:v>
                </c:pt>
                <c:pt idx="76612">
                  <c:v>0.2</c:v>
                </c:pt>
                <c:pt idx="76613">
                  <c:v>0.2</c:v>
                </c:pt>
                <c:pt idx="76614">
                  <c:v>0.2</c:v>
                </c:pt>
                <c:pt idx="76615">
                  <c:v>0.2</c:v>
                </c:pt>
                <c:pt idx="76616">
                  <c:v>0.2</c:v>
                </c:pt>
                <c:pt idx="76617">
                  <c:v>0.2</c:v>
                </c:pt>
                <c:pt idx="76618">
                  <c:v>0.2</c:v>
                </c:pt>
                <c:pt idx="76619">
                  <c:v>0.2</c:v>
                </c:pt>
                <c:pt idx="76620">
                  <c:v>0.2</c:v>
                </c:pt>
                <c:pt idx="76621">
                  <c:v>0.2</c:v>
                </c:pt>
                <c:pt idx="76622">
                  <c:v>0.2</c:v>
                </c:pt>
                <c:pt idx="76623">
                  <c:v>0.2</c:v>
                </c:pt>
                <c:pt idx="76624">
                  <c:v>0.2</c:v>
                </c:pt>
                <c:pt idx="76625">
                  <c:v>0.2</c:v>
                </c:pt>
                <c:pt idx="76626">
                  <c:v>0.2</c:v>
                </c:pt>
                <c:pt idx="76627">
                  <c:v>0.2</c:v>
                </c:pt>
                <c:pt idx="76628">
                  <c:v>0.2</c:v>
                </c:pt>
                <c:pt idx="76629">
                  <c:v>0.2</c:v>
                </c:pt>
                <c:pt idx="76630">
                  <c:v>0.2</c:v>
                </c:pt>
                <c:pt idx="76631">
                  <c:v>0.2</c:v>
                </c:pt>
                <c:pt idx="76632">
                  <c:v>0.2</c:v>
                </c:pt>
                <c:pt idx="76633">
                  <c:v>0.2</c:v>
                </c:pt>
                <c:pt idx="76634">
                  <c:v>0.2</c:v>
                </c:pt>
                <c:pt idx="76635">
                  <c:v>0.2</c:v>
                </c:pt>
                <c:pt idx="76636">
                  <c:v>0.2</c:v>
                </c:pt>
                <c:pt idx="76637">
                  <c:v>0.2</c:v>
                </c:pt>
                <c:pt idx="76638">
                  <c:v>0.2</c:v>
                </c:pt>
                <c:pt idx="76639">
                  <c:v>0.2</c:v>
                </c:pt>
                <c:pt idx="76640">
                  <c:v>0.2</c:v>
                </c:pt>
                <c:pt idx="76641">
                  <c:v>0.2</c:v>
                </c:pt>
                <c:pt idx="76642">
                  <c:v>0.2</c:v>
                </c:pt>
                <c:pt idx="76643">
                  <c:v>0.2</c:v>
                </c:pt>
                <c:pt idx="76644">
                  <c:v>0.2</c:v>
                </c:pt>
                <c:pt idx="76645">
                  <c:v>0.2</c:v>
                </c:pt>
                <c:pt idx="76646">
                  <c:v>0.2</c:v>
                </c:pt>
                <c:pt idx="76647">
                  <c:v>0.2</c:v>
                </c:pt>
                <c:pt idx="76648">
                  <c:v>0.2</c:v>
                </c:pt>
                <c:pt idx="76649">
                  <c:v>0.2</c:v>
                </c:pt>
                <c:pt idx="76650">
                  <c:v>0.2</c:v>
                </c:pt>
                <c:pt idx="76651">
                  <c:v>0.2</c:v>
                </c:pt>
                <c:pt idx="76652">
                  <c:v>0.2</c:v>
                </c:pt>
                <c:pt idx="76653">
                  <c:v>0.2</c:v>
                </c:pt>
                <c:pt idx="76654">
                  <c:v>0.2</c:v>
                </c:pt>
                <c:pt idx="76655">
                  <c:v>0.2</c:v>
                </c:pt>
                <c:pt idx="76656">
                  <c:v>0.2</c:v>
                </c:pt>
                <c:pt idx="76657">
                  <c:v>0.2</c:v>
                </c:pt>
                <c:pt idx="76658">
                  <c:v>0.2</c:v>
                </c:pt>
                <c:pt idx="76659">
                  <c:v>0.2</c:v>
                </c:pt>
                <c:pt idx="76660">
                  <c:v>0.2</c:v>
                </c:pt>
                <c:pt idx="76661">
                  <c:v>0.2</c:v>
                </c:pt>
                <c:pt idx="76662">
                  <c:v>0.2</c:v>
                </c:pt>
                <c:pt idx="76663">
                  <c:v>0.2</c:v>
                </c:pt>
                <c:pt idx="76664">
                  <c:v>0.2</c:v>
                </c:pt>
                <c:pt idx="76665">
                  <c:v>0.2</c:v>
                </c:pt>
                <c:pt idx="76666">
                  <c:v>0.2</c:v>
                </c:pt>
                <c:pt idx="76667">
                  <c:v>0.2</c:v>
                </c:pt>
                <c:pt idx="76668">
                  <c:v>0.2</c:v>
                </c:pt>
                <c:pt idx="76669">
                  <c:v>0.2</c:v>
                </c:pt>
                <c:pt idx="76670">
                  <c:v>0.2</c:v>
                </c:pt>
                <c:pt idx="76671">
                  <c:v>0.2</c:v>
                </c:pt>
                <c:pt idx="76672">
                  <c:v>0.2</c:v>
                </c:pt>
                <c:pt idx="76673">
                  <c:v>0.2</c:v>
                </c:pt>
                <c:pt idx="76674">
                  <c:v>0.2</c:v>
                </c:pt>
                <c:pt idx="76675">
                  <c:v>0.2</c:v>
                </c:pt>
                <c:pt idx="76676">
                  <c:v>0.2</c:v>
                </c:pt>
                <c:pt idx="76677">
                  <c:v>0.2</c:v>
                </c:pt>
                <c:pt idx="76678">
                  <c:v>0.2</c:v>
                </c:pt>
                <c:pt idx="76679">
                  <c:v>0.2</c:v>
                </c:pt>
                <c:pt idx="76680">
                  <c:v>0.2</c:v>
                </c:pt>
                <c:pt idx="76681">
                  <c:v>0.2</c:v>
                </c:pt>
                <c:pt idx="76682">
                  <c:v>0.2</c:v>
                </c:pt>
                <c:pt idx="76683">
                  <c:v>0.2</c:v>
                </c:pt>
                <c:pt idx="76684">
                  <c:v>0.2</c:v>
                </c:pt>
                <c:pt idx="76685">
                  <c:v>0.2</c:v>
                </c:pt>
                <c:pt idx="76686">
                  <c:v>0.2</c:v>
                </c:pt>
                <c:pt idx="76687">
                  <c:v>0.2</c:v>
                </c:pt>
                <c:pt idx="76688">
                  <c:v>0.2</c:v>
                </c:pt>
                <c:pt idx="76689">
                  <c:v>0.2</c:v>
                </c:pt>
                <c:pt idx="76690">
                  <c:v>0.2</c:v>
                </c:pt>
                <c:pt idx="76691">
                  <c:v>0.2</c:v>
                </c:pt>
                <c:pt idx="76692">
                  <c:v>0.2</c:v>
                </c:pt>
                <c:pt idx="76693">
                  <c:v>0.2</c:v>
                </c:pt>
                <c:pt idx="76694">
                  <c:v>0.2</c:v>
                </c:pt>
                <c:pt idx="76695">
                  <c:v>0.2</c:v>
                </c:pt>
                <c:pt idx="76696">
                  <c:v>0.2</c:v>
                </c:pt>
                <c:pt idx="76697">
                  <c:v>0.2</c:v>
                </c:pt>
                <c:pt idx="76698">
                  <c:v>0.2</c:v>
                </c:pt>
                <c:pt idx="76699">
                  <c:v>0.2</c:v>
                </c:pt>
                <c:pt idx="76700">
                  <c:v>0.2</c:v>
                </c:pt>
                <c:pt idx="76701">
                  <c:v>0.2</c:v>
                </c:pt>
                <c:pt idx="76702">
                  <c:v>0.2</c:v>
                </c:pt>
                <c:pt idx="76703">
                  <c:v>0.2</c:v>
                </c:pt>
                <c:pt idx="76704">
                  <c:v>0.2</c:v>
                </c:pt>
                <c:pt idx="76705">
                  <c:v>0.2</c:v>
                </c:pt>
                <c:pt idx="76706">
                  <c:v>0.2</c:v>
                </c:pt>
                <c:pt idx="76707">
                  <c:v>0.2</c:v>
                </c:pt>
                <c:pt idx="76708">
                  <c:v>0.2</c:v>
                </c:pt>
                <c:pt idx="76709">
                  <c:v>0.2</c:v>
                </c:pt>
                <c:pt idx="76710">
                  <c:v>0.2</c:v>
                </c:pt>
                <c:pt idx="76711">
                  <c:v>0.2</c:v>
                </c:pt>
                <c:pt idx="76712">
                  <c:v>0.2</c:v>
                </c:pt>
                <c:pt idx="76713">
                  <c:v>0.2</c:v>
                </c:pt>
                <c:pt idx="76714">
                  <c:v>0.2</c:v>
                </c:pt>
                <c:pt idx="76715">
                  <c:v>0.2</c:v>
                </c:pt>
                <c:pt idx="76716">
                  <c:v>0.2</c:v>
                </c:pt>
                <c:pt idx="76717">
                  <c:v>0.2</c:v>
                </c:pt>
                <c:pt idx="76718">
                  <c:v>0.2</c:v>
                </c:pt>
                <c:pt idx="76719">
                  <c:v>0.2</c:v>
                </c:pt>
                <c:pt idx="76720">
                  <c:v>0.2</c:v>
                </c:pt>
                <c:pt idx="76721">
                  <c:v>0.2</c:v>
                </c:pt>
                <c:pt idx="76722">
                  <c:v>0.2</c:v>
                </c:pt>
                <c:pt idx="76723">
                  <c:v>0.2</c:v>
                </c:pt>
                <c:pt idx="76724">
                  <c:v>0.2</c:v>
                </c:pt>
                <c:pt idx="76725">
                  <c:v>0.2</c:v>
                </c:pt>
                <c:pt idx="76726">
                  <c:v>0.2</c:v>
                </c:pt>
                <c:pt idx="76727">
                  <c:v>0.2</c:v>
                </c:pt>
                <c:pt idx="76728">
                  <c:v>0.2</c:v>
                </c:pt>
                <c:pt idx="76729">
                  <c:v>0.2</c:v>
                </c:pt>
                <c:pt idx="76730">
                  <c:v>0.2</c:v>
                </c:pt>
                <c:pt idx="76731">
                  <c:v>0.2</c:v>
                </c:pt>
                <c:pt idx="76732">
                  <c:v>0.2</c:v>
                </c:pt>
                <c:pt idx="76733">
                  <c:v>0.2</c:v>
                </c:pt>
                <c:pt idx="76734">
                  <c:v>0.2</c:v>
                </c:pt>
                <c:pt idx="76735">
                  <c:v>0.2</c:v>
                </c:pt>
                <c:pt idx="76736">
                  <c:v>0.2</c:v>
                </c:pt>
                <c:pt idx="76737">
                  <c:v>0.2</c:v>
                </c:pt>
                <c:pt idx="76738">
                  <c:v>0.2</c:v>
                </c:pt>
                <c:pt idx="76739">
                  <c:v>0.2</c:v>
                </c:pt>
                <c:pt idx="76740">
                  <c:v>0.2</c:v>
                </c:pt>
                <c:pt idx="76741">
                  <c:v>0.2</c:v>
                </c:pt>
                <c:pt idx="76742">
                  <c:v>0.2</c:v>
                </c:pt>
                <c:pt idx="76743">
                  <c:v>0.2</c:v>
                </c:pt>
                <c:pt idx="76744">
                  <c:v>0.2</c:v>
                </c:pt>
                <c:pt idx="76745">
                  <c:v>0.2</c:v>
                </c:pt>
                <c:pt idx="76746">
                  <c:v>0.2</c:v>
                </c:pt>
                <c:pt idx="76747">
                  <c:v>0.2</c:v>
                </c:pt>
                <c:pt idx="76748">
                  <c:v>0.2</c:v>
                </c:pt>
                <c:pt idx="76749">
                  <c:v>0.2</c:v>
                </c:pt>
                <c:pt idx="76750">
                  <c:v>0.2</c:v>
                </c:pt>
                <c:pt idx="76751">
                  <c:v>0.2</c:v>
                </c:pt>
                <c:pt idx="76752">
                  <c:v>0.2</c:v>
                </c:pt>
                <c:pt idx="76753">
                  <c:v>0.2</c:v>
                </c:pt>
                <c:pt idx="76754">
                  <c:v>0.2</c:v>
                </c:pt>
                <c:pt idx="76755">
                  <c:v>0.2</c:v>
                </c:pt>
                <c:pt idx="76756">
                  <c:v>0.2</c:v>
                </c:pt>
                <c:pt idx="76757">
                  <c:v>0.2</c:v>
                </c:pt>
                <c:pt idx="76758">
                  <c:v>0.2</c:v>
                </c:pt>
                <c:pt idx="76759">
                  <c:v>0.2</c:v>
                </c:pt>
                <c:pt idx="76760">
                  <c:v>0.2</c:v>
                </c:pt>
                <c:pt idx="76761">
                  <c:v>0.2</c:v>
                </c:pt>
                <c:pt idx="76762">
                  <c:v>0.2</c:v>
                </c:pt>
                <c:pt idx="76763">
                  <c:v>0.2</c:v>
                </c:pt>
                <c:pt idx="76764">
                  <c:v>0.2</c:v>
                </c:pt>
                <c:pt idx="76765">
                  <c:v>0.2</c:v>
                </c:pt>
                <c:pt idx="76766">
                  <c:v>0.2</c:v>
                </c:pt>
                <c:pt idx="76767">
                  <c:v>0.2</c:v>
                </c:pt>
                <c:pt idx="76768">
                  <c:v>0.2</c:v>
                </c:pt>
                <c:pt idx="76769">
                  <c:v>0.2</c:v>
                </c:pt>
                <c:pt idx="76770">
                  <c:v>0.2</c:v>
                </c:pt>
                <c:pt idx="76771">
                  <c:v>0.2</c:v>
                </c:pt>
                <c:pt idx="76772">
                  <c:v>0.2</c:v>
                </c:pt>
                <c:pt idx="76773">
                  <c:v>0.2</c:v>
                </c:pt>
                <c:pt idx="76774">
                  <c:v>0.2</c:v>
                </c:pt>
                <c:pt idx="76775">
                  <c:v>0.2</c:v>
                </c:pt>
                <c:pt idx="76776">
                  <c:v>0.2</c:v>
                </c:pt>
                <c:pt idx="76777">
                  <c:v>0.2</c:v>
                </c:pt>
                <c:pt idx="76778">
                  <c:v>0.2</c:v>
                </c:pt>
                <c:pt idx="76779">
                  <c:v>0.2</c:v>
                </c:pt>
                <c:pt idx="76780">
                  <c:v>0.2</c:v>
                </c:pt>
                <c:pt idx="76781">
                  <c:v>0.2</c:v>
                </c:pt>
                <c:pt idx="76782">
                  <c:v>0.2</c:v>
                </c:pt>
                <c:pt idx="76783">
                  <c:v>0.2</c:v>
                </c:pt>
                <c:pt idx="76784">
                  <c:v>0.2</c:v>
                </c:pt>
                <c:pt idx="76785">
                  <c:v>0.2</c:v>
                </c:pt>
                <c:pt idx="76786">
                  <c:v>0.2</c:v>
                </c:pt>
                <c:pt idx="76787">
                  <c:v>0.2</c:v>
                </c:pt>
                <c:pt idx="76788">
                  <c:v>0.2</c:v>
                </c:pt>
                <c:pt idx="76789">
                  <c:v>0.2</c:v>
                </c:pt>
                <c:pt idx="76790">
                  <c:v>0.2</c:v>
                </c:pt>
                <c:pt idx="76791">
                  <c:v>0.2</c:v>
                </c:pt>
                <c:pt idx="76792">
                  <c:v>0.2</c:v>
                </c:pt>
                <c:pt idx="76793">
                  <c:v>0.2</c:v>
                </c:pt>
                <c:pt idx="76794">
                  <c:v>0.2</c:v>
                </c:pt>
                <c:pt idx="76795">
                  <c:v>0.2</c:v>
                </c:pt>
                <c:pt idx="76796">
                  <c:v>0.2</c:v>
                </c:pt>
                <c:pt idx="76797">
                  <c:v>0.2</c:v>
                </c:pt>
                <c:pt idx="76798">
                  <c:v>0.2</c:v>
                </c:pt>
                <c:pt idx="76799">
                  <c:v>0.2</c:v>
                </c:pt>
                <c:pt idx="76800">
                  <c:v>0.2</c:v>
                </c:pt>
                <c:pt idx="76801">
                  <c:v>0.2</c:v>
                </c:pt>
                <c:pt idx="76802">
                  <c:v>0.2</c:v>
                </c:pt>
                <c:pt idx="76803">
                  <c:v>0.2</c:v>
                </c:pt>
                <c:pt idx="76804">
                  <c:v>0.2</c:v>
                </c:pt>
                <c:pt idx="76805">
                  <c:v>0.2</c:v>
                </c:pt>
                <c:pt idx="76806">
                  <c:v>0.2</c:v>
                </c:pt>
                <c:pt idx="76807">
                  <c:v>0.2</c:v>
                </c:pt>
                <c:pt idx="76808">
                  <c:v>0.2</c:v>
                </c:pt>
                <c:pt idx="76809">
                  <c:v>0.2</c:v>
                </c:pt>
                <c:pt idx="76810">
                  <c:v>0.2</c:v>
                </c:pt>
                <c:pt idx="76811">
                  <c:v>0.2</c:v>
                </c:pt>
                <c:pt idx="76812">
                  <c:v>0.2</c:v>
                </c:pt>
                <c:pt idx="76813">
                  <c:v>0.2</c:v>
                </c:pt>
                <c:pt idx="76814">
                  <c:v>0.2</c:v>
                </c:pt>
                <c:pt idx="76815">
                  <c:v>0.2</c:v>
                </c:pt>
                <c:pt idx="76816">
                  <c:v>0.2</c:v>
                </c:pt>
                <c:pt idx="76817">
                  <c:v>0.2</c:v>
                </c:pt>
                <c:pt idx="76818">
                  <c:v>0.2</c:v>
                </c:pt>
                <c:pt idx="76819">
                  <c:v>0.2</c:v>
                </c:pt>
                <c:pt idx="76820">
                  <c:v>0.2</c:v>
                </c:pt>
                <c:pt idx="76821">
                  <c:v>0.2</c:v>
                </c:pt>
                <c:pt idx="76822">
                  <c:v>0.2</c:v>
                </c:pt>
                <c:pt idx="76823">
                  <c:v>0.2</c:v>
                </c:pt>
                <c:pt idx="76824">
                  <c:v>0.2</c:v>
                </c:pt>
                <c:pt idx="76825">
                  <c:v>0.2</c:v>
                </c:pt>
                <c:pt idx="76826">
                  <c:v>0.2</c:v>
                </c:pt>
                <c:pt idx="76827">
                  <c:v>0.2</c:v>
                </c:pt>
                <c:pt idx="76828">
                  <c:v>0.2</c:v>
                </c:pt>
                <c:pt idx="76829">
                  <c:v>0.2</c:v>
                </c:pt>
                <c:pt idx="76830">
                  <c:v>0.2</c:v>
                </c:pt>
                <c:pt idx="76831">
                  <c:v>0.2</c:v>
                </c:pt>
                <c:pt idx="76832">
                  <c:v>0.2</c:v>
                </c:pt>
                <c:pt idx="76833">
                  <c:v>0.2</c:v>
                </c:pt>
                <c:pt idx="76834">
                  <c:v>0.2</c:v>
                </c:pt>
                <c:pt idx="76835">
                  <c:v>0.2</c:v>
                </c:pt>
                <c:pt idx="76836">
                  <c:v>0.2</c:v>
                </c:pt>
                <c:pt idx="76837">
                  <c:v>0.2</c:v>
                </c:pt>
                <c:pt idx="76838">
                  <c:v>0.2</c:v>
                </c:pt>
                <c:pt idx="76839">
                  <c:v>0.2</c:v>
                </c:pt>
                <c:pt idx="76840">
                  <c:v>0.2</c:v>
                </c:pt>
                <c:pt idx="76841">
                  <c:v>0.2</c:v>
                </c:pt>
                <c:pt idx="76842">
                  <c:v>0.2</c:v>
                </c:pt>
                <c:pt idx="76843">
                  <c:v>0.2</c:v>
                </c:pt>
                <c:pt idx="76844">
                  <c:v>0.2</c:v>
                </c:pt>
                <c:pt idx="76845">
                  <c:v>0.2</c:v>
                </c:pt>
                <c:pt idx="76846">
                  <c:v>0.2</c:v>
                </c:pt>
                <c:pt idx="76847">
                  <c:v>0.2</c:v>
                </c:pt>
                <c:pt idx="76848">
                  <c:v>0.2</c:v>
                </c:pt>
                <c:pt idx="76849">
                  <c:v>0.2</c:v>
                </c:pt>
                <c:pt idx="76850">
                  <c:v>0.2</c:v>
                </c:pt>
                <c:pt idx="76851">
                  <c:v>0.2</c:v>
                </c:pt>
                <c:pt idx="76852">
                  <c:v>0.2</c:v>
                </c:pt>
                <c:pt idx="76853">
                  <c:v>0.2</c:v>
                </c:pt>
                <c:pt idx="76854">
                  <c:v>0.2</c:v>
                </c:pt>
                <c:pt idx="76855">
                  <c:v>0.2</c:v>
                </c:pt>
                <c:pt idx="76856">
                  <c:v>0.2</c:v>
                </c:pt>
                <c:pt idx="76857">
                  <c:v>0.2</c:v>
                </c:pt>
                <c:pt idx="76858">
                  <c:v>0.2</c:v>
                </c:pt>
                <c:pt idx="76859">
                  <c:v>0.2</c:v>
                </c:pt>
                <c:pt idx="76860">
                  <c:v>0.2</c:v>
                </c:pt>
                <c:pt idx="76861">
                  <c:v>0.2</c:v>
                </c:pt>
                <c:pt idx="76862">
                  <c:v>0.2</c:v>
                </c:pt>
                <c:pt idx="76863">
                  <c:v>0.2</c:v>
                </c:pt>
                <c:pt idx="76864">
                  <c:v>0.2</c:v>
                </c:pt>
                <c:pt idx="76865">
                  <c:v>0.2</c:v>
                </c:pt>
                <c:pt idx="76866">
                  <c:v>0.2</c:v>
                </c:pt>
                <c:pt idx="76867">
                  <c:v>0.2</c:v>
                </c:pt>
                <c:pt idx="76868">
                  <c:v>0.2</c:v>
                </c:pt>
                <c:pt idx="76869">
                  <c:v>0.2</c:v>
                </c:pt>
                <c:pt idx="76870">
                  <c:v>0.2</c:v>
                </c:pt>
                <c:pt idx="76871">
                  <c:v>0.2</c:v>
                </c:pt>
                <c:pt idx="76872">
                  <c:v>0.2</c:v>
                </c:pt>
                <c:pt idx="76873">
                  <c:v>0.2</c:v>
                </c:pt>
                <c:pt idx="76874">
                  <c:v>0.2</c:v>
                </c:pt>
                <c:pt idx="76875">
                  <c:v>0.2</c:v>
                </c:pt>
                <c:pt idx="76876">
                  <c:v>0.2</c:v>
                </c:pt>
                <c:pt idx="76877">
                  <c:v>0.2</c:v>
                </c:pt>
                <c:pt idx="76878">
                  <c:v>0.2</c:v>
                </c:pt>
                <c:pt idx="76879">
                  <c:v>0.2</c:v>
                </c:pt>
                <c:pt idx="76880">
                  <c:v>0.2</c:v>
                </c:pt>
                <c:pt idx="76881">
                  <c:v>0.2</c:v>
                </c:pt>
                <c:pt idx="76882">
                  <c:v>0.2</c:v>
                </c:pt>
                <c:pt idx="76883">
                  <c:v>0.2</c:v>
                </c:pt>
                <c:pt idx="76884">
                  <c:v>0.2</c:v>
                </c:pt>
                <c:pt idx="76885">
                  <c:v>0.2</c:v>
                </c:pt>
                <c:pt idx="76886">
                  <c:v>0.2</c:v>
                </c:pt>
                <c:pt idx="76887">
                  <c:v>0.2</c:v>
                </c:pt>
                <c:pt idx="76888">
                  <c:v>0.2</c:v>
                </c:pt>
                <c:pt idx="76889">
                  <c:v>0.2</c:v>
                </c:pt>
                <c:pt idx="76890">
                  <c:v>0.2</c:v>
                </c:pt>
                <c:pt idx="76891">
                  <c:v>0.2</c:v>
                </c:pt>
                <c:pt idx="76892">
                  <c:v>0.2</c:v>
                </c:pt>
                <c:pt idx="76893">
                  <c:v>0.2</c:v>
                </c:pt>
                <c:pt idx="76894">
                  <c:v>0.2</c:v>
                </c:pt>
                <c:pt idx="76895">
                  <c:v>0.2</c:v>
                </c:pt>
                <c:pt idx="76896">
                  <c:v>0.2</c:v>
                </c:pt>
                <c:pt idx="76897">
                  <c:v>0.2</c:v>
                </c:pt>
                <c:pt idx="76898">
                  <c:v>0.2</c:v>
                </c:pt>
                <c:pt idx="76899">
                  <c:v>0.2</c:v>
                </c:pt>
                <c:pt idx="76900">
                  <c:v>0.2</c:v>
                </c:pt>
                <c:pt idx="76901">
                  <c:v>0.2</c:v>
                </c:pt>
                <c:pt idx="76902">
                  <c:v>0.2</c:v>
                </c:pt>
                <c:pt idx="76903">
                  <c:v>0.2</c:v>
                </c:pt>
                <c:pt idx="76904">
                  <c:v>0.2</c:v>
                </c:pt>
                <c:pt idx="76905">
                  <c:v>0.2</c:v>
                </c:pt>
                <c:pt idx="76906">
                  <c:v>0.2</c:v>
                </c:pt>
                <c:pt idx="76907">
                  <c:v>0.2</c:v>
                </c:pt>
                <c:pt idx="76908">
                  <c:v>0.2</c:v>
                </c:pt>
                <c:pt idx="76909">
                  <c:v>0.2</c:v>
                </c:pt>
                <c:pt idx="76910">
                  <c:v>0.2</c:v>
                </c:pt>
                <c:pt idx="76911">
                  <c:v>0.2</c:v>
                </c:pt>
                <c:pt idx="76912">
                  <c:v>0.2</c:v>
                </c:pt>
                <c:pt idx="76913">
                  <c:v>0.2</c:v>
                </c:pt>
                <c:pt idx="76914">
                  <c:v>0.2</c:v>
                </c:pt>
                <c:pt idx="76915">
                  <c:v>0.2</c:v>
                </c:pt>
                <c:pt idx="76916">
                  <c:v>0.2</c:v>
                </c:pt>
                <c:pt idx="76917">
                  <c:v>0.2</c:v>
                </c:pt>
                <c:pt idx="76918">
                  <c:v>0.2</c:v>
                </c:pt>
                <c:pt idx="76919">
                  <c:v>0.2</c:v>
                </c:pt>
                <c:pt idx="76920">
                  <c:v>0.2</c:v>
                </c:pt>
                <c:pt idx="76921">
                  <c:v>0.2</c:v>
                </c:pt>
                <c:pt idx="76922">
                  <c:v>0.2</c:v>
                </c:pt>
                <c:pt idx="76923">
                  <c:v>0.2</c:v>
                </c:pt>
                <c:pt idx="76924">
                  <c:v>0.2</c:v>
                </c:pt>
                <c:pt idx="76925">
                  <c:v>0.2</c:v>
                </c:pt>
                <c:pt idx="76926">
                  <c:v>0.2</c:v>
                </c:pt>
                <c:pt idx="76927">
                  <c:v>0.2</c:v>
                </c:pt>
                <c:pt idx="76928">
                  <c:v>0.2</c:v>
                </c:pt>
                <c:pt idx="76929">
                  <c:v>0.2</c:v>
                </c:pt>
                <c:pt idx="76930">
                  <c:v>0.2</c:v>
                </c:pt>
                <c:pt idx="76931">
                  <c:v>0.2</c:v>
                </c:pt>
                <c:pt idx="76932">
                  <c:v>0.2</c:v>
                </c:pt>
                <c:pt idx="76933">
                  <c:v>0.2</c:v>
                </c:pt>
                <c:pt idx="76934">
                  <c:v>0.2</c:v>
                </c:pt>
                <c:pt idx="76935">
                  <c:v>0.2</c:v>
                </c:pt>
                <c:pt idx="76936">
                  <c:v>0.2</c:v>
                </c:pt>
                <c:pt idx="76937">
                  <c:v>0.2</c:v>
                </c:pt>
                <c:pt idx="76938">
                  <c:v>0.2</c:v>
                </c:pt>
                <c:pt idx="76939">
                  <c:v>0.2</c:v>
                </c:pt>
                <c:pt idx="76940">
                  <c:v>0.2</c:v>
                </c:pt>
                <c:pt idx="76941">
                  <c:v>0.2</c:v>
                </c:pt>
                <c:pt idx="76942">
                  <c:v>0.2</c:v>
                </c:pt>
                <c:pt idx="76943">
                  <c:v>0.2</c:v>
                </c:pt>
                <c:pt idx="76944">
                  <c:v>0.2</c:v>
                </c:pt>
                <c:pt idx="76945">
                  <c:v>0.2</c:v>
                </c:pt>
                <c:pt idx="76946">
                  <c:v>0.2</c:v>
                </c:pt>
                <c:pt idx="76947">
                  <c:v>0.2</c:v>
                </c:pt>
                <c:pt idx="76948">
                  <c:v>0.2</c:v>
                </c:pt>
                <c:pt idx="76949">
                  <c:v>0.2</c:v>
                </c:pt>
                <c:pt idx="76950">
                  <c:v>0.2</c:v>
                </c:pt>
                <c:pt idx="76951">
                  <c:v>0.2</c:v>
                </c:pt>
                <c:pt idx="76952">
                  <c:v>0.2</c:v>
                </c:pt>
                <c:pt idx="76953">
                  <c:v>0.2</c:v>
                </c:pt>
                <c:pt idx="76954">
                  <c:v>0.2</c:v>
                </c:pt>
                <c:pt idx="76955">
                  <c:v>0.2</c:v>
                </c:pt>
                <c:pt idx="76956">
                  <c:v>0.2</c:v>
                </c:pt>
                <c:pt idx="76957">
                  <c:v>0.2</c:v>
                </c:pt>
                <c:pt idx="76958">
                  <c:v>0.2</c:v>
                </c:pt>
                <c:pt idx="76959">
                  <c:v>0.2</c:v>
                </c:pt>
                <c:pt idx="76960">
                  <c:v>0.2</c:v>
                </c:pt>
                <c:pt idx="76961">
                  <c:v>0.2</c:v>
                </c:pt>
                <c:pt idx="76962">
                  <c:v>0.2</c:v>
                </c:pt>
                <c:pt idx="76963">
                  <c:v>0.2</c:v>
                </c:pt>
                <c:pt idx="76964">
                  <c:v>0.2</c:v>
                </c:pt>
                <c:pt idx="76965">
                  <c:v>0.2</c:v>
                </c:pt>
                <c:pt idx="76966">
                  <c:v>0.2</c:v>
                </c:pt>
                <c:pt idx="76967">
                  <c:v>0.2</c:v>
                </c:pt>
                <c:pt idx="76968">
                  <c:v>0.2</c:v>
                </c:pt>
                <c:pt idx="76969">
                  <c:v>0.2</c:v>
                </c:pt>
                <c:pt idx="76970">
                  <c:v>0.2</c:v>
                </c:pt>
                <c:pt idx="76971">
                  <c:v>0.2</c:v>
                </c:pt>
                <c:pt idx="76972">
                  <c:v>0.2</c:v>
                </c:pt>
                <c:pt idx="76973">
                  <c:v>0.2</c:v>
                </c:pt>
                <c:pt idx="76974">
                  <c:v>0.2</c:v>
                </c:pt>
                <c:pt idx="76975">
                  <c:v>0.2</c:v>
                </c:pt>
                <c:pt idx="76976">
                  <c:v>0.2</c:v>
                </c:pt>
                <c:pt idx="76977">
                  <c:v>0.2</c:v>
                </c:pt>
                <c:pt idx="76978">
                  <c:v>0.2</c:v>
                </c:pt>
                <c:pt idx="76979">
                  <c:v>0.2</c:v>
                </c:pt>
                <c:pt idx="76980">
                  <c:v>0.2</c:v>
                </c:pt>
                <c:pt idx="76981">
                  <c:v>0.2</c:v>
                </c:pt>
                <c:pt idx="76982">
                  <c:v>0.2</c:v>
                </c:pt>
                <c:pt idx="76983">
                  <c:v>0.2</c:v>
                </c:pt>
                <c:pt idx="76984">
                  <c:v>0.2</c:v>
                </c:pt>
                <c:pt idx="76985">
                  <c:v>0.2</c:v>
                </c:pt>
                <c:pt idx="76986">
                  <c:v>0.2</c:v>
                </c:pt>
                <c:pt idx="76987">
                  <c:v>0.2</c:v>
                </c:pt>
                <c:pt idx="76988">
                  <c:v>0.2</c:v>
                </c:pt>
                <c:pt idx="76989">
                  <c:v>0.2</c:v>
                </c:pt>
                <c:pt idx="76990">
                  <c:v>0.2</c:v>
                </c:pt>
                <c:pt idx="76991">
                  <c:v>0.2</c:v>
                </c:pt>
                <c:pt idx="76992">
                  <c:v>0.2</c:v>
                </c:pt>
                <c:pt idx="76993">
                  <c:v>0.2</c:v>
                </c:pt>
                <c:pt idx="76994">
                  <c:v>0.2</c:v>
                </c:pt>
                <c:pt idx="76995">
                  <c:v>0.2</c:v>
                </c:pt>
                <c:pt idx="76996">
                  <c:v>0.2</c:v>
                </c:pt>
                <c:pt idx="76997">
                  <c:v>0.2</c:v>
                </c:pt>
                <c:pt idx="76998">
                  <c:v>0.2</c:v>
                </c:pt>
                <c:pt idx="76999">
                  <c:v>0.2</c:v>
                </c:pt>
                <c:pt idx="77000">
                  <c:v>0.2</c:v>
                </c:pt>
                <c:pt idx="77001">
                  <c:v>0.2</c:v>
                </c:pt>
                <c:pt idx="77002">
                  <c:v>0.2</c:v>
                </c:pt>
                <c:pt idx="77003">
                  <c:v>0.2</c:v>
                </c:pt>
                <c:pt idx="77004">
                  <c:v>0.2</c:v>
                </c:pt>
                <c:pt idx="77005">
                  <c:v>0.2</c:v>
                </c:pt>
                <c:pt idx="77006">
                  <c:v>0.2</c:v>
                </c:pt>
                <c:pt idx="77007">
                  <c:v>0.2</c:v>
                </c:pt>
                <c:pt idx="77008">
                  <c:v>0.2</c:v>
                </c:pt>
                <c:pt idx="77009">
                  <c:v>0.2</c:v>
                </c:pt>
                <c:pt idx="77010">
                  <c:v>0.2</c:v>
                </c:pt>
                <c:pt idx="77011">
                  <c:v>0.2</c:v>
                </c:pt>
                <c:pt idx="77012">
                  <c:v>0.2</c:v>
                </c:pt>
                <c:pt idx="77013">
                  <c:v>0.2</c:v>
                </c:pt>
                <c:pt idx="77014">
                  <c:v>0.2</c:v>
                </c:pt>
                <c:pt idx="77015">
                  <c:v>0.2</c:v>
                </c:pt>
                <c:pt idx="77016">
                  <c:v>0.2</c:v>
                </c:pt>
                <c:pt idx="77017">
                  <c:v>0.2</c:v>
                </c:pt>
                <c:pt idx="77018">
                  <c:v>0.2</c:v>
                </c:pt>
                <c:pt idx="77019">
                  <c:v>0.2</c:v>
                </c:pt>
                <c:pt idx="77020">
                  <c:v>0.2</c:v>
                </c:pt>
                <c:pt idx="77021">
                  <c:v>0.2</c:v>
                </c:pt>
                <c:pt idx="77022">
                  <c:v>0.2</c:v>
                </c:pt>
                <c:pt idx="77023">
                  <c:v>0.2</c:v>
                </c:pt>
                <c:pt idx="77024">
                  <c:v>0.2</c:v>
                </c:pt>
                <c:pt idx="77025">
                  <c:v>0.2</c:v>
                </c:pt>
                <c:pt idx="77026">
                  <c:v>0.2</c:v>
                </c:pt>
                <c:pt idx="77027">
                  <c:v>0.2</c:v>
                </c:pt>
                <c:pt idx="77028">
                  <c:v>0.2</c:v>
                </c:pt>
                <c:pt idx="77029">
                  <c:v>0.2</c:v>
                </c:pt>
                <c:pt idx="77030">
                  <c:v>0.2</c:v>
                </c:pt>
                <c:pt idx="77031">
                  <c:v>0.2</c:v>
                </c:pt>
                <c:pt idx="77032">
                  <c:v>0.2</c:v>
                </c:pt>
                <c:pt idx="77033">
                  <c:v>0.2</c:v>
                </c:pt>
                <c:pt idx="77034">
                  <c:v>0.2</c:v>
                </c:pt>
                <c:pt idx="77035">
                  <c:v>0.2</c:v>
                </c:pt>
                <c:pt idx="77036">
                  <c:v>0.2</c:v>
                </c:pt>
                <c:pt idx="77037">
                  <c:v>0.2</c:v>
                </c:pt>
                <c:pt idx="77038">
                  <c:v>0.2</c:v>
                </c:pt>
                <c:pt idx="77039">
                  <c:v>0.2</c:v>
                </c:pt>
                <c:pt idx="77040">
                  <c:v>0.2</c:v>
                </c:pt>
                <c:pt idx="77041">
                  <c:v>0.2</c:v>
                </c:pt>
                <c:pt idx="77042">
                  <c:v>0.2</c:v>
                </c:pt>
                <c:pt idx="77043">
                  <c:v>0.2</c:v>
                </c:pt>
                <c:pt idx="77044">
                  <c:v>0.2</c:v>
                </c:pt>
                <c:pt idx="77045">
                  <c:v>0.2</c:v>
                </c:pt>
                <c:pt idx="77046">
                  <c:v>0.2</c:v>
                </c:pt>
                <c:pt idx="77047">
                  <c:v>0.2</c:v>
                </c:pt>
                <c:pt idx="77048">
                  <c:v>0.2</c:v>
                </c:pt>
                <c:pt idx="77049">
                  <c:v>0.2</c:v>
                </c:pt>
                <c:pt idx="77050">
                  <c:v>0.2</c:v>
                </c:pt>
                <c:pt idx="77051">
                  <c:v>0.2</c:v>
                </c:pt>
                <c:pt idx="77052">
                  <c:v>0.2</c:v>
                </c:pt>
                <c:pt idx="77053">
                  <c:v>0.2</c:v>
                </c:pt>
                <c:pt idx="77054">
                  <c:v>0.2</c:v>
                </c:pt>
                <c:pt idx="77055">
                  <c:v>0.2</c:v>
                </c:pt>
                <c:pt idx="77056">
                  <c:v>0.2</c:v>
                </c:pt>
                <c:pt idx="77057">
                  <c:v>0.2</c:v>
                </c:pt>
                <c:pt idx="77058">
                  <c:v>0.2</c:v>
                </c:pt>
                <c:pt idx="77059">
                  <c:v>0.2</c:v>
                </c:pt>
                <c:pt idx="77060">
                  <c:v>0.2</c:v>
                </c:pt>
                <c:pt idx="77061">
                  <c:v>0.2</c:v>
                </c:pt>
                <c:pt idx="77062">
                  <c:v>0.2</c:v>
                </c:pt>
                <c:pt idx="77063">
                  <c:v>0.2</c:v>
                </c:pt>
                <c:pt idx="77064">
                  <c:v>0.2</c:v>
                </c:pt>
                <c:pt idx="77065">
                  <c:v>0.2</c:v>
                </c:pt>
                <c:pt idx="77066">
                  <c:v>0.2</c:v>
                </c:pt>
                <c:pt idx="77067">
                  <c:v>0.2</c:v>
                </c:pt>
                <c:pt idx="77068">
                  <c:v>0.2</c:v>
                </c:pt>
                <c:pt idx="77069">
                  <c:v>0.2</c:v>
                </c:pt>
                <c:pt idx="77070">
                  <c:v>0.2</c:v>
                </c:pt>
                <c:pt idx="77071">
                  <c:v>0.2</c:v>
                </c:pt>
                <c:pt idx="77072">
                  <c:v>0.2</c:v>
                </c:pt>
                <c:pt idx="77073">
                  <c:v>0.2</c:v>
                </c:pt>
                <c:pt idx="77074">
                  <c:v>0.2</c:v>
                </c:pt>
                <c:pt idx="77075">
                  <c:v>0.2</c:v>
                </c:pt>
                <c:pt idx="77076">
                  <c:v>0.2</c:v>
                </c:pt>
                <c:pt idx="77077">
                  <c:v>0.2</c:v>
                </c:pt>
                <c:pt idx="77078">
                  <c:v>0.2</c:v>
                </c:pt>
                <c:pt idx="77079">
                  <c:v>0.2</c:v>
                </c:pt>
                <c:pt idx="77080">
                  <c:v>0.2</c:v>
                </c:pt>
                <c:pt idx="77081">
                  <c:v>0.2</c:v>
                </c:pt>
                <c:pt idx="77082">
                  <c:v>0.2</c:v>
                </c:pt>
                <c:pt idx="77083">
                  <c:v>0.2</c:v>
                </c:pt>
                <c:pt idx="77084">
                  <c:v>0.2</c:v>
                </c:pt>
                <c:pt idx="77085">
                  <c:v>0.2</c:v>
                </c:pt>
                <c:pt idx="77086">
                  <c:v>0.2</c:v>
                </c:pt>
                <c:pt idx="77087">
                  <c:v>0.2</c:v>
                </c:pt>
                <c:pt idx="77088">
                  <c:v>0.2</c:v>
                </c:pt>
                <c:pt idx="77089">
                  <c:v>0.2</c:v>
                </c:pt>
                <c:pt idx="77090">
                  <c:v>0.2</c:v>
                </c:pt>
                <c:pt idx="77091">
                  <c:v>0.2</c:v>
                </c:pt>
                <c:pt idx="77092">
                  <c:v>0.2</c:v>
                </c:pt>
                <c:pt idx="77093">
                  <c:v>0.2</c:v>
                </c:pt>
                <c:pt idx="77094">
                  <c:v>0.2</c:v>
                </c:pt>
                <c:pt idx="77095">
                  <c:v>0.2</c:v>
                </c:pt>
                <c:pt idx="77096">
                  <c:v>0.2</c:v>
                </c:pt>
                <c:pt idx="77097">
                  <c:v>0.2</c:v>
                </c:pt>
                <c:pt idx="77098">
                  <c:v>0.2</c:v>
                </c:pt>
                <c:pt idx="77099">
                  <c:v>0.2</c:v>
                </c:pt>
                <c:pt idx="77100">
                  <c:v>0.2</c:v>
                </c:pt>
                <c:pt idx="77101">
                  <c:v>0.2</c:v>
                </c:pt>
                <c:pt idx="77102">
                  <c:v>0.2</c:v>
                </c:pt>
                <c:pt idx="77103">
                  <c:v>0.2</c:v>
                </c:pt>
                <c:pt idx="77104">
                  <c:v>0.2</c:v>
                </c:pt>
                <c:pt idx="77105">
                  <c:v>0.2</c:v>
                </c:pt>
                <c:pt idx="77106">
                  <c:v>0.2</c:v>
                </c:pt>
                <c:pt idx="77107">
                  <c:v>0.2</c:v>
                </c:pt>
                <c:pt idx="77108">
                  <c:v>0.2</c:v>
                </c:pt>
                <c:pt idx="77109">
                  <c:v>0.2</c:v>
                </c:pt>
                <c:pt idx="77110">
                  <c:v>0.2</c:v>
                </c:pt>
                <c:pt idx="77111">
                  <c:v>0.2</c:v>
                </c:pt>
                <c:pt idx="77112">
                  <c:v>0.2</c:v>
                </c:pt>
                <c:pt idx="77113">
                  <c:v>0.2</c:v>
                </c:pt>
                <c:pt idx="77114">
                  <c:v>0.2</c:v>
                </c:pt>
                <c:pt idx="77115">
                  <c:v>0.2</c:v>
                </c:pt>
                <c:pt idx="77116">
                  <c:v>0.2</c:v>
                </c:pt>
                <c:pt idx="77117">
                  <c:v>0.2</c:v>
                </c:pt>
                <c:pt idx="77118">
                  <c:v>0.2</c:v>
                </c:pt>
                <c:pt idx="77119">
                  <c:v>0.2</c:v>
                </c:pt>
                <c:pt idx="77120">
                  <c:v>0.2</c:v>
                </c:pt>
                <c:pt idx="77121">
                  <c:v>0.2</c:v>
                </c:pt>
                <c:pt idx="77122">
                  <c:v>0.2</c:v>
                </c:pt>
                <c:pt idx="77123">
                  <c:v>0.2</c:v>
                </c:pt>
                <c:pt idx="77124">
                  <c:v>0.2</c:v>
                </c:pt>
                <c:pt idx="77125">
                  <c:v>0.2</c:v>
                </c:pt>
                <c:pt idx="77126">
                  <c:v>0.2</c:v>
                </c:pt>
                <c:pt idx="77127">
                  <c:v>0.2</c:v>
                </c:pt>
                <c:pt idx="77128">
                  <c:v>0.2</c:v>
                </c:pt>
                <c:pt idx="77129">
                  <c:v>0.2</c:v>
                </c:pt>
                <c:pt idx="77130">
                  <c:v>0.2</c:v>
                </c:pt>
                <c:pt idx="77131">
                  <c:v>0.2</c:v>
                </c:pt>
                <c:pt idx="77132">
                  <c:v>0.2</c:v>
                </c:pt>
                <c:pt idx="77133">
                  <c:v>0.2</c:v>
                </c:pt>
                <c:pt idx="77134">
                  <c:v>0.2</c:v>
                </c:pt>
                <c:pt idx="77135">
                  <c:v>0.2</c:v>
                </c:pt>
                <c:pt idx="77136">
                  <c:v>0.2</c:v>
                </c:pt>
                <c:pt idx="77137">
                  <c:v>0.2</c:v>
                </c:pt>
                <c:pt idx="77138">
                  <c:v>0.2</c:v>
                </c:pt>
                <c:pt idx="77139">
                  <c:v>0.2</c:v>
                </c:pt>
                <c:pt idx="77140">
                  <c:v>0.2</c:v>
                </c:pt>
                <c:pt idx="77141">
                  <c:v>0.2</c:v>
                </c:pt>
                <c:pt idx="77142">
                  <c:v>0.2</c:v>
                </c:pt>
                <c:pt idx="77143">
                  <c:v>0.2</c:v>
                </c:pt>
                <c:pt idx="77144">
                  <c:v>0.2</c:v>
                </c:pt>
                <c:pt idx="77145">
                  <c:v>0.2</c:v>
                </c:pt>
                <c:pt idx="77146">
                  <c:v>0.2</c:v>
                </c:pt>
                <c:pt idx="77147">
                  <c:v>0.2</c:v>
                </c:pt>
                <c:pt idx="77148">
                  <c:v>0.2</c:v>
                </c:pt>
                <c:pt idx="77149">
                  <c:v>0.2</c:v>
                </c:pt>
                <c:pt idx="77150">
                  <c:v>0.2</c:v>
                </c:pt>
                <c:pt idx="77151">
                  <c:v>0.2</c:v>
                </c:pt>
                <c:pt idx="77152">
                  <c:v>0.2</c:v>
                </c:pt>
                <c:pt idx="77153">
                  <c:v>0.2</c:v>
                </c:pt>
                <c:pt idx="77154">
                  <c:v>0.2</c:v>
                </c:pt>
                <c:pt idx="77155">
                  <c:v>0.2</c:v>
                </c:pt>
                <c:pt idx="77156">
                  <c:v>0.2</c:v>
                </c:pt>
                <c:pt idx="77157">
                  <c:v>0.2</c:v>
                </c:pt>
                <c:pt idx="77158">
                  <c:v>0.2</c:v>
                </c:pt>
                <c:pt idx="77159">
                  <c:v>0.2</c:v>
                </c:pt>
                <c:pt idx="77160">
                  <c:v>0.2</c:v>
                </c:pt>
                <c:pt idx="77161">
                  <c:v>0.2</c:v>
                </c:pt>
                <c:pt idx="77162">
                  <c:v>0.2</c:v>
                </c:pt>
                <c:pt idx="77163">
                  <c:v>0.2</c:v>
                </c:pt>
                <c:pt idx="77164">
                  <c:v>0.2</c:v>
                </c:pt>
                <c:pt idx="77165">
                  <c:v>0.2</c:v>
                </c:pt>
                <c:pt idx="77166">
                  <c:v>0.2</c:v>
                </c:pt>
                <c:pt idx="77167">
                  <c:v>0.2</c:v>
                </c:pt>
                <c:pt idx="77168">
                  <c:v>0.2</c:v>
                </c:pt>
                <c:pt idx="77169">
                  <c:v>0.2</c:v>
                </c:pt>
                <c:pt idx="77170">
                  <c:v>0.2</c:v>
                </c:pt>
                <c:pt idx="77171">
                  <c:v>0.2</c:v>
                </c:pt>
                <c:pt idx="77172">
                  <c:v>0.2</c:v>
                </c:pt>
                <c:pt idx="77173">
                  <c:v>0.2</c:v>
                </c:pt>
                <c:pt idx="77174">
                  <c:v>0.2</c:v>
                </c:pt>
                <c:pt idx="77175">
                  <c:v>0.2</c:v>
                </c:pt>
                <c:pt idx="77176">
                  <c:v>0.2</c:v>
                </c:pt>
                <c:pt idx="77177">
                  <c:v>0.2</c:v>
                </c:pt>
                <c:pt idx="77178">
                  <c:v>0.2</c:v>
                </c:pt>
                <c:pt idx="77179">
                  <c:v>0.2</c:v>
                </c:pt>
                <c:pt idx="77180">
                  <c:v>0.2</c:v>
                </c:pt>
                <c:pt idx="77181">
                  <c:v>0.2</c:v>
                </c:pt>
                <c:pt idx="77182">
                  <c:v>0.2</c:v>
                </c:pt>
                <c:pt idx="77183">
                  <c:v>0.2</c:v>
                </c:pt>
                <c:pt idx="77184">
                  <c:v>0.2</c:v>
                </c:pt>
                <c:pt idx="77185">
                  <c:v>0.2</c:v>
                </c:pt>
                <c:pt idx="77186">
                  <c:v>0.2</c:v>
                </c:pt>
                <c:pt idx="77187">
                  <c:v>0.2</c:v>
                </c:pt>
                <c:pt idx="77188">
                  <c:v>0.2</c:v>
                </c:pt>
                <c:pt idx="77189">
                  <c:v>0.2</c:v>
                </c:pt>
                <c:pt idx="77190">
                  <c:v>0.2</c:v>
                </c:pt>
                <c:pt idx="77191">
                  <c:v>0.2</c:v>
                </c:pt>
                <c:pt idx="77192">
                  <c:v>0.2</c:v>
                </c:pt>
                <c:pt idx="77193">
                  <c:v>0.2</c:v>
                </c:pt>
                <c:pt idx="77194">
                  <c:v>0.2</c:v>
                </c:pt>
                <c:pt idx="77195">
                  <c:v>0.2</c:v>
                </c:pt>
                <c:pt idx="77196">
                  <c:v>0.2</c:v>
                </c:pt>
                <c:pt idx="77197">
                  <c:v>0.2</c:v>
                </c:pt>
                <c:pt idx="77198">
                  <c:v>0.2</c:v>
                </c:pt>
                <c:pt idx="77199">
                  <c:v>0.2</c:v>
                </c:pt>
                <c:pt idx="77200">
                  <c:v>0.2</c:v>
                </c:pt>
                <c:pt idx="77201">
                  <c:v>0.2</c:v>
                </c:pt>
                <c:pt idx="77202">
                  <c:v>0.2</c:v>
                </c:pt>
                <c:pt idx="77203">
                  <c:v>0.2</c:v>
                </c:pt>
                <c:pt idx="77204">
                  <c:v>0.2</c:v>
                </c:pt>
                <c:pt idx="77205">
                  <c:v>0.2</c:v>
                </c:pt>
                <c:pt idx="77206">
                  <c:v>0.2</c:v>
                </c:pt>
                <c:pt idx="77207">
                  <c:v>0.2</c:v>
                </c:pt>
                <c:pt idx="77208">
                  <c:v>0.2</c:v>
                </c:pt>
                <c:pt idx="77209">
                  <c:v>0.2</c:v>
                </c:pt>
                <c:pt idx="77210">
                  <c:v>0.2</c:v>
                </c:pt>
                <c:pt idx="77211">
                  <c:v>0.2</c:v>
                </c:pt>
                <c:pt idx="77212">
                  <c:v>0.2</c:v>
                </c:pt>
                <c:pt idx="77213">
                  <c:v>0.2</c:v>
                </c:pt>
                <c:pt idx="77214">
                  <c:v>0.2</c:v>
                </c:pt>
                <c:pt idx="77215">
                  <c:v>0.2</c:v>
                </c:pt>
                <c:pt idx="77216">
                  <c:v>0.2</c:v>
                </c:pt>
                <c:pt idx="77217">
                  <c:v>0.2</c:v>
                </c:pt>
                <c:pt idx="77218">
                  <c:v>0.2</c:v>
                </c:pt>
                <c:pt idx="77219">
                  <c:v>0.2</c:v>
                </c:pt>
                <c:pt idx="77220">
                  <c:v>0.2</c:v>
                </c:pt>
                <c:pt idx="77221">
                  <c:v>0.2</c:v>
                </c:pt>
                <c:pt idx="77222">
                  <c:v>0.2</c:v>
                </c:pt>
                <c:pt idx="77223">
                  <c:v>0.2</c:v>
                </c:pt>
                <c:pt idx="77224">
                  <c:v>0.2</c:v>
                </c:pt>
                <c:pt idx="77225">
                  <c:v>0.2</c:v>
                </c:pt>
                <c:pt idx="77226">
                  <c:v>0.2</c:v>
                </c:pt>
                <c:pt idx="77227">
                  <c:v>0.2</c:v>
                </c:pt>
                <c:pt idx="77228">
                  <c:v>0.2</c:v>
                </c:pt>
                <c:pt idx="77229">
                  <c:v>0.2</c:v>
                </c:pt>
                <c:pt idx="77230">
                  <c:v>0.2</c:v>
                </c:pt>
                <c:pt idx="77231">
                  <c:v>0.2</c:v>
                </c:pt>
                <c:pt idx="77232">
                  <c:v>0.2</c:v>
                </c:pt>
                <c:pt idx="77233">
                  <c:v>0.2</c:v>
                </c:pt>
                <c:pt idx="77234">
                  <c:v>0.2</c:v>
                </c:pt>
                <c:pt idx="77235">
                  <c:v>0.2</c:v>
                </c:pt>
                <c:pt idx="77236">
                  <c:v>0.2</c:v>
                </c:pt>
                <c:pt idx="77237">
                  <c:v>0.2</c:v>
                </c:pt>
                <c:pt idx="77238">
                  <c:v>0.2</c:v>
                </c:pt>
                <c:pt idx="77239">
                  <c:v>0.2</c:v>
                </c:pt>
                <c:pt idx="77240">
                  <c:v>0.2</c:v>
                </c:pt>
                <c:pt idx="77241">
                  <c:v>0.2</c:v>
                </c:pt>
                <c:pt idx="77242">
                  <c:v>0.2</c:v>
                </c:pt>
                <c:pt idx="77243">
                  <c:v>0.2</c:v>
                </c:pt>
                <c:pt idx="77244">
                  <c:v>0.2</c:v>
                </c:pt>
                <c:pt idx="77245">
                  <c:v>0.2</c:v>
                </c:pt>
                <c:pt idx="77246">
                  <c:v>0.2</c:v>
                </c:pt>
                <c:pt idx="77247">
                  <c:v>0.2</c:v>
                </c:pt>
                <c:pt idx="77248">
                  <c:v>0.2</c:v>
                </c:pt>
                <c:pt idx="77249">
                  <c:v>0.2</c:v>
                </c:pt>
                <c:pt idx="77250">
                  <c:v>0.2</c:v>
                </c:pt>
                <c:pt idx="77251">
                  <c:v>0.2</c:v>
                </c:pt>
                <c:pt idx="77252">
                  <c:v>0.2</c:v>
                </c:pt>
                <c:pt idx="77253">
                  <c:v>0.2</c:v>
                </c:pt>
                <c:pt idx="77254">
                  <c:v>0.2</c:v>
                </c:pt>
                <c:pt idx="77255">
                  <c:v>0.2</c:v>
                </c:pt>
                <c:pt idx="77256">
                  <c:v>0.2</c:v>
                </c:pt>
                <c:pt idx="77257">
                  <c:v>0.2</c:v>
                </c:pt>
                <c:pt idx="77258">
                  <c:v>0.2</c:v>
                </c:pt>
                <c:pt idx="77259">
                  <c:v>0.2</c:v>
                </c:pt>
                <c:pt idx="77260">
                  <c:v>0.2</c:v>
                </c:pt>
                <c:pt idx="77261">
                  <c:v>0.2</c:v>
                </c:pt>
                <c:pt idx="77262">
                  <c:v>0.2</c:v>
                </c:pt>
                <c:pt idx="77263">
                  <c:v>0.2</c:v>
                </c:pt>
                <c:pt idx="77264">
                  <c:v>0.2</c:v>
                </c:pt>
                <c:pt idx="77265">
                  <c:v>0.2</c:v>
                </c:pt>
                <c:pt idx="77266">
                  <c:v>0.2</c:v>
                </c:pt>
                <c:pt idx="77267">
                  <c:v>0.2</c:v>
                </c:pt>
                <c:pt idx="77268">
                  <c:v>0.2</c:v>
                </c:pt>
                <c:pt idx="77269">
                  <c:v>0.2</c:v>
                </c:pt>
                <c:pt idx="77270">
                  <c:v>0.2</c:v>
                </c:pt>
                <c:pt idx="77271">
                  <c:v>0.2</c:v>
                </c:pt>
                <c:pt idx="77272">
                  <c:v>0.2</c:v>
                </c:pt>
                <c:pt idx="77273">
                  <c:v>0.2</c:v>
                </c:pt>
                <c:pt idx="77274">
                  <c:v>0.2</c:v>
                </c:pt>
                <c:pt idx="77275">
                  <c:v>0.2</c:v>
                </c:pt>
                <c:pt idx="77276">
                  <c:v>0.2</c:v>
                </c:pt>
                <c:pt idx="77277">
                  <c:v>0.2</c:v>
                </c:pt>
                <c:pt idx="77278">
                  <c:v>0.2</c:v>
                </c:pt>
                <c:pt idx="77279">
                  <c:v>0.2</c:v>
                </c:pt>
                <c:pt idx="77280">
                  <c:v>0.2</c:v>
                </c:pt>
                <c:pt idx="77281">
                  <c:v>0.2</c:v>
                </c:pt>
                <c:pt idx="77282">
                  <c:v>0.2</c:v>
                </c:pt>
                <c:pt idx="77283">
                  <c:v>0.2</c:v>
                </c:pt>
                <c:pt idx="77284">
                  <c:v>0.2</c:v>
                </c:pt>
                <c:pt idx="77285">
                  <c:v>0.2</c:v>
                </c:pt>
                <c:pt idx="77286">
                  <c:v>0.2</c:v>
                </c:pt>
                <c:pt idx="77287">
                  <c:v>0.2</c:v>
                </c:pt>
                <c:pt idx="77288">
                  <c:v>0.2</c:v>
                </c:pt>
                <c:pt idx="77289">
                  <c:v>0.2</c:v>
                </c:pt>
                <c:pt idx="77290">
                  <c:v>0.2</c:v>
                </c:pt>
                <c:pt idx="77291">
                  <c:v>0.2</c:v>
                </c:pt>
                <c:pt idx="77292">
                  <c:v>0.2</c:v>
                </c:pt>
                <c:pt idx="77293">
                  <c:v>0.2</c:v>
                </c:pt>
                <c:pt idx="77294">
                  <c:v>0.2</c:v>
                </c:pt>
                <c:pt idx="77295">
                  <c:v>0.2</c:v>
                </c:pt>
                <c:pt idx="77296">
                  <c:v>0.2</c:v>
                </c:pt>
                <c:pt idx="77297">
                  <c:v>0.2</c:v>
                </c:pt>
                <c:pt idx="77298">
                  <c:v>0.2</c:v>
                </c:pt>
                <c:pt idx="77299">
                  <c:v>0.2</c:v>
                </c:pt>
                <c:pt idx="77300">
                  <c:v>0.2</c:v>
                </c:pt>
                <c:pt idx="77301">
                  <c:v>0.2</c:v>
                </c:pt>
                <c:pt idx="77302">
                  <c:v>0.2</c:v>
                </c:pt>
                <c:pt idx="77303">
                  <c:v>0.2</c:v>
                </c:pt>
                <c:pt idx="77304">
                  <c:v>0.2</c:v>
                </c:pt>
                <c:pt idx="77305">
                  <c:v>0.2</c:v>
                </c:pt>
                <c:pt idx="77306">
                  <c:v>0.2</c:v>
                </c:pt>
                <c:pt idx="77307">
                  <c:v>0.2</c:v>
                </c:pt>
                <c:pt idx="77308">
                  <c:v>0.2</c:v>
                </c:pt>
                <c:pt idx="77309">
                  <c:v>0.2</c:v>
                </c:pt>
                <c:pt idx="77310">
                  <c:v>0.2</c:v>
                </c:pt>
                <c:pt idx="77311">
                  <c:v>0.2</c:v>
                </c:pt>
                <c:pt idx="77312">
                  <c:v>0.2</c:v>
                </c:pt>
                <c:pt idx="77313">
                  <c:v>0.2</c:v>
                </c:pt>
                <c:pt idx="77314">
                  <c:v>0.2</c:v>
                </c:pt>
                <c:pt idx="77315">
                  <c:v>0.2</c:v>
                </c:pt>
                <c:pt idx="77316">
                  <c:v>0.2</c:v>
                </c:pt>
                <c:pt idx="77317">
                  <c:v>0.2</c:v>
                </c:pt>
                <c:pt idx="77318">
                  <c:v>0.2</c:v>
                </c:pt>
                <c:pt idx="77319">
                  <c:v>0.2</c:v>
                </c:pt>
                <c:pt idx="77320">
                  <c:v>0.2</c:v>
                </c:pt>
                <c:pt idx="77321">
                  <c:v>0.2</c:v>
                </c:pt>
                <c:pt idx="77322">
                  <c:v>0.2</c:v>
                </c:pt>
                <c:pt idx="77323">
                  <c:v>0.2</c:v>
                </c:pt>
                <c:pt idx="77324">
                  <c:v>0.2</c:v>
                </c:pt>
                <c:pt idx="77325">
                  <c:v>0.2</c:v>
                </c:pt>
                <c:pt idx="77326">
                  <c:v>0.2</c:v>
                </c:pt>
                <c:pt idx="77327">
                  <c:v>0.2</c:v>
                </c:pt>
                <c:pt idx="77328">
                  <c:v>0.2</c:v>
                </c:pt>
                <c:pt idx="77329">
                  <c:v>0.2</c:v>
                </c:pt>
                <c:pt idx="77330">
                  <c:v>0.2</c:v>
                </c:pt>
                <c:pt idx="77331">
                  <c:v>0.2</c:v>
                </c:pt>
                <c:pt idx="77332">
                  <c:v>0.2</c:v>
                </c:pt>
                <c:pt idx="77333">
                  <c:v>0.2</c:v>
                </c:pt>
                <c:pt idx="77334">
                  <c:v>0.2</c:v>
                </c:pt>
                <c:pt idx="77335">
                  <c:v>0.2</c:v>
                </c:pt>
                <c:pt idx="77336">
                  <c:v>0.2</c:v>
                </c:pt>
                <c:pt idx="77337">
                  <c:v>0.2</c:v>
                </c:pt>
                <c:pt idx="77338">
                  <c:v>0.2</c:v>
                </c:pt>
                <c:pt idx="77339">
                  <c:v>0.2</c:v>
                </c:pt>
                <c:pt idx="77340">
                  <c:v>0.2</c:v>
                </c:pt>
                <c:pt idx="77341">
                  <c:v>0.2</c:v>
                </c:pt>
                <c:pt idx="77342">
                  <c:v>0.2</c:v>
                </c:pt>
                <c:pt idx="77343">
                  <c:v>0.2</c:v>
                </c:pt>
                <c:pt idx="77344">
                  <c:v>0.2</c:v>
                </c:pt>
                <c:pt idx="77345">
                  <c:v>0.2</c:v>
                </c:pt>
                <c:pt idx="77346">
                  <c:v>0.2</c:v>
                </c:pt>
                <c:pt idx="77347">
                  <c:v>0.2</c:v>
                </c:pt>
                <c:pt idx="77348">
                  <c:v>0.2</c:v>
                </c:pt>
                <c:pt idx="77349">
                  <c:v>0.2</c:v>
                </c:pt>
                <c:pt idx="77350">
                  <c:v>0.2</c:v>
                </c:pt>
                <c:pt idx="77351">
                  <c:v>0.2</c:v>
                </c:pt>
                <c:pt idx="77352">
                  <c:v>0.2</c:v>
                </c:pt>
                <c:pt idx="77353">
                  <c:v>0.2</c:v>
                </c:pt>
                <c:pt idx="77354">
                  <c:v>0.2</c:v>
                </c:pt>
                <c:pt idx="77355">
                  <c:v>0.2</c:v>
                </c:pt>
                <c:pt idx="77356">
                  <c:v>0.2</c:v>
                </c:pt>
                <c:pt idx="77357">
                  <c:v>0.2</c:v>
                </c:pt>
                <c:pt idx="77358">
                  <c:v>0.2</c:v>
                </c:pt>
                <c:pt idx="77359">
                  <c:v>0.2</c:v>
                </c:pt>
                <c:pt idx="77360">
                  <c:v>0.2</c:v>
                </c:pt>
                <c:pt idx="77361">
                  <c:v>0.2</c:v>
                </c:pt>
                <c:pt idx="77362">
                  <c:v>0.2</c:v>
                </c:pt>
                <c:pt idx="77363">
                  <c:v>0.2</c:v>
                </c:pt>
                <c:pt idx="77364">
                  <c:v>0.2</c:v>
                </c:pt>
                <c:pt idx="77365">
                  <c:v>0.2</c:v>
                </c:pt>
                <c:pt idx="77366">
                  <c:v>0.2</c:v>
                </c:pt>
                <c:pt idx="77367">
                  <c:v>0.2</c:v>
                </c:pt>
                <c:pt idx="77368">
                  <c:v>0.2</c:v>
                </c:pt>
                <c:pt idx="77369">
                  <c:v>0.2</c:v>
                </c:pt>
                <c:pt idx="77370">
                  <c:v>0.2</c:v>
                </c:pt>
                <c:pt idx="77371">
                  <c:v>0.2</c:v>
                </c:pt>
                <c:pt idx="77372">
                  <c:v>0.2</c:v>
                </c:pt>
                <c:pt idx="77373">
                  <c:v>0.2</c:v>
                </c:pt>
                <c:pt idx="77374">
                  <c:v>0.2</c:v>
                </c:pt>
                <c:pt idx="77375">
                  <c:v>0.2</c:v>
                </c:pt>
                <c:pt idx="77376">
                  <c:v>0.2</c:v>
                </c:pt>
                <c:pt idx="77377">
                  <c:v>0.2</c:v>
                </c:pt>
                <c:pt idx="77378">
                  <c:v>0.2</c:v>
                </c:pt>
                <c:pt idx="77379">
                  <c:v>0.2</c:v>
                </c:pt>
                <c:pt idx="77380">
                  <c:v>0.2</c:v>
                </c:pt>
                <c:pt idx="77381">
                  <c:v>0.2</c:v>
                </c:pt>
                <c:pt idx="77382">
                  <c:v>0.2</c:v>
                </c:pt>
                <c:pt idx="77383">
                  <c:v>0.2</c:v>
                </c:pt>
                <c:pt idx="77384">
                  <c:v>0.2</c:v>
                </c:pt>
                <c:pt idx="77385">
                  <c:v>0.2</c:v>
                </c:pt>
                <c:pt idx="77386">
                  <c:v>0.2</c:v>
                </c:pt>
                <c:pt idx="77387">
                  <c:v>0.2</c:v>
                </c:pt>
                <c:pt idx="77388">
                  <c:v>0.2</c:v>
                </c:pt>
                <c:pt idx="77389">
                  <c:v>0.2</c:v>
                </c:pt>
                <c:pt idx="77390">
                  <c:v>0.2</c:v>
                </c:pt>
                <c:pt idx="77391">
                  <c:v>0.2</c:v>
                </c:pt>
                <c:pt idx="77392">
                  <c:v>0.2</c:v>
                </c:pt>
                <c:pt idx="77393">
                  <c:v>0.2</c:v>
                </c:pt>
                <c:pt idx="77394">
                  <c:v>0.2</c:v>
                </c:pt>
                <c:pt idx="77395">
                  <c:v>0.2</c:v>
                </c:pt>
                <c:pt idx="77396">
                  <c:v>0.2</c:v>
                </c:pt>
                <c:pt idx="77397">
                  <c:v>0.2</c:v>
                </c:pt>
                <c:pt idx="77398">
                  <c:v>0.2</c:v>
                </c:pt>
                <c:pt idx="77399">
                  <c:v>0.2</c:v>
                </c:pt>
                <c:pt idx="77400">
                  <c:v>0.1999602</c:v>
                </c:pt>
                <c:pt idx="77401">
                  <c:v>0.19992360000000001</c:v>
                </c:pt>
                <c:pt idx="77402">
                  <c:v>0.19988700000000001</c:v>
                </c:pt>
                <c:pt idx="77403">
                  <c:v>0.19985049999999999</c:v>
                </c:pt>
                <c:pt idx="77404">
                  <c:v>0.19981409999999999</c:v>
                </c:pt>
                <c:pt idx="77405">
                  <c:v>0.1997777</c:v>
                </c:pt>
                <c:pt idx="77406">
                  <c:v>0.19974130000000001</c:v>
                </c:pt>
                <c:pt idx="77407">
                  <c:v>0.19970499999999999</c:v>
                </c:pt>
                <c:pt idx="77408">
                  <c:v>0.1996687</c:v>
                </c:pt>
                <c:pt idx="77409">
                  <c:v>0.19963239999999999</c:v>
                </c:pt>
                <c:pt idx="77410">
                  <c:v>0.1995962</c:v>
                </c:pt>
                <c:pt idx="77411">
                  <c:v>0.19955999999999999</c:v>
                </c:pt>
                <c:pt idx="77412">
                  <c:v>0.1995238</c:v>
                </c:pt>
                <c:pt idx="77413">
                  <c:v>0.19948759999999999</c:v>
                </c:pt>
                <c:pt idx="77414">
                  <c:v>0.1994515</c:v>
                </c:pt>
                <c:pt idx="77415">
                  <c:v>0.19941539999999999</c:v>
                </c:pt>
                <c:pt idx="77416">
                  <c:v>0.19937930000000001</c:v>
                </c:pt>
                <c:pt idx="77417">
                  <c:v>0.1993432</c:v>
                </c:pt>
                <c:pt idx="77418">
                  <c:v>0.19930719999999999</c:v>
                </c:pt>
                <c:pt idx="77419">
                  <c:v>0.19927120000000001</c:v>
                </c:pt>
                <c:pt idx="77420">
                  <c:v>0.1992352</c:v>
                </c:pt>
                <c:pt idx="77421">
                  <c:v>0.19919919999999999</c:v>
                </c:pt>
                <c:pt idx="77422">
                  <c:v>0.19916320000000001</c:v>
                </c:pt>
                <c:pt idx="77423">
                  <c:v>0.1991272</c:v>
                </c:pt>
                <c:pt idx="77424">
                  <c:v>0.1990913</c:v>
                </c:pt>
                <c:pt idx="77425">
                  <c:v>0.19905539999999999</c:v>
                </c:pt>
                <c:pt idx="77426">
                  <c:v>0.19901949999999999</c:v>
                </c:pt>
                <c:pt idx="77427">
                  <c:v>0.19898360000000001</c:v>
                </c:pt>
                <c:pt idx="77428">
                  <c:v>0.19894780000000001</c:v>
                </c:pt>
                <c:pt idx="77429">
                  <c:v>0.1989119</c:v>
                </c:pt>
                <c:pt idx="77430">
                  <c:v>0.1988761</c:v>
                </c:pt>
                <c:pt idx="77431">
                  <c:v>0.19884019999999999</c:v>
                </c:pt>
                <c:pt idx="77432">
                  <c:v>0.19880439999999999</c:v>
                </c:pt>
                <c:pt idx="77433">
                  <c:v>0.19876859999999999</c:v>
                </c:pt>
                <c:pt idx="77434">
                  <c:v>0.19873289999999999</c:v>
                </c:pt>
                <c:pt idx="77435">
                  <c:v>0.19869709999999999</c:v>
                </c:pt>
                <c:pt idx="77436">
                  <c:v>0.19866139999999999</c:v>
                </c:pt>
                <c:pt idx="77437">
                  <c:v>0.19862560000000001</c:v>
                </c:pt>
                <c:pt idx="77438">
                  <c:v>0.19858990000000001</c:v>
                </c:pt>
                <c:pt idx="77439">
                  <c:v>0.19855419999999999</c:v>
                </c:pt>
                <c:pt idx="77440">
                  <c:v>0.19851849999999999</c:v>
                </c:pt>
                <c:pt idx="77441">
                  <c:v>0.19848279999999999</c:v>
                </c:pt>
                <c:pt idx="77442">
                  <c:v>0.19844719999999999</c:v>
                </c:pt>
                <c:pt idx="77443">
                  <c:v>0.19841149999999999</c:v>
                </c:pt>
                <c:pt idx="77444">
                  <c:v>0.19837589999999999</c:v>
                </c:pt>
                <c:pt idx="77445">
                  <c:v>0.19834019999999999</c:v>
                </c:pt>
                <c:pt idx="77446">
                  <c:v>0.1983046</c:v>
                </c:pt>
                <c:pt idx="77447">
                  <c:v>0.198269</c:v>
                </c:pt>
                <c:pt idx="77448">
                  <c:v>0.1982334</c:v>
                </c:pt>
                <c:pt idx="77449">
                  <c:v>0.19819780000000001</c:v>
                </c:pt>
                <c:pt idx="77450">
                  <c:v>0.19816230000000001</c:v>
                </c:pt>
                <c:pt idx="77451">
                  <c:v>0.19812669999999999</c:v>
                </c:pt>
                <c:pt idx="77452">
                  <c:v>0.1980912</c:v>
                </c:pt>
                <c:pt idx="77453">
                  <c:v>0.1980556</c:v>
                </c:pt>
                <c:pt idx="77454">
                  <c:v>0.1980201</c:v>
                </c:pt>
                <c:pt idx="77455">
                  <c:v>0.19798460000000001</c:v>
                </c:pt>
                <c:pt idx="77456">
                  <c:v>0.19794909999999999</c:v>
                </c:pt>
                <c:pt idx="77457">
                  <c:v>0.1979136</c:v>
                </c:pt>
                <c:pt idx="77458">
                  <c:v>0.1978781</c:v>
                </c:pt>
                <c:pt idx="77459">
                  <c:v>0.19784270000000001</c:v>
                </c:pt>
                <c:pt idx="77460">
                  <c:v>0.19780719999999999</c:v>
                </c:pt>
                <c:pt idx="77461">
                  <c:v>0.1977718</c:v>
                </c:pt>
                <c:pt idx="77462">
                  <c:v>0.1977363</c:v>
                </c:pt>
                <c:pt idx="77463">
                  <c:v>0.19770090000000001</c:v>
                </c:pt>
                <c:pt idx="77464">
                  <c:v>0.19766549999999999</c:v>
                </c:pt>
                <c:pt idx="77465">
                  <c:v>0.1976301</c:v>
                </c:pt>
                <c:pt idx="77466">
                  <c:v>0.19759470000000001</c:v>
                </c:pt>
                <c:pt idx="77467">
                  <c:v>0.19755929999999999</c:v>
                </c:pt>
                <c:pt idx="77468">
                  <c:v>0.19752400000000001</c:v>
                </c:pt>
                <c:pt idx="77469">
                  <c:v>0.19748859999999999</c:v>
                </c:pt>
                <c:pt idx="77470">
                  <c:v>0.1974532</c:v>
                </c:pt>
                <c:pt idx="77471">
                  <c:v>0.19741790000000001</c:v>
                </c:pt>
                <c:pt idx="77472">
                  <c:v>0.19738259999999999</c:v>
                </c:pt>
                <c:pt idx="77473">
                  <c:v>0.1973473</c:v>
                </c:pt>
                <c:pt idx="77474">
                  <c:v>0.19731190000000001</c:v>
                </c:pt>
                <c:pt idx="77475">
                  <c:v>0.1972766</c:v>
                </c:pt>
                <c:pt idx="77476">
                  <c:v>0.19724140000000001</c:v>
                </c:pt>
                <c:pt idx="77477">
                  <c:v>0.1972061</c:v>
                </c:pt>
                <c:pt idx="77478">
                  <c:v>0.19717080000000001</c:v>
                </c:pt>
                <c:pt idx="77479">
                  <c:v>0.19713549999999999</c:v>
                </c:pt>
                <c:pt idx="77480">
                  <c:v>0.19710030000000001</c:v>
                </c:pt>
                <c:pt idx="77481">
                  <c:v>0.19706499999999999</c:v>
                </c:pt>
                <c:pt idx="77482">
                  <c:v>0.1970298</c:v>
                </c:pt>
                <c:pt idx="77483">
                  <c:v>0.19699459999999999</c:v>
                </c:pt>
                <c:pt idx="77484">
                  <c:v>0.19695940000000001</c:v>
                </c:pt>
                <c:pt idx="77485">
                  <c:v>0.19692419999999999</c:v>
                </c:pt>
                <c:pt idx="77486">
                  <c:v>0.19688900000000001</c:v>
                </c:pt>
                <c:pt idx="77487">
                  <c:v>0.1968538</c:v>
                </c:pt>
                <c:pt idx="77488">
                  <c:v>0.19681860000000001</c:v>
                </c:pt>
                <c:pt idx="77489">
                  <c:v>0.1967835</c:v>
                </c:pt>
                <c:pt idx="77490">
                  <c:v>0.19674829999999999</c:v>
                </c:pt>
                <c:pt idx="77491">
                  <c:v>0.1967131</c:v>
                </c:pt>
                <c:pt idx="77492">
                  <c:v>0.19667799999999999</c:v>
                </c:pt>
                <c:pt idx="77493">
                  <c:v>0.19664290000000001</c:v>
                </c:pt>
                <c:pt idx="77494">
                  <c:v>0.1966078</c:v>
                </c:pt>
                <c:pt idx="77495">
                  <c:v>0.19657259999999999</c:v>
                </c:pt>
                <c:pt idx="77496">
                  <c:v>0.1965375</c:v>
                </c:pt>
                <c:pt idx="77497">
                  <c:v>0.19650239999999999</c:v>
                </c:pt>
                <c:pt idx="77498">
                  <c:v>0.19646739999999999</c:v>
                </c:pt>
                <c:pt idx="77499">
                  <c:v>0.1964323</c:v>
                </c:pt>
                <c:pt idx="77500">
                  <c:v>0.19639719999999999</c:v>
                </c:pt>
                <c:pt idx="77501">
                  <c:v>0.19636219999999999</c:v>
                </c:pt>
                <c:pt idx="77502">
                  <c:v>0.1963271</c:v>
                </c:pt>
                <c:pt idx="77503">
                  <c:v>0.1962921</c:v>
                </c:pt>
                <c:pt idx="77504">
                  <c:v>0.19625699999999999</c:v>
                </c:pt>
                <c:pt idx="77505">
                  <c:v>0.19622200000000001</c:v>
                </c:pt>
                <c:pt idx="77506">
                  <c:v>0.196187</c:v>
                </c:pt>
                <c:pt idx="77507">
                  <c:v>0.19615199999999999</c:v>
                </c:pt>
                <c:pt idx="77508">
                  <c:v>0.19611700000000001</c:v>
                </c:pt>
                <c:pt idx="77509">
                  <c:v>0.19608200000000001</c:v>
                </c:pt>
                <c:pt idx="77510">
                  <c:v>0.196047</c:v>
                </c:pt>
                <c:pt idx="77511">
                  <c:v>0.19601209999999999</c:v>
                </c:pt>
                <c:pt idx="77512">
                  <c:v>0.19597709999999999</c:v>
                </c:pt>
                <c:pt idx="77513">
                  <c:v>0.19594210000000001</c:v>
                </c:pt>
                <c:pt idx="77514">
                  <c:v>0.1959072</c:v>
                </c:pt>
                <c:pt idx="77515">
                  <c:v>0.1958723</c:v>
                </c:pt>
                <c:pt idx="77516">
                  <c:v>0.19583729999999999</c:v>
                </c:pt>
                <c:pt idx="77517">
                  <c:v>0.19580239999999999</c:v>
                </c:pt>
                <c:pt idx="77518">
                  <c:v>0.19576750000000001</c:v>
                </c:pt>
                <c:pt idx="77519">
                  <c:v>0.19573260000000001</c:v>
                </c:pt>
                <c:pt idx="77520">
                  <c:v>0.1956977</c:v>
                </c:pt>
                <c:pt idx="77521">
                  <c:v>0.1956628</c:v>
                </c:pt>
                <c:pt idx="77522">
                  <c:v>0.19562789999999999</c:v>
                </c:pt>
                <c:pt idx="77523">
                  <c:v>0.19559309999999999</c:v>
                </c:pt>
                <c:pt idx="77524">
                  <c:v>0.19555819999999999</c:v>
                </c:pt>
                <c:pt idx="77525">
                  <c:v>0.19552330000000001</c:v>
                </c:pt>
                <c:pt idx="77526">
                  <c:v>0.19548850000000001</c:v>
                </c:pt>
                <c:pt idx="77527">
                  <c:v>0.19545360000000001</c:v>
                </c:pt>
                <c:pt idx="77528">
                  <c:v>0.1954188</c:v>
                </c:pt>
                <c:pt idx="77529">
                  <c:v>0.195384</c:v>
                </c:pt>
                <c:pt idx="77530">
                  <c:v>0.1953492</c:v>
                </c:pt>
                <c:pt idx="77531">
                  <c:v>0.1953144</c:v>
                </c:pt>
                <c:pt idx="77532">
                  <c:v>0.1952796</c:v>
                </c:pt>
                <c:pt idx="77533">
                  <c:v>0.1952448</c:v>
                </c:pt>
                <c:pt idx="77534">
                  <c:v>0.19520999999999999</c:v>
                </c:pt>
                <c:pt idx="77535">
                  <c:v>0.19517519999999999</c:v>
                </c:pt>
                <c:pt idx="77536">
                  <c:v>0.19514049999999999</c:v>
                </c:pt>
                <c:pt idx="77537">
                  <c:v>0.19510569999999999</c:v>
                </c:pt>
                <c:pt idx="77538">
                  <c:v>0.19507099999999999</c:v>
                </c:pt>
                <c:pt idx="77539">
                  <c:v>0.19503619999999999</c:v>
                </c:pt>
                <c:pt idx="77540">
                  <c:v>0.19500149999999999</c:v>
                </c:pt>
                <c:pt idx="77541">
                  <c:v>0.19496669999999999</c:v>
                </c:pt>
                <c:pt idx="77542">
                  <c:v>0.19493199999999999</c:v>
                </c:pt>
                <c:pt idx="77543">
                  <c:v>0.1948973</c:v>
                </c:pt>
                <c:pt idx="77544">
                  <c:v>0.1948626</c:v>
                </c:pt>
                <c:pt idx="77545">
                  <c:v>0.1948279</c:v>
                </c:pt>
                <c:pt idx="77546">
                  <c:v>0.1947932</c:v>
                </c:pt>
                <c:pt idx="77547">
                  <c:v>0.1947586</c:v>
                </c:pt>
                <c:pt idx="77548">
                  <c:v>0.19472390000000001</c:v>
                </c:pt>
                <c:pt idx="77549">
                  <c:v>0.19468920000000001</c:v>
                </c:pt>
                <c:pt idx="77550">
                  <c:v>0.19465460000000001</c:v>
                </c:pt>
                <c:pt idx="77551">
                  <c:v>0.19461990000000001</c:v>
                </c:pt>
                <c:pt idx="77552">
                  <c:v>0.19458529999999999</c:v>
                </c:pt>
                <c:pt idx="77553">
                  <c:v>0.19455059999999999</c:v>
                </c:pt>
                <c:pt idx="77554">
                  <c:v>0.19451599999999999</c:v>
                </c:pt>
                <c:pt idx="77555">
                  <c:v>0.1944814</c:v>
                </c:pt>
                <c:pt idx="77556">
                  <c:v>0.1944468</c:v>
                </c:pt>
                <c:pt idx="77557">
                  <c:v>0.19441220000000001</c:v>
                </c:pt>
                <c:pt idx="77558">
                  <c:v>0.19437760000000001</c:v>
                </c:pt>
                <c:pt idx="77559">
                  <c:v>0.19434299999999999</c:v>
                </c:pt>
                <c:pt idx="77560">
                  <c:v>0.19430839999999999</c:v>
                </c:pt>
                <c:pt idx="77561">
                  <c:v>0.1942738</c:v>
                </c:pt>
                <c:pt idx="77562">
                  <c:v>0.1942393</c:v>
                </c:pt>
                <c:pt idx="77563">
                  <c:v>0.19420470000000001</c:v>
                </c:pt>
                <c:pt idx="77564">
                  <c:v>0.19417019999999999</c:v>
                </c:pt>
                <c:pt idx="77565">
                  <c:v>0.19413559999999999</c:v>
                </c:pt>
                <c:pt idx="77566">
                  <c:v>0.1941011</c:v>
                </c:pt>
                <c:pt idx="77567">
                  <c:v>0.19406660000000001</c:v>
                </c:pt>
                <c:pt idx="77568">
                  <c:v>0.19403200000000001</c:v>
                </c:pt>
                <c:pt idx="77569">
                  <c:v>0.19399749999999999</c:v>
                </c:pt>
                <c:pt idx="77570">
                  <c:v>0.193963</c:v>
                </c:pt>
                <c:pt idx="77571">
                  <c:v>0.1939285</c:v>
                </c:pt>
                <c:pt idx="77572">
                  <c:v>0.19389400000000001</c:v>
                </c:pt>
                <c:pt idx="77573">
                  <c:v>0.19385949999999999</c:v>
                </c:pt>
                <c:pt idx="77574">
                  <c:v>0.1938251</c:v>
                </c:pt>
                <c:pt idx="77575">
                  <c:v>0.19379060000000001</c:v>
                </c:pt>
                <c:pt idx="77576">
                  <c:v>0.19375609999999999</c:v>
                </c:pt>
                <c:pt idx="77577">
                  <c:v>0.1937217</c:v>
                </c:pt>
                <c:pt idx="77578">
                  <c:v>0.1936872</c:v>
                </c:pt>
                <c:pt idx="77579">
                  <c:v>0.19365280000000001</c:v>
                </c:pt>
                <c:pt idx="77580">
                  <c:v>0.19361829999999999</c:v>
                </c:pt>
                <c:pt idx="77581">
                  <c:v>0.1935839</c:v>
                </c:pt>
                <c:pt idx="77582">
                  <c:v>0.19354950000000001</c:v>
                </c:pt>
                <c:pt idx="77583">
                  <c:v>0.1935151</c:v>
                </c:pt>
                <c:pt idx="77584">
                  <c:v>0.19348070000000001</c:v>
                </c:pt>
                <c:pt idx="77585">
                  <c:v>0.19344629999999999</c:v>
                </c:pt>
                <c:pt idx="77586">
                  <c:v>0.1934119</c:v>
                </c:pt>
                <c:pt idx="77587">
                  <c:v>0.19337750000000001</c:v>
                </c:pt>
                <c:pt idx="77588">
                  <c:v>0.19334309999999999</c:v>
                </c:pt>
                <c:pt idx="77589">
                  <c:v>0.1933088</c:v>
                </c:pt>
                <c:pt idx="77590">
                  <c:v>0.19327440000000001</c:v>
                </c:pt>
                <c:pt idx="77591">
                  <c:v>0.1932401</c:v>
                </c:pt>
                <c:pt idx="77592">
                  <c:v>0.19320570000000001</c:v>
                </c:pt>
                <c:pt idx="77593">
                  <c:v>0.19317139999999999</c:v>
                </c:pt>
                <c:pt idx="77594">
                  <c:v>0.19313710000000001</c:v>
                </c:pt>
                <c:pt idx="77595">
                  <c:v>0.19310269999999999</c:v>
                </c:pt>
                <c:pt idx="77596">
                  <c:v>0.1930684</c:v>
                </c:pt>
                <c:pt idx="77597">
                  <c:v>0.19303409999999999</c:v>
                </c:pt>
                <c:pt idx="77598">
                  <c:v>0.1929998</c:v>
                </c:pt>
                <c:pt idx="77599">
                  <c:v>0.19296550000000001</c:v>
                </c:pt>
                <c:pt idx="77600">
                  <c:v>0.1929312</c:v>
                </c:pt>
                <c:pt idx="77601">
                  <c:v>0.19289700000000001</c:v>
                </c:pt>
                <c:pt idx="77602">
                  <c:v>0.1928627</c:v>
                </c:pt>
                <c:pt idx="77603">
                  <c:v>0.19282840000000001</c:v>
                </c:pt>
                <c:pt idx="77604">
                  <c:v>0.1927942</c:v>
                </c:pt>
                <c:pt idx="77605">
                  <c:v>0.19275990000000001</c:v>
                </c:pt>
                <c:pt idx="77606">
                  <c:v>0.1927257</c:v>
                </c:pt>
                <c:pt idx="77607">
                  <c:v>0.19269140000000001</c:v>
                </c:pt>
                <c:pt idx="77608">
                  <c:v>0.1926572</c:v>
                </c:pt>
                <c:pt idx="77609">
                  <c:v>0.19262299999999999</c:v>
                </c:pt>
                <c:pt idx="77610">
                  <c:v>0.1925887</c:v>
                </c:pt>
                <c:pt idx="77611">
                  <c:v>0.19255449999999999</c:v>
                </c:pt>
                <c:pt idx="77612">
                  <c:v>0.19252030000000001</c:v>
                </c:pt>
                <c:pt idx="77613">
                  <c:v>0.19248609999999999</c:v>
                </c:pt>
                <c:pt idx="77614">
                  <c:v>0.19245200000000001</c:v>
                </c:pt>
                <c:pt idx="77615">
                  <c:v>0.1924178</c:v>
                </c:pt>
                <c:pt idx="77616">
                  <c:v>0.19238359999999999</c:v>
                </c:pt>
                <c:pt idx="77617">
                  <c:v>0.1923494</c:v>
                </c:pt>
                <c:pt idx="77618">
                  <c:v>0.19231529999999999</c:v>
                </c:pt>
                <c:pt idx="77619">
                  <c:v>0.19228110000000001</c:v>
                </c:pt>
                <c:pt idx="77620">
                  <c:v>0.192247</c:v>
                </c:pt>
                <c:pt idx="77621">
                  <c:v>0.19221279999999999</c:v>
                </c:pt>
                <c:pt idx="77622">
                  <c:v>0.19217870000000001</c:v>
                </c:pt>
                <c:pt idx="77623">
                  <c:v>0.1921446</c:v>
                </c:pt>
                <c:pt idx="77624">
                  <c:v>0.19211049999999999</c:v>
                </c:pt>
                <c:pt idx="77625">
                  <c:v>0.19207640000000001</c:v>
                </c:pt>
                <c:pt idx="77626">
                  <c:v>0.1920423</c:v>
                </c:pt>
                <c:pt idx="77627">
                  <c:v>0.19200819999999999</c:v>
                </c:pt>
                <c:pt idx="77628">
                  <c:v>0.19197410000000001</c:v>
                </c:pt>
                <c:pt idx="77629">
                  <c:v>0.19194</c:v>
                </c:pt>
                <c:pt idx="77630">
                  <c:v>0.19190589999999999</c:v>
                </c:pt>
                <c:pt idx="77631">
                  <c:v>0.19187190000000001</c:v>
                </c:pt>
                <c:pt idx="77632">
                  <c:v>0.1918378</c:v>
                </c:pt>
                <c:pt idx="77633">
                  <c:v>0.19180369999999999</c:v>
                </c:pt>
                <c:pt idx="77634">
                  <c:v>0.19176969999999999</c:v>
                </c:pt>
                <c:pt idx="77635">
                  <c:v>0.19173570000000001</c:v>
                </c:pt>
                <c:pt idx="77636">
                  <c:v>0.1917016</c:v>
                </c:pt>
                <c:pt idx="77637">
                  <c:v>0.19166759999999999</c:v>
                </c:pt>
                <c:pt idx="77638">
                  <c:v>0.19163359999999999</c:v>
                </c:pt>
                <c:pt idx="77639">
                  <c:v>0.19159960000000001</c:v>
                </c:pt>
                <c:pt idx="77640">
                  <c:v>0.1915656</c:v>
                </c:pt>
                <c:pt idx="77641">
                  <c:v>0.1915316</c:v>
                </c:pt>
                <c:pt idx="77642">
                  <c:v>0.19149759999999999</c:v>
                </c:pt>
                <c:pt idx="77643">
                  <c:v>0.19146360000000001</c:v>
                </c:pt>
                <c:pt idx="77644">
                  <c:v>0.19142960000000001</c:v>
                </c:pt>
                <c:pt idx="77645">
                  <c:v>0.1913956</c:v>
                </c:pt>
                <c:pt idx="77646">
                  <c:v>0.1913617</c:v>
                </c:pt>
                <c:pt idx="77647">
                  <c:v>0.19132769999999999</c:v>
                </c:pt>
                <c:pt idx="77648">
                  <c:v>0.19129370000000001</c:v>
                </c:pt>
                <c:pt idx="77649">
                  <c:v>0.19125980000000001</c:v>
                </c:pt>
                <c:pt idx="77650">
                  <c:v>0.1912259</c:v>
                </c:pt>
                <c:pt idx="77651">
                  <c:v>0.1911919</c:v>
                </c:pt>
                <c:pt idx="77652">
                  <c:v>0.19115799999999999</c:v>
                </c:pt>
                <c:pt idx="77653">
                  <c:v>0.19112409999999999</c:v>
                </c:pt>
                <c:pt idx="77654">
                  <c:v>0.19109019999999999</c:v>
                </c:pt>
                <c:pt idx="77655">
                  <c:v>0.19105620000000001</c:v>
                </c:pt>
                <c:pt idx="77656">
                  <c:v>0.19102230000000001</c:v>
                </c:pt>
                <c:pt idx="77657">
                  <c:v>0.1909884</c:v>
                </c:pt>
                <c:pt idx="77658">
                  <c:v>0.1909546</c:v>
                </c:pt>
                <c:pt idx="77659">
                  <c:v>0.1909207</c:v>
                </c:pt>
                <c:pt idx="77660">
                  <c:v>0.1908868</c:v>
                </c:pt>
                <c:pt idx="77661">
                  <c:v>0.19085289999999999</c:v>
                </c:pt>
                <c:pt idx="77662">
                  <c:v>0.19081909999999999</c:v>
                </c:pt>
                <c:pt idx="77663">
                  <c:v>0.19078519999999999</c:v>
                </c:pt>
                <c:pt idx="77664">
                  <c:v>0.19075139999999999</c:v>
                </c:pt>
                <c:pt idx="77665">
                  <c:v>0.19071750000000001</c:v>
                </c:pt>
                <c:pt idx="77666">
                  <c:v>0.19068370000000001</c:v>
                </c:pt>
                <c:pt idx="77667">
                  <c:v>0.19064990000000001</c:v>
                </c:pt>
                <c:pt idx="77668">
                  <c:v>0.19061610000000001</c:v>
                </c:pt>
                <c:pt idx="77669">
                  <c:v>0.19058220000000001</c:v>
                </c:pt>
                <c:pt idx="77670">
                  <c:v>0.19054840000000001</c:v>
                </c:pt>
                <c:pt idx="77671">
                  <c:v>0.19051460000000001</c:v>
                </c:pt>
                <c:pt idx="77672">
                  <c:v>0.19048080000000001</c:v>
                </c:pt>
                <c:pt idx="77673">
                  <c:v>0.19044710000000001</c:v>
                </c:pt>
                <c:pt idx="77674">
                  <c:v>0.19041330000000001</c:v>
                </c:pt>
                <c:pt idx="77675">
                  <c:v>0.19037950000000001</c:v>
                </c:pt>
                <c:pt idx="77676">
                  <c:v>0.19034570000000001</c:v>
                </c:pt>
                <c:pt idx="77677">
                  <c:v>0.19031200000000001</c:v>
                </c:pt>
                <c:pt idx="77678">
                  <c:v>0.19027820000000001</c:v>
                </c:pt>
                <c:pt idx="77679">
                  <c:v>0.19024450000000001</c:v>
                </c:pt>
                <c:pt idx="77680">
                  <c:v>0.19021080000000001</c:v>
                </c:pt>
                <c:pt idx="77681">
                  <c:v>0.19017700000000001</c:v>
                </c:pt>
                <c:pt idx="77682">
                  <c:v>0.19014329999999999</c:v>
                </c:pt>
                <c:pt idx="77683">
                  <c:v>0.19010959999999999</c:v>
                </c:pt>
                <c:pt idx="77684">
                  <c:v>0.19007589999999999</c:v>
                </c:pt>
                <c:pt idx="77685">
                  <c:v>0.19004219999999999</c:v>
                </c:pt>
                <c:pt idx="77686">
                  <c:v>0.1900085</c:v>
                </c:pt>
                <c:pt idx="77687">
                  <c:v>0.1899748</c:v>
                </c:pt>
                <c:pt idx="77688">
                  <c:v>0.1899411</c:v>
                </c:pt>
                <c:pt idx="77689">
                  <c:v>0.1899074</c:v>
                </c:pt>
                <c:pt idx="77690">
                  <c:v>0.18987380000000001</c:v>
                </c:pt>
                <c:pt idx="77691">
                  <c:v>0.18984010000000001</c:v>
                </c:pt>
                <c:pt idx="77692">
                  <c:v>0.18980639999999999</c:v>
                </c:pt>
                <c:pt idx="77693">
                  <c:v>0.18977279999999999</c:v>
                </c:pt>
                <c:pt idx="77694">
                  <c:v>0.1897392</c:v>
                </c:pt>
                <c:pt idx="77695">
                  <c:v>0.1897055</c:v>
                </c:pt>
                <c:pt idx="77696">
                  <c:v>0.1896719</c:v>
                </c:pt>
                <c:pt idx="77697">
                  <c:v>0.18963830000000001</c:v>
                </c:pt>
                <c:pt idx="77698">
                  <c:v>0.18960469999999999</c:v>
                </c:pt>
                <c:pt idx="77699">
                  <c:v>0.18957099999999999</c:v>
                </c:pt>
                <c:pt idx="77700">
                  <c:v>0.18953739999999999</c:v>
                </c:pt>
                <c:pt idx="77701">
                  <c:v>0.1895038</c:v>
                </c:pt>
                <c:pt idx="77702">
                  <c:v>0.18947020000000001</c:v>
                </c:pt>
                <c:pt idx="77703">
                  <c:v>0.18943670000000001</c:v>
                </c:pt>
                <c:pt idx="77704">
                  <c:v>0.18940309999999999</c:v>
                </c:pt>
                <c:pt idx="77705">
                  <c:v>0.1893695</c:v>
                </c:pt>
                <c:pt idx="77706">
                  <c:v>0.1893359</c:v>
                </c:pt>
                <c:pt idx="77707">
                  <c:v>0.18930240000000001</c:v>
                </c:pt>
                <c:pt idx="77708">
                  <c:v>0.18926879999999999</c:v>
                </c:pt>
                <c:pt idx="77709">
                  <c:v>0.1892353</c:v>
                </c:pt>
                <c:pt idx="77710">
                  <c:v>0.1892017</c:v>
                </c:pt>
                <c:pt idx="77711">
                  <c:v>0.18916820000000001</c:v>
                </c:pt>
                <c:pt idx="77712">
                  <c:v>0.18913460000000001</c:v>
                </c:pt>
                <c:pt idx="77713">
                  <c:v>0.18910109999999999</c:v>
                </c:pt>
                <c:pt idx="77714">
                  <c:v>0.1890676</c:v>
                </c:pt>
                <c:pt idx="77715">
                  <c:v>0.18903410000000001</c:v>
                </c:pt>
                <c:pt idx="77716">
                  <c:v>0.18900059999999999</c:v>
                </c:pt>
                <c:pt idx="77717">
                  <c:v>0.1889671</c:v>
                </c:pt>
                <c:pt idx="77718">
                  <c:v>0.18893360000000001</c:v>
                </c:pt>
                <c:pt idx="77719">
                  <c:v>0.18890009999999999</c:v>
                </c:pt>
                <c:pt idx="77720">
                  <c:v>0.1888666</c:v>
                </c:pt>
                <c:pt idx="77721">
                  <c:v>0.1888331</c:v>
                </c:pt>
                <c:pt idx="77722">
                  <c:v>0.18879969999999999</c:v>
                </c:pt>
                <c:pt idx="77723">
                  <c:v>0.1887662</c:v>
                </c:pt>
                <c:pt idx="77724">
                  <c:v>0.18873280000000001</c:v>
                </c:pt>
                <c:pt idx="77725">
                  <c:v>0.18869929999999999</c:v>
                </c:pt>
                <c:pt idx="77726">
                  <c:v>0.1886659</c:v>
                </c:pt>
                <c:pt idx="77727">
                  <c:v>0.18863240000000001</c:v>
                </c:pt>
                <c:pt idx="77728">
                  <c:v>0.18859899999999999</c:v>
                </c:pt>
                <c:pt idx="77729">
                  <c:v>0.1885656</c:v>
                </c:pt>
                <c:pt idx="77730">
                  <c:v>0.18853220000000001</c:v>
                </c:pt>
                <c:pt idx="77731">
                  <c:v>0.18849879999999999</c:v>
                </c:pt>
                <c:pt idx="77732">
                  <c:v>0.18846540000000001</c:v>
                </c:pt>
                <c:pt idx="77733">
                  <c:v>0.18843199999999999</c:v>
                </c:pt>
                <c:pt idx="77734">
                  <c:v>0.1883986</c:v>
                </c:pt>
                <c:pt idx="77735">
                  <c:v>0.18836520000000001</c:v>
                </c:pt>
                <c:pt idx="77736">
                  <c:v>0.1883319</c:v>
                </c:pt>
                <c:pt idx="77737">
                  <c:v>0.18829850000000001</c:v>
                </c:pt>
                <c:pt idx="77738">
                  <c:v>0.18826509999999999</c:v>
                </c:pt>
                <c:pt idx="77739">
                  <c:v>0.1882318</c:v>
                </c:pt>
                <c:pt idx="77740">
                  <c:v>0.18819839999999999</c:v>
                </c:pt>
                <c:pt idx="77741">
                  <c:v>0.1881651</c:v>
                </c:pt>
                <c:pt idx="77742">
                  <c:v>0.18813179999999999</c:v>
                </c:pt>
                <c:pt idx="77743">
                  <c:v>0.1880984</c:v>
                </c:pt>
                <c:pt idx="77744">
                  <c:v>0.18806510000000001</c:v>
                </c:pt>
                <c:pt idx="77745">
                  <c:v>0.1880318</c:v>
                </c:pt>
                <c:pt idx="77746">
                  <c:v>0.18799850000000001</c:v>
                </c:pt>
                <c:pt idx="77747">
                  <c:v>0.1879652</c:v>
                </c:pt>
                <c:pt idx="77748">
                  <c:v>0.18793190000000001</c:v>
                </c:pt>
                <c:pt idx="77749">
                  <c:v>0.1878986</c:v>
                </c:pt>
                <c:pt idx="77750">
                  <c:v>0.18786530000000001</c:v>
                </c:pt>
                <c:pt idx="77751">
                  <c:v>0.1878321</c:v>
                </c:pt>
                <c:pt idx="77752">
                  <c:v>0.18779879999999999</c:v>
                </c:pt>
                <c:pt idx="77753">
                  <c:v>0.1877655</c:v>
                </c:pt>
                <c:pt idx="77754">
                  <c:v>0.18773229999999999</c:v>
                </c:pt>
                <c:pt idx="77755">
                  <c:v>0.187699</c:v>
                </c:pt>
                <c:pt idx="77756">
                  <c:v>0.18766579999999999</c:v>
                </c:pt>
                <c:pt idx="77757">
                  <c:v>0.18763260000000001</c:v>
                </c:pt>
                <c:pt idx="77758">
                  <c:v>0.1875993</c:v>
                </c:pt>
                <c:pt idx="77759">
                  <c:v>0.18756610000000001</c:v>
                </c:pt>
                <c:pt idx="77760">
                  <c:v>0.1875329</c:v>
                </c:pt>
                <c:pt idx="77761">
                  <c:v>0.18749969999999999</c:v>
                </c:pt>
                <c:pt idx="77762">
                  <c:v>0.18746650000000001</c:v>
                </c:pt>
                <c:pt idx="77763">
                  <c:v>0.1874333</c:v>
                </c:pt>
                <c:pt idx="77764">
                  <c:v>0.18740009999999999</c:v>
                </c:pt>
                <c:pt idx="77765">
                  <c:v>0.1873669</c:v>
                </c:pt>
                <c:pt idx="77766">
                  <c:v>0.18733369999999999</c:v>
                </c:pt>
                <c:pt idx="77767">
                  <c:v>0.18730060000000001</c:v>
                </c:pt>
                <c:pt idx="77768">
                  <c:v>0.1872674</c:v>
                </c:pt>
                <c:pt idx="77769">
                  <c:v>0.18723429999999999</c:v>
                </c:pt>
                <c:pt idx="77770">
                  <c:v>0.18720110000000001</c:v>
                </c:pt>
                <c:pt idx="77771">
                  <c:v>0.187168</c:v>
                </c:pt>
                <c:pt idx="77772">
                  <c:v>0.18713479999999999</c:v>
                </c:pt>
                <c:pt idx="77773">
                  <c:v>0.18710170000000001</c:v>
                </c:pt>
                <c:pt idx="77774">
                  <c:v>0.1870686</c:v>
                </c:pt>
                <c:pt idx="77775">
                  <c:v>0.18703539999999999</c:v>
                </c:pt>
                <c:pt idx="77776">
                  <c:v>0.18700230000000001</c:v>
                </c:pt>
                <c:pt idx="77777">
                  <c:v>0.1869692</c:v>
                </c:pt>
                <c:pt idx="77778">
                  <c:v>0.18693609999999999</c:v>
                </c:pt>
                <c:pt idx="77779">
                  <c:v>0.18690300000000001</c:v>
                </c:pt>
                <c:pt idx="77780">
                  <c:v>0.18686990000000001</c:v>
                </c:pt>
                <c:pt idx="77781">
                  <c:v>0.1868368</c:v>
                </c:pt>
                <c:pt idx="77782">
                  <c:v>0.18680369999999999</c:v>
                </c:pt>
                <c:pt idx="77783">
                  <c:v>0.18677060000000001</c:v>
                </c:pt>
                <c:pt idx="77784">
                  <c:v>0.1867376</c:v>
                </c:pt>
                <c:pt idx="77785">
                  <c:v>0.1867045</c:v>
                </c:pt>
                <c:pt idx="77786">
                  <c:v>0.18667149999999999</c:v>
                </c:pt>
                <c:pt idx="77787">
                  <c:v>0.18663840000000001</c:v>
                </c:pt>
                <c:pt idx="77788">
                  <c:v>0.1866054</c:v>
                </c:pt>
                <c:pt idx="77789">
                  <c:v>0.1865723</c:v>
                </c:pt>
                <c:pt idx="77790">
                  <c:v>0.18653929999999999</c:v>
                </c:pt>
                <c:pt idx="77791">
                  <c:v>0.18650630000000001</c:v>
                </c:pt>
                <c:pt idx="77792">
                  <c:v>0.18647330000000001</c:v>
                </c:pt>
                <c:pt idx="77793">
                  <c:v>0.1864402</c:v>
                </c:pt>
                <c:pt idx="77794">
                  <c:v>0.1864072</c:v>
                </c:pt>
                <c:pt idx="77795">
                  <c:v>0.18637419999999999</c:v>
                </c:pt>
                <c:pt idx="77796">
                  <c:v>0.18634120000000001</c:v>
                </c:pt>
                <c:pt idx="77797">
                  <c:v>0.18630820000000001</c:v>
                </c:pt>
                <c:pt idx="77798">
                  <c:v>0.1862753</c:v>
                </c:pt>
                <c:pt idx="77799">
                  <c:v>0.1862423</c:v>
                </c:pt>
                <c:pt idx="77800">
                  <c:v>0.18620929999999999</c:v>
                </c:pt>
                <c:pt idx="77801">
                  <c:v>0.18617639999999999</c:v>
                </c:pt>
                <c:pt idx="77802">
                  <c:v>0.18614339999999999</c:v>
                </c:pt>
                <c:pt idx="77803">
                  <c:v>0.18611050000000001</c:v>
                </c:pt>
                <c:pt idx="77804">
                  <c:v>0.18607750000000001</c:v>
                </c:pt>
                <c:pt idx="77805">
                  <c:v>0.1860446</c:v>
                </c:pt>
                <c:pt idx="77806">
                  <c:v>0.1860117</c:v>
                </c:pt>
                <c:pt idx="77807">
                  <c:v>0.1859788</c:v>
                </c:pt>
                <c:pt idx="77808">
                  <c:v>0.18594579999999999</c:v>
                </c:pt>
                <c:pt idx="77809">
                  <c:v>0.18591289999999999</c:v>
                </c:pt>
                <c:pt idx="77810">
                  <c:v>0.18587999999999999</c:v>
                </c:pt>
                <c:pt idx="77811">
                  <c:v>0.18584709999999999</c:v>
                </c:pt>
                <c:pt idx="77812">
                  <c:v>0.18581420000000001</c:v>
                </c:pt>
                <c:pt idx="77813">
                  <c:v>0.18578130000000001</c:v>
                </c:pt>
                <c:pt idx="77814">
                  <c:v>0.18574850000000001</c:v>
                </c:pt>
                <c:pt idx="77815">
                  <c:v>0.18571560000000001</c:v>
                </c:pt>
                <c:pt idx="77816">
                  <c:v>0.18568270000000001</c:v>
                </c:pt>
                <c:pt idx="77817">
                  <c:v>0.18564990000000001</c:v>
                </c:pt>
                <c:pt idx="77818">
                  <c:v>0.185617</c:v>
                </c:pt>
                <c:pt idx="77819">
                  <c:v>0.1855842</c:v>
                </c:pt>
                <c:pt idx="77820">
                  <c:v>0.18555140000000001</c:v>
                </c:pt>
                <c:pt idx="77821">
                  <c:v>0.1855185</c:v>
                </c:pt>
                <c:pt idx="77822">
                  <c:v>0.1854857</c:v>
                </c:pt>
                <c:pt idx="77823">
                  <c:v>0.1854529</c:v>
                </c:pt>
                <c:pt idx="77824">
                  <c:v>0.1854201</c:v>
                </c:pt>
                <c:pt idx="77825">
                  <c:v>0.1853873</c:v>
                </c:pt>
                <c:pt idx="77826">
                  <c:v>0.18535450000000001</c:v>
                </c:pt>
                <c:pt idx="77827">
                  <c:v>0.18532170000000001</c:v>
                </c:pt>
                <c:pt idx="77828">
                  <c:v>0.18528890000000001</c:v>
                </c:pt>
                <c:pt idx="77829">
                  <c:v>0.18525610000000001</c:v>
                </c:pt>
                <c:pt idx="77830">
                  <c:v>0.18522340000000001</c:v>
                </c:pt>
                <c:pt idx="77831">
                  <c:v>0.18519060000000001</c:v>
                </c:pt>
                <c:pt idx="77832">
                  <c:v>0.18515780000000001</c:v>
                </c:pt>
                <c:pt idx="77833">
                  <c:v>0.18512509999999999</c:v>
                </c:pt>
                <c:pt idx="77834">
                  <c:v>0.18509229999999999</c:v>
                </c:pt>
                <c:pt idx="77835">
                  <c:v>0.18505959999999999</c:v>
                </c:pt>
                <c:pt idx="77836">
                  <c:v>0.18502679999999999</c:v>
                </c:pt>
                <c:pt idx="77837">
                  <c:v>0.18499409999999999</c:v>
                </c:pt>
                <c:pt idx="77838">
                  <c:v>0.1849614</c:v>
                </c:pt>
                <c:pt idx="77839">
                  <c:v>0.1849287</c:v>
                </c:pt>
                <c:pt idx="77840">
                  <c:v>0.1848959</c:v>
                </c:pt>
                <c:pt idx="77841">
                  <c:v>0.18486320000000001</c:v>
                </c:pt>
                <c:pt idx="77842">
                  <c:v>0.18483050000000001</c:v>
                </c:pt>
                <c:pt idx="77843">
                  <c:v>0.18479789999999999</c:v>
                </c:pt>
                <c:pt idx="77844">
                  <c:v>0.18476519999999999</c:v>
                </c:pt>
                <c:pt idx="77845">
                  <c:v>0.18473249999999999</c:v>
                </c:pt>
                <c:pt idx="77846">
                  <c:v>0.1846998</c:v>
                </c:pt>
                <c:pt idx="77847">
                  <c:v>0.1846671</c:v>
                </c:pt>
                <c:pt idx="77848">
                  <c:v>0.18463450000000001</c:v>
                </c:pt>
                <c:pt idx="77849">
                  <c:v>0.18460180000000001</c:v>
                </c:pt>
                <c:pt idx="77850">
                  <c:v>0.18456919999999999</c:v>
                </c:pt>
                <c:pt idx="77851">
                  <c:v>0.18453649999999999</c:v>
                </c:pt>
                <c:pt idx="77852">
                  <c:v>0.1845039</c:v>
                </c:pt>
                <c:pt idx="77853">
                  <c:v>0.1844713</c:v>
                </c:pt>
                <c:pt idx="77854">
                  <c:v>0.18443860000000001</c:v>
                </c:pt>
                <c:pt idx="77855">
                  <c:v>0.18440599999999999</c:v>
                </c:pt>
                <c:pt idx="77856">
                  <c:v>0.18437339999999999</c:v>
                </c:pt>
                <c:pt idx="77857">
                  <c:v>0.1843408</c:v>
                </c:pt>
                <c:pt idx="77858">
                  <c:v>0.18430820000000001</c:v>
                </c:pt>
                <c:pt idx="77859">
                  <c:v>0.18427560000000001</c:v>
                </c:pt>
                <c:pt idx="77860">
                  <c:v>0.18424299999999999</c:v>
                </c:pt>
                <c:pt idx="77861">
                  <c:v>0.1842104</c:v>
                </c:pt>
                <c:pt idx="77862">
                  <c:v>0.1841778</c:v>
                </c:pt>
                <c:pt idx="77863">
                  <c:v>0.18414530000000001</c:v>
                </c:pt>
                <c:pt idx="77864">
                  <c:v>0.18411269999999999</c:v>
                </c:pt>
                <c:pt idx="77865">
                  <c:v>0.1840802</c:v>
                </c:pt>
                <c:pt idx="77866">
                  <c:v>0.18404760000000001</c:v>
                </c:pt>
                <c:pt idx="77867">
                  <c:v>0.18401509999999999</c:v>
                </c:pt>
                <c:pt idx="77868">
                  <c:v>0.18398249999999999</c:v>
                </c:pt>
                <c:pt idx="77869">
                  <c:v>0.18395</c:v>
                </c:pt>
                <c:pt idx="77870">
                  <c:v>0.18391740000000001</c:v>
                </c:pt>
                <c:pt idx="77871">
                  <c:v>0.18388489999999999</c:v>
                </c:pt>
                <c:pt idx="77872">
                  <c:v>0.1838524</c:v>
                </c:pt>
                <c:pt idx="77873">
                  <c:v>0.18381990000000001</c:v>
                </c:pt>
                <c:pt idx="77874">
                  <c:v>0.18378739999999999</c:v>
                </c:pt>
                <c:pt idx="77875">
                  <c:v>0.1837549</c:v>
                </c:pt>
                <c:pt idx="77876">
                  <c:v>0.18372240000000001</c:v>
                </c:pt>
                <c:pt idx="77877">
                  <c:v>0.18368989999999999</c:v>
                </c:pt>
                <c:pt idx="77878">
                  <c:v>0.1836574</c:v>
                </c:pt>
                <c:pt idx="77879">
                  <c:v>0.18362490000000001</c:v>
                </c:pt>
                <c:pt idx="77880">
                  <c:v>0.18359249999999999</c:v>
                </c:pt>
                <c:pt idx="77881">
                  <c:v>0.18356</c:v>
                </c:pt>
                <c:pt idx="77882">
                  <c:v>0.18352750000000001</c:v>
                </c:pt>
                <c:pt idx="77883">
                  <c:v>0.18349509999999999</c:v>
                </c:pt>
                <c:pt idx="77884">
                  <c:v>0.1834626</c:v>
                </c:pt>
                <c:pt idx="77885">
                  <c:v>0.18343019999999999</c:v>
                </c:pt>
                <c:pt idx="77886">
                  <c:v>0.1833978</c:v>
                </c:pt>
                <c:pt idx="77887">
                  <c:v>0.18336530000000001</c:v>
                </c:pt>
                <c:pt idx="77888">
                  <c:v>0.18333289999999999</c:v>
                </c:pt>
                <c:pt idx="77889">
                  <c:v>0.18330050000000001</c:v>
                </c:pt>
                <c:pt idx="77890">
                  <c:v>0.18326809999999999</c:v>
                </c:pt>
                <c:pt idx="77891">
                  <c:v>0.1832357</c:v>
                </c:pt>
                <c:pt idx="77892">
                  <c:v>0.18320330000000001</c:v>
                </c:pt>
                <c:pt idx="77893">
                  <c:v>0.1831709</c:v>
                </c:pt>
                <c:pt idx="77894">
                  <c:v>0.18313850000000001</c:v>
                </c:pt>
                <c:pt idx="77895">
                  <c:v>0.18310609999999999</c:v>
                </c:pt>
                <c:pt idx="77896">
                  <c:v>0.18307380000000001</c:v>
                </c:pt>
                <c:pt idx="77897">
                  <c:v>0.18304139999999999</c:v>
                </c:pt>
                <c:pt idx="77898">
                  <c:v>0.18300900000000001</c:v>
                </c:pt>
                <c:pt idx="77899">
                  <c:v>0.18297669999999999</c:v>
                </c:pt>
                <c:pt idx="77900">
                  <c:v>0.1829443</c:v>
                </c:pt>
                <c:pt idx="77901">
                  <c:v>0.18291199999999999</c:v>
                </c:pt>
                <c:pt idx="77902">
                  <c:v>0.18287970000000001</c:v>
                </c:pt>
                <c:pt idx="77903">
                  <c:v>0.18284729999999999</c:v>
                </c:pt>
                <c:pt idx="77904">
                  <c:v>0.18281500000000001</c:v>
                </c:pt>
                <c:pt idx="77905">
                  <c:v>0.18278269999999999</c:v>
                </c:pt>
                <c:pt idx="77906">
                  <c:v>0.18275040000000001</c:v>
                </c:pt>
                <c:pt idx="77907">
                  <c:v>0.18271809999999999</c:v>
                </c:pt>
                <c:pt idx="77908">
                  <c:v>0.18268580000000001</c:v>
                </c:pt>
                <c:pt idx="77909">
                  <c:v>0.1826535</c:v>
                </c:pt>
                <c:pt idx="77910">
                  <c:v>0.18262120000000001</c:v>
                </c:pt>
                <c:pt idx="77911">
                  <c:v>0.1825889</c:v>
                </c:pt>
                <c:pt idx="77912">
                  <c:v>0.18255669999999999</c:v>
                </c:pt>
                <c:pt idx="77913">
                  <c:v>0.1825244</c:v>
                </c:pt>
                <c:pt idx="77914">
                  <c:v>0.18249219999999999</c:v>
                </c:pt>
                <c:pt idx="77915">
                  <c:v>0.18245990000000001</c:v>
                </c:pt>
                <c:pt idx="77916">
                  <c:v>0.1824277</c:v>
                </c:pt>
                <c:pt idx="77917">
                  <c:v>0.18239540000000001</c:v>
                </c:pt>
                <c:pt idx="77918">
                  <c:v>0.1823632</c:v>
                </c:pt>
                <c:pt idx="77919">
                  <c:v>0.18233099999999999</c:v>
                </c:pt>
                <c:pt idx="77920">
                  <c:v>0.18229880000000001</c:v>
                </c:pt>
                <c:pt idx="77921">
                  <c:v>0.1822665</c:v>
                </c:pt>
                <c:pt idx="77922">
                  <c:v>0.18223429999999999</c:v>
                </c:pt>
                <c:pt idx="77923">
                  <c:v>0.18220210000000001</c:v>
                </c:pt>
                <c:pt idx="77924">
                  <c:v>0.1821699</c:v>
                </c:pt>
                <c:pt idx="77925">
                  <c:v>0.18213779999999999</c:v>
                </c:pt>
                <c:pt idx="77926">
                  <c:v>0.18210560000000001</c:v>
                </c:pt>
                <c:pt idx="77927">
                  <c:v>0.1820734</c:v>
                </c:pt>
                <c:pt idx="77928">
                  <c:v>0.18204119999999999</c:v>
                </c:pt>
                <c:pt idx="77929">
                  <c:v>0.18200910000000001</c:v>
                </c:pt>
                <c:pt idx="77930">
                  <c:v>0.1819769</c:v>
                </c:pt>
                <c:pt idx="77931">
                  <c:v>0.18194469999999999</c:v>
                </c:pt>
                <c:pt idx="77932">
                  <c:v>0.18191260000000001</c:v>
                </c:pt>
                <c:pt idx="77933">
                  <c:v>0.1818805</c:v>
                </c:pt>
                <c:pt idx="77934">
                  <c:v>0.18184829999999999</c:v>
                </c:pt>
                <c:pt idx="77935">
                  <c:v>0.18181620000000001</c:v>
                </c:pt>
                <c:pt idx="77936">
                  <c:v>0.1817841</c:v>
                </c:pt>
                <c:pt idx="77937">
                  <c:v>0.181752</c:v>
                </c:pt>
                <c:pt idx="77938">
                  <c:v>0.18171989999999999</c:v>
                </c:pt>
                <c:pt idx="77939">
                  <c:v>0.18168780000000001</c:v>
                </c:pt>
                <c:pt idx="77940">
                  <c:v>0.1816557</c:v>
                </c:pt>
                <c:pt idx="77941">
                  <c:v>0.1816236</c:v>
                </c:pt>
                <c:pt idx="77942">
                  <c:v>0.18159149999999999</c:v>
                </c:pt>
                <c:pt idx="77943">
                  <c:v>0.18155940000000001</c:v>
                </c:pt>
                <c:pt idx="77944">
                  <c:v>0.1815273</c:v>
                </c:pt>
                <c:pt idx="77945">
                  <c:v>0.1814953</c:v>
                </c:pt>
                <c:pt idx="77946">
                  <c:v>0.18146319999999999</c:v>
                </c:pt>
                <c:pt idx="77947">
                  <c:v>0.18143119999999999</c:v>
                </c:pt>
                <c:pt idx="77948">
                  <c:v>0.18139910000000001</c:v>
                </c:pt>
                <c:pt idx="77949">
                  <c:v>0.1813671</c:v>
                </c:pt>
                <c:pt idx="77950">
                  <c:v>0.181335</c:v>
                </c:pt>
                <c:pt idx="77951">
                  <c:v>0.18130299999999999</c:v>
                </c:pt>
                <c:pt idx="77952">
                  <c:v>0.18127099999999999</c:v>
                </c:pt>
                <c:pt idx="77953">
                  <c:v>0.18123890000000001</c:v>
                </c:pt>
                <c:pt idx="77954">
                  <c:v>0.1812069</c:v>
                </c:pt>
                <c:pt idx="77955">
                  <c:v>0.1811749</c:v>
                </c:pt>
                <c:pt idx="77956">
                  <c:v>0.1811429</c:v>
                </c:pt>
                <c:pt idx="77957">
                  <c:v>0.18111089999999999</c:v>
                </c:pt>
                <c:pt idx="77958">
                  <c:v>0.18107889999999999</c:v>
                </c:pt>
                <c:pt idx="77959">
                  <c:v>0.18104690000000001</c:v>
                </c:pt>
                <c:pt idx="77960">
                  <c:v>0.18101500000000001</c:v>
                </c:pt>
                <c:pt idx="77961">
                  <c:v>0.180983</c:v>
                </c:pt>
                <c:pt idx="77962">
                  <c:v>0.180951</c:v>
                </c:pt>
                <c:pt idx="77963">
                  <c:v>0.1809191</c:v>
                </c:pt>
                <c:pt idx="77964">
                  <c:v>0.1808871</c:v>
                </c:pt>
                <c:pt idx="77965">
                  <c:v>0.18085509999999999</c:v>
                </c:pt>
                <c:pt idx="77966">
                  <c:v>0.18082319999999999</c:v>
                </c:pt>
                <c:pt idx="77967">
                  <c:v>0.18079129999999999</c:v>
                </c:pt>
                <c:pt idx="77968">
                  <c:v>0.18075930000000001</c:v>
                </c:pt>
                <c:pt idx="77969">
                  <c:v>0.18072740000000001</c:v>
                </c:pt>
                <c:pt idx="77970">
                  <c:v>0.18069550000000001</c:v>
                </c:pt>
                <c:pt idx="77971">
                  <c:v>0.18066360000000001</c:v>
                </c:pt>
                <c:pt idx="77972">
                  <c:v>0.18063170000000001</c:v>
                </c:pt>
                <c:pt idx="77973">
                  <c:v>0.1805997</c:v>
                </c:pt>
                <c:pt idx="77974">
                  <c:v>0.1805678</c:v>
                </c:pt>
                <c:pt idx="77975">
                  <c:v>0.180536</c:v>
                </c:pt>
                <c:pt idx="77976">
                  <c:v>0.1805041</c:v>
                </c:pt>
                <c:pt idx="77977">
                  <c:v>0.1804722</c:v>
                </c:pt>
                <c:pt idx="77978">
                  <c:v>0.1804403</c:v>
                </c:pt>
                <c:pt idx="77979">
                  <c:v>0.1804085</c:v>
                </c:pt>
                <c:pt idx="77980">
                  <c:v>0.1803766</c:v>
                </c:pt>
                <c:pt idx="77981">
                  <c:v>0.1803447</c:v>
                </c:pt>
                <c:pt idx="77982">
                  <c:v>0.1803129</c:v>
                </c:pt>
                <c:pt idx="77983">
                  <c:v>0.1802811</c:v>
                </c:pt>
                <c:pt idx="77984">
                  <c:v>0.1802492</c:v>
                </c:pt>
                <c:pt idx="77985">
                  <c:v>0.1802174</c:v>
                </c:pt>
                <c:pt idx="77986">
                  <c:v>0.1801856</c:v>
                </c:pt>
                <c:pt idx="77987">
                  <c:v>0.1801538</c:v>
                </c:pt>
                <c:pt idx="77988">
                  <c:v>0.1801219</c:v>
                </c:pt>
                <c:pt idx="77989">
                  <c:v>0.1800901</c:v>
                </c:pt>
                <c:pt idx="77990">
                  <c:v>0.1800583</c:v>
                </c:pt>
                <c:pt idx="77991">
                  <c:v>0.18002650000000001</c:v>
                </c:pt>
                <c:pt idx="77992">
                  <c:v>0.17999480000000001</c:v>
                </c:pt>
                <c:pt idx="77993">
                  <c:v>0.17996300000000001</c:v>
                </c:pt>
                <c:pt idx="77994">
                  <c:v>0.17993120000000001</c:v>
                </c:pt>
                <c:pt idx="77995">
                  <c:v>0.17989939999999999</c:v>
                </c:pt>
                <c:pt idx="77996">
                  <c:v>0.17986769999999999</c:v>
                </c:pt>
                <c:pt idx="77997">
                  <c:v>0.17983589999999999</c:v>
                </c:pt>
                <c:pt idx="77998">
                  <c:v>0.17980409999999999</c:v>
                </c:pt>
                <c:pt idx="77999">
                  <c:v>0.1797724</c:v>
                </c:pt>
                <c:pt idx="78000">
                  <c:v>0.1797407</c:v>
                </c:pt>
                <c:pt idx="78001">
                  <c:v>0.17971419999999999</c:v>
                </c:pt>
                <c:pt idx="78002">
                  <c:v>0.17968790000000001</c:v>
                </c:pt>
                <c:pt idx="78003">
                  <c:v>0.17966170000000001</c:v>
                </c:pt>
                <c:pt idx="78004">
                  <c:v>0.17963570000000001</c:v>
                </c:pt>
                <c:pt idx="78005">
                  <c:v>0.17960979999999999</c:v>
                </c:pt>
                <c:pt idx="78006">
                  <c:v>0.17958399999999999</c:v>
                </c:pt>
                <c:pt idx="78007">
                  <c:v>0.1795582</c:v>
                </c:pt>
                <c:pt idx="78008">
                  <c:v>0.17953259999999999</c:v>
                </c:pt>
                <c:pt idx="78009">
                  <c:v>0.1795071</c:v>
                </c:pt>
                <c:pt idx="78010">
                  <c:v>0.17948159999999999</c:v>
                </c:pt>
                <c:pt idx="78011">
                  <c:v>0.17945620000000001</c:v>
                </c:pt>
                <c:pt idx="78012">
                  <c:v>0.1794309</c:v>
                </c:pt>
                <c:pt idx="78013">
                  <c:v>0.1794056</c:v>
                </c:pt>
                <c:pt idx="78014">
                  <c:v>0.1793804</c:v>
                </c:pt>
                <c:pt idx="78015">
                  <c:v>0.17935519999999999</c:v>
                </c:pt>
                <c:pt idx="78016">
                  <c:v>0.17933009999999999</c:v>
                </c:pt>
                <c:pt idx="78017">
                  <c:v>0.1793051</c:v>
                </c:pt>
                <c:pt idx="78018">
                  <c:v>0.1792801</c:v>
                </c:pt>
                <c:pt idx="78019">
                  <c:v>0.1792551</c:v>
                </c:pt>
                <c:pt idx="78020">
                  <c:v>0.17923020000000001</c:v>
                </c:pt>
                <c:pt idx="78021">
                  <c:v>0.17920539999999999</c:v>
                </c:pt>
                <c:pt idx="78022">
                  <c:v>0.1791806</c:v>
                </c:pt>
                <c:pt idx="78023">
                  <c:v>0.1791558</c:v>
                </c:pt>
                <c:pt idx="78024">
                  <c:v>0.17913109999999999</c:v>
                </c:pt>
                <c:pt idx="78025">
                  <c:v>0.1791064</c:v>
                </c:pt>
                <c:pt idx="78026">
                  <c:v>0.17908170000000001</c:v>
                </c:pt>
                <c:pt idx="78027">
                  <c:v>0.1790571</c:v>
                </c:pt>
                <c:pt idx="78028">
                  <c:v>0.17903250000000001</c:v>
                </c:pt>
                <c:pt idx="78029">
                  <c:v>0.1790079</c:v>
                </c:pt>
                <c:pt idx="78030">
                  <c:v>0.17898339999999999</c:v>
                </c:pt>
                <c:pt idx="78031">
                  <c:v>0.17895900000000001</c:v>
                </c:pt>
                <c:pt idx="78032">
                  <c:v>0.1789345</c:v>
                </c:pt>
                <c:pt idx="78033">
                  <c:v>0.17891009999999999</c:v>
                </c:pt>
                <c:pt idx="78034">
                  <c:v>0.17888570000000001</c:v>
                </c:pt>
                <c:pt idx="78035">
                  <c:v>0.1788614</c:v>
                </c:pt>
                <c:pt idx="78036">
                  <c:v>0.178837</c:v>
                </c:pt>
                <c:pt idx="78037">
                  <c:v>0.17881279999999999</c:v>
                </c:pt>
                <c:pt idx="78038">
                  <c:v>0.17878849999999999</c:v>
                </c:pt>
                <c:pt idx="78039">
                  <c:v>0.17876429999999999</c:v>
                </c:pt>
                <c:pt idx="78040">
                  <c:v>0.17874010000000001</c:v>
                </c:pt>
                <c:pt idx="78041">
                  <c:v>0.17871590000000001</c:v>
                </c:pt>
                <c:pt idx="78042">
                  <c:v>0.17869170000000001</c:v>
                </c:pt>
                <c:pt idx="78043">
                  <c:v>0.17866760000000001</c:v>
                </c:pt>
                <c:pt idx="78044">
                  <c:v>0.17864350000000001</c:v>
                </c:pt>
                <c:pt idx="78045">
                  <c:v>0.17861940000000001</c:v>
                </c:pt>
                <c:pt idx="78046">
                  <c:v>0.17859539999999999</c:v>
                </c:pt>
                <c:pt idx="78047">
                  <c:v>0.17857139999999999</c:v>
                </c:pt>
                <c:pt idx="78048">
                  <c:v>0.1785474</c:v>
                </c:pt>
                <c:pt idx="78049">
                  <c:v>0.1785234</c:v>
                </c:pt>
                <c:pt idx="78050">
                  <c:v>0.17849950000000001</c:v>
                </c:pt>
                <c:pt idx="78051">
                  <c:v>0.17847550000000001</c:v>
                </c:pt>
                <c:pt idx="78052">
                  <c:v>0.17845159999999999</c:v>
                </c:pt>
                <c:pt idx="78053">
                  <c:v>0.17842769999999999</c:v>
                </c:pt>
                <c:pt idx="78054">
                  <c:v>0.1784039</c:v>
                </c:pt>
                <c:pt idx="78055">
                  <c:v>0.17838000000000001</c:v>
                </c:pt>
                <c:pt idx="78056">
                  <c:v>0.17835619999999999</c:v>
                </c:pt>
                <c:pt idx="78057">
                  <c:v>0.1783324</c:v>
                </c:pt>
                <c:pt idx="78058">
                  <c:v>0.17830869999999999</c:v>
                </c:pt>
                <c:pt idx="78059">
                  <c:v>0.1782849</c:v>
                </c:pt>
                <c:pt idx="78060">
                  <c:v>0.17826120000000001</c:v>
                </c:pt>
                <c:pt idx="78061">
                  <c:v>0.17823749999999999</c:v>
                </c:pt>
                <c:pt idx="78062">
                  <c:v>0.17821380000000001</c:v>
                </c:pt>
                <c:pt idx="78063">
                  <c:v>0.17819009999999999</c:v>
                </c:pt>
                <c:pt idx="78064">
                  <c:v>0.17816650000000001</c:v>
                </c:pt>
                <c:pt idx="78065">
                  <c:v>0.17814279999999999</c:v>
                </c:pt>
                <c:pt idx="78066">
                  <c:v>0.17811920000000001</c:v>
                </c:pt>
                <c:pt idx="78067">
                  <c:v>0.1780957</c:v>
                </c:pt>
                <c:pt idx="78068">
                  <c:v>0.17807210000000001</c:v>
                </c:pt>
                <c:pt idx="78069">
                  <c:v>0.1780485</c:v>
                </c:pt>
                <c:pt idx="78070">
                  <c:v>0.17802499999999999</c:v>
                </c:pt>
                <c:pt idx="78071">
                  <c:v>0.17800150000000001</c:v>
                </c:pt>
                <c:pt idx="78072">
                  <c:v>0.177978</c:v>
                </c:pt>
                <c:pt idx="78073">
                  <c:v>0.17795449999999999</c:v>
                </c:pt>
                <c:pt idx="78074">
                  <c:v>0.17793110000000001</c:v>
                </c:pt>
                <c:pt idx="78075">
                  <c:v>0.1779076</c:v>
                </c:pt>
                <c:pt idx="78076">
                  <c:v>0.17788419999999999</c:v>
                </c:pt>
                <c:pt idx="78077">
                  <c:v>0.17786080000000001</c:v>
                </c:pt>
                <c:pt idx="78078">
                  <c:v>0.17783740000000001</c:v>
                </c:pt>
                <c:pt idx="78079">
                  <c:v>0.177814</c:v>
                </c:pt>
                <c:pt idx="78080">
                  <c:v>0.1777907</c:v>
                </c:pt>
                <c:pt idx="78081">
                  <c:v>0.17776729999999999</c:v>
                </c:pt>
                <c:pt idx="78082">
                  <c:v>0.17774400000000001</c:v>
                </c:pt>
                <c:pt idx="78083">
                  <c:v>0.17772070000000001</c:v>
                </c:pt>
                <c:pt idx="78084">
                  <c:v>0.17769740000000001</c:v>
                </c:pt>
                <c:pt idx="78085">
                  <c:v>0.1776741</c:v>
                </c:pt>
                <c:pt idx="78086">
                  <c:v>0.1776509</c:v>
                </c:pt>
                <c:pt idx="78087">
                  <c:v>0.1776276</c:v>
                </c:pt>
                <c:pt idx="78088">
                  <c:v>0.1776044</c:v>
                </c:pt>
                <c:pt idx="78089">
                  <c:v>0.17758119999999999</c:v>
                </c:pt>
                <c:pt idx="78090">
                  <c:v>0.17755799999999999</c:v>
                </c:pt>
                <c:pt idx="78091">
                  <c:v>0.17753479999999999</c:v>
                </c:pt>
                <c:pt idx="78092">
                  <c:v>0.17751159999999999</c:v>
                </c:pt>
                <c:pt idx="78093">
                  <c:v>0.17748849999999999</c:v>
                </c:pt>
                <c:pt idx="78094">
                  <c:v>0.17746529999999999</c:v>
                </c:pt>
                <c:pt idx="78095">
                  <c:v>0.17744219999999999</c:v>
                </c:pt>
                <c:pt idx="78096">
                  <c:v>0.1774191</c:v>
                </c:pt>
                <c:pt idx="78097">
                  <c:v>0.177396</c:v>
                </c:pt>
                <c:pt idx="78098">
                  <c:v>0.1773729</c:v>
                </c:pt>
                <c:pt idx="78099">
                  <c:v>0.1773498</c:v>
                </c:pt>
                <c:pt idx="78100">
                  <c:v>0.17732680000000001</c:v>
                </c:pt>
                <c:pt idx="78101">
                  <c:v>0.17730370000000001</c:v>
                </c:pt>
                <c:pt idx="78102">
                  <c:v>0.17728070000000001</c:v>
                </c:pt>
                <c:pt idx="78103">
                  <c:v>0.17725769999999999</c:v>
                </c:pt>
                <c:pt idx="78104">
                  <c:v>0.1772347</c:v>
                </c:pt>
                <c:pt idx="78105">
                  <c:v>0.1772117</c:v>
                </c:pt>
                <c:pt idx="78106">
                  <c:v>0.17718880000000001</c:v>
                </c:pt>
                <c:pt idx="78107">
                  <c:v>0.17716580000000001</c:v>
                </c:pt>
                <c:pt idx="78108">
                  <c:v>0.17714289999999999</c:v>
                </c:pt>
                <c:pt idx="78109">
                  <c:v>0.1771199</c:v>
                </c:pt>
                <c:pt idx="78110">
                  <c:v>0.177097</c:v>
                </c:pt>
                <c:pt idx="78111">
                  <c:v>0.17707410000000001</c:v>
                </c:pt>
                <c:pt idx="78112">
                  <c:v>0.17705119999999999</c:v>
                </c:pt>
                <c:pt idx="78113">
                  <c:v>0.1770284</c:v>
                </c:pt>
                <c:pt idx="78114">
                  <c:v>0.17700550000000001</c:v>
                </c:pt>
                <c:pt idx="78115">
                  <c:v>0.17698269999999999</c:v>
                </c:pt>
                <c:pt idx="78116">
                  <c:v>0.1769598</c:v>
                </c:pt>
                <c:pt idx="78117">
                  <c:v>0.17693700000000001</c:v>
                </c:pt>
                <c:pt idx="78118">
                  <c:v>0.17691419999999999</c:v>
                </c:pt>
                <c:pt idx="78119">
                  <c:v>0.1768914</c:v>
                </c:pt>
                <c:pt idx="78120">
                  <c:v>0.17686859999999999</c:v>
                </c:pt>
                <c:pt idx="78121">
                  <c:v>0.1768458</c:v>
                </c:pt>
                <c:pt idx="78122">
                  <c:v>0.17682310000000001</c:v>
                </c:pt>
                <c:pt idx="78123">
                  <c:v>0.17680029999999999</c:v>
                </c:pt>
                <c:pt idx="78124">
                  <c:v>0.17677760000000001</c:v>
                </c:pt>
                <c:pt idx="78125">
                  <c:v>0.17675489999999999</c:v>
                </c:pt>
                <c:pt idx="78126">
                  <c:v>0.17673220000000001</c:v>
                </c:pt>
                <c:pt idx="78127">
                  <c:v>0.17670949999999999</c:v>
                </c:pt>
                <c:pt idx="78128">
                  <c:v>0.1766868</c:v>
                </c:pt>
                <c:pt idx="78129">
                  <c:v>0.17666409999999999</c:v>
                </c:pt>
                <c:pt idx="78130">
                  <c:v>0.17664150000000001</c:v>
                </c:pt>
                <c:pt idx="78131">
                  <c:v>0.17661879999999999</c:v>
                </c:pt>
                <c:pt idx="78132">
                  <c:v>0.17659620000000001</c:v>
                </c:pt>
                <c:pt idx="78133">
                  <c:v>0.1765736</c:v>
                </c:pt>
                <c:pt idx="78134">
                  <c:v>0.17655090000000001</c:v>
                </c:pt>
                <c:pt idx="78135">
                  <c:v>0.1765283</c:v>
                </c:pt>
                <c:pt idx="78136">
                  <c:v>0.17650569999999999</c:v>
                </c:pt>
                <c:pt idx="78137">
                  <c:v>0.17648320000000001</c:v>
                </c:pt>
                <c:pt idx="78138">
                  <c:v>0.1764606</c:v>
                </c:pt>
                <c:pt idx="78139">
                  <c:v>0.17643800000000001</c:v>
                </c:pt>
                <c:pt idx="78140">
                  <c:v>0.1764155</c:v>
                </c:pt>
                <c:pt idx="78141">
                  <c:v>0.17639299999999999</c:v>
                </c:pt>
                <c:pt idx="78142">
                  <c:v>0.17637040000000001</c:v>
                </c:pt>
                <c:pt idx="78143">
                  <c:v>0.1763479</c:v>
                </c:pt>
                <c:pt idx="78144">
                  <c:v>0.17632539999999999</c:v>
                </c:pt>
                <c:pt idx="78145">
                  <c:v>0.17630290000000001</c:v>
                </c:pt>
                <c:pt idx="78146">
                  <c:v>0.1762804</c:v>
                </c:pt>
                <c:pt idx="78147">
                  <c:v>0.176258</c:v>
                </c:pt>
                <c:pt idx="78148">
                  <c:v>0.17623549999999999</c:v>
                </c:pt>
                <c:pt idx="78149">
                  <c:v>0.17621310000000001</c:v>
                </c:pt>
                <c:pt idx="78150">
                  <c:v>0.1761906</c:v>
                </c:pt>
                <c:pt idx="78151">
                  <c:v>0.1761682</c:v>
                </c:pt>
                <c:pt idx="78152">
                  <c:v>0.17614579999999999</c:v>
                </c:pt>
                <c:pt idx="78153">
                  <c:v>0.17612340000000001</c:v>
                </c:pt>
                <c:pt idx="78154">
                  <c:v>0.17610100000000001</c:v>
                </c:pt>
                <c:pt idx="78155">
                  <c:v>0.1760786</c:v>
                </c:pt>
                <c:pt idx="78156">
                  <c:v>0.1760562</c:v>
                </c:pt>
                <c:pt idx="78157">
                  <c:v>0.17603389999999999</c:v>
                </c:pt>
                <c:pt idx="78158">
                  <c:v>0.17601149999999999</c:v>
                </c:pt>
                <c:pt idx="78159">
                  <c:v>0.17598920000000001</c:v>
                </c:pt>
                <c:pt idx="78160">
                  <c:v>0.17596680000000001</c:v>
                </c:pt>
                <c:pt idx="78161">
                  <c:v>0.1759445</c:v>
                </c:pt>
                <c:pt idx="78162">
                  <c:v>0.1759222</c:v>
                </c:pt>
                <c:pt idx="78163">
                  <c:v>0.1758999</c:v>
                </c:pt>
                <c:pt idx="78164">
                  <c:v>0.1758776</c:v>
                </c:pt>
                <c:pt idx="78165">
                  <c:v>0.1758554</c:v>
                </c:pt>
                <c:pt idx="78166">
                  <c:v>0.17583309999999999</c:v>
                </c:pt>
                <c:pt idx="78167">
                  <c:v>0.17581079999999999</c:v>
                </c:pt>
                <c:pt idx="78168">
                  <c:v>0.17578859999999999</c:v>
                </c:pt>
                <c:pt idx="78169">
                  <c:v>0.17576629999999999</c:v>
                </c:pt>
                <c:pt idx="78170">
                  <c:v>0.17574409999999999</c:v>
                </c:pt>
                <c:pt idx="78171">
                  <c:v>0.17572189999999999</c:v>
                </c:pt>
                <c:pt idx="78172">
                  <c:v>0.17569969999999999</c:v>
                </c:pt>
                <c:pt idx="78173">
                  <c:v>0.17567749999999999</c:v>
                </c:pt>
                <c:pt idx="78174">
                  <c:v>0.17565529999999999</c:v>
                </c:pt>
                <c:pt idx="78175">
                  <c:v>0.17563309999999999</c:v>
                </c:pt>
                <c:pt idx="78176">
                  <c:v>0.17561099999999999</c:v>
                </c:pt>
                <c:pt idx="78177">
                  <c:v>0.17558879999999999</c:v>
                </c:pt>
                <c:pt idx="78178">
                  <c:v>0.17556659999999999</c:v>
                </c:pt>
                <c:pt idx="78179">
                  <c:v>0.17554449999999999</c:v>
                </c:pt>
                <c:pt idx="78180">
                  <c:v>0.1755224</c:v>
                </c:pt>
                <c:pt idx="78181">
                  <c:v>0.1755002</c:v>
                </c:pt>
                <c:pt idx="78182">
                  <c:v>0.1754781</c:v>
                </c:pt>
                <c:pt idx="78183">
                  <c:v>0.175456</c:v>
                </c:pt>
                <c:pt idx="78184">
                  <c:v>0.1754339</c:v>
                </c:pt>
                <c:pt idx="78185">
                  <c:v>0.17541190000000001</c:v>
                </c:pt>
                <c:pt idx="78186">
                  <c:v>0.17538980000000001</c:v>
                </c:pt>
                <c:pt idx="78187">
                  <c:v>0.17536769999999999</c:v>
                </c:pt>
                <c:pt idx="78188">
                  <c:v>0.17534569999999999</c:v>
                </c:pt>
                <c:pt idx="78189">
                  <c:v>0.1753236</c:v>
                </c:pt>
                <c:pt idx="78190">
                  <c:v>0.1753016</c:v>
                </c:pt>
                <c:pt idx="78191">
                  <c:v>0.1752795</c:v>
                </c:pt>
                <c:pt idx="78192">
                  <c:v>0.17525750000000001</c:v>
                </c:pt>
                <c:pt idx="78193">
                  <c:v>0.17523549999999999</c:v>
                </c:pt>
                <c:pt idx="78194">
                  <c:v>0.17521349999999999</c:v>
                </c:pt>
                <c:pt idx="78195">
                  <c:v>0.1751915</c:v>
                </c:pt>
                <c:pt idx="78196">
                  <c:v>0.17516950000000001</c:v>
                </c:pt>
                <c:pt idx="78197">
                  <c:v>0.17514759999999999</c:v>
                </c:pt>
                <c:pt idx="78198">
                  <c:v>0.17512559999999999</c:v>
                </c:pt>
                <c:pt idx="78199">
                  <c:v>0.1751036</c:v>
                </c:pt>
                <c:pt idx="78200">
                  <c:v>0.17508170000000001</c:v>
                </c:pt>
                <c:pt idx="78201">
                  <c:v>0.17505979999999999</c:v>
                </c:pt>
                <c:pt idx="78202">
                  <c:v>0.17503779999999999</c:v>
                </c:pt>
                <c:pt idx="78203">
                  <c:v>0.1750159</c:v>
                </c:pt>
                <c:pt idx="78204">
                  <c:v>0.17499400000000001</c:v>
                </c:pt>
                <c:pt idx="78205">
                  <c:v>0.17497209999999999</c:v>
                </c:pt>
                <c:pt idx="78206">
                  <c:v>0.1749502</c:v>
                </c:pt>
                <c:pt idx="78207">
                  <c:v>0.17492830000000001</c:v>
                </c:pt>
                <c:pt idx="78208">
                  <c:v>0.17490639999999999</c:v>
                </c:pt>
                <c:pt idx="78209">
                  <c:v>0.1748846</c:v>
                </c:pt>
                <c:pt idx="78210">
                  <c:v>0.17486270000000001</c:v>
                </c:pt>
                <c:pt idx="78211">
                  <c:v>0.17484089999999999</c:v>
                </c:pt>
                <c:pt idx="78212">
                  <c:v>0.174819</c:v>
                </c:pt>
                <c:pt idx="78213">
                  <c:v>0.17479720000000001</c:v>
                </c:pt>
                <c:pt idx="78214">
                  <c:v>0.17477529999999999</c:v>
                </c:pt>
                <c:pt idx="78215">
                  <c:v>0.17475350000000001</c:v>
                </c:pt>
                <c:pt idx="78216">
                  <c:v>0.17473169999999999</c:v>
                </c:pt>
                <c:pt idx="78217">
                  <c:v>0.1747099</c:v>
                </c:pt>
                <c:pt idx="78218">
                  <c:v>0.17468810000000001</c:v>
                </c:pt>
                <c:pt idx="78219">
                  <c:v>0.1746664</c:v>
                </c:pt>
                <c:pt idx="78220">
                  <c:v>0.17464460000000001</c:v>
                </c:pt>
                <c:pt idx="78221">
                  <c:v>0.17462279999999999</c:v>
                </c:pt>
                <c:pt idx="78222">
                  <c:v>0.17460110000000001</c:v>
                </c:pt>
                <c:pt idx="78223">
                  <c:v>0.17457929999999999</c:v>
                </c:pt>
                <c:pt idx="78224">
                  <c:v>0.17455760000000001</c:v>
                </c:pt>
                <c:pt idx="78225">
                  <c:v>0.17453579999999999</c:v>
                </c:pt>
                <c:pt idx="78226">
                  <c:v>0.17451410000000001</c:v>
                </c:pt>
                <c:pt idx="78227">
                  <c:v>0.17449239999999999</c:v>
                </c:pt>
                <c:pt idx="78228">
                  <c:v>0.17447070000000001</c:v>
                </c:pt>
                <c:pt idx="78229">
                  <c:v>0.17444899999999999</c:v>
                </c:pt>
                <c:pt idx="78230">
                  <c:v>0.17442730000000001</c:v>
                </c:pt>
                <c:pt idx="78231">
                  <c:v>0.17440559999999999</c:v>
                </c:pt>
                <c:pt idx="78232">
                  <c:v>0.17438390000000001</c:v>
                </c:pt>
                <c:pt idx="78233">
                  <c:v>0.1743623</c:v>
                </c:pt>
                <c:pt idx="78234">
                  <c:v>0.17434060000000001</c:v>
                </c:pt>
                <c:pt idx="78235">
                  <c:v>0.174319</c:v>
                </c:pt>
                <c:pt idx="78236">
                  <c:v>0.17429729999999999</c:v>
                </c:pt>
                <c:pt idx="78237">
                  <c:v>0.17427570000000001</c:v>
                </c:pt>
                <c:pt idx="78238">
                  <c:v>0.1742541</c:v>
                </c:pt>
                <c:pt idx="78239">
                  <c:v>0.17423240000000001</c:v>
                </c:pt>
                <c:pt idx="78240">
                  <c:v>0.1742108</c:v>
                </c:pt>
                <c:pt idx="78241">
                  <c:v>0.17418919999999999</c:v>
                </c:pt>
                <c:pt idx="78242">
                  <c:v>0.17416760000000001</c:v>
                </c:pt>
                <c:pt idx="78243">
                  <c:v>0.174146</c:v>
                </c:pt>
                <c:pt idx="78244">
                  <c:v>0.17412449999999999</c:v>
                </c:pt>
                <c:pt idx="78245">
                  <c:v>0.1741029</c:v>
                </c:pt>
                <c:pt idx="78246">
                  <c:v>0.17408129999999999</c:v>
                </c:pt>
                <c:pt idx="78247">
                  <c:v>0.17405979999999999</c:v>
                </c:pt>
                <c:pt idx="78248">
                  <c:v>0.1740382</c:v>
                </c:pt>
                <c:pt idx="78249">
                  <c:v>0.1740167</c:v>
                </c:pt>
                <c:pt idx="78250">
                  <c:v>0.17399510000000001</c:v>
                </c:pt>
                <c:pt idx="78251">
                  <c:v>0.17397360000000001</c:v>
                </c:pt>
                <c:pt idx="78252">
                  <c:v>0.1739521</c:v>
                </c:pt>
                <c:pt idx="78253">
                  <c:v>0.17393059999999999</c:v>
                </c:pt>
                <c:pt idx="78254">
                  <c:v>0.17390910000000001</c:v>
                </c:pt>
                <c:pt idx="78255">
                  <c:v>0.1738876</c:v>
                </c:pt>
                <c:pt idx="78256">
                  <c:v>0.1738661</c:v>
                </c:pt>
                <c:pt idx="78257">
                  <c:v>0.17384459999999999</c:v>
                </c:pt>
                <c:pt idx="78258">
                  <c:v>0.17382320000000001</c:v>
                </c:pt>
                <c:pt idx="78259">
                  <c:v>0.1738017</c:v>
                </c:pt>
                <c:pt idx="78260">
                  <c:v>0.1737802</c:v>
                </c:pt>
                <c:pt idx="78261">
                  <c:v>0.17375879999999999</c:v>
                </c:pt>
                <c:pt idx="78262">
                  <c:v>0.17373739999999999</c:v>
                </c:pt>
                <c:pt idx="78263">
                  <c:v>0.17371590000000001</c:v>
                </c:pt>
                <c:pt idx="78264">
                  <c:v>0.1736945</c:v>
                </c:pt>
                <c:pt idx="78265">
                  <c:v>0.1736731</c:v>
                </c:pt>
                <c:pt idx="78266">
                  <c:v>0.17365169999999999</c:v>
                </c:pt>
                <c:pt idx="78267">
                  <c:v>0.17363029999999999</c:v>
                </c:pt>
                <c:pt idx="78268">
                  <c:v>0.17360890000000001</c:v>
                </c:pt>
                <c:pt idx="78269">
                  <c:v>0.17358750000000001</c:v>
                </c:pt>
                <c:pt idx="78270">
                  <c:v>0.1735661</c:v>
                </c:pt>
                <c:pt idx="78271">
                  <c:v>0.1735447</c:v>
                </c:pt>
                <c:pt idx="78272">
                  <c:v>0.17352339999999999</c:v>
                </c:pt>
                <c:pt idx="78273">
                  <c:v>0.17350199999999999</c:v>
                </c:pt>
                <c:pt idx="78274">
                  <c:v>0.17348069999999999</c:v>
                </c:pt>
                <c:pt idx="78275">
                  <c:v>0.17345930000000001</c:v>
                </c:pt>
                <c:pt idx="78276">
                  <c:v>0.17343800000000001</c:v>
                </c:pt>
                <c:pt idx="78277">
                  <c:v>0.17341670000000001</c:v>
                </c:pt>
                <c:pt idx="78278">
                  <c:v>0.17339540000000001</c:v>
                </c:pt>
                <c:pt idx="78279">
                  <c:v>0.173374</c:v>
                </c:pt>
                <c:pt idx="78280">
                  <c:v>0.1733527</c:v>
                </c:pt>
                <c:pt idx="78281">
                  <c:v>0.1733314</c:v>
                </c:pt>
                <c:pt idx="78282">
                  <c:v>0.17331009999999999</c:v>
                </c:pt>
                <c:pt idx="78283">
                  <c:v>0.1732889</c:v>
                </c:pt>
                <c:pt idx="78284">
                  <c:v>0.17326759999999999</c:v>
                </c:pt>
                <c:pt idx="78285">
                  <c:v>0.17324629999999999</c:v>
                </c:pt>
                <c:pt idx="78286">
                  <c:v>0.17322509999999999</c:v>
                </c:pt>
                <c:pt idx="78287">
                  <c:v>0.17320379999999999</c:v>
                </c:pt>
                <c:pt idx="78288">
                  <c:v>0.17318259999999999</c:v>
                </c:pt>
                <c:pt idx="78289">
                  <c:v>0.17316129999999999</c:v>
                </c:pt>
                <c:pt idx="78290">
                  <c:v>0.17314009999999999</c:v>
                </c:pt>
                <c:pt idx="78291">
                  <c:v>0.17311889999999999</c:v>
                </c:pt>
                <c:pt idx="78292">
                  <c:v>0.17309769999999999</c:v>
                </c:pt>
                <c:pt idx="78293">
                  <c:v>0.17307649999999999</c:v>
                </c:pt>
                <c:pt idx="78294">
                  <c:v>0.17305519999999999</c:v>
                </c:pt>
                <c:pt idx="78295">
                  <c:v>0.1730341</c:v>
                </c:pt>
                <c:pt idx="78296">
                  <c:v>0.1730129</c:v>
                </c:pt>
                <c:pt idx="78297">
                  <c:v>0.1729917</c:v>
                </c:pt>
                <c:pt idx="78298">
                  <c:v>0.1729705</c:v>
                </c:pt>
                <c:pt idx="78299">
                  <c:v>0.1729493</c:v>
                </c:pt>
                <c:pt idx="78300">
                  <c:v>0.1729282</c:v>
                </c:pt>
                <c:pt idx="78301">
                  <c:v>0.17290700000000001</c:v>
                </c:pt>
                <c:pt idx="78302">
                  <c:v>0.17288590000000001</c:v>
                </c:pt>
                <c:pt idx="78303">
                  <c:v>0.17286470000000001</c:v>
                </c:pt>
                <c:pt idx="78304">
                  <c:v>0.17284359999999999</c:v>
                </c:pt>
                <c:pt idx="78305">
                  <c:v>0.17282249999999999</c:v>
                </c:pt>
                <c:pt idx="78306">
                  <c:v>0.17280139999999999</c:v>
                </c:pt>
                <c:pt idx="78307">
                  <c:v>0.17278019999999999</c:v>
                </c:pt>
                <c:pt idx="78308">
                  <c:v>0.1727591</c:v>
                </c:pt>
                <c:pt idx="78309">
                  <c:v>0.172738</c:v>
                </c:pt>
                <c:pt idx="78310">
                  <c:v>0.17271700000000001</c:v>
                </c:pt>
                <c:pt idx="78311">
                  <c:v>0.17269590000000001</c:v>
                </c:pt>
                <c:pt idx="78312">
                  <c:v>0.17267479999999999</c:v>
                </c:pt>
                <c:pt idx="78313">
                  <c:v>0.17265369999999999</c:v>
                </c:pt>
                <c:pt idx="78314">
                  <c:v>0.1726326</c:v>
                </c:pt>
                <c:pt idx="78315">
                  <c:v>0.1726116</c:v>
                </c:pt>
                <c:pt idx="78316">
                  <c:v>0.17259050000000001</c:v>
                </c:pt>
                <c:pt idx="78317">
                  <c:v>0.17256949999999999</c:v>
                </c:pt>
                <c:pt idx="78318">
                  <c:v>0.17254849999999999</c:v>
                </c:pt>
                <c:pt idx="78319">
                  <c:v>0.1725274</c:v>
                </c:pt>
                <c:pt idx="78320">
                  <c:v>0.1725064</c:v>
                </c:pt>
                <c:pt idx="78321">
                  <c:v>0.17248540000000001</c:v>
                </c:pt>
                <c:pt idx="78322">
                  <c:v>0.17246439999999999</c:v>
                </c:pt>
                <c:pt idx="78323">
                  <c:v>0.1724434</c:v>
                </c:pt>
                <c:pt idx="78324">
                  <c:v>0.1724224</c:v>
                </c:pt>
                <c:pt idx="78325">
                  <c:v>0.17240140000000001</c:v>
                </c:pt>
                <c:pt idx="78326">
                  <c:v>0.17238039999999999</c:v>
                </c:pt>
                <c:pt idx="78327">
                  <c:v>0.1723594</c:v>
                </c:pt>
                <c:pt idx="78328">
                  <c:v>0.17233850000000001</c:v>
                </c:pt>
                <c:pt idx="78329">
                  <c:v>0.17231750000000001</c:v>
                </c:pt>
                <c:pt idx="78330">
                  <c:v>0.17229649999999999</c:v>
                </c:pt>
                <c:pt idx="78331">
                  <c:v>0.1722756</c:v>
                </c:pt>
                <c:pt idx="78332">
                  <c:v>0.17225460000000001</c:v>
                </c:pt>
                <c:pt idx="78333">
                  <c:v>0.17223369999999999</c:v>
                </c:pt>
                <c:pt idx="78334">
                  <c:v>0.1722128</c:v>
                </c:pt>
                <c:pt idx="78335">
                  <c:v>0.17219180000000001</c:v>
                </c:pt>
                <c:pt idx="78336">
                  <c:v>0.17217089999999999</c:v>
                </c:pt>
                <c:pt idx="78337">
                  <c:v>0.17215</c:v>
                </c:pt>
                <c:pt idx="78338">
                  <c:v>0.17212910000000001</c:v>
                </c:pt>
                <c:pt idx="78339">
                  <c:v>0.17210819999999999</c:v>
                </c:pt>
                <c:pt idx="78340">
                  <c:v>0.1720873</c:v>
                </c:pt>
                <c:pt idx="78341">
                  <c:v>0.17206640000000001</c:v>
                </c:pt>
                <c:pt idx="78342">
                  <c:v>0.17204549999999999</c:v>
                </c:pt>
                <c:pt idx="78343">
                  <c:v>0.1720247</c:v>
                </c:pt>
                <c:pt idx="78344">
                  <c:v>0.17200380000000001</c:v>
                </c:pt>
                <c:pt idx="78345">
                  <c:v>0.17198289999999999</c:v>
                </c:pt>
                <c:pt idx="78346">
                  <c:v>0.17196210000000001</c:v>
                </c:pt>
                <c:pt idx="78347">
                  <c:v>0.17194129999999999</c:v>
                </c:pt>
                <c:pt idx="78348">
                  <c:v>0.1719204</c:v>
                </c:pt>
                <c:pt idx="78349">
                  <c:v>0.17189960000000001</c:v>
                </c:pt>
                <c:pt idx="78350">
                  <c:v>0.1718787</c:v>
                </c:pt>
                <c:pt idx="78351">
                  <c:v>0.17185790000000001</c:v>
                </c:pt>
                <c:pt idx="78352">
                  <c:v>0.17183709999999999</c:v>
                </c:pt>
                <c:pt idx="78353">
                  <c:v>0.17181630000000001</c:v>
                </c:pt>
                <c:pt idx="78354">
                  <c:v>0.17179549999999999</c:v>
                </c:pt>
                <c:pt idx="78355">
                  <c:v>0.1717747</c:v>
                </c:pt>
                <c:pt idx="78356">
                  <c:v>0.17175389999999999</c:v>
                </c:pt>
                <c:pt idx="78357">
                  <c:v>0.1717331</c:v>
                </c:pt>
                <c:pt idx="78358">
                  <c:v>0.17171239999999999</c:v>
                </c:pt>
                <c:pt idx="78359">
                  <c:v>0.1716916</c:v>
                </c:pt>
                <c:pt idx="78360">
                  <c:v>0.17167080000000001</c:v>
                </c:pt>
                <c:pt idx="78361">
                  <c:v>0.1716501</c:v>
                </c:pt>
                <c:pt idx="78362">
                  <c:v>0.17162930000000001</c:v>
                </c:pt>
                <c:pt idx="78363">
                  <c:v>0.1716086</c:v>
                </c:pt>
                <c:pt idx="78364">
                  <c:v>0.17158780000000001</c:v>
                </c:pt>
                <c:pt idx="78365">
                  <c:v>0.1715671</c:v>
                </c:pt>
                <c:pt idx="78366">
                  <c:v>0.17154639999999999</c:v>
                </c:pt>
                <c:pt idx="78367">
                  <c:v>0.1715257</c:v>
                </c:pt>
                <c:pt idx="78368">
                  <c:v>0.17150489999999999</c:v>
                </c:pt>
                <c:pt idx="78369">
                  <c:v>0.1714842</c:v>
                </c:pt>
                <c:pt idx="78370">
                  <c:v>0.17146349999999999</c:v>
                </c:pt>
                <c:pt idx="78371">
                  <c:v>0.17144280000000001</c:v>
                </c:pt>
                <c:pt idx="78372">
                  <c:v>0.1714222</c:v>
                </c:pt>
                <c:pt idx="78373">
                  <c:v>0.17140150000000001</c:v>
                </c:pt>
                <c:pt idx="78374">
                  <c:v>0.1713808</c:v>
                </c:pt>
                <c:pt idx="78375">
                  <c:v>0.17136009999999999</c:v>
                </c:pt>
                <c:pt idx="78376">
                  <c:v>0.17133950000000001</c:v>
                </c:pt>
                <c:pt idx="78377">
                  <c:v>0.17131879999999999</c:v>
                </c:pt>
                <c:pt idx="78378">
                  <c:v>0.17129810000000001</c:v>
                </c:pt>
                <c:pt idx="78379">
                  <c:v>0.1712775</c:v>
                </c:pt>
                <c:pt idx="78380">
                  <c:v>0.17125689999999999</c:v>
                </c:pt>
                <c:pt idx="78381">
                  <c:v>0.17123620000000001</c:v>
                </c:pt>
                <c:pt idx="78382">
                  <c:v>0.1712156</c:v>
                </c:pt>
                <c:pt idx="78383">
                  <c:v>0.17119500000000001</c:v>
                </c:pt>
                <c:pt idx="78384">
                  <c:v>0.1711744</c:v>
                </c:pt>
                <c:pt idx="78385">
                  <c:v>0.17115379999999999</c:v>
                </c:pt>
                <c:pt idx="78386">
                  <c:v>0.17113320000000001</c:v>
                </c:pt>
                <c:pt idx="78387">
                  <c:v>0.1711126</c:v>
                </c:pt>
                <c:pt idx="78388">
                  <c:v>0.17109199999999999</c:v>
                </c:pt>
                <c:pt idx="78389">
                  <c:v>0.17107140000000001</c:v>
                </c:pt>
                <c:pt idx="78390">
                  <c:v>0.1710508</c:v>
                </c:pt>
                <c:pt idx="78391">
                  <c:v>0.1710303</c:v>
                </c:pt>
                <c:pt idx="78392">
                  <c:v>0.17100969999999999</c:v>
                </c:pt>
                <c:pt idx="78393">
                  <c:v>0.1709891</c:v>
                </c:pt>
                <c:pt idx="78394">
                  <c:v>0.1709686</c:v>
                </c:pt>
                <c:pt idx="78395">
                  <c:v>0.17094799999999999</c:v>
                </c:pt>
                <c:pt idx="78396">
                  <c:v>0.17092750000000001</c:v>
                </c:pt>
                <c:pt idx="78397">
                  <c:v>0.170907</c:v>
                </c:pt>
                <c:pt idx="78398">
                  <c:v>0.17088639999999999</c:v>
                </c:pt>
                <c:pt idx="78399">
                  <c:v>0.17086589999999999</c:v>
                </c:pt>
                <c:pt idx="78400">
                  <c:v>0.17084540000000001</c:v>
                </c:pt>
                <c:pt idx="78401">
                  <c:v>0.1708249</c:v>
                </c:pt>
                <c:pt idx="78402">
                  <c:v>0.1708044</c:v>
                </c:pt>
                <c:pt idx="78403">
                  <c:v>0.17078389999999999</c:v>
                </c:pt>
                <c:pt idx="78404">
                  <c:v>0.17076340000000001</c:v>
                </c:pt>
                <c:pt idx="78405">
                  <c:v>0.1707429</c:v>
                </c:pt>
                <c:pt idx="78406">
                  <c:v>0.1707224</c:v>
                </c:pt>
                <c:pt idx="78407">
                  <c:v>0.17070189999999999</c:v>
                </c:pt>
                <c:pt idx="78408">
                  <c:v>0.17068140000000001</c:v>
                </c:pt>
                <c:pt idx="78409">
                  <c:v>0.17066100000000001</c:v>
                </c:pt>
                <c:pt idx="78410">
                  <c:v>0.1706405</c:v>
                </c:pt>
                <c:pt idx="78411">
                  <c:v>0.1706201</c:v>
                </c:pt>
                <c:pt idx="78412">
                  <c:v>0.17059959999999999</c:v>
                </c:pt>
                <c:pt idx="78413">
                  <c:v>0.17057919999999999</c:v>
                </c:pt>
                <c:pt idx="78414">
                  <c:v>0.17055880000000001</c:v>
                </c:pt>
                <c:pt idx="78415">
                  <c:v>0.1705383</c:v>
                </c:pt>
                <c:pt idx="78416">
                  <c:v>0.1705179</c:v>
                </c:pt>
                <c:pt idx="78417">
                  <c:v>0.1704975</c:v>
                </c:pt>
                <c:pt idx="78418">
                  <c:v>0.17047709999999999</c:v>
                </c:pt>
                <c:pt idx="78419">
                  <c:v>0.17045669999999999</c:v>
                </c:pt>
                <c:pt idx="78420">
                  <c:v>0.17043630000000001</c:v>
                </c:pt>
                <c:pt idx="78421">
                  <c:v>0.17041590000000001</c:v>
                </c:pt>
                <c:pt idx="78422">
                  <c:v>0.17039550000000001</c:v>
                </c:pt>
                <c:pt idx="78423">
                  <c:v>0.1703751</c:v>
                </c:pt>
                <c:pt idx="78424">
                  <c:v>0.1703548</c:v>
                </c:pt>
                <c:pt idx="78425">
                  <c:v>0.1703344</c:v>
                </c:pt>
                <c:pt idx="78426">
                  <c:v>0.17031399999999999</c:v>
                </c:pt>
                <c:pt idx="78427">
                  <c:v>0.17029369999999999</c:v>
                </c:pt>
                <c:pt idx="78428">
                  <c:v>0.17027329999999999</c:v>
                </c:pt>
                <c:pt idx="78429">
                  <c:v>0.17025299999999999</c:v>
                </c:pt>
                <c:pt idx="78430">
                  <c:v>0.17023260000000001</c:v>
                </c:pt>
                <c:pt idx="78431">
                  <c:v>0.17021230000000001</c:v>
                </c:pt>
                <c:pt idx="78432">
                  <c:v>0.17019200000000001</c:v>
                </c:pt>
                <c:pt idx="78433">
                  <c:v>0.17017160000000001</c:v>
                </c:pt>
                <c:pt idx="78434">
                  <c:v>0.17015130000000001</c:v>
                </c:pt>
                <c:pt idx="78435">
                  <c:v>0.170131</c:v>
                </c:pt>
                <c:pt idx="78436">
                  <c:v>0.1701107</c:v>
                </c:pt>
                <c:pt idx="78437">
                  <c:v>0.1700904</c:v>
                </c:pt>
                <c:pt idx="78438">
                  <c:v>0.1700701</c:v>
                </c:pt>
                <c:pt idx="78439">
                  <c:v>0.1700498</c:v>
                </c:pt>
                <c:pt idx="78440">
                  <c:v>0.1700295</c:v>
                </c:pt>
                <c:pt idx="78441">
                  <c:v>0.1700092</c:v>
                </c:pt>
                <c:pt idx="78442">
                  <c:v>0.169989</c:v>
                </c:pt>
                <c:pt idx="78443">
                  <c:v>0.1699687</c:v>
                </c:pt>
                <c:pt idx="78444">
                  <c:v>0.1699484</c:v>
                </c:pt>
                <c:pt idx="78445">
                  <c:v>0.1699282</c:v>
                </c:pt>
                <c:pt idx="78446">
                  <c:v>0.1699079</c:v>
                </c:pt>
                <c:pt idx="78447">
                  <c:v>0.1698877</c:v>
                </c:pt>
                <c:pt idx="78448">
                  <c:v>0.1698674</c:v>
                </c:pt>
                <c:pt idx="78449">
                  <c:v>0.1698472</c:v>
                </c:pt>
                <c:pt idx="78450">
                  <c:v>0.16982700000000001</c:v>
                </c:pt>
                <c:pt idx="78451">
                  <c:v>0.16980680000000001</c:v>
                </c:pt>
                <c:pt idx="78452">
                  <c:v>0.16978650000000001</c:v>
                </c:pt>
                <c:pt idx="78453">
                  <c:v>0.16976630000000001</c:v>
                </c:pt>
                <c:pt idx="78454">
                  <c:v>0.16974610000000001</c:v>
                </c:pt>
                <c:pt idx="78455">
                  <c:v>0.16972590000000001</c:v>
                </c:pt>
                <c:pt idx="78456">
                  <c:v>0.16970569999999999</c:v>
                </c:pt>
                <c:pt idx="78457">
                  <c:v>0.16968559999999999</c:v>
                </c:pt>
                <c:pt idx="78458">
                  <c:v>0.16966539999999999</c:v>
                </c:pt>
                <c:pt idx="78459">
                  <c:v>0.1696452</c:v>
                </c:pt>
                <c:pt idx="78460">
                  <c:v>0.169625</c:v>
                </c:pt>
                <c:pt idx="78461">
                  <c:v>0.1696049</c:v>
                </c:pt>
                <c:pt idx="78462">
                  <c:v>0.1695847</c:v>
                </c:pt>
                <c:pt idx="78463">
                  <c:v>0.16956460000000001</c:v>
                </c:pt>
                <c:pt idx="78464">
                  <c:v>0.16954440000000001</c:v>
                </c:pt>
                <c:pt idx="78465">
                  <c:v>0.16952429999999999</c:v>
                </c:pt>
                <c:pt idx="78466">
                  <c:v>0.16950419999999999</c:v>
                </c:pt>
                <c:pt idx="78467">
                  <c:v>0.169484</c:v>
                </c:pt>
                <c:pt idx="78468">
                  <c:v>0.1694639</c:v>
                </c:pt>
                <c:pt idx="78469">
                  <c:v>0.16944380000000001</c:v>
                </c:pt>
                <c:pt idx="78470">
                  <c:v>0.16942370000000001</c:v>
                </c:pt>
                <c:pt idx="78471">
                  <c:v>0.16940359999999999</c:v>
                </c:pt>
                <c:pt idx="78472">
                  <c:v>0.16938349999999999</c:v>
                </c:pt>
                <c:pt idx="78473">
                  <c:v>0.1693634</c:v>
                </c:pt>
                <c:pt idx="78474">
                  <c:v>0.1693433</c:v>
                </c:pt>
                <c:pt idx="78475">
                  <c:v>0.16932320000000001</c:v>
                </c:pt>
                <c:pt idx="78476">
                  <c:v>0.16930310000000001</c:v>
                </c:pt>
                <c:pt idx="78477">
                  <c:v>0.16928299999999999</c:v>
                </c:pt>
                <c:pt idx="78478">
                  <c:v>0.169263</c:v>
                </c:pt>
                <c:pt idx="78479">
                  <c:v>0.1692429</c:v>
                </c:pt>
                <c:pt idx="78480">
                  <c:v>0.16922290000000001</c:v>
                </c:pt>
                <c:pt idx="78481">
                  <c:v>0.16920279999999999</c:v>
                </c:pt>
                <c:pt idx="78482">
                  <c:v>0.16918279999999999</c:v>
                </c:pt>
                <c:pt idx="78483">
                  <c:v>0.1691627</c:v>
                </c:pt>
                <c:pt idx="78484">
                  <c:v>0.16914270000000001</c:v>
                </c:pt>
                <c:pt idx="78485">
                  <c:v>0.16912269999999999</c:v>
                </c:pt>
                <c:pt idx="78486">
                  <c:v>0.16910259999999999</c:v>
                </c:pt>
                <c:pt idx="78487">
                  <c:v>0.1690826</c:v>
                </c:pt>
                <c:pt idx="78488">
                  <c:v>0.16906260000000001</c:v>
                </c:pt>
                <c:pt idx="78489">
                  <c:v>0.16904259999999999</c:v>
                </c:pt>
                <c:pt idx="78490">
                  <c:v>0.1690226</c:v>
                </c:pt>
                <c:pt idx="78491">
                  <c:v>0.1690026</c:v>
                </c:pt>
                <c:pt idx="78492">
                  <c:v>0.16898260000000001</c:v>
                </c:pt>
                <c:pt idx="78493">
                  <c:v>0.16896259999999999</c:v>
                </c:pt>
                <c:pt idx="78494">
                  <c:v>0.1689426</c:v>
                </c:pt>
                <c:pt idx="78495">
                  <c:v>0.16892260000000001</c:v>
                </c:pt>
                <c:pt idx="78496">
                  <c:v>0.16890269999999999</c:v>
                </c:pt>
                <c:pt idx="78497">
                  <c:v>0.1688827</c:v>
                </c:pt>
                <c:pt idx="78498">
                  <c:v>0.16886280000000001</c:v>
                </c:pt>
                <c:pt idx="78499">
                  <c:v>0.16884279999999999</c:v>
                </c:pt>
                <c:pt idx="78500">
                  <c:v>0.1688229</c:v>
                </c:pt>
                <c:pt idx="78501">
                  <c:v>0.16880290000000001</c:v>
                </c:pt>
                <c:pt idx="78502">
                  <c:v>0.16878299999999999</c:v>
                </c:pt>
                <c:pt idx="78503">
                  <c:v>0.168763</c:v>
                </c:pt>
                <c:pt idx="78504">
                  <c:v>0.16874310000000001</c:v>
                </c:pt>
                <c:pt idx="78505">
                  <c:v>0.16872319999999999</c:v>
                </c:pt>
                <c:pt idx="78506">
                  <c:v>0.1687033</c:v>
                </c:pt>
                <c:pt idx="78507">
                  <c:v>0.16868340000000001</c:v>
                </c:pt>
                <c:pt idx="78508">
                  <c:v>0.16866349999999999</c:v>
                </c:pt>
                <c:pt idx="78509">
                  <c:v>0.1686436</c:v>
                </c:pt>
                <c:pt idx="78510">
                  <c:v>0.16862369999999999</c:v>
                </c:pt>
                <c:pt idx="78511">
                  <c:v>0.1686038</c:v>
                </c:pt>
                <c:pt idx="78512">
                  <c:v>0.16858390000000001</c:v>
                </c:pt>
                <c:pt idx="78513">
                  <c:v>0.16856399999999999</c:v>
                </c:pt>
                <c:pt idx="78514">
                  <c:v>0.1685441</c:v>
                </c:pt>
                <c:pt idx="78515">
                  <c:v>0.16852429999999999</c:v>
                </c:pt>
                <c:pt idx="78516">
                  <c:v>0.1685044</c:v>
                </c:pt>
                <c:pt idx="78517">
                  <c:v>0.16848460000000001</c:v>
                </c:pt>
                <c:pt idx="78518">
                  <c:v>0.1684647</c:v>
                </c:pt>
                <c:pt idx="78519">
                  <c:v>0.16844490000000001</c:v>
                </c:pt>
                <c:pt idx="78520">
                  <c:v>0.16842499999999999</c:v>
                </c:pt>
                <c:pt idx="78521">
                  <c:v>0.1684052</c:v>
                </c:pt>
                <c:pt idx="78522">
                  <c:v>0.16838539999999999</c:v>
                </c:pt>
                <c:pt idx="78523">
                  <c:v>0.1683655</c:v>
                </c:pt>
                <c:pt idx="78524">
                  <c:v>0.16834569999999999</c:v>
                </c:pt>
                <c:pt idx="78525">
                  <c:v>0.1683259</c:v>
                </c:pt>
                <c:pt idx="78526">
                  <c:v>0.16830609999999999</c:v>
                </c:pt>
                <c:pt idx="78527">
                  <c:v>0.1682863</c:v>
                </c:pt>
                <c:pt idx="78528">
                  <c:v>0.16826650000000001</c:v>
                </c:pt>
                <c:pt idx="78529">
                  <c:v>0.1682467</c:v>
                </c:pt>
                <c:pt idx="78530">
                  <c:v>0.16822690000000001</c:v>
                </c:pt>
                <c:pt idx="78531">
                  <c:v>0.1682071</c:v>
                </c:pt>
                <c:pt idx="78532">
                  <c:v>0.16818739999999999</c:v>
                </c:pt>
                <c:pt idx="78533">
                  <c:v>0.1681676</c:v>
                </c:pt>
                <c:pt idx="78534">
                  <c:v>0.16814779999999999</c:v>
                </c:pt>
                <c:pt idx="78535">
                  <c:v>0.1681281</c:v>
                </c:pt>
                <c:pt idx="78536">
                  <c:v>0.16810829999999999</c:v>
                </c:pt>
                <c:pt idx="78537">
                  <c:v>0.1680886</c:v>
                </c:pt>
                <c:pt idx="78538">
                  <c:v>0.16806879999999999</c:v>
                </c:pt>
                <c:pt idx="78539">
                  <c:v>0.16804910000000001</c:v>
                </c:pt>
                <c:pt idx="78540">
                  <c:v>0.16802929999999999</c:v>
                </c:pt>
                <c:pt idx="78541">
                  <c:v>0.16800960000000001</c:v>
                </c:pt>
                <c:pt idx="78542">
                  <c:v>0.1679899</c:v>
                </c:pt>
                <c:pt idx="78543">
                  <c:v>0.16797019999999999</c:v>
                </c:pt>
                <c:pt idx="78544">
                  <c:v>0.1679505</c:v>
                </c:pt>
                <c:pt idx="78545">
                  <c:v>0.16793069999999999</c:v>
                </c:pt>
                <c:pt idx="78546">
                  <c:v>0.167911</c:v>
                </c:pt>
                <c:pt idx="78547">
                  <c:v>0.16789129999999999</c:v>
                </c:pt>
                <c:pt idx="78548">
                  <c:v>0.16787160000000001</c:v>
                </c:pt>
                <c:pt idx="78549">
                  <c:v>0.167852</c:v>
                </c:pt>
                <c:pt idx="78550">
                  <c:v>0.16783229999999999</c:v>
                </c:pt>
                <c:pt idx="78551">
                  <c:v>0.16781260000000001</c:v>
                </c:pt>
                <c:pt idx="78552">
                  <c:v>0.16779289999999999</c:v>
                </c:pt>
                <c:pt idx="78553">
                  <c:v>0.16777320000000001</c:v>
                </c:pt>
                <c:pt idx="78554">
                  <c:v>0.1677536</c:v>
                </c:pt>
                <c:pt idx="78555">
                  <c:v>0.16773389999999999</c:v>
                </c:pt>
                <c:pt idx="78556">
                  <c:v>0.16771430000000001</c:v>
                </c:pt>
                <c:pt idx="78557">
                  <c:v>0.1676946</c:v>
                </c:pt>
                <c:pt idx="78558">
                  <c:v>0.16767499999999999</c:v>
                </c:pt>
                <c:pt idx="78559">
                  <c:v>0.16765530000000001</c:v>
                </c:pt>
                <c:pt idx="78560">
                  <c:v>0.1676357</c:v>
                </c:pt>
                <c:pt idx="78561">
                  <c:v>0.16761609999999999</c:v>
                </c:pt>
                <c:pt idx="78562">
                  <c:v>0.16759650000000001</c:v>
                </c:pt>
                <c:pt idx="78563">
                  <c:v>0.1675769</c:v>
                </c:pt>
                <c:pt idx="78564">
                  <c:v>0.16755729999999999</c:v>
                </c:pt>
                <c:pt idx="78565">
                  <c:v>0.16753760000000001</c:v>
                </c:pt>
                <c:pt idx="78566">
                  <c:v>0.167518</c:v>
                </c:pt>
                <c:pt idx="78567">
                  <c:v>0.16749849999999999</c:v>
                </c:pt>
                <c:pt idx="78568">
                  <c:v>0.16747889999999999</c:v>
                </c:pt>
                <c:pt idx="78569">
                  <c:v>0.16745930000000001</c:v>
                </c:pt>
                <c:pt idx="78570">
                  <c:v>0.1674397</c:v>
                </c:pt>
                <c:pt idx="78571">
                  <c:v>0.16742009999999999</c:v>
                </c:pt>
                <c:pt idx="78572">
                  <c:v>0.16740060000000001</c:v>
                </c:pt>
                <c:pt idx="78573">
                  <c:v>0.167381</c:v>
                </c:pt>
                <c:pt idx="78574">
                  <c:v>0.16736139999999999</c:v>
                </c:pt>
                <c:pt idx="78575">
                  <c:v>0.16734189999999999</c:v>
                </c:pt>
                <c:pt idx="78576">
                  <c:v>0.16732230000000001</c:v>
                </c:pt>
                <c:pt idx="78577">
                  <c:v>0.1673028</c:v>
                </c:pt>
                <c:pt idx="78578">
                  <c:v>0.16728319999999999</c:v>
                </c:pt>
                <c:pt idx="78579">
                  <c:v>0.16726369999999999</c:v>
                </c:pt>
                <c:pt idx="78580">
                  <c:v>0.16724420000000001</c:v>
                </c:pt>
                <c:pt idx="78581">
                  <c:v>0.1672246</c:v>
                </c:pt>
                <c:pt idx="78582">
                  <c:v>0.1672051</c:v>
                </c:pt>
                <c:pt idx="78583">
                  <c:v>0.16718559999999999</c:v>
                </c:pt>
                <c:pt idx="78584">
                  <c:v>0.16716610000000001</c:v>
                </c:pt>
                <c:pt idx="78585">
                  <c:v>0.16714660000000001</c:v>
                </c:pt>
                <c:pt idx="78586">
                  <c:v>0.1671271</c:v>
                </c:pt>
                <c:pt idx="78587">
                  <c:v>0.1671076</c:v>
                </c:pt>
                <c:pt idx="78588">
                  <c:v>0.16708809999999999</c:v>
                </c:pt>
                <c:pt idx="78589">
                  <c:v>0.16706860000000001</c:v>
                </c:pt>
                <c:pt idx="78590">
                  <c:v>0.16704920000000001</c:v>
                </c:pt>
                <c:pt idx="78591">
                  <c:v>0.1670297</c:v>
                </c:pt>
                <c:pt idx="78592">
                  <c:v>0.1670102</c:v>
                </c:pt>
                <c:pt idx="78593">
                  <c:v>0.16699079999999999</c:v>
                </c:pt>
                <c:pt idx="78594">
                  <c:v>0.16697129999999999</c:v>
                </c:pt>
                <c:pt idx="78595">
                  <c:v>0.16695189999999999</c:v>
                </c:pt>
                <c:pt idx="78596">
                  <c:v>0.16693240000000001</c:v>
                </c:pt>
                <c:pt idx="78597">
                  <c:v>0.16691300000000001</c:v>
                </c:pt>
                <c:pt idx="78598">
                  <c:v>0.1668935</c:v>
                </c:pt>
                <c:pt idx="78599">
                  <c:v>0.1668741</c:v>
                </c:pt>
                <c:pt idx="78600">
                  <c:v>0.16685469999999999</c:v>
                </c:pt>
                <c:pt idx="78601">
                  <c:v>0.1668404</c:v>
                </c:pt>
                <c:pt idx="78602">
                  <c:v>0.1668261</c:v>
                </c:pt>
                <c:pt idx="78603">
                  <c:v>0.16681180000000001</c:v>
                </c:pt>
                <c:pt idx="78604">
                  <c:v>0.16679740000000001</c:v>
                </c:pt>
                <c:pt idx="78605">
                  <c:v>0.16678290000000001</c:v>
                </c:pt>
                <c:pt idx="78606">
                  <c:v>0.16676840000000001</c:v>
                </c:pt>
                <c:pt idx="78607">
                  <c:v>0.16675390000000001</c:v>
                </c:pt>
                <c:pt idx="78608">
                  <c:v>0.16673930000000001</c:v>
                </c:pt>
                <c:pt idx="78609">
                  <c:v>0.1667247</c:v>
                </c:pt>
                <c:pt idx="78610">
                  <c:v>0.1667101</c:v>
                </c:pt>
                <c:pt idx="78611">
                  <c:v>0.1666955</c:v>
                </c:pt>
                <c:pt idx="78612">
                  <c:v>0.16668079999999999</c:v>
                </c:pt>
                <c:pt idx="78613">
                  <c:v>0.16666610000000001</c:v>
                </c:pt>
                <c:pt idx="78614">
                  <c:v>0.16665140000000001</c:v>
                </c:pt>
                <c:pt idx="78615">
                  <c:v>0.1666367</c:v>
                </c:pt>
                <c:pt idx="78616">
                  <c:v>0.16662199999999999</c:v>
                </c:pt>
                <c:pt idx="78617">
                  <c:v>0.16660720000000001</c:v>
                </c:pt>
                <c:pt idx="78618">
                  <c:v>0.1665924</c:v>
                </c:pt>
                <c:pt idx="78619">
                  <c:v>0.16657759999999999</c:v>
                </c:pt>
                <c:pt idx="78620">
                  <c:v>0.16656280000000001</c:v>
                </c:pt>
                <c:pt idx="78621">
                  <c:v>0.166548</c:v>
                </c:pt>
                <c:pt idx="78622">
                  <c:v>0.16653309999999999</c:v>
                </c:pt>
                <c:pt idx="78623">
                  <c:v>0.16651830000000001</c:v>
                </c:pt>
                <c:pt idx="78624">
                  <c:v>0.1665034</c:v>
                </c:pt>
                <c:pt idx="78625">
                  <c:v>0.16648850000000001</c:v>
                </c:pt>
                <c:pt idx="78626">
                  <c:v>0.1664736</c:v>
                </c:pt>
                <c:pt idx="78627">
                  <c:v>0.16645869999999999</c:v>
                </c:pt>
                <c:pt idx="78628">
                  <c:v>0.1664438</c:v>
                </c:pt>
                <c:pt idx="78629">
                  <c:v>0.16642879999999999</c:v>
                </c:pt>
                <c:pt idx="78630">
                  <c:v>0.1664139</c:v>
                </c:pt>
                <c:pt idx="78631">
                  <c:v>0.16639889999999999</c:v>
                </c:pt>
                <c:pt idx="78632">
                  <c:v>0.166384</c:v>
                </c:pt>
                <c:pt idx="78633">
                  <c:v>0.16636899999999999</c:v>
                </c:pt>
                <c:pt idx="78634">
                  <c:v>0.166354</c:v>
                </c:pt>
                <c:pt idx="78635">
                  <c:v>0.16633899999999999</c:v>
                </c:pt>
                <c:pt idx="78636">
                  <c:v>0.166324</c:v>
                </c:pt>
                <c:pt idx="78637">
                  <c:v>0.16630900000000001</c:v>
                </c:pt>
                <c:pt idx="78638">
                  <c:v>0.16629389999999999</c:v>
                </c:pt>
                <c:pt idx="78639">
                  <c:v>0.16627890000000001</c:v>
                </c:pt>
                <c:pt idx="78640">
                  <c:v>0.16626389999999999</c:v>
                </c:pt>
                <c:pt idx="78641">
                  <c:v>0.1662488</c:v>
                </c:pt>
                <c:pt idx="78642">
                  <c:v>0.16623370000000001</c:v>
                </c:pt>
                <c:pt idx="78643">
                  <c:v>0.1662187</c:v>
                </c:pt>
                <c:pt idx="78644">
                  <c:v>0.16620360000000001</c:v>
                </c:pt>
                <c:pt idx="78645">
                  <c:v>0.16618849999999999</c:v>
                </c:pt>
                <c:pt idx="78646">
                  <c:v>0.1661734</c:v>
                </c:pt>
                <c:pt idx="78647">
                  <c:v>0.16615830000000001</c:v>
                </c:pt>
                <c:pt idx="78648">
                  <c:v>0.16614319999999999</c:v>
                </c:pt>
                <c:pt idx="78649">
                  <c:v>0.1661281</c:v>
                </c:pt>
                <c:pt idx="78650">
                  <c:v>0.16611300000000001</c:v>
                </c:pt>
                <c:pt idx="78651">
                  <c:v>0.16609789999999999</c:v>
                </c:pt>
                <c:pt idx="78652">
                  <c:v>0.1660828</c:v>
                </c:pt>
                <c:pt idx="78653">
                  <c:v>0.16606760000000001</c:v>
                </c:pt>
                <c:pt idx="78654">
                  <c:v>0.16605249999999999</c:v>
                </c:pt>
                <c:pt idx="78655">
                  <c:v>0.1660374</c:v>
                </c:pt>
                <c:pt idx="78656">
                  <c:v>0.16602220000000001</c:v>
                </c:pt>
                <c:pt idx="78657">
                  <c:v>0.16600699999999999</c:v>
                </c:pt>
                <c:pt idx="78658">
                  <c:v>0.1659919</c:v>
                </c:pt>
                <c:pt idx="78659">
                  <c:v>0.1659767</c:v>
                </c:pt>
                <c:pt idx="78660">
                  <c:v>0.16596150000000001</c:v>
                </c:pt>
                <c:pt idx="78661">
                  <c:v>0.16594639999999999</c:v>
                </c:pt>
                <c:pt idx="78662">
                  <c:v>0.1659312</c:v>
                </c:pt>
                <c:pt idx="78663">
                  <c:v>0.16591600000000001</c:v>
                </c:pt>
                <c:pt idx="78664">
                  <c:v>0.16590079999999999</c:v>
                </c:pt>
                <c:pt idx="78665">
                  <c:v>0.16588559999999999</c:v>
                </c:pt>
                <c:pt idx="78666">
                  <c:v>0.1658704</c:v>
                </c:pt>
                <c:pt idx="78667">
                  <c:v>0.16585520000000001</c:v>
                </c:pt>
                <c:pt idx="78668">
                  <c:v>0.16583999999999999</c:v>
                </c:pt>
                <c:pt idx="78669">
                  <c:v>0.16582479999999999</c:v>
                </c:pt>
                <c:pt idx="78670">
                  <c:v>0.1658096</c:v>
                </c:pt>
                <c:pt idx="78671">
                  <c:v>0.16579440000000001</c:v>
                </c:pt>
                <c:pt idx="78672">
                  <c:v>0.16577910000000001</c:v>
                </c:pt>
                <c:pt idx="78673">
                  <c:v>0.16576389999999999</c:v>
                </c:pt>
                <c:pt idx="78674">
                  <c:v>0.1657487</c:v>
                </c:pt>
                <c:pt idx="78675">
                  <c:v>0.16573350000000001</c:v>
                </c:pt>
                <c:pt idx="78676">
                  <c:v>0.16571820000000001</c:v>
                </c:pt>
                <c:pt idx="78677">
                  <c:v>0.16570299999999999</c:v>
                </c:pt>
                <c:pt idx="78678">
                  <c:v>0.16568769999999999</c:v>
                </c:pt>
                <c:pt idx="78679">
                  <c:v>0.1656725</c:v>
                </c:pt>
                <c:pt idx="78680">
                  <c:v>0.1656572</c:v>
                </c:pt>
                <c:pt idx="78681">
                  <c:v>0.16564200000000001</c:v>
                </c:pt>
                <c:pt idx="78682">
                  <c:v>0.16562669999999999</c:v>
                </c:pt>
                <c:pt idx="78683">
                  <c:v>0.16561149999999999</c:v>
                </c:pt>
                <c:pt idx="78684">
                  <c:v>0.1655962</c:v>
                </c:pt>
                <c:pt idx="78685">
                  <c:v>0.1655809</c:v>
                </c:pt>
                <c:pt idx="78686">
                  <c:v>0.16556570000000001</c:v>
                </c:pt>
                <c:pt idx="78687">
                  <c:v>0.16555039999999999</c:v>
                </c:pt>
                <c:pt idx="78688">
                  <c:v>0.16553509999999999</c:v>
                </c:pt>
                <c:pt idx="78689">
                  <c:v>0.16551979999999999</c:v>
                </c:pt>
                <c:pt idx="78690">
                  <c:v>0.1655046</c:v>
                </c:pt>
                <c:pt idx="78691">
                  <c:v>0.16548930000000001</c:v>
                </c:pt>
                <c:pt idx="78692">
                  <c:v>0.16547400000000001</c:v>
                </c:pt>
                <c:pt idx="78693">
                  <c:v>0.16545869999999999</c:v>
                </c:pt>
                <c:pt idx="78694">
                  <c:v>0.16544339999999999</c:v>
                </c:pt>
                <c:pt idx="78695">
                  <c:v>0.16542809999999999</c:v>
                </c:pt>
                <c:pt idx="78696">
                  <c:v>0.1654129</c:v>
                </c:pt>
                <c:pt idx="78697">
                  <c:v>0.16539760000000001</c:v>
                </c:pt>
                <c:pt idx="78698">
                  <c:v>0.16538230000000001</c:v>
                </c:pt>
                <c:pt idx="78699">
                  <c:v>0.16536699999999999</c:v>
                </c:pt>
                <c:pt idx="78700">
                  <c:v>0.16535169999999999</c:v>
                </c:pt>
                <c:pt idx="78701">
                  <c:v>0.16533639999999999</c:v>
                </c:pt>
                <c:pt idx="78702">
                  <c:v>0.1653211</c:v>
                </c:pt>
                <c:pt idx="78703">
                  <c:v>0.1653058</c:v>
                </c:pt>
                <c:pt idx="78704">
                  <c:v>0.16529050000000001</c:v>
                </c:pt>
                <c:pt idx="78705">
                  <c:v>0.16527520000000001</c:v>
                </c:pt>
                <c:pt idx="78706">
                  <c:v>0.16525989999999999</c:v>
                </c:pt>
                <c:pt idx="78707">
                  <c:v>0.16524449999999999</c:v>
                </c:pt>
                <c:pt idx="78708">
                  <c:v>0.16522919999999999</c:v>
                </c:pt>
                <c:pt idx="78709">
                  <c:v>0.1652139</c:v>
                </c:pt>
                <c:pt idx="78710">
                  <c:v>0.1651986</c:v>
                </c:pt>
                <c:pt idx="78711">
                  <c:v>0.16518330000000001</c:v>
                </c:pt>
                <c:pt idx="78712">
                  <c:v>0.16516790000000001</c:v>
                </c:pt>
                <c:pt idx="78713">
                  <c:v>0.16515260000000001</c:v>
                </c:pt>
                <c:pt idx="78714">
                  <c:v>0.16513729999999999</c:v>
                </c:pt>
                <c:pt idx="78715">
                  <c:v>0.16512199999999999</c:v>
                </c:pt>
                <c:pt idx="78716">
                  <c:v>0.1651067</c:v>
                </c:pt>
                <c:pt idx="78717">
                  <c:v>0.1650914</c:v>
                </c:pt>
                <c:pt idx="78718">
                  <c:v>0.165076</c:v>
                </c:pt>
                <c:pt idx="78719">
                  <c:v>0.1650607</c:v>
                </c:pt>
                <c:pt idx="78720">
                  <c:v>0.16504540000000001</c:v>
                </c:pt>
                <c:pt idx="78721">
                  <c:v>0.16503000000000001</c:v>
                </c:pt>
                <c:pt idx="78722">
                  <c:v>0.16501469999999999</c:v>
                </c:pt>
                <c:pt idx="78723">
                  <c:v>0.16499939999999999</c:v>
                </c:pt>
                <c:pt idx="78724">
                  <c:v>0.16498399999999999</c:v>
                </c:pt>
                <c:pt idx="78725">
                  <c:v>0.1649687</c:v>
                </c:pt>
                <c:pt idx="78726">
                  <c:v>0.1649534</c:v>
                </c:pt>
                <c:pt idx="78727">
                  <c:v>0.164938</c:v>
                </c:pt>
                <c:pt idx="78728">
                  <c:v>0.16492270000000001</c:v>
                </c:pt>
                <c:pt idx="78729">
                  <c:v>0.16490740000000001</c:v>
                </c:pt>
                <c:pt idx="78730">
                  <c:v>0.16489200000000001</c:v>
                </c:pt>
                <c:pt idx="78731">
                  <c:v>0.16487669999999999</c:v>
                </c:pt>
                <c:pt idx="78732">
                  <c:v>0.16486139999999999</c:v>
                </c:pt>
                <c:pt idx="78733">
                  <c:v>0.16484599999999999</c:v>
                </c:pt>
                <c:pt idx="78734">
                  <c:v>0.1648307</c:v>
                </c:pt>
                <c:pt idx="78735">
                  <c:v>0.1648154</c:v>
                </c:pt>
                <c:pt idx="78736">
                  <c:v>0.1648</c:v>
                </c:pt>
                <c:pt idx="78737">
                  <c:v>0.16478470000000001</c:v>
                </c:pt>
                <c:pt idx="78738">
                  <c:v>0.16476930000000001</c:v>
                </c:pt>
                <c:pt idx="78739">
                  <c:v>0.16475400000000001</c:v>
                </c:pt>
                <c:pt idx="78740">
                  <c:v>0.16473860000000001</c:v>
                </c:pt>
                <c:pt idx="78741">
                  <c:v>0.16472329999999999</c:v>
                </c:pt>
                <c:pt idx="78742">
                  <c:v>0.16470789999999999</c:v>
                </c:pt>
                <c:pt idx="78743">
                  <c:v>0.16469259999999999</c:v>
                </c:pt>
                <c:pt idx="78744">
                  <c:v>0.1646772</c:v>
                </c:pt>
                <c:pt idx="78745">
                  <c:v>0.1646619</c:v>
                </c:pt>
                <c:pt idx="78746">
                  <c:v>0.1646465</c:v>
                </c:pt>
                <c:pt idx="78747">
                  <c:v>0.16463120000000001</c:v>
                </c:pt>
                <c:pt idx="78748">
                  <c:v>0.16461580000000001</c:v>
                </c:pt>
                <c:pt idx="78749">
                  <c:v>0.16460050000000001</c:v>
                </c:pt>
                <c:pt idx="78750">
                  <c:v>0.16458510000000001</c:v>
                </c:pt>
                <c:pt idx="78751">
                  <c:v>0.16456979999999999</c:v>
                </c:pt>
                <c:pt idx="78752">
                  <c:v>0.16455439999999999</c:v>
                </c:pt>
                <c:pt idx="78753">
                  <c:v>0.16453909999999999</c:v>
                </c:pt>
                <c:pt idx="78754">
                  <c:v>0.16452369999999999</c:v>
                </c:pt>
                <c:pt idx="78755">
                  <c:v>0.1645084</c:v>
                </c:pt>
                <c:pt idx="78756">
                  <c:v>0.164493</c:v>
                </c:pt>
                <c:pt idx="78757">
                  <c:v>0.1644777</c:v>
                </c:pt>
                <c:pt idx="78758">
                  <c:v>0.16446230000000001</c:v>
                </c:pt>
                <c:pt idx="78759">
                  <c:v>0.16444700000000001</c:v>
                </c:pt>
                <c:pt idx="78760">
                  <c:v>0.16443160000000001</c:v>
                </c:pt>
                <c:pt idx="78761">
                  <c:v>0.16441629999999999</c:v>
                </c:pt>
                <c:pt idx="78762">
                  <c:v>0.16440099999999999</c:v>
                </c:pt>
                <c:pt idx="78763">
                  <c:v>0.16438559999999999</c:v>
                </c:pt>
                <c:pt idx="78764">
                  <c:v>0.1643703</c:v>
                </c:pt>
                <c:pt idx="78765">
                  <c:v>0.1643549</c:v>
                </c:pt>
                <c:pt idx="78766">
                  <c:v>0.1643396</c:v>
                </c:pt>
                <c:pt idx="78767">
                  <c:v>0.1643242</c:v>
                </c:pt>
                <c:pt idx="78768">
                  <c:v>0.16430890000000001</c:v>
                </c:pt>
                <c:pt idx="78769">
                  <c:v>0.16429350000000001</c:v>
                </c:pt>
                <c:pt idx="78770">
                  <c:v>0.16427820000000001</c:v>
                </c:pt>
                <c:pt idx="78771">
                  <c:v>0.16426279999999999</c:v>
                </c:pt>
                <c:pt idx="78772">
                  <c:v>0.16424749999999999</c:v>
                </c:pt>
                <c:pt idx="78773">
                  <c:v>0.16423209999999999</c:v>
                </c:pt>
                <c:pt idx="78774">
                  <c:v>0.1642168</c:v>
                </c:pt>
                <c:pt idx="78775">
                  <c:v>0.1642015</c:v>
                </c:pt>
                <c:pt idx="78776">
                  <c:v>0.1641861</c:v>
                </c:pt>
                <c:pt idx="78777">
                  <c:v>0.16417080000000001</c:v>
                </c:pt>
                <c:pt idx="78778">
                  <c:v>0.16415550000000001</c:v>
                </c:pt>
                <c:pt idx="78779">
                  <c:v>0.16414010000000001</c:v>
                </c:pt>
                <c:pt idx="78780">
                  <c:v>0.16412479999999999</c:v>
                </c:pt>
                <c:pt idx="78781">
                  <c:v>0.16410949999999999</c:v>
                </c:pt>
                <c:pt idx="78782">
                  <c:v>0.1640942</c:v>
                </c:pt>
                <c:pt idx="78783">
                  <c:v>0.1640788</c:v>
                </c:pt>
                <c:pt idx="78784">
                  <c:v>0.1640635</c:v>
                </c:pt>
                <c:pt idx="78785">
                  <c:v>0.16404820000000001</c:v>
                </c:pt>
                <c:pt idx="78786">
                  <c:v>0.16403280000000001</c:v>
                </c:pt>
                <c:pt idx="78787">
                  <c:v>0.16401750000000001</c:v>
                </c:pt>
                <c:pt idx="78788">
                  <c:v>0.16400219999999999</c:v>
                </c:pt>
                <c:pt idx="78789">
                  <c:v>0.16398679999999999</c:v>
                </c:pt>
                <c:pt idx="78790">
                  <c:v>0.16397149999999999</c:v>
                </c:pt>
                <c:pt idx="78791">
                  <c:v>0.1639562</c:v>
                </c:pt>
                <c:pt idx="78792">
                  <c:v>0.1639408</c:v>
                </c:pt>
                <c:pt idx="78793">
                  <c:v>0.1639255</c:v>
                </c:pt>
                <c:pt idx="78794">
                  <c:v>0.16391020000000001</c:v>
                </c:pt>
                <c:pt idx="78795">
                  <c:v>0.16389480000000001</c:v>
                </c:pt>
                <c:pt idx="78796">
                  <c:v>0.16387950000000001</c:v>
                </c:pt>
                <c:pt idx="78797">
                  <c:v>0.16386419999999999</c:v>
                </c:pt>
                <c:pt idx="78798">
                  <c:v>0.16384879999999999</c:v>
                </c:pt>
                <c:pt idx="78799">
                  <c:v>0.16383349999999999</c:v>
                </c:pt>
                <c:pt idx="78800">
                  <c:v>0.1638182</c:v>
                </c:pt>
                <c:pt idx="78801">
                  <c:v>0.1638028</c:v>
                </c:pt>
                <c:pt idx="78802">
                  <c:v>0.1637875</c:v>
                </c:pt>
                <c:pt idx="78803">
                  <c:v>0.16377220000000001</c:v>
                </c:pt>
                <c:pt idx="78804">
                  <c:v>0.16375690000000001</c:v>
                </c:pt>
                <c:pt idx="78805">
                  <c:v>0.16374159999999999</c:v>
                </c:pt>
                <c:pt idx="78806">
                  <c:v>0.16372629999999999</c:v>
                </c:pt>
                <c:pt idx="78807">
                  <c:v>0.16371089999999999</c:v>
                </c:pt>
                <c:pt idx="78808">
                  <c:v>0.1636956</c:v>
                </c:pt>
                <c:pt idx="78809">
                  <c:v>0.1636803</c:v>
                </c:pt>
                <c:pt idx="78810">
                  <c:v>0.163665</c:v>
                </c:pt>
                <c:pt idx="78811">
                  <c:v>0.16364970000000001</c:v>
                </c:pt>
                <c:pt idx="78812">
                  <c:v>0.16363430000000001</c:v>
                </c:pt>
                <c:pt idx="78813">
                  <c:v>0.16361899999999999</c:v>
                </c:pt>
                <c:pt idx="78814">
                  <c:v>0.16360369999999999</c:v>
                </c:pt>
                <c:pt idx="78815">
                  <c:v>0.16358839999999999</c:v>
                </c:pt>
                <c:pt idx="78816">
                  <c:v>0.1635731</c:v>
                </c:pt>
                <c:pt idx="78817">
                  <c:v>0.1635578</c:v>
                </c:pt>
                <c:pt idx="78818">
                  <c:v>0.16354250000000001</c:v>
                </c:pt>
                <c:pt idx="78819">
                  <c:v>0.16352720000000001</c:v>
                </c:pt>
                <c:pt idx="78820">
                  <c:v>0.16351189999999999</c:v>
                </c:pt>
                <c:pt idx="78821">
                  <c:v>0.16349659999999999</c:v>
                </c:pt>
                <c:pt idx="78822">
                  <c:v>0.1634813</c:v>
                </c:pt>
                <c:pt idx="78823">
                  <c:v>0.163466</c:v>
                </c:pt>
                <c:pt idx="78824">
                  <c:v>0.1634507</c:v>
                </c:pt>
                <c:pt idx="78825">
                  <c:v>0.16343540000000001</c:v>
                </c:pt>
                <c:pt idx="78826">
                  <c:v>0.16342010000000001</c:v>
                </c:pt>
                <c:pt idx="78827">
                  <c:v>0.16340479999999999</c:v>
                </c:pt>
                <c:pt idx="78828">
                  <c:v>0.16338949999999999</c:v>
                </c:pt>
                <c:pt idx="78829">
                  <c:v>0.1633742</c:v>
                </c:pt>
                <c:pt idx="78830">
                  <c:v>0.1633589</c:v>
                </c:pt>
                <c:pt idx="78831">
                  <c:v>0.1633435</c:v>
                </c:pt>
                <c:pt idx="78832">
                  <c:v>0.16332830000000001</c:v>
                </c:pt>
                <c:pt idx="78833">
                  <c:v>0.16331300000000001</c:v>
                </c:pt>
                <c:pt idx="78834">
                  <c:v>0.16329769999999999</c:v>
                </c:pt>
                <c:pt idx="78835">
                  <c:v>0.16328239999999999</c:v>
                </c:pt>
                <c:pt idx="78836">
                  <c:v>0.1632671</c:v>
                </c:pt>
                <c:pt idx="78837">
                  <c:v>0.1632518</c:v>
                </c:pt>
                <c:pt idx="78838">
                  <c:v>0.16323650000000001</c:v>
                </c:pt>
                <c:pt idx="78839">
                  <c:v>0.16322120000000001</c:v>
                </c:pt>
                <c:pt idx="78840">
                  <c:v>0.16320599999999999</c:v>
                </c:pt>
                <c:pt idx="78841">
                  <c:v>0.16319069999999999</c:v>
                </c:pt>
                <c:pt idx="78842">
                  <c:v>0.1631754</c:v>
                </c:pt>
                <c:pt idx="78843">
                  <c:v>0.1631601</c:v>
                </c:pt>
                <c:pt idx="78844">
                  <c:v>0.16314480000000001</c:v>
                </c:pt>
                <c:pt idx="78845">
                  <c:v>0.16312950000000001</c:v>
                </c:pt>
                <c:pt idx="78846">
                  <c:v>0.16311419999999999</c:v>
                </c:pt>
                <c:pt idx="78847">
                  <c:v>0.16309899999999999</c:v>
                </c:pt>
                <c:pt idx="78848">
                  <c:v>0.1630837</c:v>
                </c:pt>
                <c:pt idx="78849">
                  <c:v>0.1630684</c:v>
                </c:pt>
                <c:pt idx="78850">
                  <c:v>0.16305310000000001</c:v>
                </c:pt>
                <c:pt idx="78851">
                  <c:v>0.16303790000000001</c:v>
                </c:pt>
                <c:pt idx="78852">
                  <c:v>0.16302259999999999</c:v>
                </c:pt>
                <c:pt idx="78853">
                  <c:v>0.16300729999999999</c:v>
                </c:pt>
                <c:pt idx="78854">
                  <c:v>0.162992</c:v>
                </c:pt>
                <c:pt idx="78855">
                  <c:v>0.1629768</c:v>
                </c:pt>
                <c:pt idx="78856">
                  <c:v>0.16296150000000001</c:v>
                </c:pt>
                <c:pt idx="78857">
                  <c:v>0.16294629999999999</c:v>
                </c:pt>
                <c:pt idx="78858">
                  <c:v>0.16293099999999999</c:v>
                </c:pt>
                <c:pt idx="78859">
                  <c:v>0.1629157</c:v>
                </c:pt>
                <c:pt idx="78860">
                  <c:v>0.1629005</c:v>
                </c:pt>
                <c:pt idx="78861">
                  <c:v>0.16288520000000001</c:v>
                </c:pt>
                <c:pt idx="78862">
                  <c:v>0.16286999999999999</c:v>
                </c:pt>
                <c:pt idx="78863">
                  <c:v>0.16285469999999999</c:v>
                </c:pt>
                <c:pt idx="78864">
                  <c:v>0.1628394</c:v>
                </c:pt>
                <c:pt idx="78865">
                  <c:v>0.1628242</c:v>
                </c:pt>
                <c:pt idx="78866">
                  <c:v>0.16280890000000001</c:v>
                </c:pt>
                <c:pt idx="78867">
                  <c:v>0.16279370000000001</c:v>
                </c:pt>
                <c:pt idx="78868">
                  <c:v>0.16277849999999999</c:v>
                </c:pt>
                <c:pt idx="78869">
                  <c:v>0.1627632</c:v>
                </c:pt>
                <c:pt idx="78870">
                  <c:v>0.162748</c:v>
                </c:pt>
                <c:pt idx="78871">
                  <c:v>0.16273270000000001</c:v>
                </c:pt>
                <c:pt idx="78872">
                  <c:v>0.16271749999999999</c:v>
                </c:pt>
                <c:pt idx="78873">
                  <c:v>0.16270219999999999</c:v>
                </c:pt>
                <c:pt idx="78874">
                  <c:v>0.162687</c:v>
                </c:pt>
                <c:pt idx="78875">
                  <c:v>0.1626717</c:v>
                </c:pt>
                <c:pt idx="78876">
                  <c:v>0.16265650000000001</c:v>
                </c:pt>
                <c:pt idx="78877">
                  <c:v>0.16264129999999999</c:v>
                </c:pt>
                <c:pt idx="78878">
                  <c:v>0.16262599999999999</c:v>
                </c:pt>
                <c:pt idx="78879">
                  <c:v>0.1626108</c:v>
                </c:pt>
                <c:pt idx="78880">
                  <c:v>0.16259560000000001</c:v>
                </c:pt>
                <c:pt idx="78881">
                  <c:v>0.16258030000000001</c:v>
                </c:pt>
                <c:pt idx="78882">
                  <c:v>0.16256509999999999</c:v>
                </c:pt>
                <c:pt idx="78883">
                  <c:v>0.1625499</c:v>
                </c:pt>
                <c:pt idx="78884">
                  <c:v>0.1625346</c:v>
                </c:pt>
                <c:pt idx="78885">
                  <c:v>0.16251940000000001</c:v>
                </c:pt>
                <c:pt idx="78886">
                  <c:v>0.16250419999999999</c:v>
                </c:pt>
                <c:pt idx="78887">
                  <c:v>0.16248899999999999</c:v>
                </c:pt>
                <c:pt idx="78888">
                  <c:v>0.1624737</c:v>
                </c:pt>
                <c:pt idx="78889">
                  <c:v>0.16245850000000001</c:v>
                </c:pt>
                <c:pt idx="78890">
                  <c:v>0.16244330000000001</c:v>
                </c:pt>
                <c:pt idx="78891">
                  <c:v>0.16242799999999999</c:v>
                </c:pt>
                <c:pt idx="78892">
                  <c:v>0.1624128</c:v>
                </c:pt>
                <c:pt idx="78893">
                  <c:v>0.1623976</c:v>
                </c:pt>
                <c:pt idx="78894">
                  <c:v>0.16238240000000001</c:v>
                </c:pt>
                <c:pt idx="78895">
                  <c:v>0.16236719999999999</c:v>
                </c:pt>
                <c:pt idx="78896">
                  <c:v>0.162352</c:v>
                </c:pt>
                <c:pt idx="78897">
                  <c:v>0.1623368</c:v>
                </c:pt>
                <c:pt idx="78898">
                  <c:v>0.16232150000000001</c:v>
                </c:pt>
                <c:pt idx="78899">
                  <c:v>0.16230629999999999</c:v>
                </c:pt>
                <c:pt idx="78900">
                  <c:v>0.16229109999999999</c:v>
                </c:pt>
                <c:pt idx="78901">
                  <c:v>0.1622759</c:v>
                </c:pt>
                <c:pt idx="78902">
                  <c:v>0.16226070000000001</c:v>
                </c:pt>
                <c:pt idx="78903">
                  <c:v>0.16224549999999999</c:v>
                </c:pt>
                <c:pt idx="78904">
                  <c:v>0.16223029999999999</c:v>
                </c:pt>
                <c:pt idx="78905">
                  <c:v>0.1622151</c:v>
                </c:pt>
                <c:pt idx="78906">
                  <c:v>0.16219990000000001</c:v>
                </c:pt>
                <c:pt idx="78907">
                  <c:v>0.16218469999999999</c:v>
                </c:pt>
                <c:pt idx="78908">
                  <c:v>0.16216949999999999</c:v>
                </c:pt>
                <c:pt idx="78909">
                  <c:v>0.1621543</c:v>
                </c:pt>
                <c:pt idx="78910">
                  <c:v>0.16213910000000001</c:v>
                </c:pt>
                <c:pt idx="78911">
                  <c:v>0.16212389999999999</c:v>
                </c:pt>
                <c:pt idx="78912">
                  <c:v>0.16210869999999999</c:v>
                </c:pt>
                <c:pt idx="78913">
                  <c:v>0.1620935</c:v>
                </c:pt>
                <c:pt idx="78914">
                  <c:v>0.16207830000000001</c:v>
                </c:pt>
                <c:pt idx="78915">
                  <c:v>0.16206319999999999</c:v>
                </c:pt>
                <c:pt idx="78916">
                  <c:v>0.162048</c:v>
                </c:pt>
                <c:pt idx="78917">
                  <c:v>0.1620328</c:v>
                </c:pt>
                <c:pt idx="78918">
                  <c:v>0.16201760000000001</c:v>
                </c:pt>
                <c:pt idx="78919">
                  <c:v>0.16200239999999999</c:v>
                </c:pt>
                <c:pt idx="78920">
                  <c:v>0.1619872</c:v>
                </c:pt>
                <c:pt idx="78921">
                  <c:v>0.161972</c:v>
                </c:pt>
                <c:pt idx="78922">
                  <c:v>0.16195689999999999</c:v>
                </c:pt>
                <c:pt idx="78923">
                  <c:v>0.16194169999999999</c:v>
                </c:pt>
                <c:pt idx="78924">
                  <c:v>0.1619265</c:v>
                </c:pt>
                <c:pt idx="78925">
                  <c:v>0.16191140000000001</c:v>
                </c:pt>
                <c:pt idx="78926">
                  <c:v>0.16189619999999999</c:v>
                </c:pt>
                <c:pt idx="78927">
                  <c:v>0.161881</c:v>
                </c:pt>
                <c:pt idx="78928">
                  <c:v>0.1618658</c:v>
                </c:pt>
                <c:pt idx="78929">
                  <c:v>0.16185069999999999</c:v>
                </c:pt>
                <c:pt idx="78930">
                  <c:v>0.16183549999999999</c:v>
                </c:pt>
                <c:pt idx="78931">
                  <c:v>0.1618203</c:v>
                </c:pt>
                <c:pt idx="78932">
                  <c:v>0.16180520000000001</c:v>
                </c:pt>
                <c:pt idx="78933">
                  <c:v>0.16178999999999999</c:v>
                </c:pt>
                <c:pt idx="78934">
                  <c:v>0.1617749</c:v>
                </c:pt>
                <c:pt idx="78935">
                  <c:v>0.16175970000000001</c:v>
                </c:pt>
                <c:pt idx="78936">
                  <c:v>0.16174459999999999</c:v>
                </c:pt>
                <c:pt idx="78937">
                  <c:v>0.1617294</c:v>
                </c:pt>
                <c:pt idx="78938">
                  <c:v>0.16171430000000001</c:v>
                </c:pt>
                <c:pt idx="78939">
                  <c:v>0.16169910000000001</c:v>
                </c:pt>
                <c:pt idx="78940">
                  <c:v>0.16168399999999999</c:v>
                </c:pt>
                <c:pt idx="78941">
                  <c:v>0.1616688</c:v>
                </c:pt>
                <c:pt idx="78942">
                  <c:v>0.16165370000000001</c:v>
                </c:pt>
                <c:pt idx="78943">
                  <c:v>0.16163859999999999</c:v>
                </c:pt>
                <c:pt idx="78944">
                  <c:v>0.1616234</c:v>
                </c:pt>
                <c:pt idx="78945">
                  <c:v>0.16160830000000001</c:v>
                </c:pt>
                <c:pt idx="78946">
                  <c:v>0.16159319999999999</c:v>
                </c:pt>
                <c:pt idx="78947">
                  <c:v>0.161578</c:v>
                </c:pt>
                <c:pt idx="78948">
                  <c:v>0.16156290000000001</c:v>
                </c:pt>
                <c:pt idx="78949">
                  <c:v>0.16154779999999999</c:v>
                </c:pt>
                <c:pt idx="78950">
                  <c:v>0.1615327</c:v>
                </c:pt>
                <c:pt idx="78951">
                  <c:v>0.16151750000000001</c:v>
                </c:pt>
                <c:pt idx="78952">
                  <c:v>0.16150239999999999</c:v>
                </c:pt>
                <c:pt idx="78953">
                  <c:v>0.1614873</c:v>
                </c:pt>
                <c:pt idx="78954">
                  <c:v>0.16147220000000001</c:v>
                </c:pt>
                <c:pt idx="78955">
                  <c:v>0.16145699999999999</c:v>
                </c:pt>
                <c:pt idx="78956">
                  <c:v>0.1614419</c:v>
                </c:pt>
                <c:pt idx="78957">
                  <c:v>0.16142680000000001</c:v>
                </c:pt>
                <c:pt idx="78958">
                  <c:v>0.16141169999999999</c:v>
                </c:pt>
                <c:pt idx="78959">
                  <c:v>0.1613966</c:v>
                </c:pt>
                <c:pt idx="78960">
                  <c:v>0.16138150000000001</c:v>
                </c:pt>
                <c:pt idx="78961">
                  <c:v>0.16136639999999999</c:v>
                </c:pt>
                <c:pt idx="78962">
                  <c:v>0.1613513</c:v>
                </c:pt>
                <c:pt idx="78963">
                  <c:v>0.16133620000000001</c:v>
                </c:pt>
                <c:pt idx="78964">
                  <c:v>0.1613211</c:v>
                </c:pt>
                <c:pt idx="78965">
                  <c:v>0.161306</c:v>
                </c:pt>
                <c:pt idx="78966">
                  <c:v>0.16129089999999999</c:v>
                </c:pt>
                <c:pt idx="78967">
                  <c:v>0.1612758</c:v>
                </c:pt>
                <c:pt idx="78968">
                  <c:v>0.16126070000000001</c:v>
                </c:pt>
                <c:pt idx="78969">
                  <c:v>0.16124559999999999</c:v>
                </c:pt>
                <c:pt idx="78970">
                  <c:v>0.1612306</c:v>
                </c:pt>
                <c:pt idx="78971">
                  <c:v>0.16121550000000001</c:v>
                </c:pt>
                <c:pt idx="78972">
                  <c:v>0.16120039999999999</c:v>
                </c:pt>
                <c:pt idx="78973">
                  <c:v>0.1611853</c:v>
                </c:pt>
                <c:pt idx="78974">
                  <c:v>0.16117020000000001</c:v>
                </c:pt>
                <c:pt idx="78975">
                  <c:v>0.1611552</c:v>
                </c:pt>
                <c:pt idx="78976">
                  <c:v>0.16114010000000001</c:v>
                </c:pt>
                <c:pt idx="78977">
                  <c:v>0.16112499999999999</c:v>
                </c:pt>
                <c:pt idx="78978">
                  <c:v>0.16111</c:v>
                </c:pt>
                <c:pt idx="78979">
                  <c:v>0.16109490000000001</c:v>
                </c:pt>
                <c:pt idx="78980">
                  <c:v>0.1610798</c:v>
                </c:pt>
                <c:pt idx="78981">
                  <c:v>0.16106480000000001</c:v>
                </c:pt>
                <c:pt idx="78982">
                  <c:v>0.16104969999999999</c:v>
                </c:pt>
                <c:pt idx="78983">
                  <c:v>0.1610347</c:v>
                </c:pt>
                <c:pt idx="78984">
                  <c:v>0.16101960000000001</c:v>
                </c:pt>
                <c:pt idx="78985">
                  <c:v>0.1610046</c:v>
                </c:pt>
                <c:pt idx="78986">
                  <c:v>0.16098950000000001</c:v>
                </c:pt>
                <c:pt idx="78987">
                  <c:v>0.16097449999999999</c:v>
                </c:pt>
                <c:pt idx="78988">
                  <c:v>0.1609594</c:v>
                </c:pt>
                <c:pt idx="78989">
                  <c:v>0.16094439999999999</c:v>
                </c:pt>
                <c:pt idx="78990">
                  <c:v>0.1609293</c:v>
                </c:pt>
                <c:pt idx="78991">
                  <c:v>0.16091430000000001</c:v>
                </c:pt>
                <c:pt idx="78992">
                  <c:v>0.1608993</c:v>
                </c:pt>
                <c:pt idx="78993">
                  <c:v>0.1608842</c:v>
                </c:pt>
                <c:pt idx="78994">
                  <c:v>0.16086919999999999</c:v>
                </c:pt>
                <c:pt idx="78995">
                  <c:v>0.1608541</c:v>
                </c:pt>
                <c:pt idx="78996">
                  <c:v>0.16083910000000001</c:v>
                </c:pt>
                <c:pt idx="78997">
                  <c:v>0.1608241</c:v>
                </c:pt>
                <c:pt idx="78998">
                  <c:v>0.16080910000000001</c:v>
                </c:pt>
                <c:pt idx="78999">
                  <c:v>0.1607941</c:v>
                </c:pt>
                <c:pt idx="79000">
                  <c:v>0.16077900000000001</c:v>
                </c:pt>
                <c:pt idx="79001">
                  <c:v>0.16076399999999999</c:v>
                </c:pt>
                <c:pt idx="79002">
                  <c:v>0.160749</c:v>
                </c:pt>
                <c:pt idx="79003">
                  <c:v>0.16073399999999999</c:v>
                </c:pt>
                <c:pt idx="79004">
                  <c:v>0.160719</c:v>
                </c:pt>
                <c:pt idx="79005">
                  <c:v>0.16070400000000001</c:v>
                </c:pt>
                <c:pt idx="79006">
                  <c:v>0.160689</c:v>
                </c:pt>
                <c:pt idx="79007">
                  <c:v>0.16067400000000001</c:v>
                </c:pt>
                <c:pt idx="79008">
                  <c:v>0.160659</c:v>
                </c:pt>
                <c:pt idx="79009">
                  <c:v>0.16064400000000001</c:v>
                </c:pt>
                <c:pt idx="79010">
                  <c:v>0.16062889999999999</c:v>
                </c:pt>
                <c:pt idx="79011">
                  <c:v>0.16061400000000001</c:v>
                </c:pt>
                <c:pt idx="79012">
                  <c:v>0.16059899999999999</c:v>
                </c:pt>
                <c:pt idx="79013">
                  <c:v>0.160584</c:v>
                </c:pt>
                <c:pt idx="79014">
                  <c:v>0.16056899999999999</c:v>
                </c:pt>
                <c:pt idx="79015">
                  <c:v>0.160554</c:v>
                </c:pt>
                <c:pt idx="79016">
                  <c:v>0.16053899999999999</c:v>
                </c:pt>
                <c:pt idx="79017">
                  <c:v>0.160524</c:v>
                </c:pt>
                <c:pt idx="79018">
                  <c:v>0.16050900000000001</c:v>
                </c:pt>
                <c:pt idx="79019">
                  <c:v>0.1604941</c:v>
                </c:pt>
                <c:pt idx="79020">
                  <c:v>0.16047910000000001</c:v>
                </c:pt>
                <c:pt idx="79021">
                  <c:v>0.1604641</c:v>
                </c:pt>
                <c:pt idx="79022">
                  <c:v>0.16044910000000001</c:v>
                </c:pt>
                <c:pt idx="79023">
                  <c:v>0.1604342</c:v>
                </c:pt>
                <c:pt idx="79024">
                  <c:v>0.16041920000000001</c:v>
                </c:pt>
                <c:pt idx="79025">
                  <c:v>0.1604043</c:v>
                </c:pt>
                <c:pt idx="79026">
                  <c:v>0.16038930000000001</c:v>
                </c:pt>
                <c:pt idx="79027">
                  <c:v>0.1603743</c:v>
                </c:pt>
                <c:pt idx="79028">
                  <c:v>0.16035940000000001</c:v>
                </c:pt>
                <c:pt idx="79029">
                  <c:v>0.1603444</c:v>
                </c:pt>
                <c:pt idx="79030">
                  <c:v>0.16032950000000001</c:v>
                </c:pt>
                <c:pt idx="79031">
                  <c:v>0.1603145</c:v>
                </c:pt>
                <c:pt idx="79032">
                  <c:v>0.16029959999999999</c:v>
                </c:pt>
                <c:pt idx="79033">
                  <c:v>0.1602846</c:v>
                </c:pt>
                <c:pt idx="79034">
                  <c:v>0.16026969999999999</c:v>
                </c:pt>
                <c:pt idx="79035">
                  <c:v>0.1602547</c:v>
                </c:pt>
                <c:pt idx="79036">
                  <c:v>0.16023979999999999</c:v>
                </c:pt>
                <c:pt idx="79037">
                  <c:v>0.1602249</c:v>
                </c:pt>
                <c:pt idx="79038">
                  <c:v>0.16020989999999999</c:v>
                </c:pt>
                <c:pt idx="79039">
                  <c:v>0.160195</c:v>
                </c:pt>
                <c:pt idx="79040">
                  <c:v>0.16018009999999999</c:v>
                </c:pt>
                <c:pt idx="79041">
                  <c:v>0.1601651</c:v>
                </c:pt>
                <c:pt idx="79042">
                  <c:v>0.16015019999999999</c:v>
                </c:pt>
                <c:pt idx="79043">
                  <c:v>0.16013530000000001</c:v>
                </c:pt>
                <c:pt idx="79044">
                  <c:v>0.1601204</c:v>
                </c:pt>
                <c:pt idx="79045">
                  <c:v>0.16010550000000001</c:v>
                </c:pt>
                <c:pt idx="79046">
                  <c:v>0.1600905</c:v>
                </c:pt>
                <c:pt idx="79047">
                  <c:v>0.16007560000000001</c:v>
                </c:pt>
                <c:pt idx="79048">
                  <c:v>0.1600607</c:v>
                </c:pt>
                <c:pt idx="79049">
                  <c:v>0.16004579999999999</c:v>
                </c:pt>
                <c:pt idx="79050">
                  <c:v>0.1600309</c:v>
                </c:pt>
                <c:pt idx="79051">
                  <c:v>0.16001599999999999</c:v>
                </c:pt>
                <c:pt idx="79052">
                  <c:v>0.16000110000000001</c:v>
                </c:pt>
                <c:pt idx="79053">
                  <c:v>0.1599862</c:v>
                </c:pt>
                <c:pt idx="79054">
                  <c:v>0.15997130000000001</c:v>
                </c:pt>
                <c:pt idx="79055">
                  <c:v>0.1599564</c:v>
                </c:pt>
                <c:pt idx="79056">
                  <c:v>0.15994149999999999</c:v>
                </c:pt>
                <c:pt idx="79057">
                  <c:v>0.1599266</c:v>
                </c:pt>
                <c:pt idx="79058">
                  <c:v>0.15991169999999999</c:v>
                </c:pt>
                <c:pt idx="79059">
                  <c:v>0.15989680000000001</c:v>
                </c:pt>
                <c:pt idx="79060">
                  <c:v>0.15988189999999999</c:v>
                </c:pt>
                <c:pt idx="79061">
                  <c:v>0.15986710000000001</c:v>
                </c:pt>
                <c:pt idx="79062">
                  <c:v>0.1598522</c:v>
                </c:pt>
                <c:pt idx="79063">
                  <c:v>0.15983729999999999</c:v>
                </c:pt>
                <c:pt idx="79064">
                  <c:v>0.1598224</c:v>
                </c:pt>
                <c:pt idx="79065">
                  <c:v>0.15980759999999999</c:v>
                </c:pt>
                <c:pt idx="79066">
                  <c:v>0.15979270000000001</c:v>
                </c:pt>
                <c:pt idx="79067">
                  <c:v>0.1597778</c:v>
                </c:pt>
                <c:pt idx="79068">
                  <c:v>0.15976290000000001</c:v>
                </c:pt>
                <c:pt idx="79069">
                  <c:v>0.1597481</c:v>
                </c:pt>
                <c:pt idx="79070">
                  <c:v>0.15973319999999999</c:v>
                </c:pt>
                <c:pt idx="79071">
                  <c:v>0.15971840000000001</c:v>
                </c:pt>
                <c:pt idx="79072">
                  <c:v>0.1597035</c:v>
                </c:pt>
                <c:pt idx="79073">
                  <c:v>0.15968869999999999</c:v>
                </c:pt>
                <c:pt idx="79074">
                  <c:v>0.1596738</c:v>
                </c:pt>
                <c:pt idx="79075">
                  <c:v>0.159659</c:v>
                </c:pt>
                <c:pt idx="79076">
                  <c:v>0.15964410000000001</c:v>
                </c:pt>
                <c:pt idx="79077">
                  <c:v>0.1596293</c:v>
                </c:pt>
                <c:pt idx="79078">
                  <c:v>0.15961449999999999</c:v>
                </c:pt>
                <c:pt idx="79079">
                  <c:v>0.15959960000000001</c:v>
                </c:pt>
                <c:pt idx="79080">
                  <c:v>0.1595848</c:v>
                </c:pt>
                <c:pt idx="79081">
                  <c:v>0.15956989999999999</c:v>
                </c:pt>
                <c:pt idx="79082">
                  <c:v>0.15955510000000001</c:v>
                </c:pt>
                <c:pt idx="79083">
                  <c:v>0.1595403</c:v>
                </c:pt>
                <c:pt idx="79084">
                  <c:v>0.15952549999999999</c:v>
                </c:pt>
                <c:pt idx="79085">
                  <c:v>0.1595106</c:v>
                </c:pt>
                <c:pt idx="79086">
                  <c:v>0.15949579999999999</c:v>
                </c:pt>
                <c:pt idx="79087">
                  <c:v>0.15948100000000001</c:v>
                </c:pt>
                <c:pt idx="79088">
                  <c:v>0.1594662</c:v>
                </c:pt>
                <c:pt idx="79089">
                  <c:v>0.15945139999999999</c:v>
                </c:pt>
                <c:pt idx="79090">
                  <c:v>0.15943660000000001</c:v>
                </c:pt>
                <c:pt idx="79091">
                  <c:v>0.1594218</c:v>
                </c:pt>
                <c:pt idx="79092">
                  <c:v>0.15940689999999999</c:v>
                </c:pt>
                <c:pt idx="79093">
                  <c:v>0.15939210000000001</c:v>
                </c:pt>
                <c:pt idx="79094">
                  <c:v>0.1593774</c:v>
                </c:pt>
                <c:pt idx="79095">
                  <c:v>0.15936259999999999</c:v>
                </c:pt>
                <c:pt idx="79096">
                  <c:v>0.15934780000000001</c:v>
                </c:pt>
                <c:pt idx="79097">
                  <c:v>0.159333</c:v>
                </c:pt>
                <c:pt idx="79098">
                  <c:v>0.15931819999999999</c:v>
                </c:pt>
                <c:pt idx="79099">
                  <c:v>0.15930340000000001</c:v>
                </c:pt>
                <c:pt idx="79100">
                  <c:v>0.1592886</c:v>
                </c:pt>
                <c:pt idx="79101">
                  <c:v>0.15927379999999999</c:v>
                </c:pt>
                <c:pt idx="79102">
                  <c:v>0.15925900000000001</c:v>
                </c:pt>
                <c:pt idx="79103">
                  <c:v>0.15924430000000001</c:v>
                </c:pt>
                <c:pt idx="79104">
                  <c:v>0.1592295</c:v>
                </c:pt>
                <c:pt idx="79105">
                  <c:v>0.15921469999999999</c:v>
                </c:pt>
                <c:pt idx="79106">
                  <c:v>0.15919990000000001</c:v>
                </c:pt>
                <c:pt idx="79107">
                  <c:v>0.1591852</c:v>
                </c:pt>
                <c:pt idx="79108">
                  <c:v>0.15917039999999999</c:v>
                </c:pt>
                <c:pt idx="79109">
                  <c:v>0.15915560000000001</c:v>
                </c:pt>
                <c:pt idx="79110">
                  <c:v>0.1591409</c:v>
                </c:pt>
                <c:pt idx="79111">
                  <c:v>0.15912609999999999</c:v>
                </c:pt>
                <c:pt idx="79112">
                  <c:v>0.15911130000000001</c:v>
                </c:pt>
                <c:pt idx="79113">
                  <c:v>0.1590966</c:v>
                </c:pt>
                <c:pt idx="79114">
                  <c:v>0.1590818</c:v>
                </c:pt>
                <c:pt idx="79115">
                  <c:v>0.15906709999999999</c:v>
                </c:pt>
                <c:pt idx="79116">
                  <c:v>0.15905230000000001</c:v>
                </c:pt>
                <c:pt idx="79117">
                  <c:v>0.1590376</c:v>
                </c:pt>
                <c:pt idx="79118">
                  <c:v>0.15902279999999999</c:v>
                </c:pt>
                <c:pt idx="79119">
                  <c:v>0.15900810000000001</c:v>
                </c:pt>
                <c:pt idx="79120">
                  <c:v>0.15899340000000001</c:v>
                </c:pt>
                <c:pt idx="79121">
                  <c:v>0.1589786</c:v>
                </c:pt>
                <c:pt idx="79122">
                  <c:v>0.15896389999999999</c:v>
                </c:pt>
                <c:pt idx="79123">
                  <c:v>0.15894920000000001</c:v>
                </c:pt>
                <c:pt idx="79124">
                  <c:v>0.1589344</c:v>
                </c:pt>
                <c:pt idx="79125">
                  <c:v>0.1589197</c:v>
                </c:pt>
                <c:pt idx="79126">
                  <c:v>0.15890499999999999</c:v>
                </c:pt>
                <c:pt idx="79127">
                  <c:v>0.15889030000000001</c:v>
                </c:pt>
                <c:pt idx="79128">
                  <c:v>0.1588755</c:v>
                </c:pt>
                <c:pt idx="79129">
                  <c:v>0.1588608</c:v>
                </c:pt>
                <c:pt idx="79130">
                  <c:v>0.15884609999999999</c:v>
                </c:pt>
                <c:pt idx="79131">
                  <c:v>0.15883140000000001</c:v>
                </c:pt>
                <c:pt idx="79132">
                  <c:v>0.15881670000000001</c:v>
                </c:pt>
                <c:pt idx="79133">
                  <c:v>0.158802</c:v>
                </c:pt>
                <c:pt idx="79134">
                  <c:v>0.15878729999999999</c:v>
                </c:pt>
                <c:pt idx="79135">
                  <c:v>0.15877260000000001</c:v>
                </c:pt>
                <c:pt idx="79136">
                  <c:v>0.15875790000000001</c:v>
                </c:pt>
                <c:pt idx="79137">
                  <c:v>0.1587432</c:v>
                </c:pt>
                <c:pt idx="79138">
                  <c:v>0.15872849999999999</c:v>
                </c:pt>
                <c:pt idx="79139">
                  <c:v>0.15871379999999999</c:v>
                </c:pt>
                <c:pt idx="79140">
                  <c:v>0.15869910000000001</c:v>
                </c:pt>
                <c:pt idx="79141">
                  <c:v>0.1586844</c:v>
                </c:pt>
                <c:pt idx="79142">
                  <c:v>0.1586697</c:v>
                </c:pt>
                <c:pt idx="79143">
                  <c:v>0.15865499999999999</c:v>
                </c:pt>
                <c:pt idx="79144">
                  <c:v>0.15864039999999999</c:v>
                </c:pt>
                <c:pt idx="79145">
                  <c:v>0.15862570000000001</c:v>
                </c:pt>
                <c:pt idx="79146">
                  <c:v>0.158611</c:v>
                </c:pt>
                <c:pt idx="79147">
                  <c:v>0.1585963</c:v>
                </c:pt>
                <c:pt idx="79148">
                  <c:v>0.15858169999999999</c:v>
                </c:pt>
                <c:pt idx="79149">
                  <c:v>0.15856700000000001</c:v>
                </c:pt>
                <c:pt idx="79150">
                  <c:v>0.15855230000000001</c:v>
                </c:pt>
                <c:pt idx="79151">
                  <c:v>0.1585377</c:v>
                </c:pt>
                <c:pt idx="79152">
                  <c:v>0.158523</c:v>
                </c:pt>
                <c:pt idx="79153">
                  <c:v>0.15850839999999999</c:v>
                </c:pt>
                <c:pt idx="79154">
                  <c:v>0.15849369999999999</c:v>
                </c:pt>
                <c:pt idx="79155">
                  <c:v>0.15847910000000001</c:v>
                </c:pt>
                <c:pt idx="79156">
                  <c:v>0.15846440000000001</c:v>
                </c:pt>
                <c:pt idx="79157">
                  <c:v>0.1584498</c:v>
                </c:pt>
                <c:pt idx="79158">
                  <c:v>0.1584351</c:v>
                </c:pt>
                <c:pt idx="79159">
                  <c:v>0.15842049999999999</c:v>
                </c:pt>
                <c:pt idx="79160">
                  <c:v>0.15840580000000001</c:v>
                </c:pt>
                <c:pt idx="79161">
                  <c:v>0.15839120000000001</c:v>
                </c:pt>
                <c:pt idx="79162">
                  <c:v>0.15837660000000001</c:v>
                </c:pt>
                <c:pt idx="79163">
                  <c:v>0.1583619</c:v>
                </c:pt>
                <c:pt idx="79164">
                  <c:v>0.1583473</c:v>
                </c:pt>
                <c:pt idx="79165">
                  <c:v>0.15833269999999999</c:v>
                </c:pt>
                <c:pt idx="79166">
                  <c:v>0.15831809999999999</c:v>
                </c:pt>
                <c:pt idx="79167">
                  <c:v>0.15830340000000001</c:v>
                </c:pt>
                <c:pt idx="79168">
                  <c:v>0.15828880000000001</c:v>
                </c:pt>
                <c:pt idx="79169">
                  <c:v>0.1582742</c:v>
                </c:pt>
                <c:pt idx="79170">
                  <c:v>0.1582596</c:v>
                </c:pt>
                <c:pt idx="79171">
                  <c:v>0.158245</c:v>
                </c:pt>
                <c:pt idx="79172">
                  <c:v>0.15823039999999999</c:v>
                </c:pt>
                <c:pt idx="79173">
                  <c:v>0.15821579999999999</c:v>
                </c:pt>
                <c:pt idx="79174">
                  <c:v>0.15820119999999999</c:v>
                </c:pt>
                <c:pt idx="79175">
                  <c:v>0.15818660000000001</c:v>
                </c:pt>
                <c:pt idx="79176">
                  <c:v>0.15817200000000001</c:v>
                </c:pt>
                <c:pt idx="79177">
                  <c:v>0.1581573</c:v>
                </c:pt>
                <c:pt idx="79178">
                  <c:v>0.1581428</c:v>
                </c:pt>
                <c:pt idx="79179">
                  <c:v>0.1581282</c:v>
                </c:pt>
                <c:pt idx="79180">
                  <c:v>0.15811359999999999</c:v>
                </c:pt>
                <c:pt idx="79181">
                  <c:v>0.15809899999999999</c:v>
                </c:pt>
                <c:pt idx="79182">
                  <c:v>0.15808440000000001</c:v>
                </c:pt>
                <c:pt idx="79183">
                  <c:v>0.15806980000000001</c:v>
                </c:pt>
                <c:pt idx="79184">
                  <c:v>0.15805520000000001</c:v>
                </c:pt>
                <c:pt idx="79185">
                  <c:v>0.15804070000000001</c:v>
                </c:pt>
                <c:pt idx="79186">
                  <c:v>0.1580261</c:v>
                </c:pt>
                <c:pt idx="79187">
                  <c:v>0.1580115</c:v>
                </c:pt>
                <c:pt idx="79188">
                  <c:v>0.157997</c:v>
                </c:pt>
                <c:pt idx="79189">
                  <c:v>0.1579824</c:v>
                </c:pt>
                <c:pt idx="79190">
                  <c:v>0.15796779999999999</c:v>
                </c:pt>
                <c:pt idx="79191">
                  <c:v>0.15795329999999999</c:v>
                </c:pt>
                <c:pt idx="79192">
                  <c:v>0.15793869999999999</c:v>
                </c:pt>
                <c:pt idx="79193">
                  <c:v>0.15792419999999999</c:v>
                </c:pt>
                <c:pt idx="79194">
                  <c:v>0.15790960000000001</c:v>
                </c:pt>
                <c:pt idx="79195">
                  <c:v>0.15789500000000001</c:v>
                </c:pt>
                <c:pt idx="79196">
                  <c:v>0.15788050000000001</c:v>
                </c:pt>
                <c:pt idx="79197">
                  <c:v>0.15786600000000001</c:v>
                </c:pt>
                <c:pt idx="79198">
                  <c:v>0.1578514</c:v>
                </c:pt>
                <c:pt idx="79199">
                  <c:v>0.1578369</c:v>
                </c:pt>
                <c:pt idx="79200">
                  <c:v>0.1578223</c:v>
                </c:pt>
                <c:pt idx="79201">
                  <c:v>0.1577856</c:v>
                </c:pt>
                <c:pt idx="79202">
                  <c:v>0.15774940000000001</c:v>
                </c:pt>
                <c:pt idx="79203">
                  <c:v>0.15771360000000001</c:v>
                </c:pt>
                <c:pt idx="79204">
                  <c:v>0.15767819999999999</c:v>
                </c:pt>
                <c:pt idx="79205">
                  <c:v>0.15764310000000001</c:v>
                </c:pt>
                <c:pt idx="79206">
                  <c:v>0.15760830000000001</c:v>
                </c:pt>
                <c:pt idx="79207">
                  <c:v>0.15757370000000001</c:v>
                </c:pt>
                <c:pt idx="79208">
                  <c:v>0.1575394</c:v>
                </c:pt>
                <c:pt idx="79209">
                  <c:v>0.15750539999999999</c:v>
                </c:pt>
                <c:pt idx="79210">
                  <c:v>0.15747149999999999</c:v>
                </c:pt>
                <c:pt idx="79211">
                  <c:v>0.15743779999999999</c:v>
                </c:pt>
                <c:pt idx="79212">
                  <c:v>0.1574043</c:v>
                </c:pt>
                <c:pt idx="79213">
                  <c:v>0.15737100000000001</c:v>
                </c:pt>
                <c:pt idx="79214">
                  <c:v>0.1573378</c:v>
                </c:pt>
                <c:pt idx="79215">
                  <c:v>0.15730479999999999</c:v>
                </c:pt>
                <c:pt idx="79216">
                  <c:v>0.15727189999999999</c:v>
                </c:pt>
                <c:pt idx="79217">
                  <c:v>0.15723909999999999</c:v>
                </c:pt>
                <c:pt idx="79218">
                  <c:v>0.1572065</c:v>
                </c:pt>
                <c:pt idx="79219">
                  <c:v>0.15717390000000001</c:v>
                </c:pt>
                <c:pt idx="79220">
                  <c:v>0.15714149999999999</c:v>
                </c:pt>
                <c:pt idx="79221">
                  <c:v>0.1571092</c:v>
                </c:pt>
                <c:pt idx="79222">
                  <c:v>0.15707699999999999</c:v>
                </c:pt>
                <c:pt idx="79223">
                  <c:v>0.15704489999999999</c:v>
                </c:pt>
                <c:pt idx="79224">
                  <c:v>0.15701290000000001</c:v>
                </c:pt>
                <c:pt idx="79225">
                  <c:v>0.15698100000000001</c:v>
                </c:pt>
                <c:pt idx="79226">
                  <c:v>0.15694920000000001</c:v>
                </c:pt>
                <c:pt idx="79227">
                  <c:v>0.15691749999999999</c:v>
                </c:pt>
                <c:pt idx="79228">
                  <c:v>0.15688579999999999</c:v>
                </c:pt>
                <c:pt idx="79229">
                  <c:v>0.1568543</c:v>
                </c:pt>
                <c:pt idx="79230">
                  <c:v>0.15682280000000001</c:v>
                </c:pt>
                <c:pt idx="79231">
                  <c:v>0.1567914</c:v>
                </c:pt>
                <c:pt idx="79232">
                  <c:v>0.15676010000000001</c:v>
                </c:pt>
                <c:pt idx="79233">
                  <c:v>0.1567288</c:v>
                </c:pt>
                <c:pt idx="79234">
                  <c:v>0.1566977</c:v>
                </c:pt>
                <c:pt idx="79235">
                  <c:v>0.15666659999999999</c:v>
                </c:pt>
                <c:pt idx="79236">
                  <c:v>0.15663560000000001</c:v>
                </c:pt>
                <c:pt idx="79237">
                  <c:v>0.15660460000000001</c:v>
                </c:pt>
                <c:pt idx="79238">
                  <c:v>0.15657370000000001</c:v>
                </c:pt>
                <c:pt idx="79239">
                  <c:v>0.15654290000000001</c:v>
                </c:pt>
                <c:pt idx="79240">
                  <c:v>0.15651209999999999</c:v>
                </c:pt>
                <c:pt idx="79241">
                  <c:v>0.15648139999999999</c:v>
                </c:pt>
                <c:pt idx="79242">
                  <c:v>0.1564508</c:v>
                </c:pt>
                <c:pt idx="79243">
                  <c:v>0.15642020000000001</c:v>
                </c:pt>
                <c:pt idx="79244">
                  <c:v>0.15638969999999999</c:v>
                </c:pt>
                <c:pt idx="79245">
                  <c:v>0.15635930000000001</c:v>
                </c:pt>
                <c:pt idx="79246">
                  <c:v>0.15632889999999999</c:v>
                </c:pt>
                <c:pt idx="79247">
                  <c:v>0.15629850000000001</c:v>
                </c:pt>
                <c:pt idx="79248">
                  <c:v>0.1562682</c:v>
                </c:pt>
                <c:pt idx="79249">
                  <c:v>0.15623799999999999</c:v>
                </c:pt>
                <c:pt idx="79250">
                  <c:v>0.15620780000000001</c:v>
                </c:pt>
                <c:pt idx="79251">
                  <c:v>0.1561777</c:v>
                </c:pt>
                <c:pt idx="79252">
                  <c:v>0.1561476</c:v>
                </c:pt>
                <c:pt idx="79253">
                  <c:v>0.1561176</c:v>
                </c:pt>
                <c:pt idx="79254">
                  <c:v>0.15608759999999999</c:v>
                </c:pt>
                <c:pt idx="79255">
                  <c:v>0.15605769999999999</c:v>
                </c:pt>
                <c:pt idx="79256">
                  <c:v>0.15602779999999999</c:v>
                </c:pt>
                <c:pt idx="79257">
                  <c:v>0.155998</c:v>
                </c:pt>
                <c:pt idx="79258">
                  <c:v>0.1559682</c:v>
                </c:pt>
                <c:pt idx="79259">
                  <c:v>0.15593850000000001</c:v>
                </c:pt>
                <c:pt idx="79260">
                  <c:v>0.15590879999999999</c:v>
                </c:pt>
                <c:pt idx="79261">
                  <c:v>0.15587909999999999</c:v>
                </c:pt>
                <c:pt idx="79262">
                  <c:v>0.1558495</c:v>
                </c:pt>
                <c:pt idx="79263">
                  <c:v>0.15581990000000001</c:v>
                </c:pt>
                <c:pt idx="79264">
                  <c:v>0.1557904</c:v>
                </c:pt>
                <c:pt idx="79265">
                  <c:v>0.15576090000000001</c:v>
                </c:pt>
                <c:pt idx="79266">
                  <c:v>0.15573149999999999</c:v>
                </c:pt>
                <c:pt idx="79267">
                  <c:v>0.15570210000000001</c:v>
                </c:pt>
                <c:pt idx="79268">
                  <c:v>0.1556728</c:v>
                </c:pt>
                <c:pt idx="79269">
                  <c:v>0.15564349999999999</c:v>
                </c:pt>
                <c:pt idx="79270">
                  <c:v>0.15561420000000001</c:v>
                </c:pt>
                <c:pt idx="79271">
                  <c:v>0.155585</c:v>
                </c:pt>
                <c:pt idx="79272">
                  <c:v>0.15555579999999999</c:v>
                </c:pt>
                <c:pt idx="79273">
                  <c:v>0.15552659999999999</c:v>
                </c:pt>
                <c:pt idx="79274">
                  <c:v>0.15549750000000001</c:v>
                </c:pt>
                <c:pt idx="79275">
                  <c:v>0.15546840000000001</c:v>
                </c:pt>
                <c:pt idx="79276">
                  <c:v>0.15543940000000001</c:v>
                </c:pt>
                <c:pt idx="79277">
                  <c:v>0.1554103</c:v>
                </c:pt>
                <c:pt idx="79278">
                  <c:v>0.1553814</c:v>
                </c:pt>
                <c:pt idx="79279">
                  <c:v>0.1553524</c:v>
                </c:pt>
                <c:pt idx="79280">
                  <c:v>0.1553235</c:v>
                </c:pt>
                <c:pt idx="79281">
                  <c:v>0.15529470000000001</c:v>
                </c:pt>
                <c:pt idx="79282">
                  <c:v>0.15526580000000001</c:v>
                </c:pt>
                <c:pt idx="79283">
                  <c:v>0.15523700000000001</c:v>
                </c:pt>
                <c:pt idx="79284">
                  <c:v>0.15520829999999999</c:v>
                </c:pt>
                <c:pt idx="79285">
                  <c:v>0.1551795</c:v>
                </c:pt>
                <c:pt idx="79286">
                  <c:v>0.15515080000000001</c:v>
                </c:pt>
                <c:pt idx="79287">
                  <c:v>0.15512219999999999</c:v>
                </c:pt>
                <c:pt idx="79288">
                  <c:v>0.1550935</c:v>
                </c:pt>
                <c:pt idx="79289">
                  <c:v>0.15506490000000001</c:v>
                </c:pt>
                <c:pt idx="79290">
                  <c:v>0.15503629999999999</c:v>
                </c:pt>
                <c:pt idx="79291">
                  <c:v>0.1550078</c:v>
                </c:pt>
                <c:pt idx="79292">
                  <c:v>0.15497929999999999</c:v>
                </c:pt>
                <c:pt idx="79293">
                  <c:v>0.1549508</c:v>
                </c:pt>
                <c:pt idx="79294">
                  <c:v>0.15492230000000001</c:v>
                </c:pt>
                <c:pt idx="79295">
                  <c:v>0.1548939</c:v>
                </c:pt>
                <c:pt idx="79296">
                  <c:v>0.15486549999999999</c:v>
                </c:pt>
                <c:pt idx="79297">
                  <c:v>0.15483710000000001</c:v>
                </c:pt>
                <c:pt idx="79298">
                  <c:v>0.1548088</c:v>
                </c:pt>
                <c:pt idx="79299">
                  <c:v>0.15478049999999999</c:v>
                </c:pt>
                <c:pt idx="79300">
                  <c:v>0.15475220000000001</c:v>
                </c:pt>
                <c:pt idx="79301">
                  <c:v>0.154724</c:v>
                </c:pt>
                <c:pt idx="79302">
                  <c:v>0.15469569999999999</c:v>
                </c:pt>
                <c:pt idx="79303">
                  <c:v>0.15466750000000001</c:v>
                </c:pt>
                <c:pt idx="79304">
                  <c:v>0.15463940000000001</c:v>
                </c:pt>
                <c:pt idx="79305">
                  <c:v>0.1546112</c:v>
                </c:pt>
                <c:pt idx="79306">
                  <c:v>0.1545831</c:v>
                </c:pt>
                <c:pt idx="79307">
                  <c:v>0.154555</c:v>
                </c:pt>
                <c:pt idx="79308">
                  <c:v>0.154527</c:v>
                </c:pt>
                <c:pt idx="79309">
                  <c:v>0.15449889999999999</c:v>
                </c:pt>
                <c:pt idx="79310">
                  <c:v>0.154471</c:v>
                </c:pt>
                <c:pt idx="79311">
                  <c:v>0.154443</c:v>
                </c:pt>
                <c:pt idx="79312">
                  <c:v>0.154415</c:v>
                </c:pt>
                <c:pt idx="79313">
                  <c:v>0.1543871</c:v>
                </c:pt>
                <c:pt idx="79314">
                  <c:v>0.1543592</c:v>
                </c:pt>
                <c:pt idx="79315">
                  <c:v>0.1543313</c:v>
                </c:pt>
                <c:pt idx="79316">
                  <c:v>0.15430340000000001</c:v>
                </c:pt>
                <c:pt idx="79317">
                  <c:v>0.15427560000000001</c:v>
                </c:pt>
                <c:pt idx="79318">
                  <c:v>0.15424779999999999</c:v>
                </c:pt>
                <c:pt idx="79319">
                  <c:v>0.15422</c:v>
                </c:pt>
                <c:pt idx="79320">
                  <c:v>0.1541923</c:v>
                </c:pt>
                <c:pt idx="79321">
                  <c:v>0.15416450000000001</c:v>
                </c:pt>
                <c:pt idx="79322">
                  <c:v>0.15413679999999999</c:v>
                </c:pt>
                <c:pt idx="79323">
                  <c:v>0.1541092</c:v>
                </c:pt>
                <c:pt idx="79324">
                  <c:v>0.15408150000000001</c:v>
                </c:pt>
                <c:pt idx="79325">
                  <c:v>0.15405389999999999</c:v>
                </c:pt>
                <c:pt idx="79326">
                  <c:v>0.1540262</c:v>
                </c:pt>
                <c:pt idx="79327">
                  <c:v>0.15399869999999999</c:v>
                </c:pt>
                <c:pt idx="79328">
                  <c:v>0.1539711</c:v>
                </c:pt>
                <c:pt idx="79329">
                  <c:v>0.15394360000000001</c:v>
                </c:pt>
                <c:pt idx="79330">
                  <c:v>0.153916</c:v>
                </c:pt>
                <c:pt idx="79331">
                  <c:v>0.15388850000000001</c:v>
                </c:pt>
                <c:pt idx="79332">
                  <c:v>0.1538611</c:v>
                </c:pt>
                <c:pt idx="79333">
                  <c:v>0.15383359999999999</c:v>
                </c:pt>
                <c:pt idx="79334">
                  <c:v>0.1538062</c:v>
                </c:pt>
                <c:pt idx="79335">
                  <c:v>0.15377879999999999</c:v>
                </c:pt>
                <c:pt idx="79336">
                  <c:v>0.15375140000000001</c:v>
                </c:pt>
                <c:pt idx="79337">
                  <c:v>0.153724</c:v>
                </c:pt>
                <c:pt idx="79338">
                  <c:v>0.15369669999999999</c:v>
                </c:pt>
                <c:pt idx="79339">
                  <c:v>0.15366940000000001</c:v>
                </c:pt>
                <c:pt idx="79340">
                  <c:v>0.1536421</c:v>
                </c:pt>
                <c:pt idx="79341">
                  <c:v>0.1536148</c:v>
                </c:pt>
                <c:pt idx="79342">
                  <c:v>0.15358749999999999</c:v>
                </c:pt>
                <c:pt idx="79343">
                  <c:v>0.15356030000000001</c:v>
                </c:pt>
                <c:pt idx="79344">
                  <c:v>0.15353310000000001</c:v>
                </c:pt>
                <c:pt idx="79345">
                  <c:v>0.1535059</c:v>
                </c:pt>
                <c:pt idx="79346">
                  <c:v>0.1534787</c:v>
                </c:pt>
                <c:pt idx="79347">
                  <c:v>0.15345159999999999</c:v>
                </c:pt>
                <c:pt idx="79348">
                  <c:v>0.15342439999999999</c:v>
                </c:pt>
                <c:pt idx="79349">
                  <c:v>0.15339729999999999</c:v>
                </c:pt>
                <c:pt idx="79350">
                  <c:v>0.15337020000000001</c:v>
                </c:pt>
                <c:pt idx="79351">
                  <c:v>0.15334310000000001</c:v>
                </c:pt>
                <c:pt idx="79352">
                  <c:v>0.15331610000000001</c:v>
                </c:pt>
                <c:pt idx="79353">
                  <c:v>0.15328910000000001</c:v>
                </c:pt>
                <c:pt idx="79354">
                  <c:v>0.15326200000000001</c:v>
                </c:pt>
                <c:pt idx="79355">
                  <c:v>0.15323500000000001</c:v>
                </c:pt>
                <c:pt idx="79356">
                  <c:v>0.15320810000000001</c:v>
                </c:pt>
                <c:pt idx="79357">
                  <c:v>0.15318109999999999</c:v>
                </c:pt>
                <c:pt idx="79358">
                  <c:v>0.15315419999999999</c:v>
                </c:pt>
                <c:pt idx="79359">
                  <c:v>0.15312729999999999</c:v>
                </c:pt>
                <c:pt idx="79360">
                  <c:v>0.1531004</c:v>
                </c:pt>
                <c:pt idx="79361">
                  <c:v>0.1530735</c:v>
                </c:pt>
                <c:pt idx="79362">
                  <c:v>0.1530466</c:v>
                </c:pt>
                <c:pt idx="79363">
                  <c:v>0.15301980000000001</c:v>
                </c:pt>
                <c:pt idx="79364">
                  <c:v>0.15299299999999999</c:v>
                </c:pt>
                <c:pt idx="79365">
                  <c:v>0.1529662</c:v>
                </c:pt>
                <c:pt idx="79366">
                  <c:v>0.1529394</c:v>
                </c:pt>
                <c:pt idx="79367">
                  <c:v>0.15291260000000001</c:v>
                </c:pt>
                <c:pt idx="79368">
                  <c:v>0.15288589999999999</c:v>
                </c:pt>
                <c:pt idx="79369">
                  <c:v>0.1528591</c:v>
                </c:pt>
                <c:pt idx="79370">
                  <c:v>0.15283240000000001</c:v>
                </c:pt>
                <c:pt idx="79371">
                  <c:v>0.15280569999999999</c:v>
                </c:pt>
                <c:pt idx="79372">
                  <c:v>0.152779</c:v>
                </c:pt>
                <c:pt idx="79373">
                  <c:v>0.15275240000000001</c:v>
                </c:pt>
                <c:pt idx="79374">
                  <c:v>0.15272569999999999</c:v>
                </c:pt>
                <c:pt idx="79375">
                  <c:v>0.1526991</c:v>
                </c:pt>
                <c:pt idx="79376">
                  <c:v>0.15267249999999999</c:v>
                </c:pt>
                <c:pt idx="79377">
                  <c:v>0.1526459</c:v>
                </c:pt>
                <c:pt idx="79378">
                  <c:v>0.15261930000000001</c:v>
                </c:pt>
                <c:pt idx="79379">
                  <c:v>0.1525928</c:v>
                </c:pt>
                <c:pt idx="79380">
                  <c:v>0.15256629999999999</c:v>
                </c:pt>
                <c:pt idx="79381">
                  <c:v>0.1525397</c:v>
                </c:pt>
                <c:pt idx="79382">
                  <c:v>0.15251319999999999</c:v>
                </c:pt>
                <c:pt idx="79383">
                  <c:v>0.1524867</c:v>
                </c:pt>
                <c:pt idx="79384">
                  <c:v>0.15246029999999999</c:v>
                </c:pt>
                <c:pt idx="79385">
                  <c:v>0.15243380000000001</c:v>
                </c:pt>
                <c:pt idx="79386">
                  <c:v>0.1524074</c:v>
                </c:pt>
                <c:pt idx="79387">
                  <c:v>0.15238099999999999</c:v>
                </c:pt>
                <c:pt idx="79388">
                  <c:v>0.15235460000000001</c:v>
                </c:pt>
                <c:pt idx="79389">
                  <c:v>0.1523282</c:v>
                </c:pt>
                <c:pt idx="79390">
                  <c:v>0.15230179999999999</c:v>
                </c:pt>
                <c:pt idx="79391">
                  <c:v>0.15227540000000001</c:v>
                </c:pt>
                <c:pt idx="79392">
                  <c:v>0.1522491</c:v>
                </c:pt>
                <c:pt idx="79393">
                  <c:v>0.15222279999999999</c:v>
                </c:pt>
                <c:pt idx="79394">
                  <c:v>0.15219650000000001</c:v>
                </c:pt>
                <c:pt idx="79395">
                  <c:v>0.15217020000000001</c:v>
                </c:pt>
                <c:pt idx="79396">
                  <c:v>0.1521439</c:v>
                </c:pt>
                <c:pt idx="79397">
                  <c:v>0.15211769999999999</c:v>
                </c:pt>
                <c:pt idx="79398">
                  <c:v>0.15209139999999999</c:v>
                </c:pt>
                <c:pt idx="79399">
                  <c:v>0.15206520000000001</c:v>
                </c:pt>
                <c:pt idx="79400">
                  <c:v>0.15203900000000001</c:v>
                </c:pt>
                <c:pt idx="79401">
                  <c:v>0.1520128</c:v>
                </c:pt>
                <c:pt idx="79402">
                  <c:v>0.1519866</c:v>
                </c:pt>
                <c:pt idx="79403">
                  <c:v>0.1519604</c:v>
                </c:pt>
                <c:pt idx="79404">
                  <c:v>0.15193429999999999</c:v>
                </c:pt>
                <c:pt idx="79405">
                  <c:v>0.15190819999999999</c:v>
                </c:pt>
                <c:pt idx="79406">
                  <c:v>0.15188199999999999</c:v>
                </c:pt>
                <c:pt idx="79407">
                  <c:v>0.15185589999999999</c:v>
                </c:pt>
                <c:pt idx="79408">
                  <c:v>0.15182979999999999</c:v>
                </c:pt>
                <c:pt idx="79409">
                  <c:v>0.15180379999999999</c:v>
                </c:pt>
                <c:pt idx="79410">
                  <c:v>0.15177769999999999</c:v>
                </c:pt>
                <c:pt idx="79411">
                  <c:v>0.15175169999999999</c:v>
                </c:pt>
                <c:pt idx="79412">
                  <c:v>0.15172559999999999</c:v>
                </c:pt>
                <c:pt idx="79413">
                  <c:v>0.15169959999999999</c:v>
                </c:pt>
                <c:pt idx="79414">
                  <c:v>0.15167359999999999</c:v>
                </c:pt>
                <c:pt idx="79415">
                  <c:v>0.15164759999999999</c:v>
                </c:pt>
                <c:pt idx="79416">
                  <c:v>0.1516216</c:v>
                </c:pt>
                <c:pt idx="79417">
                  <c:v>0.1515957</c:v>
                </c:pt>
                <c:pt idx="79418">
                  <c:v>0.1515697</c:v>
                </c:pt>
                <c:pt idx="79419">
                  <c:v>0.15154380000000001</c:v>
                </c:pt>
                <c:pt idx="79420">
                  <c:v>0.15151790000000001</c:v>
                </c:pt>
                <c:pt idx="79421">
                  <c:v>0.15149199999999999</c:v>
                </c:pt>
                <c:pt idx="79422">
                  <c:v>0.15146609999999999</c:v>
                </c:pt>
                <c:pt idx="79423">
                  <c:v>0.1514402</c:v>
                </c:pt>
                <c:pt idx="79424">
                  <c:v>0.1514144</c:v>
                </c:pt>
                <c:pt idx="79425">
                  <c:v>0.15138860000000001</c:v>
                </c:pt>
                <c:pt idx="79426">
                  <c:v>0.15136269999999999</c:v>
                </c:pt>
                <c:pt idx="79427">
                  <c:v>0.1513369</c:v>
                </c:pt>
                <c:pt idx="79428">
                  <c:v>0.1513111</c:v>
                </c:pt>
                <c:pt idx="79429">
                  <c:v>0.15128539999999999</c:v>
                </c:pt>
                <c:pt idx="79430">
                  <c:v>0.15125959999999999</c:v>
                </c:pt>
                <c:pt idx="79431">
                  <c:v>0.1512338</c:v>
                </c:pt>
                <c:pt idx="79432">
                  <c:v>0.15120810000000001</c:v>
                </c:pt>
                <c:pt idx="79433">
                  <c:v>0.15118229999999999</c:v>
                </c:pt>
                <c:pt idx="79434">
                  <c:v>0.1511566</c:v>
                </c:pt>
                <c:pt idx="79435">
                  <c:v>0.15113090000000001</c:v>
                </c:pt>
                <c:pt idx="79436">
                  <c:v>0.1511052</c:v>
                </c:pt>
                <c:pt idx="79437">
                  <c:v>0.15107950000000001</c:v>
                </c:pt>
                <c:pt idx="79438">
                  <c:v>0.15105389999999999</c:v>
                </c:pt>
                <c:pt idx="79439">
                  <c:v>0.1510282</c:v>
                </c:pt>
                <c:pt idx="79440">
                  <c:v>0.15100259999999999</c:v>
                </c:pt>
                <c:pt idx="79441">
                  <c:v>0.150977</c:v>
                </c:pt>
                <c:pt idx="79442">
                  <c:v>0.15095140000000001</c:v>
                </c:pt>
                <c:pt idx="79443">
                  <c:v>0.1509258</c:v>
                </c:pt>
                <c:pt idx="79444">
                  <c:v>0.15090020000000001</c:v>
                </c:pt>
                <c:pt idx="79445">
                  <c:v>0.1508746</c:v>
                </c:pt>
                <c:pt idx="79446">
                  <c:v>0.15084900000000001</c:v>
                </c:pt>
                <c:pt idx="79447">
                  <c:v>0.1508235</c:v>
                </c:pt>
                <c:pt idx="79448">
                  <c:v>0.15079799999999999</c:v>
                </c:pt>
                <c:pt idx="79449">
                  <c:v>0.1507725</c:v>
                </c:pt>
                <c:pt idx="79450">
                  <c:v>0.15074689999999999</c:v>
                </c:pt>
                <c:pt idx="79451">
                  <c:v>0.15072140000000001</c:v>
                </c:pt>
                <c:pt idx="79452">
                  <c:v>0.150696</c:v>
                </c:pt>
                <c:pt idx="79453">
                  <c:v>0.15067050000000001</c:v>
                </c:pt>
                <c:pt idx="79454">
                  <c:v>0.150645</c:v>
                </c:pt>
                <c:pt idx="79455">
                  <c:v>0.15061959999999999</c:v>
                </c:pt>
                <c:pt idx="79456">
                  <c:v>0.15059420000000001</c:v>
                </c:pt>
                <c:pt idx="79457">
                  <c:v>0.1505687</c:v>
                </c:pt>
                <c:pt idx="79458">
                  <c:v>0.15054329999999999</c:v>
                </c:pt>
                <c:pt idx="79459">
                  <c:v>0.15051790000000001</c:v>
                </c:pt>
                <c:pt idx="79460">
                  <c:v>0.1504926</c:v>
                </c:pt>
                <c:pt idx="79461">
                  <c:v>0.1504672</c:v>
                </c:pt>
                <c:pt idx="79462">
                  <c:v>0.15044179999999999</c:v>
                </c:pt>
                <c:pt idx="79463">
                  <c:v>0.15041650000000001</c:v>
                </c:pt>
                <c:pt idx="79464">
                  <c:v>0.1503912</c:v>
                </c:pt>
                <c:pt idx="79465">
                  <c:v>0.15036579999999999</c:v>
                </c:pt>
                <c:pt idx="79466">
                  <c:v>0.15034049999999999</c:v>
                </c:pt>
                <c:pt idx="79467">
                  <c:v>0.15031520000000001</c:v>
                </c:pt>
                <c:pt idx="79468">
                  <c:v>0.15029000000000001</c:v>
                </c:pt>
                <c:pt idx="79469">
                  <c:v>0.1502647</c:v>
                </c:pt>
                <c:pt idx="79470">
                  <c:v>0.1502394</c:v>
                </c:pt>
                <c:pt idx="79471">
                  <c:v>0.15021419999999999</c:v>
                </c:pt>
                <c:pt idx="79472">
                  <c:v>0.15018889999999999</c:v>
                </c:pt>
                <c:pt idx="79473">
                  <c:v>0.15016370000000001</c:v>
                </c:pt>
                <c:pt idx="79474">
                  <c:v>0.15013850000000001</c:v>
                </c:pt>
                <c:pt idx="79475">
                  <c:v>0.15011330000000001</c:v>
                </c:pt>
                <c:pt idx="79476">
                  <c:v>0.1500881</c:v>
                </c:pt>
                <c:pt idx="79477">
                  <c:v>0.1500629</c:v>
                </c:pt>
                <c:pt idx="79478">
                  <c:v>0.1500378</c:v>
                </c:pt>
                <c:pt idx="79479">
                  <c:v>0.1500126</c:v>
                </c:pt>
                <c:pt idx="79480">
                  <c:v>0.1499875</c:v>
                </c:pt>
                <c:pt idx="79481">
                  <c:v>0.1499624</c:v>
                </c:pt>
                <c:pt idx="79482">
                  <c:v>0.14993719999999999</c:v>
                </c:pt>
                <c:pt idx="79483">
                  <c:v>0.14991209999999999</c:v>
                </c:pt>
                <c:pt idx="79484">
                  <c:v>0.14988699999999999</c:v>
                </c:pt>
                <c:pt idx="79485">
                  <c:v>0.14986189999999999</c:v>
                </c:pt>
                <c:pt idx="79486">
                  <c:v>0.1498369</c:v>
                </c:pt>
                <c:pt idx="79487">
                  <c:v>0.14981179999999999</c:v>
                </c:pt>
                <c:pt idx="79488">
                  <c:v>0.1497868</c:v>
                </c:pt>
                <c:pt idx="79489">
                  <c:v>0.1497617</c:v>
                </c:pt>
                <c:pt idx="79490">
                  <c:v>0.1497367</c:v>
                </c:pt>
                <c:pt idx="79491">
                  <c:v>0.1497117</c:v>
                </c:pt>
                <c:pt idx="79492">
                  <c:v>0.14968670000000001</c:v>
                </c:pt>
                <c:pt idx="79493">
                  <c:v>0.14966170000000001</c:v>
                </c:pt>
                <c:pt idx="79494">
                  <c:v>0.14963670000000001</c:v>
                </c:pt>
                <c:pt idx="79495">
                  <c:v>0.14961169999999999</c:v>
                </c:pt>
                <c:pt idx="79496">
                  <c:v>0.14958679999999999</c:v>
                </c:pt>
                <c:pt idx="79497">
                  <c:v>0.14956179999999999</c:v>
                </c:pt>
                <c:pt idx="79498">
                  <c:v>0.1495369</c:v>
                </c:pt>
                <c:pt idx="79499">
                  <c:v>0.1495119</c:v>
                </c:pt>
                <c:pt idx="79500">
                  <c:v>0.14948700000000001</c:v>
                </c:pt>
                <c:pt idx="79501">
                  <c:v>0.14946209999999999</c:v>
                </c:pt>
                <c:pt idx="79502">
                  <c:v>0.14943719999999999</c:v>
                </c:pt>
                <c:pt idx="79503">
                  <c:v>0.1494123</c:v>
                </c:pt>
                <c:pt idx="79504">
                  <c:v>0.14938750000000001</c:v>
                </c:pt>
                <c:pt idx="79505">
                  <c:v>0.14936260000000001</c:v>
                </c:pt>
                <c:pt idx="79506">
                  <c:v>0.14933779999999999</c:v>
                </c:pt>
                <c:pt idx="79507">
                  <c:v>0.1493129</c:v>
                </c:pt>
                <c:pt idx="79508">
                  <c:v>0.14928810000000001</c:v>
                </c:pt>
                <c:pt idx="79509">
                  <c:v>0.14926329999999999</c:v>
                </c:pt>
                <c:pt idx="79510">
                  <c:v>0.1492385</c:v>
                </c:pt>
                <c:pt idx="79511">
                  <c:v>0.1492137</c:v>
                </c:pt>
                <c:pt idx="79512">
                  <c:v>0.14918890000000001</c:v>
                </c:pt>
                <c:pt idx="79513">
                  <c:v>0.14916409999999999</c:v>
                </c:pt>
                <c:pt idx="79514">
                  <c:v>0.1491393</c:v>
                </c:pt>
                <c:pt idx="79515">
                  <c:v>0.14911460000000001</c:v>
                </c:pt>
                <c:pt idx="79516">
                  <c:v>0.14908979999999999</c:v>
                </c:pt>
                <c:pt idx="79517">
                  <c:v>0.14906510000000001</c:v>
                </c:pt>
                <c:pt idx="79518">
                  <c:v>0.14904039999999999</c:v>
                </c:pt>
                <c:pt idx="79519">
                  <c:v>0.1490157</c:v>
                </c:pt>
                <c:pt idx="79520">
                  <c:v>0.14899100000000001</c:v>
                </c:pt>
                <c:pt idx="79521">
                  <c:v>0.1489663</c:v>
                </c:pt>
                <c:pt idx="79522">
                  <c:v>0.14894160000000001</c:v>
                </c:pt>
                <c:pt idx="79523">
                  <c:v>0.14891689999999999</c:v>
                </c:pt>
                <c:pt idx="79524">
                  <c:v>0.14889230000000001</c:v>
                </c:pt>
                <c:pt idx="79525">
                  <c:v>0.14886759999999999</c:v>
                </c:pt>
                <c:pt idx="79526">
                  <c:v>0.148843</c:v>
                </c:pt>
                <c:pt idx="79527">
                  <c:v>0.14881829999999999</c:v>
                </c:pt>
                <c:pt idx="79528">
                  <c:v>0.1487937</c:v>
                </c:pt>
                <c:pt idx="79529">
                  <c:v>0.14876909999999999</c:v>
                </c:pt>
                <c:pt idx="79530">
                  <c:v>0.1487445</c:v>
                </c:pt>
                <c:pt idx="79531">
                  <c:v>0.14871989999999999</c:v>
                </c:pt>
                <c:pt idx="79532">
                  <c:v>0.1486953</c:v>
                </c:pt>
                <c:pt idx="79533">
                  <c:v>0.14867079999999999</c:v>
                </c:pt>
                <c:pt idx="79534">
                  <c:v>0.14864620000000001</c:v>
                </c:pt>
                <c:pt idx="79535">
                  <c:v>0.1486217</c:v>
                </c:pt>
                <c:pt idx="79536">
                  <c:v>0.14859710000000001</c:v>
                </c:pt>
                <c:pt idx="79537">
                  <c:v>0.1485726</c:v>
                </c:pt>
                <c:pt idx="79538">
                  <c:v>0.14854809999999999</c:v>
                </c:pt>
                <c:pt idx="79539">
                  <c:v>0.14852360000000001</c:v>
                </c:pt>
                <c:pt idx="79540">
                  <c:v>0.14849909999999999</c:v>
                </c:pt>
                <c:pt idx="79541">
                  <c:v>0.14847460000000001</c:v>
                </c:pt>
                <c:pt idx="79542">
                  <c:v>0.1484501</c:v>
                </c:pt>
                <c:pt idx="79543">
                  <c:v>0.14842559999999999</c:v>
                </c:pt>
                <c:pt idx="79544">
                  <c:v>0.14840110000000001</c:v>
                </c:pt>
                <c:pt idx="79545">
                  <c:v>0.1483767</c:v>
                </c:pt>
                <c:pt idx="79546">
                  <c:v>0.14835229999999999</c:v>
                </c:pt>
                <c:pt idx="79547">
                  <c:v>0.14832780000000001</c:v>
                </c:pt>
                <c:pt idx="79548">
                  <c:v>0.1483034</c:v>
                </c:pt>
                <c:pt idx="79549">
                  <c:v>0.14827899999999999</c:v>
                </c:pt>
                <c:pt idx="79550">
                  <c:v>0.14825459999999999</c:v>
                </c:pt>
                <c:pt idx="79551">
                  <c:v>0.14823020000000001</c:v>
                </c:pt>
                <c:pt idx="79552">
                  <c:v>0.1482058</c:v>
                </c:pt>
                <c:pt idx="79553">
                  <c:v>0.14818139999999999</c:v>
                </c:pt>
                <c:pt idx="79554">
                  <c:v>0.14815710000000001</c:v>
                </c:pt>
                <c:pt idx="79555">
                  <c:v>0.14813270000000001</c:v>
                </c:pt>
                <c:pt idx="79556">
                  <c:v>0.1481084</c:v>
                </c:pt>
                <c:pt idx="79557">
                  <c:v>0.14808399999999999</c:v>
                </c:pt>
                <c:pt idx="79558">
                  <c:v>0.14805969999999999</c:v>
                </c:pt>
                <c:pt idx="79559">
                  <c:v>0.14803540000000001</c:v>
                </c:pt>
                <c:pt idx="79560">
                  <c:v>0.14801110000000001</c:v>
                </c:pt>
                <c:pt idx="79561">
                  <c:v>0.1479868</c:v>
                </c:pt>
                <c:pt idx="79562">
                  <c:v>0.1479625</c:v>
                </c:pt>
                <c:pt idx="79563">
                  <c:v>0.14793819999999999</c:v>
                </c:pt>
                <c:pt idx="79564">
                  <c:v>0.14791389999999999</c:v>
                </c:pt>
                <c:pt idx="79565">
                  <c:v>0.14788970000000001</c:v>
                </c:pt>
                <c:pt idx="79566">
                  <c:v>0.14786540000000001</c:v>
                </c:pt>
                <c:pt idx="79567">
                  <c:v>0.14784120000000001</c:v>
                </c:pt>
                <c:pt idx="79568">
                  <c:v>0.147817</c:v>
                </c:pt>
                <c:pt idx="79569">
                  <c:v>0.1477927</c:v>
                </c:pt>
                <c:pt idx="79570">
                  <c:v>0.1477685</c:v>
                </c:pt>
                <c:pt idx="79571">
                  <c:v>0.1477443</c:v>
                </c:pt>
                <c:pt idx="79572">
                  <c:v>0.14772009999999999</c:v>
                </c:pt>
                <c:pt idx="79573">
                  <c:v>0.14769589999999999</c:v>
                </c:pt>
                <c:pt idx="79574">
                  <c:v>0.14767179999999999</c:v>
                </c:pt>
                <c:pt idx="79575">
                  <c:v>0.14764759999999999</c:v>
                </c:pt>
                <c:pt idx="79576">
                  <c:v>0.14762339999999999</c:v>
                </c:pt>
                <c:pt idx="79577">
                  <c:v>0.14759929999999999</c:v>
                </c:pt>
                <c:pt idx="79578">
                  <c:v>0.14757509999999999</c:v>
                </c:pt>
                <c:pt idx="79579">
                  <c:v>0.14755099999999999</c:v>
                </c:pt>
                <c:pt idx="79580">
                  <c:v>0.14752689999999999</c:v>
                </c:pt>
                <c:pt idx="79581">
                  <c:v>0.14750279999999999</c:v>
                </c:pt>
                <c:pt idx="79582">
                  <c:v>0.14747869999999999</c:v>
                </c:pt>
                <c:pt idx="79583">
                  <c:v>0.14745459999999999</c:v>
                </c:pt>
                <c:pt idx="79584">
                  <c:v>0.14743049999999999</c:v>
                </c:pt>
                <c:pt idx="79585">
                  <c:v>0.14740639999999999</c:v>
                </c:pt>
                <c:pt idx="79586">
                  <c:v>0.14738229999999999</c:v>
                </c:pt>
                <c:pt idx="79587">
                  <c:v>0.1473583</c:v>
                </c:pt>
                <c:pt idx="79588">
                  <c:v>0.1473342</c:v>
                </c:pt>
                <c:pt idx="79589">
                  <c:v>0.1473102</c:v>
                </c:pt>
                <c:pt idx="79590">
                  <c:v>0.14728620000000001</c:v>
                </c:pt>
                <c:pt idx="79591">
                  <c:v>0.14726210000000001</c:v>
                </c:pt>
                <c:pt idx="79592">
                  <c:v>0.14723810000000001</c:v>
                </c:pt>
                <c:pt idx="79593">
                  <c:v>0.14721409999999999</c:v>
                </c:pt>
                <c:pt idx="79594">
                  <c:v>0.14719009999999999</c:v>
                </c:pt>
                <c:pt idx="79595">
                  <c:v>0.14716609999999999</c:v>
                </c:pt>
                <c:pt idx="79596">
                  <c:v>0.1471422</c:v>
                </c:pt>
                <c:pt idx="79597">
                  <c:v>0.1471182</c:v>
                </c:pt>
                <c:pt idx="79598">
                  <c:v>0.14709420000000001</c:v>
                </c:pt>
                <c:pt idx="79599">
                  <c:v>0.14707029999999999</c:v>
                </c:pt>
                <c:pt idx="79600">
                  <c:v>0.14704629999999999</c:v>
                </c:pt>
                <c:pt idx="79601">
                  <c:v>0.1470224</c:v>
                </c:pt>
                <c:pt idx="79602">
                  <c:v>0.1469985</c:v>
                </c:pt>
                <c:pt idx="79603">
                  <c:v>0.14697450000000001</c:v>
                </c:pt>
                <c:pt idx="79604">
                  <c:v>0.14695059999999999</c:v>
                </c:pt>
                <c:pt idx="79605">
                  <c:v>0.14692669999999999</c:v>
                </c:pt>
                <c:pt idx="79606">
                  <c:v>0.1469028</c:v>
                </c:pt>
                <c:pt idx="79607">
                  <c:v>0.14687900000000001</c:v>
                </c:pt>
                <c:pt idx="79608">
                  <c:v>0.14685509999999999</c:v>
                </c:pt>
                <c:pt idx="79609">
                  <c:v>0.1468312</c:v>
                </c:pt>
                <c:pt idx="79610">
                  <c:v>0.1468074</c:v>
                </c:pt>
                <c:pt idx="79611">
                  <c:v>0.14678350000000001</c:v>
                </c:pt>
                <c:pt idx="79612">
                  <c:v>0.14675969999999999</c:v>
                </c:pt>
                <c:pt idx="79613">
                  <c:v>0.1467358</c:v>
                </c:pt>
                <c:pt idx="79614">
                  <c:v>0.14671200000000001</c:v>
                </c:pt>
                <c:pt idx="79615">
                  <c:v>0.14668819999999999</c:v>
                </c:pt>
                <c:pt idx="79616">
                  <c:v>0.1466644</c:v>
                </c:pt>
                <c:pt idx="79617">
                  <c:v>0.14664060000000001</c:v>
                </c:pt>
                <c:pt idx="79618">
                  <c:v>0.14661679999999999</c:v>
                </c:pt>
                <c:pt idx="79619">
                  <c:v>0.146593</c:v>
                </c:pt>
                <c:pt idx="79620">
                  <c:v>0.14656930000000001</c:v>
                </c:pt>
                <c:pt idx="79621">
                  <c:v>0.1465455</c:v>
                </c:pt>
                <c:pt idx="79622">
                  <c:v>0.1465217</c:v>
                </c:pt>
                <c:pt idx="79623">
                  <c:v>0.14649799999999999</c:v>
                </c:pt>
                <c:pt idx="79624">
                  <c:v>0.1464742</c:v>
                </c:pt>
                <c:pt idx="79625">
                  <c:v>0.14645050000000001</c:v>
                </c:pt>
                <c:pt idx="79626">
                  <c:v>0.1464268</c:v>
                </c:pt>
                <c:pt idx="79627">
                  <c:v>0.14640310000000001</c:v>
                </c:pt>
                <c:pt idx="79628">
                  <c:v>0.14637939999999999</c:v>
                </c:pt>
                <c:pt idx="79629">
                  <c:v>0.14635570000000001</c:v>
                </c:pt>
                <c:pt idx="79630">
                  <c:v>0.14633199999999999</c:v>
                </c:pt>
                <c:pt idx="79631">
                  <c:v>0.1463083</c:v>
                </c:pt>
                <c:pt idx="79632">
                  <c:v>0.14628459999999999</c:v>
                </c:pt>
                <c:pt idx="79633">
                  <c:v>0.146261</c:v>
                </c:pt>
                <c:pt idx="79634">
                  <c:v>0.14623729999999999</c:v>
                </c:pt>
                <c:pt idx="79635">
                  <c:v>0.1462137</c:v>
                </c:pt>
                <c:pt idx="79636">
                  <c:v>0.14618999999999999</c:v>
                </c:pt>
                <c:pt idx="79637">
                  <c:v>0.1461664</c:v>
                </c:pt>
                <c:pt idx="79638">
                  <c:v>0.14614279999999999</c:v>
                </c:pt>
                <c:pt idx="79639">
                  <c:v>0.1461191</c:v>
                </c:pt>
                <c:pt idx="79640">
                  <c:v>0.14609549999999999</c:v>
                </c:pt>
                <c:pt idx="79641">
                  <c:v>0.1460719</c:v>
                </c:pt>
                <c:pt idx="79642">
                  <c:v>0.14604829999999999</c:v>
                </c:pt>
                <c:pt idx="79643">
                  <c:v>0.14602470000000001</c:v>
                </c:pt>
                <c:pt idx="79644">
                  <c:v>0.1460012</c:v>
                </c:pt>
                <c:pt idx="79645">
                  <c:v>0.14597760000000001</c:v>
                </c:pt>
                <c:pt idx="79646">
                  <c:v>0.145954</c:v>
                </c:pt>
                <c:pt idx="79647">
                  <c:v>0.14593049999999999</c:v>
                </c:pt>
                <c:pt idx="79648">
                  <c:v>0.14590690000000001</c:v>
                </c:pt>
                <c:pt idx="79649">
                  <c:v>0.1458834</c:v>
                </c:pt>
                <c:pt idx="79650">
                  <c:v>0.14585989999999999</c:v>
                </c:pt>
                <c:pt idx="79651">
                  <c:v>0.1458364</c:v>
                </c:pt>
                <c:pt idx="79652">
                  <c:v>0.1458129</c:v>
                </c:pt>
                <c:pt idx="79653">
                  <c:v>0.14578940000000001</c:v>
                </c:pt>
                <c:pt idx="79654">
                  <c:v>0.1457659</c:v>
                </c:pt>
                <c:pt idx="79655">
                  <c:v>0.14574239999999999</c:v>
                </c:pt>
                <c:pt idx="79656">
                  <c:v>0.14571890000000001</c:v>
                </c:pt>
                <c:pt idx="79657">
                  <c:v>0.1456954</c:v>
                </c:pt>
                <c:pt idx="79658">
                  <c:v>0.14567189999999999</c:v>
                </c:pt>
                <c:pt idx="79659">
                  <c:v>0.14564849999999999</c:v>
                </c:pt>
                <c:pt idx="79660">
                  <c:v>0.145625</c:v>
                </c:pt>
                <c:pt idx="79661">
                  <c:v>0.1456016</c:v>
                </c:pt>
                <c:pt idx="79662">
                  <c:v>0.14557819999999999</c:v>
                </c:pt>
                <c:pt idx="79663">
                  <c:v>0.14555470000000001</c:v>
                </c:pt>
                <c:pt idx="79664">
                  <c:v>0.1455313</c:v>
                </c:pt>
                <c:pt idx="79665">
                  <c:v>0.1455079</c:v>
                </c:pt>
                <c:pt idx="79666">
                  <c:v>0.14548449999999999</c:v>
                </c:pt>
                <c:pt idx="79667">
                  <c:v>0.14546110000000001</c:v>
                </c:pt>
                <c:pt idx="79668">
                  <c:v>0.1454377</c:v>
                </c:pt>
                <c:pt idx="79669">
                  <c:v>0.1454143</c:v>
                </c:pt>
                <c:pt idx="79670">
                  <c:v>0.14539099999999999</c:v>
                </c:pt>
                <c:pt idx="79671">
                  <c:v>0.14536760000000001</c:v>
                </c:pt>
                <c:pt idx="79672">
                  <c:v>0.14534420000000001</c:v>
                </c:pt>
                <c:pt idx="79673">
                  <c:v>0.1453209</c:v>
                </c:pt>
                <c:pt idx="79674">
                  <c:v>0.1452976</c:v>
                </c:pt>
                <c:pt idx="79675">
                  <c:v>0.14527419999999999</c:v>
                </c:pt>
                <c:pt idx="79676">
                  <c:v>0.14525089999999999</c:v>
                </c:pt>
                <c:pt idx="79677">
                  <c:v>0.14522760000000001</c:v>
                </c:pt>
                <c:pt idx="79678">
                  <c:v>0.14520430000000001</c:v>
                </c:pt>
                <c:pt idx="79679">
                  <c:v>0.145181</c:v>
                </c:pt>
                <c:pt idx="79680">
                  <c:v>0.1451577</c:v>
                </c:pt>
                <c:pt idx="79681">
                  <c:v>0.1451344</c:v>
                </c:pt>
                <c:pt idx="79682">
                  <c:v>0.14511109999999999</c:v>
                </c:pt>
                <c:pt idx="79683">
                  <c:v>0.14508779999999999</c:v>
                </c:pt>
                <c:pt idx="79684">
                  <c:v>0.14506459999999999</c:v>
                </c:pt>
                <c:pt idx="79685">
                  <c:v>0.14504130000000001</c:v>
                </c:pt>
                <c:pt idx="79686">
                  <c:v>0.14501810000000001</c:v>
                </c:pt>
                <c:pt idx="79687">
                  <c:v>0.14499480000000001</c:v>
                </c:pt>
                <c:pt idx="79688">
                  <c:v>0.14497160000000001</c:v>
                </c:pt>
                <c:pt idx="79689">
                  <c:v>0.14494840000000001</c:v>
                </c:pt>
                <c:pt idx="79690">
                  <c:v>0.1449251</c:v>
                </c:pt>
                <c:pt idx="79691">
                  <c:v>0.1449019</c:v>
                </c:pt>
                <c:pt idx="79692">
                  <c:v>0.1448787</c:v>
                </c:pt>
                <c:pt idx="79693">
                  <c:v>0.1448555</c:v>
                </c:pt>
                <c:pt idx="79694">
                  <c:v>0.1448323</c:v>
                </c:pt>
                <c:pt idx="79695">
                  <c:v>0.1448092</c:v>
                </c:pt>
                <c:pt idx="79696">
                  <c:v>0.144786</c:v>
                </c:pt>
                <c:pt idx="79697">
                  <c:v>0.1447628</c:v>
                </c:pt>
                <c:pt idx="79698">
                  <c:v>0.1447397</c:v>
                </c:pt>
                <c:pt idx="79699">
                  <c:v>0.1447165</c:v>
                </c:pt>
                <c:pt idx="79700">
                  <c:v>0.1446934</c:v>
                </c:pt>
                <c:pt idx="79701">
                  <c:v>0.1446702</c:v>
                </c:pt>
                <c:pt idx="79702">
                  <c:v>0.1446471</c:v>
                </c:pt>
                <c:pt idx="79703">
                  <c:v>0.144624</c:v>
                </c:pt>
                <c:pt idx="79704">
                  <c:v>0.1446009</c:v>
                </c:pt>
                <c:pt idx="79705">
                  <c:v>0.1445777</c:v>
                </c:pt>
                <c:pt idx="79706">
                  <c:v>0.14455460000000001</c:v>
                </c:pt>
                <c:pt idx="79707">
                  <c:v>0.14453150000000001</c:v>
                </c:pt>
                <c:pt idx="79708">
                  <c:v>0.14450850000000001</c:v>
                </c:pt>
                <c:pt idx="79709">
                  <c:v>0.14448540000000001</c:v>
                </c:pt>
                <c:pt idx="79710">
                  <c:v>0.14446229999999999</c:v>
                </c:pt>
                <c:pt idx="79711">
                  <c:v>0.14443929999999999</c:v>
                </c:pt>
                <c:pt idx="79712">
                  <c:v>0.14441619999999999</c:v>
                </c:pt>
                <c:pt idx="79713">
                  <c:v>0.1443931</c:v>
                </c:pt>
                <c:pt idx="79714">
                  <c:v>0.1443701</c:v>
                </c:pt>
                <c:pt idx="79715">
                  <c:v>0.14434710000000001</c:v>
                </c:pt>
                <c:pt idx="79716">
                  <c:v>0.14432400000000001</c:v>
                </c:pt>
                <c:pt idx="79717">
                  <c:v>0.14430100000000001</c:v>
                </c:pt>
                <c:pt idx="79718">
                  <c:v>0.14427799999999999</c:v>
                </c:pt>
                <c:pt idx="79719">
                  <c:v>0.14425499999999999</c:v>
                </c:pt>
                <c:pt idx="79720">
                  <c:v>0.144232</c:v>
                </c:pt>
                <c:pt idx="79721">
                  <c:v>0.144209</c:v>
                </c:pt>
                <c:pt idx="79722">
                  <c:v>0.14418600000000001</c:v>
                </c:pt>
                <c:pt idx="79723">
                  <c:v>0.14416309999999999</c:v>
                </c:pt>
                <c:pt idx="79724">
                  <c:v>0.14414009999999999</c:v>
                </c:pt>
                <c:pt idx="79725">
                  <c:v>0.1441171</c:v>
                </c:pt>
                <c:pt idx="79726">
                  <c:v>0.14409420000000001</c:v>
                </c:pt>
                <c:pt idx="79727">
                  <c:v>0.14407120000000001</c:v>
                </c:pt>
                <c:pt idx="79728">
                  <c:v>0.14404829999999999</c:v>
                </c:pt>
                <c:pt idx="79729">
                  <c:v>0.1440254</c:v>
                </c:pt>
                <c:pt idx="79730">
                  <c:v>0.1440024</c:v>
                </c:pt>
                <c:pt idx="79731">
                  <c:v>0.14397950000000001</c:v>
                </c:pt>
                <c:pt idx="79732">
                  <c:v>0.14395659999999999</c:v>
                </c:pt>
                <c:pt idx="79733">
                  <c:v>0.1439337</c:v>
                </c:pt>
                <c:pt idx="79734">
                  <c:v>0.14391080000000001</c:v>
                </c:pt>
                <c:pt idx="79735">
                  <c:v>0.14388790000000001</c:v>
                </c:pt>
                <c:pt idx="79736">
                  <c:v>0.14386499999999999</c:v>
                </c:pt>
                <c:pt idx="79737">
                  <c:v>0.1438421</c:v>
                </c:pt>
                <c:pt idx="79738">
                  <c:v>0.14381930000000001</c:v>
                </c:pt>
                <c:pt idx="79739">
                  <c:v>0.14379639999999999</c:v>
                </c:pt>
                <c:pt idx="79740">
                  <c:v>0.1437735</c:v>
                </c:pt>
                <c:pt idx="79741">
                  <c:v>0.14375070000000001</c:v>
                </c:pt>
                <c:pt idx="79742">
                  <c:v>0.14372789999999999</c:v>
                </c:pt>
                <c:pt idx="79743">
                  <c:v>0.143705</c:v>
                </c:pt>
                <c:pt idx="79744">
                  <c:v>0.14368220000000001</c:v>
                </c:pt>
                <c:pt idx="79745">
                  <c:v>0.14365939999999999</c:v>
                </c:pt>
                <c:pt idx="79746">
                  <c:v>0.1436365</c:v>
                </c:pt>
                <c:pt idx="79747">
                  <c:v>0.14361370000000001</c:v>
                </c:pt>
                <c:pt idx="79748">
                  <c:v>0.14359089999999999</c:v>
                </c:pt>
                <c:pt idx="79749">
                  <c:v>0.1435681</c:v>
                </c:pt>
                <c:pt idx="79750">
                  <c:v>0.14354529999999999</c:v>
                </c:pt>
                <c:pt idx="79751">
                  <c:v>0.1435226</c:v>
                </c:pt>
                <c:pt idx="79752">
                  <c:v>0.14349980000000001</c:v>
                </c:pt>
                <c:pt idx="79753">
                  <c:v>0.14347699999999999</c:v>
                </c:pt>
                <c:pt idx="79754">
                  <c:v>0.14345430000000001</c:v>
                </c:pt>
                <c:pt idx="79755">
                  <c:v>0.14343149999999999</c:v>
                </c:pt>
                <c:pt idx="79756">
                  <c:v>0.1434088</c:v>
                </c:pt>
                <c:pt idx="79757">
                  <c:v>0.14338600000000001</c:v>
                </c:pt>
                <c:pt idx="79758">
                  <c:v>0.1433633</c:v>
                </c:pt>
                <c:pt idx="79759">
                  <c:v>0.14334060000000001</c:v>
                </c:pt>
                <c:pt idx="79760">
                  <c:v>0.1433178</c:v>
                </c:pt>
                <c:pt idx="79761">
                  <c:v>0.14329510000000001</c:v>
                </c:pt>
                <c:pt idx="79762">
                  <c:v>0.14327239999999999</c:v>
                </c:pt>
                <c:pt idx="79763">
                  <c:v>0.14324970000000001</c:v>
                </c:pt>
                <c:pt idx="79764">
                  <c:v>0.14322699999999999</c:v>
                </c:pt>
                <c:pt idx="79765">
                  <c:v>0.14320430000000001</c:v>
                </c:pt>
                <c:pt idx="79766">
                  <c:v>0.1431817</c:v>
                </c:pt>
                <c:pt idx="79767">
                  <c:v>0.14315900000000001</c:v>
                </c:pt>
                <c:pt idx="79768">
                  <c:v>0.14313629999999999</c:v>
                </c:pt>
                <c:pt idx="79769">
                  <c:v>0.14311370000000001</c:v>
                </c:pt>
                <c:pt idx="79770">
                  <c:v>0.143091</c:v>
                </c:pt>
                <c:pt idx="79771">
                  <c:v>0.14306840000000001</c:v>
                </c:pt>
                <c:pt idx="79772">
                  <c:v>0.1430457</c:v>
                </c:pt>
                <c:pt idx="79773">
                  <c:v>0.14302309999999999</c:v>
                </c:pt>
                <c:pt idx="79774">
                  <c:v>0.1430005</c:v>
                </c:pt>
                <c:pt idx="79775">
                  <c:v>0.14297789999999999</c:v>
                </c:pt>
                <c:pt idx="79776">
                  <c:v>0.14295530000000001</c:v>
                </c:pt>
                <c:pt idx="79777">
                  <c:v>0.1429327</c:v>
                </c:pt>
                <c:pt idx="79778">
                  <c:v>0.14291000000000001</c:v>
                </c:pt>
                <c:pt idx="79779">
                  <c:v>0.1428875</c:v>
                </c:pt>
                <c:pt idx="79780">
                  <c:v>0.14286489999999999</c:v>
                </c:pt>
                <c:pt idx="79781">
                  <c:v>0.14284230000000001</c:v>
                </c:pt>
                <c:pt idx="79782">
                  <c:v>0.14281969999999999</c:v>
                </c:pt>
                <c:pt idx="79783">
                  <c:v>0.14279720000000001</c:v>
                </c:pt>
                <c:pt idx="79784">
                  <c:v>0.1427746</c:v>
                </c:pt>
                <c:pt idx="79785">
                  <c:v>0.14275209999999999</c:v>
                </c:pt>
                <c:pt idx="79786">
                  <c:v>0.14272950000000001</c:v>
                </c:pt>
                <c:pt idx="79787">
                  <c:v>0.142707</c:v>
                </c:pt>
                <c:pt idx="79788">
                  <c:v>0.14268439999999999</c:v>
                </c:pt>
                <c:pt idx="79789">
                  <c:v>0.14266190000000001</c:v>
                </c:pt>
                <c:pt idx="79790">
                  <c:v>0.1426394</c:v>
                </c:pt>
                <c:pt idx="79791">
                  <c:v>0.14261689999999999</c:v>
                </c:pt>
                <c:pt idx="79792">
                  <c:v>0.14259440000000001</c:v>
                </c:pt>
                <c:pt idx="79793">
                  <c:v>0.1425719</c:v>
                </c:pt>
                <c:pt idx="79794">
                  <c:v>0.14254939999999999</c:v>
                </c:pt>
                <c:pt idx="79795">
                  <c:v>0.14252690000000001</c:v>
                </c:pt>
                <c:pt idx="79796">
                  <c:v>0.1425044</c:v>
                </c:pt>
                <c:pt idx="79797">
                  <c:v>0.142482</c:v>
                </c:pt>
                <c:pt idx="79798">
                  <c:v>0.14245949999999999</c:v>
                </c:pt>
                <c:pt idx="79799">
                  <c:v>0.14243700000000001</c:v>
                </c:pt>
                <c:pt idx="79800">
                  <c:v>0.1424146</c:v>
                </c:pt>
                <c:pt idx="79801">
                  <c:v>0.14238990000000001</c:v>
                </c:pt>
                <c:pt idx="79802">
                  <c:v>0.14236550000000001</c:v>
                </c:pt>
                <c:pt idx="79803">
                  <c:v>0.14234140000000001</c:v>
                </c:pt>
                <c:pt idx="79804">
                  <c:v>0.14231750000000001</c:v>
                </c:pt>
                <c:pt idx="79805">
                  <c:v>0.1422938</c:v>
                </c:pt>
                <c:pt idx="79806">
                  <c:v>0.14227029999999999</c:v>
                </c:pt>
                <c:pt idx="79807">
                  <c:v>0.14224709999999999</c:v>
                </c:pt>
                <c:pt idx="79808">
                  <c:v>0.14222389999999999</c:v>
                </c:pt>
                <c:pt idx="79809">
                  <c:v>0.14220089999999999</c:v>
                </c:pt>
                <c:pt idx="79810">
                  <c:v>0.1421781</c:v>
                </c:pt>
                <c:pt idx="79811">
                  <c:v>0.14215539999999999</c:v>
                </c:pt>
                <c:pt idx="79812">
                  <c:v>0.1421328</c:v>
                </c:pt>
                <c:pt idx="79813">
                  <c:v>0.14211029999999999</c:v>
                </c:pt>
                <c:pt idx="79814">
                  <c:v>0.14208789999999999</c:v>
                </c:pt>
                <c:pt idx="79815">
                  <c:v>0.14206569999999999</c:v>
                </c:pt>
                <c:pt idx="79816">
                  <c:v>0.14204349999999999</c:v>
                </c:pt>
                <c:pt idx="79817">
                  <c:v>0.14202139999999999</c:v>
                </c:pt>
                <c:pt idx="79818">
                  <c:v>0.1419994</c:v>
                </c:pt>
                <c:pt idx="79819">
                  <c:v>0.14197750000000001</c:v>
                </c:pt>
                <c:pt idx="79820">
                  <c:v>0.14195569999999999</c:v>
                </c:pt>
                <c:pt idx="79821">
                  <c:v>0.1419339</c:v>
                </c:pt>
                <c:pt idx="79822">
                  <c:v>0.14191219999999999</c:v>
                </c:pt>
                <c:pt idx="79823">
                  <c:v>0.14189060000000001</c:v>
                </c:pt>
                <c:pt idx="79824">
                  <c:v>0.1418691</c:v>
                </c:pt>
                <c:pt idx="79825">
                  <c:v>0.14184759999999999</c:v>
                </c:pt>
                <c:pt idx="79826">
                  <c:v>0.14182620000000001</c:v>
                </c:pt>
                <c:pt idx="79827">
                  <c:v>0.14180490000000001</c:v>
                </c:pt>
                <c:pt idx="79828">
                  <c:v>0.14178360000000001</c:v>
                </c:pt>
                <c:pt idx="79829">
                  <c:v>0.14176240000000001</c:v>
                </c:pt>
                <c:pt idx="79830">
                  <c:v>0.14174120000000001</c:v>
                </c:pt>
                <c:pt idx="79831">
                  <c:v>0.14172009999999999</c:v>
                </c:pt>
                <c:pt idx="79832">
                  <c:v>0.14169909999999999</c:v>
                </c:pt>
                <c:pt idx="79833">
                  <c:v>0.1416781</c:v>
                </c:pt>
                <c:pt idx="79834">
                  <c:v>0.14165710000000001</c:v>
                </c:pt>
                <c:pt idx="79835">
                  <c:v>0.14163629999999999</c:v>
                </c:pt>
                <c:pt idx="79836">
                  <c:v>0.1416154</c:v>
                </c:pt>
                <c:pt idx="79837">
                  <c:v>0.14159469999999999</c:v>
                </c:pt>
                <c:pt idx="79838">
                  <c:v>0.1415739</c:v>
                </c:pt>
                <c:pt idx="79839">
                  <c:v>0.14155329999999999</c:v>
                </c:pt>
                <c:pt idx="79840">
                  <c:v>0.14153260000000001</c:v>
                </c:pt>
                <c:pt idx="79841">
                  <c:v>0.1415121</c:v>
                </c:pt>
                <c:pt idx="79842">
                  <c:v>0.14149149999999999</c:v>
                </c:pt>
                <c:pt idx="79843">
                  <c:v>0.14147100000000001</c:v>
                </c:pt>
                <c:pt idx="79844">
                  <c:v>0.14145060000000001</c:v>
                </c:pt>
                <c:pt idx="79845">
                  <c:v>0.14143020000000001</c:v>
                </c:pt>
                <c:pt idx="79846">
                  <c:v>0.1414098</c:v>
                </c:pt>
                <c:pt idx="79847">
                  <c:v>0.1413895</c:v>
                </c:pt>
                <c:pt idx="79848">
                  <c:v>0.1413693</c:v>
                </c:pt>
                <c:pt idx="79849">
                  <c:v>0.141349</c:v>
                </c:pt>
                <c:pt idx="79850">
                  <c:v>0.1413288</c:v>
                </c:pt>
                <c:pt idx="79851">
                  <c:v>0.14130870000000001</c:v>
                </c:pt>
                <c:pt idx="79852">
                  <c:v>0.14128859999999999</c:v>
                </c:pt>
                <c:pt idx="79853">
                  <c:v>0.14126849999999999</c:v>
                </c:pt>
                <c:pt idx="79854">
                  <c:v>0.1412485</c:v>
                </c:pt>
                <c:pt idx="79855">
                  <c:v>0.14122850000000001</c:v>
                </c:pt>
                <c:pt idx="79856">
                  <c:v>0.14120849999999999</c:v>
                </c:pt>
                <c:pt idx="79857">
                  <c:v>0.1411886</c:v>
                </c:pt>
                <c:pt idx="79858">
                  <c:v>0.14116870000000001</c:v>
                </c:pt>
                <c:pt idx="79859">
                  <c:v>0.14114879999999999</c:v>
                </c:pt>
                <c:pt idx="79860">
                  <c:v>0.141129</c:v>
                </c:pt>
                <c:pt idx="79861">
                  <c:v>0.14110919999999999</c:v>
                </c:pt>
                <c:pt idx="79862">
                  <c:v>0.14108950000000001</c:v>
                </c:pt>
                <c:pt idx="79863">
                  <c:v>0.1410698</c:v>
                </c:pt>
                <c:pt idx="79864">
                  <c:v>0.14105010000000001</c:v>
                </c:pt>
                <c:pt idx="79865">
                  <c:v>0.1410304</c:v>
                </c:pt>
                <c:pt idx="79866">
                  <c:v>0.14101079999999999</c:v>
                </c:pt>
                <c:pt idx="79867">
                  <c:v>0.14099120000000001</c:v>
                </c:pt>
                <c:pt idx="79868">
                  <c:v>0.14097170000000001</c:v>
                </c:pt>
                <c:pt idx="79869">
                  <c:v>0.1409521</c:v>
                </c:pt>
                <c:pt idx="79870">
                  <c:v>0.14093259999999999</c:v>
                </c:pt>
                <c:pt idx="79871">
                  <c:v>0.14091319999999999</c:v>
                </c:pt>
                <c:pt idx="79872">
                  <c:v>0.14089380000000001</c:v>
                </c:pt>
                <c:pt idx="79873">
                  <c:v>0.14087440000000001</c:v>
                </c:pt>
                <c:pt idx="79874">
                  <c:v>0.14085500000000001</c:v>
                </c:pt>
                <c:pt idx="79875">
                  <c:v>0.14083560000000001</c:v>
                </c:pt>
                <c:pt idx="79876">
                  <c:v>0.14081630000000001</c:v>
                </c:pt>
                <c:pt idx="79877">
                  <c:v>0.14079700000000001</c:v>
                </c:pt>
                <c:pt idx="79878">
                  <c:v>0.14077780000000001</c:v>
                </c:pt>
                <c:pt idx="79879">
                  <c:v>0.14075850000000001</c:v>
                </c:pt>
                <c:pt idx="79880">
                  <c:v>0.14073930000000001</c:v>
                </c:pt>
                <c:pt idx="79881">
                  <c:v>0.14072019999999999</c:v>
                </c:pt>
                <c:pt idx="79882">
                  <c:v>0.14070099999999999</c:v>
                </c:pt>
                <c:pt idx="79883">
                  <c:v>0.1406819</c:v>
                </c:pt>
                <c:pt idx="79884">
                  <c:v>0.1406628</c:v>
                </c:pt>
                <c:pt idx="79885">
                  <c:v>0.14064370000000001</c:v>
                </c:pt>
                <c:pt idx="79886">
                  <c:v>0.14062459999999999</c:v>
                </c:pt>
                <c:pt idx="79887">
                  <c:v>0.1406056</c:v>
                </c:pt>
                <c:pt idx="79888">
                  <c:v>0.14058660000000001</c:v>
                </c:pt>
                <c:pt idx="79889">
                  <c:v>0.14056759999999999</c:v>
                </c:pt>
                <c:pt idx="79890">
                  <c:v>0.1405487</c:v>
                </c:pt>
                <c:pt idx="79891">
                  <c:v>0.14052980000000001</c:v>
                </c:pt>
                <c:pt idx="79892">
                  <c:v>0.14051089999999999</c:v>
                </c:pt>
                <c:pt idx="79893">
                  <c:v>0.14049200000000001</c:v>
                </c:pt>
                <c:pt idx="79894">
                  <c:v>0.14047309999999999</c:v>
                </c:pt>
                <c:pt idx="79895">
                  <c:v>0.1404543</c:v>
                </c:pt>
                <c:pt idx="79896">
                  <c:v>0.14043549999999999</c:v>
                </c:pt>
                <c:pt idx="79897">
                  <c:v>0.14041670000000001</c:v>
                </c:pt>
                <c:pt idx="79898">
                  <c:v>0.14039789999999999</c:v>
                </c:pt>
                <c:pt idx="79899">
                  <c:v>0.14037920000000001</c:v>
                </c:pt>
                <c:pt idx="79900">
                  <c:v>0.1403605</c:v>
                </c:pt>
                <c:pt idx="79901">
                  <c:v>0.14034179999999999</c:v>
                </c:pt>
                <c:pt idx="79902">
                  <c:v>0.14032310000000001</c:v>
                </c:pt>
                <c:pt idx="79903">
                  <c:v>0.1403044</c:v>
                </c:pt>
                <c:pt idx="79904">
                  <c:v>0.14028579999999999</c:v>
                </c:pt>
                <c:pt idx="79905">
                  <c:v>0.14026720000000001</c:v>
                </c:pt>
                <c:pt idx="79906">
                  <c:v>0.1402486</c:v>
                </c:pt>
                <c:pt idx="79907">
                  <c:v>0.1402301</c:v>
                </c:pt>
                <c:pt idx="79908">
                  <c:v>0.14021149999999999</c:v>
                </c:pt>
                <c:pt idx="79909">
                  <c:v>0.14019300000000001</c:v>
                </c:pt>
                <c:pt idx="79910">
                  <c:v>0.14017450000000001</c:v>
                </c:pt>
                <c:pt idx="79911">
                  <c:v>0.140156</c:v>
                </c:pt>
                <c:pt idx="79912">
                  <c:v>0.1401376</c:v>
                </c:pt>
                <c:pt idx="79913">
                  <c:v>0.1401191</c:v>
                </c:pt>
                <c:pt idx="79914">
                  <c:v>0.14010069999999999</c:v>
                </c:pt>
                <c:pt idx="79915">
                  <c:v>0.14008229999999999</c:v>
                </c:pt>
                <c:pt idx="79916">
                  <c:v>0.14006399999999999</c:v>
                </c:pt>
                <c:pt idx="79917">
                  <c:v>0.14004559999999999</c:v>
                </c:pt>
                <c:pt idx="79918">
                  <c:v>0.14002729999999999</c:v>
                </c:pt>
                <c:pt idx="79919">
                  <c:v>0.14000899999999999</c:v>
                </c:pt>
                <c:pt idx="79920">
                  <c:v>0.1399907</c:v>
                </c:pt>
                <c:pt idx="79921">
                  <c:v>0.1399724</c:v>
                </c:pt>
                <c:pt idx="79922">
                  <c:v>0.1399541</c:v>
                </c:pt>
                <c:pt idx="79923">
                  <c:v>0.1399359</c:v>
                </c:pt>
                <c:pt idx="79924">
                  <c:v>0.13991770000000001</c:v>
                </c:pt>
                <c:pt idx="79925">
                  <c:v>0.13989950000000001</c:v>
                </c:pt>
                <c:pt idx="79926">
                  <c:v>0.13988129999999999</c:v>
                </c:pt>
                <c:pt idx="79927">
                  <c:v>0.13986309999999999</c:v>
                </c:pt>
                <c:pt idx="79928">
                  <c:v>0.139845</c:v>
                </c:pt>
                <c:pt idx="79929">
                  <c:v>0.1398269</c:v>
                </c:pt>
                <c:pt idx="79930">
                  <c:v>0.13980880000000001</c:v>
                </c:pt>
                <c:pt idx="79931">
                  <c:v>0.13979069999999999</c:v>
                </c:pt>
                <c:pt idx="79932">
                  <c:v>0.1397726</c:v>
                </c:pt>
                <c:pt idx="79933">
                  <c:v>0.1397545</c:v>
                </c:pt>
                <c:pt idx="79934">
                  <c:v>0.13973650000000001</c:v>
                </c:pt>
                <c:pt idx="79935">
                  <c:v>0.1397185</c:v>
                </c:pt>
                <c:pt idx="79936">
                  <c:v>0.13970050000000001</c:v>
                </c:pt>
                <c:pt idx="79937">
                  <c:v>0.13968249999999999</c:v>
                </c:pt>
                <c:pt idx="79938">
                  <c:v>0.1396646</c:v>
                </c:pt>
                <c:pt idx="79939">
                  <c:v>0.13964660000000001</c:v>
                </c:pt>
                <c:pt idx="79940">
                  <c:v>0.13962869999999999</c:v>
                </c:pt>
                <c:pt idx="79941">
                  <c:v>0.13961080000000001</c:v>
                </c:pt>
                <c:pt idx="79942">
                  <c:v>0.13959289999999999</c:v>
                </c:pt>
                <c:pt idx="79943">
                  <c:v>0.139575</c:v>
                </c:pt>
                <c:pt idx="79944">
                  <c:v>0.13955719999999999</c:v>
                </c:pt>
                <c:pt idx="79945">
                  <c:v>0.1395393</c:v>
                </c:pt>
                <c:pt idx="79946">
                  <c:v>0.13952149999999999</c:v>
                </c:pt>
                <c:pt idx="79947">
                  <c:v>0.13950370000000001</c:v>
                </c:pt>
                <c:pt idx="79948">
                  <c:v>0.1394859</c:v>
                </c:pt>
                <c:pt idx="79949">
                  <c:v>0.13946810000000001</c:v>
                </c:pt>
                <c:pt idx="79950">
                  <c:v>0.1394504</c:v>
                </c:pt>
                <c:pt idx="79951">
                  <c:v>0.13943259999999999</c:v>
                </c:pt>
                <c:pt idx="79952">
                  <c:v>0.13941490000000001</c:v>
                </c:pt>
                <c:pt idx="79953">
                  <c:v>0.1393972</c:v>
                </c:pt>
                <c:pt idx="79954">
                  <c:v>0.13937949999999999</c:v>
                </c:pt>
                <c:pt idx="79955">
                  <c:v>0.13936180000000001</c:v>
                </c:pt>
                <c:pt idx="79956">
                  <c:v>0.1393442</c:v>
                </c:pt>
                <c:pt idx="79957">
                  <c:v>0.13932649999999999</c:v>
                </c:pt>
                <c:pt idx="79958">
                  <c:v>0.13930890000000001</c:v>
                </c:pt>
                <c:pt idx="79959">
                  <c:v>0.13929130000000001</c:v>
                </c:pt>
                <c:pt idx="79960">
                  <c:v>0.1392737</c:v>
                </c:pt>
                <c:pt idx="79961">
                  <c:v>0.13925609999999999</c:v>
                </c:pt>
                <c:pt idx="79962">
                  <c:v>0.13923859999999999</c:v>
                </c:pt>
                <c:pt idx="79963">
                  <c:v>0.13922100000000001</c:v>
                </c:pt>
                <c:pt idx="79964">
                  <c:v>0.13920350000000001</c:v>
                </c:pt>
                <c:pt idx="79965">
                  <c:v>0.1391859</c:v>
                </c:pt>
                <c:pt idx="79966">
                  <c:v>0.1391684</c:v>
                </c:pt>
                <c:pt idx="79967">
                  <c:v>0.13915089999999999</c:v>
                </c:pt>
                <c:pt idx="79968">
                  <c:v>0.13913349999999999</c:v>
                </c:pt>
                <c:pt idx="79969">
                  <c:v>0.13911599999999999</c:v>
                </c:pt>
                <c:pt idx="79970">
                  <c:v>0.13909850000000001</c:v>
                </c:pt>
                <c:pt idx="79971">
                  <c:v>0.13908110000000001</c:v>
                </c:pt>
                <c:pt idx="79972">
                  <c:v>0.13906370000000001</c:v>
                </c:pt>
                <c:pt idx="79973">
                  <c:v>0.13904630000000001</c:v>
                </c:pt>
                <c:pt idx="79974">
                  <c:v>0.13902890000000001</c:v>
                </c:pt>
                <c:pt idx="79975">
                  <c:v>0.13901150000000001</c:v>
                </c:pt>
                <c:pt idx="79976">
                  <c:v>0.13899420000000001</c:v>
                </c:pt>
                <c:pt idx="79977">
                  <c:v>0.13897680000000001</c:v>
                </c:pt>
                <c:pt idx="79978">
                  <c:v>0.13895950000000001</c:v>
                </c:pt>
                <c:pt idx="79979">
                  <c:v>0.13894219999999999</c:v>
                </c:pt>
                <c:pt idx="79980">
                  <c:v>0.13892489999999999</c:v>
                </c:pt>
                <c:pt idx="79981">
                  <c:v>0.13890759999999999</c:v>
                </c:pt>
                <c:pt idx="79982">
                  <c:v>0.13889029999999999</c:v>
                </c:pt>
                <c:pt idx="79983">
                  <c:v>0.1388731</c:v>
                </c:pt>
                <c:pt idx="79984">
                  <c:v>0.1388558</c:v>
                </c:pt>
                <c:pt idx="79985">
                  <c:v>0.13883860000000001</c:v>
                </c:pt>
                <c:pt idx="79986">
                  <c:v>0.13882140000000001</c:v>
                </c:pt>
                <c:pt idx="79987">
                  <c:v>0.13880419999999999</c:v>
                </c:pt>
                <c:pt idx="79988">
                  <c:v>0.13878699999999999</c:v>
                </c:pt>
                <c:pt idx="79989">
                  <c:v>0.1387698</c:v>
                </c:pt>
                <c:pt idx="79990">
                  <c:v>0.13875270000000001</c:v>
                </c:pt>
                <c:pt idx="79991">
                  <c:v>0.13873550000000001</c:v>
                </c:pt>
                <c:pt idx="79992">
                  <c:v>0.13871839999999999</c:v>
                </c:pt>
                <c:pt idx="79993">
                  <c:v>0.1387013</c:v>
                </c:pt>
                <c:pt idx="79994">
                  <c:v>0.13868420000000001</c:v>
                </c:pt>
                <c:pt idx="79995">
                  <c:v>0.13866709999999999</c:v>
                </c:pt>
                <c:pt idx="79996">
                  <c:v>0.13865</c:v>
                </c:pt>
                <c:pt idx="79997">
                  <c:v>0.1386329</c:v>
                </c:pt>
                <c:pt idx="79998">
                  <c:v>0.13861589999999999</c:v>
                </c:pt>
                <c:pt idx="79999">
                  <c:v>0.1385989</c:v>
                </c:pt>
                <c:pt idx="80000">
                  <c:v>0.1385818</c:v>
                </c:pt>
                <c:pt idx="80001">
                  <c:v>0.13856479999999999</c:v>
                </c:pt>
                <c:pt idx="80002">
                  <c:v>0.1385478</c:v>
                </c:pt>
                <c:pt idx="80003">
                  <c:v>0.13853080000000001</c:v>
                </c:pt>
                <c:pt idx="80004">
                  <c:v>0.13851379999999999</c:v>
                </c:pt>
                <c:pt idx="80005">
                  <c:v>0.13849690000000001</c:v>
                </c:pt>
                <c:pt idx="80006">
                  <c:v>0.13847989999999999</c:v>
                </c:pt>
                <c:pt idx="80007">
                  <c:v>0.138463</c:v>
                </c:pt>
                <c:pt idx="80008">
                  <c:v>0.13844609999999999</c:v>
                </c:pt>
                <c:pt idx="80009">
                  <c:v>0.1384292</c:v>
                </c:pt>
                <c:pt idx="80010">
                  <c:v>0.13841229999999999</c:v>
                </c:pt>
                <c:pt idx="80011">
                  <c:v>0.1383954</c:v>
                </c:pt>
                <c:pt idx="80012">
                  <c:v>0.13837849999999999</c:v>
                </c:pt>
                <c:pt idx="80013">
                  <c:v>0.1383616</c:v>
                </c:pt>
                <c:pt idx="80014">
                  <c:v>0.13834479999999999</c:v>
                </c:pt>
                <c:pt idx="80015">
                  <c:v>0.13832800000000001</c:v>
                </c:pt>
                <c:pt idx="80016">
                  <c:v>0.13831109999999999</c:v>
                </c:pt>
                <c:pt idx="80017">
                  <c:v>0.13829430000000001</c:v>
                </c:pt>
                <c:pt idx="80018">
                  <c:v>0.1382775</c:v>
                </c:pt>
                <c:pt idx="80019">
                  <c:v>0.13826069999999999</c:v>
                </c:pt>
                <c:pt idx="80020">
                  <c:v>0.13824400000000001</c:v>
                </c:pt>
                <c:pt idx="80021">
                  <c:v>0.13822719999999999</c:v>
                </c:pt>
                <c:pt idx="80022">
                  <c:v>0.13821040000000001</c:v>
                </c:pt>
                <c:pt idx="80023">
                  <c:v>0.1381937</c:v>
                </c:pt>
                <c:pt idx="80024">
                  <c:v>0.13817699999999999</c:v>
                </c:pt>
                <c:pt idx="80025">
                  <c:v>0.13816030000000001</c:v>
                </c:pt>
                <c:pt idx="80026">
                  <c:v>0.13814360000000001</c:v>
                </c:pt>
                <c:pt idx="80027">
                  <c:v>0.1381269</c:v>
                </c:pt>
                <c:pt idx="80028">
                  <c:v>0.13811019999999999</c:v>
                </c:pt>
                <c:pt idx="80029">
                  <c:v>0.13809350000000001</c:v>
                </c:pt>
                <c:pt idx="80030">
                  <c:v>0.1380769</c:v>
                </c:pt>
                <c:pt idx="80031">
                  <c:v>0.13806019999999999</c:v>
                </c:pt>
                <c:pt idx="80032">
                  <c:v>0.13804359999999999</c:v>
                </c:pt>
                <c:pt idx="80033">
                  <c:v>0.13802700000000001</c:v>
                </c:pt>
                <c:pt idx="80034">
                  <c:v>0.13801040000000001</c:v>
                </c:pt>
                <c:pt idx="80035">
                  <c:v>0.1379938</c:v>
                </c:pt>
                <c:pt idx="80036">
                  <c:v>0.13797719999999999</c:v>
                </c:pt>
                <c:pt idx="80037">
                  <c:v>0.13796059999999999</c:v>
                </c:pt>
                <c:pt idx="80038">
                  <c:v>0.13794409999999999</c:v>
                </c:pt>
                <c:pt idx="80039">
                  <c:v>0.13792750000000001</c:v>
                </c:pt>
                <c:pt idx="80040">
                  <c:v>0.13791100000000001</c:v>
                </c:pt>
                <c:pt idx="80041">
                  <c:v>0.1378944</c:v>
                </c:pt>
                <c:pt idx="80042">
                  <c:v>0.1378779</c:v>
                </c:pt>
                <c:pt idx="80043">
                  <c:v>0.1378614</c:v>
                </c:pt>
                <c:pt idx="80044">
                  <c:v>0.13784489999999999</c:v>
                </c:pt>
                <c:pt idx="80045">
                  <c:v>0.13782839999999999</c:v>
                </c:pt>
                <c:pt idx="80046">
                  <c:v>0.13781189999999999</c:v>
                </c:pt>
                <c:pt idx="80047">
                  <c:v>0.13779549999999999</c:v>
                </c:pt>
                <c:pt idx="80048">
                  <c:v>0.13777900000000001</c:v>
                </c:pt>
                <c:pt idx="80049">
                  <c:v>0.13776260000000001</c:v>
                </c:pt>
                <c:pt idx="80050">
                  <c:v>0.13774620000000001</c:v>
                </c:pt>
                <c:pt idx="80051">
                  <c:v>0.13772970000000001</c:v>
                </c:pt>
                <c:pt idx="80052">
                  <c:v>0.13771330000000001</c:v>
                </c:pt>
                <c:pt idx="80053">
                  <c:v>0.13769690000000001</c:v>
                </c:pt>
                <c:pt idx="80054">
                  <c:v>0.13768050000000001</c:v>
                </c:pt>
                <c:pt idx="80055">
                  <c:v>0.13766419999999999</c:v>
                </c:pt>
                <c:pt idx="80056">
                  <c:v>0.13764779999999999</c:v>
                </c:pt>
                <c:pt idx="80057">
                  <c:v>0.13763139999999999</c:v>
                </c:pt>
                <c:pt idx="80058">
                  <c:v>0.13761509999999999</c:v>
                </c:pt>
                <c:pt idx="80059">
                  <c:v>0.13759879999999999</c:v>
                </c:pt>
                <c:pt idx="80060">
                  <c:v>0.1375825</c:v>
                </c:pt>
                <c:pt idx="80061">
                  <c:v>0.1375661</c:v>
                </c:pt>
                <c:pt idx="80062">
                  <c:v>0.1375498</c:v>
                </c:pt>
                <c:pt idx="80063">
                  <c:v>0.1375335</c:v>
                </c:pt>
                <c:pt idx="80064">
                  <c:v>0.13751730000000001</c:v>
                </c:pt>
                <c:pt idx="80065">
                  <c:v>0.13750100000000001</c:v>
                </c:pt>
                <c:pt idx="80066">
                  <c:v>0.13748469999999999</c:v>
                </c:pt>
                <c:pt idx="80067">
                  <c:v>0.13746849999999999</c:v>
                </c:pt>
                <c:pt idx="80068">
                  <c:v>0.1374522</c:v>
                </c:pt>
                <c:pt idx="80069">
                  <c:v>0.137436</c:v>
                </c:pt>
                <c:pt idx="80070">
                  <c:v>0.13741980000000001</c:v>
                </c:pt>
                <c:pt idx="80071">
                  <c:v>0.13740359999999999</c:v>
                </c:pt>
                <c:pt idx="80072">
                  <c:v>0.13738739999999999</c:v>
                </c:pt>
                <c:pt idx="80073">
                  <c:v>0.1373712</c:v>
                </c:pt>
                <c:pt idx="80074">
                  <c:v>0.137355</c:v>
                </c:pt>
                <c:pt idx="80075">
                  <c:v>0.13733880000000001</c:v>
                </c:pt>
                <c:pt idx="80076">
                  <c:v>0.13732269999999999</c:v>
                </c:pt>
                <c:pt idx="80077">
                  <c:v>0.1373065</c:v>
                </c:pt>
                <c:pt idx="80078">
                  <c:v>0.13729040000000001</c:v>
                </c:pt>
                <c:pt idx="80079">
                  <c:v>0.13727429999999999</c:v>
                </c:pt>
                <c:pt idx="80080">
                  <c:v>0.1372582</c:v>
                </c:pt>
                <c:pt idx="80081">
                  <c:v>0.137242</c:v>
                </c:pt>
                <c:pt idx="80082">
                  <c:v>0.13722599999999999</c:v>
                </c:pt>
                <c:pt idx="80083">
                  <c:v>0.1372099</c:v>
                </c:pt>
                <c:pt idx="80084">
                  <c:v>0.1371938</c:v>
                </c:pt>
                <c:pt idx="80085">
                  <c:v>0.13717770000000001</c:v>
                </c:pt>
                <c:pt idx="80086">
                  <c:v>0.1371617</c:v>
                </c:pt>
                <c:pt idx="80087">
                  <c:v>0.13714560000000001</c:v>
                </c:pt>
                <c:pt idx="80088">
                  <c:v>0.13712959999999999</c:v>
                </c:pt>
                <c:pt idx="80089">
                  <c:v>0.1371135</c:v>
                </c:pt>
                <c:pt idx="80090">
                  <c:v>0.13709750000000001</c:v>
                </c:pt>
                <c:pt idx="80091">
                  <c:v>0.1370815</c:v>
                </c:pt>
                <c:pt idx="80092">
                  <c:v>0.13706550000000001</c:v>
                </c:pt>
                <c:pt idx="80093">
                  <c:v>0.13704949999999999</c:v>
                </c:pt>
                <c:pt idx="80094">
                  <c:v>0.13703360000000001</c:v>
                </c:pt>
                <c:pt idx="80095">
                  <c:v>0.13701759999999999</c:v>
                </c:pt>
                <c:pt idx="80096">
                  <c:v>0.1370016</c:v>
                </c:pt>
                <c:pt idx="80097">
                  <c:v>0.13698569999999999</c:v>
                </c:pt>
                <c:pt idx="80098">
                  <c:v>0.1369697</c:v>
                </c:pt>
                <c:pt idx="80099">
                  <c:v>0.13695379999999999</c:v>
                </c:pt>
                <c:pt idx="80100">
                  <c:v>0.1369379</c:v>
                </c:pt>
                <c:pt idx="80101">
                  <c:v>0.13692199999999999</c:v>
                </c:pt>
                <c:pt idx="80102">
                  <c:v>0.1369061</c:v>
                </c:pt>
                <c:pt idx="80103">
                  <c:v>0.13689019999999999</c:v>
                </c:pt>
                <c:pt idx="80104">
                  <c:v>0.1368743</c:v>
                </c:pt>
                <c:pt idx="80105">
                  <c:v>0.13685839999999999</c:v>
                </c:pt>
                <c:pt idx="80106">
                  <c:v>0.13684250000000001</c:v>
                </c:pt>
                <c:pt idx="80107">
                  <c:v>0.1368267</c:v>
                </c:pt>
                <c:pt idx="80108">
                  <c:v>0.13681080000000001</c:v>
                </c:pt>
                <c:pt idx="80109">
                  <c:v>0.136795</c:v>
                </c:pt>
                <c:pt idx="80110">
                  <c:v>0.13677919999999999</c:v>
                </c:pt>
                <c:pt idx="80111">
                  <c:v>0.1367633</c:v>
                </c:pt>
                <c:pt idx="80112">
                  <c:v>0.13674749999999999</c:v>
                </c:pt>
                <c:pt idx="80113">
                  <c:v>0.13673170000000001</c:v>
                </c:pt>
                <c:pt idx="80114">
                  <c:v>0.1367159</c:v>
                </c:pt>
                <c:pt idx="80115">
                  <c:v>0.13670009999999999</c:v>
                </c:pt>
                <c:pt idx="80116">
                  <c:v>0.13668440000000001</c:v>
                </c:pt>
                <c:pt idx="80117">
                  <c:v>0.1366686</c:v>
                </c:pt>
                <c:pt idx="80118">
                  <c:v>0.13665279999999999</c:v>
                </c:pt>
                <c:pt idx="80119">
                  <c:v>0.13663710000000001</c:v>
                </c:pt>
                <c:pt idx="80120">
                  <c:v>0.1366213</c:v>
                </c:pt>
                <c:pt idx="80121">
                  <c:v>0.13660559999999999</c:v>
                </c:pt>
                <c:pt idx="80122">
                  <c:v>0.13658989999999999</c:v>
                </c:pt>
                <c:pt idx="80123">
                  <c:v>0.13657420000000001</c:v>
                </c:pt>
                <c:pt idx="80124">
                  <c:v>0.1365585</c:v>
                </c:pt>
                <c:pt idx="80125">
                  <c:v>0.13654279999999999</c:v>
                </c:pt>
                <c:pt idx="80126">
                  <c:v>0.13652710000000001</c:v>
                </c:pt>
                <c:pt idx="80127">
                  <c:v>0.1365114</c:v>
                </c:pt>
                <c:pt idx="80128">
                  <c:v>0.1364957</c:v>
                </c:pt>
                <c:pt idx="80129">
                  <c:v>0.13647999999999999</c:v>
                </c:pt>
                <c:pt idx="80130">
                  <c:v>0.13646440000000001</c:v>
                </c:pt>
                <c:pt idx="80131">
                  <c:v>0.13644870000000001</c:v>
                </c:pt>
                <c:pt idx="80132">
                  <c:v>0.1364331</c:v>
                </c:pt>
                <c:pt idx="80133">
                  <c:v>0.1364175</c:v>
                </c:pt>
                <c:pt idx="80134">
                  <c:v>0.13640189999999999</c:v>
                </c:pt>
                <c:pt idx="80135">
                  <c:v>0.13638620000000001</c:v>
                </c:pt>
                <c:pt idx="80136">
                  <c:v>0.13637060000000001</c:v>
                </c:pt>
                <c:pt idx="80137">
                  <c:v>0.136355</c:v>
                </c:pt>
                <c:pt idx="80138">
                  <c:v>0.1363395</c:v>
                </c:pt>
                <c:pt idx="80139">
                  <c:v>0.1363239</c:v>
                </c:pt>
                <c:pt idx="80140">
                  <c:v>0.13630829999999999</c:v>
                </c:pt>
                <c:pt idx="80141">
                  <c:v>0.13629279999999999</c:v>
                </c:pt>
                <c:pt idx="80142">
                  <c:v>0.13627719999999999</c:v>
                </c:pt>
                <c:pt idx="80143">
                  <c:v>0.13626170000000001</c:v>
                </c:pt>
                <c:pt idx="80144">
                  <c:v>0.13624610000000001</c:v>
                </c:pt>
                <c:pt idx="80145">
                  <c:v>0.13623060000000001</c:v>
                </c:pt>
                <c:pt idx="80146">
                  <c:v>0.13621510000000001</c:v>
                </c:pt>
                <c:pt idx="80147">
                  <c:v>0.1361996</c:v>
                </c:pt>
                <c:pt idx="80148">
                  <c:v>0.1361841</c:v>
                </c:pt>
                <c:pt idx="80149">
                  <c:v>0.1361686</c:v>
                </c:pt>
                <c:pt idx="80150">
                  <c:v>0.1361531</c:v>
                </c:pt>
                <c:pt idx="80151">
                  <c:v>0.1361376</c:v>
                </c:pt>
                <c:pt idx="80152">
                  <c:v>0.1361222</c:v>
                </c:pt>
                <c:pt idx="80153">
                  <c:v>0.1361067</c:v>
                </c:pt>
                <c:pt idx="80154">
                  <c:v>0.1360912</c:v>
                </c:pt>
                <c:pt idx="80155">
                  <c:v>0.1360758</c:v>
                </c:pt>
                <c:pt idx="80156">
                  <c:v>0.1360604</c:v>
                </c:pt>
                <c:pt idx="80157">
                  <c:v>0.1360449</c:v>
                </c:pt>
                <c:pt idx="80158">
                  <c:v>0.1360295</c:v>
                </c:pt>
                <c:pt idx="80159">
                  <c:v>0.1360141</c:v>
                </c:pt>
                <c:pt idx="80160">
                  <c:v>0.1359987</c:v>
                </c:pt>
                <c:pt idx="80161">
                  <c:v>0.1359833</c:v>
                </c:pt>
                <c:pt idx="80162">
                  <c:v>0.13596800000000001</c:v>
                </c:pt>
                <c:pt idx="80163">
                  <c:v>0.13595260000000001</c:v>
                </c:pt>
                <c:pt idx="80164">
                  <c:v>0.13593720000000001</c:v>
                </c:pt>
                <c:pt idx="80165">
                  <c:v>0.13592190000000001</c:v>
                </c:pt>
                <c:pt idx="80166">
                  <c:v>0.13590650000000001</c:v>
                </c:pt>
                <c:pt idx="80167">
                  <c:v>0.13589119999999999</c:v>
                </c:pt>
                <c:pt idx="80168">
                  <c:v>0.13587579999999999</c:v>
                </c:pt>
                <c:pt idx="80169">
                  <c:v>0.1358605</c:v>
                </c:pt>
                <c:pt idx="80170">
                  <c:v>0.1358452</c:v>
                </c:pt>
                <c:pt idx="80171">
                  <c:v>0.1358299</c:v>
                </c:pt>
                <c:pt idx="80172">
                  <c:v>0.1358145</c:v>
                </c:pt>
                <c:pt idx="80173">
                  <c:v>0.13579930000000001</c:v>
                </c:pt>
                <c:pt idx="80174">
                  <c:v>0.13578399999999999</c:v>
                </c:pt>
                <c:pt idx="80175">
                  <c:v>0.13576869999999999</c:v>
                </c:pt>
                <c:pt idx="80176">
                  <c:v>0.1357534</c:v>
                </c:pt>
                <c:pt idx="80177">
                  <c:v>0.1357382</c:v>
                </c:pt>
                <c:pt idx="80178">
                  <c:v>0.13572290000000001</c:v>
                </c:pt>
                <c:pt idx="80179">
                  <c:v>0.13570769999999999</c:v>
                </c:pt>
                <c:pt idx="80180">
                  <c:v>0.13569239999999999</c:v>
                </c:pt>
                <c:pt idx="80181">
                  <c:v>0.1356772</c:v>
                </c:pt>
                <c:pt idx="80182">
                  <c:v>0.135662</c:v>
                </c:pt>
                <c:pt idx="80183">
                  <c:v>0.13564670000000001</c:v>
                </c:pt>
                <c:pt idx="80184">
                  <c:v>0.13563149999999999</c:v>
                </c:pt>
                <c:pt idx="80185">
                  <c:v>0.1356163</c:v>
                </c:pt>
                <c:pt idx="80186">
                  <c:v>0.1356011</c:v>
                </c:pt>
                <c:pt idx="80187">
                  <c:v>0.13558590000000001</c:v>
                </c:pt>
                <c:pt idx="80188">
                  <c:v>0.13557079999999999</c:v>
                </c:pt>
                <c:pt idx="80189">
                  <c:v>0.1355556</c:v>
                </c:pt>
                <c:pt idx="80190">
                  <c:v>0.13554040000000001</c:v>
                </c:pt>
                <c:pt idx="80191">
                  <c:v>0.13552529999999999</c:v>
                </c:pt>
                <c:pt idx="80192">
                  <c:v>0.13551009999999999</c:v>
                </c:pt>
                <c:pt idx="80193">
                  <c:v>0.135495</c:v>
                </c:pt>
                <c:pt idx="80194">
                  <c:v>0.13547989999999999</c:v>
                </c:pt>
                <c:pt idx="80195">
                  <c:v>0.13546469999999999</c:v>
                </c:pt>
                <c:pt idx="80196">
                  <c:v>0.1354496</c:v>
                </c:pt>
                <c:pt idx="80197">
                  <c:v>0.13543450000000001</c:v>
                </c:pt>
                <c:pt idx="80198">
                  <c:v>0.1354194</c:v>
                </c:pt>
                <c:pt idx="80199">
                  <c:v>0.13540430000000001</c:v>
                </c:pt>
                <c:pt idx="80200">
                  <c:v>0.13538919999999999</c:v>
                </c:pt>
                <c:pt idx="80201">
                  <c:v>0.1353741</c:v>
                </c:pt>
                <c:pt idx="80202">
                  <c:v>0.13535910000000001</c:v>
                </c:pt>
                <c:pt idx="80203">
                  <c:v>0.13534399999999999</c:v>
                </c:pt>
                <c:pt idx="80204">
                  <c:v>0.1353289</c:v>
                </c:pt>
                <c:pt idx="80205">
                  <c:v>0.13531389999999999</c:v>
                </c:pt>
                <c:pt idx="80206">
                  <c:v>0.1352989</c:v>
                </c:pt>
                <c:pt idx="80207">
                  <c:v>0.13528380000000001</c:v>
                </c:pt>
                <c:pt idx="80208">
                  <c:v>0.13526879999999999</c:v>
                </c:pt>
                <c:pt idx="80209">
                  <c:v>0.13525380000000001</c:v>
                </c:pt>
                <c:pt idx="80210">
                  <c:v>0.13523879999999999</c:v>
                </c:pt>
                <c:pt idx="80211">
                  <c:v>0.13522380000000001</c:v>
                </c:pt>
                <c:pt idx="80212">
                  <c:v>0.13520879999999999</c:v>
                </c:pt>
                <c:pt idx="80213">
                  <c:v>0.1351938</c:v>
                </c:pt>
                <c:pt idx="80214">
                  <c:v>0.13517879999999999</c:v>
                </c:pt>
                <c:pt idx="80215">
                  <c:v>0.1351638</c:v>
                </c:pt>
                <c:pt idx="80216">
                  <c:v>0.13514880000000001</c:v>
                </c:pt>
                <c:pt idx="80217">
                  <c:v>0.1351339</c:v>
                </c:pt>
                <c:pt idx="80218">
                  <c:v>0.13511889999999999</c:v>
                </c:pt>
                <c:pt idx="80219">
                  <c:v>0.135104</c:v>
                </c:pt>
                <c:pt idx="80220">
                  <c:v>0.13508899999999999</c:v>
                </c:pt>
                <c:pt idx="80221">
                  <c:v>0.1350741</c:v>
                </c:pt>
                <c:pt idx="80222">
                  <c:v>0.13505919999999999</c:v>
                </c:pt>
                <c:pt idx="80223">
                  <c:v>0.1350442</c:v>
                </c:pt>
                <c:pt idx="80224">
                  <c:v>0.13502929999999999</c:v>
                </c:pt>
                <c:pt idx="80225">
                  <c:v>0.13501440000000001</c:v>
                </c:pt>
                <c:pt idx="80226">
                  <c:v>0.13499949999999999</c:v>
                </c:pt>
                <c:pt idx="80227">
                  <c:v>0.13498460000000001</c:v>
                </c:pt>
                <c:pt idx="80228">
                  <c:v>0.1349698</c:v>
                </c:pt>
                <c:pt idx="80229">
                  <c:v>0.13495489999999999</c:v>
                </c:pt>
                <c:pt idx="80230">
                  <c:v>0.13494</c:v>
                </c:pt>
                <c:pt idx="80231">
                  <c:v>0.1349252</c:v>
                </c:pt>
                <c:pt idx="80232">
                  <c:v>0.13491030000000001</c:v>
                </c:pt>
                <c:pt idx="80233">
                  <c:v>0.1348955</c:v>
                </c:pt>
                <c:pt idx="80234">
                  <c:v>0.13488059999999999</c:v>
                </c:pt>
                <c:pt idx="80235">
                  <c:v>0.13486580000000001</c:v>
                </c:pt>
                <c:pt idx="80236">
                  <c:v>0.134851</c:v>
                </c:pt>
                <c:pt idx="80237">
                  <c:v>0.13483619999999999</c:v>
                </c:pt>
                <c:pt idx="80238">
                  <c:v>0.13482130000000001</c:v>
                </c:pt>
                <c:pt idx="80239">
                  <c:v>0.1348065</c:v>
                </c:pt>
                <c:pt idx="80240">
                  <c:v>0.13479169999999999</c:v>
                </c:pt>
                <c:pt idx="80241">
                  <c:v>0.13477690000000001</c:v>
                </c:pt>
                <c:pt idx="80242">
                  <c:v>0.1347622</c:v>
                </c:pt>
                <c:pt idx="80243">
                  <c:v>0.13474739999999999</c:v>
                </c:pt>
                <c:pt idx="80244">
                  <c:v>0.13473260000000001</c:v>
                </c:pt>
                <c:pt idx="80245">
                  <c:v>0.1347178</c:v>
                </c:pt>
                <c:pt idx="80246">
                  <c:v>0.13470309999999999</c:v>
                </c:pt>
                <c:pt idx="80247">
                  <c:v>0.13468830000000001</c:v>
                </c:pt>
                <c:pt idx="80248">
                  <c:v>0.1346736</c:v>
                </c:pt>
                <c:pt idx="80249">
                  <c:v>0.1346589</c:v>
                </c:pt>
                <c:pt idx="80250">
                  <c:v>0.13464409999999999</c:v>
                </c:pt>
                <c:pt idx="80251">
                  <c:v>0.13462940000000001</c:v>
                </c:pt>
                <c:pt idx="80252">
                  <c:v>0.1346147</c:v>
                </c:pt>
                <c:pt idx="80253">
                  <c:v>0.1346</c:v>
                </c:pt>
                <c:pt idx="80254">
                  <c:v>0.13458529999999999</c:v>
                </c:pt>
                <c:pt idx="80255">
                  <c:v>0.13457060000000001</c:v>
                </c:pt>
                <c:pt idx="80256">
                  <c:v>0.13455590000000001</c:v>
                </c:pt>
                <c:pt idx="80257">
                  <c:v>0.1345412</c:v>
                </c:pt>
                <c:pt idx="80258">
                  <c:v>0.1345266</c:v>
                </c:pt>
                <c:pt idx="80259">
                  <c:v>0.13451189999999999</c:v>
                </c:pt>
                <c:pt idx="80260">
                  <c:v>0.13449720000000001</c:v>
                </c:pt>
                <c:pt idx="80261">
                  <c:v>0.13448260000000001</c:v>
                </c:pt>
                <c:pt idx="80262">
                  <c:v>0.1344679</c:v>
                </c:pt>
                <c:pt idx="80263">
                  <c:v>0.1344533</c:v>
                </c:pt>
                <c:pt idx="80264">
                  <c:v>0.13443869999999999</c:v>
                </c:pt>
                <c:pt idx="80265">
                  <c:v>0.13442399999999999</c:v>
                </c:pt>
                <c:pt idx="80266">
                  <c:v>0.13440940000000001</c:v>
                </c:pt>
                <c:pt idx="80267">
                  <c:v>0.13439480000000001</c:v>
                </c:pt>
                <c:pt idx="80268">
                  <c:v>0.13438020000000001</c:v>
                </c:pt>
                <c:pt idx="80269">
                  <c:v>0.1343656</c:v>
                </c:pt>
                <c:pt idx="80270">
                  <c:v>0.134351</c:v>
                </c:pt>
                <c:pt idx="80271">
                  <c:v>0.13433639999999999</c:v>
                </c:pt>
                <c:pt idx="80272">
                  <c:v>0.13432179999999999</c:v>
                </c:pt>
                <c:pt idx="80273">
                  <c:v>0.13430729999999999</c:v>
                </c:pt>
                <c:pt idx="80274">
                  <c:v>0.13429269999999999</c:v>
                </c:pt>
                <c:pt idx="80275">
                  <c:v>0.13427810000000001</c:v>
                </c:pt>
                <c:pt idx="80276">
                  <c:v>0.13426360000000001</c:v>
                </c:pt>
                <c:pt idx="80277">
                  <c:v>0.13424900000000001</c:v>
                </c:pt>
                <c:pt idx="80278">
                  <c:v>0.13423450000000001</c:v>
                </c:pt>
                <c:pt idx="80279">
                  <c:v>0.13422000000000001</c:v>
                </c:pt>
                <c:pt idx="80280">
                  <c:v>0.1342054</c:v>
                </c:pt>
                <c:pt idx="80281">
                  <c:v>0.1341909</c:v>
                </c:pt>
                <c:pt idx="80282">
                  <c:v>0.1341764</c:v>
                </c:pt>
                <c:pt idx="80283">
                  <c:v>0.1341619</c:v>
                </c:pt>
                <c:pt idx="80284">
                  <c:v>0.1341474</c:v>
                </c:pt>
                <c:pt idx="80285">
                  <c:v>0.1341329</c:v>
                </c:pt>
                <c:pt idx="80286">
                  <c:v>0.1341184</c:v>
                </c:pt>
                <c:pt idx="80287">
                  <c:v>0.1341039</c:v>
                </c:pt>
                <c:pt idx="80288">
                  <c:v>0.1340895</c:v>
                </c:pt>
                <c:pt idx="80289">
                  <c:v>0.134075</c:v>
                </c:pt>
                <c:pt idx="80290">
                  <c:v>0.1340605</c:v>
                </c:pt>
                <c:pt idx="80291">
                  <c:v>0.1340461</c:v>
                </c:pt>
                <c:pt idx="80292">
                  <c:v>0.1340316</c:v>
                </c:pt>
                <c:pt idx="80293">
                  <c:v>0.1340172</c:v>
                </c:pt>
                <c:pt idx="80294">
                  <c:v>0.13400280000000001</c:v>
                </c:pt>
                <c:pt idx="80295">
                  <c:v>0.1339883</c:v>
                </c:pt>
                <c:pt idx="80296">
                  <c:v>0.13397390000000001</c:v>
                </c:pt>
                <c:pt idx="80297">
                  <c:v>0.13395950000000001</c:v>
                </c:pt>
                <c:pt idx="80298">
                  <c:v>0.13394510000000001</c:v>
                </c:pt>
                <c:pt idx="80299">
                  <c:v>0.13393070000000001</c:v>
                </c:pt>
                <c:pt idx="80300">
                  <c:v>0.13391629999999999</c:v>
                </c:pt>
                <c:pt idx="80301">
                  <c:v>0.13390189999999999</c:v>
                </c:pt>
                <c:pt idx="80302">
                  <c:v>0.13388749999999999</c:v>
                </c:pt>
                <c:pt idx="80303">
                  <c:v>0.13387309999999999</c:v>
                </c:pt>
                <c:pt idx="80304">
                  <c:v>0.1338588</c:v>
                </c:pt>
                <c:pt idx="80305">
                  <c:v>0.1338444</c:v>
                </c:pt>
                <c:pt idx="80306">
                  <c:v>0.13383</c:v>
                </c:pt>
                <c:pt idx="80307">
                  <c:v>0.13381570000000001</c:v>
                </c:pt>
                <c:pt idx="80308">
                  <c:v>0.13380130000000001</c:v>
                </c:pt>
                <c:pt idx="80309">
                  <c:v>0.13378699999999999</c:v>
                </c:pt>
                <c:pt idx="80310">
                  <c:v>0.13377269999999999</c:v>
                </c:pt>
                <c:pt idx="80311">
                  <c:v>0.1337584</c:v>
                </c:pt>
                <c:pt idx="80312">
                  <c:v>0.133744</c:v>
                </c:pt>
                <c:pt idx="80313">
                  <c:v>0.13372970000000001</c:v>
                </c:pt>
                <c:pt idx="80314">
                  <c:v>0.13371540000000001</c:v>
                </c:pt>
                <c:pt idx="80315">
                  <c:v>0.13370109999999999</c:v>
                </c:pt>
                <c:pt idx="80316">
                  <c:v>0.13368679999999999</c:v>
                </c:pt>
                <c:pt idx="80317">
                  <c:v>0.1336725</c:v>
                </c:pt>
                <c:pt idx="80318">
                  <c:v>0.1336582</c:v>
                </c:pt>
                <c:pt idx="80319">
                  <c:v>0.13364390000000001</c:v>
                </c:pt>
                <c:pt idx="80320">
                  <c:v>0.13362969999999999</c:v>
                </c:pt>
                <c:pt idx="80321">
                  <c:v>0.1336154</c:v>
                </c:pt>
                <c:pt idx="80322">
                  <c:v>0.1336011</c:v>
                </c:pt>
                <c:pt idx="80323">
                  <c:v>0.13358690000000001</c:v>
                </c:pt>
                <c:pt idx="80324">
                  <c:v>0.13357260000000001</c:v>
                </c:pt>
                <c:pt idx="80325">
                  <c:v>0.13355839999999999</c:v>
                </c:pt>
                <c:pt idx="80326">
                  <c:v>0.1335442</c:v>
                </c:pt>
                <c:pt idx="80327">
                  <c:v>0.13352990000000001</c:v>
                </c:pt>
                <c:pt idx="80328">
                  <c:v>0.13351569999999999</c:v>
                </c:pt>
                <c:pt idx="80329">
                  <c:v>0.1335015</c:v>
                </c:pt>
                <c:pt idx="80330">
                  <c:v>0.1334873</c:v>
                </c:pt>
                <c:pt idx="80331">
                  <c:v>0.13347310000000001</c:v>
                </c:pt>
                <c:pt idx="80332">
                  <c:v>0.13345889999999999</c:v>
                </c:pt>
                <c:pt idx="80333">
                  <c:v>0.1334447</c:v>
                </c:pt>
                <c:pt idx="80334">
                  <c:v>0.13343050000000001</c:v>
                </c:pt>
                <c:pt idx="80335">
                  <c:v>0.13341629999999999</c:v>
                </c:pt>
                <c:pt idx="80336">
                  <c:v>0.1334021</c:v>
                </c:pt>
                <c:pt idx="80337">
                  <c:v>0.13338800000000001</c:v>
                </c:pt>
                <c:pt idx="80338">
                  <c:v>0.13337379999999999</c:v>
                </c:pt>
                <c:pt idx="80339">
                  <c:v>0.1333597</c:v>
                </c:pt>
                <c:pt idx="80340">
                  <c:v>0.13334550000000001</c:v>
                </c:pt>
                <c:pt idx="80341">
                  <c:v>0.13333139999999999</c:v>
                </c:pt>
                <c:pt idx="80342">
                  <c:v>0.1333172</c:v>
                </c:pt>
                <c:pt idx="80343">
                  <c:v>0.13330310000000001</c:v>
                </c:pt>
                <c:pt idx="80344">
                  <c:v>0.13328899999999999</c:v>
                </c:pt>
                <c:pt idx="80345">
                  <c:v>0.1332748</c:v>
                </c:pt>
                <c:pt idx="80346">
                  <c:v>0.13326070000000001</c:v>
                </c:pt>
                <c:pt idx="80347">
                  <c:v>0.13324659999999999</c:v>
                </c:pt>
                <c:pt idx="80348">
                  <c:v>0.1332325</c:v>
                </c:pt>
                <c:pt idx="80349">
                  <c:v>0.13321839999999999</c:v>
                </c:pt>
                <c:pt idx="80350">
                  <c:v>0.1332043</c:v>
                </c:pt>
                <c:pt idx="80351">
                  <c:v>0.13319030000000001</c:v>
                </c:pt>
                <c:pt idx="80352">
                  <c:v>0.13317619999999999</c:v>
                </c:pt>
                <c:pt idx="80353">
                  <c:v>0.13316210000000001</c:v>
                </c:pt>
                <c:pt idx="80354">
                  <c:v>0.13314799999999999</c:v>
                </c:pt>
                <c:pt idx="80355">
                  <c:v>0.133134</c:v>
                </c:pt>
                <c:pt idx="80356">
                  <c:v>0.13311990000000001</c:v>
                </c:pt>
                <c:pt idx="80357">
                  <c:v>0.1331059</c:v>
                </c:pt>
                <c:pt idx="80358">
                  <c:v>0.13309190000000001</c:v>
                </c:pt>
                <c:pt idx="80359">
                  <c:v>0.1330778</c:v>
                </c:pt>
                <c:pt idx="80360">
                  <c:v>0.13306380000000001</c:v>
                </c:pt>
                <c:pt idx="80361">
                  <c:v>0.1330498</c:v>
                </c:pt>
                <c:pt idx="80362">
                  <c:v>0.13303570000000001</c:v>
                </c:pt>
                <c:pt idx="80363">
                  <c:v>0.13302169999999999</c:v>
                </c:pt>
                <c:pt idx="80364">
                  <c:v>0.13300770000000001</c:v>
                </c:pt>
                <c:pt idx="80365">
                  <c:v>0.13299369999999999</c:v>
                </c:pt>
                <c:pt idx="80366">
                  <c:v>0.13297980000000001</c:v>
                </c:pt>
                <c:pt idx="80367">
                  <c:v>0.1329658</c:v>
                </c:pt>
                <c:pt idx="80368">
                  <c:v>0.13295180000000001</c:v>
                </c:pt>
                <c:pt idx="80369">
                  <c:v>0.13293779999999999</c:v>
                </c:pt>
                <c:pt idx="80370">
                  <c:v>0.13292380000000001</c:v>
                </c:pt>
                <c:pt idx="80371">
                  <c:v>0.1329099</c:v>
                </c:pt>
                <c:pt idx="80372">
                  <c:v>0.13289590000000001</c:v>
                </c:pt>
                <c:pt idx="80373">
                  <c:v>0.132882</c:v>
                </c:pt>
                <c:pt idx="80374">
                  <c:v>0.13286799999999999</c:v>
                </c:pt>
                <c:pt idx="80375">
                  <c:v>0.1328541</c:v>
                </c:pt>
                <c:pt idx="80376">
                  <c:v>0.13284009999999999</c:v>
                </c:pt>
                <c:pt idx="80377">
                  <c:v>0.13282620000000001</c:v>
                </c:pt>
                <c:pt idx="80378">
                  <c:v>0.13281229999999999</c:v>
                </c:pt>
                <c:pt idx="80379">
                  <c:v>0.13279840000000001</c:v>
                </c:pt>
                <c:pt idx="80380">
                  <c:v>0.1327845</c:v>
                </c:pt>
                <c:pt idx="80381">
                  <c:v>0.13277059999999999</c:v>
                </c:pt>
                <c:pt idx="80382">
                  <c:v>0.13275670000000001</c:v>
                </c:pt>
                <c:pt idx="80383">
                  <c:v>0.13274279999999999</c:v>
                </c:pt>
                <c:pt idx="80384">
                  <c:v>0.13272890000000001</c:v>
                </c:pt>
                <c:pt idx="80385">
                  <c:v>0.132715</c:v>
                </c:pt>
                <c:pt idx="80386">
                  <c:v>0.13270109999999999</c:v>
                </c:pt>
                <c:pt idx="80387">
                  <c:v>0.13268720000000001</c:v>
                </c:pt>
                <c:pt idx="80388">
                  <c:v>0.1326734</c:v>
                </c:pt>
                <c:pt idx="80389">
                  <c:v>0.13265950000000001</c:v>
                </c:pt>
                <c:pt idx="80390">
                  <c:v>0.13264570000000001</c:v>
                </c:pt>
                <c:pt idx="80391">
                  <c:v>0.13263179999999999</c:v>
                </c:pt>
                <c:pt idx="80392">
                  <c:v>0.13261800000000001</c:v>
                </c:pt>
                <c:pt idx="80393">
                  <c:v>0.1326041</c:v>
                </c:pt>
                <c:pt idx="80394">
                  <c:v>0.13259029999999999</c:v>
                </c:pt>
                <c:pt idx="80395">
                  <c:v>0.13257650000000001</c:v>
                </c:pt>
                <c:pt idx="80396">
                  <c:v>0.13256270000000001</c:v>
                </c:pt>
                <c:pt idx="80397">
                  <c:v>0.1325489</c:v>
                </c:pt>
                <c:pt idx="80398">
                  <c:v>0.13253499999999999</c:v>
                </c:pt>
                <c:pt idx="80399">
                  <c:v>0.13252120000000001</c:v>
                </c:pt>
                <c:pt idx="80400">
                  <c:v>0.1325074</c:v>
                </c:pt>
                <c:pt idx="80401">
                  <c:v>0.132461</c:v>
                </c:pt>
                <c:pt idx="80402">
                  <c:v>0.13241520000000001</c:v>
                </c:pt>
                <c:pt idx="80403">
                  <c:v>0.13237009999999999</c:v>
                </c:pt>
                <c:pt idx="80404">
                  <c:v>0.13232550000000001</c:v>
                </c:pt>
                <c:pt idx="80405">
                  <c:v>0.13228139999999999</c:v>
                </c:pt>
                <c:pt idx="80406">
                  <c:v>0.13223770000000001</c:v>
                </c:pt>
                <c:pt idx="80407">
                  <c:v>0.13219439999999999</c:v>
                </c:pt>
                <c:pt idx="80408">
                  <c:v>0.1321514</c:v>
                </c:pt>
                <c:pt idx="80409">
                  <c:v>0.1321087</c:v>
                </c:pt>
                <c:pt idx="80410">
                  <c:v>0.1320663</c:v>
                </c:pt>
                <c:pt idx="80411">
                  <c:v>0.13202420000000001</c:v>
                </c:pt>
                <c:pt idx="80412">
                  <c:v>0.13198219999999999</c:v>
                </c:pt>
                <c:pt idx="80413">
                  <c:v>0.13194049999999999</c:v>
                </c:pt>
                <c:pt idx="80414">
                  <c:v>0.13189909999999999</c:v>
                </c:pt>
                <c:pt idx="80415">
                  <c:v>0.1318578</c:v>
                </c:pt>
                <c:pt idx="80416">
                  <c:v>0.13181660000000001</c:v>
                </c:pt>
                <c:pt idx="80417">
                  <c:v>0.1317757</c:v>
                </c:pt>
                <c:pt idx="80418">
                  <c:v>0.13173489999999999</c:v>
                </c:pt>
                <c:pt idx="80419">
                  <c:v>0.13169429999999999</c:v>
                </c:pt>
                <c:pt idx="80420">
                  <c:v>0.13165379999999999</c:v>
                </c:pt>
                <c:pt idx="80421">
                  <c:v>0.13161339999999999</c:v>
                </c:pt>
                <c:pt idx="80422">
                  <c:v>0.1315732</c:v>
                </c:pt>
                <c:pt idx="80423">
                  <c:v>0.13153309999999999</c:v>
                </c:pt>
                <c:pt idx="80424">
                  <c:v>0.1314932</c:v>
                </c:pt>
                <c:pt idx="80425">
                  <c:v>0.1314533</c:v>
                </c:pt>
                <c:pt idx="80426">
                  <c:v>0.13141349999999999</c:v>
                </c:pt>
                <c:pt idx="80427">
                  <c:v>0.13137389999999999</c:v>
                </c:pt>
                <c:pt idx="80428">
                  <c:v>0.13133439999999999</c:v>
                </c:pt>
                <c:pt idx="80429">
                  <c:v>0.131295</c:v>
                </c:pt>
                <c:pt idx="80430">
                  <c:v>0.1312557</c:v>
                </c:pt>
                <c:pt idx="80431">
                  <c:v>0.13121650000000001</c:v>
                </c:pt>
                <c:pt idx="80432">
                  <c:v>0.1311774</c:v>
                </c:pt>
                <c:pt idx="80433">
                  <c:v>0.13113830000000001</c:v>
                </c:pt>
                <c:pt idx="80434">
                  <c:v>0.1310994</c:v>
                </c:pt>
                <c:pt idx="80435">
                  <c:v>0.1310605</c:v>
                </c:pt>
                <c:pt idx="80436">
                  <c:v>0.13102179999999999</c:v>
                </c:pt>
                <c:pt idx="80437">
                  <c:v>0.13098309999999999</c:v>
                </c:pt>
                <c:pt idx="80438">
                  <c:v>0.13094449999999999</c:v>
                </c:pt>
                <c:pt idx="80439">
                  <c:v>0.13090599999999999</c:v>
                </c:pt>
                <c:pt idx="80440">
                  <c:v>0.1308675</c:v>
                </c:pt>
                <c:pt idx="80441">
                  <c:v>0.13082920000000001</c:v>
                </c:pt>
                <c:pt idx="80442">
                  <c:v>0.13079089999999999</c:v>
                </c:pt>
                <c:pt idx="80443">
                  <c:v>0.1307527</c:v>
                </c:pt>
                <c:pt idx="80444">
                  <c:v>0.13071459999999999</c:v>
                </c:pt>
                <c:pt idx="80445">
                  <c:v>0.1306765</c:v>
                </c:pt>
                <c:pt idx="80446">
                  <c:v>0.13063849999999999</c:v>
                </c:pt>
                <c:pt idx="80447">
                  <c:v>0.13060060000000001</c:v>
                </c:pt>
                <c:pt idx="80448">
                  <c:v>0.1305627</c:v>
                </c:pt>
                <c:pt idx="80449">
                  <c:v>0.1305249</c:v>
                </c:pt>
                <c:pt idx="80450">
                  <c:v>0.1304872</c:v>
                </c:pt>
                <c:pt idx="80451">
                  <c:v>0.1304495</c:v>
                </c:pt>
                <c:pt idx="80452">
                  <c:v>0.1304119</c:v>
                </c:pt>
                <c:pt idx="80453">
                  <c:v>0.1303743</c:v>
                </c:pt>
                <c:pt idx="80454">
                  <c:v>0.1303368</c:v>
                </c:pt>
                <c:pt idx="80455">
                  <c:v>0.13029940000000001</c:v>
                </c:pt>
                <c:pt idx="80456">
                  <c:v>0.13026199999999999</c:v>
                </c:pt>
                <c:pt idx="80457">
                  <c:v>0.1302247</c:v>
                </c:pt>
                <c:pt idx="80458">
                  <c:v>0.13018740000000001</c:v>
                </c:pt>
                <c:pt idx="80459">
                  <c:v>0.13015019999999999</c:v>
                </c:pt>
                <c:pt idx="80460">
                  <c:v>0.13011310000000001</c:v>
                </c:pt>
                <c:pt idx="80461">
                  <c:v>0.130076</c:v>
                </c:pt>
                <c:pt idx="80462">
                  <c:v>0.13003890000000001</c:v>
                </c:pt>
                <c:pt idx="80463">
                  <c:v>0.1300019</c:v>
                </c:pt>
                <c:pt idx="80464">
                  <c:v>0.129965</c:v>
                </c:pt>
                <c:pt idx="80465">
                  <c:v>0.12992809999999999</c:v>
                </c:pt>
                <c:pt idx="80466">
                  <c:v>0.12989120000000001</c:v>
                </c:pt>
                <c:pt idx="80467">
                  <c:v>0.12985440000000001</c:v>
                </c:pt>
                <c:pt idx="80468">
                  <c:v>0.12981760000000001</c:v>
                </c:pt>
                <c:pt idx="80469">
                  <c:v>0.1297809</c:v>
                </c:pt>
                <c:pt idx="80470">
                  <c:v>0.12974430000000001</c:v>
                </c:pt>
                <c:pt idx="80471">
                  <c:v>0.12970770000000001</c:v>
                </c:pt>
                <c:pt idx="80472">
                  <c:v>0.12967110000000001</c:v>
                </c:pt>
                <c:pt idx="80473">
                  <c:v>0.12963459999999999</c:v>
                </c:pt>
                <c:pt idx="80474">
                  <c:v>0.12959809999999999</c:v>
                </c:pt>
                <c:pt idx="80475">
                  <c:v>0.1295617</c:v>
                </c:pt>
                <c:pt idx="80476">
                  <c:v>0.12952530000000001</c:v>
                </c:pt>
                <c:pt idx="80477">
                  <c:v>0.12948889999999999</c:v>
                </c:pt>
                <c:pt idx="80478">
                  <c:v>0.1294526</c:v>
                </c:pt>
                <c:pt idx="80479">
                  <c:v>0.12941630000000001</c:v>
                </c:pt>
                <c:pt idx="80480">
                  <c:v>0.1293801</c:v>
                </c:pt>
                <c:pt idx="80481">
                  <c:v>0.12934390000000001</c:v>
                </c:pt>
                <c:pt idx="80482">
                  <c:v>0.1293078</c:v>
                </c:pt>
                <c:pt idx="80483">
                  <c:v>0.12927169999999999</c:v>
                </c:pt>
                <c:pt idx="80484">
                  <c:v>0.12923560000000001</c:v>
                </c:pt>
                <c:pt idx="80485">
                  <c:v>0.1291996</c:v>
                </c:pt>
                <c:pt idx="80486">
                  <c:v>0.12916359999999999</c:v>
                </c:pt>
                <c:pt idx="80487">
                  <c:v>0.12912760000000001</c:v>
                </c:pt>
                <c:pt idx="80488">
                  <c:v>0.1290917</c:v>
                </c:pt>
                <c:pt idx="80489">
                  <c:v>0.1290558</c:v>
                </c:pt>
                <c:pt idx="80490">
                  <c:v>0.12901989999999999</c:v>
                </c:pt>
                <c:pt idx="80491">
                  <c:v>0.12898409999999999</c:v>
                </c:pt>
                <c:pt idx="80492">
                  <c:v>0.12894839999999999</c:v>
                </c:pt>
                <c:pt idx="80493">
                  <c:v>0.12891259999999999</c:v>
                </c:pt>
                <c:pt idx="80494">
                  <c:v>0.12887689999999999</c:v>
                </c:pt>
                <c:pt idx="80495">
                  <c:v>0.12884129999999999</c:v>
                </c:pt>
                <c:pt idx="80496">
                  <c:v>0.12880559999999999</c:v>
                </c:pt>
                <c:pt idx="80497">
                  <c:v>0.12877</c:v>
                </c:pt>
                <c:pt idx="80498">
                  <c:v>0.1287345</c:v>
                </c:pt>
                <c:pt idx="80499">
                  <c:v>0.1286989</c:v>
                </c:pt>
                <c:pt idx="80500">
                  <c:v>0.12866349999999999</c:v>
                </c:pt>
                <c:pt idx="80501">
                  <c:v>0.12862799999999999</c:v>
                </c:pt>
                <c:pt idx="80502">
                  <c:v>0.1285926</c:v>
                </c:pt>
                <c:pt idx="80503">
                  <c:v>0.12855720000000001</c:v>
                </c:pt>
                <c:pt idx="80504">
                  <c:v>0.12852179999999999</c:v>
                </c:pt>
                <c:pt idx="80505">
                  <c:v>0.1284865</c:v>
                </c:pt>
                <c:pt idx="80506">
                  <c:v>0.12845119999999999</c:v>
                </c:pt>
                <c:pt idx="80507">
                  <c:v>0.1284159</c:v>
                </c:pt>
                <c:pt idx="80508">
                  <c:v>0.12838069999999999</c:v>
                </c:pt>
                <c:pt idx="80509">
                  <c:v>0.1283454</c:v>
                </c:pt>
                <c:pt idx="80510">
                  <c:v>0.12831029999999999</c:v>
                </c:pt>
                <c:pt idx="80511">
                  <c:v>0.1282751</c:v>
                </c:pt>
                <c:pt idx="80512">
                  <c:v>0.12823999999999999</c:v>
                </c:pt>
                <c:pt idx="80513">
                  <c:v>0.12820490000000001</c:v>
                </c:pt>
                <c:pt idx="80514">
                  <c:v>0.1281698</c:v>
                </c:pt>
                <c:pt idx="80515">
                  <c:v>0.12813479999999999</c:v>
                </c:pt>
                <c:pt idx="80516">
                  <c:v>0.12809980000000001</c:v>
                </c:pt>
                <c:pt idx="80517">
                  <c:v>0.12806480000000001</c:v>
                </c:pt>
                <c:pt idx="80518">
                  <c:v>0.1280299</c:v>
                </c:pt>
                <c:pt idx="80519">
                  <c:v>0.127995</c:v>
                </c:pt>
                <c:pt idx="80520">
                  <c:v>0.12796009999999999</c:v>
                </c:pt>
                <c:pt idx="80521">
                  <c:v>0.12792519999999999</c:v>
                </c:pt>
                <c:pt idx="80522">
                  <c:v>0.12789039999999999</c:v>
                </c:pt>
                <c:pt idx="80523">
                  <c:v>0.12785560000000001</c:v>
                </c:pt>
                <c:pt idx="80524">
                  <c:v>0.12782080000000001</c:v>
                </c:pt>
                <c:pt idx="80525">
                  <c:v>0.12778610000000001</c:v>
                </c:pt>
                <c:pt idx="80526">
                  <c:v>0.12775139999999999</c:v>
                </c:pt>
                <c:pt idx="80527">
                  <c:v>0.12771669999999999</c:v>
                </c:pt>
                <c:pt idx="80528">
                  <c:v>0.12768199999999999</c:v>
                </c:pt>
                <c:pt idx="80529">
                  <c:v>0.12764739999999999</c:v>
                </c:pt>
                <c:pt idx="80530">
                  <c:v>0.1276128</c:v>
                </c:pt>
                <c:pt idx="80531">
                  <c:v>0.1275782</c:v>
                </c:pt>
                <c:pt idx="80532">
                  <c:v>0.12754360000000001</c:v>
                </c:pt>
                <c:pt idx="80533">
                  <c:v>0.12750909999999999</c:v>
                </c:pt>
                <c:pt idx="80534">
                  <c:v>0.12747459999999999</c:v>
                </c:pt>
                <c:pt idx="80535">
                  <c:v>0.1274401</c:v>
                </c:pt>
                <c:pt idx="80536">
                  <c:v>0.12740570000000001</c:v>
                </c:pt>
                <c:pt idx="80537">
                  <c:v>0.12737129999999999</c:v>
                </c:pt>
                <c:pt idx="80538">
                  <c:v>0.1273369</c:v>
                </c:pt>
                <c:pt idx="80539">
                  <c:v>0.12730250000000001</c:v>
                </c:pt>
                <c:pt idx="80540">
                  <c:v>0.1272681</c:v>
                </c:pt>
                <c:pt idx="80541">
                  <c:v>0.12723380000000001</c:v>
                </c:pt>
                <c:pt idx="80542">
                  <c:v>0.12719949999999999</c:v>
                </c:pt>
                <c:pt idx="80543">
                  <c:v>0.12716520000000001</c:v>
                </c:pt>
                <c:pt idx="80544">
                  <c:v>0.12713099999999999</c:v>
                </c:pt>
                <c:pt idx="80545">
                  <c:v>0.12709680000000001</c:v>
                </c:pt>
                <c:pt idx="80546">
                  <c:v>0.1270626</c:v>
                </c:pt>
                <c:pt idx="80547">
                  <c:v>0.12702840000000001</c:v>
                </c:pt>
                <c:pt idx="80548">
                  <c:v>0.1269942</c:v>
                </c:pt>
                <c:pt idx="80549">
                  <c:v>0.12696009999999999</c:v>
                </c:pt>
                <c:pt idx="80550">
                  <c:v>0.12692600000000001</c:v>
                </c:pt>
                <c:pt idx="80551">
                  <c:v>0.1268919</c:v>
                </c:pt>
                <c:pt idx="80552">
                  <c:v>0.12685779999999999</c:v>
                </c:pt>
                <c:pt idx="80553">
                  <c:v>0.12682379999999999</c:v>
                </c:pt>
                <c:pt idx="80554">
                  <c:v>0.12678980000000001</c:v>
                </c:pt>
                <c:pt idx="80555">
                  <c:v>0.1267558</c:v>
                </c:pt>
                <c:pt idx="80556">
                  <c:v>0.1267218</c:v>
                </c:pt>
                <c:pt idx="80557">
                  <c:v>0.12668789999999999</c:v>
                </c:pt>
                <c:pt idx="80558">
                  <c:v>0.12665399999999999</c:v>
                </c:pt>
                <c:pt idx="80559">
                  <c:v>0.12662010000000001</c:v>
                </c:pt>
                <c:pt idx="80560">
                  <c:v>0.12658620000000001</c:v>
                </c:pt>
                <c:pt idx="80561">
                  <c:v>0.12655240000000001</c:v>
                </c:pt>
                <c:pt idx="80562">
                  <c:v>0.12651850000000001</c:v>
                </c:pt>
                <c:pt idx="80563">
                  <c:v>0.12648470000000001</c:v>
                </c:pt>
                <c:pt idx="80564">
                  <c:v>0.1264509</c:v>
                </c:pt>
                <c:pt idx="80565">
                  <c:v>0.12641720000000001</c:v>
                </c:pt>
                <c:pt idx="80566">
                  <c:v>0.12638340000000001</c:v>
                </c:pt>
                <c:pt idx="80567">
                  <c:v>0.12634970000000001</c:v>
                </c:pt>
                <c:pt idx="80568">
                  <c:v>0.12631600000000001</c:v>
                </c:pt>
                <c:pt idx="80569">
                  <c:v>0.12628229999999999</c:v>
                </c:pt>
                <c:pt idx="80570">
                  <c:v>0.12624869999999999</c:v>
                </c:pt>
                <c:pt idx="80571">
                  <c:v>0.12621499999999999</c:v>
                </c:pt>
                <c:pt idx="80572">
                  <c:v>0.1261814</c:v>
                </c:pt>
                <c:pt idx="80573">
                  <c:v>0.1261478</c:v>
                </c:pt>
                <c:pt idx="80574">
                  <c:v>0.12611420000000001</c:v>
                </c:pt>
                <c:pt idx="80575">
                  <c:v>0.12608069999999999</c:v>
                </c:pt>
                <c:pt idx="80576">
                  <c:v>0.1260472</c:v>
                </c:pt>
                <c:pt idx="80577">
                  <c:v>0.12601370000000001</c:v>
                </c:pt>
                <c:pt idx="80578">
                  <c:v>0.12598019999999999</c:v>
                </c:pt>
                <c:pt idx="80579">
                  <c:v>0.12594669999999999</c:v>
                </c:pt>
                <c:pt idx="80580">
                  <c:v>0.12591330000000001</c:v>
                </c:pt>
                <c:pt idx="80581">
                  <c:v>0.12587979999999999</c:v>
                </c:pt>
                <c:pt idx="80582">
                  <c:v>0.1258464</c:v>
                </c:pt>
                <c:pt idx="80583">
                  <c:v>0.12581310000000001</c:v>
                </c:pt>
                <c:pt idx="80584">
                  <c:v>0.12577969999999999</c:v>
                </c:pt>
                <c:pt idx="80585">
                  <c:v>0.12574630000000001</c:v>
                </c:pt>
                <c:pt idx="80586">
                  <c:v>0.12571299999999999</c:v>
                </c:pt>
                <c:pt idx="80587">
                  <c:v>0.12567970000000001</c:v>
                </c:pt>
                <c:pt idx="80588">
                  <c:v>0.12564639999999999</c:v>
                </c:pt>
                <c:pt idx="80589">
                  <c:v>0.12561320000000001</c:v>
                </c:pt>
                <c:pt idx="80590">
                  <c:v>0.12557989999999999</c:v>
                </c:pt>
                <c:pt idx="80591">
                  <c:v>0.12554670000000001</c:v>
                </c:pt>
                <c:pt idx="80592">
                  <c:v>0.1255135</c:v>
                </c:pt>
                <c:pt idx="80593">
                  <c:v>0.12548029999999999</c:v>
                </c:pt>
                <c:pt idx="80594">
                  <c:v>0.12544710000000001</c:v>
                </c:pt>
                <c:pt idx="80595">
                  <c:v>0.125414</c:v>
                </c:pt>
                <c:pt idx="80596">
                  <c:v>0.12538079999999999</c:v>
                </c:pt>
                <c:pt idx="80597">
                  <c:v>0.12534770000000001</c:v>
                </c:pt>
                <c:pt idx="80598">
                  <c:v>0.1253146</c:v>
                </c:pt>
                <c:pt idx="80599">
                  <c:v>0.12528159999999999</c:v>
                </c:pt>
                <c:pt idx="80600">
                  <c:v>0.12524850000000001</c:v>
                </c:pt>
                <c:pt idx="80601">
                  <c:v>0.12521550000000001</c:v>
                </c:pt>
                <c:pt idx="80602">
                  <c:v>0.1251824</c:v>
                </c:pt>
                <c:pt idx="80603">
                  <c:v>0.1251495</c:v>
                </c:pt>
                <c:pt idx="80604">
                  <c:v>0.12511649999999999</c:v>
                </c:pt>
                <c:pt idx="80605">
                  <c:v>0.12508349999999999</c:v>
                </c:pt>
                <c:pt idx="80606">
                  <c:v>0.12505060000000001</c:v>
                </c:pt>
                <c:pt idx="80607">
                  <c:v>0.12501770000000001</c:v>
                </c:pt>
                <c:pt idx="80608">
                  <c:v>0.1249847</c:v>
                </c:pt>
                <c:pt idx="80609">
                  <c:v>0.1249519</c:v>
                </c:pt>
                <c:pt idx="80610">
                  <c:v>0.124919</c:v>
                </c:pt>
                <c:pt idx="80611">
                  <c:v>0.1248861</c:v>
                </c:pt>
                <c:pt idx="80612">
                  <c:v>0.1248533</c:v>
                </c:pt>
                <c:pt idx="80613">
                  <c:v>0.1248205</c:v>
                </c:pt>
                <c:pt idx="80614">
                  <c:v>0.1247877</c:v>
                </c:pt>
                <c:pt idx="80615">
                  <c:v>0.1247549</c:v>
                </c:pt>
                <c:pt idx="80616">
                  <c:v>0.1247221</c:v>
                </c:pt>
                <c:pt idx="80617">
                  <c:v>0.12468940000000001</c:v>
                </c:pt>
                <c:pt idx="80618">
                  <c:v>0.1246567</c:v>
                </c:pt>
                <c:pt idx="80619">
                  <c:v>0.124624</c:v>
                </c:pt>
                <c:pt idx="80620">
                  <c:v>0.1245913</c:v>
                </c:pt>
                <c:pt idx="80621">
                  <c:v>0.12455860000000001</c:v>
                </c:pt>
                <c:pt idx="80622">
                  <c:v>0.12452589999999999</c:v>
                </c:pt>
                <c:pt idx="80623">
                  <c:v>0.1244933</c:v>
                </c:pt>
                <c:pt idx="80624">
                  <c:v>0.12446069999999999</c:v>
                </c:pt>
                <c:pt idx="80625">
                  <c:v>0.124428</c:v>
                </c:pt>
                <c:pt idx="80626">
                  <c:v>0.1243954</c:v>
                </c:pt>
                <c:pt idx="80627">
                  <c:v>0.1243629</c:v>
                </c:pt>
                <c:pt idx="80628">
                  <c:v>0.1243303</c:v>
                </c:pt>
                <c:pt idx="80629">
                  <c:v>0.1242978</c:v>
                </c:pt>
                <c:pt idx="80630">
                  <c:v>0.12426520000000001</c:v>
                </c:pt>
                <c:pt idx="80631">
                  <c:v>0.1242327</c:v>
                </c:pt>
                <c:pt idx="80632">
                  <c:v>0.1242002</c:v>
                </c:pt>
                <c:pt idx="80633">
                  <c:v>0.12416779999999999</c:v>
                </c:pt>
                <c:pt idx="80634">
                  <c:v>0.1241353</c:v>
                </c:pt>
                <c:pt idx="80635">
                  <c:v>0.1241029</c:v>
                </c:pt>
                <c:pt idx="80636">
                  <c:v>0.1240704</c:v>
                </c:pt>
                <c:pt idx="80637">
                  <c:v>0.124038</c:v>
                </c:pt>
                <c:pt idx="80638">
                  <c:v>0.12400559999999999</c:v>
                </c:pt>
                <c:pt idx="80639">
                  <c:v>0.12397320000000001</c:v>
                </c:pt>
                <c:pt idx="80640">
                  <c:v>0.12394090000000001</c:v>
                </c:pt>
                <c:pt idx="80641">
                  <c:v>0.1239085</c:v>
                </c:pt>
                <c:pt idx="80642">
                  <c:v>0.12387620000000001</c:v>
                </c:pt>
                <c:pt idx="80643">
                  <c:v>0.12384390000000001</c:v>
                </c:pt>
                <c:pt idx="80644">
                  <c:v>0.12381159999999999</c:v>
                </c:pt>
                <c:pt idx="80645">
                  <c:v>0.12377929999999999</c:v>
                </c:pt>
                <c:pt idx="80646">
                  <c:v>0.1237471</c:v>
                </c:pt>
                <c:pt idx="80647">
                  <c:v>0.1237148</c:v>
                </c:pt>
                <c:pt idx="80648">
                  <c:v>0.1236826</c:v>
                </c:pt>
                <c:pt idx="80649">
                  <c:v>0.1236503</c:v>
                </c:pt>
                <c:pt idx="80650">
                  <c:v>0.12361809999999999</c:v>
                </c:pt>
                <c:pt idx="80651">
                  <c:v>0.123586</c:v>
                </c:pt>
                <c:pt idx="80652">
                  <c:v>0.12355380000000001</c:v>
                </c:pt>
                <c:pt idx="80653">
                  <c:v>0.1235216</c:v>
                </c:pt>
                <c:pt idx="80654">
                  <c:v>0.1234895</c:v>
                </c:pt>
                <c:pt idx="80655">
                  <c:v>0.12345739999999999</c:v>
                </c:pt>
                <c:pt idx="80656">
                  <c:v>0.1234253</c:v>
                </c:pt>
                <c:pt idx="80657">
                  <c:v>0.12339319999999999</c:v>
                </c:pt>
                <c:pt idx="80658">
                  <c:v>0.1233611</c:v>
                </c:pt>
                <c:pt idx="80659">
                  <c:v>0.12332899999999999</c:v>
                </c:pt>
                <c:pt idx="80660">
                  <c:v>0.123297</c:v>
                </c:pt>
                <c:pt idx="80661">
                  <c:v>0.123265</c:v>
                </c:pt>
                <c:pt idx="80662">
                  <c:v>0.123233</c:v>
                </c:pt>
                <c:pt idx="80663">
                  <c:v>0.123201</c:v>
                </c:pt>
                <c:pt idx="80664">
                  <c:v>0.123169</c:v>
                </c:pt>
                <c:pt idx="80665">
                  <c:v>0.123137</c:v>
                </c:pt>
                <c:pt idx="80666">
                  <c:v>0.12310500000000001</c:v>
                </c:pt>
                <c:pt idx="80667">
                  <c:v>0.1230731</c:v>
                </c:pt>
                <c:pt idx="80668">
                  <c:v>0.1230412</c:v>
                </c:pt>
                <c:pt idx="80669">
                  <c:v>0.1230093</c:v>
                </c:pt>
                <c:pt idx="80670">
                  <c:v>0.1229774</c:v>
                </c:pt>
                <c:pt idx="80671">
                  <c:v>0.1229455</c:v>
                </c:pt>
                <c:pt idx="80672">
                  <c:v>0.1229136</c:v>
                </c:pt>
                <c:pt idx="80673">
                  <c:v>0.1228818</c:v>
                </c:pt>
                <c:pt idx="80674">
                  <c:v>0.1228499</c:v>
                </c:pt>
                <c:pt idx="80675">
                  <c:v>0.1228181</c:v>
                </c:pt>
                <c:pt idx="80676">
                  <c:v>0.1227863</c:v>
                </c:pt>
                <c:pt idx="80677">
                  <c:v>0.1227545</c:v>
                </c:pt>
                <c:pt idx="80678">
                  <c:v>0.1227227</c:v>
                </c:pt>
                <c:pt idx="80679">
                  <c:v>0.12269099999999999</c:v>
                </c:pt>
                <c:pt idx="80680">
                  <c:v>0.1226592</c:v>
                </c:pt>
                <c:pt idx="80681">
                  <c:v>0.1226275</c:v>
                </c:pt>
                <c:pt idx="80682">
                  <c:v>0.1225958</c:v>
                </c:pt>
                <c:pt idx="80683">
                  <c:v>0.1225641</c:v>
                </c:pt>
                <c:pt idx="80684">
                  <c:v>0.1225324</c:v>
                </c:pt>
                <c:pt idx="80685">
                  <c:v>0.1225007</c:v>
                </c:pt>
                <c:pt idx="80686">
                  <c:v>0.12246899999999999</c:v>
                </c:pt>
                <c:pt idx="80687">
                  <c:v>0.1224374</c:v>
                </c:pt>
                <c:pt idx="80688">
                  <c:v>0.12240570000000001</c:v>
                </c:pt>
                <c:pt idx="80689">
                  <c:v>0.1223741</c:v>
                </c:pt>
                <c:pt idx="80690">
                  <c:v>0.12234250000000001</c:v>
                </c:pt>
                <c:pt idx="80691">
                  <c:v>0.1223109</c:v>
                </c:pt>
                <c:pt idx="80692">
                  <c:v>0.12227929999999999</c:v>
                </c:pt>
                <c:pt idx="80693">
                  <c:v>0.1222478</c:v>
                </c:pt>
                <c:pt idx="80694">
                  <c:v>0.1222162</c:v>
                </c:pt>
                <c:pt idx="80695">
                  <c:v>0.12218469999999999</c:v>
                </c:pt>
                <c:pt idx="80696">
                  <c:v>0.1221531</c:v>
                </c:pt>
                <c:pt idx="80697">
                  <c:v>0.1221216</c:v>
                </c:pt>
                <c:pt idx="80698">
                  <c:v>0.12209009999999999</c:v>
                </c:pt>
                <c:pt idx="80699">
                  <c:v>0.1220586</c:v>
                </c:pt>
                <c:pt idx="80700">
                  <c:v>0.1220272</c:v>
                </c:pt>
                <c:pt idx="80701">
                  <c:v>0.1219957</c:v>
                </c:pt>
                <c:pt idx="80702">
                  <c:v>0.1219643</c:v>
                </c:pt>
                <c:pt idx="80703">
                  <c:v>0.12193279999999999</c:v>
                </c:pt>
                <c:pt idx="80704">
                  <c:v>0.12190139999999999</c:v>
                </c:pt>
                <c:pt idx="80705">
                  <c:v>0.12187000000000001</c:v>
                </c:pt>
                <c:pt idx="80706">
                  <c:v>0.12183860000000001</c:v>
                </c:pt>
                <c:pt idx="80707">
                  <c:v>0.12180729999999999</c:v>
                </c:pt>
                <c:pt idx="80708">
                  <c:v>0.12177590000000001</c:v>
                </c:pt>
                <c:pt idx="80709">
                  <c:v>0.12174450000000001</c:v>
                </c:pt>
                <c:pt idx="80710">
                  <c:v>0.12171319999999999</c:v>
                </c:pt>
                <c:pt idx="80711">
                  <c:v>0.1216819</c:v>
                </c:pt>
                <c:pt idx="80712">
                  <c:v>0.1216506</c:v>
                </c:pt>
                <c:pt idx="80713">
                  <c:v>0.1216193</c:v>
                </c:pt>
                <c:pt idx="80714">
                  <c:v>0.121588</c:v>
                </c:pt>
                <c:pt idx="80715">
                  <c:v>0.1215567</c:v>
                </c:pt>
                <c:pt idx="80716">
                  <c:v>0.12152549999999999</c:v>
                </c:pt>
                <c:pt idx="80717">
                  <c:v>0.1214942</c:v>
                </c:pt>
                <c:pt idx="80718">
                  <c:v>0.121463</c:v>
                </c:pt>
                <c:pt idx="80719">
                  <c:v>0.12143180000000001</c:v>
                </c:pt>
                <c:pt idx="80720">
                  <c:v>0.1214006</c:v>
                </c:pt>
                <c:pt idx="80721">
                  <c:v>0.1213694</c:v>
                </c:pt>
                <c:pt idx="80722">
                  <c:v>0.12133819999999999</c:v>
                </c:pt>
                <c:pt idx="80723">
                  <c:v>0.121307</c:v>
                </c:pt>
                <c:pt idx="80724">
                  <c:v>0.12127590000000001</c:v>
                </c:pt>
                <c:pt idx="80725">
                  <c:v>0.1212447</c:v>
                </c:pt>
                <c:pt idx="80726">
                  <c:v>0.1212136</c:v>
                </c:pt>
                <c:pt idx="80727">
                  <c:v>0.1211825</c:v>
                </c:pt>
                <c:pt idx="80728">
                  <c:v>0.12115140000000001</c:v>
                </c:pt>
                <c:pt idx="80729">
                  <c:v>0.1211203</c:v>
                </c:pt>
                <c:pt idx="80730">
                  <c:v>0.12108919999999999</c:v>
                </c:pt>
                <c:pt idx="80731">
                  <c:v>0.1210581</c:v>
                </c:pt>
                <c:pt idx="80732">
                  <c:v>0.1210271</c:v>
                </c:pt>
                <c:pt idx="80733">
                  <c:v>0.1209961</c:v>
                </c:pt>
                <c:pt idx="80734">
                  <c:v>0.120965</c:v>
                </c:pt>
                <c:pt idx="80735">
                  <c:v>0.120934</c:v>
                </c:pt>
                <c:pt idx="80736">
                  <c:v>0.120903</c:v>
                </c:pt>
                <c:pt idx="80737">
                  <c:v>0.12087199999999999</c:v>
                </c:pt>
                <c:pt idx="80738">
                  <c:v>0.12084110000000001</c:v>
                </c:pt>
                <c:pt idx="80739">
                  <c:v>0.1208101</c:v>
                </c:pt>
                <c:pt idx="80740">
                  <c:v>0.1207791</c:v>
                </c:pt>
                <c:pt idx="80741">
                  <c:v>0.1207482</c:v>
                </c:pt>
                <c:pt idx="80742">
                  <c:v>0.1207173</c:v>
                </c:pt>
                <c:pt idx="80743">
                  <c:v>0.1206864</c:v>
                </c:pt>
                <c:pt idx="80744">
                  <c:v>0.1206555</c:v>
                </c:pt>
                <c:pt idx="80745">
                  <c:v>0.1206246</c:v>
                </c:pt>
                <c:pt idx="80746">
                  <c:v>0.1205937</c:v>
                </c:pt>
                <c:pt idx="80747">
                  <c:v>0.1205628</c:v>
                </c:pt>
                <c:pt idx="80748">
                  <c:v>0.120532</c:v>
                </c:pt>
                <c:pt idx="80749">
                  <c:v>0.1205011</c:v>
                </c:pt>
                <c:pt idx="80750">
                  <c:v>0.1204703</c:v>
                </c:pt>
                <c:pt idx="80751">
                  <c:v>0.1204395</c:v>
                </c:pt>
                <c:pt idx="80752">
                  <c:v>0.12040869999999999</c:v>
                </c:pt>
                <c:pt idx="80753">
                  <c:v>0.1203779</c:v>
                </c:pt>
                <c:pt idx="80754">
                  <c:v>0.1203471</c:v>
                </c:pt>
                <c:pt idx="80755">
                  <c:v>0.1203164</c:v>
                </c:pt>
                <c:pt idx="80756">
                  <c:v>0.12028560000000001</c:v>
                </c:pt>
                <c:pt idx="80757">
                  <c:v>0.1202549</c:v>
                </c:pt>
                <c:pt idx="80758">
                  <c:v>0.1202241</c:v>
                </c:pt>
                <c:pt idx="80759">
                  <c:v>0.12019340000000001</c:v>
                </c:pt>
                <c:pt idx="80760">
                  <c:v>0.1201627</c:v>
                </c:pt>
                <c:pt idx="80761">
                  <c:v>0.120132</c:v>
                </c:pt>
                <c:pt idx="80762">
                  <c:v>0.12010129999999999</c:v>
                </c:pt>
                <c:pt idx="80763">
                  <c:v>0.1200707</c:v>
                </c:pt>
                <c:pt idx="80764">
                  <c:v>0.12003999999999999</c:v>
                </c:pt>
                <c:pt idx="80765">
                  <c:v>0.1200094</c:v>
                </c:pt>
                <c:pt idx="80766">
                  <c:v>0.11997869999999999</c:v>
                </c:pt>
                <c:pt idx="80767">
                  <c:v>0.1199481</c:v>
                </c:pt>
                <c:pt idx="80768">
                  <c:v>0.1199175</c:v>
                </c:pt>
                <c:pt idx="80769">
                  <c:v>0.1198869</c:v>
                </c:pt>
                <c:pt idx="80770">
                  <c:v>0.1198563</c:v>
                </c:pt>
                <c:pt idx="80771">
                  <c:v>0.11982569999999999</c:v>
                </c:pt>
                <c:pt idx="80772">
                  <c:v>0.1197952</c:v>
                </c:pt>
                <c:pt idx="80773">
                  <c:v>0.1197646</c:v>
                </c:pt>
                <c:pt idx="80774">
                  <c:v>0.1197341</c:v>
                </c:pt>
                <c:pt idx="80775">
                  <c:v>0.1197035</c:v>
                </c:pt>
                <c:pt idx="80776">
                  <c:v>0.119673</c:v>
                </c:pt>
                <c:pt idx="80777">
                  <c:v>0.1196425</c:v>
                </c:pt>
                <c:pt idx="80778">
                  <c:v>0.119612</c:v>
                </c:pt>
                <c:pt idx="80779">
                  <c:v>0.11958149999999999</c:v>
                </c:pt>
                <c:pt idx="80780">
                  <c:v>0.119551</c:v>
                </c:pt>
                <c:pt idx="80781">
                  <c:v>0.1195206</c:v>
                </c:pt>
                <c:pt idx="80782">
                  <c:v>0.1194901</c:v>
                </c:pt>
                <c:pt idx="80783">
                  <c:v>0.1194597</c:v>
                </c:pt>
                <c:pt idx="80784">
                  <c:v>0.1194293</c:v>
                </c:pt>
                <c:pt idx="80785">
                  <c:v>0.1193989</c:v>
                </c:pt>
                <c:pt idx="80786">
                  <c:v>0.1193685</c:v>
                </c:pt>
                <c:pt idx="80787">
                  <c:v>0.1193381</c:v>
                </c:pt>
                <c:pt idx="80788">
                  <c:v>0.1193077</c:v>
                </c:pt>
                <c:pt idx="80789">
                  <c:v>0.1192773</c:v>
                </c:pt>
                <c:pt idx="80790">
                  <c:v>0.11924700000000001</c:v>
                </c:pt>
                <c:pt idx="80791">
                  <c:v>0.11921660000000001</c:v>
                </c:pt>
                <c:pt idx="80792">
                  <c:v>0.1191863</c:v>
                </c:pt>
                <c:pt idx="80793">
                  <c:v>0.1191559</c:v>
                </c:pt>
                <c:pt idx="80794">
                  <c:v>0.1191256</c:v>
                </c:pt>
                <c:pt idx="80795">
                  <c:v>0.1190953</c:v>
                </c:pt>
                <c:pt idx="80796">
                  <c:v>0.119065</c:v>
                </c:pt>
                <c:pt idx="80797">
                  <c:v>0.1190348</c:v>
                </c:pt>
                <c:pt idx="80798">
                  <c:v>0.1190045</c:v>
                </c:pt>
                <c:pt idx="80799">
                  <c:v>0.1189742</c:v>
                </c:pt>
                <c:pt idx="80800">
                  <c:v>0.11894399999999999</c:v>
                </c:pt>
                <c:pt idx="80801">
                  <c:v>0.1189138</c:v>
                </c:pt>
                <c:pt idx="80802">
                  <c:v>0.11888360000000001</c:v>
                </c:pt>
                <c:pt idx="80803">
                  <c:v>0.1188533</c:v>
                </c:pt>
                <c:pt idx="80804">
                  <c:v>0.1188231</c:v>
                </c:pt>
                <c:pt idx="80805">
                  <c:v>0.11879290000000001</c:v>
                </c:pt>
                <c:pt idx="80806">
                  <c:v>0.1187628</c:v>
                </c:pt>
                <c:pt idx="80807">
                  <c:v>0.11873259999999999</c:v>
                </c:pt>
                <c:pt idx="80808">
                  <c:v>0.1187024</c:v>
                </c:pt>
                <c:pt idx="80809">
                  <c:v>0.11867229999999999</c:v>
                </c:pt>
                <c:pt idx="80810">
                  <c:v>0.1186422</c:v>
                </c:pt>
                <c:pt idx="80811">
                  <c:v>0.118612</c:v>
                </c:pt>
                <c:pt idx="80812">
                  <c:v>0.1185819</c:v>
                </c:pt>
                <c:pt idx="80813">
                  <c:v>0.1185518</c:v>
                </c:pt>
                <c:pt idx="80814">
                  <c:v>0.11852169999999999</c:v>
                </c:pt>
                <c:pt idx="80815">
                  <c:v>0.1184916</c:v>
                </c:pt>
                <c:pt idx="80816">
                  <c:v>0.1184616</c:v>
                </c:pt>
                <c:pt idx="80817">
                  <c:v>0.1184315</c:v>
                </c:pt>
                <c:pt idx="80818">
                  <c:v>0.11840150000000001</c:v>
                </c:pt>
                <c:pt idx="80819">
                  <c:v>0.1183714</c:v>
                </c:pt>
                <c:pt idx="80820">
                  <c:v>0.1183414</c:v>
                </c:pt>
                <c:pt idx="80821">
                  <c:v>0.1183114</c:v>
                </c:pt>
                <c:pt idx="80822">
                  <c:v>0.11828139999999999</c:v>
                </c:pt>
                <c:pt idx="80823">
                  <c:v>0.11825140000000001</c:v>
                </c:pt>
                <c:pt idx="80824">
                  <c:v>0.1182214</c:v>
                </c:pt>
                <c:pt idx="80825">
                  <c:v>0.1181914</c:v>
                </c:pt>
                <c:pt idx="80826">
                  <c:v>0.1181615</c:v>
                </c:pt>
                <c:pt idx="80827">
                  <c:v>0.1181315</c:v>
                </c:pt>
                <c:pt idx="80828">
                  <c:v>0.1181016</c:v>
                </c:pt>
                <c:pt idx="80829">
                  <c:v>0.1180717</c:v>
                </c:pt>
                <c:pt idx="80830">
                  <c:v>0.1180418</c:v>
                </c:pt>
                <c:pt idx="80831">
                  <c:v>0.1180118</c:v>
                </c:pt>
                <c:pt idx="80832">
                  <c:v>0.1179819</c:v>
                </c:pt>
                <c:pt idx="80833">
                  <c:v>0.1179521</c:v>
                </c:pt>
                <c:pt idx="80834">
                  <c:v>0.1179222</c:v>
                </c:pt>
                <c:pt idx="80835">
                  <c:v>0.11789230000000001</c:v>
                </c:pt>
                <c:pt idx="80836">
                  <c:v>0.1178625</c:v>
                </c:pt>
                <c:pt idx="80837">
                  <c:v>0.1178326</c:v>
                </c:pt>
                <c:pt idx="80838">
                  <c:v>0.1178028</c:v>
                </c:pt>
                <c:pt idx="80839">
                  <c:v>0.117773</c:v>
                </c:pt>
                <c:pt idx="80840">
                  <c:v>0.1177431</c:v>
                </c:pt>
                <c:pt idx="80841">
                  <c:v>0.11771330000000001</c:v>
                </c:pt>
                <c:pt idx="80842">
                  <c:v>0.1176835</c:v>
                </c:pt>
                <c:pt idx="80843">
                  <c:v>0.1176538</c:v>
                </c:pt>
                <c:pt idx="80844">
                  <c:v>0.11762400000000001</c:v>
                </c:pt>
                <c:pt idx="80845">
                  <c:v>0.1175942</c:v>
                </c:pt>
                <c:pt idx="80846">
                  <c:v>0.1175645</c:v>
                </c:pt>
                <c:pt idx="80847">
                  <c:v>0.11753470000000001</c:v>
                </c:pt>
                <c:pt idx="80848">
                  <c:v>0.117505</c:v>
                </c:pt>
                <c:pt idx="80849">
                  <c:v>0.1174753</c:v>
                </c:pt>
                <c:pt idx="80850">
                  <c:v>0.1174456</c:v>
                </c:pt>
                <c:pt idx="80851">
                  <c:v>0.1174159</c:v>
                </c:pt>
                <c:pt idx="80852">
                  <c:v>0.1173862</c:v>
                </c:pt>
                <c:pt idx="80853">
                  <c:v>0.1173565</c:v>
                </c:pt>
                <c:pt idx="80854">
                  <c:v>0.1173269</c:v>
                </c:pt>
                <c:pt idx="80855">
                  <c:v>0.1172972</c:v>
                </c:pt>
                <c:pt idx="80856">
                  <c:v>0.1172676</c:v>
                </c:pt>
                <c:pt idx="80857">
                  <c:v>0.11723790000000001</c:v>
                </c:pt>
                <c:pt idx="80858">
                  <c:v>0.1172083</c:v>
                </c:pt>
                <c:pt idx="80859">
                  <c:v>0.1171787</c:v>
                </c:pt>
                <c:pt idx="80860">
                  <c:v>0.11714910000000001</c:v>
                </c:pt>
                <c:pt idx="80861">
                  <c:v>0.1171195</c:v>
                </c:pt>
                <c:pt idx="80862">
                  <c:v>0.1170899</c:v>
                </c:pt>
                <c:pt idx="80863">
                  <c:v>0.11706030000000001</c:v>
                </c:pt>
                <c:pt idx="80864">
                  <c:v>0.1170308</c:v>
                </c:pt>
                <c:pt idx="80865">
                  <c:v>0.1170012</c:v>
                </c:pt>
                <c:pt idx="80866">
                  <c:v>0.1169717</c:v>
                </c:pt>
                <c:pt idx="80867">
                  <c:v>0.11694209999999999</c:v>
                </c:pt>
                <c:pt idx="80868">
                  <c:v>0.11691260000000001</c:v>
                </c:pt>
                <c:pt idx="80869">
                  <c:v>0.1168831</c:v>
                </c:pt>
                <c:pt idx="80870">
                  <c:v>0.1168536</c:v>
                </c:pt>
                <c:pt idx="80871">
                  <c:v>0.1168241</c:v>
                </c:pt>
                <c:pt idx="80872">
                  <c:v>0.1167946</c:v>
                </c:pt>
                <c:pt idx="80873">
                  <c:v>0.1167652</c:v>
                </c:pt>
                <c:pt idx="80874">
                  <c:v>0.1167357</c:v>
                </c:pt>
                <c:pt idx="80875">
                  <c:v>0.1167062</c:v>
                </c:pt>
                <c:pt idx="80876">
                  <c:v>0.1166768</c:v>
                </c:pt>
                <c:pt idx="80877">
                  <c:v>0.1166474</c:v>
                </c:pt>
                <c:pt idx="80878">
                  <c:v>0.116618</c:v>
                </c:pt>
                <c:pt idx="80879">
                  <c:v>0.1165885</c:v>
                </c:pt>
                <c:pt idx="80880">
                  <c:v>0.1165591</c:v>
                </c:pt>
                <c:pt idx="80881">
                  <c:v>0.1165298</c:v>
                </c:pt>
                <c:pt idx="80882">
                  <c:v>0.1165004</c:v>
                </c:pt>
                <c:pt idx="80883">
                  <c:v>0.11647100000000001</c:v>
                </c:pt>
                <c:pt idx="80884">
                  <c:v>0.11644160000000001</c:v>
                </c:pt>
                <c:pt idx="80885">
                  <c:v>0.1164123</c:v>
                </c:pt>
                <c:pt idx="80886">
                  <c:v>0.116383</c:v>
                </c:pt>
                <c:pt idx="80887">
                  <c:v>0.1163536</c:v>
                </c:pt>
                <c:pt idx="80888">
                  <c:v>0.11632430000000001</c:v>
                </c:pt>
                <c:pt idx="80889">
                  <c:v>0.116295</c:v>
                </c:pt>
                <c:pt idx="80890">
                  <c:v>0.1162657</c:v>
                </c:pt>
                <c:pt idx="80891">
                  <c:v>0.1162364</c:v>
                </c:pt>
                <c:pt idx="80892">
                  <c:v>0.11620709999999999</c:v>
                </c:pt>
                <c:pt idx="80893">
                  <c:v>0.1161778</c:v>
                </c:pt>
                <c:pt idx="80894">
                  <c:v>0.1161486</c:v>
                </c:pt>
                <c:pt idx="80895">
                  <c:v>0.11611929999999999</c:v>
                </c:pt>
                <c:pt idx="80896">
                  <c:v>0.1160901</c:v>
                </c:pt>
                <c:pt idx="80897">
                  <c:v>0.11606080000000001</c:v>
                </c:pt>
                <c:pt idx="80898">
                  <c:v>0.1160316</c:v>
                </c:pt>
                <c:pt idx="80899">
                  <c:v>0.11600240000000001</c:v>
                </c:pt>
                <c:pt idx="80900">
                  <c:v>0.1159732</c:v>
                </c:pt>
                <c:pt idx="80901">
                  <c:v>0.11594400000000001</c:v>
                </c:pt>
                <c:pt idx="80902">
                  <c:v>0.1159148</c:v>
                </c:pt>
                <c:pt idx="80903">
                  <c:v>0.11588560000000001</c:v>
                </c:pt>
                <c:pt idx="80904">
                  <c:v>0.1158565</c:v>
                </c:pt>
                <c:pt idx="80905">
                  <c:v>0.11582729999999999</c:v>
                </c:pt>
                <c:pt idx="80906">
                  <c:v>0.1157982</c:v>
                </c:pt>
                <c:pt idx="80907">
                  <c:v>0.115769</c:v>
                </c:pt>
                <c:pt idx="80908">
                  <c:v>0.11573990000000001</c:v>
                </c:pt>
                <c:pt idx="80909">
                  <c:v>0.1157108</c:v>
                </c:pt>
                <c:pt idx="80910">
                  <c:v>0.1156817</c:v>
                </c:pt>
                <c:pt idx="80911">
                  <c:v>0.11565259999999999</c:v>
                </c:pt>
                <c:pt idx="80912">
                  <c:v>0.1156235</c:v>
                </c:pt>
                <c:pt idx="80913">
                  <c:v>0.1155944</c:v>
                </c:pt>
                <c:pt idx="80914">
                  <c:v>0.1155654</c:v>
                </c:pt>
                <c:pt idx="80915">
                  <c:v>0.11553629999999999</c:v>
                </c:pt>
                <c:pt idx="80916">
                  <c:v>0.1155072</c:v>
                </c:pt>
                <c:pt idx="80917">
                  <c:v>0.1154782</c:v>
                </c:pt>
                <c:pt idx="80918">
                  <c:v>0.1154492</c:v>
                </c:pt>
                <c:pt idx="80919">
                  <c:v>0.1154201</c:v>
                </c:pt>
                <c:pt idx="80920">
                  <c:v>0.1153911</c:v>
                </c:pt>
                <c:pt idx="80921">
                  <c:v>0.1153621</c:v>
                </c:pt>
                <c:pt idx="80922">
                  <c:v>0.11533309999999999</c:v>
                </c:pt>
                <c:pt idx="80923">
                  <c:v>0.11530410000000001</c:v>
                </c:pt>
                <c:pt idx="80924">
                  <c:v>0.11527519999999999</c:v>
                </c:pt>
                <c:pt idx="80925">
                  <c:v>0.11524619999999999</c:v>
                </c:pt>
                <c:pt idx="80926">
                  <c:v>0.11521729999999999</c:v>
                </c:pt>
                <c:pt idx="80927">
                  <c:v>0.11518829999999999</c:v>
                </c:pt>
                <c:pt idx="80928">
                  <c:v>0.1151594</c:v>
                </c:pt>
                <c:pt idx="80929">
                  <c:v>0.11513039999999999</c:v>
                </c:pt>
                <c:pt idx="80930">
                  <c:v>0.1151015</c:v>
                </c:pt>
                <c:pt idx="80931">
                  <c:v>0.1150726</c:v>
                </c:pt>
                <c:pt idx="80932">
                  <c:v>0.1150437</c:v>
                </c:pt>
                <c:pt idx="80933">
                  <c:v>0.1150148</c:v>
                </c:pt>
                <c:pt idx="80934">
                  <c:v>0.1149859</c:v>
                </c:pt>
                <c:pt idx="80935">
                  <c:v>0.11495710000000001</c:v>
                </c:pt>
                <c:pt idx="80936">
                  <c:v>0.11492819999999999</c:v>
                </c:pt>
                <c:pt idx="80937">
                  <c:v>0.1148994</c:v>
                </c:pt>
                <c:pt idx="80938">
                  <c:v>0.1148705</c:v>
                </c:pt>
                <c:pt idx="80939">
                  <c:v>0.1148417</c:v>
                </c:pt>
                <c:pt idx="80940">
                  <c:v>0.11481280000000001</c:v>
                </c:pt>
                <c:pt idx="80941">
                  <c:v>0.114784</c:v>
                </c:pt>
                <c:pt idx="80942">
                  <c:v>0.1147552</c:v>
                </c:pt>
                <c:pt idx="80943">
                  <c:v>0.11472640000000001</c:v>
                </c:pt>
                <c:pt idx="80944">
                  <c:v>0.1146976</c:v>
                </c:pt>
                <c:pt idx="80945">
                  <c:v>0.1146689</c:v>
                </c:pt>
                <c:pt idx="80946">
                  <c:v>0.11464009999999999</c:v>
                </c:pt>
                <c:pt idx="80947">
                  <c:v>0.1146113</c:v>
                </c:pt>
                <c:pt idx="80948">
                  <c:v>0.11458260000000001</c:v>
                </c:pt>
                <c:pt idx="80949">
                  <c:v>0.1145538</c:v>
                </c:pt>
                <c:pt idx="80950">
                  <c:v>0.1145251</c:v>
                </c:pt>
                <c:pt idx="80951">
                  <c:v>0.1144964</c:v>
                </c:pt>
                <c:pt idx="80952">
                  <c:v>0.11446770000000001</c:v>
                </c:pt>
                <c:pt idx="80953">
                  <c:v>0.114439</c:v>
                </c:pt>
                <c:pt idx="80954">
                  <c:v>0.11441030000000001</c:v>
                </c:pt>
                <c:pt idx="80955">
                  <c:v>0.1143816</c:v>
                </c:pt>
                <c:pt idx="80956">
                  <c:v>0.11435289999999999</c:v>
                </c:pt>
                <c:pt idx="80957">
                  <c:v>0.1143242</c:v>
                </c:pt>
                <c:pt idx="80958">
                  <c:v>0.1142956</c:v>
                </c:pt>
                <c:pt idx="80959">
                  <c:v>0.1142669</c:v>
                </c:pt>
                <c:pt idx="80960">
                  <c:v>0.1142383</c:v>
                </c:pt>
                <c:pt idx="80961">
                  <c:v>0.11420959999999999</c:v>
                </c:pt>
                <c:pt idx="80962">
                  <c:v>0.114181</c:v>
                </c:pt>
                <c:pt idx="80963">
                  <c:v>0.1141524</c:v>
                </c:pt>
                <c:pt idx="80964">
                  <c:v>0.1141238</c:v>
                </c:pt>
                <c:pt idx="80965">
                  <c:v>0.11409519999999999</c:v>
                </c:pt>
                <c:pt idx="80966">
                  <c:v>0.1140666</c:v>
                </c:pt>
                <c:pt idx="80967">
                  <c:v>0.114038</c:v>
                </c:pt>
                <c:pt idx="80968">
                  <c:v>0.1140095</c:v>
                </c:pt>
                <c:pt idx="80969">
                  <c:v>0.1139809</c:v>
                </c:pt>
                <c:pt idx="80970">
                  <c:v>0.1139524</c:v>
                </c:pt>
                <c:pt idx="80971">
                  <c:v>0.11392380000000001</c:v>
                </c:pt>
                <c:pt idx="80972">
                  <c:v>0.1138953</c:v>
                </c:pt>
                <c:pt idx="80973">
                  <c:v>0.1138667</c:v>
                </c:pt>
                <c:pt idx="80974">
                  <c:v>0.1138382</c:v>
                </c:pt>
                <c:pt idx="80975">
                  <c:v>0.1138097</c:v>
                </c:pt>
                <c:pt idx="80976">
                  <c:v>0.1137812</c:v>
                </c:pt>
                <c:pt idx="80977">
                  <c:v>0.1137527</c:v>
                </c:pt>
                <c:pt idx="80978">
                  <c:v>0.1137243</c:v>
                </c:pt>
                <c:pt idx="80979">
                  <c:v>0.1136958</c:v>
                </c:pt>
                <c:pt idx="80980">
                  <c:v>0.1136673</c:v>
                </c:pt>
                <c:pt idx="80981">
                  <c:v>0.1136389</c:v>
                </c:pt>
                <c:pt idx="80982">
                  <c:v>0.1136104</c:v>
                </c:pt>
                <c:pt idx="80983">
                  <c:v>0.113582</c:v>
                </c:pt>
                <c:pt idx="80984">
                  <c:v>0.1135535</c:v>
                </c:pt>
                <c:pt idx="80985">
                  <c:v>0.1135251</c:v>
                </c:pt>
                <c:pt idx="80986">
                  <c:v>0.11349670000000001</c:v>
                </c:pt>
                <c:pt idx="80987">
                  <c:v>0.11346829999999999</c:v>
                </c:pt>
                <c:pt idx="80988">
                  <c:v>0.1134399</c:v>
                </c:pt>
                <c:pt idx="80989">
                  <c:v>0.1134115</c:v>
                </c:pt>
                <c:pt idx="80990">
                  <c:v>0.1133832</c:v>
                </c:pt>
                <c:pt idx="80991">
                  <c:v>0.11335480000000001</c:v>
                </c:pt>
                <c:pt idx="80992">
                  <c:v>0.11332639999999999</c:v>
                </c:pt>
                <c:pt idx="80993">
                  <c:v>0.1132981</c:v>
                </c:pt>
                <c:pt idx="80994">
                  <c:v>0.1132698</c:v>
                </c:pt>
                <c:pt idx="80995">
                  <c:v>0.11324140000000001</c:v>
                </c:pt>
                <c:pt idx="80996">
                  <c:v>0.1132131</c:v>
                </c:pt>
                <c:pt idx="80997">
                  <c:v>0.1131848</c:v>
                </c:pt>
                <c:pt idx="80998">
                  <c:v>0.11315649999999999</c:v>
                </c:pt>
                <c:pt idx="80999">
                  <c:v>0.1131282</c:v>
                </c:pt>
                <c:pt idx="81000">
                  <c:v>0.1130999</c:v>
                </c:pt>
                <c:pt idx="81001">
                  <c:v>0.1130753</c:v>
                </c:pt>
                <c:pt idx="81002">
                  <c:v>0.113051</c:v>
                </c:pt>
                <c:pt idx="81003">
                  <c:v>0.1130269</c:v>
                </c:pt>
                <c:pt idx="81004">
                  <c:v>0.1130029</c:v>
                </c:pt>
                <c:pt idx="81005">
                  <c:v>0.1129791</c:v>
                </c:pt>
                <c:pt idx="81006">
                  <c:v>0.1129554</c:v>
                </c:pt>
                <c:pt idx="81007">
                  <c:v>0.1129319</c:v>
                </c:pt>
                <c:pt idx="81008">
                  <c:v>0.11290849999999999</c:v>
                </c:pt>
                <c:pt idx="81009">
                  <c:v>0.1128851</c:v>
                </c:pt>
                <c:pt idx="81010">
                  <c:v>0.1128619</c:v>
                </c:pt>
                <c:pt idx="81011">
                  <c:v>0.1128388</c:v>
                </c:pt>
                <c:pt idx="81012">
                  <c:v>0.11281579999999999</c:v>
                </c:pt>
                <c:pt idx="81013">
                  <c:v>0.1127928</c:v>
                </c:pt>
                <c:pt idx="81014">
                  <c:v>0.11276990000000001</c:v>
                </c:pt>
                <c:pt idx="81015">
                  <c:v>0.1127471</c:v>
                </c:pt>
                <c:pt idx="81016">
                  <c:v>0.1127244</c:v>
                </c:pt>
                <c:pt idx="81017">
                  <c:v>0.1127017</c:v>
                </c:pt>
                <c:pt idx="81018">
                  <c:v>0.1126791</c:v>
                </c:pt>
                <c:pt idx="81019">
                  <c:v>0.1126566</c:v>
                </c:pt>
                <c:pt idx="81020">
                  <c:v>0.1126341</c:v>
                </c:pt>
                <c:pt idx="81021">
                  <c:v>0.1126117</c:v>
                </c:pt>
                <c:pt idx="81022">
                  <c:v>0.1125893</c:v>
                </c:pt>
                <c:pt idx="81023">
                  <c:v>0.112567</c:v>
                </c:pt>
                <c:pt idx="81024">
                  <c:v>0.1125447</c:v>
                </c:pt>
                <c:pt idx="81025">
                  <c:v>0.1125225</c:v>
                </c:pt>
                <c:pt idx="81026">
                  <c:v>0.1125003</c:v>
                </c:pt>
                <c:pt idx="81027">
                  <c:v>0.1124782</c:v>
                </c:pt>
                <c:pt idx="81028">
                  <c:v>0.1124561</c:v>
                </c:pt>
                <c:pt idx="81029">
                  <c:v>0.1124341</c:v>
                </c:pt>
                <c:pt idx="81030">
                  <c:v>0.1124121</c:v>
                </c:pt>
                <c:pt idx="81031">
                  <c:v>0.11239010000000001</c:v>
                </c:pt>
                <c:pt idx="81032">
                  <c:v>0.1123682</c:v>
                </c:pt>
                <c:pt idx="81033">
                  <c:v>0.1123464</c:v>
                </c:pt>
                <c:pt idx="81034">
                  <c:v>0.1123246</c:v>
                </c:pt>
                <c:pt idx="81035">
                  <c:v>0.11230279999999999</c:v>
                </c:pt>
                <c:pt idx="81036">
                  <c:v>0.11228100000000001</c:v>
                </c:pt>
                <c:pt idx="81037">
                  <c:v>0.11225930000000001</c:v>
                </c:pt>
                <c:pt idx="81038">
                  <c:v>0.11223760000000001</c:v>
                </c:pt>
                <c:pt idx="81039">
                  <c:v>0.112216</c:v>
                </c:pt>
                <c:pt idx="81040">
                  <c:v>0.1121944</c:v>
                </c:pt>
                <c:pt idx="81041">
                  <c:v>0.1121728</c:v>
                </c:pt>
                <c:pt idx="81042">
                  <c:v>0.1121513</c:v>
                </c:pt>
                <c:pt idx="81043">
                  <c:v>0.1121298</c:v>
                </c:pt>
                <c:pt idx="81044">
                  <c:v>0.11210829999999999</c:v>
                </c:pt>
                <c:pt idx="81045">
                  <c:v>0.1120869</c:v>
                </c:pt>
                <c:pt idx="81046">
                  <c:v>0.1120654</c:v>
                </c:pt>
                <c:pt idx="81047">
                  <c:v>0.11204409999999999</c:v>
                </c:pt>
                <c:pt idx="81048">
                  <c:v>0.1120227</c:v>
                </c:pt>
                <c:pt idx="81049">
                  <c:v>0.1120014</c:v>
                </c:pt>
                <c:pt idx="81050">
                  <c:v>0.1119801</c:v>
                </c:pt>
                <c:pt idx="81051">
                  <c:v>0.1119589</c:v>
                </c:pt>
                <c:pt idx="81052">
                  <c:v>0.1119376</c:v>
                </c:pt>
                <c:pt idx="81053">
                  <c:v>0.1119164</c:v>
                </c:pt>
                <c:pt idx="81054">
                  <c:v>0.1118953</c:v>
                </c:pt>
                <c:pt idx="81055">
                  <c:v>0.1118741</c:v>
                </c:pt>
                <c:pt idx="81056">
                  <c:v>0.11185299999999999</c:v>
                </c:pt>
                <c:pt idx="81057">
                  <c:v>0.1118319</c:v>
                </c:pt>
                <c:pt idx="81058">
                  <c:v>0.1118109</c:v>
                </c:pt>
                <c:pt idx="81059">
                  <c:v>0.11178979999999999</c:v>
                </c:pt>
                <c:pt idx="81060">
                  <c:v>0.1117688</c:v>
                </c:pt>
                <c:pt idx="81061">
                  <c:v>0.11174779999999999</c:v>
                </c:pt>
                <c:pt idx="81062">
                  <c:v>0.1117269</c:v>
                </c:pt>
                <c:pt idx="81063">
                  <c:v>0.1117059</c:v>
                </c:pt>
                <c:pt idx="81064">
                  <c:v>0.11168500000000001</c:v>
                </c:pt>
                <c:pt idx="81065">
                  <c:v>0.1116641</c:v>
                </c:pt>
                <c:pt idx="81066">
                  <c:v>0.1116433</c:v>
                </c:pt>
                <c:pt idx="81067">
                  <c:v>0.1116224</c:v>
                </c:pt>
                <c:pt idx="81068">
                  <c:v>0.1116016</c:v>
                </c:pt>
                <c:pt idx="81069">
                  <c:v>0.11158079999999999</c:v>
                </c:pt>
                <c:pt idx="81070">
                  <c:v>0.11156000000000001</c:v>
                </c:pt>
                <c:pt idx="81071">
                  <c:v>0.11153929999999999</c:v>
                </c:pt>
                <c:pt idx="81072">
                  <c:v>0.1115186</c:v>
                </c:pt>
                <c:pt idx="81073">
                  <c:v>0.1114979</c:v>
                </c:pt>
                <c:pt idx="81074">
                  <c:v>0.1114772</c:v>
                </c:pt>
                <c:pt idx="81075">
                  <c:v>0.1114565</c:v>
                </c:pt>
                <c:pt idx="81076">
                  <c:v>0.1114359</c:v>
                </c:pt>
                <c:pt idx="81077">
                  <c:v>0.11141529999999999</c:v>
                </c:pt>
                <c:pt idx="81078">
                  <c:v>0.1113947</c:v>
                </c:pt>
                <c:pt idx="81079">
                  <c:v>0.1113741</c:v>
                </c:pt>
                <c:pt idx="81080">
                  <c:v>0.11135349999999999</c:v>
                </c:pt>
                <c:pt idx="81081">
                  <c:v>0.111333</c:v>
                </c:pt>
                <c:pt idx="81082">
                  <c:v>0.11131249999999999</c:v>
                </c:pt>
                <c:pt idx="81083">
                  <c:v>0.111292</c:v>
                </c:pt>
                <c:pt idx="81084">
                  <c:v>0.1112715</c:v>
                </c:pt>
                <c:pt idx="81085">
                  <c:v>0.11125110000000001</c:v>
                </c:pt>
                <c:pt idx="81086">
                  <c:v>0.1112306</c:v>
                </c:pt>
                <c:pt idx="81087">
                  <c:v>0.1112102</c:v>
                </c:pt>
                <c:pt idx="81088">
                  <c:v>0.11118980000000001</c:v>
                </c:pt>
                <c:pt idx="81089">
                  <c:v>0.1111694</c:v>
                </c:pt>
                <c:pt idx="81090">
                  <c:v>0.1111491</c:v>
                </c:pt>
                <c:pt idx="81091">
                  <c:v>0.1111287</c:v>
                </c:pt>
                <c:pt idx="81092">
                  <c:v>0.1111084</c:v>
                </c:pt>
                <c:pt idx="81093">
                  <c:v>0.1110881</c:v>
                </c:pt>
                <c:pt idx="81094">
                  <c:v>0.11106779999999999</c:v>
                </c:pt>
                <c:pt idx="81095">
                  <c:v>0.11104749999999999</c:v>
                </c:pt>
                <c:pt idx="81096">
                  <c:v>0.1110273</c:v>
                </c:pt>
                <c:pt idx="81097">
                  <c:v>0.11100699999999999</c:v>
                </c:pt>
                <c:pt idx="81098">
                  <c:v>0.1109868</c:v>
                </c:pt>
                <c:pt idx="81099">
                  <c:v>0.1109666</c:v>
                </c:pt>
                <c:pt idx="81100">
                  <c:v>0.1109464</c:v>
                </c:pt>
                <c:pt idx="81101">
                  <c:v>0.11092630000000001</c:v>
                </c:pt>
                <c:pt idx="81102">
                  <c:v>0.11090609999999999</c:v>
                </c:pt>
                <c:pt idx="81103">
                  <c:v>0.110886</c:v>
                </c:pt>
                <c:pt idx="81104">
                  <c:v>0.1108659</c:v>
                </c:pt>
                <c:pt idx="81105">
                  <c:v>0.11084579999999999</c:v>
                </c:pt>
                <c:pt idx="81106">
                  <c:v>0.1108257</c:v>
                </c:pt>
                <c:pt idx="81107">
                  <c:v>0.11080569999999999</c:v>
                </c:pt>
                <c:pt idx="81108">
                  <c:v>0.1107856</c:v>
                </c:pt>
                <c:pt idx="81109">
                  <c:v>0.11076560000000001</c:v>
                </c:pt>
                <c:pt idx="81110">
                  <c:v>0.1107456</c:v>
                </c:pt>
                <c:pt idx="81111">
                  <c:v>0.11072559999999999</c:v>
                </c:pt>
                <c:pt idx="81112">
                  <c:v>0.1107056</c:v>
                </c:pt>
                <c:pt idx="81113">
                  <c:v>0.1106856</c:v>
                </c:pt>
                <c:pt idx="81114">
                  <c:v>0.11066570000000001</c:v>
                </c:pt>
                <c:pt idx="81115">
                  <c:v>0.1106457</c:v>
                </c:pt>
                <c:pt idx="81116">
                  <c:v>0.1106258</c:v>
                </c:pt>
                <c:pt idx="81117">
                  <c:v>0.11060589999999999</c:v>
                </c:pt>
                <c:pt idx="81118">
                  <c:v>0.110586</c:v>
                </c:pt>
                <c:pt idx="81119">
                  <c:v>0.1105661</c:v>
                </c:pt>
                <c:pt idx="81120">
                  <c:v>0.1105463</c:v>
                </c:pt>
                <c:pt idx="81121">
                  <c:v>0.1105264</c:v>
                </c:pt>
                <c:pt idx="81122">
                  <c:v>0.1105066</c:v>
                </c:pt>
                <c:pt idx="81123">
                  <c:v>0.1104868</c:v>
                </c:pt>
                <c:pt idx="81124">
                  <c:v>0.110467</c:v>
                </c:pt>
                <c:pt idx="81125">
                  <c:v>0.1104472</c:v>
                </c:pt>
                <c:pt idx="81126">
                  <c:v>0.1104275</c:v>
                </c:pt>
                <c:pt idx="81127">
                  <c:v>0.1104077</c:v>
                </c:pt>
                <c:pt idx="81128">
                  <c:v>0.110388</c:v>
                </c:pt>
                <c:pt idx="81129">
                  <c:v>0.1103683</c:v>
                </c:pt>
                <c:pt idx="81130">
                  <c:v>0.11034860000000001</c:v>
                </c:pt>
                <c:pt idx="81131">
                  <c:v>0.11032889999999999</c:v>
                </c:pt>
                <c:pt idx="81132">
                  <c:v>0.1103092</c:v>
                </c:pt>
                <c:pt idx="81133">
                  <c:v>0.1102895</c:v>
                </c:pt>
                <c:pt idx="81134">
                  <c:v>0.1102698</c:v>
                </c:pt>
                <c:pt idx="81135">
                  <c:v>0.11025020000000001</c:v>
                </c:pt>
                <c:pt idx="81136">
                  <c:v>0.1102306</c:v>
                </c:pt>
                <c:pt idx="81137">
                  <c:v>0.110211</c:v>
                </c:pt>
                <c:pt idx="81138">
                  <c:v>0.11019139999999999</c:v>
                </c:pt>
                <c:pt idx="81139">
                  <c:v>0.1101718</c:v>
                </c:pt>
                <c:pt idx="81140">
                  <c:v>0.11015220000000001</c:v>
                </c:pt>
                <c:pt idx="81141">
                  <c:v>0.1101327</c:v>
                </c:pt>
                <c:pt idx="81142">
                  <c:v>0.11011310000000001</c:v>
                </c:pt>
                <c:pt idx="81143">
                  <c:v>0.1100936</c:v>
                </c:pt>
                <c:pt idx="81144">
                  <c:v>0.11007409999999999</c:v>
                </c:pt>
                <c:pt idx="81145">
                  <c:v>0.1100546</c:v>
                </c:pt>
                <c:pt idx="81146">
                  <c:v>0.1100351</c:v>
                </c:pt>
                <c:pt idx="81147">
                  <c:v>0.11001560000000001</c:v>
                </c:pt>
                <c:pt idx="81148">
                  <c:v>0.1099961</c:v>
                </c:pt>
                <c:pt idx="81149">
                  <c:v>0.1099767</c:v>
                </c:pt>
                <c:pt idx="81150">
                  <c:v>0.10995729999999999</c:v>
                </c:pt>
                <c:pt idx="81151">
                  <c:v>0.1099378</c:v>
                </c:pt>
                <c:pt idx="81152">
                  <c:v>0.1099184</c:v>
                </c:pt>
                <c:pt idx="81153">
                  <c:v>0.109899</c:v>
                </c:pt>
                <c:pt idx="81154">
                  <c:v>0.10987959999999999</c:v>
                </c:pt>
                <c:pt idx="81155">
                  <c:v>0.10986029999999999</c:v>
                </c:pt>
                <c:pt idx="81156">
                  <c:v>0.10984090000000001</c:v>
                </c:pt>
                <c:pt idx="81157">
                  <c:v>0.10982160000000001</c:v>
                </c:pt>
                <c:pt idx="81158">
                  <c:v>0.1098022</c:v>
                </c:pt>
                <c:pt idx="81159">
                  <c:v>0.1097829</c:v>
                </c:pt>
                <c:pt idx="81160">
                  <c:v>0.1097636</c:v>
                </c:pt>
                <c:pt idx="81161">
                  <c:v>0.1097443</c:v>
                </c:pt>
                <c:pt idx="81162">
                  <c:v>0.109725</c:v>
                </c:pt>
                <c:pt idx="81163">
                  <c:v>0.1097057</c:v>
                </c:pt>
                <c:pt idx="81164">
                  <c:v>0.10968650000000001</c:v>
                </c:pt>
                <c:pt idx="81165">
                  <c:v>0.10966720000000001</c:v>
                </c:pt>
                <c:pt idx="81166">
                  <c:v>0.109648</c:v>
                </c:pt>
                <c:pt idx="81167">
                  <c:v>0.1096288</c:v>
                </c:pt>
                <c:pt idx="81168">
                  <c:v>0.1096096</c:v>
                </c:pt>
                <c:pt idx="81169">
                  <c:v>0.1095904</c:v>
                </c:pt>
                <c:pt idx="81170">
                  <c:v>0.10957119999999999</c:v>
                </c:pt>
                <c:pt idx="81171">
                  <c:v>0.109552</c:v>
                </c:pt>
                <c:pt idx="81172">
                  <c:v>0.1095328</c:v>
                </c:pt>
                <c:pt idx="81173">
                  <c:v>0.10951370000000001</c:v>
                </c:pt>
                <c:pt idx="81174">
                  <c:v>0.1094946</c:v>
                </c:pt>
                <c:pt idx="81175">
                  <c:v>0.1094754</c:v>
                </c:pt>
                <c:pt idx="81176">
                  <c:v>0.10945630000000001</c:v>
                </c:pt>
                <c:pt idx="81177">
                  <c:v>0.1094372</c:v>
                </c:pt>
                <c:pt idx="81178">
                  <c:v>0.1094181</c:v>
                </c:pt>
                <c:pt idx="81179">
                  <c:v>0.109399</c:v>
                </c:pt>
                <c:pt idx="81180">
                  <c:v>0.10938000000000001</c:v>
                </c:pt>
                <c:pt idx="81181">
                  <c:v>0.1093609</c:v>
                </c:pt>
                <c:pt idx="81182">
                  <c:v>0.10934190000000001</c:v>
                </c:pt>
                <c:pt idx="81183">
                  <c:v>0.1093228</c:v>
                </c:pt>
                <c:pt idx="81184">
                  <c:v>0.10930380000000001</c:v>
                </c:pt>
                <c:pt idx="81185">
                  <c:v>0.1092848</c:v>
                </c:pt>
                <c:pt idx="81186">
                  <c:v>0.1092658</c:v>
                </c:pt>
                <c:pt idx="81187">
                  <c:v>0.10924680000000001</c:v>
                </c:pt>
                <c:pt idx="81188">
                  <c:v>0.1092278</c:v>
                </c:pt>
                <c:pt idx="81189">
                  <c:v>0.10920879999999999</c:v>
                </c:pt>
                <c:pt idx="81190">
                  <c:v>0.10918990000000001</c:v>
                </c:pt>
                <c:pt idx="81191">
                  <c:v>0.1091709</c:v>
                </c:pt>
                <c:pt idx="81192">
                  <c:v>0.109152</c:v>
                </c:pt>
                <c:pt idx="81193">
                  <c:v>0.1091331</c:v>
                </c:pt>
                <c:pt idx="81194">
                  <c:v>0.10911419999999999</c:v>
                </c:pt>
                <c:pt idx="81195">
                  <c:v>0.10909530000000001</c:v>
                </c:pt>
                <c:pt idx="81196">
                  <c:v>0.1090764</c:v>
                </c:pt>
                <c:pt idx="81197">
                  <c:v>0.1090575</c:v>
                </c:pt>
                <c:pt idx="81198">
                  <c:v>0.1090386</c:v>
                </c:pt>
                <c:pt idx="81199">
                  <c:v>0.1090198</c:v>
                </c:pt>
                <c:pt idx="81200">
                  <c:v>0.1090009</c:v>
                </c:pt>
                <c:pt idx="81201">
                  <c:v>0.1089821</c:v>
                </c:pt>
                <c:pt idx="81202">
                  <c:v>0.1089633</c:v>
                </c:pt>
                <c:pt idx="81203">
                  <c:v>0.1089444</c:v>
                </c:pt>
                <c:pt idx="81204">
                  <c:v>0.1089256</c:v>
                </c:pt>
                <c:pt idx="81205">
                  <c:v>0.1089068</c:v>
                </c:pt>
                <c:pt idx="81206">
                  <c:v>0.1088881</c:v>
                </c:pt>
                <c:pt idx="81207">
                  <c:v>0.1088693</c:v>
                </c:pt>
                <c:pt idx="81208">
                  <c:v>0.1088505</c:v>
                </c:pt>
                <c:pt idx="81209">
                  <c:v>0.10883180000000001</c:v>
                </c:pt>
                <c:pt idx="81210">
                  <c:v>0.10881299999999999</c:v>
                </c:pt>
                <c:pt idx="81211">
                  <c:v>0.1087943</c:v>
                </c:pt>
                <c:pt idx="81212">
                  <c:v>0.1087755</c:v>
                </c:pt>
                <c:pt idx="81213">
                  <c:v>0.1087568</c:v>
                </c:pt>
                <c:pt idx="81214">
                  <c:v>0.1087381</c:v>
                </c:pt>
                <c:pt idx="81215">
                  <c:v>0.10871939999999999</c:v>
                </c:pt>
                <c:pt idx="81216">
                  <c:v>0.1087008</c:v>
                </c:pt>
                <c:pt idx="81217">
                  <c:v>0.1086821</c:v>
                </c:pt>
                <c:pt idx="81218">
                  <c:v>0.10866339999999999</c:v>
                </c:pt>
                <c:pt idx="81219">
                  <c:v>0.1086448</c:v>
                </c:pt>
                <c:pt idx="81220">
                  <c:v>0.1086261</c:v>
                </c:pt>
                <c:pt idx="81221">
                  <c:v>0.1086075</c:v>
                </c:pt>
                <c:pt idx="81222">
                  <c:v>0.1085889</c:v>
                </c:pt>
                <c:pt idx="81223">
                  <c:v>0.10857029999999999</c:v>
                </c:pt>
                <c:pt idx="81224">
                  <c:v>0.1085517</c:v>
                </c:pt>
                <c:pt idx="81225">
                  <c:v>0.10853309999999999</c:v>
                </c:pt>
                <c:pt idx="81226">
                  <c:v>0.1085145</c:v>
                </c:pt>
                <c:pt idx="81227">
                  <c:v>0.10849590000000001</c:v>
                </c:pt>
                <c:pt idx="81228">
                  <c:v>0.1084774</c:v>
                </c:pt>
                <c:pt idx="81229">
                  <c:v>0.10845879999999999</c:v>
                </c:pt>
                <c:pt idx="81230">
                  <c:v>0.1084403</c:v>
                </c:pt>
                <c:pt idx="81231">
                  <c:v>0.1084217</c:v>
                </c:pt>
                <c:pt idx="81232">
                  <c:v>0.10840320000000001</c:v>
                </c:pt>
                <c:pt idx="81233">
                  <c:v>0.1083847</c:v>
                </c:pt>
                <c:pt idx="81234">
                  <c:v>0.1083662</c:v>
                </c:pt>
                <c:pt idx="81235">
                  <c:v>0.10834770000000001</c:v>
                </c:pt>
                <c:pt idx="81236">
                  <c:v>0.1083292</c:v>
                </c:pt>
                <c:pt idx="81237">
                  <c:v>0.1083107</c:v>
                </c:pt>
                <c:pt idx="81238">
                  <c:v>0.10829229999999999</c:v>
                </c:pt>
                <c:pt idx="81239">
                  <c:v>0.1082738</c:v>
                </c:pt>
                <c:pt idx="81240">
                  <c:v>0.1082554</c:v>
                </c:pt>
                <c:pt idx="81241">
                  <c:v>0.1082369</c:v>
                </c:pt>
                <c:pt idx="81242">
                  <c:v>0.1082185</c:v>
                </c:pt>
                <c:pt idx="81243">
                  <c:v>0.10820009999999999</c:v>
                </c:pt>
                <c:pt idx="81244">
                  <c:v>0.10818170000000001</c:v>
                </c:pt>
                <c:pt idx="81245">
                  <c:v>0.1081633</c:v>
                </c:pt>
                <c:pt idx="81246">
                  <c:v>0.1081449</c:v>
                </c:pt>
                <c:pt idx="81247">
                  <c:v>0.1081265</c:v>
                </c:pt>
                <c:pt idx="81248">
                  <c:v>0.1081081</c:v>
                </c:pt>
                <c:pt idx="81249">
                  <c:v>0.1080898</c:v>
                </c:pt>
                <c:pt idx="81250">
                  <c:v>0.1080714</c:v>
                </c:pt>
                <c:pt idx="81251">
                  <c:v>0.1080531</c:v>
                </c:pt>
                <c:pt idx="81252">
                  <c:v>0.1080347</c:v>
                </c:pt>
                <c:pt idx="81253">
                  <c:v>0.1080164</c:v>
                </c:pt>
                <c:pt idx="81254">
                  <c:v>0.1079981</c:v>
                </c:pt>
                <c:pt idx="81255">
                  <c:v>0.1079798</c:v>
                </c:pt>
                <c:pt idx="81256">
                  <c:v>0.1079615</c:v>
                </c:pt>
                <c:pt idx="81257">
                  <c:v>0.1079432</c:v>
                </c:pt>
                <c:pt idx="81258">
                  <c:v>0.1079249</c:v>
                </c:pt>
                <c:pt idx="81259">
                  <c:v>0.10790660000000001</c:v>
                </c:pt>
                <c:pt idx="81260">
                  <c:v>0.1078884</c:v>
                </c:pt>
                <c:pt idx="81261">
                  <c:v>0.1078701</c:v>
                </c:pt>
                <c:pt idx="81262">
                  <c:v>0.1078519</c:v>
                </c:pt>
                <c:pt idx="81263">
                  <c:v>0.1078336</c:v>
                </c:pt>
                <c:pt idx="81264">
                  <c:v>0.10781540000000001</c:v>
                </c:pt>
                <c:pt idx="81265">
                  <c:v>0.1077972</c:v>
                </c:pt>
                <c:pt idx="81266">
                  <c:v>0.107779</c:v>
                </c:pt>
                <c:pt idx="81267">
                  <c:v>0.1077608</c:v>
                </c:pt>
                <c:pt idx="81268">
                  <c:v>0.10774259999999999</c:v>
                </c:pt>
                <c:pt idx="81269">
                  <c:v>0.1077244</c:v>
                </c:pt>
                <c:pt idx="81270">
                  <c:v>0.1077062</c:v>
                </c:pt>
                <c:pt idx="81271">
                  <c:v>0.10768800000000001</c:v>
                </c:pt>
                <c:pt idx="81272">
                  <c:v>0.1076699</c:v>
                </c:pt>
                <c:pt idx="81273">
                  <c:v>0.1076517</c:v>
                </c:pt>
                <c:pt idx="81274">
                  <c:v>0.1076336</c:v>
                </c:pt>
                <c:pt idx="81275">
                  <c:v>0.1076155</c:v>
                </c:pt>
                <c:pt idx="81276">
                  <c:v>0.10759730000000001</c:v>
                </c:pt>
                <c:pt idx="81277">
                  <c:v>0.1075792</c:v>
                </c:pt>
                <c:pt idx="81278">
                  <c:v>0.10756110000000001</c:v>
                </c:pt>
                <c:pt idx="81279">
                  <c:v>0.107543</c:v>
                </c:pt>
                <c:pt idx="81280">
                  <c:v>0.10752490000000001</c:v>
                </c:pt>
                <c:pt idx="81281">
                  <c:v>0.1075069</c:v>
                </c:pt>
                <c:pt idx="81282">
                  <c:v>0.1074888</c:v>
                </c:pt>
                <c:pt idx="81283">
                  <c:v>0.1074707</c:v>
                </c:pt>
                <c:pt idx="81284">
                  <c:v>0.1074527</c:v>
                </c:pt>
                <c:pt idx="81285">
                  <c:v>0.10743460000000001</c:v>
                </c:pt>
                <c:pt idx="81286">
                  <c:v>0.1074166</c:v>
                </c:pt>
                <c:pt idx="81287">
                  <c:v>0.10739849999999999</c:v>
                </c:pt>
                <c:pt idx="81288">
                  <c:v>0.1073805</c:v>
                </c:pt>
                <c:pt idx="81289">
                  <c:v>0.1073625</c:v>
                </c:pt>
                <c:pt idx="81290">
                  <c:v>0.1073445</c:v>
                </c:pt>
                <c:pt idx="81291">
                  <c:v>0.10732650000000001</c:v>
                </c:pt>
                <c:pt idx="81292">
                  <c:v>0.1073085</c:v>
                </c:pt>
                <c:pt idx="81293">
                  <c:v>0.1072905</c:v>
                </c:pt>
                <c:pt idx="81294">
                  <c:v>0.1072726</c:v>
                </c:pt>
                <c:pt idx="81295">
                  <c:v>0.10725460000000001</c:v>
                </c:pt>
                <c:pt idx="81296">
                  <c:v>0.1072366</c:v>
                </c:pt>
                <c:pt idx="81297">
                  <c:v>0.1072187</c:v>
                </c:pt>
                <c:pt idx="81298">
                  <c:v>0.1072007</c:v>
                </c:pt>
                <c:pt idx="81299">
                  <c:v>0.10718279999999999</c:v>
                </c:pt>
                <c:pt idx="81300">
                  <c:v>0.10716489999999999</c:v>
                </c:pt>
                <c:pt idx="81301">
                  <c:v>0.10714700000000001</c:v>
                </c:pt>
                <c:pt idx="81302">
                  <c:v>0.1071291</c:v>
                </c:pt>
                <c:pt idx="81303">
                  <c:v>0.1071112</c:v>
                </c:pt>
                <c:pt idx="81304">
                  <c:v>0.1070933</c:v>
                </c:pt>
                <c:pt idx="81305">
                  <c:v>0.1070754</c:v>
                </c:pt>
                <c:pt idx="81306">
                  <c:v>0.1070575</c:v>
                </c:pt>
                <c:pt idx="81307">
                  <c:v>0.1070396</c:v>
                </c:pt>
                <c:pt idx="81308">
                  <c:v>0.1070218</c:v>
                </c:pt>
                <c:pt idx="81309">
                  <c:v>0.1070039</c:v>
                </c:pt>
                <c:pt idx="81310">
                  <c:v>0.1069861</c:v>
                </c:pt>
                <c:pt idx="81311">
                  <c:v>0.1069683</c:v>
                </c:pt>
                <c:pt idx="81312">
                  <c:v>0.1069504</c:v>
                </c:pt>
                <c:pt idx="81313">
                  <c:v>0.1069326</c:v>
                </c:pt>
                <c:pt idx="81314">
                  <c:v>0.1069148</c:v>
                </c:pt>
                <c:pt idx="81315">
                  <c:v>0.10689700000000001</c:v>
                </c:pt>
                <c:pt idx="81316">
                  <c:v>0.10687919999999999</c:v>
                </c:pt>
                <c:pt idx="81317">
                  <c:v>0.1068614</c:v>
                </c:pt>
                <c:pt idx="81318">
                  <c:v>0.1068436</c:v>
                </c:pt>
                <c:pt idx="81319">
                  <c:v>0.1068258</c:v>
                </c:pt>
                <c:pt idx="81320">
                  <c:v>0.1068081</c:v>
                </c:pt>
                <c:pt idx="81321">
                  <c:v>0.1067903</c:v>
                </c:pt>
                <c:pt idx="81322">
                  <c:v>0.10677250000000001</c:v>
                </c:pt>
                <c:pt idx="81323">
                  <c:v>0.1067548</c:v>
                </c:pt>
                <c:pt idx="81324">
                  <c:v>0.1067371</c:v>
                </c:pt>
                <c:pt idx="81325">
                  <c:v>0.1067193</c:v>
                </c:pt>
                <c:pt idx="81326">
                  <c:v>0.10670159999999999</c:v>
                </c:pt>
                <c:pt idx="81327">
                  <c:v>0.1066839</c:v>
                </c:pt>
                <c:pt idx="81328">
                  <c:v>0.1066662</c:v>
                </c:pt>
                <c:pt idx="81329">
                  <c:v>0.10664849999999999</c:v>
                </c:pt>
                <c:pt idx="81330">
                  <c:v>0.1066308</c:v>
                </c:pt>
                <c:pt idx="81331">
                  <c:v>0.10661320000000001</c:v>
                </c:pt>
                <c:pt idx="81332">
                  <c:v>0.1065955</c:v>
                </c:pt>
                <c:pt idx="81333">
                  <c:v>0.1065778</c:v>
                </c:pt>
                <c:pt idx="81334">
                  <c:v>0.10656019999999999</c:v>
                </c:pt>
                <c:pt idx="81335">
                  <c:v>0.1065425</c:v>
                </c:pt>
                <c:pt idx="81336">
                  <c:v>0.10652490000000001</c:v>
                </c:pt>
                <c:pt idx="81337">
                  <c:v>0.1065072</c:v>
                </c:pt>
                <c:pt idx="81338">
                  <c:v>0.1064896</c:v>
                </c:pt>
                <c:pt idx="81339">
                  <c:v>0.106472</c:v>
                </c:pt>
                <c:pt idx="81340">
                  <c:v>0.1064544</c:v>
                </c:pt>
                <c:pt idx="81341">
                  <c:v>0.1064368</c:v>
                </c:pt>
                <c:pt idx="81342">
                  <c:v>0.10641920000000001</c:v>
                </c:pt>
                <c:pt idx="81343">
                  <c:v>0.1064016</c:v>
                </c:pt>
                <c:pt idx="81344">
                  <c:v>0.10638400000000001</c:v>
                </c:pt>
                <c:pt idx="81345">
                  <c:v>0.1063664</c:v>
                </c:pt>
                <c:pt idx="81346">
                  <c:v>0.10634879999999999</c:v>
                </c:pt>
                <c:pt idx="81347">
                  <c:v>0.1063313</c:v>
                </c:pt>
                <c:pt idx="81348">
                  <c:v>0.1063137</c:v>
                </c:pt>
                <c:pt idx="81349">
                  <c:v>0.10629619999999999</c:v>
                </c:pt>
                <c:pt idx="81350">
                  <c:v>0.1062786</c:v>
                </c:pt>
                <c:pt idx="81351">
                  <c:v>0.1062611</c:v>
                </c:pt>
                <c:pt idx="81352">
                  <c:v>0.10624359999999999</c:v>
                </c:pt>
                <c:pt idx="81353">
                  <c:v>0.1062261</c:v>
                </c:pt>
                <c:pt idx="81354">
                  <c:v>0.1062086</c:v>
                </c:pt>
                <c:pt idx="81355">
                  <c:v>0.1061911</c:v>
                </c:pt>
                <c:pt idx="81356">
                  <c:v>0.10617360000000001</c:v>
                </c:pt>
                <c:pt idx="81357">
                  <c:v>0.1061561</c:v>
                </c:pt>
                <c:pt idx="81358">
                  <c:v>0.1061386</c:v>
                </c:pt>
                <c:pt idx="81359">
                  <c:v>0.1061211</c:v>
                </c:pt>
                <c:pt idx="81360">
                  <c:v>0.1061037</c:v>
                </c:pt>
                <c:pt idx="81361">
                  <c:v>0.10608620000000001</c:v>
                </c:pt>
                <c:pt idx="81362">
                  <c:v>0.1060688</c:v>
                </c:pt>
                <c:pt idx="81363">
                  <c:v>0.1060513</c:v>
                </c:pt>
                <c:pt idx="81364">
                  <c:v>0.1060339</c:v>
                </c:pt>
                <c:pt idx="81365">
                  <c:v>0.1060165</c:v>
                </c:pt>
                <c:pt idx="81366">
                  <c:v>0.105999</c:v>
                </c:pt>
                <c:pt idx="81367">
                  <c:v>0.1059816</c:v>
                </c:pt>
                <c:pt idx="81368">
                  <c:v>0.10596419999999999</c:v>
                </c:pt>
                <c:pt idx="81369">
                  <c:v>0.10594679999999999</c:v>
                </c:pt>
                <c:pt idx="81370">
                  <c:v>0.10592940000000001</c:v>
                </c:pt>
                <c:pt idx="81371">
                  <c:v>0.1059121</c:v>
                </c:pt>
                <c:pt idx="81372">
                  <c:v>0.10589469999999999</c:v>
                </c:pt>
                <c:pt idx="81373">
                  <c:v>0.10587729999999999</c:v>
                </c:pt>
                <c:pt idx="81374">
                  <c:v>0.10585990000000001</c:v>
                </c:pt>
                <c:pt idx="81375">
                  <c:v>0.1058426</c:v>
                </c:pt>
                <c:pt idx="81376">
                  <c:v>0.10582519999999999</c:v>
                </c:pt>
                <c:pt idx="81377">
                  <c:v>0.1058079</c:v>
                </c:pt>
                <c:pt idx="81378">
                  <c:v>0.1057905</c:v>
                </c:pt>
                <c:pt idx="81379">
                  <c:v>0.1057732</c:v>
                </c:pt>
                <c:pt idx="81380">
                  <c:v>0.1057559</c:v>
                </c:pt>
                <c:pt idx="81381">
                  <c:v>0.1057386</c:v>
                </c:pt>
                <c:pt idx="81382">
                  <c:v>0.1057213</c:v>
                </c:pt>
                <c:pt idx="81383">
                  <c:v>0.10570400000000001</c:v>
                </c:pt>
                <c:pt idx="81384">
                  <c:v>0.10568669999999999</c:v>
                </c:pt>
                <c:pt idx="81385">
                  <c:v>0.1056694</c:v>
                </c:pt>
                <c:pt idx="81386">
                  <c:v>0.1056521</c:v>
                </c:pt>
                <c:pt idx="81387">
                  <c:v>0.1056348</c:v>
                </c:pt>
                <c:pt idx="81388">
                  <c:v>0.10561760000000001</c:v>
                </c:pt>
                <c:pt idx="81389">
                  <c:v>0.10560029999999999</c:v>
                </c:pt>
                <c:pt idx="81390">
                  <c:v>0.1055831</c:v>
                </c:pt>
                <c:pt idx="81391">
                  <c:v>0.1055658</c:v>
                </c:pt>
                <c:pt idx="81392">
                  <c:v>0.10554860000000001</c:v>
                </c:pt>
                <c:pt idx="81393">
                  <c:v>0.10553129999999999</c:v>
                </c:pt>
                <c:pt idx="81394">
                  <c:v>0.1055141</c:v>
                </c:pt>
                <c:pt idx="81395">
                  <c:v>0.1054969</c:v>
                </c:pt>
                <c:pt idx="81396">
                  <c:v>0.1054797</c:v>
                </c:pt>
                <c:pt idx="81397">
                  <c:v>0.1054625</c:v>
                </c:pt>
                <c:pt idx="81398">
                  <c:v>0.10544530000000001</c:v>
                </c:pt>
                <c:pt idx="81399">
                  <c:v>0.1054281</c:v>
                </c:pt>
                <c:pt idx="81400">
                  <c:v>0.1054109</c:v>
                </c:pt>
                <c:pt idx="81401">
                  <c:v>0.10539370000000001</c:v>
                </c:pt>
                <c:pt idx="81402">
                  <c:v>0.1053766</c:v>
                </c:pt>
                <c:pt idx="81403">
                  <c:v>0.10535940000000001</c:v>
                </c:pt>
                <c:pt idx="81404">
                  <c:v>0.1053422</c:v>
                </c:pt>
                <c:pt idx="81405">
                  <c:v>0.1053251</c:v>
                </c:pt>
                <c:pt idx="81406">
                  <c:v>0.105308</c:v>
                </c:pt>
                <c:pt idx="81407">
                  <c:v>0.1052908</c:v>
                </c:pt>
                <c:pt idx="81408">
                  <c:v>0.1052737</c:v>
                </c:pt>
                <c:pt idx="81409">
                  <c:v>0.10525660000000001</c:v>
                </c:pt>
                <c:pt idx="81410">
                  <c:v>0.1052395</c:v>
                </c:pt>
                <c:pt idx="81411">
                  <c:v>0.1052223</c:v>
                </c:pt>
                <c:pt idx="81412">
                  <c:v>0.1052052</c:v>
                </c:pt>
                <c:pt idx="81413">
                  <c:v>0.10518810000000001</c:v>
                </c:pt>
                <c:pt idx="81414">
                  <c:v>0.105171</c:v>
                </c:pt>
                <c:pt idx="81415">
                  <c:v>0.105154</c:v>
                </c:pt>
                <c:pt idx="81416">
                  <c:v>0.10513690000000001</c:v>
                </c:pt>
                <c:pt idx="81417">
                  <c:v>0.1051198</c:v>
                </c:pt>
                <c:pt idx="81418">
                  <c:v>0.10510269999999999</c:v>
                </c:pt>
                <c:pt idx="81419">
                  <c:v>0.1050857</c:v>
                </c:pt>
                <c:pt idx="81420">
                  <c:v>0.1050686</c:v>
                </c:pt>
                <c:pt idx="81421">
                  <c:v>0.10505159999999999</c:v>
                </c:pt>
                <c:pt idx="81422">
                  <c:v>0.10503460000000001</c:v>
                </c:pt>
                <c:pt idx="81423">
                  <c:v>0.1050175</c:v>
                </c:pt>
                <c:pt idx="81424">
                  <c:v>0.1050005</c:v>
                </c:pt>
                <c:pt idx="81425">
                  <c:v>0.10498349999999999</c:v>
                </c:pt>
                <c:pt idx="81426">
                  <c:v>0.1049665</c:v>
                </c:pt>
                <c:pt idx="81427">
                  <c:v>0.1049495</c:v>
                </c:pt>
                <c:pt idx="81428">
                  <c:v>0.1049325</c:v>
                </c:pt>
                <c:pt idx="81429">
                  <c:v>0.10491549999999999</c:v>
                </c:pt>
                <c:pt idx="81430">
                  <c:v>0.10489850000000001</c:v>
                </c:pt>
                <c:pt idx="81431">
                  <c:v>0.1048815</c:v>
                </c:pt>
                <c:pt idx="81432">
                  <c:v>0.1048645</c:v>
                </c:pt>
                <c:pt idx="81433">
                  <c:v>0.1048476</c:v>
                </c:pt>
                <c:pt idx="81434">
                  <c:v>0.1048306</c:v>
                </c:pt>
                <c:pt idx="81435">
                  <c:v>0.1048137</c:v>
                </c:pt>
                <c:pt idx="81436">
                  <c:v>0.10479670000000001</c:v>
                </c:pt>
                <c:pt idx="81437">
                  <c:v>0.10477980000000001</c:v>
                </c:pt>
                <c:pt idx="81438">
                  <c:v>0.1047628</c:v>
                </c:pt>
                <c:pt idx="81439">
                  <c:v>0.1047459</c:v>
                </c:pt>
                <c:pt idx="81440">
                  <c:v>0.104729</c:v>
                </c:pt>
                <c:pt idx="81441">
                  <c:v>0.1047121</c:v>
                </c:pt>
                <c:pt idx="81442">
                  <c:v>0.1046952</c:v>
                </c:pt>
                <c:pt idx="81443">
                  <c:v>0.1046783</c:v>
                </c:pt>
                <c:pt idx="81444">
                  <c:v>0.1046614</c:v>
                </c:pt>
                <c:pt idx="81445">
                  <c:v>0.1046445</c:v>
                </c:pt>
                <c:pt idx="81446">
                  <c:v>0.1046276</c:v>
                </c:pt>
                <c:pt idx="81447">
                  <c:v>0.1046107</c:v>
                </c:pt>
                <c:pt idx="81448">
                  <c:v>0.1045939</c:v>
                </c:pt>
                <c:pt idx="81449">
                  <c:v>0.104577</c:v>
                </c:pt>
                <c:pt idx="81450">
                  <c:v>0.1045601</c:v>
                </c:pt>
                <c:pt idx="81451">
                  <c:v>0.10454330000000001</c:v>
                </c:pt>
                <c:pt idx="81452">
                  <c:v>0.10452640000000001</c:v>
                </c:pt>
                <c:pt idx="81453">
                  <c:v>0.10450959999999999</c:v>
                </c:pt>
                <c:pt idx="81454">
                  <c:v>0.1044928</c:v>
                </c:pt>
                <c:pt idx="81455">
                  <c:v>0.1044759</c:v>
                </c:pt>
                <c:pt idx="81456">
                  <c:v>0.1044591</c:v>
                </c:pt>
                <c:pt idx="81457">
                  <c:v>0.1044423</c:v>
                </c:pt>
                <c:pt idx="81458">
                  <c:v>0.1044255</c:v>
                </c:pt>
                <c:pt idx="81459">
                  <c:v>0.10440869999999999</c:v>
                </c:pt>
                <c:pt idx="81460">
                  <c:v>0.1043919</c:v>
                </c:pt>
                <c:pt idx="81461">
                  <c:v>0.1043751</c:v>
                </c:pt>
                <c:pt idx="81462">
                  <c:v>0.1043583</c:v>
                </c:pt>
                <c:pt idx="81463">
                  <c:v>0.10434160000000001</c:v>
                </c:pt>
                <c:pt idx="81464">
                  <c:v>0.1043248</c:v>
                </c:pt>
                <c:pt idx="81465">
                  <c:v>0.104308</c:v>
                </c:pt>
                <c:pt idx="81466">
                  <c:v>0.1042913</c:v>
                </c:pt>
                <c:pt idx="81467">
                  <c:v>0.10427450000000001</c:v>
                </c:pt>
                <c:pt idx="81468">
                  <c:v>0.1042578</c:v>
                </c:pt>
                <c:pt idx="81469">
                  <c:v>0.104241</c:v>
                </c:pt>
                <c:pt idx="81470">
                  <c:v>0.10422430000000001</c:v>
                </c:pt>
                <c:pt idx="81471">
                  <c:v>0.1042076</c:v>
                </c:pt>
                <c:pt idx="81472">
                  <c:v>0.1041909</c:v>
                </c:pt>
                <c:pt idx="81473">
                  <c:v>0.10417419999999999</c:v>
                </c:pt>
                <c:pt idx="81474">
                  <c:v>0.1041574</c:v>
                </c:pt>
                <c:pt idx="81475">
                  <c:v>0.1041407</c:v>
                </c:pt>
                <c:pt idx="81476">
                  <c:v>0.10412399999999999</c:v>
                </c:pt>
                <c:pt idx="81477">
                  <c:v>0.1041074</c:v>
                </c:pt>
                <c:pt idx="81478">
                  <c:v>0.10409069999999999</c:v>
                </c:pt>
                <c:pt idx="81479">
                  <c:v>0.104074</c:v>
                </c:pt>
                <c:pt idx="81480">
                  <c:v>0.10405730000000001</c:v>
                </c:pt>
                <c:pt idx="81481">
                  <c:v>0.1040407</c:v>
                </c:pt>
                <c:pt idx="81482">
                  <c:v>0.10402400000000001</c:v>
                </c:pt>
                <c:pt idx="81483">
                  <c:v>0.1040074</c:v>
                </c:pt>
                <c:pt idx="81484">
                  <c:v>0.10399070000000001</c:v>
                </c:pt>
                <c:pt idx="81485">
                  <c:v>0.1039741</c:v>
                </c:pt>
                <c:pt idx="81486">
                  <c:v>0.10395740000000001</c:v>
                </c:pt>
                <c:pt idx="81487">
                  <c:v>0.1039408</c:v>
                </c:pt>
                <c:pt idx="81488">
                  <c:v>0.10392419999999999</c:v>
                </c:pt>
                <c:pt idx="81489">
                  <c:v>0.1039076</c:v>
                </c:pt>
                <c:pt idx="81490">
                  <c:v>0.103891</c:v>
                </c:pt>
                <c:pt idx="81491">
                  <c:v>0.10387440000000001</c:v>
                </c:pt>
                <c:pt idx="81492">
                  <c:v>0.1038578</c:v>
                </c:pt>
                <c:pt idx="81493">
                  <c:v>0.10384119999999999</c:v>
                </c:pt>
                <c:pt idx="81494">
                  <c:v>0.1038246</c:v>
                </c:pt>
                <c:pt idx="81495">
                  <c:v>0.103808</c:v>
                </c:pt>
                <c:pt idx="81496">
                  <c:v>0.10379140000000001</c:v>
                </c:pt>
                <c:pt idx="81497">
                  <c:v>0.1037748</c:v>
                </c:pt>
                <c:pt idx="81498">
                  <c:v>0.1037583</c:v>
                </c:pt>
                <c:pt idx="81499">
                  <c:v>0.10374170000000001</c:v>
                </c:pt>
                <c:pt idx="81500">
                  <c:v>0.1037252</c:v>
                </c:pt>
                <c:pt idx="81501">
                  <c:v>0.1037086</c:v>
                </c:pt>
                <c:pt idx="81502">
                  <c:v>0.1036921</c:v>
                </c:pt>
                <c:pt idx="81503">
                  <c:v>0.10367560000000001</c:v>
                </c:pt>
                <c:pt idx="81504">
                  <c:v>0.103659</c:v>
                </c:pt>
                <c:pt idx="81505">
                  <c:v>0.1036425</c:v>
                </c:pt>
                <c:pt idx="81506">
                  <c:v>0.103626</c:v>
                </c:pt>
                <c:pt idx="81507">
                  <c:v>0.10360949999999999</c:v>
                </c:pt>
                <c:pt idx="81508">
                  <c:v>0.103593</c:v>
                </c:pt>
                <c:pt idx="81509">
                  <c:v>0.1035765</c:v>
                </c:pt>
                <c:pt idx="81510">
                  <c:v>0.10356</c:v>
                </c:pt>
                <c:pt idx="81511">
                  <c:v>0.1035435</c:v>
                </c:pt>
                <c:pt idx="81512">
                  <c:v>0.10352699999999999</c:v>
                </c:pt>
                <c:pt idx="81513">
                  <c:v>0.10351050000000001</c:v>
                </c:pt>
                <c:pt idx="81514">
                  <c:v>0.10349410000000001</c:v>
                </c:pt>
                <c:pt idx="81515">
                  <c:v>0.1034776</c:v>
                </c:pt>
                <c:pt idx="81516">
                  <c:v>0.1034611</c:v>
                </c:pt>
                <c:pt idx="81517">
                  <c:v>0.1034447</c:v>
                </c:pt>
                <c:pt idx="81518">
                  <c:v>0.1034282</c:v>
                </c:pt>
                <c:pt idx="81519">
                  <c:v>0.1034118</c:v>
                </c:pt>
                <c:pt idx="81520">
                  <c:v>0.1033954</c:v>
                </c:pt>
                <c:pt idx="81521">
                  <c:v>0.1033789</c:v>
                </c:pt>
                <c:pt idx="81522">
                  <c:v>0.1033625</c:v>
                </c:pt>
                <c:pt idx="81523">
                  <c:v>0.1033461</c:v>
                </c:pt>
                <c:pt idx="81524">
                  <c:v>0.1033297</c:v>
                </c:pt>
                <c:pt idx="81525">
                  <c:v>0.1033133</c:v>
                </c:pt>
                <c:pt idx="81526">
                  <c:v>0.1032969</c:v>
                </c:pt>
                <c:pt idx="81527">
                  <c:v>0.1032805</c:v>
                </c:pt>
                <c:pt idx="81528">
                  <c:v>0.1032641</c:v>
                </c:pt>
                <c:pt idx="81529">
                  <c:v>0.1032477</c:v>
                </c:pt>
                <c:pt idx="81530">
                  <c:v>0.1032313</c:v>
                </c:pt>
                <c:pt idx="81531">
                  <c:v>0.1032149</c:v>
                </c:pt>
                <c:pt idx="81532">
                  <c:v>0.1031986</c:v>
                </c:pt>
                <c:pt idx="81533">
                  <c:v>0.1031822</c:v>
                </c:pt>
                <c:pt idx="81534">
                  <c:v>0.1031659</c:v>
                </c:pt>
                <c:pt idx="81535">
                  <c:v>0.10314950000000001</c:v>
                </c:pt>
                <c:pt idx="81536">
                  <c:v>0.10313319999999999</c:v>
                </c:pt>
                <c:pt idx="81537">
                  <c:v>0.10311679999999999</c:v>
                </c:pt>
                <c:pt idx="81538">
                  <c:v>0.1031005</c:v>
                </c:pt>
                <c:pt idx="81539">
                  <c:v>0.1030842</c:v>
                </c:pt>
                <c:pt idx="81540">
                  <c:v>0.1030678</c:v>
                </c:pt>
                <c:pt idx="81541">
                  <c:v>0.1030515</c:v>
                </c:pt>
                <c:pt idx="81542">
                  <c:v>0.10303519999999999</c:v>
                </c:pt>
                <c:pt idx="81543">
                  <c:v>0.1030189</c:v>
                </c:pt>
                <c:pt idx="81544">
                  <c:v>0.1030026</c:v>
                </c:pt>
                <c:pt idx="81545">
                  <c:v>0.1029863</c:v>
                </c:pt>
                <c:pt idx="81546">
                  <c:v>0.10297000000000001</c:v>
                </c:pt>
                <c:pt idx="81547">
                  <c:v>0.1029538</c:v>
                </c:pt>
                <c:pt idx="81548">
                  <c:v>0.1029375</c:v>
                </c:pt>
                <c:pt idx="81549">
                  <c:v>0.1029212</c:v>
                </c:pt>
                <c:pt idx="81550">
                  <c:v>0.10290489999999999</c:v>
                </c:pt>
                <c:pt idx="81551">
                  <c:v>0.1028887</c:v>
                </c:pt>
                <c:pt idx="81552">
                  <c:v>0.1028724</c:v>
                </c:pt>
                <c:pt idx="81553">
                  <c:v>0.10285619999999999</c:v>
                </c:pt>
                <c:pt idx="81554">
                  <c:v>0.1028399</c:v>
                </c:pt>
                <c:pt idx="81555">
                  <c:v>0.1028237</c:v>
                </c:pt>
                <c:pt idx="81556">
                  <c:v>0.1028075</c:v>
                </c:pt>
                <c:pt idx="81557">
                  <c:v>0.1027912</c:v>
                </c:pt>
                <c:pt idx="81558">
                  <c:v>0.10277500000000001</c:v>
                </c:pt>
                <c:pt idx="81559">
                  <c:v>0.1027588</c:v>
                </c:pt>
                <c:pt idx="81560">
                  <c:v>0.1027426</c:v>
                </c:pt>
                <c:pt idx="81561">
                  <c:v>0.1027264</c:v>
                </c:pt>
                <c:pt idx="81562">
                  <c:v>0.1027102</c:v>
                </c:pt>
                <c:pt idx="81563">
                  <c:v>0.10269399999999999</c:v>
                </c:pt>
                <c:pt idx="81564">
                  <c:v>0.1026778</c:v>
                </c:pt>
                <c:pt idx="81565">
                  <c:v>0.10266160000000001</c:v>
                </c:pt>
                <c:pt idx="81566">
                  <c:v>0.1026455</c:v>
                </c:pt>
                <c:pt idx="81567">
                  <c:v>0.10262930000000001</c:v>
                </c:pt>
                <c:pt idx="81568">
                  <c:v>0.1026131</c:v>
                </c:pt>
                <c:pt idx="81569">
                  <c:v>0.10259699999999999</c:v>
                </c:pt>
                <c:pt idx="81570">
                  <c:v>0.1025808</c:v>
                </c:pt>
                <c:pt idx="81571">
                  <c:v>0.10256469999999999</c:v>
                </c:pt>
                <c:pt idx="81572">
                  <c:v>0.1025485</c:v>
                </c:pt>
                <c:pt idx="81573">
                  <c:v>0.1025324</c:v>
                </c:pt>
                <c:pt idx="81574">
                  <c:v>0.1025162</c:v>
                </c:pt>
                <c:pt idx="81575">
                  <c:v>0.1025001</c:v>
                </c:pt>
                <c:pt idx="81576">
                  <c:v>0.10248400000000001</c:v>
                </c:pt>
                <c:pt idx="81577">
                  <c:v>0.1024679</c:v>
                </c:pt>
                <c:pt idx="81578">
                  <c:v>0.1024518</c:v>
                </c:pt>
                <c:pt idx="81579">
                  <c:v>0.1024357</c:v>
                </c:pt>
                <c:pt idx="81580">
                  <c:v>0.1024196</c:v>
                </c:pt>
                <c:pt idx="81581">
                  <c:v>0.10240349999999999</c:v>
                </c:pt>
                <c:pt idx="81582">
                  <c:v>0.1023874</c:v>
                </c:pt>
                <c:pt idx="81583">
                  <c:v>0.1023713</c:v>
                </c:pt>
                <c:pt idx="81584">
                  <c:v>0.10235519999999999</c:v>
                </c:pt>
                <c:pt idx="81585">
                  <c:v>0.1023391</c:v>
                </c:pt>
                <c:pt idx="81586">
                  <c:v>0.1023231</c:v>
                </c:pt>
                <c:pt idx="81587">
                  <c:v>0.102307</c:v>
                </c:pt>
                <c:pt idx="81588">
                  <c:v>0.10229100000000001</c:v>
                </c:pt>
                <c:pt idx="81589">
                  <c:v>0.1022749</c:v>
                </c:pt>
                <c:pt idx="81590">
                  <c:v>0.1022589</c:v>
                </c:pt>
                <c:pt idx="81591">
                  <c:v>0.10224279999999999</c:v>
                </c:pt>
                <c:pt idx="81592">
                  <c:v>0.10222680000000001</c:v>
                </c:pt>
                <c:pt idx="81593">
                  <c:v>0.1022108</c:v>
                </c:pt>
                <c:pt idx="81594">
                  <c:v>0.1021947</c:v>
                </c:pt>
                <c:pt idx="81595">
                  <c:v>0.1021787</c:v>
                </c:pt>
                <c:pt idx="81596">
                  <c:v>0.1021627</c:v>
                </c:pt>
                <c:pt idx="81597">
                  <c:v>0.10214670000000001</c:v>
                </c:pt>
                <c:pt idx="81598">
                  <c:v>0.1021307</c:v>
                </c:pt>
                <c:pt idx="81599">
                  <c:v>0.1021147</c:v>
                </c:pt>
                <c:pt idx="81600">
                  <c:v>0.1020987</c:v>
                </c:pt>
                <c:pt idx="81601">
                  <c:v>0.10209310000000001</c:v>
                </c:pt>
                <c:pt idx="81602">
                  <c:v>0.1020875</c:v>
                </c:pt>
                <c:pt idx="81603">
                  <c:v>0.10208200000000001</c:v>
                </c:pt>
                <c:pt idx="81604">
                  <c:v>0.1020766</c:v>
                </c:pt>
                <c:pt idx="81605">
                  <c:v>0.1020713</c:v>
                </c:pt>
                <c:pt idx="81606">
                  <c:v>0.102066</c:v>
                </c:pt>
                <c:pt idx="81607">
                  <c:v>0.10206079999999999</c:v>
                </c:pt>
                <c:pt idx="81608">
                  <c:v>0.1020556</c:v>
                </c:pt>
                <c:pt idx="81609">
                  <c:v>0.1020505</c:v>
                </c:pt>
                <c:pt idx="81610">
                  <c:v>0.10204539999999999</c:v>
                </c:pt>
                <c:pt idx="81611">
                  <c:v>0.1020404</c:v>
                </c:pt>
                <c:pt idx="81612">
                  <c:v>0.1020354</c:v>
                </c:pt>
                <c:pt idx="81613">
                  <c:v>0.10203039999999999</c:v>
                </c:pt>
                <c:pt idx="81614">
                  <c:v>0.10202550000000001</c:v>
                </c:pt>
                <c:pt idx="81615">
                  <c:v>0.1020206</c:v>
                </c:pt>
                <c:pt idx="81616">
                  <c:v>0.1020158</c:v>
                </c:pt>
                <c:pt idx="81617">
                  <c:v>0.102011</c:v>
                </c:pt>
                <c:pt idx="81618">
                  <c:v>0.10200620000000001</c:v>
                </c:pt>
                <c:pt idx="81619">
                  <c:v>0.10200140000000001</c:v>
                </c:pt>
                <c:pt idx="81620">
                  <c:v>0.1019967</c:v>
                </c:pt>
                <c:pt idx="81621">
                  <c:v>0.101992</c:v>
                </c:pt>
                <c:pt idx="81622">
                  <c:v>0.10198740000000001</c:v>
                </c:pt>
                <c:pt idx="81623">
                  <c:v>0.1019827</c:v>
                </c:pt>
                <c:pt idx="81624">
                  <c:v>0.1019781</c:v>
                </c:pt>
                <c:pt idx="81625">
                  <c:v>0.10197349999999999</c:v>
                </c:pt>
                <c:pt idx="81626">
                  <c:v>0.1019689</c:v>
                </c:pt>
                <c:pt idx="81627">
                  <c:v>0.1019644</c:v>
                </c:pt>
                <c:pt idx="81628">
                  <c:v>0.10195990000000001</c:v>
                </c:pt>
                <c:pt idx="81629">
                  <c:v>0.1019554</c:v>
                </c:pt>
                <c:pt idx="81630">
                  <c:v>0.1019509</c:v>
                </c:pt>
                <c:pt idx="81631">
                  <c:v>0.10194640000000001</c:v>
                </c:pt>
                <c:pt idx="81632">
                  <c:v>0.101942</c:v>
                </c:pt>
                <c:pt idx="81633">
                  <c:v>0.1019376</c:v>
                </c:pt>
                <c:pt idx="81634">
                  <c:v>0.1019332</c:v>
                </c:pt>
                <c:pt idx="81635">
                  <c:v>0.1019288</c:v>
                </c:pt>
                <c:pt idx="81636">
                  <c:v>0.1019245</c:v>
                </c:pt>
                <c:pt idx="81637">
                  <c:v>0.1019202</c:v>
                </c:pt>
                <c:pt idx="81638">
                  <c:v>0.1019158</c:v>
                </c:pt>
                <c:pt idx="81639">
                  <c:v>0.1019115</c:v>
                </c:pt>
                <c:pt idx="81640">
                  <c:v>0.10190730000000001</c:v>
                </c:pt>
                <c:pt idx="81641">
                  <c:v>0.10190299999999999</c:v>
                </c:pt>
                <c:pt idx="81642">
                  <c:v>0.1018988</c:v>
                </c:pt>
                <c:pt idx="81643">
                  <c:v>0.1018946</c:v>
                </c:pt>
                <c:pt idx="81644">
                  <c:v>0.1018903</c:v>
                </c:pt>
                <c:pt idx="81645">
                  <c:v>0.1018862</c:v>
                </c:pt>
                <c:pt idx="81646">
                  <c:v>0.101882</c:v>
                </c:pt>
                <c:pt idx="81647">
                  <c:v>0.1018778</c:v>
                </c:pt>
                <c:pt idx="81648">
                  <c:v>0.1018737</c:v>
                </c:pt>
                <c:pt idx="81649">
                  <c:v>0.1018696</c:v>
                </c:pt>
                <c:pt idx="81650">
                  <c:v>0.1018655</c:v>
                </c:pt>
                <c:pt idx="81651">
                  <c:v>0.1018614</c:v>
                </c:pt>
                <c:pt idx="81652">
                  <c:v>0.1018573</c:v>
                </c:pt>
                <c:pt idx="81653">
                  <c:v>0.10185329999999999</c:v>
                </c:pt>
                <c:pt idx="81654">
                  <c:v>0.1018492</c:v>
                </c:pt>
                <c:pt idx="81655">
                  <c:v>0.1018452</c:v>
                </c:pt>
                <c:pt idx="81656">
                  <c:v>0.10184120000000001</c:v>
                </c:pt>
                <c:pt idx="81657">
                  <c:v>0.1018372</c:v>
                </c:pt>
                <c:pt idx="81658">
                  <c:v>0.1018332</c:v>
                </c:pt>
                <c:pt idx="81659">
                  <c:v>0.10182919999999999</c:v>
                </c:pt>
                <c:pt idx="81660">
                  <c:v>0.10182529999999999</c:v>
                </c:pt>
                <c:pt idx="81661">
                  <c:v>0.1018213</c:v>
                </c:pt>
                <c:pt idx="81662">
                  <c:v>0.1018174</c:v>
                </c:pt>
                <c:pt idx="81663">
                  <c:v>0.1018135</c:v>
                </c:pt>
                <c:pt idx="81664">
                  <c:v>0.1018096</c:v>
                </c:pt>
                <c:pt idx="81665">
                  <c:v>0.1018057</c:v>
                </c:pt>
                <c:pt idx="81666">
                  <c:v>0.1018018</c:v>
                </c:pt>
                <c:pt idx="81667">
                  <c:v>0.101798</c:v>
                </c:pt>
                <c:pt idx="81668">
                  <c:v>0.1017941</c:v>
                </c:pt>
                <c:pt idx="81669">
                  <c:v>0.1017903</c:v>
                </c:pt>
                <c:pt idx="81670">
                  <c:v>0.1017865</c:v>
                </c:pt>
                <c:pt idx="81671">
                  <c:v>0.1017827</c:v>
                </c:pt>
                <c:pt idx="81672">
                  <c:v>0.10177890000000001</c:v>
                </c:pt>
                <c:pt idx="81673">
                  <c:v>0.10177509999999999</c:v>
                </c:pt>
                <c:pt idx="81674">
                  <c:v>0.1017713</c:v>
                </c:pt>
                <c:pt idx="81675">
                  <c:v>0.1017676</c:v>
                </c:pt>
                <c:pt idx="81676">
                  <c:v>0.1017638</c:v>
                </c:pt>
                <c:pt idx="81677">
                  <c:v>0.10176010000000001</c:v>
                </c:pt>
                <c:pt idx="81678">
                  <c:v>0.1017564</c:v>
                </c:pt>
                <c:pt idx="81679">
                  <c:v>0.1017527</c:v>
                </c:pt>
                <c:pt idx="81680">
                  <c:v>0.10174900000000001</c:v>
                </c:pt>
                <c:pt idx="81681">
                  <c:v>0.1017453</c:v>
                </c:pt>
                <c:pt idx="81682">
                  <c:v>0.1017416</c:v>
                </c:pt>
                <c:pt idx="81683">
                  <c:v>0.10173790000000001</c:v>
                </c:pt>
                <c:pt idx="81684">
                  <c:v>0.1017343</c:v>
                </c:pt>
                <c:pt idx="81685">
                  <c:v>0.10173069999999999</c:v>
                </c:pt>
                <c:pt idx="81686">
                  <c:v>0.101727</c:v>
                </c:pt>
                <c:pt idx="81687">
                  <c:v>0.10172340000000001</c:v>
                </c:pt>
                <c:pt idx="81688">
                  <c:v>0.1017198</c:v>
                </c:pt>
                <c:pt idx="81689">
                  <c:v>0.10171620000000001</c:v>
                </c:pt>
                <c:pt idx="81690">
                  <c:v>0.1017126</c:v>
                </c:pt>
                <c:pt idx="81691">
                  <c:v>0.10170899999999999</c:v>
                </c:pt>
                <c:pt idx="81692">
                  <c:v>0.1017055</c:v>
                </c:pt>
                <c:pt idx="81693">
                  <c:v>0.1017019</c:v>
                </c:pt>
                <c:pt idx="81694">
                  <c:v>0.10169839999999999</c:v>
                </c:pt>
                <c:pt idx="81695">
                  <c:v>0.1016948</c:v>
                </c:pt>
                <c:pt idx="81696">
                  <c:v>0.1016913</c:v>
                </c:pt>
                <c:pt idx="81697">
                  <c:v>0.10168779999999999</c:v>
                </c:pt>
                <c:pt idx="81698">
                  <c:v>0.10168430000000001</c:v>
                </c:pt>
                <c:pt idx="81699">
                  <c:v>0.1016808</c:v>
                </c:pt>
                <c:pt idx="81700">
                  <c:v>0.1016773</c:v>
                </c:pt>
                <c:pt idx="81701">
                  <c:v>0.1016739</c:v>
                </c:pt>
                <c:pt idx="81702">
                  <c:v>0.10167039999999999</c:v>
                </c:pt>
                <c:pt idx="81703">
                  <c:v>0.1016669</c:v>
                </c:pt>
                <c:pt idx="81704">
                  <c:v>0.1016635</c:v>
                </c:pt>
                <c:pt idx="81705">
                  <c:v>0.1016601</c:v>
                </c:pt>
                <c:pt idx="81706">
                  <c:v>0.1016567</c:v>
                </c:pt>
                <c:pt idx="81707">
                  <c:v>0.1016532</c:v>
                </c:pt>
                <c:pt idx="81708">
                  <c:v>0.1016498</c:v>
                </c:pt>
                <c:pt idx="81709">
                  <c:v>0.1016464</c:v>
                </c:pt>
                <c:pt idx="81710">
                  <c:v>0.1016431</c:v>
                </c:pt>
                <c:pt idx="81711">
                  <c:v>0.1016397</c:v>
                </c:pt>
                <c:pt idx="81712">
                  <c:v>0.1016363</c:v>
                </c:pt>
                <c:pt idx="81713">
                  <c:v>0.101633</c:v>
                </c:pt>
                <c:pt idx="81714">
                  <c:v>0.1016296</c:v>
                </c:pt>
                <c:pt idx="81715">
                  <c:v>0.1016263</c:v>
                </c:pt>
                <c:pt idx="81716">
                  <c:v>0.1016229</c:v>
                </c:pt>
                <c:pt idx="81717">
                  <c:v>0.1016196</c:v>
                </c:pt>
                <c:pt idx="81718">
                  <c:v>0.10161630000000001</c:v>
                </c:pt>
                <c:pt idx="81719">
                  <c:v>0.10161299999999999</c:v>
                </c:pt>
                <c:pt idx="81720">
                  <c:v>0.1016097</c:v>
                </c:pt>
                <c:pt idx="81721">
                  <c:v>0.1016064</c:v>
                </c:pt>
                <c:pt idx="81722">
                  <c:v>0.1016032</c:v>
                </c:pt>
                <c:pt idx="81723">
                  <c:v>0.10159990000000001</c:v>
                </c:pt>
                <c:pt idx="81724">
                  <c:v>0.1015966</c:v>
                </c:pt>
                <c:pt idx="81725">
                  <c:v>0.1015934</c:v>
                </c:pt>
                <c:pt idx="81726">
                  <c:v>0.1015901</c:v>
                </c:pt>
                <c:pt idx="81727">
                  <c:v>0.10158689999999999</c:v>
                </c:pt>
                <c:pt idx="81728">
                  <c:v>0.1015837</c:v>
                </c:pt>
                <c:pt idx="81729">
                  <c:v>0.1015805</c:v>
                </c:pt>
                <c:pt idx="81730">
                  <c:v>0.1015773</c:v>
                </c:pt>
                <c:pt idx="81731">
                  <c:v>0.1015741</c:v>
                </c:pt>
                <c:pt idx="81732">
                  <c:v>0.10157090000000001</c:v>
                </c:pt>
                <c:pt idx="81733">
                  <c:v>0.1015677</c:v>
                </c:pt>
                <c:pt idx="81734">
                  <c:v>0.1015645</c:v>
                </c:pt>
                <c:pt idx="81735">
                  <c:v>0.1015614</c:v>
                </c:pt>
                <c:pt idx="81736">
                  <c:v>0.1015582</c:v>
                </c:pt>
                <c:pt idx="81737">
                  <c:v>0.10155500000000001</c:v>
                </c:pt>
                <c:pt idx="81738">
                  <c:v>0.1015519</c:v>
                </c:pt>
                <c:pt idx="81739">
                  <c:v>0.10154879999999999</c:v>
                </c:pt>
                <c:pt idx="81740">
                  <c:v>0.1015457</c:v>
                </c:pt>
                <c:pt idx="81741">
                  <c:v>0.10154249999999999</c:v>
                </c:pt>
                <c:pt idx="81742">
                  <c:v>0.1015394</c:v>
                </c:pt>
                <c:pt idx="81743">
                  <c:v>0.1015363</c:v>
                </c:pt>
                <c:pt idx="81744">
                  <c:v>0.1015332</c:v>
                </c:pt>
                <c:pt idx="81745">
                  <c:v>0.1015302</c:v>
                </c:pt>
                <c:pt idx="81746">
                  <c:v>0.1015271</c:v>
                </c:pt>
                <c:pt idx="81747">
                  <c:v>0.101524</c:v>
                </c:pt>
                <c:pt idx="81748">
                  <c:v>0.1015209</c:v>
                </c:pt>
                <c:pt idx="81749">
                  <c:v>0.10151789999999999</c:v>
                </c:pt>
                <c:pt idx="81750">
                  <c:v>0.1015148</c:v>
                </c:pt>
                <c:pt idx="81751">
                  <c:v>0.1015118</c:v>
                </c:pt>
                <c:pt idx="81752">
                  <c:v>0.1015088</c:v>
                </c:pt>
                <c:pt idx="81753">
                  <c:v>0.1015057</c:v>
                </c:pt>
                <c:pt idx="81754">
                  <c:v>0.1015027</c:v>
                </c:pt>
                <c:pt idx="81755">
                  <c:v>0.1014997</c:v>
                </c:pt>
                <c:pt idx="81756">
                  <c:v>0.1014967</c:v>
                </c:pt>
                <c:pt idx="81757">
                  <c:v>0.10149370000000001</c:v>
                </c:pt>
                <c:pt idx="81758">
                  <c:v>0.1014907</c:v>
                </c:pt>
                <c:pt idx="81759">
                  <c:v>0.1014878</c:v>
                </c:pt>
                <c:pt idx="81760">
                  <c:v>0.1014848</c:v>
                </c:pt>
                <c:pt idx="81761">
                  <c:v>0.1014818</c:v>
                </c:pt>
                <c:pt idx="81762">
                  <c:v>0.1014789</c:v>
                </c:pt>
                <c:pt idx="81763">
                  <c:v>0.10147589999999999</c:v>
                </c:pt>
                <c:pt idx="81764">
                  <c:v>0.10147299999999999</c:v>
                </c:pt>
                <c:pt idx="81765">
                  <c:v>0.10147</c:v>
                </c:pt>
                <c:pt idx="81766">
                  <c:v>0.1014671</c:v>
                </c:pt>
                <c:pt idx="81767">
                  <c:v>0.1014642</c:v>
                </c:pt>
                <c:pt idx="81768">
                  <c:v>0.1014613</c:v>
                </c:pt>
                <c:pt idx="81769">
                  <c:v>0.1014584</c:v>
                </c:pt>
                <c:pt idx="81770">
                  <c:v>0.1014555</c:v>
                </c:pt>
                <c:pt idx="81771">
                  <c:v>0.1014526</c:v>
                </c:pt>
                <c:pt idx="81772">
                  <c:v>0.1014497</c:v>
                </c:pt>
                <c:pt idx="81773">
                  <c:v>0.1014468</c:v>
                </c:pt>
                <c:pt idx="81774">
                  <c:v>0.1014439</c:v>
                </c:pt>
                <c:pt idx="81775">
                  <c:v>0.10144110000000001</c:v>
                </c:pt>
                <c:pt idx="81776">
                  <c:v>0.10143820000000001</c:v>
                </c:pt>
                <c:pt idx="81777">
                  <c:v>0.1014354</c:v>
                </c:pt>
                <c:pt idx="81778">
                  <c:v>0.10143249999999999</c:v>
                </c:pt>
                <c:pt idx="81779">
                  <c:v>0.1014297</c:v>
                </c:pt>
                <c:pt idx="81780">
                  <c:v>0.1014269</c:v>
                </c:pt>
                <c:pt idx="81781">
                  <c:v>0.1014241</c:v>
                </c:pt>
                <c:pt idx="81782">
                  <c:v>0.10142130000000001</c:v>
                </c:pt>
                <c:pt idx="81783">
                  <c:v>0.10141849999999999</c:v>
                </c:pt>
                <c:pt idx="81784">
                  <c:v>0.1014157</c:v>
                </c:pt>
                <c:pt idx="81785">
                  <c:v>0.1014129</c:v>
                </c:pt>
                <c:pt idx="81786">
                  <c:v>0.1014101</c:v>
                </c:pt>
                <c:pt idx="81787">
                  <c:v>0.10140730000000001</c:v>
                </c:pt>
                <c:pt idx="81788">
                  <c:v>0.10140449999999999</c:v>
                </c:pt>
                <c:pt idx="81789">
                  <c:v>0.1014018</c:v>
                </c:pt>
                <c:pt idx="81790">
                  <c:v>0.101399</c:v>
                </c:pt>
                <c:pt idx="81791">
                  <c:v>0.10139629999999999</c:v>
                </c:pt>
                <c:pt idx="81792">
                  <c:v>0.1013935</c:v>
                </c:pt>
                <c:pt idx="81793">
                  <c:v>0.1013908</c:v>
                </c:pt>
                <c:pt idx="81794">
                  <c:v>0.10138800000000001</c:v>
                </c:pt>
                <c:pt idx="81795">
                  <c:v>0.1013853</c:v>
                </c:pt>
                <c:pt idx="81796">
                  <c:v>0.1013826</c:v>
                </c:pt>
                <c:pt idx="81797">
                  <c:v>0.1013799</c:v>
                </c:pt>
                <c:pt idx="81798">
                  <c:v>0.1013772</c:v>
                </c:pt>
                <c:pt idx="81799">
                  <c:v>0.10137450000000001</c:v>
                </c:pt>
                <c:pt idx="81800">
                  <c:v>0.1013718</c:v>
                </c:pt>
                <c:pt idx="81801">
                  <c:v>0.1013691</c:v>
                </c:pt>
                <c:pt idx="81802">
                  <c:v>0.1013664</c:v>
                </c:pt>
                <c:pt idx="81803">
                  <c:v>0.1013637</c:v>
                </c:pt>
                <c:pt idx="81804">
                  <c:v>0.1013611</c:v>
                </c:pt>
                <c:pt idx="81805">
                  <c:v>0.1013584</c:v>
                </c:pt>
                <c:pt idx="81806">
                  <c:v>0.1013558</c:v>
                </c:pt>
                <c:pt idx="81807">
                  <c:v>0.1013531</c:v>
                </c:pt>
                <c:pt idx="81808">
                  <c:v>0.1013505</c:v>
                </c:pt>
                <c:pt idx="81809">
                  <c:v>0.1013478</c:v>
                </c:pt>
                <c:pt idx="81810">
                  <c:v>0.1013452</c:v>
                </c:pt>
                <c:pt idx="81811">
                  <c:v>0.1013426</c:v>
                </c:pt>
                <c:pt idx="81812">
                  <c:v>0.1013399</c:v>
                </c:pt>
                <c:pt idx="81813">
                  <c:v>0.10133730000000001</c:v>
                </c:pt>
                <c:pt idx="81814">
                  <c:v>0.1013347</c:v>
                </c:pt>
                <c:pt idx="81815">
                  <c:v>0.10133209999999999</c:v>
                </c:pt>
                <c:pt idx="81816">
                  <c:v>0.1013295</c:v>
                </c:pt>
                <c:pt idx="81817">
                  <c:v>0.1013269</c:v>
                </c:pt>
                <c:pt idx="81818">
                  <c:v>0.1013244</c:v>
                </c:pt>
                <c:pt idx="81819">
                  <c:v>0.1013218</c:v>
                </c:pt>
                <c:pt idx="81820">
                  <c:v>0.1013192</c:v>
                </c:pt>
                <c:pt idx="81821">
                  <c:v>0.10131660000000001</c:v>
                </c:pt>
                <c:pt idx="81822">
                  <c:v>0.1013141</c:v>
                </c:pt>
                <c:pt idx="81823">
                  <c:v>0.1013115</c:v>
                </c:pt>
                <c:pt idx="81824">
                  <c:v>0.101309</c:v>
                </c:pt>
                <c:pt idx="81825">
                  <c:v>0.1013064</c:v>
                </c:pt>
                <c:pt idx="81826">
                  <c:v>0.1013039</c:v>
                </c:pt>
                <c:pt idx="81827">
                  <c:v>0.1013014</c:v>
                </c:pt>
                <c:pt idx="81828">
                  <c:v>0.1012989</c:v>
                </c:pt>
                <c:pt idx="81829">
                  <c:v>0.10129630000000001</c:v>
                </c:pt>
                <c:pt idx="81830">
                  <c:v>0.1012938</c:v>
                </c:pt>
                <c:pt idx="81831">
                  <c:v>0.1012913</c:v>
                </c:pt>
                <c:pt idx="81832">
                  <c:v>0.1012888</c:v>
                </c:pt>
                <c:pt idx="81833">
                  <c:v>0.1012863</c:v>
                </c:pt>
                <c:pt idx="81834">
                  <c:v>0.10128379999999999</c:v>
                </c:pt>
                <c:pt idx="81835">
                  <c:v>0.10128139999999999</c:v>
                </c:pt>
                <c:pt idx="81836">
                  <c:v>0.10127890000000001</c:v>
                </c:pt>
                <c:pt idx="81837">
                  <c:v>0.1012764</c:v>
                </c:pt>
                <c:pt idx="81838">
                  <c:v>0.101274</c:v>
                </c:pt>
                <c:pt idx="81839">
                  <c:v>0.1012715</c:v>
                </c:pt>
                <c:pt idx="81840">
                  <c:v>0.101269</c:v>
                </c:pt>
                <c:pt idx="81841">
                  <c:v>0.1012666</c:v>
                </c:pt>
                <c:pt idx="81842">
                  <c:v>0.1012642</c:v>
                </c:pt>
                <c:pt idx="81843">
                  <c:v>0.1012617</c:v>
                </c:pt>
                <c:pt idx="81844">
                  <c:v>0.1012593</c:v>
                </c:pt>
                <c:pt idx="81845">
                  <c:v>0.1012569</c:v>
                </c:pt>
                <c:pt idx="81846">
                  <c:v>0.10125439999999999</c:v>
                </c:pt>
                <c:pt idx="81847">
                  <c:v>0.10125199999999999</c:v>
                </c:pt>
                <c:pt idx="81848">
                  <c:v>0.1012496</c:v>
                </c:pt>
                <c:pt idx="81849">
                  <c:v>0.1012472</c:v>
                </c:pt>
                <c:pt idx="81850">
                  <c:v>0.1012448</c:v>
                </c:pt>
                <c:pt idx="81851">
                  <c:v>0.1012424</c:v>
                </c:pt>
                <c:pt idx="81852">
                  <c:v>0.1012401</c:v>
                </c:pt>
                <c:pt idx="81853">
                  <c:v>0.1012377</c:v>
                </c:pt>
                <c:pt idx="81854">
                  <c:v>0.1012353</c:v>
                </c:pt>
                <c:pt idx="81855">
                  <c:v>0.1012329</c:v>
                </c:pt>
                <c:pt idx="81856">
                  <c:v>0.1012306</c:v>
                </c:pt>
                <c:pt idx="81857">
                  <c:v>0.1012282</c:v>
                </c:pt>
                <c:pt idx="81858">
                  <c:v>0.10122589999999999</c:v>
                </c:pt>
                <c:pt idx="81859">
                  <c:v>0.10122349999999999</c:v>
                </c:pt>
                <c:pt idx="81860">
                  <c:v>0.1012212</c:v>
                </c:pt>
                <c:pt idx="81861">
                  <c:v>0.1012188</c:v>
                </c:pt>
                <c:pt idx="81862">
                  <c:v>0.1012165</c:v>
                </c:pt>
                <c:pt idx="81863">
                  <c:v>0.1012142</c:v>
                </c:pt>
                <c:pt idx="81864">
                  <c:v>0.1012118</c:v>
                </c:pt>
                <c:pt idx="81865">
                  <c:v>0.10120949999999999</c:v>
                </c:pt>
                <c:pt idx="81866">
                  <c:v>0.1012072</c:v>
                </c:pt>
                <c:pt idx="81867">
                  <c:v>0.1012049</c:v>
                </c:pt>
                <c:pt idx="81868">
                  <c:v>0.1012026</c:v>
                </c:pt>
                <c:pt idx="81869">
                  <c:v>0.10120030000000001</c:v>
                </c:pt>
                <c:pt idx="81870">
                  <c:v>0.101198</c:v>
                </c:pt>
                <c:pt idx="81871">
                  <c:v>0.1011957</c:v>
                </c:pt>
                <c:pt idx="81872">
                  <c:v>0.10119350000000001</c:v>
                </c:pt>
                <c:pt idx="81873">
                  <c:v>0.1011912</c:v>
                </c:pt>
                <c:pt idx="81874">
                  <c:v>0.1011889</c:v>
                </c:pt>
                <c:pt idx="81875">
                  <c:v>0.1011867</c:v>
                </c:pt>
                <c:pt idx="81876">
                  <c:v>0.10118439999999999</c:v>
                </c:pt>
                <c:pt idx="81877">
                  <c:v>0.1011821</c:v>
                </c:pt>
                <c:pt idx="81878">
                  <c:v>0.1011799</c:v>
                </c:pt>
                <c:pt idx="81879">
                  <c:v>0.10117760000000001</c:v>
                </c:pt>
                <c:pt idx="81880">
                  <c:v>0.1011754</c:v>
                </c:pt>
                <c:pt idx="81881">
                  <c:v>0.1011732</c:v>
                </c:pt>
                <c:pt idx="81882">
                  <c:v>0.10117089999999999</c:v>
                </c:pt>
                <c:pt idx="81883">
                  <c:v>0.1011687</c:v>
                </c:pt>
                <c:pt idx="81884">
                  <c:v>0.10116650000000001</c:v>
                </c:pt>
                <c:pt idx="81885">
                  <c:v>0.1011643</c:v>
                </c:pt>
                <c:pt idx="81886">
                  <c:v>0.1011621</c:v>
                </c:pt>
                <c:pt idx="81887">
                  <c:v>0.1011599</c:v>
                </c:pt>
                <c:pt idx="81888">
                  <c:v>0.1011577</c:v>
                </c:pt>
                <c:pt idx="81889">
                  <c:v>0.1011555</c:v>
                </c:pt>
                <c:pt idx="81890">
                  <c:v>0.1011533</c:v>
                </c:pt>
                <c:pt idx="81891">
                  <c:v>0.10115109999999999</c:v>
                </c:pt>
                <c:pt idx="81892">
                  <c:v>0.1011489</c:v>
                </c:pt>
                <c:pt idx="81893">
                  <c:v>0.1011468</c:v>
                </c:pt>
                <c:pt idx="81894">
                  <c:v>0.1011446</c:v>
                </c:pt>
                <c:pt idx="81895">
                  <c:v>0.10114239999999999</c:v>
                </c:pt>
                <c:pt idx="81896">
                  <c:v>0.1011403</c:v>
                </c:pt>
                <c:pt idx="81897">
                  <c:v>0.10113809999999999</c:v>
                </c:pt>
                <c:pt idx="81898">
                  <c:v>0.101136</c:v>
                </c:pt>
                <c:pt idx="81899">
                  <c:v>0.1011338</c:v>
                </c:pt>
                <c:pt idx="81900">
                  <c:v>0.1011317</c:v>
                </c:pt>
                <c:pt idx="81901">
                  <c:v>0.1011296</c:v>
                </c:pt>
                <c:pt idx="81902">
                  <c:v>0.10112740000000001</c:v>
                </c:pt>
                <c:pt idx="81903">
                  <c:v>0.1011253</c:v>
                </c:pt>
                <c:pt idx="81904">
                  <c:v>0.1011232</c:v>
                </c:pt>
                <c:pt idx="81905">
                  <c:v>0.10112110000000001</c:v>
                </c:pt>
                <c:pt idx="81906">
                  <c:v>0.101119</c:v>
                </c:pt>
                <c:pt idx="81907">
                  <c:v>0.1011169</c:v>
                </c:pt>
                <c:pt idx="81908">
                  <c:v>0.1011148</c:v>
                </c:pt>
                <c:pt idx="81909">
                  <c:v>0.1011127</c:v>
                </c:pt>
                <c:pt idx="81910">
                  <c:v>0.10111059999999999</c:v>
                </c:pt>
                <c:pt idx="81911">
                  <c:v>0.1011085</c:v>
                </c:pt>
                <c:pt idx="81912">
                  <c:v>0.1011064</c:v>
                </c:pt>
                <c:pt idx="81913">
                  <c:v>0.10110429999999999</c:v>
                </c:pt>
                <c:pt idx="81914">
                  <c:v>0.10110230000000001</c:v>
                </c:pt>
                <c:pt idx="81915">
                  <c:v>0.1011002</c:v>
                </c:pt>
                <c:pt idx="81916">
                  <c:v>0.1010981</c:v>
                </c:pt>
                <c:pt idx="81917">
                  <c:v>0.10109609999999999</c:v>
                </c:pt>
                <c:pt idx="81918">
                  <c:v>0.101094</c:v>
                </c:pt>
                <c:pt idx="81919">
                  <c:v>0.101092</c:v>
                </c:pt>
                <c:pt idx="81920">
                  <c:v>0.1010899</c:v>
                </c:pt>
                <c:pt idx="81921">
                  <c:v>0.10108789999999999</c:v>
                </c:pt>
                <c:pt idx="81922">
                  <c:v>0.10108590000000001</c:v>
                </c:pt>
                <c:pt idx="81923">
                  <c:v>0.1010838</c:v>
                </c:pt>
                <c:pt idx="81924">
                  <c:v>0.1010818</c:v>
                </c:pt>
                <c:pt idx="81925">
                  <c:v>0.1010798</c:v>
                </c:pt>
                <c:pt idx="81926">
                  <c:v>0.1010778</c:v>
                </c:pt>
                <c:pt idx="81927">
                  <c:v>0.10107579999999999</c:v>
                </c:pt>
                <c:pt idx="81928">
                  <c:v>0.10107380000000001</c:v>
                </c:pt>
                <c:pt idx="81929">
                  <c:v>0.1010718</c:v>
                </c:pt>
                <c:pt idx="81930">
                  <c:v>0.1010698</c:v>
                </c:pt>
                <c:pt idx="81931">
                  <c:v>0.1010678</c:v>
                </c:pt>
                <c:pt idx="81932">
                  <c:v>0.1010658</c:v>
                </c:pt>
                <c:pt idx="81933">
                  <c:v>0.1010638</c:v>
                </c:pt>
                <c:pt idx="81934">
                  <c:v>0.10106179999999999</c:v>
                </c:pt>
                <c:pt idx="81935">
                  <c:v>0.10105989999999999</c:v>
                </c:pt>
                <c:pt idx="81936">
                  <c:v>0.10105790000000001</c:v>
                </c:pt>
                <c:pt idx="81937">
                  <c:v>0.1010559</c:v>
                </c:pt>
                <c:pt idx="81938">
                  <c:v>0.101054</c:v>
                </c:pt>
                <c:pt idx="81939">
                  <c:v>0.101052</c:v>
                </c:pt>
                <c:pt idx="81940">
                  <c:v>0.10105</c:v>
                </c:pt>
                <c:pt idx="81941">
                  <c:v>0.1010481</c:v>
                </c:pt>
                <c:pt idx="81942">
                  <c:v>0.1010462</c:v>
                </c:pt>
                <c:pt idx="81943">
                  <c:v>0.1010442</c:v>
                </c:pt>
                <c:pt idx="81944">
                  <c:v>0.1010423</c:v>
                </c:pt>
                <c:pt idx="81945">
                  <c:v>0.1010404</c:v>
                </c:pt>
                <c:pt idx="81946">
                  <c:v>0.1010384</c:v>
                </c:pt>
                <c:pt idx="81947">
                  <c:v>0.1010365</c:v>
                </c:pt>
                <c:pt idx="81948">
                  <c:v>0.1010346</c:v>
                </c:pt>
                <c:pt idx="81949">
                  <c:v>0.1010327</c:v>
                </c:pt>
                <c:pt idx="81950">
                  <c:v>0.1010308</c:v>
                </c:pt>
                <c:pt idx="81951">
                  <c:v>0.1010289</c:v>
                </c:pt>
                <c:pt idx="81952">
                  <c:v>0.10102700000000001</c:v>
                </c:pt>
                <c:pt idx="81953">
                  <c:v>0.10102510000000001</c:v>
                </c:pt>
                <c:pt idx="81954">
                  <c:v>0.10102319999999999</c:v>
                </c:pt>
                <c:pt idx="81955">
                  <c:v>0.10102129999999999</c:v>
                </c:pt>
                <c:pt idx="81956">
                  <c:v>0.1010194</c:v>
                </c:pt>
                <c:pt idx="81957">
                  <c:v>0.1010175</c:v>
                </c:pt>
                <c:pt idx="81958">
                  <c:v>0.1010157</c:v>
                </c:pt>
                <c:pt idx="81959">
                  <c:v>0.1010138</c:v>
                </c:pt>
                <c:pt idx="81960">
                  <c:v>0.1010119</c:v>
                </c:pt>
                <c:pt idx="81961">
                  <c:v>0.10101010000000001</c:v>
                </c:pt>
                <c:pt idx="81962">
                  <c:v>0.10100820000000001</c:v>
                </c:pt>
                <c:pt idx="81963">
                  <c:v>0.1010064</c:v>
                </c:pt>
                <c:pt idx="81964">
                  <c:v>0.1010045</c:v>
                </c:pt>
                <c:pt idx="81965">
                  <c:v>0.1010027</c:v>
                </c:pt>
                <c:pt idx="81966">
                  <c:v>0.1010008</c:v>
                </c:pt>
                <c:pt idx="81967">
                  <c:v>0.10099900000000001</c:v>
                </c:pt>
                <c:pt idx="81968">
                  <c:v>0.1009972</c:v>
                </c:pt>
                <c:pt idx="81969">
                  <c:v>0.1009954</c:v>
                </c:pt>
                <c:pt idx="81970">
                  <c:v>0.1009935</c:v>
                </c:pt>
                <c:pt idx="81971">
                  <c:v>0.1009917</c:v>
                </c:pt>
                <c:pt idx="81972">
                  <c:v>0.10098989999999999</c:v>
                </c:pt>
                <c:pt idx="81973">
                  <c:v>0.1009881</c:v>
                </c:pt>
                <c:pt idx="81974">
                  <c:v>0.1009863</c:v>
                </c:pt>
                <c:pt idx="81975">
                  <c:v>0.1009845</c:v>
                </c:pt>
                <c:pt idx="81976">
                  <c:v>0.10098269999999999</c:v>
                </c:pt>
                <c:pt idx="81977">
                  <c:v>0.1009809</c:v>
                </c:pt>
                <c:pt idx="81978">
                  <c:v>0.1009791</c:v>
                </c:pt>
                <c:pt idx="81979">
                  <c:v>0.10097730000000001</c:v>
                </c:pt>
                <c:pt idx="81980">
                  <c:v>0.1009755</c:v>
                </c:pt>
                <c:pt idx="81981">
                  <c:v>0.1009738</c:v>
                </c:pt>
                <c:pt idx="81982">
                  <c:v>0.10097200000000001</c:v>
                </c:pt>
                <c:pt idx="81983">
                  <c:v>0.1009702</c:v>
                </c:pt>
                <c:pt idx="81984">
                  <c:v>0.1009685</c:v>
                </c:pt>
                <c:pt idx="81985">
                  <c:v>0.10096670000000001</c:v>
                </c:pt>
                <c:pt idx="81986">
                  <c:v>0.1009649</c:v>
                </c:pt>
                <c:pt idx="81987">
                  <c:v>0.1009632</c:v>
                </c:pt>
                <c:pt idx="81988">
                  <c:v>0.10096140000000001</c:v>
                </c:pt>
                <c:pt idx="81989">
                  <c:v>0.1009597</c:v>
                </c:pt>
                <c:pt idx="81990">
                  <c:v>0.10095800000000001</c:v>
                </c:pt>
                <c:pt idx="81991">
                  <c:v>0.1009562</c:v>
                </c:pt>
                <c:pt idx="81992">
                  <c:v>0.1009545</c:v>
                </c:pt>
                <c:pt idx="81993">
                  <c:v>0.1009528</c:v>
                </c:pt>
                <c:pt idx="81994">
                  <c:v>0.100951</c:v>
                </c:pt>
                <c:pt idx="81995">
                  <c:v>0.10094930000000001</c:v>
                </c:pt>
                <c:pt idx="81996">
                  <c:v>0.1009476</c:v>
                </c:pt>
                <c:pt idx="81997">
                  <c:v>0.10094590000000001</c:v>
                </c:pt>
                <c:pt idx="81998">
                  <c:v>0.1009442</c:v>
                </c:pt>
                <c:pt idx="81999">
                  <c:v>0.1009425</c:v>
                </c:pt>
                <c:pt idx="82000">
                  <c:v>0.1009408</c:v>
                </c:pt>
                <c:pt idx="82001">
                  <c:v>0.1009391</c:v>
                </c:pt>
                <c:pt idx="82002">
                  <c:v>0.1009374</c:v>
                </c:pt>
                <c:pt idx="82003">
                  <c:v>0.1009357</c:v>
                </c:pt>
                <c:pt idx="82004">
                  <c:v>0.100934</c:v>
                </c:pt>
                <c:pt idx="82005">
                  <c:v>0.10093240000000001</c:v>
                </c:pt>
                <c:pt idx="82006">
                  <c:v>0.1009307</c:v>
                </c:pt>
                <c:pt idx="82007">
                  <c:v>0.100929</c:v>
                </c:pt>
                <c:pt idx="82008">
                  <c:v>0.1009273</c:v>
                </c:pt>
                <c:pt idx="82009">
                  <c:v>0.10092569999999999</c:v>
                </c:pt>
                <c:pt idx="82010">
                  <c:v>0.100924</c:v>
                </c:pt>
                <c:pt idx="82011">
                  <c:v>0.1009224</c:v>
                </c:pt>
                <c:pt idx="82012">
                  <c:v>0.1009207</c:v>
                </c:pt>
                <c:pt idx="82013">
                  <c:v>0.1009191</c:v>
                </c:pt>
                <c:pt idx="82014">
                  <c:v>0.1009174</c:v>
                </c:pt>
                <c:pt idx="82015">
                  <c:v>0.1009158</c:v>
                </c:pt>
                <c:pt idx="82016">
                  <c:v>0.10091410000000001</c:v>
                </c:pt>
                <c:pt idx="82017">
                  <c:v>0.1009125</c:v>
                </c:pt>
                <c:pt idx="82018">
                  <c:v>0.1009109</c:v>
                </c:pt>
                <c:pt idx="82019">
                  <c:v>0.1009092</c:v>
                </c:pt>
                <c:pt idx="82020">
                  <c:v>0.1009076</c:v>
                </c:pt>
                <c:pt idx="82021">
                  <c:v>0.100906</c:v>
                </c:pt>
                <c:pt idx="82022">
                  <c:v>0.10090440000000001</c:v>
                </c:pt>
                <c:pt idx="82023">
                  <c:v>0.1009028</c:v>
                </c:pt>
                <c:pt idx="82024">
                  <c:v>0.1009012</c:v>
                </c:pt>
                <c:pt idx="82025">
                  <c:v>0.10089960000000001</c:v>
                </c:pt>
                <c:pt idx="82026">
                  <c:v>0.100898</c:v>
                </c:pt>
                <c:pt idx="82027">
                  <c:v>0.1008964</c:v>
                </c:pt>
                <c:pt idx="82028">
                  <c:v>0.10089480000000001</c:v>
                </c:pt>
                <c:pt idx="82029">
                  <c:v>0.1008932</c:v>
                </c:pt>
                <c:pt idx="82030">
                  <c:v>0.1008916</c:v>
                </c:pt>
                <c:pt idx="82031">
                  <c:v>0.1008901</c:v>
                </c:pt>
                <c:pt idx="82032">
                  <c:v>0.10088850000000001</c:v>
                </c:pt>
                <c:pt idx="82033">
                  <c:v>0.1008869</c:v>
                </c:pt>
                <c:pt idx="82034">
                  <c:v>0.1008854</c:v>
                </c:pt>
                <c:pt idx="82035">
                  <c:v>0.1008838</c:v>
                </c:pt>
                <c:pt idx="82036">
                  <c:v>0.10088220000000001</c:v>
                </c:pt>
                <c:pt idx="82037">
                  <c:v>0.1008807</c:v>
                </c:pt>
                <c:pt idx="82038">
                  <c:v>0.1008791</c:v>
                </c:pt>
                <c:pt idx="82039">
                  <c:v>0.1008776</c:v>
                </c:pt>
                <c:pt idx="82040">
                  <c:v>0.10087599999999999</c:v>
                </c:pt>
                <c:pt idx="82041">
                  <c:v>0.10087450000000001</c:v>
                </c:pt>
                <c:pt idx="82042">
                  <c:v>0.100873</c:v>
                </c:pt>
                <c:pt idx="82043">
                  <c:v>0.1008714</c:v>
                </c:pt>
                <c:pt idx="82044">
                  <c:v>0.1008699</c:v>
                </c:pt>
                <c:pt idx="82045">
                  <c:v>0.1008684</c:v>
                </c:pt>
                <c:pt idx="82046">
                  <c:v>0.1008669</c:v>
                </c:pt>
                <c:pt idx="82047">
                  <c:v>0.1008653</c:v>
                </c:pt>
                <c:pt idx="82048">
                  <c:v>0.1008638</c:v>
                </c:pt>
                <c:pt idx="82049">
                  <c:v>0.1008623</c:v>
                </c:pt>
                <c:pt idx="82050">
                  <c:v>0.1008608</c:v>
                </c:pt>
                <c:pt idx="82051">
                  <c:v>0.1008593</c:v>
                </c:pt>
                <c:pt idx="82052">
                  <c:v>0.1008578</c:v>
                </c:pt>
                <c:pt idx="82053">
                  <c:v>0.1008563</c:v>
                </c:pt>
                <c:pt idx="82054">
                  <c:v>0.10085479999999999</c:v>
                </c:pt>
                <c:pt idx="82055">
                  <c:v>0.10085330000000001</c:v>
                </c:pt>
                <c:pt idx="82056">
                  <c:v>0.10085180000000001</c:v>
                </c:pt>
                <c:pt idx="82057">
                  <c:v>0.10085040000000001</c:v>
                </c:pt>
                <c:pt idx="82058">
                  <c:v>0.10084890000000001</c:v>
                </c:pt>
                <c:pt idx="82059">
                  <c:v>0.1008474</c:v>
                </c:pt>
                <c:pt idx="82060">
                  <c:v>0.1008459</c:v>
                </c:pt>
                <c:pt idx="82061">
                  <c:v>0.1008445</c:v>
                </c:pt>
                <c:pt idx="82062">
                  <c:v>0.100843</c:v>
                </c:pt>
                <c:pt idx="82063">
                  <c:v>0.1008416</c:v>
                </c:pt>
                <c:pt idx="82064">
                  <c:v>0.1008401</c:v>
                </c:pt>
                <c:pt idx="82065">
                  <c:v>0.1008386</c:v>
                </c:pt>
                <c:pt idx="82066">
                  <c:v>0.1008372</c:v>
                </c:pt>
                <c:pt idx="82067">
                  <c:v>0.1008358</c:v>
                </c:pt>
                <c:pt idx="82068">
                  <c:v>0.1008343</c:v>
                </c:pt>
                <c:pt idx="82069">
                  <c:v>0.1008329</c:v>
                </c:pt>
                <c:pt idx="82070">
                  <c:v>0.1008314</c:v>
                </c:pt>
                <c:pt idx="82071">
                  <c:v>0.10083</c:v>
                </c:pt>
                <c:pt idx="82072">
                  <c:v>0.1008286</c:v>
                </c:pt>
                <c:pt idx="82073">
                  <c:v>0.10082720000000001</c:v>
                </c:pt>
                <c:pt idx="82074">
                  <c:v>0.1008257</c:v>
                </c:pt>
                <c:pt idx="82075">
                  <c:v>0.10082430000000001</c:v>
                </c:pt>
                <c:pt idx="82076">
                  <c:v>0.10082289999999999</c:v>
                </c:pt>
                <c:pt idx="82077">
                  <c:v>0.10082149999999999</c:v>
                </c:pt>
                <c:pt idx="82078">
                  <c:v>0.1008201</c:v>
                </c:pt>
                <c:pt idx="82079">
                  <c:v>0.1008187</c:v>
                </c:pt>
                <c:pt idx="82080">
                  <c:v>0.1008173</c:v>
                </c:pt>
                <c:pt idx="82081">
                  <c:v>0.1008159</c:v>
                </c:pt>
                <c:pt idx="82082">
                  <c:v>0.1008145</c:v>
                </c:pt>
                <c:pt idx="82083">
                  <c:v>0.1008131</c:v>
                </c:pt>
                <c:pt idx="82084">
                  <c:v>0.1008117</c:v>
                </c:pt>
                <c:pt idx="82085">
                  <c:v>0.10081030000000001</c:v>
                </c:pt>
                <c:pt idx="82086">
                  <c:v>0.100809</c:v>
                </c:pt>
                <c:pt idx="82087">
                  <c:v>0.1008076</c:v>
                </c:pt>
                <c:pt idx="82088">
                  <c:v>0.1008062</c:v>
                </c:pt>
                <c:pt idx="82089">
                  <c:v>0.1008048</c:v>
                </c:pt>
                <c:pt idx="82090">
                  <c:v>0.1008035</c:v>
                </c:pt>
                <c:pt idx="82091">
                  <c:v>0.10080210000000001</c:v>
                </c:pt>
                <c:pt idx="82092">
                  <c:v>0.1008008</c:v>
                </c:pt>
                <c:pt idx="82093">
                  <c:v>0.1007994</c:v>
                </c:pt>
                <c:pt idx="82094">
                  <c:v>0.1007981</c:v>
                </c:pt>
                <c:pt idx="82095">
                  <c:v>0.1007967</c:v>
                </c:pt>
                <c:pt idx="82096">
                  <c:v>0.10079539999999999</c:v>
                </c:pt>
                <c:pt idx="82097">
                  <c:v>0.10079399999999999</c:v>
                </c:pt>
                <c:pt idx="82098">
                  <c:v>0.1007927</c:v>
                </c:pt>
                <c:pt idx="82099">
                  <c:v>0.1007914</c:v>
                </c:pt>
                <c:pt idx="82100">
                  <c:v>0.10079</c:v>
                </c:pt>
                <c:pt idx="82101">
                  <c:v>0.10078869999999999</c:v>
                </c:pt>
                <c:pt idx="82102">
                  <c:v>0.1007874</c:v>
                </c:pt>
                <c:pt idx="82103">
                  <c:v>0.1007861</c:v>
                </c:pt>
                <c:pt idx="82104">
                  <c:v>0.1007847</c:v>
                </c:pt>
                <c:pt idx="82105">
                  <c:v>0.1007834</c:v>
                </c:pt>
                <c:pt idx="82106">
                  <c:v>0.1007821</c:v>
                </c:pt>
                <c:pt idx="82107">
                  <c:v>0.1007808</c:v>
                </c:pt>
                <c:pt idx="82108">
                  <c:v>0.10077949999999999</c:v>
                </c:pt>
                <c:pt idx="82109">
                  <c:v>0.1007782</c:v>
                </c:pt>
                <c:pt idx="82110">
                  <c:v>0.1007769</c:v>
                </c:pt>
                <c:pt idx="82111">
                  <c:v>0.10077560000000001</c:v>
                </c:pt>
                <c:pt idx="82112">
                  <c:v>0.1007743</c:v>
                </c:pt>
                <c:pt idx="82113">
                  <c:v>0.100773</c:v>
                </c:pt>
                <c:pt idx="82114">
                  <c:v>0.10077170000000001</c:v>
                </c:pt>
                <c:pt idx="82115">
                  <c:v>0.1007705</c:v>
                </c:pt>
                <c:pt idx="82116">
                  <c:v>0.1007692</c:v>
                </c:pt>
                <c:pt idx="82117">
                  <c:v>0.10076789999999999</c:v>
                </c:pt>
                <c:pt idx="82118">
                  <c:v>0.1007667</c:v>
                </c:pt>
                <c:pt idx="82119">
                  <c:v>0.1007654</c:v>
                </c:pt>
                <c:pt idx="82120">
                  <c:v>0.1007641</c:v>
                </c:pt>
                <c:pt idx="82121">
                  <c:v>0.1007629</c:v>
                </c:pt>
                <c:pt idx="82122">
                  <c:v>0.10076160000000001</c:v>
                </c:pt>
                <c:pt idx="82123">
                  <c:v>0.1007603</c:v>
                </c:pt>
                <c:pt idx="82124">
                  <c:v>0.1007591</c:v>
                </c:pt>
                <c:pt idx="82125">
                  <c:v>0.1007579</c:v>
                </c:pt>
                <c:pt idx="82126">
                  <c:v>0.1007566</c:v>
                </c:pt>
                <c:pt idx="82127">
                  <c:v>0.10075539999999999</c:v>
                </c:pt>
                <c:pt idx="82128">
                  <c:v>0.1007541</c:v>
                </c:pt>
                <c:pt idx="82129">
                  <c:v>0.10075290000000001</c:v>
                </c:pt>
                <c:pt idx="82130">
                  <c:v>0.1007517</c:v>
                </c:pt>
                <c:pt idx="82131">
                  <c:v>0.1007504</c:v>
                </c:pt>
                <c:pt idx="82132">
                  <c:v>0.1007492</c:v>
                </c:pt>
                <c:pt idx="82133">
                  <c:v>0.100748</c:v>
                </c:pt>
                <c:pt idx="82134">
                  <c:v>0.1007468</c:v>
                </c:pt>
                <c:pt idx="82135">
                  <c:v>0.1007456</c:v>
                </c:pt>
                <c:pt idx="82136">
                  <c:v>0.1007444</c:v>
                </c:pt>
                <c:pt idx="82137">
                  <c:v>0.1007432</c:v>
                </c:pt>
                <c:pt idx="82138">
                  <c:v>0.100742</c:v>
                </c:pt>
                <c:pt idx="82139">
                  <c:v>0.10074080000000001</c:v>
                </c:pt>
                <c:pt idx="82140">
                  <c:v>0.1007396</c:v>
                </c:pt>
                <c:pt idx="82141">
                  <c:v>0.10073840000000001</c:v>
                </c:pt>
                <c:pt idx="82142">
                  <c:v>0.1007372</c:v>
                </c:pt>
                <c:pt idx="82143">
                  <c:v>0.10073600000000001</c:v>
                </c:pt>
                <c:pt idx="82144">
                  <c:v>0.1007348</c:v>
                </c:pt>
                <c:pt idx="82145">
                  <c:v>0.10073360000000001</c:v>
                </c:pt>
                <c:pt idx="82146">
                  <c:v>0.1007325</c:v>
                </c:pt>
                <c:pt idx="82147">
                  <c:v>0.1007313</c:v>
                </c:pt>
                <c:pt idx="82148">
                  <c:v>0.1007301</c:v>
                </c:pt>
                <c:pt idx="82149">
                  <c:v>0.100729</c:v>
                </c:pt>
                <c:pt idx="82150">
                  <c:v>0.10072780000000001</c:v>
                </c:pt>
                <c:pt idx="82151">
                  <c:v>0.1007266</c:v>
                </c:pt>
                <c:pt idx="82152">
                  <c:v>0.1007255</c:v>
                </c:pt>
                <c:pt idx="82153">
                  <c:v>0.1007243</c:v>
                </c:pt>
                <c:pt idx="82154">
                  <c:v>0.1007232</c:v>
                </c:pt>
                <c:pt idx="82155">
                  <c:v>0.10072200000000001</c:v>
                </c:pt>
                <c:pt idx="82156">
                  <c:v>0.1007209</c:v>
                </c:pt>
                <c:pt idx="82157">
                  <c:v>0.1007197</c:v>
                </c:pt>
                <c:pt idx="82158">
                  <c:v>0.10071860000000001</c:v>
                </c:pt>
                <c:pt idx="82159">
                  <c:v>0.1007175</c:v>
                </c:pt>
                <c:pt idx="82160">
                  <c:v>0.10071629999999999</c:v>
                </c:pt>
                <c:pt idx="82161">
                  <c:v>0.1007152</c:v>
                </c:pt>
                <c:pt idx="82162">
                  <c:v>0.1007141</c:v>
                </c:pt>
                <c:pt idx="82163">
                  <c:v>0.100713</c:v>
                </c:pt>
                <c:pt idx="82164">
                  <c:v>0.10071189999999999</c:v>
                </c:pt>
                <c:pt idx="82165">
                  <c:v>0.1007107</c:v>
                </c:pt>
                <c:pt idx="82166">
                  <c:v>0.1007096</c:v>
                </c:pt>
                <c:pt idx="82167">
                  <c:v>0.10070850000000001</c:v>
                </c:pt>
                <c:pt idx="82168">
                  <c:v>0.1007074</c:v>
                </c:pt>
                <c:pt idx="82169">
                  <c:v>0.1007063</c:v>
                </c:pt>
                <c:pt idx="82170">
                  <c:v>0.10070519999999999</c:v>
                </c:pt>
                <c:pt idx="82171">
                  <c:v>0.1007041</c:v>
                </c:pt>
                <c:pt idx="82172">
                  <c:v>0.100703</c:v>
                </c:pt>
                <c:pt idx="82173">
                  <c:v>0.1007019</c:v>
                </c:pt>
                <c:pt idx="82174">
                  <c:v>0.10070079999999999</c:v>
                </c:pt>
                <c:pt idx="82175">
                  <c:v>0.10069980000000001</c:v>
                </c:pt>
                <c:pt idx="82176">
                  <c:v>0.1006987</c:v>
                </c:pt>
                <c:pt idx="82177">
                  <c:v>0.1006976</c:v>
                </c:pt>
                <c:pt idx="82178">
                  <c:v>0.10069649999999999</c:v>
                </c:pt>
                <c:pt idx="82179">
                  <c:v>0.10069549999999999</c:v>
                </c:pt>
                <c:pt idx="82180">
                  <c:v>0.1006944</c:v>
                </c:pt>
                <c:pt idx="82181">
                  <c:v>0.1006933</c:v>
                </c:pt>
                <c:pt idx="82182">
                  <c:v>0.1006923</c:v>
                </c:pt>
                <c:pt idx="82183">
                  <c:v>0.10069119999999999</c:v>
                </c:pt>
                <c:pt idx="82184">
                  <c:v>0.1006901</c:v>
                </c:pt>
                <c:pt idx="82185">
                  <c:v>0.1006891</c:v>
                </c:pt>
                <c:pt idx="82186">
                  <c:v>0.100688</c:v>
                </c:pt>
                <c:pt idx="82187">
                  <c:v>0.100687</c:v>
                </c:pt>
                <c:pt idx="82188">
                  <c:v>0.100686</c:v>
                </c:pt>
                <c:pt idx="82189">
                  <c:v>0.10068489999999999</c:v>
                </c:pt>
                <c:pt idx="82190">
                  <c:v>0.10068390000000001</c:v>
                </c:pt>
                <c:pt idx="82191">
                  <c:v>0.1006828</c:v>
                </c:pt>
                <c:pt idx="82192">
                  <c:v>0.1006818</c:v>
                </c:pt>
                <c:pt idx="82193">
                  <c:v>0.1006808</c:v>
                </c:pt>
                <c:pt idx="82194">
                  <c:v>0.1006798</c:v>
                </c:pt>
                <c:pt idx="82195">
                  <c:v>0.1006787</c:v>
                </c:pt>
                <c:pt idx="82196">
                  <c:v>0.10067769999999999</c:v>
                </c:pt>
                <c:pt idx="82197">
                  <c:v>0.10067669999999999</c:v>
                </c:pt>
                <c:pt idx="82198">
                  <c:v>0.10067570000000001</c:v>
                </c:pt>
                <c:pt idx="82199">
                  <c:v>0.10067470000000001</c:v>
                </c:pt>
                <c:pt idx="82200">
                  <c:v>0.1006737</c:v>
                </c:pt>
                <c:pt idx="82201">
                  <c:v>0.1006736</c:v>
                </c:pt>
                <c:pt idx="82202">
                  <c:v>0.1006735</c:v>
                </c:pt>
                <c:pt idx="82203">
                  <c:v>0.1006734</c:v>
                </c:pt>
                <c:pt idx="82204">
                  <c:v>0.10067329999999999</c:v>
                </c:pt>
                <c:pt idx="82205">
                  <c:v>0.10067329999999999</c:v>
                </c:pt>
                <c:pt idx="82206">
                  <c:v>0.1006732</c:v>
                </c:pt>
                <c:pt idx="82207">
                  <c:v>0.1006731</c:v>
                </c:pt>
                <c:pt idx="82208">
                  <c:v>0.100673</c:v>
                </c:pt>
                <c:pt idx="82209">
                  <c:v>0.100673</c:v>
                </c:pt>
                <c:pt idx="82210">
                  <c:v>0.1006729</c:v>
                </c:pt>
                <c:pt idx="82211">
                  <c:v>0.10067280000000001</c:v>
                </c:pt>
                <c:pt idx="82212">
                  <c:v>0.10067280000000001</c:v>
                </c:pt>
                <c:pt idx="82213">
                  <c:v>0.1006727</c:v>
                </c:pt>
                <c:pt idx="82214">
                  <c:v>0.1006726</c:v>
                </c:pt>
                <c:pt idx="82215">
                  <c:v>0.1006726</c:v>
                </c:pt>
                <c:pt idx="82216">
                  <c:v>0.1006725</c:v>
                </c:pt>
                <c:pt idx="82217">
                  <c:v>0.1006725</c:v>
                </c:pt>
                <c:pt idx="82218">
                  <c:v>0.1006724</c:v>
                </c:pt>
                <c:pt idx="82219">
                  <c:v>0.10067230000000001</c:v>
                </c:pt>
                <c:pt idx="82220">
                  <c:v>0.10067230000000001</c:v>
                </c:pt>
                <c:pt idx="82221">
                  <c:v>0.1006722</c:v>
                </c:pt>
                <c:pt idx="82222">
                  <c:v>0.1006722</c:v>
                </c:pt>
                <c:pt idx="82223">
                  <c:v>0.1006721</c:v>
                </c:pt>
                <c:pt idx="82224">
                  <c:v>0.1006721</c:v>
                </c:pt>
                <c:pt idx="82225">
                  <c:v>0.100672</c:v>
                </c:pt>
                <c:pt idx="82226">
                  <c:v>0.100672</c:v>
                </c:pt>
                <c:pt idx="82227">
                  <c:v>0.10067189999999999</c:v>
                </c:pt>
                <c:pt idx="82228">
                  <c:v>0.10067189999999999</c:v>
                </c:pt>
                <c:pt idx="82229">
                  <c:v>0.10067189999999999</c:v>
                </c:pt>
                <c:pt idx="82230">
                  <c:v>0.10067180000000001</c:v>
                </c:pt>
                <c:pt idx="82231">
                  <c:v>0.10067180000000001</c:v>
                </c:pt>
                <c:pt idx="82232">
                  <c:v>0.1006717</c:v>
                </c:pt>
                <c:pt idx="82233">
                  <c:v>0.1006717</c:v>
                </c:pt>
                <c:pt idx="82234">
                  <c:v>0.1006717</c:v>
                </c:pt>
                <c:pt idx="82235">
                  <c:v>0.1006716</c:v>
                </c:pt>
                <c:pt idx="82236">
                  <c:v>0.1006716</c:v>
                </c:pt>
                <c:pt idx="82237">
                  <c:v>0.1006716</c:v>
                </c:pt>
                <c:pt idx="82238">
                  <c:v>0.1006715</c:v>
                </c:pt>
                <c:pt idx="82239">
                  <c:v>0.1006715</c:v>
                </c:pt>
                <c:pt idx="82240">
                  <c:v>0.1006715</c:v>
                </c:pt>
                <c:pt idx="82241">
                  <c:v>0.10067139999999999</c:v>
                </c:pt>
                <c:pt idx="82242">
                  <c:v>0.10067139999999999</c:v>
                </c:pt>
                <c:pt idx="82243">
                  <c:v>0.10067139999999999</c:v>
                </c:pt>
                <c:pt idx="82244">
                  <c:v>0.10067130000000001</c:v>
                </c:pt>
                <c:pt idx="82245">
                  <c:v>0.10067130000000001</c:v>
                </c:pt>
                <c:pt idx="82246">
                  <c:v>0.10067130000000001</c:v>
                </c:pt>
                <c:pt idx="82247">
                  <c:v>0.10067130000000001</c:v>
                </c:pt>
                <c:pt idx="82248">
                  <c:v>0.10067130000000001</c:v>
                </c:pt>
                <c:pt idx="82249">
                  <c:v>0.1006712</c:v>
                </c:pt>
                <c:pt idx="82250">
                  <c:v>0.1006712</c:v>
                </c:pt>
                <c:pt idx="82251">
                  <c:v>0.1006712</c:v>
                </c:pt>
                <c:pt idx="82252">
                  <c:v>0.1006712</c:v>
                </c:pt>
                <c:pt idx="82253">
                  <c:v>0.1006711</c:v>
                </c:pt>
                <c:pt idx="82254">
                  <c:v>0.1006711</c:v>
                </c:pt>
                <c:pt idx="82255">
                  <c:v>0.1006711</c:v>
                </c:pt>
                <c:pt idx="82256">
                  <c:v>0.1006711</c:v>
                </c:pt>
                <c:pt idx="82257">
                  <c:v>0.1006711</c:v>
                </c:pt>
                <c:pt idx="82258">
                  <c:v>0.1006711</c:v>
                </c:pt>
                <c:pt idx="82259">
                  <c:v>0.1006711</c:v>
                </c:pt>
                <c:pt idx="82260">
                  <c:v>0.100671</c:v>
                </c:pt>
                <c:pt idx="82261">
                  <c:v>0.100671</c:v>
                </c:pt>
                <c:pt idx="82262">
                  <c:v>0.100671</c:v>
                </c:pt>
                <c:pt idx="82263">
                  <c:v>0.100671</c:v>
                </c:pt>
                <c:pt idx="82264">
                  <c:v>0.100671</c:v>
                </c:pt>
                <c:pt idx="82265">
                  <c:v>0.100671</c:v>
                </c:pt>
                <c:pt idx="82266">
                  <c:v>0.100671</c:v>
                </c:pt>
                <c:pt idx="82267">
                  <c:v>0.100671</c:v>
                </c:pt>
                <c:pt idx="82268">
                  <c:v>0.100671</c:v>
                </c:pt>
                <c:pt idx="82269">
                  <c:v>0.100671</c:v>
                </c:pt>
                <c:pt idx="82270">
                  <c:v>0.100671</c:v>
                </c:pt>
                <c:pt idx="82271">
                  <c:v>0.100671</c:v>
                </c:pt>
                <c:pt idx="82272">
                  <c:v>0.100671</c:v>
                </c:pt>
                <c:pt idx="82273">
                  <c:v>0.100671</c:v>
                </c:pt>
                <c:pt idx="82274">
                  <c:v>0.100671</c:v>
                </c:pt>
                <c:pt idx="82275">
                  <c:v>0.100671</c:v>
                </c:pt>
                <c:pt idx="82276">
                  <c:v>0.100671</c:v>
                </c:pt>
                <c:pt idx="82277">
                  <c:v>0.100671</c:v>
                </c:pt>
                <c:pt idx="82278">
                  <c:v>0.100671</c:v>
                </c:pt>
                <c:pt idx="82279">
                  <c:v>0.100671</c:v>
                </c:pt>
                <c:pt idx="82280">
                  <c:v>0.100671</c:v>
                </c:pt>
                <c:pt idx="82281">
                  <c:v>0.100671</c:v>
                </c:pt>
                <c:pt idx="82282">
                  <c:v>0.100671</c:v>
                </c:pt>
                <c:pt idx="82283">
                  <c:v>0.100671</c:v>
                </c:pt>
                <c:pt idx="82284">
                  <c:v>0.100671</c:v>
                </c:pt>
                <c:pt idx="82285">
                  <c:v>0.100671</c:v>
                </c:pt>
                <c:pt idx="82286">
                  <c:v>0.100671</c:v>
                </c:pt>
                <c:pt idx="82287">
                  <c:v>0.100671</c:v>
                </c:pt>
                <c:pt idx="82288">
                  <c:v>0.1006711</c:v>
                </c:pt>
                <c:pt idx="82289">
                  <c:v>0.1006711</c:v>
                </c:pt>
                <c:pt idx="82290">
                  <c:v>0.1006711</c:v>
                </c:pt>
                <c:pt idx="82291">
                  <c:v>0.1006711</c:v>
                </c:pt>
                <c:pt idx="82292">
                  <c:v>0.1006711</c:v>
                </c:pt>
                <c:pt idx="82293">
                  <c:v>0.1006711</c:v>
                </c:pt>
                <c:pt idx="82294">
                  <c:v>0.1006711</c:v>
                </c:pt>
                <c:pt idx="82295">
                  <c:v>0.1006712</c:v>
                </c:pt>
                <c:pt idx="82296">
                  <c:v>0.1006712</c:v>
                </c:pt>
                <c:pt idx="82297">
                  <c:v>0.1006712</c:v>
                </c:pt>
                <c:pt idx="82298">
                  <c:v>0.1006712</c:v>
                </c:pt>
                <c:pt idx="82299">
                  <c:v>0.1006712</c:v>
                </c:pt>
                <c:pt idx="82300">
                  <c:v>0.10067130000000001</c:v>
                </c:pt>
                <c:pt idx="82301">
                  <c:v>0.10067130000000001</c:v>
                </c:pt>
                <c:pt idx="82302">
                  <c:v>0.10067130000000001</c:v>
                </c:pt>
                <c:pt idx="82303">
                  <c:v>0.10067130000000001</c:v>
                </c:pt>
                <c:pt idx="82304">
                  <c:v>0.10067139999999999</c:v>
                </c:pt>
                <c:pt idx="82305">
                  <c:v>0.10067139999999999</c:v>
                </c:pt>
                <c:pt idx="82306">
                  <c:v>0.10067139999999999</c:v>
                </c:pt>
                <c:pt idx="82307">
                  <c:v>0.10067139999999999</c:v>
                </c:pt>
                <c:pt idx="82308">
                  <c:v>0.10067139999999999</c:v>
                </c:pt>
                <c:pt idx="82309">
                  <c:v>0.1006715</c:v>
                </c:pt>
                <c:pt idx="82310">
                  <c:v>0.1006715</c:v>
                </c:pt>
                <c:pt idx="82311">
                  <c:v>0.1006715</c:v>
                </c:pt>
                <c:pt idx="82312">
                  <c:v>0.1006716</c:v>
                </c:pt>
                <c:pt idx="82313">
                  <c:v>0.1006716</c:v>
                </c:pt>
                <c:pt idx="82314">
                  <c:v>0.1006716</c:v>
                </c:pt>
                <c:pt idx="82315">
                  <c:v>0.1006716</c:v>
                </c:pt>
                <c:pt idx="82316">
                  <c:v>0.1006717</c:v>
                </c:pt>
                <c:pt idx="82317">
                  <c:v>0.1006717</c:v>
                </c:pt>
                <c:pt idx="82318">
                  <c:v>0.1006717</c:v>
                </c:pt>
                <c:pt idx="82319">
                  <c:v>0.10067180000000001</c:v>
                </c:pt>
                <c:pt idx="82320">
                  <c:v>0.10067180000000001</c:v>
                </c:pt>
                <c:pt idx="82321">
                  <c:v>0.10067189999999999</c:v>
                </c:pt>
                <c:pt idx="82322">
                  <c:v>0.10067189999999999</c:v>
                </c:pt>
                <c:pt idx="82323">
                  <c:v>0.10067189999999999</c:v>
                </c:pt>
                <c:pt idx="82324">
                  <c:v>0.100672</c:v>
                </c:pt>
                <c:pt idx="82325">
                  <c:v>0.100672</c:v>
                </c:pt>
                <c:pt idx="82326">
                  <c:v>0.100672</c:v>
                </c:pt>
                <c:pt idx="82327">
                  <c:v>0.1006721</c:v>
                </c:pt>
                <c:pt idx="82328">
                  <c:v>0.1006721</c:v>
                </c:pt>
                <c:pt idx="82329">
                  <c:v>0.1006721</c:v>
                </c:pt>
                <c:pt idx="82330">
                  <c:v>0.1006722</c:v>
                </c:pt>
                <c:pt idx="82331">
                  <c:v>0.1006722</c:v>
                </c:pt>
                <c:pt idx="82332">
                  <c:v>0.10067230000000001</c:v>
                </c:pt>
                <c:pt idx="82333">
                  <c:v>0.10067230000000001</c:v>
                </c:pt>
                <c:pt idx="82334">
                  <c:v>0.1006724</c:v>
                </c:pt>
                <c:pt idx="82335">
                  <c:v>0.1006724</c:v>
                </c:pt>
                <c:pt idx="82336">
                  <c:v>0.1006725</c:v>
                </c:pt>
                <c:pt idx="82337">
                  <c:v>0.1006725</c:v>
                </c:pt>
                <c:pt idx="82338">
                  <c:v>0.1006726</c:v>
                </c:pt>
                <c:pt idx="82339">
                  <c:v>0.1006726</c:v>
                </c:pt>
                <c:pt idx="82340">
                  <c:v>0.1006726</c:v>
                </c:pt>
                <c:pt idx="82341">
                  <c:v>0.1006727</c:v>
                </c:pt>
                <c:pt idx="82342">
                  <c:v>0.1006727</c:v>
                </c:pt>
                <c:pt idx="82343">
                  <c:v>0.10067280000000001</c:v>
                </c:pt>
                <c:pt idx="82344">
                  <c:v>0.10067280000000001</c:v>
                </c:pt>
                <c:pt idx="82345">
                  <c:v>0.1006729</c:v>
                </c:pt>
                <c:pt idx="82346">
                  <c:v>0.1006729</c:v>
                </c:pt>
                <c:pt idx="82347">
                  <c:v>0.100673</c:v>
                </c:pt>
                <c:pt idx="82348">
                  <c:v>0.100673</c:v>
                </c:pt>
                <c:pt idx="82349">
                  <c:v>0.1006731</c:v>
                </c:pt>
                <c:pt idx="82350">
                  <c:v>0.1006732</c:v>
                </c:pt>
                <c:pt idx="82351">
                  <c:v>0.1006732</c:v>
                </c:pt>
                <c:pt idx="82352">
                  <c:v>0.10067329999999999</c:v>
                </c:pt>
                <c:pt idx="82353">
                  <c:v>0.10067329999999999</c:v>
                </c:pt>
                <c:pt idx="82354">
                  <c:v>0.1006734</c:v>
                </c:pt>
                <c:pt idx="82355">
                  <c:v>0.1006734</c:v>
                </c:pt>
                <c:pt idx="82356">
                  <c:v>0.1006735</c:v>
                </c:pt>
                <c:pt idx="82357">
                  <c:v>0.1006736</c:v>
                </c:pt>
                <c:pt idx="82358">
                  <c:v>0.1006736</c:v>
                </c:pt>
                <c:pt idx="82359">
                  <c:v>0.1006737</c:v>
                </c:pt>
                <c:pt idx="82360">
                  <c:v>0.1006737</c:v>
                </c:pt>
                <c:pt idx="82361">
                  <c:v>0.10067379999999999</c:v>
                </c:pt>
                <c:pt idx="82362">
                  <c:v>0.1006739</c:v>
                </c:pt>
                <c:pt idx="82363">
                  <c:v>0.1006739</c:v>
                </c:pt>
                <c:pt idx="82364">
                  <c:v>0.100674</c:v>
                </c:pt>
                <c:pt idx="82365">
                  <c:v>0.100674</c:v>
                </c:pt>
                <c:pt idx="82366">
                  <c:v>0.1006741</c:v>
                </c:pt>
                <c:pt idx="82367">
                  <c:v>0.10067420000000001</c:v>
                </c:pt>
                <c:pt idx="82368">
                  <c:v>0.10067420000000001</c:v>
                </c:pt>
                <c:pt idx="82369">
                  <c:v>0.10067429999999999</c:v>
                </c:pt>
                <c:pt idx="82370">
                  <c:v>0.1006744</c:v>
                </c:pt>
                <c:pt idx="82371">
                  <c:v>0.1006744</c:v>
                </c:pt>
                <c:pt idx="82372">
                  <c:v>0.1006745</c:v>
                </c:pt>
                <c:pt idx="82373">
                  <c:v>0.1006746</c:v>
                </c:pt>
                <c:pt idx="82374">
                  <c:v>0.1006746</c:v>
                </c:pt>
                <c:pt idx="82375">
                  <c:v>0.10067470000000001</c:v>
                </c:pt>
                <c:pt idx="82376">
                  <c:v>0.10067479999999999</c:v>
                </c:pt>
                <c:pt idx="82377">
                  <c:v>0.1006749</c:v>
                </c:pt>
                <c:pt idx="82378">
                  <c:v>0.1006749</c:v>
                </c:pt>
                <c:pt idx="82379">
                  <c:v>0.100675</c:v>
                </c:pt>
                <c:pt idx="82380">
                  <c:v>0.1006751</c:v>
                </c:pt>
                <c:pt idx="82381">
                  <c:v>0.10067520000000001</c:v>
                </c:pt>
                <c:pt idx="82382">
                  <c:v>0.10067520000000001</c:v>
                </c:pt>
                <c:pt idx="82383">
                  <c:v>0.1006753</c:v>
                </c:pt>
                <c:pt idx="82384">
                  <c:v>0.1006754</c:v>
                </c:pt>
                <c:pt idx="82385">
                  <c:v>0.1006754</c:v>
                </c:pt>
                <c:pt idx="82386">
                  <c:v>0.1006755</c:v>
                </c:pt>
                <c:pt idx="82387">
                  <c:v>0.1006756</c:v>
                </c:pt>
                <c:pt idx="82388">
                  <c:v>0.10067570000000001</c:v>
                </c:pt>
                <c:pt idx="82389">
                  <c:v>0.10067570000000001</c:v>
                </c:pt>
                <c:pt idx="82390">
                  <c:v>0.1006758</c:v>
                </c:pt>
                <c:pt idx="82391">
                  <c:v>0.1006759</c:v>
                </c:pt>
                <c:pt idx="82392">
                  <c:v>0.100676</c:v>
                </c:pt>
                <c:pt idx="82393">
                  <c:v>0.1006761</c:v>
                </c:pt>
                <c:pt idx="82394">
                  <c:v>0.10067619999999999</c:v>
                </c:pt>
                <c:pt idx="82395">
                  <c:v>0.10067619999999999</c:v>
                </c:pt>
                <c:pt idx="82396">
                  <c:v>0.1006763</c:v>
                </c:pt>
                <c:pt idx="82397">
                  <c:v>0.1006764</c:v>
                </c:pt>
                <c:pt idx="82398">
                  <c:v>0.1006765</c:v>
                </c:pt>
                <c:pt idx="82399">
                  <c:v>0.1006766</c:v>
                </c:pt>
                <c:pt idx="82400">
                  <c:v>0.1006766</c:v>
                </c:pt>
                <c:pt idx="82401">
                  <c:v>0.10067669999999999</c:v>
                </c:pt>
                <c:pt idx="82402">
                  <c:v>0.1006768</c:v>
                </c:pt>
                <c:pt idx="82403">
                  <c:v>0.1006769</c:v>
                </c:pt>
                <c:pt idx="82404">
                  <c:v>0.100677</c:v>
                </c:pt>
                <c:pt idx="82405">
                  <c:v>0.10067710000000001</c:v>
                </c:pt>
                <c:pt idx="82406">
                  <c:v>0.10067719999999999</c:v>
                </c:pt>
                <c:pt idx="82407">
                  <c:v>0.1006773</c:v>
                </c:pt>
                <c:pt idx="82408">
                  <c:v>0.1006773</c:v>
                </c:pt>
                <c:pt idx="82409">
                  <c:v>0.1006774</c:v>
                </c:pt>
                <c:pt idx="82410">
                  <c:v>0.1006775</c:v>
                </c:pt>
                <c:pt idx="82411">
                  <c:v>0.10067760000000001</c:v>
                </c:pt>
                <c:pt idx="82412">
                  <c:v>0.10067769999999999</c:v>
                </c:pt>
                <c:pt idx="82413">
                  <c:v>0.1006778</c:v>
                </c:pt>
                <c:pt idx="82414">
                  <c:v>0.1006779</c:v>
                </c:pt>
                <c:pt idx="82415">
                  <c:v>0.100678</c:v>
                </c:pt>
                <c:pt idx="82416">
                  <c:v>0.10067810000000001</c:v>
                </c:pt>
                <c:pt idx="82417">
                  <c:v>0.1006782</c:v>
                </c:pt>
                <c:pt idx="82418">
                  <c:v>0.1006783</c:v>
                </c:pt>
                <c:pt idx="82419">
                  <c:v>0.1006784</c:v>
                </c:pt>
                <c:pt idx="82420">
                  <c:v>0.1006785</c:v>
                </c:pt>
                <c:pt idx="82421">
                  <c:v>0.10067859999999999</c:v>
                </c:pt>
                <c:pt idx="82422">
                  <c:v>0.1006787</c:v>
                </c:pt>
                <c:pt idx="82423">
                  <c:v>0.1006787</c:v>
                </c:pt>
                <c:pt idx="82424">
                  <c:v>0.1006788</c:v>
                </c:pt>
                <c:pt idx="82425">
                  <c:v>0.1006789</c:v>
                </c:pt>
                <c:pt idx="82426">
                  <c:v>0.100679</c:v>
                </c:pt>
                <c:pt idx="82427">
                  <c:v>0.10067909999999999</c:v>
                </c:pt>
                <c:pt idx="82428">
                  <c:v>0.1006792</c:v>
                </c:pt>
                <c:pt idx="82429">
                  <c:v>0.1006793</c:v>
                </c:pt>
                <c:pt idx="82430">
                  <c:v>0.1006794</c:v>
                </c:pt>
                <c:pt idx="82431">
                  <c:v>0.10067950000000001</c:v>
                </c:pt>
                <c:pt idx="82432">
                  <c:v>0.1006797</c:v>
                </c:pt>
                <c:pt idx="82433">
                  <c:v>0.1006798</c:v>
                </c:pt>
                <c:pt idx="82434">
                  <c:v>0.1006799</c:v>
                </c:pt>
                <c:pt idx="82435">
                  <c:v>0.10068000000000001</c:v>
                </c:pt>
                <c:pt idx="82436">
                  <c:v>0.10068009999999999</c:v>
                </c:pt>
                <c:pt idx="82437">
                  <c:v>0.1006802</c:v>
                </c:pt>
                <c:pt idx="82438">
                  <c:v>0.1006803</c:v>
                </c:pt>
                <c:pt idx="82439">
                  <c:v>0.1006804</c:v>
                </c:pt>
                <c:pt idx="82440">
                  <c:v>0.10068050000000001</c:v>
                </c:pt>
                <c:pt idx="82441">
                  <c:v>0.1006806</c:v>
                </c:pt>
                <c:pt idx="82442">
                  <c:v>0.1006807</c:v>
                </c:pt>
                <c:pt idx="82443">
                  <c:v>0.1006808</c:v>
                </c:pt>
                <c:pt idx="82444">
                  <c:v>0.1006809</c:v>
                </c:pt>
                <c:pt idx="82445">
                  <c:v>0.10068100000000001</c:v>
                </c:pt>
                <c:pt idx="82446">
                  <c:v>0.1006811</c:v>
                </c:pt>
                <c:pt idx="82447">
                  <c:v>0.1006813</c:v>
                </c:pt>
                <c:pt idx="82448">
                  <c:v>0.1006814</c:v>
                </c:pt>
                <c:pt idx="82449">
                  <c:v>0.10068149999999999</c:v>
                </c:pt>
                <c:pt idx="82450">
                  <c:v>0.1006816</c:v>
                </c:pt>
                <c:pt idx="82451">
                  <c:v>0.1006817</c:v>
                </c:pt>
                <c:pt idx="82452">
                  <c:v>0.1006818</c:v>
                </c:pt>
                <c:pt idx="82453">
                  <c:v>0.1006819</c:v>
                </c:pt>
                <c:pt idx="82454">
                  <c:v>0.10068199999999999</c:v>
                </c:pt>
                <c:pt idx="82455">
                  <c:v>0.1006821</c:v>
                </c:pt>
                <c:pt idx="82456">
                  <c:v>0.1006823</c:v>
                </c:pt>
                <c:pt idx="82457">
                  <c:v>0.10068240000000001</c:v>
                </c:pt>
                <c:pt idx="82458">
                  <c:v>0.10068249999999999</c:v>
                </c:pt>
                <c:pt idx="82459">
                  <c:v>0.1006826</c:v>
                </c:pt>
                <c:pt idx="82460">
                  <c:v>0.1006827</c:v>
                </c:pt>
                <c:pt idx="82461">
                  <c:v>0.10068290000000001</c:v>
                </c:pt>
                <c:pt idx="82462">
                  <c:v>0.10068299999999999</c:v>
                </c:pt>
                <c:pt idx="82463">
                  <c:v>0.1006831</c:v>
                </c:pt>
                <c:pt idx="82464">
                  <c:v>0.1006832</c:v>
                </c:pt>
                <c:pt idx="82465">
                  <c:v>0.1006833</c:v>
                </c:pt>
                <c:pt idx="82466">
                  <c:v>0.1006835</c:v>
                </c:pt>
                <c:pt idx="82467">
                  <c:v>0.1006836</c:v>
                </c:pt>
                <c:pt idx="82468">
                  <c:v>0.1006837</c:v>
                </c:pt>
                <c:pt idx="82469">
                  <c:v>0.1006838</c:v>
                </c:pt>
                <c:pt idx="82470">
                  <c:v>0.10068390000000001</c:v>
                </c:pt>
                <c:pt idx="82471">
                  <c:v>0.100684</c:v>
                </c:pt>
                <c:pt idx="82472">
                  <c:v>0.1006842</c:v>
                </c:pt>
                <c:pt idx="82473">
                  <c:v>0.1006843</c:v>
                </c:pt>
                <c:pt idx="82474">
                  <c:v>0.10068439999999999</c:v>
                </c:pt>
                <c:pt idx="82475">
                  <c:v>0.1006846</c:v>
                </c:pt>
                <c:pt idx="82476">
                  <c:v>0.1006847</c:v>
                </c:pt>
                <c:pt idx="82477">
                  <c:v>0.1006848</c:v>
                </c:pt>
                <c:pt idx="82478">
                  <c:v>0.10068489999999999</c:v>
                </c:pt>
                <c:pt idx="82479">
                  <c:v>0.1006851</c:v>
                </c:pt>
                <c:pt idx="82480">
                  <c:v>0.1006852</c:v>
                </c:pt>
                <c:pt idx="82481">
                  <c:v>0.10068530000000001</c:v>
                </c:pt>
                <c:pt idx="82482">
                  <c:v>0.10068539999999999</c:v>
                </c:pt>
                <c:pt idx="82483">
                  <c:v>0.1006856</c:v>
                </c:pt>
                <c:pt idx="82484">
                  <c:v>0.1006857</c:v>
                </c:pt>
                <c:pt idx="82485">
                  <c:v>0.10068580000000001</c:v>
                </c:pt>
                <c:pt idx="82486">
                  <c:v>0.10068589999999999</c:v>
                </c:pt>
                <c:pt idx="82487">
                  <c:v>0.1006861</c:v>
                </c:pt>
                <c:pt idx="82488">
                  <c:v>0.1006862</c:v>
                </c:pt>
                <c:pt idx="82489">
                  <c:v>0.10068630000000001</c:v>
                </c:pt>
                <c:pt idx="82490">
                  <c:v>0.1006865</c:v>
                </c:pt>
                <c:pt idx="82491">
                  <c:v>0.1006866</c:v>
                </c:pt>
                <c:pt idx="82492">
                  <c:v>0.10068680000000001</c:v>
                </c:pt>
                <c:pt idx="82493">
                  <c:v>0.1006869</c:v>
                </c:pt>
                <c:pt idx="82494">
                  <c:v>0.100687</c:v>
                </c:pt>
                <c:pt idx="82495">
                  <c:v>0.1006872</c:v>
                </c:pt>
                <c:pt idx="82496">
                  <c:v>0.10068729999999999</c:v>
                </c:pt>
                <c:pt idx="82497">
                  <c:v>0.1006874</c:v>
                </c:pt>
                <c:pt idx="82498">
                  <c:v>0.1006876</c:v>
                </c:pt>
                <c:pt idx="82499">
                  <c:v>0.1006877</c:v>
                </c:pt>
                <c:pt idx="82500">
                  <c:v>0.10068779999999999</c:v>
                </c:pt>
                <c:pt idx="82501">
                  <c:v>0.100688</c:v>
                </c:pt>
                <c:pt idx="82502">
                  <c:v>0.1006881</c:v>
                </c:pt>
                <c:pt idx="82503">
                  <c:v>0.10068820000000001</c:v>
                </c:pt>
                <c:pt idx="82504">
                  <c:v>0.1006884</c:v>
                </c:pt>
                <c:pt idx="82505">
                  <c:v>0.1006885</c:v>
                </c:pt>
                <c:pt idx="82506">
                  <c:v>0.10068870000000001</c:v>
                </c:pt>
                <c:pt idx="82507">
                  <c:v>0.10068879999999999</c:v>
                </c:pt>
                <c:pt idx="82508">
                  <c:v>0.1006889</c:v>
                </c:pt>
                <c:pt idx="82509">
                  <c:v>0.1006891</c:v>
                </c:pt>
                <c:pt idx="82510">
                  <c:v>0.10068920000000001</c:v>
                </c:pt>
                <c:pt idx="82511">
                  <c:v>0.1006894</c:v>
                </c:pt>
                <c:pt idx="82512">
                  <c:v>0.1006895</c:v>
                </c:pt>
                <c:pt idx="82513">
                  <c:v>0.10068969999999999</c:v>
                </c:pt>
                <c:pt idx="82514">
                  <c:v>0.1006898</c:v>
                </c:pt>
                <c:pt idx="82515">
                  <c:v>0.1006899</c:v>
                </c:pt>
                <c:pt idx="82516">
                  <c:v>0.1006901</c:v>
                </c:pt>
                <c:pt idx="82517">
                  <c:v>0.10069019999999999</c:v>
                </c:pt>
                <c:pt idx="82518">
                  <c:v>0.1006904</c:v>
                </c:pt>
                <c:pt idx="82519">
                  <c:v>0.1006905</c:v>
                </c:pt>
                <c:pt idx="82520">
                  <c:v>0.10069069999999999</c:v>
                </c:pt>
                <c:pt idx="82521">
                  <c:v>0.1006908</c:v>
                </c:pt>
                <c:pt idx="82522">
                  <c:v>0.100691</c:v>
                </c:pt>
                <c:pt idx="82523">
                  <c:v>0.10069110000000001</c:v>
                </c:pt>
                <c:pt idx="82524">
                  <c:v>0.1006913</c:v>
                </c:pt>
                <c:pt idx="82525">
                  <c:v>0.1006914</c:v>
                </c:pt>
                <c:pt idx="82526">
                  <c:v>0.10069160000000001</c:v>
                </c:pt>
                <c:pt idx="82527">
                  <c:v>0.1006917</c:v>
                </c:pt>
                <c:pt idx="82528">
                  <c:v>0.1006919</c:v>
                </c:pt>
                <c:pt idx="82529">
                  <c:v>0.100692</c:v>
                </c:pt>
                <c:pt idx="82530">
                  <c:v>0.1006922</c:v>
                </c:pt>
                <c:pt idx="82531">
                  <c:v>0.1006923</c:v>
                </c:pt>
                <c:pt idx="82532">
                  <c:v>0.1006925</c:v>
                </c:pt>
                <c:pt idx="82533">
                  <c:v>0.10069259999999999</c:v>
                </c:pt>
                <c:pt idx="82534">
                  <c:v>0.1006928</c:v>
                </c:pt>
                <c:pt idx="82535">
                  <c:v>0.1006929</c:v>
                </c:pt>
                <c:pt idx="82536">
                  <c:v>0.10069309999999999</c:v>
                </c:pt>
                <c:pt idx="82537">
                  <c:v>0.1006932</c:v>
                </c:pt>
                <c:pt idx="82538">
                  <c:v>0.1006934</c:v>
                </c:pt>
                <c:pt idx="82539">
                  <c:v>0.10069350000000001</c:v>
                </c:pt>
                <c:pt idx="82540">
                  <c:v>0.1006937</c:v>
                </c:pt>
                <c:pt idx="82541">
                  <c:v>0.1006939</c:v>
                </c:pt>
                <c:pt idx="82542">
                  <c:v>0.10069400000000001</c:v>
                </c:pt>
                <c:pt idx="82543">
                  <c:v>0.1006942</c:v>
                </c:pt>
                <c:pt idx="82544">
                  <c:v>0.1006943</c:v>
                </c:pt>
                <c:pt idx="82545">
                  <c:v>0.10069450000000001</c:v>
                </c:pt>
                <c:pt idx="82546">
                  <c:v>0.1006946</c:v>
                </c:pt>
                <c:pt idx="82547">
                  <c:v>0.1006948</c:v>
                </c:pt>
                <c:pt idx="82548">
                  <c:v>0.10069500000000001</c:v>
                </c:pt>
                <c:pt idx="82549">
                  <c:v>0.1006951</c:v>
                </c:pt>
                <c:pt idx="82550">
                  <c:v>0.1006953</c:v>
                </c:pt>
                <c:pt idx="82551">
                  <c:v>0.1006954</c:v>
                </c:pt>
                <c:pt idx="82552">
                  <c:v>0.1006956</c:v>
                </c:pt>
                <c:pt idx="82553">
                  <c:v>0.1006958</c:v>
                </c:pt>
                <c:pt idx="82554">
                  <c:v>0.1006959</c:v>
                </c:pt>
                <c:pt idx="82555">
                  <c:v>0.1006961</c:v>
                </c:pt>
                <c:pt idx="82556">
                  <c:v>0.1006963</c:v>
                </c:pt>
                <c:pt idx="82557">
                  <c:v>0.10069640000000001</c:v>
                </c:pt>
                <c:pt idx="82558">
                  <c:v>0.1006966</c:v>
                </c:pt>
                <c:pt idx="82559">
                  <c:v>0.1006967</c:v>
                </c:pt>
                <c:pt idx="82560">
                  <c:v>0.10069690000000001</c:v>
                </c:pt>
                <c:pt idx="82561">
                  <c:v>0.1006971</c:v>
                </c:pt>
                <c:pt idx="82562">
                  <c:v>0.1006972</c:v>
                </c:pt>
                <c:pt idx="82563">
                  <c:v>0.10069740000000001</c:v>
                </c:pt>
                <c:pt idx="82564">
                  <c:v>0.1006976</c:v>
                </c:pt>
                <c:pt idx="82565">
                  <c:v>0.1006977</c:v>
                </c:pt>
                <c:pt idx="82566">
                  <c:v>0.10069790000000001</c:v>
                </c:pt>
                <c:pt idx="82567">
                  <c:v>0.1006981</c:v>
                </c:pt>
                <c:pt idx="82568">
                  <c:v>0.1006982</c:v>
                </c:pt>
                <c:pt idx="82569">
                  <c:v>0.10069839999999999</c:v>
                </c:pt>
                <c:pt idx="82570">
                  <c:v>0.1006986</c:v>
                </c:pt>
                <c:pt idx="82571">
                  <c:v>0.1006988</c:v>
                </c:pt>
                <c:pt idx="82572">
                  <c:v>0.10069889999999999</c:v>
                </c:pt>
                <c:pt idx="82573">
                  <c:v>0.1006991</c:v>
                </c:pt>
                <c:pt idx="82574">
                  <c:v>0.10069930000000001</c:v>
                </c:pt>
                <c:pt idx="82575">
                  <c:v>0.10069939999999999</c:v>
                </c:pt>
                <c:pt idx="82576">
                  <c:v>0.1006996</c:v>
                </c:pt>
                <c:pt idx="82577">
                  <c:v>0.10069980000000001</c:v>
                </c:pt>
                <c:pt idx="82578">
                  <c:v>0.1007</c:v>
                </c:pt>
                <c:pt idx="82579">
                  <c:v>0.1007001</c:v>
                </c:pt>
                <c:pt idx="82580">
                  <c:v>0.10070030000000001</c:v>
                </c:pt>
                <c:pt idx="82581">
                  <c:v>0.1007005</c:v>
                </c:pt>
                <c:pt idx="82582">
                  <c:v>0.1007006</c:v>
                </c:pt>
                <c:pt idx="82583">
                  <c:v>0.10070079999999999</c:v>
                </c:pt>
                <c:pt idx="82584">
                  <c:v>0.100701</c:v>
                </c:pt>
                <c:pt idx="82585">
                  <c:v>0.1007012</c:v>
                </c:pt>
                <c:pt idx="82586">
                  <c:v>0.1007014</c:v>
                </c:pt>
                <c:pt idx="82587">
                  <c:v>0.1007015</c:v>
                </c:pt>
                <c:pt idx="82588">
                  <c:v>0.10070170000000001</c:v>
                </c:pt>
                <c:pt idx="82589">
                  <c:v>0.1007019</c:v>
                </c:pt>
                <c:pt idx="82590">
                  <c:v>0.1007021</c:v>
                </c:pt>
                <c:pt idx="82591">
                  <c:v>0.10070229999999999</c:v>
                </c:pt>
                <c:pt idx="82592">
                  <c:v>0.1007024</c:v>
                </c:pt>
                <c:pt idx="82593">
                  <c:v>0.1007026</c:v>
                </c:pt>
                <c:pt idx="82594">
                  <c:v>0.1007028</c:v>
                </c:pt>
                <c:pt idx="82595">
                  <c:v>0.100703</c:v>
                </c:pt>
                <c:pt idx="82596">
                  <c:v>0.10070320000000001</c:v>
                </c:pt>
                <c:pt idx="82597">
                  <c:v>0.1007033</c:v>
                </c:pt>
                <c:pt idx="82598">
                  <c:v>0.1007035</c:v>
                </c:pt>
                <c:pt idx="82599">
                  <c:v>0.10070369999999999</c:v>
                </c:pt>
                <c:pt idx="82600">
                  <c:v>0.1007039</c:v>
                </c:pt>
                <c:pt idx="82601">
                  <c:v>0.1007041</c:v>
                </c:pt>
                <c:pt idx="82602">
                  <c:v>0.10070419999999999</c:v>
                </c:pt>
                <c:pt idx="82603">
                  <c:v>0.1007044</c:v>
                </c:pt>
                <c:pt idx="82604">
                  <c:v>0.10070460000000001</c:v>
                </c:pt>
                <c:pt idx="82605">
                  <c:v>0.1007048</c:v>
                </c:pt>
                <c:pt idx="82606">
                  <c:v>0.100705</c:v>
                </c:pt>
                <c:pt idx="82607">
                  <c:v>0.10070519999999999</c:v>
                </c:pt>
                <c:pt idx="82608">
                  <c:v>0.1007054</c:v>
                </c:pt>
                <c:pt idx="82609">
                  <c:v>0.1007055</c:v>
                </c:pt>
                <c:pt idx="82610">
                  <c:v>0.1007057</c:v>
                </c:pt>
                <c:pt idx="82611">
                  <c:v>0.1007059</c:v>
                </c:pt>
                <c:pt idx="82612">
                  <c:v>0.10070610000000001</c:v>
                </c:pt>
                <c:pt idx="82613">
                  <c:v>0.1007063</c:v>
                </c:pt>
                <c:pt idx="82614">
                  <c:v>0.1007065</c:v>
                </c:pt>
                <c:pt idx="82615">
                  <c:v>0.1007067</c:v>
                </c:pt>
                <c:pt idx="82616">
                  <c:v>0.1007069</c:v>
                </c:pt>
                <c:pt idx="82617">
                  <c:v>0.100707</c:v>
                </c:pt>
                <c:pt idx="82618">
                  <c:v>0.1007072</c:v>
                </c:pt>
                <c:pt idx="82619">
                  <c:v>0.1007074</c:v>
                </c:pt>
                <c:pt idx="82620">
                  <c:v>0.10070759999999999</c:v>
                </c:pt>
                <c:pt idx="82621">
                  <c:v>0.1007078</c:v>
                </c:pt>
                <c:pt idx="82622">
                  <c:v>0.10070800000000001</c:v>
                </c:pt>
                <c:pt idx="82623">
                  <c:v>0.1007082</c:v>
                </c:pt>
                <c:pt idx="82624">
                  <c:v>0.1007084</c:v>
                </c:pt>
                <c:pt idx="82625">
                  <c:v>0.1007086</c:v>
                </c:pt>
                <c:pt idx="82626">
                  <c:v>0.1007088</c:v>
                </c:pt>
                <c:pt idx="82627">
                  <c:v>0.10070900000000001</c:v>
                </c:pt>
                <c:pt idx="82628">
                  <c:v>0.1007092</c:v>
                </c:pt>
                <c:pt idx="82629">
                  <c:v>0.1007094</c:v>
                </c:pt>
                <c:pt idx="82630">
                  <c:v>0.1007096</c:v>
                </c:pt>
                <c:pt idx="82631">
                  <c:v>0.1007098</c:v>
                </c:pt>
                <c:pt idx="82632">
                  <c:v>0.1007099</c:v>
                </c:pt>
                <c:pt idx="82633">
                  <c:v>0.1007101</c:v>
                </c:pt>
                <c:pt idx="82634">
                  <c:v>0.1007103</c:v>
                </c:pt>
                <c:pt idx="82635">
                  <c:v>0.10071049999999999</c:v>
                </c:pt>
                <c:pt idx="82636">
                  <c:v>0.1007107</c:v>
                </c:pt>
                <c:pt idx="82637">
                  <c:v>0.10071090000000001</c:v>
                </c:pt>
                <c:pt idx="82638">
                  <c:v>0.1007111</c:v>
                </c:pt>
                <c:pt idx="82639">
                  <c:v>0.1007113</c:v>
                </c:pt>
                <c:pt idx="82640">
                  <c:v>0.1007115</c:v>
                </c:pt>
                <c:pt idx="82641">
                  <c:v>0.1007117</c:v>
                </c:pt>
                <c:pt idx="82642">
                  <c:v>0.10071189999999999</c:v>
                </c:pt>
                <c:pt idx="82643">
                  <c:v>0.1007121</c:v>
                </c:pt>
                <c:pt idx="82644">
                  <c:v>0.1007123</c:v>
                </c:pt>
                <c:pt idx="82645">
                  <c:v>0.1007125</c:v>
                </c:pt>
                <c:pt idx="82646">
                  <c:v>0.1007127</c:v>
                </c:pt>
                <c:pt idx="82647">
                  <c:v>0.10071289999999999</c:v>
                </c:pt>
                <c:pt idx="82648">
                  <c:v>0.1007131</c:v>
                </c:pt>
                <c:pt idx="82649">
                  <c:v>0.10071330000000001</c:v>
                </c:pt>
                <c:pt idx="82650">
                  <c:v>0.1007135</c:v>
                </c:pt>
                <c:pt idx="82651">
                  <c:v>0.1007137</c:v>
                </c:pt>
                <c:pt idx="82652">
                  <c:v>0.1007139</c:v>
                </c:pt>
                <c:pt idx="82653">
                  <c:v>0.1007141</c:v>
                </c:pt>
                <c:pt idx="82654">
                  <c:v>0.10071430000000001</c:v>
                </c:pt>
                <c:pt idx="82655">
                  <c:v>0.1007146</c:v>
                </c:pt>
                <c:pt idx="82656">
                  <c:v>0.10071479999999999</c:v>
                </c:pt>
                <c:pt idx="82657">
                  <c:v>0.100715</c:v>
                </c:pt>
                <c:pt idx="82658">
                  <c:v>0.1007152</c:v>
                </c:pt>
                <c:pt idx="82659">
                  <c:v>0.1007154</c:v>
                </c:pt>
                <c:pt idx="82660">
                  <c:v>0.1007156</c:v>
                </c:pt>
                <c:pt idx="82661">
                  <c:v>0.10071579999999999</c:v>
                </c:pt>
                <c:pt idx="82662">
                  <c:v>0.100716</c:v>
                </c:pt>
                <c:pt idx="82663">
                  <c:v>0.10071620000000001</c:v>
                </c:pt>
                <c:pt idx="82664">
                  <c:v>0.1007164</c:v>
                </c:pt>
                <c:pt idx="82665">
                  <c:v>0.1007166</c:v>
                </c:pt>
                <c:pt idx="82666">
                  <c:v>0.1007169</c:v>
                </c:pt>
                <c:pt idx="82667">
                  <c:v>0.1007171</c:v>
                </c:pt>
                <c:pt idx="82668">
                  <c:v>0.1007173</c:v>
                </c:pt>
                <c:pt idx="82669">
                  <c:v>0.1007175</c:v>
                </c:pt>
                <c:pt idx="82670">
                  <c:v>0.10071769999999999</c:v>
                </c:pt>
                <c:pt idx="82671">
                  <c:v>0.1007179</c:v>
                </c:pt>
                <c:pt idx="82672">
                  <c:v>0.1007181</c:v>
                </c:pt>
                <c:pt idx="82673">
                  <c:v>0.1007183</c:v>
                </c:pt>
                <c:pt idx="82674">
                  <c:v>0.1007185</c:v>
                </c:pt>
                <c:pt idx="82675">
                  <c:v>0.1007188</c:v>
                </c:pt>
                <c:pt idx="82676">
                  <c:v>0.100719</c:v>
                </c:pt>
                <c:pt idx="82677">
                  <c:v>0.10071919999999999</c:v>
                </c:pt>
                <c:pt idx="82678">
                  <c:v>0.1007194</c:v>
                </c:pt>
                <c:pt idx="82679">
                  <c:v>0.10071960000000001</c:v>
                </c:pt>
                <c:pt idx="82680">
                  <c:v>0.1007198</c:v>
                </c:pt>
                <c:pt idx="82681">
                  <c:v>0.10072</c:v>
                </c:pt>
                <c:pt idx="82682">
                  <c:v>0.1007203</c:v>
                </c:pt>
                <c:pt idx="82683">
                  <c:v>0.1007205</c:v>
                </c:pt>
                <c:pt idx="82684">
                  <c:v>0.1007207</c:v>
                </c:pt>
                <c:pt idx="82685">
                  <c:v>0.1007209</c:v>
                </c:pt>
                <c:pt idx="82686">
                  <c:v>0.10072109999999999</c:v>
                </c:pt>
                <c:pt idx="82687">
                  <c:v>0.1007213</c:v>
                </c:pt>
                <c:pt idx="82688">
                  <c:v>0.10072159999999999</c:v>
                </c:pt>
                <c:pt idx="82689">
                  <c:v>0.1007218</c:v>
                </c:pt>
                <c:pt idx="82690">
                  <c:v>0.10072200000000001</c:v>
                </c:pt>
                <c:pt idx="82691">
                  <c:v>0.1007222</c:v>
                </c:pt>
                <c:pt idx="82692">
                  <c:v>0.1007224</c:v>
                </c:pt>
                <c:pt idx="82693">
                  <c:v>0.1007227</c:v>
                </c:pt>
                <c:pt idx="82694">
                  <c:v>0.1007229</c:v>
                </c:pt>
                <c:pt idx="82695">
                  <c:v>0.1007231</c:v>
                </c:pt>
                <c:pt idx="82696">
                  <c:v>0.1007233</c:v>
                </c:pt>
                <c:pt idx="82697">
                  <c:v>0.10072349999999999</c:v>
                </c:pt>
                <c:pt idx="82698">
                  <c:v>0.1007238</c:v>
                </c:pt>
                <c:pt idx="82699">
                  <c:v>0.10072399999999999</c:v>
                </c:pt>
                <c:pt idx="82700">
                  <c:v>0.1007242</c:v>
                </c:pt>
                <c:pt idx="82701">
                  <c:v>0.10072440000000001</c:v>
                </c:pt>
                <c:pt idx="82702">
                  <c:v>0.1007247</c:v>
                </c:pt>
                <c:pt idx="82703">
                  <c:v>0.10072490000000001</c:v>
                </c:pt>
                <c:pt idx="82704">
                  <c:v>0.1007251</c:v>
                </c:pt>
                <c:pt idx="82705">
                  <c:v>0.1007253</c:v>
                </c:pt>
                <c:pt idx="82706">
                  <c:v>0.1007256</c:v>
                </c:pt>
                <c:pt idx="82707">
                  <c:v>0.1007258</c:v>
                </c:pt>
                <c:pt idx="82708">
                  <c:v>0.100726</c:v>
                </c:pt>
                <c:pt idx="82709">
                  <c:v>0.1007262</c:v>
                </c:pt>
                <c:pt idx="82710">
                  <c:v>0.1007265</c:v>
                </c:pt>
                <c:pt idx="82711">
                  <c:v>0.1007267</c:v>
                </c:pt>
                <c:pt idx="82712">
                  <c:v>0.10072689999999999</c:v>
                </c:pt>
                <c:pt idx="82713">
                  <c:v>0.1007271</c:v>
                </c:pt>
                <c:pt idx="82714">
                  <c:v>0.10072739999999999</c:v>
                </c:pt>
                <c:pt idx="82715">
                  <c:v>0.1007276</c:v>
                </c:pt>
                <c:pt idx="82716">
                  <c:v>0.10072780000000001</c:v>
                </c:pt>
                <c:pt idx="82717">
                  <c:v>0.1007281</c:v>
                </c:pt>
                <c:pt idx="82718">
                  <c:v>0.10072830000000001</c:v>
                </c:pt>
                <c:pt idx="82719">
                  <c:v>0.1007285</c:v>
                </c:pt>
                <c:pt idx="82720">
                  <c:v>0.10072879999999999</c:v>
                </c:pt>
                <c:pt idx="82721">
                  <c:v>0.100729</c:v>
                </c:pt>
                <c:pt idx="82722">
                  <c:v>0.1007292</c:v>
                </c:pt>
                <c:pt idx="82723">
                  <c:v>0.1007295</c:v>
                </c:pt>
                <c:pt idx="82724">
                  <c:v>0.10072970000000001</c:v>
                </c:pt>
                <c:pt idx="82725">
                  <c:v>0.1007299</c:v>
                </c:pt>
                <c:pt idx="82726">
                  <c:v>0.1007301</c:v>
                </c:pt>
                <c:pt idx="82727">
                  <c:v>0.1007304</c:v>
                </c:pt>
                <c:pt idx="82728">
                  <c:v>0.1007306</c:v>
                </c:pt>
                <c:pt idx="82729">
                  <c:v>0.1007308</c:v>
                </c:pt>
                <c:pt idx="82730">
                  <c:v>0.1007311</c:v>
                </c:pt>
                <c:pt idx="82731">
                  <c:v>0.1007313</c:v>
                </c:pt>
                <c:pt idx="82732">
                  <c:v>0.1007315</c:v>
                </c:pt>
                <c:pt idx="82733">
                  <c:v>0.1007318</c:v>
                </c:pt>
                <c:pt idx="82734">
                  <c:v>0.100732</c:v>
                </c:pt>
                <c:pt idx="82735">
                  <c:v>0.1007323</c:v>
                </c:pt>
                <c:pt idx="82736">
                  <c:v>0.1007325</c:v>
                </c:pt>
                <c:pt idx="82737">
                  <c:v>0.10073269999999999</c:v>
                </c:pt>
                <c:pt idx="82738">
                  <c:v>0.100733</c:v>
                </c:pt>
                <c:pt idx="82739">
                  <c:v>0.10073319999999999</c:v>
                </c:pt>
                <c:pt idx="82740">
                  <c:v>0.1007334</c:v>
                </c:pt>
                <c:pt idx="82741">
                  <c:v>0.1007337</c:v>
                </c:pt>
                <c:pt idx="82742">
                  <c:v>0.1007339</c:v>
                </c:pt>
                <c:pt idx="82743">
                  <c:v>0.1007342</c:v>
                </c:pt>
                <c:pt idx="82744">
                  <c:v>0.1007344</c:v>
                </c:pt>
                <c:pt idx="82745">
                  <c:v>0.10073459999999999</c:v>
                </c:pt>
                <c:pt idx="82746">
                  <c:v>0.1007349</c:v>
                </c:pt>
                <c:pt idx="82747">
                  <c:v>0.10073509999999999</c:v>
                </c:pt>
                <c:pt idx="82748">
                  <c:v>0.1007354</c:v>
                </c:pt>
                <c:pt idx="82749">
                  <c:v>0.10073559999999999</c:v>
                </c:pt>
                <c:pt idx="82750">
                  <c:v>0.1007358</c:v>
                </c:pt>
                <c:pt idx="82751">
                  <c:v>0.1007361</c:v>
                </c:pt>
                <c:pt idx="82752">
                  <c:v>0.1007363</c:v>
                </c:pt>
                <c:pt idx="82753">
                  <c:v>0.1007366</c:v>
                </c:pt>
                <c:pt idx="82754">
                  <c:v>0.1007368</c:v>
                </c:pt>
                <c:pt idx="82755">
                  <c:v>0.1007371</c:v>
                </c:pt>
                <c:pt idx="82756">
                  <c:v>0.1007373</c:v>
                </c:pt>
                <c:pt idx="82757">
                  <c:v>0.10073749999999999</c:v>
                </c:pt>
                <c:pt idx="82758">
                  <c:v>0.1007378</c:v>
                </c:pt>
                <c:pt idx="82759">
                  <c:v>0.10073799999999999</c:v>
                </c:pt>
                <c:pt idx="82760">
                  <c:v>0.1007383</c:v>
                </c:pt>
                <c:pt idx="82761">
                  <c:v>0.10073849999999999</c:v>
                </c:pt>
                <c:pt idx="82762">
                  <c:v>0.1007388</c:v>
                </c:pt>
                <c:pt idx="82763">
                  <c:v>0.100739</c:v>
                </c:pt>
                <c:pt idx="82764">
                  <c:v>0.1007393</c:v>
                </c:pt>
                <c:pt idx="82765">
                  <c:v>0.1007395</c:v>
                </c:pt>
                <c:pt idx="82766">
                  <c:v>0.1007398</c:v>
                </c:pt>
                <c:pt idx="82767">
                  <c:v>0.10074</c:v>
                </c:pt>
                <c:pt idx="82768">
                  <c:v>0.1007402</c:v>
                </c:pt>
                <c:pt idx="82769">
                  <c:v>0.1007405</c:v>
                </c:pt>
                <c:pt idx="82770">
                  <c:v>0.1007407</c:v>
                </c:pt>
                <c:pt idx="82771">
                  <c:v>0.100741</c:v>
                </c:pt>
                <c:pt idx="82772">
                  <c:v>0.1007412</c:v>
                </c:pt>
                <c:pt idx="82773">
                  <c:v>0.1007415</c:v>
                </c:pt>
                <c:pt idx="82774">
                  <c:v>0.1007417</c:v>
                </c:pt>
                <c:pt idx="82775">
                  <c:v>0.100742</c:v>
                </c:pt>
                <c:pt idx="82776">
                  <c:v>0.1007422</c:v>
                </c:pt>
                <c:pt idx="82777">
                  <c:v>0.1007425</c:v>
                </c:pt>
                <c:pt idx="82778">
                  <c:v>0.1007427</c:v>
                </c:pt>
                <c:pt idx="82779">
                  <c:v>0.100743</c:v>
                </c:pt>
                <c:pt idx="82780">
                  <c:v>0.10074329999999999</c:v>
                </c:pt>
                <c:pt idx="82781">
                  <c:v>0.1007435</c:v>
                </c:pt>
                <c:pt idx="82782">
                  <c:v>0.10074379999999999</c:v>
                </c:pt>
                <c:pt idx="82783">
                  <c:v>0.100744</c:v>
                </c:pt>
                <c:pt idx="82784">
                  <c:v>0.10074429999999999</c:v>
                </c:pt>
                <c:pt idx="82785">
                  <c:v>0.1007445</c:v>
                </c:pt>
                <c:pt idx="82786">
                  <c:v>0.1007448</c:v>
                </c:pt>
                <c:pt idx="82787">
                  <c:v>0.100745</c:v>
                </c:pt>
                <c:pt idx="82788">
                  <c:v>0.1007453</c:v>
                </c:pt>
                <c:pt idx="82789">
                  <c:v>0.1007455</c:v>
                </c:pt>
                <c:pt idx="82790">
                  <c:v>0.1007458</c:v>
                </c:pt>
                <c:pt idx="82791">
                  <c:v>0.100746</c:v>
                </c:pt>
                <c:pt idx="82792">
                  <c:v>0.1007463</c:v>
                </c:pt>
                <c:pt idx="82793">
                  <c:v>0.1007465</c:v>
                </c:pt>
                <c:pt idx="82794">
                  <c:v>0.1007468</c:v>
                </c:pt>
                <c:pt idx="82795">
                  <c:v>0.10074710000000001</c:v>
                </c:pt>
                <c:pt idx="82796">
                  <c:v>0.1007473</c:v>
                </c:pt>
                <c:pt idx="82797">
                  <c:v>0.10074760000000001</c:v>
                </c:pt>
                <c:pt idx="82798">
                  <c:v>0.1007478</c:v>
                </c:pt>
                <c:pt idx="82799">
                  <c:v>0.10074809999999999</c:v>
                </c:pt>
                <c:pt idx="82800">
                  <c:v>0.1007484</c:v>
                </c:pt>
                <c:pt idx="82801">
                  <c:v>0.1007489</c:v>
                </c:pt>
                <c:pt idx="82802">
                  <c:v>0.1007493</c:v>
                </c:pt>
                <c:pt idx="82803">
                  <c:v>0.1007498</c:v>
                </c:pt>
                <c:pt idx="82804">
                  <c:v>0.1007503</c:v>
                </c:pt>
                <c:pt idx="82805">
                  <c:v>0.1007508</c:v>
                </c:pt>
                <c:pt idx="82806">
                  <c:v>0.1007513</c:v>
                </c:pt>
                <c:pt idx="82807">
                  <c:v>0.1007518</c:v>
                </c:pt>
                <c:pt idx="82808">
                  <c:v>0.1007523</c:v>
                </c:pt>
                <c:pt idx="82809">
                  <c:v>0.1007528</c:v>
                </c:pt>
                <c:pt idx="82810">
                  <c:v>0.1007533</c:v>
                </c:pt>
                <c:pt idx="82811">
                  <c:v>0.1007538</c:v>
                </c:pt>
                <c:pt idx="82812">
                  <c:v>0.1007543</c:v>
                </c:pt>
                <c:pt idx="82813">
                  <c:v>0.10075480000000001</c:v>
                </c:pt>
                <c:pt idx="82814">
                  <c:v>0.10075530000000001</c:v>
                </c:pt>
                <c:pt idx="82815">
                  <c:v>0.10075580000000001</c:v>
                </c:pt>
                <c:pt idx="82816">
                  <c:v>0.10075629999999999</c:v>
                </c:pt>
                <c:pt idx="82817">
                  <c:v>0.10075679999999999</c:v>
                </c:pt>
                <c:pt idx="82818">
                  <c:v>0.10075729999999999</c:v>
                </c:pt>
                <c:pt idx="82819">
                  <c:v>0.10075779999999999</c:v>
                </c:pt>
                <c:pt idx="82820">
                  <c:v>0.1007583</c:v>
                </c:pt>
                <c:pt idx="82821">
                  <c:v>0.1007589</c:v>
                </c:pt>
                <c:pt idx="82822">
                  <c:v>0.1007594</c:v>
                </c:pt>
                <c:pt idx="82823">
                  <c:v>0.1007599</c:v>
                </c:pt>
                <c:pt idx="82824">
                  <c:v>0.1007604</c:v>
                </c:pt>
                <c:pt idx="82825">
                  <c:v>0.1007609</c:v>
                </c:pt>
                <c:pt idx="82826">
                  <c:v>0.1007614</c:v>
                </c:pt>
                <c:pt idx="82827">
                  <c:v>0.1007619</c:v>
                </c:pt>
                <c:pt idx="82828">
                  <c:v>0.1007625</c:v>
                </c:pt>
                <c:pt idx="82829">
                  <c:v>0.10076300000000001</c:v>
                </c:pt>
                <c:pt idx="82830">
                  <c:v>0.10076350000000001</c:v>
                </c:pt>
                <c:pt idx="82831">
                  <c:v>0.10076400000000001</c:v>
                </c:pt>
                <c:pt idx="82832">
                  <c:v>0.1007646</c:v>
                </c:pt>
                <c:pt idx="82833">
                  <c:v>0.1007651</c:v>
                </c:pt>
                <c:pt idx="82834">
                  <c:v>0.1007656</c:v>
                </c:pt>
                <c:pt idx="82835">
                  <c:v>0.1007661</c:v>
                </c:pt>
                <c:pt idx="82836">
                  <c:v>0.1007667</c:v>
                </c:pt>
                <c:pt idx="82837">
                  <c:v>0.1007672</c:v>
                </c:pt>
                <c:pt idx="82838">
                  <c:v>0.1007677</c:v>
                </c:pt>
                <c:pt idx="82839">
                  <c:v>0.1007682</c:v>
                </c:pt>
                <c:pt idx="82840">
                  <c:v>0.10076880000000001</c:v>
                </c:pt>
                <c:pt idx="82841">
                  <c:v>0.10076930000000001</c:v>
                </c:pt>
                <c:pt idx="82842">
                  <c:v>0.10076980000000001</c:v>
                </c:pt>
                <c:pt idx="82843">
                  <c:v>0.1007704</c:v>
                </c:pt>
                <c:pt idx="82844">
                  <c:v>0.1007709</c:v>
                </c:pt>
                <c:pt idx="82845">
                  <c:v>0.1007714</c:v>
                </c:pt>
                <c:pt idx="82846">
                  <c:v>0.100772</c:v>
                </c:pt>
                <c:pt idx="82847">
                  <c:v>0.1007725</c:v>
                </c:pt>
                <c:pt idx="82848">
                  <c:v>0.100773</c:v>
                </c:pt>
                <c:pt idx="82849">
                  <c:v>0.1007736</c:v>
                </c:pt>
                <c:pt idx="82850">
                  <c:v>0.10077410000000001</c:v>
                </c:pt>
                <c:pt idx="82851">
                  <c:v>0.10077469999999999</c:v>
                </c:pt>
                <c:pt idx="82852">
                  <c:v>0.1007752</c:v>
                </c:pt>
                <c:pt idx="82853">
                  <c:v>0.1007757</c:v>
                </c:pt>
                <c:pt idx="82854">
                  <c:v>0.1007763</c:v>
                </c:pt>
                <c:pt idx="82855">
                  <c:v>0.1007768</c:v>
                </c:pt>
                <c:pt idx="82856">
                  <c:v>0.1007774</c:v>
                </c:pt>
                <c:pt idx="82857">
                  <c:v>0.1007779</c:v>
                </c:pt>
                <c:pt idx="82858">
                  <c:v>0.10077849999999999</c:v>
                </c:pt>
                <c:pt idx="82859">
                  <c:v>0.10077899999999999</c:v>
                </c:pt>
                <c:pt idx="82860">
                  <c:v>0.10077949999999999</c:v>
                </c:pt>
                <c:pt idx="82861">
                  <c:v>0.1007801</c:v>
                </c:pt>
                <c:pt idx="82862">
                  <c:v>0.1007806</c:v>
                </c:pt>
                <c:pt idx="82863">
                  <c:v>0.1007812</c:v>
                </c:pt>
                <c:pt idx="82864">
                  <c:v>0.1007817</c:v>
                </c:pt>
                <c:pt idx="82865">
                  <c:v>0.10078230000000001</c:v>
                </c:pt>
                <c:pt idx="82866">
                  <c:v>0.10078280000000001</c:v>
                </c:pt>
                <c:pt idx="82867">
                  <c:v>0.1007834</c:v>
                </c:pt>
                <c:pt idx="82868">
                  <c:v>0.1007839</c:v>
                </c:pt>
                <c:pt idx="82869">
                  <c:v>0.1007845</c:v>
                </c:pt>
                <c:pt idx="82870">
                  <c:v>0.100785</c:v>
                </c:pt>
                <c:pt idx="82871">
                  <c:v>0.1007856</c:v>
                </c:pt>
                <c:pt idx="82872">
                  <c:v>0.1007861</c:v>
                </c:pt>
                <c:pt idx="82873">
                  <c:v>0.10078670000000001</c:v>
                </c:pt>
                <c:pt idx="82874">
                  <c:v>0.1007873</c:v>
                </c:pt>
                <c:pt idx="82875">
                  <c:v>0.1007878</c:v>
                </c:pt>
                <c:pt idx="82876">
                  <c:v>0.1007884</c:v>
                </c:pt>
                <c:pt idx="82877">
                  <c:v>0.1007889</c:v>
                </c:pt>
                <c:pt idx="82878">
                  <c:v>0.1007895</c:v>
                </c:pt>
                <c:pt idx="82879">
                  <c:v>0.10079009999999999</c:v>
                </c:pt>
                <c:pt idx="82880">
                  <c:v>0.10079059999999999</c:v>
                </c:pt>
                <c:pt idx="82881">
                  <c:v>0.1007912</c:v>
                </c:pt>
                <c:pt idx="82882">
                  <c:v>0.1007917</c:v>
                </c:pt>
                <c:pt idx="82883">
                  <c:v>0.1007923</c:v>
                </c:pt>
                <c:pt idx="82884">
                  <c:v>0.1007928</c:v>
                </c:pt>
                <c:pt idx="82885">
                  <c:v>0.10079340000000001</c:v>
                </c:pt>
                <c:pt idx="82886">
                  <c:v>0.10079399999999999</c:v>
                </c:pt>
                <c:pt idx="82887">
                  <c:v>0.1007945</c:v>
                </c:pt>
                <c:pt idx="82888">
                  <c:v>0.1007951</c:v>
                </c:pt>
                <c:pt idx="82889">
                  <c:v>0.1007957</c:v>
                </c:pt>
                <c:pt idx="82890">
                  <c:v>0.1007962</c:v>
                </c:pt>
                <c:pt idx="82891">
                  <c:v>0.10079680000000001</c:v>
                </c:pt>
                <c:pt idx="82892">
                  <c:v>0.1007974</c:v>
                </c:pt>
                <c:pt idx="82893">
                  <c:v>0.1007979</c:v>
                </c:pt>
                <c:pt idx="82894">
                  <c:v>0.1007985</c:v>
                </c:pt>
                <c:pt idx="82895">
                  <c:v>0.1007991</c:v>
                </c:pt>
                <c:pt idx="82896">
                  <c:v>0.1007996</c:v>
                </c:pt>
                <c:pt idx="82897">
                  <c:v>0.10080020000000001</c:v>
                </c:pt>
                <c:pt idx="82898">
                  <c:v>0.1008008</c:v>
                </c:pt>
                <c:pt idx="82899">
                  <c:v>0.1008014</c:v>
                </c:pt>
                <c:pt idx="82900">
                  <c:v>0.1008019</c:v>
                </c:pt>
                <c:pt idx="82901">
                  <c:v>0.1008025</c:v>
                </c:pt>
                <c:pt idx="82902">
                  <c:v>0.10080310000000001</c:v>
                </c:pt>
                <c:pt idx="82903">
                  <c:v>0.1008037</c:v>
                </c:pt>
                <c:pt idx="82904">
                  <c:v>0.1008042</c:v>
                </c:pt>
                <c:pt idx="82905">
                  <c:v>0.1008048</c:v>
                </c:pt>
                <c:pt idx="82906">
                  <c:v>0.1008054</c:v>
                </c:pt>
                <c:pt idx="82907">
                  <c:v>0.10080600000000001</c:v>
                </c:pt>
                <c:pt idx="82908">
                  <c:v>0.10080649999999999</c:v>
                </c:pt>
                <c:pt idx="82909">
                  <c:v>0.1008071</c:v>
                </c:pt>
                <c:pt idx="82910">
                  <c:v>0.1008077</c:v>
                </c:pt>
                <c:pt idx="82911">
                  <c:v>0.1008083</c:v>
                </c:pt>
                <c:pt idx="82912">
                  <c:v>0.10080890000000001</c:v>
                </c:pt>
                <c:pt idx="82913">
                  <c:v>0.10080939999999999</c:v>
                </c:pt>
                <c:pt idx="82914">
                  <c:v>0.10081</c:v>
                </c:pt>
                <c:pt idx="82915">
                  <c:v>0.1008106</c:v>
                </c:pt>
                <c:pt idx="82916">
                  <c:v>0.1008112</c:v>
                </c:pt>
                <c:pt idx="82917">
                  <c:v>0.10081179999999999</c:v>
                </c:pt>
                <c:pt idx="82918">
                  <c:v>0.10081229999999999</c:v>
                </c:pt>
                <c:pt idx="82919">
                  <c:v>0.1008129</c:v>
                </c:pt>
                <c:pt idx="82920">
                  <c:v>0.1008135</c:v>
                </c:pt>
                <c:pt idx="82921">
                  <c:v>0.1008141</c:v>
                </c:pt>
                <c:pt idx="82922">
                  <c:v>0.10081469999999999</c:v>
                </c:pt>
                <c:pt idx="82923">
                  <c:v>0.1008153</c:v>
                </c:pt>
                <c:pt idx="82924">
                  <c:v>0.1008158</c:v>
                </c:pt>
                <c:pt idx="82925">
                  <c:v>0.1008164</c:v>
                </c:pt>
                <c:pt idx="82926">
                  <c:v>0.100817</c:v>
                </c:pt>
                <c:pt idx="82927">
                  <c:v>0.10081759999999999</c:v>
                </c:pt>
                <c:pt idx="82928">
                  <c:v>0.1008182</c:v>
                </c:pt>
                <c:pt idx="82929">
                  <c:v>0.1008188</c:v>
                </c:pt>
                <c:pt idx="82930">
                  <c:v>0.1008194</c:v>
                </c:pt>
                <c:pt idx="82931">
                  <c:v>0.10082000000000001</c:v>
                </c:pt>
                <c:pt idx="82932">
                  <c:v>0.10082049999999999</c:v>
                </c:pt>
                <c:pt idx="82933">
                  <c:v>0.1008211</c:v>
                </c:pt>
                <c:pt idx="82934">
                  <c:v>0.1008217</c:v>
                </c:pt>
                <c:pt idx="82935">
                  <c:v>0.1008223</c:v>
                </c:pt>
                <c:pt idx="82936">
                  <c:v>0.10082289999999999</c:v>
                </c:pt>
                <c:pt idx="82937">
                  <c:v>0.1008235</c:v>
                </c:pt>
                <c:pt idx="82938">
                  <c:v>0.1008241</c:v>
                </c:pt>
                <c:pt idx="82939">
                  <c:v>0.1008247</c:v>
                </c:pt>
                <c:pt idx="82940">
                  <c:v>0.10082530000000001</c:v>
                </c:pt>
                <c:pt idx="82941">
                  <c:v>0.1008259</c:v>
                </c:pt>
                <c:pt idx="82942">
                  <c:v>0.1008265</c:v>
                </c:pt>
                <c:pt idx="82943">
                  <c:v>0.1008271</c:v>
                </c:pt>
                <c:pt idx="82944">
                  <c:v>0.10082770000000001</c:v>
                </c:pt>
                <c:pt idx="82945">
                  <c:v>0.1008283</c:v>
                </c:pt>
                <c:pt idx="82946">
                  <c:v>0.1008289</c:v>
                </c:pt>
                <c:pt idx="82947">
                  <c:v>0.1008295</c:v>
                </c:pt>
                <c:pt idx="82948">
                  <c:v>0.10083010000000001</c:v>
                </c:pt>
                <c:pt idx="82949">
                  <c:v>0.1008307</c:v>
                </c:pt>
                <c:pt idx="82950">
                  <c:v>0.1008312</c:v>
                </c:pt>
                <c:pt idx="82951">
                  <c:v>0.1008319</c:v>
                </c:pt>
                <c:pt idx="82952">
                  <c:v>0.10083250000000001</c:v>
                </c:pt>
                <c:pt idx="82953">
                  <c:v>0.10083309999999999</c:v>
                </c:pt>
                <c:pt idx="82954">
                  <c:v>0.1008337</c:v>
                </c:pt>
                <c:pt idx="82955">
                  <c:v>0.1008343</c:v>
                </c:pt>
                <c:pt idx="82956">
                  <c:v>0.10083490000000001</c:v>
                </c:pt>
                <c:pt idx="82957">
                  <c:v>0.10083549999999999</c:v>
                </c:pt>
                <c:pt idx="82958">
                  <c:v>0.1008361</c:v>
                </c:pt>
                <c:pt idx="82959">
                  <c:v>0.1008367</c:v>
                </c:pt>
                <c:pt idx="82960">
                  <c:v>0.1008373</c:v>
                </c:pt>
                <c:pt idx="82961">
                  <c:v>0.10083789999999999</c:v>
                </c:pt>
                <c:pt idx="82962">
                  <c:v>0.1008385</c:v>
                </c:pt>
                <c:pt idx="82963">
                  <c:v>0.1008391</c:v>
                </c:pt>
                <c:pt idx="82964">
                  <c:v>0.1008397</c:v>
                </c:pt>
                <c:pt idx="82965">
                  <c:v>0.10084029999999999</c:v>
                </c:pt>
                <c:pt idx="82966">
                  <c:v>0.1008409</c:v>
                </c:pt>
                <c:pt idx="82967">
                  <c:v>0.1008415</c:v>
                </c:pt>
                <c:pt idx="82968">
                  <c:v>0.1008421</c:v>
                </c:pt>
                <c:pt idx="82969">
                  <c:v>0.10084269999999999</c:v>
                </c:pt>
                <c:pt idx="82970">
                  <c:v>0.1008434</c:v>
                </c:pt>
                <c:pt idx="82971">
                  <c:v>0.100844</c:v>
                </c:pt>
                <c:pt idx="82972">
                  <c:v>0.10084460000000001</c:v>
                </c:pt>
                <c:pt idx="82973">
                  <c:v>0.1008452</c:v>
                </c:pt>
                <c:pt idx="82974">
                  <c:v>0.1008458</c:v>
                </c:pt>
                <c:pt idx="82975">
                  <c:v>0.1008464</c:v>
                </c:pt>
                <c:pt idx="82976">
                  <c:v>0.10084700000000001</c:v>
                </c:pt>
                <c:pt idx="82977">
                  <c:v>0.1008476</c:v>
                </c:pt>
                <c:pt idx="82978">
                  <c:v>0.1008482</c:v>
                </c:pt>
                <c:pt idx="82979">
                  <c:v>0.10084890000000001</c:v>
                </c:pt>
                <c:pt idx="82980">
                  <c:v>0.10084949999999999</c:v>
                </c:pt>
                <c:pt idx="82981">
                  <c:v>0.1008501</c:v>
                </c:pt>
                <c:pt idx="82982">
                  <c:v>0.1008507</c:v>
                </c:pt>
                <c:pt idx="82983">
                  <c:v>0.1008513</c:v>
                </c:pt>
                <c:pt idx="82984">
                  <c:v>0.10085189999999999</c:v>
                </c:pt>
                <c:pt idx="82985">
                  <c:v>0.1008525</c:v>
                </c:pt>
                <c:pt idx="82986">
                  <c:v>0.1008532</c:v>
                </c:pt>
                <c:pt idx="82987">
                  <c:v>0.10085379999999999</c:v>
                </c:pt>
                <c:pt idx="82988">
                  <c:v>0.1008544</c:v>
                </c:pt>
                <c:pt idx="82989">
                  <c:v>0.100855</c:v>
                </c:pt>
                <c:pt idx="82990">
                  <c:v>0.1008556</c:v>
                </c:pt>
                <c:pt idx="82991">
                  <c:v>0.1008563</c:v>
                </c:pt>
                <c:pt idx="82992">
                  <c:v>0.1008569</c:v>
                </c:pt>
                <c:pt idx="82993">
                  <c:v>0.1008575</c:v>
                </c:pt>
                <c:pt idx="82994">
                  <c:v>0.10085810000000001</c:v>
                </c:pt>
                <c:pt idx="82995">
                  <c:v>0.1008587</c:v>
                </c:pt>
                <c:pt idx="82996">
                  <c:v>0.1008594</c:v>
                </c:pt>
                <c:pt idx="82997">
                  <c:v>0.10086000000000001</c:v>
                </c:pt>
                <c:pt idx="82998">
                  <c:v>0.10086059999999999</c:v>
                </c:pt>
                <c:pt idx="82999">
                  <c:v>0.1008612</c:v>
                </c:pt>
                <c:pt idx="83000">
                  <c:v>0.1008618</c:v>
                </c:pt>
                <c:pt idx="83001">
                  <c:v>0.10086249999999999</c:v>
                </c:pt>
                <c:pt idx="83002">
                  <c:v>0.1008631</c:v>
                </c:pt>
                <c:pt idx="83003">
                  <c:v>0.1008637</c:v>
                </c:pt>
                <c:pt idx="83004">
                  <c:v>0.10086440000000001</c:v>
                </c:pt>
                <c:pt idx="83005">
                  <c:v>0.100865</c:v>
                </c:pt>
                <c:pt idx="83006">
                  <c:v>0.1008656</c:v>
                </c:pt>
                <c:pt idx="83007">
                  <c:v>0.1008662</c:v>
                </c:pt>
                <c:pt idx="83008">
                  <c:v>0.1008669</c:v>
                </c:pt>
                <c:pt idx="83009">
                  <c:v>0.1008675</c:v>
                </c:pt>
                <c:pt idx="83010">
                  <c:v>0.1008681</c:v>
                </c:pt>
                <c:pt idx="83011">
                  <c:v>0.10086870000000001</c:v>
                </c:pt>
                <c:pt idx="83012">
                  <c:v>0.1008694</c:v>
                </c:pt>
                <c:pt idx="83013">
                  <c:v>0.10087</c:v>
                </c:pt>
                <c:pt idx="83014">
                  <c:v>0.1008706</c:v>
                </c:pt>
                <c:pt idx="83015">
                  <c:v>0.10087119999999999</c:v>
                </c:pt>
                <c:pt idx="83016">
                  <c:v>0.1008719</c:v>
                </c:pt>
                <c:pt idx="83017">
                  <c:v>0.1008725</c:v>
                </c:pt>
                <c:pt idx="83018">
                  <c:v>0.10087309999999999</c:v>
                </c:pt>
                <c:pt idx="83019">
                  <c:v>0.1008738</c:v>
                </c:pt>
                <c:pt idx="83020">
                  <c:v>0.1008744</c:v>
                </c:pt>
                <c:pt idx="83021">
                  <c:v>0.10087500000000001</c:v>
                </c:pt>
                <c:pt idx="83022">
                  <c:v>0.1008757</c:v>
                </c:pt>
                <c:pt idx="83023">
                  <c:v>0.1008763</c:v>
                </c:pt>
                <c:pt idx="83024">
                  <c:v>0.10087690000000001</c:v>
                </c:pt>
                <c:pt idx="83025">
                  <c:v>0.1008776</c:v>
                </c:pt>
                <c:pt idx="83026">
                  <c:v>0.1008782</c:v>
                </c:pt>
                <c:pt idx="83027">
                  <c:v>0.1008788</c:v>
                </c:pt>
                <c:pt idx="83028">
                  <c:v>0.1008795</c:v>
                </c:pt>
                <c:pt idx="83029">
                  <c:v>0.1008801</c:v>
                </c:pt>
                <c:pt idx="83030">
                  <c:v>0.1008807</c:v>
                </c:pt>
                <c:pt idx="83031">
                  <c:v>0.1008814</c:v>
                </c:pt>
                <c:pt idx="83032">
                  <c:v>0.100882</c:v>
                </c:pt>
                <c:pt idx="83033">
                  <c:v>0.10088270000000001</c:v>
                </c:pt>
                <c:pt idx="83034">
                  <c:v>0.1008833</c:v>
                </c:pt>
                <c:pt idx="83035">
                  <c:v>0.1008839</c:v>
                </c:pt>
                <c:pt idx="83036">
                  <c:v>0.1008846</c:v>
                </c:pt>
                <c:pt idx="83037">
                  <c:v>0.10088519999999999</c:v>
                </c:pt>
                <c:pt idx="83038">
                  <c:v>0.1008859</c:v>
                </c:pt>
                <c:pt idx="83039">
                  <c:v>0.1008865</c:v>
                </c:pt>
                <c:pt idx="83040">
                  <c:v>0.10088709999999999</c:v>
                </c:pt>
                <c:pt idx="83041">
                  <c:v>0.1008878</c:v>
                </c:pt>
                <c:pt idx="83042">
                  <c:v>0.1008884</c:v>
                </c:pt>
                <c:pt idx="83043">
                  <c:v>0.1008891</c:v>
                </c:pt>
                <c:pt idx="83044">
                  <c:v>0.1008897</c:v>
                </c:pt>
                <c:pt idx="83045">
                  <c:v>0.1008903</c:v>
                </c:pt>
                <c:pt idx="83046">
                  <c:v>0.10089099999999999</c:v>
                </c:pt>
                <c:pt idx="83047">
                  <c:v>0.1008916</c:v>
                </c:pt>
                <c:pt idx="83048">
                  <c:v>0.1008923</c:v>
                </c:pt>
                <c:pt idx="83049">
                  <c:v>0.10089289999999999</c:v>
                </c:pt>
                <c:pt idx="83050">
                  <c:v>0.1008935</c:v>
                </c:pt>
                <c:pt idx="83051">
                  <c:v>0.1008942</c:v>
                </c:pt>
                <c:pt idx="83052">
                  <c:v>0.10089480000000001</c:v>
                </c:pt>
                <c:pt idx="83053">
                  <c:v>0.1008955</c:v>
                </c:pt>
                <c:pt idx="83054">
                  <c:v>0.1008961</c:v>
                </c:pt>
                <c:pt idx="83055">
                  <c:v>0.10089679999999999</c:v>
                </c:pt>
                <c:pt idx="83056">
                  <c:v>0.1008974</c:v>
                </c:pt>
                <c:pt idx="83057">
                  <c:v>0.1008981</c:v>
                </c:pt>
                <c:pt idx="83058">
                  <c:v>0.10089869999999999</c:v>
                </c:pt>
                <c:pt idx="83059">
                  <c:v>0.1008994</c:v>
                </c:pt>
                <c:pt idx="83060">
                  <c:v>0.1009</c:v>
                </c:pt>
                <c:pt idx="83061">
                  <c:v>0.1009007</c:v>
                </c:pt>
                <c:pt idx="83062">
                  <c:v>0.1009013</c:v>
                </c:pt>
                <c:pt idx="83063">
                  <c:v>0.10090200000000001</c:v>
                </c:pt>
                <c:pt idx="83064">
                  <c:v>0.1009026</c:v>
                </c:pt>
                <c:pt idx="83065">
                  <c:v>0.1009033</c:v>
                </c:pt>
                <c:pt idx="83066">
                  <c:v>0.1009039</c:v>
                </c:pt>
                <c:pt idx="83067">
                  <c:v>0.1009046</c:v>
                </c:pt>
                <c:pt idx="83068">
                  <c:v>0.1009052</c:v>
                </c:pt>
                <c:pt idx="83069">
                  <c:v>0.10090590000000001</c:v>
                </c:pt>
                <c:pt idx="83070">
                  <c:v>0.1009065</c:v>
                </c:pt>
                <c:pt idx="83071">
                  <c:v>0.1009072</c:v>
                </c:pt>
                <c:pt idx="83072">
                  <c:v>0.10090780000000001</c:v>
                </c:pt>
                <c:pt idx="83073">
                  <c:v>0.1009085</c:v>
                </c:pt>
                <c:pt idx="83074">
                  <c:v>0.1009091</c:v>
                </c:pt>
                <c:pt idx="83075">
                  <c:v>0.10090979999999999</c:v>
                </c:pt>
                <c:pt idx="83076">
                  <c:v>0.1009105</c:v>
                </c:pt>
                <c:pt idx="83077">
                  <c:v>0.1009111</c:v>
                </c:pt>
                <c:pt idx="83078">
                  <c:v>0.1009118</c:v>
                </c:pt>
                <c:pt idx="83079">
                  <c:v>0.1009124</c:v>
                </c:pt>
                <c:pt idx="83080">
                  <c:v>0.10091310000000001</c:v>
                </c:pt>
                <c:pt idx="83081">
                  <c:v>0.1009137</c:v>
                </c:pt>
                <c:pt idx="83082">
                  <c:v>0.1009144</c:v>
                </c:pt>
                <c:pt idx="83083">
                  <c:v>0.100915</c:v>
                </c:pt>
                <c:pt idx="83084">
                  <c:v>0.1009157</c:v>
                </c:pt>
                <c:pt idx="83085">
                  <c:v>0.1009164</c:v>
                </c:pt>
                <c:pt idx="83086">
                  <c:v>0.10091700000000001</c:v>
                </c:pt>
                <c:pt idx="83087">
                  <c:v>0.1009177</c:v>
                </c:pt>
                <c:pt idx="83088">
                  <c:v>0.1009183</c:v>
                </c:pt>
                <c:pt idx="83089">
                  <c:v>0.10091899999999999</c:v>
                </c:pt>
                <c:pt idx="83090">
                  <c:v>0.1009196</c:v>
                </c:pt>
                <c:pt idx="83091">
                  <c:v>0.1009203</c:v>
                </c:pt>
                <c:pt idx="83092">
                  <c:v>0.100921</c:v>
                </c:pt>
                <c:pt idx="83093">
                  <c:v>0.1009216</c:v>
                </c:pt>
                <c:pt idx="83094">
                  <c:v>0.10092230000000001</c:v>
                </c:pt>
                <c:pt idx="83095">
                  <c:v>0.100923</c:v>
                </c:pt>
                <c:pt idx="83096">
                  <c:v>0.1009236</c:v>
                </c:pt>
                <c:pt idx="83097">
                  <c:v>0.10092429999999999</c:v>
                </c:pt>
                <c:pt idx="83098">
                  <c:v>0.100925</c:v>
                </c:pt>
                <c:pt idx="83099">
                  <c:v>0.1009256</c:v>
                </c:pt>
                <c:pt idx="83100">
                  <c:v>0.1009263</c:v>
                </c:pt>
                <c:pt idx="83101">
                  <c:v>0.1009269</c:v>
                </c:pt>
                <c:pt idx="83102">
                  <c:v>0.10092760000000001</c:v>
                </c:pt>
                <c:pt idx="83103">
                  <c:v>0.1009283</c:v>
                </c:pt>
                <c:pt idx="83104">
                  <c:v>0.1009289</c:v>
                </c:pt>
                <c:pt idx="83105">
                  <c:v>0.10092959999999999</c:v>
                </c:pt>
                <c:pt idx="83106">
                  <c:v>0.1009303</c:v>
                </c:pt>
                <c:pt idx="83107">
                  <c:v>0.1009309</c:v>
                </c:pt>
                <c:pt idx="83108">
                  <c:v>0.1009316</c:v>
                </c:pt>
                <c:pt idx="83109">
                  <c:v>0.1009323</c:v>
                </c:pt>
                <c:pt idx="83110">
                  <c:v>0.10093290000000001</c:v>
                </c:pt>
                <c:pt idx="83111">
                  <c:v>0.1009336</c:v>
                </c:pt>
                <c:pt idx="83112">
                  <c:v>0.1009343</c:v>
                </c:pt>
                <c:pt idx="83113">
                  <c:v>0.10093489999999999</c:v>
                </c:pt>
                <c:pt idx="83114">
                  <c:v>0.1009356</c:v>
                </c:pt>
                <c:pt idx="83115">
                  <c:v>0.10093630000000001</c:v>
                </c:pt>
                <c:pt idx="83116">
                  <c:v>0.1009369</c:v>
                </c:pt>
                <c:pt idx="83117">
                  <c:v>0.1009376</c:v>
                </c:pt>
                <c:pt idx="83118">
                  <c:v>0.10093829999999999</c:v>
                </c:pt>
                <c:pt idx="83119">
                  <c:v>0.100939</c:v>
                </c:pt>
                <c:pt idx="83120">
                  <c:v>0.1009396</c:v>
                </c:pt>
                <c:pt idx="83121">
                  <c:v>0.1009403</c:v>
                </c:pt>
                <c:pt idx="83122">
                  <c:v>0.100941</c:v>
                </c:pt>
                <c:pt idx="83123">
                  <c:v>0.10094160000000001</c:v>
                </c:pt>
                <c:pt idx="83124">
                  <c:v>0.1009423</c:v>
                </c:pt>
                <c:pt idx="83125">
                  <c:v>0.100943</c:v>
                </c:pt>
                <c:pt idx="83126">
                  <c:v>0.1009437</c:v>
                </c:pt>
                <c:pt idx="83127">
                  <c:v>0.1009443</c:v>
                </c:pt>
                <c:pt idx="83128">
                  <c:v>0.10094499999999999</c:v>
                </c:pt>
                <c:pt idx="83129">
                  <c:v>0.1009457</c:v>
                </c:pt>
                <c:pt idx="83130">
                  <c:v>0.1009463</c:v>
                </c:pt>
                <c:pt idx="83131">
                  <c:v>0.100947</c:v>
                </c:pt>
                <c:pt idx="83132">
                  <c:v>0.1009477</c:v>
                </c:pt>
                <c:pt idx="83133">
                  <c:v>0.10094839999999999</c:v>
                </c:pt>
                <c:pt idx="83134">
                  <c:v>0.1009491</c:v>
                </c:pt>
                <c:pt idx="83135">
                  <c:v>0.1009497</c:v>
                </c:pt>
                <c:pt idx="83136">
                  <c:v>0.1009504</c:v>
                </c:pt>
                <c:pt idx="83137">
                  <c:v>0.1009511</c:v>
                </c:pt>
                <c:pt idx="83138">
                  <c:v>0.10095179999999999</c:v>
                </c:pt>
                <c:pt idx="83139">
                  <c:v>0.1009524</c:v>
                </c:pt>
                <c:pt idx="83140">
                  <c:v>0.1009531</c:v>
                </c:pt>
                <c:pt idx="83141">
                  <c:v>0.1009538</c:v>
                </c:pt>
                <c:pt idx="83142">
                  <c:v>0.1009545</c:v>
                </c:pt>
                <c:pt idx="83143">
                  <c:v>0.10095519999999999</c:v>
                </c:pt>
                <c:pt idx="83144">
                  <c:v>0.1009558</c:v>
                </c:pt>
                <c:pt idx="83145">
                  <c:v>0.1009565</c:v>
                </c:pt>
                <c:pt idx="83146">
                  <c:v>0.1009572</c:v>
                </c:pt>
                <c:pt idx="83147">
                  <c:v>0.1009579</c:v>
                </c:pt>
                <c:pt idx="83148">
                  <c:v>0.10095850000000001</c:v>
                </c:pt>
                <c:pt idx="83149">
                  <c:v>0.1009592</c:v>
                </c:pt>
                <c:pt idx="83150">
                  <c:v>0.10095990000000001</c:v>
                </c:pt>
                <c:pt idx="83151">
                  <c:v>0.1009606</c:v>
                </c:pt>
                <c:pt idx="83152">
                  <c:v>0.1009613</c:v>
                </c:pt>
                <c:pt idx="83153">
                  <c:v>0.100962</c:v>
                </c:pt>
                <c:pt idx="83154">
                  <c:v>0.1009626</c:v>
                </c:pt>
                <c:pt idx="83155">
                  <c:v>0.10096330000000001</c:v>
                </c:pt>
                <c:pt idx="83156">
                  <c:v>0.100964</c:v>
                </c:pt>
                <c:pt idx="83157">
                  <c:v>0.1009647</c:v>
                </c:pt>
                <c:pt idx="83158">
                  <c:v>0.1009654</c:v>
                </c:pt>
                <c:pt idx="83159">
                  <c:v>0.1009661</c:v>
                </c:pt>
                <c:pt idx="83160">
                  <c:v>0.1009668</c:v>
                </c:pt>
                <c:pt idx="83161">
                  <c:v>0.1009674</c:v>
                </c:pt>
                <c:pt idx="83162">
                  <c:v>0.10096810000000001</c:v>
                </c:pt>
                <c:pt idx="83163">
                  <c:v>0.1009688</c:v>
                </c:pt>
                <c:pt idx="83164">
                  <c:v>0.1009695</c:v>
                </c:pt>
                <c:pt idx="83165">
                  <c:v>0.1009702</c:v>
                </c:pt>
                <c:pt idx="83166">
                  <c:v>0.1009709</c:v>
                </c:pt>
                <c:pt idx="83167">
                  <c:v>0.10097159999999999</c:v>
                </c:pt>
                <c:pt idx="83168">
                  <c:v>0.1009722</c:v>
                </c:pt>
                <c:pt idx="83169">
                  <c:v>0.1009729</c:v>
                </c:pt>
                <c:pt idx="83170">
                  <c:v>0.1009736</c:v>
                </c:pt>
                <c:pt idx="83171">
                  <c:v>0.1009743</c:v>
                </c:pt>
                <c:pt idx="83172">
                  <c:v>0.100975</c:v>
                </c:pt>
                <c:pt idx="83173">
                  <c:v>0.1009757</c:v>
                </c:pt>
                <c:pt idx="83174">
                  <c:v>0.10097639999999999</c:v>
                </c:pt>
                <c:pt idx="83175">
                  <c:v>0.1009771</c:v>
                </c:pt>
                <c:pt idx="83176">
                  <c:v>0.10097780000000001</c:v>
                </c:pt>
                <c:pt idx="83177">
                  <c:v>0.1009784</c:v>
                </c:pt>
                <c:pt idx="83178">
                  <c:v>0.1009791</c:v>
                </c:pt>
                <c:pt idx="83179">
                  <c:v>0.10097979999999999</c:v>
                </c:pt>
                <c:pt idx="83180">
                  <c:v>0.1009805</c:v>
                </c:pt>
                <c:pt idx="83181">
                  <c:v>0.10098119999999999</c:v>
                </c:pt>
                <c:pt idx="83182">
                  <c:v>0.1009819</c:v>
                </c:pt>
                <c:pt idx="83183">
                  <c:v>0.10098260000000001</c:v>
                </c:pt>
                <c:pt idx="83184">
                  <c:v>0.1009833</c:v>
                </c:pt>
                <c:pt idx="83185">
                  <c:v>0.100984</c:v>
                </c:pt>
                <c:pt idx="83186">
                  <c:v>0.1009847</c:v>
                </c:pt>
                <c:pt idx="83187">
                  <c:v>0.1009854</c:v>
                </c:pt>
                <c:pt idx="83188">
                  <c:v>0.1009861</c:v>
                </c:pt>
                <c:pt idx="83189">
                  <c:v>0.1009868</c:v>
                </c:pt>
                <c:pt idx="83190">
                  <c:v>0.10098749999999999</c:v>
                </c:pt>
                <c:pt idx="83191">
                  <c:v>0.1009881</c:v>
                </c:pt>
                <c:pt idx="83192">
                  <c:v>0.1009888</c:v>
                </c:pt>
                <c:pt idx="83193">
                  <c:v>0.1009895</c:v>
                </c:pt>
                <c:pt idx="83194">
                  <c:v>0.1009902</c:v>
                </c:pt>
                <c:pt idx="83195">
                  <c:v>0.10099089999999999</c:v>
                </c:pt>
                <c:pt idx="83196">
                  <c:v>0.1009916</c:v>
                </c:pt>
                <c:pt idx="83197">
                  <c:v>0.10099229999999999</c:v>
                </c:pt>
                <c:pt idx="83198">
                  <c:v>0.100993</c:v>
                </c:pt>
                <c:pt idx="83199">
                  <c:v>0.10099370000000001</c:v>
                </c:pt>
                <c:pt idx="83200">
                  <c:v>0.1009944</c:v>
                </c:pt>
                <c:pt idx="83201">
                  <c:v>0.1009951</c:v>
                </c:pt>
                <c:pt idx="83202">
                  <c:v>0.1009958</c:v>
                </c:pt>
                <c:pt idx="83203">
                  <c:v>0.1009965</c:v>
                </c:pt>
                <c:pt idx="83204">
                  <c:v>0.1009972</c:v>
                </c:pt>
                <c:pt idx="83205">
                  <c:v>0.1009979</c:v>
                </c:pt>
                <c:pt idx="83206">
                  <c:v>0.10099859999999999</c:v>
                </c:pt>
                <c:pt idx="83207">
                  <c:v>0.1009993</c:v>
                </c:pt>
                <c:pt idx="83208">
                  <c:v>0.10100000000000001</c:v>
                </c:pt>
                <c:pt idx="83209">
                  <c:v>0.1010007</c:v>
                </c:pt>
                <c:pt idx="83210">
                  <c:v>0.10100140000000001</c:v>
                </c:pt>
                <c:pt idx="83211">
                  <c:v>0.1010021</c:v>
                </c:pt>
                <c:pt idx="83212">
                  <c:v>0.1010028</c:v>
                </c:pt>
                <c:pt idx="83213">
                  <c:v>0.1010035</c:v>
                </c:pt>
                <c:pt idx="83214">
                  <c:v>0.1010042</c:v>
                </c:pt>
                <c:pt idx="83215">
                  <c:v>0.10100489999999999</c:v>
                </c:pt>
                <c:pt idx="83216">
                  <c:v>0.1010056</c:v>
                </c:pt>
                <c:pt idx="83217">
                  <c:v>0.10100629999999999</c:v>
                </c:pt>
                <c:pt idx="83218">
                  <c:v>0.101007</c:v>
                </c:pt>
                <c:pt idx="83219">
                  <c:v>0.10100770000000001</c:v>
                </c:pt>
                <c:pt idx="83220">
                  <c:v>0.1010084</c:v>
                </c:pt>
                <c:pt idx="83221">
                  <c:v>0.1010091</c:v>
                </c:pt>
                <c:pt idx="83222">
                  <c:v>0.1010099</c:v>
                </c:pt>
                <c:pt idx="83223">
                  <c:v>0.10101060000000001</c:v>
                </c:pt>
                <c:pt idx="83224">
                  <c:v>0.1010113</c:v>
                </c:pt>
                <c:pt idx="83225">
                  <c:v>0.101012</c:v>
                </c:pt>
                <c:pt idx="83226">
                  <c:v>0.1010127</c:v>
                </c:pt>
                <c:pt idx="83227">
                  <c:v>0.1010134</c:v>
                </c:pt>
                <c:pt idx="83228">
                  <c:v>0.1010141</c:v>
                </c:pt>
                <c:pt idx="83229">
                  <c:v>0.1010148</c:v>
                </c:pt>
                <c:pt idx="83230">
                  <c:v>0.10101549999999999</c:v>
                </c:pt>
                <c:pt idx="83231">
                  <c:v>0.1010162</c:v>
                </c:pt>
                <c:pt idx="83232">
                  <c:v>0.10101690000000001</c:v>
                </c:pt>
                <c:pt idx="83233">
                  <c:v>0.1010176</c:v>
                </c:pt>
                <c:pt idx="83234">
                  <c:v>0.10101830000000001</c:v>
                </c:pt>
                <c:pt idx="83235">
                  <c:v>0.1010191</c:v>
                </c:pt>
                <c:pt idx="83236">
                  <c:v>0.10101980000000001</c:v>
                </c:pt>
                <c:pt idx="83237">
                  <c:v>0.1010205</c:v>
                </c:pt>
                <c:pt idx="83238">
                  <c:v>0.10102120000000001</c:v>
                </c:pt>
                <c:pt idx="83239">
                  <c:v>0.1010219</c:v>
                </c:pt>
                <c:pt idx="83240">
                  <c:v>0.1010226</c:v>
                </c:pt>
                <c:pt idx="83241">
                  <c:v>0.1010233</c:v>
                </c:pt>
                <c:pt idx="83242">
                  <c:v>0.101024</c:v>
                </c:pt>
                <c:pt idx="83243">
                  <c:v>0.1010247</c:v>
                </c:pt>
                <c:pt idx="83244">
                  <c:v>0.1010254</c:v>
                </c:pt>
                <c:pt idx="83245">
                  <c:v>0.10102609999999999</c:v>
                </c:pt>
                <c:pt idx="83246">
                  <c:v>0.1010269</c:v>
                </c:pt>
                <c:pt idx="83247">
                  <c:v>0.1010276</c:v>
                </c:pt>
                <c:pt idx="83248">
                  <c:v>0.1010283</c:v>
                </c:pt>
                <c:pt idx="83249">
                  <c:v>0.10102899999999999</c:v>
                </c:pt>
                <c:pt idx="83250">
                  <c:v>0.1010297</c:v>
                </c:pt>
                <c:pt idx="83251">
                  <c:v>0.10103040000000001</c:v>
                </c:pt>
                <c:pt idx="83252">
                  <c:v>0.1010312</c:v>
                </c:pt>
                <c:pt idx="83253">
                  <c:v>0.10103189999999999</c:v>
                </c:pt>
                <c:pt idx="83254">
                  <c:v>0.1010326</c:v>
                </c:pt>
                <c:pt idx="83255">
                  <c:v>0.10103330000000001</c:v>
                </c:pt>
                <c:pt idx="83256">
                  <c:v>0.101034</c:v>
                </c:pt>
                <c:pt idx="83257">
                  <c:v>0.10103470000000001</c:v>
                </c:pt>
                <c:pt idx="83258">
                  <c:v>0.1010354</c:v>
                </c:pt>
                <c:pt idx="83259">
                  <c:v>0.10103620000000001</c:v>
                </c:pt>
                <c:pt idx="83260">
                  <c:v>0.1010369</c:v>
                </c:pt>
                <c:pt idx="83261">
                  <c:v>0.10103760000000001</c:v>
                </c:pt>
                <c:pt idx="83262">
                  <c:v>0.1010383</c:v>
                </c:pt>
                <c:pt idx="83263">
                  <c:v>0.101039</c:v>
                </c:pt>
                <c:pt idx="83264">
                  <c:v>0.1010397</c:v>
                </c:pt>
                <c:pt idx="83265">
                  <c:v>0.10104050000000001</c:v>
                </c:pt>
                <c:pt idx="83266">
                  <c:v>0.1010412</c:v>
                </c:pt>
                <c:pt idx="83267">
                  <c:v>0.1010419</c:v>
                </c:pt>
                <c:pt idx="83268">
                  <c:v>0.1010426</c:v>
                </c:pt>
                <c:pt idx="83269">
                  <c:v>0.1010433</c:v>
                </c:pt>
                <c:pt idx="83270">
                  <c:v>0.10104399999999999</c:v>
                </c:pt>
                <c:pt idx="83271">
                  <c:v>0.1010448</c:v>
                </c:pt>
                <c:pt idx="83272">
                  <c:v>0.1010455</c:v>
                </c:pt>
                <c:pt idx="83273">
                  <c:v>0.1010462</c:v>
                </c:pt>
                <c:pt idx="83274">
                  <c:v>0.1010469</c:v>
                </c:pt>
                <c:pt idx="83275">
                  <c:v>0.1010477</c:v>
                </c:pt>
                <c:pt idx="83276">
                  <c:v>0.1010484</c:v>
                </c:pt>
                <c:pt idx="83277">
                  <c:v>0.1010491</c:v>
                </c:pt>
                <c:pt idx="83278">
                  <c:v>0.1010498</c:v>
                </c:pt>
                <c:pt idx="83279">
                  <c:v>0.1010505</c:v>
                </c:pt>
                <c:pt idx="83280">
                  <c:v>0.1010513</c:v>
                </c:pt>
                <c:pt idx="83281">
                  <c:v>0.101052</c:v>
                </c:pt>
                <c:pt idx="83282">
                  <c:v>0.1010527</c:v>
                </c:pt>
                <c:pt idx="83283">
                  <c:v>0.1010534</c:v>
                </c:pt>
                <c:pt idx="83284">
                  <c:v>0.1010542</c:v>
                </c:pt>
                <c:pt idx="83285">
                  <c:v>0.1010549</c:v>
                </c:pt>
                <c:pt idx="83286">
                  <c:v>0.1010556</c:v>
                </c:pt>
                <c:pt idx="83287">
                  <c:v>0.1010563</c:v>
                </c:pt>
                <c:pt idx="83288">
                  <c:v>0.1010571</c:v>
                </c:pt>
                <c:pt idx="83289">
                  <c:v>0.1010578</c:v>
                </c:pt>
                <c:pt idx="83290">
                  <c:v>0.1010585</c:v>
                </c:pt>
                <c:pt idx="83291">
                  <c:v>0.1010592</c:v>
                </c:pt>
                <c:pt idx="83292">
                  <c:v>0.10105989999999999</c:v>
                </c:pt>
                <c:pt idx="83293">
                  <c:v>0.1010607</c:v>
                </c:pt>
                <c:pt idx="83294">
                  <c:v>0.1010614</c:v>
                </c:pt>
                <c:pt idx="83295">
                  <c:v>0.1010621</c:v>
                </c:pt>
                <c:pt idx="83296">
                  <c:v>0.10106279999999999</c:v>
                </c:pt>
                <c:pt idx="83297">
                  <c:v>0.1010636</c:v>
                </c:pt>
                <c:pt idx="83298">
                  <c:v>0.1010643</c:v>
                </c:pt>
                <c:pt idx="83299">
                  <c:v>0.101065</c:v>
                </c:pt>
                <c:pt idx="83300">
                  <c:v>0.1010658</c:v>
                </c:pt>
                <c:pt idx="83301">
                  <c:v>0.1010665</c:v>
                </c:pt>
                <c:pt idx="83302">
                  <c:v>0.1010672</c:v>
                </c:pt>
                <c:pt idx="83303">
                  <c:v>0.10106800000000001</c:v>
                </c:pt>
                <c:pt idx="83304">
                  <c:v>0.1010687</c:v>
                </c:pt>
                <c:pt idx="83305">
                  <c:v>0.1010694</c:v>
                </c:pt>
                <c:pt idx="83306">
                  <c:v>0.1010702</c:v>
                </c:pt>
                <c:pt idx="83307">
                  <c:v>0.10107090000000001</c:v>
                </c:pt>
                <c:pt idx="83308">
                  <c:v>0.1010716</c:v>
                </c:pt>
                <c:pt idx="83309">
                  <c:v>0.1010723</c:v>
                </c:pt>
                <c:pt idx="83310">
                  <c:v>0.1010731</c:v>
                </c:pt>
                <c:pt idx="83311">
                  <c:v>0.10107380000000001</c:v>
                </c:pt>
                <c:pt idx="83312">
                  <c:v>0.1010745</c:v>
                </c:pt>
                <c:pt idx="83313">
                  <c:v>0.10107530000000001</c:v>
                </c:pt>
                <c:pt idx="83314">
                  <c:v>0.101076</c:v>
                </c:pt>
                <c:pt idx="83315">
                  <c:v>0.10107670000000001</c:v>
                </c:pt>
                <c:pt idx="83316">
                  <c:v>0.1010775</c:v>
                </c:pt>
                <c:pt idx="83317">
                  <c:v>0.10107820000000001</c:v>
                </c:pt>
                <c:pt idx="83318">
                  <c:v>0.1010789</c:v>
                </c:pt>
                <c:pt idx="83319">
                  <c:v>0.10107960000000001</c:v>
                </c:pt>
                <c:pt idx="83320">
                  <c:v>0.1010804</c:v>
                </c:pt>
                <c:pt idx="83321">
                  <c:v>0.10108109999999999</c:v>
                </c:pt>
                <c:pt idx="83322">
                  <c:v>0.1010818</c:v>
                </c:pt>
                <c:pt idx="83323">
                  <c:v>0.10108259999999999</c:v>
                </c:pt>
                <c:pt idx="83324">
                  <c:v>0.1010833</c:v>
                </c:pt>
                <c:pt idx="83325">
                  <c:v>0.1010841</c:v>
                </c:pt>
                <c:pt idx="83326">
                  <c:v>0.1010848</c:v>
                </c:pt>
                <c:pt idx="83327">
                  <c:v>0.10108549999999999</c:v>
                </c:pt>
                <c:pt idx="83328">
                  <c:v>0.1010863</c:v>
                </c:pt>
                <c:pt idx="83329">
                  <c:v>0.101087</c:v>
                </c:pt>
                <c:pt idx="83330">
                  <c:v>0.1010877</c:v>
                </c:pt>
                <c:pt idx="83331">
                  <c:v>0.1010885</c:v>
                </c:pt>
                <c:pt idx="83332">
                  <c:v>0.1010892</c:v>
                </c:pt>
                <c:pt idx="83333">
                  <c:v>0.10109</c:v>
                </c:pt>
                <c:pt idx="83334">
                  <c:v>0.10109070000000001</c:v>
                </c:pt>
                <c:pt idx="83335">
                  <c:v>0.1010914</c:v>
                </c:pt>
                <c:pt idx="83336">
                  <c:v>0.10109219999999999</c:v>
                </c:pt>
                <c:pt idx="83337">
                  <c:v>0.1010929</c:v>
                </c:pt>
                <c:pt idx="83338">
                  <c:v>0.10109360000000001</c:v>
                </c:pt>
                <c:pt idx="83339">
                  <c:v>0.1010944</c:v>
                </c:pt>
                <c:pt idx="83340">
                  <c:v>0.10109509999999999</c:v>
                </c:pt>
                <c:pt idx="83341">
                  <c:v>0.1010959</c:v>
                </c:pt>
                <c:pt idx="83342">
                  <c:v>0.10109659999999999</c:v>
                </c:pt>
                <c:pt idx="83343">
                  <c:v>0.1010973</c:v>
                </c:pt>
                <c:pt idx="83344">
                  <c:v>0.1010981</c:v>
                </c:pt>
                <c:pt idx="83345">
                  <c:v>0.1010988</c:v>
                </c:pt>
                <c:pt idx="83346">
                  <c:v>0.10109949999999999</c:v>
                </c:pt>
                <c:pt idx="83347">
                  <c:v>0.1011003</c:v>
                </c:pt>
                <c:pt idx="83348">
                  <c:v>0.101101</c:v>
                </c:pt>
                <c:pt idx="83349">
                  <c:v>0.10110180000000001</c:v>
                </c:pt>
                <c:pt idx="83350">
                  <c:v>0.1011025</c:v>
                </c:pt>
                <c:pt idx="83351">
                  <c:v>0.1011032</c:v>
                </c:pt>
                <c:pt idx="83352">
                  <c:v>0.101104</c:v>
                </c:pt>
                <c:pt idx="83353">
                  <c:v>0.10110470000000001</c:v>
                </c:pt>
                <c:pt idx="83354">
                  <c:v>0.1011055</c:v>
                </c:pt>
                <c:pt idx="83355">
                  <c:v>0.10110619999999999</c:v>
                </c:pt>
                <c:pt idx="83356">
                  <c:v>0.101107</c:v>
                </c:pt>
                <c:pt idx="83357">
                  <c:v>0.10110769999999999</c:v>
                </c:pt>
                <c:pt idx="83358">
                  <c:v>0.1011085</c:v>
                </c:pt>
                <c:pt idx="83359">
                  <c:v>0.1011092</c:v>
                </c:pt>
                <c:pt idx="83360">
                  <c:v>0.10111000000000001</c:v>
                </c:pt>
                <c:pt idx="83361">
                  <c:v>0.1011107</c:v>
                </c:pt>
                <c:pt idx="83362">
                  <c:v>0.1011114</c:v>
                </c:pt>
                <c:pt idx="83363">
                  <c:v>0.1011122</c:v>
                </c:pt>
                <c:pt idx="83364">
                  <c:v>0.10111290000000001</c:v>
                </c:pt>
                <c:pt idx="83365">
                  <c:v>0.1011137</c:v>
                </c:pt>
                <c:pt idx="83366">
                  <c:v>0.10111439999999999</c:v>
                </c:pt>
                <c:pt idx="83367">
                  <c:v>0.1011152</c:v>
                </c:pt>
                <c:pt idx="83368">
                  <c:v>0.10111589999999999</c:v>
                </c:pt>
                <c:pt idx="83369">
                  <c:v>0.1011167</c:v>
                </c:pt>
                <c:pt idx="83370">
                  <c:v>0.1011174</c:v>
                </c:pt>
                <c:pt idx="83371">
                  <c:v>0.1011181</c:v>
                </c:pt>
                <c:pt idx="83372">
                  <c:v>0.1011189</c:v>
                </c:pt>
                <c:pt idx="83373">
                  <c:v>0.1011196</c:v>
                </c:pt>
                <c:pt idx="83374">
                  <c:v>0.1011204</c:v>
                </c:pt>
                <c:pt idx="83375">
                  <c:v>0.10112110000000001</c:v>
                </c:pt>
                <c:pt idx="83376">
                  <c:v>0.1011219</c:v>
                </c:pt>
                <c:pt idx="83377">
                  <c:v>0.10112260000000001</c:v>
                </c:pt>
                <c:pt idx="83378">
                  <c:v>0.1011234</c:v>
                </c:pt>
                <c:pt idx="83379">
                  <c:v>0.10112409999999999</c:v>
                </c:pt>
                <c:pt idx="83380">
                  <c:v>0.1011249</c:v>
                </c:pt>
                <c:pt idx="83381">
                  <c:v>0.1011256</c:v>
                </c:pt>
                <c:pt idx="83382">
                  <c:v>0.10112640000000001</c:v>
                </c:pt>
                <c:pt idx="83383">
                  <c:v>0.1011271</c:v>
                </c:pt>
                <c:pt idx="83384">
                  <c:v>0.10112790000000001</c:v>
                </c:pt>
                <c:pt idx="83385">
                  <c:v>0.1011286</c:v>
                </c:pt>
                <c:pt idx="83386">
                  <c:v>0.10112939999999999</c:v>
                </c:pt>
                <c:pt idx="83387">
                  <c:v>0.1011301</c:v>
                </c:pt>
                <c:pt idx="83388">
                  <c:v>0.1011309</c:v>
                </c:pt>
                <c:pt idx="83389">
                  <c:v>0.1011316</c:v>
                </c:pt>
                <c:pt idx="83390">
                  <c:v>0.1011324</c:v>
                </c:pt>
                <c:pt idx="83391">
                  <c:v>0.10113320000000001</c:v>
                </c:pt>
                <c:pt idx="83392">
                  <c:v>0.1011339</c:v>
                </c:pt>
                <c:pt idx="83393">
                  <c:v>0.10113469999999999</c:v>
                </c:pt>
                <c:pt idx="83394">
                  <c:v>0.1011354</c:v>
                </c:pt>
                <c:pt idx="83395">
                  <c:v>0.1011362</c:v>
                </c:pt>
                <c:pt idx="83396">
                  <c:v>0.1011369</c:v>
                </c:pt>
                <c:pt idx="83397">
                  <c:v>0.1011377</c:v>
                </c:pt>
                <c:pt idx="83398">
                  <c:v>0.1011384</c:v>
                </c:pt>
                <c:pt idx="83399">
                  <c:v>0.1011392</c:v>
                </c:pt>
                <c:pt idx="83400">
                  <c:v>0.1011399</c:v>
                </c:pt>
                <c:pt idx="83401">
                  <c:v>0.1011402</c:v>
                </c:pt>
                <c:pt idx="83402">
                  <c:v>0.10114040000000001</c:v>
                </c:pt>
                <c:pt idx="83403">
                  <c:v>0.1011407</c:v>
                </c:pt>
                <c:pt idx="83404">
                  <c:v>0.10114090000000001</c:v>
                </c:pt>
                <c:pt idx="83405">
                  <c:v>0.1011412</c:v>
                </c:pt>
                <c:pt idx="83406">
                  <c:v>0.10114140000000001</c:v>
                </c:pt>
                <c:pt idx="83407">
                  <c:v>0.1011417</c:v>
                </c:pt>
                <c:pt idx="83408">
                  <c:v>0.101142</c:v>
                </c:pt>
                <c:pt idx="83409">
                  <c:v>0.1011422</c:v>
                </c:pt>
                <c:pt idx="83410">
                  <c:v>0.10114239999999999</c:v>
                </c:pt>
                <c:pt idx="83411">
                  <c:v>0.1011427</c:v>
                </c:pt>
                <c:pt idx="83412">
                  <c:v>0.10114289999999999</c:v>
                </c:pt>
                <c:pt idx="83413">
                  <c:v>0.1011432</c:v>
                </c:pt>
                <c:pt idx="83414">
                  <c:v>0.10114339999999999</c:v>
                </c:pt>
                <c:pt idx="83415">
                  <c:v>0.1011437</c:v>
                </c:pt>
                <c:pt idx="83416">
                  <c:v>0.10114389999999999</c:v>
                </c:pt>
                <c:pt idx="83417">
                  <c:v>0.1011442</c:v>
                </c:pt>
                <c:pt idx="83418">
                  <c:v>0.1011444</c:v>
                </c:pt>
                <c:pt idx="83419">
                  <c:v>0.1011447</c:v>
                </c:pt>
                <c:pt idx="83420">
                  <c:v>0.1011449</c:v>
                </c:pt>
                <c:pt idx="83421">
                  <c:v>0.1011451</c:v>
                </c:pt>
                <c:pt idx="83422">
                  <c:v>0.1011454</c:v>
                </c:pt>
                <c:pt idx="83423">
                  <c:v>0.1011456</c:v>
                </c:pt>
                <c:pt idx="83424">
                  <c:v>0.1011459</c:v>
                </c:pt>
                <c:pt idx="83425">
                  <c:v>0.1011461</c:v>
                </c:pt>
                <c:pt idx="83426">
                  <c:v>0.1011464</c:v>
                </c:pt>
                <c:pt idx="83427">
                  <c:v>0.1011466</c:v>
                </c:pt>
                <c:pt idx="83428">
                  <c:v>0.1011469</c:v>
                </c:pt>
                <c:pt idx="83429">
                  <c:v>0.1011471</c:v>
                </c:pt>
                <c:pt idx="83430">
                  <c:v>0.1011474</c:v>
                </c:pt>
                <c:pt idx="83431">
                  <c:v>0.1011476</c:v>
                </c:pt>
                <c:pt idx="83432">
                  <c:v>0.1011479</c:v>
                </c:pt>
                <c:pt idx="83433">
                  <c:v>0.1011481</c:v>
                </c:pt>
                <c:pt idx="83434">
                  <c:v>0.1011483</c:v>
                </c:pt>
                <c:pt idx="83435">
                  <c:v>0.10114860000000001</c:v>
                </c:pt>
                <c:pt idx="83436">
                  <c:v>0.1011488</c:v>
                </c:pt>
                <c:pt idx="83437">
                  <c:v>0.10114910000000001</c:v>
                </c:pt>
                <c:pt idx="83438">
                  <c:v>0.1011493</c:v>
                </c:pt>
                <c:pt idx="83439">
                  <c:v>0.10114960000000001</c:v>
                </c:pt>
                <c:pt idx="83440">
                  <c:v>0.1011498</c:v>
                </c:pt>
                <c:pt idx="83441">
                  <c:v>0.10115010000000001</c:v>
                </c:pt>
                <c:pt idx="83442">
                  <c:v>0.1011503</c:v>
                </c:pt>
                <c:pt idx="83443">
                  <c:v>0.1011505</c:v>
                </c:pt>
                <c:pt idx="83444">
                  <c:v>0.1011508</c:v>
                </c:pt>
                <c:pt idx="83445">
                  <c:v>0.101151</c:v>
                </c:pt>
                <c:pt idx="83446">
                  <c:v>0.1011512</c:v>
                </c:pt>
                <c:pt idx="83447">
                  <c:v>0.10115150000000001</c:v>
                </c:pt>
                <c:pt idx="83448">
                  <c:v>0.1011517</c:v>
                </c:pt>
                <c:pt idx="83449">
                  <c:v>0.10115200000000001</c:v>
                </c:pt>
                <c:pt idx="83450">
                  <c:v>0.1011522</c:v>
                </c:pt>
                <c:pt idx="83451">
                  <c:v>0.1011524</c:v>
                </c:pt>
                <c:pt idx="83452">
                  <c:v>0.1011527</c:v>
                </c:pt>
                <c:pt idx="83453">
                  <c:v>0.1011529</c:v>
                </c:pt>
                <c:pt idx="83454">
                  <c:v>0.1011532</c:v>
                </c:pt>
                <c:pt idx="83455">
                  <c:v>0.1011534</c:v>
                </c:pt>
                <c:pt idx="83456">
                  <c:v>0.1011536</c:v>
                </c:pt>
                <c:pt idx="83457">
                  <c:v>0.1011539</c:v>
                </c:pt>
                <c:pt idx="83458">
                  <c:v>0.1011541</c:v>
                </c:pt>
                <c:pt idx="83459">
                  <c:v>0.1011543</c:v>
                </c:pt>
                <c:pt idx="83460">
                  <c:v>0.1011546</c:v>
                </c:pt>
                <c:pt idx="83461">
                  <c:v>0.1011548</c:v>
                </c:pt>
                <c:pt idx="83462">
                  <c:v>0.1011551</c:v>
                </c:pt>
                <c:pt idx="83463">
                  <c:v>0.1011553</c:v>
                </c:pt>
                <c:pt idx="83464">
                  <c:v>0.1011555</c:v>
                </c:pt>
                <c:pt idx="83465">
                  <c:v>0.1011558</c:v>
                </c:pt>
                <c:pt idx="83466">
                  <c:v>0.101156</c:v>
                </c:pt>
                <c:pt idx="83467">
                  <c:v>0.1011562</c:v>
                </c:pt>
                <c:pt idx="83468">
                  <c:v>0.1011565</c:v>
                </c:pt>
                <c:pt idx="83469">
                  <c:v>0.1011567</c:v>
                </c:pt>
                <c:pt idx="83470">
                  <c:v>0.101157</c:v>
                </c:pt>
                <c:pt idx="83471">
                  <c:v>0.1011572</c:v>
                </c:pt>
                <c:pt idx="83472">
                  <c:v>0.10115739999999999</c:v>
                </c:pt>
                <c:pt idx="83473">
                  <c:v>0.1011577</c:v>
                </c:pt>
                <c:pt idx="83474">
                  <c:v>0.1011579</c:v>
                </c:pt>
                <c:pt idx="83475">
                  <c:v>0.1011582</c:v>
                </c:pt>
                <c:pt idx="83476">
                  <c:v>0.1011584</c:v>
                </c:pt>
                <c:pt idx="83477">
                  <c:v>0.1011586</c:v>
                </c:pt>
                <c:pt idx="83478">
                  <c:v>0.1011589</c:v>
                </c:pt>
                <c:pt idx="83479">
                  <c:v>0.1011591</c:v>
                </c:pt>
                <c:pt idx="83480">
                  <c:v>0.10115929999999999</c:v>
                </c:pt>
                <c:pt idx="83481">
                  <c:v>0.1011596</c:v>
                </c:pt>
                <c:pt idx="83482">
                  <c:v>0.10115979999999999</c:v>
                </c:pt>
                <c:pt idx="83483">
                  <c:v>0.1011601</c:v>
                </c:pt>
                <c:pt idx="83484">
                  <c:v>0.10116029999999999</c:v>
                </c:pt>
                <c:pt idx="83485">
                  <c:v>0.1011605</c:v>
                </c:pt>
                <c:pt idx="83486">
                  <c:v>0.1011608</c:v>
                </c:pt>
                <c:pt idx="83487">
                  <c:v>0.101161</c:v>
                </c:pt>
                <c:pt idx="83488">
                  <c:v>0.1011613</c:v>
                </c:pt>
                <c:pt idx="83489">
                  <c:v>0.1011615</c:v>
                </c:pt>
                <c:pt idx="83490">
                  <c:v>0.10116169999999999</c:v>
                </c:pt>
                <c:pt idx="83491">
                  <c:v>0.101162</c:v>
                </c:pt>
                <c:pt idx="83492">
                  <c:v>0.10116219999999999</c:v>
                </c:pt>
                <c:pt idx="83493">
                  <c:v>0.1011624</c:v>
                </c:pt>
                <c:pt idx="83494">
                  <c:v>0.10116269999999999</c:v>
                </c:pt>
                <c:pt idx="83495">
                  <c:v>0.1011629</c:v>
                </c:pt>
                <c:pt idx="83496">
                  <c:v>0.10116319999999999</c:v>
                </c:pt>
                <c:pt idx="83497">
                  <c:v>0.1011634</c:v>
                </c:pt>
                <c:pt idx="83498">
                  <c:v>0.10116360000000001</c:v>
                </c:pt>
                <c:pt idx="83499">
                  <c:v>0.1011639</c:v>
                </c:pt>
                <c:pt idx="83500">
                  <c:v>0.10116410000000001</c:v>
                </c:pt>
                <c:pt idx="83501">
                  <c:v>0.1011644</c:v>
                </c:pt>
                <c:pt idx="83502">
                  <c:v>0.10116459999999999</c:v>
                </c:pt>
                <c:pt idx="83503">
                  <c:v>0.1011648</c:v>
                </c:pt>
                <c:pt idx="83504">
                  <c:v>0.10116509999999999</c:v>
                </c:pt>
                <c:pt idx="83505">
                  <c:v>0.1011653</c:v>
                </c:pt>
                <c:pt idx="83506">
                  <c:v>0.10116550000000001</c:v>
                </c:pt>
                <c:pt idx="83507">
                  <c:v>0.1011658</c:v>
                </c:pt>
                <c:pt idx="83508">
                  <c:v>0.10116600000000001</c:v>
                </c:pt>
                <c:pt idx="83509">
                  <c:v>0.1011663</c:v>
                </c:pt>
                <c:pt idx="83510">
                  <c:v>0.10116650000000001</c:v>
                </c:pt>
                <c:pt idx="83511">
                  <c:v>0.1011667</c:v>
                </c:pt>
                <c:pt idx="83512">
                  <c:v>0.10116700000000001</c:v>
                </c:pt>
                <c:pt idx="83513">
                  <c:v>0.1011672</c:v>
                </c:pt>
                <c:pt idx="83514">
                  <c:v>0.10116749999999999</c:v>
                </c:pt>
                <c:pt idx="83515">
                  <c:v>0.1011677</c:v>
                </c:pt>
                <c:pt idx="83516">
                  <c:v>0.10116790000000001</c:v>
                </c:pt>
                <c:pt idx="83517">
                  <c:v>0.1011682</c:v>
                </c:pt>
                <c:pt idx="83518">
                  <c:v>0.10116840000000001</c:v>
                </c:pt>
                <c:pt idx="83519">
                  <c:v>0.1011686</c:v>
                </c:pt>
                <c:pt idx="83520">
                  <c:v>0.10116890000000001</c:v>
                </c:pt>
                <c:pt idx="83521">
                  <c:v>0.1011691</c:v>
                </c:pt>
                <c:pt idx="83522">
                  <c:v>0.1011693</c:v>
                </c:pt>
                <c:pt idx="83523">
                  <c:v>0.1011696</c:v>
                </c:pt>
                <c:pt idx="83524">
                  <c:v>0.1011698</c:v>
                </c:pt>
                <c:pt idx="83525">
                  <c:v>0.10117</c:v>
                </c:pt>
                <c:pt idx="83526">
                  <c:v>0.1011703</c:v>
                </c:pt>
                <c:pt idx="83527">
                  <c:v>0.1011705</c:v>
                </c:pt>
                <c:pt idx="83528">
                  <c:v>0.1011707</c:v>
                </c:pt>
                <c:pt idx="83529">
                  <c:v>0.101171</c:v>
                </c:pt>
                <c:pt idx="83530">
                  <c:v>0.1011712</c:v>
                </c:pt>
                <c:pt idx="83531">
                  <c:v>0.10117139999999999</c:v>
                </c:pt>
                <c:pt idx="83532">
                  <c:v>0.1011716</c:v>
                </c:pt>
                <c:pt idx="83533">
                  <c:v>0.1011719</c:v>
                </c:pt>
                <c:pt idx="83534">
                  <c:v>0.1011721</c:v>
                </c:pt>
                <c:pt idx="83535">
                  <c:v>0.10117230000000001</c:v>
                </c:pt>
                <c:pt idx="83536">
                  <c:v>0.1011726</c:v>
                </c:pt>
                <c:pt idx="83537">
                  <c:v>0.10117279999999999</c:v>
                </c:pt>
                <c:pt idx="83538">
                  <c:v>0.101173</c:v>
                </c:pt>
                <c:pt idx="83539">
                  <c:v>0.10117329999999999</c:v>
                </c:pt>
                <c:pt idx="83540">
                  <c:v>0.1011735</c:v>
                </c:pt>
                <c:pt idx="83541">
                  <c:v>0.10117370000000001</c:v>
                </c:pt>
                <c:pt idx="83542">
                  <c:v>0.101174</c:v>
                </c:pt>
                <c:pt idx="83543">
                  <c:v>0.10117420000000001</c:v>
                </c:pt>
                <c:pt idx="83544">
                  <c:v>0.1011744</c:v>
                </c:pt>
                <c:pt idx="83545">
                  <c:v>0.10117470000000001</c:v>
                </c:pt>
                <c:pt idx="83546">
                  <c:v>0.1011749</c:v>
                </c:pt>
                <c:pt idx="83547">
                  <c:v>0.1011751</c:v>
                </c:pt>
                <c:pt idx="83548">
                  <c:v>0.1011753</c:v>
                </c:pt>
                <c:pt idx="83549">
                  <c:v>0.1011756</c:v>
                </c:pt>
                <c:pt idx="83550">
                  <c:v>0.1011758</c:v>
                </c:pt>
                <c:pt idx="83551">
                  <c:v>0.101176</c:v>
                </c:pt>
                <c:pt idx="83552">
                  <c:v>0.1011763</c:v>
                </c:pt>
                <c:pt idx="83553">
                  <c:v>0.1011765</c:v>
                </c:pt>
                <c:pt idx="83554">
                  <c:v>0.10117669999999999</c:v>
                </c:pt>
                <c:pt idx="83555">
                  <c:v>0.101177</c:v>
                </c:pt>
                <c:pt idx="83556">
                  <c:v>0.10117719999999999</c:v>
                </c:pt>
                <c:pt idx="83557">
                  <c:v>0.1011774</c:v>
                </c:pt>
                <c:pt idx="83558">
                  <c:v>0.1011777</c:v>
                </c:pt>
                <c:pt idx="83559">
                  <c:v>0.1011779</c:v>
                </c:pt>
                <c:pt idx="83560">
                  <c:v>0.10117810000000001</c:v>
                </c:pt>
                <c:pt idx="83561">
                  <c:v>0.1011783</c:v>
                </c:pt>
                <c:pt idx="83562">
                  <c:v>0.10117859999999999</c:v>
                </c:pt>
                <c:pt idx="83563">
                  <c:v>0.1011788</c:v>
                </c:pt>
                <c:pt idx="83564">
                  <c:v>0.10117900000000001</c:v>
                </c:pt>
                <c:pt idx="83565">
                  <c:v>0.1011793</c:v>
                </c:pt>
                <c:pt idx="83566">
                  <c:v>0.10117950000000001</c:v>
                </c:pt>
                <c:pt idx="83567">
                  <c:v>0.1011797</c:v>
                </c:pt>
                <c:pt idx="83568">
                  <c:v>0.10118000000000001</c:v>
                </c:pt>
                <c:pt idx="83569">
                  <c:v>0.1011802</c:v>
                </c:pt>
                <c:pt idx="83570">
                  <c:v>0.1011804</c:v>
                </c:pt>
                <c:pt idx="83571">
                  <c:v>0.1011807</c:v>
                </c:pt>
                <c:pt idx="83572">
                  <c:v>0.1011809</c:v>
                </c:pt>
                <c:pt idx="83573">
                  <c:v>0.1011811</c:v>
                </c:pt>
                <c:pt idx="83574">
                  <c:v>0.1011814</c:v>
                </c:pt>
                <c:pt idx="83575">
                  <c:v>0.1011816</c:v>
                </c:pt>
                <c:pt idx="83576">
                  <c:v>0.1011818</c:v>
                </c:pt>
                <c:pt idx="83577">
                  <c:v>0.10118199999999999</c:v>
                </c:pt>
                <c:pt idx="83578">
                  <c:v>0.1011823</c:v>
                </c:pt>
                <c:pt idx="83579">
                  <c:v>0.10118249999999999</c:v>
                </c:pt>
                <c:pt idx="83580">
                  <c:v>0.1011827</c:v>
                </c:pt>
                <c:pt idx="83581">
                  <c:v>0.101183</c:v>
                </c:pt>
                <c:pt idx="83582">
                  <c:v>0.1011832</c:v>
                </c:pt>
                <c:pt idx="83583">
                  <c:v>0.10118340000000001</c:v>
                </c:pt>
                <c:pt idx="83584">
                  <c:v>0.1011837</c:v>
                </c:pt>
                <c:pt idx="83585">
                  <c:v>0.10118389999999999</c:v>
                </c:pt>
                <c:pt idx="83586">
                  <c:v>0.1011841</c:v>
                </c:pt>
                <c:pt idx="83587">
                  <c:v>0.10118439999999999</c:v>
                </c:pt>
                <c:pt idx="83588">
                  <c:v>0.1011846</c:v>
                </c:pt>
                <c:pt idx="83589">
                  <c:v>0.10118480000000001</c:v>
                </c:pt>
                <c:pt idx="83590">
                  <c:v>0.101185</c:v>
                </c:pt>
                <c:pt idx="83591">
                  <c:v>0.10118530000000001</c:v>
                </c:pt>
                <c:pt idx="83592">
                  <c:v>0.1011855</c:v>
                </c:pt>
                <c:pt idx="83593">
                  <c:v>0.1011857</c:v>
                </c:pt>
                <c:pt idx="83594">
                  <c:v>0.101186</c:v>
                </c:pt>
                <c:pt idx="83595">
                  <c:v>0.1011862</c:v>
                </c:pt>
                <c:pt idx="83596">
                  <c:v>0.1011864</c:v>
                </c:pt>
                <c:pt idx="83597">
                  <c:v>0.1011867</c:v>
                </c:pt>
                <c:pt idx="83598">
                  <c:v>0.1011869</c:v>
                </c:pt>
                <c:pt idx="83599">
                  <c:v>0.1011871</c:v>
                </c:pt>
                <c:pt idx="83600">
                  <c:v>0.1011874</c:v>
                </c:pt>
                <c:pt idx="83601">
                  <c:v>0.1011876</c:v>
                </c:pt>
                <c:pt idx="83602">
                  <c:v>0.10118779999999999</c:v>
                </c:pt>
                <c:pt idx="83603">
                  <c:v>0.101188</c:v>
                </c:pt>
                <c:pt idx="83604">
                  <c:v>0.10118829999999999</c:v>
                </c:pt>
                <c:pt idx="83605">
                  <c:v>0.1011885</c:v>
                </c:pt>
                <c:pt idx="83606">
                  <c:v>0.10118870000000001</c:v>
                </c:pt>
                <c:pt idx="83607">
                  <c:v>0.101189</c:v>
                </c:pt>
                <c:pt idx="83608">
                  <c:v>0.10118920000000001</c:v>
                </c:pt>
                <c:pt idx="83609">
                  <c:v>0.1011894</c:v>
                </c:pt>
                <c:pt idx="83610">
                  <c:v>0.10118969999999999</c:v>
                </c:pt>
                <c:pt idx="83611">
                  <c:v>0.1011899</c:v>
                </c:pt>
                <c:pt idx="83612">
                  <c:v>0.10119010000000001</c:v>
                </c:pt>
                <c:pt idx="83613">
                  <c:v>0.1011904</c:v>
                </c:pt>
                <c:pt idx="83614">
                  <c:v>0.10119060000000001</c:v>
                </c:pt>
                <c:pt idx="83615">
                  <c:v>0.1011908</c:v>
                </c:pt>
                <c:pt idx="83616">
                  <c:v>0.10119110000000001</c:v>
                </c:pt>
                <c:pt idx="83617">
                  <c:v>0.1011913</c:v>
                </c:pt>
                <c:pt idx="83618">
                  <c:v>0.1011915</c:v>
                </c:pt>
                <c:pt idx="83619">
                  <c:v>0.1011917</c:v>
                </c:pt>
                <c:pt idx="83620">
                  <c:v>0.101192</c:v>
                </c:pt>
                <c:pt idx="83621">
                  <c:v>0.1011922</c:v>
                </c:pt>
                <c:pt idx="83622">
                  <c:v>0.1011924</c:v>
                </c:pt>
                <c:pt idx="83623">
                  <c:v>0.1011927</c:v>
                </c:pt>
                <c:pt idx="83624">
                  <c:v>0.1011929</c:v>
                </c:pt>
                <c:pt idx="83625">
                  <c:v>0.10119309999999999</c:v>
                </c:pt>
                <c:pt idx="83626">
                  <c:v>0.1011934</c:v>
                </c:pt>
                <c:pt idx="83627">
                  <c:v>0.10119359999999999</c:v>
                </c:pt>
                <c:pt idx="83628">
                  <c:v>0.1011938</c:v>
                </c:pt>
                <c:pt idx="83629">
                  <c:v>0.1011941</c:v>
                </c:pt>
                <c:pt idx="83630">
                  <c:v>0.1011943</c:v>
                </c:pt>
                <c:pt idx="83631">
                  <c:v>0.10119450000000001</c:v>
                </c:pt>
                <c:pt idx="83632">
                  <c:v>0.1011947</c:v>
                </c:pt>
                <c:pt idx="83633">
                  <c:v>0.10119499999999999</c:v>
                </c:pt>
                <c:pt idx="83634">
                  <c:v>0.1011952</c:v>
                </c:pt>
                <c:pt idx="83635">
                  <c:v>0.1011954</c:v>
                </c:pt>
                <c:pt idx="83636">
                  <c:v>0.1011957</c:v>
                </c:pt>
                <c:pt idx="83637">
                  <c:v>0.10119590000000001</c:v>
                </c:pt>
                <c:pt idx="83638">
                  <c:v>0.1011961</c:v>
                </c:pt>
                <c:pt idx="83639">
                  <c:v>0.10119640000000001</c:v>
                </c:pt>
                <c:pt idx="83640">
                  <c:v>0.1011966</c:v>
                </c:pt>
                <c:pt idx="83641">
                  <c:v>0.1011968</c:v>
                </c:pt>
                <c:pt idx="83642">
                  <c:v>0.1011971</c:v>
                </c:pt>
                <c:pt idx="83643">
                  <c:v>0.1011973</c:v>
                </c:pt>
                <c:pt idx="83644">
                  <c:v>0.1011975</c:v>
                </c:pt>
                <c:pt idx="83645">
                  <c:v>0.1011977</c:v>
                </c:pt>
                <c:pt idx="83646">
                  <c:v>0.101198</c:v>
                </c:pt>
                <c:pt idx="83647">
                  <c:v>0.1011982</c:v>
                </c:pt>
                <c:pt idx="83648">
                  <c:v>0.10119839999999999</c:v>
                </c:pt>
                <c:pt idx="83649">
                  <c:v>0.1011987</c:v>
                </c:pt>
                <c:pt idx="83650">
                  <c:v>0.10119889999999999</c:v>
                </c:pt>
                <c:pt idx="83651">
                  <c:v>0.1011991</c:v>
                </c:pt>
                <c:pt idx="83652">
                  <c:v>0.10119939999999999</c:v>
                </c:pt>
                <c:pt idx="83653">
                  <c:v>0.1011996</c:v>
                </c:pt>
                <c:pt idx="83654">
                  <c:v>0.10119980000000001</c:v>
                </c:pt>
                <c:pt idx="83655">
                  <c:v>0.1012001</c:v>
                </c:pt>
                <c:pt idx="83656">
                  <c:v>0.10120030000000001</c:v>
                </c:pt>
                <c:pt idx="83657">
                  <c:v>0.1012005</c:v>
                </c:pt>
                <c:pt idx="83658">
                  <c:v>0.10120079999999999</c:v>
                </c:pt>
                <c:pt idx="83659">
                  <c:v>0.101201</c:v>
                </c:pt>
                <c:pt idx="83660">
                  <c:v>0.10120120000000001</c:v>
                </c:pt>
                <c:pt idx="83661">
                  <c:v>0.1012014</c:v>
                </c:pt>
                <c:pt idx="83662">
                  <c:v>0.10120170000000001</c:v>
                </c:pt>
                <c:pt idx="83663">
                  <c:v>0.1012019</c:v>
                </c:pt>
                <c:pt idx="83664">
                  <c:v>0.1012021</c:v>
                </c:pt>
                <c:pt idx="83665">
                  <c:v>0.1012024</c:v>
                </c:pt>
                <c:pt idx="83666">
                  <c:v>0.1012026</c:v>
                </c:pt>
                <c:pt idx="83667">
                  <c:v>0.1012028</c:v>
                </c:pt>
                <c:pt idx="83668">
                  <c:v>0.1012031</c:v>
                </c:pt>
                <c:pt idx="83669">
                  <c:v>0.1012033</c:v>
                </c:pt>
                <c:pt idx="83670">
                  <c:v>0.1012035</c:v>
                </c:pt>
                <c:pt idx="83671">
                  <c:v>0.1012038</c:v>
                </c:pt>
                <c:pt idx="83672">
                  <c:v>0.101204</c:v>
                </c:pt>
                <c:pt idx="83673">
                  <c:v>0.10120419999999999</c:v>
                </c:pt>
                <c:pt idx="83674">
                  <c:v>0.1012044</c:v>
                </c:pt>
                <c:pt idx="83675">
                  <c:v>0.10120469999999999</c:v>
                </c:pt>
                <c:pt idx="83676">
                  <c:v>0.1012049</c:v>
                </c:pt>
                <c:pt idx="83677">
                  <c:v>0.10120510000000001</c:v>
                </c:pt>
                <c:pt idx="83678">
                  <c:v>0.1012054</c:v>
                </c:pt>
                <c:pt idx="83679">
                  <c:v>0.10120560000000001</c:v>
                </c:pt>
                <c:pt idx="83680">
                  <c:v>0.1012058</c:v>
                </c:pt>
                <c:pt idx="83681">
                  <c:v>0.10120609999999999</c:v>
                </c:pt>
                <c:pt idx="83682">
                  <c:v>0.1012063</c:v>
                </c:pt>
                <c:pt idx="83683">
                  <c:v>0.1012065</c:v>
                </c:pt>
                <c:pt idx="83684">
                  <c:v>0.1012068</c:v>
                </c:pt>
                <c:pt idx="83685">
                  <c:v>0.10120700000000001</c:v>
                </c:pt>
                <c:pt idx="83686">
                  <c:v>0.1012072</c:v>
                </c:pt>
                <c:pt idx="83687">
                  <c:v>0.10120750000000001</c:v>
                </c:pt>
                <c:pt idx="83688">
                  <c:v>0.1012077</c:v>
                </c:pt>
                <c:pt idx="83689">
                  <c:v>0.1012079</c:v>
                </c:pt>
                <c:pt idx="83690">
                  <c:v>0.1012081</c:v>
                </c:pt>
                <c:pt idx="83691">
                  <c:v>0.1012084</c:v>
                </c:pt>
                <c:pt idx="83692">
                  <c:v>0.1012086</c:v>
                </c:pt>
                <c:pt idx="83693">
                  <c:v>0.1012088</c:v>
                </c:pt>
                <c:pt idx="83694">
                  <c:v>0.1012091</c:v>
                </c:pt>
                <c:pt idx="83695">
                  <c:v>0.1012093</c:v>
                </c:pt>
                <c:pt idx="83696">
                  <c:v>0.10120949999999999</c:v>
                </c:pt>
                <c:pt idx="83697">
                  <c:v>0.1012098</c:v>
                </c:pt>
                <c:pt idx="83698">
                  <c:v>0.10120999999999999</c:v>
                </c:pt>
                <c:pt idx="83699">
                  <c:v>0.1012102</c:v>
                </c:pt>
                <c:pt idx="83700">
                  <c:v>0.10121049999999999</c:v>
                </c:pt>
                <c:pt idx="83701">
                  <c:v>0.1012107</c:v>
                </c:pt>
                <c:pt idx="83702">
                  <c:v>0.10121090000000001</c:v>
                </c:pt>
                <c:pt idx="83703">
                  <c:v>0.1012111</c:v>
                </c:pt>
                <c:pt idx="83704">
                  <c:v>0.10121140000000001</c:v>
                </c:pt>
                <c:pt idx="83705">
                  <c:v>0.1012116</c:v>
                </c:pt>
                <c:pt idx="83706">
                  <c:v>0.1012118</c:v>
                </c:pt>
                <c:pt idx="83707">
                  <c:v>0.1012121</c:v>
                </c:pt>
                <c:pt idx="83708">
                  <c:v>0.10121230000000001</c:v>
                </c:pt>
                <c:pt idx="83709">
                  <c:v>0.1012125</c:v>
                </c:pt>
                <c:pt idx="83710">
                  <c:v>0.10121280000000001</c:v>
                </c:pt>
                <c:pt idx="83711">
                  <c:v>0.101213</c:v>
                </c:pt>
                <c:pt idx="83712">
                  <c:v>0.1012132</c:v>
                </c:pt>
                <c:pt idx="83713">
                  <c:v>0.1012135</c:v>
                </c:pt>
                <c:pt idx="83714">
                  <c:v>0.1012137</c:v>
                </c:pt>
                <c:pt idx="83715">
                  <c:v>0.1012139</c:v>
                </c:pt>
                <c:pt idx="83716">
                  <c:v>0.1012141</c:v>
                </c:pt>
                <c:pt idx="83717">
                  <c:v>0.1012144</c:v>
                </c:pt>
                <c:pt idx="83718">
                  <c:v>0.1012146</c:v>
                </c:pt>
                <c:pt idx="83719">
                  <c:v>0.10121479999999999</c:v>
                </c:pt>
                <c:pt idx="83720">
                  <c:v>0.1012151</c:v>
                </c:pt>
                <c:pt idx="83721">
                  <c:v>0.10121529999999999</c:v>
                </c:pt>
                <c:pt idx="83722">
                  <c:v>0.1012155</c:v>
                </c:pt>
                <c:pt idx="83723">
                  <c:v>0.10121579999999999</c:v>
                </c:pt>
                <c:pt idx="83724">
                  <c:v>0.101216</c:v>
                </c:pt>
                <c:pt idx="83725">
                  <c:v>0.10121620000000001</c:v>
                </c:pt>
                <c:pt idx="83726">
                  <c:v>0.1012165</c:v>
                </c:pt>
                <c:pt idx="83727">
                  <c:v>0.10121670000000001</c:v>
                </c:pt>
                <c:pt idx="83728">
                  <c:v>0.1012169</c:v>
                </c:pt>
                <c:pt idx="83729">
                  <c:v>0.10121719999999999</c:v>
                </c:pt>
                <c:pt idx="83730">
                  <c:v>0.1012174</c:v>
                </c:pt>
                <c:pt idx="83731">
                  <c:v>0.1012176</c:v>
                </c:pt>
                <c:pt idx="83732">
                  <c:v>0.1012178</c:v>
                </c:pt>
                <c:pt idx="83733">
                  <c:v>0.10121810000000001</c:v>
                </c:pt>
                <c:pt idx="83734">
                  <c:v>0.1012183</c:v>
                </c:pt>
                <c:pt idx="83735">
                  <c:v>0.1012185</c:v>
                </c:pt>
                <c:pt idx="83736">
                  <c:v>0.1012188</c:v>
                </c:pt>
                <c:pt idx="83737">
                  <c:v>0.101219</c:v>
                </c:pt>
                <c:pt idx="83738">
                  <c:v>0.1012192</c:v>
                </c:pt>
                <c:pt idx="83739">
                  <c:v>0.1012195</c:v>
                </c:pt>
                <c:pt idx="83740">
                  <c:v>0.1012197</c:v>
                </c:pt>
                <c:pt idx="83741">
                  <c:v>0.1012199</c:v>
                </c:pt>
                <c:pt idx="83742">
                  <c:v>0.1012202</c:v>
                </c:pt>
                <c:pt idx="83743">
                  <c:v>0.1012204</c:v>
                </c:pt>
                <c:pt idx="83744">
                  <c:v>0.10122059999999999</c:v>
                </c:pt>
                <c:pt idx="83745">
                  <c:v>0.1012208</c:v>
                </c:pt>
                <c:pt idx="83746">
                  <c:v>0.10122109999999999</c:v>
                </c:pt>
                <c:pt idx="83747">
                  <c:v>0.1012213</c:v>
                </c:pt>
                <c:pt idx="83748">
                  <c:v>0.10122150000000001</c:v>
                </c:pt>
                <c:pt idx="83749">
                  <c:v>0.1012218</c:v>
                </c:pt>
                <c:pt idx="83750">
                  <c:v>0.10122200000000001</c:v>
                </c:pt>
                <c:pt idx="83751">
                  <c:v>0.1012222</c:v>
                </c:pt>
                <c:pt idx="83752">
                  <c:v>0.10122250000000001</c:v>
                </c:pt>
                <c:pt idx="83753">
                  <c:v>0.1012227</c:v>
                </c:pt>
                <c:pt idx="83754">
                  <c:v>0.1012229</c:v>
                </c:pt>
                <c:pt idx="83755">
                  <c:v>0.1012232</c:v>
                </c:pt>
                <c:pt idx="83756">
                  <c:v>0.10122340000000001</c:v>
                </c:pt>
                <c:pt idx="83757">
                  <c:v>0.1012236</c:v>
                </c:pt>
                <c:pt idx="83758">
                  <c:v>0.1012238</c:v>
                </c:pt>
                <c:pt idx="83759">
                  <c:v>0.1012241</c:v>
                </c:pt>
                <c:pt idx="83760">
                  <c:v>0.1012243</c:v>
                </c:pt>
                <c:pt idx="83761">
                  <c:v>0.1012245</c:v>
                </c:pt>
                <c:pt idx="83762">
                  <c:v>0.1012248</c:v>
                </c:pt>
                <c:pt idx="83763">
                  <c:v>0.101225</c:v>
                </c:pt>
                <c:pt idx="83764">
                  <c:v>0.1012252</c:v>
                </c:pt>
                <c:pt idx="83765">
                  <c:v>0.1012255</c:v>
                </c:pt>
                <c:pt idx="83766">
                  <c:v>0.1012257</c:v>
                </c:pt>
                <c:pt idx="83767">
                  <c:v>0.10122589999999999</c:v>
                </c:pt>
                <c:pt idx="83768">
                  <c:v>0.1012262</c:v>
                </c:pt>
                <c:pt idx="83769">
                  <c:v>0.10122639999999999</c:v>
                </c:pt>
                <c:pt idx="83770">
                  <c:v>0.1012266</c:v>
                </c:pt>
                <c:pt idx="83771">
                  <c:v>0.10122689999999999</c:v>
                </c:pt>
                <c:pt idx="83772">
                  <c:v>0.1012271</c:v>
                </c:pt>
                <c:pt idx="83773">
                  <c:v>0.10122730000000001</c:v>
                </c:pt>
                <c:pt idx="83774">
                  <c:v>0.1012275</c:v>
                </c:pt>
                <c:pt idx="83775">
                  <c:v>0.10122780000000001</c:v>
                </c:pt>
                <c:pt idx="83776">
                  <c:v>0.101228</c:v>
                </c:pt>
                <c:pt idx="83777">
                  <c:v>0.1012282</c:v>
                </c:pt>
                <c:pt idx="83778">
                  <c:v>0.1012285</c:v>
                </c:pt>
                <c:pt idx="83779">
                  <c:v>0.1012287</c:v>
                </c:pt>
                <c:pt idx="83780">
                  <c:v>0.1012289</c:v>
                </c:pt>
                <c:pt idx="83781">
                  <c:v>0.10122920000000001</c:v>
                </c:pt>
                <c:pt idx="83782">
                  <c:v>0.1012294</c:v>
                </c:pt>
                <c:pt idx="83783">
                  <c:v>0.1012296</c:v>
                </c:pt>
                <c:pt idx="83784">
                  <c:v>0.1012299</c:v>
                </c:pt>
                <c:pt idx="83785">
                  <c:v>0.1012301</c:v>
                </c:pt>
                <c:pt idx="83786">
                  <c:v>0.1012303</c:v>
                </c:pt>
                <c:pt idx="83787">
                  <c:v>0.1012305</c:v>
                </c:pt>
                <c:pt idx="83788">
                  <c:v>0.1012308</c:v>
                </c:pt>
                <c:pt idx="83789">
                  <c:v>0.101231</c:v>
                </c:pt>
                <c:pt idx="83790">
                  <c:v>0.10123119999999999</c:v>
                </c:pt>
                <c:pt idx="83791">
                  <c:v>0.1012315</c:v>
                </c:pt>
                <c:pt idx="83792">
                  <c:v>0.10123169999999999</c:v>
                </c:pt>
                <c:pt idx="83793">
                  <c:v>0.1012319</c:v>
                </c:pt>
                <c:pt idx="83794">
                  <c:v>0.10123219999999999</c:v>
                </c:pt>
                <c:pt idx="83795">
                  <c:v>0.1012324</c:v>
                </c:pt>
                <c:pt idx="83796">
                  <c:v>0.10123260000000001</c:v>
                </c:pt>
                <c:pt idx="83797">
                  <c:v>0.1012329</c:v>
                </c:pt>
                <c:pt idx="83798">
                  <c:v>0.10123310000000001</c:v>
                </c:pt>
                <c:pt idx="83799">
                  <c:v>0.1012333</c:v>
                </c:pt>
                <c:pt idx="83800">
                  <c:v>0.1012335</c:v>
                </c:pt>
                <c:pt idx="83801">
                  <c:v>0.1012338</c:v>
                </c:pt>
                <c:pt idx="83802">
                  <c:v>0.101234</c:v>
                </c:pt>
                <c:pt idx="83803">
                  <c:v>0.1012342</c:v>
                </c:pt>
                <c:pt idx="83804">
                  <c:v>0.10123450000000001</c:v>
                </c:pt>
                <c:pt idx="83805">
                  <c:v>0.1012347</c:v>
                </c:pt>
                <c:pt idx="83806">
                  <c:v>0.1012349</c:v>
                </c:pt>
                <c:pt idx="83807">
                  <c:v>0.1012352</c:v>
                </c:pt>
                <c:pt idx="83808">
                  <c:v>0.1012354</c:v>
                </c:pt>
                <c:pt idx="83809">
                  <c:v>0.1012356</c:v>
                </c:pt>
                <c:pt idx="83810">
                  <c:v>0.1012359</c:v>
                </c:pt>
                <c:pt idx="83811">
                  <c:v>0.1012361</c:v>
                </c:pt>
                <c:pt idx="83812">
                  <c:v>0.1012363</c:v>
                </c:pt>
                <c:pt idx="83813">
                  <c:v>0.1012366</c:v>
                </c:pt>
                <c:pt idx="83814">
                  <c:v>0.1012368</c:v>
                </c:pt>
                <c:pt idx="83815">
                  <c:v>0.10123699999999999</c:v>
                </c:pt>
                <c:pt idx="83816">
                  <c:v>0.1012372</c:v>
                </c:pt>
                <c:pt idx="83817">
                  <c:v>0.10123749999999999</c:v>
                </c:pt>
                <c:pt idx="83818">
                  <c:v>0.1012377</c:v>
                </c:pt>
                <c:pt idx="83819">
                  <c:v>0.10123790000000001</c:v>
                </c:pt>
                <c:pt idx="83820">
                  <c:v>0.1012382</c:v>
                </c:pt>
                <c:pt idx="83821">
                  <c:v>0.10123840000000001</c:v>
                </c:pt>
                <c:pt idx="83822">
                  <c:v>0.1012386</c:v>
                </c:pt>
                <c:pt idx="83823">
                  <c:v>0.10123890000000001</c:v>
                </c:pt>
                <c:pt idx="83824">
                  <c:v>0.1012391</c:v>
                </c:pt>
                <c:pt idx="83825">
                  <c:v>0.1012393</c:v>
                </c:pt>
                <c:pt idx="83826">
                  <c:v>0.1012396</c:v>
                </c:pt>
                <c:pt idx="83827">
                  <c:v>0.1012398</c:v>
                </c:pt>
                <c:pt idx="83828">
                  <c:v>0.10124</c:v>
                </c:pt>
                <c:pt idx="83829">
                  <c:v>0.1012402</c:v>
                </c:pt>
                <c:pt idx="83830">
                  <c:v>0.1012405</c:v>
                </c:pt>
                <c:pt idx="83831">
                  <c:v>0.1012407</c:v>
                </c:pt>
                <c:pt idx="83832">
                  <c:v>0.10124089999999999</c:v>
                </c:pt>
                <c:pt idx="83833">
                  <c:v>0.1012412</c:v>
                </c:pt>
                <c:pt idx="83834">
                  <c:v>0.1012414</c:v>
                </c:pt>
                <c:pt idx="83835">
                  <c:v>0.1012416</c:v>
                </c:pt>
                <c:pt idx="83836">
                  <c:v>0.1012419</c:v>
                </c:pt>
                <c:pt idx="83837">
                  <c:v>0.1012421</c:v>
                </c:pt>
                <c:pt idx="83838">
                  <c:v>0.10124229999999999</c:v>
                </c:pt>
                <c:pt idx="83839">
                  <c:v>0.1012426</c:v>
                </c:pt>
                <c:pt idx="83840">
                  <c:v>0.10124279999999999</c:v>
                </c:pt>
                <c:pt idx="83841">
                  <c:v>0.101243</c:v>
                </c:pt>
                <c:pt idx="83842">
                  <c:v>0.10124329999999999</c:v>
                </c:pt>
                <c:pt idx="83843">
                  <c:v>0.1012435</c:v>
                </c:pt>
                <c:pt idx="83844">
                  <c:v>0.10124370000000001</c:v>
                </c:pt>
                <c:pt idx="83845">
                  <c:v>0.1012439</c:v>
                </c:pt>
                <c:pt idx="83846">
                  <c:v>0.10124420000000001</c:v>
                </c:pt>
                <c:pt idx="83847">
                  <c:v>0.1012444</c:v>
                </c:pt>
                <c:pt idx="83848">
                  <c:v>0.1012446</c:v>
                </c:pt>
                <c:pt idx="83849">
                  <c:v>0.1012449</c:v>
                </c:pt>
                <c:pt idx="83850">
                  <c:v>0.1012451</c:v>
                </c:pt>
                <c:pt idx="83851">
                  <c:v>0.1012453</c:v>
                </c:pt>
                <c:pt idx="83852">
                  <c:v>0.10124560000000001</c:v>
                </c:pt>
                <c:pt idx="83853">
                  <c:v>0.1012458</c:v>
                </c:pt>
                <c:pt idx="83854">
                  <c:v>0.101246</c:v>
                </c:pt>
                <c:pt idx="83855">
                  <c:v>0.1012463</c:v>
                </c:pt>
                <c:pt idx="83856">
                  <c:v>0.1012465</c:v>
                </c:pt>
                <c:pt idx="83857">
                  <c:v>0.1012467</c:v>
                </c:pt>
                <c:pt idx="83858">
                  <c:v>0.1012469</c:v>
                </c:pt>
                <c:pt idx="83859">
                  <c:v>0.1012472</c:v>
                </c:pt>
                <c:pt idx="83860">
                  <c:v>0.1012474</c:v>
                </c:pt>
                <c:pt idx="83861">
                  <c:v>0.10124759999999999</c:v>
                </c:pt>
                <c:pt idx="83862">
                  <c:v>0.1012479</c:v>
                </c:pt>
                <c:pt idx="83863">
                  <c:v>0.10124809999999999</c:v>
                </c:pt>
                <c:pt idx="83864">
                  <c:v>0.1012483</c:v>
                </c:pt>
                <c:pt idx="83865">
                  <c:v>0.10124859999999999</c:v>
                </c:pt>
                <c:pt idx="83866">
                  <c:v>0.1012488</c:v>
                </c:pt>
                <c:pt idx="83867">
                  <c:v>0.10124900000000001</c:v>
                </c:pt>
                <c:pt idx="83868">
                  <c:v>0.1012493</c:v>
                </c:pt>
                <c:pt idx="83869">
                  <c:v>0.10124950000000001</c:v>
                </c:pt>
                <c:pt idx="83870">
                  <c:v>0.1012497</c:v>
                </c:pt>
                <c:pt idx="83871">
                  <c:v>0.1012499</c:v>
                </c:pt>
                <c:pt idx="83872">
                  <c:v>0.1012502</c:v>
                </c:pt>
                <c:pt idx="83873">
                  <c:v>0.1012504</c:v>
                </c:pt>
                <c:pt idx="83874">
                  <c:v>0.1012506</c:v>
                </c:pt>
                <c:pt idx="83875">
                  <c:v>0.1012509</c:v>
                </c:pt>
                <c:pt idx="83876">
                  <c:v>0.1012511</c:v>
                </c:pt>
                <c:pt idx="83877">
                  <c:v>0.1012513</c:v>
                </c:pt>
                <c:pt idx="83878">
                  <c:v>0.1012516</c:v>
                </c:pt>
                <c:pt idx="83879">
                  <c:v>0.1012518</c:v>
                </c:pt>
                <c:pt idx="83880">
                  <c:v>0.10125199999999999</c:v>
                </c:pt>
                <c:pt idx="83881">
                  <c:v>0.1012523</c:v>
                </c:pt>
                <c:pt idx="83882">
                  <c:v>0.1012525</c:v>
                </c:pt>
                <c:pt idx="83883">
                  <c:v>0.1012527</c:v>
                </c:pt>
                <c:pt idx="83884">
                  <c:v>0.101253</c:v>
                </c:pt>
                <c:pt idx="83885">
                  <c:v>0.1012532</c:v>
                </c:pt>
                <c:pt idx="83886">
                  <c:v>0.10125339999999999</c:v>
                </c:pt>
                <c:pt idx="83887">
                  <c:v>0.1012536</c:v>
                </c:pt>
                <c:pt idx="83888">
                  <c:v>0.10125389999999999</c:v>
                </c:pt>
                <c:pt idx="83889">
                  <c:v>0.1012541</c:v>
                </c:pt>
                <c:pt idx="83890">
                  <c:v>0.10125430000000001</c:v>
                </c:pt>
                <c:pt idx="83891">
                  <c:v>0.1012546</c:v>
                </c:pt>
                <c:pt idx="83892">
                  <c:v>0.10125480000000001</c:v>
                </c:pt>
                <c:pt idx="83893">
                  <c:v>0.101255</c:v>
                </c:pt>
                <c:pt idx="83894">
                  <c:v>0.10125530000000001</c:v>
                </c:pt>
                <c:pt idx="83895">
                  <c:v>0.1012555</c:v>
                </c:pt>
                <c:pt idx="83896">
                  <c:v>0.1012557</c:v>
                </c:pt>
                <c:pt idx="83897">
                  <c:v>0.101256</c:v>
                </c:pt>
                <c:pt idx="83898">
                  <c:v>0.1012562</c:v>
                </c:pt>
                <c:pt idx="83899">
                  <c:v>0.1012564</c:v>
                </c:pt>
                <c:pt idx="83900">
                  <c:v>0.1012566</c:v>
                </c:pt>
                <c:pt idx="83901">
                  <c:v>0.1012569</c:v>
                </c:pt>
                <c:pt idx="83902">
                  <c:v>0.1012571</c:v>
                </c:pt>
                <c:pt idx="83903">
                  <c:v>0.10125729999999999</c:v>
                </c:pt>
                <c:pt idx="83904">
                  <c:v>0.1012576</c:v>
                </c:pt>
                <c:pt idx="83905">
                  <c:v>0.1012578</c:v>
                </c:pt>
                <c:pt idx="83906">
                  <c:v>0.101258</c:v>
                </c:pt>
                <c:pt idx="83907">
                  <c:v>0.1012583</c:v>
                </c:pt>
                <c:pt idx="83908">
                  <c:v>0.1012585</c:v>
                </c:pt>
                <c:pt idx="83909">
                  <c:v>0.10125869999999999</c:v>
                </c:pt>
                <c:pt idx="83910">
                  <c:v>0.101259</c:v>
                </c:pt>
                <c:pt idx="83911">
                  <c:v>0.10125919999999999</c:v>
                </c:pt>
                <c:pt idx="83912">
                  <c:v>0.1012594</c:v>
                </c:pt>
                <c:pt idx="83913">
                  <c:v>0.10125960000000001</c:v>
                </c:pt>
                <c:pt idx="83914">
                  <c:v>0.1012599</c:v>
                </c:pt>
                <c:pt idx="83915">
                  <c:v>0.10126010000000001</c:v>
                </c:pt>
                <c:pt idx="83916">
                  <c:v>0.1012603</c:v>
                </c:pt>
                <c:pt idx="83917">
                  <c:v>0.10126060000000001</c:v>
                </c:pt>
                <c:pt idx="83918">
                  <c:v>0.1012608</c:v>
                </c:pt>
                <c:pt idx="83919">
                  <c:v>0.101261</c:v>
                </c:pt>
                <c:pt idx="83920">
                  <c:v>0.1012613</c:v>
                </c:pt>
                <c:pt idx="83921">
                  <c:v>0.1012615</c:v>
                </c:pt>
                <c:pt idx="83922">
                  <c:v>0.1012617</c:v>
                </c:pt>
                <c:pt idx="83923">
                  <c:v>0.101262</c:v>
                </c:pt>
                <c:pt idx="83924">
                  <c:v>0.1012622</c:v>
                </c:pt>
                <c:pt idx="83925">
                  <c:v>0.1012624</c:v>
                </c:pt>
                <c:pt idx="83926">
                  <c:v>0.1012627</c:v>
                </c:pt>
                <c:pt idx="83927">
                  <c:v>0.1012629</c:v>
                </c:pt>
                <c:pt idx="83928">
                  <c:v>0.10126309999999999</c:v>
                </c:pt>
                <c:pt idx="83929">
                  <c:v>0.1012633</c:v>
                </c:pt>
                <c:pt idx="83930">
                  <c:v>0.1012636</c:v>
                </c:pt>
                <c:pt idx="83931">
                  <c:v>0.1012638</c:v>
                </c:pt>
                <c:pt idx="83932">
                  <c:v>0.10126400000000001</c:v>
                </c:pt>
                <c:pt idx="83933">
                  <c:v>0.1012643</c:v>
                </c:pt>
                <c:pt idx="83934">
                  <c:v>0.10126449999999999</c:v>
                </c:pt>
                <c:pt idx="83935">
                  <c:v>0.1012647</c:v>
                </c:pt>
                <c:pt idx="83936">
                  <c:v>0.10126499999999999</c:v>
                </c:pt>
                <c:pt idx="83937">
                  <c:v>0.1012652</c:v>
                </c:pt>
                <c:pt idx="83938">
                  <c:v>0.10126540000000001</c:v>
                </c:pt>
                <c:pt idx="83939">
                  <c:v>0.1012657</c:v>
                </c:pt>
                <c:pt idx="83940">
                  <c:v>0.10126590000000001</c:v>
                </c:pt>
                <c:pt idx="83941">
                  <c:v>0.1012661</c:v>
                </c:pt>
                <c:pt idx="83942">
                  <c:v>0.1012663</c:v>
                </c:pt>
                <c:pt idx="83943">
                  <c:v>0.1012666</c:v>
                </c:pt>
                <c:pt idx="83944">
                  <c:v>0.1012668</c:v>
                </c:pt>
                <c:pt idx="83945">
                  <c:v>0.101267</c:v>
                </c:pt>
                <c:pt idx="83946">
                  <c:v>0.1012673</c:v>
                </c:pt>
                <c:pt idx="83947">
                  <c:v>0.1012675</c:v>
                </c:pt>
                <c:pt idx="83948">
                  <c:v>0.1012677</c:v>
                </c:pt>
                <c:pt idx="83949">
                  <c:v>0.101268</c:v>
                </c:pt>
                <c:pt idx="83950">
                  <c:v>0.1012682</c:v>
                </c:pt>
                <c:pt idx="83951">
                  <c:v>0.10126839999999999</c:v>
                </c:pt>
                <c:pt idx="83952">
                  <c:v>0.1012687</c:v>
                </c:pt>
                <c:pt idx="83953">
                  <c:v>0.1012689</c:v>
                </c:pt>
                <c:pt idx="83954">
                  <c:v>0.1012691</c:v>
                </c:pt>
                <c:pt idx="83955">
                  <c:v>0.10126930000000001</c:v>
                </c:pt>
                <c:pt idx="83956">
                  <c:v>0.1012696</c:v>
                </c:pt>
                <c:pt idx="83957">
                  <c:v>0.10126979999999999</c:v>
                </c:pt>
                <c:pt idx="83958">
                  <c:v>0.10127</c:v>
                </c:pt>
                <c:pt idx="83959">
                  <c:v>0.10127029999999999</c:v>
                </c:pt>
                <c:pt idx="83960">
                  <c:v>0.1012705</c:v>
                </c:pt>
                <c:pt idx="83961">
                  <c:v>0.10127070000000001</c:v>
                </c:pt>
                <c:pt idx="83962">
                  <c:v>0.101271</c:v>
                </c:pt>
                <c:pt idx="83963">
                  <c:v>0.10127120000000001</c:v>
                </c:pt>
                <c:pt idx="83964">
                  <c:v>0.1012714</c:v>
                </c:pt>
                <c:pt idx="83965">
                  <c:v>0.10127170000000001</c:v>
                </c:pt>
                <c:pt idx="83966">
                  <c:v>0.1012719</c:v>
                </c:pt>
                <c:pt idx="83967">
                  <c:v>0.1012721</c:v>
                </c:pt>
                <c:pt idx="83968">
                  <c:v>0.1012724</c:v>
                </c:pt>
                <c:pt idx="83969">
                  <c:v>0.1012726</c:v>
                </c:pt>
                <c:pt idx="83970">
                  <c:v>0.1012728</c:v>
                </c:pt>
                <c:pt idx="83971">
                  <c:v>0.101273</c:v>
                </c:pt>
                <c:pt idx="83972">
                  <c:v>0.1012733</c:v>
                </c:pt>
                <c:pt idx="83973">
                  <c:v>0.1012735</c:v>
                </c:pt>
                <c:pt idx="83974">
                  <c:v>0.10127369999999999</c:v>
                </c:pt>
                <c:pt idx="83975">
                  <c:v>0.101274</c:v>
                </c:pt>
                <c:pt idx="83976">
                  <c:v>0.10127419999999999</c:v>
                </c:pt>
                <c:pt idx="83977">
                  <c:v>0.1012744</c:v>
                </c:pt>
                <c:pt idx="83978">
                  <c:v>0.1012747</c:v>
                </c:pt>
                <c:pt idx="83979">
                  <c:v>0.1012749</c:v>
                </c:pt>
                <c:pt idx="83980">
                  <c:v>0.10127510000000001</c:v>
                </c:pt>
                <c:pt idx="83981">
                  <c:v>0.1012754</c:v>
                </c:pt>
                <c:pt idx="83982">
                  <c:v>0.10127559999999999</c:v>
                </c:pt>
                <c:pt idx="83983">
                  <c:v>0.1012758</c:v>
                </c:pt>
                <c:pt idx="83984">
                  <c:v>0.101276</c:v>
                </c:pt>
                <c:pt idx="83985">
                  <c:v>0.1012763</c:v>
                </c:pt>
                <c:pt idx="83986">
                  <c:v>0.10127650000000001</c:v>
                </c:pt>
                <c:pt idx="83987">
                  <c:v>0.1012767</c:v>
                </c:pt>
                <c:pt idx="83988">
                  <c:v>0.10127700000000001</c:v>
                </c:pt>
                <c:pt idx="83989">
                  <c:v>0.1012772</c:v>
                </c:pt>
                <c:pt idx="83990">
                  <c:v>0.1012774</c:v>
                </c:pt>
                <c:pt idx="83991">
                  <c:v>0.1012777</c:v>
                </c:pt>
                <c:pt idx="83992">
                  <c:v>0.1012779</c:v>
                </c:pt>
                <c:pt idx="83993">
                  <c:v>0.1012781</c:v>
                </c:pt>
                <c:pt idx="83994">
                  <c:v>0.1012784</c:v>
                </c:pt>
                <c:pt idx="83995">
                  <c:v>0.1012786</c:v>
                </c:pt>
                <c:pt idx="83996">
                  <c:v>0.1012788</c:v>
                </c:pt>
                <c:pt idx="83997">
                  <c:v>0.1012791</c:v>
                </c:pt>
                <c:pt idx="83998">
                  <c:v>0.1012793</c:v>
                </c:pt>
                <c:pt idx="83999">
                  <c:v>0.10127949999999999</c:v>
                </c:pt>
                <c:pt idx="84000">
                  <c:v>0.1012797</c:v>
                </c:pt>
                <c:pt idx="84001">
                  <c:v>0.10128139999999999</c:v>
                </c:pt>
                <c:pt idx="84002">
                  <c:v>0.1012831</c:v>
                </c:pt>
                <c:pt idx="84003">
                  <c:v>0.10128479999999999</c:v>
                </c:pt>
                <c:pt idx="84004">
                  <c:v>0.1012864</c:v>
                </c:pt>
                <c:pt idx="84005">
                  <c:v>0.10128810000000001</c:v>
                </c:pt>
                <c:pt idx="84006">
                  <c:v>0.1012897</c:v>
                </c:pt>
                <c:pt idx="84007">
                  <c:v>0.1012914</c:v>
                </c:pt>
                <c:pt idx="84008">
                  <c:v>0.1012931</c:v>
                </c:pt>
                <c:pt idx="84009">
                  <c:v>0.1012947</c:v>
                </c:pt>
                <c:pt idx="84010">
                  <c:v>0.10129639999999999</c:v>
                </c:pt>
                <c:pt idx="84011">
                  <c:v>0.101298</c:v>
                </c:pt>
                <c:pt idx="84012">
                  <c:v>0.10129970000000001</c:v>
                </c:pt>
                <c:pt idx="84013">
                  <c:v>0.1013013</c:v>
                </c:pt>
                <c:pt idx="84014">
                  <c:v>0.101303</c:v>
                </c:pt>
                <c:pt idx="84015">
                  <c:v>0.10130459999999999</c:v>
                </c:pt>
                <c:pt idx="84016">
                  <c:v>0.1013063</c:v>
                </c:pt>
                <c:pt idx="84017">
                  <c:v>0.10130790000000001</c:v>
                </c:pt>
                <c:pt idx="84018">
                  <c:v>0.1013095</c:v>
                </c:pt>
                <c:pt idx="84019">
                  <c:v>0.1013112</c:v>
                </c:pt>
                <c:pt idx="84020">
                  <c:v>0.10131279999999999</c:v>
                </c:pt>
                <c:pt idx="84021">
                  <c:v>0.1013145</c:v>
                </c:pt>
                <c:pt idx="84022">
                  <c:v>0.10131610000000001</c:v>
                </c:pt>
                <c:pt idx="84023">
                  <c:v>0.1013177</c:v>
                </c:pt>
                <c:pt idx="84024">
                  <c:v>0.1013194</c:v>
                </c:pt>
                <c:pt idx="84025">
                  <c:v>0.10132099999999999</c:v>
                </c:pt>
                <c:pt idx="84026">
                  <c:v>0.1013226</c:v>
                </c:pt>
                <c:pt idx="84027">
                  <c:v>0.10132430000000001</c:v>
                </c:pt>
                <c:pt idx="84028">
                  <c:v>0.1013259</c:v>
                </c:pt>
                <c:pt idx="84029">
                  <c:v>0.1013275</c:v>
                </c:pt>
                <c:pt idx="84030">
                  <c:v>0.10132919999999999</c:v>
                </c:pt>
                <c:pt idx="84031">
                  <c:v>0.1013308</c:v>
                </c:pt>
                <c:pt idx="84032">
                  <c:v>0.1013324</c:v>
                </c:pt>
                <c:pt idx="84033">
                  <c:v>0.1013341</c:v>
                </c:pt>
                <c:pt idx="84034">
                  <c:v>0.1013357</c:v>
                </c:pt>
                <c:pt idx="84035">
                  <c:v>0.10133730000000001</c:v>
                </c:pt>
                <c:pt idx="84036">
                  <c:v>0.101339</c:v>
                </c:pt>
                <c:pt idx="84037">
                  <c:v>0.1013406</c:v>
                </c:pt>
                <c:pt idx="84038">
                  <c:v>0.10134219999999999</c:v>
                </c:pt>
                <c:pt idx="84039">
                  <c:v>0.1013438</c:v>
                </c:pt>
                <c:pt idx="84040">
                  <c:v>0.1013454</c:v>
                </c:pt>
                <c:pt idx="84041">
                  <c:v>0.1013471</c:v>
                </c:pt>
                <c:pt idx="84042">
                  <c:v>0.1013487</c:v>
                </c:pt>
                <c:pt idx="84043">
                  <c:v>0.1013503</c:v>
                </c:pt>
                <c:pt idx="84044">
                  <c:v>0.10135189999999999</c:v>
                </c:pt>
                <c:pt idx="84045">
                  <c:v>0.1013536</c:v>
                </c:pt>
                <c:pt idx="84046">
                  <c:v>0.10135520000000001</c:v>
                </c:pt>
                <c:pt idx="84047">
                  <c:v>0.1013568</c:v>
                </c:pt>
                <c:pt idx="84048">
                  <c:v>0.1013584</c:v>
                </c:pt>
                <c:pt idx="84049">
                  <c:v>0.10136009999999999</c:v>
                </c:pt>
                <c:pt idx="84050">
                  <c:v>0.1013617</c:v>
                </c:pt>
                <c:pt idx="84051">
                  <c:v>0.1013633</c:v>
                </c:pt>
                <c:pt idx="84052">
                  <c:v>0.10136489999999999</c:v>
                </c:pt>
                <c:pt idx="84053">
                  <c:v>0.1013665</c:v>
                </c:pt>
                <c:pt idx="84054">
                  <c:v>0.1013681</c:v>
                </c:pt>
                <c:pt idx="84055">
                  <c:v>0.1013698</c:v>
                </c:pt>
                <c:pt idx="84056">
                  <c:v>0.1013714</c:v>
                </c:pt>
                <c:pt idx="84057">
                  <c:v>0.101373</c:v>
                </c:pt>
                <c:pt idx="84058">
                  <c:v>0.1013746</c:v>
                </c:pt>
                <c:pt idx="84059">
                  <c:v>0.1013762</c:v>
                </c:pt>
                <c:pt idx="84060">
                  <c:v>0.1013778</c:v>
                </c:pt>
                <c:pt idx="84061">
                  <c:v>0.1013795</c:v>
                </c:pt>
                <c:pt idx="84062">
                  <c:v>0.1013811</c:v>
                </c:pt>
                <c:pt idx="84063">
                  <c:v>0.10138270000000001</c:v>
                </c:pt>
                <c:pt idx="84064">
                  <c:v>0.1013843</c:v>
                </c:pt>
                <c:pt idx="84065">
                  <c:v>0.1013859</c:v>
                </c:pt>
                <c:pt idx="84066">
                  <c:v>0.10138750000000001</c:v>
                </c:pt>
                <c:pt idx="84067">
                  <c:v>0.1013891</c:v>
                </c:pt>
                <c:pt idx="84068">
                  <c:v>0.1013907</c:v>
                </c:pt>
                <c:pt idx="84069">
                  <c:v>0.10139239999999999</c:v>
                </c:pt>
                <c:pt idx="84070">
                  <c:v>0.101394</c:v>
                </c:pt>
                <c:pt idx="84071">
                  <c:v>0.1013956</c:v>
                </c:pt>
                <c:pt idx="84072">
                  <c:v>0.10139720000000001</c:v>
                </c:pt>
                <c:pt idx="84073">
                  <c:v>0.1013988</c:v>
                </c:pt>
                <c:pt idx="84074">
                  <c:v>0.1014004</c:v>
                </c:pt>
                <c:pt idx="84075">
                  <c:v>0.10140200000000001</c:v>
                </c:pt>
                <c:pt idx="84076">
                  <c:v>0.1014036</c:v>
                </c:pt>
                <c:pt idx="84077">
                  <c:v>0.1014052</c:v>
                </c:pt>
                <c:pt idx="84078">
                  <c:v>0.10140680000000001</c:v>
                </c:pt>
                <c:pt idx="84079">
                  <c:v>0.1014085</c:v>
                </c:pt>
                <c:pt idx="84080">
                  <c:v>0.1014101</c:v>
                </c:pt>
                <c:pt idx="84081">
                  <c:v>0.10141169999999999</c:v>
                </c:pt>
                <c:pt idx="84082">
                  <c:v>0.1014133</c:v>
                </c:pt>
                <c:pt idx="84083">
                  <c:v>0.1014149</c:v>
                </c:pt>
                <c:pt idx="84084">
                  <c:v>0.10141650000000001</c:v>
                </c:pt>
                <c:pt idx="84085">
                  <c:v>0.1014181</c:v>
                </c:pt>
                <c:pt idx="84086">
                  <c:v>0.1014197</c:v>
                </c:pt>
                <c:pt idx="84087">
                  <c:v>0.10142130000000001</c:v>
                </c:pt>
                <c:pt idx="84088">
                  <c:v>0.1014229</c:v>
                </c:pt>
                <c:pt idx="84089">
                  <c:v>0.1014245</c:v>
                </c:pt>
                <c:pt idx="84090">
                  <c:v>0.10142610000000001</c:v>
                </c:pt>
                <c:pt idx="84091">
                  <c:v>0.1014277</c:v>
                </c:pt>
                <c:pt idx="84092">
                  <c:v>0.1014293</c:v>
                </c:pt>
                <c:pt idx="84093">
                  <c:v>0.1014309</c:v>
                </c:pt>
                <c:pt idx="84094">
                  <c:v>0.10143249999999999</c:v>
                </c:pt>
                <c:pt idx="84095">
                  <c:v>0.1014341</c:v>
                </c:pt>
                <c:pt idx="84096">
                  <c:v>0.1014357</c:v>
                </c:pt>
                <c:pt idx="84097">
                  <c:v>0.10143729999999999</c:v>
                </c:pt>
                <c:pt idx="84098">
                  <c:v>0.1014389</c:v>
                </c:pt>
                <c:pt idx="84099">
                  <c:v>0.1014405</c:v>
                </c:pt>
                <c:pt idx="84100">
                  <c:v>0.10144209999999999</c:v>
                </c:pt>
                <c:pt idx="84101">
                  <c:v>0.1014437</c:v>
                </c:pt>
                <c:pt idx="84102">
                  <c:v>0.1014453</c:v>
                </c:pt>
                <c:pt idx="84103">
                  <c:v>0.10144690000000001</c:v>
                </c:pt>
                <c:pt idx="84104">
                  <c:v>0.1014485</c:v>
                </c:pt>
                <c:pt idx="84105">
                  <c:v>0.1014501</c:v>
                </c:pt>
                <c:pt idx="84106">
                  <c:v>0.10145170000000001</c:v>
                </c:pt>
                <c:pt idx="84107">
                  <c:v>0.1014533</c:v>
                </c:pt>
                <c:pt idx="84108">
                  <c:v>0.101455</c:v>
                </c:pt>
                <c:pt idx="84109">
                  <c:v>0.10145659999999999</c:v>
                </c:pt>
                <c:pt idx="84110">
                  <c:v>0.1014582</c:v>
                </c:pt>
                <c:pt idx="84111">
                  <c:v>0.1014598</c:v>
                </c:pt>
                <c:pt idx="84112">
                  <c:v>0.10146139999999999</c:v>
                </c:pt>
                <c:pt idx="84113">
                  <c:v>0.101463</c:v>
                </c:pt>
                <c:pt idx="84114">
                  <c:v>0.1014646</c:v>
                </c:pt>
                <c:pt idx="84115">
                  <c:v>0.10146620000000001</c:v>
                </c:pt>
                <c:pt idx="84116">
                  <c:v>0.1014678</c:v>
                </c:pt>
                <c:pt idx="84117">
                  <c:v>0.1014694</c:v>
                </c:pt>
                <c:pt idx="84118">
                  <c:v>0.1014709</c:v>
                </c:pt>
                <c:pt idx="84119">
                  <c:v>0.10147249999999999</c:v>
                </c:pt>
                <c:pt idx="84120">
                  <c:v>0.1014741</c:v>
                </c:pt>
                <c:pt idx="84121">
                  <c:v>0.1014757</c:v>
                </c:pt>
                <c:pt idx="84122">
                  <c:v>0.10147730000000001</c:v>
                </c:pt>
                <c:pt idx="84123">
                  <c:v>0.1014789</c:v>
                </c:pt>
                <c:pt idx="84124">
                  <c:v>0.1014805</c:v>
                </c:pt>
                <c:pt idx="84125">
                  <c:v>0.10148210000000001</c:v>
                </c:pt>
                <c:pt idx="84126">
                  <c:v>0.1014837</c:v>
                </c:pt>
                <c:pt idx="84127">
                  <c:v>0.1014853</c:v>
                </c:pt>
                <c:pt idx="84128">
                  <c:v>0.1014869</c:v>
                </c:pt>
                <c:pt idx="84129">
                  <c:v>0.1014885</c:v>
                </c:pt>
                <c:pt idx="84130">
                  <c:v>0.1014901</c:v>
                </c:pt>
                <c:pt idx="84131">
                  <c:v>0.1014917</c:v>
                </c:pt>
                <c:pt idx="84132">
                  <c:v>0.10149329999999999</c:v>
                </c:pt>
                <c:pt idx="84133">
                  <c:v>0.1014949</c:v>
                </c:pt>
                <c:pt idx="84134">
                  <c:v>0.1014965</c:v>
                </c:pt>
                <c:pt idx="84135">
                  <c:v>0.10149809999999999</c:v>
                </c:pt>
                <c:pt idx="84136">
                  <c:v>0.1014996</c:v>
                </c:pt>
                <c:pt idx="84137">
                  <c:v>0.1015012</c:v>
                </c:pt>
                <c:pt idx="84138">
                  <c:v>0.1015028</c:v>
                </c:pt>
                <c:pt idx="84139">
                  <c:v>0.10150439999999999</c:v>
                </c:pt>
                <c:pt idx="84140">
                  <c:v>0.101506</c:v>
                </c:pt>
                <c:pt idx="84141">
                  <c:v>0.1015076</c:v>
                </c:pt>
                <c:pt idx="84142">
                  <c:v>0.10150919999999999</c:v>
                </c:pt>
                <c:pt idx="84143">
                  <c:v>0.1015108</c:v>
                </c:pt>
                <c:pt idx="84144">
                  <c:v>0.1015124</c:v>
                </c:pt>
                <c:pt idx="84145">
                  <c:v>0.10151399999999999</c:v>
                </c:pt>
                <c:pt idx="84146">
                  <c:v>0.1015156</c:v>
                </c:pt>
                <c:pt idx="84147">
                  <c:v>0.1015172</c:v>
                </c:pt>
                <c:pt idx="84148">
                  <c:v>0.10151880000000001</c:v>
                </c:pt>
                <c:pt idx="84149">
                  <c:v>0.1015204</c:v>
                </c:pt>
                <c:pt idx="84150">
                  <c:v>0.101522</c:v>
                </c:pt>
                <c:pt idx="84151">
                  <c:v>0.10152360000000001</c:v>
                </c:pt>
                <c:pt idx="84152">
                  <c:v>0.1015252</c:v>
                </c:pt>
                <c:pt idx="84153">
                  <c:v>0.1015268</c:v>
                </c:pt>
                <c:pt idx="84154">
                  <c:v>0.1015283</c:v>
                </c:pt>
                <c:pt idx="84155">
                  <c:v>0.10152990000000001</c:v>
                </c:pt>
                <c:pt idx="84156">
                  <c:v>0.1015315</c:v>
                </c:pt>
                <c:pt idx="84157">
                  <c:v>0.1015331</c:v>
                </c:pt>
                <c:pt idx="84158">
                  <c:v>0.10153470000000001</c:v>
                </c:pt>
                <c:pt idx="84159">
                  <c:v>0.1015363</c:v>
                </c:pt>
                <c:pt idx="84160">
                  <c:v>0.1015379</c:v>
                </c:pt>
                <c:pt idx="84161">
                  <c:v>0.1015395</c:v>
                </c:pt>
                <c:pt idx="84162">
                  <c:v>0.1015411</c:v>
                </c:pt>
                <c:pt idx="84163">
                  <c:v>0.1015427</c:v>
                </c:pt>
                <c:pt idx="84164">
                  <c:v>0.1015443</c:v>
                </c:pt>
                <c:pt idx="84165">
                  <c:v>0.10154589999999999</c:v>
                </c:pt>
                <c:pt idx="84166">
                  <c:v>0.1015474</c:v>
                </c:pt>
                <c:pt idx="84167">
                  <c:v>0.101549</c:v>
                </c:pt>
                <c:pt idx="84168">
                  <c:v>0.1015506</c:v>
                </c:pt>
                <c:pt idx="84169">
                  <c:v>0.1015522</c:v>
                </c:pt>
                <c:pt idx="84170">
                  <c:v>0.1015538</c:v>
                </c:pt>
                <c:pt idx="84171">
                  <c:v>0.1015554</c:v>
                </c:pt>
                <c:pt idx="84172">
                  <c:v>0.10155699999999999</c:v>
                </c:pt>
                <c:pt idx="84173">
                  <c:v>0.1015586</c:v>
                </c:pt>
                <c:pt idx="84174">
                  <c:v>0.1015601</c:v>
                </c:pt>
                <c:pt idx="84175">
                  <c:v>0.1015617</c:v>
                </c:pt>
                <c:pt idx="84176">
                  <c:v>0.1015633</c:v>
                </c:pt>
                <c:pt idx="84177">
                  <c:v>0.1015649</c:v>
                </c:pt>
                <c:pt idx="84178">
                  <c:v>0.1015665</c:v>
                </c:pt>
                <c:pt idx="84179">
                  <c:v>0.10156809999999999</c:v>
                </c:pt>
                <c:pt idx="84180">
                  <c:v>0.1015697</c:v>
                </c:pt>
                <c:pt idx="84181">
                  <c:v>0.1015712</c:v>
                </c:pt>
                <c:pt idx="84182">
                  <c:v>0.1015728</c:v>
                </c:pt>
                <c:pt idx="84183">
                  <c:v>0.1015744</c:v>
                </c:pt>
                <c:pt idx="84184">
                  <c:v>0.101576</c:v>
                </c:pt>
                <c:pt idx="84185">
                  <c:v>0.1015776</c:v>
                </c:pt>
                <c:pt idx="84186">
                  <c:v>0.10157919999999999</c:v>
                </c:pt>
                <c:pt idx="84187">
                  <c:v>0.1015808</c:v>
                </c:pt>
                <c:pt idx="84188">
                  <c:v>0.1015824</c:v>
                </c:pt>
                <c:pt idx="84189">
                  <c:v>0.1015839</c:v>
                </c:pt>
                <c:pt idx="84190">
                  <c:v>0.1015855</c:v>
                </c:pt>
                <c:pt idx="84191">
                  <c:v>0.1015871</c:v>
                </c:pt>
                <c:pt idx="84192">
                  <c:v>0.1015887</c:v>
                </c:pt>
                <c:pt idx="84193">
                  <c:v>0.10159029999999999</c:v>
                </c:pt>
                <c:pt idx="84194">
                  <c:v>0.1015919</c:v>
                </c:pt>
                <c:pt idx="84195">
                  <c:v>0.1015935</c:v>
                </c:pt>
                <c:pt idx="84196">
                  <c:v>0.10159509999999999</c:v>
                </c:pt>
                <c:pt idx="84197">
                  <c:v>0.1015966</c:v>
                </c:pt>
                <c:pt idx="84198">
                  <c:v>0.1015982</c:v>
                </c:pt>
                <c:pt idx="84199">
                  <c:v>0.1015998</c:v>
                </c:pt>
                <c:pt idx="84200">
                  <c:v>0.10160139999999999</c:v>
                </c:pt>
                <c:pt idx="84201">
                  <c:v>0.101603</c:v>
                </c:pt>
                <c:pt idx="84202">
                  <c:v>0.1016046</c:v>
                </c:pt>
                <c:pt idx="84203">
                  <c:v>0.10160619999999999</c:v>
                </c:pt>
                <c:pt idx="84204">
                  <c:v>0.1016077</c:v>
                </c:pt>
                <c:pt idx="84205">
                  <c:v>0.1016093</c:v>
                </c:pt>
                <c:pt idx="84206">
                  <c:v>0.1016109</c:v>
                </c:pt>
                <c:pt idx="84207">
                  <c:v>0.10161249999999999</c:v>
                </c:pt>
                <c:pt idx="84208">
                  <c:v>0.1016141</c:v>
                </c:pt>
                <c:pt idx="84209">
                  <c:v>0.1016157</c:v>
                </c:pt>
                <c:pt idx="84210">
                  <c:v>0.10161729999999999</c:v>
                </c:pt>
                <c:pt idx="84211">
                  <c:v>0.1016189</c:v>
                </c:pt>
                <c:pt idx="84212">
                  <c:v>0.1016204</c:v>
                </c:pt>
                <c:pt idx="84213">
                  <c:v>0.101622</c:v>
                </c:pt>
                <c:pt idx="84214">
                  <c:v>0.10162359999999999</c:v>
                </c:pt>
                <c:pt idx="84215">
                  <c:v>0.1016252</c:v>
                </c:pt>
                <c:pt idx="84216">
                  <c:v>0.1016268</c:v>
                </c:pt>
                <c:pt idx="84217">
                  <c:v>0.10162839999999999</c:v>
                </c:pt>
                <c:pt idx="84218">
                  <c:v>0.10163</c:v>
                </c:pt>
                <c:pt idx="84219">
                  <c:v>0.1016316</c:v>
                </c:pt>
                <c:pt idx="84220">
                  <c:v>0.1016331</c:v>
                </c:pt>
                <c:pt idx="84221">
                  <c:v>0.10163469999999999</c:v>
                </c:pt>
                <c:pt idx="84222">
                  <c:v>0.1016363</c:v>
                </c:pt>
                <c:pt idx="84223">
                  <c:v>0.1016379</c:v>
                </c:pt>
                <c:pt idx="84224">
                  <c:v>0.10163949999999999</c:v>
                </c:pt>
                <c:pt idx="84225">
                  <c:v>0.1016411</c:v>
                </c:pt>
                <c:pt idx="84226">
                  <c:v>0.1016427</c:v>
                </c:pt>
                <c:pt idx="84227">
                  <c:v>0.1016442</c:v>
                </c:pt>
                <c:pt idx="84228">
                  <c:v>0.10164579999999999</c:v>
                </c:pt>
                <c:pt idx="84229">
                  <c:v>0.1016474</c:v>
                </c:pt>
                <c:pt idx="84230">
                  <c:v>0.101649</c:v>
                </c:pt>
                <c:pt idx="84231">
                  <c:v>0.10165059999999999</c:v>
                </c:pt>
                <c:pt idx="84232">
                  <c:v>0.1016522</c:v>
                </c:pt>
                <c:pt idx="84233">
                  <c:v>0.1016538</c:v>
                </c:pt>
                <c:pt idx="84234">
                  <c:v>0.10165540000000001</c:v>
                </c:pt>
                <c:pt idx="84235">
                  <c:v>0.10165689999999999</c:v>
                </c:pt>
                <c:pt idx="84236">
                  <c:v>0.1016585</c:v>
                </c:pt>
                <c:pt idx="84237">
                  <c:v>0.1016601</c:v>
                </c:pt>
                <c:pt idx="84238">
                  <c:v>0.10166169999999999</c:v>
                </c:pt>
                <c:pt idx="84239">
                  <c:v>0.1016633</c:v>
                </c:pt>
                <c:pt idx="84240">
                  <c:v>0.1016649</c:v>
                </c:pt>
                <c:pt idx="84241">
                  <c:v>0.10166650000000001</c:v>
                </c:pt>
                <c:pt idx="84242">
                  <c:v>0.1016681</c:v>
                </c:pt>
                <c:pt idx="84243">
                  <c:v>0.1016696</c:v>
                </c:pt>
                <c:pt idx="84244">
                  <c:v>0.1016712</c:v>
                </c:pt>
                <c:pt idx="84245">
                  <c:v>0.10167279999999999</c:v>
                </c:pt>
                <c:pt idx="84246">
                  <c:v>0.1016744</c:v>
                </c:pt>
                <c:pt idx="84247">
                  <c:v>0.101676</c:v>
                </c:pt>
                <c:pt idx="84248">
                  <c:v>0.10167760000000001</c:v>
                </c:pt>
                <c:pt idx="84249">
                  <c:v>0.1016792</c:v>
                </c:pt>
                <c:pt idx="84250">
                  <c:v>0.1016807</c:v>
                </c:pt>
                <c:pt idx="84251">
                  <c:v>0.1016823</c:v>
                </c:pt>
                <c:pt idx="84252">
                  <c:v>0.10168389999999999</c:v>
                </c:pt>
                <c:pt idx="84253">
                  <c:v>0.1016855</c:v>
                </c:pt>
                <c:pt idx="84254">
                  <c:v>0.1016871</c:v>
                </c:pt>
                <c:pt idx="84255">
                  <c:v>0.10168870000000001</c:v>
                </c:pt>
                <c:pt idx="84256">
                  <c:v>0.1016903</c:v>
                </c:pt>
                <c:pt idx="84257">
                  <c:v>0.1016919</c:v>
                </c:pt>
                <c:pt idx="84258">
                  <c:v>0.1016934</c:v>
                </c:pt>
                <c:pt idx="84259">
                  <c:v>0.10169499999999999</c:v>
                </c:pt>
                <c:pt idx="84260">
                  <c:v>0.1016966</c:v>
                </c:pt>
                <c:pt idx="84261">
                  <c:v>0.1016982</c:v>
                </c:pt>
                <c:pt idx="84262">
                  <c:v>0.10169980000000001</c:v>
                </c:pt>
                <c:pt idx="84263">
                  <c:v>0.1017014</c:v>
                </c:pt>
                <c:pt idx="84264">
                  <c:v>0.101703</c:v>
                </c:pt>
                <c:pt idx="84265">
                  <c:v>0.10170460000000001</c:v>
                </c:pt>
                <c:pt idx="84266">
                  <c:v>0.10170609999999999</c:v>
                </c:pt>
                <c:pt idx="84267">
                  <c:v>0.1017077</c:v>
                </c:pt>
                <c:pt idx="84268">
                  <c:v>0.1017093</c:v>
                </c:pt>
                <c:pt idx="84269">
                  <c:v>0.10171090000000001</c:v>
                </c:pt>
                <c:pt idx="84270">
                  <c:v>0.1017125</c:v>
                </c:pt>
                <c:pt idx="84271">
                  <c:v>0.1017141</c:v>
                </c:pt>
                <c:pt idx="84272">
                  <c:v>0.10171570000000001</c:v>
                </c:pt>
                <c:pt idx="84273">
                  <c:v>0.10171719999999999</c:v>
                </c:pt>
                <c:pt idx="84274">
                  <c:v>0.1017188</c:v>
                </c:pt>
                <c:pt idx="84275">
                  <c:v>0.1017204</c:v>
                </c:pt>
                <c:pt idx="84276">
                  <c:v>0.10172200000000001</c:v>
                </c:pt>
                <c:pt idx="84277">
                  <c:v>0.1017236</c:v>
                </c:pt>
                <c:pt idx="84278">
                  <c:v>0.1017252</c:v>
                </c:pt>
                <c:pt idx="84279">
                  <c:v>0.10172680000000001</c:v>
                </c:pt>
                <c:pt idx="84280">
                  <c:v>0.1017284</c:v>
                </c:pt>
                <c:pt idx="84281">
                  <c:v>0.1017299</c:v>
                </c:pt>
                <c:pt idx="84282">
                  <c:v>0.1017315</c:v>
                </c:pt>
                <c:pt idx="84283">
                  <c:v>0.10173310000000001</c:v>
                </c:pt>
                <c:pt idx="84284">
                  <c:v>0.1017347</c:v>
                </c:pt>
                <c:pt idx="84285">
                  <c:v>0.1017363</c:v>
                </c:pt>
                <c:pt idx="84286">
                  <c:v>0.10173790000000001</c:v>
                </c:pt>
                <c:pt idx="84287">
                  <c:v>0.1017395</c:v>
                </c:pt>
                <c:pt idx="84288">
                  <c:v>0.1017411</c:v>
                </c:pt>
                <c:pt idx="84289">
                  <c:v>0.1017426</c:v>
                </c:pt>
                <c:pt idx="84290">
                  <c:v>0.10174420000000001</c:v>
                </c:pt>
                <c:pt idx="84291">
                  <c:v>0.1017458</c:v>
                </c:pt>
                <c:pt idx="84292">
                  <c:v>0.1017474</c:v>
                </c:pt>
                <c:pt idx="84293">
                  <c:v>0.10174900000000001</c:v>
                </c:pt>
                <c:pt idx="84294">
                  <c:v>0.1017506</c:v>
                </c:pt>
                <c:pt idx="84295">
                  <c:v>0.1017522</c:v>
                </c:pt>
                <c:pt idx="84296">
                  <c:v>0.1017537</c:v>
                </c:pt>
                <c:pt idx="84297">
                  <c:v>0.10175530000000001</c:v>
                </c:pt>
                <c:pt idx="84298">
                  <c:v>0.1017569</c:v>
                </c:pt>
                <c:pt idx="84299">
                  <c:v>0.1017585</c:v>
                </c:pt>
                <c:pt idx="84300">
                  <c:v>0.10176010000000001</c:v>
                </c:pt>
                <c:pt idx="84301">
                  <c:v>0.1017617</c:v>
                </c:pt>
                <c:pt idx="84302">
                  <c:v>0.1017633</c:v>
                </c:pt>
                <c:pt idx="84303">
                  <c:v>0.10176490000000001</c:v>
                </c:pt>
                <c:pt idx="84304">
                  <c:v>0.10176640000000001</c:v>
                </c:pt>
                <c:pt idx="84305">
                  <c:v>0.101768</c:v>
                </c:pt>
                <c:pt idx="84306">
                  <c:v>0.1017696</c:v>
                </c:pt>
                <c:pt idx="84307">
                  <c:v>0.10177120000000001</c:v>
                </c:pt>
                <c:pt idx="84308">
                  <c:v>0.1017728</c:v>
                </c:pt>
                <c:pt idx="84309">
                  <c:v>0.1017744</c:v>
                </c:pt>
                <c:pt idx="84310">
                  <c:v>0.10177600000000001</c:v>
                </c:pt>
                <c:pt idx="84311">
                  <c:v>0.1017776</c:v>
                </c:pt>
                <c:pt idx="84312">
                  <c:v>0.1017791</c:v>
                </c:pt>
                <c:pt idx="84313">
                  <c:v>0.1017807</c:v>
                </c:pt>
                <c:pt idx="84314">
                  <c:v>0.10178230000000001</c:v>
                </c:pt>
                <c:pt idx="84315">
                  <c:v>0.1017839</c:v>
                </c:pt>
                <c:pt idx="84316">
                  <c:v>0.1017855</c:v>
                </c:pt>
                <c:pt idx="84317">
                  <c:v>0.10178710000000001</c:v>
                </c:pt>
                <c:pt idx="84318">
                  <c:v>0.1017887</c:v>
                </c:pt>
                <c:pt idx="84319">
                  <c:v>0.1017902</c:v>
                </c:pt>
                <c:pt idx="84320">
                  <c:v>0.1017918</c:v>
                </c:pt>
                <c:pt idx="84321">
                  <c:v>0.10179340000000001</c:v>
                </c:pt>
                <c:pt idx="84322">
                  <c:v>0.101795</c:v>
                </c:pt>
                <c:pt idx="84323">
                  <c:v>0.1017966</c:v>
                </c:pt>
                <c:pt idx="84324">
                  <c:v>0.10179820000000001</c:v>
                </c:pt>
                <c:pt idx="84325">
                  <c:v>0.1017998</c:v>
                </c:pt>
                <c:pt idx="84326">
                  <c:v>0.1018014</c:v>
                </c:pt>
                <c:pt idx="84327">
                  <c:v>0.1018029</c:v>
                </c:pt>
                <c:pt idx="84328">
                  <c:v>0.10180450000000001</c:v>
                </c:pt>
                <c:pt idx="84329">
                  <c:v>0.1018061</c:v>
                </c:pt>
                <c:pt idx="84330">
                  <c:v>0.1018077</c:v>
                </c:pt>
                <c:pt idx="84331">
                  <c:v>0.10180930000000001</c:v>
                </c:pt>
                <c:pt idx="84332">
                  <c:v>0.1018109</c:v>
                </c:pt>
                <c:pt idx="84333">
                  <c:v>0.1018125</c:v>
                </c:pt>
                <c:pt idx="84334">
                  <c:v>0.1018141</c:v>
                </c:pt>
                <c:pt idx="84335">
                  <c:v>0.10181560000000001</c:v>
                </c:pt>
                <c:pt idx="84336">
                  <c:v>0.1018172</c:v>
                </c:pt>
                <c:pt idx="84337">
                  <c:v>0.1018188</c:v>
                </c:pt>
                <c:pt idx="84338">
                  <c:v>0.10182040000000001</c:v>
                </c:pt>
                <c:pt idx="84339">
                  <c:v>0.101822</c:v>
                </c:pt>
                <c:pt idx="84340">
                  <c:v>0.1018236</c:v>
                </c:pt>
                <c:pt idx="84341">
                  <c:v>0.1018252</c:v>
                </c:pt>
                <c:pt idx="84342">
                  <c:v>0.10182670000000001</c:v>
                </c:pt>
                <c:pt idx="84343">
                  <c:v>0.1018283</c:v>
                </c:pt>
                <c:pt idx="84344">
                  <c:v>0.1018299</c:v>
                </c:pt>
                <c:pt idx="84345">
                  <c:v>0.10183150000000001</c:v>
                </c:pt>
                <c:pt idx="84346">
                  <c:v>0.1018331</c:v>
                </c:pt>
                <c:pt idx="84347">
                  <c:v>0.1018347</c:v>
                </c:pt>
                <c:pt idx="84348">
                  <c:v>0.1018363</c:v>
                </c:pt>
                <c:pt idx="84349">
                  <c:v>0.1018379</c:v>
                </c:pt>
                <c:pt idx="84350">
                  <c:v>0.1018394</c:v>
                </c:pt>
                <c:pt idx="84351">
                  <c:v>0.101841</c:v>
                </c:pt>
                <c:pt idx="84352">
                  <c:v>0.10184260000000001</c:v>
                </c:pt>
                <c:pt idx="84353">
                  <c:v>0.1018442</c:v>
                </c:pt>
                <c:pt idx="84354">
                  <c:v>0.1018458</c:v>
                </c:pt>
                <c:pt idx="84355">
                  <c:v>0.1018474</c:v>
                </c:pt>
                <c:pt idx="84356">
                  <c:v>0.101849</c:v>
                </c:pt>
                <c:pt idx="84357">
                  <c:v>0.1018506</c:v>
                </c:pt>
                <c:pt idx="84358">
                  <c:v>0.1018521</c:v>
                </c:pt>
                <c:pt idx="84359">
                  <c:v>0.10185370000000001</c:v>
                </c:pt>
                <c:pt idx="84360">
                  <c:v>0.1018553</c:v>
                </c:pt>
                <c:pt idx="84361">
                  <c:v>0.1018569</c:v>
                </c:pt>
                <c:pt idx="84362">
                  <c:v>0.1018585</c:v>
                </c:pt>
                <c:pt idx="84363">
                  <c:v>0.1018601</c:v>
                </c:pt>
                <c:pt idx="84364">
                  <c:v>0.1018617</c:v>
                </c:pt>
                <c:pt idx="84365">
                  <c:v>0.1018633</c:v>
                </c:pt>
                <c:pt idx="84366">
                  <c:v>0.10186480000000001</c:v>
                </c:pt>
                <c:pt idx="84367">
                  <c:v>0.1018664</c:v>
                </c:pt>
                <c:pt idx="84368">
                  <c:v>0.101868</c:v>
                </c:pt>
                <c:pt idx="84369">
                  <c:v>0.1018696</c:v>
                </c:pt>
                <c:pt idx="84370">
                  <c:v>0.1018712</c:v>
                </c:pt>
                <c:pt idx="84371">
                  <c:v>0.1018728</c:v>
                </c:pt>
                <c:pt idx="84372">
                  <c:v>0.1018744</c:v>
                </c:pt>
                <c:pt idx="84373">
                  <c:v>0.10187590000000001</c:v>
                </c:pt>
                <c:pt idx="84374">
                  <c:v>0.1018775</c:v>
                </c:pt>
                <c:pt idx="84375">
                  <c:v>0.1018791</c:v>
                </c:pt>
                <c:pt idx="84376">
                  <c:v>0.1018807</c:v>
                </c:pt>
                <c:pt idx="84377">
                  <c:v>0.1018823</c:v>
                </c:pt>
                <c:pt idx="84378">
                  <c:v>0.1018839</c:v>
                </c:pt>
                <c:pt idx="84379">
                  <c:v>0.1018855</c:v>
                </c:pt>
                <c:pt idx="84380">
                  <c:v>0.10188709999999999</c:v>
                </c:pt>
                <c:pt idx="84381">
                  <c:v>0.1018886</c:v>
                </c:pt>
                <c:pt idx="84382">
                  <c:v>0.1018902</c:v>
                </c:pt>
                <c:pt idx="84383">
                  <c:v>0.1018918</c:v>
                </c:pt>
                <c:pt idx="84384">
                  <c:v>0.1018934</c:v>
                </c:pt>
                <c:pt idx="84385">
                  <c:v>0.101895</c:v>
                </c:pt>
                <c:pt idx="84386">
                  <c:v>0.1018966</c:v>
                </c:pt>
                <c:pt idx="84387">
                  <c:v>0.10189819999999999</c:v>
                </c:pt>
                <c:pt idx="84388">
                  <c:v>0.1018998</c:v>
                </c:pt>
                <c:pt idx="84389">
                  <c:v>0.1019013</c:v>
                </c:pt>
                <c:pt idx="84390">
                  <c:v>0.1019029</c:v>
                </c:pt>
                <c:pt idx="84391">
                  <c:v>0.1019045</c:v>
                </c:pt>
                <c:pt idx="84392">
                  <c:v>0.1019061</c:v>
                </c:pt>
                <c:pt idx="84393">
                  <c:v>0.1019077</c:v>
                </c:pt>
                <c:pt idx="84394">
                  <c:v>0.10190929999999999</c:v>
                </c:pt>
                <c:pt idx="84395">
                  <c:v>0.1019109</c:v>
                </c:pt>
                <c:pt idx="84396">
                  <c:v>0.1019124</c:v>
                </c:pt>
                <c:pt idx="84397">
                  <c:v>0.101914</c:v>
                </c:pt>
                <c:pt idx="84398">
                  <c:v>0.1019156</c:v>
                </c:pt>
                <c:pt idx="84399">
                  <c:v>0.1019172</c:v>
                </c:pt>
                <c:pt idx="84400">
                  <c:v>0.1019188</c:v>
                </c:pt>
                <c:pt idx="84401">
                  <c:v>0.10192039999999999</c:v>
                </c:pt>
                <c:pt idx="84402">
                  <c:v>0.101922</c:v>
                </c:pt>
                <c:pt idx="84403">
                  <c:v>0.1019236</c:v>
                </c:pt>
                <c:pt idx="84404">
                  <c:v>0.1019251</c:v>
                </c:pt>
                <c:pt idx="84405">
                  <c:v>0.1019267</c:v>
                </c:pt>
                <c:pt idx="84406">
                  <c:v>0.1019283</c:v>
                </c:pt>
                <c:pt idx="84407">
                  <c:v>0.1019299</c:v>
                </c:pt>
                <c:pt idx="84408">
                  <c:v>0.10193149999999999</c:v>
                </c:pt>
                <c:pt idx="84409">
                  <c:v>0.1019331</c:v>
                </c:pt>
                <c:pt idx="84410">
                  <c:v>0.1019347</c:v>
                </c:pt>
                <c:pt idx="84411">
                  <c:v>0.10193629999999999</c:v>
                </c:pt>
                <c:pt idx="84412">
                  <c:v>0.1019378</c:v>
                </c:pt>
                <c:pt idx="84413">
                  <c:v>0.1019394</c:v>
                </c:pt>
                <c:pt idx="84414">
                  <c:v>0.101941</c:v>
                </c:pt>
                <c:pt idx="84415">
                  <c:v>0.10194259999999999</c:v>
                </c:pt>
                <c:pt idx="84416">
                  <c:v>0.1019442</c:v>
                </c:pt>
                <c:pt idx="84417">
                  <c:v>0.1019458</c:v>
                </c:pt>
                <c:pt idx="84418">
                  <c:v>0.10194739999999999</c:v>
                </c:pt>
                <c:pt idx="84419">
                  <c:v>0.101949</c:v>
                </c:pt>
                <c:pt idx="84420">
                  <c:v>0.1019506</c:v>
                </c:pt>
                <c:pt idx="84421">
                  <c:v>0.10195220000000001</c:v>
                </c:pt>
                <c:pt idx="84422">
                  <c:v>0.1019538</c:v>
                </c:pt>
                <c:pt idx="84423">
                  <c:v>0.1019553</c:v>
                </c:pt>
                <c:pt idx="84424">
                  <c:v>0.1019569</c:v>
                </c:pt>
                <c:pt idx="84425">
                  <c:v>0.10195849999999999</c:v>
                </c:pt>
                <c:pt idx="84426">
                  <c:v>0.1019601</c:v>
                </c:pt>
                <c:pt idx="84427">
                  <c:v>0.1019617</c:v>
                </c:pt>
                <c:pt idx="84428">
                  <c:v>0.10196330000000001</c:v>
                </c:pt>
                <c:pt idx="84429">
                  <c:v>0.1019649</c:v>
                </c:pt>
                <c:pt idx="84430">
                  <c:v>0.1019665</c:v>
                </c:pt>
                <c:pt idx="84431">
                  <c:v>0.10196810000000001</c:v>
                </c:pt>
                <c:pt idx="84432">
                  <c:v>0.1019697</c:v>
                </c:pt>
                <c:pt idx="84433">
                  <c:v>0.1019713</c:v>
                </c:pt>
                <c:pt idx="84434">
                  <c:v>0.10197290000000001</c:v>
                </c:pt>
                <c:pt idx="84435">
                  <c:v>0.1019745</c:v>
                </c:pt>
                <c:pt idx="84436">
                  <c:v>0.1019761</c:v>
                </c:pt>
                <c:pt idx="84437">
                  <c:v>0.1019777</c:v>
                </c:pt>
                <c:pt idx="84438">
                  <c:v>0.10197929999999999</c:v>
                </c:pt>
                <c:pt idx="84439">
                  <c:v>0.1019809</c:v>
                </c:pt>
                <c:pt idx="84440">
                  <c:v>0.1019825</c:v>
                </c:pt>
                <c:pt idx="84441">
                  <c:v>0.10198400000000001</c:v>
                </c:pt>
                <c:pt idx="84442">
                  <c:v>0.1019856</c:v>
                </c:pt>
                <c:pt idx="84443">
                  <c:v>0.1019872</c:v>
                </c:pt>
                <c:pt idx="84444">
                  <c:v>0.1019888</c:v>
                </c:pt>
                <c:pt idx="84445">
                  <c:v>0.10199039999999999</c:v>
                </c:pt>
                <c:pt idx="84446">
                  <c:v>0.101992</c:v>
                </c:pt>
                <c:pt idx="84447">
                  <c:v>0.1019936</c:v>
                </c:pt>
                <c:pt idx="84448">
                  <c:v>0.10199519999999999</c:v>
                </c:pt>
                <c:pt idx="84449">
                  <c:v>0.1019968</c:v>
                </c:pt>
                <c:pt idx="84450">
                  <c:v>0.1019984</c:v>
                </c:pt>
                <c:pt idx="84451">
                  <c:v>0.10199999999999999</c:v>
                </c:pt>
                <c:pt idx="84452">
                  <c:v>0.1020016</c:v>
                </c:pt>
                <c:pt idx="84453">
                  <c:v>0.1020032</c:v>
                </c:pt>
                <c:pt idx="84454">
                  <c:v>0.10200480000000001</c:v>
                </c:pt>
                <c:pt idx="84455">
                  <c:v>0.1020064</c:v>
                </c:pt>
                <c:pt idx="84456">
                  <c:v>0.102008</c:v>
                </c:pt>
                <c:pt idx="84457">
                  <c:v>0.10200960000000001</c:v>
                </c:pt>
                <c:pt idx="84458">
                  <c:v>0.1020112</c:v>
                </c:pt>
                <c:pt idx="84459">
                  <c:v>0.1020127</c:v>
                </c:pt>
                <c:pt idx="84460">
                  <c:v>0.1020143</c:v>
                </c:pt>
                <c:pt idx="84461">
                  <c:v>0.10201590000000001</c:v>
                </c:pt>
                <c:pt idx="84462">
                  <c:v>0.1020175</c:v>
                </c:pt>
                <c:pt idx="84463">
                  <c:v>0.1020191</c:v>
                </c:pt>
                <c:pt idx="84464">
                  <c:v>0.10202070000000001</c:v>
                </c:pt>
                <c:pt idx="84465">
                  <c:v>0.1020223</c:v>
                </c:pt>
                <c:pt idx="84466">
                  <c:v>0.1020239</c:v>
                </c:pt>
                <c:pt idx="84467">
                  <c:v>0.10202550000000001</c:v>
                </c:pt>
                <c:pt idx="84468">
                  <c:v>0.1020271</c:v>
                </c:pt>
                <c:pt idx="84469">
                  <c:v>0.1020287</c:v>
                </c:pt>
                <c:pt idx="84470">
                  <c:v>0.1020303</c:v>
                </c:pt>
                <c:pt idx="84471">
                  <c:v>0.10203189999999999</c:v>
                </c:pt>
                <c:pt idx="84472">
                  <c:v>0.1020335</c:v>
                </c:pt>
                <c:pt idx="84473">
                  <c:v>0.1020351</c:v>
                </c:pt>
                <c:pt idx="84474">
                  <c:v>0.10203669999999999</c:v>
                </c:pt>
                <c:pt idx="84475">
                  <c:v>0.1020383</c:v>
                </c:pt>
                <c:pt idx="84476">
                  <c:v>0.1020399</c:v>
                </c:pt>
                <c:pt idx="84477">
                  <c:v>0.1020414</c:v>
                </c:pt>
                <c:pt idx="84478">
                  <c:v>0.10204299999999999</c:v>
                </c:pt>
                <c:pt idx="84479">
                  <c:v>0.1020446</c:v>
                </c:pt>
                <c:pt idx="84480">
                  <c:v>0.1020462</c:v>
                </c:pt>
                <c:pt idx="84481">
                  <c:v>0.10204779999999999</c:v>
                </c:pt>
                <c:pt idx="84482">
                  <c:v>0.1020494</c:v>
                </c:pt>
                <c:pt idx="84483">
                  <c:v>0.102051</c:v>
                </c:pt>
                <c:pt idx="84484">
                  <c:v>0.10205259999999999</c:v>
                </c:pt>
                <c:pt idx="84485">
                  <c:v>0.1020542</c:v>
                </c:pt>
                <c:pt idx="84486">
                  <c:v>0.1020558</c:v>
                </c:pt>
                <c:pt idx="84487">
                  <c:v>0.10205740000000001</c:v>
                </c:pt>
                <c:pt idx="84488">
                  <c:v>0.102059</c:v>
                </c:pt>
                <c:pt idx="84489">
                  <c:v>0.1020606</c:v>
                </c:pt>
                <c:pt idx="84490">
                  <c:v>0.10206220000000001</c:v>
                </c:pt>
                <c:pt idx="84491">
                  <c:v>0.1020638</c:v>
                </c:pt>
                <c:pt idx="84492">
                  <c:v>0.1020654</c:v>
                </c:pt>
                <c:pt idx="84493">
                  <c:v>0.102067</c:v>
                </c:pt>
                <c:pt idx="84494">
                  <c:v>0.1020686</c:v>
                </c:pt>
                <c:pt idx="84495">
                  <c:v>0.1020701</c:v>
                </c:pt>
                <c:pt idx="84496">
                  <c:v>0.1020717</c:v>
                </c:pt>
                <c:pt idx="84497">
                  <c:v>0.10207330000000001</c:v>
                </c:pt>
                <c:pt idx="84498">
                  <c:v>0.102075</c:v>
                </c:pt>
                <c:pt idx="84499">
                  <c:v>0.1020766</c:v>
                </c:pt>
                <c:pt idx="84500">
                  <c:v>0.10207819999999999</c:v>
                </c:pt>
                <c:pt idx="84501">
                  <c:v>0.1020798</c:v>
                </c:pt>
                <c:pt idx="84502">
                  <c:v>0.1020814</c:v>
                </c:pt>
                <c:pt idx="84503">
                  <c:v>0.10208299999999999</c:v>
                </c:pt>
                <c:pt idx="84504">
                  <c:v>0.1020846</c:v>
                </c:pt>
                <c:pt idx="84505">
                  <c:v>0.1020862</c:v>
                </c:pt>
                <c:pt idx="84506">
                  <c:v>0.10208780000000001</c:v>
                </c:pt>
                <c:pt idx="84507">
                  <c:v>0.1020894</c:v>
                </c:pt>
                <c:pt idx="84508">
                  <c:v>0.102091</c:v>
                </c:pt>
                <c:pt idx="84509">
                  <c:v>0.10209260000000001</c:v>
                </c:pt>
                <c:pt idx="84510">
                  <c:v>0.1020942</c:v>
                </c:pt>
                <c:pt idx="84511">
                  <c:v>0.1020958</c:v>
                </c:pt>
                <c:pt idx="84512">
                  <c:v>0.1020974</c:v>
                </c:pt>
                <c:pt idx="84513">
                  <c:v>0.102099</c:v>
                </c:pt>
                <c:pt idx="84514">
                  <c:v>0.1021006</c:v>
                </c:pt>
                <c:pt idx="84515">
                  <c:v>0.1021022</c:v>
                </c:pt>
                <c:pt idx="84516">
                  <c:v>0.10210379999999999</c:v>
                </c:pt>
                <c:pt idx="84517">
                  <c:v>0.1021054</c:v>
                </c:pt>
                <c:pt idx="84518">
                  <c:v>0.102107</c:v>
                </c:pt>
                <c:pt idx="84519">
                  <c:v>0.10210859999999999</c:v>
                </c:pt>
                <c:pt idx="84520">
                  <c:v>0.1021102</c:v>
                </c:pt>
                <c:pt idx="84521">
                  <c:v>0.1021118</c:v>
                </c:pt>
                <c:pt idx="84522">
                  <c:v>0.10211339999999999</c:v>
                </c:pt>
                <c:pt idx="84523">
                  <c:v>0.102115</c:v>
                </c:pt>
                <c:pt idx="84524">
                  <c:v>0.1021166</c:v>
                </c:pt>
                <c:pt idx="84525">
                  <c:v>0.10211820000000001</c:v>
                </c:pt>
                <c:pt idx="84526">
                  <c:v>0.1021198</c:v>
                </c:pt>
                <c:pt idx="84527">
                  <c:v>0.1021214</c:v>
                </c:pt>
                <c:pt idx="84528">
                  <c:v>0.10212300000000001</c:v>
                </c:pt>
                <c:pt idx="84529">
                  <c:v>0.1021246</c:v>
                </c:pt>
                <c:pt idx="84530">
                  <c:v>0.1021262</c:v>
                </c:pt>
                <c:pt idx="84531">
                  <c:v>0.1021278</c:v>
                </c:pt>
                <c:pt idx="84532">
                  <c:v>0.1021294</c:v>
                </c:pt>
                <c:pt idx="84533">
                  <c:v>0.102131</c:v>
                </c:pt>
                <c:pt idx="84534">
                  <c:v>0.1021326</c:v>
                </c:pt>
                <c:pt idx="84535">
                  <c:v>0.10213419999999999</c:v>
                </c:pt>
                <c:pt idx="84536">
                  <c:v>0.1021358</c:v>
                </c:pt>
                <c:pt idx="84537">
                  <c:v>0.1021374</c:v>
                </c:pt>
                <c:pt idx="84538">
                  <c:v>0.10213899999999999</c:v>
                </c:pt>
                <c:pt idx="84539">
                  <c:v>0.1021406</c:v>
                </c:pt>
                <c:pt idx="84540">
                  <c:v>0.1021422</c:v>
                </c:pt>
                <c:pt idx="84541">
                  <c:v>0.10214380000000001</c:v>
                </c:pt>
                <c:pt idx="84542">
                  <c:v>0.1021454</c:v>
                </c:pt>
                <c:pt idx="84543">
                  <c:v>0.102147</c:v>
                </c:pt>
                <c:pt idx="84544">
                  <c:v>0.10214860000000001</c:v>
                </c:pt>
                <c:pt idx="84545">
                  <c:v>0.1021502</c:v>
                </c:pt>
                <c:pt idx="84546">
                  <c:v>0.1021518</c:v>
                </c:pt>
                <c:pt idx="84547">
                  <c:v>0.10215340000000001</c:v>
                </c:pt>
                <c:pt idx="84548">
                  <c:v>0.102155</c:v>
                </c:pt>
                <c:pt idx="84549">
                  <c:v>0.1021566</c:v>
                </c:pt>
                <c:pt idx="84550">
                  <c:v>0.1021582</c:v>
                </c:pt>
                <c:pt idx="84551">
                  <c:v>0.1021599</c:v>
                </c:pt>
                <c:pt idx="84552">
                  <c:v>0.1021615</c:v>
                </c:pt>
                <c:pt idx="84553">
                  <c:v>0.10216310000000001</c:v>
                </c:pt>
                <c:pt idx="84554">
                  <c:v>0.1021647</c:v>
                </c:pt>
                <c:pt idx="84555">
                  <c:v>0.1021663</c:v>
                </c:pt>
                <c:pt idx="84556">
                  <c:v>0.10216790000000001</c:v>
                </c:pt>
                <c:pt idx="84557">
                  <c:v>0.1021695</c:v>
                </c:pt>
                <c:pt idx="84558">
                  <c:v>0.1021711</c:v>
                </c:pt>
                <c:pt idx="84559">
                  <c:v>0.10217270000000001</c:v>
                </c:pt>
                <c:pt idx="84560">
                  <c:v>0.1021743</c:v>
                </c:pt>
                <c:pt idx="84561">
                  <c:v>0.1021759</c:v>
                </c:pt>
                <c:pt idx="84562">
                  <c:v>0.1021775</c:v>
                </c:pt>
                <c:pt idx="84563">
                  <c:v>0.10217909999999999</c:v>
                </c:pt>
                <c:pt idx="84564">
                  <c:v>0.1021807</c:v>
                </c:pt>
                <c:pt idx="84565">
                  <c:v>0.10218240000000001</c:v>
                </c:pt>
                <c:pt idx="84566">
                  <c:v>0.102184</c:v>
                </c:pt>
                <c:pt idx="84567">
                  <c:v>0.1021856</c:v>
                </c:pt>
                <c:pt idx="84568">
                  <c:v>0.10218720000000001</c:v>
                </c:pt>
                <c:pt idx="84569">
                  <c:v>0.1021888</c:v>
                </c:pt>
                <c:pt idx="84570">
                  <c:v>0.1021904</c:v>
                </c:pt>
                <c:pt idx="84571">
                  <c:v>0.10219200000000001</c:v>
                </c:pt>
                <c:pt idx="84572">
                  <c:v>0.1021936</c:v>
                </c:pt>
                <c:pt idx="84573">
                  <c:v>0.1021952</c:v>
                </c:pt>
                <c:pt idx="84574">
                  <c:v>0.1021968</c:v>
                </c:pt>
                <c:pt idx="84575">
                  <c:v>0.10219839999999999</c:v>
                </c:pt>
                <c:pt idx="84576">
                  <c:v>0.1022001</c:v>
                </c:pt>
                <c:pt idx="84577">
                  <c:v>0.10220170000000001</c:v>
                </c:pt>
                <c:pt idx="84578">
                  <c:v>0.1022033</c:v>
                </c:pt>
                <c:pt idx="84579">
                  <c:v>0.1022049</c:v>
                </c:pt>
                <c:pt idx="84580">
                  <c:v>0.10220650000000001</c:v>
                </c:pt>
                <c:pt idx="84581">
                  <c:v>0.1022081</c:v>
                </c:pt>
                <c:pt idx="84582">
                  <c:v>0.1022097</c:v>
                </c:pt>
                <c:pt idx="84583">
                  <c:v>0.1022113</c:v>
                </c:pt>
                <c:pt idx="84584">
                  <c:v>0.1022129</c:v>
                </c:pt>
                <c:pt idx="84585">
                  <c:v>0.1022145</c:v>
                </c:pt>
                <c:pt idx="84586">
                  <c:v>0.1022161</c:v>
                </c:pt>
                <c:pt idx="84587">
                  <c:v>0.1022178</c:v>
                </c:pt>
                <c:pt idx="84588">
                  <c:v>0.1022194</c:v>
                </c:pt>
                <c:pt idx="84589">
                  <c:v>0.10222100000000001</c:v>
                </c:pt>
                <c:pt idx="84590">
                  <c:v>0.1022226</c:v>
                </c:pt>
                <c:pt idx="84591">
                  <c:v>0.1022242</c:v>
                </c:pt>
                <c:pt idx="84592">
                  <c:v>0.10222580000000001</c:v>
                </c:pt>
                <c:pt idx="84593">
                  <c:v>0.1022274</c:v>
                </c:pt>
                <c:pt idx="84594">
                  <c:v>0.102229</c:v>
                </c:pt>
                <c:pt idx="84595">
                  <c:v>0.1022306</c:v>
                </c:pt>
                <c:pt idx="84596">
                  <c:v>0.1022322</c:v>
                </c:pt>
                <c:pt idx="84597">
                  <c:v>0.1022338</c:v>
                </c:pt>
                <c:pt idx="84598">
                  <c:v>0.10223550000000001</c:v>
                </c:pt>
                <c:pt idx="84599">
                  <c:v>0.1022371</c:v>
                </c:pt>
                <c:pt idx="84600">
                  <c:v>0.1022387</c:v>
                </c:pt>
                <c:pt idx="84601">
                  <c:v>0.1022395</c:v>
                </c:pt>
                <c:pt idx="84602">
                  <c:v>0.1022404</c:v>
                </c:pt>
                <c:pt idx="84603">
                  <c:v>0.1022412</c:v>
                </c:pt>
                <c:pt idx="84604">
                  <c:v>0.1022421</c:v>
                </c:pt>
                <c:pt idx="84605">
                  <c:v>0.1022429</c:v>
                </c:pt>
                <c:pt idx="84606">
                  <c:v>0.10224370000000001</c:v>
                </c:pt>
                <c:pt idx="84607">
                  <c:v>0.1022446</c:v>
                </c:pt>
                <c:pt idx="84608">
                  <c:v>0.1022454</c:v>
                </c:pt>
                <c:pt idx="84609">
                  <c:v>0.1022462</c:v>
                </c:pt>
                <c:pt idx="84610">
                  <c:v>0.102247</c:v>
                </c:pt>
                <c:pt idx="84611">
                  <c:v>0.1022478</c:v>
                </c:pt>
                <c:pt idx="84612">
                  <c:v>0.1022487</c:v>
                </c:pt>
                <c:pt idx="84613">
                  <c:v>0.10224949999999999</c:v>
                </c:pt>
                <c:pt idx="84614">
                  <c:v>0.1022503</c:v>
                </c:pt>
                <c:pt idx="84615">
                  <c:v>0.1022511</c:v>
                </c:pt>
                <c:pt idx="84616">
                  <c:v>0.10225190000000001</c:v>
                </c:pt>
                <c:pt idx="84617">
                  <c:v>0.1022527</c:v>
                </c:pt>
                <c:pt idx="84618">
                  <c:v>0.1022535</c:v>
                </c:pt>
                <c:pt idx="84619">
                  <c:v>0.10225430000000001</c:v>
                </c:pt>
                <c:pt idx="84620">
                  <c:v>0.1022551</c:v>
                </c:pt>
                <c:pt idx="84621">
                  <c:v>0.1022559</c:v>
                </c:pt>
                <c:pt idx="84622">
                  <c:v>0.10225670000000001</c:v>
                </c:pt>
                <c:pt idx="84623">
                  <c:v>0.1022575</c:v>
                </c:pt>
                <c:pt idx="84624">
                  <c:v>0.1022583</c:v>
                </c:pt>
                <c:pt idx="84625">
                  <c:v>0.102259</c:v>
                </c:pt>
                <c:pt idx="84626">
                  <c:v>0.1022598</c:v>
                </c:pt>
                <c:pt idx="84627">
                  <c:v>0.10226059999999999</c:v>
                </c:pt>
                <c:pt idx="84628">
                  <c:v>0.1022614</c:v>
                </c:pt>
                <c:pt idx="84629">
                  <c:v>0.1022622</c:v>
                </c:pt>
                <c:pt idx="84630">
                  <c:v>0.10226300000000001</c:v>
                </c:pt>
                <c:pt idx="84631">
                  <c:v>0.1022637</c:v>
                </c:pt>
                <c:pt idx="84632">
                  <c:v>0.10226449999999999</c:v>
                </c:pt>
                <c:pt idx="84633">
                  <c:v>0.1022653</c:v>
                </c:pt>
                <c:pt idx="84634">
                  <c:v>0.1022661</c:v>
                </c:pt>
                <c:pt idx="84635">
                  <c:v>0.1022668</c:v>
                </c:pt>
                <c:pt idx="84636">
                  <c:v>0.1022676</c:v>
                </c:pt>
                <c:pt idx="84637">
                  <c:v>0.1022684</c:v>
                </c:pt>
                <c:pt idx="84638">
                  <c:v>0.1022691</c:v>
                </c:pt>
                <c:pt idx="84639">
                  <c:v>0.1022699</c:v>
                </c:pt>
                <c:pt idx="84640">
                  <c:v>0.10227070000000001</c:v>
                </c:pt>
                <c:pt idx="84641">
                  <c:v>0.1022714</c:v>
                </c:pt>
                <c:pt idx="84642">
                  <c:v>0.10227219999999999</c:v>
                </c:pt>
                <c:pt idx="84643">
                  <c:v>0.1022729</c:v>
                </c:pt>
                <c:pt idx="84644">
                  <c:v>0.1022737</c:v>
                </c:pt>
                <c:pt idx="84645">
                  <c:v>0.1022745</c:v>
                </c:pt>
                <c:pt idx="84646">
                  <c:v>0.1022752</c:v>
                </c:pt>
                <c:pt idx="84647">
                  <c:v>0.10227600000000001</c:v>
                </c:pt>
                <c:pt idx="84648">
                  <c:v>0.1022767</c:v>
                </c:pt>
                <c:pt idx="84649">
                  <c:v>0.10227749999999999</c:v>
                </c:pt>
                <c:pt idx="84650">
                  <c:v>0.1022782</c:v>
                </c:pt>
                <c:pt idx="84651">
                  <c:v>0.10227899999999999</c:v>
                </c:pt>
                <c:pt idx="84652">
                  <c:v>0.1022797</c:v>
                </c:pt>
                <c:pt idx="84653">
                  <c:v>0.1022805</c:v>
                </c:pt>
                <c:pt idx="84654">
                  <c:v>0.1022812</c:v>
                </c:pt>
                <c:pt idx="84655">
                  <c:v>0.102282</c:v>
                </c:pt>
                <c:pt idx="84656">
                  <c:v>0.1022827</c:v>
                </c:pt>
                <c:pt idx="84657">
                  <c:v>0.1022835</c:v>
                </c:pt>
                <c:pt idx="84658">
                  <c:v>0.10228420000000001</c:v>
                </c:pt>
                <c:pt idx="84659">
                  <c:v>0.1022849</c:v>
                </c:pt>
                <c:pt idx="84660">
                  <c:v>0.10228569999999999</c:v>
                </c:pt>
                <c:pt idx="84661">
                  <c:v>0.1022864</c:v>
                </c:pt>
                <c:pt idx="84662">
                  <c:v>0.10228719999999999</c:v>
                </c:pt>
                <c:pt idx="84663">
                  <c:v>0.1022879</c:v>
                </c:pt>
                <c:pt idx="84664">
                  <c:v>0.10228859999999999</c:v>
                </c:pt>
                <c:pt idx="84665">
                  <c:v>0.1022894</c:v>
                </c:pt>
                <c:pt idx="84666">
                  <c:v>0.10229009999999999</c:v>
                </c:pt>
                <c:pt idx="84667">
                  <c:v>0.1022908</c:v>
                </c:pt>
                <c:pt idx="84668">
                  <c:v>0.10229149999999999</c:v>
                </c:pt>
                <c:pt idx="84669">
                  <c:v>0.1022923</c:v>
                </c:pt>
                <c:pt idx="84670">
                  <c:v>0.102293</c:v>
                </c:pt>
                <c:pt idx="84671">
                  <c:v>0.1022937</c:v>
                </c:pt>
                <c:pt idx="84672">
                  <c:v>0.1022945</c:v>
                </c:pt>
                <c:pt idx="84673">
                  <c:v>0.1022952</c:v>
                </c:pt>
                <c:pt idx="84674">
                  <c:v>0.1022959</c:v>
                </c:pt>
                <c:pt idx="84675">
                  <c:v>0.1022966</c:v>
                </c:pt>
                <c:pt idx="84676">
                  <c:v>0.1022974</c:v>
                </c:pt>
                <c:pt idx="84677">
                  <c:v>0.1022981</c:v>
                </c:pt>
                <c:pt idx="84678">
                  <c:v>0.1022988</c:v>
                </c:pt>
                <c:pt idx="84679">
                  <c:v>0.1022995</c:v>
                </c:pt>
                <c:pt idx="84680">
                  <c:v>0.10230019999999999</c:v>
                </c:pt>
                <c:pt idx="84681">
                  <c:v>0.1023009</c:v>
                </c:pt>
                <c:pt idx="84682">
                  <c:v>0.1023017</c:v>
                </c:pt>
                <c:pt idx="84683">
                  <c:v>0.1023024</c:v>
                </c:pt>
                <c:pt idx="84684">
                  <c:v>0.10230309999999999</c:v>
                </c:pt>
                <c:pt idx="84685">
                  <c:v>0.1023038</c:v>
                </c:pt>
                <c:pt idx="84686">
                  <c:v>0.10230450000000001</c:v>
                </c:pt>
                <c:pt idx="84687">
                  <c:v>0.1023052</c:v>
                </c:pt>
                <c:pt idx="84688">
                  <c:v>0.10230590000000001</c:v>
                </c:pt>
                <c:pt idx="84689">
                  <c:v>0.1023066</c:v>
                </c:pt>
                <c:pt idx="84690">
                  <c:v>0.10230740000000001</c:v>
                </c:pt>
                <c:pt idx="84691">
                  <c:v>0.1023081</c:v>
                </c:pt>
                <c:pt idx="84692">
                  <c:v>0.10230880000000001</c:v>
                </c:pt>
                <c:pt idx="84693">
                  <c:v>0.1023095</c:v>
                </c:pt>
                <c:pt idx="84694">
                  <c:v>0.1023102</c:v>
                </c:pt>
                <c:pt idx="84695">
                  <c:v>0.1023109</c:v>
                </c:pt>
                <c:pt idx="84696">
                  <c:v>0.1023116</c:v>
                </c:pt>
                <c:pt idx="84697">
                  <c:v>0.10231229999999999</c:v>
                </c:pt>
                <c:pt idx="84698">
                  <c:v>0.102313</c:v>
                </c:pt>
                <c:pt idx="84699">
                  <c:v>0.10231369999999999</c:v>
                </c:pt>
                <c:pt idx="84700">
                  <c:v>0.1023144</c:v>
                </c:pt>
                <c:pt idx="84701">
                  <c:v>0.10231510000000001</c:v>
                </c:pt>
                <c:pt idx="84702">
                  <c:v>0.1023158</c:v>
                </c:pt>
                <c:pt idx="84703">
                  <c:v>0.1023165</c:v>
                </c:pt>
                <c:pt idx="84704">
                  <c:v>0.1023172</c:v>
                </c:pt>
                <c:pt idx="84705">
                  <c:v>0.1023179</c:v>
                </c:pt>
                <c:pt idx="84706">
                  <c:v>0.1023186</c:v>
                </c:pt>
                <c:pt idx="84707">
                  <c:v>0.1023193</c:v>
                </c:pt>
                <c:pt idx="84708">
                  <c:v>0.10231999999999999</c:v>
                </c:pt>
                <c:pt idx="84709">
                  <c:v>0.1023207</c:v>
                </c:pt>
                <c:pt idx="84710">
                  <c:v>0.1023213</c:v>
                </c:pt>
                <c:pt idx="84711">
                  <c:v>0.102322</c:v>
                </c:pt>
                <c:pt idx="84712">
                  <c:v>0.1023227</c:v>
                </c:pt>
                <c:pt idx="84713">
                  <c:v>0.10232339999999999</c:v>
                </c:pt>
                <c:pt idx="84714">
                  <c:v>0.1023241</c:v>
                </c:pt>
                <c:pt idx="84715">
                  <c:v>0.10232479999999999</c:v>
                </c:pt>
                <c:pt idx="84716">
                  <c:v>0.1023255</c:v>
                </c:pt>
                <c:pt idx="84717">
                  <c:v>0.10232620000000001</c:v>
                </c:pt>
                <c:pt idx="84718">
                  <c:v>0.1023268</c:v>
                </c:pt>
                <c:pt idx="84719">
                  <c:v>0.1023275</c:v>
                </c:pt>
                <c:pt idx="84720">
                  <c:v>0.10232819999999999</c:v>
                </c:pt>
                <c:pt idx="84721">
                  <c:v>0.1023289</c:v>
                </c:pt>
                <c:pt idx="84722">
                  <c:v>0.10232960000000001</c:v>
                </c:pt>
                <c:pt idx="84723">
                  <c:v>0.1023303</c:v>
                </c:pt>
                <c:pt idx="84724">
                  <c:v>0.1023309</c:v>
                </c:pt>
                <c:pt idx="84725">
                  <c:v>0.10233159999999999</c:v>
                </c:pt>
                <c:pt idx="84726">
                  <c:v>0.1023323</c:v>
                </c:pt>
                <c:pt idx="84727">
                  <c:v>0.10233299999999999</c:v>
                </c:pt>
                <c:pt idx="84728">
                  <c:v>0.1023336</c:v>
                </c:pt>
                <c:pt idx="84729">
                  <c:v>0.1023343</c:v>
                </c:pt>
                <c:pt idx="84730">
                  <c:v>0.102335</c:v>
                </c:pt>
                <c:pt idx="84731">
                  <c:v>0.1023357</c:v>
                </c:pt>
                <c:pt idx="84732">
                  <c:v>0.10233639999999999</c:v>
                </c:pt>
                <c:pt idx="84733">
                  <c:v>0.102337</c:v>
                </c:pt>
                <c:pt idx="84734">
                  <c:v>0.1023377</c:v>
                </c:pt>
                <c:pt idx="84735">
                  <c:v>0.1023384</c:v>
                </c:pt>
                <c:pt idx="84736">
                  <c:v>0.102339</c:v>
                </c:pt>
                <c:pt idx="84737">
                  <c:v>0.10233970000000001</c:v>
                </c:pt>
                <c:pt idx="84738">
                  <c:v>0.1023404</c:v>
                </c:pt>
                <c:pt idx="84739">
                  <c:v>0.102341</c:v>
                </c:pt>
                <c:pt idx="84740">
                  <c:v>0.10234169999999999</c:v>
                </c:pt>
                <c:pt idx="84741">
                  <c:v>0.1023424</c:v>
                </c:pt>
                <c:pt idx="84742">
                  <c:v>0.10234310000000001</c:v>
                </c:pt>
                <c:pt idx="84743">
                  <c:v>0.1023437</c:v>
                </c:pt>
                <c:pt idx="84744">
                  <c:v>0.1023444</c:v>
                </c:pt>
                <c:pt idx="84745">
                  <c:v>0.10234500000000001</c:v>
                </c:pt>
                <c:pt idx="84746">
                  <c:v>0.1023457</c:v>
                </c:pt>
                <c:pt idx="84747">
                  <c:v>0.1023464</c:v>
                </c:pt>
                <c:pt idx="84748">
                  <c:v>0.10234699999999999</c:v>
                </c:pt>
                <c:pt idx="84749">
                  <c:v>0.1023477</c:v>
                </c:pt>
                <c:pt idx="84750">
                  <c:v>0.10234840000000001</c:v>
                </c:pt>
                <c:pt idx="84751">
                  <c:v>0.102349</c:v>
                </c:pt>
                <c:pt idx="84752">
                  <c:v>0.1023497</c:v>
                </c:pt>
                <c:pt idx="84753">
                  <c:v>0.10235030000000001</c:v>
                </c:pt>
                <c:pt idx="84754">
                  <c:v>0.102351</c:v>
                </c:pt>
                <c:pt idx="84755">
                  <c:v>0.1023517</c:v>
                </c:pt>
                <c:pt idx="84756">
                  <c:v>0.10235229999999999</c:v>
                </c:pt>
                <c:pt idx="84757">
                  <c:v>0.102353</c:v>
                </c:pt>
                <c:pt idx="84758">
                  <c:v>0.1023536</c:v>
                </c:pt>
                <c:pt idx="84759">
                  <c:v>0.1023543</c:v>
                </c:pt>
                <c:pt idx="84760">
                  <c:v>0.1023549</c:v>
                </c:pt>
                <c:pt idx="84761">
                  <c:v>0.1023556</c:v>
                </c:pt>
                <c:pt idx="84762">
                  <c:v>0.10235619999999999</c:v>
                </c:pt>
                <c:pt idx="84763">
                  <c:v>0.1023569</c:v>
                </c:pt>
                <c:pt idx="84764">
                  <c:v>0.1023575</c:v>
                </c:pt>
                <c:pt idx="84765">
                  <c:v>0.1023582</c:v>
                </c:pt>
                <c:pt idx="84766">
                  <c:v>0.1023588</c:v>
                </c:pt>
                <c:pt idx="84767">
                  <c:v>0.10235950000000001</c:v>
                </c:pt>
                <c:pt idx="84768">
                  <c:v>0.1023601</c:v>
                </c:pt>
                <c:pt idx="84769">
                  <c:v>0.1023608</c:v>
                </c:pt>
                <c:pt idx="84770">
                  <c:v>0.10236140000000001</c:v>
                </c:pt>
                <c:pt idx="84771">
                  <c:v>0.1023621</c:v>
                </c:pt>
                <c:pt idx="84772">
                  <c:v>0.1023627</c:v>
                </c:pt>
                <c:pt idx="84773">
                  <c:v>0.10236339999999999</c:v>
                </c:pt>
                <c:pt idx="84774">
                  <c:v>0.102364</c:v>
                </c:pt>
                <c:pt idx="84775">
                  <c:v>0.1023647</c:v>
                </c:pt>
                <c:pt idx="84776">
                  <c:v>0.10236530000000001</c:v>
                </c:pt>
                <c:pt idx="84777">
                  <c:v>0.1023659</c:v>
                </c:pt>
                <c:pt idx="84778">
                  <c:v>0.1023666</c:v>
                </c:pt>
                <c:pt idx="84779">
                  <c:v>0.10236720000000001</c:v>
                </c:pt>
                <c:pt idx="84780">
                  <c:v>0.1023679</c:v>
                </c:pt>
                <c:pt idx="84781">
                  <c:v>0.1023685</c:v>
                </c:pt>
                <c:pt idx="84782">
                  <c:v>0.10236919999999999</c:v>
                </c:pt>
                <c:pt idx="84783">
                  <c:v>0.1023698</c:v>
                </c:pt>
                <c:pt idx="84784">
                  <c:v>0.1023704</c:v>
                </c:pt>
                <c:pt idx="84785">
                  <c:v>0.10237110000000001</c:v>
                </c:pt>
                <c:pt idx="84786">
                  <c:v>0.1023717</c:v>
                </c:pt>
                <c:pt idx="84787">
                  <c:v>0.1023723</c:v>
                </c:pt>
                <c:pt idx="84788">
                  <c:v>0.10237300000000001</c:v>
                </c:pt>
                <c:pt idx="84789">
                  <c:v>0.1023736</c:v>
                </c:pt>
                <c:pt idx="84790">
                  <c:v>0.1023742</c:v>
                </c:pt>
                <c:pt idx="84791">
                  <c:v>0.1023749</c:v>
                </c:pt>
                <c:pt idx="84792">
                  <c:v>0.10237549999999999</c:v>
                </c:pt>
                <c:pt idx="84793">
                  <c:v>0.1023761</c:v>
                </c:pt>
                <c:pt idx="84794">
                  <c:v>0.1023768</c:v>
                </c:pt>
                <c:pt idx="84795">
                  <c:v>0.10237739999999999</c:v>
                </c:pt>
                <c:pt idx="84796">
                  <c:v>0.102378</c:v>
                </c:pt>
                <c:pt idx="84797">
                  <c:v>0.1023787</c:v>
                </c:pt>
                <c:pt idx="84798">
                  <c:v>0.10237930000000001</c:v>
                </c:pt>
                <c:pt idx="84799">
                  <c:v>0.1023799</c:v>
                </c:pt>
                <c:pt idx="84800">
                  <c:v>0.1023806</c:v>
                </c:pt>
                <c:pt idx="84801">
                  <c:v>0.10238120000000001</c:v>
                </c:pt>
                <c:pt idx="84802">
                  <c:v>0.1023818</c:v>
                </c:pt>
                <c:pt idx="84803">
                  <c:v>0.1023824</c:v>
                </c:pt>
                <c:pt idx="84804">
                  <c:v>0.1023831</c:v>
                </c:pt>
                <c:pt idx="84805">
                  <c:v>0.10238369999999999</c:v>
                </c:pt>
                <c:pt idx="84806">
                  <c:v>0.1023843</c:v>
                </c:pt>
                <c:pt idx="84807">
                  <c:v>0.1023849</c:v>
                </c:pt>
                <c:pt idx="84808">
                  <c:v>0.10238559999999999</c:v>
                </c:pt>
                <c:pt idx="84809">
                  <c:v>0.1023862</c:v>
                </c:pt>
                <c:pt idx="84810">
                  <c:v>0.1023868</c:v>
                </c:pt>
                <c:pt idx="84811">
                  <c:v>0.10238750000000001</c:v>
                </c:pt>
                <c:pt idx="84812">
                  <c:v>0.1023881</c:v>
                </c:pt>
                <c:pt idx="84813">
                  <c:v>0.1023887</c:v>
                </c:pt>
                <c:pt idx="84814">
                  <c:v>0.1023893</c:v>
                </c:pt>
                <c:pt idx="84815">
                  <c:v>0.10238990000000001</c:v>
                </c:pt>
                <c:pt idx="84816">
                  <c:v>0.1023905</c:v>
                </c:pt>
                <c:pt idx="84817">
                  <c:v>0.1023912</c:v>
                </c:pt>
                <c:pt idx="84818">
                  <c:v>0.10239180000000001</c:v>
                </c:pt>
                <c:pt idx="84819">
                  <c:v>0.10239239999999999</c:v>
                </c:pt>
                <c:pt idx="84820">
                  <c:v>0.102393</c:v>
                </c:pt>
                <c:pt idx="84821">
                  <c:v>0.1023936</c:v>
                </c:pt>
                <c:pt idx="84822">
                  <c:v>0.10239429999999999</c:v>
                </c:pt>
                <c:pt idx="84823">
                  <c:v>0.1023949</c:v>
                </c:pt>
                <c:pt idx="84824">
                  <c:v>0.1023955</c:v>
                </c:pt>
                <c:pt idx="84825">
                  <c:v>0.1023961</c:v>
                </c:pt>
                <c:pt idx="84826">
                  <c:v>0.10239669999999999</c:v>
                </c:pt>
                <c:pt idx="84827">
                  <c:v>0.1023973</c:v>
                </c:pt>
                <c:pt idx="84828">
                  <c:v>0.1023979</c:v>
                </c:pt>
                <c:pt idx="84829">
                  <c:v>0.1023985</c:v>
                </c:pt>
                <c:pt idx="84830">
                  <c:v>0.1023992</c:v>
                </c:pt>
                <c:pt idx="84831">
                  <c:v>0.1023998</c:v>
                </c:pt>
                <c:pt idx="84832">
                  <c:v>0.1024004</c:v>
                </c:pt>
                <c:pt idx="84833">
                  <c:v>0.10240100000000001</c:v>
                </c:pt>
                <c:pt idx="84834">
                  <c:v>0.1024016</c:v>
                </c:pt>
                <c:pt idx="84835">
                  <c:v>0.1024022</c:v>
                </c:pt>
                <c:pt idx="84836">
                  <c:v>0.1024028</c:v>
                </c:pt>
                <c:pt idx="84837">
                  <c:v>0.10240340000000001</c:v>
                </c:pt>
                <c:pt idx="84838">
                  <c:v>0.102404</c:v>
                </c:pt>
                <c:pt idx="84839">
                  <c:v>0.1024046</c:v>
                </c:pt>
                <c:pt idx="84840">
                  <c:v>0.1024053</c:v>
                </c:pt>
                <c:pt idx="84841">
                  <c:v>0.10240589999999999</c:v>
                </c:pt>
                <c:pt idx="84842">
                  <c:v>0.1024065</c:v>
                </c:pt>
                <c:pt idx="84843">
                  <c:v>0.1024071</c:v>
                </c:pt>
                <c:pt idx="84844">
                  <c:v>0.1024077</c:v>
                </c:pt>
                <c:pt idx="84845">
                  <c:v>0.10240829999999999</c:v>
                </c:pt>
                <c:pt idx="84846">
                  <c:v>0.1024089</c:v>
                </c:pt>
                <c:pt idx="84847">
                  <c:v>0.1024095</c:v>
                </c:pt>
                <c:pt idx="84848">
                  <c:v>0.1024101</c:v>
                </c:pt>
                <c:pt idx="84849">
                  <c:v>0.10241069999999999</c:v>
                </c:pt>
                <c:pt idx="84850">
                  <c:v>0.1024113</c:v>
                </c:pt>
                <c:pt idx="84851">
                  <c:v>0.1024119</c:v>
                </c:pt>
                <c:pt idx="84852">
                  <c:v>0.1024125</c:v>
                </c:pt>
                <c:pt idx="84853">
                  <c:v>0.10241310000000001</c:v>
                </c:pt>
                <c:pt idx="84854">
                  <c:v>0.1024137</c:v>
                </c:pt>
                <c:pt idx="84855">
                  <c:v>0.1024143</c:v>
                </c:pt>
                <c:pt idx="84856">
                  <c:v>0.1024149</c:v>
                </c:pt>
                <c:pt idx="84857">
                  <c:v>0.10241550000000001</c:v>
                </c:pt>
                <c:pt idx="84858">
                  <c:v>0.1024161</c:v>
                </c:pt>
                <c:pt idx="84859">
                  <c:v>0.1024167</c:v>
                </c:pt>
                <c:pt idx="84860">
                  <c:v>0.1024173</c:v>
                </c:pt>
                <c:pt idx="84861">
                  <c:v>0.10241790000000001</c:v>
                </c:pt>
                <c:pt idx="84862">
                  <c:v>0.1024185</c:v>
                </c:pt>
                <c:pt idx="84863">
                  <c:v>0.1024191</c:v>
                </c:pt>
                <c:pt idx="84864">
                  <c:v>0.1024197</c:v>
                </c:pt>
                <c:pt idx="84865">
                  <c:v>0.1024202</c:v>
                </c:pt>
                <c:pt idx="84866">
                  <c:v>0.10242080000000001</c:v>
                </c:pt>
                <c:pt idx="84867">
                  <c:v>0.1024214</c:v>
                </c:pt>
                <c:pt idx="84868">
                  <c:v>0.102422</c:v>
                </c:pt>
                <c:pt idx="84869">
                  <c:v>0.1024226</c:v>
                </c:pt>
                <c:pt idx="84870">
                  <c:v>0.10242320000000001</c:v>
                </c:pt>
                <c:pt idx="84871">
                  <c:v>0.1024238</c:v>
                </c:pt>
                <c:pt idx="84872">
                  <c:v>0.1024244</c:v>
                </c:pt>
                <c:pt idx="84873">
                  <c:v>0.102425</c:v>
                </c:pt>
                <c:pt idx="84874">
                  <c:v>0.10242560000000001</c:v>
                </c:pt>
                <c:pt idx="84875">
                  <c:v>0.10242610000000001</c:v>
                </c:pt>
                <c:pt idx="84876">
                  <c:v>0.1024267</c:v>
                </c:pt>
                <c:pt idx="84877">
                  <c:v>0.1024273</c:v>
                </c:pt>
                <c:pt idx="84878">
                  <c:v>0.1024279</c:v>
                </c:pt>
                <c:pt idx="84879">
                  <c:v>0.10242850000000001</c:v>
                </c:pt>
                <c:pt idx="84880">
                  <c:v>0.1024291</c:v>
                </c:pt>
                <c:pt idx="84881">
                  <c:v>0.1024297</c:v>
                </c:pt>
                <c:pt idx="84882">
                  <c:v>0.1024303</c:v>
                </c:pt>
                <c:pt idx="84883">
                  <c:v>0.10243090000000001</c:v>
                </c:pt>
                <c:pt idx="84884">
                  <c:v>0.10243140000000001</c:v>
                </c:pt>
                <c:pt idx="84885">
                  <c:v>0.102432</c:v>
                </c:pt>
                <c:pt idx="84886">
                  <c:v>0.1024326</c:v>
                </c:pt>
                <c:pt idx="84887">
                  <c:v>0.1024332</c:v>
                </c:pt>
                <c:pt idx="84888">
                  <c:v>0.10243380000000001</c:v>
                </c:pt>
                <c:pt idx="84889">
                  <c:v>0.10243430000000001</c:v>
                </c:pt>
                <c:pt idx="84890">
                  <c:v>0.1024349</c:v>
                </c:pt>
                <c:pt idx="84891">
                  <c:v>0.1024355</c:v>
                </c:pt>
                <c:pt idx="84892">
                  <c:v>0.1024361</c:v>
                </c:pt>
                <c:pt idx="84893">
                  <c:v>0.10243670000000001</c:v>
                </c:pt>
                <c:pt idx="84894">
                  <c:v>0.1024373</c:v>
                </c:pt>
                <c:pt idx="84895">
                  <c:v>0.1024378</c:v>
                </c:pt>
                <c:pt idx="84896">
                  <c:v>0.1024384</c:v>
                </c:pt>
                <c:pt idx="84897">
                  <c:v>0.102439</c:v>
                </c:pt>
                <c:pt idx="84898">
                  <c:v>0.10243960000000001</c:v>
                </c:pt>
                <c:pt idx="84899">
                  <c:v>0.1024402</c:v>
                </c:pt>
                <c:pt idx="84900">
                  <c:v>0.1024407</c:v>
                </c:pt>
                <c:pt idx="84901">
                  <c:v>0.1024413</c:v>
                </c:pt>
                <c:pt idx="84902">
                  <c:v>0.1024419</c:v>
                </c:pt>
                <c:pt idx="84903">
                  <c:v>0.10244250000000001</c:v>
                </c:pt>
                <c:pt idx="84904">
                  <c:v>0.10244300000000001</c:v>
                </c:pt>
                <c:pt idx="84905">
                  <c:v>0.1024436</c:v>
                </c:pt>
                <c:pt idx="84906">
                  <c:v>0.1024442</c:v>
                </c:pt>
                <c:pt idx="84907">
                  <c:v>0.1024447</c:v>
                </c:pt>
                <c:pt idx="84908">
                  <c:v>0.1024453</c:v>
                </c:pt>
                <c:pt idx="84909">
                  <c:v>0.10244590000000001</c:v>
                </c:pt>
                <c:pt idx="84910">
                  <c:v>0.1024465</c:v>
                </c:pt>
                <c:pt idx="84911">
                  <c:v>0.102447</c:v>
                </c:pt>
                <c:pt idx="84912">
                  <c:v>0.1024476</c:v>
                </c:pt>
                <c:pt idx="84913">
                  <c:v>0.1024482</c:v>
                </c:pt>
                <c:pt idx="84914">
                  <c:v>0.10244880000000001</c:v>
                </c:pt>
                <c:pt idx="84915">
                  <c:v>0.10244929999999999</c:v>
                </c:pt>
                <c:pt idx="84916">
                  <c:v>0.1024499</c:v>
                </c:pt>
                <c:pt idx="84917">
                  <c:v>0.1024505</c:v>
                </c:pt>
                <c:pt idx="84918">
                  <c:v>0.102451</c:v>
                </c:pt>
                <c:pt idx="84919">
                  <c:v>0.1024516</c:v>
                </c:pt>
                <c:pt idx="84920">
                  <c:v>0.10245219999999999</c:v>
                </c:pt>
                <c:pt idx="84921">
                  <c:v>0.10245269999999999</c:v>
                </c:pt>
                <c:pt idx="84922">
                  <c:v>0.1024533</c:v>
                </c:pt>
                <c:pt idx="84923">
                  <c:v>0.1024539</c:v>
                </c:pt>
                <c:pt idx="84924">
                  <c:v>0.1024544</c:v>
                </c:pt>
                <c:pt idx="84925">
                  <c:v>0.102455</c:v>
                </c:pt>
                <c:pt idx="84926">
                  <c:v>0.10245559999999999</c:v>
                </c:pt>
                <c:pt idx="84927">
                  <c:v>0.10245609999999999</c:v>
                </c:pt>
                <c:pt idx="84928">
                  <c:v>0.1024567</c:v>
                </c:pt>
                <c:pt idx="84929">
                  <c:v>0.1024573</c:v>
                </c:pt>
                <c:pt idx="84930">
                  <c:v>0.1024578</c:v>
                </c:pt>
                <c:pt idx="84931">
                  <c:v>0.10245840000000001</c:v>
                </c:pt>
                <c:pt idx="84932">
                  <c:v>0.10245899999999999</c:v>
                </c:pt>
                <c:pt idx="84933">
                  <c:v>0.1024595</c:v>
                </c:pt>
                <c:pt idx="84934">
                  <c:v>0.1024601</c:v>
                </c:pt>
                <c:pt idx="84935">
                  <c:v>0.1024607</c:v>
                </c:pt>
                <c:pt idx="84936">
                  <c:v>0.1024612</c:v>
                </c:pt>
                <c:pt idx="84937">
                  <c:v>0.10246180000000001</c:v>
                </c:pt>
                <c:pt idx="84938">
                  <c:v>0.10246230000000001</c:v>
                </c:pt>
                <c:pt idx="84939">
                  <c:v>0.1024629</c:v>
                </c:pt>
                <c:pt idx="84940">
                  <c:v>0.1024634</c:v>
                </c:pt>
                <c:pt idx="84941">
                  <c:v>0.102464</c:v>
                </c:pt>
                <c:pt idx="84942">
                  <c:v>0.1024646</c:v>
                </c:pt>
                <c:pt idx="84943">
                  <c:v>0.1024651</c:v>
                </c:pt>
                <c:pt idx="84944">
                  <c:v>0.10246570000000001</c:v>
                </c:pt>
                <c:pt idx="84945">
                  <c:v>0.10246619999999999</c:v>
                </c:pt>
                <c:pt idx="84946">
                  <c:v>0.1024668</c:v>
                </c:pt>
                <c:pt idx="84947">
                  <c:v>0.1024674</c:v>
                </c:pt>
                <c:pt idx="84948">
                  <c:v>0.1024679</c:v>
                </c:pt>
                <c:pt idx="84949">
                  <c:v>0.1024685</c:v>
                </c:pt>
                <c:pt idx="84950">
                  <c:v>0.102469</c:v>
                </c:pt>
                <c:pt idx="84951">
                  <c:v>0.10246959999999999</c:v>
                </c:pt>
                <c:pt idx="84952">
                  <c:v>0.1024702</c:v>
                </c:pt>
                <c:pt idx="84953">
                  <c:v>0.1024707</c:v>
                </c:pt>
                <c:pt idx="84954">
                  <c:v>0.1024713</c:v>
                </c:pt>
                <c:pt idx="84955">
                  <c:v>0.1024718</c:v>
                </c:pt>
                <c:pt idx="84956">
                  <c:v>0.10247240000000001</c:v>
                </c:pt>
                <c:pt idx="84957">
                  <c:v>0.10247290000000001</c:v>
                </c:pt>
                <c:pt idx="84958">
                  <c:v>0.1024735</c:v>
                </c:pt>
                <c:pt idx="84959">
                  <c:v>0.102474</c:v>
                </c:pt>
                <c:pt idx="84960">
                  <c:v>0.1024746</c:v>
                </c:pt>
                <c:pt idx="84961">
                  <c:v>0.1024751</c:v>
                </c:pt>
                <c:pt idx="84962">
                  <c:v>0.1024757</c:v>
                </c:pt>
                <c:pt idx="84963">
                  <c:v>0.1024762</c:v>
                </c:pt>
                <c:pt idx="84964">
                  <c:v>0.10247680000000001</c:v>
                </c:pt>
                <c:pt idx="84965">
                  <c:v>0.10247729999999999</c:v>
                </c:pt>
                <c:pt idx="84966">
                  <c:v>0.1024779</c:v>
                </c:pt>
                <c:pt idx="84967">
                  <c:v>0.1024784</c:v>
                </c:pt>
                <c:pt idx="84968">
                  <c:v>0.102479</c:v>
                </c:pt>
                <c:pt idx="84969">
                  <c:v>0.1024795</c:v>
                </c:pt>
                <c:pt idx="84970">
                  <c:v>0.1024801</c:v>
                </c:pt>
                <c:pt idx="84971">
                  <c:v>0.10248060000000001</c:v>
                </c:pt>
                <c:pt idx="84972">
                  <c:v>0.10248119999999999</c:v>
                </c:pt>
                <c:pt idx="84973">
                  <c:v>0.1024817</c:v>
                </c:pt>
                <c:pt idx="84974">
                  <c:v>0.1024823</c:v>
                </c:pt>
                <c:pt idx="84975">
                  <c:v>0.1024828</c:v>
                </c:pt>
                <c:pt idx="84976">
                  <c:v>0.1024833</c:v>
                </c:pt>
                <c:pt idx="84977">
                  <c:v>0.1024839</c:v>
                </c:pt>
                <c:pt idx="84978">
                  <c:v>0.1024844</c:v>
                </c:pt>
                <c:pt idx="84979">
                  <c:v>0.10248500000000001</c:v>
                </c:pt>
                <c:pt idx="84980">
                  <c:v>0.10248549999999999</c:v>
                </c:pt>
                <c:pt idx="84981">
                  <c:v>0.1024861</c:v>
                </c:pt>
                <c:pt idx="84982">
                  <c:v>0.1024866</c:v>
                </c:pt>
                <c:pt idx="84983">
                  <c:v>0.1024872</c:v>
                </c:pt>
                <c:pt idx="84984">
                  <c:v>0.1024877</c:v>
                </c:pt>
                <c:pt idx="84985">
                  <c:v>0.1024882</c:v>
                </c:pt>
                <c:pt idx="84986">
                  <c:v>0.1024888</c:v>
                </c:pt>
                <c:pt idx="84987">
                  <c:v>0.10248930000000001</c:v>
                </c:pt>
                <c:pt idx="84988">
                  <c:v>0.10248989999999999</c:v>
                </c:pt>
                <c:pt idx="84989">
                  <c:v>0.1024904</c:v>
                </c:pt>
                <c:pt idx="84990">
                  <c:v>0.102491</c:v>
                </c:pt>
                <c:pt idx="84991">
                  <c:v>0.1024915</c:v>
                </c:pt>
                <c:pt idx="84992">
                  <c:v>0.102492</c:v>
                </c:pt>
                <c:pt idx="84993">
                  <c:v>0.1024926</c:v>
                </c:pt>
                <c:pt idx="84994">
                  <c:v>0.1024931</c:v>
                </c:pt>
                <c:pt idx="84995">
                  <c:v>0.10249369999999999</c:v>
                </c:pt>
                <c:pt idx="84996">
                  <c:v>0.10249419999999999</c:v>
                </c:pt>
                <c:pt idx="84997">
                  <c:v>0.10249469999999999</c:v>
                </c:pt>
                <c:pt idx="84998">
                  <c:v>0.1024953</c:v>
                </c:pt>
                <c:pt idx="84999">
                  <c:v>0.1024958</c:v>
                </c:pt>
                <c:pt idx="85000">
                  <c:v>0.1024963</c:v>
                </c:pt>
                <c:pt idx="85001">
                  <c:v>0.1024969</c:v>
                </c:pt>
                <c:pt idx="85002">
                  <c:v>0.1024974</c:v>
                </c:pt>
                <c:pt idx="85003">
                  <c:v>0.1024979</c:v>
                </c:pt>
                <c:pt idx="85004">
                  <c:v>0.10249850000000001</c:v>
                </c:pt>
                <c:pt idx="85005">
                  <c:v>0.10249900000000001</c:v>
                </c:pt>
                <c:pt idx="85006">
                  <c:v>0.1024996</c:v>
                </c:pt>
                <c:pt idx="85007">
                  <c:v>0.1025001</c:v>
                </c:pt>
                <c:pt idx="85008">
                  <c:v>0.1025006</c:v>
                </c:pt>
                <c:pt idx="85009">
                  <c:v>0.1025012</c:v>
                </c:pt>
                <c:pt idx="85010">
                  <c:v>0.1025017</c:v>
                </c:pt>
                <c:pt idx="85011">
                  <c:v>0.1025022</c:v>
                </c:pt>
                <c:pt idx="85012">
                  <c:v>0.10250280000000001</c:v>
                </c:pt>
                <c:pt idx="85013">
                  <c:v>0.10250330000000001</c:v>
                </c:pt>
                <c:pt idx="85014">
                  <c:v>0.10250380000000001</c:v>
                </c:pt>
                <c:pt idx="85015">
                  <c:v>0.1025044</c:v>
                </c:pt>
                <c:pt idx="85016">
                  <c:v>0.1025049</c:v>
                </c:pt>
                <c:pt idx="85017">
                  <c:v>0.1025054</c:v>
                </c:pt>
                <c:pt idx="85018">
                  <c:v>0.1025059</c:v>
                </c:pt>
                <c:pt idx="85019">
                  <c:v>0.1025065</c:v>
                </c:pt>
                <c:pt idx="85020">
                  <c:v>0.102507</c:v>
                </c:pt>
                <c:pt idx="85021">
                  <c:v>0.1025075</c:v>
                </c:pt>
                <c:pt idx="85022">
                  <c:v>0.1025081</c:v>
                </c:pt>
                <c:pt idx="85023">
                  <c:v>0.10250860000000001</c:v>
                </c:pt>
                <c:pt idx="85024">
                  <c:v>0.10250910000000001</c:v>
                </c:pt>
                <c:pt idx="85025">
                  <c:v>0.10250960000000001</c:v>
                </c:pt>
                <c:pt idx="85026">
                  <c:v>0.1025102</c:v>
                </c:pt>
                <c:pt idx="85027">
                  <c:v>0.1025107</c:v>
                </c:pt>
                <c:pt idx="85028">
                  <c:v>0.1025112</c:v>
                </c:pt>
                <c:pt idx="85029">
                  <c:v>0.1025118</c:v>
                </c:pt>
                <c:pt idx="85030">
                  <c:v>0.1025123</c:v>
                </c:pt>
                <c:pt idx="85031">
                  <c:v>0.1025128</c:v>
                </c:pt>
                <c:pt idx="85032">
                  <c:v>0.1025134</c:v>
                </c:pt>
                <c:pt idx="85033">
                  <c:v>0.10251390000000001</c:v>
                </c:pt>
                <c:pt idx="85034">
                  <c:v>0.10251440000000001</c:v>
                </c:pt>
                <c:pt idx="85035">
                  <c:v>0.10251490000000001</c:v>
                </c:pt>
                <c:pt idx="85036">
                  <c:v>0.1025155</c:v>
                </c:pt>
                <c:pt idx="85037">
                  <c:v>0.102516</c:v>
                </c:pt>
                <c:pt idx="85038">
                  <c:v>0.1025165</c:v>
                </c:pt>
                <c:pt idx="85039">
                  <c:v>0.102517</c:v>
                </c:pt>
                <c:pt idx="85040">
                  <c:v>0.1025175</c:v>
                </c:pt>
                <c:pt idx="85041">
                  <c:v>0.1025181</c:v>
                </c:pt>
                <c:pt idx="85042">
                  <c:v>0.1025186</c:v>
                </c:pt>
                <c:pt idx="85043">
                  <c:v>0.1025191</c:v>
                </c:pt>
                <c:pt idx="85044">
                  <c:v>0.1025196</c:v>
                </c:pt>
                <c:pt idx="85045">
                  <c:v>0.1025201</c:v>
                </c:pt>
                <c:pt idx="85046">
                  <c:v>0.10252070000000001</c:v>
                </c:pt>
                <c:pt idx="85047">
                  <c:v>0.10252120000000001</c:v>
                </c:pt>
                <c:pt idx="85048">
                  <c:v>0.10252169999999999</c:v>
                </c:pt>
                <c:pt idx="85049">
                  <c:v>0.10252219999999999</c:v>
                </c:pt>
                <c:pt idx="85050">
                  <c:v>0.1025228</c:v>
                </c:pt>
                <c:pt idx="85051">
                  <c:v>0.1025233</c:v>
                </c:pt>
                <c:pt idx="85052">
                  <c:v>0.1025238</c:v>
                </c:pt>
                <c:pt idx="85053">
                  <c:v>0.1025243</c:v>
                </c:pt>
                <c:pt idx="85054">
                  <c:v>0.1025248</c:v>
                </c:pt>
                <c:pt idx="85055">
                  <c:v>0.1025254</c:v>
                </c:pt>
                <c:pt idx="85056">
                  <c:v>0.1025259</c:v>
                </c:pt>
                <c:pt idx="85057">
                  <c:v>0.1025264</c:v>
                </c:pt>
                <c:pt idx="85058">
                  <c:v>0.1025269</c:v>
                </c:pt>
                <c:pt idx="85059">
                  <c:v>0.1025274</c:v>
                </c:pt>
                <c:pt idx="85060">
                  <c:v>0.10252799999999999</c:v>
                </c:pt>
                <c:pt idx="85061">
                  <c:v>0.10252849999999999</c:v>
                </c:pt>
                <c:pt idx="85062">
                  <c:v>0.102529</c:v>
                </c:pt>
                <c:pt idx="85063">
                  <c:v>0.1025295</c:v>
                </c:pt>
                <c:pt idx="85064">
                  <c:v>0.10253</c:v>
                </c:pt>
                <c:pt idx="85065">
                  <c:v>0.1025305</c:v>
                </c:pt>
                <c:pt idx="85066">
                  <c:v>0.102531</c:v>
                </c:pt>
                <c:pt idx="85067">
                  <c:v>0.1025316</c:v>
                </c:pt>
                <c:pt idx="85068">
                  <c:v>0.1025321</c:v>
                </c:pt>
                <c:pt idx="85069">
                  <c:v>0.1025326</c:v>
                </c:pt>
                <c:pt idx="85070">
                  <c:v>0.1025331</c:v>
                </c:pt>
                <c:pt idx="85071">
                  <c:v>0.1025336</c:v>
                </c:pt>
                <c:pt idx="85072">
                  <c:v>0.1025341</c:v>
                </c:pt>
                <c:pt idx="85073">
                  <c:v>0.1025346</c:v>
                </c:pt>
                <c:pt idx="85074">
                  <c:v>0.10253520000000001</c:v>
                </c:pt>
                <c:pt idx="85075">
                  <c:v>0.10253569999999999</c:v>
                </c:pt>
                <c:pt idx="85076">
                  <c:v>0.10253619999999999</c:v>
                </c:pt>
                <c:pt idx="85077">
                  <c:v>0.10253669999999999</c:v>
                </c:pt>
                <c:pt idx="85078">
                  <c:v>0.1025372</c:v>
                </c:pt>
                <c:pt idx="85079">
                  <c:v>0.1025377</c:v>
                </c:pt>
                <c:pt idx="85080">
                  <c:v>0.1025382</c:v>
                </c:pt>
                <c:pt idx="85081">
                  <c:v>0.1025387</c:v>
                </c:pt>
                <c:pt idx="85082">
                  <c:v>0.1025393</c:v>
                </c:pt>
                <c:pt idx="85083">
                  <c:v>0.1025398</c:v>
                </c:pt>
                <c:pt idx="85084">
                  <c:v>0.1025403</c:v>
                </c:pt>
                <c:pt idx="85085">
                  <c:v>0.1025408</c:v>
                </c:pt>
                <c:pt idx="85086">
                  <c:v>0.1025413</c:v>
                </c:pt>
                <c:pt idx="85087">
                  <c:v>0.1025418</c:v>
                </c:pt>
                <c:pt idx="85088">
                  <c:v>0.1025423</c:v>
                </c:pt>
                <c:pt idx="85089">
                  <c:v>0.1025428</c:v>
                </c:pt>
                <c:pt idx="85090">
                  <c:v>0.1025433</c:v>
                </c:pt>
                <c:pt idx="85091">
                  <c:v>0.1025438</c:v>
                </c:pt>
                <c:pt idx="85092">
                  <c:v>0.1025443</c:v>
                </c:pt>
                <c:pt idx="85093">
                  <c:v>0.10254480000000001</c:v>
                </c:pt>
                <c:pt idx="85094">
                  <c:v>0.10254530000000001</c:v>
                </c:pt>
                <c:pt idx="85095">
                  <c:v>0.10254580000000001</c:v>
                </c:pt>
                <c:pt idx="85096">
                  <c:v>0.1025464</c:v>
                </c:pt>
                <c:pt idx="85097">
                  <c:v>0.1025469</c:v>
                </c:pt>
                <c:pt idx="85098">
                  <c:v>0.1025474</c:v>
                </c:pt>
                <c:pt idx="85099">
                  <c:v>0.1025479</c:v>
                </c:pt>
                <c:pt idx="85100">
                  <c:v>0.1025484</c:v>
                </c:pt>
                <c:pt idx="85101">
                  <c:v>0.1025489</c:v>
                </c:pt>
                <c:pt idx="85102">
                  <c:v>0.1025494</c:v>
                </c:pt>
                <c:pt idx="85103">
                  <c:v>0.1025499</c:v>
                </c:pt>
                <c:pt idx="85104">
                  <c:v>0.1025504</c:v>
                </c:pt>
                <c:pt idx="85105">
                  <c:v>0.1025509</c:v>
                </c:pt>
                <c:pt idx="85106">
                  <c:v>0.1025514</c:v>
                </c:pt>
                <c:pt idx="85107">
                  <c:v>0.1025519</c:v>
                </c:pt>
                <c:pt idx="85108">
                  <c:v>0.1025524</c:v>
                </c:pt>
                <c:pt idx="85109">
                  <c:v>0.1025529</c:v>
                </c:pt>
                <c:pt idx="85110">
                  <c:v>0.1025534</c:v>
                </c:pt>
                <c:pt idx="85111">
                  <c:v>0.1025539</c:v>
                </c:pt>
                <c:pt idx="85112">
                  <c:v>0.1025544</c:v>
                </c:pt>
                <c:pt idx="85113">
                  <c:v>0.1025549</c:v>
                </c:pt>
                <c:pt idx="85114">
                  <c:v>0.1025554</c:v>
                </c:pt>
                <c:pt idx="85115">
                  <c:v>0.10255590000000001</c:v>
                </c:pt>
                <c:pt idx="85116">
                  <c:v>0.10255640000000001</c:v>
                </c:pt>
                <c:pt idx="85117">
                  <c:v>0.10255690000000001</c:v>
                </c:pt>
                <c:pt idx="85118">
                  <c:v>0.10255740000000001</c:v>
                </c:pt>
                <c:pt idx="85119">
                  <c:v>0.10255789999999999</c:v>
                </c:pt>
                <c:pt idx="85120">
                  <c:v>0.10255839999999999</c:v>
                </c:pt>
                <c:pt idx="85121">
                  <c:v>0.10255889999999999</c:v>
                </c:pt>
                <c:pt idx="85122">
                  <c:v>0.1025594</c:v>
                </c:pt>
                <c:pt idx="85123">
                  <c:v>0.1025599</c:v>
                </c:pt>
                <c:pt idx="85124">
                  <c:v>0.1025604</c:v>
                </c:pt>
                <c:pt idx="85125">
                  <c:v>0.1025609</c:v>
                </c:pt>
                <c:pt idx="85126">
                  <c:v>0.1025614</c:v>
                </c:pt>
                <c:pt idx="85127">
                  <c:v>0.1025619</c:v>
                </c:pt>
                <c:pt idx="85128">
                  <c:v>0.1025624</c:v>
                </c:pt>
                <c:pt idx="85129">
                  <c:v>0.1025629</c:v>
                </c:pt>
                <c:pt idx="85130">
                  <c:v>0.1025634</c:v>
                </c:pt>
                <c:pt idx="85131">
                  <c:v>0.1025639</c:v>
                </c:pt>
                <c:pt idx="85132">
                  <c:v>0.1025644</c:v>
                </c:pt>
                <c:pt idx="85133">
                  <c:v>0.1025649</c:v>
                </c:pt>
                <c:pt idx="85134">
                  <c:v>0.1025654</c:v>
                </c:pt>
                <c:pt idx="85135">
                  <c:v>0.1025659</c:v>
                </c:pt>
                <c:pt idx="85136">
                  <c:v>0.1025664</c:v>
                </c:pt>
                <c:pt idx="85137">
                  <c:v>0.1025669</c:v>
                </c:pt>
                <c:pt idx="85138">
                  <c:v>0.1025674</c:v>
                </c:pt>
                <c:pt idx="85139">
                  <c:v>0.1025679</c:v>
                </c:pt>
                <c:pt idx="85140">
                  <c:v>0.1025684</c:v>
                </c:pt>
                <c:pt idx="85141">
                  <c:v>0.1025689</c:v>
                </c:pt>
                <c:pt idx="85142">
                  <c:v>0.10256940000000001</c:v>
                </c:pt>
                <c:pt idx="85143">
                  <c:v>0.1025698</c:v>
                </c:pt>
                <c:pt idx="85144">
                  <c:v>0.1025703</c:v>
                </c:pt>
                <c:pt idx="85145">
                  <c:v>0.1025708</c:v>
                </c:pt>
                <c:pt idx="85146">
                  <c:v>0.1025713</c:v>
                </c:pt>
                <c:pt idx="85147">
                  <c:v>0.1025718</c:v>
                </c:pt>
                <c:pt idx="85148">
                  <c:v>0.10257230000000001</c:v>
                </c:pt>
                <c:pt idx="85149">
                  <c:v>0.10257280000000001</c:v>
                </c:pt>
                <c:pt idx="85150">
                  <c:v>0.10257330000000001</c:v>
                </c:pt>
                <c:pt idx="85151">
                  <c:v>0.10257380000000001</c:v>
                </c:pt>
                <c:pt idx="85152">
                  <c:v>0.10257429999999999</c:v>
                </c:pt>
                <c:pt idx="85153">
                  <c:v>0.10257479999999999</c:v>
                </c:pt>
                <c:pt idx="85154">
                  <c:v>0.10257529999999999</c:v>
                </c:pt>
                <c:pt idx="85155">
                  <c:v>0.10257570000000001</c:v>
                </c:pt>
                <c:pt idx="85156">
                  <c:v>0.10257620000000001</c:v>
                </c:pt>
                <c:pt idx="85157">
                  <c:v>0.10257670000000001</c:v>
                </c:pt>
                <c:pt idx="85158">
                  <c:v>0.10257719999999999</c:v>
                </c:pt>
                <c:pt idx="85159">
                  <c:v>0.10257769999999999</c:v>
                </c:pt>
                <c:pt idx="85160">
                  <c:v>0.10257819999999999</c:v>
                </c:pt>
                <c:pt idx="85161">
                  <c:v>0.10257869999999999</c:v>
                </c:pt>
                <c:pt idx="85162">
                  <c:v>0.1025792</c:v>
                </c:pt>
                <c:pt idx="85163">
                  <c:v>0.1025797</c:v>
                </c:pt>
                <c:pt idx="85164">
                  <c:v>0.1025802</c:v>
                </c:pt>
                <c:pt idx="85165">
                  <c:v>0.1025807</c:v>
                </c:pt>
                <c:pt idx="85166">
                  <c:v>0.10258109999999999</c:v>
                </c:pt>
                <c:pt idx="85167">
                  <c:v>0.1025816</c:v>
                </c:pt>
                <c:pt idx="85168">
                  <c:v>0.1025821</c:v>
                </c:pt>
                <c:pt idx="85169">
                  <c:v>0.1025826</c:v>
                </c:pt>
                <c:pt idx="85170">
                  <c:v>0.1025831</c:v>
                </c:pt>
                <c:pt idx="85171">
                  <c:v>0.1025836</c:v>
                </c:pt>
                <c:pt idx="85172">
                  <c:v>0.10258399999999999</c:v>
                </c:pt>
                <c:pt idx="85173">
                  <c:v>0.1025845</c:v>
                </c:pt>
                <c:pt idx="85174">
                  <c:v>0.102585</c:v>
                </c:pt>
                <c:pt idx="85175">
                  <c:v>0.1025855</c:v>
                </c:pt>
                <c:pt idx="85176">
                  <c:v>0.102586</c:v>
                </c:pt>
                <c:pt idx="85177">
                  <c:v>0.1025865</c:v>
                </c:pt>
                <c:pt idx="85178">
                  <c:v>0.10258689999999999</c:v>
                </c:pt>
                <c:pt idx="85179">
                  <c:v>0.1025874</c:v>
                </c:pt>
                <c:pt idx="85180">
                  <c:v>0.1025879</c:v>
                </c:pt>
                <c:pt idx="85181">
                  <c:v>0.1025884</c:v>
                </c:pt>
                <c:pt idx="85182">
                  <c:v>0.1025889</c:v>
                </c:pt>
                <c:pt idx="85183">
                  <c:v>0.1025894</c:v>
                </c:pt>
                <c:pt idx="85184">
                  <c:v>0.1025899</c:v>
                </c:pt>
                <c:pt idx="85185">
                  <c:v>0.1025903</c:v>
                </c:pt>
                <c:pt idx="85186">
                  <c:v>0.1025908</c:v>
                </c:pt>
                <c:pt idx="85187">
                  <c:v>0.1025913</c:v>
                </c:pt>
                <c:pt idx="85188">
                  <c:v>0.1025918</c:v>
                </c:pt>
                <c:pt idx="85189">
                  <c:v>0.1025923</c:v>
                </c:pt>
                <c:pt idx="85190">
                  <c:v>0.1025928</c:v>
                </c:pt>
                <c:pt idx="85191">
                  <c:v>0.1025932</c:v>
                </c:pt>
                <c:pt idx="85192">
                  <c:v>0.1025937</c:v>
                </c:pt>
                <c:pt idx="85193">
                  <c:v>0.1025942</c:v>
                </c:pt>
                <c:pt idx="85194">
                  <c:v>0.1025947</c:v>
                </c:pt>
                <c:pt idx="85195">
                  <c:v>0.1025952</c:v>
                </c:pt>
                <c:pt idx="85196">
                  <c:v>0.1025956</c:v>
                </c:pt>
                <c:pt idx="85197">
                  <c:v>0.1025961</c:v>
                </c:pt>
                <c:pt idx="85198">
                  <c:v>0.1025966</c:v>
                </c:pt>
                <c:pt idx="85199">
                  <c:v>0.1025971</c:v>
                </c:pt>
                <c:pt idx="85200">
                  <c:v>0.1025976</c:v>
                </c:pt>
                <c:pt idx="85201">
                  <c:v>0.10259790000000001</c:v>
                </c:pt>
                <c:pt idx="85202">
                  <c:v>0.1025983</c:v>
                </c:pt>
                <c:pt idx="85203">
                  <c:v>0.1025987</c:v>
                </c:pt>
                <c:pt idx="85204">
                  <c:v>0.102599</c:v>
                </c:pt>
                <c:pt idx="85205">
                  <c:v>0.10259939999999999</c:v>
                </c:pt>
                <c:pt idx="85206">
                  <c:v>0.1025997</c:v>
                </c:pt>
                <c:pt idx="85207">
                  <c:v>0.1026001</c:v>
                </c:pt>
                <c:pt idx="85208">
                  <c:v>0.1026005</c:v>
                </c:pt>
                <c:pt idx="85209">
                  <c:v>0.10260089999999999</c:v>
                </c:pt>
                <c:pt idx="85210">
                  <c:v>0.1026012</c:v>
                </c:pt>
                <c:pt idx="85211">
                  <c:v>0.1026016</c:v>
                </c:pt>
                <c:pt idx="85212">
                  <c:v>0.102602</c:v>
                </c:pt>
                <c:pt idx="85213">
                  <c:v>0.10260229999999999</c:v>
                </c:pt>
                <c:pt idx="85214">
                  <c:v>0.10260270000000001</c:v>
                </c:pt>
                <c:pt idx="85215">
                  <c:v>0.1026031</c:v>
                </c:pt>
                <c:pt idx="85216">
                  <c:v>0.1026035</c:v>
                </c:pt>
                <c:pt idx="85217">
                  <c:v>0.1026038</c:v>
                </c:pt>
                <c:pt idx="85218">
                  <c:v>0.10260420000000001</c:v>
                </c:pt>
                <c:pt idx="85219">
                  <c:v>0.1026046</c:v>
                </c:pt>
                <c:pt idx="85220">
                  <c:v>0.1026049</c:v>
                </c:pt>
                <c:pt idx="85221">
                  <c:v>0.1026053</c:v>
                </c:pt>
                <c:pt idx="85222">
                  <c:v>0.10260569999999999</c:v>
                </c:pt>
                <c:pt idx="85223">
                  <c:v>0.10260610000000001</c:v>
                </c:pt>
                <c:pt idx="85224">
                  <c:v>0.1026064</c:v>
                </c:pt>
                <c:pt idx="85225">
                  <c:v>0.1026068</c:v>
                </c:pt>
                <c:pt idx="85226">
                  <c:v>0.1026072</c:v>
                </c:pt>
                <c:pt idx="85227">
                  <c:v>0.10260759999999999</c:v>
                </c:pt>
                <c:pt idx="85228">
                  <c:v>0.1026079</c:v>
                </c:pt>
                <c:pt idx="85229">
                  <c:v>0.1026083</c:v>
                </c:pt>
                <c:pt idx="85230">
                  <c:v>0.1026087</c:v>
                </c:pt>
                <c:pt idx="85231">
                  <c:v>0.10260900000000001</c:v>
                </c:pt>
                <c:pt idx="85232">
                  <c:v>0.1026094</c:v>
                </c:pt>
                <c:pt idx="85233">
                  <c:v>0.1026098</c:v>
                </c:pt>
                <c:pt idx="85234">
                  <c:v>0.1026102</c:v>
                </c:pt>
                <c:pt idx="85235">
                  <c:v>0.10261049999999999</c:v>
                </c:pt>
                <c:pt idx="85236">
                  <c:v>0.1026109</c:v>
                </c:pt>
                <c:pt idx="85237">
                  <c:v>0.1026113</c:v>
                </c:pt>
                <c:pt idx="85238">
                  <c:v>0.1026117</c:v>
                </c:pt>
                <c:pt idx="85239">
                  <c:v>0.10261199999999999</c:v>
                </c:pt>
                <c:pt idx="85240">
                  <c:v>0.10261240000000001</c:v>
                </c:pt>
                <c:pt idx="85241">
                  <c:v>0.1026128</c:v>
                </c:pt>
                <c:pt idx="85242">
                  <c:v>0.1026132</c:v>
                </c:pt>
                <c:pt idx="85243">
                  <c:v>0.1026136</c:v>
                </c:pt>
                <c:pt idx="85244">
                  <c:v>0.10261389999999999</c:v>
                </c:pt>
                <c:pt idx="85245">
                  <c:v>0.10261430000000001</c:v>
                </c:pt>
                <c:pt idx="85246">
                  <c:v>0.1026147</c:v>
                </c:pt>
                <c:pt idx="85247">
                  <c:v>0.1026151</c:v>
                </c:pt>
                <c:pt idx="85248">
                  <c:v>0.1026155</c:v>
                </c:pt>
                <c:pt idx="85249">
                  <c:v>0.10261579999999999</c:v>
                </c:pt>
                <c:pt idx="85250">
                  <c:v>0.1026162</c:v>
                </c:pt>
                <c:pt idx="85251">
                  <c:v>0.1026166</c:v>
                </c:pt>
                <c:pt idx="85252">
                  <c:v>0.102617</c:v>
                </c:pt>
                <c:pt idx="85253">
                  <c:v>0.1026174</c:v>
                </c:pt>
                <c:pt idx="85254">
                  <c:v>0.10261770000000001</c:v>
                </c:pt>
                <c:pt idx="85255">
                  <c:v>0.1026181</c:v>
                </c:pt>
                <c:pt idx="85256">
                  <c:v>0.1026185</c:v>
                </c:pt>
                <c:pt idx="85257">
                  <c:v>0.1026189</c:v>
                </c:pt>
                <c:pt idx="85258">
                  <c:v>0.1026193</c:v>
                </c:pt>
                <c:pt idx="85259">
                  <c:v>0.10261960000000001</c:v>
                </c:pt>
                <c:pt idx="85260">
                  <c:v>0.10262</c:v>
                </c:pt>
                <c:pt idx="85261">
                  <c:v>0.1026204</c:v>
                </c:pt>
                <c:pt idx="85262">
                  <c:v>0.1026208</c:v>
                </c:pt>
                <c:pt idx="85263">
                  <c:v>0.1026212</c:v>
                </c:pt>
                <c:pt idx="85264">
                  <c:v>0.1026215</c:v>
                </c:pt>
                <c:pt idx="85265">
                  <c:v>0.1026219</c:v>
                </c:pt>
                <c:pt idx="85266">
                  <c:v>0.1026223</c:v>
                </c:pt>
                <c:pt idx="85267">
                  <c:v>0.1026227</c:v>
                </c:pt>
                <c:pt idx="85268">
                  <c:v>0.10262309999999999</c:v>
                </c:pt>
                <c:pt idx="85269">
                  <c:v>0.1026234</c:v>
                </c:pt>
                <c:pt idx="85270">
                  <c:v>0.1026238</c:v>
                </c:pt>
                <c:pt idx="85271">
                  <c:v>0.1026242</c:v>
                </c:pt>
                <c:pt idx="85272">
                  <c:v>0.1026246</c:v>
                </c:pt>
                <c:pt idx="85273">
                  <c:v>0.10262499999999999</c:v>
                </c:pt>
                <c:pt idx="85274">
                  <c:v>0.1026253</c:v>
                </c:pt>
                <c:pt idx="85275">
                  <c:v>0.1026257</c:v>
                </c:pt>
                <c:pt idx="85276">
                  <c:v>0.1026261</c:v>
                </c:pt>
                <c:pt idx="85277">
                  <c:v>0.1026265</c:v>
                </c:pt>
                <c:pt idx="85278">
                  <c:v>0.10262689999999999</c:v>
                </c:pt>
                <c:pt idx="85279">
                  <c:v>0.1026272</c:v>
                </c:pt>
                <c:pt idx="85280">
                  <c:v>0.1026276</c:v>
                </c:pt>
                <c:pt idx="85281">
                  <c:v>0.102628</c:v>
                </c:pt>
                <c:pt idx="85282">
                  <c:v>0.10262839999999999</c:v>
                </c:pt>
                <c:pt idx="85283">
                  <c:v>0.10262880000000001</c:v>
                </c:pt>
                <c:pt idx="85284">
                  <c:v>0.1026291</c:v>
                </c:pt>
                <c:pt idx="85285">
                  <c:v>0.1026295</c:v>
                </c:pt>
                <c:pt idx="85286">
                  <c:v>0.1026299</c:v>
                </c:pt>
                <c:pt idx="85287">
                  <c:v>0.10263029999999999</c:v>
                </c:pt>
                <c:pt idx="85288">
                  <c:v>0.10263070000000001</c:v>
                </c:pt>
                <c:pt idx="85289">
                  <c:v>0.102631</c:v>
                </c:pt>
                <c:pt idx="85290">
                  <c:v>0.1026314</c:v>
                </c:pt>
                <c:pt idx="85291">
                  <c:v>0.1026318</c:v>
                </c:pt>
                <c:pt idx="85292">
                  <c:v>0.10263220000000001</c:v>
                </c:pt>
                <c:pt idx="85293">
                  <c:v>0.1026326</c:v>
                </c:pt>
                <c:pt idx="85294">
                  <c:v>0.1026329</c:v>
                </c:pt>
                <c:pt idx="85295">
                  <c:v>0.1026333</c:v>
                </c:pt>
                <c:pt idx="85296">
                  <c:v>0.10263369999999999</c:v>
                </c:pt>
                <c:pt idx="85297">
                  <c:v>0.10263410000000001</c:v>
                </c:pt>
                <c:pt idx="85298">
                  <c:v>0.1026345</c:v>
                </c:pt>
                <c:pt idx="85299">
                  <c:v>0.1026348</c:v>
                </c:pt>
                <c:pt idx="85300">
                  <c:v>0.1026352</c:v>
                </c:pt>
                <c:pt idx="85301">
                  <c:v>0.10263559999999999</c:v>
                </c:pt>
                <c:pt idx="85302">
                  <c:v>0.10263600000000001</c:v>
                </c:pt>
                <c:pt idx="85303">
                  <c:v>0.1026364</c:v>
                </c:pt>
                <c:pt idx="85304">
                  <c:v>0.1026367</c:v>
                </c:pt>
                <c:pt idx="85305">
                  <c:v>0.1026371</c:v>
                </c:pt>
                <c:pt idx="85306">
                  <c:v>0.10263750000000001</c:v>
                </c:pt>
                <c:pt idx="85307">
                  <c:v>0.1026379</c:v>
                </c:pt>
                <c:pt idx="85308">
                  <c:v>0.1026383</c:v>
                </c:pt>
                <c:pt idx="85309">
                  <c:v>0.1026386</c:v>
                </c:pt>
                <c:pt idx="85310">
                  <c:v>0.10263899999999999</c:v>
                </c:pt>
                <c:pt idx="85311">
                  <c:v>0.10263940000000001</c:v>
                </c:pt>
                <c:pt idx="85312">
                  <c:v>0.1026398</c:v>
                </c:pt>
                <c:pt idx="85313">
                  <c:v>0.1026402</c:v>
                </c:pt>
                <c:pt idx="85314">
                  <c:v>0.1026405</c:v>
                </c:pt>
                <c:pt idx="85315">
                  <c:v>0.10264089999999999</c:v>
                </c:pt>
                <c:pt idx="85316">
                  <c:v>0.1026413</c:v>
                </c:pt>
                <c:pt idx="85317">
                  <c:v>0.1026417</c:v>
                </c:pt>
                <c:pt idx="85318">
                  <c:v>0.1026421</c:v>
                </c:pt>
                <c:pt idx="85319">
                  <c:v>0.10264239999999999</c:v>
                </c:pt>
                <c:pt idx="85320">
                  <c:v>0.10264280000000001</c:v>
                </c:pt>
                <c:pt idx="85321">
                  <c:v>0.1026432</c:v>
                </c:pt>
                <c:pt idx="85322">
                  <c:v>0.1026436</c:v>
                </c:pt>
                <c:pt idx="85323">
                  <c:v>0.102644</c:v>
                </c:pt>
                <c:pt idx="85324">
                  <c:v>0.10264429999999999</c:v>
                </c:pt>
                <c:pt idx="85325">
                  <c:v>0.10264470000000001</c:v>
                </c:pt>
                <c:pt idx="85326">
                  <c:v>0.1026451</c:v>
                </c:pt>
                <c:pt idx="85327">
                  <c:v>0.1026455</c:v>
                </c:pt>
                <c:pt idx="85328">
                  <c:v>0.1026459</c:v>
                </c:pt>
                <c:pt idx="85329">
                  <c:v>0.10264620000000001</c:v>
                </c:pt>
                <c:pt idx="85330">
                  <c:v>0.1026466</c:v>
                </c:pt>
                <c:pt idx="85331">
                  <c:v>0.102647</c:v>
                </c:pt>
                <c:pt idx="85332">
                  <c:v>0.1026474</c:v>
                </c:pt>
                <c:pt idx="85333">
                  <c:v>0.1026478</c:v>
                </c:pt>
                <c:pt idx="85334">
                  <c:v>0.10264810000000001</c:v>
                </c:pt>
                <c:pt idx="85335">
                  <c:v>0.1026485</c:v>
                </c:pt>
                <c:pt idx="85336">
                  <c:v>0.1026489</c:v>
                </c:pt>
                <c:pt idx="85337">
                  <c:v>0.1026493</c:v>
                </c:pt>
                <c:pt idx="85338">
                  <c:v>0.1026497</c:v>
                </c:pt>
                <c:pt idx="85339">
                  <c:v>0.10265000000000001</c:v>
                </c:pt>
                <c:pt idx="85340">
                  <c:v>0.1026504</c:v>
                </c:pt>
                <c:pt idx="85341">
                  <c:v>0.1026508</c:v>
                </c:pt>
                <c:pt idx="85342">
                  <c:v>0.1026512</c:v>
                </c:pt>
                <c:pt idx="85343">
                  <c:v>0.1026516</c:v>
                </c:pt>
                <c:pt idx="85344">
                  <c:v>0.1026519</c:v>
                </c:pt>
                <c:pt idx="85345">
                  <c:v>0.1026523</c:v>
                </c:pt>
                <c:pt idx="85346">
                  <c:v>0.1026527</c:v>
                </c:pt>
                <c:pt idx="85347">
                  <c:v>0.1026531</c:v>
                </c:pt>
                <c:pt idx="85348">
                  <c:v>0.10265349999999999</c:v>
                </c:pt>
                <c:pt idx="85349">
                  <c:v>0.1026538</c:v>
                </c:pt>
                <c:pt idx="85350">
                  <c:v>0.1026542</c:v>
                </c:pt>
                <c:pt idx="85351">
                  <c:v>0.1026546</c:v>
                </c:pt>
                <c:pt idx="85352">
                  <c:v>0.102655</c:v>
                </c:pt>
                <c:pt idx="85353">
                  <c:v>0.10265539999999999</c:v>
                </c:pt>
                <c:pt idx="85354">
                  <c:v>0.1026557</c:v>
                </c:pt>
                <c:pt idx="85355">
                  <c:v>0.1026561</c:v>
                </c:pt>
                <c:pt idx="85356">
                  <c:v>0.1026565</c:v>
                </c:pt>
                <c:pt idx="85357">
                  <c:v>0.1026569</c:v>
                </c:pt>
                <c:pt idx="85358">
                  <c:v>0.10265730000000001</c:v>
                </c:pt>
                <c:pt idx="85359">
                  <c:v>0.1026576</c:v>
                </c:pt>
                <c:pt idx="85360">
                  <c:v>0.102658</c:v>
                </c:pt>
                <c:pt idx="85361">
                  <c:v>0.1026584</c:v>
                </c:pt>
                <c:pt idx="85362">
                  <c:v>0.10265879999999999</c:v>
                </c:pt>
                <c:pt idx="85363">
                  <c:v>0.10265920000000001</c:v>
                </c:pt>
                <c:pt idx="85364">
                  <c:v>0.1026595</c:v>
                </c:pt>
                <c:pt idx="85365">
                  <c:v>0.1026599</c:v>
                </c:pt>
                <c:pt idx="85366">
                  <c:v>0.1026603</c:v>
                </c:pt>
                <c:pt idx="85367">
                  <c:v>0.10266069999999999</c:v>
                </c:pt>
                <c:pt idx="85368">
                  <c:v>0.10266110000000001</c:v>
                </c:pt>
                <c:pt idx="85369">
                  <c:v>0.1026614</c:v>
                </c:pt>
                <c:pt idx="85370">
                  <c:v>0.1026618</c:v>
                </c:pt>
                <c:pt idx="85371">
                  <c:v>0.1026622</c:v>
                </c:pt>
                <c:pt idx="85372">
                  <c:v>0.10266260000000001</c:v>
                </c:pt>
                <c:pt idx="85373">
                  <c:v>0.102663</c:v>
                </c:pt>
                <c:pt idx="85374">
                  <c:v>0.1026633</c:v>
                </c:pt>
                <c:pt idx="85375">
                  <c:v>0.1026637</c:v>
                </c:pt>
                <c:pt idx="85376">
                  <c:v>0.10266409999999999</c:v>
                </c:pt>
                <c:pt idx="85377">
                  <c:v>0.10266450000000001</c:v>
                </c:pt>
                <c:pt idx="85378">
                  <c:v>0.1026649</c:v>
                </c:pt>
                <c:pt idx="85379">
                  <c:v>0.1026653</c:v>
                </c:pt>
                <c:pt idx="85380">
                  <c:v>0.1026656</c:v>
                </c:pt>
                <c:pt idx="85381">
                  <c:v>0.10266599999999999</c:v>
                </c:pt>
                <c:pt idx="85382">
                  <c:v>0.1026664</c:v>
                </c:pt>
                <c:pt idx="85383">
                  <c:v>0.1026668</c:v>
                </c:pt>
                <c:pt idx="85384">
                  <c:v>0.1026672</c:v>
                </c:pt>
                <c:pt idx="85385">
                  <c:v>0.1026676</c:v>
                </c:pt>
                <c:pt idx="85386">
                  <c:v>0.102668</c:v>
                </c:pt>
                <c:pt idx="85387">
                  <c:v>0.10266840000000001</c:v>
                </c:pt>
                <c:pt idx="85388">
                  <c:v>0.1026687</c:v>
                </c:pt>
                <c:pt idx="85389">
                  <c:v>0.1026691</c:v>
                </c:pt>
                <c:pt idx="85390">
                  <c:v>0.1026695</c:v>
                </c:pt>
                <c:pt idx="85391">
                  <c:v>0.10266989999999999</c:v>
                </c:pt>
                <c:pt idx="85392">
                  <c:v>0.10267030000000001</c:v>
                </c:pt>
                <c:pt idx="85393">
                  <c:v>0.1026707</c:v>
                </c:pt>
                <c:pt idx="85394">
                  <c:v>0.1026711</c:v>
                </c:pt>
                <c:pt idx="85395">
                  <c:v>0.1026715</c:v>
                </c:pt>
                <c:pt idx="85396">
                  <c:v>0.10267179999999999</c:v>
                </c:pt>
                <c:pt idx="85397">
                  <c:v>0.10267220000000001</c:v>
                </c:pt>
                <c:pt idx="85398">
                  <c:v>0.1026726</c:v>
                </c:pt>
                <c:pt idx="85399">
                  <c:v>0.102673</c:v>
                </c:pt>
                <c:pt idx="85400">
                  <c:v>0.1026734</c:v>
                </c:pt>
                <c:pt idx="85401">
                  <c:v>0.1026738</c:v>
                </c:pt>
                <c:pt idx="85402">
                  <c:v>0.10267419999999999</c:v>
                </c:pt>
                <c:pt idx="85403">
                  <c:v>0.1026746</c:v>
                </c:pt>
                <c:pt idx="85404">
                  <c:v>0.1026749</c:v>
                </c:pt>
                <c:pt idx="85405">
                  <c:v>0.1026753</c:v>
                </c:pt>
                <c:pt idx="85406">
                  <c:v>0.10267569999999999</c:v>
                </c:pt>
                <c:pt idx="85407">
                  <c:v>0.10267610000000001</c:v>
                </c:pt>
                <c:pt idx="85408">
                  <c:v>0.1026765</c:v>
                </c:pt>
                <c:pt idx="85409">
                  <c:v>0.1026769</c:v>
                </c:pt>
                <c:pt idx="85410">
                  <c:v>0.1026773</c:v>
                </c:pt>
                <c:pt idx="85411">
                  <c:v>0.1026777</c:v>
                </c:pt>
                <c:pt idx="85412">
                  <c:v>0.10267800000000001</c:v>
                </c:pt>
                <c:pt idx="85413">
                  <c:v>0.1026784</c:v>
                </c:pt>
                <c:pt idx="85414">
                  <c:v>0.1026788</c:v>
                </c:pt>
                <c:pt idx="85415">
                  <c:v>0.1026792</c:v>
                </c:pt>
                <c:pt idx="85416">
                  <c:v>0.1026796</c:v>
                </c:pt>
                <c:pt idx="85417">
                  <c:v>0.10267999999999999</c:v>
                </c:pt>
                <c:pt idx="85418">
                  <c:v>0.10268040000000001</c:v>
                </c:pt>
                <c:pt idx="85419">
                  <c:v>0.1026808</c:v>
                </c:pt>
                <c:pt idx="85420">
                  <c:v>0.1026811</c:v>
                </c:pt>
                <c:pt idx="85421">
                  <c:v>0.10268149999999999</c:v>
                </c:pt>
                <c:pt idx="85422">
                  <c:v>0.10268190000000001</c:v>
                </c:pt>
                <c:pt idx="85423">
                  <c:v>0.1026823</c:v>
                </c:pt>
                <c:pt idx="85424">
                  <c:v>0.1026827</c:v>
                </c:pt>
                <c:pt idx="85425">
                  <c:v>0.1026831</c:v>
                </c:pt>
                <c:pt idx="85426">
                  <c:v>0.1026835</c:v>
                </c:pt>
                <c:pt idx="85427">
                  <c:v>0.10268380000000001</c:v>
                </c:pt>
                <c:pt idx="85428">
                  <c:v>0.1026842</c:v>
                </c:pt>
                <c:pt idx="85429">
                  <c:v>0.1026846</c:v>
                </c:pt>
                <c:pt idx="85430">
                  <c:v>0.102685</c:v>
                </c:pt>
                <c:pt idx="85431">
                  <c:v>0.1026854</c:v>
                </c:pt>
                <c:pt idx="85432">
                  <c:v>0.10268579999999999</c:v>
                </c:pt>
                <c:pt idx="85433">
                  <c:v>0.10268620000000001</c:v>
                </c:pt>
                <c:pt idx="85434">
                  <c:v>0.1026866</c:v>
                </c:pt>
                <c:pt idx="85435">
                  <c:v>0.1026869</c:v>
                </c:pt>
                <c:pt idx="85436">
                  <c:v>0.1026873</c:v>
                </c:pt>
                <c:pt idx="85437">
                  <c:v>0.10268770000000001</c:v>
                </c:pt>
                <c:pt idx="85438">
                  <c:v>0.1026881</c:v>
                </c:pt>
                <c:pt idx="85439">
                  <c:v>0.1026885</c:v>
                </c:pt>
                <c:pt idx="85440">
                  <c:v>0.1026889</c:v>
                </c:pt>
                <c:pt idx="85441">
                  <c:v>0.1026893</c:v>
                </c:pt>
                <c:pt idx="85442">
                  <c:v>0.10268969999999999</c:v>
                </c:pt>
                <c:pt idx="85443">
                  <c:v>0.10269</c:v>
                </c:pt>
                <c:pt idx="85444">
                  <c:v>0.1026904</c:v>
                </c:pt>
                <c:pt idx="85445">
                  <c:v>0.1026908</c:v>
                </c:pt>
                <c:pt idx="85446">
                  <c:v>0.1026912</c:v>
                </c:pt>
                <c:pt idx="85447">
                  <c:v>0.10269159999999999</c:v>
                </c:pt>
                <c:pt idx="85448">
                  <c:v>0.10269200000000001</c:v>
                </c:pt>
                <c:pt idx="85449">
                  <c:v>0.1026924</c:v>
                </c:pt>
                <c:pt idx="85450">
                  <c:v>0.1026928</c:v>
                </c:pt>
                <c:pt idx="85451">
                  <c:v>0.1026931</c:v>
                </c:pt>
                <c:pt idx="85452">
                  <c:v>0.10269349999999999</c:v>
                </c:pt>
                <c:pt idx="85453">
                  <c:v>0.1026939</c:v>
                </c:pt>
                <c:pt idx="85454">
                  <c:v>0.1026943</c:v>
                </c:pt>
                <c:pt idx="85455">
                  <c:v>0.1026947</c:v>
                </c:pt>
                <c:pt idx="85456">
                  <c:v>0.1026951</c:v>
                </c:pt>
                <c:pt idx="85457">
                  <c:v>0.1026955</c:v>
                </c:pt>
                <c:pt idx="85458">
                  <c:v>0.10269590000000001</c:v>
                </c:pt>
                <c:pt idx="85459">
                  <c:v>0.1026962</c:v>
                </c:pt>
                <c:pt idx="85460">
                  <c:v>0.1026966</c:v>
                </c:pt>
                <c:pt idx="85461">
                  <c:v>0.102697</c:v>
                </c:pt>
                <c:pt idx="85462">
                  <c:v>0.10269739999999999</c:v>
                </c:pt>
                <c:pt idx="85463">
                  <c:v>0.10269780000000001</c:v>
                </c:pt>
                <c:pt idx="85464">
                  <c:v>0.1026982</c:v>
                </c:pt>
                <c:pt idx="85465">
                  <c:v>0.1026986</c:v>
                </c:pt>
                <c:pt idx="85466">
                  <c:v>0.102699</c:v>
                </c:pt>
                <c:pt idx="85467">
                  <c:v>0.10269929999999999</c:v>
                </c:pt>
                <c:pt idx="85468">
                  <c:v>0.1026997</c:v>
                </c:pt>
                <c:pt idx="85469">
                  <c:v>0.1027001</c:v>
                </c:pt>
                <c:pt idx="85470">
                  <c:v>0.1027005</c:v>
                </c:pt>
                <c:pt idx="85471">
                  <c:v>0.1027009</c:v>
                </c:pt>
                <c:pt idx="85472">
                  <c:v>0.1027013</c:v>
                </c:pt>
                <c:pt idx="85473">
                  <c:v>0.10270170000000001</c:v>
                </c:pt>
                <c:pt idx="85474">
                  <c:v>0.1027021</c:v>
                </c:pt>
                <c:pt idx="85475">
                  <c:v>0.1027024</c:v>
                </c:pt>
                <c:pt idx="85476">
                  <c:v>0.1027028</c:v>
                </c:pt>
                <c:pt idx="85477">
                  <c:v>0.10270319999999999</c:v>
                </c:pt>
                <c:pt idx="85478">
                  <c:v>0.10270360000000001</c:v>
                </c:pt>
                <c:pt idx="85479">
                  <c:v>0.102704</c:v>
                </c:pt>
                <c:pt idx="85480">
                  <c:v>0.1027044</c:v>
                </c:pt>
                <c:pt idx="85481">
                  <c:v>0.1027048</c:v>
                </c:pt>
                <c:pt idx="85482">
                  <c:v>0.1027052</c:v>
                </c:pt>
                <c:pt idx="85483">
                  <c:v>0.10270550000000001</c:v>
                </c:pt>
                <c:pt idx="85484">
                  <c:v>0.1027059</c:v>
                </c:pt>
                <c:pt idx="85485">
                  <c:v>0.1027063</c:v>
                </c:pt>
                <c:pt idx="85486">
                  <c:v>0.1027067</c:v>
                </c:pt>
                <c:pt idx="85487">
                  <c:v>0.1027071</c:v>
                </c:pt>
                <c:pt idx="85488">
                  <c:v>0.10270749999999999</c:v>
                </c:pt>
                <c:pt idx="85489">
                  <c:v>0.1027079</c:v>
                </c:pt>
                <c:pt idx="85490">
                  <c:v>0.1027083</c:v>
                </c:pt>
                <c:pt idx="85491">
                  <c:v>0.1027086</c:v>
                </c:pt>
                <c:pt idx="85492">
                  <c:v>0.10270899999999999</c:v>
                </c:pt>
                <c:pt idx="85493">
                  <c:v>0.10270940000000001</c:v>
                </c:pt>
                <c:pt idx="85494">
                  <c:v>0.1027098</c:v>
                </c:pt>
                <c:pt idx="85495">
                  <c:v>0.1027102</c:v>
                </c:pt>
                <c:pt idx="85496">
                  <c:v>0.1027106</c:v>
                </c:pt>
                <c:pt idx="85497">
                  <c:v>0.102711</c:v>
                </c:pt>
                <c:pt idx="85498">
                  <c:v>0.10271139999999999</c:v>
                </c:pt>
                <c:pt idx="85499">
                  <c:v>0.1027117</c:v>
                </c:pt>
                <c:pt idx="85500">
                  <c:v>0.1027121</c:v>
                </c:pt>
                <c:pt idx="85501">
                  <c:v>0.1027125</c:v>
                </c:pt>
                <c:pt idx="85502">
                  <c:v>0.1027129</c:v>
                </c:pt>
                <c:pt idx="85503">
                  <c:v>0.10271329999999999</c:v>
                </c:pt>
                <c:pt idx="85504">
                  <c:v>0.1027137</c:v>
                </c:pt>
                <c:pt idx="85505">
                  <c:v>0.1027141</c:v>
                </c:pt>
                <c:pt idx="85506">
                  <c:v>0.1027145</c:v>
                </c:pt>
                <c:pt idx="85507">
                  <c:v>0.10271479999999999</c:v>
                </c:pt>
                <c:pt idx="85508">
                  <c:v>0.10271520000000001</c:v>
                </c:pt>
                <c:pt idx="85509">
                  <c:v>0.1027156</c:v>
                </c:pt>
                <c:pt idx="85510">
                  <c:v>0.102716</c:v>
                </c:pt>
                <c:pt idx="85511">
                  <c:v>0.1027164</c:v>
                </c:pt>
                <c:pt idx="85512">
                  <c:v>0.1027168</c:v>
                </c:pt>
                <c:pt idx="85513">
                  <c:v>0.10271719999999999</c:v>
                </c:pt>
                <c:pt idx="85514">
                  <c:v>0.10271760000000001</c:v>
                </c:pt>
                <c:pt idx="85515">
                  <c:v>0.1027179</c:v>
                </c:pt>
                <c:pt idx="85516">
                  <c:v>0.1027183</c:v>
                </c:pt>
                <c:pt idx="85517">
                  <c:v>0.1027187</c:v>
                </c:pt>
                <c:pt idx="85518">
                  <c:v>0.10271909999999999</c:v>
                </c:pt>
                <c:pt idx="85519">
                  <c:v>0.10271950000000001</c:v>
                </c:pt>
                <c:pt idx="85520">
                  <c:v>0.1027199</c:v>
                </c:pt>
                <c:pt idx="85521">
                  <c:v>0.1027203</c:v>
                </c:pt>
                <c:pt idx="85522">
                  <c:v>0.1027207</c:v>
                </c:pt>
                <c:pt idx="85523">
                  <c:v>0.10272100000000001</c:v>
                </c:pt>
                <c:pt idx="85524">
                  <c:v>0.1027214</c:v>
                </c:pt>
                <c:pt idx="85525">
                  <c:v>0.1027218</c:v>
                </c:pt>
                <c:pt idx="85526">
                  <c:v>0.1027222</c:v>
                </c:pt>
                <c:pt idx="85527">
                  <c:v>0.1027226</c:v>
                </c:pt>
                <c:pt idx="85528">
                  <c:v>0.10272299999999999</c:v>
                </c:pt>
                <c:pt idx="85529">
                  <c:v>0.10272340000000001</c:v>
                </c:pt>
                <c:pt idx="85530">
                  <c:v>0.1027238</c:v>
                </c:pt>
                <c:pt idx="85531">
                  <c:v>0.1027241</c:v>
                </c:pt>
                <c:pt idx="85532">
                  <c:v>0.1027245</c:v>
                </c:pt>
                <c:pt idx="85533">
                  <c:v>0.10272489999999999</c:v>
                </c:pt>
                <c:pt idx="85534">
                  <c:v>0.10272530000000001</c:v>
                </c:pt>
                <c:pt idx="85535">
                  <c:v>0.1027257</c:v>
                </c:pt>
                <c:pt idx="85536">
                  <c:v>0.1027261</c:v>
                </c:pt>
                <c:pt idx="85537">
                  <c:v>0.1027265</c:v>
                </c:pt>
                <c:pt idx="85538">
                  <c:v>0.1027269</c:v>
                </c:pt>
                <c:pt idx="85539">
                  <c:v>0.1027272</c:v>
                </c:pt>
                <c:pt idx="85540">
                  <c:v>0.1027276</c:v>
                </c:pt>
                <c:pt idx="85541">
                  <c:v>0.102728</c:v>
                </c:pt>
                <c:pt idx="85542">
                  <c:v>0.1027284</c:v>
                </c:pt>
                <c:pt idx="85543">
                  <c:v>0.1027288</c:v>
                </c:pt>
                <c:pt idx="85544">
                  <c:v>0.10272920000000001</c:v>
                </c:pt>
                <c:pt idx="85545">
                  <c:v>0.1027296</c:v>
                </c:pt>
                <c:pt idx="85546">
                  <c:v>0.10273</c:v>
                </c:pt>
                <c:pt idx="85547">
                  <c:v>0.1027303</c:v>
                </c:pt>
                <c:pt idx="85548">
                  <c:v>0.10273069999999999</c:v>
                </c:pt>
                <c:pt idx="85549">
                  <c:v>0.10273110000000001</c:v>
                </c:pt>
                <c:pt idx="85550">
                  <c:v>0.1027315</c:v>
                </c:pt>
                <c:pt idx="85551">
                  <c:v>0.1027319</c:v>
                </c:pt>
                <c:pt idx="85552">
                  <c:v>0.1027323</c:v>
                </c:pt>
                <c:pt idx="85553">
                  <c:v>0.1027327</c:v>
                </c:pt>
                <c:pt idx="85554">
                  <c:v>0.10273309999999999</c:v>
                </c:pt>
                <c:pt idx="85555">
                  <c:v>0.1027334</c:v>
                </c:pt>
                <c:pt idx="85556">
                  <c:v>0.1027338</c:v>
                </c:pt>
                <c:pt idx="85557">
                  <c:v>0.1027342</c:v>
                </c:pt>
                <c:pt idx="85558">
                  <c:v>0.1027346</c:v>
                </c:pt>
                <c:pt idx="85559">
                  <c:v>0.10273500000000001</c:v>
                </c:pt>
                <c:pt idx="85560">
                  <c:v>0.1027354</c:v>
                </c:pt>
                <c:pt idx="85561">
                  <c:v>0.1027358</c:v>
                </c:pt>
                <c:pt idx="85562">
                  <c:v>0.1027362</c:v>
                </c:pt>
                <c:pt idx="85563">
                  <c:v>0.10273649999999999</c:v>
                </c:pt>
                <c:pt idx="85564">
                  <c:v>0.10273690000000001</c:v>
                </c:pt>
                <c:pt idx="85565">
                  <c:v>0.1027373</c:v>
                </c:pt>
                <c:pt idx="85566">
                  <c:v>0.1027377</c:v>
                </c:pt>
                <c:pt idx="85567">
                  <c:v>0.1027381</c:v>
                </c:pt>
                <c:pt idx="85568">
                  <c:v>0.1027385</c:v>
                </c:pt>
                <c:pt idx="85569">
                  <c:v>0.10273889999999999</c:v>
                </c:pt>
                <c:pt idx="85570">
                  <c:v>0.10273930000000001</c:v>
                </c:pt>
                <c:pt idx="85571">
                  <c:v>0.1027396</c:v>
                </c:pt>
                <c:pt idx="85572">
                  <c:v>0.10274</c:v>
                </c:pt>
                <c:pt idx="85573">
                  <c:v>0.1027404</c:v>
                </c:pt>
                <c:pt idx="85574">
                  <c:v>0.10274079999999999</c:v>
                </c:pt>
                <c:pt idx="85575">
                  <c:v>0.1027412</c:v>
                </c:pt>
                <c:pt idx="85576">
                  <c:v>0.1027416</c:v>
                </c:pt>
                <c:pt idx="85577">
                  <c:v>0.102742</c:v>
                </c:pt>
                <c:pt idx="85578">
                  <c:v>0.1027424</c:v>
                </c:pt>
                <c:pt idx="85579">
                  <c:v>0.10274270000000001</c:v>
                </c:pt>
                <c:pt idx="85580">
                  <c:v>0.1027431</c:v>
                </c:pt>
                <c:pt idx="85581">
                  <c:v>0.1027435</c:v>
                </c:pt>
                <c:pt idx="85582">
                  <c:v>0.1027439</c:v>
                </c:pt>
                <c:pt idx="85583">
                  <c:v>0.1027443</c:v>
                </c:pt>
                <c:pt idx="85584">
                  <c:v>0.10274469999999999</c:v>
                </c:pt>
                <c:pt idx="85585">
                  <c:v>0.10274510000000001</c:v>
                </c:pt>
                <c:pt idx="85586">
                  <c:v>0.1027455</c:v>
                </c:pt>
                <c:pt idx="85587">
                  <c:v>0.1027458</c:v>
                </c:pt>
                <c:pt idx="85588">
                  <c:v>0.1027462</c:v>
                </c:pt>
                <c:pt idx="85589">
                  <c:v>0.10274659999999999</c:v>
                </c:pt>
                <c:pt idx="85590">
                  <c:v>0.102747</c:v>
                </c:pt>
                <c:pt idx="85591">
                  <c:v>0.1027474</c:v>
                </c:pt>
                <c:pt idx="85592">
                  <c:v>0.1027478</c:v>
                </c:pt>
                <c:pt idx="85593">
                  <c:v>0.1027482</c:v>
                </c:pt>
                <c:pt idx="85594">
                  <c:v>0.1027486</c:v>
                </c:pt>
                <c:pt idx="85595">
                  <c:v>0.1027489</c:v>
                </c:pt>
                <c:pt idx="85596">
                  <c:v>0.1027493</c:v>
                </c:pt>
                <c:pt idx="85597">
                  <c:v>0.1027497</c:v>
                </c:pt>
                <c:pt idx="85598">
                  <c:v>0.1027501</c:v>
                </c:pt>
                <c:pt idx="85599">
                  <c:v>0.10275049999999999</c:v>
                </c:pt>
                <c:pt idx="85600">
                  <c:v>0.10275090000000001</c:v>
                </c:pt>
                <c:pt idx="85601">
                  <c:v>0.1027513</c:v>
                </c:pt>
                <c:pt idx="85602">
                  <c:v>0.1027516</c:v>
                </c:pt>
                <c:pt idx="85603">
                  <c:v>0.102752</c:v>
                </c:pt>
                <c:pt idx="85604">
                  <c:v>0.10275239999999999</c:v>
                </c:pt>
                <c:pt idx="85605">
                  <c:v>0.10275280000000001</c:v>
                </c:pt>
                <c:pt idx="85606">
                  <c:v>0.1027532</c:v>
                </c:pt>
                <c:pt idx="85607">
                  <c:v>0.1027536</c:v>
                </c:pt>
                <c:pt idx="85608">
                  <c:v>0.102754</c:v>
                </c:pt>
                <c:pt idx="85609">
                  <c:v>0.1027544</c:v>
                </c:pt>
                <c:pt idx="85610">
                  <c:v>0.1027547</c:v>
                </c:pt>
                <c:pt idx="85611">
                  <c:v>0.1027551</c:v>
                </c:pt>
                <c:pt idx="85612">
                  <c:v>0.1027555</c:v>
                </c:pt>
                <c:pt idx="85613">
                  <c:v>0.1027559</c:v>
                </c:pt>
                <c:pt idx="85614">
                  <c:v>0.10275629999999999</c:v>
                </c:pt>
                <c:pt idx="85615">
                  <c:v>0.10275670000000001</c:v>
                </c:pt>
                <c:pt idx="85616">
                  <c:v>0.1027571</c:v>
                </c:pt>
                <c:pt idx="85617">
                  <c:v>0.1027575</c:v>
                </c:pt>
                <c:pt idx="85618">
                  <c:v>0.1027578</c:v>
                </c:pt>
                <c:pt idx="85619">
                  <c:v>0.10275819999999999</c:v>
                </c:pt>
                <c:pt idx="85620">
                  <c:v>0.10275860000000001</c:v>
                </c:pt>
                <c:pt idx="85621">
                  <c:v>0.102759</c:v>
                </c:pt>
                <c:pt idx="85622">
                  <c:v>0.1027594</c:v>
                </c:pt>
                <c:pt idx="85623">
                  <c:v>0.1027598</c:v>
                </c:pt>
                <c:pt idx="85624">
                  <c:v>0.1027602</c:v>
                </c:pt>
                <c:pt idx="85625">
                  <c:v>0.10276059999999999</c:v>
                </c:pt>
                <c:pt idx="85626">
                  <c:v>0.1027609</c:v>
                </c:pt>
                <c:pt idx="85627">
                  <c:v>0.1027613</c:v>
                </c:pt>
                <c:pt idx="85628">
                  <c:v>0.1027617</c:v>
                </c:pt>
                <c:pt idx="85629">
                  <c:v>0.1027621</c:v>
                </c:pt>
                <c:pt idx="85630">
                  <c:v>0.10276250000000001</c:v>
                </c:pt>
                <c:pt idx="85631">
                  <c:v>0.1027629</c:v>
                </c:pt>
                <c:pt idx="85632">
                  <c:v>0.1027633</c:v>
                </c:pt>
                <c:pt idx="85633">
                  <c:v>0.1027637</c:v>
                </c:pt>
                <c:pt idx="85634">
                  <c:v>0.10276399999999999</c:v>
                </c:pt>
                <c:pt idx="85635">
                  <c:v>0.10276440000000001</c:v>
                </c:pt>
                <c:pt idx="85636">
                  <c:v>0.1027648</c:v>
                </c:pt>
                <c:pt idx="85637">
                  <c:v>0.1027652</c:v>
                </c:pt>
                <c:pt idx="85638">
                  <c:v>0.1027656</c:v>
                </c:pt>
                <c:pt idx="85639">
                  <c:v>0.102766</c:v>
                </c:pt>
                <c:pt idx="85640">
                  <c:v>0.10276639999999999</c:v>
                </c:pt>
                <c:pt idx="85641">
                  <c:v>0.10276680000000001</c:v>
                </c:pt>
                <c:pt idx="85642">
                  <c:v>0.1027671</c:v>
                </c:pt>
                <c:pt idx="85643">
                  <c:v>0.1027675</c:v>
                </c:pt>
                <c:pt idx="85644">
                  <c:v>0.1027679</c:v>
                </c:pt>
                <c:pt idx="85645">
                  <c:v>0.10276830000000001</c:v>
                </c:pt>
                <c:pt idx="85646">
                  <c:v>0.1027687</c:v>
                </c:pt>
                <c:pt idx="85647">
                  <c:v>0.1027691</c:v>
                </c:pt>
                <c:pt idx="85648">
                  <c:v>0.1027695</c:v>
                </c:pt>
                <c:pt idx="85649">
                  <c:v>0.1027699</c:v>
                </c:pt>
                <c:pt idx="85650">
                  <c:v>0.10277020000000001</c:v>
                </c:pt>
                <c:pt idx="85651">
                  <c:v>0.1027706</c:v>
                </c:pt>
                <c:pt idx="85652">
                  <c:v>0.102771</c:v>
                </c:pt>
                <c:pt idx="85653">
                  <c:v>0.1027714</c:v>
                </c:pt>
                <c:pt idx="85654">
                  <c:v>0.1027718</c:v>
                </c:pt>
                <c:pt idx="85655">
                  <c:v>0.10277219999999999</c:v>
                </c:pt>
                <c:pt idx="85656">
                  <c:v>0.10277260000000001</c:v>
                </c:pt>
                <c:pt idx="85657">
                  <c:v>0.102773</c:v>
                </c:pt>
                <c:pt idx="85658">
                  <c:v>0.1027733</c:v>
                </c:pt>
                <c:pt idx="85659">
                  <c:v>0.1027737</c:v>
                </c:pt>
                <c:pt idx="85660">
                  <c:v>0.10277409999999999</c:v>
                </c:pt>
                <c:pt idx="85661">
                  <c:v>0.1027745</c:v>
                </c:pt>
                <c:pt idx="85662">
                  <c:v>0.1027749</c:v>
                </c:pt>
                <c:pt idx="85663">
                  <c:v>0.1027753</c:v>
                </c:pt>
                <c:pt idx="85664">
                  <c:v>0.1027757</c:v>
                </c:pt>
                <c:pt idx="85665">
                  <c:v>0.1027761</c:v>
                </c:pt>
                <c:pt idx="85666">
                  <c:v>0.1027764</c:v>
                </c:pt>
                <c:pt idx="85667">
                  <c:v>0.1027768</c:v>
                </c:pt>
                <c:pt idx="85668">
                  <c:v>0.1027772</c:v>
                </c:pt>
                <c:pt idx="85669">
                  <c:v>0.1027776</c:v>
                </c:pt>
                <c:pt idx="85670">
                  <c:v>0.10277799999999999</c:v>
                </c:pt>
                <c:pt idx="85671">
                  <c:v>0.10277840000000001</c:v>
                </c:pt>
                <c:pt idx="85672">
                  <c:v>0.1027788</c:v>
                </c:pt>
                <c:pt idx="85673">
                  <c:v>0.1027792</c:v>
                </c:pt>
                <c:pt idx="85674">
                  <c:v>0.1027795</c:v>
                </c:pt>
                <c:pt idx="85675">
                  <c:v>0.10277989999999999</c:v>
                </c:pt>
                <c:pt idx="85676">
                  <c:v>0.1027803</c:v>
                </c:pt>
                <c:pt idx="85677">
                  <c:v>0.1027807</c:v>
                </c:pt>
                <c:pt idx="85678">
                  <c:v>0.1027811</c:v>
                </c:pt>
                <c:pt idx="85679">
                  <c:v>0.1027815</c:v>
                </c:pt>
                <c:pt idx="85680">
                  <c:v>0.1027819</c:v>
                </c:pt>
                <c:pt idx="85681">
                  <c:v>0.10278229999999999</c:v>
                </c:pt>
                <c:pt idx="85682">
                  <c:v>0.1027826</c:v>
                </c:pt>
                <c:pt idx="85683">
                  <c:v>0.102783</c:v>
                </c:pt>
                <c:pt idx="85684">
                  <c:v>0.1027834</c:v>
                </c:pt>
                <c:pt idx="85685">
                  <c:v>0.10278379999999999</c:v>
                </c:pt>
                <c:pt idx="85686">
                  <c:v>0.10278420000000001</c:v>
                </c:pt>
                <c:pt idx="85687">
                  <c:v>0.1027846</c:v>
                </c:pt>
                <c:pt idx="85688">
                  <c:v>0.102785</c:v>
                </c:pt>
                <c:pt idx="85689">
                  <c:v>0.1027854</c:v>
                </c:pt>
                <c:pt idx="85690">
                  <c:v>0.10278569999999999</c:v>
                </c:pt>
                <c:pt idx="85691">
                  <c:v>0.10278610000000001</c:v>
                </c:pt>
                <c:pt idx="85692">
                  <c:v>0.1027865</c:v>
                </c:pt>
                <c:pt idx="85693">
                  <c:v>0.1027869</c:v>
                </c:pt>
                <c:pt idx="85694">
                  <c:v>0.1027873</c:v>
                </c:pt>
                <c:pt idx="85695">
                  <c:v>0.1027877</c:v>
                </c:pt>
                <c:pt idx="85696">
                  <c:v>0.10278809999999999</c:v>
                </c:pt>
                <c:pt idx="85697">
                  <c:v>0.1027885</c:v>
                </c:pt>
                <c:pt idx="85698">
                  <c:v>0.1027888</c:v>
                </c:pt>
                <c:pt idx="85699">
                  <c:v>0.1027892</c:v>
                </c:pt>
                <c:pt idx="85700">
                  <c:v>0.10278959999999999</c:v>
                </c:pt>
                <c:pt idx="85701">
                  <c:v>0.10279000000000001</c:v>
                </c:pt>
                <c:pt idx="85702">
                  <c:v>0.1027904</c:v>
                </c:pt>
                <c:pt idx="85703">
                  <c:v>0.1027908</c:v>
                </c:pt>
                <c:pt idx="85704">
                  <c:v>0.1027912</c:v>
                </c:pt>
                <c:pt idx="85705">
                  <c:v>0.1027916</c:v>
                </c:pt>
                <c:pt idx="85706">
                  <c:v>0.10279190000000001</c:v>
                </c:pt>
                <c:pt idx="85707">
                  <c:v>0.1027923</c:v>
                </c:pt>
                <c:pt idx="85708">
                  <c:v>0.1027927</c:v>
                </c:pt>
                <c:pt idx="85709">
                  <c:v>0.1027931</c:v>
                </c:pt>
                <c:pt idx="85710">
                  <c:v>0.1027935</c:v>
                </c:pt>
                <c:pt idx="85711">
                  <c:v>0.10279389999999999</c:v>
                </c:pt>
                <c:pt idx="85712">
                  <c:v>0.10279430000000001</c:v>
                </c:pt>
                <c:pt idx="85713">
                  <c:v>0.1027947</c:v>
                </c:pt>
                <c:pt idx="85714">
                  <c:v>0.102795</c:v>
                </c:pt>
                <c:pt idx="85715">
                  <c:v>0.1027954</c:v>
                </c:pt>
                <c:pt idx="85716">
                  <c:v>0.10279580000000001</c:v>
                </c:pt>
                <c:pt idx="85717">
                  <c:v>0.1027962</c:v>
                </c:pt>
                <c:pt idx="85718">
                  <c:v>0.1027966</c:v>
                </c:pt>
                <c:pt idx="85719">
                  <c:v>0.102797</c:v>
                </c:pt>
                <c:pt idx="85720">
                  <c:v>0.1027974</c:v>
                </c:pt>
                <c:pt idx="85721">
                  <c:v>0.10279779999999999</c:v>
                </c:pt>
                <c:pt idx="85722">
                  <c:v>0.1027981</c:v>
                </c:pt>
                <c:pt idx="85723">
                  <c:v>0.1027985</c:v>
                </c:pt>
                <c:pt idx="85724">
                  <c:v>0.1027989</c:v>
                </c:pt>
                <c:pt idx="85725">
                  <c:v>0.1027993</c:v>
                </c:pt>
                <c:pt idx="85726">
                  <c:v>0.10279969999999999</c:v>
                </c:pt>
                <c:pt idx="85727">
                  <c:v>0.10280010000000001</c:v>
                </c:pt>
                <c:pt idx="85728">
                  <c:v>0.1028005</c:v>
                </c:pt>
                <c:pt idx="85729">
                  <c:v>0.1028009</c:v>
                </c:pt>
                <c:pt idx="85730">
                  <c:v>0.1028012</c:v>
                </c:pt>
                <c:pt idx="85731">
                  <c:v>0.10280160000000001</c:v>
                </c:pt>
                <c:pt idx="85732">
                  <c:v>0.102802</c:v>
                </c:pt>
                <c:pt idx="85733">
                  <c:v>0.1028024</c:v>
                </c:pt>
                <c:pt idx="85734">
                  <c:v>0.1028028</c:v>
                </c:pt>
                <c:pt idx="85735">
                  <c:v>0.1028032</c:v>
                </c:pt>
                <c:pt idx="85736">
                  <c:v>0.10280359999999999</c:v>
                </c:pt>
                <c:pt idx="85737">
                  <c:v>0.10280400000000001</c:v>
                </c:pt>
                <c:pt idx="85738">
                  <c:v>0.1028043</c:v>
                </c:pt>
                <c:pt idx="85739">
                  <c:v>0.1028047</c:v>
                </c:pt>
                <c:pt idx="85740">
                  <c:v>0.1028051</c:v>
                </c:pt>
                <c:pt idx="85741">
                  <c:v>0.10280549999999999</c:v>
                </c:pt>
                <c:pt idx="85742">
                  <c:v>0.10280590000000001</c:v>
                </c:pt>
                <c:pt idx="85743">
                  <c:v>0.1028063</c:v>
                </c:pt>
                <c:pt idx="85744">
                  <c:v>0.1028067</c:v>
                </c:pt>
                <c:pt idx="85745">
                  <c:v>0.1028071</c:v>
                </c:pt>
                <c:pt idx="85746">
                  <c:v>0.10280739999999999</c:v>
                </c:pt>
                <c:pt idx="85747">
                  <c:v>0.1028078</c:v>
                </c:pt>
                <c:pt idx="85748">
                  <c:v>0.1028082</c:v>
                </c:pt>
                <c:pt idx="85749">
                  <c:v>0.1028086</c:v>
                </c:pt>
                <c:pt idx="85750">
                  <c:v>0.102809</c:v>
                </c:pt>
                <c:pt idx="85751">
                  <c:v>0.1028094</c:v>
                </c:pt>
                <c:pt idx="85752">
                  <c:v>0.10280980000000001</c:v>
                </c:pt>
                <c:pt idx="85753">
                  <c:v>0.1028102</c:v>
                </c:pt>
                <c:pt idx="85754">
                  <c:v>0.1028105</c:v>
                </c:pt>
                <c:pt idx="85755">
                  <c:v>0.1028109</c:v>
                </c:pt>
                <c:pt idx="85756">
                  <c:v>0.10281129999999999</c:v>
                </c:pt>
                <c:pt idx="85757">
                  <c:v>0.10281170000000001</c:v>
                </c:pt>
                <c:pt idx="85758">
                  <c:v>0.1028121</c:v>
                </c:pt>
                <c:pt idx="85759">
                  <c:v>0.1028125</c:v>
                </c:pt>
                <c:pt idx="85760">
                  <c:v>0.1028129</c:v>
                </c:pt>
                <c:pt idx="85761">
                  <c:v>0.1028133</c:v>
                </c:pt>
                <c:pt idx="85762">
                  <c:v>0.1028136</c:v>
                </c:pt>
                <c:pt idx="85763">
                  <c:v>0.102814</c:v>
                </c:pt>
                <c:pt idx="85764">
                  <c:v>0.1028144</c:v>
                </c:pt>
                <c:pt idx="85765">
                  <c:v>0.1028148</c:v>
                </c:pt>
                <c:pt idx="85766">
                  <c:v>0.1028152</c:v>
                </c:pt>
                <c:pt idx="85767">
                  <c:v>0.10281559999999999</c:v>
                </c:pt>
                <c:pt idx="85768">
                  <c:v>0.102816</c:v>
                </c:pt>
                <c:pt idx="85769">
                  <c:v>0.1028164</c:v>
                </c:pt>
                <c:pt idx="85770">
                  <c:v>0.1028167</c:v>
                </c:pt>
                <c:pt idx="85771">
                  <c:v>0.10281709999999999</c:v>
                </c:pt>
                <c:pt idx="85772">
                  <c:v>0.10281750000000001</c:v>
                </c:pt>
                <c:pt idx="85773">
                  <c:v>0.1028179</c:v>
                </c:pt>
                <c:pt idx="85774">
                  <c:v>0.1028183</c:v>
                </c:pt>
                <c:pt idx="85775">
                  <c:v>0.1028187</c:v>
                </c:pt>
                <c:pt idx="85776">
                  <c:v>0.1028191</c:v>
                </c:pt>
                <c:pt idx="85777">
                  <c:v>0.10281949999999999</c:v>
                </c:pt>
                <c:pt idx="85778">
                  <c:v>0.1028198</c:v>
                </c:pt>
                <c:pt idx="85779">
                  <c:v>0.1028202</c:v>
                </c:pt>
                <c:pt idx="85780">
                  <c:v>0.1028206</c:v>
                </c:pt>
                <c:pt idx="85781">
                  <c:v>0.102821</c:v>
                </c:pt>
                <c:pt idx="85782">
                  <c:v>0.10282139999999999</c:v>
                </c:pt>
                <c:pt idx="85783">
                  <c:v>0.1028218</c:v>
                </c:pt>
                <c:pt idx="85784">
                  <c:v>0.1028222</c:v>
                </c:pt>
                <c:pt idx="85785">
                  <c:v>0.1028225</c:v>
                </c:pt>
                <c:pt idx="85786">
                  <c:v>0.10282289999999999</c:v>
                </c:pt>
                <c:pt idx="85787">
                  <c:v>0.10282330000000001</c:v>
                </c:pt>
                <c:pt idx="85788">
                  <c:v>0.1028237</c:v>
                </c:pt>
                <c:pt idx="85789">
                  <c:v>0.1028241</c:v>
                </c:pt>
                <c:pt idx="85790">
                  <c:v>0.1028245</c:v>
                </c:pt>
                <c:pt idx="85791">
                  <c:v>0.1028249</c:v>
                </c:pt>
                <c:pt idx="85792">
                  <c:v>0.10282529999999999</c:v>
                </c:pt>
                <c:pt idx="85793">
                  <c:v>0.1028256</c:v>
                </c:pt>
                <c:pt idx="85794">
                  <c:v>0.102826</c:v>
                </c:pt>
                <c:pt idx="85795">
                  <c:v>0.1028264</c:v>
                </c:pt>
                <c:pt idx="85796">
                  <c:v>0.1028268</c:v>
                </c:pt>
                <c:pt idx="85797">
                  <c:v>0.10282719999999999</c:v>
                </c:pt>
                <c:pt idx="85798">
                  <c:v>0.10282760000000001</c:v>
                </c:pt>
                <c:pt idx="85799">
                  <c:v>0.102828</c:v>
                </c:pt>
                <c:pt idx="85800">
                  <c:v>0.1028284</c:v>
                </c:pt>
                <c:pt idx="85801">
                  <c:v>0.1028304</c:v>
                </c:pt>
                <c:pt idx="85802">
                  <c:v>0.1028323</c:v>
                </c:pt>
                <c:pt idx="85803">
                  <c:v>0.1028343</c:v>
                </c:pt>
                <c:pt idx="85804">
                  <c:v>0.1028362</c:v>
                </c:pt>
                <c:pt idx="85805">
                  <c:v>0.1028381</c:v>
                </c:pt>
                <c:pt idx="85806">
                  <c:v>0.10284</c:v>
                </c:pt>
                <c:pt idx="85807">
                  <c:v>0.1028418</c:v>
                </c:pt>
                <c:pt idx="85808">
                  <c:v>0.10284359999999999</c:v>
                </c:pt>
                <c:pt idx="85809">
                  <c:v>0.1028454</c:v>
                </c:pt>
                <c:pt idx="85810">
                  <c:v>0.1028472</c:v>
                </c:pt>
                <c:pt idx="85811">
                  <c:v>0.102849</c:v>
                </c:pt>
                <c:pt idx="85812">
                  <c:v>0.10285080000000001</c:v>
                </c:pt>
                <c:pt idx="85813">
                  <c:v>0.1028525</c:v>
                </c:pt>
                <c:pt idx="85814">
                  <c:v>0.10285420000000001</c:v>
                </c:pt>
                <c:pt idx="85815">
                  <c:v>0.102856</c:v>
                </c:pt>
                <c:pt idx="85816">
                  <c:v>0.10285759999999999</c:v>
                </c:pt>
                <c:pt idx="85817">
                  <c:v>0.1028593</c:v>
                </c:pt>
                <c:pt idx="85818">
                  <c:v>0.10286099999999999</c:v>
                </c:pt>
                <c:pt idx="85819">
                  <c:v>0.1028627</c:v>
                </c:pt>
                <c:pt idx="85820">
                  <c:v>0.10286430000000001</c:v>
                </c:pt>
                <c:pt idx="85821">
                  <c:v>0.102866</c:v>
                </c:pt>
                <c:pt idx="85822">
                  <c:v>0.1028676</c:v>
                </c:pt>
                <c:pt idx="85823">
                  <c:v>0.10286919999999999</c:v>
                </c:pt>
                <c:pt idx="85824">
                  <c:v>0.1028708</c:v>
                </c:pt>
                <c:pt idx="85825">
                  <c:v>0.1028724</c:v>
                </c:pt>
                <c:pt idx="85826">
                  <c:v>0.10287399999999999</c:v>
                </c:pt>
                <c:pt idx="85827">
                  <c:v>0.10287549999999999</c:v>
                </c:pt>
                <c:pt idx="85828">
                  <c:v>0.1028771</c:v>
                </c:pt>
                <c:pt idx="85829">
                  <c:v>0.1028787</c:v>
                </c:pt>
                <c:pt idx="85830">
                  <c:v>0.1028802</c:v>
                </c:pt>
                <c:pt idx="85831">
                  <c:v>0.10288170000000001</c:v>
                </c:pt>
                <c:pt idx="85832">
                  <c:v>0.1028833</c:v>
                </c:pt>
                <c:pt idx="85833">
                  <c:v>0.1028848</c:v>
                </c:pt>
                <c:pt idx="85834">
                  <c:v>0.1028863</c:v>
                </c:pt>
                <c:pt idx="85835">
                  <c:v>0.1028878</c:v>
                </c:pt>
                <c:pt idx="85836">
                  <c:v>0.1028893</c:v>
                </c:pt>
                <c:pt idx="85837">
                  <c:v>0.1028908</c:v>
                </c:pt>
                <c:pt idx="85838">
                  <c:v>0.1028922</c:v>
                </c:pt>
                <c:pt idx="85839">
                  <c:v>0.1028937</c:v>
                </c:pt>
                <c:pt idx="85840">
                  <c:v>0.1028951</c:v>
                </c:pt>
                <c:pt idx="85841">
                  <c:v>0.1028966</c:v>
                </c:pt>
                <c:pt idx="85842">
                  <c:v>0.102898</c:v>
                </c:pt>
                <c:pt idx="85843">
                  <c:v>0.1028994</c:v>
                </c:pt>
                <c:pt idx="85844">
                  <c:v>0.1029009</c:v>
                </c:pt>
                <c:pt idx="85845">
                  <c:v>0.1029023</c:v>
                </c:pt>
                <c:pt idx="85846">
                  <c:v>0.1029037</c:v>
                </c:pt>
                <c:pt idx="85847">
                  <c:v>0.1029051</c:v>
                </c:pt>
                <c:pt idx="85848">
                  <c:v>0.1029065</c:v>
                </c:pt>
                <c:pt idx="85849">
                  <c:v>0.1029079</c:v>
                </c:pt>
                <c:pt idx="85850">
                  <c:v>0.1029093</c:v>
                </c:pt>
                <c:pt idx="85851">
                  <c:v>0.1029106</c:v>
                </c:pt>
                <c:pt idx="85852">
                  <c:v>0.102912</c:v>
                </c:pt>
                <c:pt idx="85853">
                  <c:v>0.1029133</c:v>
                </c:pt>
                <c:pt idx="85854">
                  <c:v>0.1029147</c:v>
                </c:pt>
                <c:pt idx="85855">
                  <c:v>0.10291599999999999</c:v>
                </c:pt>
                <c:pt idx="85856">
                  <c:v>0.10291740000000001</c:v>
                </c:pt>
                <c:pt idx="85857">
                  <c:v>0.1029187</c:v>
                </c:pt>
                <c:pt idx="85858">
                  <c:v>0.10292</c:v>
                </c:pt>
                <c:pt idx="85859">
                  <c:v>0.10292129999999999</c:v>
                </c:pt>
                <c:pt idx="85860">
                  <c:v>0.1029226</c:v>
                </c:pt>
                <c:pt idx="85861">
                  <c:v>0.1029239</c:v>
                </c:pt>
                <c:pt idx="85862">
                  <c:v>0.10292519999999999</c:v>
                </c:pt>
                <c:pt idx="85863">
                  <c:v>0.1029265</c:v>
                </c:pt>
                <c:pt idx="85864">
                  <c:v>0.1029278</c:v>
                </c:pt>
                <c:pt idx="85865">
                  <c:v>0.1029291</c:v>
                </c:pt>
                <c:pt idx="85866">
                  <c:v>0.1029303</c:v>
                </c:pt>
                <c:pt idx="85867">
                  <c:v>0.1029316</c:v>
                </c:pt>
                <c:pt idx="85868">
                  <c:v>0.10293289999999999</c:v>
                </c:pt>
                <c:pt idx="85869">
                  <c:v>0.1029341</c:v>
                </c:pt>
                <c:pt idx="85870">
                  <c:v>0.1029354</c:v>
                </c:pt>
                <c:pt idx="85871">
                  <c:v>0.1029366</c:v>
                </c:pt>
                <c:pt idx="85872">
                  <c:v>0.1029378</c:v>
                </c:pt>
                <c:pt idx="85873">
                  <c:v>0.10293910000000001</c:v>
                </c:pt>
                <c:pt idx="85874">
                  <c:v>0.1029403</c:v>
                </c:pt>
                <c:pt idx="85875">
                  <c:v>0.10294150000000001</c:v>
                </c:pt>
                <c:pt idx="85876">
                  <c:v>0.1029427</c:v>
                </c:pt>
                <c:pt idx="85877">
                  <c:v>0.1029439</c:v>
                </c:pt>
                <c:pt idx="85878">
                  <c:v>0.1029451</c:v>
                </c:pt>
                <c:pt idx="85879">
                  <c:v>0.1029463</c:v>
                </c:pt>
                <c:pt idx="85880">
                  <c:v>0.1029475</c:v>
                </c:pt>
                <c:pt idx="85881">
                  <c:v>0.1029487</c:v>
                </c:pt>
                <c:pt idx="85882">
                  <c:v>0.1029499</c:v>
                </c:pt>
                <c:pt idx="85883">
                  <c:v>0.102951</c:v>
                </c:pt>
                <c:pt idx="85884">
                  <c:v>0.10295219999999999</c:v>
                </c:pt>
                <c:pt idx="85885">
                  <c:v>0.1029533</c:v>
                </c:pt>
                <c:pt idx="85886">
                  <c:v>0.1029545</c:v>
                </c:pt>
                <c:pt idx="85887">
                  <c:v>0.10295559999999999</c:v>
                </c:pt>
                <c:pt idx="85888">
                  <c:v>0.1029568</c:v>
                </c:pt>
                <c:pt idx="85889">
                  <c:v>0.1029579</c:v>
                </c:pt>
                <c:pt idx="85890">
                  <c:v>0.1029591</c:v>
                </c:pt>
                <c:pt idx="85891">
                  <c:v>0.1029602</c:v>
                </c:pt>
                <c:pt idx="85892">
                  <c:v>0.10296130000000001</c:v>
                </c:pt>
                <c:pt idx="85893">
                  <c:v>0.1029624</c:v>
                </c:pt>
                <c:pt idx="85894">
                  <c:v>0.1029635</c:v>
                </c:pt>
                <c:pt idx="85895">
                  <c:v>0.10296470000000001</c:v>
                </c:pt>
                <c:pt idx="85896">
                  <c:v>0.1029658</c:v>
                </c:pt>
                <c:pt idx="85897">
                  <c:v>0.1029669</c:v>
                </c:pt>
                <c:pt idx="85898">
                  <c:v>0.1029679</c:v>
                </c:pt>
                <c:pt idx="85899">
                  <c:v>0.102969</c:v>
                </c:pt>
                <c:pt idx="85900">
                  <c:v>0.10297009999999999</c:v>
                </c:pt>
                <c:pt idx="85901">
                  <c:v>0.1029712</c:v>
                </c:pt>
                <c:pt idx="85902">
                  <c:v>0.1029723</c:v>
                </c:pt>
                <c:pt idx="85903">
                  <c:v>0.1029733</c:v>
                </c:pt>
                <c:pt idx="85904">
                  <c:v>0.10297439999999999</c:v>
                </c:pt>
                <c:pt idx="85905">
                  <c:v>0.1029755</c:v>
                </c:pt>
                <c:pt idx="85906">
                  <c:v>0.1029765</c:v>
                </c:pt>
                <c:pt idx="85907">
                  <c:v>0.1029776</c:v>
                </c:pt>
                <c:pt idx="85908">
                  <c:v>0.1029786</c:v>
                </c:pt>
                <c:pt idx="85909">
                  <c:v>0.1029796</c:v>
                </c:pt>
                <c:pt idx="85910">
                  <c:v>0.10298069999999999</c:v>
                </c:pt>
                <c:pt idx="85911">
                  <c:v>0.1029817</c:v>
                </c:pt>
                <c:pt idx="85912">
                  <c:v>0.1029827</c:v>
                </c:pt>
                <c:pt idx="85913">
                  <c:v>0.1029838</c:v>
                </c:pt>
                <c:pt idx="85914">
                  <c:v>0.1029848</c:v>
                </c:pt>
                <c:pt idx="85915">
                  <c:v>0.1029858</c:v>
                </c:pt>
                <c:pt idx="85916">
                  <c:v>0.1029868</c:v>
                </c:pt>
                <c:pt idx="85917">
                  <c:v>0.1029878</c:v>
                </c:pt>
                <c:pt idx="85918">
                  <c:v>0.10298880000000001</c:v>
                </c:pt>
                <c:pt idx="85919">
                  <c:v>0.10298980000000001</c:v>
                </c:pt>
                <c:pt idx="85920">
                  <c:v>0.10299079999999999</c:v>
                </c:pt>
                <c:pt idx="85921">
                  <c:v>0.10299179999999999</c:v>
                </c:pt>
                <c:pt idx="85922">
                  <c:v>0.1029928</c:v>
                </c:pt>
                <c:pt idx="85923">
                  <c:v>0.10299369999999999</c:v>
                </c:pt>
                <c:pt idx="85924">
                  <c:v>0.10299469999999999</c:v>
                </c:pt>
                <c:pt idx="85925">
                  <c:v>0.1029957</c:v>
                </c:pt>
                <c:pt idx="85926">
                  <c:v>0.10299659999999999</c:v>
                </c:pt>
                <c:pt idx="85927">
                  <c:v>0.10299759999999999</c:v>
                </c:pt>
                <c:pt idx="85928">
                  <c:v>0.1029986</c:v>
                </c:pt>
                <c:pt idx="85929">
                  <c:v>0.10299949999999999</c:v>
                </c:pt>
                <c:pt idx="85930">
                  <c:v>0.10300049999999999</c:v>
                </c:pt>
                <c:pt idx="85931">
                  <c:v>0.10300140000000001</c:v>
                </c:pt>
                <c:pt idx="85932">
                  <c:v>0.1030023</c:v>
                </c:pt>
                <c:pt idx="85933">
                  <c:v>0.10300330000000001</c:v>
                </c:pt>
                <c:pt idx="85934">
                  <c:v>0.1030042</c:v>
                </c:pt>
                <c:pt idx="85935">
                  <c:v>0.1030051</c:v>
                </c:pt>
                <c:pt idx="85936">
                  <c:v>0.1030061</c:v>
                </c:pt>
                <c:pt idx="85937">
                  <c:v>0.103007</c:v>
                </c:pt>
                <c:pt idx="85938">
                  <c:v>0.1030079</c:v>
                </c:pt>
                <c:pt idx="85939">
                  <c:v>0.1030088</c:v>
                </c:pt>
                <c:pt idx="85940">
                  <c:v>0.1030097</c:v>
                </c:pt>
                <c:pt idx="85941">
                  <c:v>0.10301059999999999</c:v>
                </c:pt>
                <c:pt idx="85942">
                  <c:v>0.10301150000000001</c:v>
                </c:pt>
                <c:pt idx="85943">
                  <c:v>0.1030124</c:v>
                </c:pt>
                <c:pt idx="85944">
                  <c:v>0.1030133</c:v>
                </c:pt>
                <c:pt idx="85945">
                  <c:v>0.1030142</c:v>
                </c:pt>
                <c:pt idx="85946">
                  <c:v>0.1030151</c:v>
                </c:pt>
                <c:pt idx="85947">
                  <c:v>0.103016</c:v>
                </c:pt>
                <c:pt idx="85948">
                  <c:v>0.10301680000000001</c:v>
                </c:pt>
                <c:pt idx="85949">
                  <c:v>0.1030177</c:v>
                </c:pt>
                <c:pt idx="85950">
                  <c:v>0.1030186</c:v>
                </c:pt>
                <c:pt idx="85951">
                  <c:v>0.1030194</c:v>
                </c:pt>
                <c:pt idx="85952">
                  <c:v>0.1030203</c:v>
                </c:pt>
                <c:pt idx="85953">
                  <c:v>0.1030211</c:v>
                </c:pt>
                <c:pt idx="85954">
                  <c:v>0.103022</c:v>
                </c:pt>
                <c:pt idx="85955">
                  <c:v>0.1030228</c:v>
                </c:pt>
                <c:pt idx="85956">
                  <c:v>0.1030237</c:v>
                </c:pt>
                <c:pt idx="85957">
                  <c:v>0.1030245</c:v>
                </c:pt>
                <c:pt idx="85958">
                  <c:v>0.1030254</c:v>
                </c:pt>
                <c:pt idx="85959">
                  <c:v>0.1030262</c:v>
                </c:pt>
                <c:pt idx="85960">
                  <c:v>0.10302699999999999</c:v>
                </c:pt>
                <c:pt idx="85961">
                  <c:v>0.1030278</c:v>
                </c:pt>
                <c:pt idx="85962">
                  <c:v>0.1030287</c:v>
                </c:pt>
                <c:pt idx="85963">
                  <c:v>0.1030295</c:v>
                </c:pt>
                <c:pt idx="85964">
                  <c:v>0.10303030000000001</c:v>
                </c:pt>
                <c:pt idx="85965">
                  <c:v>0.1030311</c:v>
                </c:pt>
                <c:pt idx="85966">
                  <c:v>0.1030319</c:v>
                </c:pt>
                <c:pt idx="85967">
                  <c:v>0.1030327</c:v>
                </c:pt>
                <c:pt idx="85968">
                  <c:v>0.1030335</c:v>
                </c:pt>
                <c:pt idx="85969">
                  <c:v>0.1030343</c:v>
                </c:pt>
                <c:pt idx="85970">
                  <c:v>0.1030351</c:v>
                </c:pt>
                <c:pt idx="85971">
                  <c:v>0.1030359</c:v>
                </c:pt>
                <c:pt idx="85972">
                  <c:v>0.10303669999999999</c:v>
                </c:pt>
                <c:pt idx="85973">
                  <c:v>0.1030375</c:v>
                </c:pt>
                <c:pt idx="85974">
                  <c:v>0.1030382</c:v>
                </c:pt>
                <c:pt idx="85975">
                  <c:v>0.10303900000000001</c:v>
                </c:pt>
                <c:pt idx="85976">
                  <c:v>0.1030398</c:v>
                </c:pt>
                <c:pt idx="85977">
                  <c:v>0.1030406</c:v>
                </c:pt>
                <c:pt idx="85978">
                  <c:v>0.1030413</c:v>
                </c:pt>
                <c:pt idx="85979">
                  <c:v>0.1030421</c:v>
                </c:pt>
                <c:pt idx="85980">
                  <c:v>0.1030428</c:v>
                </c:pt>
                <c:pt idx="85981">
                  <c:v>0.1030436</c:v>
                </c:pt>
                <c:pt idx="85982">
                  <c:v>0.10304439999999999</c:v>
                </c:pt>
                <c:pt idx="85983">
                  <c:v>0.1030451</c:v>
                </c:pt>
                <c:pt idx="85984">
                  <c:v>0.10304580000000001</c:v>
                </c:pt>
                <c:pt idx="85985">
                  <c:v>0.1030466</c:v>
                </c:pt>
                <c:pt idx="85986">
                  <c:v>0.10304729999999999</c:v>
                </c:pt>
                <c:pt idx="85987">
                  <c:v>0.1030481</c:v>
                </c:pt>
                <c:pt idx="85988">
                  <c:v>0.1030488</c:v>
                </c:pt>
                <c:pt idx="85989">
                  <c:v>0.1030495</c:v>
                </c:pt>
                <c:pt idx="85990">
                  <c:v>0.10305019999999999</c:v>
                </c:pt>
                <c:pt idx="85991">
                  <c:v>0.103051</c:v>
                </c:pt>
                <c:pt idx="85992">
                  <c:v>0.1030517</c:v>
                </c:pt>
                <c:pt idx="85993">
                  <c:v>0.1030524</c:v>
                </c:pt>
                <c:pt idx="85994">
                  <c:v>0.10305309999999999</c:v>
                </c:pt>
                <c:pt idx="85995">
                  <c:v>0.1030538</c:v>
                </c:pt>
                <c:pt idx="85996">
                  <c:v>0.10305449999999999</c:v>
                </c:pt>
                <c:pt idx="85997">
                  <c:v>0.1030552</c:v>
                </c:pt>
                <c:pt idx="85998">
                  <c:v>0.10305590000000001</c:v>
                </c:pt>
                <c:pt idx="85999">
                  <c:v>0.1030566</c:v>
                </c:pt>
                <c:pt idx="86000">
                  <c:v>0.1030573</c:v>
                </c:pt>
                <c:pt idx="86001">
                  <c:v>0.103058</c:v>
                </c:pt>
                <c:pt idx="86002">
                  <c:v>0.1030587</c:v>
                </c:pt>
                <c:pt idx="86003">
                  <c:v>0.1030594</c:v>
                </c:pt>
                <c:pt idx="86004">
                  <c:v>0.10306</c:v>
                </c:pt>
                <c:pt idx="86005">
                  <c:v>0.10306070000000001</c:v>
                </c:pt>
                <c:pt idx="86006">
                  <c:v>0.1030614</c:v>
                </c:pt>
                <c:pt idx="86007">
                  <c:v>0.103062</c:v>
                </c:pt>
                <c:pt idx="86008">
                  <c:v>0.10306269999999999</c:v>
                </c:pt>
                <c:pt idx="86009">
                  <c:v>0.1030634</c:v>
                </c:pt>
                <c:pt idx="86010">
                  <c:v>0.103064</c:v>
                </c:pt>
                <c:pt idx="86011">
                  <c:v>0.1030647</c:v>
                </c:pt>
                <c:pt idx="86012">
                  <c:v>0.1030653</c:v>
                </c:pt>
                <c:pt idx="86013">
                  <c:v>0.103066</c:v>
                </c:pt>
                <c:pt idx="86014">
                  <c:v>0.10306659999999999</c:v>
                </c:pt>
                <c:pt idx="86015">
                  <c:v>0.1030673</c:v>
                </c:pt>
                <c:pt idx="86016">
                  <c:v>0.1030679</c:v>
                </c:pt>
                <c:pt idx="86017">
                  <c:v>0.1030686</c:v>
                </c:pt>
                <c:pt idx="86018">
                  <c:v>0.1030692</c:v>
                </c:pt>
                <c:pt idx="86019">
                  <c:v>0.1030698</c:v>
                </c:pt>
                <c:pt idx="86020">
                  <c:v>0.1030705</c:v>
                </c:pt>
                <c:pt idx="86021">
                  <c:v>0.1030711</c:v>
                </c:pt>
                <c:pt idx="86022">
                  <c:v>0.1030717</c:v>
                </c:pt>
                <c:pt idx="86023">
                  <c:v>0.10307230000000001</c:v>
                </c:pt>
                <c:pt idx="86024">
                  <c:v>0.1030729</c:v>
                </c:pt>
                <c:pt idx="86025">
                  <c:v>0.1030736</c:v>
                </c:pt>
                <c:pt idx="86026">
                  <c:v>0.1030742</c:v>
                </c:pt>
                <c:pt idx="86027">
                  <c:v>0.10307479999999999</c:v>
                </c:pt>
                <c:pt idx="86028">
                  <c:v>0.1030754</c:v>
                </c:pt>
                <c:pt idx="86029">
                  <c:v>0.103076</c:v>
                </c:pt>
                <c:pt idx="86030">
                  <c:v>0.1030766</c:v>
                </c:pt>
                <c:pt idx="86031">
                  <c:v>0.10307719999999999</c:v>
                </c:pt>
                <c:pt idx="86032">
                  <c:v>0.1030778</c:v>
                </c:pt>
                <c:pt idx="86033">
                  <c:v>0.1030784</c:v>
                </c:pt>
                <c:pt idx="86034">
                  <c:v>0.103079</c:v>
                </c:pt>
                <c:pt idx="86035">
                  <c:v>0.1030795</c:v>
                </c:pt>
                <c:pt idx="86036">
                  <c:v>0.10308009999999999</c:v>
                </c:pt>
                <c:pt idx="86037">
                  <c:v>0.1030807</c:v>
                </c:pt>
                <c:pt idx="86038">
                  <c:v>0.1030813</c:v>
                </c:pt>
                <c:pt idx="86039">
                  <c:v>0.1030818</c:v>
                </c:pt>
                <c:pt idx="86040">
                  <c:v>0.1030824</c:v>
                </c:pt>
                <c:pt idx="86041">
                  <c:v>0.10308299999999999</c:v>
                </c:pt>
                <c:pt idx="86042">
                  <c:v>0.10308349999999999</c:v>
                </c:pt>
                <c:pt idx="86043">
                  <c:v>0.1030841</c:v>
                </c:pt>
                <c:pt idx="86044">
                  <c:v>0.1030847</c:v>
                </c:pt>
                <c:pt idx="86045">
                  <c:v>0.1030852</c:v>
                </c:pt>
                <c:pt idx="86046">
                  <c:v>0.10308580000000001</c:v>
                </c:pt>
                <c:pt idx="86047">
                  <c:v>0.10308630000000001</c:v>
                </c:pt>
                <c:pt idx="86048">
                  <c:v>0.1030869</c:v>
                </c:pt>
                <c:pt idx="86049">
                  <c:v>0.1030874</c:v>
                </c:pt>
                <c:pt idx="86050">
                  <c:v>0.103088</c:v>
                </c:pt>
                <c:pt idx="86051">
                  <c:v>0.1030885</c:v>
                </c:pt>
                <c:pt idx="86052">
                  <c:v>0.103089</c:v>
                </c:pt>
                <c:pt idx="86053">
                  <c:v>0.1030896</c:v>
                </c:pt>
                <c:pt idx="86054">
                  <c:v>0.1030901</c:v>
                </c:pt>
                <c:pt idx="86055">
                  <c:v>0.1030906</c:v>
                </c:pt>
                <c:pt idx="86056">
                  <c:v>0.1030911</c:v>
                </c:pt>
                <c:pt idx="86057">
                  <c:v>0.10309169999999999</c:v>
                </c:pt>
                <c:pt idx="86058">
                  <c:v>0.10309219999999999</c:v>
                </c:pt>
                <c:pt idx="86059">
                  <c:v>0.1030927</c:v>
                </c:pt>
                <c:pt idx="86060">
                  <c:v>0.1030932</c:v>
                </c:pt>
                <c:pt idx="86061">
                  <c:v>0.1030937</c:v>
                </c:pt>
                <c:pt idx="86062">
                  <c:v>0.1030942</c:v>
                </c:pt>
                <c:pt idx="86063">
                  <c:v>0.1030947</c:v>
                </c:pt>
                <c:pt idx="86064">
                  <c:v>0.1030952</c:v>
                </c:pt>
                <c:pt idx="86065">
                  <c:v>0.1030957</c:v>
                </c:pt>
                <c:pt idx="86066">
                  <c:v>0.1030962</c:v>
                </c:pt>
                <c:pt idx="86067">
                  <c:v>0.1030967</c:v>
                </c:pt>
                <c:pt idx="86068">
                  <c:v>0.1030972</c:v>
                </c:pt>
                <c:pt idx="86069">
                  <c:v>0.1030977</c:v>
                </c:pt>
                <c:pt idx="86070">
                  <c:v>0.1030982</c:v>
                </c:pt>
                <c:pt idx="86071">
                  <c:v>0.1030987</c:v>
                </c:pt>
                <c:pt idx="86072">
                  <c:v>0.1030992</c:v>
                </c:pt>
                <c:pt idx="86073">
                  <c:v>0.1030997</c:v>
                </c:pt>
                <c:pt idx="86074">
                  <c:v>0.1031001</c:v>
                </c:pt>
                <c:pt idx="86075">
                  <c:v>0.1031006</c:v>
                </c:pt>
                <c:pt idx="86076">
                  <c:v>0.1031011</c:v>
                </c:pt>
                <c:pt idx="86077">
                  <c:v>0.1031015</c:v>
                </c:pt>
                <c:pt idx="86078">
                  <c:v>0.103102</c:v>
                </c:pt>
                <c:pt idx="86079">
                  <c:v>0.1031025</c:v>
                </c:pt>
                <c:pt idx="86080">
                  <c:v>0.1031029</c:v>
                </c:pt>
                <c:pt idx="86081">
                  <c:v>0.1031034</c:v>
                </c:pt>
                <c:pt idx="86082">
                  <c:v>0.1031039</c:v>
                </c:pt>
                <c:pt idx="86083">
                  <c:v>0.1031043</c:v>
                </c:pt>
                <c:pt idx="86084">
                  <c:v>0.1031048</c:v>
                </c:pt>
                <c:pt idx="86085">
                  <c:v>0.10310519999999999</c:v>
                </c:pt>
                <c:pt idx="86086">
                  <c:v>0.10310569999999999</c:v>
                </c:pt>
                <c:pt idx="86087">
                  <c:v>0.10310610000000001</c:v>
                </c:pt>
                <c:pt idx="86088">
                  <c:v>0.1031065</c:v>
                </c:pt>
                <c:pt idx="86089">
                  <c:v>0.103107</c:v>
                </c:pt>
                <c:pt idx="86090">
                  <c:v>0.1031074</c:v>
                </c:pt>
                <c:pt idx="86091">
                  <c:v>0.1031079</c:v>
                </c:pt>
                <c:pt idx="86092">
                  <c:v>0.1031083</c:v>
                </c:pt>
                <c:pt idx="86093">
                  <c:v>0.1031087</c:v>
                </c:pt>
                <c:pt idx="86094">
                  <c:v>0.1031091</c:v>
                </c:pt>
                <c:pt idx="86095">
                  <c:v>0.1031096</c:v>
                </c:pt>
                <c:pt idx="86096">
                  <c:v>0.10310999999999999</c:v>
                </c:pt>
                <c:pt idx="86097">
                  <c:v>0.1031104</c:v>
                </c:pt>
                <c:pt idx="86098">
                  <c:v>0.1031108</c:v>
                </c:pt>
                <c:pt idx="86099">
                  <c:v>0.1031112</c:v>
                </c:pt>
                <c:pt idx="86100">
                  <c:v>0.1031117</c:v>
                </c:pt>
                <c:pt idx="86101">
                  <c:v>0.1031121</c:v>
                </c:pt>
                <c:pt idx="86102">
                  <c:v>0.1031125</c:v>
                </c:pt>
                <c:pt idx="86103">
                  <c:v>0.10311289999999999</c:v>
                </c:pt>
                <c:pt idx="86104">
                  <c:v>0.1031133</c:v>
                </c:pt>
                <c:pt idx="86105">
                  <c:v>0.1031137</c:v>
                </c:pt>
                <c:pt idx="86106">
                  <c:v>0.1031141</c:v>
                </c:pt>
                <c:pt idx="86107">
                  <c:v>0.1031145</c:v>
                </c:pt>
                <c:pt idx="86108">
                  <c:v>0.1031149</c:v>
                </c:pt>
                <c:pt idx="86109">
                  <c:v>0.10311529999999999</c:v>
                </c:pt>
                <c:pt idx="86110">
                  <c:v>0.1031156</c:v>
                </c:pt>
                <c:pt idx="86111">
                  <c:v>0.103116</c:v>
                </c:pt>
                <c:pt idx="86112">
                  <c:v>0.1031164</c:v>
                </c:pt>
                <c:pt idx="86113">
                  <c:v>0.10311679999999999</c:v>
                </c:pt>
                <c:pt idx="86114">
                  <c:v>0.10311720000000001</c:v>
                </c:pt>
                <c:pt idx="86115">
                  <c:v>0.1031175</c:v>
                </c:pt>
                <c:pt idx="86116">
                  <c:v>0.1031179</c:v>
                </c:pt>
                <c:pt idx="86117">
                  <c:v>0.1031183</c:v>
                </c:pt>
                <c:pt idx="86118">
                  <c:v>0.10311869999999999</c:v>
                </c:pt>
                <c:pt idx="86119">
                  <c:v>0.103119</c:v>
                </c:pt>
                <c:pt idx="86120">
                  <c:v>0.1031194</c:v>
                </c:pt>
                <c:pt idx="86121">
                  <c:v>0.10311969999999999</c:v>
                </c:pt>
                <c:pt idx="86122">
                  <c:v>0.10312010000000001</c:v>
                </c:pt>
                <c:pt idx="86123">
                  <c:v>0.1031205</c:v>
                </c:pt>
                <c:pt idx="86124">
                  <c:v>0.1031208</c:v>
                </c:pt>
                <c:pt idx="86125">
                  <c:v>0.1031212</c:v>
                </c:pt>
                <c:pt idx="86126">
                  <c:v>0.1031215</c:v>
                </c:pt>
                <c:pt idx="86127">
                  <c:v>0.1031219</c:v>
                </c:pt>
                <c:pt idx="86128">
                  <c:v>0.1031222</c:v>
                </c:pt>
                <c:pt idx="86129">
                  <c:v>0.10312259999999999</c:v>
                </c:pt>
                <c:pt idx="86130">
                  <c:v>0.1031229</c:v>
                </c:pt>
                <c:pt idx="86131">
                  <c:v>0.1031232</c:v>
                </c:pt>
                <c:pt idx="86132">
                  <c:v>0.1031236</c:v>
                </c:pt>
                <c:pt idx="86133">
                  <c:v>0.1031239</c:v>
                </c:pt>
                <c:pt idx="86134">
                  <c:v>0.1031242</c:v>
                </c:pt>
                <c:pt idx="86135">
                  <c:v>0.1031246</c:v>
                </c:pt>
                <c:pt idx="86136">
                  <c:v>0.10312490000000001</c:v>
                </c:pt>
                <c:pt idx="86137">
                  <c:v>0.1031252</c:v>
                </c:pt>
                <c:pt idx="86138">
                  <c:v>0.10312549999999999</c:v>
                </c:pt>
                <c:pt idx="86139">
                  <c:v>0.10312590000000001</c:v>
                </c:pt>
                <c:pt idx="86140">
                  <c:v>0.1031262</c:v>
                </c:pt>
                <c:pt idx="86141">
                  <c:v>0.1031265</c:v>
                </c:pt>
                <c:pt idx="86142">
                  <c:v>0.1031268</c:v>
                </c:pt>
                <c:pt idx="86143">
                  <c:v>0.1031271</c:v>
                </c:pt>
                <c:pt idx="86144">
                  <c:v>0.10312739999999999</c:v>
                </c:pt>
                <c:pt idx="86145">
                  <c:v>0.10312780000000001</c:v>
                </c:pt>
                <c:pt idx="86146">
                  <c:v>0.1031281</c:v>
                </c:pt>
                <c:pt idx="86147">
                  <c:v>0.1031284</c:v>
                </c:pt>
                <c:pt idx="86148">
                  <c:v>0.1031287</c:v>
                </c:pt>
                <c:pt idx="86149">
                  <c:v>0.103129</c:v>
                </c:pt>
                <c:pt idx="86150">
                  <c:v>0.10312929999999999</c:v>
                </c:pt>
                <c:pt idx="86151">
                  <c:v>0.1031296</c:v>
                </c:pt>
                <c:pt idx="86152">
                  <c:v>0.1031299</c:v>
                </c:pt>
                <c:pt idx="86153">
                  <c:v>0.1031301</c:v>
                </c:pt>
                <c:pt idx="86154">
                  <c:v>0.1031304</c:v>
                </c:pt>
                <c:pt idx="86155">
                  <c:v>0.10313070000000001</c:v>
                </c:pt>
                <c:pt idx="86156">
                  <c:v>0.103131</c:v>
                </c:pt>
                <c:pt idx="86157">
                  <c:v>0.1031313</c:v>
                </c:pt>
                <c:pt idx="86158">
                  <c:v>0.1031316</c:v>
                </c:pt>
                <c:pt idx="86159">
                  <c:v>0.1031319</c:v>
                </c:pt>
                <c:pt idx="86160">
                  <c:v>0.1031321</c:v>
                </c:pt>
                <c:pt idx="86161">
                  <c:v>0.1031324</c:v>
                </c:pt>
                <c:pt idx="86162">
                  <c:v>0.10313269999999999</c:v>
                </c:pt>
                <c:pt idx="86163">
                  <c:v>0.1031329</c:v>
                </c:pt>
                <c:pt idx="86164">
                  <c:v>0.10313319999999999</c:v>
                </c:pt>
                <c:pt idx="86165">
                  <c:v>0.1031335</c:v>
                </c:pt>
                <c:pt idx="86166">
                  <c:v>0.10313369999999999</c:v>
                </c:pt>
                <c:pt idx="86167">
                  <c:v>0.103134</c:v>
                </c:pt>
                <c:pt idx="86168">
                  <c:v>0.1031343</c:v>
                </c:pt>
                <c:pt idx="86169">
                  <c:v>0.1031345</c:v>
                </c:pt>
                <c:pt idx="86170">
                  <c:v>0.1031348</c:v>
                </c:pt>
                <c:pt idx="86171">
                  <c:v>0.103135</c:v>
                </c:pt>
                <c:pt idx="86172">
                  <c:v>0.1031353</c:v>
                </c:pt>
                <c:pt idx="86173">
                  <c:v>0.1031355</c:v>
                </c:pt>
                <c:pt idx="86174">
                  <c:v>0.1031358</c:v>
                </c:pt>
                <c:pt idx="86175">
                  <c:v>0.10313600000000001</c:v>
                </c:pt>
                <c:pt idx="86176">
                  <c:v>0.1031363</c:v>
                </c:pt>
                <c:pt idx="86177">
                  <c:v>0.10313650000000001</c:v>
                </c:pt>
                <c:pt idx="86178">
                  <c:v>0.1031367</c:v>
                </c:pt>
                <c:pt idx="86179">
                  <c:v>0.10313700000000001</c:v>
                </c:pt>
                <c:pt idx="86180">
                  <c:v>0.1031372</c:v>
                </c:pt>
                <c:pt idx="86181">
                  <c:v>0.10313749999999999</c:v>
                </c:pt>
                <c:pt idx="86182">
                  <c:v>0.1031377</c:v>
                </c:pt>
                <c:pt idx="86183">
                  <c:v>0.1031379</c:v>
                </c:pt>
                <c:pt idx="86184">
                  <c:v>0.1031381</c:v>
                </c:pt>
                <c:pt idx="86185">
                  <c:v>0.10313840000000001</c:v>
                </c:pt>
                <c:pt idx="86186">
                  <c:v>0.1031386</c:v>
                </c:pt>
                <c:pt idx="86187">
                  <c:v>0.1031388</c:v>
                </c:pt>
                <c:pt idx="86188">
                  <c:v>0.10313899999999999</c:v>
                </c:pt>
                <c:pt idx="86189">
                  <c:v>0.1031392</c:v>
                </c:pt>
                <c:pt idx="86190">
                  <c:v>0.1031395</c:v>
                </c:pt>
                <c:pt idx="86191">
                  <c:v>0.1031397</c:v>
                </c:pt>
                <c:pt idx="86192">
                  <c:v>0.10313990000000001</c:v>
                </c:pt>
                <c:pt idx="86193">
                  <c:v>0.1031401</c:v>
                </c:pt>
                <c:pt idx="86194">
                  <c:v>0.1031403</c:v>
                </c:pt>
                <c:pt idx="86195">
                  <c:v>0.1031405</c:v>
                </c:pt>
                <c:pt idx="86196">
                  <c:v>0.1031407</c:v>
                </c:pt>
                <c:pt idx="86197">
                  <c:v>0.10314089999999999</c:v>
                </c:pt>
                <c:pt idx="86198">
                  <c:v>0.1031411</c:v>
                </c:pt>
                <c:pt idx="86199">
                  <c:v>0.10314130000000001</c:v>
                </c:pt>
                <c:pt idx="86200">
                  <c:v>0.1031415</c:v>
                </c:pt>
                <c:pt idx="86201">
                  <c:v>0.1031417</c:v>
                </c:pt>
                <c:pt idx="86202">
                  <c:v>0.10314189999999999</c:v>
                </c:pt>
                <c:pt idx="86203">
                  <c:v>0.1031421</c:v>
                </c:pt>
                <c:pt idx="86204">
                  <c:v>0.10314230000000001</c:v>
                </c:pt>
                <c:pt idx="86205">
                  <c:v>0.1031425</c:v>
                </c:pt>
                <c:pt idx="86206">
                  <c:v>0.1031426</c:v>
                </c:pt>
                <c:pt idx="86207">
                  <c:v>0.10314280000000001</c:v>
                </c:pt>
                <c:pt idx="86208">
                  <c:v>0.103143</c:v>
                </c:pt>
                <c:pt idx="86209">
                  <c:v>0.1031432</c:v>
                </c:pt>
                <c:pt idx="86210">
                  <c:v>0.1031434</c:v>
                </c:pt>
                <c:pt idx="86211">
                  <c:v>0.1031436</c:v>
                </c:pt>
                <c:pt idx="86212">
                  <c:v>0.1031437</c:v>
                </c:pt>
                <c:pt idx="86213">
                  <c:v>0.1031439</c:v>
                </c:pt>
                <c:pt idx="86214">
                  <c:v>0.1031441</c:v>
                </c:pt>
                <c:pt idx="86215">
                  <c:v>0.10314420000000001</c:v>
                </c:pt>
                <c:pt idx="86216">
                  <c:v>0.1031444</c:v>
                </c:pt>
                <c:pt idx="86217">
                  <c:v>0.1031446</c:v>
                </c:pt>
                <c:pt idx="86218">
                  <c:v>0.10314470000000001</c:v>
                </c:pt>
                <c:pt idx="86219">
                  <c:v>0.1031449</c:v>
                </c:pt>
                <c:pt idx="86220">
                  <c:v>0.103145</c:v>
                </c:pt>
                <c:pt idx="86221">
                  <c:v>0.10314520000000001</c:v>
                </c:pt>
                <c:pt idx="86222">
                  <c:v>0.1031454</c:v>
                </c:pt>
                <c:pt idx="86223">
                  <c:v>0.1031455</c:v>
                </c:pt>
                <c:pt idx="86224">
                  <c:v>0.10314570000000001</c:v>
                </c:pt>
                <c:pt idx="86225">
                  <c:v>0.1031458</c:v>
                </c:pt>
                <c:pt idx="86226">
                  <c:v>0.103146</c:v>
                </c:pt>
                <c:pt idx="86227">
                  <c:v>0.1031461</c:v>
                </c:pt>
                <c:pt idx="86228">
                  <c:v>0.1031463</c:v>
                </c:pt>
                <c:pt idx="86229">
                  <c:v>0.1031464</c:v>
                </c:pt>
                <c:pt idx="86230">
                  <c:v>0.1031465</c:v>
                </c:pt>
                <c:pt idx="86231">
                  <c:v>0.10314669999999999</c:v>
                </c:pt>
                <c:pt idx="86232">
                  <c:v>0.1031468</c:v>
                </c:pt>
                <c:pt idx="86233">
                  <c:v>0.1031469</c:v>
                </c:pt>
                <c:pt idx="86234">
                  <c:v>0.10314710000000001</c:v>
                </c:pt>
                <c:pt idx="86235">
                  <c:v>0.10314719999999999</c:v>
                </c:pt>
                <c:pt idx="86236">
                  <c:v>0.1031473</c:v>
                </c:pt>
                <c:pt idx="86237">
                  <c:v>0.1031475</c:v>
                </c:pt>
                <c:pt idx="86238">
                  <c:v>0.10314760000000001</c:v>
                </c:pt>
                <c:pt idx="86239">
                  <c:v>0.10314769999999999</c:v>
                </c:pt>
                <c:pt idx="86240">
                  <c:v>0.1031478</c:v>
                </c:pt>
                <c:pt idx="86241">
                  <c:v>0.103148</c:v>
                </c:pt>
                <c:pt idx="86242">
                  <c:v>0.10314810000000001</c:v>
                </c:pt>
                <c:pt idx="86243">
                  <c:v>0.1031482</c:v>
                </c:pt>
                <c:pt idx="86244">
                  <c:v>0.1031483</c:v>
                </c:pt>
                <c:pt idx="86245">
                  <c:v>0.1031484</c:v>
                </c:pt>
                <c:pt idx="86246">
                  <c:v>0.1031485</c:v>
                </c:pt>
                <c:pt idx="86247">
                  <c:v>0.1031487</c:v>
                </c:pt>
                <c:pt idx="86248">
                  <c:v>0.1031488</c:v>
                </c:pt>
                <c:pt idx="86249">
                  <c:v>0.1031489</c:v>
                </c:pt>
                <c:pt idx="86250">
                  <c:v>0.103149</c:v>
                </c:pt>
                <c:pt idx="86251">
                  <c:v>0.10314909999999999</c:v>
                </c:pt>
                <c:pt idx="86252">
                  <c:v>0.1031492</c:v>
                </c:pt>
                <c:pt idx="86253">
                  <c:v>0.1031493</c:v>
                </c:pt>
                <c:pt idx="86254">
                  <c:v>0.1031494</c:v>
                </c:pt>
                <c:pt idx="86255">
                  <c:v>0.10314950000000001</c:v>
                </c:pt>
                <c:pt idx="86256">
                  <c:v>0.10314959999999999</c:v>
                </c:pt>
                <c:pt idx="86257">
                  <c:v>0.1031497</c:v>
                </c:pt>
                <c:pt idx="86258">
                  <c:v>0.1031498</c:v>
                </c:pt>
                <c:pt idx="86259">
                  <c:v>0.1031499</c:v>
                </c:pt>
                <c:pt idx="86260">
                  <c:v>0.10315000000000001</c:v>
                </c:pt>
                <c:pt idx="86261">
                  <c:v>0.10315000000000001</c:v>
                </c:pt>
                <c:pt idx="86262">
                  <c:v>0.10315009999999999</c:v>
                </c:pt>
                <c:pt idx="86263">
                  <c:v>0.1031502</c:v>
                </c:pt>
                <c:pt idx="86264">
                  <c:v>0.1031503</c:v>
                </c:pt>
                <c:pt idx="86265">
                  <c:v>0.1031504</c:v>
                </c:pt>
                <c:pt idx="86266">
                  <c:v>0.1031504</c:v>
                </c:pt>
                <c:pt idx="86267">
                  <c:v>0.10315050000000001</c:v>
                </c:pt>
                <c:pt idx="86268">
                  <c:v>0.1031506</c:v>
                </c:pt>
                <c:pt idx="86269">
                  <c:v>0.1031507</c:v>
                </c:pt>
                <c:pt idx="86270">
                  <c:v>0.1031507</c:v>
                </c:pt>
                <c:pt idx="86271">
                  <c:v>0.1031508</c:v>
                </c:pt>
                <c:pt idx="86272">
                  <c:v>0.1031509</c:v>
                </c:pt>
                <c:pt idx="86273">
                  <c:v>0.1031509</c:v>
                </c:pt>
                <c:pt idx="86274">
                  <c:v>0.10315100000000001</c:v>
                </c:pt>
                <c:pt idx="86275">
                  <c:v>0.1031511</c:v>
                </c:pt>
                <c:pt idx="86276">
                  <c:v>0.1031511</c:v>
                </c:pt>
                <c:pt idx="86277">
                  <c:v>0.1031512</c:v>
                </c:pt>
                <c:pt idx="86278">
                  <c:v>0.1031513</c:v>
                </c:pt>
                <c:pt idx="86279">
                  <c:v>0.1031513</c:v>
                </c:pt>
                <c:pt idx="86280">
                  <c:v>0.1031514</c:v>
                </c:pt>
                <c:pt idx="86281">
                  <c:v>0.1031514</c:v>
                </c:pt>
                <c:pt idx="86282">
                  <c:v>0.10315149999999999</c:v>
                </c:pt>
                <c:pt idx="86283">
                  <c:v>0.10315149999999999</c:v>
                </c:pt>
                <c:pt idx="86284">
                  <c:v>0.1031516</c:v>
                </c:pt>
                <c:pt idx="86285">
                  <c:v>0.1031516</c:v>
                </c:pt>
                <c:pt idx="86286">
                  <c:v>0.1031517</c:v>
                </c:pt>
                <c:pt idx="86287">
                  <c:v>0.1031517</c:v>
                </c:pt>
                <c:pt idx="86288">
                  <c:v>0.1031518</c:v>
                </c:pt>
                <c:pt idx="86289">
                  <c:v>0.1031518</c:v>
                </c:pt>
                <c:pt idx="86290">
                  <c:v>0.1031518</c:v>
                </c:pt>
                <c:pt idx="86291">
                  <c:v>0.1031519</c:v>
                </c:pt>
                <c:pt idx="86292">
                  <c:v>0.1031519</c:v>
                </c:pt>
                <c:pt idx="86293">
                  <c:v>0.1031519</c:v>
                </c:pt>
                <c:pt idx="86294">
                  <c:v>0.10315199999999999</c:v>
                </c:pt>
                <c:pt idx="86295">
                  <c:v>0.10315199999999999</c:v>
                </c:pt>
                <c:pt idx="86296">
                  <c:v>0.10315199999999999</c:v>
                </c:pt>
                <c:pt idx="86297">
                  <c:v>0.1031521</c:v>
                </c:pt>
                <c:pt idx="86298">
                  <c:v>0.1031521</c:v>
                </c:pt>
                <c:pt idx="86299">
                  <c:v>0.1031521</c:v>
                </c:pt>
                <c:pt idx="86300">
                  <c:v>0.1031521</c:v>
                </c:pt>
                <c:pt idx="86301">
                  <c:v>0.1031522</c:v>
                </c:pt>
                <c:pt idx="86302">
                  <c:v>0.1031522</c:v>
                </c:pt>
                <c:pt idx="86303">
                  <c:v>0.1031522</c:v>
                </c:pt>
                <c:pt idx="86304">
                  <c:v>0.1031522</c:v>
                </c:pt>
                <c:pt idx="86305">
                  <c:v>0.1031522</c:v>
                </c:pt>
                <c:pt idx="86306">
                  <c:v>0.1031522</c:v>
                </c:pt>
                <c:pt idx="86307">
                  <c:v>0.1031523</c:v>
                </c:pt>
                <c:pt idx="86308">
                  <c:v>0.1031523</c:v>
                </c:pt>
                <c:pt idx="86309">
                  <c:v>0.1031523</c:v>
                </c:pt>
                <c:pt idx="86310">
                  <c:v>0.1031523</c:v>
                </c:pt>
                <c:pt idx="86311">
                  <c:v>0.1031523</c:v>
                </c:pt>
                <c:pt idx="86312">
                  <c:v>0.1031523</c:v>
                </c:pt>
                <c:pt idx="86313">
                  <c:v>0.1031523</c:v>
                </c:pt>
                <c:pt idx="86314">
                  <c:v>0.1031523</c:v>
                </c:pt>
                <c:pt idx="86315">
                  <c:v>0.1031523</c:v>
                </c:pt>
                <c:pt idx="86316">
                  <c:v>0.1031523</c:v>
                </c:pt>
                <c:pt idx="86317">
                  <c:v>0.1031523</c:v>
                </c:pt>
                <c:pt idx="86318">
                  <c:v>0.1031523</c:v>
                </c:pt>
                <c:pt idx="86319">
                  <c:v>0.1031523</c:v>
                </c:pt>
                <c:pt idx="86320">
                  <c:v>0.1031523</c:v>
                </c:pt>
                <c:pt idx="86321">
                  <c:v>0.1031523</c:v>
                </c:pt>
                <c:pt idx="86322">
                  <c:v>0.1031523</c:v>
                </c:pt>
                <c:pt idx="86323">
                  <c:v>0.1031522</c:v>
                </c:pt>
                <c:pt idx="86324">
                  <c:v>0.1031522</c:v>
                </c:pt>
                <c:pt idx="86325">
                  <c:v>0.1031522</c:v>
                </c:pt>
                <c:pt idx="86326">
                  <c:v>0.1031522</c:v>
                </c:pt>
                <c:pt idx="86327">
                  <c:v>0.1031522</c:v>
                </c:pt>
                <c:pt idx="86328">
                  <c:v>0.1031521</c:v>
                </c:pt>
                <c:pt idx="86329">
                  <c:v>0.1031521</c:v>
                </c:pt>
                <c:pt idx="86330">
                  <c:v>0.1031521</c:v>
                </c:pt>
                <c:pt idx="86331">
                  <c:v>0.1031521</c:v>
                </c:pt>
                <c:pt idx="86332">
                  <c:v>0.1031521</c:v>
                </c:pt>
                <c:pt idx="86333">
                  <c:v>0.10315199999999999</c:v>
                </c:pt>
                <c:pt idx="86334">
                  <c:v>0.10315199999999999</c:v>
                </c:pt>
                <c:pt idx="86335">
                  <c:v>0.10315199999999999</c:v>
                </c:pt>
                <c:pt idx="86336">
                  <c:v>0.1031519</c:v>
                </c:pt>
                <c:pt idx="86337">
                  <c:v>0.1031519</c:v>
                </c:pt>
                <c:pt idx="86338">
                  <c:v>0.1031519</c:v>
                </c:pt>
                <c:pt idx="86339">
                  <c:v>0.1031518</c:v>
                </c:pt>
                <c:pt idx="86340">
                  <c:v>0.1031518</c:v>
                </c:pt>
                <c:pt idx="86341">
                  <c:v>0.1031517</c:v>
                </c:pt>
                <c:pt idx="86342">
                  <c:v>0.1031517</c:v>
                </c:pt>
                <c:pt idx="86343">
                  <c:v>0.1031517</c:v>
                </c:pt>
                <c:pt idx="86344">
                  <c:v>0.1031516</c:v>
                </c:pt>
                <c:pt idx="86345">
                  <c:v>0.1031516</c:v>
                </c:pt>
                <c:pt idx="86346">
                  <c:v>0.10315149999999999</c:v>
                </c:pt>
                <c:pt idx="86347">
                  <c:v>0.10315149999999999</c:v>
                </c:pt>
                <c:pt idx="86348">
                  <c:v>0.1031514</c:v>
                </c:pt>
                <c:pt idx="86349">
                  <c:v>0.1031514</c:v>
                </c:pt>
                <c:pt idx="86350">
                  <c:v>0.1031513</c:v>
                </c:pt>
                <c:pt idx="86351">
                  <c:v>0.1031513</c:v>
                </c:pt>
                <c:pt idx="86352">
                  <c:v>0.1031512</c:v>
                </c:pt>
                <c:pt idx="86353">
                  <c:v>0.1031512</c:v>
                </c:pt>
                <c:pt idx="86354">
                  <c:v>0.1031511</c:v>
                </c:pt>
                <c:pt idx="86355">
                  <c:v>0.10315100000000001</c:v>
                </c:pt>
                <c:pt idx="86356">
                  <c:v>0.10315100000000001</c:v>
                </c:pt>
                <c:pt idx="86357">
                  <c:v>0.1031509</c:v>
                </c:pt>
                <c:pt idx="86358">
                  <c:v>0.1031509</c:v>
                </c:pt>
                <c:pt idx="86359">
                  <c:v>0.1031508</c:v>
                </c:pt>
                <c:pt idx="86360">
                  <c:v>0.1031507</c:v>
                </c:pt>
                <c:pt idx="86361">
                  <c:v>0.1031507</c:v>
                </c:pt>
                <c:pt idx="86362">
                  <c:v>0.1031506</c:v>
                </c:pt>
                <c:pt idx="86363">
                  <c:v>0.10315050000000001</c:v>
                </c:pt>
                <c:pt idx="86364">
                  <c:v>0.1031504</c:v>
                </c:pt>
                <c:pt idx="86365">
                  <c:v>0.1031504</c:v>
                </c:pt>
                <c:pt idx="86366">
                  <c:v>0.1031503</c:v>
                </c:pt>
                <c:pt idx="86367">
                  <c:v>0.1031502</c:v>
                </c:pt>
                <c:pt idx="86368">
                  <c:v>0.10315009999999999</c:v>
                </c:pt>
                <c:pt idx="86369">
                  <c:v>0.10315009999999999</c:v>
                </c:pt>
                <c:pt idx="86370">
                  <c:v>0.10315000000000001</c:v>
                </c:pt>
                <c:pt idx="86371">
                  <c:v>0.1031499</c:v>
                </c:pt>
                <c:pt idx="86372">
                  <c:v>0.1031498</c:v>
                </c:pt>
                <c:pt idx="86373">
                  <c:v>0.1031497</c:v>
                </c:pt>
                <c:pt idx="86374">
                  <c:v>0.10314959999999999</c:v>
                </c:pt>
                <c:pt idx="86375">
                  <c:v>0.10314950000000001</c:v>
                </c:pt>
                <c:pt idx="86376">
                  <c:v>0.10314950000000001</c:v>
                </c:pt>
                <c:pt idx="86377">
                  <c:v>0.1031494</c:v>
                </c:pt>
                <c:pt idx="86378">
                  <c:v>0.1031493</c:v>
                </c:pt>
                <c:pt idx="86379">
                  <c:v>0.1031492</c:v>
                </c:pt>
                <c:pt idx="86380">
                  <c:v>0.10314909999999999</c:v>
                </c:pt>
                <c:pt idx="86381">
                  <c:v>0.103149</c:v>
                </c:pt>
                <c:pt idx="86382">
                  <c:v>0.1031489</c:v>
                </c:pt>
                <c:pt idx="86383">
                  <c:v>0.1031488</c:v>
                </c:pt>
                <c:pt idx="86384">
                  <c:v>0.1031487</c:v>
                </c:pt>
                <c:pt idx="86385">
                  <c:v>0.10314859999999999</c:v>
                </c:pt>
                <c:pt idx="86386">
                  <c:v>0.1031485</c:v>
                </c:pt>
                <c:pt idx="86387">
                  <c:v>0.1031484</c:v>
                </c:pt>
                <c:pt idx="86388">
                  <c:v>0.1031483</c:v>
                </c:pt>
                <c:pt idx="86389">
                  <c:v>0.1031482</c:v>
                </c:pt>
                <c:pt idx="86390">
                  <c:v>0.10314810000000001</c:v>
                </c:pt>
                <c:pt idx="86391">
                  <c:v>0.1031479</c:v>
                </c:pt>
                <c:pt idx="86392">
                  <c:v>0.1031478</c:v>
                </c:pt>
                <c:pt idx="86393">
                  <c:v>0.10314769999999999</c:v>
                </c:pt>
                <c:pt idx="86394">
                  <c:v>0.10314760000000001</c:v>
                </c:pt>
                <c:pt idx="86395">
                  <c:v>0.1031475</c:v>
                </c:pt>
                <c:pt idx="86396">
                  <c:v>0.1031474</c:v>
                </c:pt>
                <c:pt idx="86397">
                  <c:v>0.1031473</c:v>
                </c:pt>
                <c:pt idx="86398">
                  <c:v>0.10314710000000001</c:v>
                </c:pt>
                <c:pt idx="86399">
                  <c:v>0.103147</c:v>
                </c:pt>
                <c:pt idx="86400">
                  <c:v>0.1031469</c:v>
                </c:pt>
                <c:pt idx="86401">
                  <c:v>0.10314909999999999</c:v>
                </c:pt>
                <c:pt idx="86402">
                  <c:v>0.1031507</c:v>
                </c:pt>
                <c:pt idx="86403">
                  <c:v>0.1031518</c:v>
                </c:pt>
                <c:pt idx="86404">
                  <c:v>0.10315240000000001</c:v>
                </c:pt>
                <c:pt idx="86405">
                  <c:v>0.10315249999999999</c:v>
                </c:pt>
                <c:pt idx="86406">
                  <c:v>0.1031523</c:v>
                </c:pt>
                <c:pt idx="86407">
                  <c:v>0.1031517</c:v>
                </c:pt>
                <c:pt idx="86408">
                  <c:v>0.1031508</c:v>
                </c:pt>
                <c:pt idx="86409">
                  <c:v>0.10314959999999999</c:v>
                </c:pt>
                <c:pt idx="86410">
                  <c:v>0.10314810000000001</c:v>
                </c:pt>
                <c:pt idx="86411">
                  <c:v>0.1031463</c:v>
                </c:pt>
                <c:pt idx="86412">
                  <c:v>0.10314429999999999</c:v>
                </c:pt>
                <c:pt idx="86413">
                  <c:v>0.1031421</c:v>
                </c:pt>
                <c:pt idx="86414">
                  <c:v>0.1031397</c:v>
                </c:pt>
                <c:pt idx="86415">
                  <c:v>0.10313700000000001</c:v>
                </c:pt>
                <c:pt idx="86416">
                  <c:v>0.1031342</c:v>
                </c:pt>
                <c:pt idx="86417">
                  <c:v>0.10313120000000001</c:v>
                </c:pt>
                <c:pt idx="86418">
                  <c:v>0.103128</c:v>
                </c:pt>
                <c:pt idx="86419">
                  <c:v>0.1031247</c:v>
                </c:pt>
                <c:pt idx="86420">
                  <c:v>0.1031212</c:v>
                </c:pt>
                <c:pt idx="86421">
                  <c:v>0.1031175</c:v>
                </c:pt>
                <c:pt idx="86422">
                  <c:v>0.1031137</c:v>
                </c:pt>
                <c:pt idx="86423">
                  <c:v>0.1031097</c:v>
                </c:pt>
                <c:pt idx="86424">
                  <c:v>0.10310560000000001</c:v>
                </c:pt>
                <c:pt idx="86425">
                  <c:v>0.1031014</c:v>
                </c:pt>
                <c:pt idx="86426">
                  <c:v>0.10309699999999999</c:v>
                </c:pt>
                <c:pt idx="86427">
                  <c:v>0.1030925</c:v>
                </c:pt>
                <c:pt idx="86428">
                  <c:v>0.1030879</c:v>
                </c:pt>
                <c:pt idx="86429">
                  <c:v>0.1030832</c:v>
                </c:pt>
                <c:pt idx="86430">
                  <c:v>0.1030784</c:v>
                </c:pt>
                <c:pt idx="86431">
                  <c:v>0.1030734</c:v>
                </c:pt>
                <c:pt idx="86432">
                  <c:v>0.1030683</c:v>
                </c:pt>
                <c:pt idx="86433">
                  <c:v>0.1030631</c:v>
                </c:pt>
                <c:pt idx="86434">
                  <c:v>0.1030578</c:v>
                </c:pt>
                <c:pt idx="86435">
                  <c:v>0.10305250000000001</c:v>
                </c:pt>
                <c:pt idx="86436">
                  <c:v>0.103047</c:v>
                </c:pt>
                <c:pt idx="86437">
                  <c:v>0.10304140000000001</c:v>
                </c:pt>
                <c:pt idx="86438">
                  <c:v>0.10303569999999999</c:v>
                </c:pt>
                <c:pt idx="86439">
                  <c:v>0.10302989999999999</c:v>
                </c:pt>
                <c:pt idx="86440">
                  <c:v>0.103024</c:v>
                </c:pt>
                <c:pt idx="86441">
                  <c:v>0.1030181</c:v>
                </c:pt>
                <c:pt idx="86442">
                  <c:v>0.10301200000000001</c:v>
                </c:pt>
                <c:pt idx="86443">
                  <c:v>0.1030059</c:v>
                </c:pt>
                <c:pt idx="86444">
                  <c:v>0.1029996</c:v>
                </c:pt>
                <c:pt idx="86445">
                  <c:v>0.1029933</c:v>
                </c:pt>
                <c:pt idx="86446">
                  <c:v>0.10298690000000001</c:v>
                </c:pt>
                <c:pt idx="86447">
                  <c:v>0.1029805</c:v>
                </c:pt>
                <c:pt idx="86448">
                  <c:v>0.10297389999999999</c:v>
                </c:pt>
                <c:pt idx="86449">
                  <c:v>0.1029673</c:v>
                </c:pt>
                <c:pt idx="86450">
                  <c:v>0.1029606</c:v>
                </c:pt>
                <c:pt idx="86451">
                  <c:v>0.1029538</c:v>
                </c:pt>
                <c:pt idx="86452">
                  <c:v>0.10294689999999999</c:v>
                </c:pt>
                <c:pt idx="86453">
                  <c:v>0.10294</c:v>
                </c:pt>
                <c:pt idx="86454">
                  <c:v>0.102933</c:v>
                </c:pt>
                <c:pt idx="86455">
                  <c:v>0.1029259</c:v>
                </c:pt>
                <c:pt idx="86456">
                  <c:v>0.1029187</c:v>
                </c:pt>
                <c:pt idx="86457">
                  <c:v>0.1029115</c:v>
                </c:pt>
                <c:pt idx="86458">
                  <c:v>0.1029043</c:v>
                </c:pt>
                <c:pt idx="86459">
                  <c:v>0.1028969</c:v>
                </c:pt>
                <c:pt idx="86460">
                  <c:v>0.10288949999999999</c:v>
                </c:pt>
                <c:pt idx="86461">
                  <c:v>0.102882</c:v>
                </c:pt>
                <c:pt idx="86462">
                  <c:v>0.10287449999999999</c:v>
                </c:pt>
                <c:pt idx="86463">
                  <c:v>0.1028669</c:v>
                </c:pt>
                <c:pt idx="86464">
                  <c:v>0.1028592</c:v>
                </c:pt>
                <c:pt idx="86465">
                  <c:v>0.1028515</c:v>
                </c:pt>
                <c:pt idx="86466">
                  <c:v>0.1028437</c:v>
                </c:pt>
                <c:pt idx="86467">
                  <c:v>0.10283589999999999</c:v>
                </c:pt>
                <c:pt idx="86468">
                  <c:v>0.102828</c:v>
                </c:pt>
                <c:pt idx="86469">
                  <c:v>0.10281999999999999</c:v>
                </c:pt>
                <c:pt idx="86470">
                  <c:v>0.102812</c:v>
                </c:pt>
                <c:pt idx="86471">
                  <c:v>0.10280400000000001</c:v>
                </c:pt>
                <c:pt idx="86472">
                  <c:v>0.10279580000000001</c:v>
                </c:pt>
                <c:pt idx="86473">
                  <c:v>0.1027877</c:v>
                </c:pt>
                <c:pt idx="86474">
                  <c:v>0.10277940000000001</c:v>
                </c:pt>
                <c:pt idx="86475">
                  <c:v>0.10277119999999999</c:v>
                </c:pt>
                <c:pt idx="86476">
                  <c:v>0.1027628</c:v>
                </c:pt>
                <c:pt idx="86477">
                  <c:v>0.1027545</c:v>
                </c:pt>
                <c:pt idx="86478">
                  <c:v>0.102746</c:v>
                </c:pt>
                <c:pt idx="86479">
                  <c:v>0.1027375</c:v>
                </c:pt>
                <c:pt idx="86480">
                  <c:v>0.102729</c:v>
                </c:pt>
                <c:pt idx="86481">
                  <c:v>0.1027204</c:v>
                </c:pt>
                <c:pt idx="86482">
                  <c:v>0.10271180000000001</c:v>
                </c:pt>
                <c:pt idx="86483">
                  <c:v>0.10270310000000001</c:v>
                </c:pt>
                <c:pt idx="86484">
                  <c:v>0.10269440000000001</c:v>
                </c:pt>
                <c:pt idx="86485">
                  <c:v>0.1026856</c:v>
                </c:pt>
                <c:pt idx="86486">
                  <c:v>0.1026768</c:v>
                </c:pt>
                <c:pt idx="86487">
                  <c:v>0.10266790000000001</c:v>
                </c:pt>
                <c:pt idx="86488">
                  <c:v>0.102659</c:v>
                </c:pt>
                <c:pt idx="86489">
                  <c:v>0.10265009999999999</c:v>
                </c:pt>
                <c:pt idx="86490">
                  <c:v>0.1026411</c:v>
                </c:pt>
                <c:pt idx="86491">
                  <c:v>0.102632</c:v>
                </c:pt>
                <c:pt idx="86492">
                  <c:v>0.1026229</c:v>
                </c:pt>
                <c:pt idx="86493">
                  <c:v>0.10261380000000001</c:v>
                </c:pt>
                <c:pt idx="86494">
                  <c:v>0.1026046</c:v>
                </c:pt>
                <c:pt idx="86495">
                  <c:v>0.1025954</c:v>
                </c:pt>
                <c:pt idx="86496">
                  <c:v>0.1025862</c:v>
                </c:pt>
                <c:pt idx="86497">
                  <c:v>0.1025769</c:v>
                </c:pt>
                <c:pt idx="86498">
                  <c:v>0.10256750000000001</c:v>
                </c:pt>
                <c:pt idx="86499">
                  <c:v>0.1025582</c:v>
                </c:pt>
                <c:pt idx="86500">
                  <c:v>0.1025488</c:v>
                </c:pt>
                <c:pt idx="86501">
                  <c:v>0.1025393</c:v>
                </c:pt>
                <c:pt idx="86502">
                  <c:v>0.1025298</c:v>
                </c:pt>
                <c:pt idx="86503">
                  <c:v>0.10252029999999999</c:v>
                </c:pt>
                <c:pt idx="86504">
                  <c:v>0.1025107</c:v>
                </c:pt>
                <c:pt idx="86505">
                  <c:v>0.1025011</c:v>
                </c:pt>
                <c:pt idx="86506">
                  <c:v>0.1024915</c:v>
                </c:pt>
                <c:pt idx="86507">
                  <c:v>0.1024818</c:v>
                </c:pt>
                <c:pt idx="86508">
                  <c:v>0.1024721</c:v>
                </c:pt>
                <c:pt idx="86509">
                  <c:v>0.10246230000000001</c:v>
                </c:pt>
                <c:pt idx="86510">
                  <c:v>0.1024525</c:v>
                </c:pt>
                <c:pt idx="86511">
                  <c:v>0.1024427</c:v>
                </c:pt>
                <c:pt idx="86512">
                  <c:v>0.1024328</c:v>
                </c:pt>
                <c:pt idx="86513">
                  <c:v>0.1024229</c:v>
                </c:pt>
                <c:pt idx="86514">
                  <c:v>0.102413</c:v>
                </c:pt>
                <c:pt idx="86515">
                  <c:v>0.10240299999999999</c:v>
                </c:pt>
                <c:pt idx="86516">
                  <c:v>0.102393</c:v>
                </c:pt>
                <c:pt idx="86517">
                  <c:v>0.102383</c:v>
                </c:pt>
                <c:pt idx="86518">
                  <c:v>0.1023729</c:v>
                </c:pt>
                <c:pt idx="86519">
                  <c:v>0.1023628</c:v>
                </c:pt>
                <c:pt idx="86520">
                  <c:v>0.1023527</c:v>
                </c:pt>
                <c:pt idx="86521">
                  <c:v>0.1023425</c:v>
                </c:pt>
                <c:pt idx="86522">
                  <c:v>0.1023323</c:v>
                </c:pt>
                <c:pt idx="86523">
                  <c:v>0.1023221</c:v>
                </c:pt>
                <c:pt idx="86524">
                  <c:v>0.10231179999999999</c:v>
                </c:pt>
                <c:pt idx="86525">
                  <c:v>0.1023015</c:v>
                </c:pt>
                <c:pt idx="86526">
                  <c:v>0.1022912</c:v>
                </c:pt>
                <c:pt idx="86527">
                  <c:v>0.10228080000000001</c:v>
                </c:pt>
                <c:pt idx="86528">
                  <c:v>0.1022704</c:v>
                </c:pt>
                <c:pt idx="86529">
                  <c:v>0.10226</c:v>
                </c:pt>
                <c:pt idx="86530">
                  <c:v>0.10224949999999999</c:v>
                </c:pt>
                <c:pt idx="86531">
                  <c:v>0.102239</c:v>
                </c:pt>
                <c:pt idx="86532">
                  <c:v>0.1022285</c:v>
                </c:pt>
                <c:pt idx="86533">
                  <c:v>0.102218</c:v>
                </c:pt>
                <c:pt idx="86534">
                  <c:v>0.1022074</c:v>
                </c:pt>
                <c:pt idx="86535">
                  <c:v>0.1021968</c:v>
                </c:pt>
                <c:pt idx="86536">
                  <c:v>0.1021862</c:v>
                </c:pt>
                <c:pt idx="86537">
                  <c:v>0.1021755</c:v>
                </c:pt>
                <c:pt idx="86538">
                  <c:v>0.1021648</c:v>
                </c:pt>
                <c:pt idx="86539">
                  <c:v>0.1021541</c:v>
                </c:pt>
                <c:pt idx="86540">
                  <c:v>0.1021434</c:v>
                </c:pt>
                <c:pt idx="86541">
                  <c:v>0.1021326</c:v>
                </c:pt>
                <c:pt idx="86542">
                  <c:v>0.1021218</c:v>
                </c:pt>
                <c:pt idx="86543">
                  <c:v>0.1021109</c:v>
                </c:pt>
                <c:pt idx="86544">
                  <c:v>0.1021001</c:v>
                </c:pt>
                <c:pt idx="86545">
                  <c:v>0.1020892</c:v>
                </c:pt>
                <c:pt idx="86546">
                  <c:v>0.1020783</c:v>
                </c:pt>
                <c:pt idx="86547">
                  <c:v>0.1020673</c:v>
                </c:pt>
                <c:pt idx="86548">
                  <c:v>0.10205640000000001</c:v>
                </c:pt>
                <c:pt idx="86549">
                  <c:v>0.10204539999999999</c:v>
                </c:pt>
                <c:pt idx="86550">
                  <c:v>0.10203429999999999</c:v>
                </c:pt>
                <c:pt idx="86551">
                  <c:v>0.1020233</c:v>
                </c:pt>
                <c:pt idx="86552">
                  <c:v>0.1020122</c:v>
                </c:pt>
                <c:pt idx="86553">
                  <c:v>0.1020011</c:v>
                </c:pt>
                <c:pt idx="86554">
                  <c:v>0.10199</c:v>
                </c:pt>
                <c:pt idx="86555">
                  <c:v>0.10197879999999999</c:v>
                </c:pt>
                <c:pt idx="86556">
                  <c:v>0.10196769999999999</c:v>
                </c:pt>
                <c:pt idx="86557">
                  <c:v>0.10195650000000001</c:v>
                </c:pt>
                <c:pt idx="86558">
                  <c:v>0.1019452</c:v>
                </c:pt>
                <c:pt idx="86559">
                  <c:v>0.101934</c:v>
                </c:pt>
                <c:pt idx="86560">
                  <c:v>0.1019227</c:v>
                </c:pt>
                <c:pt idx="86561">
                  <c:v>0.1019114</c:v>
                </c:pt>
                <c:pt idx="86562">
                  <c:v>0.10190009999999999</c:v>
                </c:pt>
                <c:pt idx="86563">
                  <c:v>0.1018887</c:v>
                </c:pt>
                <c:pt idx="86564">
                  <c:v>0.1018773</c:v>
                </c:pt>
                <c:pt idx="86565">
                  <c:v>0.1018659</c:v>
                </c:pt>
                <c:pt idx="86566">
                  <c:v>0.1018545</c:v>
                </c:pt>
                <c:pt idx="86567">
                  <c:v>0.10184310000000001</c:v>
                </c:pt>
                <c:pt idx="86568">
                  <c:v>0.10183159999999999</c:v>
                </c:pt>
                <c:pt idx="86569">
                  <c:v>0.1018201</c:v>
                </c:pt>
                <c:pt idx="86570">
                  <c:v>0.1018086</c:v>
                </c:pt>
                <c:pt idx="86571">
                  <c:v>0.1017971</c:v>
                </c:pt>
                <c:pt idx="86572">
                  <c:v>0.1017855</c:v>
                </c:pt>
                <c:pt idx="86573">
                  <c:v>0.1017739</c:v>
                </c:pt>
                <c:pt idx="86574">
                  <c:v>0.1017623</c:v>
                </c:pt>
                <c:pt idx="86575">
                  <c:v>0.1017507</c:v>
                </c:pt>
                <c:pt idx="86576">
                  <c:v>0.101739</c:v>
                </c:pt>
                <c:pt idx="86577">
                  <c:v>0.10172730000000001</c:v>
                </c:pt>
                <c:pt idx="86578">
                  <c:v>0.1017156</c:v>
                </c:pt>
                <c:pt idx="86579">
                  <c:v>0.1017039</c:v>
                </c:pt>
                <c:pt idx="86580">
                  <c:v>0.1016922</c:v>
                </c:pt>
                <c:pt idx="86581">
                  <c:v>0.1016804</c:v>
                </c:pt>
                <c:pt idx="86582">
                  <c:v>0.1016686</c:v>
                </c:pt>
                <c:pt idx="86583">
                  <c:v>0.10165680000000001</c:v>
                </c:pt>
                <c:pt idx="86584">
                  <c:v>0.101645</c:v>
                </c:pt>
                <c:pt idx="86585">
                  <c:v>0.10163320000000001</c:v>
                </c:pt>
                <c:pt idx="86586">
                  <c:v>0.1016213</c:v>
                </c:pt>
                <c:pt idx="86587">
                  <c:v>0.1016094</c:v>
                </c:pt>
                <c:pt idx="86588">
                  <c:v>0.10159749999999999</c:v>
                </c:pt>
                <c:pt idx="86589">
                  <c:v>0.1015856</c:v>
                </c:pt>
                <c:pt idx="86590">
                  <c:v>0.1015736</c:v>
                </c:pt>
                <c:pt idx="86591">
                  <c:v>0.1015616</c:v>
                </c:pt>
                <c:pt idx="86592">
                  <c:v>0.1015496</c:v>
                </c:pt>
                <c:pt idx="86593">
                  <c:v>0.10153760000000001</c:v>
                </c:pt>
                <c:pt idx="86594">
                  <c:v>0.10152559999999999</c:v>
                </c:pt>
                <c:pt idx="86595">
                  <c:v>0.10151350000000001</c:v>
                </c:pt>
                <c:pt idx="86596">
                  <c:v>0.10150149999999999</c:v>
                </c:pt>
                <c:pt idx="86597">
                  <c:v>0.10148939999999999</c:v>
                </c:pt>
                <c:pt idx="86598">
                  <c:v>0.10147730000000001</c:v>
                </c:pt>
                <c:pt idx="86599">
                  <c:v>0.1014651</c:v>
                </c:pt>
                <c:pt idx="86600">
                  <c:v>0.101453</c:v>
                </c:pt>
                <c:pt idx="86601">
                  <c:v>0.1014408</c:v>
                </c:pt>
                <c:pt idx="86602">
                  <c:v>0.10142859999999999</c:v>
                </c:pt>
                <c:pt idx="86603">
                  <c:v>0.1014164</c:v>
                </c:pt>
                <c:pt idx="86604">
                  <c:v>0.1014042</c:v>
                </c:pt>
                <c:pt idx="86605">
                  <c:v>0.101392</c:v>
                </c:pt>
                <c:pt idx="86606">
                  <c:v>0.1013797</c:v>
                </c:pt>
                <c:pt idx="86607">
                  <c:v>0.1013674</c:v>
                </c:pt>
                <c:pt idx="86608">
                  <c:v>0.1013551</c:v>
                </c:pt>
                <c:pt idx="86609">
                  <c:v>0.1013428</c:v>
                </c:pt>
                <c:pt idx="86610">
                  <c:v>0.1013305</c:v>
                </c:pt>
                <c:pt idx="86611">
                  <c:v>0.10131809999999999</c:v>
                </c:pt>
                <c:pt idx="86612">
                  <c:v>0.1013057</c:v>
                </c:pt>
                <c:pt idx="86613">
                  <c:v>0.1012933</c:v>
                </c:pt>
                <c:pt idx="86614">
                  <c:v>0.10128089999999999</c:v>
                </c:pt>
                <c:pt idx="86615">
                  <c:v>0.1012685</c:v>
                </c:pt>
                <c:pt idx="86616">
                  <c:v>0.1012561</c:v>
                </c:pt>
                <c:pt idx="86617">
                  <c:v>0.1012436</c:v>
                </c:pt>
                <c:pt idx="86618">
                  <c:v>0.1012311</c:v>
                </c:pt>
                <c:pt idx="86619">
                  <c:v>0.10121860000000001</c:v>
                </c:pt>
                <c:pt idx="86620">
                  <c:v>0.10120609999999999</c:v>
                </c:pt>
                <c:pt idx="86621">
                  <c:v>0.10119359999999999</c:v>
                </c:pt>
                <c:pt idx="86622">
                  <c:v>0.1011811</c:v>
                </c:pt>
                <c:pt idx="86623">
                  <c:v>0.10116849999999999</c:v>
                </c:pt>
                <c:pt idx="86624">
                  <c:v>0.10115590000000001</c:v>
                </c:pt>
                <c:pt idx="86625">
                  <c:v>0.10114330000000001</c:v>
                </c:pt>
                <c:pt idx="86626">
                  <c:v>0.1011307</c:v>
                </c:pt>
                <c:pt idx="86627">
                  <c:v>0.1011181</c:v>
                </c:pt>
                <c:pt idx="86628">
                  <c:v>0.1011054</c:v>
                </c:pt>
                <c:pt idx="86629">
                  <c:v>0.1010928</c:v>
                </c:pt>
                <c:pt idx="86630">
                  <c:v>0.10108010000000001</c:v>
                </c:pt>
                <c:pt idx="86631">
                  <c:v>0.1010674</c:v>
                </c:pt>
                <c:pt idx="86632">
                  <c:v>0.1010547</c:v>
                </c:pt>
                <c:pt idx="86633">
                  <c:v>0.10104200000000001</c:v>
                </c:pt>
                <c:pt idx="86634">
                  <c:v>0.1010292</c:v>
                </c:pt>
                <c:pt idx="86635">
                  <c:v>0.1010165</c:v>
                </c:pt>
                <c:pt idx="86636">
                  <c:v>0.1010037</c:v>
                </c:pt>
                <c:pt idx="86637">
                  <c:v>0.10099089999999999</c:v>
                </c:pt>
                <c:pt idx="86638">
                  <c:v>0.1009781</c:v>
                </c:pt>
                <c:pt idx="86639">
                  <c:v>0.10096529999999999</c:v>
                </c:pt>
                <c:pt idx="86640">
                  <c:v>0.1009524</c:v>
                </c:pt>
                <c:pt idx="86641">
                  <c:v>0.1009396</c:v>
                </c:pt>
                <c:pt idx="86642">
                  <c:v>0.10092669999999999</c:v>
                </c:pt>
                <c:pt idx="86643">
                  <c:v>0.1009138</c:v>
                </c:pt>
                <c:pt idx="86644">
                  <c:v>0.1009009</c:v>
                </c:pt>
                <c:pt idx="86645">
                  <c:v>0.10088800000000001</c:v>
                </c:pt>
                <c:pt idx="86646">
                  <c:v>0.1008751</c:v>
                </c:pt>
                <c:pt idx="86647">
                  <c:v>0.1008622</c:v>
                </c:pt>
                <c:pt idx="86648">
                  <c:v>0.1008492</c:v>
                </c:pt>
                <c:pt idx="86649">
                  <c:v>0.1008362</c:v>
                </c:pt>
                <c:pt idx="86650">
                  <c:v>0.1008233</c:v>
                </c:pt>
                <c:pt idx="86651">
                  <c:v>0.10081030000000001</c:v>
                </c:pt>
                <c:pt idx="86652">
                  <c:v>0.1007972</c:v>
                </c:pt>
                <c:pt idx="86653">
                  <c:v>0.1007842</c:v>
                </c:pt>
                <c:pt idx="86654">
                  <c:v>0.10077120000000001</c:v>
                </c:pt>
                <c:pt idx="86655">
                  <c:v>0.1007581</c:v>
                </c:pt>
                <c:pt idx="86656">
                  <c:v>0.100745</c:v>
                </c:pt>
                <c:pt idx="86657">
                  <c:v>0.100732</c:v>
                </c:pt>
                <c:pt idx="86658">
                  <c:v>0.1007189</c:v>
                </c:pt>
                <c:pt idx="86659">
                  <c:v>0.1007057</c:v>
                </c:pt>
                <c:pt idx="86660">
                  <c:v>0.10069259999999999</c:v>
                </c:pt>
                <c:pt idx="86661">
                  <c:v>0.10067950000000001</c:v>
                </c:pt>
                <c:pt idx="86662">
                  <c:v>0.1006663</c:v>
                </c:pt>
                <c:pt idx="86663">
                  <c:v>0.1006531</c:v>
                </c:pt>
                <c:pt idx="86664">
                  <c:v>0.10063999999999999</c:v>
                </c:pt>
                <c:pt idx="86665">
                  <c:v>0.1006268</c:v>
                </c:pt>
                <c:pt idx="86666">
                  <c:v>0.1006136</c:v>
                </c:pt>
                <c:pt idx="86667">
                  <c:v>0.1006003</c:v>
                </c:pt>
                <c:pt idx="86668">
                  <c:v>0.1005871</c:v>
                </c:pt>
                <c:pt idx="86669">
                  <c:v>0.10057389999999999</c:v>
                </c:pt>
                <c:pt idx="86670">
                  <c:v>0.1005606</c:v>
                </c:pt>
                <c:pt idx="86671">
                  <c:v>0.10054730000000001</c:v>
                </c:pt>
                <c:pt idx="86672">
                  <c:v>0.100534</c:v>
                </c:pt>
                <c:pt idx="86673">
                  <c:v>0.1005207</c:v>
                </c:pt>
                <c:pt idx="86674">
                  <c:v>0.1005074</c:v>
                </c:pt>
                <c:pt idx="86675">
                  <c:v>0.1004941</c:v>
                </c:pt>
                <c:pt idx="86676">
                  <c:v>0.1004808</c:v>
                </c:pt>
                <c:pt idx="86677">
                  <c:v>0.1004674</c:v>
                </c:pt>
                <c:pt idx="86678">
                  <c:v>0.100454</c:v>
                </c:pt>
                <c:pt idx="86679">
                  <c:v>0.10044069999999999</c:v>
                </c:pt>
                <c:pt idx="86680">
                  <c:v>0.1004273</c:v>
                </c:pt>
                <c:pt idx="86681">
                  <c:v>0.1004139</c:v>
                </c:pt>
                <c:pt idx="86682">
                  <c:v>0.1004004</c:v>
                </c:pt>
                <c:pt idx="86683">
                  <c:v>0.100387</c:v>
                </c:pt>
                <c:pt idx="86684">
                  <c:v>0.10037359999999999</c:v>
                </c:pt>
                <c:pt idx="86685">
                  <c:v>0.10036009999999999</c:v>
                </c:pt>
                <c:pt idx="86686">
                  <c:v>0.1003467</c:v>
                </c:pt>
                <c:pt idx="86687">
                  <c:v>0.1003332</c:v>
                </c:pt>
                <c:pt idx="86688">
                  <c:v>0.1003197</c:v>
                </c:pt>
                <c:pt idx="86689">
                  <c:v>0.1003062</c:v>
                </c:pt>
                <c:pt idx="86690">
                  <c:v>0.1002927</c:v>
                </c:pt>
                <c:pt idx="86691">
                  <c:v>0.1002791</c:v>
                </c:pt>
                <c:pt idx="86692">
                  <c:v>0.1002656</c:v>
                </c:pt>
                <c:pt idx="86693">
                  <c:v>0.1002521</c:v>
                </c:pt>
                <c:pt idx="86694">
                  <c:v>0.10023849999999999</c:v>
                </c:pt>
                <c:pt idx="86695">
                  <c:v>0.10022490000000001</c:v>
                </c:pt>
                <c:pt idx="86696">
                  <c:v>0.1002113</c:v>
                </c:pt>
                <c:pt idx="86697">
                  <c:v>0.1001977</c:v>
                </c:pt>
                <c:pt idx="86698">
                  <c:v>0.1001841</c:v>
                </c:pt>
                <c:pt idx="86699">
                  <c:v>0.1001705</c:v>
                </c:pt>
                <c:pt idx="86700">
                  <c:v>0.10015689999999999</c:v>
                </c:pt>
                <c:pt idx="86701">
                  <c:v>0.1001433</c:v>
                </c:pt>
                <c:pt idx="86702">
                  <c:v>0.1001296</c:v>
                </c:pt>
                <c:pt idx="86703">
                  <c:v>0.10011589999999999</c:v>
                </c:pt>
                <c:pt idx="86704">
                  <c:v>0.10010230000000001</c:v>
                </c:pt>
                <c:pt idx="86705">
                  <c:v>0.1000886</c:v>
                </c:pt>
                <c:pt idx="86706">
                  <c:v>0.10007489999999999</c:v>
                </c:pt>
                <c:pt idx="86707">
                  <c:v>0.1000612</c:v>
                </c:pt>
                <c:pt idx="86708">
                  <c:v>0.10004739999999999</c:v>
                </c:pt>
                <c:pt idx="86709">
                  <c:v>0.1000337</c:v>
                </c:pt>
                <c:pt idx="86710">
                  <c:v>0.10002</c:v>
                </c:pt>
                <c:pt idx="86711">
                  <c:v>0.1000062</c:v>
                </c:pt>
                <c:pt idx="86712">
                  <c:v>9.9992439000000002E-2</c:v>
                </c:pt>
                <c:pt idx="86713">
                  <c:v>9.9978662999999995E-2</c:v>
                </c:pt>
                <c:pt idx="86714">
                  <c:v>9.9964879000000006E-2</c:v>
                </c:pt>
                <c:pt idx="86715">
                  <c:v>9.9951080999999997E-2</c:v>
                </c:pt>
                <c:pt idx="86716">
                  <c:v>9.9937275000000006E-2</c:v>
                </c:pt>
                <c:pt idx="86717">
                  <c:v>9.9923462000000005E-2</c:v>
                </c:pt>
                <c:pt idx="86718">
                  <c:v>9.9909632999999998E-2</c:v>
                </c:pt>
                <c:pt idx="86719">
                  <c:v>9.9895797999999994E-2</c:v>
                </c:pt>
                <c:pt idx="86720">
                  <c:v>9.9881946999999999E-2</c:v>
                </c:pt>
                <c:pt idx="86721">
                  <c:v>9.9868088999999993E-2</c:v>
                </c:pt>
                <c:pt idx="86722">
                  <c:v>9.9854215999999996E-2</c:v>
                </c:pt>
                <c:pt idx="86723">
                  <c:v>9.9840336000000002E-2</c:v>
                </c:pt>
                <c:pt idx="86724">
                  <c:v>9.9826447999999998E-2</c:v>
                </c:pt>
                <c:pt idx="86725">
                  <c:v>9.9812545000000003E-2</c:v>
                </c:pt>
                <c:pt idx="86726">
                  <c:v>9.9798634999999997E-2</c:v>
                </c:pt>
                <c:pt idx="86727">
                  <c:v>9.9784716999999995E-2</c:v>
                </c:pt>
                <c:pt idx="86728">
                  <c:v>9.9770784000000001E-2</c:v>
                </c:pt>
                <c:pt idx="86729">
                  <c:v>9.9756843999999997E-2</c:v>
                </c:pt>
                <c:pt idx="86730">
                  <c:v>9.9742896999999997E-2</c:v>
                </c:pt>
                <c:pt idx="86731">
                  <c:v>9.9728934000000005E-2</c:v>
                </c:pt>
                <c:pt idx="86732">
                  <c:v>9.9714965000000003E-2</c:v>
                </c:pt>
                <c:pt idx="86733">
                  <c:v>9.9700987000000005E-2</c:v>
                </c:pt>
                <c:pt idx="86734">
                  <c:v>9.9686995E-2</c:v>
                </c:pt>
                <c:pt idx="86735">
                  <c:v>9.9672996E-2</c:v>
                </c:pt>
                <c:pt idx="86736">
                  <c:v>9.9658988000000004E-2</c:v>
                </c:pt>
                <c:pt idx="86737">
                  <c:v>9.9644966000000001E-2</c:v>
                </c:pt>
                <c:pt idx="86738">
                  <c:v>9.9630937000000003E-2</c:v>
                </c:pt>
                <c:pt idx="86739">
                  <c:v>9.9616899999999994E-2</c:v>
                </c:pt>
                <c:pt idx="86740">
                  <c:v>9.9602847999999994E-2</c:v>
                </c:pt>
                <c:pt idx="86741">
                  <c:v>9.9588788999999997E-2</c:v>
                </c:pt>
                <c:pt idx="86742">
                  <c:v>9.9574722000000004E-2</c:v>
                </c:pt>
                <c:pt idx="86743">
                  <c:v>9.9560648000000002E-2</c:v>
                </c:pt>
                <c:pt idx="86744">
                  <c:v>9.9546559000000007E-2</c:v>
                </c:pt>
                <c:pt idx="86745">
                  <c:v>9.9532463000000002E-2</c:v>
                </c:pt>
                <c:pt idx="86746">
                  <c:v>9.9518359000000001E-2</c:v>
                </c:pt>
                <c:pt idx="86747">
                  <c:v>9.9504247000000004E-2</c:v>
                </c:pt>
                <c:pt idx="86748">
                  <c:v>9.9490121000000001E-2</c:v>
                </c:pt>
                <c:pt idx="86749">
                  <c:v>9.9475987000000002E-2</c:v>
                </c:pt>
                <c:pt idx="86750">
                  <c:v>9.9461846000000007E-2</c:v>
                </c:pt>
                <c:pt idx="86751">
                  <c:v>9.9447697000000002E-2</c:v>
                </c:pt>
                <c:pt idx="86752">
                  <c:v>9.9433541E-2</c:v>
                </c:pt>
                <c:pt idx="86753">
                  <c:v>9.9419370000000007E-2</c:v>
                </c:pt>
                <c:pt idx="86754">
                  <c:v>9.9405192000000003E-2</c:v>
                </c:pt>
                <c:pt idx="86755">
                  <c:v>9.9391006000000004E-2</c:v>
                </c:pt>
                <c:pt idx="86756">
                  <c:v>9.9376812999999994E-2</c:v>
                </c:pt>
                <c:pt idx="86757">
                  <c:v>9.9362612000000003E-2</c:v>
                </c:pt>
                <c:pt idx="86758">
                  <c:v>9.9348396000000005E-2</c:v>
                </c:pt>
                <c:pt idx="86759">
                  <c:v>9.9334172999999998E-2</c:v>
                </c:pt>
                <c:pt idx="86760">
                  <c:v>9.9319941999999994E-2</c:v>
                </c:pt>
                <c:pt idx="86761">
                  <c:v>9.9305703999999995E-2</c:v>
                </c:pt>
                <c:pt idx="86762">
                  <c:v>9.9291458999999999E-2</c:v>
                </c:pt>
                <c:pt idx="86763">
                  <c:v>9.9277206000000007E-2</c:v>
                </c:pt>
                <c:pt idx="86764">
                  <c:v>9.9262937999999995E-2</c:v>
                </c:pt>
                <c:pt idx="86765">
                  <c:v>9.9248663000000001E-2</c:v>
                </c:pt>
                <c:pt idx="86766">
                  <c:v>9.9234379999999997E-2</c:v>
                </c:pt>
                <c:pt idx="86767">
                  <c:v>9.9220089999999997E-2</c:v>
                </c:pt>
                <c:pt idx="86768">
                  <c:v>9.9205792000000001E-2</c:v>
                </c:pt>
                <c:pt idx="86769">
                  <c:v>9.9191486999999995E-2</c:v>
                </c:pt>
                <c:pt idx="86770">
                  <c:v>9.9177174000000007E-2</c:v>
                </c:pt>
                <c:pt idx="86771">
                  <c:v>9.9162846999999998E-2</c:v>
                </c:pt>
                <c:pt idx="86772">
                  <c:v>9.9148511999999994E-2</c:v>
                </c:pt>
                <c:pt idx="86773">
                  <c:v>9.9134169999999994E-2</c:v>
                </c:pt>
                <c:pt idx="86774">
                  <c:v>9.9119819999999997E-2</c:v>
                </c:pt>
                <c:pt idx="86775">
                  <c:v>9.9105462000000005E-2</c:v>
                </c:pt>
                <c:pt idx="86776">
                  <c:v>9.9091098000000002E-2</c:v>
                </c:pt>
                <c:pt idx="86777">
                  <c:v>9.9076717999999994E-2</c:v>
                </c:pt>
                <c:pt idx="86778">
                  <c:v>9.9062331000000003E-2</c:v>
                </c:pt>
                <c:pt idx="86779">
                  <c:v>9.9047936000000003E-2</c:v>
                </c:pt>
                <c:pt idx="86780">
                  <c:v>9.9033535000000006E-2</c:v>
                </c:pt>
                <c:pt idx="86781">
                  <c:v>9.9019125E-2</c:v>
                </c:pt>
                <c:pt idx="86782">
                  <c:v>9.9004707999999997E-2</c:v>
                </c:pt>
                <c:pt idx="86783">
                  <c:v>9.8990283999999998E-2</c:v>
                </c:pt>
                <c:pt idx="86784">
                  <c:v>9.8975852000000003E-2</c:v>
                </c:pt>
                <c:pt idx="86785">
                  <c:v>9.8961412999999998E-2</c:v>
                </c:pt>
                <c:pt idx="86786">
                  <c:v>9.8946965999999997E-2</c:v>
                </c:pt>
                <c:pt idx="86787">
                  <c:v>9.8932505000000004E-2</c:v>
                </c:pt>
                <c:pt idx="86788">
                  <c:v>9.8918036000000001E-2</c:v>
                </c:pt>
                <c:pt idx="86789">
                  <c:v>9.8903559000000002E-2</c:v>
                </c:pt>
                <c:pt idx="86790">
                  <c:v>9.8889075000000007E-2</c:v>
                </c:pt>
                <c:pt idx="86791">
                  <c:v>9.8874584000000001E-2</c:v>
                </c:pt>
                <c:pt idx="86792">
                  <c:v>9.8860085E-2</c:v>
                </c:pt>
                <c:pt idx="86793">
                  <c:v>9.8845579000000003E-2</c:v>
                </c:pt>
                <c:pt idx="86794">
                  <c:v>9.8831064999999996E-2</c:v>
                </c:pt>
                <c:pt idx="86795">
                  <c:v>9.8816544000000006E-2</c:v>
                </c:pt>
                <c:pt idx="86796">
                  <c:v>9.8802015000000007E-2</c:v>
                </c:pt>
                <c:pt idx="86797">
                  <c:v>9.8787478999999997E-2</c:v>
                </c:pt>
                <c:pt idx="86798">
                  <c:v>9.8772936000000006E-2</c:v>
                </c:pt>
                <c:pt idx="86799">
                  <c:v>9.8758385000000004E-2</c:v>
                </c:pt>
                <c:pt idx="86800">
                  <c:v>9.8743826000000007E-2</c:v>
                </c:pt>
                <c:pt idx="86801">
                  <c:v>9.8729259999999999E-2</c:v>
                </c:pt>
                <c:pt idx="86802">
                  <c:v>9.8714686999999995E-2</c:v>
                </c:pt>
                <c:pt idx="86803">
                  <c:v>9.8700105999999996E-2</c:v>
                </c:pt>
                <c:pt idx="86804">
                  <c:v>9.8685518E-2</c:v>
                </c:pt>
                <c:pt idx="86805">
                  <c:v>9.8670921999999994E-2</c:v>
                </c:pt>
                <c:pt idx="86806">
                  <c:v>9.8656319000000006E-2</c:v>
                </c:pt>
                <c:pt idx="86807">
                  <c:v>9.8641716000000004E-2</c:v>
                </c:pt>
                <c:pt idx="86808">
                  <c:v>9.8627105000000007E-2</c:v>
                </c:pt>
                <c:pt idx="86809">
                  <c:v>9.8612486999999999E-2</c:v>
                </c:pt>
                <c:pt idx="86810">
                  <c:v>9.8597861999999994E-2</c:v>
                </c:pt>
                <c:pt idx="86811">
                  <c:v>9.8583228999999994E-2</c:v>
                </c:pt>
                <c:pt idx="86812">
                  <c:v>9.8568587999999999E-2</c:v>
                </c:pt>
                <c:pt idx="86813">
                  <c:v>9.8553941000000006E-2</c:v>
                </c:pt>
                <c:pt idx="86814">
                  <c:v>9.8539285000000004E-2</c:v>
                </c:pt>
                <c:pt idx="86815">
                  <c:v>9.8524623000000006E-2</c:v>
                </c:pt>
                <c:pt idx="86816">
                  <c:v>9.8509951999999998E-2</c:v>
                </c:pt>
                <c:pt idx="86817">
                  <c:v>9.8495274999999993E-2</c:v>
                </c:pt>
                <c:pt idx="86818">
                  <c:v>9.8480590000000007E-2</c:v>
                </c:pt>
                <c:pt idx="86819">
                  <c:v>9.8465896999999997E-2</c:v>
                </c:pt>
                <c:pt idx="86820">
                  <c:v>9.8451197000000004E-2</c:v>
                </c:pt>
                <c:pt idx="86821">
                  <c:v>9.8436496999999998E-2</c:v>
                </c:pt>
                <c:pt idx="86822">
                  <c:v>9.8421789999999995E-2</c:v>
                </c:pt>
                <c:pt idx="86823">
                  <c:v>9.8407074999999997E-2</c:v>
                </c:pt>
                <c:pt idx="86824">
                  <c:v>9.8392352000000002E-2</c:v>
                </c:pt>
                <c:pt idx="86825">
                  <c:v>9.8377622999999997E-2</c:v>
                </c:pt>
                <c:pt idx="86826">
                  <c:v>9.8362884999999997E-2</c:v>
                </c:pt>
                <c:pt idx="86827">
                  <c:v>9.8348141E-2</c:v>
                </c:pt>
                <c:pt idx="86828">
                  <c:v>9.8333388999999993E-2</c:v>
                </c:pt>
                <c:pt idx="86829">
                  <c:v>9.8318629000000005E-2</c:v>
                </c:pt>
                <c:pt idx="86830">
                  <c:v>9.8303862000000006E-2</c:v>
                </c:pt>
                <c:pt idx="86831">
                  <c:v>9.8289086999999997E-2</c:v>
                </c:pt>
                <c:pt idx="86832">
                  <c:v>9.8274305000000006E-2</c:v>
                </c:pt>
                <c:pt idx="86833">
                  <c:v>9.8259524000000001E-2</c:v>
                </c:pt>
                <c:pt idx="86834">
                  <c:v>9.8244734E-2</c:v>
                </c:pt>
                <c:pt idx="86835">
                  <c:v>9.8229937000000003E-2</c:v>
                </c:pt>
                <c:pt idx="86836">
                  <c:v>9.8215132999999996E-2</c:v>
                </c:pt>
                <c:pt idx="86837">
                  <c:v>9.8200320999999993E-2</c:v>
                </c:pt>
                <c:pt idx="86838">
                  <c:v>9.8185501999999994E-2</c:v>
                </c:pt>
                <c:pt idx="86839">
                  <c:v>9.8170674999999999E-2</c:v>
                </c:pt>
                <c:pt idx="86840">
                  <c:v>9.8155840999999994E-2</c:v>
                </c:pt>
                <c:pt idx="86841">
                  <c:v>9.8141000000000006E-2</c:v>
                </c:pt>
                <c:pt idx="86842">
                  <c:v>9.8126158000000005E-2</c:v>
                </c:pt>
                <c:pt idx="86843">
                  <c:v>9.8111308999999994E-2</c:v>
                </c:pt>
                <c:pt idx="86844">
                  <c:v>9.8096453E-2</c:v>
                </c:pt>
                <c:pt idx="86845">
                  <c:v>9.8081588999999997E-2</c:v>
                </c:pt>
                <c:pt idx="86846">
                  <c:v>9.8066716999999998E-2</c:v>
                </c:pt>
                <c:pt idx="86847">
                  <c:v>9.8051845999999998E-2</c:v>
                </c:pt>
                <c:pt idx="86848">
                  <c:v>9.8036967000000003E-2</c:v>
                </c:pt>
                <c:pt idx="86849">
                  <c:v>9.8022080999999997E-2</c:v>
                </c:pt>
                <c:pt idx="86850">
                  <c:v>9.8007186999999996E-2</c:v>
                </c:pt>
                <c:pt idx="86851">
                  <c:v>9.7992285999999998E-2</c:v>
                </c:pt>
                <c:pt idx="86852">
                  <c:v>9.7977385E-2</c:v>
                </c:pt>
                <c:pt idx="86853">
                  <c:v>9.7962476000000007E-2</c:v>
                </c:pt>
                <c:pt idx="86854">
                  <c:v>9.7947560000000003E-2</c:v>
                </c:pt>
                <c:pt idx="86855">
                  <c:v>9.7932637000000003E-2</c:v>
                </c:pt>
                <c:pt idx="86856">
                  <c:v>9.7917705999999993E-2</c:v>
                </c:pt>
                <c:pt idx="86857">
                  <c:v>9.7902767000000002E-2</c:v>
                </c:pt>
                <c:pt idx="86858">
                  <c:v>9.7887828999999996E-2</c:v>
                </c:pt>
                <c:pt idx="86859">
                  <c:v>9.7872882999999994E-2</c:v>
                </c:pt>
                <c:pt idx="86860">
                  <c:v>9.7857929999999996E-2</c:v>
                </c:pt>
                <c:pt idx="86861">
                  <c:v>9.7842969000000002E-2</c:v>
                </c:pt>
                <c:pt idx="86862">
                  <c:v>9.7828000999999998E-2</c:v>
                </c:pt>
                <c:pt idx="86863">
                  <c:v>9.7813032999999994E-2</c:v>
                </c:pt>
                <c:pt idx="86864">
                  <c:v>9.7798056999999994E-2</c:v>
                </c:pt>
                <c:pt idx="86865">
                  <c:v>9.7783073999999998E-2</c:v>
                </c:pt>
                <c:pt idx="86866">
                  <c:v>9.7768083000000006E-2</c:v>
                </c:pt>
                <c:pt idx="86867">
                  <c:v>9.7753085000000003E-2</c:v>
                </c:pt>
                <c:pt idx="86868">
                  <c:v>9.7738087000000001E-2</c:v>
                </c:pt>
                <c:pt idx="86869">
                  <c:v>9.7723082000000003E-2</c:v>
                </c:pt>
                <c:pt idx="86870">
                  <c:v>9.7708068999999995E-2</c:v>
                </c:pt>
                <c:pt idx="86871">
                  <c:v>9.7693048000000005E-2</c:v>
                </c:pt>
                <c:pt idx="86872">
                  <c:v>9.7678021000000004E-2</c:v>
                </c:pt>
                <c:pt idx="86873">
                  <c:v>9.7662993000000003E-2</c:v>
                </c:pt>
                <c:pt idx="86874">
                  <c:v>9.7647958000000007E-2</c:v>
                </c:pt>
                <c:pt idx="86875">
                  <c:v>9.7632915000000001E-2</c:v>
                </c:pt>
                <c:pt idx="86876">
                  <c:v>9.7617864999999998E-2</c:v>
                </c:pt>
                <c:pt idx="86877">
                  <c:v>9.7602813999999996E-2</c:v>
                </c:pt>
                <c:pt idx="86878">
                  <c:v>9.7587756999999997E-2</c:v>
                </c:pt>
                <c:pt idx="86879">
                  <c:v>9.7572692000000003E-2</c:v>
                </c:pt>
                <c:pt idx="86880">
                  <c:v>9.7557626999999994E-2</c:v>
                </c:pt>
                <c:pt idx="86881">
                  <c:v>9.7542554000000004E-2</c:v>
                </c:pt>
                <c:pt idx="86882">
                  <c:v>9.7527474000000003E-2</c:v>
                </c:pt>
                <c:pt idx="86883">
                  <c:v>9.7512394000000002E-2</c:v>
                </c:pt>
                <c:pt idx="86884">
                  <c:v>9.7497307000000005E-2</c:v>
                </c:pt>
                <c:pt idx="86885">
                  <c:v>9.7482211999999999E-2</c:v>
                </c:pt>
                <c:pt idx="86886">
                  <c:v>9.7467117000000006E-2</c:v>
                </c:pt>
                <c:pt idx="86887">
                  <c:v>9.7452015000000003E-2</c:v>
                </c:pt>
                <c:pt idx="86888">
                  <c:v>9.7436905000000004E-2</c:v>
                </c:pt>
                <c:pt idx="86889">
                  <c:v>9.7421787999999995E-2</c:v>
                </c:pt>
                <c:pt idx="86890">
                  <c:v>9.7406670000000001E-2</c:v>
                </c:pt>
                <c:pt idx="86891">
                  <c:v>9.7391545999999996E-2</c:v>
                </c:pt>
                <c:pt idx="86892">
                  <c:v>9.7376413999999994E-2</c:v>
                </c:pt>
                <c:pt idx="86893">
                  <c:v>9.7361281999999993E-2</c:v>
                </c:pt>
                <c:pt idx="86894">
                  <c:v>9.7346141999999997E-2</c:v>
                </c:pt>
                <c:pt idx="86895">
                  <c:v>9.7330995000000003E-2</c:v>
                </c:pt>
                <c:pt idx="86896">
                  <c:v>9.7315847999999996E-2</c:v>
                </c:pt>
                <c:pt idx="86897">
                  <c:v>9.7300692999999994E-2</c:v>
                </c:pt>
                <c:pt idx="86898">
                  <c:v>9.7285530999999995E-2</c:v>
                </c:pt>
                <c:pt idx="86899">
                  <c:v>9.7270369999999995E-2</c:v>
                </c:pt>
                <c:pt idx="86900">
                  <c:v>9.72552E-2</c:v>
                </c:pt>
                <c:pt idx="86901">
                  <c:v>9.7240022999999995E-2</c:v>
                </c:pt>
                <c:pt idx="86902">
                  <c:v>9.7224838999999993E-2</c:v>
                </c:pt>
                <c:pt idx="86903">
                  <c:v>9.7209655000000006E-2</c:v>
                </c:pt>
                <c:pt idx="86904">
                  <c:v>9.7194462999999995E-2</c:v>
                </c:pt>
                <c:pt idx="86905">
                  <c:v>9.7179264000000001E-2</c:v>
                </c:pt>
                <c:pt idx="86906">
                  <c:v>9.7164064999999994E-2</c:v>
                </c:pt>
                <c:pt idx="86907">
                  <c:v>9.7148858000000005E-2</c:v>
                </c:pt>
                <c:pt idx="86908">
                  <c:v>9.7133644000000005E-2</c:v>
                </c:pt>
                <c:pt idx="86909">
                  <c:v>9.7118421999999996E-2</c:v>
                </c:pt>
                <c:pt idx="86910">
                  <c:v>9.7103201E-2</c:v>
                </c:pt>
                <c:pt idx="86911">
                  <c:v>9.7087971999999995E-2</c:v>
                </c:pt>
                <c:pt idx="86912">
                  <c:v>9.7072734999999993E-2</c:v>
                </c:pt>
                <c:pt idx="86913">
                  <c:v>9.7057499000000005E-2</c:v>
                </c:pt>
                <c:pt idx="86914">
                  <c:v>9.7042254999999994E-2</c:v>
                </c:pt>
                <c:pt idx="86915">
                  <c:v>9.7027004E-2</c:v>
                </c:pt>
                <c:pt idx="86916">
                  <c:v>9.7011752000000007E-2</c:v>
                </c:pt>
                <c:pt idx="86917">
                  <c:v>9.6996494000000003E-2</c:v>
                </c:pt>
                <c:pt idx="86918">
                  <c:v>9.6981227000000003E-2</c:v>
                </c:pt>
                <c:pt idx="86919">
                  <c:v>9.6965961000000003E-2</c:v>
                </c:pt>
                <c:pt idx="86920">
                  <c:v>9.6950686999999994E-2</c:v>
                </c:pt>
                <c:pt idx="86921">
                  <c:v>9.6935406000000002E-2</c:v>
                </c:pt>
                <c:pt idx="86922">
                  <c:v>9.6920124999999996E-2</c:v>
                </c:pt>
                <c:pt idx="86923">
                  <c:v>9.6904836999999994E-2</c:v>
                </c:pt>
                <c:pt idx="86924">
                  <c:v>9.6889540999999996E-2</c:v>
                </c:pt>
                <c:pt idx="86925">
                  <c:v>9.6874244999999998E-2</c:v>
                </c:pt>
                <c:pt idx="86926">
                  <c:v>9.6858941000000004E-2</c:v>
                </c:pt>
                <c:pt idx="86927">
                  <c:v>9.6843637999999996E-2</c:v>
                </c:pt>
                <c:pt idx="86928">
                  <c:v>9.6828327000000006E-2</c:v>
                </c:pt>
                <c:pt idx="86929">
                  <c:v>9.6813016000000002E-2</c:v>
                </c:pt>
                <c:pt idx="86930">
                  <c:v>9.6797697000000002E-2</c:v>
                </c:pt>
                <c:pt idx="86931">
                  <c:v>9.6782371000000006E-2</c:v>
                </c:pt>
                <c:pt idx="86932">
                  <c:v>9.6767045999999995E-2</c:v>
                </c:pt>
                <c:pt idx="86933">
                  <c:v>9.6751712000000004E-2</c:v>
                </c:pt>
                <c:pt idx="86934">
                  <c:v>9.6736378999999997E-2</c:v>
                </c:pt>
                <c:pt idx="86935">
                  <c:v>9.6721037999999995E-2</c:v>
                </c:pt>
                <c:pt idx="86936">
                  <c:v>9.6705689999999997E-2</c:v>
                </c:pt>
                <c:pt idx="86937">
                  <c:v>9.6690341999999999E-2</c:v>
                </c:pt>
                <c:pt idx="86938">
                  <c:v>9.6674986000000004E-2</c:v>
                </c:pt>
                <c:pt idx="86939">
                  <c:v>9.6659630999999996E-2</c:v>
                </c:pt>
                <c:pt idx="86940">
                  <c:v>9.6644267000000006E-2</c:v>
                </c:pt>
                <c:pt idx="86941">
                  <c:v>9.6628897000000005E-2</c:v>
                </c:pt>
                <c:pt idx="86942">
                  <c:v>9.6613526000000005E-2</c:v>
                </c:pt>
                <c:pt idx="86943">
                  <c:v>9.6598147999999995E-2</c:v>
                </c:pt>
                <c:pt idx="86944">
                  <c:v>9.6582769999999998E-2</c:v>
                </c:pt>
                <c:pt idx="86945">
                  <c:v>9.6567385000000006E-2</c:v>
                </c:pt>
                <c:pt idx="86946">
                  <c:v>9.6551998999999999E-2</c:v>
                </c:pt>
                <c:pt idx="86947">
                  <c:v>9.6536606999999997E-2</c:v>
                </c:pt>
                <c:pt idx="86948">
                  <c:v>9.6521205999999998E-2</c:v>
                </c:pt>
                <c:pt idx="86949">
                  <c:v>9.6505806E-2</c:v>
                </c:pt>
                <c:pt idx="86950">
                  <c:v>9.6490398000000005E-2</c:v>
                </c:pt>
                <c:pt idx="86951">
                  <c:v>9.6474989999999997E-2</c:v>
                </c:pt>
                <c:pt idx="86952">
                  <c:v>9.6459575000000006E-2</c:v>
                </c:pt>
                <c:pt idx="86953">
                  <c:v>9.6444152000000005E-2</c:v>
                </c:pt>
                <c:pt idx="86954">
                  <c:v>9.6428730000000004E-2</c:v>
                </c:pt>
                <c:pt idx="86955">
                  <c:v>9.6413298999999994E-2</c:v>
                </c:pt>
                <c:pt idx="86956">
                  <c:v>9.6397868999999997E-2</c:v>
                </c:pt>
                <c:pt idx="86957">
                  <c:v>9.6382432000000004E-2</c:v>
                </c:pt>
                <c:pt idx="86958">
                  <c:v>9.6366987000000001E-2</c:v>
                </c:pt>
                <c:pt idx="86959">
                  <c:v>9.6351541999999998E-2</c:v>
                </c:pt>
                <c:pt idx="86960">
                  <c:v>9.6336089E-2</c:v>
                </c:pt>
                <c:pt idx="86961">
                  <c:v>9.6320637000000001E-2</c:v>
                </c:pt>
                <c:pt idx="86962">
                  <c:v>9.6305177000000006E-2</c:v>
                </c:pt>
                <c:pt idx="86963">
                  <c:v>9.6289716999999997E-2</c:v>
                </c:pt>
                <c:pt idx="86964">
                  <c:v>9.6274249000000006E-2</c:v>
                </c:pt>
                <c:pt idx="86965">
                  <c:v>9.6258774000000005E-2</c:v>
                </c:pt>
                <c:pt idx="86966">
                  <c:v>9.6243300000000004E-2</c:v>
                </c:pt>
                <c:pt idx="86967">
                  <c:v>9.6227825000000003E-2</c:v>
                </c:pt>
                <c:pt idx="86968">
                  <c:v>9.6212342000000006E-2</c:v>
                </c:pt>
                <c:pt idx="86969">
                  <c:v>9.6196852999999999E-2</c:v>
                </c:pt>
                <c:pt idx="86970">
                  <c:v>9.6181363000000006E-2</c:v>
                </c:pt>
                <c:pt idx="86971">
                  <c:v>9.6165866000000003E-2</c:v>
                </c:pt>
                <c:pt idx="86972">
                  <c:v>9.6150368E-2</c:v>
                </c:pt>
                <c:pt idx="86973">
                  <c:v>9.6134864E-2</c:v>
                </c:pt>
                <c:pt idx="86974">
                  <c:v>9.6119359000000001E-2</c:v>
                </c:pt>
                <c:pt idx="86975">
                  <c:v>9.6103847000000006E-2</c:v>
                </c:pt>
                <c:pt idx="86976">
                  <c:v>9.6088334999999997E-2</c:v>
                </c:pt>
                <c:pt idx="86977">
                  <c:v>9.6072815000000006E-2</c:v>
                </c:pt>
                <c:pt idx="86978">
                  <c:v>9.6057296E-2</c:v>
                </c:pt>
                <c:pt idx="86979">
                  <c:v>9.6041768999999999E-2</c:v>
                </c:pt>
                <c:pt idx="86980">
                  <c:v>9.6026241999999998E-2</c:v>
                </c:pt>
                <c:pt idx="86981">
                  <c:v>9.6010707000000001E-2</c:v>
                </c:pt>
                <c:pt idx="86982">
                  <c:v>9.5995173000000003E-2</c:v>
                </c:pt>
                <c:pt idx="86983">
                  <c:v>9.5979630999999996E-2</c:v>
                </c:pt>
                <c:pt idx="86984">
                  <c:v>9.5964089000000002E-2</c:v>
                </c:pt>
                <c:pt idx="86985">
                  <c:v>9.5948539999999999E-2</c:v>
                </c:pt>
                <c:pt idx="86986">
                  <c:v>9.5932989999999996E-2</c:v>
                </c:pt>
                <c:pt idx="86987">
                  <c:v>9.5917433999999996E-2</c:v>
                </c:pt>
                <c:pt idx="86988">
                  <c:v>9.5901876999999996E-2</c:v>
                </c:pt>
                <c:pt idx="86989">
                  <c:v>9.5886312000000001E-2</c:v>
                </c:pt>
                <c:pt idx="86990">
                  <c:v>9.5870740999999995E-2</c:v>
                </c:pt>
                <c:pt idx="86991">
                  <c:v>9.5855169000000004E-2</c:v>
                </c:pt>
                <c:pt idx="86992">
                  <c:v>9.5839596999999999E-2</c:v>
                </c:pt>
                <c:pt idx="86993">
                  <c:v>9.5824017999999997E-2</c:v>
                </c:pt>
                <c:pt idx="86994">
                  <c:v>9.5808438999999995E-2</c:v>
                </c:pt>
                <c:pt idx="86995">
                  <c:v>9.5792851999999998E-2</c:v>
                </c:pt>
                <c:pt idx="86996">
                  <c:v>9.5777266E-2</c:v>
                </c:pt>
                <c:pt idx="86997">
                  <c:v>9.5761672000000006E-2</c:v>
                </c:pt>
                <c:pt idx="86998">
                  <c:v>9.5746077999999998E-2</c:v>
                </c:pt>
                <c:pt idx="86999">
                  <c:v>9.5730475999999995E-2</c:v>
                </c:pt>
                <c:pt idx="87000">
                  <c:v>9.5714866999999995E-2</c:v>
                </c:pt>
                <c:pt idx="87001">
                  <c:v>9.5708272999999996E-2</c:v>
                </c:pt>
                <c:pt idx="87002">
                  <c:v>9.5701434000000002E-2</c:v>
                </c:pt>
                <c:pt idx="87003">
                  <c:v>9.5694371E-2</c:v>
                </c:pt>
                <c:pt idx="87004">
                  <c:v>9.5687098999999998E-2</c:v>
                </c:pt>
                <c:pt idx="87005">
                  <c:v>9.5679648000000006E-2</c:v>
                </c:pt>
                <c:pt idx="87006">
                  <c:v>9.5672025999999993E-2</c:v>
                </c:pt>
                <c:pt idx="87007">
                  <c:v>9.5664247999999993E-2</c:v>
                </c:pt>
                <c:pt idx="87008">
                  <c:v>9.5656327999999999E-2</c:v>
                </c:pt>
                <c:pt idx="87009">
                  <c:v>9.5648274000000005E-2</c:v>
                </c:pt>
                <c:pt idx="87010">
                  <c:v>9.5640092999999995E-2</c:v>
                </c:pt>
                <c:pt idx="87011">
                  <c:v>9.5631793000000007E-2</c:v>
                </c:pt>
                <c:pt idx="87012">
                  <c:v>9.5623380999999993E-2</c:v>
                </c:pt>
                <c:pt idx="87013">
                  <c:v>9.5614873000000003E-2</c:v>
                </c:pt>
                <c:pt idx="87014">
                  <c:v>9.5606259999999998E-2</c:v>
                </c:pt>
                <c:pt idx="87015">
                  <c:v>9.5597557999999999E-2</c:v>
                </c:pt>
                <c:pt idx="87016">
                  <c:v>9.5588766000000006E-2</c:v>
                </c:pt>
                <c:pt idx="87017">
                  <c:v>9.5579885000000003E-2</c:v>
                </c:pt>
                <c:pt idx="87018">
                  <c:v>9.5570922000000003E-2</c:v>
                </c:pt>
                <c:pt idx="87019">
                  <c:v>9.5561877000000003E-2</c:v>
                </c:pt>
                <c:pt idx="87020">
                  <c:v>9.5552757000000002E-2</c:v>
                </c:pt>
                <c:pt idx="87021">
                  <c:v>9.5543562999999998E-2</c:v>
                </c:pt>
                <c:pt idx="87022">
                  <c:v>9.5534295000000005E-2</c:v>
                </c:pt>
                <c:pt idx="87023">
                  <c:v>9.5524959000000007E-2</c:v>
                </c:pt>
                <c:pt idx="87024">
                  <c:v>9.5515549000000005E-2</c:v>
                </c:pt>
                <c:pt idx="87025">
                  <c:v>9.5506071999999997E-2</c:v>
                </c:pt>
                <c:pt idx="87026">
                  <c:v>9.5496534999999994E-2</c:v>
                </c:pt>
                <c:pt idx="87027">
                  <c:v>9.5486931999999997E-2</c:v>
                </c:pt>
                <c:pt idx="87028">
                  <c:v>9.5477268000000004E-2</c:v>
                </c:pt>
                <c:pt idx="87029">
                  <c:v>9.5467545000000001E-2</c:v>
                </c:pt>
                <c:pt idx="87030">
                  <c:v>9.5457762000000002E-2</c:v>
                </c:pt>
                <c:pt idx="87031">
                  <c:v>9.5447928000000001E-2</c:v>
                </c:pt>
                <c:pt idx="87032">
                  <c:v>9.5438033000000005E-2</c:v>
                </c:pt>
                <c:pt idx="87033">
                  <c:v>9.5428086999999995E-2</c:v>
                </c:pt>
                <c:pt idx="87034">
                  <c:v>9.5418081000000002E-2</c:v>
                </c:pt>
                <c:pt idx="87035">
                  <c:v>9.5408021999999995E-2</c:v>
                </c:pt>
                <c:pt idx="87036">
                  <c:v>9.5397912000000001E-2</c:v>
                </c:pt>
                <c:pt idx="87037">
                  <c:v>9.5387748999999994E-2</c:v>
                </c:pt>
                <c:pt idx="87038">
                  <c:v>9.5377534999999999E-2</c:v>
                </c:pt>
                <c:pt idx="87039">
                  <c:v>9.5367275000000001E-2</c:v>
                </c:pt>
                <c:pt idx="87040">
                  <c:v>9.5356964000000002E-2</c:v>
                </c:pt>
                <c:pt idx="87041">
                  <c:v>9.5346607E-2</c:v>
                </c:pt>
                <c:pt idx="87042">
                  <c:v>9.5336206000000007E-2</c:v>
                </c:pt>
                <c:pt idx="87043">
                  <c:v>9.5325752999999999E-2</c:v>
                </c:pt>
                <c:pt idx="87044">
                  <c:v>9.5315255000000002E-2</c:v>
                </c:pt>
                <c:pt idx="87045">
                  <c:v>9.5304712999999999E-2</c:v>
                </c:pt>
                <c:pt idx="87046">
                  <c:v>9.5294124999999993E-2</c:v>
                </c:pt>
                <c:pt idx="87047">
                  <c:v>9.5283501000000007E-2</c:v>
                </c:pt>
                <c:pt idx="87048">
                  <c:v>9.5272832000000002E-2</c:v>
                </c:pt>
                <c:pt idx="87049">
                  <c:v>9.5262118000000007E-2</c:v>
                </c:pt>
                <c:pt idx="87050">
                  <c:v>9.5251366000000004E-2</c:v>
                </c:pt>
                <c:pt idx="87051">
                  <c:v>9.5240570999999996E-2</c:v>
                </c:pt>
                <c:pt idx="87052">
                  <c:v>9.5229736999999995E-2</c:v>
                </c:pt>
                <c:pt idx="87053">
                  <c:v>9.5218866999999999E-2</c:v>
                </c:pt>
                <c:pt idx="87054">
                  <c:v>9.5207951999999998E-2</c:v>
                </c:pt>
                <c:pt idx="87055">
                  <c:v>9.5197000000000004E-2</c:v>
                </c:pt>
                <c:pt idx="87056">
                  <c:v>9.5186010000000001E-2</c:v>
                </c:pt>
                <c:pt idx="87057">
                  <c:v>9.5174983000000005E-2</c:v>
                </c:pt>
                <c:pt idx="87058">
                  <c:v>9.5163919E-2</c:v>
                </c:pt>
                <c:pt idx="87059">
                  <c:v>9.5152818E-2</c:v>
                </c:pt>
                <c:pt idx="87060">
                  <c:v>9.5141686000000003E-2</c:v>
                </c:pt>
                <c:pt idx="87061">
                  <c:v>9.5130517999999997E-2</c:v>
                </c:pt>
                <c:pt idx="87062">
                  <c:v>9.5119311999999998E-2</c:v>
                </c:pt>
                <c:pt idx="87063">
                  <c:v>9.5108069000000003E-2</c:v>
                </c:pt>
                <c:pt idx="87064">
                  <c:v>9.5096796999999997E-2</c:v>
                </c:pt>
                <c:pt idx="87065">
                  <c:v>9.5085486999999996E-2</c:v>
                </c:pt>
                <c:pt idx="87066">
                  <c:v>9.5074146999999998E-2</c:v>
                </c:pt>
                <c:pt idx="87067">
                  <c:v>9.5062770000000005E-2</c:v>
                </c:pt>
                <c:pt idx="87068">
                  <c:v>9.5051363E-2</c:v>
                </c:pt>
                <c:pt idx="87069">
                  <c:v>9.5039925999999997E-2</c:v>
                </c:pt>
                <c:pt idx="87070">
                  <c:v>9.5028452999999999E-2</c:v>
                </c:pt>
                <c:pt idx="87071">
                  <c:v>9.5016949000000003E-2</c:v>
                </c:pt>
                <c:pt idx="87072">
                  <c:v>9.5005414999999996E-2</c:v>
                </c:pt>
                <c:pt idx="87073">
                  <c:v>9.4993852000000004E-2</c:v>
                </c:pt>
                <c:pt idx="87074">
                  <c:v>9.4982258999999999E-2</c:v>
                </c:pt>
                <c:pt idx="87075">
                  <c:v>9.4970635999999997E-2</c:v>
                </c:pt>
                <c:pt idx="87076">
                  <c:v>9.4958982999999997E-2</c:v>
                </c:pt>
                <c:pt idx="87077">
                  <c:v>9.4947300999999998E-2</c:v>
                </c:pt>
                <c:pt idx="87078">
                  <c:v>9.4935589000000001E-2</c:v>
                </c:pt>
                <c:pt idx="87079">
                  <c:v>9.4923846000000006E-2</c:v>
                </c:pt>
                <c:pt idx="87080">
                  <c:v>9.4912074999999999E-2</c:v>
                </c:pt>
                <c:pt idx="87081">
                  <c:v>9.4900280000000004E-2</c:v>
                </c:pt>
                <c:pt idx="87082">
                  <c:v>9.4888455999999996E-2</c:v>
                </c:pt>
                <c:pt idx="87083">
                  <c:v>9.4876602000000004E-2</c:v>
                </c:pt>
                <c:pt idx="87084">
                  <c:v>9.4864719E-2</c:v>
                </c:pt>
                <c:pt idx="87085">
                  <c:v>9.4852812999999994E-2</c:v>
                </c:pt>
                <c:pt idx="87086">
                  <c:v>9.4840877000000004E-2</c:v>
                </c:pt>
                <c:pt idx="87087">
                  <c:v>9.4828911000000002E-2</c:v>
                </c:pt>
                <c:pt idx="87088">
                  <c:v>9.4816922999999997E-2</c:v>
                </c:pt>
                <c:pt idx="87089">
                  <c:v>9.4804904999999995E-2</c:v>
                </c:pt>
                <c:pt idx="87090">
                  <c:v>9.4792865000000004E-2</c:v>
                </c:pt>
                <c:pt idx="87091">
                  <c:v>9.4780795000000001E-2</c:v>
                </c:pt>
                <c:pt idx="87092">
                  <c:v>9.4768702999999996E-2</c:v>
                </c:pt>
                <c:pt idx="87093">
                  <c:v>9.4756581000000006E-2</c:v>
                </c:pt>
                <c:pt idx="87094">
                  <c:v>9.4744436000000001E-2</c:v>
                </c:pt>
                <c:pt idx="87095">
                  <c:v>9.4732269999999993E-2</c:v>
                </c:pt>
                <c:pt idx="87096">
                  <c:v>9.4720073000000002E-2</c:v>
                </c:pt>
                <c:pt idx="87097">
                  <c:v>9.4707853999999994E-2</c:v>
                </c:pt>
                <c:pt idx="87098">
                  <c:v>9.4695612999999998E-2</c:v>
                </c:pt>
                <c:pt idx="87099">
                  <c:v>9.4683349E-2</c:v>
                </c:pt>
                <c:pt idx="87100">
                  <c:v>9.4671056000000003E-2</c:v>
                </c:pt>
                <c:pt idx="87101">
                  <c:v>9.4658740000000005E-2</c:v>
                </c:pt>
                <c:pt idx="87102">
                  <c:v>9.4646402000000004E-2</c:v>
                </c:pt>
                <c:pt idx="87103">
                  <c:v>9.4634041000000002E-2</c:v>
                </c:pt>
                <c:pt idx="87104">
                  <c:v>9.4621657999999997E-2</c:v>
                </c:pt>
                <c:pt idx="87105">
                  <c:v>9.4609253000000004E-2</c:v>
                </c:pt>
                <c:pt idx="87106">
                  <c:v>9.4596825999999995E-2</c:v>
                </c:pt>
                <c:pt idx="87107">
                  <c:v>9.4584375999999998E-2</c:v>
                </c:pt>
                <c:pt idx="87108">
                  <c:v>9.4571902999999999E-2</c:v>
                </c:pt>
                <c:pt idx="87109">
                  <c:v>9.4559408999999997E-2</c:v>
                </c:pt>
                <c:pt idx="87110">
                  <c:v>9.4546891999999993E-2</c:v>
                </c:pt>
                <c:pt idx="87111">
                  <c:v>9.4534352000000002E-2</c:v>
                </c:pt>
                <c:pt idx="87112">
                  <c:v>9.4521790999999994E-2</c:v>
                </c:pt>
                <c:pt idx="87113">
                  <c:v>9.4509206999999998E-2</c:v>
                </c:pt>
                <c:pt idx="87114">
                  <c:v>9.44966E-2</c:v>
                </c:pt>
                <c:pt idx="87115">
                  <c:v>9.4483971999999999E-2</c:v>
                </c:pt>
                <c:pt idx="87116">
                  <c:v>9.4471327999999993E-2</c:v>
                </c:pt>
                <c:pt idx="87117">
                  <c:v>9.4458661999999999E-2</c:v>
                </c:pt>
                <c:pt idx="87118">
                  <c:v>9.4445974000000002E-2</c:v>
                </c:pt>
                <c:pt idx="87119">
                  <c:v>9.4433263000000003E-2</c:v>
                </c:pt>
                <c:pt idx="87120">
                  <c:v>9.4420536999999999E-2</c:v>
                </c:pt>
                <c:pt idx="87121">
                  <c:v>9.4407789000000006E-2</c:v>
                </c:pt>
                <c:pt idx="87122">
                  <c:v>9.4395018999999997E-2</c:v>
                </c:pt>
                <c:pt idx="87123">
                  <c:v>9.4382233999999995E-2</c:v>
                </c:pt>
                <c:pt idx="87124">
                  <c:v>9.4369426000000006E-2</c:v>
                </c:pt>
                <c:pt idx="87125">
                  <c:v>9.4356596000000001E-2</c:v>
                </c:pt>
                <c:pt idx="87126">
                  <c:v>9.4343743999999993E-2</c:v>
                </c:pt>
                <c:pt idx="87127">
                  <c:v>9.4330876999999994E-2</c:v>
                </c:pt>
                <c:pt idx="87128">
                  <c:v>9.4317988000000005E-2</c:v>
                </c:pt>
                <c:pt idx="87129">
                  <c:v>9.4305082999999998E-2</c:v>
                </c:pt>
                <c:pt idx="87130">
                  <c:v>9.4292156000000002E-2</c:v>
                </c:pt>
                <c:pt idx="87131">
                  <c:v>9.4279207000000004E-2</c:v>
                </c:pt>
                <c:pt idx="87132">
                  <c:v>9.4266243E-2</c:v>
                </c:pt>
                <c:pt idx="87133">
                  <c:v>9.4253256999999993E-2</c:v>
                </c:pt>
                <c:pt idx="87134">
                  <c:v>9.4240255999999994E-2</c:v>
                </c:pt>
                <c:pt idx="87135">
                  <c:v>9.4227231999999994E-2</c:v>
                </c:pt>
                <c:pt idx="87136">
                  <c:v>9.4214194000000001E-2</c:v>
                </c:pt>
                <c:pt idx="87137">
                  <c:v>9.4201133000000006E-2</c:v>
                </c:pt>
                <c:pt idx="87138">
                  <c:v>9.4188057000000006E-2</c:v>
                </c:pt>
                <c:pt idx="87139">
                  <c:v>9.4174965999999999E-2</c:v>
                </c:pt>
                <c:pt idx="87140">
                  <c:v>9.4161853000000004E-2</c:v>
                </c:pt>
                <c:pt idx="87141">
                  <c:v>9.4148725000000003E-2</c:v>
                </c:pt>
                <c:pt idx="87142">
                  <c:v>9.4135574999999999E-2</c:v>
                </c:pt>
                <c:pt idx="87143">
                  <c:v>9.4122410000000004E-2</c:v>
                </c:pt>
                <c:pt idx="87144">
                  <c:v>9.4109230000000002E-2</c:v>
                </c:pt>
                <c:pt idx="87145">
                  <c:v>9.4096026999999999E-2</c:v>
                </c:pt>
                <c:pt idx="87146">
                  <c:v>9.4082810000000003E-2</c:v>
                </c:pt>
                <c:pt idx="87147">
                  <c:v>9.4069578000000001E-2</c:v>
                </c:pt>
                <c:pt idx="87148">
                  <c:v>9.4056331000000007E-2</c:v>
                </c:pt>
                <c:pt idx="87149">
                  <c:v>9.4043060999999997E-2</c:v>
                </c:pt>
                <c:pt idx="87150">
                  <c:v>9.4029776999999995E-2</c:v>
                </c:pt>
                <c:pt idx="87151">
                  <c:v>9.4016477000000001E-2</c:v>
                </c:pt>
                <c:pt idx="87152">
                  <c:v>9.4003156000000004E-2</c:v>
                </c:pt>
                <c:pt idx="87153">
                  <c:v>9.3989819000000002E-2</c:v>
                </c:pt>
                <c:pt idx="87154">
                  <c:v>9.3976467999999994E-2</c:v>
                </c:pt>
                <c:pt idx="87155">
                  <c:v>9.3963102000000007E-2</c:v>
                </c:pt>
                <c:pt idx="87156">
                  <c:v>9.394972E-2</c:v>
                </c:pt>
                <c:pt idx="87157">
                  <c:v>9.3936317000000005E-2</c:v>
                </c:pt>
                <c:pt idx="87158">
                  <c:v>9.3922898000000005E-2</c:v>
                </c:pt>
                <c:pt idx="87159">
                  <c:v>9.3909464999999998E-2</c:v>
                </c:pt>
                <c:pt idx="87160">
                  <c:v>9.3896015999999999E-2</c:v>
                </c:pt>
                <c:pt idx="87161">
                  <c:v>9.3882552999999994E-2</c:v>
                </c:pt>
                <c:pt idx="87162">
                  <c:v>9.3869074999999996E-2</c:v>
                </c:pt>
                <c:pt idx="87163">
                  <c:v>9.3855582000000007E-2</c:v>
                </c:pt>
                <c:pt idx="87164">
                  <c:v>9.3842067000000001E-2</c:v>
                </c:pt>
                <c:pt idx="87165">
                  <c:v>9.3828537000000004E-2</c:v>
                </c:pt>
                <c:pt idx="87166">
                  <c:v>9.3814991E-2</c:v>
                </c:pt>
                <c:pt idx="87167">
                  <c:v>9.3801431000000005E-2</c:v>
                </c:pt>
                <c:pt idx="87168">
                  <c:v>9.3787856000000003E-2</c:v>
                </c:pt>
                <c:pt idx="87169">
                  <c:v>9.3774266999999994E-2</c:v>
                </c:pt>
                <c:pt idx="87170">
                  <c:v>9.3760661999999995E-2</c:v>
                </c:pt>
                <c:pt idx="87171">
                  <c:v>9.3747042000000003E-2</c:v>
                </c:pt>
                <c:pt idx="87172">
                  <c:v>9.3733408000000004E-2</c:v>
                </c:pt>
                <c:pt idx="87173">
                  <c:v>9.3719758E-2</c:v>
                </c:pt>
                <c:pt idx="87174">
                  <c:v>9.3706094000000004E-2</c:v>
                </c:pt>
                <c:pt idx="87175">
                  <c:v>9.3692414000000002E-2</c:v>
                </c:pt>
                <c:pt idx="87176">
                  <c:v>9.3678719999999993E-2</c:v>
                </c:pt>
                <c:pt idx="87177">
                  <c:v>9.3665011000000006E-2</c:v>
                </c:pt>
                <c:pt idx="87178">
                  <c:v>9.3651287E-2</c:v>
                </c:pt>
                <c:pt idx="87179">
                  <c:v>9.3637548000000001E-2</c:v>
                </c:pt>
                <c:pt idx="87180">
                  <c:v>9.3623794999999996E-2</c:v>
                </c:pt>
                <c:pt idx="87181">
                  <c:v>9.3610025999999999E-2</c:v>
                </c:pt>
                <c:pt idx="87182">
                  <c:v>9.3596241999999996E-2</c:v>
                </c:pt>
                <c:pt idx="87183">
                  <c:v>9.3582444000000001E-2</c:v>
                </c:pt>
                <c:pt idx="87184">
                  <c:v>9.3568630999999999E-2</c:v>
                </c:pt>
                <c:pt idx="87185">
                  <c:v>9.3554810000000002E-2</c:v>
                </c:pt>
                <c:pt idx="87186">
                  <c:v>9.3540973999999999E-2</c:v>
                </c:pt>
                <c:pt idx="87187">
                  <c:v>9.3527123000000004E-2</c:v>
                </c:pt>
                <c:pt idx="87188">
                  <c:v>9.3513258000000002E-2</c:v>
                </c:pt>
                <c:pt idx="87189">
                  <c:v>9.3499376999999995E-2</c:v>
                </c:pt>
                <c:pt idx="87190">
                  <c:v>9.3485481999999995E-2</c:v>
                </c:pt>
                <c:pt idx="87191">
                  <c:v>9.3471578999999999E-2</c:v>
                </c:pt>
                <c:pt idx="87192">
                  <c:v>9.3457661999999997E-2</c:v>
                </c:pt>
                <c:pt idx="87193">
                  <c:v>9.3443729000000003E-2</c:v>
                </c:pt>
                <c:pt idx="87194">
                  <c:v>9.3429781000000003E-2</c:v>
                </c:pt>
                <c:pt idx="87195">
                  <c:v>9.3415818999999997E-2</c:v>
                </c:pt>
                <c:pt idx="87196">
                  <c:v>9.3401848999999995E-2</c:v>
                </c:pt>
                <c:pt idx="87197">
                  <c:v>9.3387865E-2</c:v>
                </c:pt>
                <c:pt idx="87198">
                  <c:v>9.3373865E-2</c:v>
                </c:pt>
                <c:pt idx="87199">
                  <c:v>9.3359849999999994E-2</c:v>
                </c:pt>
                <c:pt idx="87200">
                  <c:v>9.3345828000000006E-2</c:v>
                </c:pt>
                <c:pt idx="87201">
                  <c:v>9.3331790999999997E-2</c:v>
                </c:pt>
                <c:pt idx="87202">
                  <c:v>9.3317739999999996E-2</c:v>
                </c:pt>
                <c:pt idx="87203">
                  <c:v>9.3303673000000004E-2</c:v>
                </c:pt>
                <c:pt idx="87204">
                  <c:v>9.3289599000000001E-2</c:v>
                </c:pt>
                <c:pt idx="87205">
                  <c:v>9.3275510000000006E-2</c:v>
                </c:pt>
                <c:pt idx="87206">
                  <c:v>9.3261406000000005E-2</c:v>
                </c:pt>
                <c:pt idx="87207">
                  <c:v>9.3247293999999994E-2</c:v>
                </c:pt>
                <c:pt idx="87208">
                  <c:v>9.3233168000000005E-2</c:v>
                </c:pt>
                <c:pt idx="87209">
                  <c:v>9.3219026999999996E-2</c:v>
                </c:pt>
                <c:pt idx="87210">
                  <c:v>9.3204878000000005E-2</c:v>
                </c:pt>
                <c:pt idx="87211">
                  <c:v>9.3190714999999993E-2</c:v>
                </c:pt>
                <c:pt idx="87212">
                  <c:v>9.3176536000000004E-2</c:v>
                </c:pt>
                <c:pt idx="87213">
                  <c:v>9.3162350000000005E-2</c:v>
                </c:pt>
                <c:pt idx="87214">
                  <c:v>9.3148149999999999E-2</c:v>
                </c:pt>
                <c:pt idx="87215">
                  <c:v>9.3133940999999998E-2</c:v>
                </c:pt>
                <c:pt idx="87216">
                  <c:v>9.3119718000000004E-2</c:v>
                </c:pt>
                <c:pt idx="87217">
                  <c:v>9.3105480000000004E-2</c:v>
                </c:pt>
                <c:pt idx="87218">
                  <c:v>9.3091234999999994E-2</c:v>
                </c:pt>
                <c:pt idx="87219">
                  <c:v>9.3076974000000007E-2</c:v>
                </c:pt>
                <c:pt idx="87220">
                  <c:v>9.3062705999999995E-2</c:v>
                </c:pt>
                <c:pt idx="87221">
                  <c:v>9.3048424000000005E-2</c:v>
                </c:pt>
                <c:pt idx="87222">
                  <c:v>9.3034125999999995E-2</c:v>
                </c:pt>
                <c:pt idx="87223">
                  <c:v>9.3019821000000003E-2</c:v>
                </c:pt>
                <c:pt idx="87224">
                  <c:v>9.3005501000000004E-2</c:v>
                </c:pt>
                <c:pt idx="87225">
                  <c:v>9.2991172999999996E-2</c:v>
                </c:pt>
                <c:pt idx="87226">
                  <c:v>9.2976830999999996E-2</c:v>
                </c:pt>
                <c:pt idx="87227">
                  <c:v>9.2962481E-2</c:v>
                </c:pt>
                <c:pt idx="87228">
                  <c:v>9.2948115999999997E-2</c:v>
                </c:pt>
                <c:pt idx="87229">
                  <c:v>9.2933743999999999E-2</c:v>
                </c:pt>
                <c:pt idx="87230">
                  <c:v>9.2919356999999994E-2</c:v>
                </c:pt>
                <c:pt idx="87231">
                  <c:v>9.2904962999999993E-2</c:v>
                </c:pt>
                <c:pt idx="87232">
                  <c:v>9.2890553000000001E-2</c:v>
                </c:pt>
                <c:pt idx="87233">
                  <c:v>9.2876135999999998E-2</c:v>
                </c:pt>
                <c:pt idx="87234">
                  <c:v>9.2861705000000003E-2</c:v>
                </c:pt>
                <c:pt idx="87235">
                  <c:v>9.2847264999999998E-2</c:v>
                </c:pt>
                <c:pt idx="87236">
                  <c:v>9.2832811000000001E-2</c:v>
                </c:pt>
                <c:pt idx="87237">
                  <c:v>9.2818349999999994E-2</c:v>
                </c:pt>
                <c:pt idx="87238">
                  <c:v>9.2803872999999995E-2</c:v>
                </c:pt>
                <c:pt idx="87239">
                  <c:v>9.2789389E-2</c:v>
                </c:pt>
                <c:pt idx="87240">
                  <c:v>9.2774889999999999E-2</c:v>
                </c:pt>
                <c:pt idx="87241">
                  <c:v>9.2760384000000001E-2</c:v>
                </c:pt>
                <c:pt idx="87242">
                  <c:v>9.2745869999999994E-2</c:v>
                </c:pt>
                <c:pt idx="87243">
                  <c:v>9.2731341999999994E-2</c:v>
                </c:pt>
                <c:pt idx="87244">
                  <c:v>9.2716805999999999E-2</c:v>
                </c:pt>
                <c:pt idx="87245">
                  <c:v>9.2702254999999997E-2</c:v>
                </c:pt>
                <c:pt idx="87246">
                  <c:v>9.2687696E-2</c:v>
                </c:pt>
                <c:pt idx="87247">
                  <c:v>9.2673122999999996E-2</c:v>
                </c:pt>
                <c:pt idx="87248">
                  <c:v>9.2658541999999997E-2</c:v>
                </c:pt>
                <c:pt idx="87249">
                  <c:v>9.2643954000000001E-2</c:v>
                </c:pt>
                <c:pt idx="87250">
                  <c:v>9.2629350999999999E-2</c:v>
                </c:pt>
                <c:pt idx="87251">
                  <c:v>9.2614740000000001E-2</c:v>
                </c:pt>
                <c:pt idx="87252">
                  <c:v>9.2600122000000007E-2</c:v>
                </c:pt>
                <c:pt idx="87253">
                  <c:v>9.2585489000000007E-2</c:v>
                </c:pt>
                <c:pt idx="87254">
                  <c:v>9.2570848999999997E-2</c:v>
                </c:pt>
                <c:pt idx="87255">
                  <c:v>9.2556201000000005E-2</c:v>
                </c:pt>
                <c:pt idx="87256">
                  <c:v>9.2541538000000007E-2</c:v>
                </c:pt>
                <c:pt idx="87257">
                  <c:v>9.2526867999999998E-2</c:v>
                </c:pt>
                <c:pt idx="87258">
                  <c:v>9.2512182999999998E-2</c:v>
                </c:pt>
                <c:pt idx="87259">
                  <c:v>9.2497490000000002E-2</c:v>
                </c:pt>
                <c:pt idx="87260">
                  <c:v>9.2482789999999995E-2</c:v>
                </c:pt>
                <c:pt idx="87261">
                  <c:v>9.2468074999999997E-2</c:v>
                </c:pt>
                <c:pt idx="87262">
                  <c:v>9.2453353000000002E-2</c:v>
                </c:pt>
                <c:pt idx="87263">
                  <c:v>9.2438622999999998E-2</c:v>
                </c:pt>
                <c:pt idx="87264">
                  <c:v>9.2423879E-2</c:v>
                </c:pt>
                <c:pt idx="87265">
                  <c:v>9.2409125999999994E-2</c:v>
                </c:pt>
                <c:pt idx="87266">
                  <c:v>9.2394367000000005E-2</c:v>
                </c:pt>
                <c:pt idx="87267">
                  <c:v>9.2379600000000006E-2</c:v>
                </c:pt>
                <c:pt idx="87268">
                  <c:v>9.2364818000000001E-2</c:v>
                </c:pt>
                <c:pt idx="87269">
                  <c:v>9.2350028000000001E-2</c:v>
                </c:pt>
                <c:pt idx="87270">
                  <c:v>9.2335232000000003E-2</c:v>
                </c:pt>
                <c:pt idx="87271">
                  <c:v>9.2320426999999997E-2</c:v>
                </c:pt>
                <c:pt idx="87272">
                  <c:v>9.2305607999999997E-2</c:v>
                </c:pt>
                <c:pt idx="87273">
                  <c:v>9.2290781000000002E-2</c:v>
                </c:pt>
                <c:pt idx="87274">
                  <c:v>9.2275946999999997E-2</c:v>
                </c:pt>
                <c:pt idx="87275">
                  <c:v>9.2261105999999996E-2</c:v>
                </c:pt>
                <c:pt idx="87276">
                  <c:v>9.2246249000000002E-2</c:v>
                </c:pt>
                <c:pt idx="87277">
                  <c:v>9.2231384999999999E-2</c:v>
                </c:pt>
                <c:pt idx="87278">
                  <c:v>9.2216513999999999E-2</c:v>
                </c:pt>
                <c:pt idx="87279">
                  <c:v>9.2201635000000004E-2</c:v>
                </c:pt>
                <c:pt idx="87280">
                  <c:v>9.2186742000000002E-2</c:v>
                </c:pt>
                <c:pt idx="87281">
                  <c:v>9.2171840000000005E-2</c:v>
                </c:pt>
                <c:pt idx="87282">
                  <c:v>9.2156931999999997E-2</c:v>
                </c:pt>
                <c:pt idx="87283">
                  <c:v>9.2142015999999993E-2</c:v>
                </c:pt>
                <c:pt idx="87284">
                  <c:v>9.2127091999999994E-2</c:v>
                </c:pt>
                <c:pt idx="87285">
                  <c:v>9.2112160999999998E-2</c:v>
                </c:pt>
                <c:pt idx="87286">
                  <c:v>9.2097214999999996E-2</c:v>
                </c:pt>
                <c:pt idx="87287">
                  <c:v>9.2082261999999998E-2</c:v>
                </c:pt>
                <c:pt idx="87288">
                  <c:v>9.2067301000000004E-2</c:v>
                </c:pt>
                <c:pt idx="87289">
                  <c:v>9.2052333E-2</c:v>
                </c:pt>
                <c:pt idx="87290">
                  <c:v>9.2037357E-2</c:v>
                </c:pt>
                <c:pt idx="87291">
                  <c:v>9.2022366999999994E-2</c:v>
                </c:pt>
                <c:pt idx="87292">
                  <c:v>9.2007369000000006E-2</c:v>
                </c:pt>
                <c:pt idx="87293">
                  <c:v>9.1992362999999994E-2</c:v>
                </c:pt>
                <c:pt idx="87294">
                  <c:v>9.1977349999999999E-2</c:v>
                </c:pt>
                <c:pt idx="87295">
                  <c:v>9.1962329999999995E-2</c:v>
                </c:pt>
                <c:pt idx="87296">
                  <c:v>9.1947301999999995E-2</c:v>
                </c:pt>
                <c:pt idx="87297">
                  <c:v>9.1932266999999998E-2</c:v>
                </c:pt>
                <c:pt idx="87298">
                  <c:v>9.1917216999999996E-2</c:v>
                </c:pt>
                <c:pt idx="87299">
                  <c:v>9.1902158999999997E-2</c:v>
                </c:pt>
                <c:pt idx="87300">
                  <c:v>9.1887094000000002E-2</c:v>
                </c:pt>
                <c:pt idx="87301">
                  <c:v>9.1872021999999998E-2</c:v>
                </c:pt>
                <c:pt idx="87302">
                  <c:v>9.1856941999999997E-2</c:v>
                </c:pt>
                <c:pt idx="87303">
                  <c:v>9.1841854000000001E-2</c:v>
                </c:pt>
                <c:pt idx="87304">
                  <c:v>9.1826758999999994E-2</c:v>
                </c:pt>
                <c:pt idx="87305">
                  <c:v>9.1811657000000005E-2</c:v>
                </c:pt>
                <c:pt idx="87306">
                  <c:v>9.1796547000000006E-2</c:v>
                </c:pt>
                <c:pt idx="87307">
                  <c:v>9.1781422000000001E-2</c:v>
                </c:pt>
                <c:pt idx="87308">
                  <c:v>9.176629E-2</c:v>
                </c:pt>
                <c:pt idx="87309">
                  <c:v>9.1751151000000003E-2</c:v>
                </c:pt>
                <c:pt idx="87310">
                  <c:v>9.1736003999999996E-2</c:v>
                </c:pt>
                <c:pt idx="87311">
                  <c:v>9.1720848999999993E-2</c:v>
                </c:pt>
                <c:pt idx="87312">
                  <c:v>9.1705686999999994E-2</c:v>
                </c:pt>
                <c:pt idx="87313">
                  <c:v>9.1690517999999999E-2</c:v>
                </c:pt>
                <c:pt idx="87314">
                  <c:v>9.1675340999999994E-2</c:v>
                </c:pt>
                <c:pt idx="87315">
                  <c:v>9.1660157000000006E-2</c:v>
                </c:pt>
                <c:pt idx="87316">
                  <c:v>9.1644964999999995E-2</c:v>
                </c:pt>
                <c:pt idx="87317">
                  <c:v>9.1629766000000001E-2</c:v>
                </c:pt>
                <c:pt idx="87318">
                  <c:v>9.1614558999999998E-2</c:v>
                </c:pt>
                <c:pt idx="87319">
                  <c:v>9.1599344999999999E-2</c:v>
                </c:pt>
                <c:pt idx="87320">
                  <c:v>9.1584124000000003E-2</c:v>
                </c:pt>
                <c:pt idx="87321">
                  <c:v>9.1568894999999997E-2</c:v>
                </c:pt>
                <c:pt idx="87322">
                  <c:v>9.1553657999999996E-2</c:v>
                </c:pt>
                <c:pt idx="87323">
                  <c:v>9.1538413999999999E-2</c:v>
                </c:pt>
                <c:pt idx="87324">
                  <c:v>9.1523163000000005E-2</c:v>
                </c:pt>
                <c:pt idx="87325">
                  <c:v>9.1507904000000001E-2</c:v>
                </c:pt>
                <c:pt idx="87326">
                  <c:v>9.1492638000000001E-2</c:v>
                </c:pt>
                <c:pt idx="87327">
                  <c:v>9.1477364000000005E-2</c:v>
                </c:pt>
                <c:pt idx="87328">
                  <c:v>9.1462083E-2</c:v>
                </c:pt>
                <c:pt idx="87329">
                  <c:v>9.1446794999999997E-2</c:v>
                </c:pt>
                <c:pt idx="87330">
                  <c:v>9.1431498999999999E-2</c:v>
                </c:pt>
                <c:pt idx="87331">
                  <c:v>9.1416195000000006E-2</c:v>
                </c:pt>
                <c:pt idx="87332">
                  <c:v>9.1400884000000002E-2</c:v>
                </c:pt>
                <c:pt idx="87333">
                  <c:v>9.1385566000000001E-2</c:v>
                </c:pt>
                <c:pt idx="87334">
                  <c:v>9.1370240000000005E-2</c:v>
                </c:pt>
                <c:pt idx="87335">
                  <c:v>9.1354906999999999E-2</c:v>
                </c:pt>
                <c:pt idx="87336">
                  <c:v>9.1339565999999997E-2</c:v>
                </c:pt>
                <c:pt idx="87337">
                  <c:v>9.1324217999999999E-2</c:v>
                </c:pt>
                <c:pt idx="87338">
                  <c:v>9.1308862000000005E-2</c:v>
                </c:pt>
                <c:pt idx="87339">
                  <c:v>9.1293499E-2</c:v>
                </c:pt>
                <c:pt idx="87340">
                  <c:v>9.1278128E-2</c:v>
                </c:pt>
                <c:pt idx="87341">
                  <c:v>9.1262750000000004E-2</c:v>
                </c:pt>
                <c:pt idx="87342">
                  <c:v>9.1247364999999997E-2</c:v>
                </c:pt>
                <c:pt idx="87343">
                  <c:v>9.1231971999999995E-2</c:v>
                </c:pt>
                <c:pt idx="87344">
                  <c:v>9.1216571999999996E-2</c:v>
                </c:pt>
                <c:pt idx="87345">
                  <c:v>9.1201164000000001E-2</c:v>
                </c:pt>
                <c:pt idx="87346">
                  <c:v>9.1185756000000007E-2</c:v>
                </c:pt>
                <c:pt idx="87347">
                  <c:v>9.1170341000000002E-2</c:v>
                </c:pt>
                <c:pt idx="87348">
                  <c:v>9.1154918000000001E-2</c:v>
                </c:pt>
                <c:pt idx="87349">
                  <c:v>9.1139488000000005E-2</c:v>
                </c:pt>
                <c:pt idx="87350">
                  <c:v>9.1124049999999998E-2</c:v>
                </c:pt>
                <c:pt idx="87351">
                  <c:v>9.1108604999999995E-2</c:v>
                </c:pt>
                <c:pt idx="87352">
                  <c:v>9.1093152999999996E-2</c:v>
                </c:pt>
                <c:pt idx="87353">
                  <c:v>9.1077693000000001E-2</c:v>
                </c:pt>
                <c:pt idx="87354">
                  <c:v>9.1062224999999997E-2</c:v>
                </c:pt>
                <c:pt idx="87355">
                  <c:v>9.1046750999999995E-2</c:v>
                </c:pt>
                <c:pt idx="87356">
                  <c:v>9.1031267999999999E-2</c:v>
                </c:pt>
                <c:pt idx="87357">
                  <c:v>9.1015786000000001E-2</c:v>
                </c:pt>
                <c:pt idx="87358">
                  <c:v>9.1000295999999994E-2</c:v>
                </c:pt>
                <c:pt idx="87359">
                  <c:v>9.0984799000000005E-2</c:v>
                </c:pt>
                <c:pt idx="87360">
                  <c:v>9.0969294000000006E-2</c:v>
                </c:pt>
                <c:pt idx="87361">
                  <c:v>9.0953781999999997E-2</c:v>
                </c:pt>
                <c:pt idx="87362">
                  <c:v>9.0938263000000005E-2</c:v>
                </c:pt>
                <c:pt idx="87363">
                  <c:v>9.0922736000000004E-2</c:v>
                </c:pt>
                <c:pt idx="87364">
                  <c:v>9.0907201000000007E-2</c:v>
                </c:pt>
                <c:pt idx="87365">
                  <c:v>9.0891666999999995E-2</c:v>
                </c:pt>
                <c:pt idx="87366">
                  <c:v>9.0876125000000002E-2</c:v>
                </c:pt>
                <c:pt idx="87367">
                  <c:v>9.0860574999999999E-2</c:v>
                </c:pt>
                <c:pt idx="87368">
                  <c:v>9.0845018999999999E-2</c:v>
                </c:pt>
                <c:pt idx="87369">
                  <c:v>9.0829454000000004E-2</c:v>
                </c:pt>
                <c:pt idx="87370">
                  <c:v>9.0813882999999998E-2</c:v>
                </c:pt>
                <c:pt idx="87371">
                  <c:v>9.0798302999999997E-2</c:v>
                </c:pt>
                <c:pt idx="87372">
                  <c:v>9.0782723999999995E-2</c:v>
                </c:pt>
                <c:pt idx="87373">
                  <c:v>9.0767137999999997E-2</c:v>
                </c:pt>
                <c:pt idx="87374">
                  <c:v>9.0751544000000003E-2</c:v>
                </c:pt>
                <c:pt idx="87375">
                  <c:v>9.0735942E-2</c:v>
                </c:pt>
                <c:pt idx="87376">
                  <c:v>9.0720333E-2</c:v>
                </c:pt>
                <c:pt idx="87377">
                  <c:v>9.0704724E-2</c:v>
                </c:pt>
                <c:pt idx="87378">
                  <c:v>9.0689108000000004E-2</c:v>
                </c:pt>
                <c:pt idx="87379">
                  <c:v>9.0673483999999999E-2</c:v>
                </c:pt>
                <c:pt idx="87380">
                  <c:v>9.0657852999999997E-2</c:v>
                </c:pt>
                <c:pt idx="87381">
                  <c:v>9.0642213999999999E-2</c:v>
                </c:pt>
                <c:pt idx="87382">
                  <c:v>9.0626568000000005E-2</c:v>
                </c:pt>
                <c:pt idx="87383">
                  <c:v>9.0610920999999997E-2</c:v>
                </c:pt>
                <c:pt idx="87384">
                  <c:v>9.0595268000000007E-2</c:v>
                </c:pt>
                <c:pt idx="87385">
                  <c:v>9.0579607000000006E-2</c:v>
                </c:pt>
                <c:pt idx="87386">
                  <c:v>9.0563937999999997E-2</c:v>
                </c:pt>
                <c:pt idx="87387">
                  <c:v>9.0548262000000004E-2</c:v>
                </c:pt>
                <c:pt idx="87388">
                  <c:v>9.0532585999999998E-2</c:v>
                </c:pt>
                <c:pt idx="87389">
                  <c:v>9.0516902999999996E-2</c:v>
                </c:pt>
                <c:pt idx="87390">
                  <c:v>9.0501211999999998E-2</c:v>
                </c:pt>
                <c:pt idx="87391">
                  <c:v>9.0485513000000004E-2</c:v>
                </c:pt>
                <c:pt idx="87392">
                  <c:v>9.0469806999999999E-2</c:v>
                </c:pt>
                <c:pt idx="87393">
                  <c:v>9.0454101999999995E-2</c:v>
                </c:pt>
                <c:pt idx="87394">
                  <c:v>9.0438387999999995E-2</c:v>
                </c:pt>
                <c:pt idx="87395">
                  <c:v>9.0422667999999998E-2</c:v>
                </c:pt>
                <c:pt idx="87396">
                  <c:v>9.0406939000000006E-2</c:v>
                </c:pt>
                <c:pt idx="87397">
                  <c:v>9.0391204000000003E-2</c:v>
                </c:pt>
                <c:pt idx="87398">
                  <c:v>9.0375468E-2</c:v>
                </c:pt>
                <c:pt idx="87399">
                  <c:v>9.0359725000000002E-2</c:v>
                </c:pt>
                <c:pt idx="87400">
                  <c:v>9.0343975000000007E-2</c:v>
                </c:pt>
                <c:pt idx="87401">
                  <c:v>9.0328217000000002E-2</c:v>
                </c:pt>
                <c:pt idx="87402">
                  <c:v>9.0312458999999998E-2</c:v>
                </c:pt>
                <c:pt idx="87403">
                  <c:v>9.0296692999999997E-2</c:v>
                </c:pt>
                <c:pt idx="87404">
                  <c:v>9.0280920000000001E-2</c:v>
                </c:pt>
                <c:pt idx="87405">
                  <c:v>9.0265139999999994E-2</c:v>
                </c:pt>
                <c:pt idx="87406">
                  <c:v>9.0249360000000001E-2</c:v>
                </c:pt>
                <c:pt idx="87407">
                  <c:v>9.0233571999999998E-2</c:v>
                </c:pt>
                <c:pt idx="87408">
                  <c:v>9.0217776999999999E-2</c:v>
                </c:pt>
                <c:pt idx="87409">
                  <c:v>9.0201974000000004E-2</c:v>
                </c:pt>
                <c:pt idx="87410">
                  <c:v>9.0186170999999996E-2</c:v>
                </c:pt>
                <c:pt idx="87411">
                  <c:v>9.0170361000000004E-2</c:v>
                </c:pt>
                <c:pt idx="87412">
                  <c:v>9.0154544000000003E-2</c:v>
                </c:pt>
                <c:pt idx="87413">
                  <c:v>9.0138726000000002E-2</c:v>
                </c:pt>
                <c:pt idx="87414">
                  <c:v>9.0122901000000005E-2</c:v>
                </c:pt>
                <c:pt idx="87415">
                  <c:v>9.0107067999999998E-2</c:v>
                </c:pt>
                <c:pt idx="87416">
                  <c:v>9.0091227999999995E-2</c:v>
                </c:pt>
                <c:pt idx="87417">
                  <c:v>9.0075389000000006E-2</c:v>
                </c:pt>
                <c:pt idx="87418">
                  <c:v>9.0059541000000007E-2</c:v>
                </c:pt>
                <c:pt idx="87419">
                  <c:v>9.0043685999999998E-2</c:v>
                </c:pt>
                <c:pt idx="87420">
                  <c:v>9.0027824000000006E-2</c:v>
                </c:pt>
                <c:pt idx="87421">
                  <c:v>9.0011962000000001E-2</c:v>
                </c:pt>
                <c:pt idx="87422">
                  <c:v>8.9996092E-2</c:v>
                </c:pt>
                <c:pt idx="87423">
                  <c:v>8.9980215000000002E-2</c:v>
                </c:pt>
                <c:pt idx="87424">
                  <c:v>8.9964338000000005E-2</c:v>
                </c:pt>
                <c:pt idx="87425">
                  <c:v>8.9948452999999998E-2</c:v>
                </c:pt>
                <c:pt idx="87426">
                  <c:v>8.9932560999999994E-2</c:v>
                </c:pt>
                <c:pt idx="87427">
                  <c:v>8.9916660999999995E-2</c:v>
                </c:pt>
                <c:pt idx="87428">
                  <c:v>8.9900761999999995E-2</c:v>
                </c:pt>
                <c:pt idx="87429">
                  <c:v>8.9884855E-2</c:v>
                </c:pt>
                <c:pt idx="87430">
                  <c:v>8.9868939999999994E-2</c:v>
                </c:pt>
                <c:pt idx="87431">
                  <c:v>8.9853026000000003E-2</c:v>
                </c:pt>
                <c:pt idx="87432">
                  <c:v>8.9837104000000001E-2</c:v>
                </c:pt>
                <c:pt idx="87433">
                  <c:v>8.9821175000000003E-2</c:v>
                </c:pt>
                <c:pt idx="87434">
                  <c:v>8.9805245000000006E-2</c:v>
                </c:pt>
                <c:pt idx="87435">
                  <c:v>8.9789308999999998E-2</c:v>
                </c:pt>
                <c:pt idx="87436">
                  <c:v>8.9773363999999994E-2</c:v>
                </c:pt>
                <c:pt idx="87437">
                  <c:v>8.9757420000000004E-2</c:v>
                </c:pt>
                <c:pt idx="87438">
                  <c:v>8.9741468000000005E-2</c:v>
                </c:pt>
                <c:pt idx="87439">
                  <c:v>8.9725508999999995E-2</c:v>
                </c:pt>
                <c:pt idx="87440">
                  <c:v>8.9709549999999999E-2</c:v>
                </c:pt>
                <c:pt idx="87441">
                  <c:v>8.9693584000000007E-2</c:v>
                </c:pt>
                <c:pt idx="87442">
                  <c:v>8.9677610000000005E-2</c:v>
                </c:pt>
                <c:pt idx="87443">
                  <c:v>8.9661635000000003E-2</c:v>
                </c:pt>
                <c:pt idx="87444">
                  <c:v>8.9645654000000005E-2</c:v>
                </c:pt>
                <c:pt idx="87445">
                  <c:v>8.9629664999999997E-2</c:v>
                </c:pt>
                <c:pt idx="87446">
                  <c:v>8.9613676000000003E-2</c:v>
                </c:pt>
                <c:pt idx="87447">
                  <c:v>8.9597679999999999E-2</c:v>
                </c:pt>
                <c:pt idx="87448">
                  <c:v>8.9581682999999995E-2</c:v>
                </c:pt>
                <c:pt idx="87449">
                  <c:v>8.9565678999999995E-2</c:v>
                </c:pt>
                <c:pt idx="87450">
                  <c:v>8.9549667999999999E-2</c:v>
                </c:pt>
                <c:pt idx="87451">
                  <c:v>8.9533657000000003E-2</c:v>
                </c:pt>
                <c:pt idx="87452">
                  <c:v>8.9517637999999997E-2</c:v>
                </c:pt>
                <c:pt idx="87453">
                  <c:v>8.9501611999999994E-2</c:v>
                </c:pt>
                <c:pt idx="87454">
                  <c:v>8.9485586000000006E-2</c:v>
                </c:pt>
                <c:pt idx="87455">
                  <c:v>8.9469551999999994E-2</c:v>
                </c:pt>
                <c:pt idx="87456">
                  <c:v>8.9453510999999999E-2</c:v>
                </c:pt>
                <c:pt idx="87457">
                  <c:v>8.9437470000000005E-2</c:v>
                </c:pt>
                <c:pt idx="87458">
                  <c:v>8.9421421000000001E-2</c:v>
                </c:pt>
                <c:pt idx="87459">
                  <c:v>8.9405365000000001E-2</c:v>
                </c:pt>
                <c:pt idx="87460">
                  <c:v>8.9389309E-2</c:v>
                </c:pt>
                <c:pt idx="87461">
                  <c:v>8.9373246000000003E-2</c:v>
                </c:pt>
                <c:pt idx="87462">
                  <c:v>8.9357181999999993E-2</c:v>
                </c:pt>
                <c:pt idx="87463">
                  <c:v>8.9341111000000001E-2</c:v>
                </c:pt>
                <c:pt idx="87464">
                  <c:v>8.9325032999999998E-2</c:v>
                </c:pt>
                <c:pt idx="87465">
                  <c:v>8.9308954999999995E-2</c:v>
                </c:pt>
                <c:pt idx="87466">
                  <c:v>8.9292868999999997E-2</c:v>
                </c:pt>
                <c:pt idx="87467">
                  <c:v>8.9276782999999998E-2</c:v>
                </c:pt>
                <c:pt idx="87468">
                  <c:v>8.9260690000000004E-2</c:v>
                </c:pt>
                <c:pt idx="87469">
                  <c:v>8.9244588999999999E-2</c:v>
                </c:pt>
                <c:pt idx="87470">
                  <c:v>8.9228488999999994E-2</c:v>
                </c:pt>
                <c:pt idx="87471">
                  <c:v>8.9212379999999994E-2</c:v>
                </c:pt>
                <c:pt idx="87472">
                  <c:v>8.9196271999999993E-2</c:v>
                </c:pt>
                <c:pt idx="87473">
                  <c:v>8.9180156999999996E-2</c:v>
                </c:pt>
                <c:pt idx="87474">
                  <c:v>8.9164034000000003E-2</c:v>
                </c:pt>
                <c:pt idx="87475">
                  <c:v>8.9147909999999997E-2</c:v>
                </c:pt>
                <c:pt idx="87476">
                  <c:v>8.9131779999999994E-2</c:v>
                </c:pt>
                <c:pt idx="87477">
                  <c:v>8.9115649000000005E-2</c:v>
                </c:pt>
                <c:pt idx="87478">
                  <c:v>8.9099512000000006E-2</c:v>
                </c:pt>
                <c:pt idx="87479">
                  <c:v>8.9083365999999997E-2</c:v>
                </c:pt>
                <c:pt idx="87480">
                  <c:v>8.9067221000000002E-2</c:v>
                </c:pt>
                <c:pt idx="87481">
                  <c:v>8.9051067999999997E-2</c:v>
                </c:pt>
                <c:pt idx="87482">
                  <c:v>8.9034907999999996E-2</c:v>
                </c:pt>
                <c:pt idx="87483">
                  <c:v>8.9018746999999995E-2</c:v>
                </c:pt>
                <c:pt idx="87484">
                  <c:v>8.9002578999999998E-2</c:v>
                </c:pt>
                <c:pt idx="87485">
                  <c:v>8.8986412000000001E-2</c:v>
                </c:pt>
                <c:pt idx="87486">
                  <c:v>8.8970235999999994E-2</c:v>
                </c:pt>
                <c:pt idx="87487">
                  <c:v>8.8954061000000001E-2</c:v>
                </c:pt>
                <c:pt idx="87488">
                  <c:v>8.8937878999999997E-2</c:v>
                </c:pt>
                <c:pt idx="87489">
                  <c:v>8.8921687999999999E-2</c:v>
                </c:pt>
                <c:pt idx="87490">
                  <c:v>8.8905497999999999E-2</c:v>
                </c:pt>
                <c:pt idx="87491">
                  <c:v>8.8889301000000004E-2</c:v>
                </c:pt>
                <c:pt idx="87492">
                  <c:v>8.8873102999999995E-2</c:v>
                </c:pt>
                <c:pt idx="87493">
                  <c:v>8.8856898000000004E-2</c:v>
                </c:pt>
                <c:pt idx="87494">
                  <c:v>8.8840692999999998E-2</c:v>
                </c:pt>
                <c:pt idx="87495">
                  <c:v>8.8824480999999997E-2</c:v>
                </c:pt>
                <c:pt idx="87496">
                  <c:v>8.8808260999999999E-2</c:v>
                </c:pt>
                <c:pt idx="87497">
                  <c:v>8.8792041000000002E-2</c:v>
                </c:pt>
                <c:pt idx="87498">
                  <c:v>8.8775813999999995E-2</c:v>
                </c:pt>
                <c:pt idx="87499">
                  <c:v>8.8759586000000001E-2</c:v>
                </c:pt>
                <c:pt idx="87500">
                  <c:v>8.8743350999999998E-2</c:v>
                </c:pt>
                <c:pt idx="87501">
                  <c:v>8.8727116999999994E-2</c:v>
                </c:pt>
                <c:pt idx="87502">
                  <c:v>8.8710873999999995E-2</c:v>
                </c:pt>
                <c:pt idx="87503">
                  <c:v>8.8694631999999995E-2</c:v>
                </c:pt>
                <c:pt idx="87504">
                  <c:v>8.8678382E-2</c:v>
                </c:pt>
                <c:pt idx="87505">
                  <c:v>8.8662133000000004E-2</c:v>
                </c:pt>
                <c:pt idx="87506">
                  <c:v>8.8645874999999999E-2</c:v>
                </c:pt>
                <c:pt idx="87507">
                  <c:v>8.8629617999999993E-2</c:v>
                </c:pt>
                <c:pt idx="87508">
                  <c:v>8.8613354000000005E-2</c:v>
                </c:pt>
                <c:pt idx="87509">
                  <c:v>8.8597089000000004E-2</c:v>
                </c:pt>
                <c:pt idx="87510">
                  <c:v>8.8580817000000006E-2</c:v>
                </c:pt>
                <c:pt idx="87511">
                  <c:v>8.8564536999999999E-2</c:v>
                </c:pt>
                <c:pt idx="87512">
                  <c:v>8.8548258000000005E-2</c:v>
                </c:pt>
                <c:pt idx="87513">
                  <c:v>8.8531971000000001E-2</c:v>
                </c:pt>
                <c:pt idx="87514">
                  <c:v>8.8515683999999997E-2</c:v>
                </c:pt>
                <c:pt idx="87515">
                  <c:v>8.8499389999999997E-2</c:v>
                </c:pt>
                <c:pt idx="87516">
                  <c:v>8.8483094999999998E-2</c:v>
                </c:pt>
                <c:pt idx="87517">
                  <c:v>8.8466793000000002E-2</c:v>
                </c:pt>
                <c:pt idx="87518">
                  <c:v>8.8450491000000006E-2</c:v>
                </c:pt>
                <c:pt idx="87519">
                  <c:v>8.8434182E-2</c:v>
                </c:pt>
                <c:pt idx="87520">
                  <c:v>8.8417872999999994E-2</c:v>
                </c:pt>
                <c:pt idx="87521">
                  <c:v>8.8401556000000006E-2</c:v>
                </c:pt>
                <c:pt idx="87522">
                  <c:v>8.8385239000000004E-2</c:v>
                </c:pt>
                <c:pt idx="87523">
                  <c:v>8.8368915000000006E-2</c:v>
                </c:pt>
                <c:pt idx="87524">
                  <c:v>8.8352590999999994E-2</c:v>
                </c:pt>
                <c:pt idx="87525">
                  <c:v>8.8336259E-2</c:v>
                </c:pt>
                <c:pt idx="87526">
                  <c:v>8.8319927000000006E-2</c:v>
                </c:pt>
                <c:pt idx="87527">
                  <c:v>8.8303588000000002E-2</c:v>
                </c:pt>
                <c:pt idx="87528">
                  <c:v>8.8287248999999998E-2</c:v>
                </c:pt>
                <c:pt idx="87529">
                  <c:v>8.8270902999999998E-2</c:v>
                </c:pt>
                <c:pt idx="87530">
                  <c:v>8.8254555999999998E-2</c:v>
                </c:pt>
                <c:pt idx="87531">
                  <c:v>8.8238202000000002E-2</c:v>
                </c:pt>
                <c:pt idx="87532">
                  <c:v>8.8221848000000005E-2</c:v>
                </c:pt>
                <c:pt idx="87533">
                  <c:v>8.8205486999999999E-2</c:v>
                </c:pt>
                <c:pt idx="87534">
                  <c:v>8.8189124999999993E-2</c:v>
                </c:pt>
                <c:pt idx="87535">
                  <c:v>8.8172756000000005E-2</c:v>
                </c:pt>
                <c:pt idx="87536">
                  <c:v>8.8156387000000003E-2</c:v>
                </c:pt>
                <c:pt idx="87537">
                  <c:v>8.8140011000000004E-2</c:v>
                </c:pt>
                <c:pt idx="87538">
                  <c:v>8.8123634000000006E-2</c:v>
                </c:pt>
                <c:pt idx="87539">
                  <c:v>8.8107250999999998E-2</c:v>
                </c:pt>
                <c:pt idx="87540">
                  <c:v>8.8090867000000003E-2</c:v>
                </c:pt>
                <c:pt idx="87541">
                  <c:v>8.8074475999999999E-2</c:v>
                </c:pt>
                <c:pt idx="87542">
                  <c:v>8.8058083999999995E-2</c:v>
                </c:pt>
                <c:pt idx="87543">
                  <c:v>8.8041685999999994E-2</c:v>
                </c:pt>
                <c:pt idx="87544">
                  <c:v>8.8025286999999994E-2</c:v>
                </c:pt>
                <c:pt idx="87545">
                  <c:v>8.8008880999999997E-2</c:v>
                </c:pt>
                <c:pt idx="87546">
                  <c:v>8.7992474000000001E-2</c:v>
                </c:pt>
                <c:pt idx="87547">
                  <c:v>8.7976068000000004E-2</c:v>
                </c:pt>
                <c:pt idx="87548">
                  <c:v>8.7959654999999998E-2</c:v>
                </c:pt>
                <c:pt idx="87549">
                  <c:v>8.7943241000000005E-2</c:v>
                </c:pt>
                <c:pt idx="87550">
                  <c:v>8.7926820000000003E-2</c:v>
                </c:pt>
                <c:pt idx="87551">
                  <c:v>8.7910399E-2</c:v>
                </c:pt>
                <c:pt idx="87552">
                  <c:v>8.7893970000000002E-2</c:v>
                </c:pt>
                <c:pt idx="87553">
                  <c:v>8.7877542000000003E-2</c:v>
                </c:pt>
                <c:pt idx="87554">
                  <c:v>8.7861113000000005E-2</c:v>
                </c:pt>
                <c:pt idx="87555">
                  <c:v>8.7844676999999996E-2</c:v>
                </c:pt>
                <c:pt idx="87556">
                  <c:v>8.7828241000000001E-2</c:v>
                </c:pt>
                <c:pt idx="87557">
                  <c:v>8.7811797999999996E-2</c:v>
                </c:pt>
                <c:pt idx="87558">
                  <c:v>8.7795354000000006E-2</c:v>
                </c:pt>
                <c:pt idx="87559">
                  <c:v>8.7778904000000005E-2</c:v>
                </c:pt>
                <c:pt idx="87560">
                  <c:v>8.7762453000000004E-2</c:v>
                </c:pt>
                <c:pt idx="87561">
                  <c:v>8.7745993999999994E-2</c:v>
                </c:pt>
                <c:pt idx="87562">
                  <c:v>8.7729535999999997E-2</c:v>
                </c:pt>
                <c:pt idx="87563">
                  <c:v>8.7713070000000004E-2</c:v>
                </c:pt>
                <c:pt idx="87564">
                  <c:v>8.7696603999999997E-2</c:v>
                </c:pt>
                <c:pt idx="87565">
                  <c:v>8.7680130999999994E-2</c:v>
                </c:pt>
                <c:pt idx="87566">
                  <c:v>8.7663658000000005E-2</c:v>
                </c:pt>
                <c:pt idx="87567">
                  <c:v>8.7647185000000002E-2</c:v>
                </c:pt>
                <c:pt idx="87568">
                  <c:v>8.7630704000000004E-2</c:v>
                </c:pt>
                <c:pt idx="87569">
                  <c:v>8.7614223000000005E-2</c:v>
                </c:pt>
                <c:pt idx="87570">
                  <c:v>8.7597734999999996E-2</c:v>
                </c:pt>
                <c:pt idx="87571">
                  <c:v>8.7581247000000001E-2</c:v>
                </c:pt>
                <c:pt idx="87572">
                  <c:v>8.7564759000000006E-2</c:v>
                </c:pt>
                <c:pt idx="87573">
                  <c:v>8.7548263000000001E-2</c:v>
                </c:pt>
                <c:pt idx="87574">
                  <c:v>8.7531767999999996E-2</c:v>
                </c:pt>
                <c:pt idx="87575">
                  <c:v>8.7515264999999995E-2</c:v>
                </c:pt>
                <c:pt idx="87576">
                  <c:v>8.7498761999999994E-2</c:v>
                </c:pt>
                <c:pt idx="87577">
                  <c:v>8.7482250999999997E-2</c:v>
                </c:pt>
                <c:pt idx="87578">
                  <c:v>8.7465741E-2</c:v>
                </c:pt>
                <c:pt idx="87579">
                  <c:v>8.7449230000000003E-2</c:v>
                </c:pt>
                <c:pt idx="87580">
                  <c:v>8.7432711999999996E-2</c:v>
                </c:pt>
                <c:pt idx="87581">
                  <c:v>8.7416194000000003E-2</c:v>
                </c:pt>
                <c:pt idx="87582">
                  <c:v>8.7399668999999999E-2</c:v>
                </c:pt>
                <c:pt idx="87583">
                  <c:v>8.7383143999999996E-2</c:v>
                </c:pt>
                <c:pt idx="87584">
                  <c:v>8.7366617999999993E-2</c:v>
                </c:pt>
                <c:pt idx="87585">
                  <c:v>8.7350084999999994E-2</c:v>
                </c:pt>
                <c:pt idx="87586">
                  <c:v>8.7333552999999994E-2</c:v>
                </c:pt>
                <c:pt idx="87587">
                  <c:v>8.7317011999999999E-2</c:v>
                </c:pt>
                <c:pt idx="87588">
                  <c:v>8.7300472000000004E-2</c:v>
                </c:pt>
                <c:pt idx="87589">
                  <c:v>8.7283923999999999E-2</c:v>
                </c:pt>
                <c:pt idx="87590">
                  <c:v>8.7267375999999994E-2</c:v>
                </c:pt>
                <c:pt idx="87591">
                  <c:v>8.7250829000000002E-2</c:v>
                </c:pt>
                <c:pt idx="87592">
                  <c:v>8.7234274000000001E-2</c:v>
                </c:pt>
                <c:pt idx="87593">
                  <c:v>8.7217718E-2</c:v>
                </c:pt>
                <c:pt idx="87594">
                  <c:v>8.7201162999999998E-2</c:v>
                </c:pt>
                <c:pt idx="87595">
                  <c:v>8.7184601E-2</c:v>
                </c:pt>
                <c:pt idx="87596">
                  <c:v>8.7168038000000003E-2</c:v>
                </c:pt>
                <c:pt idx="87597">
                  <c:v>8.7151467999999996E-2</c:v>
                </c:pt>
                <c:pt idx="87598">
                  <c:v>8.7134898000000002E-2</c:v>
                </c:pt>
                <c:pt idx="87599">
                  <c:v>8.7118327999999995E-2</c:v>
                </c:pt>
                <c:pt idx="87600">
                  <c:v>8.7101750000000006E-2</c:v>
                </c:pt>
                <c:pt idx="87601">
                  <c:v>8.7079637000000001E-2</c:v>
                </c:pt>
                <c:pt idx="87602">
                  <c:v>8.7057084000000007E-2</c:v>
                </c:pt>
                <c:pt idx="87603">
                  <c:v>8.7034135999999998E-2</c:v>
                </c:pt>
                <c:pt idx="87604">
                  <c:v>8.7010830999999997E-2</c:v>
                </c:pt>
                <c:pt idx="87605">
                  <c:v>8.6987204999999998E-2</c:v>
                </c:pt>
                <c:pt idx="87606">
                  <c:v>8.6963288E-2</c:v>
                </c:pt>
                <c:pt idx="87607">
                  <c:v>8.6939104000000003E-2</c:v>
                </c:pt>
                <c:pt idx="87608">
                  <c:v>8.6914672999999998E-2</c:v>
                </c:pt>
                <c:pt idx="87609">
                  <c:v>8.6890018999999999E-2</c:v>
                </c:pt>
                <c:pt idx="87610">
                  <c:v>8.6865156999999998E-2</c:v>
                </c:pt>
                <c:pt idx="87611">
                  <c:v>8.6840101000000003E-2</c:v>
                </c:pt>
                <c:pt idx="87612">
                  <c:v>8.6814865000000005E-2</c:v>
                </c:pt>
                <c:pt idx="87613">
                  <c:v>8.6789458999999999E-2</c:v>
                </c:pt>
                <c:pt idx="87614">
                  <c:v>8.6763888999999997E-2</c:v>
                </c:pt>
                <c:pt idx="87615">
                  <c:v>8.6738169000000004E-2</c:v>
                </c:pt>
                <c:pt idx="87616">
                  <c:v>8.6712301000000006E-2</c:v>
                </c:pt>
                <c:pt idx="87617">
                  <c:v>8.6686297999999995E-2</c:v>
                </c:pt>
                <c:pt idx="87618">
                  <c:v>8.6660161999999999E-2</c:v>
                </c:pt>
                <c:pt idx="87619">
                  <c:v>8.6633898000000001E-2</c:v>
                </c:pt>
                <c:pt idx="87620">
                  <c:v>8.6607515999999996E-2</c:v>
                </c:pt>
                <c:pt idx="87621">
                  <c:v>8.6581021999999994E-2</c:v>
                </c:pt>
                <c:pt idx="87622">
                  <c:v>8.6554407999999999E-2</c:v>
                </c:pt>
                <c:pt idx="87623">
                  <c:v>8.6527690000000004E-2</c:v>
                </c:pt>
                <c:pt idx="87624">
                  <c:v>8.6500867999999995E-2</c:v>
                </c:pt>
                <c:pt idx="87625">
                  <c:v>8.6473941999999998E-2</c:v>
                </c:pt>
                <c:pt idx="87626">
                  <c:v>8.6446918999999997E-2</c:v>
                </c:pt>
                <c:pt idx="87627">
                  <c:v>8.6419798000000006E-2</c:v>
                </c:pt>
                <c:pt idx="87628">
                  <c:v>8.6392589000000006E-2</c:v>
                </c:pt>
                <c:pt idx="87629">
                  <c:v>8.6365289999999997E-2</c:v>
                </c:pt>
                <c:pt idx="87630">
                  <c:v>8.6337901999999994E-2</c:v>
                </c:pt>
                <c:pt idx="87631">
                  <c:v>8.6310431000000007E-2</c:v>
                </c:pt>
                <c:pt idx="87632">
                  <c:v>8.6282871999999997E-2</c:v>
                </c:pt>
                <c:pt idx="87633">
                  <c:v>8.6255230000000002E-2</c:v>
                </c:pt>
                <c:pt idx="87634">
                  <c:v>8.6227514000000005E-2</c:v>
                </c:pt>
                <c:pt idx="87635">
                  <c:v>8.6199715999999996E-2</c:v>
                </c:pt>
                <c:pt idx="87636">
                  <c:v>8.6171842999999998E-2</c:v>
                </c:pt>
                <c:pt idx="87637">
                  <c:v>8.6143895999999998E-2</c:v>
                </c:pt>
                <c:pt idx="87638">
                  <c:v>8.6115882000000005E-2</c:v>
                </c:pt>
                <c:pt idx="87639">
                  <c:v>8.6087792999999996E-2</c:v>
                </c:pt>
                <c:pt idx="87640">
                  <c:v>8.6059636999999994E-2</c:v>
                </c:pt>
                <c:pt idx="87641">
                  <c:v>8.6031415E-2</c:v>
                </c:pt>
                <c:pt idx="87642">
                  <c:v>8.6003125E-2</c:v>
                </c:pt>
                <c:pt idx="87643">
                  <c:v>8.5974767999999993E-2</c:v>
                </c:pt>
                <c:pt idx="87644">
                  <c:v>8.5946351000000004E-2</c:v>
                </c:pt>
                <c:pt idx="87645">
                  <c:v>8.5917867999999994E-2</c:v>
                </c:pt>
                <c:pt idx="87646">
                  <c:v>8.5889325000000002E-2</c:v>
                </c:pt>
                <c:pt idx="87647">
                  <c:v>8.5860722E-2</c:v>
                </c:pt>
                <c:pt idx="87648">
                  <c:v>8.5832059000000002E-2</c:v>
                </c:pt>
                <c:pt idx="87649">
                  <c:v>8.5803336999999993E-2</c:v>
                </c:pt>
                <c:pt idx="87650">
                  <c:v>8.5774562999999998E-2</c:v>
                </c:pt>
                <c:pt idx="87651">
                  <c:v>8.5745730000000006E-2</c:v>
                </c:pt>
                <c:pt idx="87652">
                  <c:v>8.5716844E-2</c:v>
                </c:pt>
                <c:pt idx="87653">
                  <c:v>8.5687905999999994E-2</c:v>
                </c:pt>
                <c:pt idx="87654">
                  <c:v>8.5658915000000002E-2</c:v>
                </c:pt>
                <c:pt idx="87655">
                  <c:v>8.5629872999999995E-2</c:v>
                </c:pt>
                <c:pt idx="87656">
                  <c:v>8.5600778000000002E-2</c:v>
                </c:pt>
                <c:pt idx="87657">
                  <c:v>8.5571631999999995E-2</c:v>
                </c:pt>
                <c:pt idx="87658">
                  <c:v>8.5542439999999997E-2</c:v>
                </c:pt>
                <c:pt idx="87659">
                  <c:v>8.5513196999999999E-2</c:v>
                </c:pt>
                <c:pt idx="87660">
                  <c:v>8.5483908999999997E-2</c:v>
                </c:pt>
                <c:pt idx="87661">
                  <c:v>8.5454576000000004E-2</c:v>
                </c:pt>
                <c:pt idx="87662">
                  <c:v>8.5425197999999994E-2</c:v>
                </c:pt>
                <c:pt idx="87663">
                  <c:v>8.5395776000000007E-2</c:v>
                </c:pt>
                <c:pt idx="87664">
                  <c:v>8.5366309000000001E-2</c:v>
                </c:pt>
                <c:pt idx="87665">
                  <c:v>8.5336797000000006E-2</c:v>
                </c:pt>
                <c:pt idx="87666">
                  <c:v>8.5307240000000006E-2</c:v>
                </c:pt>
                <c:pt idx="87667">
                  <c:v>8.5277646999999998E-2</c:v>
                </c:pt>
                <c:pt idx="87668">
                  <c:v>8.5248008E-2</c:v>
                </c:pt>
                <c:pt idx="87669">
                  <c:v>8.5218324999999998E-2</c:v>
                </c:pt>
                <c:pt idx="87670">
                  <c:v>8.5188605000000001E-2</c:v>
                </c:pt>
                <c:pt idx="87671">
                  <c:v>8.5158846999999996E-2</c:v>
                </c:pt>
                <c:pt idx="87672">
                  <c:v>8.5129045E-2</c:v>
                </c:pt>
                <c:pt idx="87673">
                  <c:v>8.5099204999999997E-2</c:v>
                </c:pt>
                <c:pt idx="87674">
                  <c:v>8.5069328999999999E-2</c:v>
                </c:pt>
                <c:pt idx="87675">
                  <c:v>8.5039413999999994E-2</c:v>
                </c:pt>
                <c:pt idx="87676">
                  <c:v>8.5009462999999993E-2</c:v>
                </c:pt>
                <c:pt idx="87677">
                  <c:v>8.4979474999999999E-2</c:v>
                </c:pt>
                <c:pt idx="87678">
                  <c:v>8.4949456000000007E-2</c:v>
                </c:pt>
                <c:pt idx="87679">
                  <c:v>8.4919401000000005E-2</c:v>
                </c:pt>
                <c:pt idx="87680">
                  <c:v>8.4889307999999997E-2</c:v>
                </c:pt>
                <c:pt idx="87681">
                  <c:v>8.4859176999999994E-2</c:v>
                </c:pt>
                <c:pt idx="87682">
                  <c:v>8.4829018000000006E-2</c:v>
                </c:pt>
                <c:pt idx="87683">
                  <c:v>8.4798828000000007E-2</c:v>
                </c:pt>
                <c:pt idx="87684">
                  <c:v>8.4768600999999999E-2</c:v>
                </c:pt>
                <c:pt idx="87685">
                  <c:v>8.4738343999999993E-2</c:v>
                </c:pt>
                <c:pt idx="87686">
                  <c:v>8.4708049999999993E-2</c:v>
                </c:pt>
                <c:pt idx="87687">
                  <c:v>8.4677725999999995E-2</c:v>
                </c:pt>
                <c:pt idx="87688">
                  <c:v>8.4647371999999999E-2</c:v>
                </c:pt>
                <c:pt idx="87689">
                  <c:v>8.4616989000000004E-2</c:v>
                </c:pt>
                <c:pt idx="87690">
                  <c:v>8.4586575999999997E-2</c:v>
                </c:pt>
                <c:pt idx="87691">
                  <c:v>8.4556133000000006E-2</c:v>
                </c:pt>
                <c:pt idx="87692">
                  <c:v>8.4525660000000002E-2</c:v>
                </c:pt>
                <c:pt idx="87693">
                  <c:v>8.4495157000000001E-2</c:v>
                </c:pt>
                <c:pt idx="87694">
                  <c:v>8.4464625000000002E-2</c:v>
                </c:pt>
                <c:pt idx="87695">
                  <c:v>8.4434062000000004E-2</c:v>
                </c:pt>
                <c:pt idx="87696">
                  <c:v>8.4403469999999994E-2</c:v>
                </c:pt>
                <c:pt idx="87697">
                  <c:v>8.4372848E-2</c:v>
                </c:pt>
                <c:pt idx="87698">
                  <c:v>8.4342196999999994E-2</c:v>
                </c:pt>
                <c:pt idx="87699">
                  <c:v>8.4311522999999999E-2</c:v>
                </c:pt>
                <c:pt idx="87700">
                  <c:v>8.4280819000000007E-2</c:v>
                </c:pt>
                <c:pt idx="87701">
                  <c:v>8.4250092999999998E-2</c:v>
                </c:pt>
                <c:pt idx="87702">
                  <c:v>8.4219337000000005E-2</c:v>
                </c:pt>
                <c:pt idx="87703">
                  <c:v>8.4188557999999997E-2</c:v>
                </c:pt>
                <c:pt idx="87704">
                  <c:v>8.4157750000000003E-2</c:v>
                </c:pt>
                <c:pt idx="87705">
                  <c:v>8.4126919999999994E-2</c:v>
                </c:pt>
                <c:pt idx="87706">
                  <c:v>8.4096066999999997E-2</c:v>
                </c:pt>
                <c:pt idx="87707">
                  <c:v>8.4065184000000001E-2</c:v>
                </c:pt>
                <c:pt idx="87708">
                  <c:v>8.4034279000000003E-2</c:v>
                </c:pt>
                <c:pt idx="87709">
                  <c:v>8.4003352000000003E-2</c:v>
                </c:pt>
                <c:pt idx="87710">
                  <c:v>8.3972394000000006E-2</c:v>
                </c:pt>
                <c:pt idx="87711">
                  <c:v>8.3941415000000005E-2</c:v>
                </c:pt>
                <c:pt idx="87712">
                  <c:v>8.3910413000000003E-2</c:v>
                </c:pt>
                <c:pt idx="87713">
                  <c:v>8.3879388999999999E-2</c:v>
                </c:pt>
                <c:pt idx="87714">
                  <c:v>8.3848342000000006E-2</c:v>
                </c:pt>
                <c:pt idx="87715">
                  <c:v>8.3817272999999998E-2</c:v>
                </c:pt>
                <c:pt idx="87716">
                  <c:v>8.3786182000000001E-2</c:v>
                </c:pt>
                <c:pt idx="87717">
                  <c:v>8.3755068000000002E-2</c:v>
                </c:pt>
                <c:pt idx="87718">
                  <c:v>8.3723933E-2</c:v>
                </c:pt>
                <c:pt idx="87719">
                  <c:v>8.3692773999999998E-2</c:v>
                </c:pt>
                <c:pt idx="87720">
                  <c:v>8.3661593000000006E-2</c:v>
                </c:pt>
                <c:pt idx="87721">
                  <c:v>8.3630389999999999E-2</c:v>
                </c:pt>
                <c:pt idx="87722">
                  <c:v>8.3599172999999999E-2</c:v>
                </c:pt>
                <c:pt idx="87723">
                  <c:v>8.3567931999999998E-2</c:v>
                </c:pt>
                <c:pt idx="87724">
                  <c:v>8.3536669999999993E-2</c:v>
                </c:pt>
                <c:pt idx="87725">
                  <c:v>8.3505385000000001E-2</c:v>
                </c:pt>
                <c:pt idx="87726">
                  <c:v>8.3474085000000003E-2</c:v>
                </c:pt>
                <c:pt idx="87727">
                  <c:v>8.3442762000000004E-2</c:v>
                </c:pt>
                <c:pt idx="87728">
                  <c:v>8.3411418000000001E-2</c:v>
                </c:pt>
                <c:pt idx="87729">
                  <c:v>8.3380058000000007E-2</c:v>
                </c:pt>
                <c:pt idx="87730">
                  <c:v>8.3348676999999996E-2</c:v>
                </c:pt>
                <c:pt idx="87731">
                  <c:v>8.3317271999999998E-2</c:v>
                </c:pt>
                <c:pt idx="87732">
                  <c:v>8.3285853000000007E-2</c:v>
                </c:pt>
                <c:pt idx="87733">
                  <c:v>8.3254412E-2</c:v>
                </c:pt>
                <c:pt idx="87734">
                  <c:v>8.3222955000000001E-2</c:v>
                </c:pt>
                <c:pt idx="87735">
                  <c:v>8.3191477E-2</c:v>
                </c:pt>
                <c:pt idx="87736">
                  <c:v>8.3159983000000007E-2</c:v>
                </c:pt>
                <c:pt idx="87737">
                  <c:v>8.3128466999999998E-2</c:v>
                </c:pt>
                <c:pt idx="87738">
                  <c:v>8.3096935999999996E-2</c:v>
                </c:pt>
                <c:pt idx="87739">
                  <c:v>8.3065391000000002E-2</c:v>
                </c:pt>
                <c:pt idx="87740">
                  <c:v>8.3033821999999993E-2</c:v>
                </c:pt>
                <c:pt idx="87741">
                  <c:v>8.3002239000000005E-2</c:v>
                </c:pt>
                <c:pt idx="87742">
                  <c:v>8.2970641999999997E-2</c:v>
                </c:pt>
                <c:pt idx="87743">
                  <c:v>8.2939028999999997E-2</c:v>
                </c:pt>
                <c:pt idx="87744">
                  <c:v>8.2907393999999995E-2</c:v>
                </c:pt>
                <c:pt idx="87745">
                  <c:v>8.2875744000000001E-2</c:v>
                </c:pt>
                <c:pt idx="87746">
                  <c:v>8.2844079000000001E-2</c:v>
                </c:pt>
                <c:pt idx="87747">
                  <c:v>8.2812390999999999E-2</c:v>
                </c:pt>
                <c:pt idx="87748">
                  <c:v>8.2780689000000005E-2</c:v>
                </c:pt>
                <c:pt idx="87749">
                  <c:v>8.2748972000000004E-2</c:v>
                </c:pt>
                <c:pt idx="87750">
                  <c:v>8.2717239999999997E-2</c:v>
                </c:pt>
                <c:pt idx="87751">
                  <c:v>8.2685492999999999E-2</c:v>
                </c:pt>
                <c:pt idx="87752">
                  <c:v>8.2653730999999994E-2</c:v>
                </c:pt>
                <c:pt idx="87753">
                  <c:v>8.2621953999999997E-2</c:v>
                </c:pt>
                <c:pt idx="87754">
                  <c:v>8.2590162999999994E-2</c:v>
                </c:pt>
                <c:pt idx="87755">
                  <c:v>8.2558355999999999E-2</c:v>
                </c:pt>
                <c:pt idx="87756">
                  <c:v>8.2526534999999998E-2</c:v>
                </c:pt>
                <c:pt idx="87757">
                  <c:v>8.2494698000000005E-2</c:v>
                </c:pt>
                <c:pt idx="87758">
                  <c:v>8.2462847000000006E-2</c:v>
                </c:pt>
                <c:pt idx="87759">
                  <c:v>8.2430981E-2</c:v>
                </c:pt>
                <c:pt idx="87760">
                  <c:v>8.2399100000000003E-2</c:v>
                </c:pt>
                <c:pt idx="87761">
                  <c:v>8.2367203999999999E-2</c:v>
                </c:pt>
                <c:pt idx="87762">
                  <c:v>8.2335293000000004E-2</c:v>
                </c:pt>
                <c:pt idx="87763">
                  <c:v>8.2303368000000002E-2</c:v>
                </c:pt>
                <c:pt idx="87764">
                  <c:v>8.2271426999999994E-2</c:v>
                </c:pt>
                <c:pt idx="87765">
                  <c:v>8.2239470999999995E-2</c:v>
                </c:pt>
                <c:pt idx="87766">
                  <c:v>8.2207507999999999E-2</c:v>
                </c:pt>
                <c:pt idx="87767">
                  <c:v>8.2175529999999997E-2</c:v>
                </c:pt>
                <c:pt idx="87768">
                  <c:v>8.2143538000000002E-2</c:v>
                </c:pt>
                <c:pt idx="87769">
                  <c:v>8.2111530000000002E-2</c:v>
                </c:pt>
                <c:pt idx="87770">
                  <c:v>8.2079506999999996E-2</c:v>
                </c:pt>
                <c:pt idx="87771">
                  <c:v>8.2047476999999994E-2</c:v>
                </c:pt>
                <c:pt idx="87772">
                  <c:v>8.2015431999999999E-2</c:v>
                </c:pt>
                <c:pt idx="87773">
                  <c:v>8.1983372999999998E-2</c:v>
                </c:pt>
                <c:pt idx="87774">
                  <c:v>8.1951298000000006E-2</c:v>
                </c:pt>
                <c:pt idx="87775">
                  <c:v>8.1919216000000003E-2</c:v>
                </c:pt>
                <c:pt idx="87776">
                  <c:v>8.1887118999999994E-2</c:v>
                </c:pt>
                <c:pt idx="87777">
                  <c:v>8.1855006999999994E-2</c:v>
                </c:pt>
                <c:pt idx="87778">
                  <c:v>8.1822886999999997E-2</c:v>
                </c:pt>
                <c:pt idx="87779">
                  <c:v>8.1790752999999994E-2</c:v>
                </c:pt>
                <c:pt idx="87780">
                  <c:v>8.1758610999999995E-2</c:v>
                </c:pt>
                <c:pt idx="87781">
                  <c:v>8.1726454000000004E-2</c:v>
                </c:pt>
                <c:pt idx="87782">
                  <c:v>8.1694283000000006E-2</c:v>
                </c:pt>
                <c:pt idx="87783">
                  <c:v>8.1662103999999999E-2</c:v>
                </c:pt>
                <c:pt idx="87784">
                  <c:v>8.162991E-2</c:v>
                </c:pt>
                <c:pt idx="87785">
                  <c:v>8.1597708000000005E-2</c:v>
                </c:pt>
                <c:pt idx="87786">
                  <c:v>8.1565492000000003E-2</c:v>
                </c:pt>
                <c:pt idx="87787">
                  <c:v>8.1533268000000006E-2</c:v>
                </c:pt>
                <c:pt idx="87788">
                  <c:v>8.1501029000000003E-2</c:v>
                </c:pt>
                <c:pt idx="87789">
                  <c:v>8.1468783000000003E-2</c:v>
                </c:pt>
                <c:pt idx="87790">
                  <c:v>8.1436521999999997E-2</c:v>
                </c:pt>
                <c:pt idx="87791">
                  <c:v>8.1404253999999995E-2</c:v>
                </c:pt>
                <c:pt idx="87792">
                  <c:v>8.1371970000000002E-2</c:v>
                </c:pt>
                <c:pt idx="87793">
                  <c:v>8.1339679999999998E-2</c:v>
                </c:pt>
                <c:pt idx="87794">
                  <c:v>8.1307380999999998E-2</c:v>
                </c:pt>
                <c:pt idx="87795">
                  <c:v>8.1275068000000006E-2</c:v>
                </c:pt>
                <c:pt idx="87796">
                  <c:v>8.1242748000000004E-2</c:v>
                </c:pt>
                <c:pt idx="87797">
                  <c:v>8.1210420000000005E-2</c:v>
                </c:pt>
                <c:pt idx="87798">
                  <c:v>8.1178077000000001E-2</c:v>
                </c:pt>
                <c:pt idx="87799">
                  <c:v>8.1145726000000001E-2</c:v>
                </c:pt>
                <c:pt idx="87800">
                  <c:v>8.1113368000000005E-2</c:v>
                </c:pt>
                <c:pt idx="87801">
                  <c:v>8.1080996000000002E-2</c:v>
                </c:pt>
                <c:pt idx="87802">
                  <c:v>8.1048615000000004E-2</c:v>
                </c:pt>
                <c:pt idx="87803">
                  <c:v>8.1016227999999996E-2</c:v>
                </c:pt>
                <c:pt idx="87804">
                  <c:v>8.0983832000000006E-2</c:v>
                </c:pt>
                <c:pt idx="87805">
                  <c:v>8.0951421999999995E-2</c:v>
                </c:pt>
                <c:pt idx="87806">
                  <c:v>8.0919005000000002E-2</c:v>
                </c:pt>
                <c:pt idx="87807">
                  <c:v>8.088658E-2</c:v>
                </c:pt>
                <c:pt idx="87808">
                  <c:v>8.0854148000000001E-2</c:v>
                </c:pt>
                <c:pt idx="87809">
                  <c:v>8.0821699999999996E-2</c:v>
                </c:pt>
                <c:pt idx="87810">
                  <c:v>8.0789245999999995E-2</c:v>
                </c:pt>
                <c:pt idx="87811">
                  <c:v>8.0756782999999999E-2</c:v>
                </c:pt>
                <c:pt idx="87812">
                  <c:v>8.0724314000000005E-2</c:v>
                </c:pt>
                <c:pt idx="87813">
                  <c:v>8.0691837000000002E-2</c:v>
                </c:pt>
                <c:pt idx="87814">
                  <c:v>8.0659352000000004E-2</c:v>
                </c:pt>
                <c:pt idx="87815">
                  <c:v>8.0626852999999998E-2</c:v>
                </c:pt>
                <c:pt idx="87816">
                  <c:v>8.0594345999999997E-2</c:v>
                </c:pt>
                <c:pt idx="87817">
                  <c:v>8.0561832E-2</c:v>
                </c:pt>
                <c:pt idx="87818">
                  <c:v>8.0529310000000007E-2</c:v>
                </c:pt>
                <c:pt idx="87819">
                  <c:v>8.0496781000000003E-2</c:v>
                </c:pt>
                <c:pt idx="87820">
                  <c:v>8.0464244000000004E-2</c:v>
                </c:pt>
                <c:pt idx="87821">
                  <c:v>8.0431699999999995E-2</c:v>
                </c:pt>
                <c:pt idx="87822">
                  <c:v>8.0399148000000004E-2</c:v>
                </c:pt>
                <c:pt idx="87823">
                  <c:v>8.0366589000000002E-2</c:v>
                </c:pt>
                <c:pt idx="87824">
                  <c:v>8.0334023000000004E-2</c:v>
                </c:pt>
                <c:pt idx="87825">
                  <c:v>8.0301448999999997E-2</c:v>
                </c:pt>
                <c:pt idx="87826">
                  <c:v>8.0268859999999997E-2</c:v>
                </c:pt>
                <c:pt idx="87827">
                  <c:v>8.0236270999999998E-2</c:v>
                </c:pt>
                <c:pt idx="87828">
                  <c:v>8.0203675000000002E-2</c:v>
                </c:pt>
                <c:pt idx="87829">
                  <c:v>8.0171070999999997E-2</c:v>
                </c:pt>
                <c:pt idx="87830">
                  <c:v>8.0138459999999995E-2</c:v>
                </c:pt>
                <c:pt idx="87831">
                  <c:v>8.0105840999999997E-2</c:v>
                </c:pt>
                <c:pt idx="87832">
                  <c:v>8.0073215000000003E-2</c:v>
                </c:pt>
                <c:pt idx="87833">
                  <c:v>8.0040581999999999E-2</c:v>
                </c:pt>
                <c:pt idx="87834">
                  <c:v>8.0007940999999999E-2</c:v>
                </c:pt>
                <c:pt idx="87835">
                  <c:v>7.9975292000000003E-2</c:v>
                </c:pt>
                <c:pt idx="87836">
                  <c:v>7.9942635999999997E-2</c:v>
                </c:pt>
                <c:pt idx="87837">
                  <c:v>7.9909972999999995E-2</c:v>
                </c:pt>
                <c:pt idx="87838">
                  <c:v>7.9877301999999997E-2</c:v>
                </c:pt>
                <c:pt idx="87839">
                  <c:v>7.9844624000000003E-2</c:v>
                </c:pt>
                <c:pt idx="87840">
                  <c:v>7.9811945999999995E-2</c:v>
                </c:pt>
                <c:pt idx="87841">
                  <c:v>7.9779260000000005E-2</c:v>
                </c:pt>
                <c:pt idx="87842">
                  <c:v>7.9746567000000004E-2</c:v>
                </c:pt>
                <c:pt idx="87843">
                  <c:v>7.9713865999999994E-2</c:v>
                </c:pt>
                <c:pt idx="87844">
                  <c:v>7.9681158000000002E-2</c:v>
                </c:pt>
                <c:pt idx="87845">
                  <c:v>7.9648442999999999E-2</c:v>
                </c:pt>
                <c:pt idx="87846">
                  <c:v>7.9615726999999997E-2</c:v>
                </c:pt>
                <c:pt idx="87847">
                  <c:v>7.9583003999999999E-2</c:v>
                </c:pt>
                <c:pt idx="87848">
                  <c:v>7.9550274000000004E-2</c:v>
                </c:pt>
                <c:pt idx="87849">
                  <c:v>7.9517536E-2</c:v>
                </c:pt>
                <c:pt idx="87850">
                  <c:v>7.9484797999999995E-2</c:v>
                </c:pt>
                <c:pt idx="87851">
                  <c:v>7.9452052999999995E-2</c:v>
                </c:pt>
                <c:pt idx="87852">
                  <c:v>7.9419299999999998E-2</c:v>
                </c:pt>
                <c:pt idx="87853">
                  <c:v>7.9386540000000005E-2</c:v>
                </c:pt>
                <c:pt idx="87854">
                  <c:v>7.9353779999999999E-2</c:v>
                </c:pt>
                <c:pt idx="87855">
                  <c:v>7.9321011999999996E-2</c:v>
                </c:pt>
                <c:pt idx="87856">
                  <c:v>7.9288236999999998E-2</c:v>
                </c:pt>
                <c:pt idx="87857">
                  <c:v>7.9255454000000003E-2</c:v>
                </c:pt>
                <c:pt idx="87858">
                  <c:v>7.9222671999999994E-2</c:v>
                </c:pt>
                <c:pt idx="87859">
                  <c:v>7.9189882000000003E-2</c:v>
                </c:pt>
                <c:pt idx="87860">
                  <c:v>7.9157084000000003E-2</c:v>
                </c:pt>
                <c:pt idx="87861">
                  <c:v>7.9124279000000006E-2</c:v>
                </c:pt>
                <c:pt idx="87862">
                  <c:v>7.9091473999999995E-2</c:v>
                </c:pt>
                <c:pt idx="87863">
                  <c:v>7.9058662000000002E-2</c:v>
                </c:pt>
                <c:pt idx="87864">
                  <c:v>7.9025849999999995E-2</c:v>
                </c:pt>
                <c:pt idx="87865">
                  <c:v>7.8993030000000006E-2</c:v>
                </c:pt>
                <c:pt idx="87866">
                  <c:v>7.8960203000000007E-2</c:v>
                </c:pt>
                <c:pt idx="87867">
                  <c:v>7.8927374999999994E-2</c:v>
                </c:pt>
                <c:pt idx="87868">
                  <c:v>7.8894540999999999E-2</c:v>
                </c:pt>
                <c:pt idx="87869">
                  <c:v>7.8861698999999993E-2</c:v>
                </c:pt>
                <c:pt idx="87870">
                  <c:v>7.8828856000000003E-2</c:v>
                </c:pt>
                <c:pt idx="87871">
                  <c:v>7.8796007000000001E-2</c:v>
                </c:pt>
                <c:pt idx="87872">
                  <c:v>7.8763157E-2</c:v>
                </c:pt>
                <c:pt idx="87873">
                  <c:v>7.8730300000000003E-2</c:v>
                </c:pt>
                <c:pt idx="87874">
                  <c:v>7.8697435999999996E-2</c:v>
                </c:pt>
                <c:pt idx="87875">
                  <c:v>7.8664571000000003E-2</c:v>
                </c:pt>
                <c:pt idx="87876">
                  <c:v>7.8631698999999999E-2</c:v>
                </c:pt>
                <c:pt idx="87877">
                  <c:v>7.8598826999999996E-2</c:v>
                </c:pt>
                <c:pt idx="87878">
                  <c:v>7.8565947999999997E-2</c:v>
                </c:pt>
                <c:pt idx="87879">
                  <c:v>7.8533067999999998E-2</c:v>
                </c:pt>
                <c:pt idx="87880">
                  <c:v>7.8500181000000002E-2</c:v>
                </c:pt>
                <c:pt idx="87881">
                  <c:v>7.8467295000000006E-2</c:v>
                </c:pt>
                <c:pt idx="87882">
                  <c:v>7.8434400000000001E-2</c:v>
                </c:pt>
                <c:pt idx="87883">
                  <c:v>7.8401505999999996E-2</c:v>
                </c:pt>
                <c:pt idx="87884">
                  <c:v>7.8368603999999994E-2</c:v>
                </c:pt>
                <c:pt idx="87885">
                  <c:v>7.8335694999999997E-2</c:v>
                </c:pt>
                <c:pt idx="87886">
                  <c:v>7.8302785999999999E-2</c:v>
                </c:pt>
                <c:pt idx="87887">
                  <c:v>7.8269877000000002E-2</c:v>
                </c:pt>
                <c:pt idx="87888">
                  <c:v>7.8236959999999994E-2</c:v>
                </c:pt>
                <c:pt idx="87889">
                  <c:v>7.8204043000000001E-2</c:v>
                </c:pt>
                <c:pt idx="87890">
                  <c:v>7.8171118999999997E-2</c:v>
                </c:pt>
                <c:pt idx="87891">
                  <c:v>7.8138194999999994E-2</c:v>
                </c:pt>
                <c:pt idx="87892">
                  <c:v>7.8105262999999994E-2</c:v>
                </c:pt>
                <c:pt idx="87893">
                  <c:v>7.8072331999999994E-2</c:v>
                </c:pt>
                <c:pt idx="87894">
                  <c:v>7.8039392999999999E-2</c:v>
                </c:pt>
                <c:pt idx="87895">
                  <c:v>7.8006454000000003E-2</c:v>
                </c:pt>
                <c:pt idx="87896">
                  <c:v>7.7973514999999993E-2</c:v>
                </c:pt>
                <c:pt idx="87897">
                  <c:v>7.7940568000000002E-2</c:v>
                </c:pt>
                <c:pt idx="87898">
                  <c:v>7.7907621999999996E-2</c:v>
                </c:pt>
                <c:pt idx="87899">
                  <c:v>7.7874667999999994E-2</c:v>
                </c:pt>
                <c:pt idx="87900">
                  <c:v>7.7841714000000006E-2</c:v>
                </c:pt>
                <c:pt idx="87901">
                  <c:v>7.7808760000000005E-2</c:v>
                </c:pt>
                <c:pt idx="87902">
                  <c:v>7.7775799000000007E-2</c:v>
                </c:pt>
                <c:pt idx="87903">
                  <c:v>7.7742836999999995E-2</c:v>
                </c:pt>
                <c:pt idx="87904">
                  <c:v>7.7709869000000001E-2</c:v>
                </c:pt>
                <c:pt idx="87905">
                  <c:v>7.7676899999999993E-2</c:v>
                </c:pt>
                <c:pt idx="87906">
                  <c:v>7.7643930999999999E-2</c:v>
                </c:pt>
                <c:pt idx="87907">
                  <c:v>7.7610962000000006E-2</c:v>
                </c:pt>
                <c:pt idx="87908">
                  <c:v>7.7577986000000002E-2</c:v>
                </c:pt>
                <c:pt idx="87909">
                  <c:v>7.7545009999999998E-2</c:v>
                </c:pt>
                <c:pt idx="87910">
                  <c:v>7.7512025999999998E-2</c:v>
                </c:pt>
                <c:pt idx="87911">
                  <c:v>7.7479041999999998E-2</c:v>
                </c:pt>
                <c:pt idx="87912">
                  <c:v>7.7446057999999998E-2</c:v>
                </c:pt>
                <c:pt idx="87913">
                  <c:v>7.7413074999999998E-2</c:v>
                </c:pt>
                <c:pt idx="87914">
                  <c:v>7.7380084000000002E-2</c:v>
                </c:pt>
                <c:pt idx="87915">
                  <c:v>7.7347092000000006E-2</c:v>
                </c:pt>
                <c:pt idx="87916">
                  <c:v>7.7314100999999996E-2</c:v>
                </c:pt>
                <c:pt idx="87917">
                  <c:v>7.7281103000000004E-2</c:v>
                </c:pt>
                <c:pt idx="87918">
                  <c:v>7.7248103999999998E-2</c:v>
                </c:pt>
                <c:pt idx="87919">
                  <c:v>7.7215105000000006E-2</c:v>
                </c:pt>
                <c:pt idx="87920">
                  <c:v>7.7182099000000004E-2</c:v>
                </c:pt>
                <c:pt idx="87921">
                  <c:v>7.7149093000000002E-2</c:v>
                </c:pt>
                <c:pt idx="87922">
                  <c:v>7.7116087E-2</c:v>
                </c:pt>
                <c:pt idx="87923">
                  <c:v>7.7083080999999998E-2</c:v>
                </c:pt>
                <c:pt idx="87924">
                  <c:v>7.7050067E-2</c:v>
                </c:pt>
                <c:pt idx="87925">
                  <c:v>7.7017054000000001E-2</c:v>
                </c:pt>
                <c:pt idx="87926">
                  <c:v>7.6984040000000004E-2</c:v>
                </c:pt>
                <c:pt idx="87927">
                  <c:v>7.6951027000000005E-2</c:v>
                </c:pt>
                <c:pt idx="87928">
                  <c:v>7.6918005999999997E-2</c:v>
                </c:pt>
                <c:pt idx="87929">
                  <c:v>7.6884985000000003E-2</c:v>
                </c:pt>
                <c:pt idx="87930">
                  <c:v>7.6851963999999995E-2</c:v>
                </c:pt>
                <c:pt idx="87931">
                  <c:v>7.6818943000000001E-2</c:v>
                </c:pt>
                <c:pt idx="87932">
                  <c:v>7.6785914999999996E-2</c:v>
                </c:pt>
                <c:pt idx="87933">
                  <c:v>7.6752886000000006E-2</c:v>
                </c:pt>
                <c:pt idx="87934">
                  <c:v>7.6719858000000002E-2</c:v>
                </c:pt>
                <c:pt idx="87935">
                  <c:v>7.6686828999999998E-2</c:v>
                </c:pt>
                <c:pt idx="87936">
                  <c:v>7.6653800999999994E-2</c:v>
                </c:pt>
                <c:pt idx="87937">
                  <c:v>7.6620772000000004E-2</c:v>
                </c:pt>
                <c:pt idx="87938">
                  <c:v>7.6587737000000003E-2</c:v>
                </c:pt>
                <c:pt idx="87939">
                  <c:v>7.6554701000000003E-2</c:v>
                </c:pt>
                <c:pt idx="87940">
                  <c:v>7.6521665000000003E-2</c:v>
                </c:pt>
                <c:pt idx="87941">
                  <c:v>7.6488629000000002E-2</c:v>
                </c:pt>
                <c:pt idx="87942">
                  <c:v>7.6455593000000002E-2</c:v>
                </c:pt>
                <c:pt idx="87943">
                  <c:v>7.6422550000000006E-2</c:v>
                </c:pt>
                <c:pt idx="87944">
                  <c:v>7.6389505999999996E-2</c:v>
                </c:pt>
                <c:pt idx="87945">
                  <c:v>7.6356462999999999E-2</c:v>
                </c:pt>
                <c:pt idx="87946">
                  <c:v>7.6323420000000003E-2</c:v>
                </c:pt>
                <c:pt idx="87947">
                  <c:v>7.6290375999999993E-2</c:v>
                </c:pt>
                <c:pt idx="87948">
                  <c:v>7.6257332999999997E-2</c:v>
                </c:pt>
                <c:pt idx="87949">
                  <c:v>7.622429E-2</c:v>
                </c:pt>
                <c:pt idx="87950">
                  <c:v>7.6191247000000004E-2</c:v>
                </c:pt>
                <c:pt idx="87951">
                  <c:v>7.6158202999999994E-2</c:v>
                </c:pt>
                <c:pt idx="87952">
                  <c:v>7.6125159999999997E-2</c:v>
                </c:pt>
                <c:pt idx="87953">
                  <c:v>7.6092109000000005E-2</c:v>
                </c:pt>
                <c:pt idx="87954">
                  <c:v>7.6059057999999999E-2</c:v>
                </c:pt>
                <c:pt idx="87955">
                  <c:v>7.6026008000000006E-2</c:v>
                </c:pt>
                <c:pt idx="87956">
                  <c:v>7.5992957E-2</c:v>
                </c:pt>
                <c:pt idx="87957">
                  <c:v>7.5959905999999994E-2</c:v>
                </c:pt>
                <c:pt idx="87958">
                  <c:v>7.5926855000000001E-2</c:v>
                </c:pt>
                <c:pt idx="87959">
                  <c:v>7.5893803999999995E-2</c:v>
                </c:pt>
                <c:pt idx="87960">
                  <c:v>7.5860754000000002E-2</c:v>
                </c:pt>
                <c:pt idx="87961">
                  <c:v>7.5827702999999996E-2</c:v>
                </c:pt>
                <c:pt idx="87962">
                  <c:v>7.5794652000000004E-2</c:v>
                </c:pt>
                <c:pt idx="87963">
                  <c:v>7.5761600999999998E-2</c:v>
                </c:pt>
                <c:pt idx="87964">
                  <c:v>7.5728542999999995E-2</c:v>
                </c:pt>
                <c:pt idx="87965">
                  <c:v>7.5695485000000007E-2</c:v>
                </c:pt>
                <c:pt idx="87966">
                  <c:v>7.5662427000000004E-2</c:v>
                </c:pt>
                <c:pt idx="87967">
                  <c:v>7.5629368000000002E-2</c:v>
                </c:pt>
                <c:pt idx="87968">
                  <c:v>7.559631E-2</c:v>
                </c:pt>
                <c:pt idx="87969">
                  <c:v>7.5563251999999997E-2</c:v>
                </c:pt>
                <c:pt idx="87970">
                  <c:v>7.5530193999999995E-2</c:v>
                </c:pt>
                <c:pt idx="87971">
                  <c:v>7.5497136000000006E-2</c:v>
                </c:pt>
                <c:pt idx="87972">
                  <c:v>7.5464077000000004E-2</c:v>
                </c:pt>
                <c:pt idx="87973">
                  <c:v>7.5431019000000002E-2</c:v>
                </c:pt>
                <c:pt idx="87974">
                  <c:v>7.5397960999999999E-2</c:v>
                </c:pt>
                <c:pt idx="87975">
                  <c:v>7.5364902999999997E-2</c:v>
                </c:pt>
                <c:pt idx="87976">
                  <c:v>7.5331843999999995E-2</c:v>
                </c:pt>
                <c:pt idx="87977">
                  <c:v>7.5298786000000006E-2</c:v>
                </c:pt>
                <c:pt idx="87978">
                  <c:v>7.5265728000000004E-2</c:v>
                </c:pt>
                <c:pt idx="87979">
                  <c:v>7.5232670000000001E-2</c:v>
                </c:pt>
                <c:pt idx="87980">
                  <c:v>7.5199611E-2</c:v>
                </c:pt>
                <c:pt idx="87981">
                  <c:v>7.5166552999999997E-2</c:v>
                </c:pt>
                <c:pt idx="87982">
                  <c:v>7.5133494999999995E-2</c:v>
                </c:pt>
                <c:pt idx="87983">
                  <c:v>7.5100437000000006E-2</c:v>
                </c:pt>
                <c:pt idx="87984">
                  <c:v>7.5067379000000004E-2</c:v>
                </c:pt>
                <c:pt idx="87985">
                  <c:v>7.5034320000000002E-2</c:v>
                </c:pt>
                <c:pt idx="87986">
                  <c:v>7.5001261999999999E-2</c:v>
                </c:pt>
                <c:pt idx="87987">
                  <c:v>7.4968203999999997E-2</c:v>
                </c:pt>
                <c:pt idx="87988">
                  <c:v>7.4935145999999994E-2</c:v>
                </c:pt>
                <c:pt idx="87989">
                  <c:v>7.4902087000000006E-2</c:v>
                </c:pt>
                <c:pt idx="87990">
                  <c:v>7.4869036999999999E-2</c:v>
                </c:pt>
                <c:pt idx="87991">
                  <c:v>7.4835985999999993E-2</c:v>
                </c:pt>
                <c:pt idx="87992">
                  <c:v>7.4802935000000001E-2</c:v>
                </c:pt>
                <c:pt idx="87993">
                  <c:v>7.4769883999999995E-2</c:v>
                </c:pt>
                <c:pt idx="87994">
                  <c:v>7.4736834000000002E-2</c:v>
                </c:pt>
                <c:pt idx="87995">
                  <c:v>7.4703782999999996E-2</c:v>
                </c:pt>
                <c:pt idx="87996">
                  <c:v>7.4670732000000004E-2</c:v>
                </c:pt>
                <c:pt idx="87997">
                  <c:v>7.4637680999999997E-2</c:v>
                </c:pt>
                <c:pt idx="87998">
                  <c:v>7.4604630000000005E-2</c:v>
                </c:pt>
                <c:pt idx="87999">
                  <c:v>7.4571579999999998E-2</c:v>
                </c:pt>
                <c:pt idx="88000">
                  <c:v>7.4538529000000006E-2</c:v>
                </c:pt>
                <c:pt idx="88001">
                  <c:v>7.4505478E-2</c:v>
                </c:pt>
                <c:pt idx="88002">
                  <c:v>7.4472426999999994E-2</c:v>
                </c:pt>
                <c:pt idx="88003">
                  <c:v>7.4439383999999997E-2</c:v>
                </c:pt>
                <c:pt idx="88004">
                  <c:v>7.4406341000000001E-2</c:v>
                </c:pt>
                <c:pt idx="88005">
                  <c:v>7.4373297000000005E-2</c:v>
                </c:pt>
                <c:pt idx="88006">
                  <c:v>7.4340253999999995E-2</c:v>
                </c:pt>
                <c:pt idx="88007">
                  <c:v>7.4307210999999998E-2</c:v>
                </c:pt>
                <c:pt idx="88008">
                  <c:v>7.4274167000000002E-2</c:v>
                </c:pt>
                <c:pt idx="88009">
                  <c:v>7.4241124000000006E-2</c:v>
                </c:pt>
                <c:pt idx="88010">
                  <c:v>7.4208088000000005E-2</c:v>
                </c:pt>
                <c:pt idx="88011">
                  <c:v>7.4175052000000005E-2</c:v>
                </c:pt>
                <c:pt idx="88012">
                  <c:v>7.4142016000000005E-2</c:v>
                </c:pt>
                <c:pt idx="88013">
                  <c:v>7.4108981000000004E-2</c:v>
                </c:pt>
                <c:pt idx="88014">
                  <c:v>7.4075945000000004E-2</c:v>
                </c:pt>
                <c:pt idx="88015">
                  <c:v>7.4042909000000004E-2</c:v>
                </c:pt>
                <c:pt idx="88016">
                  <c:v>7.400988E-2</c:v>
                </c:pt>
                <c:pt idx="88017">
                  <c:v>7.3976851999999996E-2</c:v>
                </c:pt>
                <c:pt idx="88018">
                  <c:v>7.3943824000000005E-2</c:v>
                </c:pt>
                <c:pt idx="88019">
                  <c:v>7.3910795000000001E-2</c:v>
                </c:pt>
                <c:pt idx="88020">
                  <c:v>7.3877766999999997E-2</c:v>
                </c:pt>
                <c:pt idx="88021">
                  <c:v>7.3844746000000003E-2</c:v>
                </c:pt>
                <c:pt idx="88022">
                  <c:v>7.3811724999999995E-2</c:v>
                </c:pt>
                <c:pt idx="88023">
                  <c:v>7.3778704000000001E-2</c:v>
                </c:pt>
                <c:pt idx="88024">
                  <c:v>7.3745683000000006E-2</c:v>
                </c:pt>
                <c:pt idx="88025">
                  <c:v>7.3712661999999998E-2</c:v>
                </c:pt>
                <c:pt idx="88026">
                  <c:v>7.3679641000000004E-2</c:v>
                </c:pt>
                <c:pt idx="88027">
                  <c:v>7.3646627000000006E-2</c:v>
                </c:pt>
                <c:pt idx="88028">
                  <c:v>7.3613613999999994E-2</c:v>
                </c:pt>
                <c:pt idx="88029">
                  <c:v>7.3580599999999996E-2</c:v>
                </c:pt>
                <c:pt idx="88030">
                  <c:v>7.3547586999999998E-2</c:v>
                </c:pt>
                <c:pt idx="88031">
                  <c:v>7.3514573E-2</c:v>
                </c:pt>
                <c:pt idx="88032">
                  <c:v>7.3481566999999998E-2</c:v>
                </c:pt>
                <c:pt idx="88033">
                  <c:v>7.3448560999999996E-2</c:v>
                </c:pt>
                <c:pt idx="88034">
                  <c:v>7.3415554999999993E-2</c:v>
                </c:pt>
                <c:pt idx="88035">
                  <c:v>7.3382549000000005E-2</c:v>
                </c:pt>
                <c:pt idx="88036">
                  <c:v>7.3349543000000003E-2</c:v>
                </c:pt>
                <c:pt idx="88037">
                  <c:v>7.3316543999999997E-2</c:v>
                </c:pt>
                <c:pt idx="88038">
                  <c:v>7.3283546000000005E-2</c:v>
                </c:pt>
                <c:pt idx="88039">
                  <c:v>7.3250546999999999E-2</c:v>
                </c:pt>
                <c:pt idx="88040">
                  <c:v>7.3217547999999993E-2</c:v>
                </c:pt>
                <c:pt idx="88041">
                  <c:v>7.3184550000000001E-2</c:v>
                </c:pt>
                <c:pt idx="88042">
                  <c:v>7.3151559000000005E-2</c:v>
                </c:pt>
                <c:pt idx="88043">
                  <c:v>7.3118566999999995E-2</c:v>
                </c:pt>
                <c:pt idx="88044">
                  <c:v>7.3085575999999999E-2</c:v>
                </c:pt>
                <c:pt idx="88045">
                  <c:v>7.3052585000000003E-2</c:v>
                </c:pt>
                <c:pt idx="88046">
                  <c:v>7.3019601000000003E-2</c:v>
                </c:pt>
                <c:pt idx="88047">
                  <c:v>7.2986618000000003E-2</c:v>
                </c:pt>
                <c:pt idx="88048">
                  <c:v>7.2953634000000003E-2</c:v>
                </c:pt>
                <c:pt idx="88049">
                  <c:v>7.2920650000000004E-2</c:v>
                </c:pt>
                <c:pt idx="88050">
                  <c:v>7.2887674E-2</c:v>
                </c:pt>
                <c:pt idx="88051">
                  <c:v>7.2854697999999996E-2</c:v>
                </c:pt>
                <c:pt idx="88052">
                  <c:v>7.2821721000000006E-2</c:v>
                </c:pt>
                <c:pt idx="88053">
                  <c:v>7.2788752999999998E-2</c:v>
                </c:pt>
                <c:pt idx="88054">
                  <c:v>7.2755784000000004E-2</c:v>
                </c:pt>
                <c:pt idx="88055">
                  <c:v>7.2722814999999996E-2</c:v>
                </c:pt>
                <c:pt idx="88056">
                  <c:v>7.2689853999999998E-2</c:v>
                </c:pt>
                <c:pt idx="88057">
                  <c:v>7.2656892000000001E-2</c:v>
                </c:pt>
                <c:pt idx="88058">
                  <c:v>7.2623931000000003E-2</c:v>
                </c:pt>
                <c:pt idx="88059">
                  <c:v>7.2590970000000005E-2</c:v>
                </c:pt>
                <c:pt idx="88060">
                  <c:v>7.2558007999999993E-2</c:v>
                </c:pt>
                <c:pt idx="88061">
                  <c:v>7.2525054000000005E-2</c:v>
                </c:pt>
                <c:pt idx="88062">
                  <c:v>7.2492100000000004E-2</c:v>
                </c:pt>
                <c:pt idx="88063">
                  <c:v>7.2459146000000002E-2</c:v>
                </c:pt>
                <c:pt idx="88064">
                  <c:v>7.2426199999999996E-2</c:v>
                </c:pt>
                <c:pt idx="88065">
                  <c:v>7.2393253000000005E-2</c:v>
                </c:pt>
                <c:pt idx="88066">
                  <c:v>7.2360306999999999E-2</c:v>
                </c:pt>
                <c:pt idx="88067">
                  <c:v>7.2327368000000003E-2</c:v>
                </c:pt>
                <c:pt idx="88068">
                  <c:v>7.2294428999999993E-2</c:v>
                </c:pt>
                <c:pt idx="88069">
                  <c:v>7.2261489999999998E-2</c:v>
                </c:pt>
                <c:pt idx="88070">
                  <c:v>7.2228557999999998E-2</c:v>
                </c:pt>
                <c:pt idx="88071">
                  <c:v>7.2195626999999998E-2</c:v>
                </c:pt>
                <c:pt idx="88072">
                  <c:v>7.2162694999999999E-2</c:v>
                </c:pt>
                <c:pt idx="88073">
                  <c:v>7.2129770999999995E-2</c:v>
                </c:pt>
                <c:pt idx="88074">
                  <c:v>7.2096847000000006E-2</c:v>
                </c:pt>
                <c:pt idx="88075">
                  <c:v>7.2063923000000002E-2</c:v>
                </c:pt>
                <c:pt idx="88076">
                  <c:v>7.2031005999999995E-2</c:v>
                </c:pt>
                <c:pt idx="88077">
                  <c:v>7.1998090000000001E-2</c:v>
                </c:pt>
                <c:pt idx="88078">
                  <c:v>7.1965172999999993E-2</c:v>
                </c:pt>
                <c:pt idx="88079">
                  <c:v>7.1932256E-2</c:v>
                </c:pt>
                <c:pt idx="88080">
                  <c:v>7.1899347000000002E-2</c:v>
                </c:pt>
                <c:pt idx="88081">
                  <c:v>7.1866438000000005E-2</c:v>
                </c:pt>
                <c:pt idx="88082">
                  <c:v>7.1833528999999993E-2</c:v>
                </c:pt>
                <c:pt idx="88083">
                  <c:v>7.1800627000000006E-2</c:v>
                </c:pt>
                <c:pt idx="88084">
                  <c:v>7.1767725000000004E-2</c:v>
                </c:pt>
                <c:pt idx="88085">
                  <c:v>7.1734830999999999E-2</c:v>
                </c:pt>
                <c:pt idx="88086">
                  <c:v>7.1701935999999994E-2</c:v>
                </c:pt>
                <c:pt idx="88087">
                  <c:v>7.1669042000000002E-2</c:v>
                </c:pt>
                <c:pt idx="88088">
                  <c:v>7.1636155000000007E-2</c:v>
                </c:pt>
                <c:pt idx="88089">
                  <c:v>7.1603267999999998E-2</c:v>
                </c:pt>
                <c:pt idx="88090">
                  <c:v>7.1570382000000002E-2</c:v>
                </c:pt>
                <c:pt idx="88091">
                  <c:v>7.1537502000000003E-2</c:v>
                </c:pt>
                <c:pt idx="88092">
                  <c:v>7.1504623000000003E-2</c:v>
                </c:pt>
                <c:pt idx="88093">
                  <c:v>7.1471743000000004E-2</c:v>
                </c:pt>
                <c:pt idx="88094">
                  <c:v>7.1438871000000001E-2</c:v>
                </c:pt>
                <c:pt idx="88095">
                  <c:v>7.1405998999999998E-2</c:v>
                </c:pt>
                <c:pt idx="88096">
                  <c:v>7.1373135000000004E-2</c:v>
                </c:pt>
                <c:pt idx="88097">
                  <c:v>7.1340269999999997E-2</c:v>
                </c:pt>
                <c:pt idx="88098">
                  <c:v>7.1307406000000004E-2</c:v>
                </c:pt>
                <c:pt idx="88099">
                  <c:v>7.1274549000000006E-2</c:v>
                </c:pt>
                <c:pt idx="88100">
                  <c:v>7.1241691999999995E-2</c:v>
                </c:pt>
                <c:pt idx="88101">
                  <c:v>7.1208841999999994E-2</c:v>
                </c:pt>
                <c:pt idx="88102">
                  <c:v>7.1175991999999993E-2</c:v>
                </c:pt>
                <c:pt idx="88103">
                  <c:v>7.1143143000000006E-2</c:v>
                </c:pt>
                <c:pt idx="88104">
                  <c:v>7.1110301000000001E-2</c:v>
                </c:pt>
                <c:pt idx="88105">
                  <c:v>7.1077458999999996E-2</c:v>
                </c:pt>
                <c:pt idx="88106">
                  <c:v>7.1044624000000001E-2</c:v>
                </c:pt>
                <c:pt idx="88107">
                  <c:v>7.1011789000000006E-2</c:v>
                </c:pt>
                <c:pt idx="88108">
                  <c:v>7.0978953999999997E-2</c:v>
                </c:pt>
                <c:pt idx="88109">
                  <c:v>7.0946126999999998E-2</c:v>
                </c:pt>
                <c:pt idx="88110">
                  <c:v>7.0913299999999999E-2</c:v>
                </c:pt>
                <c:pt idx="88111">
                  <c:v>7.0880479999999996E-2</c:v>
                </c:pt>
                <c:pt idx="88112">
                  <c:v>7.0847660000000007E-2</c:v>
                </c:pt>
                <c:pt idx="88113">
                  <c:v>7.0814840000000004E-2</c:v>
                </c:pt>
                <c:pt idx="88114">
                  <c:v>7.0782027999999997E-2</c:v>
                </c:pt>
                <c:pt idx="88115">
                  <c:v>7.0749216000000004E-2</c:v>
                </c:pt>
                <c:pt idx="88116">
                  <c:v>7.0716411000000007E-2</c:v>
                </c:pt>
                <c:pt idx="88117">
                  <c:v>7.0683605999999996E-2</c:v>
                </c:pt>
                <c:pt idx="88118">
                  <c:v>7.0650808999999995E-2</c:v>
                </c:pt>
                <c:pt idx="88119">
                  <c:v>7.0618010999999994E-2</c:v>
                </c:pt>
                <c:pt idx="88120">
                  <c:v>7.0585221000000004E-2</c:v>
                </c:pt>
                <c:pt idx="88121">
                  <c:v>7.0552430999999999E-2</c:v>
                </c:pt>
                <c:pt idx="88122">
                  <c:v>7.0519640999999994E-2</c:v>
                </c:pt>
                <c:pt idx="88123">
                  <c:v>7.0486857999999999E-2</c:v>
                </c:pt>
                <c:pt idx="88124">
                  <c:v>7.0454076000000004E-2</c:v>
                </c:pt>
                <c:pt idx="88125">
                  <c:v>7.0421301000000006E-2</c:v>
                </c:pt>
                <c:pt idx="88126">
                  <c:v>7.0388526000000007E-2</c:v>
                </c:pt>
                <c:pt idx="88127">
                  <c:v>7.0355758000000004E-2</c:v>
                </c:pt>
                <c:pt idx="88128">
                  <c:v>7.0322990000000002E-2</c:v>
                </c:pt>
                <c:pt idx="88129">
                  <c:v>7.0290229999999995E-2</c:v>
                </c:pt>
                <c:pt idx="88130">
                  <c:v>7.0257470000000002E-2</c:v>
                </c:pt>
                <c:pt idx="88131">
                  <c:v>7.0224717000000006E-2</c:v>
                </c:pt>
                <c:pt idx="88132">
                  <c:v>7.0191964999999995E-2</c:v>
                </c:pt>
                <c:pt idx="88133">
                  <c:v>7.0159218999999995E-2</c:v>
                </c:pt>
                <c:pt idx="88134">
                  <c:v>7.0126473999999994E-2</c:v>
                </c:pt>
                <c:pt idx="88135">
                  <c:v>7.0093736000000004E-2</c:v>
                </c:pt>
                <c:pt idx="88136">
                  <c:v>7.0060997999999999E-2</c:v>
                </c:pt>
                <c:pt idx="88137">
                  <c:v>7.0028259999999995E-2</c:v>
                </c:pt>
                <c:pt idx="88138">
                  <c:v>6.999553E-2</c:v>
                </c:pt>
                <c:pt idx="88139">
                  <c:v>6.9962800000000006E-2</c:v>
                </c:pt>
                <c:pt idx="88140">
                  <c:v>6.9930076999999993E-2</c:v>
                </c:pt>
                <c:pt idx="88141">
                  <c:v>6.9897353999999995E-2</c:v>
                </c:pt>
                <c:pt idx="88142">
                  <c:v>6.9864638000000007E-2</c:v>
                </c:pt>
                <c:pt idx="88143">
                  <c:v>6.9831923000000004E-2</c:v>
                </c:pt>
                <c:pt idx="88144">
                  <c:v>6.9799214999999998E-2</c:v>
                </c:pt>
                <c:pt idx="88145">
                  <c:v>6.9766507000000005E-2</c:v>
                </c:pt>
                <c:pt idx="88146">
                  <c:v>6.9733805999999995E-2</c:v>
                </c:pt>
                <c:pt idx="88147">
                  <c:v>6.9701104999999999E-2</c:v>
                </c:pt>
                <c:pt idx="88148">
                  <c:v>6.9668411999999999E-2</c:v>
                </c:pt>
                <c:pt idx="88149">
                  <c:v>6.9635718999999999E-2</c:v>
                </c:pt>
                <c:pt idx="88150">
                  <c:v>6.9603032999999995E-2</c:v>
                </c:pt>
                <c:pt idx="88151">
                  <c:v>6.9570348000000004E-2</c:v>
                </c:pt>
                <c:pt idx="88152">
                  <c:v>6.9537668999999996E-2</c:v>
                </c:pt>
                <c:pt idx="88153">
                  <c:v>6.9504991000000002E-2</c:v>
                </c:pt>
                <c:pt idx="88154">
                  <c:v>6.9472320000000004E-2</c:v>
                </c:pt>
                <c:pt idx="88155">
                  <c:v>6.9439650000000006E-2</c:v>
                </c:pt>
                <c:pt idx="88156">
                  <c:v>6.9406986000000004E-2</c:v>
                </c:pt>
                <c:pt idx="88157">
                  <c:v>6.9374329999999998E-2</c:v>
                </c:pt>
                <c:pt idx="88158">
                  <c:v>6.9341674000000006E-2</c:v>
                </c:pt>
                <c:pt idx="88159">
                  <c:v>6.9309025999999996E-2</c:v>
                </c:pt>
                <c:pt idx="88160">
                  <c:v>6.9276378E-2</c:v>
                </c:pt>
                <c:pt idx="88161">
                  <c:v>6.9243729000000004E-2</c:v>
                </c:pt>
                <c:pt idx="88162">
                  <c:v>6.9211088000000004E-2</c:v>
                </c:pt>
                <c:pt idx="88163">
                  <c:v>6.9178455E-2</c:v>
                </c:pt>
                <c:pt idx="88164">
                  <c:v>6.9145820999999996E-2</c:v>
                </c:pt>
                <c:pt idx="88165">
                  <c:v>6.9113195000000002E-2</c:v>
                </c:pt>
                <c:pt idx="88166">
                  <c:v>6.9080568999999994E-2</c:v>
                </c:pt>
                <c:pt idx="88167">
                  <c:v>6.9047949999999997E-2</c:v>
                </c:pt>
                <c:pt idx="88168">
                  <c:v>6.9015331999999999E-2</c:v>
                </c:pt>
                <c:pt idx="88169">
                  <c:v>6.8982719999999997E-2</c:v>
                </c:pt>
                <c:pt idx="88170">
                  <c:v>6.8950108999999996E-2</c:v>
                </c:pt>
                <c:pt idx="88171">
                  <c:v>6.8917505000000004E-2</c:v>
                </c:pt>
                <c:pt idx="88172">
                  <c:v>6.8884908999999994E-2</c:v>
                </c:pt>
                <c:pt idx="88173">
                  <c:v>6.8852312999999998E-2</c:v>
                </c:pt>
                <c:pt idx="88174">
                  <c:v>6.8819723999999999E-2</c:v>
                </c:pt>
                <c:pt idx="88175">
                  <c:v>6.8787134999999999E-2</c:v>
                </c:pt>
                <c:pt idx="88176">
                  <c:v>6.8754553999999996E-2</c:v>
                </c:pt>
                <c:pt idx="88177">
                  <c:v>6.8721972000000006E-2</c:v>
                </c:pt>
                <c:pt idx="88178">
                  <c:v>6.8689397999999999E-2</c:v>
                </c:pt>
                <c:pt idx="88179">
                  <c:v>6.8656825000000005E-2</c:v>
                </c:pt>
                <c:pt idx="88180">
                  <c:v>6.8624257999999994E-2</c:v>
                </c:pt>
                <c:pt idx="88181">
                  <c:v>6.8591699000000006E-2</c:v>
                </c:pt>
                <c:pt idx="88182">
                  <c:v>6.8559140000000005E-2</c:v>
                </c:pt>
                <c:pt idx="88183">
                  <c:v>6.8526587999999999E-2</c:v>
                </c:pt>
                <c:pt idx="88184">
                  <c:v>6.8494036999999994E-2</c:v>
                </c:pt>
                <c:pt idx="88185">
                  <c:v>6.8461492999999998E-2</c:v>
                </c:pt>
                <c:pt idx="88186">
                  <c:v>6.8428949000000003E-2</c:v>
                </c:pt>
                <c:pt idx="88187">
                  <c:v>6.8396412000000004E-2</c:v>
                </c:pt>
                <c:pt idx="88188">
                  <c:v>6.8363875000000005E-2</c:v>
                </c:pt>
                <c:pt idx="88189">
                  <c:v>6.8331346000000001E-2</c:v>
                </c:pt>
                <c:pt idx="88190">
                  <c:v>6.8298823999999994E-2</c:v>
                </c:pt>
                <c:pt idx="88191">
                  <c:v>6.8266302000000001E-2</c:v>
                </c:pt>
                <c:pt idx="88192">
                  <c:v>6.8233788000000004E-2</c:v>
                </c:pt>
                <c:pt idx="88193">
                  <c:v>6.8201274000000006E-2</c:v>
                </c:pt>
                <c:pt idx="88194">
                  <c:v>6.8168767000000005E-2</c:v>
                </c:pt>
                <c:pt idx="88195">
                  <c:v>6.8136267E-2</c:v>
                </c:pt>
                <c:pt idx="88196">
                  <c:v>6.8103767999999995E-2</c:v>
                </c:pt>
                <c:pt idx="88197">
                  <c:v>6.8071276E-2</c:v>
                </c:pt>
                <c:pt idx="88198">
                  <c:v>6.8038784000000005E-2</c:v>
                </c:pt>
                <c:pt idx="88199">
                  <c:v>6.8006299000000006E-2</c:v>
                </c:pt>
                <c:pt idx="88200">
                  <c:v>6.7973822000000003E-2</c:v>
                </c:pt>
                <c:pt idx="88201">
                  <c:v>6.7908845999999995E-2</c:v>
                </c:pt>
                <c:pt idx="88202">
                  <c:v>6.7843869000000001E-2</c:v>
                </c:pt>
                <c:pt idx="88203">
                  <c:v>6.7778900000000003E-2</c:v>
                </c:pt>
                <c:pt idx="88204">
                  <c:v>6.7713939000000001E-2</c:v>
                </c:pt>
                <c:pt idx="88205">
                  <c:v>6.7648992000000005E-2</c:v>
                </c:pt>
                <c:pt idx="88206">
                  <c:v>6.7584060000000001E-2</c:v>
                </c:pt>
                <c:pt idx="88207">
                  <c:v>6.7519143000000004E-2</c:v>
                </c:pt>
                <c:pt idx="88208">
                  <c:v>6.7454240999999998E-2</c:v>
                </c:pt>
                <c:pt idx="88209">
                  <c:v>6.7389361999999994E-2</c:v>
                </c:pt>
                <c:pt idx="88210">
                  <c:v>6.7324496999999997E-2</c:v>
                </c:pt>
                <c:pt idx="88211">
                  <c:v>6.7259654000000002E-2</c:v>
                </c:pt>
                <c:pt idx="88212">
                  <c:v>6.7194833999999995E-2</c:v>
                </c:pt>
                <c:pt idx="88213">
                  <c:v>6.7130037000000004E-2</c:v>
                </c:pt>
                <c:pt idx="88214">
                  <c:v>6.7065261000000001E-2</c:v>
                </c:pt>
                <c:pt idx="88215">
                  <c:v>6.7000508E-2</c:v>
                </c:pt>
                <c:pt idx="88216">
                  <c:v>6.6935784999999998E-2</c:v>
                </c:pt>
                <c:pt idx="88217">
                  <c:v>6.6871083999999997E-2</c:v>
                </c:pt>
                <c:pt idx="88218">
                  <c:v>6.6806412999999995E-2</c:v>
                </c:pt>
                <c:pt idx="88219">
                  <c:v>6.6741764999999995E-2</c:v>
                </c:pt>
                <c:pt idx="88220">
                  <c:v>6.6677146000000007E-2</c:v>
                </c:pt>
                <c:pt idx="88221">
                  <c:v>6.6612557000000003E-2</c:v>
                </c:pt>
                <c:pt idx="88222">
                  <c:v>6.6547990000000001E-2</c:v>
                </c:pt>
                <c:pt idx="88223">
                  <c:v>6.6483452999999998E-2</c:v>
                </c:pt>
                <c:pt idx="88224">
                  <c:v>6.6418946000000006E-2</c:v>
                </c:pt>
                <c:pt idx="88225">
                  <c:v>6.6354468E-2</c:v>
                </c:pt>
                <c:pt idx="88226">
                  <c:v>6.6290021000000005E-2</c:v>
                </c:pt>
                <c:pt idx="88227">
                  <c:v>6.6225602999999994E-2</c:v>
                </c:pt>
                <c:pt idx="88228">
                  <c:v>6.6161214999999995E-2</c:v>
                </c:pt>
                <c:pt idx="88229">
                  <c:v>6.6096856999999995E-2</c:v>
                </c:pt>
                <c:pt idx="88230">
                  <c:v>6.6032529000000006E-2</c:v>
                </c:pt>
                <c:pt idx="88231">
                  <c:v>6.5968230000000003E-2</c:v>
                </c:pt>
                <c:pt idx="88232">
                  <c:v>6.5903961999999996E-2</c:v>
                </c:pt>
                <c:pt idx="88233">
                  <c:v>6.5839723000000003E-2</c:v>
                </c:pt>
                <c:pt idx="88234">
                  <c:v>6.5775513999999993E-2</c:v>
                </c:pt>
                <c:pt idx="88235">
                  <c:v>6.5711333999999996E-2</c:v>
                </c:pt>
                <c:pt idx="88236">
                  <c:v>6.5647184999999997E-2</c:v>
                </c:pt>
                <c:pt idx="88237">
                  <c:v>6.5583064999999996E-2</c:v>
                </c:pt>
                <c:pt idx="88238">
                  <c:v>6.5518983000000003E-2</c:v>
                </c:pt>
                <c:pt idx="88239">
                  <c:v>6.5454929999999995E-2</c:v>
                </c:pt>
                <c:pt idx="88240">
                  <c:v>6.5390906999999998E-2</c:v>
                </c:pt>
                <c:pt idx="88241">
                  <c:v>6.5326914E-2</c:v>
                </c:pt>
                <c:pt idx="88242">
                  <c:v>6.5262957999999996E-2</c:v>
                </c:pt>
                <c:pt idx="88243">
                  <c:v>6.5199032000000004E-2</c:v>
                </c:pt>
                <c:pt idx="88244">
                  <c:v>6.5135135999999996E-2</c:v>
                </c:pt>
                <c:pt idx="88245">
                  <c:v>6.5071276999999997E-2</c:v>
                </c:pt>
                <c:pt idx="88246">
                  <c:v>6.5007447999999995E-2</c:v>
                </c:pt>
                <c:pt idx="88247">
                  <c:v>6.4943649000000006E-2</c:v>
                </c:pt>
                <c:pt idx="88248">
                  <c:v>6.4879886999999997E-2</c:v>
                </c:pt>
                <c:pt idx="88249">
                  <c:v>6.4816155E-2</c:v>
                </c:pt>
                <c:pt idx="88250">
                  <c:v>6.4752459999999998E-2</c:v>
                </c:pt>
                <c:pt idx="88251">
                  <c:v>6.4688793999999994E-2</c:v>
                </c:pt>
                <c:pt idx="88252">
                  <c:v>6.4625159000000001E-2</c:v>
                </c:pt>
                <c:pt idx="88253">
                  <c:v>6.4561561000000003E-2</c:v>
                </c:pt>
                <c:pt idx="88254">
                  <c:v>6.4497992000000004E-2</c:v>
                </c:pt>
                <c:pt idx="88255">
                  <c:v>6.4434460999999998E-2</c:v>
                </c:pt>
                <c:pt idx="88256">
                  <c:v>6.4370960000000005E-2</c:v>
                </c:pt>
                <c:pt idx="88257">
                  <c:v>6.4307496000000006E-2</c:v>
                </c:pt>
                <c:pt idx="88258">
                  <c:v>6.4244062000000005E-2</c:v>
                </c:pt>
                <c:pt idx="88259">
                  <c:v>6.4180664999999998E-2</c:v>
                </c:pt>
                <c:pt idx="88260">
                  <c:v>6.4117298000000003E-2</c:v>
                </c:pt>
                <c:pt idx="88261">
                  <c:v>6.4053968000000003E-2</c:v>
                </c:pt>
                <c:pt idx="88262">
                  <c:v>6.3990667000000001E-2</c:v>
                </c:pt>
                <c:pt idx="88263">
                  <c:v>6.3927405000000007E-2</c:v>
                </c:pt>
                <c:pt idx="88264">
                  <c:v>6.3864171999999997E-2</c:v>
                </c:pt>
                <c:pt idx="88265">
                  <c:v>6.3800975999999995E-2</c:v>
                </c:pt>
                <c:pt idx="88266">
                  <c:v>6.3737810000000006E-2</c:v>
                </c:pt>
                <c:pt idx="88267">
                  <c:v>6.3674680999999997E-2</c:v>
                </c:pt>
                <c:pt idx="88268">
                  <c:v>6.3611582E-2</c:v>
                </c:pt>
                <c:pt idx="88269">
                  <c:v>6.3548519999999997E-2</c:v>
                </c:pt>
                <c:pt idx="88270">
                  <c:v>6.3485488000000007E-2</c:v>
                </c:pt>
                <c:pt idx="88271">
                  <c:v>6.3422493999999996E-2</c:v>
                </c:pt>
                <c:pt idx="88272">
                  <c:v>6.3359528999999998E-2</c:v>
                </c:pt>
                <c:pt idx="88273">
                  <c:v>6.3296600999999994E-2</c:v>
                </c:pt>
                <c:pt idx="88274">
                  <c:v>6.3233710999999998E-2</c:v>
                </c:pt>
                <c:pt idx="88275">
                  <c:v>6.3170850000000001E-2</c:v>
                </c:pt>
                <c:pt idx="88276">
                  <c:v>6.3108026999999997E-2</c:v>
                </c:pt>
                <c:pt idx="88277">
                  <c:v>6.3045241000000002E-2</c:v>
                </c:pt>
                <c:pt idx="88278">
                  <c:v>6.2982485000000005E-2</c:v>
                </c:pt>
                <c:pt idx="88279">
                  <c:v>6.2919766000000002E-2</c:v>
                </c:pt>
                <c:pt idx="88280">
                  <c:v>6.2857076999999997E-2</c:v>
                </c:pt>
                <c:pt idx="88281">
                  <c:v>6.2794425000000001E-2</c:v>
                </c:pt>
                <c:pt idx="88282">
                  <c:v>6.2731809999999999E-2</c:v>
                </c:pt>
                <c:pt idx="88283">
                  <c:v>6.2669224999999995E-2</c:v>
                </c:pt>
                <c:pt idx="88284">
                  <c:v>6.2606676999999999E-2</c:v>
                </c:pt>
                <c:pt idx="88285">
                  <c:v>6.2544166999999998E-2</c:v>
                </c:pt>
                <c:pt idx="88286">
                  <c:v>6.2481689999999999E-2</c:v>
                </c:pt>
                <c:pt idx="88287">
                  <c:v>6.2419246999999997E-2</c:v>
                </c:pt>
                <c:pt idx="88288">
                  <c:v>6.2356836999999998E-2</c:v>
                </c:pt>
                <c:pt idx="88289">
                  <c:v>6.2294465E-2</c:v>
                </c:pt>
                <c:pt idx="88290">
                  <c:v>6.2232125999999999E-2</c:v>
                </c:pt>
                <c:pt idx="88291">
                  <c:v>6.2169820000000001E-2</c:v>
                </c:pt>
                <c:pt idx="88292">
                  <c:v>6.2107552000000003E-2</c:v>
                </c:pt>
                <c:pt idx="88293">
                  <c:v>6.2045317000000003E-2</c:v>
                </c:pt>
                <c:pt idx="88294">
                  <c:v>6.1983120000000003E-2</c:v>
                </c:pt>
                <c:pt idx="88295">
                  <c:v>6.1920955999999999E-2</c:v>
                </c:pt>
                <c:pt idx="88296">
                  <c:v>6.1858824999999999E-2</c:v>
                </c:pt>
                <c:pt idx="88297">
                  <c:v>6.1796732E-2</c:v>
                </c:pt>
                <c:pt idx="88298">
                  <c:v>6.1734672999999997E-2</c:v>
                </c:pt>
                <c:pt idx="88299">
                  <c:v>6.1672650000000002E-2</c:v>
                </c:pt>
                <c:pt idx="88300">
                  <c:v>6.1610660999999997E-2</c:v>
                </c:pt>
                <c:pt idx="88301">
                  <c:v>6.154871E-2</c:v>
                </c:pt>
                <c:pt idx="88302">
                  <c:v>6.1486791999999998E-2</c:v>
                </c:pt>
                <c:pt idx="88303">
                  <c:v>6.1424910999999999E-2</c:v>
                </c:pt>
                <c:pt idx="88304">
                  <c:v>6.1363064000000002E-2</c:v>
                </c:pt>
                <c:pt idx="88305">
                  <c:v>6.1301253999999999E-2</c:v>
                </c:pt>
                <c:pt idx="88306">
                  <c:v>6.1239477E-2</c:v>
                </c:pt>
                <c:pt idx="88307">
                  <c:v>6.1177733999999998E-2</c:v>
                </c:pt>
                <c:pt idx="88308">
                  <c:v>6.1116029000000002E-2</c:v>
                </c:pt>
                <c:pt idx="88309">
                  <c:v>6.1054355999999997E-2</c:v>
                </c:pt>
                <c:pt idx="88310">
                  <c:v>6.0992721E-2</c:v>
                </c:pt>
                <c:pt idx="88311">
                  <c:v>6.0931124000000003E-2</c:v>
                </c:pt>
                <c:pt idx="88312">
                  <c:v>6.0869560000000003E-2</c:v>
                </c:pt>
                <c:pt idx="88313">
                  <c:v>6.0808029E-2</c:v>
                </c:pt>
                <c:pt idx="88314">
                  <c:v>6.0746535999999997E-2</c:v>
                </c:pt>
                <c:pt idx="88315">
                  <c:v>6.0685075999999998E-2</c:v>
                </c:pt>
                <c:pt idx="88316">
                  <c:v>6.0623653E-2</c:v>
                </c:pt>
                <c:pt idx="88317">
                  <c:v>6.0562263999999998E-2</c:v>
                </c:pt>
                <c:pt idx="88318">
                  <c:v>6.0500911999999997E-2</c:v>
                </c:pt>
                <c:pt idx="88319">
                  <c:v>6.0439597999999997E-2</c:v>
                </c:pt>
                <c:pt idx="88320">
                  <c:v>6.0378317000000001E-2</c:v>
                </c:pt>
                <c:pt idx="88321">
                  <c:v>6.0317069000000001E-2</c:v>
                </c:pt>
                <c:pt idx="88322">
                  <c:v>6.0255859000000002E-2</c:v>
                </c:pt>
                <c:pt idx="88323">
                  <c:v>6.0194681999999999E-2</c:v>
                </c:pt>
                <c:pt idx="88324">
                  <c:v>6.0133542999999998E-2</c:v>
                </c:pt>
                <c:pt idx="88325">
                  <c:v>6.0072440999999997E-2</c:v>
                </c:pt>
                <c:pt idx="88326">
                  <c:v>6.0011372E-2</c:v>
                </c:pt>
                <c:pt idx="88327">
                  <c:v>5.9950340999999997E-2</c:v>
                </c:pt>
                <c:pt idx="88328">
                  <c:v>5.9889342999999998E-2</c:v>
                </c:pt>
                <c:pt idx="88329">
                  <c:v>5.9828381999999999E-2</c:v>
                </c:pt>
                <c:pt idx="88330">
                  <c:v>5.9767454999999997E-2</c:v>
                </c:pt>
                <c:pt idx="88331">
                  <c:v>5.9706565000000003E-2</c:v>
                </c:pt>
                <c:pt idx="88332">
                  <c:v>5.9645711999999997E-2</c:v>
                </c:pt>
                <c:pt idx="88333">
                  <c:v>5.9584893E-2</c:v>
                </c:pt>
                <c:pt idx="88334">
                  <c:v>5.9524110999999998E-2</c:v>
                </c:pt>
                <c:pt idx="88335">
                  <c:v>5.9463362999999998E-2</c:v>
                </c:pt>
                <c:pt idx="88336">
                  <c:v>5.9402652E-2</c:v>
                </c:pt>
                <c:pt idx="88337">
                  <c:v>5.9341977999999997E-2</c:v>
                </c:pt>
                <c:pt idx="88338">
                  <c:v>5.9281338000000003E-2</c:v>
                </c:pt>
                <c:pt idx="88339">
                  <c:v>5.9220734999999997E-2</c:v>
                </c:pt>
                <c:pt idx="88340">
                  <c:v>5.9160165000000001E-2</c:v>
                </c:pt>
                <c:pt idx="88341">
                  <c:v>5.9099632999999999E-2</c:v>
                </c:pt>
                <c:pt idx="88342">
                  <c:v>5.9039137999999998E-2</c:v>
                </c:pt>
                <c:pt idx="88343">
                  <c:v>5.8978680999999998E-2</c:v>
                </c:pt>
                <c:pt idx="88344">
                  <c:v>5.8918256000000002E-2</c:v>
                </c:pt>
                <c:pt idx="88345">
                  <c:v>5.8857869E-2</c:v>
                </c:pt>
                <c:pt idx="88346">
                  <c:v>5.8797519999999999E-2</c:v>
                </c:pt>
                <c:pt idx="88347">
                  <c:v>5.8737203000000002E-2</c:v>
                </c:pt>
                <c:pt idx="88348">
                  <c:v>5.8676924999999998E-2</c:v>
                </c:pt>
                <c:pt idx="88349">
                  <c:v>5.8616683000000003E-2</c:v>
                </c:pt>
                <c:pt idx="88350">
                  <c:v>5.8556474999999997E-2</c:v>
                </c:pt>
                <c:pt idx="88351">
                  <c:v>5.8496303999999999E-2</c:v>
                </c:pt>
                <c:pt idx="88352">
                  <c:v>5.8436170000000003E-2</c:v>
                </c:pt>
                <c:pt idx="88353">
                  <c:v>5.8376070000000002E-2</c:v>
                </c:pt>
                <c:pt idx="88354">
                  <c:v>5.8316007000000003E-2</c:v>
                </c:pt>
                <c:pt idx="88355">
                  <c:v>5.8255981999999998E-2</c:v>
                </c:pt>
                <c:pt idx="88356">
                  <c:v>5.8195990000000003E-2</c:v>
                </c:pt>
                <c:pt idx="88357">
                  <c:v>5.8136035000000003E-2</c:v>
                </c:pt>
                <c:pt idx="88358">
                  <c:v>5.8076116999999997E-2</c:v>
                </c:pt>
                <c:pt idx="88359">
                  <c:v>5.8016236999999998E-2</c:v>
                </c:pt>
                <c:pt idx="88360">
                  <c:v>5.7956390000000003E-2</c:v>
                </c:pt>
                <c:pt idx="88361">
                  <c:v>5.7896581000000003E-2</c:v>
                </c:pt>
                <c:pt idx="88362">
                  <c:v>5.7836808000000003E-2</c:v>
                </c:pt>
                <c:pt idx="88363">
                  <c:v>5.7777072999999998E-2</c:v>
                </c:pt>
                <c:pt idx="88364">
                  <c:v>5.7717375000000001E-2</c:v>
                </c:pt>
                <c:pt idx="88365">
                  <c:v>5.7657711E-2</c:v>
                </c:pt>
                <c:pt idx="88366">
                  <c:v>5.7598084000000001E-2</c:v>
                </c:pt>
                <c:pt idx="88367">
                  <c:v>5.7538494000000003E-2</c:v>
                </c:pt>
                <c:pt idx="88368">
                  <c:v>5.7478941999999998E-2</c:v>
                </c:pt>
                <c:pt idx="88369">
                  <c:v>5.7419422999999997E-2</c:v>
                </c:pt>
                <c:pt idx="88370">
                  <c:v>5.7359940999999998E-2</c:v>
                </c:pt>
                <c:pt idx="88371">
                  <c:v>5.7300496999999999E-2</c:v>
                </c:pt>
                <c:pt idx="88372">
                  <c:v>5.7241090000000001E-2</c:v>
                </c:pt>
                <c:pt idx="88373">
                  <c:v>5.7181716E-2</c:v>
                </c:pt>
                <c:pt idx="88374">
                  <c:v>5.712238E-2</c:v>
                </c:pt>
                <c:pt idx="88375">
                  <c:v>5.7063076999999997E-2</c:v>
                </c:pt>
                <c:pt idx="88376">
                  <c:v>5.7003811000000001E-2</c:v>
                </c:pt>
                <c:pt idx="88377">
                  <c:v>5.6944583E-2</c:v>
                </c:pt>
                <c:pt idx="88378">
                  <c:v>5.6885391E-2</c:v>
                </c:pt>
                <c:pt idx="88379">
                  <c:v>5.6826234000000003E-2</c:v>
                </c:pt>
                <c:pt idx="88380">
                  <c:v>5.6767114E-2</c:v>
                </c:pt>
                <c:pt idx="88381">
                  <c:v>5.670803E-2</c:v>
                </c:pt>
                <c:pt idx="88382">
                  <c:v>5.6648981000000001E-2</c:v>
                </c:pt>
                <c:pt idx="88383">
                  <c:v>5.6589968999999997E-2</c:v>
                </c:pt>
                <c:pt idx="88384">
                  <c:v>5.6530993000000002E-2</c:v>
                </c:pt>
                <c:pt idx="88385">
                  <c:v>5.6472056E-2</c:v>
                </c:pt>
                <c:pt idx="88386">
                  <c:v>5.6413155E-2</c:v>
                </c:pt>
                <c:pt idx="88387">
                  <c:v>5.6354288000000002E-2</c:v>
                </c:pt>
                <c:pt idx="88388">
                  <c:v>5.6295458E-2</c:v>
                </c:pt>
                <c:pt idx="88389">
                  <c:v>5.6236665999999998E-2</c:v>
                </c:pt>
                <c:pt idx="88390">
                  <c:v>5.6177909999999998E-2</c:v>
                </c:pt>
                <c:pt idx="88391">
                  <c:v>5.6119189E-2</c:v>
                </c:pt>
                <c:pt idx="88392">
                  <c:v>5.6060503999999997E-2</c:v>
                </c:pt>
                <c:pt idx="88393">
                  <c:v>5.6001857000000002E-2</c:v>
                </c:pt>
                <c:pt idx="88394">
                  <c:v>5.5943247000000002E-2</c:v>
                </c:pt>
                <c:pt idx="88395">
                  <c:v>5.5884669999999997E-2</c:v>
                </c:pt>
                <c:pt idx="88396">
                  <c:v>5.5826131000000001E-2</c:v>
                </c:pt>
                <c:pt idx="88397">
                  <c:v>5.5767628999999999E-2</c:v>
                </c:pt>
                <c:pt idx="88398">
                  <c:v>5.5709164999999998E-2</c:v>
                </c:pt>
                <c:pt idx="88399">
                  <c:v>5.5650736999999999E-2</c:v>
                </c:pt>
                <c:pt idx="88400">
                  <c:v>5.5592343000000002E-2</c:v>
                </c:pt>
                <c:pt idx="88401">
                  <c:v>5.5533987E-2</c:v>
                </c:pt>
                <c:pt idx="88402">
                  <c:v>5.5475666999999999E-2</c:v>
                </c:pt>
                <c:pt idx="88403">
                  <c:v>5.5417385E-2</c:v>
                </c:pt>
                <c:pt idx="88404">
                  <c:v>5.5359140000000001E-2</c:v>
                </c:pt>
                <c:pt idx="88405">
                  <c:v>5.5300928999999999E-2</c:v>
                </c:pt>
                <c:pt idx="88406">
                  <c:v>5.5242754999999998E-2</c:v>
                </c:pt>
                <c:pt idx="88407">
                  <c:v>5.5184617999999998E-2</c:v>
                </c:pt>
                <c:pt idx="88408">
                  <c:v>5.5126517999999999E-2</c:v>
                </c:pt>
                <c:pt idx="88409">
                  <c:v>5.5068456000000002E-2</c:v>
                </c:pt>
                <c:pt idx="88410">
                  <c:v>5.5010427000000001E-2</c:v>
                </c:pt>
                <c:pt idx="88411">
                  <c:v>5.4952435000000001E-2</c:v>
                </c:pt>
                <c:pt idx="88412">
                  <c:v>5.4894481000000002E-2</c:v>
                </c:pt>
                <c:pt idx="88413">
                  <c:v>5.4836563999999997E-2</c:v>
                </c:pt>
                <c:pt idx="88414">
                  <c:v>5.4778684000000001E-2</c:v>
                </c:pt>
                <c:pt idx="88415">
                  <c:v>5.4720840999999999E-2</c:v>
                </c:pt>
                <c:pt idx="88416">
                  <c:v>5.4663035999999998E-2</c:v>
                </c:pt>
                <c:pt idx="88417">
                  <c:v>5.4605264000000001E-2</c:v>
                </c:pt>
                <c:pt idx="88418">
                  <c:v>5.4547529999999997E-2</c:v>
                </c:pt>
                <c:pt idx="88419">
                  <c:v>5.4489832000000002E-2</c:v>
                </c:pt>
                <c:pt idx="88420">
                  <c:v>5.4432172000000001E-2</c:v>
                </c:pt>
                <c:pt idx="88421">
                  <c:v>5.4374550000000001E-2</c:v>
                </c:pt>
                <c:pt idx="88422">
                  <c:v>5.4316964000000002E-2</c:v>
                </c:pt>
                <c:pt idx="88423">
                  <c:v>5.4259412E-2</c:v>
                </c:pt>
                <c:pt idx="88424">
                  <c:v>5.4201896999999999E-2</c:v>
                </c:pt>
                <c:pt idx="88425">
                  <c:v>5.4144419999999999E-2</c:v>
                </c:pt>
                <c:pt idx="88426">
                  <c:v>5.4086979E-2</c:v>
                </c:pt>
                <c:pt idx="88427">
                  <c:v>5.4029576000000003E-2</c:v>
                </c:pt>
                <c:pt idx="88428">
                  <c:v>5.3972210999999999E-2</c:v>
                </c:pt>
                <c:pt idx="88429">
                  <c:v>5.3914881999999997E-2</c:v>
                </c:pt>
                <c:pt idx="88430">
                  <c:v>5.3857586999999998E-2</c:v>
                </c:pt>
                <c:pt idx="88431">
                  <c:v>5.380033E-2</c:v>
                </c:pt>
                <c:pt idx="88432">
                  <c:v>5.3743108999999997E-2</c:v>
                </c:pt>
                <c:pt idx="88433">
                  <c:v>5.3685926000000002E-2</c:v>
                </c:pt>
                <c:pt idx="88434">
                  <c:v>5.3628780000000001E-2</c:v>
                </c:pt>
                <c:pt idx="88435">
                  <c:v>5.3571671000000001E-2</c:v>
                </c:pt>
                <c:pt idx="88436">
                  <c:v>5.3514600000000002E-2</c:v>
                </c:pt>
                <c:pt idx="88437">
                  <c:v>5.3457565999999998E-2</c:v>
                </c:pt>
                <c:pt idx="88438">
                  <c:v>5.3400569000000002E-2</c:v>
                </c:pt>
                <c:pt idx="88439">
                  <c:v>5.3343609E-2</c:v>
                </c:pt>
                <c:pt idx="88440">
                  <c:v>5.3286683000000001E-2</c:v>
                </c:pt>
                <c:pt idx="88441">
                  <c:v>5.3229793999999997E-2</c:v>
                </c:pt>
                <c:pt idx="88442">
                  <c:v>5.3172942000000001E-2</c:v>
                </c:pt>
                <c:pt idx="88443">
                  <c:v>5.3116127999999999E-2</c:v>
                </c:pt>
                <c:pt idx="88444">
                  <c:v>5.3059350999999998E-2</c:v>
                </c:pt>
                <c:pt idx="88445">
                  <c:v>5.3002610999999998E-2</c:v>
                </c:pt>
                <c:pt idx="88446">
                  <c:v>5.2945908E-2</c:v>
                </c:pt>
                <c:pt idx="88447">
                  <c:v>5.2889243000000002E-2</c:v>
                </c:pt>
                <c:pt idx="88448">
                  <c:v>5.2832614999999999E-2</c:v>
                </c:pt>
                <c:pt idx="88449">
                  <c:v>5.2776023999999998E-2</c:v>
                </c:pt>
                <c:pt idx="88450">
                  <c:v>5.2719469999999997E-2</c:v>
                </c:pt>
                <c:pt idx="88451">
                  <c:v>5.2662953999999998E-2</c:v>
                </c:pt>
                <c:pt idx="88452">
                  <c:v>5.2606475E-2</c:v>
                </c:pt>
                <c:pt idx="88453">
                  <c:v>5.2550033000000003E-2</c:v>
                </c:pt>
                <c:pt idx="88454">
                  <c:v>5.2493628000000001E-2</c:v>
                </c:pt>
                <c:pt idx="88455">
                  <c:v>5.2437260999999999E-2</c:v>
                </c:pt>
                <c:pt idx="88456">
                  <c:v>5.2380930999999999E-2</c:v>
                </c:pt>
                <c:pt idx="88457">
                  <c:v>5.2324638E-2</c:v>
                </c:pt>
                <c:pt idx="88458">
                  <c:v>5.2268382000000002E-2</c:v>
                </c:pt>
                <c:pt idx="88459">
                  <c:v>5.2212163999999998E-2</c:v>
                </c:pt>
                <c:pt idx="88460">
                  <c:v>5.2155978999999998E-2</c:v>
                </c:pt>
                <c:pt idx="88461">
                  <c:v>5.2099830999999999E-2</c:v>
                </c:pt>
                <c:pt idx="88462">
                  <c:v>5.2043721000000001E-2</c:v>
                </c:pt>
                <c:pt idx="88463">
                  <c:v>5.1987647999999997E-2</c:v>
                </c:pt>
                <c:pt idx="88464">
                  <c:v>5.1931612000000002E-2</c:v>
                </c:pt>
                <c:pt idx="88465">
                  <c:v>5.1875614E-2</c:v>
                </c:pt>
                <c:pt idx="88466">
                  <c:v>5.1819652000000001E-2</c:v>
                </c:pt>
                <c:pt idx="88467">
                  <c:v>5.1763728000000002E-2</c:v>
                </c:pt>
                <c:pt idx="88468">
                  <c:v>5.1707840999999997E-2</c:v>
                </c:pt>
                <c:pt idx="88469">
                  <c:v>5.1651992000000001E-2</c:v>
                </c:pt>
                <c:pt idx="88470">
                  <c:v>5.1596179999999998E-2</c:v>
                </c:pt>
                <c:pt idx="88471">
                  <c:v>5.1540404999999997E-2</c:v>
                </c:pt>
                <c:pt idx="88472">
                  <c:v>5.1484666999999998E-2</c:v>
                </c:pt>
                <c:pt idx="88473">
                  <c:v>5.1428966E-2</c:v>
                </c:pt>
                <c:pt idx="88474">
                  <c:v>5.1373303000000002E-2</c:v>
                </c:pt>
                <c:pt idx="88475">
                  <c:v>5.1317676999999999E-2</c:v>
                </c:pt>
                <c:pt idx="88476">
                  <c:v>5.1262087999999997E-2</c:v>
                </c:pt>
                <c:pt idx="88477">
                  <c:v>5.1206537000000003E-2</c:v>
                </c:pt>
                <c:pt idx="88478">
                  <c:v>5.1151021999999997E-2</c:v>
                </c:pt>
                <c:pt idx="88479">
                  <c:v>5.1095544999999999E-2</c:v>
                </c:pt>
                <c:pt idx="88480">
                  <c:v>5.1040106000000002E-2</c:v>
                </c:pt>
                <c:pt idx="88481">
                  <c:v>5.0984702999999999E-2</c:v>
                </c:pt>
                <c:pt idx="88482">
                  <c:v>5.0929337999999998E-2</c:v>
                </c:pt>
                <c:pt idx="88483">
                  <c:v>5.0874009999999997E-2</c:v>
                </c:pt>
                <c:pt idx="88484">
                  <c:v>5.0818718999999998E-2</c:v>
                </c:pt>
                <c:pt idx="88485">
                  <c:v>5.0763465000000001E-2</c:v>
                </c:pt>
                <c:pt idx="88486">
                  <c:v>5.0708248999999997E-2</c:v>
                </c:pt>
                <c:pt idx="88487">
                  <c:v>5.0653070000000001E-2</c:v>
                </c:pt>
                <c:pt idx="88488">
                  <c:v>5.0597928E-2</c:v>
                </c:pt>
                <c:pt idx="88489">
                  <c:v>5.0542824E-2</c:v>
                </c:pt>
                <c:pt idx="88490">
                  <c:v>5.0487757000000001E-2</c:v>
                </c:pt>
                <c:pt idx="88491">
                  <c:v>5.0432726999999997E-2</c:v>
                </c:pt>
                <c:pt idx="88492">
                  <c:v>5.0377734E-2</c:v>
                </c:pt>
                <c:pt idx="88493">
                  <c:v>5.0322778999999998E-2</c:v>
                </c:pt>
                <c:pt idx="88494">
                  <c:v>5.0267859999999998E-2</c:v>
                </c:pt>
                <c:pt idx="88495">
                  <c:v>5.0212978999999998E-2</c:v>
                </c:pt>
                <c:pt idx="88496">
                  <c:v>5.0158135999999999E-2</c:v>
                </c:pt>
                <c:pt idx="88497">
                  <c:v>5.0103329000000002E-2</c:v>
                </c:pt>
                <c:pt idx="88498">
                  <c:v>5.0048559999999999E-2</c:v>
                </c:pt>
                <c:pt idx="88499">
                  <c:v>4.9993827999999997E-2</c:v>
                </c:pt>
                <c:pt idx="88500">
                  <c:v>4.9939132999999997E-2</c:v>
                </c:pt>
                <c:pt idx="88501">
                  <c:v>4.9884475999999997E-2</c:v>
                </c:pt>
                <c:pt idx="88502">
                  <c:v>4.9829855999999999E-2</c:v>
                </c:pt>
                <c:pt idx="88503">
                  <c:v>4.9775273000000002E-2</c:v>
                </c:pt>
                <c:pt idx="88504">
                  <c:v>4.9720726999999999E-2</c:v>
                </c:pt>
                <c:pt idx="88505">
                  <c:v>4.9666215E-2</c:v>
                </c:pt>
                <c:pt idx="88506">
                  <c:v>4.9611740000000001E-2</c:v>
                </c:pt>
                <c:pt idx="88507">
                  <c:v>4.9557301999999998E-2</c:v>
                </c:pt>
                <c:pt idx="88508">
                  <c:v>4.9502902000000001E-2</c:v>
                </c:pt>
                <c:pt idx="88509">
                  <c:v>4.9448539E-2</c:v>
                </c:pt>
                <c:pt idx="88510">
                  <c:v>4.9394212999999999E-2</c:v>
                </c:pt>
                <c:pt idx="88511">
                  <c:v>4.9339924E-2</c:v>
                </c:pt>
                <c:pt idx="88512">
                  <c:v>4.9285673000000002E-2</c:v>
                </c:pt>
                <c:pt idx="88513">
                  <c:v>4.9231457999999999E-2</c:v>
                </c:pt>
                <c:pt idx="88514">
                  <c:v>4.9177282000000003E-2</c:v>
                </c:pt>
                <c:pt idx="88515">
                  <c:v>4.9123142000000002E-2</c:v>
                </c:pt>
                <c:pt idx="88516">
                  <c:v>4.9069043E-2</c:v>
                </c:pt>
                <c:pt idx="88517">
                  <c:v>4.9014981999999999E-2</c:v>
                </c:pt>
                <c:pt idx="88518">
                  <c:v>4.8960954000000001E-2</c:v>
                </c:pt>
                <c:pt idx="88519">
                  <c:v>4.8906962999999998E-2</c:v>
                </c:pt>
                <c:pt idx="88520">
                  <c:v>4.8853010000000002E-2</c:v>
                </c:pt>
                <c:pt idx="88521">
                  <c:v>4.8799094000000001E-2</c:v>
                </c:pt>
                <c:pt idx="88522">
                  <c:v>4.8745218999999999E-2</c:v>
                </c:pt>
                <c:pt idx="88523">
                  <c:v>4.8691380999999999E-2</c:v>
                </c:pt>
                <c:pt idx="88524">
                  <c:v>4.863758E-2</c:v>
                </c:pt>
                <c:pt idx="88525">
                  <c:v>4.8583817000000001E-2</c:v>
                </c:pt>
                <c:pt idx="88526">
                  <c:v>4.8530087E-2</c:v>
                </c:pt>
                <c:pt idx="88527">
                  <c:v>4.8476397999999997E-2</c:v>
                </c:pt>
                <c:pt idx="88528">
                  <c:v>4.8422746000000003E-2</c:v>
                </c:pt>
                <c:pt idx="88529">
                  <c:v>4.8369132000000002E-2</c:v>
                </c:pt>
                <c:pt idx="88530">
                  <c:v>4.8315555000000003E-2</c:v>
                </c:pt>
                <c:pt idx="88531">
                  <c:v>4.8262014999999998E-2</c:v>
                </c:pt>
                <c:pt idx="88532">
                  <c:v>4.8208512000000002E-2</c:v>
                </c:pt>
                <c:pt idx="88533">
                  <c:v>4.8155046999999999E-2</c:v>
                </c:pt>
                <c:pt idx="88534">
                  <c:v>4.8101615E-2</c:v>
                </c:pt>
                <c:pt idx="88535">
                  <c:v>4.8048221000000002E-2</c:v>
                </c:pt>
                <c:pt idx="88536">
                  <c:v>4.7994862999999999E-2</c:v>
                </c:pt>
                <c:pt idx="88537">
                  <c:v>4.7941547000000001E-2</c:v>
                </c:pt>
                <c:pt idx="88538">
                  <c:v>4.7888267999999998E-2</c:v>
                </c:pt>
                <c:pt idx="88539">
                  <c:v>4.7835026000000003E-2</c:v>
                </c:pt>
                <c:pt idx="88540">
                  <c:v>4.7781817999999997E-2</c:v>
                </c:pt>
                <c:pt idx="88541">
                  <c:v>4.7728646999999999E-2</c:v>
                </c:pt>
                <c:pt idx="88542">
                  <c:v>4.7675513000000003E-2</c:v>
                </c:pt>
                <c:pt idx="88543">
                  <c:v>4.7622416000000001E-2</c:v>
                </c:pt>
                <c:pt idx="88544">
                  <c:v>4.7569357E-2</c:v>
                </c:pt>
                <c:pt idx="88545">
                  <c:v>4.7516335E-2</c:v>
                </c:pt>
                <c:pt idx="88546">
                  <c:v>4.7463350000000001E-2</c:v>
                </c:pt>
                <c:pt idx="88547">
                  <c:v>4.7410401999999997E-2</c:v>
                </c:pt>
                <c:pt idx="88548">
                  <c:v>4.7357492000000001E-2</c:v>
                </c:pt>
                <c:pt idx="88549">
                  <c:v>4.7304622999999997E-2</c:v>
                </c:pt>
                <c:pt idx="88550">
                  <c:v>4.7251791000000001E-2</c:v>
                </c:pt>
                <c:pt idx="88551">
                  <c:v>4.7198996E-2</c:v>
                </c:pt>
                <c:pt idx="88552">
                  <c:v>4.7146238E-2</c:v>
                </c:pt>
                <c:pt idx="88553">
                  <c:v>4.7093518000000001E-2</c:v>
                </c:pt>
                <c:pt idx="88554">
                  <c:v>4.7040835000000003E-2</c:v>
                </c:pt>
                <c:pt idx="88555">
                  <c:v>4.6988185000000002E-2</c:v>
                </c:pt>
                <c:pt idx="88556">
                  <c:v>4.6935576999999999E-2</c:v>
                </c:pt>
                <c:pt idx="88557">
                  <c:v>4.6883005999999998E-2</c:v>
                </c:pt>
                <c:pt idx="88558">
                  <c:v>4.6830471999999998E-2</c:v>
                </c:pt>
                <c:pt idx="88559">
                  <c:v>4.6777974999999999E-2</c:v>
                </c:pt>
                <c:pt idx="88560">
                  <c:v>4.6725515000000002E-2</c:v>
                </c:pt>
                <c:pt idx="88561">
                  <c:v>4.6673092999999999E-2</c:v>
                </c:pt>
                <c:pt idx="88562">
                  <c:v>4.6620707999999997E-2</c:v>
                </c:pt>
                <c:pt idx="88563">
                  <c:v>4.6568360000000003E-2</c:v>
                </c:pt>
                <c:pt idx="88564">
                  <c:v>4.6516050000000003E-2</c:v>
                </c:pt>
                <c:pt idx="88565">
                  <c:v>4.6463775999999998E-2</c:v>
                </c:pt>
                <c:pt idx="88566">
                  <c:v>4.6411540000000001E-2</c:v>
                </c:pt>
                <c:pt idx="88567">
                  <c:v>4.6359341999999998E-2</c:v>
                </c:pt>
                <c:pt idx="88568">
                  <c:v>4.6307180000000003E-2</c:v>
                </c:pt>
                <c:pt idx="88569">
                  <c:v>4.6255056000000003E-2</c:v>
                </c:pt>
                <c:pt idx="88570">
                  <c:v>4.6202969000000003E-2</c:v>
                </c:pt>
                <c:pt idx="88571">
                  <c:v>4.6150918999999999E-2</c:v>
                </c:pt>
                <c:pt idx="88572">
                  <c:v>4.6098907000000001E-2</c:v>
                </c:pt>
                <c:pt idx="88573">
                  <c:v>4.6046930999999999E-2</c:v>
                </c:pt>
                <c:pt idx="88574">
                  <c:v>4.5994992999999998E-2</c:v>
                </c:pt>
                <c:pt idx="88575">
                  <c:v>4.5943092999999997E-2</c:v>
                </c:pt>
                <c:pt idx="88576">
                  <c:v>4.5891228999999999E-2</c:v>
                </c:pt>
                <c:pt idx="88577">
                  <c:v>4.5839403000000001E-2</c:v>
                </c:pt>
                <c:pt idx="88578">
                  <c:v>4.5787618000000002E-2</c:v>
                </c:pt>
                <c:pt idx="88579">
                  <c:v>4.5735869999999998E-2</c:v>
                </c:pt>
                <c:pt idx="88580">
                  <c:v>4.5684159000000002E-2</c:v>
                </c:pt>
                <c:pt idx="88581">
                  <c:v>4.5632485E-2</c:v>
                </c:pt>
                <c:pt idx="88582">
                  <c:v>4.5580849E-2</c:v>
                </c:pt>
                <c:pt idx="88583">
                  <c:v>4.552925E-2</c:v>
                </c:pt>
                <c:pt idx="88584">
                  <c:v>4.5477688000000002E-2</c:v>
                </c:pt>
                <c:pt idx="88585">
                  <c:v>4.5426163999999998E-2</c:v>
                </c:pt>
                <c:pt idx="88586">
                  <c:v>4.5374677000000002E-2</c:v>
                </c:pt>
                <c:pt idx="88587">
                  <c:v>4.5323227000000001E-2</c:v>
                </c:pt>
                <c:pt idx="88588">
                  <c:v>4.5271814E-2</c:v>
                </c:pt>
                <c:pt idx="88589">
                  <c:v>4.5220438000000002E-2</c:v>
                </c:pt>
                <c:pt idx="88590">
                  <c:v>4.5169099999999997E-2</c:v>
                </c:pt>
                <c:pt idx="88591">
                  <c:v>4.5117799E-2</c:v>
                </c:pt>
                <c:pt idx="88592">
                  <c:v>4.5066534999999998E-2</c:v>
                </c:pt>
                <c:pt idx="88593">
                  <c:v>4.5015304999999999E-2</c:v>
                </c:pt>
                <c:pt idx="88594">
                  <c:v>4.4964112000000001E-2</c:v>
                </c:pt>
                <c:pt idx="88595">
                  <c:v>4.4912960000000002E-2</c:v>
                </c:pt>
                <c:pt idx="88596">
                  <c:v>4.4861845999999997E-2</c:v>
                </c:pt>
                <c:pt idx="88597">
                  <c:v>4.4810768000000001E-2</c:v>
                </c:pt>
                <c:pt idx="88598">
                  <c:v>4.4759727999999999E-2</c:v>
                </c:pt>
                <c:pt idx="88599">
                  <c:v>4.4708724999999998E-2</c:v>
                </c:pt>
                <c:pt idx="88600">
                  <c:v>4.4657758999999998E-2</c:v>
                </c:pt>
                <c:pt idx="88601">
                  <c:v>4.4606831E-2</c:v>
                </c:pt>
                <c:pt idx="88602">
                  <c:v>4.4555943000000001E-2</c:v>
                </c:pt>
                <c:pt idx="88603">
                  <c:v>4.4505093000000003E-2</c:v>
                </c:pt>
                <c:pt idx="88604">
                  <c:v>4.4454277E-2</c:v>
                </c:pt>
                <c:pt idx="88605">
                  <c:v>4.4403497E-2</c:v>
                </c:pt>
                <c:pt idx="88606">
                  <c:v>4.4352755000000001E-2</c:v>
                </c:pt>
                <c:pt idx="88607">
                  <c:v>4.4302050000000003E-2</c:v>
                </c:pt>
                <c:pt idx="88608">
                  <c:v>4.4251381999999999E-2</c:v>
                </c:pt>
                <c:pt idx="88609">
                  <c:v>4.4200752000000003E-2</c:v>
                </c:pt>
                <c:pt idx="88610">
                  <c:v>4.4150159000000001E-2</c:v>
                </c:pt>
                <c:pt idx="88611">
                  <c:v>4.4099603000000001E-2</c:v>
                </c:pt>
                <c:pt idx="88612">
                  <c:v>4.4049084000000002E-2</c:v>
                </c:pt>
                <c:pt idx="88613">
                  <c:v>4.3998602999999997E-2</c:v>
                </c:pt>
                <c:pt idx="88614">
                  <c:v>4.3948159000000001E-2</c:v>
                </c:pt>
                <c:pt idx="88615">
                  <c:v>4.3897751999999998E-2</c:v>
                </c:pt>
                <c:pt idx="88616">
                  <c:v>4.3847386000000002E-2</c:v>
                </c:pt>
                <c:pt idx="88617">
                  <c:v>4.3797057E-2</c:v>
                </c:pt>
                <c:pt idx="88618">
                  <c:v>4.3746765999999999E-2</c:v>
                </c:pt>
                <c:pt idx="88619">
                  <c:v>4.3696508000000002E-2</c:v>
                </c:pt>
                <c:pt idx="88620">
                  <c:v>4.3646286999999999E-2</c:v>
                </c:pt>
                <c:pt idx="88621">
                  <c:v>4.3596103999999997E-2</c:v>
                </c:pt>
                <c:pt idx="88622">
                  <c:v>4.3545958000000003E-2</c:v>
                </c:pt>
                <c:pt idx="88623">
                  <c:v>4.3495849000000003E-2</c:v>
                </c:pt>
                <c:pt idx="88624">
                  <c:v>4.3445781000000003E-2</c:v>
                </c:pt>
                <c:pt idx="88625">
                  <c:v>4.3395745999999999E-2</c:v>
                </c:pt>
                <c:pt idx="88626">
                  <c:v>4.3345749000000003E-2</c:v>
                </c:pt>
                <c:pt idx="88627">
                  <c:v>4.3295790000000001E-2</c:v>
                </c:pt>
                <c:pt idx="88628">
                  <c:v>4.3245867E-2</c:v>
                </c:pt>
                <c:pt idx="88629">
                  <c:v>4.3195984999999999E-2</c:v>
                </c:pt>
                <c:pt idx="88630">
                  <c:v>4.3146140999999999E-2</c:v>
                </c:pt>
                <c:pt idx="88631">
                  <c:v>4.3096334E-2</c:v>
                </c:pt>
                <c:pt idx="88632">
                  <c:v>4.3046564000000002E-2</c:v>
                </c:pt>
                <c:pt idx="88633">
                  <c:v>4.2996830999999999E-2</c:v>
                </c:pt>
                <c:pt idx="88634">
                  <c:v>4.2947135999999997E-2</c:v>
                </c:pt>
                <c:pt idx="88635">
                  <c:v>4.2897478000000003E-2</c:v>
                </c:pt>
                <c:pt idx="88636">
                  <c:v>4.2847857000000003E-2</c:v>
                </c:pt>
                <c:pt idx="88637">
                  <c:v>4.2798272999999998E-2</c:v>
                </c:pt>
                <c:pt idx="88638">
                  <c:v>4.2748730999999998E-2</c:v>
                </c:pt>
                <c:pt idx="88639">
                  <c:v>4.2699225E-2</c:v>
                </c:pt>
                <c:pt idx="88640">
                  <c:v>4.2649757000000003E-2</c:v>
                </c:pt>
                <c:pt idx="88641">
                  <c:v>4.2600326000000001E-2</c:v>
                </c:pt>
                <c:pt idx="88642">
                  <c:v>4.2550932999999999E-2</c:v>
                </c:pt>
                <c:pt idx="88643">
                  <c:v>4.2501575999999999E-2</c:v>
                </c:pt>
                <c:pt idx="88644">
                  <c:v>4.2452257E-2</c:v>
                </c:pt>
                <c:pt idx="88645">
                  <c:v>4.2402975000000002E-2</c:v>
                </c:pt>
                <c:pt idx="88646">
                  <c:v>4.2353730999999999E-2</c:v>
                </c:pt>
                <c:pt idx="88647">
                  <c:v>4.2304522999999997E-2</c:v>
                </c:pt>
                <c:pt idx="88648">
                  <c:v>4.2255353000000002E-2</c:v>
                </c:pt>
                <c:pt idx="88649">
                  <c:v>4.2206220000000003E-2</c:v>
                </c:pt>
                <c:pt idx="88650">
                  <c:v>4.2157124999999997E-2</c:v>
                </c:pt>
                <c:pt idx="88651">
                  <c:v>4.2108066E-2</c:v>
                </c:pt>
                <c:pt idx="88652">
                  <c:v>4.2059045000000003E-2</c:v>
                </c:pt>
                <c:pt idx="88653">
                  <c:v>4.2010061000000001E-2</c:v>
                </c:pt>
                <c:pt idx="88654">
                  <c:v>4.1961115E-2</c:v>
                </c:pt>
                <c:pt idx="88655">
                  <c:v>4.1912206E-2</c:v>
                </c:pt>
                <c:pt idx="88656">
                  <c:v>4.1863333000000003E-2</c:v>
                </c:pt>
                <c:pt idx="88657">
                  <c:v>4.1814498999999998E-2</c:v>
                </c:pt>
                <c:pt idx="88658">
                  <c:v>4.1765705E-2</c:v>
                </c:pt>
                <c:pt idx="88659">
                  <c:v>4.1716947999999997E-2</c:v>
                </c:pt>
                <c:pt idx="88660">
                  <c:v>4.1668229000000001E-2</c:v>
                </c:pt>
                <c:pt idx="88661">
                  <c:v>4.1619547E-2</c:v>
                </c:pt>
                <c:pt idx="88662">
                  <c:v>4.1570902E-2</c:v>
                </c:pt>
                <c:pt idx="88663">
                  <c:v>4.1522294000000001E-2</c:v>
                </c:pt>
                <c:pt idx="88664">
                  <c:v>4.1473723999999997E-2</c:v>
                </c:pt>
                <c:pt idx="88665">
                  <c:v>4.1425191E-2</c:v>
                </c:pt>
                <c:pt idx="88666">
                  <c:v>4.1376694999999998E-2</c:v>
                </c:pt>
                <c:pt idx="88667">
                  <c:v>4.1328235999999997E-2</c:v>
                </c:pt>
                <c:pt idx="88668">
                  <c:v>4.1279811E-2</c:v>
                </c:pt>
                <c:pt idx="88669">
                  <c:v>4.1231424000000003E-2</c:v>
                </c:pt>
                <c:pt idx="88670">
                  <c:v>4.1183076999999998E-2</c:v>
                </c:pt>
                <c:pt idx="88671">
                  <c:v>4.1134767000000003E-2</c:v>
                </c:pt>
                <c:pt idx="88672">
                  <c:v>4.1086495000000001E-2</c:v>
                </c:pt>
                <c:pt idx="88673">
                  <c:v>4.103826E-2</c:v>
                </c:pt>
                <c:pt idx="88674">
                  <c:v>4.0990062000000001E-2</c:v>
                </c:pt>
                <c:pt idx="88675">
                  <c:v>4.0941902000000002E-2</c:v>
                </c:pt>
                <c:pt idx="88676">
                  <c:v>4.0893777999999999E-2</c:v>
                </c:pt>
                <c:pt idx="88677">
                  <c:v>4.0845692000000003E-2</c:v>
                </c:pt>
                <c:pt idx="88678">
                  <c:v>4.0797643000000001E-2</c:v>
                </c:pt>
                <c:pt idx="88679">
                  <c:v>4.0749632000000001E-2</c:v>
                </c:pt>
                <c:pt idx="88680">
                  <c:v>4.0701658000000002E-2</c:v>
                </c:pt>
                <c:pt idx="88681">
                  <c:v>4.0653719999999997E-2</c:v>
                </c:pt>
                <c:pt idx="88682">
                  <c:v>4.0605821E-2</c:v>
                </c:pt>
                <c:pt idx="88683">
                  <c:v>4.0557957999999998E-2</c:v>
                </c:pt>
                <c:pt idx="88684">
                  <c:v>4.0510132999999997E-2</c:v>
                </c:pt>
                <c:pt idx="88685">
                  <c:v>4.0462344999999997E-2</c:v>
                </c:pt>
                <c:pt idx="88686">
                  <c:v>4.0414593999999998E-2</c:v>
                </c:pt>
                <c:pt idx="88687">
                  <c:v>4.0366881E-2</c:v>
                </c:pt>
                <c:pt idx="88688">
                  <c:v>4.0319203999999997E-2</c:v>
                </c:pt>
                <c:pt idx="88689">
                  <c:v>4.0271565000000002E-2</c:v>
                </c:pt>
                <c:pt idx="88690">
                  <c:v>4.0223964000000001E-2</c:v>
                </c:pt>
                <c:pt idx="88691">
                  <c:v>4.0176399000000002E-2</c:v>
                </c:pt>
                <c:pt idx="88692">
                  <c:v>4.0128872000000003E-2</c:v>
                </c:pt>
                <c:pt idx="88693">
                  <c:v>4.0081381999999999E-2</c:v>
                </c:pt>
                <c:pt idx="88694">
                  <c:v>4.0033929000000003E-2</c:v>
                </c:pt>
                <c:pt idx="88695">
                  <c:v>3.9986516999999999E-2</c:v>
                </c:pt>
                <c:pt idx="88696">
                  <c:v>3.9939143000000003E-2</c:v>
                </c:pt>
                <c:pt idx="88697">
                  <c:v>3.9891805000000002E-2</c:v>
                </c:pt>
                <c:pt idx="88698">
                  <c:v>3.9844505000000002E-2</c:v>
                </c:pt>
                <c:pt idx="88699">
                  <c:v>3.9797243000000003E-2</c:v>
                </c:pt>
                <c:pt idx="88700">
                  <c:v>3.9750016999999999E-2</c:v>
                </c:pt>
                <c:pt idx="88701">
                  <c:v>3.9702829000000002E-2</c:v>
                </c:pt>
                <c:pt idx="88702">
                  <c:v>3.9655678E-2</c:v>
                </c:pt>
                <c:pt idx="88703">
                  <c:v>3.9608563999999999E-2</c:v>
                </c:pt>
                <c:pt idx="88704">
                  <c:v>3.9561487999999999E-2</c:v>
                </c:pt>
                <c:pt idx="88705">
                  <c:v>3.9514448000000001E-2</c:v>
                </c:pt>
                <c:pt idx="88706">
                  <c:v>3.9467447000000003E-2</c:v>
                </c:pt>
                <c:pt idx="88707">
                  <c:v>3.9420478000000002E-2</c:v>
                </c:pt>
                <c:pt idx="88708">
                  <c:v>3.9373547000000002E-2</c:v>
                </c:pt>
                <c:pt idx="88709">
                  <c:v>3.9326653000000003E-2</c:v>
                </c:pt>
                <c:pt idx="88710">
                  <c:v>3.9279795999999999E-2</c:v>
                </c:pt>
                <c:pt idx="88711">
                  <c:v>3.9232977000000002E-2</c:v>
                </c:pt>
                <c:pt idx="88712">
                  <c:v>3.9186197999999998E-2</c:v>
                </c:pt>
                <c:pt idx="88713">
                  <c:v>3.9139457000000002E-2</c:v>
                </c:pt>
                <c:pt idx="88714">
                  <c:v>3.9092749000000003E-2</c:v>
                </c:pt>
                <c:pt idx="88715">
                  <c:v>3.9046078999999997E-2</c:v>
                </c:pt>
                <c:pt idx="88716">
                  <c:v>3.8999446E-2</c:v>
                </c:pt>
                <c:pt idx="88717">
                  <c:v>3.8952849999999997E-2</c:v>
                </c:pt>
                <c:pt idx="88718">
                  <c:v>3.8906291000000003E-2</c:v>
                </c:pt>
                <c:pt idx="88719">
                  <c:v>3.8859770000000002E-2</c:v>
                </c:pt>
                <c:pt idx="88720">
                  <c:v>3.8813286000000002E-2</c:v>
                </c:pt>
                <c:pt idx="88721">
                  <c:v>3.8766838999999997E-2</c:v>
                </c:pt>
                <c:pt idx="88722">
                  <c:v>3.8720429000000001E-2</c:v>
                </c:pt>
                <c:pt idx="88723">
                  <c:v>3.8674056999999998E-2</c:v>
                </c:pt>
                <c:pt idx="88724">
                  <c:v>3.8627720999999997E-2</c:v>
                </c:pt>
                <c:pt idx="88725">
                  <c:v>3.8581422999999997E-2</c:v>
                </c:pt>
                <c:pt idx="88726">
                  <c:v>3.8535167000000002E-2</c:v>
                </c:pt>
                <c:pt idx="88727">
                  <c:v>3.8488947000000003E-2</c:v>
                </c:pt>
                <c:pt idx="88728">
                  <c:v>3.8442763999999997E-2</c:v>
                </c:pt>
                <c:pt idx="88729">
                  <c:v>3.8396616000000001E-2</c:v>
                </c:pt>
                <c:pt idx="88730">
                  <c:v>3.8350504000000001E-2</c:v>
                </c:pt>
                <c:pt idx="88731">
                  <c:v>3.830443E-2</c:v>
                </c:pt>
                <c:pt idx="88732">
                  <c:v>3.8258392000000002E-2</c:v>
                </c:pt>
                <c:pt idx="88733">
                  <c:v>3.8212391999999998E-2</c:v>
                </c:pt>
                <c:pt idx="88734">
                  <c:v>3.8166430000000001E-2</c:v>
                </c:pt>
                <c:pt idx="88735">
                  <c:v>3.8120504E-2</c:v>
                </c:pt>
                <c:pt idx="88736">
                  <c:v>3.8074615999999999E-2</c:v>
                </c:pt>
                <c:pt idx="88737">
                  <c:v>3.8028764999999999E-2</c:v>
                </c:pt>
                <c:pt idx="88738">
                  <c:v>3.7982952E-2</c:v>
                </c:pt>
                <c:pt idx="88739">
                  <c:v>3.7937174999999997E-2</c:v>
                </c:pt>
                <c:pt idx="88740">
                  <c:v>3.7891436000000001E-2</c:v>
                </c:pt>
                <c:pt idx="88741">
                  <c:v>3.7845734999999998E-2</c:v>
                </c:pt>
                <c:pt idx="88742">
                  <c:v>3.7800069999999998E-2</c:v>
                </c:pt>
                <c:pt idx="88743">
                  <c:v>3.7754442999999999E-2</c:v>
                </c:pt>
                <c:pt idx="88744">
                  <c:v>3.7708852000000001E-2</c:v>
                </c:pt>
                <c:pt idx="88745">
                  <c:v>3.7663299999999997E-2</c:v>
                </c:pt>
                <c:pt idx="88746">
                  <c:v>3.7617784000000001E-2</c:v>
                </c:pt>
                <c:pt idx="88747">
                  <c:v>3.7572306E-2</c:v>
                </c:pt>
                <c:pt idx="88748">
                  <c:v>3.7526865E-2</c:v>
                </c:pt>
                <c:pt idx="88749">
                  <c:v>3.7481461000000001E-2</c:v>
                </c:pt>
                <c:pt idx="88750">
                  <c:v>3.7436094000000003E-2</c:v>
                </c:pt>
                <c:pt idx="88751">
                  <c:v>3.7390764999999999E-2</c:v>
                </c:pt>
                <c:pt idx="88752">
                  <c:v>3.7345472999999997E-2</c:v>
                </c:pt>
                <c:pt idx="88753">
                  <c:v>3.7300218000000003E-2</c:v>
                </c:pt>
                <c:pt idx="88754">
                  <c:v>3.7255000000000003E-2</c:v>
                </c:pt>
                <c:pt idx="88755">
                  <c:v>3.7209819999999998E-2</c:v>
                </c:pt>
                <c:pt idx="88756">
                  <c:v>3.7164677E-2</c:v>
                </c:pt>
                <c:pt idx="88757">
                  <c:v>3.7119566999999999E-2</c:v>
                </c:pt>
                <c:pt idx="88758">
                  <c:v>3.7074494999999999E-2</c:v>
                </c:pt>
                <c:pt idx="88759">
                  <c:v>3.702946E-2</c:v>
                </c:pt>
                <c:pt idx="88760">
                  <c:v>3.6984462000000003E-2</c:v>
                </c:pt>
                <c:pt idx="88761">
                  <c:v>3.6939501999999999E-2</c:v>
                </c:pt>
                <c:pt idx="88762">
                  <c:v>3.6894577999999997E-2</c:v>
                </c:pt>
                <c:pt idx="88763">
                  <c:v>3.6849692000000003E-2</c:v>
                </c:pt>
                <c:pt idx="88764">
                  <c:v>3.6804844000000003E-2</c:v>
                </c:pt>
                <c:pt idx="88765">
                  <c:v>3.6760031999999998E-2</c:v>
                </c:pt>
                <c:pt idx="88766">
                  <c:v>3.6715258000000001E-2</c:v>
                </c:pt>
                <c:pt idx="88767">
                  <c:v>3.6670520999999998E-2</c:v>
                </c:pt>
                <c:pt idx="88768">
                  <c:v>3.6625821000000003E-2</c:v>
                </c:pt>
                <c:pt idx="88769">
                  <c:v>3.6581159000000002E-2</c:v>
                </c:pt>
                <c:pt idx="88770">
                  <c:v>3.6536533000000003E-2</c:v>
                </c:pt>
                <c:pt idx="88771">
                  <c:v>3.6491944999999998E-2</c:v>
                </c:pt>
                <c:pt idx="88772">
                  <c:v>3.6447395E-2</c:v>
                </c:pt>
                <c:pt idx="88773">
                  <c:v>3.6402880999999998E-2</c:v>
                </c:pt>
                <c:pt idx="88774">
                  <c:v>3.6358405000000003E-2</c:v>
                </c:pt>
                <c:pt idx="88775">
                  <c:v>3.6313966000000003E-2</c:v>
                </c:pt>
                <c:pt idx="88776">
                  <c:v>3.6269563999999997E-2</c:v>
                </c:pt>
                <c:pt idx="88777">
                  <c:v>3.6225199999999999E-2</c:v>
                </c:pt>
                <c:pt idx="88778">
                  <c:v>3.6180872000000003E-2</c:v>
                </c:pt>
                <c:pt idx="88779">
                  <c:v>3.6136582E-2</c:v>
                </c:pt>
                <c:pt idx="88780">
                  <c:v>3.6092329999999999E-2</c:v>
                </c:pt>
                <c:pt idx="88781">
                  <c:v>3.6048113999999999E-2</c:v>
                </c:pt>
                <c:pt idx="88782">
                  <c:v>3.6003936E-2</c:v>
                </c:pt>
                <c:pt idx="88783">
                  <c:v>3.5959795000000003E-2</c:v>
                </c:pt>
                <c:pt idx="88784">
                  <c:v>3.5915691E-2</c:v>
                </c:pt>
                <c:pt idx="88785">
                  <c:v>3.5871620999999999E-2</c:v>
                </c:pt>
                <c:pt idx="88786">
                  <c:v>3.5827588E-2</c:v>
                </c:pt>
                <c:pt idx="88787">
                  <c:v>3.5783593000000002E-2</c:v>
                </c:pt>
                <c:pt idx="88788">
                  <c:v>3.5739633999999999E-2</c:v>
                </c:pt>
                <c:pt idx="88789">
                  <c:v>3.5695712999999997E-2</c:v>
                </c:pt>
                <c:pt idx="88790">
                  <c:v>3.5651829000000003E-2</c:v>
                </c:pt>
                <c:pt idx="88791">
                  <c:v>3.5607982000000003E-2</c:v>
                </c:pt>
                <c:pt idx="88792">
                  <c:v>3.5564172999999998E-2</c:v>
                </c:pt>
                <c:pt idx="88793">
                  <c:v>3.5520401E-2</c:v>
                </c:pt>
                <c:pt idx="88794">
                  <c:v>3.5476665999999997E-2</c:v>
                </c:pt>
                <c:pt idx="88795">
                  <c:v>3.5432964999999997E-2</c:v>
                </c:pt>
                <c:pt idx="88796">
                  <c:v>3.5389299999999999E-2</c:v>
                </c:pt>
                <c:pt idx="88797">
                  <c:v>3.5345674000000001E-2</c:v>
                </c:pt>
                <c:pt idx="88798">
                  <c:v>3.5302083999999997E-2</c:v>
                </c:pt>
                <c:pt idx="88799">
                  <c:v>3.5258532000000002E-2</c:v>
                </c:pt>
                <c:pt idx="88800">
                  <c:v>3.5215016000000002E-2</c:v>
                </c:pt>
                <c:pt idx="88801">
                  <c:v>3.5185315000000002E-2</c:v>
                </c:pt>
                <c:pt idx="88802">
                  <c:v>3.5154972E-2</c:v>
                </c:pt>
                <c:pt idx="88803">
                  <c:v>3.5124048999999997E-2</c:v>
                </c:pt>
                <c:pt idx="88804">
                  <c:v>3.5092600000000002E-2</c:v>
                </c:pt>
                <c:pt idx="88805">
                  <c:v>3.5060677999999998E-2</c:v>
                </c:pt>
                <c:pt idx="88806">
                  <c:v>3.5028320000000002E-2</c:v>
                </c:pt>
                <c:pt idx="88807">
                  <c:v>3.4995563E-2</c:v>
                </c:pt>
                <c:pt idx="88808">
                  <c:v>3.4962442000000003E-2</c:v>
                </c:pt>
                <c:pt idx="88809">
                  <c:v>3.4928980999999998E-2</c:v>
                </c:pt>
                <c:pt idx="88810">
                  <c:v>3.4895207999999997E-2</c:v>
                </c:pt>
                <c:pt idx="88811">
                  <c:v>3.4861139999999999E-2</c:v>
                </c:pt>
                <c:pt idx="88812">
                  <c:v>3.4826799999999998E-2</c:v>
                </c:pt>
                <c:pt idx="88813">
                  <c:v>3.4792203000000001E-2</c:v>
                </c:pt>
                <c:pt idx="88814">
                  <c:v>3.4757364999999998E-2</c:v>
                </c:pt>
                <c:pt idx="88815">
                  <c:v>3.4722297999999999E-2</c:v>
                </c:pt>
                <c:pt idx="88816">
                  <c:v>3.4687012000000003E-2</c:v>
                </c:pt>
                <c:pt idx="88817">
                  <c:v>3.4651521999999997E-2</c:v>
                </c:pt>
                <c:pt idx="88818">
                  <c:v>3.4615832999999999E-2</c:v>
                </c:pt>
                <c:pt idx="88819">
                  <c:v>3.4579959E-2</c:v>
                </c:pt>
                <c:pt idx="88820">
                  <c:v>3.4543905E-2</c:v>
                </c:pt>
                <c:pt idx="88821">
                  <c:v>3.4507677E-2</c:v>
                </c:pt>
                <c:pt idx="88822">
                  <c:v>3.4471284999999997E-2</c:v>
                </c:pt>
                <c:pt idx="88823">
                  <c:v>3.4434732000000003E-2</c:v>
                </c:pt>
                <c:pt idx="88824">
                  <c:v>3.4398026999999998E-2</c:v>
                </c:pt>
                <c:pt idx="88825">
                  <c:v>3.4361172000000002E-2</c:v>
                </c:pt>
                <c:pt idx="88826">
                  <c:v>3.4324172999999999E-2</c:v>
                </c:pt>
                <c:pt idx="88827">
                  <c:v>3.4287035E-2</c:v>
                </c:pt>
                <c:pt idx="88828">
                  <c:v>3.4249764000000002E-2</c:v>
                </c:pt>
                <c:pt idx="88829">
                  <c:v>3.4212362000000003E-2</c:v>
                </c:pt>
                <c:pt idx="88830">
                  <c:v>3.4174833000000002E-2</c:v>
                </c:pt>
                <c:pt idx="88831">
                  <c:v>3.4137186E-2</c:v>
                </c:pt>
                <c:pt idx="88832">
                  <c:v>3.4099418999999999E-2</c:v>
                </c:pt>
                <c:pt idx="88833">
                  <c:v>3.4061536000000003E-2</c:v>
                </c:pt>
                <c:pt idx="88834">
                  <c:v>3.4023541999999997E-2</c:v>
                </c:pt>
                <c:pt idx="88835">
                  <c:v>3.3985439999999999E-2</c:v>
                </c:pt>
                <c:pt idx="88836">
                  <c:v>3.3947229000000002E-2</c:v>
                </c:pt>
                <c:pt idx="88837">
                  <c:v>3.3908918000000003E-2</c:v>
                </c:pt>
                <c:pt idx="88838">
                  <c:v>3.3870507000000001E-2</c:v>
                </c:pt>
                <c:pt idx="88839">
                  <c:v>3.3831999000000001E-2</c:v>
                </c:pt>
                <c:pt idx="88840">
                  <c:v>3.3793397000000003E-2</c:v>
                </c:pt>
                <c:pt idx="88841">
                  <c:v>3.3754706000000002E-2</c:v>
                </c:pt>
                <c:pt idx="88842">
                  <c:v>3.3715926E-2</c:v>
                </c:pt>
                <c:pt idx="88843">
                  <c:v>3.3677055999999997E-2</c:v>
                </c:pt>
                <c:pt idx="88844">
                  <c:v>3.3638105000000001E-2</c:v>
                </c:pt>
                <c:pt idx="88845">
                  <c:v>3.3599071000000001E-2</c:v>
                </c:pt>
                <c:pt idx="88846">
                  <c:v>3.3559959E-2</c:v>
                </c:pt>
                <c:pt idx="88847">
                  <c:v>3.3520768999999999E-2</c:v>
                </c:pt>
                <c:pt idx="88848">
                  <c:v>3.3481500999999997E-2</c:v>
                </c:pt>
                <c:pt idx="88849">
                  <c:v>3.3442161999999998E-2</c:v>
                </c:pt>
                <c:pt idx="88850">
                  <c:v>3.3402752000000001E-2</c:v>
                </c:pt>
                <c:pt idx="88851">
                  <c:v>3.3363271999999999E-2</c:v>
                </c:pt>
                <c:pt idx="88852">
                  <c:v>3.3323723999999999E-2</c:v>
                </c:pt>
                <c:pt idx="88853">
                  <c:v>3.3284108999999999E-2</c:v>
                </c:pt>
                <c:pt idx="88854">
                  <c:v>3.3244430999999998E-2</c:v>
                </c:pt>
                <c:pt idx="88855">
                  <c:v>3.3204690000000002E-2</c:v>
                </c:pt>
                <c:pt idx="88856">
                  <c:v>3.3164884999999998E-2</c:v>
                </c:pt>
                <c:pt idx="88857">
                  <c:v>3.3125020999999998E-2</c:v>
                </c:pt>
                <c:pt idx="88858">
                  <c:v>3.3085099999999999E-2</c:v>
                </c:pt>
                <c:pt idx="88859">
                  <c:v>3.3045124000000002E-2</c:v>
                </c:pt>
                <c:pt idx="88860">
                  <c:v>3.3005092E-2</c:v>
                </c:pt>
                <c:pt idx="88861">
                  <c:v>3.2965007999999997E-2</c:v>
                </c:pt>
                <c:pt idx="88862">
                  <c:v>3.2924872000000001E-2</c:v>
                </c:pt>
                <c:pt idx="88863">
                  <c:v>3.2884687000000003E-2</c:v>
                </c:pt>
                <c:pt idx="88864">
                  <c:v>3.2844454000000002E-2</c:v>
                </c:pt>
                <c:pt idx="88865">
                  <c:v>3.2804171999999999E-2</c:v>
                </c:pt>
                <c:pt idx="88866">
                  <c:v>3.2763842000000001E-2</c:v>
                </c:pt>
                <c:pt idx="88867">
                  <c:v>3.2723472000000003E-2</c:v>
                </c:pt>
                <c:pt idx="88868">
                  <c:v>3.268306E-2</c:v>
                </c:pt>
                <c:pt idx="88869">
                  <c:v>3.2642606999999997E-2</c:v>
                </c:pt>
                <c:pt idx="88870">
                  <c:v>3.2602116E-2</c:v>
                </c:pt>
                <c:pt idx="88871">
                  <c:v>3.2561589000000002E-2</c:v>
                </c:pt>
                <c:pt idx="88872">
                  <c:v>3.2521028E-2</c:v>
                </c:pt>
                <c:pt idx="88873">
                  <c:v>3.2480434000000002E-2</c:v>
                </c:pt>
                <c:pt idx="88874">
                  <c:v>3.2439806000000002E-2</c:v>
                </c:pt>
                <c:pt idx="88875">
                  <c:v>3.2399148000000003E-2</c:v>
                </c:pt>
                <c:pt idx="88876">
                  <c:v>3.2358459999999999E-2</c:v>
                </c:pt>
                <c:pt idx="88877">
                  <c:v>3.2317743000000003E-2</c:v>
                </c:pt>
                <c:pt idx="88878">
                  <c:v>3.2276999000000001E-2</c:v>
                </c:pt>
                <c:pt idx="88879">
                  <c:v>3.2236229999999998E-2</c:v>
                </c:pt>
                <c:pt idx="88880">
                  <c:v>3.2195434000000002E-2</c:v>
                </c:pt>
                <c:pt idx="88881">
                  <c:v>3.2154611999999999E-2</c:v>
                </c:pt>
                <c:pt idx="88882">
                  <c:v>3.2113768000000001E-2</c:v>
                </c:pt>
                <c:pt idx="88883">
                  <c:v>3.2072902E-2</c:v>
                </c:pt>
                <c:pt idx="88884">
                  <c:v>3.2032012999999998E-2</c:v>
                </c:pt>
                <c:pt idx="88885">
                  <c:v>3.1991102E-2</c:v>
                </c:pt>
                <c:pt idx="88886">
                  <c:v>3.1950171999999999E-2</c:v>
                </c:pt>
                <c:pt idx="88887">
                  <c:v>3.1909224E-2</c:v>
                </c:pt>
                <c:pt idx="88888">
                  <c:v>3.1868256999999997E-2</c:v>
                </c:pt>
                <c:pt idx="88889">
                  <c:v>3.1827270999999997E-2</c:v>
                </c:pt>
                <c:pt idx="88890">
                  <c:v>3.1786269999999998E-2</c:v>
                </c:pt>
                <c:pt idx="88891">
                  <c:v>3.1745255E-2</c:v>
                </c:pt>
                <c:pt idx="88892">
                  <c:v>3.1704225000000003E-2</c:v>
                </c:pt>
                <c:pt idx="88893">
                  <c:v>3.1663179E-2</c:v>
                </c:pt>
                <c:pt idx="88894">
                  <c:v>3.1622118999999997E-2</c:v>
                </c:pt>
                <c:pt idx="88895">
                  <c:v>3.1581048E-2</c:v>
                </c:pt>
                <c:pt idx="88896">
                  <c:v>3.1539965000000003E-2</c:v>
                </c:pt>
                <c:pt idx="88897">
                  <c:v>3.1498867999999999E-2</c:v>
                </c:pt>
                <c:pt idx="88898">
                  <c:v>3.1457763E-2</c:v>
                </c:pt>
                <c:pt idx="88899">
                  <c:v>3.1416646999999999E-2</c:v>
                </c:pt>
                <c:pt idx="88900">
                  <c:v>3.1375519999999997E-2</c:v>
                </c:pt>
                <c:pt idx="88901">
                  <c:v>3.1334384999999999E-2</c:v>
                </c:pt>
                <c:pt idx="88902">
                  <c:v>3.1293242999999998E-2</c:v>
                </c:pt>
                <c:pt idx="88903">
                  <c:v>3.1252090000000003E-2</c:v>
                </c:pt>
                <c:pt idx="88904">
                  <c:v>3.1210931000000001E-2</c:v>
                </c:pt>
                <c:pt idx="88905">
                  <c:v>3.1169767000000001E-2</c:v>
                </c:pt>
                <c:pt idx="88906">
                  <c:v>3.1128594999999998E-2</c:v>
                </c:pt>
                <c:pt idx="88907">
                  <c:v>3.1087419000000002E-2</c:v>
                </c:pt>
                <c:pt idx="88908">
                  <c:v>3.1046238E-2</c:v>
                </c:pt>
                <c:pt idx="88909">
                  <c:v>3.1005053000000001E-2</c:v>
                </c:pt>
                <c:pt idx="88910">
                  <c:v>3.0963862000000002E-2</c:v>
                </c:pt>
                <c:pt idx="88911">
                  <c:v>3.0922669999999999E-2</c:v>
                </c:pt>
                <c:pt idx="88912">
                  <c:v>3.0881473999999999E-2</c:v>
                </c:pt>
                <c:pt idx="88913">
                  <c:v>3.0840276E-2</c:v>
                </c:pt>
                <c:pt idx="88914">
                  <c:v>3.0799076000000002E-2</c:v>
                </c:pt>
                <c:pt idx="88915">
                  <c:v>3.0757874000000001E-2</c:v>
                </c:pt>
                <c:pt idx="88916">
                  <c:v>3.0716673E-2</c:v>
                </c:pt>
                <c:pt idx="88917">
                  <c:v>3.0675469E-2</c:v>
                </c:pt>
                <c:pt idx="88918">
                  <c:v>3.0634267E-2</c:v>
                </c:pt>
                <c:pt idx="88919">
                  <c:v>3.0593065999999999E-2</c:v>
                </c:pt>
                <c:pt idx="88920">
                  <c:v>3.0551864000000001E-2</c:v>
                </c:pt>
                <c:pt idx="88921">
                  <c:v>3.0510664E-2</c:v>
                </c:pt>
                <c:pt idx="88922">
                  <c:v>3.0469466000000001E-2</c:v>
                </c:pt>
                <c:pt idx="88923">
                  <c:v>3.042827E-2</c:v>
                </c:pt>
                <c:pt idx="88924">
                  <c:v>3.0387075999999999E-2</c:v>
                </c:pt>
                <c:pt idx="88925">
                  <c:v>3.0345885E-2</c:v>
                </c:pt>
                <c:pt idx="88926">
                  <c:v>3.0304698000000001E-2</c:v>
                </c:pt>
                <c:pt idx="88927">
                  <c:v>3.0263515000000001E-2</c:v>
                </c:pt>
                <c:pt idx="88928">
                  <c:v>3.0222335999999999E-2</c:v>
                </c:pt>
                <c:pt idx="88929">
                  <c:v>3.0181162000000001E-2</c:v>
                </c:pt>
                <c:pt idx="88930">
                  <c:v>3.0139994E-2</c:v>
                </c:pt>
                <c:pt idx="88931">
                  <c:v>3.0098831E-2</c:v>
                </c:pt>
                <c:pt idx="88932">
                  <c:v>3.0057674E-2</c:v>
                </c:pt>
                <c:pt idx="88933">
                  <c:v>3.0016523E-2</c:v>
                </c:pt>
                <c:pt idx="88934">
                  <c:v>2.9975379E-2</c:v>
                </c:pt>
                <c:pt idx="88935">
                  <c:v>2.9934241E-2</c:v>
                </c:pt>
                <c:pt idx="88936">
                  <c:v>2.9893110000000001E-2</c:v>
                </c:pt>
                <c:pt idx="88937">
                  <c:v>2.9851986E-2</c:v>
                </c:pt>
                <c:pt idx="88938">
                  <c:v>2.981087E-2</c:v>
                </c:pt>
                <c:pt idx="88939">
                  <c:v>2.9769763000000001E-2</c:v>
                </c:pt>
                <c:pt idx="88940">
                  <c:v>2.9728663999999998E-2</c:v>
                </c:pt>
                <c:pt idx="88941">
                  <c:v>2.9687574000000001E-2</c:v>
                </c:pt>
                <c:pt idx="88942">
                  <c:v>2.9646492999999999E-2</c:v>
                </c:pt>
                <c:pt idx="88943">
                  <c:v>2.9605424000000002E-2</c:v>
                </c:pt>
                <c:pt idx="88944">
                  <c:v>2.9564363999999999E-2</c:v>
                </c:pt>
                <c:pt idx="88945">
                  <c:v>2.9523315000000001E-2</c:v>
                </c:pt>
                <c:pt idx="88946">
                  <c:v>2.9482274999999999E-2</c:v>
                </c:pt>
                <c:pt idx="88947">
                  <c:v>2.9441247E-2</c:v>
                </c:pt>
                <c:pt idx="88948">
                  <c:v>2.9400229E-2</c:v>
                </c:pt>
                <c:pt idx="88949">
                  <c:v>2.9359223E-2</c:v>
                </c:pt>
                <c:pt idx="88950">
                  <c:v>2.9318230000000001E-2</c:v>
                </c:pt>
                <c:pt idx="88951">
                  <c:v>2.9277247999999999E-2</c:v>
                </c:pt>
                <c:pt idx="88952">
                  <c:v>2.9236279E-2</c:v>
                </c:pt>
                <c:pt idx="88953">
                  <c:v>2.9195324000000002E-2</c:v>
                </c:pt>
                <c:pt idx="88954">
                  <c:v>2.9154381E-2</c:v>
                </c:pt>
                <c:pt idx="88955">
                  <c:v>2.9113450999999999E-2</c:v>
                </c:pt>
                <c:pt idx="88956">
                  <c:v>2.9072534000000001E-2</c:v>
                </c:pt>
                <c:pt idx="88957">
                  <c:v>2.9031632000000002E-2</c:v>
                </c:pt>
                <c:pt idx="88958">
                  <c:v>2.8990743999999999E-2</c:v>
                </c:pt>
                <c:pt idx="88959">
                  <c:v>2.8949869999999999E-2</c:v>
                </c:pt>
                <c:pt idx="88960">
                  <c:v>2.8909010999999998E-2</c:v>
                </c:pt>
                <c:pt idx="88961">
                  <c:v>2.8868165000000001E-2</c:v>
                </c:pt>
                <c:pt idx="88962">
                  <c:v>2.8827335999999999E-2</c:v>
                </c:pt>
                <c:pt idx="88963">
                  <c:v>2.8786520999999999E-2</c:v>
                </c:pt>
                <c:pt idx="88964">
                  <c:v>2.8745722000000001E-2</c:v>
                </c:pt>
                <c:pt idx="88965">
                  <c:v>2.8704938999999999E-2</c:v>
                </c:pt>
                <c:pt idx="88966">
                  <c:v>2.8664172000000002E-2</c:v>
                </c:pt>
                <c:pt idx="88967">
                  <c:v>2.8623421E-2</c:v>
                </c:pt>
                <c:pt idx="88968">
                  <c:v>2.8582686999999999E-2</c:v>
                </c:pt>
                <c:pt idx="88969">
                  <c:v>2.8541969E-2</c:v>
                </c:pt>
                <c:pt idx="88970">
                  <c:v>2.8501268E-2</c:v>
                </c:pt>
                <c:pt idx="88971">
                  <c:v>2.8460586E-2</c:v>
                </c:pt>
                <c:pt idx="88972">
                  <c:v>2.8419921000000001E-2</c:v>
                </c:pt>
                <c:pt idx="88973">
                  <c:v>2.8379274999999999E-2</c:v>
                </c:pt>
                <c:pt idx="88974">
                  <c:v>2.8338644999999999E-2</c:v>
                </c:pt>
                <c:pt idx="88975">
                  <c:v>2.8298033E-2</c:v>
                </c:pt>
                <c:pt idx="88976">
                  <c:v>2.8257441000000001E-2</c:v>
                </c:pt>
                <c:pt idx="88977">
                  <c:v>2.8216867E-2</c:v>
                </c:pt>
                <c:pt idx="88978">
                  <c:v>2.8176310999999999E-2</c:v>
                </c:pt>
                <c:pt idx="88979">
                  <c:v>2.8135777000000001E-2</c:v>
                </c:pt>
                <c:pt idx="88980">
                  <c:v>2.809526E-2</c:v>
                </c:pt>
                <c:pt idx="88981">
                  <c:v>2.8054763E-2</c:v>
                </c:pt>
                <c:pt idx="88982">
                  <c:v>2.8014285E-2</c:v>
                </c:pt>
                <c:pt idx="88983">
                  <c:v>2.7973828999999999E-2</c:v>
                </c:pt>
                <c:pt idx="88984">
                  <c:v>2.7933390999999998E-2</c:v>
                </c:pt>
                <c:pt idx="88985">
                  <c:v>2.7892973000000001E-2</c:v>
                </c:pt>
                <c:pt idx="88986">
                  <c:v>2.7852576E-2</c:v>
                </c:pt>
                <c:pt idx="88987">
                  <c:v>2.7812199999999999E-2</c:v>
                </c:pt>
                <c:pt idx="88988">
                  <c:v>2.7771845E-2</c:v>
                </c:pt>
                <c:pt idx="88989">
                  <c:v>2.7731512E-2</c:v>
                </c:pt>
                <c:pt idx="88990">
                  <c:v>2.7691199999999999E-2</c:v>
                </c:pt>
                <c:pt idx="88991">
                  <c:v>2.7650909000000001E-2</c:v>
                </c:pt>
                <c:pt idx="88992">
                  <c:v>2.7610640999999998E-2</c:v>
                </c:pt>
                <c:pt idx="88993">
                  <c:v>2.7570395000000001E-2</c:v>
                </c:pt>
                <c:pt idx="88994">
                  <c:v>2.7530169E-2</c:v>
                </c:pt>
                <c:pt idx="88995">
                  <c:v>2.7489966000000001E-2</c:v>
                </c:pt>
                <c:pt idx="88996">
                  <c:v>2.7449785000000001E-2</c:v>
                </c:pt>
                <c:pt idx="88997">
                  <c:v>2.7409625999999999E-2</c:v>
                </c:pt>
                <c:pt idx="88998">
                  <c:v>2.7369491999999999E-2</c:v>
                </c:pt>
                <c:pt idx="88999">
                  <c:v>2.732938E-2</c:v>
                </c:pt>
                <c:pt idx="89000">
                  <c:v>2.7289290000000001E-2</c:v>
                </c:pt>
                <c:pt idx="89001">
                  <c:v>2.7249223999999999E-2</c:v>
                </c:pt>
                <c:pt idx="89002">
                  <c:v>2.7209180999999999E-2</c:v>
                </c:pt>
                <c:pt idx="89003">
                  <c:v>2.7169162E-2</c:v>
                </c:pt>
                <c:pt idx="89004">
                  <c:v>2.7129167999999999E-2</c:v>
                </c:pt>
                <c:pt idx="89005">
                  <c:v>2.7089195E-2</c:v>
                </c:pt>
                <c:pt idx="89006">
                  <c:v>2.7049246999999998E-2</c:v>
                </c:pt>
                <c:pt idx="89007">
                  <c:v>2.7009325000000001E-2</c:v>
                </c:pt>
                <c:pt idx="89008">
                  <c:v>2.6969427000000001E-2</c:v>
                </c:pt>
                <c:pt idx="89009">
                  <c:v>2.6929554000000001E-2</c:v>
                </c:pt>
                <c:pt idx="89010">
                  <c:v>2.6889704E-2</c:v>
                </c:pt>
                <c:pt idx="89011">
                  <c:v>2.6849880999999999E-2</c:v>
                </c:pt>
                <c:pt idx="89012">
                  <c:v>2.6810081999999999E-2</c:v>
                </c:pt>
                <c:pt idx="89013">
                  <c:v>2.6770308999999999E-2</c:v>
                </c:pt>
                <c:pt idx="89014">
                  <c:v>2.6730561999999999E-2</c:v>
                </c:pt>
                <c:pt idx="89015">
                  <c:v>2.6690839000000001E-2</c:v>
                </c:pt>
                <c:pt idx="89016">
                  <c:v>2.6651141999999999E-2</c:v>
                </c:pt>
                <c:pt idx="89017">
                  <c:v>2.6611472000000001E-2</c:v>
                </c:pt>
                <c:pt idx="89018">
                  <c:v>2.6571826999999999E-2</c:v>
                </c:pt>
                <c:pt idx="89019">
                  <c:v>2.6532209000000001E-2</c:v>
                </c:pt>
                <c:pt idx="89020">
                  <c:v>2.6492616E-2</c:v>
                </c:pt>
                <c:pt idx="89021">
                  <c:v>2.6453049999999999E-2</c:v>
                </c:pt>
                <c:pt idx="89022">
                  <c:v>2.6413511000000001E-2</c:v>
                </c:pt>
                <c:pt idx="89023">
                  <c:v>2.6373998999999999E-2</c:v>
                </c:pt>
                <c:pt idx="89024">
                  <c:v>2.6334513E-2</c:v>
                </c:pt>
                <c:pt idx="89025">
                  <c:v>2.6295055000000001E-2</c:v>
                </c:pt>
                <c:pt idx="89026">
                  <c:v>2.6255622999999999E-2</c:v>
                </c:pt>
                <c:pt idx="89027">
                  <c:v>2.6216217999999999E-2</c:v>
                </c:pt>
                <c:pt idx="89028">
                  <c:v>2.6176841999999999E-2</c:v>
                </c:pt>
                <c:pt idx="89029">
                  <c:v>2.6137491999999998E-2</c:v>
                </c:pt>
                <c:pt idx="89030">
                  <c:v>2.6098169000000001E-2</c:v>
                </c:pt>
                <c:pt idx="89031">
                  <c:v>2.6058874999999999E-2</c:v>
                </c:pt>
                <c:pt idx="89032">
                  <c:v>2.6019608999999999E-2</c:v>
                </c:pt>
                <c:pt idx="89033">
                  <c:v>2.5980369999999999E-2</c:v>
                </c:pt>
                <c:pt idx="89034">
                  <c:v>2.5941160000000001E-2</c:v>
                </c:pt>
                <c:pt idx="89035">
                  <c:v>2.5901977E-2</c:v>
                </c:pt>
                <c:pt idx="89036">
                  <c:v>2.5862822000000001E-2</c:v>
                </c:pt>
                <c:pt idx="89037">
                  <c:v>2.5823696E-2</c:v>
                </c:pt>
                <c:pt idx="89038">
                  <c:v>2.5784598999999998E-2</c:v>
                </c:pt>
                <c:pt idx="89039">
                  <c:v>2.5745529999999999E-2</c:v>
                </c:pt>
                <c:pt idx="89040">
                  <c:v>2.5706491000000001E-2</c:v>
                </c:pt>
                <c:pt idx="89041">
                  <c:v>2.5667479E-2</c:v>
                </c:pt>
                <c:pt idx="89042">
                  <c:v>2.5628498E-2</c:v>
                </c:pt>
                <c:pt idx="89043">
                  <c:v>2.5589546000000001E-2</c:v>
                </c:pt>
                <c:pt idx="89044">
                  <c:v>2.5550621999999999E-2</c:v>
                </c:pt>
                <c:pt idx="89045">
                  <c:v>2.5511729E-2</c:v>
                </c:pt>
                <c:pt idx="89046">
                  <c:v>2.5472865000000001E-2</c:v>
                </c:pt>
                <c:pt idx="89047">
                  <c:v>2.543403E-2</c:v>
                </c:pt>
                <c:pt idx="89048">
                  <c:v>2.5395226E-2</c:v>
                </c:pt>
                <c:pt idx="89049">
                  <c:v>2.5356450999999999E-2</c:v>
                </c:pt>
                <c:pt idx="89050">
                  <c:v>2.5317705999999999E-2</c:v>
                </c:pt>
                <c:pt idx="89051">
                  <c:v>2.5278991000000001E-2</c:v>
                </c:pt>
                <c:pt idx="89052">
                  <c:v>2.5240306000000001E-2</c:v>
                </c:pt>
                <c:pt idx="89053">
                  <c:v>2.5201652000000001E-2</c:v>
                </c:pt>
                <c:pt idx="89054">
                  <c:v>2.5163028E-2</c:v>
                </c:pt>
                <c:pt idx="89055">
                  <c:v>2.5124434000000001E-2</c:v>
                </c:pt>
                <c:pt idx="89056">
                  <c:v>2.5085871999999999E-2</c:v>
                </c:pt>
                <c:pt idx="89057">
                  <c:v>2.5047341000000001E-2</c:v>
                </c:pt>
                <c:pt idx="89058">
                  <c:v>2.5008840000000001E-2</c:v>
                </c:pt>
                <c:pt idx="89059">
                  <c:v>2.4970371000000002E-2</c:v>
                </c:pt>
                <c:pt idx="89060">
                  <c:v>2.4931932E-2</c:v>
                </c:pt>
                <c:pt idx="89061">
                  <c:v>2.4893524E-2</c:v>
                </c:pt>
                <c:pt idx="89062">
                  <c:v>2.4855148000000001E-2</c:v>
                </c:pt>
                <c:pt idx="89063">
                  <c:v>2.4816801999999999E-2</c:v>
                </c:pt>
                <c:pt idx="89064">
                  <c:v>2.4778486999999998E-2</c:v>
                </c:pt>
                <c:pt idx="89065">
                  <c:v>2.4740203999999998E-2</c:v>
                </c:pt>
                <c:pt idx="89066">
                  <c:v>2.4701952999999999E-2</c:v>
                </c:pt>
                <c:pt idx="89067">
                  <c:v>2.4663733E-2</c:v>
                </c:pt>
                <c:pt idx="89068">
                  <c:v>2.4625544999999999E-2</c:v>
                </c:pt>
                <c:pt idx="89069">
                  <c:v>2.4587389000000001E-2</c:v>
                </c:pt>
                <c:pt idx="89070">
                  <c:v>2.4549264000000001E-2</c:v>
                </c:pt>
                <c:pt idx="89071">
                  <c:v>2.4511172000000001E-2</c:v>
                </c:pt>
                <c:pt idx="89072">
                  <c:v>2.4473109999999999E-2</c:v>
                </c:pt>
                <c:pt idx="89073">
                  <c:v>2.4435082E-2</c:v>
                </c:pt>
                <c:pt idx="89074">
                  <c:v>2.4397085999999998E-2</c:v>
                </c:pt>
                <c:pt idx="89075">
                  <c:v>2.4359123999999999E-2</c:v>
                </c:pt>
                <c:pt idx="89076">
                  <c:v>2.4321193000000001E-2</c:v>
                </c:pt>
                <c:pt idx="89077">
                  <c:v>2.4283294E-2</c:v>
                </c:pt>
                <c:pt idx="89078">
                  <c:v>2.4245427999999999E-2</c:v>
                </c:pt>
                <c:pt idx="89079">
                  <c:v>2.4207596000000001E-2</c:v>
                </c:pt>
                <c:pt idx="89080">
                  <c:v>2.4169795000000001E-2</c:v>
                </c:pt>
                <c:pt idx="89081">
                  <c:v>2.4132028E-2</c:v>
                </c:pt>
                <c:pt idx="89082">
                  <c:v>2.4094292999999999E-2</c:v>
                </c:pt>
                <c:pt idx="89083">
                  <c:v>2.4056590999999999E-2</c:v>
                </c:pt>
                <c:pt idx="89084">
                  <c:v>2.4018923000000001E-2</c:v>
                </c:pt>
                <c:pt idx="89085">
                  <c:v>2.3981286000000001E-2</c:v>
                </c:pt>
                <c:pt idx="89086">
                  <c:v>2.3943683E-2</c:v>
                </c:pt>
                <c:pt idx="89087">
                  <c:v>2.3906113999999999E-2</c:v>
                </c:pt>
                <c:pt idx="89088">
                  <c:v>2.3868578000000001E-2</c:v>
                </c:pt>
                <c:pt idx="89089">
                  <c:v>2.3831073000000001E-2</c:v>
                </c:pt>
                <c:pt idx="89090">
                  <c:v>2.3793602000000001E-2</c:v>
                </c:pt>
                <c:pt idx="89091">
                  <c:v>2.3756164999999999E-2</c:v>
                </c:pt>
                <c:pt idx="89092">
                  <c:v>2.3718763E-2</c:v>
                </c:pt>
                <c:pt idx="89093">
                  <c:v>2.3681395000000001E-2</c:v>
                </c:pt>
                <c:pt idx="89094">
                  <c:v>2.3644060000000001E-2</c:v>
                </c:pt>
                <c:pt idx="89095">
                  <c:v>2.3606759000000001E-2</c:v>
                </c:pt>
                <c:pt idx="89096">
                  <c:v>2.3569491000000001E-2</c:v>
                </c:pt>
                <c:pt idx="89097">
                  <c:v>2.3532256000000001E-2</c:v>
                </c:pt>
                <c:pt idx="89098">
                  <c:v>2.3495057999999999E-2</c:v>
                </c:pt>
                <c:pt idx="89099">
                  <c:v>2.3457892000000001E-2</c:v>
                </c:pt>
                <c:pt idx="89100">
                  <c:v>2.3420759999999999E-2</c:v>
                </c:pt>
                <c:pt idx="89101">
                  <c:v>2.3383663999999998E-2</c:v>
                </c:pt>
                <c:pt idx="89102">
                  <c:v>2.3346601000000002E-2</c:v>
                </c:pt>
                <c:pt idx="89103">
                  <c:v>2.3309574E-2</c:v>
                </c:pt>
                <c:pt idx="89104">
                  <c:v>2.3272580000000001E-2</c:v>
                </c:pt>
                <c:pt idx="89105">
                  <c:v>2.3235618999999999E-2</c:v>
                </c:pt>
                <c:pt idx="89106">
                  <c:v>2.3198693999999999E-2</c:v>
                </c:pt>
                <c:pt idx="89107">
                  <c:v>2.3161801999999999E-2</c:v>
                </c:pt>
                <c:pt idx="89108">
                  <c:v>2.3124946E-2</c:v>
                </c:pt>
                <c:pt idx="89109">
                  <c:v>2.3088124000000002E-2</c:v>
                </c:pt>
                <c:pt idx="89110">
                  <c:v>2.3051335999999999E-2</c:v>
                </c:pt>
                <c:pt idx="89111">
                  <c:v>2.3014585000000001E-2</c:v>
                </c:pt>
                <c:pt idx="89112">
                  <c:v>2.2977867999999999E-2</c:v>
                </c:pt>
                <c:pt idx="89113">
                  <c:v>2.2941186999999998E-2</c:v>
                </c:pt>
                <c:pt idx="89114">
                  <c:v>2.2904539000000002E-2</c:v>
                </c:pt>
                <c:pt idx="89115">
                  <c:v>2.2867927E-2</c:v>
                </c:pt>
                <c:pt idx="89116">
                  <c:v>2.2831351E-2</c:v>
                </c:pt>
                <c:pt idx="89117">
                  <c:v>2.2794808999999999E-2</c:v>
                </c:pt>
                <c:pt idx="89118">
                  <c:v>2.2758301000000002E-2</c:v>
                </c:pt>
                <c:pt idx="89119">
                  <c:v>2.2721828999999999E-2</c:v>
                </c:pt>
                <c:pt idx="89120">
                  <c:v>2.2685391999999999E-2</c:v>
                </c:pt>
                <c:pt idx="89121">
                  <c:v>2.2648990000000001E-2</c:v>
                </c:pt>
                <c:pt idx="89122">
                  <c:v>2.2612624000000001E-2</c:v>
                </c:pt>
                <c:pt idx="89123">
                  <c:v>2.2576293000000001E-2</c:v>
                </c:pt>
                <c:pt idx="89124">
                  <c:v>2.2539999000000002E-2</c:v>
                </c:pt>
                <c:pt idx="89125">
                  <c:v>2.2503741000000001E-2</c:v>
                </c:pt>
                <c:pt idx="89126">
                  <c:v>2.2467517999999999E-2</c:v>
                </c:pt>
                <c:pt idx="89127">
                  <c:v>2.2431330999999999E-2</c:v>
                </c:pt>
                <c:pt idx="89128">
                  <c:v>2.2395179000000001E-2</c:v>
                </c:pt>
                <c:pt idx="89129">
                  <c:v>2.2359061999999999E-2</c:v>
                </c:pt>
                <c:pt idx="89130">
                  <c:v>2.2322980999999999E-2</c:v>
                </c:pt>
                <c:pt idx="89131">
                  <c:v>2.2286935000000001E-2</c:v>
                </c:pt>
                <c:pt idx="89132">
                  <c:v>2.2250926000000001E-2</c:v>
                </c:pt>
                <c:pt idx="89133">
                  <c:v>2.2214952999999999E-2</c:v>
                </c:pt>
                <c:pt idx="89134">
                  <c:v>2.2179015E-2</c:v>
                </c:pt>
                <c:pt idx="89135">
                  <c:v>2.2143113999999998E-2</c:v>
                </c:pt>
                <c:pt idx="89136">
                  <c:v>2.2107248999999999E-2</c:v>
                </c:pt>
                <c:pt idx="89137">
                  <c:v>2.2071418999999998E-2</c:v>
                </c:pt>
                <c:pt idx="89138">
                  <c:v>2.2035626999999999E-2</c:v>
                </c:pt>
                <c:pt idx="89139">
                  <c:v>2.1999868999999998E-2</c:v>
                </c:pt>
                <c:pt idx="89140">
                  <c:v>2.1964150000000002E-2</c:v>
                </c:pt>
                <c:pt idx="89141">
                  <c:v>2.1928465000000001E-2</c:v>
                </c:pt>
                <c:pt idx="89142">
                  <c:v>2.1892818000000001E-2</c:v>
                </c:pt>
                <c:pt idx="89143">
                  <c:v>2.1857206000000001E-2</c:v>
                </c:pt>
                <c:pt idx="89144">
                  <c:v>2.1821631000000001E-2</c:v>
                </c:pt>
                <c:pt idx="89145">
                  <c:v>2.1786092E-2</c:v>
                </c:pt>
                <c:pt idx="89146">
                  <c:v>2.175059E-2</c:v>
                </c:pt>
                <c:pt idx="89147">
                  <c:v>2.1715122999999999E-2</c:v>
                </c:pt>
                <c:pt idx="89148">
                  <c:v>2.1679692E-2</c:v>
                </c:pt>
                <c:pt idx="89149">
                  <c:v>2.1644297999999999E-2</c:v>
                </c:pt>
                <c:pt idx="89150">
                  <c:v>2.1608941E-2</c:v>
                </c:pt>
                <c:pt idx="89151">
                  <c:v>2.1573622000000001E-2</c:v>
                </c:pt>
                <c:pt idx="89152">
                  <c:v>2.1538338000000001E-2</c:v>
                </c:pt>
                <c:pt idx="89153">
                  <c:v>2.1503090999999998E-2</c:v>
                </c:pt>
                <c:pt idx="89154">
                  <c:v>2.1467881000000001E-2</c:v>
                </c:pt>
                <c:pt idx="89155">
                  <c:v>2.1432709000000001E-2</c:v>
                </c:pt>
                <c:pt idx="89156">
                  <c:v>2.1397573999999999E-2</c:v>
                </c:pt>
                <c:pt idx="89157">
                  <c:v>2.1362475999999998E-2</c:v>
                </c:pt>
                <c:pt idx="89158">
                  <c:v>2.1327413999999999E-2</c:v>
                </c:pt>
                <c:pt idx="89159">
                  <c:v>2.1292387999999999E-2</c:v>
                </c:pt>
                <c:pt idx="89160">
                  <c:v>2.1257400999999999E-2</c:v>
                </c:pt>
                <c:pt idx="89161">
                  <c:v>2.122245E-2</c:v>
                </c:pt>
                <c:pt idx="89162">
                  <c:v>2.1187536E-2</c:v>
                </c:pt>
                <c:pt idx="89163">
                  <c:v>2.115266E-2</c:v>
                </c:pt>
                <c:pt idx="89164">
                  <c:v>2.1117818999999999E-2</c:v>
                </c:pt>
                <c:pt idx="89165">
                  <c:v>2.1083016E-2</c:v>
                </c:pt>
                <c:pt idx="89166">
                  <c:v>2.1048250000000001E-2</c:v>
                </c:pt>
                <c:pt idx="89167">
                  <c:v>2.1013521E-2</c:v>
                </c:pt>
                <c:pt idx="89168">
                  <c:v>2.0978829000000001E-2</c:v>
                </c:pt>
                <c:pt idx="89169">
                  <c:v>2.0944173999999999E-2</c:v>
                </c:pt>
                <c:pt idx="89170">
                  <c:v>2.0909556999999999E-2</c:v>
                </c:pt>
                <c:pt idx="89171">
                  <c:v>2.0874976999999999E-2</c:v>
                </c:pt>
                <c:pt idx="89172">
                  <c:v>2.0840434000000001E-2</c:v>
                </c:pt>
                <c:pt idx="89173">
                  <c:v>2.0805929000000001E-2</c:v>
                </c:pt>
                <c:pt idx="89174">
                  <c:v>2.0771462000000001E-2</c:v>
                </c:pt>
                <c:pt idx="89175">
                  <c:v>2.0737032999999998E-2</c:v>
                </c:pt>
                <c:pt idx="89176">
                  <c:v>2.0702641000000001E-2</c:v>
                </c:pt>
                <c:pt idx="89177">
                  <c:v>2.0668287E-2</c:v>
                </c:pt>
                <c:pt idx="89178">
                  <c:v>2.0633968999999999E-2</c:v>
                </c:pt>
                <c:pt idx="89179">
                  <c:v>2.0599689000000001E-2</c:v>
                </c:pt>
                <c:pt idx="89180">
                  <c:v>2.0565446000000001E-2</c:v>
                </c:pt>
                <c:pt idx="89181">
                  <c:v>2.0531240999999999E-2</c:v>
                </c:pt>
                <c:pt idx="89182">
                  <c:v>2.0497072000000002E-2</c:v>
                </c:pt>
                <c:pt idx="89183">
                  <c:v>2.0462940999999998E-2</c:v>
                </c:pt>
                <c:pt idx="89184">
                  <c:v>2.0428848999999999E-2</c:v>
                </c:pt>
                <c:pt idx="89185">
                  <c:v>2.0394795E-2</c:v>
                </c:pt>
                <c:pt idx="89186">
                  <c:v>2.0360777E-2</c:v>
                </c:pt>
                <c:pt idx="89187">
                  <c:v>2.0326797000000001E-2</c:v>
                </c:pt>
                <c:pt idx="89188">
                  <c:v>2.0292853999999999E-2</c:v>
                </c:pt>
                <c:pt idx="89189">
                  <c:v>2.0258950000000001E-2</c:v>
                </c:pt>
                <c:pt idx="89190">
                  <c:v>2.0225083000000001E-2</c:v>
                </c:pt>
                <c:pt idx="89191">
                  <c:v>2.0191253999999999E-2</c:v>
                </c:pt>
                <c:pt idx="89192">
                  <c:v>2.0157462000000001E-2</c:v>
                </c:pt>
                <c:pt idx="89193">
                  <c:v>2.0123709E-2</c:v>
                </c:pt>
                <c:pt idx="89194">
                  <c:v>2.0089993E-2</c:v>
                </c:pt>
                <c:pt idx="89195">
                  <c:v>2.0056315000000002E-2</c:v>
                </c:pt>
                <c:pt idx="89196">
                  <c:v>2.0022675E-2</c:v>
                </c:pt>
                <c:pt idx="89197">
                  <c:v>1.9989073E-2</c:v>
                </c:pt>
                <c:pt idx="89198">
                  <c:v>1.9955509999999999E-2</c:v>
                </c:pt>
                <c:pt idx="89199">
                  <c:v>1.9921985E-2</c:v>
                </c:pt>
                <c:pt idx="89200">
                  <c:v>1.9888495999999999E-2</c:v>
                </c:pt>
                <c:pt idx="89201">
                  <c:v>1.9855045000000002E-2</c:v>
                </c:pt>
                <c:pt idx="89202">
                  <c:v>1.9821633000000002E-2</c:v>
                </c:pt>
                <c:pt idx="89203">
                  <c:v>1.9788258E-2</c:v>
                </c:pt>
                <c:pt idx="89204">
                  <c:v>1.9754919999999999E-2</c:v>
                </c:pt>
                <c:pt idx="89205">
                  <c:v>1.9721622000000001E-2</c:v>
                </c:pt>
                <c:pt idx="89206">
                  <c:v>1.9688359999999999E-2</c:v>
                </c:pt>
                <c:pt idx="89207">
                  <c:v>1.9655137999999999E-2</c:v>
                </c:pt>
                <c:pt idx="89208">
                  <c:v>1.9621953000000001E-2</c:v>
                </c:pt>
                <c:pt idx="89209">
                  <c:v>1.9588807999999999E-2</c:v>
                </c:pt>
                <c:pt idx="89210">
                  <c:v>1.9555698999999999E-2</c:v>
                </c:pt>
                <c:pt idx="89211">
                  <c:v>1.9522629999999999E-2</c:v>
                </c:pt>
                <c:pt idx="89212">
                  <c:v>1.9489598E-2</c:v>
                </c:pt>
                <c:pt idx="89213">
                  <c:v>1.9456602999999999E-2</c:v>
                </c:pt>
                <c:pt idx="89214">
                  <c:v>1.9423646999999999E-2</c:v>
                </c:pt>
                <c:pt idx="89215">
                  <c:v>1.9390727999999999E-2</c:v>
                </c:pt>
                <c:pt idx="89216">
                  <c:v>1.9357849E-2</c:v>
                </c:pt>
                <c:pt idx="89217">
                  <c:v>1.9325009000000001E-2</c:v>
                </c:pt>
                <c:pt idx="89218">
                  <c:v>1.9292205999999999E-2</c:v>
                </c:pt>
                <c:pt idx="89219">
                  <c:v>1.9259442000000002E-2</c:v>
                </c:pt>
                <c:pt idx="89220">
                  <c:v>1.9226714999999998E-2</c:v>
                </c:pt>
                <c:pt idx="89221">
                  <c:v>1.9194026999999999E-2</c:v>
                </c:pt>
                <c:pt idx="89222">
                  <c:v>1.9161377E-2</c:v>
                </c:pt>
                <c:pt idx="89223">
                  <c:v>1.9128765999999998E-2</c:v>
                </c:pt>
                <c:pt idx="89224">
                  <c:v>1.9096194E-2</c:v>
                </c:pt>
                <c:pt idx="89225">
                  <c:v>1.9063659E-2</c:v>
                </c:pt>
                <c:pt idx="89226">
                  <c:v>1.9031163E-2</c:v>
                </c:pt>
                <c:pt idx="89227">
                  <c:v>1.8998705000000001E-2</c:v>
                </c:pt>
                <c:pt idx="89228">
                  <c:v>1.8966285999999999E-2</c:v>
                </c:pt>
                <c:pt idx="89229">
                  <c:v>1.8933902999999998E-2</c:v>
                </c:pt>
                <c:pt idx="89230">
                  <c:v>1.8901560000000001E-2</c:v>
                </c:pt>
                <c:pt idx="89231">
                  <c:v>1.8869257E-2</c:v>
                </c:pt>
                <c:pt idx="89232">
                  <c:v>1.8836990000000001E-2</c:v>
                </c:pt>
                <c:pt idx="89233">
                  <c:v>1.8804762999999999E-2</c:v>
                </c:pt>
                <c:pt idx="89234">
                  <c:v>1.8772572000000001E-2</c:v>
                </c:pt>
                <c:pt idx="89235">
                  <c:v>1.8740421E-2</c:v>
                </c:pt>
                <c:pt idx="89236">
                  <c:v>1.8708307E-2</c:v>
                </c:pt>
                <c:pt idx="89237">
                  <c:v>1.8676233E-2</c:v>
                </c:pt>
                <c:pt idx="89238">
                  <c:v>1.8644194999999999E-2</c:v>
                </c:pt>
                <c:pt idx="89239">
                  <c:v>1.8612197E-2</c:v>
                </c:pt>
                <c:pt idx="89240">
                  <c:v>1.8580236999999999E-2</c:v>
                </c:pt>
                <c:pt idx="89241">
                  <c:v>1.8548314999999999E-2</c:v>
                </c:pt>
                <c:pt idx="89242">
                  <c:v>1.8516431999999999E-2</c:v>
                </c:pt>
                <c:pt idx="89243">
                  <c:v>1.8484588999999999E-2</c:v>
                </c:pt>
                <c:pt idx="89244">
                  <c:v>1.8452782000000001E-2</c:v>
                </c:pt>
                <c:pt idx="89245">
                  <c:v>1.8421014999999999E-2</c:v>
                </c:pt>
                <c:pt idx="89246">
                  <c:v>1.8389284999999998E-2</c:v>
                </c:pt>
                <c:pt idx="89247">
                  <c:v>1.8357594000000001E-2</c:v>
                </c:pt>
                <c:pt idx="89248">
                  <c:v>1.8325942000000001E-2</c:v>
                </c:pt>
                <c:pt idx="89249">
                  <c:v>1.8294326999999999E-2</c:v>
                </c:pt>
                <c:pt idx="89250">
                  <c:v>1.8262751000000001E-2</c:v>
                </c:pt>
                <c:pt idx="89251">
                  <c:v>1.8231214999999999E-2</c:v>
                </c:pt>
                <c:pt idx="89252">
                  <c:v>1.8199716000000001E-2</c:v>
                </c:pt>
                <c:pt idx="89253">
                  <c:v>1.8168256000000001E-2</c:v>
                </c:pt>
                <c:pt idx="89254">
                  <c:v>1.8136833000000002E-2</c:v>
                </c:pt>
                <c:pt idx="89255">
                  <c:v>1.8105448999999999E-2</c:v>
                </c:pt>
                <c:pt idx="89256">
                  <c:v>1.8074105E-2</c:v>
                </c:pt>
                <c:pt idx="89257">
                  <c:v>1.8042796999999999E-2</c:v>
                </c:pt>
                <c:pt idx="89258">
                  <c:v>1.8011528999999998E-2</c:v>
                </c:pt>
                <c:pt idx="89259">
                  <c:v>1.7980297999999999E-2</c:v>
                </c:pt>
                <c:pt idx="89260">
                  <c:v>1.7949105999999999E-2</c:v>
                </c:pt>
                <c:pt idx="89261">
                  <c:v>1.7917953E-2</c:v>
                </c:pt>
                <c:pt idx="89262">
                  <c:v>1.7886837999999999E-2</c:v>
                </c:pt>
                <c:pt idx="89263">
                  <c:v>1.7855762000000001E-2</c:v>
                </c:pt>
                <c:pt idx="89264">
                  <c:v>1.7824724E-2</c:v>
                </c:pt>
                <c:pt idx="89265">
                  <c:v>1.7793725999999999E-2</c:v>
                </c:pt>
                <c:pt idx="89266">
                  <c:v>1.7762765E-2</c:v>
                </c:pt>
                <c:pt idx="89267">
                  <c:v>1.7731844E-2</c:v>
                </c:pt>
                <c:pt idx="89268">
                  <c:v>1.7700961000000001E-2</c:v>
                </c:pt>
                <c:pt idx="89269">
                  <c:v>1.7670115E-2</c:v>
                </c:pt>
                <c:pt idx="89270">
                  <c:v>1.7639308999999999E-2</c:v>
                </c:pt>
                <c:pt idx="89271">
                  <c:v>1.7608542000000001E-2</c:v>
                </c:pt>
                <c:pt idx="89272">
                  <c:v>1.7577812000000002E-2</c:v>
                </c:pt>
                <c:pt idx="89273">
                  <c:v>1.7547120999999999E-2</c:v>
                </c:pt>
                <c:pt idx="89274">
                  <c:v>1.7516468E-2</c:v>
                </c:pt>
                <c:pt idx="89275">
                  <c:v>1.7485852999999999E-2</c:v>
                </c:pt>
                <c:pt idx="89276">
                  <c:v>1.7455278000000001E-2</c:v>
                </c:pt>
                <c:pt idx="89277">
                  <c:v>1.7424740000000001E-2</c:v>
                </c:pt>
                <c:pt idx="89278">
                  <c:v>1.7394241000000001E-2</c:v>
                </c:pt>
                <c:pt idx="89279">
                  <c:v>1.7363780999999998E-2</c:v>
                </c:pt>
                <c:pt idx="89280">
                  <c:v>1.7333359E-2</c:v>
                </c:pt>
                <c:pt idx="89281">
                  <c:v>1.7302975000000002E-2</c:v>
                </c:pt>
                <c:pt idx="89282">
                  <c:v>1.7272629000000001E-2</c:v>
                </c:pt>
                <c:pt idx="89283">
                  <c:v>1.7242322000000001E-2</c:v>
                </c:pt>
                <c:pt idx="89284">
                  <c:v>1.7212054000000001E-2</c:v>
                </c:pt>
                <c:pt idx="89285">
                  <c:v>1.7181822999999999E-2</c:v>
                </c:pt>
                <c:pt idx="89286">
                  <c:v>1.7151631000000001E-2</c:v>
                </c:pt>
                <c:pt idx="89287">
                  <c:v>1.7121478999999998E-2</c:v>
                </c:pt>
                <c:pt idx="89288">
                  <c:v>1.7091364000000001E-2</c:v>
                </c:pt>
                <c:pt idx="89289">
                  <c:v>1.7061288000000001E-2</c:v>
                </c:pt>
                <c:pt idx="89290">
                  <c:v>1.7031251000000001E-2</c:v>
                </c:pt>
                <c:pt idx="89291">
                  <c:v>1.7001250999999998E-2</c:v>
                </c:pt>
                <c:pt idx="89292">
                  <c:v>1.697129E-2</c:v>
                </c:pt>
                <c:pt idx="89293">
                  <c:v>1.6941366999999999E-2</c:v>
                </c:pt>
                <c:pt idx="89294">
                  <c:v>1.6911481999999999E-2</c:v>
                </c:pt>
                <c:pt idx="89295">
                  <c:v>1.6881637000000001E-2</c:v>
                </c:pt>
                <c:pt idx="89296">
                  <c:v>1.6851828999999999E-2</c:v>
                </c:pt>
                <c:pt idx="89297">
                  <c:v>1.6822060999999999E-2</c:v>
                </c:pt>
                <c:pt idx="89298">
                  <c:v>1.6792331000000001E-2</c:v>
                </c:pt>
                <c:pt idx="89299">
                  <c:v>1.6762638E-2</c:v>
                </c:pt>
                <c:pt idx="89300">
                  <c:v>1.6732984999999999E-2</c:v>
                </c:pt>
                <c:pt idx="89301">
                  <c:v>1.6703368999999999E-2</c:v>
                </c:pt>
                <c:pt idx="89302">
                  <c:v>1.6673792E-2</c:v>
                </c:pt>
                <c:pt idx="89303">
                  <c:v>1.6644251999999998E-2</c:v>
                </c:pt>
                <c:pt idx="89304">
                  <c:v>1.6614752E-2</c:v>
                </c:pt>
                <c:pt idx="89305">
                  <c:v>1.6585289E-2</c:v>
                </c:pt>
                <c:pt idx="89306">
                  <c:v>1.6555864E-2</c:v>
                </c:pt>
                <c:pt idx="89307">
                  <c:v>1.6526477000000001E-2</c:v>
                </c:pt>
                <c:pt idx="89308">
                  <c:v>1.6497129999999999E-2</c:v>
                </c:pt>
                <c:pt idx="89309">
                  <c:v>1.6467819000000002E-2</c:v>
                </c:pt>
                <c:pt idx="89310">
                  <c:v>1.6438548000000001E-2</c:v>
                </c:pt>
                <c:pt idx="89311">
                  <c:v>1.6409312999999998E-2</c:v>
                </c:pt>
                <c:pt idx="89312">
                  <c:v>1.6380117999999999E-2</c:v>
                </c:pt>
                <c:pt idx="89313">
                  <c:v>1.6350962E-2</c:v>
                </c:pt>
                <c:pt idx="89314">
                  <c:v>1.6321842999999999E-2</c:v>
                </c:pt>
                <c:pt idx="89315">
                  <c:v>1.6292764000000001E-2</c:v>
                </c:pt>
                <c:pt idx="89316">
                  <c:v>1.6263722000000001E-2</c:v>
                </c:pt>
                <c:pt idx="89317">
                  <c:v>1.6234717999999999E-2</c:v>
                </c:pt>
                <c:pt idx="89318">
                  <c:v>1.6205752E-2</c:v>
                </c:pt>
                <c:pt idx="89319">
                  <c:v>1.6176824999999999E-2</c:v>
                </c:pt>
                <c:pt idx="89320">
                  <c:v>1.6147936000000002E-2</c:v>
                </c:pt>
                <c:pt idx="89321">
                  <c:v>1.6119084999999998E-2</c:v>
                </c:pt>
                <c:pt idx="89322">
                  <c:v>1.6090271999999999E-2</c:v>
                </c:pt>
                <c:pt idx="89323">
                  <c:v>1.6061498E-2</c:v>
                </c:pt>
                <c:pt idx="89324">
                  <c:v>1.6032761E-2</c:v>
                </c:pt>
                <c:pt idx="89325">
                  <c:v>1.6004062999999999E-2</c:v>
                </c:pt>
                <c:pt idx="89326">
                  <c:v>1.5975402999999999E-2</c:v>
                </c:pt>
                <c:pt idx="89327">
                  <c:v>1.5946781E-2</c:v>
                </c:pt>
                <c:pt idx="89328">
                  <c:v>1.5918196999999999E-2</c:v>
                </c:pt>
                <c:pt idx="89329">
                  <c:v>1.5889650000000002E-2</c:v>
                </c:pt>
                <c:pt idx="89330">
                  <c:v>1.5861142000000002E-2</c:v>
                </c:pt>
                <c:pt idx="89331">
                  <c:v>1.5832671999999999E-2</c:v>
                </c:pt>
                <c:pt idx="89332">
                  <c:v>1.5804240000000001E-2</c:v>
                </c:pt>
                <c:pt idx="89333">
                  <c:v>1.5775846E-2</c:v>
                </c:pt>
                <c:pt idx="89334">
                  <c:v>1.5747489E-2</c:v>
                </c:pt>
                <c:pt idx="89335">
                  <c:v>1.5719172E-2</c:v>
                </c:pt>
                <c:pt idx="89336">
                  <c:v>1.5690890999999998E-2</c:v>
                </c:pt>
                <c:pt idx="89337">
                  <c:v>1.566265E-2</c:v>
                </c:pt>
                <c:pt idx="89338">
                  <c:v>1.5634445E-2</c:v>
                </c:pt>
                <c:pt idx="89339">
                  <c:v>1.5606279000000001E-2</c:v>
                </c:pt>
                <c:pt idx="89340">
                  <c:v>1.5578152E-2</c:v>
                </c:pt>
                <c:pt idx="89341">
                  <c:v>1.5550061E-2</c:v>
                </c:pt>
                <c:pt idx="89342">
                  <c:v>1.5522009E-2</c:v>
                </c:pt>
                <c:pt idx="89343">
                  <c:v>1.5493995E-2</c:v>
                </c:pt>
                <c:pt idx="89344">
                  <c:v>1.5466018E-2</c:v>
                </c:pt>
                <c:pt idx="89345">
                  <c:v>1.5438079E-2</c:v>
                </c:pt>
                <c:pt idx="89346">
                  <c:v>1.5410177000000001E-2</c:v>
                </c:pt>
                <c:pt idx="89347">
                  <c:v>1.5382313999999999E-2</c:v>
                </c:pt>
                <c:pt idx="89348">
                  <c:v>1.5354487999999999E-2</c:v>
                </c:pt>
                <c:pt idx="89349">
                  <c:v>1.53267E-2</c:v>
                </c:pt>
                <c:pt idx="89350">
                  <c:v>1.529895E-2</c:v>
                </c:pt>
                <c:pt idx="89351">
                  <c:v>1.5271239000000001E-2</c:v>
                </c:pt>
                <c:pt idx="89352">
                  <c:v>1.5243565000000001E-2</c:v>
                </c:pt>
                <c:pt idx="89353">
                  <c:v>1.5215929E-2</c:v>
                </c:pt>
                <c:pt idx="89354">
                  <c:v>1.518833E-2</c:v>
                </c:pt>
                <c:pt idx="89355">
                  <c:v>1.5160768999999999E-2</c:v>
                </c:pt>
                <c:pt idx="89356">
                  <c:v>1.5133246E-2</c:v>
                </c:pt>
                <c:pt idx="89357">
                  <c:v>1.5105761000000001E-2</c:v>
                </c:pt>
                <c:pt idx="89358">
                  <c:v>1.5078312999999999E-2</c:v>
                </c:pt>
                <c:pt idx="89359">
                  <c:v>1.5050902E-2</c:v>
                </c:pt>
                <c:pt idx="89360">
                  <c:v>1.502353E-2</c:v>
                </c:pt>
                <c:pt idx="89361">
                  <c:v>1.4996193999999999E-2</c:v>
                </c:pt>
                <c:pt idx="89362">
                  <c:v>1.4968897E-2</c:v>
                </c:pt>
                <c:pt idx="89363">
                  <c:v>1.4941637000000001E-2</c:v>
                </c:pt>
                <c:pt idx="89364">
                  <c:v>1.4914415E-2</c:v>
                </c:pt>
                <c:pt idx="89365">
                  <c:v>1.488723E-2</c:v>
                </c:pt>
                <c:pt idx="89366">
                  <c:v>1.4860083E-2</c:v>
                </c:pt>
                <c:pt idx="89367">
                  <c:v>1.4832972999999999E-2</c:v>
                </c:pt>
                <c:pt idx="89368">
                  <c:v>1.4805901E-2</c:v>
                </c:pt>
                <c:pt idx="89369">
                  <c:v>1.4778866E-2</c:v>
                </c:pt>
                <c:pt idx="89370">
                  <c:v>1.4751868E-2</c:v>
                </c:pt>
                <c:pt idx="89371">
                  <c:v>1.4724908E-2</c:v>
                </c:pt>
                <c:pt idx="89372">
                  <c:v>1.4697986E-2</c:v>
                </c:pt>
                <c:pt idx="89373">
                  <c:v>1.4671099999999999E-2</c:v>
                </c:pt>
                <c:pt idx="89374">
                  <c:v>1.4644252999999999E-2</c:v>
                </c:pt>
                <c:pt idx="89375">
                  <c:v>1.4617443000000001E-2</c:v>
                </c:pt>
                <c:pt idx="89376">
                  <c:v>1.459067E-2</c:v>
                </c:pt>
                <c:pt idx="89377">
                  <c:v>1.4563935E-2</c:v>
                </c:pt>
                <c:pt idx="89378">
                  <c:v>1.4537237999999999E-2</c:v>
                </c:pt>
                <c:pt idx="89379">
                  <c:v>1.4510578E-2</c:v>
                </c:pt>
                <c:pt idx="89380">
                  <c:v>1.4483955E-2</c:v>
                </c:pt>
                <c:pt idx="89381">
                  <c:v>1.4457368E-2</c:v>
                </c:pt>
                <c:pt idx="89382">
                  <c:v>1.4430818999999999E-2</c:v>
                </c:pt>
                <c:pt idx="89383">
                  <c:v>1.4404307E-2</c:v>
                </c:pt>
                <c:pt idx="89384">
                  <c:v>1.4377832E-2</c:v>
                </c:pt>
                <c:pt idx="89385">
                  <c:v>1.4351394999999999E-2</c:v>
                </c:pt>
                <c:pt idx="89386">
                  <c:v>1.4324995E-2</c:v>
                </c:pt>
                <c:pt idx="89387">
                  <c:v>1.4298632E-2</c:v>
                </c:pt>
                <c:pt idx="89388">
                  <c:v>1.4272307E-2</c:v>
                </c:pt>
                <c:pt idx="89389">
                  <c:v>1.4246019E-2</c:v>
                </c:pt>
                <c:pt idx="89390">
                  <c:v>1.4219766999999999E-2</c:v>
                </c:pt>
                <c:pt idx="89391">
                  <c:v>1.4193552999999999E-2</c:v>
                </c:pt>
                <c:pt idx="89392">
                  <c:v>1.4167377E-2</c:v>
                </c:pt>
                <c:pt idx="89393">
                  <c:v>1.4141236E-2</c:v>
                </c:pt>
                <c:pt idx="89394">
                  <c:v>1.4115133E-2</c:v>
                </c:pt>
                <c:pt idx="89395">
                  <c:v>1.4089067E-2</c:v>
                </c:pt>
                <c:pt idx="89396">
                  <c:v>1.4063038999999999E-2</c:v>
                </c:pt>
                <c:pt idx="89397">
                  <c:v>1.4037047E-2</c:v>
                </c:pt>
                <c:pt idx="89398">
                  <c:v>1.4011091999999999E-2</c:v>
                </c:pt>
                <c:pt idx="89399">
                  <c:v>1.3985174E-2</c:v>
                </c:pt>
                <c:pt idx="89400">
                  <c:v>1.3959292E-2</c:v>
                </c:pt>
                <c:pt idx="89401">
                  <c:v>1.3948158E-2</c:v>
                </c:pt>
                <c:pt idx="89402">
                  <c:v>1.3937006E-2</c:v>
                </c:pt>
                <c:pt idx="89403">
                  <c:v>1.3925837999999999E-2</c:v>
                </c:pt>
                <c:pt idx="89404">
                  <c:v>1.3914657E-2</c:v>
                </c:pt>
                <c:pt idx="89405">
                  <c:v>1.3903463E-2</c:v>
                </c:pt>
                <c:pt idx="89406">
                  <c:v>1.3892259000000001E-2</c:v>
                </c:pt>
                <c:pt idx="89407">
                  <c:v>1.3881045999999999E-2</c:v>
                </c:pt>
                <c:pt idx="89408">
                  <c:v>1.3869825000000001E-2</c:v>
                </c:pt>
                <c:pt idx="89409">
                  <c:v>1.3858596000000001E-2</c:v>
                </c:pt>
                <c:pt idx="89410">
                  <c:v>1.384736E-2</c:v>
                </c:pt>
                <c:pt idx="89411">
                  <c:v>1.3836118999999999E-2</c:v>
                </c:pt>
                <c:pt idx="89412">
                  <c:v>1.3824873999999999E-2</c:v>
                </c:pt>
                <c:pt idx="89413">
                  <c:v>1.3813623000000001E-2</c:v>
                </c:pt>
                <c:pt idx="89414">
                  <c:v>1.3802369E-2</c:v>
                </c:pt>
                <c:pt idx="89415">
                  <c:v>1.3791111E-2</c:v>
                </c:pt>
                <c:pt idx="89416">
                  <c:v>1.3779850999999999E-2</c:v>
                </c:pt>
                <c:pt idx="89417">
                  <c:v>1.3768587000000001E-2</c:v>
                </c:pt>
                <c:pt idx="89418">
                  <c:v>1.3757322000000001E-2</c:v>
                </c:pt>
                <c:pt idx="89419">
                  <c:v>1.3746054000000001E-2</c:v>
                </c:pt>
                <c:pt idx="89420">
                  <c:v>1.3734784E-2</c:v>
                </c:pt>
                <c:pt idx="89421">
                  <c:v>1.3723513E-2</c:v>
                </c:pt>
                <c:pt idx="89422">
                  <c:v>1.3712240000000001E-2</c:v>
                </c:pt>
                <c:pt idx="89423">
                  <c:v>1.3700967E-2</c:v>
                </c:pt>
                <c:pt idx="89424">
                  <c:v>1.3689691E-2</c:v>
                </c:pt>
                <c:pt idx="89425">
                  <c:v>1.3678414999999999E-2</c:v>
                </c:pt>
                <c:pt idx="89426">
                  <c:v>1.3667138000000001E-2</c:v>
                </c:pt>
                <c:pt idx="89427">
                  <c:v>1.3655861E-2</c:v>
                </c:pt>
                <c:pt idx="89428">
                  <c:v>1.3644584E-2</c:v>
                </c:pt>
                <c:pt idx="89429">
                  <c:v>1.3633305E-2</c:v>
                </c:pt>
                <c:pt idx="89430">
                  <c:v>1.3622027E-2</c:v>
                </c:pt>
                <c:pt idx="89431">
                  <c:v>1.3610749E-2</c:v>
                </c:pt>
                <c:pt idx="89432">
                  <c:v>1.3599470000000001E-2</c:v>
                </c:pt>
                <c:pt idx="89433">
                  <c:v>1.3588192000000001E-2</c:v>
                </c:pt>
                <c:pt idx="89434">
                  <c:v>1.3576914000000001E-2</c:v>
                </c:pt>
                <c:pt idx="89435">
                  <c:v>1.3565634999999999E-2</c:v>
                </c:pt>
                <c:pt idx="89436">
                  <c:v>1.3554358000000001E-2</c:v>
                </c:pt>
                <c:pt idx="89437">
                  <c:v>1.3543081E-2</c:v>
                </c:pt>
                <c:pt idx="89438">
                  <c:v>1.3531804E-2</c:v>
                </c:pt>
                <c:pt idx="89439">
                  <c:v>1.3520529E-2</c:v>
                </c:pt>
                <c:pt idx="89440">
                  <c:v>1.3509253000000001E-2</c:v>
                </c:pt>
                <c:pt idx="89441">
                  <c:v>1.3497978000000001E-2</c:v>
                </c:pt>
                <c:pt idx="89442">
                  <c:v>1.3486705E-2</c:v>
                </c:pt>
                <c:pt idx="89443">
                  <c:v>1.3475432000000001E-2</c:v>
                </c:pt>
                <c:pt idx="89444">
                  <c:v>1.3464159999999999E-2</c:v>
                </c:pt>
                <c:pt idx="89445">
                  <c:v>1.3452889000000001E-2</c:v>
                </c:pt>
                <c:pt idx="89446">
                  <c:v>1.344162E-2</c:v>
                </c:pt>
                <c:pt idx="89447">
                  <c:v>1.3430352E-2</c:v>
                </c:pt>
                <c:pt idx="89448">
                  <c:v>1.3419085000000001E-2</c:v>
                </c:pt>
                <c:pt idx="89449">
                  <c:v>1.3407820000000001E-2</c:v>
                </c:pt>
                <c:pt idx="89450">
                  <c:v>1.3396556E-2</c:v>
                </c:pt>
                <c:pt idx="89451">
                  <c:v>1.3385292999999999E-2</c:v>
                </c:pt>
                <c:pt idx="89452">
                  <c:v>1.3374031999999999E-2</c:v>
                </c:pt>
                <c:pt idx="89453">
                  <c:v>1.3362772E-2</c:v>
                </c:pt>
                <c:pt idx="89454">
                  <c:v>1.3351514E-2</c:v>
                </c:pt>
                <c:pt idx="89455">
                  <c:v>1.3340258000000001E-2</c:v>
                </c:pt>
                <c:pt idx="89456">
                  <c:v>1.3329003000000001E-2</c:v>
                </c:pt>
                <c:pt idx="89457">
                  <c:v>1.331775E-2</c:v>
                </c:pt>
                <c:pt idx="89458">
                  <c:v>1.3306498999999999E-2</c:v>
                </c:pt>
                <c:pt idx="89459">
                  <c:v>1.3295249E-2</c:v>
                </c:pt>
                <c:pt idx="89460">
                  <c:v>1.3284001E-2</c:v>
                </c:pt>
                <c:pt idx="89461">
                  <c:v>1.3272756E-2</c:v>
                </c:pt>
                <c:pt idx="89462">
                  <c:v>1.3261513000000001E-2</c:v>
                </c:pt>
                <c:pt idx="89463">
                  <c:v>1.3250272E-2</c:v>
                </c:pt>
                <c:pt idx="89464">
                  <c:v>1.3239033000000001E-2</c:v>
                </c:pt>
                <c:pt idx="89465">
                  <c:v>1.3227795000000001E-2</c:v>
                </c:pt>
                <c:pt idx="89466">
                  <c:v>1.3216561E-2</c:v>
                </c:pt>
                <c:pt idx="89467">
                  <c:v>1.3205328000000001E-2</c:v>
                </c:pt>
                <c:pt idx="89468">
                  <c:v>1.3194098E-2</c:v>
                </c:pt>
                <c:pt idx="89469">
                  <c:v>1.3182869999999999E-2</c:v>
                </c:pt>
                <c:pt idx="89470">
                  <c:v>1.3171644999999999E-2</c:v>
                </c:pt>
                <c:pt idx="89471">
                  <c:v>1.3160422E-2</c:v>
                </c:pt>
                <c:pt idx="89472">
                  <c:v>1.3149200999999999E-2</c:v>
                </c:pt>
                <c:pt idx="89473">
                  <c:v>1.3137981999999999E-2</c:v>
                </c:pt>
                <c:pt idx="89474">
                  <c:v>1.3126766E-2</c:v>
                </c:pt>
                <c:pt idx="89475">
                  <c:v>1.3115553E-2</c:v>
                </c:pt>
                <c:pt idx="89476">
                  <c:v>1.3104342999999999E-2</c:v>
                </c:pt>
                <c:pt idx="89477">
                  <c:v>1.3093133999999999E-2</c:v>
                </c:pt>
                <c:pt idx="89478">
                  <c:v>1.3081929000000001E-2</c:v>
                </c:pt>
                <c:pt idx="89479">
                  <c:v>1.3070726E-2</c:v>
                </c:pt>
                <c:pt idx="89480">
                  <c:v>1.3059526E-2</c:v>
                </c:pt>
                <c:pt idx="89481">
                  <c:v>1.3048328E-2</c:v>
                </c:pt>
                <c:pt idx="89482">
                  <c:v>1.3037134000000001E-2</c:v>
                </c:pt>
                <c:pt idx="89483">
                  <c:v>1.3025942E-2</c:v>
                </c:pt>
                <c:pt idx="89484">
                  <c:v>1.3014753E-2</c:v>
                </c:pt>
                <c:pt idx="89485">
                  <c:v>1.3003567000000001E-2</c:v>
                </c:pt>
                <c:pt idx="89486">
                  <c:v>1.2992383999999999E-2</c:v>
                </c:pt>
                <c:pt idx="89487">
                  <c:v>1.2981203E-2</c:v>
                </c:pt>
                <c:pt idx="89488">
                  <c:v>1.2970027E-2</c:v>
                </c:pt>
                <c:pt idx="89489">
                  <c:v>1.2958852999999999E-2</c:v>
                </c:pt>
                <c:pt idx="89490">
                  <c:v>1.2947681000000001E-2</c:v>
                </c:pt>
                <c:pt idx="89491">
                  <c:v>1.2936513E-2</c:v>
                </c:pt>
                <c:pt idx="89492">
                  <c:v>1.2925348E-2</c:v>
                </c:pt>
                <c:pt idx="89493">
                  <c:v>1.2914185999999999E-2</c:v>
                </c:pt>
                <c:pt idx="89494">
                  <c:v>1.2903026999999999E-2</c:v>
                </c:pt>
                <c:pt idx="89495">
                  <c:v>1.2891872E-2</c:v>
                </c:pt>
                <c:pt idx="89496">
                  <c:v>1.2880719000000001E-2</c:v>
                </c:pt>
                <c:pt idx="89497">
                  <c:v>1.286957E-2</c:v>
                </c:pt>
                <c:pt idx="89498">
                  <c:v>1.2858424E-2</c:v>
                </c:pt>
                <c:pt idx="89499">
                  <c:v>1.2847282E-2</c:v>
                </c:pt>
                <c:pt idx="89500">
                  <c:v>1.2836142E-2</c:v>
                </c:pt>
                <c:pt idx="89501">
                  <c:v>1.2825006999999999E-2</c:v>
                </c:pt>
                <c:pt idx="89502">
                  <c:v>1.2813873999999999E-2</c:v>
                </c:pt>
                <c:pt idx="89503">
                  <c:v>1.2802744E-2</c:v>
                </c:pt>
                <c:pt idx="89504">
                  <c:v>1.2791617999999999E-2</c:v>
                </c:pt>
                <c:pt idx="89505">
                  <c:v>1.2780494999999999E-2</c:v>
                </c:pt>
                <c:pt idx="89506">
                  <c:v>1.2769376000000001E-2</c:v>
                </c:pt>
                <c:pt idx="89507">
                  <c:v>1.275826E-2</c:v>
                </c:pt>
                <c:pt idx="89508">
                  <c:v>1.2747147E-2</c:v>
                </c:pt>
                <c:pt idx="89509">
                  <c:v>1.2736038E-2</c:v>
                </c:pt>
                <c:pt idx="89510">
                  <c:v>1.2724933000000001E-2</c:v>
                </c:pt>
                <c:pt idx="89511">
                  <c:v>1.2713831E-2</c:v>
                </c:pt>
                <c:pt idx="89512">
                  <c:v>1.2702732E-2</c:v>
                </c:pt>
                <c:pt idx="89513">
                  <c:v>1.2691638E-2</c:v>
                </c:pt>
                <c:pt idx="89514">
                  <c:v>1.2680545999999999E-2</c:v>
                </c:pt>
                <c:pt idx="89515">
                  <c:v>1.2669458999999999E-2</c:v>
                </c:pt>
                <c:pt idx="89516">
                  <c:v>1.2658374999999999E-2</c:v>
                </c:pt>
                <c:pt idx="89517">
                  <c:v>1.2647294999999999E-2</c:v>
                </c:pt>
                <c:pt idx="89518">
                  <c:v>1.2636219000000001E-2</c:v>
                </c:pt>
                <c:pt idx="89519">
                  <c:v>1.2625146E-2</c:v>
                </c:pt>
                <c:pt idx="89520">
                  <c:v>1.2614076E-2</c:v>
                </c:pt>
                <c:pt idx="89521">
                  <c:v>1.2603011000000001E-2</c:v>
                </c:pt>
                <c:pt idx="89522">
                  <c:v>1.2591949999999999E-2</c:v>
                </c:pt>
                <c:pt idx="89523">
                  <c:v>1.2580892E-2</c:v>
                </c:pt>
                <c:pt idx="89524">
                  <c:v>1.2569838E-2</c:v>
                </c:pt>
                <c:pt idx="89525">
                  <c:v>1.2558788E-2</c:v>
                </c:pt>
                <c:pt idx="89526">
                  <c:v>1.2547742000000001E-2</c:v>
                </c:pt>
                <c:pt idx="89527">
                  <c:v>1.2536699E-2</c:v>
                </c:pt>
                <c:pt idx="89528">
                  <c:v>1.2525659999999999E-2</c:v>
                </c:pt>
                <c:pt idx="89529">
                  <c:v>1.2514625999999999E-2</c:v>
                </c:pt>
                <c:pt idx="89530">
                  <c:v>1.2503594999999999E-2</c:v>
                </c:pt>
                <c:pt idx="89531">
                  <c:v>1.2492568000000001E-2</c:v>
                </c:pt>
                <c:pt idx="89532">
                  <c:v>1.2481545E-2</c:v>
                </c:pt>
                <c:pt idx="89533">
                  <c:v>1.2470527E-2</c:v>
                </c:pt>
                <c:pt idx="89534">
                  <c:v>1.2459512000000001E-2</c:v>
                </c:pt>
                <c:pt idx="89535">
                  <c:v>1.2448501000000001E-2</c:v>
                </c:pt>
                <c:pt idx="89536">
                  <c:v>1.2437494E-2</c:v>
                </c:pt>
                <c:pt idx="89537">
                  <c:v>1.2426491E-2</c:v>
                </c:pt>
                <c:pt idx="89538">
                  <c:v>1.2415492E-2</c:v>
                </c:pt>
                <c:pt idx="89539">
                  <c:v>1.2404497E-2</c:v>
                </c:pt>
                <c:pt idx="89540">
                  <c:v>1.2393506E-2</c:v>
                </c:pt>
                <c:pt idx="89541">
                  <c:v>1.2382519E-2</c:v>
                </c:pt>
                <c:pt idx="89542">
                  <c:v>1.2371537E-2</c:v>
                </c:pt>
                <c:pt idx="89543">
                  <c:v>1.2360559E-2</c:v>
                </c:pt>
                <c:pt idx="89544">
                  <c:v>1.2349585E-2</c:v>
                </c:pt>
                <c:pt idx="89545">
                  <c:v>1.2338615000000001E-2</c:v>
                </c:pt>
                <c:pt idx="89546">
                  <c:v>1.2327650000000001E-2</c:v>
                </c:pt>
                <c:pt idx="89547">
                  <c:v>1.2316687999999999E-2</c:v>
                </c:pt>
                <c:pt idx="89548">
                  <c:v>1.2305731E-2</c:v>
                </c:pt>
                <c:pt idx="89549">
                  <c:v>1.2294777999999999E-2</c:v>
                </c:pt>
                <c:pt idx="89550">
                  <c:v>1.2283829E-2</c:v>
                </c:pt>
                <c:pt idx="89551">
                  <c:v>1.2272884E-2</c:v>
                </c:pt>
                <c:pt idx="89552">
                  <c:v>1.2261944E-2</c:v>
                </c:pt>
                <c:pt idx="89553">
                  <c:v>1.2251008000000001E-2</c:v>
                </c:pt>
                <c:pt idx="89554">
                  <c:v>1.2240076000000001E-2</c:v>
                </c:pt>
                <c:pt idx="89555">
                  <c:v>1.2229149E-2</c:v>
                </c:pt>
                <c:pt idx="89556">
                  <c:v>1.2218227E-2</c:v>
                </c:pt>
                <c:pt idx="89557">
                  <c:v>1.2207308E-2</c:v>
                </c:pt>
                <c:pt idx="89558">
                  <c:v>1.2196393999999999E-2</c:v>
                </c:pt>
                <c:pt idx="89559">
                  <c:v>1.2185484E-2</c:v>
                </c:pt>
                <c:pt idx="89560">
                  <c:v>1.2174579E-2</c:v>
                </c:pt>
                <c:pt idx="89561">
                  <c:v>1.2163678000000001E-2</c:v>
                </c:pt>
                <c:pt idx="89562">
                  <c:v>1.2152782000000001E-2</c:v>
                </c:pt>
                <c:pt idx="89563">
                  <c:v>1.2141890000000001E-2</c:v>
                </c:pt>
                <c:pt idx="89564">
                  <c:v>1.2131003E-2</c:v>
                </c:pt>
                <c:pt idx="89565">
                  <c:v>1.2120119E-2</c:v>
                </c:pt>
                <c:pt idx="89566">
                  <c:v>1.2109241E-2</c:v>
                </c:pt>
                <c:pt idx="89567">
                  <c:v>1.2098365999999999E-2</c:v>
                </c:pt>
                <c:pt idx="89568">
                  <c:v>1.2087497000000001E-2</c:v>
                </c:pt>
                <c:pt idx="89569">
                  <c:v>1.2076632E-2</c:v>
                </c:pt>
                <c:pt idx="89570">
                  <c:v>1.2065770999999999E-2</c:v>
                </c:pt>
                <c:pt idx="89571">
                  <c:v>1.2054914999999999E-2</c:v>
                </c:pt>
                <c:pt idx="89572">
                  <c:v>1.2044063000000001E-2</c:v>
                </c:pt>
                <c:pt idx="89573">
                  <c:v>1.2033215999999999E-2</c:v>
                </c:pt>
                <c:pt idx="89574">
                  <c:v>1.2022372999999999E-2</c:v>
                </c:pt>
                <c:pt idx="89575">
                  <c:v>1.2011535E-2</c:v>
                </c:pt>
                <c:pt idx="89576">
                  <c:v>1.2000702E-2</c:v>
                </c:pt>
                <c:pt idx="89577">
                  <c:v>1.1989873999999999E-2</c:v>
                </c:pt>
                <c:pt idx="89578">
                  <c:v>1.197905E-2</c:v>
                </c:pt>
                <c:pt idx="89579">
                  <c:v>1.1968230999999999E-2</c:v>
                </c:pt>
                <c:pt idx="89580">
                  <c:v>1.1957416E-2</c:v>
                </c:pt>
                <c:pt idx="89581">
                  <c:v>1.1946606E-2</c:v>
                </c:pt>
                <c:pt idx="89582">
                  <c:v>1.1935800999999999E-2</c:v>
                </c:pt>
                <c:pt idx="89583">
                  <c:v>1.1925000999999999E-2</c:v>
                </c:pt>
                <c:pt idx="89584">
                  <c:v>1.1914205000000001E-2</c:v>
                </c:pt>
                <c:pt idx="89585">
                  <c:v>1.1903413999999999E-2</c:v>
                </c:pt>
                <c:pt idx="89586">
                  <c:v>1.1892626999999999E-2</c:v>
                </c:pt>
                <c:pt idx="89587">
                  <c:v>1.1881846E-2</c:v>
                </c:pt>
                <c:pt idx="89588">
                  <c:v>1.1871069999999999E-2</c:v>
                </c:pt>
                <c:pt idx="89589">
                  <c:v>1.1860298E-2</c:v>
                </c:pt>
                <c:pt idx="89590">
                  <c:v>1.1849531E-2</c:v>
                </c:pt>
                <c:pt idx="89591">
                  <c:v>1.1838769000000001E-2</c:v>
                </c:pt>
                <c:pt idx="89592">
                  <c:v>1.1828010999999999E-2</c:v>
                </c:pt>
                <c:pt idx="89593">
                  <c:v>1.1817258000000001E-2</c:v>
                </c:pt>
                <c:pt idx="89594">
                  <c:v>1.1806509999999999E-2</c:v>
                </c:pt>
                <c:pt idx="89595">
                  <c:v>1.1795768E-2</c:v>
                </c:pt>
                <c:pt idx="89596">
                  <c:v>1.1785029000000001E-2</c:v>
                </c:pt>
                <c:pt idx="89597">
                  <c:v>1.1774296E-2</c:v>
                </c:pt>
                <c:pt idx="89598">
                  <c:v>1.1763568E-2</c:v>
                </c:pt>
                <c:pt idx="89599">
                  <c:v>1.1752845E-2</c:v>
                </c:pt>
                <c:pt idx="89600">
                  <c:v>1.1742126E-2</c:v>
                </c:pt>
                <c:pt idx="89601">
                  <c:v>1.1731412E-2</c:v>
                </c:pt>
                <c:pt idx="89602">
                  <c:v>1.1720704E-2</c:v>
                </c:pt>
                <c:pt idx="89603">
                  <c:v>1.171E-2</c:v>
                </c:pt>
                <c:pt idx="89604">
                  <c:v>1.1699301E-2</c:v>
                </c:pt>
                <c:pt idx="89605">
                  <c:v>1.1688607E-2</c:v>
                </c:pt>
                <c:pt idx="89606">
                  <c:v>1.1677918000000001E-2</c:v>
                </c:pt>
                <c:pt idx="89607">
                  <c:v>1.1667234E-2</c:v>
                </c:pt>
                <c:pt idx="89608">
                  <c:v>1.1656554E-2</c:v>
                </c:pt>
                <c:pt idx="89609">
                  <c:v>1.1645881E-2</c:v>
                </c:pt>
                <c:pt idx="89610">
                  <c:v>1.1635210999999999E-2</c:v>
                </c:pt>
                <c:pt idx="89611">
                  <c:v>1.1624548E-2</c:v>
                </c:pt>
                <c:pt idx="89612">
                  <c:v>1.1613889000000001E-2</c:v>
                </c:pt>
                <c:pt idx="89613">
                  <c:v>1.1603234E-2</c:v>
                </c:pt>
                <c:pt idx="89614">
                  <c:v>1.1592586E-2</c:v>
                </c:pt>
                <c:pt idx="89615">
                  <c:v>1.1581942E-2</c:v>
                </c:pt>
                <c:pt idx="89616">
                  <c:v>1.1571303E-2</c:v>
                </c:pt>
                <c:pt idx="89617">
                  <c:v>1.1560669000000001E-2</c:v>
                </c:pt>
                <c:pt idx="89618">
                  <c:v>1.1550041E-2</c:v>
                </c:pt>
                <c:pt idx="89619">
                  <c:v>1.1539417E-2</c:v>
                </c:pt>
                <c:pt idx="89620">
                  <c:v>1.1528798999999999E-2</c:v>
                </c:pt>
                <c:pt idx="89621">
                  <c:v>1.1518186E-2</c:v>
                </c:pt>
                <c:pt idx="89622">
                  <c:v>1.1507577999999999E-2</c:v>
                </c:pt>
                <c:pt idx="89623">
                  <c:v>1.1496975E-2</c:v>
                </c:pt>
                <c:pt idx="89624">
                  <c:v>1.1486378E-2</c:v>
                </c:pt>
                <c:pt idx="89625">
                  <c:v>1.1475785E-2</c:v>
                </c:pt>
                <c:pt idx="89626">
                  <c:v>1.1465197E-2</c:v>
                </c:pt>
                <c:pt idx="89627">
                  <c:v>1.1454615E-2</c:v>
                </c:pt>
                <c:pt idx="89628">
                  <c:v>1.1444038E-2</c:v>
                </c:pt>
                <c:pt idx="89629">
                  <c:v>1.1433465E-2</c:v>
                </c:pt>
                <c:pt idx="89630">
                  <c:v>1.1422899E-2</c:v>
                </c:pt>
                <c:pt idx="89631">
                  <c:v>1.1412337E-2</c:v>
                </c:pt>
                <c:pt idx="89632">
                  <c:v>1.1401781E-2</c:v>
                </c:pt>
                <c:pt idx="89633">
                  <c:v>1.139123E-2</c:v>
                </c:pt>
                <c:pt idx="89634">
                  <c:v>1.1380685E-2</c:v>
                </c:pt>
                <c:pt idx="89635">
                  <c:v>1.1370144E-2</c:v>
                </c:pt>
                <c:pt idx="89636">
                  <c:v>1.1359609E-2</c:v>
                </c:pt>
                <c:pt idx="89637">
                  <c:v>1.1349079E-2</c:v>
                </c:pt>
                <c:pt idx="89638">
                  <c:v>1.1338554000000001E-2</c:v>
                </c:pt>
                <c:pt idx="89639">
                  <c:v>1.1328035E-2</c:v>
                </c:pt>
                <c:pt idx="89640">
                  <c:v>1.1317521000000001E-2</c:v>
                </c:pt>
                <c:pt idx="89641">
                  <c:v>1.1307012E-2</c:v>
                </c:pt>
                <c:pt idx="89642">
                  <c:v>1.1296509E-2</c:v>
                </c:pt>
                <c:pt idx="89643">
                  <c:v>1.1286011E-2</c:v>
                </c:pt>
                <c:pt idx="89644">
                  <c:v>1.1275518E-2</c:v>
                </c:pt>
                <c:pt idx="89645">
                  <c:v>1.1265030000000001E-2</c:v>
                </c:pt>
                <c:pt idx="89646">
                  <c:v>1.1254548E-2</c:v>
                </c:pt>
                <c:pt idx="89647">
                  <c:v>1.1244071E-2</c:v>
                </c:pt>
                <c:pt idx="89648">
                  <c:v>1.1233599E-2</c:v>
                </c:pt>
                <c:pt idx="89649">
                  <c:v>1.1223133E-2</c:v>
                </c:pt>
                <c:pt idx="89650">
                  <c:v>1.1212672E-2</c:v>
                </c:pt>
                <c:pt idx="89651">
                  <c:v>1.1202217E-2</c:v>
                </c:pt>
                <c:pt idx="89652">
                  <c:v>1.1191768E-2</c:v>
                </c:pt>
                <c:pt idx="89653">
                  <c:v>1.1181323E-2</c:v>
                </c:pt>
                <c:pt idx="89654">
                  <c:v>1.1170884000000001E-2</c:v>
                </c:pt>
                <c:pt idx="89655">
                  <c:v>1.1160450000000001E-2</c:v>
                </c:pt>
                <c:pt idx="89656">
                  <c:v>1.1150022000000001E-2</c:v>
                </c:pt>
                <c:pt idx="89657">
                  <c:v>1.11396E-2</c:v>
                </c:pt>
                <c:pt idx="89658">
                  <c:v>1.1129183000000001E-2</c:v>
                </c:pt>
                <c:pt idx="89659">
                  <c:v>1.1118772000000001E-2</c:v>
                </c:pt>
                <c:pt idx="89660">
                  <c:v>1.1108365E-2</c:v>
                </c:pt>
                <c:pt idx="89661">
                  <c:v>1.1097964E-2</c:v>
                </c:pt>
                <c:pt idx="89662">
                  <c:v>1.1087568000000001E-2</c:v>
                </c:pt>
                <c:pt idx="89663">
                  <c:v>1.1077178999999999E-2</c:v>
                </c:pt>
                <c:pt idx="89664">
                  <c:v>1.1066794E-2</c:v>
                </c:pt>
                <c:pt idx="89665">
                  <c:v>1.1056415999999999E-2</c:v>
                </c:pt>
                <c:pt idx="89666">
                  <c:v>1.1046043E-2</c:v>
                </c:pt>
                <c:pt idx="89667">
                  <c:v>1.1035675E-2</c:v>
                </c:pt>
                <c:pt idx="89668">
                  <c:v>1.1025313E-2</c:v>
                </c:pt>
                <c:pt idx="89669">
                  <c:v>1.1014957000000001E-2</c:v>
                </c:pt>
                <c:pt idx="89670">
                  <c:v>1.1004606E-2</c:v>
                </c:pt>
                <c:pt idx="89671">
                  <c:v>1.0994261E-2</c:v>
                </c:pt>
                <c:pt idx="89672">
                  <c:v>1.0983922E-2</c:v>
                </c:pt>
                <c:pt idx="89673">
                  <c:v>1.0973587999999999E-2</c:v>
                </c:pt>
                <c:pt idx="89674">
                  <c:v>1.0963259E-2</c:v>
                </c:pt>
                <c:pt idx="89675">
                  <c:v>1.0952936E-2</c:v>
                </c:pt>
                <c:pt idx="89676">
                  <c:v>1.0942617E-2</c:v>
                </c:pt>
                <c:pt idx="89677">
                  <c:v>1.0932305E-2</c:v>
                </c:pt>
                <c:pt idx="89678">
                  <c:v>1.0921998E-2</c:v>
                </c:pt>
                <c:pt idx="89679">
                  <c:v>1.0911697E-2</c:v>
                </c:pt>
                <c:pt idx="89680">
                  <c:v>1.0901401E-2</c:v>
                </c:pt>
                <c:pt idx="89681">
                  <c:v>1.0891111E-2</c:v>
                </c:pt>
                <c:pt idx="89682">
                  <c:v>1.0880826E-2</c:v>
                </c:pt>
                <c:pt idx="89683">
                  <c:v>1.0870547E-2</c:v>
                </c:pt>
                <c:pt idx="89684">
                  <c:v>1.0860274E-2</c:v>
                </c:pt>
                <c:pt idx="89685">
                  <c:v>1.0850006000000001E-2</c:v>
                </c:pt>
                <c:pt idx="89686">
                  <c:v>1.0839744E-2</c:v>
                </c:pt>
                <c:pt idx="89687">
                  <c:v>1.0829488E-2</c:v>
                </c:pt>
                <c:pt idx="89688">
                  <c:v>1.0819238E-2</c:v>
                </c:pt>
                <c:pt idx="89689">
                  <c:v>1.0808992999999999E-2</c:v>
                </c:pt>
                <c:pt idx="89690">
                  <c:v>1.0798754000000001E-2</c:v>
                </c:pt>
                <c:pt idx="89691">
                  <c:v>1.0788521000000001E-2</c:v>
                </c:pt>
                <c:pt idx="89692">
                  <c:v>1.0778293E-2</c:v>
                </c:pt>
                <c:pt idx="89693">
                  <c:v>1.0768071000000001E-2</c:v>
                </c:pt>
                <c:pt idx="89694">
                  <c:v>1.0757854000000001E-2</c:v>
                </c:pt>
                <c:pt idx="89695">
                  <c:v>1.0747642999999999E-2</c:v>
                </c:pt>
                <c:pt idx="89696">
                  <c:v>1.0737438E-2</c:v>
                </c:pt>
                <c:pt idx="89697">
                  <c:v>1.0727238E-2</c:v>
                </c:pt>
                <c:pt idx="89698">
                  <c:v>1.0717045E-2</c:v>
                </c:pt>
                <c:pt idx="89699">
                  <c:v>1.0706857E-2</c:v>
                </c:pt>
                <c:pt idx="89700">
                  <c:v>1.0696674999999999E-2</c:v>
                </c:pt>
                <c:pt idx="89701">
                  <c:v>1.0686497999999999E-2</c:v>
                </c:pt>
                <c:pt idx="89702">
                  <c:v>1.0676326999999999E-2</c:v>
                </c:pt>
                <c:pt idx="89703">
                  <c:v>1.0666162E-2</c:v>
                </c:pt>
                <c:pt idx="89704">
                  <c:v>1.0656003000000001E-2</c:v>
                </c:pt>
                <c:pt idx="89705">
                  <c:v>1.064585E-2</c:v>
                </c:pt>
                <c:pt idx="89706">
                  <c:v>1.0635702E-2</c:v>
                </c:pt>
                <c:pt idx="89707">
                  <c:v>1.0625559999999999E-2</c:v>
                </c:pt>
                <c:pt idx="89708">
                  <c:v>1.0615423000000001E-2</c:v>
                </c:pt>
                <c:pt idx="89709">
                  <c:v>1.0605292000000001E-2</c:v>
                </c:pt>
                <c:pt idx="89710">
                  <c:v>1.0595168E-2</c:v>
                </c:pt>
                <c:pt idx="89711">
                  <c:v>1.0585048999999999E-2</c:v>
                </c:pt>
                <c:pt idx="89712">
                  <c:v>1.0574936E-2</c:v>
                </c:pt>
                <c:pt idx="89713">
                  <c:v>1.0564828E-2</c:v>
                </c:pt>
                <c:pt idx="89714">
                  <c:v>1.0554726E-2</c:v>
                </c:pt>
                <c:pt idx="89715">
                  <c:v>1.0544631E-2</c:v>
                </c:pt>
                <c:pt idx="89716">
                  <c:v>1.0534541E-2</c:v>
                </c:pt>
                <c:pt idx="89717">
                  <c:v>1.0524456E-2</c:v>
                </c:pt>
                <c:pt idx="89718">
                  <c:v>1.0514378E-2</c:v>
                </c:pt>
                <c:pt idx="89719">
                  <c:v>1.0504305E-2</c:v>
                </c:pt>
                <c:pt idx="89720">
                  <c:v>1.0494239000000001E-2</c:v>
                </c:pt>
                <c:pt idx="89721">
                  <c:v>1.0484178E-2</c:v>
                </c:pt>
                <c:pt idx="89722">
                  <c:v>1.0474122000000001E-2</c:v>
                </c:pt>
                <c:pt idx="89723">
                  <c:v>1.0464073000000001E-2</c:v>
                </c:pt>
                <c:pt idx="89724">
                  <c:v>1.045403E-2</c:v>
                </c:pt>
                <c:pt idx="89725">
                  <c:v>1.0443991999999999E-2</c:v>
                </c:pt>
                <c:pt idx="89726">
                  <c:v>1.0433961E-2</c:v>
                </c:pt>
                <c:pt idx="89727">
                  <c:v>1.0423935E-2</c:v>
                </c:pt>
                <c:pt idx="89728">
                  <c:v>1.0413914999999999E-2</c:v>
                </c:pt>
                <c:pt idx="89729">
                  <c:v>1.0403900000000001E-2</c:v>
                </c:pt>
                <c:pt idx="89730">
                  <c:v>1.0393892E-2</c:v>
                </c:pt>
                <c:pt idx="89731">
                  <c:v>1.038389E-2</c:v>
                </c:pt>
                <c:pt idx="89732">
                  <c:v>1.0373893E-2</c:v>
                </c:pt>
                <c:pt idx="89733">
                  <c:v>1.0363903000000001E-2</c:v>
                </c:pt>
                <c:pt idx="89734">
                  <c:v>1.0353918E-2</c:v>
                </c:pt>
                <c:pt idx="89735">
                  <c:v>1.0343939E-2</c:v>
                </c:pt>
                <c:pt idx="89736">
                  <c:v>1.0333966E-2</c:v>
                </c:pt>
                <c:pt idx="89737">
                  <c:v>1.0323999E-2</c:v>
                </c:pt>
                <c:pt idx="89738">
                  <c:v>1.0314037999999999E-2</c:v>
                </c:pt>
                <c:pt idx="89739">
                  <c:v>1.0304083E-2</c:v>
                </c:pt>
                <c:pt idx="89740">
                  <c:v>1.0294134E-2</c:v>
                </c:pt>
                <c:pt idx="89741">
                  <c:v>1.028419E-2</c:v>
                </c:pt>
                <c:pt idx="89742">
                  <c:v>1.0274253000000001E-2</c:v>
                </c:pt>
                <c:pt idx="89743">
                  <c:v>1.0264321E-2</c:v>
                </c:pt>
                <c:pt idx="89744">
                  <c:v>1.0254396000000001E-2</c:v>
                </c:pt>
                <c:pt idx="89745">
                  <c:v>1.0244477E-2</c:v>
                </c:pt>
                <c:pt idx="89746">
                  <c:v>1.0234563E-2</c:v>
                </c:pt>
                <c:pt idx="89747">
                  <c:v>1.0224654999999999E-2</c:v>
                </c:pt>
                <c:pt idx="89748">
                  <c:v>1.0214753E-2</c:v>
                </c:pt>
                <c:pt idx="89749">
                  <c:v>1.0204858000000001E-2</c:v>
                </c:pt>
                <c:pt idx="89750">
                  <c:v>1.0194968E-2</c:v>
                </c:pt>
                <c:pt idx="89751">
                  <c:v>1.0185085E-2</c:v>
                </c:pt>
                <c:pt idx="89752">
                  <c:v>1.0175208E-2</c:v>
                </c:pt>
                <c:pt idx="89753">
                  <c:v>1.0165336000000001E-2</c:v>
                </c:pt>
                <c:pt idx="89754">
                  <c:v>1.015547E-2</c:v>
                </c:pt>
                <c:pt idx="89755">
                  <c:v>1.0145609999999999E-2</c:v>
                </c:pt>
                <c:pt idx="89756">
                  <c:v>1.0135757E-2</c:v>
                </c:pt>
                <c:pt idx="89757">
                  <c:v>1.0125909000000001E-2</c:v>
                </c:pt>
                <c:pt idx="89758">
                  <c:v>1.0116068000000001E-2</c:v>
                </c:pt>
                <c:pt idx="89759">
                  <c:v>1.0106232E-2</c:v>
                </c:pt>
                <c:pt idx="89760">
                  <c:v>1.0096403E-2</c:v>
                </c:pt>
                <c:pt idx="89761">
                  <c:v>1.0086579E-2</c:v>
                </c:pt>
                <c:pt idx="89762">
                  <c:v>1.0076762E-2</c:v>
                </c:pt>
                <c:pt idx="89763">
                  <c:v>1.0066950999999999E-2</c:v>
                </c:pt>
                <c:pt idx="89764">
                  <c:v>1.0057145E-2</c:v>
                </c:pt>
                <c:pt idx="89765">
                  <c:v>1.0047344999999999E-2</c:v>
                </c:pt>
                <c:pt idx="89766">
                  <c:v>1.0037552999999999E-2</c:v>
                </c:pt>
                <c:pt idx="89767">
                  <c:v>1.0027764999999999E-2</c:v>
                </c:pt>
                <c:pt idx="89768">
                  <c:v>1.0017984000000001E-2</c:v>
                </c:pt>
                <c:pt idx="89769">
                  <c:v>1.0008207999999999E-2</c:v>
                </c:pt>
                <c:pt idx="89770">
                  <c:v>9.9984389E-3</c:v>
                </c:pt>
                <c:pt idx="89771">
                  <c:v>9.9886757999999992E-3</c:v>
                </c:pt>
                <c:pt idx="89772">
                  <c:v>9.9789192999999998E-3</c:v>
                </c:pt>
                <c:pt idx="89773">
                  <c:v>9.9691682999999993E-3</c:v>
                </c:pt>
                <c:pt idx="89774">
                  <c:v>9.9594230000000002E-3</c:v>
                </c:pt>
                <c:pt idx="89775">
                  <c:v>9.9496840999999999E-3</c:v>
                </c:pt>
                <c:pt idx="89776">
                  <c:v>9.9399517999999992E-3</c:v>
                </c:pt>
                <c:pt idx="89777">
                  <c:v>9.9302251000000005E-3</c:v>
                </c:pt>
                <c:pt idx="89778">
                  <c:v>9.9205049E-3</c:v>
                </c:pt>
                <c:pt idx="89779">
                  <c:v>9.9107902000000001E-3</c:v>
                </c:pt>
                <c:pt idx="89780">
                  <c:v>9.9010820999999999E-3</c:v>
                </c:pt>
                <c:pt idx="89781">
                  <c:v>9.8913795999999998E-3</c:v>
                </c:pt>
                <c:pt idx="89782">
                  <c:v>9.8816835999999998E-3</c:v>
                </c:pt>
                <c:pt idx="89783">
                  <c:v>9.8719932E-3</c:v>
                </c:pt>
                <c:pt idx="89784">
                  <c:v>9.8623093000000002E-3</c:v>
                </c:pt>
                <c:pt idx="89785">
                  <c:v>9.8526310000000006E-3</c:v>
                </c:pt>
                <c:pt idx="89786">
                  <c:v>9.8429591999999993E-3</c:v>
                </c:pt>
                <c:pt idx="89787">
                  <c:v>9.8332939999999994E-3</c:v>
                </c:pt>
                <c:pt idx="89788">
                  <c:v>9.8236343E-3</c:v>
                </c:pt>
                <c:pt idx="89789">
                  <c:v>9.8139811000000007E-3</c:v>
                </c:pt>
                <c:pt idx="89790">
                  <c:v>9.8043335999999995E-3</c:v>
                </c:pt>
                <c:pt idx="89791">
                  <c:v>9.7946925000000004E-3</c:v>
                </c:pt>
                <c:pt idx="89792">
                  <c:v>9.7850569999999998E-3</c:v>
                </c:pt>
                <c:pt idx="89793">
                  <c:v>9.7754281000000005E-3</c:v>
                </c:pt>
                <c:pt idx="89794">
                  <c:v>9.7658056999999996E-3</c:v>
                </c:pt>
                <c:pt idx="89795">
                  <c:v>9.7561887999999992E-3</c:v>
                </c:pt>
                <c:pt idx="89796">
                  <c:v>9.7465785000000003E-3</c:v>
                </c:pt>
                <c:pt idx="89797">
                  <c:v>9.7369746999999996E-3</c:v>
                </c:pt>
                <c:pt idx="89798">
                  <c:v>9.7273765000000009E-3</c:v>
                </c:pt>
                <c:pt idx="89799">
                  <c:v>9.7177848000000004E-3</c:v>
                </c:pt>
                <c:pt idx="89800">
                  <c:v>9.7081987000000002E-3</c:v>
                </c:pt>
                <c:pt idx="89801">
                  <c:v>9.6986190999999999E-3</c:v>
                </c:pt>
                <c:pt idx="89802">
                  <c:v>9.6890460999999994E-3</c:v>
                </c:pt>
                <c:pt idx="89803">
                  <c:v>9.6794785999999994E-3</c:v>
                </c:pt>
                <c:pt idx="89804">
                  <c:v>9.6699175999999994E-3</c:v>
                </c:pt>
                <c:pt idx="89805">
                  <c:v>9.6603631999999991E-3</c:v>
                </c:pt>
                <c:pt idx="89806">
                  <c:v>9.6508142999999994E-3</c:v>
                </c:pt>
                <c:pt idx="89807">
                  <c:v>9.6412719999999993E-3</c:v>
                </c:pt>
                <c:pt idx="89808">
                  <c:v>9.6317361999999993E-3</c:v>
                </c:pt>
                <c:pt idx="89809">
                  <c:v>9.6222059999999995E-3</c:v>
                </c:pt>
                <c:pt idx="89810">
                  <c:v>9.6126822999999997E-3</c:v>
                </c:pt>
                <c:pt idx="89811">
                  <c:v>9.6031650999999999E-3</c:v>
                </c:pt>
                <c:pt idx="89812">
                  <c:v>9.5936535000000003E-3</c:v>
                </c:pt>
                <c:pt idx="89813">
                  <c:v>9.5841484000000008E-3</c:v>
                </c:pt>
                <c:pt idx="89814">
                  <c:v>9.5746488999999997E-3</c:v>
                </c:pt>
                <c:pt idx="89815">
                  <c:v>9.565156E-3</c:v>
                </c:pt>
                <c:pt idx="89816">
                  <c:v>9.5556695000000007E-3</c:v>
                </c:pt>
                <c:pt idx="89817">
                  <c:v>9.5461885999999999E-3</c:v>
                </c:pt>
                <c:pt idx="89818">
                  <c:v>9.5367143000000005E-3</c:v>
                </c:pt>
                <c:pt idx="89819">
                  <c:v>9.5272464999999994E-3</c:v>
                </c:pt>
                <c:pt idx="89820">
                  <c:v>9.5177842000000006E-3</c:v>
                </c:pt>
                <c:pt idx="89821">
                  <c:v>9.5083284999999997E-3</c:v>
                </c:pt>
                <c:pt idx="89822">
                  <c:v>9.4988793000000005E-3</c:v>
                </c:pt>
                <c:pt idx="89823">
                  <c:v>9.4894365999999997E-3</c:v>
                </c:pt>
                <c:pt idx="89824">
                  <c:v>9.4799995000000008E-3</c:v>
                </c:pt>
                <c:pt idx="89825">
                  <c:v>9.4705689999999999E-3</c:v>
                </c:pt>
                <c:pt idx="89826">
                  <c:v>9.4611448999999993E-3</c:v>
                </c:pt>
                <c:pt idx="89827">
                  <c:v>9.4517265000000003E-3</c:v>
                </c:pt>
                <c:pt idx="89828">
                  <c:v>9.4423145E-3</c:v>
                </c:pt>
                <c:pt idx="89829">
                  <c:v>9.4329090999999993E-3</c:v>
                </c:pt>
                <c:pt idx="89830">
                  <c:v>9.4235091999999993E-3</c:v>
                </c:pt>
                <c:pt idx="89831">
                  <c:v>9.4141159000000006E-3</c:v>
                </c:pt>
                <c:pt idx="89832">
                  <c:v>9.4047291000000002E-3</c:v>
                </c:pt>
                <c:pt idx="89833">
                  <c:v>9.3953478999999999E-3</c:v>
                </c:pt>
                <c:pt idx="89834">
                  <c:v>9.3859731999999998E-3</c:v>
                </c:pt>
                <c:pt idx="89835">
                  <c:v>9.3766049999999997E-3</c:v>
                </c:pt>
                <c:pt idx="89836">
                  <c:v>9.3672424999999993E-3</c:v>
                </c:pt>
                <c:pt idx="89837">
                  <c:v>9.3578863999999994E-3</c:v>
                </c:pt>
                <c:pt idx="89838">
                  <c:v>9.3485367999999996E-3</c:v>
                </c:pt>
                <c:pt idx="89839">
                  <c:v>9.3391937999999994E-3</c:v>
                </c:pt>
                <c:pt idx="89840">
                  <c:v>9.3298563999999994E-3</c:v>
                </c:pt>
                <c:pt idx="89841">
                  <c:v>9.3205254999999994E-3</c:v>
                </c:pt>
                <c:pt idx="89842">
                  <c:v>9.3112010999999995E-3</c:v>
                </c:pt>
                <c:pt idx="89843">
                  <c:v>9.3018822000000001E-3</c:v>
                </c:pt>
                <c:pt idx="89844">
                  <c:v>9.2925699000000004E-3</c:v>
                </c:pt>
                <c:pt idx="89845">
                  <c:v>9.2832642000000003E-3</c:v>
                </c:pt>
                <c:pt idx="89846">
                  <c:v>9.2739649000000007E-3</c:v>
                </c:pt>
                <c:pt idx="89847">
                  <c:v>9.2646711999999996E-3</c:v>
                </c:pt>
                <c:pt idx="89848">
                  <c:v>9.2553840999999998E-3</c:v>
                </c:pt>
                <c:pt idx="89849">
                  <c:v>9.2461035E-3</c:v>
                </c:pt>
                <c:pt idx="89850">
                  <c:v>9.2368294000000004E-3</c:v>
                </c:pt>
                <c:pt idx="89851">
                  <c:v>9.2275607999999995E-3</c:v>
                </c:pt>
                <c:pt idx="89852">
                  <c:v>9.2182988E-3</c:v>
                </c:pt>
                <c:pt idx="89853">
                  <c:v>9.2090433000000006E-3</c:v>
                </c:pt>
                <c:pt idx="89854">
                  <c:v>9.1997944000000009E-3</c:v>
                </c:pt>
                <c:pt idx="89855">
                  <c:v>9.1905509999999999E-3</c:v>
                </c:pt>
                <c:pt idx="89856">
                  <c:v>9.1813141000000008E-3</c:v>
                </c:pt>
                <c:pt idx="89857">
                  <c:v>9.1720837999999996E-3</c:v>
                </c:pt>
                <c:pt idx="89858">
                  <c:v>9.1628591000000002E-3</c:v>
                </c:pt>
                <c:pt idx="89859">
                  <c:v>9.1536407999999996E-3</c:v>
                </c:pt>
                <c:pt idx="89860">
                  <c:v>9.1444291000000004E-3</c:v>
                </c:pt>
                <c:pt idx="89861">
                  <c:v>9.1352238999999995E-3</c:v>
                </c:pt>
                <c:pt idx="89862">
                  <c:v>9.1260253E-3</c:v>
                </c:pt>
                <c:pt idx="89863">
                  <c:v>9.1168321999999993E-3</c:v>
                </c:pt>
                <c:pt idx="89864">
                  <c:v>9.1076456000000004E-3</c:v>
                </c:pt>
                <c:pt idx="89865">
                  <c:v>9.0984655999999994E-3</c:v>
                </c:pt>
                <c:pt idx="89866">
                  <c:v>9.0892920000000006E-3</c:v>
                </c:pt>
                <c:pt idx="89867">
                  <c:v>9.0801240999999998E-3</c:v>
                </c:pt>
                <c:pt idx="89868">
                  <c:v>9.0709627000000008E-3</c:v>
                </c:pt>
                <c:pt idx="89869">
                  <c:v>9.0618078000000001E-3</c:v>
                </c:pt>
                <c:pt idx="89870">
                  <c:v>9.0526593999999995E-3</c:v>
                </c:pt>
                <c:pt idx="89871">
                  <c:v>9.0435166000000008E-3</c:v>
                </c:pt>
                <c:pt idx="89872">
                  <c:v>9.0343803000000004E-3</c:v>
                </c:pt>
                <c:pt idx="89873">
                  <c:v>9.0252505999999996E-3</c:v>
                </c:pt>
                <c:pt idx="89874">
                  <c:v>9.0161272999999993E-3</c:v>
                </c:pt>
                <c:pt idx="89875">
                  <c:v>9.0070106000000004E-3</c:v>
                </c:pt>
                <c:pt idx="89876">
                  <c:v>8.9978994999999999E-3</c:v>
                </c:pt>
                <c:pt idx="89877">
                  <c:v>8.9887948999999995E-3</c:v>
                </c:pt>
                <c:pt idx="89878">
                  <c:v>8.9796968000000008E-3</c:v>
                </c:pt>
                <c:pt idx="89879">
                  <c:v>8.9706052000000005E-3</c:v>
                </c:pt>
                <c:pt idx="89880">
                  <c:v>8.9615192000000003E-3</c:v>
                </c:pt>
                <c:pt idx="89881">
                  <c:v>8.9524397999999998E-3</c:v>
                </c:pt>
                <c:pt idx="89882">
                  <c:v>8.9433667999999997E-3</c:v>
                </c:pt>
                <c:pt idx="89883">
                  <c:v>8.9343003999999993E-3</c:v>
                </c:pt>
                <c:pt idx="89884">
                  <c:v>8.9252405000000007E-3</c:v>
                </c:pt>
                <c:pt idx="89885">
                  <c:v>8.9161862000000005E-3</c:v>
                </c:pt>
                <c:pt idx="89886">
                  <c:v>8.9071384000000003E-3</c:v>
                </c:pt>
                <c:pt idx="89887">
                  <c:v>8.8980971000000002E-3</c:v>
                </c:pt>
                <c:pt idx="89888">
                  <c:v>8.8890623000000002E-3</c:v>
                </c:pt>
                <c:pt idx="89889">
                  <c:v>8.8800340999999998E-3</c:v>
                </c:pt>
                <c:pt idx="89890">
                  <c:v>8.8710123999999994E-3</c:v>
                </c:pt>
                <c:pt idx="89891">
                  <c:v>8.8619961999999997E-3</c:v>
                </c:pt>
                <c:pt idx="89892">
                  <c:v>8.8529865999999995E-3</c:v>
                </c:pt>
                <c:pt idx="89893">
                  <c:v>8.8439834999999994E-3</c:v>
                </c:pt>
                <c:pt idx="89894">
                  <c:v>8.8349868999999994E-3</c:v>
                </c:pt>
                <c:pt idx="89895">
                  <c:v>8.8259969000000008E-3</c:v>
                </c:pt>
                <c:pt idx="89896">
                  <c:v>8.8170134000000004E-3</c:v>
                </c:pt>
                <c:pt idx="89897">
                  <c:v>8.8080354000000007E-3</c:v>
                </c:pt>
                <c:pt idx="89898">
                  <c:v>8.7990640000000005E-3</c:v>
                </c:pt>
                <c:pt idx="89899">
                  <c:v>8.7900991000000005E-3</c:v>
                </c:pt>
                <c:pt idx="89900">
                  <c:v>8.7811407000000005E-3</c:v>
                </c:pt>
                <c:pt idx="89901">
                  <c:v>8.7721879000000006E-3</c:v>
                </c:pt>
                <c:pt idx="89902">
                  <c:v>8.7632416000000008E-3</c:v>
                </c:pt>
                <c:pt idx="89903">
                  <c:v>8.7543017999999993E-3</c:v>
                </c:pt>
                <c:pt idx="89904">
                  <c:v>8.7453685999999992E-3</c:v>
                </c:pt>
                <c:pt idx="89905">
                  <c:v>8.7364417999999996E-3</c:v>
                </c:pt>
                <c:pt idx="89906">
                  <c:v>8.7275215999999996E-3</c:v>
                </c:pt>
                <c:pt idx="89907">
                  <c:v>8.7186069999999997E-3</c:v>
                </c:pt>
                <c:pt idx="89908">
                  <c:v>8.7096989E-3</c:v>
                </c:pt>
                <c:pt idx="89909">
                  <c:v>8.7007973000000002E-3</c:v>
                </c:pt>
                <c:pt idx="89910">
                  <c:v>8.6919023000000002E-3</c:v>
                </c:pt>
                <c:pt idx="89911">
                  <c:v>8.6830137000000005E-3</c:v>
                </c:pt>
                <c:pt idx="89912">
                  <c:v>8.6741308000000007E-3</c:v>
                </c:pt>
                <c:pt idx="89913">
                  <c:v>8.6652542999999995E-3</c:v>
                </c:pt>
                <c:pt idx="89914">
                  <c:v>8.6563843999999997E-3</c:v>
                </c:pt>
                <c:pt idx="89915">
                  <c:v>8.647521E-3</c:v>
                </c:pt>
                <c:pt idx="89916">
                  <c:v>8.6386641000000004E-3</c:v>
                </c:pt>
                <c:pt idx="89917">
                  <c:v>8.6298138000000003E-3</c:v>
                </c:pt>
                <c:pt idx="89918">
                  <c:v>8.6209689999999992E-3</c:v>
                </c:pt>
                <c:pt idx="89919">
                  <c:v>8.6121307999999994E-3</c:v>
                </c:pt>
                <c:pt idx="89920">
                  <c:v>8.603299E-3</c:v>
                </c:pt>
                <c:pt idx="89921">
                  <c:v>8.5944738000000003E-3</c:v>
                </c:pt>
                <c:pt idx="89922">
                  <c:v>8.5856551000000007E-3</c:v>
                </c:pt>
                <c:pt idx="89923">
                  <c:v>8.5768430000000007E-3</c:v>
                </c:pt>
                <c:pt idx="89924">
                  <c:v>8.5680363999999995E-3</c:v>
                </c:pt>
                <c:pt idx="89925">
                  <c:v>8.5592363000000001E-3</c:v>
                </c:pt>
                <c:pt idx="89926">
                  <c:v>8.5504428000000004E-3</c:v>
                </c:pt>
                <c:pt idx="89927">
                  <c:v>8.5416556999999994E-3</c:v>
                </c:pt>
                <c:pt idx="89928">
                  <c:v>8.5328751999999997E-3</c:v>
                </c:pt>
                <c:pt idx="89929">
                  <c:v>8.5241012000000001E-3</c:v>
                </c:pt>
                <c:pt idx="89930">
                  <c:v>8.5153338000000002E-3</c:v>
                </c:pt>
                <c:pt idx="89931">
                  <c:v>8.5065719000000008E-3</c:v>
                </c:pt>
                <c:pt idx="89932">
                  <c:v>8.4978164999999998E-3</c:v>
                </c:pt>
                <c:pt idx="89933">
                  <c:v>8.4890677000000001E-3</c:v>
                </c:pt>
                <c:pt idx="89934">
                  <c:v>8.4803252999999992E-3</c:v>
                </c:pt>
                <c:pt idx="89935">
                  <c:v>8.4715894999999996E-3</c:v>
                </c:pt>
                <c:pt idx="89936">
                  <c:v>8.4628602000000001E-3</c:v>
                </c:pt>
                <c:pt idx="89937">
                  <c:v>8.4541375000000002E-3</c:v>
                </c:pt>
                <c:pt idx="89938">
                  <c:v>8.4454202999999992E-3</c:v>
                </c:pt>
                <c:pt idx="89939">
                  <c:v>8.4367095999999999E-3</c:v>
                </c:pt>
                <c:pt idx="89940">
                  <c:v>8.4280055000000003E-3</c:v>
                </c:pt>
                <c:pt idx="89941">
                  <c:v>8.4193079000000007E-3</c:v>
                </c:pt>
                <c:pt idx="89942">
                  <c:v>8.4106167999999995E-3</c:v>
                </c:pt>
                <c:pt idx="89943">
                  <c:v>8.4019322E-3</c:v>
                </c:pt>
                <c:pt idx="89944">
                  <c:v>8.3932541000000006E-3</c:v>
                </c:pt>
                <c:pt idx="89945">
                  <c:v>8.3845816999999993E-3</c:v>
                </c:pt>
                <c:pt idx="89946">
                  <c:v>8.3759157000000001E-3</c:v>
                </c:pt>
                <c:pt idx="89947">
                  <c:v>8.3672563000000005E-3</c:v>
                </c:pt>
                <c:pt idx="89948">
                  <c:v>8.3586032999999997E-3</c:v>
                </c:pt>
                <c:pt idx="89949">
                  <c:v>8.3499569000000003E-3</c:v>
                </c:pt>
                <c:pt idx="89950">
                  <c:v>8.3413171000000005E-3</c:v>
                </c:pt>
                <c:pt idx="89951">
                  <c:v>8.3326827999999995E-3</c:v>
                </c:pt>
                <c:pt idx="89952">
                  <c:v>8.3240550000000003E-3</c:v>
                </c:pt>
                <c:pt idx="89953">
                  <c:v>8.3154336999999995E-3</c:v>
                </c:pt>
                <c:pt idx="89954">
                  <c:v>8.306819E-3</c:v>
                </c:pt>
                <c:pt idx="89955">
                  <c:v>8.2982108000000006E-3</c:v>
                </c:pt>
                <c:pt idx="89956">
                  <c:v>8.2896090999999995E-3</c:v>
                </c:pt>
                <c:pt idx="89957">
                  <c:v>8.2810139000000001E-3</c:v>
                </c:pt>
                <c:pt idx="89958">
                  <c:v>8.2724242999999992E-3</c:v>
                </c:pt>
                <c:pt idx="89959">
                  <c:v>8.2638412999999997E-3</c:v>
                </c:pt>
                <c:pt idx="89960">
                  <c:v>8.2552647000000007E-3</c:v>
                </c:pt>
                <c:pt idx="89961">
                  <c:v>8.2466946999999995E-3</c:v>
                </c:pt>
                <c:pt idx="89962">
                  <c:v>8.2381312000000002E-3</c:v>
                </c:pt>
                <c:pt idx="89963">
                  <c:v>8.2295742000000009E-3</c:v>
                </c:pt>
                <c:pt idx="89964">
                  <c:v>8.2210236999999999E-3</c:v>
                </c:pt>
                <c:pt idx="89965">
                  <c:v>8.2124788000000008E-3</c:v>
                </c:pt>
                <c:pt idx="89966">
                  <c:v>8.2039404999999996E-3</c:v>
                </c:pt>
                <c:pt idx="89967">
                  <c:v>8.1954086000000006E-3</c:v>
                </c:pt>
                <c:pt idx="89968">
                  <c:v>8.1868832999999995E-3</c:v>
                </c:pt>
                <c:pt idx="89969">
                  <c:v>8.1783645000000002E-3</c:v>
                </c:pt>
                <c:pt idx="89970">
                  <c:v>8.1698521999999992E-3</c:v>
                </c:pt>
                <c:pt idx="89971">
                  <c:v>8.1613464E-3</c:v>
                </c:pt>
                <c:pt idx="89972">
                  <c:v>8.1528461999999993E-3</c:v>
                </c:pt>
                <c:pt idx="89973">
                  <c:v>8.1443525999999999E-3</c:v>
                </c:pt>
                <c:pt idx="89974">
                  <c:v>8.1358653999999992E-3</c:v>
                </c:pt>
                <c:pt idx="89975">
                  <c:v>8.1273847999999999E-3</c:v>
                </c:pt>
                <c:pt idx="89976">
                  <c:v>8.1189107000000007E-3</c:v>
                </c:pt>
                <c:pt idx="89977">
                  <c:v>8.1104430999999998E-3</c:v>
                </c:pt>
                <c:pt idx="89978">
                  <c:v>8.1019821000000002E-3</c:v>
                </c:pt>
                <c:pt idx="89979">
                  <c:v>8.0935265999999995E-3</c:v>
                </c:pt>
                <c:pt idx="89980">
                  <c:v>8.0850776000000006E-3</c:v>
                </c:pt>
                <c:pt idx="89981">
                  <c:v>8.0766351999999996E-3</c:v>
                </c:pt>
                <c:pt idx="89982">
                  <c:v>8.0681993000000004E-3</c:v>
                </c:pt>
                <c:pt idx="89983">
                  <c:v>8.0597698999999995E-3</c:v>
                </c:pt>
                <c:pt idx="89984">
                  <c:v>8.0513470000000004E-3</c:v>
                </c:pt>
                <c:pt idx="89985">
                  <c:v>8.0429296999999997E-3</c:v>
                </c:pt>
                <c:pt idx="89986">
                  <c:v>8.0345189000000008E-3</c:v>
                </c:pt>
                <c:pt idx="89987">
                  <c:v>8.0261146999999998E-3</c:v>
                </c:pt>
                <c:pt idx="89988">
                  <c:v>8.0177168999999993E-3</c:v>
                </c:pt>
                <c:pt idx="89989">
                  <c:v>8.0093257000000001E-3</c:v>
                </c:pt>
                <c:pt idx="89990">
                  <c:v>8.0009409999999993E-3</c:v>
                </c:pt>
                <c:pt idx="89991">
                  <c:v>7.9925628000000002E-3</c:v>
                </c:pt>
                <c:pt idx="89992">
                  <c:v>7.9841912000000008E-3</c:v>
                </c:pt>
                <c:pt idx="89993">
                  <c:v>7.9758260000000001E-3</c:v>
                </c:pt>
                <c:pt idx="89994">
                  <c:v>7.9674664999999992E-3</c:v>
                </c:pt>
                <c:pt idx="89995">
                  <c:v>7.9591135E-3</c:v>
                </c:pt>
                <c:pt idx="89996">
                  <c:v>7.9507668999999996E-3</c:v>
                </c:pt>
                <c:pt idx="89997">
                  <c:v>7.9424269000000006E-3</c:v>
                </c:pt>
                <c:pt idx="89998">
                  <c:v>7.9340934999999994E-3</c:v>
                </c:pt>
                <c:pt idx="89999">
                  <c:v>7.9257665000000005E-3</c:v>
                </c:pt>
                <c:pt idx="90000">
                  <c:v>7.9174451999999996E-3</c:v>
                </c:pt>
                <c:pt idx="90001">
                  <c:v>7.9088070999999999E-3</c:v>
                </c:pt>
                <c:pt idx="90002">
                  <c:v>7.9000340999999998E-3</c:v>
                </c:pt>
                <c:pt idx="90003">
                  <c:v>7.8911408999999995E-3</c:v>
                </c:pt>
                <c:pt idx="90004">
                  <c:v>7.8821395999999991E-3</c:v>
                </c:pt>
                <c:pt idx="90005">
                  <c:v>7.8730406000000006E-3</c:v>
                </c:pt>
                <c:pt idx="90006">
                  <c:v>7.8638531000000001E-3</c:v>
                </c:pt>
                <c:pt idx="90007">
                  <c:v>7.8545846000000006E-3</c:v>
                </c:pt>
                <c:pt idx="90008">
                  <c:v>7.8452425000000003E-3</c:v>
                </c:pt>
                <c:pt idx="90009">
                  <c:v>7.8358323999999993E-3</c:v>
                </c:pt>
                <c:pt idx="90010">
                  <c:v>7.8263589999999997E-3</c:v>
                </c:pt>
                <c:pt idx="90011">
                  <c:v>7.8168269000000005E-3</c:v>
                </c:pt>
                <c:pt idx="90012">
                  <c:v>7.8072404000000001E-3</c:v>
                </c:pt>
                <c:pt idx="90013">
                  <c:v>7.7976026E-3</c:v>
                </c:pt>
                <c:pt idx="90014">
                  <c:v>7.7879168E-3</c:v>
                </c:pt>
                <c:pt idx="90015">
                  <c:v>7.7781858999999998E-3</c:v>
                </c:pt>
                <c:pt idx="90016">
                  <c:v>7.7684121000000002E-3</c:v>
                </c:pt>
                <c:pt idx="90017">
                  <c:v>7.7585978000000002E-3</c:v>
                </c:pt>
                <c:pt idx="90018">
                  <c:v>7.7487449E-3</c:v>
                </c:pt>
                <c:pt idx="90019">
                  <c:v>7.7388552000000003E-3</c:v>
                </c:pt>
                <c:pt idx="90020">
                  <c:v>7.7289306000000004E-3</c:v>
                </c:pt>
                <c:pt idx="90021">
                  <c:v>7.7189724000000003E-3</c:v>
                </c:pt>
                <c:pt idx="90022">
                  <c:v>7.7089821000000001E-3</c:v>
                </c:pt>
                <c:pt idx="90023">
                  <c:v>7.6989611000000003E-3</c:v>
                </c:pt>
                <c:pt idx="90024">
                  <c:v>7.6889102000000003E-3</c:v>
                </c:pt>
                <c:pt idx="90025">
                  <c:v>7.6788315000000003E-3</c:v>
                </c:pt>
                <c:pt idx="90026">
                  <c:v>7.6687251999999996E-3</c:v>
                </c:pt>
                <c:pt idx="90027">
                  <c:v>7.6585923999999998E-3</c:v>
                </c:pt>
                <c:pt idx="90028">
                  <c:v>7.6484344999999997E-3</c:v>
                </c:pt>
                <c:pt idx="90029">
                  <c:v>7.6382519000000003E-3</c:v>
                </c:pt>
                <c:pt idx="90030">
                  <c:v>7.6280460000000003E-3</c:v>
                </c:pt>
                <c:pt idx="90031">
                  <c:v>7.6178173000000004E-3</c:v>
                </c:pt>
                <c:pt idx="90032">
                  <c:v>7.6075667000000003E-3</c:v>
                </c:pt>
                <c:pt idx="90033">
                  <c:v>7.5972946000000003E-3</c:v>
                </c:pt>
                <c:pt idx="90034">
                  <c:v>7.5870021000000003E-3</c:v>
                </c:pt>
                <c:pt idx="90035">
                  <c:v>7.5766901000000001E-3</c:v>
                </c:pt>
                <c:pt idx="90036">
                  <c:v>7.5663583999999997E-3</c:v>
                </c:pt>
                <c:pt idx="90037">
                  <c:v>7.5560082000000004E-3</c:v>
                </c:pt>
                <c:pt idx="90038">
                  <c:v>7.5456402000000002E-3</c:v>
                </c:pt>
                <c:pt idx="90039">
                  <c:v>7.5352546000000001E-3</c:v>
                </c:pt>
                <c:pt idx="90040">
                  <c:v>7.5248522000000003E-3</c:v>
                </c:pt>
                <c:pt idx="90041">
                  <c:v>7.5144338999999999E-3</c:v>
                </c:pt>
                <c:pt idx="90042">
                  <c:v>7.5039998999999998E-3</c:v>
                </c:pt>
                <c:pt idx="90043">
                  <c:v>7.4935504E-3</c:v>
                </c:pt>
                <c:pt idx="90044">
                  <c:v>7.4830864999999996E-3</c:v>
                </c:pt>
                <c:pt idx="90045">
                  <c:v>7.4726081999999996E-3</c:v>
                </c:pt>
                <c:pt idx="90046">
                  <c:v>7.4621163999999997E-3</c:v>
                </c:pt>
                <c:pt idx="90047">
                  <c:v>7.4516110999999999E-3</c:v>
                </c:pt>
                <c:pt idx="90048">
                  <c:v>7.4410926999999997E-3</c:v>
                </c:pt>
                <c:pt idx="90049">
                  <c:v>7.4305622999999996E-3</c:v>
                </c:pt>
                <c:pt idx="90050">
                  <c:v>7.4200196999999997E-3</c:v>
                </c:pt>
                <c:pt idx="90051">
                  <c:v>7.409466E-3</c:v>
                </c:pt>
                <c:pt idx="90052">
                  <c:v>7.3989010000000003E-3</c:v>
                </c:pt>
                <c:pt idx="90053">
                  <c:v>7.3883254000000004E-3</c:v>
                </c:pt>
                <c:pt idx="90054">
                  <c:v>7.3777390999999999E-3</c:v>
                </c:pt>
                <c:pt idx="90055">
                  <c:v>7.3671429E-3</c:v>
                </c:pt>
                <c:pt idx="90056">
                  <c:v>7.3565369999999998E-3</c:v>
                </c:pt>
                <c:pt idx="90057">
                  <c:v>7.3459218000000003E-3</c:v>
                </c:pt>
                <c:pt idx="90058">
                  <c:v>7.3352977999999996E-3</c:v>
                </c:pt>
                <c:pt idx="90059">
                  <c:v>7.3246652999999998E-3</c:v>
                </c:pt>
                <c:pt idx="90060">
                  <c:v>7.3140245000000003E-3</c:v>
                </c:pt>
                <c:pt idx="90061">
                  <c:v>7.3033758000000002E-3</c:v>
                </c:pt>
                <c:pt idx="90062">
                  <c:v>7.2927195999999998E-3</c:v>
                </c:pt>
                <c:pt idx="90063">
                  <c:v>7.2820558999999998E-3</c:v>
                </c:pt>
                <c:pt idx="90064">
                  <c:v>7.2713852999999997E-3</c:v>
                </c:pt>
                <c:pt idx="90065">
                  <c:v>7.2607076999999997E-3</c:v>
                </c:pt>
                <c:pt idx="90066">
                  <c:v>7.2500239999999999E-3</c:v>
                </c:pt>
                <c:pt idx="90067">
                  <c:v>7.2393338E-3</c:v>
                </c:pt>
                <c:pt idx="90068">
                  <c:v>7.2286379999999999E-3</c:v>
                </c:pt>
                <c:pt idx="90069">
                  <c:v>7.2179367000000001E-3</c:v>
                </c:pt>
                <c:pt idx="90070">
                  <c:v>7.2072296999999997E-3</c:v>
                </c:pt>
                <c:pt idx="90071">
                  <c:v>7.1965181000000003E-3</c:v>
                </c:pt>
                <c:pt idx="90072">
                  <c:v>7.1858013999999996E-3</c:v>
                </c:pt>
                <c:pt idx="90073">
                  <c:v>7.1750800000000003E-3</c:v>
                </c:pt>
                <c:pt idx="90074">
                  <c:v>7.1643543999999997E-3</c:v>
                </c:pt>
                <c:pt idx="90075">
                  <c:v>7.1536246999999997E-3</c:v>
                </c:pt>
                <c:pt idx="90076">
                  <c:v>7.1428912000000002E-3</c:v>
                </c:pt>
                <c:pt idx="90077">
                  <c:v>7.1321539999999999E-3</c:v>
                </c:pt>
                <c:pt idx="90078">
                  <c:v>7.1214134999999998E-3</c:v>
                </c:pt>
                <c:pt idx="90079">
                  <c:v>7.1106696999999998E-3</c:v>
                </c:pt>
                <c:pt idx="90080">
                  <c:v>7.0999232000000002E-3</c:v>
                </c:pt>
                <c:pt idx="90081">
                  <c:v>7.0891738999999997E-3</c:v>
                </c:pt>
                <c:pt idx="90082">
                  <c:v>7.0784217999999999E-3</c:v>
                </c:pt>
                <c:pt idx="90083">
                  <c:v>7.0676673000000002E-3</c:v>
                </c:pt>
                <c:pt idx="90084">
                  <c:v>7.0569109999999999E-3</c:v>
                </c:pt>
                <c:pt idx="90085">
                  <c:v>7.0461524000000001E-3</c:v>
                </c:pt>
                <c:pt idx="90086">
                  <c:v>7.0353919000000001E-3</c:v>
                </c:pt>
                <c:pt idx="90087">
                  <c:v>7.0246299999999996E-3</c:v>
                </c:pt>
                <c:pt idx="90088">
                  <c:v>7.0138667000000003E-3</c:v>
                </c:pt>
                <c:pt idx="90089">
                  <c:v>7.0031019999999998E-3</c:v>
                </c:pt>
                <c:pt idx="90090">
                  <c:v>6.9923364000000002E-3</c:v>
                </c:pt>
                <c:pt idx="90091">
                  <c:v>6.9815698000000002E-3</c:v>
                </c:pt>
                <c:pt idx="90092">
                  <c:v>6.9708028000000002E-3</c:v>
                </c:pt>
                <c:pt idx="90093">
                  <c:v>6.9600353000000004E-3</c:v>
                </c:pt>
                <c:pt idx="90094">
                  <c:v>6.9492674000000004E-3</c:v>
                </c:pt>
                <c:pt idx="90095">
                  <c:v>6.9384989000000003E-3</c:v>
                </c:pt>
                <c:pt idx="90096">
                  <c:v>6.9277304999999997E-3</c:v>
                </c:pt>
                <c:pt idx="90097">
                  <c:v>6.9169621000000001E-3</c:v>
                </c:pt>
                <c:pt idx="90098">
                  <c:v>6.9061940999999996E-3</c:v>
                </c:pt>
                <c:pt idx="90099">
                  <c:v>6.8954267000000003E-3</c:v>
                </c:pt>
                <c:pt idx="90100">
                  <c:v>6.8846595999999998E-3</c:v>
                </c:pt>
                <c:pt idx="90101">
                  <c:v>6.8738936E-3</c:v>
                </c:pt>
                <c:pt idx="90102">
                  <c:v>6.8631279E-3</c:v>
                </c:pt>
                <c:pt idx="90103">
                  <c:v>6.8523637E-3</c:v>
                </c:pt>
                <c:pt idx="90104">
                  <c:v>6.8416003999999999E-3</c:v>
                </c:pt>
                <c:pt idx="90105">
                  <c:v>6.8308385000000003E-3</c:v>
                </c:pt>
                <c:pt idx="90106">
                  <c:v>6.8200780000000003E-3</c:v>
                </c:pt>
                <c:pt idx="90107">
                  <c:v>6.8093188999999998E-3</c:v>
                </c:pt>
                <c:pt idx="90108">
                  <c:v>6.7985616999999996E-3</c:v>
                </c:pt>
                <c:pt idx="90109">
                  <c:v>6.7878063000000001E-3</c:v>
                </c:pt>
                <c:pt idx="90110">
                  <c:v>6.7770527999999998E-3</c:v>
                </c:pt>
                <c:pt idx="90111">
                  <c:v>6.7663011000000002E-3</c:v>
                </c:pt>
                <c:pt idx="90112">
                  <c:v>6.7555517999999997E-3</c:v>
                </c:pt>
                <c:pt idx="90113">
                  <c:v>6.7448048000000003E-3</c:v>
                </c:pt>
                <c:pt idx="90114">
                  <c:v>6.7340600999999996E-3</c:v>
                </c:pt>
                <c:pt idx="90115">
                  <c:v>6.7233181999999999E-3</c:v>
                </c:pt>
                <c:pt idx="90116">
                  <c:v>6.7125791999999998E-3</c:v>
                </c:pt>
                <c:pt idx="90117">
                  <c:v>6.7018429000000003E-3</c:v>
                </c:pt>
                <c:pt idx="90118">
                  <c:v>6.6911093999999999E-3</c:v>
                </c:pt>
                <c:pt idx="90119">
                  <c:v>6.6803786999999996E-3</c:v>
                </c:pt>
                <c:pt idx="90120">
                  <c:v>6.6696513000000001E-3</c:v>
                </c:pt>
                <c:pt idx="90121">
                  <c:v>6.6589270999999998E-3</c:v>
                </c:pt>
                <c:pt idx="90122">
                  <c:v>6.6482062000000003E-3</c:v>
                </c:pt>
                <c:pt idx="90123">
                  <c:v>6.6374889999999999E-3</c:v>
                </c:pt>
                <c:pt idx="90124">
                  <c:v>6.6267749999999997E-3</c:v>
                </c:pt>
                <c:pt idx="90125">
                  <c:v>6.6160647999999999E-3</c:v>
                </c:pt>
                <c:pt idx="90126">
                  <c:v>6.6053583000000001E-3</c:v>
                </c:pt>
                <c:pt idx="90127">
                  <c:v>6.5946555999999998E-3</c:v>
                </c:pt>
                <c:pt idx="90128">
                  <c:v>6.5839569999999997E-3</c:v>
                </c:pt>
                <c:pt idx="90129">
                  <c:v>6.5732626000000001E-3</c:v>
                </c:pt>
                <c:pt idx="90130">
                  <c:v>6.5625724000000002E-3</c:v>
                </c:pt>
                <c:pt idx="90131">
                  <c:v>6.5518864E-3</c:v>
                </c:pt>
                <c:pt idx="90132">
                  <c:v>6.5412046000000003E-3</c:v>
                </c:pt>
                <c:pt idx="90133">
                  <c:v>6.5305270000000004E-3</c:v>
                </c:pt>
                <c:pt idx="90134">
                  <c:v>6.5198540999999999E-3</c:v>
                </c:pt>
                <c:pt idx="90135">
                  <c:v>6.5091858000000001E-3</c:v>
                </c:pt>
                <c:pt idx="90136">
                  <c:v>6.4985221000000001E-3</c:v>
                </c:pt>
                <c:pt idx="90137">
                  <c:v>6.4878631000000004E-3</c:v>
                </c:pt>
                <c:pt idx="90138">
                  <c:v>6.4772092999999999E-3</c:v>
                </c:pt>
                <c:pt idx="90139">
                  <c:v>6.4665601000000001E-3</c:v>
                </c:pt>
                <c:pt idx="90140">
                  <c:v>6.4559159999999999E-3</c:v>
                </c:pt>
                <c:pt idx="90141">
                  <c:v>6.4452770000000001E-3</c:v>
                </c:pt>
                <c:pt idx="90142">
                  <c:v>6.4346432000000004E-3</c:v>
                </c:pt>
                <c:pt idx="90143">
                  <c:v>6.4240149000000003E-3</c:v>
                </c:pt>
                <c:pt idx="90144">
                  <c:v>6.4133918000000003E-3</c:v>
                </c:pt>
                <c:pt idx="90145">
                  <c:v>6.4027742E-3</c:v>
                </c:pt>
                <c:pt idx="90146">
                  <c:v>6.3921623000000004E-3</c:v>
                </c:pt>
                <c:pt idx="90147">
                  <c:v>6.3815559000000004E-3</c:v>
                </c:pt>
                <c:pt idx="90148">
                  <c:v>6.3709550999999998E-3</c:v>
                </c:pt>
                <c:pt idx="90149">
                  <c:v>6.3603603999999999E-3</c:v>
                </c:pt>
                <c:pt idx="90150">
                  <c:v>6.3497713000000003E-3</c:v>
                </c:pt>
                <c:pt idx="90151">
                  <c:v>6.3391882E-3</c:v>
                </c:pt>
                <c:pt idx="90152">
                  <c:v>6.3286111999999997E-3</c:v>
                </c:pt>
                <c:pt idx="90153">
                  <c:v>6.3180401999999997E-3</c:v>
                </c:pt>
                <c:pt idx="90154">
                  <c:v>6.3074753000000004E-3</c:v>
                </c:pt>
                <c:pt idx="90155">
                  <c:v>6.2969163999999998E-3</c:v>
                </c:pt>
                <c:pt idx="90156">
                  <c:v>6.286364E-3</c:v>
                </c:pt>
                <c:pt idx="90157">
                  <c:v>6.2758177999999998E-3</c:v>
                </c:pt>
                <c:pt idx="90158">
                  <c:v>6.265278E-3</c:v>
                </c:pt>
                <c:pt idx="90159">
                  <c:v>6.2547447000000003E-3</c:v>
                </c:pt>
                <c:pt idx="90160">
                  <c:v>6.2442180000000002E-3</c:v>
                </c:pt>
                <c:pt idx="90161">
                  <c:v>6.2336978000000001E-3</c:v>
                </c:pt>
                <c:pt idx="90162">
                  <c:v>6.2231845000000003E-3</c:v>
                </c:pt>
                <c:pt idx="90163">
                  <c:v>6.2126778000000001E-3</c:v>
                </c:pt>
                <c:pt idx="90164">
                  <c:v>6.2021780999999996E-3</c:v>
                </c:pt>
                <c:pt idx="90165">
                  <c:v>6.1916853000000003E-3</c:v>
                </c:pt>
                <c:pt idx="90166">
                  <c:v>6.1811996000000003E-3</c:v>
                </c:pt>
                <c:pt idx="90167">
                  <c:v>6.1707207999999996E-3</c:v>
                </c:pt>
                <c:pt idx="90168">
                  <c:v>6.1602489999999996E-3</c:v>
                </c:pt>
                <c:pt idx="90169">
                  <c:v>6.1497842000000002E-3</c:v>
                </c:pt>
                <c:pt idx="90170">
                  <c:v>6.1393267999999999E-3</c:v>
                </c:pt>
                <c:pt idx="90171">
                  <c:v>6.1288764999999999E-3</c:v>
                </c:pt>
                <c:pt idx="90172">
                  <c:v>6.1184335999999997E-3</c:v>
                </c:pt>
                <c:pt idx="90173">
                  <c:v>6.1079981000000004E-3</c:v>
                </c:pt>
                <c:pt idx="90174">
                  <c:v>6.0975700999999997E-3</c:v>
                </c:pt>
                <c:pt idx="90175">
                  <c:v>6.0871494999999998E-3</c:v>
                </c:pt>
                <c:pt idx="90176">
                  <c:v>6.0767364000000003E-3</c:v>
                </c:pt>
                <c:pt idx="90177">
                  <c:v>6.0663306999999998E-3</c:v>
                </c:pt>
                <c:pt idx="90178">
                  <c:v>6.0559330000000003E-3</c:v>
                </c:pt>
                <c:pt idx="90179">
                  <c:v>6.0455426999999999E-3</c:v>
                </c:pt>
                <c:pt idx="90180">
                  <c:v>6.0351603E-3</c:v>
                </c:pt>
                <c:pt idx="90181">
                  <c:v>6.0247857999999998E-3</c:v>
                </c:pt>
                <c:pt idx="90182">
                  <c:v>6.0144192999999997E-3</c:v>
                </c:pt>
                <c:pt idx="90183">
                  <c:v>6.0040605999999996E-3</c:v>
                </c:pt>
                <c:pt idx="90184">
                  <c:v>5.9937098999999997E-3</c:v>
                </c:pt>
                <c:pt idx="90185">
                  <c:v>5.9833671000000003E-3</c:v>
                </c:pt>
                <c:pt idx="90186">
                  <c:v>5.9730321999999997E-3</c:v>
                </c:pt>
                <c:pt idx="90187">
                  <c:v>5.9627057000000002E-3</c:v>
                </c:pt>
                <c:pt idx="90188">
                  <c:v>5.9523871000000004E-3</c:v>
                </c:pt>
                <c:pt idx="90189">
                  <c:v>5.9420769E-3</c:v>
                </c:pt>
                <c:pt idx="90190">
                  <c:v>5.9317750999999998E-3</c:v>
                </c:pt>
                <c:pt idx="90191">
                  <c:v>5.9214816000000003E-3</c:v>
                </c:pt>
                <c:pt idx="90192">
                  <c:v>5.9111965999999998E-3</c:v>
                </c:pt>
                <c:pt idx="90193">
                  <c:v>5.9009199E-3</c:v>
                </c:pt>
                <c:pt idx="90194">
                  <c:v>5.8906516000000004E-3</c:v>
                </c:pt>
                <c:pt idx="90195">
                  <c:v>5.8803917000000002E-3</c:v>
                </c:pt>
                <c:pt idx="90196">
                  <c:v>5.8701405999999996E-3</c:v>
                </c:pt>
                <c:pt idx="90197">
                  <c:v>5.8598979000000001E-3</c:v>
                </c:pt>
                <c:pt idx="90198">
                  <c:v>5.8496640999999997E-3</c:v>
                </c:pt>
                <c:pt idx="90199">
                  <c:v>5.8394386E-3</c:v>
                </c:pt>
                <c:pt idx="90200">
                  <c:v>5.8292220000000002E-3</c:v>
                </c:pt>
                <c:pt idx="90201">
                  <c:v>5.8190142999999996E-3</c:v>
                </c:pt>
                <c:pt idx="90202">
                  <c:v>5.8088154000000003E-3</c:v>
                </c:pt>
                <c:pt idx="90203">
                  <c:v>5.7986252999999996E-3</c:v>
                </c:pt>
                <c:pt idx="90204">
                  <c:v>5.7884440999999998E-3</c:v>
                </c:pt>
                <c:pt idx="90205">
                  <c:v>5.7782722000000002E-3</c:v>
                </c:pt>
                <c:pt idx="90206">
                  <c:v>5.7681091E-3</c:v>
                </c:pt>
                <c:pt idx="90207">
                  <c:v>5.7579553999999996E-3</c:v>
                </c:pt>
                <c:pt idx="90208">
                  <c:v>5.7478104999999996E-3</c:v>
                </c:pt>
                <c:pt idx="90209">
                  <c:v>5.7376744E-3</c:v>
                </c:pt>
                <c:pt idx="90210">
                  <c:v>5.7275477000000002E-3</c:v>
                </c:pt>
                <c:pt idx="90211">
                  <c:v>5.7174302999999996E-3</c:v>
                </c:pt>
                <c:pt idx="90212">
                  <c:v>5.7073222E-3</c:v>
                </c:pt>
                <c:pt idx="90213">
                  <c:v>5.6972233999999997E-3</c:v>
                </c:pt>
                <c:pt idx="90214">
                  <c:v>5.6871339000000003E-3</c:v>
                </c:pt>
                <c:pt idx="90215">
                  <c:v>5.6770537000000003E-3</c:v>
                </c:pt>
                <c:pt idx="90216">
                  <c:v>5.6669828000000004E-3</c:v>
                </c:pt>
                <c:pt idx="90217">
                  <c:v>5.6569213000000002E-3</c:v>
                </c:pt>
                <c:pt idx="90218">
                  <c:v>5.6468695000000003E-3</c:v>
                </c:pt>
                <c:pt idx="90219">
                  <c:v>5.6368271000000001E-3</c:v>
                </c:pt>
                <c:pt idx="90220">
                  <c:v>5.6267940000000001E-3</c:v>
                </c:pt>
                <c:pt idx="90221">
                  <c:v>5.6167706000000003E-3</c:v>
                </c:pt>
                <c:pt idx="90222">
                  <c:v>5.6067570000000004E-3</c:v>
                </c:pt>
                <c:pt idx="90223">
                  <c:v>5.5967532000000004E-3</c:v>
                </c:pt>
                <c:pt idx="90224">
                  <c:v>5.5867586999999996E-3</c:v>
                </c:pt>
                <c:pt idx="90225">
                  <c:v>5.5767739999999996E-3</c:v>
                </c:pt>
                <c:pt idx="90226">
                  <c:v>5.5667991000000003E-3</c:v>
                </c:pt>
                <c:pt idx="90227">
                  <c:v>5.5568338999999996E-3</c:v>
                </c:pt>
                <c:pt idx="90228">
                  <c:v>5.5468786000000001E-3</c:v>
                </c:pt>
                <c:pt idx="90229">
                  <c:v>5.536933E-3</c:v>
                </c:pt>
                <c:pt idx="90230">
                  <c:v>5.5269975999999998E-3</c:v>
                </c:pt>
                <c:pt idx="90231">
                  <c:v>5.5170719999999996E-3</c:v>
                </c:pt>
                <c:pt idx="90232">
                  <c:v>5.5071566999999998E-3</c:v>
                </c:pt>
                <c:pt idx="90233">
                  <c:v>5.4972511999999999E-3</c:v>
                </c:pt>
                <c:pt idx="90234">
                  <c:v>5.4873559000000001E-3</c:v>
                </c:pt>
                <c:pt idx="90235">
                  <c:v>5.4774702999999996E-3</c:v>
                </c:pt>
                <c:pt idx="90236">
                  <c:v>5.4675951E-3</c:v>
                </c:pt>
                <c:pt idx="90237">
                  <c:v>5.4577295999999999E-3</c:v>
                </c:pt>
                <c:pt idx="90238">
                  <c:v>5.4478742999999998E-3</c:v>
                </c:pt>
                <c:pt idx="90239">
                  <c:v>5.4380293000000001E-3</c:v>
                </c:pt>
                <c:pt idx="90240">
                  <c:v>5.4281941000000004E-3</c:v>
                </c:pt>
                <c:pt idx="90241">
                  <c:v>5.4183690999999997E-3</c:v>
                </c:pt>
                <c:pt idx="90242">
                  <c:v>5.4085543E-3</c:v>
                </c:pt>
                <c:pt idx="90243">
                  <c:v>5.3987497999999998E-3</c:v>
                </c:pt>
                <c:pt idx="90244">
                  <c:v>5.3889560999999999E-3</c:v>
                </c:pt>
                <c:pt idx="90245">
                  <c:v>5.3791725000000004E-3</c:v>
                </c:pt>
                <c:pt idx="90246">
                  <c:v>5.3693991999999996E-3</c:v>
                </c:pt>
                <c:pt idx="90247">
                  <c:v>5.3596362000000002E-3</c:v>
                </c:pt>
                <c:pt idx="90248">
                  <c:v>5.3498838E-3</c:v>
                </c:pt>
                <c:pt idx="90249">
                  <c:v>5.3401417000000003E-3</c:v>
                </c:pt>
                <c:pt idx="90250">
                  <c:v>5.3304099000000002E-3</c:v>
                </c:pt>
                <c:pt idx="90251">
                  <c:v>5.3206887000000003E-3</c:v>
                </c:pt>
                <c:pt idx="90252">
                  <c:v>5.3109778E-3</c:v>
                </c:pt>
                <c:pt idx="90253">
                  <c:v>5.3012776000000003E-3</c:v>
                </c:pt>
                <c:pt idx="90254">
                  <c:v>5.2915881000000003E-3</c:v>
                </c:pt>
                <c:pt idx="90255">
                  <c:v>5.2819089E-3</c:v>
                </c:pt>
                <c:pt idx="90256">
                  <c:v>5.2722404000000002E-3</c:v>
                </c:pt>
                <c:pt idx="90257">
                  <c:v>5.2625826000000002E-3</c:v>
                </c:pt>
                <c:pt idx="90258">
                  <c:v>5.2529355E-3</c:v>
                </c:pt>
                <c:pt idx="90259">
                  <c:v>5.2432991000000003E-3</c:v>
                </c:pt>
                <c:pt idx="90260">
                  <c:v>5.2336733999999996E-3</c:v>
                </c:pt>
                <c:pt idx="90261">
                  <c:v>5.2240584000000003E-3</c:v>
                </c:pt>
                <c:pt idx="90262">
                  <c:v>5.2144540999999999E-3</c:v>
                </c:pt>
                <c:pt idx="90263">
                  <c:v>5.2048605999999997E-3</c:v>
                </c:pt>
                <c:pt idx="90264">
                  <c:v>5.1952776999999997E-3</c:v>
                </c:pt>
                <c:pt idx="90265">
                  <c:v>5.1857055999999999E-3</c:v>
                </c:pt>
                <c:pt idx="90266">
                  <c:v>5.1761447000000004E-3</c:v>
                </c:pt>
                <c:pt idx="90267">
                  <c:v>5.1665944000000002E-3</c:v>
                </c:pt>
                <c:pt idx="90268">
                  <c:v>5.1570549000000002E-3</c:v>
                </c:pt>
                <c:pt idx="90269">
                  <c:v>5.1475265000000001E-3</c:v>
                </c:pt>
                <c:pt idx="90270">
                  <c:v>5.1380089000000002E-3</c:v>
                </c:pt>
                <c:pt idx="90271">
                  <c:v>5.1285018999999996E-3</c:v>
                </c:pt>
                <c:pt idx="90272">
                  <c:v>5.1190061000000002E-3</c:v>
                </c:pt>
                <c:pt idx="90273">
                  <c:v>5.1095211000000001E-3</c:v>
                </c:pt>
                <c:pt idx="90274">
                  <c:v>5.1000472E-3</c:v>
                </c:pt>
                <c:pt idx="90275">
                  <c:v>5.0905845000000002E-3</c:v>
                </c:pt>
                <c:pt idx="90276">
                  <c:v>5.0811325000000001E-3</c:v>
                </c:pt>
                <c:pt idx="90277">
                  <c:v>5.0716917000000004E-3</c:v>
                </c:pt>
                <c:pt idx="90278">
                  <c:v>5.0622621000000001E-3</c:v>
                </c:pt>
                <c:pt idx="90279">
                  <c:v>5.0528431E-3</c:v>
                </c:pt>
                <c:pt idx="90280">
                  <c:v>5.0434353999999999E-3</c:v>
                </c:pt>
                <c:pt idx="90281">
                  <c:v>5.0340387999999996E-3</c:v>
                </c:pt>
                <c:pt idx="90282">
                  <c:v>5.0246533999999997E-3</c:v>
                </c:pt>
                <c:pt idx="90283">
                  <c:v>5.0152792000000002E-3</c:v>
                </c:pt>
                <c:pt idx="90284">
                  <c:v>5.0059160999999996E-3</c:v>
                </c:pt>
                <c:pt idx="90285">
                  <c:v>4.9965642000000003E-3</c:v>
                </c:pt>
                <c:pt idx="90286">
                  <c:v>4.9872234999999996E-3</c:v>
                </c:pt>
                <c:pt idx="90287">
                  <c:v>4.9778940000000001E-3</c:v>
                </c:pt>
                <c:pt idx="90288">
                  <c:v>4.9685757000000001E-3</c:v>
                </c:pt>
                <c:pt idx="90289">
                  <c:v>4.9592684999999999E-3</c:v>
                </c:pt>
                <c:pt idx="90290">
                  <c:v>4.9499729999999999E-3</c:v>
                </c:pt>
                <c:pt idx="90291">
                  <c:v>4.9406885999999997E-3</c:v>
                </c:pt>
                <c:pt idx="90292">
                  <c:v>4.9314153999999999E-3</c:v>
                </c:pt>
                <c:pt idx="90293">
                  <c:v>4.9221534000000004E-3</c:v>
                </c:pt>
                <c:pt idx="90294">
                  <c:v>4.9129025999999996E-3</c:v>
                </c:pt>
                <c:pt idx="90295">
                  <c:v>4.9036634000000001E-3</c:v>
                </c:pt>
                <c:pt idx="90296">
                  <c:v>4.8944354000000001E-3</c:v>
                </c:pt>
                <c:pt idx="90297">
                  <c:v>4.8852189999999997E-3</c:v>
                </c:pt>
                <c:pt idx="90298">
                  <c:v>4.8760137999999996E-3</c:v>
                </c:pt>
                <c:pt idx="90299">
                  <c:v>4.8668197999999999E-3</c:v>
                </c:pt>
                <c:pt idx="90300">
                  <c:v>4.8576375000000003E-3</c:v>
                </c:pt>
                <c:pt idx="90301">
                  <c:v>4.8484666999999999E-3</c:v>
                </c:pt>
                <c:pt idx="90302">
                  <c:v>4.8393072000000002E-3</c:v>
                </c:pt>
                <c:pt idx="90303">
                  <c:v>4.8301591999999997E-3</c:v>
                </c:pt>
                <c:pt idx="90304">
                  <c:v>4.8210225000000001E-3</c:v>
                </c:pt>
                <c:pt idx="90305">
                  <c:v>4.8118974E-3</c:v>
                </c:pt>
                <c:pt idx="90306">
                  <c:v>4.802784E-3</c:v>
                </c:pt>
                <c:pt idx="90307">
                  <c:v>4.7936817E-3</c:v>
                </c:pt>
                <c:pt idx="90308">
                  <c:v>4.7845910000000004E-3</c:v>
                </c:pt>
                <c:pt idx="90309">
                  <c:v>4.775512E-3</c:v>
                </c:pt>
                <c:pt idx="90310">
                  <c:v>4.7664446999999997E-3</c:v>
                </c:pt>
                <c:pt idx="90311">
                  <c:v>4.7573885000000002E-3</c:v>
                </c:pt>
                <c:pt idx="90312">
                  <c:v>4.7483439999999998E-3</c:v>
                </c:pt>
                <c:pt idx="90313">
                  <c:v>4.7393111E-3</c:v>
                </c:pt>
                <c:pt idx="90314">
                  <c:v>4.7302897999999998E-3</c:v>
                </c:pt>
                <c:pt idx="90315">
                  <c:v>4.7212801999999996E-3</c:v>
                </c:pt>
                <c:pt idx="90316">
                  <c:v>4.7122822E-3</c:v>
                </c:pt>
                <c:pt idx="90317">
                  <c:v>4.7032958999999996E-3</c:v>
                </c:pt>
                <c:pt idx="90318">
                  <c:v>4.6943211999999996E-3</c:v>
                </c:pt>
                <c:pt idx="90319">
                  <c:v>4.6853577E-3</c:v>
                </c:pt>
                <c:pt idx="90320">
                  <c:v>4.6764058000000001E-3</c:v>
                </c:pt>
                <c:pt idx="90321">
                  <c:v>4.6674656000000002E-3</c:v>
                </c:pt>
                <c:pt idx="90322">
                  <c:v>4.6585369999999999E-3</c:v>
                </c:pt>
                <c:pt idx="90323">
                  <c:v>4.6496200000000001E-3</c:v>
                </c:pt>
                <c:pt idx="90324">
                  <c:v>4.6407146999999996E-3</c:v>
                </c:pt>
                <c:pt idx="90325">
                  <c:v>4.6318211E-3</c:v>
                </c:pt>
                <c:pt idx="90326">
                  <c:v>4.6229395000000001E-3</c:v>
                </c:pt>
                <c:pt idx="90327">
                  <c:v>4.6140696000000004E-3</c:v>
                </c:pt>
                <c:pt idx="90328">
                  <c:v>4.6052113000000002E-3</c:v>
                </c:pt>
                <c:pt idx="90329">
                  <c:v>4.5963647000000002E-3</c:v>
                </c:pt>
                <c:pt idx="90330">
                  <c:v>4.5875296999999997E-3</c:v>
                </c:pt>
                <c:pt idx="90331">
                  <c:v>4.5787062999999998E-3</c:v>
                </c:pt>
                <c:pt idx="90332">
                  <c:v>4.5698950999999996E-3</c:v>
                </c:pt>
                <c:pt idx="90333">
                  <c:v>4.5610955E-3</c:v>
                </c:pt>
                <c:pt idx="90334">
                  <c:v>4.5523075E-3</c:v>
                </c:pt>
                <c:pt idx="90335">
                  <c:v>4.5435312E-3</c:v>
                </c:pt>
                <c:pt idx="90336">
                  <c:v>4.5347664999999997E-3</c:v>
                </c:pt>
                <c:pt idx="90337">
                  <c:v>4.5260140000000001E-3</c:v>
                </c:pt>
                <c:pt idx="90338">
                  <c:v>4.5172729999999996E-3</c:v>
                </c:pt>
                <c:pt idx="90339">
                  <c:v>4.5085437999999997E-3</c:v>
                </c:pt>
                <c:pt idx="90340">
                  <c:v>4.4998260999999998E-3</c:v>
                </c:pt>
                <c:pt idx="90341">
                  <c:v>4.4911205999999997E-3</c:v>
                </c:pt>
                <c:pt idx="90342">
                  <c:v>4.4824267000000001E-3</c:v>
                </c:pt>
                <c:pt idx="90343">
                  <c:v>4.4737448999999999E-3</c:v>
                </c:pt>
                <c:pt idx="90344">
                  <c:v>4.4650747000000001E-3</c:v>
                </c:pt>
                <c:pt idx="90345">
                  <c:v>4.4564161999999996E-3</c:v>
                </c:pt>
                <c:pt idx="90346">
                  <c:v>4.4477698000000001E-3</c:v>
                </c:pt>
                <c:pt idx="90347">
                  <c:v>4.4391350999999999E-3</c:v>
                </c:pt>
                <c:pt idx="90348">
                  <c:v>4.4305120000000002E-3</c:v>
                </c:pt>
                <c:pt idx="90349">
                  <c:v>4.4219009999999998E-3</c:v>
                </c:pt>
                <c:pt idx="90350">
                  <c:v>4.4133015999999999E-3</c:v>
                </c:pt>
                <c:pt idx="90351">
                  <c:v>4.4047143000000002E-3</c:v>
                </c:pt>
                <c:pt idx="90352">
                  <c:v>4.3961386999999998E-3</c:v>
                </c:pt>
                <c:pt idx="90353">
                  <c:v>4.3875752000000004E-3</c:v>
                </c:pt>
                <c:pt idx="90354">
                  <c:v>4.3790232999999998E-3</c:v>
                </c:pt>
                <c:pt idx="90355">
                  <c:v>4.3704831000000001E-3</c:v>
                </c:pt>
                <c:pt idx="90356">
                  <c:v>4.3619549999999998E-3</c:v>
                </c:pt>
                <c:pt idx="90357">
                  <c:v>4.3534389999999997E-3</c:v>
                </c:pt>
                <c:pt idx="90358">
                  <c:v>4.3449346000000002E-3</c:v>
                </c:pt>
                <c:pt idx="90359">
                  <c:v>4.3364418999999998E-3</c:v>
                </c:pt>
                <c:pt idx="90360">
                  <c:v>4.3279612E-3</c:v>
                </c:pt>
                <c:pt idx="90361">
                  <c:v>4.3194923E-3</c:v>
                </c:pt>
                <c:pt idx="90362">
                  <c:v>4.3110353999999997E-3</c:v>
                </c:pt>
                <c:pt idx="90363">
                  <c:v>4.3025902000000003E-3</c:v>
                </c:pt>
                <c:pt idx="90364">
                  <c:v>4.2941569999999998E-3</c:v>
                </c:pt>
                <c:pt idx="90365">
                  <c:v>4.2857360000000001E-3</c:v>
                </c:pt>
                <c:pt idx="90366">
                  <c:v>4.2773265999999999E-3</c:v>
                </c:pt>
                <c:pt idx="90367">
                  <c:v>4.2689293999999996E-3</c:v>
                </c:pt>
                <c:pt idx="90368">
                  <c:v>4.2605437000000001E-3</c:v>
                </c:pt>
                <c:pt idx="90369">
                  <c:v>4.2521701999999996E-3</c:v>
                </c:pt>
                <c:pt idx="90370">
                  <c:v>4.2438082999999996E-3</c:v>
                </c:pt>
                <c:pt idx="90371">
                  <c:v>4.2354586000000003E-3</c:v>
                </c:pt>
                <c:pt idx="90372">
                  <c:v>4.2271208999999999E-3</c:v>
                </c:pt>
                <c:pt idx="90373">
                  <c:v>4.2187949000000004E-3</c:v>
                </c:pt>
                <c:pt idx="90374">
                  <c:v>4.2104810000000003E-3</c:v>
                </c:pt>
                <c:pt idx="90375">
                  <c:v>4.2021786999999998E-3</c:v>
                </c:pt>
                <c:pt idx="90376">
                  <c:v>4.1938885000000004E-3</c:v>
                </c:pt>
                <c:pt idx="90377">
                  <c:v>4.1856100000000002E-3</c:v>
                </c:pt>
                <c:pt idx="90378">
                  <c:v>4.1773436000000002E-3</c:v>
                </c:pt>
                <c:pt idx="90379">
                  <c:v>4.1690892999999996E-3</c:v>
                </c:pt>
                <c:pt idx="90380">
                  <c:v>4.1608466000000004E-3</c:v>
                </c:pt>
                <c:pt idx="90381">
                  <c:v>4.1526159999999996E-3</c:v>
                </c:pt>
                <c:pt idx="90382">
                  <c:v>4.1443970999999998E-3</c:v>
                </c:pt>
                <c:pt idx="90383">
                  <c:v>4.1361903000000002E-3</c:v>
                </c:pt>
                <c:pt idx="90384">
                  <c:v>4.1279956E-3</c:v>
                </c:pt>
                <c:pt idx="90385">
                  <c:v>4.1198125000000002E-3</c:v>
                </c:pt>
                <c:pt idx="90386">
                  <c:v>4.1116416000000003E-3</c:v>
                </c:pt>
                <c:pt idx="90387">
                  <c:v>4.1034822000000004E-3</c:v>
                </c:pt>
                <c:pt idx="90388">
                  <c:v>4.0953350000000003E-3</c:v>
                </c:pt>
                <c:pt idx="90389">
                  <c:v>4.0871998999999996E-3</c:v>
                </c:pt>
                <c:pt idx="90390">
                  <c:v>4.0790764999999998E-3</c:v>
                </c:pt>
                <c:pt idx="90391">
                  <c:v>4.0709650999999998E-3</c:v>
                </c:pt>
                <c:pt idx="90392">
                  <c:v>4.0628653999999998E-3</c:v>
                </c:pt>
                <c:pt idx="90393">
                  <c:v>4.0547778000000001E-3</c:v>
                </c:pt>
                <c:pt idx="90394">
                  <c:v>4.0467022999999998E-3</c:v>
                </c:pt>
                <c:pt idx="90395">
                  <c:v>4.0386383999999999E-3</c:v>
                </c:pt>
                <c:pt idx="90396">
                  <c:v>4.0305866999999999E-3</c:v>
                </c:pt>
                <c:pt idx="90397">
                  <c:v>4.0225469999999996E-3</c:v>
                </c:pt>
                <c:pt idx="90398">
                  <c:v>4.0145190000000002E-3</c:v>
                </c:pt>
                <c:pt idx="90399">
                  <c:v>4.0065031000000003E-3</c:v>
                </c:pt>
                <c:pt idx="90400">
                  <c:v>3.9984989000000004E-3</c:v>
                </c:pt>
                <c:pt idx="90401">
                  <c:v>3.9905067999999998E-3</c:v>
                </c:pt>
                <c:pt idx="90402">
                  <c:v>3.9825266999999999E-3</c:v>
                </c:pt>
                <c:pt idx="90403">
                  <c:v>3.9745583000000001E-3</c:v>
                </c:pt>
                <c:pt idx="90404">
                  <c:v>3.9666019999999996E-3</c:v>
                </c:pt>
                <c:pt idx="90405">
                  <c:v>3.9586574000000001E-3</c:v>
                </c:pt>
                <c:pt idx="90406">
                  <c:v>3.9507248000000003E-3</c:v>
                </c:pt>
                <c:pt idx="90407">
                  <c:v>3.9428044000000004E-3</c:v>
                </c:pt>
                <c:pt idx="90408">
                  <c:v>3.9348956000000001E-3</c:v>
                </c:pt>
                <c:pt idx="90409">
                  <c:v>3.9269989E-3</c:v>
                </c:pt>
                <c:pt idx="90410">
                  <c:v>3.9191139E-3</c:v>
                </c:pt>
                <c:pt idx="90411">
                  <c:v>3.9112410000000002E-3</c:v>
                </c:pt>
                <c:pt idx="90412">
                  <c:v>3.9033799000000001E-3</c:v>
                </c:pt>
                <c:pt idx="90413">
                  <c:v>3.8955307000000002E-3</c:v>
                </c:pt>
                <c:pt idx="90414">
                  <c:v>3.8876933999999999E-3</c:v>
                </c:pt>
                <c:pt idx="90415">
                  <c:v>3.8798679999999999E-3</c:v>
                </c:pt>
                <c:pt idx="90416">
                  <c:v>3.8720543999999999E-3</c:v>
                </c:pt>
                <c:pt idx="90417">
                  <c:v>3.8642527000000001E-3</c:v>
                </c:pt>
                <c:pt idx="90418">
                  <c:v>3.8564629E-3</c:v>
                </c:pt>
                <c:pt idx="90419">
                  <c:v>3.8486850000000001E-3</c:v>
                </c:pt>
                <c:pt idx="90420">
                  <c:v>3.8409188999999999E-3</c:v>
                </c:pt>
                <c:pt idx="90421">
                  <c:v>3.8331646999999998E-3</c:v>
                </c:pt>
                <c:pt idx="90422">
                  <c:v>3.8254223999999999E-3</c:v>
                </c:pt>
                <c:pt idx="90423">
                  <c:v>3.8176919000000001E-3</c:v>
                </c:pt>
                <c:pt idx="90424">
                  <c:v>3.8099734000000001E-3</c:v>
                </c:pt>
                <c:pt idx="90425">
                  <c:v>3.8022667000000001E-3</c:v>
                </c:pt>
                <c:pt idx="90426">
                  <c:v>3.7945718999999999E-3</c:v>
                </c:pt>
                <c:pt idx="90427">
                  <c:v>3.7868888999999998E-3</c:v>
                </c:pt>
                <c:pt idx="90428">
                  <c:v>3.7792177999999999E-3</c:v>
                </c:pt>
                <c:pt idx="90429">
                  <c:v>3.7715586000000001E-3</c:v>
                </c:pt>
                <c:pt idx="90430">
                  <c:v>3.7639113000000001E-3</c:v>
                </c:pt>
                <c:pt idx="90431">
                  <c:v>3.7562756000000001E-3</c:v>
                </c:pt>
                <c:pt idx="90432">
                  <c:v>3.7486517999999998E-3</c:v>
                </c:pt>
                <c:pt idx="90433">
                  <c:v>3.7410399000000001E-3</c:v>
                </c:pt>
                <c:pt idx="90434">
                  <c:v>3.7334398000000001E-3</c:v>
                </c:pt>
                <c:pt idx="90435">
                  <c:v>3.7258516999999999E-3</c:v>
                </c:pt>
                <c:pt idx="90436">
                  <c:v>3.7182751000000001E-3</c:v>
                </c:pt>
                <c:pt idx="90437">
                  <c:v>3.7107104E-3</c:v>
                </c:pt>
                <c:pt idx="90438">
                  <c:v>3.7031577000000001E-3</c:v>
                </c:pt>
                <c:pt idx="90439">
                  <c:v>3.6956166999999999E-3</c:v>
                </c:pt>
                <c:pt idx="90440">
                  <c:v>3.6880874999999998E-3</c:v>
                </c:pt>
                <c:pt idx="90441">
                  <c:v>3.6805700999999998E-3</c:v>
                </c:pt>
                <c:pt idx="90442">
                  <c:v>3.6730644999999999E-3</c:v>
                </c:pt>
                <c:pt idx="90443">
                  <c:v>3.6655706000000001E-3</c:v>
                </c:pt>
                <c:pt idx="90444">
                  <c:v>3.6580886000000001E-3</c:v>
                </c:pt>
                <c:pt idx="90445">
                  <c:v>3.6506185000000002E-3</c:v>
                </c:pt>
                <c:pt idx="90446">
                  <c:v>3.6431599999999999E-3</c:v>
                </c:pt>
                <c:pt idx="90447">
                  <c:v>3.6357134000000002E-3</c:v>
                </c:pt>
                <c:pt idx="90448">
                  <c:v>3.6282784000000001E-3</c:v>
                </c:pt>
                <c:pt idx="90449">
                  <c:v>3.6208553000000002E-3</c:v>
                </c:pt>
                <c:pt idx="90450">
                  <c:v>3.6134437999999999E-3</c:v>
                </c:pt>
                <c:pt idx="90451">
                  <c:v>3.6060442000000002E-3</c:v>
                </c:pt>
                <c:pt idx="90452">
                  <c:v>3.5986563000000001E-3</c:v>
                </c:pt>
                <c:pt idx="90453">
                  <c:v>3.5912802000000001E-3</c:v>
                </c:pt>
                <c:pt idx="90454">
                  <c:v>3.5839157999999999E-3</c:v>
                </c:pt>
                <c:pt idx="90455">
                  <c:v>3.5765630000000001E-3</c:v>
                </c:pt>
                <c:pt idx="90456">
                  <c:v>3.5692221E-3</c:v>
                </c:pt>
                <c:pt idx="90457">
                  <c:v>3.5618927999999999E-3</c:v>
                </c:pt>
                <c:pt idx="90458">
                  <c:v>3.5545751E-3</c:v>
                </c:pt>
                <c:pt idx="90459">
                  <c:v>3.5472694000000002E-3</c:v>
                </c:pt>
                <c:pt idx="90460">
                  <c:v>3.5399753E-3</c:v>
                </c:pt>
                <c:pt idx="90461">
                  <c:v>3.5326927999999999E-3</c:v>
                </c:pt>
                <c:pt idx="90462">
                  <c:v>3.5254219999999998E-3</c:v>
                </c:pt>
                <c:pt idx="90463">
                  <c:v>3.5181627999999999E-3</c:v>
                </c:pt>
                <c:pt idx="90464">
                  <c:v>3.5109154E-3</c:v>
                </c:pt>
                <c:pt idx="90465">
                  <c:v>3.5036797999999998E-3</c:v>
                </c:pt>
                <c:pt idx="90466">
                  <c:v>3.4964557000000001E-3</c:v>
                </c:pt>
                <c:pt idx="90467">
                  <c:v>3.4892433E-3</c:v>
                </c:pt>
                <c:pt idx="90468">
                  <c:v>3.4820426000000001E-3</c:v>
                </c:pt>
                <c:pt idx="90469">
                  <c:v>3.4748535000000001E-3</c:v>
                </c:pt>
                <c:pt idx="90470">
                  <c:v>3.4676759999999998E-3</c:v>
                </c:pt>
                <c:pt idx="90471">
                  <c:v>3.4605102E-3</c:v>
                </c:pt>
                <c:pt idx="90472">
                  <c:v>3.4533559999999999E-3</c:v>
                </c:pt>
                <c:pt idx="90473">
                  <c:v>3.4462132000000001E-3</c:v>
                </c:pt>
                <c:pt idx="90474">
                  <c:v>3.4390821E-3</c:v>
                </c:pt>
                <c:pt idx="90475">
                  <c:v>3.4319626E-3</c:v>
                </c:pt>
                <c:pt idx="90476">
                  <c:v>3.4248547E-3</c:v>
                </c:pt>
                <c:pt idx="90477">
                  <c:v>3.4177585000000001E-3</c:v>
                </c:pt>
                <c:pt idx="90478">
                  <c:v>3.4106737000000002E-3</c:v>
                </c:pt>
                <c:pt idx="90479">
                  <c:v>3.4036004999999999E-3</c:v>
                </c:pt>
                <c:pt idx="90480">
                  <c:v>3.3965390000000001E-3</c:v>
                </c:pt>
                <c:pt idx="90481">
                  <c:v>3.3894888999999998E-3</c:v>
                </c:pt>
                <c:pt idx="90482">
                  <c:v>3.3824504000000001E-3</c:v>
                </c:pt>
                <c:pt idx="90483">
                  <c:v>3.3754236E-3</c:v>
                </c:pt>
                <c:pt idx="90484">
                  <c:v>3.3684081999999999E-3</c:v>
                </c:pt>
                <c:pt idx="90485">
                  <c:v>3.3614043999999998E-3</c:v>
                </c:pt>
                <c:pt idx="90486">
                  <c:v>3.3544120000000002E-3</c:v>
                </c:pt>
                <c:pt idx="90487">
                  <c:v>3.3474313000000002E-3</c:v>
                </c:pt>
                <c:pt idx="90488">
                  <c:v>3.3404620000000002E-3</c:v>
                </c:pt>
                <c:pt idx="90489">
                  <c:v>3.3335041000000002E-3</c:v>
                </c:pt>
                <c:pt idx="90490">
                  <c:v>3.3265577999999998E-3</c:v>
                </c:pt>
                <c:pt idx="90491">
                  <c:v>3.3196228999999998E-3</c:v>
                </c:pt>
                <c:pt idx="90492">
                  <c:v>3.3126994999999998E-3</c:v>
                </c:pt>
                <c:pt idx="90493">
                  <c:v>3.3057874999999999E-3</c:v>
                </c:pt>
                <c:pt idx="90494">
                  <c:v>3.2988870999999999E-3</c:v>
                </c:pt>
                <c:pt idx="90495">
                  <c:v>3.2919981E-3</c:v>
                </c:pt>
                <c:pt idx="90496">
                  <c:v>3.2851205000000001E-3</c:v>
                </c:pt>
                <c:pt idx="90497">
                  <c:v>3.2782543000000001E-3</c:v>
                </c:pt>
                <c:pt idx="90498">
                  <c:v>3.2713995000000001E-3</c:v>
                </c:pt>
                <c:pt idx="90499">
                  <c:v>3.2645562000000001E-3</c:v>
                </c:pt>
                <c:pt idx="90500">
                  <c:v>3.2577242000000001E-3</c:v>
                </c:pt>
                <c:pt idx="90501">
                  <c:v>3.2509039000000002E-3</c:v>
                </c:pt>
                <c:pt idx="90502">
                  <c:v>3.2440948000000002E-3</c:v>
                </c:pt>
                <c:pt idx="90503">
                  <c:v>3.2372971000000001E-3</c:v>
                </c:pt>
                <c:pt idx="90504">
                  <c:v>3.2305107E-3</c:v>
                </c:pt>
                <c:pt idx="90505">
                  <c:v>3.2237358E-3</c:v>
                </c:pt>
                <c:pt idx="90506">
                  <c:v>3.2169722999999999E-3</c:v>
                </c:pt>
                <c:pt idx="90507">
                  <c:v>3.2102202999999998E-3</c:v>
                </c:pt>
                <c:pt idx="90508">
                  <c:v>3.2034793000000001E-3</c:v>
                </c:pt>
                <c:pt idx="90509">
                  <c:v>3.1967497999999999E-3</c:v>
                </c:pt>
                <c:pt idx="90510">
                  <c:v>3.1900317000000001E-3</c:v>
                </c:pt>
                <c:pt idx="90511">
                  <c:v>3.1833247999999998E-3</c:v>
                </c:pt>
                <c:pt idx="90512">
                  <c:v>3.1766292999999999E-3</c:v>
                </c:pt>
                <c:pt idx="90513">
                  <c:v>3.169945E-3</c:v>
                </c:pt>
                <c:pt idx="90514">
                  <c:v>3.163272E-3</c:v>
                </c:pt>
                <c:pt idx="90515">
                  <c:v>3.1566102999999999E-3</c:v>
                </c:pt>
                <c:pt idx="90516">
                  <c:v>3.1499599999999998E-3</c:v>
                </c:pt>
                <c:pt idx="90517">
                  <c:v>3.1433208000000001E-3</c:v>
                </c:pt>
                <c:pt idx="90518">
                  <c:v>3.1366929999999999E-3</c:v>
                </c:pt>
                <c:pt idx="90519">
                  <c:v>3.1300765E-3</c:v>
                </c:pt>
                <c:pt idx="90520">
                  <c:v>3.1234710000000001E-3</c:v>
                </c:pt>
                <c:pt idx="90521">
                  <c:v>3.1168768E-3</c:v>
                </c:pt>
                <c:pt idx="90522">
                  <c:v>3.110294E-3</c:v>
                </c:pt>
                <c:pt idx="90523">
                  <c:v>3.1037223999999999E-3</c:v>
                </c:pt>
                <c:pt idx="90524">
                  <c:v>3.0971619000000001E-3</c:v>
                </c:pt>
                <c:pt idx="90525">
                  <c:v>3.0906126000000002E-3</c:v>
                </c:pt>
                <c:pt idx="90526">
                  <c:v>3.0840745000000002E-3</c:v>
                </c:pt>
                <c:pt idx="90527">
                  <c:v>3.0775475000000001E-3</c:v>
                </c:pt>
                <c:pt idx="90528">
                  <c:v>3.0710317999999999E-3</c:v>
                </c:pt>
                <c:pt idx="90529">
                  <c:v>3.0645269E-3</c:v>
                </c:pt>
                <c:pt idx="90530">
                  <c:v>3.0580333E-3</c:v>
                </c:pt>
                <c:pt idx="90531">
                  <c:v>3.0515507999999999E-3</c:v>
                </c:pt>
                <c:pt idx="90532">
                  <c:v>3.0450795000000002E-3</c:v>
                </c:pt>
                <c:pt idx="90533">
                  <c:v>3.0386193999999999E-3</c:v>
                </c:pt>
                <c:pt idx="90534">
                  <c:v>3.0321705E-3</c:v>
                </c:pt>
                <c:pt idx="90535">
                  <c:v>3.0257324999999999E-3</c:v>
                </c:pt>
                <c:pt idx="90536">
                  <c:v>3.0193056000000001E-3</c:v>
                </c:pt>
                <c:pt idx="90537">
                  <c:v>3.0128899999999998E-3</c:v>
                </c:pt>
                <c:pt idx="90538">
                  <c:v>3.0064852999999998E-3</c:v>
                </c:pt>
                <c:pt idx="90539">
                  <c:v>3.0000918000000001E-3</c:v>
                </c:pt>
                <c:pt idx="90540">
                  <c:v>2.9937091999999998E-3</c:v>
                </c:pt>
                <c:pt idx="90541">
                  <c:v>2.9873377999999999E-3</c:v>
                </c:pt>
                <c:pt idx="90542">
                  <c:v>2.9809773000000002E-3</c:v>
                </c:pt>
                <c:pt idx="90543">
                  <c:v>2.9746277999999999E-3</c:v>
                </c:pt>
                <c:pt idx="90544">
                  <c:v>2.9682894E-3</c:v>
                </c:pt>
                <c:pt idx="90545">
                  <c:v>2.9619619999999998E-3</c:v>
                </c:pt>
                <c:pt idx="90546">
                  <c:v>2.9556456E-3</c:v>
                </c:pt>
                <c:pt idx="90547">
                  <c:v>2.9493399999999999E-3</c:v>
                </c:pt>
                <c:pt idx="90548">
                  <c:v>2.9430455000000002E-3</c:v>
                </c:pt>
                <c:pt idx="90549">
                  <c:v>2.9367617999999998E-3</c:v>
                </c:pt>
                <c:pt idx="90550">
                  <c:v>2.9304891000000001E-3</c:v>
                </c:pt>
                <c:pt idx="90551">
                  <c:v>2.9242275999999999E-3</c:v>
                </c:pt>
                <c:pt idx="90552">
                  <c:v>2.9179767999999999E-3</c:v>
                </c:pt>
                <c:pt idx="90553">
                  <c:v>2.9117370000000002E-3</c:v>
                </c:pt>
                <c:pt idx="90554">
                  <c:v>2.9055079999999998E-3</c:v>
                </c:pt>
                <c:pt idx="90555">
                  <c:v>2.8992901000000001E-3</c:v>
                </c:pt>
                <c:pt idx="90556">
                  <c:v>2.8930829999999999E-3</c:v>
                </c:pt>
                <c:pt idx="90557">
                  <c:v>2.8868867000000002E-3</c:v>
                </c:pt>
                <c:pt idx="90558">
                  <c:v>2.8807012999999999E-3</c:v>
                </c:pt>
                <c:pt idx="90559">
                  <c:v>2.8745269E-3</c:v>
                </c:pt>
                <c:pt idx="90560">
                  <c:v>2.8683632000000001E-3</c:v>
                </c:pt>
                <c:pt idx="90561">
                  <c:v>2.8622104000000002E-3</c:v>
                </c:pt>
                <c:pt idx="90562">
                  <c:v>2.8560682999999999E-3</c:v>
                </c:pt>
                <c:pt idx="90563">
                  <c:v>2.8499371999999999E-3</c:v>
                </c:pt>
                <c:pt idx="90564">
                  <c:v>2.8438168000000002E-3</c:v>
                </c:pt>
                <c:pt idx="90565">
                  <c:v>2.8377073000000002E-3</c:v>
                </c:pt>
                <c:pt idx="90566">
                  <c:v>2.8316085E-3</c:v>
                </c:pt>
                <c:pt idx="90567">
                  <c:v>2.8255207E-3</c:v>
                </c:pt>
                <c:pt idx="90568">
                  <c:v>2.8194435999999998E-3</c:v>
                </c:pt>
                <c:pt idx="90569">
                  <c:v>2.8133771999999998E-3</c:v>
                </c:pt>
                <c:pt idx="90570">
                  <c:v>2.8073214999999999E-3</c:v>
                </c:pt>
                <c:pt idx="90571">
                  <c:v>2.8012764999999998E-3</c:v>
                </c:pt>
                <c:pt idx="90572">
                  <c:v>2.7952421999999999E-3</c:v>
                </c:pt>
                <c:pt idx="90573">
                  <c:v>2.7892186999999998E-3</c:v>
                </c:pt>
                <c:pt idx="90574">
                  <c:v>2.7832057999999998E-3</c:v>
                </c:pt>
                <c:pt idx="90575">
                  <c:v>2.7772037E-3</c:v>
                </c:pt>
                <c:pt idx="90576">
                  <c:v>2.7712123E-3</c:v>
                </c:pt>
                <c:pt idx="90577">
                  <c:v>2.7652315000000001E-3</c:v>
                </c:pt>
                <c:pt idx="90578">
                  <c:v>2.7592615E-3</c:v>
                </c:pt>
                <c:pt idx="90579">
                  <c:v>2.753302E-3</c:v>
                </c:pt>
                <c:pt idx="90580">
                  <c:v>2.7473532000000002E-3</c:v>
                </c:pt>
                <c:pt idx="90581">
                  <c:v>2.7414151000000001E-3</c:v>
                </c:pt>
                <c:pt idx="90582">
                  <c:v>2.7354874000000001E-3</c:v>
                </c:pt>
                <c:pt idx="90583">
                  <c:v>2.7295704999999999E-3</c:v>
                </c:pt>
                <c:pt idx="90584">
                  <c:v>2.7236640000000002E-3</c:v>
                </c:pt>
                <c:pt idx="90585">
                  <c:v>2.7177681000000002E-3</c:v>
                </c:pt>
                <c:pt idx="90586">
                  <c:v>2.7118827999999999E-3</c:v>
                </c:pt>
                <c:pt idx="90587">
                  <c:v>2.7060080000000002E-3</c:v>
                </c:pt>
                <c:pt idx="90588">
                  <c:v>2.7001437000000001E-3</c:v>
                </c:pt>
                <c:pt idx="90589">
                  <c:v>2.6942900999999998E-3</c:v>
                </c:pt>
                <c:pt idx="90590">
                  <c:v>2.6884470000000001E-3</c:v>
                </c:pt>
                <c:pt idx="90591">
                  <c:v>2.6826144E-3</c:v>
                </c:pt>
                <c:pt idx="90592">
                  <c:v>2.6767922E-3</c:v>
                </c:pt>
                <c:pt idx="90593">
                  <c:v>2.6709805000000001E-3</c:v>
                </c:pt>
                <c:pt idx="90594">
                  <c:v>2.6651794999999999E-3</c:v>
                </c:pt>
                <c:pt idx="90595">
                  <c:v>2.6593888000000002E-3</c:v>
                </c:pt>
                <c:pt idx="90596">
                  <c:v>2.6536086000000002E-3</c:v>
                </c:pt>
                <c:pt idx="90597">
                  <c:v>2.6478387999999999E-3</c:v>
                </c:pt>
                <c:pt idx="90598">
                  <c:v>2.6420795E-3</c:v>
                </c:pt>
                <c:pt idx="90599">
                  <c:v>2.6363306999999999E-3</c:v>
                </c:pt>
                <c:pt idx="90600">
                  <c:v>2.6305922999999998E-3</c:v>
                </c:pt>
                <c:pt idx="90601">
                  <c:v>2.6244497999999999E-3</c:v>
                </c:pt>
                <c:pt idx="90602">
                  <c:v>2.6183363999999999E-3</c:v>
                </c:pt>
                <c:pt idx="90603">
                  <c:v>2.6122504000000001E-3</c:v>
                </c:pt>
                <c:pt idx="90604">
                  <c:v>2.6061903000000001E-3</c:v>
                </c:pt>
                <c:pt idx="90605">
                  <c:v>2.6001548000000002E-3</c:v>
                </c:pt>
                <c:pt idx="90606">
                  <c:v>2.5941427E-3</c:v>
                </c:pt>
                <c:pt idx="90607">
                  <c:v>2.5881531000000002E-3</c:v>
                </c:pt>
                <c:pt idx="90608">
                  <c:v>2.5821851999999999E-3</c:v>
                </c:pt>
                <c:pt idx="90609">
                  <c:v>2.5762379999999998E-3</c:v>
                </c:pt>
                <c:pt idx="90610">
                  <c:v>2.5703111000000001E-3</c:v>
                </c:pt>
                <c:pt idx="90611">
                  <c:v>2.5644037000000001E-3</c:v>
                </c:pt>
                <c:pt idx="90612">
                  <c:v>2.5585154000000001E-3</c:v>
                </c:pt>
                <c:pt idx="90613">
                  <c:v>2.5526456999999999E-3</c:v>
                </c:pt>
                <c:pt idx="90614">
                  <c:v>2.5467945E-3</c:v>
                </c:pt>
                <c:pt idx="90615">
                  <c:v>2.5409609E-3</c:v>
                </c:pt>
                <c:pt idx="90616">
                  <c:v>2.5351447999999999E-3</c:v>
                </c:pt>
                <c:pt idx="90617">
                  <c:v>2.5293459E-3</c:v>
                </c:pt>
                <c:pt idx="90618">
                  <c:v>2.5235639999999998E-3</c:v>
                </c:pt>
                <c:pt idx="90619">
                  <c:v>2.5177987000000001E-3</c:v>
                </c:pt>
                <c:pt idx="90620">
                  <c:v>2.5120499E-3</c:v>
                </c:pt>
                <c:pt idx="90621">
                  <c:v>2.5063173000000002E-3</c:v>
                </c:pt>
                <c:pt idx="90622">
                  <c:v>2.5006006000000002E-3</c:v>
                </c:pt>
                <c:pt idx="90623">
                  <c:v>2.4948997999999999E-3</c:v>
                </c:pt>
                <c:pt idx="90624">
                  <c:v>2.4892147999999998E-3</c:v>
                </c:pt>
                <c:pt idx="90625">
                  <c:v>2.4835450999999998E-3</c:v>
                </c:pt>
                <c:pt idx="90626">
                  <c:v>2.4778907999999998E-3</c:v>
                </c:pt>
                <c:pt idx="90627">
                  <c:v>2.4722517000000002E-3</c:v>
                </c:pt>
                <c:pt idx="90628">
                  <c:v>2.4666276000000001E-3</c:v>
                </c:pt>
                <c:pt idx="90629">
                  <c:v>2.4610184999999999E-3</c:v>
                </c:pt>
                <c:pt idx="90630">
                  <c:v>2.4554240999999999E-3</c:v>
                </c:pt>
                <c:pt idx="90631">
                  <c:v>2.4498443000000002E-3</c:v>
                </c:pt>
                <c:pt idx="90632">
                  <c:v>2.4442791000000002E-3</c:v>
                </c:pt>
                <c:pt idx="90633">
                  <c:v>2.4387281999999999E-3</c:v>
                </c:pt>
                <c:pt idx="90634">
                  <c:v>2.4331918000000002E-3</c:v>
                </c:pt>
                <c:pt idx="90635">
                  <c:v>2.4276695000000001E-3</c:v>
                </c:pt>
                <c:pt idx="90636">
                  <c:v>2.4221612E-3</c:v>
                </c:pt>
                <c:pt idx="90637">
                  <c:v>2.4166671E-3</c:v>
                </c:pt>
                <c:pt idx="90638">
                  <c:v>2.4111866999999999E-3</c:v>
                </c:pt>
                <c:pt idx="90639">
                  <c:v>2.4057203000000002E-3</c:v>
                </c:pt>
                <c:pt idx="90640">
                  <c:v>2.4002676E-3</c:v>
                </c:pt>
                <c:pt idx="90641">
                  <c:v>2.3948285000000001E-3</c:v>
                </c:pt>
                <c:pt idx="90642">
                  <c:v>2.3894031E-3</c:v>
                </c:pt>
                <c:pt idx="90643">
                  <c:v>2.3839910999999998E-3</c:v>
                </c:pt>
                <c:pt idx="90644">
                  <c:v>2.3785924999999999E-3</c:v>
                </c:pt>
                <c:pt idx="90645">
                  <c:v>2.3732071E-3</c:v>
                </c:pt>
                <c:pt idx="90646">
                  <c:v>2.367835E-3</c:v>
                </c:pt>
                <c:pt idx="90647">
                  <c:v>2.3624760000000001E-3</c:v>
                </c:pt>
                <c:pt idx="90648">
                  <c:v>2.3571301999999999E-3</c:v>
                </c:pt>
                <c:pt idx="90649">
                  <c:v>2.3517972000000002E-3</c:v>
                </c:pt>
                <c:pt idx="90650">
                  <c:v>2.3464772000000001E-3</c:v>
                </c:pt>
                <c:pt idx="90651">
                  <c:v>2.3411701000000001E-3</c:v>
                </c:pt>
                <c:pt idx="90652">
                  <c:v>2.3358758000000001E-3</c:v>
                </c:pt>
                <c:pt idx="90653">
                  <c:v>2.3305942000000001E-3</c:v>
                </c:pt>
                <c:pt idx="90654">
                  <c:v>2.3253253000000002E-3</c:v>
                </c:pt>
                <c:pt idx="90655">
                  <c:v>2.3200689000000001E-3</c:v>
                </c:pt>
                <c:pt idx="90656">
                  <c:v>2.3148251E-3</c:v>
                </c:pt>
                <c:pt idx="90657">
                  <c:v>2.3095937999999998E-3</c:v>
                </c:pt>
                <c:pt idx="90658">
                  <c:v>2.3043749E-3</c:v>
                </c:pt>
                <c:pt idx="90659">
                  <c:v>2.2991684E-3</c:v>
                </c:pt>
                <c:pt idx="90660">
                  <c:v>2.2939741999999999E-3</c:v>
                </c:pt>
                <c:pt idx="90661">
                  <c:v>2.2887923000000001E-3</c:v>
                </c:pt>
                <c:pt idx="90662">
                  <c:v>2.2836225000000001E-3</c:v>
                </c:pt>
                <c:pt idx="90663">
                  <c:v>2.2784647999999998E-3</c:v>
                </c:pt>
                <c:pt idx="90664">
                  <c:v>2.2733192999999999E-3</c:v>
                </c:pt>
                <c:pt idx="90665">
                  <c:v>2.2681858000000001E-3</c:v>
                </c:pt>
                <c:pt idx="90666">
                  <c:v>2.2630643000000001E-3</c:v>
                </c:pt>
                <c:pt idx="90667">
                  <c:v>2.2579546000000002E-3</c:v>
                </c:pt>
                <c:pt idx="90668">
                  <c:v>2.2528566999999999E-3</c:v>
                </c:pt>
                <c:pt idx="90669">
                  <c:v>2.2477707999999999E-3</c:v>
                </c:pt>
                <c:pt idx="90670">
                  <c:v>2.2426967E-3</c:v>
                </c:pt>
                <c:pt idx="90671">
                  <c:v>2.2376343000000002E-3</c:v>
                </c:pt>
                <c:pt idx="90672">
                  <c:v>2.2325835E-3</c:v>
                </c:pt>
                <c:pt idx="90673">
                  <c:v>2.2275442999999998E-3</c:v>
                </c:pt>
                <c:pt idx="90674">
                  <c:v>2.2225168000000002E-3</c:v>
                </c:pt>
                <c:pt idx="90675">
                  <c:v>2.2175009000000002E-3</c:v>
                </c:pt>
                <c:pt idx="90676">
                  <c:v>2.2124965000000002E-3</c:v>
                </c:pt>
                <c:pt idx="90677">
                  <c:v>2.2075034000000001E-3</c:v>
                </c:pt>
                <c:pt idx="90678">
                  <c:v>2.2025220000000002E-3</c:v>
                </c:pt>
                <c:pt idx="90679">
                  <c:v>2.1975520000000002E-3</c:v>
                </c:pt>
                <c:pt idx="90680">
                  <c:v>2.1925932000000001E-3</c:v>
                </c:pt>
                <c:pt idx="90681">
                  <c:v>2.1876458000000001E-3</c:v>
                </c:pt>
                <c:pt idx="90682">
                  <c:v>2.1827094999999999E-3</c:v>
                </c:pt>
                <c:pt idx="90683">
                  <c:v>2.1777845000000001E-3</c:v>
                </c:pt>
                <c:pt idx="90684">
                  <c:v>2.1728706000000001E-3</c:v>
                </c:pt>
                <c:pt idx="90685">
                  <c:v>2.1679678000000001E-3</c:v>
                </c:pt>
                <c:pt idx="90686">
                  <c:v>2.1630763E-3</c:v>
                </c:pt>
                <c:pt idx="90687">
                  <c:v>2.1581957000000001E-3</c:v>
                </c:pt>
                <c:pt idx="90688">
                  <c:v>2.1533261000000001E-3</c:v>
                </c:pt>
                <c:pt idx="90689">
                  <c:v>2.1484676E-3</c:v>
                </c:pt>
                <c:pt idx="90690">
                  <c:v>2.1436200000000002E-3</c:v>
                </c:pt>
                <c:pt idx="90691">
                  <c:v>2.1387835000000002E-3</c:v>
                </c:pt>
                <c:pt idx="90692">
                  <c:v>2.1339575999999999E-3</c:v>
                </c:pt>
                <c:pt idx="90693">
                  <c:v>2.1291425999999999E-3</c:v>
                </c:pt>
                <c:pt idx="90694">
                  <c:v>2.1243384000000001E-3</c:v>
                </c:pt>
                <c:pt idx="90695">
                  <c:v>2.1195449E-3</c:v>
                </c:pt>
                <c:pt idx="90696">
                  <c:v>2.1147623000000002E-3</c:v>
                </c:pt>
                <c:pt idx="90697">
                  <c:v>2.1099905000000001E-3</c:v>
                </c:pt>
                <c:pt idx="90698">
                  <c:v>2.1052291000000002E-3</c:v>
                </c:pt>
                <c:pt idx="90699">
                  <c:v>2.1004783999999999E-3</c:v>
                </c:pt>
                <c:pt idx="90700">
                  <c:v>2.0957381999999998E-3</c:v>
                </c:pt>
                <c:pt idx="90701">
                  <c:v>2.0910086999999999E-3</c:v>
                </c:pt>
                <c:pt idx="90702">
                  <c:v>2.0862897000000001E-3</c:v>
                </c:pt>
                <c:pt idx="90703">
                  <c:v>2.0815812E-3</c:v>
                </c:pt>
                <c:pt idx="90704">
                  <c:v>2.0768830999999999E-3</c:v>
                </c:pt>
                <c:pt idx="90705">
                  <c:v>2.0721954999999999E-3</c:v>
                </c:pt>
                <c:pt idx="90706">
                  <c:v>2.0675184000000001E-3</c:v>
                </c:pt>
                <c:pt idx="90707">
                  <c:v>2.0628515999999999E-3</c:v>
                </c:pt>
                <c:pt idx="90708">
                  <c:v>2.0581952000000001E-3</c:v>
                </c:pt>
                <c:pt idx="90709">
                  <c:v>2.053549E-3</c:v>
                </c:pt>
                <c:pt idx="90710">
                  <c:v>2.0489131999999999E-3</c:v>
                </c:pt>
                <c:pt idx="90711">
                  <c:v>2.0442874999999998E-3</c:v>
                </c:pt>
                <c:pt idx="90712">
                  <c:v>2.0396720999999998E-3</c:v>
                </c:pt>
                <c:pt idx="90713">
                  <c:v>2.0350670000000002E-3</c:v>
                </c:pt>
                <c:pt idx="90714">
                  <c:v>2.0304720000000002E-3</c:v>
                </c:pt>
                <c:pt idx="90715">
                  <c:v>2.0258871000000001E-3</c:v>
                </c:pt>
                <c:pt idx="90716">
                  <c:v>2.0213125000000001E-3</c:v>
                </c:pt>
                <c:pt idx="90717">
                  <c:v>2.0167478E-3</c:v>
                </c:pt>
                <c:pt idx="90718">
                  <c:v>2.0121931999999999E-3</c:v>
                </c:pt>
                <c:pt idx="90719">
                  <c:v>2.0076486000000001E-3</c:v>
                </c:pt>
                <c:pt idx="90720">
                  <c:v>2.0031139999999998E-3</c:v>
                </c:pt>
                <c:pt idx="90721">
                  <c:v>1.9985894E-3</c:v>
                </c:pt>
                <c:pt idx="90722">
                  <c:v>1.9940748E-3</c:v>
                </c:pt>
                <c:pt idx="90723">
                  <c:v>1.98957E-3</c:v>
                </c:pt>
                <c:pt idx="90724">
                  <c:v>1.9850751999999998E-3</c:v>
                </c:pt>
                <c:pt idx="90725">
                  <c:v>1.9805902E-3</c:v>
                </c:pt>
                <c:pt idx="90726">
                  <c:v>1.9761149E-3</c:v>
                </c:pt>
                <c:pt idx="90727">
                  <c:v>1.9716495E-3</c:v>
                </c:pt>
                <c:pt idx="90728">
                  <c:v>1.9671939999999998E-3</c:v>
                </c:pt>
                <c:pt idx="90729">
                  <c:v>1.9627480999999999E-3</c:v>
                </c:pt>
                <c:pt idx="90730">
                  <c:v>1.9583119999999998E-3</c:v>
                </c:pt>
                <c:pt idx="90731">
                  <c:v>1.9538857000000001E-3</c:v>
                </c:pt>
                <c:pt idx="90732">
                  <c:v>1.9494689999999999E-3</c:v>
                </c:pt>
                <c:pt idx="90733">
                  <c:v>1.945062E-3</c:v>
                </c:pt>
                <c:pt idx="90734">
                  <c:v>1.9406645999999999E-3</c:v>
                </c:pt>
                <c:pt idx="90735">
                  <c:v>1.9362768000000001E-3</c:v>
                </c:pt>
                <c:pt idx="90736">
                  <c:v>1.9318986E-3</c:v>
                </c:pt>
                <c:pt idx="90737">
                  <c:v>1.92753E-3</c:v>
                </c:pt>
                <c:pt idx="90738">
                  <c:v>1.923171E-3</c:v>
                </c:pt>
                <c:pt idx="90739">
                  <c:v>1.9188215E-3</c:v>
                </c:pt>
                <c:pt idx="90740">
                  <c:v>1.9144813999999999E-3</c:v>
                </c:pt>
                <c:pt idx="90741">
                  <c:v>1.9101507E-3</c:v>
                </c:pt>
                <c:pt idx="90742">
                  <c:v>1.9058294999999999E-3</c:v>
                </c:pt>
                <c:pt idx="90743">
                  <c:v>1.9015176999999999E-3</c:v>
                </c:pt>
                <c:pt idx="90744">
                  <c:v>1.8972154E-3</c:v>
                </c:pt>
                <c:pt idx="90745">
                  <c:v>1.8929222999999999E-3</c:v>
                </c:pt>
                <c:pt idx="90746">
                  <c:v>1.8886386E-3</c:v>
                </c:pt>
                <c:pt idx="90747">
                  <c:v>1.8843642E-3</c:v>
                </c:pt>
                <c:pt idx="90748">
                  <c:v>1.8800990999999999E-3</c:v>
                </c:pt>
                <c:pt idx="90749">
                  <c:v>1.8758433E-3</c:v>
                </c:pt>
                <c:pt idx="90750">
                  <c:v>1.8715966999999999E-3</c:v>
                </c:pt>
                <c:pt idx="90751">
                  <c:v>1.8673593E-3</c:v>
                </c:pt>
                <c:pt idx="90752">
                  <c:v>1.8631310999999999E-3</c:v>
                </c:pt>
                <c:pt idx="90753">
                  <c:v>1.8589120999999999E-3</c:v>
                </c:pt>
                <c:pt idx="90754">
                  <c:v>1.8547022E-3</c:v>
                </c:pt>
                <c:pt idx="90755">
                  <c:v>1.8505016E-3</c:v>
                </c:pt>
                <c:pt idx="90756">
                  <c:v>1.8463100999999999E-3</c:v>
                </c:pt>
                <c:pt idx="90757">
                  <c:v>1.8421276E-3</c:v>
                </c:pt>
                <c:pt idx="90758">
                  <c:v>1.8379542E-3</c:v>
                </c:pt>
                <c:pt idx="90759">
                  <c:v>1.8337897E-3</c:v>
                </c:pt>
                <c:pt idx="90760">
                  <c:v>1.8296344E-3</c:v>
                </c:pt>
                <c:pt idx="90761">
                  <c:v>1.8254880999999999E-3</c:v>
                </c:pt>
                <c:pt idx="90762">
                  <c:v>1.8213507E-3</c:v>
                </c:pt>
                <c:pt idx="90763">
                  <c:v>1.8172221999999999E-3</c:v>
                </c:pt>
                <c:pt idx="90764">
                  <c:v>1.8131027000000001E-3</c:v>
                </c:pt>
                <c:pt idx="90765">
                  <c:v>1.8089922E-3</c:v>
                </c:pt>
                <c:pt idx="90766">
                  <c:v>1.8048907E-3</c:v>
                </c:pt>
                <c:pt idx="90767">
                  <c:v>1.8007979999999999E-3</c:v>
                </c:pt>
                <c:pt idx="90768">
                  <c:v>1.7967141000000001E-3</c:v>
                </c:pt>
                <c:pt idx="90769">
                  <c:v>1.7926391E-3</c:v>
                </c:pt>
                <c:pt idx="90770">
                  <c:v>1.7885729000000001E-3</c:v>
                </c:pt>
                <c:pt idx="90771">
                  <c:v>1.7845154999999999E-3</c:v>
                </c:pt>
                <c:pt idx="90772">
                  <c:v>1.7804667999999999E-3</c:v>
                </c:pt>
                <c:pt idx="90773">
                  <c:v>1.7764268000000001E-3</c:v>
                </c:pt>
                <c:pt idx="90774">
                  <c:v>1.7723955999999999E-3</c:v>
                </c:pt>
                <c:pt idx="90775">
                  <c:v>1.7683731E-3</c:v>
                </c:pt>
                <c:pt idx="90776">
                  <c:v>1.7643593E-3</c:v>
                </c:pt>
                <c:pt idx="90777">
                  <c:v>1.7603541E-3</c:v>
                </c:pt>
                <c:pt idx="90778">
                  <c:v>1.7563576E-3</c:v>
                </c:pt>
                <c:pt idx="90779">
                  <c:v>1.7523697E-3</c:v>
                </c:pt>
                <c:pt idx="90780">
                  <c:v>1.7483904E-3</c:v>
                </c:pt>
                <c:pt idx="90781">
                  <c:v>1.7444196999999999E-3</c:v>
                </c:pt>
                <c:pt idx="90782">
                  <c:v>1.7404575999999999E-3</c:v>
                </c:pt>
                <c:pt idx="90783">
                  <c:v>1.736504E-3</c:v>
                </c:pt>
                <c:pt idx="90784">
                  <c:v>1.7325589E-3</c:v>
                </c:pt>
                <c:pt idx="90785">
                  <c:v>1.7286224999999999E-3</c:v>
                </c:pt>
                <c:pt idx="90786">
                  <c:v>1.7246945000000001E-3</c:v>
                </c:pt>
                <c:pt idx="90787">
                  <c:v>1.7207749999999999E-3</c:v>
                </c:pt>
                <c:pt idx="90788">
                  <c:v>1.7168639E-3</c:v>
                </c:pt>
                <c:pt idx="90789">
                  <c:v>1.7129614E-3</c:v>
                </c:pt>
                <c:pt idx="90790">
                  <c:v>1.7090670999999999E-3</c:v>
                </c:pt>
                <c:pt idx="90791">
                  <c:v>1.7051812999999999E-3</c:v>
                </c:pt>
                <c:pt idx="90792">
                  <c:v>1.7013039E-3</c:v>
                </c:pt>
                <c:pt idx="90793">
                  <c:v>1.6974348000000001E-3</c:v>
                </c:pt>
                <c:pt idx="90794">
                  <c:v>1.6935741E-3</c:v>
                </c:pt>
                <c:pt idx="90795">
                  <c:v>1.6897217E-3</c:v>
                </c:pt>
                <c:pt idx="90796">
                  <c:v>1.6858776999999999E-3</c:v>
                </c:pt>
                <c:pt idx="90797">
                  <c:v>1.6820419000000001E-3</c:v>
                </c:pt>
                <c:pt idx="90798">
                  <c:v>1.6782144000000001E-3</c:v>
                </c:pt>
                <c:pt idx="90799">
                  <c:v>1.6743952E-3</c:v>
                </c:pt>
                <c:pt idx="90800">
                  <c:v>1.6705840999999999E-3</c:v>
                </c:pt>
                <c:pt idx="90801">
                  <c:v>1.6667813000000001E-3</c:v>
                </c:pt>
                <c:pt idx="90802">
                  <c:v>1.6629866E-3</c:v>
                </c:pt>
                <c:pt idx="90803">
                  <c:v>1.6592001E-3</c:v>
                </c:pt>
                <c:pt idx="90804">
                  <c:v>1.6554218000000001E-3</c:v>
                </c:pt>
                <c:pt idx="90805">
                  <c:v>1.6516516000000001E-3</c:v>
                </c:pt>
                <c:pt idx="90806">
                  <c:v>1.6478895E-3</c:v>
                </c:pt>
                <c:pt idx="90807">
                  <c:v>1.6441355999999999E-3</c:v>
                </c:pt>
                <c:pt idx="90808">
                  <c:v>1.6403896999999999E-3</c:v>
                </c:pt>
                <c:pt idx="90809">
                  <c:v>1.6366518999999999E-3</c:v>
                </c:pt>
                <c:pt idx="90810">
                  <c:v>1.6329222E-3</c:v>
                </c:pt>
                <c:pt idx="90811">
                  <c:v>1.6292005000000001E-3</c:v>
                </c:pt>
                <c:pt idx="90812">
                  <c:v>1.6254869000000001E-3</c:v>
                </c:pt>
                <c:pt idx="90813">
                  <c:v>1.6217810999999999E-3</c:v>
                </c:pt>
                <c:pt idx="90814">
                  <c:v>1.6180834999999999E-3</c:v>
                </c:pt>
                <c:pt idx="90815">
                  <c:v>1.6143937E-3</c:v>
                </c:pt>
                <c:pt idx="90816">
                  <c:v>1.6107119E-3</c:v>
                </c:pt>
                <c:pt idx="90817">
                  <c:v>1.6070380999999999E-3</c:v>
                </c:pt>
                <c:pt idx="90818">
                  <c:v>1.6033721999999999E-3</c:v>
                </c:pt>
                <c:pt idx="90819">
                  <c:v>1.5997139999999999E-3</c:v>
                </c:pt>
                <c:pt idx="90820">
                  <c:v>1.5960638000000001E-3</c:v>
                </c:pt>
                <c:pt idx="90821">
                  <c:v>1.5924214E-3</c:v>
                </c:pt>
                <c:pt idx="90822">
                  <c:v>1.5887869999999999E-3</c:v>
                </c:pt>
                <c:pt idx="90823">
                  <c:v>1.5851603000000001E-3</c:v>
                </c:pt>
                <c:pt idx="90824">
                  <c:v>1.5815414E-3</c:v>
                </c:pt>
                <c:pt idx="90825">
                  <c:v>1.5779303000000001E-3</c:v>
                </c:pt>
                <c:pt idx="90826">
                  <c:v>1.5743269999999999E-3</c:v>
                </c:pt>
                <c:pt idx="90827">
                  <c:v>1.5707314E-3</c:v>
                </c:pt>
                <c:pt idx="90828">
                  <c:v>1.5671436E-3</c:v>
                </c:pt>
                <c:pt idx="90829">
                  <c:v>1.5635635E-3</c:v>
                </c:pt>
                <c:pt idx="90830">
                  <c:v>1.5599909999999999E-3</c:v>
                </c:pt>
                <c:pt idx="90831">
                  <c:v>1.5564263E-3</c:v>
                </c:pt>
                <c:pt idx="90832">
                  <c:v>1.5528692E-3</c:v>
                </c:pt>
                <c:pt idx="90833">
                  <c:v>1.5493198E-3</c:v>
                </c:pt>
                <c:pt idx="90834">
                  <c:v>1.5457781000000001E-3</c:v>
                </c:pt>
                <c:pt idx="90835">
                  <c:v>1.5422439999999999E-3</c:v>
                </c:pt>
                <c:pt idx="90836">
                  <c:v>1.5387173999999999E-3</c:v>
                </c:pt>
                <c:pt idx="90837">
                  <c:v>1.5351984999999999E-3</c:v>
                </c:pt>
                <c:pt idx="90838">
                  <c:v>1.5316872E-3</c:v>
                </c:pt>
                <c:pt idx="90839">
                  <c:v>1.5281835E-3</c:v>
                </c:pt>
                <c:pt idx="90840">
                  <c:v>1.5246871999999999E-3</c:v>
                </c:pt>
                <c:pt idx="90841">
                  <c:v>1.5211984E-3</c:v>
                </c:pt>
                <c:pt idx="90842">
                  <c:v>1.5177171000000001E-3</c:v>
                </c:pt>
                <c:pt idx="90843">
                  <c:v>1.5142434000000001E-3</c:v>
                </c:pt>
                <c:pt idx="90844">
                  <c:v>1.5107772000000001E-3</c:v>
                </c:pt>
                <c:pt idx="90845">
                  <c:v>1.5073183E-3</c:v>
                </c:pt>
                <c:pt idx="90846">
                  <c:v>1.5038670000000001E-3</c:v>
                </c:pt>
                <c:pt idx="90847">
                  <c:v>1.5004230999999999E-3</c:v>
                </c:pt>
                <c:pt idx="90848">
                  <c:v>1.4969866000000001E-3</c:v>
                </c:pt>
                <c:pt idx="90849">
                  <c:v>1.4935574999999999E-3</c:v>
                </c:pt>
                <c:pt idx="90850">
                  <c:v>1.4901357999999999E-3</c:v>
                </c:pt>
                <c:pt idx="90851">
                  <c:v>1.4867214E-3</c:v>
                </c:pt>
                <c:pt idx="90852">
                  <c:v>1.4833144E-3</c:v>
                </c:pt>
                <c:pt idx="90853">
                  <c:v>1.4799148E-3</c:v>
                </c:pt>
                <c:pt idx="90854">
                  <c:v>1.4765224E-3</c:v>
                </c:pt>
                <c:pt idx="90855">
                  <c:v>1.4731373999999999E-3</c:v>
                </c:pt>
                <c:pt idx="90856">
                  <c:v>1.4697597E-3</c:v>
                </c:pt>
                <c:pt idx="90857">
                  <c:v>1.4663892999999999E-3</c:v>
                </c:pt>
                <c:pt idx="90858">
                  <c:v>1.4630260000000001E-3</c:v>
                </c:pt>
                <c:pt idx="90859">
                  <c:v>1.4596701E-3</c:v>
                </c:pt>
                <c:pt idx="90860">
                  <c:v>1.4563213999999999E-3</c:v>
                </c:pt>
                <c:pt idx="90861">
                  <c:v>1.45298E-3</c:v>
                </c:pt>
                <c:pt idx="90862">
                  <c:v>1.4496456E-3</c:v>
                </c:pt>
                <c:pt idx="90863">
                  <c:v>1.4463185E-3</c:v>
                </c:pt>
                <c:pt idx="90864">
                  <c:v>1.4429985E-3</c:v>
                </c:pt>
                <c:pt idx="90865">
                  <c:v>1.4396857E-3</c:v>
                </c:pt>
                <c:pt idx="90866">
                  <c:v>1.4363799999999999E-3</c:v>
                </c:pt>
                <c:pt idx="90867">
                  <c:v>1.4330813E-3</c:v>
                </c:pt>
                <c:pt idx="90868">
                  <c:v>1.4297897999999999E-3</c:v>
                </c:pt>
                <c:pt idx="90869">
                  <c:v>1.4265055E-3</c:v>
                </c:pt>
                <c:pt idx="90870">
                  <c:v>1.4232282E-3</c:v>
                </c:pt>
                <c:pt idx="90871">
                  <c:v>1.419958E-3</c:v>
                </c:pt>
                <c:pt idx="90872">
                  <c:v>1.4166948000000001E-3</c:v>
                </c:pt>
                <c:pt idx="90873">
                  <c:v>1.4134387E-3</c:v>
                </c:pt>
                <c:pt idx="90874">
                  <c:v>1.4101896E-3</c:v>
                </c:pt>
                <c:pt idx="90875">
                  <c:v>1.4069474999999999E-3</c:v>
                </c:pt>
                <c:pt idx="90876">
                  <c:v>1.4037124E-3</c:v>
                </c:pt>
                <c:pt idx="90877">
                  <c:v>1.4004842000000001E-3</c:v>
                </c:pt>
                <c:pt idx="90878">
                  <c:v>1.3972629999999999E-3</c:v>
                </c:pt>
                <c:pt idx="90879">
                  <c:v>1.3940488E-3</c:v>
                </c:pt>
                <c:pt idx="90880">
                  <c:v>1.3908416000000001E-3</c:v>
                </c:pt>
                <c:pt idx="90881">
                  <c:v>1.3876412000000001E-3</c:v>
                </c:pt>
                <c:pt idx="90882">
                  <c:v>1.3844477E-3</c:v>
                </c:pt>
                <c:pt idx="90883">
                  <c:v>1.3812609999999999E-3</c:v>
                </c:pt>
                <c:pt idx="90884">
                  <c:v>1.3780813000000001E-3</c:v>
                </c:pt>
                <c:pt idx="90885">
                  <c:v>1.3749083999999999E-3</c:v>
                </c:pt>
                <c:pt idx="90886">
                  <c:v>1.3717422999999999E-3</c:v>
                </c:pt>
                <c:pt idx="90887">
                  <c:v>1.3685832000000001E-3</c:v>
                </c:pt>
                <c:pt idx="90888">
                  <c:v>1.3654308E-3</c:v>
                </c:pt>
                <c:pt idx="90889">
                  <c:v>1.3622852E-3</c:v>
                </c:pt>
                <c:pt idx="90890">
                  <c:v>1.3591464E-3</c:v>
                </c:pt>
                <c:pt idx="90891">
                  <c:v>1.3560143999999999E-3</c:v>
                </c:pt>
                <c:pt idx="90892">
                  <c:v>1.3528892E-3</c:v>
                </c:pt>
                <c:pt idx="90893">
                  <c:v>1.3497706999999999E-3</c:v>
                </c:pt>
                <c:pt idx="90894">
                  <c:v>1.3466589E-3</c:v>
                </c:pt>
                <c:pt idx="90895">
                  <c:v>1.3435539E-3</c:v>
                </c:pt>
                <c:pt idx="90896">
                  <c:v>1.3404555999999999E-3</c:v>
                </c:pt>
                <c:pt idx="90897">
                  <c:v>1.337364E-3</c:v>
                </c:pt>
                <c:pt idx="90898">
                  <c:v>1.3342790000000001E-3</c:v>
                </c:pt>
                <c:pt idx="90899">
                  <c:v>1.3312006E-3</c:v>
                </c:pt>
                <c:pt idx="90900">
                  <c:v>1.3281289999999999E-3</c:v>
                </c:pt>
                <c:pt idx="90901">
                  <c:v>1.3250639999999999E-3</c:v>
                </c:pt>
                <c:pt idx="90902">
                  <c:v>1.3220056E-3</c:v>
                </c:pt>
                <c:pt idx="90903">
                  <c:v>1.3189537999999999E-3</c:v>
                </c:pt>
                <c:pt idx="90904">
                  <c:v>1.3159086E-3</c:v>
                </c:pt>
                <c:pt idx="90905">
                  <c:v>1.3128701000000001E-3</c:v>
                </c:pt>
                <c:pt idx="90906">
                  <c:v>1.309838E-3</c:v>
                </c:pt>
                <c:pt idx="90907">
                  <c:v>1.3068125E-3</c:v>
                </c:pt>
                <c:pt idx="90908">
                  <c:v>1.3037935999999999E-3</c:v>
                </c:pt>
                <c:pt idx="90909">
                  <c:v>1.3007813000000001E-3</c:v>
                </c:pt>
                <c:pt idx="90910">
                  <c:v>1.2977754000000001E-3</c:v>
                </c:pt>
                <c:pt idx="90911">
                  <c:v>1.2947760999999999E-3</c:v>
                </c:pt>
                <c:pt idx="90912">
                  <c:v>1.2917832E-3</c:v>
                </c:pt>
                <c:pt idx="90913">
                  <c:v>1.2887968000000001E-3</c:v>
                </c:pt>
                <c:pt idx="90914">
                  <c:v>1.2858168E-3</c:v>
                </c:pt>
                <c:pt idx="90915">
                  <c:v>1.2828433E-3</c:v>
                </c:pt>
                <c:pt idx="90916">
                  <c:v>1.2798762E-3</c:v>
                </c:pt>
                <c:pt idx="90917">
                  <c:v>1.2769154999999999E-3</c:v>
                </c:pt>
                <c:pt idx="90918">
                  <c:v>1.2739613E-3</c:v>
                </c:pt>
                <c:pt idx="90919">
                  <c:v>1.2710134E-3</c:v>
                </c:pt>
                <c:pt idx="90920">
                  <c:v>1.2680719E-3</c:v>
                </c:pt>
                <c:pt idx="90921">
                  <c:v>1.2651368999999999E-3</c:v>
                </c:pt>
                <c:pt idx="90922">
                  <c:v>1.2622080999999999E-3</c:v>
                </c:pt>
                <c:pt idx="90923">
                  <c:v>1.2592857E-3</c:v>
                </c:pt>
                <c:pt idx="90924">
                  <c:v>1.2563696E-3</c:v>
                </c:pt>
                <c:pt idx="90925">
                  <c:v>1.2534598E-3</c:v>
                </c:pt>
                <c:pt idx="90926">
                  <c:v>1.2505564E-3</c:v>
                </c:pt>
                <c:pt idx="90927">
                  <c:v>1.2476593E-3</c:v>
                </c:pt>
                <c:pt idx="90928">
                  <c:v>1.2447685E-3</c:v>
                </c:pt>
                <c:pt idx="90929">
                  <c:v>1.2418838000000001E-3</c:v>
                </c:pt>
                <c:pt idx="90930">
                  <c:v>1.2390055E-3</c:v>
                </c:pt>
                <c:pt idx="90931">
                  <c:v>1.2361334000000001E-3</c:v>
                </c:pt>
                <c:pt idx="90932">
                  <c:v>1.2332675000000001E-3</c:v>
                </c:pt>
                <c:pt idx="90933">
                  <c:v>1.2304079000000001E-3</c:v>
                </c:pt>
                <c:pt idx="90934">
                  <c:v>1.2275544E-3</c:v>
                </c:pt>
                <c:pt idx="90935">
                  <c:v>1.2247071E-3</c:v>
                </c:pt>
                <c:pt idx="90936">
                  <c:v>1.2218660000000001E-3</c:v>
                </c:pt>
                <c:pt idx="90937">
                  <c:v>1.2190311E-3</c:v>
                </c:pt>
                <c:pt idx="90938">
                  <c:v>1.2162023000000001E-3</c:v>
                </c:pt>
                <c:pt idx="90939">
                  <c:v>1.2133796999999999E-3</c:v>
                </c:pt>
                <c:pt idx="90940">
                  <c:v>1.2105631E-3</c:v>
                </c:pt>
                <c:pt idx="90941">
                  <c:v>1.2077526999999999E-3</c:v>
                </c:pt>
                <c:pt idx="90942">
                  <c:v>1.2049484000000001E-3</c:v>
                </c:pt>
                <c:pt idx="90943">
                  <c:v>1.2021502E-3</c:v>
                </c:pt>
                <c:pt idx="90944">
                  <c:v>1.1993581E-3</c:v>
                </c:pt>
                <c:pt idx="90945">
                  <c:v>1.1965720999999999E-3</c:v>
                </c:pt>
                <c:pt idx="90946">
                  <c:v>1.1937921E-3</c:v>
                </c:pt>
                <c:pt idx="90947">
                  <c:v>1.1910181000000001E-3</c:v>
                </c:pt>
                <c:pt idx="90948">
                  <c:v>1.1882501000000001E-3</c:v>
                </c:pt>
                <c:pt idx="90949">
                  <c:v>1.1854882E-3</c:v>
                </c:pt>
                <c:pt idx="90950">
                  <c:v>1.1827323E-3</c:v>
                </c:pt>
                <c:pt idx="90951">
                  <c:v>1.1799823000000001E-3</c:v>
                </c:pt>
                <c:pt idx="90952">
                  <c:v>1.1772383E-3</c:v>
                </c:pt>
                <c:pt idx="90953">
                  <c:v>1.1745003000000001E-3</c:v>
                </c:pt>
                <c:pt idx="90954">
                  <c:v>1.1717683E-3</c:v>
                </c:pt>
                <c:pt idx="90955">
                  <c:v>1.1690422E-3</c:v>
                </c:pt>
                <c:pt idx="90956">
                  <c:v>1.166322E-3</c:v>
                </c:pt>
                <c:pt idx="90957">
                  <c:v>1.1636076999999999E-3</c:v>
                </c:pt>
                <c:pt idx="90958">
                  <c:v>1.1608993000000001E-3</c:v>
                </c:pt>
                <c:pt idx="90959">
                  <c:v>1.1581968000000001E-3</c:v>
                </c:pt>
                <c:pt idx="90960">
                  <c:v>1.1555001999999999E-3</c:v>
                </c:pt>
                <c:pt idx="90961">
                  <c:v>1.1528095E-3</c:v>
                </c:pt>
                <c:pt idx="90962">
                  <c:v>1.1501246E-3</c:v>
                </c:pt>
                <c:pt idx="90963">
                  <c:v>1.1474456E-3</c:v>
                </c:pt>
                <c:pt idx="90964">
                  <c:v>1.1447725E-3</c:v>
                </c:pt>
                <c:pt idx="90965">
                  <c:v>1.1421052000000001E-3</c:v>
                </c:pt>
                <c:pt idx="90966">
                  <c:v>1.1394437E-3</c:v>
                </c:pt>
                <c:pt idx="90967">
                  <c:v>1.1367879000000001E-3</c:v>
                </c:pt>
                <c:pt idx="90968">
                  <c:v>1.134138E-3</c:v>
                </c:pt>
                <c:pt idx="90969">
                  <c:v>1.1314936999999999E-3</c:v>
                </c:pt>
                <c:pt idx="90970">
                  <c:v>1.1288553000000001E-3</c:v>
                </c:pt>
                <c:pt idx="90971">
                  <c:v>1.1262225E-3</c:v>
                </c:pt>
                <c:pt idx="90972">
                  <c:v>1.1235956E-3</c:v>
                </c:pt>
                <c:pt idx="90973">
                  <c:v>1.1209744E-3</c:v>
                </c:pt>
                <c:pt idx="90974">
                  <c:v>1.1183588999999999E-3</c:v>
                </c:pt>
                <c:pt idx="90975">
                  <c:v>1.1157490999999999E-3</c:v>
                </c:pt>
                <c:pt idx="90976">
                  <c:v>1.1131450000000001E-3</c:v>
                </c:pt>
                <c:pt idx="90977">
                  <c:v>1.1105466E-3</c:v>
                </c:pt>
                <c:pt idx="90978">
                  <c:v>1.107954E-3</c:v>
                </c:pt>
                <c:pt idx="90979">
                  <c:v>1.1053669000000001E-3</c:v>
                </c:pt>
                <c:pt idx="90980">
                  <c:v>1.1027855E-3</c:v>
                </c:pt>
                <c:pt idx="90981">
                  <c:v>1.1002097E-3</c:v>
                </c:pt>
                <c:pt idx="90982">
                  <c:v>1.0976394E-3</c:v>
                </c:pt>
                <c:pt idx="90983">
                  <c:v>1.0950749E-3</c:v>
                </c:pt>
                <c:pt idx="90984">
                  <c:v>1.092516E-3</c:v>
                </c:pt>
                <c:pt idx="90985">
                  <c:v>1.0899626999999999E-3</c:v>
                </c:pt>
                <c:pt idx="90986">
                  <c:v>1.0874149E-3</c:v>
                </c:pt>
                <c:pt idx="90987">
                  <c:v>1.0848728E-3</c:v>
                </c:pt>
                <c:pt idx="90988">
                  <c:v>1.0823361E-3</c:v>
                </c:pt>
                <c:pt idx="90989">
                  <c:v>1.0798050000000001E-3</c:v>
                </c:pt>
                <c:pt idx="90990">
                  <c:v>1.0772793000000001E-3</c:v>
                </c:pt>
                <c:pt idx="90991">
                  <c:v>1.0747593000000001E-3</c:v>
                </c:pt>
                <c:pt idx="90992">
                  <c:v>1.0722447E-3</c:v>
                </c:pt>
                <c:pt idx="90993">
                  <c:v>1.0697356E-3</c:v>
                </c:pt>
                <c:pt idx="90994">
                  <c:v>1.067232E-3</c:v>
                </c:pt>
                <c:pt idx="90995">
                  <c:v>1.0647339999999999E-3</c:v>
                </c:pt>
                <c:pt idx="90996">
                  <c:v>1.0622413999999999E-3</c:v>
                </c:pt>
                <c:pt idx="90997">
                  <c:v>1.0597542000000001E-3</c:v>
                </c:pt>
                <c:pt idx="90998">
                  <c:v>1.0572724000000001E-3</c:v>
                </c:pt>
                <c:pt idx="90999">
                  <c:v>1.0547962000000001E-3</c:v>
                </c:pt>
                <c:pt idx="91000">
                  <c:v>1.0523253999999999E-3</c:v>
                </c:pt>
                <c:pt idx="91001">
                  <c:v>1.0498599000000001E-3</c:v>
                </c:pt>
                <c:pt idx="91002">
                  <c:v>1.0473997999999999E-3</c:v>
                </c:pt>
                <c:pt idx="91003">
                  <c:v>1.0449452000000001E-3</c:v>
                </c:pt>
                <c:pt idx="91004">
                  <c:v>1.0424958999999999E-3</c:v>
                </c:pt>
                <c:pt idx="91005">
                  <c:v>1.0400520000000001E-3</c:v>
                </c:pt>
                <c:pt idx="91006">
                  <c:v>1.0376134999999999E-3</c:v>
                </c:pt>
                <c:pt idx="91007">
                  <c:v>1.0351803E-3</c:v>
                </c:pt>
                <c:pt idx="91008">
                  <c:v>1.0327525E-3</c:v>
                </c:pt>
                <c:pt idx="91009">
                  <c:v>1.0303300000000001E-3</c:v>
                </c:pt>
                <c:pt idx="91010">
                  <c:v>1.0279127E-3</c:v>
                </c:pt>
                <c:pt idx="91011">
                  <c:v>1.0255008E-3</c:v>
                </c:pt>
                <c:pt idx="91012">
                  <c:v>1.0230942000000001E-3</c:v>
                </c:pt>
                <c:pt idx="91013">
                  <c:v>1.0206929E-3</c:v>
                </c:pt>
                <c:pt idx="91014">
                  <c:v>1.0182968E-3</c:v>
                </c:pt>
                <c:pt idx="91015">
                  <c:v>1.015906E-3</c:v>
                </c:pt>
                <c:pt idx="91016">
                  <c:v>1.0135204000000001E-3</c:v>
                </c:pt>
                <c:pt idx="91017">
                  <c:v>1.0111401E-3</c:v>
                </c:pt>
                <c:pt idx="91018">
                  <c:v>1.008765E-3</c:v>
                </c:pt>
                <c:pt idx="91019">
                  <c:v>1.0063951E-3</c:v>
                </c:pt>
                <c:pt idx="91020">
                  <c:v>1.0040303E-3</c:v>
                </c:pt>
                <c:pt idx="91021">
                  <c:v>1.0016707999999999E-3</c:v>
                </c:pt>
                <c:pt idx="91022">
                  <c:v>9.9931656999999998E-4</c:v>
                </c:pt>
                <c:pt idx="91023">
                  <c:v>9.969674300000001E-4</c:v>
                </c:pt>
                <c:pt idx="91024">
                  <c:v>9.9462340999999991E-4</c:v>
                </c:pt>
                <c:pt idx="91025">
                  <c:v>9.9228462000000009E-4</c:v>
                </c:pt>
                <c:pt idx="91026">
                  <c:v>9.8995095999999993E-4</c:v>
                </c:pt>
                <c:pt idx="91027">
                  <c:v>9.8762241999999991E-4</c:v>
                </c:pt>
                <c:pt idx="91028">
                  <c:v>9.8529900000000003E-4</c:v>
                </c:pt>
                <c:pt idx="91029">
                  <c:v>9.8298071000000003E-4</c:v>
                </c:pt>
                <c:pt idx="91030">
                  <c:v>9.8066753999999996E-4</c:v>
                </c:pt>
                <c:pt idx="91031">
                  <c:v>9.7835949000000004E-4</c:v>
                </c:pt>
                <c:pt idx="91032">
                  <c:v>9.7605643999999997E-4</c:v>
                </c:pt>
                <c:pt idx="91033">
                  <c:v>9.7375846000000003E-4</c:v>
                </c:pt>
                <c:pt idx="91034">
                  <c:v>9.7146554999999999E-4</c:v>
                </c:pt>
                <c:pt idx="91035">
                  <c:v>9.6917768999999995E-4</c:v>
                </c:pt>
                <c:pt idx="91036">
                  <c:v>9.6689490999999999E-4</c:v>
                </c:pt>
                <c:pt idx="91037">
                  <c:v>9.6461712000000003E-4</c:v>
                </c:pt>
                <c:pt idx="91038">
                  <c:v>9.6234434999999997E-4</c:v>
                </c:pt>
                <c:pt idx="91039">
                  <c:v>9.6007663999999996E-4</c:v>
                </c:pt>
                <c:pt idx="91040">
                  <c:v>9.5781393000000004E-4</c:v>
                </c:pt>
                <c:pt idx="91041">
                  <c:v>9.5555623000000004E-4</c:v>
                </c:pt>
                <c:pt idx="91042">
                  <c:v>9.5330348E-4</c:v>
                </c:pt>
                <c:pt idx="91043">
                  <c:v>9.5105566999999995E-4</c:v>
                </c:pt>
                <c:pt idx="91044">
                  <c:v>9.4881280999999996E-4</c:v>
                </c:pt>
                <c:pt idx="91045">
                  <c:v>9.4657490000000003E-4</c:v>
                </c:pt>
                <c:pt idx="91046">
                  <c:v>9.4434193999999995E-4</c:v>
                </c:pt>
                <c:pt idx="91047">
                  <c:v>9.4211393000000004E-4</c:v>
                </c:pt>
                <c:pt idx="91048">
                  <c:v>9.3989080000000003E-4</c:v>
                </c:pt>
                <c:pt idx="91049">
                  <c:v>9.3767261999999998E-4</c:v>
                </c:pt>
                <c:pt idx="91050">
                  <c:v>9.3545933000000001E-4</c:v>
                </c:pt>
                <c:pt idx="91051">
                  <c:v>9.3325093999999998E-4</c:v>
                </c:pt>
                <c:pt idx="91052">
                  <c:v>9.3104742999999997E-4</c:v>
                </c:pt>
                <c:pt idx="91053">
                  <c:v>9.2884874999999995E-4</c:v>
                </c:pt>
                <c:pt idx="91054">
                  <c:v>9.2665496000000002E-4</c:v>
                </c:pt>
                <c:pt idx="91055">
                  <c:v>9.2446599999999998E-4</c:v>
                </c:pt>
                <c:pt idx="91056">
                  <c:v>9.2228188000000001E-4</c:v>
                </c:pt>
                <c:pt idx="91057">
                  <c:v>9.2010257999999997E-4</c:v>
                </c:pt>
                <c:pt idx="91058">
                  <c:v>9.1792811999999999E-4</c:v>
                </c:pt>
                <c:pt idx="91059">
                  <c:v>9.1575849000000002E-4</c:v>
                </c:pt>
                <c:pt idx="91060">
                  <c:v>9.1359362999999996E-4</c:v>
                </c:pt>
                <c:pt idx="91061">
                  <c:v>9.114336E-4</c:v>
                </c:pt>
                <c:pt idx="91062">
                  <c:v>9.0927833999999996E-4</c:v>
                </c:pt>
                <c:pt idx="91063">
                  <c:v>9.0712786000000001E-4</c:v>
                </c:pt>
                <c:pt idx="91064">
                  <c:v>9.0498214999999997E-4</c:v>
                </c:pt>
                <c:pt idx="91065">
                  <c:v>9.0284116000000005E-4</c:v>
                </c:pt>
                <c:pt idx="91066">
                  <c:v>9.0070494000000004E-4</c:v>
                </c:pt>
                <c:pt idx="91067">
                  <c:v>8.9857342999999997E-4</c:v>
                </c:pt>
                <c:pt idx="91068">
                  <c:v>8.9644664000000001E-4</c:v>
                </c:pt>
                <c:pt idx="91069">
                  <c:v>8.9432455999999998E-4</c:v>
                </c:pt>
                <c:pt idx="91070">
                  <c:v>8.9220719999999996E-4</c:v>
                </c:pt>
                <c:pt idx="91071">
                  <c:v>8.9009449999999997E-4</c:v>
                </c:pt>
                <c:pt idx="91072">
                  <c:v>8.8798651000000003E-4</c:v>
                </c:pt>
                <c:pt idx="91073">
                  <c:v>8.8588317000000004E-4</c:v>
                </c:pt>
                <c:pt idx="91074">
                  <c:v>8.8378448999999997E-4</c:v>
                </c:pt>
                <c:pt idx="91075">
                  <c:v>8.8169047000000004E-4</c:v>
                </c:pt>
                <c:pt idx="91076">
                  <c:v>8.7960111000000003E-4</c:v>
                </c:pt>
                <c:pt idx="91077">
                  <c:v>8.7751639999999998E-4</c:v>
                </c:pt>
                <c:pt idx="91078">
                  <c:v>8.7543628999999998E-4</c:v>
                </c:pt>
                <c:pt idx="91079">
                  <c:v>8.7336084E-4</c:v>
                </c:pt>
                <c:pt idx="91080">
                  <c:v>8.7128998999999997E-4</c:v>
                </c:pt>
                <c:pt idx="91081">
                  <c:v>8.6922373000000003E-4</c:v>
                </c:pt>
                <c:pt idx="91082">
                  <c:v>8.6716207000000003E-4</c:v>
                </c:pt>
                <c:pt idx="91083">
                  <c:v>8.6510495999999996E-4</c:v>
                </c:pt>
                <c:pt idx="91084">
                  <c:v>8.6305243999999998E-4</c:v>
                </c:pt>
                <c:pt idx="91085">
                  <c:v>8.6100445999999996E-4</c:v>
                </c:pt>
                <c:pt idx="91086">
                  <c:v>8.5896102000000002E-4</c:v>
                </c:pt>
                <c:pt idx="91087">
                  <c:v>8.5692218000000002E-4</c:v>
                </c:pt>
                <c:pt idx="91088">
                  <c:v>8.5488787999999998E-4</c:v>
                </c:pt>
                <c:pt idx="91089">
                  <c:v>8.5285807E-4</c:v>
                </c:pt>
                <c:pt idx="91090">
                  <c:v>8.5083279000000003E-4</c:v>
                </c:pt>
                <c:pt idx="91091">
                  <c:v>8.4881199000000004E-4</c:v>
                </c:pt>
                <c:pt idx="91092">
                  <c:v>8.4679568000000001E-4</c:v>
                </c:pt>
                <c:pt idx="91093">
                  <c:v>8.4478384999999996E-4</c:v>
                </c:pt>
                <c:pt idx="91094">
                  <c:v>8.427765E-4</c:v>
                </c:pt>
                <c:pt idx="91095">
                  <c:v>8.4077363000000004E-4</c:v>
                </c:pt>
                <c:pt idx="91096">
                  <c:v>8.3877525000000002E-4</c:v>
                </c:pt>
                <c:pt idx="91097">
                  <c:v>8.3678127999999995E-4</c:v>
                </c:pt>
                <c:pt idx="91098">
                  <c:v>8.3479180000000004E-4</c:v>
                </c:pt>
                <c:pt idx="91099">
                  <c:v>8.3280674999999999E-4</c:v>
                </c:pt>
                <c:pt idx="91100">
                  <c:v>8.3082611999999996E-4</c:v>
                </c:pt>
                <c:pt idx="91101">
                  <c:v>8.2884991000000004E-4</c:v>
                </c:pt>
                <c:pt idx="91102">
                  <c:v>8.2687812000000003E-4</c:v>
                </c:pt>
                <c:pt idx="91103">
                  <c:v>8.2491070000000001E-4</c:v>
                </c:pt>
                <c:pt idx="91104">
                  <c:v>8.2294770999999996E-4</c:v>
                </c:pt>
                <c:pt idx="91105">
                  <c:v>8.2098907999999995E-4</c:v>
                </c:pt>
                <c:pt idx="91106">
                  <c:v>8.1903482000000004E-4</c:v>
                </c:pt>
                <c:pt idx="91107">
                  <c:v>8.1708492000000005E-4</c:v>
                </c:pt>
                <c:pt idx="91108">
                  <c:v>8.1513932999999997E-4</c:v>
                </c:pt>
                <c:pt idx="91109">
                  <c:v>8.1319810000000004E-4</c:v>
                </c:pt>
                <c:pt idx="91110">
                  <c:v>8.1126123999999999E-4</c:v>
                </c:pt>
                <c:pt idx="91111">
                  <c:v>8.0932868999999995E-4</c:v>
                </c:pt>
                <c:pt idx="91112">
                  <c:v>8.0740043999999998E-4</c:v>
                </c:pt>
                <c:pt idx="91113">
                  <c:v>8.0547650999999998E-4</c:v>
                </c:pt>
                <c:pt idx="91114">
                  <c:v>8.0355688000000004E-4</c:v>
                </c:pt>
                <c:pt idx="91115">
                  <c:v>8.0164155000000004E-4</c:v>
                </c:pt>
                <c:pt idx="91116">
                  <c:v>7.9973048000000005E-4</c:v>
                </c:pt>
                <c:pt idx="91117">
                  <c:v>7.9782371E-4</c:v>
                </c:pt>
                <c:pt idx="91118">
                  <c:v>7.9592119E-4</c:v>
                </c:pt>
                <c:pt idx="91119">
                  <c:v>7.9402292999999999E-4</c:v>
                </c:pt>
                <c:pt idx="91120">
                  <c:v>7.9212890999999996E-4</c:v>
                </c:pt>
                <c:pt idx="91121">
                  <c:v>7.9023913999999996E-4</c:v>
                </c:pt>
                <c:pt idx="91122">
                  <c:v>7.8835356000000003E-4</c:v>
                </c:pt>
                <c:pt idx="91123">
                  <c:v>7.8647223000000003E-4</c:v>
                </c:pt>
                <c:pt idx="91124">
                  <c:v>7.8459508999999998E-4</c:v>
                </c:pt>
                <c:pt idx="91125">
                  <c:v>7.8272219999999998E-4</c:v>
                </c:pt>
                <c:pt idx="91126">
                  <c:v>7.8085350000000003E-4</c:v>
                </c:pt>
                <c:pt idx="91127">
                  <c:v>7.7898894000000003E-4</c:v>
                </c:pt>
                <c:pt idx="91128">
                  <c:v>7.7712856000000002E-4</c:v>
                </c:pt>
                <c:pt idx="91129">
                  <c:v>7.7527238000000003E-4</c:v>
                </c:pt>
                <c:pt idx="91130">
                  <c:v>7.7342031999999995E-4</c:v>
                </c:pt>
                <c:pt idx="91131">
                  <c:v>7.7157240999999998E-4</c:v>
                </c:pt>
                <c:pt idx="91132">
                  <c:v>7.6972868000000001E-4</c:v>
                </c:pt>
                <c:pt idx="91133">
                  <c:v>7.6788908000000001E-4</c:v>
                </c:pt>
                <c:pt idx="91134">
                  <c:v>7.6605361999999995E-4</c:v>
                </c:pt>
                <c:pt idx="91135">
                  <c:v>7.6422223E-4</c:v>
                </c:pt>
                <c:pt idx="91136">
                  <c:v>7.6239497999999999E-4</c:v>
                </c:pt>
                <c:pt idx="91137">
                  <c:v>7.6057179999999998E-4</c:v>
                </c:pt>
                <c:pt idx="91138">
                  <c:v>7.5875274999999995E-4</c:v>
                </c:pt>
                <c:pt idx="91139">
                  <c:v>7.5693777999999998E-4</c:v>
                </c:pt>
                <c:pt idx="91140">
                  <c:v>7.5512688000000001E-4</c:v>
                </c:pt>
                <c:pt idx="91141">
                  <c:v>7.5332006000000001E-4</c:v>
                </c:pt>
                <c:pt idx="91142">
                  <c:v>7.5151731E-4</c:v>
                </c:pt>
                <c:pt idx="91143">
                  <c:v>7.4971857000000002E-4</c:v>
                </c:pt>
                <c:pt idx="91144">
                  <c:v>7.4792391E-4</c:v>
                </c:pt>
                <c:pt idx="91145">
                  <c:v>7.4613326999999996E-4</c:v>
                </c:pt>
                <c:pt idx="91146">
                  <c:v>7.4434665000000001E-4</c:v>
                </c:pt>
                <c:pt idx="91147">
                  <c:v>7.4256403999999998E-4</c:v>
                </c:pt>
                <c:pt idx="91148">
                  <c:v>7.4078543999999997E-4</c:v>
                </c:pt>
                <c:pt idx="91149">
                  <c:v>7.3901081000000003E-4</c:v>
                </c:pt>
                <c:pt idx="91150">
                  <c:v>7.3724019000000001E-4</c:v>
                </c:pt>
                <c:pt idx="91151">
                  <c:v>7.3547352999999999E-4</c:v>
                </c:pt>
                <c:pt idx="91152">
                  <c:v>7.3371088E-4</c:v>
                </c:pt>
                <c:pt idx="91153">
                  <c:v>7.3195219999999997E-4</c:v>
                </c:pt>
                <c:pt idx="91154">
                  <c:v>7.3019746999999999E-4</c:v>
                </c:pt>
                <c:pt idx="91155">
                  <c:v>7.2844664000000004E-4</c:v>
                </c:pt>
                <c:pt idx="91156">
                  <c:v>7.2669976999999999E-4</c:v>
                </c:pt>
                <c:pt idx="91157">
                  <c:v>7.2495686000000005E-4</c:v>
                </c:pt>
                <c:pt idx="91158">
                  <c:v>7.2321785000000003E-4</c:v>
                </c:pt>
                <c:pt idx="91159">
                  <c:v>7.2148278999999995E-4</c:v>
                </c:pt>
                <c:pt idx="91160">
                  <c:v>7.1975163999999996E-4</c:v>
                </c:pt>
                <c:pt idx="91161">
                  <c:v>7.1802438000000005E-4</c:v>
                </c:pt>
                <c:pt idx="91162">
                  <c:v>7.1630103000000001E-4</c:v>
                </c:pt>
                <c:pt idx="91163">
                  <c:v>7.1458158000000001E-4</c:v>
                </c:pt>
                <c:pt idx="91164">
                  <c:v>7.1286595999999999E-4</c:v>
                </c:pt>
                <c:pt idx="91165">
                  <c:v>7.1115418999999997E-4</c:v>
                </c:pt>
                <c:pt idx="91166">
                  <c:v>7.0944631999999999E-4</c:v>
                </c:pt>
                <c:pt idx="91167">
                  <c:v>7.0774228999999995E-4</c:v>
                </c:pt>
                <c:pt idx="91168">
                  <c:v>7.0604209999999997E-4</c:v>
                </c:pt>
                <c:pt idx="91169">
                  <c:v>7.0434575999999999E-4</c:v>
                </c:pt>
                <c:pt idx="91170">
                  <c:v>7.0265325E-4</c:v>
                </c:pt>
                <c:pt idx="91171">
                  <c:v>7.0096459000000002E-4</c:v>
                </c:pt>
                <c:pt idx="91172">
                  <c:v>6.9927971000000001E-4</c:v>
                </c:pt>
                <c:pt idx="91173">
                  <c:v>6.9759868E-4</c:v>
                </c:pt>
                <c:pt idx="91174">
                  <c:v>6.9592142000000001E-4</c:v>
                </c:pt>
                <c:pt idx="91175">
                  <c:v>6.9424795000000005E-4</c:v>
                </c:pt>
                <c:pt idx="91176">
                  <c:v>6.9257827000000001E-4</c:v>
                </c:pt>
                <c:pt idx="91177">
                  <c:v>6.9091235999999999E-4</c:v>
                </c:pt>
                <c:pt idx="91178">
                  <c:v>6.8925023999999999E-4</c:v>
                </c:pt>
                <c:pt idx="91179">
                  <c:v>6.8759184999999995E-4</c:v>
                </c:pt>
                <c:pt idx="91180">
                  <c:v>6.8593718E-4</c:v>
                </c:pt>
                <c:pt idx="91181">
                  <c:v>6.8428629000000002E-4</c:v>
                </c:pt>
                <c:pt idx="91182">
                  <c:v>6.8263912999999999E-4</c:v>
                </c:pt>
                <c:pt idx="91183">
                  <c:v>6.8099570000000002E-4</c:v>
                </c:pt>
                <c:pt idx="91184">
                  <c:v>6.7935599000000003E-4</c:v>
                </c:pt>
                <c:pt idx="91185">
                  <c:v>6.7772000000000004E-4</c:v>
                </c:pt>
                <c:pt idx="91186">
                  <c:v>6.7608768999999997E-4</c:v>
                </c:pt>
                <c:pt idx="91187">
                  <c:v>6.7445909000000005E-4</c:v>
                </c:pt>
                <c:pt idx="91188">
                  <c:v>6.7283416999999995E-4</c:v>
                </c:pt>
                <c:pt idx="91189">
                  <c:v>6.7121290999999997E-4</c:v>
                </c:pt>
                <c:pt idx="91190">
                  <c:v>6.6959531999999996E-4</c:v>
                </c:pt>
                <c:pt idx="91191">
                  <c:v>6.6798140000000003E-4</c:v>
                </c:pt>
                <c:pt idx="91192">
                  <c:v>6.6637114E-4</c:v>
                </c:pt>
                <c:pt idx="91193">
                  <c:v>6.6476454999999995E-4</c:v>
                </c:pt>
                <c:pt idx="91194">
                  <c:v>6.6316162999999998E-4</c:v>
                </c:pt>
                <c:pt idx="91195">
                  <c:v>6.6156231000000004E-4</c:v>
                </c:pt>
                <c:pt idx="91196">
                  <c:v>6.5996660999999995E-4</c:v>
                </c:pt>
                <c:pt idx="91197">
                  <c:v>6.5837456999999998E-4</c:v>
                </c:pt>
                <c:pt idx="91198">
                  <c:v>6.5678614000000001E-4</c:v>
                </c:pt>
                <c:pt idx="91199">
                  <c:v>6.5520126000000005E-4</c:v>
                </c:pt>
                <c:pt idx="91200">
                  <c:v>6.5361998999999998E-4</c:v>
                </c:pt>
                <c:pt idx="91201">
                  <c:v>6.5186531999999998E-4</c:v>
                </c:pt>
                <c:pt idx="91202">
                  <c:v>6.5010972E-4</c:v>
                </c:pt>
                <c:pt idx="91203">
                  <c:v>6.4835377000000002E-4</c:v>
                </c:pt>
                <c:pt idx="91204">
                  <c:v>6.4659788000000001E-4</c:v>
                </c:pt>
                <c:pt idx="91205">
                  <c:v>6.4484250999999999E-4</c:v>
                </c:pt>
                <c:pt idx="91206">
                  <c:v>6.4308802000000002E-4</c:v>
                </c:pt>
                <c:pt idx="91207">
                  <c:v>6.4133468999999998E-4</c:v>
                </c:pt>
                <c:pt idx="91208">
                  <c:v>6.3958275000000001E-4</c:v>
                </c:pt>
                <c:pt idx="91209">
                  <c:v>6.3783245000000001E-4</c:v>
                </c:pt>
                <c:pt idx="91210">
                  <c:v>6.3608394999999996E-4</c:v>
                </c:pt>
                <c:pt idx="91211">
                  <c:v>6.3433748000000004E-4</c:v>
                </c:pt>
                <c:pt idx="91212">
                  <c:v>6.3259318000000002E-4</c:v>
                </c:pt>
                <c:pt idx="91213">
                  <c:v>6.3085118999999998E-4</c:v>
                </c:pt>
                <c:pt idx="91214">
                  <c:v>6.291116E-4</c:v>
                </c:pt>
                <c:pt idx="91215">
                  <c:v>6.2737451000000001E-4</c:v>
                </c:pt>
                <c:pt idx="91216">
                  <c:v>6.2564003999999996E-4</c:v>
                </c:pt>
                <c:pt idx="91217">
                  <c:v>6.2390823999999997E-4</c:v>
                </c:pt>
                <c:pt idx="91218">
                  <c:v>6.2217917999999998E-4</c:v>
                </c:pt>
                <c:pt idx="91219">
                  <c:v>6.2045297999999995E-4</c:v>
                </c:pt>
                <c:pt idx="91220">
                  <c:v>6.1872968000000004E-4</c:v>
                </c:pt>
                <c:pt idx="91221">
                  <c:v>6.1700929999999995E-4</c:v>
                </c:pt>
                <c:pt idx="91222">
                  <c:v>6.1529194000000005E-4</c:v>
                </c:pt>
                <c:pt idx="91223">
                  <c:v>6.1357760999999997E-4</c:v>
                </c:pt>
                <c:pt idx="91224">
                  <c:v>6.1186636000000005E-4</c:v>
                </c:pt>
                <c:pt idx="91225">
                  <c:v>6.1015825000000005E-4</c:v>
                </c:pt>
                <c:pt idx="91226">
                  <c:v>6.0845329000000004E-4</c:v>
                </c:pt>
                <c:pt idx="91227">
                  <c:v>6.0675154E-4</c:v>
                </c:pt>
                <c:pt idx="91228">
                  <c:v>6.0505298000000001E-4</c:v>
                </c:pt>
                <c:pt idx="91229">
                  <c:v>6.0335768E-4</c:v>
                </c:pt>
                <c:pt idx="91230">
                  <c:v>6.0166563999999997E-4</c:v>
                </c:pt>
                <c:pt idx="91231">
                  <c:v>5.9997692000000001E-4</c:v>
                </c:pt>
                <c:pt idx="91232">
                  <c:v>5.9829152000000002E-4</c:v>
                </c:pt>
                <c:pt idx="91233">
                  <c:v>5.9660943000000002E-4</c:v>
                </c:pt>
                <c:pt idx="91234">
                  <c:v>5.9493071999999997E-4</c:v>
                </c:pt>
                <c:pt idx="91235">
                  <c:v>5.9325538999999996E-4</c:v>
                </c:pt>
                <c:pt idx="91236">
                  <c:v>5.9158349000000001E-4</c:v>
                </c:pt>
                <c:pt idx="91237">
                  <c:v>5.8991497E-4</c:v>
                </c:pt>
                <c:pt idx="91238">
                  <c:v>5.8824994000000004E-4</c:v>
                </c:pt>
                <c:pt idx="91239">
                  <c:v>5.8658834000000003E-4</c:v>
                </c:pt>
                <c:pt idx="91240">
                  <c:v>5.8493018000000004E-4</c:v>
                </c:pt>
                <c:pt idx="91241">
                  <c:v>5.8327550999999998E-4</c:v>
                </c:pt>
                <c:pt idx="91242">
                  <c:v>5.8162434000000004E-4</c:v>
                </c:pt>
                <c:pt idx="91243">
                  <c:v>5.7997664999999996E-4</c:v>
                </c:pt>
                <c:pt idx="91244">
                  <c:v>5.7833251999999996E-4</c:v>
                </c:pt>
                <c:pt idx="91245">
                  <c:v>5.7669188000000001E-4</c:v>
                </c:pt>
                <c:pt idx="91246">
                  <c:v>5.7505478999999996E-4</c:v>
                </c:pt>
                <c:pt idx="91247">
                  <c:v>5.7342125000000004E-4</c:v>
                </c:pt>
                <c:pt idx="91248">
                  <c:v>5.7179126000000003E-4</c:v>
                </c:pt>
                <c:pt idx="91249">
                  <c:v>5.7016482000000004E-4</c:v>
                </c:pt>
                <c:pt idx="91250">
                  <c:v>5.6854192999999996E-4</c:v>
                </c:pt>
                <c:pt idx="91251">
                  <c:v>5.6692264999999998E-4</c:v>
                </c:pt>
                <c:pt idx="91252">
                  <c:v>5.6530692000000002E-4</c:v>
                </c:pt>
                <c:pt idx="91253">
                  <c:v>5.6369479999999995E-4</c:v>
                </c:pt>
                <c:pt idx="91254">
                  <c:v>5.6208628999999998E-4</c:v>
                </c:pt>
                <c:pt idx="91255">
                  <c:v>5.6048139E-4</c:v>
                </c:pt>
                <c:pt idx="91256">
                  <c:v>5.5888004000000005E-4</c:v>
                </c:pt>
                <c:pt idx="91257">
                  <c:v>5.5728235999999995E-4</c:v>
                </c:pt>
                <c:pt idx="91258">
                  <c:v>5.5568828E-4</c:v>
                </c:pt>
                <c:pt idx="91259">
                  <c:v>5.5409782000000001E-4</c:v>
                </c:pt>
                <c:pt idx="91260">
                  <c:v>5.5251096000000005E-4</c:v>
                </c:pt>
                <c:pt idx="91261">
                  <c:v>5.5092776999999995E-4</c:v>
                </c:pt>
                <c:pt idx="91262">
                  <c:v>5.4934818999999996E-4</c:v>
                </c:pt>
                <c:pt idx="91263">
                  <c:v>5.4777226999999998E-4</c:v>
                </c:pt>
                <c:pt idx="91264">
                  <c:v>5.4619996999999995E-4</c:v>
                </c:pt>
                <c:pt idx="91265">
                  <c:v>5.4463133000000005E-4</c:v>
                </c:pt>
                <c:pt idx="91266">
                  <c:v>5.4306630000000003E-4</c:v>
                </c:pt>
                <c:pt idx="91267">
                  <c:v>5.4150493999999998E-4</c:v>
                </c:pt>
                <c:pt idx="91268">
                  <c:v>5.3994717999999997E-4</c:v>
                </c:pt>
                <c:pt idx="91269">
                  <c:v>5.383931E-4</c:v>
                </c:pt>
                <c:pt idx="91270">
                  <c:v>5.3684268000000004E-4</c:v>
                </c:pt>
                <c:pt idx="91271">
                  <c:v>5.3529592999999995E-4</c:v>
                </c:pt>
                <c:pt idx="91272">
                  <c:v>5.3375278E-4</c:v>
                </c:pt>
                <c:pt idx="91273">
                  <c:v>5.3221330999999998E-4</c:v>
                </c:pt>
                <c:pt idx="91274">
                  <c:v>5.3067749999999997E-4</c:v>
                </c:pt>
                <c:pt idx="91275">
                  <c:v>5.2914529999999996E-4</c:v>
                </c:pt>
                <c:pt idx="91276">
                  <c:v>5.2761675999999996E-4</c:v>
                </c:pt>
                <c:pt idx="91277">
                  <c:v>5.260919E-4</c:v>
                </c:pt>
                <c:pt idx="91278">
                  <c:v>5.2457070000000005E-4</c:v>
                </c:pt>
                <c:pt idx="91279">
                  <c:v>5.2305310999999999E-4</c:v>
                </c:pt>
                <c:pt idx="91280">
                  <c:v>5.2153919000000001E-4</c:v>
                </c:pt>
                <c:pt idx="91281">
                  <c:v>5.2002893000000004E-4</c:v>
                </c:pt>
                <c:pt idx="91282">
                  <c:v>5.1852227999999996E-4</c:v>
                </c:pt>
                <c:pt idx="91283">
                  <c:v>5.1701929999999996E-4</c:v>
                </c:pt>
                <c:pt idx="91284">
                  <c:v>5.1551999000000004E-4</c:v>
                </c:pt>
                <c:pt idx="91285">
                  <c:v>5.1402429E-4</c:v>
                </c:pt>
                <c:pt idx="91286">
                  <c:v>5.1253224999999998E-4</c:v>
                </c:pt>
                <c:pt idx="91287">
                  <c:v>5.1104381999999996E-4</c:v>
                </c:pt>
                <c:pt idx="91288">
                  <c:v>5.0955906000000001E-4</c:v>
                </c:pt>
                <c:pt idx="91289">
                  <c:v>5.0807790999999995E-4</c:v>
                </c:pt>
                <c:pt idx="91290">
                  <c:v>5.0660036999999999E-4</c:v>
                </c:pt>
                <c:pt idx="91291">
                  <c:v>5.0512649000000005E-4</c:v>
                </c:pt>
                <c:pt idx="91292">
                  <c:v>5.0365621999999999E-4</c:v>
                </c:pt>
                <c:pt idx="91293">
                  <c:v>5.0218956000000004E-4</c:v>
                </c:pt>
                <c:pt idx="91294">
                  <c:v>5.0072656999999995E-4</c:v>
                </c:pt>
                <c:pt idx="91295">
                  <c:v>4.9926718999999996E-4</c:v>
                </c:pt>
                <c:pt idx="91296">
                  <c:v>4.9781141999999997E-4</c:v>
                </c:pt>
                <c:pt idx="91297">
                  <c:v>4.9635925000000001E-4</c:v>
                </c:pt>
                <c:pt idx="91298">
                  <c:v>4.9491070000000001E-4</c:v>
                </c:pt>
                <c:pt idx="91299">
                  <c:v>4.9346575000000004E-4</c:v>
                </c:pt>
                <c:pt idx="91300">
                  <c:v>4.9202440999999997E-4</c:v>
                </c:pt>
                <c:pt idx="91301">
                  <c:v>4.9058667999999999E-4</c:v>
                </c:pt>
                <c:pt idx="91302">
                  <c:v>4.8915250000000003E-4</c:v>
                </c:pt>
                <c:pt idx="91303">
                  <c:v>4.8772193000000001E-4</c:v>
                </c:pt>
                <c:pt idx="91304">
                  <c:v>4.8629494E-4</c:v>
                </c:pt>
                <c:pt idx="91305">
                  <c:v>4.8487153E-4</c:v>
                </c:pt>
                <c:pt idx="91306">
                  <c:v>4.834517E-4</c:v>
                </c:pt>
                <c:pt idx="91307">
                  <c:v>4.8203545000000001E-4</c:v>
                </c:pt>
                <c:pt idx="91308">
                  <c:v>4.8062274999999998E-4</c:v>
                </c:pt>
                <c:pt idx="91309">
                  <c:v>4.7921363000000001E-4</c:v>
                </c:pt>
                <c:pt idx="91310">
                  <c:v>4.7780806000000001E-4</c:v>
                </c:pt>
                <c:pt idx="91311">
                  <c:v>4.7640604000000002E-4</c:v>
                </c:pt>
                <c:pt idx="91312">
                  <c:v>4.7500758000000001E-4</c:v>
                </c:pt>
                <c:pt idx="91313">
                  <c:v>4.7361266000000001E-4</c:v>
                </c:pt>
                <c:pt idx="91314">
                  <c:v>4.7222129000000002E-4</c:v>
                </c:pt>
                <c:pt idx="91315">
                  <c:v>4.7083344999999997E-4</c:v>
                </c:pt>
                <c:pt idx="91316">
                  <c:v>4.6944914999999998E-4</c:v>
                </c:pt>
                <c:pt idx="91317">
                  <c:v>4.6806837999999998E-4</c:v>
                </c:pt>
                <c:pt idx="91318">
                  <c:v>4.6669113E-4</c:v>
                </c:pt>
                <c:pt idx="91319">
                  <c:v>4.653174E-4</c:v>
                </c:pt>
                <c:pt idx="91320">
                  <c:v>4.6394718999999998E-4</c:v>
                </c:pt>
                <c:pt idx="91321">
                  <c:v>4.6258049999999999E-4</c:v>
                </c:pt>
                <c:pt idx="91322">
                  <c:v>4.6121730999999999E-4</c:v>
                </c:pt>
                <c:pt idx="91323">
                  <c:v>4.5985763000000002E-4</c:v>
                </c:pt>
                <c:pt idx="91324">
                  <c:v>4.5850144999999998E-4</c:v>
                </c:pt>
                <c:pt idx="91325">
                  <c:v>4.5714877000000001E-4</c:v>
                </c:pt>
                <c:pt idx="91326">
                  <c:v>4.5579957E-4</c:v>
                </c:pt>
                <c:pt idx="91327">
                  <c:v>4.5445384000000001E-4</c:v>
                </c:pt>
                <c:pt idx="91328">
                  <c:v>4.5311160000000001E-4</c:v>
                </c:pt>
                <c:pt idx="91329">
                  <c:v>4.5177282E-4</c:v>
                </c:pt>
                <c:pt idx="91330">
                  <c:v>4.5043751000000001E-4</c:v>
                </c:pt>
                <c:pt idx="91331">
                  <c:v>4.4910566000000001E-4</c:v>
                </c:pt>
                <c:pt idx="91332">
                  <c:v>4.4777724999999998E-4</c:v>
                </c:pt>
                <c:pt idx="91333">
                  <c:v>4.4645228999999999E-4</c:v>
                </c:pt>
                <c:pt idx="91334">
                  <c:v>4.4513077999999999E-4</c:v>
                </c:pt>
                <c:pt idx="91335">
                  <c:v>4.4381268999999998E-4</c:v>
                </c:pt>
                <c:pt idx="91336">
                  <c:v>4.4249803999999999E-4</c:v>
                </c:pt>
                <c:pt idx="91337">
                  <c:v>4.4118682999999998E-4</c:v>
                </c:pt>
                <c:pt idx="91338">
                  <c:v>4.3987901999999998E-4</c:v>
                </c:pt>
                <c:pt idx="91339">
                  <c:v>4.3857464E-4</c:v>
                </c:pt>
                <c:pt idx="91340">
                  <c:v>4.3727366999999999E-4</c:v>
                </c:pt>
                <c:pt idx="91341">
                  <c:v>4.3597611000000002E-4</c:v>
                </c:pt>
                <c:pt idx="91342">
                  <c:v>4.3468191999999998E-4</c:v>
                </c:pt>
                <c:pt idx="91343">
                  <c:v>4.3339113000000001E-4</c:v>
                </c:pt>
                <c:pt idx="91344">
                  <c:v>4.3210372999999999E-4</c:v>
                </c:pt>
                <c:pt idx="91345">
                  <c:v>4.3081971999999998E-4</c:v>
                </c:pt>
                <c:pt idx="91346">
                  <c:v>4.2953909999999997E-4</c:v>
                </c:pt>
                <c:pt idx="91347">
                  <c:v>4.2826185E-4</c:v>
                </c:pt>
                <c:pt idx="91348">
                  <c:v>4.2698794000000002E-4</c:v>
                </c:pt>
                <c:pt idx="91349">
                  <c:v>4.2571739E-4</c:v>
                </c:pt>
                <c:pt idx="91350">
                  <c:v>4.2445021000000002E-4</c:v>
                </c:pt>
                <c:pt idx="91351">
                  <c:v>4.2318637000000002E-4</c:v>
                </c:pt>
                <c:pt idx="91352">
                  <c:v>4.2192586E-4</c:v>
                </c:pt>
                <c:pt idx="91353">
                  <c:v>4.2066869000000003E-4</c:v>
                </c:pt>
                <c:pt idx="91354">
                  <c:v>4.1941484000000001E-4</c:v>
                </c:pt>
                <c:pt idx="91355">
                  <c:v>4.181643E-4</c:v>
                </c:pt>
                <c:pt idx="91356">
                  <c:v>4.1691709000000001E-4</c:v>
                </c:pt>
                <c:pt idx="91357">
                  <c:v>4.1567318999999998E-4</c:v>
                </c:pt>
                <c:pt idx="91358">
                  <c:v>4.1443261000000001E-4</c:v>
                </c:pt>
                <c:pt idx="91359">
                  <c:v>4.1319532000000001E-4</c:v>
                </c:pt>
                <c:pt idx="91360">
                  <c:v>4.1196130999999998E-4</c:v>
                </c:pt>
                <c:pt idx="91361">
                  <c:v>4.1073059999999998E-4</c:v>
                </c:pt>
                <c:pt idx="91362">
                  <c:v>4.0950315000000002E-4</c:v>
                </c:pt>
                <c:pt idx="91363">
                  <c:v>4.0827898000000002E-4</c:v>
                </c:pt>
                <c:pt idx="91364">
                  <c:v>4.0705808000000002E-4</c:v>
                </c:pt>
                <c:pt idx="91365">
                  <c:v>4.0584042999999999E-4</c:v>
                </c:pt>
                <c:pt idx="91366">
                  <c:v>4.0462604E-4</c:v>
                </c:pt>
                <c:pt idx="91367">
                  <c:v>4.0341489000000002E-4</c:v>
                </c:pt>
                <c:pt idx="91368">
                  <c:v>4.0220699000000001E-4</c:v>
                </c:pt>
                <c:pt idx="91369">
                  <c:v>4.0100233E-4</c:v>
                </c:pt>
                <c:pt idx="91370">
                  <c:v>3.9980088999999998E-4</c:v>
                </c:pt>
                <c:pt idx="91371">
                  <c:v>3.9860269000000002E-4</c:v>
                </c:pt>
                <c:pt idx="91372">
                  <c:v>3.9740768000000001E-4</c:v>
                </c:pt>
                <c:pt idx="91373">
                  <c:v>3.9621591E-4</c:v>
                </c:pt>
                <c:pt idx="91374">
                  <c:v>3.9502733999999999E-4</c:v>
                </c:pt>
                <c:pt idx="91375">
                  <c:v>3.9384197E-4</c:v>
                </c:pt>
                <c:pt idx="91376">
                  <c:v>3.9265977000000002E-4</c:v>
                </c:pt>
                <c:pt idx="91377">
                  <c:v>3.9148077E-4</c:v>
                </c:pt>
                <c:pt idx="91378">
                  <c:v>3.9030495000000001E-4</c:v>
                </c:pt>
                <c:pt idx="91379">
                  <c:v>3.8913229999999998E-4</c:v>
                </c:pt>
                <c:pt idx="91380">
                  <c:v>3.8796282000000003E-4</c:v>
                </c:pt>
                <c:pt idx="91381">
                  <c:v>3.8679647999999999E-4</c:v>
                </c:pt>
                <c:pt idx="91382">
                  <c:v>3.8563331999999999E-4</c:v>
                </c:pt>
                <c:pt idx="91383">
                  <c:v>3.8447330000000002E-4</c:v>
                </c:pt>
                <c:pt idx="91384">
                  <c:v>3.8331641999999998E-4</c:v>
                </c:pt>
                <c:pt idx="91385">
                  <c:v>3.8216265999999998E-4</c:v>
                </c:pt>
                <c:pt idx="91386">
                  <c:v>3.8101204000000002E-4</c:v>
                </c:pt>
                <c:pt idx="91387">
                  <c:v>3.7986452999999999E-4</c:v>
                </c:pt>
                <c:pt idx="91388">
                  <c:v>3.7872014000000002E-4</c:v>
                </c:pt>
                <c:pt idx="91389">
                  <c:v>3.7757885999999997E-4</c:v>
                </c:pt>
                <c:pt idx="91390">
                  <c:v>3.7644069999999999E-4</c:v>
                </c:pt>
                <c:pt idx="91391">
                  <c:v>3.7530562E-4</c:v>
                </c:pt>
                <c:pt idx="91392">
                  <c:v>3.7417362999999997E-4</c:v>
                </c:pt>
                <c:pt idx="91393">
                  <c:v>3.7304472E-4</c:v>
                </c:pt>
                <c:pt idx="91394">
                  <c:v>3.7191889999999998E-4</c:v>
                </c:pt>
                <c:pt idx="91395">
                  <c:v>3.7079612999999997E-4</c:v>
                </c:pt>
                <c:pt idx="91396">
                  <c:v>3.6967641999999999E-4</c:v>
                </c:pt>
                <c:pt idx="91397">
                  <c:v>3.6855979000000001E-4</c:v>
                </c:pt>
                <c:pt idx="91398">
                  <c:v>3.6744619E-4</c:v>
                </c:pt>
                <c:pt idx="91399">
                  <c:v>3.6633565000000003E-4</c:v>
                </c:pt>
                <c:pt idx="91400">
                  <c:v>3.6522813000000002E-4</c:v>
                </c:pt>
                <c:pt idx="91401">
                  <c:v>3.6412366999999998E-4</c:v>
                </c:pt>
                <c:pt idx="91402">
                  <c:v>3.6302223000000001E-4</c:v>
                </c:pt>
                <c:pt idx="91403">
                  <c:v>3.619238E-4</c:v>
                </c:pt>
                <c:pt idx="91404">
                  <c:v>3.6082839000000001E-4</c:v>
                </c:pt>
                <c:pt idx="91405">
                  <c:v>3.5973598000000001E-4</c:v>
                </c:pt>
                <c:pt idx="91406">
                  <c:v>3.5864655999999999E-4</c:v>
                </c:pt>
                <c:pt idx="91407">
                  <c:v>3.5756014000000002E-4</c:v>
                </c:pt>
                <c:pt idx="91408">
                  <c:v>3.5647671999999999E-4</c:v>
                </c:pt>
                <c:pt idx="91409">
                  <c:v>3.5539627000000002E-4</c:v>
                </c:pt>
                <c:pt idx="91410">
                  <c:v>3.5431878999999999E-4</c:v>
                </c:pt>
                <c:pt idx="91411">
                  <c:v>3.5324427999999997E-4</c:v>
                </c:pt>
                <c:pt idx="91412">
                  <c:v>3.5217273E-4</c:v>
                </c:pt>
                <c:pt idx="91413">
                  <c:v>3.5110415999999999E-4</c:v>
                </c:pt>
                <c:pt idx="91414">
                  <c:v>3.5003851999999998E-4</c:v>
                </c:pt>
                <c:pt idx="91415">
                  <c:v>3.4897581999999999E-4</c:v>
                </c:pt>
                <c:pt idx="91416">
                  <c:v>3.4791607000000003E-4</c:v>
                </c:pt>
                <c:pt idx="91417">
                  <c:v>3.4685922000000002E-4</c:v>
                </c:pt>
                <c:pt idx="91418">
                  <c:v>3.4580530999999998E-4</c:v>
                </c:pt>
                <c:pt idx="91419">
                  <c:v>3.4475431000000002E-4</c:v>
                </c:pt>
                <c:pt idx="91420">
                  <c:v>3.4370622999999999E-4</c:v>
                </c:pt>
                <c:pt idx="91421">
                  <c:v>3.4266104999999998E-4</c:v>
                </c:pt>
                <c:pt idx="91422">
                  <c:v>3.4161875000000001E-4</c:v>
                </c:pt>
                <c:pt idx="91423">
                  <c:v>3.4057937000000002E-4</c:v>
                </c:pt>
                <c:pt idx="91424">
                  <c:v>3.3954286E-4</c:v>
                </c:pt>
                <c:pt idx="91425">
                  <c:v>3.3850923999999998E-4</c:v>
                </c:pt>
                <c:pt idx="91426">
                  <c:v>3.3747847000000002E-4</c:v>
                </c:pt>
                <c:pt idx="91427">
                  <c:v>3.3645057999999998E-4</c:v>
                </c:pt>
                <c:pt idx="91428">
                  <c:v>3.3542555000000001E-4</c:v>
                </c:pt>
                <c:pt idx="91429">
                  <c:v>3.3440336000000001E-4</c:v>
                </c:pt>
                <c:pt idx="91430">
                  <c:v>3.3338402999999998E-4</c:v>
                </c:pt>
                <c:pt idx="91431">
                  <c:v>3.3236752000000001E-4</c:v>
                </c:pt>
                <c:pt idx="91432">
                  <c:v>3.3135382999999999E-4</c:v>
                </c:pt>
                <c:pt idx="91433">
                  <c:v>3.3034299999999998E-4</c:v>
                </c:pt>
                <c:pt idx="91434">
                  <c:v>3.2933495999999999E-4</c:v>
                </c:pt>
                <c:pt idx="91435">
                  <c:v>3.2832974E-4</c:v>
                </c:pt>
                <c:pt idx="91436">
                  <c:v>3.2732734999999999E-4</c:v>
                </c:pt>
                <c:pt idx="91437">
                  <c:v>3.2632774999999999E-4</c:v>
                </c:pt>
                <c:pt idx="91438">
                  <c:v>3.2533094000000002E-4</c:v>
                </c:pt>
                <c:pt idx="91439">
                  <c:v>3.2433693000000002E-4</c:v>
                </c:pt>
                <c:pt idx="91440">
                  <c:v>3.2334568E-4</c:v>
                </c:pt>
                <c:pt idx="91441">
                  <c:v>3.2235723000000001E-4</c:v>
                </c:pt>
                <c:pt idx="91442">
                  <c:v>3.2137153999999999E-4</c:v>
                </c:pt>
                <c:pt idx="91443">
                  <c:v>3.2038862000000003E-4</c:v>
                </c:pt>
                <c:pt idx="91444">
                  <c:v>3.1940842999999999E-4</c:v>
                </c:pt>
                <c:pt idx="91445">
                  <c:v>3.1843099999999999E-4</c:v>
                </c:pt>
                <c:pt idx="91446">
                  <c:v>3.1745632E-4</c:v>
                </c:pt>
                <c:pt idx="91447">
                  <c:v>3.1648437E-4</c:v>
                </c:pt>
                <c:pt idx="91448">
                  <c:v>3.1551514999999999E-4</c:v>
                </c:pt>
                <c:pt idx="91449">
                  <c:v>3.1454866999999998E-4</c:v>
                </c:pt>
                <c:pt idx="91450">
                  <c:v>3.1358489999999998E-4</c:v>
                </c:pt>
                <c:pt idx="91451">
                  <c:v>3.1262382999999998E-4</c:v>
                </c:pt>
                <c:pt idx="91452">
                  <c:v>3.1166547E-4</c:v>
                </c:pt>
                <c:pt idx="91453">
                  <c:v>3.1070982000000003E-4</c:v>
                </c:pt>
                <c:pt idx="91454">
                  <c:v>3.0975684000000001E-4</c:v>
                </c:pt>
                <c:pt idx="91455">
                  <c:v>3.0880657000000001E-4</c:v>
                </c:pt>
                <c:pt idx="91456">
                  <c:v>3.0785897999999998E-4</c:v>
                </c:pt>
                <c:pt idx="91457">
                  <c:v>3.0691406999999997E-4</c:v>
                </c:pt>
                <c:pt idx="91458">
                  <c:v>3.0597182999999998E-4</c:v>
                </c:pt>
                <c:pt idx="91459">
                  <c:v>3.0503224000000002E-4</c:v>
                </c:pt>
                <c:pt idx="91460">
                  <c:v>3.0409532999999998E-4</c:v>
                </c:pt>
                <c:pt idx="91461">
                  <c:v>3.0316107000000003E-4</c:v>
                </c:pt>
                <c:pt idx="91462">
                  <c:v>3.0222943000000001E-4</c:v>
                </c:pt>
                <c:pt idx="91463">
                  <c:v>3.0130043000000002E-4</c:v>
                </c:pt>
                <c:pt idx="91464">
                  <c:v>3.0037408999999997E-4</c:v>
                </c:pt>
                <c:pt idx="91465">
                  <c:v>2.9945036000000001E-4</c:v>
                </c:pt>
                <c:pt idx="91466">
                  <c:v>2.9852924999999999E-4</c:v>
                </c:pt>
                <c:pt idx="91467">
                  <c:v>2.9761073999999999E-4</c:v>
                </c:pt>
                <c:pt idx="91468">
                  <c:v>2.9669484000000002E-4</c:v>
                </c:pt>
                <c:pt idx="91469">
                  <c:v>2.9578153E-4</c:v>
                </c:pt>
                <c:pt idx="91470">
                  <c:v>2.9487080999999999E-4</c:v>
                </c:pt>
                <c:pt idx="91471">
                  <c:v>2.9396269E-4</c:v>
                </c:pt>
                <c:pt idx="91472">
                  <c:v>2.9305714999999999E-4</c:v>
                </c:pt>
                <c:pt idx="91473">
                  <c:v>2.921542E-4</c:v>
                </c:pt>
                <c:pt idx="91474">
                  <c:v>2.9125381999999997E-4</c:v>
                </c:pt>
                <c:pt idx="91475">
                  <c:v>2.9035599000000001E-4</c:v>
                </c:pt>
                <c:pt idx="91476">
                  <c:v>2.8946073000000002E-4</c:v>
                </c:pt>
                <c:pt idx="91477">
                  <c:v>2.8856802999999999E-4</c:v>
                </c:pt>
                <c:pt idx="91478">
                  <c:v>2.8767786E-4</c:v>
                </c:pt>
                <c:pt idx="91479">
                  <c:v>2.8679022000000003E-4</c:v>
                </c:pt>
                <c:pt idx="91480">
                  <c:v>2.8590511999999999E-4</c:v>
                </c:pt>
                <c:pt idx="91481">
                  <c:v>2.8502254000000002E-4</c:v>
                </c:pt>
                <c:pt idx="91482">
                  <c:v>2.8414249999999999E-4</c:v>
                </c:pt>
                <c:pt idx="91483">
                  <c:v>2.8326495999999999E-4</c:v>
                </c:pt>
                <c:pt idx="91484">
                  <c:v>2.8238992999999999E-4</c:v>
                </c:pt>
                <c:pt idx="91485">
                  <c:v>2.8151739000000002E-4</c:v>
                </c:pt>
                <c:pt idx="91486">
                  <c:v>2.8064736E-4</c:v>
                </c:pt>
                <c:pt idx="91487">
                  <c:v>2.7977980999999998E-4</c:v>
                </c:pt>
                <c:pt idx="91488">
                  <c:v>2.7891473000000002E-4</c:v>
                </c:pt>
                <c:pt idx="91489">
                  <c:v>2.7805214999999998E-4</c:v>
                </c:pt>
                <c:pt idx="91490">
                  <c:v>2.7719201000000001E-4</c:v>
                </c:pt>
                <c:pt idx="91491">
                  <c:v>2.7633435E-4</c:v>
                </c:pt>
                <c:pt idx="91492">
                  <c:v>2.7547912999999999E-4</c:v>
                </c:pt>
                <c:pt idx="91493">
                  <c:v>2.7462639E-4</c:v>
                </c:pt>
                <c:pt idx="91494">
                  <c:v>2.7377610000000002E-4</c:v>
                </c:pt>
                <c:pt idx="91495">
                  <c:v>2.7292823999999999E-4</c:v>
                </c:pt>
                <c:pt idx="91496">
                  <c:v>2.7208282999999998E-4</c:v>
                </c:pt>
                <c:pt idx="91497">
                  <c:v>2.7123984E-4</c:v>
                </c:pt>
                <c:pt idx="91498">
                  <c:v>2.7039925999999999E-4</c:v>
                </c:pt>
                <c:pt idx="91499">
                  <c:v>2.6956110000000001E-4</c:v>
                </c:pt>
                <c:pt idx="91500">
                  <c:v>2.6872536000000001E-4</c:v>
                </c:pt>
                <c:pt idx="91501">
                  <c:v>2.6789202999999998E-4</c:v>
                </c:pt>
                <c:pt idx="91502">
                  <c:v>2.6706107999999998E-4</c:v>
                </c:pt>
                <c:pt idx="91503">
                  <c:v>2.6623252999999998E-4</c:v>
                </c:pt>
                <c:pt idx="91504">
                  <c:v>2.6540636000000001E-4</c:v>
                </c:pt>
                <c:pt idx="91505">
                  <c:v>2.6458257000000002E-4</c:v>
                </c:pt>
                <c:pt idx="91506">
                  <c:v>2.6376117999999998E-4</c:v>
                </c:pt>
                <c:pt idx="91507">
                  <c:v>2.6294213999999999E-4</c:v>
                </c:pt>
                <c:pt idx="91508">
                  <c:v>2.6212544999999998E-4</c:v>
                </c:pt>
                <c:pt idx="91509">
                  <c:v>2.6131112999999999E-4</c:v>
                </c:pt>
                <c:pt idx="91510">
                  <c:v>2.6049915999999998E-4</c:v>
                </c:pt>
                <c:pt idx="91511">
                  <c:v>2.5968954999999998E-4</c:v>
                </c:pt>
                <c:pt idx="91512">
                  <c:v>2.5888227E-4</c:v>
                </c:pt>
                <c:pt idx="91513">
                  <c:v>2.5807731000000001E-4</c:v>
                </c:pt>
                <c:pt idx="91514">
                  <c:v>2.5727469E-4</c:v>
                </c:pt>
                <c:pt idx="91515">
                  <c:v>2.5647438999999998E-4</c:v>
                </c:pt>
                <c:pt idx="91516">
                  <c:v>2.5567641999999998E-4</c:v>
                </c:pt>
                <c:pt idx="91517">
                  <c:v>2.5488075000000001E-4</c:v>
                </c:pt>
                <c:pt idx="91518">
                  <c:v>2.5408738000000001E-4</c:v>
                </c:pt>
                <c:pt idx="91519">
                  <c:v>2.5329630999999998E-4</c:v>
                </c:pt>
                <c:pt idx="91520">
                  <c:v>2.5250754000000002E-4</c:v>
                </c:pt>
                <c:pt idx="91521">
                  <c:v>2.5172106999999999E-4</c:v>
                </c:pt>
                <c:pt idx="91522">
                  <c:v>2.5093685999999998E-4</c:v>
                </c:pt>
                <c:pt idx="91523">
                  <c:v>2.5015493000000001E-4</c:v>
                </c:pt>
                <c:pt idx="91524">
                  <c:v>2.4937526999999998E-4</c:v>
                </c:pt>
                <c:pt idx="91525">
                  <c:v>2.4859787999999999E-4</c:v>
                </c:pt>
                <c:pt idx="91526">
                  <c:v>2.4782275000000001E-4</c:v>
                </c:pt>
                <c:pt idx="91527">
                  <c:v>2.4704986999999999E-4</c:v>
                </c:pt>
                <c:pt idx="91528">
                  <c:v>2.4627926000000001E-4</c:v>
                </c:pt>
                <c:pt idx="91529">
                  <c:v>2.4551089000000002E-4</c:v>
                </c:pt>
                <c:pt idx="91530">
                  <c:v>2.4474476000000003E-4</c:v>
                </c:pt>
                <c:pt idx="91531">
                  <c:v>2.4398086000000001E-4</c:v>
                </c:pt>
                <c:pt idx="91532">
                  <c:v>2.4321917E-4</c:v>
                </c:pt>
                <c:pt idx="91533">
                  <c:v>2.4245970000000001E-4</c:v>
                </c:pt>
                <c:pt idx="91534">
                  <c:v>2.4170244999999999E-4</c:v>
                </c:pt>
                <c:pt idx="91535">
                  <c:v>2.4094741E-4</c:v>
                </c:pt>
                <c:pt idx="91536">
                  <c:v>2.4019457E-4</c:v>
                </c:pt>
                <c:pt idx="91537">
                  <c:v>2.3944392E-4</c:v>
                </c:pt>
                <c:pt idx="91538">
                  <c:v>2.3869547E-4</c:v>
                </c:pt>
                <c:pt idx="91539">
                  <c:v>2.3794921E-4</c:v>
                </c:pt>
                <c:pt idx="91540">
                  <c:v>2.3720511000000001E-4</c:v>
                </c:pt>
                <c:pt idx="91541">
                  <c:v>2.3646318E-4</c:v>
                </c:pt>
                <c:pt idx="91542">
                  <c:v>2.3572341999999999E-4</c:v>
                </c:pt>
                <c:pt idx="91543">
                  <c:v>2.3498582999999999E-4</c:v>
                </c:pt>
                <c:pt idx="91544">
                  <c:v>2.342504E-4</c:v>
                </c:pt>
                <c:pt idx="91545">
                  <c:v>2.3351713E-4</c:v>
                </c:pt>
                <c:pt idx="91546">
                  <c:v>2.3278599999999999E-4</c:v>
                </c:pt>
                <c:pt idx="91547">
                  <c:v>2.3205700999999999E-4</c:v>
                </c:pt>
                <c:pt idx="91548">
                  <c:v>2.3133014999999999E-4</c:v>
                </c:pt>
                <c:pt idx="91549">
                  <c:v>2.3060541999999999E-4</c:v>
                </c:pt>
                <c:pt idx="91550">
                  <c:v>2.2988282E-4</c:v>
                </c:pt>
                <c:pt idx="91551">
                  <c:v>2.2916232000000001E-4</c:v>
                </c:pt>
                <c:pt idx="91552">
                  <c:v>2.2844394999999999E-4</c:v>
                </c:pt>
                <c:pt idx="91553">
                  <c:v>2.2772767999999999E-4</c:v>
                </c:pt>
                <c:pt idx="91554">
                  <c:v>2.2701352000000001E-4</c:v>
                </c:pt>
                <c:pt idx="91555">
                  <c:v>2.2630145E-4</c:v>
                </c:pt>
                <c:pt idx="91556">
                  <c:v>2.2559146000000001E-4</c:v>
                </c:pt>
                <c:pt idx="91557">
                  <c:v>2.2488356999999999E-4</c:v>
                </c:pt>
                <c:pt idx="91558">
                  <c:v>2.2417775E-4</c:v>
                </c:pt>
                <c:pt idx="91559">
                  <c:v>2.2347401E-4</c:v>
                </c:pt>
                <c:pt idx="91560">
                  <c:v>2.2277233E-4</c:v>
                </c:pt>
                <c:pt idx="91561">
                  <c:v>2.2207271999999999E-4</c:v>
                </c:pt>
                <c:pt idx="91562">
                  <c:v>2.2137516000000001E-4</c:v>
                </c:pt>
                <c:pt idx="91563">
                  <c:v>2.2067965E-4</c:v>
                </c:pt>
                <c:pt idx="91564">
                  <c:v>2.1998619E-4</c:v>
                </c:pt>
                <c:pt idx="91565">
                  <c:v>2.1929476999999999E-4</c:v>
                </c:pt>
                <c:pt idx="91566">
                  <c:v>2.1860539000000001E-4</c:v>
                </c:pt>
                <c:pt idx="91567">
                  <c:v>2.1791804E-4</c:v>
                </c:pt>
                <c:pt idx="91568">
                  <c:v>2.1723272000000001E-4</c:v>
                </c:pt>
                <c:pt idx="91569">
                  <c:v>2.1654941999999999E-4</c:v>
                </c:pt>
                <c:pt idx="91570">
                  <c:v>2.1586813E-4</c:v>
                </c:pt>
                <c:pt idx="91571">
                  <c:v>2.1518884999999999E-4</c:v>
                </c:pt>
                <c:pt idx="91572">
                  <c:v>2.1451156999999999E-4</c:v>
                </c:pt>
                <c:pt idx="91573">
                  <c:v>2.1383629E-4</c:v>
                </c:pt>
                <c:pt idx="91574">
                  <c:v>2.1316301999999999E-4</c:v>
                </c:pt>
                <c:pt idx="91575">
                  <c:v>2.1249172000000001E-4</c:v>
                </c:pt>
                <c:pt idx="91576">
                  <c:v>2.1182241999999999E-4</c:v>
                </c:pt>
                <c:pt idx="91577">
                  <c:v>2.1115509E-4</c:v>
                </c:pt>
                <c:pt idx="91578">
                  <c:v>2.1048972999999999E-4</c:v>
                </c:pt>
                <c:pt idx="91579">
                  <c:v>2.0982634E-4</c:v>
                </c:pt>
                <c:pt idx="91580">
                  <c:v>2.0916490999999999E-4</c:v>
                </c:pt>
                <c:pt idx="91581">
                  <c:v>2.0850544E-4</c:v>
                </c:pt>
                <c:pt idx="91582">
                  <c:v>2.0784792999999999E-4</c:v>
                </c:pt>
                <c:pt idx="91583">
                  <c:v>2.0719234999999999E-4</c:v>
                </c:pt>
                <c:pt idx="91584">
                  <c:v>2.0653872E-4</c:v>
                </c:pt>
                <c:pt idx="91585">
                  <c:v>2.0588702999999999E-4</c:v>
                </c:pt>
                <c:pt idx="91586">
                  <c:v>2.0523726999999999E-4</c:v>
                </c:pt>
                <c:pt idx="91587">
                  <c:v>2.0458944000000001E-4</c:v>
                </c:pt>
                <c:pt idx="91588">
                  <c:v>2.0394352999999999E-4</c:v>
                </c:pt>
                <c:pt idx="91589">
                  <c:v>2.0329954E-4</c:v>
                </c:pt>
                <c:pt idx="91590">
                  <c:v>2.0265745000000001E-4</c:v>
                </c:pt>
                <c:pt idx="91591">
                  <c:v>2.0201727999999999E-4</c:v>
                </c:pt>
                <c:pt idx="91592">
                  <c:v>2.0137901E-4</c:v>
                </c:pt>
                <c:pt idx="91593">
                  <c:v>2.0074262E-4</c:v>
                </c:pt>
                <c:pt idx="91594">
                  <c:v>2.0010813E-4</c:v>
                </c:pt>
                <c:pt idx="91595">
                  <c:v>1.9947553000000001E-4</c:v>
                </c:pt>
                <c:pt idx="91596">
                  <c:v>1.9884481000000001E-4</c:v>
                </c:pt>
                <c:pt idx="91597">
                  <c:v>1.9821596E-4</c:v>
                </c:pt>
                <c:pt idx="91598">
                  <c:v>1.9758897999999999E-4</c:v>
                </c:pt>
                <c:pt idx="91599">
                  <c:v>1.9696387E-4</c:v>
                </c:pt>
                <c:pt idx="91600">
                  <c:v>1.9634061000000001E-4</c:v>
                </c:pt>
                <c:pt idx="91601">
                  <c:v>1.9571920999999999E-4</c:v>
                </c:pt>
                <c:pt idx="91602">
                  <c:v>1.9509966999999999E-4</c:v>
                </c:pt>
                <c:pt idx="91603">
                  <c:v>1.9448197000000001E-4</c:v>
                </c:pt>
                <c:pt idx="91604">
                  <c:v>1.9386610000000001E-4</c:v>
                </c:pt>
                <c:pt idx="91605">
                  <c:v>1.9325207999999999E-4</c:v>
                </c:pt>
                <c:pt idx="91606">
                  <c:v>1.9263989999999999E-4</c:v>
                </c:pt>
                <c:pt idx="91607">
                  <c:v>1.9202953E-4</c:v>
                </c:pt>
                <c:pt idx="91608">
                  <c:v>1.9142099000000001E-4</c:v>
                </c:pt>
                <c:pt idx="91609">
                  <c:v>1.9081426E-4</c:v>
                </c:pt>
                <c:pt idx="91610">
                  <c:v>1.9020935000000001E-4</c:v>
                </c:pt>
                <c:pt idx="91611">
                  <c:v>1.8960624999999999E-4</c:v>
                </c:pt>
                <c:pt idx="91612">
                  <c:v>1.8900494999999999E-4</c:v>
                </c:pt>
                <c:pt idx="91613">
                  <c:v>1.8840544E-4</c:v>
                </c:pt>
                <c:pt idx="91614">
                  <c:v>1.8780772000000001E-4</c:v>
                </c:pt>
                <c:pt idx="91615">
                  <c:v>1.8721178999999999E-4</c:v>
                </c:pt>
                <c:pt idx="91616">
                  <c:v>1.8661765000000001E-4</c:v>
                </c:pt>
                <c:pt idx="91617">
                  <c:v>1.8602528E-4</c:v>
                </c:pt>
                <c:pt idx="91618">
                  <c:v>1.8543467999999999E-4</c:v>
                </c:pt>
                <c:pt idx="91619">
                  <c:v>1.8484584999999999E-4</c:v>
                </c:pt>
                <c:pt idx="91620">
                  <c:v>1.8425878E-4</c:v>
                </c:pt>
                <c:pt idx="91621">
                  <c:v>1.8367346999999999E-4</c:v>
                </c:pt>
                <c:pt idx="91622">
                  <c:v>1.8308990999999999E-4</c:v>
                </c:pt>
                <c:pt idx="91623">
                  <c:v>1.8250809999999999E-4</c:v>
                </c:pt>
                <c:pt idx="91624">
                  <c:v>1.8192803E-4</c:v>
                </c:pt>
                <c:pt idx="91625">
                  <c:v>1.8134971000000001E-4</c:v>
                </c:pt>
                <c:pt idx="91626">
                  <c:v>1.8077311999999999E-4</c:v>
                </c:pt>
                <c:pt idx="91627">
                  <c:v>1.8019826E-4</c:v>
                </c:pt>
                <c:pt idx="91628">
                  <c:v>1.7962513000000001E-4</c:v>
                </c:pt>
                <c:pt idx="91629">
                  <c:v>1.7905372E-4</c:v>
                </c:pt>
                <c:pt idx="91630">
                  <c:v>1.7848403000000001E-4</c:v>
                </c:pt>
                <c:pt idx="91631">
                  <c:v>1.7791604E-4</c:v>
                </c:pt>
                <c:pt idx="91632">
                  <c:v>1.7734976000000001E-4</c:v>
                </c:pt>
                <c:pt idx="91633">
                  <c:v>1.7678519E-4</c:v>
                </c:pt>
                <c:pt idx="91634">
                  <c:v>1.7622231E-4</c:v>
                </c:pt>
                <c:pt idx="91635">
                  <c:v>1.7566112999999999E-4</c:v>
                </c:pt>
                <c:pt idx="91636">
                  <c:v>1.7510164000000001E-4</c:v>
                </c:pt>
                <c:pt idx="91637">
                  <c:v>1.7454381999999999E-4</c:v>
                </c:pt>
                <c:pt idx="91638">
                  <c:v>1.7398768999999999E-4</c:v>
                </c:pt>
                <c:pt idx="91639">
                  <c:v>1.7343322999999999E-4</c:v>
                </c:pt>
                <c:pt idx="91640">
                  <c:v>1.7288045E-4</c:v>
                </c:pt>
                <c:pt idx="91641">
                  <c:v>1.7232932000000001E-4</c:v>
                </c:pt>
                <c:pt idx="91642">
                  <c:v>1.7177986E-4</c:v>
                </c:pt>
                <c:pt idx="91643">
                  <c:v>1.7123204999999999E-4</c:v>
                </c:pt>
                <c:pt idx="91644">
                  <c:v>1.7068589E-4</c:v>
                </c:pt>
                <c:pt idx="91645">
                  <c:v>1.7014136999999999E-4</c:v>
                </c:pt>
                <c:pt idx="91646">
                  <c:v>1.6959850000000001E-4</c:v>
                </c:pt>
                <c:pt idx="91647">
                  <c:v>1.6905727E-4</c:v>
                </c:pt>
                <c:pt idx="91648">
                  <c:v>1.6851767000000001E-4</c:v>
                </c:pt>
                <c:pt idx="91649">
                  <c:v>1.6797970000000001E-4</c:v>
                </c:pt>
                <c:pt idx="91650">
                  <c:v>1.6744336E-4</c:v>
                </c:pt>
                <c:pt idx="91651">
                  <c:v>1.6690863000000001E-4</c:v>
                </c:pt>
                <c:pt idx="91652">
                  <c:v>1.6637552E-4</c:v>
                </c:pt>
                <c:pt idx="91653">
                  <c:v>1.6584402000000001E-4</c:v>
                </c:pt>
                <c:pt idx="91654">
                  <c:v>1.6531411999999999E-4</c:v>
                </c:pt>
                <c:pt idx="91655">
                  <c:v>1.6478582999999999E-4</c:v>
                </c:pt>
                <c:pt idx="91656">
                  <c:v>1.6425914E-4</c:v>
                </c:pt>
                <c:pt idx="91657">
                  <c:v>1.6373403E-4</c:v>
                </c:pt>
                <c:pt idx="91658">
                  <c:v>1.6321051E-4</c:v>
                </c:pt>
                <c:pt idx="91659">
                  <c:v>1.6268858000000001E-4</c:v>
                </c:pt>
                <c:pt idx="91660">
                  <c:v>1.6216823E-4</c:v>
                </c:pt>
                <c:pt idx="91661">
                  <c:v>1.6164945999999999E-4</c:v>
                </c:pt>
                <c:pt idx="91662">
                  <c:v>1.6113225000000001E-4</c:v>
                </c:pt>
                <c:pt idx="91663">
                  <c:v>1.6061662E-4</c:v>
                </c:pt>
                <c:pt idx="91664">
                  <c:v>1.6010254E-4</c:v>
                </c:pt>
                <c:pt idx="91665">
                  <c:v>1.5959002000000001E-4</c:v>
                </c:pt>
                <c:pt idx="91666">
                  <c:v>1.5907905999999999E-4</c:v>
                </c:pt>
                <c:pt idx="91667">
                  <c:v>1.5856966E-4</c:v>
                </c:pt>
                <c:pt idx="91668">
                  <c:v>1.5806180000000001E-4</c:v>
                </c:pt>
                <c:pt idx="91669">
                  <c:v>1.5755548000000001E-4</c:v>
                </c:pt>
                <c:pt idx="91670">
                  <c:v>1.5705069E-4</c:v>
                </c:pt>
                <c:pt idx="91671">
                  <c:v>1.5654743999999999E-4</c:v>
                </c:pt>
                <c:pt idx="91672">
                  <c:v>1.5604572E-4</c:v>
                </c:pt>
                <c:pt idx="91673">
                  <c:v>1.5554552E-4</c:v>
                </c:pt>
                <c:pt idx="91674">
                  <c:v>1.5504684E-4</c:v>
                </c:pt>
                <c:pt idx="91675">
                  <c:v>1.5454967999999999E-4</c:v>
                </c:pt>
                <c:pt idx="91676">
                  <c:v>1.5405403E-4</c:v>
                </c:pt>
                <c:pt idx="91677">
                  <c:v>1.5355988999999999E-4</c:v>
                </c:pt>
                <c:pt idx="91678">
                  <c:v>1.5306725000000001E-4</c:v>
                </c:pt>
                <c:pt idx="91679">
                  <c:v>1.525761E-4</c:v>
                </c:pt>
                <c:pt idx="91680">
                  <c:v>1.5208645E-4</c:v>
                </c:pt>
                <c:pt idx="91681">
                  <c:v>1.5159829E-4</c:v>
                </c:pt>
                <c:pt idx="91682">
                  <c:v>1.5111161E-4</c:v>
                </c:pt>
                <c:pt idx="91683">
                  <c:v>1.5062642000000001E-4</c:v>
                </c:pt>
                <c:pt idx="91684">
                  <c:v>1.5014269999999999E-4</c:v>
                </c:pt>
                <c:pt idx="91685">
                  <c:v>1.4966044999999999E-4</c:v>
                </c:pt>
                <c:pt idx="91686">
                  <c:v>1.4917967E-4</c:v>
                </c:pt>
                <c:pt idx="91687">
                  <c:v>1.4870036000000001E-4</c:v>
                </c:pt>
                <c:pt idx="91688">
                  <c:v>1.4822251000000001E-4</c:v>
                </c:pt>
                <c:pt idx="91689">
                  <c:v>1.4774612000000001E-4</c:v>
                </c:pt>
                <c:pt idx="91690">
                  <c:v>1.4727119000000001E-4</c:v>
                </c:pt>
                <c:pt idx="91691">
                  <c:v>1.4679769999999999E-4</c:v>
                </c:pt>
                <c:pt idx="91692">
                  <c:v>1.4632565E-4</c:v>
                </c:pt>
                <c:pt idx="91693">
                  <c:v>1.4585503999999999E-4</c:v>
                </c:pt>
                <c:pt idx="91694">
                  <c:v>1.4538587000000001E-4</c:v>
                </c:pt>
                <c:pt idx="91695">
                  <c:v>1.4491813999999999E-4</c:v>
                </c:pt>
                <c:pt idx="91696">
                  <c:v>1.4445184000000001E-4</c:v>
                </c:pt>
                <c:pt idx="91697">
                  <c:v>1.4398697E-4</c:v>
                </c:pt>
                <c:pt idx="91698">
                  <c:v>1.4352350000000001E-4</c:v>
                </c:pt>
                <c:pt idx="91699">
                  <c:v>1.4306146E-4</c:v>
                </c:pt>
                <c:pt idx="91700">
                  <c:v>1.4260084E-4</c:v>
                </c:pt>
                <c:pt idx="91701">
                  <c:v>1.4214161000000001E-4</c:v>
                </c:pt>
                <c:pt idx="91702">
                  <c:v>1.4168378999999999E-4</c:v>
                </c:pt>
                <c:pt idx="91703">
                  <c:v>1.4122736999999999E-4</c:v>
                </c:pt>
                <c:pt idx="91704">
                  <c:v>1.4077235000000001E-4</c:v>
                </c:pt>
                <c:pt idx="91705">
                  <c:v>1.4031872E-4</c:v>
                </c:pt>
                <c:pt idx="91706">
                  <c:v>1.3986648E-4</c:v>
                </c:pt>
                <c:pt idx="91707">
                  <c:v>1.3941563E-4</c:v>
                </c:pt>
                <c:pt idx="91708">
                  <c:v>1.3896616000000001E-4</c:v>
                </c:pt>
                <c:pt idx="91709">
                  <c:v>1.3851807000000001E-4</c:v>
                </c:pt>
                <c:pt idx="91710">
                  <c:v>1.3807135000000001E-4</c:v>
                </c:pt>
                <c:pt idx="91711">
                  <c:v>1.3762600000000001E-4</c:v>
                </c:pt>
                <c:pt idx="91712">
                  <c:v>1.3718203E-4</c:v>
                </c:pt>
                <c:pt idx="91713">
                  <c:v>1.3673940000000001E-4</c:v>
                </c:pt>
                <c:pt idx="91714">
                  <c:v>1.3629813E-4</c:v>
                </c:pt>
                <c:pt idx="91715">
                  <c:v>1.3585822E-4</c:v>
                </c:pt>
                <c:pt idx="91716">
                  <c:v>1.3541966E-4</c:v>
                </c:pt>
                <c:pt idx="91717">
                  <c:v>1.3498245000000001E-4</c:v>
                </c:pt>
                <c:pt idx="91718">
                  <c:v>1.3454657000000001E-4</c:v>
                </c:pt>
                <c:pt idx="91719">
                  <c:v>1.3411204000000001E-4</c:v>
                </c:pt>
                <c:pt idx="91720">
                  <c:v>1.3367884000000001E-4</c:v>
                </c:pt>
                <c:pt idx="91721">
                  <c:v>1.3324697E-4</c:v>
                </c:pt>
                <c:pt idx="91722">
                  <c:v>1.3281642000000001E-4</c:v>
                </c:pt>
                <c:pt idx="91723">
                  <c:v>1.3238719999999999E-4</c:v>
                </c:pt>
                <c:pt idx="91724">
                  <c:v>1.3195930000000001E-4</c:v>
                </c:pt>
                <c:pt idx="91725">
                  <c:v>1.3153271E-4</c:v>
                </c:pt>
                <c:pt idx="91726">
                  <c:v>1.3110743999999999E-4</c:v>
                </c:pt>
                <c:pt idx="91727">
                  <c:v>1.3068347E-4</c:v>
                </c:pt>
                <c:pt idx="91728">
                  <c:v>1.3026081000000001E-4</c:v>
                </c:pt>
                <c:pt idx="91729">
                  <c:v>1.2983946000000001E-4</c:v>
                </c:pt>
                <c:pt idx="91730">
                  <c:v>1.2941940999999999E-4</c:v>
                </c:pt>
                <c:pt idx="91731">
                  <c:v>1.2900065E-4</c:v>
                </c:pt>
                <c:pt idx="91732">
                  <c:v>1.2858317000000001E-4</c:v>
                </c:pt>
                <c:pt idx="91733">
                  <c:v>1.2816697000000001E-4</c:v>
                </c:pt>
                <c:pt idx="91734">
                  <c:v>1.2775206E-4</c:v>
                </c:pt>
                <c:pt idx="91735">
                  <c:v>1.2733844000000001E-4</c:v>
                </c:pt>
                <c:pt idx="91736">
                  <c:v>1.2692608E-4</c:v>
                </c:pt>
                <c:pt idx="91737">
                  <c:v>1.2651500999999999E-4</c:v>
                </c:pt>
                <c:pt idx="91738">
                  <c:v>1.2610519E-4</c:v>
                </c:pt>
                <c:pt idx="91739">
                  <c:v>1.2569664999999999E-4</c:v>
                </c:pt>
                <c:pt idx="91740">
                  <c:v>1.2528936E-4</c:v>
                </c:pt>
                <c:pt idx="91741">
                  <c:v>1.2488333000000001E-4</c:v>
                </c:pt>
                <c:pt idx="91742">
                  <c:v>1.2447854999999999E-4</c:v>
                </c:pt>
                <c:pt idx="91743">
                  <c:v>1.2407503000000001E-4</c:v>
                </c:pt>
                <c:pt idx="91744">
                  <c:v>1.2367273999999999E-4</c:v>
                </c:pt>
                <c:pt idx="91745">
                  <c:v>1.2327169999999999E-4</c:v>
                </c:pt>
                <c:pt idx="91746">
                  <c:v>1.2287189999999999E-4</c:v>
                </c:pt>
                <c:pt idx="91747">
                  <c:v>1.2247334E-4</c:v>
                </c:pt>
                <c:pt idx="91748">
                  <c:v>1.2207599999999999E-4</c:v>
                </c:pt>
                <c:pt idx="91749">
                  <c:v>1.2167989999999999E-4</c:v>
                </c:pt>
                <c:pt idx="91750">
                  <c:v>1.2128502E-4</c:v>
                </c:pt>
                <c:pt idx="91751">
                  <c:v>1.2089136E-4</c:v>
                </c:pt>
                <c:pt idx="91752">
                  <c:v>1.2049891999999999E-4</c:v>
                </c:pt>
                <c:pt idx="91753">
                  <c:v>1.2010769E-4</c:v>
                </c:pt>
                <c:pt idx="91754">
                  <c:v>1.1971768E-4</c:v>
                </c:pt>
                <c:pt idx="91755">
                  <c:v>1.1932887E-4</c:v>
                </c:pt>
                <c:pt idx="91756">
                  <c:v>1.1894127E-4</c:v>
                </c:pt>
                <c:pt idx="91757">
                  <c:v>1.1855486E-4</c:v>
                </c:pt>
                <c:pt idx="91758">
                  <c:v>1.1816966000000001E-4</c:v>
                </c:pt>
                <c:pt idx="91759">
                  <c:v>1.1778565E-4</c:v>
                </c:pt>
                <c:pt idx="91760">
                  <c:v>1.1740283E-4</c:v>
                </c:pt>
                <c:pt idx="91761">
                  <c:v>1.170212E-4</c:v>
                </c:pt>
                <c:pt idx="91762">
                  <c:v>1.1664075000000001E-4</c:v>
                </c:pt>
                <c:pt idx="91763">
                  <c:v>1.1626148E-4</c:v>
                </c:pt>
                <c:pt idx="91764">
                  <c:v>1.1588338E-4</c:v>
                </c:pt>
                <c:pt idx="91765">
                  <c:v>1.1550646000000001E-4</c:v>
                </c:pt>
                <c:pt idx="91766">
                  <c:v>1.1513071E-4</c:v>
                </c:pt>
                <c:pt idx="91767">
                  <c:v>1.1475612000000001E-4</c:v>
                </c:pt>
                <c:pt idx="91768">
                  <c:v>1.143827E-4</c:v>
                </c:pt>
                <c:pt idx="91769">
                  <c:v>1.1401044E-4</c:v>
                </c:pt>
                <c:pt idx="91770">
                  <c:v>1.1363933E-4</c:v>
                </c:pt>
                <c:pt idx="91771">
                  <c:v>1.1326937E-4</c:v>
                </c:pt>
                <c:pt idx="91772">
                  <c:v>1.1290057000000001E-4</c:v>
                </c:pt>
                <c:pt idx="91773">
                  <c:v>1.1253291E-4</c:v>
                </c:pt>
                <c:pt idx="91774">
                  <c:v>1.1216639E-4</c:v>
                </c:pt>
                <c:pt idx="91775">
                  <c:v>1.1180101E-4</c:v>
                </c:pt>
                <c:pt idx="91776">
                  <c:v>1.1143676999999999E-4</c:v>
                </c:pt>
                <c:pt idx="91777">
                  <c:v>1.1107366E-4</c:v>
                </c:pt>
                <c:pt idx="91778">
                  <c:v>1.1071168E-4</c:v>
                </c:pt>
                <c:pt idx="91779">
                  <c:v>1.1035083E-4</c:v>
                </c:pt>
                <c:pt idx="91780">
                  <c:v>1.099911E-4</c:v>
                </c:pt>
                <c:pt idx="91781">
                  <c:v>1.0963249E-4</c:v>
                </c:pt>
                <c:pt idx="91782">
                  <c:v>1.09275E-4</c:v>
                </c:pt>
                <c:pt idx="91783">
                  <c:v>1.0891863000000001E-4</c:v>
                </c:pt>
                <c:pt idx="91784">
                  <c:v>1.0856336E-4</c:v>
                </c:pt>
                <c:pt idx="91785">
                  <c:v>1.0820919000000001E-4</c:v>
                </c:pt>
                <c:pt idx="91786">
                  <c:v>1.0785613E-4</c:v>
                </c:pt>
                <c:pt idx="91787">
                  <c:v>1.0750417E-4</c:v>
                </c:pt>
                <c:pt idx="91788">
                  <c:v>1.0715331E-4</c:v>
                </c:pt>
                <c:pt idx="91789">
                  <c:v>1.0680354E-4</c:v>
                </c:pt>
                <c:pt idx="91790">
                  <c:v>1.0645486E-4</c:v>
                </c:pt>
                <c:pt idx="91791">
                  <c:v>1.0610728E-4</c:v>
                </c:pt>
                <c:pt idx="91792">
                  <c:v>1.0576077E-4</c:v>
                </c:pt>
                <c:pt idx="91793">
                  <c:v>1.0541535E-4</c:v>
                </c:pt>
                <c:pt idx="91794">
                  <c:v>1.05071E-4</c:v>
                </c:pt>
                <c:pt idx="91795">
                  <c:v>1.0472773E-4</c:v>
                </c:pt>
                <c:pt idx="91796">
                  <c:v>1.0438552999999999E-4</c:v>
                </c:pt>
                <c:pt idx="91797">
                  <c:v>1.040444E-4</c:v>
                </c:pt>
                <c:pt idx="91798">
                  <c:v>1.0370433E-4</c:v>
                </c:pt>
                <c:pt idx="91799">
                  <c:v>1.0336533000000001E-4</c:v>
                </c:pt>
                <c:pt idx="91800">
                  <c:v>1.0302739E-4</c:v>
                </c:pt>
                <c:pt idx="91801">
                  <c:v>1.0266218E-4</c:v>
                </c:pt>
                <c:pt idx="91802">
                  <c:v>1.0229858E-4</c:v>
                </c:pt>
                <c:pt idx="91803">
                  <c:v>1.0193654000000001E-4</c:v>
                </c:pt>
                <c:pt idx="91804">
                  <c:v>1.0157603000000001E-4</c:v>
                </c:pt>
                <c:pt idx="91805">
                  <c:v>1.01217E-4</c:v>
                </c:pt>
                <c:pt idx="91806">
                  <c:v>1.0085942999999999E-4</c:v>
                </c:pt>
                <c:pt idx="91807">
                  <c:v>1.0050329E-4</c:v>
                </c:pt>
                <c:pt idx="91808">
                  <c:v>1.0014857E-4</c:v>
                </c:pt>
                <c:pt idx="91809">
                  <c:v>9.9795230000000005E-5</c:v>
                </c:pt>
                <c:pt idx="91810">
                  <c:v>9.9443269999999995E-5</c:v>
                </c:pt>
                <c:pt idx="91811">
                  <c:v>9.9092663999999996E-5</c:v>
                </c:pt>
                <c:pt idx="91812">
                  <c:v>9.8743403000000002E-5</c:v>
                </c:pt>
                <c:pt idx="91813">
                  <c:v>9.8395473999999999E-5</c:v>
                </c:pt>
                <c:pt idx="91814">
                  <c:v>9.8048855000000006E-5</c:v>
                </c:pt>
                <c:pt idx="91815">
                  <c:v>9.7703545E-5</c:v>
                </c:pt>
                <c:pt idx="91816">
                  <c:v>9.7359522999999998E-5</c:v>
                </c:pt>
                <c:pt idx="91817">
                  <c:v>9.7016788999999999E-5</c:v>
                </c:pt>
                <c:pt idx="91818">
                  <c:v>9.6675329000000005E-5</c:v>
                </c:pt>
                <c:pt idx="91819">
                  <c:v>9.6335133999999998E-5</c:v>
                </c:pt>
                <c:pt idx="91820">
                  <c:v>9.5996191000000003E-5</c:v>
                </c:pt>
                <c:pt idx="91821">
                  <c:v>9.5658491999999997E-5</c:v>
                </c:pt>
                <c:pt idx="91822">
                  <c:v>9.5322036999999994E-5</c:v>
                </c:pt>
                <c:pt idx="91823">
                  <c:v>9.4986811999999996E-5</c:v>
                </c:pt>
                <c:pt idx="91824">
                  <c:v>9.4652808999999994E-5</c:v>
                </c:pt>
                <c:pt idx="91825">
                  <c:v>9.4320028000000002E-5</c:v>
                </c:pt>
                <c:pt idx="91826">
                  <c:v>9.3988456000000003E-5</c:v>
                </c:pt>
                <c:pt idx="91827">
                  <c:v>9.3658084000000007E-5</c:v>
                </c:pt>
                <c:pt idx="91828">
                  <c:v>9.3328912E-5</c:v>
                </c:pt>
                <c:pt idx="91829">
                  <c:v>9.3000934000000006E-5</c:v>
                </c:pt>
                <c:pt idx="91830">
                  <c:v>9.2674141000000007E-5</c:v>
                </c:pt>
                <c:pt idx="91831">
                  <c:v>9.2348527999999995E-5</c:v>
                </c:pt>
                <c:pt idx="91832">
                  <c:v>9.2024084999999998E-5</c:v>
                </c:pt>
                <c:pt idx="91833">
                  <c:v>9.1700815000000002E-5</c:v>
                </c:pt>
                <c:pt idx="91834">
                  <c:v>9.1378700999999996E-5</c:v>
                </c:pt>
                <c:pt idx="91835">
                  <c:v>9.1057744000000001E-5</c:v>
                </c:pt>
                <c:pt idx="91836">
                  <c:v>9.0737935999999996E-5</c:v>
                </c:pt>
                <c:pt idx="91837">
                  <c:v>9.0419278000000003E-5</c:v>
                </c:pt>
                <c:pt idx="91838">
                  <c:v>9.0101755999999998E-5</c:v>
                </c:pt>
                <c:pt idx="91839">
                  <c:v>8.9785375000000001E-5</c:v>
                </c:pt>
                <c:pt idx="91840">
                  <c:v>8.9470121999999996E-5</c:v>
                </c:pt>
                <c:pt idx="91841">
                  <c:v>8.9155998000000006E-5</c:v>
                </c:pt>
                <c:pt idx="91842">
                  <c:v>8.8842993000000004E-5</c:v>
                </c:pt>
                <c:pt idx="91843">
                  <c:v>8.8531101999999996E-5</c:v>
                </c:pt>
                <c:pt idx="91844">
                  <c:v>8.8220316999999999E-5</c:v>
                </c:pt>
                <c:pt idx="91845">
                  <c:v>8.7910637000000006E-5</c:v>
                </c:pt>
                <c:pt idx="91846">
                  <c:v>8.7602056999999995E-5</c:v>
                </c:pt>
                <c:pt idx="91847">
                  <c:v>8.7294575000000001E-5</c:v>
                </c:pt>
                <c:pt idx="91848">
                  <c:v>8.6988183999999998E-5</c:v>
                </c:pt>
                <c:pt idx="91849">
                  <c:v>8.6682877999999996E-5</c:v>
                </c:pt>
                <c:pt idx="91850">
                  <c:v>8.6378655000000004E-5</c:v>
                </c:pt>
                <c:pt idx="91851">
                  <c:v>8.607551E-5</c:v>
                </c:pt>
                <c:pt idx="91852">
                  <c:v>8.5773433999999994E-5</c:v>
                </c:pt>
                <c:pt idx="91853">
                  <c:v>8.5472427999999995E-5</c:v>
                </c:pt>
                <c:pt idx="91854">
                  <c:v>8.5172483999999994E-5</c:v>
                </c:pt>
                <c:pt idx="91855">
                  <c:v>8.4873602000000006E-5</c:v>
                </c:pt>
                <c:pt idx="91856">
                  <c:v>8.4575775000000003E-5</c:v>
                </c:pt>
                <c:pt idx="91857">
                  <c:v>8.4278996E-5</c:v>
                </c:pt>
                <c:pt idx="91858">
                  <c:v>8.3983264999999997E-5</c:v>
                </c:pt>
                <c:pt idx="91859">
                  <c:v>8.3688573999999999E-5</c:v>
                </c:pt>
                <c:pt idx="91860">
                  <c:v>8.3394923000000006E-5</c:v>
                </c:pt>
                <c:pt idx="91861">
                  <c:v>8.3102306000000002E-5</c:v>
                </c:pt>
                <c:pt idx="91862">
                  <c:v>8.2810715000000004E-5</c:v>
                </c:pt>
                <c:pt idx="91863">
                  <c:v>8.252015E-5</c:v>
                </c:pt>
                <c:pt idx="91864">
                  <c:v>8.2230603000000007E-5</c:v>
                </c:pt>
                <c:pt idx="91865">
                  <c:v>8.1942074999999994E-5</c:v>
                </c:pt>
                <c:pt idx="91866">
                  <c:v>8.1654557999999994E-5</c:v>
                </c:pt>
                <c:pt idx="91867">
                  <c:v>8.1368053000000003E-5</c:v>
                </c:pt>
                <c:pt idx="91868">
                  <c:v>8.1082551000000001E-5</c:v>
                </c:pt>
                <c:pt idx="91869">
                  <c:v>8.0798046999999996E-5</c:v>
                </c:pt>
                <c:pt idx="91870">
                  <c:v>8.0514538999999996E-5</c:v>
                </c:pt>
                <c:pt idx="91871">
                  <c:v>8.0232027999999997E-5</c:v>
                </c:pt>
                <c:pt idx="91872">
                  <c:v>7.9950506999999999E-5</c:v>
                </c:pt>
                <c:pt idx="91873">
                  <c:v>7.9669967999999994E-5</c:v>
                </c:pt>
                <c:pt idx="91874">
                  <c:v>7.9390410999999995E-5</c:v>
                </c:pt>
                <c:pt idx="91875">
                  <c:v>7.9111836000000002E-5</c:v>
                </c:pt>
                <c:pt idx="91876">
                  <c:v>7.8834236999999999E-5</c:v>
                </c:pt>
                <c:pt idx="91877">
                  <c:v>7.8557604999999995E-5</c:v>
                </c:pt>
                <c:pt idx="91878">
                  <c:v>7.8281940999999999E-5</c:v>
                </c:pt>
                <c:pt idx="91879">
                  <c:v>7.8007237000000002E-5</c:v>
                </c:pt>
                <c:pt idx="91880">
                  <c:v>7.7733494000000001E-5</c:v>
                </c:pt>
                <c:pt idx="91881">
                  <c:v>7.7460710999999999E-5</c:v>
                </c:pt>
                <c:pt idx="91882">
                  <c:v>7.7188873999999998E-5</c:v>
                </c:pt>
                <c:pt idx="91883">
                  <c:v>7.6917989999999997E-5</c:v>
                </c:pt>
                <c:pt idx="91884">
                  <c:v>7.6648051999999998E-5</c:v>
                </c:pt>
                <c:pt idx="91885">
                  <c:v>7.6379052000000004E-5</c:v>
                </c:pt>
                <c:pt idx="91886">
                  <c:v>7.6110990999999999E-5</c:v>
                </c:pt>
                <c:pt idx="91887">
                  <c:v>7.5843868999999996E-5</c:v>
                </c:pt>
                <c:pt idx="91888">
                  <c:v>7.5577678E-5</c:v>
                </c:pt>
                <c:pt idx="91889">
                  <c:v>7.5312410999999998E-5</c:v>
                </c:pt>
                <c:pt idx="91890">
                  <c:v>7.5048075999999998E-5</c:v>
                </c:pt>
                <c:pt idx="91891">
                  <c:v>7.4784656999999998E-5</c:v>
                </c:pt>
                <c:pt idx="91892">
                  <c:v>7.4522155000000006E-5</c:v>
                </c:pt>
                <c:pt idx="91893">
                  <c:v>7.4260569999999996E-5</c:v>
                </c:pt>
                <c:pt idx="91894">
                  <c:v>7.3999894E-5</c:v>
                </c:pt>
                <c:pt idx="91895">
                  <c:v>7.3740127999999999E-5</c:v>
                </c:pt>
                <c:pt idx="91896">
                  <c:v>7.3481263999999999E-5</c:v>
                </c:pt>
                <c:pt idx="91897">
                  <c:v>7.3223302E-5</c:v>
                </c:pt>
                <c:pt idx="91898">
                  <c:v>7.2966235000000002E-5</c:v>
                </c:pt>
                <c:pt idx="91899">
                  <c:v>7.2710063000000006E-5</c:v>
                </c:pt>
                <c:pt idx="91900">
                  <c:v>7.2454785999999998E-5</c:v>
                </c:pt>
                <c:pt idx="91901">
                  <c:v>7.2200397000000006E-5</c:v>
                </c:pt>
                <c:pt idx="91902">
                  <c:v>7.1946894999999993E-5</c:v>
                </c:pt>
                <c:pt idx="91903">
                  <c:v>7.1694273999999998E-5</c:v>
                </c:pt>
                <c:pt idx="91904">
                  <c:v>7.1442532999999996E-5</c:v>
                </c:pt>
                <c:pt idx="91905">
                  <c:v>7.1191665000000002E-5</c:v>
                </c:pt>
                <c:pt idx="91906">
                  <c:v>7.0941670999999999E-5</c:v>
                </c:pt>
                <c:pt idx="91907">
                  <c:v>7.0692541999999996E-5</c:v>
                </c:pt>
                <c:pt idx="91908">
                  <c:v>7.0444279000000002E-5</c:v>
                </c:pt>
                <c:pt idx="91909">
                  <c:v>7.0196882000000003E-5</c:v>
                </c:pt>
                <c:pt idx="91910">
                  <c:v>6.9950343000000004E-5</c:v>
                </c:pt>
                <c:pt idx="91911">
                  <c:v>6.9704656000000003E-5</c:v>
                </c:pt>
                <c:pt idx="91912">
                  <c:v>6.9459820000000003E-5</c:v>
                </c:pt>
                <c:pt idx="91913">
                  <c:v>6.9215836000000001E-5</c:v>
                </c:pt>
                <c:pt idx="91914">
                  <c:v>6.8972702000000003E-5</c:v>
                </c:pt>
                <c:pt idx="91915">
                  <c:v>6.8730413000000004E-5</c:v>
                </c:pt>
                <c:pt idx="91916">
                  <c:v>6.8488959999999998E-5</c:v>
                </c:pt>
                <c:pt idx="91917">
                  <c:v>6.8248350999999995E-5</c:v>
                </c:pt>
                <c:pt idx="91918">
                  <c:v>6.8008571999999995E-5</c:v>
                </c:pt>
                <c:pt idx="91919">
                  <c:v>6.7769629999999998E-5</c:v>
                </c:pt>
                <c:pt idx="91920">
                  <c:v>6.7531516999999995E-5</c:v>
                </c:pt>
                <c:pt idx="91921">
                  <c:v>6.7294226000000001E-5</c:v>
                </c:pt>
                <c:pt idx="91922">
                  <c:v>6.7057757000000003E-5</c:v>
                </c:pt>
                <c:pt idx="91923">
                  <c:v>6.6822110999999995E-5</c:v>
                </c:pt>
                <c:pt idx="91924">
                  <c:v>6.6587279000000001E-5</c:v>
                </c:pt>
                <c:pt idx="91925">
                  <c:v>6.6353262999999999E-5</c:v>
                </c:pt>
                <c:pt idx="91926">
                  <c:v>6.6120060999999997E-5</c:v>
                </c:pt>
                <c:pt idx="91927">
                  <c:v>6.5887667000000006E-5</c:v>
                </c:pt>
                <c:pt idx="91928">
                  <c:v>6.5656080999999998E-5</c:v>
                </c:pt>
                <c:pt idx="91929">
                  <c:v>6.5425293999999995E-5</c:v>
                </c:pt>
                <c:pt idx="91930">
                  <c:v>6.5195309E-5</c:v>
                </c:pt>
                <c:pt idx="91931">
                  <c:v>6.4966122999999997E-5</c:v>
                </c:pt>
                <c:pt idx="91932">
                  <c:v>6.4737730999999993E-5</c:v>
                </c:pt>
                <c:pt idx="91933">
                  <c:v>6.4510132000000005E-5</c:v>
                </c:pt>
                <c:pt idx="91934">
                  <c:v>6.4283326000000006E-5</c:v>
                </c:pt>
                <c:pt idx="91935">
                  <c:v>6.4057305000000001E-5</c:v>
                </c:pt>
                <c:pt idx="91936">
                  <c:v>6.3832063E-5</c:v>
                </c:pt>
                <c:pt idx="91937">
                  <c:v>6.3607607000000003E-5</c:v>
                </c:pt>
                <c:pt idx="91938">
                  <c:v>6.3383929999999997E-5</c:v>
                </c:pt>
                <c:pt idx="91939">
                  <c:v>6.3161030999999999E-5</c:v>
                </c:pt>
                <c:pt idx="91940">
                  <c:v>6.2938902999999996E-5</c:v>
                </c:pt>
                <c:pt idx="91941">
                  <c:v>6.2717546999999999E-5</c:v>
                </c:pt>
                <c:pt idx="91942">
                  <c:v>6.2496954000000002E-5</c:v>
                </c:pt>
                <c:pt idx="91943">
                  <c:v>6.2277125999999998E-5</c:v>
                </c:pt>
                <c:pt idx="91944">
                  <c:v>6.2058060999999995E-5</c:v>
                </c:pt>
                <c:pt idx="91945">
                  <c:v>6.1839753000000002E-5</c:v>
                </c:pt>
                <c:pt idx="91946">
                  <c:v>6.1622202000000007E-5</c:v>
                </c:pt>
                <c:pt idx="91947">
                  <c:v>6.1405407999999995E-5</c:v>
                </c:pt>
                <c:pt idx="91948">
                  <c:v>6.1189362999999999E-5</c:v>
                </c:pt>
                <c:pt idx="91949">
                  <c:v>6.0974066999999999E-5</c:v>
                </c:pt>
                <c:pt idx="91950">
                  <c:v>6.0759513999999998E-5</c:v>
                </c:pt>
                <c:pt idx="91951">
                  <c:v>6.0545706000000002E-5</c:v>
                </c:pt>
                <c:pt idx="91952">
                  <c:v>6.0332640999999998E-5</c:v>
                </c:pt>
                <c:pt idx="91953">
                  <c:v>6.0120313999999999E-5</c:v>
                </c:pt>
                <c:pt idx="91954">
                  <c:v>5.9908721999999998E-5</c:v>
                </c:pt>
                <c:pt idx="91955">
                  <c:v>5.9697861000000003E-5</c:v>
                </c:pt>
                <c:pt idx="91956">
                  <c:v>5.9487731000000001E-5</c:v>
                </c:pt>
                <c:pt idx="91957">
                  <c:v>5.9278328999999997E-5</c:v>
                </c:pt>
                <c:pt idx="91958">
                  <c:v>5.9069651000000001E-5</c:v>
                </c:pt>
                <c:pt idx="91959">
                  <c:v>5.8861696999999998E-5</c:v>
                </c:pt>
                <c:pt idx="91960">
                  <c:v>5.8654462999999998E-5</c:v>
                </c:pt>
                <c:pt idx="91961">
                  <c:v>5.8447949000000001E-5</c:v>
                </c:pt>
                <c:pt idx="91962">
                  <c:v>5.8242149000000003E-5</c:v>
                </c:pt>
                <c:pt idx="91963">
                  <c:v>5.8037062000000003E-5</c:v>
                </c:pt>
                <c:pt idx="91964">
                  <c:v>5.7832684000000002E-5</c:v>
                </c:pt>
                <c:pt idx="91965">
                  <c:v>5.7629015000000001E-5</c:v>
                </c:pt>
                <c:pt idx="91966">
                  <c:v>5.7426051999999998E-5</c:v>
                </c:pt>
                <c:pt idx="91967">
                  <c:v>5.7223791000000001E-5</c:v>
                </c:pt>
                <c:pt idx="91968">
                  <c:v>5.7022233000000001E-5</c:v>
                </c:pt>
                <c:pt idx="91969">
                  <c:v>5.6821372999999997E-5</c:v>
                </c:pt>
                <c:pt idx="91970">
                  <c:v>5.6621206999999998E-5</c:v>
                </c:pt>
                <c:pt idx="91971">
                  <c:v>5.6421736999999997E-5</c:v>
                </c:pt>
                <c:pt idx="91972">
                  <c:v>5.6222957999999999E-5</c:v>
                </c:pt>
                <c:pt idx="91973">
                  <c:v>5.6024866E-5</c:v>
                </c:pt>
                <c:pt idx="91974">
                  <c:v>5.5827462000000003E-5</c:v>
                </c:pt>
                <c:pt idx="91975">
                  <c:v>5.5630741999999997E-5</c:v>
                </c:pt>
                <c:pt idx="91976">
                  <c:v>5.5434703000000001E-5</c:v>
                </c:pt>
                <c:pt idx="91977">
                  <c:v>5.5239343000000002E-5</c:v>
                </c:pt>
                <c:pt idx="91978">
                  <c:v>5.5044660000000002E-5</c:v>
                </c:pt>
                <c:pt idx="91979">
                  <c:v>5.4850654000000001E-5</c:v>
                </c:pt>
                <c:pt idx="91980">
                  <c:v>5.4657317000000003E-5</c:v>
                </c:pt>
                <c:pt idx="91981">
                  <c:v>5.4464649999999997E-5</c:v>
                </c:pt>
                <c:pt idx="91982">
                  <c:v>5.4272652000000002E-5</c:v>
                </c:pt>
                <c:pt idx="91983">
                  <c:v>5.4081320000000001E-5</c:v>
                </c:pt>
                <c:pt idx="91984">
                  <c:v>5.3890649999999999E-5</c:v>
                </c:pt>
                <c:pt idx="91985">
                  <c:v>5.3700642E-5</c:v>
                </c:pt>
                <c:pt idx="91986">
                  <c:v>5.3511292000000002E-5</c:v>
                </c:pt>
                <c:pt idx="91987">
                  <c:v>5.3322597999999998E-5</c:v>
                </c:pt>
                <c:pt idx="91988">
                  <c:v>5.3134558000000003E-5</c:v>
                </c:pt>
                <c:pt idx="91989">
                  <c:v>5.2947169000000002E-5</c:v>
                </c:pt>
                <c:pt idx="91990">
                  <c:v>5.2760428E-5</c:v>
                </c:pt>
                <c:pt idx="91991">
                  <c:v>5.2574334000000002E-5</c:v>
                </c:pt>
                <c:pt idx="91992">
                  <c:v>5.2388885000000001E-5</c:v>
                </c:pt>
                <c:pt idx="91993">
                  <c:v>5.2204075000000002E-5</c:v>
                </c:pt>
                <c:pt idx="91994">
                  <c:v>5.201991E-5</c:v>
                </c:pt>
                <c:pt idx="91995">
                  <c:v>5.1836380999999999E-5</c:v>
                </c:pt>
                <c:pt idx="91996">
                  <c:v>5.1653488999999999E-5</c:v>
                </c:pt>
                <c:pt idx="91997">
                  <c:v>5.1471229999999998E-5</c:v>
                </c:pt>
                <c:pt idx="91998">
                  <c:v>5.1289604000000002E-5</c:v>
                </c:pt>
                <c:pt idx="91999">
                  <c:v>5.1108607E-5</c:v>
                </c:pt>
                <c:pt idx="92000">
                  <c:v>5.0928240000000001E-5</c:v>
                </c:pt>
                <c:pt idx="92001">
                  <c:v>5.0748497999999998E-5</c:v>
                </c:pt>
                <c:pt idx="92002">
                  <c:v>5.0569379E-5</c:v>
                </c:pt>
                <c:pt idx="92003">
                  <c:v>5.0390877999999999E-5</c:v>
                </c:pt>
                <c:pt idx="92004">
                  <c:v>5.0212995000000002E-5</c:v>
                </c:pt>
                <c:pt idx="92005">
                  <c:v>5.0035730999999997E-5</c:v>
                </c:pt>
                <c:pt idx="92006">
                  <c:v>4.9859082000000003E-5</c:v>
                </c:pt>
                <c:pt idx="92007">
                  <c:v>4.9683043000000003E-5</c:v>
                </c:pt>
                <c:pt idx="92008">
                  <c:v>4.9507613000000002E-5</c:v>
                </c:pt>
                <c:pt idx="92009">
                  <c:v>4.9332790000000002E-5</c:v>
                </c:pt>
                <c:pt idx="92010">
                  <c:v>4.9158574000000003E-5</c:v>
                </c:pt>
                <c:pt idx="92011">
                  <c:v>4.8984962999999998E-5</c:v>
                </c:pt>
                <c:pt idx="92012">
                  <c:v>4.8811955000000003E-5</c:v>
                </c:pt>
                <c:pt idx="92013">
                  <c:v>4.8639547000000003E-5</c:v>
                </c:pt>
                <c:pt idx="92014">
                  <c:v>4.8467736999999998E-5</c:v>
                </c:pt>
                <c:pt idx="92015">
                  <c:v>4.8296522000000001E-5</c:v>
                </c:pt>
                <c:pt idx="92016">
                  <c:v>4.8125901000000002E-5</c:v>
                </c:pt>
                <c:pt idx="92017">
                  <c:v>4.7955869000000001E-5</c:v>
                </c:pt>
                <c:pt idx="92018">
                  <c:v>4.7786427000000001E-5</c:v>
                </c:pt>
                <c:pt idx="92019">
                  <c:v>4.7617573999999998E-5</c:v>
                </c:pt>
                <c:pt idx="92020">
                  <c:v>4.7449306000000003E-5</c:v>
                </c:pt>
                <c:pt idx="92021">
                  <c:v>4.7281621000000002E-5</c:v>
                </c:pt>
                <c:pt idx="92022">
                  <c:v>4.7114518E-5</c:v>
                </c:pt>
                <c:pt idx="92023">
                  <c:v>4.6947992999999999E-5</c:v>
                </c:pt>
                <c:pt idx="92024">
                  <c:v>4.6782045999999999E-5</c:v>
                </c:pt>
                <c:pt idx="92025">
                  <c:v>4.6616675000000002E-5</c:v>
                </c:pt>
                <c:pt idx="92026">
                  <c:v>4.6451878000000001E-5</c:v>
                </c:pt>
                <c:pt idx="92027">
                  <c:v>4.6287652000000003E-5</c:v>
                </c:pt>
                <c:pt idx="92028">
                  <c:v>4.6123993999999998E-5</c:v>
                </c:pt>
                <c:pt idx="92029">
                  <c:v>4.5960904E-5</c:v>
                </c:pt>
                <c:pt idx="92030">
                  <c:v>4.5798381E-5</c:v>
                </c:pt>
                <c:pt idx="92031">
                  <c:v>4.5636421E-5</c:v>
                </c:pt>
                <c:pt idx="92032">
                  <c:v>4.5475025999999999E-5</c:v>
                </c:pt>
                <c:pt idx="92033">
                  <c:v>4.5314186999999998E-5</c:v>
                </c:pt>
                <c:pt idx="92034">
                  <c:v>4.5153908999999999E-5</c:v>
                </c:pt>
                <c:pt idx="92035">
                  <c:v>4.4994187000000001E-5</c:v>
                </c:pt>
                <c:pt idx="92036">
                  <c:v>4.4835018000000003E-5</c:v>
                </c:pt>
                <c:pt idx="92037">
                  <c:v>4.4676401999999997E-5</c:v>
                </c:pt>
                <c:pt idx="92038">
                  <c:v>4.4518336000000002E-5</c:v>
                </c:pt>
                <c:pt idx="92039">
                  <c:v>4.4360819000000003E-5</c:v>
                </c:pt>
                <c:pt idx="92040">
                  <c:v>4.4203847E-5</c:v>
                </c:pt>
                <c:pt idx="92041">
                  <c:v>4.4047420999999999E-5</c:v>
                </c:pt>
                <c:pt idx="92042">
                  <c:v>4.3891538000000002E-5</c:v>
                </c:pt>
                <c:pt idx="92043">
                  <c:v>4.3736195999999999E-5</c:v>
                </c:pt>
                <c:pt idx="92044">
                  <c:v>4.3581392999999997E-5</c:v>
                </c:pt>
                <c:pt idx="92045">
                  <c:v>4.3427128E-5</c:v>
                </c:pt>
                <c:pt idx="92046">
                  <c:v>4.3273397999999999E-5</c:v>
                </c:pt>
                <c:pt idx="92047">
                  <c:v>4.3120202E-5</c:v>
                </c:pt>
                <c:pt idx="92048">
                  <c:v>4.2967538000000002E-5</c:v>
                </c:pt>
                <c:pt idx="92049">
                  <c:v>4.2815404999999997E-5</c:v>
                </c:pt>
                <c:pt idx="92050">
                  <c:v>4.2663800000000003E-5</c:v>
                </c:pt>
                <c:pt idx="92051">
                  <c:v>4.2512721999999997E-5</c:v>
                </c:pt>
                <c:pt idx="92052">
                  <c:v>4.2362167999999998E-5</c:v>
                </c:pt>
                <c:pt idx="92053">
                  <c:v>4.2212137000000003E-5</c:v>
                </c:pt>
                <c:pt idx="92054">
                  <c:v>4.2062627E-5</c:v>
                </c:pt>
                <c:pt idx="92055">
                  <c:v>4.1913633999999998E-5</c:v>
                </c:pt>
                <c:pt idx="92056">
                  <c:v>4.1765157E-5</c:v>
                </c:pt>
                <c:pt idx="92057">
                  <c:v>4.1617196999999997E-5</c:v>
                </c:pt>
                <c:pt idx="92058">
                  <c:v>4.1469752999999999E-5</c:v>
                </c:pt>
                <c:pt idx="92059">
                  <c:v>4.1322819000000002E-5</c:v>
                </c:pt>
                <c:pt idx="92060">
                  <c:v>4.1176398000000002E-5</c:v>
                </c:pt>
                <c:pt idx="92061">
                  <c:v>4.1030486000000001E-5</c:v>
                </c:pt>
                <c:pt idx="92062">
                  <c:v>4.0885079000000002E-5</c:v>
                </c:pt>
                <c:pt idx="92063">
                  <c:v>4.0740179000000003E-5</c:v>
                </c:pt>
                <c:pt idx="92064">
                  <c:v>4.059578E-5</c:v>
                </c:pt>
                <c:pt idx="92065">
                  <c:v>4.0451882999999998E-5</c:v>
                </c:pt>
                <c:pt idx="92066">
                  <c:v>4.0308485000000001E-5</c:v>
                </c:pt>
                <c:pt idx="92067">
                  <c:v>4.0165584999999999E-5</c:v>
                </c:pt>
                <c:pt idx="92068">
                  <c:v>4.0023179999999999E-5</c:v>
                </c:pt>
                <c:pt idx="92069">
                  <c:v>3.9881269999999998E-5</c:v>
                </c:pt>
                <c:pt idx="92070">
                  <c:v>3.9739854000000003E-5</c:v>
                </c:pt>
                <c:pt idx="92071">
                  <c:v>3.959893E-5</c:v>
                </c:pt>
                <c:pt idx="92072">
                  <c:v>3.9458497E-5</c:v>
                </c:pt>
                <c:pt idx="92073">
                  <c:v>3.9318550999999999E-5</c:v>
                </c:pt>
                <c:pt idx="92074">
                  <c:v>3.9179089000000002E-5</c:v>
                </c:pt>
                <c:pt idx="92075">
                  <c:v>3.9040115E-5</c:v>
                </c:pt>
                <c:pt idx="92076">
                  <c:v>3.8901623999999999E-5</c:v>
                </c:pt>
                <c:pt idx="92077">
                  <c:v>3.8763614000000001E-5</c:v>
                </c:pt>
                <c:pt idx="92078">
                  <c:v>3.8626084000000002E-5</c:v>
                </c:pt>
                <c:pt idx="92079">
                  <c:v>3.8489029999999999E-5</c:v>
                </c:pt>
                <c:pt idx="92080">
                  <c:v>3.8352453000000001E-5</c:v>
                </c:pt>
                <c:pt idx="92081">
                  <c:v>3.8216353E-5</c:v>
                </c:pt>
                <c:pt idx="92082">
                  <c:v>3.8080724999999998E-5</c:v>
                </c:pt>
                <c:pt idx="92083">
                  <c:v>3.7945567000000001E-5</c:v>
                </c:pt>
                <c:pt idx="92084">
                  <c:v>3.7810881999999998E-5</c:v>
                </c:pt>
                <c:pt idx="92085">
                  <c:v>3.7676662000000001E-5</c:v>
                </c:pt>
                <c:pt idx="92086">
                  <c:v>3.7542912000000002E-5</c:v>
                </c:pt>
                <c:pt idx="92087">
                  <c:v>3.7409627000000002E-5</c:v>
                </c:pt>
                <c:pt idx="92088">
                  <c:v>3.7276805000000002E-5</c:v>
                </c:pt>
                <c:pt idx="92089">
                  <c:v>3.7144443999999997E-5</c:v>
                </c:pt>
                <c:pt idx="92090">
                  <c:v>3.7012545000000002E-5</c:v>
                </c:pt>
                <c:pt idx="92091">
                  <c:v>3.6881105000000002E-5</c:v>
                </c:pt>
                <c:pt idx="92092">
                  <c:v>3.6750123000000002E-5</c:v>
                </c:pt>
                <c:pt idx="92093">
                  <c:v>3.6619596E-5</c:v>
                </c:pt>
                <c:pt idx="92094">
                  <c:v>3.6489524000000003E-5</c:v>
                </c:pt>
                <c:pt idx="92095">
                  <c:v>3.6359902999999999E-5</c:v>
                </c:pt>
                <c:pt idx="92096">
                  <c:v>3.6230733000000002E-5</c:v>
                </c:pt>
                <c:pt idx="92097">
                  <c:v>3.6102013999999999E-5</c:v>
                </c:pt>
                <c:pt idx="92098">
                  <c:v>3.5973741999999999E-5</c:v>
                </c:pt>
                <c:pt idx="92099">
                  <c:v>3.5845915000000003E-5</c:v>
                </c:pt>
                <c:pt idx="92100">
                  <c:v>3.5718534E-5</c:v>
                </c:pt>
                <c:pt idx="92101">
                  <c:v>3.5591598000000001E-5</c:v>
                </c:pt>
                <c:pt idx="92102">
                  <c:v>3.5465101999999999E-5</c:v>
                </c:pt>
                <c:pt idx="92103">
                  <c:v>3.5339046000000001E-5</c:v>
                </c:pt>
                <c:pt idx="92104">
                  <c:v>3.5213429999999999E-5</c:v>
                </c:pt>
                <c:pt idx="92105">
                  <c:v>3.5088251E-5</c:v>
                </c:pt>
                <c:pt idx="92106">
                  <c:v>3.4963508E-5</c:v>
                </c:pt>
                <c:pt idx="92107">
                  <c:v>3.4839199000000001E-5</c:v>
                </c:pt>
                <c:pt idx="92108">
                  <c:v>3.4715322000000003E-5</c:v>
                </c:pt>
                <c:pt idx="92109">
                  <c:v>3.4591878000000003E-5</c:v>
                </c:pt>
                <c:pt idx="92110">
                  <c:v>3.4468862999999997E-5</c:v>
                </c:pt>
                <c:pt idx="92111">
                  <c:v>3.4346278E-5</c:v>
                </c:pt>
                <c:pt idx="92112">
                  <c:v>3.4224117999999999E-5</c:v>
                </c:pt>
                <c:pt idx="92113">
                  <c:v>3.4102383999999997E-5</c:v>
                </c:pt>
                <c:pt idx="92114">
                  <c:v>3.3981076E-5</c:v>
                </c:pt>
                <c:pt idx="92115">
                  <c:v>3.3860189000000001E-5</c:v>
                </c:pt>
                <c:pt idx="92116">
                  <c:v>3.3739725E-5</c:v>
                </c:pt>
                <c:pt idx="92117">
                  <c:v>3.3619679000000002E-5</c:v>
                </c:pt>
                <c:pt idx="92118">
                  <c:v>3.3500054999999998E-5</c:v>
                </c:pt>
                <c:pt idx="92119">
                  <c:v>3.3380846000000003E-5</c:v>
                </c:pt>
                <c:pt idx="92120">
                  <c:v>3.3262051000000001E-5</c:v>
                </c:pt>
                <c:pt idx="92121">
                  <c:v>3.3143671E-5</c:v>
                </c:pt>
                <c:pt idx="92122">
                  <c:v>3.3025706000000001E-5</c:v>
                </c:pt>
                <c:pt idx="92123">
                  <c:v>3.2908152E-5</c:v>
                </c:pt>
                <c:pt idx="92124">
                  <c:v>3.2791006000000001E-5</c:v>
                </c:pt>
                <c:pt idx="92125">
                  <c:v>3.2674269999999998E-5</c:v>
                </c:pt>
                <c:pt idx="92126">
                  <c:v>3.2557939000000002E-5</c:v>
                </c:pt>
                <c:pt idx="92127">
                  <c:v>3.2442013999999997E-5</c:v>
                </c:pt>
                <c:pt idx="92128">
                  <c:v>3.2326494E-5</c:v>
                </c:pt>
                <c:pt idx="92129">
                  <c:v>3.2211376999999998E-5</c:v>
                </c:pt>
                <c:pt idx="92130">
                  <c:v>3.2096661000000001E-5</c:v>
                </c:pt>
                <c:pt idx="92131">
                  <c:v>3.1982344999999997E-5</c:v>
                </c:pt>
                <c:pt idx="92132">
                  <c:v>3.1868429000000001E-5</c:v>
                </c:pt>
                <c:pt idx="92133">
                  <c:v>3.1754909000000001E-5</c:v>
                </c:pt>
                <c:pt idx="92134">
                  <c:v>3.1641786000000001E-5</c:v>
                </c:pt>
                <c:pt idx="92135">
                  <c:v>3.1529056000000002E-5</c:v>
                </c:pt>
                <c:pt idx="92136">
                  <c:v>3.1416723000000003E-5</c:v>
                </c:pt>
                <c:pt idx="92137">
                  <c:v>3.1304779000000001E-5</c:v>
                </c:pt>
                <c:pt idx="92138">
                  <c:v>3.1193226999999999E-5</c:v>
                </c:pt>
                <c:pt idx="92139">
                  <c:v>3.1082065000000003E-5</c:v>
                </c:pt>
                <c:pt idx="92140">
                  <c:v>3.0971289000000003E-5</c:v>
                </c:pt>
                <c:pt idx="92141">
                  <c:v>3.0860900999999997E-5</c:v>
                </c:pt>
                <c:pt idx="92142">
                  <c:v>3.0750899999999997E-5</c:v>
                </c:pt>
                <c:pt idx="92143">
                  <c:v>3.0641279999999999E-5</c:v>
                </c:pt>
                <c:pt idx="92144">
                  <c:v>3.0532043000000003E-5</c:v>
                </c:pt>
                <c:pt idx="92145">
                  <c:v>3.0423187000000001E-5</c:v>
                </c:pt>
                <c:pt idx="92146">
                  <c:v>3.0314711999999999E-5</c:v>
                </c:pt>
                <c:pt idx="92147">
                  <c:v>3.0206615000000001E-5</c:v>
                </c:pt>
                <c:pt idx="92148">
                  <c:v>3.0098896E-5</c:v>
                </c:pt>
                <c:pt idx="92149">
                  <c:v>2.9991554E-5</c:v>
                </c:pt>
                <c:pt idx="92150">
                  <c:v>2.9884586E-5</c:v>
                </c:pt>
                <c:pt idx="92151">
                  <c:v>2.9777992999999999E-5</c:v>
                </c:pt>
                <c:pt idx="92152">
                  <c:v>2.9671771999999999E-5</c:v>
                </c:pt>
                <c:pt idx="92153">
                  <c:v>2.9565920999999998E-5</c:v>
                </c:pt>
                <c:pt idx="92154">
                  <c:v>2.9460439999999999E-5</c:v>
                </c:pt>
                <c:pt idx="92155">
                  <c:v>2.9355328E-5</c:v>
                </c:pt>
                <c:pt idx="92156">
                  <c:v>2.9250583000000001E-5</c:v>
                </c:pt>
                <c:pt idx="92157">
                  <c:v>2.9146204E-5</c:v>
                </c:pt>
                <c:pt idx="92158">
                  <c:v>2.9042190000000001E-5</c:v>
                </c:pt>
                <c:pt idx="92159">
                  <c:v>2.8938539000000001E-5</c:v>
                </c:pt>
                <c:pt idx="92160">
                  <c:v>2.8835251000000001E-5</c:v>
                </c:pt>
                <c:pt idx="92161">
                  <c:v>2.8732324000000002E-5</c:v>
                </c:pt>
                <c:pt idx="92162">
                  <c:v>2.8629756000000001E-5</c:v>
                </c:pt>
                <c:pt idx="92163">
                  <c:v>2.8527549000000002E-5</c:v>
                </c:pt>
                <c:pt idx="92164">
                  <c:v>2.8425697999999999E-5</c:v>
                </c:pt>
                <c:pt idx="92165">
                  <c:v>2.8324204E-5</c:v>
                </c:pt>
                <c:pt idx="92166">
                  <c:v>2.8223064999999998E-5</c:v>
                </c:pt>
                <c:pt idx="92167">
                  <c:v>2.8122278E-5</c:v>
                </c:pt>
                <c:pt idx="92168">
                  <c:v>2.8021845E-5</c:v>
                </c:pt>
                <c:pt idx="92169">
                  <c:v>2.7921762E-5</c:v>
                </c:pt>
                <c:pt idx="92170">
                  <c:v>2.7822030000000001E-5</c:v>
                </c:pt>
                <c:pt idx="92171">
                  <c:v>2.7722646E-5</c:v>
                </c:pt>
                <c:pt idx="92172">
                  <c:v>2.7623611000000001E-5</c:v>
                </c:pt>
                <c:pt idx="92173">
                  <c:v>2.7524922000000002E-5</c:v>
                </c:pt>
                <c:pt idx="92174">
                  <c:v>2.7426578999999998E-5</c:v>
                </c:pt>
                <c:pt idx="92175">
                  <c:v>2.7328579E-5</c:v>
                </c:pt>
                <c:pt idx="92176">
                  <c:v>2.7230923E-5</c:v>
                </c:pt>
                <c:pt idx="92177">
                  <c:v>2.7133607999999999E-5</c:v>
                </c:pt>
                <c:pt idx="92178">
                  <c:v>2.7036634000000001E-5</c:v>
                </c:pt>
                <c:pt idx="92179">
                  <c:v>2.6940000999999999E-5</c:v>
                </c:pt>
                <c:pt idx="92180">
                  <c:v>2.6843703E-5</c:v>
                </c:pt>
                <c:pt idx="92181">
                  <c:v>2.6747743999999998E-5</c:v>
                </c:pt>
                <c:pt idx="92182">
                  <c:v>2.665212E-5</c:v>
                </c:pt>
                <c:pt idx="92183">
                  <c:v>2.6556832E-5</c:v>
                </c:pt>
                <c:pt idx="92184">
                  <c:v>2.6461876999999999E-5</c:v>
                </c:pt>
                <c:pt idx="92185">
                  <c:v>2.6367255000000001E-5</c:v>
                </c:pt>
                <c:pt idx="92186">
                  <c:v>2.6272965000000002E-5</c:v>
                </c:pt>
                <c:pt idx="92187">
                  <c:v>2.6179002999999999E-5</c:v>
                </c:pt>
                <c:pt idx="92188">
                  <c:v>2.6085370000000001E-5</c:v>
                </c:pt>
                <c:pt idx="92189">
                  <c:v>2.5992067000000001E-5</c:v>
                </c:pt>
                <c:pt idx="92190">
                  <c:v>2.5899090999999999E-5</c:v>
                </c:pt>
                <c:pt idx="92191">
                  <c:v>2.5806441E-5</c:v>
                </c:pt>
                <c:pt idx="92192">
                  <c:v>2.5714114999999999E-5</c:v>
                </c:pt>
                <c:pt idx="92193">
                  <c:v>2.5622111999999999E-5</c:v>
                </c:pt>
                <c:pt idx="92194">
                  <c:v>2.5530431E-5</c:v>
                </c:pt>
                <c:pt idx="92195">
                  <c:v>2.5439071999999998E-5</c:v>
                </c:pt>
                <c:pt idx="92196">
                  <c:v>2.5348031999999999E-5</c:v>
                </c:pt>
                <c:pt idx="92197">
                  <c:v>2.5257311999999999E-5</c:v>
                </c:pt>
                <c:pt idx="92198">
                  <c:v>2.5166909999999999E-5</c:v>
                </c:pt>
                <c:pt idx="92199">
                  <c:v>2.5076823999999999E-5</c:v>
                </c:pt>
                <c:pt idx="92200">
                  <c:v>2.4987055E-5</c:v>
                </c:pt>
                <c:pt idx="92201">
                  <c:v>2.4897599000000001E-5</c:v>
                </c:pt>
                <c:pt idx="92202">
                  <c:v>2.4808458E-5</c:v>
                </c:pt>
                <c:pt idx="92203">
                  <c:v>2.4719628E-5</c:v>
                </c:pt>
                <c:pt idx="92204">
                  <c:v>2.4631109999999999E-5</c:v>
                </c:pt>
                <c:pt idx="92205">
                  <c:v>2.4542902000000001E-5</c:v>
                </c:pt>
                <c:pt idx="92206">
                  <c:v>2.4455004999999999E-5</c:v>
                </c:pt>
                <c:pt idx="92207">
                  <c:v>2.4367415000000001E-5</c:v>
                </c:pt>
                <c:pt idx="92208">
                  <c:v>2.4280131999999999E-5</c:v>
                </c:pt>
                <c:pt idx="92209">
                  <c:v>2.4193156E-5</c:v>
                </c:pt>
                <c:pt idx="92210">
                  <c:v>2.4106484E-5</c:v>
                </c:pt>
                <c:pt idx="92211">
                  <c:v>2.4020117E-5</c:v>
                </c:pt>
                <c:pt idx="92212">
                  <c:v>2.3934053E-5</c:v>
                </c:pt>
                <c:pt idx="92213">
                  <c:v>2.3848292000000001E-5</c:v>
                </c:pt>
                <c:pt idx="92214">
                  <c:v>2.3762830000000001E-5</c:v>
                </c:pt>
                <c:pt idx="92215">
                  <c:v>2.3677669000000001E-5</c:v>
                </c:pt>
                <c:pt idx="92216">
                  <c:v>2.3592805999999999E-5</c:v>
                </c:pt>
                <c:pt idx="92217">
                  <c:v>2.3508240999999998E-5</c:v>
                </c:pt>
                <c:pt idx="92218">
                  <c:v>2.3423972000000001E-5</c:v>
                </c:pt>
                <c:pt idx="92219">
                  <c:v>2.3340001E-5</c:v>
                </c:pt>
                <c:pt idx="92220">
                  <c:v>2.3256322999999999E-5</c:v>
                </c:pt>
                <c:pt idx="92221">
                  <c:v>2.3172939E-5</c:v>
                </c:pt>
                <c:pt idx="92222">
                  <c:v>2.3089847999999998E-5</c:v>
                </c:pt>
                <c:pt idx="92223">
                  <c:v>2.3007048999999999E-5</c:v>
                </c:pt>
                <c:pt idx="92224">
                  <c:v>2.2924541999999999E-5</c:v>
                </c:pt>
                <c:pt idx="92225">
                  <c:v>2.2842322999999999E-5</c:v>
                </c:pt>
                <c:pt idx="92226">
                  <c:v>2.2760394E-5</c:v>
                </c:pt>
                <c:pt idx="92227">
                  <c:v>2.2678751999999999E-5</c:v>
                </c:pt>
                <c:pt idx="92228">
                  <c:v>2.2597397999999999E-5</c:v>
                </c:pt>
                <c:pt idx="92229">
                  <c:v>2.2516328999999999E-5</c:v>
                </c:pt>
                <c:pt idx="92230">
                  <c:v>2.2435543999999999E-5</c:v>
                </c:pt>
                <c:pt idx="92231">
                  <c:v>2.2355044999999998E-5</c:v>
                </c:pt>
                <c:pt idx="92232">
                  <c:v>2.2274827999999999E-5</c:v>
                </c:pt>
                <c:pt idx="92233">
                  <c:v>2.2194892000000001E-5</c:v>
                </c:pt>
                <c:pt idx="92234">
                  <c:v>2.2115236999999999E-5</c:v>
                </c:pt>
                <c:pt idx="92235">
                  <c:v>2.2035862E-5</c:v>
                </c:pt>
                <c:pt idx="92236">
                  <c:v>2.1956766E-5</c:v>
                </c:pt>
                <c:pt idx="92237">
                  <c:v>2.1877949999999999E-5</c:v>
                </c:pt>
                <c:pt idx="92238">
                  <c:v>2.1799409000000001E-5</c:v>
                </c:pt>
                <c:pt idx="92239">
                  <c:v>2.1721145000000001E-5</c:v>
                </c:pt>
                <c:pt idx="92240">
                  <c:v>2.1643155999999999E-5</c:v>
                </c:pt>
                <c:pt idx="92241">
                  <c:v>2.1565442E-5</c:v>
                </c:pt>
                <c:pt idx="92242">
                  <c:v>2.1488000000000002E-5</c:v>
                </c:pt>
                <c:pt idx="92243">
                  <c:v>2.1410831E-5</c:v>
                </c:pt>
                <c:pt idx="92244">
                  <c:v>2.1333933999999999E-5</c:v>
                </c:pt>
                <c:pt idx="92245">
                  <c:v>2.1257307E-5</c:v>
                </c:pt>
                <c:pt idx="92246">
                  <c:v>2.1180949E-5</c:v>
                </c:pt>
                <c:pt idx="92247">
                  <c:v>2.1104860999999998E-5</c:v>
                </c:pt>
                <c:pt idx="92248">
                  <c:v>2.1029040000000001E-5</c:v>
                </c:pt>
                <c:pt idx="92249">
                  <c:v>2.0953486E-5</c:v>
                </c:pt>
                <c:pt idx="92250">
                  <c:v>2.0878198000000001E-5</c:v>
                </c:pt>
                <c:pt idx="92251">
                  <c:v>2.0803175999999999E-5</c:v>
                </c:pt>
                <c:pt idx="92252">
                  <c:v>2.0728416999999999E-5</c:v>
                </c:pt>
                <c:pt idx="92253">
                  <c:v>2.0653922999999998E-5</c:v>
                </c:pt>
                <c:pt idx="92254">
                  <c:v>2.0579690000000002E-5</c:v>
                </c:pt>
                <c:pt idx="92255">
                  <c:v>2.0505716999999999E-5</c:v>
                </c:pt>
                <c:pt idx="92256">
                  <c:v>2.0432004000000001E-5</c:v>
                </c:pt>
                <c:pt idx="92257">
                  <c:v>2.0358551000000001E-5</c:v>
                </c:pt>
                <c:pt idx="92258">
                  <c:v>2.0285357E-5</c:v>
                </c:pt>
                <c:pt idx="92259">
                  <c:v>2.0212421000000001E-5</c:v>
                </c:pt>
                <c:pt idx="92260">
                  <c:v>2.0139742000000001E-5</c:v>
                </c:pt>
                <c:pt idx="92261">
                  <c:v>2.0067317999999999E-5</c:v>
                </c:pt>
                <c:pt idx="92262">
                  <c:v>1.9995150000000001E-5</c:v>
                </c:pt>
                <c:pt idx="92263">
                  <c:v>1.9923236000000001E-5</c:v>
                </c:pt>
                <c:pt idx="92264">
                  <c:v>1.9851575E-5</c:v>
                </c:pt>
                <c:pt idx="92265">
                  <c:v>1.9780167000000001E-5</c:v>
                </c:pt>
                <c:pt idx="92266">
                  <c:v>1.9709010000000001E-5</c:v>
                </c:pt>
                <c:pt idx="92267">
                  <c:v>1.9638103999999998E-5</c:v>
                </c:pt>
                <c:pt idx="92268">
                  <c:v>1.9567448999999999E-5</c:v>
                </c:pt>
                <c:pt idx="92269">
                  <c:v>1.9497042000000001E-5</c:v>
                </c:pt>
                <c:pt idx="92270">
                  <c:v>1.9426882999999999E-5</c:v>
                </c:pt>
                <c:pt idx="92271">
                  <c:v>1.9356972000000001E-5</c:v>
                </c:pt>
                <c:pt idx="92272">
                  <c:v>1.9287307E-5</c:v>
                </c:pt>
                <c:pt idx="92273">
                  <c:v>1.9217886999999999E-5</c:v>
                </c:pt>
                <c:pt idx="92274">
                  <c:v>1.9148712000000001E-5</c:v>
                </c:pt>
                <c:pt idx="92275">
                  <c:v>1.9079782000000001E-5</c:v>
                </c:pt>
                <c:pt idx="92276">
                  <c:v>1.9011095000000001E-5</c:v>
                </c:pt>
                <c:pt idx="92277">
                  <c:v>1.8942650000000001E-5</c:v>
                </c:pt>
                <c:pt idx="92278">
                  <c:v>1.8874446999999999E-5</c:v>
                </c:pt>
                <c:pt idx="92279">
                  <c:v>1.8806484E-5</c:v>
                </c:pt>
                <c:pt idx="92280">
                  <c:v>1.8738761000000001E-5</c:v>
                </c:pt>
                <c:pt idx="92281">
                  <c:v>1.8671276999999999E-5</c:v>
                </c:pt>
                <c:pt idx="92282">
                  <c:v>1.8604031000000002E-5</c:v>
                </c:pt>
                <c:pt idx="92283">
                  <c:v>1.8537021E-5</c:v>
                </c:pt>
                <c:pt idx="92284">
                  <c:v>1.8470247999999999E-5</c:v>
                </c:pt>
                <c:pt idx="92285">
                  <c:v>1.8403711000000001E-5</c:v>
                </c:pt>
                <c:pt idx="92286">
                  <c:v>1.8337409E-5</c:v>
                </c:pt>
                <c:pt idx="92287">
                  <c:v>1.8271338999999999E-5</c:v>
                </c:pt>
                <c:pt idx="92288">
                  <c:v>1.8205505000000001E-5</c:v>
                </c:pt>
                <c:pt idx="92289">
                  <c:v>1.8139901000000002E-5</c:v>
                </c:pt>
                <c:pt idx="92290">
                  <c:v>1.807453E-5</c:v>
                </c:pt>
                <c:pt idx="92291">
                  <c:v>1.800939E-5</c:v>
                </c:pt>
                <c:pt idx="92292">
                  <c:v>1.7944479999999999E-5</c:v>
                </c:pt>
                <c:pt idx="92293">
                  <c:v>1.7879797999999999E-5</c:v>
                </c:pt>
                <c:pt idx="92294">
                  <c:v>1.7815346000000001E-5</c:v>
                </c:pt>
                <c:pt idx="92295">
                  <c:v>1.7751121000000001E-5</c:v>
                </c:pt>
                <c:pt idx="92296">
                  <c:v>1.7687124000000001E-5</c:v>
                </c:pt>
                <c:pt idx="92297">
                  <c:v>1.7623352E-5</c:v>
                </c:pt>
                <c:pt idx="92298">
                  <c:v>1.7559805000000001E-5</c:v>
                </c:pt>
                <c:pt idx="92299">
                  <c:v>1.7496483000000001E-5</c:v>
                </c:pt>
                <c:pt idx="92300">
                  <c:v>1.7433384000000001E-5</c:v>
                </c:pt>
                <c:pt idx="92301">
                  <c:v>1.7370508000000001E-5</c:v>
                </c:pt>
                <c:pt idx="92302">
                  <c:v>1.7307855000000001E-5</c:v>
                </c:pt>
                <c:pt idx="92303">
                  <c:v>1.7245424000000002E-5</c:v>
                </c:pt>
                <c:pt idx="92304">
                  <c:v>1.7183213000000001E-5</c:v>
                </c:pt>
                <c:pt idx="92305">
                  <c:v>1.7121220999999999E-5</c:v>
                </c:pt>
                <c:pt idx="92306">
                  <c:v>1.7059450000000001E-5</c:v>
                </c:pt>
                <c:pt idx="92307">
                  <c:v>1.6997898E-5</c:v>
                </c:pt>
                <c:pt idx="92308">
                  <c:v>1.6936561E-5</c:v>
                </c:pt>
                <c:pt idx="92309">
                  <c:v>1.6875441E-5</c:v>
                </c:pt>
                <c:pt idx="92310">
                  <c:v>1.6814538E-5</c:v>
                </c:pt>
                <c:pt idx="92311">
                  <c:v>1.6753851000000002E-5</c:v>
                </c:pt>
                <c:pt idx="92312">
                  <c:v>1.6693379000000001E-5</c:v>
                </c:pt>
                <c:pt idx="92313">
                  <c:v>1.6633119E-5</c:v>
                </c:pt>
                <c:pt idx="92314">
                  <c:v>1.6573072999999998E-5</c:v>
                </c:pt>
                <c:pt idx="92315">
                  <c:v>1.6513239E-5</c:v>
                </c:pt>
                <c:pt idx="92316">
                  <c:v>1.6453616000000002E-5</c:v>
                </c:pt>
                <c:pt idx="92317">
                  <c:v>1.6394204000000001E-5</c:v>
                </c:pt>
                <c:pt idx="92318">
                  <c:v>1.6335003E-5</c:v>
                </c:pt>
                <c:pt idx="92319">
                  <c:v>1.6276012000000001E-5</c:v>
                </c:pt>
                <c:pt idx="92320">
                  <c:v>1.6217229000000001E-5</c:v>
                </c:pt>
                <c:pt idx="92321">
                  <c:v>1.6158653999999999E-5</c:v>
                </c:pt>
                <c:pt idx="92322">
                  <c:v>1.6100286000000001E-5</c:v>
                </c:pt>
                <c:pt idx="92323">
                  <c:v>1.6042126000000001E-5</c:v>
                </c:pt>
                <c:pt idx="92324">
                  <c:v>1.5984170999999999E-5</c:v>
                </c:pt>
                <c:pt idx="92325">
                  <c:v>1.5926422000000001E-5</c:v>
                </c:pt>
                <c:pt idx="92326">
                  <c:v>1.5868876000000001E-5</c:v>
                </c:pt>
                <c:pt idx="92327">
                  <c:v>1.5811533999999999E-5</c:v>
                </c:pt>
                <c:pt idx="92328">
                  <c:v>1.5754395999999999E-5</c:v>
                </c:pt>
                <c:pt idx="92329">
                  <c:v>1.5697460000000001E-5</c:v>
                </c:pt>
                <c:pt idx="92330">
                  <c:v>1.5640725999999999E-5</c:v>
                </c:pt>
                <c:pt idx="92331">
                  <c:v>1.5584192E-5</c:v>
                </c:pt>
                <c:pt idx="92332">
                  <c:v>1.5527857999999999E-5</c:v>
                </c:pt>
                <c:pt idx="92333">
                  <c:v>1.5471723999999999E-5</c:v>
                </c:pt>
                <c:pt idx="92334">
                  <c:v>1.5415789999999998E-5</c:v>
                </c:pt>
                <c:pt idx="92335">
                  <c:v>1.5360052000000001E-5</c:v>
                </c:pt>
                <c:pt idx="92336">
                  <c:v>1.5304513000000001E-5</c:v>
                </c:pt>
                <c:pt idx="92337">
                  <c:v>1.5249169999999999E-5</c:v>
                </c:pt>
                <c:pt idx="92338">
                  <c:v>1.5194024E-5</c:v>
                </c:pt>
                <c:pt idx="92339">
                  <c:v>1.5139073E-5</c:v>
                </c:pt>
                <c:pt idx="92340">
                  <c:v>1.5084317E-5</c:v>
                </c:pt>
                <c:pt idx="92341">
                  <c:v>1.5029755999999999E-5</c:v>
                </c:pt>
                <c:pt idx="92342">
                  <c:v>1.4975387E-5</c:v>
                </c:pt>
                <c:pt idx="92343">
                  <c:v>1.4921211E-5</c:v>
                </c:pt>
                <c:pt idx="92344">
                  <c:v>1.4867226999999999E-5</c:v>
                </c:pt>
                <c:pt idx="92345">
                  <c:v>1.4813435E-5</c:v>
                </c:pt>
                <c:pt idx="92346">
                  <c:v>1.4759833000000001E-5</c:v>
                </c:pt>
                <c:pt idx="92347">
                  <c:v>1.4706420999999999E-5</c:v>
                </c:pt>
                <c:pt idx="92348">
                  <c:v>1.4653198999999999E-5</c:v>
                </c:pt>
                <c:pt idx="92349">
                  <c:v>1.4600166E-5</c:v>
                </c:pt>
                <c:pt idx="92350">
                  <c:v>1.454732E-5</c:v>
                </c:pt>
                <c:pt idx="92351">
                  <c:v>1.4494663000000001E-5</c:v>
                </c:pt>
                <c:pt idx="92352">
                  <c:v>1.4442192E-5</c:v>
                </c:pt>
                <c:pt idx="92353">
                  <c:v>1.4389907E-5</c:v>
                </c:pt>
                <c:pt idx="92354">
                  <c:v>1.4337806999999999E-5</c:v>
                </c:pt>
                <c:pt idx="92355">
                  <c:v>1.4285893000000001E-5</c:v>
                </c:pt>
                <c:pt idx="92356">
                  <c:v>1.4234163E-5</c:v>
                </c:pt>
                <c:pt idx="92357">
                  <c:v>1.4182617E-5</c:v>
                </c:pt>
                <c:pt idx="92358">
                  <c:v>1.4131252999999999E-5</c:v>
                </c:pt>
                <c:pt idx="92359">
                  <c:v>1.4080071999999999E-5</c:v>
                </c:pt>
                <c:pt idx="92360">
                  <c:v>1.4029071999999999E-5</c:v>
                </c:pt>
                <c:pt idx="92361">
                  <c:v>1.3978254E-5</c:v>
                </c:pt>
                <c:pt idx="92362">
                  <c:v>1.3927616000000001E-5</c:v>
                </c:pt>
                <c:pt idx="92363">
                  <c:v>1.3877158E-5</c:v>
                </c:pt>
                <c:pt idx="92364">
                  <c:v>1.382688E-5</c:v>
                </c:pt>
                <c:pt idx="92365">
                  <c:v>1.3776778999999999E-5</c:v>
                </c:pt>
                <c:pt idx="92366">
                  <c:v>1.3726857E-5</c:v>
                </c:pt>
                <c:pt idx="92367">
                  <c:v>1.3677111999999999E-5</c:v>
                </c:pt>
                <c:pt idx="92368">
                  <c:v>1.3627544E-5</c:v>
                </c:pt>
                <c:pt idx="92369">
                  <c:v>1.3578152E-5</c:v>
                </c:pt>
                <c:pt idx="92370">
                  <c:v>1.3528936E-5</c:v>
                </c:pt>
                <c:pt idx="92371">
                  <c:v>1.3479894E-5</c:v>
                </c:pt>
                <c:pt idx="92372">
                  <c:v>1.3431027E-5</c:v>
                </c:pt>
                <c:pt idx="92373">
                  <c:v>1.3382332E-5</c:v>
                </c:pt>
                <c:pt idx="92374">
                  <c:v>1.3333812E-5</c:v>
                </c:pt>
                <c:pt idx="92375">
                  <c:v>1.3285463000000001E-5</c:v>
                </c:pt>
                <c:pt idx="92376">
                  <c:v>1.3237285999999999E-5</c:v>
                </c:pt>
                <c:pt idx="92377">
                  <c:v>1.3189281000000001E-5</c:v>
                </c:pt>
                <c:pt idx="92378">
                  <c:v>1.3141446E-5</c:v>
                </c:pt>
                <c:pt idx="92379">
                  <c:v>1.3093782000000001E-5</c:v>
                </c:pt>
                <c:pt idx="92380">
                  <c:v>1.3046288E-5</c:v>
                </c:pt>
                <c:pt idx="92381">
                  <c:v>1.2998962E-5</c:v>
                </c:pt>
                <c:pt idx="92382">
                  <c:v>1.2951804E-5</c:v>
                </c:pt>
                <c:pt idx="92383">
                  <c:v>1.2904814E-5</c:v>
                </c:pt>
                <c:pt idx="92384">
                  <c:v>1.2857991E-5</c:v>
                </c:pt>
                <c:pt idx="92385">
                  <c:v>1.2811335E-5</c:v>
                </c:pt>
                <c:pt idx="92386">
                  <c:v>1.2764845E-5</c:v>
                </c:pt>
                <c:pt idx="92387">
                  <c:v>1.2718519000000001E-5</c:v>
                </c:pt>
                <c:pt idx="92388">
                  <c:v>1.2672359E-5</c:v>
                </c:pt>
                <c:pt idx="92389">
                  <c:v>1.2626363E-5</c:v>
                </c:pt>
                <c:pt idx="92390">
                  <c:v>1.2580531000000001E-5</c:v>
                </c:pt>
                <c:pt idx="92391">
                  <c:v>1.2534862E-5</c:v>
                </c:pt>
                <c:pt idx="92392">
                  <c:v>1.2489355E-5</c:v>
                </c:pt>
                <c:pt idx="92393">
                  <c:v>1.244401E-5</c:v>
                </c:pt>
                <c:pt idx="92394">
                  <c:v>1.2398826999999999E-5</c:v>
                </c:pt>
                <c:pt idx="92395">
                  <c:v>1.2353805000000001E-5</c:v>
                </c:pt>
                <c:pt idx="92396">
                  <c:v>1.2308942999999999E-5</c:v>
                </c:pt>
                <c:pt idx="92397">
                  <c:v>1.226424E-5</c:v>
                </c:pt>
                <c:pt idx="92398">
                  <c:v>1.2219696999999999E-5</c:v>
                </c:pt>
                <c:pt idx="92399">
                  <c:v>1.2175313000000001E-5</c:v>
                </c:pt>
                <c:pt idx="92400">
                  <c:v>1.2131086E-5</c:v>
                </c:pt>
                <c:pt idx="92401">
                  <c:v>1.2089957E-5</c:v>
                </c:pt>
                <c:pt idx="92402">
                  <c:v>1.2048510000000001E-5</c:v>
                </c:pt>
                <c:pt idx="92403">
                  <c:v>1.2006793000000001E-5</c:v>
                </c:pt>
                <c:pt idx="92404">
                  <c:v>1.1964843E-5</c:v>
                </c:pt>
                <c:pt idx="92405">
                  <c:v>1.1922697E-5</c:v>
                </c:pt>
                <c:pt idx="92406">
                  <c:v>1.1880385E-5</c:v>
                </c:pt>
                <c:pt idx="92407">
                  <c:v>1.1837931E-5</c:v>
                </c:pt>
                <c:pt idx="92408">
                  <c:v>1.1795359999999999E-5</c:v>
                </c:pt>
                <c:pt idx="92409">
                  <c:v>1.1752692E-5</c:v>
                </c:pt>
                <c:pt idx="92410">
                  <c:v>1.1709944E-5</c:v>
                </c:pt>
                <c:pt idx="92411">
                  <c:v>1.1667132E-5</c:v>
                </c:pt>
                <c:pt idx="92412">
                  <c:v>1.1624268000000001E-5</c:v>
                </c:pt>
                <c:pt idx="92413">
                  <c:v>1.1581365E-5</c:v>
                </c:pt>
                <c:pt idx="92414">
                  <c:v>1.1538435E-5</c:v>
                </c:pt>
                <c:pt idx="92415">
                  <c:v>1.1495486E-5</c:v>
                </c:pt>
                <c:pt idx="92416">
                  <c:v>1.1452526E-5</c:v>
                </c:pt>
                <c:pt idx="92417">
                  <c:v>1.1409566E-5</c:v>
                </c:pt>
                <c:pt idx="92418">
                  <c:v>1.1366609E-5</c:v>
                </c:pt>
                <c:pt idx="92419">
                  <c:v>1.1323665000000001E-5</c:v>
                </c:pt>
                <c:pt idx="92420">
                  <c:v>1.1280737E-5</c:v>
                </c:pt>
                <c:pt idx="92421">
                  <c:v>1.1237833E-5</c:v>
                </c:pt>
                <c:pt idx="92422">
                  <c:v>1.1194956E-5</c:v>
                </c:pt>
                <c:pt idx="92423">
                  <c:v>1.1152111E-5</c:v>
                </c:pt>
                <c:pt idx="92424">
                  <c:v>1.1109303E-5</c:v>
                </c:pt>
                <c:pt idx="92425">
                  <c:v>1.1066536E-5</c:v>
                </c:pt>
                <c:pt idx="92426">
                  <c:v>1.1023812000000001E-5</c:v>
                </c:pt>
                <c:pt idx="92427">
                  <c:v>1.0981136000000001E-5</c:v>
                </c:pt>
                <c:pt idx="92428">
                  <c:v>1.0938511E-5</c:v>
                </c:pt>
                <c:pt idx="92429">
                  <c:v>1.0895939E-5</c:v>
                </c:pt>
                <c:pt idx="92430">
                  <c:v>1.0853425E-5</c:v>
                </c:pt>
                <c:pt idx="92431">
                  <c:v>1.081097E-5</c:v>
                </c:pt>
                <c:pt idx="92432">
                  <c:v>1.0768576E-5</c:v>
                </c:pt>
                <c:pt idx="92433">
                  <c:v>1.0726248E-5</c:v>
                </c:pt>
                <c:pt idx="92434">
                  <c:v>1.0683986E-5</c:v>
                </c:pt>
                <c:pt idx="92435">
                  <c:v>1.0641794000000001E-5</c:v>
                </c:pt>
                <c:pt idx="92436">
                  <c:v>1.0599672E-5</c:v>
                </c:pt>
                <c:pt idx="92437">
                  <c:v>1.0557625E-5</c:v>
                </c:pt>
                <c:pt idx="92438">
                  <c:v>1.0515652E-5</c:v>
                </c:pt>
                <c:pt idx="92439">
                  <c:v>1.0473757E-5</c:v>
                </c:pt>
                <c:pt idx="92440">
                  <c:v>1.0431942000000001E-5</c:v>
                </c:pt>
                <c:pt idx="92441">
                  <c:v>1.0390207E-5</c:v>
                </c:pt>
                <c:pt idx="92442">
                  <c:v>1.0348554E-5</c:v>
                </c:pt>
                <c:pt idx="92443">
                  <c:v>1.0306985E-5</c:v>
                </c:pt>
                <c:pt idx="92444">
                  <c:v>1.0265502000000001E-5</c:v>
                </c:pt>
                <c:pt idx="92445">
                  <c:v>1.0224107E-5</c:v>
                </c:pt>
                <c:pt idx="92446">
                  <c:v>1.0182799000000001E-5</c:v>
                </c:pt>
                <c:pt idx="92447">
                  <c:v>1.0141582E-5</c:v>
                </c:pt>
                <c:pt idx="92448">
                  <c:v>1.0100455E-5</c:v>
                </c:pt>
                <c:pt idx="92449">
                  <c:v>1.0059421E-5</c:v>
                </c:pt>
                <c:pt idx="92450">
                  <c:v>1.0018481E-5</c:v>
                </c:pt>
                <c:pt idx="92451">
                  <c:v>9.9776352999999997E-6</c:v>
                </c:pt>
                <c:pt idx="92452">
                  <c:v>9.9368854000000001E-6</c:v>
                </c:pt>
                <c:pt idx="92453">
                  <c:v>9.8962328000000006E-6</c:v>
                </c:pt>
                <c:pt idx="92454">
                  <c:v>9.8556784000000008E-6</c:v>
                </c:pt>
                <c:pt idx="92455">
                  <c:v>9.8152231999999999E-6</c:v>
                </c:pt>
                <c:pt idx="92456">
                  <c:v>9.7748679999999993E-6</c:v>
                </c:pt>
                <c:pt idx="92457">
                  <c:v>9.7346137000000001E-6</c:v>
                </c:pt>
                <c:pt idx="92458">
                  <c:v>9.6944613999999998E-6</c:v>
                </c:pt>
                <c:pt idx="92459">
                  <c:v>9.6544117999999999E-6</c:v>
                </c:pt>
                <c:pt idx="92460">
                  <c:v>9.6144658999999996E-6</c:v>
                </c:pt>
                <c:pt idx="92461">
                  <c:v>9.5746236000000007E-6</c:v>
                </c:pt>
                <c:pt idx="92462">
                  <c:v>9.5348869000000003E-6</c:v>
                </c:pt>
                <c:pt idx="92463">
                  <c:v>9.4952557000000002E-6</c:v>
                </c:pt>
                <c:pt idx="92464">
                  <c:v>9.4557307999999999E-6</c:v>
                </c:pt>
                <c:pt idx="92465">
                  <c:v>9.4163133000000003E-6</c:v>
                </c:pt>
                <c:pt idx="92466">
                  <c:v>9.3770040999999994E-6</c:v>
                </c:pt>
                <c:pt idx="92467">
                  <c:v>9.3378030000000005E-6</c:v>
                </c:pt>
                <c:pt idx="92468">
                  <c:v>9.2987110999999996E-6</c:v>
                </c:pt>
                <c:pt idx="92469">
                  <c:v>9.2597284000000002E-6</c:v>
                </c:pt>
                <c:pt idx="92470">
                  <c:v>9.2208556E-6</c:v>
                </c:pt>
                <c:pt idx="92471">
                  <c:v>9.1820939E-6</c:v>
                </c:pt>
                <c:pt idx="92472">
                  <c:v>9.1434431000000005E-6</c:v>
                </c:pt>
                <c:pt idx="92473">
                  <c:v>9.1049042000000007E-6</c:v>
                </c:pt>
                <c:pt idx="92474">
                  <c:v>9.0664771000000007E-6</c:v>
                </c:pt>
                <c:pt idx="92475">
                  <c:v>9.0281628E-6</c:v>
                </c:pt>
                <c:pt idx="92476">
                  <c:v>8.9899613000000001E-6</c:v>
                </c:pt>
                <c:pt idx="92477">
                  <c:v>8.9518725999999995E-6</c:v>
                </c:pt>
                <c:pt idx="92478">
                  <c:v>8.9138985000000004E-6</c:v>
                </c:pt>
                <c:pt idx="92479">
                  <c:v>8.876038E-6</c:v>
                </c:pt>
                <c:pt idx="92480">
                  <c:v>8.8382921999999994E-6</c:v>
                </c:pt>
                <c:pt idx="92481">
                  <c:v>8.8006609000000003E-6</c:v>
                </c:pt>
                <c:pt idx="92482">
                  <c:v>8.7631442999999993E-6</c:v>
                </c:pt>
                <c:pt idx="92483">
                  <c:v>8.7257430999999994E-6</c:v>
                </c:pt>
                <c:pt idx="92484">
                  <c:v>8.6884575000000003E-6</c:v>
                </c:pt>
                <c:pt idx="92485">
                  <c:v>8.6512873000000006E-6</c:v>
                </c:pt>
                <c:pt idx="92486">
                  <c:v>8.6142335999999995E-6</c:v>
                </c:pt>
                <c:pt idx="92487">
                  <c:v>8.5772953999999994E-6</c:v>
                </c:pt>
                <c:pt idx="92488">
                  <c:v>8.5404735999999997E-6</c:v>
                </c:pt>
                <c:pt idx="92489">
                  <c:v>8.5037682000000005E-6</c:v>
                </c:pt>
                <c:pt idx="92490">
                  <c:v>8.4671800999999994E-6</c:v>
                </c:pt>
                <c:pt idx="92491">
                  <c:v>8.4307085000000004E-6</c:v>
                </c:pt>
                <c:pt idx="92492">
                  <c:v>8.3943541999999995E-6</c:v>
                </c:pt>
                <c:pt idx="92493">
                  <c:v>8.3581172000000002E-6</c:v>
                </c:pt>
                <c:pt idx="92494">
                  <c:v>8.3219975000000008E-6</c:v>
                </c:pt>
                <c:pt idx="92495">
                  <c:v>8.2859960000000007E-6</c:v>
                </c:pt>
                <c:pt idx="92496">
                  <c:v>8.2501119000000004E-6</c:v>
                </c:pt>
                <c:pt idx="92497">
                  <c:v>8.2143451E-6</c:v>
                </c:pt>
                <c:pt idx="92498">
                  <c:v>8.1786966000000005E-6</c:v>
                </c:pt>
                <c:pt idx="92499">
                  <c:v>8.1431653999999992E-6</c:v>
                </c:pt>
                <c:pt idx="92500">
                  <c:v>8.1077524000000007E-6</c:v>
                </c:pt>
                <c:pt idx="92501">
                  <c:v>8.0724575999999997E-6</c:v>
                </c:pt>
                <c:pt idx="92502">
                  <c:v>8.0372810999999997E-6</c:v>
                </c:pt>
                <c:pt idx="92503">
                  <c:v>8.0022228000000008E-6</c:v>
                </c:pt>
                <c:pt idx="92504">
                  <c:v>7.9672826999999994E-6</c:v>
                </c:pt>
                <c:pt idx="92505">
                  <c:v>7.9324609000000008E-6</c:v>
                </c:pt>
                <c:pt idx="92506">
                  <c:v>7.8977572999999997E-6</c:v>
                </c:pt>
                <c:pt idx="92507">
                  <c:v>7.8631719999999996E-6</c:v>
                </c:pt>
                <c:pt idx="92508">
                  <c:v>7.8287048000000006E-6</c:v>
                </c:pt>
                <c:pt idx="92509">
                  <c:v>7.7943549999999997E-6</c:v>
                </c:pt>
                <c:pt idx="92510">
                  <c:v>7.7601234999999997E-6</c:v>
                </c:pt>
                <c:pt idx="92511">
                  <c:v>7.7260102000000008E-6</c:v>
                </c:pt>
                <c:pt idx="92512">
                  <c:v>7.6920150999999995E-6</c:v>
                </c:pt>
                <c:pt idx="92513">
                  <c:v>7.6581381999999992E-6</c:v>
                </c:pt>
                <c:pt idx="92514">
                  <c:v>7.6243791000000002E-6</c:v>
                </c:pt>
                <c:pt idx="92515">
                  <c:v>7.5907377999999999E-6</c:v>
                </c:pt>
                <c:pt idx="92516">
                  <c:v>7.5572147999999997E-6</c:v>
                </c:pt>
                <c:pt idx="92517">
                  <c:v>7.5238090000000003E-6</c:v>
                </c:pt>
                <c:pt idx="92518">
                  <c:v>7.4905211000000004E-6</c:v>
                </c:pt>
                <c:pt idx="92519">
                  <c:v>7.4573509000000001E-6</c:v>
                </c:pt>
                <c:pt idx="92520">
                  <c:v>7.4242985000000003E-6</c:v>
                </c:pt>
                <c:pt idx="92521">
                  <c:v>7.3913639E-6</c:v>
                </c:pt>
                <c:pt idx="92522">
                  <c:v>7.3585466000000004E-6</c:v>
                </c:pt>
                <c:pt idx="92523">
                  <c:v>7.3258465999999999E-6</c:v>
                </c:pt>
                <c:pt idx="92524">
                  <c:v>7.2932635000000003E-6</c:v>
                </c:pt>
                <c:pt idx="92525">
                  <c:v>7.2607976999999997E-6</c:v>
                </c:pt>
                <c:pt idx="92526">
                  <c:v>7.2284488000000001E-6</c:v>
                </c:pt>
                <c:pt idx="92527">
                  <c:v>7.1962167999999998E-6</c:v>
                </c:pt>
                <c:pt idx="92528">
                  <c:v>7.1641010999999999E-6</c:v>
                </c:pt>
                <c:pt idx="92529">
                  <c:v>7.1321024000000001E-6</c:v>
                </c:pt>
                <c:pt idx="92530">
                  <c:v>7.1002199999999999E-6</c:v>
                </c:pt>
                <c:pt idx="92531">
                  <c:v>7.0684537000000004E-6</c:v>
                </c:pt>
                <c:pt idx="92532">
                  <c:v>7.0368037000000004E-6</c:v>
                </c:pt>
                <c:pt idx="92533">
                  <c:v>7.0052697000000003E-6</c:v>
                </c:pt>
                <c:pt idx="92534">
                  <c:v>6.9738517E-6</c:v>
                </c:pt>
                <c:pt idx="92535">
                  <c:v>6.9425490999999998E-6</c:v>
                </c:pt>
                <c:pt idx="92536">
                  <c:v>6.9113620999999998E-6</c:v>
                </c:pt>
                <c:pt idx="92537">
                  <c:v>6.8802905999999998E-6</c:v>
                </c:pt>
                <c:pt idx="92538">
                  <c:v>6.8493341000000003E-6</c:v>
                </c:pt>
                <c:pt idx="92539">
                  <c:v>6.8184927000000002E-6</c:v>
                </c:pt>
                <c:pt idx="92540">
                  <c:v>6.7877662999999998E-6</c:v>
                </c:pt>
                <c:pt idx="92541">
                  <c:v>6.7571545999999999E-6</c:v>
                </c:pt>
                <c:pt idx="92542">
                  <c:v>6.7266574E-6</c:v>
                </c:pt>
                <c:pt idx="92543">
                  <c:v>6.6962743000000001E-6</c:v>
                </c:pt>
                <c:pt idx="92544">
                  <c:v>6.6660054000000003E-6</c:v>
                </c:pt>
                <c:pt idx="92545">
                  <c:v>6.6358502E-6</c:v>
                </c:pt>
                <c:pt idx="92546">
                  <c:v>6.6058091999999998E-6</c:v>
                </c:pt>
                <c:pt idx="92547">
                  <c:v>6.5758813000000004E-6</c:v>
                </c:pt>
                <c:pt idx="92548">
                  <c:v>6.5460666999999998E-6</c:v>
                </c:pt>
                <c:pt idx="92549">
                  <c:v>6.5163653999999998E-6</c:v>
                </c:pt>
                <c:pt idx="92550">
                  <c:v>6.4867768E-6</c:v>
                </c:pt>
                <c:pt idx="92551">
                  <c:v>6.4573010000000002E-6</c:v>
                </c:pt>
                <c:pt idx="92552">
                  <c:v>6.4279375E-6</c:v>
                </c:pt>
                <c:pt idx="92553">
                  <c:v>6.3986863000000001E-6</c:v>
                </c:pt>
                <c:pt idx="92554">
                  <c:v>6.3695474999999997E-6</c:v>
                </c:pt>
                <c:pt idx="92555">
                  <c:v>6.3405204999999999E-6</c:v>
                </c:pt>
                <c:pt idx="92556">
                  <c:v>6.3116049000000003E-6</c:v>
                </c:pt>
                <c:pt idx="92557">
                  <c:v>6.2828007999999997E-6</c:v>
                </c:pt>
                <c:pt idx="92558">
                  <c:v>6.2541075999999996E-6</c:v>
                </c:pt>
                <c:pt idx="92559">
                  <c:v>6.2255252999999998E-6</c:v>
                </c:pt>
                <c:pt idx="92560">
                  <c:v>6.1970541000000003E-6</c:v>
                </c:pt>
                <c:pt idx="92561">
                  <c:v>6.1686932999999997E-6</c:v>
                </c:pt>
                <c:pt idx="92562">
                  <c:v>6.1404426000000001E-6</c:v>
                </c:pt>
                <c:pt idx="92563">
                  <c:v>6.1123018999999996E-6</c:v>
                </c:pt>
                <c:pt idx="92564">
                  <c:v>6.0842708000000003E-6</c:v>
                </c:pt>
                <c:pt idx="92565">
                  <c:v>6.0563492999999996E-6</c:v>
                </c:pt>
                <c:pt idx="92566">
                  <c:v>6.0285370000000003E-6</c:v>
                </c:pt>
                <c:pt idx="92567">
                  <c:v>6.0008338E-6</c:v>
                </c:pt>
                <c:pt idx="92568">
                  <c:v>5.9732391999999997E-6</c:v>
                </c:pt>
                <c:pt idx="92569">
                  <c:v>5.9457534000000003E-6</c:v>
                </c:pt>
                <c:pt idx="92570">
                  <c:v>5.9183758000000003E-6</c:v>
                </c:pt>
                <c:pt idx="92571">
                  <c:v>5.891106E-6</c:v>
                </c:pt>
                <c:pt idx="92572">
                  <c:v>5.8639439000000003E-6</c:v>
                </c:pt>
                <c:pt idx="92573">
                  <c:v>5.8368891999999998E-6</c:v>
                </c:pt>
                <c:pt idx="92574">
                  <c:v>5.8099417000000001E-6</c:v>
                </c:pt>
                <c:pt idx="92575">
                  <c:v>5.7831011999999999E-6</c:v>
                </c:pt>
                <c:pt idx="92576">
                  <c:v>5.7563674999999999E-6</c:v>
                </c:pt>
                <c:pt idx="92577">
                  <c:v>5.7297401999999997E-6</c:v>
                </c:pt>
                <c:pt idx="92578">
                  <c:v>5.7032193999999999E-6</c:v>
                </c:pt>
                <c:pt idx="92579">
                  <c:v>5.6768044000000003E-6</c:v>
                </c:pt>
                <c:pt idx="92580">
                  <c:v>5.650495E-6</c:v>
                </c:pt>
                <c:pt idx="92581">
                  <c:v>5.6242911E-6</c:v>
                </c:pt>
                <c:pt idx="92582">
                  <c:v>5.5981922999999996E-6</c:v>
                </c:pt>
                <c:pt idx="92583">
                  <c:v>5.5721984999999998E-6</c:v>
                </c:pt>
                <c:pt idx="92584">
                  <c:v>5.5463092000000001E-6</c:v>
                </c:pt>
                <c:pt idx="92585">
                  <c:v>5.5205241999999996E-6</c:v>
                </c:pt>
                <c:pt idx="92586">
                  <c:v>5.4948432000000003E-6</c:v>
                </c:pt>
                <c:pt idx="92587">
                  <c:v>5.4692658999999998E-6</c:v>
                </c:pt>
                <c:pt idx="92588">
                  <c:v>5.4437923999999998E-6</c:v>
                </c:pt>
                <c:pt idx="92589">
                  <c:v>5.4184219999999998E-6</c:v>
                </c:pt>
                <c:pt idx="92590">
                  <c:v>5.3931548999999998E-6</c:v>
                </c:pt>
                <c:pt idx="92591">
                  <c:v>5.3679901000000002E-6</c:v>
                </c:pt>
                <c:pt idx="92592">
                  <c:v>5.3429280000000001E-6</c:v>
                </c:pt>
                <c:pt idx="92593">
                  <c:v>5.3179678999999998E-6</c:v>
                </c:pt>
                <c:pt idx="92594">
                  <c:v>5.2931096000000003E-6</c:v>
                </c:pt>
                <c:pt idx="92595">
                  <c:v>5.2683527000000002E-6</c:v>
                </c:pt>
                <c:pt idx="92596">
                  <c:v>5.2436972000000003E-6</c:v>
                </c:pt>
                <c:pt idx="92597">
                  <c:v>5.2191426000000001E-6</c:v>
                </c:pt>
                <c:pt idx="92598">
                  <c:v>5.1946890000000003E-6</c:v>
                </c:pt>
                <c:pt idx="92599">
                  <c:v>5.1703359999999996E-6</c:v>
                </c:pt>
                <c:pt idx="92600">
                  <c:v>5.1460829E-6</c:v>
                </c:pt>
                <c:pt idx="92601">
                  <c:v>5.1219294999999999E-6</c:v>
                </c:pt>
                <c:pt idx="92602">
                  <c:v>5.0978756000000004E-6</c:v>
                </c:pt>
                <c:pt idx="92603">
                  <c:v>5.0739212999999996E-6</c:v>
                </c:pt>
                <c:pt idx="92604">
                  <c:v>5.0500656999999998E-6</c:v>
                </c:pt>
                <c:pt idx="92605">
                  <c:v>5.0263092999999999E-6</c:v>
                </c:pt>
                <c:pt idx="92606">
                  <c:v>5.0026510999999996E-6</c:v>
                </c:pt>
                <c:pt idx="92607">
                  <c:v>4.9790909999999999E-6</c:v>
                </c:pt>
                <c:pt idx="92608">
                  <c:v>4.9556287999999999E-6</c:v>
                </c:pt>
                <c:pt idx="92609">
                  <c:v>4.9322642999999999E-6</c:v>
                </c:pt>
                <c:pt idx="92610">
                  <c:v>4.9089971999999999E-6</c:v>
                </c:pt>
                <c:pt idx="92611">
                  <c:v>4.8858268999999996E-6</c:v>
                </c:pt>
                <c:pt idx="92612">
                  <c:v>4.8627534999999997E-6</c:v>
                </c:pt>
                <c:pt idx="92613">
                  <c:v>4.8397764999999997E-6</c:v>
                </c:pt>
                <c:pt idx="92614">
                  <c:v>4.8168953999999998E-6</c:v>
                </c:pt>
                <c:pt idx="92615">
                  <c:v>4.7941103000000001E-6</c:v>
                </c:pt>
                <c:pt idx="92616">
                  <c:v>4.7714206999999999E-6</c:v>
                </c:pt>
                <c:pt idx="92617">
                  <c:v>4.7488261000000004E-6</c:v>
                </c:pt>
                <c:pt idx="92618">
                  <c:v>4.7263265999999999E-6</c:v>
                </c:pt>
                <c:pt idx="92619">
                  <c:v>4.7039216000000004E-6</c:v>
                </c:pt>
                <c:pt idx="92620">
                  <c:v>4.6816112000000002E-6</c:v>
                </c:pt>
                <c:pt idx="92621">
                  <c:v>4.6593950000000003E-6</c:v>
                </c:pt>
                <c:pt idx="92622">
                  <c:v>4.6372725000000002E-6</c:v>
                </c:pt>
                <c:pt idx="92623">
                  <c:v>4.6152436000000001E-6</c:v>
                </c:pt>
                <c:pt idx="92624">
                  <c:v>4.5933079E-6</c:v>
                </c:pt>
                <c:pt idx="92625">
                  <c:v>4.5714651000000002E-6</c:v>
                </c:pt>
                <c:pt idx="92626">
                  <c:v>4.5497145000000003E-6</c:v>
                </c:pt>
                <c:pt idx="92627">
                  <c:v>4.5280563000000002E-6</c:v>
                </c:pt>
                <c:pt idx="92628">
                  <c:v>4.5064899000000002E-6</c:v>
                </c:pt>
                <c:pt idx="92629">
                  <c:v>4.4850153000000003E-6</c:v>
                </c:pt>
                <c:pt idx="92630">
                  <c:v>4.4636321999999998E-6</c:v>
                </c:pt>
                <c:pt idx="92631">
                  <c:v>4.4423404999999998E-6</c:v>
                </c:pt>
                <c:pt idx="92632">
                  <c:v>4.4211397000000003E-6</c:v>
                </c:pt>
                <c:pt idx="92633">
                  <c:v>4.4000294000000001E-6</c:v>
                </c:pt>
                <c:pt idx="92634">
                  <c:v>4.3790092000000003E-6</c:v>
                </c:pt>
                <c:pt idx="92635">
                  <c:v>4.3580789999999999E-6</c:v>
                </c:pt>
                <c:pt idx="92636">
                  <c:v>4.3372384000000001E-6</c:v>
                </c:pt>
                <c:pt idx="92637">
                  <c:v>4.3164868999999996E-6</c:v>
                </c:pt>
                <c:pt idx="92638">
                  <c:v>4.2958245E-6</c:v>
                </c:pt>
                <c:pt idx="92639">
                  <c:v>4.2752513000000003E-6</c:v>
                </c:pt>
                <c:pt idx="92640">
                  <c:v>4.2547662999999996E-6</c:v>
                </c:pt>
                <c:pt idx="92641">
                  <c:v>4.2343695000000004E-6</c:v>
                </c:pt>
                <c:pt idx="92642">
                  <c:v>4.2140605000000003E-6</c:v>
                </c:pt>
                <c:pt idx="92643">
                  <c:v>4.1938392000000003E-6</c:v>
                </c:pt>
                <c:pt idx="92644">
                  <c:v>4.1737052999999997E-6</c:v>
                </c:pt>
                <c:pt idx="92645">
                  <c:v>4.1536581999999997E-6</c:v>
                </c:pt>
                <c:pt idx="92646">
                  <c:v>4.1336980000000003E-6</c:v>
                </c:pt>
                <c:pt idx="92647">
                  <c:v>4.1138242E-6</c:v>
                </c:pt>
                <c:pt idx="92648">
                  <c:v>4.0940363000000001E-6</c:v>
                </c:pt>
                <c:pt idx="92649">
                  <c:v>4.0743344000000004E-6</c:v>
                </c:pt>
                <c:pt idx="92650">
                  <c:v>4.0547178999999996E-6</c:v>
                </c:pt>
                <c:pt idx="92651">
                  <c:v>4.0351870000000002E-6</c:v>
                </c:pt>
                <c:pt idx="92652">
                  <c:v>4.0157411E-6</c:v>
                </c:pt>
                <c:pt idx="92653">
                  <c:v>3.9963797E-6</c:v>
                </c:pt>
                <c:pt idx="92654">
                  <c:v>3.9771025999999997E-6</c:v>
                </c:pt>
                <c:pt idx="92655">
                  <c:v>3.9579095E-6</c:v>
                </c:pt>
                <c:pt idx="92656">
                  <c:v>3.9388001000000002E-6</c:v>
                </c:pt>
                <c:pt idx="92657">
                  <c:v>3.9197743999999996E-6</c:v>
                </c:pt>
                <c:pt idx="92658">
                  <c:v>3.9008319000000001E-6</c:v>
                </c:pt>
                <c:pt idx="92659">
                  <c:v>3.8819721000000003E-6</c:v>
                </c:pt>
                <c:pt idx="92660">
                  <c:v>3.8631952000000001E-6</c:v>
                </c:pt>
                <c:pt idx="92661">
                  <c:v>3.8445004999999999E-6</c:v>
                </c:pt>
                <c:pt idx="92662">
                  <c:v>3.8258880999999997E-6</c:v>
                </c:pt>
                <c:pt idx="92663">
                  <c:v>3.8073573999999998E-6</c:v>
                </c:pt>
                <c:pt idx="92664">
                  <c:v>3.7889081E-6</c:v>
                </c:pt>
                <c:pt idx="92665">
                  <c:v>3.7705399E-6</c:v>
                </c:pt>
                <c:pt idx="92666">
                  <c:v>3.7522527E-6</c:v>
                </c:pt>
                <c:pt idx="92667">
                  <c:v>3.7340462E-6</c:v>
                </c:pt>
                <c:pt idx="92668">
                  <c:v>3.71592E-6</c:v>
                </c:pt>
                <c:pt idx="92669">
                  <c:v>3.6978738E-6</c:v>
                </c:pt>
                <c:pt idx="92670">
                  <c:v>3.6799073999999999E-6</c:v>
                </c:pt>
                <c:pt idx="92671">
                  <c:v>3.6620204000000001E-6</c:v>
                </c:pt>
                <c:pt idx="92672">
                  <c:v>3.6442124999999998E-6</c:v>
                </c:pt>
                <c:pt idx="92673">
                  <c:v>3.6264835000000002E-6</c:v>
                </c:pt>
                <c:pt idx="92674">
                  <c:v>3.6088330999999999E-6</c:v>
                </c:pt>
                <c:pt idx="92675">
                  <c:v>3.5912609999999998E-6</c:v>
                </c:pt>
                <c:pt idx="92676">
                  <c:v>3.5737671000000001E-6</c:v>
                </c:pt>
                <c:pt idx="92677">
                  <c:v>3.5563510000000001E-6</c:v>
                </c:pt>
                <c:pt idx="92678">
                  <c:v>3.5390121000000002E-6</c:v>
                </c:pt>
                <c:pt idx="92679">
                  <c:v>3.5217505999999998E-6</c:v>
                </c:pt>
                <c:pt idx="92680">
                  <c:v>3.5045658999999998E-6</c:v>
                </c:pt>
                <c:pt idx="92681">
                  <c:v>3.4874578999999998E-6</c:v>
                </c:pt>
                <c:pt idx="92682">
                  <c:v>3.4704262E-6</c:v>
                </c:pt>
                <c:pt idx="92683">
                  <c:v>3.4534705000000002E-6</c:v>
                </c:pt>
                <c:pt idx="92684">
                  <c:v>3.4365905000000001E-6</c:v>
                </c:pt>
                <c:pt idx="92685">
                  <c:v>3.4197863000000001E-6</c:v>
                </c:pt>
                <c:pt idx="92686">
                  <c:v>3.403057E-6</c:v>
                </c:pt>
                <c:pt idx="92687">
                  <c:v>3.3864027999999999E-6</c:v>
                </c:pt>
                <c:pt idx="92688">
                  <c:v>3.3698232000000002E-6</c:v>
                </c:pt>
                <c:pt idx="92689">
                  <c:v>3.3533178999999999E-6</c:v>
                </c:pt>
                <c:pt idx="92690">
                  <c:v>3.3368869000000001E-6</c:v>
                </c:pt>
                <c:pt idx="92691">
                  <c:v>3.3205297E-6</c:v>
                </c:pt>
                <c:pt idx="92692">
                  <c:v>3.3042461E-6</c:v>
                </c:pt>
                <c:pt idx="92693">
                  <c:v>3.2880357E-6</c:v>
                </c:pt>
                <c:pt idx="92694">
                  <c:v>3.2718983000000001E-6</c:v>
                </c:pt>
                <c:pt idx="92695">
                  <c:v>3.2558337000000001E-6</c:v>
                </c:pt>
                <c:pt idx="92696">
                  <c:v>3.2398414000000001E-6</c:v>
                </c:pt>
                <c:pt idx="92697">
                  <c:v>3.2239212999999999E-6</c:v>
                </c:pt>
                <c:pt idx="92698">
                  <c:v>3.2080732E-6</c:v>
                </c:pt>
                <c:pt idx="92699">
                  <c:v>3.1922965999999999E-6</c:v>
                </c:pt>
                <c:pt idx="92700">
                  <c:v>3.1765914999999999E-6</c:v>
                </c:pt>
                <c:pt idx="92701">
                  <c:v>3.1609572000000001E-6</c:v>
                </c:pt>
                <c:pt idx="92702">
                  <c:v>3.1453939999999998E-6</c:v>
                </c:pt>
                <c:pt idx="92703">
                  <c:v>3.1299012E-6</c:v>
                </c:pt>
                <c:pt idx="92704">
                  <c:v>3.1144786999999998E-6</c:v>
                </c:pt>
                <c:pt idx="92705">
                  <c:v>3.0991259E-6</c:v>
                </c:pt>
                <c:pt idx="92706">
                  <c:v>3.0838430000000001E-6</c:v>
                </c:pt>
                <c:pt idx="92707">
                  <c:v>3.0686296999999999E-6</c:v>
                </c:pt>
                <c:pt idx="92708">
                  <c:v>3.0534854000000001E-6</c:v>
                </c:pt>
                <c:pt idx="92709">
                  <c:v>3.0384101000000002E-6</c:v>
                </c:pt>
                <c:pt idx="92710">
                  <c:v>3.0234035000000001E-6</c:v>
                </c:pt>
                <c:pt idx="92711">
                  <c:v>3.0084652000000001E-6</c:v>
                </c:pt>
                <c:pt idx="92712">
                  <c:v>2.9935952E-6</c:v>
                </c:pt>
                <c:pt idx="92713">
                  <c:v>2.9787930000000002E-6</c:v>
                </c:pt>
                <c:pt idx="92714">
                  <c:v>2.9640584999999999E-6</c:v>
                </c:pt>
                <c:pt idx="92715">
                  <c:v>2.9493912999999999E-6</c:v>
                </c:pt>
                <c:pt idx="92716">
                  <c:v>2.9347912000000001E-6</c:v>
                </c:pt>
                <c:pt idx="92717">
                  <c:v>2.9202577000000001E-6</c:v>
                </c:pt>
                <c:pt idx="92718">
                  <c:v>2.9057907999999999E-6</c:v>
                </c:pt>
                <c:pt idx="92719">
                  <c:v>2.8913901000000001E-6</c:v>
                </c:pt>
                <c:pt idx="92720">
                  <c:v>2.8770554999999999E-6</c:v>
                </c:pt>
                <c:pt idx="92721">
                  <c:v>2.8627867E-6</c:v>
                </c:pt>
                <c:pt idx="92722">
                  <c:v>2.8485833000000001E-6</c:v>
                </c:pt>
                <c:pt idx="92723">
                  <c:v>2.8344452E-6</c:v>
                </c:pt>
                <c:pt idx="92724">
                  <c:v>2.8203722000000001E-6</c:v>
                </c:pt>
                <c:pt idx="92725">
                  <c:v>2.8063637E-6</c:v>
                </c:pt>
                <c:pt idx="92726">
                  <c:v>2.7924198E-6</c:v>
                </c:pt>
                <c:pt idx="92727">
                  <c:v>2.77854E-6</c:v>
                </c:pt>
                <c:pt idx="92728">
                  <c:v>2.7647243E-6</c:v>
                </c:pt>
                <c:pt idx="92729">
                  <c:v>2.7509722999999999E-6</c:v>
                </c:pt>
                <c:pt idx="92730">
                  <c:v>2.7372837000000002E-6</c:v>
                </c:pt>
                <c:pt idx="92731">
                  <c:v>2.7236583000000002E-6</c:v>
                </c:pt>
                <c:pt idx="92732">
                  <c:v>2.7100959000000001E-6</c:v>
                </c:pt>
                <c:pt idx="92733">
                  <c:v>2.6965961E-6</c:v>
                </c:pt>
                <c:pt idx="92734">
                  <c:v>2.6831588E-6</c:v>
                </c:pt>
                <c:pt idx="92735">
                  <c:v>2.6697837E-6</c:v>
                </c:pt>
                <c:pt idx="92736">
                  <c:v>2.6564705E-6</c:v>
                </c:pt>
                <c:pt idx="92737">
                  <c:v>2.6432189999999998E-6</c:v>
                </c:pt>
                <c:pt idx="92738">
                  <c:v>2.630029E-6</c:v>
                </c:pt>
                <c:pt idx="92739">
                  <c:v>2.6169002000000002E-6</c:v>
                </c:pt>
                <c:pt idx="92740">
                  <c:v>2.6038324000000002E-6</c:v>
                </c:pt>
                <c:pt idx="92741">
                  <c:v>2.5908253000000001E-6</c:v>
                </c:pt>
                <c:pt idx="92742">
                  <c:v>2.5778785999999998E-6</c:v>
                </c:pt>
                <c:pt idx="92743">
                  <c:v>2.5649920000000002E-6</c:v>
                </c:pt>
                <c:pt idx="92744">
                  <c:v>2.5521654000000002E-6</c:v>
                </c:pt>
                <c:pt idx="92745">
                  <c:v>2.5393986000000002E-6</c:v>
                </c:pt>
                <c:pt idx="92746">
                  <c:v>2.5266911000000002E-6</c:v>
                </c:pt>
                <c:pt idx="92747">
                  <c:v>2.5140430000000001E-6</c:v>
                </c:pt>
                <c:pt idx="92748">
                  <c:v>2.5014537999999998E-6</c:v>
                </c:pt>
                <c:pt idx="92749">
                  <c:v>2.4889231999999999E-6</c:v>
                </c:pt>
                <c:pt idx="92750">
                  <c:v>2.4764512999999999E-6</c:v>
                </c:pt>
                <c:pt idx="92751">
                  <c:v>2.4640376000000001E-6</c:v>
                </c:pt>
                <c:pt idx="92752">
                  <c:v>2.4516819000000002E-6</c:v>
                </c:pt>
                <c:pt idx="92753">
                  <c:v>2.4393838999999999E-6</c:v>
                </c:pt>
                <c:pt idx="92754">
                  <c:v>2.4271434999999998E-6</c:v>
                </c:pt>
                <c:pt idx="92755">
                  <c:v>2.4149604000000001E-6</c:v>
                </c:pt>
                <c:pt idx="92756">
                  <c:v>2.4028343E-6</c:v>
                </c:pt>
                <c:pt idx="92757">
                  <c:v>2.3907651000000001E-6</c:v>
                </c:pt>
                <c:pt idx="92758">
                  <c:v>2.3787525000000001E-6</c:v>
                </c:pt>
                <c:pt idx="92759">
                  <c:v>2.3667963000000001E-6</c:v>
                </c:pt>
                <c:pt idx="92760">
                  <c:v>2.3548961999999999E-6</c:v>
                </c:pt>
                <c:pt idx="92761">
                  <c:v>2.3430520999999999E-6</c:v>
                </c:pt>
                <c:pt idx="92762">
                  <c:v>2.3312637000000001E-6</c:v>
                </c:pt>
                <c:pt idx="92763">
                  <c:v>2.3195305000000001E-6</c:v>
                </c:pt>
                <c:pt idx="92764">
                  <c:v>2.3078526E-6</c:v>
                </c:pt>
                <c:pt idx="92765">
                  <c:v>2.2962296999999999E-6</c:v>
                </c:pt>
                <c:pt idx="92766">
                  <c:v>2.2846616E-6</c:v>
                </c:pt>
                <c:pt idx="92767">
                  <c:v>2.2731480999999999E-6</c:v>
                </c:pt>
                <c:pt idx="92768">
                  <c:v>2.2616887E-6</c:v>
                </c:pt>
                <c:pt idx="92769">
                  <c:v>2.2502833999999998E-6</c:v>
                </c:pt>
                <c:pt idx="92770">
                  <c:v>2.2389319999999999E-6</c:v>
                </c:pt>
                <c:pt idx="92771">
                  <c:v>2.2276342E-6</c:v>
                </c:pt>
                <c:pt idx="92772">
                  <c:v>2.2163897E-6</c:v>
                </c:pt>
                <c:pt idx="92773">
                  <c:v>2.2051984000000002E-6</c:v>
                </c:pt>
                <c:pt idx="92774">
                  <c:v>2.19406E-6</c:v>
                </c:pt>
                <c:pt idx="92775">
                  <c:v>2.1829744E-6</c:v>
                </c:pt>
                <c:pt idx="92776">
                  <c:v>2.1719412999999998E-6</c:v>
                </c:pt>
                <c:pt idx="92777">
                  <c:v>2.1609603000000001E-6</c:v>
                </c:pt>
                <c:pt idx="92778">
                  <c:v>2.1500314000000001E-6</c:v>
                </c:pt>
                <c:pt idx="92779">
                  <c:v>2.1391543E-6</c:v>
                </c:pt>
                <c:pt idx="92780">
                  <c:v>2.1283287999999999E-6</c:v>
                </c:pt>
                <c:pt idx="92781">
                  <c:v>2.1175546999999998E-6</c:v>
                </c:pt>
                <c:pt idx="92782">
                  <c:v>2.1068317000000001E-6</c:v>
                </c:pt>
                <c:pt idx="92783">
                  <c:v>2.0961600000000001E-6</c:v>
                </c:pt>
                <c:pt idx="92784">
                  <c:v>2.0855387E-6</c:v>
                </c:pt>
                <c:pt idx="92785">
                  <c:v>2.0749680999999999E-6</c:v>
                </c:pt>
                <c:pt idx="92786">
                  <c:v>2.0644476999999999E-6</c:v>
                </c:pt>
                <c:pt idx="92787">
                  <c:v>2.0539773999999999E-6</c:v>
                </c:pt>
                <c:pt idx="92788">
                  <c:v>2.0435567999999998E-6</c:v>
                </c:pt>
                <c:pt idx="92789">
                  <c:v>2.0331860999999998E-6</c:v>
                </c:pt>
                <c:pt idx="92790">
                  <c:v>2.0228647E-6</c:v>
                </c:pt>
                <c:pt idx="92791">
                  <c:v>2.0125925999999998E-6</c:v>
                </c:pt>
                <c:pt idx="92792">
                  <c:v>2.0023695E-6</c:v>
                </c:pt>
                <c:pt idx="92793">
                  <c:v>1.9921952000000001E-6</c:v>
                </c:pt>
                <c:pt idx="92794">
                  <c:v>1.9820694999999999E-6</c:v>
                </c:pt>
                <c:pt idx="92795">
                  <c:v>1.9719922999999999E-6</c:v>
                </c:pt>
                <c:pt idx="92796">
                  <c:v>1.9619632999999999E-6</c:v>
                </c:pt>
                <c:pt idx="92797">
                  <c:v>1.9519822999999999E-6</c:v>
                </c:pt>
                <c:pt idx="92798">
                  <c:v>1.9420490000000001E-6</c:v>
                </c:pt>
                <c:pt idx="92799">
                  <c:v>1.9321633000000002E-6</c:v>
                </c:pt>
                <c:pt idx="92800">
                  <c:v>1.9223251000000002E-6</c:v>
                </c:pt>
                <c:pt idx="92801">
                  <c:v>1.9125339000000001E-6</c:v>
                </c:pt>
                <c:pt idx="92802">
                  <c:v>1.9027896999999999E-6</c:v>
                </c:pt>
                <c:pt idx="92803">
                  <c:v>1.8930922E-6</c:v>
                </c:pt>
                <c:pt idx="92804">
                  <c:v>1.8834412999999999E-6</c:v>
                </c:pt>
                <c:pt idx="92805">
                  <c:v>1.8738368E-6</c:v>
                </c:pt>
                <c:pt idx="92806">
                  <c:v>1.8642785E-6</c:v>
                </c:pt>
                <c:pt idx="92807">
                  <c:v>1.8547661000000001E-6</c:v>
                </c:pt>
                <c:pt idx="92808">
                  <c:v>1.8452994000000001E-6</c:v>
                </c:pt>
                <c:pt idx="92809">
                  <c:v>1.8358782999999999E-6</c:v>
                </c:pt>
                <c:pt idx="92810">
                  <c:v>1.8265025E-6</c:v>
                </c:pt>
                <c:pt idx="92811">
                  <c:v>1.8171719000000001E-6</c:v>
                </c:pt>
                <c:pt idx="92812">
                  <c:v>1.8078862E-6</c:v>
                </c:pt>
                <c:pt idx="92813">
                  <c:v>1.7986453E-6</c:v>
                </c:pt>
                <c:pt idx="92814">
                  <c:v>1.7894488999999999E-6</c:v>
                </c:pt>
                <c:pt idx="92815">
                  <c:v>1.7802968999999999E-6</c:v>
                </c:pt>
                <c:pt idx="92816">
                  <c:v>1.771189E-6</c:v>
                </c:pt>
                <c:pt idx="92817">
                  <c:v>1.7621251E-6</c:v>
                </c:pt>
                <c:pt idx="92818">
                  <c:v>1.7531049999999999E-6</c:v>
                </c:pt>
                <c:pt idx="92819">
                  <c:v>1.7441285999999999E-6</c:v>
                </c:pt>
                <c:pt idx="92820">
                  <c:v>1.7351954999999999E-6</c:v>
                </c:pt>
                <c:pt idx="92821">
                  <c:v>1.7263056000000001E-6</c:v>
                </c:pt>
                <c:pt idx="92822">
                  <c:v>1.7174589000000001E-6</c:v>
                </c:pt>
                <c:pt idx="92823">
                  <c:v>1.7086548E-6</c:v>
                </c:pt>
                <c:pt idx="92824">
                  <c:v>1.6998934999999999E-6</c:v>
                </c:pt>
                <c:pt idx="92825">
                  <c:v>1.6911746E-6</c:v>
                </c:pt>
                <c:pt idx="92826">
                  <c:v>1.6824979E-6</c:v>
                </c:pt>
                <c:pt idx="92827">
                  <c:v>1.6738634E-6</c:v>
                </c:pt>
                <c:pt idx="92828">
                  <c:v>1.6652707999999999E-6</c:v>
                </c:pt>
                <c:pt idx="92829">
                  <c:v>1.6567198999999999E-6</c:v>
                </c:pt>
                <c:pt idx="92830">
                  <c:v>1.6482104999999999E-6</c:v>
                </c:pt>
                <c:pt idx="92831">
                  <c:v>1.6397424E-6</c:v>
                </c:pt>
                <c:pt idx="92832">
                  <c:v>1.6313155000000001E-6</c:v>
                </c:pt>
                <c:pt idx="92833">
                  <c:v>1.6229296E-6</c:v>
                </c:pt>
                <c:pt idx="92834">
                  <c:v>1.6145843999999999E-6</c:v>
                </c:pt>
                <c:pt idx="92835">
                  <c:v>1.6062798999999999E-6</c:v>
                </c:pt>
                <c:pt idx="92836">
                  <c:v>1.5980157E-6</c:v>
                </c:pt>
                <c:pt idx="92837">
                  <c:v>1.5897919000000001E-6</c:v>
                </c:pt>
                <c:pt idx="92838">
                  <c:v>1.581608E-6</c:v>
                </c:pt>
                <c:pt idx="92839">
                  <c:v>1.5734641000000001E-6</c:v>
                </c:pt>
                <c:pt idx="92840">
                  <c:v>1.56536E-6</c:v>
                </c:pt>
                <c:pt idx="92841">
                  <c:v>1.5572953999999999E-6</c:v>
                </c:pt>
                <c:pt idx="92842">
                  <c:v>1.5492701000000001E-6</c:v>
                </c:pt>
                <c:pt idx="92843">
                  <c:v>1.5412841000000001E-6</c:v>
                </c:pt>
                <c:pt idx="92844">
                  <c:v>1.533337E-6</c:v>
                </c:pt>
                <c:pt idx="92845">
                  <c:v>1.5254287E-6</c:v>
                </c:pt>
                <c:pt idx="92846">
                  <c:v>1.5175591E-6</c:v>
                </c:pt>
                <c:pt idx="92847">
                  <c:v>1.5097280000000001E-6</c:v>
                </c:pt>
                <c:pt idx="92848">
                  <c:v>1.5019352E-6</c:v>
                </c:pt>
                <c:pt idx="92849">
                  <c:v>1.4941805E-6</c:v>
                </c:pt>
                <c:pt idx="92850">
                  <c:v>1.4864639E-6</c:v>
                </c:pt>
                <c:pt idx="92851">
                  <c:v>1.4787851000000001E-6</c:v>
                </c:pt>
                <c:pt idx="92852">
                  <c:v>1.4711436999999999E-6</c:v>
                </c:pt>
                <c:pt idx="92853">
                  <c:v>1.4635398999999999E-6</c:v>
                </c:pt>
                <c:pt idx="92854">
                  <c:v>1.4559734999999999E-6</c:v>
                </c:pt>
                <c:pt idx="92855">
                  <c:v>1.4484441000000001E-6</c:v>
                </c:pt>
                <c:pt idx="92856">
                  <c:v>1.4409517999999999E-6</c:v>
                </c:pt>
                <c:pt idx="92857">
                  <c:v>1.4334962000000001E-6</c:v>
                </c:pt>
                <c:pt idx="92858">
                  <c:v>1.4260772000000001E-6</c:v>
                </c:pt>
                <c:pt idx="92859">
                  <c:v>1.4186948000000001E-6</c:v>
                </c:pt>
                <c:pt idx="92860">
                  <c:v>1.4113484999999999E-6</c:v>
                </c:pt>
                <c:pt idx="92861">
                  <c:v>1.4040384999999999E-6</c:v>
                </c:pt>
                <c:pt idx="92862">
                  <c:v>1.3967643999999999E-6</c:v>
                </c:pt>
                <c:pt idx="92863">
                  <c:v>1.3895262E-6</c:v>
                </c:pt>
                <c:pt idx="92864">
                  <c:v>1.3823235999999999E-6</c:v>
                </c:pt>
                <c:pt idx="92865">
                  <c:v>1.3751566000000001E-6</c:v>
                </c:pt>
                <c:pt idx="92866">
                  <c:v>1.3680248E-6</c:v>
                </c:pt>
                <c:pt idx="92867">
                  <c:v>1.3609281E-6</c:v>
                </c:pt>
                <c:pt idx="92868">
                  <c:v>1.3538664E-6</c:v>
                </c:pt>
                <c:pt idx="92869">
                  <c:v>1.3468397E-6</c:v>
                </c:pt>
                <c:pt idx="92870">
                  <c:v>1.3398475E-6</c:v>
                </c:pt>
                <c:pt idx="92871">
                  <c:v>1.3328898E-6</c:v>
                </c:pt>
                <c:pt idx="92872">
                  <c:v>1.3259667E-6</c:v>
                </c:pt>
                <c:pt idx="92873">
                  <c:v>1.3190776000000001E-6</c:v>
                </c:pt>
                <c:pt idx="92874">
                  <c:v>1.3122225999999999E-6</c:v>
                </c:pt>
                <c:pt idx="92875">
                  <c:v>1.3054015E-6</c:v>
                </c:pt>
                <c:pt idx="92876">
                  <c:v>1.2986142E-6</c:v>
                </c:pt>
                <c:pt idx="92877">
                  <c:v>1.2918604E-6</c:v>
                </c:pt>
                <c:pt idx="92878">
                  <c:v>1.28514E-6</c:v>
                </c:pt>
                <c:pt idx="92879">
                  <c:v>1.2784528999999999E-6</c:v>
                </c:pt>
                <c:pt idx="92880">
                  <c:v>1.271799E-6</c:v>
                </c:pt>
                <c:pt idx="92881">
                  <c:v>1.265178E-6</c:v>
                </c:pt>
                <c:pt idx="92882">
                  <c:v>1.2585897E-6</c:v>
                </c:pt>
                <c:pt idx="92883">
                  <c:v>1.2520342E-6</c:v>
                </c:pt>
                <c:pt idx="92884">
                  <c:v>1.2455111999999999E-6</c:v>
                </c:pt>
                <c:pt idx="92885">
                  <c:v>1.2390204999999999E-6</c:v>
                </c:pt>
                <c:pt idx="92886">
                  <c:v>1.2325621E-6</c:v>
                </c:pt>
                <c:pt idx="92887">
                  <c:v>1.2261356999999999E-6</c:v>
                </c:pt>
                <c:pt idx="92888">
                  <c:v>1.2197413E-6</c:v>
                </c:pt>
                <c:pt idx="92889">
                  <c:v>1.2133786999999999E-6</c:v>
                </c:pt>
                <c:pt idx="92890">
                  <c:v>1.2070477000000001E-6</c:v>
                </c:pt>
                <c:pt idx="92891">
                  <c:v>1.2007481999999999E-6</c:v>
                </c:pt>
                <c:pt idx="92892">
                  <c:v>1.1944801E-6</c:v>
                </c:pt>
                <c:pt idx="92893">
                  <c:v>1.1882431E-6</c:v>
                </c:pt>
                <c:pt idx="92894">
                  <c:v>1.1820371999999999E-6</c:v>
                </c:pt>
                <c:pt idx="92895">
                  <c:v>1.1758621999999999E-6</c:v>
                </c:pt>
                <c:pt idx="92896">
                  <c:v>1.1697180000000001E-6</c:v>
                </c:pt>
                <c:pt idx="92897">
                  <c:v>1.1636043000000001E-6</c:v>
                </c:pt>
                <c:pt idx="92898">
                  <c:v>1.1575212E-6</c:v>
                </c:pt>
                <c:pt idx="92899">
                  <c:v>1.1514684E-6</c:v>
                </c:pt>
                <c:pt idx="92900">
                  <c:v>1.1454458E-6</c:v>
                </c:pt>
                <c:pt idx="92901">
                  <c:v>1.1394533000000001E-6</c:v>
                </c:pt>
                <c:pt idx="92902">
                  <c:v>1.1334906E-6</c:v>
                </c:pt>
                <c:pt idx="92903">
                  <c:v>1.1275578E-6</c:v>
                </c:pt>
                <c:pt idx="92904">
                  <c:v>1.1216544999999999E-6</c:v>
                </c:pt>
                <c:pt idx="92905">
                  <c:v>1.1157807000000001E-6</c:v>
                </c:pt>
                <c:pt idx="92906">
                  <c:v>1.1099362999999999E-6</c:v>
                </c:pt>
                <c:pt idx="92907">
                  <c:v>1.1041211E-6</c:v>
                </c:pt>
                <c:pt idx="92908">
                  <c:v>1.098335E-6</c:v>
                </c:pt>
                <c:pt idx="92909">
                  <c:v>1.0925779E-6</c:v>
                </c:pt>
                <c:pt idx="92910">
                  <c:v>1.0868496000000001E-6</c:v>
                </c:pt>
                <c:pt idx="92911">
                  <c:v>1.08115E-6</c:v>
                </c:pt>
                <c:pt idx="92912">
                  <c:v>1.075479E-6</c:v>
                </c:pt>
                <c:pt idx="92913">
                  <c:v>1.0698363000000001E-6</c:v>
                </c:pt>
                <c:pt idx="92914">
                  <c:v>1.0642220000000001E-6</c:v>
                </c:pt>
                <c:pt idx="92915">
                  <c:v>1.0586358E-6</c:v>
                </c:pt>
                <c:pt idx="92916">
                  <c:v>1.0530776999999999E-6</c:v>
                </c:pt>
                <c:pt idx="92917">
                  <c:v>1.0475473999999999E-6</c:v>
                </c:pt>
                <c:pt idx="92918">
                  <c:v>1.0420448E-6</c:v>
                </c:pt>
                <c:pt idx="92919">
                  <c:v>1.0365699E-6</c:v>
                </c:pt>
                <c:pt idx="92920">
                  <c:v>1.0311225000000001E-6</c:v>
                </c:pt>
                <c:pt idx="92921">
                  <c:v>1.0257023000000001E-6</c:v>
                </c:pt>
                <c:pt idx="92922">
                  <c:v>1.0203094999999999E-6</c:v>
                </c:pt>
                <c:pt idx="92923">
                  <c:v>1.0149436999999999E-6</c:v>
                </c:pt>
                <c:pt idx="92924">
                  <c:v>1.0096049E-6</c:v>
                </c:pt>
                <c:pt idx="92925">
                  <c:v>1.0042930000000001E-6</c:v>
                </c:pt>
                <c:pt idx="92926">
                  <c:v>9.9900784999999998E-7</c:v>
                </c:pt>
                <c:pt idx="92927">
                  <c:v>9.9374926999999991E-7</c:v>
                </c:pt>
                <c:pt idx="92928">
                  <c:v>9.8851716999999996E-7</c:v>
                </c:pt>
                <c:pt idx="92929">
                  <c:v>9.8331145E-7</c:v>
                </c:pt>
                <c:pt idx="92930">
                  <c:v>9.7813199E-7</c:v>
                </c:pt>
                <c:pt idx="92931">
                  <c:v>9.7297857000000002E-7</c:v>
                </c:pt>
                <c:pt idx="92932">
                  <c:v>9.6785118000000002E-7</c:v>
                </c:pt>
                <c:pt idx="92933">
                  <c:v>9.6274960000000005E-7</c:v>
                </c:pt>
                <c:pt idx="92934">
                  <c:v>9.5767371000000009E-7</c:v>
                </c:pt>
                <c:pt idx="92935">
                  <c:v>9.5262351000000004E-7</c:v>
                </c:pt>
                <c:pt idx="92936">
                  <c:v>9.4759877999999996E-7</c:v>
                </c:pt>
                <c:pt idx="92937">
                  <c:v>9.4259946000000004E-7</c:v>
                </c:pt>
                <c:pt idx="92938">
                  <c:v>9.3762537000000005E-7</c:v>
                </c:pt>
                <c:pt idx="92939">
                  <c:v>9.3267640999999996E-7</c:v>
                </c:pt>
                <c:pt idx="92940">
                  <c:v>9.2775246999999999E-7</c:v>
                </c:pt>
                <c:pt idx="92941">
                  <c:v>9.2285342E-7</c:v>
                </c:pt>
                <c:pt idx="92942">
                  <c:v>9.1797915000000001E-7</c:v>
                </c:pt>
                <c:pt idx="92943">
                  <c:v>9.1312955000000003E-7</c:v>
                </c:pt>
                <c:pt idx="92944">
                  <c:v>9.0830446000000003E-7</c:v>
                </c:pt>
                <c:pt idx="92945">
                  <c:v>9.0350380000000003E-7</c:v>
                </c:pt>
                <c:pt idx="92946">
                  <c:v>8.9872748000000002E-7</c:v>
                </c:pt>
                <c:pt idx="92947">
                  <c:v>8.9397536999999995E-7</c:v>
                </c:pt>
                <c:pt idx="92948">
                  <c:v>8.8924730000000005E-7</c:v>
                </c:pt>
                <c:pt idx="92949">
                  <c:v>8.8454316999999996E-7</c:v>
                </c:pt>
                <c:pt idx="92950">
                  <c:v>8.7986290999999996E-7</c:v>
                </c:pt>
                <c:pt idx="92951">
                  <c:v>8.7520634999999995E-7</c:v>
                </c:pt>
                <c:pt idx="92952">
                  <c:v>8.7057339000000001E-7</c:v>
                </c:pt>
                <c:pt idx="92953">
                  <c:v>8.6596395000000004E-7</c:v>
                </c:pt>
                <c:pt idx="92954">
                  <c:v>8.6137794000000005E-7</c:v>
                </c:pt>
                <c:pt idx="92955">
                  <c:v>8.5681522999999997E-7</c:v>
                </c:pt>
                <c:pt idx="92956">
                  <c:v>8.5227565999999999E-7</c:v>
                </c:pt>
                <c:pt idx="92957">
                  <c:v>8.4775916999999997E-7</c:v>
                </c:pt>
                <c:pt idx="92958">
                  <c:v>8.4326564000000002E-7</c:v>
                </c:pt>
                <c:pt idx="92959">
                  <c:v>8.3879495999999995E-7</c:v>
                </c:pt>
                <c:pt idx="92960">
                  <c:v>8.3434701999999999E-7</c:v>
                </c:pt>
                <c:pt idx="92961">
                  <c:v>8.2992170000000004E-7</c:v>
                </c:pt>
                <c:pt idx="92962">
                  <c:v>8.2551890000000003E-7</c:v>
                </c:pt>
                <c:pt idx="92963">
                  <c:v>8.2113849000000003E-7</c:v>
                </c:pt>
                <c:pt idx="92964">
                  <c:v>8.1678035999999997E-7</c:v>
                </c:pt>
                <c:pt idx="92965">
                  <c:v>8.1244445000000004E-7</c:v>
                </c:pt>
                <c:pt idx="92966">
                  <c:v>8.0813061000000001E-7</c:v>
                </c:pt>
                <c:pt idx="92967">
                  <c:v>8.0383876000000003E-7</c:v>
                </c:pt>
                <c:pt idx="92968">
                  <c:v>7.9956880000000005E-7</c:v>
                </c:pt>
                <c:pt idx="92969">
                  <c:v>7.9532060000000001E-7</c:v>
                </c:pt>
                <c:pt idx="92970">
                  <c:v>7.9109407000000002E-7</c:v>
                </c:pt>
                <c:pt idx="92971">
                  <c:v>7.8688906999999999E-7</c:v>
                </c:pt>
                <c:pt idx="92972">
                  <c:v>7.8270557000000002E-7</c:v>
                </c:pt>
                <c:pt idx="92973">
                  <c:v>7.7854337999999996E-7</c:v>
                </c:pt>
                <c:pt idx="92974">
                  <c:v>7.7440251000000005E-7</c:v>
                </c:pt>
                <c:pt idx="92975">
                  <c:v>7.7028277999999996E-7</c:v>
                </c:pt>
                <c:pt idx="92976">
                  <c:v>7.6618408999999996E-7</c:v>
                </c:pt>
                <c:pt idx="92977">
                  <c:v>7.6210637E-7</c:v>
                </c:pt>
                <c:pt idx="92978">
                  <c:v>7.5804951000000001E-7</c:v>
                </c:pt>
                <c:pt idx="92979">
                  <c:v>7.5401340000000001E-7</c:v>
                </c:pt>
                <c:pt idx="92980">
                  <c:v>7.4999791999999999E-7</c:v>
                </c:pt>
                <c:pt idx="92981">
                  <c:v>7.4600297000000001E-7</c:v>
                </c:pt>
                <c:pt idx="92982">
                  <c:v>7.4202848000000003E-7</c:v>
                </c:pt>
                <c:pt idx="92983">
                  <c:v>7.3807433000000003E-7</c:v>
                </c:pt>
                <c:pt idx="92984">
                  <c:v>7.3414043000000001E-7</c:v>
                </c:pt>
                <c:pt idx="92985">
                  <c:v>7.3022665000000002E-7</c:v>
                </c:pt>
                <c:pt idx="92986">
                  <c:v>7.2633292999999995E-7</c:v>
                </c:pt>
                <c:pt idx="92987">
                  <c:v>7.2245916000000005E-7</c:v>
                </c:pt>
                <c:pt idx="92988">
                  <c:v>7.1860529000000001E-7</c:v>
                </c:pt>
                <c:pt idx="92989">
                  <c:v>7.1477114999999998E-7</c:v>
                </c:pt>
                <c:pt idx="92990">
                  <c:v>7.1095667E-7</c:v>
                </c:pt>
                <c:pt idx="92991">
                  <c:v>7.0716175000000004E-7</c:v>
                </c:pt>
                <c:pt idx="92992">
                  <c:v>7.0338632000000005E-7</c:v>
                </c:pt>
                <c:pt idx="92993">
                  <c:v>6.9963027999999998E-7</c:v>
                </c:pt>
                <c:pt idx="92994">
                  <c:v>6.9589350000000001E-7</c:v>
                </c:pt>
                <c:pt idx="92995">
                  <c:v>6.9217595000000002E-7</c:v>
                </c:pt>
                <c:pt idx="92996">
                  <c:v>6.8847748E-7</c:v>
                </c:pt>
                <c:pt idx="92997">
                  <c:v>6.8479806999999998E-7</c:v>
                </c:pt>
                <c:pt idx="92998">
                  <c:v>6.8113757999999998E-7</c:v>
                </c:pt>
                <c:pt idx="92999">
                  <c:v>6.7749590000000003E-7</c:v>
                </c:pt>
                <c:pt idx="93000">
                  <c:v>6.7387298999999998E-7</c:v>
                </c:pt>
                <c:pt idx="93001">
                  <c:v>6.6937257999999995E-7</c:v>
                </c:pt>
                <c:pt idx="93002">
                  <c:v>6.6489701999999997E-7</c:v>
                </c:pt>
                <c:pt idx="93003">
                  <c:v>6.6044657000000001E-7</c:v>
                </c:pt>
                <c:pt idx="93004">
                  <c:v>6.5602148000000004E-7</c:v>
                </c:pt>
                <c:pt idx="93005">
                  <c:v>6.5162197000000001E-7</c:v>
                </c:pt>
                <c:pt idx="93006">
                  <c:v>6.4724820999999999E-7</c:v>
                </c:pt>
                <c:pt idx="93007">
                  <c:v>6.429002E-7</c:v>
                </c:pt>
                <c:pt idx="93008">
                  <c:v>6.3857811000000002E-7</c:v>
                </c:pt>
                <c:pt idx="93009">
                  <c:v>6.3428194999999997E-7</c:v>
                </c:pt>
                <c:pt idx="93010">
                  <c:v>6.3001169999999999E-7</c:v>
                </c:pt>
                <c:pt idx="93011">
                  <c:v>6.2576737000000001E-7</c:v>
                </c:pt>
                <c:pt idx="93012">
                  <c:v>6.2154896000000004E-7</c:v>
                </c:pt>
                <c:pt idx="93013">
                  <c:v>6.1735642E-7</c:v>
                </c:pt>
                <c:pt idx="93014">
                  <c:v>6.1318967999999995E-7</c:v>
                </c:pt>
                <c:pt idx="93015">
                  <c:v>6.0904863999999995E-7</c:v>
                </c:pt>
                <c:pt idx="93016">
                  <c:v>6.0493328999999997E-7</c:v>
                </c:pt>
                <c:pt idx="93017">
                  <c:v>6.0084352000000004E-7</c:v>
                </c:pt>
                <c:pt idx="93018">
                  <c:v>5.9677927000000003E-7</c:v>
                </c:pt>
                <c:pt idx="93019">
                  <c:v>5.9274042999999997E-7</c:v>
                </c:pt>
                <c:pt idx="93020">
                  <c:v>5.8872689E-7</c:v>
                </c:pt>
                <c:pt idx="93021">
                  <c:v>5.8473859E-7</c:v>
                </c:pt>
                <c:pt idx="93022">
                  <c:v>5.8077540999999996E-7</c:v>
                </c:pt>
                <c:pt idx="93023">
                  <c:v>5.7683718000000001E-7</c:v>
                </c:pt>
                <c:pt idx="93024">
                  <c:v>5.7292384999999996E-7</c:v>
                </c:pt>
                <c:pt idx="93025">
                  <c:v>5.6903531000000005E-7</c:v>
                </c:pt>
                <c:pt idx="93026">
                  <c:v>5.6517143000000002E-7</c:v>
                </c:pt>
                <c:pt idx="93027">
                  <c:v>5.6133205999999997E-7</c:v>
                </c:pt>
                <c:pt idx="93028">
                  <c:v>5.5751707000000004E-7</c:v>
                </c:pt>
                <c:pt idx="93029">
                  <c:v>5.5372640999999997E-7</c:v>
                </c:pt>
                <c:pt idx="93030">
                  <c:v>5.4995990999999997E-7</c:v>
                </c:pt>
                <c:pt idx="93031">
                  <c:v>5.4621745000000004E-7</c:v>
                </c:pt>
                <c:pt idx="93032">
                  <c:v>5.4249898E-7</c:v>
                </c:pt>
                <c:pt idx="93033">
                  <c:v>5.3880426999999996E-7</c:v>
                </c:pt>
                <c:pt idx="93034">
                  <c:v>5.3513326999999995E-7</c:v>
                </c:pt>
                <c:pt idx="93035">
                  <c:v>5.3148585000000004E-7</c:v>
                </c:pt>
                <c:pt idx="93036">
                  <c:v>5.2786185999999999E-7</c:v>
                </c:pt>
                <c:pt idx="93037">
                  <c:v>5.2426116999999997E-7</c:v>
                </c:pt>
                <c:pt idx="93038">
                  <c:v>5.2068360999999999E-7</c:v>
                </c:pt>
                <c:pt idx="93039">
                  <c:v>5.1712914000000003E-7</c:v>
                </c:pt>
                <c:pt idx="93040">
                  <c:v>5.1359763000000003E-7</c:v>
                </c:pt>
                <c:pt idx="93041">
                  <c:v>5.1008891E-7</c:v>
                </c:pt>
                <c:pt idx="93042">
                  <c:v>5.0660286999999998E-7</c:v>
                </c:pt>
                <c:pt idx="93043">
                  <c:v>5.0313939999999998E-7</c:v>
                </c:pt>
                <c:pt idx="93044">
                  <c:v>4.9969833000000004E-7</c:v>
                </c:pt>
                <c:pt idx="93045">
                  <c:v>4.9627960000000003E-7</c:v>
                </c:pt>
                <c:pt idx="93046">
                  <c:v>4.9288303000000004E-7</c:v>
                </c:pt>
                <c:pt idx="93047">
                  <c:v>4.8950852000000003E-7</c:v>
                </c:pt>
                <c:pt idx="93048">
                  <c:v>4.8615594999999998E-7</c:v>
                </c:pt>
                <c:pt idx="93049">
                  <c:v>4.8282521000000003E-7</c:v>
                </c:pt>
                <c:pt idx="93050">
                  <c:v>4.7951612999999999E-7</c:v>
                </c:pt>
                <c:pt idx="93051">
                  <c:v>4.7622865E-7</c:v>
                </c:pt>
                <c:pt idx="93052">
                  <c:v>4.7296259999999998E-7</c:v>
                </c:pt>
                <c:pt idx="93053">
                  <c:v>4.6971786000000002E-7</c:v>
                </c:pt>
                <c:pt idx="93054">
                  <c:v>4.6649432999999997E-7</c:v>
                </c:pt>
                <c:pt idx="93055">
                  <c:v>4.6329185E-7</c:v>
                </c:pt>
                <c:pt idx="93056">
                  <c:v>4.6011029999999999E-7</c:v>
                </c:pt>
                <c:pt idx="93057">
                  <c:v>4.5694957999999998E-7</c:v>
                </c:pt>
                <c:pt idx="93058">
                  <c:v>4.5380955000000002E-7</c:v>
                </c:pt>
                <c:pt idx="93059">
                  <c:v>4.5069011999999998E-7</c:v>
                </c:pt>
                <c:pt idx="93060">
                  <c:v>4.4759116000000003E-7</c:v>
                </c:pt>
                <c:pt idx="93061">
                  <c:v>4.4451251999999998E-7</c:v>
                </c:pt>
                <c:pt idx="93062">
                  <c:v>4.4145408999999999E-7</c:v>
                </c:pt>
                <c:pt idx="93063">
                  <c:v>4.3841575000000002E-7</c:v>
                </c:pt>
                <c:pt idx="93064">
                  <c:v>4.3539742000000001E-7</c:v>
                </c:pt>
                <c:pt idx="93065">
                  <c:v>4.3239893000000002E-7</c:v>
                </c:pt>
                <c:pt idx="93066">
                  <c:v>4.2942019999999997E-7</c:v>
                </c:pt>
                <c:pt idx="93067">
                  <c:v>4.2646106999999999E-7</c:v>
                </c:pt>
                <c:pt idx="93068">
                  <c:v>4.2352147000000001E-7</c:v>
                </c:pt>
                <c:pt idx="93069">
                  <c:v>4.2060124999999998E-7</c:v>
                </c:pt>
                <c:pt idx="93070">
                  <c:v>4.1770031E-7</c:v>
                </c:pt>
                <c:pt idx="93071">
                  <c:v>4.1481851999999998E-7</c:v>
                </c:pt>
                <c:pt idx="93072">
                  <c:v>4.119558E-7</c:v>
                </c:pt>
                <c:pt idx="93073">
                  <c:v>4.0911198000000002E-7</c:v>
                </c:pt>
                <c:pt idx="93074">
                  <c:v>4.0628699999999999E-7</c:v>
                </c:pt>
                <c:pt idx="93075">
                  <c:v>4.0348073000000001E-7</c:v>
                </c:pt>
                <c:pt idx="93076">
                  <c:v>4.0069303999999999E-7</c:v>
                </c:pt>
                <c:pt idx="93077">
                  <c:v>3.9792382999999998E-7</c:v>
                </c:pt>
                <c:pt idx="93078">
                  <c:v>3.9517298000000002E-7</c:v>
                </c:pt>
                <c:pt idx="93079">
                  <c:v>3.9244037E-7</c:v>
                </c:pt>
                <c:pt idx="93080">
                  <c:v>3.8972589999999999E-7</c:v>
                </c:pt>
                <c:pt idx="93081">
                  <c:v>3.8702944000000003E-7</c:v>
                </c:pt>
                <c:pt idx="93082">
                  <c:v>3.8435093000000001E-7</c:v>
                </c:pt>
                <c:pt idx="93083">
                  <c:v>3.8169020000000001E-7</c:v>
                </c:pt>
                <c:pt idx="93084">
                  <c:v>3.7904714999999998E-7</c:v>
                </c:pt>
                <c:pt idx="93085">
                  <c:v>3.764217E-7</c:v>
                </c:pt>
                <c:pt idx="93086">
                  <c:v>3.7381371999999998E-7</c:v>
                </c:pt>
                <c:pt idx="93087">
                  <c:v>3.7122311000000002E-7</c:v>
                </c:pt>
                <c:pt idx="93088">
                  <c:v>3.6864975E-7</c:v>
                </c:pt>
                <c:pt idx="93089">
                  <c:v>3.6609356000000001E-7</c:v>
                </c:pt>
                <c:pt idx="93090">
                  <c:v>3.6355441999999999E-7</c:v>
                </c:pt>
                <c:pt idx="93091">
                  <c:v>3.6103222E-7</c:v>
                </c:pt>
                <c:pt idx="93092">
                  <c:v>3.5852684999999998E-7</c:v>
                </c:pt>
                <c:pt idx="93093">
                  <c:v>3.5603821000000002E-7</c:v>
                </c:pt>
                <c:pt idx="93094">
                  <c:v>3.5356621000000002E-7</c:v>
                </c:pt>
                <c:pt idx="93095">
                  <c:v>3.5111074000000001E-7</c:v>
                </c:pt>
                <c:pt idx="93096">
                  <c:v>3.4867168000000002E-7</c:v>
                </c:pt>
                <c:pt idx="93097">
                  <c:v>3.4624895000000002E-7</c:v>
                </c:pt>
                <c:pt idx="93098">
                  <c:v>3.4384243000000001E-7</c:v>
                </c:pt>
                <c:pt idx="93099">
                  <c:v>3.4145205E-7</c:v>
                </c:pt>
                <c:pt idx="93100">
                  <c:v>3.3907767000000001E-7</c:v>
                </c:pt>
                <c:pt idx="93101">
                  <c:v>3.3671921000000001E-7</c:v>
                </c:pt>
                <c:pt idx="93102">
                  <c:v>3.3437657999999999E-7</c:v>
                </c:pt>
                <c:pt idx="93103">
                  <c:v>3.3204963999999998E-7</c:v>
                </c:pt>
                <c:pt idx="93104">
                  <c:v>3.2973833000000002E-7</c:v>
                </c:pt>
                <c:pt idx="93105">
                  <c:v>3.2744253999999998E-7</c:v>
                </c:pt>
                <c:pt idx="93106">
                  <c:v>3.2516215E-7</c:v>
                </c:pt>
                <c:pt idx="93107">
                  <c:v>3.2289708000000001E-7</c:v>
                </c:pt>
                <c:pt idx="93108">
                  <c:v>3.2064724999999998E-7</c:v>
                </c:pt>
                <c:pt idx="93109">
                  <c:v>3.1841253000000002E-7</c:v>
                </c:pt>
                <c:pt idx="93110">
                  <c:v>3.1619284999999999E-7</c:v>
                </c:pt>
                <c:pt idx="93111">
                  <c:v>3.1398810000000001E-7</c:v>
                </c:pt>
                <c:pt idx="93112">
                  <c:v>3.1179820000000001E-7</c:v>
                </c:pt>
                <c:pt idx="93113">
                  <c:v>3.0962306000000002E-7</c:v>
                </c:pt>
                <c:pt idx="93114">
                  <c:v>3.0746256E-7</c:v>
                </c:pt>
                <c:pt idx="93115">
                  <c:v>3.0531659999999999E-7</c:v>
                </c:pt>
                <c:pt idx="93116">
                  <c:v>3.0318511999999998E-7</c:v>
                </c:pt>
                <c:pt idx="93117">
                  <c:v>3.0106801000000002E-7</c:v>
                </c:pt>
                <c:pt idx="93118">
                  <c:v>2.9896518000000002E-7</c:v>
                </c:pt>
                <c:pt idx="93119">
                  <c:v>2.9687652000000002E-7</c:v>
                </c:pt>
                <c:pt idx="93120">
                  <c:v>2.9480198999999999E-7</c:v>
                </c:pt>
                <c:pt idx="93121">
                  <c:v>2.9274147999999998E-7</c:v>
                </c:pt>
                <c:pt idx="93122">
                  <c:v>2.9069486000000002E-7</c:v>
                </c:pt>
                <c:pt idx="93123">
                  <c:v>2.8866208000000002E-7</c:v>
                </c:pt>
                <c:pt idx="93124">
                  <c:v>2.8664306000000001E-7</c:v>
                </c:pt>
                <c:pt idx="93125">
                  <c:v>2.8463767999999999E-7</c:v>
                </c:pt>
                <c:pt idx="93126">
                  <c:v>2.8264589000000003E-7</c:v>
                </c:pt>
                <c:pt idx="93127">
                  <c:v>2.8066755999999997E-7</c:v>
                </c:pt>
                <c:pt idx="93128">
                  <c:v>2.7870265999999999E-7</c:v>
                </c:pt>
                <c:pt idx="93129">
                  <c:v>2.7675104999999998E-7</c:v>
                </c:pt>
                <c:pt idx="93130">
                  <c:v>2.7481266000000002E-7</c:v>
                </c:pt>
                <c:pt idx="93131">
                  <c:v>2.7288740999999998E-7</c:v>
                </c:pt>
                <c:pt idx="93132">
                  <c:v>2.7097521999999998E-7</c:v>
                </c:pt>
                <c:pt idx="93133">
                  <c:v>2.6907600000000002E-7</c:v>
                </c:pt>
                <c:pt idx="93134">
                  <c:v>2.6718968E-7</c:v>
                </c:pt>
                <c:pt idx="93135">
                  <c:v>2.6531615000000001E-7</c:v>
                </c:pt>
                <c:pt idx="93136">
                  <c:v>2.6345535000000002E-7</c:v>
                </c:pt>
                <c:pt idx="93137">
                  <c:v>2.6160716999999998E-7</c:v>
                </c:pt>
                <c:pt idx="93138">
                  <c:v>2.5977155000000001E-7</c:v>
                </c:pt>
                <c:pt idx="93139">
                  <c:v>2.5794841000000001E-7</c:v>
                </c:pt>
                <c:pt idx="93140">
                  <c:v>2.5613766999999998E-7</c:v>
                </c:pt>
                <c:pt idx="93141">
                  <c:v>2.5433923E-7</c:v>
                </c:pt>
                <c:pt idx="93142">
                  <c:v>2.5255303999999998E-7</c:v>
                </c:pt>
                <c:pt idx="93143">
                  <c:v>2.5077897999999998E-7</c:v>
                </c:pt>
                <c:pt idx="93144">
                  <c:v>2.4901703000000002E-7</c:v>
                </c:pt>
                <c:pt idx="93145">
                  <c:v>2.4726708000000001E-7</c:v>
                </c:pt>
                <c:pt idx="93146">
                  <c:v>2.4552904000000001E-7</c:v>
                </c:pt>
                <c:pt idx="93147">
                  <c:v>2.4380283999999998E-7</c:v>
                </c:pt>
                <c:pt idx="93148">
                  <c:v>2.4208842000000001E-7</c:v>
                </c:pt>
                <c:pt idx="93149">
                  <c:v>2.4038567000000001E-7</c:v>
                </c:pt>
                <c:pt idx="93150">
                  <c:v>2.3869455000000002E-7</c:v>
                </c:pt>
                <c:pt idx="93151">
                  <c:v>2.3701496E-7</c:v>
                </c:pt>
                <c:pt idx="93152">
                  <c:v>2.3534682999999999E-7</c:v>
                </c:pt>
                <c:pt idx="93153">
                  <c:v>2.3369009000000001E-7</c:v>
                </c:pt>
                <c:pt idx="93154">
                  <c:v>2.3204466E-7</c:v>
                </c:pt>
                <c:pt idx="93155">
                  <c:v>2.3041046000000001E-7</c:v>
                </c:pt>
                <c:pt idx="93156">
                  <c:v>2.2878742999999999E-7</c:v>
                </c:pt>
                <c:pt idx="93157">
                  <c:v>2.2717549E-7</c:v>
                </c:pt>
                <c:pt idx="93158">
                  <c:v>2.2557457999999999E-7</c:v>
                </c:pt>
                <c:pt idx="93159">
                  <c:v>2.2398460999999999E-7</c:v>
                </c:pt>
                <c:pt idx="93160">
                  <c:v>2.2240553E-7</c:v>
                </c:pt>
                <c:pt idx="93161">
                  <c:v>2.2083726E-7</c:v>
                </c:pt>
                <c:pt idx="93162">
                  <c:v>2.1927972999999999E-7</c:v>
                </c:pt>
                <c:pt idx="93163">
                  <c:v>2.1773286E-7</c:v>
                </c:pt>
                <c:pt idx="93164">
                  <c:v>2.1619659999999999E-7</c:v>
                </c:pt>
                <c:pt idx="93165">
                  <c:v>2.1467086E-7</c:v>
                </c:pt>
                <c:pt idx="93166">
                  <c:v>2.1315559E-7</c:v>
                </c:pt>
                <c:pt idx="93167">
                  <c:v>2.1165069999999999E-7</c:v>
                </c:pt>
                <c:pt idx="93168">
                  <c:v>2.1015612999999999E-7</c:v>
                </c:pt>
                <c:pt idx="93169">
                  <c:v>2.0867181E-7</c:v>
                </c:pt>
                <c:pt idx="93170">
                  <c:v>2.0719766999999999E-7</c:v>
                </c:pt>
                <c:pt idx="93171">
                  <c:v>2.0573364E-7</c:v>
                </c:pt>
                <c:pt idx="93172">
                  <c:v>2.0427966000000001E-7</c:v>
                </c:pt>
                <c:pt idx="93173">
                  <c:v>2.0283565999999999E-7</c:v>
                </c:pt>
                <c:pt idx="93174">
                  <c:v>2.0140158999999999E-7</c:v>
                </c:pt>
                <c:pt idx="93175">
                  <c:v>1.9997736E-7</c:v>
                </c:pt>
                <c:pt idx="93176">
                  <c:v>1.9856292999999999E-7</c:v>
                </c:pt>
                <c:pt idx="93177">
                  <c:v>1.9715822E-7</c:v>
                </c:pt>
                <c:pt idx="93178">
                  <c:v>1.9576316E-7</c:v>
                </c:pt>
                <c:pt idx="93179">
                  <c:v>1.9437771E-7</c:v>
                </c:pt>
                <c:pt idx="93180">
                  <c:v>1.9300177999999999E-7</c:v>
                </c:pt>
                <c:pt idx="93181">
                  <c:v>1.9163532E-7</c:v>
                </c:pt>
                <c:pt idx="93182">
                  <c:v>1.9027827E-7</c:v>
                </c:pt>
                <c:pt idx="93183">
                  <c:v>1.8893056999999999E-7</c:v>
                </c:pt>
                <c:pt idx="93184">
                  <c:v>1.8759214999999999E-7</c:v>
                </c:pt>
                <c:pt idx="93185">
                  <c:v>1.8626295000000001E-7</c:v>
                </c:pt>
                <c:pt idx="93186">
                  <c:v>1.8494291999999999E-7</c:v>
                </c:pt>
                <c:pt idx="93187">
                  <c:v>1.8363197999999999E-7</c:v>
                </c:pt>
                <c:pt idx="93188">
                  <c:v>1.8233007999999999E-7</c:v>
                </c:pt>
                <c:pt idx="93189">
                  <c:v>1.8103716999999999E-7</c:v>
                </c:pt>
                <c:pt idx="93190">
                  <c:v>1.7975316999999999E-7</c:v>
                </c:pt>
                <c:pt idx="93191">
                  <c:v>1.7847802999999999E-7</c:v>
                </c:pt>
                <c:pt idx="93192">
                  <c:v>1.7721170000000001E-7</c:v>
                </c:pt>
                <c:pt idx="93193">
                  <c:v>1.7595410999999999E-7</c:v>
                </c:pt>
                <c:pt idx="93194">
                  <c:v>1.7470521E-7</c:v>
                </c:pt>
                <c:pt idx="93195">
                  <c:v>1.7346493000000001E-7</c:v>
                </c:pt>
                <c:pt idx="93196">
                  <c:v>1.7223321E-7</c:v>
                </c:pt>
                <c:pt idx="93197">
                  <c:v>1.7101001999999999E-7</c:v>
                </c:pt>
                <c:pt idx="93198">
                  <c:v>1.6979526999999999E-7</c:v>
                </c:pt>
                <c:pt idx="93199">
                  <c:v>1.6858890999999999E-7</c:v>
                </c:pt>
                <c:pt idx="93200">
                  <c:v>1.6739091000000001E-7</c:v>
                </c:pt>
                <c:pt idx="93201">
                  <c:v>1.6620118999999999E-7</c:v>
                </c:pt>
                <c:pt idx="93202">
                  <c:v>1.650197E-7</c:v>
                </c:pt>
                <c:pt idx="93203">
                  <c:v>1.6384639000000001E-7</c:v>
                </c:pt>
                <c:pt idx="93204">
                  <c:v>1.6268120000000001E-7</c:v>
                </c:pt>
                <c:pt idx="93205">
                  <c:v>1.6152408000000001E-7</c:v>
                </c:pt>
                <c:pt idx="93206">
                  <c:v>1.6037498000000001E-7</c:v>
                </c:pt>
                <c:pt idx="93207">
                  <c:v>1.5923384999999999E-7</c:v>
                </c:pt>
                <c:pt idx="93208">
                  <c:v>1.5810061999999999E-7</c:v>
                </c:pt>
                <c:pt idx="93209">
                  <c:v>1.5697524999999999E-7</c:v>
                </c:pt>
                <c:pt idx="93210">
                  <c:v>1.5585768E-7</c:v>
                </c:pt>
                <c:pt idx="93211">
                  <c:v>1.5474787000000001E-7</c:v>
                </c:pt>
                <c:pt idx="93212">
                  <c:v>1.5364574000000001E-7</c:v>
                </c:pt>
                <c:pt idx="93213">
                  <c:v>1.5255127E-7</c:v>
                </c:pt>
                <c:pt idx="93214">
                  <c:v>1.5146439E-7</c:v>
                </c:pt>
                <c:pt idx="93215">
                  <c:v>1.5038506000000001E-7</c:v>
                </c:pt>
                <c:pt idx="93216">
                  <c:v>1.4931322000000001E-7</c:v>
                </c:pt>
                <c:pt idx="93217">
                  <c:v>1.4824883000000001E-7</c:v>
                </c:pt>
                <c:pt idx="93218">
                  <c:v>1.4719183E-7</c:v>
                </c:pt>
                <c:pt idx="93219">
                  <c:v>1.4614216999999999E-7</c:v>
                </c:pt>
                <c:pt idx="93220">
                  <c:v>1.4509982E-7</c:v>
                </c:pt>
                <c:pt idx="93221">
                  <c:v>1.4406470999999999E-7</c:v>
                </c:pt>
                <c:pt idx="93222">
                  <c:v>1.430368E-7</c:v>
                </c:pt>
                <c:pt idx="93223">
                  <c:v>1.4201604999999999E-7</c:v>
                </c:pt>
                <c:pt idx="93224">
                  <c:v>1.4100238999999999E-7</c:v>
                </c:pt>
                <c:pt idx="93225">
                  <c:v>1.3999579000000001E-7</c:v>
                </c:pt>
                <c:pt idx="93226">
                  <c:v>1.3899619999999999E-7</c:v>
                </c:pt>
                <c:pt idx="93227">
                  <c:v>1.3800357E-7</c:v>
                </c:pt>
                <c:pt idx="93228">
                  <c:v>1.3701785E-7</c:v>
                </c:pt>
                <c:pt idx="93229">
                  <c:v>1.3603899000000001E-7</c:v>
                </c:pt>
                <c:pt idx="93230">
                  <c:v>1.3506695E-7</c:v>
                </c:pt>
                <c:pt idx="93231">
                  <c:v>1.3410169999999999E-7</c:v>
                </c:pt>
                <c:pt idx="93232">
                  <c:v>1.3314317E-7</c:v>
                </c:pt>
                <c:pt idx="93233">
                  <c:v>1.3219133E-7</c:v>
                </c:pt>
                <c:pt idx="93234">
                  <c:v>1.3124613E-7</c:v>
                </c:pt>
                <c:pt idx="93235">
                  <c:v>1.3030751E-7</c:v>
                </c:pt>
                <c:pt idx="93236">
                  <c:v>1.2937545E-7</c:v>
                </c:pt>
                <c:pt idx="93237">
                  <c:v>1.284499E-7</c:v>
                </c:pt>
                <c:pt idx="93238">
                  <c:v>1.2753081E-7</c:v>
                </c:pt>
                <c:pt idx="93239">
                  <c:v>1.2661813E-7</c:v>
                </c:pt>
                <c:pt idx="93240">
                  <c:v>1.2571184000000001E-7</c:v>
                </c:pt>
                <c:pt idx="93241">
                  <c:v>1.2481188000000001E-7</c:v>
                </c:pt>
                <c:pt idx="93242">
                  <c:v>1.239182E-7</c:v>
                </c:pt>
                <c:pt idx="93243">
                  <c:v>1.2303075999999999E-7</c:v>
                </c:pt>
                <c:pt idx="93244">
                  <c:v>1.2214953000000001E-7</c:v>
                </c:pt>
                <c:pt idx="93245">
                  <c:v>1.2127445E-7</c:v>
                </c:pt>
                <c:pt idx="93246">
                  <c:v>1.2040550000000001E-7</c:v>
                </c:pt>
                <c:pt idx="93247">
                  <c:v>1.1954263000000001E-7</c:v>
                </c:pt>
                <c:pt idx="93248">
                  <c:v>1.186858E-7</c:v>
                </c:pt>
                <c:pt idx="93249">
                  <c:v>1.1783496E-7</c:v>
                </c:pt>
                <c:pt idx="93250">
                  <c:v>1.1699007000000001E-7</c:v>
                </c:pt>
                <c:pt idx="93251">
                  <c:v>1.1615109E-7</c:v>
                </c:pt>
                <c:pt idx="93252">
                  <c:v>1.15318E-7</c:v>
                </c:pt>
                <c:pt idx="93253">
                  <c:v>1.1449074E-7</c:v>
                </c:pt>
                <c:pt idx="93254">
                  <c:v>1.1366927E-7</c:v>
                </c:pt>
                <c:pt idx="93255">
                  <c:v>1.1285357E-7</c:v>
                </c:pt>
                <c:pt idx="93256">
                  <c:v>1.1204359E-7</c:v>
                </c:pt>
                <c:pt idx="93257">
                  <c:v>1.1123928E-7</c:v>
                </c:pt>
                <c:pt idx="93258">
                  <c:v>1.1044062E-7</c:v>
                </c:pt>
                <c:pt idx="93259">
                  <c:v>1.0964755E-7</c:v>
                </c:pt>
                <c:pt idx="93260">
                  <c:v>1.0886005000000001E-7</c:v>
                </c:pt>
                <c:pt idx="93261">
                  <c:v>1.0807808E-7</c:v>
                </c:pt>
                <c:pt idx="93262">
                  <c:v>1.0730159E-7</c:v>
                </c:pt>
                <c:pt idx="93263">
                  <c:v>1.0653055E-7</c:v>
                </c:pt>
                <c:pt idx="93264">
                  <c:v>1.0576493000000001E-7</c:v>
                </c:pt>
                <c:pt idx="93265">
                  <c:v>1.0500467E-7</c:v>
                </c:pt>
                <c:pt idx="93266">
                  <c:v>1.0424976E-7</c:v>
                </c:pt>
                <c:pt idx="93267">
                  <c:v>1.0350016000000001E-7</c:v>
                </c:pt>
                <c:pt idx="93268">
                  <c:v>1.0275583E-7</c:v>
                </c:pt>
                <c:pt idx="93269">
                  <c:v>1.0201672E-7</c:v>
                </c:pt>
                <c:pt idx="93270">
                  <c:v>1.0128280999999999E-7</c:v>
                </c:pt>
                <c:pt idx="93271">
                  <c:v>1.0055405E-7</c:v>
                </c:pt>
                <c:pt idx="93272">
                  <c:v>9.9830423E-8</c:v>
                </c:pt>
                <c:pt idx="93273">
                  <c:v>9.9111879999999996E-8</c:v>
                </c:pt>
                <c:pt idx="93274">
                  <c:v>9.8398394999999996E-8</c:v>
                </c:pt>
                <c:pt idx="93275">
                  <c:v>9.7689933999999995E-8</c:v>
                </c:pt>
                <c:pt idx="93276">
                  <c:v>9.6986453999999998E-8</c:v>
                </c:pt>
                <c:pt idx="93277">
                  <c:v>9.6287926999999995E-8</c:v>
                </c:pt>
                <c:pt idx="93278">
                  <c:v>9.5594324E-8</c:v>
                </c:pt>
                <c:pt idx="93279">
                  <c:v>9.4905602000000002E-8</c:v>
                </c:pt>
                <c:pt idx="93280">
                  <c:v>9.4221733000000006E-8</c:v>
                </c:pt>
                <c:pt idx="93281">
                  <c:v>9.3542681E-8</c:v>
                </c:pt>
                <c:pt idx="93282">
                  <c:v>9.2868419000000006E-8</c:v>
                </c:pt>
                <c:pt idx="93283">
                  <c:v>9.2198909999999995E-8</c:v>
                </c:pt>
                <c:pt idx="93284">
                  <c:v>9.1534118999999999E-8</c:v>
                </c:pt>
                <c:pt idx="93285">
                  <c:v>9.0874010999999997E-8</c:v>
                </c:pt>
                <c:pt idx="93286">
                  <c:v>9.0218562999999998E-8</c:v>
                </c:pt>
                <c:pt idx="93287">
                  <c:v>8.9567735000000003E-8</c:v>
                </c:pt>
                <c:pt idx="93288">
                  <c:v>8.8921503000000004E-8</c:v>
                </c:pt>
                <c:pt idx="93289">
                  <c:v>8.8279825999999998E-8</c:v>
                </c:pt>
                <c:pt idx="93290">
                  <c:v>8.7642681999999997E-8</c:v>
                </c:pt>
                <c:pt idx="93291">
                  <c:v>8.7010036999999998E-8</c:v>
                </c:pt>
                <c:pt idx="93292">
                  <c:v>8.6381852999999995E-8</c:v>
                </c:pt>
                <c:pt idx="93293">
                  <c:v>8.5758109999999995E-8</c:v>
                </c:pt>
                <c:pt idx="93294">
                  <c:v>8.5138771999999999E-8</c:v>
                </c:pt>
                <c:pt idx="93295">
                  <c:v>8.4523812000000003E-8</c:v>
                </c:pt>
                <c:pt idx="93296">
                  <c:v>8.3913193000000004E-8</c:v>
                </c:pt>
                <c:pt idx="93297">
                  <c:v>8.3306894000000005E-8</c:v>
                </c:pt>
                <c:pt idx="93298">
                  <c:v>8.2704878999999996E-8</c:v>
                </c:pt>
                <c:pt idx="93299">
                  <c:v>8.2107120999999998E-8</c:v>
                </c:pt>
                <c:pt idx="93300">
                  <c:v>8.1513590999999997E-8</c:v>
                </c:pt>
                <c:pt idx="93301">
                  <c:v>8.0924259000000004E-8</c:v>
                </c:pt>
                <c:pt idx="93302">
                  <c:v>8.0339099000000004E-8</c:v>
                </c:pt>
                <c:pt idx="93303">
                  <c:v>7.9758080999999995E-8</c:v>
                </c:pt>
                <c:pt idx="93304">
                  <c:v>7.9181177000000006E-8</c:v>
                </c:pt>
                <c:pt idx="93305">
                  <c:v>7.8608359000000003E-8</c:v>
                </c:pt>
                <c:pt idx="93306">
                  <c:v>7.8039591000000001E-8</c:v>
                </c:pt>
                <c:pt idx="93307">
                  <c:v>7.7474859000000002E-8</c:v>
                </c:pt>
                <c:pt idx="93308">
                  <c:v>7.6914126999999994E-8</c:v>
                </c:pt>
                <c:pt idx="93309">
                  <c:v>7.6357366999999995E-8</c:v>
                </c:pt>
                <c:pt idx="93310">
                  <c:v>7.5804550000000005E-8</c:v>
                </c:pt>
                <c:pt idx="93311">
                  <c:v>7.5255649000000006E-8</c:v>
                </c:pt>
                <c:pt idx="93312">
                  <c:v>7.4710640999999995E-8</c:v>
                </c:pt>
                <c:pt idx="93313">
                  <c:v>7.4169499000000004E-8</c:v>
                </c:pt>
                <c:pt idx="93314">
                  <c:v>7.3632193999999996E-8</c:v>
                </c:pt>
                <c:pt idx="93315">
                  <c:v>7.3098703999999997E-8</c:v>
                </c:pt>
                <c:pt idx="93316">
                  <c:v>7.2568993999999998E-8</c:v>
                </c:pt>
                <c:pt idx="93317">
                  <c:v>7.2043051000000005E-8</c:v>
                </c:pt>
                <c:pt idx="93318">
                  <c:v>7.1520837E-8</c:v>
                </c:pt>
                <c:pt idx="93319">
                  <c:v>7.1002325999999994E-8</c:v>
                </c:pt>
                <c:pt idx="93320">
                  <c:v>7.0487494999999997E-8</c:v>
                </c:pt>
                <c:pt idx="93321">
                  <c:v>6.9976322999999998E-8</c:v>
                </c:pt>
                <c:pt idx="93322">
                  <c:v>6.9468783000000005E-8</c:v>
                </c:pt>
                <c:pt idx="93323">
                  <c:v>6.8964852000000002E-8</c:v>
                </c:pt>
                <c:pt idx="93324">
                  <c:v>6.8464502000000005E-8</c:v>
                </c:pt>
                <c:pt idx="93325">
                  <c:v>6.7967704000000002E-8</c:v>
                </c:pt>
                <c:pt idx="93326">
                  <c:v>6.7474438E-8</c:v>
                </c:pt>
                <c:pt idx="93327">
                  <c:v>6.6984683000000002E-8</c:v>
                </c:pt>
                <c:pt idx="93328">
                  <c:v>6.6498409000000006E-8</c:v>
                </c:pt>
                <c:pt idx="93329">
                  <c:v>6.6015595E-8</c:v>
                </c:pt>
                <c:pt idx="93330">
                  <c:v>6.5536213000000004E-8</c:v>
                </c:pt>
                <c:pt idx="93331">
                  <c:v>6.5060234999999994E-8</c:v>
                </c:pt>
                <c:pt idx="93332">
                  <c:v>6.4587645000000005E-8</c:v>
                </c:pt>
                <c:pt idx="93333">
                  <c:v>6.4118423999999995E-8</c:v>
                </c:pt>
                <c:pt idx="93334">
                  <c:v>6.3652543000000004E-8</c:v>
                </c:pt>
                <c:pt idx="93335">
                  <c:v>6.3189979000000002E-8</c:v>
                </c:pt>
                <c:pt idx="93336">
                  <c:v>6.2730706E-8</c:v>
                </c:pt>
                <c:pt idx="93337">
                  <c:v>6.2274708000000006E-8</c:v>
                </c:pt>
                <c:pt idx="93338">
                  <c:v>6.1821956999999999E-8</c:v>
                </c:pt>
                <c:pt idx="93339">
                  <c:v>6.1372431999999994E-8</c:v>
                </c:pt>
                <c:pt idx="93340">
                  <c:v>6.0926111999999995E-8</c:v>
                </c:pt>
                <c:pt idx="93341">
                  <c:v>6.0482968000000003E-8</c:v>
                </c:pt>
                <c:pt idx="93342">
                  <c:v>6.0042986000000006E-8</c:v>
                </c:pt>
                <c:pt idx="93343">
                  <c:v>5.9606137000000005E-8</c:v>
                </c:pt>
                <c:pt idx="93344">
                  <c:v>5.9172407000000003E-8</c:v>
                </c:pt>
                <c:pt idx="93345">
                  <c:v>5.8741769E-8</c:v>
                </c:pt>
                <c:pt idx="93346">
                  <c:v>5.8314202999999997E-8</c:v>
                </c:pt>
                <c:pt idx="93347">
                  <c:v>5.7889685999999997E-8</c:v>
                </c:pt>
                <c:pt idx="93348">
                  <c:v>5.7468199000000003E-8</c:v>
                </c:pt>
                <c:pt idx="93349">
                  <c:v>5.7049720999999998E-8</c:v>
                </c:pt>
                <c:pt idx="93350">
                  <c:v>5.6634231999999997E-8</c:v>
                </c:pt>
                <c:pt idx="93351">
                  <c:v>5.6221707999999998E-8</c:v>
                </c:pt>
                <c:pt idx="93352">
                  <c:v>5.5812129999999999E-8</c:v>
                </c:pt>
                <c:pt idx="93353">
                  <c:v>5.5405479000000003E-8</c:v>
                </c:pt>
                <c:pt idx="93354">
                  <c:v>5.5001731000000002E-8</c:v>
                </c:pt>
                <c:pt idx="93355">
                  <c:v>5.4600867999999998E-8</c:v>
                </c:pt>
                <c:pt idx="93356">
                  <c:v>5.4202871999999998E-8</c:v>
                </c:pt>
                <c:pt idx="93357">
                  <c:v>5.3807717E-8</c:v>
                </c:pt>
                <c:pt idx="93358">
                  <c:v>5.3415387999999997E-8</c:v>
                </c:pt>
                <c:pt idx="93359">
                  <c:v>5.3025865000000001E-8</c:v>
                </c:pt>
                <c:pt idx="93360">
                  <c:v>5.2639127000000003E-8</c:v>
                </c:pt>
                <c:pt idx="93361">
                  <c:v>5.2255153E-8</c:v>
                </c:pt>
                <c:pt idx="93362">
                  <c:v>5.1873928999999999E-8</c:v>
                </c:pt>
                <c:pt idx="93363">
                  <c:v>5.1495433999999998E-8</c:v>
                </c:pt>
                <c:pt idx="93364">
                  <c:v>5.1119649000000001E-8</c:v>
                </c:pt>
                <c:pt idx="93365">
                  <c:v>5.0746554000000001E-8</c:v>
                </c:pt>
                <c:pt idx="93366">
                  <c:v>5.0376130000000002E-8</c:v>
                </c:pt>
                <c:pt idx="93367">
                  <c:v>5.0008360000000002E-8</c:v>
                </c:pt>
                <c:pt idx="93368">
                  <c:v>4.9643222999999998E-8</c:v>
                </c:pt>
                <c:pt idx="93369">
                  <c:v>4.92807E-8</c:v>
                </c:pt>
                <c:pt idx="93370">
                  <c:v>4.8920775000000003E-8</c:v>
                </c:pt>
                <c:pt idx="93371">
                  <c:v>4.8563428999999997E-8</c:v>
                </c:pt>
                <c:pt idx="93372">
                  <c:v>4.8208643999999997E-8</c:v>
                </c:pt>
                <c:pt idx="93373">
                  <c:v>4.7856403000000001E-8</c:v>
                </c:pt>
                <c:pt idx="93374">
                  <c:v>4.7506688000000003E-8</c:v>
                </c:pt>
                <c:pt idx="93375">
                  <c:v>4.7159482E-8</c:v>
                </c:pt>
                <c:pt idx="93376">
                  <c:v>4.6814762000000003E-8</c:v>
                </c:pt>
                <c:pt idx="93377">
                  <c:v>4.6472518000000001E-8</c:v>
                </c:pt>
                <c:pt idx="93378">
                  <c:v>4.613273E-8</c:v>
                </c:pt>
                <c:pt idx="93379">
                  <c:v>4.5795378000000002E-8</c:v>
                </c:pt>
                <c:pt idx="93380">
                  <c:v>4.5460446000000001E-8</c:v>
                </c:pt>
                <c:pt idx="93381">
                  <c:v>4.5127919000000003E-8</c:v>
                </c:pt>
                <c:pt idx="93382">
                  <c:v>4.4797776000000003E-8</c:v>
                </c:pt>
                <c:pt idx="93383">
                  <c:v>4.4470006000000002E-8</c:v>
                </c:pt>
                <c:pt idx="93384">
                  <c:v>4.4144591999999998E-8</c:v>
                </c:pt>
                <c:pt idx="93385">
                  <c:v>4.3821511999999997E-8</c:v>
                </c:pt>
                <c:pt idx="93386">
                  <c:v>4.3500754999999998E-8</c:v>
                </c:pt>
                <c:pt idx="93387">
                  <c:v>4.3182299999999999E-8</c:v>
                </c:pt>
                <c:pt idx="93388">
                  <c:v>4.2866133999999998E-8</c:v>
                </c:pt>
                <c:pt idx="93389">
                  <c:v>4.2552240999999997E-8</c:v>
                </c:pt>
                <c:pt idx="93390">
                  <c:v>4.2240604E-8</c:v>
                </c:pt>
                <c:pt idx="93391">
                  <c:v>4.1931205000000003E-8</c:v>
                </c:pt>
                <c:pt idx="93392">
                  <c:v>4.1624034E-8</c:v>
                </c:pt>
                <c:pt idx="93393">
                  <c:v>4.1319073000000001E-8</c:v>
                </c:pt>
                <c:pt idx="93394">
                  <c:v>4.1016303000000002E-8</c:v>
                </c:pt>
                <c:pt idx="93395">
                  <c:v>4.0715712E-8</c:v>
                </c:pt>
                <c:pt idx="93396">
                  <c:v>4.0417284000000002E-8</c:v>
                </c:pt>
                <c:pt idx="93397">
                  <c:v>4.0121004999999997E-8</c:v>
                </c:pt>
                <c:pt idx="93398">
                  <c:v>3.9826857999999998E-8</c:v>
                </c:pt>
                <c:pt idx="93399">
                  <c:v>3.9534828999999998E-8</c:v>
                </c:pt>
                <c:pt idx="93400">
                  <c:v>3.9244902E-8</c:v>
                </c:pt>
                <c:pt idx="93401">
                  <c:v>3.8957062000000003E-8</c:v>
                </c:pt>
                <c:pt idx="93402">
                  <c:v>3.8671295000000001E-8</c:v>
                </c:pt>
                <c:pt idx="93403">
                  <c:v>3.8387586E-8</c:v>
                </c:pt>
                <c:pt idx="93404">
                  <c:v>3.8105919999999998E-8</c:v>
                </c:pt>
                <c:pt idx="93405">
                  <c:v>3.7826286000000003E-8</c:v>
                </c:pt>
                <c:pt idx="93406">
                  <c:v>3.7548666E-8</c:v>
                </c:pt>
                <c:pt idx="93407">
                  <c:v>3.7273046999999997E-8</c:v>
                </c:pt>
                <c:pt idx="93408">
                  <c:v>3.6999413000000002E-8</c:v>
                </c:pt>
                <c:pt idx="93409">
                  <c:v>3.6727755000000001E-8</c:v>
                </c:pt>
                <c:pt idx="93410">
                  <c:v>3.6458053999999999E-8</c:v>
                </c:pt>
                <c:pt idx="93411">
                  <c:v>3.6190301000000002E-8</c:v>
                </c:pt>
                <c:pt idx="93412">
                  <c:v>3.5924475999999997E-8</c:v>
                </c:pt>
                <c:pt idx="93413">
                  <c:v>3.5660569999999999E-8</c:v>
                </c:pt>
                <c:pt idx="93414">
                  <c:v>3.5398567999999999E-8</c:v>
                </c:pt>
                <c:pt idx="93415">
                  <c:v>3.5138456E-8</c:v>
                </c:pt>
                <c:pt idx="93416">
                  <c:v>3.4880223E-8</c:v>
                </c:pt>
                <c:pt idx="93417">
                  <c:v>3.4623856E-8</c:v>
                </c:pt>
                <c:pt idx="93418">
                  <c:v>3.4369339E-8</c:v>
                </c:pt>
                <c:pt idx="93419">
                  <c:v>3.4116659999999998E-8</c:v>
                </c:pt>
                <c:pt idx="93420">
                  <c:v>3.3865803E-8</c:v>
                </c:pt>
                <c:pt idx="93421">
                  <c:v>3.3616757000000001E-8</c:v>
                </c:pt>
                <c:pt idx="93422">
                  <c:v>3.3369513000000001E-8</c:v>
                </c:pt>
                <c:pt idx="93423">
                  <c:v>3.3124055999999997E-8</c:v>
                </c:pt>
                <c:pt idx="93424">
                  <c:v>3.2880372E-8</c:v>
                </c:pt>
                <c:pt idx="93425">
                  <c:v>3.2638450000000002E-8</c:v>
                </c:pt>
                <c:pt idx="93426">
                  <c:v>3.2398275999999999E-8</c:v>
                </c:pt>
                <c:pt idx="93427">
                  <c:v>3.2159839000000003E-8</c:v>
                </c:pt>
                <c:pt idx="93428">
                  <c:v>3.1923124999999998E-8</c:v>
                </c:pt>
                <c:pt idx="93429">
                  <c:v>3.1688123999999999E-8</c:v>
                </c:pt>
                <c:pt idx="93430">
                  <c:v>3.1454825E-8</c:v>
                </c:pt>
                <c:pt idx="93431">
                  <c:v>3.1223212000000002E-8</c:v>
                </c:pt>
                <c:pt idx="93432">
                  <c:v>3.0993276999999997E-8</c:v>
                </c:pt>
                <c:pt idx="93433">
                  <c:v>3.0765005000000003E-8</c:v>
                </c:pt>
                <c:pt idx="93434">
                  <c:v>3.0538384000000002E-8</c:v>
                </c:pt>
                <c:pt idx="93435">
                  <c:v>3.0313405000000002E-8</c:v>
                </c:pt>
                <c:pt idx="93436">
                  <c:v>3.0090053E-8</c:v>
                </c:pt>
                <c:pt idx="93437">
                  <c:v>2.9868321E-8</c:v>
                </c:pt>
                <c:pt idx="93438">
                  <c:v>2.9648195000000001E-8</c:v>
                </c:pt>
                <c:pt idx="93439">
                  <c:v>2.9429662000000001E-8</c:v>
                </c:pt>
                <c:pt idx="93440">
                  <c:v>2.9212711999999999E-8</c:v>
                </c:pt>
                <c:pt idx="93441">
                  <c:v>2.8997333999999999E-8</c:v>
                </c:pt>
                <c:pt idx="93442">
                  <c:v>2.8783518E-8</c:v>
                </c:pt>
                <c:pt idx="93443">
                  <c:v>2.8571249999999999E-8</c:v>
                </c:pt>
                <c:pt idx="93444">
                  <c:v>2.8360522999999998E-8</c:v>
                </c:pt>
                <c:pt idx="93445">
                  <c:v>2.8151322999999999E-8</c:v>
                </c:pt>
                <c:pt idx="93446">
                  <c:v>2.794364E-8</c:v>
                </c:pt>
                <c:pt idx="93447">
                  <c:v>2.7737464000000001E-8</c:v>
                </c:pt>
                <c:pt idx="93448">
                  <c:v>2.7532782999999999E-8</c:v>
                </c:pt>
                <c:pt idx="93449">
                  <c:v>2.7329587000000001E-8</c:v>
                </c:pt>
                <c:pt idx="93450">
                  <c:v>2.7127866E-8</c:v>
                </c:pt>
                <c:pt idx="93451">
                  <c:v>2.6927608999999999E-8</c:v>
                </c:pt>
                <c:pt idx="93452">
                  <c:v>2.6728804000000001E-8</c:v>
                </c:pt>
                <c:pt idx="93453">
                  <c:v>2.6531442E-8</c:v>
                </c:pt>
                <c:pt idx="93454">
                  <c:v>2.6335512999999999E-8</c:v>
                </c:pt>
                <c:pt idx="93455">
                  <c:v>2.6141008000000002E-8</c:v>
                </c:pt>
                <c:pt idx="93456">
                  <c:v>2.5947914000000001E-8</c:v>
                </c:pt>
                <c:pt idx="93457">
                  <c:v>2.5756222E-8</c:v>
                </c:pt>
                <c:pt idx="93458">
                  <c:v>2.5565923000000001E-8</c:v>
                </c:pt>
                <c:pt idx="93459">
                  <c:v>2.5377006999999998E-8</c:v>
                </c:pt>
                <c:pt idx="93460">
                  <c:v>2.5189465000000001E-8</c:v>
                </c:pt>
                <c:pt idx="93461">
                  <c:v>2.5003285E-8</c:v>
                </c:pt>
                <c:pt idx="93462">
                  <c:v>2.4818458000000001E-8</c:v>
                </c:pt>
                <c:pt idx="93463">
                  <c:v>2.4634975000000001E-8</c:v>
                </c:pt>
                <c:pt idx="93464">
                  <c:v>2.4452826000000001E-8</c:v>
                </c:pt>
                <c:pt idx="93465">
                  <c:v>2.4272001000000001E-8</c:v>
                </c:pt>
                <c:pt idx="93466">
                  <c:v>2.4092492E-8</c:v>
                </c:pt>
                <c:pt idx="93467">
                  <c:v>2.3914289000000001E-8</c:v>
                </c:pt>
                <c:pt idx="93468">
                  <c:v>2.3737381999999999E-8</c:v>
                </c:pt>
                <c:pt idx="93469">
                  <c:v>2.3561762E-8</c:v>
                </c:pt>
                <c:pt idx="93470">
                  <c:v>2.3387420000000001E-8</c:v>
                </c:pt>
                <c:pt idx="93471">
                  <c:v>2.3214348E-8</c:v>
                </c:pt>
                <c:pt idx="93472">
                  <c:v>2.3042535000000001E-8</c:v>
                </c:pt>
                <c:pt idx="93473">
                  <c:v>2.2871972999999999E-8</c:v>
                </c:pt>
                <c:pt idx="93474">
                  <c:v>2.2702652E-8</c:v>
                </c:pt>
                <c:pt idx="93475">
                  <c:v>2.2534564E-8</c:v>
                </c:pt>
                <c:pt idx="93476">
                  <c:v>2.2367700999999999E-8</c:v>
                </c:pt>
                <c:pt idx="93477">
                  <c:v>2.2202054E-8</c:v>
                </c:pt>
                <c:pt idx="93478">
                  <c:v>2.2037613000000001E-8</c:v>
                </c:pt>
                <c:pt idx="93479">
                  <c:v>2.1874371E-8</c:v>
                </c:pt>
                <c:pt idx="93480">
                  <c:v>2.1712317000000001E-8</c:v>
                </c:pt>
                <c:pt idx="93481">
                  <c:v>2.1551444999999998E-8</c:v>
                </c:pt>
                <c:pt idx="93482">
                  <c:v>2.1391744999999999E-8</c:v>
                </c:pt>
                <c:pt idx="93483">
                  <c:v>2.1233211E-8</c:v>
                </c:pt>
                <c:pt idx="93484">
                  <c:v>2.1075830999999999E-8</c:v>
                </c:pt>
                <c:pt idx="93485">
                  <c:v>2.09196E-8</c:v>
                </c:pt>
                <c:pt idx="93486">
                  <c:v>2.0764508E-8</c:v>
                </c:pt>
                <c:pt idx="93487">
                  <c:v>2.0610548E-8</c:v>
                </c:pt>
                <c:pt idx="93488">
                  <c:v>2.045771E-8</c:v>
                </c:pt>
                <c:pt idx="93489">
                  <c:v>2.0305987999999999E-8</c:v>
                </c:pt>
                <c:pt idx="93490">
                  <c:v>2.0155372E-8</c:v>
                </c:pt>
                <c:pt idx="93491">
                  <c:v>2.0005857000000001E-8</c:v>
                </c:pt>
                <c:pt idx="93492">
                  <c:v>1.9857432999999999E-8</c:v>
                </c:pt>
                <c:pt idx="93493">
                  <c:v>1.9710092999999999E-8</c:v>
                </c:pt>
                <c:pt idx="93494">
                  <c:v>1.9563828E-8</c:v>
                </c:pt>
                <c:pt idx="93495">
                  <c:v>1.9418630000000001E-8</c:v>
                </c:pt>
                <c:pt idx="93496">
                  <c:v>1.9274492999999999E-8</c:v>
                </c:pt>
                <c:pt idx="93497">
                  <c:v>1.9131408999999999E-8</c:v>
                </c:pt>
                <c:pt idx="93498">
                  <c:v>1.8989370000000001E-8</c:v>
                </c:pt>
                <c:pt idx="93499">
                  <c:v>1.884837E-8</c:v>
                </c:pt>
                <c:pt idx="93500">
                  <c:v>1.87084E-8</c:v>
                </c:pt>
                <c:pt idx="93501">
                  <c:v>1.8569454000000001E-8</c:v>
                </c:pt>
                <c:pt idx="93502">
                  <c:v>1.8431520999999999E-8</c:v>
                </c:pt>
                <c:pt idx="93503">
                  <c:v>1.8294598E-8</c:v>
                </c:pt>
                <c:pt idx="93504">
                  <c:v>1.8158676E-8</c:v>
                </c:pt>
                <c:pt idx="93505">
                  <c:v>1.8023747999999999E-8</c:v>
                </c:pt>
                <c:pt idx="93506">
                  <c:v>1.7889807000000001E-8</c:v>
                </c:pt>
                <c:pt idx="93507">
                  <c:v>1.7756844999999998E-8</c:v>
                </c:pt>
                <c:pt idx="93508">
                  <c:v>1.7624856000000001E-8</c:v>
                </c:pt>
                <c:pt idx="93509">
                  <c:v>1.7493834000000001E-8</c:v>
                </c:pt>
                <c:pt idx="93510">
                  <c:v>1.7363770999999999E-8</c:v>
                </c:pt>
                <c:pt idx="93511">
                  <c:v>1.7234657999999999E-8</c:v>
                </c:pt>
                <c:pt idx="93512">
                  <c:v>1.7106489999999998E-8</c:v>
                </c:pt>
                <c:pt idx="93513">
                  <c:v>1.6979261E-8</c:v>
                </c:pt>
                <c:pt idx="93514">
                  <c:v>1.6852963E-8</c:v>
                </c:pt>
                <c:pt idx="93515">
                  <c:v>1.6727592000000002E-8</c:v>
                </c:pt>
                <c:pt idx="93516">
                  <c:v>1.6603138000000001E-8</c:v>
                </c:pt>
                <c:pt idx="93517">
                  <c:v>1.6479596E-8</c:v>
                </c:pt>
                <c:pt idx="93518">
                  <c:v>1.6356959999999999E-8</c:v>
                </c:pt>
                <c:pt idx="93519">
                  <c:v>1.6235221E-8</c:v>
                </c:pt>
                <c:pt idx="93520">
                  <c:v>1.6114374000000001E-8</c:v>
                </c:pt>
                <c:pt idx="93521">
                  <c:v>1.5994413E-8</c:v>
                </c:pt>
                <c:pt idx="93522">
                  <c:v>1.5875331000000001E-8</c:v>
                </c:pt>
                <c:pt idx="93523">
                  <c:v>1.5757121999999999E-8</c:v>
                </c:pt>
                <c:pt idx="93524">
                  <c:v>1.5639778999999999E-8</c:v>
                </c:pt>
                <c:pt idx="93525">
                  <c:v>1.5523296000000001E-8</c:v>
                </c:pt>
                <c:pt idx="93526">
                  <c:v>1.5407668000000001E-8</c:v>
                </c:pt>
                <c:pt idx="93527">
                  <c:v>1.5292889000000001E-8</c:v>
                </c:pt>
                <c:pt idx="93528">
                  <c:v>1.5178951000000001E-8</c:v>
                </c:pt>
                <c:pt idx="93529">
                  <c:v>1.5065851E-8</c:v>
                </c:pt>
                <c:pt idx="93530">
                  <c:v>1.4953580000000001E-8</c:v>
                </c:pt>
                <c:pt idx="93531">
                  <c:v>1.4842132999999999E-8</c:v>
                </c:pt>
                <c:pt idx="93532">
                  <c:v>1.4731503E-8</c:v>
                </c:pt>
                <c:pt idx="93533">
                  <c:v>1.4621685999999999E-8</c:v>
                </c:pt>
                <c:pt idx="93534">
                  <c:v>1.4512676E-8</c:v>
                </c:pt>
                <c:pt idx="93535">
                  <c:v>1.4404465E-8</c:v>
                </c:pt>
                <c:pt idx="93536">
                  <c:v>1.429705E-8</c:v>
                </c:pt>
                <c:pt idx="93537">
                  <c:v>1.4190422999999999E-8</c:v>
                </c:pt>
                <c:pt idx="93538">
                  <c:v>1.408458E-8</c:v>
                </c:pt>
                <c:pt idx="93539">
                  <c:v>1.3979514000000001E-8</c:v>
                </c:pt>
                <c:pt idx="93540">
                  <c:v>1.3875220999999999E-8</c:v>
                </c:pt>
                <c:pt idx="93541">
                  <c:v>1.3771693999999999E-8</c:v>
                </c:pt>
                <c:pt idx="93542">
                  <c:v>1.3668927E-8</c:v>
                </c:pt>
                <c:pt idx="93543">
                  <c:v>1.3566916E-8</c:v>
                </c:pt>
                <c:pt idx="93544">
                  <c:v>1.3465655E-8</c:v>
                </c:pt>
                <c:pt idx="93545">
                  <c:v>1.3365139000000001E-8</c:v>
                </c:pt>
                <c:pt idx="93546">
                  <c:v>1.3265362E-8</c:v>
                </c:pt>
                <c:pt idx="93547">
                  <c:v>1.3166318999999999E-8</c:v>
                </c:pt>
                <c:pt idx="93548">
                  <c:v>1.3068004E-8</c:v>
                </c:pt>
                <c:pt idx="93549">
                  <c:v>1.2970411E-8</c:v>
                </c:pt>
                <c:pt idx="93550">
                  <c:v>1.2873538E-8</c:v>
                </c:pt>
                <c:pt idx="93551">
                  <c:v>1.2777376E-8</c:v>
                </c:pt>
                <c:pt idx="93552">
                  <c:v>1.2681922999999999E-8</c:v>
                </c:pt>
                <c:pt idx="93553">
                  <c:v>1.2587172000000001E-8</c:v>
                </c:pt>
                <c:pt idx="93554">
                  <c:v>1.2493119E-8</c:v>
                </c:pt>
                <c:pt idx="93555">
                  <c:v>1.2399758000000001E-8</c:v>
                </c:pt>
                <c:pt idx="93556">
                  <c:v>1.2307083999999999E-8</c:v>
                </c:pt>
                <c:pt idx="93557">
                  <c:v>1.2215093E-8</c:v>
                </c:pt>
                <c:pt idx="93558">
                  <c:v>1.2123779000000001E-8</c:v>
                </c:pt>
                <c:pt idx="93559">
                  <c:v>1.2033138E-8</c:v>
                </c:pt>
                <c:pt idx="93560">
                  <c:v>1.1943164000000001E-8</c:v>
                </c:pt>
                <c:pt idx="93561">
                  <c:v>1.1853852000000001E-8</c:v>
                </c:pt>
                <c:pt idx="93562">
                  <c:v>1.1765199E-8</c:v>
                </c:pt>
                <c:pt idx="93563">
                  <c:v>1.1677199E-8</c:v>
                </c:pt>
                <c:pt idx="93564">
                  <c:v>1.1589847000000001E-8</c:v>
                </c:pt>
                <c:pt idx="93565">
                  <c:v>1.150314E-8</c:v>
                </c:pt>
                <c:pt idx="93566">
                  <c:v>1.1417072E-8</c:v>
                </c:pt>
                <c:pt idx="93567">
                  <c:v>1.1331638000000001E-8</c:v>
                </c:pt>
                <c:pt idx="93568">
                  <c:v>1.1246835E-8</c:v>
                </c:pt>
                <c:pt idx="93569">
                  <c:v>1.1162657E-8</c:v>
                </c:pt>
                <c:pt idx="93570">
                  <c:v>1.1079099E-8</c:v>
                </c:pt>
                <c:pt idx="93571">
                  <c:v>1.0996159000000001E-8</c:v>
                </c:pt>
                <c:pt idx="93572">
                  <c:v>1.091383E-8</c:v>
                </c:pt>
                <c:pt idx="93573">
                  <c:v>1.0832109000000001E-8</c:v>
                </c:pt>
                <c:pt idx="93574">
                  <c:v>1.075099E-8</c:v>
                </c:pt>
                <c:pt idx="93575">
                  <c:v>1.0670471E-8</c:v>
                </c:pt>
                <c:pt idx="93576">
                  <c:v>1.0590544999999999E-8</c:v>
                </c:pt>
                <c:pt idx="93577">
                  <c:v>1.051121E-8</c:v>
                </c:pt>
                <c:pt idx="93578">
                  <c:v>1.043246E-8</c:v>
                </c:pt>
                <c:pt idx="93579">
                  <c:v>1.0354293E-8</c:v>
                </c:pt>
                <c:pt idx="93580">
                  <c:v>1.0276701999999999E-8</c:v>
                </c:pt>
                <c:pt idx="93581">
                  <c:v>1.0199684999999999E-8</c:v>
                </c:pt>
                <c:pt idx="93582">
                  <c:v>1.0123236E-8</c:v>
                </c:pt>
                <c:pt idx="93583">
                  <c:v>1.0047352E-8</c:v>
                </c:pt>
                <c:pt idx="93584">
                  <c:v>9.9720285000000007E-9</c:v>
                </c:pt>
                <c:pt idx="93585">
                  <c:v>9.8972616999999999E-9</c:v>
                </c:pt>
                <c:pt idx="93586">
                  <c:v>9.8230472999999999E-9</c:v>
                </c:pt>
                <c:pt idx="93587">
                  <c:v>9.7493816999999994E-9</c:v>
                </c:pt>
                <c:pt idx="93588">
                  <c:v>9.6762607000000005E-9</c:v>
                </c:pt>
                <c:pt idx="93589">
                  <c:v>9.6036805000000002E-9</c:v>
                </c:pt>
                <c:pt idx="93590">
                  <c:v>9.5316368000000006E-9</c:v>
                </c:pt>
                <c:pt idx="93591">
                  <c:v>9.4601260000000005E-9</c:v>
                </c:pt>
                <c:pt idx="93592">
                  <c:v>9.3891446000000003E-9</c:v>
                </c:pt>
                <c:pt idx="93593">
                  <c:v>9.3186880000000004E-9</c:v>
                </c:pt>
                <c:pt idx="93594">
                  <c:v>9.2487528999999996E-9</c:v>
                </c:pt>
                <c:pt idx="93595">
                  <c:v>9.1793345999999998E-9</c:v>
                </c:pt>
                <c:pt idx="93596">
                  <c:v>9.1104306000000001E-9</c:v>
                </c:pt>
                <c:pt idx="93597">
                  <c:v>9.0420364999999992E-9</c:v>
                </c:pt>
                <c:pt idx="93598">
                  <c:v>8.9741484999999992E-9</c:v>
                </c:pt>
                <c:pt idx="93599">
                  <c:v>8.9067633000000006E-9</c:v>
                </c:pt>
                <c:pt idx="93600">
                  <c:v>8.8398764000000004E-9</c:v>
                </c:pt>
                <c:pt idx="93601">
                  <c:v>8.7665137000000005E-9</c:v>
                </c:pt>
                <c:pt idx="93602">
                  <c:v>8.6935090000000006E-9</c:v>
                </c:pt>
                <c:pt idx="93603">
                  <c:v>8.6208880000000006E-9</c:v>
                </c:pt>
                <c:pt idx="93604">
                  <c:v>8.5486711000000004E-9</c:v>
                </c:pt>
                <c:pt idx="93605">
                  <c:v>8.4768752000000003E-9</c:v>
                </c:pt>
                <c:pt idx="93606">
                  <c:v>8.4055154000000003E-9</c:v>
                </c:pt>
                <c:pt idx="93607">
                  <c:v>8.3346032000000008E-9</c:v>
                </c:pt>
                <c:pt idx="93608">
                  <c:v>8.2641484999999998E-9</c:v>
                </c:pt>
                <c:pt idx="93609">
                  <c:v>8.1941600000000002E-9</c:v>
                </c:pt>
                <c:pt idx="93610">
                  <c:v>8.1246441000000007E-9</c:v>
                </c:pt>
                <c:pt idx="93611">
                  <c:v>8.0556050999999993E-9</c:v>
                </c:pt>
                <c:pt idx="93612">
                  <c:v>7.9870466000000006E-9</c:v>
                </c:pt>
                <c:pt idx="93613">
                  <c:v>7.9189729999999993E-9</c:v>
                </c:pt>
                <c:pt idx="93614">
                  <c:v>7.8513861999999993E-9</c:v>
                </c:pt>
                <c:pt idx="93615">
                  <c:v>7.7842878999999995E-9</c:v>
                </c:pt>
                <c:pt idx="93616">
                  <c:v>7.7176789000000002E-9</c:v>
                </c:pt>
                <c:pt idx="93617">
                  <c:v>7.6515593999999998E-9</c:v>
                </c:pt>
                <c:pt idx="93618">
                  <c:v>7.5859301000000001E-9</c:v>
                </c:pt>
                <c:pt idx="93619">
                  <c:v>7.5207901999999993E-9</c:v>
                </c:pt>
                <c:pt idx="93620">
                  <c:v>7.4561397000000006E-9</c:v>
                </c:pt>
                <c:pt idx="93621">
                  <c:v>7.3919768000000002E-9</c:v>
                </c:pt>
                <c:pt idx="93622">
                  <c:v>7.3283011000000004E-9</c:v>
                </c:pt>
                <c:pt idx="93623">
                  <c:v>7.2651111999999999E-9</c:v>
                </c:pt>
                <c:pt idx="93624">
                  <c:v>7.2024052999999999E-9</c:v>
                </c:pt>
                <c:pt idx="93625">
                  <c:v>7.1401817999999998E-9</c:v>
                </c:pt>
                <c:pt idx="93626">
                  <c:v>7.0784386999999998E-9</c:v>
                </c:pt>
                <c:pt idx="93627">
                  <c:v>7.0171748000000004E-9</c:v>
                </c:pt>
                <c:pt idx="93628">
                  <c:v>6.9563879E-9</c:v>
                </c:pt>
                <c:pt idx="93629">
                  <c:v>6.8960757000000003E-9</c:v>
                </c:pt>
                <c:pt idx="93630">
                  <c:v>6.8362365000000001E-9</c:v>
                </c:pt>
                <c:pt idx="93631">
                  <c:v>6.7768675E-9</c:v>
                </c:pt>
                <c:pt idx="93632">
                  <c:v>6.7179666000000003E-9</c:v>
                </c:pt>
                <c:pt idx="93633">
                  <c:v>6.6595311E-9</c:v>
                </c:pt>
                <c:pt idx="93634">
                  <c:v>6.6015593000000003E-9</c:v>
                </c:pt>
                <c:pt idx="93635">
                  <c:v>6.5440480000000001E-9</c:v>
                </c:pt>
                <c:pt idx="93636">
                  <c:v>6.4869953999999998E-9</c:v>
                </c:pt>
                <c:pt idx="93637">
                  <c:v>6.4303989000000001E-9</c:v>
                </c:pt>
                <c:pt idx="93638">
                  <c:v>6.3742553E-9</c:v>
                </c:pt>
                <c:pt idx="93639">
                  <c:v>6.3185625999999997E-9</c:v>
                </c:pt>
                <c:pt idx="93640">
                  <c:v>6.2633179E-9</c:v>
                </c:pt>
                <c:pt idx="93641">
                  <c:v>6.2085180999999998E-9</c:v>
                </c:pt>
                <c:pt idx="93642">
                  <c:v>6.1541612000000001E-9</c:v>
                </c:pt>
                <c:pt idx="93643">
                  <c:v>6.1002443000000001E-9</c:v>
                </c:pt>
                <c:pt idx="93644">
                  <c:v>6.0467648999999998E-9</c:v>
                </c:pt>
                <c:pt idx="93645">
                  <c:v>5.9937201999999999E-9</c:v>
                </c:pt>
                <c:pt idx="93646">
                  <c:v>5.9411072000000003E-9</c:v>
                </c:pt>
                <c:pt idx="93647">
                  <c:v>5.8889236000000003E-9</c:v>
                </c:pt>
                <c:pt idx="93648">
                  <c:v>5.8371662999999997E-9</c:v>
                </c:pt>
                <c:pt idx="93649">
                  <c:v>5.7858327000000001E-9</c:v>
                </c:pt>
                <c:pt idx="93650">
                  <c:v>5.7349200999999999E-9</c:v>
                </c:pt>
                <c:pt idx="93651">
                  <c:v>5.6844253999999998E-9</c:v>
                </c:pt>
                <c:pt idx="93652">
                  <c:v>5.6343458999999996E-9</c:v>
                </c:pt>
                <c:pt idx="93653">
                  <c:v>5.5846793999999996E-9</c:v>
                </c:pt>
                <c:pt idx="93654">
                  <c:v>5.5354223000000002E-9</c:v>
                </c:pt>
                <c:pt idx="93655">
                  <c:v>5.4865720999999998E-9</c:v>
                </c:pt>
                <c:pt idx="93656">
                  <c:v>5.4381264000000002E-9</c:v>
                </c:pt>
                <c:pt idx="93657">
                  <c:v>5.3900822000000004E-9</c:v>
                </c:pt>
                <c:pt idx="93658">
                  <c:v>5.3424363000000001E-9</c:v>
                </c:pt>
                <c:pt idx="93659">
                  <c:v>5.2951865000000003E-9</c:v>
                </c:pt>
                <c:pt idx="93660">
                  <c:v>5.2483298000000002E-9</c:v>
                </c:pt>
                <c:pt idx="93661">
                  <c:v>5.2018634000000003E-9</c:v>
                </c:pt>
                <c:pt idx="93662">
                  <c:v>5.1557847E-9</c:v>
                </c:pt>
                <c:pt idx="93663">
                  <c:v>5.110091E-9</c:v>
                </c:pt>
                <c:pt idx="93664">
                  <c:v>5.0647797000000003E-9</c:v>
                </c:pt>
                <c:pt idx="93665">
                  <c:v>5.0198475999999998E-9</c:v>
                </c:pt>
                <c:pt idx="93666">
                  <c:v>4.9752922000000004E-9</c:v>
                </c:pt>
                <c:pt idx="93667">
                  <c:v>4.9311106000000001E-9</c:v>
                </c:pt>
                <c:pt idx="93668">
                  <c:v>4.8873003E-9</c:v>
                </c:pt>
                <c:pt idx="93669">
                  <c:v>4.8438581999999997E-9</c:v>
                </c:pt>
                <c:pt idx="93670">
                  <c:v>4.8007820000000003E-9</c:v>
                </c:pt>
                <c:pt idx="93671">
                  <c:v>4.7580685999999999E-9</c:v>
                </c:pt>
                <c:pt idx="93672">
                  <c:v>4.7157158000000002E-9</c:v>
                </c:pt>
                <c:pt idx="93673">
                  <c:v>4.6737204999999996E-9</c:v>
                </c:pt>
                <c:pt idx="93674">
                  <c:v>4.6320804999999997E-9</c:v>
                </c:pt>
                <c:pt idx="93675">
                  <c:v>4.5907925999999996E-9</c:v>
                </c:pt>
                <c:pt idx="93676">
                  <c:v>4.5498547000000002E-9</c:v>
                </c:pt>
                <c:pt idx="93677">
                  <c:v>4.5092640999999999E-9</c:v>
                </c:pt>
                <c:pt idx="93678">
                  <c:v>4.4690176E-9</c:v>
                </c:pt>
                <c:pt idx="93679">
                  <c:v>4.4291131E-9</c:v>
                </c:pt>
                <c:pt idx="93680">
                  <c:v>4.3895477999999997E-9</c:v>
                </c:pt>
                <c:pt idx="93681">
                  <c:v>4.3503197000000002E-9</c:v>
                </c:pt>
                <c:pt idx="93682">
                  <c:v>4.3114253999999996E-9</c:v>
                </c:pt>
                <c:pt idx="93683">
                  <c:v>4.2728629999999998E-9</c:v>
                </c:pt>
                <c:pt idx="93684">
                  <c:v>4.2346290999999996E-9</c:v>
                </c:pt>
                <c:pt idx="93685">
                  <c:v>4.1967221000000002E-9</c:v>
                </c:pt>
                <c:pt idx="93686">
                  <c:v>4.1591387999999998E-9</c:v>
                </c:pt>
                <c:pt idx="93687">
                  <c:v>4.1218771000000001E-9</c:v>
                </c:pt>
                <c:pt idx="93688">
                  <c:v>4.0849342000000004E-9</c:v>
                </c:pt>
                <c:pt idx="93689">
                  <c:v>4.0483078999999998E-9</c:v>
                </c:pt>
                <c:pt idx="93690">
                  <c:v>4.0119956E-9</c:v>
                </c:pt>
                <c:pt idx="93691">
                  <c:v>3.9759950999999996E-9</c:v>
                </c:pt>
                <c:pt idx="93692">
                  <c:v>3.9403036E-9</c:v>
                </c:pt>
                <c:pt idx="93693">
                  <c:v>3.9049185999999998E-9</c:v>
                </c:pt>
                <c:pt idx="93694">
                  <c:v>3.8698377999999997E-9</c:v>
                </c:pt>
                <c:pt idx="93695">
                  <c:v>3.8350588999999998E-9</c:v>
                </c:pt>
                <c:pt idx="93696">
                  <c:v>3.8005798999999997E-9</c:v>
                </c:pt>
                <c:pt idx="93697">
                  <c:v>3.7663978999999999E-9</c:v>
                </c:pt>
                <c:pt idx="93698">
                  <c:v>3.7325106999999998E-9</c:v>
                </c:pt>
                <c:pt idx="93699">
                  <c:v>3.6989160999999999E-9</c:v>
                </c:pt>
                <c:pt idx="93700">
                  <c:v>3.6656114000000002E-9</c:v>
                </c:pt>
                <c:pt idx="93701">
                  <c:v>3.6325943999999999E-9</c:v>
                </c:pt>
                <c:pt idx="93702">
                  <c:v>3.5998631000000002E-9</c:v>
                </c:pt>
                <c:pt idx="93703">
                  <c:v>3.5674150000000001E-9</c:v>
                </c:pt>
                <c:pt idx="93704">
                  <c:v>3.5352478999999999E-9</c:v>
                </c:pt>
                <c:pt idx="93705">
                  <c:v>3.5033594E-9</c:v>
                </c:pt>
                <c:pt idx="93706">
                  <c:v>3.4717473000000001E-9</c:v>
                </c:pt>
                <c:pt idx="93707">
                  <c:v>3.4404097E-9</c:v>
                </c:pt>
                <c:pt idx="93708">
                  <c:v>3.4093441000000002E-9</c:v>
                </c:pt>
                <c:pt idx="93709">
                  <c:v>3.3785486000000001E-9</c:v>
                </c:pt>
                <c:pt idx="93710">
                  <c:v>3.3480204999999999E-9</c:v>
                </c:pt>
                <c:pt idx="93711">
                  <c:v>3.3177581000000001E-9</c:v>
                </c:pt>
                <c:pt idx="93712">
                  <c:v>3.2877589999999999E-9</c:v>
                </c:pt>
                <c:pt idx="93713">
                  <c:v>3.2580211999999999E-9</c:v>
                </c:pt>
                <c:pt idx="93714">
                  <c:v>3.2285425000000001E-9</c:v>
                </c:pt>
                <c:pt idx="93715">
                  <c:v>3.1993207999999999E-9</c:v>
                </c:pt>
                <c:pt idx="93716">
                  <c:v>3.1703539999999999E-9</c:v>
                </c:pt>
                <c:pt idx="93717">
                  <c:v>3.1416400999999999E-9</c:v>
                </c:pt>
                <c:pt idx="93718">
                  <c:v>3.1131768E-9</c:v>
                </c:pt>
                <c:pt idx="93719">
                  <c:v>3.0849623E-9</c:v>
                </c:pt>
                <c:pt idx="93720">
                  <c:v>3.0569941999999999E-9</c:v>
                </c:pt>
                <c:pt idx="93721">
                  <c:v>3.0292708000000001E-9</c:v>
                </c:pt>
                <c:pt idx="93722">
                  <c:v>3.0017898999999998E-9</c:v>
                </c:pt>
                <c:pt idx="93723">
                  <c:v>2.9745495000000001E-9</c:v>
                </c:pt>
                <c:pt idx="93724">
                  <c:v>2.947548E-9</c:v>
                </c:pt>
                <c:pt idx="93725">
                  <c:v>2.9207832000000001E-9</c:v>
                </c:pt>
                <c:pt idx="93726">
                  <c:v>2.8942531000000002E-9</c:v>
                </c:pt>
                <c:pt idx="93727">
                  <c:v>2.8679557E-9</c:v>
                </c:pt>
                <c:pt idx="93728">
                  <c:v>2.8418892000000002E-9</c:v>
                </c:pt>
                <c:pt idx="93729">
                  <c:v>2.8160516000000001E-9</c:v>
                </c:pt>
                <c:pt idx="93730">
                  <c:v>2.7904412000000001E-9</c:v>
                </c:pt>
                <c:pt idx="93731">
                  <c:v>2.7650559999999999E-9</c:v>
                </c:pt>
                <c:pt idx="93732">
                  <c:v>2.7398939000000001E-9</c:v>
                </c:pt>
                <c:pt idx="93733">
                  <c:v>2.7149531999999998E-9</c:v>
                </c:pt>
                <c:pt idx="93734">
                  <c:v>2.6902323E-9</c:v>
                </c:pt>
                <c:pt idx="93735">
                  <c:v>2.6657290000000002E-9</c:v>
                </c:pt>
                <c:pt idx="93736">
                  <c:v>2.6414417000000001E-9</c:v>
                </c:pt>
                <c:pt idx="93737">
                  <c:v>2.6173688000000001E-9</c:v>
                </c:pt>
                <c:pt idx="93738">
                  <c:v>2.5935080999999999E-9</c:v>
                </c:pt>
                <c:pt idx="93739">
                  <c:v>2.5698578999999998E-9</c:v>
                </c:pt>
                <c:pt idx="93740">
                  <c:v>2.5464166000000001E-9</c:v>
                </c:pt>
                <c:pt idx="93741">
                  <c:v>2.5231822999999999E-9</c:v>
                </c:pt>
                <c:pt idx="93742">
                  <c:v>2.5001534000000001E-9</c:v>
                </c:pt>
                <c:pt idx="93743">
                  <c:v>2.4773281E-9</c:v>
                </c:pt>
                <c:pt idx="93744">
                  <c:v>2.4547047000000001E-9</c:v>
                </c:pt>
                <c:pt idx="93745">
                  <c:v>2.4322814999999999E-9</c:v>
                </c:pt>
                <c:pt idx="93746">
                  <c:v>2.4100568000000001E-9</c:v>
                </c:pt>
                <c:pt idx="93747">
                  <c:v>2.3880289000000001E-9</c:v>
                </c:pt>
                <c:pt idx="93748">
                  <c:v>2.3661961E-9</c:v>
                </c:pt>
                <c:pt idx="93749">
                  <c:v>2.3445569999999999E-9</c:v>
                </c:pt>
                <c:pt idx="93750">
                  <c:v>2.3231097000000002E-9</c:v>
                </c:pt>
                <c:pt idx="93751">
                  <c:v>2.3018526999999999E-9</c:v>
                </c:pt>
                <c:pt idx="93752">
                  <c:v>2.2807844999999998E-9</c:v>
                </c:pt>
                <c:pt idx="93753">
                  <c:v>2.2599031999999998E-9</c:v>
                </c:pt>
                <c:pt idx="93754">
                  <c:v>2.2392075000000002E-9</c:v>
                </c:pt>
                <c:pt idx="93755">
                  <c:v>2.2186957000000001E-9</c:v>
                </c:pt>
                <c:pt idx="93756">
                  <c:v>2.1983663999999998E-9</c:v>
                </c:pt>
                <c:pt idx="93757">
                  <c:v>2.1782178000000001E-9</c:v>
                </c:pt>
                <c:pt idx="93758">
                  <c:v>2.1582487000000001E-9</c:v>
                </c:pt>
                <c:pt idx="93759">
                  <c:v>2.1384574000000001E-9</c:v>
                </c:pt>
                <c:pt idx="93760">
                  <c:v>2.1188424E-9</c:v>
                </c:pt>
                <c:pt idx="93761">
                  <c:v>2.0994021999999999E-9</c:v>
                </c:pt>
                <c:pt idx="93762">
                  <c:v>2.0801351999999999E-9</c:v>
                </c:pt>
                <c:pt idx="93763">
                  <c:v>2.0610400000000002E-9</c:v>
                </c:pt>
                <c:pt idx="93764">
                  <c:v>2.0421151000000001E-9</c:v>
                </c:pt>
                <c:pt idx="93765">
                  <c:v>2.023359E-9</c:v>
                </c:pt>
                <c:pt idx="93766">
                  <c:v>2.0047706000000001E-9</c:v>
                </c:pt>
                <c:pt idx="93767">
                  <c:v>1.9863480000000001E-9</c:v>
                </c:pt>
                <c:pt idx="93768">
                  <c:v>1.9680898999999999E-9</c:v>
                </c:pt>
                <c:pt idx="93769">
                  <c:v>1.9499951000000002E-9</c:v>
                </c:pt>
                <c:pt idx="93770">
                  <c:v>1.9320620999999999E-9</c:v>
                </c:pt>
                <c:pt idx="93771">
                  <c:v>1.9142893999999998E-9</c:v>
                </c:pt>
                <c:pt idx="93772">
                  <c:v>1.8966757E-9</c:v>
                </c:pt>
                <c:pt idx="93773">
                  <c:v>1.8792199E-9</c:v>
                </c:pt>
                <c:pt idx="93774">
                  <c:v>1.8619203E-9</c:v>
                </c:pt>
                <c:pt idx="93775">
                  <c:v>1.8447757E-9</c:v>
                </c:pt>
                <c:pt idx="93776">
                  <c:v>1.8277846000000001E-9</c:v>
                </c:pt>
                <c:pt idx="93777">
                  <c:v>1.8109457999999999E-9</c:v>
                </c:pt>
                <c:pt idx="93778">
                  <c:v>1.7942582E-9</c:v>
                </c:pt>
                <c:pt idx="93779">
                  <c:v>1.7777202E-9</c:v>
                </c:pt>
                <c:pt idx="93780">
                  <c:v>1.7613305999999999E-9</c:v>
                </c:pt>
                <c:pt idx="93781">
                  <c:v>1.7450882000000001E-9</c:v>
                </c:pt>
                <c:pt idx="93782">
                  <c:v>1.7289915999999999E-9</c:v>
                </c:pt>
                <c:pt idx="93783">
                  <c:v>1.7130396E-9</c:v>
                </c:pt>
                <c:pt idx="93784">
                  <c:v>1.6972309E-9</c:v>
                </c:pt>
                <c:pt idx="93785">
                  <c:v>1.6815643000000001E-9</c:v>
                </c:pt>
                <c:pt idx="93786">
                  <c:v>1.6660385999999999E-9</c:v>
                </c:pt>
                <c:pt idx="93787">
                  <c:v>1.6506526000000001E-9</c:v>
                </c:pt>
                <c:pt idx="93788">
                  <c:v>1.6354050999999999E-9</c:v>
                </c:pt>
                <c:pt idx="93789">
                  <c:v>1.6202948999999999E-9</c:v>
                </c:pt>
                <c:pt idx="93790">
                  <c:v>1.6053208E-9</c:v>
                </c:pt>
                <c:pt idx="93791">
                  <c:v>1.5904814999999999E-9</c:v>
                </c:pt>
                <c:pt idx="93792">
                  <c:v>1.5757760999999999E-9</c:v>
                </c:pt>
                <c:pt idx="93793">
                  <c:v>1.5612031999999999E-9</c:v>
                </c:pt>
                <c:pt idx="93794">
                  <c:v>1.5467617000000001E-9</c:v>
                </c:pt>
                <c:pt idx="93795">
                  <c:v>1.5324505E-9</c:v>
                </c:pt>
                <c:pt idx="93796">
                  <c:v>1.5182684999999999E-9</c:v>
                </c:pt>
                <c:pt idx="93797">
                  <c:v>1.5042144000000001E-9</c:v>
                </c:pt>
                <c:pt idx="93798">
                  <c:v>1.4902872E-9</c:v>
                </c:pt>
                <c:pt idx="93799">
                  <c:v>1.4764858E-9</c:v>
                </c:pt>
                <c:pt idx="93800">
                  <c:v>1.4628092E-9</c:v>
                </c:pt>
                <c:pt idx="93801">
                  <c:v>1.4492562E-9</c:v>
                </c:pt>
                <c:pt idx="93802">
                  <c:v>1.4358257000000001E-9</c:v>
                </c:pt>
                <c:pt idx="93803">
                  <c:v>1.4225166999999999E-9</c:v>
                </c:pt>
                <c:pt idx="93804">
                  <c:v>1.4093280999999999E-9</c:v>
                </c:pt>
                <c:pt idx="93805">
                  <c:v>1.3962589E-9</c:v>
                </c:pt>
                <c:pt idx="93806">
                  <c:v>1.383308E-9</c:v>
                </c:pt>
                <c:pt idx="93807">
                  <c:v>1.3704744000000001E-9</c:v>
                </c:pt>
                <c:pt idx="93808">
                  <c:v>1.3577569999999999E-9</c:v>
                </c:pt>
                <c:pt idx="93809">
                  <c:v>1.3451549E-9</c:v>
                </c:pt>
                <c:pt idx="93810">
                  <c:v>1.332667E-9</c:v>
                </c:pt>
                <c:pt idx="93811">
                  <c:v>1.3202922000000001E-9</c:v>
                </c:pt>
                <c:pt idx="93812">
                  <c:v>1.3080297E-9</c:v>
                </c:pt>
                <c:pt idx="93813">
                  <c:v>1.2958784E-9</c:v>
                </c:pt>
                <c:pt idx="93814">
                  <c:v>1.2838375E-9</c:v>
                </c:pt>
                <c:pt idx="93815">
                  <c:v>1.2719057999999999E-9</c:v>
                </c:pt>
                <c:pt idx="93816">
                  <c:v>1.2600825E-9</c:v>
                </c:pt>
                <c:pt idx="93817">
                  <c:v>1.2483665E-9</c:v>
                </c:pt>
                <c:pt idx="93818">
                  <c:v>1.2367570000000001E-9</c:v>
                </c:pt>
                <c:pt idx="93819">
                  <c:v>1.2252531E-9</c:v>
                </c:pt>
                <c:pt idx="93820">
                  <c:v>1.2138538000000001E-9</c:v>
                </c:pt>
                <c:pt idx="93821">
                  <c:v>1.2025582000000001E-9</c:v>
                </c:pt>
                <c:pt idx="93822">
                  <c:v>1.1913651999999999E-9</c:v>
                </c:pt>
                <c:pt idx="93823">
                  <c:v>1.1802741E-9</c:v>
                </c:pt>
                <c:pt idx="93824">
                  <c:v>1.169284E-9</c:v>
                </c:pt>
                <c:pt idx="93825">
                  <c:v>1.1583939E-9</c:v>
                </c:pt>
                <c:pt idx="93826">
                  <c:v>1.147603E-9</c:v>
                </c:pt>
                <c:pt idx="93827">
                  <c:v>1.1369104999999999E-9</c:v>
                </c:pt>
                <c:pt idx="93828">
                  <c:v>1.1263153E-9</c:v>
                </c:pt>
                <c:pt idx="93829">
                  <c:v>1.1158167E-9</c:v>
                </c:pt>
                <c:pt idx="93830">
                  <c:v>1.1054135999999999E-9</c:v>
                </c:pt>
                <c:pt idx="93831">
                  <c:v>1.0951056E-9</c:v>
                </c:pt>
                <c:pt idx="93832">
                  <c:v>1.0848915E-9</c:v>
                </c:pt>
                <c:pt idx="93833">
                  <c:v>1.0747706E-9</c:v>
                </c:pt>
                <c:pt idx="93834">
                  <c:v>1.0647421E-9</c:v>
                </c:pt>
                <c:pt idx="93835">
                  <c:v>1.0548051000000001E-9</c:v>
                </c:pt>
                <c:pt idx="93836">
                  <c:v>1.0449588999999999E-9</c:v>
                </c:pt>
                <c:pt idx="93837">
                  <c:v>1.0352026999999999E-9</c:v>
                </c:pt>
                <c:pt idx="93838">
                  <c:v>1.0255357E-9</c:v>
                </c:pt>
                <c:pt idx="93839">
                  <c:v>1.0159569999999999E-9</c:v>
                </c:pt>
                <c:pt idx="93840">
                  <c:v>1.0064658E-9</c:v>
                </c:pt>
                <c:pt idx="93841">
                  <c:v>9.9706143000000003E-10</c:v>
                </c:pt>
                <c:pt idx="93842">
                  <c:v>9.8774310999999994E-10</c:v>
                </c:pt>
                <c:pt idx="93843">
                  <c:v>9.7851004999999998E-10</c:v>
                </c:pt>
                <c:pt idx="93844">
                  <c:v>9.6936148000000003E-10</c:v>
                </c:pt>
                <c:pt idx="93845">
                  <c:v>9.6029661999999992E-10</c:v>
                </c:pt>
                <c:pt idx="93846">
                  <c:v>9.5131479999999997E-10</c:v>
                </c:pt>
                <c:pt idx="93847">
                  <c:v>9.4241525999999991E-10</c:v>
                </c:pt>
                <c:pt idx="93848">
                  <c:v>9.3359730999999997E-10</c:v>
                </c:pt>
                <c:pt idx="93849">
                  <c:v>9.2486013000000001E-10</c:v>
                </c:pt>
                <c:pt idx="93850">
                  <c:v>9.1620300000000003E-10</c:v>
                </c:pt>
                <c:pt idx="93851">
                  <c:v>9.0762530999999999E-10</c:v>
                </c:pt>
                <c:pt idx="93852">
                  <c:v>8.9912632999999996E-10</c:v>
                </c:pt>
                <c:pt idx="93853">
                  <c:v>8.9070529000000003E-10</c:v>
                </c:pt>
                <c:pt idx="93854">
                  <c:v>8.8236151999999999E-10</c:v>
                </c:pt>
                <c:pt idx="93855">
                  <c:v>8.7409434999999997E-10</c:v>
                </c:pt>
                <c:pt idx="93856">
                  <c:v>8.6590307E-10</c:v>
                </c:pt>
                <c:pt idx="93857">
                  <c:v>8.5778706000000003E-10</c:v>
                </c:pt>
                <c:pt idx="93858">
                  <c:v>8.4974560999999997E-10</c:v>
                </c:pt>
                <c:pt idx="93859">
                  <c:v>8.4177797999999996E-10</c:v>
                </c:pt>
                <c:pt idx="93860">
                  <c:v>8.3388357E-10</c:v>
                </c:pt>
                <c:pt idx="93861">
                  <c:v>8.2606176999999996E-10</c:v>
                </c:pt>
                <c:pt idx="93862">
                  <c:v>8.1831192000000001E-10</c:v>
                </c:pt>
                <c:pt idx="93863">
                  <c:v>8.1063334000000001E-10</c:v>
                </c:pt>
                <c:pt idx="93864">
                  <c:v>8.0302537000000002E-10</c:v>
                </c:pt>
                <c:pt idx="93865">
                  <c:v>7.9548740000000001E-10</c:v>
                </c:pt>
                <c:pt idx="93866">
                  <c:v>7.8801886999999996E-10</c:v>
                </c:pt>
                <c:pt idx="93867">
                  <c:v>7.8061907000000003E-10</c:v>
                </c:pt>
                <c:pt idx="93868">
                  <c:v>7.7328742999999995E-10</c:v>
                </c:pt>
                <c:pt idx="93869">
                  <c:v>7.6602335999999998E-10</c:v>
                </c:pt>
                <c:pt idx="93870">
                  <c:v>7.5882616999999995E-10</c:v>
                </c:pt>
                <c:pt idx="93871">
                  <c:v>7.5169532000000004E-10</c:v>
                </c:pt>
                <c:pt idx="93872">
                  <c:v>7.4463018999999996E-10</c:v>
                </c:pt>
                <c:pt idx="93873">
                  <c:v>7.3763018000000004E-10</c:v>
                </c:pt>
                <c:pt idx="93874">
                  <c:v>7.3069472999999996E-10</c:v>
                </c:pt>
                <c:pt idx="93875">
                  <c:v>7.2382321999999996E-10</c:v>
                </c:pt>
                <c:pt idx="93876">
                  <c:v>7.1701516999999996E-10</c:v>
                </c:pt>
                <c:pt idx="93877">
                  <c:v>7.1026990000000004E-10</c:v>
                </c:pt>
                <c:pt idx="93878">
                  <c:v>7.0358691000000004E-10</c:v>
                </c:pt>
                <c:pt idx="93879">
                  <c:v>6.9696564999999998E-10</c:v>
                </c:pt>
                <c:pt idx="93880">
                  <c:v>6.9040550999999995E-10</c:v>
                </c:pt>
                <c:pt idx="93881">
                  <c:v>6.8390598999999999E-10</c:v>
                </c:pt>
                <c:pt idx="93882">
                  <c:v>6.7746647000000003E-10</c:v>
                </c:pt>
                <c:pt idx="93883">
                  <c:v>6.7108645999999995E-10</c:v>
                </c:pt>
                <c:pt idx="93884">
                  <c:v>6.6476541E-10</c:v>
                </c:pt>
                <c:pt idx="93885">
                  <c:v>6.5850280999999996E-10</c:v>
                </c:pt>
                <c:pt idx="93886">
                  <c:v>6.5229810000000003E-10</c:v>
                </c:pt>
                <c:pt idx="93887">
                  <c:v>6.4615080000000003E-10</c:v>
                </c:pt>
                <c:pt idx="93888">
                  <c:v>6.4006034000000003E-10</c:v>
                </c:pt>
                <c:pt idx="93889">
                  <c:v>6.3402628E-10</c:v>
                </c:pt>
                <c:pt idx="93890">
                  <c:v>6.2804805999999996E-10</c:v>
                </c:pt>
                <c:pt idx="93891">
                  <c:v>6.2212518000000004E-10</c:v>
                </c:pt>
                <c:pt idx="93892">
                  <c:v>6.1625715999999996E-10</c:v>
                </c:pt>
                <c:pt idx="93893">
                  <c:v>6.1044346999999996E-10</c:v>
                </c:pt>
                <c:pt idx="93894">
                  <c:v>6.0468369000000002E-10</c:v>
                </c:pt>
                <c:pt idx="93895">
                  <c:v>5.9897726000000003E-10</c:v>
                </c:pt>
                <c:pt idx="93896">
                  <c:v>5.9332372E-10</c:v>
                </c:pt>
                <c:pt idx="93897">
                  <c:v>5.8772258999999997E-10</c:v>
                </c:pt>
                <c:pt idx="93898">
                  <c:v>5.8217342E-10</c:v>
                </c:pt>
                <c:pt idx="93899">
                  <c:v>5.7667571000000004E-10</c:v>
                </c:pt>
                <c:pt idx="93900">
                  <c:v>5.7122901000000004E-10</c:v>
                </c:pt>
                <c:pt idx="93901">
                  <c:v>5.6583282999999999E-10</c:v>
                </c:pt>
                <c:pt idx="93902">
                  <c:v>5.6048671000000002E-10</c:v>
                </c:pt>
                <c:pt idx="93903">
                  <c:v>5.5519023000000001E-10</c:v>
                </c:pt>
                <c:pt idx="93904">
                  <c:v>5.4994292000000005E-10</c:v>
                </c:pt>
                <c:pt idx="93905">
                  <c:v>5.4474436000000001E-10</c:v>
                </c:pt>
                <c:pt idx="93906">
                  <c:v>5.3959409000000002E-10</c:v>
                </c:pt>
                <c:pt idx="93907">
                  <c:v>5.3449166999999998E-10</c:v>
                </c:pt>
                <c:pt idx="93908">
                  <c:v>5.2943665999999999E-10</c:v>
                </c:pt>
                <c:pt idx="93909">
                  <c:v>5.2442861000000003E-10</c:v>
                </c:pt>
                <c:pt idx="93910">
                  <c:v>5.1946707999999999E-10</c:v>
                </c:pt>
                <c:pt idx="93911">
                  <c:v>5.1455167999999998E-10</c:v>
                </c:pt>
                <c:pt idx="93912">
                  <c:v>5.0968202000000005E-10</c:v>
                </c:pt>
                <c:pt idx="93913">
                  <c:v>5.0485765999999997E-10</c:v>
                </c:pt>
                <c:pt idx="93914">
                  <c:v>5.0007815000000002E-10</c:v>
                </c:pt>
                <c:pt idx="93915">
                  <c:v>4.9534315999999998E-10</c:v>
                </c:pt>
                <c:pt idx="93916">
                  <c:v>4.9065224000000001E-10</c:v>
                </c:pt>
                <c:pt idx="93917">
                  <c:v>4.8600496000000005E-10</c:v>
                </c:pt>
                <c:pt idx="93918">
                  <c:v>4.8140096999999999E-10</c:v>
                </c:pt>
                <c:pt idx="93919">
                  <c:v>4.7683985000000003E-10</c:v>
                </c:pt>
                <c:pt idx="93920">
                  <c:v>4.7232117999999996E-10</c:v>
                </c:pt>
                <c:pt idx="93921">
                  <c:v>4.6784465000000004E-10</c:v>
                </c:pt>
                <c:pt idx="93922">
                  <c:v>4.6340984000000002E-10</c:v>
                </c:pt>
                <c:pt idx="93923">
                  <c:v>4.5901637999999999E-10</c:v>
                </c:pt>
                <c:pt idx="93924">
                  <c:v>4.5466385999999999E-10</c:v>
                </c:pt>
                <c:pt idx="93925">
                  <c:v>4.5035195E-10</c:v>
                </c:pt>
                <c:pt idx="93926">
                  <c:v>4.4608023000000002E-10</c:v>
                </c:pt>
                <c:pt idx="93927">
                  <c:v>4.4184833999999998E-10</c:v>
                </c:pt>
                <c:pt idx="93928">
                  <c:v>4.3765591E-10</c:v>
                </c:pt>
                <c:pt idx="93929">
                  <c:v>4.3350261999999999E-10</c:v>
                </c:pt>
                <c:pt idx="93930">
                  <c:v>4.2938807999999998E-10</c:v>
                </c:pt>
                <c:pt idx="93931">
                  <c:v>4.2531195E-10</c:v>
                </c:pt>
                <c:pt idx="93932">
                  <c:v>4.2127388E-10</c:v>
                </c:pt>
                <c:pt idx="93933">
                  <c:v>4.1727352000000001E-10</c:v>
                </c:pt>
                <c:pt idx="93934">
                  <c:v>4.1331051999999998E-10</c:v>
                </c:pt>
                <c:pt idx="93935">
                  <c:v>4.0938454999999999E-10</c:v>
                </c:pt>
                <c:pt idx="93936">
                  <c:v>4.0549528000000001E-10</c:v>
                </c:pt>
                <c:pt idx="93937">
                  <c:v>4.0164235999999999E-10</c:v>
                </c:pt>
                <c:pt idx="93938">
                  <c:v>3.9782544000000002E-10</c:v>
                </c:pt>
                <c:pt idx="93939">
                  <c:v>3.9404423999999998E-10</c:v>
                </c:pt>
                <c:pt idx="93940">
                  <c:v>3.9029839999999999E-10</c:v>
                </c:pt>
                <c:pt idx="93941">
                  <c:v>3.8658762E-10</c:v>
                </c:pt>
                <c:pt idx="93942">
                  <c:v>3.8291155999999999E-10</c:v>
                </c:pt>
                <c:pt idx="93943">
                  <c:v>3.7926989E-10</c:v>
                </c:pt>
                <c:pt idx="93944">
                  <c:v>3.7566230999999997E-10</c:v>
                </c:pt>
                <c:pt idx="93945">
                  <c:v>3.7208847000000001E-10</c:v>
                </c:pt>
                <c:pt idx="93946">
                  <c:v>3.6854810999999999E-10</c:v>
                </c:pt>
                <c:pt idx="93947">
                  <c:v>3.6504089E-10</c:v>
                </c:pt>
                <c:pt idx="93948">
                  <c:v>3.6156649999999999E-10</c:v>
                </c:pt>
                <c:pt idx="93949">
                  <c:v>3.5812467000000002E-10</c:v>
                </c:pt>
                <c:pt idx="93950">
                  <c:v>3.5471508999999999E-10</c:v>
                </c:pt>
                <c:pt idx="93951">
                  <c:v>3.5133746000000001E-10</c:v>
                </c:pt>
                <c:pt idx="93952">
                  <c:v>3.4799146999999999E-10</c:v>
                </c:pt>
                <c:pt idx="93953">
                  <c:v>3.4467687000000001E-10</c:v>
                </c:pt>
                <c:pt idx="93954">
                  <c:v>3.4139336000000002E-10</c:v>
                </c:pt>
                <c:pt idx="93955">
                  <c:v>3.3814063E-10</c:v>
                </c:pt>
                <c:pt idx="93956">
                  <c:v>3.3491843E-10</c:v>
                </c:pt>
                <c:pt idx="93957">
                  <c:v>3.3172645000000001E-10</c:v>
                </c:pt>
                <c:pt idx="93958">
                  <c:v>3.2856442999999999E-10</c:v>
                </c:pt>
                <c:pt idx="93959">
                  <c:v>3.2543209999999998E-10</c:v>
                </c:pt>
                <c:pt idx="93960">
                  <c:v>3.2232915999999999E-10</c:v>
                </c:pt>
                <c:pt idx="93961">
                  <c:v>3.1925536999999999E-10</c:v>
                </c:pt>
                <c:pt idx="93962">
                  <c:v>3.1621044999999997E-10</c:v>
                </c:pt>
                <c:pt idx="93963">
                  <c:v>3.1319410999999999E-10</c:v>
                </c:pt>
                <c:pt idx="93964">
                  <c:v>3.1020611E-10</c:v>
                </c:pt>
                <c:pt idx="93965">
                  <c:v>3.0724619999999998E-10</c:v>
                </c:pt>
                <c:pt idx="93966">
                  <c:v>3.0431410000000002E-10</c:v>
                </c:pt>
                <c:pt idx="93967">
                  <c:v>3.0140956E-10</c:v>
                </c:pt>
                <c:pt idx="93968">
                  <c:v>2.9853233999999998E-10</c:v>
                </c:pt>
                <c:pt idx="93969">
                  <c:v>2.9568217000000001E-10</c:v>
                </c:pt>
                <c:pt idx="93970">
                  <c:v>2.9285879E-10</c:v>
                </c:pt>
                <c:pt idx="93971">
                  <c:v>2.9006197000000002E-10</c:v>
                </c:pt>
                <c:pt idx="93972">
                  <c:v>2.8729146999999998E-10</c:v>
                </c:pt>
                <c:pt idx="93973">
                  <c:v>2.8454701999999998E-10</c:v>
                </c:pt>
                <c:pt idx="93974">
                  <c:v>2.8182841999999999E-10</c:v>
                </c:pt>
                <c:pt idx="93975">
                  <c:v>2.7913537999999997E-10</c:v>
                </c:pt>
                <c:pt idx="93976">
                  <c:v>2.7646771000000001E-10</c:v>
                </c:pt>
                <c:pt idx="93977">
                  <c:v>2.7382516000000002E-10</c:v>
                </c:pt>
                <c:pt idx="93978">
                  <c:v>2.7120746999999999E-10</c:v>
                </c:pt>
                <c:pt idx="93979">
                  <c:v>2.6861445999999998E-10</c:v>
                </c:pt>
                <c:pt idx="93980">
                  <c:v>2.6604587999999998E-10</c:v>
                </c:pt>
                <c:pt idx="93981">
                  <c:v>2.6350149999999998E-10</c:v>
                </c:pt>
                <c:pt idx="93982">
                  <c:v>2.609811E-10</c:v>
                </c:pt>
                <c:pt idx="93983">
                  <c:v>2.5848445999999999E-10</c:v>
                </c:pt>
                <c:pt idx="93984">
                  <c:v>2.5601134999999999E-10</c:v>
                </c:pt>
                <c:pt idx="93985">
                  <c:v>2.5356156000000002E-10</c:v>
                </c:pt>
                <c:pt idx="93986">
                  <c:v>2.5113485999999998E-10</c:v>
                </c:pt>
                <c:pt idx="93987">
                  <c:v>2.4873105999999999E-10</c:v>
                </c:pt>
                <c:pt idx="93988">
                  <c:v>2.4634994000000002E-10</c:v>
                </c:pt>
                <c:pt idx="93989">
                  <c:v>2.4399127000000002E-10</c:v>
                </c:pt>
                <c:pt idx="93990">
                  <c:v>2.4165485999999998E-10</c:v>
                </c:pt>
                <c:pt idx="93991">
                  <c:v>2.3934052000000001E-10</c:v>
                </c:pt>
                <c:pt idx="93992">
                  <c:v>2.3704801999999999E-10</c:v>
                </c:pt>
                <c:pt idx="93993">
                  <c:v>2.3477717E-10</c:v>
                </c:pt>
                <c:pt idx="93994">
                  <c:v>2.3252776999999999E-10</c:v>
                </c:pt>
                <c:pt idx="93995">
                  <c:v>2.3029960999999999E-10</c:v>
                </c:pt>
                <c:pt idx="93996">
                  <c:v>2.2809250000000001E-10</c:v>
                </c:pt>
                <c:pt idx="93997">
                  <c:v>2.2590624999999999E-10</c:v>
                </c:pt>
                <c:pt idx="93998">
                  <c:v>2.2374064999999999E-10</c:v>
                </c:pt>
                <c:pt idx="93999">
                  <c:v>2.2159551999999999E-10</c:v>
                </c:pt>
                <c:pt idx="94000">
                  <c:v>2.1947066000000001E-10</c:v>
                </c:pt>
                <c:pt idx="94001">
                  <c:v>2.1736588999999999E-10</c:v>
                </c:pt>
                <c:pt idx="94002">
                  <c:v>2.1528102E-10</c:v>
                </c:pt>
                <c:pt idx="94003">
                  <c:v>2.1321586E-10</c:v>
                </c:pt>
                <c:pt idx="94004">
                  <c:v>2.1117023E-10</c:v>
                </c:pt>
                <c:pt idx="94005">
                  <c:v>2.0914395000000001E-10</c:v>
                </c:pt>
                <c:pt idx="94006">
                  <c:v>2.0713685E-10</c:v>
                </c:pt>
                <c:pt idx="94007">
                  <c:v>2.0514872999999999E-10</c:v>
                </c:pt>
                <c:pt idx="94008">
                  <c:v>2.0317943000000001E-10</c:v>
                </c:pt>
                <c:pt idx="94009">
                  <c:v>2.0122876999999999E-10</c:v>
                </c:pt>
                <c:pt idx="94010">
                  <c:v>1.9929657999999999E-10</c:v>
                </c:pt>
                <c:pt idx="94011">
                  <c:v>1.9738269000000001E-10</c:v>
                </c:pt>
                <c:pt idx="94012">
                  <c:v>1.9548692999999999E-10</c:v>
                </c:pt>
                <c:pt idx="94013">
                  <c:v>1.9360912999999999E-10</c:v>
                </c:pt>
                <c:pt idx="94014">
                  <c:v>1.9174911999999999E-10</c:v>
                </c:pt>
                <c:pt idx="94015">
                  <c:v>1.8990673000000001E-10</c:v>
                </c:pt>
                <c:pt idx="94016">
                  <c:v>1.8808179999999999E-10</c:v>
                </c:pt>
                <c:pt idx="94017">
                  <c:v>1.8627418E-10</c:v>
                </c:pt>
                <c:pt idx="94018">
                  <c:v>1.8448368E-10</c:v>
                </c:pt>
                <c:pt idx="94019">
                  <c:v>1.8271015E-10</c:v>
                </c:pt>
                <c:pt idx="94020">
                  <c:v>1.8095344999999999E-10</c:v>
                </c:pt>
                <c:pt idx="94021">
                  <c:v>1.7921341000000001E-10</c:v>
                </c:pt>
                <c:pt idx="94022">
                  <c:v>1.7748988000000001E-10</c:v>
                </c:pt>
                <c:pt idx="94023">
                  <c:v>1.7578271000000001E-10</c:v>
                </c:pt>
                <c:pt idx="94024">
                  <c:v>1.7409171000000001E-10</c:v>
                </c:pt>
                <c:pt idx="94025">
                  <c:v>1.7241678000000001E-10</c:v>
                </c:pt>
                <c:pt idx="94026">
                  <c:v>1.7075774E-10</c:v>
                </c:pt>
                <c:pt idx="94027">
                  <c:v>1.6911445999999999E-10</c:v>
                </c:pt>
                <c:pt idx="94028">
                  <c:v>1.6748676999999999E-10</c:v>
                </c:pt>
                <c:pt idx="94029">
                  <c:v>1.6587454999999999E-10</c:v>
                </c:pt>
                <c:pt idx="94030">
                  <c:v>1.6427762999999999E-10</c:v>
                </c:pt>
                <c:pt idx="94031">
                  <c:v>1.6269587999999999E-10</c:v>
                </c:pt>
                <c:pt idx="94032">
                  <c:v>1.6112918000000001E-10</c:v>
                </c:pt>
                <c:pt idx="94033">
                  <c:v>1.5957734999999999E-10</c:v>
                </c:pt>
                <c:pt idx="94034">
                  <c:v>1.5804028000000001E-10</c:v>
                </c:pt>
                <c:pt idx="94035">
                  <c:v>1.5651781000000001E-10</c:v>
                </c:pt>
                <c:pt idx="94036">
                  <c:v>1.5500981999999999E-10</c:v>
                </c:pt>
                <c:pt idx="94037">
                  <c:v>1.5351617E-10</c:v>
                </c:pt>
                <c:pt idx="94038">
                  <c:v>1.5203673000000001E-10</c:v>
                </c:pt>
                <c:pt idx="94039">
                  <c:v>1.5057134999999999E-10</c:v>
                </c:pt>
                <c:pt idx="94040">
                  <c:v>1.4911991000000001E-10</c:v>
                </c:pt>
                <c:pt idx="94041">
                  <c:v>1.4768228E-10</c:v>
                </c:pt>
                <c:pt idx="94042">
                  <c:v>1.4625833999999999E-10</c:v>
                </c:pt>
                <c:pt idx="94043">
                  <c:v>1.4484794E-10</c:v>
                </c:pt>
                <c:pt idx="94044">
                  <c:v>1.4345097000000001E-10</c:v>
                </c:pt>
                <c:pt idx="94045">
                  <c:v>1.420673E-10</c:v>
                </c:pt>
                <c:pt idx="94046">
                  <c:v>1.406968E-10</c:v>
                </c:pt>
                <c:pt idx="94047">
                  <c:v>1.3933936E-10</c:v>
                </c:pt>
                <c:pt idx="94048">
                  <c:v>1.3799484000000001E-10</c:v>
                </c:pt>
                <c:pt idx="94049">
                  <c:v>1.3666313000000001E-10</c:v>
                </c:pt>
                <c:pt idx="94050">
                  <c:v>1.3534410000000001E-10</c:v>
                </c:pt>
                <c:pt idx="94051">
                  <c:v>1.3403763999999999E-10</c:v>
                </c:pt>
                <c:pt idx="94052">
                  <c:v>1.3274364000000001E-10</c:v>
                </c:pt>
                <c:pt idx="94053">
                  <c:v>1.3146196999999999E-10</c:v>
                </c:pt>
                <c:pt idx="94054">
                  <c:v>1.3019251000000001E-10</c:v>
                </c:pt>
                <c:pt idx="94055">
                  <c:v>1.2893515E-10</c:v>
                </c:pt>
                <c:pt idx="94056">
                  <c:v>1.2768979E-10</c:v>
                </c:pt>
                <c:pt idx="94057">
                  <c:v>1.2645630000000001E-10</c:v>
                </c:pt>
                <c:pt idx="94058">
                  <c:v>1.2523458999999999E-10</c:v>
                </c:pt>
                <c:pt idx="94059">
                  <c:v>1.2402451000000001E-10</c:v>
                </c:pt>
                <c:pt idx="94060">
                  <c:v>1.2282599E-10</c:v>
                </c:pt>
                <c:pt idx="94061">
                  <c:v>1.2163889E-10</c:v>
                </c:pt>
                <c:pt idx="94062">
                  <c:v>1.2046313999999999E-10</c:v>
                </c:pt>
                <c:pt idx="94063">
                  <c:v>1.1929860000000001E-10</c:v>
                </c:pt>
                <c:pt idx="94064">
                  <c:v>1.1814516999999999E-10</c:v>
                </c:pt>
                <c:pt idx="94065">
                  <c:v>1.1700276999999999E-10</c:v>
                </c:pt>
                <c:pt idx="94066">
                  <c:v>1.1587127000000001E-10</c:v>
                </c:pt>
                <c:pt idx="94067">
                  <c:v>1.1475058E-10</c:v>
                </c:pt>
                <c:pt idx="94068">
                  <c:v>1.1364057999999999E-10</c:v>
                </c:pt>
                <c:pt idx="94069">
                  <c:v>1.125412E-10</c:v>
                </c:pt>
                <c:pt idx="94070">
                  <c:v>1.1145232E-10</c:v>
                </c:pt>
                <c:pt idx="94071">
                  <c:v>1.1037384E-10</c:v>
                </c:pt>
                <c:pt idx="94072">
                  <c:v>1.0930568E-10</c:v>
                </c:pt>
                <c:pt idx="94073">
                  <c:v>1.0824772E-10</c:v>
                </c:pt>
                <c:pt idx="94074">
                  <c:v>1.0719987E-10</c:v>
                </c:pt>
                <c:pt idx="94075">
                  <c:v>1.0616205000000001E-10</c:v>
                </c:pt>
                <c:pt idx="94076">
                  <c:v>1.0513414999999999E-10</c:v>
                </c:pt>
                <c:pt idx="94077">
                  <c:v>1.0411608E-10</c:v>
                </c:pt>
                <c:pt idx="94078">
                  <c:v>1.0310775E-10</c:v>
                </c:pt>
                <c:pt idx="94079">
                  <c:v>1.0210906E-10</c:v>
                </c:pt>
                <c:pt idx="94080">
                  <c:v>1.0111992E-10</c:v>
                </c:pt>
                <c:pt idx="94081">
                  <c:v>1.0014025E-10</c:v>
                </c:pt>
                <c:pt idx="94082">
                  <c:v>9.9169950000000002E-11</c:v>
                </c:pt>
                <c:pt idx="94083">
                  <c:v>9.8208941000000005E-11</c:v>
                </c:pt>
                <c:pt idx="94084">
                  <c:v>9.7257133000000001E-11</c:v>
                </c:pt>
                <c:pt idx="94085">
                  <c:v>9.6314436000000003E-11</c:v>
                </c:pt>
                <c:pt idx="94086">
                  <c:v>9.5380766000000001E-11</c:v>
                </c:pt>
                <c:pt idx="94087">
                  <c:v>9.4456032999999994E-11</c:v>
                </c:pt>
                <c:pt idx="94088">
                  <c:v>9.3540161999999997E-11</c:v>
                </c:pt>
                <c:pt idx="94089">
                  <c:v>9.2633067999999995E-11</c:v>
                </c:pt>
                <c:pt idx="94090">
                  <c:v>9.1734662000000006E-11</c:v>
                </c:pt>
                <c:pt idx="94091">
                  <c:v>9.0844865999999998E-11</c:v>
                </c:pt>
                <c:pt idx="94092">
                  <c:v>8.9963598999999995E-11</c:v>
                </c:pt>
                <c:pt idx="94093">
                  <c:v>8.9090775999999995E-11</c:v>
                </c:pt>
                <c:pt idx="94094">
                  <c:v>8.8226321999999998E-11</c:v>
                </c:pt>
                <c:pt idx="94095">
                  <c:v>8.7370152999999996E-11</c:v>
                </c:pt>
                <c:pt idx="94096">
                  <c:v>8.6522198999999998E-11</c:v>
                </c:pt>
                <c:pt idx="94097">
                  <c:v>8.5682371E-11</c:v>
                </c:pt>
                <c:pt idx="94098">
                  <c:v>8.4850605999999997E-11</c:v>
                </c:pt>
                <c:pt idx="94099">
                  <c:v>8.4026820000000006E-11</c:v>
                </c:pt>
                <c:pt idx="94100">
                  <c:v>8.3210938000000001E-11</c:v>
                </c:pt>
                <c:pt idx="94101">
                  <c:v>8.2402876E-11</c:v>
                </c:pt>
                <c:pt idx="94102">
                  <c:v>8.1602572000000006E-11</c:v>
                </c:pt>
                <c:pt idx="94103">
                  <c:v>8.0809949000000006E-11</c:v>
                </c:pt>
                <c:pt idx="94104">
                  <c:v>8.0024930999999995E-11</c:v>
                </c:pt>
                <c:pt idx="94105">
                  <c:v>7.9247456000000003E-11</c:v>
                </c:pt>
                <c:pt idx="94106">
                  <c:v>7.8477447000000003E-11</c:v>
                </c:pt>
                <c:pt idx="94107">
                  <c:v>7.7714828000000004E-11</c:v>
                </c:pt>
                <c:pt idx="94108">
                  <c:v>7.6959529000000004E-11</c:v>
                </c:pt>
                <c:pt idx="94109">
                  <c:v>7.6211489000000001E-11</c:v>
                </c:pt>
                <c:pt idx="94110">
                  <c:v>7.5470636999999998E-11</c:v>
                </c:pt>
                <c:pt idx="94111">
                  <c:v>7.4736904000000001E-11</c:v>
                </c:pt>
                <c:pt idx="94112">
                  <c:v>7.4010221999999997E-11</c:v>
                </c:pt>
                <c:pt idx="94113">
                  <c:v>7.3290518999999996E-11</c:v>
                </c:pt>
                <c:pt idx="94114">
                  <c:v>7.2577735000000001E-11</c:v>
                </c:pt>
                <c:pt idx="94115">
                  <c:v>7.1871806999999996E-11</c:v>
                </c:pt>
                <c:pt idx="94116">
                  <c:v>7.1172665000000005E-11</c:v>
                </c:pt>
                <c:pt idx="94117">
                  <c:v>7.0480239999999995E-11</c:v>
                </c:pt>
                <c:pt idx="94118">
                  <c:v>6.9794475999999998E-11</c:v>
                </c:pt>
                <c:pt idx="94119">
                  <c:v>6.9115311000000004E-11</c:v>
                </c:pt>
                <c:pt idx="94120">
                  <c:v>6.8442674999999998E-11</c:v>
                </c:pt>
                <c:pt idx="94121">
                  <c:v>6.7776514000000001E-11</c:v>
                </c:pt>
                <c:pt idx="94122">
                  <c:v>6.7116757000000005E-11</c:v>
                </c:pt>
                <c:pt idx="94123">
                  <c:v>6.6463355999999995E-11</c:v>
                </c:pt>
                <c:pt idx="94124">
                  <c:v>6.5816240999999994E-11</c:v>
                </c:pt>
                <c:pt idx="94125">
                  <c:v>6.5175357999999997E-11</c:v>
                </c:pt>
                <c:pt idx="94126">
                  <c:v>6.4540644000000001E-11</c:v>
                </c:pt>
                <c:pt idx="94127">
                  <c:v>6.3912042000000005E-11</c:v>
                </c:pt>
                <c:pt idx="94128">
                  <c:v>6.3289491999999999E-11</c:v>
                </c:pt>
                <c:pt idx="94129">
                  <c:v>6.2672936000000003E-11</c:v>
                </c:pt>
                <c:pt idx="94130">
                  <c:v>6.2062321000000005E-11</c:v>
                </c:pt>
                <c:pt idx="94131">
                  <c:v>6.1457588999999998E-11</c:v>
                </c:pt>
                <c:pt idx="94132">
                  <c:v>6.0858686000000001E-11</c:v>
                </c:pt>
                <c:pt idx="94133">
                  <c:v>6.0265548999999998E-11</c:v>
                </c:pt>
                <c:pt idx="94134">
                  <c:v>5.9678130000000001E-11</c:v>
                </c:pt>
                <c:pt idx="94135">
                  <c:v>5.9096373999999996E-11</c:v>
                </c:pt>
                <c:pt idx="94136">
                  <c:v>5.8520223000000001E-11</c:v>
                </c:pt>
                <c:pt idx="94137">
                  <c:v>5.7949628000000003E-11</c:v>
                </c:pt>
                <c:pt idx="94138">
                  <c:v>5.7384535000000001E-11</c:v>
                </c:pt>
                <c:pt idx="94139">
                  <c:v>5.6824889000000002E-11</c:v>
                </c:pt>
                <c:pt idx="94140">
                  <c:v>5.6270640999999998E-11</c:v>
                </c:pt>
                <c:pt idx="94141">
                  <c:v>5.5721739999999999E-11</c:v>
                </c:pt>
                <c:pt idx="94142">
                  <c:v>5.5178132999999999E-11</c:v>
                </c:pt>
                <c:pt idx="94143">
                  <c:v>5.4639768E-11</c:v>
                </c:pt>
                <c:pt idx="94144">
                  <c:v>5.4106600999999997E-11</c:v>
                </c:pt>
                <c:pt idx="94145">
                  <c:v>5.3578583E-11</c:v>
                </c:pt>
                <c:pt idx="94146">
                  <c:v>5.3055660999999998E-11</c:v>
                </c:pt>
                <c:pt idx="94147">
                  <c:v>5.2537783E-11</c:v>
                </c:pt>
                <c:pt idx="94148">
                  <c:v>5.2024909000000002E-11</c:v>
                </c:pt>
                <c:pt idx="94149">
                  <c:v>5.1516984999999998E-11</c:v>
                </c:pt>
                <c:pt idx="94150">
                  <c:v>5.1013964000000001E-11</c:v>
                </c:pt>
                <c:pt idx="94151">
                  <c:v>5.0515802999999998E-11</c:v>
                </c:pt>
                <c:pt idx="94152">
                  <c:v>5.0022455000000001E-11</c:v>
                </c:pt>
                <c:pt idx="94153">
                  <c:v>4.953387E-11</c:v>
                </c:pt>
                <c:pt idx="94154">
                  <c:v>4.9050003999999997E-11</c:v>
                </c:pt>
                <c:pt idx="94155">
                  <c:v>4.8570811000000003E-11</c:v>
                </c:pt>
                <c:pt idx="94156">
                  <c:v>4.8096249E-11</c:v>
                </c:pt>
                <c:pt idx="94157">
                  <c:v>4.7626274000000002E-11</c:v>
                </c:pt>
                <c:pt idx="94158">
                  <c:v>4.7160841000000003E-11</c:v>
                </c:pt>
                <c:pt idx="94159">
                  <c:v>4.6699908000000003E-11</c:v>
                </c:pt>
                <c:pt idx="94160">
                  <c:v>4.6243429000000002E-11</c:v>
                </c:pt>
                <c:pt idx="94161">
                  <c:v>4.5791366999999998E-11</c:v>
                </c:pt>
                <c:pt idx="94162">
                  <c:v>4.5343676999999998E-11</c:v>
                </c:pt>
                <c:pt idx="94163">
                  <c:v>4.4900316000000003E-11</c:v>
                </c:pt>
                <c:pt idx="94164">
                  <c:v>4.4461244000000002E-11</c:v>
                </c:pt>
                <c:pt idx="94165">
                  <c:v>4.4026418000000002E-11</c:v>
                </c:pt>
                <c:pt idx="94166">
                  <c:v>4.3595797E-11</c:v>
                </c:pt>
                <c:pt idx="94167">
                  <c:v>4.3169343E-11</c:v>
                </c:pt>
                <c:pt idx="94168">
                  <c:v>4.2747017999999999E-11</c:v>
                </c:pt>
                <c:pt idx="94169">
                  <c:v>4.2328778999999997E-11</c:v>
                </c:pt>
                <c:pt idx="94170">
                  <c:v>4.1914590000000001E-11</c:v>
                </c:pt>
                <c:pt idx="94171">
                  <c:v>4.1504407999999997E-11</c:v>
                </c:pt>
                <c:pt idx="94172">
                  <c:v>4.1098197999999999E-11</c:v>
                </c:pt>
                <c:pt idx="94173">
                  <c:v>4.0695921999999997E-11</c:v>
                </c:pt>
                <c:pt idx="94174">
                  <c:v>4.0297543000000003E-11</c:v>
                </c:pt>
                <c:pt idx="94175">
                  <c:v>3.9903021999999999E-11</c:v>
                </c:pt>
                <c:pt idx="94176">
                  <c:v>3.9512323999999998E-11</c:v>
                </c:pt>
                <c:pt idx="94177">
                  <c:v>3.9125410999999999E-11</c:v>
                </c:pt>
                <c:pt idx="94178">
                  <c:v>3.8742245999999998E-11</c:v>
                </c:pt>
                <c:pt idx="94179">
                  <c:v>3.8362792E-11</c:v>
                </c:pt>
                <c:pt idx="94180">
                  <c:v>3.7987015999999999E-11</c:v>
                </c:pt>
                <c:pt idx="94181">
                  <c:v>3.7614883000000001E-11</c:v>
                </c:pt>
                <c:pt idx="94182">
                  <c:v>3.7246355000000003E-11</c:v>
                </c:pt>
                <c:pt idx="94183">
                  <c:v>3.6881401000000001E-11</c:v>
                </c:pt>
                <c:pt idx="94184">
                  <c:v>3.6519981000000002E-11</c:v>
                </c:pt>
                <c:pt idx="94185">
                  <c:v>3.616207E-11</c:v>
                </c:pt>
                <c:pt idx="94186">
                  <c:v>3.5807627999999998E-11</c:v>
                </c:pt>
                <c:pt idx="94187">
                  <c:v>3.5456624000000002E-11</c:v>
                </c:pt>
                <c:pt idx="94188">
                  <c:v>3.5109023E-11</c:v>
                </c:pt>
                <c:pt idx="94189">
                  <c:v>3.4764795E-11</c:v>
                </c:pt>
                <c:pt idx="94190">
                  <c:v>3.4423908000000003E-11</c:v>
                </c:pt>
                <c:pt idx="94191">
                  <c:v>3.4086330999999997E-11</c:v>
                </c:pt>
                <c:pt idx="94192">
                  <c:v>3.3752029000000001E-11</c:v>
                </c:pt>
                <c:pt idx="94193">
                  <c:v>3.3420970999999998E-11</c:v>
                </c:pt>
                <c:pt idx="94194">
                  <c:v>3.3093125E-11</c:v>
                </c:pt>
                <c:pt idx="94195">
                  <c:v>3.2768465E-11</c:v>
                </c:pt>
                <c:pt idx="94196">
                  <c:v>3.2446957999999997E-11</c:v>
                </c:pt>
                <c:pt idx="94197">
                  <c:v>3.2128574000000001E-11</c:v>
                </c:pt>
                <c:pt idx="94198">
                  <c:v>3.1813280999999998E-11</c:v>
                </c:pt>
                <c:pt idx="94199">
                  <c:v>3.1501052000000001E-11</c:v>
                </c:pt>
                <c:pt idx="94200">
                  <c:v>3.1191855000000002E-11</c:v>
                </c:pt>
                <c:pt idx="94201">
                  <c:v>3.0868828000000001E-11</c:v>
                </c:pt>
                <c:pt idx="94202">
                  <c:v>3.0548785999999998E-11</c:v>
                </c:pt>
                <c:pt idx="94203">
                  <c:v>3.0231737000000003E-11</c:v>
                </c:pt>
                <c:pt idx="94204">
                  <c:v>2.9917690000000003E-11</c:v>
                </c:pt>
                <c:pt idx="94205">
                  <c:v>2.9606640000000001E-11</c:v>
                </c:pt>
                <c:pt idx="94206">
                  <c:v>2.9298584000000002E-11</c:v>
                </c:pt>
                <c:pt idx="94207">
                  <c:v>2.8993514000000001E-11</c:v>
                </c:pt>
                <c:pt idx="94208">
                  <c:v>2.8691419000000002E-11</c:v>
                </c:pt>
                <c:pt idx="94209">
                  <c:v>2.8392283000000001E-11</c:v>
                </c:pt>
                <c:pt idx="94210">
                  <c:v>2.8096091000000001E-11</c:v>
                </c:pt>
                <c:pt idx="94211">
                  <c:v>2.7802826E-11</c:v>
                </c:pt>
                <c:pt idx="94212">
                  <c:v>2.7512468E-11</c:v>
                </c:pt>
                <c:pt idx="94213">
                  <c:v>2.7224997E-11</c:v>
                </c:pt>
                <c:pt idx="94214">
                  <c:v>2.6940393E-11</c:v>
                </c:pt>
                <c:pt idx="94215">
                  <c:v>2.6658634000000001E-11</c:v>
                </c:pt>
                <c:pt idx="94216">
                  <c:v>2.6379697E-11</c:v>
                </c:pt>
                <c:pt idx="94217">
                  <c:v>2.6103559999999999E-11</c:v>
                </c:pt>
                <c:pt idx="94218">
                  <c:v>2.5830203E-11</c:v>
                </c:pt>
                <c:pt idx="94219">
                  <c:v>2.5559599999999999E-11</c:v>
                </c:pt>
                <c:pt idx="94220">
                  <c:v>2.5291726999999999E-11</c:v>
                </c:pt>
                <c:pt idx="94221">
                  <c:v>2.5026560999999998E-11</c:v>
                </c:pt>
                <c:pt idx="94222">
                  <c:v>2.4764077999999999E-11</c:v>
                </c:pt>
                <c:pt idx="94223">
                  <c:v>2.4504255E-11</c:v>
                </c:pt>
                <c:pt idx="94224">
                  <c:v>2.4247068000000001E-11</c:v>
                </c:pt>
                <c:pt idx="94225">
                  <c:v>2.3992492E-11</c:v>
                </c:pt>
                <c:pt idx="94226">
                  <c:v>2.3740504E-11</c:v>
                </c:pt>
                <c:pt idx="94227">
                  <c:v>2.3491081000000001E-11</c:v>
                </c:pt>
                <c:pt idx="94228">
                  <c:v>2.3244197999999999E-11</c:v>
                </c:pt>
                <c:pt idx="94229">
                  <c:v>2.2999832999999999E-11</c:v>
                </c:pt>
                <c:pt idx="94230">
                  <c:v>2.2757962E-11</c:v>
                </c:pt>
                <c:pt idx="94231">
                  <c:v>2.2518559999999999E-11</c:v>
                </c:pt>
                <c:pt idx="94232">
                  <c:v>2.2281604999999999E-11</c:v>
                </c:pt>
                <c:pt idx="94233">
                  <c:v>2.2047074000000002E-11</c:v>
                </c:pt>
                <c:pt idx="94234">
                  <c:v>2.1814942E-11</c:v>
                </c:pt>
                <c:pt idx="94235">
                  <c:v>2.1585188000000001E-11</c:v>
                </c:pt>
                <c:pt idx="94236">
                  <c:v>2.1357789000000001E-11</c:v>
                </c:pt>
                <c:pt idx="94237">
                  <c:v>2.1132722E-11</c:v>
                </c:pt>
                <c:pt idx="94238">
                  <c:v>2.0909965000000001E-11</c:v>
                </c:pt>
                <c:pt idx="94239">
                  <c:v>2.0689495000000001E-11</c:v>
                </c:pt>
                <c:pt idx="94240">
                  <c:v>2.0471291E-11</c:v>
                </c:pt>
                <c:pt idx="94241">
                  <c:v>2.0255332E-11</c:v>
                </c:pt>
                <c:pt idx="94242">
                  <c:v>2.0041593000000001E-11</c:v>
                </c:pt>
                <c:pt idx="94243">
                  <c:v>1.9830056000000001E-11</c:v>
                </c:pt>
                <c:pt idx="94244">
                  <c:v>1.9620697000000001E-11</c:v>
                </c:pt>
                <c:pt idx="94245">
                  <c:v>1.9413497E-11</c:v>
                </c:pt>
                <c:pt idx="94246">
                  <c:v>1.9208433000000001E-11</c:v>
                </c:pt>
                <c:pt idx="94247">
                  <c:v>1.9005484999999999E-11</c:v>
                </c:pt>
                <c:pt idx="94248">
                  <c:v>1.8804631E-11</c:v>
                </c:pt>
                <c:pt idx="94249">
                  <c:v>1.8605853000000001E-11</c:v>
                </c:pt>
                <c:pt idx="94250">
                  <c:v>1.8409128000000002E-11</c:v>
                </c:pt>
                <c:pt idx="94251">
                  <c:v>1.8214439000000001E-11</c:v>
                </c:pt>
                <c:pt idx="94252">
                  <c:v>1.8021761000000002E-11</c:v>
                </c:pt>
                <c:pt idx="94253">
                  <c:v>1.7831079000000001E-11</c:v>
                </c:pt>
                <c:pt idx="94254">
                  <c:v>1.7642370000000001E-11</c:v>
                </c:pt>
                <c:pt idx="94255">
                  <c:v>1.7455617E-11</c:v>
                </c:pt>
                <c:pt idx="94256">
                  <c:v>1.7270798000000001E-11</c:v>
                </c:pt>
                <c:pt idx="94257">
                  <c:v>1.7087894999999999E-11</c:v>
                </c:pt>
                <c:pt idx="94258">
                  <c:v>1.6906889E-11</c:v>
                </c:pt>
                <c:pt idx="94259">
                  <c:v>1.6727762000000001E-11</c:v>
                </c:pt>
                <c:pt idx="94260">
                  <c:v>1.6550492E-11</c:v>
                </c:pt>
                <c:pt idx="94261">
                  <c:v>1.6375062999999999E-11</c:v>
                </c:pt>
                <c:pt idx="94262">
                  <c:v>1.6201457000000001E-11</c:v>
                </c:pt>
                <c:pt idx="94263">
                  <c:v>1.6029652999999999E-11</c:v>
                </c:pt>
                <c:pt idx="94264">
                  <c:v>1.5859637000000001E-11</c:v>
                </c:pt>
                <c:pt idx="94265">
                  <c:v>1.5691386999999999E-11</c:v>
                </c:pt>
                <c:pt idx="94266">
                  <c:v>1.5524889E-11</c:v>
                </c:pt>
                <c:pt idx="94267">
                  <c:v>1.5360122999999999E-11</c:v>
                </c:pt>
                <c:pt idx="94268">
                  <c:v>1.5197073E-11</c:v>
                </c:pt>
                <c:pt idx="94269">
                  <c:v>1.5035720999999999E-11</c:v>
                </c:pt>
                <c:pt idx="94270">
                  <c:v>1.4876049999999999E-11</c:v>
                </c:pt>
                <c:pt idx="94271">
                  <c:v>1.4718043E-11</c:v>
                </c:pt>
                <c:pt idx="94272">
                  <c:v>1.4561683000000002E-11</c:v>
                </c:pt>
                <c:pt idx="94273">
                  <c:v>1.4406954E-11</c:v>
                </c:pt>
                <c:pt idx="94274">
                  <c:v>1.4253839E-11</c:v>
                </c:pt>
                <c:pt idx="94275">
                  <c:v>1.4102321000000001E-11</c:v>
                </c:pt>
                <c:pt idx="94276">
                  <c:v>1.3952384000000001E-11</c:v>
                </c:pt>
                <c:pt idx="94277">
                  <c:v>1.3804014000000001E-11</c:v>
                </c:pt>
                <c:pt idx="94278">
                  <c:v>1.3657193E-11</c:v>
                </c:pt>
                <c:pt idx="94279">
                  <c:v>1.3511906999999999E-11</c:v>
                </c:pt>
                <c:pt idx="94280">
                  <c:v>1.3368139E-11</c:v>
                </c:pt>
                <c:pt idx="94281">
                  <c:v>1.3225874E-11</c:v>
                </c:pt>
                <c:pt idx="94282">
                  <c:v>1.3085097E-11</c:v>
                </c:pt>
                <c:pt idx="94283">
                  <c:v>1.2945792999999999E-11</c:v>
                </c:pt>
                <c:pt idx="94284">
                  <c:v>1.2807947E-11</c:v>
                </c:pt>
                <c:pt idx="94285">
                  <c:v>1.2671543999999999E-11</c:v>
                </c:pt>
                <c:pt idx="94286">
                  <c:v>1.2536568000000001E-11</c:v>
                </c:pt>
                <c:pt idx="94287">
                  <c:v>1.2403007E-11</c:v>
                </c:pt>
                <c:pt idx="94288">
                  <c:v>1.2270845E-11</c:v>
                </c:pt>
                <c:pt idx="94289">
                  <c:v>1.2140068E-11</c:v>
                </c:pt>
                <c:pt idx="94290">
                  <c:v>1.2010663000000001E-11</c:v>
                </c:pt>
                <c:pt idx="94291">
                  <c:v>1.1882614999999999E-11</c:v>
                </c:pt>
                <c:pt idx="94292">
                  <c:v>1.1755909E-11</c:v>
                </c:pt>
                <c:pt idx="94293">
                  <c:v>1.1630532E-11</c:v>
                </c:pt>
                <c:pt idx="94294">
                  <c:v>1.1506470999999999E-11</c:v>
                </c:pt>
                <c:pt idx="94295">
                  <c:v>1.1383713E-11</c:v>
                </c:pt>
                <c:pt idx="94296">
                  <c:v>1.1262243000000001E-11</c:v>
                </c:pt>
                <c:pt idx="94297">
                  <c:v>1.1142049E-11</c:v>
                </c:pt>
                <c:pt idx="94298">
                  <c:v>1.1023117000000001E-11</c:v>
                </c:pt>
                <c:pt idx="94299">
                  <c:v>1.0905435000000001E-11</c:v>
                </c:pt>
                <c:pt idx="94300">
                  <c:v>1.0788989999999999E-11</c:v>
                </c:pt>
                <c:pt idx="94301">
                  <c:v>1.0673767999999999E-11</c:v>
                </c:pt>
                <c:pt idx="94302">
                  <c:v>1.0559757999999999E-11</c:v>
                </c:pt>
                <c:pt idx="94303">
                  <c:v>1.0446946E-11</c:v>
                </c:pt>
                <c:pt idx="94304">
                  <c:v>1.0335321E-11</c:v>
                </c:pt>
                <c:pt idx="94305">
                  <c:v>1.022487E-11</c:v>
                </c:pt>
                <c:pt idx="94306">
                  <c:v>1.0115582999999999E-11</c:v>
                </c:pt>
                <c:pt idx="94307">
                  <c:v>1.0007445E-11</c:v>
                </c:pt>
                <c:pt idx="94308">
                  <c:v>9.9004468000000005E-12</c:v>
                </c:pt>
                <c:pt idx="94309">
                  <c:v>9.7945749000000003E-12</c:v>
                </c:pt>
                <c:pt idx="94310">
                  <c:v>9.6898183999999995E-12</c:v>
                </c:pt>
                <c:pt idx="94311">
                  <c:v>9.5861652000000006E-12</c:v>
                </c:pt>
                <c:pt idx="94312">
                  <c:v>9.4836048999999993E-12</c:v>
                </c:pt>
                <c:pt idx="94313">
                  <c:v>9.3821252999999998E-12</c:v>
                </c:pt>
                <c:pt idx="94314">
                  <c:v>9.2817159999999995E-12</c:v>
                </c:pt>
                <c:pt idx="94315">
                  <c:v>9.1823657999999998E-12</c:v>
                </c:pt>
                <c:pt idx="94316">
                  <c:v>9.0840634000000007E-12</c:v>
                </c:pt>
                <c:pt idx="94317">
                  <c:v>8.9867974000000006E-12</c:v>
                </c:pt>
                <c:pt idx="94318">
                  <c:v>8.8905584000000003E-12</c:v>
                </c:pt>
                <c:pt idx="94319">
                  <c:v>8.7953351E-12</c:v>
                </c:pt>
                <c:pt idx="94320">
                  <c:v>8.7011170999999999E-12</c:v>
                </c:pt>
                <c:pt idx="94321">
                  <c:v>8.6078939000000006E-12</c:v>
                </c:pt>
                <c:pt idx="94322">
                  <c:v>8.5156560999999999E-12</c:v>
                </c:pt>
                <c:pt idx="94323">
                  <c:v>8.4243923000000007E-12</c:v>
                </c:pt>
                <c:pt idx="94324">
                  <c:v>8.3340929999999994E-12</c:v>
                </c:pt>
                <c:pt idx="94325">
                  <c:v>8.2447477999999995E-12</c:v>
                </c:pt>
                <c:pt idx="94326">
                  <c:v>8.1563471000000004E-12</c:v>
                </c:pt>
                <c:pt idx="94327">
                  <c:v>8.0688805999999994E-12</c:v>
                </c:pt>
                <c:pt idx="94328">
                  <c:v>7.9823395999999995E-12</c:v>
                </c:pt>
                <c:pt idx="94329">
                  <c:v>7.8967136999999995E-12</c:v>
                </c:pt>
                <c:pt idx="94330">
                  <c:v>7.8119940999999993E-12</c:v>
                </c:pt>
                <c:pt idx="94331">
                  <c:v>7.7281704999999993E-12</c:v>
                </c:pt>
                <c:pt idx="94332">
                  <c:v>7.6452342999999994E-12</c:v>
                </c:pt>
                <c:pt idx="94333">
                  <c:v>7.5631758000000005E-12</c:v>
                </c:pt>
                <c:pt idx="94334">
                  <c:v>7.4819863999999992E-12</c:v>
                </c:pt>
                <c:pt idx="94335">
                  <c:v>7.4016574000000003E-12</c:v>
                </c:pt>
                <c:pt idx="94336">
                  <c:v>7.3221792999999998E-12</c:v>
                </c:pt>
                <c:pt idx="94337">
                  <c:v>7.2435429999999998E-12</c:v>
                </c:pt>
                <c:pt idx="94338">
                  <c:v>7.1657398E-12</c:v>
                </c:pt>
                <c:pt idx="94339">
                  <c:v>7.0887613999999998E-12</c:v>
                </c:pt>
                <c:pt idx="94340">
                  <c:v>7.0125992999999998E-12</c:v>
                </c:pt>
                <c:pt idx="94341">
                  <c:v>6.9372445999999999E-12</c:v>
                </c:pt>
                <c:pt idx="94342">
                  <c:v>6.8626887999999998E-12</c:v>
                </c:pt>
                <c:pt idx="94343">
                  <c:v>6.788924E-12</c:v>
                </c:pt>
                <c:pt idx="94344">
                  <c:v>6.7159416000000003E-12</c:v>
                </c:pt>
                <c:pt idx="94345">
                  <c:v>6.6437337000000001E-12</c:v>
                </c:pt>
                <c:pt idx="94346">
                  <c:v>6.5722921999999997E-12</c:v>
                </c:pt>
                <c:pt idx="94347">
                  <c:v>6.5016086999999999E-12</c:v>
                </c:pt>
                <c:pt idx="94348">
                  <c:v>6.4316759000000004E-12</c:v>
                </c:pt>
                <c:pt idx="94349">
                  <c:v>6.3624855999999998E-12</c:v>
                </c:pt>
                <c:pt idx="94350">
                  <c:v>6.29403E-12</c:v>
                </c:pt>
                <c:pt idx="94351">
                  <c:v>6.2263015999999999E-12</c:v>
                </c:pt>
                <c:pt idx="94352">
                  <c:v>6.1592927E-12</c:v>
                </c:pt>
                <c:pt idx="94353">
                  <c:v>6.0929959E-12</c:v>
                </c:pt>
                <c:pt idx="94354">
                  <c:v>6.0274037999999997E-12</c:v>
                </c:pt>
                <c:pt idx="94355">
                  <c:v>5.9625087000000003E-12</c:v>
                </c:pt>
                <c:pt idx="94356">
                  <c:v>5.8983035E-12</c:v>
                </c:pt>
                <c:pt idx="94357">
                  <c:v>5.8347809999999997E-12</c:v>
                </c:pt>
                <c:pt idx="94358">
                  <c:v>5.7719336999999997E-12</c:v>
                </c:pt>
                <c:pt idx="94359">
                  <c:v>5.7097551999999998E-12</c:v>
                </c:pt>
                <c:pt idx="94360">
                  <c:v>5.6482380000000002E-12</c:v>
                </c:pt>
                <c:pt idx="94361">
                  <c:v>5.5873755999999999E-12</c:v>
                </c:pt>
                <c:pt idx="94362">
                  <c:v>5.5271608000000001E-12</c:v>
                </c:pt>
                <c:pt idx="94363">
                  <c:v>5.4675869000000004E-12</c:v>
                </c:pt>
                <c:pt idx="94364">
                  <c:v>5.4086470999999999E-12</c:v>
                </c:pt>
                <c:pt idx="94365">
                  <c:v>5.3503352000000001E-12</c:v>
                </c:pt>
                <c:pt idx="94366">
                  <c:v>5.2926444000000001E-12</c:v>
                </c:pt>
                <c:pt idx="94367">
                  <c:v>5.2355681000000002E-12</c:v>
                </c:pt>
                <c:pt idx="94368">
                  <c:v>5.1790997999999999E-12</c:v>
                </c:pt>
                <c:pt idx="94369">
                  <c:v>5.1232330000000003E-12</c:v>
                </c:pt>
                <c:pt idx="94370">
                  <c:v>5.0679617000000003E-12</c:v>
                </c:pt>
                <c:pt idx="94371">
                  <c:v>5.0132796999999996E-12</c:v>
                </c:pt>
                <c:pt idx="94372">
                  <c:v>4.9591806000000002E-12</c:v>
                </c:pt>
                <c:pt idx="94373">
                  <c:v>4.9056583000000002E-12</c:v>
                </c:pt>
                <c:pt idx="94374">
                  <c:v>4.8527068E-12</c:v>
                </c:pt>
                <c:pt idx="94375">
                  <c:v>4.8003199000000002E-12</c:v>
                </c:pt>
                <c:pt idx="94376">
                  <c:v>4.748492E-12</c:v>
                </c:pt>
                <c:pt idx="94377">
                  <c:v>4.6972169999999999E-12</c:v>
                </c:pt>
                <c:pt idx="94378">
                  <c:v>4.6464888999999997E-12</c:v>
                </c:pt>
                <c:pt idx="94379">
                  <c:v>4.5963025000000003E-12</c:v>
                </c:pt>
                <c:pt idx="94380">
                  <c:v>4.5466517E-12</c:v>
                </c:pt>
                <c:pt idx="94381">
                  <c:v>4.4975312999999997E-12</c:v>
                </c:pt>
                <c:pt idx="94382">
                  <c:v>4.4489350999999998E-12</c:v>
                </c:pt>
                <c:pt idx="94383">
                  <c:v>4.4008576999999998E-12</c:v>
                </c:pt>
                <c:pt idx="94384">
                  <c:v>4.3532937999999997E-12</c:v>
                </c:pt>
                <c:pt idx="94385">
                  <c:v>4.3062380999999997E-12</c:v>
                </c:pt>
                <c:pt idx="94386">
                  <c:v>4.2596855000000002E-12</c:v>
                </c:pt>
                <c:pt idx="94387">
                  <c:v>4.2136303000000003E-12</c:v>
                </c:pt>
                <c:pt idx="94388">
                  <c:v>4.1680674000000001E-12</c:v>
                </c:pt>
                <c:pt idx="94389">
                  <c:v>4.1229914E-12</c:v>
                </c:pt>
                <c:pt idx="94390">
                  <c:v>4.0783973000000001E-12</c:v>
                </c:pt>
                <c:pt idx="94391">
                  <c:v>4.0342803000000002E-12</c:v>
                </c:pt>
                <c:pt idx="94392">
                  <c:v>3.9906350999999996E-12</c:v>
                </c:pt>
                <c:pt idx="94393">
                  <c:v>3.9474565000000002E-12</c:v>
                </c:pt>
                <c:pt idx="94394">
                  <c:v>3.9047398000000001E-12</c:v>
                </c:pt>
                <c:pt idx="94395">
                  <c:v>3.8624801999999996E-12</c:v>
                </c:pt>
                <c:pt idx="94396">
                  <c:v>3.8206729000000002E-12</c:v>
                </c:pt>
                <c:pt idx="94397">
                  <c:v>3.7793131999999998E-12</c:v>
                </c:pt>
                <c:pt idx="94398">
                  <c:v>3.7383962999999998E-12</c:v>
                </c:pt>
                <c:pt idx="94399">
                  <c:v>3.6979173999999998E-12</c:v>
                </c:pt>
                <c:pt idx="94400">
                  <c:v>3.6578721999999997E-12</c:v>
                </c:pt>
                <c:pt idx="94401">
                  <c:v>3.6182556999999999E-12</c:v>
                </c:pt>
                <c:pt idx="94402">
                  <c:v>3.5790634999999999E-12</c:v>
                </c:pt>
                <c:pt idx="94403">
                  <c:v>3.5402910999999999E-12</c:v>
                </c:pt>
                <c:pt idx="94404">
                  <c:v>3.5019341999999998E-12</c:v>
                </c:pt>
                <c:pt idx="94405">
                  <c:v>3.4639881999999998E-12</c:v>
                </c:pt>
                <c:pt idx="94406">
                  <c:v>3.426449E-12</c:v>
                </c:pt>
                <c:pt idx="94407">
                  <c:v>3.3893122999999999E-12</c:v>
                </c:pt>
                <c:pt idx="94408">
                  <c:v>3.3525736000000002E-12</c:v>
                </c:pt>
                <c:pt idx="94409">
                  <c:v>3.3162288E-12</c:v>
                </c:pt>
                <c:pt idx="94410">
                  <c:v>3.2802736000000002E-12</c:v>
                </c:pt>
                <c:pt idx="94411">
                  <c:v>3.2447042000000001E-12</c:v>
                </c:pt>
                <c:pt idx="94412">
                  <c:v>3.2095164000000002E-12</c:v>
                </c:pt>
                <c:pt idx="94413">
                  <c:v>3.1747062000000001E-12</c:v>
                </c:pt>
                <c:pt idx="94414">
                  <c:v>3.1402692999999999E-12</c:v>
                </c:pt>
                <c:pt idx="94415">
                  <c:v>3.1062019000000001E-12</c:v>
                </c:pt>
                <c:pt idx="94416">
                  <c:v>3.0725002000000002E-12</c:v>
                </c:pt>
                <c:pt idx="94417">
                  <c:v>3.0391600999999998E-12</c:v>
                </c:pt>
                <c:pt idx="94418">
                  <c:v>3.0061780000000001E-12</c:v>
                </c:pt>
                <c:pt idx="94419">
                  <c:v>2.97355E-12</c:v>
                </c:pt>
                <c:pt idx="94420">
                  <c:v>2.9412723999999998E-12</c:v>
                </c:pt>
                <c:pt idx="94421">
                  <c:v>2.9093415999999999E-12</c:v>
                </c:pt>
                <c:pt idx="94422">
                  <c:v>2.8777538000000001E-12</c:v>
                </c:pt>
                <c:pt idx="94423">
                  <c:v>2.8465053999999999E-12</c:v>
                </c:pt>
                <c:pt idx="94424">
                  <c:v>2.8155926E-12</c:v>
                </c:pt>
                <c:pt idx="94425">
                  <c:v>2.785012E-12</c:v>
                </c:pt>
                <c:pt idx="94426">
                  <c:v>2.7547602E-12</c:v>
                </c:pt>
                <c:pt idx="94427">
                  <c:v>2.7248334000000002E-12</c:v>
                </c:pt>
                <c:pt idx="94428">
                  <c:v>2.6952283999999999E-12</c:v>
                </c:pt>
                <c:pt idx="94429">
                  <c:v>2.6659417E-12</c:v>
                </c:pt>
                <c:pt idx="94430">
                  <c:v>2.6369699000000002E-12</c:v>
                </c:pt>
                <c:pt idx="94431">
                  <c:v>2.6083096E-12</c:v>
                </c:pt>
                <c:pt idx="94432">
                  <c:v>2.5799577000000001E-12</c:v>
                </c:pt>
                <c:pt idx="94433">
                  <c:v>2.5519107000000002E-12</c:v>
                </c:pt>
                <c:pt idx="94434">
                  <c:v>2.5241656E-12</c:v>
                </c:pt>
                <c:pt idx="94435">
                  <c:v>2.4967188E-12</c:v>
                </c:pt>
                <c:pt idx="94436">
                  <c:v>2.4695675000000001E-12</c:v>
                </c:pt>
                <c:pt idx="94437">
                  <c:v>2.4427086000000002E-12</c:v>
                </c:pt>
                <c:pt idx="94438">
                  <c:v>2.4161386999999999E-12</c:v>
                </c:pt>
                <c:pt idx="94439">
                  <c:v>2.3898547999999999E-12</c:v>
                </c:pt>
                <c:pt idx="94440">
                  <c:v>2.3638540999999998E-12</c:v>
                </c:pt>
                <c:pt idx="94441">
                  <c:v>2.3381334000000002E-12</c:v>
                </c:pt>
                <c:pt idx="94442">
                  <c:v>2.3126898000000002E-12</c:v>
                </c:pt>
                <c:pt idx="94443">
                  <c:v>2.2875202E-12</c:v>
                </c:pt>
                <c:pt idx="94444">
                  <c:v>2.2626219000000002E-12</c:v>
                </c:pt>
                <c:pt idx="94445">
                  <c:v>2.2379919000000001E-12</c:v>
                </c:pt>
                <c:pt idx="94446">
                  <c:v>2.2136273000000002E-12</c:v>
                </c:pt>
                <c:pt idx="94447">
                  <c:v>2.1895253E-12</c:v>
                </c:pt>
                <c:pt idx="94448">
                  <c:v>2.1656829999999998E-12</c:v>
                </c:pt>
                <c:pt idx="94449">
                  <c:v>2.1420976999999998E-12</c:v>
                </c:pt>
                <c:pt idx="94450">
                  <c:v>2.1187668E-12</c:v>
                </c:pt>
                <c:pt idx="94451">
                  <c:v>2.0956873E-12</c:v>
                </c:pt>
                <c:pt idx="94452">
                  <c:v>2.0728571000000001E-12</c:v>
                </c:pt>
                <c:pt idx="94453">
                  <c:v>2.0502729E-12</c:v>
                </c:pt>
                <c:pt idx="94454">
                  <c:v>2.0279325000000001E-12</c:v>
                </c:pt>
                <c:pt idx="94455">
                  <c:v>2.0058329999999999E-12</c:v>
                </c:pt>
                <c:pt idx="94456">
                  <c:v>1.983972E-12</c:v>
                </c:pt>
                <c:pt idx="94457">
                  <c:v>1.9623469999999999E-12</c:v>
                </c:pt>
                <c:pt idx="94458">
                  <c:v>1.9409554E-12</c:v>
                </c:pt>
                <c:pt idx="94459">
                  <c:v>1.9197948000000002E-12</c:v>
                </c:pt>
                <c:pt idx="94460">
                  <c:v>1.8988626000000001E-12</c:v>
                </c:pt>
                <c:pt idx="94461">
                  <c:v>1.8781565000000001E-12</c:v>
                </c:pt>
                <c:pt idx="94462">
                  <c:v>1.857674E-12</c:v>
                </c:pt>
                <c:pt idx="94463">
                  <c:v>1.8374125999999998E-12</c:v>
                </c:pt>
                <c:pt idx="94464">
                  <c:v>1.8173701E-12</c:v>
                </c:pt>
                <c:pt idx="94465">
                  <c:v>1.7975442E-12</c:v>
                </c:pt>
                <c:pt idx="94466">
                  <c:v>1.7779324999999999E-12</c:v>
                </c:pt>
                <c:pt idx="94467">
                  <c:v>1.7585326999999999E-12</c:v>
                </c:pt>
                <c:pt idx="94468">
                  <c:v>1.7393425E-12</c:v>
                </c:pt>
                <c:pt idx="94469">
                  <c:v>1.7203599000000001E-12</c:v>
                </c:pt>
                <c:pt idx="94470">
                  <c:v>1.7015823E-12</c:v>
                </c:pt>
                <c:pt idx="94471">
                  <c:v>1.6830078000000001E-12</c:v>
                </c:pt>
                <c:pt idx="94472">
                  <c:v>1.6646341000000001E-12</c:v>
                </c:pt>
                <c:pt idx="94473">
                  <c:v>1.6464592E-12</c:v>
                </c:pt>
                <c:pt idx="94474">
                  <c:v>1.6284808E-12</c:v>
                </c:pt>
                <c:pt idx="94475">
                  <c:v>1.6106968E-12</c:v>
                </c:pt>
                <c:pt idx="94476">
                  <c:v>1.5931051999999999E-12</c:v>
                </c:pt>
                <c:pt idx="94477">
                  <c:v>1.5757039999999999E-12</c:v>
                </c:pt>
                <c:pt idx="94478">
                  <c:v>1.5584909999999999E-12</c:v>
                </c:pt>
                <c:pt idx="94479">
                  <c:v>1.5414643E-12</c:v>
                </c:pt>
                <c:pt idx="94480">
                  <c:v>1.524622E-12</c:v>
                </c:pt>
                <c:pt idx="94481">
                  <c:v>1.5079619999999999E-12</c:v>
                </c:pt>
                <c:pt idx="94482">
                  <c:v>1.4914824E-12</c:v>
                </c:pt>
                <c:pt idx="94483">
                  <c:v>1.4751812000000001E-12</c:v>
                </c:pt>
                <c:pt idx="94484">
                  <c:v>1.4590565E-12</c:v>
                </c:pt>
                <c:pt idx="94485">
                  <c:v>1.4431064E-12</c:v>
                </c:pt>
                <c:pt idx="94486">
                  <c:v>1.427329E-12</c:v>
                </c:pt>
                <c:pt idx="94487">
                  <c:v>1.4117225E-12</c:v>
                </c:pt>
                <c:pt idx="94488">
                  <c:v>1.3962851000000001E-12</c:v>
                </c:pt>
                <c:pt idx="94489">
                  <c:v>1.3810149E-12</c:v>
                </c:pt>
                <c:pt idx="94490">
                  <c:v>1.3659101E-12</c:v>
                </c:pt>
                <c:pt idx="94491">
                  <c:v>1.3509690000000001E-12</c:v>
                </c:pt>
                <c:pt idx="94492">
                  <c:v>1.3361898999999999E-12</c:v>
                </c:pt>
                <c:pt idx="94493">
                  <c:v>1.321571E-12</c:v>
                </c:pt>
                <c:pt idx="94494">
                  <c:v>1.3071106E-12</c:v>
                </c:pt>
                <c:pt idx="94495">
                  <c:v>1.2928069E-12</c:v>
                </c:pt>
                <c:pt idx="94496">
                  <c:v>1.2786584E-12</c:v>
                </c:pt>
                <c:pt idx="94497">
                  <c:v>1.2646633000000001E-12</c:v>
                </c:pt>
                <c:pt idx="94498">
                  <c:v>1.2508199999999999E-12</c:v>
                </c:pt>
                <c:pt idx="94499">
                  <c:v>1.2371268E-12</c:v>
                </c:pt>
                <c:pt idx="94500">
                  <c:v>1.2235822E-12</c:v>
                </c:pt>
                <c:pt idx="94501">
                  <c:v>1.2101845E-12</c:v>
                </c:pt>
                <c:pt idx="94502">
                  <c:v>1.1969322000000001E-12</c:v>
                </c:pt>
                <c:pt idx="94503">
                  <c:v>1.1838238000000001E-12</c:v>
                </c:pt>
                <c:pt idx="94504">
                  <c:v>1.1708575999999999E-12</c:v>
                </c:pt>
                <c:pt idx="94505">
                  <c:v>1.1580321999999999E-12</c:v>
                </c:pt>
                <c:pt idx="94506">
                  <c:v>1.1453460999999999E-12</c:v>
                </c:pt>
                <c:pt idx="94507">
                  <c:v>1.1327976E-12</c:v>
                </c:pt>
                <c:pt idx="94508">
                  <c:v>1.1203855000000001E-12</c:v>
                </c:pt>
                <c:pt idx="94509">
                  <c:v>1.1081080999999999E-12</c:v>
                </c:pt>
                <c:pt idx="94510">
                  <c:v>1.095964E-12</c:v>
                </c:pt>
                <c:pt idx="94511">
                  <c:v>1.0839518999999999E-12</c:v>
                </c:pt>
                <c:pt idx="94512">
                  <c:v>1.0720703999999999E-12</c:v>
                </c:pt>
                <c:pt idx="94513">
                  <c:v>1.0603178E-12</c:v>
                </c:pt>
                <c:pt idx="94514">
                  <c:v>1.048693E-12</c:v>
                </c:pt>
                <c:pt idx="94515">
                  <c:v>1.0371944999999999E-12</c:v>
                </c:pt>
                <c:pt idx="94516">
                  <c:v>1.0258209999999999E-12</c:v>
                </c:pt>
                <c:pt idx="94517">
                  <c:v>1.0145711E-12</c:v>
                </c:pt>
                <c:pt idx="94518">
                  <c:v>1.0034435E-12</c:v>
                </c:pt>
                <c:pt idx="94519">
                  <c:v>9.9243693000000005E-13</c:v>
                </c:pt>
                <c:pt idx="94520">
                  <c:v>9.8155001999999996E-13</c:v>
                </c:pt>
                <c:pt idx="94521">
                  <c:v>9.7078140000000003E-13</c:v>
                </c:pt>
                <c:pt idx="94522">
                  <c:v>9.601299800000001E-13</c:v>
                </c:pt>
                <c:pt idx="94523">
                  <c:v>9.4959435000000008E-13</c:v>
                </c:pt>
                <c:pt idx="94524">
                  <c:v>9.3917333000000007E-13</c:v>
                </c:pt>
                <c:pt idx="94525">
                  <c:v>9.2886571000000009E-13</c:v>
                </c:pt>
                <c:pt idx="94526">
                  <c:v>9.1867020000000008E-13</c:v>
                </c:pt>
                <c:pt idx="94527">
                  <c:v>9.0858564999999998E-13</c:v>
                </c:pt>
                <c:pt idx="94528">
                  <c:v>8.9861082999999996E-13</c:v>
                </c:pt>
                <c:pt idx="94529">
                  <c:v>8.8874458999999995E-13</c:v>
                </c:pt>
                <c:pt idx="94530">
                  <c:v>8.7898573999999996E-13</c:v>
                </c:pt>
                <c:pt idx="94531">
                  <c:v>8.6933314000000001E-13</c:v>
                </c:pt>
                <c:pt idx="94532">
                  <c:v>8.5978566000000001E-13</c:v>
                </c:pt>
                <c:pt idx="94533">
                  <c:v>8.5034215000000002E-13</c:v>
                </c:pt>
                <c:pt idx="94534">
                  <c:v>8.4100148000000004E-13</c:v>
                </c:pt>
                <c:pt idx="94535">
                  <c:v>8.3176256000000003E-13</c:v>
                </c:pt>
                <c:pt idx="94536">
                  <c:v>8.2262430000000004E-13</c:v>
                </c:pt>
                <c:pt idx="94537">
                  <c:v>8.1358557999999998E-13</c:v>
                </c:pt>
                <c:pt idx="94538">
                  <c:v>8.0464536000000004E-13</c:v>
                </c:pt>
                <c:pt idx="94539">
                  <c:v>7.9580254999999996E-13</c:v>
                </c:pt>
                <c:pt idx="94540">
                  <c:v>7.8705607999999998E-13</c:v>
                </c:pt>
                <c:pt idx="94541">
                  <c:v>7.784049E-13</c:v>
                </c:pt>
                <c:pt idx="94542">
                  <c:v>7.6984804999999998E-13</c:v>
                </c:pt>
                <c:pt idx="94543">
                  <c:v>7.6138444999999998E-13</c:v>
                </c:pt>
                <c:pt idx="94544">
                  <c:v>7.5301310000000001E-13</c:v>
                </c:pt>
                <c:pt idx="94545">
                  <c:v>7.4473305000000004E-13</c:v>
                </c:pt>
                <c:pt idx="94546">
                  <c:v>7.3654330999999998E-13</c:v>
                </c:pt>
                <c:pt idx="94547">
                  <c:v>7.2844285999999999E-13</c:v>
                </c:pt>
                <c:pt idx="94548">
                  <c:v>7.2043076999999999E-13</c:v>
                </c:pt>
                <c:pt idx="94549">
                  <c:v>7.1250605999999999E-13</c:v>
                </c:pt>
                <c:pt idx="94550">
                  <c:v>7.0466776999999995E-13</c:v>
                </c:pt>
                <c:pt idx="94551">
                  <c:v>6.9691502000000004E-13</c:v>
                </c:pt>
                <c:pt idx="94552">
                  <c:v>6.8924688999999996E-13</c:v>
                </c:pt>
                <c:pt idx="94553">
                  <c:v>6.8166241E-13</c:v>
                </c:pt>
                <c:pt idx="94554">
                  <c:v>6.7416071000000001E-13</c:v>
                </c:pt>
                <c:pt idx="94555">
                  <c:v>6.6674086000000002E-13</c:v>
                </c:pt>
                <c:pt idx="94556">
                  <c:v>6.5940200000000004E-13</c:v>
                </c:pt>
                <c:pt idx="94557">
                  <c:v>6.5214327000000002E-13</c:v>
                </c:pt>
                <c:pt idx="94558">
                  <c:v>6.4496379E-13</c:v>
                </c:pt>
                <c:pt idx="94559">
                  <c:v>6.3786270000000001E-13</c:v>
                </c:pt>
                <c:pt idx="94560">
                  <c:v>6.3083919000000002E-13</c:v>
                </c:pt>
                <c:pt idx="94561">
                  <c:v>6.2389231999999997E-13</c:v>
                </c:pt>
                <c:pt idx="94562">
                  <c:v>6.1702135E-13</c:v>
                </c:pt>
                <c:pt idx="94563">
                  <c:v>6.1022546999999999E-13</c:v>
                </c:pt>
                <c:pt idx="94564">
                  <c:v>6.0350378999999999E-13</c:v>
                </c:pt>
                <c:pt idx="94565">
                  <c:v>5.9685556999999997E-13</c:v>
                </c:pt>
                <c:pt idx="94566">
                  <c:v>5.9027999999999998E-13</c:v>
                </c:pt>
                <c:pt idx="94567">
                  <c:v>5.8377625000000002E-13</c:v>
                </c:pt>
                <c:pt idx="94568">
                  <c:v>5.7734357000000004E-13</c:v>
                </c:pt>
                <c:pt idx="94569">
                  <c:v>5.7098120000000004E-13</c:v>
                </c:pt>
                <c:pt idx="94570">
                  <c:v>5.6468843000000003E-13</c:v>
                </c:pt>
                <c:pt idx="94571">
                  <c:v>5.5846445999999995E-13</c:v>
                </c:pt>
                <c:pt idx="94572">
                  <c:v>5.5230852000000001E-13</c:v>
                </c:pt>
                <c:pt idx="94573">
                  <c:v>5.4621985999999997E-13</c:v>
                </c:pt>
                <c:pt idx="94574">
                  <c:v>5.4019781999999997E-13</c:v>
                </c:pt>
                <c:pt idx="94575">
                  <c:v>5.3424165E-13</c:v>
                </c:pt>
                <c:pt idx="94576">
                  <c:v>5.2835058000000004E-13</c:v>
                </c:pt>
                <c:pt idx="94577">
                  <c:v>5.2252397000000001E-13</c:v>
                </c:pt>
                <c:pt idx="94578">
                  <c:v>5.1676111000000003E-13</c:v>
                </c:pt>
                <c:pt idx="94579">
                  <c:v>5.1106129999999999E-13</c:v>
                </c:pt>
                <c:pt idx="94580">
                  <c:v>5.0542388000000004E-13</c:v>
                </c:pt>
                <c:pt idx="94581">
                  <c:v>4.9984815999999996E-13</c:v>
                </c:pt>
                <c:pt idx="94582">
                  <c:v>4.9433341999999999E-13</c:v>
                </c:pt>
                <c:pt idx="94583">
                  <c:v>4.8887906999999996E-13</c:v>
                </c:pt>
                <c:pt idx="94584">
                  <c:v>4.8348439999999999E-13</c:v>
                </c:pt>
                <c:pt idx="94585">
                  <c:v>4.7814876999999999E-13</c:v>
                </c:pt>
                <c:pt idx="94586">
                  <c:v>4.7287158000000003E-13</c:v>
                </c:pt>
                <c:pt idx="94587">
                  <c:v>4.6765218000000002E-13</c:v>
                </c:pt>
                <c:pt idx="94588">
                  <c:v>4.6248991000000001E-13</c:v>
                </c:pt>
                <c:pt idx="94589">
                  <c:v>4.5738418000000005E-13</c:v>
                </c:pt>
                <c:pt idx="94590">
                  <c:v>4.5233440000000002E-13</c:v>
                </c:pt>
                <c:pt idx="94591">
                  <c:v>4.4733995000000001E-13</c:v>
                </c:pt>
                <c:pt idx="94592">
                  <c:v>4.4240021000000001E-13</c:v>
                </c:pt>
                <c:pt idx="94593">
                  <c:v>4.3751457999999998E-13</c:v>
                </c:pt>
                <c:pt idx="94594">
                  <c:v>4.3268251E-13</c:v>
                </c:pt>
                <c:pt idx="94595">
                  <c:v>4.2790334999999999E-13</c:v>
                </c:pt>
                <c:pt idx="94596">
                  <c:v>4.2317658000000001E-13</c:v>
                </c:pt>
                <c:pt idx="94597">
                  <c:v>4.185016E-13</c:v>
                </c:pt>
                <c:pt idx="94598">
                  <c:v>4.1387789000000001E-13</c:v>
                </c:pt>
                <c:pt idx="94599">
                  <c:v>4.0930485999999999E-13</c:v>
                </c:pt>
                <c:pt idx="94600">
                  <c:v>4.0478197999999999E-13</c:v>
                </c:pt>
                <c:pt idx="94601">
                  <c:v>4.0030869000000001E-13</c:v>
                </c:pt>
                <c:pt idx="94602">
                  <c:v>3.9588446999999999E-13</c:v>
                </c:pt>
                <c:pt idx="94603">
                  <c:v>3.9150877000000002E-13</c:v>
                </c:pt>
                <c:pt idx="94604">
                  <c:v>3.8718106000000001E-13</c:v>
                </c:pt>
                <c:pt idx="94605">
                  <c:v>3.8290081999999999E-13</c:v>
                </c:pt>
                <c:pt idx="94606">
                  <c:v>3.7866753000000002E-13</c:v>
                </c:pt>
                <c:pt idx="94607">
                  <c:v>3.7448069E-13</c:v>
                </c:pt>
                <c:pt idx="94608">
                  <c:v>3.703398E-13</c:v>
                </c:pt>
                <c:pt idx="94609">
                  <c:v>3.6624432999999998E-13</c:v>
                </c:pt>
                <c:pt idx="94610">
                  <c:v>3.6219381E-13</c:v>
                </c:pt>
                <c:pt idx="94611">
                  <c:v>3.5818776000000001E-13</c:v>
                </c:pt>
                <c:pt idx="94612">
                  <c:v>3.5422568000000002E-13</c:v>
                </c:pt>
                <c:pt idx="94613">
                  <c:v>3.5030708000000002E-13</c:v>
                </c:pt>
                <c:pt idx="94614">
                  <c:v>3.4643148999999999E-13</c:v>
                </c:pt>
                <c:pt idx="94615">
                  <c:v>3.4259848E-13</c:v>
                </c:pt>
                <c:pt idx="94616">
                  <c:v>3.3880754000000001E-13</c:v>
                </c:pt>
                <c:pt idx="94617">
                  <c:v>3.3505823000000002E-13</c:v>
                </c:pt>
                <c:pt idx="94618">
                  <c:v>3.313501E-13</c:v>
                </c:pt>
                <c:pt idx="94619">
                  <c:v>3.2768271E-13</c:v>
                </c:pt>
                <c:pt idx="94620">
                  <c:v>3.2405558999999998E-13</c:v>
                </c:pt>
                <c:pt idx="94621">
                  <c:v>3.2046832E-13</c:v>
                </c:pt>
                <c:pt idx="94622">
                  <c:v>3.1692044999999998E-13</c:v>
                </c:pt>
                <c:pt idx="94623">
                  <c:v>3.1341156999999998E-13</c:v>
                </c:pt>
                <c:pt idx="94624">
                  <c:v>3.0994125E-13</c:v>
                </c:pt>
                <c:pt idx="94625">
                  <c:v>3.0650907999999999E-13</c:v>
                </c:pt>
                <c:pt idx="94626">
                  <c:v>3.0311459999999999E-13</c:v>
                </c:pt>
                <c:pt idx="94627">
                  <c:v>2.9975745000000002E-13</c:v>
                </c:pt>
                <c:pt idx="94628">
                  <c:v>2.9643719000000001E-13</c:v>
                </c:pt>
                <c:pt idx="94629">
                  <c:v>2.9315344E-13</c:v>
                </c:pt>
                <c:pt idx="94630">
                  <c:v>2.8990578999999999E-13</c:v>
                </c:pt>
                <c:pt idx="94631">
                  <c:v>2.8669386999999999E-13</c:v>
                </c:pt>
                <c:pt idx="94632">
                  <c:v>2.8351726999999999E-13</c:v>
                </c:pt>
                <c:pt idx="94633">
                  <c:v>2.803756E-13</c:v>
                </c:pt>
                <c:pt idx="94634">
                  <c:v>2.7726849999999998E-13</c:v>
                </c:pt>
                <c:pt idx="94635">
                  <c:v>2.7419557000000001E-13</c:v>
                </c:pt>
                <c:pt idx="94636">
                  <c:v>2.7115644000000001E-13</c:v>
                </c:pt>
                <c:pt idx="94637">
                  <c:v>2.6815075999999999E-13</c:v>
                </c:pt>
                <c:pt idx="94638">
                  <c:v>2.6517814999999998E-13</c:v>
                </c:pt>
                <c:pt idx="94639">
                  <c:v>2.6223825999999999E-13</c:v>
                </c:pt>
                <c:pt idx="94640">
                  <c:v>2.5933071999999999E-13</c:v>
                </c:pt>
                <c:pt idx="94641">
                  <c:v>2.5645517999999998E-13</c:v>
                </c:pt>
                <c:pt idx="94642">
                  <c:v>2.5361129000000002E-13</c:v>
                </c:pt>
                <c:pt idx="94643">
                  <c:v>2.5079870000000001E-13</c:v>
                </c:pt>
                <c:pt idx="94644">
                  <c:v>2.4801707000000002E-13</c:v>
                </c:pt>
                <c:pt idx="94645">
                  <c:v>2.4526606999999999E-13</c:v>
                </c:pt>
                <c:pt idx="94646">
                  <c:v>2.4254538000000001E-13</c:v>
                </c:pt>
                <c:pt idx="94647">
                  <c:v>2.3985463000000002E-13</c:v>
                </c:pt>
                <c:pt idx="94648">
                  <c:v>2.3719354000000002E-13</c:v>
                </c:pt>
                <c:pt idx="94649">
                  <c:v>2.3456175000000001E-13</c:v>
                </c:pt>
                <c:pt idx="94650">
                  <c:v>2.3195895999999999E-13</c:v>
                </c:pt>
                <c:pt idx="94651">
                  <c:v>2.2938484000000002E-13</c:v>
                </c:pt>
                <c:pt idx="94652">
                  <c:v>2.2683907E-13</c:v>
                </c:pt>
                <c:pt idx="94653">
                  <c:v>2.2432133E-13</c:v>
                </c:pt>
                <c:pt idx="94654">
                  <c:v>2.2183136000000001E-13</c:v>
                </c:pt>
                <c:pt idx="94655">
                  <c:v>2.1936881E-13</c:v>
                </c:pt>
                <c:pt idx="94656">
                  <c:v>2.1693340000000001E-13</c:v>
                </c:pt>
                <c:pt idx="94657">
                  <c:v>2.1452483999999999E-13</c:v>
                </c:pt>
                <c:pt idx="94658">
                  <c:v>2.1214283E-13</c:v>
                </c:pt>
                <c:pt idx="94659">
                  <c:v>2.0978708999999999E-13</c:v>
                </c:pt>
                <c:pt idx="94660">
                  <c:v>2.0745732000000001E-13</c:v>
                </c:pt>
                <c:pt idx="94661">
                  <c:v>2.0515321999999999E-13</c:v>
                </c:pt>
                <c:pt idx="94662">
                  <c:v>2.0287453999999999E-13</c:v>
                </c:pt>
                <c:pt idx="94663">
                  <c:v>2.0062098999999999E-13</c:v>
                </c:pt>
                <c:pt idx="94664">
                  <c:v>1.9839229000000001E-13</c:v>
                </c:pt>
                <c:pt idx="94665">
                  <c:v>1.9618817000000001E-13</c:v>
                </c:pt>
                <c:pt idx="94666">
                  <c:v>1.9400837E-13</c:v>
                </c:pt>
                <c:pt idx="94667">
                  <c:v>1.9185261000000001E-13</c:v>
                </c:pt>
                <c:pt idx="94668">
                  <c:v>1.8972064000000001E-13</c:v>
                </c:pt>
                <c:pt idx="94669">
                  <c:v>1.8761218999999999E-13</c:v>
                </c:pt>
                <c:pt idx="94670">
                  <c:v>1.85527E-13</c:v>
                </c:pt>
                <c:pt idx="94671">
                  <c:v>1.8346483000000001E-13</c:v>
                </c:pt>
                <c:pt idx="94672">
                  <c:v>1.8142542000000001E-13</c:v>
                </c:pt>
                <c:pt idx="94673">
                  <c:v>1.7940852E-13</c:v>
                </c:pt>
                <c:pt idx="94674">
                  <c:v>1.7741388000000001E-13</c:v>
                </c:pt>
                <c:pt idx="94675">
                  <c:v>1.7544126999999999E-13</c:v>
                </c:pt>
                <c:pt idx="94676">
                  <c:v>1.7349043000000001E-13</c:v>
                </c:pt>
                <c:pt idx="94677">
                  <c:v>1.7156112999999999E-13</c:v>
                </c:pt>
                <c:pt idx="94678">
                  <c:v>1.6965314E-13</c:v>
                </c:pt>
                <c:pt idx="94679">
                  <c:v>1.6776622E-13</c:v>
                </c:pt>
                <c:pt idx="94680">
                  <c:v>1.6590012999999999E-13</c:v>
                </c:pt>
                <c:pt idx="94681">
                  <c:v>1.6405466000000001E-13</c:v>
                </c:pt>
                <c:pt idx="94682">
                  <c:v>1.6222958000000001E-13</c:v>
                </c:pt>
                <c:pt idx="94683">
                  <c:v>1.6042465E-13</c:v>
                </c:pt>
                <c:pt idx="94684">
                  <c:v>1.5863968E-13</c:v>
                </c:pt>
                <c:pt idx="94685">
                  <c:v>1.5687442E-13</c:v>
                </c:pt>
                <c:pt idx="94686">
                  <c:v>1.5512868E-13</c:v>
                </c:pt>
                <c:pt idx="94687">
                  <c:v>1.5340222000000001E-13</c:v>
                </c:pt>
                <c:pt idx="94688">
                  <c:v>1.5169485000000001E-13</c:v>
                </c:pt>
                <c:pt idx="94689">
                  <c:v>1.5000635E-13</c:v>
                </c:pt>
                <c:pt idx="94690">
                  <c:v>1.4833652E-13</c:v>
                </c:pt>
                <c:pt idx="94691">
                  <c:v>1.4668514E-13</c:v>
                </c:pt>
                <c:pt idx="94692">
                  <c:v>1.4505201999999999E-13</c:v>
                </c:pt>
                <c:pt idx="94693">
                  <c:v>1.4343695E-13</c:v>
                </c:pt>
                <c:pt idx="94694">
                  <c:v>1.4183975000000001E-13</c:v>
                </c:pt>
                <c:pt idx="94695">
                  <c:v>1.4026019999999999E-13</c:v>
                </c:pt>
                <c:pt idx="94696">
                  <c:v>1.3869811999999999E-13</c:v>
                </c:pt>
                <c:pt idx="94697">
                  <c:v>1.3715332000000001E-13</c:v>
                </c:pt>
                <c:pt idx="94698">
                  <c:v>1.3562560999999999E-13</c:v>
                </c:pt>
                <c:pt idx="94699">
                  <c:v>1.3411481E-13</c:v>
                </c:pt>
                <c:pt idx="94700">
                  <c:v>1.3262071000000001E-13</c:v>
                </c:pt>
                <c:pt idx="94701">
                  <c:v>1.3114314E-13</c:v>
                </c:pt>
                <c:pt idx="94702">
                  <c:v>1.2968191999999999E-13</c:v>
                </c:pt>
                <c:pt idx="94703">
                  <c:v>1.2823687000000001E-13</c:v>
                </c:pt>
                <c:pt idx="94704">
                  <c:v>1.2680780999999999E-13</c:v>
                </c:pt>
                <c:pt idx="94705">
                  <c:v>1.2539457000000001E-13</c:v>
                </c:pt>
                <c:pt idx="94706">
                  <c:v>1.2399695999999999E-13</c:v>
                </c:pt>
                <c:pt idx="94707">
                  <c:v>1.2261484000000001E-13</c:v>
                </c:pt>
                <c:pt idx="94708">
                  <c:v>1.2124801999999999E-13</c:v>
                </c:pt>
                <c:pt idx="94709">
                  <c:v>1.1989632999999999E-13</c:v>
                </c:pt>
                <c:pt idx="94710">
                  <c:v>1.1855961000000001E-13</c:v>
                </c:pt>
                <c:pt idx="94711">
                  <c:v>1.1723768999999999E-13</c:v>
                </c:pt>
                <c:pt idx="94712">
                  <c:v>1.1593041999999999E-13</c:v>
                </c:pt>
                <c:pt idx="94713">
                  <c:v>1.1463762999999999E-13</c:v>
                </c:pt>
                <c:pt idx="94714">
                  <c:v>1.1335916E-13</c:v>
                </c:pt>
                <c:pt idx="94715">
                  <c:v>1.1209485E-13</c:v>
                </c:pt>
                <c:pt idx="94716">
                  <c:v>1.1084454E-13</c:v>
                </c:pt>
                <c:pt idx="94717">
                  <c:v>1.0960809E-13</c:v>
                </c:pt>
                <c:pt idx="94718">
                  <c:v>1.0838534E-13</c:v>
                </c:pt>
                <c:pt idx="94719">
                  <c:v>1.0717614E-13</c:v>
                </c:pt>
                <c:pt idx="94720">
                  <c:v>1.0598034E-13</c:v>
                </c:pt>
                <c:pt idx="94721">
                  <c:v>1.0479779E-13</c:v>
                </c:pt>
                <c:pt idx="94722">
                  <c:v>1.0362835E-13</c:v>
                </c:pt>
                <c:pt idx="94723">
                  <c:v>1.0247187E-13</c:v>
                </c:pt>
                <c:pt idx="94724">
                  <c:v>1.0132821E-13</c:v>
                </c:pt>
                <c:pt idx="94725">
                  <c:v>1.0019724E-13</c:v>
                </c:pt>
                <c:pt idx="94726">
                  <c:v>9.9078806000000006E-14</c:v>
                </c:pt>
                <c:pt idx="94727">
                  <c:v>9.7972776999999997E-14</c:v>
                </c:pt>
                <c:pt idx="94728">
                  <c:v>9.6879014E-14</c:v>
                </c:pt>
                <c:pt idx="94729">
                  <c:v>9.5797379999999998E-14</c:v>
                </c:pt>
                <c:pt idx="94730">
                  <c:v>9.4727739999999994E-14</c:v>
                </c:pt>
                <c:pt idx="94731">
                  <c:v>9.3669965000000006E-14</c:v>
                </c:pt>
                <c:pt idx="94732">
                  <c:v>9.2623926999999994E-14</c:v>
                </c:pt>
                <c:pt idx="94733">
                  <c:v>9.1589489999999995E-14</c:v>
                </c:pt>
                <c:pt idx="94734">
                  <c:v>9.0566530999999999E-14</c:v>
                </c:pt>
                <c:pt idx="94735">
                  <c:v>8.9554922999999998E-14</c:v>
                </c:pt>
                <c:pt idx="94736">
                  <c:v>8.8554542999999995E-14</c:v>
                </c:pt>
                <c:pt idx="94737">
                  <c:v>8.7565263E-14</c:v>
                </c:pt>
                <c:pt idx="94738">
                  <c:v>8.6586966999999997E-14</c:v>
                </c:pt>
                <c:pt idx="94739">
                  <c:v>8.5619526999999996E-14</c:v>
                </c:pt>
                <c:pt idx="94740">
                  <c:v>8.4662827000000004E-14</c:v>
                </c:pt>
                <c:pt idx="94741">
                  <c:v>8.3716744999999995E-14</c:v>
                </c:pt>
                <c:pt idx="94742">
                  <c:v>8.2781167E-14</c:v>
                </c:pt>
                <c:pt idx="94743">
                  <c:v>8.1855977000000003E-14</c:v>
                </c:pt>
                <c:pt idx="94744">
                  <c:v>8.0941058999999999E-14</c:v>
                </c:pt>
                <c:pt idx="94745">
                  <c:v>8.0036306000000001E-14</c:v>
                </c:pt>
                <c:pt idx="94746">
                  <c:v>7.9141602000000006E-14</c:v>
                </c:pt>
                <c:pt idx="94747">
                  <c:v>7.8256832000000002E-14</c:v>
                </c:pt>
                <c:pt idx="94748">
                  <c:v>7.7381887999999995E-14</c:v>
                </c:pt>
                <c:pt idx="94749">
                  <c:v>7.6516659999999994E-14</c:v>
                </c:pt>
                <c:pt idx="94750">
                  <c:v>7.5661042000000004E-14</c:v>
                </c:pt>
                <c:pt idx="94751">
                  <c:v>7.4814923999999996E-14</c:v>
                </c:pt>
                <c:pt idx="94752">
                  <c:v>7.3978211000000004E-14</c:v>
                </c:pt>
                <c:pt idx="94753">
                  <c:v>7.3150788999999999E-14</c:v>
                </c:pt>
                <c:pt idx="94754">
                  <c:v>7.2332567999999998E-14</c:v>
                </c:pt>
                <c:pt idx="94755">
                  <c:v>7.1523435000000001E-14</c:v>
                </c:pt>
                <c:pt idx="94756">
                  <c:v>7.0723294000000001E-14</c:v>
                </c:pt>
                <c:pt idx="94757">
                  <c:v>6.9932049999999995E-14</c:v>
                </c:pt>
                <c:pt idx="94758">
                  <c:v>6.9149601000000003E-14</c:v>
                </c:pt>
                <c:pt idx="94759">
                  <c:v>6.8375853999999997E-14</c:v>
                </c:pt>
                <c:pt idx="94760">
                  <c:v>6.7610712E-14</c:v>
                </c:pt>
                <c:pt idx="94761">
                  <c:v>6.6854073999999999E-14</c:v>
                </c:pt>
                <c:pt idx="94762">
                  <c:v>6.6105845999999999E-14</c:v>
                </c:pt>
                <c:pt idx="94763">
                  <c:v>6.5365938999999996E-14</c:v>
                </c:pt>
                <c:pt idx="94764">
                  <c:v>6.4634258999999995E-14</c:v>
                </c:pt>
                <c:pt idx="94765">
                  <c:v>6.3910716E-14</c:v>
                </c:pt>
                <c:pt idx="94766">
                  <c:v>6.3195224E-14</c:v>
                </c:pt>
                <c:pt idx="94767">
                  <c:v>6.2487687E-14</c:v>
                </c:pt>
                <c:pt idx="94768">
                  <c:v>6.1788025000000003E-14</c:v>
                </c:pt>
                <c:pt idx="94769">
                  <c:v>6.1096147999999999E-14</c:v>
                </c:pt>
                <c:pt idx="94770">
                  <c:v>6.0411968999999997E-14</c:v>
                </c:pt>
                <c:pt idx="94771">
                  <c:v>5.9735398999999995E-14</c:v>
                </c:pt>
                <c:pt idx="94772">
                  <c:v>5.9066359E-14</c:v>
                </c:pt>
                <c:pt idx="94773">
                  <c:v>5.8404765000000003E-14</c:v>
                </c:pt>
                <c:pt idx="94774">
                  <c:v>5.7750529999999999E-14</c:v>
                </c:pt>
                <c:pt idx="94775">
                  <c:v>5.7103580000000003E-14</c:v>
                </c:pt>
                <c:pt idx="94776">
                  <c:v>5.6463829999999998E-14</c:v>
                </c:pt>
                <c:pt idx="94777">
                  <c:v>5.5831200999999999E-14</c:v>
                </c:pt>
                <c:pt idx="94778">
                  <c:v>5.5205615999999999E-14</c:v>
                </c:pt>
                <c:pt idx="94779">
                  <c:v>5.4586998000000002E-14</c:v>
                </c:pt>
                <c:pt idx="94780">
                  <c:v>5.3975267000000001E-14</c:v>
                </c:pt>
                <c:pt idx="94781">
                  <c:v>5.3370349999999998E-14</c:v>
                </c:pt>
                <c:pt idx="94782">
                  <c:v>5.2772171999999999E-14</c:v>
                </c:pt>
                <c:pt idx="94783">
                  <c:v>5.2180658E-14</c:v>
                </c:pt>
                <c:pt idx="94784">
                  <c:v>5.1595735E-14</c:v>
                </c:pt>
                <c:pt idx="94785">
                  <c:v>5.1017326000000002E-14</c:v>
                </c:pt>
                <c:pt idx="94786">
                  <c:v>5.0445358999999998E-14</c:v>
                </c:pt>
                <c:pt idx="94787">
                  <c:v>4.9879764000000003E-14</c:v>
                </c:pt>
                <c:pt idx="94788">
                  <c:v>4.9320472000000002E-14</c:v>
                </c:pt>
                <c:pt idx="94789">
                  <c:v>4.8767414000000002E-14</c:v>
                </c:pt>
                <c:pt idx="94790">
                  <c:v>4.8220517999999997E-14</c:v>
                </c:pt>
                <c:pt idx="94791">
                  <c:v>4.7679717999999999E-14</c:v>
                </c:pt>
                <c:pt idx="94792">
                  <c:v>4.7144946000000001E-14</c:v>
                </c:pt>
                <c:pt idx="94793">
                  <c:v>4.6616136000000003E-14</c:v>
                </c:pt>
                <c:pt idx="94794">
                  <c:v>4.6093218999999997E-14</c:v>
                </c:pt>
                <c:pt idx="94795">
                  <c:v>4.5576132000000002E-14</c:v>
                </c:pt>
                <c:pt idx="94796">
                  <c:v>4.5064808999999998E-14</c:v>
                </c:pt>
                <c:pt idx="94797">
                  <c:v>4.4559188000000003E-14</c:v>
                </c:pt>
                <c:pt idx="94798">
                  <c:v>4.4059201000000002E-14</c:v>
                </c:pt>
                <c:pt idx="94799">
                  <c:v>4.3564792000000001E-14</c:v>
                </c:pt>
                <c:pt idx="94800">
                  <c:v>4.3075893999999999E-14</c:v>
                </c:pt>
                <c:pt idx="94801">
                  <c:v>4.2513671000000002E-14</c:v>
                </c:pt>
                <c:pt idx="94802">
                  <c:v>4.1958831000000001E-14</c:v>
                </c:pt>
                <c:pt idx="94803">
                  <c:v>4.1411265000000003E-14</c:v>
                </c:pt>
                <c:pt idx="94804">
                  <c:v>4.0870868000000002E-14</c:v>
                </c:pt>
                <c:pt idx="94805">
                  <c:v>4.0337539000000003E-14</c:v>
                </c:pt>
                <c:pt idx="94806">
                  <c:v>3.9811178999999999E-14</c:v>
                </c:pt>
                <c:pt idx="94807">
                  <c:v>3.9291690000000001E-14</c:v>
                </c:pt>
                <c:pt idx="94808">
                  <c:v>3.8778981E-14</c:v>
                </c:pt>
                <c:pt idx="94809">
                  <c:v>3.8272960000000001E-14</c:v>
                </c:pt>
                <c:pt idx="94810">
                  <c:v>3.7773536E-14</c:v>
                </c:pt>
                <c:pt idx="94811">
                  <c:v>3.7280617000000002E-14</c:v>
                </c:pt>
                <c:pt idx="94812">
                  <c:v>3.6794118999999997E-14</c:v>
                </c:pt>
                <c:pt idx="94813">
                  <c:v>3.6313956E-14</c:v>
                </c:pt>
                <c:pt idx="94814">
                  <c:v>3.5840047999999999E-14</c:v>
                </c:pt>
                <c:pt idx="94815">
                  <c:v>3.5372306E-14</c:v>
                </c:pt>
                <c:pt idx="94816">
                  <c:v>3.4910653000000002E-14</c:v>
                </c:pt>
                <c:pt idx="94817">
                  <c:v>3.4455007000000002E-14</c:v>
                </c:pt>
                <c:pt idx="94818">
                  <c:v>3.4005290000000001E-14</c:v>
                </c:pt>
                <c:pt idx="94819">
                  <c:v>3.3561424E-14</c:v>
                </c:pt>
                <c:pt idx="94820">
                  <c:v>3.3123335000000001E-14</c:v>
                </c:pt>
                <c:pt idx="94821">
                  <c:v>3.2690944999999998E-14</c:v>
                </c:pt>
                <c:pt idx="94822">
                  <c:v>3.2264179999999998E-14</c:v>
                </c:pt>
                <c:pt idx="94823">
                  <c:v>3.1842967000000002E-14</c:v>
                </c:pt>
                <c:pt idx="94824">
                  <c:v>3.1427232999999998E-14</c:v>
                </c:pt>
                <c:pt idx="94825">
                  <c:v>3.1016906999999998E-14</c:v>
                </c:pt>
                <c:pt idx="94826">
                  <c:v>3.0611920000000003E-14</c:v>
                </c:pt>
                <c:pt idx="94827">
                  <c:v>3.0212201999999999E-14</c:v>
                </c:pt>
                <c:pt idx="94828">
                  <c:v>2.9817681E-14</c:v>
                </c:pt>
                <c:pt idx="94829">
                  <c:v>2.9428292999999999E-14</c:v>
                </c:pt>
                <c:pt idx="94830">
                  <c:v>2.904397E-14</c:v>
                </c:pt>
                <c:pt idx="94831">
                  <c:v>2.8664648999999997E-14</c:v>
                </c:pt>
                <c:pt idx="94832">
                  <c:v>2.8290261999999999E-14</c:v>
                </c:pt>
                <c:pt idx="94833">
                  <c:v>2.7920745000000001E-14</c:v>
                </c:pt>
                <c:pt idx="94834">
                  <c:v>2.7556036999999999E-14</c:v>
                </c:pt>
                <c:pt idx="94835">
                  <c:v>2.7196073E-14</c:v>
                </c:pt>
                <c:pt idx="94836">
                  <c:v>2.6840794000000001E-14</c:v>
                </c:pt>
                <c:pt idx="94837">
                  <c:v>2.6490137E-14</c:v>
                </c:pt>
                <c:pt idx="94838">
                  <c:v>2.6144045E-14</c:v>
                </c:pt>
                <c:pt idx="94839">
                  <c:v>2.5802455000000001E-14</c:v>
                </c:pt>
                <c:pt idx="94840">
                  <c:v>2.5465311999999999E-14</c:v>
                </c:pt>
                <c:pt idx="94841">
                  <c:v>2.5132557E-14</c:v>
                </c:pt>
                <c:pt idx="94842">
                  <c:v>2.4804132E-14</c:v>
                </c:pt>
                <c:pt idx="94843">
                  <c:v>2.4479981E-14</c:v>
                </c:pt>
                <c:pt idx="94844">
                  <c:v>2.4160049999999999E-14</c:v>
                </c:pt>
                <c:pt idx="94845">
                  <c:v>2.3844282000000001E-14</c:v>
                </c:pt>
                <c:pt idx="94846">
                  <c:v>2.3532624999999999E-14</c:v>
                </c:pt>
                <c:pt idx="94847">
                  <c:v>2.3225024999999999E-14</c:v>
                </c:pt>
                <c:pt idx="94848">
                  <c:v>2.2921428E-14</c:v>
                </c:pt>
                <c:pt idx="94849">
                  <c:v>2.2621785E-14</c:v>
                </c:pt>
                <c:pt idx="94850">
                  <c:v>2.2326044E-14</c:v>
                </c:pt>
                <c:pt idx="94851">
                  <c:v>2.2034152999999999E-14</c:v>
                </c:pt>
                <c:pt idx="94852">
                  <c:v>2.1746062000000001E-14</c:v>
                </c:pt>
                <c:pt idx="94853">
                  <c:v>2.1461721E-14</c:v>
                </c:pt>
                <c:pt idx="94854">
                  <c:v>2.1181084000000001E-14</c:v>
                </c:pt>
                <c:pt idx="94855">
                  <c:v>2.0904102000000001E-14</c:v>
                </c:pt>
                <c:pt idx="94856">
                  <c:v>2.0630727000000001E-14</c:v>
                </c:pt>
                <c:pt idx="94857">
                  <c:v>2.0360914000000001E-14</c:v>
                </c:pt>
                <c:pt idx="94858">
                  <c:v>2.0094612999999999E-14</c:v>
                </c:pt>
                <c:pt idx="94859">
                  <c:v>1.9831782E-14</c:v>
                </c:pt>
                <c:pt idx="94860">
                  <c:v>1.9572373000000001E-14</c:v>
                </c:pt>
                <c:pt idx="94861">
                  <c:v>1.9316343999999999E-14</c:v>
                </c:pt>
                <c:pt idx="94862">
                  <c:v>1.9063649999999999E-14</c:v>
                </c:pt>
                <c:pt idx="94863">
                  <c:v>1.8814248E-14</c:v>
                </c:pt>
                <c:pt idx="94864">
                  <c:v>1.8568095999999999E-14</c:v>
                </c:pt>
                <c:pt idx="94865">
                  <c:v>1.8325150000000002E-14</c:v>
                </c:pt>
                <c:pt idx="94866">
                  <c:v>1.8085369999999999E-14</c:v>
                </c:pt>
                <c:pt idx="94867">
                  <c:v>1.7848713999999999E-14</c:v>
                </c:pt>
                <c:pt idx="94868">
                  <c:v>1.7615140999999999E-14</c:v>
                </c:pt>
                <c:pt idx="94869">
                  <c:v>1.7384613E-14</c:v>
                </c:pt>
                <c:pt idx="94870">
                  <c:v>1.7157088E-14</c:v>
                </c:pt>
                <c:pt idx="94871">
                  <c:v>1.6932527E-14</c:v>
                </c:pt>
                <c:pt idx="94872">
                  <c:v>1.6710893999999999E-14</c:v>
                </c:pt>
                <c:pt idx="94873">
                  <c:v>1.6492149999999999E-14</c:v>
                </c:pt>
                <c:pt idx="94874">
                  <c:v>1.6276258E-14</c:v>
                </c:pt>
                <c:pt idx="94875">
                  <c:v>1.6063179999999998E-14</c:v>
                </c:pt>
                <c:pt idx="94876">
                  <c:v>1.5852880999999999E-14</c:v>
                </c:pt>
                <c:pt idx="94877">
                  <c:v>1.5645322000000001E-14</c:v>
                </c:pt>
                <c:pt idx="94878">
                  <c:v>1.5440469999999999E-14</c:v>
                </c:pt>
                <c:pt idx="94879">
                  <c:v>1.5238288999999999E-14</c:v>
                </c:pt>
                <c:pt idx="94880">
                  <c:v>1.5038745E-14</c:v>
                </c:pt>
                <c:pt idx="94881">
                  <c:v>1.4841801000000001E-14</c:v>
                </c:pt>
                <c:pt idx="94882">
                  <c:v>1.4647425999999999E-14</c:v>
                </c:pt>
                <c:pt idx="94883">
                  <c:v>1.4455585999999999E-14</c:v>
                </c:pt>
                <c:pt idx="94884">
                  <c:v>1.4266246999999999E-14</c:v>
                </c:pt>
                <c:pt idx="94885">
                  <c:v>1.4079378E-14</c:v>
                </c:pt>
                <c:pt idx="94886">
                  <c:v>1.3894947E-14</c:v>
                </c:pt>
                <c:pt idx="94887">
                  <c:v>1.3712921E-14</c:v>
                </c:pt>
                <c:pt idx="94888">
                  <c:v>1.3533271E-14</c:v>
                </c:pt>
                <c:pt idx="94889">
                  <c:v>1.3355964E-14</c:v>
                </c:pt>
                <c:pt idx="94890">
                  <c:v>1.3180969999999999E-14</c:v>
                </c:pt>
                <c:pt idx="94891">
                  <c:v>1.300826E-14</c:v>
                </c:pt>
                <c:pt idx="94892">
                  <c:v>1.2837803E-14</c:v>
                </c:pt>
                <c:pt idx="94893">
                  <c:v>1.266957E-14</c:v>
                </c:pt>
                <c:pt idx="94894">
                  <c:v>1.2503532E-14</c:v>
                </c:pt>
                <c:pt idx="94895">
                  <c:v>1.2339661E-14</c:v>
                </c:pt>
                <c:pt idx="94896">
                  <c:v>1.2177928000000001E-14</c:v>
                </c:pt>
                <c:pt idx="94897">
                  <c:v>1.2018307000000001E-14</c:v>
                </c:pt>
                <c:pt idx="94898">
                  <c:v>1.1860769E-14</c:v>
                </c:pt>
                <c:pt idx="94899">
                  <c:v>1.1705286E-14</c:v>
                </c:pt>
                <c:pt idx="94900">
                  <c:v>1.1551834E-14</c:v>
                </c:pt>
                <c:pt idx="94901">
                  <c:v>1.1400385000000001E-14</c:v>
                </c:pt>
                <c:pt idx="94902">
                  <c:v>1.1250913000000001E-14</c:v>
                </c:pt>
                <c:pt idx="94903">
                  <c:v>1.1103392999999999E-14</c:v>
                </c:pt>
                <c:pt idx="94904">
                  <c:v>1.0957799E-14</c:v>
                </c:pt>
                <c:pt idx="94905">
                  <c:v>1.0814107000000001E-14</c:v>
                </c:pt>
                <c:pt idx="94906">
                  <c:v>1.0672291E-14</c:v>
                </c:pt>
                <c:pt idx="94907">
                  <c:v>1.0532326E-14</c:v>
                </c:pt>
                <c:pt idx="94908">
                  <c:v>1.0394189E-14</c:v>
                </c:pt>
                <c:pt idx="94909">
                  <c:v>1.0257857E-14</c:v>
                </c:pt>
                <c:pt idx="94910">
                  <c:v>1.0123306E-14</c:v>
                </c:pt>
                <c:pt idx="94911">
                  <c:v>9.9905113999999997E-15</c:v>
                </c:pt>
                <c:pt idx="94912">
                  <c:v>9.8594515999999994E-15</c:v>
                </c:pt>
                <c:pt idx="94913">
                  <c:v>9.7301038000000002E-15</c:v>
                </c:pt>
                <c:pt idx="94914">
                  <c:v>9.6024457999999996E-15</c:v>
                </c:pt>
                <c:pt idx="94915">
                  <c:v>9.4764555000000002E-15</c:v>
                </c:pt>
                <c:pt idx="94916">
                  <c:v>9.3521118999999993E-15</c:v>
                </c:pt>
                <c:pt idx="94917">
                  <c:v>9.2293929999999993E-15</c:v>
                </c:pt>
                <c:pt idx="94918">
                  <c:v>9.1082773999999994E-15</c:v>
                </c:pt>
                <c:pt idx="94919">
                  <c:v>8.9887441000000002E-15</c:v>
                </c:pt>
                <c:pt idx="94920">
                  <c:v>8.8707736000000005E-15</c:v>
                </c:pt>
                <c:pt idx="94921">
                  <c:v>8.7543446999999993E-15</c:v>
                </c:pt>
                <c:pt idx="94922">
                  <c:v>8.6394379000000002E-15</c:v>
                </c:pt>
                <c:pt idx="94923">
                  <c:v>8.5260321000000006E-15</c:v>
                </c:pt>
                <c:pt idx="94924">
                  <c:v>8.4141094000000007E-15</c:v>
                </c:pt>
                <c:pt idx="94925">
                  <c:v>8.3036494999999992E-15</c:v>
                </c:pt>
                <c:pt idx="94926">
                  <c:v>8.1946329999999999E-15</c:v>
                </c:pt>
                <c:pt idx="94927">
                  <c:v>8.0870419999999994E-15</c:v>
                </c:pt>
                <c:pt idx="94928">
                  <c:v>7.9808578999999997E-15</c:v>
                </c:pt>
                <c:pt idx="94929">
                  <c:v>7.8760630000000007E-15</c:v>
                </c:pt>
                <c:pt idx="94930">
                  <c:v>7.7726385999999995E-15</c:v>
                </c:pt>
                <c:pt idx="94931">
                  <c:v>7.6705659999999995E-15</c:v>
                </c:pt>
                <c:pt idx="94932">
                  <c:v>7.5698284000000005E-15</c:v>
                </c:pt>
                <c:pt idx="94933">
                  <c:v>7.4704087999999993E-15</c:v>
                </c:pt>
                <c:pt idx="94934">
                  <c:v>7.3722893000000007E-15</c:v>
                </c:pt>
                <c:pt idx="94935">
                  <c:v>7.2754530999999998E-15</c:v>
                </c:pt>
                <c:pt idx="94936">
                  <c:v>7.1798840999999995E-15</c:v>
                </c:pt>
                <c:pt idx="94937">
                  <c:v>7.0855652999999997E-15</c:v>
                </c:pt>
                <c:pt idx="94938">
                  <c:v>6.9924802000000003E-15</c:v>
                </c:pt>
                <c:pt idx="94939">
                  <c:v>6.9006131000000002E-15</c:v>
                </c:pt>
                <c:pt idx="94940">
                  <c:v>6.8099479999999997E-15</c:v>
                </c:pt>
                <c:pt idx="94941">
                  <c:v>6.7204691000000003E-15</c:v>
                </c:pt>
                <c:pt idx="94942">
                  <c:v>6.6321612999999998E-15</c:v>
                </c:pt>
                <c:pt idx="94943">
                  <c:v>6.5450087999999997E-15</c:v>
                </c:pt>
                <c:pt idx="94944">
                  <c:v>6.4589968E-15</c:v>
                </c:pt>
                <c:pt idx="94945">
                  <c:v>6.3741104999999997E-15</c:v>
                </c:pt>
                <c:pt idx="94946">
                  <c:v>6.2903351999999997E-15</c:v>
                </c:pt>
                <c:pt idx="94947">
                  <c:v>6.2076563000000003E-15</c:v>
                </c:pt>
                <c:pt idx="94948">
                  <c:v>6.1260595000000001E-15</c:v>
                </c:pt>
                <c:pt idx="94949">
                  <c:v>6.0455312E-15</c:v>
                </c:pt>
                <c:pt idx="94950">
                  <c:v>5.9660567000000004E-15</c:v>
                </c:pt>
                <c:pt idx="94951">
                  <c:v>5.8876227000000003E-15</c:v>
                </c:pt>
                <c:pt idx="94952">
                  <c:v>5.8102157E-15</c:v>
                </c:pt>
                <c:pt idx="94953">
                  <c:v>5.7338222000000002E-15</c:v>
                </c:pt>
                <c:pt idx="94954">
                  <c:v>5.6584291000000001E-15</c:v>
                </c:pt>
                <c:pt idx="94955">
                  <c:v>5.5840235999999997E-15</c:v>
                </c:pt>
                <c:pt idx="94956">
                  <c:v>5.5105925999999998E-15</c:v>
                </c:pt>
                <c:pt idx="94957">
                  <c:v>5.4381230000000003E-15</c:v>
                </c:pt>
                <c:pt idx="94958">
                  <c:v>5.3666030000000003E-15</c:v>
                </c:pt>
                <c:pt idx="94959">
                  <c:v>5.2960196999999997E-15</c:v>
                </c:pt>
                <c:pt idx="94960">
                  <c:v>5.2263609999999998E-15</c:v>
                </c:pt>
                <c:pt idx="94961">
                  <c:v>5.1576144999999998E-15</c:v>
                </c:pt>
                <c:pt idx="94962">
                  <c:v>5.0897689000000001E-15</c:v>
                </c:pt>
                <c:pt idx="94963">
                  <c:v>5.0228117999999997E-15</c:v>
                </c:pt>
                <c:pt idx="94964">
                  <c:v>4.9567322E-15</c:v>
                </c:pt>
                <c:pt idx="94965">
                  <c:v>4.8915182999999998E-15</c:v>
                </c:pt>
                <c:pt idx="94966">
                  <c:v>4.8271590000000003E-15</c:v>
                </c:pt>
                <c:pt idx="94967">
                  <c:v>4.7636429999999997E-15</c:v>
                </c:pt>
                <c:pt idx="94968">
                  <c:v>4.7009595999999998E-15</c:v>
                </c:pt>
                <c:pt idx="94969">
                  <c:v>4.6390973999999997E-15</c:v>
                </c:pt>
                <c:pt idx="94970">
                  <c:v>4.5780462000000002E-15</c:v>
                </c:pt>
                <c:pt idx="94971">
                  <c:v>4.5177951000000003E-15</c:v>
                </c:pt>
                <c:pt idx="94972">
                  <c:v>4.4583338000000001E-15</c:v>
                </c:pt>
                <c:pt idx="94973">
                  <c:v>4.3996522E-15</c:v>
                </c:pt>
                <c:pt idx="94974">
                  <c:v>4.3417397000000003E-15</c:v>
                </c:pt>
                <c:pt idx="94975">
                  <c:v>4.2845866000000003E-15</c:v>
                </c:pt>
                <c:pt idx="94976">
                  <c:v>4.2281826000000003E-15</c:v>
                </c:pt>
                <c:pt idx="94977">
                  <c:v>4.1725181999999997E-15</c:v>
                </c:pt>
                <c:pt idx="94978">
                  <c:v>4.1175834000000003E-15</c:v>
                </c:pt>
                <c:pt idx="94979">
                  <c:v>4.0633694999999997E-15</c:v>
                </c:pt>
                <c:pt idx="94980">
                  <c:v>4.0098662999999997E-15</c:v>
                </c:pt>
                <c:pt idx="94981">
                  <c:v>3.9570648000000004E-15</c:v>
                </c:pt>
                <c:pt idx="94982">
                  <c:v>3.9049557000000002E-15</c:v>
                </c:pt>
                <c:pt idx="94983">
                  <c:v>3.8535302000000001E-15</c:v>
                </c:pt>
                <c:pt idx="94984">
                  <c:v>3.802779E-15</c:v>
                </c:pt>
                <c:pt idx="94985">
                  <c:v>3.7526935E-15</c:v>
                </c:pt>
                <c:pt idx="94986">
                  <c:v>3.7032649000000001E-15</c:v>
                </c:pt>
                <c:pt idx="94987">
                  <c:v>3.6544847000000001E-15</c:v>
                </c:pt>
                <c:pt idx="94988">
                  <c:v>3.6063444000000001E-15</c:v>
                </c:pt>
                <c:pt idx="94989">
                  <c:v>3.558836E-15</c:v>
                </c:pt>
                <c:pt idx="94990">
                  <c:v>3.5119509E-15</c:v>
                </c:pt>
                <c:pt idx="94991">
                  <c:v>3.4656808000000002E-15</c:v>
                </c:pt>
                <c:pt idx="94992">
                  <c:v>3.4200180999999999E-15</c:v>
                </c:pt>
                <c:pt idx="94993">
                  <c:v>3.3749547000000001E-15</c:v>
                </c:pt>
                <c:pt idx="94994">
                  <c:v>3.3304826999999999E-15</c:v>
                </c:pt>
                <c:pt idx="94995">
                  <c:v>3.2865943E-15</c:v>
                </c:pt>
                <c:pt idx="94996">
                  <c:v>3.2432820000000002E-15</c:v>
                </c:pt>
                <c:pt idx="94997">
                  <c:v>3.2005379000000001E-15</c:v>
                </c:pt>
                <c:pt idx="94998">
                  <c:v>3.158355E-15</c:v>
                </c:pt>
                <c:pt idx="94999">
                  <c:v>3.1167259E-15</c:v>
                </c:pt>
                <c:pt idx="95000">
                  <c:v>3.0756432999999998E-15</c:v>
                </c:pt>
                <c:pt idx="95001">
                  <c:v>3.0351000999999999E-15</c:v>
                </c:pt>
                <c:pt idx="95002">
                  <c:v>2.9950892000000001E-15</c:v>
                </c:pt>
                <c:pt idx="95003">
                  <c:v>2.9556034999999999E-15</c:v>
                </c:pt>
                <c:pt idx="95004">
                  <c:v>2.9166363999999999E-15</c:v>
                </c:pt>
                <c:pt idx="95005">
                  <c:v>2.8781809E-15</c:v>
                </c:pt>
                <c:pt idx="95006">
                  <c:v>2.8402303999999999E-15</c:v>
                </c:pt>
                <c:pt idx="95007">
                  <c:v>2.8027784E-15</c:v>
                </c:pt>
                <c:pt idx="95008">
                  <c:v>2.7658182E-15</c:v>
                </c:pt>
                <c:pt idx="95009">
                  <c:v>2.7293434000000001E-15</c:v>
                </c:pt>
                <c:pt idx="95010">
                  <c:v>2.6933476999999999E-15</c:v>
                </c:pt>
                <c:pt idx="95011">
                  <c:v>2.6578249000000002E-15</c:v>
                </c:pt>
                <c:pt idx="95012">
                  <c:v>2.6227687000000001E-15</c:v>
                </c:pt>
                <c:pt idx="95013">
                  <c:v>2.5881730999999998E-15</c:v>
                </c:pt>
                <c:pt idx="95014">
                  <c:v>2.5540321999999998E-15</c:v>
                </c:pt>
                <c:pt idx="95015">
                  <c:v>2.5203397999999999E-15</c:v>
                </c:pt>
                <c:pt idx="95016">
                  <c:v>2.4870900999999999E-15</c:v>
                </c:pt>
                <c:pt idx="95017">
                  <c:v>2.4542772999999998E-15</c:v>
                </c:pt>
                <c:pt idx="95018">
                  <c:v>2.4218957000000002E-15</c:v>
                </c:pt>
                <c:pt idx="95019">
                  <c:v>2.3899397E-15</c:v>
                </c:pt>
                <c:pt idx="95020">
                  <c:v>2.3584036E-15</c:v>
                </c:pt>
                <c:pt idx="95021">
                  <c:v>2.3272820999999998E-15</c:v>
                </c:pt>
                <c:pt idx="95022">
                  <c:v>2.2965696999999998E-15</c:v>
                </c:pt>
                <c:pt idx="95023">
                  <c:v>2.2662610000000001E-15</c:v>
                </c:pt>
                <c:pt idx="95024">
                  <c:v>2.2363508E-15</c:v>
                </c:pt>
                <c:pt idx="95025">
                  <c:v>2.2068338000000001E-15</c:v>
                </c:pt>
                <c:pt idx="95026">
                  <c:v>2.1777048000000002E-15</c:v>
                </c:pt>
                <c:pt idx="95027">
                  <c:v>2.1489587999999999E-15</c:v>
                </c:pt>
                <c:pt idx="95028">
                  <c:v>2.1205907999999999E-15</c:v>
                </c:pt>
                <c:pt idx="95029">
                  <c:v>2.0925957000000001E-15</c:v>
                </c:pt>
                <c:pt idx="95030">
                  <c:v>2.0649688999999999E-15</c:v>
                </c:pt>
                <c:pt idx="95031">
                  <c:v>2.0377053000000002E-15</c:v>
                </c:pt>
                <c:pt idx="95032">
                  <c:v>2.0108000999999998E-15</c:v>
                </c:pt>
                <c:pt idx="95033">
                  <c:v>1.9842488000000001E-15</c:v>
                </c:pt>
                <c:pt idx="95034">
                  <c:v>1.9580467000000001E-15</c:v>
                </c:pt>
                <c:pt idx="95035">
                  <c:v>1.9321893000000001E-15</c:v>
                </c:pt>
                <c:pt idx="95036">
                  <c:v>1.9066719999999999E-15</c:v>
                </c:pt>
                <c:pt idx="95037">
                  <c:v>1.8814904000000001E-15</c:v>
                </c:pt>
                <c:pt idx="95038">
                  <c:v>1.8566401000000001E-15</c:v>
                </c:pt>
                <c:pt idx="95039">
                  <c:v>1.8321168000000001E-15</c:v>
                </c:pt>
                <c:pt idx="95040">
                  <c:v>1.8079161999999999E-15</c:v>
                </c:pt>
                <c:pt idx="95041">
                  <c:v>1.7840339E-15</c:v>
                </c:pt>
                <c:pt idx="95042">
                  <c:v>1.7604659999999999E-15</c:v>
                </c:pt>
                <c:pt idx="95043">
                  <c:v>1.7372082E-15</c:v>
                </c:pt>
                <c:pt idx="95044">
                  <c:v>1.7142566E-15</c:v>
                </c:pt>
                <c:pt idx="95045">
                  <c:v>1.691607E-15</c:v>
                </c:pt>
                <c:pt idx="95046">
                  <c:v>1.6692553000000001E-15</c:v>
                </c:pt>
                <c:pt idx="95047">
                  <c:v>1.647198E-15</c:v>
                </c:pt>
                <c:pt idx="95048">
                  <c:v>1.6254308999999999E-15</c:v>
                </c:pt>
                <c:pt idx="95049">
                  <c:v>1.6039504000000001E-15</c:v>
                </c:pt>
                <c:pt idx="95050">
                  <c:v>1.5827525000000001E-15</c:v>
                </c:pt>
                <c:pt idx="95051">
                  <c:v>1.5618338000000001E-15</c:v>
                </c:pt>
                <c:pt idx="95052">
                  <c:v>1.5411904E-15</c:v>
                </c:pt>
                <c:pt idx="95053">
                  <c:v>1.5208188999999999E-15</c:v>
                </c:pt>
                <c:pt idx="95054">
                  <c:v>1.5007156000000001E-15</c:v>
                </c:pt>
                <c:pt idx="95055">
                  <c:v>1.4808770000000001E-15</c:v>
                </c:pt>
                <c:pt idx="95056">
                  <c:v>1.4612997E-15</c:v>
                </c:pt>
                <c:pt idx="95057">
                  <c:v>1.4419801E-15</c:v>
                </c:pt>
                <c:pt idx="95058">
                  <c:v>1.4229151E-15</c:v>
                </c:pt>
                <c:pt idx="95059">
                  <c:v>1.4041012000000001E-15</c:v>
                </c:pt>
                <c:pt idx="95060">
                  <c:v>1.3855349999999999E-15</c:v>
                </c:pt>
                <c:pt idx="95061">
                  <c:v>1.3672134E-15</c:v>
                </c:pt>
                <c:pt idx="95062">
                  <c:v>1.3491330999999999E-15</c:v>
                </c:pt>
                <c:pt idx="95063">
                  <c:v>1.331291E-15</c:v>
                </c:pt>
                <c:pt idx="95064">
                  <c:v>1.3136839E-15</c:v>
                </c:pt>
                <c:pt idx="95065">
                  <c:v>1.2963089E-15</c:v>
                </c:pt>
                <c:pt idx="95066">
                  <c:v>1.2791627E-15</c:v>
                </c:pt>
                <c:pt idx="95067">
                  <c:v>1.2622424999999999E-15</c:v>
                </c:pt>
                <c:pt idx="95068">
                  <c:v>1.2455452E-15</c:v>
                </c:pt>
                <c:pt idx="95069">
                  <c:v>1.2290681E-15</c:v>
                </c:pt>
                <c:pt idx="95070">
                  <c:v>1.212808E-15</c:v>
                </c:pt>
                <c:pt idx="95071">
                  <c:v>1.1967622999999999E-15</c:v>
                </c:pt>
                <c:pt idx="95072">
                  <c:v>1.180928E-15</c:v>
                </c:pt>
                <c:pt idx="95073">
                  <c:v>1.1653025E-15</c:v>
                </c:pt>
                <c:pt idx="95074">
                  <c:v>1.1498828999999999E-15</c:v>
                </c:pt>
                <c:pt idx="95075">
                  <c:v>1.1346666E-15</c:v>
                </c:pt>
                <c:pt idx="95076">
                  <c:v>1.1196509E-15</c:v>
                </c:pt>
                <c:pt idx="95077">
                  <c:v>1.1048331000000001E-15</c:v>
                </c:pt>
                <c:pt idx="95078">
                  <c:v>1.0902108000000001E-15</c:v>
                </c:pt>
                <c:pt idx="95079">
                  <c:v>1.0757813000000001E-15</c:v>
                </c:pt>
                <c:pt idx="95080">
                  <c:v>1.0615419999999999E-15</c:v>
                </c:pt>
                <c:pt idx="95081">
                  <c:v>1.0474905000000001E-15</c:v>
                </c:pt>
                <c:pt idx="95082">
                  <c:v>1.0336242000000001E-15</c:v>
                </c:pt>
                <c:pt idx="95083">
                  <c:v>1.0199409E-15</c:v>
                </c:pt>
                <c:pt idx="95084">
                  <c:v>1.0064379E-15</c:v>
                </c:pt>
                <c:pt idx="95085">
                  <c:v>9.9311298999999993E-16</c:v>
                </c:pt>
                <c:pt idx="95086">
                  <c:v>9.7996396999999993E-16</c:v>
                </c:pt>
                <c:pt idx="95087">
                  <c:v>9.6698838000000006E-16</c:v>
                </c:pt>
                <c:pt idx="95088">
                  <c:v>9.5418388999999995E-16</c:v>
                </c:pt>
                <c:pt idx="95089">
                  <c:v>9.4154827E-16</c:v>
                </c:pt>
                <c:pt idx="95090">
                  <c:v>9.2907931000000003E-16</c:v>
                </c:pt>
                <c:pt idx="95091">
                  <c:v>9.1677489000000001E-16</c:v>
                </c:pt>
                <c:pt idx="95092">
                  <c:v>9.0463287999999994E-16</c:v>
                </c:pt>
                <c:pt idx="95093">
                  <c:v>8.9265107000000002E-16</c:v>
                </c:pt>
                <c:pt idx="95094">
                  <c:v>8.8082734000000004E-16</c:v>
                </c:pt>
                <c:pt idx="95095">
                  <c:v>8.6915966999999997E-16</c:v>
                </c:pt>
                <c:pt idx="95096">
                  <c:v>8.5764600999999997E-16</c:v>
                </c:pt>
                <c:pt idx="95097">
                  <c:v>8.4628428000000004E-16</c:v>
                </c:pt>
                <c:pt idx="95098">
                  <c:v>8.3507247000000003E-16</c:v>
                </c:pt>
                <c:pt idx="95099">
                  <c:v>8.2400868999999999E-16</c:v>
                </c:pt>
                <c:pt idx="95100">
                  <c:v>8.1309091E-16</c:v>
                </c:pt>
                <c:pt idx="95101">
                  <c:v>8.0231723E-16</c:v>
                </c:pt>
                <c:pt idx="95102">
                  <c:v>7.9168580000000002E-16</c:v>
                </c:pt>
                <c:pt idx="95103">
                  <c:v>7.8119477000000001E-16</c:v>
                </c:pt>
                <c:pt idx="95104">
                  <c:v>7.7084223000000001E-16</c:v>
                </c:pt>
                <c:pt idx="95105">
                  <c:v>7.6062637999999996E-16</c:v>
                </c:pt>
                <c:pt idx="95106">
                  <c:v>7.5054535999999999E-16</c:v>
                </c:pt>
                <c:pt idx="95107">
                  <c:v>7.4059749E-16</c:v>
                </c:pt>
                <c:pt idx="95108">
                  <c:v>7.3078101000000003E-16</c:v>
                </c:pt>
                <c:pt idx="95109">
                  <c:v>7.2109412999999999E-16</c:v>
                </c:pt>
                <c:pt idx="95110">
                  <c:v>7.115352E-16</c:v>
                </c:pt>
                <c:pt idx="95111">
                  <c:v>7.0210248999999996E-16</c:v>
                </c:pt>
                <c:pt idx="95112">
                  <c:v>6.9279438999999996E-16</c:v>
                </c:pt>
                <c:pt idx="95113">
                  <c:v>6.8360922000000002E-16</c:v>
                </c:pt>
                <c:pt idx="95114">
                  <c:v>6.7454538000000003E-16</c:v>
                </c:pt>
                <c:pt idx="95115">
                  <c:v>6.6560129999999997E-16</c:v>
                </c:pt>
                <c:pt idx="95116">
                  <c:v>6.5677537000000004E-16</c:v>
                </c:pt>
                <c:pt idx="95117">
                  <c:v>6.4806602000000002E-16</c:v>
                </c:pt>
                <c:pt idx="95118">
                  <c:v>6.3947175999999999E-16</c:v>
                </c:pt>
                <c:pt idx="95119">
                  <c:v>6.3099100000000004E-16</c:v>
                </c:pt>
                <c:pt idx="95120">
                  <c:v>6.2262231000000003E-16</c:v>
                </c:pt>
                <c:pt idx="95121">
                  <c:v>6.1436422000000002E-16</c:v>
                </c:pt>
                <c:pt idx="95122">
                  <c:v>6.0621522999999999E-16</c:v>
                </c:pt>
                <c:pt idx="95123">
                  <c:v>5.9817397999999999E-16</c:v>
                </c:pt>
                <c:pt idx="95124">
                  <c:v>5.9023896999999999E-16</c:v>
                </c:pt>
                <c:pt idx="95125">
                  <c:v>5.8240884000000004E-16</c:v>
                </c:pt>
                <c:pt idx="95126">
                  <c:v>5.7468221E-16</c:v>
                </c:pt>
                <c:pt idx="95127">
                  <c:v>5.6705775E-16</c:v>
                </c:pt>
                <c:pt idx="95128">
                  <c:v>5.5953408E-16</c:v>
                </c:pt>
                <c:pt idx="95129">
                  <c:v>5.5210984000000004E-16</c:v>
                </c:pt>
                <c:pt idx="95130">
                  <c:v>5.4478374999999997E-16</c:v>
                </c:pt>
                <c:pt idx="95131">
                  <c:v>5.3755453E-16</c:v>
                </c:pt>
                <c:pt idx="95132">
                  <c:v>5.3042086999999999E-16</c:v>
                </c:pt>
                <c:pt idx="95133">
                  <c:v>5.2338154999999995E-16</c:v>
                </c:pt>
                <c:pt idx="95134">
                  <c:v>5.1643530000000002E-16</c:v>
                </c:pt>
                <c:pt idx="95135">
                  <c:v>5.0958090000000002E-16</c:v>
                </c:pt>
                <c:pt idx="95136">
                  <c:v>5.0281717999999997E-16</c:v>
                </c:pt>
                <c:pt idx="95137">
                  <c:v>4.9614287999999999E-16</c:v>
                </c:pt>
                <c:pt idx="95138">
                  <c:v>4.8955682999999999E-16</c:v>
                </c:pt>
                <c:pt idx="95139">
                  <c:v>4.8305790999999999E-16</c:v>
                </c:pt>
                <c:pt idx="95140">
                  <c:v>4.7664496999999998E-16</c:v>
                </c:pt>
                <c:pt idx="95141">
                  <c:v>4.7031684E-16</c:v>
                </c:pt>
                <c:pt idx="95142">
                  <c:v>4.6407246000000002E-16</c:v>
                </c:pt>
                <c:pt idx="95143">
                  <c:v>4.5791066999999996E-16</c:v>
                </c:pt>
                <c:pt idx="95144">
                  <c:v>4.5183040000000001E-16</c:v>
                </c:pt>
                <c:pt idx="95145">
                  <c:v>4.4583054999999999E-16</c:v>
                </c:pt>
                <c:pt idx="95146">
                  <c:v>4.3991011000000001E-16</c:v>
                </c:pt>
                <c:pt idx="95147">
                  <c:v>4.3406798999999999E-16</c:v>
                </c:pt>
                <c:pt idx="95148">
                  <c:v>4.2830319E-16</c:v>
                </c:pt>
                <c:pt idx="95149">
                  <c:v>4.2261470000000002E-16</c:v>
                </c:pt>
                <c:pt idx="95150">
                  <c:v>4.1700149E-16</c:v>
                </c:pt>
                <c:pt idx="95151">
                  <c:v>4.1146256000000002E-16</c:v>
                </c:pt>
                <c:pt idx="95152">
                  <c:v>4.0599692E-16</c:v>
                </c:pt>
                <c:pt idx="95153">
                  <c:v>4.0060364999999998E-16</c:v>
                </c:pt>
                <c:pt idx="95154">
                  <c:v>3.9528174000000002E-16</c:v>
                </c:pt>
                <c:pt idx="95155">
                  <c:v>3.9003029999999999E-16</c:v>
                </c:pt>
                <c:pt idx="95156">
                  <c:v>3.8484835999999998E-16</c:v>
                </c:pt>
                <c:pt idx="95157">
                  <c:v>3.7973502999999999E-16</c:v>
                </c:pt>
                <c:pt idx="95158">
                  <c:v>3.7468941999999999E-16</c:v>
                </c:pt>
                <c:pt idx="95159">
                  <c:v>3.6971058999999999E-16</c:v>
                </c:pt>
                <c:pt idx="95160">
                  <c:v>3.6479769E-16</c:v>
                </c:pt>
                <c:pt idx="95161">
                  <c:v>3.5994982999999999E-16</c:v>
                </c:pt>
                <c:pt idx="95162">
                  <c:v>3.5516616000000001E-16</c:v>
                </c:pt>
                <c:pt idx="95163">
                  <c:v>3.5044583000000002E-16</c:v>
                </c:pt>
                <c:pt idx="95164">
                  <c:v>3.4578799000000001E-16</c:v>
                </c:pt>
                <c:pt idx="95165">
                  <c:v>3.4119185999999999E-16</c:v>
                </c:pt>
                <c:pt idx="95166">
                  <c:v>3.3665661E-16</c:v>
                </c:pt>
                <c:pt idx="95167">
                  <c:v>3.3218143999999999E-16</c:v>
                </c:pt>
                <c:pt idx="95168">
                  <c:v>3.2776554000000001E-16</c:v>
                </c:pt>
                <c:pt idx="95169">
                  <c:v>3.2340814E-16</c:v>
                </c:pt>
                <c:pt idx="95170">
                  <c:v>3.1910844000000001E-16</c:v>
                </c:pt>
                <c:pt idx="95171">
                  <c:v>3.1486570000000001E-16</c:v>
                </c:pt>
                <c:pt idx="95172">
                  <c:v>3.1067916E-16</c:v>
                </c:pt>
                <c:pt idx="95173">
                  <c:v>3.0654811000000002E-16</c:v>
                </c:pt>
                <c:pt idx="95174">
                  <c:v>3.0247178999999999E-16</c:v>
                </c:pt>
                <c:pt idx="95175">
                  <c:v>2.9844946E-16</c:v>
                </c:pt>
                <c:pt idx="95176">
                  <c:v>2.9448045000000002E-16</c:v>
                </c:pt>
                <c:pt idx="95177">
                  <c:v>2.9056403999999999E-16</c:v>
                </c:pt>
                <c:pt idx="95178">
                  <c:v>2.8669952999999999E-16</c:v>
                </c:pt>
                <c:pt idx="95179">
                  <c:v>2.8288623999999998E-16</c:v>
                </c:pt>
                <c:pt idx="95180">
                  <c:v>2.7912348E-16</c:v>
                </c:pt>
                <c:pt idx="95181">
                  <c:v>2.7541059000000001E-16</c:v>
                </c:pt>
                <c:pt idx="95182">
                  <c:v>2.7174693999999999E-16</c:v>
                </c:pt>
                <c:pt idx="95183">
                  <c:v>2.6813183E-16</c:v>
                </c:pt>
                <c:pt idx="95184">
                  <c:v>2.6456465E-16</c:v>
                </c:pt>
                <c:pt idx="95185">
                  <c:v>2.6104474999999998E-16</c:v>
                </c:pt>
                <c:pt idx="95186">
                  <c:v>2.5757151999999999E-16</c:v>
                </c:pt>
                <c:pt idx="95187">
                  <c:v>2.5414434999999998E-16</c:v>
                </c:pt>
                <c:pt idx="95188">
                  <c:v>2.5076261999999998E-16</c:v>
                </c:pt>
                <c:pt idx="95189">
                  <c:v>2.4742570999999999E-16</c:v>
                </c:pt>
                <c:pt idx="95190">
                  <c:v>2.4413304999999998E-16</c:v>
                </c:pt>
                <c:pt idx="95191">
                  <c:v>2.4088404999999999E-16</c:v>
                </c:pt>
                <c:pt idx="95192">
                  <c:v>2.3767812999999999E-16</c:v>
                </c:pt>
                <c:pt idx="95193">
                  <c:v>2.3451476000000002E-16</c:v>
                </c:pt>
                <c:pt idx="95194">
                  <c:v>2.3139330999999999E-16</c:v>
                </c:pt>
                <c:pt idx="95195">
                  <c:v>2.2831326000000001E-16</c:v>
                </c:pt>
                <c:pt idx="95196">
                  <c:v>2.2527408000000002E-16</c:v>
                </c:pt>
                <c:pt idx="95197">
                  <c:v>2.2227521000000001E-16</c:v>
                </c:pt>
                <c:pt idx="95198">
                  <c:v>2.1931610999999999E-16</c:v>
                </c:pt>
                <c:pt idx="95199">
                  <c:v>2.1639627000000001E-16</c:v>
                </c:pt>
                <c:pt idx="95200">
                  <c:v>2.1351517E-16</c:v>
                </c:pt>
                <c:pt idx="95201">
                  <c:v>2.1067230000000001E-16</c:v>
                </c:pt>
                <c:pt idx="95202">
                  <c:v>2.0786715000000001E-16</c:v>
                </c:pt>
                <c:pt idx="95203">
                  <c:v>2.0509923000000001E-16</c:v>
                </c:pt>
                <c:pt idx="95204">
                  <c:v>2.0236804000000001E-16</c:v>
                </c:pt>
                <c:pt idx="95205">
                  <c:v>1.9967309000000001E-16</c:v>
                </c:pt>
                <c:pt idx="95206">
                  <c:v>1.9701389000000001E-16</c:v>
                </c:pt>
                <c:pt idx="95207">
                  <c:v>1.9438999999999999E-16</c:v>
                </c:pt>
                <c:pt idx="95208">
                  <c:v>1.9180091999999999E-16</c:v>
                </c:pt>
                <c:pt idx="95209">
                  <c:v>1.8924621000000001E-16</c:v>
                </c:pt>
                <c:pt idx="95210">
                  <c:v>1.8672540999999999E-16</c:v>
                </c:pt>
                <c:pt idx="95211">
                  <c:v>1.8423806999999999E-16</c:v>
                </c:pt>
                <c:pt idx="95212">
                  <c:v>1.8178375000000001E-16</c:v>
                </c:pt>
                <c:pt idx="95213">
                  <c:v>1.7936202E-16</c:v>
                </c:pt>
                <c:pt idx="95214">
                  <c:v>1.7697245E-16</c:v>
                </c:pt>
                <c:pt idx="95215">
                  <c:v>1.7461458000000001E-16</c:v>
                </c:pt>
                <c:pt idx="95216">
                  <c:v>1.7228802E-16</c:v>
                </c:pt>
                <c:pt idx="95217">
                  <c:v>1.6999236999999999E-16</c:v>
                </c:pt>
                <c:pt idx="95218">
                  <c:v>1.6772719E-16</c:v>
                </c:pt>
                <c:pt idx="95219">
                  <c:v>1.6549209E-16</c:v>
                </c:pt>
                <c:pt idx="95220">
                  <c:v>1.6328667999999999E-16</c:v>
                </c:pt>
                <c:pt idx="95221">
                  <c:v>1.6111055999999999E-16</c:v>
                </c:pt>
                <c:pt idx="95222">
                  <c:v>1.5896335000000001E-16</c:v>
                </c:pt>
                <c:pt idx="95223">
                  <c:v>1.5684464E-16</c:v>
                </c:pt>
                <c:pt idx="95224">
                  <c:v>1.5475408000000001E-16</c:v>
                </c:pt>
                <c:pt idx="95225">
                  <c:v>1.5269129000000001E-16</c:v>
                </c:pt>
                <c:pt idx="95226">
                  <c:v>1.5065589999999999E-16</c:v>
                </c:pt>
                <c:pt idx="95227">
                  <c:v>1.4864755000000001E-16</c:v>
                </c:pt>
                <c:pt idx="95228">
                  <c:v>1.4666587E-16</c:v>
                </c:pt>
                <c:pt idx="95229">
                  <c:v>1.4471051999999999E-16</c:v>
                </c:pt>
                <c:pt idx="95230">
                  <c:v>1.4278114999999999E-16</c:v>
                </c:pt>
                <c:pt idx="95231">
                  <c:v>1.4087742E-16</c:v>
                </c:pt>
                <c:pt idx="95232">
                  <c:v>1.3899898E-16</c:v>
                </c:pt>
                <c:pt idx="95233">
                  <c:v>1.3714550999999999E-16</c:v>
                </c:pt>
                <c:pt idx="95234">
                  <c:v>1.3531668E-16</c:v>
                </c:pt>
                <c:pt idx="95235">
                  <c:v>1.3351214000000001E-16</c:v>
                </c:pt>
                <c:pt idx="95236">
                  <c:v>1.3173158000000001E-16</c:v>
                </c:pt>
                <c:pt idx="95237">
                  <c:v>1.2997468999999999E-16</c:v>
                </c:pt>
                <c:pt idx="95238">
                  <c:v>1.2824116E-16</c:v>
                </c:pt>
                <c:pt idx="95239">
                  <c:v>1.2653067000000001E-16</c:v>
                </c:pt>
                <c:pt idx="95240">
                  <c:v>1.2484291999999999E-16</c:v>
                </c:pt>
                <c:pt idx="95241">
                  <c:v>1.231776E-16</c:v>
                </c:pt>
                <c:pt idx="95242">
                  <c:v>1.2153441999999999E-16</c:v>
                </c:pt>
                <c:pt idx="95243">
                  <c:v>1.1991309E-16</c:v>
                </c:pt>
                <c:pt idx="95244">
                  <c:v>1.1831330999999999E-16</c:v>
                </c:pt>
                <c:pt idx="95245">
                  <c:v>1.167348E-16</c:v>
                </c:pt>
                <c:pt idx="95246">
                  <c:v>1.1517728E-16</c:v>
                </c:pt>
                <c:pt idx="95247">
                  <c:v>1.1364047E-16</c:v>
                </c:pt>
                <c:pt idx="95248">
                  <c:v>1.1212408999999999E-16</c:v>
                </c:pt>
                <c:pt idx="95249">
                  <c:v>1.1062789E-16</c:v>
                </c:pt>
                <c:pt idx="95250">
                  <c:v>1.0915158E-16</c:v>
                </c:pt>
                <c:pt idx="95251">
                  <c:v>1.0769491E-16</c:v>
                </c:pt>
                <c:pt idx="95252">
                  <c:v>1.0625762E-16</c:v>
                </c:pt>
                <c:pt idx="95253">
                  <c:v>1.0483944E-16</c:v>
                </c:pt>
                <c:pt idx="95254">
                  <c:v>1.0344013E-16</c:v>
                </c:pt>
                <c:pt idx="95255">
                  <c:v>1.0205941999999999E-16</c:v>
                </c:pt>
                <c:pt idx="95256">
                  <c:v>1.0069709E-16</c:v>
                </c:pt>
                <c:pt idx="95257">
                  <c:v>9.9352882000000003E-17</c:v>
                </c:pt>
                <c:pt idx="95258">
                  <c:v>9.8026553999999997E-17</c:v>
                </c:pt>
                <c:pt idx="95259">
                  <c:v>9.6717874999999997E-17</c:v>
                </c:pt>
                <c:pt idx="95260">
                  <c:v>9.5426605999999994E-17</c:v>
                </c:pt>
                <c:pt idx="95261">
                  <c:v>9.4152522999999998E-17</c:v>
                </c:pt>
                <c:pt idx="95262">
                  <c:v>9.2895393999999999E-17</c:v>
                </c:pt>
                <c:pt idx="95263">
                  <c:v>9.1654993000000006E-17</c:v>
                </c:pt>
                <c:pt idx="95264">
                  <c:v>9.0431096999999999E-17</c:v>
                </c:pt>
                <c:pt idx="95265">
                  <c:v>8.9223485999999994E-17</c:v>
                </c:pt>
                <c:pt idx="95266">
                  <c:v>8.8031948999999997E-17</c:v>
                </c:pt>
                <c:pt idx="95267">
                  <c:v>8.6856274000000006E-17</c:v>
                </c:pt>
                <c:pt idx="95268">
                  <c:v>8.5696242000000006E-17</c:v>
                </c:pt>
                <c:pt idx="95269">
                  <c:v>8.4551656000000006E-17</c:v>
                </c:pt>
                <c:pt idx="95270">
                  <c:v>8.3422302999999997E-17</c:v>
                </c:pt>
                <c:pt idx="95271">
                  <c:v>8.2307985000000006E-17</c:v>
                </c:pt>
                <c:pt idx="95272">
                  <c:v>8.1208503000000001E-17</c:v>
                </c:pt>
                <c:pt idx="95273">
                  <c:v>8.0123658999999995E-17</c:v>
                </c:pt>
                <c:pt idx="95274">
                  <c:v>7.9053260999999997E-17</c:v>
                </c:pt>
                <c:pt idx="95275">
                  <c:v>7.7997117000000002E-17</c:v>
                </c:pt>
                <c:pt idx="95276">
                  <c:v>7.6955033999999996E-17</c:v>
                </c:pt>
                <c:pt idx="95277">
                  <c:v>7.5926829000000005E-17</c:v>
                </c:pt>
                <c:pt idx="95278">
                  <c:v>7.4912314999999996E-17</c:v>
                </c:pt>
                <c:pt idx="95279">
                  <c:v>7.3911314000000004E-17</c:v>
                </c:pt>
                <c:pt idx="95280">
                  <c:v>7.2923646999999996E-17</c:v>
                </c:pt>
                <c:pt idx="95281">
                  <c:v>7.1949136000000006E-17</c:v>
                </c:pt>
                <c:pt idx="95282">
                  <c:v>7.0987601000000004E-17</c:v>
                </c:pt>
                <c:pt idx="95283">
                  <c:v>7.0038878000000002E-17</c:v>
                </c:pt>
                <c:pt idx="95284">
                  <c:v>6.9102786999999997E-17</c:v>
                </c:pt>
                <c:pt idx="95285">
                  <c:v>6.8179171000000002E-17</c:v>
                </c:pt>
                <c:pt idx="95286">
                  <c:v>6.7267856000000005E-17</c:v>
                </c:pt>
                <c:pt idx="95287">
                  <c:v>6.6368684000000002E-17</c:v>
                </c:pt>
                <c:pt idx="95288">
                  <c:v>6.5481489999999997E-17</c:v>
                </c:pt>
                <c:pt idx="95289">
                  <c:v>6.4606115000000001E-17</c:v>
                </c:pt>
                <c:pt idx="95290">
                  <c:v>6.3742405999999995E-17</c:v>
                </c:pt>
                <c:pt idx="95291">
                  <c:v>6.2890204000000003E-17</c:v>
                </c:pt>
                <c:pt idx="95292">
                  <c:v>6.2049359000000002E-17</c:v>
                </c:pt>
                <c:pt idx="95293">
                  <c:v>6.1219717000000003E-17</c:v>
                </c:pt>
                <c:pt idx="95294">
                  <c:v>6.0401132000000001E-17</c:v>
                </c:pt>
                <c:pt idx="95295">
                  <c:v>5.9593460000000004E-17</c:v>
                </c:pt>
                <c:pt idx="95296">
                  <c:v>5.8796546999999997E-17</c:v>
                </c:pt>
                <c:pt idx="95297">
                  <c:v>5.8010261999999997E-17</c:v>
                </c:pt>
                <c:pt idx="95298">
                  <c:v>5.7234453000000004E-17</c:v>
                </c:pt>
                <c:pt idx="95299">
                  <c:v>5.6468986999999996E-17</c:v>
                </c:pt>
                <c:pt idx="95300">
                  <c:v>5.5713723999999997E-17</c:v>
                </c:pt>
                <c:pt idx="95301">
                  <c:v>5.4968534E-17</c:v>
                </c:pt>
                <c:pt idx="95302">
                  <c:v>5.4233280000000003E-17</c:v>
                </c:pt>
                <c:pt idx="95303">
                  <c:v>5.3507829000000001E-17</c:v>
                </c:pt>
                <c:pt idx="95304">
                  <c:v>5.2792049999999998E-17</c:v>
                </c:pt>
                <c:pt idx="95305">
                  <c:v>5.2085812999999999E-17</c:v>
                </c:pt>
                <c:pt idx="95306">
                  <c:v>5.1388995999999999E-17</c:v>
                </c:pt>
                <c:pt idx="95307">
                  <c:v>5.0701469999999997E-17</c:v>
                </c:pt>
                <c:pt idx="95308">
                  <c:v>5.0023112E-17</c:v>
                </c:pt>
                <c:pt idx="95309">
                  <c:v>4.9353800999999998E-17</c:v>
                </c:pt>
                <c:pt idx="95310">
                  <c:v>4.8693415999999998E-17</c:v>
                </c:pt>
                <c:pt idx="95311">
                  <c:v>4.8041839000000001E-17</c:v>
                </c:pt>
                <c:pt idx="95312">
                  <c:v>4.7398955000000001E-17</c:v>
                </c:pt>
                <c:pt idx="95313">
                  <c:v>4.6764643000000001E-17</c:v>
                </c:pt>
                <c:pt idx="95314">
                  <c:v>4.6138791E-17</c:v>
                </c:pt>
                <c:pt idx="95315">
                  <c:v>4.5521287999999998E-17</c:v>
                </c:pt>
                <c:pt idx="95316">
                  <c:v>4.4912023000000002E-17</c:v>
                </c:pt>
                <c:pt idx="95317">
                  <c:v>4.4310883999999999E-17</c:v>
                </c:pt>
                <c:pt idx="95318">
                  <c:v>4.3717766000000001E-17</c:v>
                </c:pt>
                <c:pt idx="95319">
                  <c:v>4.3132558999999998E-17</c:v>
                </c:pt>
                <c:pt idx="95320">
                  <c:v>4.2555159999999998E-17</c:v>
                </c:pt>
                <c:pt idx="95321">
                  <c:v>4.1985467999999999E-17</c:v>
                </c:pt>
                <c:pt idx="95322">
                  <c:v>4.1423374999999999E-17</c:v>
                </c:pt>
                <c:pt idx="95323">
                  <c:v>4.0868784000000001E-17</c:v>
                </c:pt>
                <c:pt idx="95324">
                  <c:v>4.0321594000000003E-17</c:v>
                </c:pt>
                <c:pt idx="95325">
                  <c:v>3.9781705999999999E-17</c:v>
                </c:pt>
                <c:pt idx="95326">
                  <c:v>3.9249022000000003E-17</c:v>
                </c:pt>
                <c:pt idx="95327">
                  <c:v>3.8723448000000003E-17</c:v>
                </c:pt>
                <c:pt idx="95328">
                  <c:v>3.8204888000000002E-17</c:v>
                </c:pt>
                <c:pt idx="95329">
                  <c:v>3.7693250999999997E-17</c:v>
                </c:pt>
                <c:pt idx="95330">
                  <c:v>3.7188442E-17</c:v>
                </c:pt>
                <c:pt idx="95331">
                  <c:v>3.6690373999999997E-17</c:v>
                </c:pt>
                <c:pt idx="95332">
                  <c:v>3.6198956E-17</c:v>
                </c:pt>
                <c:pt idx="95333">
                  <c:v>3.5714095000000001E-17</c:v>
                </c:pt>
                <c:pt idx="95334">
                  <c:v>3.5235710000000002E-17</c:v>
                </c:pt>
                <c:pt idx="95335">
                  <c:v>3.4763711000000002E-17</c:v>
                </c:pt>
                <c:pt idx="95336">
                  <c:v>3.4298014999999998E-17</c:v>
                </c:pt>
                <c:pt idx="95337">
                  <c:v>3.3838535999999998E-17</c:v>
                </c:pt>
                <c:pt idx="95338">
                  <c:v>3.3385195000000001E-17</c:v>
                </c:pt>
                <c:pt idx="95339">
                  <c:v>3.2937907999999997E-17</c:v>
                </c:pt>
                <c:pt idx="95340">
                  <c:v>3.2496597999999998E-17</c:v>
                </c:pt>
                <c:pt idx="95341">
                  <c:v>3.2061180000000001E-17</c:v>
                </c:pt>
                <c:pt idx="95342">
                  <c:v>3.1631579E-17</c:v>
                </c:pt>
                <c:pt idx="95343">
                  <c:v>3.1207714999999998E-17</c:v>
                </c:pt>
                <c:pt idx="95344">
                  <c:v>3.0789512000000001E-17</c:v>
                </c:pt>
                <c:pt idx="95345">
                  <c:v>3.0376898000000001E-17</c:v>
                </c:pt>
                <c:pt idx="95346">
                  <c:v>2.9969795999999998E-17</c:v>
                </c:pt>
                <c:pt idx="95347">
                  <c:v>2.9568130000000003E-17</c:v>
                </c:pt>
                <c:pt idx="95348">
                  <c:v>2.9171830999999999E-17</c:v>
                </c:pt>
                <c:pt idx="95349">
                  <c:v>2.8780830000000001E-17</c:v>
                </c:pt>
                <c:pt idx="95350">
                  <c:v>2.8395048999999999E-17</c:v>
                </c:pt>
                <c:pt idx="95351">
                  <c:v>2.8014424000000002E-17</c:v>
                </c:pt>
                <c:pt idx="95352">
                  <c:v>2.7638885000000001E-17</c:v>
                </c:pt>
                <c:pt idx="95353">
                  <c:v>2.7268364999999999E-17</c:v>
                </c:pt>
                <c:pt idx="95354">
                  <c:v>2.6902794000000001E-17</c:v>
                </c:pt>
                <c:pt idx="95355">
                  <c:v>2.6542110000000001E-17</c:v>
                </c:pt>
                <c:pt idx="95356">
                  <c:v>2.6186245000000001E-17</c:v>
                </c:pt>
                <c:pt idx="95357">
                  <c:v>2.5835137000000001E-17</c:v>
                </c:pt>
                <c:pt idx="95358">
                  <c:v>2.5488722000000001E-17</c:v>
                </c:pt>
                <c:pt idx="95359">
                  <c:v>2.5146936000000001E-17</c:v>
                </c:pt>
                <c:pt idx="95360">
                  <c:v>2.4809719E-17</c:v>
                </c:pt>
                <c:pt idx="95361">
                  <c:v>2.4477010999999999E-17</c:v>
                </c:pt>
                <c:pt idx="95362">
                  <c:v>2.4148749000000001E-17</c:v>
                </c:pt>
                <c:pt idx="95363">
                  <c:v>2.3824876E-17</c:v>
                </c:pt>
                <c:pt idx="95364">
                  <c:v>2.3505332999999999E-17</c:v>
                </c:pt>
                <c:pt idx="95365">
                  <c:v>2.3190062999999999E-17</c:v>
                </c:pt>
                <c:pt idx="95366">
                  <c:v>2.2879007999999999E-17</c:v>
                </c:pt>
                <c:pt idx="95367">
                  <c:v>2.2572112999999999E-17</c:v>
                </c:pt>
                <c:pt idx="95368">
                  <c:v>2.2269319999999999E-17</c:v>
                </c:pt>
                <c:pt idx="95369">
                  <c:v>2.1970577E-17</c:v>
                </c:pt>
                <c:pt idx="95370">
                  <c:v>2.1675827999999999E-17</c:v>
                </c:pt>
                <c:pt idx="95371">
                  <c:v>2.1385023000000001E-17</c:v>
                </c:pt>
                <c:pt idx="95372">
                  <c:v>2.1098104999999999E-17</c:v>
                </c:pt>
                <c:pt idx="95373">
                  <c:v>2.0815027E-17</c:v>
                </c:pt>
                <c:pt idx="95374">
                  <c:v>2.0535735000000001E-17</c:v>
                </c:pt>
                <c:pt idx="95375">
                  <c:v>2.0260178000000001E-17</c:v>
                </c:pt>
                <c:pt idx="95376">
                  <c:v>1.9988307000000001E-17</c:v>
                </c:pt>
                <c:pt idx="95377">
                  <c:v>1.9720071999999999E-17</c:v>
                </c:pt>
                <c:pt idx="95378">
                  <c:v>1.9455425000000001E-17</c:v>
                </c:pt>
                <c:pt idx="95379">
                  <c:v>1.9194319000000001E-17</c:v>
                </c:pt>
                <c:pt idx="95380">
                  <c:v>1.8936707E-17</c:v>
                </c:pt>
                <c:pt idx="95381">
                  <c:v>1.8682542E-17</c:v>
                </c:pt>
                <c:pt idx="95382">
                  <c:v>1.8431777999999999E-17</c:v>
                </c:pt>
                <c:pt idx="95383">
                  <c:v>1.8184369999999999E-17</c:v>
                </c:pt>
                <c:pt idx="95384">
                  <c:v>1.7940272000000001E-17</c:v>
                </c:pt>
                <c:pt idx="95385">
                  <c:v>1.7699439999999999E-17</c:v>
                </c:pt>
                <c:pt idx="95386">
                  <c:v>1.7461830999999999E-17</c:v>
                </c:pt>
                <c:pt idx="95387">
                  <c:v>1.7227400999999999E-17</c:v>
                </c:pt>
                <c:pt idx="95388">
                  <c:v>1.699611E-17</c:v>
                </c:pt>
                <c:pt idx="95389">
                  <c:v>1.6767914000000001E-17</c:v>
                </c:pt>
                <c:pt idx="95390">
                  <c:v>1.6542771999999999E-17</c:v>
                </c:pt>
                <c:pt idx="95391">
                  <c:v>1.6320642E-17</c:v>
                </c:pt>
                <c:pt idx="95392">
                  <c:v>1.6101488E-17</c:v>
                </c:pt>
                <c:pt idx="95393">
                  <c:v>1.5885266000000001E-17</c:v>
                </c:pt>
                <c:pt idx="95394">
                  <c:v>1.5671938999999998E-17</c:v>
                </c:pt>
                <c:pt idx="95395">
                  <c:v>1.5461468000000001E-17</c:v>
                </c:pt>
                <c:pt idx="95396">
                  <c:v>1.5253816E-17</c:v>
                </c:pt>
                <c:pt idx="95397">
                  <c:v>1.5048942999999999E-17</c:v>
                </c:pt>
                <c:pt idx="95398">
                  <c:v>1.4846812999999999E-17</c:v>
                </c:pt>
                <c:pt idx="95399">
                  <c:v>1.464739E-17</c:v>
                </c:pt>
                <c:pt idx="95400">
                  <c:v>1.4450637000000001E-17</c:v>
                </c:pt>
                <c:pt idx="95401">
                  <c:v>1.4290888000000001E-17</c:v>
                </c:pt>
                <c:pt idx="95402">
                  <c:v>1.4134469E-17</c:v>
                </c:pt>
                <c:pt idx="95403">
                  <c:v>1.3981144E-17</c:v>
                </c:pt>
                <c:pt idx="95404">
                  <c:v>1.3830713999999999E-17</c:v>
                </c:pt>
                <c:pt idx="95405">
                  <c:v>1.3683003E-17</c:v>
                </c:pt>
                <c:pt idx="95406">
                  <c:v>1.3537861999999999E-17</c:v>
                </c:pt>
                <c:pt idx="95407">
                  <c:v>1.3395158999999999E-17</c:v>
                </c:pt>
                <c:pt idx="95408">
                  <c:v>1.3254777E-17</c:v>
                </c:pt>
                <c:pt idx="95409">
                  <c:v>1.3116615E-17</c:v>
                </c:pt>
                <c:pt idx="95410">
                  <c:v>1.2980582E-17</c:v>
                </c:pt>
                <c:pt idx="95411">
                  <c:v>1.2846596E-17</c:v>
                </c:pt>
                <c:pt idx="95412">
                  <c:v>1.2714584E-17</c:v>
                </c:pt>
                <c:pt idx="95413">
                  <c:v>1.2584479000000001E-17</c:v>
                </c:pt>
                <c:pt idx="95414">
                  <c:v>1.2456222E-17</c:v>
                </c:pt>
                <c:pt idx="95415">
                  <c:v>1.2329756E-17</c:v>
                </c:pt>
                <c:pt idx="95416">
                  <c:v>1.220503E-17</c:v>
                </c:pt>
                <c:pt idx="95417">
                  <c:v>1.2081998E-17</c:v>
                </c:pt>
                <c:pt idx="95418">
                  <c:v>1.1960615E-17</c:v>
                </c:pt>
                <c:pt idx="95419">
                  <c:v>1.184084E-17</c:v>
                </c:pt>
                <c:pt idx="95420">
                  <c:v>1.1722636E-17</c:v>
                </c:pt>
                <c:pt idx="95421">
                  <c:v>1.1605965999999999E-17</c:v>
                </c:pt>
                <c:pt idx="95422">
                  <c:v>1.1490795999999999E-17</c:v>
                </c:pt>
                <c:pt idx="95423">
                  <c:v>1.1377093E-17</c:v>
                </c:pt>
                <c:pt idx="95424">
                  <c:v>1.1264826E-17</c:v>
                </c:pt>
                <c:pt idx="95425">
                  <c:v>1.1153966000000001E-17</c:v>
                </c:pt>
                <c:pt idx="95426">
                  <c:v>1.1044485E-17</c:v>
                </c:pt>
                <c:pt idx="95427">
                  <c:v>1.0936355E-17</c:v>
                </c:pt>
                <c:pt idx="95428">
                  <c:v>1.0829551000000001E-17</c:v>
                </c:pt>
                <c:pt idx="95429">
                  <c:v>1.0724048000000001E-17</c:v>
                </c:pt>
                <c:pt idx="95430">
                  <c:v>1.0619820000000001E-17</c:v>
                </c:pt>
                <c:pt idx="95431">
                  <c:v>1.0516846E-17</c:v>
                </c:pt>
                <c:pt idx="95432">
                  <c:v>1.0415102999999999E-17</c:v>
                </c:pt>
                <c:pt idx="95433">
                  <c:v>1.0314569E-17</c:v>
                </c:pt>
                <c:pt idx="95434">
                  <c:v>1.0215223E-17</c:v>
                </c:pt>
                <c:pt idx="95435">
                  <c:v>1.0117045000000001E-17</c:v>
                </c:pt>
                <c:pt idx="95436">
                  <c:v>1.0020014999999999E-17</c:v>
                </c:pt>
                <c:pt idx="95437">
                  <c:v>9.9241134999999998E-18</c:v>
                </c:pt>
                <c:pt idx="95438">
                  <c:v>9.8293219000000002E-18</c:v>
                </c:pt>
                <c:pt idx="95439">
                  <c:v>9.7356222000000001E-18</c:v>
                </c:pt>
                <c:pt idx="95440">
                  <c:v>9.6429970000000002E-18</c:v>
                </c:pt>
                <c:pt idx="95441">
                  <c:v>9.5514289000000007E-18</c:v>
                </c:pt>
                <c:pt idx="95442">
                  <c:v>9.4609013999999999E-18</c:v>
                </c:pt>
                <c:pt idx="95443">
                  <c:v>9.3713980000000003E-18</c:v>
                </c:pt>
                <c:pt idx="95444">
                  <c:v>9.2829028999999998E-18</c:v>
                </c:pt>
                <c:pt idx="95445">
                  <c:v>9.1954003999999997E-18</c:v>
                </c:pt>
                <c:pt idx="95446">
                  <c:v>9.1088757000000006E-18</c:v>
                </c:pt>
                <c:pt idx="95447">
                  <c:v>9.0233138000000004E-18</c:v>
                </c:pt>
                <c:pt idx="95448">
                  <c:v>8.9386998000000008E-18</c:v>
                </c:pt>
                <c:pt idx="95449">
                  <c:v>8.8550196999999993E-18</c:v>
                </c:pt>
                <c:pt idx="95450">
                  <c:v>8.7722602999999999E-18</c:v>
                </c:pt>
                <c:pt idx="95451">
                  <c:v>8.6904074999999998E-18</c:v>
                </c:pt>
                <c:pt idx="95452">
                  <c:v>8.6094487999999997E-18</c:v>
                </c:pt>
                <c:pt idx="95453">
                  <c:v>8.5293710999999994E-18</c:v>
                </c:pt>
                <c:pt idx="95454">
                  <c:v>8.450162E-18</c:v>
                </c:pt>
                <c:pt idx="95455">
                  <c:v>8.3718090000000006E-18</c:v>
                </c:pt>
                <c:pt idx="95456">
                  <c:v>8.2942996000000005E-18</c:v>
                </c:pt>
                <c:pt idx="95457">
                  <c:v>8.2176225000000007E-18</c:v>
                </c:pt>
                <c:pt idx="95458">
                  <c:v>8.1417659000000001E-18</c:v>
                </c:pt>
                <c:pt idx="95459">
                  <c:v>8.0667191000000008E-18</c:v>
                </c:pt>
                <c:pt idx="95460">
                  <c:v>7.9924704999999994E-18</c:v>
                </c:pt>
                <c:pt idx="95461">
                  <c:v>7.9190095E-18</c:v>
                </c:pt>
                <c:pt idx="95462">
                  <c:v>7.8463251000000001E-18</c:v>
                </c:pt>
                <c:pt idx="95463">
                  <c:v>7.7744067000000008E-18</c:v>
                </c:pt>
                <c:pt idx="95464">
                  <c:v>7.7032443999999994E-18</c:v>
                </c:pt>
                <c:pt idx="95465">
                  <c:v>7.6328281000000005E-18</c:v>
                </c:pt>
                <c:pt idx="95466">
                  <c:v>7.5631480999999995E-18</c:v>
                </c:pt>
                <c:pt idx="95467">
                  <c:v>7.4941942999999993E-18</c:v>
                </c:pt>
                <c:pt idx="95468">
                  <c:v>7.4259576999999996E-18</c:v>
                </c:pt>
                <c:pt idx="95469">
                  <c:v>7.3584283000000007E-18</c:v>
                </c:pt>
                <c:pt idx="95470">
                  <c:v>7.2915978999999996E-18</c:v>
                </c:pt>
                <c:pt idx="95471">
                  <c:v>7.2254565999999999E-18</c:v>
                </c:pt>
                <c:pt idx="95472">
                  <c:v>7.1599959999999993E-18</c:v>
                </c:pt>
                <c:pt idx="95473">
                  <c:v>7.0952078999999993E-18</c:v>
                </c:pt>
                <c:pt idx="95474">
                  <c:v>7.0310831999999994E-18</c:v>
                </c:pt>
                <c:pt idx="95475">
                  <c:v>6.9676136000000006E-18</c:v>
                </c:pt>
                <c:pt idx="95476">
                  <c:v>6.9047904999999997E-18</c:v>
                </c:pt>
                <c:pt idx="95477">
                  <c:v>6.8426067999999997E-18</c:v>
                </c:pt>
                <c:pt idx="95478">
                  <c:v>6.7810538000000001E-18</c:v>
                </c:pt>
                <c:pt idx="95479">
                  <c:v>6.7201240999999996E-18</c:v>
                </c:pt>
                <c:pt idx="95480">
                  <c:v>6.6598102000000004E-18</c:v>
                </c:pt>
                <c:pt idx="95481">
                  <c:v>6.6001039E-18</c:v>
                </c:pt>
                <c:pt idx="95482">
                  <c:v>6.5409985000000001E-18</c:v>
                </c:pt>
                <c:pt idx="95483">
                  <c:v>6.4824861999999999E-18</c:v>
                </c:pt>
                <c:pt idx="95484">
                  <c:v>6.4245604000000001E-18</c:v>
                </c:pt>
                <c:pt idx="95485">
                  <c:v>6.3672136999999999E-18</c:v>
                </c:pt>
                <c:pt idx="95486">
                  <c:v>6.3104388999999998E-18</c:v>
                </c:pt>
                <c:pt idx="95487">
                  <c:v>6.2542294999999997E-18</c:v>
                </c:pt>
                <c:pt idx="95488">
                  <c:v>6.1985784000000003E-18</c:v>
                </c:pt>
                <c:pt idx="95489">
                  <c:v>6.1434794999999997E-18</c:v>
                </c:pt>
                <c:pt idx="95490">
                  <c:v>6.0889265000000002E-18</c:v>
                </c:pt>
                <c:pt idx="95491">
                  <c:v>6.0349125000000002E-18</c:v>
                </c:pt>
                <c:pt idx="95492">
                  <c:v>5.9814311000000003E-18</c:v>
                </c:pt>
                <c:pt idx="95493">
                  <c:v>5.9284761999999999E-18</c:v>
                </c:pt>
                <c:pt idx="95494">
                  <c:v>5.8760421000000001E-18</c:v>
                </c:pt>
                <c:pt idx="95495">
                  <c:v>5.8241223999999999E-18</c:v>
                </c:pt>
                <c:pt idx="95496">
                  <c:v>5.7727110999999998E-18</c:v>
                </c:pt>
                <c:pt idx="95497">
                  <c:v>5.7218027000000002E-18</c:v>
                </c:pt>
                <c:pt idx="95498">
                  <c:v>5.6713910000000003E-18</c:v>
                </c:pt>
                <c:pt idx="95499">
                  <c:v>5.6214705999999999E-18</c:v>
                </c:pt>
                <c:pt idx="95500">
                  <c:v>5.5720358000000002E-18</c:v>
                </c:pt>
                <c:pt idx="95501">
                  <c:v>5.5230812000000004E-18</c:v>
                </c:pt>
                <c:pt idx="95502">
                  <c:v>5.4746013999999998E-18</c:v>
                </c:pt>
                <c:pt idx="95503">
                  <c:v>5.4265909999999998E-18</c:v>
                </c:pt>
                <c:pt idx="95504">
                  <c:v>5.3790447000000003E-18</c:v>
                </c:pt>
                <c:pt idx="95505">
                  <c:v>5.331957E-18</c:v>
                </c:pt>
                <c:pt idx="95506">
                  <c:v>5.2853230000000002E-18</c:v>
                </c:pt>
                <c:pt idx="95507">
                  <c:v>5.2391378E-18</c:v>
                </c:pt>
                <c:pt idx="95508">
                  <c:v>5.1933960000000001E-18</c:v>
                </c:pt>
                <c:pt idx="95509">
                  <c:v>5.1480929999999999E-18</c:v>
                </c:pt>
                <c:pt idx="95510">
                  <c:v>5.1032237999999997E-18</c:v>
                </c:pt>
                <c:pt idx="95511">
                  <c:v>5.0587839000000001E-18</c:v>
                </c:pt>
                <c:pt idx="95512">
                  <c:v>5.0147684E-18</c:v>
                </c:pt>
                <c:pt idx="95513">
                  <c:v>4.9711726999999998E-18</c:v>
                </c:pt>
                <c:pt idx="95514">
                  <c:v>4.9279918000000003E-18</c:v>
                </c:pt>
                <c:pt idx="95515">
                  <c:v>4.8852215999999999E-18</c:v>
                </c:pt>
                <c:pt idx="95516">
                  <c:v>4.8428574999999998E-18</c:v>
                </c:pt>
                <c:pt idx="95517">
                  <c:v>4.8008951000000002E-18</c:v>
                </c:pt>
                <c:pt idx="95518">
                  <c:v>4.7593297000000001E-18</c:v>
                </c:pt>
                <c:pt idx="95519">
                  <c:v>4.7181572000000003E-18</c:v>
                </c:pt>
                <c:pt idx="95520">
                  <c:v>4.6773733999999997E-18</c:v>
                </c:pt>
                <c:pt idx="95521">
                  <c:v>4.6369743000000001E-18</c:v>
                </c:pt>
                <c:pt idx="95522">
                  <c:v>4.5969558000000001E-18</c:v>
                </c:pt>
                <c:pt idx="95523">
                  <c:v>4.5573135E-18</c:v>
                </c:pt>
                <c:pt idx="95524">
                  <c:v>4.5180434999999997E-18</c:v>
                </c:pt>
                <c:pt idx="95525">
                  <c:v>4.4791421000000002E-18</c:v>
                </c:pt>
                <c:pt idx="95526">
                  <c:v>4.440605E-18</c:v>
                </c:pt>
                <c:pt idx="95527">
                  <c:v>4.4024284999999997E-18</c:v>
                </c:pt>
                <c:pt idx="95528">
                  <c:v>4.3646090000000001E-18</c:v>
                </c:pt>
                <c:pt idx="95529">
                  <c:v>4.3271427E-18</c:v>
                </c:pt>
                <c:pt idx="95530">
                  <c:v>4.2900253999999997E-18</c:v>
                </c:pt>
                <c:pt idx="95531">
                  <c:v>4.2532539E-18</c:v>
                </c:pt>
                <c:pt idx="95532">
                  <c:v>4.2168245000000001E-18</c:v>
                </c:pt>
                <c:pt idx="95533">
                  <c:v>4.1807333999999998E-18</c:v>
                </c:pt>
                <c:pt idx="95534">
                  <c:v>4.1449771999999996E-18</c:v>
                </c:pt>
                <c:pt idx="95535">
                  <c:v>4.1095523999999997E-18</c:v>
                </c:pt>
                <c:pt idx="95536">
                  <c:v>4.0744555000000003E-18</c:v>
                </c:pt>
                <c:pt idx="95537">
                  <c:v>4.0396832999999997E-18</c:v>
                </c:pt>
                <c:pt idx="95538">
                  <c:v>4.0052321000000003E-18</c:v>
                </c:pt>
                <c:pt idx="95539">
                  <c:v>3.9710985000000003E-18</c:v>
                </c:pt>
                <c:pt idx="95540">
                  <c:v>3.9372796000000002E-18</c:v>
                </c:pt>
                <c:pt idx="95541">
                  <c:v>3.9037717999999997E-18</c:v>
                </c:pt>
                <c:pt idx="95542">
                  <c:v>3.8705721000000003E-18</c:v>
                </c:pt>
                <c:pt idx="95543">
                  <c:v>3.8376771999999997E-18</c:v>
                </c:pt>
                <c:pt idx="95544">
                  <c:v>3.8050842E-18</c:v>
                </c:pt>
                <c:pt idx="95545">
                  <c:v>3.7727897999999999E-18</c:v>
                </c:pt>
                <c:pt idx="95546">
                  <c:v>3.7407911000000003E-18</c:v>
                </c:pt>
                <c:pt idx="95547">
                  <c:v>3.7090848999999998E-18</c:v>
                </c:pt>
                <c:pt idx="95548">
                  <c:v>3.6776682000000004E-18</c:v>
                </c:pt>
                <c:pt idx="95549">
                  <c:v>3.6465385000000003E-18</c:v>
                </c:pt>
                <c:pt idx="95550">
                  <c:v>3.6156924999999998E-18</c:v>
                </c:pt>
                <c:pt idx="95551">
                  <c:v>3.5851272999999999E-18</c:v>
                </c:pt>
                <c:pt idx="95552">
                  <c:v>3.5548405E-18</c:v>
                </c:pt>
                <c:pt idx="95553">
                  <c:v>3.5248288000000003E-18</c:v>
                </c:pt>
                <c:pt idx="95554">
                  <c:v>3.4950896000000001E-18</c:v>
                </c:pt>
                <c:pt idx="95555">
                  <c:v>3.4656200000000001E-18</c:v>
                </c:pt>
                <c:pt idx="95556">
                  <c:v>3.4364174E-18</c:v>
                </c:pt>
                <c:pt idx="95557">
                  <c:v>3.4074791E-18</c:v>
                </c:pt>
                <c:pt idx="95558">
                  <c:v>3.3788024E-18</c:v>
                </c:pt>
                <c:pt idx="95559">
                  <c:v>3.3503846000000002E-18</c:v>
                </c:pt>
                <c:pt idx="95560">
                  <c:v>3.3222233E-18</c:v>
                </c:pt>
                <c:pt idx="95561">
                  <c:v>3.2943159000000001E-18</c:v>
                </c:pt>
                <c:pt idx="95562">
                  <c:v>3.2666599E-18</c:v>
                </c:pt>
                <c:pt idx="95563">
                  <c:v>3.2392526999999999E-18</c:v>
                </c:pt>
                <c:pt idx="95564">
                  <c:v>3.2120920000000001E-18</c:v>
                </c:pt>
                <c:pt idx="95565">
                  <c:v>3.1851754000000002E-18</c:v>
                </c:pt>
                <c:pt idx="95566">
                  <c:v>3.1585000000000002E-18</c:v>
                </c:pt>
                <c:pt idx="95567">
                  <c:v>3.1320639999999999E-18</c:v>
                </c:pt>
                <c:pt idx="95568">
                  <c:v>3.1058646999999998E-18</c:v>
                </c:pt>
                <c:pt idx="95569">
                  <c:v>3.0798999E-18</c:v>
                </c:pt>
                <c:pt idx="95570">
                  <c:v>3.0541670999999999E-18</c:v>
                </c:pt>
                <c:pt idx="95571">
                  <c:v>3.0286642999999999E-18</c:v>
                </c:pt>
                <c:pt idx="95572">
                  <c:v>3.0033890000000001E-18</c:v>
                </c:pt>
                <c:pt idx="95573">
                  <c:v>2.9783391E-18</c:v>
                </c:pt>
                <c:pt idx="95574">
                  <c:v>2.9535123000000001E-18</c:v>
                </c:pt>
                <c:pt idx="95575">
                  <c:v>2.9289065000000002E-18</c:v>
                </c:pt>
                <c:pt idx="95576">
                  <c:v>2.9045196E-18</c:v>
                </c:pt>
                <c:pt idx="95577">
                  <c:v>2.8803494000000001E-18</c:v>
                </c:pt>
                <c:pt idx="95578">
                  <c:v>2.8563937999999999E-18</c:v>
                </c:pt>
                <c:pt idx="95579">
                  <c:v>2.8326505999999999E-18</c:v>
                </c:pt>
                <c:pt idx="95580">
                  <c:v>2.8091178E-18</c:v>
                </c:pt>
                <c:pt idx="95581">
                  <c:v>2.7857932999999999E-18</c:v>
                </c:pt>
                <c:pt idx="95582">
                  <c:v>2.7626752999999999E-18</c:v>
                </c:pt>
                <c:pt idx="95583">
                  <c:v>2.7397615999999998E-18</c:v>
                </c:pt>
                <c:pt idx="95584">
                  <c:v>2.7170502999999998E-18</c:v>
                </c:pt>
                <c:pt idx="95585">
                  <c:v>2.6945394000000001E-18</c:v>
                </c:pt>
                <c:pt idx="95586">
                  <c:v>2.6722269999999998E-18</c:v>
                </c:pt>
                <c:pt idx="95587">
                  <c:v>2.6501113E-18</c:v>
                </c:pt>
                <c:pt idx="95588">
                  <c:v>2.6281901999999999E-18</c:v>
                </c:pt>
                <c:pt idx="95589">
                  <c:v>2.606462E-18</c:v>
                </c:pt>
                <c:pt idx="95590">
                  <c:v>2.5849247E-18</c:v>
                </c:pt>
                <c:pt idx="95591">
                  <c:v>2.5635765999999999E-18</c:v>
                </c:pt>
                <c:pt idx="95592">
                  <c:v>2.5424156999999999E-18</c:v>
                </c:pt>
                <c:pt idx="95593">
                  <c:v>2.5214405000000002E-18</c:v>
                </c:pt>
                <c:pt idx="95594">
                  <c:v>2.5006488999999999E-18</c:v>
                </c:pt>
                <c:pt idx="95595">
                  <c:v>2.4800394999999999E-18</c:v>
                </c:pt>
                <c:pt idx="95596">
                  <c:v>2.4596103999999998E-18</c:v>
                </c:pt>
                <c:pt idx="95597">
                  <c:v>2.4393598000000001E-18</c:v>
                </c:pt>
                <c:pt idx="95598">
                  <c:v>2.4192861999999999E-18</c:v>
                </c:pt>
                <c:pt idx="95599">
                  <c:v>2.3993877000000001E-18</c:v>
                </c:pt>
                <c:pt idx="95600">
                  <c:v>2.3796628E-18</c:v>
                </c:pt>
                <c:pt idx="95601">
                  <c:v>2.3601096999999999E-18</c:v>
                </c:pt>
                <c:pt idx="95602">
                  <c:v>2.3407270000000001E-18</c:v>
                </c:pt>
                <c:pt idx="95603">
                  <c:v>2.3215128000000001E-18</c:v>
                </c:pt>
                <c:pt idx="95604">
                  <c:v>2.3024656999999998E-18</c:v>
                </c:pt>
                <c:pt idx="95605">
                  <c:v>2.2835841000000001E-18</c:v>
                </c:pt>
                <c:pt idx="95606">
                  <c:v>2.2648663999999999E-18</c:v>
                </c:pt>
                <c:pt idx="95607">
                  <c:v>2.2463111000000002E-18</c:v>
                </c:pt>
                <c:pt idx="95608">
                  <c:v>2.2279167E-18</c:v>
                </c:pt>
                <c:pt idx="95609">
                  <c:v>2.2096817000000001E-18</c:v>
                </c:pt>
                <c:pt idx="95610">
                  <c:v>2.1916045000000001E-18</c:v>
                </c:pt>
                <c:pt idx="95611">
                  <c:v>2.1736837999999999E-18</c:v>
                </c:pt>
                <c:pt idx="95612">
                  <c:v>2.1559180999999999E-18</c:v>
                </c:pt>
                <c:pt idx="95613">
                  <c:v>2.1383057000000001E-18</c:v>
                </c:pt>
                <c:pt idx="95614">
                  <c:v>2.1208454E-18</c:v>
                </c:pt>
                <c:pt idx="95615">
                  <c:v>2.1035356E-18</c:v>
                </c:pt>
                <c:pt idx="95616">
                  <c:v>2.0863750999999998E-18</c:v>
                </c:pt>
                <c:pt idx="95617">
                  <c:v>2.0693625000000001E-18</c:v>
                </c:pt>
                <c:pt idx="95618">
                  <c:v>2.0524963000000002E-18</c:v>
                </c:pt>
                <c:pt idx="95619">
                  <c:v>2.0357751999999999E-18</c:v>
                </c:pt>
                <c:pt idx="95620">
                  <c:v>2.0191979000000002E-18</c:v>
                </c:pt>
                <c:pt idx="95621">
                  <c:v>2.0027629000000002E-18</c:v>
                </c:pt>
                <c:pt idx="95622">
                  <c:v>1.9864690999999999E-18</c:v>
                </c:pt>
                <c:pt idx="95623">
                  <c:v>1.9703150999999999E-18</c:v>
                </c:pt>
                <c:pt idx="95624">
                  <c:v>1.9542993999999999E-18</c:v>
                </c:pt>
                <c:pt idx="95625">
                  <c:v>1.9384210000000002E-18</c:v>
                </c:pt>
                <c:pt idx="95626">
                  <c:v>1.9226788E-18</c:v>
                </c:pt>
                <c:pt idx="95627">
                  <c:v>1.9070711E-18</c:v>
                </c:pt>
                <c:pt idx="95628">
                  <c:v>1.8915969999999999E-18</c:v>
                </c:pt>
                <c:pt idx="95629">
                  <c:v>1.8762550999999998E-18</c:v>
                </c:pt>
                <c:pt idx="95630">
                  <c:v>1.8610443000000001E-18</c:v>
                </c:pt>
                <c:pt idx="95631">
                  <c:v>1.8459631E-18</c:v>
                </c:pt>
                <c:pt idx="95632">
                  <c:v>1.8310106E-18</c:v>
                </c:pt>
                <c:pt idx="95633">
                  <c:v>1.8161856999999998E-18</c:v>
                </c:pt>
                <c:pt idx="95634">
                  <c:v>1.8014869000000002E-18</c:v>
                </c:pt>
                <c:pt idx="95635">
                  <c:v>1.7869132E-18</c:v>
                </c:pt>
                <c:pt idx="95636">
                  <c:v>1.7724636000000001E-18</c:v>
                </c:pt>
                <c:pt idx="95637">
                  <c:v>1.7581367999999999E-18</c:v>
                </c:pt>
                <c:pt idx="95638">
                  <c:v>1.7439317000000001E-18</c:v>
                </c:pt>
                <c:pt idx="95639">
                  <c:v>1.7298472000000001E-18</c:v>
                </c:pt>
                <c:pt idx="95640">
                  <c:v>1.7158824000000001E-18</c:v>
                </c:pt>
                <c:pt idx="95641">
                  <c:v>1.7020359E-18</c:v>
                </c:pt>
                <c:pt idx="95642">
                  <c:v>1.6883068999999999E-18</c:v>
                </c:pt>
                <c:pt idx="95643">
                  <c:v>1.6746940000000001E-18</c:v>
                </c:pt>
                <c:pt idx="95644">
                  <c:v>1.6611965E-18</c:v>
                </c:pt>
                <c:pt idx="95645">
                  <c:v>1.6478132999999999E-18</c:v>
                </c:pt>
                <c:pt idx="95646">
                  <c:v>1.6345431000000001E-18</c:v>
                </c:pt>
                <c:pt idx="95647">
                  <c:v>1.6213849999999999E-18</c:v>
                </c:pt>
                <c:pt idx="95648">
                  <c:v>1.6083380999999999E-18</c:v>
                </c:pt>
                <c:pt idx="95649">
                  <c:v>1.5954014E-18</c:v>
                </c:pt>
                <c:pt idx="95650">
                  <c:v>1.5825738000000001E-18</c:v>
                </c:pt>
                <c:pt idx="95651">
                  <c:v>1.5698544000000001E-18</c:v>
                </c:pt>
                <c:pt idx="95652">
                  <c:v>1.5572422E-18</c:v>
                </c:pt>
                <c:pt idx="95653">
                  <c:v>1.5447360999999999E-18</c:v>
                </c:pt>
                <c:pt idx="95654">
                  <c:v>1.5323353000000001E-18</c:v>
                </c:pt>
                <c:pt idx="95655">
                  <c:v>1.5200389E-18</c:v>
                </c:pt>
                <c:pt idx="95656">
                  <c:v>1.5078458E-18</c:v>
                </c:pt>
                <c:pt idx="95657">
                  <c:v>1.4957552E-18</c:v>
                </c:pt>
                <c:pt idx="95658">
                  <c:v>1.4837662E-18</c:v>
                </c:pt>
                <c:pt idx="95659">
                  <c:v>1.4718776999999999E-18</c:v>
                </c:pt>
                <c:pt idx="95660">
                  <c:v>1.4600891E-18</c:v>
                </c:pt>
                <c:pt idx="95661">
                  <c:v>1.4483992000000001E-18</c:v>
                </c:pt>
                <c:pt idx="95662">
                  <c:v>1.4368073000000001E-18</c:v>
                </c:pt>
                <c:pt idx="95663">
                  <c:v>1.4253125000000001E-18</c:v>
                </c:pt>
                <c:pt idx="95664">
                  <c:v>1.4139138999999999E-18</c:v>
                </c:pt>
                <c:pt idx="95665">
                  <c:v>1.4026106000000001E-18</c:v>
                </c:pt>
                <c:pt idx="95666">
                  <c:v>1.3914017000000001E-18</c:v>
                </c:pt>
                <c:pt idx="95667">
                  <c:v>1.3802866E-18</c:v>
                </c:pt>
                <c:pt idx="95668">
                  <c:v>1.3692643E-18</c:v>
                </c:pt>
                <c:pt idx="95669">
                  <c:v>1.3583340000000001E-18</c:v>
                </c:pt>
                <c:pt idx="95670">
                  <c:v>1.3474949000000001E-18</c:v>
                </c:pt>
                <c:pt idx="95671">
                  <c:v>1.3367461999999999E-18</c:v>
                </c:pt>
                <c:pt idx="95672">
                  <c:v>1.3260872000000001E-18</c:v>
                </c:pt>
                <c:pt idx="95673">
                  <c:v>1.3155168E-18</c:v>
                </c:pt>
                <c:pt idx="95674">
                  <c:v>1.3050345999999999E-18</c:v>
                </c:pt>
                <c:pt idx="95675">
                  <c:v>1.2946395E-18</c:v>
                </c:pt>
                <c:pt idx="95676">
                  <c:v>1.2843309E-18</c:v>
                </c:pt>
                <c:pt idx="95677">
                  <c:v>1.274108E-18</c:v>
                </c:pt>
                <c:pt idx="95678">
                  <c:v>1.2639699E-18</c:v>
                </c:pt>
                <c:pt idx="95679">
                  <c:v>1.2539161E-18</c:v>
                </c:pt>
                <c:pt idx="95680">
                  <c:v>1.2439455999999999E-18</c:v>
                </c:pt>
                <c:pt idx="95681">
                  <c:v>1.2340578999999999E-18</c:v>
                </c:pt>
                <c:pt idx="95682">
                  <c:v>1.2242522000000001E-18</c:v>
                </c:pt>
                <c:pt idx="95683">
                  <c:v>1.2145277999999999E-18</c:v>
                </c:pt>
                <c:pt idx="95684">
                  <c:v>1.204884E-18</c:v>
                </c:pt>
                <c:pt idx="95685">
                  <c:v>1.19532E-18</c:v>
                </c:pt>
                <c:pt idx="95686">
                  <c:v>1.1858352E-18</c:v>
                </c:pt>
                <c:pt idx="95687">
                  <c:v>1.1764288E-18</c:v>
                </c:pt>
                <c:pt idx="95688">
                  <c:v>1.1671001E-18</c:v>
                </c:pt>
                <c:pt idx="95689">
                  <c:v>1.1578486E-18</c:v>
                </c:pt>
                <c:pt idx="95690">
                  <c:v>1.1486736E-18</c:v>
                </c:pt>
                <c:pt idx="95691">
                  <c:v>1.1395741999999999E-18</c:v>
                </c:pt>
                <c:pt idx="95692">
                  <c:v>1.1305498000000001E-18</c:v>
                </c:pt>
                <c:pt idx="95693">
                  <c:v>1.1215999E-18</c:v>
                </c:pt>
                <c:pt idx="95694">
                  <c:v>1.1127238E-18</c:v>
                </c:pt>
                <c:pt idx="95695">
                  <c:v>1.1039208E-18</c:v>
                </c:pt>
                <c:pt idx="95696">
                  <c:v>1.0951902999999999E-18</c:v>
                </c:pt>
                <c:pt idx="95697">
                  <c:v>1.0865317E-18</c:v>
                </c:pt>
                <c:pt idx="95698">
                  <c:v>1.0779443E-18</c:v>
                </c:pt>
                <c:pt idx="95699">
                  <c:v>1.0694276E-18</c:v>
                </c:pt>
                <c:pt idx="95700">
                  <c:v>1.0609808E-18</c:v>
                </c:pt>
                <c:pt idx="95701">
                  <c:v>1.0526034999999999E-18</c:v>
                </c:pt>
                <c:pt idx="95702">
                  <c:v>1.0442948E-18</c:v>
                </c:pt>
                <c:pt idx="95703">
                  <c:v>1.0360545000000001E-18</c:v>
                </c:pt>
                <c:pt idx="95704">
                  <c:v>1.0278817E-18</c:v>
                </c:pt>
                <c:pt idx="95705">
                  <c:v>1.0197759999999999E-18</c:v>
                </c:pt>
                <c:pt idx="95706">
                  <c:v>1.0117366999999999E-18</c:v>
                </c:pt>
                <c:pt idx="95707">
                  <c:v>1.0037633E-18</c:v>
                </c:pt>
                <c:pt idx="95708">
                  <c:v>9.9585524999999992E-19</c:v>
                </c:pt>
                <c:pt idx="95709">
                  <c:v>9.8801191999999992E-19</c:v>
                </c:pt>
                <c:pt idx="95710">
                  <c:v>9.8023269999999997E-19</c:v>
                </c:pt>
                <c:pt idx="95711">
                  <c:v>9.725171799999999E-19</c:v>
                </c:pt>
                <c:pt idx="95712">
                  <c:v>9.6486471999999999E-19</c:v>
                </c:pt>
                <c:pt idx="95713">
                  <c:v>9.5727482000000008E-19</c:v>
                </c:pt>
                <c:pt idx="95714">
                  <c:v>9.4974696000000008E-19</c:v>
                </c:pt>
                <c:pt idx="95715">
                  <c:v>9.4228052000000004E-19</c:v>
                </c:pt>
                <c:pt idx="95716">
                  <c:v>9.3487498000000004E-19</c:v>
                </c:pt>
                <c:pt idx="95717">
                  <c:v>9.2752993000000008E-19</c:v>
                </c:pt>
                <c:pt idx="95718">
                  <c:v>9.2024473999999996E-19</c:v>
                </c:pt>
                <c:pt idx="95719">
                  <c:v>9.1301900999999993E-19</c:v>
                </c:pt>
                <c:pt idx="95720">
                  <c:v>9.0585210999999998E-19</c:v>
                </c:pt>
                <c:pt idx="95721">
                  <c:v>8.9874362999999991E-19</c:v>
                </c:pt>
                <c:pt idx="95722">
                  <c:v>8.9169294999999998E-19</c:v>
                </c:pt>
                <c:pt idx="95723">
                  <c:v>8.8469965000000009E-19</c:v>
                </c:pt>
                <c:pt idx="95724">
                  <c:v>8.7776322000000004E-19</c:v>
                </c:pt>
                <c:pt idx="95725">
                  <c:v>8.7088325000000001E-19</c:v>
                </c:pt>
                <c:pt idx="95726">
                  <c:v>8.6405922E-19</c:v>
                </c:pt>
                <c:pt idx="95727">
                  <c:v>8.5729060999999998E-19</c:v>
                </c:pt>
                <c:pt idx="95728">
                  <c:v>8.5057694999999997E-19</c:v>
                </c:pt>
                <c:pt idx="95729">
                  <c:v>8.4391779000000002E-19</c:v>
                </c:pt>
                <c:pt idx="95730">
                  <c:v>8.3731263999999999E-19</c:v>
                </c:pt>
                <c:pt idx="95731">
                  <c:v>8.3076106000000001E-19</c:v>
                </c:pt>
                <c:pt idx="95732">
                  <c:v>8.2426263000000001E-19</c:v>
                </c:pt>
                <c:pt idx="95733">
                  <c:v>8.1781687999999998E-19</c:v>
                </c:pt>
                <c:pt idx="95734">
                  <c:v>8.1142329000000002E-19</c:v>
                </c:pt>
                <c:pt idx="95735">
                  <c:v>8.0508150000000003E-19</c:v>
                </c:pt>
                <c:pt idx="95736">
                  <c:v>7.9879105000000001E-19</c:v>
                </c:pt>
                <c:pt idx="95737">
                  <c:v>7.9255146999999996E-19</c:v>
                </c:pt>
                <c:pt idx="95738">
                  <c:v>7.8636234999999998E-19</c:v>
                </c:pt>
                <c:pt idx="95739">
                  <c:v>7.8022327999999996E-19</c:v>
                </c:pt>
                <c:pt idx="95740">
                  <c:v>7.7413383000000004E-19</c:v>
                </c:pt>
                <c:pt idx="95741">
                  <c:v>7.6809354999999999E-19</c:v>
                </c:pt>
                <c:pt idx="95742">
                  <c:v>7.6210202000000002E-19</c:v>
                </c:pt>
                <c:pt idx="95743">
                  <c:v>7.5615889000000004E-19</c:v>
                </c:pt>
                <c:pt idx="95744">
                  <c:v>7.5026371999999999E-19</c:v>
                </c:pt>
                <c:pt idx="95745">
                  <c:v>7.4441607000000003E-19</c:v>
                </c:pt>
                <c:pt idx="95746">
                  <c:v>7.3861562999999998E-19</c:v>
                </c:pt>
                <c:pt idx="95747">
                  <c:v>7.3286190999999999E-19</c:v>
                </c:pt>
                <c:pt idx="95748">
                  <c:v>7.2715457000000002E-19</c:v>
                </c:pt>
                <c:pt idx="95749">
                  <c:v>7.2149319E-19</c:v>
                </c:pt>
                <c:pt idx="95750">
                  <c:v>7.1587741000000004E-19</c:v>
                </c:pt>
                <c:pt idx="95751">
                  <c:v>7.1030682000000004E-19</c:v>
                </c:pt>
                <c:pt idx="95752">
                  <c:v>7.0478103999999996E-19</c:v>
                </c:pt>
                <c:pt idx="95753">
                  <c:v>6.9929967999999996E-19</c:v>
                </c:pt>
                <c:pt idx="95754">
                  <c:v>6.9386235999999997E-19</c:v>
                </c:pt>
                <c:pt idx="95755">
                  <c:v>6.8846878000000003E-19</c:v>
                </c:pt>
                <c:pt idx="95756">
                  <c:v>6.8311848E-19</c:v>
                </c:pt>
                <c:pt idx="95757">
                  <c:v>6.7781112999999997E-19</c:v>
                </c:pt>
                <c:pt idx="95758">
                  <c:v>6.7254638000000001E-19</c:v>
                </c:pt>
                <c:pt idx="95759">
                  <c:v>6.6732386999999996E-19</c:v>
                </c:pt>
                <c:pt idx="95760">
                  <c:v>6.6214329000000003E-19</c:v>
                </c:pt>
                <c:pt idx="95761">
                  <c:v>6.5700423000000003E-19</c:v>
                </c:pt>
                <c:pt idx="95762">
                  <c:v>6.5190637E-19</c:v>
                </c:pt>
                <c:pt idx="95763">
                  <c:v>6.4684934999999996E-19</c:v>
                </c:pt>
                <c:pt idx="95764">
                  <c:v>6.4183286000000003E-19</c:v>
                </c:pt>
                <c:pt idx="95765">
                  <c:v>6.3685654000000004E-19</c:v>
                </c:pt>
                <c:pt idx="95766">
                  <c:v>6.3192008000000001E-19</c:v>
                </c:pt>
                <c:pt idx="95767">
                  <c:v>6.2702307000000003E-19</c:v>
                </c:pt>
                <c:pt idx="95768">
                  <c:v>6.2216523999999998E-19</c:v>
                </c:pt>
                <c:pt idx="95769">
                  <c:v>6.1734623999999995E-19</c:v>
                </c:pt>
                <c:pt idx="95770">
                  <c:v>6.1256575999999997E-19</c:v>
                </c:pt>
                <c:pt idx="95771">
                  <c:v>6.0782347999999997E-19</c:v>
                </c:pt>
                <c:pt idx="95772">
                  <c:v>6.0311909999999999E-19</c:v>
                </c:pt>
                <c:pt idx="95773">
                  <c:v>5.9845225000000004E-19</c:v>
                </c:pt>
                <c:pt idx="95774">
                  <c:v>5.9382266999999997E-19</c:v>
                </c:pt>
                <c:pt idx="95775">
                  <c:v>5.8923000999999999E-19</c:v>
                </c:pt>
                <c:pt idx="95776">
                  <c:v>5.8467400000000004E-19</c:v>
                </c:pt>
                <c:pt idx="95777">
                  <c:v>5.8015434000000004E-19</c:v>
                </c:pt>
                <c:pt idx="95778">
                  <c:v>5.7567071000000004E-19</c:v>
                </c:pt>
                <c:pt idx="95779">
                  <c:v>5.7122280999999996E-19</c:v>
                </c:pt>
                <c:pt idx="95780">
                  <c:v>5.6681032000000002E-19</c:v>
                </c:pt>
                <c:pt idx="95781">
                  <c:v>5.6243297999999999E-19</c:v>
                </c:pt>
                <c:pt idx="95782">
                  <c:v>5.5809048999999997E-19</c:v>
                </c:pt>
                <c:pt idx="95783">
                  <c:v>5.5378258000000003E-19</c:v>
                </c:pt>
                <c:pt idx="95784">
                  <c:v>5.4950894999999997E-19</c:v>
                </c:pt>
                <c:pt idx="95785">
                  <c:v>5.4526929000000002E-19</c:v>
                </c:pt>
                <c:pt idx="95786">
                  <c:v>5.4106334000000003E-19</c:v>
                </c:pt>
                <c:pt idx="95787">
                  <c:v>5.3689082999999996E-19</c:v>
                </c:pt>
                <c:pt idx="95788">
                  <c:v>5.3275146000000002E-19</c:v>
                </c:pt>
                <c:pt idx="95789">
                  <c:v>5.2864498000000004E-19</c:v>
                </c:pt>
                <c:pt idx="95790">
                  <c:v>5.2457111E-19</c:v>
                </c:pt>
                <c:pt idx="95791">
                  <c:v>5.2052955999999999E-19</c:v>
                </c:pt>
                <c:pt idx="95792">
                  <c:v>5.1652005999999997E-19</c:v>
                </c:pt>
                <c:pt idx="95793">
                  <c:v>5.1254235999999996E-19</c:v>
                </c:pt>
                <c:pt idx="95794">
                  <c:v>5.0859619000000004E-19</c:v>
                </c:pt>
                <c:pt idx="95795">
                  <c:v>5.0468135000000003E-19</c:v>
                </c:pt>
                <c:pt idx="95796">
                  <c:v>5.0079752999999998E-19</c:v>
                </c:pt>
                <c:pt idx="95797">
                  <c:v>4.9694447000000002E-19</c:v>
                </c:pt>
                <c:pt idx="95798">
                  <c:v>4.9312191E-19</c:v>
                </c:pt>
                <c:pt idx="95799">
                  <c:v>4.8932960000000004E-19</c:v>
                </c:pt>
                <c:pt idx="95800">
                  <c:v>4.8556732000000002E-19</c:v>
                </c:pt>
                <c:pt idx="95801">
                  <c:v>4.8183476999999996E-19</c:v>
                </c:pt>
                <c:pt idx="95802">
                  <c:v>4.781318E-19</c:v>
                </c:pt>
                <c:pt idx="95803">
                  <c:v>4.7445808000000001E-19</c:v>
                </c:pt>
                <c:pt idx="95804">
                  <c:v>4.7081342000000002E-19</c:v>
                </c:pt>
                <c:pt idx="95805">
                  <c:v>4.6719755999999997E-19</c:v>
                </c:pt>
                <c:pt idx="95806">
                  <c:v>4.6361028000000003E-19</c:v>
                </c:pt>
                <c:pt idx="95807">
                  <c:v>4.6005134000000002E-19</c:v>
                </c:pt>
                <c:pt idx="95808">
                  <c:v>4.5652046000000001E-19</c:v>
                </c:pt>
                <c:pt idx="95809">
                  <c:v>4.5301746000000001E-19</c:v>
                </c:pt>
                <c:pt idx="95810">
                  <c:v>4.4954211000000002E-19</c:v>
                </c:pt>
                <c:pt idx="95811">
                  <c:v>4.4609416000000005E-19</c:v>
                </c:pt>
                <c:pt idx="95812">
                  <c:v>4.4267341000000005E-19</c:v>
                </c:pt>
                <c:pt idx="95813">
                  <c:v>4.3927964E-19</c:v>
                </c:pt>
                <c:pt idx="95814">
                  <c:v>4.3591260000000002E-19</c:v>
                </c:pt>
                <c:pt idx="95815">
                  <c:v>4.3257211000000002E-19</c:v>
                </c:pt>
                <c:pt idx="95816">
                  <c:v>4.2925793000000001E-19</c:v>
                </c:pt>
                <c:pt idx="95817">
                  <c:v>4.2596984000000002E-19</c:v>
                </c:pt>
                <c:pt idx="95818">
                  <c:v>4.2270765000000001E-19</c:v>
                </c:pt>
                <c:pt idx="95819">
                  <c:v>4.1947112000000001E-19</c:v>
                </c:pt>
                <c:pt idx="95820">
                  <c:v>4.1626007999999999E-19</c:v>
                </c:pt>
                <c:pt idx="95821">
                  <c:v>4.1307430000000001E-19</c:v>
                </c:pt>
                <c:pt idx="95822">
                  <c:v>4.0991357000000002E-19</c:v>
                </c:pt>
                <c:pt idx="95823">
                  <c:v>4.0677766999999999E-19</c:v>
                </c:pt>
                <c:pt idx="95824">
                  <c:v>4.0366641E-19</c:v>
                </c:pt>
                <c:pt idx="95825">
                  <c:v>4.0057961000000001E-19</c:v>
                </c:pt>
                <c:pt idx="95826">
                  <c:v>3.9751702E-19</c:v>
                </c:pt>
                <c:pt idx="95827">
                  <c:v>3.9447850999999998E-19</c:v>
                </c:pt>
                <c:pt idx="95828">
                  <c:v>3.9146385E-19</c:v>
                </c:pt>
                <c:pt idx="95829">
                  <c:v>3.8847284E-19</c:v>
                </c:pt>
                <c:pt idx="95830">
                  <c:v>3.8550529999999999E-19</c:v>
                </c:pt>
                <c:pt idx="95831">
                  <c:v>3.8256103000000001E-19</c:v>
                </c:pt>
                <c:pt idx="95832">
                  <c:v>3.7963983999999998E-19</c:v>
                </c:pt>
                <c:pt idx="95833">
                  <c:v>3.7674156E-19</c:v>
                </c:pt>
                <c:pt idx="95834">
                  <c:v>3.7386596999999998E-19</c:v>
                </c:pt>
                <c:pt idx="95835">
                  <c:v>3.7101291999999999E-19</c:v>
                </c:pt>
                <c:pt idx="95836">
                  <c:v>3.6818219999999998E-19</c:v>
                </c:pt>
                <c:pt idx="95837">
                  <c:v>3.6537366000000001E-19</c:v>
                </c:pt>
                <c:pt idx="95838">
                  <c:v>3.6258710000000002E-19</c:v>
                </c:pt>
                <c:pt idx="95839">
                  <c:v>3.5982232999999999E-19</c:v>
                </c:pt>
                <c:pt idx="95840">
                  <c:v>3.5707918999999998E-19</c:v>
                </c:pt>
                <c:pt idx="95841">
                  <c:v>3.5435751E-19</c:v>
                </c:pt>
                <c:pt idx="95842">
                  <c:v>3.516571E-19</c:v>
                </c:pt>
                <c:pt idx="95843">
                  <c:v>3.4897781000000001E-19</c:v>
                </c:pt>
                <c:pt idx="95844">
                  <c:v>3.4631946000000002E-19</c:v>
                </c:pt>
                <c:pt idx="95845">
                  <c:v>3.4368186000000001E-19</c:v>
                </c:pt>
                <c:pt idx="95846">
                  <c:v>3.4106488999999999E-19</c:v>
                </c:pt>
                <c:pt idx="95847">
                  <c:v>3.3846835E-19</c:v>
                </c:pt>
                <c:pt idx="95848">
                  <c:v>3.3589208999999998E-19</c:v>
                </c:pt>
                <c:pt idx="95849">
                  <c:v>3.3333595000000002E-19</c:v>
                </c:pt>
                <c:pt idx="95850">
                  <c:v>3.3079976000000001E-19</c:v>
                </c:pt>
                <c:pt idx="95851">
                  <c:v>3.2828334999999999E-19</c:v>
                </c:pt>
                <c:pt idx="95852">
                  <c:v>3.2578657999999999E-19</c:v>
                </c:pt>
                <c:pt idx="95853">
                  <c:v>3.2330928E-19</c:v>
                </c:pt>
                <c:pt idx="95854">
                  <c:v>3.2085129000000001E-19</c:v>
                </c:pt>
                <c:pt idx="95855">
                  <c:v>3.1841245000000002E-19</c:v>
                </c:pt>
                <c:pt idx="95856">
                  <c:v>3.1599261000000001E-19</c:v>
                </c:pt>
                <c:pt idx="95857">
                  <c:v>3.1359160999999998E-19</c:v>
                </c:pt>
                <c:pt idx="95858">
                  <c:v>3.1120930999999999E-19</c:v>
                </c:pt>
                <c:pt idx="95859">
                  <c:v>3.0884555999999998E-19</c:v>
                </c:pt>
                <c:pt idx="95860">
                  <c:v>3.0650021999999999E-19</c:v>
                </c:pt>
                <c:pt idx="95861">
                  <c:v>3.0417313E-19</c:v>
                </c:pt>
                <c:pt idx="95862">
                  <c:v>3.0186412999999999E-19</c:v>
                </c:pt>
                <c:pt idx="95863">
                  <c:v>2.995731E-19</c:v>
                </c:pt>
                <c:pt idx="95864">
                  <c:v>2.9729988E-19</c:v>
                </c:pt>
                <c:pt idx="95865">
                  <c:v>2.9504433999999998E-19</c:v>
                </c:pt>
                <c:pt idx="95866">
                  <c:v>2.9280632000000001E-19</c:v>
                </c:pt>
                <c:pt idx="95867">
                  <c:v>2.9058568000000001E-19</c:v>
                </c:pt>
                <c:pt idx="95868">
                  <c:v>2.8838230000000001E-19</c:v>
                </c:pt>
                <c:pt idx="95869">
                  <c:v>2.8619603999999998E-19</c:v>
                </c:pt>
                <c:pt idx="95870">
                  <c:v>2.8402673000000001E-19</c:v>
                </c:pt>
                <c:pt idx="95871">
                  <c:v>2.8187428000000002E-19</c:v>
                </c:pt>
                <c:pt idx="95872">
                  <c:v>2.7973851999999999E-19</c:v>
                </c:pt>
                <c:pt idx="95873">
                  <c:v>2.7761931000000001E-19</c:v>
                </c:pt>
                <c:pt idx="95874">
                  <c:v>2.7551654000000001E-19</c:v>
                </c:pt>
                <c:pt idx="95875">
                  <c:v>2.7343007999999998E-19</c:v>
                </c:pt>
                <c:pt idx="95876">
                  <c:v>2.7135981000000001E-19</c:v>
                </c:pt>
                <c:pt idx="95877">
                  <c:v>2.6930558000000001E-19</c:v>
                </c:pt>
                <c:pt idx="95878">
                  <c:v>2.6726725000000002E-19</c:v>
                </c:pt>
                <c:pt idx="95879">
                  <c:v>2.6524472000000001E-19</c:v>
                </c:pt>
                <c:pt idx="95880">
                  <c:v>2.6323785000000001E-19</c:v>
                </c:pt>
                <c:pt idx="95881">
                  <c:v>2.6124651000000001E-19</c:v>
                </c:pt>
                <c:pt idx="95882">
                  <c:v>2.5927058999999999E-19</c:v>
                </c:pt>
                <c:pt idx="95883">
                  <c:v>2.5730996000000002E-19</c:v>
                </c:pt>
                <c:pt idx="95884">
                  <c:v>2.5536450999999999E-19</c:v>
                </c:pt>
                <c:pt idx="95885">
                  <c:v>2.5343409999999998E-19</c:v>
                </c:pt>
                <c:pt idx="95886">
                  <c:v>2.5151864E-19</c:v>
                </c:pt>
                <c:pt idx="95887">
                  <c:v>2.4961798000000001E-19</c:v>
                </c:pt>
                <c:pt idx="95888">
                  <c:v>2.4773201E-19</c:v>
                </c:pt>
                <c:pt idx="95889">
                  <c:v>2.4586062E-19</c:v>
                </c:pt>
                <c:pt idx="95890">
                  <c:v>2.4400367999999998E-19</c:v>
                </c:pt>
                <c:pt idx="95891">
                  <c:v>2.4216107999999999E-19</c:v>
                </c:pt>
                <c:pt idx="95892">
                  <c:v>2.4033273000000001E-19</c:v>
                </c:pt>
                <c:pt idx="95893">
                  <c:v>2.3851849000000001E-19</c:v>
                </c:pt>
                <c:pt idx="95894">
                  <c:v>2.3671825999999999E-19</c:v>
                </c:pt>
                <c:pt idx="95895">
                  <c:v>2.3493192999999999E-19</c:v>
                </c:pt>
                <c:pt idx="95896">
                  <c:v>2.3315939000000001E-19</c:v>
                </c:pt>
                <c:pt idx="95897">
                  <c:v>2.3140051999999999E-19</c:v>
                </c:pt>
                <c:pt idx="95898">
                  <c:v>2.2965522000000001E-19</c:v>
                </c:pt>
                <c:pt idx="95899">
                  <c:v>2.2792338999999998E-19</c:v>
                </c:pt>
                <c:pt idx="95900">
                  <c:v>2.2620489E-19</c:v>
                </c:pt>
                <c:pt idx="95901">
                  <c:v>2.2449964E-19</c:v>
                </c:pt>
                <c:pt idx="95902">
                  <c:v>2.2280751000000001E-19</c:v>
                </c:pt>
                <c:pt idx="95903">
                  <c:v>2.2112843999999998E-19</c:v>
                </c:pt>
                <c:pt idx="95904">
                  <c:v>2.1946228999999999E-19</c:v>
                </c:pt>
                <c:pt idx="95905">
                  <c:v>2.1780896000000001E-19</c:v>
                </c:pt>
                <c:pt idx="95906">
                  <c:v>2.1616838E-19</c:v>
                </c:pt>
                <c:pt idx="95907">
                  <c:v>2.1454042E-19</c:v>
                </c:pt>
                <c:pt idx="95908">
                  <c:v>2.1292499000000001E-19</c:v>
                </c:pt>
                <c:pt idx="95909">
                  <c:v>2.1132199E-19</c:v>
                </c:pt>
                <c:pt idx="95910">
                  <c:v>2.0973131999999999E-19</c:v>
                </c:pt>
                <c:pt idx="95911">
                  <c:v>2.0815288999999999E-19</c:v>
                </c:pt>
                <c:pt idx="95912">
                  <c:v>2.065866E-19</c:v>
                </c:pt>
                <c:pt idx="95913">
                  <c:v>2.0503233999999999E-19</c:v>
                </c:pt>
                <c:pt idx="95914">
                  <c:v>2.0349002E-19</c:v>
                </c:pt>
                <c:pt idx="95915">
                  <c:v>2.0195955999999999E-19</c:v>
                </c:pt>
                <c:pt idx="95916">
                  <c:v>2.0044086000000001E-19</c:v>
                </c:pt>
                <c:pt idx="95917">
                  <c:v>1.9893380999999999E-19</c:v>
                </c:pt>
                <c:pt idx="95918">
                  <c:v>1.9743834000000001E-19</c:v>
                </c:pt>
                <c:pt idx="95919">
                  <c:v>1.9595435999999999E-19</c:v>
                </c:pt>
                <c:pt idx="95920">
                  <c:v>1.9448175999999999E-19</c:v>
                </c:pt>
                <c:pt idx="95921">
                  <c:v>1.9302045E-19</c:v>
                </c:pt>
                <c:pt idx="95922">
                  <c:v>1.9157036E-19</c:v>
                </c:pt>
                <c:pt idx="95923">
                  <c:v>1.9013140999999999E-19</c:v>
                </c:pt>
                <c:pt idx="95924">
                  <c:v>1.8870349E-19</c:v>
                </c:pt>
                <c:pt idx="95925">
                  <c:v>1.8728651000000001E-19</c:v>
                </c:pt>
                <c:pt idx="95926">
                  <c:v>1.8588039999999999E-19</c:v>
                </c:pt>
                <c:pt idx="95927">
                  <c:v>1.8448505999999999E-19</c:v>
                </c:pt>
                <c:pt idx="95928">
                  <c:v>1.8310041000000001E-19</c:v>
                </c:pt>
                <c:pt idx="95929">
                  <c:v>1.8172637E-19</c:v>
                </c:pt>
                <c:pt idx="95930">
                  <c:v>1.8036287E-19</c:v>
                </c:pt>
                <c:pt idx="95931">
                  <c:v>1.7900979000000001E-19</c:v>
                </c:pt>
                <c:pt idx="95932">
                  <c:v>1.7766709E-19</c:v>
                </c:pt>
                <c:pt idx="95933">
                  <c:v>1.7633465000000001E-19</c:v>
                </c:pt>
                <c:pt idx="95934">
                  <c:v>1.7501242999999999E-19</c:v>
                </c:pt>
                <c:pt idx="95935">
                  <c:v>1.7370031999999999E-19</c:v>
                </c:pt>
                <c:pt idx="95936">
                  <c:v>1.7239824E-19</c:v>
                </c:pt>
                <c:pt idx="95937">
                  <c:v>1.7110613999999999E-19</c:v>
                </c:pt>
                <c:pt idx="95938">
                  <c:v>1.6982390000000001E-19</c:v>
                </c:pt>
                <c:pt idx="95939">
                  <c:v>1.6855148000000001E-19</c:v>
                </c:pt>
                <c:pt idx="95940">
                  <c:v>1.6728877000000001E-19</c:v>
                </c:pt>
                <c:pt idx="95941">
                  <c:v>1.6603573000000001E-19</c:v>
                </c:pt>
                <c:pt idx="95942">
                  <c:v>1.6479225000000001E-19</c:v>
                </c:pt>
                <c:pt idx="95943">
                  <c:v>1.6355828E-19</c:v>
                </c:pt>
                <c:pt idx="95944">
                  <c:v>1.6233372999999999E-19</c:v>
                </c:pt>
                <c:pt idx="95945">
                  <c:v>1.6111854000000001E-19</c:v>
                </c:pt>
                <c:pt idx="95946">
                  <c:v>1.5991260999999999E-19</c:v>
                </c:pt>
                <c:pt idx="95947">
                  <c:v>1.5871590000000001E-19</c:v>
                </c:pt>
                <c:pt idx="95948">
                  <c:v>1.5752833E-19</c:v>
                </c:pt>
                <c:pt idx="95949">
                  <c:v>1.5634980999999999E-19</c:v>
                </c:pt>
                <c:pt idx="95950">
                  <c:v>1.5518028000000001E-19</c:v>
                </c:pt>
                <c:pt idx="95951">
                  <c:v>1.5401969E-19</c:v>
                </c:pt>
                <c:pt idx="95952">
                  <c:v>1.5286794E-19</c:v>
                </c:pt>
                <c:pt idx="95953">
                  <c:v>1.5172497000000001E-19</c:v>
                </c:pt>
                <c:pt idx="95954">
                  <c:v>1.5059071E-19</c:v>
                </c:pt>
                <c:pt idx="95955">
                  <c:v>1.494651E-19</c:v>
                </c:pt>
                <c:pt idx="95956">
                  <c:v>1.4834807000000001E-19</c:v>
                </c:pt>
                <c:pt idx="95957">
                  <c:v>1.4723954000000001E-19</c:v>
                </c:pt>
                <c:pt idx="95958">
                  <c:v>1.4613946999999999E-19</c:v>
                </c:pt>
                <c:pt idx="95959">
                  <c:v>1.4504777000000001E-19</c:v>
                </c:pt>
                <c:pt idx="95960">
                  <c:v>1.4396439E-19</c:v>
                </c:pt>
                <c:pt idx="95961">
                  <c:v>1.4288925E-19</c:v>
                </c:pt>
                <c:pt idx="95962">
                  <c:v>1.418223E-19</c:v>
                </c:pt>
                <c:pt idx="95963">
                  <c:v>1.4076347000000001E-19</c:v>
                </c:pt>
                <c:pt idx="95964">
                  <c:v>1.3971269E-19</c:v>
                </c:pt>
                <c:pt idx="95965">
                  <c:v>1.3866990999999999E-19</c:v>
                </c:pt>
                <c:pt idx="95966">
                  <c:v>1.3763506E-19</c:v>
                </c:pt>
                <c:pt idx="95967">
                  <c:v>1.3660807999999999E-19</c:v>
                </c:pt>
                <c:pt idx="95968">
                  <c:v>1.3558891E-19</c:v>
                </c:pt>
                <c:pt idx="95969">
                  <c:v>1.3457748999999999E-19</c:v>
                </c:pt>
                <c:pt idx="95970">
                  <c:v>1.3357376E-19</c:v>
                </c:pt>
                <c:pt idx="95971">
                  <c:v>1.3257765E-19</c:v>
                </c:pt>
                <c:pt idx="95972">
                  <c:v>1.3158911E-19</c:v>
                </c:pt>
                <c:pt idx="95973">
                  <c:v>1.3060807E-19</c:v>
                </c:pt>
                <c:pt idx="95974">
                  <c:v>1.2963448999999999E-19</c:v>
                </c:pt>
                <c:pt idx="95975">
                  <c:v>1.2866831000000001E-19</c:v>
                </c:pt>
                <c:pt idx="95976">
                  <c:v>1.2770945E-19</c:v>
                </c:pt>
                <c:pt idx="95977">
                  <c:v>1.2675787000000001E-19</c:v>
                </c:pt>
                <c:pt idx="95978">
                  <c:v>1.2581351E-19</c:v>
                </c:pt>
                <c:pt idx="95979">
                  <c:v>1.2487633000000001E-19</c:v>
                </c:pt>
                <c:pt idx="95980">
                  <c:v>1.2394626000000001E-19</c:v>
                </c:pt>
                <c:pt idx="95981">
                  <c:v>1.2302324E-19</c:v>
                </c:pt>
                <c:pt idx="95982">
                  <c:v>1.2210721E-19</c:v>
                </c:pt>
                <c:pt idx="95983">
                  <c:v>1.2119814E-19</c:v>
                </c:pt>
                <c:pt idx="95984">
                  <c:v>1.2029595999999999E-19</c:v>
                </c:pt>
                <c:pt idx="95985">
                  <c:v>1.1940061E-19</c:v>
                </c:pt>
                <c:pt idx="95986">
                  <c:v>1.1851204999999999E-19</c:v>
                </c:pt>
                <c:pt idx="95987">
                  <c:v>1.1763023E-19</c:v>
                </c:pt>
                <c:pt idx="95988">
                  <c:v>1.1675508E-19</c:v>
                </c:pt>
                <c:pt idx="95989">
                  <c:v>1.1588657E-19</c:v>
                </c:pt>
                <c:pt idx="95990">
                  <c:v>1.1502463E-19</c:v>
                </c:pt>
                <c:pt idx="95991">
                  <c:v>1.1416923000000001E-19</c:v>
                </c:pt>
                <c:pt idx="95992">
                  <c:v>1.1332029E-19</c:v>
                </c:pt>
                <c:pt idx="95993">
                  <c:v>1.1247778000000001E-19</c:v>
                </c:pt>
                <c:pt idx="95994">
                  <c:v>1.1164165E-19</c:v>
                </c:pt>
                <c:pt idx="95995">
                  <c:v>1.1081184000000001E-19</c:v>
                </c:pt>
                <c:pt idx="95996">
                  <c:v>1.0998831E-19</c:v>
                </c:pt>
                <c:pt idx="95997">
                  <c:v>1.0917099999999999E-19</c:v>
                </c:pt>
                <c:pt idx="95998">
                  <c:v>1.0835988E-19</c:v>
                </c:pt>
                <c:pt idx="95999">
                  <c:v>1.0755489E-19</c:v>
                </c:pt>
                <c:pt idx="96000">
                  <c:v>1.0675599000000001E-19</c:v>
                </c:pt>
                <c:pt idx="96001">
                  <c:v>1.060758E-19</c:v>
                </c:pt>
                <c:pt idx="96002">
                  <c:v>1.0539981E-19</c:v>
                </c:pt>
                <c:pt idx="96003">
                  <c:v>1.0472803E-19</c:v>
                </c:pt>
                <c:pt idx="96004">
                  <c:v>1.0406043E-19</c:v>
                </c:pt>
                <c:pt idx="96005">
                  <c:v>1.0339703E-19</c:v>
                </c:pt>
                <c:pt idx="96006">
                  <c:v>1.027378E-19</c:v>
                </c:pt>
                <c:pt idx="96007">
                  <c:v>1.0208273E-19</c:v>
                </c:pt>
                <c:pt idx="96008">
                  <c:v>1.0143181E-19</c:v>
                </c:pt>
                <c:pt idx="96009">
                  <c:v>1.0078502E-19</c:v>
                </c:pt>
                <c:pt idx="96010">
                  <c:v>1.0014234E-19</c:v>
                </c:pt>
                <c:pt idx="96011">
                  <c:v>9.9503753000000001E-20</c:v>
                </c:pt>
                <c:pt idx="96012">
                  <c:v>9.8869240999999994E-20</c:v>
                </c:pt>
                <c:pt idx="96013">
                  <c:v>9.8238781000000005E-20</c:v>
                </c:pt>
                <c:pt idx="96014">
                  <c:v>9.7612353000000006E-20</c:v>
                </c:pt>
                <c:pt idx="96015">
                  <c:v>9.6989932000000002E-20</c:v>
                </c:pt>
                <c:pt idx="96016">
                  <c:v>9.6371491999999996E-20</c:v>
                </c:pt>
                <c:pt idx="96017">
                  <c:v>9.5757019000000002E-20</c:v>
                </c:pt>
                <c:pt idx="96018">
                  <c:v>9.5146489000000006E-20</c:v>
                </c:pt>
                <c:pt idx="96019">
                  <c:v>9.4539875000000005E-20</c:v>
                </c:pt>
                <c:pt idx="96020">
                  <c:v>9.3937151000000002E-20</c:v>
                </c:pt>
                <c:pt idx="96021">
                  <c:v>9.3338297999999996E-20</c:v>
                </c:pt>
                <c:pt idx="96022">
                  <c:v>9.2743290000000001E-20</c:v>
                </c:pt>
                <c:pt idx="96023">
                  <c:v>9.2152108000000006E-20</c:v>
                </c:pt>
                <c:pt idx="96024">
                  <c:v>9.1564725999999999E-20</c:v>
                </c:pt>
                <c:pt idx="96025">
                  <c:v>9.0981117000000005E-20</c:v>
                </c:pt>
                <c:pt idx="96026">
                  <c:v>9.0401264000000004E-20</c:v>
                </c:pt>
                <c:pt idx="96027">
                  <c:v>8.9825139000000004E-20</c:v>
                </c:pt>
                <c:pt idx="96028">
                  <c:v>8.9252722999999994E-20</c:v>
                </c:pt>
                <c:pt idx="96029">
                  <c:v>8.8683992000000005E-20</c:v>
                </c:pt>
                <c:pt idx="96030">
                  <c:v>8.8118916999999994E-20</c:v>
                </c:pt>
                <c:pt idx="96031">
                  <c:v>8.7557481000000003E-20</c:v>
                </c:pt>
                <c:pt idx="96032">
                  <c:v>8.6999657999999998E-20</c:v>
                </c:pt>
                <c:pt idx="96033">
                  <c:v>8.6445428E-20</c:v>
                </c:pt>
                <c:pt idx="96034">
                  <c:v>8.5894763999999994E-20</c:v>
                </c:pt>
                <c:pt idx="96035">
                  <c:v>8.5347649E-20</c:v>
                </c:pt>
                <c:pt idx="96036">
                  <c:v>8.4804056000000005E-20</c:v>
                </c:pt>
                <c:pt idx="96037">
                  <c:v>8.4263958000000006E-20</c:v>
                </c:pt>
                <c:pt idx="96038">
                  <c:v>8.3727344000000005E-20</c:v>
                </c:pt>
                <c:pt idx="96039">
                  <c:v>8.3194188000000004E-20</c:v>
                </c:pt>
                <c:pt idx="96040">
                  <c:v>8.2664463000000001E-20</c:v>
                </c:pt>
                <c:pt idx="96041">
                  <c:v>8.2138148999999994E-20</c:v>
                </c:pt>
                <c:pt idx="96042">
                  <c:v>8.1615229E-20</c:v>
                </c:pt>
                <c:pt idx="96043">
                  <c:v>8.1095675999999994E-20</c:v>
                </c:pt>
                <c:pt idx="96044">
                  <c:v>8.0579469999999998E-20</c:v>
                </c:pt>
                <c:pt idx="96045">
                  <c:v>8.0066591999999998E-20</c:v>
                </c:pt>
                <c:pt idx="96046">
                  <c:v>7.9557015999999996E-20</c:v>
                </c:pt>
                <c:pt idx="96047">
                  <c:v>7.9050723999999997E-20</c:v>
                </c:pt>
                <c:pt idx="96048">
                  <c:v>7.8547694000000002E-20</c:v>
                </c:pt>
                <c:pt idx="96049">
                  <c:v>7.8047902999999998E-20</c:v>
                </c:pt>
                <c:pt idx="96050">
                  <c:v>7.7551330000000003E-20</c:v>
                </c:pt>
                <c:pt idx="96051">
                  <c:v>7.7057955000000002E-20</c:v>
                </c:pt>
                <c:pt idx="96052">
                  <c:v>7.6567759999999998E-20</c:v>
                </c:pt>
                <c:pt idx="96053">
                  <c:v>7.6080725E-20</c:v>
                </c:pt>
                <c:pt idx="96054">
                  <c:v>7.5596830999999996E-20</c:v>
                </c:pt>
                <c:pt idx="96055">
                  <c:v>7.5116051999999999E-20</c:v>
                </c:pt>
                <c:pt idx="96056">
                  <c:v>7.4638367999999994E-20</c:v>
                </c:pt>
                <c:pt idx="96057">
                  <c:v>7.4163760000000006E-20</c:v>
                </c:pt>
                <c:pt idx="96058">
                  <c:v>7.3692208999999997E-20</c:v>
                </c:pt>
                <c:pt idx="96059">
                  <c:v>7.3223695000000002E-20</c:v>
                </c:pt>
                <c:pt idx="96060">
                  <c:v>7.2758198999999995E-20</c:v>
                </c:pt>
                <c:pt idx="96061">
                  <c:v>7.2295702000000001E-20</c:v>
                </c:pt>
                <c:pt idx="96062">
                  <c:v>7.1836184000000005E-20</c:v>
                </c:pt>
                <c:pt idx="96063">
                  <c:v>7.1379625000000003E-20</c:v>
                </c:pt>
                <c:pt idx="96064">
                  <c:v>7.0926006999999999E-20</c:v>
                </c:pt>
                <c:pt idx="96065">
                  <c:v>7.047531E-20</c:v>
                </c:pt>
                <c:pt idx="96066">
                  <c:v>7.0027514000000005E-20</c:v>
                </c:pt>
                <c:pt idx="96067">
                  <c:v>6.9582601000000004E-20</c:v>
                </c:pt>
                <c:pt idx="96068">
                  <c:v>6.9140551000000005E-20</c:v>
                </c:pt>
                <c:pt idx="96069">
                  <c:v>6.8701350000000001E-20</c:v>
                </c:pt>
                <c:pt idx="96070">
                  <c:v>6.8264974E-20</c:v>
                </c:pt>
                <c:pt idx="96071">
                  <c:v>6.7831408000000002E-20</c:v>
                </c:pt>
                <c:pt idx="96072">
                  <c:v>6.7400633999999999E-20</c:v>
                </c:pt>
                <c:pt idx="96073">
                  <c:v>6.6972633000000002E-20</c:v>
                </c:pt>
                <c:pt idx="96074">
                  <c:v>6.6547384999999996E-20</c:v>
                </c:pt>
                <c:pt idx="96075">
                  <c:v>6.6124870000000001E-20</c:v>
                </c:pt>
                <c:pt idx="96076">
                  <c:v>6.5705076000000005E-20</c:v>
                </c:pt>
                <c:pt idx="96077">
                  <c:v>6.5287983000000004E-20</c:v>
                </c:pt>
                <c:pt idx="96078">
                  <c:v>6.4873571999999997E-20</c:v>
                </c:pt>
                <c:pt idx="96079">
                  <c:v>6.4461830000000003E-20</c:v>
                </c:pt>
                <c:pt idx="96080">
                  <c:v>6.4052736999999996E-20</c:v>
                </c:pt>
                <c:pt idx="96081">
                  <c:v>6.3646275000000003E-20</c:v>
                </c:pt>
                <c:pt idx="96082">
                  <c:v>6.3242430000000002E-20</c:v>
                </c:pt>
                <c:pt idx="96083">
                  <c:v>6.2841182999999995E-20</c:v>
                </c:pt>
                <c:pt idx="96084">
                  <c:v>6.2442514000000001E-20</c:v>
                </c:pt>
                <c:pt idx="96085">
                  <c:v>6.2046410999999996E-20</c:v>
                </c:pt>
                <c:pt idx="96086">
                  <c:v>6.1652853999999999E-20</c:v>
                </c:pt>
                <c:pt idx="96087">
                  <c:v>6.1261830000000005E-20</c:v>
                </c:pt>
                <c:pt idx="96088">
                  <c:v>6.0873320000000004E-20</c:v>
                </c:pt>
                <c:pt idx="96089">
                  <c:v>6.0487304000000002E-20</c:v>
                </c:pt>
                <c:pt idx="96090">
                  <c:v>6.0103769999999999E-20</c:v>
                </c:pt>
                <c:pt idx="96091">
                  <c:v>5.9722705000000001E-20</c:v>
                </c:pt>
                <c:pt idx="96092">
                  <c:v>5.9344089000000006E-20</c:v>
                </c:pt>
                <c:pt idx="96093">
                  <c:v>5.8967903E-20</c:v>
                </c:pt>
                <c:pt idx="96094">
                  <c:v>5.8594139999999998E-20</c:v>
                </c:pt>
                <c:pt idx="96095">
                  <c:v>5.8222775000000005E-20</c:v>
                </c:pt>
                <c:pt idx="96096">
                  <c:v>5.7853794000000001E-20</c:v>
                </c:pt>
                <c:pt idx="96097">
                  <c:v>5.7487184999999995E-20</c:v>
                </c:pt>
                <c:pt idx="96098">
                  <c:v>5.7122934999999994E-20</c:v>
                </c:pt>
                <c:pt idx="96099">
                  <c:v>5.6761023999999996E-20</c:v>
                </c:pt>
                <c:pt idx="96100">
                  <c:v>5.6401438999999996E-20</c:v>
                </c:pt>
                <c:pt idx="96101">
                  <c:v>5.6044161999999995E-20</c:v>
                </c:pt>
                <c:pt idx="96102">
                  <c:v>5.5689178999999999E-20</c:v>
                </c:pt>
                <c:pt idx="96103">
                  <c:v>5.5336477000000001E-20</c:v>
                </c:pt>
                <c:pt idx="96104">
                  <c:v>5.4986036E-20</c:v>
                </c:pt>
                <c:pt idx="96105">
                  <c:v>5.4637851000000002E-20</c:v>
                </c:pt>
                <c:pt idx="96106">
                  <c:v>5.4291895999999998E-20</c:v>
                </c:pt>
                <c:pt idx="96107">
                  <c:v>5.3948164000000001E-20</c:v>
                </c:pt>
                <c:pt idx="96108">
                  <c:v>5.3606638000000001E-20</c:v>
                </c:pt>
                <c:pt idx="96109">
                  <c:v>5.3267304E-20</c:v>
                </c:pt>
                <c:pt idx="96110">
                  <c:v>5.2930146999999999E-20</c:v>
                </c:pt>
                <c:pt idx="96111">
                  <c:v>5.2595151999999999E-20</c:v>
                </c:pt>
                <c:pt idx="96112">
                  <c:v>5.2262304999999997E-20</c:v>
                </c:pt>
                <c:pt idx="96113">
                  <c:v>5.1931593999999998E-20</c:v>
                </c:pt>
                <c:pt idx="96114">
                  <c:v>5.1603007E-20</c:v>
                </c:pt>
                <c:pt idx="96115">
                  <c:v>5.1276525999999999E-20</c:v>
                </c:pt>
                <c:pt idx="96116">
                  <c:v>5.0952137999999997E-20</c:v>
                </c:pt>
                <c:pt idx="96117">
                  <c:v>5.0629832000000001E-20</c:v>
                </c:pt>
                <c:pt idx="96118">
                  <c:v>5.0309592999999999E-20</c:v>
                </c:pt>
                <c:pt idx="96119">
                  <c:v>4.9991407000000002E-20</c:v>
                </c:pt>
                <c:pt idx="96120">
                  <c:v>4.9675259000000003E-20</c:v>
                </c:pt>
                <c:pt idx="96121">
                  <c:v>4.9361139999999998E-20</c:v>
                </c:pt>
                <c:pt idx="96122">
                  <c:v>4.9049035000000001E-20</c:v>
                </c:pt>
                <c:pt idx="96123">
                  <c:v>4.8738928999999998E-20</c:v>
                </c:pt>
                <c:pt idx="96124">
                  <c:v>4.8430810999999999E-20</c:v>
                </c:pt>
                <c:pt idx="96125">
                  <c:v>4.8124667E-20</c:v>
                </c:pt>
                <c:pt idx="96126">
                  <c:v>4.7820487E-20</c:v>
                </c:pt>
                <c:pt idx="96127">
                  <c:v>4.7518253000000001E-20</c:v>
                </c:pt>
                <c:pt idx="96128">
                  <c:v>4.7217956999999998E-20</c:v>
                </c:pt>
                <c:pt idx="96129">
                  <c:v>4.6919584000000001E-20</c:v>
                </c:pt>
                <c:pt idx="96130">
                  <c:v>4.6623121000000001E-20</c:v>
                </c:pt>
                <c:pt idx="96131">
                  <c:v>4.6328556999999998E-20</c:v>
                </c:pt>
                <c:pt idx="96132">
                  <c:v>4.6035880999999999E-20</c:v>
                </c:pt>
                <c:pt idx="96133">
                  <c:v>4.5745078E-20</c:v>
                </c:pt>
                <c:pt idx="96134">
                  <c:v>4.5456137000000001E-20</c:v>
                </c:pt>
                <c:pt idx="96135">
                  <c:v>4.5169046999999998E-20</c:v>
                </c:pt>
                <c:pt idx="96136">
                  <c:v>4.4883796E-20</c:v>
                </c:pt>
                <c:pt idx="96137">
                  <c:v>4.460037E-20</c:v>
                </c:pt>
                <c:pt idx="96138">
                  <c:v>4.4318757000000001E-20</c:v>
                </c:pt>
                <c:pt idx="96139">
                  <c:v>4.4038947000000002E-20</c:v>
                </c:pt>
                <c:pt idx="96140">
                  <c:v>4.3760926999999998E-20</c:v>
                </c:pt>
                <c:pt idx="96141">
                  <c:v>4.3484688000000002E-20</c:v>
                </c:pt>
                <c:pt idx="96142">
                  <c:v>4.3210216E-20</c:v>
                </c:pt>
                <c:pt idx="96143">
                  <c:v>4.2937497999999999E-20</c:v>
                </c:pt>
                <c:pt idx="96144">
                  <c:v>4.2666525E-20</c:v>
                </c:pt>
                <c:pt idx="96145">
                  <c:v>4.2397288E-20</c:v>
                </c:pt>
                <c:pt idx="96146">
                  <c:v>4.2129769E-20</c:v>
                </c:pt>
                <c:pt idx="96147">
                  <c:v>4.1863962999999998E-20</c:v>
                </c:pt>
                <c:pt idx="96148">
                  <c:v>4.1599857000000001E-20</c:v>
                </c:pt>
                <c:pt idx="96149">
                  <c:v>4.1337436999999999E-20</c:v>
                </c:pt>
                <c:pt idx="96150">
                  <c:v>4.1076694000000001E-20</c:v>
                </c:pt>
                <c:pt idx="96151">
                  <c:v>4.0817617999999998E-20</c:v>
                </c:pt>
                <c:pt idx="96152">
                  <c:v>4.0560199999999999E-20</c:v>
                </c:pt>
                <c:pt idx="96153">
                  <c:v>4.0304426999999999E-20</c:v>
                </c:pt>
                <c:pt idx="96154">
                  <c:v>4.0050289000000001E-20</c:v>
                </c:pt>
                <c:pt idx="96155">
                  <c:v>3.9797771999999998E-20</c:v>
                </c:pt>
                <c:pt idx="96156">
                  <c:v>3.9546872E-20</c:v>
                </c:pt>
                <c:pt idx="96157">
                  <c:v>3.9297573999999997E-20</c:v>
                </c:pt>
                <c:pt idx="96158">
                  <c:v>3.9049869000000002E-20</c:v>
                </c:pt>
                <c:pt idx="96159">
                  <c:v>3.8803743999999998E-20</c:v>
                </c:pt>
                <c:pt idx="96160">
                  <c:v>3.8559191999999999E-20</c:v>
                </c:pt>
                <c:pt idx="96161">
                  <c:v>3.8316201999999999E-20</c:v>
                </c:pt>
                <c:pt idx="96162">
                  <c:v>3.8074765000000001E-20</c:v>
                </c:pt>
                <c:pt idx="96163">
                  <c:v>3.783487E-20</c:v>
                </c:pt>
                <c:pt idx="96164">
                  <c:v>3.7596506000000003E-20</c:v>
                </c:pt>
                <c:pt idx="96165">
                  <c:v>3.7359663999999999E-20</c:v>
                </c:pt>
                <c:pt idx="96166">
                  <c:v>3.7124333999999999E-20</c:v>
                </c:pt>
                <c:pt idx="96167">
                  <c:v>3.6890504000000001E-20</c:v>
                </c:pt>
                <c:pt idx="96168">
                  <c:v>3.6658165999999998E-20</c:v>
                </c:pt>
                <c:pt idx="96169">
                  <c:v>3.6427312E-20</c:v>
                </c:pt>
                <c:pt idx="96170">
                  <c:v>3.6197930999999997E-20</c:v>
                </c:pt>
                <c:pt idx="96171">
                  <c:v>3.5970014000000002E-20</c:v>
                </c:pt>
                <c:pt idx="96172">
                  <c:v>3.5743549999999999E-20</c:v>
                </c:pt>
                <c:pt idx="96173">
                  <c:v>3.5518530999999997E-20</c:v>
                </c:pt>
                <c:pt idx="96174">
                  <c:v>3.529495E-20</c:v>
                </c:pt>
                <c:pt idx="96175">
                  <c:v>3.5072794000000001E-20</c:v>
                </c:pt>
                <c:pt idx="96176">
                  <c:v>3.4852053E-20</c:v>
                </c:pt>
                <c:pt idx="96177">
                  <c:v>3.4632721E-20</c:v>
                </c:pt>
                <c:pt idx="96178">
                  <c:v>3.4414788000000002E-20</c:v>
                </c:pt>
                <c:pt idx="96179">
                  <c:v>3.4198244000000003E-20</c:v>
                </c:pt>
                <c:pt idx="96180">
                  <c:v>3.3983079999999998E-20</c:v>
                </c:pt>
                <c:pt idx="96181">
                  <c:v>3.3769289999999999E-20</c:v>
                </c:pt>
                <c:pt idx="96182">
                  <c:v>3.3556860000000003E-20</c:v>
                </c:pt>
                <c:pt idx="96183">
                  <c:v>3.3345783E-20</c:v>
                </c:pt>
                <c:pt idx="96184">
                  <c:v>3.3136051000000002E-20</c:v>
                </c:pt>
                <c:pt idx="96185">
                  <c:v>3.2927656E-20</c:v>
                </c:pt>
                <c:pt idx="96186">
                  <c:v>3.272059E-20</c:v>
                </c:pt>
                <c:pt idx="96187">
                  <c:v>3.2514840999999999E-20</c:v>
                </c:pt>
                <c:pt idx="96188">
                  <c:v>3.2310401999999999E-20</c:v>
                </c:pt>
                <c:pt idx="96189">
                  <c:v>3.2107264000000002E-20</c:v>
                </c:pt>
                <c:pt idx="96190">
                  <c:v>3.1905423000000002E-20</c:v>
                </c:pt>
                <c:pt idx="96191">
                  <c:v>3.1704863999999998E-20</c:v>
                </c:pt>
                <c:pt idx="96192">
                  <c:v>3.1505581000000002E-20</c:v>
                </c:pt>
                <c:pt idx="96193">
                  <c:v>3.1307568000000001E-20</c:v>
                </c:pt>
                <c:pt idx="96194">
                  <c:v>3.1110814999999999E-20</c:v>
                </c:pt>
                <c:pt idx="96195">
                  <c:v>3.0915316000000001E-20</c:v>
                </c:pt>
                <c:pt idx="96196">
                  <c:v>3.0721061E-20</c:v>
                </c:pt>
                <c:pt idx="96197">
                  <c:v>3.0528044000000001E-20</c:v>
                </c:pt>
                <c:pt idx="96198">
                  <c:v>3.0336253999999999E-20</c:v>
                </c:pt>
                <c:pt idx="96199">
                  <c:v>3.0145686000000002E-20</c:v>
                </c:pt>
                <c:pt idx="96200">
                  <c:v>2.9956330000000002E-20</c:v>
                </c:pt>
                <c:pt idx="96201">
                  <c:v>2.9768175000000001E-20</c:v>
                </c:pt>
                <c:pt idx="96202">
                  <c:v>2.9581218999999999E-20</c:v>
                </c:pt>
                <c:pt idx="96203">
                  <c:v>2.9395453000000003E-20</c:v>
                </c:pt>
                <c:pt idx="96204">
                  <c:v>2.9210866000000001E-20</c:v>
                </c:pt>
                <c:pt idx="96205">
                  <c:v>2.9027451000000003E-20</c:v>
                </c:pt>
                <c:pt idx="96206">
                  <c:v>2.8845206000000001E-20</c:v>
                </c:pt>
                <c:pt idx="96207">
                  <c:v>2.8664119000000001E-20</c:v>
                </c:pt>
                <c:pt idx="96208">
                  <c:v>2.8484181000000002E-20</c:v>
                </c:pt>
                <c:pt idx="96209">
                  <c:v>2.8305387000000003E-20</c:v>
                </c:pt>
                <c:pt idx="96210">
                  <c:v>2.8127731E-20</c:v>
                </c:pt>
                <c:pt idx="96211">
                  <c:v>2.7951202000000003E-20</c:v>
                </c:pt>
                <c:pt idx="96212">
                  <c:v>2.7775797999999998E-20</c:v>
                </c:pt>
                <c:pt idx="96213">
                  <c:v>2.7601505000000001E-20</c:v>
                </c:pt>
                <c:pt idx="96214">
                  <c:v>2.7428319999999997E-20</c:v>
                </c:pt>
                <c:pt idx="96215">
                  <c:v>2.7256238E-20</c:v>
                </c:pt>
                <c:pt idx="96216">
                  <c:v>2.7085246999999999E-20</c:v>
                </c:pt>
                <c:pt idx="96217">
                  <c:v>2.6915341999999999E-20</c:v>
                </c:pt>
                <c:pt idx="96218">
                  <c:v>2.6746516999999999E-20</c:v>
                </c:pt>
                <c:pt idx="96219">
                  <c:v>2.6578763999999999E-20</c:v>
                </c:pt>
                <c:pt idx="96220">
                  <c:v>2.6412075999999999E-20</c:v>
                </c:pt>
                <c:pt idx="96221">
                  <c:v>2.6246446000000001E-20</c:v>
                </c:pt>
                <c:pt idx="96222">
                  <c:v>2.6081867E-20</c:v>
                </c:pt>
                <c:pt idx="96223">
                  <c:v>2.5918332999999999E-20</c:v>
                </c:pt>
                <c:pt idx="96224">
                  <c:v>2.5755837E-20</c:v>
                </c:pt>
                <c:pt idx="96225">
                  <c:v>2.5594371999999999E-20</c:v>
                </c:pt>
                <c:pt idx="96226">
                  <c:v>2.5433932999999999E-20</c:v>
                </c:pt>
                <c:pt idx="96227">
                  <c:v>2.5274511999999999E-20</c:v>
                </c:pt>
                <c:pt idx="96228">
                  <c:v>2.5116101999999999E-20</c:v>
                </c:pt>
                <c:pt idx="96229">
                  <c:v>2.4958697E-20</c:v>
                </c:pt>
                <c:pt idx="96230">
                  <c:v>2.4802289999999999E-20</c:v>
                </c:pt>
                <c:pt idx="96231">
                  <c:v>2.4646877E-20</c:v>
                </c:pt>
                <c:pt idx="96232">
                  <c:v>2.4492450000000001E-20</c:v>
                </c:pt>
                <c:pt idx="96233">
                  <c:v>2.4339001000000001E-20</c:v>
                </c:pt>
                <c:pt idx="96234">
                  <c:v>2.4186525000000001E-20</c:v>
                </c:pt>
                <c:pt idx="96235">
                  <c:v>2.4035016999999999E-20</c:v>
                </c:pt>
                <c:pt idx="96236">
                  <c:v>2.3884469999999999E-20</c:v>
                </c:pt>
                <c:pt idx="96237">
                  <c:v>2.3734876999999999E-20</c:v>
                </c:pt>
                <c:pt idx="96238">
                  <c:v>2.3586231E-20</c:v>
                </c:pt>
                <c:pt idx="96239">
                  <c:v>2.3438527999999999E-20</c:v>
                </c:pt>
                <c:pt idx="96240">
                  <c:v>2.3291761E-20</c:v>
                </c:pt>
                <c:pt idx="96241">
                  <c:v>2.3145926000000001E-20</c:v>
                </c:pt>
                <c:pt idx="96242">
                  <c:v>2.3001014000000001E-20</c:v>
                </c:pt>
                <c:pt idx="96243">
                  <c:v>2.2857019999999999E-20</c:v>
                </c:pt>
                <c:pt idx="96244">
                  <c:v>2.2713939E-20</c:v>
                </c:pt>
                <c:pt idx="96245">
                  <c:v>2.2571764E-20</c:v>
                </c:pt>
                <c:pt idx="96246">
                  <c:v>2.2430489999999999E-20</c:v>
                </c:pt>
                <c:pt idx="96247">
                  <c:v>2.2290112000000001E-20</c:v>
                </c:pt>
                <c:pt idx="96248">
                  <c:v>2.2150621999999999E-20</c:v>
                </c:pt>
                <c:pt idx="96249">
                  <c:v>2.2012015999999999E-20</c:v>
                </c:pt>
                <c:pt idx="96250">
                  <c:v>2.1874287E-20</c:v>
                </c:pt>
                <c:pt idx="96251">
                  <c:v>2.1737431E-20</c:v>
                </c:pt>
                <c:pt idx="96252">
                  <c:v>2.1601439999999999E-20</c:v>
                </c:pt>
                <c:pt idx="96253">
                  <c:v>2.1466312999999999E-20</c:v>
                </c:pt>
                <c:pt idx="96254">
                  <c:v>2.1332039999999999E-20</c:v>
                </c:pt>
                <c:pt idx="96255">
                  <c:v>2.1198616000000001E-20</c:v>
                </c:pt>
                <c:pt idx="96256">
                  <c:v>2.1066037999999999E-20</c:v>
                </c:pt>
                <c:pt idx="96257">
                  <c:v>2.0934297999999999E-20</c:v>
                </c:pt>
                <c:pt idx="96258">
                  <c:v>2.0803392E-20</c:v>
                </c:pt>
                <c:pt idx="96259">
                  <c:v>2.0673315000000001E-20</c:v>
                </c:pt>
                <c:pt idx="96260">
                  <c:v>2.0544060000000001E-20</c:v>
                </c:pt>
                <c:pt idx="96261">
                  <c:v>2.0415622E-20</c:v>
                </c:pt>
                <c:pt idx="96262">
                  <c:v>2.0287996999999999E-20</c:v>
                </c:pt>
                <c:pt idx="96263">
                  <c:v>2.0161180000000001E-20</c:v>
                </c:pt>
                <c:pt idx="96264">
                  <c:v>2.0035164000000001E-20</c:v>
                </c:pt>
                <c:pt idx="96265">
                  <c:v>1.9909947000000001E-20</c:v>
                </c:pt>
                <c:pt idx="96266">
                  <c:v>1.9785519999999999E-20</c:v>
                </c:pt>
                <c:pt idx="96267">
                  <c:v>1.9661880999999999E-20</c:v>
                </c:pt>
                <c:pt idx="96268">
                  <c:v>1.9539022000000001E-20</c:v>
                </c:pt>
                <c:pt idx="96269">
                  <c:v>1.941694E-20</c:v>
                </c:pt>
                <c:pt idx="96270">
                  <c:v>1.9295629E-20</c:v>
                </c:pt>
                <c:pt idx="96271">
                  <c:v>1.9175085E-20</c:v>
                </c:pt>
                <c:pt idx="96272">
                  <c:v>1.9055304000000001E-20</c:v>
                </c:pt>
                <c:pt idx="96273">
                  <c:v>1.8936279000000001E-20</c:v>
                </c:pt>
                <c:pt idx="96274">
                  <c:v>1.8818006999999999E-20</c:v>
                </c:pt>
                <c:pt idx="96275">
                  <c:v>1.8700481E-20</c:v>
                </c:pt>
                <c:pt idx="96276">
                  <c:v>1.8583697999999999E-20</c:v>
                </c:pt>
                <c:pt idx="96277">
                  <c:v>1.8467651999999999E-20</c:v>
                </c:pt>
                <c:pt idx="96278">
                  <c:v>1.8352340000000001E-20</c:v>
                </c:pt>
                <c:pt idx="96279">
                  <c:v>1.8237754E-20</c:v>
                </c:pt>
                <c:pt idx="96280">
                  <c:v>1.8123892000000001E-20</c:v>
                </c:pt>
                <c:pt idx="96281">
                  <c:v>1.8010749999999999E-20</c:v>
                </c:pt>
                <c:pt idx="96282">
                  <c:v>1.7898321000000001E-20</c:v>
                </c:pt>
                <c:pt idx="96283">
                  <c:v>1.7786603E-20</c:v>
                </c:pt>
                <c:pt idx="96284">
                  <c:v>1.7675590999999999E-20</c:v>
                </c:pt>
                <c:pt idx="96285">
                  <c:v>1.7565279000000001E-20</c:v>
                </c:pt>
                <c:pt idx="96286">
                  <c:v>1.7455665E-20</c:v>
                </c:pt>
                <c:pt idx="96287">
                  <c:v>1.7346742000000001E-20</c:v>
                </c:pt>
                <c:pt idx="96288">
                  <c:v>1.7238505000000001E-20</c:v>
                </c:pt>
                <c:pt idx="96289">
                  <c:v>1.7130952E-20</c:v>
                </c:pt>
                <c:pt idx="96290">
                  <c:v>1.7024078000000001E-20</c:v>
                </c:pt>
                <c:pt idx="96291">
                  <c:v>1.6917878999999999E-20</c:v>
                </c:pt>
                <c:pt idx="96292">
                  <c:v>1.6812349000000001E-20</c:v>
                </c:pt>
                <c:pt idx="96293">
                  <c:v>1.6707483999999999E-20</c:v>
                </c:pt>
                <c:pt idx="96294">
                  <c:v>1.6603281999999999E-20</c:v>
                </c:pt>
                <c:pt idx="96295">
                  <c:v>1.6499735999999999E-20</c:v>
                </c:pt>
                <c:pt idx="96296">
                  <c:v>1.6396844000000001E-20</c:v>
                </c:pt>
                <c:pt idx="96297">
                  <c:v>1.6294600000000001E-20</c:v>
                </c:pt>
                <c:pt idx="96298">
                  <c:v>1.6193001000000001E-20</c:v>
                </c:pt>
                <c:pt idx="96299">
                  <c:v>1.6092042999999999E-20</c:v>
                </c:pt>
                <c:pt idx="96300">
                  <c:v>1.5991721000000001E-20</c:v>
                </c:pt>
                <c:pt idx="96301">
                  <c:v>1.5892031E-20</c:v>
                </c:pt>
                <c:pt idx="96302">
                  <c:v>1.5792972000000001E-20</c:v>
                </c:pt>
                <c:pt idx="96303">
                  <c:v>1.5694536000000001E-20</c:v>
                </c:pt>
                <c:pt idx="96304">
                  <c:v>1.5596719999999999E-20</c:v>
                </c:pt>
                <c:pt idx="96305">
                  <c:v>1.5499520000000001E-20</c:v>
                </c:pt>
                <c:pt idx="96306">
                  <c:v>1.5402931999999999E-20</c:v>
                </c:pt>
                <c:pt idx="96307">
                  <c:v>1.5306952999999999E-20</c:v>
                </c:pt>
                <c:pt idx="96308">
                  <c:v>1.5211578000000001E-20</c:v>
                </c:pt>
                <c:pt idx="96309">
                  <c:v>1.5116805000000001E-20</c:v>
                </c:pt>
                <c:pt idx="96310">
                  <c:v>1.5022629000000001E-20</c:v>
                </c:pt>
                <c:pt idx="96311">
                  <c:v>1.4929046000000001E-20</c:v>
                </c:pt>
                <c:pt idx="96312">
                  <c:v>1.4836050999999999E-20</c:v>
                </c:pt>
                <c:pt idx="96313">
                  <c:v>1.4743643E-20</c:v>
                </c:pt>
                <c:pt idx="96314">
                  <c:v>1.4651816000000001E-20</c:v>
                </c:pt>
                <c:pt idx="96315">
                  <c:v>1.4560567999999999E-20</c:v>
                </c:pt>
                <c:pt idx="96316">
                  <c:v>1.4469895000000001E-20</c:v>
                </c:pt>
                <c:pt idx="96317">
                  <c:v>1.4379792000000001E-20</c:v>
                </c:pt>
                <c:pt idx="96318">
                  <c:v>1.4290255999999999E-20</c:v>
                </c:pt>
                <c:pt idx="96319">
                  <c:v>1.4201283999999999E-20</c:v>
                </c:pt>
                <c:pt idx="96320">
                  <c:v>1.4112870999999999E-20</c:v>
                </c:pt>
                <c:pt idx="96321">
                  <c:v>1.4025014999999999E-20</c:v>
                </c:pt>
                <c:pt idx="96322">
                  <c:v>1.3937712E-20</c:v>
                </c:pt>
                <c:pt idx="96323">
                  <c:v>1.3850958000000001E-20</c:v>
                </c:pt>
                <c:pt idx="96324">
                  <c:v>1.3764751E-20</c:v>
                </c:pt>
                <c:pt idx="96325">
                  <c:v>1.3679085999999999E-20</c:v>
                </c:pt>
                <c:pt idx="96326">
                  <c:v>1.3593959000000001E-20</c:v>
                </c:pt>
                <c:pt idx="96327">
                  <c:v>1.3509368E-20</c:v>
                </c:pt>
                <c:pt idx="96328">
                  <c:v>1.3425309000000001E-20</c:v>
                </c:pt>
                <c:pt idx="96329">
                  <c:v>1.3341779000000001E-20</c:v>
                </c:pt>
                <c:pt idx="96330">
                  <c:v>1.3258775E-20</c:v>
                </c:pt>
                <c:pt idx="96331">
                  <c:v>1.3176291999999999E-20</c:v>
                </c:pt>
                <c:pt idx="96332">
                  <c:v>1.3094329E-20</c:v>
                </c:pt>
                <c:pt idx="96333">
                  <c:v>1.3012881E-20</c:v>
                </c:pt>
                <c:pt idx="96334">
                  <c:v>1.2931945E-20</c:v>
                </c:pt>
                <c:pt idx="96335">
                  <c:v>1.2851516999999999E-20</c:v>
                </c:pt>
                <c:pt idx="96336">
                  <c:v>1.2771595E-20</c:v>
                </c:pt>
                <c:pt idx="96337">
                  <c:v>1.2692175E-20</c:v>
                </c:pt>
                <c:pt idx="96338">
                  <c:v>1.2613255000000001E-20</c:v>
                </c:pt>
                <c:pt idx="96339">
                  <c:v>1.2534830000000001E-20</c:v>
                </c:pt>
                <c:pt idx="96340">
                  <c:v>1.2456897999999999E-20</c:v>
                </c:pt>
                <c:pt idx="96341">
                  <c:v>1.2379457000000001E-20</c:v>
                </c:pt>
                <c:pt idx="96342">
                  <c:v>1.2302501000000001E-20</c:v>
                </c:pt>
                <c:pt idx="96343">
                  <c:v>1.2226029000000001E-20</c:v>
                </c:pt>
                <c:pt idx="96344">
                  <c:v>1.2150038E-20</c:v>
                </c:pt>
                <c:pt idx="96345">
                  <c:v>1.2074523E-20</c:v>
                </c:pt>
                <c:pt idx="96346">
                  <c:v>1.1999483E-20</c:v>
                </c:pt>
                <c:pt idx="96347">
                  <c:v>1.1924914E-20</c:v>
                </c:pt>
                <c:pt idx="96348">
                  <c:v>1.1850813E-20</c:v>
                </c:pt>
                <c:pt idx="96349">
                  <c:v>1.1777178E-20</c:v>
                </c:pt>
                <c:pt idx="96350">
                  <c:v>1.1704005E-20</c:v>
                </c:pt>
                <c:pt idx="96351">
                  <c:v>1.1631291E-20</c:v>
                </c:pt>
                <c:pt idx="96352">
                  <c:v>1.1559034000000001E-20</c:v>
                </c:pt>
                <c:pt idx="96353">
                  <c:v>1.1487230999999999E-20</c:v>
                </c:pt>
                <c:pt idx="96354">
                  <c:v>1.1415878E-20</c:v>
                </c:pt>
                <c:pt idx="96355">
                  <c:v>1.1344972E-20</c:v>
                </c:pt>
                <c:pt idx="96356">
                  <c:v>1.1274511E-20</c:v>
                </c:pt>
                <c:pt idx="96357">
                  <c:v>1.1204493E-20</c:v>
                </c:pt>
                <c:pt idx="96358">
                  <c:v>1.1134915E-20</c:v>
                </c:pt>
                <c:pt idx="96359">
                  <c:v>1.1065773E-20</c:v>
                </c:pt>
                <c:pt idx="96360">
                  <c:v>1.0997066E-20</c:v>
                </c:pt>
                <c:pt idx="96361">
                  <c:v>1.0928788999999999E-20</c:v>
                </c:pt>
                <c:pt idx="96362">
                  <c:v>1.086094E-20</c:v>
                </c:pt>
                <c:pt idx="96363">
                  <c:v>1.0793516E-20</c:v>
                </c:pt>
                <c:pt idx="96364">
                  <c:v>1.0726514999999999E-20</c:v>
                </c:pt>
                <c:pt idx="96365">
                  <c:v>1.0659935000000001E-20</c:v>
                </c:pt>
                <c:pt idx="96366">
                  <c:v>1.0593772E-20</c:v>
                </c:pt>
                <c:pt idx="96367">
                  <c:v>1.0528024000000001E-20</c:v>
                </c:pt>
                <c:pt idx="96368">
                  <c:v>1.0462688E-20</c:v>
                </c:pt>
                <c:pt idx="96369">
                  <c:v>1.0397761E-20</c:v>
                </c:pt>
                <c:pt idx="96370">
                  <c:v>1.0333242E-20</c:v>
                </c:pt>
                <c:pt idx="96371">
                  <c:v>1.0269127E-20</c:v>
                </c:pt>
                <c:pt idx="96372">
                  <c:v>1.0205414E-20</c:v>
                </c:pt>
                <c:pt idx="96373">
                  <c:v>1.0142100000000001E-20</c:v>
                </c:pt>
                <c:pt idx="96374">
                  <c:v>1.0079184E-20</c:v>
                </c:pt>
                <c:pt idx="96375">
                  <c:v>1.0016661000000001E-20</c:v>
                </c:pt>
                <c:pt idx="96376">
                  <c:v>9.9545305999999999E-21</c:v>
                </c:pt>
                <c:pt idx="96377">
                  <c:v>9.8927892999999994E-21</c:v>
                </c:pt>
                <c:pt idx="96378">
                  <c:v>9.8314349999999997E-21</c:v>
                </c:pt>
                <c:pt idx="96379">
                  <c:v>9.7704651000000003E-21</c:v>
                </c:pt>
                <c:pt idx="96380">
                  <c:v>9.7098766000000006E-21</c:v>
                </c:pt>
                <c:pt idx="96381">
                  <c:v>9.6496676999999994E-21</c:v>
                </c:pt>
                <c:pt idx="96382">
                  <c:v>9.5898359999999996E-21</c:v>
                </c:pt>
                <c:pt idx="96383">
                  <c:v>9.5303792000000001E-21</c:v>
                </c:pt>
                <c:pt idx="96384">
                  <c:v>9.4712948000000003E-21</c:v>
                </c:pt>
                <c:pt idx="96385">
                  <c:v>9.4125802999999999E-21</c:v>
                </c:pt>
                <c:pt idx="96386">
                  <c:v>9.3542325000000007E-21</c:v>
                </c:pt>
                <c:pt idx="96387">
                  <c:v>9.2962498999999995E-21</c:v>
                </c:pt>
                <c:pt idx="96388">
                  <c:v>9.2386308E-21</c:v>
                </c:pt>
                <c:pt idx="96389">
                  <c:v>9.1813719999999995E-21</c:v>
                </c:pt>
                <c:pt idx="96390">
                  <c:v>9.1244718000000002E-21</c:v>
                </c:pt>
                <c:pt idx="96391">
                  <c:v>9.0679279000000007E-21</c:v>
                </c:pt>
                <c:pt idx="96392">
                  <c:v>9.0117378000000007E-21</c:v>
                </c:pt>
                <c:pt idx="96393">
                  <c:v>8.9558989999999998E-21</c:v>
                </c:pt>
                <c:pt idx="96394">
                  <c:v>8.9004100999999995E-21</c:v>
                </c:pt>
                <c:pt idx="96395">
                  <c:v>8.8452685000000006E-21</c:v>
                </c:pt>
                <c:pt idx="96396">
                  <c:v>8.7904718000000001E-21</c:v>
                </c:pt>
                <c:pt idx="96397">
                  <c:v>8.7360175999999993E-21</c:v>
                </c:pt>
                <c:pt idx="96398">
                  <c:v>8.6819042999999993E-21</c:v>
                </c:pt>
                <c:pt idx="96399">
                  <c:v>8.6281294999999998E-21</c:v>
                </c:pt>
                <c:pt idx="96400">
                  <c:v>8.5746907000000005E-21</c:v>
                </c:pt>
                <c:pt idx="96401">
                  <c:v>8.5215863999999997E-21</c:v>
                </c:pt>
                <c:pt idx="96402">
                  <c:v>8.4688140999999999E-21</c:v>
                </c:pt>
                <c:pt idx="96403">
                  <c:v>8.4163712999999993E-21</c:v>
                </c:pt>
                <c:pt idx="96404">
                  <c:v>8.3642565000000006E-21</c:v>
                </c:pt>
                <c:pt idx="96405">
                  <c:v>8.3124672000000004E-21</c:v>
                </c:pt>
                <c:pt idx="96406">
                  <c:v>8.2610019E-21</c:v>
                </c:pt>
                <c:pt idx="96407">
                  <c:v>8.2098581000000004E-21</c:v>
                </c:pt>
                <c:pt idx="96408">
                  <c:v>8.1590340999999993E-21</c:v>
                </c:pt>
                <c:pt idx="96409">
                  <c:v>8.1085276E-21</c:v>
                </c:pt>
                <c:pt idx="96410">
                  <c:v>8.0583370000000003E-21</c:v>
                </c:pt>
                <c:pt idx="96411">
                  <c:v>8.0084597999999998E-21</c:v>
                </c:pt>
                <c:pt idx="96412">
                  <c:v>7.9588943999999996E-21</c:v>
                </c:pt>
                <c:pt idx="96413">
                  <c:v>7.9096383000000006E-21</c:v>
                </c:pt>
                <c:pt idx="96414">
                  <c:v>7.8606901000000001E-21</c:v>
                </c:pt>
                <c:pt idx="96415">
                  <c:v>7.8120479999999996E-21</c:v>
                </c:pt>
                <c:pt idx="96416">
                  <c:v>7.7637095999999993E-21</c:v>
                </c:pt>
                <c:pt idx="96417">
                  <c:v>7.7156734000000004E-21</c:v>
                </c:pt>
                <c:pt idx="96418">
                  <c:v>7.6679368000000005E-21</c:v>
                </c:pt>
                <c:pt idx="96419">
                  <c:v>7.6204982999999996E-21</c:v>
                </c:pt>
                <c:pt idx="96420">
                  <c:v>7.5733562999999999E-21</c:v>
                </c:pt>
                <c:pt idx="96421">
                  <c:v>7.5265090999999993E-21</c:v>
                </c:pt>
                <c:pt idx="96422">
                  <c:v>7.4799543999999993E-21</c:v>
                </c:pt>
                <c:pt idx="96423">
                  <c:v>7.4336904000000003E-21</c:v>
                </c:pt>
                <c:pt idx="96424">
                  <c:v>7.3877147999999995E-21</c:v>
                </c:pt>
                <c:pt idx="96425">
                  <c:v>7.3420268000000005E-21</c:v>
                </c:pt>
                <c:pt idx="96426">
                  <c:v>7.296624E-21</c:v>
                </c:pt>
                <c:pt idx="96427">
                  <c:v>7.2515047000000003E-21</c:v>
                </c:pt>
                <c:pt idx="96428">
                  <c:v>7.2066673000000007E-21</c:v>
                </c:pt>
                <c:pt idx="96429">
                  <c:v>7.1621093999999997E-21</c:v>
                </c:pt>
                <c:pt idx="96430">
                  <c:v>7.1178293999999998E-21</c:v>
                </c:pt>
                <c:pt idx="96431">
                  <c:v>7.0738256E-21</c:v>
                </c:pt>
                <c:pt idx="96432">
                  <c:v>7.0300966000000004E-21</c:v>
                </c:pt>
                <c:pt idx="96433">
                  <c:v>6.9866404999999996E-21</c:v>
                </c:pt>
                <c:pt idx="96434">
                  <c:v>6.9434558000000002E-21</c:v>
                </c:pt>
                <c:pt idx="96435">
                  <c:v>6.9005401999999996E-21</c:v>
                </c:pt>
                <c:pt idx="96436">
                  <c:v>6.8578918999999995E-21</c:v>
                </c:pt>
                <c:pt idx="96437">
                  <c:v>6.8155102000000006E-21</c:v>
                </c:pt>
                <c:pt idx="96438">
                  <c:v>6.7733927E-21</c:v>
                </c:pt>
                <c:pt idx="96439">
                  <c:v>6.7315381000000003E-21</c:v>
                </c:pt>
                <c:pt idx="96440">
                  <c:v>6.6899444000000003E-21</c:v>
                </c:pt>
                <c:pt idx="96441">
                  <c:v>6.6486100000000004E-21</c:v>
                </c:pt>
                <c:pt idx="96442">
                  <c:v>6.6075332999999998E-21</c:v>
                </c:pt>
                <c:pt idx="96443">
                  <c:v>6.5667126E-21</c:v>
                </c:pt>
                <c:pt idx="96444">
                  <c:v>6.5261464999999996E-21</c:v>
                </c:pt>
                <c:pt idx="96445">
                  <c:v>6.4858331000000001E-21</c:v>
                </c:pt>
                <c:pt idx="96446">
                  <c:v>6.4457713999999998E-21</c:v>
                </c:pt>
                <c:pt idx="96447">
                  <c:v>6.4059593000000003E-21</c:v>
                </c:pt>
                <c:pt idx="96448">
                  <c:v>6.3663952000000003E-21</c:v>
                </c:pt>
                <c:pt idx="96449">
                  <c:v>6.3270778000000002E-21</c:v>
                </c:pt>
                <c:pt idx="96450">
                  <c:v>6.2880053000000002E-21</c:v>
                </c:pt>
                <c:pt idx="96451">
                  <c:v>6.2491762999999999E-21</c:v>
                </c:pt>
                <c:pt idx="96452">
                  <c:v>6.2105892E-21</c:v>
                </c:pt>
                <c:pt idx="96453">
                  <c:v>6.1722427999999997E-21</c:v>
                </c:pt>
                <c:pt idx="96454">
                  <c:v>6.1341351000000004E-21</c:v>
                </c:pt>
                <c:pt idx="96455">
                  <c:v>6.0962649999999999E-21</c:v>
                </c:pt>
                <c:pt idx="96456">
                  <c:v>6.0586307000000001E-21</c:v>
                </c:pt>
                <c:pt idx="96457">
                  <c:v>6.0212305999999996E-21</c:v>
                </c:pt>
                <c:pt idx="96458">
                  <c:v>5.9840636999999999E-21</c:v>
                </c:pt>
                <c:pt idx="96459">
                  <c:v>5.9471281000000002E-21</c:v>
                </c:pt>
                <c:pt idx="96460">
                  <c:v>5.9104228000000002E-21</c:v>
                </c:pt>
                <c:pt idx="96461">
                  <c:v>5.8739459999999997E-21</c:v>
                </c:pt>
                <c:pt idx="96462">
                  <c:v>5.8376963E-21</c:v>
                </c:pt>
                <c:pt idx="96463">
                  <c:v>5.8016724000000002E-21</c:v>
                </c:pt>
                <c:pt idx="96464">
                  <c:v>5.7658726000000001E-21</c:v>
                </c:pt>
                <c:pt idx="96465">
                  <c:v>5.7302957000000003E-21</c:v>
                </c:pt>
                <c:pt idx="96466">
                  <c:v>5.6949402E-21</c:v>
                </c:pt>
                <c:pt idx="96467">
                  <c:v>5.6598048000000003E-21</c:v>
                </c:pt>
                <c:pt idx="96468">
                  <c:v>5.6248883000000003E-21</c:v>
                </c:pt>
                <c:pt idx="96469">
                  <c:v>5.5901891999999998E-21</c:v>
                </c:pt>
                <c:pt idx="96470">
                  <c:v>5.5557056999999999E-21</c:v>
                </c:pt>
                <c:pt idx="96471">
                  <c:v>5.5214370999999999E-21</c:v>
                </c:pt>
                <c:pt idx="96472">
                  <c:v>5.4873816999999996E-21</c:v>
                </c:pt>
                <c:pt idx="96473">
                  <c:v>5.4535380000000003E-21</c:v>
                </c:pt>
                <c:pt idx="96474">
                  <c:v>5.4199051E-21</c:v>
                </c:pt>
                <c:pt idx="96475">
                  <c:v>5.3864814000000002E-21</c:v>
                </c:pt>
                <c:pt idx="96476">
                  <c:v>5.3532657000000002E-21</c:v>
                </c:pt>
                <c:pt idx="96477">
                  <c:v>5.3202564999999998E-21</c:v>
                </c:pt>
                <c:pt idx="96478">
                  <c:v>5.2874528000000003E-21</c:v>
                </c:pt>
                <c:pt idx="96479">
                  <c:v>5.2548530999999999E-21</c:v>
                </c:pt>
                <c:pt idx="96480">
                  <c:v>5.2224560999999999E-21</c:v>
                </c:pt>
                <c:pt idx="96481">
                  <c:v>5.1902607000000004E-21</c:v>
                </c:pt>
                <c:pt idx="96482">
                  <c:v>5.1582651999999998E-21</c:v>
                </c:pt>
                <c:pt idx="96483">
                  <c:v>5.1264688000000002E-21</c:v>
                </c:pt>
                <c:pt idx="96484">
                  <c:v>5.0948702999999999E-21</c:v>
                </c:pt>
                <c:pt idx="96485">
                  <c:v>5.0634682000000003E-21</c:v>
                </c:pt>
                <c:pt idx="96486">
                  <c:v>5.0322610999999999E-21</c:v>
                </c:pt>
                <c:pt idx="96487">
                  <c:v>5.0012478999999997E-21</c:v>
                </c:pt>
                <c:pt idx="96488">
                  <c:v>4.9704276999999999E-21</c:v>
                </c:pt>
                <c:pt idx="96489">
                  <c:v>4.9397990000000003E-21</c:v>
                </c:pt>
                <c:pt idx="96490">
                  <c:v>4.9093606E-21</c:v>
                </c:pt>
                <c:pt idx="96491">
                  <c:v>4.8791115000000003E-21</c:v>
                </c:pt>
                <c:pt idx="96492">
                  <c:v>4.8490503E-21</c:v>
                </c:pt>
                <c:pt idx="96493">
                  <c:v>4.8191760999999998E-21</c:v>
                </c:pt>
                <c:pt idx="96494">
                  <c:v>4.7894872000000004E-21</c:v>
                </c:pt>
                <c:pt idx="96495">
                  <c:v>4.7599829999999998E-21</c:v>
                </c:pt>
                <c:pt idx="96496">
                  <c:v>4.7306620999999998E-21</c:v>
                </c:pt>
                <c:pt idx="96497">
                  <c:v>4.7015233000000002E-21</c:v>
                </c:pt>
                <c:pt idx="96498">
                  <c:v>4.6725656000000001E-21</c:v>
                </c:pt>
                <c:pt idx="96499">
                  <c:v>4.6437875E-21</c:v>
                </c:pt>
                <c:pt idx="96500">
                  <c:v>4.6151884000000003E-21</c:v>
                </c:pt>
                <c:pt idx="96501">
                  <c:v>4.5867669999999998E-21</c:v>
                </c:pt>
                <c:pt idx="96502">
                  <c:v>4.5585217000000003E-21</c:v>
                </c:pt>
                <c:pt idx="96503">
                  <c:v>4.5304520999999998E-21</c:v>
                </c:pt>
                <c:pt idx="96504">
                  <c:v>4.5025565000000003E-21</c:v>
                </c:pt>
                <c:pt idx="96505">
                  <c:v>4.4748343E-21</c:v>
                </c:pt>
                <c:pt idx="96506">
                  <c:v>4.4472845000000002E-21</c:v>
                </c:pt>
                <c:pt idx="96507">
                  <c:v>4.4199054999999996E-21</c:v>
                </c:pt>
                <c:pt idx="96508">
                  <c:v>4.3926965999999998E-21</c:v>
                </c:pt>
                <c:pt idx="96509">
                  <c:v>4.3656565000000003E-21</c:v>
                </c:pt>
                <c:pt idx="96510">
                  <c:v>4.3387844999999998E-21</c:v>
                </c:pt>
                <c:pt idx="96511">
                  <c:v>4.3120791999999997E-21</c:v>
                </c:pt>
                <c:pt idx="96512">
                  <c:v>4.2855396E-21</c:v>
                </c:pt>
                <c:pt idx="96513">
                  <c:v>4.2591646999999996E-21</c:v>
                </c:pt>
                <c:pt idx="96514">
                  <c:v>4.2329533999999998E-21</c:v>
                </c:pt>
                <c:pt idx="96515">
                  <c:v>4.2069049000000001E-21</c:v>
                </c:pt>
                <c:pt idx="96516">
                  <c:v>4.1810179000000001E-21</c:v>
                </c:pt>
                <c:pt idx="96517">
                  <c:v>4.1552913000000003E-21</c:v>
                </c:pt>
                <c:pt idx="96518">
                  <c:v>4.1297247E-21</c:v>
                </c:pt>
                <c:pt idx="96519">
                  <c:v>4.1043167000000001E-21</c:v>
                </c:pt>
                <c:pt idx="96520">
                  <c:v>4.0790662999999997E-21</c:v>
                </c:pt>
                <c:pt idx="96521">
                  <c:v>4.0539721999999999E-21</c:v>
                </c:pt>
                <c:pt idx="96522">
                  <c:v>4.0290340000000002E-21</c:v>
                </c:pt>
                <c:pt idx="96523">
                  <c:v>4.0042504999999998E-21</c:v>
                </c:pt>
                <c:pt idx="96524">
                  <c:v>3.9796205000000002E-21</c:v>
                </c:pt>
                <c:pt idx="96525">
                  <c:v>3.9551434999999997E-21</c:v>
                </c:pt>
                <c:pt idx="96526">
                  <c:v>3.9308179999999997E-21</c:v>
                </c:pt>
                <c:pt idx="96527">
                  <c:v>3.9066436000000003E-21</c:v>
                </c:pt>
                <c:pt idx="96528">
                  <c:v>3.8826189999999998E-21</c:v>
                </c:pt>
                <c:pt idx="96529">
                  <c:v>3.8587430000000003E-21</c:v>
                </c:pt>
                <c:pt idx="96530">
                  <c:v>3.8350153000000001E-21</c:v>
                </c:pt>
                <c:pt idx="96531">
                  <c:v>3.8114346000000004E-21</c:v>
                </c:pt>
                <c:pt idx="96532">
                  <c:v>3.7880001000000001E-21</c:v>
                </c:pt>
                <c:pt idx="96533">
                  <c:v>3.7647109999999997E-21</c:v>
                </c:pt>
                <c:pt idx="96534">
                  <c:v>3.7415660999999999E-21</c:v>
                </c:pt>
                <c:pt idx="96535">
                  <c:v>3.7185645999999997E-21</c:v>
                </c:pt>
                <c:pt idx="96536">
                  <c:v>3.6957057000000003E-21</c:v>
                </c:pt>
                <c:pt idx="96537">
                  <c:v>3.6729884999999996E-21</c:v>
                </c:pt>
                <c:pt idx="96538">
                  <c:v>3.6504119000000002E-21</c:v>
                </c:pt>
                <c:pt idx="96539">
                  <c:v>3.6279753999999996E-21</c:v>
                </c:pt>
                <c:pt idx="96540">
                  <c:v>3.6056778999999998E-21</c:v>
                </c:pt>
                <c:pt idx="96541">
                  <c:v>3.5835185E-21</c:v>
                </c:pt>
                <c:pt idx="96542">
                  <c:v>3.5614964E-21</c:v>
                </c:pt>
                <c:pt idx="96543">
                  <c:v>3.5396108999999998E-21</c:v>
                </c:pt>
                <c:pt idx="96544">
                  <c:v>3.517861E-21</c:v>
                </c:pt>
                <c:pt idx="96545">
                  <c:v>3.4962456999999998E-21</c:v>
                </c:pt>
                <c:pt idx="96546">
                  <c:v>3.4747644000000002E-21</c:v>
                </c:pt>
                <c:pt idx="96547">
                  <c:v>3.453416E-21</c:v>
                </c:pt>
                <c:pt idx="96548">
                  <c:v>3.4321997999999999E-21</c:v>
                </c:pt>
                <c:pt idx="96549">
                  <c:v>3.4111147000000003E-21</c:v>
                </c:pt>
                <c:pt idx="96550">
                  <c:v>3.3901606000000001E-21</c:v>
                </c:pt>
                <c:pt idx="96551">
                  <c:v>3.3693360000000001E-21</c:v>
                </c:pt>
                <c:pt idx="96552">
                  <c:v>3.3486404E-21</c:v>
                </c:pt>
                <c:pt idx="96553">
                  <c:v>3.3280728999999998E-21</c:v>
                </c:pt>
                <c:pt idx="96554">
                  <c:v>3.3076327000000001E-21</c:v>
                </c:pt>
                <c:pt idx="96555">
                  <c:v>3.2873192E-21</c:v>
                </c:pt>
                <c:pt idx="96556">
                  <c:v>3.2671311999999999E-21</c:v>
                </c:pt>
                <c:pt idx="96557">
                  <c:v>3.2470682000000001E-21</c:v>
                </c:pt>
                <c:pt idx="96558">
                  <c:v>3.2271292000000001E-21</c:v>
                </c:pt>
                <c:pt idx="96559">
                  <c:v>3.2073138999999999E-21</c:v>
                </c:pt>
                <c:pt idx="96560">
                  <c:v>3.1876211000000001E-21</c:v>
                </c:pt>
                <c:pt idx="96561">
                  <c:v>3.1680499999999998E-21</c:v>
                </c:pt>
                <c:pt idx="96562">
                  <c:v>3.1486002000000002E-21</c:v>
                </c:pt>
                <c:pt idx="96563">
                  <c:v>3.1292706999999998E-21</c:v>
                </c:pt>
                <c:pt idx="96564">
                  <c:v>3.1100607999999999E-21</c:v>
                </c:pt>
                <c:pt idx="96565">
                  <c:v>3.0909698000000002E-21</c:v>
                </c:pt>
                <c:pt idx="96566">
                  <c:v>3.0719967E-21</c:v>
                </c:pt>
                <c:pt idx="96567">
                  <c:v>3.0531410000000001E-21</c:v>
                </c:pt>
                <c:pt idx="96568">
                  <c:v>3.0344020000000002E-21</c:v>
                </c:pt>
                <c:pt idx="96569">
                  <c:v>3.0157788999999998E-21</c:v>
                </c:pt>
                <c:pt idx="96570">
                  <c:v>2.9972709999999999E-21</c:v>
                </c:pt>
                <c:pt idx="96571">
                  <c:v>2.9788774999999998E-21</c:v>
                </c:pt>
                <c:pt idx="96572">
                  <c:v>2.9605977999999998E-21</c:v>
                </c:pt>
                <c:pt idx="96573">
                  <c:v>2.9424311000000001E-21</c:v>
                </c:pt>
                <c:pt idx="96574">
                  <c:v>2.9243766999999999E-21</c:v>
                </c:pt>
                <c:pt idx="96575">
                  <c:v>2.9064339999999999E-21</c:v>
                </c:pt>
                <c:pt idx="96576">
                  <c:v>2.8886020999999999E-21</c:v>
                </c:pt>
                <c:pt idx="96577">
                  <c:v>2.8708806000000002E-21</c:v>
                </c:pt>
                <c:pt idx="96578">
                  <c:v>2.8532683999999999E-21</c:v>
                </c:pt>
                <c:pt idx="96579">
                  <c:v>2.8357651999999999E-21</c:v>
                </c:pt>
                <c:pt idx="96580">
                  <c:v>2.8183701000000001E-21</c:v>
                </c:pt>
                <c:pt idx="96581">
                  <c:v>2.8010825999999999E-21</c:v>
                </c:pt>
                <c:pt idx="96582">
                  <c:v>2.7839020000000001E-21</c:v>
                </c:pt>
                <c:pt idx="96583">
                  <c:v>2.7668275000000001E-21</c:v>
                </c:pt>
                <c:pt idx="96584">
                  <c:v>2.7498584999999999E-21</c:v>
                </c:pt>
                <c:pt idx="96585">
                  <c:v>2.7329943999999999E-21</c:v>
                </c:pt>
                <c:pt idx="96586">
                  <c:v>2.7162344999999999E-21</c:v>
                </c:pt>
                <c:pt idx="96587">
                  <c:v>2.6995782000000002E-21</c:v>
                </c:pt>
                <c:pt idx="96588">
                  <c:v>2.6830246999999999E-21</c:v>
                </c:pt>
                <c:pt idx="96589">
                  <c:v>2.6665736E-21</c:v>
                </c:pt>
                <c:pt idx="96590">
                  <c:v>2.6502241E-21</c:v>
                </c:pt>
                <c:pt idx="96591">
                  <c:v>2.6339754999999999E-21</c:v>
                </c:pt>
                <c:pt idx="96592">
                  <c:v>2.6178272999999998E-21</c:v>
                </c:pt>
                <c:pt idx="96593">
                  <c:v>2.6017789E-21</c:v>
                </c:pt>
                <c:pt idx="96594">
                  <c:v>2.5858295999999999E-21</c:v>
                </c:pt>
                <c:pt idx="96595">
                  <c:v>2.5699788999999998E-21</c:v>
                </c:pt>
                <c:pt idx="96596">
                  <c:v>2.5542259E-21</c:v>
                </c:pt>
                <c:pt idx="96597">
                  <c:v>2.5385702E-21</c:v>
                </c:pt>
                <c:pt idx="96598">
                  <c:v>2.5230112999999999E-21</c:v>
                </c:pt>
                <c:pt idx="96599">
                  <c:v>2.5075483E-21</c:v>
                </c:pt>
                <c:pt idx="96600">
                  <c:v>2.4921809000000001E-21</c:v>
                </c:pt>
                <c:pt idx="96601">
                  <c:v>2.4796744000000002E-21</c:v>
                </c:pt>
                <c:pt idx="96602">
                  <c:v>2.467195E-21</c:v>
                </c:pt>
                <c:pt idx="96603">
                  <c:v>2.4547460999999999E-21</c:v>
                </c:pt>
                <c:pt idx="96604">
                  <c:v>2.4423311E-21</c:v>
                </c:pt>
                <c:pt idx="96605">
                  <c:v>2.4299527E-21</c:v>
                </c:pt>
                <c:pt idx="96606">
                  <c:v>2.4176131000000001E-21</c:v>
                </c:pt>
                <c:pt idx="96607">
                  <c:v>2.4053142000000002E-21</c:v>
                </c:pt>
                <c:pt idx="96608">
                  <c:v>2.3930578999999999E-21</c:v>
                </c:pt>
                <c:pt idx="96609">
                  <c:v>2.3808455000000001E-21</c:v>
                </c:pt>
                <c:pt idx="96610">
                  <c:v>2.3686782999999999E-21</c:v>
                </c:pt>
                <c:pt idx="96611">
                  <c:v>2.3565571999999999E-21</c:v>
                </c:pt>
                <c:pt idx="96612">
                  <c:v>2.3444831E-21</c:v>
                </c:pt>
                <c:pt idx="96613">
                  <c:v>2.3324569E-21</c:v>
                </c:pt>
                <c:pt idx="96614">
                  <c:v>2.3204791000000001E-21</c:v>
                </c:pt>
                <c:pt idx="96615">
                  <c:v>2.3085501999999999E-21</c:v>
                </c:pt>
                <c:pt idx="96616">
                  <c:v>2.2966708000000001E-21</c:v>
                </c:pt>
                <c:pt idx="96617">
                  <c:v>2.2848411E-21</c:v>
                </c:pt>
                <c:pt idx="96618">
                  <c:v>2.2730614E-21</c:v>
                </c:pt>
                <c:pt idx="96619">
                  <c:v>2.2613322999999999E-21</c:v>
                </c:pt>
                <c:pt idx="96620">
                  <c:v>2.2496536000000001E-21</c:v>
                </c:pt>
                <c:pt idx="96621">
                  <c:v>2.2380256000000001E-21</c:v>
                </c:pt>
                <c:pt idx="96622">
                  <c:v>2.2264485000000002E-21</c:v>
                </c:pt>
                <c:pt idx="96623">
                  <c:v>2.2149222999999999E-21</c:v>
                </c:pt>
                <c:pt idx="96624">
                  <c:v>2.2034471999999999E-21</c:v>
                </c:pt>
                <c:pt idx="96625">
                  <c:v>2.1920234E-21</c:v>
                </c:pt>
                <c:pt idx="96626">
                  <c:v>2.1806509E-21</c:v>
                </c:pt>
                <c:pt idx="96627">
                  <c:v>2.1693293999999999E-21</c:v>
                </c:pt>
                <c:pt idx="96628">
                  <c:v>2.1580593E-21</c:v>
                </c:pt>
                <c:pt idx="96629">
                  <c:v>2.1468402E-21</c:v>
                </c:pt>
                <c:pt idx="96630">
                  <c:v>2.1356724999999998E-21</c:v>
                </c:pt>
                <c:pt idx="96631">
                  <c:v>2.1245557999999999E-21</c:v>
                </c:pt>
                <c:pt idx="96632">
                  <c:v>2.1134904999999998E-21</c:v>
                </c:pt>
                <c:pt idx="96633">
                  <c:v>2.1024760000000002E-21</c:v>
                </c:pt>
                <c:pt idx="96634">
                  <c:v>2.0915126E-21</c:v>
                </c:pt>
                <c:pt idx="96635">
                  <c:v>2.0806001999999999E-21</c:v>
                </c:pt>
                <c:pt idx="96636">
                  <c:v>2.0697385999999999E-21</c:v>
                </c:pt>
                <c:pt idx="96637">
                  <c:v>2.0589277E-21</c:v>
                </c:pt>
                <c:pt idx="96638">
                  <c:v>2.0481674999999999E-21</c:v>
                </c:pt>
                <c:pt idx="96639">
                  <c:v>2.0374579E-21</c:v>
                </c:pt>
                <c:pt idx="96640">
                  <c:v>2.0267987E-21</c:v>
                </c:pt>
                <c:pt idx="96641">
                  <c:v>2.0161899E-21</c:v>
                </c:pt>
                <c:pt idx="96642">
                  <c:v>2.0056315E-21</c:v>
                </c:pt>
                <c:pt idx="96643">
                  <c:v>1.9951231000000002E-21</c:v>
                </c:pt>
                <c:pt idx="96644">
                  <c:v>1.9846648000000001E-21</c:v>
                </c:pt>
                <c:pt idx="96645">
                  <c:v>1.9742563999999999E-21</c:v>
                </c:pt>
                <c:pt idx="96646">
                  <c:v>1.9638976000000001E-21</c:v>
                </c:pt>
                <c:pt idx="96647">
                  <c:v>1.9535885999999998E-21</c:v>
                </c:pt>
                <c:pt idx="96648">
                  <c:v>1.9433290000000002E-21</c:v>
                </c:pt>
                <c:pt idx="96649">
                  <c:v>1.9331187E-21</c:v>
                </c:pt>
                <c:pt idx="96650">
                  <c:v>1.9229576E-21</c:v>
                </c:pt>
                <c:pt idx="96651">
                  <c:v>1.9128457E-21</c:v>
                </c:pt>
                <c:pt idx="96652">
                  <c:v>1.9027828000000001E-21</c:v>
                </c:pt>
                <c:pt idx="96653">
                  <c:v>1.8927685999999999E-21</c:v>
                </c:pt>
                <c:pt idx="96654">
                  <c:v>1.882803E-21</c:v>
                </c:pt>
                <c:pt idx="96655">
                  <c:v>1.8728859000000001E-21</c:v>
                </c:pt>
                <c:pt idx="96656">
                  <c:v>1.8630173000000001E-21</c:v>
                </c:pt>
                <c:pt idx="96657">
                  <c:v>1.8531967999999999E-21</c:v>
                </c:pt>
                <c:pt idx="96658">
                  <c:v>1.8434243E-21</c:v>
                </c:pt>
                <c:pt idx="96659">
                  <c:v>1.8336997E-21</c:v>
                </c:pt>
                <c:pt idx="96660">
                  <c:v>1.8240227000000001E-21</c:v>
                </c:pt>
                <c:pt idx="96661">
                  <c:v>1.8143932E-21</c:v>
                </c:pt>
                <c:pt idx="96662">
                  <c:v>1.8048112E-21</c:v>
                </c:pt>
                <c:pt idx="96663">
                  <c:v>1.7952762000000002E-21</c:v>
                </c:pt>
                <c:pt idx="96664">
                  <c:v>1.7857882E-21</c:v>
                </c:pt>
                <c:pt idx="96665">
                  <c:v>1.7763471E-21</c:v>
                </c:pt>
                <c:pt idx="96666">
                  <c:v>1.7669526999999998E-21</c:v>
                </c:pt>
                <c:pt idx="96667">
                  <c:v>1.7576049E-21</c:v>
                </c:pt>
                <c:pt idx="96668">
                  <c:v>1.7483033999999999E-21</c:v>
                </c:pt>
                <c:pt idx="96669">
                  <c:v>1.7390481E-21</c:v>
                </c:pt>
                <c:pt idx="96670">
                  <c:v>1.7298386000000002E-21</c:v>
                </c:pt>
                <c:pt idx="96671">
                  <c:v>1.7206749999999999E-21</c:v>
                </c:pt>
                <c:pt idx="96672">
                  <c:v>1.7115570000000002E-21</c:v>
                </c:pt>
                <c:pt idx="96673">
                  <c:v>1.7024844999999999E-21</c:v>
                </c:pt>
                <c:pt idx="96674">
                  <c:v>1.6934573E-21</c:v>
                </c:pt>
                <c:pt idx="96675">
                  <c:v>1.6844753000000001E-21</c:v>
                </c:pt>
                <c:pt idx="96676">
                  <c:v>1.6755381E-21</c:v>
                </c:pt>
                <c:pt idx="96677">
                  <c:v>1.6666457000000001E-21</c:v>
                </c:pt>
                <c:pt idx="96678">
                  <c:v>1.6577979000000001E-21</c:v>
                </c:pt>
                <c:pt idx="96679">
                  <c:v>1.6489944000000001E-21</c:v>
                </c:pt>
                <c:pt idx="96680">
                  <c:v>1.6402351E-21</c:v>
                </c:pt>
                <c:pt idx="96681">
                  <c:v>1.6315198999999999E-21</c:v>
                </c:pt>
                <c:pt idx="96682">
                  <c:v>1.6228484E-21</c:v>
                </c:pt>
                <c:pt idx="96683">
                  <c:v>1.6142207E-21</c:v>
                </c:pt>
                <c:pt idx="96684">
                  <c:v>1.6056363000000001E-21</c:v>
                </c:pt>
                <c:pt idx="96685">
                  <c:v>1.5970953E-21</c:v>
                </c:pt>
                <c:pt idx="96686">
                  <c:v>1.5885974E-21</c:v>
                </c:pt>
                <c:pt idx="96687">
                  <c:v>1.5801425000000001E-21</c:v>
                </c:pt>
                <c:pt idx="96688">
                  <c:v>1.5717302E-21</c:v>
                </c:pt>
                <c:pt idx="96689">
                  <c:v>1.5633606E-21</c:v>
                </c:pt>
                <c:pt idx="96690">
                  <c:v>1.5550332999999999E-21</c:v>
                </c:pt>
                <c:pt idx="96691">
                  <c:v>1.5467483E-21</c:v>
                </c:pt>
                <c:pt idx="96692">
                  <c:v>1.5385053E-21</c:v>
                </c:pt>
                <c:pt idx="96693">
                  <c:v>1.5303041E-21</c:v>
                </c:pt>
                <c:pt idx="96694">
                  <c:v>1.5221447E-21</c:v>
                </c:pt>
                <c:pt idx="96695">
                  <c:v>1.5140268000000001E-21</c:v>
                </c:pt>
                <c:pt idx="96696">
                  <c:v>1.5059502E-21</c:v>
                </c:pt>
                <c:pt idx="96697">
                  <c:v>1.4979146E-21</c:v>
                </c:pt>
                <c:pt idx="96698">
                  <c:v>1.4899201E-21</c:v>
                </c:pt>
                <c:pt idx="96699">
                  <c:v>1.4819664E-21</c:v>
                </c:pt>
                <c:pt idx="96700">
                  <c:v>1.4740532E-21</c:v>
                </c:pt>
                <c:pt idx="96701">
                  <c:v>1.4661804999999999E-21</c:v>
                </c:pt>
                <c:pt idx="96702">
                  <c:v>1.458348E-21</c:v>
                </c:pt>
                <c:pt idx="96703">
                  <c:v>1.4505555999999999E-21</c:v>
                </c:pt>
                <c:pt idx="96704">
                  <c:v>1.442803E-21</c:v>
                </c:pt>
                <c:pt idx="96705">
                  <c:v>1.4350901E-21</c:v>
                </c:pt>
                <c:pt idx="96706">
                  <c:v>1.4274167999999999E-21</c:v>
                </c:pt>
                <c:pt idx="96707">
                  <c:v>1.4197828E-21</c:v>
                </c:pt>
                <c:pt idx="96708">
                  <c:v>1.412188E-21</c:v>
                </c:pt>
                <c:pt idx="96709">
                  <c:v>1.4046321E-21</c:v>
                </c:pt>
                <c:pt idx="96710">
                  <c:v>1.3971150999999999E-21</c:v>
                </c:pt>
                <c:pt idx="96711">
                  <c:v>1.3896367000000001E-21</c:v>
                </c:pt>
                <c:pt idx="96712">
                  <c:v>1.3821967000000001E-21</c:v>
                </c:pt>
                <c:pt idx="96713">
                  <c:v>1.3747950000000001E-21</c:v>
                </c:pt>
                <c:pt idx="96714">
                  <c:v>1.3674313E-21</c:v>
                </c:pt>
                <c:pt idx="96715">
                  <c:v>1.3601057E-21</c:v>
                </c:pt>
                <c:pt idx="96716">
                  <c:v>1.3528176999999999E-21</c:v>
                </c:pt>
                <c:pt idx="96717">
                  <c:v>1.3455674E-21</c:v>
                </c:pt>
                <c:pt idx="96718">
                  <c:v>1.3383543999999999E-21</c:v>
                </c:pt>
                <c:pt idx="96719">
                  <c:v>1.3311787E-21</c:v>
                </c:pt>
                <c:pt idx="96720">
                  <c:v>1.32404E-21</c:v>
                </c:pt>
                <c:pt idx="96721">
                  <c:v>1.3169382E-21</c:v>
                </c:pt>
                <c:pt idx="96722">
                  <c:v>1.3098731E-21</c:v>
                </c:pt>
                <c:pt idx="96723">
                  <c:v>1.3028446000000001E-21</c:v>
                </c:pt>
                <c:pt idx="96724">
                  <c:v>1.2958523999999999E-21</c:v>
                </c:pt>
                <c:pt idx="96725">
                  <c:v>1.2888964E-21</c:v>
                </c:pt>
                <c:pt idx="96726">
                  <c:v>1.2819765E-21</c:v>
                </c:pt>
                <c:pt idx="96727">
                  <c:v>1.2750924E-21</c:v>
                </c:pt>
                <c:pt idx="96728">
                  <c:v>1.2682439E-21</c:v>
                </c:pt>
                <c:pt idx="96729">
                  <c:v>1.2614309000000001E-21</c:v>
                </c:pt>
                <c:pt idx="96730">
                  <c:v>1.2546533999999999E-21</c:v>
                </c:pt>
                <c:pt idx="96731">
                  <c:v>1.2479108999999999E-21</c:v>
                </c:pt>
                <c:pt idx="96732">
                  <c:v>1.2412034999999999E-21</c:v>
                </c:pt>
                <c:pt idx="96733">
                  <c:v>1.2345309000000001E-21</c:v>
                </c:pt>
                <c:pt idx="96734">
                  <c:v>1.227893E-21</c:v>
                </c:pt>
                <c:pt idx="96735">
                  <c:v>1.2212895E-21</c:v>
                </c:pt>
                <c:pt idx="96736">
                  <c:v>1.2147203999999999E-21</c:v>
                </c:pt>
                <c:pt idx="96737">
                  <c:v>1.2081854000000001E-21</c:v>
                </c:pt>
                <c:pt idx="96738">
                  <c:v>1.2016845E-21</c:v>
                </c:pt>
                <c:pt idx="96739">
                  <c:v>1.1952173999999999E-21</c:v>
                </c:pt>
                <c:pt idx="96740">
                  <c:v>1.1887841E-21</c:v>
                </c:pt>
                <c:pt idx="96741">
                  <c:v>1.1823842000000001E-21</c:v>
                </c:pt>
                <c:pt idx="96742">
                  <c:v>1.1760178E-21</c:v>
                </c:pt>
                <c:pt idx="96743">
                  <c:v>1.1696846E-21</c:v>
                </c:pt>
                <c:pt idx="96744">
                  <c:v>1.1633844000000001E-21</c:v>
                </c:pt>
                <c:pt idx="96745">
                  <c:v>1.1571170999999999E-21</c:v>
                </c:pt>
                <c:pt idx="96746">
                  <c:v>1.1508826E-21</c:v>
                </c:pt>
                <c:pt idx="96747">
                  <c:v>1.1446805000000001E-21</c:v>
                </c:pt>
                <c:pt idx="96748">
                  <c:v>1.1385109E-21</c:v>
                </c:pt>
                <c:pt idx="96749">
                  <c:v>1.1323736E-21</c:v>
                </c:pt>
                <c:pt idx="96750">
                  <c:v>1.1262684E-21</c:v>
                </c:pt>
                <c:pt idx="96751">
                  <c:v>1.1201951000000001E-21</c:v>
                </c:pt>
                <c:pt idx="96752">
                  <c:v>1.1141535999999999E-21</c:v>
                </c:pt>
                <c:pt idx="96753">
                  <c:v>1.1081436999999999E-21</c:v>
                </c:pt>
                <c:pt idx="96754">
                  <c:v>1.1021653999999999E-21</c:v>
                </c:pt>
                <c:pt idx="96755">
                  <c:v>1.0962183000000001E-21</c:v>
                </c:pt>
                <c:pt idx="96756">
                  <c:v>1.0903024000000001E-21</c:v>
                </c:pt>
                <c:pt idx="96757">
                  <c:v>1.0844175E-21</c:v>
                </c:pt>
                <c:pt idx="96758">
                  <c:v>1.0785634999999999E-21</c:v>
                </c:pt>
                <c:pt idx="96759">
                  <c:v>1.0727403000000001E-21</c:v>
                </c:pt>
                <c:pt idx="96760">
                  <c:v>1.0669475999999999E-21</c:v>
                </c:pt>
                <c:pt idx="96761">
                  <c:v>1.0611853E-21</c:v>
                </c:pt>
                <c:pt idx="96762">
                  <c:v>1.0554533E-21</c:v>
                </c:pt>
                <c:pt idx="96763">
                  <c:v>1.0497514E-21</c:v>
                </c:pt>
                <c:pt idx="96764">
                  <c:v>1.0440794E-21</c:v>
                </c:pt>
                <c:pt idx="96765">
                  <c:v>1.0384373000000001E-21</c:v>
                </c:pt>
                <c:pt idx="96766">
                  <c:v>1.0328249000000001E-21</c:v>
                </c:pt>
                <c:pt idx="96767">
                  <c:v>1.027242E-21</c:v>
                </c:pt>
                <c:pt idx="96768">
                  <c:v>1.0216884E-21</c:v>
                </c:pt>
                <c:pt idx="96769">
                  <c:v>1.0161640999999999E-21</c:v>
                </c:pt>
                <c:pt idx="96770">
                  <c:v>1.0106689E-21</c:v>
                </c:pt>
                <c:pt idx="96771">
                  <c:v>1.0052027E-21</c:v>
                </c:pt>
                <c:pt idx="96772">
                  <c:v>9.9976519999999994E-22</c:v>
                </c:pt>
                <c:pt idx="96773">
                  <c:v>9.9435641999999997E-22</c:v>
                </c:pt>
                <c:pt idx="96774">
                  <c:v>9.8897620999999994E-22</c:v>
                </c:pt>
                <c:pt idx="96775">
                  <c:v>9.8362428000000007E-22</c:v>
                </c:pt>
                <c:pt idx="96776">
                  <c:v>9.7830061000000009E-22</c:v>
                </c:pt>
                <c:pt idx="96777">
                  <c:v>9.7300502000000001E-22</c:v>
                </c:pt>
                <c:pt idx="96778">
                  <c:v>9.6773740000000004E-22</c:v>
                </c:pt>
                <c:pt idx="96779">
                  <c:v>9.6249754999999992E-22</c:v>
                </c:pt>
                <c:pt idx="96780">
                  <c:v>9.5728546E-22</c:v>
                </c:pt>
                <c:pt idx="96781">
                  <c:v>9.5210083999999992E-22</c:v>
                </c:pt>
                <c:pt idx="96782">
                  <c:v>9.4694368000000002E-22</c:v>
                </c:pt>
                <c:pt idx="96783">
                  <c:v>9.4181379000000008E-22</c:v>
                </c:pt>
                <c:pt idx="96784">
                  <c:v>9.3671096E-22</c:v>
                </c:pt>
                <c:pt idx="96785">
                  <c:v>9.3163518999999996E-22</c:v>
                </c:pt>
                <c:pt idx="96786">
                  <c:v>9.2658616999999993E-22</c:v>
                </c:pt>
                <c:pt idx="96787">
                  <c:v>9.2156391999999996E-22</c:v>
                </c:pt>
                <c:pt idx="96788">
                  <c:v>9.1656821999999993E-22</c:v>
                </c:pt>
                <c:pt idx="96789">
                  <c:v>9.1159897999999992E-22</c:v>
                </c:pt>
                <c:pt idx="96790">
                  <c:v>9.0665608999999996E-22</c:v>
                </c:pt>
                <c:pt idx="96791">
                  <c:v>9.0173934999999998E-22</c:v>
                </c:pt>
                <c:pt idx="96792">
                  <c:v>8.9684867000000007E-22</c:v>
                </c:pt>
                <c:pt idx="96793">
                  <c:v>8.9198393000000004E-22</c:v>
                </c:pt>
                <c:pt idx="96794">
                  <c:v>8.8714495000000007E-22</c:v>
                </c:pt>
                <c:pt idx="96795">
                  <c:v>8.8233160999999997E-22</c:v>
                </c:pt>
                <c:pt idx="96796">
                  <c:v>8.7754382000000002E-22</c:v>
                </c:pt>
                <c:pt idx="96797">
                  <c:v>8.7278136999999992E-22</c:v>
                </c:pt>
                <c:pt idx="96798">
                  <c:v>8.6804426000000006E-22</c:v>
                </c:pt>
              </c:numCache>
            </c:numRef>
          </c:val>
          <c:smooth val="0"/>
        </c:ser>
        <c:ser>
          <c:idx val="1"/>
          <c:order val="1"/>
          <c:tx>
            <c:strRef>
              <c:f>depth!$C$1</c:f>
              <c:strCache>
                <c:ptCount val="1"/>
                <c:pt idx="0">
                  <c:v>δg</c:v>
                </c:pt>
              </c:strCache>
            </c:strRef>
          </c:tx>
          <c:spPr>
            <a:ln w="19050">
              <a:solidFill>
                <a:srgbClr val="00B050"/>
              </a:solidFill>
            </a:ln>
          </c:spPr>
          <c:marker>
            <c:symbol val="none"/>
          </c:marker>
          <c:cat>
            <c:numRef>
              <c:f>depth!$G$4202:$G$101000</c:f>
              <c:numCache>
                <c:formatCode>General</c:formatCode>
                <c:ptCount val="96799"/>
                <c:pt idx="0">
                  <c:v>6</c:v>
                </c:pt>
                <c:pt idx="1">
                  <c:v>6</c:v>
                </c:pt>
                <c:pt idx="2">
                  <c:v>6</c:v>
                </c:pt>
                <c:pt idx="3">
                  <c:v>6</c:v>
                </c:pt>
                <c:pt idx="4">
                  <c:v>6</c:v>
                </c:pt>
                <c:pt idx="5">
                  <c:v>6</c:v>
                </c:pt>
                <c:pt idx="6">
                  <c:v>6</c:v>
                </c:pt>
                <c:pt idx="7">
                  <c:v>6</c:v>
                </c:pt>
                <c:pt idx="8">
                  <c:v>6</c:v>
                </c:pt>
                <c:pt idx="9">
                  <c:v>6</c:v>
                </c:pt>
                <c:pt idx="10">
                  <c:v>6</c:v>
                </c:pt>
                <c:pt idx="11">
                  <c:v>6</c:v>
                </c:pt>
                <c:pt idx="12">
                  <c:v>6</c:v>
                </c:pt>
                <c:pt idx="13">
                  <c:v>6</c:v>
                </c:pt>
                <c:pt idx="14">
                  <c:v>6</c:v>
                </c:pt>
                <c:pt idx="15">
                  <c:v>6</c:v>
                </c:pt>
                <c:pt idx="16">
                  <c:v>6</c:v>
                </c:pt>
                <c:pt idx="17">
                  <c:v>6</c:v>
                </c:pt>
                <c:pt idx="18">
                  <c:v>6</c:v>
                </c:pt>
                <c:pt idx="19">
                  <c:v>6</c:v>
                </c:pt>
                <c:pt idx="20">
                  <c:v>6</c:v>
                </c:pt>
                <c:pt idx="21">
                  <c:v>6</c:v>
                </c:pt>
                <c:pt idx="22">
                  <c:v>6</c:v>
                </c:pt>
                <c:pt idx="23">
                  <c:v>6</c:v>
                </c:pt>
                <c:pt idx="24">
                  <c:v>6</c:v>
                </c:pt>
                <c:pt idx="25">
                  <c:v>6</c:v>
                </c:pt>
                <c:pt idx="26">
                  <c:v>6</c:v>
                </c:pt>
                <c:pt idx="27">
                  <c:v>6</c:v>
                </c:pt>
                <c:pt idx="28">
                  <c:v>6</c:v>
                </c:pt>
                <c:pt idx="29">
                  <c:v>6</c:v>
                </c:pt>
                <c:pt idx="30">
                  <c:v>6</c:v>
                </c:pt>
                <c:pt idx="31">
                  <c:v>6</c:v>
                </c:pt>
                <c:pt idx="32">
                  <c:v>6</c:v>
                </c:pt>
                <c:pt idx="33">
                  <c:v>6</c:v>
                </c:pt>
                <c:pt idx="34">
                  <c:v>6</c:v>
                </c:pt>
                <c:pt idx="35">
                  <c:v>6</c:v>
                </c:pt>
                <c:pt idx="36">
                  <c:v>6</c:v>
                </c:pt>
                <c:pt idx="37">
                  <c:v>6</c:v>
                </c:pt>
                <c:pt idx="38">
                  <c:v>6</c:v>
                </c:pt>
                <c:pt idx="39">
                  <c:v>6</c:v>
                </c:pt>
                <c:pt idx="40">
                  <c:v>6</c:v>
                </c:pt>
                <c:pt idx="41">
                  <c:v>6</c:v>
                </c:pt>
                <c:pt idx="42">
                  <c:v>6</c:v>
                </c:pt>
                <c:pt idx="43">
                  <c:v>6</c:v>
                </c:pt>
                <c:pt idx="44">
                  <c:v>6</c:v>
                </c:pt>
                <c:pt idx="45">
                  <c:v>6</c:v>
                </c:pt>
                <c:pt idx="46">
                  <c:v>6</c:v>
                </c:pt>
                <c:pt idx="47">
                  <c:v>6</c:v>
                </c:pt>
                <c:pt idx="48">
                  <c:v>6</c:v>
                </c:pt>
                <c:pt idx="49">
                  <c:v>6</c:v>
                </c:pt>
                <c:pt idx="50">
                  <c:v>6</c:v>
                </c:pt>
                <c:pt idx="51">
                  <c:v>6</c:v>
                </c:pt>
                <c:pt idx="52">
                  <c:v>6</c:v>
                </c:pt>
                <c:pt idx="53">
                  <c:v>6</c:v>
                </c:pt>
                <c:pt idx="54">
                  <c:v>6</c:v>
                </c:pt>
                <c:pt idx="55">
                  <c:v>6</c:v>
                </c:pt>
                <c:pt idx="56">
                  <c:v>6</c:v>
                </c:pt>
                <c:pt idx="57">
                  <c:v>6</c:v>
                </c:pt>
                <c:pt idx="58">
                  <c:v>6</c:v>
                </c:pt>
                <c:pt idx="59">
                  <c:v>6</c:v>
                </c:pt>
                <c:pt idx="60">
                  <c:v>6</c:v>
                </c:pt>
                <c:pt idx="61">
                  <c:v>6</c:v>
                </c:pt>
                <c:pt idx="62">
                  <c:v>6</c:v>
                </c:pt>
                <c:pt idx="63">
                  <c:v>6</c:v>
                </c:pt>
                <c:pt idx="64">
                  <c:v>6</c:v>
                </c:pt>
                <c:pt idx="65">
                  <c:v>6</c:v>
                </c:pt>
                <c:pt idx="66">
                  <c:v>6</c:v>
                </c:pt>
                <c:pt idx="67">
                  <c:v>6</c:v>
                </c:pt>
                <c:pt idx="68">
                  <c:v>6</c:v>
                </c:pt>
                <c:pt idx="69">
                  <c:v>6</c:v>
                </c:pt>
                <c:pt idx="70">
                  <c:v>6</c:v>
                </c:pt>
                <c:pt idx="71">
                  <c:v>6</c:v>
                </c:pt>
                <c:pt idx="72">
                  <c:v>6</c:v>
                </c:pt>
                <c:pt idx="73">
                  <c:v>6</c:v>
                </c:pt>
                <c:pt idx="74">
                  <c:v>6</c:v>
                </c:pt>
                <c:pt idx="75">
                  <c:v>6</c:v>
                </c:pt>
                <c:pt idx="76">
                  <c:v>6</c:v>
                </c:pt>
                <c:pt idx="77">
                  <c:v>6</c:v>
                </c:pt>
                <c:pt idx="78">
                  <c:v>6</c:v>
                </c:pt>
                <c:pt idx="79">
                  <c:v>6</c:v>
                </c:pt>
                <c:pt idx="80">
                  <c:v>6</c:v>
                </c:pt>
                <c:pt idx="81">
                  <c:v>6</c:v>
                </c:pt>
                <c:pt idx="82">
                  <c:v>6</c:v>
                </c:pt>
                <c:pt idx="83">
                  <c:v>6</c:v>
                </c:pt>
                <c:pt idx="84">
                  <c:v>6</c:v>
                </c:pt>
                <c:pt idx="85">
                  <c:v>6</c:v>
                </c:pt>
                <c:pt idx="86">
                  <c:v>6</c:v>
                </c:pt>
                <c:pt idx="87">
                  <c:v>6</c:v>
                </c:pt>
                <c:pt idx="88">
                  <c:v>6</c:v>
                </c:pt>
                <c:pt idx="89">
                  <c:v>6</c:v>
                </c:pt>
                <c:pt idx="90">
                  <c:v>6</c:v>
                </c:pt>
                <c:pt idx="91">
                  <c:v>6</c:v>
                </c:pt>
                <c:pt idx="92">
                  <c:v>6</c:v>
                </c:pt>
                <c:pt idx="93">
                  <c:v>6</c:v>
                </c:pt>
                <c:pt idx="94">
                  <c:v>6</c:v>
                </c:pt>
                <c:pt idx="95">
                  <c:v>6</c:v>
                </c:pt>
                <c:pt idx="96">
                  <c:v>6</c:v>
                </c:pt>
                <c:pt idx="97">
                  <c:v>6</c:v>
                </c:pt>
                <c:pt idx="98">
                  <c:v>6</c:v>
                </c:pt>
                <c:pt idx="99">
                  <c:v>6</c:v>
                </c:pt>
                <c:pt idx="100">
                  <c:v>6</c:v>
                </c:pt>
                <c:pt idx="101">
                  <c:v>6</c:v>
                </c:pt>
                <c:pt idx="102">
                  <c:v>6</c:v>
                </c:pt>
                <c:pt idx="103">
                  <c:v>6</c:v>
                </c:pt>
                <c:pt idx="104">
                  <c:v>6</c:v>
                </c:pt>
                <c:pt idx="105">
                  <c:v>6</c:v>
                </c:pt>
                <c:pt idx="106">
                  <c:v>6</c:v>
                </c:pt>
                <c:pt idx="107">
                  <c:v>6</c:v>
                </c:pt>
                <c:pt idx="108">
                  <c:v>6</c:v>
                </c:pt>
                <c:pt idx="109">
                  <c:v>6</c:v>
                </c:pt>
                <c:pt idx="110">
                  <c:v>6</c:v>
                </c:pt>
                <c:pt idx="111">
                  <c:v>6</c:v>
                </c:pt>
                <c:pt idx="112">
                  <c:v>6</c:v>
                </c:pt>
                <c:pt idx="113">
                  <c:v>6</c:v>
                </c:pt>
                <c:pt idx="114">
                  <c:v>6</c:v>
                </c:pt>
                <c:pt idx="115">
                  <c:v>6</c:v>
                </c:pt>
                <c:pt idx="116">
                  <c:v>6</c:v>
                </c:pt>
                <c:pt idx="117">
                  <c:v>6</c:v>
                </c:pt>
                <c:pt idx="118">
                  <c:v>6</c:v>
                </c:pt>
                <c:pt idx="119">
                  <c:v>6</c:v>
                </c:pt>
                <c:pt idx="120">
                  <c:v>6</c:v>
                </c:pt>
                <c:pt idx="121">
                  <c:v>6</c:v>
                </c:pt>
                <c:pt idx="122">
                  <c:v>6</c:v>
                </c:pt>
                <c:pt idx="123">
                  <c:v>6</c:v>
                </c:pt>
                <c:pt idx="124">
                  <c:v>6</c:v>
                </c:pt>
                <c:pt idx="125">
                  <c:v>6</c:v>
                </c:pt>
                <c:pt idx="126">
                  <c:v>6</c:v>
                </c:pt>
                <c:pt idx="127">
                  <c:v>6</c:v>
                </c:pt>
                <c:pt idx="128">
                  <c:v>6</c:v>
                </c:pt>
                <c:pt idx="129">
                  <c:v>6</c:v>
                </c:pt>
                <c:pt idx="130">
                  <c:v>6</c:v>
                </c:pt>
                <c:pt idx="131">
                  <c:v>6</c:v>
                </c:pt>
                <c:pt idx="132">
                  <c:v>6</c:v>
                </c:pt>
                <c:pt idx="133">
                  <c:v>6</c:v>
                </c:pt>
                <c:pt idx="134">
                  <c:v>6</c:v>
                </c:pt>
                <c:pt idx="135">
                  <c:v>6</c:v>
                </c:pt>
                <c:pt idx="136">
                  <c:v>6</c:v>
                </c:pt>
                <c:pt idx="137">
                  <c:v>6</c:v>
                </c:pt>
                <c:pt idx="138">
                  <c:v>6</c:v>
                </c:pt>
                <c:pt idx="139">
                  <c:v>6</c:v>
                </c:pt>
                <c:pt idx="140">
                  <c:v>6</c:v>
                </c:pt>
                <c:pt idx="141">
                  <c:v>6</c:v>
                </c:pt>
                <c:pt idx="142">
                  <c:v>6</c:v>
                </c:pt>
                <c:pt idx="143">
                  <c:v>6</c:v>
                </c:pt>
                <c:pt idx="144">
                  <c:v>6</c:v>
                </c:pt>
                <c:pt idx="145">
                  <c:v>6</c:v>
                </c:pt>
                <c:pt idx="146">
                  <c:v>6</c:v>
                </c:pt>
                <c:pt idx="147">
                  <c:v>6</c:v>
                </c:pt>
                <c:pt idx="148">
                  <c:v>6</c:v>
                </c:pt>
                <c:pt idx="149">
                  <c:v>6</c:v>
                </c:pt>
                <c:pt idx="150">
                  <c:v>6</c:v>
                </c:pt>
                <c:pt idx="151">
                  <c:v>6</c:v>
                </c:pt>
                <c:pt idx="152">
                  <c:v>6</c:v>
                </c:pt>
                <c:pt idx="153">
                  <c:v>6</c:v>
                </c:pt>
                <c:pt idx="154">
                  <c:v>6</c:v>
                </c:pt>
                <c:pt idx="155">
                  <c:v>6</c:v>
                </c:pt>
                <c:pt idx="156">
                  <c:v>6</c:v>
                </c:pt>
                <c:pt idx="157">
                  <c:v>6</c:v>
                </c:pt>
                <c:pt idx="158">
                  <c:v>6</c:v>
                </c:pt>
                <c:pt idx="159">
                  <c:v>6</c:v>
                </c:pt>
                <c:pt idx="160">
                  <c:v>6</c:v>
                </c:pt>
                <c:pt idx="161">
                  <c:v>6</c:v>
                </c:pt>
                <c:pt idx="162">
                  <c:v>6</c:v>
                </c:pt>
                <c:pt idx="163">
                  <c:v>6</c:v>
                </c:pt>
                <c:pt idx="164">
                  <c:v>6</c:v>
                </c:pt>
                <c:pt idx="165">
                  <c:v>6</c:v>
                </c:pt>
                <c:pt idx="166">
                  <c:v>6</c:v>
                </c:pt>
                <c:pt idx="167">
                  <c:v>6</c:v>
                </c:pt>
                <c:pt idx="168">
                  <c:v>6</c:v>
                </c:pt>
                <c:pt idx="169">
                  <c:v>6</c:v>
                </c:pt>
                <c:pt idx="170">
                  <c:v>6</c:v>
                </c:pt>
                <c:pt idx="171">
                  <c:v>6</c:v>
                </c:pt>
                <c:pt idx="172">
                  <c:v>6</c:v>
                </c:pt>
                <c:pt idx="173">
                  <c:v>6</c:v>
                </c:pt>
                <c:pt idx="174">
                  <c:v>6</c:v>
                </c:pt>
                <c:pt idx="175">
                  <c:v>6</c:v>
                </c:pt>
                <c:pt idx="176">
                  <c:v>6</c:v>
                </c:pt>
                <c:pt idx="177">
                  <c:v>6</c:v>
                </c:pt>
                <c:pt idx="178">
                  <c:v>6</c:v>
                </c:pt>
                <c:pt idx="179">
                  <c:v>6</c:v>
                </c:pt>
                <c:pt idx="180">
                  <c:v>6</c:v>
                </c:pt>
                <c:pt idx="181">
                  <c:v>6</c:v>
                </c:pt>
                <c:pt idx="182">
                  <c:v>6</c:v>
                </c:pt>
                <c:pt idx="183">
                  <c:v>6</c:v>
                </c:pt>
                <c:pt idx="184">
                  <c:v>6</c:v>
                </c:pt>
                <c:pt idx="185">
                  <c:v>6</c:v>
                </c:pt>
                <c:pt idx="186">
                  <c:v>6</c:v>
                </c:pt>
                <c:pt idx="187">
                  <c:v>6</c:v>
                </c:pt>
                <c:pt idx="188">
                  <c:v>6</c:v>
                </c:pt>
                <c:pt idx="189">
                  <c:v>6</c:v>
                </c:pt>
                <c:pt idx="190">
                  <c:v>6</c:v>
                </c:pt>
                <c:pt idx="191">
                  <c:v>6</c:v>
                </c:pt>
                <c:pt idx="192">
                  <c:v>6</c:v>
                </c:pt>
                <c:pt idx="193">
                  <c:v>6</c:v>
                </c:pt>
                <c:pt idx="194">
                  <c:v>6</c:v>
                </c:pt>
                <c:pt idx="195">
                  <c:v>6</c:v>
                </c:pt>
                <c:pt idx="196">
                  <c:v>6</c:v>
                </c:pt>
                <c:pt idx="197">
                  <c:v>6</c:v>
                </c:pt>
                <c:pt idx="198">
                  <c:v>6</c:v>
                </c:pt>
                <c:pt idx="199">
                  <c:v>6</c:v>
                </c:pt>
                <c:pt idx="200">
                  <c:v>6</c:v>
                </c:pt>
                <c:pt idx="201">
                  <c:v>6</c:v>
                </c:pt>
                <c:pt idx="202">
                  <c:v>6</c:v>
                </c:pt>
                <c:pt idx="203">
                  <c:v>6</c:v>
                </c:pt>
                <c:pt idx="204">
                  <c:v>6</c:v>
                </c:pt>
                <c:pt idx="205">
                  <c:v>6</c:v>
                </c:pt>
                <c:pt idx="206">
                  <c:v>6</c:v>
                </c:pt>
                <c:pt idx="207">
                  <c:v>6</c:v>
                </c:pt>
                <c:pt idx="208">
                  <c:v>6</c:v>
                </c:pt>
                <c:pt idx="209">
                  <c:v>6</c:v>
                </c:pt>
                <c:pt idx="210">
                  <c:v>6</c:v>
                </c:pt>
                <c:pt idx="211">
                  <c:v>6</c:v>
                </c:pt>
                <c:pt idx="212">
                  <c:v>6</c:v>
                </c:pt>
                <c:pt idx="213">
                  <c:v>6</c:v>
                </c:pt>
                <c:pt idx="214">
                  <c:v>6</c:v>
                </c:pt>
                <c:pt idx="215">
                  <c:v>6</c:v>
                </c:pt>
                <c:pt idx="216">
                  <c:v>6</c:v>
                </c:pt>
                <c:pt idx="217">
                  <c:v>6</c:v>
                </c:pt>
                <c:pt idx="218">
                  <c:v>6</c:v>
                </c:pt>
                <c:pt idx="219">
                  <c:v>6</c:v>
                </c:pt>
                <c:pt idx="220">
                  <c:v>6</c:v>
                </c:pt>
                <c:pt idx="221">
                  <c:v>6</c:v>
                </c:pt>
                <c:pt idx="222">
                  <c:v>6</c:v>
                </c:pt>
                <c:pt idx="223">
                  <c:v>6</c:v>
                </c:pt>
                <c:pt idx="224">
                  <c:v>6</c:v>
                </c:pt>
                <c:pt idx="225">
                  <c:v>6</c:v>
                </c:pt>
                <c:pt idx="226">
                  <c:v>6</c:v>
                </c:pt>
                <c:pt idx="227">
                  <c:v>6</c:v>
                </c:pt>
                <c:pt idx="228">
                  <c:v>6</c:v>
                </c:pt>
                <c:pt idx="229">
                  <c:v>6</c:v>
                </c:pt>
                <c:pt idx="230">
                  <c:v>6</c:v>
                </c:pt>
                <c:pt idx="231">
                  <c:v>6</c:v>
                </c:pt>
                <c:pt idx="232">
                  <c:v>6</c:v>
                </c:pt>
                <c:pt idx="233">
                  <c:v>6</c:v>
                </c:pt>
                <c:pt idx="234">
                  <c:v>6</c:v>
                </c:pt>
                <c:pt idx="235">
                  <c:v>6</c:v>
                </c:pt>
                <c:pt idx="236">
                  <c:v>6</c:v>
                </c:pt>
                <c:pt idx="237">
                  <c:v>6</c:v>
                </c:pt>
                <c:pt idx="238">
                  <c:v>6</c:v>
                </c:pt>
                <c:pt idx="239">
                  <c:v>6</c:v>
                </c:pt>
                <c:pt idx="240">
                  <c:v>6</c:v>
                </c:pt>
                <c:pt idx="241">
                  <c:v>6</c:v>
                </c:pt>
                <c:pt idx="242">
                  <c:v>6</c:v>
                </c:pt>
                <c:pt idx="243">
                  <c:v>6</c:v>
                </c:pt>
                <c:pt idx="244">
                  <c:v>6</c:v>
                </c:pt>
                <c:pt idx="245">
                  <c:v>6</c:v>
                </c:pt>
                <c:pt idx="246">
                  <c:v>6</c:v>
                </c:pt>
                <c:pt idx="247">
                  <c:v>6</c:v>
                </c:pt>
                <c:pt idx="248">
                  <c:v>6</c:v>
                </c:pt>
                <c:pt idx="249">
                  <c:v>6</c:v>
                </c:pt>
                <c:pt idx="250">
                  <c:v>6</c:v>
                </c:pt>
                <c:pt idx="251">
                  <c:v>6</c:v>
                </c:pt>
                <c:pt idx="252">
                  <c:v>6</c:v>
                </c:pt>
                <c:pt idx="253">
                  <c:v>6</c:v>
                </c:pt>
                <c:pt idx="254">
                  <c:v>6</c:v>
                </c:pt>
                <c:pt idx="255">
                  <c:v>6</c:v>
                </c:pt>
                <c:pt idx="256">
                  <c:v>6</c:v>
                </c:pt>
                <c:pt idx="257">
                  <c:v>6</c:v>
                </c:pt>
                <c:pt idx="258">
                  <c:v>6</c:v>
                </c:pt>
                <c:pt idx="259">
                  <c:v>6</c:v>
                </c:pt>
                <c:pt idx="260">
                  <c:v>6</c:v>
                </c:pt>
                <c:pt idx="261">
                  <c:v>6</c:v>
                </c:pt>
                <c:pt idx="262">
                  <c:v>6</c:v>
                </c:pt>
                <c:pt idx="263">
                  <c:v>6</c:v>
                </c:pt>
                <c:pt idx="264">
                  <c:v>6</c:v>
                </c:pt>
                <c:pt idx="265">
                  <c:v>6</c:v>
                </c:pt>
                <c:pt idx="266">
                  <c:v>6</c:v>
                </c:pt>
                <c:pt idx="267">
                  <c:v>6</c:v>
                </c:pt>
                <c:pt idx="268">
                  <c:v>6</c:v>
                </c:pt>
                <c:pt idx="269">
                  <c:v>6</c:v>
                </c:pt>
                <c:pt idx="270">
                  <c:v>6</c:v>
                </c:pt>
                <c:pt idx="271">
                  <c:v>6</c:v>
                </c:pt>
                <c:pt idx="272">
                  <c:v>6</c:v>
                </c:pt>
                <c:pt idx="273">
                  <c:v>6</c:v>
                </c:pt>
                <c:pt idx="274">
                  <c:v>6</c:v>
                </c:pt>
                <c:pt idx="275">
                  <c:v>6</c:v>
                </c:pt>
                <c:pt idx="276">
                  <c:v>6</c:v>
                </c:pt>
                <c:pt idx="277">
                  <c:v>6</c:v>
                </c:pt>
                <c:pt idx="278">
                  <c:v>6</c:v>
                </c:pt>
                <c:pt idx="279">
                  <c:v>6</c:v>
                </c:pt>
                <c:pt idx="280">
                  <c:v>6</c:v>
                </c:pt>
                <c:pt idx="281">
                  <c:v>6</c:v>
                </c:pt>
                <c:pt idx="282">
                  <c:v>6</c:v>
                </c:pt>
                <c:pt idx="283">
                  <c:v>6</c:v>
                </c:pt>
                <c:pt idx="284">
                  <c:v>6</c:v>
                </c:pt>
                <c:pt idx="285">
                  <c:v>6</c:v>
                </c:pt>
                <c:pt idx="286">
                  <c:v>6</c:v>
                </c:pt>
                <c:pt idx="287">
                  <c:v>6</c:v>
                </c:pt>
                <c:pt idx="288">
                  <c:v>6</c:v>
                </c:pt>
                <c:pt idx="289">
                  <c:v>6</c:v>
                </c:pt>
                <c:pt idx="290">
                  <c:v>6</c:v>
                </c:pt>
                <c:pt idx="291">
                  <c:v>6</c:v>
                </c:pt>
                <c:pt idx="292">
                  <c:v>6</c:v>
                </c:pt>
                <c:pt idx="293">
                  <c:v>6</c:v>
                </c:pt>
                <c:pt idx="294">
                  <c:v>6</c:v>
                </c:pt>
                <c:pt idx="295">
                  <c:v>6</c:v>
                </c:pt>
                <c:pt idx="296">
                  <c:v>6</c:v>
                </c:pt>
                <c:pt idx="297">
                  <c:v>6</c:v>
                </c:pt>
                <c:pt idx="298">
                  <c:v>6</c:v>
                </c:pt>
                <c:pt idx="299">
                  <c:v>6</c:v>
                </c:pt>
                <c:pt idx="300">
                  <c:v>6</c:v>
                </c:pt>
                <c:pt idx="301">
                  <c:v>6</c:v>
                </c:pt>
                <c:pt idx="302">
                  <c:v>6</c:v>
                </c:pt>
                <c:pt idx="303">
                  <c:v>6</c:v>
                </c:pt>
                <c:pt idx="304">
                  <c:v>6</c:v>
                </c:pt>
                <c:pt idx="305">
                  <c:v>6</c:v>
                </c:pt>
                <c:pt idx="306">
                  <c:v>6</c:v>
                </c:pt>
                <c:pt idx="307">
                  <c:v>6</c:v>
                </c:pt>
                <c:pt idx="308">
                  <c:v>6</c:v>
                </c:pt>
                <c:pt idx="309">
                  <c:v>6</c:v>
                </c:pt>
                <c:pt idx="310">
                  <c:v>6</c:v>
                </c:pt>
                <c:pt idx="311">
                  <c:v>6</c:v>
                </c:pt>
                <c:pt idx="312">
                  <c:v>6</c:v>
                </c:pt>
                <c:pt idx="313">
                  <c:v>6</c:v>
                </c:pt>
                <c:pt idx="314">
                  <c:v>6</c:v>
                </c:pt>
                <c:pt idx="315">
                  <c:v>6</c:v>
                </c:pt>
                <c:pt idx="316">
                  <c:v>6</c:v>
                </c:pt>
                <c:pt idx="317">
                  <c:v>6</c:v>
                </c:pt>
                <c:pt idx="318">
                  <c:v>6</c:v>
                </c:pt>
                <c:pt idx="319">
                  <c:v>6</c:v>
                </c:pt>
                <c:pt idx="320">
                  <c:v>6</c:v>
                </c:pt>
                <c:pt idx="321">
                  <c:v>6</c:v>
                </c:pt>
                <c:pt idx="322">
                  <c:v>6</c:v>
                </c:pt>
                <c:pt idx="323">
                  <c:v>6</c:v>
                </c:pt>
                <c:pt idx="324">
                  <c:v>6</c:v>
                </c:pt>
                <c:pt idx="325">
                  <c:v>6</c:v>
                </c:pt>
                <c:pt idx="326">
                  <c:v>6</c:v>
                </c:pt>
                <c:pt idx="327">
                  <c:v>6</c:v>
                </c:pt>
                <c:pt idx="328">
                  <c:v>6</c:v>
                </c:pt>
                <c:pt idx="329">
                  <c:v>6</c:v>
                </c:pt>
                <c:pt idx="330">
                  <c:v>6</c:v>
                </c:pt>
                <c:pt idx="331">
                  <c:v>6</c:v>
                </c:pt>
                <c:pt idx="332">
                  <c:v>6</c:v>
                </c:pt>
                <c:pt idx="333">
                  <c:v>6</c:v>
                </c:pt>
                <c:pt idx="334">
                  <c:v>6</c:v>
                </c:pt>
                <c:pt idx="335">
                  <c:v>6</c:v>
                </c:pt>
                <c:pt idx="336">
                  <c:v>6</c:v>
                </c:pt>
                <c:pt idx="337">
                  <c:v>6</c:v>
                </c:pt>
                <c:pt idx="338">
                  <c:v>6</c:v>
                </c:pt>
                <c:pt idx="339">
                  <c:v>6</c:v>
                </c:pt>
                <c:pt idx="340">
                  <c:v>6</c:v>
                </c:pt>
                <c:pt idx="341">
                  <c:v>6</c:v>
                </c:pt>
                <c:pt idx="342">
                  <c:v>6</c:v>
                </c:pt>
                <c:pt idx="343">
                  <c:v>6</c:v>
                </c:pt>
                <c:pt idx="344">
                  <c:v>6</c:v>
                </c:pt>
                <c:pt idx="345">
                  <c:v>6</c:v>
                </c:pt>
                <c:pt idx="346">
                  <c:v>6</c:v>
                </c:pt>
                <c:pt idx="347">
                  <c:v>6</c:v>
                </c:pt>
                <c:pt idx="348">
                  <c:v>6</c:v>
                </c:pt>
                <c:pt idx="349">
                  <c:v>6</c:v>
                </c:pt>
                <c:pt idx="350">
                  <c:v>6</c:v>
                </c:pt>
                <c:pt idx="351">
                  <c:v>6</c:v>
                </c:pt>
                <c:pt idx="352">
                  <c:v>6</c:v>
                </c:pt>
                <c:pt idx="353">
                  <c:v>6</c:v>
                </c:pt>
                <c:pt idx="354">
                  <c:v>6</c:v>
                </c:pt>
                <c:pt idx="355">
                  <c:v>6</c:v>
                </c:pt>
                <c:pt idx="356">
                  <c:v>6</c:v>
                </c:pt>
                <c:pt idx="357">
                  <c:v>6</c:v>
                </c:pt>
                <c:pt idx="358">
                  <c:v>6</c:v>
                </c:pt>
                <c:pt idx="359">
                  <c:v>6</c:v>
                </c:pt>
                <c:pt idx="360">
                  <c:v>6</c:v>
                </c:pt>
                <c:pt idx="361">
                  <c:v>6</c:v>
                </c:pt>
                <c:pt idx="362">
                  <c:v>6</c:v>
                </c:pt>
                <c:pt idx="363">
                  <c:v>6</c:v>
                </c:pt>
                <c:pt idx="364">
                  <c:v>6</c:v>
                </c:pt>
                <c:pt idx="365">
                  <c:v>6</c:v>
                </c:pt>
                <c:pt idx="366">
                  <c:v>6</c:v>
                </c:pt>
                <c:pt idx="367">
                  <c:v>6</c:v>
                </c:pt>
                <c:pt idx="368">
                  <c:v>6</c:v>
                </c:pt>
                <c:pt idx="369">
                  <c:v>6</c:v>
                </c:pt>
                <c:pt idx="370">
                  <c:v>6</c:v>
                </c:pt>
                <c:pt idx="371">
                  <c:v>6</c:v>
                </c:pt>
                <c:pt idx="372">
                  <c:v>6</c:v>
                </c:pt>
                <c:pt idx="373">
                  <c:v>6</c:v>
                </c:pt>
                <c:pt idx="374">
                  <c:v>6</c:v>
                </c:pt>
                <c:pt idx="375">
                  <c:v>6</c:v>
                </c:pt>
                <c:pt idx="376">
                  <c:v>6</c:v>
                </c:pt>
                <c:pt idx="377">
                  <c:v>6</c:v>
                </c:pt>
                <c:pt idx="378">
                  <c:v>6</c:v>
                </c:pt>
                <c:pt idx="379">
                  <c:v>6</c:v>
                </c:pt>
                <c:pt idx="380">
                  <c:v>6</c:v>
                </c:pt>
                <c:pt idx="381">
                  <c:v>6</c:v>
                </c:pt>
                <c:pt idx="382">
                  <c:v>6</c:v>
                </c:pt>
                <c:pt idx="383">
                  <c:v>6</c:v>
                </c:pt>
                <c:pt idx="384">
                  <c:v>6</c:v>
                </c:pt>
                <c:pt idx="385">
                  <c:v>6</c:v>
                </c:pt>
                <c:pt idx="386">
                  <c:v>6</c:v>
                </c:pt>
                <c:pt idx="387">
                  <c:v>6</c:v>
                </c:pt>
                <c:pt idx="388">
                  <c:v>6</c:v>
                </c:pt>
                <c:pt idx="389">
                  <c:v>6</c:v>
                </c:pt>
                <c:pt idx="390">
                  <c:v>6</c:v>
                </c:pt>
                <c:pt idx="391">
                  <c:v>6</c:v>
                </c:pt>
                <c:pt idx="392">
                  <c:v>6</c:v>
                </c:pt>
                <c:pt idx="393">
                  <c:v>6</c:v>
                </c:pt>
                <c:pt idx="394">
                  <c:v>6</c:v>
                </c:pt>
                <c:pt idx="395">
                  <c:v>6</c:v>
                </c:pt>
                <c:pt idx="396">
                  <c:v>6</c:v>
                </c:pt>
                <c:pt idx="397">
                  <c:v>6</c:v>
                </c:pt>
                <c:pt idx="398">
                  <c:v>6</c:v>
                </c:pt>
                <c:pt idx="399">
                  <c:v>6</c:v>
                </c:pt>
                <c:pt idx="400">
                  <c:v>6</c:v>
                </c:pt>
                <c:pt idx="401">
                  <c:v>6</c:v>
                </c:pt>
                <c:pt idx="402">
                  <c:v>6</c:v>
                </c:pt>
                <c:pt idx="403">
                  <c:v>6</c:v>
                </c:pt>
                <c:pt idx="404">
                  <c:v>6</c:v>
                </c:pt>
                <c:pt idx="405">
                  <c:v>6</c:v>
                </c:pt>
                <c:pt idx="406">
                  <c:v>6</c:v>
                </c:pt>
                <c:pt idx="407">
                  <c:v>6</c:v>
                </c:pt>
                <c:pt idx="408">
                  <c:v>6</c:v>
                </c:pt>
                <c:pt idx="409">
                  <c:v>6</c:v>
                </c:pt>
                <c:pt idx="410">
                  <c:v>6</c:v>
                </c:pt>
                <c:pt idx="411">
                  <c:v>6</c:v>
                </c:pt>
                <c:pt idx="412">
                  <c:v>6</c:v>
                </c:pt>
                <c:pt idx="413">
                  <c:v>6</c:v>
                </c:pt>
                <c:pt idx="414">
                  <c:v>6</c:v>
                </c:pt>
                <c:pt idx="415">
                  <c:v>6</c:v>
                </c:pt>
                <c:pt idx="416">
                  <c:v>6</c:v>
                </c:pt>
                <c:pt idx="417">
                  <c:v>6</c:v>
                </c:pt>
                <c:pt idx="418">
                  <c:v>6</c:v>
                </c:pt>
                <c:pt idx="419">
                  <c:v>6</c:v>
                </c:pt>
                <c:pt idx="420">
                  <c:v>6</c:v>
                </c:pt>
                <c:pt idx="421">
                  <c:v>6</c:v>
                </c:pt>
                <c:pt idx="422">
                  <c:v>6</c:v>
                </c:pt>
                <c:pt idx="423">
                  <c:v>6</c:v>
                </c:pt>
                <c:pt idx="424">
                  <c:v>6</c:v>
                </c:pt>
                <c:pt idx="425">
                  <c:v>6</c:v>
                </c:pt>
                <c:pt idx="426">
                  <c:v>6</c:v>
                </c:pt>
                <c:pt idx="427">
                  <c:v>6</c:v>
                </c:pt>
                <c:pt idx="428">
                  <c:v>6</c:v>
                </c:pt>
                <c:pt idx="429">
                  <c:v>6</c:v>
                </c:pt>
                <c:pt idx="430">
                  <c:v>6</c:v>
                </c:pt>
                <c:pt idx="431">
                  <c:v>6</c:v>
                </c:pt>
                <c:pt idx="432">
                  <c:v>6</c:v>
                </c:pt>
                <c:pt idx="433">
                  <c:v>6</c:v>
                </c:pt>
                <c:pt idx="434">
                  <c:v>6</c:v>
                </c:pt>
                <c:pt idx="435">
                  <c:v>6</c:v>
                </c:pt>
                <c:pt idx="436">
                  <c:v>6</c:v>
                </c:pt>
                <c:pt idx="437">
                  <c:v>6</c:v>
                </c:pt>
                <c:pt idx="438">
                  <c:v>6</c:v>
                </c:pt>
                <c:pt idx="439">
                  <c:v>6</c:v>
                </c:pt>
                <c:pt idx="440">
                  <c:v>6</c:v>
                </c:pt>
                <c:pt idx="441">
                  <c:v>6</c:v>
                </c:pt>
                <c:pt idx="442">
                  <c:v>6</c:v>
                </c:pt>
                <c:pt idx="443">
                  <c:v>6</c:v>
                </c:pt>
                <c:pt idx="444">
                  <c:v>6</c:v>
                </c:pt>
                <c:pt idx="445">
                  <c:v>6</c:v>
                </c:pt>
                <c:pt idx="446">
                  <c:v>6</c:v>
                </c:pt>
                <c:pt idx="447">
                  <c:v>6</c:v>
                </c:pt>
                <c:pt idx="448">
                  <c:v>6</c:v>
                </c:pt>
                <c:pt idx="449">
                  <c:v>6</c:v>
                </c:pt>
                <c:pt idx="450">
                  <c:v>6</c:v>
                </c:pt>
                <c:pt idx="451">
                  <c:v>6</c:v>
                </c:pt>
                <c:pt idx="452">
                  <c:v>6</c:v>
                </c:pt>
                <c:pt idx="453">
                  <c:v>6</c:v>
                </c:pt>
                <c:pt idx="454">
                  <c:v>6</c:v>
                </c:pt>
                <c:pt idx="455">
                  <c:v>6</c:v>
                </c:pt>
                <c:pt idx="456">
                  <c:v>6</c:v>
                </c:pt>
                <c:pt idx="457">
                  <c:v>6</c:v>
                </c:pt>
                <c:pt idx="458">
                  <c:v>6</c:v>
                </c:pt>
                <c:pt idx="459">
                  <c:v>6</c:v>
                </c:pt>
                <c:pt idx="460">
                  <c:v>6</c:v>
                </c:pt>
                <c:pt idx="461">
                  <c:v>6</c:v>
                </c:pt>
                <c:pt idx="462">
                  <c:v>6</c:v>
                </c:pt>
                <c:pt idx="463">
                  <c:v>6</c:v>
                </c:pt>
                <c:pt idx="464">
                  <c:v>6</c:v>
                </c:pt>
                <c:pt idx="465">
                  <c:v>6</c:v>
                </c:pt>
                <c:pt idx="466">
                  <c:v>6</c:v>
                </c:pt>
                <c:pt idx="467">
                  <c:v>6</c:v>
                </c:pt>
                <c:pt idx="468">
                  <c:v>6</c:v>
                </c:pt>
                <c:pt idx="469">
                  <c:v>6</c:v>
                </c:pt>
                <c:pt idx="470">
                  <c:v>6</c:v>
                </c:pt>
                <c:pt idx="471">
                  <c:v>6</c:v>
                </c:pt>
                <c:pt idx="472">
                  <c:v>6</c:v>
                </c:pt>
                <c:pt idx="473">
                  <c:v>6</c:v>
                </c:pt>
                <c:pt idx="474">
                  <c:v>6</c:v>
                </c:pt>
                <c:pt idx="475">
                  <c:v>6</c:v>
                </c:pt>
                <c:pt idx="476">
                  <c:v>6</c:v>
                </c:pt>
                <c:pt idx="477">
                  <c:v>6</c:v>
                </c:pt>
                <c:pt idx="478">
                  <c:v>6</c:v>
                </c:pt>
                <c:pt idx="479">
                  <c:v>6</c:v>
                </c:pt>
                <c:pt idx="480">
                  <c:v>6</c:v>
                </c:pt>
                <c:pt idx="481">
                  <c:v>6</c:v>
                </c:pt>
                <c:pt idx="482">
                  <c:v>6</c:v>
                </c:pt>
                <c:pt idx="483">
                  <c:v>6</c:v>
                </c:pt>
                <c:pt idx="484">
                  <c:v>6</c:v>
                </c:pt>
                <c:pt idx="485">
                  <c:v>6</c:v>
                </c:pt>
                <c:pt idx="486">
                  <c:v>6</c:v>
                </c:pt>
                <c:pt idx="487">
                  <c:v>6</c:v>
                </c:pt>
                <c:pt idx="488">
                  <c:v>6</c:v>
                </c:pt>
                <c:pt idx="489">
                  <c:v>6</c:v>
                </c:pt>
                <c:pt idx="490">
                  <c:v>6</c:v>
                </c:pt>
                <c:pt idx="491">
                  <c:v>6</c:v>
                </c:pt>
                <c:pt idx="492">
                  <c:v>6</c:v>
                </c:pt>
                <c:pt idx="493">
                  <c:v>6</c:v>
                </c:pt>
                <c:pt idx="494">
                  <c:v>6</c:v>
                </c:pt>
                <c:pt idx="495">
                  <c:v>6</c:v>
                </c:pt>
                <c:pt idx="496">
                  <c:v>6</c:v>
                </c:pt>
                <c:pt idx="497">
                  <c:v>6</c:v>
                </c:pt>
                <c:pt idx="498">
                  <c:v>6</c:v>
                </c:pt>
                <c:pt idx="499">
                  <c:v>6</c:v>
                </c:pt>
                <c:pt idx="500">
                  <c:v>6</c:v>
                </c:pt>
                <c:pt idx="501">
                  <c:v>6</c:v>
                </c:pt>
                <c:pt idx="502">
                  <c:v>6</c:v>
                </c:pt>
                <c:pt idx="503">
                  <c:v>6</c:v>
                </c:pt>
                <c:pt idx="504">
                  <c:v>6</c:v>
                </c:pt>
                <c:pt idx="505">
                  <c:v>6</c:v>
                </c:pt>
                <c:pt idx="506">
                  <c:v>6</c:v>
                </c:pt>
                <c:pt idx="507">
                  <c:v>6</c:v>
                </c:pt>
                <c:pt idx="508">
                  <c:v>6</c:v>
                </c:pt>
                <c:pt idx="509">
                  <c:v>6</c:v>
                </c:pt>
                <c:pt idx="510">
                  <c:v>6</c:v>
                </c:pt>
                <c:pt idx="511">
                  <c:v>6</c:v>
                </c:pt>
                <c:pt idx="512">
                  <c:v>6</c:v>
                </c:pt>
                <c:pt idx="513">
                  <c:v>6</c:v>
                </c:pt>
                <c:pt idx="514">
                  <c:v>6</c:v>
                </c:pt>
                <c:pt idx="515">
                  <c:v>6</c:v>
                </c:pt>
                <c:pt idx="516">
                  <c:v>6</c:v>
                </c:pt>
                <c:pt idx="517">
                  <c:v>6</c:v>
                </c:pt>
                <c:pt idx="518">
                  <c:v>6</c:v>
                </c:pt>
                <c:pt idx="519">
                  <c:v>6</c:v>
                </c:pt>
                <c:pt idx="520">
                  <c:v>6</c:v>
                </c:pt>
                <c:pt idx="521">
                  <c:v>6</c:v>
                </c:pt>
                <c:pt idx="522">
                  <c:v>6</c:v>
                </c:pt>
                <c:pt idx="523">
                  <c:v>6</c:v>
                </c:pt>
                <c:pt idx="524">
                  <c:v>6</c:v>
                </c:pt>
                <c:pt idx="525">
                  <c:v>6</c:v>
                </c:pt>
                <c:pt idx="526">
                  <c:v>6</c:v>
                </c:pt>
                <c:pt idx="527">
                  <c:v>6</c:v>
                </c:pt>
                <c:pt idx="528">
                  <c:v>6</c:v>
                </c:pt>
                <c:pt idx="529">
                  <c:v>6</c:v>
                </c:pt>
                <c:pt idx="530">
                  <c:v>6</c:v>
                </c:pt>
                <c:pt idx="531">
                  <c:v>6</c:v>
                </c:pt>
                <c:pt idx="532">
                  <c:v>6</c:v>
                </c:pt>
                <c:pt idx="533">
                  <c:v>6</c:v>
                </c:pt>
                <c:pt idx="534">
                  <c:v>6</c:v>
                </c:pt>
                <c:pt idx="535">
                  <c:v>6</c:v>
                </c:pt>
                <c:pt idx="536">
                  <c:v>6</c:v>
                </c:pt>
                <c:pt idx="537">
                  <c:v>6</c:v>
                </c:pt>
                <c:pt idx="538">
                  <c:v>6</c:v>
                </c:pt>
                <c:pt idx="539">
                  <c:v>6</c:v>
                </c:pt>
                <c:pt idx="540">
                  <c:v>6</c:v>
                </c:pt>
                <c:pt idx="541">
                  <c:v>6</c:v>
                </c:pt>
                <c:pt idx="542">
                  <c:v>6</c:v>
                </c:pt>
                <c:pt idx="543">
                  <c:v>6</c:v>
                </c:pt>
                <c:pt idx="544">
                  <c:v>6</c:v>
                </c:pt>
                <c:pt idx="545">
                  <c:v>6</c:v>
                </c:pt>
                <c:pt idx="546">
                  <c:v>6</c:v>
                </c:pt>
                <c:pt idx="547">
                  <c:v>6</c:v>
                </c:pt>
                <c:pt idx="548">
                  <c:v>6</c:v>
                </c:pt>
                <c:pt idx="549">
                  <c:v>6</c:v>
                </c:pt>
                <c:pt idx="550">
                  <c:v>6</c:v>
                </c:pt>
                <c:pt idx="551">
                  <c:v>6</c:v>
                </c:pt>
                <c:pt idx="552">
                  <c:v>6</c:v>
                </c:pt>
                <c:pt idx="553">
                  <c:v>6</c:v>
                </c:pt>
                <c:pt idx="554">
                  <c:v>6</c:v>
                </c:pt>
                <c:pt idx="555">
                  <c:v>6</c:v>
                </c:pt>
                <c:pt idx="556">
                  <c:v>6</c:v>
                </c:pt>
                <c:pt idx="557">
                  <c:v>6</c:v>
                </c:pt>
                <c:pt idx="558">
                  <c:v>6</c:v>
                </c:pt>
                <c:pt idx="559">
                  <c:v>6</c:v>
                </c:pt>
                <c:pt idx="560">
                  <c:v>6</c:v>
                </c:pt>
                <c:pt idx="561">
                  <c:v>6</c:v>
                </c:pt>
                <c:pt idx="562">
                  <c:v>6</c:v>
                </c:pt>
                <c:pt idx="563">
                  <c:v>6</c:v>
                </c:pt>
                <c:pt idx="564">
                  <c:v>6</c:v>
                </c:pt>
                <c:pt idx="565">
                  <c:v>6</c:v>
                </c:pt>
                <c:pt idx="566">
                  <c:v>6</c:v>
                </c:pt>
                <c:pt idx="567">
                  <c:v>6</c:v>
                </c:pt>
                <c:pt idx="568">
                  <c:v>6</c:v>
                </c:pt>
                <c:pt idx="569">
                  <c:v>6</c:v>
                </c:pt>
                <c:pt idx="570">
                  <c:v>6</c:v>
                </c:pt>
                <c:pt idx="571">
                  <c:v>6</c:v>
                </c:pt>
                <c:pt idx="572">
                  <c:v>6</c:v>
                </c:pt>
                <c:pt idx="573">
                  <c:v>6</c:v>
                </c:pt>
                <c:pt idx="574">
                  <c:v>6</c:v>
                </c:pt>
                <c:pt idx="575">
                  <c:v>6</c:v>
                </c:pt>
                <c:pt idx="576">
                  <c:v>6</c:v>
                </c:pt>
                <c:pt idx="577">
                  <c:v>6</c:v>
                </c:pt>
                <c:pt idx="578">
                  <c:v>6</c:v>
                </c:pt>
                <c:pt idx="579">
                  <c:v>6</c:v>
                </c:pt>
                <c:pt idx="580">
                  <c:v>6</c:v>
                </c:pt>
                <c:pt idx="581">
                  <c:v>6</c:v>
                </c:pt>
                <c:pt idx="582">
                  <c:v>6</c:v>
                </c:pt>
                <c:pt idx="583">
                  <c:v>6</c:v>
                </c:pt>
                <c:pt idx="584">
                  <c:v>6</c:v>
                </c:pt>
                <c:pt idx="585">
                  <c:v>6</c:v>
                </c:pt>
                <c:pt idx="586">
                  <c:v>6</c:v>
                </c:pt>
                <c:pt idx="587">
                  <c:v>6</c:v>
                </c:pt>
                <c:pt idx="588">
                  <c:v>6</c:v>
                </c:pt>
                <c:pt idx="589">
                  <c:v>6</c:v>
                </c:pt>
                <c:pt idx="590">
                  <c:v>6</c:v>
                </c:pt>
                <c:pt idx="591">
                  <c:v>6</c:v>
                </c:pt>
                <c:pt idx="592">
                  <c:v>6</c:v>
                </c:pt>
                <c:pt idx="593">
                  <c:v>6</c:v>
                </c:pt>
                <c:pt idx="594">
                  <c:v>6</c:v>
                </c:pt>
                <c:pt idx="595">
                  <c:v>6</c:v>
                </c:pt>
                <c:pt idx="596">
                  <c:v>6</c:v>
                </c:pt>
                <c:pt idx="597">
                  <c:v>6</c:v>
                </c:pt>
                <c:pt idx="598">
                  <c:v>6</c:v>
                </c:pt>
                <c:pt idx="599">
                  <c:v>6</c:v>
                </c:pt>
                <c:pt idx="600">
                  <c:v>12</c:v>
                </c:pt>
                <c:pt idx="601">
                  <c:v>12</c:v>
                </c:pt>
                <c:pt idx="602">
                  <c:v>12</c:v>
                </c:pt>
                <c:pt idx="603">
                  <c:v>12</c:v>
                </c:pt>
                <c:pt idx="604">
                  <c:v>12</c:v>
                </c:pt>
                <c:pt idx="605">
                  <c:v>12</c:v>
                </c:pt>
                <c:pt idx="606">
                  <c:v>12</c:v>
                </c:pt>
                <c:pt idx="607">
                  <c:v>12</c:v>
                </c:pt>
                <c:pt idx="608">
                  <c:v>12</c:v>
                </c:pt>
                <c:pt idx="609">
                  <c:v>12</c:v>
                </c:pt>
                <c:pt idx="610">
                  <c:v>12</c:v>
                </c:pt>
                <c:pt idx="611">
                  <c:v>12</c:v>
                </c:pt>
                <c:pt idx="612">
                  <c:v>12</c:v>
                </c:pt>
                <c:pt idx="613">
                  <c:v>12</c:v>
                </c:pt>
                <c:pt idx="614">
                  <c:v>12</c:v>
                </c:pt>
                <c:pt idx="615">
                  <c:v>12</c:v>
                </c:pt>
                <c:pt idx="616">
                  <c:v>12</c:v>
                </c:pt>
                <c:pt idx="617">
                  <c:v>12</c:v>
                </c:pt>
                <c:pt idx="618">
                  <c:v>12</c:v>
                </c:pt>
                <c:pt idx="619">
                  <c:v>12</c:v>
                </c:pt>
                <c:pt idx="620">
                  <c:v>12</c:v>
                </c:pt>
                <c:pt idx="621">
                  <c:v>12</c:v>
                </c:pt>
                <c:pt idx="622">
                  <c:v>12</c:v>
                </c:pt>
                <c:pt idx="623">
                  <c:v>12</c:v>
                </c:pt>
                <c:pt idx="624">
                  <c:v>12</c:v>
                </c:pt>
                <c:pt idx="625">
                  <c:v>12</c:v>
                </c:pt>
                <c:pt idx="626">
                  <c:v>12</c:v>
                </c:pt>
                <c:pt idx="627">
                  <c:v>12</c:v>
                </c:pt>
                <c:pt idx="628">
                  <c:v>12</c:v>
                </c:pt>
                <c:pt idx="629">
                  <c:v>12</c:v>
                </c:pt>
                <c:pt idx="630">
                  <c:v>12</c:v>
                </c:pt>
                <c:pt idx="631">
                  <c:v>12</c:v>
                </c:pt>
                <c:pt idx="632">
                  <c:v>12</c:v>
                </c:pt>
                <c:pt idx="633">
                  <c:v>12</c:v>
                </c:pt>
                <c:pt idx="634">
                  <c:v>12</c:v>
                </c:pt>
                <c:pt idx="635">
                  <c:v>12</c:v>
                </c:pt>
                <c:pt idx="636">
                  <c:v>12</c:v>
                </c:pt>
                <c:pt idx="637">
                  <c:v>12</c:v>
                </c:pt>
                <c:pt idx="638">
                  <c:v>12</c:v>
                </c:pt>
                <c:pt idx="639">
                  <c:v>12</c:v>
                </c:pt>
                <c:pt idx="640">
                  <c:v>12</c:v>
                </c:pt>
                <c:pt idx="641">
                  <c:v>12</c:v>
                </c:pt>
                <c:pt idx="642">
                  <c:v>12</c:v>
                </c:pt>
                <c:pt idx="643">
                  <c:v>12</c:v>
                </c:pt>
                <c:pt idx="644">
                  <c:v>12</c:v>
                </c:pt>
                <c:pt idx="645">
                  <c:v>12</c:v>
                </c:pt>
                <c:pt idx="646">
                  <c:v>12</c:v>
                </c:pt>
                <c:pt idx="647">
                  <c:v>12</c:v>
                </c:pt>
                <c:pt idx="648">
                  <c:v>12</c:v>
                </c:pt>
                <c:pt idx="649">
                  <c:v>12</c:v>
                </c:pt>
                <c:pt idx="650">
                  <c:v>12</c:v>
                </c:pt>
                <c:pt idx="651">
                  <c:v>12</c:v>
                </c:pt>
                <c:pt idx="652">
                  <c:v>12</c:v>
                </c:pt>
                <c:pt idx="653">
                  <c:v>12</c:v>
                </c:pt>
                <c:pt idx="654">
                  <c:v>12</c:v>
                </c:pt>
                <c:pt idx="655">
                  <c:v>12</c:v>
                </c:pt>
                <c:pt idx="656">
                  <c:v>12</c:v>
                </c:pt>
                <c:pt idx="657">
                  <c:v>12</c:v>
                </c:pt>
                <c:pt idx="658">
                  <c:v>12</c:v>
                </c:pt>
                <c:pt idx="659">
                  <c:v>12</c:v>
                </c:pt>
                <c:pt idx="660">
                  <c:v>12</c:v>
                </c:pt>
                <c:pt idx="661">
                  <c:v>12</c:v>
                </c:pt>
                <c:pt idx="662">
                  <c:v>12</c:v>
                </c:pt>
                <c:pt idx="663">
                  <c:v>12</c:v>
                </c:pt>
                <c:pt idx="664">
                  <c:v>12</c:v>
                </c:pt>
                <c:pt idx="665">
                  <c:v>12</c:v>
                </c:pt>
                <c:pt idx="666">
                  <c:v>12</c:v>
                </c:pt>
                <c:pt idx="667">
                  <c:v>12</c:v>
                </c:pt>
                <c:pt idx="668">
                  <c:v>12</c:v>
                </c:pt>
                <c:pt idx="669">
                  <c:v>12</c:v>
                </c:pt>
                <c:pt idx="670">
                  <c:v>12</c:v>
                </c:pt>
                <c:pt idx="671">
                  <c:v>12</c:v>
                </c:pt>
                <c:pt idx="672">
                  <c:v>12</c:v>
                </c:pt>
                <c:pt idx="673">
                  <c:v>12</c:v>
                </c:pt>
                <c:pt idx="674">
                  <c:v>12</c:v>
                </c:pt>
                <c:pt idx="675">
                  <c:v>12</c:v>
                </c:pt>
                <c:pt idx="676">
                  <c:v>12</c:v>
                </c:pt>
                <c:pt idx="677">
                  <c:v>12</c:v>
                </c:pt>
                <c:pt idx="678">
                  <c:v>12</c:v>
                </c:pt>
                <c:pt idx="679">
                  <c:v>12</c:v>
                </c:pt>
                <c:pt idx="680">
                  <c:v>12</c:v>
                </c:pt>
                <c:pt idx="681">
                  <c:v>12</c:v>
                </c:pt>
                <c:pt idx="682">
                  <c:v>12</c:v>
                </c:pt>
                <c:pt idx="683">
                  <c:v>12</c:v>
                </c:pt>
                <c:pt idx="684">
                  <c:v>12</c:v>
                </c:pt>
                <c:pt idx="685">
                  <c:v>12</c:v>
                </c:pt>
                <c:pt idx="686">
                  <c:v>12</c:v>
                </c:pt>
                <c:pt idx="687">
                  <c:v>12</c:v>
                </c:pt>
                <c:pt idx="688">
                  <c:v>12</c:v>
                </c:pt>
                <c:pt idx="689">
                  <c:v>12</c:v>
                </c:pt>
                <c:pt idx="690">
                  <c:v>12</c:v>
                </c:pt>
                <c:pt idx="691">
                  <c:v>12</c:v>
                </c:pt>
                <c:pt idx="692">
                  <c:v>12</c:v>
                </c:pt>
                <c:pt idx="693">
                  <c:v>12</c:v>
                </c:pt>
                <c:pt idx="694">
                  <c:v>12</c:v>
                </c:pt>
                <c:pt idx="695">
                  <c:v>12</c:v>
                </c:pt>
                <c:pt idx="696">
                  <c:v>12</c:v>
                </c:pt>
                <c:pt idx="697">
                  <c:v>12</c:v>
                </c:pt>
                <c:pt idx="698">
                  <c:v>12</c:v>
                </c:pt>
                <c:pt idx="699">
                  <c:v>12</c:v>
                </c:pt>
                <c:pt idx="700">
                  <c:v>12</c:v>
                </c:pt>
                <c:pt idx="701">
                  <c:v>12</c:v>
                </c:pt>
                <c:pt idx="702">
                  <c:v>12</c:v>
                </c:pt>
                <c:pt idx="703">
                  <c:v>12</c:v>
                </c:pt>
                <c:pt idx="704">
                  <c:v>12</c:v>
                </c:pt>
                <c:pt idx="705">
                  <c:v>12</c:v>
                </c:pt>
                <c:pt idx="706">
                  <c:v>12</c:v>
                </c:pt>
                <c:pt idx="707">
                  <c:v>12</c:v>
                </c:pt>
                <c:pt idx="708">
                  <c:v>12</c:v>
                </c:pt>
                <c:pt idx="709">
                  <c:v>12</c:v>
                </c:pt>
                <c:pt idx="710">
                  <c:v>12</c:v>
                </c:pt>
                <c:pt idx="711">
                  <c:v>12</c:v>
                </c:pt>
                <c:pt idx="712">
                  <c:v>12</c:v>
                </c:pt>
                <c:pt idx="713">
                  <c:v>12</c:v>
                </c:pt>
                <c:pt idx="714">
                  <c:v>12</c:v>
                </c:pt>
                <c:pt idx="715">
                  <c:v>12</c:v>
                </c:pt>
                <c:pt idx="716">
                  <c:v>12</c:v>
                </c:pt>
                <c:pt idx="717">
                  <c:v>12</c:v>
                </c:pt>
                <c:pt idx="718">
                  <c:v>12</c:v>
                </c:pt>
                <c:pt idx="719">
                  <c:v>12</c:v>
                </c:pt>
                <c:pt idx="720">
                  <c:v>12</c:v>
                </c:pt>
                <c:pt idx="721">
                  <c:v>12</c:v>
                </c:pt>
                <c:pt idx="722">
                  <c:v>12</c:v>
                </c:pt>
                <c:pt idx="723">
                  <c:v>12</c:v>
                </c:pt>
                <c:pt idx="724">
                  <c:v>12</c:v>
                </c:pt>
                <c:pt idx="725">
                  <c:v>12</c:v>
                </c:pt>
                <c:pt idx="726">
                  <c:v>12</c:v>
                </c:pt>
                <c:pt idx="727">
                  <c:v>12</c:v>
                </c:pt>
                <c:pt idx="728">
                  <c:v>12</c:v>
                </c:pt>
                <c:pt idx="729">
                  <c:v>12</c:v>
                </c:pt>
                <c:pt idx="730">
                  <c:v>12</c:v>
                </c:pt>
                <c:pt idx="731">
                  <c:v>12</c:v>
                </c:pt>
                <c:pt idx="732">
                  <c:v>12</c:v>
                </c:pt>
                <c:pt idx="733">
                  <c:v>12</c:v>
                </c:pt>
                <c:pt idx="734">
                  <c:v>12</c:v>
                </c:pt>
                <c:pt idx="735">
                  <c:v>12</c:v>
                </c:pt>
                <c:pt idx="736">
                  <c:v>12</c:v>
                </c:pt>
                <c:pt idx="737">
                  <c:v>12</c:v>
                </c:pt>
                <c:pt idx="738">
                  <c:v>12</c:v>
                </c:pt>
                <c:pt idx="739">
                  <c:v>12</c:v>
                </c:pt>
                <c:pt idx="740">
                  <c:v>12</c:v>
                </c:pt>
                <c:pt idx="741">
                  <c:v>12</c:v>
                </c:pt>
                <c:pt idx="742">
                  <c:v>12</c:v>
                </c:pt>
                <c:pt idx="743">
                  <c:v>12</c:v>
                </c:pt>
                <c:pt idx="744">
                  <c:v>12</c:v>
                </c:pt>
                <c:pt idx="745">
                  <c:v>12</c:v>
                </c:pt>
                <c:pt idx="746">
                  <c:v>12</c:v>
                </c:pt>
                <c:pt idx="747">
                  <c:v>12</c:v>
                </c:pt>
                <c:pt idx="748">
                  <c:v>12</c:v>
                </c:pt>
                <c:pt idx="749">
                  <c:v>12</c:v>
                </c:pt>
                <c:pt idx="750">
                  <c:v>12</c:v>
                </c:pt>
                <c:pt idx="751">
                  <c:v>12</c:v>
                </c:pt>
                <c:pt idx="752">
                  <c:v>12</c:v>
                </c:pt>
                <c:pt idx="753">
                  <c:v>12</c:v>
                </c:pt>
                <c:pt idx="754">
                  <c:v>12</c:v>
                </c:pt>
                <c:pt idx="755">
                  <c:v>12</c:v>
                </c:pt>
                <c:pt idx="756">
                  <c:v>12</c:v>
                </c:pt>
                <c:pt idx="757">
                  <c:v>12</c:v>
                </c:pt>
                <c:pt idx="758">
                  <c:v>12</c:v>
                </c:pt>
                <c:pt idx="759">
                  <c:v>12</c:v>
                </c:pt>
                <c:pt idx="760">
                  <c:v>12</c:v>
                </c:pt>
                <c:pt idx="761">
                  <c:v>12</c:v>
                </c:pt>
                <c:pt idx="762">
                  <c:v>12</c:v>
                </c:pt>
                <c:pt idx="763">
                  <c:v>12</c:v>
                </c:pt>
                <c:pt idx="764">
                  <c:v>12</c:v>
                </c:pt>
                <c:pt idx="765">
                  <c:v>12</c:v>
                </c:pt>
                <c:pt idx="766">
                  <c:v>12</c:v>
                </c:pt>
                <c:pt idx="767">
                  <c:v>12</c:v>
                </c:pt>
                <c:pt idx="768">
                  <c:v>12</c:v>
                </c:pt>
                <c:pt idx="769">
                  <c:v>12</c:v>
                </c:pt>
                <c:pt idx="770">
                  <c:v>12</c:v>
                </c:pt>
                <c:pt idx="771">
                  <c:v>12</c:v>
                </c:pt>
                <c:pt idx="772">
                  <c:v>12</c:v>
                </c:pt>
                <c:pt idx="773">
                  <c:v>12</c:v>
                </c:pt>
                <c:pt idx="774">
                  <c:v>12</c:v>
                </c:pt>
                <c:pt idx="775">
                  <c:v>12</c:v>
                </c:pt>
                <c:pt idx="776">
                  <c:v>12</c:v>
                </c:pt>
                <c:pt idx="777">
                  <c:v>12</c:v>
                </c:pt>
                <c:pt idx="778">
                  <c:v>12</c:v>
                </c:pt>
                <c:pt idx="779">
                  <c:v>12</c:v>
                </c:pt>
                <c:pt idx="780">
                  <c:v>12</c:v>
                </c:pt>
                <c:pt idx="781">
                  <c:v>12</c:v>
                </c:pt>
                <c:pt idx="782">
                  <c:v>12</c:v>
                </c:pt>
                <c:pt idx="783">
                  <c:v>12</c:v>
                </c:pt>
                <c:pt idx="784">
                  <c:v>12</c:v>
                </c:pt>
                <c:pt idx="785">
                  <c:v>12</c:v>
                </c:pt>
                <c:pt idx="786">
                  <c:v>12</c:v>
                </c:pt>
                <c:pt idx="787">
                  <c:v>12</c:v>
                </c:pt>
                <c:pt idx="788">
                  <c:v>12</c:v>
                </c:pt>
                <c:pt idx="789">
                  <c:v>12</c:v>
                </c:pt>
                <c:pt idx="790">
                  <c:v>12</c:v>
                </c:pt>
                <c:pt idx="791">
                  <c:v>12</c:v>
                </c:pt>
                <c:pt idx="792">
                  <c:v>12</c:v>
                </c:pt>
                <c:pt idx="793">
                  <c:v>12</c:v>
                </c:pt>
                <c:pt idx="794">
                  <c:v>12</c:v>
                </c:pt>
                <c:pt idx="795">
                  <c:v>12</c:v>
                </c:pt>
                <c:pt idx="796">
                  <c:v>12</c:v>
                </c:pt>
                <c:pt idx="797">
                  <c:v>12</c:v>
                </c:pt>
                <c:pt idx="798">
                  <c:v>12</c:v>
                </c:pt>
                <c:pt idx="799">
                  <c:v>12</c:v>
                </c:pt>
                <c:pt idx="800">
                  <c:v>12</c:v>
                </c:pt>
                <c:pt idx="801">
                  <c:v>12</c:v>
                </c:pt>
                <c:pt idx="802">
                  <c:v>12</c:v>
                </c:pt>
                <c:pt idx="803">
                  <c:v>12</c:v>
                </c:pt>
                <c:pt idx="804">
                  <c:v>12</c:v>
                </c:pt>
                <c:pt idx="805">
                  <c:v>12</c:v>
                </c:pt>
                <c:pt idx="806">
                  <c:v>12</c:v>
                </c:pt>
                <c:pt idx="807">
                  <c:v>12</c:v>
                </c:pt>
                <c:pt idx="808">
                  <c:v>12</c:v>
                </c:pt>
                <c:pt idx="809">
                  <c:v>12</c:v>
                </c:pt>
                <c:pt idx="810">
                  <c:v>12</c:v>
                </c:pt>
                <c:pt idx="811">
                  <c:v>12</c:v>
                </c:pt>
                <c:pt idx="812">
                  <c:v>12</c:v>
                </c:pt>
                <c:pt idx="813">
                  <c:v>12</c:v>
                </c:pt>
                <c:pt idx="814">
                  <c:v>12</c:v>
                </c:pt>
                <c:pt idx="815">
                  <c:v>12</c:v>
                </c:pt>
                <c:pt idx="816">
                  <c:v>12</c:v>
                </c:pt>
                <c:pt idx="817">
                  <c:v>12</c:v>
                </c:pt>
                <c:pt idx="818">
                  <c:v>12</c:v>
                </c:pt>
                <c:pt idx="819">
                  <c:v>12</c:v>
                </c:pt>
                <c:pt idx="820">
                  <c:v>12</c:v>
                </c:pt>
                <c:pt idx="821">
                  <c:v>12</c:v>
                </c:pt>
                <c:pt idx="822">
                  <c:v>12</c:v>
                </c:pt>
                <c:pt idx="823">
                  <c:v>12</c:v>
                </c:pt>
                <c:pt idx="824">
                  <c:v>12</c:v>
                </c:pt>
                <c:pt idx="825">
                  <c:v>12</c:v>
                </c:pt>
                <c:pt idx="826">
                  <c:v>12</c:v>
                </c:pt>
                <c:pt idx="827">
                  <c:v>12</c:v>
                </c:pt>
                <c:pt idx="828">
                  <c:v>12</c:v>
                </c:pt>
                <c:pt idx="829">
                  <c:v>12</c:v>
                </c:pt>
                <c:pt idx="830">
                  <c:v>12</c:v>
                </c:pt>
                <c:pt idx="831">
                  <c:v>12</c:v>
                </c:pt>
                <c:pt idx="832">
                  <c:v>12</c:v>
                </c:pt>
                <c:pt idx="833">
                  <c:v>12</c:v>
                </c:pt>
                <c:pt idx="834">
                  <c:v>12</c:v>
                </c:pt>
                <c:pt idx="835">
                  <c:v>12</c:v>
                </c:pt>
                <c:pt idx="836">
                  <c:v>12</c:v>
                </c:pt>
                <c:pt idx="837">
                  <c:v>12</c:v>
                </c:pt>
                <c:pt idx="838">
                  <c:v>12</c:v>
                </c:pt>
                <c:pt idx="839">
                  <c:v>12</c:v>
                </c:pt>
                <c:pt idx="840">
                  <c:v>12</c:v>
                </c:pt>
                <c:pt idx="841">
                  <c:v>12</c:v>
                </c:pt>
                <c:pt idx="842">
                  <c:v>12</c:v>
                </c:pt>
                <c:pt idx="843">
                  <c:v>12</c:v>
                </c:pt>
                <c:pt idx="844">
                  <c:v>12</c:v>
                </c:pt>
                <c:pt idx="845">
                  <c:v>12</c:v>
                </c:pt>
                <c:pt idx="846">
                  <c:v>12</c:v>
                </c:pt>
                <c:pt idx="847">
                  <c:v>12</c:v>
                </c:pt>
                <c:pt idx="848">
                  <c:v>12</c:v>
                </c:pt>
                <c:pt idx="849">
                  <c:v>12</c:v>
                </c:pt>
                <c:pt idx="850">
                  <c:v>12</c:v>
                </c:pt>
                <c:pt idx="851">
                  <c:v>12</c:v>
                </c:pt>
                <c:pt idx="852">
                  <c:v>12</c:v>
                </c:pt>
                <c:pt idx="853">
                  <c:v>12</c:v>
                </c:pt>
                <c:pt idx="854">
                  <c:v>12</c:v>
                </c:pt>
                <c:pt idx="855">
                  <c:v>12</c:v>
                </c:pt>
                <c:pt idx="856">
                  <c:v>12</c:v>
                </c:pt>
                <c:pt idx="857">
                  <c:v>12</c:v>
                </c:pt>
                <c:pt idx="858">
                  <c:v>12</c:v>
                </c:pt>
                <c:pt idx="859">
                  <c:v>12</c:v>
                </c:pt>
                <c:pt idx="860">
                  <c:v>12</c:v>
                </c:pt>
                <c:pt idx="861">
                  <c:v>12</c:v>
                </c:pt>
                <c:pt idx="862">
                  <c:v>12</c:v>
                </c:pt>
                <c:pt idx="863">
                  <c:v>12</c:v>
                </c:pt>
                <c:pt idx="864">
                  <c:v>12</c:v>
                </c:pt>
                <c:pt idx="865">
                  <c:v>12</c:v>
                </c:pt>
                <c:pt idx="866">
                  <c:v>12</c:v>
                </c:pt>
                <c:pt idx="867">
                  <c:v>12</c:v>
                </c:pt>
                <c:pt idx="868">
                  <c:v>12</c:v>
                </c:pt>
                <c:pt idx="869">
                  <c:v>12</c:v>
                </c:pt>
                <c:pt idx="870">
                  <c:v>12</c:v>
                </c:pt>
                <c:pt idx="871">
                  <c:v>12</c:v>
                </c:pt>
                <c:pt idx="872">
                  <c:v>12</c:v>
                </c:pt>
                <c:pt idx="873">
                  <c:v>12</c:v>
                </c:pt>
                <c:pt idx="874">
                  <c:v>12</c:v>
                </c:pt>
                <c:pt idx="875">
                  <c:v>12</c:v>
                </c:pt>
                <c:pt idx="876">
                  <c:v>12</c:v>
                </c:pt>
                <c:pt idx="877">
                  <c:v>12</c:v>
                </c:pt>
                <c:pt idx="878">
                  <c:v>12</c:v>
                </c:pt>
                <c:pt idx="879">
                  <c:v>12</c:v>
                </c:pt>
                <c:pt idx="880">
                  <c:v>12</c:v>
                </c:pt>
                <c:pt idx="881">
                  <c:v>12</c:v>
                </c:pt>
                <c:pt idx="882">
                  <c:v>12</c:v>
                </c:pt>
                <c:pt idx="883">
                  <c:v>12</c:v>
                </c:pt>
                <c:pt idx="884">
                  <c:v>12</c:v>
                </c:pt>
                <c:pt idx="885">
                  <c:v>12</c:v>
                </c:pt>
                <c:pt idx="886">
                  <c:v>12</c:v>
                </c:pt>
                <c:pt idx="887">
                  <c:v>12</c:v>
                </c:pt>
                <c:pt idx="888">
                  <c:v>12</c:v>
                </c:pt>
                <c:pt idx="889">
                  <c:v>12</c:v>
                </c:pt>
                <c:pt idx="890">
                  <c:v>12</c:v>
                </c:pt>
                <c:pt idx="891">
                  <c:v>12</c:v>
                </c:pt>
                <c:pt idx="892">
                  <c:v>12</c:v>
                </c:pt>
                <c:pt idx="893">
                  <c:v>12</c:v>
                </c:pt>
                <c:pt idx="894">
                  <c:v>12</c:v>
                </c:pt>
                <c:pt idx="895">
                  <c:v>12</c:v>
                </c:pt>
                <c:pt idx="896">
                  <c:v>12</c:v>
                </c:pt>
                <c:pt idx="897">
                  <c:v>12</c:v>
                </c:pt>
                <c:pt idx="898">
                  <c:v>12</c:v>
                </c:pt>
                <c:pt idx="899">
                  <c:v>12</c:v>
                </c:pt>
                <c:pt idx="900">
                  <c:v>12</c:v>
                </c:pt>
                <c:pt idx="901">
                  <c:v>12</c:v>
                </c:pt>
                <c:pt idx="902">
                  <c:v>12</c:v>
                </c:pt>
                <c:pt idx="903">
                  <c:v>12</c:v>
                </c:pt>
                <c:pt idx="904">
                  <c:v>12</c:v>
                </c:pt>
                <c:pt idx="905">
                  <c:v>12</c:v>
                </c:pt>
                <c:pt idx="906">
                  <c:v>12</c:v>
                </c:pt>
                <c:pt idx="907">
                  <c:v>12</c:v>
                </c:pt>
                <c:pt idx="908">
                  <c:v>12</c:v>
                </c:pt>
                <c:pt idx="909">
                  <c:v>12</c:v>
                </c:pt>
                <c:pt idx="910">
                  <c:v>12</c:v>
                </c:pt>
                <c:pt idx="911">
                  <c:v>12</c:v>
                </c:pt>
                <c:pt idx="912">
                  <c:v>12</c:v>
                </c:pt>
                <c:pt idx="913">
                  <c:v>12</c:v>
                </c:pt>
                <c:pt idx="914">
                  <c:v>12</c:v>
                </c:pt>
                <c:pt idx="915">
                  <c:v>12</c:v>
                </c:pt>
                <c:pt idx="916">
                  <c:v>12</c:v>
                </c:pt>
                <c:pt idx="917">
                  <c:v>12</c:v>
                </c:pt>
                <c:pt idx="918">
                  <c:v>12</c:v>
                </c:pt>
                <c:pt idx="919">
                  <c:v>12</c:v>
                </c:pt>
                <c:pt idx="920">
                  <c:v>12</c:v>
                </c:pt>
                <c:pt idx="921">
                  <c:v>12</c:v>
                </c:pt>
                <c:pt idx="922">
                  <c:v>12</c:v>
                </c:pt>
                <c:pt idx="923">
                  <c:v>12</c:v>
                </c:pt>
                <c:pt idx="924">
                  <c:v>12</c:v>
                </c:pt>
                <c:pt idx="925">
                  <c:v>12</c:v>
                </c:pt>
                <c:pt idx="926">
                  <c:v>12</c:v>
                </c:pt>
                <c:pt idx="927">
                  <c:v>12</c:v>
                </c:pt>
                <c:pt idx="928">
                  <c:v>12</c:v>
                </c:pt>
                <c:pt idx="929">
                  <c:v>12</c:v>
                </c:pt>
                <c:pt idx="930">
                  <c:v>12</c:v>
                </c:pt>
                <c:pt idx="931">
                  <c:v>12</c:v>
                </c:pt>
                <c:pt idx="932">
                  <c:v>12</c:v>
                </c:pt>
                <c:pt idx="933">
                  <c:v>12</c:v>
                </c:pt>
                <c:pt idx="934">
                  <c:v>12</c:v>
                </c:pt>
                <c:pt idx="935">
                  <c:v>12</c:v>
                </c:pt>
                <c:pt idx="936">
                  <c:v>12</c:v>
                </c:pt>
                <c:pt idx="937">
                  <c:v>12</c:v>
                </c:pt>
                <c:pt idx="938">
                  <c:v>12</c:v>
                </c:pt>
                <c:pt idx="939">
                  <c:v>12</c:v>
                </c:pt>
                <c:pt idx="940">
                  <c:v>12</c:v>
                </c:pt>
                <c:pt idx="941">
                  <c:v>12</c:v>
                </c:pt>
                <c:pt idx="942">
                  <c:v>12</c:v>
                </c:pt>
                <c:pt idx="943">
                  <c:v>12</c:v>
                </c:pt>
                <c:pt idx="944">
                  <c:v>12</c:v>
                </c:pt>
                <c:pt idx="945">
                  <c:v>12</c:v>
                </c:pt>
                <c:pt idx="946">
                  <c:v>12</c:v>
                </c:pt>
                <c:pt idx="947">
                  <c:v>12</c:v>
                </c:pt>
                <c:pt idx="948">
                  <c:v>12</c:v>
                </c:pt>
                <c:pt idx="949">
                  <c:v>12</c:v>
                </c:pt>
                <c:pt idx="950">
                  <c:v>12</c:v>
                </c:pt>
                <c:pt idx="951">
                  <c:v>12</c:v>
                </c:pt>
                <c:pt idx="952">
                  <c:v>12</c:v>
                </c:pt>
                <c:pt idx="953">
                  <c:v>12</c:v>
                </c:pt>
                <c:pt idx="954">
                  <c:v>12</c:v>
                </c:pt>
                <c:pt idx="955">
                  <c:v>12</c:v>
                </c:pt>
                <c:pt idx="956">
                  <c:v>12</c:v>
                </c:pt>
                <c:pt idx="957">
                  <c:v>12</c:v>
                </c:pt>
                <c:pt idx="958">
                  <c:v>12</c:v>
                </c:pt>
                <c:pt idx="959">
                  <c:v>12</c:v>
                </c:pt>
                <c:pt idx="960">
                  <c:v>12</c:v>
                </c:pt>
                <c:pt idx="961">
                  <c:v>12</c:v>
                </c:pt>
                <c:pt idx="962">
                  <c:v>12</c:v>
                </c:pt>
                <c:pt idx="963">
                  <c:v>12</c:v>
                </c:pt>
                <c:pt idx="964">
                  <c:v>12</c:v>
                </c:pt>
                <c:pt idx="965">
                  <c:v>12</c:v>
                </c:pt>
                <c:pt idx="966">
                  <c:v>12</c:v>
                </c:pt>
                <c:pt idx="967">
                  <c:v>12</c:v>
                </c:pt>
                <c:pt idx="968">
                  <c:v>12</c:v>
                </c:pt>
                <c:pt idx="969">
                  <c:v>12</c:v>
                </c:pt>
                <c:pt idx="970">
                  <c:v>12</c:v>
                </c:pt>
                <c:pt idx="971">
                  <c:v>12</c:v>
                </c:pt>
                <c:pt idx="972">
                  <c:v>12</c:v>
                </c:pt>
                <c:pt idx="973">
                  <c:v>12</c:v>
                </c:pt>
                <c:pt idx="974">
                  <c:v>12</c:v>
                </c:pt>
                <c:pt idx="975">
                  <c:v>12</c:v>
                </c:pt>
                <c:pt idx="976">
                  <c:v>12</c:v>
                </c:pt>
                <c:pt idx="977">
                  <c:v>12</c:v>
                </c:pt>
                <c:pt idx="978">
                  <c:v>12</c:v>
                </c:pt>
                <c:pt idx="979">
                  <c:v>12</c:v>
                </c:pt>
                <c:pt idx="980">
                  <c:v>12</c:v>
                </c:pt>
                <c:pt idx="981">
                  <c:v>12</c:v>
                </c:pt>
                <c:pt idx="982">
                  <c:v>12</c:v>
                </c:pt>
                <c:pt idx="983">
                  <c:v>12</c:v>
                </c:pt>
                <c:pt idx="984">
                  <c:v>12</c:v>
                </c:pt>
                <c:pt idx="985">
                  <c:v>12</c:v>
                </c:pt>
                <c:pt idx="986">
                  <c:v>12</c:v>
                </c:pt>
                <c:pt idx="987">
                  <c:v>12</c:v>
                </c:pt>
                <c:pt idx="988">
                  <c:v>12</c:v>
                </c:pt>
                <c:pt idx="989">
                  <c:v>12</c:v>
                </c:pt>
                <c:pt idx="990">
                  <c:v>12</c:v>
                </c:pt>
                <c:pt idx="991">
                  <c:v>12</c:v>
                </c:pt>
                <c:pt idx="992">
                  <c:v>12</c:v>
                </c:pt>
                <c:pt idx="993">
                  <c:v>12</c:v>
                </c:pt>
                <c:pt idx="994">
                  <c:v>12</c:v>
                </c:pt>
                <c:pt idx="995">
                  <c:v>12</c:v>
                </c:pt>
                <c:pt idx="996">
                  <c:v>12</c:v>
                </c:pt>
                <c:pt idx="997">
                  <c:v>12</c:v>
                </c:pt>
                <c:pt idx="998">
                  <c:v>12</c:v>
                </c:pt>
                <c:pt idx="999">
                  <c:v>12</c:v>
                </c:pt>
                <c:pt idx="1000">
                  <c:v>12</c:v>
                </c:pt>
                <c:pt idx="1001">
                  <c:v>12</c:v>
                </c:pt>
                <c:pt idx="1002">
                  <c:v>12</c:v>
                </c:pt>
                <c:pt idx="1003">
                  <c:v>12</c:v>
                </c:pt>
                <c:pt idx="1004">
                  <c:v>12</c:v>
                </c:pt>
                <c:pt idx="1005">
                  <c:v>12</c:v>
                </c:pt>
                <c:pt idx="1006">
                  <c:v>12</c:v>
                </c:pt>
                <c:pt idx="1007">
                  <c:v>12</c:v>
                </c:pt>
                <c:pt idx="1008">
                  <c:v>12</c:v>
                </c:pt>
                <c:pt idx="1009">
                  <c:v>12</c:v>
                </c:pt>
                <c:pt idx="1010">
                  <c:v>12</c:v>
                </c:pt>
                <c:pt idx="1011">
                  <c:v>12</c:v>
                </c:pt>
                <c:pt idx="1012">
                  <c:v>12</c:v>
                </c:pt>
                <c:pt idx="1013">
                  <c:v>12</c:v>
                </c:pt>
                <c:pt idx="1014">
                  <c:v>12</c:v>
                </c:pt>
                <c:pt idx="1015">
                  <c:v>12</c:v>
                </c:pt>
                <c:pt idx="1016">
                  <c:v>12</c:v>
                </c:pt>
                <c:pt idx="1017">
                  <c:v>12</c:v>
                </c:pt>
                <c:pt idx="1018">
                  <c:v>12</c:v>
                </c:pt>
                <c:pt idx="1019">
                  <c:v>12</c:v>
                </c:pt>
                <c:pt idx="1020">
                  <c:v>12</c:v>
                </c:pt>
                <c:pt idx="1021">
                  <c:v>12</c:v>
                </c:pt>
                <c:pt idx="1022">
                  <c:v>12</c:v>
                </c:pt>
                <c:pt idx="1023">
                  <c:v>12</c:v>
                </c:pt>
                <c:pt idx="1024">
                  <c:v>12</c:v>
                </c:pt>
                <c:pt idx="1025">
                  <c:v>12</c:v>
                </c:pt>
                <c:pt idx="1026">
                  <c:v>12</c:v>
                </c:pt>
                <c:pt idx="1027">
                  <c:v>12</c:v>
                </c:pt>
                <c:pt idx="1028">
                  <c:v>12</c:v>
                </c:pt>
                <c:pt idx="1029">
                  <c:v>12</c:v>
                </c:pt>
                <c:pt idx="1030">
                  <c:v>12</c:v>
                </c:pt>
                <c:pt idx="1031">
                  <c:v>12</c:v>
                </c:pt>
                <c:pt idx="1032">
                  <c:v>12</c:v>
                </c:pt>
                <c:pt idx="1033">
                  <c:v>12</c:v>
                </c:pt>
                <c:pt idx="1034">
                  <c:v>12</c:v>
                </c:pt>
                <c:pt idx="1035">
                  <c:v>12</c:v>
                </c:pt>
                <c:pt idx="1036">
                  <c:v>12</c:v>
                </c:pt>
                <c:pt idx="1037">
                  <c:v>12</c:v>
                </c:pt>
                <c:pt idx="1038">
                  <c:v>12</c:v>
                </c:pt>
                <c:pt idx="1039">
                  <c:v>12</c:v>
                </c:pt>
                <c:pt idx="1040">
                  <c:v>12</c:v>
                </c:pt>
                <c:pt idx="1041">
                  <c:v>12</c:v>
                </c:pt>
                <c:pt idx="1042">
                  <c:v>12</c:v>
                </c:pt>
                <c:pt idx="1043">
                  <c:v>12</c:v>
                </c:pt>
                <c:pt idx="1044">
                  <c:v>12</c:v>
                </c:pt>
                <c:pt idx="1045">
                  <c:v>12</c:v>
                </c:pt>
                <c:pt idx="1046">
                  <c:v>12</c:v>
                </c:pt>
                <c:pt idx="1047">
                  <c:v>12</c:v>
                </c:pt>
                <c:pt idx="1048">
                  <c:v>12</c:v>
                </c:pt>
                <c:pt idx="1049">
                  <c:v>12</c:v>
                </c:pt>
                <c:pt idx="1050">
                  <c:v>12</c:v>
                </c:pt>
                <c:pt idx="1051">
                  <c:v>12</c:v>
                </c:pt>
                <c:pt idx="1052">
                  <c:v>12</c:v>
                </c:pt>
                <c:pt idx="1053">
                  <c:v>12</c:v>
                </c:pt>
                <c:pt idx="1054">
                  <c:v>12</c:v>
                </c:pt>
                <c:pt idx="1055">
                  <c:v>12</c:v>
                </c:pt>
                <c:pt idx="1056">
                  <c:v>12</c:v>
                </c:pt>
                <c:pt idx="1057">
                  <c:v>12</c:v>
                </c:pt>
                <c:pt idx="1058">
                  <c:v>12</c:v>
                </c:pt>
                <c:pt idx="1059">
                  <c:v>12</c:v>
                </c:pt>
                <c:pt idx="1060">
                  <c:v>12</c:v>
                </c:pt>
                <c:pt idx="1061">
                  <c:v>12</c:v>
                </c:pt>
                <c:pt idx="1062">
                  <c:v>12</c:v>
                </c:pt>
                <c:pt idx="1063">
                  <c:v>12</c:v>
                </c:pt>
                <c:pt idx="1064">
                  <c:v>12</c:v>
                </c:pt>
                <c:pt idx="1065">
                  <c:v>12</c:v>
                </c:pt>
                <c:pt idx="1066">
                  <c:v>12</c:v>
                </c:pt>
                <c:pt idx="1067">
                  <c:v>12</c:v>
                </c:pt>
                <c:pt idx="1068">
                  <c:v>12</c:v>
                </c:pt>
                <c:pt idx="1069">
                  <c:v>12</c:v>
                </c:pt>
                <c:pt idx="1070">
                  <c:v>12</c:v>
                </c:pt>
                <c:pt idx="1071">
                  <c:v>12</c:v>
                </c:pt>
                <c:pt idx="1072">
                  <c:v>12</c:v>
                </c:pt>
                <c:pt idx="1073">
                  <c:v>12</c:v>
                </c:pt>
                <c:pt idx="1074">
                  <c:v>12</c:v>
                </c:pt>
                <c:pt idx="1075">
                  <c:v>12</c:v>
                </c:pt>
                <c:pt idx="1076">
                  <c:v>12</c:v>
                </c:pt>
                <c:pt idx="1077">
                  <c:v>12</c:v>
                </c:pt>
                <c:pt idx="1078">
                  <c:v>12</c:v>
                </c:pt>
                <c:pt idx="1079">
                  <c:v>12</c:v>
                </c:pt>
                <c:pt idx="1080">
                  <c:v>12</c:v>
                </c:pt>
                <c:pt idx="1081">
                  <c:v>12</c:v>
                </c:pt>
                <c:pt idx="1082">
                  <c:v>12</c:v>
                </c:pt>
                <c:pt idx="1083">
                  <c:v>12</c:v>
                </c:pt>
                <c:pt idx="1084">
                  <c:v>12</c:v>
                </c:pt>
                <c:pt idx="1085">
                  <c:v>12</c:v>
                </c:pt>
                <c:pt idx="1086">
                  <c:v>12</c:v>
                </c:pt>
                <c:pt idx="1087">
                  <c:v>12</c:v>
                </c:pt>
                <c:pt idx="1088">
                  <c:v>12</c:v>
                </c:pt>
                <c:pt idx="1089">
                  <c:v>12</c:v>
                </c:pt>
                <c:pt idx="1090">
                  <c:v>12</c:v>
                </c:pt>
                <c:pt idx="1091">
                  <c:v>12</c:v>
                </c:pt>
                <c:pt idx="1092">
                  <c:v>12</c:v>
                </c:pt>
                <c:pt idx="1093">
                  <c:v>12</c:v>
                </c:pt>
                <c:pt idx="1094">
                  <c:v>12</c:v>
                </c:pt>
                <c:pt idx="1095">
                  <c:v>12</c:v>
                </c:pt>
                <c:pt idx="1096">
                  <c:v>12</c:v>
                </c:pt>
                <c:pt idx="1097">
                  <c:v>12</c:v>
                </c:pt>
                <c:pt idx="1098">
                  <c:v>12</c:v>
                </c:pt>
                <c:pt idx="1099">
                  <c:v>12</c:v>
                </c:pt>
                <c:pt idx="1100">
                  <c:v>12</c:v>
                </c:pt>
                <c:pt idx="1101">
                  <c:v>12</c:v>
                </c:pt>
                <c:pt idx="1102">
                  <c:v>12</c:v>
                </c:pt>
                <c:pt idx="1103">
                  <c:v>12</c:v>
                </c:pt>
                <c:pt idx="1104">
                  <c:v>12</c:v>
                </c:pt>
                <c:pt idx="1105">
                  <c:v>12</c:v>
                </c:pt>
                <c:pt idx="1106">
                  <c:v>12</c:v>
                </c:pt>
                <c:pt idx="1107">
                  <c:v>12</c:v>
                </c:pt>
                <c:pt idx="1108">
                  <c:v>12</c:v>
                </c:pt>
                <c:pt idx="1109">
                  <c:v>12</c:v>
                </c:pt>
                <c:pt idx="1110">
                  <c:v>12</c:v>
                </c:pt>
                <c:pt idx="1111">
                  <c:v>12</c:v>
                </c:pt>
                <c:pt idx="1112">
                  <c:v>12</c:v>
                </c:pt>
                <c:pt idx="1113">
                  <c:v>12</c:v>
                </c:pt>
                <c:pt idx="1114">
                  <c:v>12</c:v>
                </c:pt>
                <c:pt idx="1115">
                  <c:v>12</c:v>
                </c:pt>
                <c:pt idx="1116">
                  <c:v>12</c:v>
                </c:pt>
                <c:pt idx="1117">
                  <c:v>12</c:v>
                </c:pt>
                <c:pt idx="1118">
                  <c:v>12</c:v>
                </c:pt>
                <c:pt idx="1119">
                  <c:v>12</c:v>
                </c:pt>
                <c:pt idx="1120">
                  <c:v>12</c:v>
                </c:pt>
                <c:pt idx="1121">
                  <c:v>12</c:v>
                </c:pt>
                <c:pt idx="1122">
                  <c:v>12</c:v>
                </c:pt>
                <c:pt idx="1123">
                  <c:v>12</c:v>
                </c:pt>
                <c:pt idx="1124">
                  <c:v>12</c:v>
                </c:pt>
                <c:pt idx="1125">
                  <c:v>12</c:v>
                </c:pt>
                <c:pt idx="1126">
                  <c:v>12</c:v>
                </c:pt>
                <c:pt idx="1127">
                  <c:v>12</c:v>
                </c:pt>
                <c:pt idx="1128">
                  <c:v>12</c:v>
                </c:pt>
                <c:pt idx="1129">
                  <c:v>12</c:v>
                </c:pt>
                <c:pt idx="1130">
                  <c:v>12</c:v>
                </c:pt>
                <c:pt idx="1131">
                  <c:v>12</c:v>
                </c:pt>
                <c:pt idx="1132">
                  <c:v>12</c:v>
                </c:pt>
                <c:pt idx="1133">
                  <c:v>12</c:v>
                </c:pt>
                <c:pt idx="1134">
                  <c:v>12</c:v>
                </c:pt>
                <c:pt idx="1135">
                  <c:v>12</c:v>
                </c:pt>
                <c:pt idx="1136">
                  <c:v>12</c:v>
                </c:pt>
                <c:pt idx="1137">
                  <c:v>12</c:v>
                </c:pt>
                <c:pt idx="1138">
                  <c:v>12</c:v>
                </c:pt>
                <c:pt idx="1139">
                  <c:v>12</c:v>
                </c:pt>
                <c:pt idx="1140">
                  <c:v>12</c:v>
                </c:pt>
                <c:pt idx="1141">
                  <c:v>12</c:v>
                </c:pt>
                <c:pt idx="1142">
                  <c:v>12</c:v>
                </c:pt>
                <c:pt idx="1143">
                  <c:v>12</c:v>
                </c:pt>
                <c:pt idx="1144">
                  <c:v>12</c:v>
                </c:pt>
                <c:pt idx="1145">
                  <c:v>12</c:v>
                </c:pt>
                <c:pt idx="1146">
                  <c:v>12</c:v>
                </c:pt>
                <c:pt idx="1147">
                  <c:v>12</c:v>
                </c:pt>
                <c:pt idx="1148">
                  <c:v>12</c:v>
                </c:pt>
                <c:pt idx="1149">
                  <c:v>12</c:v>
                </c:pt>
                <c:pt idx="1150">
                  <c:v>12</c:v>
                </c:pt>
                <c:pt idx="1151">
                  <c:v>12</c:v>
                </c:pt>
                <c:pt idx="1152">
                  <c:v>12</c:v>
                </c:pt>
                <c:pt idx="1153">
                  <c:v>12</c:v>
                </c:pt>
                <c:pt idx="1154">
                  <c:v>12</c:v>
                </c:pt>
                <c:pt idx="1155">
                  <c:v>12</c:v>
                </c:pt>
                <c:pt idx="1156">
                  <c:v>12</c:v>
                </c:pt>
                <c:pt idx="1157">
                  <c:v>12</c:v>
                </c:pt>
                <c:pt idx="1158">
                  <c:v>12</c:v>
                </c:pt>
                <c:pt idx="1159">
                  <c:v>12</c:v>
                </c:pt>
                <c:pt idx="1160">
                  <c:v>12</c:v>
                </c:pt>
                <c:pt idx="1161">
                  <c:v>12</c:v>
                </c:pt>
                <c:pt idx="1162">
                  <c:v>12</c:v>
                </c:pt>
                <c:pt idx="1163">
                  <c:v>12</c:v>
                </c:pt>
                <c:pt idx="1164">
                  <c:v>12</c:v>
                </c:pt>
                <c:pt idx="1165">
                  <c:v>12</c:v>
                </c:pt>
                <c:pt idx="1166">
                  <c:v>12</c:v>
                </c:pt>
                <c:pt idx="1167">
                  <c:v>12</c:v>
                </c:pt>
                <c:pt idx="1168">
                  <c:v>12</c:v>
                </c:pt>
                <c:pt idx="1169">
                  <c:v>12</c:v>
                </c:pt>
                <c:pt idx="1170">
                  <c:v>12</c:v>
                </c:pt>
                <c:pt idx="1171">
                  <c:v>12</c:v>
                </c:pt>
                <c:pt idx="1172">
                  <c:v>12</c:v>
                </c:pt>
                <c:pt idx="1173">
                  <c:v>12</c:v>
                </c:pt>
                <c:pt idx="1174">
                  <c:v>12</c:v>
                </c:pt>
                <c:pt idx="1175">
                  <c:v>12</c:v>
                </c:pt>
                <c:pt idx="1176">
                  <c:v>12</c:v>
                </c:pt>
                <c:pt idx="1177">
                  <c:v>12</c:v>
                </c:pt>
                <c:pt idx="1178">
                  <c:v>12</c:v>
                </c:pt>
                <c:pt idx="1179">
                  <c:v>12</c:v>
                </c:pt>
                <c:pt idx="1180">
                  <c:v>12</c:v>
                </c:pt>
                <c:pt idx="1181">
                  <c:v>12</c:v>
                </c:pt>
                <c:pt idx="1182">
                  <c:v>12</c:v>
                </c:pt>
                <c:pt idx="1183">
                  <c:v>12</c:v>
                </c:pt>
                <c:pt idx="1184">
                  <c:v>12</c:v>
                </c:pt>
                <c:pt idx="1185">
                  <c:v>12</c:v>
                </c:pt>
                <c:pt idx="1186">
                  <c:v>12</c:v>
                </c:pt>
                <c:pt idx="1187">
                  <c:v>12</c:v>
                </c:pt>
                <c:pt idx="1188">
                  <c:v>12</c:v>
                </c:pt>
                <c:pt idx="1189">
                  <c:v>12</c:v>
                </c:pt>
                <c:pt idx="1190">
                  <c:v>12</c:v>
                </c:pt>
                <c:pt idx="1191">
                  <c:v>12</c:v>
                </c:pt>
                <c:pt idx="1192">
                  <c:v>12</c:v>
                </c:pt>
                <c:pt idx="1193">
                  <c:v>12</c:v>
                </c:pt>
                <c:pt idx="1194">
                  <c:v>12</c:v>
                </c:pt>
                <c:pt idx="1195">
                  <c:v>12</c:v>
                </c:pt>
                <c:pt idx="1196">
                  <c:v>12</c:v>
                </c:pt>
                <c:pt idx="1197">
                  <c:v>12</c:v>
                </c:pt>
                <c:pt idx="1198">
                  <c:v>12</c:v>
                </c:pt>
                <c:pt idx="1199">
                  <c:v>12</c:v>
                </c:pt>
                <c:pt idx="1200">
                  <c:v>12</c:v>
                </c:pt>
                <c:pt idx="1201">
                  <c:v>12</c:v>
                </c:pt>
                <c:pt idx="1202">
                  <c:v>12</c:v>
                </c:pt>
                <c:pt idx="1203">
                  <c:v>12</c:v>
                </c:pt>
                <c:pt idx="1204">
                  <c:v>12</c:v>
                </c:pt>
                <c:pt idx="1205">
                  <c:v>12</c:v>
                </c:pt>
                <c:pt idx="1206">
                  <c:v>12</c:v>
                </c:pt>
                <c:pt idx="1207">
                  <c:v>12</c:v>
                </c:pt>
                <c:pt idx="1208">
                  <c:v>12</c:v>
                </c:pt>
                <c:pt idx="1209">
                  <c:v>12</c:v>
                </c:pt>
                <c:pt idx="1210">
                  <c:v>12</c:v>
                </c:pt>
                <c:pt idx="1211">
                  <c:v>12</c:v>
                </c:pt>
                <c:pt idx="1212">
                  <c:v>12</c:v>
                </c:pt>
                <c:pt idx="1213">
                  <c:v>12</c:v>
                </c:pt>
                <c:pt idx="1214">
                  <c:v>12</c:v>
                </c:pt>
                <c:pt idx="1215">
                  <c:v>12</c:v>
                </c:pt>
                <c:pt idx="1216">
                  <c:v>12</c:v>
                </c:pt>
                <c:pt idx="1217">
                  <c:v>12</c:v>
                </c:pt>
                <c:pt idx="1218">
                  <c:v>12</c:v>
                </c:pt>
                <c:pt idx="1219">
                  <c:v>12</c:v>
                </c:pt>
                <c:pt idx="1220">
                  <c:v>12</c:v>
                </c:pt>
                <c:pt idx="1221">
                  <c:v>12</c:v>
                </c:pt>
                <c:pt idx="1222">
                  <c:v>12</c:v>
                </c:pt>
                <c:pt idx="1223">
                  <c:v>12</c:v>
                </c:pt>
                <c:pt idx="1224">
                  <c:v>12</c:v>
                </c:pt>
                <c:pt idx="1225">
                  <c:v>12</c:v>
                </c:pt>
                <c:pt idx="1226">
                  <c:v>12</c:v>
                </c:pt>
                <c:pt idx="1227">
                  <c:v>12</c:v>
                </c:pt>
                <c:pt idx="1228">
                  <c:v>12</c:v>
                </c:pt>
                <c:pt idx="1229">
                  <c:v>12</c:v>
                </c:pt>
                <c:pt idx="1230">
                  <c:v>12</c:v>
                </c:pt>
                <c:pt idx="1231">
                  <c:v>12</c:v>
                </c:pt>
                <c:pt idx="1232">
                  <c:v>12</c:v>
                </c:pt>
                <c:pt idx="1233">
                  <c:v>12</c:v>
                </c:pt>
                <c:pt idx="1234">
                  <c:v>12</c:v>
                </c:pt>
                <c:pt idx="1235">
                  <c:v>12</c:v>
                </c:pt>
                <c:pt idx="1236">
                  <c:v>12</c:v>
                </c:pt>
                <c:pt idx="1237">
                  <c:v>12</c:v>
                </c:pt>
                <c:pt idx="1238">
                  <c:v>12</c:v>
                </c:pt>
                <c:pt idx="1239">
                  <c:v>12</c:v>
                </c:pt>
                <c:pt idx="1240">
                  <c:v>12</c:v>
                </c:pt>
                <c:pt idx="1241">
                  <c:v>12</c:v>
                </c:pt>
                <c:pt idx="1242">
                  <c:v>12</c:v>
                </c:pt>
                <c:pt idx="1243">
                  <c:v>12</c:v>
                </c:pt>
                <c:pt idx="1244">
                  <c:v>12</c:v>
                </c:pt>
                <c:pt idx="1245">
                  <c:v>12</c:v>
                </c:pt>
                <c:pt idx="1246">
                  <c:v>12</c:v>
                </c:pt>
                <c:pt idx="1247">
                  <c:v>12</c:v>
                </c:pt>
                <c:pt idx="1248">
                  <c:v>12</c:v>
                </c:pt>
                <c:pt idx="1249">
                  <c:v>12</c:v>
                </c:pt>
                <c:pt idx="1250">
                  <c:v>12</c:v>
                </c:pt>
                <c:pt idx="1251">
                  <c:v>12</c:v>
                </c:pt>
                <c:pt idx="1252">
                  <c:v>12</c:v>
                </c:pt>
                <c:pt idx="1253">
                  <c:v>12</c:v>
                </c:pt>
                <c:pt idx="1254">
                  <c:v>12</c:v>
                </c:pt>
                <c:pt idx="1255">
                  <c:v>12</c:v>
                </c:pt>
                <c:pt idx="1256">
                  <c:v>12</c:v>
                </c:pt>
                <c:pt idx="1257">
                  <c:v>12</c:v>
                </c:pt>
                <c:pt idx="1258">
                  <c:v>12</c:v>
                </c:pt>
                <c:pt idx="1259">
                  <c:v>12</c:v>
                </c:pt>
                <c:pt idx="1260">
                  <c:v>12</c:v>
                </c:pt>
                <c:pt idx="1261">
                  <c:v>12</c:v>
                </c:pt>
                <c:pt idx="1262">
                  <c:v>12</c:v>
                </c:pt>
                <c:pt idx="1263">
                  <c:v>12</c:v>
                </c:pt>
                <c:pt idx="1264">
                  <c:v>12</c:v>
                </c:pt>
                <c:pt idx="1265">
                  <c:v>12</c:v>
                </c:pt>
                <c:pt idx="1266">
                  <c:v>12</c:v>
                </c:pt>
                <c:pt idx="1267">
                  <c:v>12</c:v>
                </c:pt>
                <c:pt idx="1268">
                  <c:v>12</c:v>
                </c:pt>
                <c:pt idx="1269">
                  <c:v>12</c:v>
                </c:pt>
                <c:pt idx="1270">
                  <c:v>12</c:v>
                </c:pt>
                <c:pt idx="1271">
                  <c:v>12</c:v>
                </c:pt>
                <c:pt idx="1272">
                  <c:v>12</c:v>
                </c:pt>
                <c:pt idx="1273">
                  <c:v>12</c:v>
                </c:pt>
                <c:pt idx="1274">
                  <c:v>12</c:v>
                </c:pt>
                <c:pt idx="1275">
                  <c:v>12</c:v>
                </c:pt>
                <c:pt idx="1276">
                  <c:v>12</c:v>
                </c:pt>
                <c:pt idx="1277">
                  <c:v>12</c:v>
                </c:pt>
                <c:pt idx="1278">
                  <c:v>12</c:v>
                </c:pt>
                <c:pt idx="1279">
                  <c:v>12</c:v>
                </c:pt>
                <c:pt idx="1280">
                  <c:v>12</c:v>
                </c:pt>
                <c:pt idx="1281">
                  <c:v>12</c:v>
                </c:pt>
                <c:pt idx="1282">
                  <c:v>12</c:v>
                </c:pt>
                <c:pt idx="1283">
                  <c:v>12</c:v>
                </c:pt>
                <c:pt idx="1284">
                  <c:v>12</c:v>
                </c:pt>
                <c:pt idx="1285">
                  <c:v>12</c:v>
                </c:pt>
                <c:pt idx="1286">
                  <c:v>12</c:v>
                </c:pt>
                <c:pt idx="1287">
                  <c:v>12</c:v>
                </c:pt>
                <c:pt idx="1288">
                  <c:v>12</c:v>
                </c:pt>
                <c:pt idx="1289">
                  <c:v>12</c:v>
                </c:pt>
                <c:pt idx="1290">
                  <c:v>12</c:v>
                </c:pt>
                <c:pt idx="1291">
                  <c:v>12</c:v>
                </c:pt>
                <c:pt idx="1292">
                  <c:v>12</c:v>
                </c:pt>
                <c:pt idx="1293">
                  <c:v>12</c:v>
                </c:pt>
                <c:pt idx="1294">
                  <c:v>12</c:v>
                </c:pt>
                <c:pt idx="1295">
                  <c:v>12</c:v>
                </c:pt>
                <c:pt idx="1296">
                  <c:v>12</c:v>
                </c:pt>
                <c:pt idx="1297">
                  <c:v>12</c:v>
                </c:pt>
                <c:pt idx="1298">
                  <c:v>12</c:v>
                </c:pt>
                <c:pt idx="1299">
                  <c:v>12</c:v>
                </c:pt>
                <c:pt idx="1300">
                  <c:v>12</c:v>
                </c:pt>
                <c:pt idx="1301">
                  <c:v>12</c:v>
                </c:pt>
                <c:pt idx="1302">
                  <c:v>12</c:v>
                </c:pt>
                <c:pt idx="1303">
                  <c:v>12</c:v>
                </c:pt>
                <c:pt idx="1304">
                  <c:v>12</c:v>
                </c:pt>
                <c:pt idx="1305">
                  <c:v>12</c:v>
                </c:pt>
                <c:pt idx="1306">
                  <c:v>12</c:v>
                </c:pt>
                <c:pt idx="1307">
                  <c:v>12</c:v>
                </c:pt>
                <c:pt idx="1308">
                  <c:v>12</c:v>
                </c:pt>
                <c:pt idx="1309">
                  <c:v>12</c:v>
                </c:pt>
                <c:pt idx="1310">
                  <c:v>12</c:v>
                </c:pt>
                <c:pt idx="1311">
                  <c:v>12</c:v>
                </c:pt>
                <c:pt idx="1312">
                  <c:v>12</c:v>
                </c:pt>
                <c:pt idx="1313">
                  <c:v>12</c:v>
                </c:pt>
                <c:pt idx="1314">
                  <c:v>12</c:v>
                </c:pt>
                <c:pt idx="1315">
                  <c:v>12</c:v>
                </c:pt>
                <c:pt idx="1316">
                  <c:v>12</c:v>
                </c:pt>
                <c:pt idx="1317">
                  <c:v>12</c:v>
                </c:pt>
                <c:pt idx="1318">
                  <c:v>12</c:v>
                </c:pt>
                <c:pt idx="1319">
                  <c:v>12</c:v>
                </c:pt>
                <c:pt idx="1320">
                  <c:v>12</c:v>
                </c:pt>
                <c:pt idx="1321">
                  <c:v>12</c:v>
                </c:pt>
                <c:pt idx="1322">
                  <c:v>12</c:v>
                </c:pt>
                <c:pt idx="1323">
                  <c:v>12</c:v>
                </c:pt>
                <c:pt idx="1324">
                  <c:v>12</c:v>
                </c:pt>
                <c:pt idx="1325">
                  <c:v>12</c:v>
                </c:pt>
                <c:pt idx="1326">
                  <c:v>12</c:v>
                </c:pt>
                <c:pt idx="1327">
                  <c:v>12</c:v>
                </c:pt>
                <c:pt idx="1328">
                  <c:v>12</c:v>
                </c:pt>
                <c:pt idx="1329">
                  <c:v>12</c:v>
                </c:pt>
                <c:pt idx="1330">
                  <c:v>12</c:v>
                </c:pt>
                <c:pt idx="1331">
                  <c:v>12</c:v>
                </c:pt>
                <c:pt idx="1332">
                  <c:v>12</c:v>
                </c:pt>
                <c:pt idx="1333">
                  <c:v>12</c:v>
                </c:pt>
                <c:pt idx="1334">
                  <c:v>12</c:v>
                </c:pt>
                <c:pt idx="1335">
                  <c:v>12</c:v>
                </c:pt>
                <c:pt idx="1336">
                  <c:v>12</c:v>
                </c:pt>
                <c:pt idx="1337">
                  <c:v>12</c:v>
                </c:pt>
                <c:pt idx="1338">
                  <c:v>12</c:v>
                </c:pt>
                <c:pt idx="1339">
                  <c:v>12</c:v>
                </c:pt>
                <c:pt idx="1340">
                  <c:v>12</c:v>
                </c:pt>
                <c:pt idx="1341">
                  <c:v>12</c:v>
                </c:pt>
                <c:pt idx="1342">
                  <c:v>12</c:v>
                </c:pt>
                <c:pt idx="1343">
                  <c:v>12</c:v>
                </c:pt>
                <c:pt idx="1344">
                  <c:v>12</c:v>
                </c:pt>
                <c:pt idx="1345">
                  <c:v>12</c:v>
                </c:pt>
                <c:pt idx="1346">
                  <c:v>12</c:v>
                </c:pt>
                <c:pt idx="1347">
                  <c:v>12</c:v>
                </c:pt>
                <c:pt idx="1348">
                  <c:v>12</c:v>
                </c:pt>
                <c:pt idx="1349">
                  <c:v>12</c:v>
                </c:pt>
                <c:pt idx="1350">
                  <c:v>12</c:v>
                </c:pt>
                <c:pt idx="1351">
                  <c:v>12</c:v>
                </c:pt>
                <c:pt idx="1352">
                  <c:v>12</c:v>
                </c:pt>
                <c:pt idx="1353">
                  <c:v>12</c:v>
                </c:pt>
                <c:pt idx="1354">
                  <c:v>12</c:v>
                </c:pt>
                <c:pt idx="1355">
                  <c:v>12</c:v>
                </c:pt>
                <c:pt idx="1356">
                  <c:v>12</c:v>
                </c:pt>
                <c:pt idx="1357">
                  <c:v>12</c:v>
                </c:pt>
                <c:pt idx="1358">
                  <c:v>12</c:v>
                </c:pt>
                <c:pt idx="1359">
                  <c:v>12</c:v>
                </c:pt>
                <c:pt idx="1360">
                  <c:v>12</c:v>
                </c:pt>
                <c:pt idx="1361">
                  <c:v>12</c:v>
                </c:pt>
                <c:pt idx="1362">
                  <c:v>12</c:v>
                </c:pt>
                <c:pt idx="1363">
                  <c:v>12</c:v>
                </c:pt>
                <c:pt idx="1364">
                  <c:v>12</c:v>
                </c:pt>
                <c:pt idx="1365">
                  <c:v>12</c:v>
                </c:pt>
                <c:pt idx="1366">
                  <c:v>12</c:v>
                </c:pt>
                <c:pt idx="1367">
                  <c:v>12</c:v>
                </c:pt>
                <c:pt idx="1368">
                  <c:v>12</c:v>
                </c:pt>
                <c:pt idx="1369">
                  <c:v>12</c:v>
                </c:pt>
                <c:pt idx="1370">
                  <c:v>12</c:v>
                </c:pt>
                <c:pt idx="1371">
                  <c:v>12</c:v>
                </c:pt>
                <c:pt idx="1372">
                  <c:v>12</c:v>
                </c:pt>
                <c:pt idx="1373">
                  <c:v>12</c:v>
                </c:pt>
                <c:pt idx="1374">
                  <c:v>12</c:v>
                </c:pt>
                <c:pt idx="1375">
                  <c:v>12</c:v>
                </c:pt>
                <c:pt idx="1376">
                  <c:v>12</c:v>
                </c:pt>
                <c:pt idx="1377">
                  <c:v>12</c:v>
                </c:pt>
                <c:pt idx="1378">
                  <c:v>12</c:v>
                </c:pt>
                <c:pt idx="1379">
                  <c:v>12</c:v>
                </c:pt>
                <c:pt idx="1380">
                  <c:v>12</c:v>
                </c:pt>
                <c:pt idx="1381">
                  <c:v>12</c:v>
                </c:pt>
                <c:pt idx="1382">
                  <c:v>12</c:v>
                </c:pt>
                <c:pt idx="1383">
                  <c:v>12</c:v>
                </c:pt>
                <c:pt idx="1384">
                  <c:v>12</c:v>
                </c:pt>
                <c:pt idx="1385">
                  <c:v>12</c:v>
                </c:pt>
                <c:pt idx="1386">
                  <c:v>12</c:v>
                </c:pt>
                <c:pt idx="1387">
                  <c:v>12</c:v>
                </c:pt>
                <c:pt idx="1388">
                  <c:v>12</c:v>
                </c:pt>
                <c:pt idx="1389">
                  <c:v>12</c:v>
                </c:pt>
                <c:pt idx="1390">
                  <c:v>12</c:v>
                </c:pt>
                <c:pt idx="1391">
                  <c:v>12</c:v>
                </c:pt>
                <c:pt idx="1392">
                  <c:v>12</c:v>
                </c:pt>
                <c:pt idx="1393">
                  <c:v>12</c:v>
                </c:pt>
                <c:pt idx="1394">
                  <c:v>12</c:v>
                </c:pt>
                <c:pt idx="1395">
                  <c:v>12</c:v>
                </c:pt>
                <c:pt idx="1396">
                  <c:v>12</c:v>
                </c:pt>
                <c:pt idx="1397">
                  <c:v>12</c:v>
                </c:pt>
                <c:pt idx="1398">
                  <c:v>12</c:v>
                </c:pt>
                <c:pt idx="1399">
                  <c:v>12</c:v>
                </c:pt>
                <c:pt idx="1400">
                  <c:v>12</c:v>
                </c:pt>
                <c:pt idx="1401">
                  <c:v>12</c:v>
                </c:pt>
                <c:pt idx="1402">
                  <c:v>12</c:v>
                </c:pt>
                <c:pt idx="1403">
                  <c:v>12</c:v>
                </c:pt>
                <c:pt idx="1404">
                  <c:v>12</c:v>
                </c:pt>
                <c:pt idx="1405">
                  <c:v>12</c:v>
                </c:pt>
                <c:pt idx="1406">
                  <c:v>12</c:v>
                </c:pt>
                <c:pt idx="1407">
                  <c:v>12</c:v>
                </c:pt>
                <c:pt idx="1408">
                  <c:v>12</c:v>
                </c:pt>
                <c:pt idx="1409">
                  <c:v>12</c:v>
                </c:pt>
                <c:pt idx="1410">
                  <c:v>12</c:v>
                </c:pt>
                <c:pt idx="1411">
                  <c:v>12</c:v>
                </c:pt>
                <c:pt idx="1412">
                  <c:v>12</c:v>
                </c:pt>
                <c:pt idx="1413">
                  <c:v>12</c:v>
                </c:pt>
                <c:pt idx="1414">
                  <c:v>12</c:v>
                </c:pt>
                <c:pt idx="1415">
                  <c:v>12</c:v>
                </c:pt>
                <c:pt idx="1416">
                  <c:v>12</c:v>
                </c:pt>
                <c:pt idx="1417">
                  <c:v>12</c:v>
                </c:pt>
                <c:pt idx="1418">
                  <c:v>12</c:v>
                </c:pt>
                <c:pt idx="1419">
                  <c:v>12</c:v>
                </c:pt>
                <c:pt idx="1420">
                  <c:v>12</c:v>
                </c:pt>
                <c:pt idx="1421">
                  <c:v>12</c:v>
                </c:pt>
                <c:pt idx="1422">
                  <c:v>12</c:v>
                </c:pt>
                <c:pt idx="1423">
                  <c:v>12</c:v>
                </c:pt>
                <c:pt idx="1424">
                  <c:v>12</c:v>
                </c:pt>
                <c:pt idx="1425">
                  <c:v>12</c:v>
                </c:pt>
                <c:pt idx="1426">
                  <c:v>12</c:v>
                </c:pt>
                <c:pt idx="1427">
                  <c:v>12</c:v>
                </c:pt>
                <c:pt idx="1428">
                  <c:v>12</c:v>
                </c:pt>
                <c:pt idx="1429">
                  <c:v>12</c:v>
                </c:pt>
                <c:pt idx="1430">
                  <c:v>12</c:v>
                </c:pt>
                <c:pt idx="1431">
                  <c:v>12</c:v>
                </c:pt>
                <c:pt idx="1432">
                  <c:v>12</c:v>
                </c:pt>
                <c:pt idx="1433">
                  <c:v>12</c:v>
                </c:pt>
                <c:pt idx="1434">
                  <c:v>12</c:v>
                </c:pt>
                <c:pt idx="1435">
                  <c:v>12</c:v>
                </c:pt>
                <c:pt idx="1436">
                  <c:v>12</c:v>
                </c:pt>
                <c:pt idx="1437">
                  <c:v>12</c:v>
                </c:pt>
                <c:pt idx="1438">
                  <c:v>12</c:v>
                </c:pt>
                <c:pt idx="1439">
                  <c:v>12</c:v>
                </c:pt>
                <c:pt idx="1440">
                  <c:v>12</c:v>
                </c:pt>
                <c:pt idx="1441">
                  <c:v>12</c:v>
                </c:pt>
                <c:pt idx="1442">
                  <c:v>12</c:v>
                </c:pt>
                <c:pt idx="1443">
                  <c:v>12</c:v>
                </c:pt>
                <c:pt idx="1444">
                  <c:v>12</c:v>
                </c:pt>
                <c:pt idx="1445">
                  <c:v>12</c:v>
                </c:pt>
                <c:pt idx="1446">
                  <c:v>12</c:v>
                </c:pt>
                <c:pt idx="1447">
                  <c:v>12</c:v>
                </c:pt>
                <c:pt idx="1448">
                  <c:v>12</c:v>
                </c:pt>
                <c:pt idx="1449">
                  <c:v>12</c:v>
                </c:pt>
                <c:pt idx="1450">
                  <c:v>12</c:v>
                </c:pt>
                <c:pt idx="1451">
                  <c:v>12</c:v>
                </c:pt>
                <c:pt idx="1452">
                  <c:v>12</c:v>
                </c:pt>
                <c:pt idx="1453">
                  <c:v>12</c:v>
                </c:pt>
                <c:pt idx="1454">
                  <c:v>12</c:v>
                </c:pt>
                <c:pt idx="1455">
                  <c:v>12</c:v>
                </c:pt>
                <c:pt idx="1456">
                  <c:v>12</c:v>
                </c:pt>
                <c:pt idx="1457">
                  <c:v>12</c:v>
                </c:pt>
                <c:pt idx="1458">
                  <c:v>12</c:v>
                </c:pt>
                <c:pt idx="1459">
                  <c:v>12</c:v>
                </c:pt>
                <c:pt idx="1460">
                  <c:v>12</c:v>
                </c:pt>
                <c:pt idx="1461">
                  <c:v>12</c:v>
                </c:pt>
                <c:pt idx="1462">
                  <c:v>12</c:v>
                </c:pt>
                <c:pt idx="1463">
                  <c:v>12</c:v>
                </c:pt>
                <c:pt idx="1464">
                  <c:v>12</c:v>
                </c:pt>
                <c:pt idx="1465">
                  <c:v>12</c:v>
                </c:pt>
                <c:pt idx="1466">
                  <c:v>12</c:v>
                </c:pt>
                <c:pt idx="1467">
                  <c:v>12</c:v>
                </c:pt>
                <c:pt idx="1468">
                  <c:v>12</c:v>
                </c:pt>
                <c:pt idx="1469">
                  <c:v>12</c:v>
                </c:pt>
                <c:pt idx="1470">
                  <c:v>12</c:v>
                </c:pt>
                <c:pt idx="1471">
                  <c:v>12</c:v>
                </c:pt>
                <c:pt idx="1472">
                  <c:v>12</c:v>
                </c:pt>
                <c:pt idx="1473">
                  <c:v>12</c:v>
                </c:pt>
                <c:pt idx="1474">
                  <c:v>12</c:v>
                </c:pt>
                <c:pt idx="1475">
                  <c:v>12</c:v>
                </c:pt>
                <c:pt idx="1476">
                  <c:v>12</c:v>
                </c:pt>
                <c:pt idx="1477">
                  <c:v>12</c:v>
                </c:pt>
                <c:pt idx="1478">
                  <c:v>12</c:v>
                </c:pt>
                <c:pt idx="1479">
                  <c:v>12</c:v>
                </c:pt>
                <c:pt idx="1480">
                  <c:v>12</c:v>
                </c:pt>
                <c:pt idx="1481">
                  <c:v>12</c:v>
                </c:pt>
                <c:pt idx="1482">
                  <c:v>12</c:v>
                </c:pt>
                <c:pt idx="1483">
                  <c:v>12</c:v>
                </c:pt>
                <c:pt idx="1484">
                  <c:v>12</c:v>
                </c:pt>
                <c:pt idx="1485">
                  <c:v>12</c:v>
                </c:pt>
                <c:pt idx="1486">
                  <c:v>12</c:v>
                </c:pt>
                <c:pt idx="1487">
                  <c:v>12</c:v>
                </c:pt>
                <c:pt idx="1488">
                  <c:v>12</c:v>
                </c:pt>
                <c:pt idx="1489">
                  <c:v>12</c:v>
                </c:pt>
                <c:pt idx="1490">
                  <c:v>12</c:v>
                </c:pt>
                <c:pt idx="1491">
                  <c:v>12</c:v>
                </c:pt>
                <c:pt idx="1492">
                  <c:v>12</c:v>
                </c:pt>
                <c:pt idx="1493">
                  <c:v>12</c:v>
                </c:pt>
                <c:pt idx="1494">
                  <c:v>12</c:v>
                </c:pt>
                <c:pt idx="1495">
                  <c:v>12</c:v>
                </c:pt>
                <c:pt idx="1496">
                  <c:v>12</c:v>
                </c:pt>
                <c:pt idx="1497">
                  <c:v>12</c:v>
                </c:pt>
                <c:pt idx="1498">
                  <c:v>12</c:v>
                </c:pt>
                <c:pt idx="1499">
                  <c:v>12</c:v>
                </c:pt>
                <c:pt idx="1500">
                  <c:v>12</c:v>
                </c:pt>
                <c:pt idx="1501">
                  <c:v>12</c:v>
                </c:pt>
                <c:pt idx="1502">
                  <c:v>12</c:v>
                </c:pt>
                <c:pt idx="1503">
                  <c:v>12</c:v>
                </c:pt>
                <c:pt idx="1504">
                  <c:v>12</c:v>
                </c:pt>
                <c:pt idx="1505">
                  <c:v>12</c:v>
                </c:pt>
                <c:pt idx="1506">
                  <c:v>12</c:v>
                </c:pt>
                <c:pt idx="1507">
                  <c:v>12</c:v>
                </c:pt>
                <c:pt idx="1508">
                  <c:v>12</c:v>
                </c:pt>
                <c:pt idx="1509">
                  <c:v>12</c:v>
                </c:pt>
                <c:pt idx="1510">
                  <c:v>12</c:v>
                </c:pt>
                <c:pt idx="1511">
                  <c:v>12</c:v>
                </c:pt>
                <c:pt idx="1512">
                  <c:v>12</c:v>
                </c:pt>
                <c:pt idx="1513">
                  <c:v>12</c:v>
                </c:pt>
                <c:pt idx="1514">
                  <c:v>12</c:v>
                </c:pt>
                <c:pt idx="1515">
                  <c:v>12</c:v>
                </c:pt>
                <c:pt idx="1516">
                  <c:v>12</c:v>
                </c:pt>
                <c:pt idx="1517">
                  <c:v>12</c:v>
                </c:pt>
                <c:pt idx="1518">
                  <c:v>12</c:v>
                </c:pt>
                <c:pt idx="1519">
                  <c:v>12</c:v>
                </c:pt>
                <c:pt idx="1520">
                  <c:v>12</c:v>
                </c:pt>
                <c:pt idx="1521">
                  <c:v>12</c:v>
                </c:pt>
                <c:pt idx="1522">
                  <c:v>12</c:v>
                </c:pt>
                <c:pt idx="1523">
                  <c:v>12</c:v>
                </c:pt>
                <c:pt idx="1524">
                  <c:v>12</c:v>
                </c:pt>
                <c:pt idx="1525">
                  <c:v>12</c:v>
                </c:pt>
                <c:pt idx="1526">
                  <c:v>12</c:v>
                </c:pt>
                <c:pt idx="1527">
                  <c:v>12</c:v>
                </c:pt>
                <c:pt idx="1528">
                  <c:v>12</c:v>
                </c:pt>
                <c:pt idx="1529">
                  <c:v>12</c:v>
                </c:pt>
                <c:pt idx="1530">
                  <c:v>12</c:v>
                </c:pt>
                <c:pt idx="1531">
                  <c:v>12</c:v>
                </c:pt>
                <c:pt idx="1532">
                  <c:v>12</c:v>
                </c:pt>
                <c:pt idx="1533">
                  <c:v>12</c:v>
                </c:pt>
                <c:pt idx="1534">
                  <c:v>12</c:v>
                </c:pt>
                <c:pt idx="1535">
                  <c:v>12</c:v>
                </c:pt>
                <c:pt idx="1536">
                  <c:v>12</c:v>
                </c:pt>
                <c:pt idx="1537">
                  <c:v>12</c:v>
                </c:pt>
                <c:pt idx="1538">
                  <c:v>12</c:v>
                </c:pt>
                <c:pt idx="1539">
                  <c:v>12</c:v>
                </c:pt>
                <c:pt idx="1540">
                  <c:v>12</c:v>
                </c:pt>
                <c:pt idx="1541">
                  <c:v>12</c:v>
                </c:pt>
                <c:pt idx="1542">
                  <c:v>12</c:v>
                </c:pt>
                <c:pt idx="1543">
                  <c:v>12</c:v>
                </c:pt>
                <c:pt idx="1544">
                  <c:v>12</c:v>
                </c:pt>
                <c:pt idx="1545">
                  <c:v>12</c:v>
                </c:pt>
                <c:pt idx="1546">
                  <c:v>12</c:v>
                </c:pt>
                <c:pt idx="1547">
                  <c:v>12</c:v>
                </c:pt>
                <c:pt idx="1548">
                  <c:v>12</c:v>
                </c:pt>
                <c:pt idx="1549">
                  <c:v>12</c:v>
                </c:pt>
                <c:pt idx="1550">
                  <c:v>12</c:v>
                </c:pt>
                <c:pt idx="1551">
                  <c:v>12</c:v>
                </c:pt>
                <c:pt idx="1552">
                  <c:v>12</c:v>
                </c:pt>
                <c:pt idx="1553">
                  <c:v>12</c:v>
                </c:pt>
                <c:pt idx="1554">
                  <c:v>12</c:v>
                </c:pt>
                <c:pt idx="1555">
                  <c:v>12</c:v>
                </c:pt>
                <c:pt idx="1556">
                  <c:v>12</c:v>
                </c:pt>
                <c:pt idx="1557">
                  <c:v>12</c:v>
                </c:pt>
                <c:pt idx="1558">
                  <c:v>12</c:v>
                </c:pt>
                <c:pt idx="1559">
                  <c:v>12</c:v>
                </c:pt>
                <c:pt idx="1560">
                  <c:v>12</c:v>
                </c:pt>
                <c:pt idx="1561">
                  <c:v>12</c:v>
                </c:pt>
                <c:pt idx="1562">
                  <c:v>12</c:v>
                </c:pt>
                <c:pt idx="1563">
                  <c:v>12</c:v>
                </c:pt>
                <c:pt idx="1564">
                  <c:v>12</c:v>
                </c:pt>
                <c:pt idx="1565">
                  <c:v>12</c:v>
                </c:pt>
                <c:pt idx="1566">
                  <c:v>12</c:v>
                </c:pt>
                <c:pt idx="1567">
                  <c:v>12</c:v>
                </c:pt>
                <c:pt idx="1568">
                  <c:v>12</c:v>
                </c:pt>
                <c:pt idx="1569">
                  <c:v>12</c:v>
                </c:pt>
                <c:pt idx="1570">
                  <c:v>12</c:v>
                </c:pt>
                <c:pt idx="1571">
                  <c:v>12</c:v>
                </c:pt>
                <c:pt idx="1572">
                  <c:v>12</c:v>
                </c:pt>
                <c:pt idx="1573">
                  <c:v>12</c:v>
                </c:pt>
                <c:pt idx="1574">
                  <c:v>12</c:v>
                </c:pt>
                <c:pt idx="1575">
                  <c:v>12</c:v>
                </c:pt>
                <c:pt idx="1576">
                  <c:v>12</c:v>
                </c:pt>
                <c:pt idx="1577">
                  <c:v>12</c:v>
                </c:pt>
                <c:pt idx="1578">
                  <c:v>12</c:v>
                </c:pt>
                <c:pt idx="1579">
                  <c:v>12</c:v>
                </c:pt>
                <c:pt idx="1580">
                  <c:v>12</c:v>
                </c:pt>
                <c:pt idx="1581">
                  <c:v>12</c:v>
                </c:pt>
                <c:pt idx="1582">
                  <c:v>12</c:v>
                </c:pt>
                <c:pt idx="1583">
                  <c:v>12</c:v>
                </c:pt>
                <c:pt idx="1584">
                  <c:v>12</c:v>
                </c:pt>
                <c:pt idx="1585">
                  <c:v>12</c:v>
                </c:pt>
                <c:pt idx="1586">
                  <c:v>12</c:v>
                </c:pt>
                <c:pt idx="1587">
                  <c:v>12</c:v>
                </c:pt>
                <c:pt idx="1588">
                  <c:v>12</c:v>
                </c:pt>
                <c:pt idx="1589">
                  <c:v>12</c:v>
                </c:pt>
                <c:pt idx="1590">
                  <c:v>12</c:v>
                </c:pt>
                <c:pt idx="1591">
                  <c:v>12</c:v>
                </c:pt>
                <c:pt idx="1592">
                  <c:v>12</c:v>
                </c:pt>
                <c:pt idx="1593">
                  <c:v>12</c:v>
                </c:pt>
                <c:pt idx="1594">
                  <c:v>12</c:v>
                </c:pt>
                <c:pt idx="1595">
                  <c:v>12</c:v>
                </c:pt>
                <c:pt idx="1596">
                  <c:v>12</c:v>
                </c:pt>
                <c:pt idx="1597">
                  <c:v>12</c:v>
                </c:pt>
                <c:pt idx="1598">
                  <c:v>12</c:v>
                </c:pt>
                <c:pt idx="1599">
                  <c:v>12</c:v>
                </c:pt>
                <c:pt idx="1600">
                  <c:v>12</c:v>
                </c:pt>
                <c:pt idx="1601">
                  <c:v>12</c:v>
                </c:pt>
                <c:pt idx="1602">
                  <c:v>12</c:v>
                </c:pt>
                <c:pt idx="1603">
                  <c:v>12</c:v>
                </c:pt>
                <c:pt idx="1604">
                  <c:v>12</c:v>
                </c:pt>
                <c:pt idx="1605">
                  <c:v>12</c:v>
                </c:pt>
                <c:pt idx="1606">
                  <c:v>12</c:v>
                </c:pt>
                <c:pt idx="1607">
                  <c:v>12</c:v>
                </c:pt>
                <c:pt idx="1608">
                  <c:v>12</c:v>
                </c:pt>
                <c:pt idx="1609">
                  <c:v>12</c:v>
                </c:pt>
                <c:pt idx="1610">
                  <c:v>12</c:v>
                </c:pt>
                <c:pt idx="1611">
                  <c:v>12</c:v>
                </c:pt>
                <c:pt idx="1612">
                  <c:v>12</c:v>
                </c:pt>
                <c:pt idx="1613">
                  <c:v>12</c:v>
                </c:pt>
                <c:pt idx="1614">
                  <c:v>12</c:v>
                </c:pt>
                <c:pt idx="1615">
                  <c:v>12</c:v>
                </c:pt>
                <c:pt idx="1616">
                  <c:v>12</c:v>
                </c:pt>
                <c:pt idx="1617">
                  <c:v>12</c:v>
                </c:pt>
                <c:pt idx="1618">
                  <c:v>12</c:v>
                </c:pt>
                <c:pt idx="1619">
                  <c:v>12</c:v>
                </c:pt>
                <c:pt idx="1620">
                  <c:v>12</c:v>
                </c:pt>
                <c:pt idx="1621">
                  <c:v>12</c:v>
                </c:pt>
                <c:pt idx="1622">
                  <c:v>12</c:v>
                </c:pt>
                <c:pt idx="1623">
                  <c:v>12</c:v>
                </c:pt>
                <c:pt idx="1624">
                  <c:v>12</c:v>
                </c:pt>
                <c:pt idx="1625">
                  <c:v>12</c:v>
                </c:pt>
                <c:pt idx="1626">
                  <c:v>12</c:v>
                </c:pt>
                <c:pt idx="1627">
                  <c:v>12</c:v>
                </c:pt>
                <c:pt idx="1628">
                  <c:v>12</c:v>
                </c:pt>
                <c:pt idx="1629">
                  <c:v>12</c:v>
                </c:pt>
                <c:pt idx="1630">
                  <c:v>12</c:v>
                </c:pt>
                <c:pt idx="1631">
                  <c:v>12</c:v>
                </c:pt>
                <c:pt idx="1632">
                  <c:v>12</c:v>
                </c:pt>
                <c:pt idx="1633">
                  <c:v>12</c:v>
                </c:pt>
                <c:pt idx="1634">
                  <c:v>12</c:v>
                </c:pt>
                <c:pt idx="1635">
                  <c:v>12</c:v>
                </c:pt>
                <c:pt idx="1636">
                  <c:v>12</c:v>
                </c:pt>
                <c:pt idx="1637">
                  <c:v>12</c:v>
                </c:pt>
                <c:pt idx="1638">
                  <c:v>12</c:v>
                </c:pt>
                <c:pt idx="1639">
                  <c:v>12</c:v>
                </c:pt>
                <c:pt idx="1640">
                  <c:v>12</c:v>
                </c:pt>
                <c:pt idx="1641">
                  <c:v>12</c:v>
                </c:pt>
                <c:pt idx="1642">
                  <c:v>12</c:v>
                </c:pt>
                <c:pt idx="1643">
                  <c:v>12</c:v>
                </c:pt>
                <c:pt idx="1644">
                  <c:v>12</c:v>
                </c:pt>
                <c:pt idx="1645">
                  <c:v>12</c:v>
                </c:pt>
                <c:pt idx="1646">
                  <c:v>12</c:v>
                </c:pt>
                <c:pt idx="1647">
                  <c:v>12</c:v>
                </c:pt>
                <c:pt idx="1648">
                  <c:v>12</c:v>
                </c:pt>
                <c:pt idx="1649">
                  <c:v>12</c:v>
                </c:pt>
                <c:pt idx="1650">
                  <c:v>12</c:v>
                </c:pt>
                <c:pt idx="1651">
                  <c:v>12</c:v>
                </c:pt>
                <c:pt idx="1652">
                  <c:v>12</c:v>
                </c:pt>
                <c:pt idx="1653">
                  <c:v>12</c:v>
                </c:pt>
                <c:pt idx="1654">
                  <c:v>12</c:v>
                </c:pt>
                <c:pt idx="1655">
                  <c:v>12</c:v>
                </c:pt>
                <c:pt idx="1656">
                  <c:v>12</c:v>
                </c:pt>
                <c:pt idx="1657">
                  <c:v>12</c:v>
                </c:pt>
                <c:pt idx="1658">
                  <c:v>12</c:v>
                </c:pt>
                <c:pt idx="1659">
                  <c:v>12</c:v>
                </c:pt>
                <c:pt idx="1660">
                  <c:v>12</c:v>
                </c:pt>
                <c:pt idx="1661">
                  <c:v>12</c:v>
                </c:pt>
                <c:pt idx="1662">
                  <c:v>12</c:v>
                </c:pt>
                <c:pt idx="1663">
                  <c:v>12</c:v>
                </c:pt>
                <c:pt idx="1664">
                  <c:v>12</c:v>
                </c:pt>
                <c:pt idx="1665">
                  <c:v>12</c:v>
                </c:pt>
                <c:pt idx="1666">
                  <c:v>12</c:v>
                </c:pt>
                <c:pt idx="1667">
                  <c:v>12</c:v>
                </c:pt>
                <c:pt idx="1668">
                  <c:v>12</c:v>
                </c:pt>
                <c:pt idx="1669">
                  <c:v>12</c:v>
                </c:pt>
                <c:pt idx="1670">
                  <c:v>12</c:v>
                </c:pt>
                <c:pt idx="1671">
                  <c:v>12</c:v>
                </c:pt>
                <c:pt idx="1672">
                  <c:v>12</c:v>
                </c:pt>
                <c:pt idx="1673">
                  <c:v>12</c:v>
                </c:pt>
                <c:pt idx="1674">
                  <c:v>12</c:v>
                </c:pt>
                <c:pt idx="1675">
                  <c:v>12</c:v>
                </c:pt>
                <c:pt idx="1676">
                  <c:v>12</c:v>
                </c:pt>
                <c:pt idx="1677">
                  <c:v>12</c:v>
                </c:pt>
                <c:pt idx="1678">
                  <c:v>12</c:v>
                </c:pt>
                <c:pt idx="1679">
                  <c:v>12</c:v>
                </c:pt>
                <c:pt idx="1680">
                  <c:v>12</c:v>
                </c:pt>
                <c:pt idx="1681">
                  <c:v>12</c:v>
                </c:pt>
                <c:pt idx="1682">
                  <c:v>12</c:v>
                </c:pt>
                <c:pt idx="1683">
                  <c:v>12</c:v>
                </c:pt>
                <c:pt idx="1684">
                  <c:v>12</c:v>
                </c:pt>
                <c:pt idx="1685">
                  <c:v>12</c:v>
                </c:pt>
                <c:pt idx="1686">
                  <c:v>12</c:v>
                </c:pt>
                <c:pt idx="1687">
                  <c:v>12</c:v>
                </c:pt>
                <c:pt idx="1688">
                  <c:v>12</c:v>
                </c:pt>
                <c:pt idx="1689">
                  <c:v>12</c:v>
                </c:pt>
                <c:pt idx="1690">
                  <c:v>12</c:v>
                </c:pt>
                <c:pt idx="1691">
                  <c:v>12</c:v>
                </c:pt>
                <c:pt idx="1692">
                  <c:v>12</c:v>
                </c:pt>
                <c:pt idx="1693">
                  <c:v>12</c:v>
                </c:pt>
                <c:pt idx="1694">
                  <c:v>12</c:v>
                </c:pt>
                <c:pt idx="1695">
                  <c:v>12</c:v>
                </c:pt>
                <c:pt idx="1696">
                  <c:v>12</c:v>
                </c:pt>
                <c:pt idx="1697">
                  <c:v>12</c:v>
                </c:pt>
                <c:pt idx="1698">
                  <c:v>12</c:v>
                </c:pt>
                <c:pt idx="1699">
                  <c:v>12</c:v>
                </c:pt>
                <c:pt idx="1700">
                  <c:v>12</c:v>
                </c:pt>
                <c:pt idx="1701">
                  <c:v>12</c:v>
                </c:pt>
                <c:pt idx="1702">
                  <c:v>12</c:v>
                </c:pt>
                <c:pt idx="1703">
                  <c:v>12</c:v>
                </c:pt>
                <c:pt idx="1704">
                  <c:v>12</c:v>
                </c:pt>
                <c:pt idx="1705">
                  <c:v>12</c:v>
                </c:pt>
                <c:pt idx="1706">
                  <c:v>12</c:v>
                </c:pt>
                <c:pt idx="1707">
                  <c:v>12</c:v>
                </c:pt>
                <c:pt idx="1708">
                  <c:v>12</c:v>
                </c:pt>
                <c:pt idx="1709">
                  <c:v>12</c:v>
                </c:pt>
                <c:pt idx="1710">
                  <c:v>12</c:v>
                </c:pt>
                <c:pt idx="1711">
                  <c:v>12</c:v>
                </c:pt>
                <c:pt idx="1712">
                  <c:v>12</c:v>
                </c:pt>
                <c:pt idx="1713">
                  <c:v>12</c:v>
                </c:pt>
                <c:pt idx="1714">
                  <c:v>12</c:v>
                </c:pt>
                <c:pt idx="1715">
                  <c:v>12</c:v>
                </c:pt>
                <c:pt idx="1716">
                  <c:v>12</c:v>
                </c:pt>
                <c:pt idx="1717">
                  <c:v>12</c:v>
                </c:pt>
                <c:pt idx="1718">
                  <c:v>12</c:v>
                </c:pt>
                <c:pt idx="1719">
                  <c:v>12</c:v>
                </c:pt>
                <c:pt idx="1720">
                  <c:v>12</c:v>
                </c:pt>
                <c:pt idx="1721">
                  <c:v>12</c:v>
                </c:pt>
                <c:pt idx="1722">
                  <c:v>12</c:v>
                </c:pt>
                <c:pt idx="1723">
                  <c:v>12</c:v>
                </c:pt>
                <c:pt idx="1724">
                  <c:v>12</c:v>
                </c:pt>
                <c:pt idx="1725">
                  <c:v>12</c:v>
                </c:pt>
                <c:pt idx="1726">
                  <c:v>12</c:v>
                </c:pt>
                <c:pt idx="1727">
                  <c:v>12</c:v>
                </c:pt>
                <c:pt idx="1728">
                  <c:v>12</c:v>
                </c:pt>
                <c:pt idx="1729">
                  <c:v>12</c:v>
                </c:pt>
                <c:pt idx="1730">
                  <c:v>12</c:v>
                </c:pt>
                <c:pt idx="1731">
                  <c:v>12</c:v>
                </c:pt>
                <c:pt idx="1732">
                  <c:v>12</c:v>
                </c:pt>
                <c:pt idx="1733">
                  <c:v>12</c:v>
                </c:pt>
                <c:pt idx="1734">
                  <c:v>12</c:v>
                </c:pt>
                <c:pt idx="1735">
                  <c:v>12</c:v>
                </c:pt>
                <c:pt idx="1736">
                  <c:v>12</c:v>
                </c:pt>
                <c:pt idx="1737">
                  <c:v>12</c:v>
                </c:pt>
                <c:pt idx="1738">
                  <c:v>12</c:v>
                </c:pt>
                <c:pt idx="1739">
                  <c:v>12</c:v>
                </c:pt>
                <c:pt idx="1740">
                  <c:v>12</c:v>
                </c:pt>
                <c:pt idx="1741">
                  <c:v>12</c:v>
                </c:pt>
                <c:pt idx="1742">
                  <c:v>12</c:v>
                </c:pt>
                <c:pt idx="1743">
                  <c:v>12</c:v>
                </c:pt>
                <c:pt idx="1744">
                  <c:v>12</c:v>
                </c:pt>
                <c:pt idx="1745">
                  <c:v>12</c:v>
                </c:pt>
                <c:pt idx="1746">
                  <c:v>12</c:v>
                </c:pt>
                <c:pt idx="1747">
                  <c:v>12</c:v>
                </c:pt>
                <c:pt idx="1748">
                  <c:v>12</c:v>
                </c:pt>
                <c:pt idx="1749">
                  <c:v>12</c:v>
                </c:pt>
                <c:pt idx="1750">
                  <c:v>12</c:v>
                </c:pt>
                <c:pt idx="1751">
                  <c:v>12</c:v>
                </c:pt>
                <c:pt idx="1752">
                  <c:v>12</c:v>
                </c:pt>
                <c:pt idx="1753">
                  <c:v>12</c:v>
                </c:pt>
                <c:pt idx="1754">
                  <c:v>12</c:v>
                </c:pt>
                <c:pt idx="1755">
                  <c:v>12</c:v>
                </c:pt>
                <c:pt idx="1756">
                  <c:v>12</c:v>
                </c:pt>
                <c:pt idx="1757">
                  <c:v>12</c:v>
                </c:pt>
                <c:pt idx="1758">
                  <c:v>12</c:v>
                </c:pt>
                <c:pt idx="1759">
                  <c:v>12</c:v>
                </c:pt>
                <c:pt idx="1760">
                  <c:v>12</c:v>
                </c:pt>
                <c:pt idx="1761">
                  <c:v>12</c:v>
                </c:pt>
                <c:pt idx="1762">
                  <c:v>12</c:v>
                </c:pt>
                <c:pt idx="1763">
                  <c:v>12</c:v>
                </c:pt>
                <c:pt idx="1764">
                  <c:v>12</c:v>
                </c:pt>
                <c:pt idx="1765">
                  <c:v>12</c:v>
                </c:pt>
                <c:pt idx="1766">
                  <c:v>12</c:v>
                </c:pt>
                <c:pt idx="1767">
                  <c:v>12</c:v>
                </c:pt>
                <c:pt idx="1768">
                  <c:v>12</c:v>
                </c:pt>
                <c:pt idx="1769">
                  <c:v>12</c:v>
                </c:pt>
                <c:pt idx="1770">
                  <c:v>12</c:v>
                </c:pt>
                <c:pt idx="1771">
                  <c:v>12</c:v>
                </c:pt>
                <c:pt idx="1772">
                  <c:v>12</c:v>
                </c:pt>
                <c:pt idx="1773">
                  <c:v>12</c:v>
                </c:pt>
                <c:pt idx="1774">
                  <c:v>12</c:v>
                </c:pt>
                <c:pt idx="1775">
                  <c:v>12</c:v>
                </c:pt>
                <c:pt idx="1776">
                  <c:v>12</c:v>
                </c:pt>
                <c:pt idx="1777">
                  <c:v>12</c:v>
                </c:pt>
                <c:pt idx="1778">
                  <c:v>12</c:v>
                </c:pt>
                <c:pt idx="1779">
                  <c:v>12</c:v>
                </c:pt>
                <c:pt idx="1780">
                  <c:v>12</c:v>
                </c:pt>
                <c:pt idx="1781">
                  <c:v>12</c:v>
                </c:pt>
                <c:pt idx="1782">
                  <c:v>12</c:v>
                </c:pt>
                <c:pt idx="1783">
                  <c:v>12</c:v>
                </c:pt>
                <c:pt idx="1784">
                  <c:v>12</c:v>
                </c:pt>
                <c:pt idx="1785">
                  <c:v>12</c:v>
                </c:pt>
                <c:pt idx="1786">
                  <c:v>12</c:v>
                </c:pt>
                <c:pt idx="1787">
                  <c:v>12</c:v>
                </c:pt>
                <c:pt idx="1788">
                  <c:v>12</c:v>
                </c:pt>
                <c:pt idx="1789">
                  <c:v>12</c:v>
                </c:pt>
                <c:pt idx="1790">
                  <c:v>12</c:v>
                </c:pt>
                <c:pt idx="1791">
                  <c:v>12</c:v>
                </c:pt>
                <c:pt idx="1792">
                  <c:v>12</c:v>
                </c:pt>
                <c:pt idx="1793">
                  <c:v>12</c:v>
                </c:pt>
                <c:pt idx="1794">
                  <c:v>12</c:v>
                </c:pt>
                <c:pt idx="1795">
                  <c:v>12</c:v>
                </c:pt>
                <c:pt idx="1796">
                  <c:v>12</c:v>
                </c:pt>
                <c:pt idx="1797">
                  <c:v>12</c:v>
                </c:pt>
                <c:pt idx="1798">
                  <c:v>12</c:v>
                </c:pt>
                <c:pt idx="1799">
                  <c:v>12</c:v>
                </c:pt>
                <c:pt idx="1800">
                  <c:v>12</c:v>
                </c:pt>
                <c:pt idx="1801">
                  <c:v>12</c:v>
                </c:pt>
                <c:pt idx="1802">
                  <c:v>12</c:v>
                </c:pt>
                <c:pt idx="1803">
                  <c:v>12</c:v>
                </c:pt>
                <c:pt idx="1804">
                  <c:v>12</c:v>
                </c:pt>
                <c:pt idx="1805">
                  <c:v>12</c:v>
                </c:pt>
                <c:pt idx="1806">
                  <c:v>12</c:v>
                </c:pt>
                <c:pt idx="1807">
                  <c:v>12</c:v>
                </c:pt>
                <c:pt idx="1808">
                  <c:v>12</c:v>
                </c:pt>
                <c:pt idx="1809">
                  <c:v>12</c:v>
                </c:pt>
                <c:pt idx="1810">
                  <c:v>12</c:v>
                </c:pt>
                <c:pt idx="1811">
                  <c:v>12</c:v>
                </c:pt>
                <c:pt idx="1812">
                  <c:v>12</c:v>
                </c:pt>
                <c:pt idx="1813">
                  <c:v>12</c:v>
                </c:pt>
                <c:pt idx="1814">
                  <c:v>12</c:v>
                </c:pt>
                <c:pt idx="1815">
                  <c:v>12</c:v>
                </c:pt>
                <c:pt idx="1816">
                  <c:v>12</c:v>
                </c:pt>
                <c:pt idx="1817">
                  <c:v>12</c:v>
                </c:pt>
                <c:pt idx="1818">
                  <c:v>12</c:v>
                </c:pt>
                <c:pt idx="1819">
                  <c:v>12</c:v>
                </c:pt>
                <c:pt idx="1820">
                  <c:v>12</c:v>
                </c:pt>
                <c:pt idx="1821">
                  <c:v>12</c:v>
                </c:pt>
                <c:pt idx="1822">
                  <c:v>12</c:v>
                </c:pt>
                <c:pt idx="1823">
                  <c:v>12</c:v>
                </c:pt>
                <c:pt idx="1824">
                  <c:v>12</c:v>
                </c:pt>
                <c:pt idx="1825">
                  <c:v>12</c:v>
                </c:pt>
                <c:pt idx="1826">
                  <c:v>12</c:v>
                </c:pt>
                <c:pt idx="1827">
                  <c:v>12</c:v>
                </c:pt>
                <c:pt idx="1828">
                  <c:v>12</c:v>
                </c:pt>
                <c:pt idx="1829">
                  <c:v>12</c:v>
                </c:pt>
                <c:pt idx="1830">
                  <c:v>12</c:v>
                </c:pt>
                <c:pt idx="1831">
                  <c:v>12</c:v>
                </c:pt>
                <c:pt idx="1832">
                  <c:v>12</c:v>
                </c:pt>
                <c:pt idx="1833">
                  <c:v>12</c:v>
                </c:pt>
                <c:pt idx="1834">
                  <c:v>12</c:v>
                </c:pt>
                <c:pt idx="1835">
                  <c:v>12</c:v>
                </c:pt>
                <c:pt idx="1836">
                  <c:v>12</c:v>
                </c:pt>
                <c:pt idx="1837">
                  <c:v>12</c:v>
                </c:pt>
                <c:pt idx="1838">
                  <c:v>12</c:v>
                </c:pt>
                <c:pt idx="1839">
                  <c:v>12</c:v>
                </c:pt>
                <c:pt idx="1840">
                  <c:v>12</c:v>
                </c:pt>
                <c:pt idx="1841">
                  <c:v>12</c:v>
                </c:pt>
                <c:pt idx="1842">
                  <c:v>12</c:v>
                </c:pt>
                <c:pt idx="1843">
                  <c:v>12</c:v>
                </c:pt>
                <c:pt idx="1844">
                  <c:v>12</c:v>
                </c:pt>
                <c:pt idx="1845">
                  <c:v>12</c:v>
                </c:pt>
                <c:pt idx="1846">
                  <c:v>12</c:v>
                </c:pt>
                <c:pt idx="1847">
                  <c:v>12</c:v>
                </c:pt>
                <c:pt idx="1848">
                  <c:v>12</c:v>
                </c:pt>
                <c:pt idx="1849">
                  <c:v>12</c:v>
                </c:pt>
                <c:pt idx="1850">
                  <c:v>12</c:v>
                </c:pt>
                <c:pt idx="1851">
                  <c:v>12</c:v>
                </c:pt>
                <c:pt idx="1852">
                  <c:v>12</c:v>
                </c:pt>
                <c:pt idx="1853">
                  <c:v>12</c:v>
                </c:pt>
                <c:pt idx="1854">
                  <c:v>12</c:v>
                </c:pt>
                <c:pt idx="1855">
                  <c:v>12</c:v>
                </c:pt>
                <c:pt idx="1856">
                  <c:v>12</c:v>
                </c:pt>
                <c:pt idx="1857">
                  <c:v>12</c:v>
                </c:pt>
                <c:pt idx="1858">
                  <c:v>12</c:v>
                </c:pt>
                <c:pt idx="1859">
                  <c:v>12</c:v>
                </c:pt>
                <c:pt idx="1860">
                  <c:v>12</c:v>
                </c:pt>
                <c:pt idx="1861">
                  <c:v>12</c:v>
                </c:pt>
                <c:pt idx="1862">
                  <c:v>12</c:v>
                </c:pt>
                <c:pt idx="1863">
                  <c:v>12</c:v>
                </c:pt>
                <c:pt idx="1864">
                  <c:v>12</c:v>
                </c:pt>
                <c:pt idx="1865">
                  <c:v>12</c:v>
                </c:pt>
                <c:pt idx="1866">
                  <c:v>12</c:v>
                </c:pt>
                <c:pt idx="1867">
                  <c:v>12</c:v>
                </c:pt>
                <c:pt idx="1868">
                  <c:v>12</c:v>
                </c:pt>
                <c:pt idx="1869">
                  <c:v>12</c:v>
                </c:pt>
                <c:pt idx="1870">
                  <c:v>12</c:v>
                </c:pt>
                <c:pt idx="1871">
                  <c:v>12</c:v>
                </c:pt>
                <c:pt idx="1872">
                  <c:v>12</c:v>
                </c:pt>
                <c:pt idx="1873">
                  <c:v>12</c:v>
                </c:pt>
                <c:pt idx="1874">
                  <c:v>12</c:v>
                </c:pt>
                <c:pt idx="1875">
                  <c:v>12</c:v>
                </c:pt>
                <c:pt idx="1876">
                  <c:v>12</c:v>
                </c:pt>
                <c:pt idx="1877">
                  <c:v>12</c:v>
                </c:pt>
                <c:pt idx="1878">
                  <c:v>12</c:v>
                </c:pt>
                <c:pt idx="1879">
                  <c:v>12</c:v>
                </c:pt>
                <c:pt idx="1880">
                  <c:v>12</c:v>
                </c:pt>
                <c:pt idx="1881">
                  <c:v>12</c:v>
                </c:pt>
                <c:pt idx="1882">
                  <c:v>12</c:v>
                </c:pt>
                <c:pt idx="1883">
                  <c:v>12</c:v>
                </c:pt>
                <c:pt idx="1884">
                  <c:v>12</c:v>
                </c:pt>
                <c:pt idx="1885">
                  <c:v>12</c:v>
                </c:pt>
                <c:pt idx="1886">
                  <c:v>12</c:v>
                </c:pt>
                <c:pt idx="1887">
                  <c:v>12</c:v>
                </c:pt>
                <c:pt idx="1888">
                  <c:v>12</c:v>
                </c:pt>
                <c:pt idx="1889">
                  <c:v>12</c:v>
                </c:pt>
                <c:pt idx="1890">
                  <c:v>12</c:v>
                </c:pt>
                <c:pt idx="1891">
                  <c:v>12</c:v>
                </c:pt>
                <c:pt idx="1892">
                  <c:v>12</c:v>
                </c:pt>
                <c:pt idx="1893">
                  <c:v>12</c:v>
                </c:pt>
                <c:pt idx="1894">
                  <c:v>12</c:v>
                </c:pt>
                <c:pt idx="1895">
                  <c:v>12</c:v>
                </c:pt>
                <c:pt idx="1896">
                  <c:v>12</c:v>
                </c:pt>
                <c:pt idx="1897">
                  <c:v>12</c:v>
                </c:pt>
                <c:pt idx="1898">
                  <c:v>12</c:v>
                </c:pt>
                <c:pt idx="1899">
                  <c:v>12</c:v>
                </c:pt>
                <c:pt idx="1900">
                  <c:v>12</c:v>
                </c:pt>
                <c:pt idx="1901">
                  <c:v>12</c:v>
                </c:pt>
                <c:pt idx="1902">
                  <c:v>12</c:v>
                </c:pt>
                <c:pt idx="1903">
                  <c:v>12</c:v>
                </c:pt>
                <c:pt idx="1904">
                  <c:v>12</c:v>
                </c:pt>
                <c:pt idx="1905">
                  <c:v>12</c:v>
                </c:pt>
                <c:pt idx="1906">
                  <c:v>12</c:v>
                </c:pt>
                <c:pt idx="1907">
                  <c:v>12</c:v>
                </c:pt>
                <c:pt idx="1908">
                  <c:v>12</c:v>
                </c:pt>
                <c:pt idx="1909">
                  <c:v>12</c:v>
                </c:pt>
                <c:pt idx="1910">
                  <c:v>12</c:v>
                </c:pt>
                <c:pt idx="1911">
                  <c:v>12</c:v>
                </c:pt>
                <c:pt idx="1912">
                  <c:v>12</c:v>
                </c:pt>
                <c:pt idx="1913">
                  <c:v>12</c:v>
                </c:pt>
                <c:pt idx="1914">
                  <c:v>12</c:v>
                </c:pt>
                <c:pt idx="1915">
                  <c:v>12</c:v>
                </c:pt>
                <c:pt idx="1916">
                  <c:v>12</c:v>
                </c:pt>
                <c:pt idx="1917">
                  <c:v>12</c:v>
                </c:pt>
                <c:pt idx="1918">
                  <c:v>12</c:v>
                </c:pt>
                <c:pt idx="1919">
                  <c:v>12</c:v>
                </c:pt>
                <c:pt idx="1920">
                  <c:v>12</c:v>
                </c:pt>
                <c:pt idx="1921">
                  <c:v>12</c:v>
                </c:pt>
                <c:pt idx="1922">
                  <c:v>12</c:v>
                </c:pt>
                <c:pt idx="1923">
                  <c:v>12</c:v>
                </c:pt>
                <c:pt idx="1924">
                  <c:v>12</c:v>
                </c:pt>
                <c:pt idx="1925">
                  <c:v>12</c:v>
                </c:pt>
                <c:pt idx="1926">
                  <c:v>12</c:v>
                </c:pt>
                <c:pt idx="1927">
                  <c:v>12</c:v>
                </c:pt>
                <c:pt idx="1928">
                  <c:v>12</c:v>
                </c:pt>
                <c:pt idx="1929">
                  <c:v>12</c:v>
                </c:pt>
                <c:pt idx="1930">
                  <c:v>12</c:v>
                </c:pt>
                <c:pt idx="1931">
                  <c:v>12</c:v>
                </c:pt>
                <c:pt idx="1932">
                  <c:v>12</c:v>
                </c:pt>
                <c:pt idx="1933">
                  <c:v>12</c:v>
                </c:pt>
                <c:pt idx="1934">
                  <c:v>12</c:v>
                </c:pt>
                <c:pt idx="1935">
                  <c:v>12</c:v>
                </c:pt>
                <c:pt idx="1936">
                  <c:v>12</c:v>
                </c:pt>
                <c:pt idx="1937">
                  <c:v>12</c:v>
                </c:pt>
                <c:pt idx="1938">
                  <c:v>12</c:v>
                </c:pt>
                <c:pt idx="1939">
                  <c:v>12</c:v>
                </c:pt>
                <c:pt idx="1940">
                  <c:v>12</c:v>
                </c:pt>
                <c:pt idx="1941">
                  <c:v>12</c:v>
                </c:pt>
                <c:pt idx="1942">
                  <c:v>12</c:v>
                </c:pt>
                <c:pt idx="1943">
                  <c:v>12</c:v>
                </c:pt>
                <c:pt idx="1944">
                  <c:v>12</c:v>
                </c:pt>
                <c:pt idx="1945">
                  <c:v>12</c:v>
                </c:pt>
                <c:pt idx="1946">
                  <c:v>12</c:v>
                </c:pt>
                <c:pt idx="1947">
                  <c:v>12</c:v>
                </c:pt>
                <c:pt idx="1948">
                  <c:v>12</c:v>
                </c:pt>
                <c:pt idx="1949">
                  <c:v>12</c:v>
                </c:pt>
                <c:pt idx="1950">
                  <c:v>12</c:v>
                </c:pt>
                <c:pt idx="1951">
                  <c:v>12</c:v>
                </c:pt>
                <c:pt idx="1952">
                  <c:v>12</c:v>
                </c:pt>
                <c:pt idx="1953">
                  <c:v>12</c:v>
                </c:pt>
                <c:pt idx="1954">
                  <c:v>12</c:v>
                </c:pt>
                <c:pt idx="1955">
                  <c:v>12</c:v>
                </c:pt>
                <c:pt idx="1956">
                  <c:v>12</c:v>
                </c:pt>
                <c:pt idx="1957">
                  <c:v>12</c:v>
                </c:pt>
                <c:pt idx="1958">
                  <c:v>12</c:v>
                </c:pt>
                <c:pt idx="1959">
                  <c:v>12</c:v>
                </c:pt>
                <c:pt idx="1960">
                  <c:v>12</c:v>
                </c:pt>
                <c:pt idx="1961">
                  <c:v>12</c:v>
                </c:pt>
                <c:pt idx="1962">
                  <c:v>12</c:v>
                </c:pt>
                <c:pt idx="1963">
                  <c:v>12</c:v>
                </c:pt>
                <c:pt idx="1964">
                  <c:v>12</c:v>
                </c:pt>
                <c:pt idx="1965">
                  <c:v>12</c:v>
                </c:pt>
                <c:pt idx="1966">
                  <c:v>12</c:v>
                </c:pt>
                <c:pt idx="1967">
                  <c:v>12</c:v>
                </c:pt>
                <c:pt idx="1968">
                  <c:v>12</c:v>
                </c:pt>
                <c:pt idx="1969">
                  <c:v>12</c:v>
                </c:pt>
                <c:pt idx="1970">
                  <c:v>12</c:v>
                </c:pt>
                <c:pt idx="1971">
                  <c:v>12</c:v>
                </c:pt>
                <c:pt idx="1972">
                  <c:v>12</c:v>
                </c:pt>
                <c:pt idx="1973">
                  <c:v>12</c:v>
                </c:pt>
                <c:pt idx="1974">
                  <c:v>12</c:v>
                </c:pt>
                <c:pt idx="1975">
                  <c:v>12</c:v>
                </c:pt>
                <c:pt idx="1976">
                  <c:v>12</c:v>
                </c:pt>
                <c:pt idx="1977">
                  <c:v>12</c:v>
                </c:pt>
                <c:pt idx="1978">
                  <c:v>12</c:v>
                </c:pt>
                <c:pt idx="1979">
                  <c:v>12</c:v>
                </c:pt>
                <c:pt idx="1980">
                  <c:v>12</c:v>
                </c:pt>
                <c:pt idx="1981">
                  <c:v>12</c:v>
                </c:pt>
                <c:pt idx="1982">
                  <c:v>12</c:v>
                </c:pt>
                <c:pt idx="1983">
                  <c:v>12</c:v>
                </c:pt>
                <c:pt idx="1984">
                  <c:v>12</c:v>
                </c:pt>
                <c:pt idx="1985">
                  <c:v>12</c:v>
                </c:pt>
                <c:pt idx="1986">
                  <c:v>12</c:v>
                </c:pt>
                <c:pt idx="1987">
                  <c:v>12</c:v>
                </c:pt>
                <c:pt idx="1988">
                  <c:v>12</c:v>
                </c:pt>
                <c:pt idx="1989">
                  <c:v>12</c:v>
                </c:pt>
                <c:pt idx="1990">
                  <c:v>12</c:v>
                </c:pt>
                <c:pt idx="1991">
                  <c:v>12</c:v>
                </c:pt>
                <c:pt idx="1992">
                  <c:v>12</c:v>
                </c:pt>
                <c:pt idx="1993">
                  <c:v>12</c:v>
                </c:pt>
                <c:pt idx="1994">
                  <c:v>12</c:v>
                </c:pt>
                <c:pt idx="1995">
                  <c:v>12</c:v>
                </c:pt>
                <c:pt idx="1996">
                  <c:v>12</c:v>
                </c:pt>
                <c:pt idx="1997">
                  <c:v>12</c:v>
                </c:pt>
                <c:pt idx="1998">
                  <c:v>12</c:v>
                </c:pt>
                <c:pt idx="1999">
                  <c:v>12</c:v>
                </c:pt>
                <c:pt idx="2000">
                  <c:v>12</c:v>
                </c:pt>
                <c:pt idx="2001">
                  <c:v>12</c:v>
                </c:pt>
                <c:pt idx="2002">
                  <c:v>12</c:v>
                </c:pt>
                <c:pt idx="2003">
                  <c:v>12</c:v>
                </c:pt>
                <c:pt idx="2004">
                  <c:v>12</c:v>
                </c:pt>
                <c:pt idx="2005">
                  <c:v>12</c:v>
                </c:pt>
                <c:pt idx="2006">
                  <c:v>12</c:v>
                </c:pt>
                <c:pt idx="2007">
                  <c:v>12</c:v>
                </c:pt>
                <c:pt idx="2008">
                  <c:v>12</c:v>
                </c:pt>
                <c:pt idx="2009">
                  <c:v>12</c:v>
                </c:pt>
                <c:pt idx="2010">
                  <c:v>12</c:v>
                </c:pt>
                <c:pt idx="2011">
                  <c:v>12</c:v>
                </c:pt>
                <c:pt idx="2012">
                  <c:v>12</c:v>
                </c:pt>
                <c:pt idx="2013">
                  <c:v>12</c:v>
                </c:pt>
                <c:pt idx="2014">
                  <c:v>12</c:v>
                </c:pt>
                <c:pt idx="2015">
                  <c:v>12</c:v>
                </c:pt>
                <c:pt idx="2016">
                  <c:v>12</c:v>
                </c:pt>
                <c:pt idx="2017">
                  <c:v>12</c:v>
                </c:pt>
                <c:pt idx="2018">
                  <c:v>12</c:v>
                </c:pt>
                <c:pt idx="2019">
                  <c:v>12</c:v>
                </c:pt>
                <c:pt idx="2020">
                  <c:v>12</c:v>
                </c:pt>
                <c:pt idx="2021">
                  <c:v>12</c:v>
                </c:pt>
                <c:pt idx="2022">
                  <c:v>12</c:v>
                </c:pt>
                <c:pt idx="2023">
                  <c:v>12</c:v>
                </c:pt>
                <c:pt idx="2024">
                  <c:v>12</c:v>
                </c:pt>
                <c:pt idx="2025">
                  <c:v>12</c:v>
                </c:pt>
                <c:pt idx="2026">
                  <c:v>12</c:v>
                </c:pt>
                <c:pt idx="2027">
                  <c:v>12</c:v>
                </c:pt>
                <c:pt idx="2028">
                  <c:v>12</c:v>
                </c:pt>
                <c:pt idx="2029">
                  <c:v>12</c:v>
                </c:pt>
                <c:pt idx="2030">
                  <c:v>12</c:v>
                </c:pt>
                <c:pt idx="2031">
                  <c:v>12</c:v>
                </c:pt>
                <c:pt idx="2032">
                  <c:v>12</c:v>
                </c:pt>
                <c:pt idx="2033">
                  <c:v>12</c:v>
                </c:pt>
                <c:pt idx="2034">
                  <c:v>12</c:v>
                </c:pt>
                <c:pt idx="2035">
                  <c:v>12</c:v>
                </c:pt>
                <c:pt idx="2036">
                  <c:v>12</c:v>
                </c:pt>
                <c:pt idx="2037">
                  <c:v>12</c:v>
                </c:pt>
                <c:pt idx="2038">
                  <c:v>12</c:v>
                </c:pt>
                <c:pt idx="2039">
                  <c:v>12</c:v>
                </c:pt>
                <c:pt idx="2040">
                  <c:v>12</c:v>
                </c:pt>
                <c:pt idx="2041">
                  <c:v>12</c:v>
                </c:pt>
                <c:pt idx="2042">
                  <c:v>12</c:v>
                </c:pt>
                <c:pt idx="2043">
                  <c:v>12</c:v>
                </c:pt>
                <c:pt idx="2044">
                  <c:v>12</c:v>
                </c:pt>
                <c:pt idx="2045">
                  <c:v>12</c:v>
                </c:pt>
                <c:pt idx="2046">
                  <c:v>12</c:v>
                </c:pt>
                <c:pt idx="2047">
                  <c:v>12</c:v>
                </c:pt>
                <c:pt idx="2048">
                  <c:v>12</c:v>
                </c:pt>
                <c:pt idx="2049">
                  <c:v>12</c:v>
                </c:pt>
                <c:pt idx="2050">
                  <c:v>12</c:v>
                </c:pt>
                <c:pt idx="2051">
                  <c:v>12</c:v>
                </c:pt>
                <c:pt idx="2052">
                  <c:v>12</c:v>
                </c:pt>
                <c:pt idx="2053">
                  <c:v>12</c:v>
                </c:pt>
                <c:pt idx="2054">
                  <c:v>12</c:v>
                </c:pt>
                <c:pt idx="2055">
                  <c:v>12</c:v>
                </c:pt>
                <c:pt idx="2056">
                  <c:v>12</c:v>
                </c:pt>
                <c:pt idx="2057">
                  <c:v>12</c:v>
                </c:pt>
                <c:pt idx="2058">
                  <c:v>12</c:v>
                </c:pt>
                <c:pt idx="2059">
                  <c:v>12</c:v>
                </c:pt>
                <c:pt idx="2060">
                  <c:v>12</c:v>
                </c:pt>
                <c:pt idx="2061">
                  <c:v>12</c:v>
                </c:pt>
                <c:pt idx="2062">
                  <c:v>12</c:v>
                </c:pt>
                <c:pt idx="2063">
                  <c:v>12</c:v>
                </c:pt>
                <c:pt idx="2064">
                  <c:v>12</c:v>
                </c:pt>
                <c:pt idx="2065">
                  <c:v>12</c:v>
                </c:pt>
                <c:pt idx="2066">
                  <c:v>12</c:v>
                </c:pt>
                <c:pt idx="2067">
                  <c:v>12</c:v>
                </c:pt>
                <c:pt idx="2068">
                  <c:v>12</c:v>
                </c:pt>
                <c:pt idx="2069">
                  <c:v>12</c:v>
                </c:pt>
                <c:pt idx="2070">
                  <c:v>12</c:v>
                </c:pt>
                <c:pt idx="2071">
                  <c:v>12</c:v>
                </c:pt>
                <c:pt idx="2072">
                  <c:v>12</c:v>
                </c:pt>
                <c:pt idx="2073">
                  <c:v>12</c:v>
                </c:pt>
                <c:pt idx="2074">
                  <c:v>12</c:v>
                </c:pt>
                <c:pt idx="2075">
                  <c:v>12</c:v>
                </c:pt>
                <c:pt idx="2076">
                  <c:v>12</c:v>
                </c:pt>
                <c:pt idx="2077">
                  <c:v>12</c:v>
                </c:pt>
                <c:pt idx="2078">
                  <c:v>12</c:v>
                </c:pt>
                <c:pt idx="2079">
                  <c:v>12</c:v>
                </c:pt>
                <c:pt idx="2080">
                  <c:v>12</c:v>
                </c:pt>
                <c:pt idx="2081">
                  <c:v>12</c:v>
                </c:pt>
                <c:pt idx="2082">
                  <c:v>12</c:v>
                </c:pt>
                <c:pt idx="2083">
                  <c:v>12</c:v>
                </c:pt>
                <c:pt idx="2084">
                  <c:v>12</c:v>
                </c:pt>
                <c:pt idx="2085">
                  <c:v>12</c:v>
                </c:pt>
                <c:pt idx="2086">
                  <c:v>12</c:v>
                </c:pt>
                <c:pt idx="2087">
                  <c:v>12</c:v>
                </c:pt>
                <c:pt idx="2088">
                  <c:v>12</c:v>
                </c:pt>
                <c:pt idx="2089">
                  <c:v>12</c:v>
                </c:pt>
                <c:pt idx="2090">
                  <c:v>12</c:v>
                </c:pt>
                <c:pt idx="2091">
                  <c:v>12</c:v>
                </c:pt>
                <c:pt idx="2092">
                  <c:v>12</c:v>
                </c:pt>
                <c:pt idx="2093">
                  <c:v>12</c:v>
                </c:pt>
                <c:pt idx="2094">
                  <c:v>12</c:v>
                </c:pt>
                <c:pt idx="2095">
                  <c:v>12</c:v>
                </c:pt>
                <c:pt idx="2096">
                  <c:v>12</c:v>
                </c:pt>
                <c:pt idx="2097">
                  <c:v>12</c:v>
                </c:pt>
                <c:pt idx="2098">
                  <c:v>12</c:v>
                </c:pt>
                <c:pt idx="2099">
                  <c:v>12</c:v>
                </c:pt>
                <c:pt idx="2100">
                  <c:v>12</c:v>
                </c:pt>
                <c:pt idx="2101">
                  <c:v>12</c:v>
                </c:pt>
                <c:pt idx="2102">
                  <c:v>12</c:v>
                </c:pt>
                <c:pt idx="2103">
                  <c:v>12</c:v>
                </c:pt>
                <c:pt idx="2104">
                  <c:v>12</c:v>
                </c:pt>
                <c:pt idx="2105">
                  <c:v>12</c:v>
                </c:pt>
                <c:pt idx="2106">
                  <c:v>12</c:v>
                </c:pt>
                <c:pt idx="2107">
                  <c:v>12</c:v>
                </c:pt>
                <c:pt idx="2108">
                  <c:v>12</c:v>
                </c:pt>
                <c:pt idx="2109">
                  <c:v>12</c:v>
                </c:pt>
                <c:pt idx="2110">
                  <c:v>12</c:v>
                </c:pt>
                <c:pt idx="2111">
                  <c:v>12</c:v>
                </c:pt>
                <c:pt idx="2112">
                  <c:v>12</c:v>
                </c:pt>
                <c:pt idx="2113">
                  <c:v>12</c:v>
                </c:pt>
                <c:pt idx="2114">
                  <c:v>12</c:v>
                </c:pt>
                <c:pt idx="2115">
                  <c:v>12</c:v>
                </c:pt>
                <c:pt idx="2116">
                  <c:v>12</c:v>
                </c:pt>
                <c:pt idx="2117">
                  <c:v>12</c:v>
                </c:pt>
                <c:pt idx="2118">
                  <c:v>12</c:v>
                </c:pt>
                <c:pt idx="2119">
                  <c:v>12</c:v>
                </c:pt>
                <c:pt idx="2120">
                  <c:v>12</c:v>
                </c:pt>
                <c:pt idx="2121">
                  <c:v>12</c:v>
                </c:pt>
                <c:pt idx="2122">
                  <c:v>12</c:v>
                </c:pt>
                <c:pt idx="2123">
                  <c:v>12</c:v>
                </c:pt>
                <c:pt idx="2124">
                  <c:v>12</c:v>
                </c:pt>
                <c:pt idx="2125">
                  <c:v>12</c:v>
                </c:pt>
                <c:pt idx="2126">
                  <c:v>12</c:v>
                </c:pt>
                <c:pt idx="2127">
                  <c:v>12</c:v>
                </c:pt>
                <c:pt idx="2128">
                  <c:v>12</c:v>
                </c:pt>
                <c:pt idx="2129">
                  <c:v>12</c:v>
                </c:pt>
                <c:pt idx="2130">
                  <c:v>12</c:v>
                </c:pt>
                <c:pt idx="2131">
                  <c:v>12</c:v>
                </c:pt>
                <c:pt idx="2132">
                  <c:v>12</c:v>
                </c:pt>
                <c:pt idx="2133">
                  <c:v>12</c:v>
                </c:pt>
                <c:pt idx="2134">
                  <c:v>12</c:v>
                </c:pt>
                <c:pt idx="2135">
                  <c:v>12</c:v>
                </c:pt>
                <c:pt idx="2136">
                  <c:v>12</c:v>
                </c:pt>
                <c:pt idx="2137">
                  <c:v>12</c:v>
                </c:pt>
                <c:pt idx="2138">
                  <c:v>12</c:v>
                </c:pt>
                <c:pt idx="2139">
                  <c:v>12</c:v>
                </c:pt>
                <c:pt idx="2140">
                  <c:v>12</c:v>
                </c:pt>
                <c:pt idx="2141">
                  <c:v>12</c:v>
                </c:pt>
                <c:pt idx="2142">
                  <c:v>12</c:v>
                </c:pt>
                <c:pt idx="2143">
                  <c:v>12</c:v>
                </c:pt>
                <c:pt idx="2144">
                  <c:v>12</c:v>
                </c:pt>
                <c:pt idx="2145">
                  <c:v>12</c:v>
                </c:pt>
                <c:pt idx="2146">
                  <c:v>12</c:v>
                </c:pt>
                <c:pt idx="2147">
                  <c:v>12</c:v>
                </c:pt>
                <c:pt idx="2148">
                  <c:v>12</c:v>
                </c:pt>
                <c:pt idx="2149">
                  <c:v>12</c:v>
                </c:pt>
                <c:pt idx="2150">
                  <c:v>12</c:v>
                </c:pt>
                <c:pt idx="2151">
                  <c:v>12</c:v>
                </c:pt>
                <c:pt idx="2152">
                  <c:v>12</c:v>
                </c:pt>
                <c:pt idx="2153">
                  <c:v>12</c:v>
                </c:pt>
                <c:pt idx="2154">
                  <c:v>12</c:v>
                </c:pt>
                <c:pt idx="2155">
                  <c:v>12</c:v>
                </c:pt>
                <c:pt idx="2156">
                  <c:v>12</c:v>
                </c:pt>
                <c:pt idx="2157">
                  <c:v>12</c:v>
                </c:pt>
                <c:pt idx="2158">
                  <c:v>12</c:v>
                </c:pt>
                <c:pt idx="2159">
                  <c:v>12</c:v>
                </c:pt>
                <c:pt idx="2160">
                  <c:v>12</c:v>
                </c:pt>
                <c:pt idx="2161">
                  <c:v>12</c:v>
                </c:pt>
                <c:pt idx="2162">
                  <c:v>12</c:v>
                </c:pt>
                <c:pt idx="2163">
                  <c:v>12</c:v>
                </c:pt>
                <c:pt idx="2164">
                  <c:v>12</c:v>
                </c:pt>
                <c:pt idx="2165">
                  <c:v>12</c:v>
                </c:pt>
                <c:pt idx="2166">
                  <c:v>12</c:v>
                </c:pt>
                <c:pt idx="2167">
                  <c:v>12</c:v>
                </c:pt>
                <c:pt idx="2168">
                  <c:v>12</c:v>
                </c:pt>
                <c:pt idx="2169">
                  <c:v>12</c:v>
                </c:pt>
                <c:pt idx="2170">
                  <c:v>12</c:v>
                </c:pt>
                <c:pt idx="2171">
                  <c:v>12</c:v>
                </c:pt>
                <c:pt idx="2172">
                  <c:v>12</c:v>
                </c:pt>
                <c:pt idx="2173">
                  <c:v>12</c:v>
                </c:pt>
                <c:pt idx="2174">
                  <c:v>12</c:v>
                </c:pt>
                <c:pt idx="2175">
                  <c:v>12</c:v>
                </c:pt>
                <c:pt idx="2176">
                  <c:v>12</c:v>
                </c:pt>
                <c:pt idx="2177">
                  <c:v>12</c:v>
                </c:pt>
                <c:pt idx="2178">
                  <c:v>12</c:v>
                </c:pt>
                <c:pt idx="2179">
                  <c:v>12</c:v>
                </c:pt>
                <c:pt idx="2180">
                  <c:v>12</c:v>
                </c:pt>
                <c:pt idx="2181">
                  <c:v>12</c:v>
                </c:pt>
                <c:pt idx="2182">
                  <c:v>12</c:v>
                </c:pt>
                <c:pt idx="2183">
                  <c:v>12</c:v>
                </c:pt>
                <c:pt idx="2184">
                  <c:v>12</c:v>
                </c:pt>
                <c:pt idx="2185">
                  <c:v>12</c:v>
                </c:pt>
                <c:pt idx="2186">
                  <c:v>12</c:v>
                </c:pt>
                <c:pt idx="2187">
                  <c:v>12</c:v>
                </c:pt>
                <c:pt idx="2188">
                  <c:v>12</c:v>
                </c:pt>
                <c:pt idx="2189">
                  <c:v>12</c:v>
                </c:pt>
                <c:pt idx="2190">
                  <c:v>12</c:v>
                </c:pt>
                <c:pt idx="2191">
                  <c:v>12</c:v>
                </c:pt>
                <c:pt idx="2192">
                  <c:v>12</c:v>
                </c:pt>
                <c:pt idx="2193">
                  <c:v>12</c:v>
                </c:pt>
                <c:pt idx="2194">
                  <c:v>12</c:v>
                </c:pt>
                <c:pt idx="2195">
                  <c:v>12</c:v>
                </c:pt>
                <c:pt idx="2196">
                  <c:v>12</c:v>
                </c:pt>
                <c:pt idx="2197">
                  <c:v>12</c:v>
                </c:pt>
                <c:pt idx="2198">
                  <c:v>12</c:v>
                </c:pt>
                <c:pt idx="2199">
                  <c:v>12</c:v>
                </c:pt>
                <c:pt idx="2200">
                  <c:v>12</c:v>
                </c:pt>
                <c:pt idx="2201">
                  <c:v>12</c:v>
                </c:pt>
                <c:pt idx="2202">
                  <c:v>12</c:v>
                </c:pt>
                <c:pt idx="2203">
                  <c:v>12</c:v>
                </c:pt>
                <c:pt idx="2204">
                  <c:v>12</c:v>
                </c:pt>
                <c:pt idx="2205">
                  <c:v>12</c:v>
                </c:pt>
                <c:pt idx="2206">
                  <c:v>12</c:v>
                </c:pt>
                <c:pt idx="2207">
                  <c:v>12</c:v>
                </c:pt>
                <c:pt idx="2208">
                  <c:v>12</c:v>
                </c:pt>
                <c:pt idx="2209">
                  <c:v>12</c:v>
                </c:pt>
                <c:pt idx="2210">
                  <c:v>12</c:v>
                </c:pt>
                <c:pt idx="2211">
                  <c:v>12</c:v>
                </c:pt>
                <c:pt idx="2212">
                  <c:v>12</c:v>
                </c:pt>
                <c:pt idx="2213">
                  <c:v>12</c:v>
                </c:pt>
                <c:pt idx="2214">
                  <c:v>12</c:v>
                </c:pt>
                <c:pt idx="2215">
                  <c:v>12</c:v>
                </c:pt>
                <c:pt idx="2216">
                  <c:v>12</c:v>
                </c:pt>
                <c:pt idx="2217">
                  <c:v>12</c:v>
                </c:pt>
                <c:pt idx="2218">
                  <c:v>12</c:v>
                </c:pt>
                <c:pt idx="2219">
                  <c:v>12</c:v>
                </c:pt>
                <c:pt idx="2220">
                  <c:v>12</c:v>
                </c:pt>
                <c:pt idx="2221">
                  <c:v>12</c:v>
                </c:pt>
                <c:pt idx="2222">
                  <c:v>12</c:v>
                </c:pt>
                <c:pt idx="2223">
                  <c:v>12</c:v>
                </c:pt>
                <c:pt idx="2224">
                  <c:v>12</c:v>
                </c:pt>
                <c:pt idx="2225">
                  <c:v>12</c:v>
                </c:pt>
                <c:pt idx="2226">
                  <c:v>12</c:v>
                </c:pt>
                <c:pt idx="2227">
                  <c:v>12</c:v>
                </c:pt>
                <c:pt idx="2228">
                  <c:v>12</c:v>
                </c:pt>
                <c:pt idx="2229">
                  <c:v>12</c:v>
                </c:pt>
                <c:pt idx="2230">
                  <c:v>12</c:v>
                </c:pt>
                <c:pt idx="2231">
                  <c:v>12</c:v>
                </c:pt>
                <c:pt idx="2232">
                  <c:v>12</c:v>
                </c:pt>
                <c:pt idx="2233">
                  <c:v>12</c:v>
                </c:pt>
                <c:pt idx="2234">
                  <c:v>12</c:v>
                </c:pt>
                <c:pt idx="2235">
                  <c:v>12</c:v>
                </c:pt>
                <c:pt idx="2236">
                  <c:v>12</c:v>
                </c:pt>
                <c:pt idx="2237">
                  <c:v>12</c:v>
                </c:pt>
                <c:pt idx="2238">
                  <c:v>12</c:v>
                </c:pt>
                <c:pt idx="2239">
                  <c:v>12</c:v>
                </c:pt>
                <c:pt idx="2240">
                  <c:v>12</c:v>
                </c:pt>
                <c:pt idx="2241">
                  <c:v>12</c:v>
                </c:pt>
                <c:pt idx="2242">
                  <c:v>12</c:v>
                </c:pt>
                <c:pt idx="2243">
                  <c:v>12</c:v>
                </c:pt>
                <c:pt idx="2244">
                  <c:v>12</c:v>
                </c:pt>
                <c:pt idx="2245">
                  <c:v>12</c:v>
                </c:pt>
                <c:pt idx="2246">
                  <c:v>12</c:v>
                </c:pt>
                <c:pt idx="2247">
                  <c:v>12</c:v>
                </c:pt>
                <c:pt idx="2248">
                  <c:v>12</c:v>
                </c:pt>
                <c:pt idx="2249">
                  <c:v>12</c:v>
                </c:pt>
                <c:pt idx="2250">
                  <c:v>12</c:v>
                </c:pt>
                <c:pt idx="2251">
                  <c:v>12</c:v>
                </c:pt>
                <c:pt idx="2252">
                  <c:v>12</c:v>
                </c:pt>
                <c:pt idx="2253">
                  <c:v>12</c:v>
                </c:pt>
                <c:pt idx="2254">
                  <c:v>12</c:v>
                </c:pt>
                <c:pt idx="2255">
                  <c:v>12</c:v>
                </c:pt>
                <c:pt idx="2256">
                  <c:v>12</c:v>
                </c:pt>
                <c:pt idx="2257">
                  <c:v>12</c:v>
                </c:pt>
                <c:pt idx="2258">
                  <c:v>12</c:v>
                </c:pt>
                <c:pt idx="2259">
                  <c:v>12</c:v>
                </c:pt>
                <c:pt idx="2260">
                  <c:v>12</c:v>
                </c:pt>
                <c:pt idx="2261">
                  <c:v>12</c:v>
                </c:pt>
                <c:pt idx="2262">
                  <c:v>12</c:v>
                </c:pt>
                <c:pt idx="2263">
                  <c:v>12</c:v>
                </c:pt>
                <c:pt idx="2264">
                  <c:v>12</c:v>
                </c:pt>
                <c:pt idx="2265">
                  <c:v>12</c:v>
                </c:pt>
                <c:pt idx="2266">
                  <c:v>12</c:v>
                </c:pt>
                <c:pt idx="2267">
                  <c:v>12</c:v>
                </c:pt>
                <c:pt idx="2268">
                  <c:v>12</c:v>
                </c:pt>
                <c:pt idx="2269">
                  <c:v>12</c:v>
                </c:pt>
                <c:pt idx="2270">
                  <c:v>12</c:v>
                </c:pt>
                <c:pt idx="2271">
                  <c:v>12</c:v>
                </c:pt>
                <c:pt idx="2272">
                  <c:v>12</c:v>
                </c:pt>
                <c:pt idx="2273">
                  <c:v>12</c:v>
                </c:pt>
                <c:pt idx="2274">
                  <c:v>12</c:v>
                </c:pt>
                <c:pt idx="2275">
                  <c:v>12</c:v>
                </c:pt>
                <c:pt idx="2276">
                  <c:v>12</c:v>
                </c:pt>
                <c:pt idx="2277">
                  <c:v>12</c:v>
                </c:pt>
                <c:pt idx="2278">
                  <c:v>12</c:v>
                </c:pt>
                <c:pt idx="2279">
                  <c:v>12</c:v>
                </c:pt>
                <c:pt idx="2280">
                  <c:v>12</c:v>
                </c:pt>
                <c:pt idx="2281">
                  <c:v>12</c:v>
                </c:pt>
                <c:pt idx="2282">
                  <c:v>12</c:v>
                </c:pt>
                <c:pt idx="2283">
                  <c:v>12</c:v>
                </c:pt>
                <c:pt idx="2284">
                  <c:v>12</c:v>
                </c:pt>
                <c:pt idx="2285">
                  <c:v>12</c:v>
                </c:pt>
                <c:pt idx="2286">
                  <c:v>12</c:v>
                </c:pt>
                <c:pt idx="2287">
                  <c:v>12</c:v>
                </c:pt>
                <c:pt idx="2288">
                  <c:v>12</c:v>
                </c:pt>
                <c:pt idx="2289">
                  <c:v>12</c:v>
                </c:pt>
                <c:pt idx="2290">
                  <c:v>12</c:v>
                </c:pt>
                <c:pt idx="2291">
                  <c:v>12</c:v>
                </c:pt>
                <c:pt idx="2292">
                  <c:v>12</c:v>
                </c:pt>
                <c:pt idx="2293">
                  <c:v>12</c:v>
                </c:pt>
                <c:pt idx="2294">
                  <c:v>12</c:v>
                </c:pt>
                <c:pt idx="2295">
                  <c:v>12</c:v>
                </c:pt>
                <c:pt idx="2296">
                  <c:v>12</c:v>
                </c:pt>
                <c:pt idx="2297">
                  <c:v>12</c:v>
                </c:pt>
                <c:pt idx="2298">
                  <c:v>12</c:v>
                </c:pt>
                <c:pt idx="2299">
                  <c:v>12</c:v>
                </c:pt>
                <c:pt idx="2300">
                  <c:v>12</c:v>
                </c:pt>
                <c:pt idx="2301">
                  <c:v>12</c:v>
                </c:pt>
                <c:pt idx="2302">
                  <c:v>12</c:v>
                </c:pt>
                <c:pt idx="2303">
                  <c:v>12</c:v>
                </c:pt>
                <c:pt idx="2304">
                  <c:v>12</c:v>
                </c:pt>
                <c:pt idx="2305">
                  <c:v>12</c:v>
                </c:pt>
                <c:pt idx="2306">
                  <c:v>12</c:v>
                </c:pt>
                <c:pt idx="2307">
                  <c:v>12</c:v>
                </c:pt>
                <c:pt idx="2308">
                  <c:v>12</c:v>
                </c:pt>
                <c:pt idx="2309">
                  <c:v>12</c:v>
                </c:pt>
                <c:pt idx="2310">
                  <c:v>12</c:v>
                </c:pt>
                <c:pt idx="2311">
                  <c:v>12</c:v>
                </c:pt>
                <c:pt idx="2312">
                  <c:v>12</c:v>
                </c:pt>
                <c:pt idx="2313">
                  <c:v>12</c:v>
                </c:pt>
                <c:pt idx="2314">
                  <c:v>12</c:v>
                </c:pt>
                <c:pt idx="2315">
                  <c:v>12</c:v>
                </c:pt>
                <c:pt idx="2316">
                  <c:v>12</c:v>
                </c:pt>
                <c:pt idx="2317">
                  <c:v>12</c:v>
                </c:pt>
                <c:pt idx="2318">
                  <c:v>12</c:v>
                </c:pt>
                <c:pt idx="2319">
                  <c:v>12</c:v>
                </c:pt>
                <c:pt idx="2320">
                  <c:v>12</c:v>
                </c:pt>
                <c:pt idx="2321">
                  <c:v>12</c:v>
                </c:pt>
                <c:pt idx="2322">
                  <c:v>12</c:v>
                </c:pt>
                <c:pt idx="2323">
                  <c:v>12</c:v>
                </c:pt>
                <c:pt idx="2324">
                  <c:v>12</c:v>
                </c:pt>
                <c:pt idx="2325">
                  <c:v>12</c:v>
                </c:pt>
                <c:pt idx="2326">
                  <c:v>12</c:v>
                </c:pt>
                <c:pt idx="2327">
                  <c:v>12</c:v>
                </c:pt>
                <c:pt idx="2328">
                  <c:v>12</c:v>
                </c:pt>
                <c:pt idx="2329">
                  <c:v>12</c:v>
                </c:pt>
                <c:pt idx="2330">
                  <c:v>12</c:v>
                </c:pt>
                <c:pt idx="2331">
                  <c:v>12</c:v>
                </c:pt>
                <c:pt idx="2332">
                  <c:v>12</c:v>
                </c:pt>
                <c:pt idx="2333">
                  <c:v>12</c:v>
                </c:pt>
                <c:pt idx="2334">
                  <c:v>12</c:v>
                </c:pt>
                <c:pt idx="2335">
                  <c:v>12</c:v>
                </c:pt>
                <c:pt idx="2336">
                  <c:v>12</c:v>
                </c:pt>
                <c:pt idx="2337">
                  <c:v>12</c:v>
                </c:pt>
                <c:pt idx="2338">
                  <c:v>12</c:v>
                </c:pt>
                <c:pt idx="2339">
                  <c:v>12</c:v>
                </c:pt>
                <c:pt idx="2340">
                  <c:v>12</c:v>
                </c:pt>
                <c:pt idx="2341">
                  <c:v>12</c:v>
                </c:pt>
                <c:pt idx="2342">
                  <c:v>12</c:v>
                </c:pt>
                <c:pt idx="2343">
                  <c:v>12</c:v>
                </c:pt>
                <c:pt idx="2344">
                  <c:v>12</c:v>
                </c:pt>
                <c:pt idx="2345">
                  <c:v>12</c:v>
                </c:pt>
                <c:pt idx="2346">
                  <c:v>12</c:v>
                </c:pt>
                <c:pt idx="2347">
                  <c:v>12</c:v>
                </c:pt>
                <c:pt idx="2348">
                  <c:v>12</c:v>
                </c:pt>
                <c:pt idx="2349">
                  <c:v>12</c:v>
                </c:pt>
                <c:pt idx="2350">
                  <c:v>12</c:v>
                </c:pt>
                <c:pt idx="2351">
                  <c:v>12</c:v>
                </c:pt>
                <c:pt idx="2352">
                  <c:v>12</c:v>
                </c:pt>
                <c:pt idx="2353">
                  <c:v>12</c:v>
                </c:pt>
                <c:pt idx="2354">
                  <c:v>12</c:v>
                </c:pt>
                <c:pt idx="2355">
                  <c:v>12</c:v>
                </c:pt>
                <c:pt idx="2356">
                  <c:v>12</c:v>
                </c:pt>
                <c:pt idx="2357">
                  <c:v>12</c:v>
                </c:pt>
                <c:pt idx="2358">
                  <c:v>12</c:v>
                </c:pt>
                <c:pt idx="2359">
                  <c:v>12</c:v>
                </c:pt>
                <c:pt idx="2360">
                  <c:v>12</c:v>
                </c:pt>
                <c:pt idx="2361">
                  <c:v>12</c:v>
                </c:pt>
                <c:pt idx="2362">
                  <c:v>12</c:v>
                </c:pt>
                <c:pt idx="2363">
                  <c:v>12</c:v>
                </c:pt>
                <c:pt idx="2364">
                  <c:v>12</c:v>
                </c:pt>
                <c:pt idx="2365">
                  <c:v>12</c:v>
                </c:pt>
                <c:pt idx="2366">
                  <c:v>12</c:v>
                </c:pt>
                <c:pt idx="2367">
                  <c:v>12</c:v>
                </c:pt>
                <c:pt idx="2368">
                  <c:v>12</c:v>
                </c:pt>
                <c:pt idx="2369">
                  <c:v>12</c:v>
                </c:pt>
                <c:pt idx="2370">
                  <c:v>12</c:v>
                </c:pt>
                <c:pt idx="2371">
                  <c:v>12</c:v>
                </c:pt>
                <c:pt idx="2372">
                  <c:v>12</c:v>
                </c:pt>
                <c:pt idx="2373">
                  <c:v>12</c:v>
                </c:pt>
                <c:pt idx="2374">
                  <c:v>12</c:v>
                </c:pt>
                <c:pt idx="2375">
                  <c:v>12</c:v>
                </c:pt>
                <c:pt idx="2376">
                  <c:v>12</c:v>
                </c:pt>
                <c:pt idx="2377">
                  <c:v>12</c:v>
                </c:pt>
                <c:pt idx="2378">
                  <c:v>12</c:v>
                </c:pt>
                <c:pt idx="2379">
                  <c:v>12</c:v>
                </c:pt>
                <c:pt idx="2380">
                  <c:v>12</c:v>
                </c:pt>
                <c:pt idx="2381">
                  <c:v>12</c:v>
                </c:pt>
                <c:pt idx="2382">
                  <c:v>12</c:v>
                </c:pt>
                <c:pt idx="2383">
                  <c:v>12</c:v>
                </c:pt>
                <c:pt idx="2384">
                  <c:v>12</c:v>
                </c:pt>
                <c:pt idx="2385">
                  <c:v>12</c:v>
                </c:pt>
                <c:pt idx="2386">
                  <c:v>12</c:v>
                </c:pt>
                <c:pt idx="2387">
                  <c:v>12</c:v>
                </c:pt>
                <c:pt idx="2388">
                  <c:v>12</c:v>
                </c:pt>
                <c:pt idx="2389">
                  <c:v>12</c:v>
                </c:pt>
                <c:pt idx="2390">
                  <c:v>12</c:v>
                </c:pt>
                <c:pt idx="2391">
                  <c:v>12</c:v>
                </c:pt>
                <c:pt idx="2392">
                  <c:v>12</c:v>
                </c:pt>
                <c:pt idx="2393">
                  <c:v>12</c:v>
                </c:pt>
                <c:pt idx="2394">
                  <c:v>12</c:v>
                </c:pt>
                <c:pt idx="2395">
                  <c:v>12</c:v>
                </c:pt>
                <c:pt idx="2396">
                  <c:v>12</c:v>
                </c:pt>
                <c:pt idx="2397">
                  <c:v>12</c:v>
                </c:pt>
                <c:pt idx="2398">
                  <c:v>12</c:v>
                </c:pt>
                <c:pt idx="2399">
                  <c:v>12</c:v>
                </c:pt>
                <c:pt idx="2400">
                  <c:v>12</c:v>
                </c:pt>
                <c:pt idx="2401">
                  <c:v>12</c:v>
                </c:pt>
                <c:pt idx="2402">
                  <c:v>12</c:v>
                </c:pt>
                <c:pt idx="2403">
                  <c:v>12</c:v>
                </c:pt>
                <c:pt idx="2404">
                  <c:v>12</c:v>
                </c:pt>
                <c:pt idx="2405">
                  <c:v>12</c:v>
                </c:pt>
                <c:pt idx="2406">
                  <c:v>12</c:v>
                </c:pt>
                <c:pt idx="2407">
                  <c:v>12</c:v>
                </c:pt>
                <c:pt idx="2408">
                  <c:v>12</c:v>
                </c:pt>
                <c:pt idx="2409">
                  <c:v>12</c:v>
                </c:pt>
                <c:pt idx="2410">
                  <c:v>12</c:v>
                </c:pt>
                <c:pt idx="2411">
                  <c:v>12</c:v>
                </c:pt>
                <c:pt idx="2412">
                  <c:v>12</c:v>
                </c:pt>
                <c:pt idx="2413">
                  <c:v>12</c:v>
                </c:pt>
                <c:pt idx="2414">
                  <c:v>12</c:v>
                </c:pt>
                <c:pt idx="2415">
                  <c:v>12</c:v>
                </c:pt>
                <c:pt idx="2416">
                  <c:v>12</c:v>
                </c:pt>
                <c:pt idx="2417">
                  <c:v>12</c:v>
                </c:pt>
                <c:pt idx="2418">
                  <c:v>12</c:v>
                </c:pt>
                <c:pt idx="2419">
                  <c:v>12</c:v>
                </c:pt>
                <c:pt idx="2420">
                  <c:v>12</c:v>
                </c:pt>
                <c:pt idx="2421">
                  <c:v>12</c:v>
                </c:pt>
                <c:pt idx="2422">
                  <c:v>12</c:v>
                </c:pt>
                <c:pt idx="2423">
                  <c:v>12</c:v>
                </c:pt>
                <c:pt idx="2424">
                  <c:v>12</c:v>
                </c:pt>
                <c:pt idx="2425">
                  <c:v>12</c:v>
                </c:pt>
                <c:pt idx="2426">
                  <c:v>12</c:v>
                </c:pt>
                <c:pt idx="2427">
                  <c:v>12</c:v>
                </c:pt>
                <c:pt idx="2428">
                  <c:v>12</c:v>
                </c:pt>
                <c:pt idx="2429">
                  <c:v>12</c:v>
                </c:pt>
                <c:pt idx="2430">
                  <c:v>12</c:v>
                </c:pt>
                <c:pt idx="2431">
                  <c:v>12</c:v>
                </c:pt>
                <c:pt idx="2432">
                  <c:v>12</c:v>
                </c:pt>
                <c:pt idx="2433">
                  <c:v>12</c:v>
                </c:pt>
                <c:pt idx="2434">
                  <c:v>12</c:v>
                </c:pt>
                <c:pt idx="2435">
                  <c:v>12</c:v>
                </c:pt>
                <c:pt idx="2436">
                  <c:v>12</c:v>
                </c:pt>
                <c:pt idx="2437">
                  <c:v>12</c:v>
                </c:pt>
                <c:pt idx="2438">
                  <c:v>12</c:v>
                </c:pt>
                <c:pt idx="2439">
                  <c:v>12</c:v>
                </c:pt>
                <c:pt idx="2440">
                  <c:v>12</c:v>
                </c:pt>
                <c:pt idx="2441">
                  <c:v>12</c:v>
                </c:pt>
                <c:pt idx="2442">
                  <c:v>12</c:v>
                </c:pt>
                <c:pt idx="2443">
                  <c:v>12</c:v>
                </c:pt>
                <c:pt idx="2444">
                  <c:v>12</c:v>
                </c:pt>
                <c:pt idx="2445">
                  <c:v>12</c:v>
                </c:pt>
                <c:pt idx="2446">
                  <c:v>12</c:v>
                </c:pt>
                <c:pt idx="2447">
                  <c:v>12</c:v>
                </c:pt>
                <c:pt idx="2448">
                  <c:v>12</c:v>
                </c:pt>
                <c:pt idx="2449">
                  <c:v>12</c:v>
                </c:pt>
                <c:pt idx="2450">
                  <c:v>12</c:v>
                </c:pt>
                <c:pt idx="2451">
                  <c:v>12</c:v>
                </c:pt>
                <c:pt idx="2452">
                  <c:v>12</c:v>
                </c:pt>
                <c:pt idx="2453">
                  <c:v>12</c:v>
                </c:pt>
                <c:pt idx="2454">
                  <c:v>12</c:v>
                </c:pt>
                <c:pt idx="2455">
                  <c:v>12</c:v>
                </c:pt>
                <c:pt idx="2456">
                  <c:v>12</c:v>
                </c:pt>
                <c:pt idx="2457">
                  <c:v>12</c:v>
                </c:pt>
                <c:pt idx="2458">
                  <c:v>12</c:v>
                </c:pt>
                <c:pt idx="2459">
                  <c:v>12</c:v>
                </c:pt>
                <c:pt idx="2460">
                  <c:v>12</c:v>
                </c:pt>
                <c:pt idx="2461">
                  <c:v>12</c:v>
                </c:pt>
                <c:pt idx="2462">
                  <c:v>12</c:v>
                </c:pt>
                <c:pt idx="2463">
                  <c:v>12</c:v>
                </c:pt>
                <c:pt idx="2464">
                  <c:v>12</c:v>
                </c:pt>
                <c:pt idx="2465">
                  <c:v>12</c:v>
                </c:pt>
                <c:pt idx="2466">
                  <c:v>12</c:v>
                </c:pt>
                <c:pt idx="2467">
                  <c:v>12</c:v>
                </c:pt>
                <c:pt idx="2468">
                  <c:v>12</c:v>
                </c:pt>
                <c:pt idx="2469">
                  <c:v>12</c:v>
                </c:pt>
                <c:pt idx="2470">
                  <c:v>12</c:v>
                </c:pt>
                <c:pt idx="2471">
                  <c:v>12</c:v>
                </c:pt>
                <c:pt idx="2472">
                  <c:v>12</c:v>
                </c:pt>
                <c:pt idx="2473">
                  <c:v>12</c:v>
                </c:pt>
                <c:pt idx="2474">
                  <c:v>12</c:v>
                </c:pt>
                <c:pt idx="2475">
                  <c:v>12</c:v>
                </c:pt>
                <c:pt idx="2476">
                  <c:v>12</c:v>
                </c:pt>
                <c:pt idx="2477">
                  <c:v>12</c:v>
                </c:pt>
                <c:pt idx="2478">
                  <c:v>12</c:v>
                </c:pt>
                <c:pt idx="2479">
                  <c:v>12</c:v>
                </c:pt>
                <c:pt idx="2480">
                  <c:v>12</c:v>
                </c:pt>
                <c:pt idx="2481">
                  <c:v>12</c:v>
                </c:pt>
                <c:pt idx="2482">
                  <c:v>12</c:v>
                </c:pt>
                <c:pt idx="2483">
                  <c:v>12</c:v>
                </c:pt>
                <c:pt idx="2484">
                  <c:v>12</c:v>
                </c:pt>
                <c:pt idx="2485">
                  <c:v>12</c:v>
                </c:pt>
                <c:pt idx="2486">
                  <c:v>12</c:v>
                </c:pt>
                <c:pt idx="2487">
                  <c:v>12</c:v>
                </c:pt>
                <c:pt idx="2488">
                  <c:v>12</c:v>
                </c:pt>
                <c:pt idx="2489">
                  <c:v>12</c:v>
                </c:pt>
                <c:pt idx="2490">
                  <c:v>12</c:v>
                </c:pt>
                <c:pt idx="2491">
                  <c:v>12</c:v>
                </c:pt>
                <c:pt idx="2492">
                  <c:v>12</c:v>
                </c:pt>
                <c:pt idx="2493">
                  <c:v>12</c:v>
                </c:pt>
                <c:pt idx="2494">
                  <c:v>12</c:v>
                </c:pt>
                <c:pt idx="2495">
                  <c:v>12</c:v>
                </c:pt>
                <c:pt idx="2496">
                  <c:v>12</c:v>
                </c:pt>
                <c:pt idx="2497">
                  <c:v>12</c:v>
                </c:pt>
                <c:pt idx="2498">
                  <c:v>12</c:v>
                </c:pt>
                <c:pt idx="2499">
                  <c:v>12</c:v>
                </c:pt>
                <c:pt idx="2500">
                  <c:v>12</c:v>
                </c:pt>
                <c:pt idx="2501">
                  <c:v>12</c:v>
                </c:pt>
                <c:pt idx="2502">
                  <c:v>12</c:v>
                </c:pt>
                <c:pt idx="2503">
                  <c:v>12</c:v>
                </c:pt>
                <c:pt idx="2504">
                  <c:v>12</c:v>
                </c:pt>
                <c:pt idx="2505">
                  <c:v>12</c:v>
                </c:pt>
                <c:pt idx="2506">
                  <c:v>12</c:v>
                </c:pt>
                <c:pt idx="2507">
                  <c:v>12</c:v>
                </c:pt>
                <c:pt idx="2508">
                  <c:v>12</c:v>
                </c:pt>
                <c:pt idx="2509">
                  <c:v>12</c:v>
                </c:pt>
                <c:pt idx="2510">
                  <c:v>12</c:v>
                </c:pt>
                <c:pt idx="2511">
                  <c:v>12</c:v>
                </c:pt>
                <c:pt idx="2512">
                  <c:v>12</c:v>
                </c:pt>
                <c:pt idx="2513">
                  <c:v>12</c:v>
                </c:pt>
                <c:pt idx="2514">
                  <c:v>12</c:v>
                </c:pt>
                <c:pt idx="2515">
                  <c:v>12</c:v>
                </c:pt>
                <c:pt idx="2516">
                  <c:v>12</c:v>
                </c:pt>
                <c:pt idx="2517">
                  <c:v>12</c:v>
                </c:pt>
                <c:pt idx="2518">
                  <c:v>12</c:v>
                </c:pt>
                <c:pt idx="2519">
                  <c:v>12</c:v>
                </c:pt>
                <c:pt idx="2520">
                  <c:v>12</c:v>
                </c:pt>
                <c:pt idx="2521">
                  <c:v>12</c:v>
                </c:pt>
                <c:pt idx="2522">
                  <c:v>12</c:v>
                </c:pt>
                <c:pt idx="2523">
                  <c:v>12</c:v>
                </c:pt>
                <c:pt idx="2524">
                  <c:v>12</c:v>
                </c:pt>
                <c:pt idx="2525">
                  <c:v>12</c:v>
                </c:pt>
                <c:pt idx="2526">
                  <c:v>12</c:v>
                </c:pt>
                <c:pt idx="2527">
                  <c:v>12</c:v>
                </c:pt>
                <c:pt idx="2528">
                  <c:v>12</c:v>
                </c:pt>
                <c:pt idx="2529">
                  <c:v>12</c:v>
                </c:pt>
                <c:pt idx="2530">
                  <c:v>12</c:v>
                </c:pt>
                <c:pt idx="2531">
                  <c:v>12</c:v>
                </c:pt>
                <c:pt idx="2532">
                  <c:v>12</c:v>
                </c:pt>
                <c:pt idx="2533">
                  <c:v>12</c:v>
                </c:pt>
                <c:pt idx="2534">
                  <c:v>12</c:v>
                </c:pt>
                <c:pt idx="2535">
                  <c:v>12</c:v>
                </c:pt>
                <c:pt idx="2536">
                  <c:v>12</c:v>
                </c:pt>
                <c:pt idx="2537">
                  <c:v>12</c:v>
                </c:pt>
                <c:pt idx="2538">
                  <c:v>12</c:v>
                </c:pt>
                <c:pt idx="2539">
                  <c:v>12</c:v>
                </c:pt>
                <c:pt idx="2540">
                  <c:v>12</c:v>
                </c:pt>
                <c:pt idx="2541">
                  <c:v>12</c:v>
                </c:pt>
                <c:pt idx="2542">
                  <c:v>12</c:v>
                </c:pt>
                <c:pt idx="2543">
                  <c:v>12</c:v>
                </c:pt>
                <c:pt idx="2544">
                  <c:v>12</c:v>
                </c:pt>
                <c:pt idx="2545">
                  <c:v>12</c:v>
                </c:pt>
                <c:pt idx="2546">
                  <c:v>12</c:v>
                </c:pt>
                <c:pt idx="2547">
                  <c:v>12</c:v>
                </c:pt>
                <c:pt idx="2548">
                  <c:v>12</c:v>
                </c:pt>
                <c:pt idx="2549">
                  <c:v>12</c:v>
                </c:pt>
                <c:pt idx="2550">
                  <c:v>12</c:v>
                </c:pt>
                <c:pt idx="2551">
                  <c:v>12</c:v>
                </c:pt>
                <c:pt idx="2552">
                  <c:v>12</c:v>
                </c:pt>
                <c:pt idx="2553">
                  <c:v>12</c:v>
                </c:pt>
                <c:pt idx="2554">
                  <c:v>12</c:v>
                </c:pt>
                <c:pt idx="2555">
                  <c:v>12</c:v>
                </c:pt>
                <c:pt idx="2556">
                  <c:v>12</c:v>
                </c:pt>
                <c:pt idx="2557">
                  <c:v>12</c:v>
                </c:pt>
                <c:pt idx="2558">
                  <c:v>12</c:v>
                </c:pt>
                <c:pt idx="2559">
                  <c:v>12</c:v>
                </c:pt>
                <c:pt idx="2560">
                  <c:v>12</c:v>
                </c:pt>
                <c:pt idx="2561">
                  <c:v>12</c:v>
                </c:pt>
                <c:pt idx="2562">
                  <c:v>12</c:v>
                </c:pt>
                <c:pt idx="2563">
                  <c:v>12</c:v>
                </c:pt>
                <c:pt idx="2564">
                  <c:v>12</c:v>
                </c:pt>
                <c:pt idx="2565">
                  <c:v>12</c:v>
                </c:pt>
                <c:pt idx="2566">
                  <c:v>12</c:v>
                </c:pt>
                <c:pt idx="2567">
                  <c:v>12</c:v>
                </c:pt>
                <c:pt idx="2568">
                  <c:v>12</c:v>
                </c:pt>
                <c:pt idx="2569">
                  <c:v>12</c:v>
                </c:pt>
                <c:pt idx="2570">
                  <c:v>12</c:v>
                </c:pt>
                <c:pt idx="2571">
                  <c:v>12</c:v>
                </c:pt>
                <c:pt idx="2572">
                  <c:v>12</c:v>
                </c:pt>
                <c:pt idx="2573">
                  <c:v>12</c:v>
                </c:pt>
                <c:pt idx="2574">
                  <c:v>12</c:v>
                </c:pt>
                <c:pt idx="2575">
                  <c:v>12</c:v>
                </c:pt>
                <c:pt idx="2576">
                  <c:v>12</c:v>
                </c:pt>
                <c:pt idx="2577">
                  <c:v>12</c:v>
                </c:pt>
                <c:pt idx="2578">
                  <c:v>12</c:v>
                </c:pt>
                <c:pt idx="2579">
                  <c:v>12</c:v>
                </c:pt>
                <c:pt idx="2580">
                  <c:v>12</c:v>
                </c:pt>
                <c:pt idx="2581">
                  <c:v>12</c:v>
                </c:pt>
                <c:pt idx="2582">
                  <c:v>12</c:v>
                </c:pt>
                <c:pt idx="2583">
                  <c:v>12</c:v>
                </c:pt>
                <c:pt idx="2584">
                  <c:v>12</c:v>
                </c:pt>
                <c:pt idx="2585">
                  <c:v>12</c:v>
                </c:pt>
                <c:pt idx="2586">
                  <c:v>12</c:v>
                </c:pt>
                <c:pt idx="2587">
                  <c:v>12</c:v>
                </c:pt>
                <c:pt idx="2588">
                  <c:v>12</c:v>
                </c:pt>
                <c:pt idx="2589">
                  <c:v>12</c:v>
                </c:pt>
                <c:pt idx="2590">
                  <c:v>12</c:v>
                </c:pt>
                <c:pt idx="2591">
                  <c:v>12</c:v>
                </c:pt>
                <c:pt idx="2592">
                  <c:v>12</c:v>
                </c:pt>
                <c:pt idx="2593">
                  <c:v>12</c:v>
                </c:pt>
                <c:pt idx="2594">
                  <c:v>12</c:v>
                </c:pt>
                <c:pt idx="2595">
                  <c:v>12</c:v>
                </c:pt>
                <c:pt idx="2596">
                  <c:v>12</c:v>
                </c:pt>
                <c:pt idx="2597">
                  <c:v>12</c:v>
                </c:pt>
                <c:pt idx="2598">
                  <c:v>12</c:v>
                </c:pt>
                <c:pt idx="2599">
                  <c:v>12</c:v>
                </c:pt>
                <c:pt idx="2600">
                  <c:v>12</c:v>
                </c:pt>
                <c:pt idx="2601">
                  <c:v>12</c:v>
                </c:pt>
                <c:pt idx="2602">
                  <c:v>12</c:v>
                </c:pt>
                <c:pt idx="2603">
                  <c:v>12</c:v>
                </c:pt>
                <c:pt idx="2604">
                  <c:v>12</c:v>
                </c:pt>
                <c:pt idx="2605">
                  <c:v>12</c:v>
                </c:pt>
                <c:pt idx="2606">
                  <c:v>12</c:v>
                </c:pt>
                <c:pt idx="2607">
                  <c:v>12</c:v>
                </c:pt>
                <c:pt idx="2608">
                  <c:v>12</c:v>
                </c:pt>
                <c:pt idx="2609">
                  <c:v>12</c:v>
                </c:pt>
                <c:pt idx="2610">
                  <c:v>12</c:v>
                </c:pt>
                <c:pt idx="2611">
                  <c:v>12</c:v>
                </c:pt>
                <c:pt idx="2612">
                  <c:v>12</c:v>
                </c:pt>
                <c:pt idx="2613">
                  <c:v>12</c:v>
                </c:pt>
                <c:pt idx="2614">
                  <c:v>12</c:v>
                </c:pt>
                <c:pt idx="2615">
                  <c:v>12</c:v>
                </c:pt>
                <c:pt idx="2616">
                  <c:v>12</c:v>
                </c:pt>
                <c:pt idx="2617">
                  <c:v>12</c:v>
                </c:pt>
                <c:pt idx="2618">
                  <c:v>12</c:v>
                </c:pt>
                <c:pt idx="2619">
                  <c:v>12</c:v>
                </c:pt>
                <c:pt idx="2620">
                  <c:v>12</c:v>
                </c:pt>
                <c:pt idx="2621">
                  <c:v>12</c:v>
                </c:pt>
                <c:pt idx="2622">
                  <c:v>12</c:v>
                </c:pt>
                <c:pt idx="2623">
                  <c:v>12</c:v>
                </c:pt>
                <c:pt idx="2624">
                  <c:v>12</c:v>
                </c:pt>
                <c:pt idx="2625">
                  <c:v>12</c:v>
                </c:pt>
                <c:pt idx="2626">
                  <c:v>12</c:v>
                </c:pt>
                <c:pt idx="2627">
                  <c:v>12</c:v>
                </c:pt>
                <c:pt idx="2628">
                  <c:v>12</c:v>
                </c:pt>
                <c:pt idx="2629">
                  <c:v>12</c:v>
                </c:pt>
                <c:pt idx="2630">
                  <c:v>12</c:v>
                </c:pt>
                <c:pt idx="2631">
                  <c:v>12</c:v>
                </c:pt>
                <c:pt idx="2632">
                  <c:v>12</c:v>
                </c:pt>
                <c:pt idx="2633">
                  <c:v>12</c:v>
                </c:pt>
                <c:pt idx="2634">
                  <c:v>12</c:v>
                </c:pt>
                <c:pt idx="2635">
                  <c:v>12</c:v>
                </c:pt>
                <c:pt idx="2636">
                  <c:v>12</c:v>
                </c:pt>
                <c:pt idx="2637">
                  <c:v>12</c:v>
                </c:pt>
                <c:pt idx="2638">
                  <c:v>12</c:v>
                </c:pt>
                <c:pt idx="2639">
                  <c:v>12</c:v>
                </c:pt>
                <c:pt idx="2640">
                  <c:v>12</c:v>
                </c:pt>
                <c:pt idx="2641">
                  <c:v>12</c:v>
                </c:pt>
                <c:pt idx="2642">
                  <c:v>12</c:v>
                </c:pt>
                <c:pt idx="2643">
                  <c:v>12</c:v>
                </c:pt>
                <c:pt idx="2644">
                  <c:v>12</c:v>
                </c:pt>
                <c:pt idx="2645">
                  <c:v>12</c:v>
                </c:pt>
                <c:pt idx="2646">
                  <c:v>12</c:v>
                </c:pt>
                <c:pt idx="2647">
                  <c:v>12</c:v>
                </c:pt>
                <c:pt idx="2648">
                  <c:v>12</c:v>
                </c:pt>
                <c:pt idx="2649">
                  <c:v>12</c:v>
                </c:pt>
                <c:pt idx="2650">
                  <c:v>12</c:v>
                </c:pt>
                <c:pt idx="2651">
                  <c:v>12</c:v>
                </c:pt>
                <c:pt idx="2652">
                  <c:v>12</c:v>
                </c:pt>
                <c:pt idx="2653">
                  <c:v>12</c:v>
                </c:pt>
                <c:pt idx="2654">
                  <c:v>12</c:v>
                </c:pt>
                <c:pt idx="2655">
                  <c:v>12</c:v>
                </c:pt>
                <c:pt idx="2656">
                  <c:v>12</c:v>
                </c:pt>
                <c:pt idx="2657">
                  <c:v>12</c:v>
                </c:pt>
                <c:pt idx="2658">
                  <c:v>12</c:v>
                </c:pt>
                <c:pt idx="2659">
                  <c:v>12</c:v>
                </c:pt>
                <c:pt idx="2660">
                  <c:v>12</c:v>
                </c:pt>
                <c:pt idx="2661">
                  <c:v>12</c:v>
                </c:pt>
                <c:pt idx="2662">
                  <c:v>12</c:v>
                </c:pt>
                <c:pt idx="2663">
                  <c:v>12</c:v>
                </c:pt>
                <c:pt idx="2664">
                  <c:v>12</c:v>
                </c:pt>
                <c:pt idx="2665">
                  <c:v>12</c:v>
                </c:pt>
                <c:pt idx="2666">
                  <c:v>12</c:v>
                </c:pt>
                <c:pt idx="2667">
                  <c:v>12</c:v>
                </c:pt>
                <c:pt idx="2668">
                  <c:v>12</c:v>
                </c:pt>
                <c:pt idx="2669">
                  <c:v>12</c:v>
                </c:pt>
                <c:pt idx="2670">
                  <c:v>12</c:v>
                </c:pt>
                <c:pt idx="2671">
                  <c:v>12</c:v>
                </c:pt>
                <c:pt idx="2672">
                  <c:v>12</c:v>
                </c:pt>
                <c:pt idx="2673">
                  <c:v>12</c:v>
                </c:pt>
                <c:pt idx="2674">
                  <c:v>12</c:v>
                </c:pt>
                <c:pt idx="2675">
                  <c:v>12</c:v>
                </c:pt>
                <c:pt idx="2676">
                  <c:v>12</c:v>
                </c:pt>
                <c:pt idx="2677">
                  <c:v>12</c:v>
                </c:pt>
                <c:pt idx="2678">
                  <c:v>12</c:v>
                </c:pt>
                <c:pt idx="2679">
                  <c:v>12</c:v>
                </c:pt>
                <c:pt idx="2680">
                  <c:v>12</c:v>
                </c:pt>
                <c:pt idx="2681">
                  <c:v>12</c:v>
                </c:pt>
                <c:pt idx="2682">
                  <c:v>12</c:v>
                </c:pt>
                <c:pt idx="2683">
                  <c:v>12</c:v>
                </c:pt>
                <c:pt idx="2684">
                  <c:v>12</c:v>
                </c:pt>
                <c:pt idx="2685">
                  <c:v>12</c:v>
                </c:pt>
                <c:pt idx="2686">
                  <c:v>12</c:v>
                </c:pt>
                <c:pt idx="2687">
                  <c:v>12</c:v>
                </c:pt>
                <c:pt idx="2688">
                  <c:v>12</c:v>
                </c:pt>
                <c:pt idx="2689">
                  <c:v>12</c:v>
                </c:pt>
                <c:pt idx="2690">
                  <c:v>12</c:v>
                </c:pt>
                <c:pt idx="2691">
                  <c:v>12</c:v>
                </c:pt>
                <c:pt idx="2692">
                  <c:v>12</c:v>
                </c:pt>
                <c:pt idx="2693">
                  <c:v>12</c:v>
                </c:pt>
                <c:pt idx="2694">
                  <c:v>12</c:v>
                </c:pt>
                <c:pt idx="2695">
                  <c:v>12</c:v>
                </c:pt>
                <c:pt idx="2696">
                  <c:v>12</c:v>
                </c:pt>
                <c:pt idx="2697">
                  <c:v>12</c:v>
                </c:pt>
                <c:pt idx="2698">
                  <c:v>12</c:v>
                </c:pt>
                <c:pt idx="2699">
                  <c:v>12</c:v>
                </c:pt>
                <c:pt idx="2700">
                  <c:v>12</c:v>
                </c:pt>
                <c:pt idx="2701">
                  <c:v>12</c:v>
                </c:pt>
                <c:pt idx="2702">
                  <c:v>12</c:v>
                </c:pt>
                <c:pt idx="2703">
                  <c:v>12</c:v>
                </c:pt>
                <c:pt idx="2704">
                  <c:v>12</c:v>
                </c:pt>
                <c:pt idx="2705">
                  <c:v>12</c:v>
                </c:pt>
                <c:pt idx="2706">
                  <c:v>12</c:v>
                </c:pt>
                <c:pt idx="2707">
                  <c:v>12</c:v>
                </c:pt>
                <c:pt idx="2708">
                  <c:v>12</c:v>
                </c:pt>
                <c:pt idx="2709">
                  <c:v>12</c:v>
                </c:pt>
                <c:pt idx="2710">
                  <c:v>12</c:v>
                </c:pt>
                <c:pt idx="2711">
                  <c:v>12</c:v>
                </c:pt>
                <c:pt idx="2712">
                  <c:v>12</c:v>
                </c:pt>
                <c:pt idx="2713">
                  <c:v>12</c:v>
                </c:pt>
                <c:pt idx="2714">
                  <c:v>12</c:v>
                </c:pt>
                <c:pt idx="2715">
                  <c:v>12</c:v>
                </c:pt>
                <c:pt idx="2716">
                  <c:v>12</c:v>
                </c:pt>
                <c:pt idx="2717">
                  <c:v>12</c:v>
                </c:pt>
                <c:pt idx="2718">
                  <c:v>12</c:v>
                </c:pt>
                <c:pt idx="2719">
                  <c:v>12</c:v>
                </c:pt>
                <c:pt idx="2720">
                  <c:v>12</c:v>
                </c:pt>
                <c:pt idx="2721">
                  <c:v>12</c:v>
                </c:pt>
                <c:pt idx="2722">
                  <c:v>12</c:v>
                </c:pt>
                <c:pt idx="2723">
                  <c:v>12</c:v>
                </c:pt>
                <c:pt idx="2724">
                  <c:v>12</c:v>
                </c:pt>
                <c:pt idx="2725">
                  <c:v>12</c:v>
                </c:pt>
                <c:pt idx="2726">
                  <c:v>12</c:v>
                </c:pt>
                <c:pt idx="2727">
                  <c:v>12</c:v>
                </c:pt>
                <c:pt idx="2728">
                  <c:v>12</c:v>
                </c:pt>
                <c:pt idx="2729">
                  <c:v>12</c:v>
                </c:pt>
                <c:pt idx="2730">
                  <c:v>12</c:v>
                </c:pt>
                <c:pt idx="2731">
                  <c:v>12</c:v>
                </c:pt>
                <c:pt idx="2732">
                  <c:v>12</c:v>
                </c:pt>
                <c:pt idx="2733">
                  <c:v>12</c:v>
                </c:pt>
                <c:pt idx="2734">
                  <c:v>12</c:v>
                </c:pt>
                <c:pt idx="2735">
                  <c:v>12</c:v>
                </c:pt>
                <c:pt idx="2736">
                  <c:v>12</c:v>
                </c:pt>
                <c:pt idx="2737">
                  <c:v>12</c:v>
                </c:pt>
                <c:pt idx="2738">
                  <c:v>12</c:v>
                </c:pt>
                <c:pt idx="2739">
                  <c:v>12</c:v>
                </c:pt>
                <c:pt idx="2740">
                  <c:v>12</c:v>
                </c:pt>
                <c:pt idx="2741">
                  <c:v>12</c:v>
                </c:pt>
                <c:pt idx="2742">
                  <c:v>12</c:v>
                </c:pt>
                <c:pt idx="2743">
                  <c:v>12</c:v>
                </c:pt>
                <c:pt idx="2744">
                  <c:v>12</c:v>
                </c:pt>
                <c:pt idx="2745">
                  <c:v>12</c:v>
                </c:pt>
                <c:pt idx="2746">
                  <c:v>12</c:v>
                </c:pt>
                <c:pt idx="2747">
                  <c:v>12</c:v>
                </c:pt>
                <c:pt idx="2748">
                  <c:v>12</c:v>
                </c:pt>
                <c:pt idx="2749">
                  <c:v>12</c:v>
                </c:pt>
                <c:pt idx="2750">
                  <c:v>12</c:v>
                </c:pt>
                <c:pt idx="2751">
                  <c:v>12</c:v>
                </c:pt>
                <c:pt idx="2752">
                  <c:v>12</c:v>
                </c:pt>
                <c:pt idx="2753">
                  <c:v>12</c:v>
                </c:pt>
                <c:pt idx="2754">
                  <c:v>12</c:v>
                </c:pt>
                <c:pt idx="2755">
                  <c:v>12</c:v>
                </c:pt>
                <c:pt idx="2756">
                  <c:v>12</c:v>
                </c:pt>
                <c:pt idx="2757">
                  <c:v>12</c:v>
                </c:pt>
                <c:pt idx="2758">
                  <c:v>12</c:v>
                </c:pt>
                <c:pt idx="2759">
                  <c:v>12</c:v>
                </c:pt>
                <c:pt idx="2760">
                  <c:v>12</c:v>
                </c:pt>
                <c:pt idx="2761">
                  <c:v>12</c:v>
                </c:pt>
                <c:pt idx="2762">
                  <c:v>12</c:v>
                </c:pt>
                <c:pt idx="2763">
                  <c:v>12</c:v>
                </c:pt>
                <c:pt idx="2764">
                  <c:v>12</c:v>
                </c:pt>
                <c:pt idx="2765">
                  <c:v>12</c:v>
                </c:pt>
                <c:pt idx="2766">
                  <c:v>12</c:v>
                </c:pt>
                <c:pt idx="2767">
                  <c:v>12</c:v>
                </c:pt>
                <c:pt idx="2768">
                  <c:v>12</c:v>
                </c:pt>
                <c:pt idx="2769">
                  <c:v>12</c:v>
                </c:pt>
                <c:pt idx="2770">
                  <c:v>12</c:v>
                </c:pt>
                <c:pt idx="2771">
                  <c:v>12</c:v>
                </c:pt>
                <c:pt idx="2772">
                  <c:v>12</c:v>
                </c:pt>
                <c:pt idx="2773">
                  <c:v>12</c:v>
                </c:pt>
                <c:pt idx="2774">
                  <c:v>12</c:v>
                </c:pt>
                <c:pt idx="2775">
                  <c:v>12</c:v>
                </c:pt>
                <c:pt idx="2776">
                  <c:v>12</c:v>
                </c:pt>
                <c:pt idx="2777">
                  <c:v>12</c:v>
                </c:pt>
                <c:pt idx="2778">
                  <c:v>12</c:v>
                </c:pt>
                <c:pt idx="2779">
                  <c:v>12</c:v>
                </c:pt>
                <c:pt idx="2780">
                  <c:v>12</c:v>
                </c:pt>
                <c:pt idx="2781">
                  <c:v>12</c:v>
                </c:pt>
                <c:pt idx="2782">
                  <c:v>12</c:v>
                </c:pt>
                <c:pt idx="2783">
                  <c:v>12</c:v>
                </c:pt>
                <c:pt idx="2784">
                  <c:v>12</c:v>
                </c:pt>
                <c:pt idx="2785">
                  <c:v>12</c:v>
                </c:pt>
                <c:pt idx="2786">
                  <c:v>12</c:v>
                </c:pt>
                <c:pt idx="2787">
                  <c:v>12</c:v>
                </c:pt>
                <c:pt idx="2788">
                  <c:v>12</c:v>
                </c:pt>
                <c:pt idx="2789">
                  <c:v>12</c:v>
                </c:pt>
                <c:pt idx="2790">
                  <c:v>12</c:v>
                </c:pt>
                <c:pt idx="2791">
                  <c:v>12</c:v>
                </c:pt>
                <c:pt idx="2792">
                  <c:v>12</c:v>
                </c:pt>
                <c:pt idx="2793">
                  <c:v>12</c:v>
                </c:pt>
                <c:pt idx="2794">
                  <c:v>12</c:v>
                </c:pt>
                <c:pt idx="2795">
                  <c:v>12</c:v>
                </c:pt>
                <c:pt idx="2796">
                  <c:v>12</c:v>
                </c:pt>
                <c:pt idx="2797">
                  <c:v>12</c:v>
                </c:pt>
                <c:pt idx="2798">
                  <c:v>12</c:v>
                </c:pt>
                <c:pt idx="2799">
                  <c:v>12</c:v>
                </c:pt>
                <c:pt idx="2800">
                  <c:v>12</c:v>
                </c:pt>
                <c:pt idx="2801">
                  <c:v>12</c:v>
                </c:pt>
                <c:pt idx="2802">
                  <c:v>12</c:v>
                </c:pt>
                <c:pt idx="2803">
                  <c:v>12</c:v>
                </c:pt>
                <c:pt idx="2804">
                  <c:v>12</c:v>
                </c:pt>
                <c:pt idx="2805">
                  <c:v>12</c:v>
                </c:pt>
                <c:pt idx="2806">
                  <c:v>12</c:v>
                </c:pt>
                <c:pt idx="2807">
                  <c:v>12</c:v>
                </c:pt>
                <c:pt idx="2808">
                  <c:v>12</c:v>
                </c:pt>
                <c:pt idx="2809">
                  <c:v>12</c:v>
                </c:pt>
                <c:pt idx="2810">
                  <c:v>12</c:v>
                </c:pt>
                <c:pt idx="2811">
                  <c:v>12</c:v>
                </c:pt>
                <c:pt idx="2812">
                  <c:v>12</c:v>
                </c:pt>
                <c:pt idx="2813">
                  <c:v>12</c:v>
                </c:pt>
                <c:pt idx="2814">
                  <c:v>12</c:v>
                </c:pt>
                <c:pt idx="2815">
                  <c:v>12</c:v>
                </c:pt>
                <c:pt idx="2816">
                  <c:v>12</c:v>
                </c:pt>
                <c:pt idx="2817">
                  <c:v>12</c:v>
                </c:pt>
                <c:pt idx="2818">
                  <c:v>12</c:v>
                </c:pt>
                <c:pt idx="2819">
                  <c:v>12</c:v>
                </c:pt>
                <c:pt idx="2820">
                  <c:v>12</c:v>
                </c:pt>
                <c:pt idx="2821">
                  <c:v>12</c:v>
                </c:pt>
                <c:pt idx="2822">
                  <c:v>12</c:v>
                </c:pt>
                <c:pt idx="2823">
                  <c:v>12</c:v>
                </c:pt>
                <c:pt idx="2824">
                  <c:v>12</c:v>
                </c:pt>
                <c:pt idx="2825">
                  <c:v>12</c:v>
                </c:pt>
                <c:pt idx="2826">
                  <c:v>12</c:v>
                </c:pt>
                <c:pt idx="2827">
                  <c:v>12</c:v>
                </c:pt>
                <c:pt idx="2828">
                  <c:v>12</c:v>
                </c:pt>
                <c:pt idx="2829">
                  <c:v>12</c:v>
                </c:pt>
                <c:pt idx="2830">
                  <c:v>12</c:v>
                </c:pt>
                <c:pt idx="2831">
                  <c:v>12</c:v>
                </c:pt>
                <c:pt idx="2832">
                  <c:v>12</c:v>
                </c:pt>
                <c:pt idx="2833">
                  <c:v>12</c:v>
                </c:pt>
                <c:pt idx="2834">
                  <c:v>12</c:v>
                </c:pt>
                <c:pt idx="2835">
                  <c:v>12</c:v>
                </c:pt>
                <c:pt idx="2836">
                  <c:v>12</c:v>
                </c:pt>
                <c:pt idx="2837">
                  <c:v>12</c:v>
                </c:pt>
                <c:pt idx="2838">
                  <c:v>12</c:v>
                </c:pt>
                <c:pt idx="2839">
                  <c:v>12</c:v>
                </c:pt>
                <c:pt idx="2840">
                  <c:v>12</c:v>
                </c:pt>
                <c:pt idx="2841">
                  <c:v>12</c:v>
                </c:pt>
                <c:pt idx="2842">
                  <c:v>12</c:v>
                </c:pt>
                <c:pt idx="2843">
                  <c:v>12</c:v>
                </c:pt>
                <c:pt idx="2844">
                  <c:v>12</c:v>
                </c:pt>
                <c:pt idx="2845">
                  <c:v>12</c:v>
                </c:pt>
                <c:pt idx="2846">
                  <c:v>12</c:v>
                </c:pt>
                <c:pt idx="2847">
                  <c:v>12</c:v>
                </c:pt>
                <c:pt idx="2848">
                  <c:v>12</c:v>
                </c:pt>
                <c:pt idx="2849">
                  <c:v>12</c:v>
                </c:pt>
                <c:pt idx="2850">
                  <c:v>12</c:v>
                </c:pt>
                <c:pt idx="2851">
                  <c:v>12</c:v>
                </c:pt>
                <c:pt idx="2852">
                  <c:v>12</c:v>
                </c:pt>
                <c:pt idx="2853">
                  <c:v>12</c:v>
                </c:pt>
                <c:pt idx="2854">
                  <c:v>12</c:v>
                </c:pt>
                <c:pt idx="2855">
                  <c:v>12</c:v>
                </c:pt>
                <c:pt idx="2856">
                  <c:v>12</c:v>
                </c:pt>
                <c:pt idx="2857">
                  <c:v>12</c:v>
                </c:pt>
                <c:pt idx="2858">
                  <c:v>12</c:v>
                </c:pt>
                <c:pt idx="2859">
                  <c:v>12</c:v>
                </c:pt>
                <c:pt idx="2860">
                  <c:v>12</c:v>
                </c:pt>
                <c:pt idx="2861">
                  <c:v>12</c:v>
                </c:pt>
                <c:pt idx="2862">
                  <c:v>12</c:v>
                </c:pt>
                <c:pt idx="2863">
                  <c:v>12</c:v>
                </c:pt>
                <c:pt idx="2864">
                  <c:v>12</c:v>
                </c:pt>
                <c:pt idx="2865">
                  <c:v>12</c:v>
                </c:pt>
                <c:pt idx="2866">
                  <c:v>12</c:v>
                </c:pt>
                <c:pt idx="2867">
                  <c:v>12</c:v>
                </c:pt>
                <c:pt idx="2868">
                  <c:v>12</c:v>
                </c:pt>
                <c:pt idx="2869">
                  <c:v>12</c:v>
                </c:pt>
                <c:pt idx="2870">
                  <c:v>12</c:v>
                </c:pt>
                <c:pt idx="2871">
                  <c:v>12</c:v>
                </c:pt>
                <c:pt idx="2872">
                  <c:v>12</c:v>
                </c:pt>
                <c:pt idx="2873">
                  <c:v>12</c:v>
                </c:pt>
                <c:pt idx="2874">
                  <c:v>12</c:v>
                </c:pt>
                <c:pt idx="2875">
                  <c:v>12</c:v>
                </c:pt>
                <c:pt idx="2876">
                  <c:v>12</c:v>
                </c:pt>
                <c:pt idx="2877">
                  <c:v>12</c:v>
                </c:pt>
                <c:pt idx="2878">
                  <c:v>12</c:v>
                </c:pt>
                <c:pt idx="2879">
                  <c:v>12</c:v>
                </c:pt>
                <c:pt idx="2880">
                  <c:v>12</c:v>
                </c:pt>
                <c:pt idx="2881">
                  <c:v>12</c:v>
                </c:pt>
                <c:pt idx="2882">
                  <c:v>12</c:v>
                </c:pt>
                <c:pt idx="2883">
                  <c:v>12</c:v>
                </c:pt>
                <c:pt idx="2884">
                  <c:v>12</c:v>
                </c:pt>
                <c:pt idx="2885">
                  <c:v>12</c:v>
                </c:pt>
                <c:pt idx="2886">
                  <c:v>12</c:v>
                </c:pt>
                <c:pt idx="2887">
                  <c:v>12</c:v>
                </c:pt>
                <c:pt idx="2888">
                  <c:v>12</c:v>
                </c:pt>
                <c:pt idx="2889">
                  <c:v>12</c:v>
                </c:pt>
                <c:pt idx="2890">
                  <c:v>12</c:v>
                </c:pt>
                <c:pt idx="2891">
                  <c:v>12</c:v>
                </c:pt>
                <c:pt idx="2892">
                  <c:v>12</c:v>
                </c:pt>
                <c:pt idx="2893">
                  <c:v>12</c:v>
                </c:pt>
                <c:pt idx="2894">
                  <c:v>12</c:v>
                </c:pt>
                <c:pt idx="2895">
                  <c:v>12</c:v>
                </c:pt>
                <c:pt idx="2896">
                  <c:v>12</c:v>
                </c:pt>
                <c:pt idx="2897">
                  <c:v>12</c:v>
                </c:pt>
                <c:pt idx="2898">
                  <c:v>12</c:v>
                </c:pt>
                <c:pt idx="2899">
                  <c:v>12</c:v>
                </c:pt>
                <c:pt idx="2900">
                  <c:v>12</c:v>
                </c:pt>
                <c:pt idx="2901">
                  <c:v>12</c:v>
                </c:pt>
                <c:pt idx="2902">
                  <c:v>12</c:v>
                </c:pt>
                <c:pt idx="2903">
                  <c:v>12</c:v>
                </c:pt>
                <c:pt idx="2904">
                  <c:v>12</c:v>
                </c:pt>
                <c:pt idx="2905">
                  <c:v>12</c:v>
                </c:pt>
                <c:pt idx="2906">
                  <c:v>12</c:v>
                </c:pt>
                <c:pt idx="2907">
                  <c:v>12</c:v>
                </c:pt>
                <c:pt idx="2908">
                  <c:v>12</c:v>
                </c:pt>
                <c:pt idx="2909">
                  <c:v>12</c:v>
                </c:pt>
                <c:pt idx="2910">
                  <c:v>12</c:v>
                </c:pt>
                <c:pt idx="2911">
                  <c:v>12</c:v>
                </c:pt>
                <c:pt idx="2912">
                  <c:v>12</c:v>
                </c:pt>
                <c:pt idx="2913">
                  <c:v>12</c:v>
                </c:pt>
                <c:pt idx="2914">
                  <c:v>12</c:v>
                </c:pt>
                <c:pt idx="2915">
                  <c:v>12</c:v>
                </c:pt>
                <c:pt idx="2916">
                  <c:v>12</c:v>
                </c:pt>
                <c:pt idx="2917">
                  <c:v>12</c:v>
                </c:pt>
                <c:pt idx="2918">
                  <c:v>12</c:v>
                </c:pt>
                <c:pt idx="2919">
                  <c:v>12</c:v>
                </c:pt>
                <c:pt idx="2920">
                  <c:v>12</c:v>
                </c:pt>
                <c:pt idx="2921">
                  <c:v>12</c:v>
                </c:pt>
                <c:pt idx="2922">
                  <c:v>12</c:v>
                </c:pt>
                <c:pt idx="2923">
                  <c:v>12</c:v>
                </c:pt>
                <c:pt idx="2924">
                  <c:v>12</c:v>
                </c:pt>
                <c:pt idx="2925">
                  <c:v>12</c:v>
                </c:pt>
                <c:pt idx="2926">
                  <c:v>12</c:v>
                </c:pt>
                <c:pt idx="2927">
                  <c:v>12</c:v>
                </c:pt>
                <c:pt idx="2928">
                  <c:v>12</c:v>
                </c:pt>
                <c:pt idx="2929">
                  <c:v>12</c:v>
                </c:pt>
                <c:pt idx="2930">
                  <c:v>12</c:v>
                </c:pt>
                <c:pt idx="2931">
                  <c:v>12</c:v>
                </c:pt>
                <c:pt idx="2932">
                  <c:v>12</c:v>
                </c:pt>
                <c:pt idx="2933">
                  <c:v>12</c:v>
                </c:pt>
                <c:pt idx="2934">
                  <c:v>12</c:v>
                </c:pt>
                <c:pt idx="2935">
                  <c:v>12</c:v>
                </c:pt>
                <c:pt idx="2936">
                  <c:v>12</c:v>
                </c:pt>
                <c:pt idx="2937">
                  <c:v>12</c:v>
                </c:pt>
                <c:pt idx="2938">
                  <c:v>12</c:v>
                </c:pt>
                <c:pt idx="2939">
                  <c:v>12</c:v>
                </c:pt>
                <c:pt idx="2940">
                  <c:v>12</c:v>
                </c:pt>
                <c:pt idx="2941">
                  <c:v>12</c:v>
                </c:pt>
                <c:pt idx="2942">
                  <c:v>12</c:v>
                </c:pt>
                <c:pt idx="2943">
                  <c:v>12</c:v>
                </c:pt>
                <c:pt idx="2944">
                  <c:v>12</c:v>
                </c:pt>
                <c:pt idx="2945">
                  <c:v>12</c:v>
                </c:pt>
                <c:pt idx="2946">
                  <c:v>12</c:v>
                </c:pt>
                <c:pt idx="2947">
                  <c:v>12</c:v>
                </c:pt>
                <c:pt idx="2948">
                  <c:v>12</c:v>
                </c:pt>
                <c:pt idx="2949">
                  <c:v>12</c:v>
                </c:pt>
                <c:pt idx="2950">
                  <c:v>12</c:v>
                </c:pt>
                <c:pt idx="2951">
                  <c:v>12</c:v>
                </c:pt>
                <c:pt idx="2952">
                  <c:v>12</c:v>
                </c:pt>
                <c:pt idx="2953">
                  <c:v>12</c:v>
                </c:pt>
                <c:pt idx="2954">
                  <c:v>12</c:v>
                </c:pt>
                <c:pt idx="2955">
                  <c:v>12</c:v>
                </c:pt>
                <c:pt idx="2956">
                  <c:v>12</c:v>
                </c:pt>
                <c:pt idx="2957">
                  <c:v>12</c:v>
                </c:pt>
                <c:pt idx="2958">
                  <c:v>12</c:v>
                </c:pt>
                <c:pt idx="2959">
                  <c:v>12</c:v>
                </c:pt>
                <c:pt idx="2960">
                  <c:v>12</c:v>
                </c:pt>
                <c:pt idx="2961">
                  <c:v>12</c:v>
                </c:pt>
                <c:pt idx="2962">
                  <c:v>12</c:v>
                </c:pt>
                <c:pt idx="2963">
                  <c:v>12</c:v>
                </c:pt>
                <c:pt idx="2964">
                  <c:v>12</c:v>
                </c:pt>
                <c:pt idx="2965">
                  <c:v>12</c:v>
                </c:pt>
                <c:pt idx="2966">
                  <c:v>12</c:v>
                </c:pt>
                <c:pt idx="2967">
                  <c:v>12</c:v>
                </c:pt>
                <c:pt idx="2968">
                  <c:v>12</c:v>
                </c:pt>
                <c:pt idx="2969">
                  <c:v>12</c:v>
                </c:pt>
                <c:pt idx="2970">
                  <c:v>12</c:v>
                </c:pt>
                <c:pt idx="2971">
                  <c:v>12</c:v>
                </c:pt>
                <c:pt idx="2972">
                  <c:v>12</c:v>
                </c:pt>
                <c:pt idx="2973">
                  <c:v>12</c:v>
                </c:pt>
                <c:pt idx="2974">
                  <c:v>12</c:v>
                </c:pt>
                <c:pt idx="2975">
                  <c:v>12</c:v>
                </c:pt>
                <c:pt idx="2976">
                  <c:v>12</c:v>
                </c:pt>
                <c:pt idx="2977">
                  <c:v>12</c:v>
                </c:pt>
                <c:pt idx="2978">
                  <c:v>12</c:v>
                </c:pt>
                <c:pt idx="2979">
                  <c:v>12</c:v>
                </c:pt>
                <c:pt idx="2980">
                  <c:v>12</c:v>
                </c:pt>
                <c:pt idx="2981">
                  <c:v>12</c:v>
                </c:pt>
                <c:pt idx="2982">
                  <c:v>12</c:v>
                </c:pt>
                <c:pt idx="2983">
                  <c:v>12</c:v>
                </c:pt>
                <c:pt idx="2984">
                  <c:v>12</c:v>
                </c:pt>
                <c:pt idx="2985">
                  <c:v>12</c:v>
                </c:pt>
                <c:pt idx="2986">
                  <c:v>12</c:v>
                </c:pt>
                <c:pt idx="2987">
                  <c:v>12</c:v>
                </c:pt>
                <c:pt idx="2988">
                  <c:v>12</c:v>
                </c:pt>
                <c:pt idx="2989">
                  <c:v>12</c:v>
                </c:pt>
                <c:pt idx="2990">
                  <c:v>12</c:v>
                </c:pt>
                <c:pt idx="2991">
                  <c:v>12</c:v>
                </c:pt>
                <c:pt idx="2992">
                  <c:v>12</c:v>
                </c:pt>
                <c:pt idx="2993">
                  <c:v>12</c:v>
                </c:pt>
                <c:pt idx="2994">
                  <c:v>12</c:v>
                </c:pt>
                <c:pt idx="2995">
                  <c:v>12</c:v>
                </c:pt>
                <c:pt idx="2996">
                  <c:v>12</c:v>
                </c:pt>
                <c:pt idx="2997">
                  <c:v>12</c:v>
                </c:pt>
                <c:pt idx="2998">
                  <c:v>12</c:v>
                </c:pt>
                <c:pt idx="2999">
                  <c:v>12</c:v>
                </c:pt>
                <c:pt idx="3000">
                  <c:v>12</c:v>
                </c:pt>
                <c:pt idx="3001">
                  <c:v>12</c:v>
                </c:pt>
                <c:pt idx="3002">
                  <c:v>12</c:v>
                </c:pt>
                <c:pt idx="3003">
                  <c:v>12</c:v>
                </c:pt>
                <c:pt idx="3004">
                  <c:v>12</c:v>
                </c:pt>
                <c:pt idx="3005">
                  <c:v>12</c:v>
                </c:pt>
                <c:pt idx="3006">
                  <c:v>12</c:v>
                </c:pt>
                <c:pt idx="3007">
                  <c:v>12</c:v>
                </c:pt>
                <c:pt idx="3008">
                  <c:v>12</c:v>
                </c:pt>
                <c:pt idx="3009">
                  <c:v>12</c:v>
                </c:pt>
                <c:pt idx="3010">
                  <c:v>12</c:v>
                </c:pt>
                <c:pt idx="3011">
                  <c:v>12</c:v>
                </c:pt>
                <c:pt idx="3012">
                  <c:v>12</c:v>
                </c:pt>
                <c:pt idx="3013">
                  <c:v>12</c:v>
                </c:pt>
                <c:pt idx="3014">
                  <c:v>12</c:v>
                </c:pt>
                <c:pt idx="3015">
                  <c:v>12</c:v>
                </c:pt>
                <c:pt idx="3016">
                  <c:v>12</c:v>
                </c:pt>
                <c:pt idx="3017">
                  <c:v>12</c:v>
                </c:pt>
                <c:pt idx="3018">
                  <c:v>12</c:v>
                </c:pt>
                <c:pt idx="3019">
                  <c:v>12</c:v>
                </c:pt>
                <c:pt idx="3020">
                  <c:v>12</c:v>
                </c:pt>
                <c:pt idx="3021">
                  <c:v>12</c:v>
                </c:pt>
                <c:pt idx="3022">
                  <c:v>12</c:v>
                </c:pt>
                <c:pt idx="3023">
                  <c:v>12</c:v>
                </c:pt>
                <c:pt idx="3024">
                  <c:v>12</c:v>
                </c:pt>
                <c:pt idx="3025">
                  <c:v>12</c:v>
                </c:pt>
                <c:pt idx="3026">
                  <c:v>12</c:v>
                </c:pt>
                <c:pt idx="3027">
                  <c:v>12</c:v>
                </c:pt>
                <c:pt idx="3028">
                  <c:v>12</c:v>
                </c:pt>
                <c:pt idx="3029">
                  <c:v>12</c:v>
                </c:pt>
                <c:pt idx="3030">
                  <c:v>12</c:v>
                </c:pt>
                <c:pt idx="3031">
                  <c:v>12</c:v>
                </c:pt>
                <c:pt idx="3032">
                  <c:v>12</c:v>
                </c:pt>
                <c:pt idx="3033">
                  <c:v>12</c:v>
                </c:pt>
                <c:pt idx="3034">
                  <c:v>12</c:v>
                </c:pt>
                <c:pt idx="3035">
                  <c:v>12</c:v>
                </c:pt>
                <c:pt idx="3036">
                  <c:v>12</c:v>
                </c:pt>
                <c:pt idx="3037">
                  <c:v>12</c:v>
                </c:pt>
                <c:pt idx="3038">
                  <c:v>12</c:v>
                </c:pt>
                <c:pt idx="3039">
                  <c:v>12</c:v>
                </c:pt>
                <c:pt idx="3040">
                  <c:v>12</c:v>
                </c:pt>
                <c:pt idx="3041">
                  <c:v>12</c:v>
                </c:pt>
                <c:pt idx="3042">
                  <c:v>12</c:v>
                </c:pt>
                <c:pt idx="3043">
                  <c:v>12</c:v>
                </c:pt>
                <c:pt idx="3044">
                  <c:v>12</c:v>
                </c:pt>
                <c:pt idx="3045">
                  <c:v>12</c:v>
                </c:pt>
                <c:pt idx="3046">
                  <c:v>12</c:v>
                </c:pt>
                <c:pt idx="3047">
                  <c:v>12</c:v>
                </c:pt>
                <c:pt idx="3048">
                  <c:v>12</c:v>
                </c:pt>
                <c:pt idx="3049">
                  <c:v>12</c:v>
                </c:pt>
                <c:pt idx="3050">
                  <c:v>12</c:v>
                </c:pt>
                <c:pt idx="3051">
                  <c:v>12</c:v>
                </c:pt>
                <c:pt idx="3052">
                  <c:v>12</c:v>
                </c:pt>
                <c:pt idx="3053">
                  <c:v>12</c:v>
                </c:pt>
                <c:pt idx="3054">
                  <c:v>12</c:v>
                </c:pt>
                <c:pt idx="3055">
                  <c:v>12</c:v>
                </c:pt>
                <c:pt idx="3056">
                  <c:v>12</c:v>
                </c:pt>
                <c:pt idx="3057">
                  <c:v>12</c:v>
                </c:pt>
                <c:pt idx="3058">
                  <c:v>12</c:v>
                </c:pt>
                <c:pt idx="3059">
                  <c:v>12</c:v>
                </c:pt>
                <c:pt idx="3060">
                  <c:v>12</c:v>
                </c:pt>
                <c:pt idx="3061">
                  <c:v>12</c:v>
                </c:pt>
                <c:pt idx="3062">
                  <c:v>12</c:v>
                </c:pt>
                <c:pt idx="3063">
                  <c:v>12</c:v>
                </c:pt>
                <c:pt idx="3064">
                  <c:v>12</c:v>
                </c:pt>
                <c:pt idx="3065">
                  <c:v>12</c:v>
                </c:pt>
                <c:pt idx="3066">
                  <c:v>12</c:v>
                </c:pt>
                <c:pt idx="3067">
                  <c:v>12</c:v>
                </c:pt>
                <c:pt idx="3068">
                  <c:v>12</c:v>
                </c:pt>
                <c:pt idx="3069">
                  <c:v>12</c:v>
                </c:pt>
                <c:pt idx="3070">
                  <c:v>12</c:v>
                </c:pt>
                <c:pt idx="3071">
                  <c:v>12</c:v>
                </c:pt>
                <c:pt idx="3072">
                  <c:v>12</c:v>
                </c:pt>
                <c:pt idx="3073">
                  <c:v>12</c:v>
                </c:pt>
                <c:pt idx="3074">
                  <c:v>12</c:v>
                </c:pt>
                <c:pt idx="3075">
                  <c:v>12</c:v>
                </c:pt>
                <c:pt idx="3076">
                  <c:v>12</c:v>
                </c:pt>
                <c:pt idx="3077">
                  <c:v>12</c:v>
                </c:pt>
                <c:pt idx="3078">
                  <c:v>12</c:v>
                </c:pt>
                <c:pt idx="3079">
                  <c:v>12</c:v>
                </c:pt>
                <c:pt idx="3080">
                  <c:v>12</c:v>
                </c:pt>
                <c:pt idx="3081">
                  <c:v>12</c:v>
                </c:pt>
                <c:pt idx="3082">
                  <c:v>12</c:v>
                </c:pt>
                <c:pt idx="3083">
                  <c:v>12</c:v>
                </c:pt>
                <c:pt idx="3084">
                  <c:v>12</c:v>
                </c:pt>
                <c:pt idx="3085">
                  <c:v>12</c:v>
                </c:pt>
                <c:pt idx="3086">
                  <c:v>12</c:v>
                </c:pt>
                <c:pt idx="3087">
                  <c:v>12</c:v>
                </c:pt>
                <c:pt idx="3088">
                  <c:v>12</c:v>
                </c:pt>
                <c:pt idx="3089">
                  <c:v>12</c:v>
                </c:pt>
                <c:pt idx="3090">
                  <c:v>12</c:v>
                </c:pt>
                <c:pt idx="3091">
                  <c:v>12</c:v>
                </c:pt>
                <c:pt idx="3092">
                  <c:v>12</c:v>
                </c:pt>
                <c:pt idx="3093">
                  <c:v>12</c:v>
                </c:pt>
                <c:pt idx="3094">
                  <c:v>12</c:v>
                </c:pt>
                <c:pt idx="3095">
                  <c:v>12</c:v>
                </c:pt>
                <c:pt idx="3096">
                  <c:v>12</c:v>
                </c:pt>
                <c:pt idx="3097">
                  <c:v>12</c:v>
                </c:pt>
                <c:pt idx="3098">
                  <c:v>12</c:v>
                </c:pt>
                <c:pt idx="3099">
                  <c:v>12</c:v>
                </c:pt>
                <c:pt idx="3100">
                  <c:v>12</c:v>
                </c:pt>
                <c:pt idx="3101">
                  <c:v>12</c:v>
                </c:pt>
                <c:pt idx="3102">
                  <c:v>12</c:v>
                </c:pt>
                <c:pt idx="3103">
                  <c:v>12</c:v>
                </c:pt>
                <c:pt idx="3104">
                  <c:v>12</c:v>
                </c:pt>
                <c:pt idx="3105">
                  <c:v>12</c:v>
                </c:pt>
                <c:pt idx="3106">
                  <c:v>12</c:v>
                </c:pt>
                <c:pt idx="3107">
                  <c:v>12</c:v>
                </c:pt>
                <c:pt idx="3108">
                  <c:v>12</c:v>
                </c:pt>
                <c:pt idx="3109">
                  <c:v>12</c:v>
                </c:pt>
                <c:pt idx="3110">
                  <c:v>12</c:v>
                </c:pt>
                <c:pt idx="3111">
                  <c:v>12</c:v>
                </c:pt>
                <c:pt idx="3112">
                  <c:v>12</c:v>
                </c:pt>
                <c:pt idx="3113">
                  <c:v>12</c:v>
                </c:pt>
                <c:pt idx="3114">
                  <c:v>12</c:v>
                </c:pt>
                <c:pt idx="3115">
                  <c:v>12</c:v>
                </c:pt>
                <c:pt idx="3116">
                  <c:v>12</c:v>
                </c:pt>
                <c:pt idx="3117">
                  <c:v>12</c:v>
                </c:pt>
                <c:pt idx="3118">
                  <c:v>12</c:v>
                </c:pt>
                <c:pt idx="3119">
                  <c:v>12</c:v>
                </c:pt>
                <c:pt idx="3120">
                  <c:v>12</c:v>
                </c:pt>
                <c:pt idx="3121">
                  <c:v>12</c:v>
                </c:pt>
                <c:pt idx="3122">
                  <c:v>12</c:v>
                </c:pt>
                <c:pt idx="3123">
                  <c:v>12</c:v>
                </c:pt>
                <c:pt idx="3124">
                  <c:v>12</c:v>
                </c:pt>
                <c:pt idx="3125">
                  <c:v>12</c:v>
                </c:pt>
                <c:pt idx="3126">
                  <c:v>12</c:v>
                </c:pt>
                <c:pt idx="3127">
                  <c:v>12</c:v>
                </c:pt>
                <c:pt idx="3128">
                  <c:v>12</c:v>
                </c:pt>
                <c:pt idx="3129">
                  <c:v>12</c:v>
                </c:pt>
                <c:pt idx="3130">
                  <c:v>12</c:v>
                </c:pt>
                <c:pt idx="3131">
                  <c:v>12</c:v>
                </c:pt>
                <c:pt idx="3132">
                  <c:v>12</c:v>
                </c:pt>
                <c:pt idx="3133">
                  <c:v>12</c:v>
                </c:pt>
                <c:pt idx="3134">
                  <c:v>12</c:v>
                </c:pt>
                <c:pt idx="3135">
                  <c:v>12</c:v>
                </c:pt>
                <c:pt idx="3136">
                  <c:v>12</c:v>
                </c:pt>
                <c:pt idx="3137">
                  <c:v>12</c:v>
                </c:pt>
                <c:pt idx="3138">
                  <c:v>12</c:v>
                </c:pt>
                <c:pt idx="3139">
                  <c:v>12</c:v>
                </c:pt>
                <c:pt idx="3140">
                  <c:v>12</c:v>
                </c:pt>
                <c:pt idx="3141">
                  <c:v>12</c:v>
                </c:pt>
                <c:pt idx="3142">
                  <c:v>12</c:v>
                </c:pt>
                <c:pt idx="3143">
                  <c:v>12</c:v>
                </c:pt>
                <c:pt idx="3144">
                  <c:v>12</c:v>
                </c:pt>
                <c:pt idx="3145">
                  <c:v>12</c:v>
                </c:pt>
                <c:pt idx="3146">
                  <c:v>12</c:v>
                </c:pt>
                <c:pt idx="3147">
                  <c:v>12</c:v>
                </c:pt>
                <c:pt idx="3148">
                  <c:v>12</c:v>
                </c:pt>
                <c:pt idx="3149">
                  <c:v>12</c:v>
                </c:pt>
                <c:pt idx="3150">
                  <c:v>12</c:v>
                </c:pt>
                <c:pt idx="3151">
                  <c:v>12</c:v>
                </c:pt>
                <c:pt idx="3152">
                  <c:v>12</c:v>
                </c:pt>
                <c:pt idx="3153">
                  <c:v>12</c:v>
                </c:pt>
                <c:pt idx="3154">
                  <c:v>12</c:v>
                </c:pt>
                <c:pt idx="3155">
                  <c:v>12</c:v>
                </c:pt>
                <c:pt idx="3156">
                  <c:v>12</c:v>
                </c:pt>
                <c:pt idx="3157">
                  <c:v>12</c:v>
                </c:pt>
                <c:pt idx="3158">
                  <c:v>12</c:v>
                </c:pt>
                <c:pt idx="3159">
                  <c:v>12</c:v>
                </c:pt>
                <c:pt idx="3160">
                  <c:v>12</c:v>
                </c:pt>
                <c:pt idx="3161">
                  <c:v>12</c:v>
                </c:pt>
                <c:pt idx="3162">
                  <c:v>12</c:v>
                </c:pt>
                <c:pt idx="3163">
                  <c:v>12</c:v>
                </c:pt>
                <c:pt idx="3164">
                  <c:v>12</c:v>
                </c:pt>
                <c:pt idx="3165">
                  <c:v>12</c:v>
                </c:pt>
                <c:pt idx="3166">
                  <c:v>12</c:v>
                </c:pt>
                <c:pt idx="3167">
                  <c:v>12</c:v>
                </c:pt>
                <c:pt idx="3168">
                  <c:v>12</c:v>
                </c:pt>
                <c:pt idx="3169">
                  <c:v>12</c:v>
                </c:pt>
                <c:pt idx="3170">
                  <c:v>12</c:v>
                </c:pt>
                <c:pt idx="3171">
                  <c:v>12</c:v>
                </c:pt>
                <c:pt idx="3172">
                  <c:v>12</c:v>
                </c:pt>
                <c:pt idx="3173">
                  <c:v>12</c:v>
                </c:pt>
                <c:pt idx="3174">
                  <c:v>12</c:v>
                </c:pt>
                <c:pt idx="3175">
                  <c:v>12</c:v>
                </c:pt>
                <c:pt idx="3176">
                  <c:v>12</c:v>
                </c:pt>
                <c:pt idx="3177">
                  <c:v>12</c:v>
                </c:pt>
                <c:pt idx="3178">
                  <c:v>12</c:v>
                </c:pt>
                <c:pt idx="3179">
                  <c:v>12</c:v>
                </c:pt>
                <c:pt idx="3180">
                  <c:v>12</c:v>
                </c:pt>
                <c:pt idx="3181">
                  <c:v>12</c:v>
                </c:pt>
                <c:pt idx="3182">
                  <c:v>12</c:v>
                </c:pt>
                <c:pt idx="3183">
                  <c:v>12</c:v>
                </c:pt>
                <c:pt idx="3184">
                  <c:v>12</c:v>
                </c:pt>
                <c:pt idx="3185">
                  <c:v>12</c:v>
                </c:pt>
                <c:pt idx="3186">
                  <c:v>12</c:v>
                </c:pt>
                <c:pt idx="3187">
                  <c:v>12</c:v>
                </c:pt>
                <c:pt idx="3188">
                  <c:v>12</c:v>
                </c:pt>
                <c:pt idx="3189">
                  <c:v>12</c:v>
                </c:pt>
                <c:pt idx="3190">
                  <c:v>12</c:v>
                </c:pt>
                <c:pt idx="3191">
                  <c:v>12</c:v>
                </c:pt>
                <c:pt idx="3192">
                  <c:v>12</c:v>
                </c:pt>
                <c:pt idx="3193">
                  <c:v>12</c:v>
                </c:pt>
                <c:pt idx="3194">
                  <c:v>12</c:v>
                </c:pt>
                <c:pt idx="3195">
                  <c:v>12</c:v>
                </c:pt>
                <c:pt idx="3196">
                  <c:v>12</c:v>
                </c:pt>
                <c:pt idx="3197">
                  <c:v>12</c:v>
                </c:pt>
                <c:pt idx="3198">
                  <c:v>12</c:v>
                </c:pt>
                <c:pt idx="3199">
                  <c:v>12</c:v>
                </c:pt>
                <c:pt idx="3200">
                  <c:v>12</c:v>
                </c:pt>
                <c:pt idx="3201">
                  <c:v>12</c:v>
                </c:pt>
                <c:pt idx="3202">
                  <c:v>12</c:v>
                </c:pt>
                <c:pt idx="3203">
                  <c:v>12</c:v>
                </c:pt>
                <c:pt idx="3204">
                  <c:v>12</c:v>
                </c:pt>
                <c:pt idx="3205">
                  <c:v>12</c:v>
                </c:pt>
                <c:pt idx="3206">
                  <c:v>12</c:v>
                </c:pt>
                <c:pt idx="3207">
                  <c:v>12</c:v>
                </c:pt>
                <c:pt idx="3208">
                  <c:v>12</c:v>
                </c:pt>
                <c:pt idx="3209">
                  <c:v>12</c:v>
                </c:pt>
                <c:pt idx="3210">
                  <c:v>12</c:v>
                </c:pt>
                <c:pt idx="3211">
                  <c:v>12</c:v>
                </c:pt>
                <c:pt idx="3212">
                  <c:v>12</c:v>
                </c:pt>
                <c:pt idx="3213">
                  <c:v>12</c:v>
                </c:pt>
                <c:pt idx="3214">
                  <c:v>12</c:v>
                </c:pt>
                <c:pt idx="3215">
                  <c:v>12</c:v>
                </c:pt>
                <c:pt idx="3216">
                  <c:v>12</c:v>
                </c:pt>
                <c:pt idx="3217">
                  <c:v>12</c:v>
                </c:pt>
                <c:pt idx="3218">
                  <c:v>12</c:v>
                </c:pt>
                <c:pt idx="3219">
                  <c:v>12</c:v>
                </c:pt>
                <c:pt idx="3220">
                  <c:v>12</c:v>
                </c:pt>
                <c:pt idx="3221">
                  <c:v>12</c:v>
                </c:pt>
                <c:pt idx="3222">
                  <c:v>12</c:v>
                </c:pt>
                <c:pt idx="3223">
                  <c:v>12</c:v>
                </c:pt>
                <c:pt idx="3224">
                  <c:v>12</c:v>
                </c:pt>
                <c:pt idx="3225">
                  <c:v>12</c:v>
                </c:pt>
                <c:pt idx="3226">
                  <c:v>12</c:v>
                </c:pt>
                <c:pt idx="3227">
                  <c:v>12</c:v>
                </c:pt>
                <c:pt idx="3228">
                  <c:v>12</c:v>
                </c:pt>
                <c:pt idx="3229">
                  <c:v>12</c:v>
                </c:pt>
                <c:pt idx="3230">
                  <c:v>12</c:v>
                </c:pt>
                <c:pt idx="3231">
                  <c:v>12</c:v>
                </c:pt>
                <c:pt idx="3232">
                  <c:v>12</c:v>
                </c:pt>
                <c:pt idx="3233">
                  <c:v>12</c:v>
                </c:pt>
                <c:pt idx="3234">
                  <c:v>12</c:v>
                </c:pt>
                <c:pt idx="3235">
                  <c:v>12</c:v>
                </c:pt>
                <c:pt idx="3236">
                  <c:v>12</c:v>
                </c:pt>
                <c:pt idx="3237">
                  <c:v>12</c:v>
                </c:pt>
                <c:pt idx="3238">
                  <c:v>12</c:v>
                </c:pt>
                <c:pt idx="3239">
                  <c:v>12</c:v>
                </c:pt>
                <c:pt idx="3240">
                  <c:v>12</c:v>
                </c:pt>
                <c:pt idx="3241">
                  <c:v>12</c:v>
                </c:pt>
                <c:pt idx="3242">
                  <c:v>12</c:v>
                </c:pt>
                <c:pt idx="3243">
                  <c:v>12</c:v>
                </c:pt>
                <c:pt idx="3244">
                  <c:v>12</c:v>
                </c:pt>
                <c:pt idx="3245">
                  <c:v>12</c:v>
                </c:pt>
                <c:pt idx="3246">
                  <c:v>12</c:v>
                </c:pt>
                <c:pt idx="3247">
                  <c:v>12</c:v>
                </c:pt>
                <c:pt idx="3248">
                  <c:v>12</c:v>
                </c:pt>
                <c:pt idx="3249">
                  <c:v>12</c:v>
                </c:pt>
                <c:pt idx="3250">
                  <c:v>12</c:v>
                </c:pt>
                <c:pt idx="3251">
                  <c:v>12</c:v>
                </c:pt>
                <c:pt idx="3252">
                  <c:v>12</c:v>
                </c:pt>
                <c:pt idx="3253">
                  <c:v>12</c:v>
                </c:pt>
                <c:pt idx="3254">
                  <c:v>12</c:v>
                </c:pt>
                <c:pt idx="3255">
                  <c:v>12</c:v>
                </c:pt>
                <c:pt idx="3256">
                  <c:v>12</c:v>
                </c:pt>
                <c:pt idx="3257">
                  <c:v>12</c:v>
                </c:pt>
                <c:pt idx="3258">
                  <c:v>12</c:v>
                </c:pt>
                <c:pt idx="3259">
                  <c:v>12</c:v>
                </c:pt>
                <c:pt idx="3260">
                  <c:v>12</c:v>
                </c:pt>
                <c:pt idx="3261">
                  <c:v>12</c:v>
                </c:pt>
                <c:pt idx="3262">
                  <c:v>12</c:v>
                </c:pt>
                <c:pt idx="3263">
                  <c:v>12</c:v>
                </c:pt>
                <c:pt idx="3264">
                  <c:v>12</c:v>
                </c:pt>
                <c:pt idx="3265">
                  <c:v>12</c:v>
                </c:pt>
                <c:pt idx="3266">
                  <c:v>12</c:v>
                </c:pt>
                <c:pt idx="3267">
                  <c:v>12</c:v>
                </c:pt>
                <c:pt idx="3268">
                  <c:v>12</c:v>
                </c:pt>
                <c:pt idx="3269">
                  <c:v>12</c:v>
                </c:pt>
                <c:pt idx="3270">
                  <c:v>12</c:v>
                </c:pt>
                <c:pt idx="3271">
                  <c:v>12</c:v>
                </c:pt>
                <c:pt idx="3272">
                  <c:v>12</c:v>
                </c:pt>
                <c:pt idx="3273">
                  <c:v>12</c:v>
                </c:pt>
                <c:pt idx="3274">
                  <c:v>12</c:v>
                </c:pt>
                <c:pt idx="3275">
                  <c:v>12</c:v>
                </c:pt>
                <c:pt idx="3276">
                  <c:v>12</c:v>
                </c:pt>
                <c:pt idx="3277">
                  <c:v>12</c:v>
                </c:pt>
                <c:pt idx="3278">
                  <c:v>12</c:v>
                </c:pt>
                <c:pt idx="3279">
                  <c:v>12</c:v>
                </c:pt>
                <c:pt idx="3280">
                  <c:v>12</c:v>
                </c:pt>
                <c:pt idx="3281">
                  <c:v>12</c:v>
                </c:pt>
                <c:pt idx="3282">
                  <c:v>12</c:v>
                </c:pt>
                <c:pt idx="3283">
                  <c:v>12</c:v>
                </c:pt>
                <c:pt idx="3284">
                  <c:v>12</c:v>
                </c:pt>
                <c:pt idx="3285">
                  <c:v>12</c:v>
                </c:pt>
                <c:pt idx="3286">
                  <c:v>12</c:v>
                </c:pt>
                <c:pt idx="3287">
                  <c:v>12</c:v>
                </c:pt>
                <c:pt idx="3288">
                  <c:v>12</c:v>
                </c:pt>
                <c:pt idx="3289">
                  <c:v>12</c:v>
                </c:pt>
                <c:pt idx="3290">
                  <c:v>12</c:v>
                </c:pt>
                <c:pt idx="3291">
                  <c:v>12</c:v>
                </c:pt>
                <c:pt idx="3292">
                  <c:v>12</c:v>
                </c:pt>
                <c:pt idx="3293">
                  <c:v>12</c:v>
                </c:pt>
                <c:pt idx="3294">
                  <c:v>12</c:v>
                </c:pt>
                <c:pt idx="3295">
                  <c:v>12</c:v>
                </c:pt>
                <c:pt idx="3296">
                  <c:v>12</c:v>
                </c:pt>
                <c:pt idx="3297">
                  <c:v>12</c:v>
                </c:pt>
                <c:pt idx="3298">
                  <c:v>12</c:v>
                </c:pt>
                <c:pt idx="3299">
                  <c:v>12</c:v>
                </c:pt>
                <c:pt idx="3300">
                  <c:v>12</c:v>
                </c:pt>
                <c:pt idx="3301">
                  <c:v>12</c:v>
                </c:pt>
                <c:pt idx="3302">
                  <c:v>12</c:v>
                </c:pt>
                <c:pt idx="3303">
                  <c:v>12</c:v>
                </c:pt>
                <c:pt idx="3304">
                  <c:v>12</c:v>
                </c:pt>
                <c:pt idx="3305">
                  <c:v>12</c:v>
                </c:pt>
                <c:pt idx="3306">
                  <c:v>12</c:v>
                </c:pt>
                <c:pt idx="3307">
                  <c:v>12</c:v>
                </c:pt>
                <c:pt idx="3308">
                  <c:v>12</c:v>
                </c:pt>
                <c:pt idx="3309">
                  <c:v>12</c:v>
                </c:pt>
                <c:pt idx="3310">
                  <c:v>12</c:v>
                </c:pt>
                <c:pt idx="3311">
                  <c:v>12</c:v>
                </c:pt>
                <c:pt idx="3312">
                  <c:v>12</c:v>
                </c:pt>
                <c:pt idx="3313">
                  <c:v>12</c:v>
                </c:pt>
                <c:pt idx="3314">
                  <c:v>12</c:v>
                </c:pt>
                <c:pt idx="3315">
                  <c:v>12</c:v>
                </c:pt>
                <c:pt idx="3316">
                  <c:v>12</c:v>
                </c:pt>
                <c:pt idx="3317">
                  <c:v>12</c:v>
                </c:pt>
                <c:pt idx="3318">
                  <c:v>12</c:v>
                </c:pt>
                <c:pt idx="3319">
                  <c:v>12</c:v>
                </c:pt>
                <c:pt idx="3320">
                  <c:v>12</c:v>
                </c:pt>
                <c:pt idx="3321">
                  <c:v>12</c:v>
                </c:pt>
                <c:pt idx="3322">
                  <c:v>12</c:v>
                </c:pt>
                <c:pt idx="3323">
                  <c:v>12</c:v>
                </c:pt>
                <c:pt idx="3324">
                  <c:v>12</c:v>
                </c:pt>
                <c:pt idx="3325">
                  <c:v>12</c:v>
                </c:pt>
                <c:pt idx="3326">
                  <c:v>12</c:v>
                </c:pt>
                <c:pt idx="3327">
                  <c:v>12</c:v>
                </c:pt>
                <c:pt idx="3328">
                  <c:v>12</c:v>
                </c:pt>
                <c:pt idx="3329">
                  <c:v>12</c:v>
                </c:pt>
                <c:pt idx="3330">
                  <c:v>12</c:v>
                </c:pt>
                <c:pt idx="3331">
                  <c:v>12</c:v>
                </c:pt>
                <c:pt idx="3332">
                  <c:v>12</c:v>
                </c:pt>
                <c:pt idx="3333">
                  <c:v>12</c:v>
                </c:pt>
                <c:pt idx="3334">
                  <c:v>12</c:v>
                </c:pt>
                <c:pt idx="3335">
                  <c:v>12</c:v>
                </c:pt>
                <c:pt idx="3336">
                  <c:v>12</c:v>
                </c:pt>
                <c:pt idx="3337">
                  <c:v>12</c:v>
                </c:pt>
                <c:pt idx="3338">
                  <c:v>12</c:v>
                </c:pt>
                <c:pt idx="3339">
                  <c:v>12</c:v>
                </c:pt>
                <c:pt idx="3340">
                  <c:v>12</c:v>
                </c:pt>
                <c:pt idx="3341">
                  <c:v>12</c:v>
                </c:pt>
                <c:pt idx="3342">
                  <c:v>12</c:v>
                </c:pt>
                <c:pt idx="3343">
                  <c:v>12</c:v>
                </c:pt>
                <c:pt idx="3344">
                  <c:v>12</c:v>
                </c:pt>
                <c:pt idx="3345">
                  <c:v>12</c:v>
                </c:pt>
                <c:pt idx="3346">
                  <c:v>12</c:v>
                </c:pt>
                <c:pt idx="3347">
                  <c:v>12</c:v>
                </c:pt>
                <c:pt idx="3348">
                  <c:v>12</c:v>
                </c:pt>
                <c:pt idx="3349">
                  <c:v>12</c:v>
                </c:pt>
                <c:pt idx="3350">
                  <c:v>12</c:v>
                </c:pt>
                <c:pt idx="3351">
                  <c:v>12</c:v>
                </c:pt>
                <c:pt idx="3352">
                  <c:v>12</c:v>
                </c:pt>
                <c:pt idx="3353">
                  <c:v>12</c:v>
                </c:pt>
                <c:pt idx="3354">
                  <c:v>12</c:v>
                </c:pt>
                <c:pt idx="3355">
                  <c:v>12</c:v>
                </c:pt>
                <c:pt idx="3356">
                  <c:v>12</c:v>
                </c:pt>
                <c:pt idx="3357">
                  <c:v>12</c:v>
                </c:pt>
                <c:pt idx="3358">
                  <c:v>12</c:v>
                </c:pt>
                <c:pt idx="3359">
                  <c:v>12</c:v>
                </c:pt>
                <c:pt idx="3360">
                  <c:v>12</c:v>
                </c:pt>
                <c:pt idx="3361">
                  <c:v>12</c:v>
                </c:pt>
                <c:pt idx="3362">
                  <c:v>12</c:v>
                </c:pt>
                <c:pt idx="3363">
                  <c:v>12</c:v>
                </c:pt>
                <c:pt idx="3364">
                  <c:v>12</c:v>
                </c:pt>
                <c:pt idx="3365">
                  <c:v>12</c:v>
                </c:pt>
                <c:pt idx="3366">
                  <c:v>12</c:v>
                </c:pt>
                <c:pt idx="3367">
                  <c:v>12</c:v>
                </c:pt>
                <c:pt idx="3368">
                  <c:v>12</c:v>
                </c:pt>
                <c:pt idx="3369">
                  <c:v>12</c:v>
                </c:pt>
                <c:pt idx="3370">
                  <c:v>12</c:v>
                </c:pt>
                <c:pt idx="3371">
                  <c:v>12</c:v>
                </c:pt>
                <c:pt idx="3372">
                  <c:v>12</c:v>
                </c:pt>
                <c:pt idx="3373">
                  <c:v>12</c:v>
                </c:pt>
                <c:pt idx="3374">
                  <c:v>12</c:v>
                </c:pt>
                <c:pt idx="3375">
                  <c:v>12</c:v>
                </c:pt>
                <c:pt idx="3376">
                  <c:v>12</c:v>
                </c:pt>
                <c:pt idx="3377">
                  <c:v>12</c:v>
                </c:pt>
                <c:pt idx="3378">
                  <c:v>12</c:v>
                </c:pt>
                <c:pt idx="3379">
                  <c:v>12</c:v>
                </c:pt>
                <c:pt idx="3380">
                  <c:v>12</c:v>
                </c:pt>
                <c:pt idx="3381">
                  <c:v>12</c:v>
                </c:pt>
                <c:pt idx="3382">
                  <c:v>12</c:v>
                </c:pt>
                <c:pt idx="3383">
                  <c:v>12</c:v>
                </c:pt>
                <c:pt idx="3384">
                  <c:v>12</c:v>
                </c:pt>
                <c:pt idx="3385">
                  <c:v>12</c:v>
                </c:pt>
                <c:pt idx="3386">
                  <c:v>12</c:v>
                </c:pt>
                <c:pt idx="3387">
                  <c:v>12</c:v>
                </c:pt>
                <c:pt idx="3388">
                  <c:v>12</c:v>
                </c:pt>
                <c:pt idx="3389">
                  <c:v>12</c:v>
                </c:pt>
                <c:pt idx="3390">
                  <c:v>12</c:v>
                </c:pt>
                <c:pt idx="3391">
                  <c:v>12</c:v>
                </c:pt>
                <c:pt idx="3392">
                  <c:v>12</c:v>
                </c:pt>
                <c:pt idx="3393">
                  <c:v>12</c:v>
                </c:pt>
                <c:pt idx="3394">
                  <c:v>12</c:v>
                </c:pt>
                <c:pt idx="3395">
                  <c:v>12</c:v>
                </c:pt>
                <c:pt idx="3396">
                  <c:v>12</c:v>
                </c:pt>
                <c:pt idx="3397">
                  <c:v>12</c:v>
                </c:pt>
                <c:pt idx="3398">
                  <c:v>12</c:v>
                </c:pt>
                <c:pt idx="3399">
                  <c:v>12</c:v>
                </c:pt>
                <c:pt idx="3400">
                  <c:v>12</c:v>
                </c:pt>
                <c:pt idx="3401">
                  <c:v>12</c:v>
                </c:pt>
                <c:pt idx="3402">
                  <c:v>12</c:v>
                </c:pt>
                <c:pt idx="3403">
                  <c:v>12</c:v>
                </c:pt>
                <c:pt idx="3404">
                  <c:v>12</c:v>
                </c:pt>
                <c:pt idx="3405">
                  <c:v>12</c:v>
                </c:pt>
                <c:pt idx="3406">
                  <c:v>12</c:v>
                </c:pt>
                <c:pt idx="3407">
                  <c:v>12</c:v>
                </c:pt>
                <c:pt idx="3408">
                  <c:v>12</c:v>
                </c:pt>
                <c:pt idx="3409">
                  <c:v>12</c:v>
                </c:pt>
                <c:pt idx="3410">
                  <c:v>12</c:v>
                </c:pt>
                <c:pt idx="3411">
                  <c:v>12</c:v>
                </c:pt>
                <c:pt idx="3412">
                  <c:v>12</c:v>
                </c:pt>
                <c:pt idx="3413">
                  <c:v>12</c:v>
                </c:pt>
                <c:pt idx="3414">
                  <c:v>12</c:v>
                </c:pt>
                <c:pt idx="3415">
                  <c:v>12</c:v>
                </c:pt>
                <c:pt idx="3416">
                  <c:v>12</c:v>
                </c:pt>
                <c:pt idx="3417">
                  <c:v>12</c:v>
                </c:pt>
                <c:pt idx="3418">
                  <c:v>12</c:v>
                </c:pt>
                <c:pt idx="3419">
                  <c:v>12</c:v>
                </c:pt>
                <c:pt idx="3420">
                  <c:v>12</c:v>
                </c:pt>
                <c:pt idx="3421">
                  <c:v>12</c:v>
                </c:pt>
                <c:pt idx="3422">
                  <c:v>12</c:v>
                </c:pt>
                <c:pt idx="3423">
                  <c:v>12</c:v>
                </c:pt>
                <c:pt idx="3424">
                  <c:v>12</c:v>
                </c:pt>
                <c:pt idx="3425">
                  <c:v>12</c:v>
                </c:pt>
                <c:pt idx="3426">
                  <c:v>12</c:v>
                </c:pt>
                <c:pt idx="3427">
                  <c:v>12</c:v>
                </c:pt>
                <c:pt idx="3428">
                  <c:v>12</c:v>
                </c:pt>
                <c:pt idx="3429">
                  <c:v>12</c:v>
                </c:pt>
                <c:pt idx="3430">
                  <c:v>12</c:v>
                </c:pt>
                <c:pt idx="3431">
                  <c:v>12</c:v>
                </c:pt>
                <c:pt idx="3432">
                  <c:v>12</c:v>
                </c:pt>
                <c:pt idx="3433">
                  <c:v>12</c:v>
                </c:pt>
                <c:pt idx="3434">
                  <c:v>12</c:v>
                </c:pt>
                <c:pt idx="3435">
                  <c:v>12</c:v>
                </c:pt>
                <c:pt idx="3436">
                  <c:v>12</c:v>
                </c:pt>
                <c:pt idx="3437">
                  <c:v>12</c:v>
                </c:pt>
                <c:pt idx="3438">
                  <c:v>12</c:v>
                </c:pt>
                <c:pt idx="3439">
                  <c:v>12</c:v>
                </c:pt>
                <c:pt idx="3440">
                  <c:v>12</c:v>
                </c:pt>
                <c:pt idx="3441">
                  <c:v>12</c:v>
                </c:pt>
                <c:pt idx="3442">
                  <c:v>12</c:v>
                </c:pt>
                <c:pt idx="3443">
                  <c:v>12</c:v>
                </c:pt>
                <c:pt idx="3444">
                  <c:v>12</c:v>
                </c:pt>
                <c:pt idx="3445">
                  <c:v>12</c:v>
                </c:pt>
                <c:pt idx="3446">
                  <c:v>12</c:v>
                </c:pt>
                <c:pt idx="3447">
                  <c:v>12</c:v>
                </c:pt>
                <c:pt idx="3448">
                  <c:v>12</c:v>
                </c:pt>
                <c:pt idx="3449">
                  <c:v>12</c:v>
                </c:pt>
                <c:pt idx="3450">
                  <c:v>12</c:v>
                </c:pt>
                <c:pt idx="3451">
                  <c:v>12</c:v>
                </c:pt>
                <c:pt idx="3452">
                  <c:v>12</c:v>
                </c:pt>
                <c:pt idx="3453">
                  <c:v>12</c:v>
                </c:pt>
                <c:pt idx="3454">
                  <c:v>12</c:v>
                </c:pt>
                <c:pt idx="3455">
                  <c:v>12</c:v>
                </c:pt>
                <c:pt idx="3456">
                  <c:v>12</c:v>
                </c:pt>
                <c:pt idx="3457">
                  <c:v>12</c:v>
                </c:pt>
                <c:pt idx="3458">
                  <c:v>12</c:v>
                </c:pt>
                <c:pt idx="3459">
                  <c:v>12</c:v>
                </c:pt>
                <c:pt idx="3460">
                  <c:v>12</c:v>
                </c:pt>
                <c:pt idx="3461">
                  <c:v>12</c:v>
                </c:pt>
                <c:pt idx="3462">
                  <c:v>12</c:v>
                </c:pt>
                <c:pt idx="3463">
                  <c:v>12</c:v>
                </c:pt>
                <c:pt idx="3464">
                  <c:v>12</c:v>
                </c:pt>
                <c:pt idx="3465">
                  <c:v>12</c:v>
                </c:pt>
                <c:pt idx="3466">
                  <c:v>12</c:v>
                </c:pt>
                <c:pt idx="3467">
                  <c:v>12</c:v>
                </c:pt>
                <c:pt idx="3468">
                  <c:v>12</c:v>
                </c:pt>
                <c:pt idx="3469">
                  <c:v>12</c:v>
                </c:pt>
                <c:pt idx="3470">
                  <c:v>12</c:v>
                </c:pt>
                <c:pt idx="3471">
                  <c:v>12</c:v>
                </c:pt>
                <c:pt idx="3472">
                  <c:v>12</c:v>
                </c:pt>
                <c:pt idx="3473">
                  <c:v>12</c:v>
                </c:pt>
                <c:pt idx="3474">
                  <c:v>12</c:v>
                </c:pt>
                <c:pt idx="3475">
                  <c:v>12</c:v>
                </c:pt>
                <c:pt idx="3476">
                  <c:v>12</c:v>
                </c:pt>
                <c:pt idx="3477">
                  <c:v>12</c:v>
                </c:pt>
                <c:pt idx="3478">
                  <c:v>12</c:v>
                </c:pt>
                <c:pt idx="3479">
                  <c:v>12</c:v>
                </c:pt>
                <c:pt idx="3480">
                  <c:v>12</c:v>
                </c:pt>
                <c:pt idx="3481">
                  <c:v>12</c:v>
                </c:pt>
                <c:pt idx="3482">
                  <c:v>12</c:v>
                </c:pt>
                <c:pt idx="3483">
                  <c:v>12</c:v>
                </c:pt>
                <c:pt idx="3484">
                  <c:v>12</c:v>
                </c:pt>
                <c:pt idx="3485">
                  <c:v>12</c:v>
                </c:pt>
                <c:pt idx="3486">
                  <c:v>12</c:v>
                </c:pt>
                <c:pt idx="3487">
                  <c:v>12</c:v>
                </c:pt>
                <c:pt idx="3488">
                  <c:v>12</c:v>
                </c:pt>
                <c:pt idx="3489">
                  <c:v>12</c:v>
                </c:pt>
                <c:pt idx="3490">
                  <c:v>12</c:v>
                </c:pt>
                <c:pt idx="3491">
                  <c:v>12</c:v>
                </c:pt>
                <c:pt idx="3492">
                  <c:v>12</c:v>
                </c:pt>
                <c:pt idx="3493">
                  <c:v>12</c:v>
                </c:pt>
                <c:pt idx="3494">
                  <c:v>12</c:v>
                </c:pt>
                <c:pt idx="3495">
                  <c:v>12</c:v>
                </c:pt>
                <c:pt idx="3496">
                  <c:v>12</c:v>
                </c:pt>
                <c:pt idx="3497">
                  <c:v>12</c:v>
                </c:pt>
                <c:pt idx="3498">
                  <c:v>12</c:v>
                </c:pt>
                <c:pt idx="3499">
                  <c:v>12</c:v>
                </c:pt>
                <c:pt idx="3500">
                  <c:v>12</c:v>
                </c:pt>
                <c:pt idx="3501">
                  <c:v>12</c:v>
                </c:pt>
                <c:pt idx="3502">
                  <c:v>12</c:v>
                </c:pt>
                <c:pt idx="3503">
                  <c:v>12</c:v>
                </c:pt>
                <c:pt idx="3504">
                  <c:v>12</c:v>
                </c:pt>
                <c:pt idx="3505">
                  <c:v>12</c:v>
                </c:pt>
                <c:pt idx="3506">
                  <c:v>12</c:v>
                </c:pt>
                <c:pt idx="3507">
                  <c:v>12</c:v>
                </c:pt>
                <c:pt idx="3508">
                  <c:v>12</c:v>
                </c:pt>
                <c:pt idx="3509">
                  <c:v>12</c:v>
                </c:pt>
                <c:pt idx="3510">
                  <c:v>12</c:v>
                </c:pt>
                <c:pt idx="3511">
                  <c:v>12</c:v>
                </c:pt>
                <c:pt idx="3512">
                  <c:v>12</c:v>
                </c:pt>
                <c:pt idx="3513">
                  <c:v>12</c:v>
                </c:pt>
                <c:pt idx="3514">
                  <c:v>12</c:v>
                </c:pt>
                <c:pt idx="3515">
                  <c:v>12</c:v>
                </c:pt>
                <c:pt idx="3516">
                  <c:v>12</c:v>
                </c:pt>
                <c:pt idx="3517">
                  <c:v>12</c:v>
                </c:pt>
                <c:pt idx="3518">
                  <c:v>12</c:v>
                </c:pt>
                <c:pt idx="3519">
                  <c:v>12</c:v>
                </c:pt>
                <c:pt idx="3520">
                  <c:v>12</c:v>
                </c:pt>
                <c:pt idx="3521">
                  <c:v>12</c:v>
                </c:pt>
                <c:pt idx="3522">
                  <c:v>12</c:v>
                </c:pt>
                <c:pt idx="3523">
                  <c:v>12</c:v>
                </c:pt>
                <c:pt idx="3524">
                  <c:v>12</c:v>
                </c:pt>
                <c:pt idx="3525">
                  <c:v>12</c:v>
                </c:pt>
                <c:pt idx="3526">
                  <c:v>12</c:v>
                </c:pt>
                <c:pt idx="3527">
                  <c:v>12</c:v>
                </c:pt>
                <c:pt idx="3528">
                  <c:v>12</c:v>
                </c:pt>
                <c:pt idx="3529">
                  <c:v>12</c:v>
                </c:pt>
                <c:pt idx="3530">
                  <c:v>12</c:v>
                </c:pt>
                <c:pt idx="3531">
                  <c:v>12</c:v>
                </c:pt>
                <c:pt idx="3532">
                  <c:v>12</c:v>
                </c:pt>
                <c:pt idx="3533">
                  <c:v>12</c:v>
                </c:pt>
                <c:pt idx="3534">
                  <c:v>12</c:v>
                </c:pt>
                <c:pt idx="3535">
                  <c:v>12</c:v>
                </c:pt>
                <c:pt idx="3536">
                  <c:v>12</c:v>
                </c:pt>
                <c:pt idx="3537">
                  <c:v>12</c:v>
                </c:pt>
                <c:pt idx="3538">
                  <c:v>12</c:v>
                </c:pt>
                <c:pt idx="3539">
                  <c:v>12</c:v>
                </c:pt>
                <c:pt idx="3540">
                  <c:v>12</c:v>
                </c:pt>
                <c:pt idx="3541">
                  <c:v>12</c:v>
                </c:pt>
                <c:pt idx="3542">
                  <c:v>12</c:v>
                </c:pt>
                <c:pt idx="3543">
                  <c:v>12</c:v>
                </c:pt>
                <c:pt idx="3544">
                  <c:v>12</c:v>
                </c:pt>
                <c:pt idx="3545">
                  <c:v>12</c:v>
                </c:pt>
                <c:pt idx="3546">
                  <c:v>12</c:v>
                </c:pt>
                <c:pt idx="3547">
                  <c:v>12</c:v>
                </c:pt>
                <c:pt idx="3548">
                  <c:v>12</c:v>
                </c:pt>
                <c:pt idx="3549">
                  <c:v>12</c:v>
                </c:pt>
                <c:pt idx="3550">
                  <c:v>12</c:v>
                </c:pt>
                <c:pt idx="3551">
                  <c:v>12</c:v>
                </c:pt>
                <c:pt idx="3552">
                  <c:v>12</c:v>
                </c:pt>
                <c:pt idx="3553">
                  <c:v>12</c:v>
                </c:pt>
                <c:pt idx="3554">
                  <c:v>12</c:v>
                </c:pt>
                <c:pt idx="3555">
                  <c:v>12</c:v>
                </c:pt>
                <c:pt idx="3556">
                  <c:v>12</c:v>
                </c:pt>
                <c:pt idx="3557">
                  <c:v>12</c:v>
                </c:pt>
                <c:pt idx="3558">
                  <c:v>12</c:v>
                </c:pt>
                <c:pt idx="3559">
                  <c:v>12</c:v>
                </c:pt>
                <c:pt idx="3560">
                  <c:v>12</c:v>
                </c:pt>
                <c:pt idx="3561">
                  <c:v>12</c:v>
                </c:pt>
                <c:pt idx="3562">
                  <c:v>12</c:v>
                </c:pt>
                <c:pt idx="3563">
                  <c:v>12</c:v>
                </c:pt>
                <c:pt idx="3564">
                  <c:v>12</c:v>
                </c:pt>
                <c:pt idx="3565">
                  <c:v>12</c:v>
                </c:pt>
                <c:pt idx="3566">
                  <c:v>12</c:v>
                </c:pt>
                <c:pt idx="3567">
                  <c:v>12</c:v>
                </c:pt>
                <c:pt idx="3568">
                  <c:v>12</c:v>
                </c:pt>
                <c:pt idx="3569">
                  <c:v>12</c:v>
                </c:pt>
                <c:pt idx="3570">
                  <c:v>12</c:v>
                </c:pt>
                <c:pt idx="3571">
                  <c:v>12</c:v>
                </c:pt>
                <c:pt idx="3572">
                  <c:v>12</c:v>
                </c:pt>
                <c:pt idx="3573">
                  <c:v>12</c:v>
                </c:pt>
                <c:pt idx="3574">
                  <c:v>12</c:v>
                </c:pt>
                <c:pt idx="3575">
                  <c:v>12</c:v>
                </c:pt>
                <c:pt idx="3576">
                  <c:v>12</c:v>
                </c:pt>
                <c:pt idx="3577">
                  <c:v>12</c:v>
                </c:pt>
                <c:pt idx="3578">
                  <c:v>12</c:v>
                </c:pt>
                <c:pt idx="3579">
                  <c:v>12</c:v>
                </c:pt>
                <c:pt idx="3580">
                  <c:v>12</c:v>
                </c:pt>
                <c:pt idx="3581">
                  <c:v>12</c:v>
                </c:pt>
                <c:pt idx="3582">
                  <c:v>12</c:v>
                </c:pt>
                <c:pt idx="3583">
                  <c:v>12</c:v>
                </c:pt>
                <c:pt idx="3584">
                  <c:v>12</c:v>
                </c:pt>
                <c:pt idx="3585">
                  <c:v>12</c:v>
                </c:pt>
                <c:pt idx="3586">
                  <c:v>12</c:v>
                </c:pt>
                <c:pt idx="3587">
                  <c:v>12</c:v>
                </c:pt>
                <c:pt idx="3588">
                  <c:v>12</c:v>
                </c:pt>
                <c:pt idx="3589">
                  <c:v>12</c:v>
                </c:pt>
                <c:pt idx="3590">
                  <c:v>12</c:v>
                </c:pt>
                <c:pt idx="3591">
                  <c:v>12</c:v>
                </c:pt>
                <c:pt idx="3592">
                  <c:v>12</c:v>
                </c:pt>
                <c:pt idx="3593">
                  <c:v>12</c:v>
                </c:pt>
                <c:pt idx="3594">
                  <c:v>12</c:v>
                </c:pt>
                <c:pt idx="3595">
                  <c:v>12</c:v>
                </c:pt>
                <c:pt idx="3596">
                  <c:v>12</c:v>
                </c:pt>
                <c:pt idx="3597">
                  <c:v>12</c:v>
                </c:pt>
                <c:pt idx="3598">
                  <c:v>12</c:v>
                </c:pt>
                <c:pt idx="3599">
                  <c:v>12</c:v>
                </c:pt>
                <c:pt idx="3600">
                  <c:v>12</c:v>
                </c:pt>
                <c:pt idx="3601">
                  <c:v>12</c:v>
                </c:pt>
                <c:pt idx="3602">
                  <c:v>12</c:v>
                </c:pt>
                <c:pt idx="3603">
                  <c:v>12</c:v>
                </c:pt>
                <c:pt idx="3604">
                  <c:v>12</c:v>
                </c:pt>
                <c:pt idx="3605">
                  <c:v>12</c:v>
                </c:pt>
                <c:pt idx="3606">
                  <c:v>12</c:v>
                </c:pt>
                <c:pt idx="3607">
                  <c:v>12</c:v>
                </c:pt>
                <c:pt idx="3608">
                  <c:v>12</c:v>
                </c:pt>
                <c:pt idx="3609">
                  <c:v>12</c:v>
                </c:pt>
                <c:pt idx="3610">
                  <c:v>12</c:v>
                </c:pt>
                <c:pt idx="3611">
                  <c:v>12</c:v>
                </c:pt>
                <c:pt idx="3612">
                  <c:v>12</c:v>
                </c:pt>
                <c:pt idx="3613">
                  <c:v>12</c:v>
                </c:pt>
                <c:pt idx="3614">
                  <c:v>12</c:v>
                </c:pt>
                <c:pt idx="3615">
                  <c:v>12</c:v>
                </c:pt>
                <c:pt idx="3616">
                  <c:v>12</c:v>
                </c:pt>
                <c:pt idx="3617">
                  <c:v>12</c:v>
                </c:pt>
                <c:pt idx="3618">
                  <c:v>12</c:v>
                </c:pt>
                <c:pt idx="3619">
                  <c:v>12</c:v>
                </c:pt>
                <c:pt idx="3620">
                  <c:v>12</c:v>
                </c:pt>
                <c:pt idx="3621">
                  <c:v>12</c:v>
                </c:pt>
                <c:pt idx="3622">
                  <c:v>12</c:v>
                </c:pt>
                <c:pt idx="3623">
                  <c:v>12</c:v>
                </c:pt>
                <c:pt idx="3624">
                  <c:v>12</c:v>
                </c:pt>
                <c:pt idx="3625">
                  <c:v>12</c:v>
                </c:pt>
                <c:pt idx="3626">
                  <c:v>12</c:v>
                </c:pt>
                <c:pt idx="3627">
                  <c:v>12</c:v>
                </c:pt>
                <c:pt idx="3628">
                  <c:v>12</c:v>
                </c:pt>
                <c:pt idx="3629">
                  <c:v>12</c:v>
                </c:pt>
                <c:pt idx="3630">
                  <c:v>12</c:v>
                </c:pt>
                <c:pt idx="3631">
                  <c:v>12</c:v>
                </c:pt>
                <c:pt idx="3632">
                  <c:v>12</c:v>
                </c:pt>
                <c:pt idx="3633">
                  <c:v>12</c:v>
                </c:pt>
                <c:pt idx="3634">
                  <c:v>12</c:v>
                </c:pt>
                <c:pt idx="3635">
                  <c:v>12</c:v>
                </c:pt>
                <c:pt idx="3636">
                  <c:v>12</c:v>
                </c:pt>
                <c:pt idx="3637">
                  <c:v>12</c:v>
                </c:pt>
                <c:pt idx="3638">
                  <c:v>12</c:v>
                </c:pt>
                <c:pt idx="3639">
                  <c:v>12</c:v>
                </c:pt>
                <c:pt idx="3640">
                  <c:v>12</c:v>
                </c:pt>
                <c:pt idx="3641">
                  <c:v>12</c:v>
                </c:pt>
                <c:pt idx="3642">
                  <c:v>12</c:v>
                </c:pt>
                <c:pt idx="3643">
                  <c:v>12</c:v>
                </c:pt>
                <c:pt idx="3644">
                  <c:v>12</c:v>
                </c:pt>
                <c:pt idx="3645">
                  <c:v>12</c:v>
                </c:pt>
                <c:pt idx="3646">
                  <c:v>12</c:v>
                </c:pt>
                <c:pt idx="3647">
                  <c:v>12</c:v>
                </c:pt>
                <c:pt idx="3648">
                  <c:v>12</c:v>
                </c:pt>
                <c:pt idx="3649">
                  <c:v>12</c:v>
                </c:pt>
                <c:pt idx="3650">
                  <c:v>12</c:v>
                </c:pt>
                <c:pt idx="3651">
                  <c:v>12</c:v>
                </c:pt>
                <c:pt idx="3652">
                  <c:v>12</c:v>
                </c:pt>
                <c:pt idx="3653">
                  <c:v>12</c:v>
                </c:pt>
                <c:pt idx="3654">
                  <c:v>12</c:v>
                </c:pt>
                <c:pt idx="3655">
                  <c:v>12</c:v>
                </c:pt>
                <c:pt idx="3656">
                  <c:v>12</c:v>
                </c:pt>
                <c:pt idx="3657">
                  <c:v>12</c:v>
                </c:pt>
                <c:pt idx="3658">
                  <c:v>12</c:v>
                </c:pt>
                <c:pt idx="3659">
                  <c:v>12</c:v>
                </c:pt>
                <c:pt idx="3660">
                  <c:v>12</c:v>
                </c:pt>
                <c:pt idx="3661">
                  <c:v>12</c:v>
                </c:pt>
                <c:pt idx="3662">
                  <c:v>12</c:v>
                </c:pt>
                <c:pt idx="3663">
                  <c:v>12</c:v>
                </c:pt>
                <c:pt idx="3664">
                  <c:v>12</c:v>
                </c:pt>
                <c:pt idx="3665">
                  <c:v>12</c:v>
                </c:pt>
                <c:pt idx="3666">
                  <c:v>12</c:v>
                </c:pt>
                <c:pt idx="3667">
                  <c:v>12</c:v>
                </c:pt>
                <c:pt idx="3668">
                  <c:v>12</c:v>
                </c:pt>
                <c:pt idx="3669">
                  <c:v>12</c:v>
                </c:pt>
                <c:pt idx="3670">
                  <c:v>12</c:v>
                </c:pt>
                <c:pt idx="3671">
                  <c:v>12</c:v>
                </c:pt>
                <c:pt idx="3672">
                  <c:v>12</c:v>
                </c:pt>
                <c:pt idx="3673">
                  <c:v>12</c:v>
                </c:pt>
                <c:pt idx="3674">
                  <c:v>12</c:v>
                </c:pt>
                <c:pt idx="3675">
                  <c:v>12</c:v>
                </c:pt>
                <c:pt idx="3676">
                  <c:v>12</c:v>
                </c:pt>
                <c:pt idx="3677">
                  <c:v>12</c:v>
                </c:pt>
                <c:pt idx="3678">
                  <c:v>12</c:v>
                </c:pt>
                <c:pt idx="3679">
                  <c:v>12</c:v>
                </c:pt>
                <c:pt idx="3680">
                  <c:v>12</c:v>
                </c:pt>
                <c:pt idx="3681">
                  <c:v>12</c:v>
                </c:pt>
                <c:pt idx="3682">
                  <c:v>12</c:v>
                </c:pt>
                <c:pt idx="3683">
                  <c:v>12</c:v>
                </c:pt>
                <c:pt idx="3684">
                  <c:v>12</c:v>
                </c:pt>
                <c:pt idx="3685">
                  <c:v>12</c:v>
                </c:pt>
                <c:pt idx="3686">
                  <c:v>12</c:v>
                </c:pt>
                <c:pt idx="3687">
                  <c:v>12</c:v>
                </c:pt>
                <c:pt idx="3688">
                  <c:v>12</c:v>
                </c:pt>
                <c:pt idx="3689">
                  <c:v>12</c:v>
                </c:pt>
                <c:pt idx="3690">
                  <c:v>12</c:v>
                </c:pt>
                <c:pt idx="3691">
                  <c:v>12</c:v>
                </c:pt>
                <c:pt idx="3692">
                  <c:v>12</c:v>
                </c:pt>
                <c:pt idx="3693">
                  <c:v>12</c:v>
                </c:pt>
                <c:pt idx="3694">
                  <c:v>12</c:v>
                </c:pt>
                <c:pt idx="3695">
                  <c:v>12</c:v>
                </c:pt>
                <c:pt idx="3696">
                  <c:v>12</c:v>
                </c:pt>
                <c:pt idx="3697">
                  <c:v>12</c:v>
                </c:pt>
                <c:pt idx="3698">
                  <c:v>12</c:v>
                </c:pt>
                <c:pt idx="3699">
                  <c:v>12</c:v>
                </c:pt>
                <c:pt idx="3700">
                  <c:v>12</c:v>
                </c:pt>
                <c:pt idx="3701">
                  <c:v>12</c:v>
                </c:pt>
                <c:pt idx="3702">
                  <c:v>12</c:v>
                </c:pt>
                <c:pt idx="3703">
                  <c:v>12</c:v>
                </c:pt>
                <c:pt idx="3704">
                  <c:v>12</c:v>
                </c:pt>
                <c:pt idx="3705">
                  <c:v>12</c:v>
                </c:pt>
                <c:pt idx="3706">
                  <c:v>12</c:v>
                </c:pt>
                <c:pt idx="3707">
                  <c:v>12</c:v>
                </c:pt>
                <c:pt idx="3708">
                  <c:v>12</c:v>
                </c:pt>
                <c:pt idx="3709">
                  <c:v>12</c:v>
                </c:pt>
                <c:pt idx="3710">
                  <c:v>12</c:v>
                </c:pt>
                <c:pt idx="3711">
                  <c:v>12</c:v>
                </c:pt>
                <c:pt idx="3712">
                  <c:v>12</c:v>
                </c:pt>
                <c:pt idx="3713">
                  <c:v>12</c:v>
                </c:pt>
                <c:pt idx="3714">
                  <c:v>12</c:v>
                </c:pt>
                <c:pt idx="3715">
                  <c:v>12</c:v>
                </c:pt>
                <c:pt idx="3716">
                  <c:v>12</c:v>
                </c:pt>
                <c:pt idx="3717">
                  <c:v>12</c:v>
                </c:pt>
                <c:pt idx="3718">
                  <c:v>12</c:v>
                </c:pt>
                <c:pt idx="3719">
                  <c:v>12</c:v>
                </c:pt>
                <c:pt idx="3720">
                  <c:v>12</c:v>
                </c:pt>
                <c:pt idx="3721">
                  <c:v>12</c:v>
                </c:pt>
                <c:pt idx="3722">
                  <c:v>12</c:v>
                </c:pt>
                <c:pt idx="3723">
                  <c:v>12</c:v>
                </c:pt>
                <c:pt idx="3724">
                  <c:v>12</c:v>
                </c:pt>
                <c:pt idx="3725">
                  <c:v>12</c:v>
                </c:pt>
                <c:pt idx="3726">
                  <c:v>12</c:v>
                </c:pt>
                <c:pt idx="3727">
                  <c:v>12</c:v>
                </c:pt>
                <c:pt idx="3728">
                  <c:v>12</c:v>
                </c:pt>
                <c:pt idx="3729">
                  <c:v>12</c:v>
                </c:pt>
                <c:pt idx="3730">
                  <c:v>12</c:v>
                </c:pt>
                <c:pt idx="3731">
                  <c:v>12</c:v>
                </c:pt>
                <c:pt idx="3732">
                  <c:v>12</c:v>
                </c:pt>
                <c:pt idx="3733">
                  <c:v>12</c:v>
                </c:pt>
                <c:pt idx="3734">
                  <c:v>12</c:v>
                </c:pt>
                <c:pt idx="3735">
                  <c:v>12</c:v>
                </c:pt>
                <c:pt idx="3736">
                  <c:v>12</c:v>
                </c:pt>
                <c:pt idx="3737">
                  <c:v>12</c:v>
                </c:pt>
                <c:pt idx="3738">
                  <c:v>12</c:v>
                </c:pt>
                <c:pt idx="3739">
                  <c:v>12</c:v>
                </c:pt>
                <c:pt idx="3740">
                  <c:v>12</c:v>
                </c:pt>
                <c:pt idx="3741">
                  <c:v>12</c:v>
                </c:pt>
                <c:pt idx="3742">
                  <c:v>12</c:v>
                </c:pt>
                <c:pt idx="3743">
                  <c:v>12</c:v>
                </c:pt>
                <c:pt idx="3744">
                  <c:v>12</c:v>
                </c:pt>
                <c:pt idx="3745">
                  <c:v>12</c:v>
                </c:pt>
                <c:pt idx="3746">
                  <c:v>12</c:v>
                </c:pt>
                <c:pt idx="3747">
                  <c:v>12</c:v>
                </c:pt>
                <c:pt idx="3748">
                  <c:v>12</c:v>
                </c:pt>
                <c:pt idx="3749">
                  <c:v>12</c:v>
                </c:pt>
                <c:pt idx="3750">
                  <c:v>12</c:v>
                </c:pt>
                <c:pt idx="3751">
                  <c:v>12</c:v>
                </c:pt>
                <c:pt idx="3752">
                  <c:v>12</c:v>
                </c:pt>
                <c:pt idx="3753">
                  <c:v>12</c:v>
                </c:pt>
                <c:pt idx="3754">
                  <c:v>12</c:v>
                </c:pt>
                <c:pt idx="3755">
                  <c:v>12</c:v>
                </c:pt>
                <c:pt idx="3756">
                  <c:v>12</c:v>
                </c:pt>
                <c:pt idx="3757">
                  <c:v>12</c:v>
                </c:pt>
                <c:pt idx="3758">
                  <c:v>12</c:v>
                </c:pt>
                <c:pt idx="3759">
                  <c:v>12</c:v>
                </c:pt>
                <c:pt idx="3760">
                  <c:v>12</c:v>
                </c:pt>
                <c:pt idx="3761">
                  <c:v>12</c:v>
                </c:pt>
                <c:pt idx="3762">
                  <c:v>12</c:v>
                </c:pt>
                <c:pt idx="3763">
                  <c:v>12</c:v>
                </c:pt>
                <c:pt idx="3764">
                  <c:v>12</c:v>
                </c:pt>
                <c:pt idx="3765">
                  <c:v>12</c:v>
                </c:pt>
                <c:pt idx="3766">
                  <c:v>12</c:v>
                </c:pt>
                <c:pt idx="3767">
                  <c:v>12</c:v>
                </c:pt>
                <c:pt idx="3768">
                  <c:v>12</c:v>
                </c:pt>
                <c:pt idx="3769">
                  <c:v>12</c:v>
                </c:pt>
                <c:pt idx="3770">
                  <c:v>12</c:v>
                </c:pt>
                <c:pt idx="3771">
                  <c:v>12</c:v>
                </c:pt>
                <c:pt idx="3772">
                  <c:v>12</c:v>
                </c:pt>
                <c:pt idx="3773">
                  <c:v>12</c:v>
                </c:pt>
                <c:pt idx="3774">
                  <c:v>12</c:v>
                </c:pt>
                <c:pt idx="3775">
                  <c:v>12</c:v>
                </c:pt>
                <c:pt idx="3776">
                  <c:v>12</c:v>
                </c:pt>
                <c:pt idx="3777">
                  <c:v>12</c:v>
                </c:pt>
                <c:pt idx="3778">
                  <c:v>12</c:v>
                </c:pt>
                <c:pt idx="3779">
                  <c:v>12</c:v>
                </c:pt>
                <c:pt idx="3780">
                  <c:v>12</c:v>
                </c:pt>
                <c:pt idx="3781">
                  <c:v>12</c:v>
                </c:pt>
                <c:pt idx="3782">
                  <c:v>12</c:v>
                </c:pt>
                <c:pt idx="3783">
                  <c:v>12</c:v>
                </c:pt>
                <c:pt idx="3784">
                  <c:v>12</c:v>
                </c:pt>
                <c:pt idx="3785">
                  <c:v>12</c:v>
                </c:pt>
                <c:pt idx="3786">
                  <c:v>12</c:v>
                </c:pt>
                <c:pt idx="3787">
                  <c:v>12</c:v>
                </c:pt>
                <c:pt idx="3788">
                  <c:v>12</c:v>
                </c:pt>
                <c:pt idx="3789">
                  <c:v>12</c:v>
                </c:pt>
                <c:pt idx="3790">
                  <c:v>12</c:v>
                </c:pt>
                <c:pt idx="3791">
                  <c:v>12</c:v>
                </c:pt>
                <c:pt idx="3792">
                  <c:v>12</c:v>
                </c:pt>
                <c:pt idx="3793">
                  <c:v>12</c:v>
                </c:pt>
                <c:pt idx="3794">
                  <c:v>12</c:v>
                </c:pt>
                <c:pt idx="3795">
                  <c:v>12</c:v>
                </c:pt>
                <c:pt idx="3796">
                  <c:v>12</c:v>
                </c:pt>
                <c:pt idx="3797">
                  <c:v>12</c:v>
                </c:pt>
                <c:pt idx="3798">
                  <c:v>12</c:v>
                </c:pt>
                <c:pt idx="3799">
                  <c:v>12</c:v>
                </c:pt>
                <c:pt idx="3800">
                  <c:v>12</c:v>
                </c:pt>
                <c:pt idx="3801">
                  <c:v>12</c:v>
                </c:pt>
                <c:pt idx="3802">
                  <c:v>12</c:v>
                </c:pt>
                <c:pt idx="3803">
                  <c:v>12</c:v>
                </c:pt>
                <c:pt idx="3804">
                  <c:v>12</c:v>
                </c:pt>
                <c:pt idx="3805">
                  <c:v>12</c:v>
                </c:pt>
                <c:pt idx="3806">
                  <c:v>12</c:v>
                </c:pt>
                <c:pt idx="3807">
                  <c:v>12</c:v>
                </c:pt>
                <c:pt idx="3808">
                  <c:v>12</c:v>
                </c:pt>
                <c:pt idx="3809">
                  <c:v>12</c:v>
                </c:pt>
                <c:pt idx="3810">
                  <c:v>12</c:v>
                </c:pt>
                <c:pt idx="3811">
                  <c:v>12</c:v>
                </c:pt>
                <c:pt idx="3812">
                  <c:v>12</c:v>
                </c:pt>
                <c:pt idx="3813">
                  <c:v>12</c:v>
                </c:pt>
                <c:pt idx="3814">
                  <c:v>12</c:v>
                </c:pt>
                <c:pt idx="3815">
                  <c:v>12</c:v>
                </c:pt>
                <c:pt idx="3816">
                  <c:v>12</c:v>
                </c:pt>
                <c:pt idx="3817">
                  <c:v>12</c:v>
                </c:pt>
                <c:pt idx="3818">
                  <c:v>12</c:v>
                </c:pt>
                <c:pt idx="3819">
                  <c:v>12</c:v>
                </c:pt>
                <c:pt idx="3820">
                  <c:v>12</c:v>
                </c:pt>
                <c:pt idx="3821">
                  <c:v>12</c:v>
                </c:pt>
                <c:pt idx="3822">
                  <c:v>12</c:v>
                </c:pt>
                <c:pt idx="3823">
                  <c:v>12</c:v>
                </c:pt>
                <c:pt idx="3824">
                  <c:v>12</c:v>
                </c:pt>
                <c:pt idx="3825">
                  <c:v>12</c:v>
                </c:pt>
                <c:pt idx="3826">
                  <c:v>12</c:v>
                </c:pt>
                <c:pt idx="3827">
                  <c:v>12</c:v>
                </c:pt>
                <c:pt idx="3828">
                  <c:v>12</c:v>
                </c:pt>
                <c:pt idx="3829">
                  <c:v>12</c:v>
                </c:pt>
                <c:pt idx="3830">
                  <c:v>12</c:v>
                </c:pt>
                <c:pt idx="3831">
                  <c:v>12</c:v>
                </c:pt>
                <c:pt idx="3832">
                  <c:v>12</c:v>
                </c:pt>
                <c:pt idx="3833">
                  <c:v>12</c:v>
                </c:pt>
                <c:pt idx="3834">
                  <c:v>12</c:v>
                </c:pt>
                <c:pt idx="3835">
                  <c:v>12</c:v>
                </c:pt>
                <c:pt idx="3836">
                  <c:v>12</c:v>
                </c:pt>
                <c:pt idx="3837">
                  <c:v>12</c:v>
                </c:pt>
                <c:pt idx="3838">
                  <c:v>12</c:v>
                </c:pt>
                <c:pt idx="3839">
                  <c:v>12</c:v>
                </c:pt>
                <c:pt idx="3840">
                  <c:v>12</c:v>
                </c:pt>
                <c:pt idx="3841">
                  <c:v>12</c:v>
                </c:pt>
                <c:pt idx="3842">
                  <c:v>12</c:v>
                </c:pt>
                <c:pt idx="3843">
                  <c:v>12</c:v>
                </c:pt>
                <c:pt idx="3844">
                  <c:v>12</c:v>
                </c:pt>
                <c:pt idx="3845">
                  <c:v>12</c:v>
                </c:pt>
                <c:pt idx="3846">
                  <c:v>12</c:v>
                </c:pt>
                <c:pt idx="3847">
                  <c:v>12</c:v>
                </c:pt>
                <c:pt idx="3848">
                  <c:v>12</c:v>
                </c:pt>
                <c:pt idx="3849">
                  <c:v>12</c:v>
                </c:pt>
                <c:pt idx="3850">
                  <c:v>12</c:v>
                </c:pt>
                <c:pt idx="3851">
                  <c:v>12</c:v>
                </c:pt>
                <c:pt idx="3852">
                  <c:v>12</c:v>
                </c:pt>
                <c:pt idx="3853">
                  <c:v>12</c:v>
                </c:pt>
                <c:pt idx="3854">
                  <c:v>12</c:v>
                </c:pt>
                <c:pt idx="3855">
                  <c:v>12</c:v>
                </c:pt>
                <c:pt idx="3856">
                  <c:v>12</c:v>
                </c:pt>
                <c:pt idx="3857">
                  <c:v>12</c:v>
                </c:pt>
                <c:pt idx="3858">
                  <c:v>12</c:v>
                </c:pt>
                <c:pt idx="3859">
                  <c:v>12</c:v>
                </c:pt>
                <c:pt idx="3860">
                  <c:v>12</c:v>
                </c:pt>
                <c:pt idx="3861">
                  <c:v>12</c:v>
                </c:pt>
                <c:pt idx="3862">
                  <c:v>12</c:v>
                </c:pt>
                <c:pt idx="3863">
                  <c:v>12</c:v>
                </c:pt>
                <c:pt idx="3864">
                  <c:v>12</c:v>
                </c:pt>
                <c:pt idx="3865">
                  <c:v>12</c:v>
                </c:pt>
                <c:pt idx="3866">
                  <c:v>12</c:v>
                </c:pt>
                <c:pt idx="3867">
                  <c:v>12</c:v>
                </c:pt>
                <c:pt idx="3868">
                  <c:v>12</c:v>
                </c:pt>
                <c:pt idx="3869">
                  <c:v>12</c:v>
                </c:pt>
                <c:pt idx="3870">
                  <c:v>12</c:v>
                </c:pt>
                <c:pt idx="3871">
                  <c:v>12</c:v>
                </c:pt>
                <c:pt idx="3872">
                  <c:v>12</c:v>
                </c:pt>
                <c:pt idx="3873">
                  <c:v>12</c:v>
                </c:pt>
                <c:pt idx="3874">
                  <c:v>12</c:v>
                </c:pt>
                <c:pt idx="3875">
                  <c:v>12</c:v>
                </c:pt>
                <c:pt idx="3876">
                  <c:v>12</c:v>
                </c:pt>
                <c:pt idx="3877">
                  <c:v>12</c:v>
                </c:pt>
                <c:pt idx="3878">
                  <c:v>12</c:v>
                </c:pt>
                <c:pt idx="3879">
                  <c:v>12</c:v>
                </c:pt>
                <c:pt idx="3880">
                  <c:v>12</c:v>
                </c:pt>
                <c:pt idx="3881">
                  <c:v>12</c:v>
                </c:pt>
                <c:pt idx="3882">
                  <c:v>12</c:v>
                </c:pt>
                <c:pt idx="3883">
                  <c:v>12</c:v>
                </c:pt>
                <c:pt idx="3884">
                  <c:v>12</c:v>
                </c:pt>
                <c:pt idx="3885">
                  <c:v>12</c:v>
                </c:pt>
                <c:pt idx="3886">
                  <c:v>12</c:v>
                </c:pt>
                <c:pt idx="3887">
                  <c:v>12</c:v>
                </c:pt>
                <c:pt idx="3888">
                  <c:v>12</c:v>
                </c:pt>
                <c:pt idx="3889">
                  <c:v>12</c:v>
                </c:pt>
                <c:pt idx="3890">
                  <c:v>12</c:v>
                </c:pt>
                <c:pt idx="3891">
                  <c:v>12</c:v>
                </c:pt>
                <c:pt idx="3892">
                  <c:v>12</c:v>
                </c:pt>
                <c:pt idx="3893">
                  <c:v>12</c:v>
                </c:pt>
                <c:pt idx="3894">
                  <c:v>12</c:v>
                </c:pt>
                <c:pt idx="3895">
                  <c:v>12</c:v>
                </c:pt>
                <c:pt idx="3896">
                  <c:v>12</c:v>
                </c:pt>
                <c:pt idx="3897">
                  <c:v>12</c:v>
                </c:pt>
                <c:pt idx="3898">
                  <c:v>12</c:v>
                </c:pt>
                <c:pt idx="3899">
                  <c:v>12</c:v>
                </c:pt>
                <c:pt idx="3900">
                  <c:v>12</c:v>
                </c:pt>
                <c:pt idx="3901">
                  <c:v>12</c:v>
                </c:pt>
                <c:pt idx="3902">
                  <c:v>12</c:v>
                </c:pt>
                <c:pt idx="3903">
                  <c:v>12</c:v>
                </c:pt>
                <c:pt idx="3904">
                  <c:v>12</c:v>
                </c:pt>
                <c:pt idx="3905">
                  <c:v>12</c:v>
                </c:pt>
                <c:pt idx="3906">
                  <c:v>12</c:v>
                </c:pt>
                <c:pt idx="3907">
                  <c:v>12</c:v>
                </c:pt>
                <c:pt idx="3908">
                  <c:v>12</c:v>
                </c:pt>
                <c:pt idx="3909">
                  <c:v>12</c:v>
                </c:pt>
                <c:pt idx="3910">
                  <c:v>12</c:v>
                </c:pt>
                <c:pt idx="3911">
                  <c:v>12</c:v>
                </c:pt>
                <c:pt idx="3912">
                  <c:v>12</c:v>
                </c:pt>
                <c:pt idx="3913">
                  <c:v>12</c:v>
                </c:pt>
                <c:pt idx="3914">
                  <c:v>12</c:v>
                </c:pt>
                <c:pt idx="3915">
                  <c:v>12</c:v>
                </c:pt>
                <c:pt idx="3916">
                  <c:v>12</c:v>
                </c:pt>
                <c:pt idx="3917">
                  <c:v>12</c:v>
                </c:pt>
                <c:pt idx="3918">
                  <c:v>12</c:v>
                </c:pt>
                <c:pt idx="3919">
                  <c:v>12</c:v>
                </c:pt>
                <c:pt idx="3920">
                  <c:v>12</c:v>
                </c:pt>
                <c:pt idx="3921">
                  <c:v>12</c:v>
                </c:pt>
                <c:pt idx="3922">
                  <c:v>12</c:v>
                </c:pt>
                <c:pt idx="3923">
                  <c:v>12</c:v>
                </c:pt>
                <c:pt idx="3924">
                  <c:v>12</c:v>
                </c:pt>
                <c:pt idx="3925">
                  <c:v>12</c:v>
                </c:pt>
                <c:pt idx="3926">
                  <c:v>12</c:v>
                </c:pt>
                <c:pt idx="3927">
                  <c:v>12</c:v>
                </c:pt>
                <c:pt idx="3928">
                  <c:v>12</c:v>
                </c:pt>
                <c:pt idx="3929">
                  <c:v>12</c:v>
                </c:pt>
                <c:pt idx="3930">
                  <c:v>12</c:v>
                </c:pt>
                <c:pt idx="3931">
                  <c:v>12</c:v>
                </c:pt>
                <c:pt idx="3932">
                  <c:v>12</c:v>
                </c:pt>
                <c:pt idx="3933">
                  <c:v>12</c:v>
                </c:pt>
                <c:pt idx="3934">
                  <c:v>12</c:v>
                </c:pt>
                <c:pt idx="3935">
                  <c:v>12</c:v>
                </c:pt>
                <c:pt idx="3936">
                  <c:v>12</c:v>
                </c:pt>
                <c:pt idx="3937">
                  <c:v>12</c:v>
                </c:pt>
                <c:pt idx="3938">
                  <c:v>12</c:v>
                </c:pt>
                <c:pt idx="3939">
                  <c:v>12</c:v>
                </c:pt>
                <c:pt idx="3940">
                  <c:v>12</c:v>
                </c:pt>
                <c:pt idx="3941">
                  <c:v>12</c:v>
                </c:pt>
                <c:pt idx="3942">
                  <c:v>12</c:v>
                </c:pt>
                <c:pt idx="3943">
                  <c:v>12</c:v>
                </c:pt>
                <c:pt idx="3944">
                  <c:v>12</c:v>
                </c:pt>
                <c:pt idx="3945">
                  <c:v>12</c:v>
                </c:pt>
                <c:pt idx="3946">
                  <c:v>12</c:v>
                </c:pt>
                <c:pt idx="3947">
                  <c:v>12</c:v>
                </c:pt>
                <c:pt idx="3948">
                  <c:v>12</c:v>
                </c:pt>
                <c:pt idx="3949">
                  <c:v>12</c:v>
                </c:pt>
                <c:pt idx="3950">
                  <c:v>12</c:v>
                </c:pt>
                <c:pt idx="3951">
                  <c:v>12</c:v>
                </c:pt>
                <c:pt idx="3952">
                  <c:v>12</c:v>
                </c:pt>
                <c:pt idx="3953">
                  <c:v>12</c:v>
                </c:pt>
                <c:pt idx="3954">
                  <c:v>12</c:v>
                </c:pt>
                <c:pt idx="3955">
                  <c:v>12</c:v>
                </c:pt>
                <c:pt idx="3956">
                  <c:v>12</c:v>
                </c:pt>
                <c:pt idx="3957">
                  <c:v>12</c:v>
                </c:pt>
                <c:pt idx="3958">
                  <c:v>12</c:v>
                </c:pt>
                <c:pt idx="3959">
                  <c:v>12</c:v>
                </c:pt>
                <c:pt idx="3960">
                  <c:v>12</c:v>
                </c:pt>
                <c:pt idx="3961">
                  <c:v>12</c:v>
                </c:pt>
                <c:pt idx="3962">
                  <c:v>12</c:v>
                </c:pt>
                <c:pt idx="3963">
                  <c:v>12</c:v>
                </c:pt>
                <c:pt idx="3964">
                  <c:v>12</c:v>
                </c:pt>
                <c:pt idx="3965">
                  <c:v>12</c:v>
                </c:pt>
                <c:pt idx="3966">
                  <c:v>12</c:v>
                </c:pt>
                <c:pt idx="3967">
                  <c:v>12</c:v>
                </c:pt>
                <c:pt idx="3968">
                  <c:v>12</c:v>
                </c:pt>
                <c:pt idx="3969">
                  <c:v>12</c:v>
                </c:pt>
                <c:pt idx="3970">
                  <c:v>12</c:v>
                </c:pt>
                <c:pt idx="3971">
                  <c:v>12</c:v>
                </c:pt>
                <c:pt idx="3972">
                  <c:v>12</c:v>
                </c:pt>
                <c:pt idx="3973">
                  <c:v>12</c:v>
                </c:pt>
                <c:pt idx="3974">
                  <c:v>12</c:v>
                </c:pt>
                <c:pt idx="3975">
                  <c:v>12</c:v>
                </c:pt>
                <c:pt idx="3976">
                  <c:v>12</c:v>
                </c:pt>
                <c:pt idx="3977">
                  <c:v>12</c:v>
                </c:pt>
                <c:pt idx="3978">
                  <c:v>12</c:v>
                </c:pt>
                <c:pt idx="3979">
                  <c:v>12</c:v>
                </c:pt>
                <c:pt idx="3980">
                  <c:v>12</c:v>
                </c:pt>
                <c:pt idx="3981">
                  <c:v>12</c:v>
                </c:pt>
                <c:pt idx="3982">
                  <c:v>12</c:v>
                </c:pt>
                <c:pt idx="3983">
                  <c:v>12</c:v>
                </c:pt>
                <c:pt idx="3984">
                  <c:v>12</c:v>
                </c:pt>
                <c:pt idx="3985">
                  <c:v>12</c:v>
                </c:pt>
                <c:pt idx="3986">
                  <c:v>12</c:v>
                </c:pt>
                <c:pt idx="3987">
                  <c:v>12</c:v>
                </c:pt>
                <c:pt idx="3988">
                  <c:v>12</c:v>
                </c:pt>
                <c:pt idx="3989">
                  <c:v>12</c:v>
                </c:pt>
                <c:pt idx="3990">
                  <c:v>12</c:v>
                </c:pt>
                <c:pt idx="3991">
                  <c:v>12</c:v>
                </c:pt>
                <c:pt idx="3992">
                  <c:v>12</c:v>
                </c:pt>
                <c:pt idx="3993">
                  <c:v>12</c:v>
                </c:pt>
                <c:pt idx="3994">
                  <c:v>12</c:v>
                </c:pt>
                <c:pt idx="3995">
                  <c:v>12</c:v>
                </c:pt>
                <c:pt idx="3996">
                  <c:v>12</c:v>
                </c:pt>
                <c:pt idx="3997">
                  <c:v>12</c:v>
                </c:pt>
                <c:pt idx="3998">
                  <c:v>12</c:v>
                </c:pt>
                <c:pt idx="3999">
                  <c:v>12</c:v>
                </c:pt>
                <c:pt idx="4000">
                  <c:v>12</c:v>
                </c:pt>
                <c:pt idx="4001">
                  <c:v>12</c:v>
                </c:pt>
                <c:pt idx="4002">
                  <c:v>12</c:v>
                </c:pt>
                <c:pt idx="4003">
                  <c:v>12</c:v>
                </c:pt>
                <c:pt idx="4004">
                  <c:v>12</c:v>
                </c:pt>
                <c:pt idx="4005">
                  <c:v>12</c:v>
                </c:pt>
                <c:pt idx="4006">
                  <c:v>12</c:v>
                </c:pt>
                <c:pt idx="4007">
                  <c:v>12</c:v>
                </c:pt>
                <c:pt idx="4008">
                  <c:v>12</c:v>
                </c:pt>
                <c:pt idx="4009">
                  <c:v>12</c:v>
                </c:pt>
                <c:pt idx="4010">
                  <c:v>12</c:v>
                </c:pt>
                <c:pt idx="4011">
                  <c:v>12</c:v>
                </c:pt>
                <c:pt idx="4012">
                  <c:v>12</c:v>
                </c:pt>
                <c:pt idx="4013">
                  <c:v>12</c:v>
                </c:pt>
                <c:pt idx="4014">
                  <c:v>12</c:v>
                </c:pt>
                <c:pt idx="4015">
                  <c:v>12</c:v>
                </c:pt>
                <c:pt idx="4016">
                  <c:v>12</c:v>
                </c:pt>
                <c:pt idx="4017">
                  <c:v>12</c:v>
                </c:pt>
                <c:pt idx="4018">
                  <c:v>12</c:v>
                </c:pt>
                <c:pt idx="4019">
                  <c:v>12</c:v>
                </c:pt>
                <c:pt idx="4020">
                  <c:v>12</c:v>
                </c:pt>
                <c:pt idx="4021">
                  <c:v>12</c:v>
                </c:pt>
                <c:pt idx="4022">
                  <c:v>12</c:v>
                </c:pt>
                <c:pt idx="4023">
                  <c:v>12</c:v>
                </c:pt>
                <c:pt idx="4024">
                  <c:v>12</c:v>
                </c:pt>
                <c:pt idx="4025">
                  <c:v>12</c:v>
                </c:pt>
                <c:pt idx="4026">
                  <c:v>12</c:v>
                </c:pt>
                <c:pt idx="4027">
                  <c:v>12</c:v>
                </c:pt>
                <c:pt idx="4028">
                  <c:v>12</c:v>
                </c:pt>
                <c:pt idx="4029">
                  <c:v>12</c:v>
                </c:pt>
                <c:pt idx="4030">
                  <c:v>12</c:v>
                </c:pt>
                <c:pt idx="4031">
                  <c:v>12</c:v>
                </c:pt>
                <c:pt idx="4032">
                  <c:v>12</c:v>
                </c:pt>
                <c:pt idx="4033">
                  <c:v>12</c:v>
                </c:pt>
                <c:pt idx="4034">
                  <c:v>12</c:v>
                </c:pt>
                <c:pt idx="4035">
                  <c:v>12</c:v>
                </c:pt>
                <c:pt idx="4036">
                  <c:v>12</c:v>
                </c:pt>
                <c:pt idx="4037">
                  <c:v>12</c:v>
                </c:pt>
                <c:pt idx="4038">
                  <c:v>12</c:v>
                </c:pt>
                <c:pt idx="4039">
                  <c:v>12</c:v>
                </c:pt>
                <c:pt idx="4040">
                  <c:v>12</c:v>
                </c:pt>
                <c:pt idx="4041">
                  <c:v>12</c:v>
                </c:pt>
                <c:pt idx="4042">
                  <c:v>12</c:v>
                </c:pt>
                <c:pt idx="4043">
                  <c:v>12</c:v>
                </c:pt>
                <c:pt idx="4044">
                  <c:v>12</c:v>
                </c:pt>
                <c:pt idx="4045">
                  <c:v>12</c:v>
                </c:pt>
                <c:pt idx="4046">
                  <c:v>12</c:v>
                </c:pt>
                <c:pt idx="4047">
                  <c:v>12</c:v>
                </c:pt>
                <c:pt idx="4048">
                  <c:v>12</c:v>
                </c:pt>
                <c:pt idx="4049">
                  <c:v>12</c:v>
                </c:pt>
                <c:pt idx="4050">
                  <c:v>12</c:v>
                </c:pt>
                <c:pt idx="4051">
                  <c:v>12</c:v>
                </c:pt>
                <c:pt idx="4052">
                  <c:v>12</c:v>
                </c:pt>
                <c:pt idx="4053">
                  <c:v>12</c:v>
                </c:pt>
                <c:pt idx="4054">
                  <c:v>12</c:v>
                </c:pt>
                <c:pt idx="4055">
                  <c:v>12</c:v>
                </c:pt>
                <c:pt idx="4056">
                  <c:v>12</c:v>
                </c:pt>
                <c:pt idx="4057">
                  <c:v>12</c:v>
                </c:pt>
                <c:pt idx="4058">
                  <c:v>12</c:v>
                </c:pt>
                <c:pt idx="4059">
                  <c:v>12</c:v>
                </c:pt>
                <c:pt idx="4060">
                  <c:v>12</c:v>
                </c:pt>
                <c:pt idx="4061">
                  <c:v>12</c:v>
                </c:pt>
                <c:pt idx="4062">
                  <c:v>12</c:v>
                </c:pt>
                <c:pt idx="4063">
                  <c:v>12</c:v>
                </c:pt>
                <c:pt idx="4064">
                  <c:v>12</c:v>
                </c:pt>
                <c:pt idx="4065">
                  <c:v>12</c:v>
                </c:pt>
                <c:pt idx="4066">
                  <c:v>12</c:v>
                </c:pt>
                <c:pt idx="4067">
                  <c:v>12</c:v>
                </c:pt>
                <c:pt idx="4068">
                  <c:v>12</c:v>
                </c:pt>
                <c:pt idx="4069">
                  <c:v>12</c:v>
                </c:pt>
                <c:pt idx="4070">
                  <c:v>12</c:v>
                </c:pt>
                <c:pt idx="4071">
                  <c:v>12</c:v>
                </c:pt>
                <c:pt idx="4072">
                  <c:v>12</c:v>
                </c:pt>
                <c:pt idx="4073">
                  <c:v>12</c:v>
                </c:pt>
                <c:pt idx="4074">
                  <c:v>12</c:v>
                </c:pt>
                <c:pt idx="4075">
                  <c:v>12</c:v>
                </c:pt>
                <c:pt idx="4076">
                  <c:v>12</c:v>
                </c:pt>
                <c:pt idx="4077">
                  <c:v>12</c:v>
                </c:pt>
                <c:pt idx="4078">
                  <c:v>12</c:v>
                </c:pt>
                <c:pt idx="4079">
                  <c:v>12</c:v>
                </c:pt>
                <c:pt idx="4080">
                  <c:v>12</c:v>
                </c:pt>
                <c:pt idx="4081">
                  <c:v>12</c:v>
                </c:pt>
                <c:pt idx="4082">
                  <c:v>12</c:v>
                </c:pt>
                <c:pt idx="4083">
                  <c:v>12</c:v>
                </c:pt>
                <c:pt idx="4084">
                  <c:v>12</c:v>
                </c:pt>
                <c:pt idx="4085">
                  <c:v>12</c:v>
                </c:pt>
                <c:pt idx="4086">
                  <c:v>12</c:v>
                </c:pt>
                <c:pt idx="4087">
                  <c:v>12</c:v>
                </c:pt>
                <c:pt idx="4088">
                  <c:v>12</c:v>
                </c:pt>
                <c:pt idx="4089">
                  <c:v>12</c:v>
                </c:pt>
                <c:pt idx="4090">
                  <c:v>12</c:v>
                </c:pt>
                <c:pt idx="4091">
                  <c:v>12</c:v>
                </c:pt>
                <c:pt idx="4092">
                  <c:v>12</c:v>
                </c:pt>
                <c:pt idx="4093">
                  <c:v>12</c:v>
                </c:pt>
                <c:pt idx="4094">
                  <c:v>12</c:v>
                </c:pt>
                <c:pt idx="4095">
                  <c:v>12</c:v>
                </c:pt>
                <c:pt idx="4096">
                  <c:v>12</c:v>
                </c:pt>
                <c:pt idx="4097">
                  <c:v>12</c:v>
                </c:pt>
                <c:pt idx="4098">
                  <c:v>12</c:v>
                </c:pt>
                <c:pt idx="4099">
                  <c:v>12</c:v>
                </c:pt>
                <c:pt idx="4100">
                  <c:v>12</c:v>
                </c:pt>
                <c:pt idx="4101">
                  <c:v>12</c:v>
                </c:pt>
                <c:pt idx="4102">
                  <c:v>12</c:v>
                </c:pt>
                <c:pt idx="4103">
                  <c:v>12</c:v>
                </c:pt>
                <c:pt idx="4104">
                  <c:v>12</c:v>
                </c:pt>
                <c:pt idx="4105">
                  <c:v>12</c:v>
                </c:pt>
                <c:pt idx="4106">
                  <c:v>12</c:v>
                </c:pt>
                <c:pt idx="4107">
                  <c:v>12</c:v>
                </c:pt>
                <c:pt idx="4108">
                  <c:v>12</c:v>
                </c:pt>
                <c:pt idx="4109">
                  <c:v>12</c:v>
                </c:pt>
                <c:pt idx="4110">
                  <c:v>12</c:v>
                </c:pt>
                <c:pt idx="4111">
                  <c:v>12</c:v>
                </c:pt>
                <c:pt idx="4112">
                  <c:v>12</c:v>
                </c:pt>
                <c:pt idx="4113">
                  <c:v>12</c:v>
                </c:pt>
                <c:pt idx="4114">
                  <c:v>12</c:v>
                </c:pt>
                <c:pt idx="4115">
                  <c:v>12</c:v>
                </c:pt>
                <c:pt idx="4116">
                  <c:v>12</c:v>
                </c:pt>
                <c:pt idx="4117">
                  <c:v>12</c:v>
                </c:pt>
                <c:pt idx="4118">
                  <c:v>12</c:v>
                </c:pt>
                <c:pt idx="4119">
                  <c:v>12</c:v>
                </c:pt>
                <c:pt idx="4120">
                  <c:v>12</c:v>
                </c:pt>
                <c:pt idx="4121">
                  <c:v>12</c:v>
                </c:pt>
                <c:pt idx="4122">
                  <c:v>12</c:v>
                </c:pt>
                <c:pt idx="4123">
                  <c:v>12</c:v>
                </c:pt>
                <c:pt idx="4124">
                  <c:v>12</c:v>
                </c:pt>
                <c:pt idx="4125">
                  <c:v>12</c:v>
                </c:pt>
                <c:pt idx="4126">
                  <c:v>12</c:v>
                </c:pt>
                <c:pt idx="4127">
                  <c:v>12</c:v>
                </c:pt>
                <c:pt idx="4128">
                  <c:v>12</c:v>
                </c:pt>
                <c:pt idx="4129">
                  <c:v>12</c:v>
                </c:pt>
                <c:pt idx="4130">
                  <c:v>12</c:v>
                </c:pt>
                <c:pt idx="4131">
                  <c:v>12</c:v>
                </c:pt>
                <c:pt idx="4132">
                  <c:v>12</c:v>
                </c:pt>
                <c:pt idx="4133">
                  <c:v>12</c:v>
                </c:pt>
                <c:pt idx="4134">
                  <c:v>12</c:v>
                </c:pt>
                <c:pt idx="4135">
                  <c:v>12</c:v>
                </c:pt>
                <c:pt idx="4136">
                  <c:v>12</c:v>
                </c:pt>
                <c:pt idx="4137">
                  <c:v>12</c:v>
                </c:pt>
                <c:pt idx="4138">
                  <c:v>12</c:v>
                </c:pt>
                <c:pt idx="4139">
                  <c:v>12</c:v>
                </c:pt>
                <c:pt idx="4140">
                  <c:v>12</c:v>
                </c:pt>
                <c:pt idx="4141">
                  <c:v>12</c:v>
                </c:pt>
                <c:pt idx="4142">
                  <c:v>12</c:v>
                </c:pt>
                <c:pt idx="4143">
                  <c:v>12</c:v>
                </c:pt>
                <c:pt idx="4144">
                  <c:v>12</c:v>
                </c:pt>
                <c:pt idx="4145">
                  <c:v>12</c:v>
                </c:pt>
                <c:pt idx="4146">
                  <c:v>12</c:v>
                </c:pt>
                <c:pt idx="4147">
                  <c:v>12</c:v>
                </c:pt>
                <c:pt idx="4148">
                  <c:v>12</c:v>
                </c:pt>
                <c:pt idx="4149">
                  <c:v>12</c:v>
                </c:pt>
                <c:pt idx="4150">
                  <c:v>12</c:v>
                </c:pt>
                <c:pt idx="4151">
                  <c:v>12</c:v>
                </c:pt>
                <c:pt idx="4152">
                  <c:v>12</c:v>
                </c:pt>
                <c:pt idx="4153">
                  <c:v>12</c:v>
                </c:pt>
                <c:pt idx="4154">
                  <c:v>12</c:v>
                </c:pt>
                <c:pt idx="4155">
                  <c:v>12</c:v>
                </c:pt>
                <c:pt idx="4156">
                  <c:v>12</c:v>
                </c:pt>
                <c:pt idx="4157">
                  <c:v>12</c:v>
                </c:pt>
                <c:pt idx="4158">
                  <c:v>12</c:v>
                </c:pt>
                <c:pt idx="4159">
                  <c:v>12</c:v>
                </c:pt>
                <c:pt idx="4160">
                  <c:v>12</c:v>
                </c:pt>
                <c:pt idx="4161">
                  <c:v>12</c:v>
                </c:pt>
                <c:pt idx="4162">
                  <c:v>12</c:v>
                </c:pt>
                <c:pt idx="4163">
                  <c:v>12</c:v>
                </c:pt>
                <c:pt idx="4164">
                  <c:v>12</c:v>
                </c:pt>
                <c:pt idx="4165">
                  <c:v>12</c:v>
                </c:pt>
                <c:pt idx="4166">
                  <c:v>12</c:v>
                </c:pt>
                <c:pt idx="4167">
                  <c:v>12</c:v>
                </c:pt>
                <c:pt idx="4168">
                  <c:v>12</c:v>
                </c:pt>
                <c:pt idx="4169">
                  <c:v>12</c:v>
                </c:pt>
                <c:pt idx="4170">
                  <c:v>12</c:v>
                </c:pt>
                <c:pt idx="4171">
                  <c:v>12</c:v>
                </c:pt>
                <c:pt idx="4172">
                  <c:v>12</c:v>
                </c:pt>
                <c:pt idx="4173">
                  <c:v>12</c:v>
                </c:pt>
                <c:pt idx="4174">
                  <c:v>12</c:v>
                </c:pt>
                <c:pt idx="4175">
                  <c:v>12</c:v>
                </c:pt>
                <c:pt idx="4176">
                  <c:v>12</c:v>
                </c:pt>
                <c:pt idx="4177">
                  <c:v>12</c:v>
                </c:pt>
                <c:pt idx="4178">
                  <c:v>12</c:v>
                </c:pt>
                <c:pt idx="4179">
                  <c:v>12</c:v>
                </c:pt>
                <c:pt idx="4180">
                  <c:v>12</c:v>
                </c:pt>
                <c:pt idx="4181">
                  <c:v>12</c:v>
                </c:pt>
                <c:pt idx="4182">
                  <c:v>12</c:v>
                </c:pt>
                <c:pt idx="4183">
                  <c:v>12</c:v>
                </c:pt>
                <c:pt idx="4184">
                  <c:v>12</c:v>
                </c:pt>
                <c:pt idx="4185">
                  <c:v>12</c:v>
                </c:pt>
                <c:pt idx="4186">
                  <c:v>12</c:v>
                </c:pt>
                <c:pt idx="4187">
                  <c:v>12</c:v>
                </c:pt>
                <c:pt idx="4188">
                  <c:v>12</c:v>
                </c:pt>
                <c:pt idx="4189">
                  <c:v>12</c:v>
                </c:pt>
                <c:pt idx="4190">
                  <c:v>12</c:v>
                </c:pt>
                <c:pt idx="4191">
                  <c:v>12</c:v>
                </c:pt>
                <c:pt idx="4192">
                  <c:v>12</c:v>
                </c:pt>
                <c:pt idx="4193">
                  <c:v>12</c:v>
                </c:pt>
                <c:pt idx="4194">
                  <c:v>12</c:v>
                </c:pt>
                <c:pt idx="4195">
                  <c:v>12</c:v>
                </c:pt>
                <c:pt idx="4196">
                  <c:v>12</c:v>
                </c:pt>
                <c:pt idx="4197">
                  <c:v>12</c:v>
                </c:pt>
                <c:pt idx="4198">
                  <c:v>12</c:v>
                </c:pt>
                <c:pt idx="4199">
                  <c:v>12</c:v>
                </c:pt>
                <c:pt idx="4200">
                  <c:v>12</c:v>
                </c:pt>
                <c:pt idx="4201">
                  <c:v>12</c:v>
                </c:pt>
                <c:pt idx="4202">
                  <c:v>12</c:v>
                </c:pt>
                <c:pt idx="4203">
                  <c:v>12</c:v>
                </c:pt>
                <c:pt idx="4204">
                  <c:v>12</c:v>
                </c:pt>
                <c:pt idx="4205">
                  <c:v>12</c:v>
                </c:pt>
                <c:pt idx="4206">
                  <c:v>12</c:v>
                </c:pt>
                <c:pt idx="4207">
                  <c:v>12</c:v>
                </c:pt>
                <c:pt idx="4208">
                  <c:v>12</c:v>
                </c:pt>
                <c:pt idx="4209">
                  <c:v>12</c:v>
                </c:pt>
                <c:pt idx="4210">
                  <c:v>12</c:v>
                </c:pt>
                <c:pt idx="4211">
                  <c:v>12</c:v>
                </c:pt>
                <c:pt idx="4212">
                  <c:v>12</c:v>
                </c:pt>
                <c:pt idx="4213">
                  <c:v>12</c:v>
                </c:pt>
                <c:pt idx="4214">
                  <c:v>12</c:v>
                </c:pt>
                <c:pt idx="4215">
                  <c:v>12</c:v>
                </c:pt>
                <c:pt idx="4216">
                  <c:v>12</c:v>
                </c:pt>
                <c:pt idx="4217">
                  <c:v>12</c:v>
                </c:pt>
                <c:pt idx="4218">
                  <c:v>12</c:v>
                </c:pt>
                <c:pt idx="4219">
                  <c:v>12</c:v>
                </c:pt>
                <c:pt idx="4220">
                  <c:v>12</c:v>
                </c:pt>
                <c:pt idx="4221">
                  <c:v>12</c:v>
                </c:pt>
                <c:pt idx="4222">
                  <c:v>12</c:v>
                </c:pt>
                <c:pt idx="4223">
                  <c:v>12</c:v>
                </c:pt>
                <c:pt idx="4224">
                  <c:v>12</c:v>
                </c:pt>
                <c:pt idx="4225">
                  <c:v>12</c:v>
                </c:pt>
                <c:pt idx="4226">
                  <c:v>12</c:v>
                </c:pt>
                <c:pt idx="4227">
                  <c:v>12</c:v>
                </c:pt>
                <c:pt idx="4228">
                  <c:v>12</c:v>
                </c:pt>
                <c:pt idx="4229">
                  <c:v>12</c:v>
                </c:pt>
                <c:pt idx="4230">
                  <c:v>12</c:v>
                </c:pt>
                <c:pt idx="4231">
                  <c:v>12</c:v>
                </c:pt>
                <c:pt idx="4232">
                  <c:v>12</c:v>
                </c:pt>
                <c:pt idx="4233">
                  <c:v>12</c:v>
                </c:pt>
                <c:pt idx="4234">
                  <c:v>12</c:v>
                </c:pt>
                <c:pt idx="4235">
                  <c:v>12</c:v>
                </c:pt>
                <c:pt idx="4236">
                  <c:v>12</c:v>
                </c:pt>
                <c:pt idx="4237">
                  <c:v>12</c:v>
                </c:pt>
                <c:pt idx="4238">
                  <c:v>12</c:v>
                </c:pt>
                <c:pt idx="4239">
                  <c:v>12</c:v>
                </c:pt>
                <c:pt idx="4240">
                  <c:v>12</c:v>
                </c:pt>
                <c:pt idx="4241">
                  <c:v>12</c:v>
                </c:pt>
                <c:pt idx="4242">
                  <c:v>12</c:v>
                </c:pt>
                <c:pt idx="4243">
                  <c:v>12</c:v>
                </c:pt>
                <c:pt idx="4244">
                  <c:v>12</c:v>
                </c:pt>
                <c:pt idx="4245">
                  <c:v>12</c:v>
                </c:pt>
                <c:pt idx="4246">
                  <c:v>12</c:v>
                </c:pt>
                <c:pt idx="4247">
                  <c:v>12</c:v>
                </c:pt>
                <c:pt idx="4248">
                  <c:v>12</c:v>
                </c:pt>
                <c:pt idx="4249">
                  <c:v>12</c:v>
                </c:pt>
                <c:pt idx="4250">
                  <c:v>12</c:v>
                </c:pt>
                <c:pt idx="4251">
                  <c:v>12</c:v>
                </c:pt>
                <c:pt idx="4252">
                  <c:v>12</c:v>
                </c:pt>
                <c:pt idx="4253">
                  <c:v>12</c:v>
                </c:pt>
                <c:pt idx="4254">
                  <c:v>12</c:v>
                </c:pt>
                <c:pt idx="4255">
                  <c:v>12</c:v>
                </c:pt>
                <c:pt idx="4256">
                  <c:v>12</c:v>
                </c:pt>
                <c:pt idx="4257">
                  <c:v>12</c:v>
                </c:pt>
                <c:pt idx="4258">
                  <c:v>12</c:v>
                </c:pt>
                <c:pt idx="4259">
                  <c:v>12</c:v>
                </c:pt>
                <c:pt idx="4260">
                  <c:v>12</c:v>
                </c:pt>
                <c:pt idx="4261">
                  <c:v>12</c:v>
                </c:pt>
                <c:pt idx="4262">
                  <c:v>12</c:v>
                </c:pt>
                <c:pt idx="4263">
                  <c:v>12</c:v>
                </c:pt>
                <c:pt idx="4264">
                  <c:v>12</c:v>
                </c:pt>
                <c:pt idx="4265">
                  <c:v>12</c:v>
                </c:pt>
                <c:pt idx="4266">
                  <c:v>12</c:v>
                </c:pt>
                <c:pt idx="4267">
                  <c:v>12</c:v>
                </c:pt>
                <c:pt idx="4268">
                  <c:v>12</c:v>
                </c:pt>
                <c:pt idx="4269">
                  <c:v>12</c:v>
                </c:pt>
                <c:pt idx="4270">
                  <c:v>12</c:v>
                </c:pt>
                <c:pt idx="4271">
                  <c:v>12</c:v>
                </c:pt>
                <c:pt idx="4272">
                  <c:v>12</c:v>
                </c:pt>
                <c:pt idx="4273">
                  <c:v>12</c:v>
                </c:pt>
                <c:pt idx="4274">
                  <c:v>12</c:v>
                </c:pt>
                <c:pt idx="4275">
                  <c:v>12</c:v>
                </c:pt>
                <c:pt idx="4276">
                  <c:v>12</c:v>
                </c:pt>
                <c:pt idx="4277">
                  <c:v>12</c:v>
                </c:pt>
                <c:pt idx="4278">
                  <c:v>12</c:v>
                </c:pt>
                <c:pt idx="4279">
                  <c:v>12</c:v>
                </c:pt>
                <c:pt idx="4280">
                  <c:v>12</c:v>
                </c:pt>
                <c:pt idx="4281">
                  <c:v>12</c:v>
                </c:pt>
                <c:pt idx="4282">
                  <c:v>12</c:v>
                </c:pt>
                <c:pt idx="4283">
                  <c:v>12</c:v>
                </c:pt>
                <c:pt idx="4284">
                  <c:v>12</c:v>
                </c:pt>
                <c:pt idx="4285">
                  <c:v>12</c:v>
                </c:pt>
                <c:pt idx="4286">
                  <c:v>12</c:v>
                </c:pt>
                <c:pt idx="4287">
                  <c:v>12</c:v>
                </c:pt>
                <c:pt idx="4288">
                  <c:v>12</c:v>
                </c:pt>
                <c:pt idx="4289">
                  <c:v>12</c:v>
                </c:pt>
                <c:pt idx="4290">
                  <c:v>12</c:v>
                </c:pt>
                <c:pt idx="4291">
                  <c:v>12</c:v>
                </c:pt>
                <c:pt idx="4292">
                  <c:v>12</c:v>
                </c:pt>
                <c:pt idx="4293">
                  <c:v>12</c:v>
                </c:pt>
                <c:pt idx="4294">
                  <c:v>12</c:v>
                </c:pt>
                <c:pt idx="4295">
                  <c:v>12</c:v>
                </c:pt>
                <c:pt idx="4296">
                  <c:v>12</c:v>
                </c:pt>
                <c:pt idx="4297">
                  <c:v>12</c:v>
                </c:pt>
                <c:pt idx="4298">
                  <c:v>12</c:v>
                </c:pt>
                <c:pt idx="4299">
                  <c:v>12</c:v>
                </c:pt>
                <c:pt idx="4300">
                  <c:v>12</c:v>
                </c:pt>
                <c:pt idx="4301">
                  <c:v>12</c:v>
                </c:pt>
                <c:pt idx="4302">
                  <c:v>12</c:v>
                </c:pt>
                <c:pt idx="4303">
                  <c:v>12</c:v>
                </c:pt>
                <c:pt idx="4304">
                  <c:v>12</c:v>
                </c:pt>
                <c:pt idx="4305">
                  <c:v>12</c:v>
                </c:pt>
                <c:pt idx="4306">
                  <c:v>12</c:v>
                </c:pt>
                <c:pt idx="4307">
                  <c:v>12</c:v>
                </c:pt>
                <c:pt idx="4308">
                  <c:v>12</c:v>
                </c:pt>
                <c:pt idx="4309">
                  <c:v>12</c:v>
                </c:pt>
                <c:pt idx="4310">
                  <c:v>12</c:v>
                </c:pt>
                <c:pt idx="4311">
                  <c:v>12</c:v>
                </c:pt>
                <c:pt idx="4312">
                  <c:v>12</c:v>
                </c:pt>
                <c:pt idx="4313">
                  <c:v>12</c:v>
                </c:pt>
                <c:pt idx="4314">
                  <c:v>12</c:v>
                </c:pt>
                <c:pt idx="4315">
                  <c:v>12</c:v>
                </c:pt>
                <c:pt idx="4316">
                  <c:v>12</c:v>
                </c:pt>
                <c:pt idx="4317">
                  <c:v>12</c:v>
                </c:pt>
                <c:pt idx="4318">
                  <c:v>12</c:v>
                </c:pt>
                <c:pt idx="4319">
                  <c:v>12</c:v>
                </c:pt>
                <c:pt idx="4320">
                  <c:v>12</c:v>
                </c:pt>
                <c:pt idx="4321">
                  <c:v>12</c:v>
                </c:pt>
                <c:pt idx="4322">
                  <c:v>12</c:v>
                </c:pt>
                <c:pt idx="4323">
                  <c:v>12</c:v>
                </c:pt>
                <c:pt idx="4324">
                  <c:v>12</c:v>
                </c:pt>
                <c:pt idx="4325">
                  <c:v>12</c:v>
                </c:pt>
                <c:pt idx="4326">
                  <c:v>12</c:v>
                </c:pt>
                <c:pt idx="4327">
                  <c:v>12</c:v>
                </c:pt>
                <c:pt idx="4328">
                  <c:v>12</c:v>
                </c:pt>
                <c:pt idx="4329">
                  <c:v>12</c:v>
                </c:pt>
                <c:pt idx="4330">
                  <c:v>12</c:v>
                </c:pt>
                <c:pt idx="4331">
                  <c:v>12</c:v>
                </c:pt>
                <c:pt idx="4332">
                  <c:v>12</c:v>
                </c:pt>
                <c:pt idx="4333">
                  <c:v>12</c:v>
                </c:pt>
                <c:pt idx="4334">
                  <c:v>12</c:v>
                </c:pt>
                <c:pt idx="4335">
                  <c:v>12</c:v>
                </c:pt>
                <c:pt idx="4336">
                  <c:v>12</c:v>
                </c:pt>
                <c:pt idx="4337">
                  <c:v>12</c:v>
                </c:pt>
                <c:pt idx="4338">
                  <c:v>12</c:v>
                </c:pt>
                <c:pt idx="4339">
                  <c:v>12</c:v>
                </c:pt>
                <c:pt idx="4340">
                  <c:v>12</c:v>
                </c:pt>
                <c:pt idx="4341">
                  <c:v>12</c:v>
                </c:pt>
                <c:pt idx="4342">
                  <c:v>12</c:v>
                </c:pt>
                <c:pt idx="4343">
                  <c:v>12</c:v>
                </c:pt>
                <c:pt idx="4344">
                  <c:v>12</c:v>
                </c:pt>
                <c:pt idx="4345">
                  <c:v>12</c:v>
                </c:pt>
                <c:pt idx="4346">
                  <c:v>12</c:v>
                </c:pt>
                <c:pt idx="4347">
                  <c:v>12</c:v>
                </c:pt>
                <c:pt idx="4348">
                  <c:v>12</c:v>
                </c:pt>
                <c:pt idx="4349">
                  <c:v>12</c:v>
                </c:pt>
                <c:pt idx="4350">
                  <c:v>12</c:v>
                </c:pt>
                <c:pt idx="4351">
                  <c:v>12</c:v>
                </c:pt>
                <c:pt idx="4352">
                  <c:v>12</c:v>
                </c:pt>
                <c:pt idx="4353">
                  <c:v>12</c:v>
                </c:pt>
                <c:pt idx="4354">
                  <c:v>12</c:v>
                </c:pt>
                <c:pt idx="4355">
                  <c:v>12</c:v>
                </c:pt>
                <c:pt idx="4356">
                  <c:v>12</c:v>
                </c:pt>
                <c:pt idx="4357">
                  <c:v>12</c:v>
                </c:pt>
                <c:pt idx="4358">
                  <c:v>12</c:v>
                </c:pt>
                <c:pt idx="4359">
                  <c:v>12</c:v>
                </c:pt>
                <c:pt idx="4360">
                  <c:v>12</c:v>
                </c:pt>
                <c:pt idx="4361">
                  <c:v>12</c:v>
                </c:pt>
                <c:pt idx="4362">
                  <c:v>12</c:v>
                </c:pt>
                <c:pt idx="4363">
                  <c:v>12</c:v>
                </c:pt>
                <c:pt idx="4364">
                  <c:v>12</c:v>
                </c:pt>
                <c:pt idx="4365">
                  <c:v>12</c:v>
                </c:pt>
                <c:pt idx="4366">
                  <c:v>12</c:v>
                </c:pt>
                <c:pt idx="4367">
                  <c:v>12</c:v>
                </c:pt>
                <c:pt idx="4368">
                  <c:v>12</c:v>
                </c:pt>
                <c:pt idx="4369">
                  <c:v>12</c:v>
                </c:pt>
                <c:pt idx="4370">
                  <c:v>12</c:v>
                </c:pt>
                <c:pt idx="4371">
                  <c:v>12</c:v>
                </c:pt>
                <c:pt idx="4372">
                  <c:v>12</c:v>
                </c:pt>
                <c:pt idx="4373">
                  <c:v>12</c:v>
                </c:pt>
                <c:pt idx="4374">
                  <c:v>12</c:v>
                </c:pt>
                <c:pt idx="4375">
                  <c:v>12</c:v>
                </c:pt>
                <c:pt idx="4376">
                  <c:v>12</c:v>
                </c:pt>
                <c:pt idx="4377">
                  <c:v>12</c:v>
                </c:pt>
                <c:pt idx="4378">
                  <c:v>12</c:v>
                </c:pt>
                <c:pt idx="4379">
                  <c:v>12</c:v>
                </c:pt>
                <c:pt idx="4380">
                  <c:v>12</c:v>
                </c:pt>
                <c:pt idx="4381">
                  <c:v>12</c:v>
                </c:pt>
                <c:pt idx="4382">
                  <c:v>12</c:v>
                </c:pt>
                <c:pt idx="4383">
                  <c:v>12</c:v>
                </c:pt>
                <c:pt idx="4384">
                  <c:v>12</c:v>
                </c:pt>
                <c:pt idx="4385">
                  <c:v>12</c:v>
                </c:pt>
                <c:pt idx="4386">
                  <c:v>12</c:v>
                </c:pt>
                <c:pt idx="4387">
                  <c:v>12</c:v>
                </c:pt>
                <c:pt idx="4388">
                  <c:v>12</c:v>
                </c:pt>
                <c:pt idx="4389">
                  <c:v>12</c:v>
                </c:pt>
                <c:pt idx="4390">
                  <c:v>12</c:v>
                </c:pt>
                <c:pt idx="4391">
                  <c:v>12</c:v>
                </c:pt>
                <c:pt idx="4392">
                  <c:v>12</c:v>
                </c:pt>
                <c:pt idx="4393">
                  <c:v>12</c:v>
                </c:pt>
                <c:pt idx="4394">
                  <c:v>12</c:v>
                </c:pt>
                <c:pt idx="4395">
                  <c:v>12</c:v>
                </c:pt>
                <c:pt idx="4396">
                  <c:v>12</c:v>
                </c:pt>
                <c:pt idx="4397">
                  <c:v>12</c:v>
                </c:pt>
                <c:pt idx="4398">
                  <c:v>12</c:v>
                </c:pt>
                <c:pt idx="4399">
                  <c:v>12</c:v>
                </c:pt>
                <c:pt idx="4400">
                  <c:v>12</c:v>
                </c:pt>
                <c:pt idx="4401">
                  <c:v>12</c:v>
                </c:pt>
                <c:pt idx="4402">
                  <c:v>12</c:v>
                </c:pt>
                <c:pt idx="4403">
                  <c:v>12</c:v>
                </c:pt>
                <c:pt idx="4404">
                  <c:v>12</c:v>
                </c:pt>
                <c:pt idx="4405">
                  <c:v>12</c:v>
                </c:pt>
                <c:pt idx="4406">
                  <c:v>12</c:v>
                </c:pt>
                <c:pt idx="4407">
                  <c:v>12</c:v>
                </c:pt>
                <c:pt idx="4408">
                  <c:v>12</c:v>
                </c:pt>
                <c:pt idx="4409">
                  <c:v>12</c:v>
                </c:pt>
                <c:pt idx="4410">
                  <c:v>12</c:v>
                </c:pt>
                <c:pt idx="4411">
                  <c:v>12</c:v>
                </c:pt>
                <c:pt idx="4412">
                  <c:v>12</c:v>
                </c:pt>
                <c:pt idx="4413">
                  <c:v>12</c:v>
                </c:pt>
                <c:pt idx="4414">
                  <c:v>12</c:v>
                </c:pt>
                <c:pt idx="4415">
                  <c:v>12</c:v>
                </c:pt>
                <c:pt idx="4416">
                  <c:v>12</c:v>
                </c:pt>
                <c:pt idx="4417">
                  <c:v>12</c:v>
                </c:pt>
                <c:pt idx="4418">
                  <c:v>12</c:v>
                </c:pt>
                <c:pt idx="4419">
                  <c:v>12</c:v>
                </c:pt>
                <c:pt idx="4420">
                  <c:v>12</c:v>
                </c:pt>
                <c:pt idx="4421">
                  <c:v>12</c:v>
                </c:pt>
                <c:pt idx="4422">
                  <c:v>12</c:v>
                </c:pt>
                <c:pt idx="4423">
                  <c:v>12</c:v>
                </c:pt>
                <c:pt idx="4424">
                  <c:v>12</c:v>
                </c:pt>
                <c:pt idx="4425">
                  <c:v>12</c:v>
                </c:pt>
                <c:pt idx="4426">
                  <c:v>12</c:v>
                </c:pt>
                <c:pt idx="4427">
                  <c:v>12</c:v>
                </c:pt>
                <c:pt idx="4428">
                  <c:v>12</c:v>
                </c:pt>
                <c:pt idx="4429">
                  <c:v>12</c:v>
                </c:pt>
                <c:pt idx="4430">
                  <c:v>12</c:v>
                </c:pt>
                <c:pt idx="4431">
                  <c:v>12</c:v>
                </c:pt>
                <c:pt idx="4432">
                  <c:v>12</c:v>
                </c:pt>
                <c:pt idx="4433">
                  <c:v>12</c:v>
                </c:pt>
                <c:pt idx="4434">
                  <c:v>12</c:v>
                </c:pt>
                <c:pt idx="4435">
                  <c:v>12</c:v>
                </c:pt>
                <c:pt idx="4436">
                  <c:v>12</c:v>
                </c:pt>
                <c:pt idx="4437">
                  <c:v>12</c:v>
                </c:pt>
                <c:pt idx="4438">
                  <c:v>12</c:v>
                </c:pt>
                <c:pt idx="4439">
                  <c:v>12</c:v>
                </c:pt>
                <c:pt idx="4440">
                  <c:v>12</c:v>
                </c:pt>
                <c:pt idx="4441">
                  <c:v>12</c:v>
                </c:pt>
                <c:pt idx="4442">
                  <c:v>12</c:v>
                </c:pt>
                <c:pt idx="4443">
                  <c:v>12</c:v>
                </c:pt>
                <c:pt idx="4444">
                  <c:v>12</c:v>
                </c:pt>
                <c:pt idx="4445">
                  <c:v>12</c:v>
                </c:pt>
                <c:pt idx="4446">
                  <c:v>12</c:v>
                </c:pt>
                <c:pt idx="4447">
                  <c:v>12</c:v>
                </c:pt>
                <c:pt idx="4448">
                  <c:v>12</c:v>
                </c:pt>
                <c:pt idx="4449">
                  <c:v>12</c:v>
                </c:pt>
                <c:pt idx="4450">
                  <c:v>12</c:v>
                </c:pt>
                <c:pt idx="4451">
                  <c:v>12</c:v>
                </c:pt>
                <c:pt idx="4452">
                  <c:v>12</c:v>
                </c:pt>
                <c:pt idx="4453">
                  <c:v>12</c:v>
                </c:pt>
                <c:pt idx="4454">
                  <c:v>12</c:v>
                </c:pt>
                <c:pt idx="4455">
                  <c:v>12</c:v>
                </c:pt>
                <c:pt idx="4456">
                  <c:v>12</c:v>
                </c:pt>
                <c:pt idx="4457">
                  <c:v>12</c:v>
                </c:pt>
                <c:pt idx="4458">
                  <c:v>12</c:v>
                </c:pt>
                <c:pt idx="4459">
                  <c:v>12</c:v>
                </c:pt>
                <c:pt idx="4460">
                  <c:v>12</c:v>
                </c:pt>
                <c:pt idx="4461">
                  <c:v>12</c:v>
                </c:pt>
                <c:pt idx="4462">
                  <c:v>12</c:v>
                </c:pt>
                <c:pt idx="4463">
                  <c:v>12</c:v>
                </c:pt>
                <c:pt idx="4464">
                  <c:v>12</c:v>
                </c:pt>
                <c:pt idx="4465">
                  <c:v>12</c:v>
                </c:pt>
                <c:pt idx="4466">
                  <c:v>12</c:v>
                </c:pt>
                <c:pt idx="4467">
                  <c:v>12</c:v>
                </c:pt>
                <c:pt idx="4468">
                  <c:v>12</c:v>
                </c:pt>
                <c:pt idx="4469">
                  <c:v>12</c:v>
                </c:pt>
                <c:pt idx="4470">
                  <c:v>12</c:v>
                </c:pt>
                <c:pt idx="4471">
                  <c:v>12</c:v>
                </c:pt>
                <c:pt idx="4472">
                  <c:v>12</c:v>
                </c:pt>
                <c:pt idx="4473">
                  <c:v>12</c:v>
                </c:pt>
                <c:pt idx="4474">
                  <c:v>12</c:v>
                </c:pt>
                <c:pt idx="4475">
                  <c:v>12</c:v>
                </c:pt>
                <c:pt idx="4476">
                  <c:v>12</c:v>
                </c:pt>
                <c:pt idx="4477">
                  <c:v>12</c:v>
                </c:pt>
                <c:pt idx="4478">
                  <c:v>12</c:v>
                </c:pt>
                <c:pt idx="4479">
                  <c:v>12</c:v>
                </c:pt>
                <c:pt idx="4480">
                  <c:v>12</c:v>
                </c:pt>
                <c:pt idx="4481">
                  <c:v>12</c:v>
                </c:pt>
                <c:pt idx="4482">
                  <c:v>12</c:v>
                </c:pt>
                <c:pt idx="4483">
                  <c:v>12</c:v>
                </c:pt>
                <c:pt idx="4484">
                  <c:v>12</c:v>
                </c:pt>
                <c:pt idx="4485">
                  <c:v>12</c:v>
                </c:pt>
                <c:pt idx="4486">
                  <c:v>12</c:v>
                </c:pt>
                <c:pt idx="4487">
                  <c:v>12</c:v>
                </c:pt>
                <c:pt idx="4488">
                  <c:v>12</c:v>
                </c:pt>
                <c:pt idx="4489">
                  <c:v>12</c:v>
                </c:pt>
                <c:pt idx="4490">
                  <c:v>12</c:v>
                </c:pt>
                <c:pt idx="4491">
                  <c:v>12</c:v>
                </c:pt>
                <c:pt idx="4492">
                  <c:v>12</c:v>
                </c:pt>
                <c:pt idx="4493">
                  <c:v>12</c:v>
                </c:pt>
                <c:pt idx="4494">
                  <c:v>12</c:v>
                </c:pt>
                <c:pt idx="4495">
                  <c:v>12</c:v>
                </c:pt>
                <c:pt idx="4496">
                  <c:v>12</c:v>
                </c:pt>
                <c:pt idx="4497">
                  <c:v>12</c:v>
                </c:pt>
                <c:pt idx="4498">
                  <c:v>12</c:v>
                </c:pt>
                <c:pt idx="4499">
                  <c:v>12</c:v>
                </c:pt>
                <c:pt idx="4500">
                  <c:v>12</c:v>
                </c:pt>
                <c:pt idx="4501">
                  <c:v>12</c:v>
                </c:pt>
                <c:pt idx="4502">
                  <c:v>12</c:v>
                </c:pt>
                <c:pt idx="4503">
                  <c:v>12</c:v>
                </c:pt>
                <c:pt idx="4504">
                  <c:v>12</c:v>
                </c:pt>
                <c:pt idx="4505">
                  <c:v>12</c:v>
                </c:pt>
                <c:pt idx="4506">
                  <c:v>12</c:v>
                </c:pt>
                <c:pt idx="4507">
                  <c:v>12</c:v>
                </c:pt>
                <c:pt idx="4508">
                  <c:v>12</c:v>
                </c:pt>
                <c:pt idx="4509">
                  <c:v>12</c:v>
                </c:pt>
                <c:pt idx="4510">
                  <c:v>12</c:v>
                </c:pt>
                <c:pt idx="4511">
                  <c:v>12</c:v>
                </c:pt>
                <c:pt idx="4512">
                  <c:v>12</c:v>
                </c:pt>
                <c:pt idx="4513">
                  <c:v>12</c:v>
                </c:pt>
                <c:pt idx="4514">
                  <c:v>12</c:v>
                </c:pt>
                <c:pt idx="4515">
                  <c:v>12</c:v>
                </c:pt>
                <c:pt idx="4516">
                  <c:v>12</c:v>
                </c:pt>
                <c:pt idx="4517">
                  <c:v>12</c:v>
                </c:pt>
                <c:pt idx="4518">
                  <c:v>12</c:v>
                </c:pt>
                <c:pt idx="4519">
                  <c:v>12</c:v>
                </c:pt>
                <c:pt idx="4520">
                  <c:v>12</c:v>
                </c:pt>
                <c:pt idx="4521">
                  <c:v>12</c:v>
                </c:pt>
                <c:pt idx="4522">
                  <c:v>12</c:v>
                </c:pt>
                <c:pt idx="4523">
                  <c:v>12</c:v>
                </c:pt>
                <c:pt idx="4524">
                  <c:v>12</c:v>
                </c:pt>
                <c:pt idx="4525">
                  <c:v>12</c:v>
                </c:pt>
                <c:pt idx="4526">
                  <c:v>12</c:v>
                </c:pt>
                <c:pt idx="4527">
                  <c:v>12</c:v>
                </c:pt>
                <c:pt idx="4528">
                  <c:v>12</c:v>
                </c:pt>
                <c:pt idx="4529">
                  <c:v>12</c:v>
                </c:pt>
                <c:pt idx="4530">
                  <c:v>12</c:v>
                </c:pt>
                <c:pt idx="4531">
                  <c:v>12</c:v>
                </c:pt>
                <c:pt idx="4532">
                  <c:v>12</c:v>
                </c:pt>
                <c:pt idx="4533">
                  <c:v>12</c:v>
                </c:pt>
                <c:pt idx="4534">
                  <c:v>12</c:v>
                </c:pt>
                <c:pt idx="4535">
                  <c:v>12</c:v>
                </c:pt>
                <c:pt idx="4536">
                  <c:v>12</c:v>
                </c:pt>
                <c:pt idx="4537">
                  <c:v>12</c:v>
                </c:pt>
                <c:pt idx="4538">
                  <c:v>12</c:v>
                </c:pt>
                <c:pt idx="4539">
                  <c:v>12</c:v>
                </c:pt>
                <c:pt idx="4540">
                  <c:v>12</c:v>
                </c:pt>
                <c:pt idx="4541">
                  <c:v>12</c:v>
                </c:pt>
                <c:pt idx="4542">
                  <c:v>12</c:v>
                </c:pt>
                <c:pt idx="4543">
                  <c:v>12</c:v>
                </c:pt>
                <c:pt idx="4544">
                  <c:v>12</c:v>
                </c:pt>
                <c:pt idx="4545">
                  <c:v>12</c:v>
                </c:pt>
                <c:pt idx="4546">
                  <c:v>12</c:v>
                </c:pt>
                <c:pt idx="4547">
                  <c:v>12</c:v>
                </c:pt>
                <c:pt idx="4548">
                  <c:v>12</c:v>
                </c:pt>
                <c:pt idx="4549">
                  <c:v>12</c:v>
                </c:pt>
                <c:pt idx="4550">
                  <c:v>12</c:v>
                </c:pt>
                <c:pt idx="4551">
                  <c:v>12</c:v>
                </c:pt>
                <c:pt idx="4552">
                  <c:v>12</c:v>
                </c:pt>
                <c:pt idx="4553">
                  <c:v>12</c:v>
                </c:pt>
                <c:pt idx="4554">
                  <c:v>12</c:v>
                </c:pt>
                <c:pt idx="4555">
                  <c:v>12</c:v>
                </c:pt>
                <c:pt idx="4556">
                  <c:v>12</c:v>
                </c:pt>
                <c:pt idx="4557">
                  <c:v>12</c:v>
                </c:pt>
                <c:pt idx="4558">
                  <c:v>12</c:v>
                </c:pt>
                <c:pt idx="4559">
                  <c:v>12</c:v>
                </c:pt>
                <c:pt idx="4560">
                  <c:v>12</c:v>
                </c:pt>
                <c:pt idx="4561">
                  <c:v>12</c:v>
                </c:pt>
                <c:pt idx="4562">
                  <c:v>12</c:v>
                </c:pt>
                <c:pt idx="4563">
                  <c:v>12</c:v>
                </c:pt>
                <c:pt idx="4564">
                  <c:v>12</c:v>
                </c:pt>
                <c:pt idx="4565">
                  <c:v>12</c:v>
                </c:pt>
                <c:pt idx="4566">
                  <c:v>12</c:v>
                </c:pt>
                <c:pt idx="4567">
                  <c:v>12</c:v>
                </c:pt>
                <c:pt idx="4568">
                  <c:v>12</c:v>
                </c:pt>
                <c:pt idx="4569">
                  <c:v>12</c:v>
                </c:pt>
                <c:pt idx="4570">
                  <c:v>12</c:v>
                </c:pt>
                <c:pt idx="4571">
                  <c:v>12</c:v>
                </c:pt>
                <c:pt idx="4572">
                  <c:v>12</c:v>
                </c:pt>
                <c:pt idx="4573">
                  <c:v>12</c:v>
                </c:pt>
                <c:pt idx="4574">
                  <c:v>12</c:v>
                </c:pt>
                <c:pt idx="4575">
                  <c:v>12</c:v>
                </c:pt>
                <c:pt idx="4576">
                  <c:v>12</c:v>
                </c:pt>
                <c:pt idx="4577">
                  <c:v>12</c:v>
                </c:pt>
                <c:pt idx="4578">
                  <c:v>12</c:v>
                </c:pt>
                <c:pt idx="4579">
                  <c:v>12</c:v>
                </c:pt>
                <c:pt idx="4580">
                  <c:v>12</c:v>
                </c:pt>
                <c:pt idx="4581">
                  <c:v>12</c:v>
                </c:pt>
                <c:pt idx="4582">
                  <c:v>12</c:v>
                </c:pt>
                <c:pt idx="4583">
                  <c:v>12</c:v>
                </c:pt>
                <c:pt idx="4584">
                  <c:v>12</c:v>
                </c:pt>
                <c:pt idx="4585">
                  <c:v>12</c:v>
                </c:pt>
                <c:pt idx="4586">
                  <c:v>12</c:v>
                </c:pt>
                <c:pt idx="4587">
                  <c:v>12</c:v>
                </c:pt>
                <c:pt idx="4588">
                  <c:v>12</c:v>
                </c:pt>
                <c:pt idx="4589">
                  <c:v>12</c:v>
                </c:pt>
                <c:pt idx="4590">
                  <c:v>12</c:v>
                </c:pt>
                <c:pt idx="4591">
                  <c:v>12</c:v>
                </c:pt>
                <c:pt idx="4592">
                  <c:v>12</c:v>
                </c:pt>
                <c:pt idx="4593">
                  <c:v>12</c:v>
                </c:pt>
                <c:pt idx="4594">
                  <c:v>12</c:v>
                </c:pt>
                <c:pt idx="4595">
                  <c:v>12</c:v>
                </c:pt>
                <c:pt idx="4596">
                  <c:v>12</c:v>
                </c:pt>
                <c:pt idx="4597">
                  <c:v>12</c:v>
                </c:pt>
                <c:pt idx="4598">
                  <c:v>12</c:v>
                </c:pt>
                <c:pt idx="4599">
                  <c:v>12</c:v>
                </c:pt>
                <c:pt idx="4600">
                  <c:v>12</c:v>
                </c:pt>
                <c:pt idx="4601">
                  <c:v>12</c:v>
                </c:pt>
                <c:pt idx="4602">
                  <c:v>12</c:v>
                </c:pt>
                <c:pt idx="4603">
                  <c:v>12</c:v>
                </c:pt>
                <c:pt idx="4604">
                  <c:v>12</c:v>
                </c:pt>
                <c:pt idx="4605">
                  <c:v>12</c:v>
                </c:pt>
                <c:pt idx="4606">
                  <c:v>12</c:v>
                </c:pt>
                <c:pt idx="4607">
                  <c:v>12</c:v>
                </c:pt>
                <c:pt idx="4608">
                  <c:v>12</c:v>
                </c:pt>
                <c:pt idx="4609">
                  <c:v>12</c:v>
                </c:pt>
                <c:pt idx="4610">
                  <c:v>12</c:v>
                </c:pt>
                <c:pt idx="4611">
                  <c:v>12</c:v>
                </c:pt>
                <c:pt idx="4612">
                  <c:v>12</c:v>
                </c:pt>
                <c:pt idx="4613">
                  <c:v>12</c:v>
                </c:pt>
                <c:pt idx="4614">
                  <c:v>12</c:v>
                </c:pt>
                <c:pt idx="4615">
                  <c:v>12</c:v>
                </c:pt>
                <c:pt idx="4616">
                  <c:v>12</c:v>
                </c:pt>
                <c:pt idx="4617">
                  <c:v>12</c:v>
                </c:pt>
                <c:pt idx="4618">
                  <c:v>12</c:v>
                </c:pt>
                <c:pt idx="4619">
                  <c:v>12</c:v>
                </c:pt>
                <c:pt idx="4620">
                  <c:v>12</c:v>
                </c:pt>
                <c:pt idx="4621">
                  <c:v>12</c:v>
                </c:pt>
                <c:pt idx="4622">
                  <c:v>12</c:v>
                </c:pt>
                <c:pt idx="4623">
                  <c:v>12</c:v>
                </c:pt>
                <c:pt idx="4624">
                  <c:v>12</c:v>
                </c:pt>
                <c:pt idx="4625">
                  <c:v>12</c:v>
                </c:pt>
                <c:pt idx="4626">
                  <c:v>12</c:v>
                </c:pt>
                <c:pt idx="4627">
                  <c:v>12</c:v>
                </c:pt>
                <c:pt idx="4628">
                  <c:v>12</c:v>
                </c:pt>
                <c:pt idx="4629">
                  <c:v>12</c:v>
                </c:pt>
                <c:pt idx="4630">
                  <c:v>12</c:v>
                </c:pt>
                <c:pt idx="4631">
                  <c:v>12</c:v>
                </c:pt>
                <c:pt idx="4632">
                  <c:v>12</c:v>
                </c:pt>
                <c:pt idx="4633">
                  <c:v>12</c:v>
                </c:pt>
                <c:pt idx="4634">
                  <c:v>12</c:v>
                </c:pt>
                <c:pt idx="4635">
                  <c:v>12</c:v>
                </c:pt>
                <c:pt idx="4636">
                  <c:v>12</c:v>
                </c:pt>
                <c:pt idx="4637">
                  <c:v>12</c:v>
                </c:pt>
                <c:pt idx="4638">
                  <c:v>12</c:v>
                </c:pt>
                <c:pt idx="4639">
                  <c:v>12</c:v>
                </c:pt>
                <c:pt idx="4640">
                  <c:v>12</c:v>
                </c:pt>
                <c:pt idx="4641">
                  <c:v>12</c:v>
                </c:pt>
                <c:pt idx="4642">
                  <c:v>12</c:v>
                </c:pt>
                <c:pt idx="4643">
                  <c:v>12</c:v>
                </c:pt>
                <c:pt idx="4644">
                  <c:v>12</c:v>
                </c:pt>
                <c:pt idx="4645">
                  <c:v>12</c:v>
                </c:pt>
                <c:pt idx="4646">
                  <c:v>12</c:v>
                </c:pt>
                <c:pt idx="4647">
                  <c:v>12</c:v>
                </c:pt>
                <c:pt idx="4648">
                  <c:v>12</c:v>
                </c:pt>
                <c:pt idx="4649">
                  <c:v>12</c:v>
                </c:pt>
                <c:pt idx="4650">
                  <c:v>12</c:v>
                </c:pt>
                <c:pt idx="4651">
                  <c:v>12</c:v>
                </c:pt>
                <c:pt idx="4652">
                  <c:v>12</c:v>
                </c:pt>
                <c:pt idx="4653">
                  <c:v>12</c:v>
                </c:pt>
                <c:pt idx="4654">
                  <c:v>12</c:v>
                </c:pt>
                <c:pt idx="4655">
                  <c:v>12</c:v>
                </c:pt>
                <c:pt idx="4656">
                  <c:v>12</c:v>
                </c:pt>
                <c:pt idx="4657">
                  <c:v>12</c:v>
                </c:pt>
                <c:pt idx="4658">
                  <c:v>12</c:v>
                </c:pt>
                <c:pt idx="4659">
                  <c:v>12</c:v>
                </c:pt>
                <c:pt idx="4660">
                  <c:v>12</c:v>
                </c:pt>
                <c:pt idx="4661">
                  <c:v>12</c:v>
                </c:pt>
                <c:pt idx="4662">
                  <c:v>12</c:v>
                </c:pt>
                <c:pt idx="4663">
                  <c:v>12</c:v>
                </c:pt>
                <c:pt idx="4664">
                  <c:v>12</c:v>
                </c:pt>
                <c:pt idx="4665">
                  <c:v>12</c:v>
                </c:pt>
                <c:pt idx="4666">
                  <c:v>12</c:v>
                </c:pt>
                <c:pt idx="4667">
                  <c:v>12</c:v>
                </c:pt>
                <c:pt idx="4668">
                  <c:v>12</c:v>
                </c:pt>
                <c:pt idx="4669">
                  <c:v>12</c:v>
                </c:pt>
                <c:pt idx="4670">
                  <c:v>12</c:v>
                </c:pt>
                <c:pt idx="4671">
                  <c:v>12</c:v>
                </c:pt>
                <c:pt idx="4672">
                  <c:v>12</c:v>
                </c:pt>
                <c:pt idx="4673">
                  <c:v>12</c:v>
                </c:pt>
                <c:pt idx="4674">
                  <c:v>12</c:v>
                </c:pt>
                <c:pt idx="4675">
                  <c:v>12</c:v>
                </c:pt>
                <c:pt idx="4676">
                  <c:v>12</c:v>
                </c:pt>
                <c:pt idx="4677">
                  <c:v>12</c:v>
                </c:pt>
                <c:pt idx="4678">
                  <c:v>12</c:v>
                </c:pt>
                <c:pt idx="4679">
                  <c:v>12</c:v>
                </c:pt>
                <c:pt idx="4680">
                  <c:v>12</c:v>
                </c:pt>
                <c:pt idx="4681">
                  <c:v>12</c:v>
                </c:pt>
                <c:pt idx="4682">
                  <c:v>12</c:v>
                </c:pt>
                <c:pt idx="4683">
                  <c:v>12</c:v>
                </c:pt>
                <c:pt idx="4684">
                  <c:v>12</c:v>
                </c:pt>
                <c:pt idx="4685">
                  <c:v>12</c:v>
                </c:pt>
                <c:pt idx="4686">
                  <c:v>12</c:v>
                </c:pt>
                <c:pt idx="4687">
                  <c:v>12</c:v>
                </c:pt>
                <c:pt idx="4688">
                  <c:v>12</c:v>
                </c:pt>
                <c:pt idx="4689">
                  <c:v>12</c:v>
                </c:pt>
                <c:pt idx="4690">
                  <c:v>12</c:v>
                </c:pt>
                <c:pt idx="4691">
                  <c:v>12</c:v>
                </c:pt>
                <c:pt idx="4692">
                  <c:v>12</c:v>
                </c:pt>
                <c:pt idx="4693">
                  <c:v>12</c:v>
                </c:pt>
                <c:pt idx="4694">
                  <c:v>12</c:v>
                </c:pt>
                <c:pt idx="4695">
                  <c:v>12</c:v>
                </c:pt>
                <c:pt idx="4696">
                  <c:v>12</c:v>
                </c:pt>
                <c:pt idx="4697">
                  <c:v>12</c:v>
                </c:pt>
                <c:pt idx="4698">
                  <c:v>12</c:v>
                </c:pt>
                <c:pt idx="4699">
                  <c:v>12</c:v>
                </c:pt>
                <c:pt idx="4700">
                  <c:v>12</c:v>
                </c:pt>
                <c:pt idx="4701">
                  <c:v>12</c:v>
                </c:pt>
                <c:pt idx="4702">
                  <c:v>12</c:v>
                </c:pt>
                <c:pt idx="4703">
                  <c:v>12</c:v>
                </c:pt>
                <c:pt idx="4704">
                  <c:v>12</c:v>
                </c:pt>
                <c:pt idx="4705">
                  <c:v>12</c:v>
                </c:pt>
                <c:pt idx="4706">
                  <c:v>12</c:v>
                </c:pt>
                <c:pt idx="4707">
                  <c:v>12</c:v>
                </c:pt>
                <c:pt idx="4708">
                  <c:v>12</c:v>
                </c:pt>
                <c:pt idx="4709">
                  <c:v>12</c:v>
                </c:pt>
                <c:pt idx="4710">
                  <c:v>12</c:v>
                </c:pt>
                <c:pt idx="4711">
                  <c:v>12</c:v>
                </c:pt>
                <c:pt idx="4712">
                  <c:v>12</c:v>
                </c:pt>
                <c:pt idx="4713">
                  <c:v>12</c:v>
                </c:pt>
                <c:pt idx="4714">
                  <c:v>12</c:v>
                </c:pt>
                <c:pt idx="4715">
                  <c:v>12</c:v>
                </c:pt>
                <c:pt idx="4716">
                  <c:v>12</c:v>
                </c:pt>
                <c:pt idx="4717">
                  <c:v>12</c:v>
                </c:pt>
                <c:pt idx="4718">
                  <c:v>12</c:v>
                </c:pt>
                <c:pt idx="4719">
                  <c:v>12</c:v>
                </c:pt>
                <c:pt idx="4720">
                  <c:v>12</c:v>
                </c:pt>
                <c:pt idx="4721">
                  <c:v>12</c:v>
                </c:pt>
                <c:pt idx="4722">
                  <c:v>12</c:v>
                </c:pt>
                <c:pt idx="4723">
                  <c:v>12</c:v>
                </c:pt>
                <c:pt idx="4724">
                  <c:v>12</c:v>
                </c:pt>
                <c:pt idx="4725">
                  <c:v>12</c:v>
                </c:pt>
                <c:pt idx="4726">
                  <c:v>12</c:v>
                </c:pt>
                <c:pt idx="4727">
                  <c:v>12</c:v>
                </c:pt>
                <c:pt idx="4728">
                  <c:v>12</c:v>
                </c:pt>
                <c:pt idx="4729">
                  <c:v>12</c:v>
                </c:pt>
                <c:pt idx="4730">
                  <c:v>12</c:v>
                </c:pt>
                <c:pt idx="4731">
                  <c:v>12</c:v>
                </c:pt>
                <c:pt idx="4732">
                  <c:v>12</c:v>
                </c:pt>
                <c:pt idx="4733">
                  <c:v>12</c:v>
                </c:pt>
                <c:pt idx="4734">
                  <c:v>12</c:v>
                </c:pt>
                <c:pt idx="4735">
                  <c:v>12</c:v>
                </c:pt>
                <c:pt idx="4736">
                  <c:v>12</c:v>
                </c:pt>
                <c:pt idx="4737">
                  <c:v>12</c:v>
                </c:pt>
                <c:pt idx="4738">
                  <c:v>12</c:v>
                </c:pt>
                <c:pt idx="4739">
                  <c:v>12</c:v>
                </c:pt>
                <c:pt idx="4740">
                  <c:v>12</c:v>
                </c:pt>
                <c:pt idx="4741">
                  <c:v>12</c:v>
                </c:pt>
                <c:pt idx="4742">
                  <c:v>12</c:v>
                </c:pt>
                <c:pt idx="4743">
                  <c:v>12</c:v>
                </c:pt>
                <c:pt idx="4744">
                  <c:v>12</c:v>
                </c:pt>
                <c:pt idx="4745">
                  <c:v>12</c:v>
                </c:pt>
                <c:pt idx="4746">
                  <c:v>12</c:v>
                </c:pt>
                <c:pt idx="4747">
                  <c:v>12</c:v>
                </c:pt>
                <c:pt idx="4748">
                  <c:v>12</c:v>
                </c:pt>
                <c:pt idx="4749">
                  <c:v>12</c:v>
                </c:pt>
                <c:pt idx="4750">
                  <c:v>12</c:v>
                </c:pt>
                <c:pt idx="4751">
                  <c:v>12</c:v>
                </c:pt>
                <c:pt idx="4752">
                  <c:v>12</c:v>
                </c:pt>
                <c:pt idx="4753">
                  <c:v>12</c:v>
                </c:pt>
                <c:pt idx="4754">
                  <c:v>12</c:v>
                </c:pt>
                <c:pt idx="4755">
                  <c:v>12</c:v>
                </c:pt>
                <c:pt idx="4756">
                  <c:v>12</c:v>
                </c:pt>
                <c:pt idx="4757">
                  <c:v>12</c:v>
                </c:pt>
                <c:pt idx="4758">
                  <c:v>12</c:v>
                </c:pt>
                <c:pt idx="4759">
                  <c:v>12</c:v>
                </c:pt>
                <c:pt idx="4760">
                  <c:v>12</c:v>
                </c:pt>
                <c:pt idx="4761">
                  <c:v>12</c:v>
                </c:pt>
                <c:pt idx="4762">
                  <c:v>12</c:v>
                </c:pt>
                <c:pt idx="4763">
                  <c:v>12</c:v>
                </c:pt>
                <c:pt idx="4764">
                  <c:v>12</c:v>
                </c:pt>
                <c:pt idx="4765">
                  <c:v>12</c:v>
                </c:pt>
                <c:pt idx="4766">
                  <c:v>12</c:v>
                </c:pt>
                <c:pt idx="4767">
                  <c:v>12</c:v>
                </c:pt>
                <c:pt idx="4768">
                  <c:v>12</c:v>
                </c:pt>
                <c:pt idx="4769">
                  <c:v>12</c:v>
                </c:pt>
                <c:pt idx="4770">
                  <c:v>12</c:v>
                </c:pt>
                <c:pt idx="4771">
                  <c:v>12</c:v>
                </c:pt>
                <c:pt idx="4772">
                  <c:v>12</c:v>
                </c:pt>
                <c:pt idx="4773">
                  <c:v>12</c:v>
                </c:pt>
                <c:pt idx="4774">
                  <c:v>12</c:v>
                </c:pt>
                <c:pt idx="4775">
                  <c:v>12</c:v>
                </c:pt>
                <c:pt idx="4776">
                  <c:v>12</c:v>
                </c:pt>
                <c:pt idx="4777">
                  <c:v>12</c:v>
                </c:pt>
                <c:pt idx="4778">
                  <c:v>12</c:v>
                </c:pt>
                <c:pt idx="4779">
                  <c:v>12</c:v>
                </c:pt>
                <c:pt idx="4780">
                  <c:v>12</c:v>
                </c:pt>
                <c:pt idx="4781">
                  <c:v>12</c:v>
                </c:pt>
                <c:pt idx="4782">
                  <c:v>12</c:v>
                </c:pt>
                <c:pt idx="4783">
                  <c:v>12</c:v>
                </c:pt>
                <c:pt idx="4784">
                  <c:v>12</c:v>
                </c:pt>
                <c:pt idx="4785">
                  <c:v>12</c:v>
                </c:pt>
                <c:pt idx="4786">
                  <c:v>12</c:v>
                </c:pt>
                <c:pt idx="4787">
                  <c:v>12</c:v>
                </c:pt>
                <c:pt idx="4788">
                  <c:v>12</c:v>
                </c:pt>
                <c:pt idx="4789">
                  <c:v>12</c:v>
                </c:pt>
                <c:pt idx="4790">
                  <c:v>12</c:v>
                </c:pt>
                <c:pt idx="4791">
                  <c:v>12</c:v>
                </c:pt>
                <c:pt idx="4792">
                  <c:v>12</c:v>
                </c:pt>
                <c:pt idx="4793">
                  <c:v>12</c:v>
                </c:pt>
                <c:pt idx="4794">
                  <c:v>12</c:v>
                </c:pt>
                <c:pt idx="4795">
                  <c:v>12</c:v>
                </c:pt>
                <c:pt idx="4796">
                  <c:v>12</c:v>
                </c:pt>
                <c:pt idx="4797">
                  <c:v>12</c:v>
                </c:pt>
                <c:pt idx="4798">
                  <c:v>12</c:v>
                </c:pt>
                <c:pt idx="4799">
                  <c:v>12</c:v>
                </c:pt>
                <c:pt idx="4800">
                  <c:v>12</c:v>
                </c:pt>
                <c:pt idx="4801">
                  <c:v>12</c:v>
                </c:pt>
                <c:pt idx="4802">
                  <c:v>12</c:v>
                </c:pt>
                <c:pt idx="4803">
                  <c:v>12</c:v>
                </c:pt>
                <c:pt idx="4804">
                  <c:v>12</c:v>
                </c:pt>
                <c:pt idx="4805">
                  <c:v>12</c:v>
                </c:pt>
                <c:pt idx="4806">
                  <c:v>12</c:v>
                </c:pt>
                <c:pt idx="4807">
                  <c:v>12</c:v>
                </c:pt>
                <c:pt idx="4808">
                  <c:v>12</c:v>
                </c:pt>
                <c:pt idx="4809">
                  <c:v>12</c:v>
                </c:pt>
                <c:pt idx="4810">
                  <c:v>12</c:v>
                </c:pt>
                <c:pt idx="4811">
                  <c:v>12</c:v>
                </c:pt>
                <c:pt idx="4812">
                  <c:v>12</c:v>
                </c:pt>
                <c:pt idx="4813">
                  <c:v>12</c:v>
                </c:pt>
                <c:pt idx="4814">
                  <c:v>12</c:v>
                </c:pt>
                <c:pt idx="4815">
                  <c:v>12</c:v>
                </c:pt>
                <c:pt idx="4816">
                  <c:v>12</c:v>
                </c:pt>
                <c:pt idx="4817">
                  <c:v>12</c:v>
                </c:pt>
                <c:pt idx="4818">
                  <c:v>12</c:v>
                </c:pt>
                <c:pt idx="4819">
                  <c:v>12</c:v>
                </c:pt>
                <c:pt idx="4820">
                  <c:v>12</c:v>
                </c:pt>
                <c:pt idx="4821">
                  <c:v>12</c:v>
                </c:pt>
                <c:pt idx="4822">
                  <c:v>12</c:v>
                </c:pt>
                <c:pt idx="4823">
                  <c:v>12</c:v>
                </c:pt>
                <c:pt idx="4824">
                  <c:v>12</c:v>
                </c:pt>
                <c:pt idx="4825">
                  <c:v>12</c:v>
                </c:pt>
                <c:pt idx="4826">
                  <c:v>12</c:v>
                </c:pt>
                <c:pt idx="4827">
                  <c:v>12</c:v>
                </c:pt>
                <c:pt idx="4828">
                  <c:v>12</c:v>
                </c:pt>
                <c:pt idx="4829">
                  <c:v>12</c:v>
                </c:pt>
                <c:pt idx="4830">
                  <c:v>12</c:v>
                </c:pt>
                <c:pt idx="4831">
                  <c:v>12</c:v>
                </c:pt>
                <c:pt idx="4832">
                  <c:v>12</c:v>
                </c:pt>
                <c:pt idx="4833">
                  <c:v>12</c:v>
                </c:pt>
                <c:pt idx="4834">
                  <c:v>12</c:v>
                </c:pt>
                <c:pt idx="4835">
                  <c:v>12</c:v>
                </c:pt>
                <c:pt idx="4836">
                  <c:v>12</c:v>
                </c:pt>
                <c:pt idx="4837">
                  <c:v>12</c:v>
                </c:pt>
                <c:pt idx="4838">
                  <c:v>12</c:v>
                </c:pt>
                <c:pt idx="4839">
                  <c:v>12</c:v>
                </c:pt>
                <c:pt idx="4840">
                  <c:v>12</c:v>
                </c:pt>
                <c:pt idx="4841">
                  <c:v>12</c:v>
                </c:pt>
                <c:pt idx="4842">
                  <c:v>12</c:v>
                </c:pt>
                <c:pt idx="4843">
                  <c:v>12</c:v>
                </c:pt>
                <c:pt idx="4844">
                  <c:v>12</c:v>
                </c:pt>
                <c:pt idx="4845">
                  <c:v>12</c:v>
                </c:pt>
                <c:pt idx="4846">
                  <c:v>12</c:v>
                </c:pt>
                <c:pt idx="4847">
                  <c:v>12</c:v>
                </c:pt>
                <c:pt idx="4848">
                  <c:v>12</c:v>
                </c:pt>
                <c:pt idx="4849">
                  <c:v>12</c:v>
                </c:pt>
                <c:pt idx="4850">
                  <c:v>12</c:v>
                </c:pt>
                <c:pt idx="4851">
                  <c:v>12</c:v>
                </c:pt>
                <c:pt idx="4852">
                  <c:v>12</c:v>
                </c:pt>
                <c:pt idx="4853">
                  <c:v>12</c:v>
                </c:pt>
                <c:pt idx="4854">
                  <c:v>12</c:v>
                </c:pt>
                <c:pt idx="4855">
                  <c:v>12</c:v>
                </c:pt>
                <c:pt idx="4856">
                  <c:v>12</c:v>
                </c:pt>
                <c:pt idx="4857">
                  <c:v>12</c:v>
                </c:pt>
                <c:pt idx="4858">
                  <c:v>12</c:v>
                </c:pt>
                <c:pt idx="4859">
                  <c:v>12</c:v>
                </c:pt>
                <c:pt idx="4860">
                  <c:v>12</c:v>
                </c:pt>
                <c:pt idx="4861">
                  <c:v>12</c:v>
                </c:pt>
                <c:pt idx="4862">
                  <c:v>12</c:v>
                </c:pt>
                <c:pt idx="4863">
                  <c:v>12</c:v>
                </c:pt>
                <c:pt idx="4864">
                  <c:v>12</c:v>
                </c:pt>
                <c:pt idx="4865">
                  <c:v>12</c:v>
                </c:pt>
                <c:pt idx="4866">
                  <c:v>12</c:v>
                </c:pt>
                <c:pt idx="4867">
                  <c:v>12</c:v>
                </c:pt>
                <c:pt idx="4868">
                  <c:v>12</c:v>
                </c:pt>
                <c:pt idx="4869">
                  <c:v>12</c:v>
                </c:pt>
                <c:pt idx="4870">
                  <c:v>12</c:v>
                </c:pt>
                <c:pt idx="4871">
                  <c:v>12</c:v>
                </c:pt>
                <c:pt idx="4872">
                  <c:v>12</c:v>
                </c:pt>
                <c:pt idx="4873">
                  <c:v>12</c:v>
                </c:pt>
                <c:pt idx="4874">
                  <c:v>12</c:v>
                </c:pt>
                <c:pt idx="4875">
                  <c:v>12</c:v>
                </c:pt>
                <c:pt idx="4876">
                  <c:v>12</c:v>
                </c:pt>
                <c:pt idx="4877">
                  <c:v>12</c:v>
                </c:pt>
                <c:pt idx="4878">
                  <c:v>12</c:v>
                </c:pt>
                <c:pt idx="4879">
                  <c:v>12</c:v>
                </c:pt>
                <c:pt idx="4880">
                  <c:v>12</c:v>
                </c:pt>
                <c:pt idx="4881">
                  <c:v>12</c:v>
                </c:pt>
                <c:pt idx="4882">
                  <c:v>12</c:v>
                </c:pt>
                <c:pt idx="4883">
                  <c:v>12</c:v>
                </c:pt>
                <c:pt idx="4884">
                  <c:v>12</c:v>
                </c:pt>
                <c:pt idx="4885">
                  <c:v>12</c:v>
                </c:pt>
                <c:pt idx="4886">
                  <c:v>12</c:v>
                </c:pt>
                <c:pt idx="4887">
                  <c:v>12</c:v>
                </c:pt>
                <c:pt idx="4888">
                  <c:v>12</c:v>
                </c:pt>
                <c:pt idx="4889">
                  <c:v>12</c:v>
                </c:pt>
                <c:pt idx="4890">
                  <c:v>12</c:v>
                </c:pt>
                <c:pt idx="4891">
                  <c:v>12</c:v>
                </c:pt>
                <c:pt idx="4892">
                  <c:v>12</c:v>
                </c:pt>
                <c:pt idx="4893">
                  <c:v>12</c:v>
                </c:pt>
                <c:pt idx="4894">
                  <c:v>12</c:v>
                </c:pt>
                <c:pt idx="4895">
                  <c:v>12</c:v>
                </c:pt>
                <c:pt idx="4896">
                  <c:v>12</c:v>
                </c:pt>
                <c:pt idx="4897">
                  <c:v>12</c:v>
                </c:pt>
                <c:pt idx="4898">
                  <c:v>12</c:v>
                </c:pt>
                <c:pt idx="4899">
                  <c:v>12</c:v>
                </c:pt>
                <c:pt idx="4900">
                  <c:v>12</c:v>
                </c:pt>
                <c:pt idx="4901">
                  <c:v>12</c:v>
                </c:pt>
                <c:pt idx="4902">
                  <c:v>12</c:v>
                </c:pt>
                <c:pt idx="4903">
                  <c:v>12</c:v>
                </c:pt>
                <c:pt idx="4904">
                  <c:v>12</c:v>
                </c:pt>
                <c:pt idx="4905">
                  <c:v>12</c:v>
                </c:pt>
                <c:pt idx="4906">
                  <c:v>12</c:v>
                </c:pt>
                <c:pt idx="4907">
                  <c:v>12</c:v>
                </c:pt>
                <c:pt idx="4908">
                  <c:v>12</c:v>
                </c:pt>
                <c:pt idx="4909">
                  <c:v>12</c:v>
                </c:pt>
                <c:pt idx="4910">
                  <c:v>12</c:v>
                </c:pt>
                <c:pt idx="4911">
                  <c:v>12</c:v>
                </c:pt>
                <c:pt idx="4912">
                  <c:v>12</c:v>
                </c:pt>
                <c:pt idx="4913">
                  <c:v>12</c:v>
                </c:pt>
                <c:pt idx="4914">
                  <c:v>12</c:v>
                </c:pt>
                <c:pt idx="4915">
                  <c:v>12</c:v>
                </c:pt>
                <c:pt idx="4916">
                  <c:v>12</c:v>
                </c:pt>
                <c:pt idx="4917">
                  <c:v>12</c:v>
                </c:pt>
                <c:pt idx="4918">
                  <c:v>12</c:v>
                </c:pt>
                <c:pt idx="4919">
                  <c:v>12</c:v>
                </c:pt>
                <c:pt idx="4920">
                  <c:v>12</c:v>
                </c:pt>
                <c:pt idx="4921">
                  <c:v>12</c:v>
                </c:pt>
                <c:pt idx="4922">
                  <c:v>12</c:v>
                </c:pt>
                <c:pt idx="4923">
                  <c:v>12</c:v>
                </c:pt>
                <c:pt idx="4924">
                  <c:v>12</c:v>
                </c:pt>
                <c:pt idx="4925">
                  <c:v>12</c:v>
                </c:pt>
                <c:pt idx="4926">
                  <c:v>12</c:v>
                </c:pt>
                <c:pt idx="4927">
                  <c:v>12</c:v>
                </c:pt>
                <c:pt idx="4928">
                  <c:v>12</c:v>
                </c:pt>
                <c:pt idx="4929">
                  <c:v>12</c:v>
                </c:pt>
                <c:pt idx="4930">
                  <c:v>12</c:v>
                </c:pt>
                <c:pt idx="4931">
                  <c:v>12</c:v>
                </c:pt>
                <c:pt idx="4932">
                  <c:v>12</c:v>
                </c:pt>
                <c:pt idx="4933">
                  <c:v>12</c:v>
                </c:pt>
                <c:pt idx="4934">
                  <c:v>12</c:v>
                </c:pt>
                <c:pt idx="4935">
                  <c:v>12</c:v>
                </c:pt>
                <c:pt idx="4936">
                  <c:v>12</c:v>
                </c:pt>
                <c:pt idx="4937">
                  <c:v>12</c:v>
                </c:pt>
                <c:pt idx="4938">
                  <c:v>12</c:v>
                </c:pt>
                <c:pt idx="4939">
                  <c:v>12</c:v>
                </c:pt>
                <c:pt idx="4940">
                  <c:v>12</c:v>
                </c:pt>
                <c:pt idx="4941">
                  <c:v>12</c:v>
                </c:pt>
                <c:pt idx="4942">
                  <c:v>12</c:v>
                </c:pt>
                <c:pt idx="4943">
                  <c:v>12</c:v>
                </c:pt>
                <c:pt idx="4944">
                  <c:v>12</c:v>
                </c:pt>
                <c:pt idx="4945">
                  <c:v>12</c:v>
                </c:pt>
                <c:pt idx="4946">
                  <c:v>12</c:v>
                </c:pt>
                <c:pt idx="4947">
                  <c:v>12</c:v>
                </c:pt>
                <c:pt idx="4948">
                  <c:v>12</c:v>
                </c:pt>
                <c:pt idx="4949">
                  <c:v>12</c:v>
                </c:pt>
                <c:pt idx="4950">
                  <c:v>12</c:v>
                </c:pt>
                <c:pt idx="4951">
                  <c:v>12</c:v>
                </c:pt>
                <c:pt idx="4952">
                  <c:v>12</c:v>
                </c:pt>
                <c:pt idx="4953">
                  <c:v>12</c:v>
                </c:pt>
                <c:pt idx="4954">
                  <c:v>12</c:v>
                </c:pt>
                <c:pt idx="4955">
                  <c:v>12</c:v>
                </c:pt>
                <c:pt idx="4956">
                  <c:v>12</c:v>
                </c:pt>
                <c:pt idx="4957">
                  <c:v>12</c:v>
                </c:pt>
                <c:pt idx="4958">
                  <c:v>12</c:v>
                </c:pt>
                <c:pt idx="4959">
                  <c:v>12</c:v>
                </c:pt>
                <c:pt idx="4960">
                  <c:v>12</c:v>
                </c:pt>
                <c:pt idx="4961">
                  <c:v>12</c:v>
                </c:pt>
                <c:pt idx="4962">
                  <c:v>12</c:v>
                </c:pt>
                <c:pt idx="4963">
                  <c:v>12</c:v>
                </c:pt>
                <c:pt idx="4964">
                  <c:v>12</c:v>
                </c:pt>
                <c:pt idx="4965">
                  <c:v>12</c:v>
                </c:pt>
                <c:pt idx="4966">
                  <c:v>12</c:v>
                </c:pt>
                <c:pt idx="4967">
                  <c:v>12</c:v>
                </c:pt>
                <c:pt idx="4968">
                  <c:v>12</c:v>
                </c:pt>
                <c:pt idx="4969">
                  <c:v>12</c:v>
                </c:pt>
                <c:pt idx="4970">
                  <c:v>12</c:v>
                </c:pt>
                <c:pt idx="4971">
                  <c:v>12</c:v>
                </c:pt>
                <c:pt idx="4972">
                  <c:v>12</c:v>
                </c:pt>
                <c:pt idx="4973">
                  <c:v>12</c:v>
                </c:pt>
                <c:pt idx="4974">
                  <c:v>12</c:v>
                </c:pt>
                <c:pt idx="4975">
                  <c:v>12</c:v>
                </c:pt>
                <c:pt idx="4976">
                  <c:v>12</c:v>
                </c:pt>
                <c:pt idx="4977">
                  <c:v>12</c:v>
                </c:pt>
                <c:pt idx="4978">
                  <c:v>12</c:v>
                </c:pt>
                <c:pt idx="4979">
                  <c:v>12</c:v>
                </c:pt>
                <c:pt idx="4980">
                  <c:v>12</c:v>
                </c:pt>
                <c:pt idx="4981">
                  <c:v>12</c:v>
                </c:pt>
                <c:pt idx="4982">
                  <c:v>12</c:v>
                </c:pt>
                <c:pt idx="4983">
                  <c:v>12</c:v>
                </c:pt>
                <c:pt idx="4984">
                  <c:v>12</c:v>
                </c:pt>
                <c:pt idx="4985">
                  <c:v>12</c:v>
                </c:pt>
                <c:pt idx="4986">
                  <c:v>12</c:v>
                </c:pt>
                <c:pt idx="4987">
                  <c:v>12</c:v>
                </c:pt>
                <c:pt idx="4988">
                  <c:v>12</c:v>
                </c:pt>
                <c:pt idx="4989">
                  <c:v>12</c:v>
                </c:pt>
                <c:pt idx="4990">
                  <c:v>12</c:v>
                </c:pt>
                <c:pt idx="4991">
                  <c:v>12</c:v>
                </c:pt>
                <c:pt idx="4992">
                  <c:v>12</c:v>
                </c:pt>
                <c:pt idx="4993">
                  <c:v>12</c:v>
                </c:pt>
                <c:pt idx="4994">
                  <c:v>12</c:v>
                </c:pt>
                <c:pt idx="4995">
                  <c:v>12</c:v>
                </c:pt>
                <c:pt idx="4996">
                  <c:v>12</c:v>
                </c:pt>
                <c:pt idx="4997">
                  <c:v>12</c:v>
                </c:pt>
                <c:pt idx="4998">
                  <c:v>12</c:v>
                </c:pt>
                <c:pt idx="4999">
                  <c:v>12</c:v>
                </c:pt>
                <c:pt idx="5000">
                  <c:v>12</c:v>
                </c:pt>
                <c:pt idx="5001">
                  <c:v>12</c:v>
                </c:pt>
                <c:pt idx="5002">
                  <c:v>12</c:v>
                </c:pt>
                <c:pt idx="5003">
                  <c:v>12</c:v>
                </c:pt>
                <c:pt idx="5004">
                  <c:v>12</c:v>
                </c:pt>
                <c:pt idx="5005">
                  <c:v>12</c:v>
                </c:pt>
                <c:pt idx="5006">
                  <c:v>12</c:v>
                </c:pt>
                <c:pt idx="5007">
                  <c:v>12</c:v>
                </c:pt>
                <c:pt idx="5008">
                  <c:v>12</c:v>
                </c:pt>
                <c:pt idx="5009">
                  <c:v>12</c:v>
                </c:pt>
                <c:pt idx="5010">
                  <c:v>12</c:v>
                </c:pt>
                <c:pt idx="5011">
                  <c:v>12</c:v>
                </c:pt>
                <c:pt idx="5012">
                  <c:v>12</c:v>
                </c:pt>
                <c:pt idx="5013">
                  <c:v>12</c:v>
                </c:pt>
                <c:pt idx="5014">
                  <c:v>12</c:v>
                </c:pt>
                <c:pt idx="5015">
                  <c:v>12</c:v>
                </c:pt>
                <c:pt idx="5016">
                  <c:v>12</c:v>
                </c:pt>
                <c:pt idx="5017">
                  <c:v>12</c:v>
                </c:pt>
                <c:pt idx="5018">
                  <c:v>12</c:v>
                </c:pt>
                <c:pt idx="5019">
                  <c:v>12</c:v>
                </c:pt>
                <c:pt idx="5020">
                  <c:v>12</c:v>
                </c:pt>
                <c:pt idx="5021">
                  <c:v>12</c:v>
                </c:pt>
                <c:pt idx="5022">
                  <c:v>12</c:v>
                </c:pt>
                <c:pt idx="5023">
                  <c:v>12</c:v>
                </c:pt>
                <c:pt idx="5024">
                  <c:v>12</c:v>
                </c:pt>
                <c:pt idx="5025">
                  <c:v>12</c:v>
                </c:pt>
                <c:pt idx="5026">
                  <c:v>12</c:v>
                </c:pt>
                <c:pt idx="5027">
                  <c:v>12</c:v>
                </c:pt>
                <c:pt idx="5028">
                  <c:v>12</c:v>
                </c:pt>
                <c:pt idx="5029">
                  <c:v>12</c:v>
                </c:pt>
                <c:pt idx="5030">
                  <c:v>12</c:v>
                </c:pt>
                <c:pt idx="5031">
                  <c:v>12</c:v>
                </c:pt>
                <c:pt idx="5032">
                  <c:v>12</c:v>
                </c:pt>
                <c:pt idx="5033">
                  <c:v>12</c:v>
                </c:pt>
                <c:pt idx="5034">
                  <c:v>12</c:v>
                </c:pt>
                <c:pt idx="5035">
                  <c:v>12</c:v>
                </c:pt>
                <c:pt idx="5036">
                  <c:v>12</c:v>
                </c:pt>
                <c:pt idx="5037">
                  <c:v>12</c:v>
                </c:pt>
                <c:pt idx="5038">
                  <c:v>12</c:v>
                </c:pt>
                <c:pt idx="5039">
                  <c:v>12</c:v>
                </c:pt>
                <c:pt idx="5040">
                  <c:v>12</c:v>
                </c:pt>
                <c:pt idx="5041">
                  <c:v>12</c:v>
                </c:pt>
                <c:pt idx="5042">
                  <c:v>12</c:v>
                </c:pt>
                <c:pt idx="5043">
                  <c:v>12</c:v>
                </c:pt>
                <c:pt idx="5044">
                  <c:v>12</c:v>
                </c:pt>
                <c:pt idx="5045">
                  <c:v>12</c:v>
                </c:pt>
                <c:pt idx="5046">
                  <c:v>12</c:v>
                </c:pt>
                <c:pt idx="5047">
                  <c:v>12</c:v>
                </c:pt>
                <c:pt idx="5048">
                  <c:v>12</c:v>
                </c:pt>
                <c:pt idx="5049">
                  <c:v>12</c:v>
                </c:pt>
                <c:pt idx="5050">
                  <c:v>12</c:v>
                </c:pt>
                <c:pt idx="5051">
                  <c:v>12</c:v>
                </c:pt>
                <c:pt idx="5052">
                  <c:v>12</c:v>
                </c:pt>
                <c:pt idx="5053">
                  <c:v>12</c:v>
                </c:pt>
                <c:pt idx="5054">
                  <c:v>12</c:v>
                </c:pt>
                <c:pt idx="5055">
                  <c:v>12</c:v>
                </c:pt>
                <c:pt idx="5056">
                  <c:v>12</c:v>
                </c:pt>
                <c:pt idx="5057">
                  <c:v>12</c:v>
                </c:pt>
                <c:pt idx="5058">
                  <c:v>12</c:v>
                </c:pt>
                <c:pt idx="5059">
                  <c:v>12</c:v>
                </c:pt>
                <c:pt idx="5060">
                  <c:v>12</c:v>
                </c:pt>
                <c:pt idx="5061">
                  <c:v>12</c:v>
                </c:pt>
                <c:pt idx="5062">
                  <c:v>12</c:v>
                </c:pt>
                <c:pt idx="5063">
                  <c:v>12</c:v>
                </c:pt>
                <c:pt idx="5064">
                  <c:v>12</c:v>
                </c:pt>
                <c:pt idx="5065">
                  <c:v>12</c:v>
                </c:pt>
                <c:pt idx="5066">
                  <c:v>12</c:v>
                </c:pt>
                <c:pt idx="5067">
                  <c:v>12</c:v>
                </c:pt>
                <c:pt idx="5068">
                  <c:v>12</c:v>
                </c:pt>
                <c:pt idx="5069">
                  <c:v>12</c:v>
                </c:pt>
                <c:pt idx="5070">
                  <c:v>12</c:v>
                </c:pt>
                <c:pt idx="5071">
                  <c:v>12</c:v>
                </c:pt>
                <c:pt idx="5072">
                  <c:v>12</c:v>
                </c:pt>
                <c:pt idx="5073">
                  <c:v>12</c:v>
                </c:pt>
                <c:pt idx="5074">
                  <c:v>12</c:v>
                </c:pt>
                <c:pt idx="5075">
                  <c:v>12</c:v>
                </c:pt>
                <c:pt idx="5076">
                  <c:v>12</c:v>
                </c:pt>
                <c:pt idx="5077">
                  <c:v>12</c:v>
                </c:pt>
                <c:pt idx="5078">
                  <c:v>12</c:v>
                </c:pt>
                <c:pt idx="5079">
                  <c:v>12</c:v>
                </c:pt>
                <c:pt idx="5080">
                  <c:v>12</c:v>
                </c:pt>
                <c:pt idx="5081">
                  <c:v>12</c:v>
                </c:pt>
                <c:pt idx="5082">
                  <c:v>12</c:v>
                </c:pt>
                <c:pt idx="5083">
                  <c:v>12</c:v>
                </c:pt>
                <c:pt idx="5084">
                  <c:v>12</c:v>
                </c:pt>
                <c:pt idx="5085">
                  <c:v>12</c:v>
                </c:pt>
                <c:pt idx="5086">
                  <c:v>12</c:v>
                </c:pt>
                <c:pt idx="5087">
                  <c:v>12</c:v>
                </c:pt>
                <c:pt idx="5088">
                  <c:v>12</c:v>
                </c:pt>
                <c:pt idx="5089">
                  <c:v>12</c:v>
                </c:pt>
                <c:pt idx="5090">
                  <c:v>12</c:v>
                </c:pt>
                <c:pt idx="5091">
                  <c:v>12</c:v>
                </c:pt>
                <c:pt idx="5092">
                  <c:v>12</c:v>
                </c:pt>
                <c:pt idx="5093">
                  <c:v>12</c:v>
                </c:pt>
                <c:pt idx="5094">
                  <c:v>12</c:v>
                </c:pt>
                <c:pt idx="5095">
                  <c:v>12</c:v>
                </c:pt>
                <c:pt idx="5096">
                  <c:v>12</c:v>
                </c:pt>
                <c:pt idx="5097">
                  <c:v>12</c:v>
                </c:pt>
                <c:pt idx="5098">
                  <c:v>12</c:v>
                </c:pt>
                <c:pt idx="5099">
                  <c:v>12</c:v>
                </c:pt>
                <c:pt idx="5100">
                  <c:v>12</c:v>
                </c:pt>
                <c:pt idx="5101">
                  <c:v>12</c:v>
                </c:pt>
                <c:pt idx="5102">
                  <c:v>12</c:v>
                </c:pt>
                <c:pt idx="5103">
                  <c:v>12</c:v>
                </c:pt>
                <c:pt idx="5104">
                  <c:v>12</c:v>
                </c:pt>
                <c:pt idx="5105">
                  <c:v>12</c:v>
                </c:pt>
                <c:pt idx="5106">
                  <c:v>12</c:v>
                </c:pt>
                <c:pt idx="5107">
                  <c:v>12</c:v>
                </c:pt>
                <c:pt idx="5108">
                  <c:v>12</c:v>
                </c:pt>
                <c:pt idx="5109">
                  <c:v>12</c:v>
                </c:pt>
                <c:pt idx="5110">
                  <c:v>12</c:v>
                </c:pt>
                <c:pt idx="5111">
                  <c:v>12</c:v>
                </c:pt>
                <c:pt idx="5112">
                  <c:v>12</c:v>
                </c:pt>
                <c:pt idx="5113">
                  <c:v>12</c:v>
                </c:pt>
                <c:pt idx="5114">
                  <c:v>12</c:v>
                </c:pt>
                <c:pt idx="5115">
                  <c:v>12</c:v>
                </c:pt>
                <c:pt idx="5116">
                  <c:v>12</c:v>
                </c:pt>
                <c:pt idx="5117">
                  <c:v>12</c:v>
                </c:pt>
                <c:pt idx="5118">
                  <c:v>12</c:v>
                </c:pt>
                <c:pt idx="5119">
                  <c:v>12</c:v>
                </c:pt>
                <c:pt idx="5120">
                  <c:v>12</c:v>
                </c:pt>
                <c:pt idx="5121">
                  <c:v>12</c:v>
                </c:pt>
                <c:pt idx="5122">
                  <c:v>12</c:v>
                </c:pt>
                <c:pt idx="5123">
                  <c:v>12</c:v>
                </c:pt>
                <c:pt idx="5124">
                  <c:v>12</c:v>
                </c:pt>
                <c:pt idx="5125">
                  <c:v>12</c:v>
                </c:pt>
                <c:pt idx="5126">
                  <c:v>12</c:v>
                </c:pt>
                <c:pt idx="5127">
                  <c:v>12</c:v>
                </c:pt>
                <c:pt idx="5128">
                  <c:v>12</c:v>
                </c:pt>
                <c:pt idx="5129">
                  <c:v>12</c:v>
                </c:pt>
                <c:pt idx="5130">
                  <c:v>12</c:v>
                </c:pt>
                <c:pt idx="5131">
                  <c:v>12</c:v>
                </c:pt>
                <c:pt idx="5132">
                  <c:v>12</c:v>
                </c:pt>
                <c:pt idx="5133">
                  <c:v>12</c:v>
                </c:pt>
                <c:pt idx="5134">
                  <c:v>12</c:v>
                </c:pt>
                <c:pt idx="5135">
                  <c:v>12</c:v>
                </c:pt>
                <c:pt idx="5136">
                  <c:v>12</c:v>
                </c:pt>
                <c:pt idx="5137">
                  <c:v>12</c:v>
                </c:pt>
                <c:pt idx="5138">
                  <c:v>12</c:v>
                </c:pt>
                <c:pt idx="5139">
                  <c:v>12</c:v>
                </c:pt>
                <c:pt idx="5140">
                  <c:v>12</c:v>
                </c:pt>
                <c:pt idx="5141">
                  <c:v>12</c:v>
                </c:pt>
                <c:pt idx="5142">
                  <c:v>12</c:v>
                </c:pt>
                <c:pt idx="5143">
                  <c:v>12</c:v>
                </c:pt>
                <c:pt idx="5144">
                  <c:v>12</c:v>
                </c:pt>
                <c:pt idx="5145">
                  <c:v>12</c:v>
                </c:pt>
                <c:pt idx="5146">
                  <c:v>12</c:v>
                </c:pt>
                <c:pt idx="5147">
                  <c:v>12</c:v>
                </c:pt>
                <c:pt idx="5148">
                  <c:v>12</c:v>
                </c:pt>
                <c:pt idx="5149">
                  <c:v>12</c:v>
                </c:pt>
                <c:pt idx="5150">
                  <c:v>12</c:v>
                </c:pt>
                <c:pt idx="5151">
                  <c:v>12</c:v>
                </c:pt>
                <c:pt idx="5152">
                  <c:v>12</c:v>
                </c:pt>
                <c:pt idx="5153">
                  <c:v>12</c:v>
                </c:pt>
                <c:pt idx="5154">
                  <c:v>12</c:v>
                </c:pt>
                <c:pt idx="5155">
                  <c:v>12</c:v>
                </c:pt>
                <c:pt idx="5156">
                  <c:v>12</c:v>
                </c:pt>
                <c:pt idx="5157">
                  <c:v>12</c:v>
                </c:pt>
                <c:pt idx="5158">
                  <c:v>12</c:v>
                </c:pt>
                <c:pt idx="5159">
                  <c:v>12</c:v>
                </c:pt>
                <c:pt idx="5160">
                  <c:v>12</c:v>
                </c:pt>
                <c:pt idx="5161">
                  <c:v>12</c:v>
                </c:pt>
                <c:pt idx="5162">
                  <c:v>12</c:v>
                </c:pt>
                <c:pt idx="5163">
                  <c:v>12</c:v>
                </c:pt>
                <c:pt idx="5164">
                  <c:v>12</c:v>
                </c:pt>
                <c:pt idx="5165">
                  <c:v>12</c:v>
                </c:pt>
                <c:pt idx="5166">
                  <c:v>12</c:v>
                </c:pt>
                <c:pt idx="5167">
                  <c:v>12</c:v>
                </c:pt>
                <c:pt idx="5168">
                  <c:v>12</c:v>
                </c:pt>
                <c:pt idx="5169">
                  <c:v>12</c:v>
                </c:pt>
                <c:pt idx="5170">
                  <c:v>12</c:v>
                </c:pt>
                <c:pt idx="5171">
                  <c:v>12</c:v>
                </c:pt>
                <c:pt idx="5172">
                  <c:v>12</c:v>
                </c:pt>
                <c:pt idx="5173">
                  <c:v>12</c:v>
                </c:pt>
                <c:pt idx="5174">
                  <c:v>12</c:v>
                </c:pt>
                <c:pt idx="5175">
                  <c:v>12</c:v>
                </c:pt>
                <c:pt idx="5176">
                  <c:v>12</c:v>
                </c:pt>
                <c:pt idx="5177">
                  <c:v>12</c:v>
                </c:pt>
                <c:pt idx="5178">
                  <c:v>12</c:v>
                </c:pt>
                <c:pt idx="5179">
                  <c:v>12</c:v>
                </c:pt>
                <c:pt idx="5180">
                  <c:v>12</c:v>
                </c:pt>
                <c:pt idx="5181">
                  <c:v>12</c:v>
                </c:pt>
                <c:pt idx="5182">
                  <c:v>12</c:v>
                </c:pt>
                <c:pt idx="5183">
                  <c:v>12</c:v>
                </c:pt>
                <c:pt idx="5184">
                  <c:v>12</c:v>
                </c:pt>
                <c:pt idx="5185">
                  <c:v>12</c:v>
                </c:pt>
                <c:pt idx="5186">
                  <c:v>12</c:v>
                </c:pt>
                <c:pt idx="5187">
                  <c:v>12</c:v>
                </c:pt>
                <c:pt idx="5188">
                  <c:v>12</c:v>
                </c:pt>
                <c:pt idx="5189">
                  <c:v>12</c:v>
                </c:pt>
                <c:pt idx="5190">
                  <c:v>12</c:v>
                </c:pt>
                <c:pt idx="5191">
                  <c:v>12</c:v>
                </c:pt>
                <c:pt idx="5192">
                  <c:v>12</c:v>
                </c:pt>
                <c:pt idx="5193">
                  <c:v>12</c:v>
                </c:pt>
                <c:pt idx="5194">
                  <c:v>12</c:v>
                </c:pt>
                <c:pt idx="5195">
                  <c:v>12</c:v>
                </c:pt>
                <c:pt idx="5196">
                  <c:v>12</c:v>
                </c:pt>
                <c:pt idx="5197">
                  <c:v>12</c:v>
                </c:pt>
                <c:pt idx="5198">
                  <c:v>12</c:v>
                </c:pt>
                <c:pt idx="5199">
                  <c:v>12</c:v>
                </c:pt>
                <c:pt idx="5200">
                  <c:v>12</c:v>
                </c:pt>
                <c:pt idx="5201">
                  <c:v>12</c:v>
                </c:pt>
                <c:pt idx="5202">
                  <c:v>12</c:v>
                </c:pt>
                <c:pt idx="5203">
                  <c:v>12</c:v>
                </c:pt>
                <c:pt idx="5204">
                  <c:v>12</c:v>
                </c:pt>
                <c:pt idx="5205">
                  <c:v>12</c:v>
                </c:pt>
                <c:pt idx="5206">
                  <c:v>12</c:v>
                </c:pt>
                <c:pt idx="5207">
                  <c:v>12</c:v>
                </c:pt>
                <c:pt idx="5208">
                  <c:v>12</c:v>
                </c:pt>
                <c:pt idx="5209">
                  <c:v>12</c:v>
                </c:pt>
                <c:pt idx="5210">
                  <c:v>12</c:v>
                </c:pt>
                <c:pt idx="5211">
                  <c:v>12</c:v>
                </c:pt>
                <c:pt idx="5212">
                  <c:v>12</c:v>
                </c:pt>
                <c:pt idx="5213">
                  <c:v>12</c:v>
                </c:pt>
                <c:pt idx="5214">
                  <c:v>12</c:v>
                </c:pt>
                <c:pt idx="5215">
                  <c:v>12</c:v>
                </c:pt>
                <c:pt idx="5216">
                  <c:v>12</c:v>
                </c:pt>
                <c:pt idx="5217">
                  <c:v>12</c:v>
                </c:pt>
                <c:pt idx="5218">
                  <c:v>12</c:v>
                </c:pt>
                <c:pt idx="5219">
                  <c:v>12</c:v>
                </c:pt>
                <c:pt idx="5220">
                  <c:v>12</c:v>
                </c:pt>
                <c:pt idx="5221">
                  <c:v>12</c:v>
                </c:pt>
                <c:pt idx="5222">
                  <c:v>12</c:v>
                </c:pt>
                <c:pt idx="5223">
                  <c:v>12</c:v>
                </c:pt>
                <c:pt idx="5224">
                  <c:v>12</c:v>
                </c:pt>
                <c:pt idx="5225">
                  <c:v>12</c:v>
                </c:pt>
                <c:pt idx="5226">
                  <c:v>12</c:v>
                </c:pt>
                <c:pt idx="5227">
                  <c:v>12</c:v>
                </c:pt>
                <c:pt idx="5228">
                  <c:v>12</c:v>
                </c:pt>
                <c:pt idx="5229">
                  <c:v>12</c:v>
                </c:pt>
                <c:pt idx="5230">
                  <c:v>12</c:v>
                </c:pt>
                <c:pt idx="5231">
                  <c:v>12</c:v>
                </c:pt>
                <c:pt idx="5232">
                  <c:v>12</c:v>
                </c:pt>
                <c:pt idx="5233">
                  <c:v>12</c:v>
                </c:pt>
                <c:pt idx="5234">
                  <c:v>12</c:v>
                </c:pt>
                <c:pt idx="5235">
                  <c:v>12</c:v>
                </c:pt>
                <c:pt idx="5236">
                  <c:v>12</c:v>
                </c:pt>
                <c:pt idx="5237">
                  <c:v>12</c:v>
                </c:pt>
                <c:pt idx="5238">
                  <c:v>12</c:v>
                </c:pt>
                <c:pt idx="5239">
                  <c:v>12</c:v>
                </c:pt>
                <c:pt idx="5240">
                  <c:v>12</c:v>
                </c:pt>
                <c:pt idx="5241">
                  <c:v>12</c:v>
                </c:pt>
                <c:pt idx="5242">
                  <c:v>12</c:v>
                </c:pt>
                <c:pt idx="5243">
                  <c:v>12</c:v>
                </c:pt>
                <c:pt idx="5244">
                  <c:v>12</c:v>
                </c:pt>
                <c:pt idx="5245">
                  <c:v>12</c:v>
                </c:pt>
                <c:pt idx="5246">
                  <c:v>12</c:v>
                </c:pt>
                <c:pt idx="5247">
                  <c:v>12</c:v>
                </c:pt>
                <c:pt idx="5248">
                  <c:v>12</c:v>
                </c:pt>
                <c:pt idx="5249">
                  <c:v>12</c:v>
                </c:pt>
                <c:pt idx="5250">
                  <c:v>12</c:v>
                </c:pt>
                <c:pt idx="5251">
                  <c:v>12</c:v>
                </c:pt>
                <c:pt idx="5252">
                  <c:v>12</c:v>
                </c:pt>
                <c:pt idx="5253">
                  <c:v>12</c:v>
                </c:pt>
                <c:pt idx="5254">
                  <c:v>12</c:v>
                </c:pt>
                <c:pt idx="5255">
                  <c:v>12</c:v>
                </c:pt>
                <c:pt idx="5256">
                  <c:v>12</c:v>
                </c:pt>
                <c:pt idx="5257">
                  <c:v>12</c:v>
                </c:pt>
                <c:pt idx="5258">
                  <c:v>12</c:v>
                </c:pt>
                <c:pt idx="5259">
                  <c:v>12</c:v>
                </c:pt>
                <c:pt idx="5260">
                  <c:v>12</c:v>
                </c:pt>
                <c:pt idx="5261">
                  <c:v>12</c:v>
                </c:pt>
                <c:pt idx="5262">
                  <c:v>12</c:v>
                </c:pt>
                <c:pt idx="5263">
                  <c:v>12</c:v>
                </c:pt>
                <c:pt idx="5264">
                  <c:v>12</c:v>
                </c:pt>
                <c:pt idx="5265">
                  <c:v>12</c:v>
                </c:pt>
                <c:pt idx="5266">
                  <c:v>12</c:v>
                </c:pt>
                <c:pt idx="5267">
                  <c:v>12</c:v>
                </c:pt>
                <c:pt idx="5268">
                  <c:v>12</c:v>
                </c:pt>
                <c:pt idx="5269">
                  <c:v>12</c:v>
                </c:pt>
                <c:pt idx="5270">
                  <c:v>12</c:v>
                </c:pt>
                <c:pt idx="5271">
                  <c:v>12</c:v>
                </c:pt>
                <c:pt idx="5272">
                  <c:v>12</c:v>
                </c:pt>
                <c:pt idx="5273">
                  <c:v>12</c:v>
                </c:pt>
                <c:pt idx="5274">
                  <c:v>12</c:v>
                </c:pt>
                <c:pt idx="5275">
                  <c:v>12</c:v>
                </c:pt>
                <c:pt idx="5276">
                  <c:v>12</c:v>
                </c:pt>
                <c:pt idx="5277">
                  <c:v>12</c:v>
                </c:pt>
                <c:pt idx="5278">
                  <c:v>12</c:v>
                </c:pt>
                <c:pt idx="5279">
                  <c:v>12</c:v>
                </c:pt>
                <c:pt idx="5280">
                  <c:v>12</c:v>
                </c:pt>
                <c:pt idx="5281">
                  <c:v>12</c:v>
                </c:pt>
                <c:pt idx="5282">
                  <c:v>12</c:v>
                </c:pt>
                <c:pt idx="5283">
                  <c:v>12</c:v>
                </c:pt>
                <c:pt idx="5284">
                  <c:v>12</c:v>
                </c:pt>
                <c:pt idx="5285">
                  <c:v>12</c:v>
                </c:pt>
                <c:pt idx="5286">
                  <c:v>12</c:v>
                </c:pt>
                <c:pt idx="5287">
                  <c:v>12</c:v>
                </c:pt>
                <c:pt idx="5288">
                  <c:v>12</c:v>
                </c:pt>
                <c:pt idx="5289">
                  <c:v>12</c:v>
                </c:pt>
                <c:pt idx="5290">
                  <c:v>12</c:v>
                </c:pt>
                <c:pt idx="5291">
                  <c:v>12</c:v>
                </c:pt>
                <c:pt idx="5292">
                  <c:v>12</c:v>
                </c:pt>
                <c:pt idx="5293">
                  <c:v>12</c:v>
                </c:pt>
                <c:pt idx="5294">
                  <c:v>12</c:v>
                </c:pt>
                <c:pt idx="5295">
                  <c:v>12</c:v>
                </c:pt>
                <c:pt idx="5296">
                  <c:v>12</c:v>
                </c:pt>
                <c:pt idx="5297">
                  <c:v>12</c:v>
                </c:pt>
                <c:pt idx="5298">
                  <c:v>12</c:v>
                </c:pt>
                <c:pt idx="5299">
                  <c:v>12</c:v>
                </c:pt>
                <c:pt idx="5300">
                  <c:v>12</c:v>
                </c:pt>
                <c:pt idx="5301">
                  <c:v>12</c:v>
                </c:pt>
                <c:pt idx="5302">
                  <c:v>12</c:v>
                </c:pt>
                <c:pt idx="5303">
                  <c:v>12</c:v>
                </c:pt>
                <c:pt idx="5304">
                  <c:v>12</c:v>
                </c:pt>
                <c:pt idx="5305">
                  <c:v>12</c:v>
                </c:pt>
                <c:pt idx="5306">
                  <c:v>12</c:v>
                </c:pt>
                <c:pt idx="5307">
                  <c:v>12</c:v>
                </c:pt>
                <c:pt idx="5308">
                  <c:v>12</c:v>
                </c:pt>
                <c:pt idx="5309">
                  <c:v>12</c:v>
                </c:pt>
                <c:pt idx="5310">
                  <c:v>12</c:v>
                </c:pt>
                <c:pt idx="5311">
                  <c:v>12</c:v>
                </c:pt>
                <c:pt idx="5312">
                  <c:v>12</c:v>
                </c:pt>
                <c:pt idx="5313">
                  <c:v>12</c:v>
                </c:pt>
                <c:pt idx="5314">
                  <c:v>12</c:v>
                </c:pt>
                <c:pt idx="5315">
                  <c:v>12</c:v>
                </c:pt>
                <c:pt idx="5316">
                  <c:v>12</c:v>
                </c:pt>
                <c:pt idx="5317">
                  <c:v>12</c:v>
                </c:pt>
                <c:pt idx="5318">
                  <c:v>12</c:v>
                </c:pt>
                <c:pt idx="5319">
                  <c:v>12</c:v>
                </c:pt>
                <c:pt idx="5320">
                  <c:v>12</c:v>
                </c:pt>
                <c:pt idx="5321">
                  <c:v>12</c:v>
                </c:pt>
                <c:pt idx="5322">
                  <c:v>12</c:v>
                </c:pt>
                <c:pt idx="5323">
                  <c:v>12</c:v>
                </c:pt>
                <c:pt idx="5324">
                  <c:v>12</c:v>
                </c:pt>
                <c:pt idx="5325">
                  <c:v>12</c:v>
                </c:pt>
                <c:pt idx="5326">
                  <c:v>12</c:v>
                </c:pt>
                <c:pt idx="5327">
                  <c:v>12</c:v>
                </c:pt>
                <c:pt idx="5328">
                  <c:v>12</c:v>
                </c:pt>
                <c:pt idx="5329">
                  <c:v>12</c:v>
                </c:pt>
                <c:pt idx="5330">
                  <c:v>12</c:v>
                </c:pt>
                <c:pt idx="5331">
                  <c:v>12</c:v>
                </c:pt>
                <c:pt idx="5332">
                  <c:v>12</c:v>
                </c:pt>
                <c:pt idx="5333">
                  <c:v>12</c:v>
                </c:pt>
                <c:pt idx="5334">
                  <c:v>12</c:v>
                </c:pt>
                <c:pt idx="5335">
                  <c:v>12</c:v>
                </c:pt>
                <c:pt idx="5336">
                  <c:v>12</c:v>
                </c:pt>
                <c:pt idx="5337">
                  <c:v>12</c:v>
                </c:pt>
                <c:pt idx="5338">
                  <c:v>12</c:v>
                </c:pt>
                <c:pt idx="5339">
                  <c:v>12</c:v>
                </c:pt>
                <c:pt idx="5340">
                  <c:v>12</c:v>
                </c:pt>
                <c:pt idx="5341">
                  <c:v>12</c:v>
                </c:pt>
                <c:pt idx="5342">
                  <c:v>12</c:v>
                </c:pt>
                <c:pt idx="5343">
                  <c:v>12</c:v>
                </c:pt>
                <c:pt idx="5344">
                  <c:v>12</c:v>
                </c:pt>
                <c:pt idx="5345">
                  <c:v>12</c:v>
                </c:pt>
                <c:pt idx="5346">
                  <c:v>12</c:v>
                </c:pt>
                <c:pt idx="5347">
                  <c:v>12</c:v>
                </c:pt>
                <c:pt idx="5348">
                  <c:v>12</c:v>
                </c:pt>
                <c:pt idx="5349">
                  <c:v>12</c:v>
                </c:pt>
                <c:pt idx="5350">
                  <c:v>12</c:v>
                </c:pt>
                <c:pt idx="5351">
                  <c:v>12</c:v>
                </c:pt>
                <c:pt idx="5352">
                  <c:v>12</c:v>
                </c:pt>
                <c:pt idx="5353">
                  <c:v>12</c:v>
                </c:pt>
                <c:pt idx="5354">
                  <c:v>12</c:v>
                </c:pt>
                <c:pt idx="5355">
                  <c:v>12</c:v>
                </c:pt>
                <c:pt idx="5356">
                  <c:v>12</c:v>
                </c:pt>
                <c:pt idx="5357">
                  <c:v>12</c:v>
                </c:pt>
                <c:pt idx="5358">
                  <c:v>12</c:v>
                </c:pt>
                <c:pt idx="5359">
                  <c:v>12</c:v>
                </c:pt>
                <c:pt idx="5360">
                  <c:v>12</c:v>
                </c:pt>
                <c:pt idx="5361">
                  <c:v>12</c:v>
                </c:pt>
                <c:pt idx="5362">
                  <c:v>12</c:v>
                </c:pt>
                <c:pt idx="5363">
                  <c:v>12</c:v>
                </c:pt>
                <c:pt idx="5364">
                  <c:v>12</c:v>
                </c:pt>
                <c:pt idx="5365">
                  <c:v>12</c:v>
                </c:pt>
                <c:pt idx="5366">
                  <c:v>12</c:v>
                </c:pt>
                <c:pt idx="5367">
                  <c:v>12</c:v>
                </c:pt>
                <c:pt idx="5368">
                  <c:v>12</c:v>
                </c:pt>
                <c:pt idx="5369">
                  <c:v>12</c:v>
                </c:pt>
                <c:pt idx="5370">
                  <c:v>12</c:v>
                </c:pt>
                <c:pt idx="5371">
                  <c:v>12</c:v>
                </c:pt>
                <c:pt idx="5372">
                  <c:v>12</c:v>
                </c:pt>
                <c:pt idx="5373">
                  <c:v>12</c:v>
                </c:pt>
                <c:pt idx="5374">
                  <c:v>12</c:v>
                </c:pt>
                <c:pt idx="5375">
                  <c:v>12</c:v>
                </c:pt>
                <c:pt idx="5376">
                  <c:v>12</c:v>
                </c:pt>
                <c:pt idx="5377">
                  <c:v>12</c:v>
                </c:pt>
                <c:pt idx="5378">
                  <c:v>12</c:v>
                </c:pt>
                <c:pt idx="5379">
                  <c:v>12</c:v>
                </c:pt>
                <c:pt idx="5380">
                  <c:v>12</c:v>
                </c:pt>
                <c:pt idx="5381">
                  <c:v>12</c:v>
                </c:pt>
                <c:pt idx="5382">
                  <c:v>12</c:v>
                </c:pt>
                <c:pt idx="5383">
                  <c:v>12</c:v>
                </c:pt>
                <c:pt idx="5384">
                  <c:v>12</c:v>
                </c:pt>
                <c:pt idx="5385">
                  <c:v>12</c:v>
                </c:pt>
                <c:pt idx="5386">
                  <c:v>12</c:v>
                </c:pt>
                <c:pt idx="5387">
                  <c:v>12</c:v>
                </c:pt>
                <c:pt idx="5388">
                  <c:v>12</c:v>
                </c:pt>
                <c:pt idx="5389">
                  <c:v>12</c:v>
                </c:pt>
                <c:pt idx="5390">
                  <c:v>12</c:v>
                </c:pt>
                <c:pt idx="5391">
                  <c:v>12</c:v>
                </c:pt>
                <c:pt idx="5392">
                  <c:v>12</c:v>
                </c:pt>
                <c:pt idx="5393">
                  <c:v>12</c:v>
                </c:pt>
                <c:pt idx="5394">
                  <c:v>12</c:v>
                </c:pt>
                <c:pt idx="5395">
                  <c:v>12</c:v>
                </c:pt>
                <c:pt idx="5396">
                  <c:v>12</c:v>
                </c:pt>
                <c:pt idx="5397">
                  <c:v>12</c:v>
                </c:pt>
                <c:pt idx="5398">
                  <c:v>12</c:v>
                </c:pt>
                <c:pt idx="5399">
                  <c:v>12</c:v>
                </c:pt>
                <c:pt idx="5400">
                  <c:v>12</c:v>
                </c:pt>
                <c:pt idx="5401">
                  <c:v>12</c:v>
                </c:pt>
                <c:pt idx="5402">
                  <c:v>12</c:v>
                </c:pt>
                <c:pt idx="5403">
                  <c:v>12</c:v>
                </c:pt>
                <c:pt idx="5404">
                  <c:v>12</c:v>
                </c:pt>
                <c:pt idx="5405">
                  <c:v>12</c:v>
                </c:pt>
                <c:pt idx="5406">
                  <c:v>12</c:v>
                </c:pt>
                <c:pt idx="5407">
                  <c:v>12</c:v>
                </c:pt>
                <c:pt idx="5408">
                  <c:v>12</c:v>
                </c:pt>
                <c:pt idx="5409">
                  <c:v>12</c:v>
                </c:pt>
                <c:pt idx="5410">
                  <c:v>12</c:v>
                </c:pt>
                <c:pt idx="5411">
                  <c:v>12</c:v>
                </c:pt>
                <c:pt idx="5412">
                  <c:v>12</c:v>
                </c:pt>
                <c:pt idx="5413">
                  <c:v>12</c:v>
                </c:pt>
                <c:pt idx="5414">
                  <c:v>12</c:v>
                </c:pt>
                <c:pt idx="5415">
                  <c:v>12</c:v>
                </c:pt>
                <c:pt idx="5416">
                  <c:v>12</c:v>
                </c:pt>
                <c:pt idx="5417">
                  <c:v>12</c:v>
                </c:pt>
                <c:pt idx="5418">
                  <c:v>12</c:v>
                </c:pt>
                <c:pt idx="5419">
                  <c:v>12</c:v>
                </c:pt>
                <c:pt idx="5420">
                  <c:v>12</c:v>
                </c:pt>
                <c:pt idx="5421">
                  <c:v>12</c:v>
                </c:pt>
                <c:pt idx="5422">
                  <c:v>12</c:v>
                </c:pt>
                <c:pt idx="5423">
                  <c:v>12</c:v>
                </c:pt>
                <c:pt idx="5424">
                  <c:v>12</c:v>
                </c:pt>
                <c:pt idx="5425">
                  <c:v>12</c:v>
                </c:pt>
                <c:pt idx="5426">
                  <c:v>12</c:v>
                </c:pt>
                <c:pt idx="5427">
                  <c:v>12</c:v>
                </c:pt>
                <c:pt idx="5428">
                  <c:v>12</c:v>
                </c:pt>
                <c:pt idx="5429">
                  <c:v>12</c:v>
                </c:pt>
                <c:pt idx="5430">
                  <c:v>12</c:v>
                </c:pt>
                <c:pt idx="5431">
                  <c:v>12</c:v>
                </c:pt>
                <c:pt idx="5432">
                  <c:v>12</c:v>
                </c:pt>
                <c:pt idx="5433">
                  <c:v>12</c:v>
                </c:pt>
                <c:pt idx="5434">
                  <c:v>12</c:v>
                </c:pt>
                <c:pt idx="5435">
                  <c:v>12</c:v>
                </c:pt>
                <c:pt idx="5436">
                  <c:v>12</c:v>
                </c:pt>
                <c:pt idx="5437">
                  <c:v>12</c:v>
                </c:pt>
                <c:pt idx="5438">
                  <c:v>12</c:v>
                </c:pt>
                <c:pt idx="5439">
                  <c:v>12</c:v>
                </c:pt>
                <c:pt idx="5440">
                  <c:v>12</c:v>
                </c:pt>
                <c:pt idx="5441">
                  <c:v>12</c:v>
                </c:pt>
                <c:pt idx="5442">
                  <c:v>12</c:v>
                </c:pt>
                <c:pt idx="5443">
                  <c:v>12</c:v>
                </c:pt>
                <c:pt idx="5444">
                  <c:v>12</c:v>
                </c:pt>
                <c:pt idx="5445">
                  <c:v>12</c:v>
                </c:pt>
                <c:pt idx="5446">
                  <c:v>12</c:v>
                </c:pt>
                <c:pt idx="5447">
                  <c:v>12</c:v>
                </c:pt>
                <c:pt idx="5448">
                  <c:v>12</c:v>
                </c:pt>
                <c:pt idx="5449">
                  <c:v>12</c:v>
                </c:pt>
                <c:pt idx="5450">
                  <c:v>12</c:v>
                </c:pt>
                <c:pt idx="5451">
                  <c:v>12</c:v>
                </c:pt>
                <c:pt idx="5452">
                  <c:v>12</c:v>
                </c:pt>
                <c:pt idx="5453">
                  <c:v>12</c:v>
                </c:pt>
                <c:pt idx="5454">
                  <c:v>12</c:v>
                </c:pt>
                <c:pt idx="5455">
                  <c:v>12</c:v>
                </c:pt>
                <c:pt idx="5456">
                  <c:v>12</c:v>
                </c:pt>
                <c:pt idx="5457">
                  <c:v>12</c:v>
                </c:pt>
                <c:pt idx="5458">
                  <c:v>12</c:v>
                </c:pt>
                <c:pt idx="5459">
                  <c:v>12</c:v>
                </c:pt>
                <c:pt idx="5460">
                  <c:v>12</c:v>
                </c:pt>
                <c:pt idx="5461">
                  <c:v>12</c:v>
                </c:pt>
                <c:pt idx="5462">
                  <c:v>12</c:v>
                </c:pt>
                <c:pt idx="5463">
                  <c:v>12</c:v>
                </c:pt>
                <c:pt idx="5464">
                  <c:v>12</c:v>
                </c:pt>
                <c:pt idx="5465">
                  <c:v>12</c:v>
                </c:pt>
                <c:pt idx="5466">
                  <c:v>12</c:v>
                </c:pt>
                <c:pt idx="5467">
                  <c:v>12</c:v>
                </c:pt>
                <c:pt idx="5468">
                  <c:v>12</c:v>
                </c:pt>
                <c:pt idx="5469">
                  <c:v>12</c:v>
                </c:pt>
                <c:pt idx="5470">
                  <c:v>12</c:v>
                </c:pt>
                <c:pt idx="5471">
                  <c:v>12</c:v>
                </c:pt>
                <c:pt idx="5472">
                  <c:v>12</c:v>
                </c:pt>
                <c:pt idx="5473">
                  <c:v>12</c:v>
                </c:pt>
                <c:pt idx="5474">
                  <c:v>12</c:v>
                </c:pt>
                <c:pt idx="5475">
                  <c:v>12</c:v>
                </c:pt>
                <c:pt idx="5476">
                  <c:v>12</c:v>
                </c:pt>
                <c:pt idx="5477">
                  <c:v>12</c:v>
                </c:pt>
                <c:pt idx="5478">
                  <c:v>12</c:v>
                </c:pt>
                <c:pt idx="5479">
                  <c:v>12</c:v>
                </c:pt>
                <c:pt idx="5480">
                  <c:v>12</c:v>
                </c:pt>
                <c:pt idx="5481">
                  <c:v>12</c:v>
                </c:pt>
                <c:pt idx="5482">
                  <c:v>12</c:v>
                </c:pt>
                <c:pt idx="5483">
                  <c:v>12</c:v>
                </c:pt>
                <c:pt idx="5484">
                  <c:v>12</c:v>
                </c:pt>
                <c:pt idx="5485">
                  <c:v>12</c:v>
                </c:pt>
                <c:pt idx="5486">
                  <c:v>12</c:v>
                </c:pt>
                <c:pt idx="5487">
                  <c:v>12</c:v>
                </c:pt>
                <c:pt idx="5488">
                  <c:v>12</c:v>
                </c:pt>
                <c:pt idx="5489">
                  <c:v>12</c:v>
                </c:pt>
                <c:pt idx="5490">
                  <c:v>12</c:v>
                </c:pt>
                <c:pt idx="5491">
                  <c:v>12</c:v>
                </c:pt>
                <c:pt idx="5492">
                  <c:v>12</c:v>
                </c:pt>
                <c:pt idx="5493">
                  <c:v>12</c:v>
                </c:pt>
                <c:pt idx="5494">
                  <c:v>12</c:v>
                </c:pt>
                <c:pt idx="5495">
                  <c:v>12</c:v>
                </c:pt>
                <c:pt idx="5496">
                  <c:v>12</c:v>
                </c:pt>
                <c:pt idx="5497">
                  <c:v>12</c:v>
                </c:pt>
                <c:pt idx="5498">
                  <c:v>12</c:v>
                </c:pt>
                <c:pt idx="5499">
                  <c:v>12</c:v>
                </c:pt>
                <c:pt idx="5500">
                  <c:v>12</c:v>
                </c:pt>
                <c:pt idx="5501">
                  <c:v>12</c:v>
                </c:pt>
                <c:pt idx="5502">
                  <c:v>12</c:v>
                </c:pt>
                <c:pt idx="5503">
                  <c:v>12</c:v>
                </c:pt>
                <c:pt idx="5504">
                  <c:v>12</c:v>
                </c:pt>
                <c:pt idx="5505">
                  <c:v>12</c:v>
                </c:pt>
                <c:pt idx="5506">
                  <c:v>12</c:v>
                </c:pt>
                <c:pt idx="5507">
                  <c:v>12</c:v>
                </c:pt>
                <c:pt idx="5508">
                  <c:v>12</c:v>
                </c:pt>
                <c:pt idx="5509">
                  <c:v>12</c:v>
                </c:pt>
                <c:pt idx="5510">
                  <c:v>12</c:v>
                </c:pt>
                <c:pt idx="5511">
                  <c:v>12</c:v>
                </c:pt>
                <c:pt idx="5512">
                  <c:v>12</c:v>
                </c:pt>
                <c:pt idx="5513">
                  <c:v>12</c:v>
                </c:pt>
                <c:pt idx="5514">
                  <c:v>12</c:v>
                </c:pt>
                <c:pt idx="5515">
                  <c:v>12</c:v>
                </c:pt>
                <c:pt idx="5516">
                  <c:v>12</c:v>
                </c:pt>
                <c:pt idx="5517">
                  <c:v>12</c:v>
                </c:pt>
                <c:pt idx="5518">
                  <c:v>12</c:v>
                </c:pt>
                <c:pt idx="5519">
                  <c:v>12</c:v>
                </c:pt>
                <c:pt idx="5520">
                  <c:v>12</c:v>
                </c:pt>
                <c:pt idx="5521">
                  <c:v>12</c:v>
                </c:pt>
                <c:pt idx="5522">
                  <c:v>12</c:v>
                </c:pt>
                <c:pt idx="5523">
                  <c:v>12</c:v>
                </c:pt>
                <c:pt idx="5524">
                  <c:v>12</c:v>
                </c:pt>
                <c:pt idx="5525">
                  <c:v>12</c:v>
                </c:pt>
                <c:pt idx="5526">
                  <c:v>12</c:v>
                </c:pt>
                <c:pt idx="5527">
                  <c:v>12</c:v>
                </c:pt>
                <c:pt idx="5528">
                  <c:v>12</c:v>
                </c:pt>
                <c:pt idx="5529">
                  <c:v>12</c:v>
                </c:pt>
                <c:pt idx="5530">
                  <c:v>12</c:v>
                </c:pt>
                <c:pt idx="5531">
                  <c:v>12</c:v>
                </c:pt>
                <c:pt idx="5532">
                  <c:v>12</c:v>
                </c:pt>
                <c:pt idx="5533">
                  <c:v>12</c:v>
                </c:pt>
                <c:pt idx="5534">
                  <c:v>12</c:v>
                </c:pt>
                <c:pt idx="5535">
                  <c:v>12</c:v>
                </c:pt>
                <c:pt idx="5536">
                  <c:v>12</c:v>
                </c:pt>
                <c:pt idx="5537">
                  <c:v>12</c:v>
                </c:pt>
                <c:pt idx="5538">
                  <c:v>12</c:v>
                </c:pt>
                <c:pt idx="5539">
                  <c:v>12</c:v>
                </c:pt>
                <c:pt idx="5540">
                  <c:v>12</c:v>
                </c:pt>
                <c:pt idx="5541">
                  <c:v>12</c:v>
                </c:pt>
                <c:pt idx="5542">
                  <c:v>12</c:v>
                </c:pt>
                <c:pt idx="5543">
                  <c:v>12</c:v>
                </c:pt>
                <c:pt idx="5544">
                  <c:v>12</c:v>
                </c:pt>
                <c:pt idx="5545">
                  <c:v>12</c:v>
                </c:pt>
                <c:pt idx="5546">
                  <c:v>12</c:v>
                </c:pt>
                <c:pt idx="5547">
                  <c:v>12</c:v>
                </c:pt>
                <c:pt idx="5548">
                  <c:v>12</c:v>
                </c:pt>
                <c:pt idx="5549">
                  <c:v>12</c:v>
                </c:pt>
                <c:pt idx="5550">
                  <c:v>12</c:v>
                </c:pt>
                <c:pt idx="5551">
                  <c:v>12</c:v>
                </c:pt>
                <c:pt idx="5552">
                  <c:v>12</c:v>
                </c:pt>
                <c:pt idx="5553">
                  <c:v>12</c:v>
                </c:pt>
                <c:pt idx="5554">
                  <c:v>12</c:v>
                </c:pt>
                <c:pt idx="5555">
                  <c:v>12</c:v>
                </c:pt>
                <c:pt idx="5556">
                  <c:v>12</c:v>
                </c:pt>
                <c:pt idx="5557">
                  <c:v>12</c:v>
                </c:pt>
                <c:pt idx="5558">
                  <c:v>12</c:v>
                </c:pt>
                <c:pt idx="5559">
                  <c:v>12</c:v>
                </c:pt>
                <c:pt idx="5560">
                  <c:v>12</c:v>
                </c:pt>
                <c:pt idx="5561">
                  <c:v>12</c:v>
                </c:pt>
                <c:pt idx="5562">
                  <c:v>12</c:v>
                </c:pt>
                <c:pt idx="5563">
                  <c:v>12</c:v>
                </c:pt>
                <c:pt idx="5564">
                  <c:v>12</c:v>
                </c:pt>
                <c:pt idx="5565">
                  <c:v>12</c:v>
                </c:pt>
                <c:pt idx="5566">
                  <c:v>12</c:v>
                </c:pt>
                <c:pt idx="5567">
                  <c:v>12</c:v>
                </c:pt>
                <c:pt idx="5568">
                  <c:v>12</c:v>
                </c:pt>
                <c:pt idx="5569">
                  <c:v>12</c:v>
                </c:pt>
                <c:pt idx="5570">
                  <c:v>12</c:v>
                </c:pt>
                <c:pt idx="5571">
                  <c:v>12</c:v>
                </c:pt>
                <c:pt idx="5572">
                  <c:v>12</c:v>
                </c:pt>
                <c:pt idx="5573">
                  <c:v>12</c:v>
                </c:pt>
                <c:pt idx="5574">
                  <c:v>12</c:v>
                </c:pt>
                <c:pt idx="5575">
                  <c:v>12</c:v>
                </c:pt>
                <c:pt idx="5576">
                  <c:v>12</c:v>
                </c:pt>
                <c:pt idx="5577">
                  <c:v>12</c:v>
                </c:pt>
                <c:pt idx="5578">
                  <c:v>12</c:v>
                </c:pt>
                <c:pt idx="5579">
                  <c:v>12</c:v>
                </c:pt>
                <c:pt idx="5580">
                  <c:v>12</c:v>
                </c:pt>
                <c:pt idx="5581">
                  <c:v>12</c:v>
                </c:pt>
                <c:pt idx="5582">
                  <c:v>12</c:v>
                </c:pt>
                <c:pt idx="5583">
                  <c:v>12</c:v>
                </c:pt>
                <c:pt idx="5584">
                  <c:v>12</c:v>
                </c:pt>
                <c:pt idx="5585">
                  <c:v>12</c:v>
                </c:pt>
                <c:pt idx="5586">
                  <c:v>12</c:v>
                </c:pt>
                <c:pt idx="5587">
                  <c:v>12</c:v>
                </c:pt>
                <c:pt idx="5588">
                  <c:v>12</c:v>
                </c:pt>
                <c:pt idx="5589">
                  <c:v>12</c:v>
                </c:pt>
                <c:pt idx="5590">
                  <c:v>12</c:v>
                </c:pt>
                <c:pt idx="5591">
                  <c:v>12</c:v>
                </c:pt>
                <c:pt idx="5592">
                  <c:v>12</c:v>
                </c:pt>
                <c:pt idx="5593">
                  <c:v>12</c:v>
                </c:pt>
                <c:pt idx="5594">
                  <c:v>12</c:v>
                </c:pt>
                <c:pt idx="5595">
                  <c:v>12</c:v>
                </c:pt>
                <c:pt idx="5596">
                  <c:v>12</c:v>
                </c:pt>
                <c:pt idx="5597">
                  <c:v>12</c:v>
                </c:pt>
                <c:pt idx="5598">
                  <c:v>12</c:v>
                </c:pt>
                <c:pt idx="5599">
                  <c:v>12</c:v>
                </c:pt>
                <c:pt idx="5600">
                  <c:v>12</c:v>
                </c:pt>
                <c:pt idx="5601">
                  <c:v>12</c:v>
                </c:pt>
                <c:pt idx="5602">
                  <c:v>12</c:v>
                </c:pt>
                <c:pt idx="5603">
                  <c:v>12</c:v>
                </c:pt>
                <c:pt idx="5604">
                  <c:v>12</c:v>
                </c:pt>
                <c:pt idx="5605">
                  <c:v>12</c:v>
                </c:pt>
                <c:pt idx="5606">
                  <c:v>12</c:v>
                </c:pt>
                <c:pt idx="5607">
                  <c:v>12</c:v>
                </c:pt>
                <c:pt idx="5608">
                  <c:v>12</c:v>
                </c:pt>
                <c:pt idx="5609">
                  <c:v>12</c:v>
                </c:pt>
                <c:pt idx="5610">
                  <c:v>12</c:v>
                </c:pt>
                <c:pt idx="5611">
                  <c:v>12</c:v>
                </c:pt>
                <c:pt idx="5612">
                  <c:v>12</c:v>
                </c:pt>
                <c:pt idx="5613">
                  <c:v>12</c:v>
                </c:pt>
                <c:pt idx="5614">
                  <c:v>12</c:v>
                </c:pt>
                <c:pt idx="5615">
                  <c:v>12</c:v>
                </c:pt>
                <c:pt idx="5616">
                  <c:v>12</c:v>
                </c:pt>
                <c:pt idx="5617">
                  <c:v>12</c:v>
                </c:pt>
                <c:pt idx="5618">
                  <c:v>12</c:v>
                </c:pt>
                <c:pt idx="5619">
                  <c:v>12</c:v>
                </c:pt>
                <c:pt idx="5620">
                  <c:v>12</c:v>
                </c:pt>
                <c:pt idx="5621">
                  <c:v>12</c:v>
                </c:pt>
                <c:pt idx="5622">
                  <c:v>12</c:v>
                </c:pt>
                <c:pt idx="5623">
                  <c:v>12</c:v>
                </c:pt>
                <c:pt idx="5624">
                  <c:v>12</c:v>
                </c:pt>
                <c:pt idx="5625">
                  <c:v>12</c:v>
                </c:pt>
                <c:pt idx="5626">
                  <c:v>12</c:v>
                </c:pt>
                <c:pt idx="5627">
                  <c:v>12</c:v>
                </c:pt>
                <c:pt idx="5628">
                  <c:v>12</c:v>
                </c:pt>
                <c:pt idx="5629">
                  <c:v>12</c:v>
                </c:pt>
                <c:pt idx="5630">
                  <c:v>12</c:v>
                </c:pt>
                <c:pt idx="5631">
                  <c:v>12</c:v>
                </c:pt>
                <c:pt idx="5632">
                  <c:v>12</c:v>
                </c:pt>
                <c:pt idx="5633">
                  <c:v>12</c:v>
                </c:pt>
                <c:pt idx="5634">
                  <c:v>12</c:v>
                </c:pt>
                <c:pt idx="5635">
                  <c:v>12</c:v>
                </c:pt>
                <c:pt idx="5636">
                  <c:v>12</c:v>
                </c:pt>
                <c:pt idx="5637">
                  <c:v>12</c:v>
                </c:pt>
                <c:pt idx="5638">
                  <c:v>12</c:v>
                </c:pt>
                <c:pt idx="5639">
                  <c:v>12</c:v>
                </c:pt>
                <c:pt idx="5640">
                  <c:v>12</c:v>
                </c:pt>
                <c:pt idx="5641">
                  <c:v>12</c:v>
                </c:pt>
                <c:pt idx="5642">
                  <c:v>12</c:v>
                </c:pt>
                <c:pt idx="5643">
                  <c:v>12</c:v>
                </c:pt>
                <c:pt idx="5644">
                  <c:v>12</c:v>
                </c:pt>
                <c:pt idx="5645">
                  <c:v>12</c:v>
                </c:pt>
                <c:pt idx="5646">
                  <c:v>12</c:v>
                </c:pt>
                <c:pt idx="5647">
                  <c:v>12</c:v>
                </c:pt>
                <c:pt idx="5648">
                  <c:v>12</c:v>
                </c:pt>
                <c:pt idx="5649">
                  <c:v>12</c:v>
                </c:pt>
                <c:pt idx="5650">
                  <c:v>12</c:v>
                </c:pt>
                <c:pt idx="5651">
                  <c:v>12</c:v>
                </c:pt>
                <c:pt idx="5652">
                  <c:v>12</c:v>
                </c:pt>
                <c:pt idx="5653">
                  <c:v>12</c:v>
                </c:pt>
                <c:pt idx="5654">
                  <c:v>12</c:v>
                </c:pt>
                <c:pt idx="5655">
                  <c:v>12</c:v>
                </c:pt>
                <c:pt idx="5656">
                  <c:v>12</c:v>
                </c:pt>
                <c:pt idx="5657">
                  <c:v>12</c:v>
                </c:pt>
                <c:pt idx="5658">
                  <c:v>12</c:v>
                </c:pt>
                <c:pt idx="5659">
                  <c:v>12</c:v>
                </c:pt>
                <c:pt idx="5660">
                  <c:v>12</c:v>
                </c:pt>
                <c:pt idx="5661">
                  <c:v>12</c:v>
                </c:pt>
                <c:pt idx="5662">
                  <c:v>12</c:v>
                </c:pt>
                <c:pt idx="5663">
                  <c:v>12</c:v>
                </c:pt>
                <c:pt idx="5664">
                  <c:v>12</c:v>
                </c:pt>
                <c:pt idx="5665">
                  <c:v>12</c:v>
                </c:pt>
                <c:pt idx="5666">
                  <c:v>12</c:v>
                </c:pt>
                <c:pt idx="5667">
                  <c:v>12</c:v>
                </c:pt>
                <c:pt idx="5668">
                  <c:v>12</c:v>
                </c:pt>
                <c:pt idx="5669">
                  <c:v>12</c:v>
                </c:pt>
                <c:pt idx="5670">
                  <c:v>12</c:v>
                </c:pt>
                <c:pt idx="5671">
                  <c:v>12</c:v>
                </c:pt>
                <c:pt idx="5672">
                  <c:v>12</c:v>
                </c:pt>
                <c:pt idx="5673">
                  <c:v>12</c:v>
                </c:pt>
                <c:pt idx="5674">
                  <c:v>12</c:v>
                </c:pt>
                <c:pt idx="5675">
                  <c:v>12</c:v>
                </c:pt>
                <c:pt idx="5676">
                  <c:v>12</c:v>
                </c:pt>
                <c:pt idx="5677">
                  <c:v>12</c:v>
                </c:pt>
                <c:pt idx="5678">
                  <c:v>12</c:v>
                </c:pt>
                <c:pt idx="5679">
                  <c:v>12</c:v>
                </c:pt>
                <c:pt idx="5680">
                  <c:v>12</c:v>
                </c:pt>
                <c:pt idx="5681">
                  <c:v>12</c:v>
                </c:pt>
                <c:pt idx="5682">
                  <c:v>12</c:v>
                </c:pt>
                <c:pt idx="5683">
                  <c:v>12</c:v>
                </c:pt>
                <c:pt idx="5684">
                  <c:v>12</c:v>
                </c:pt>
                <c:pt idx="5685">
                  <c:v>12</c:v>
                </c:pt>
                <c:pt idx="5686">
                  <c:v>12</c:v>
                </c:pt>
                <c:pt idx="5687">
                  <c:v>12</c:v>
                </c:pt>
                <c:pt idx="5688">
                  <c:v>12</c:v>
                </c:pt>
                <c:pt idx="5689">
                  <c:v>12</c:v>
                </c:pt>
                <c:pt idx="5690">
                  <c:v>12</c:v>
                </c:pt>
                <c:pt idx="5691">
                  <c:v>12</c:v>
                </c:pt>
                <c:pt idx="5692">
                  <c:v>12</c:v>
                </c:pt>
                <c:pt idx="5693">
                  <c:v>12</c:v>
                </c:pt>
                <c:pt idx="5694">
                  <c:v>12</c:v>
                </c:pt>
                <c:pt idx="5695">
                  <c:v>12</c:v>
                </c:pt>
                <c:pt idx="5696">
                  <c:v>12</c:v>
                </c:pt>
                <c:pt idx="5697">
                  <c:v>12</c:v>
                </c:pt>
                <c:pt idx="5698">
                  <c:v>12</c:v>
                </c:pt>
                <c:pt idx="5699">
                  <c:v>12</c:v>
                </c:pt>
                <c:pt idx="5700">
                  <c:v>12</c:v>
                </c:pt>
                <c:pt idx="5701">
                  <c:v>12</c:v>
                </c:pt>
                <c:pt idx="5702">
                  <c:v>12</c:v>
                </c:pt>
                <c:pt idx="5703">
                  <c:v>12</c:v>
                </c:pt>
                <c:pt idx="5704">
                  <c:v>12</c:v>
                </c:pt>
                <c:pt idx="5705">
                  <c:v>12</c:v>
                </c:pt>
                <c:pt idx="5706">
                  <c:v>12</c:v>
                </c:pt>
                <c:pt idx="5707">
                  <c:v>12</c:v>
                </c:pt>
                <c:pt idx="5708">
                  <c:v>12</c:v>
                </c:pt>
                <c:pt idx="5709">
                  <c:v>12</c:v>
                </c:pt>
                <c:pt idx="5710">
                  <c:v>12</c:v>
                </c:pt>
                <c:pt idx="5711">
                  <c:v>12</c:v>
                </c:pt>
                <c:pt idx="5712">
                  <c:v>12</c:v>
                </c:pt>
                <c:pt idx="5713">
                  <c:v>12</c:v>
                </c:pt>
                <c:pt idx="5714">
                  <c:v>12</c:v>
                </c:pt>
                <c:pt idx="5715">
                  <c:v>12</c:v>
                </c:pt>
                <c:pt idx="5716">
                  <c:v>12</c:v>
                </c:pt>
                <c:pt idx="5717">
                  <c:v>12</c:v>
                </c:pt>
                <c:pt idx="5718">
                  <c:v>12</c:v>
                </c:pt>
                <c:pt idx="5719">
                  <c:v>12</c:v>
                </c:pt>
                <c:pt idx="5720">
                  <c:v>12</c:v>
                </c:pt>
                <c:pt idx="5721">
                  <c:v>12</c:v>
                </c:pt>
                <c:pt idx="5722">
                  <c:v>12</c:v>
                </c:pt>
                <c:pt idx="5723">
                  <c:v>12</c:v>
                </c:pt>
                <c:pt idx="5724">
                  <c:v>12</c:v>
                </c:pt>
                <c:pt idx="5725">
                  <c:v>12</c:v>
                </c:pt>
                <c:pt idx="5726">
                  <c:v>12</c:v>
                </c:pt>
                <c:pt idx="5727">
                  <c:v>12</c:v>
                </c:pt>
                <c:pt idx="5728">
                  <c:v>12</c:v>
                </c:pt>
                <c:pt idx="5729">
                  <c:v>12</c:v>
                </c:pt>
                <c:pt idx="5730">
                  <c:v>12</c:v>
                </c:pt>
                <c:pt idx="5731">
                  <c:v>12</c:v>
                </c:pt>
                <c:pt idx="5732">
                  <c:v>12</c:v>
                </c:pt>
                <c:pt idx="5733">
                  <c:v>12</c:v>
                </c:pt>
                <c:pt idx="5734">
                  <c:v>12</c:v>
                </c:pt>
                <c:pt idx="5735">
                  <c:v>12</c:v>
                </c:pt>
                <c:pt idx="5736">
                  <c:v>12</c:v>
                </c:pt>
                <c:pt idx="5737">
                  <c:v>12</c:v>
                </c:pt>
                <c:pt idx="5738">
                  <c:v>12</c:v>
                </c:pt>
                <c:pt idx="5739">
                  <c:v>12</c:v>
                </c:pt>
                <c:pt idx="5740">
                  <c:v>12</c:v>
                </c:pt>
                <c:pt idx="5741">
                  <c:v>12</c:v>
                </c:pt>
                <c:pt idx="5742">
                  <c:v>12</c:v>
                </c:pt>
                <c:pt idx="5743">
                  <c:v>12</c:v>
                </c:pt>
                <c:pt idx="5744">
                  <c:v>12</c:v>
                </c:pt>
                <c:pt idx="5745">
                  <c:v>12</c:v>
                </c:pt>
                <c:pt idx="5746">
                  <c:v>12</c:v>
                </c:pt>
                <c:pt idx="5747">
                  <c:v>12</c:v>
                </c:pt>
                <c:pt idx="5748">
                  <c:v>12</c:v>
                </c:pt>
                <c:pt idx="5749">
                  <c:v>12</c:v>
                </c:pt>
                <c:pt idx="5750">
                  <c:v>12</c:v>
                </c:pt>
                <c:pt idx="5751">
                  <c:v>12</c:v>
                </c:pt>
                <c:pt idx="5752">
                  <c:v>12</c:v>
                </c:pt>
                <c:pt idx="5753">
                  <c:v>12</c:v>
                </c:pt>
                <c:pt idx="5754">
                  <c:v>12</c:v>
                </c:pt>
                <c:pt idx="5755">
                  <c:v>12</c:v>
                </c:pt>
                <c:pt idx="5756">
                  <c:v>12</c:v>
                </c:pt>
                <c:pt idx="5757">
                  <c:v>12</c:v>
                </c:pt>
                <c:pt idx="5758">
                  <c:v>12</c:v>
                </c:pt>
                <c:pt idx="5759">
                  <c:v>12</c:v>
                </c:pt>
                <c:pt idx="5760">
                  <c:v>12</c:v>
                </c:pt>
                <c:pt idx="5761">
                  <c:v>12</c:v>
                </c:pt>
                <c:pt idx="5762">
                  <c:v>12</c:v>
                </c:pt>
                <c:pt idx="5763">
                  <c:v>12</c:v>
                </c:pt>
                <c:pt idx="5764">
                  <c:v>12</c:v>
                </c:pt>
                <c:pt idx="5765">
                  <c:v>12</c:v>
                </c:pt>
                <c:pt idx="5766">
                  <c:v>12</c:v>
                </c:pt>
                <c:pt idx="5767">
                  <c:v>12</c:v>
                </c:pt>
                <c:pt idx="5768">
                  <c:v>12</c:v>
                </c:pt>
                <c:pt idx="5769">
                  <c:v>12</c:v>
                </c:pt>
                <c:pt idx="5770">
                  <c:v>12</c:v>
                </c:pt>
                <c:pt idx="5771">
                  <c:v>12</c:v>
                </c:pt>
                <c:pt idx="5772">
                  <c:v>12</c:v>
                </c:pt>
                <c:pt idx="5773">
                  <c:v>12</c:v>
                </c:pt>
                <c:pt idx="5774">
                  <c:v>12</c:v>
                </c:pt>
                <c:pt idx="5775">
                  <c:v>12</c:v>
                </c:pt>
                <c:pt idx="5776">
                  <c:v>12</c:v>
                </c:pt>
                <c:pt idx="5777">
                  <c:v>12</c:v>
                </c:pt>
                <c:pt idx="5778">
                  <c:v>12</c:v>
                </c:pt>
                <c:pt idx="5779">
                  <c:v>12</c:v>
                </c:pt>
                <c:pt idx="5780">
                  <c:v>12</c:v>
                </c:pt>
                <c:pt idx="5781">
                  <c:v>12</c:v>
                </c:pt>
                <c:pt idx="5782">
                  <c:v>12</c:v>
                </c:pt>
                <c:pt idx="5783">
                  <c:v>12</c:v>
                </c:pt>
                <c:pt idx="5784">
                  <c:v>12</c:v>
                </c:pt>
                <c:pt idx="5785">
                  <c:v>12</c:v>
                </c:pt>
                <c:pt idx="5786">
                  <c:v>12</c:v>
                </c:pt>
                <c:pt idx="5787">
                  <c:v>12</c:v>
                </c:pt>
                <c:pt idx="5788">
                  <c:v>12</c:v>
                </c:pt>
                <c:pt idx="5789">
                  <c:v>12</c:v>
                </c:pt>
                <c:pt idx="5790">
                  <c:v>12</c:v>
                </c:pt>
                <c:pt idx="5791">
                  <c:v>12</c:v>
                </c:pt>
                <c:pt idx="5792">
                  <c:v>12</c:v>
                </c:pt>
                <c:pt idx="5793">
                  <c:v>12</c:v>
                </c:pt>
                <c:pt idx="5794">
                  <c:v>12</c:v>
                </c:pt>
                <c:pt idx="5795">
                  <c:v>12</c:v>
                </c:pt>
                <c:pt idx="5796">
                  <c:v>12</c:v>
                </c:pt>
                <c:pt idx="5797">
                  <c:v>12</c:v>
                </c:pt>
                <c:pt idx="5798">
                  <c:v>12</c:v>
                </c:pt>
                <c:pt idx="5799">
                  <c:v>12</c:v>
                </c:pt>
                <c:pt idx="5800">
                  <c:v>12</c:v>
                </c:pt>
                <c:pt idx="5801">
                  <c:v>12</c:v>
                </c:pt>
                <c:pt idx="5802">
                  <c:v>12</c:v>
                </c:pt>
                <c:pt idx="5803">
                  <c:v>12</c:v>
                </c:pt>
                <c:pt idx="5804">
                  <c:v>12</c:v>
                </c:pt>
                <c:pt idx="5805">
                  <c:v>12</c:v>
                </c:pt>
                <c:pt idx="5806">
                  <c:v>12</c:v>
                </c:pt>
                <c:pt idx="5807">
                  <c:v>12</c:v>
                </c:pt>
                <c:pt idx="5808">
                  <c:v>12</c:v>
                </c:pt>
                <c:pt idx="5809">
                  <c:v>12</c:v>
                </c:pt>
                <c:pt idx="5810">
                  <c:v>12</c:v>
                </c:pt>
                <c:pt idx="5811">
                  <c:v>12</c:v>
                </c:pt>
                <c:pt idx="5812">
                  <c:v>12</c:v>
                </c:pt>
                <c:pt idx="5813">
                  <c:v>12</c:v>
                </c:pt>
                <c:pt idx="5814">
                  <c:v>12</c:v>
                </c:pt>
                <c:pt idx="5815">
                  <c:v>12</c:v>
                </c:pt>
                <c:pt idx="5816">
                  <c:v>12</c:v>
                </c:pt>
                <c:pt idx="5817">
                  <c:v>12</c:v>
                </c:pt>
                <c:pt idx="5818">
                  <c:v>12</c:v>
                </c:pt>
                <c:pt idx="5819">
                  <c:v>12</c:v>
                </c:pt>
                <c:pt idx="5820">
                  <c:v>12</c:v>
                </c:pt>
                <c:pt idx="5821">
                  <c:v>12</c:v>
                </c:pt>
                <c:pt idx="5822">
                  <c:v>12</c:v>
                </c:pt>
                <c:pt idx="5823">
                  <c:v>12</c:v>
                </c:pt>
                <c:pt idx="5824">
                  <c:v>12</c:v>
                </c:pt>
                <c:pt idx="5825">
                  <c:v>12</c:v>
                </c:pt>
                <c:pt idx="5826">
                  <c:v>12</c:v>
                </c:pt>
                <c:pt idx="5827">
                  <c:v>12</c:v>
                </c:pt>
                <c:pt idx="5828">
                  <c:v>12</c:v>
                </c:pt>
                <c:pt idx="5829">
                  <c:v>12</c:v>
                </c:pt>
                <c:pt idx="5830">
                  <c:v>12</c:v>
                </c:pt>
                <c:pt idx="5831">
                  <c:v>12</c:v>
                </c:pt>
                <c:pt idx="5832">
                  <c:v>12</c:v>
                </c:pt>
                <c:pt idx="5833">
                  <c:v>12</c:v>
                </c:pt>
                <c:pt idx="5834">
                  <c:v>12</c:v>
                </c:pt>
                <c:pt idx="5835">
                  <c:v>12</c:v>
                </c:pt>
                <c:pt idx="5836">
                  <c:v>12</c:v>
                </c:pt>
                <c:pt idx="5837">
                  <c:v>12</c:v>
                </c:pt>
                <c:pt idx="5838">
                  <c:v>12</c:v>
                </c:pt>
                <c:pt idx="5839">
                  <c:v>12</c:v>
                </c:pt>
                <c:pt idx="5840">
                  <c:v>12</c:v>
                </c:pt>
                <c:pt idx="5841">
                  <c:v>12</c:v>
                </c:pt>
                <c:pt idx="5842">
                  <c:v>12</c:v>
                </c:pt>
                <c:pt idx="5843">
                  <c:v>12</c:v>
                </c:pt>
                <c:pt idx="5844">
                  <c:v>12</c:v>
                </c:pt>
                <c:pt idx="5845">
                  <c:v>12</c:v>
                </c:pt>
                <c:pt idx="5846">
                  <c:v>12</c:v>
                </c:pt>
                <c:pt idx="5847">
                  <c:v>12</c:v>
                </c:pt>
                <c:pt idx="5848">
                  <c:v>12</c:v>
                </c:pt>
                <c:pt idx="5849">
                  <c:v>12</c:v>
                </c:pt>
                <c:pt idx="5850">
                  <c:v>12</c:v>
                </c:pt>
                <c:pt idx="5851">
                  <c:v>12</c:v>
                </c:pt>
                <c:pt idx="5852">
                  <c:v>12</c:v>
                </c:pt>
                <c:pt idx="5853">
                  <c:v>12</c:v>
                </c:pt>
                <c:pt idx="5854">
                  <c:v>12</c:v>
                </c:pt>
                <c:pt idx="5855">
                  <c:v>12</c:v>
                </c:pt>
                <c:pt idx="5856">
                  <c:v>12</c:v>
                </c:pt>
                <c:pt idx="5857">
                  <c:v>12</c:v>
                </c:pt>
                <c:pt idx="5858">
                  <c:v>12</c:v>
                </c:pt>
                <c:pt idx="5859">
                  <c:v>12</c:v>
                </c:pt>
                <c:pt idx="5860">
                  <c:v>12</c:v>
                </c:pt>
                <c:pt idx="5861">
                  <c:v>12</c:v>
                </c:pt>
                <c:pt idx="5862">
                  <c:v>12</c:v>
                </c:pt>
                <c:pt idx="5863">
                  <c:v>12</c:v>
                </c:pt>
                <c:pt idx="5864">
                  <c:v>12</c:v>
                </c:pt>
                <c:pt idx="5865">
                  <c:v>12</c:v>
                </c:pt>
                <c:pt idx="5866">
                  <c:v>12</c:v>
                </c:pt>
                <c:pt idx="5867">
                  <c:v>12</c:v>
                </c:pt>
                <c:pt idx="5868">
                  <c:v>12</c:v>
                </c:pt>
                <c:pt idx="5869">
                  <c:v>12</c:v>
                </c:pt>
                <c:pt idx="5870">
                  <c:v>12</c:v>
                </c:pt>
                <c:pt idx="5871">
                  <c:v>12</c:v>
                </c:pt>
                <c:pt idx="5872">
                  <c:v>12</c:v>
                </c:pt>
                <c:pt idx="5873">
                  <c:v>12</c:v>
                </c:pt>
                <c:pt idx="5874">
                  <c:v>12</c:v>
                </c:pt>
                <c:pt idx="5875">
                  <c:v>12</c:v>
                </c:pt>
                <c:pt idx="5876">
                  <c:v>12</c:v>
                </c:pt>
                <c:pt idx="5877">
                  <c:v>12</c:v>
                </c:pt>
                <c:pt idx="5878">
                  <c:v>12</c:v>
                </c:pt>
                <c:pt idx="5879">
                  <c:v>12</c:v>
                </c:pt>
                <c:pt idx="5880">
                  <c:v>12</c:v>
                </c:pt>
                <c:pt idx="5881">
                  <c:v>12</c:v>
                </c:pt>
                <c:pt idx="5882">
                  <c:v>12</c:v>
                </c:pt>
                <c:pt idx="5883">
                  <c:v>12</c:v>
                </c:pt>
                <c:pt idx="5884">
                  <c:v>12</c:v>
                </c:pt>
                <c:pt idx="5885">
                  <c:v>12</c:v>
                </c:pt>
                <c:pt idx="5886">
                  <c:v>12</c:v>
                </c:pt>
                <c:pt idx="5887">
                  <c:v>12</c:v>
                </c:pt>
                <c:pt idx="5888">
                  <c:v>12</c:v>
                </c:pt>
                <c:pt idx="5889">
                  <c:v>12</c:v>
                </c:pt>
                <c:pt idx="5890">
                  <c:v>12</c:v>
                </c:pt>
                <c:pt idx="5891">
                  <c:v>12</c:v>
                </c:pt>
                <c:pt idx="5892">
                  <c:v>12</c:v>
                </c:pt>
                <c:pt idx="5893">
                  <c:v>12</c:v>
                </c:pt>
                <c:pt idx="5894">
                  <c:v>12</c:v>
                </c:pt>
                <c:pt idx="5895">
                  <c:v>12</c:v>
                </c:pt>
                <c:pt idx="5896">
                  <c:v>12</c:v>
                </c:pt>
                <c:pt idx="5897">
                  <c:v>12</c:v>
                </c:pt>
                <c:pt idx="5898">
                  <c:v>12</c:v>
                </c:pt>
                <c:pt idx="5899">
                  <c:v>12</c:v>
                </c:pt>
                <c:pt idx="5900">
                  <c:v>12</c:v>
                </c:pt>
                <c:pt idx="5901">
                  <c:v>12</c:v>
                </c:pt>
                <c:pt idx="5902">
                  <c:v>12</c:v>
                </c:pt>
                <c:pt idx="5903">
                  <c:v>12</c:v>
                </c:pt>
                <c:pt idx="5904">
                  <c:v>12</c:v>
                </c:pt>
                <c:pt idx="5905">
                  <c:v>12</c:v>
                </c:pt>
                <c:pt idx="5906">
                  <c:v>12</c:v>
                </c:pt>
                <c:pt idx="5907">
                  <c:v>12</c:v>
                </c:pt>
                <c:pt idx="5908">
                  <c:v>12</c:v>
                </c:pt>
                <c:pt idx="5909">
                  <c:v>12</c:v>
                </c:pt>
                <c:pt idx="5910">
                  <c:v>12</c:v>
                </c:pt>
                <c:pt idx="5911">
                  <c:v>12</c:v>
                </c:pt>
                <c:pt idx="5912">
                  <c:v>12</c:v>
                </c:pt>
                <c:pt idx="5913">
                  <c:v>12</c:v>
                </c:pt>
                <c:pt idx="5914">
                  <c:v>12</c:v>
                </c:pt>
                <c:pt idx="5915">
                  <c:v>12</c:v>
                </c:pt>
                <c:pt idx="5916">
                  <c:v>12</c:v>
                </c:pt>
                <c:pt idx="5917">
                  <c:v>12</c:v>
                </c:pt>
                <c:pt idx="5918">
                  <c:v>12</c:v>
                </c:pt>
                <c:pt idx="5919">
                  <c:v>12</c:v>
                </c:pt>
                <c:pt idx="5920">
                  <c:v>12</c:v>
                </c:pt>
                <c:pt idx="5921">
                  <c:v>12</c:v>
                </c:pt>
                <c:pt idx="5922">
                  <c:v>12</c:v>
                </c:pt>
                <c:pt idx="5923">
                  <c:v>12</c:v>
                </c:pt>
                <c:pt idx="5924">
                  <c:v>12</c:v>
                </c:pt>
                <c:pt idx="5925">
                  <c:v>12</c:v>
                </c:pt>
                <c:pt idx="5926">
                  <c:v>12</c:v>
                </c:pt>
                <c:pt idx="5927">
                  <c:v>12</c:v>
                </c:pt>
                <c:pt idx="5928">
                  <c:v>12</c:v>
                </c:pt>
                <c:pt idx="5929">
                  <c:v>12</c:v>
                </c:pt>
                <c:pt idx="5930">
                  <c:v>12</c:v>
                </c:pt>
                <c:pt idx="5931">
                  <c:v>12</c:v>
                </c:pt>
                <c:pt idx="5932">
                  <c:v>12</c:v>
                </c:pt>
                <c:pt idx="5933">
                  <c:v>12</c:v>
                </c:pt>
                <c:pt idx="5934">
                  <c:v>12</c:v>
                </c:pt>
                <c:pt idx="5935">
                  <c:v>12</c:v>
                </c:pt>
                <c:pt idx="5936">
                  <c:v>12</c:v>
                </c:pt>
                <c:pt idx="5937">
                  <c:v>12</c:v>
                </c:pt>
                <c:pt idx="5938">
                  <c:v>12</c:v>
                </c:pt>
                <c:pt idx="5939">
                  <c:v>12</c:v>
                </c:pt>
                <c:pt idx="5940">
                  <c:v>12</c:v>
                </c:pt>
                <c:pt idx="5941">
                  <c:v>12</c:v>
                </c:pt>
                <c:pt idx="5942">
                  <c:v>12</c:v>
                </c:pt>
                <c:pt idx="5943">
                  <c:v>12</c:v>
                </c:pt>
                <c:pt idx="5944">
                  <c:v>12</c:v>
                </c:pt>
                <c:pt idx="5945">
                  <c:v>12</c:v>
                </c:pt>
                <c:pt idx="5946">
                  <c:v>12</c:v>
                </c:pt>
                <c:pt idx="5947">
                  <c:v>12</c:v>
                </c:pt>
                <c:pt idx="5948">
                  <c:v>12</c:v>
                </c:pt>
                <c:pt idx="5949">
                  <c:v>12</c:v>
                </c:pt>
                <c:pt idx="5950">
                  <c:v>12</c:v>
                </c:pt>
                <c:pt idx="5951">
                  <c:v>12</c:v>
                </c:pt>
                <c:pt idx="5952">
                  <c:v>12</c:v>
                </c:pt>
                <c:pt idx="5953">
                  <c:v>12</c:v>
                </c:pt>
                <c:pt idx="5954">
                  <c:v>12</c:v>
                </c:pt>
                <c:pt idx="5955">
                  <c:v>12</c:v>
                </c:pt>
                <c:pt idx="5956">
                  <c:v>12</c:v>
                </c:pt>
                <c:pt idx="5957">
                  <c:v>12</c:v>
                </c:pt>
                <c:pt idx="5958">
                  <c:v>12</c:v>
                </c:pt>
                <c:pt idx="5959">
                  <c:v>12</c:v>
                </c:pt>
                <c:pt idx="5960">
                  <c:v>12</c:v>
                </c:pt>
                <c:pt idx="5961">
                  <c:v>12</c:v>
                </c:pt>
                <c:pt idx="5962">
                  <c:v>12</c:v>
                </c:pt>
                <c:pt idx="5963">
                  <c:v>12</c:v>
                </c:pt>
                <c:pt idx="5964">
                  <c:v>12</c:v>
                </c:pt>
                <c:pt idx="5965">
                  <c:v>12</c:v>
                </c:pt>
                <c:pt idx="5966">
                  <c:v>12</c:v>
                </c:pt>
                <c:pt idx="5967">
                  <c:v>12</c:v>
                </c:pt>
                <c:pt idx="5968">
                  <c:v>12</c:v>
                </c:pt>
                <c:pt idx="5969">
                  <c:v>12</c:v>
                </c:pt>
                <c:pt idx="5970">
                  <c:v>12</c:v>
                </c:pt>
                <c:pt idx="5971">
                  <c:v>12</c:v>
                </c:pt>
                <c:pt idx="5972">
                  <c:v>12</c:v>
                </c:pt>
                <c:pt idx="5973">
                  <c:v>12</c:v>
                </c:pt>
                <c:pt idx="5974">
                  <c:v>12</c:v>
                </c:pt>
                <c:pt idx="5975">
                  <c:v>12</c:v>
                </c:pt>
                <c:pt idx="5976">
                  <c:v>12</c:v>
                </c:pt>
                <c:pt idx="5977">
                  <c:v>12</c:v>
                </c:pt>
                <c:pt idx="5978">
                  <c:v>12</c:v>
                </c:pt>
                <c:pt idx="5979">
                  <c:v>12</c:v>
                </c:pt>
                <c:pt idx="5980">
                  <c:v>12</c:v>
                </c:pt>
                <c:pt idx="5981">
                  <c:v>12</c:v>
                </c:pt>
                <c:pt idx="5982">
                  <c:v>12</c:v>
                </c:pt>
                <c:pt idx="5983">
                  <c:v>12</c:v>
                </c:pt>
                <c:pt idx="5984">
                  <c:v>12</c:v>
                </c:pt>
                <c:pt idx="5985">
                  <c:v>12</c:v>
                </c:pt>
                <c:pt idx="5986">
                  <c:v>12</c:v>
                </c:pt>
                <c:pt idx="5987">
                  <c:v>12</c:v>
                </c:pt>
                <c:pt idx="5988">
                  <c:v>12</c:v>
                </c:pt>
                <c:pt idx="5989">
                  <c:v>12</c:v>
                </c:pt>
                <c:pt idx="5990">
                  <c:v>12</c:v>
                </c:pt>
                <c:pt idx="5991">
                  <c:v>12</c:v>
                </c:pt>
                <c:pt idx="5992">
                  <c:v>12</c:v>
                </c:pt>
                <c:pt idx="5993">
                  <c:v>12</c:v>
                </c:pt>
                <c:pt idx="5994">
                  <c:v>12</c:v>
                </c:pt>
                <c:pt idx="5995">
                  <c:v>12</c:v>
                </c:pt>
                <c:pt idx="5996">
                  <c:v>12</c:v>
                </c:pt>
                <c:pt idx="5997">
                  <c:v>12</c:v>
                </c:pt>
                <c:pt idx="5998">
                  <c:v>12</c:v>
                </c:pt>
                <c:pt idx="5999">
                  <c:v>12</c:v>
                </c:pt>
                <c:pt idx="6000">
                  <c:v>12</c:v>
                </c:pt>
                <c:pt idx="6001">
                  <c:v>12</c:v>
                </c:pt>
                <c:pt idx="6002">
                  <c:v>12</c:v>
                </c:pt>
                <c:pt idx="6003">
                  <c:v>12</c:v>
                </c:pt>
                <c:pt idx="6004">
                  <c:v>12</c:v>
                </c:pt>
                <c:pt idx="6005">
                  <c:v>12</c:v>
                </c:pt>
                <c:pt idx="6006">
                  <c:v>12</c:v>
                </c:pt>
                <c:pt idx="6007">
                  <c:v>12</c:v>
                </c:pt>
                <c:pt idx="6008">
                  <c:v>12</c:v>
                </c:pt>
                <c:pt idx="6009">
                  <c:v>12</c:v>
                </c:pt>
                <c:pt idx="6010">
                  <c:v>12</c:v>
                </c:pt>
                <c:pt idx="6011">
                  <c:v>12</c:v>
                </c:pt>
                <c:pt idx="6012">
                  <c:v>12</c:v>
                </c:pt>
                <c:pt idx="6013">
                  <c:v>12</c:v>
                </c:pt>
                <c:pt idx="6014">
                  <c:v>12</c:v>
                </c:pt>
                <c:pt idx="6015">
                  <c:v>12</c:v>
                </c:pt>
                <c:pt idx="6016">
                  <c:v>12</c:v>
                </c:pt>
                <c:pt idx="6017">
                  <c:v>12</c:v>
                </c:pt>
                <c:pt idx="6018">
                  <c:v>12</c:v>
                </c:pt>
                <c:pt idx="6019">
                  <c:v>12</c:v>
                </c:pt>
                <c:pt idx="6020">
                  <c:v>12</c:v>
                </c:pt>
                <c:pt idx="6021">
                  <c:v>12</c:v>
                </c:pt>
                <c:pt idx="6022">
                  <c:v>12</c:v>
                </c:pt>
                <c:pt idx="6023">
                  <c:v>12</c:v>
                </c:pt>
                <c:pt idx="6024">
                  <c:v>12</c:v>
                </c:pt>
                <c:pt idx="6025">
                  <c:v>12</c:v>
                </c:pt>
                <c:pt idx="6026">
                  <c:v>12</c:v>
                </c:pt>
                <c:pt idx="6027">
                  <c:v>12</c:v>
                </c:pt>
                <c:pt idx="6028">
                  <c:v>12</c:v>
                </c:pt>
                <c:pt idx="6029">
                  <c:v>12</c:v>
                </c:pt>
                <c:pt idx="6030">
                  <c:v>12</c:v>
                </c:pt>
                <c:pt idx="6031">
                  <c:v>12</c:v>
                </c:pt>
                <c:pt idx="6032">
                  <c:v>12</c:v>
                </c:pt>
                <c:pt idx="6033">
                  <c:v>12</c:v>
                </c:pt>
                <c:pt idx="6034">
                  <c:v>12</c:v>
                </c:pt>
                <c:pt idx="6035">
                  <c:v>12</c:v>
                </c:pt>
                <c:pt idx="6036">
                  <c:v>12</c:v>
                </c:pt>
                <c:pt idx="6037">
                  <c:v>12</c:v>
                </c:pt>
                <c:pt idx="6038">
                  <c:v>12</c:v>
                </c:pt>
                <c:pt idx="6039">
                  <c:v>12</c:v>
                </c:pt>
                <c:pt idx="6040">
                  <c:v>12</c:v>
                </c:pt>
                <c:pt idx="6041">
                  <c:v>12</c:v>
                </c:pt>
                <c:pt idx="6042">
                  <c:v>12</c:v>
                </c:pt>
                <c:pt idx="6043">
                  <c:v>12</c:v>
                </c:pt>
                <c:pt idx="6044">
                  <c:v>12</c:v>
                </c:pt>
                <c:pt idx="6045">
                  <c:v>12</c:v>
                </c:pt>
                <c:pt idx="6046">
                  <c:v>12</c:v>
                </c:pt>
                <c:pt idx="6047">
                  <c:v>12</c:v>
                </c:pt>
                <c:pt idx="6048">
                  <c:v>12</c:v>
                </c:pt>
                <c:pt idx="6049">
                  <c:v>12</c:v>
                </c:pt>
                <c:pt idx="6050">
                  <c:v>12</c:v>
                </c:pt>
                <c:pt idx="6051">
                  <c:v>12</c:v>
                </c:pt>
                <c:pt idx="6052">
                  <c:v>12</c:v>
                </c:pt>
                <c:pt idx="6053">
                  <c:v>12</c:v>
                </c:pt>
                <c:pt idx="6054">
                  <c:v>12</c:v>
                </c:pt>
                <c:pt idx="6055">
                  <c:v>12</c:v>
                </c:pt>
                <c:pt idx="6056">
                  <c:v>12</c:v>
                </c:pt>
                <c:pt idx="6057">
                  <c:v>12</c:v>
                </c:pt>
                <c:pt idx="6058">
                  <c:v>12</c:v>
                </c:pt>
                <c:pt idx="6059">
                  <c:v>12</c:v>
                </c:pt>
                <c:pt idx="6060">
                  <c:v>12</c:v>
                </c:pt>
                <c:pt idx="6061">
                  <c:v>12</c:v>
                </c:pt>
                <c:pt idx="6062">
                  <c:v>12</c:v>
                </c:pt>
                <c:pt idx="6063">
                  <c:v>12</c:v>
                </c:pt>
                <c:pt idx="6064">
                  <c:v>12</c:v>
                </c:pt>
                <c:pt idx="6065">
                  <c:v>12</c:v>
                </c:pt>
                <c:pt idx="6066">
                  <c:v>12</c:v>
                </c:pt>
                <c:pt idx="6067">
                  <c:v>12</c:v>
                </c:pt>
                <c:pt idx="6068">
                  <c:v>12</c:v>
                </c:pt>
                <c:pt idx="6069">
                  <c:v>12</c:v>
                </c:pt>
                <c:pt idx="6070">
                  <c:v>12</c:v>
                </c:pt>
                <c:pt idx="6071">
                  <c:v>12</c:v>
                </c:pt>
                <c:pt idx="6072">
                  <c:v>12</c:v>
                </c:pt>
                <c:pt idx="6073">
                  <c:v>12</c:v>
                </c:pt>
                <c:pt idx="6074">
                  <c:v>12</c:v>
                </c:pt>
                <c:pt idx="6075">
                  <c:v>12</c:v>
                </c:pt>
                <c:pt idx="6076">
                  <c:v>12</c:v>
                </c:pt>
                <c:pt idx="6077">
                  <c:v>12</c:v>
                </c:pt>
                <c:pt idx="6078">
                  <c:v>12</c:v>
                </c:pt>
                <c:pt idx="6079">
                  <c:v>12</c:v>
                </c:pt>
                <c:pt idx="6080">
                  <c:v>12</c:v>
                </c:pt>
                <c:pt idx="6081">
                  <c:v>12</c:v>
                </c:pt>
                <c:pt idx="6082">
                  <c:v>12</c:v>
                </c:pt>
                <c:pt idx="6083">
                  <c:v>12</c:v>
                </c:pt>
                <c:pt idx="6084">
                  <c:v>12</c:v>
                </c:pt>
                <c:pt idx="6085">
                  <c:v>12</c:v>
                </c:pt>
                <c:pt idx="6086">
                  <c:v>12</c:v>
                </c:pt>
                <c:pt idx="6087">
                  <c:v>12</c:v>
                </c:pt>
                <c:pt idx="6088">
                  <c:v>12</c:v>
                </c:pt>
                <c:pt idx="6089">
                  <c:v>12</c:v>
                </c:pt>
                <c:pt idx="6090">
                  <c:v>12</c:v>
                </c:pt>
                <c:pt idx="6091">
                  <c:v>12</c:v>
                </c:pt>
                <c:pt idx="6092">
                  <c:v>12</c:v>
                </c:pt>
                <c:pt idx="6093">
                  <c:v>12</c:v>
                </c:pt>
                <c:pt idx="6094">
                  <c:v>12</c:v>
                </c:pt>
                <c:pt idx="6095">
                  <c:v>12</c:v>
                </c:pt>
                <c:pt idx="6096">
                  <c:v>12</c:v>
                </c:pt>
                <c:pt idx="6097">
                  <c:v>12</c:v>
                </c:pt>
                <c:pt idx="6098">
                  <c:v>12</c:v>
                </c:pt>
                <c:pt idx="6099">
                  <c:v>12</c:v>
                </c:pt>
                <c:pt idx="6100">
                  <c:v>12</c:v>
                </c:pt>
                <c:pt idx="6101">
                  <c:v>12</c:v>
                </c:pt>
                <c:pt idx="6102">
                  <c:v>12</c:v>
                </c:pt>
                <c:pt idx="6103">
                  <c:v>12</c:v>
                </c:pt>
                <c:pt idx="6104">
                  <c:v>12</c:v>
                </c:pt>
                <c:pt idx="6105">
                  <c:v>12</c:v>
                </c:pt>
                <c:pt idx="6106">
                  <c:v>12</c:v>
                </c:pt>
                <c:pt idx="6107">
                  <c:v>12</c:v>
                </c:pt>
                <c:pt idx="6108">
                  <c:v>12</c:v>
                </c:pt>
                <c:pt idx="6109">
                  <c:v>12</c:v>
                </c:pt>
                <c:pt idx="6110">
                  <c:v>12</c:v>
                </c:pt>
                <c:pt idx="6111">
                  <c:v>12</c:v>
                </c:pt>
                <c:pt idx="6112">
                  <c:v>12</c:v>
                </c:pt>
                <c:pt idx="6113">
                  <c:v>12</c:v>
                </c:pt>
                <c:pt idx="6114">
                  <c:v>12</c:v>
                </c:pt>
                <c:pt idx="6115">
                  <c:v>12</c:v>
                </c:pt>
                <c:pt idx="6116">
                  <c:v>12</c:v>
                </c:pt>
                <c:pt idx="6117">
                  <c:v>12</c:v>
                </c:pt>
                <c:pt idx="6118">
                  <c:v>12</c:v>
                </c:pt>
                <c:pt idx="6119">
                  <c:v>12</c:v>
                </c:pt>
                <c:pt idx="6120">
                  <c:v>12</c:v>
                </c:pt>
                <c:pt idx="6121">
                  <c:v>12</c:v>
                </c:pt>
                <c:pt idx="6122">
                  <c:v>12</c:v>
                </c:pt>
                <c:pt idx="6123">
                  <c:v>12</c:v>
                </c:pt>
                <c:pt idx="6124">
                  <c:v>12</c:v>
                </c:pt>
                <c:pt idx="6125">
                  <c:v>12</c:v>
                </c:pt>
                <c:pt idx="6126">
                  <c:v>12</c:v>
                </c:pt>
                <c:pt idx="6127">
                  <c:v>12</c:v>
                </c:pt>
                <c:pt idx="6128">
                  <c:v>12</c:v>
                </c:pt>
                <c:pt idx="6129">
                  <c:v>12</c:v>
                </c:pt>
                <c:pt idx="6130">
                  <c:v>12</c:v>
                </c:pt>
                <c:pt idx="6131">
                  <c:v>12</c:v>
                </c:pt>
                <c:pt idx="6132">
                  <c:v>12</c:v>
                </c:pt>
                <c:pt idx="6133">
                  <c:v>12</c:v>
                </c:pt>
                <c:pt idx="6134">
                  <c:v>12</c:v>
                </c:pt>
                <c:pt idx="6135">
                  <c:v>12</c:v>
                </c:pt>
                <c:pt idx="6136">
                  <c:v>12</c:v>
                </c:pt>
                <c:pt idx="6137">
                  <c:v>12</c:v>
                </c:pt>
                <c:pt idx="6138">
                  <c:v>12</c:v>
                </c:pt>
                <c:pt idx="6139">
                  <c:v>12</c:v>
                </c:pt>
                <c:pt idx="6140">
                  <c:v>12</c:v>
                </c:pt>
                <c:pt idx="6141">
                  <c:v>12</c:v>
                </c:pt>
                <c:pt idx="6142">
                  <c:v>12</c:v>
                </c:pt>
                <c:pt idx="6143">
                  <c:v>12</c:v>
                </c:pt>
                <c:pt idx="6144">
                  <c:v>12</c:v>
                </c:pt>
                <c:pt idx="6145">
                  <c:v>12</c:v>
                </c:pt>
                <c:pt idx="6146">
                  <c:v>12</c:v>
                </c:pt>
                <c:pt idx="6147">
                  <c:v>12</c:v>
                </c:pt>
                <c:pt idx="6148">
                  <c:v>12</c:v>
                </c:pt>
                <c:pt idx="6149">
                  <c:v>12</c:v>
                </c:pt>
                <c:pt idx="6150">
                  <c:v>12</c:v>
                </c:pt>
                <c:pt idx="6151">
                  <c:v>12</c:v>
                </c:pt>
                <c:pt idx="6152">
                  <c:v>12</c:v>
                </c:pt>
                <c:pt idx="6153">
                  <c:v>12</c:v>
                </c:pt>
                <c:pt idx="6154">
                  <c:v>12</c:v>
                </c:pt>
                <c:pt idx="6155">
                  <c:v>12</c:v>
                </c:pt>
                <c:pt idx="6156">
                  <c:v>12</c:v>
                </c:pt>
                <c:pt idx="6157">
                  <c:v>12</c:v>
                </c:pt>
                <c:pt idx="6158">
                  <c:v>12</c:v>
                </c:pt>
                <c:pt idx="6159">
                  <c:v>12</c:v>
                </c:pt>
                <c:pt idx="6160">
                  <c:v>12</c:v>
                </c:pt>
                <c:pt idx="6161">
                  <c:v>12</c:v>
                </c:pt>
                <c:pt idx="6162">
                  <c:v>12</c:v>
                </c:pt>
                <c:pt idx="6163">
                  <c:v>12</c:v>
                </c:pt>
                <c:pt idx="6164">
                  <c:v>12</c:v>
                </c:pt>
                <c:pt idx="6165">
                  <c:v>12</c:v>
                </c:pt>
                <c:pt idx="6166">
                  <c:v>12</c:v>
                </c:pt>
                <c:pt idx="6167">
                  <c:v>12</c:v>
                </c:pt>
                <c:pt idx="6168">
                  <c:v>12</c:v>
                </c:pt>
                <c:pt idx="6169">
                  <c:v>12</c:v>
                </c:pt>
                <c:pt idx="6170">
                  <c:v>12</c:v>
                </c:pt>
                <c:pt idx="6171">
                  <c:v>12</c:v>
                </c:pt>
                <c:pt idx="6172">
                  <c:v>12</c:v>
                </c:pt>
                <c:pt idx="6173">
                  <c:v>12</c:v>
                </c:pt>
                <c:pt idx="6174">
                  <c:v>12</c:v>
                </c:pt>
                <c:pt idx="6175">
                  <c:v>12</c:v>
                </c:pt>
                <c:pt idx="6176">
                  <c:v>12</c:v>
                </c:pt>
                <c:pt idx="6177">
                  <c:v>12</c:v>
                </c:pt>
                <c:pt idx="6178">
                  <c:v>12</c:v>
                </c:pt>
                <c:pt idx="6179">
                  <c:v>12</c:v>
                </c:pt>
                <c:pt idx="6180">
                  <c:v>12</c:v>
                </c:pt>
                <c:pt idx="6181">
                  <c:v>12</c:v>
                </c:pt>
                <c:pt idx="6182">
                  <c:v>12</c:v>
                </c:pt>
                <c:pt idx="6183">
                  <c:v>12</c:v>
                </c:pt>
                <c:pt idx="6184">
                  <c:v>12</c:v>
                </c:pt>
                <c:pt idx="6185">
                  <c:v>12</c:v>
                </c:pt>
                <c:pt idx="6186">
                  <c:v>12</c:v>
                </c:pt>
                <c:pt idx="6187">
                  <c:v>12</c:v>
                </c:pt>
                <c:pt idx="6188">
                  <c:v>12</c:v>
                </c:pt>
                <c:pt idx="6189">
                  <c:v>12</c:v>
                </c:pt>
                <c:pt idx="6190">
                  <c:v>12</c:v>
                </c:pt>
                <c:pt idx="6191">
                  <c:v>12</c:v>
                </c:pt>
                <c:pt idx="6192">
                  <c:v>12</c:v>
                </c:pt>
                <c:pt idx="6193">
                  <c:v>12</c:v>
                </c:pt>
                <c:pt idx="6194">
                  <c:v>12</c:v>
                </c:pt>
                <c:pt idx="6195">
                  <c:v>12</c:v>
                </c:pt>
                <c:pt idx="6196">
                  <c:v>12</c:v>
                </c:pt>
                <c:pt idx="6197">
                  <c:v>12</c:v>
                </c:pt>
                <c:pt idx="6198">
                  <c:v>12</c:v>
                </c:pt>
                <c:pt idx="6199">
                  <c:v>12</c:v>
                </c:pt>
                <c:pt idx="6200">
                  <c:v>12</c:v>
                </c:pt>
                <c:pt idx="6201">
                  <c:v>12</c:v>
                </c:pt>
                <c:pt idx="6202">
                  <c:v>12</c:v>
                </c:pt>
                <c:pt idx="6203">
                  <c:v>12</c:v>
                </c:pt>
                <c:pt idx="6204">
                  <c:v>12</c:v>
                </c:pt>
                <c:pt idx="6205">
                  <c:v>12</c:v>
                </c:pt>
                <c:pt idx="6206">
                  <c:v>12</c:v>
                </c:pt>
                <c:pt idx="6207">
                  <c:v>12</c:v>
                </c:pt>
                <c:pt idx="6208">
                  <c:v>12</c:v>
                </c:pt>
                <c:pt idx="6209">
                  <c:v>12</c:v>
                </c:pt>
                <c:pt idx="6210">
                  <c:v>12</c:v>
                </c:pt>
                <c:pt idx="6211">
                  <c:v>12</c:v>
                </c:pt>
                <c:pt idx="6212">
                  <c:v>12</c:v>
                </c:pt>
                <c:pt idx="6213">
                  <c:v>12</c:v>
                </c:pt>
                <c:pt idx="6214">
                  <c:v>12</c:v>
                </c:pt>
                <c:pt idx="6215">
                  <c:v>12</c:v>
                </c:pt>
                <c:pt idx="6216">
                  <c:v>12</c:v>
                </c:pt>
                <c:pt idx="6217">
                  <c:v>12</c:v>
                </c:pt>
                <c:pt idx="6218">
                  <c:v>12</c:v>
                </c:pt>
                <c:pt idx="6219">
                  <c:v>12</c:v>
                </c:pt>
                <c:pt idx="6220">
                  <c:v>12</c:v>
                </c:pt>
                <c:pt idx="6221">
                  <c:v>12</c:v>
                </c:pt>
                <c:pt idx="6222">
                  <c:v>12</c:v>
                </c:pt>
                <c:pt idx="6223">
                  <c:v>12</c:v>
                </c:pt>
                <c:pt idx="6224">
                  <c:v>12</c:v>
                </c:pt>
                <c:pt idx="6225">
                  <c:v>12</c:v>
                </c:pt>
                <c:pt idx="6226">
                  <c:v>12</c:v>
                </c:pt>
                <c:pt idx="6227">
                  <c:v>12</c:v>
                </c:pt>
                <c:pt idx="6228">
                  <c:v>12</c:v>
                </c:pt>
                <c:pt idx="6229">
                  <c:v>12</c:v>
                </c:pt>
                <c:pt idx="6230">
                  <c:v>12</c:v>
                </c:pt>
                <c:pt idx="6231">
                  <c:v>12</c:v>
                </c:pt>
                <c:pt idx="6232">
                  <c:v>12</c:v>
                </c:pt>
                <c:pt idx="6233">
                  <c:v>12</c:v>
                </c:pt>
                <c:pt idx="6234">
                  <c:v>12</c:v>
                </c:pt>
                <c:pt idx="6235">
                  <c:v>12</c:v>
                </c:pt>
                <c:pt idx="6236">
                  <c:v>12</c:v>
                </c:pt>
                <c:pt idx="6237">
                  <c:v>12</c:v>
                </c:pt>
                <c:pt idx="6238">
                  <c:v>12</c:v>
                </c:pt>
                <c:pt idx="6239">
                  <c:v>12</c:v>
                </c:pt>
                <c:pt idx="6240">
                  <c:v>12</c:v>
                </c:pt>
                <c:pt idx="6241">
                  <c:v>12</c:v>
                </c:pt>
                <c:pt idx="6242">
                  <c:v>12</c:v>
                </c:pt>
                <c:pt idx="6243">
                  <c:v>12</c:v>
                </c:pt>
                <c:pt idx="6244">
                  <c:v>12</c:v>
                </c:pt>
                <c:pt idx="6245">
                  <c:v>12</c:v>
                </c:pt>
                <c:pt idx="6246">
                  <c:v>12</c:v>
                </c:pt>
                <c:pt idx="6247">
                  <c:v>12</c:v>
                </c:pt>
                <c:pt idx="6248">
                  <c:v>12</c:v>
                </c:pt>
                <c:pt idx="6249">
                  <c:v>12</c:v>
                </c:pt>
                <c:pt idx="6250">
                  <c:v>12</c:v>
                </c:pt>
                <c:pt idx="6251">
                  <c:v>12</c:v>
                </c:pt>
                <c:pt idx="6252">
                  <c:v>12</c:v>
                </c:pt>
                <c:pt idx="6253">
                  <c:v>12</c:v>
                </c:pt>
                <c:pt idx="6254">
                  <c:v>12</c:v>
                </c:pt>
                <c:pt idx="6255">
                  <c:v>12</c:v>
                </c:pt>
                <c:pt idx="6256">
                  <c:v>12</c:v>
                </c:pt>
                <c:pt idx="6257">
                  <c:v>12</c:v>
                </c:pt>
                <c:pt idx="6258">
                  <c:v>12</c:v>
                </c:pt>
                <c:pt idx="6259">
                  <c:v>12</c:v>
                </c:pt>
                <c:pt idx="6260">
                  <c:v>12</c:v>
                </c:pt>
                <c:pt idx="6261">
                  <c:v>12</c:v>
                </c:pt>
                <c:pt idx="6262">
                  <c:v>12</c:v>
                </c:pt>
                <c:pt idx="6263">
                  <c:v>12</c:v>
                </c:pt>
                <c:pt idx="6264">
                  <c:v>12</c:v>
                </c:pt>
                <c:pt idx="6265">
                  <c:v>12</c:v>
                </c:pt>
                <c:pt idx="6266">
                  <c:v>12</c:v>
                </c:pt>
                <c:pt idx="6267">
                  <c:v>12</c:v>
                </c:pt>
                <c:pt idx="6268">
                  <c:v>12</c:v>
                </c:pt>
                <c:pt idx="6269">
                  <c:v>12</c:v>
                </c:pt>
                <c:pt idx="6270">
                  <c:v>12</c:v>
                </c:pt>
                <c:pt idx="6271">
                  <c:v>12</c:v>
                </c:pt>
                <c:pt idx="6272">
                  <c:v>12</c:v>
                </c:pt>
                <c:pt idx="6273">
                  <c:v>12</c:v>
                </c:pt>
                <c:pt idx="6274">
                  <c:v>12</c:v>
                </c:pt>
                <c:pt idx="6275">
                  <c:v>12</c:v>
                </c:pt>
                <c:pt idx="6276">
                  <c:v>12</c:v>
                </c:pt>
                <c:pt idx="6277">
                  <c:v>12</c:v>
                </c:pt>
                <c:pt idx="6278">
                  <c:v>12</c:v>
                </c:pt>
                <c:pt idx="6279">
                  <c:v>12</c:v>
                </c:pt>
                <c:pt idx="6280">
                  <c:v>12</c:v>
                </c:pt>
                <c:pt idx="6281">
                  <c:v>12</c:v>
                </c:pt>
                <c:pt idx="6282">
                  <c:v>12</c:v>
                </c:pt>
                <c:pt idx="6283">
                  <c:v>12</c:v>
                </c:pt>
                <c:pt idx="6284">
                  <c:v>12</c:v>
                </c:pt>
                <c:pt idx="6285">
                  <c:v>12</c:v>
                </c:pt>
                <c:pt idx="6286">
                  <c:v>12</c:v>
                </c:pt>
                <c:pt idx="6287">
                  <c:v>12</c:v>
                </c:pt>
                <c:pt idx="6288">
                  <c:v>12</c:v>
                </c:pt>
                <c:pt idx="6289">
                  <c:v>12</c:v>
                </c:pt>
                <c:pt idx="6290">
                  <c:v>12</c:v>
                </c:pt>
                <c:pt idx="6291">
                  <c:v>12</c:v>
                </c:pt>
                <c:pt idx="6292">
                  <c:v>12</c:v>
                </c:pt>
                <c:pt idx="6293">
                  <c:v>12</c:v>
                </c:pt>
                <c:pt idx="6294">
                  <c:v>12</c:v>
                </c:pt>
                <c:pt idx="6295">
                  <c:v>12</c:v>
                </c:pt>
                <c:pt idx="6296">
                  <c:v>12</c:v>
                </c:pt>
                <c:pt idx="6297">
                  <c:v>12</c:v>
                </c:pt>
                <c:pt idx="6298">
                  <c:v>12</c:v>
                </c:pt>
                <c:pt idx="6299">
                  <c:v>12</c:v>
                </c:pt>
                <c:pt idx="6300">
                  <c:v>12</c:v>
                </c:pt>
                <c:pt idx="6301">
                  <c:v>12</c:v>
                </c:pt>
                <c:pt idx="6302">
                  <c:v>12</c:v>
                </c:pt>
                <c:pt idx="6303">
                  <c:v>12</c:v>
                </c:pt>
                <c:pt idx="6304">
                  <c:v>12</c:v>
                </c:pt>
                <c:pt idx="6305">
                  <c:v>12</c:v>
                </c:pt>
                <c:pt idx="6306">
                  <c:v>12</c:v>
                </c:pt>
                <c:pt idx="6307">
                  <c:v>12</c:v>
                </c:pt>
                <c:pt idx="6308">
                  <c:v>12</c:v>
                </c:pt>
                <c:pt idx="6309">
                  <c:v>12</c:v>
                </c:pt>
                <c:pt idx="6310">
                  <c:v>12</c:v>
                </c:pt>
                <c:pt idx="6311">
                  <c:v>12</c:v>
                </c:pt>
                <c:pt idx="6312">
                  <c:v>12</c:v>
                </c:pt>
                <c:pt idx="6313">
                  <c:v>12</c:v>
                </c:pt>
                <c:pt idx="6314">
                  <c:v>12</c:v>
                </c:pt>
                <c:pt idx="6315">
                  <c:v>12</c:v>
                </c:pt>
                <c:pt idx="6316">
                  <c:v>12</c:v>
                </c:pt>
                <c:pt idx="6317">
                  <c:v>12</c:v>
                </c:pt>
                <c:pt idx="6318">
                  <c:v>12</c:v>
                </c:pt>
                <c:pt idx="6319">
                  <c:v>12</c:v>
                </c:pt>
                <c:pt idx="6320">
                  <c:v>12</c:v>
                </c:pt>
                <c:pt idx="6321">
                  <c:v>12</c:v>
                </c:pt>
                <c:pt idx="6322">
                  <c:v>12</c:v>
                </c:pt>
                <c:pt idx="6323">
                  <c:v>12</c:v>
                </c:pt>
                <c:pt idx="6324">
                  <c:v>12</c:v>
                </c:pt>
                <c:pt idx="6325">
                  <c:v>12</c:v>
                </c:pt>
                <c:pt idx="6326">
                  <c:v>12</c:v>
                </c:pt>
                <c:pt idx="6327">
                  <c:v>12</c:v>
                </c:pt>
                <c:pt idx="6328">
                  <c:v>12</c:v>
                </c:pt>
                <c:pt idx="6329">
                  <c:v>12</c:v>
                </c:pt>
                <c:pt idx="6330">
                  <c:v>12</c:v>
                </c:pt>
                <c:pt idx="6331">
                  <c:v>12</c:v>
                </c:pt>
                <c:pt idx="6332">
                  <c:v>12</c:v>
                </c:pt>
                <c:pt idx="6333">
                  <c:v>12</c:v>
                </c:pt>
                <c:pt idx="6334">
                  <c:v>12</c:v>
                </c:pt>
                <c:pt idx="6335">
                  <c:v>12</c:v>
                </c:pt>
                <c:pt idx="6336">
                  <c:v>12</c:v>
                </c:pt>
                <c:pt idx="6337">
                  <c:v>12</c:v>
                </c:pt>
                <c:pt idx="6338">
                  <c:v>12</c:v>
                </c:pt>
                <c:pt idx="6339">
                  <c:v>12</c:v>
                </c:pt>
                <c:pt idx="6340">
                  <c:v>12</c:v>
                </c:pt>
                <c:pt idx="6341">
                  <c:v>12</c:v>
                </c:pt>
                <c:pt idx="6342">
                  <c:v>12</c:v>
                </c:pt>
                <c:pt idx="6343">
                  <c:v>12</c:v>
                </c:pt>
                <c:pt idx="6344">
                  <c:v>12</c:v>
                </c:pt>
                <c:pt idx="6345">
                  <c:v>12</c:v>
                </c:pt>
                <c:pt idx="6346">
                  <c:v>12</c:v>
                </c:pt>
                <c:pt idx="6347">
                  <c:v>12</c:v>
                </c:pt>
                <c:pt idx="6348">
                  <c:v>12</c:v>
                </c:pt>
                <c:pt idx="6349">
                  <c:v>12</c:v>
                </c:pt>
                <c:pt idx="6350">
                  <c:v>12</c:v>
                </c:pt>
                <c:pt idx="6351">
                  <c:v>12</c:v>
                </c:pt>
                <c:pt idx="6352">
                  <c:v>12</c:v>
                </c:pt>
                <c:pt idx="6353">
                  <c:v>12</c:v>
                </c:pt>
                <c:pt idx="6354">
                  <c:v>12</c:v>
                </c:pt>
                <c:pt idx="6355">
                  <c:v>12</c:v>
                </c:pt>
                <c:pt idx="6356">
                  <c:v>12</c:v>
                </c:pt>
                <c:pt idx="6357">
                  <c:v>12</c:v>
                </c:pt>
                <c:pt idx="6358">
                  <c:v>12</c:v>
                </c:pt>
                <c:pt idx="6359">
                  <c:v>12</c:v>
                </c:pt>
                <c:pt idx="6360">
                  <c:v>12</c:v>
                </c:pt>
                <c:pt idx="6361">
                  <c:v>12</c:v>
                </c:pt>
                <c:pt idx="6362">
                  <c:v>12</c:v>
                </c:pt>
                <c:pt idx="6363">
                  <c:v>12</c:v>
                </c:pt>
                <c:pt idx="6364">
                  <c:v>12</c:v>
                </c:pt>
                <c:pt idx="6365">
                  <c:v>12</c:v>
                </c:pt>
                <c:pt idx="6366">
                  <c:v>12</c:v>
                </c:pt>
                <c:pt idx="6367">
                  <c:v>12</c:v>
                </c:pt>
                <c:pt idx="6368">
                  <c:v>12</c:v>
                </c:pt>
                <c:pt idx="6369">
                  <c:v>12</c:v>
                </c:pt>
                <c:pt idx="6370">
                  <c:v>12</c:v>
                </c:pt>
                <c:pt idx="6371">
                  <c:v>12</c:v>
                </c:pt>
                <c:pt idx="6372">
                  <c:v>12</c:v>
                </c:pt>
                <c:pt idx="6373">
                  <c:v>12</c:v>
                </c:pt>
                <c:pt idx="6374">
                  <c:v>12</c:v>
                </c:pt>
                <c:pt idx="6375">
                  <c:v>12</c:v>
                </c:pt>
                <c:pt idx="6376">
                  <c:v>12</c:v>
                </c:pt>
                <c:pt idx="6377">
                  <c:v>12</c:v>
                </c:pt>
                <c:pt idx="6378">
                  <c:v>12</c:v>
                </c:pt>
                <c:pt idx="6379">
                  <c:v>12</c:v>
                </c:pt>
                <c:pt idx="6380">
                  <c:v>12</c:v>
                </c:pt>
                <c:pt idx="6381">
                  <c:v>12</c:v>
                </c:pt>
                <c:pt idx="6382">
                  <c:v>12</c:v>
                </c:pt>
                <c:pt idx="6383">
                  <c:v>12</c:v>
                </c:pt>
                <c:pt idx="6384">
                  <c:v>12</c:v>
                </c:pt>
                <c:pt idx="6385">
                  <c:v>12</c:v>
                </c:pt>
                <c:pt idx="6386">
                  <c:v>12</c:v>
                </c:pt>
                <c:pt idx="6387">
                  <c:v>12</c:v>
                </c:pt>
                <c:pt idx="6388">
                  <c:v>12</c:v>
                </c:pt>
                <c:pt idx="6389">
                  <c:v>12</c:v>
                </c:pt>
                <c:pt idx="6390">
                  <c:v>12</c:v>
                </c:pt>
                <c:pt idx="6391">
                  <c:v>12</c:v>
                </c:pt>
                <c:pt idx="6392">
                  <c:v>12</c:v>
                </c:pt>
                <c:pt idx="6393">
                  <c:v>12</c:v>
                </c:pt>
                <c:pt idx="6394">
                  <c:v>12</c:v>
                </c:pt>
                <c:pt idx="6395">
                  <c:v>12</c:v>
                </c:pt>
                <c:pt idx="6396">
                  <c:v>12</c:v>
                </c:pt>
                <c:pt idx="6397">
                  <c:v>12</c:v>
                </c:pt>
                <c:pt idx="6398">
                  <c:v>12</c:v>
                </c:pt>
                <c:pt idx="6399">
                  <c:v>12</c:v>
                </c:pt>
                <c:pt idx="6400">
                  <c:v>12</c:v>
                </c:pt>
                <c:pt idx="6401">
                  <c:v>12</c:v>
                </c:pt>
                <c:pt idx="6402">
                  <c:v>12</c:v>
                </c:pt>
                <c:pt idx="6403">
                  <c:v>12</c:v>
                </c:pt>
                <c:pt idx="6404">
                  <c:v>12</c:v>
                </c:pt>
                <c:pt idx="6405">
                  <c:v>12</c:v>
                </c:pt>
                <c:pt idx="6406">
                  <c:v>12</c:v>
                </c:pt>
                <c:pt idx="6407">
                  <c:v>12</c:v>
                </c:pt>
                <c:pt idx="6408">
                  <c:v>12</c:v>
                </c:pt>
                <c:pt idx="6409">
                  <c:v>12</c:v>
                </c:pt>
                <c:pt idx="6410">
                  <c:v>12</c:v>
                </c:pt>
                <c:pt idx="6411">
                  <c:v>12</c:v>
                </c:pt>
                <c:pt idx="6412">
                  <c:v>12</c:v>
                </c:pt>
                <c:pt idx="6413">
                  <c:v>12</c:v>
                </c:pt>
                <c:pt idx="6414">
                  <c:v>12</c:v>
                </c:pt>
                <c:pt idx="6415">
                  <c:v>12</c:v>
                </c:pt>
                <c:pt idx="6416">
                  <c:v>12</c:v>
                </c:pt>
                <c:pt idx="6417">
                  <c:v>12</c:v>
                </c:pt>
                <c:pt idx="6418">
                  <c:v>12</c:v>
                </c:pt>
                <c:pt idx="6419">
                  <c:v>12</c:v>
                </c:pt>
                <c:pt idx="6420">
                  <c:v>12</c:v>
                </c:pt>
                <c:pt idx="6421">
                  <c:v>12</c:v>
                </c:pt>
                <c:pt idx="6422">
                  <c:v>12</c:v>
                </c:pt>
                <c:pt idx="6423">
                  <c:v>12</c:v>
                </c:pt>
                <c:pt idx="6424">
                  <c:v>12</c:v>
                </c:pt>
                <c:pt idx="6425">
                  <c:v>12</c:v>
                </c:pt>
                <c:pt idx="6426">
                  <c:v>12</c:v>
                </c:pt>
                <c:pt idx="6427">
                  <c:v>12</c:v>
                </c:pt>
                <c:pt idx="6428">
                  <c:v>12</c:v>
                </c:pt>
                <c:pt idx="6429">
                  <c:v>12</c:v>
                </c:pt>
                <c:pt idx="6430">
                  <c:v>12</c:v>
                </c:pt>
                <c:pt idx="6431">
                  <c:v>12</c:v>
                </c:pt>
                <c:pt idx="6432">
                  <c:v>12</c:v>
                </c:pt>
                <c:pt idx="6433">
                  <c:v>12</c:v>
                </c:pt>
                <c:pt idx="6434">
                  <c:v>12</c:v>
                </c:pt>
                <c:pt idx="6435">
                  <c:v>12</c:v>
                </c:pt>
                <c:pt idx="6436">
                  <c:v>12</c:v>
                </c:pt>
                <c:pt idx="6437">
                  <c:v>12</c:v>
                </c:pt>
                <c:pt idx="6438">
                  <c:v>12</c:v>
                </c:pt>
                <c:pt idx="6439">
                  <c:v>12</c:v>
                </c:pt>
                <c:pt idx="6440">
                  <c:v>12</c:v>
                </c:pt>
                <c:pt idx="6441">
                  <c:v>12</c:v>
                </c:pt>
                <c:pt idx="6442">
                  <c:v>12</c:v>
                </c:pt>
                <c:pt idx="6443">
                  <c:v>12</c:v>
                </c:pt>
                <c:pt idx="6444">
                  <c:v>12</c:v>
                </c:pt>
                <c:pt idx="6445">
                  <c:v>12</c:v>
                </c:pt>
                <c:pt idx="6446">
                  <c:v>12</c:v>
                </c:pt>
                <c:pt idx="6447">
                  <c:v>12</c:v>
                </c:pt>
                <c:pt idx="6448">
                  <c:v>12</c:v>
                </c:pt>
                <c:pt idx="6449">
                  <c:v>12</c:v>
                </c:pt>
                <c:pt idx="6450">
                  <c:v>12</c:v>
                </c:pt>
                <c:pt idx="6451">
                  <c:v>12</c:v>
                </c:pt>
                <c:pt idx="6452">
                  <c:v>12</c:v>
                </c:pt>
                <c:pt idx="6453">
                  <c:v>12</c:v>
                </c:pt>
                <c:pt idx="6454">
                  <c:v>12</c:v>
                </c:pt>
                <c:pt idx="6455">
                  <c:v>12</c:v>
                </c:pt>
                <c:pt idx="6456">
                  <c:v>12</c:v>
                </c:pt>
                <c:pt idx="6457">
                  <c:v>12</c:v>
                </c:pt>
                <c:pt idx="6458">
                  <c:v>12</c:v>
                </c:pt>
                <c:pt idx="6459">
                  <c:v>12</c:v>
                </c:pt>
                <c:pt idx="6460">
                  <c:v>12</c:v>
                </c:pt>
                <c:pt idx="6461">
                  <c:v>12</c:v>
                </c:pt>
                <c:pt idx="6462">
                  <c:v>12</c:v>
                </c:pt>
                <c:pt idx="6463">
                  <c:v>12</c:v>
                </c:pt>
                <c:pt idx="6464">
                  <c:v>12</c:v>
                </c:pt>
                <c:pt idx="6465">
                  <c:v>12</c:v>
                </c:pt>
                <c:pt idx="6466">
                  <c:v>12</c:v>
                </c:pt>
                <c:pt idx="6467">
                  <c:v>12</c:v>
                </c:pt>
                <c:pt idx="6468">
                  <c:v>12</c:v>
                </c:pt>
                <c:pt idx="6469">
                  <c:v>12</c:v>
                </c:pt>
                <c:pt idx="6470">
                  <c:v>12</c:v>
                </c:pt>
                <c:pt idx="6471">
                  <c:v>12</c:v>
                </c:pt>
                <c:pt idx="6472">
                  <c:v>12</c:v>
                </c:pt>
                <c:pt idx="6473">
                  <c:v>12</c:v>
                </c:pt>
                <c:pt idx="6474">
                  <c:v>12</c:v>
                </c:pt>
                <c:pt idx="6475">
                  <c:v>12</c:v>
                </c:pt>
                <c:pt idx="6476">
                  <c:v>12</c:v>
                </c:pt>
                <c:pt idx="6477">
                  <c:v>12</c:v>
                </c:pt>
                <c:pt idx="6478">
                  <c:v>12</c:v>
                </c:pt>
                <c:pt idx="6479">
                  <c:v>12</c:v>
                </c:pt>
                <c:pt idx="6480">
                  <c:v>12</c:v>
                </c:pt>
                <c:pt idx="6481">
                  <c:v>12</c:v>
                </c:pt>
                <c:pt idx="6482">
                  <c:v>12</c:v>
                </c:pt>
                <c:pt idx="6483">
                  <c:v>12</c:v>
                </c:pt>
                <c:pt idx="6484">
                  <c:v>12</c:v>
                </c:pt>
                <c:pt idx="6485">
                  <c:v>12</c:v>
                </c:pt>
                <c:pt idx="6486">
                  <c:v>12</c:v>
                </c:pt>
                <c:pt idx="6487">
                  <c:v>12</c:v>
                </c:pt>
                <c:pt idx="6488">
                  <c:v>12</c:v>
                </c:pt>
                <c:pt idx="6489">
                  <c:v>12</c:v>
                </c:pt>
                <c:pt idx="6490">
                  <c:v>12</c:v>
                </c:pt>
                <c:pt idx="6491">
                  <c:v>12</c:v>
                </c:pt>
                <c:pt idx="6492">
                  <c:v>12</c:v>
                </c:pt>
                <c:pt idx="6493">
                  <c:v>12</c:v>
                </c:pt>
                <c:pt idx="6494">
                  <c:v>12</c:v>
                </c:pt>
                <c:pt idx="6495">
                  <c:v>12</c:v>
                </c:pt>
                <c:pt idx="6496">
                  <c:v>12</c:v>
                </c:pt>
                <c:pt idx="6497">
                  <c:v>12</c:v>
                </c:pt>
                <c:pt idx="6498">
                  <c:v>12</c:v>
                </c:pt>
                <c:pt idx="6499">
                  <c:v>12</c:v>
                </c:pt>
                <c:pt idx="6500">
                  <c:v>12</c:v>
                </c:pt>
                <c:pt idx="6501">
                  <c:v>12</c:v>
                </c:pt>
                <c:pt idx="6502">
                  <c:v>12</c:v>
                </c:pt>
                <c:pt idx="6503">
                  <c:v>12</c:v>
                </c:pt>
                <c:pt idx="6504">
                  <c:v>12</c:v>
                </c:pt>
                <c:pt idx="6505">
                  <c:v>12</c:v>
                </c:pt>
                <c:pt idx="6506">
                  <c:v>12</c:v>
                </c:pt>
                <c:pt idx="6507">
                  <c:v>12</c:v>
                </c:pt>
                <c:pt idx="6508">
                  <c:v>12</c:v>
                </c:pt>
                <c:pt idx="6509">
                  <c:v>12</c:v>
                </c:pt>
                <c:pt idx="6510">
                  <c:v>12</c:v>
                </c:pt>
                <c:pt idx="6511">
                  <c:v>12</c:v>
                </c:pt>
                <c:pt idx="6512">
                  <c:v>12</c:v>
                </c:pt>
                <c:pt idx="6513">
                  <c:v>12</c:v>
                </c:pt>
                <c:pt idx="6514">
                  <c:v>12</c:v>
                </c:pt>
                <c:pt idx="6515">
                  <c:v>12</c:v>
                </c:pt>
                <c:pt idx="6516">
                  <c:v>12</c:v>
                </c:pt>
                <c:pt idx="6517">
                  <c:v>12</c:v>
                </c:pt>
                <c:pt idx="6518">
                  <c:v>12</c:v>
                </c:pt>
                <c:pt idx="6519">
                  <c:v>12</c:v>
                </c:pt>
                <c:pt idx="6520">
                  <c:v>12</c:v>
                </c:pt>
                <c:pt idx="6521">
                  <c:v>12</c:v>
                </c:pt>
                <c:pt idx="6522">
                  <c:v>12</c:v>
                </c:pt>
                <c:pt idx="6523">
                  <c:v>12</c:v>
                </c:pt>
                <c:pt idx="6524">
                  <c:v>12</c:v>
                </c:pt>
                <c:pt idx="6525">
                  <c:v>12</c:v>
                </c:pt>
                <c:pt idx="6526">
                  <c:v>12</c:v>
                </c:pt>
                <c:pt idx="6527">
                  <c:v>12</c:v>
                </c:pt>
                <c:pt idx="6528">
                  <c:v>12</c:v>
                </c:pt>
                <c:pt idx="6529">
                  <c:v>12</c:v>
                </c:pt>
                <c:pt idx="6530">
                  <c:v>12</c:v>
                </c:pt>
                <c:pt idx="6531">
                  <c:v>12</c:v>
                </c:pt>
                <c:pt idx="6532">
                  <c:v>12</c:v>
                </c:pt>
                <c:pt idx="6533">
                  <c:v>12</c:v>
                </c:pt>
                <c:pt idx="6534">
                  <c:v>12</c:v>
                </c:pt>
                <c:pt idx="6535">
                  <c:v>12</c:v>
                </c:pt>
                <c:pt idx="6536">
                  <c:v>12</c:v>
                </c:pt>
                <c:pt idx="6537">
                  <c:v>12</c:v>
                </c:pt>
                <c:pt idx="6538">
                  <c:v>12</c:v>
                </c:pt>
                <c:pt idx="6539">
                  <c:v>12</c:v>
                </c:pt>
                <c:pt idx="6540">
                  <c:v>12</c:v>
                </c:pt>
                <c:pt idx="6541">
                  <c:v>12</c:v>
                </c:pt>
                <c:pt idx="6542">
                  <c:v>12</c:v>
                </c:pt>
                <c:pt idx="6543">
                  <c:v>12</c:v>
                </c:pt>
                <c:pt idx="6544">
                  <c:v>12</c:v>
                </c:pt>
                <c:pt idx="6545">
                  <c:v>12</c:v>
                </c:pt>
                <c:pt idx="6546">
                  <c:v>12</c:v>
                </c:pt>
                <c:pt idx="6547">
                  <c:v>12</c:v>
                </c:pt>
                <c:pt idx="6548">
                  <c:v>12</c:v>
                </c:pt>
                <c:pt idx="6549">
                  <c:v>12</c:v>
                </c:pt>
                <c:pt idx="6550">
                  <c:v>12</c:v>
                </c:pt>
                <c:pt idx="6551">
                  <c:v>12</c:v>
                </c:pt>
                <c:pt idx="6552">
                  <c:v>12</c:v>
                </c:pt>
                <c:pt idx="6553">
                  <c:v>12</c:v>
                </c:pt>
                <c:pt idx="6554">
                  <c:v>12</c:v>
                </c:pt>
                <c:pt idx="6555">
                  <c:v>12</c:v>
                </c:pt>
                <c:pt idx="6556">
                  <c:v>12</c:v>
                </c:pt>
                <c:pt idx="6557">
                  <c:v>12</c:v>
                </c:pt>
                <c:pt idx="6558">
                  <c:v>12</c:v>
                </c:pt>
                <c:pt idx="6559">
                  <c:v>12</c:v>
                </c:pt>
                <c:pt idx="6560">
                  <c:v>12</c:v>
                </c:pt>
                <c:pt idx="6561">
                  <c:v>12</c:v>
                </c:pt>
                <c:pt idx="6562">
                  <c:v>12</c:v>
                </c:pt>
                <c:pt idx="6563">
                  <c:v>12</c:v>
                </c:pt>
                <c:pt idx="6564">
                  <c:v>12</c:v>
                </c:pt>
                <c:pt idx="6565">
                  <c:v>12</c:v>
                </c:pt>
                <c:pt idx="6566">
                  <c:v>12</c:v>
                </c:pt>
                <c:pt idx="6567">
                  <c:v>12</c:v>
                </c:pt>
                <c:pt idx="6568">
                  <c:v>12</c:v>
                </c:pt>
                <c:pt idx="6569">
                  <c:v>12</c:v>
                </c:pt>
                <c:pt idx="6570">
                  <c:v>12</c:v>
                </c:pt>
                <c:pt idx="6571">
                  <c:v>12</c:v>
                </c:pt>
                <c:pt idx="6572">
                  <c:v>12</c:v>
                </c:pt>
                <c:pt idx="6573">
                  <c:v>12</c:v>
                </c:pt>
                <c:pt idx="6574">
                  <c:v>12</c:v>
                </c:pt>
                <c:pt idx="6575">
                  <c:v>12</c:v>
                </c:pt>
                <c:pt idx="6576">
                  <c:v>12</c:v>
                </c:pt>
                <c:pt idx="6577">
                  <c:v>12</c:v>
                </c:pt>
                <c:pt idx="6578">
                  <c:v>12</c:v>
                </c:pt>
                <c:pt idx="6579">
                  <c:v>12</c:v>
                </c:pt>
                <c:pt idx="6580">
                  <c:v>12</c:v>
                </c:pt>
                <c:pt idx="6581">
                  <c:v>12</c:v>
                </c:pt>
                <c:pt idx="6582">
                  <c:v>12</c:v>
                </c:pt>
                <c:pt idx="6583">
                  <c:v>12</c:v>
                </c:pt>
                <c:pt idx="6584">
                  <c:v>12</c:v>
                </c:pt>
                <c:pt idx="6585">
                  <c:v>12</c:v>
                </c:pt>
                <c:pt idx="6586">
                  <c:v>12</c:v>
                </c:pt>
                <c:pt idx="6587">
                  <c:v>12</c:v>
                </c:pt>
                <c:pt idx="6588">
                  <c:v>12</c:v>
                </c:pt>
                <c:pt idx="6589">
                  <c:v>12</c:v>
                </c:pt>
                <c:pt idx="6590">
                  <c:v>12</c:v>
                </c:pt>
                <c:pt idx="6591">
                  <c:v>12</c:v>
                </c:pt>
                <c:pt idx="6592">
                  <c:v>12</c:v>
                </c:pt>
                <c:pt idx="6593">
                  <c:v>12</c:v>
                </c:pt>
                <c:pt idx="6594">
                  <c:v>12</c:v>
                </c:pt>
                <c:pt idx="6595">
                  <c:v>12</c:v>
                </c:pt>
                <c:pt idx="6596">
                  <c:v>12</c:v>
                </c:pt>
                <c:pt idx="6597">
                  <c:v>12</c:v>
                </c:pt>
                <c:pt idx="6598">
                  <c:v>12</c:v>
                </c:pt>
                <c:pt idx="6599">
                  <c:v>12</c:v>
                </c:pt>
                <c:pt idx="6600">
                  <c:v>12</c:v>
                </c:pt>
                <c:pt idx="6601">
                  <c:v>12</c:v>
                </c:pt>
                <c:pt idx="6602">
                  <c:v>12</c:v>
                </c:pt>
                <c:pt idx="6603">
                  <c:v>12</c:v>
                </c:pt>
                <c:pt idx="6604">
                  <c:v>12</c:v>
                </c:pt>
                <c:pt idx="6605">
                  <c:v>12</c:v>
                </c:pt>
                <c:pt idx="6606">
                  <c:v>12</c:v>
                </c:pt>
                <c:pt idx="6607">
                  <c:v>12</c:v>
                </c:pt>
                <c:pt idx="6608">
                  <c:v>12</c:v>
                </c:pt>
                <c:pt idx="6609">
                  <c:v>12</c:v>
                </c:pt>
                <c:pt idx="6610">
                  <c:v>12</c:v>
                </c:pt>
                <c:pt idx="6611">
                  <c:v>12</c:v>
                </c:pt>
                <c:pt idx="6612">
                  <c:v>12</c:v>
                </c:pt>
                <c:pt idx="6613">
                  <c:v>12</c:v>
                </c:pt>
                <c:pt idx="6614">
                  <c:v>12</c:v>
                </c:pt>
                <c:pt idx="6615">
                  <c:v>12</c:v>
                </c:pt>
                <c:pt idx="6616">
                  <c:v>12</c:v>
                </c:pt>
                <c:pt idx="6617">
                  <c:v>12</c:v>
                </c:pt>
                <c:pt idx="6618">
                  <c:v>12</c:v>
                </c:pt>
                <c:pt idx="6619">
                  <c:v>12</c:v>
                </c:pt>
                <c:pt idx="6620">
                  <c:v>12</c:v>
                </c:pt>
                <c:pt idx="6621">
                  <c:v>12</c:v>
                </c:pt>
                <c:pt idx="6622">
                  <c:v>12</c:v>
                </c:pt>
                <c:pt idx="6623">
                  <c:v>12</c:v>
                </c:pt>
                <c:pt idx="6624">
                  <c:v>12</c:v>
                </c:pt>
                <c:pt idx="6625">
                  <c:v>12</c:v>
                </c:pt>
                <c:pt idx="6626">
                  <c:v>12</c:v>
                </c:pt>
                <c:pt idx="6627">
                  <c:v>12</c:v>
                </c:pt>
                <c:pt idx="6628">
                  <c:v>12</c:v>
                </c:pt>
                <c:pt idx="6629">
                  <c:v>12</c:v>
                </c:pt>
                <c:pt idx="6630">
                  <c:v>12</c:v>
                </c:pt>
                <c:pt idx="6631">
                  <c:v>12</c:v>
                </c:pt>
                <c:pt idx="6632">
                  <c:v>12</c:v>
                </c:pt>
                <c:pt idx="6633">
                  <c:v>12</c:v>
                </c:pt>
                <c:pt idx="6634">
                  <c:v>12</c:v>
                </c:pt>
                <c:pt idx="6635">
                  <c:v>12</c:v>
                </c:pt>
                <c:pt idx="6636">
                  <c:v>12</c:v>
                </c:pt>
                <c:pt idx="6637">
                  <c:v>12</c:v>
                </c:pt>
                <c:pt idx="6638">
                  <c:v>12</c:v>
                </c:pt>
                <c:pt idx="6639">
                  <c:v>12</c:v>
                </c:pt>
                <c:pt idx="6640">
                  <c:v>12</c:v>
                </c:pt>
                <c:pt idx="6641">
                  <c:v>12</c:v>
                </c:pt>
                <c:pt idx="6642">
                  <c:v>12</c:v>
                </c:pt>
                <c:pt idx="6643">
                  <c:v>12</c:v>
                </c:pt>
                <c:pt idx="6644">
                  <c:v>12</c:v>
                </c:pt>
                <c:pt idx="6645">
                  <c:v>12</c:v>
                </c:pt>
                <c:pt idx="6646">
                  <c:v>12</c:v>
                </c:pt>
                <c:pt idx="6647">
                  <c:v>12</c:v>
                </c:pt>
                <c:pt idx="6648">
                  <c:v>12</c:v>
                </c:pt>
                <c:pt idx="6649">
                  <c:v>12</c:v>
                </c:pt>
                <c:pt idx="6650">
                  <c:v>12</c:v>
                </c:pt>
                <c:pt idx="6651">
                  <c:v>12</c:v>
                </c:pt>
                <c:pt idx="6652">
                  <c:v>12</c:v>
                </c:pt>
                <c:pt idx="6653">
                  <c:v>12</c:v>
                </c:pt>
                <c:pt idx="6654">
                  <c:v>12</c:v>
                </c:pt>
                <c:pt idx="6655">
                  <c:v>12</c:v>
                </c:pt>
                <c:pt idx="6656">
                  <c:v>12</c:v>
                </c:pt>
                <c:pt idx="6657">
                  <c:v>12</c:v>
                </c:pt>
                <c:pt idx="6658">
                  <c:v>12</c:v>
                </c:pt>
                <c:pt idx="6659">
                  <c:v>12</c:v>
                </c:pt>
                <c:pt idx="6660">
                  <c:v>12</c:v>
                </c:pt>
                <c:pt idx="6661">
                  <c:v>12</c:v>
                </c:pt>
                <c:pt idx="6662">
                  <c:v>12</c:v>
                </c:pt>
                <c:pt idx="6663">
                  <c:v>12</c:v>
                </c:pt>
                <c:pt idx="6664">
                  <c:v>12</c:v>
                </c:pt>
                <c:pt idx="6665">
                  <c:v>12</c:v>
                </c:pt>
                <c:pt idx="6666">
                  <c:v>12</c:v>
                </c:pt>
                <c:pt idx="6667">
                  <c:v>12</c:v>
                </c:pt>
                <c:pt idx="6668">
                  <c:v>12</c:v>
                </c:pt>
                <c:pt idx="6669">
                  <c:v>12</c:v>
                </c:pt>
                <c:pt idx="6670">
                  <c:v>12</c:v>
                </c:pt>
                <c:pt idx="6671">
                  <c:v>12</c:v>
                </c:pt>
                <c:pt idx="6672">
                  <c:v>12</c:v>
                </c:pt>
                <c:pt idx="6673">
                  <c:v>12</c:v>
                </c:pt>
                <c:pt idx="6674">
                  <c:v>12</c:v>
                </c:pt>
                <c:pt idx="6675">
                  <c:v>12</c:v>
                </c:pt>
                <c:pt idx="6676">
                  <c:v>12</c:v>
                </c:pt>
                <c:pt idx="6677">
                  <c:v>12</c:v>
                </c:pt>
                <c:pt idx="6678">
                  <c:v>12</c:v>
                </c:pt>
                <c:pt idx="6679">
                  <c:v>12</c:v>
                </c:pt>
                <c:pt idx="6680">
                  <c:v>12</c:v>
                </c:pt>
                <c:pt idx="6681">
                  <c:v>12</c:v>
                </c:pt>
                <c:pt idx="6682">
                  <c:v>12</c:v>
                </c:pt>
                <c:pt idx="6683">
                  <c:v>12</c:v>
                </c:pt>
                <c:pt idx="6684">
                  <c:v>12</c:v>
                </c:pt>
                <c:pt idx="6685">
                  <c:v>12</c:v>
                </c:pt>
                <c:pt idx="6686">
                  <c:v>12</c:v>
                </c:pt>
                <c:pt idx="6687">
                  <c:v>12</c:v>
                </c:pt>
                <c:pt idx="6688">
                  <c:v>12</c:v>
                </c:pt>
                <c:pt idx="6689">
                  <c:v>12</c:v>
                </c:pt>
                <c:pt idx="6690">
                  <c:v>12</c:v>
                </c:pt>
                <c:pt idx="6691">
                  <c:v>12</c:v>
                </c:pt>
                <c:pt idx="6692">
                  <c:v>12</c:v>
                </c:pt>
                <c:pt idx="6693">
                  <c:v>12</c:v>
                </c:pt>
                <c:pt idx="6694">
                  <c:v>12</c:v>
                </c:pt>
                <c:pt idx="6695">
                  <c:v>12</c:v>
                </c:pt>
                <c:pt idx="6696">
                  <c:v>12</c:v>
                </c:pt>
                <c:pt idx="6697">
                  <c:v>12</c:v>
                </c:pt>
                <c:pt idx="6698">
                  <c:v>12</c:v>
                </c:pt>
                <c:pt idx="6699">
                  <c:v>12</c:v>
                </c:pt>
                <c:pt idx="6700">
                  <c:v>12</c:v>
                </c:pt>
                <c:pt idx="6701">
                  <c:v>12</c:v>
                </c:pt>
                <c:pt idx="6702">
                  <c:v>12</c:v>
                </c:pt>
                <c:pt idx="6703">
                  <c:v>12</c:v>
                </c:pt>
                <c:pt idx="6704">
                  <c:v>12</c:v>
                </c:pt>
                <c:pt idx="6705">
                  <c:v>12</c:v>
                </c:pt>
                <c:pt idx="6706">
                  <c:v>12</c:v>
                </c:pt>
                <c:pt idx="6707">
                  <c:v>12</c:v>
                </c:pt>
                <c:pt idx="6708">
                  <c:v>12</c:v>
                </c:pt>
                <c:pt idx="6709">
                  <c:v>12</c:v>
                </c:pt>
                <c:pt idx="6710">
                  <c:v>12</c:v>
                </c:pt>
                <c:pt idx="6711">
                  <c:v>12</c:v>
                </c:pt>
                <c:pt idx="6712">
                  <c:v>12</c:v>
                </c:pt>
                <c:pt idx="6713">
                  <c:v>12</c:v>
                </c:pt>
                <c:pt idx="6714">
                  <c:v>12</c:v>
                </c:pt>
                <c:pt idx="6715">
                  <c:v>12</c:v>
                </c:pt>
                <c:pt idx="6716">
                  <c:v>12</c:v>
                </c:pt>
                <c:pt idx="6717">
                  <c:v>12</c:v>
                </c:pt>
                <c:pt idx="6718">
                  <c:v>12</c:v>
                </c:pt>
                <c:pt idx="6719">
                  <c:v>12</c:v>
                </c:pt>
                <c:pt idx="6720">
                  <c:v>12</c:v>
                </c:pt>
                <c:pt idx="6721">
                  <c:v>12</c:v>
                </c:pt>
                <c:pt idx="6722">
                  <c:v>12</c:v>
                </c:pt>
                <c:pt idx="6723">
                  <c:v>12</c:v>
                </c:pt>
                <c:pt idx="6724">
                  <c:v>12</c:v>
                </c:pt>
                <c:pt idx="6725">
                  <c:v>12</c:v>
                </c:pt>
                <c:pt idx="6726">
                  <c:v>12</c:v>
                </c:pt>
                <c:pt idx="6727">
                  <c:v>12</c:v>
                </c:pt>
                <c:pt idx="6728">
                  <c:v>12</c:v>
                </c:pt>
                <c:pt idx="6729">
                  <c:v>12</c:v>
                </c:pt>
                <c:pt idx="6730">
                  <c:v>12</c:v>
                </c:pt>
                <c:pt idx="6731">
                  <c:v>12</c:v>
                </c:pt>
                <c:pt idx="6732">
                  <c:v>12</c:v>
                </c:pt>
                <c:pt idx="6733">
                  <c:v>12</c:v>
                </c:pt>
                <c:pt idx="6734">
                  <c:v>12</c:v>
                </c:pt>
                <c:pt idx="6735">
                  <c:v>12</c:v>
                </c:pt>
                <c:pt idx="6736">
                  <c:v>12</c:v>
                </c:pt>
                <c:pt idx="6737">
                  <c:v>12</c:v>
                </c:pt>
                <c:pt idx="6738">
                  <c:v>12</c:v>
                </c:pt>
                <c:pt idx="6739">
                  <c:v>12</c:v>
                </c:pt>
                <c:pt idx="6740">
                  <c:v>12</c:v>
                </c:pt>
                <c:pt idx="6741">
                  <c:v>12</c:v>
                </c:pt>
                <c:pt idx="6742">
                  <c:v>12</c:v>
                </c:pt>
                <c:pt idx="6743">
                  <c:v>12</c:v>
                </c:pt>
                <c:pt idx="6744">
                  <c:v>12</c:v>
                </c:pt>
                <c:pt idx="6745">
                  <c:v>12</c:v>
                </c:pt>
                <c:pt idx="6746">
                  <c:v>12</c:v>
                </c:pt>
                <c:pt idx="6747">
                  <c:v>12</c:v>
                </c:pt>
                <c:pt idx="6748">
                  <c:v>12</c:v>
                </c:pt>
                <c:pt idx="6749">
                  <c:v>12</c:v>
                </c:pt>
                <c:pt idx="6750">
                  <c:v>12</c:v>
                </c:pt>
                <c:pt idx="6751">
                  <c:v>12</c:v>
                </c:pt>
                <c:pt idx="6752">
                  <c:v>12</c:v>
                </c:pt>
                <c:pt idx="6753">
                  <c:v>12</c:v>
                </c:pt>
                <c:pt idx="6754">
                  <c:v>12</c:v>
                </c:pt>
                <c:pt idx="6755">
                  <c:v>12</c:v>
                </c:pt>
                <c:pt idx="6756">
                  <c:v>12</c:v>
                </c:pt>
                <c:pt idx="6757">
                  <c:v>12</c:v>
                </c:pt>
                <c:pt idx="6758">
                  <c:v>12</c:v>
                </c:pt>
                <c:pt idx="6759">
                  <c:v>12</c:v>
                </c:pt>
                <c:pt idx="6760">
                  <c:v>12</c:v>
                </c:pt>
                <c:pt idx="6761">
                  <c:v>12</c:v>
                </c:pt>
                <c:pt idx="6762">
                  <c:v>12</c:v>
                </c:pt>
                <c:pt idx="6763">
                  <c:v>12</c:v>
                </c:pt>
                <c:pt idx="6764">
                  <c:v>12</c:v>
                </c:pt>
                <c:pt idx="6765">
                  <c:v>12</c:v>
                </c:pt>
                <c:pt idx="6766">
                  <c:v>12</c:v>
                </c:pt>
                <c:pt idx="6767">
                  <c:v>12</c:v>
                </c:pt>
                <c:pt idx="6768">
                  <c:v>12</c:v>
                </c:pt>
                <c:pt idx="6769">
                  <c:v>12</c:v>
                </c:pt>
                <c:pt idx="6770">
                  <c:v>12</c:v>
                </c:pt>
                <c:pt idx="6771">
                  <c:v>12</c:v>
                </c:pt>
                <c:pt idx="6772">
                  <c:v>12</c:v>
                </c:pt>
                <c:pt idx="6773">
                  <c:v>12</c:v>
                </c:pt>
                <c:pt idx="6774">
                  <c:v>12</c:v>
                </c:pt>
                <c:pt idx="6775">
                  <c:v>12</c:v>
                </c:pt>
                <c:pt idx="6776">
                  <c:v>12</c:v>
                </c:pt>
                <c:pt idx="6777">
                  <c:v>12</c:v>
                </c:pt>
                <c:pt idx="6778">
                  <c:v>12</c:v>
                </c:pt>
                <c:pt idx="6779">
                  <c:v>12</c:v>
                </c:pt>
                <c:pt idx="6780">
                  <c:v>12</c:v>
                </c:pt>
                <c:pt idx="6781">
                  <c:v>12</c:v>
                </c:pt>
                <c:pt idx="6782">
                  <c:v>12</c:v>
                </c:pt>
                <c:pt idx="6783">
                  <c:v>12</c:v>
                </c:pt>
                <c:pt idx="6784">
                  <c:v>12</c:v>
                </c:pt>
                <c:pt idx="6785">
                  <c:v>12</c:v>
                </c:pt>
                <c:pt idx="6786">
                  <c:v>12</c:v>
                </c:pt>
                <c:pt idx="6787">
                  <c:v>12</c:v>
                </c:pt>
                <c:pt idx="6788">
                  <c:v>12</c:v>
                </c:pt>
                <c:pt idx="6789">
                  <c:v>12</c:v>
                </c:pt>
                <c:pt idx="6790">
                  <c:v>12</c:v>
                </c:pt>
                <c:pt idx="6791">
                  <c:v>12</c:v>
                </c:pt>
                <c:pt idx="6792">
                  <c:v>12</c:v>
                </c:pt>
                <c:pt idx="6793">
                  <c:v>12</c:v>
                </c:pt>
                <c:pt idx="6794">
                  <c:v>12</c:v>
                </c:pt>
                <c:pt idx="6795">
                  <c:v>12</c:v>
                </c:pt>
                <c:pt idx="6796">
                  <c:v>12</c:v>
                </c:pt>
                <c:pt idx="6797">
                  <c:v>12</c:v>
                </c:pt>
                <c:pt idx="6798">
                  <c:v>12</c:v>
                </c:pt>
                <c:pt idx="6799">
                  <c:v>12</c:v>
                </c:pt>
                <c:pt idx="6800">
                  <c:v>12</c:v>
                </c:pt>
                <c:pt idx="6801">
                  <c:v>12</c:v>
                </c:pt>
                <c:pt idx="6802">
                  <c:v>12</c:v>
                </c:pt>
                <c:pt idx="6803">
                  <c:v>12</c:v>
                </c:pt>
                <c:pt idx="6804">
                  <c:v>12</c:v>
                </c:pt>
                <c:pt idx="6805">
                  <c:v>12</c:v>
                </c:pt>
                <c:pt idx="6806">
                  <c:v>12</c:v>
                </c:pt>
                <c:pt idx="6807">
                  <c:v>12</c:v>
                </c:pt>
                <c:pt idx="6808">
                  <c:v>12</c:v>
                </c:pt>
                <c:pt idx="6809">
                  <c:v>12</c:v>
                </c:pt>
                <c:pt idx="6810">
                  <c:v>12</c:v>
                </c:pt>
                <c:pt idx="6811">
                  <c:v>12</c:v>
                </c:pt>
                <c:pt idx="6812">
                  <c:v>12</c:v>
                </c:pt>
                <c:pt idx="6813">
                  <c:v>12</c:v>
                </c:pt>
                <c:pt idx="6814">
                  <c:v>12</c:v>
                </c:pt>
                <c:pt idx="6815">
                  <c:v>12</c:v>
                </c:pt>
                <c:pt idx="6816">
                  <c:v>12</c:v>
                </c:pt>
                <c:pt idx="6817">
                  <c:v>12</c:v>
                </c:pt>
                <c:pt idx="6818">
                  <c:v>12</c:v>
                </c:pt>
                <c:pt idx="6819">
                  <c:v>12</c:v>
                </c:pt>
                <c:pt idx="6820">
                  <c:v>12</c:v>
                </c:pt>
                <c:pt idx="6821">
                  <c:v>12</c:v>
                </c:pt>
                <c:pt idx="6822">
                  <c:v>12</c:v>
                </c:pt>
                <c:pt idx="6823">
                  <c:v>12</c:v>
                </c:pt>
                <c:pt idx="6824">
                  <c:v>12</c:v>
                </c:pt>
                <c:pt idx="6825">
                  <c:v>12</c:v>
                </c:pt>
                <c:pt idx="6826">
                  <c:v>12</c:v>
                </c:pt>
                <c:pt idx="6827">
                  <c:v>12</c:v>
                </c:pt>
                <c:pt idx="6828">
                  <c:v>12</c:v>
                </c:pt>
                <c:pt idx="6829">
                  <c:v>12</c:v>
                </c:pt>
                <c:pt idx="6830">
                  <c:v>12</c:v>
                </c:pt>
                <c:pt idx="6831">
                  <c:v>12</c:v>
                </c:pt>
                <c:pt idx="6832">
                  <c:v>12</c:v>
                </c:pt>
                <c:pt idx="6833">
                  <c:v>12</c:v>
                </c:pt>
                <c:pt idx="6834">
                  <c:v>12</c:v>
                </c:pt>
                <c:pt idx="6835">
                  <c:v>12</c:v>
                </c:pt>
                <c:pt idx="6836">
                  <c:v>12</c:v>
                </c:pt>
                <c:pt idx="6837">
                  <c:v>12</c:v>
                </c:pt>
                <c:pt idx="6838">
                  <c:v>12</c:v>
                </c:pt>
                <c:pt idx="6839">
                  <c:v>12</c:v>
                </c:pt>
                <c:pt idx="6840">
                  <c:v>12</c:v>
                </c:pt>
                <c:pt idx="6841">
                  <c:v>12</c:v>
                </c:pt>
                <c:pt idx="6842">
                  <c:v>12</c:v>
                </c:pt>
                <c:pt idx="6843">
                  <c:v>12</c:v>
                </c:pt>
                <c:pt idx="6844">
                  <c:v>12</c:v>
                </c:pt>
                <c:pt idx="6845">
                  <c:v>12</c:v>
                </c:pt>
                <c:pt idx="6846">
                  <c:v>12</c:v>
                </c:pt>
                <c:pt idx="6847">
                  <c:v>12</c:v>
                </c:pt>
                <c:pt idx="6848">
                  <c:v>12</c:v>
                </c:pt>
                <c:pt idx="6849">
                  <c:v>12</c:v>
                </c:pt>
                <c:pt idx="6850">
                  <c:v>12</c:v>
                </c:pt>
                <c:pt idx="6851">
                  <c:v>12</c:v>
                </c:pt>
                <c:pt idx="6852">
                  <c:v>12</c:v>
                </c:pt>
                <c:pt idx="6853">
                  <c:v>12</c:v>
                </c:pt>
                <c:pt idx="6854">
                  <c:v>12</c:v>
                </c:pt>
                <c:pt idx="6855">
                  <c:v>12</c:v>
                </c:pt>
                <c:pt idx="6856">
                  <c:v>12</c:v>
                </c:pt>
                <c:pt idx="6857">
                  <c:v>12</c:v>
                </c:pt>
                <c:pt idx="6858">
                  <c:v>12</c:v>
                </c:pt>
                <c:pt idx="6859">
                  <c:v>12</c:v>
                </c:pt>
                <c:pt idx="6860">
                  <c:v>12</c:v>
                </c:pt>
                <c:pt idx="6861">
                  <c:v>12</c:v>
                </c:pt>
                <c:pt idx="6862">
                  <c:v>12</c:v>
                </c:pt>
                <c:pt idx="6863">
                  <c:v>12</c:v>
                </c:pt>
                <c:pt idx="6864">
                  <c:v>12</c:v>
                </c:pt>
                <c:pt idx="6865">
                  <c:v>12</c:v>
                </c:pt>
                <c:pt idx="6866">
                  <c:v>12</c:v>
                </c:pt>
                <c:pt idx="6867">
                  <c:v>12</c:v>
                </c:pt>
                <c:pt idx="6868">
                  <c:v>12</c:v>
                </c:pt>
                <c:pt idx="6869">
                  <c:v>12</c:v>
                </c:pt>
                <c:pt idx="6870">
                  <c:v>12</c:v>
                </c:pt>
                <c:pt idx="6871">
                  <c:v>12</c:v>
                </c:pt>
                <c:pt idx="6872">
                  <c:v>12</c:v>
                </c:pt>
                <c:pt idx="6873">
                  <c:v>12</c:v>
                </c:pt>
                <c:pt idx="6874">
                  <c:v>12</c:v>
                </c:pt>
                <c:pt idx="6875">
                  <c:v>12</c:v>
                </c:pt>
                <c:pt idx="6876">
                  <c:v>12</c:v>
                </c:pt>
                <c:pt idx="6877">
                  <c:v>12</c:v>
                </c:pt>
                <c:pt idx="6878">
                  <c:v>12</c:v>
                </c:pt>
                <c:pt idx="6879">
                  <c:v>12</c:v>
                </c:pt>
                <c:pt idx="6880">
                  <c:v>12</c:v>
                </c:pt>
                <c:pt idx="6881">
                  <c:v>12</c:v>
                </c:pt>
                <c:pt idx="6882">
                  <c:v>12</c:v>
                </c:pt>
                <c:pt idx="6883">
                  <c:v>12</c:v>
                </c:pt>
                <c:pt idx="6884">
                  <c:v>12</c:v>
                </c:pt>
                <c:pt idx="6885">
                  <c:v>12</c:v>
                </c:pt>
                <c:pt idx="6886">
                  <c:v>12</c:v>
                </c:pt>
                <c:pt idx="6887">
                  <c:v>12</c:v>
                </c:pt>
                <c:pt idx="6888">
                  <c:v>12</c:v>
                </c:pt>
                <c:pt idx="6889">
                  <c:v>12</c:v>
                </c:pt>
                <c:pt idx="6890">
                  <c:v>12</c:v>
                </c:pt>
                <c:pt idx="6891">
                  <c:v>12</c:v>
                </c:pt>
                <c:pt idx="6892">
                  <c:v>12</c:v>
                </c:pt>
                <c:pt idx="6893">
                  <c:v>12</c:v>
                </c:pt>
                <c:pt idx="6894">
                  <c:v>12</c:v>
                </c:pt>
                <c:pt idx="6895">
                  <c:v>12</c:v>
                </c:pt>
                <c:pt idx="6896">
                  <c:v>12</c:v>
                </c:pt>
                <c:pt idx="6897">
                  <c:v>12</c:v>
                </c:pt>
                <c:pt idx="6898">
                  <c:v>12</c:v>
                </c:pt>
                <c:pt idx="6899">
                  <c:v>12</c:v>
                </c:pt>
                <c:pt idx="6900">
                  <c:v>12</c:v>
                </c:pt>
                <c:pt idx="6901">
                  <c:v>12</c:v>
                </c:pt>
                <c:pt idx="6902">
                  <c:v>12</c:v>
                </c:pt>
                <c:pt idx="6903">
                  <c:v>12</c:v>
                </c:pt>
                <c:pt idx="6904">
                  <c:v>12</c:v>
                </c:pt>
                <c:pt idx="6905">
                  <c:v>12</c:v>
                </c:pt>
                <c:pt idx="6906">
                  <c:v>12</c:v>
                </c:pt>
                <c:pt idx="6907">
                  <c:v>12</c:v>
                </c:pt>
                <c:pt idx="6908">
                  <c:v>12</c:v>
                </c:pt>
                <c:pt idx="6909">
                  <c:v>12</c:v>
                </c:pt>
                <c:pt idx="6910">
                  <c:v>12</c:v>
                </c:pt>
                <c:pt idx="6911">
                  <c:v>12</c:v>
                </c:pt>
                <c:pt idx="6912">
                  <c:v>12</c:v>
                </c:pt>
                <c:pt idx="6913">
                  <c:v>12</c:v>
                </c:pt>
                <c:pt idx="6914">
                  <c:v>12</c:v>
                </c:pt>
                <c:pt idx="6915">
                  <c:v>12</c:v>
                </c:pt>
                <c:pt idx="6916">
                  <c:v>12</c:v>
                </c:pt>
                <c:pt idx="6917">
                  <c:v>12</c:v>
                </c:pt>
                <c:pt idx="6918">
                  <c:v>12</c:v>
                </c:pt>
                <c:pt idx="6919">
                  <c:v>12</c:v>
                </c:pt>
                <c:pt idx="6920">
                  <c:v>12</c:v>
                </c:pt>
                <c:pt idx="6921">
                  <c:v>12</c:v>
                </c:pt>
                <c:pt idx="6922">
                  <c:v>12</c:v>
                </c:pt>
                <c:pt idx="6923">
                  <c:v>12</c:v>
                </c:pt>
                <c:pt idx="6924">
                  <c:v>12</c:v>
                </c:pt>
                <c:pt idx="6925">
                  <c:v>12</c:v>
                </c:pt>
                <c:pt idx="6926">
                  <c:v>12</c:v>
                </c:pt>
                <c:pt idx="6927">
                  <c:v>12</c:v>
                </c:pt>
                <c:pt idx="6928">
                  <c:v>12</c:v>
                </c:pt>
                <c:pt idx="6929">
                  <c:v>12</c:v>
                </c:pt>
                <c:pt idx="6930">
                  <c:v>12</c:v>
                </c:pt>
                <c:pt idx="6931">
                  <c:v>12</c:v>
                </c:pt>
                <c:pt idx="6932">
                  <c:v>12</c:v>
                </c:pt>
                <c:pt idx="6933">
                  <c:v>12</c:v>
                </c:pt>
                <c:pt idx="6934">
                  <c:v>12</c:v>
                </c:pt>
                <c:pt idx="6935">
                  <c:v>12</c:v>
                </c:pt>
                <c:pt idx="6936">
                  <c:v>12</c:v>
                </c:pt>
                <c:pt idx="6937">
                  <c:v>12</c:v>
                </c:pt>
                <c:pt idx="6938">
                  <c:v>12</c:v>
                </c:pt>
                <c:pt idx="6939">
                  <c:v>12</c:v>
                </c:pt>
                <c:pt idx="6940">
                  <c:v>12</c:v>
                </c:pt>
                <c:pt idx="6941">
                  <c:v>12</c:v>
                </c:pt>
                <c:pt idx="6942">
                  <c:v>12</c:v>
                </c:pt>
                <c:pt idx="6943">
                  <c:v>12</c:v>
                </c:pt>
                <c:pt idx="6944">
                  <c:v>12</c:v>
                </c:pt>
                <c:pt idx="6945">
                  <c:v>12</c:v>
                </c:pt>
                <c:pt idx="6946">
                  <c:v>12</c:v>
                </c:pt>
                <c:pt idx="6947">
                  <c:v>12</c:v>
                </c:pt>
                <c:pt idx="6948">
                  <c:v>12</c:v>
                </c:pt>
                <c:pt idx="6949">
                  <c:v>12</c:v>
                </c:pt>
                <c:pt idx="6950">
                  <c:v>12</c:v>
                </c:pt>
                <c:pt idx="6951">
                  <c:v>12</c:v>
                </c:pt>
                <c:pt idx="6952">
                  <c:v>12</c:v>
                </c:pt>
                <c:pt idx="6953">
                  <c:v>12</c:v>
                </c:pt>
                <c:pt idx="6954">
                  <c:v>12</c:v>
                </c:pt>
                <c:pt idx="6955">
                  <c:v>12</c:v>
                </c:pt>
                <c:pt idx="6956">
                  <c:v>12</c:v>
                </c:pt>
                <c:pt idx="6957">
                  <c:v>12</c:v>
                </c:pt>
                <c:pt idx="6958">
                  <c:v>12</c:v>
                </c:pt>
                <c:pt idx="6959">
                  <c:v>12</c:v>
                </c:pt>
                <c:pt idx="6960">
                  <c:v>12</c:v>
                </c:pt>
                <c:pt idx="6961">
                  <c:v>12</c:v>
                </c:pt>
                <c:pt idx="6962">
                  <c:v>12</c:v>
                </c:pt>
                <c:pt idx="6963">
                  <c:v>12</c:v>
                </c:pt>
                <c:pt idx="6964">
                  <c:v>12</c:v>
                </c:pt>
                <c:pt idx="6965">
                  <c:v>12</c:v>
                </c:pt>
                <c:pt idx="6966">
                  <c:v>12</c:v>
                </c:pt>
                <c:pt idx="6967">
                  <c:v>12</c:v>
                </c:pt>
                <c:pt idx="6968">
                  <c:v>12</c:v>
                </c:pt>
                <c:pt idx="6969">
                  <c:v>12</c:v>
                </c:pt>
                <c:pt idx="6970">
                  <c:v>12</c:v>
                </c:pt>
                <c:pt idx="6971">
                  <c:v>12</c:v>
                </c:pt>
                <c:pt idx="6972">
                  <c:v>12</c:v>
                </c:pt>
                <c:pt idx="6973">
                  <c:v>12</c:v>
                </c:pt>
                <c:pt idx="6974">
                  <c:v>12</c:v>
                </c:pt>
                <c:pt idx="6975">
                  <c:v>12</c:v>
                </c:pt>
                <c:pt idx="6976">
                  <c:v>12</c:v>
                </c:pt>
                <c:pt idx="6977">
                  <c:v>12</c:v>
                </c:pt>
                <c:pt idx="6978">
                  <c:v>12</c:v>
                </c:pt>
                <c:pt idx="6979">
                  <c:v>12</c:v>
                </c:pt>
                <c:pt idx="6980">
                  <c:v>12</c:v>
                </c:pt>
                <c:pt idx="6981">
                  <c:v>12</c:v>
                </c:pt>
                <c:pt idx="6982">
                  <c:v>12</c:v>
                </c:pt>
                <c:pt idx="6983">
                  <c:v>12</c:v>
                </c:pt>
                <c:pt idx="6984">
                  <c:v>12</c:v>
                </c:pt>
                <c:pt idx="6985">
                  <c:v>12</c:v>
                </c:pt>
                <c:pt idx="6986">
                  <c:v>12</c:v>
                </c:pt>
                <c:pt idx="6987">
                  <c:v>12</c:v>
                </c:pt>
                <c:pt idx="6988">
                  <c:v>12</c:v>
                </c:pt>
                <c:pt idx="6989">
                  <c:v>12</c:v>
                </c:pt>
                <c:pt idx="6990">
                  <c:v>12</c:v>
                </c:pt>
                <c:pt idx="6991">
                  <c:v>12</c:v>
                </c:pt>
                <c:pt idx="6992">
                  <c:v>12</c:v>
                </c:pt>
                <c:pt idx="6993">
                  <c:v>12</c:v>
                </c:pt>
                <c:pt idx="6994">
                  <c:v>12</c:v>
                </c:pt>
                <c:pt idx="6995">
                  <c:v>12</c:v>
                </c:pt>
                <c:pt idx="6996">
                  <c:v>12</c:v>
                </c:pt>
                <c:pt idx="6997">
                  <c:v>12</c:v>
                </c:pt>
                <c:pt idx="6998">
                  <c:v>12</c:v>
                </c:pt>
                <c:pt idx="6999">
                  <c:v>12</c:v>
                </c:pt>
                <c:pt idx="7000">
                  <c:v>12</c:v>
                </c:pt>
                <c:pt idx="7001">
                  <c:v>12</c:v>
                </c:pt>
                <c:pt idx="7002">
                  <c:v>12</c:v>
                </c:pt>
                <c:pt idx="7003">
                  <c:v>12</c:v>
                </c:pt>
                <c:pt idx="7004">
                  <c:v>12</c:v>
                </c:pt>
                <c:pt idx="7005">
                  <c:v>12</c:v>
                </c:pt>
                <c:pt idx="7006">
                  <c:v>12</c:v>
                </c:pt>
                <c:pt idx="7007">
                  <c:v>12</c:v>
                </c:pt>
                <c:pt idx="7008">
                  <c:v>12</c:v>
                </c:pt>
                <c:pt idx="7009">
                  <c:v>12</c:v>
                </c:pt>
                <c:pt idx="7010">
                  <c:v>12</c:v>
                </c:pt>
                <c:pt idx="7011">
                  <c:v>12</c:v>
                </c:pt>
                <c:pt idx="7012">
                  <c:v>12</c:v>
                </c:pt>
                <c:pt idx="7013">
                  <c:v>12</c:v>
                </c:pt>
                <c:pt idx="7014">
                  <c:v>12</c:v>
                </c:pt>
                <c:pt idx="7015">
                  <c:v>12</c:v>
                </c:pt>
                <c:pt idx="7016">
                  <c:v>12</c:v>
                </c:pt>
                <c:pt idx="7017">
                  <c:v>12</c:v>
                </c:pt>
                <c:pt idx="7018">
                  <c:v>12</c:v>
                </c:pt>
                <c:pt idx="7019">
                  <c:v>12</c:v>
                </c:pt>
                <c:pt idx="7020">
                  <c:v>12</c:v>
                </c:pt>
                <c:pt idx="7021">
                  <c:v>12</c:v>
                </c:pt>
                <c:pt idx="7022">
                  <c:v>12</c:v>
                </c:pt>
                <c:pt idx="7023">
                  <c:v>12</c:v>
                </c:pt>
                <c:pt idx="7024">
                  <c:v>12</c:v>
                </c:pt>
                <c:pt idx="7025">
                  <c:v>12</c:v>
                </c:pt>
                <c:pt idx="7026">
                  <c:v>12</c:v>
                </c:pt>
                <c:pt idx="7027">
                  <c:v>12</c:v>
                </c:pt>
                <c:pt idx="7028">
                  <c:v>12</c:v>
                </c:pt>
                <c:pt idx="7029">
                  <c:v>12</c:v>
                </c:pt>
                <c:pt idx="7030">
                  <c:v>12</c:v>
                </c:pt>
                <c:pt idx="7031">
                  <c:v>12</c:v>
                </c:pt>
                <c:pt idx="7032">
                  <c:v>12</c:v>
                </c:pt>
                <c:pt idx="7033">
                  <c:v>12</c:v>
                </c:pt>
                <c:pt idx="7034">
                  <c:v>12</c:v>
                </c:pt>
                <c:pt idx="7035">
                  <c:v>12</c:v>
                </c:pt>
                <c:pt idx="7036">
                  <c:v>12</c:v>
                </c:pt>
                <c:pt idx="7037">
                  <c:v>12</c:v>
                </c:pt>
                <c:pt idx="7038">
                  <c:v>12</c:v>
                </c:pt>
                <c:pt idx="7039">
                  <c:v>12</c:v>
                </c:pt>
                <c:pt idx="7040">
                  <c:v>12</c:v>
                </c:pt>
                <c:pt idx="7041">
                  <c:v>12</c:v>
                </c:pt>
                <c:pt idx="7042">
                  <c:v>12</c:v>
                </c:pt>
                <c:pt idx="7043">
                  <c:v>12</c:v>
                </c:pt>
                <c:pt idx="7044">
                  <c:v>12</c:v>
                </c:pt>
                <c:pt idx="7045">
                  <c:v>12</c:v>
                </c:pt>
                <c:pt idx="7046">
                  <c:v>12</c:v>
                </c:pt>
                <c:pt idx="7047">
                  <c:v>12</c:v>
                </c:pt>
                <c:pt idx="7048">
                  <c:v>12</c:v>
                </c:pt>
                <c:pt idx="7049">
                  <c:v>12</c:v>
                </c:pt>
                <c:pt idx="7050">
                  <c:v>12</c:v>
                </c:pt>
                <c:pt idx="7051">
                  <c:v>12</c:v>
                </c:pt>
                <c:pt idx="7052">
                  <c:v>12</c:v>
                </c:pt>
                <c:pt idx="7053">
                  <c:v>12</c:v>
                </c:pt>
                <c:pt idx="7054">
                  <c:v>12</c:v>
                </c:pt>
                <c:pt idx="7055">
                  <c:v>12</c:v>
                </c:pt>
                <c:pt idx="7056">
                  <c:v>12</c:v>
                </c:pt>
                <c:pt idx="7057">
                  <c:v>12</c:v>
                </c:pt>
                <c:pt idx="7058">
                  <c:v>12</c:v>
                </c:pt>
                <c:pt idx="7059">
                  <c:v>12</c:v>
                </c:pt>
                <c:pt idx="7060">
                  <c:v>12</c:v>
                </c:pt>
                <c:pt idx="7061">
                  <c:v>12</c:v>
                </c:pt>
                <c:pt idx="7062">
                  <c:v>12</c:v>
                </c:pt>
                <c:pt idx="7063">
                  <c:v>12</c:v>
                </c:pt>
                <c:pt idx="7064">
                  <c:v>12</c:v>
                </c:pt>
                <c:pt idx="7065">
                  <c:v>12</c:v>
                </c:pt>
                <c:pt idx="7066">
                  <c:v>12</c:v>
                </c:pt>
                <c:pt idx="7067">
                  <c:v>12</c:v>
                </c:pt>
                <c:pt idx="7068">
                  <c:v>12</c:v>
                </c:pt>
                <c:pt idx="7069">
                  <c:v>12</c:v>
                </c:pt>
                <c:pt idx="7070">
                  <c:v>12</c:v>
                </c:pt>
                <c:pt idx="7071">
                  <c:v>12</c:v>
                </c:pt>
                <c:pt idx="7072">
                  <c:v>12</c:v>
                </c:pt>
                <c:pt idx="7073">
                  <c:v>12</c:v>
                </c:pt>
                <c:pt idx="7074">
                  <c:v>12</c:v>
                </c:pt>
                <c:pt idx="7075">
                  <c:v>12</c:v>
                </c:pt>
                <c:pt idx="7076">
                  <c:v>12</c:v>
                </c:pt>
                <c:pt idx="7077">
                  <c:v>12</c:v>
                </c:pt>
                <c:pt idx="7078">
                  <c:v>12</c:v>
                </c:pt>
                <c:pt idx="7079">
                  <c:v>12</c:v>
                </c:pt>
                <c:pt idx="7080">
                  <c:v>12</c:v>
                </c:pt>
                <c:pt idx="7081">
                  <c:v>12</c:v>
                </c:pt>
                <c:pt idx="7082">
                  <c:v>12</c:v>
                </c:pt>
                <c:pt idx="7083">
                  <c:v>12</c:v>
                </c:pt>
                <c:pt idx="7084">
                  <c:v>12</c:v>
                </c:pt>
                <c:pt idx="7085">
                  <c:v>12</c:v>
                </c:pt>
                <c:pt idx="7086">
                  <c:v>12</c:v>
                </c:pt>
                <c:pt idx="7087">
                  <c:v>12</c:v>
                </c:pt>
                <c:pt idx="7088">
                  <c:v>12</c:v>
                </c:pt>
                <c:pt idx="7089">
                  <c:v>12</c:v>
                </c:pt>
                <c:pt idx="7090">
                  <c:v>12</c:v>
                </c:pt>
                <c:pt idx="7091">
                  <c:v>12</c:v>
                </c:pt>
                <c:pt idx="7092">
                  <c:v>12</c:v>
                </c:pt>
                <c:pt idx="7093">
                  <c:v>12</c:v>
                </c:pt>
                <c:pt idx="7094">
                  <c:v>12</c:v>
                </c:pt>
                <c:pt idx="7095">
                  <c:v>12</c:v>
                </c:pt>
                <c:pt idx="7096">
                  <c:v>12</c:v>
                </c:pt>
                <c:pt idx="7097">
                  <c:v>12</c:v>
                </c:pt>
                <c:pt idx="7098">
                  <c:v>12</c:v>
                </c:pt>
                <c:pt idx="7099">
                  <c:v>12</c:v>
                </c:pt>
                <c:pt idx="7100">
                  <c:v>12</c:v>
                </c:pt>
                <c:pt idx="7101">
                  <c:v>12</c:v>
                </c:pt>
                <c:pt idx="7102">
                  <c:v>12</c:v>
                </c:pt>
                <c:pt idx="7103">
                  <c:v>12</c:v>
                </c:pt>
                <c:pt idx="7104">
                  <c:v>12</c:v>
                </c:pt>
                <c:pt idx="7105">
                  <c:v>12</c:v>
                </c:pt>
                <c:pt idx="7106">
                  <c:v>12</c:v>
                </c:pt>
                <c:pt idx="7107">
                  <c:v>12</c:v>
                </c:pt>
                <c:pt idx="7108">
                  <c:v>12</c:v>
                </c:pt>
                <c:pt idx="7109">
                  <c:v>12</c:v>
                </c:pt>
                <c:pt idx="7110">
                  <c:v>12</c:v>
                </c:pt>
                <c:pt idx="7111">
                  <c:v>12</c:v>
                </c:pt>
                <c:pt idx="7112">
                  <c:v>12</c:v>
                </c:pt>
                <c:pt idx="7113">
                  <c:v>12</c:v>
                </c:pt>
                <c:pt idx="7114">
                  <c:v>12</c:v>
                </c:pt>
                <c:pt idx="7115">
                  <c:v>12</c:v>
                </c:pt>
                <c:pt idx="7116">
                  <c:v>12</c:v>
                </c:pt>
                <c:pt idx="7117">
                  <c:v>12</c:v>
                </c:pt>
                <c:pt idx="7118">
                  <c:v>12</c:v>
                </c:pt>
                <c:pt idx="7119">
                  <c:v>12</c:v>
                </c:pt>
                <c:pt idx="7120">
                  <c:v>12</c:v>
                </c:pt>
                <c:pt idx="7121">
                  <c:v>12</c:v>
                </c:pt>
                <c:pt idx="7122">
                  <c:v>12</c:v>
                </c:pt>
                <c:pt idx="7123">
                  <c:v>12</c:v>
                </c:pt>
                <c:pt idx="7124">
                  <c:v>12</c:v>
                </c:pt>
                <c:pt idx="7125">
                  <c:v>12</c:v>
                </c:pt>
                <c:pt idx="7126">
                  <c:v>12</c:v>
                </c:pt>
                <c:pt idx="7127">
                  <c:v>12</c:v>
                </c:pt>
                <c:pt idx="7128">
                  <c:v>12</c:v>
                </c:pt>
                <c:pt idx="7129">
                  <c:v>12</c:v>
                </c:pt>
                <c:pt idx="7130">
                  <c:v>12</c:v>
                </c:pt>
                <c:pt idx="7131">
                  <c:v>12</c:v>
                </c:pt>
                <c:pt idx="7132">
                  <c:v>12</c:v>
                </c:pt>
                <c:pt idx="7133">
                  <c:v>12</c:v>
                </c:pt>
                <c:pt idx="7134">
                  <c:v>12</c:v>
                </c:pt>
                <c:pt idx="7135">
                  <c:v>12</c:v>
                </c:pt>
                <c:pt idx="7136">
                  <c:v>12</c:v>
                </c:pt>
                <c:pt idx="7137">
                  <c:v>12</c:v>
                </c:pt>
                <c:pt idx="7138">
                  <c:v>12</c:v>
                </c:pt>
                <c:pt idx="7139">
                  <c:v>12</c:v>
                </c:pt>
                <c:pt idx="7140">
                  <c:v>12</c:v>
                </c:pt>
                <c:pt idx="7141">
                  <c:v>12</c:v>
                </c:pt>
                <c:pt idx="7142">
                  <c:v>12</c:v>
                </c:pt>
                <c:pt idx="7143">
                  <c:v>12</c:v>
                </c:pt>
                <c:pt idx="7144">
                  <c:v>12</c:v>
                </c:pt>
                <c:pt idx="7145">
                  <c:v>12</c:v>
                </c:pt>
                <c:pt idx="7146">
                  <c:v>12</c:v>
                </c:pt>
                <c:pt idx="7147">
                  <c:v>12</c:v>
                </c:pt>
                <c:pt idx="7148">
                  <c:v>12</c:v>
                </c:pt>
                <c:pt idx="7149">
                  <c:v>12</c:v>
                </c:pt>
                <c:pt idx="7150">
                  <c:v>12</c:v>
                </c:pt>
                <c:pt idx="7151">
                  <c:v>12</c:v>
                </c:pt>
                <c:pt idx="7152">
                  <c:v>12</c:v>
                </c:pt>
                <c:pt idx="7153">
                  <c:v>12</c:v>
                </c:pt>
                <c:pt idx="7154">
                  <c:v>12</c:v>
                </c:pt>
                <c:pt idx="7155">
                  <c:v>12</c:v>
                </c:pt>
                <c:pt idx="7156">
                  <c:v>12</c:v>
                </c:pt>
                <c:pt idx="7157">
                  <c:v>12</c:v>
                </c:pt>
                <c:pt idx="7158">
                  <c:v>12</c:v>
                </c:pt>
                <c:pt idx="7159">
                  <c:v>12</c:v>
                </c:pt>
                <c:pt idx="7160">
                  <c:v>12</c:v>
                </c:pt>
                <c:pt idx="7161">
                  <c:v>12</c:v>
                </c:pt>
                <c:pt idx="7162">
                  <c:v>12</c:v>
                </c:pt>
                <c:pt idx="7163">
                  <c:v>12</c:v>
                </c:pt>
                <c:pt idx="7164">
                  <c:v>12</c:v>
                </c:pt>
                <c:pt idx="7165">
                  <c:v>12</c:v>
                </c:pt>
                <c:pt idx="7166">
                  <c:v>12</c:v>
                </c:pt>
                <c:pt idx="7167">
                  <c:v>12</c:v>
                </c:pt>
                <c:pt idx="7168">
                  <c:v>12</c:v>
                </c:pt>
                <c:pt idx="7169">
                  <c:v>12</c:v>
                </c:pt>
                <c:pt idx="7170">
                  <c:v>12</c:v>
                </c:pt>
                <c:pt idx="7171">
                  <c:v>12</c:v>
                </c:pt>
                <c:pt idx="7172">
                  <c:v>12</c:v>
                </c:pt>
                <c:pt idx="7173">
                  <c:v>12</c:v>
                </c:pt>
                <c:pt idx="7174">
                  <c:v>12</c:v>
                </c:pt>
                <c:pt idx="7175">
                  <c:v>12</c:v>
                </c:pt>
                <c:pt idx="7176">
                  <c:v>12</c:v>
                </c:pt>
                <c:pt idx="7177">
                  <c:v>12</c:v>
                </c:pt>
                <c:pt idx="7178">
                  <c:v>12</c:v>
                </c:pt>
                <c:pt idx="7179">
                  <c:v>12</c:v>
                </c:pt>
                <c:pt idx="7180">
                  <c:v>12</c:v>
                </c:pt>
                <c:pt idx="7181">
                  <c:v>12</c:v>
                </c:pt>
                <c:pt idx="7182">
                  <c:v>12</c:v>
                </c:pt>
                <c:pt idx="7183">
                  <c:v>12</c:v>
                </c:pt>
                <c:pt idx="7184">
                  <c:v>12</c:v>
                </c:pt>
                <c:pt idx="7185">
                  <c:v>12</c:v>
                </c:pt>
                <c:pt idx="7186">
                  <c:v>12</c:v>
                </c:pt>
                <c:pt idx="7187">
                  <c:v>12</c:v>
                </c:pt>
                <c:pt idx="7188">
                  <c:v>12</c:v>
                </c:pt>
                <c:pt idx="7189">
                  <c:v>12</c:v>
                </c:pt>
                <c:pt idx="7190">
                  <c:v>12</c:v>
                </c:pt>
                <c:pt idx="7191">
                  <c:v>12</c:v>
                </c:pt>
                <c:pt idx="7192">
                  <c:v>12</c:v>
                </c:pt>
                <c:pt idx="7193">
                  <c:v>12</c:v>
                </c:pt>
                <c:pt idx="7194">
                  <c:v>12</c:v>
                </c:pt>
                <c:pt idx="7195">
                  <c:v>12</c:v>
                </c:pt>
                <c:pt idx="7196">
                  <c:v>12</c:v>
                </c:pt>
                <c:pt idx="7197">
                  <c:v>12</c:v>
                </c:pt>
                <c:pt idx="7198">
                  <c:v>12</c:v>
                </c:pt>
                <c:pt idx="7199">
                  <c:v>12</c:v>
                </c:pt>
                <c:pt idx="7200">
                  <c:v>12</c:v>
                </c:pt>
                <c:pt idx="7201">
                  <c:v>12</c:v>
                </c:pt>
                <c:pt idx="7202">
                  <c:v>12</c:v>
                </c:pt>
                <c:pt idx="7203">
                  <c:v>12</c:v>
                </c:pt>
                <c:pt idx="7204">
                  <c:v>12</c:v>
                </c:pt>
                <c:pt idx="7205">
                  <c:v>12</c:v>
                </c:pt>
                <c:pt idx="7206">
                  <c:v>12</c:v>
                </c:pt>
                <c:pt idx="7207">
                  <c:v>12</c:v>
                </c:pt>
                <c:pt idx="7208">
                  <c:v>12</c:v>
                </c:pt>
                <c:pt idx="7209">
                  <c:v>12</c:v>
                </c:pt>
                <c:pt idx="7210">
                  <c:v>12</c:v>
                </c:pt>
                <c:pt idx="7211">
                  <c:v>12</c:v>
                </c:pt>
                <c:pt idx="7212">
                  <c:v>12</c:v>
                </c:pt>
                <c:pt idx="7213">
                  <c:v>12</c:v>
                </c:pt>
                <c:pt idx="7214">
                  <c:v>12</c:v>
                </c:pt>
                <c:pt idx="7215">
                  <c:v>12</c:v>
                </c:pt>
                <c:pt idx="7216">
                  <c:v>12</c:v>
                </c:pt>
                <c:pt idx="7217">
                  <c:v>12</c:v>
                </c:pt>
                <c:pt idx="7218">
                  <c:v>12</c:v>
                </c:pt>
                <c:pt idx="7219">
                  <c:v>12</c:v>
                </c:pt>
                <c:pt idx="7220">
                  <c:v>12</c:v>
                </c:pt>
                <c:pt idx="7221">
                  <c:v>12</c:v>
                </c:pt>
                <c:pt idx="7222">
                  <c:v>12</c:v>
                </c:pt>
                <c:pt idx="7223">
                  <c:v>12</c:v>
                </c:pt>
                <c:pt idx="7224">
                  <c:v>12</c:v>
                </c:pt>
                <c:pt idx="7225">
                  <c:v>12</c:v>
                </c:pt>
                <c:pt idx="7226">
                  <c:v>12</c:v>
                </c:pt>
                <c:pt idx="7227">
                  <c:v>12</c:v>
                </c:pt>
                <c:pt idx="7228">
                  <c:v>12</c:v>
                </c:pt>
                <c:pt idx="7229">
                  <c:v>12</c:v>
                </c:pt>
                <c:pt idx="7230">
                  <c:v>12</c:v>
                </c:pt>
                <c:pt idx="7231">
                  <c:v>12</c:v>
                </c:pt>
                <c:pt idx="7232">
                  <c:v>12</c:v>
                </c:pt>
                <c:pt idx="7233">
                  <c:v>12</c:v>
                </c:pt>
                <c:pt idx="7234">
                  <c:v>12</c:v>
                </c:pt>
                <c:pt idx="7235">
                  <c:v>12</c:v>
                </c:pt>
                <c:pt idx="7236">
                  <c:v>12</c:v>
                </c:pt>
                <c:pt idx="7237">
                  <c:v>12</c:v>
                </c:pt>
                <c:pt idx="7238">
                  <c:v>12</c:v>
                </c:pt>
                <c:pt idx="7239">
                  <c:v>12</c:v>
                </c:pt>
                <c:pt idx="7240">
                  <c:v>12</c:v>
                </c:pt>
                <c:pt idx="7241">
                  <c:v>12</c:v>
                </c:pt>
                <c:pt idx="7242">
                  <c:v>12</c:v>
                </c:pt>
                <c:pt idx="7243">
                  <c:v>12</c:v>
                </c:pt>
                <c:pt idx="7244">
                  <c:v>12</c:v>
                </c:pt>
                <c:pt idx="7245">
                  <c:v>12</c:v>
                </c:pt>
                <c:pt idx="7246">
                  <c:v>12</c:v>
                </c:pt>
                <c:pt idx="7247">
                  <c:v>12</c:v>
                </c:pt>
                <c:pt idx="7248">
                  <c:v>12</c:v>
                </c:pt>
                <c:pt idx="7249">
                  <c:v>12</c:v>
                </c:pt>
                <c:pt idx="7250">
                  <c:v>12</c:v>
                </c:pt>
                <c:pt idx="7251">
                  <c:v>12</c:v>
                </c:pt>
                <c:pt idx="7252">
                  <c:v>12</c:v>
                </c:pt>
                <c:pt idx="7253">
                  <c:v>12</c:v>
                </c:pt>
                <c:pt idx="7254">
                  <c:v>12</c:v>
                </c:pt>
                <c:pt idx="7255">
                  <c:v>12</c:v>
                </c:pt>
                <c:pt idx="7256">
                  <c:v>12</c:v>
                </c:pt>
                <c:pt idx="7257">
                  <c:v>12</c:v>
                </c:pt>
                <c:pt idx="7258">
                  <c:v>12</c:v>
                </c:pt>
                <c:pt idx="7259">
                  <c:v>12</c:v>
                </c:pt>
                <c:pt idx="7260">
                  <c:v>12</c:v>
                </c:pt>
                <c:pt idx="7261">
                  <c:v>12</c:v>
                </c:pt>
                <c:pt idx="7262">
                  <c:v>12</c:v>
                </c:pt>
                <c:pt idx="7263">
                  <c:v>12</c:v>
                </c:pt>
                <c:pt idx="7264">
                  <c:v>12</c:v>
                </c:pt>
                <c:pt idx="7265">
                  <c:v>12</c:v>
                </c:pt>
                <c:pt idx="7266">
                  <c:v>12</c:v>
                </c:pt>
                <c:pt idx="7267">
                  <c:v>12</c:v>
                </c:pt>
                <c:pt idx="7268">
                  <c:v>12</c:v>
                </c:pt>
                <c:pt idx="7269">
                  <c:v>12</c:v>
                </c:pt>
                <c:pt idx="7270">
                  <c:v>12</c:v>
                </c:pt>
                <c:pt idx="7271">
                  <c:v>12</c:v>
                </c:pt>
                <c:pt idx="7272">
                  <c:v>12</c:v>
                </c:pt>
                <c:pt idx="7273">
                  <c:v>12</c:v>
                </c:pt>
                <c:pt idx="7274">
                  <c:v>12</c:v>
                </c:pt>
                <c:pt idx="7275">
                  <c:v>12</c:v>
                </c:pt>
                <c:pt idx="7276">
                  <c:v>12</c:v>
                </c:pt>
                <c:pt idx="7277">
                  <c:v>12</c:v>
                </c:pt>
                <c:pt idx="7278">
                  <c:v>12</c:v>
                </c:pt>
                <c:pt idx="7279">
                  <c:v>12</c:v>
                </c:pt>
                <c:pt idx="7280">
                  <c:v>12</c:v>
                </c:pt>
                <c:pt idx="7281">
                  <c:v>12</c:v>
                </c:pt>
                <c:pt idx="7282">
                  <c:v>12</c:v>
                </c:pt>
                <c:pt idx="7283">
                  <c:v>12</c:v>
                </c:pt>
                <c:pt idx="7284">
                  <c:v>12</c:v>
                </c:pt>
                <c:pt idx="7285">
                  <c:v>12</c:v>
                </c:pt>
                <c:pt idx="7286">
                  <c:v>12</c:v>
                </c:pt>
                <c:pt idx="7287">
                  <c:v>12</c:v>
                </c:pt>
                <c:pt idx="7288">
                  <c:v>12</c:v>
                </c:pt>
                <c:pt idx="7289">
                  <c:v>12</c:v>
                </c:pt>
                <c:pt idx="7290">
                  <c:v>12</c:v>
                </c:pt>
                <c:pt idx="7291">
                  <c:v>12</c:v>
                </c:pt>
                <c:pt idx="7292">
                  <c:v>12</c:v>
                </c:pt>
                <c:pt idx="7293">
                  <c:v>12</c:v>
                </c:pt>
                <c:pt idx="7294">
                  <c:v>12</c:v>
                </c:pt>
                <c:pt idx="7295">
                  <c:v>12</c:v>
                </c:pt>
                <c:pt idx="7296">
                  <c:v>12</c:v>
                </c:pt>
                <c:pt idx="7297">
                  <c:v>12</c:v>
                </c:pt>
                <c:pt idx="7298">
                  <c:v>12</c:v>
                </c:pt>
                <c:pt idx="7299">
                  <c:v>12</c:v>
                </c:pt>
                <c:pt idx="7300">
                  <c:v>12</c:v>
                </c:pt>
                <c:pt idx="7301">
                  <c:v>12</c:v>
                </c:pt>
                <c:pt idx="7302">
                  <c:v>12</c:v>
                </c:pt>
                <c:pt idx="7303">
                  <c:v>12</c:v>
                </c:pt>
                <c:pt idx="7304">
                  <c:v>12</c:v>
                </c:pt>
                <c:pt idx="7305">
                  <c:v>12</c:v>
                </c:pt>
                <c:pt idx="7306">
                  <c:v>12</c:v>
                </c:pt>
                <c:pt idx="7307">
                  <c:v>12</c:v>
                </c:pt>
                <c:pt idx="7308">
                  <c:v>12</c:v>
                </c:pt>
                <c:pt idx="7309">
                  <c:v>12</c:v>
                </c:pt>
                <c:pt idx="7310">
                  <c:v>12</c:v>
                </c:pt>
                <c:pt idx="7311">
                  <c:v>12</c:v>
                </c:pt>
                <c:pt idx="7312">
                  <c:v>12</c:v>
                </c:pt>
                <c:pt idx="7313">
                  <c:v>12</c:v>
                </c:pt>
                <c:pt idx="7314">
                  <c:v>12</c:v>
                </c:pt>
                <c:pt idx="7315">
                  <c:v>12</c:v>
                </c:pt>
                <c:pt idx="7316">
                  <c:v>12</c:v>
                </c:pt>
                <c:pt idx="7317">
                  <c:v>12</c:v>
                </c:pt>
                <c:pt idx="7318">
                  <c:v>12</c:v>
                </c:pt>
                <c:pt idx="7319">
                  <c:v>12</c:v>
                </c:pt>
                <c:pt idx="7320">
                  <c:v>12</c:v>
                </c:pt>
                <c:pt idx="7321">
                  <c:v>12</c:v>
                </c:pt>
                <c:pt idx="7322">
                  <c:v>12</c:v>
                </c:pt>
                <c:pt idx="7323">
                  <c:v>12</c:v>
                </c:pt>
                <c:pt idx="7324">
                  <c:v>12</c:v>
                </c:pt>
                <c:pt idx="7325">
                  <c:v>12</c:v>
                </c:pt>
                <c:pt idx="7326">
                  <c:v>12</c:v>
                </c:pt>
                <c:pt idx="7327">
                  <c:v>12</c:v>
                </c:pt>
                <c:pt idx="7328">
                  <c:v>12</c:v>
                </c:pt>
                <c:pt idx="7329">
                  <c:v>12</c:v>
                </c:pt>
                <c:pt idx="7330">
                  <c:v>12</c:v>
                </c:pt>
                <c:pt idx="7331">
                  <c:v>12</c:v>
                </c:pt>
                <c:pt idx="7332">
                  <c:v>12</c:v>
                </c:pt>
                <c:pt idx="7333">
                  <c:v>12</c:v>
                </c:pt>
                <c:pt idx="7334">
                  <c:v>12</c:v>
                </c:pt>
                <c:pt idx="7335">
                  <c:v>12</c:v>
                </c:pt>
                <c:pt idx="7336">
                  <c:v>12</c:v>
                </c:pt>
                <c:pt idx="7337">
                  <c:v>12</c:v>
                </c:pt>
                <c:pt idx="7338">
                  <c:v>12</c:v>
                </c:pt>
                <c:pt idx="7339">
                  <c:v>12</c:v>
                </c:pt>
                <c:pt idx="7340">
                  <c:v>12</c:v>
                </c:pt>
                <c:pt idx="7341">
                  <c:v>12</c:v>
                </c:pt>
                <c:pt idx="7342">
                  <c:v>12</c:v>
                </c:pt>
                <c:pt idx="7343">
                  <c:v>12</c:v>
                </c:pt>
                <c:pt idx="7344">
                  <c:v>12</c:v>
                </c:pt>
                <c:pt idx="7345">
                  <c:v>12</c:v>
                </c:pt>
                <c:pt idx="7346">
                  <c:v>12</c:v>
                </c:pt>
                <c:pt idx="7347">
                  <c:v>12</c:v>
                </c:pt>
                <c:pt idx="7348">
                  <c:v>12</c:v>
                </c:pt>
                <c:pt idx="7349">
                  <c:v>12</c:v>
                </c:pt>
                <c:pt idx="7350">
                  <c:v>12</c:v>
                </c:pt>
                <c:pt idx="7351">
                  <c:v>12</c:v>
                </c:pt>
                <c:pt idx="7352">
                  <c:v>12</c:v>
                </c:pt>
                <c:pt idx="7353">
                  <c:v>12</c:v>
                </c:pt>
                <c:pt idx="7354">
                  <c:v>12</c:v>
                </c:pt>
                <c:pt idx="7355">
                  <c:v>12</c:v>
                </c:pt>
                <c:pt idx="7356">
                  <c:v>12</c:v>
                </c:pt>
                <c:pt idx="7357">
                  <c:v>12</c:v>
                </c:pt>
                <c:pt idx="7358">
                  <c:v>12</c:v>
                </c:pt>
                <c:pt idx="7359">
                  <c:v>12</c:v>
                </c:pt>
                <c:pt idx="7360">
                  <c:v>12</c:v>
                </c:pt>
                <c:pt idx="7361">
                  <c:v>12</c:v>
                </c:pt>
                <c:pt idx="7362">
                  <c:v>12</c:v>
                </c:pt>
                <c:pt idx="7363">
                  <c:v>12</c:v>
                </c:pt>
                <c:pt idx="7364">
                  <c:v>12</c:v>
                </c:pt>
                <c:pt idx="7365">
                  <c:v>12</c:v>
                </c:pt>
                <c:pt idx="7366">
                  <c:v>12</c:v>
                </c:pt>
                <c:pt idx="7367">
                  <c:v>12</c:v>
                </c:pt>
                <c:pt idx="7368">
                  <c:v>12</c:v>
                </c:pt>
                <c:pt idx="7369">
                  <c:v>12</c:v>
                </c:pt>
                <c:pt idx="7370">
                  <c:v>12</c:v>
                </c:pt>
                <c:pt idx="7371">
                  <c:v>12</c:v>
                </c:pt>
                <c:pt idx="7372">
                  <c:v>12</c:v>
                </c:pt>
                <c:pt idx="7373">
                  <c:v>12</c:v>
                </c:pt>
                <c:pt idx="7374">
                  <c:v>12</c:v>
                </c:pt>
                <c:pt idx="7375">
                  <c:v>12</c:v>
                </c:pt>
                <c:pt idx="7376">
                  <c:v>12</c:v>
                </c:pt>
                <c:pt idx="7377">
                  <c:v>12</c:v>
                </c:pt>
                <c:pt idx="7378">
                  <c:v>12</c:v>
                </c:pt>
                <c:pt idx="7379">
                  <c:v>12</c:v>
                </c:pt>
                <c:pt idx="7380">
                  <c:v>12</c:v>
                </c:pt>
                <c:pt idx="7381">
                  <c:v>12</c:v>
                </c:pt>
                <c:pt idx="7382">
                  <c:v>12</c:v>
                </c:pt>
                <c:pt idx="7383">
                  <c:v>12</c:v>
                </c:pt>
                <c:pt idx="7384">
                  <c:v>12</c:v>
                </c:pt>
                <c:pt idx="7385">
                  <c:v>12</c:v>
                </c:pt>
                <c:pt idx="7386">
                  <c:v>12</c:v>
                </c:pt>
                <c:pt idx="7387">
                  <c:v>12</c:v>
                </c:pt>
                <c:pt idx="7388">
                  <c:v>12</c:v>
                </c:pt>
                <c:pt idx="7389">
                  <c:v>12</c:v>
                </c:pt>
                <c:pt idx="7390">
                  <c:v>12</c:v>
                </c:pt>
                <c:pt idx="7391">
                  <c:v>12</c:v>
                </c:pt>
                <c:pt idx="7392">
                  <c:v>12</c:v>
                </c:pt>
                <c:pt idx="7393">
                  <c:v>12</c:v>
                </c:pt>
                <c:pt idx="7394">
                  <c:v>12</c:v>
                </c:pt>
                <c:pt idx="7395">
                  <c:v>12</c:v>
                </c:pt>
                <c:pt idx="7396">
                  <c:v>12</c:v>
                </c:pt>
                <c:pt idx="7397">
                  <c:v>12</c:v>
                </c:pt>
                <c:pt idx="7398">
                  <c:v>12</c:v>
                </c:pt>
                <c:pt idx="7399">
                  <c:v>12</c:v>
                </c:pt>
                <c:pt idx="7400">
                  <c:v>12</c:v>
                </c:pt>
                <c:pt idx="7401">
                  <c:v>12</c:v>
                </c:pt>
                <c:pt idx="7402">
                  <c:v>12</c:v>
                </c:pt>
                <c:pt idx="7403">
                  <c:v>12</c:v>
                </c:pt>
                <c:pt idx="7404">
                  <c:v>12</c:v>
                </c:pt>
                <c:pt idx="7405">
                  <c:v>12</c:v>
                </c:pt>
                <c:pt idx="7406">
                  <c:v>12</c:v>
                </c:pt>
                <c:pt idx="7407">
                  <c:v>12</c:v>
                </c:pt>
                <c:pt idx="7408">
                  <c:v>12</c:v>
                </c:pt>
                <c:pt idx="7409">
                  <c:v>12</c:v>
                </c:pt>
                <c:pt idx="7410">
                  <c:v>12</c:v>
                </c:pt>
                <c:pt idx="7411">
                  <c:v>12</c:v>
                </c:pt>
                <c:pt idx="7412">
                  <c:v>12</c:v>
                </c:pt>
                <c:pt idx="7413">
                  <c:v>12</c:v>
                </c:pt>
                <c:pt idx="7414">
                  <c:v>12</c:v>
                </c:pt>
                <c:pt idx="7415">
                  <c:v>12</c:v>
                </c:pt>
                <c:pt idx="7416">
                  <c:v>12</c:v>
                </c:pt>
                <c:pt idx="7417">
                  <c:v>12</c:v>
                </c:pt>
                <c:pt idx="7418">
                  <c:v>12</c:v>
                </c:pt>
                <c:pt idx="7419">
                  <c:v>12</c:v>
                </c:pt>
                <c:pt idx="7420">
                  <c:v>12</c:v>
                </c:pt>
                <c:pt idx="7421">
                  <c:v>12</c:v>
                </c:pt>
                <c:pt idx="7422">
                  <c:v>12</c:v>
                </c:pt>
                <c:pt idx="7423">
                  <c:v>12</c:v>
                </c:pt>
                <c:pt idx="7424">
                  <c:v>12</c:v>
                </c:pt>
                <c:pt idx="7425">
                  <c:v>12</c:v>
                </c:pt>
                <c:pt idx="7426">
                  <c:v>12</c:v>
                </c:pt>
                <c:pt idx="7427">
                  <c:v>12</c:v>
                </c:pt>
                <c:pt idx="7428">
                  <c:v>12</c:v>
                </c:pt>
                <c:pt idx="7429">
                  <c:v>12</c:v>
                </c:pt>
                <c:pt idx="7430">
                  <c:v>12</c:v>
                </c:pt>
                <c:pt idx="7431">
                  <c:v>12</c:v>
                </c:pt>
                <c:pt idx="7432">
                  <c:v>12</c:v>
                </c:pt>
                <c:pt idx="7433">
                  <c:v>12</c:v>
                </c:pt>
                <c:pt idx="7434">
                  <c:v>12</c:v>
                </c:pt>
                <c:pt idx="7435">
                  <c:v>12</c:v>
                </c:pt>
                <c:pt idx="7436">
                  <c:v>12</c:v>
                </c:pt>
                <c:pt idx="7437">
                  <c:v>12</c:v>
                </c:pt>
                <c:pt idx="7438">
                  <c:v>12</c:v>
                </c:pt>
                <c:pt idx="7439">
                  <c:v>12</c:v>
                </c:pt>
                <c:pt idx="7440">
                  <c:v>12</c:v>
                </c:pt>
                <c:pt idx="7441">
                  <c:v>12</c:v>
                </c:pt>
                <c:pt idx="7442">
                  <c:v>12</c:v>
                </c:pt>
                <c:pt idx="7443">
                  <c:v>12</c:v>
                </c:pt>
                <c:pt idx="7444">
                  <c:v>12</c:v>
                </c:pt>
                <c:pt idx="7445">
                  <c:v>12</c:v>
                </c:pt>
                <c:pt idx="7446">
                  <c:v>12</c:v>
                </c:pt>
                <c:pt idx="7447">
                  <c:v>12</c:v>
                </c:pt>
                <c:pt idx="7448">
                  <c:v>12</c:v>
                </c:pt>
                <c:pt idx="7449">
                  <c:v>12</c:v>
                </c:pt>
                <c:pt idx="7450">
                  <c:v>12</c:v>
                </c:pt>
                <c:pt idx="7451">
                  <c:v>12</c:v>
                </c:pt>
                <c:pt idx="7452">
                  <c:v>12</c:v>
                </c:pt>
                <c:pt idx="7453">
                  <c:v>12</c:v>
                </c:pt>
                <c:pt idx="7454">
                  <c:v>12</c:v>
                </c:pt>
                <c:pt idx="7455">
                  <c:v>12</c:v>
                </c:pt>
                <c:pt idx="7456">
                  <c:v>12</c:v>
                </c:pt>
                <c:pt idx="7457">
                  <c:v>12</c:v>
                </c:pt>
                <c:pt idx="7458">
                  <c:v>12</c:v>
                </c:pt>
                <c:pt idx="7459">
                  <c:v>12</c:v>
                </c:pt>
                <c:pt idx="7460">
                  <c:v>12</c:v>
                </c:pt>
                <c:pt idx="7461">
                  <c:v>12</c:v>
                </c:pt>
                <c:pt idx="7462">
                  <c:v>12</c:v>
                </c:pt>
                <c:pt idx="7463">
                  <c:v>12</c:v>
                </c:pt>
                <c:pt idx="7464">
                  <c:v>12</c:v>
                </c:pt>
                <c:pt idx="7465">
                  <c:v>12</c:v>
                </c:pt>
                <c:pt idx="7466">
                  <c:v>12</c:v>
                </c:pt>
                <c:pt idx="7467">
                  <c:v>12</c:v>
                </c:pt>
                <c:pt idx="7468">
                  <c:v>12</c:v>
                </c:pt>
                <c:pt idx="7469">
                  <c:v>12</c:v>
                </c:pt>
                <c:pt idx="7470">
                  <c:v>12</c:v>
                </c:pt>
                <c:pt idx="7471">
                  <c:v>12</c:v>
                </c:pt>
                <c:pt idx="7472">
                  <c:v>12</c:v>
                </c:pt>
                <c:pt idx="7473">
                  <c:v>12</c:v>
                </c:pt>
                <c:pt idx="7474">
                  <c:v>12</c:v>
                </c:pt>
                <c:pt idx="7475">
                  <c:v>12</c:v>
                </c:pt>
                <c:pt idx="7476">
                  <c:v>12</c:v>
                </c:pt>
                <c:pt idx="7477">
                  <c:v>12</c:v>
                </c:pt>
                <c:pt idx="7478">
                  <c:v>12</c:v>
                </c:pt>
                <c:pt idx="7479">
                  <c:v>12</c:v>
                </c:pt>
                <c:pt idx="7480">
                  <c:v>12</c:v>
                </c:pt>
                <c:pt idx="7481">
                  <c:v>12</c:v>
                </c:pt>
                <c:pt idx="7482">
                  <c:v>12</c:v>
                </c:pt>
                <c:pt idx="7483">
                  <c:v>12</c:v>
                </c:pt>
                <c:pt idx="7484">
                  <c:v>12</c:v>
                </c:pt>
                <c:pt idx="7485">
                  <c:v>12</c:v>
                </c:pt>
                <c:pt idx="7486">
                  <c:v>12</c:v>
                </c:pt>
                <c:pt idx="7487">
                  <c:v>12</c:v>
                </c:pt>
                <c:pt idx="7488">
                  <c:v>12</c:v>
                </c:pt>
                <c:pt idx="7489">
                  <c:v>12</c:v>
                </c:pt>
                <c:pt idx="7490">
                  <c:v>12</c:v>
                </c:pt>
                <c:pt idx="7491">
                  <c:v>12</c:v>
                </c:pt>
                <c:pt idx="7492">
                  <c:v>12</c:v>
                </c:pt>
                <c:pt idx="7493">
                  <c:v>12</c:v>
                </c:pt>
                <c:pt idx="7494">
                  <c:v>12</c:v>
                </c:pt>
                <c:pt idx="7495">
                  <c:v>12</c:v>
                </c:pt>
                <c:pt idx="7496">
                  <c:v>12</c:v>
                </c:pt>
                <c:pt idx="7497">
                  <c:v>12</c:v>
                </c:pt>
                <c:pt idx="7498">
                  <c:v>12</c:v>
                </c:pt>
                <c:pt idx="7499">
                  <c:v>12</c:v>
                </c:pt>
                <c:pt idx="7500">
                  <c:v>12</c:v>
                </c:pt>
                <c:pt idx="7501">
                  <c:v>12</c:v>
                </c:pt>
                <c:pt idx="7502">
                  <c:v>12</c:v>
                </c:pt>
                <c:pt idx="7503">
                  <c:v>12</c:v>
                </c:pt>
                <c:pt idx="7504">
                  <c:v>12</c:v>
                </c:pt>
                <c:pt idx="7505">
                  <c:v>12</c:v>
                </c:pt>
                <c:pt idx="7506">
                  <c:v>12</c:v>
                </c:pt>
                <c:pt idx="7507">
                  <c:v>12</c:v>
                </c:pt>
                <c:pt idx="7508">
                  <c:v>12</c:v>
                </c:pt>
                <c:pt idx="7509">
                  <c:v>12</c:v>
                </c:pt>
                <c:pt idx="7510">
                  <c:v>12</c:v>
                </c:pt>
                <c:pt idx="7511">
                  <c:v>12</c:v>
                </c:pt>
                <c:pt idx="7512">
                  <c:v>12</c:v>
                </c:pt>
                <c:pt idx="7513">
                  <c:v>12</c:v>
                </c:pt>
                <c:pt idx="7514">
                  <c:v>12</c:v>
                </c:pt>
                <c:pt idx="7515">
                  <c:v>12</c:v>
                </c:pt>
                <c:pt idx="7516">
                  <c:v>12</c:v>
                </c:pt>
                <c:pt idx="7517">
                  <c:v>12</c:v>
                </c:pt>
                <c:pt idx="7518">
                  <c:v>12</c:v>
                </c:pt>
                <c:pt idx="7519">
                  <c:v>12</c:v>
                </c:pt>
                <c:pt idx="7520">
                  <c:v>12</c:v>
                </c:pt>
                <c:pt idx="7521">
                  <c:v>12</c:v>
                </c:pt>
                <c:pt idx="7522">
                  <c:v>12</c:v>
                </c:pt>
                <c:pt idx="7523">
                  <c:v>12</c:v>
                </c:pt>
                <c:pt idx="7524">
                  <c:v>12</c:v>
                </c:pt>
                <c:pt idx="7525">
                  <c:v>12</c:v>
                </c:pt>
                <c:pt idx="7526">
                  <c:v>12</c:v>
                </c:pt>
                <c:pt idx="7527">
                  <c:v>12</c:v>
                </c:pt>
                <c:pt idx="7528">
                  <c:v>12</c:v>
                </c:pt>
                <c:pt idx="7529">
                  <c:v>12</c:v>
                </c:pt>
                <c:pt idx="7530">
                  <c:v>12</c:v>
                </c:pt>
                <c:pt idx="7531">
                  <c:v>12</c:v>
                </c:pt>
                <c:pt idx="7532">
                  <c:v>12</c:v>
                </c:pt>
                <c:pt idx="7533">
                  <c:v>12</c:v>
                </c:pt>
                <c:pt idx="7534">
                  <c:v>12</c:v>
                </c:pt>
                <c:pt idx="7535">
                  <c:v>12</c:v>
                </c:pt>
                <c:pt idx="7536">
                  <c:v>12</c:v>
                </c:pt>
                <c:pt idx="7537">
                  <c:v>12</c:v>
                </c:pt>
                <c:pt idx="7538">
                  <c:v>12</c:v>
                </c:pt>
                <c:pt idx="7539">
                  <c:v>12</c:v>
                </c:pt>
                <c:pt idx="7540">
                  <c:v>12</c:v>
                </c:pt>
                <c:pt idx="7541">
                  <c:v>12</c:v>
                </c:pt>
                <c:pt idx="7542">
                  <c:v>12</c:v>
                </c:pt>
                <c:pt idx="7543">
                  <c:v>12</c:v>
                </c:pt>
                <c:pt idx="7544">
                  <c:v>12</c:v>
                </c:pt>
                <c:pt idx="7545">
                  <c:v>12</c:v>
                </c:pt>
                <c:pt idx="7546">
                  <c:v>12</c:v>
                </c:pt>
                <c:pt idx="7547">
                  <c:v>12</c:v>
                </c:pt>
                <c:pt idx="7548">
                  <c:v>12</c:v>
                </c:pt>
                <c:pt idx="7549">
                  <c:v>12</c:v>
                </c:pt>
                <c:pt idx="7550">
                  <c:v>12</c:v>
                </c:pt>
                <c:pt idx="7551">
                  <c:v>12</c:v>
                </c:pt>
                <c:pt idx="7552">
                  <c:v>12</c:v>
                </c:pt>
                <c:pt idx="7553">
                  <c:v>12</c:v>
                </c:pt>
                <c:pt idx="7554">
                  <c:v>12</c:v>
                </c:pt>
                <c:pt idx="7555">
                  <c:v>12</c:v>
                </c:pt>
                <c:pt idx="7556">
                  <c:v>12</c:v>
                </c:pt>
                <c:pt idx="7557">
                  <c:v>12</c:v>
                </c:pt>
                <c:pt idx="7558">
                  <c:v>12</c:v>
                </c:pt>
                <c:pt idx="7559">
                  <c:v>12</c:v>
                </c:pt>
                <c:pt idx="7560">
                  <c:v>12</c:v>
                </c:pt>
                <c:pt idx="7561">
                  <c:v>12</c:v>
                </c:pt>
                <c:pt idx="7562">
                  <c:v>12</c:v>
                </c:pt>
                <c:pt idx="7563">
                  <c:v>12</c:v>
                </c:pt>
                <c:pt idx="7564">
                  <c:v>12</c:v>
                </c:pt>
                <c:pt idx="7565">
                  <c:v>12</c:v>
                </c:pt>
                <c:pt idx="7566">
                  <c:v>12</c:v>
                </c:pt>
                <c:pt idx="7567">
                  <c:v>12</c:v>
                </c:pt>
                <c:pt idx="7568">
                  <c:v>12</c:v>
                </c:pt>
                <c:pt idx="7569">
                  <c:v>12</c:v>
                </c:pt>
                <c:pt idx="7570">
                  <c:v>12</c:v>
                </c:pt>
                <c:pt idx="7571">
                  <c:v>12</c:v>
                </c:pt>
                <c:pt idx="7572">
                  <c:v>12</c:v>
                </c:pt>
                <c:pt idx="7573">
                  <c:v>12</c:v>
                </c:pt>
                <c:pt idx="7574">
                  <c:v>12</c:v>
                </c:pt>
                <c:pt idx="7575">
                  <c:v>12</c:v>
                </c:pt>
                <c:pt idx="7576">
                  <c:v>12</c:v>
                </c:pt>
                <c:pt idx="7577">
                  <c:v>12</c:v>
                </c:pt>
                <c:pt idx="7578">
                  <c:v>12</c:v>
                </c:pt>
                <c:pt idx="7579">
                  <c:v>12</c:v>
                </c:pt>
                <c:pt idx="7580">
                  <c:v>12</c:v>
                </c:pt>
                <c:pt idx="7581">
                  <c:v>12</c:v>
                </c:pt>
                <c:pt idx="7582">
                  <c:v>12</c:v>
                </c:pt>
                <c:pt idx="7583">
                  <c:v>12</c:v>
                </c:pt>
                <c:pt idx="7584">
                  <c:v>12</c:v>
                </c:pt>
                <c:pt idx="7585">
                  <c:v>12</c:v>
                </c:pt>
                <c:pt idx="7586">
                  <c:v>12</c:v>
                </c:pt>
                <c:pt idx="7587">
                  <c:v>12</c:v>
                </c:pt>
                <c:pt idx="7588">
                  <c:v>12</c:v>
                </c:pt>
                <c:pt idx="7589">
                  <c:v>12</c:v>
                </c:pt>
                <c:pt idx="7590">
                  <c:v>12</c:v>
                </c:pt>
                <c:pt idx="7591">
                  <c:v>12</c:v>
                </c:pt>
                <c:pt idx="7592">
                  <c:v>12</c:v>
                </c:pt>
                <c:pt idx="7593">
                  <c:v>12</c:v>
                </c:pt>
                <c:pt idx="7594">
                  <c:v>12</c:v>
                </c:pt>
                <c:pt idx="7595">
                  <c:v>12</c:v>
                </c:pt>
                <c:pt idx="7596">
                  <c:v>12</c:v>
                </c:pt>
                <c:pt idx="7597">
                  <c:v>12</c:v>
                </c:pt>
                <c:pt idx="7598">
                  <c:v>12</c:v>
                </c:pt>
                <c:pt idx="7599">
                  <c:v>12</c:v>
                </c:pt>
                <c:pt idx="7600">
                  <c:v>12</c:v>
                </c:pt>
                <c:pt idx="7601">
                  <c:v>12</c:v>
                </c:pt>
                <c:pt idx="7602">
                  <c:v>12</c:v>
                </c:pt>
                <c:pt idx="7603">
                  <c:v>12</c:v>
                </c:pt>
                <c:pt idx="7604">
                  <c:v>12</c:v>
                </c:pt>
                <c:pt idx="7605">
                  <c:v>12</c:v>
                </c:pt>
                <c:pt idx="7606">
                  <c:v>12</c:v>
                </c:pt>
                <c:pt idx="7607">
                  <c:v>12</c:v>
                </c:pt>
                <c:pt idx="7608">
                  <c:v>12</c:v>
                </c:pt>
                <c:pt idx="7609">
                  <c:v>12</c:v>
                </c:pt>
                <c:pt idx="7610">
                  <c:v>12</c:v>
                </c:pt>
                <c:pt idx="7611">
                  <c:v>12</c:v>
                </c:pt>
                <c:pt idx="7612">
                  <c:v>12</c:v>
                </c:pt>
                <c:pt idx="7613">
                  <c:v>12</c:v>
                </c:pt>
                <c:pt idx="7614">
                  <c:v>12</c:v>
                </c:pt>
                <c:pt idx="7615">
                  <c:v>12</c:v>
                </c:pt>
                <c:pt idx="7616">
                  <c:v>12</c:v>
                </c:pt>
                <c:pt idx="7617">
                  <c:v>12</c:v>
                </c:pt>
                <c:pt idx="7618">
                  <c:v>12</c:v>
                </c:pt>
                <c:pt idx="7619">
                  <c:v>12</c:v>
                </c:pt>
                <c:pt idx="7620">
                  <c:v>12</c:v>
                </c:pt>
                <c:pt idx="7621">
                  <c:v>12</c:v>
                </c:pt>
                <c:pt idx="7622">
                  <c:v>12</c:v>
                </c:pt>
                <c:pt idx="7623">
                  <c:v>12</c:v>
                </c:pt>
                <c:pt idx="7624">
                  <c:v>12</c:v>
                </c:pt>
                <c:pt idx="7625">
                  <c:v>12</c:v>
                </c:pt>
                <c:pt idx="7626">
                  <c:v>12</c:v>
                </c:pt>
                <c:pt idx="7627">
                  <c:v>12</c:v>
                </c:pt>
                <c:pt idx="7628">
                  <c:v>12</c:v>
                </c:pt>
                <c:pt idx="7629">
                  <c:v>12</c:v>
                </c:pt>
                <c:pt idx="7630">
                  <c:v>12</c:v>
                </c:pt>
                <c:pt idx="7631">
                  <c:v>12</c:v>
                </c:pt>
                <c:pt idx="7632">
                  <c:v>12</c:v>
                </c:pt>
                <c:pt idx="7633">
                  <c:v>12</c:v>
                </c:pt>
                <c:pt idx="7634">
                  <c:v>12</c:v>
                </c:pt>
                <c:pt idx="7635">
                  <c:v>12</c:v>
                </c:pt>
                <c:pt idx="7636">
                  <c:v>12</c:v>
                </c:pt>
                <c:pt idx="7637">
                  <c:v>12</c:v>
                </c:pt>
                <c:pt idx="7638">
                  <c:v>12</c:v>
                </c:pt>
                <c:pt idx="7639">
                  <c:v>12</c:v>
                </c:pt>
                <c:pt idx="7640">
                  <c:v>12</c:v>
                </c:pt>
                <c:pt idx="7641">
                  <c:v>12</c:v>
                </c:pt>
                <c:pt idx="7642">
                  <c:v>12</c:v>
                </c:pt>
                <c:pt idx="7643">
                  <c:v>12</c:v>
                </c:pt>
                <c:pt idx="7644">
                  <c:v>12</c:v>
                </c:pt>
                <c:pt idx="7645">
                  <c:v>12</c:v>
                </c:pt>
                <c:pt idx="7646">
                  <c:v>12</c:v>
                </c:pt>
                <c:pt idx="7647">
                  <c:v>12</c:v>
                </c:pt>
                <c:pt idx="7648">
                  <c:v>12</c:v>
                </c:pt>
                <c:pt idx="7649">
                  <c:v>12</c:v>
                </c:pt>
                <c:pt idx="7650">
                  <c:v>12</c:v>
                </c:pt>
                <c:pt idx="7651">
                  <c:v>12</c:v>
                </c:pt>
                <c:pt idx="7652">
                  <c:v>12</c:v>
                </c:pt>
                <c:pt idx="7653">
                  <c:v>12</c:v>
                </c:pt>
                <c:pt idx="7654">
                  <c:v>12</c:v>
                </c:pt>
                <c:pt idx="7655">
                  <c:v>12</c:v>
                </c:pt>
                <c:pt idx="7656">
                  <c:v>12</c:v>
                </c:pt>
                <c:pt idx="7657">
                  <c:v>12</c:v>
                </c:pt>
                <c:pt idx="7658">
                  <c:v>12</c:v>
                </c:pt>
                <c:pt idx="7659">
                  <c:v>12</c:v>
                </c:pt>
                <c:pt idx="7660">
                  <c:v>12</c:v>
                </c:pt>
                <c:pt idx="7661">
                  <c:v>12</c:v>
                </c:pt>
                <c:pt idx="7662">
                  <c:v>12</c:v>
                </c:pt>
                <c:pt idx="7663">
                  <c:v>12</c:v>
                </c:pt>
                <c:pt idx="7664">
                  <c:v>12</c:v>
                </c:pt>
                <c:pt idx="7665">
                  <c:v>12</c:v>
                </c:pt>
                <c:pt idx="7666">
                  <c:v>12</c:v>
                </c:pt>
                <c:pt idx="7667">
                  <c:v>12</c:v>
                </c:pt>
                <c:pt idx="7668">
                  <c:v>12</c:v>
                </c:pt>
                <c:pt idx="7669">
                  <c:v>12</c:v>
                </c:pt>
                <c:pt idx="7670">
                  <c:v>12</c:v>
                </c:pt>
                <c:pt idx="7671">
                  <c:v>12</c:v>
                </c:pt>
                <c:pt idx="7672">
                  <c:v>12</c:v>
                </c:pt>
                <c:pt idx="7673">
                  <c:v>12</c:v>
                </c:pt>
                <c:pt idx="7674">
                  <c:v>12</c:v>
                </c:pt>
                <c:pt idx="7675">
                  <c:v>12</c:v>
                </c:pt>
                <c:pt idx="7676">
                  <c:v>12</c:v>
                </c:pt>
                <c:pt idx="7677">
                  <c:v>12</c:v>
                </c:pt>
                <c:pt idx="7678">
                  <c:v>12</c:v>
                </c:pt>
                <c:pt idx="7679">
                  <c:v>12</c:v>
                </c:pt>
                <c:pt idx="7680">
                  <c:v>12</c:v>
                </c:pt>
                <c:pt idx="7681">
                  <c:v>12</c:v>
                </c:pt>
                <c:pt idx="7682">
                  <c:v>12</c:v>
                </c:pt>
                <c:pt idx="7683">
                  <c:v>12</c:v>
                </c:pt>
                <c:pt idx="7684">
                  <c:v>12</c:v>
                </c:pt>
                <c:pt idx="7685">
                  <c:v>12</c:v>
                </c:pt>
                <c:pt idx="7686">
                  <c:v>12</c:v>
                </c:pt>
                <c:pt idx="7687">
                  <c:v>12</c:v>
                </c:pt>
                <c:pt idx="7688">
                  <c:v>12</c:v>
                </c:pt>
                <c:pt idx="7689">
                  <c:v>12</c:v>
                </c:pt>
                <c:pt idx="7690">
                  <c:v>12</c:v>
                </c:pt>
                <c:pt idx="7691">
                  <c:v>12</c:v>
                </c:pt>
                <c:pt idx="7692">
                  <c:v>12</c:v>
                </c:pt>
                <c:pt idx="7693">
                  <c:v>12</c:v>
                </c:pt>
                <c:pt idx="7694">
                  <c:v>12</c:v>
                </c:pt>
                <c:pt idx="7695">
                  <c:v>12</c:v>
                </c:pt>
                <c:pt idx="7696">
                  <c:v>12</c:v>
                </c:pt>
                <c:pt idx="7697">
                  <c:v>12</c:v>
                </c:pt>
                <c:pt idx="7698">
                  <c:v>12</c:v>
                </c:pt>
                <c:pt idx="7699">
                  <c:v>12</c:v>
                </c:pt>
                <c:pt idx="7700">
                  <c:v>12</c:v>
                </c:pt>
                <c:pt idx="7701">
                  <c:v>12</c:v>
                </c:pt>
                <c:pt idx="7702">
                  <c:v>12</c:v>
                </c:pt>
                <c:pt idx="7703">
                  <c:v>12</c:v>
                </c:pt>
                <c:pt idx="7704">
                  <c:v>12</c:v>
                </c:pt>
                <c:pt idx="7705">
                  <c:v>12</c:v>
                </c:pt>
                <c:pt idx="7706">
                  <c:v>12</c:v>
                </c:pt>
                <c:pt idx="7707">
                  <c:v>12</c:v>
                </c:pt>
                <c:pt idx="7708">
                  <c:v>12</c:v>
                </c:pt>
                <c:pt idx="7709">
                  <c:v>12</c:v>
                </c:pt>
                <c:pt idx="7710">
                  <c:v>12</c:v>
                </c:pt>
                <c:pt idx="7711">
                  <c:v>12</c:v>
                </c:pt>
                <c:pt idx="7712">
                  <c:v>12</c:v>
                </c:pt>
                <c:pt idx="7713">
                  <c:v>12</c:v>
                </c:pt>
                <c:pt idx="7714">
                  <c:v>12</c:v>
                </c:pt>
                <c:pt idx="7715">
                  <c:v>12</c:v>
                </c:pt>
                <c:pt idx="7716">
                  <c:v>12</c:v>
                </c:pt>
                <c:pt idx="7717">
                  <c:v>12</c:v>
                </c:pt>
                <c:pt idx="7718">
                  <c:v>12</c:v>
                </c:pt>
                <c:pt idx="7719">
                  <c:v>12</c:v>
                </c:pt>
                <c:pt idx="7720">
                  <c:v>12</c:v>
                </c:pt>
                <c:pt idx="7721">
                  <c:v>12</c:v>
                </c:pt>
                <c:pt idx="7722">
                  <c:v>12</c:v>
                </c:pt>
                <c:pt idx="7723">
                  <c:v>12</c:v>
                </c:pt>
                <c:pt idx="7724">
                  <c:v>12</c:v>
                </c:pt>
                <c:pt idx="7725">
                  <c:v>12</c:v>
                </c:pt>
                <c:pt idx="7726">
                  <c:v>12</c:v>
                </c:pt>
                <c:pt idx="7727">
                  <c:v>12</c:v>
                </c:pt>
                <c:pt idx="7728">
                  <c:v>12</c:v>
                </c:pt>
                <c:pt idx="7729">
                  <c:v>12</c:v>
                </c:pt>
                <c:pt idx="7730">
                  <c:v>12</c:v>
                </c:pt>
                <c:pt idx="7731">
                  <c:v>12</c:v>
                </c:pt>
                <c:pt idx="7732">
                  <c:v>12</c:v>
                </c:pt>
                <c:pt idx="7733">
                  <c:v>12</c:v>
                </c:pt>
                <c:pt idx="7734">
                  <c:v>12</c:v>
                </c:pt>
                <c:pt idx="7735">
                  <c:v>12</c:v>
                </c:pt>
                <c:pt idx="7736">
                  <c:v>12</c:v>
                </c:pt>
                <c:pt idx="7737">
                  <c:v>12</c:v>
                </c:pt>
                <c:pt idx="7738">
                  <c:v>12</c:v>
                </c:pt>
                <c:pt idx="7739">
                  <c:v>12</c:v>
                </c:pt>
                <c:pt idx="7740">
                  <c:v>12</c:v>
                </c:pt>
                <c:pt idx="7741">
                  <c:v>12</c:v>
                </c:pt>
                <c:pt idx="7742">
                  <c:v>12</c:v>
                </c:pt>
                <c:pt idx="7743">
                  <c:v>12</c:v>
                </c:pt>
                <c:pt idx="7744">
                  <c:v>12</c:v>
                </c:pt>
                <c:pt idx="7745">
                  <c:v>12</c:v>
                </c:pt>
                <c:pt idx="7746">
                  <c:v>12</c:v>
                </c:pt>
                <c:pt idx="7747">
                  <c:v>12</c:v>
                </c:pt>
                <c:pt idx="7748">
                  <c:v>12</c:v>
                </c:pt>
                <c:pt idx="7749">
                  <c:v>12</c:v>
                </c:pt>
                <c:pt idx="7750">
                  <c:v>12</c:v>
                </c:pt>
                <c:pt idx="7751">
                  <c:v>12</c:v>
                </c:pt>
                <c:pt idx="7752">
                  <c:v>12</c:v>
                </c:pt>
                <c:pt idx="7753">
                  <c:v>12</c:v>
                </c:pt>
                <c:pt idx="7754">
                  <c:v>12</c:v>
                </c:pt>
                <c:pt idx="7755">
                  <c:v>12</c:v>
                </c:pt>
                <c:pt idx="7756">
                  <c:v>12</c:v>
                </c:pt>
                <c:pt idx="7757">
                  <c:v>12</c:v>
                </c:pt>
                <c:pt idx="7758">
                  <c:v>12</c:v>
                </c:pt>
                <c:pt idx="7759">
                  <c:v>12</c:v>
                </c:pt>
                <c:pt idx="7760">
                  <c:v>12</c:v>
                </c:pt>
                <c:pt idx="7761">
                  <c:v>12</c:v>
                </c:pt>
                <c:pt idx="7762">
                  <c:v>12</c:v>
                </c:pt>
                <c:pt idx="7763">
                  <c:v>12</c:v>
                </c:pt>
                <c:pt idx="7764">
                  <c:v>12</c:v>
                </c:pt>
                <c:pt idx="7765">
                  <c:v>12</c:v>
                </c:pt>
                <c:pt idx="7766">
                  <c:v>12</c:v>
                </c:pt>
                <c:pt idx="7767">
                  <c:v>12</c:v>
                </c:pt>
                <c:pt idx="7768">
                  <c:v>12</c:v>
                </c:pt>
                <c:pt idx="7769">
                  <c:v>12</c:v>
                </c:pt>
                <c:pt idx="7770">
                  <c:v>12</c:v>
                </c:pt>
                <c:pt idx="7771">
                  <c:v>12</c:v>
                </c:pt>
                <c:pt idx="7772">
                  <c:v>12</c:v>
                </c:pt>
                <c:pt idx="7773">
                  <c:v>12</c:v>
                </c:pt>
                <c:pt idx="7774">
                  <c:v>12</c:v>
                </c:pt>
                <c:pt idx="7775">
                  <c:v>12</c:v>
                </c:pt>
                <c:pt idx="7776">
                  <c:v>12</c:v>
                </c:pt>
                <c:pt idx="7777">
                  <c:v>12</c:v>
                </c:pt>
                <c:pt idx="7778">
                  <c:v>12</c:v>
                </c:pt>
                <c:pt idx="7779">
                  <c:v>12</c:v>
                </c:pt>
                <c:pt idx="7780">
                  <c:v>12</c:v>
                </c:pt>
                <c:pt idx="7781">
                  <c:v>12</c:v>
                </c:pt>
                <c:pt idx="7782">
                  <c:v>12</c:v>
                </c:pt>
                <c:pt idx="7783">
                  <c:v>12</c:v>
                </c:pt>
                <c:pt idx="7784">
                  <c:v>12</c:v>
                </c:pt>
                <c:pt idx="7785">
                  <c:v>12</c:v>
                </c:pt>
                <c:pt idx="7786">
                  <c:v>12</c:v>
                </c:pt>
                <c:pt idx="7787">
                  <c:v>12</c:v>
                </c:pt>
                <c:pt idx="7788">
                  <c:v>12</c:v>
                </c:pt>
                <c:pt idx="7789">
                  <c:v>12</c:v>
                </c:pt>
                <c:pt idx="7790">
                  <c:v>12</c:v>
                </c:pt>
                <c:pt idx="7791">
                  <c:v>12</c:v>
                </c:pt>
                <c:pt idx="7792">
                  <c:v>12</c:v>
                </c:pt>
                <c:pt idx="7793">
                  <c:v>12</c:v>
                </c:pt>
                <c:pt idx="7794">
                  <c:v>12</c:v>
                </c:pt>
                <c:pt idx="7795">
                  <c:v>12</c:v>
                </c:pt>
                <c:pt idx="7796">
                  <c:v>12</c:v>
                </c:pt>
                <c:pt idx="7797">
                  <c:v>12</c:v>
                </c:pt>
                <c:pt idx="7798">
                  <c:v>12</c:v>
                </c:pt>
                <c:pt idx="7799">
                  <c:v>12</c:v>
                </c:pt>
                <c:pt idx="7800">
                  <c:v>18</c:v>
                </c:pt>
                <c:pt idx="7801">
                  <c:v>18</c:v>
                </c:pt>
                <c:pt idx="7802">
                  <c:v>18</c:v>
                </c:pt>
                <c:pt idx="7803">
                  <c:v>18</c:v>
                </c:pt>
                <c:pt idx="7804">
                  <c:v>18</c:v>
                </c:pt>
                <c:pt idx="7805">
                  <c:v>18</c:v>
                </c:pt>
                <c:pt idx="7806">
                  <c:v>18</c:v>
                </c:pt>
                <c:pt idx="7807">
                  <c:v>18</c:v>
                </c:pt>
                <c:pt idx="7808">
                  <c:v>18</c:v>
                </c:pt>
                <c:pt idx="7809">
                  <c:v>18</c:v>
                </c:pt>
                <c:pt idx="7810">
                  <c:v>18</c:v>
                </c:pt>
                <c:pt idx="7811">
                  <c:v>18</c:v>
                </c:pt>
                <c:pt idx="7812">
                  <c:v>18</c:v>
                </c:pt>
                <c:pt idx="7813">
                  <c:v>18</c:v>
                </c:pt>
                <c:pt idx="7814">
                  <c:v>18</c:v>
                </c:pt>
                <c:pt idx="7815">
                  <c:v>18</c:v>
                </c:pt>
                <c:pt idx="7816">
                  <c:v>18</c:v>
                </c:pt>
                <c:pt idx="7817">
                  <c:v>18</c:v>
                </c:pt>
                <c:pt idx="7818">
                  <c:v>18</c:v>
                </c:pt>
                <c:pt idx="7819">
                  <c:v>18</c:v>
                </c:pt>
                <c:pt idx="7820">
                  <c:v>18</c:v>
                </c:pt>
                <c:pt idx="7821">
                  <c:v>18</c:v>
                </c:pt>
                <c:pt idx="7822">
                  <c:v>18</c:v>
                </c:pt>
                <c:pt idx="7823">
                  <c:v>18</c:v>
                </c:pt>
                <c:pt idx="7824">
                  <c:v>18</c:v>
                </c:pt>
                <c:pt idx="7825">
                  <c:v>18</c:v>
                </c:pt>
                <c:pt idx="7826">
                  <c:v>18</c:v>
                </c:pt>
                <c:pt idx="7827">
                  <c:v>18</c:v>
                </c:pt>
                <c:pt idx="7828">
                  <c:v>18</c:v>
                </c:pt>
                <c:pt idx="7829">
                  <c:v>18</c:v>
                </c:pt>
                <c:pt idx="7830">
                  <c:v>18</c:v>
                </c:pt>
                <c:pt idx="7831">
                  <c:v>18</c:v>
                </c:pt>
                <c:pt idx="7832">
                  <c:v>18</c:v>
                </c:pt>
                <c:pt idx="7833">
                  <c:v>18</c:v>
                </c:pt>
                <c:pt idx="7834">
                  <c:v>18</c:v>
                </c:pt>
                <c:pt idx="7835">
                  <c:v>18</c:v>
                </c:pt>
                <c:pt idx="7836">
                  <c:v>18</c:v>
                </c:pt>
                <c:pt idx="7837">
                  <c:v>18</c:v>
                </c:pt>
                <c:pt idx="7838">
                  <c:v>18</c:v>
                </c:pt>
                <c:pt idx="7839">
                  <c:v>18</c:v>
                </c:pt>
                <c:pt idx="7840">
                  <c:v>18</c:v>
                </c:pt>
                <c:pt idx="7841">
                  <c:v>18</c:v>
                </c:pt>
                <c:pt idx="7842">
                  <c:v>18</c:v>
                </c:pt>
                <c:pt idx="7843">
                  <c:v>18</c:v>
                </c:pt>
                <c:pt idx="7844">
                  <c:v>18</c:v>
                </c:pt>
                <c:pt idx="7845">
                  <c:v>18</c:v>
                </c:pt>
                <c:pt idx="7846">
                  <c:v>18</c:v>
                </c:pt>
                <c:pt idx="7847">
                  <c:v>18</c:v>
                </c:pt>
                <c:pt idx="7848">
                  <c:v>18</c:v>
                </c:pt>
                <c:pt idx="7849">
                  <c:v>18</c:v>
                </c:pt>
                <c:pt idx="7850">
                  <c:v>18</c:v>
                </c:pt>
                <c:pt idx="7851">
                  <c:v>18</c:v>
                </c:pt>
                <c:pt idx="7852">
                  <c:v>18</c:v>
                </c:pt>
                <c:pt idx="7853">
                  <c:v>18</c:v>
                </c:pt>
                <c:pt idx="7854">
                  <c:v>18</c:v>
                </c:pt>
                <c:pt idx="7855">
                  <c:v>18</c:v>
                </c:pt>
                <c:pt idx="7856">
                  <c:v>18</c:v>
                </c:pt>
                <c:pt idx="7857">
                  <c:v>18</c:v>
                </c:pt>
                <c:pt idx="7858">
                  <c:v>18</c:v>
                </c:pt>
                <c:pt idx="7859">
                  <c:v>18</c:v>
                </c:pt>
                <c:pt idx="7860">
                  <c:v>18</c:v>
                </c:pt>
                <c:pt idx="7861">
                  <c:v>18</c:v>
                </c:pt>
                <c:pt idx="7862">
                  <c:v>18</c:v>
                </c:pt>
                <c:pt idx="7863">
                  <c:v>18</c:v>
                </c:pt>
                <c:pt idx="7864">
                  <c:v>18</c:v>
                </c:pt>
                <c:pt idx="7865">
                  <c:v>18</c:v>
                </c:pt>
                <c:pt idx="7866">
                  <c:v>18</c:v>
                </c:pt>
                <c:pt idx="7867">
                  <c:v>18</c:v>
                </c:pt>
                <c:pt idx="7868">
                  <c:v>18</c:v>
                </c:pt>
                <c:pt idx="7869">
                  <c:v>18</c:v>
                </c:pt>
                <c:pt idx="7870">
                  <c:v>18</c:v>
                </c:pt>
                <c:pt idx="7871">
                  <c:v>18</c:v>
                </c:pt>
                <c:pt idx="7872">
                  <c:v>18</c:v>
                </c:pt>
                <c:pt idx="7873">
                  <c:v>18</c:v>
                </c:pt>
                <c:pt idx="7874">
                  <c:v>18</c:v>
                </c:pt>
                <c:pt idx="7875">
                  <c:v>18</c:v>
                </c:pt>
                <c:pt idx="7876">
                  <c:v>18</c:v>
                </c:pt>
                <c:pt idx="7877">
                  <c:v>18</c:v>
                </c:pt>
                <c:pt idx="7878">
                  <c:v>18</c:v>
                </c:pt>
                <c:pt idx="7879">
                  <c:v>18</c:v>
                </c:pt>
                <c:pt idx="7880">
                  <c:v>18</c:v>
                </c:pt>
                <c:pt idx="7881">
                  <c:v>18</c:v>
                </c:pt>
                <c:pt idx="7882">
                  <c:v>18</c:v>
                </c:pt>
                <c:pt idx="7883">
                  <c:v>18</c:v>
                </c:pt>
                <c:pt idx="7884">
                  <c:v>18</c:v>
                </c:pt>
                <c:pt idx="7885">
                  <c:v>18</c:v>
                </c:pt>
                <c:pt idx="7886">
                  <c:v>18</c:v>
                </c:pt>
                <c:pt idx="7887">
                  <c:v>18</c:v>
                </c:pt>
                <c:pt idx="7888">
                  <c:v>18</c:v>
                </c:pt>
                <c:pt idx="7889">
                  <c:v>18</c:v>
                </c:pt>
                <c:pt idx="7890">
                  <c:v>18</c:v>
                </c:pt>
                <c:pt idx="7891">
                  <c:v>18</c:v>
                </c:pt>
                <c:pt idx="7892">
                  <c:v>18</c:v>
                </c:pt>
                <c:pt idx="7893">
                  <c:v>18</c:v>
                </c:pt>
                <c:pt idx="7894">
                  <c:v>18</c:v>
                </c:pt>
                <c:pt idx="7895">
                  <c:v>18</c:v>
                </c:pt>
                <c:pt idx="7896">
                  <c:v>18</c:v>
                </c:pt>
                <c:pt idx="7897">
                  <c:v>18</c:v>
                </c:pt>
                <c:pt idx="7898">
                  <c:v>18</c:v>
                </c:pt>
                <c:pt idx="7899">
                  <c:v>18</c:v>
                </c:pt>
                <c:pt idx="7900">
                  <c:v>18</c:v>
                </c:pt>
                <c:pt idx="7901">
                  <c:v>18</c:v>
                </c:pt>
                <c:pt idx="7902">
                  <c:v>18</c:v>
                </c:pt>
                <c:pt idx="7903">
                  <c:v>18</c:v>
                </c:pt>
                <c:pt idx="7904">
                  <c:v>18</c:v>
                </c:pt>
                <c:pt idx="7905">
                  <c:v>18</c:v>
                </c:pt>
                <c:pt idx="7906">
                  <c:v>18</c:v>
                </c:pt>
                <c:pt idx="7907">
                  <c:v>18</c:v>
                </c:pt>
                <c:pt idx="7908">
                  <c:v>18</c:v>
                </c:pt>
                <c:pt idx="7909">
                  <c:v>18</c:v>
                </c:pt>
                <c:pt idx="7910">
                  <c:v>18</c:v>
                </c:pt>
                <c:pt idx="7911">
                  <c:v>18</c:v>
                </c:pt>
                <c:pt idx="7912">
                  <c:v>18</c:v>
                </c:pt>
                <c:pt idx="7913">
                  <c:v>18</c:v>
                </c:pt>
                <c:pt idx="7914">
                  <c:v>18</c:v>
                </c:pt>
                <c:pt idx="7915">
                  <c:v>18</c:v>
                </c:pt>
                <c:pt idx="7916">
                  <c:v>18</c:v>
                </c:pt>
                <c:pt idx="7917">
                  <c:v>18</c:v>
                </c:pt>
                <c:pt idx="7918">
                  <c:v>18</c:v>
                </c:pt>
                <c:pt idx="7919">
                  <c:v>18</c:v>
                </c:pt>
                <c:pt idx="7920">
                  <c:v>18</c:v>
                </c:pt>
                <c:pt idx="7921">
                  <c:v>18</c:v>
                </c:pt>
                <c:pt idx="7922">
                  <c:v>18</c:v>
                </c:pt>
                <c:pt idx="7923">
                  <c:v>18</c:v>
                </c:pt>
                <c:pt idx="7924">
                  <c:v>18</c:v>
                </c:pt>
                <c:pt idx="7925">
                  <c:v>18</c:v>
                </c:pt>
                <c:pt idx="7926">
                  <c:v>18</c:v>
                </c:pt>
                <c:pt idx="7927">
                  <c:v>18</c:v>
                </c:pt>
                <c:pt idx="7928">
                  <c:v>18</c:v>
                </c:pt>
                <c:pt idx="7929">
                  <c:v>18</c:v>
                </c:pt>
                <c:pt idx="7930">
                  <c:v>18</c:v>
                </c:pt>
                <c:pt idx="7931">
                  <c:v>18</c:v>
                </c:pt>
                <c:pt idx="7932">
                  <c:v>18</c:v>
                </c:pt>
                <c:pt idx="7933">
                  <c:v>18</c:v>
                </c:pt>
                <c:pt idx="7934">
                  <c:v>18</c:v>
                </c:pt>
                <c:pt idx="7935">
                  <c:v>18</c:v>
                </c:pt>
                <c:pt idx="7936">
                  <c:v>18</c:v>
                </c:pt>
                <c:pt idx="7937">
                  <c:v>18</c:v>
                </c:pt>
                <c:pt idx="7938">
                  <c:v>18</c:v>
                </c:pt>
                <c:pt idx="7939">
                  <c:v>18</c:v>
                </c:pt>
                <c:pt idx="7940">
                  <c:v>18</c:v>
                </c:pt>
                <c:pt idx="7941">
                  <c:v>18</c:v>
                </c:pt>
                <c:pt idx="7942">
                  <c:v>18</c:v>
                </c:pt>
                <c:pt idx="7943">
                  <c:v>18</c:v>
                </c:pt>
                <c:pt idx="7944">
                  <c:v>18</c:v>
                </c:pt>
                <c:pt idx="7945">
                  <c:v>18</c:v>
                </c:pt>
                <c:pt idx="7946">
                  <c:v>18</c:v>
                </c:pt>
                <c:pt idx="7947">
                  <c:v>18</c:v>
                </c:pt>
                <c:pt idx="7948">
                  <c:v>18</c:v>
                </c:pt>
                <c:pt idx="7949">
                  <c:v>18</c:v>
                </c:pt>
                <c:pt idx="7950">
                  <c:v>18</c:v>
                </c:pt>
                <c:pt idx="7951">
                  <c:v>18</c:v>
                </c:pt>
                <c:pt idx="7952">
                  <c:v>18</c:v>
                </c:pt>
                <c:pt idx="7953">
                  <c:v>18</c:v>
                </c:pt>
                <c:pt idx="7954">
                  <c:v>18</c:v>
                </c:pt>
                <c:pt idx="7955">
                  <c:v>18</c:v>
                </c:pt>
                <c:pt idx="7956">
                  <c:v>18</c:v>
                </c:pt>
                <c:pt idx="7957">
                  <c:v>18</c:v>
                </c:pt>
                <c:pt idx="7958">
                  <c:v>18</c:v>
                </c:pt>
                <c:pt idx="7959">
                  <c:v>18</c:v>
                </c:pt>
                <c:pt idx="7960">
                  <c:v>18</c:v>
                </c:pt>
                <c:pt idx="7961">
                  <c:v>18</c:v>
                </c:pt>
                <c:pt idx="7962">
                  <c:v>18</c:v>
                </c:pt>
                <c:pt idx="7963">
                  <c:v>18</c:v>
                </c:pt>
                <c:pt idx="7964">
                  <c:v>18</c:v>
                </c:pt>
                <c:pt idx="7965">
                  <c:v>18</c:v>
                </c:pt>
                <c:pt idx="7966">
                  <c:v>18</c:v>
                </c:pt>
                <c:pt idx="7967">
                  <c:v>18</c:v>
                </c:pt>
                <c:pt idx="7968">
                  <c:v>18</c:v>
                </c:pt>
                <c:pt idx="7969">
                  <c:v>18</c:v>
                </c:pt>
                <c:pt idx="7970">
                  <c:v>18</c:v>
                </c:pt>
                <c:pt idx="7971">
                  <c:v>18</c:v>
                </c:pt>
                <c:pt idx="7972">
                  <c:v>18</c:v>
                </c:pt>
                <c:pt idx="7973">
                  <c:v>18</c:v>
                </c:pt>
                <c:pt idx="7974">
                  <c:v>18</c:v>
                </c:pt>
                <c:pt idx="7975">
                  <c:v>18</c:v>
                </c:pt>
                <c:pt idx="7976">
                  <c:v>18</c:v>
                </c:pt>
                <c:pt idx="7977">
                  <c:v>18</c:v>
                </c:pt>
                <c:pt idx="7978">
                  <c:v>18</c:v>
                </c:pt>
                <c:pt idx="7979">
                  <c:v>18</c:v>
                </c:pt>
                <c:pt idx="7980">
                  <c:v>18</c:v>
                </c:pt>
                <c:pt idx="7981">
                  <c:v>18</c:v>
                </c:pt>
                <c:pt idx="7982">
                  <c:v>18</c:v>
                </c:pt>
                <c:pt idx="7983">
                  <c:v>18</c:v>
                </c:pt>
                <c:pt idx="7984">
                  <c:v>18</c:v>
                </c:pt>
                <c:pt idx="7985">
                  <c:v>18</c:v>
                </c:pt>
                <c:pt idx="7986">
                  <c:v>18</c:v>
                </c:pt>
                <c:pt idx="7987">
                  <c:v>18</c:v>
                </c:pt>
                <c:pt idx="7988">
                  <c:v>18</c:v>
                </c:pt>
                <c:pt idx="7989">
                  <c:v>18</c:v>
                </c:pt>
                <c:pt idx="7990">
                  <c:v>18</c:v>
                </c:pt>
                <c:pt idx="7991">
                  <c:v>18</c:v>
                </c:pt>
                <c:pt idx="7992">
                  <c:v>18</c:v>
                </c:pt>
                <c:pt idx="7993">
                  <c:v>18</c:v>
                </c:pt>
                <c:pt idx="7994">
                  <c:v>18</c:v>
                </c:pt>
                <c:pt idx="7995">
                  <c:v>18</c:v>
                </c:pt>
                <c:pt idx="7996">
                  <c:v>18</c:v>
                </c:pt>
                <c:pt idx="7997">
                  <c:v>18</c:v>
                </c:pt>
                <c:pt idx="7998">
                  <c:v>18</c:v>
                </c:pt>
                <c:pt idx="7999">
                  <c:v>18</c:v>
                </c:pt>
                <c:pt idx="8000">
                  <c:v>18</c:v>
                </c:pt>
                <c:pt idx="8001">
                  <c:v>18</c:v>
                </c:pt>
                <c:pt idx="8002">
                  <c:v>18</c:v>
                </c:pt>
                <c:pt idx="8003">
                  <c:v>18</c:v>
                </c:pt>
                <c:pt idx="8004">
                  <c:v>18</c:v>
                </c:pt>
                <c:pt idx="8005">
                  <c:v>18</c:v>
                </c:pt>
                <c:pt idx="8006">
                  <c:v>18</c:v>
                </c:pt>
                <c:pt idx="8007">
                  <c:v>18</c:v>
                </c:pt>
                <c:pt idx="8008">
                  <c:v>18</c:v>
                </c:pt>
                <c:pt idx="8009">
                  <c:v>18</c:v>
                </c:pt>
                <c:pt idx="8010">
                  <c:v>18</c:v>
                </c:pt>
                <c:pt idx="8011">
                  <c:v>18</c:v>
                </c:pt>
                <c:pt idx="8012">
                  <c:v>18</c:v>
                </c:pt>
                <c:pt idx="8013">
                  <c:v>18</c:v>
                </c:pt>
                <c:pt idx="8014">
                  <c:v>18</c:v>
                </c:pt>
                <c:pt idx="8015">
                  <c:v>18</c:v>
                </c:pt>
                <c:pt idx="8016">
                  <c:v>18</c:v>
                </c:pt>
                <c:pt idx="8017">
                  <c:v>18</c:v>
                </c:pt>
                <c:pt idx="8018">
                  <c:v>18</c:v>
                </c:pt>
                <c:pt idx="8019">
                  <c:v>18</c:v>
                </c:pt>
                <c:pt idx="8020">
                  <c:v>18</c:v>
                </c:pt>
                <c:pt idx="8021">
                  <c:v>18</c:v>
                </c:pt>
                <c:pt idx="8022">
                  <c:v>18</c:v>
                </c:pt>
                <c:pt idx="8023">
                  <c:v>18</c:v>
                </c:pt>
                <c:pt idx="8024">
                  <c:v>18</c:v>
                </c:pt>
                <c:pt idx="8025">
                  <c:v>18</c:v>
                </c:pt>
                <c:pt idx="8026">
                  <c:v>18</c:v>
                </c:pt>
                <c:pt idx="8027">
                  <c:v>18</c:v>
                </c:pt>
                <c:pt idx="8028">
                  <c:v>18</c:v>
                </c:pt>
                <c:pt idx="8029">
                  <c:v>18</c:v>
                </c:pt>
                <c:pt idx="8030">
                  <c:v>18</c:v>
                </c:pt>
                <c:pt idx="8031">
                  <c:v>18</c:v>
                </c:pt>
                <c:pt idx="8032">
                  <c:v>18</c:v>
                </c:pt>
                <c:pt idx="8033">
                  <c:v>18</c:v>
                </c:pt>
                <c:pt idx="8034">
                  <c:v>18</c:v>
                </c:pt>
                <c:pt idx="8035">
                  <c:v>18</c:v>
                </c:pt>
                <c:pt idx="8036">
                  <c:v>18</c:v>
                </c:pt>
                <c:pt idx="8037">
                  <c:v>18</c:v>
                </c:pt>
                <c:pt idx="8038">
                  <c:v>18</c:v>
                </c:pt>
                <c:pt idx="8039">
                  <c:v>18</c:v>
                </c:pt>
                <c:pt idx="8040">
                  <c:v>18</c:v>
                </c:pt>
                <c:pt idx="8041">
                  <c:v>18</c:v>
                </c:pt>
                <c:pt idx="8042">
                  <c:v>18</c:v>
                </c:pt>
                <c:pt idx="8043">
                  <c:v>18</c:v>
                </c:pt>
                <c:pt idx="8044">
                  <c:v>18</c:v>
                </c:pt>
                <c:pt idx="8045">
                  <c:v>18</c:v>
                </c:pt>
                <c:pt idx="8046">
                  <c:v>18</c:v>
                </c:pt>
                <c:pt idx="8047">
                  <c:v>18</c:v>
                </c:pt>
                <c:pt idx="8048">
                  <c:v>18</c:v>
                </c:pt>
                <c:pt idx="8049">
                  <c:v>18</c:v>
                </c:pt>
                <c:pt idx="8050">
                  <c:v>18</c:v>
                </c:pt>
                <c:pt idx="8051">
                  <c:v>18</c:v>
                </c:pt>
                <c:pt idx="8052">
                  <c:v>18</c:v>
                </c:pt>
                <c:pt idx="8053">
                  <c:v>18</c:v>
                </c:pt>
                <c:pt idx="8054">
                  <c:v>18</c:v>
                </c:pt>
                <c:pt idx="8055">
                  <c:v>18</c:v>
                </c:pt>
                <c:pt idx="8056">
                  <c:v>18</c:v>
                </c:pt>
                <c:pt idx="8057">
                  <c:v>18</c:v>
                </c:pt>
                <c:pt idx="8058">
                  <c:v>18</c:v>
                </c:pt>
                <c:pt idx="8059">
                  <c:v>18</c:v>
                </c:pt>
                <c:pt idx="8060">
                  <c:v>18</c:v>
                </c:pt>
                <c:pt idx="8061">
                  <c:v>18</c:v>
                </c:pt>
                <c:pt idx="8062">
                  <c:v>18</c:v>
                </c:pt>
                <c:pt idx="8063">
                  <c:v>18</c:v>
                </c:pt>
                <c:pt idx="8064">
                  <c:v>18</c:v>
                </c:pt>
                <c:pt idx="8065">
                  <c:v>18</c:v>
                </c:pt>
                <c:pt idx="8066">
                  <c:v>18</c:v>
                </c:pt>
                <c:pt idx="8067">
                  <c:v>18</c:v>
                </c:pt>
                <c:pt idx="8068">
                  <c:v>18</c:v>
                </c:pt>
                <c:pt idx="8069">
                  <c:v>18</c:v>
                </c:pt>
                <c:pt idx="8070">
                  <c:v>18</c:v>
                </c:pt>
                <c:pt idx="8071">
                  <c:v>18</c:v>
                </c:pt>
                <c:pt idx="8072">
                  <c:v>18</c:v>
                </c:pt>
                <c:pt idx="8073">
                  <c:v>18</c:v>
                </c:pt>
                <c:pt idx="8074">
                  <c:v>18</c:v>
                </c:pt>
                <c:pt idx="8075">
                  <c:v>18</c:v>
                </c:pt>
                <c:pt idx="8076">
                  <c:v>18</c:v>
                </c:pt>
                <c:pt idx="8077">
                  <c:v>18</c:v>
                </c:pt>
                <c:pt idx="8078">
                  <c:v>18</c:v>
                </c:pt>
                <c:pt idx="8079">
                  <c:v>18</c:v>
                </c:pt>
                <c:pt idx="8080">
                  <c:v>18</c:v>
                </c:pt>
                <c:pt idx="8081">
                  <c:v>18</c:v>
                </c:pt>
                <c:pt idx="8082">
                  <c:v>18</c:v>
                </c:pt>
                <c:pt idx="8083">
                  <c:v>18</c:v>
                </c:pt>
                <c:pt idx="8084">
                  <c:v>18</c:v>
                </c:pt>
                <c:pt idx="8085">
                  <c:v>18</c:v>
                </c:pt>
                <c:pt idx="8086">
                  <c:v>18</c:v>
                </c:pt>
                <c:pt idx="8087">
                  <c:v>18</c:v>
                </c:pt>
                <c:pt idx="8088">
                  <c:v>18</c:v>
                </c:pt>
                <c:pt idx="8089">
                  <c:v>18</c:v>
                </c:pt>
                <c:pt idx="8090">
                  <c:v>18</c:v>
                </c:pt>
                <c:pt idx="8091">
                  <c:v>18</c:v>
                </c:pt>
                <c:pt idx="8092">
                  <c:v>18</c:v>
                </c:pt>
                <c:pt idx="8093">
                  <c:v>18</c:v>
                </c:pt>
                <c:pt idx="8094">
                  <c:v>18</c:v>
                </c:pt>
                <c:pt idx="8095">
                  <c:v>18</c:v>
                </c:pt>
                <c:pt idx="8096">
                  <c:v>18</c:v>
                </c:pt>
                <c:pt idx="8097">
                  <c:v>18</c:v>
                </c:pt>
                <c:pt idx="8098">
                  <c:v>18</c:v>
                </c:pt>
                <c:pt idx="8099">
                  <c:v>18</c:v>
                </c:pt>
                <c:pt idx="8100">
                  <c:v>18</c:v>
                </c:pt>
                <c:pt idx="8101">
                  <c:v>18</c:v>
                </c:pt>
                <c:pt idx="8102">
                  <c:v>18</c:v>
                </c:pt>
                <c:pt idx="8103">
                  <c:v>18</c:v>
                </c:pt>
                <c:pt idx="8104">
                  <c:v>18</c:v>
                </c:pt>
                <c:pt idx="8105">
                  <c:v>18</c:v>
                </c:pt>
                <c:pt idx="8106">
                  <c:v>18</c:v>
                </c:pt>
                <c:pt idx="8107">
                  <c:v>18</c:v>
                </c:pt>
                <c:pt idx="8108">
                  <c:v>18</c:v>
                </c:pt>
                <c:pt idx="8109">
                  <c:v>18</c:v>
                </c:pt>
                <c:pt idx="8110">
                  <c:v>18</c:v>
                </c:pt>
                <c:pt idx="8111">
                  <c:v>18</c:v>
                </c:pt>
                <c:pt idx="8112">
                  <c:v>18</c:v>
                </c:pt>
                <c:pt idx="8113">
                  <c:v>18</c:v>
                </c:pt>
                <c:pt idx="8114">
                  <c:v>18</c:v>
                </c:pt>
                <c:pt idx="8115">
                  <c:v>18</c:v>
                </c:pt>
                <c:pt idx="8116">
                  <c:v>18</c:v>
                </c:pt>
                <c:pt idx="8117">
                  <c:v>18</c:v>
                </c:pt>
                <c:pt idx="8118">
                  <c:v>18</c:v>
                </c:pt>
                <c:pt idx="8119">
                  <c:v>18</c:v>
                </c:pt>
                <c:pt idx="8120">
                  <c:v>18</c:v>
                </c:pt>
                <c:pt idx="8121">
                  <c:v>18</c:v>
                </c:pt>
                <c:pt idx="8122">
                  <c:v>18</c:v>
                </c:pt>
                <c:pt idx="8123">
                  <c:v>18</c:v>
                </c:pt>
                <c:pt idx="8124">
                  <c:v>18</c:v>
                </c:pt>
                <c:pt idx="8125">
                  <c:v>18</c:v>
                </c:pt>
                <c:pt idx="8126">
                  <c:v>18</c:v>
                </c:pt>
                <c:pt idx="8127">
                  <c:v>18</c:v>
                </c:pt>
                <c:pt idx="8128">
                  <c:v>18</c:v>
                </c:pt>
                <c:pt idx="8129">
                  <c:v>18</c:v>
                </c:pt>
                <c:pt idx="8130">
                  <c:v>18</c:v>
                </c:pt>
                <c:pt idx="8131">
                  <c:v>18</c:v>
                </c:pt>
                <c:pt idx="8132">
                  <c:v>18</c:v>
                </c:pt>
                <c:pt idx="8133">
                  <c:v>18</c:v>
                </c:pt>
                <c:pt idx="8134">
                  <c:v>18</c:v>
                </c:pt>
                <c:pt idx="8135">
                  <c:v>18</c:v>
                </c:pt>
                <c:pt idx="8136">
                  <c:v>18</c:v>
                </c:pt>
                <c:pt idx="8137">
                  <c:v>18</c:v>
                </c:pt>
                <c:pt idx="8138">
                  <c:v>18</c:v>
                </c:pt>
                <c:pt idx="8139">
                  <c:v>18</c:v>
                </c:pt>
                <c:pt idx="8140">
                  <c:v>18</c:v>
                </c:pt>
                <c:pt idx="8141">
                  <c:v>18</c:v>
                </c:pt>
                <c:pt idx="8142">
                  <c:v>18</c:v>
                </c:pt>
                <c:pt idx="8143">
                  <c:v>18</c:v>
                </c:pt>
                <c:pt idx="8144">
                  <c:v>18</c:v>
                </c:pt>
                <c:pt idx="8145">
                  <c:v>18</c:v>
                </c:pt>
                <c:pt idx="8146">
                  <c:v>18</c:v>
                </c:pt>
                <c:pt idx="8147">
                  <c:v>18</c:v>
                </c:pt>
                <c:pt idx="8148">
                  <c:v>18</c:v>
                </c:pt>
                <c:pt idx="8149">
                  <c:v>18</c:v>
                </c:pt>
                <c:pt idx="8150">
                  <c:v>18</c:v>
                </c:pt>
                <c:pt idx="8151">
                  <c:v>18</c:v>
                </c:pt>
                <c:pt idx="8152">
                  <c:v>18</c:v>
                </c:pt>
                <c:pt idx="8153">
                  <c:v>18</c:v>
                </c:pt>
                <c:pt idx="8154">
                  <c:v>18</c:v>
                </c:pt>
                <c:pt idx="8155">
                  <c:v>18</c:v>
                </c:pt>
                <c:pt idx="8156">
                  <c:v>18</c:v>
                </c:pt>
                <c:pt idx="8157">
                  <c:v>18</c:v>
                </c:pt>
                <c:pt idx="8158">
                  <c:v>18</c:v>
                </c:pt>
                <c:pt idx="8159">
                  <c:v>18</c:v>
                </c:pt>
                <c:pt idx="8160">
                  <c:v>18</c:v>
                </c:pt>
                <c:pt idx="8161">
                  <c:v>18</c:v>
                </c:pt>
                <c:pt idx="8162">
                  <c:v>18</c:v>
                </c:pt>
                <c:pt idx="8163">
                  <c:v>18</c:v>
                </c:pt>
                <c:pt idx="8164">
                  <c:v>18</c:v>
                </c:pt>
                <c:pt idx="8165">
                  <c:v>18</c:v>
                </c:pt>
                <c:pt idx="8166">
                  <c:v>18</c:v>
                </c:pt>
                <c:pt idx="8167">
                  <c:v>18</c:v>
                </c:pt>
                <c:pt idx="8168">
                  <c:v>18</c:v>
                </c:pt>
                <c:pt idx="8169">
                  <c:v>18</c:v>
                </c:pt>
                <c:pt idx="8170">
                  <c:v>18</c:v>
                </c:pt>
                <c:pt idx="8171">
                  <c:v>18</c:v>
                </c:pt>
                <c:pt idx="8172">
                  <c:v>18</c:v>
                </c:pt>
                <c:pt idx="8173">
                  <c:v>18</c:v>
                </c:pt>
                <c:pt idx="8174">
                  <c:v>18</c:v>
                </c:pt>
                <c:pt idx="8175">
                  <c:v>18</c:v>
                </c:pt>
                <c:pt idx="8176">
                  <c:v>18</c:v>
                </c:pt>
                <c:pt idx="8177">
                  <c:v>18</c:v>
                </c:pt>
                <c:pt idx="8178">
                  <c:v>18</c:v>
                </c:pt>
                <c:pt idx="8179">
                  <c:v>18</c:v>
                </c:pt>
                <c:pt idx="8180">
                  <c:v>18</c:v>
                </c:pt>
                <c:pt idx="8181">
                  <c:v>18</c:v>
                </c:pt>
                <c:pt idx="8182">
                  <c:v>18</c:v>
                </c:pt>
                <c:pt idx="8183">
                  <c:v>18</c:v>
                </c:pt>
                <c:pt idx="8184">
                  <c:v>18</c:v>
                </c:pt>
                <c:pt idx="8185">
                  <c:v>18</c:v>
                </c:pt>
                <c:pt idx="8186">
                  <c:v>18</c:v>
                </c:pt>
                <c:pt idx="8187">
                  <c:v>18</c:v>
                </c:pt>
                <c:pt idx="8188">
                  <c:v>18</c:v>
                </c:pt>
                <c:pt idx="8189">
                  <c:v>18</c:v>
                </c:pt>
                <c:pt idx="8190">
                  <c:v>18</c:v>
                </c:pt>
                <c:pt idx="8191">
                  <c:v>18</c:v>
                </c:pt>
                <c:pt idx="8192">
                  <c:v>18</c:v>
                </c:pt>
                <c:pt idx="8193">
                  <c:v>18</c:v>
                </c:pt>
                <c:pt idx="8194">
                  <c:v>18</c:v>
                </c:pt>
                <c:pt idx="8195">
                  <c:v>18</c:v>
                </c:pt>
                <c:pt idx="8196">
                  <c:v>18</c:v>
                </c:pt>
                <c:pt idx="8197">
                  <c:v>18</c:v>
                </c:pt>
                <c:pt idx="8198">
                  <c:v>18</c:v>
                </c:pt>
                <c:pt idx="8199">
                  <c:v>18</c:v>
                </c:pt>
                <c:pt idx="8200">
                  <c:v>18</c:v>
                </c:pt>
                <c:pt idx="8201">
                  <c:v>18</c:v>
                </c:pt>
                <c:pt idx="8202">
                  <c:v>18</c:v>
                </c:pt>
                <c:pt idx="8203">
                  <c:v>18</c:v>
                </c:pt>
                <c:pt idx="8204">
                  <c:v>18</c:v>
                </c:pt>
                <c:pt idx="8205">
                  <c:v>18</c:v>
                </c:pt>
                <c:pt idx="8206">
                  <c:v>18</c:v>
                </c:pt>
                <c:pt idx="8207">
                  <c:v>18</c:v>
                </c:pt>
                <c:pt idx="8208">
                  <c:v>18</c:v>
                </c:pt>
                <c:pt idx="8209">
                  <c:v>18</c:v>
                </c:pt>
                <c:pt idx="8210">
                  <c:v>18</c:v>
                </c:pt>
                <c:pt idx="8211">
                  <c:v>18</c:v>
                </c:pt>
                <c:pt idx="8212">
                  <c:v>18</c:v>
                </c:pt>
                <c:pt idx="8213">
                  <c:v>18</c:v>
                </c:pt>
                <c:pt idx="8214">
                  <c:v>18</c:v>
                </c:pt>
                <c:pt idx="8215">
                  <c:v>18</c:v>
                </c:pt>
                <c:pt idx="8216">
                  <c:v>18</c:v>
                </c:pt>
                <c:pt idx="8217">
                  <c:v>18</c:v>
                </c:pt>
                <c:pt idx="8218">
                  <c:v>18</c:v>
                </c:pt>
                <c:pt idx="8219">
                  <c:v>18</c:v>
                </c:pt>
                <c:pt idx="8220">
                  <c:v>18</c:v>
                </c:pt>
                <c:pt idx="8221">
                  <c:v>18</c:v>
                </c:pt>
                <c:pt idx="8222">
                  <c:v>18</c:v>
                </c:pt>
                <c:pt idx="8223">
                  <c:v>18</c:v>
                </c:pt>
                <c:pt idx="8224">
                  <c:v>18</c:v>
                </c:pt>
                <c:pt idx="8225">
                  <c:v>18</c:v>
                </c:pt>
                <c:pt idx="8226">
                  <c:v>18</c:v>
                </c:pt>
                <c:pt idx="8227">
                  <c:v>18</c:v>
                </c:pt>
                <c:pt idx="8228">
                  <c:v>18</c:v>
                </c:pt>
                <c:pt idx="8229">
                  <c:v>18</c:v>
                </c:pt>
                <c:pt idx="8230">
                  <c:v>18</c:v>
                </c:pt>
                <c:pt idx="8231">
                  <c:v>18</c:v>
                </c:pt>
                <c:pt idx="8232">
                  <c:v>18</c:v>
                </c:pt>
                <c:pt idx="8233">
                  <c:v>18</c:v>
                </c:pt>
                <c:pt idx="8234">
                  <c:v>18</c:v>
                </c:pt>
                <c:pt idx="8235">
                  <c:v>18</c:v>
                </c:pt>
                <c:pt idx="8236">
                  <c:v>18</c:v>
                </c:pt>
                <c:pt idx="8237">
                  <c:v>18</c:v>
                </c:pt>
                <c:pt idx="8238">
                  <c:v>18</c:v>
                </c:pt>
                <c:pt idx="8239">
                  <c:v>18</c:v>
                </c:pt>
                <c:pt idx="8240">
                  <c:v>18</c:v>
                </c:pt>
                <c:pt idx="8241">
                  <c:v>18</c:v>
                </c:pt>
                <c:pt idx="8242">
                  <c:v>18</c:v>
                </c:pt>
                <c:pt idx="8243">
                  <c:v>18</c:v>
                </c:pt>
                <c:pt idx="8244">
                  <c:v>18</c:v>
                </c:pt>
                <c:pt idx="8245">
                  <c:v>18</c:v>
                </c:pt>
                <c:pt idx="8246">
                  <c:v>18</c:v>
                </c:pt>
                <c:pt idx="8247">
                  <c:v>18</c:v>
                </c:pt>
                <c:pt idx="8248">
                  <c:v>18</c:v>
                </c:pt>
                <c:pt idx="8249">
                  <c:v>18</c:v>
                </c:pt>
                <c:pt idx="8250">
                  <c:v>18</c:v>
                </c:pt>
                <c:pt idx="8251">
                  <c:v>18</c:v>
                </c:pt>
                <c:pt idx="8252">
                  <c:v>18</c:v>
                </c:pt>
                <c:pt idx="8253">
                  <c:v>18</c:v>
                </c:pt>
                <c:pt idx="8254">
                  <c:v>18</c:v>
                </c:pt>
                <c:pt idx="8255">
                  <c:v>18</c:v>
                </c:pt>
                <c:pt idx="8256">
                  <c:v>18</c:v>
                </c:pt>
                <c:pt idx="8257">
                  <c:v>18</c:v>
                </c:pt>
                <c:pt idx="8258">
                  <c:v>18</c:v>
                </c:pt>
                <c:pt idx="8259">
                  <c:v>18</c:v>
                </c:pt>
                <c:pt idx="8260">
                  <c:v>18</c:v>
                </c:pt>
                <c:pt idx="8261">
                  <c:v>18</c:v>
                </c:pt>
                <c:pt idx="8262">
                  <c:v>18</c:v>
                </c:pt>
                <c:pt idx="8263">
                  <c:v>18</c:v>
                </c:pt>
                <c:pt idx="8264">
                  <c:v>18</c:v>
                </c:pt>
                <c:pt idx="8265">
                  <c:v>18</c:v>
                </c:pt>
                <c:pt idx="8266">
                  <c:v>18</c:v>
                </c:pt>
                <c:pt idx="8267">
                  <c:v>18</c:v>
                </c:pt>
                <c:pt idx="8268">
                  <c:v>18</c:v>
                </c:pt>
                <c:pt idx="8269">
                  <c:v>18</c:v>
                </c:pt>
                <c:pt idx="8270">
                  <c:v>18</c:v>
                </c:pt>
                <c:pt idx="8271">
                  <c:v>18</c:v>
                </c:pt>
                <c:pt idx="8272">
                  <c:v>18</c:v>
                </c:pt>
                <c:pt idx="8273">
                  <c:v>18</c:v>
                </c:pt>
                <c:pt idx="8274">
                  <c:v>18</c:v>
                </c:pt>
                <c:pt idx="8275">
                  <c:v>18</c:v>
                </c:pt>
                <c:pt idx="8276">
                  <c:v>18</c:v>
                </c:pt>
                <c:pt idx="8277">
                  <c:v>18</c:v>
                </c:pt>
                <c:pt idx="8278">
                  <c:v>18</c:v>
                </c:pt>
                <c:pt idx="8279">
                  <c:v>18</c:v>
                </c:pt>
                <c:pt idx="8280">
                  <c:v>18</c:v>
                </c:pt>
                <c:pt idx="8281">
                  <c:v>18</c:v>
                </c:pt>
                <c:pt idx="8282">
                  <c:v>18</c:v>
                </c:pt>
                <c:pt idx="8283">
                  <c:v>18</c:v>
                </c:pt>
                <c:pt idx="8284">
                  <c:v>18</c:v>
                </c:pt>
                <c:pt idx="8285">
                  <c:v>18</c:v>
                </c:pt>
                <c:pt idx="8286">
                  <c:v>18</c:v>
                </c:pt>
                <c:pt idx="8287">
                  <c:v>18</c:v>
                </c:pt>
                <c:pt idx="8288">
                  <c:v>18</c:v>
                </c:pt>
                <c:pt idx="8289">
                  <c:v>18</c:v>
                </c:pt>
                <c:pt idx="8290">
                  <c:v>18</c:v>
                </c:pt>
                <c:pt idx="8291">
                  <c:v>18</c:v>
                </c:pt>
                <c:pt idx="8292">
                  <c:v>18</c:v>
                </c:pt>
                <c:pt idx="8293">
                  <c:v>18</c:v>
                </c:pt>
                <c:pt idx="8294">
                  <c:v>18</c:v>
                </c:pt>
                <c:pt idx="8295">
                  <c:v>18</c:v>
                </c:pt>
                <c:pt idx="8296">
                  <c:v>18</c:v>
                </c:pt>
                <c:pt idx="8297">
                  <c:v>18</c:v>
                </c:pt>
                <c:pt idx="8298">
                  <c:v>18</c:v>
                </c:pt>
                <c:pt idx="8299">
                  <c:v>18</c:v>
                </c:pt>
                <c:pt idx="8300">
                  <c:v>18</c:v>
                </c:pt>
                <c:pt idx="8301">
                  <c:v>18</c:v>
                </c:pt>
                <c:pt idx="8302">
                  <c:v>18</c:v>
                </c:pt>
                <c:pt idx="8303">
                  <c:v>18</c:v>
                </c:pt>
                <c:pt idx="8304">
                  <c:v>18</c:v>
                </c:pt>
                <c:pt idx="8305">
                  <c:v>18</c:v>
                </c:pt>
                <c:pt idx="8306">
                  <c:v>18</c:v>
                </c:pt>
                <c:pt idx="8307">
                  <c:v>18</c:v>
                </c:pt>
                <c:pt idx="8308">
                  <c:v>18</c:v>
                </c:pt>
                <c:pt idx="8309">
                  <c:v>18</c:v>
                </c:pt>
                <c:pt idx="8310">
                  <c:v>18</c:v>
                </c:pt>
                <c:pt idx="8311">
                  <c:v>18</c:v>
                </c:pt>
                <c:pt idx="8312">
                  <c:v>18</c:v>
                </c:pt>
                <c:pt idx="8313">
                  <c:v>18</c:v>
                </c:pt>
                <c:pt idx="8314">
                  <c:v>18</c:v>
                </c:pt>
                <c:pt idx="8315">
                  <c:v>18</c:v>
                </c:pt>
                <c:pt idx="8316">
                  <c:v>18</c:v>
                </c:pt>
                <c:pt idx="8317">
                  <c:v>18</c:v>
                </c:pt>
                <c:pt idx="8318">
                  <c:v>18</c:v>
                </c:pt>
                <c:pt idx="8319">
                  <c:v>18</c:v>
                </c:pt>
                <c:pt idx="8320">
                  <c:v>18</c:v>
                </c:pt>
                <c:pt idx="8321">
                  <c:v>18</c:v>
                </c:pt>
                <c:pt idx="8322">
                  <c:v>18</c:v>
                </c:pt>
                <c:pt idx="8323">
                  <c:v>18</c:v>
                </c:pt>
                <c:pt idx="8324">
                  <c:v>18</c:v>
                </c:pt>
                <c:pt idx="8325">
                  <c:v>18</c:v>
                </c:pt>
                <c:pt idx="8326">
                  <c:v>18</c:v>
                </c:pt>
                <c:pt idx="8327">
                  <c:v>18</c:v>
                </c:pt>
                <c:pt idx="8328">
                  <c:v>18</c:v>
                </c:pt>
                <c:pt idx="8329">
                  <c:v>18</c:v>
                </c:pt>
                <c:pt idx="8330">
                  <c:v>18</c:v>
                </c:pt>
                <c:pt idx="8331">
                  <c:v>18</c:v>
                </c:pt>
                <c:pt idx="8332">
                  <c:v>18</c:v>
                </c:pt>
                <c:pt idx="8333">
                  <c:v>18</c:v>
                </c:pt>
                <c:pt idx="8334">
                  <c:v>18</c:v>
                </c:pt>
                <c:pt idx="8335">
                  <c:v>18</c:v>
                </c:pt>
                <c:pt idx="8336">
                  <c:v>18</c:v>
                </c:pt>
                <c:pt idx="8337">
                  <c:v>18</c:v>
                </c:pt>
                <c:pt idx="8338">
                  <c:v>18</c:v>
                </c:pt>
                <c:pt idx="8339">
                  <c:v>18</c:v>
                </c:pt>
                <c:pt idx="8340">
                  <c:v>18</c:v>
                </c:pt>
                <c:pt idx="8341">
                  <c:v>18</c:v>
                </c:pt>
                <c:pt idx="8342">
                  <c:v>18</c:v>
                </c:pt>
                <c:pt idx="8343">
                  <c:v>18</c:v>
                </c:pt>
                <c:pt idx="8344">
                  <c:v>18</c:v>
                </c:pt>
                <c:pt idx="8345">
                  <c:v>18</c:v>
                </c:pt>
                <c:pt idx="8346">
                  <c:v>18</c:v>
                </c:pt>
                <c:pt idx="8347">
                  <c:v>18</c:v>
                </c:pt>
                <c:pt idx="8348">
                  <c:v>18</c:v>
                </c:pt>
                <c:pt idx="8349">
                  <c:v>18</c:v>
                </c:pt>
                <c:pt idx="8350">
                  <c:v>18</c:v>
                </c:pt>
                <c:pt idx="8351">
                  <c:v>18</c:v>
                </c:pt>
                <c:pt idx="8352">
                  <c:v>18</c:v>
                </c:pt>
                <c:pt idx="8353">
                  <c:v>18</c:v>
                </c:pt>
                <c:pt idx="8354">
                  <c:v>18</c:v>
                </c:pt>
                <c:pt idx="8355">
                  <c:v>18</c:v>
                </c:pt>
                <c:pt idx="8356">
                  <c:v>18</c:v>
                </c:pt>
                <c:pt idx="8357">
                  <c:v>18</c:v>
                </c:pt>
                <c:pt idx="8358">
                  <c:v>18</c:v>
                </c:pt>
                <c:pt idx="8359">
                  <c:v>18</c:v>
                </c:pt>
                <c:pt idx="8360">
                  <c:v>18</c:v>
                </c:pt>
                <c:pt idx="8361">
                  <c:v>18</c:v>
                </c:pt>
                <c:pt idx="8362">
                  <c:v>18</c:v>
                </c:pt>
                <c:pt idx="8363">
                  <c:v>18</c:v>
                </c:pt>
                <c:pt idx="8364">
                  <c:v>18</c:v>
                </c:pt>
                <c:pt idx="8365">
                  <c:v>18</c:v>
                </c:pt>
                <c:pt idx="8366">
                  <c:v>18</c:v>
                </c:pt>
                <c:pt idx="8367">
                  <c:v>18</c:v>
                </c:pt>
                <c:pt idx="8368">
                  <c:v>18</c:v>
                </c:pt>
                <c:pt idx="8369">
                  <c:v>18</c:v>
                </c:pt>
                <c:pt idx="8370">
                  <c:v>18</c:v>
                </c:pt>
                <c:pt idx="8371">
                  <c:v>18</c:v>
                </c:pt>
                <c:pt idx="8372">
                  <c:v>18</c:v>
                </c:pt>
                <c:pt idx="8373">
                  <c:v>18</c:v>
                </c:pt>
                <c:pt idx="8374">
                  <c:v>18</c:v>
                </c:pt>
                <c:pt idx="8375">
                  <c:v>18</c:v>
                </c:pt>
                <c:pt idx="8376">
                  <c:v>18</c:v>
                </c:pt>
                <c:pt idx="8377">
                  <c:v>18</c:v>
                </c:pt>
                <c:pt idx="8378">
                  <c:v>18</c:v>
                </c:pt>
                <c:pt idx="8379">
                  <c:v>18</c:v>
                </c:pt>
                <c:pt idx="8380">
                  <c:v>18</c:v>
                </c:pt>
                <c:pt idx="8381">
                  <c:v>18</c:v>
                </c:pt>
                <c:pt idx="8382">
                  <c:v>18</c:v>
                </c:pt>
                <c:pt idx="8383">
                  <c:v>18</c:v>
                </c:pt>
                <c:pt idx="8384">
                  <c:v>18</c:v>
                </c:pt>
                <c:pt idx="8385">
                  <c:v>18</c:v>
                </c:pt>
                <c:pt idx="8386">
                  <c:v>18</c:v>
                </c:pt>
                <c:pt idx="8387">
                  <c:v>18</c:v>
                </c:pt>
                <c:pt idx="8388">
                  <c:v>18</c:v>
                </c:pt>
                <c:pt idx="8389">
                  <c:v>18</c:v>
                </c:pt>
                <c:pt idx="8390">
                  <c:v>18</c:v>
                </c:pt>
                <c:pt idx="8391">
                  <c:v>18</c:v>
                </c:pt>
                <c:pt idx="8392">
                  <c:v>18</c:v>
                </c:pt>
                <c:pt idx="8393">
                  <c:v>18</c:v>
                </c:pt>
                <c:pt idx="8394">
                  <c:v>18</c:v>
                </c:pt>
                <c:pt idx="8395">
                  <c:v>18</c:v>
                </c:pt>
                <c:pt idx="8396">
                  <c:v>18</c:v>
                </c:pt>
                <c:pt idx="8397">
                  <c:v>18</c:v>
                </c:pt>
                <c:pt idx="8398">
                  <c:v>18</c:v>
                </c:pt>
                <c:pt idx="8399">
                  <c:v>18</c:v>
                </c:pt>
                <c:pt idx="8400">
                  <c:v>18</c:v>
                </c:pt>
                <c:pt idx="8401">
                  <c:v>18</c:v>
                </c:pt>
                <c:pt idx="8402">
                  <c:v>18</c:v>
                </c:pt>
                <c:pt idx="8403">
                  <c:v>18</c:v>
                </c:pt>
                <c:pt idx="8404">
                  <c:v>18</c:v>
                </c:pt>
                <c:pt idx="8405">
                  <c:v>18</c:v>
                </c:pt>
                <c:pt idx="8406">
                  <c:v>18</c:v>
                </c:pt>
                <c:pt idx="8407">
                  <c:v>18</c:v>
                </c:pt>
                <c:pt idx="8408">
                  <c:v>18</c:v>
                </c:pt>
                <c:pt idx="8409">
                  <c:v>18</c:v>
                </c:pt>
                <c:pt idx="8410">
                  <c:v>18</c:v>
                </c:pt>
                <c:pt idx="8411">
                  <c:v>18</c:v>
                </c:pt>
                <c:pt idx="8412">
                  <c:v>18</c:v>
                </c:pt>
                <c:pt idx="8413">
                  <c:v>18</c:v>
                </c:pt>
                <c:pt idx="8414">
                  <c:v>18</c:v>
                </c:pt>
                <c:pt idx="8415">
                  <c:v>18</c:v>
                </c:pt>
                <c:pt idx="8416">
                  <c:v>18</c:v>
                </c:pt>
                <c:pt idx="8417">
                  <c:v>18</c:v>
                </c:pt>
                <c:pt idx="8418">
                  <c:v>18</c:v>
                </c:pt>
                <c:pt idx="8419">
                  <c:v>18</c:v>
                </c:pt>
                <c:pt idx="8420">
                  <c:v>18</c:v>
                </c:pt>
                <c:pt idx="8421">
                  <c:v>18</c:v>
                </c:pt>
                <c:pt idx="8422">
                  <c:v>18</c:v>
                </c:pt>
                <c:pt idx="8423">
                  <c:v>18</c:v>
                </c:pt>
                <c:pt idx="8424">
                  <c:v>18</c:v>
                </c:pt>
                <c:pt idx="8425">
                  <c:v>18</c:v>
                </c:pt>
                <c:pt idx="8426">
                  <c:v>18</c:v>
                </c:pt>
                <c:pt idx="8427">
                  <c:v>18</c:v>
                </c:pt>
                <c:pt idx="8428">
                  <c:v>18</c:v>
                </c:pt>
                <c:pt idx="8429">
                  <c:v>18</c:v>
                </c:pt>
                <c:pt idx="8430">
                  <c:v>18</c:v>
                </c:pt>
                <c:pt idx="8431">
                  <c:v>18</c:v>
                </c:pt>
                <c:pt idx="8432">
                  <c:v>18</c:v>
                </c:pt>
                <c:pt idx="8433">
                  <c:v>18</c:v>
                </c:pt>
                <c:pt idx="8434">
                  <c:v>18</c:v>
                </c:pt>
                <c:pt idx="8435">
                  <c:v>18</c:v>
                </c:pt>
                <c:pt idx="8436">
                  <c:v>18</c:v>
                </c:pt>
                <c:pt idx="8437">
                  <c:v>18</c:v>
                </c:pt>
                <c:pt idx="8438">
                  <c:v>18</c:v>
                </c:pt>
                <c:pt idx="8439">
                  <c:v>18</c:v>
                </c:pt>
                <c:pt idx="8440">
                  <c:v>18</c:v>
                </c:pt>
                <c:pt idx="8441">
                  <c:v>18</c:v>
                </c:pt>
                <c:pt idx="8442">
                  <c:v>18</c:v>
                </c:pt>
                <c:pt idx="8443">
                  <c:v>18</c:v>
                </c:pt>
                <c:pt idx="8444">
                  <c:v>18</c:v>
                </c:pt>
                <c:pt idx="8445">
                  <c:v>18</c:v>
                </c:pt>
                <c:pt idx="8446">
                  <c:v>18</c:v>
                </c:pt>
                <c:pt idx="8447">
                  <c:v>18</c:v>
                </c:pt>
                <c:pt idx="8448">
                  <c:v>18</c:v>
                </c:pt>
                <c:pt idx="8449">
                  <c:v>18</c:v>
                </c:pt>
                <c:pt idx="8450">
                  <c:v>18</c:v>
                </c:pt>
                <c:pt idx="8451">
                  <c:v>18</c:v>
                </c:pt>
                <c:pt idx="8452">
                  <c:v>18</c:v>
                </c:pt>
                <c:pt idx="8453">
                  <c:v>18</c:v>
                </c:pt>
                <c:pt idx="8454">
                  <c:v>18</c:v>
                </c:pt>
                <c:pt idx="8455">
                  <c:v>18</c:v>
                </c:pt>
                <c:pt idx="8456">
                  <c:v>18</c:v>
                </c:pt>
                <c:pt idx="8457">
                  <c:v>18</c:v>
                </c:pt>
                <c:pt idx="8458">
                  <c:v>18</c:v>
                </c:pt>
                <c:pt idx="8459">
                  <c:v>18</c:v>
                </c:pt>
                <c:pt idx="8460">
                  <c:v>18</c:v>
                </c:pt>
                <c:pt idx="8461">
                  <c:v>18</c:v>
                </c:pt>
                <c:pt idx="8462">
                  <c:v>18</c:v>
                </c:pt>
                <c:pt idx="8463">
                  <c:v>18</c:v>
                </c:pt>
                <c:pt idx="8464">
                  <c:v>18</c:v>
                </c:pt>
                <c:pt idx="8465">
                  <c:v>18</c:v>
                </c:pt>
                <c:pt idx="8466">
                  <c:v>18</c:v>
                </c:pt>
                <c:pt idx="8467">
                  <c:v>18</c:v>
                </c:pt>
                <c:pt idx="8468">
                  <c:v>18</c:v>
                </c:pt>
                <c:pt idx="8469">
                  <c:v>18</c:v>
                </c:pt>
                <c:pt idx="8470">
                  <c:v>18</c:v>
                </c:pt>
                <c:pt idx="8471">
                  <c:v>18</c:v>
                </c:pt>
                <c:pt idx="8472">
                  <c:v>18</c:v>
                </c:pt>
                <c:pt idx="8473">
                  <c:v>18</c:v>
                </c:pt>
                <c:pt idx="8474">
                  <c:v>18</c:v>
                </c:pt>
                <c:pt idx="8475">
                  <c:v>18</c:v>
                </c:pt>
                <c:pt idx="8476">
                  <c:v>18</c:v>
                </c:pt>
                <c:pt idx="8477">
                  <c:v>18</c:v>
                </c:pt>
                <c:pt idx="8478">
                  <c:v>18</c:v>
                </c:pt>
                <c:pt idx="8479">
                  <c:v>18</c:v>
                </c:pt>
                <c:pt idx="8480">
                  <c:v>18</c:v>
                </c:pt>
                <c:pt idx="8481">
                  <c:v>18</c:v>
                </c:pt>
                <c:pt idx="8482">
                  <c:v>18</c:v>
                </c:pt>
                <c:pt idx="8483">
                  <c:v>18</c:v>
                </c:pt>
                <c:pt idx="8484">
                  <c:v>18</c:v>
                </c:pt>
                <c:pt idx="8485">
                  <c:v>18</c:v>
                </c:pt>
                <c:pt idx="8486">
                  <c:v>18</c:v>
                </c:pt>
                <c:pt idx="8487">
                  <c:v>18</c:v>
                </c:pt>
                <c:pt idx="8488">
                  <c:v>18</c:v>
                </c:pt>
                <c:pt idx="8489">
                  <c:v>18</c:v>
                </c:pt>
                <c:pt idx="8490">
                  <c:v>18</c:v>
                </c:pt>
                <c:pt idx="8491">
                  <c:v>18</c:v>
                </c:pt>
                <c:pt idx="8492">
                  <c:v>18</c:v>
                </c:pt>
                <c:pt idx="8493">
                  <c:v>18</c:v>
                </c:pt>
                <c:pt idx="8494">
                  <c:v>18</c:v>
                </c:pt>
                <c:pt idx="8495">
                  <c:v>18</c:v>
                </c:pt>
                <c:pt idx="8496">
                  <c:v>18</c:v>
                </c:pt>
                <c:pt idx="8497">
                  <c:v>18</c:v>
                </c:pt>
                <c:pt idx="8498">
                  <c:v>18</c:v>
                </c:pt>
                <c:pt idx="8499">
                  <c:v>18</c:v>
                </c:pt>
                <c:pt idx="8500">
                  <c:v>18</c:v>
                </c:pt>
                <c:pt idx="8501">
                  <c:v>18</c:v>
                </c:pt>
                <c:pt idx="8502">
                  <c:v>18</c:v>
                </c:pt>
                <c:pt idx="8503">
                  <c:v>18</c:v>
                </c:pt>
                <c:pt idx="8504">
                  <c:v>18</c:v>
                </c:pt>
                <c:pt idx="8505">
                  <c:v>18</c:v>
                </c:pt>
                <c:pt idx="8506">
                  <c:v>18</c:v>
                </c:pt>
                <c:pt idx="8507">
                  <c:v>18</c:v>
                </c:pt>
                <c:pt idx="8508">
                  <c:v>18</c:v>
                </c:pt>
                <c:pt idx="8509">
                  <c:v>18</c:v>
                </c:pt>
                <c:pt idx="8510">
                  <c:v>18</c:v>
                </c:pt>
                <c:pt idx="8511">
                  <c:v>18</c:v>
                </c:pt>
                <c:pt idx="8512">
                  <c:v>18</c:v>
                </c:pt>
                <c:pt idx="8513">
                  <c:v>18</c:v>
                </c:pt>
                <c:pt idx="8514">
                  <c:v>18</c:v>
                </c:pt>
                <c:pt idx="8515">
                  <c:v>18</c:v>
                </c:pt>
                <c:pt idx="8516">
                  <c:v>18</c:v>
                </c:pt>
                <c:pt idx="8517">
                  <c:v>18</c:v>
                </c:pt>
                <c:pt idx="8518">
                  <c:v>18</c:v>
                </c:pt>
                <c:pt idx="8519">
                  <c:v>18</c:v>
                </c:pt>
                <c:pt idx="8520">
                  <c:v>18</c:v>
                </c:pt>
                <c:pt idx="8521">
                  <c:v>18</c:v>
                </c:pt>
                <c:pt idx="8522">
                  <c:v>18</c:v>
                </c:pt>
                <c:pt idx="8523">
                  <c:v>18</c:v>
                </c:pt>
                <c:pt idx="8524">
                  <c:v>18</c:v>
                </c:pt>
                <c:pt idx="8525">
                  <c:v>18</c:v>
                </c:pt>
                <c:pt idx="8526">
                  <c:v>18</c:v>
                </c:pt>
                <c:pt idx="8527">
                  <c:v>18</c:v>
                </c:pt>
                <c:pt idx="8528">
                  <c:v>18</c:v>
                </c:pt>
                <c:pt idx="8529">
                  <c:v>18</c:v>
                </c:pt>
                <c:pt idx="8530">
                  <c:v>18</c:v>
                </c:pt>
                <c:pt idx="8531">
                  <c:v>18</c:v>
                </c:pt>
                <c:pt idx="8532">
                  <c:v>18</c:v>
                </c:pt>
                <c:pt idx="8533">
                  <c:v>18</c:v>
                </c:pt>
                <c:pt idx="8534">
                  <c:v>18</c:v>
                </c:pt>
                <c:pt idx="8535">
                  <c:v>18</c:v>
                </c:pt>
                <c:pt idx="8536">
                  <c:v>18</c:v>
                </c:pt>
                <c:pt idx="8537">
                  <c:v>18</c:v>
                </c:pt>
                <c:pt idx="8538">
                  <c:v>18</c:v>
                </c:pt>
                <c:pt idx="8539">
                  <c:v>18</c:v>
                </c:pt>
                <c:pt idx="8540">
                  <c:v>18</c:v>
                </c:pt>
                <c:pt idx="8541">
                  <c:v>18</c:v>
                </c:pt>
                <c:pt idx="8542">
                  <c:v>18</c:v>
                </c:pt>
                <c:pt idx="8543">
                  <c:v>18</c:v>
                </c:pt>
                <c:pt idx="8544">
                  <c:v>18</c:v>
                </c:pt>
                <c:pt idx="8545">
                  <c:v>18</c:v>
                </c:pt>
                <c:pt idx="8546">
                  <c:v>18</c:v>
                </c:pt>
                <c:pt idx="8547">
                  <c:v>18</c:v>
                </c:pt>
                <c:pt idx="8548">
                  <c:v>18</c:v>
                </c:pt>
                <c:pt idx="8549">
                  <c:v>18</c:v>
                </c:pt>
                <c:pt idx="8550">
                  <c:v>18</c:v>
                </c:pt>
                <c:pt idx="8551">
                  <c:v>18</c:v>
                </c:pt>
                <c:pt idx="8552">
                  <c:v>18</c:v>
                </c:pt>
                <c:pt idx="8553">
                  <c:v>18</c:v>
                </c:pt>
                <c:pt idx="8554">
                  <c:v>18</c:v>
                </c:pt>
                <c:pt idx="8555">
                  <c:v>18</c:v>
                </c:pt>
                <c:pt idx="8556">
                  <c:v>18</c:v>
                </c:pt>
                <c:pt idx="8557">
                  <c:v>18</c:v>
                </c:pt>
                <c:pt idx="8558">
                  <c:v>18</c:v>
                </c:pt>
                <c:pt idx="8559">
                  <c:v>18</c:v>
                </c:pt>
                <c:pt idx="8560">
                  <c:v>18</c:v>
                </c:pt>
                <c:pt idx="8561">
                  <c:v>18</c:v>
                </c:pt>
                <c:pt idx="8562">
                  <c:v>18</c:v>
                </c:pt>
                <c:pt idx="8563">
                  <c:v>18</c:v>
                </c:pt>
                <c:pt idx="8564">
                  <c:v>18</c:v>
                </c:pt>
                <c:pt idx="8565">
                  <c:v>18</c:v>
                </c:pt>
                <c:pt idx="8566">
                  <c:v>18</c:v>
                </c:pt>
                <c:pt idx="8567">
                  <c:v>18</c:v>
                </c:pt>
                <c:pt idx="8568">
                  <c:v>18</c:v>
                </c:pt>
                <c:pt idx="8569">
                  <c:v>18</c:v>
                </c:pt>
                <c:pt idx="8570">
                  <c:v>18</c:v>
                </c:pt>
                <c:pt idx="8571">
                  <c:v>18</c:v>
                </c:pt>
                <c:pt idx="8572">
                  <c:v>18</c:v>
                </c:pt>
                <c:pt idx="8573">
                  <c:v>18</c:v>
                </c:pt>
                <c:pt idx="8574">
                  <c:v>18</c:v>
                </c:pt>
                <c:pt idx="8575">
                  <c:v>18</c:v>
                </c:pt>
                <c:pt idx="8576">
                  <c:v>18</c:v>
                </c:pt>
                <c:pt idx="8577">
                  <c:v>18</c:v>
                </c:pt>
                <c:pt idx="8578">
                  <c:v>18</c:v>
                </c:pt>
                <c:pt idx="8579">
                  <c:v>18</c:v>
                </c:pt>
                <c:pt idx="8580">
                  <c:v>18</c:v>
                </c:pt>
                <c:pt idx="8581">
                  <c:v>18</c:v>
                </c:pt>
                <c:pt idx="8582">
                  <c:v>18</c:v>
                </c:pt>
                <c:pt idx="8583">
                  <c:v>18</c:v>
                </c:pt>
                <c:pt idx="8584">
                  <c:v>18</c:v>
                </c:pt>
                <c:pt idx="8585">
                  <c:v>18</c:v>
                </c:pt>
                <c:pt idx="8586">
                  <c:v>18</c:v>
                </c:pt>
                <c:pt idx="8587">
                  <c:v>18</c:v>
                </c:pt>
                <c:pt idx="8588">
                  <c:v>18</c:v>
                </c:pt>
                <c:pt idx="8589">
                  <c:v>18</c:v>
                </c:pt>
                <c:pt idx="8590">
                  <c:v>18</c:v>
                </c:pt>
                <c:pt idx="8591">
                  <c:v>18</c:v>
                </c:pt>
                <c:pt idx="8592">
                  <c:v>18</c:v>
                </c:pt>
                <c:pt idx="8593">
                  <c:v>18</c:v>
                </c:pt>
                <c:pt idx="8594">
                  <c:v>18</c:v>
                </c:pt>
                <c:pt idx="8595">
                  <c:v>18</c:v>
                </c:pt>
                <c:pt idx="8596">
                  <c:v>18</c:v>
                </c:pt>
                <c:pt idx="8597">
                  <c:v>18</c:v>
                </c:pt>
                <c:pt idx="8598">
                  <c:v>18</c:v>
                </c:pt>
                <c:pt idx="8599">
                  <c:v>18</c:v>
                </c:pt>
                <c:pt idx="8600">
                  <c:v>18</c:v>
                </c:pt>
                <c:pt idx="8601">
                  <c:v>18</c:v>
                </c:pt>
                <c:pt idx="8602">
                  <c:v>18</c:v>
                </c:pt>
                <c:pt idx="8603">
                  <c:v>18</c:v>
                </c:pt>
                <c:pt idx="8604">
                  <c:v>18</c:v>
                </c:pt>
                <c:pt idx="8605">
                  <c:v>18</c:v>
                </c:pt>
                <c:pt idx="8606">
                  <c:v>18</c:v>
                </c:pt>
                <c:pt idx="8607">
                  <c:v>18</c:v>
                </c:pt>
                <c:pt idx="8608">
                  <c:v>18</c:v>
                </c:pt>
                <c:pt idx="8609">
                  <c:v>18</c:v>
                </c:pt>
                <c:pt idx="8610">
                  <c:v>18</c:v>
                </c:pt>
                <c:pt idx="8611">
                  <c:v>18</c:v>
                </c:pt>
                <c:pt idx="8612">
                  <c:v>18</c:v>
                </c:pt>
                <c:pt idx="8613">
                  <c:v>18</c:v>
                </c:pt>
                <c:pt idx="8614">
                  <c:v>18</c:v>
                </c:pt>
                <c:pt idx="8615">
                  <c:v>18</c:v>
                </c:pt>
                <c:pt idx="8616">
                  <c:v>18</c:v>
                </c:pt>
                <c:pt idx="8617">
                  <c:v>18</c:v>
                </c:pt>
                <c:pt idx="8618">
                  <c:v>18</c:v>
                </c:pt>
                <c:pt idx="8619">
                  <c:v>18</c:v>
                </c:pt>
                <c:pt idx="8620">
                  <c:v>18</c:v>
                </c:pt>
                <c:pt idx="8621">
                  <c:v>18</c:v>
                </c:pt>
                <c:pt idx="8622">
                  <c:v>18</c:v>
                </c:pt>
                <c:pt idx="8623">
                  <c:v>18</c:v>
                </c:pt>
                <c:pt idx="8624">
                  <c:v>18</c:v>
                </c:pt>
                <c:pt idx="8625">
                  <c:v>18</c:v>
                </c:pt>
                <c:pt idx="8626">
                  <c:v>18</c:v>
                </c:pt>
                <c:pt idx="8627">
                  <c:v>18</c:v>
                </c:pt>
                <c:pt idx="8628">
                  <c:v>18</c:v>
                </c:pt>
                <c:pt idx="8629">
                  <c:v>18</c:v>
                </c:pt>
                <c:pt idx="8630">
                  <c:v>18</c:v>
                </c:pt>
                <c:pt idx="8631">
                  <c:v>18</c:v>
                </c:pt>
                <c:pt idx="8632">
                  <c:v>18</c:v>
                </c:pt>
                <c:pt idx="8633">
                  <c:v>18</c:v>
                </c:pt>
                <c:pt idx="8634">
                  <c:v>18</c:v>
                </c:pt>
                <c:pt idx="8635">
                  <c:v>18</c:v>
                </c:pt>
                <c:pt idx="8636">
                  <c:v>18</c:v>
                </c:pt>
                <c:pt idx="8637">
                  <c:v>18</c:v>
                </c:pt>
                <c:pt idx="8638">
                  <c:v>18</c:v>
                </c:pt>
                <c:pt idx="8639">
                  <c:v>18</c:v>
                </c:pt>
                <c:pt idx="8640">
                  <c:v>18</c:v>
                </c:pt>
                <c:pt idx="8641">
                  <c:v>18</c:v>
                </c:pt>
                <c:pt idx="8642">
                  <c:v>18</c:v>
                </c:pt>
                <c:pt idx="8643">
                  <c:v>18</c:v>
                </c:pt>
                <c:pt idx="8644">
                  <c:v>18</c:v>
                </c:pt>
                <c:pt idx="8645">
                  <c:v>18</c:v>
                </c:pt>
                <c:pt idx="8646">
                  <c:v>18</c:v>
                </c:pt>
                <c:pt idx="8647">
                  <c:v>18</c:v>
                </c:pt>
                <c:pt idx="8648">
                  <c:v>18</c:v>
                </c:pt>
                <c:pt idx="8649">
                  <c:v>18</c:v>
                </c:pt>
                <c:pt idx="8650">
                  <c:v>18</c:v>
                </c:pt>
                <c:pt idx="8651">
                  <c:v>18</c:v>
                </c:pt>
                <c:pt idx="8652">
                  <c:v>18</c:v>
                </c:pt>
                <c:pt idx="8653">
                  <c:v>18</c:v>
                </c:pt>
                <c:pt idx="8654">
                  <c:v>18</c:v>
                </c:pt>
                <c:pt idx="8655">
                  <c:v>18</c:v>
                </c:pt>
                <c:pt idx="8656">
                  <c:v>18</c:v>
                </c:pt>
                <c:pt idx="8657">
                  <c:v>18</c:v>
                </c:pt>
                <c:pt idx="8658">
                  <c:v>18</c:v>
                </c:pt>
                <c:pt idx="8659">
                  <c:v>18</c:v>
                </c:pt>
                <c:pt idx="8660">
                  <c:v>18</c:v>
                </c:pt>
                <c:pt idx="8661">
                  <c:v>18</c:v>
                </c:pt>
                <c:pt idx="8662">
                  <c:v>18</c:v>
                </c:pt>
                <c:pt idx="8663">
                  <c:v>18</c:v>
                </c:pt>
                <c:pt idx="8664">
                  <c:v>18</c:v>
                </c:pt>
                <c:pt idx="8665">
                  <c:v>18</c:v>
                </c:pt>
                <c:pt idx="8666">
                  <c:v>18</c:v>
                </c:pt>
                <c:pt idx="8667">
                  <c:v>18</c:v>
                </c:pt>
                <c:pt idx="8668">
                  <c:v>18</c:v>
                </c:pt>
                <c:pt idx="8669">
                  <c:v>18</c:v>
                </c:pt>
                <c:pt idx="8670">
                  <c:v>18</c:v>
                </c:pt>
                <c:pt idx="8671">
                  <c:v>18</c:v>
                </c:pt>
                <c:pt idx="8672">
                  <c:v>18</c:v>
                </c:pt>
                <c:pt idx="8673">
                  <c:v>18</c:v>
                </c:pt>
                <c:pt idx="8674">
                  <c:v>18</c:v>
                </c:pt>
                <c:pt idx="8675">
                  <c:v>18</c:v>
                </c:pt>
                <c:pt idx="8676">
                  <c:v>18</c:v>
                </c:pt>
                <c:pt idx="8677">
                  <c:v>18</c:v>
                </c:pt>
                <c:pt idx="8678">
                  <c:v>18</c:v>
                </c:pt>
                <c:pt idx="8679">
                  <c:v>18</c:v>
                </c:pt>
                <c:pt idx="8680">
                  <c:v>18</c:v>
                </c:pt>
                <c:pt idx="8681">
                  <c:v>18</c:v>
                </c:pt>
                <c:pt idx="8682">
                  <c:v>18</c:v>
                </c:pt>
                <c:pt idx="8683">
                  <c:v>18</c:v>
                </c:pt>
                <c:pt idx="8684">
                  <c:v>18</c:v>
                </c:pt>
                <c:pt idx="8685">
                  <c:v>18</c:v>
                </c:pt>
                <c:pt idx="8686">
                  <c:v>18</c:v>
                </c:pt>
                <c:pt idx="8687">
                  <c:v>18</c:v>
                </c:pt>
                <c:pt idx="8688">
                  <c:v>18</c:v>
                </c:pt>
                <c:pt idx="8689">
                  <c:v>18</c:v>
                </c:pt>
                <c:pt idx="8690">
                  <c:v>18</c:v>
                </c:pt>
                <c:pt idx="8691">
                  <c:v>18</c:v>
                </c:pt>
                <c:pt idx="8692">
                  <c:v>18</c:v>
                </c:pt>
                <c:pt idx="8693">
                  <c:v>18</c:v>
                </c:pt>
                <c:pt idx="8694">
                  <c:v>18</c:v>
                </c:pt>
                <c:pt idx="8695">
                  <c:v>18</c:v>
                </c:pt>
                <c:pt idx="8696">
                  <c:v>18</c:v>
                </c:pt>
                <c:pt idx="8697">
                  <c:v>18</c:v>
                </c:pt>
                <c:pt idx="8698">
                  <c:v>18</c:v>
                </c:pt>
                <c:pt idx="8699">
                  <c:v>18</c:v>
                </c:pt>
                <c:pt idx="8700">
                  <c:v>18</c:v>
                </c:pt>
                <c:pt idx="8701">
                  <c:v>18</c:v>
                </c:pt>
                <c:pt idx="8702">
                  <c:v>18</c:v>
                </c:pt>
                <c:pt idx="8703">
                  <c:v>18</c:v>
                </c:pt>
                <c:pt idx="8704">
                  <c:v>18</c:v>
                </c:pt>
                <c:pt idx="8705">
                  <c:v>18</c:v>
                </c:pt>
                <c:pt idx="8706">
                  <c:v>18</c:v>
                </c:pt>
                <c:pt idx="8707">
                  <c:v>18</c:v>
                </c:pt>
                <c:pt idx="8708">
                  <c:v>18</c:v>
                </c:pt>
                <c:pt idx="8709">
                  <c:v>18</c:v>
                </c:pt>
                <c:pt idx="8710">
                  <c:v>18</c:v>
                </c:pt>
                <c:pt idx="8711">
                  <c:v>18</c:v>
                </c:pt>
                <c:pt idx="8712">
                  <c:v>18</c:v>
                </c:pt>
                <c:pt idx="8713">
                  <c:v>18</c:v>
                </c:pt>
                <c:pt idx="8714">
                  <c:v>18</c:v>
                </c:pt>
                <c:pt idx="8715">
                  <c:v>18</c:v>
                </c:pt>
                <c:pt idx="8716">
                  <c:v>18</c:v>
                </c:pt>
                <c:pt idx="8717">
                  <c:v>18</c:v>
                </c:pt>
                <c:pt idx="8718">
                  <c:v>18</c:v>
                </c:pt>
                <c:pt idx="8719">
                  <c:v>18</c:v>
                </c:pt>
                <c:pt idx="8720">
                  <c:v>18</c:v>
                </c:pt>
                <c:pt idx="8721">
                  <c:v>18</c:v>
                </c:pt>
                <c:pt idx="8722">
                  <c:v>18</c:v>
                </c:pt>
                <c:pt idx="8723">
                  <c:v>18</c:v>
                </c:pt>
                <c:pt idx="8724">
                  <c:v>18</c:v>
                </c:pt>
                <c:pt idx="8725">
                  <c:v>18</c:v>
                </c:pt>
                <c:pt idx="8726">
                  <c:v>18</c:v>
                </c:pt>
                <c:pt idx="8727">
                  <c:v>18</c:v>
                </c:pt>
                <c:pt idx="8728">
                  <c:v>18</c:v>
                </c:pt>
                <c:pt idx="8729">
                  <c:v>18</c:v>
                </c:pt>
                <c:pt idx="8730">
                  <c:v>18</c:v>
                </c:pt>
                <c:pt idx="8731">
                  <c:v>18</c:v>
                </c:pt>
                <c:pt idx="8732">
                  <c:v>18</c:v>
                </c:pt>
                <c:pt idx="8733">
                  <c:v>18</c:v>
                </c:pt>
                <c:pt idx="8734">
                  <c:v>18</c:v>
                </c:pt>
                <c:pt idx="8735">
                  <c:v>18</c:v>
                </c:pt>
                <c:pt idx="8736">
                  <c:v>18</c:v>
                </c:pt>
                <c:pt idx="8737">
                  <c:v>18</c:v>
                </c:pt>
                <c:pt idx="8738">
                  <c:v>18</c:v>
                </c:pt>
                <c:pt idx="8739">
                  <c:v>18</c:v>
                </c:pt>
                <c:pt idx="8740">
                  <c:v>18</c:v>
                </c:pt>
                <c:pt idx="8741">
                  <c:v>18</c:v>
                </c:pt>
                <c:pt idx="8742">
                  <c:v>18</c:v>
                </c:pt>
                <c:pt idx="8743">
                  <c:v>18</c:v>
                </c:pt>
                <c:pt idx="8744">
                  <c:v>18</c:v>
                </c:pt>
                <c:pt idx="8745">
                  <c:v>18</c:v>
                </c:pt>
                <c:pt idx="8746">
                  <c:v>18</c:v>
                </c:pt>
                <c:pt idx="8747">
                  <c:v>18</c:v>
                </c:pt>
                <c:pt idx="8748">
                  <c:v>18</c:v>
                </c:pt>
                <c:pt idx="8749">
                  <c:v>18</c:v>
                </c:pt>
                <c:pt idx="8750">
                  <c:v>18</c:v>
                </c:pt>
                <c:pt idx="8751">
                  <c:v>18</c:v>
                </c:pt>
                <c:pt idx="8752">
                  <c:v>18</c:v>
                </c:pt>
                <c:pt idx="8753">
                  <c:v>18</c:v>
                </c:pt>
                <c:pt idx="8754">
                  <c:v>18</c:v>
                </c:pt>
                <c:pt idx="8755">
                  <c:v>18</c:v>
                </c:pt>
                <c:pt idx="8756">
                  <c:v>18</c:v>
                </c:pt>
                <c:pt idx="8757">
                  <c:v>18</c:v>
                </c:pt>
                <c:pt idx="8758">
                  <c:v>18</c:v>
                </c:pt>
                <c:pt idx="8759">
                  <c:v>18</c:v>
                </c:pt>
                <c:pt idx="8760">
                  <c:v>18</c:v>
                </c:pt>
                <c:pt idx="8761">
                  <c:v>18</c:v>
                </c:pt>
                <c:pt idx="8762">
                  <c:v>18</c:v>
                </c:pt>
                <c:pt idx="8763">
                  <c:v>18</c:v>
                </c:pt>
                <c:pt idx="8764">
                  <c:v>18</c:v>
                </c:pt>
                <c:pt idx="8765">
                  <c:v>18</c:v>
                </c:pt>
                <c:pt idx="8766">
                  <c:v>18</c:v>
                </c:pt>
                <c:pt idx="8767">
                  <c:v>18</c:v>
                </c:pt>
                <c:pt idx="8768">
                  <c:v>18</c:v>
                </c:pt>
                <c:pt idx="8769">
                  <c:v>18</c:v>
                </c:pt>
                <c:pt idx="8770">
                  <c:v>18</c:v>
                </c:pt>
                <c:pt idx="8771">
                  <c:v>18</c:v>
                </c:pt>
                <c:pt idx="8772">
                  <c:v>18</c:v>
                </c:pt>
                <c:pt idx="8773">
                  <c:v>18</c:v>
                </c:pt>
                <c:pt idx="8774">
                  <c:v>18</c:v>
                </c:pt>
                <c:pt idx="8775">
                  <c:v>18</c:v>
                </c:pt>
                <c:pt idx="8776">
                  <c:v>18</c:v>
                </c:pt>
                <c:pt idx="8777">
                  <c:v>18</c:v>
                </c:pt>
                <c:pt idx="8778">
                  <c:v>18</c:v>
                </c:pt>
                <c:pt idx="8779">
                  <c:v>18</c:v>
                </c:pt>
                <c:pt idx="8780">
                  <c:v>18</c:v>
                </c:pt>
                <c:pt idx="8781">
                  <c:v>18</c:v>
                </c:pt>
                <c:pt idx="8782">
                  <c:v>18</c:v>
                </c:pt>
                <c:pt idx="8783">
                  <c:v>18</c:v>
                </c:pt>
                <c:pt idx="8784">
                  <c:v>18</c:v>
                </c:pt>
                <c:pt idx="8785">
                  <c:v>18</c:v>
                </c:pt>
                <c:pt idx="8786">
                  <c:v>18</c:v>
                </c:pt>
                <c:pt idx="8787">
                  <c:v>18</c:v>
                </c:pt>
                <c:pt idx="8788">
                  <c:v>18</c:v>
                </c:pt>
                <c:pt idx="8789">
                  <c:v>18</c:v>
                </c:pt>
                <c:pt idx="8790">
                  <c:v>18</c:v>
                </c:pt>
                <c:pt idx="8791">
                  <c:v>18</c:v>
                </c:pt>
                <c:pt idx="8792">
                  <c:v>18</c:v>
                </c:pt>
                <c:pt idx="8793">
                  <c:v>18</c:v>
                </c:pt>
                <c:pt idx="8794">
                  <c:v>18</c:v>
                </c:pt>
                <c:pt idx="8795">
                  <c:v>18</c:v>
                </c:pt>
                <c:pt idx="8796">
                  <c:v>18</c:v>
                </c:pt>
                <c:pt idx="8797">
                  <c:v>18</c:v>
                </c:pt>
                <c:pt idx="8798">
                  <c:v>18</c:v>
                </c:pt>
                <c:pt idx="8799">
                  <c:v>18</c:v>
                </c:pt>
                <c:pt idx="8800">
                  <c:v>18</c:v>
                </c:pt>
                <c:pt idx="8801">
                  <c:v>18</c:v>
                </c:pt>
                <c:pt idx="8802">
                  <c:v>18</c:v>
                </c:pt>
                <c:pt idx="8803">
                  <c:v>18</c:v>
                </c:pt>
                <c:pt idx="8804">
                  <c:v>18</c:v>
                </c:pt>
                <c:pt idx="8805">
                  <c:v>18</c:v>
                </c:pt>
                <c:pt idx="8806">
                  <c:v>18</c:v>
                </c:pt>
                <c:pt idx="8807">
                  <c:v>18</c:v>
                </c:pt>
                <c:pt idx="8808">
                  <c:v>18</c:v>
                </c:pt>
                <c:pt idx="8809">
                  <c:v>18</c:v>
                </c:pt>
                <c:pt idx="8810">
                  <c:v>18</c:v>
                </c:pt>
                <c:pt idx="8811">
                  <c:v>18</c:v>
                </c:pt>
                <c:pt idx="8812">
                  <c:v>18</c:v>
                </c:pt>
                <c:pt idx="8813">
                  <c:v>18</c:v>
                </c:pt>
                <c:pt idx="8814">
                  <c:v>18</c:v>
                </c:pt>
                <c:pt idx="8815">
                  <c:v>18</c:v>
                </c:pt>
                <c:pt idx="8816">
                  <c:v>18</c:v>
                </c:pt>
                <c:pt idx="8817">
                  <c:v>18</c:v>
                </c:pt>
                <c:pt idx="8818">
                  <c:v>18</c:v>
                </c:pt>
                <c:pt idx="8819">
                  <c:v>18</c:v>
                </c:pt>
                <c:pt idx="8820">
                  <c:v>18</c:v>
                </c:pt>
                <c:pt idx="8821">
                  <c:v>18</c:v>
                </c:pt>
                <c:pt idx="8822">
                  <c:v>18</c:v>
                </c:pt>
                <c:pt idx="8823">
                  <c:v>18</c:v>
                </c:pt>
                <c:pt idx="8824">
                  <c:v>18</c:v>
                </c:pt>
                <c:pt idx="8825">
                  <c:v>18</c:v>
                </c:pt>
                <c:pt idx="8826">
                  <c:v>18</c:v>
                </c:pt>
                <c:pt idx="8827">
                  <c:v>18</c:v>
                </c:pt>
                <c:pt idx="8828">
                  <c:v>18</c:v>
                </c:pt>
                <c:pt idx="8829">
                  <c:v>18</c:v>
                </c:pt>
                <c:pt idx="8830">
                  <c:v>18</c:v>
                </c:pt>
                <c:pt idx="8831">
                  <c:v>18</c:v>
                </c:pt>
                <c:pt idx="8832">
                  <c:v>18</c:v>
                </c:pt>
                <c:pt idx="8833">
                  <c:v>18</c:v>
                </c:pt>
                <c:pt idx="8834">
                  <c:v>18</c:v>
                </c:pt>
                <c:pt idx="8835">
                  <c:v>18</c:v>
                </c:pt>
                <c:pt idx="8836">
                  <c:v>18</c:v>
                </c:pt>
                <c:pt idx="8837">
                  <c:v>18</c:v>
                </c:pt>
                <c:pt idx="8838">
                  <c:v>18</c:v>
                </c:pt>
                <c:pt idx="8839">
                  <c:v>18</c:v>
                </c:pt>
                <c:pt idx="8840">
                  <c:v>18</c:v>
                </c:pt>
                <c:pt idx="8841">
                  <c:v>18</c:v>
                </c:pt>
                <c:pt idx="8842">
                  <c:v>18</c:v>
                </c:pt>
                <c:pt idx="8843">
                  <c:v>18</c:v>
                </c:pt>
                <c:pt idx="8844">
                  <c:v>18</c:v>
                </c:pt>
                <c:pt idx="8845">
                  <c:v>18</c:v>
                </c:pt>
                <c:pt idx="8846">
                  <c:v>18</c:v>
                </c:pt>
                <c:pt idx="8847">
                  <c:v>18</c:v>
                </c:pt>
                <c:pt idx="8848">
                  <c:v>18</c:v>
                </c:pt>
                <c:pt idx="8849">
                  <c:v>18</c:v>
                </c:pt>
                <c:pt idx="8850">
                  <c:v>18</c:v>
                </c:pt>
                <c:pt idx="8851">
                  <c:v>18</c:v>
                </c:pt>
                <c:pt idx="8852">
                  <c:v>18</c:v>
                </c:pt>
                <c:pt idx="8853">
                  <c:v>18</c:v>
                </c:pt>
                <c:pt idx="8854">
                  <c:v>18</c:v>
                </c:pt>
                <c:pt idx="8855">
                  <c:v>18</c:v>
                </c:pt>
                <c:pt idx="8856">
                  <c:v>18</c:v>
                </c:pt>
                <c:pt idx="8857">
                  <c:v>18</c:v>
                </c:pt>
                <c:pt idx="8858">
                  <c:v>18</c:v>
                </c:pt>
                <c:pt idx="8859">
                  <c:v>18</c:v>
                </c:pt>
                <c:pt idx="8860">
                  <c:v>18</c:v>
                </c:pt>
                <c:pt idx="8861">
                  <c:v>18</c:v>
                </c:pt>
                <c:pt idx="8862">
                  <c:v>18</c:v>
                </c:pt>
                <c:pt idx="8863">
                  <c:v>18</c:v>
                </c:pt>
                <c:pt idx="8864">
                  <c:v>18</c:v>
                </c:pt>
                <c:pt idx="8865">
                  <c:v>18</c:v>
                </c:pt>
                <c:pt idx="8866">
                  <c:v>18</c:v>
                </c:pt>
                <c:pt idx="8867">
                  <c:v>18</c:v>
                </c:pt>
                <c:pt idx="8868">
                  <c:v>18</c:v>
                </c:pt>
                <c:pt idx="8869">
                  <c:v>18</c:v>
                </c:pt>
                <c:pt idx="8870">
                  <c:v>18</c:v>
                </c:pt>
                <c:pt idx="8871">
                  <c:v>18</c:v>
                </c:pt>
                <c:pt idx="8872">
                  <c:v>18</c:v>
                </c:pt>
                <c:pt idx="8873">
                  <c:v>18</c:v>
                </c:pt>
                <c:pt idx="8874">
                  <c:v>18</c:v>
                </c:pt>
                <c:pt idx="8875">
                  <c:v>18</c:v>
                </c:pt>
                <c:pt idx="8876">
                  <c:v>18</c:v>
                </c:pt>
                <c:pt idx="8877">
                  <c:v>18</c:v>
                </c:pt>
                <c:pt idx="8878">
                  <c:v>18</c:v>
                </c:pt>
                <c:pt idx="8879">
                  <c:v>18</c:v>
                </c:pt>
                <c:pt idx="8880">
                  <c:v>18</c:v>
                </c:pt>
                <c:pt idx="8881">
                  <c:v>18</c:v>
                </c:pt>
                <c:pt idx="8882">
                  <c:v>18</c:v>
                </c:pt>
                <c:pt idx="8883">
                  <c:v>18</c:v>
                </c:pt>
                <c:pt idx="8884">
                  <c:v>18</c:v>
                </c:pt>
                <c:pt idx="8885">
                  <c:v>18</c:v>
                </c:pt>
                <c:pt idx="8886">
                  <c:v>18</c:v>
                </c:pt>
                <c:pt idx="8887">
                  <c:v>18</c:v>
                </c:pt>
                <c:pt idx="8888">
                  <c:v>18</c:v>
                </c:pt>
                <c:pt idx="8889">
                  <c:v>18</c:v>
                </c:pt>
                <c:pt idx="8890">
                  <c:v>18</c:v>
                </c:pt>
                <c:pt idx="8891">
                  <c:v>18</c:v>
                </c:pt>
                <c:pt idx="8892">
                  <c:v>18</c:v>
                </c:pt>
                <c:pt idx="8893">
                  <c:v>18</c:v>
                </c:pt>
                <c:pt idx="8894">
                  <c:v>18</c:v>
                </c:pt>
                <c:pt idx="8895">
                  <c:v>18</c:v>
                </c:pt>
                <c:pt idx="8896">
                  <c:v>18</c:v>
                </c:pt>
                <c:pt idx="8897">
                  <c:v>18</c:v>
                </c:pt>
                <c:pt idx="8898">
                  <c:v>18</c:v>
                </c:pt>
                <c:pt idx="8899">
                  <c:v>18</c:v>
                </c:pt>
                <c:pt idx="8900">
                  <c:v>18</c:v>
                </c:pt>
                <c:pt idx="8901">
                  <c:v>18</c:v>
                </c:pt>
                <c:pt idx="8902">
                  <c:v>18</c:v>
                </c:pt>
                <c:pt idx="8903">
                  <c:v>18</c:v>
                </c:pt>
                <c:pt idx="8904">
                  <c:v>18</c:v>
                </c:pt>
                <c:pt idx="8905">
                  <c:v>18</c:v>
                </c:pt>
                <c:pt idx="8906">
                  <c:v>18</c:v>
                </c:pt>
                <c:pt idx="8907">
                  <c:v>18</c:v>
                </c:pt>
                <c:pt idx="8908">
                  <c:v>18</c:v>
                </c:pt>
                <c:pt idx="8909">
                  <c:v>18</c:v>
                </c:pt>
                <c:pt idx="8910">
                  <c:v>18</c:v>
                </c:pt>
                <c:pt idx="8911">
                  <c:v>18</c:v>
                </c:pt>
                <c:pt idx="8912">
                  <c:v>18</c:v>
                </c:pt>
                <c:pt idx="8913">
                  <c:v>18</c:v>
                </c:pt>
                <c:pt idx="8914">
                  <c:v>18</c:v>
                </c:pt>
                <c:pt idx="8915">
                  <c:v>18</c:v>
                </c:pt>
                <c:pt idx="8916">
                  <c:v>18</c:v>
                </c:pt>
                <c:pt idx="8917">
                  <c:v>18</c:v>
                </c:pt>
                <c:pt idx="8918">
                  <c:v>18</c:v>
                </c:pt>
                <c:pt idx="8919">
                  <c:v>18</c:v>
                </c:pt>
                <c:pt idx="8920">
                  <c:v>18</c:v>
                </c:pt>
                <c:pt idx="8921">
                  <c:v>18</c:v>
                </c:pt>
                <c:pt idx="8922">
                  <c:v>18</c:v>
                </c:pt>
                <c:pt idx="8923">
                  <c:v>18</c:v>
                </c:pt>
                <c:pt idx="8924">
                  <c:v>18</c:v>
                </c:pt>
                <c:pt idx="8925">
                  <c:v>18</c:v>
                </c:pt>
                <c:pt idx="8926">
                  <c:v>18</c:v>
                </c:pt>
                <c:pt idx="8927">
                  <c:v>18</c:v>
                </c:pt>
                <c:pt idx="8928">
                  <c:v>18</c:v>
                </c:pt>
                <c:pt idx="8929">
                  <c:v>18</c:v>
                </c:pt>
                <c:pt idx="8930">
                  <c:v>18</c:v>
                </c:pt>
                <c:pt idx="8931">
                  <c:v>18</c:v>
                </c:pt>
                <c:pt idx="8932">
                  <c:v>18</c:v>
                </c:pt>
                <c:pt idx="8933">
                  <c:v>18</c:v>
                </c:pt>
                <c:pt idx="8934">
                  <c:v>18</c:v>
                </c:pt>
                <c:pt idx="8935">
                  <c:v>18</c:v>
                </c:pt>
                <c:pt idx="8936">
                  <c:v>18</c:v>
                </c:pt>
                <c:pt idx="8937">
                  <c:v>18</c:v>
                </c:pt>
                <c:pt idx="8938">
                  <c:v>18</c:v>
                </c:pt>
                <c:pt idx="8939">
                  <c:v>18</c:v>
                </c:pt>
                <c:pt idx="8940">
                  <c:v>18</c:v>
                </c:pt>
                <c:pt idx="8941">
                  <c:v>18</c:v>
                </c:pt>
                <c:pt idx="8942">
                  <c:v>18</c:v>
                </c:pt>
                <c:pt idx="8943">
                  <c:v>18</c:v>
                </c:pt>
                <c:pt idx="8944">
                  <c:v>18</c:v>
                </c:pt>
                <c:pt idx="8945">
                  <c:v>18</c:v>
                </c:pt>
                <c:pt idx="8946">
                  <c:v>18</c:v>
                </c:pt>
                <c:pt idx="8947">
                  <c:v>18</c:v>
                </c:pt>
                <c:pt idx="8948">
                  <c:v>18</c:v>
                </c:pt>
                <c:pt idx="8949">
                  <c:v>18</c:v>
                </c:pt>
                <c:pt idx="8950">
                  <c:v>18</c:v>
                </c:pt>
                <c:pt idx="8951">
                  <c:v>18</c:v>
                </c:pt>
                <c:pt idx="8952">
                  <c:v>18</c:v>
                </c:pt>
                <c:pt idx="8953">
                  <c:v>18</c:v>
                </c:pt>
                <c:pt idx="8954">
                  <c:v>18</c:v>
                </c:pt>
                <c:pt idx="8955">
                  <c:v>18</c:v>
                </c:pt>
                <c:pt idx="8956">
                  <c:v>18</c:v>
                </c:pt>
                <c:pt idx="8957">
                  <c:v>18</c:v>
                </c:pt>
                <c:pt idx="8958">
                  <c:v>18</c:v>
                </c:pt>
                <c:pt idx="8959">
                  <c:v>18</c:v>
                </c:pt>
                <c:pt idx="8960">
                  <c:v>18</c:v>
                </c:pt>
                <c:pt idx="8961">
                  <c:v>18</c:v>
                </c:pt>
                <c:pt idx="8962">
                  <c:v>18</c:v>
                </c:pt>
                <c:pt idx="8963">
                  <c:v>18</c:v>
                </c:pt>
                <c:pt idx="8964">
                  <c:v>18</c:v>
                </c:pt>
                <c:pt idx="8965">
                  <c:v>18</c:v>
                </c:pt>
                <c:pt idx="8966">
                  <c:v>18</c:v>
                </c:pt>
                <c:pt idx="8967">
                  <c:v>18</c:v>
                </c:pt>
                <c:pt idx="8968">
                  <c:v>18</c:v>
                </c:pt>
                <c:pt idx="8969">
                  <c:v>18</c:v>
                </c:pt>
                <c:pt idx="8970">
                  <c:v>18</c:v>
                </c:pt>
                <c:pt idx="8971">
                  <c:v>18</c:v>
                </c:pt>
                <c:pt idx="8972">
                  <c:v>18</c:v>
                </c:pt>
                <c:pt idx="8973">
                  <c:v>18</c:v>
                </c:pt>
                <c:pt idx="8974">
                  <c:v>18</c:v>
                </c:pt>
                <c:pt idx="8975">
                  <c:v>18</c:v>
                </c:pt>
                <c:pt idx="8976">
                  <c:v>18</c:v>
                </c:pt>
                <c:pt idx="8977">
                  <c:v>18</c:v>
                </c:pt>
                <c:pt idx="8978">
                  <c:v>18</c:v>
                </c:pt>
                <c:pt idx="8979">
                  <c:v>18</c:v>
                </c:pt>
                <c:pt idx="8980">
                  <c:v>18</c:v>
                </c:pt>
                <c:pt idx="8981">
                  <c:v>18</c:v>
                </c:pt>
                <c:pt idx="8982">
                  <c:v>18</c:v>
                </c:pt>
                <c:pt idx="8983">
                  <c:v>18</c:v>
                </c:pt>
                <c:pt idx="8984">
                  <c:v>18</c:v>
                </c:pt>
                <c:pt idx="8985">
                  <c:v>18</c:v>
                </c:pt>
                <c:pt idx="8986">
                  <c:v>18</c:v>
                </c:pt>
                <c:pt idx="8987">
                  <c:v>18</c:v>
                </c:pt>
                <c:pt idx="8988">
                  <c:v>18</c:v>
                </c:pt>
                <c:pt idx="8989">
                  <c:v>18</c:v>
                </c:pt>
                <c:pt idx="8990">
                  <c:v>18</c:v>
                </c:pt>
                <c:pt idx="8991">
                  <c:v>18</c:v>
                </c:pt>
                <c:pt idx="8992">
                  <c:v>18</c:v>
                </c:pt>
                <c:pt idx="8993">
                  <c:v>18</c:v>
                </c:pt>
                <c:pt idx="8994">
                  <c:v>18</c:v>
                </c:pt>
                <c:pt idx="8995">
                  <c:v>18</c:v>
                </c:pt>
                <c:pt idx="8996">
                  <c:v>18</c:v>
                </c:pt>
                <c:pt idx="8997">
                  <c:v>18</c:v>
                </c:pt>
                <c:pt idx="8998">
                  <c:v>18</c:v>
                </c:pt>
                <c:pt idx="8999">
                  <c:v>18</c:v>
                </c:pt>
                <c:pt idx="9000">
                  <c:v>18</c:v>
                </c:pt>
                <c:pt idx="9001">
                  <c:v>18</c:v>
                </c:pt>
                <c:pt idx="9002">
                  <c:v>18</c:v>
                </c:pt>
                <c:pt idx="9003">
                  <c:v>18</c:v>
                </c:pt>
                <c:pt idx="9004">
                  <c:v>18</c:v>
                </c:pt>
                <c:pt idx="9005">
                  <c:v>18</c:v>
                </c:pt>
                <c:pt idx="9006">
                  <c:v>18</c:v>
                </c:pt>
                <c:pt idx="9007">
                  <c:v>18</c:v>
                </c:pt>
                <c:pt idx="9008">
                  <c:v>18</c:v>
                </c:pt>
                <c:pt idx="9009">
                  <c:v>18</c:v>
                </c:pt>
                <c:pt idx="9010">
                  <c:v>18</c:v>
                </c:pt>
                <c:pt idx="9011">
                  <c:v>18</c:v>
                </c:pt>
                <c:pt idx="9012">
                  <c:v>18</c:v>
                </c:pt>
                <c:pt idx="9013">
                  <c:v>18</c:v>
                </c:pt>
                <c:pt idx="9014">
                  <c:v>18</c:v>
                </c:pt>
                <c:pt idx="9015">
                  <c:v>18</c:v>
                </c:pt>
                <c:pt idx="9016">
                  <c:v>18</c:v>
                </c:pt>
                <c:pt idx="9017">
                  <c:v>18</c:v>
                </c:pt>
                <c:pt idx="9018">
                  <c:v>18</c:v>
                </c:pt>
                <c:pt idx="9019">
                  <c:v>18</c:v>
                </c:pt>
                <c:pt idx="9020">
                  <c:v>18</c:v>
                </c:pt>
                <c:pt idx="9021">
                  <c:v>18</c:v>
                </c:pt>
                <c:pt idx="9022">
                  <c:v>18</c:v>
                </c:pt>
                <c:pt idx="9023">
                  <c:v>18</c:v>
                </c:pt>
                <c:pt idx="9024">
                  <c:v>18</c:v>
                </c:pt>
                <c:pt idx="9025">
                  <c:v>18</c:v>
                </c:pt>
                <c:pt idx="9026">
                  <c:v>18</c:v>
                </c:pt>
                <c:pt idx="9027">
                  <c:v>18</c:v>
                </c:pt>
                <c:pt idx="9028">
                  <c:v>18</c:v>
                </c:pt>
                <c:pt idx="9029">
                  <c:v>18</c:v>
                </c:pt>
                <c:pt idx="9030">
                  <c:v>18</c:v>
                </c:pt>
                <c:pt idx="9031">
                  <c:v>18</c:v>
                </c:pt>
                <c:pt idx="9032">
                  <c:v>18</c:v>
                </c:pt>
                <c:pt idx="9033">
                  <c:v>18</c:v>
                </c:pt>
                <c:pt idx="9034">
                  <c:v>18</c:v>
                </c:pt>
                <c:pt idx="9035">
                  <c:v>18</c:v>
                </c:pt>
                <c:pt idx="9036">
                  <c:v>18</c:v>
                </c:pt>
                <c:pt idx="9037">
                  <c:v>18</c:v>
                </c:pt>
                <c:pt idx="9038">
                  <c:v>18</c:v>
                </c:pt>
                <c:pt idx="9039">
                  <c:v>18</c:v>
                </c:pt>
                <c:pt idx="9040">
                  <c:v>18</c:v>
                </c:pt>
                <c:pt idx="9041">
                  <c:v>18</c:v>
                </c:pt>
                <c:pt idx="9042">
                  <c:v>18</c:v>
                </c:pt>
                <c:pt idx="9043">
                  <c:v>18</c:v>
                </c:pt>
                <c:pt idx="9044">
                  <c:v>18</c:v>
                </c:pt>
                <c:pt idx="9045">
                  <c:v>18</c:v>
                </c:pt>
                <c:pt idx="9046">
                  <c:v>18</c:v>
                </c:pt>
                <c:pt idx="9047">
                  <c:v>18</c:v>
                </c:pt>
                <c:pt idx="9048">
                  <c:v>18</c:v>
                </c:pt>
                <c:pt idx="9049">
                  <c:v>18</c:v>
                </c:pt>
                <c:pt idx="9050">
                  <c:v>18</c:v>
                </c:pt>
                <c:pt idx="9051">
                  <c:v>18</c:v>
                </c:pt>
                <c:pt idx="9052">
                  <c:v>18</c:v>
                </c:pt>
                <c:pt idx="9053">
                  <c:v>18</c:v>
                </c:pt>
                <c:pt idx="9054">
                  <c:v>18</c:v>
                </c:pt>
                <c:pt idx="9055">
                  <c:v>18</c:v>
                </c:pt>
                <c:pt idx="9056">
                  <c:v>18</c:v>
                </c:pt>
                <c:pt idx="9057">
                  <c:v>18</c:v>
                </c:pt>
                <c:pt idx="9058">
                  <c:v>18</c:v>
                </c:pt>
                <c:pt idx="9059">
                  <c:v>18</c:v>
                </c:pt>
                <c:pt idx="9060">
                  <c:v>18</c:v>
                </c:pt>
                <c:pt idx="9061">
                  <c:v>18</c:v>
                </c:pt>
                <c:pt idx="9062">
                  <c:v>18</c:v>
                </c:pt>
                <c:pt idx="9063">
                  <c:v>18</c:v>
                </c:pt>
                <c:pt idx="9064">
                  <c:v>18</c:v>
                </c:pt>
                <c:pt idx="9065">
                  <c:v>18</c:v>
                </c:pt>
                <c:pt idx="9066">
                  <c:v>18</c:v>
                </c:pt>
                <c:pt idx="9067">
                  <c:v>18</c:v>
                </c:pt>
                <c:pt idx="9068">
                  <c:v>18</c:v>
                </c:pt>
                <c:pt idx="9069">
                  <c:v>18</c:v>
                </c:pt>
                <c:pt idx="9070">
                  <c:v>18</c:v>
                </c:pt>
                <c:pt idx="9071">
                  <c:v>18</c:v>
                </c:pt>
                <c:pt idx="9072">
                  <c:v>18</c:v>
                </c:pt>
                <c:pt idx="9073">
                  <c:v>18</c:v>
                </c:pt>
                <c:pt idx="9074">
                  <c:v>18</c:v>
                </c:pt>
                <c:pt idx="9075">
                  <c:v>18</c:v>
                </c:pt>
                <c:pt idx="9076">
                  <c:v>18</c:v>
                </c:pt>
                <c:pt idx="9077">
                  <c:v>18</c:v>
                </c:pt>
                <c:pt idx="9078">
                  <c:v>18</c:v>
                </c:pt>
                <c:pt idx="9079">
                  <c:v>18</c:v>
                </c:pt>
                <c:pt idx="9080">
                  <c:v>18</c:v>
                </c:pt>
                <c:pt idx="9081">
                  <c:v>18</c:v>
                </c:pt>
                <c:pt idx="9082">
                  <c:v>18</c:v>
                </c:pt>
                <c:pt idx="9083">
                  <c:v>18</c:v>
                </c:pt>
                <c:pt idx="9084">
                  <c:v>18</c:v>
                </c:pt>
                <c:pt idx="9085">
                  <c:v>18</c:v>
                </c:pt>
                <c:pt idx="9086">
                  <c:v>18</c:v>
                </c:pt>
                <c:pt idx="9087">
                  <c:v>18</c:v>
                </c:pt>
                <c:pt idx="9088">
                  <c:v>18</c:v>
                </c:pt>
                <c:pt idx="9089">
                  <c:v>18</c:v>
                </c:pt>
                <c:pt idx="9090">
                  <c:v>18</c:v>
                </c:pt>
                <c:pt idx="9091">
                  <c:v>18</c:v>
                </c:pt>
                <c:pt idx="9092">
                  <c:v>18</c:v>
                </c:pt>
                <c:pt idx="9093">
                  <c:v>18</c:v>
                </c:pt>
                <c:pt idx="9094">
                  <c:v>18</c:v>
                </c:pt>
                <c:pt idx="9095">
                  <c:v>18</c:v>
                </c:pt>
                <c:pt idx="9096">
                  <c:v>18</c:v>
                </c:pt>
                <c:pt idx="9097">
                  <c:v>18</c:v>
                </c:pt>
                <c:pt idx="9098">
                  <c:v>18</c:v>
                </c:pt>
                <c:pt idx="9099">
                  <c:v>18</c:v>
                </c:pt>
                <c:pt idx="9100">
                  <c:v>18</c:v>
                </c:pt>
                <c:pt idx="9101">
                  <c:v>18</c:v>
                </c:pt>
                <c:pt idx="9102">
                  <c:v>18</c:v>
                </c:pt>
                <c:pt idx="9103">
                  <c:v>18</c:v>
                </c:pt>
                <c:pt idx="9104">
                  <c:v>18</c:v>
                </c:pt>
                <c:pt idx="9105">
                  <c:v>18</c:v>
                </c:pt>
                <c:pt idx="9106">
                  <c:v>18</c:v>
                </c:pt>
                <c:pt idx="9107">
                  <c:v>18</c:v>
                </c:pt>
                <c:pt idx="9108">
                  <c:v>18</c:v>
                </c:pt>
                <c:pt idx="9109">
                  <c:v>18</c:v>
                </c:pt>
                <c:pt idx="9110">
                  <c:v>18</c:v>
                </c:pt>
                <c:pt idx="9111">
                  <c:v>18</c:v>
                </c:pt>
                <c:pt idx="9112">
                  <c:v>18</c:v>
                </c:pt>
                <c:pt idx="9113">
                  <c:v>18</c:v>
                </c:pt>
                <c:pt idx="9114">
                  <c:v>18</c:v>
                </c:pt>
                <c:pt idx="9115">
                  <c:v>18</c:v>
                </c:pt>
                <c:pt idx="9116">
                  <c:v>18</c:v>
                </c:pt>
                <c:pt idx="9117">
                  <c:v>18</c:v>
                </c:pt>
                <c:pt idx="9118">
                  <c:v>18</c:v>
                </c:pt>
                <c:pt idx="9119">
                  <c:v>18</c:v>
                </c:pt>
                <c:pt idx="9120">
                  <c:v>18</c:v>
                </c:pt>
                <c:pt idx="9121">
                  <c:v>18</c:v>
                </c:pt>
                <c:pt idx="9122">
                  <c:v>18</c:v>
                </c:pt>
                <c:pt idx="9123">
                  <c:v>18</c:v>
                </c:pt>
                <c:pt idx="9124">
                  <c:v>18</c:v>
                </c:pt>
                <c:pt idx="9125">
                  <c:v>18</c:v>
                </c:pt>
                <c:pt idx="9126">
                  <c:v>18</c:v>
                </c:pt>
                <c:pt idx="9127">
                  <c:v>18</c:v>
                </c:pt>
                <c:pt idx="9128">
                  <c:v>18</c:v>
                </c:pt>
                <c:pt idx="9129">
                  <c:v>18</c:v>
                </c:pt>
                <c:pt idx="9130">
                  <c:v>18</c:v>
                </c:pt>
                <c:pt idx="9131">
                  <c:v>18</c:v>
                </c:pt>
                <c:pt idx="9132">
                  <c:v>18</c:v>
                </c:pt>
                <c:pt idx="9133">
                  <c:v>18</c:v>
                </c:pt>
                <c:pt idx="9134">
                  <c:v>18</c:v>
                </c:pt>
                <c:pt idx="9135">
                  <c:v>18</c:v>
                </c:pt>
                <c:pt idx="9136">
                  <c:v>18</c:v>
                </c:pt>
                <c:pt idx="9137">
                  <c:v>18</c:v>
                </c:pt>
                <c:pt idx="9138">
                  <c:v>18</c:v>
                </c:pt>
                <c:pt idx="9139">
                  <c:v>18</c:v>
                </c:pt>
                <c:pt idx="9140">
                  <c:v>18</c:v>
                </c:pt>
                <c:pt idx="9141">
                  <c:v>18</c:v>
                </c:pt>
                <c:pt idx="9142">
                  <c:v>18</c:v>
                </c:pt>
                <c:pt idx="9143">
                  <c:v>18</c:v>
                </c:pt>
                <c:pt idx="9144">
                  <c:v>18</c:v>
                </c:pt>
                <c:pt idx="9145">
                  <c:v>18</c:v>
                </c:pt>
                <c:pt idx="9146">
                  <c:v>18</c:v>
                </c:pt>
                <c:pt idx="9147">
                  <c:v>18</c:v>
                </c:pt>
                <c:pt idx="9148">
                  <c:v>18</c:v>
                </c:pt>
                <c:pt idx="9149">
                  <c:v>18</c:v>
                </c:pt>
                <c:pt idx="9150">
                  <c:v>18</c:v>
                </c:pt>
                <c:pt idx="9151">
                  <c:v>18</c:v>
                </c:pt>
                <c:pt idx="9152">
                  <c:v>18</c:v>
                </c:pt>
                <c:pt idx="9153">
                  <c:v>18</c:v>
                </c:pt>
                <c:pt idx="9154">
                  <c:v>18</c:v>
                </c:pt>
                <c:pt idx="9155">
                  <c:v>18</c:v>
                </c:pt>
                <c:pt idx="9156">
                  <c:v>18</c:v>
                </c:pt>
                <c:pt idx="9157">
                  <c:v>18</c:v>
                </c:pt>
                <c:pt idx="9158">
                  <c:v>18</c:v>
                </c:pt>
                <c:pt idx="9159">
                  <c:v>18</c:v>
                </c:pt>
                <c:pt idx="9160">
                  <c:v>18</c:v>
                </c:pt>
                <c:pt idx="9161">
                  <c:v>18</c:v>
                </c:pt>
                <c:pt idx="9162">
                  <c:v>18</c:v>
                </c:pt>
                <c:pt idx="9163">
                  <c:v>18</c:v>
                </c:pt>
                <c:pt idx="9164">
                  <c:v>18</c:v>
                </c:pt>
                <c:pt idx="9165">
                  <c:v>18</c:v>
                </c:pt>
                <c:pt idx="9166">
                  <c:v>18</c:v>
                </c:pt>
                <c:pt idx="9167">
                  <c:v>18</c:v>
                </c:pt>
                <c:pt idx="9168">
                  <c:v>18</c:v>
                </c:pt>
                <c:pt idx="9169">
                  <c:v>18</c:v>
                </c:pt>
                <c:pt idx="9170">
                  <c:v>18</c:v>
                </c:pt>
                <c:pt idx="9171">
                  <c:v>18</c:v>
                </c:pt>
                <c:pt idx="9172">
                  <c:v>18</c:v>
                </c:pt>
                <c:pt idx="9173">
                  <c:v>18</c:v>
                </c:pt>
                <c:pt idx="9174">
                  <c:v>18</c:v>
                </c:pt>
                <c:pt idx="9175">
                  <c:v>18</c:v>
                </c:pt>
                <c:pt idx="9176">
                  <c:v>18</c:v>
                </c:pt>
                <c:pt idx="9177">
                  <c:v>18</c:v>
                </c:pt>
                <c:pt idx="9178">
                  <c:v>18</c:v>
                </c:pt>
                <c:pt idx="9179">
                  <c:v>18</c:v>
                </c:pt>
                <c:pt idx="9180">
                  <c:v>18</c:v>
                </c:pt>
                <c:pt idx="9181">
                  <c:v>18</c:v>
                </c:pt>
                <c:pt idx="9182">
                  <c:v>18</c:v>
                </c:pt>
                <c:pt idx="9183">
                  <c:v>18</c:v>
                </c:pt>
                <c:pt idx="9184">
                  <c:v>18</c:v>
                </c:pt>
                <c:pt idx="9185">
                  <c:v>18</c:v>
                </c:pt>
                <c:pt idx="9186">
                  <c:v>18</c:v>
                </c:pt>
                <c:pt idx="9187">
                  <c:v>18</c:v>
                </c:pt>
                <c:pt idx="9188">
                  <c:v>18</c:v>
                </c:pt>
                <c:pt idx="9189">
                  <c:v>18</c:v>
                </c:pt>
                <c:pt idx="9190">
                  <c:v>18</c:v>
                </c:pt>
                <c:pt idx="9191">
                  <c:v>18</c:v>
                </c:pt>
                <c:pt idx="9192">
                  <c:v>18</c:v>
                </c:pt>
                <c:pt idx="9193">
                  <c:v>18</c:v>
                </c:pt>
                <c:pt idx="9194">
                  <c:v>18</c:v>
                </c:pt>
                <c:pt idx="9195">
                  <c:v>18</c:v>
                </c:pt>
                <c:pt idx="9196">
                  <c:v>18</c:v>
                </c:pt>
                <c:pt idx="9197">
                  <c:v>18</c:v>
                </c:pt>
                <c:pt idx="9198">
                  <c:v>18</c:v>
                </c:pt>
                <c:pt idx="9199">
                  <c:v>18</c:v>
                </c:pt>
                <c:pt idx="9200">
                  <c:v>18</c:v>
                </c:pt>
                <c:pt idx="9201">
                  <c:v>18</c:v>
                </c:pt>
                <c:pt idx="9202">
                  <c:v>18</c:v>
                </c:pt>
                <c:pt idx="9203">
                  <c:v>18</c:v>
                </c:pt>
                <c:pt idx="9204">
                  <c:v>18</c:v>
                </c:pt>
                <c:pt idx="9205">
                  <c:v>18</c:v>
                </c:pt>
                <c:pt idx="9206">
                  <c:v>18</c:v>
                </c:pt>
                <c:pt idx="9207">
                  <c:v>18</c:v>
                </c:pt>
                <c:pt idx="9208">
                  <c:v>18</c:v>
                </c:pt>
                <c:pt idx="9209">
                  <c:v>18</c:v>
                </c:pt>
                <c:pt idx="9210">
                  <c:v>18</c:v>
                </c:pt>
                <c:pt idx="9211">
                  <c:v>18</c:v>
                </c:pt>
                <c:pt idx="9212">
                  <c:v>18</c:v>
                </c:pt>
                <c:pt idx="9213">
                  <c:v>18</c:v>
                </c:pt>
                <c:pt idx="9214">
                  <c:v>18</c:v>
                </c:pt>
                <c:pt idx="9215">
                  <c:v>18</c:v>
                </c:pt>
                <c:pt idx="9216">
                  <c:v>18</c:v>
                </c:pt>
                <c:pt idx="9217">
                  <c:v>18</c:v>
                </c:pt>
                <c:pt idx="9218">
                  <c:v>18</c:v>
                </c:pt>
                <c:pt idx="9219">
                  <c:v>18</c:v>
                </c:pt>
                <c:pt idx="9220">
                  <c:v>18</c:v>
                </c:pt>
                <c:pt idx="9221">
                  <c:v>18</c:v>
                </c:pt>
                <c:pt idx="9222">
                  <c:v>18</c:v>
                </c:pt>
                <c:pt idx="9223">
                  <c:v>18</c:v>
                </c:pt>
                <c:pt idx="9224">
                  <c:v>18</c:v>
                </c:pt>
                <c:pt idx="9225">
                  <c:v>18</c:v>
                </c:pt>
                <c:pt idx="9226">
                  <c:v>18</c:v>
                </c:pt>
                <c:pt idx="9227">
                  <c:v>18</c:v>
                </c:pt>
                <c:pt idx="9228">
                  <c:v>18</c:v>
                </c:pt>
                <c:pt idx="9229">
                  <c:v>18</c:v>
                </c:pt>
                <c:pt idx="9230">
                  <c:v>18</c:v>
                </c:pt>
                <c:pt idx="9231">
                  <c:v>18</c:v>
                </c:pt>
                <c:pt idx="9232">
                  <c:v>18</c:v>
                </c:pt>
                <c:pt idx="9233">
                  <c:v>18</c:v>
                </c:pt>
                <c:pt idx="9234">
                  <c:v>18</c:v>
                </c:pt>
                <c:pt idx="9235">
                  <c:v>18</c:v>
                </c:pt>
                <c:pt idx="9236">
                  <c:v>18</c:v>
                </c:pt>
                <c:pt idx="9237">
                  <c:v>18</c:v>
                </c:pt>
                <c:pt idx="9238">
                  <c:v>18</c:v>
                </c:pt>
                <c:pt idx="9239">
                  <c:v>18</c:v>
                </c:pt>
                <c:pt idx="9240">
                  <c:v>18</c:v>
                </c:pt>
                <c:pt idx="9241">
                  <c:v>18</c:v>
                </c:pt>
                <c:pt idx="9242">
                  <c:v>18</c:v>
                </c:pt>
                <c:pt idx="9243">
                  <c:v>18</c:v>
                </c:pt>
                <c:pt idx="9244">
                  <c:v>18</c:v>
                </c:pt>
                <c:pt idx="9245">
                  <c:v>18</c:v>
                </c:pt>
                <c:pt idx="9246">
                  <c:v>18</c:v>
                </c:pt>
                <c:pt idx="9247">
                  <c:v>18</c:v>
                </c:pt>
                <c:pt idx="9248">
                  <c:v>18</c:v>
                </c:pt>
                <c:pt idx="9249">
                  <c:v>18</c:v>
                </c:pt>
                <c:pt idx="9250">
                  <c:v>18</c:v>
                </c:pt>
                <c:pt idx="9251">
                  <c:v>18</c:v>
                </c:pt>
                <c:pt idx="9252">
                  <c:v>18</c:v>
                </c:pt>
                <c:pt idx="9253">
                  <c:v>18</c:v>
                </c:pt>
                <c:pt idx="9254">
                  <c:v>18</c:v>
                </c:pt>
                <c:pt idx="9255">
                  <c:v>18</c:v>
                </c:pt>
                <c:pt idx="9256">
                  <c:v>18</c:v>
                </c:pt>
                <c:pt idx="9257">
                  <c:v>18</c:v>
                </c:pt>
                <c:pt idx="9258">
                  <c:v>18</c:v>
                </c:pt>
                <c:pt idx="9259">
                  <c:v>18</c:v>
                </c:pt>
                <c:pt idx="9260">
                  <c:v>18</c:v>
                </c:pt>
                <c:pt idx="9261">
                  <c:v>18</c:v>
                </c:pt>
                <c:pt idx="9262">
                  <c:v>18</c:v>
                </c:pt>
                <c:pt idx="9263">
                  <c:v>18</c:v>
                </c:pt>
                <c:pt idx="9264">
                  <c:v>18</c:v>
                </c:pt>
                <c:pt idx="9265">
                  <c:v>18</c:v>
                </c:pt>
                <c:pt idx="9266">
                  <c:v>18</c:v>
                </c:pt>
                <c:pt idx="9267">
                  <c:v>18</c:v>
                </c:pt>
                <c:pt idx="9268">
                  <c:v>18</c:v>
                </c:pt>
                <c:pt idx="9269">
                  <c:v>18</c:v>
                </c:pt>
                <c:pt idx="9270">
                  <c:v>18</c:v>
                </c:pt>
                <c:pt idx="9271">
                  <c:v>18</c:v>
                </c:pt>
                <c:pt idx="9272">
                  <c:v>18</c:v>
                </c:pt>
                <c:pt idx="9273">
                  <c:v>18</c:v>
                </c:pt>
                <c:pt idx="9274">
                  <c:v>18</c:v>
                </c:pt>
                <c:pt idx="9275">
                  <c:v>18</c:v>
                </c:pt>
                <c:pt idx="9276">
                  <c:v>18</c:v>
                </c:pt>
                <c:pt idx="9277">
                  <c:v>18</c:v>
                </c:pt>
                <c:pt idx="9278">
                  <c:v>18</c:v>
                </c:pt>
                <c:pt idx="9279">
                  <c:v>18</c:v>
                </c:pt>
                <c:pt idx="9280">
                  <c:v>18</c:v>
                </c:pt>
                <c:pt idx="9281">
                  <c:v>18</c:v>
                </c:pt>
                <c:pt idx="9282">
                  <c:v>18</c:v>
                </c:pt>
                <c:pt idx="9283">
                  <c:v>18</c:v>
                </c:pt>
                <c:pt idx="9284">
                  <c:v>18</c:v>
                </c:pt>
                <c:pt idx="9285">
                  <c:v>18</c:v>
                </c:pt>
                <c:pt idx="9286">
                  <c:v>18</c:v>
                </c:pt>
                <c:pt idx="9287">
                  <c:v>18</c:v>
                </c:pt>
                <c:pt idx="9288">
                  <c:v>18</c:v>
                </c:pt>
                <c:pt idx="9289">
                  <c:v>18</c:v>
                </c:pt>
                <c:pt idx="9290">
                  <c:v>18</c:v>
                </c:pt>
                <c:pt idx="9291">
                  <c:v>18</c:v>
                </c:pt>
                <c:pt idx="9292">
                  <c:v>18</c:v>
                </c:pt>
                <c:pt idx="9293">
                  <c:v>18</c:v>
                </c:pt>
                <c:pt idx="9294">
                  <c:v>18</c:v>
                </c:pt>
                <c:pt idx="9295">
                  <c:v>18</c:v>
                </c:pt>
                <c:pt idx="9296">
                  <c:v>18</c:v>
                </c:pt>
                <c:pt idx="9297">
                  <c:v>18</c:v>
                </c:pt>
                <c:pt idx="9298">
                  <c:v>18</c:v>
                </c:pt>
                <c:pt idx="9299">
                  <c:v>18</c:v>
                </c:pt>
                <c:pt idx="9300">
                  <c:v>18</c:v>
                </c:pt>
                <c:pt idx="9301">
                  <c:v>18</c:v>
                </c:pt>
                <c:pt idx="9302">
                  <c:v>18</c:v>
                </c:pt>
                <c:pt idx="9303">
                  <c:v>18</c:v>
                </c:pt>
                <c:pt idx="9304">
                  <c:v>18</c:v>
                </c:pt>
                <c:pt idx="9305">
                  <c:v>18</c:v>
                </c:pt>
                <c:pt idx="9306">
                  <c:v>18</c:v>
                </c:pt>
                <c:pt idx="9307">
                  <c:v>18</c:v>
                </c:pt>
                <c:pt idx="9308">
                  <c:v>18</c:v>
                </c:pt>
                <c:pt idx="9309">
                  <c:v>18</c:v>
                </c:pt>
                <c:pt idx="9310">
                  <c:v>18</c:v>
                </c:pt>
                <c:pt idx="9311">
                  <c:v>18</c:v>
                </c:pt>
                <c:pt idx="9312">
                  <c:v>18</c:v>
                </c:pt>
                <c:pt idx="9313">
                  <c:v>18</c:v>
                </c:pt>
                <c:pt idx="9314">
                  <c:v>18</c:v>
                </c:pt>
                <c:pt idx="9315">
                  <c:v>18</c:v>
                </c:pt>
                <c:pt idx="9316">
                  <c:v>18</c:v>
                </c:pt>
                <c:pt idx="9317">
                  <c:v>18</c:v>
                </c:pt>
                <c:pt idx="9318">
                  <c:v>18</c:v>
                </c:pt>
                <c:pt idx="9319">
                  <c:v>18</c:v>
                </c:pt>
                <c:pt idx="9320">
                  <c:v>18</c:v>
                </c:pt>
                <c:pt idx="9321">
                  <c:v>18</c:v>
                </c:pt>
                <c:pt idx="9322">
                  <c:v>18</c:v>
                </c:pt>
                <c:pt idx="9323">
                  <c:v>18</c:v>
                </c:pt>
                <c:pt idx="9324">
                  <c:v>18</c:v>
                </c:pt>
                <c:pt idx="9325">
                  <c:v>18</c:v>
                </c:pt>
                <c:pt idx="9326">
                  <c:v>18</c:v>
                </c:pt>
                <c:pt idx="9327">
                  <c:v>18</c:v>
                </c:pt>
                <c:pt idx="9328">
                  <c:v>18</c:v>
                </c:pt>
                <c:pt idx="9329">
                  <c:v>18</c:v>
                </c:pt>
                <c:pt idx="9330">
                  <c:v>18</c:v>
                </c:pt>
                <c:pt idx="9331">
                  <c:v>18</c:v>
                </c:pt>
                <c:pt idx="9332">
                  <c:v>18</c:v>
                </c:pt>
                <c:pt idx="9333">
                  <c:v>18</c:v>
                </c:pt>
                <c:pt idx="9334">
                  <c:v>18</c:v>
                </c:pt>
                <c:pt idx="9335">
                  <c:v>18</c:v>
                </c:pt>
                <c:pt idx="9336">
                  <c:v>18</c:v>
                </c:pt>
                <c:pt idx="9337">
                  <c:v>18</c:v>
                </c:pt>
                <c:pt idx="9338">
                  <c:v>18</c:v>
                </c:pt>
                <c:pt idx="9339">
                  <c:v>18</c:v>
                </c:pt>
                <c:pt idx="9340">
                  <c:v>18</c:v>
                </c:pt>
                <c:pt idx="9341">
                  <c:v>18</c:v>
                </c:pt>
                <c:pt idx="9342">
                  <c:v>18</c:v>
                </c:pt>
                <c:pt idx="9343">
                  <c:v>18</c:v>
                </c:pt>
                <c:pt idx="9344">
                  <c:v>18</c:v>
                </c:pt>
                <c:pt idx="9345">
                  <c:v>18</c:v>
                </c:pt>
                <c:pt idx="9346">
                  <c:v>18</c:v>
                </c:pt>
                <c:pt idx="9347">
                  <c:v>18</c:v>
                </c:pt>
                <c:pt idx="9348">
                  <c:v>18</c:v>
                </c:pt>
                <c:pt idx="9349">
                  <c:v>18</c:v>
                </c:pt>
                <c:pt idx="9350">
                  <c:v>18</c:v>
                </c:pt>
                <c:pt idx="9351">
                  <c:v>18</c:v>
                </c:pt>
                <c:pt idx="9352">
                  <c:v>18</c:v>
                </c:pt>
                <c:pt idx="9353">
                  <c:v>18</c:v>
                </c:pt>
                <c:pt idx="9354">
                  <c:v>18</c:v>
                </c:pt>
                <c:pt idx="9355">
                  <c:v>18</c:v>
                </c:pt>
                <c:pt idx="9356">
                  <c:v>18</c:v>
                </c:pt>
                <c:pt idx="9357">
                  <c:v>18</c:v>
                </c:pt>
                <c:pt idx="9358">
                  <c:v>18</c:v>
                </c:pt>
                <c:pt idx="9359">
                  <c:v>18</c:v>
                </c:pt>
                <c:pt idx="9360">
                  <c:v>18</c:v>
                </c:pt>
                <c:pt idx="9361">
                  <c:v>18</c:v>
                </c:pt>
                <c:pt idx="9362">
                  <c:v>18</c:v>
                </c:pt>
                <c:pt idx="9363">
                  <c:v>18</c:v>
                </c:pt>
                <c:pt idx="9364">
                  <c:v>18</c:v>
                </c:pt>
                <c:pt idx="9365">
                  <c:v>18</c:v>
                </c:pt>
                <c:pt idx="9366">
                  <c:v>18</c:v>
                </c:pt>
                <c:pt idx="9367">
                  <c:v>18</c:v>
                </c:pt>
                <c:pt idx="9368">
                  <c:v>18</c:v>
                </c:pt>
                <c:pt idx="9369">
                  <c:v>18</c:v>
                </c:pt>
                <c:pt idx="9370">
                  <c:v>18</c:v>
                </c:pt>
                <c:pt idx="9371">
                  <c:v>18</c:v>
                </c:pt>
                <c:pt idx="9372">
                  <c:v>18</c:v>
                </c:pt>
                <c:pt idx="9373">
                  <c:v>18</c:v>
                </c:pt>
                <c:pt idx="9374">
                  <c:v>18</c:v>
                </c:pt>
                <c:pt idx="9375">
                  <c:v>18</c:v>
                </c:pt>
                <c:pt idx="9376">
                  <c:v>18</c:v>
                </c:pt>
                <c:pt idx="9377">
                  <c:v>18</c:v>
                </c:pt>
                <c:pt idx="9378">
                  <c:v>18</c:v>
                </c:pt>
                <c:pt idx="9379">
                  <c:v>18</c:v>
                </c:pt>
                <c:pt idx="9380">
                  <c:v>18</c:v>
                </c:pt>
                <c:pt idx="9381">
                  <c:v>18</c:v>
                </c:pt>
                <c:pt idx="9382">
                  <c:v>18</c:v>
                </c:pt>
                <c:pt idx="9383">
                  <c:v>18</c:v>
                </c:pt>
                <c:pt idx="9384">
                  <c:v>18</c:v>
                </c:pt>
                <c:pt idx="9385">
                  <c:v>18</c:v>
                </c:pt>
                <c:pt idx="9386">
                  <c:v>18</c:v>
                </c:pt>
                <c:pt idx="9387">
                  <c:v>18</c:v>
                </c:pt>
                <c:pt idx="9388">
                  <c:v>18</c:v>
                </c:pt>
                <c:pt idx="9389">
                  <c:v>18</c:v>
                </c:pt>
                <c:pt idx="9390">
                  <c:v>18</c:v>
                </c:pt>
                <c:pt idx="9391">
                  <c:v>18</c:v>
                </c:pt>
                <c:pt idx="9392">
                  <c:v>18</c:v>
                </c:pt>
                <c:pt idx="9393">
                  <c:v>18</c:v>
                </c:pt>
                <c:pt idx="9394">
                  <c:v>18</c:v>
                </c:pt>
                <c:pt idx="9395">
                  <c:v>18</c:v>
                </c:pt>
                <c:pt idx="9396">
                  <c:v>18</c:v>
                </c:pt>
                <c:pt idx="9397">
                  <c:v>18</c:v>
                </c:pt>
                <c:pt idx="9398">
                  <c:v>18</c:v>
                </c:pt>
                <c:pt idx="9399">
                  <c:v>18</c:v>
                </c:pt>
                <c:pt idx="9400">
                  <c:v>18</c:v>
                </c:pt>
                <c:pt idx="9401">
                  <c:v>18</c:v>
                </c:pt>
                <c:pt idx="9402">
                  <c:v>18</c:v>
                </c:pt>
                <c:pt idx="9403">
                  <c:v>18</c:v>
                </c:pt>
                <c:pt idx="9404">
                  <c:v>18</c:v>
                </c:pt>
                <c:pt idx="9405">
                  <c:v>18</c:v>
                </c:pt>
                <c:pt idx="9406">
                  <c:v>18</c:v>
                </c:pt>
                <c:pt idx="9407">
                  <c:v>18</c:v>
                </c:pt>
                <c:pt idx="9408">
                  <c:v>18</c:v>
                </c:pt>
                <c:pt idx="9409">
                  <c:v>18</c:v>
                </c:pt>
                <c:pt idx="9410">
                  <c:v>18</c:v>
                </c:pt>
                <c:pt idx="9411">
                  <c:v>18</c:v>
                </c:pt>
                <c:pt idx="9412">
                  <c:v>18</c:v>
                </c:pt>
                <c:pt idx="9413">
                  <c:v>18</c:v>
                </c:pt>
                <c:pt idx="9414">
                  <c:v>18</c:v>
                </c:pt>
                <c:pt idx="9415">
                  <c:v>18</c:v>
                </c:pt>
                <c:pt idx="9416">
                  <c:v>18</c:v>
                </c:pt>
                <c:pt idx="9417">
                  <c:v>18</c:v>
                </c:pt>
                <c:pt idx="9418">
                  <c:v>18</c:v>
                </c:pt>
                <c:pt idx="9419">
                  <c:v>18</c:v>
                </c:pt>
                <c:pt idx="9420">
                  <c:v>18</c:v>
                </c:pt>
                <c:pt idx="9421">
                  <c:v>18</c:v>
                </c:pt>
                <c:pt idx="9422">
                  <c:v>18</c:v>
                </c:pt>
                <c:pt idx="9423">
                  <c:v>18</c:v>
                </c:pt>
                <c:pt idx="9424">
                  <c:v>18</c:v>
                </c:pt>
                <c:pt idx="9425">
                  <c:v>18</c:v>
                </c:pt>
                <c:pt idx="9426">
                  <c:v>18</c:v>
                </c:pt>
                <c:pt idx="9427">
                  <c:v>18</c:v>
                </c:pt>
                <c:pt idx="9428">
                  <c:v>18</c:v>
                </c:pt>
                <c:pt idx="9429">
                  <c:v>18</c:v>
                </c:pt>
                <c:pt idx="9430">
                  <c:v>18</c:v>
                </c:pt>
                <c:pt idx="9431">
                  <c:v>18</c:v>
                </c:pt>
                <c:pt idx="9432">
                  <c:v>18</c:v>
                </c:pt>
                <c:pt idx="9433">
                  <c:v>18</c:v>
                </c:pt>
                <c:pt idx="9434">
                  <c:v>18</c:v>
                </c:pt>
                <c:pt idx="9435">
                  <c:v>18</c:v>
                </c:pt>
                <c:pt idx="9436">
                  <c:v>18</c:v>
                </c:pt>
                <c:pt idx="9437">
                  <c:v>18</c:v>
                </c:pt>
                <c:pt idx="9438">
                  <c:v>18</c:v>
                </c:pt>
                <c:pt idx="9439">
                  <c:v>18</c:v>
                </c:pt>
                <c:pt idx="9440">
                  <c:v>18</c:v>
                </c:pt>
                <c:pt idx="9441">
                  <c:v>18</c:v>
                </c:pt>
                <c:pt idx="9442">
                  <c:v>18</c:v>
                </c:pt>
                <c:pt idx="9443">
                  <c:v>18</c:v>
                </c:pt>
                <c:pt idx="9444">
                  <c:v>18</c:v>
                </c:pt>
                <c:pt idx="9445">
                  <c:v>18</c:v>
                </c:pt>
                <c:pt idx="9446">
                  <c:v>18</c:v>
                </c:pt>
                <c:pt idx="9447">
                  <c:v>18</c:v>
                </c:pt>
                <c:pt idx="9448">
                  <c:v>18</c:v>
                </c:pt>
                <c:pt idx="9449">
                  <c:v>18</c:v>
                </c:pt>
                <c:pt idx="9450">
                  <c:v>18</c:v>
                </c:pt>
                <c:pt idx="9451">
                  <c:v>18</c:v>
                </c:pt>
                <c:pt idx="9452">
                  <c:v>18</c:v>
                </c:pt>
                <c:pt idx="9453">
                  <c:v>18</c:v>
                </c:pt>
                <c:pt idx="9454">
                  <c:v>18</c:v>
                </c:pt>
                <c:pt idx="9455">
                  <c:v>18</c:v>
                </c:pt>
                <c:pt idx="9456">
                  <c:v>18</c:v>
                </c:pt>
                <c:pt idx="9457">
                  <c:v>18</c:v>
                </c:pt>
                <c:pt idx="9458">
                  <c:v>18</c:v>
                </c:pt>
                <c:pt idx="9459">
                  <c:v>18</c:v>
                </c:pt>
                <c:pt idx="9460">
                  <c:v>18</c:v>
                </c:pt>
                <c:pt idx="9461">
                  <c:v>18</c:v>
                </c:pt>
                <c:pt idx="9462">
                  <c:v>18</c:v>
                </c:pt>
                <c:pt idx="9463">
                  <c:v>18</c:v>
                </c:pt>
                <c:pt idx="9464">
                  <c:v>18</c:v>
                </c:pt>
                <c:pt idx="9465">
                  <c:v>18</c:v>
                </c:pt>
                <c:pt idx="9466">
                  <c:v>18</c:v>
                </c:pt>
                <c:pt idx="9467">
                  <c:v>18</c:v>
                </c:pt>
                <c:pt idx="9468">
                  <c:v>18</c:v>
                </c:pt>
                <c:pt idx="9469">
                  <c:v>18</c:v>
                </c:pt>
                <c:pt idx="9470">
                  <c:v>18</c:v>
                </c:pt>
                <c:pt idx="9471">
                  <c:v>18</c:v>
                </c:pt>
                <c:pt idx="9472">
                  <c:v>18</c:v>
                </c:pt>
                <c:pt idx="9473">
                  <c:v>18</c:v>
                </c:pt>
                <c:pt idx="9474">
                  <c:v>18</c:v>
                </c:pt>
                <c:pt idx="9475">
                  <c:v>18</c:v>
                </c:pt>
                <c:pt idx="9476">
                  <c:v>18</c:v>
                </c:pt>
                <c:pt idx="9477">
                  <c:v>18</c:v>
                </c:pt>
                <c:pt idx="9478">
                  <c:v>18</c:v>
                </c:pt>
                <c:pt idx="9479">
                  <c:v>18</c:v>
                </c:pt>
                <c:pt idx="9480">
                  <c:v>18</c:v>
                </c:pt>
                <c:pt idx="9481">
                  <c:v>18</c:v>
                </c:pt>
                <c:pt idx="9482">
                  <c:v>18</c:v>
                </c:pt>
                <c:pt idx="9483">
                  <c:v>18</c:v>
                </c:pt>
                <c:pt idx="9484">
                  <c:v>18</c:v>
                </c:pt>
                <c:pt idx="9485">
                  <c:v>18</c:v>
                </c:pt>
                <c:pt idx="9486">
                  <c:v>18</c:v>
                </c:pt>
                <c:pt idx="9487">
                  <c:v>18</c:v>
                </c:pt>
                <c:pt idx="9488">
                  <c:v>18</c:v>
                </c:pt>
                <c:pt idx="9489">
                  <c:v>18</c:v>
                </c:pt>
                <c:pt idx="9490">
                  <c:v>18</c:v>
                </c:pt>
                <c:pt idx="9491">
                  <c:v>18</c:v>
                </c:pt>
                <c:pt idx="9492">
                  <c:v>18</c:v>
                </c:pt>
                <c:pt idx="9493">
                  <c:v>18</c:v>
                </c:pt>
                <c:pt idx="9494">
                  <c:v>18</c:v>
                </c:pt>
                <c:pt idx="9495">
                  <c:v>18</c:v>
                </c:pt>
                <c:pt idx="9496">
                  <c:v>18</c:v>
                </c:pt>
                <c:pt idx="9497">
                  <c:v>18</c:v>
                </c:pt>
                <c:pt idx="9498">
                  <c:v>18</c:v>
                </c:pt>
                <c:pt idx="9499">
                  <c:v>18</c:v>
                </c:pt>
                <c:pt idx="9500">
                  <c:v>18</c:v>
                </c:pt>
                <c:pt idx="9501">
                  <c:v>18</c:v>
                </c:pt>
                <c:pt idx="9502">
                  <c:v>18</c:v>
                </c:pt>
                <c:pt idx="9503">
                  <c:v>18</c:v>
                </c:pt>
                <c:pt idx="9504">
                  <c:v>18</c:v>
                </c:pt>
                <c:pt idx="9505">
                  <c:v>18</c:v>
                </c:pt>
                <c:pt idx="9506">
                  <c:v>18</c:v>
                </c:pt>
                <c:pt idx="9507">
                  <c:v>18</c:v>
                </c:pt>
                <c:pt idx="9508">
                  <c:v>18</c:v>
                </c:pt>
                <c:pt idx="9509">
                  <c:v>18</c:v>
                </c:pt>
                <c:pt idx="9510">
                  <c:v>18</c:v>
                </c:pt>
                <c:pt idx="9511">
                  <c:v>18</c:v>
                </c:pt>
                <c:pt idx="9512">
                  <c:v>18</c:v>
                </c:pt>
                <c:pt idx="9513">
                  <c:v>18</c:v>
                </c:pt>
                <c:pt idx="9514">
                  <c:v>18</c:v>
                </c:pt>
                <c:pt idx="9515">
                  <c:v>18</c:v>
                </c:pt>
                <c:pt idx="9516">
                  <c:v>18</c:v>
                </c:pt>
                <c:pt idx="9517">
                  <c:v>18</c:v>
                </c:pt>
                <c:pt idx="9518">
                  <c:v>18</c:v>
                </c:pt>
                <c:pt idx="9519">
                  <c:v>18</c:v>
                </c:pt>
                <c:pt idx="9520">
                  <c:v>18</c:v>
                </c:pt>
                <c:pt idx="9521">
                  <c:v>18</c:v>
                </c:pt>
                <c:pt idx="9522">
                  <c:v>18</c:v>
                </c:pt>
                <c:pt idx="9523">
                  <c:v>18</c:v>
                </c:pt>
                <c:pt idx="9524">
                  <c:v>18</c:v>
                </c:pt>
                <c:pt idx="9525">
                  <c:v>18</c:v>
                </c:pt>
                <c:pt idx="9526">
                  <c:v>18</c:v>
                </c:pt>
                <c:pt idx="9527">
                  <c:v>18</c:v>
                </c:pt>
                <c:pt idx="9528">
                  <c:v>18</c:v>
                </c:pt>
                <c:pt idx="9529">
                  <c:v>18</c:v>
                </c:pt>
                <c:pt idx="9530">
                  <c:v>18</c:v>
                </c:pt>
                <c:pt idx="9531">
                  <c:v>18</c:v>
                </c:pt>
                <c:pt idx="9532">
                  <c:v>18</c:v>
                </c:pt>
                <c:pt idx="9533">
                  <c:v>18</c:v>
                </c:pt>
                <c:pt idx="9534">
                  <c:v>18</c:v>
                </c:pt>
                <c:pt idx="9535">
                  <c:v>18</c:v>
                </c:pt>
                <c:pt idx="9536">
                  <c:v>18</c:v>
                </c:pt>
                <c:pt idx="9537">
                  <c:v>18</c:v>
                </c:pt>
                <c:pt idx="9538">
                  <c:v>18</c:v>
                </c:pt>
                <c:pt idx="9539">
                  <c:v>18</c:v>
                </c:pt>
                <c:pt idx="9540">
                  <c:v>18</c:v>
                </c:pt>
                <c:pt idx="9541">
                  <c:v>18</c:v>
                </c:pt>
                <c:pt idx="9542">
                  <c:v>18</c:v>
                </c:pt>
                <c:pt idx="9543">
                  <c:v>18</c:v>
                </c:pt>
                <c:pt idx="9544">
                  <c:v>18</c:v>
                </c:pt>
                <c:pt idx="9545">
                  <c:v>18</c:v>
                </c:pt>
                <c:pt idx="9546">
                  <c:v>18</c:v>
                </c:pt>
                <c:pt idx="9547">
                  <c:v>18</c:v>
                </c:pt>
                <c:pt idx="9548">
                  <c:v>18</c:v>
                </c:pt>
                <c:pt idx="9549">
                  <c:v>18</c:v>
                </c:pt>
                <c:pt idx="9550">
                  <c:v>18</c:v>
                </c:pt>
                <c:pt idx="9551">
                  <c:v>18</c:v>
                </c:pt>
                <c:pt idx="9552">
                  <c:v>18</c:v>
                </c:pt>
                <c:pt idx="9553">
                  <c:v>18</c:v>
                </c:pt>
                <c:pt idx="9554">
                  <c:v>18</c:v>
                </c:pt>
                <c:pt idx="9555">
                  <c:v>18</c:v>
                </c:pt>
                <c:pt idx="9556">
                  <c:v>18</c:v>
                </c:pt>
                <c:pt idx="9557">
                  <c:v>18</c:v>
                </c:pt>
                <c:pt idx="9558">
                  <c:v>18</c:v>
                </c:pt>
                <c:pt idx="9559">
                  <c:v>18</c:v>
                </c:pt>
                <c:pt idx="9560">
                  <c:v>18</c:v>
                </c:pt>
                <c:pt idx="9561">
                  <c:v>18</c:v>
                </c:pt>
                <c:pt idx="9562">
                  <c:v>18</c:v>
                </c:pt>
                <c:pt idx="9563">
                  <c:v>18</c:v>
                </c:pt>
                <c:pt idx="9564">
                  <c:v>18</c:v>
                </c:pt>
                <c:pt idx="9565">
                  <c:v>18</c:v>
                </c:pt>
                <c:pt idx="9566">
                  <c:v>18</c:v>
                </c:pt>
                <c:pt idx="9567">
                  <c:v>18</c:v>
                </c:pt>
                <c:pt idx="9568">
                  <c:v>18</c:v>
                </c:pt>
                <c:pt idx="9569">
                  <c:v>18</c:v>
                </c:pt>
                <c:pt idx="9570">
                  <c:v>18</c:v>
                </c:pt>
                <c:pt idx="9571">
                  <c:v>18</c:v>
                </c:pt>
                <c:pt idx="9572">
                  <c:v>18</c:v>
                </c:pt>
                <c:pt idx="9573">
                  <c:v>18</c:v>
                </c:pt>
                <c:pt idx="9574">
                  <c:v>18</c:v>
                </c:pt>
                <c:pt idx="9575">
                  <c:v>18</c:v>
                </c:pt>
                <c:pt idx="9576">
                  <c:v>18</c:v>
                </c:pt>
                <c:pt idx="9577">
                  <c:v>18</c:v>
                </c:pt>
                <c:pt idx="9578">
                  <c:v>18</c:v>
                </c:pt>
                <c:pt idx="9579">
                  <c:v>18</c:v>
                </c:pt>
                <c:pt idx="9580">
                  <c:v>18</c:v>
                </c:pt>
                <c:pt idx="9581">
                  <c:v>18</c:v>
                </c:pt>
                <c:pt idx="9582">
                  <c:v>18</c:v>
                </c:pt>
                <c:pt idx="9583">
                  <c:v>18</c:v>
                </c:pt>
                <c:pt idx="9584">
                  <c:v>18</c:v>
                </c:pt>
                <c:pt idx="9585">
                  <c:v>18</c:v>
                </c:pt>
                <c:pt idx="9586">
                  <c:v>18</c:v>
                </c:pt>
                <c:pt idx="9587">
                  <c:v>18</c:v>
                </c:pt>
                <c:pt idx="9588">
                  <c:v>18</c:v>
                </c:pt>
                <c:pt idx="9589">
                  <c:v>18</c:v>
                </c:pt>
                <c:pt idx="9590">
                  <c:v>18</c:v>
                </c:pt>
                <c:pt idx="9591">
                  <c:v>18</c:v>
                </c:pt>
                <c:pt idx="9592">
                  <c:v>18</c:v>
                </c:pt>
                <c:pt idx="9593">
                  <c:v>18</c:v>
                </c:pt>
                <c:pt idx="9594">
                  <c:v>18</c:v>
                </c:pt>
                <c:pt idx="9595">
                  <c:v>18</c:v>
                </c:pt>
                <c:pt idx="9596">
                  <c:v>18</c:v>
                </c:pt>
                <c:pt idx="9597">
                  <c:v>18</c:v>
                </c:pt>
                <c:pt idx="9598">
                  <c:v>18</c:v>
                </c:pt>
                <c:pt idx="9599">
                  <c:v>18</c:v>
                </c:pt>
                <c:pt idx="9600">
                  <c:v>18</c:v>
                </c:pt>
                <c:pt idx="9601">
                  <c:v>18</c:v>
                </c:pt>
                <c:pt idx="9602">
                  <c:v>18</c:v>
                </c:pt>
                <c:pt idx="9603">
                  <c:v>18</c:v>
                </c:pt>
                <c:pt idx="9604">
                  <c:v>18</c:v>
                </c:pt>
                <c:pt idx="9605">
                  <c:v>18</c:v>
                </c:pt>
                <c:pt idx="9606">
                  <c:v>18</c:v>
                </c:pt>
                <c:pt idx="9607">
                  <c:v>18</c:v>
                </c:pt>
                <c:pt idx="9608">
                  <c:v>18</c:v>
                </c:pt>
                <c:pt idx="9609">
                  <c:v>18</c:v>
                </c:pt>
                <c:pt idx="9610">
                  <c:v>18</c:v>
                </c:pt>
                <c:pt idx="9611">
                  <c:v>18</c:v>
                </c:pt>
                <c:pt idx="9612">
                  <c:v>18</c:v>
                </c:pt>
                <c:pt idx="9613">
                  <c:v>18</c:v>
                </c:pt>
                <c:pt idx="9614">
                  <c:v>18</c:v>
                </c:pt>
                <c:pt idx="9615">
                  <c:v>18</c:v>
                </c:pt>
                <c:pt idx="9616">
                  <c:v>18</c:v>
                </c:pt>
                <c:pt idx="9617">
                  <c:v>18</c:v>
                </c:pt>
                <c:pt idx="9618">
                  <c:v>18</c:v>
                </c:pt>
                <c:pt idx="9619">
                  <c:v>18</c:v>
                </c:pt>
                <c:pt idx="9620">
                  <c:v>18</c:v>
                </c:pt>
                <c:pt idx="9621">
                  <c:v>18</c:v>
                </c:pt>
                <c:pt idx="9622">
                  <c:v>18</c:v>
                </c:pt>
                <c:pt idx="9623">
                  <c:v>18</c:v>
                </c:pt>
                <c:pt idx="9624">
                  <c:v>18</c:v>
                </c:pt>
                <c:pt idx="9625">
                  <c:v>18</c:v>
                </c:pt>
                <c:pt idx="9626">
                  <c:v>18</c:v>
                </c:pt>
                <c:pt idx="9627">
                  <c:v>18</c:v>
                </c:pt>
                <c:pt idx="9628">
                  <c:v>18</c:v>
                </c:pt>
                <c:pt idx="9629">
                  <c:v>18</c:v>
                </c:pt>
                <c:pt idx="9630">
                  <c:v>18</c:v>
                </c:pt>
                <c:pt idx="9631">
                  <c:v>18</c:v>
                </c:pt>
                <c:pt idx="9632">
                  <c:v>18</c:v>
                </c:pt>
                <c:pt idx="9633">
                  <c:v>18</c:v>
                </c:pt>
                <c:pt idx="9634">
                  <c:v>18</c:v>
                </c:pt>
                <c:pt idx="9635">
                  <c:v>18</c:v>
                </c:pt>
                <c:pt idx="9636">
                  <c:v>18</c:v>
                </c:pt>
                <c:pt idx="9637">
                  <c:v>18</c:v>
                </c:pt>
                <c:pt idx="9638">
                  <c:v>18</c:v>
                </c:pt>
                <c:pt idx="9639">
                  <c:v>18</c:v>
                </c:pt>
                <c:pt idx="9640">
                  <c:v>18</c:v>
                </c:pt>
                <c:pt idx="9641">
                  <c:v>18</c:v>
                </c:pt>
                <c:pt idx="9642">
                  <c:v>18</c:v>
                </c:pt>
                <c:pt idx="9643">
                  <c:v>18</c:v>
                </c:pt>
                <c:pt idx="9644">
                  <c:v>18</c:v>
                </c:pt>
                <c:pt idx="9645">
                  <c:v>18</c:v>
                </c:pt>
                <c:pt idx="9646">
                  <c:v>18</c:v>
                </c:pt>
                <c:pt idx="9647">
                  <c:v>18</c:v>
                </c:pt>
                <c:pt idx="9648">
                  <c:v>18</c:v>
                </c:pt>
                <c:pt idx="9649">
                  <c:v>18</c:v>
                </c:pt>
                <c:pt idx="9650">
                  <c:v>18</c:v>
                </c:pt>
                <c:pt idx="9651">
                  <c:v>18</c:v>
                </c:pt>
                <c:pt idx="9652">
                  <c:v>18</c:v>
                </c:pt>
                <c:pt idx="9653">
                  <c:v>18</c:v>
                </c:pt>
                <c:pt idx="9654">
                  <c:v>18</c:v>
                </c:pt>
                <c:pt idx="9655">
                  <c:v>18</c:v>
                </c:pt>
                <c:pt idx="9656">
                  <c:v>18</c:v>
                </c:pt>
                <c:pt idx="9657">
                  <c:v>18</c:v>
                </c:pt>
                <c:pt idx="9658">
                  <c:v>18</c:v>
                </c:pt>
                <c:pt idx="9659">
                  <c:v>18</c:v>
                </c:pt>
                <c:pt idx="9660">
                  <c:v>18</c:v>
                </c:pt>
                <c:pt idx="9661">
                  <c:v>18</c:v>
                </c:pt>
                <c:pt idx="9662">
                  <c:v>18</c:v>
                </c:pt>
                <c:pt idx="9663">
                  <c:v>18</c:v>
                </c:pt>
                <c:pt idx="9664">
                  <c:v>18</c:v>
                </c:pt>
                <c:pt idx="9665">
                  <c:v>18</c:v>
                </c:pt>
                <c:pt idx="9666">
                  <c:v>18</c:v>
                </c:pt>
                <c:pt idx="9667">
                  <c:v>18</c:v>
                </c:pt>
                <c:pt idx="9668">
                  <c:v>18</c:v>
                </c:pt>
                <c:pt idx="9669">
                  <c:v>18</c:v>
                </c:pt>
                <c:pt idx="9670">
                  <c:v>18</c:v>
                </c:pt>
                <c:pt idx="9671">
                  <c:v>18</c:v>
                </c:pt>
                <c:pt idx="9672">
                  <c:v>18</c:v>
                </c:pt>
                <c:pt idx="9673">
                  <c:v>18</c:v>
                </c:pt>
                <c:pt idx="9674">
                  <c:v>18</c:v>
                </c:pt>
                <c:pt idx="9675">
                  <c:v>18</c:v>
                </c:pt>
                <c:pt idx="9676">
                  <c:v>18</c:v>
                </c:pt>
                <c:pt idx="9677">
                  <c:v>18</c:v>
                </c:pt>
                <c:pt idx="9678">
                  <c:v>18</c:v>
                </c:pt>
                <c:pt idx="9679">
                  <c:v>18</c:v>
                </c:pt>
                <c:pt idx="9680">
                  <c:v>18</c:v>
                </c:pt>
                <c:pt idx="9681">
                  <c:v>18</c:v>
                </c:pt>
                <c:pt idx="9682">
                  <c:v>18</c:v>
                </c:pt>
                <c:pt idx="9683">
                  <c:v>18</c:v>
                </c:pt>
                <c:pt idx="9684">
                  <c:v>18</c:v>
                </c:pt>
                <c:pt idx="9685">
                  <c:v>18</c:v>
                </c:pt>
                <c:pt idx="9686">
                  <c:v>18</c:v>
                </c:pt>
                <c:pt idx="9687">
                  <c:v>18</c:v>
                </c:pt>
                <c:pt idx="9688">
                  <c:v>18</c:v>
                </c:pt>
                <c:pt idx="9689">
                  <c:v>18</c:v>
                </c:pt>
                <c:pt idx="9690">
                  <c:v>18</c:v>
                </c:pt>
                <c:pt idx="9691">
                  <c:v>18</c:v>
                </c:pt>
                <c:pt idx="9692">
                  <c:v>18</c:v>
                </c:pt>
                <c:pt idx="9693">
                  <c:v>18</c:v>
                </c:pt>
                <c:pt idx="9694">
                  <c:v>18</c:v>
                </c:pt>
                <c:pt idx="9695">
                  <c:v>18</c:v>
                </c:pt>
                <c:pt idx="9696">
                  <c:v>18</c:v>
                </c:pt>
                <c:pt idx="9697">
                  <c:v>18</c:v>
                </c:pt>
                <c:pt idx="9698">
                  <c:v>18</c:v>
                </c:pt>
                <c:pt idx="9699">
                  <c:v>18</c:v>
                </c:pt>
                <c:pt idx="9700">
                  <c:v>18</c:v>
                </c:pt>
                <c:pt idx="9701">
                  <c:v>18</c:v>
                </c:pt>
                <c:pt idx="9702">
                  <c:v>18</c:v>
                </c:pt>
                <c:pt idx="9703">
                  <c:v>18</c:v>
                </c:pt>
                <c:pt idx="9704">
                  <c:v>18</c:v>
                </c:pt>
                <c:pt idx="9705">
                  <c:v>18</c:v>
                </c:pt>
                <c:pt idx="9706">
                  <c:v>18</c:v>
                </c:pt>
                <c:pt idx="9707">
                  <c:v>18</c:v>
                </c:pt>
                <c:pt idx="9708">
                  <c:v>18</c:v>
                </c:pt>
                <c:pt idx="9709">
                  <c:v>18</c:v>
                </c:pt>
                <c:pt idx="9710">
                  <c:v>18</c:v>
                </c:pt>
                <c:pt idx="9711">
                  <c:v>18</c:v>
                </c:pt>
                <c:pt idx="9712">
                  <c:v>18</c:v>
                </c:pt>
                <c:pt idx="9713">
                  <c:v>18</c:v>
                </c:pt>
                <c:pt idx="9714">
                  <c:v>18</c:v>
                </c:pt>
                <c:pt idx="9715">
                  <c:v>18</c:v>
                </c:pt>
                <c:pt idx="9716">
                  <c:v>18</c:v>
                </c:pt>
                <c:pt idx="9717">
                  <c:v>18</c:v>
                </c:pt>
                <c:pt idx="9718">
                  <c:v>18</c:v>
                </c:pt>
                <c:pt idx="9719">
                  <c:v>18</c:v>
                </c:pt>
                <c:pt idx="9720">
                  <c:v>18</c:v>
                </c:pt>
                <c:pt idx="9721">
                  <c:v>18</c:v>
                </c:pt>
                <c:pt idx="9722">
                  <c:v>18</c:v>
                </c:pt>
                <c:pt idx="9723">
                  <c:v>18</c:v>
                </c:pt>
                <c:pt idx="9724">
                  <c:v>18</c:v>
                </c:pt>
                <c:pt idx="9725">
                  <c:v>18</c:v>
                </c:pt>
                <c:pt idx="9726">
                  <c:v>18</c:v>
                </c:pt>
                <c:pt idx="9727">
                  <c:v>18</c:v>
                </c:pt>
                <c:pt idx="9728">
                  <c:v>18</c:v>
                </c:pt>
                <c:pt idx="9729">
                  <c:v>18</c:v>
                </c:pt>
                <c:pt idx="9730">
                  <c:v>18</c:v>
                </c:pt>
                <c:pt idx="9731">
                  <c:v>18</c:v>
                </c:pt>
                <c:pt idx="9732">
                  <c:v>18</c:v>
                </c:pt>
                <c:pt idx="9733">
                  <c:v>18</c:v>
                </c:pt>
                <c:pt idx="9734">
                  <c:v>18</c:v>
                </c:pt>
                <c:pt idx="9735">
                  <c:v>18</c:v>
                </c:pt>
                <c:pt idx="9736">
                  <c:v>18</c:v>
                </c:pt>
                <c:pt idx="9737">
                  <c:v>18</c:v>
                </c:pt>
                <c:pt idx="9738">
                  <c:v>18</c:v>
                </c:pt>
                <c:pt idx="9739">
                  <c:v>18</c:v>
                </c:pt>
                <c:pt idx="9740">
                  <c:v>18</c:v>
                </c:pt>
                <c:pt idx="9741">
                  <c:v>18</c:v>
                </c:pt>
                <c:pt idx="9742">
                  <c:v>18</c:v>
                </c:pt>
                <c:pt idx="9743">
                  <c:v>18</c:v>
                </c:pt>
                <c:pt idx="9744">
                  <c:v>18</c:v>
                </c:pt>
                <c:pt idx="9745">
                  <c:v>18</c:v>
                </c:pt>
                <c:pt idx="9746">
                  <c:v>18</c:v>
                </c:pt>
                <c:pt idx="9747">
                  <c:v>18</c:v>
                </c:pt>
                <c:pt idx="9748">
                  <c:v>18</c:v>
                </c:pt>
                <c:pt idx="9749">
                  <c:v>18</c:v>
                </c:pt>
                <c:pt idx="9750">
                  <c:v>18</c:v>
                </c:pt>
                <c:pt idx="9751">
                  <c:v>18</c:v>
                </c:pt>
                <c:pt idx="9752">
                  <c:v>18</c:v>
                </c:pt>
                <c:pt idx="9753">
                  <c:v>18</c:v>
                </c:pt>
                <c:pt idx="9754">
                  <c:v>18</c:v>
                </c:pt>
                <c:pt idx="9755">
                  <c:v>18</c:v>
                </c:pt>
                <c:pt idx="9756">
                  <c:v>18</c:v>
                </c:pt>
                <c:pt idx="9757">
                  <c:v>18</c:v>
                </c:pt>
                <c:pt idx="9758">
                  <c:v>18</c:v>
                </c:pt>
                <c:pt idx="9759">
                  <c:v>18</c:v>
                </c:pt>
                <c:pt idx="9760">
                  <c:v>18</c:v>
                </c:pt>
                <c:pt idx="9761">
                  <c:v>18</c:v>
                </c:pt>
                <c:pt idx="9762">
                  <c:v>18</c:v>
                </c:pt>
                <c:pt idx="9763">
                  <c:v>18</c:v>
                </c:pt>
                <c:pt idx="9764">
                  <c:v>18</c:v>
                </c:pt>
                <c:pt idx="9765">
                  <c:v>18</c:v>
                </c:pt>
                <c:pt idx="9766">
                  <c:v>18</c:v>
                </c:pt>
                <c:pt idx="9767">
                  <c:v>18</c:v>
                </c:pt>
                <c:pt idx="9768">
                  <c:v>18</c:v>
                </c:pt>
                <c:pt idx="9769">
                  <c:v>18</c:v>
                </c:pt>
                <c:pt idx="9770">
                  <c:v>18</c:v>
                </c:pt>
                <c:pt idx="9771">
                  <c:v>18</c:v>
                </c:pt>
                <c:pt idx="9772">
                  <c:v>18</c:v>
                </c:pt>
                <c:pt idx="9773">
                  <c:v>18</c:v>
                </c:pt>
                <c:pt idx="9774">
                  <c:v>18</c:v>
                </c:pt>
                <c:pt idx="9775">
                  <c:v>18</c:v>
                </c:pt>
                <c:pt idx="9776">
                  <c:v>18</c:v>
                </c:pt>
                <c:pt idx="9777">
                  <c:v>18</c:v>
                </c:pt>
                <c:pt idx="9778">
                  <c:v>18</c:v>
                </c:pt>
                <c:pt idx="9779">
                  <c:v>18</c:v>
                </c:pt>
                <c:pt idx="9780">
                  <c:v>18</c:v>
                </c:pt>
                <c:pt idx="9781">
                  <c:v>18</c:v>
                </c:pt>
                <c:pt idx="9782">
                  <c:v>18</c:v>
                </c:pt>
                <c:pt idx="9783">
                  <c:v>18</c:v>
                </c:pt>
                <c:pt idx="9784">
                  <c:v>18</c:v>
                </c:pt>
                <c:pt idx="9785">
                  <c:v>18</c:v>
                </c:pt>
                <c:pt idx="9786">
                  <c:v>18</c:v>
                </c:pt>
                <c:pt idx="9787">
                  <c:v>18</c:v>
                </c:pt>
                <c:pt idx="9788">
                  <c:v>18</c:v>
                </c:pt>
                <c:pt idx="9789">
                  <c:v>18</c:v>
                </c:pt>
                <c:pt idx="9790">
                  <c:v>18</c:v>
                </c:pt>
                <c:pt idx="9791">
                  <c:v>18</c:v>
                </c:pt>
                <c:pt idx="9792">
                  <c:v>18</c:v>
                </c:pt>
                <c:pt idx="9793">
                  <c:v>18</c:v>
                </c:pt>
                <c:pt idx="9794">
                  <c:v>18</c:v>
                </c:pt>
                <c:pt idx="9795">
                  <c:v>18</c:v>
                </c:pt>
                <c:pt idx="9796">
                  <c:v>18</c:v>
                </c:pt>
                <c:pt idx="9797">
                  <c:v>18</c:v>
                </c:pt>
                <c:pt idx="9798">
                  <c:v>18</c:v>
                </c:pt>
                <c:pt idx="9799">
                  <c:v>18</c:v>
                </c:pt>
                <c:pt idx="9800">
                  <c:v>18</c:v>
                </c:pt>
                <c:pt idx="9801">
                  <c:v>18</c:v>
                </c:pt>
                <c:pt idx="9802">
                  <c:v>18</c:v>
                </c:pt>
                <c:pt idx="9803">
                  <c:v>18</c:v>
                </c:pt>
                <c:pt idx="9804">
                  <c:v>18</c:v>
                </c:pt>
                <c:pt idx="9805">
                  <c:v>18</c:v>
                </c:pt>
                <c:pt idx="9806">
                  <c:v>18</c:v>
                </c:pt>
                <c:pt idx="9807">
                  <c:v>18</c:v>
                </c:pt>
                <c:pt idx="9808">
                  <c:v>18</c:v>
                </c:pt>
                <c:pt idx="9809">
                  <c:v>18</c:v>
                </c:pt>
                <c:pt idx="9810">
                  <c:v>18</c:v>
                </c:pt>
                <c:pt idx="9811">
                  <c:v>18</c:v>
                </c:pt>
                <c:pt idx="9812">
                  <c:v>18</c:v>
                </c:pt>
                <c:pt idx="9813">
                  <c:v>18</c:v>
                </c:pt>
                <c:pt idx="9814">
                  <c:v>18</c:v>
                </c:pt>
                <c:pt idx="9815">
                  <c:v>18</c:v>
                </c:pt>
                <c:pt idx="9816">
                  <c:v>18</c:v>
                </c:pt>
                <c:pt idx="9817">
                  <c:v>18</c:v>
                </c:pt>
                <c:pt idx="9818">
                  <c:v>18</c:v>
                </c:pt>
                <c:pt idx="9819">
                  <c:v>18</c:v>
                </c:pt>
                <c:pt idx="9820">
                  <c:v>18</c:v>
                </c:pt>
                <c:pt idx="9821">
                  <c:v>18</c:v>
                </c:pt>
                <c:pt idx="9822">
                  <c:v>18</c:v>
                </c:pt>
                <c:pt idx="9823">
                  <c:v>18</c:v>
                </c:pt>
                <c:pt idx="9824">
                  <c:v>18</c:v>
                </c:pt>
                <c:pt idx="9825">
                  <c:v>18</c:v>
                </c:pt>
                <c:pt idx="9826">
                  <c:v>18</c:v>
                </c:pt>
                <c:pt idx="9827">
                  <c:v>18</c:v>
                </c:pt>
                <c:pt idx="9828">
                  <c:v>18</c:v>
                </c:pt>
                <c:pt idx="9829">
                  <c:v>18</c:v>
                </c:pt>
                <c:pt idx="9830">
                  <c:v>18</c:v>
                </c:pt>
                <c:pt idx="9831">
                  <c:v>18</c:v>
                </c:pt>
                <c:pt idx="9832">
                  <c:v>18</c:v>
                </c:pt>
                <c:pt idx="9833">
                  <c:v>18</c:v>
                </c:pt>
                <c:pt idx="9834">
                  <c:v>18</c:v>
                </c:pt>
                <c:pt idx="9835">
                  <c:v>18</c:v>
                </c:pt>
                <c:pt idx="9836">
                  <c:v>18</c:v>
                </c:pt>
                <c:pt idx="9837">
                  <c:v>18</c:v>
                </c:pt>
                <c:pt idx="9838">
                  <c:v>18</c:v>
                </c:pt>
                <c:pt idx="9839">
                  <c:v>18</c:v>
                </c:pt>
                <c:pt idx="9840">
                  <c:v>18</c:v>
                </c:pt>
                <c:pt idx="9841">
                  <c:v>18</c:v>
                </c:pt>
                <c:pt idx="9842">
                  <c:v>18</c:v>
                </c:pt>
                <c:pt idx="9843">
                  <c:v>18</c:v>
                </c:pt>
                <c:pt idx="9844">
                  <c:v>18</c:v>
                </c:pt>
                <c:pt idx="9845">
                  <c:v>18</c:v>
                </c:pt>
                <c:pt idx="9846">
                  <c:v>18</c:v>
                </c:pt>
                <c:pt idx="9847">
                  <c:v>18</c:v>
                </c:pt>
                <c:pt idx="9848">
                  <c:v>18</c:v>
                </c:pt>
                <c:pt idx="9849">
                  <c:v>18</c:v>
                </c:pt>
                <c:pt idx="9850">
                  <c:v>18</c:v>
                </c:pt>
                <c:pt idx="9851">
                  <c:v>18</c:v>
                </c:pt>
                <c:pt idx="9852">
                  <c:v>18</c:v>
                </c:pt>
                <c:pt idx="9853">
                  <c:v>18</c:v>
                </c:pt>
                <c:pt idx="9854">
                  <c:v>18</c:v>
                </c:pt>
                <c:pt idx="9855">
                  <c:v>18</c:v>
                </c:pt>
                <c:pt idx="9856">
                  <c:v>18</c:v>
                </c:pt>
                <c:pt idx="9857">
                  <c:v>18</c:v>
                </c:pt>
                <c:pt idx="9858">
                  <c:v>18</c:v>
                </c:pt>
                <c:pt idx="9859">
                  <c:v>18</c:v>
                </c:pt>
                <c:pt idx="9860">
                  <c:v>18</c:v>
                </c:pt>
                <c:pt idx="9861">
                  <c:v>18</c:v>
                </c:pt>
                <c:pt idx="9862">
                  <c:v>18</c:v>
                </c:pt>
                <c:pt idx="9863">
                  <c:v>18</c:v>
                </c:pt>
                <c:pt idx="9864">
                  <c:v>18</c:v>
                </c:pt>
                <c:pt idx="9865">
                  <c:v>18</c:v>
                </c:pt>
                <c:pt idx="9866">
                  <c:v>18</c:v>
                </c:pt>
                <c:pt idx="9867">
                  <c:v>18</c:v>
                </c:pt>
                <c:pt idx="9868">
                  <c:v>18</c:v>
                </c:pt>
                <c:pt idx="9869">
                  <c:v>18</c:v>
                </c:pt>
                <c:pt idx="9870">
                  <c:v>18</c:v>
                </c:pt>
                <c:pt idx="9871">
                  <c:v>18</c:v>
                </c:pt>
                <c:pt idx="9872">
                  <c:v>18</c:v>
                </c:pt>
                <c:pt idx="9873">
                  <c:v>18</c:v>
                </c:pt>
                <c:pt idx="9874">
                  <c:v>18</c:v>
                </c:pt>
                <c:pt idx="9875">
                  <c:v>18</c:v>
                </c:pt>
                <c:pt idx="9876">
                  <c:v>18</c:v>
                </c:pt>
                <c:pt idx="9877">
                  <c:v>18</c:v>
                </c:pt>
                <c:pt idx="9878">
                  <c:v>18</c:v>
                </c:pt>
                <c:pt idx="9879">
                  <c:v>18</c:v>
                </c:pt>
                <c:pt idx="9880">
                  <c:v>18</c:v>
                </c:pt>
                <c:pt idx="9881">
                  <c:v>18</c:v>
                </c:pt>
                <c:pt idx="9882">
                  <c:v>18</c:v>
                </c:pt>
                <c:pt idx="9883">
                  <c:v>18</c:v>
                </c:pt>
                <c:pt idx="9884">
                  <c:v>18</c:v>
                </c:pt>
                <c:pt idx="9885">
                  <c:v>18</c:v>
                </c:pt>
                <c:pt idx="9886">
                  <c:v>18</c:v>
                </c:pt>
                <c:pt idx="9887">
                  <c:v>18</c:v>
                </c:pt>
                <c:pt idx="9888">
                  <c:v>18</c:v>
                </c:pt>
                <c:pt idx="9889">
                  <c:v>18</c:v>
                </c:pt>
                <c:pt idx="9890">
                  <c:v>18</c:v>
                </c:pt>
                <c:pt idx="9891">
                  <c:v>18</c:v>
                </c:pt>
                <c:pt idx="9892">
                  <c:v>18</c:v>
                </c:pt>
                <c:pt idx="9893">
                  <c:v>18</c:v>
                </c:pt>
                <c:pt idx="9894">
                  <c:v>18</c:v>
                </c:pt>
                <c:pt idx="9895">
                  <c:v>18</c:v>
                </c:pt>
                <c:pt idx="9896">
                  <c:v>18</c:v>
                </c:pt>
                <c:pt idx="9897">
                  <c:v>18</c:v>
                </c:pt>
                <c:pt idx="9898">
                  <c:v>18</c:v>
                </c:pt>
                <c:pt idx="9899">
                  <c:v>18</c:v>
                </c:pt>
                <c:pt idx="9900">
                  <c:v>18</c:v>
                </c:pt>
                <c:pt idx="9901">
                  <c:v>18</c:v>
                </c:pt>
                <c:pt idx="9902">
                  <c:v>18</c:v>
                </c:pt>
                <c:pt idx="9903">
                  <c:v>18</c:v>
                </c:pt>
                <c:pt idx="9904">
                  <c:v>18</c:v>
                </c:pt>
                <c:pt idx="9905">
                  <c:v>18</c:v>
                </c:pt>
                <c:pt idx="9906">
                  <c:v>18</c:v>
                </c:pt>
                <c:pt idx="9907">
                  <c:v>18</c:v>
                </c:pt>
                <c:pt idx="9908">
                  <c:v>18</c:v>
                </c:pt>
                <c:pt idx="9909">
                  <c:v>18</c:v>
                </c:pt>
                <c:pt idx="9910">
                  <c:v>18</c:v>
                </c:pt>
                <c:pt idx="9911">
                  <c:v>18</c:v>
                </c:pt>
                <c:pt idx="9912">
                  <c:v>18</c:v>
                </c:pt>
                <c:pt idx="9913">
                  <c:v>18</c:v>
                </c:pt>
                <c:pt idx="9914">
                  <c:v>18</c:v>
                </c:pt>
                <c:pt idx="9915">
                  <c:v>18</c:v>
                </c:pt>
                <c:pt idx="9916">
                  <c:v>18</c:v>
                </c:pt>
                <c:pt idx="9917">
                  <c:v>18</c:v>
                </c:pt>
                <c:pt idx="9918">
                  <c:v>18</c:v>
                </c:pt>
                <c:pt idx="9919">
                  <c:v>18</c:v>
                </c:pt>
                <c:pt idx="9920">
                  <c:v>18</c:v>
                </c:pt>
                <c:pt idx="9921">
                  <c:v>18</c:v>
                </c:pt>
                <c:pt idx="9922">
                  <c:v>18</c:v>
                </c:pt>
                <c:pt idx="9923">
                  <c:v>18</c:v>
                </c:pt>
                <c:pt idx="9924">
                  <c:v>18</c:v>
                </c:pt>
                <c:pt idx="9925">
                  <c:v>18</c:v>
                </c:pt>
                <c:pt idx="9926">
                  <c:v>18</c:v>
                </c:pt>
                <c:pt idx="9927">
                  <c:v>18</c:v>
                </c:pt>
                <c:pt idx="9928">
                  <c:v>18</c:v>
                </c:pt>
                <c:pt idx="9929">
                  <c:v>18</c:v>
                </c:pt>
                <c:pt idx="9930">
                  <c:v>18</c:v>
                </c:pt>
                <c:pt idx="9931">
                  <c:v>18</c:v>
                </c:pt>
                <c:pt idx="9932">
                  <c:v>18</c:v>
                </c:pt>
                <c:pt idx="9933">
                  <c:v>18</c:v>
                </c:pt>
                <c:pt idx="9934">
                  <c:v>18</c:v>
                </c:pt>
                <c:pt idx="9935">
                  <c:v>18</c:v>
                </c:pt>
                <c:pt idx="9936">
                  <c:v>18</c:v>
                </c:pt>
                <c:pt idx="9937">
                  <c:v>18</c:v>
                </c:pt>
                <c:pt idx="9938">
                  <c:v>18</c:v>
                </c:pt>
                <c:pt idx="9939">
                  <c:v>18</c:v>
                </c:pt>
                <c:pt idx="9940">
                  <c:v>18</c:v>
                </c:pt>
                <c:pt idx="9941">
                  <c:v>18</c:v>
                </c:pt>
                <c:pt idx="9942">
                  <c:v>18</c:v>
                </c:pt>
                <c:pt idx="9943">
                  <c:v>18</c:v>
                </c:pt>
                <c:pt idx="9944">
                  <c:v>18</c:v>
                </c:pt>
                <c:pt idx="9945">
                  <c:v>18</c:v>
                </c:pt>
                <c:pt idx="9946">
                  <c:v>18</c:v>
                </c:pt>
                <c:pt idx="9947">
                  <c:v>18</c:v>
                </c:pt>
                <c:pt idx="9948">
                  <c:v>18</c:v>
                </c:pt>
                <c:pt idx="9949">
                  <c:v>18</c:v>
                </c:pt>
                <c:pt idx="9950">
                  <c:v>18</c:v>
                </c:pt>
                <c:pt idx="9951">
                  <c:v>18</c:v>
                </c:pt>
                <c:pt idx="9952">
                  <c:v>18</c:v>
                </c:pt>
                <c:pt idx="9953">
                  <c:v>18</c:v>
                </c:pt>
                <c:pt idx="9954">
                  <c:v>18</c:v>
                </c:pt>
                <c:pt idx="9955">
                  <c:v>18</c:v>
                </c:pt>
                <c:pt idx="9956">
                  <c:v>18</c:v>
                </c:pt>
                <c:pt idx="9957">
                  <c:v>18</c:v>
                </c:pt>
                <c:pt idx="9958">
                  <c:v>18</c:v>
                </c:pt>
                <c:pt idx="9959">
                  <c:v>18</c:v>
                </c:pt>
                <c:pt idx="9960">
                  <c:v>18</c:v>
                </c:pt>
                <c:pt idx="9961">
                  <c:v>18</c:v>
                </c:pt>
                <c:pt idx="9962">
                  <c:v>18</c:v>
                </c:pt>
                <c:pt idx="9963">
                  <c:v>18</c:v>
                </c:pt>
                <c:pt idx="9964">
                  <c:v>18</c:v>
                </c:pt>
                <c:pt idx="9965">
                  <c:v>18</c:v>
                </c:pt>
                <c:pt idx="9966">
                  <c:v>18</c:v>
                </c:pt>
                <c:pt idx="9967">
                  <c:v>18</c:v>
                </c:pt>
                <c:pt idx="9968">
                  <c:v>18</c:v>
                </c:pt>
                <c:pt idx="9969">
                  <c:v>18</c:v>
                </c:pt>
                <c:pt idx="9970">
                  <c:v>18</c:v>
                </c:pt>
                <c:pt idx="9971">
                  <c:v>18</c:v>
                </c:pt>
                <c:pt idx="9972">
                  <c:v>18</c:v>
                </c:pt>
                <c:pt idx="9973">
                  <c:v>18</c:v>
                </c:pt>
                <c:pt idx="9974">
                  <c:v>18</c:v>
                </c:pt>
                <c:pt idx="9975">
                  <c:v>18</c:v>
                </c:pt>
                <c:pt idx="9976">
                  <c:v>18</c:v>
                </c:pt>
                <c:pt idx="9977">
                  <c:v>18</c:v>
                </c:pt>
                <c:pt idx="9978">
                  <c:v>18</c:v>
                </c:pt>
                <c:pt idx="9979">
                  <c:v>18</c:v>
                </c:pt>
                <c:pt idx="9980">
                  <c:v>18</c:v>
                </c:pt>
                <c:pt idx="9981">
                  <c:v>18</c:v>
                </c:pt>
                <c:pt idx="9982">
                  <c:v>18</c:v>
                </c:pt>
                <c:pt idx="9983">
                  <c:v>18</c:v>
                </c:pt>
                <c:pt idx="9984">
                  <c:v>18</c:v>
                </c:pt>
                <c:pt idx="9985">
                  <c:v>18</c:v>
                </c:pt>
                <c:pt idx="9986">
                  <c:v>18</c:v>
                </c:pt>
                <c:pt idx="9987">
                  <c:v>18</c:v>
                </c:pt>
                <c:pt idx="9988">
                  <c:v>18</c:v>
                </c:pt>
                <c:pt idx="9989">
                  <c:v>18</c:v>
                </c:pt>
                <c:pt idx="9990">
                  <c:v>18</c:v>
                </c:pt>
                <c:pt idx="9991">
                  <c:v>18</c:v>
                </c:pt>
                <c:pt idx="9992">
                  <c:v>18</c:v>
                </c:pt>
                <c:pt idx="9993">
                  <c:v>18</c:v>
                </c:pt>
                <c:pt idx="9994">
                  <c:v>18</c:v>
                </c:pt>
                <c:pt idx="9995">
                  <c:v>18</c:v>
                </c:pt>
                <c:pt idx="9996">
                  <c:v>18</c:v>
                </c:pt>
                <c:pt idx="9997">
                  <c:v>18</c:v>
                </c:pt>
                <c:pt idx="9998">
                  <c:v>18</c:v>
                </c:pt>
                <c:pt idx="9999">
                  <c:v>18</c:v>
                </c:pt>
                <c:pt idx="10000">
                  <c:v>18</c:v>
                </c:pt>
                <c:pt idx="10001">
                  <c:v>18</c:v>
                </c:pt>
                <c:pt idx="10002">
                  <c:v>18</c:v>
                </c:pt>
                <c:pt idx="10003">
                  <c:v>18</c:v>
                </c:pt>
                <c:pt idx="10004">
                  <c:v>18</c:v>
                </c:pt>
                <c:pt idx="10005">
                  <c:v>18</c:v>
                </c:pt>
                <c:pt idx="10006">
                  <c:v>18</c:v>
                </c:pt>
                <c:pt idx="10007">
                  <c:v>18</c:v>
                </c:pt>
                <c:pt idx="10008">
                  <c:v>18</c:v>
                </c:pt>
                <c:pt idx="10009">
                  <c:v>18</c:v>
                </c:pt>
                <c:pt idx="10010">
                  <c:v>18</c:v>
                </c:pt>
                <c:pt idx="10011">
                  <c:v>18</c:v>
                </c:pt>
                <c:pt idx="10012">
                  <c:v>18</c:v>
                </c:pt>
                <c:pt idx="10013">
                  <c:v>18</c:v>
                </c:pt>
                <c:pt idx="10014">
                  <c:v>18</c:v>
                </c:pt>
                <c:pt idx="10015">
                  <c:v>18</c:v>
                </c:pt>
                <c:pt idx="10016">
                  <c:v>18</c:v>
                </c:pt>
                <c:pt idx="10017">
                  <c:v>18</c:v>
                </c:pt>
                <c:pt idx="10018">
                  <c:v>18</c:v>
                </c:pt>
                <c:pt idx="10019">
                  <c:v>18</c:v>
                </c:pt>
                <c:pt idx="10020">
                  <c:v>18</c:v>
                </c:pt>
                <c:pt idx="10021">
                  <c:v>18</c:v>
                </c:pt>
                <c:pt idx="10022">
                  <c:v>18</c:v>
                </c:pt>
                <c:pt idx="10023">
                  <c:v>18</c:v>
                </c:pt>
                <c:pt idx="10024">
                  <c:v>18</c:v>
                </c:pt>
                <c:pt idx="10025">
                  <c:v>18</c:v>
                </c:pt>
                <c:pt idx="10026">
                  <c:v>18</c:v>
                </c:pt>
                <c:pt idx="10027">
                  <c:v>18</c:v>
                </c:pt>
                <c:pt idx="10028">
                  <c:v>18</c:v>
                </c:pt>
                <c:pt idx="10029">
                  <c:v>18</c:v>
                </c:pt>
                <c:pt idx="10030">
                  <c:v>18</c:v>
                </c:pt>
                <c:pt idx="10031">
                  <c:v>18</c:v>
                </c:pt>
                <c:pt idx="10032">
                  <c:v>18</c:v>
                </c:pt>
                <c:pt idx="10033">
                  <c:v>18</c:v>
                </c:pt>
                <c:pt idx="10034">
                  <c:v>18</c:v>
                </c:pt>
                <c:pt idx="10035">
                  <c:v>18</c:v>
                </c:pt>
                <c:pt idx="10036">
                  <c:v>18</c:v>
                </c:pt>
                <c:pt idx="10037">
                  <c:v>18</c:v>
                </c:pt>
                <c:pt idx="10038">
                  <c:v>18</c:v>
                </c:pt>
                <c:pt idx="10039">
                  <c:v>18</c:v>
                </c:pt>
                <c:pt idx="10040">
                  <c:v>18</c:v>
                </c:pt>
                <c:pt idx="10041">
                  <c:v>18</c:v>
                </c:pt>
                <c:pt idx="10042">
                  <c:v>18</c:v>
                </c:pt>
                <c:pt idx="10043">
                  <c:v>18</c:v>
                </c:pt>
                <c:pt idx="10044">
                  <c:v>18</c:v>
                </c:pt>
                <c:pt idx="10045">
                  <c:v>18</c:v>
                </c:pt>
                <c:pt idx="10046">
                  <c:v>18</c:v>
                </c:pt>
                <c:pt idx="10047">
                  <c:v>18</c:v>
                </c:pt>
                <c:pt idx="10048">
                  <c:v>18</c:v>
                </c:pt>
                <c:pt idx="10049">
                  <c:v>18</c:v>
                </c:pt>
                <c:pt idx="10050">
                  <c:v>18</c:v>
                </c:pt>
                <c:pt idx="10051">
                  <c:v>18</c:v>
                </c:pt>
                <c:pt idx="10052">
                  <c:v>18</c:v>
                </c:pt>
                <c:pt idx="10053">
                  <c:v>18</c:v>
                </c:pt>
                <c:pt idx="10054">
                  <c:v>18</c:v>
                </c:pt>
                <c:pt idx="10055">
                  <c:v>18</c:v>
                </c:pt>
                <c:pt idx="10056">
                  <c:v>18</c:v>
                </c:pt>
                <c:pt idx="10057">
                  <c:v>18</c:v>
                </c:pt>
                <c:pt idx="10058">
                  <c:v>18</c:v>
                </c:pt>
                <c:pt idx="10059">
                  <c:v>18</c:v>
                </c:pt>
                <c:pt idx="10060">
                  <c:v>18</c:v>
                </c:pt>
                <c:pt idx="10061">
                  <c:v>18</c:v>
                </c:pt>
                <c:pt idx="10062">
                  <c:v>18</c:v>
                </c:pt>
                <c:pt idx="10063">
                  <c:v>18</c:v>
                </c:pt>
                <c:pt idx="10064">
                  <c:v>18</c:v>
                </c:pt>
                <c:pt idx="10065">
                  <c:v>18</c:v>
                </c:pt>
                <c:pt idx="10066">
                  <c:v>18</c:v>
                </c:pt>
                <c:pt idx="10067">
                  <c:v>18</c:v>
                </c:pt>
                <c:pt idx="10068">
                  <c:v>18</c:v>
                </c:pt>
                <c:pt idx="10069">
                  <c:v>18</c:v>
                </c:pt>
                <c:pt idx="10070">
                  <c:v>18</c:v>
                </c:pt>
                <c:pt idx="10071">
                  <c:v>18</c:v>
                </c:pt>
                <c:pt idx="10072">
                  <c:v>18</c:v>
                </c:pt>
                <c:pt idx="10073">
                  <c:v>18</c:v>
                </c:pt>
                <c:pt idx="10074">
                  <c:v>18</c:v>
                </c:pt>
                <c:pt idx="10075">
                  <c:v>18</c:v>
                </c:pt>
                <c:pt idx="10076">
                  <c:v>18</c:v>
                </c:pt>
                <c:pt idx="10077">
                  <c:v>18</c:v>
                </c:pt>
                <c:pt idx="10078">
                  <c:v>18</c:v>
                </c:pt>
                <c:pt idx="10079">
                  <c:v>18</c:v>
                </c:pt>
                <c:pt idx="10080">
                  <c:v>18</c:v>
                </c:pt>
                <c:pt idx="10081">
                  <c:v>18</c:v>
                </c:pt>
                <c:pt idx="10082">
                  <c:v>18</c:v>
                </c:pt>
                <c:pt idx="10083">
                  <c:v>18</c:v>
                </c:pt>
                <c:pt idx="10084">
                  <c:v>18</c:v>
                </c:pt>
                <c:pt idx="10085">
                  <c:v>18</c:v>
                </c:pt>
                <c:pt idx="10086">
                  <c:v>18</c:v>
                </c:pt>
                <c:pt idx="10087">
                  <c:v>18</c:v>
                </c:pt>
                <c:pt idx="10088">
                  <c:v>18</c:v>
                </c:pt>
                <c:pt idx="10089">
                  <c:v>18</c:v>
                </c:pt>
                <c:pt idx="10090">
                  <c:v>18</c:v>
                </c:pt>
                <c:pt idx="10091">
                  <c:v>18</c:v>
                </c:pt>
                <c:pt idx="10092">
                  <c:v>18</c:v>
                </c:pt>
                <c:pt idx="10093">
                  <c:v>18</c:v>
                </c:pt>
                <c:pt idx="10094">
                  <c:v>18</c:v>
                </c:pt>
                <c:pt idx="10095">
                  <c:v>18</c:v>
                </c:pt>
                <c:pt idx="10096">
                  <c:v>18</c:v>
                </c:pt>
                <c:pt idx="10097">
                  <c:v>18</c:v>
                </c:pt>
                <c:pt idx="10098">
                  <c:v>18</c:v>
                </c:pt>
                <c:pt idx="10099">
                  <c:v>18</c:v>
                </c:pt>
                <c:pt idx="10100">
                  <c:v>18</c:v>
                </c:pt>
                <c:pt idx="10101">
                  <c:v>18</c:v>
                </c:pt>
                <c:pt idx="10102">
                  <c:v>18</c:v>
                </c:pt>
                <c:pt idx="10103">
                  <c:v>18</c:v>
                </c:pt>
                <c:pt idx="10104">
                  <c:v>18</c:v>
                </c:pt>
                <c:pt idx="10105">
                  <c:v>18</c:v>
                </c:pt>
                <c:pt idx="10106">
                  <c:v>18</c:v>
                </c:pt>
                <c:pt idx="10107">
                  <c:v>18</c:v>
                </c:pt>
                <c:pt idx="10108">
                  <c:v>18</c:v>
                </c:pt>
                <c:pt idx="10109">
                  <c:v>18</c:v>
                </c:pt>
                <c:pt idx="10110">
                  <c:v>18</c:v>
                </c:pt>
                <c:pt idx="10111">
                  <c:v>18</c:v>
                </c:pt>
                <c:pt idx="10112">
                  <c:v>18</c:v>
                </c:pt>
                <c:pt idx="10113">
                  <c:v>18</c:v>
                </c:pt>
                <c:pt idx="10114">
                  <c:v>18</c:v>
                </c:pt>
                <c:pt idx="10115">
                  <c:v>18</c:v>
                </c:pt>
                <c:pt idx="10116">
                  <c:v>18</c:v>
                </c:pt>
                <c:pt idx="10117">
                  <c:v>18</c:v>
                </c:pt>
                <c:pt idx="10118">
                  <c:v>18</c:v>
                </c:pt>
                <c:pt idx="10119">
                  <c:v>18</c:v>
                </c:pt>
                <c:pt idx="10120">
                  <c:v>18</c:v>
                </c:pt>
                <c:pt idx="10121">
                  <c:v>18</c:v>
                </c:pt>
                <c:pt idx="10122">
                  <c:v>18</c:v>
                </c:pt>
                <c:pt idx="10123">
                  <c:v>18</c:v>
                </c:pt>
                <c:pt idx="10124">
                  <c:v>18</c:v>
                </c:pt>
                <c:pt idx="10125">
                  <c:v>18</c:v>
                </c:pt>
                <c:pt idx="10126">
                  <c:v>18</c:v>
                </c:pt>
                <c:pt idx="10127">
                  <c:v>18</c:v>
                </c:pt>
                <c:pt idx="10128">
                  <c:v>18</c:v>
                </c:pt>
                <c:pt idx="10129">
                  <c:v>18</c:v>
                </c:pt>
                <c:pt idx="10130">
                  <c:v>18</c:v>
                </c:pt>
                <c:pt idx="10131">
                  <c:v>18</c:v>
                </c:pt>
                <c:pt idx="10132">
                  <c:v>18</c:v>
                </c:pt>
                <c:pt idx="10133">
                  <c:v>18</c:v>
                </c:pt>
                <c:pt idx="10134">
                  <c:v>18</c:v>
                </c:pt>
                <c:pt idx="10135">
                  <c:v>18</c:v>
                </c:pt>
                <c:pt idx="10136">
                  <c:v>18</c:v>
                </c:pt>
                <c:pt idx="10137">
                  <c:v>18</c:v>
                </c:pt>
                <c:pt idx="10138">
                  <c:v>18</c:v>
                </c:pt>
                <c:pt idx="10139">
                  <c:v>18</c:v>
                </c:pt>
                <c:pt idx="10140">
                  <c:v>18</c:v>
                </c:pt>
                <c:pt idx="10141">
                  <c:v>18</c:v>
                </c:pt>
                <c:pt idx="10142">
                  <c:v>18</c:v>
                </c:pt>
                <c:pt idx="10143">
                  <c:v>18</c:v>
                </c:pt>
                <c:pt idx="10144">
                  <c:v>18</c:v>
                </c:pt>
                <c:pt idx="10145">
                  <c:v>18</c:v>
                </c:pt>
                <c:pt idx="10146">
                  <c:v>18</c:v>
                </c:pt>
                <c:pt idx="10147">
                  <c:v>18</c:v>
                </c:pt>
                <c:pt idx="10148">
                  <c:v>18</c:v>
                </c:pt>
                <c:pt idx="10149">
                  <c:v>18</c:v>
                </c:pt>
                <c:pt idx="10150">
                  <c:v>18</c:v>
                </c:pt>
                <c:pt idx="10151">
                  <c:v>18</c:v>
                </c:pt>
                <c:pt idx="10152">
                  <c:v>18</c:v>
                </c:pt>
                <c:pt idx="10153">
                  <c:v>18</c:v>
                </c:pt>
                <c:pt idx="10154">
                  <c:v>18</c:v>
                </c:pt>
                <c:pt idx="10155">
                  <c:v>18</c:v>
                </c:pt>
                <c:pt idx="10156">
                  <c:v>18</c:v>
                </c:pt>
                <c:pt idx="10157">
                  <c:v>18</c:v>
                </c:pt>
                <c:pt idx="10158">
                  <c:v>18</c:v>
                </c:pt>
                <c:pt idx="10159">
                  <c:v>18</c:v>
                </c:pt>
                <c:pt idx="10160">
                  <c:v>18</c:v>
                </c:pt>
                <c:pt idx="10161">
                  <c:v>18</c:v>
                </c:pt>
                <c:pt idx="10162">
                  <c:v>18</c:v>
                </c:pt>
                <c:pt idx="10163">
                  <c:v>18</c:v>
                </c:pt>
                <c:pt idx="10164">
                  <c:v>18</c:v>
                </c:pt>
                <c:pt idx="10165">
                  <c:v>18</c:v>
                </c:pt>
                <c:pt idx="10166">
                  <c:v>18</c:v>
                </c:pt>
                <c:pt idx="10167">
                  <c:v>18</c:v>
                </c:pt>
                <c:pt idx="10168">
                  <c:v>18</c:v>
                </c:pt>
                <c:pt idx="10169">
                  <c:v>18</c:v>
                </c:pt>
                <c:pt idx="10170">
                  <c:v>18</c:v>
                </c:pt>
                <c:pt idx="10171">
                  <c:v>18</c:v>
                </c:pt>
                <c:pt idx="10172">
                  <c:v>18</c:v>
                </c:pt>
                <c:pt idx="10173">
                  <c:v>18</c:v>
                </c:pt>
                <c:pt idx="10174">
                  <c:v>18</c:v>
                </c:pt>
                <c:pt idx="10175">
                  <c:v>18</c:v>
                </c:pt>
                <c:pt idx="10176">
                  <c:v>18</c:v>
                </c:pt>
                <c:pt idx="10177">
                  <c:v>18</c:v>
                </c:pt>
                <c:pt idx="10178">
                  <c:v>18</c:v>
                </c:pt>
                <c:pt idx="10179">
                  <c:v>18</c:v>
                </c:pt>
                <c:pt idx="10180">
                  <c:v>18</c:v>
                </c:pt>
                <c:pt idx="10181">
                  <c:v>18</c:v>
                </c:pt>
                <c:pt idx="10182">
                  <c:v>18</c:v>
                </c:pt>
                <c:pt idx="10183">
                  <c:v>18</c:v>
                </c:pt>
                <c:pt idx="10184">
                  <c:v>18</c:v>
                </c:pt>
                <c:pt idx="10185">
                  <c:v>18</c:v>
                </c:pt>
                <c:pt idx="10186">
                  <c:v>18</c:v>
                </c:pt>
                <c:pt idx="10187">
                  <c:v>18</c:v>
                </c:pt>
                <c:pt idx="10188">
                  <c:v>18</c:v>
                </c:pt>
                <c:pt idx="10189">
                  <c:v>18</c:v>
                </c:pt>
                <c:pt idx="10190">
                  <c:v>18</c:v>
                </c:pt>
                <c:pt idx="10191">
                  <c:v>18</c:v>
                </c:pt>
                <c:pt idx="10192">
                  <c:v>18</c:v>
                </c:pt>
                <c:pt idx="10193">
                  <c:v>18</c:v>
                </c:pt>
                <c:pt idx="10194">
                  <c:v>18</c:v>
                </c:pt>
                <c:pt idx="10195">
                  <c:v>18</c:v>
                </c:pt>
                <c:pt idx="10196">
                  <c:v>18</c:v>
                </c:pt>
                <c:pt idx="10197">
                  <c:v>18</c:v>
                </c:pt>
                <c:pt idx="10198">
                  <c:v>18</c:v>
                </c:pt>
                <c:pt idx="10199">
                  <c:v>18</c:v>
                </c:pt>
                <c:pt idx="10200">
                  <c:v>18</c:v>
                </c:pt>
                <c:pt idx="10201">
                  <c:v>18</c:v>
                </c:pt>
                <c:pt idx="10202">
                  <c:v>18</c:v>
                </c:pt>
                <c:pt idx="10203">
                  <c:v>18</c:v>
                </c:pt>
                <c:pt idx="10204">
                  <c:v>18</c:v>
                </c:pt>
                <c:pt idx="10205">
                  <c:v>18</c:v>
                </c:pt>
                <c:pt idx="10206">
                  <c:v>18</c:v>
                </c:pt>
                <c:pt idx="10207">
                  <c:v>18</c:v>
                </c:pt>
                <c:pt idx="10208">
                  <c:v>18</c:v>
                </c:pt>
                <c:pt idx="10209">
                  <c:v>18</c:v>
                </c:pt>
                <c:pt idx="10210">
                  <c:v>18</c:v>
                </c:pt>
                <c:pt idx="10211">
                  <c:v>18</c:v>
                </c:pt>
                <c:pt idx="10212">
                  <c:v>18</c:v>
                </c:pt>
                <c:pt idx="10213">
                  <c:v>18</c:v>
                </c:pt>
                <c:pt idx="10214">
                  <c:v>18</c:v>
                </c:pt>
                <c:pt idx="10215">
                  <c:v>18</c:v>
                </c:pt>
                <c:pt idx="10216">
                  <c:v>18</c:v>
                </c:pt>
                <c:pt idx="10217">
                  <c:v>18</c:v>
                </c:pt>
                <c:pt idx="10218">
                  <c:v>18</c:v>
                </c:pt>
                <c:pt idx="10219">
                  <c:v>18</c:v>
                </c:pt>
                <c:pt idx="10220">
                  <c:v>18</c:v>
                </c:pt>
                <c:pt idx="10221">
                  <c:v>18</c:v>
                </c:pt>
                <c:pt idx="10222">
                  <c:v>18</c:v>
                </c:pt>
                <c:pt idx="10223">
                  <c:v>18</c:v>
                </c:pt>
                <c:pt idx="10224">
                  <c:v>18</c:v>
                </c:pt>
                <c:pt idx="10225">
                  <c:v>18</c:v>
                </c:pt>
                <c:pt idx="10226">
                  <c:v>18</c:v>
                </c:pt>
                <c:pt idx="10227">
                  <c:v>18</c:v>
                </c:pt>
                <c:pt idx="10228">
                  <c:v>18</c:v>
                </c:pt>
                <c:pt idx="10229">
                  <c:v>18</c:v>
                </c:pt>
                <c:pt idx="10230">
                  <c:v>18</c:v>
                </c:pt>
                <c:pt idx="10231">
                  <c:v>18</c:v>
                </c:pt>
                <c:pt idx="10232">
                  <c:v>18</c:v>
                </c:pt>
                <c:pt idx="10233">
                  <c:v>18</c:v>
                </c:pt>
                <c:pt idx="10234">
                  <c:v>18</c:v>
                </c:pt>
                <c:pt idx="10235">
                  <c:v>18</c:v>
                </c:pt>
                <c:pt idx="10236">
                  <c:v>18</c:v>
                </c:pt>
                <c:pt idx="10237">
                  <c:v>18</c:v>
                </c:pt>
                <c:pt idx="10238">
                  <c:v>18</c:v>
                </c:pt>
                <c:pt idx="10239">
                  <c:v>18</c:v>
                </c:pt>
                <c:pt idx="10240">
                  <c:v>18</c:v>
                </c:pt>
                <c:pt idx="10241">
                  <c:v>18</c:v>
                </c:pt>
                <c:pt idx="10242">
                  <c:v>18</c:v>
                </c:pt>
                <c:pt idx="10243">
                  <c:v>18</c:v>
                </c:pt>
                <c:pt idx="10244">
                  <c:v>18</c:v>
                </c:pt>
                <c:pt idx="10245">
                  <c:v>18</c:v>
                </c:pt>
                <c:pt idx="10246">
                  <c:v>18</c:v>
                </c:pt>
                <c:pt idx="10247">
                  <c:v>18</c:v>
                </c:pt>
                <c:pt idx="10248">
                  <c:v>18</c:v>
                </c:pt>
                <c:pt idx="10249">
                  <c:v>18</c:v>
                </c:pt>
                <c:pt idx="10250">
                  <c:v>18</c:v>
                </c:pt>
                <c:pt idx="10251">
                  <c:v>18</c:v>
                </c:pt>
                <c:pt idx="10252">
                  <c:v>18</c:v>
                </c:pt>
                <c:pt idx="10253">
                  <c:v>18</c:v>
                </c:pt>
                <c:pt idx="10254">
                  <c:v>18</c:v>
                </c:pt>
                <c:pt idx="10255">
                  <c:v>18</c:v>
                </c:pt>
                <c:pt idx="10256">
                  <c:v>18</c:v>
                </c:pt>
                <c:pt idx="10257">
                  <c:v>18</c:v>
                </c:pt>
                <c:pt idx="10258">
                  <c:v>18</c:v>
                </c:pt>
                <c:pt idx="10259">
                  <c:v>18</c:v>
                </c:pt>
                <c:pt idx="10260">
                  <c:v>18</c:v>
                </c:pt>
                <c:pt idx="10261">
                  <c:v>18</c:v>
                </c:pt>
                <c:pt idx="10262">
                  <c:v>18</c:v>
                </c:pt>
                <c:pt idx="10263">
                  <c:v>18</c:v>
                </c:pt>
                <c:pt idx="10264">
                  <c:v>18</c:v>
                </c:pt>
                <c:pt idx="10265">
                  <c:v>18</c:v>
                </c:pt>
                <c:pt idx="10266">
                  <c:v>18</c:v>
                </c:pt>
                <c:pt idx="10267">
                  <c:v>18</c:v>
                </c:pt>
                <c:pt idx="10268">
                  <c:v>18</c:v>
                </c:pt>
                <c:pt idx="10269">
                  <c:v>18</c:v>
                </c:pt>
                <c:pt idx="10270">
                  <c:v>18</c:v>
                </c:pt>
                <c:pt idx="10271">
                  <c:v>18</c:v>
                </c:pt>
                <c:pt idx="10272">
                  <c:v>18</c:v>
                </c:pt>
                <c:pt idx="10273">
                  <c:v>18</c:v>
                </c:pt>
                <c:pt idx="10274">
                  <c:v>18</c:v>
                </c:pt>
                <c:pt idx="10275">
                  <c:v>18</c:v>
                </c:pt>
                <c:pt idx="10276">
                  <c:v>18</c:v>
                </c:pt>
                <c:pt idx="10277">
                  <c:v>18</c:v>
                </c:pt>
                <c:pt idx="10278">
                  <c:v>18</c:v>
                </c:pt>
                <c:pt idx="10279">
                  <c:v>18</c:v>
                </c:pt>
                <c:pt idx="10280">
                  <c:v>18</c:v>
                </c:pt>
                <c:pt idx="10281">
                  <c:v>18</c:v>
                </c:pt>
                <c:pt idx="10282">
                  <c:v>18</c:v>
                </c:pt>
                <c:pt idx="10283">
                  <c:v>18</c:v>
                </c:pt>
                <c:pt idx="10284">
                  <c:v>18</c:v>
                </c:pt>
                <c:pt idx="10285">
                  <c:v>18</c:v>
                </c:pt>
                <c:pt idx="10286">
                  <c:v>18</c:v>
                </c:pt>
                <c:pt idx="10287">
                  <c:v>18</c:v>
                </c:pt>
                <c:pt idx="10288">
                  <c:v>18</c:v>
                </c:pt>
                <c:pt idx="10289">
                  <c:v>18</c:v>
                </c:pt>
                <c:pt idx="10290">
                  <c:v>18</c:v>
                </c:pt>
                <c:pt idx="10291">
                  <c:v>18</c:v>
                </c:pt>
                <c:pt idx="10292">
                  <c:v>18</c:v>
                </c:pt>
                <c:pt idx="10293">
                  <c:v>18</c:v>
                </c:pt>
                <c:pt idx="10294">
                  <c:v>18</c:v>
                </c:pt>
                <c:pt idx="10295">
                  <c:v>18</c:v>
                </c:pt>
                <c:pt idx="10296">
                  <c:v>18</c:v>
                </c:pt>
                <c:pt idx="10297">
                  <c:v>18</c:v>
                </c:pt>
                <c:pt idx="10298">
                  <c:v>18</c:v>
                </c:pt>
                <c:pt idx="10299">
                  <c:v>18</c:v>
                </c:pt>
                <c:pt idx="10300">
                  <c:v>18</c:v>
                </c:pt>
                <c:pt idx="10301">
                  <c:v>18</c:v>
                </c:pt>
                <c:pt idx="10302">
                  <c:v>18</c:v>
                </c:pt>
                <c:pt idx="10303">
                  <c:v>18</c:v>
                </c:pt>
                <c:pt idx="10304">
                  <c:v>18</c:v>
                </c:pt>
                <c:pt idx="10305">
                  <c:v>18</c:v>
                </c:pt>
                <c:pt idx="10306">
                  <c:v>18</c:v>
                </c:pt>
                <c:pt idx="10307">
                  <c:v>18</c:v>
                </c:pt>
                <c:pt idx="10308">
                  <c:v>18</c:v>
                </c:pt>
                <c:pt idx="10309">
                  <c:v>18</c:v>
                </c:pt>
                <c:pt idx="10310">
                  <c:v>18</c:v>
                </c:pt>
                <c:pt idx="10311">
                  <c:v>18</c:v>
                </c:pt>
                <c:pt idx="10312">
                  <c:v>18</c:v>
                </c:pt>
                <c:pt idx="10313">
                  <c:v>18</c:v>
                </c:pt>
                <c:pt idx="10314">
                  <c:v>18</c:v>
                </c:pt>
                <c:pt idx="10315">
                  <c:v>18</c:v>
                </c:pt>
                <c:pt idx="10316">
                  <c:v>18</c:v>
                </c:pt>
                <c:pt idx="10317">
                  <c:v>18</c:v>
                </c:pt>
                <c:pt idx="10318">
                  <c:v>18</c:v>
                </c:pt>
                <c:pt idx="10319">
                  <c:v>18</c:v>
                </c:pt>
                <c:pt idx="10320">
                  <c:v>18</c:v>
                </c:pt>
                <c:pt idx="10321">
                  <c:v>18</c:v>
                </c:pt>
                <c:pt idx="10322">
                  <c:v>18</c:v>
                </c:pt>
                <c:pt idx="10323">
                  <c:v>18</c:v>
                </c:pt>
                <c:pt idx="10324">
                  <c:v>18</c:v>
                </c:pt>
                <c:pt idx="10325">
                  <c:v>18</c:v>
                </c:pt>
                <c:pt idx="10326">
                  <c:v>18</c:v>
                </c:pt>
                <c:pt idx="10327">
                  <c:v>18</c:v>
                </c:pt>
                <c:pt idx="10328">
                  <c:v>18</c:v>
                </c:pt>
                <c:pt idx="10329">
                  <c:v>18</c:v>
                </c:pt>
                <c:pt idx="10330">
                  <c:v>18</c:v>
                </c:pt>
                <c:pt idx="10331">
                  <c:v>18</c:v>
                </c:pt>
                <c:pt idx="10332">
                  <c:v>18</c:v>
                </c:pt>
                <c:pt idx="10333">
                  <c:v>18</c:v>
                </c:pt>
                <c:pt idx="10334">
                  <c:v>18</c:v>
                </c:pt>
                <c:pt idx="10335">
                  <c:v>18</c:v>
                </c:pt>
                <c:pt idx="10336">
                  <c:v>18</c:v>
                </c:pt>
                <c:pt idx="10337">
                  <c:v>18</c:v>
                </c:pt>
                <c:pt idx="10338">
                  <c:v>18</c:v>
                </c:pt>
                <c:pt idx="10339">
                  <c:v>18</c:v>
                </c:pt>
                <c:pt idx="10340">
                  <c:v>18</c:v>
                </c:pt>
                <c:pt idx="10341">
                  <c:v>18</c:v>
                </c:pt>
                <c:pt idx="10342">
                  <c:v>18</c:v>
                </c:pt>
                <c:pt idx="10343">
                  <c:v>18</c:v>
                </c:pt>
                <c:pt idx="10344">
                  <c:v>18</c:v>
                </c:pt>
                <c:pt idx="10345">
                  <c:v>18</c:v>
                </c:pt>
                <c:pt idx="10346">
                  <c:v>18</c:v>
                </c:pt>
                <c:pt idx="10347">
                  <c:v>18</c:v>
                </c:pt>
                <c:pt idx="10348">
                  <c:v>18</c:v>
                </c:pt>
                <c:pt idx="10349">
                  <c:v>18</c:v>
                </c:pt>
                <c:pt idx="10350">
                  <c:v>18</c:v>
                </c:pt>
                <c:pt idx="10351">
                  <c:v>18</c:v>
                </c:pt>
                <c:pt idx="10352">
                  <c:v>18</c:v>
                </c:pt>
                <c:pt idx="10353">
                  <c:v>18</c:v>
                </c:pt>
                <c:pt idx="10354">
                  <c:v>18</c:v>
                </c:pt>
                <c:pt idx="10355">
                  <c:v>18</c:v>
                </c:pt>
                <c:pt idx="10356">
                  <c:v>18</c:v>
                </c:pt>
                <c:pt idx="10357">
                  <c:v>18</c:v>
                </c:pt>
                <c:pt idx="10358">
                  <c:v>18</c:v>
                </c:pt>
                <c:pt idx="10359">
                  <c:v>18</c:v>
                </c:pt>
                <c:pt idx="10360">
                  <c:v>18</c:v>
                </c:pt>
                <c:pt idx="10361">
                  <c:v>18</c:v>
                </c:pt>
                <c:pt idx="10362">
                  <c:v>18</c:v>
                </c:pt>
                <c:pt idx="10363">
                  <c:v>18</c:v>
                </c:pt>
                <c:pt idx="10364">
                  <c:v>18</c:v>
                </c:pt>
                <c:pt idx="10365">
                  <c:v>18</c:v>
                </c:pt>
                <c:pt idx="10366">
                  <c:v>18</c:v>
                </c:pt>
                <c:pt idx="10367">
                  <c:v>18</c:v>
                </c:pt>
                <c:pt idx="10368">
                  <c:v>18</c:v>
                </c:pt>
                <c:pt idx="10369">
                  <c:v>18</c:v>
                </c:pt>
                <c:pt idx="10370">
                  <c:v>18</c:v>
                </c:pt>
                <c:pt idx="10371">
                  <c:v>18</c:v>
                </c:pt>
                <c:pt idx="10372">
                  <c:v>18</c:v>
                </c:pt>
                <c:pt idx="10373">
                  <c:v>18</c:v>
                </c:pt>
                <c:pt idx="10374">
                  <c:v>18</c:v>
                </c:pt>
                <c:pt idx="10375">
                  <c:v>18</c:v>
                </c:pt>
                <c:pt idx="10376">
                  <c:v>18</c:v>
                </c:pt>
                <c:pt idx="10377">
                  <c:v>18</c:v>
                </c:pt>
                <c:pt idx="10378">
                  <c:v>18</c:v>
                </c:pt>
                <c:pt idx="10379">
                  <c:v>18</c:v>
                </c:pt>
                <c:pt idx="10380">
                  <c:v>18</c:v>
                </c:pt>
                <c:pt idx="10381">
                  <c:v>18</c:v>
                </c:pt>
                <c:pt idx="10382">
                  <c:v>18</c:v>
                </c:pt>
                <c:pt idx="10383">
                  <c:v>18</c:v>
                </c:pt>
                <c:pt idx="10384">
                  <c:v>18</c:v>
                </c:pt>
                <c:pt idx="10385">
                  <c:v>18</c:v>
                </c:pt>
                <c:pt idx="10386">
                  <c:v>18</c:v>
                </c:pt>
                <c:pt idx="10387">
                  <c:v>18</c:v>
                </c:pt>
                <c:pt idx="10388">
                  <c:v>18</c:v>
                </c:pt>
                <c:pt idx="10389">
                  <c:v>18</c:v>
                </c:pt>
                <c:pt idx="10390">
                  <c:v>18</c:v>
                </c:pt>
                <c:pt idx="10391">
                  <c:v>18</c:v>
                </c:pt>
                <c:pt idx="10392">
                  <c:v>18</c:v>
                </c:pt>
                <c:pt idx="10393">
                  <c:v>18</c:v>
                </c:pt>
                <c:pt idx="10394">
                  <c:v>18</c:v>
                </c:pt>
                <c:pt idx="10395">
                  <c:v>18</c:v>
                </c:pt>
                <c:pt idx="10396">
                  <c:v>18</c:v>
                </c:pt>
                <c:pt idx="10397">
                  <c:v>18</c:v>
                </c:pt>
                <c:pt idx="10398">
                  <c:v>18</c:v>
                </c:pt>
                <c:pt idx="10399">
                  <c:v>18</c:v>
                </c:pt>
                <c:pt idx="10400">
                  <c:v>18</c:v>
                </c:pt>
                <c:pt idx="10401">
                  <c:v>18</c:v>
                </c:pt>
                <c:pt idx="10402">
                  <c:v>18</c:v>
                </c:pt>
                <c:pt idx="10403">
                  <c:v>18</c:v>
                </c:pt>
                <c:pt idx="10404">
                  <c:v>18</c:v>
                </c:pt>
                <c:pt idx="10405">
                  <c:v>18</c:v>
                </c:pt>
                <c:pt idx="10406">
                  <c:v>18</c:v>
                </c:pt>
                <c:pt idx="10407">
                  <c:v>18</c:v>
                </c:pt>
                <c:pt idx="10408">
                  <c:v>18</c:v>
                </c:pt>
                <c:pt idx="10409">
                  <c:v>18</c:v>
                </c:pt>
                <c:pt idx="10410">
                  <c:v>18</c:v>
                </c:pt>
                <c:pt idx="10411">
                  <c:v>18</c:v>
                </c:pt>
                <c:pt idx="10412">
                  <c:v>18</c:v>
                </c:pt>
                <c:pt idx="10413">
                  <c:v>18</c:v>
                </c:pt>
                <c:pt idx="10414">
                  <c:v>18</c:v>
                </c:pt>
                <c:pt idx="10415">
                  <c:v>18</c:v>
                </c:pt>
                <c:pt idx="10416">
                  <c:v>18</c:v>
                </c:pt>
                <c:pt idx="10417">
                  <c:v>18</c:v>
                </c:pt>
                <c:pt idx="10418">
                  <c:v>18</c:v>
                </c:pt>
                <c:pt idx="10419">
                  <c:v>18</c:v>
                </c:pt>
                <c:pt idx="10420">
                  <c:v>18</c:v>
                </c:pt>
                <c:pt idx="10421">
                  <c:v>18</c:v>
                </c:pt>
                <c:pt idx="10422">
                  <c:v>18</c:v>
                </c:pt>
                <c:pt idx="10423">
                  <c:v>18</c:v>
                </c:pt>
                <c:pt idx="10424">
                  <c:v>18</c:v>
                </c:pt>
                <c:pt idx="10425">
                  <c:v>18</c:v>
                </c:pt>
                <c:pt idx="10426">
                  <c:v>18</c:v>
                </c:pt>
                <c:pt idx="10427">
                  <c:v>18</c:v>
                </c:pt>
                <c:pt idx="10428">
                  <c:v>18</c:v>
                </c:pt>
                <c:pt idx="10429">
                  <c:v>18</c:v>
                </c:pt>
                <c:pt idx="10430">
                  <c:v>18</c:v>
                </c:pt>
                <c:pt idx="10431">
                  <c:v>18</c:v>
                </c:pt>
                <c:pt idx="10432">
                  <c:v>18</c:v>
                </c:pt>
                <c:pt idx="10433">
                  <c:v>18</c:v>
                </c:pt>
                <c:pt idx="10434">
                  <c:v>18</c:v>
                </c:pt>
                <c:pt idx="10435">
                  <c:v>18</c:v>
                </c:pt>
                <c:pt idx="10436">
                  <c:v>18</c:v>
                </c:pt>
                <c:pt idx="10437">
                  <c:v>18</c:v>
                </c:pt>
                <c:pt idx="10438">
                  <c:v>18</c:v>
                </c:pt>
                <c:pt idx="10439">
                  <c:v>18</c:v>
                </c:pt>
                <c:pt idx="10440">
                  <c:v>18</c:v>
                </c:pt>
                <c:pt idx="10441">
                  <c:v>18</c:v>
                </c:pt>
                <c:pt idx="10442">
                  <c:v>18</c:v>
                </c:pt>
                <c:pt idx="10443">
                  <c:v>18</c:v>
                </c:pt>
                <c:pt idx="10444">
                  <c:v>18</c:v>
                </c:pt>
                <c:pt idx="10445">
                  <c:v>18</c:v>
                </c:pt>
                <c:pt idx="10446">
                  <c:v>18</c:v>
                </c:pt>
                <c:pt idx="10447">
                  <c:v>18</c:v>
                </c:pt>
                <c:pt idx="10448">
                  <c:v>18</c:v>
                </c:pt>
                <c:pt idx="10449">
                  <c:v>18</c:v>
                </c:pt>
                <c:pt idx="10450">
                  <c:v>18</c:v>
                </c:pt>
                <c:pt idx="10451">
                  <c:v>18</c:v>
                </c:pt>
                <c:pt idx="10452">
                  <c:v>18</c:v>
                </c:pt>
                <c:pt idx="10453">
                  <c:v>18</c:v>
                </c:pt>
                <c:pt idx="10454">
                  <c:v>18</c:v>
                </c:pt>
                <c:pt idx="10455">
                  <c:v>18</c:v>
                </c:pt>
                <c:pt idx="10456">
                  <c:v>18</c:v>
                </c:pt>
                <c:pt idx="10457">
                  <c:v>18</c:v>
                </c:pt>
                <c:pt idx="10458">
                  <c:v>18</c:v>
                </c:pt>
                <c:pt idx="10459">
                  <c:v>18</c:v>
                </c:pt>
                <c:pt idx="10460">
                  <c:v>18</c:v>
                </c:pt>
                <c:pt idx="10461">
                  <c:v>18</c:v>
                </c:pt>
                <c:pt idx="10462">
                  <c:v>18</c:v>
                </c:pt>
                <c:pt idx="10463">
                  <c:v>18</c:v>
                </c:pt>
                <c:pt idx="10464">
                  <c:v>18</c:v>
                </c:pt>
                <c:pt idx="10465">
                  <c:v>18</c:v>
                </c:pt>
                <c:pt idx="10466">
                  <c:v>18</c:v>
                </c:pt>
                <c:pt idx="10467">
                  <c:v>18</c:v>
                </c:pt>
                <c:pt idx="10468">
                  <c:v>18</c:v>
                </c:pt>
                <c:pt idx="10469">
                  <c:v>18</c:v>
                </c:pt>
                <c:pt idx="10470">
                  <c:v>18</c:v>
                </c:pt>
                <c:pt idx="10471">
                  <c:v>18</c:v>
                </c:pt>
                <c:pt idx="10472">
                  <c:v>18</c:v>
                </c:pt>
                <c:pt idx="10473">
                  <c:v>18</c:v>
                </c:pt>
                <c:pt idx="10474">
                  <c:v>18</c:v>
                </c:pt>
                <c:pt idx="10475">
                  <c:v>18</c:v>
                </c:pt>
                <c:pt idx="10476">
                  <c:v>18</c:v>
                </c:pt>
                <c:pt idx="10477">
                  <c:v>18</c:v>
                </c:pt>
                <c:pt idx="10478">
                  <c:v>18</c:v>
                </c:pt>
                <c:pt idx="10479">
                  <c:v>18</c:v>
                </c:pt>
                <c:pt idx="10480">
                  <c:v>18</c:v>
                </c:pt>
                <c:pt idx="10481">
                  <c:v>18</c:v>
                </c:pt>
                <c:pt idx="10482">
                  <c:v>18</c:v>
                </c:pt>
                <c:pt idx="10483">
                  <c:v>18</c:v>
                </c:pt>
                <c:pt idx="10484">
                  <c:v>18</c:v>
                </c:pt>
                <c:pt idx="10485">
                  <c:v>18</c:v>
                </c:pt>
                <c:pt idx="10486">
                  <c:v>18</c:v>
                </c:pt>
                <c:pt idx="10487">
                  <c:v>18</c:v>
                </c:pt>
                <c:pt idx="10488">
                  <c:v>18</c:v>
                </c:pt>
                <c:pt idx="10489">
                  <c:v>18</c:v>
                </c:pt>
                <c:pt idx="10490">
                  <c:v>18</c:v>
                </c:pt>
                <c:pt idx="10491">
                  <c:v>18</c:v>
                </c:pt>
                <c:pt idx="10492">
                  <c:v>18</c:v>
                </c:pt>
                <c:pt idx="10493">
                  <c:v>18</c:v>
                </c:pt>
                <c:pt idx="10494">
                  <c:v>18</c:v>
                </c:pt>
                <c:pt idx="10495">
                  <c:v>18</c:v>
                </c:pt>
                <c:pt idx="10496">
                  <c:v>18</c:v>
                </c:pt>
                <c:pt idx="10497">
                  <c:v>18</c:v>
                </c:pt>
                <c:pt idx="10498">
                  <c:v>18</c:v>
                </c:pt>
                <c:pt idx="10499">
                  <c:v>18</c:v>
                </c:pt>
                <c:pt idx="10500">
                  <c:v>18</c:v>
                </c:pt>
                <c:pt idx="10501">
                  <c:v>18</c:v>
                </c:pt>
                <c:pt idx="10502">
                  <c:v>18</c:v>
                </c:pt>
                <c:pt idx="10503">
                  <c:v>18</c:v>
                </c:pt>
                <c:pt idx="10504">
                  <c:v>18</c:v>
                </c:pt>
                <c:pt idx="10505">
                  <c:v>18</c:v>
                </c:pt>
                <c:pt idx="10506">
                  <c:v>18</c:v>
                </c:pt>
                <c:pt idx="10507">
                  <c:v>18</c:v>
                </c:pt>
                <c:pt idx="10508">
                  <c:v>18</c:v>
                </c:pt>
                <c:pt idx="10509">
                  <c:v>18</c:v>
                </c:pt>
                <c:pt idx="10510">
                  <c:v>18</c:v>
                </c:pt>
                <c:pt idx="10511">
                  <c:v>18</c:v>
                </c:pt>
                <c:pt idx="10512">
                  <c:v>18</c:v>
                </c:pt>
                <c:pt idx="10513">
                  <c:v>18</c:v>
                </c:pt>
                <c:pt idx="10514">
                  <c:v>18</c:v>
                </c:pt>
                <c:pt idx="10515">
                  <c:v>18</c:v>
                </c:pt>
                <c:pt idx="10516">
                  <c:v>18</c:v>
                </c:pt>
                <c:pt idx="10517">
                  <c:v>18</c:v>
                </c:pt>
                <c:pt idx="10518">
                  <c:v>18</c:v>
                </c:pt>
                <c:pt idx="10519">
                  <c:v>18</c:v>
                </c:pt>
                <c:pt idx="10520">
                  <c:v>18</c:v>
                </c:pt>
                <c:pt idx="10521">
                  <c:v>18</c:v>
                </c:pt>
                <c:pt idx="10522">
                  <c:v>18</c:v>
                </c:pt>
                <c:pt idx="10523">
                  <c:v>18</c:v>
                </c:pt>
                <c:pt idx="10524">
                  <c:v>18</c:v>
                </c:pt>
                <c:pt idx="10525">
                  <c:v>18</c:v>
                </c:pt>
                <c:pt idx="10526">
                  <c:v>18</c:v>
                </c:pt>
                <c:pt idx="10527">
                  <c:v>18</c:v>
                </c:pt>
                <c:pt idx="10528">
                  <c:v>18</c:v>
                </c:pt>
                <c:pt idx="10529">
                  <c:v>18</c:v>
                </c:pt>
                <c:pt idx="10530">
                  <c:v>18</c:v>
                </c:pt>
                <c:pt idx="10531">
                  <c:v>18</c:v>
                </c:pt>
                <c:pt idx="10532">
                  <c:v>18</c:v>
                </c:pt>
                <c:pt idx="10533">
                  <c:v>18</c:v>
                </c:pt>
                <c:pt idx="10534">
                  <c:v>18</c:v>
                </c:pt>
                <c:pt idx="10535">
                  <c:v>18</c:v>
                </c:pt>
                <c:pt idx="10536">
                  <c:v>18</c:v>
                </c:pt>
                <c:pt idx="10537">
                  <c:v>18</c:v>
                </c:pt>
                <c:pt idx="10538">
                  <c:v>18</c:v>
                </c:pt>
                <c:pt idx="10539">
                  <c:v>18</c:v>
                </c:pt>
                <c:pt idx="10540">
                  <c:v>18</c:v>
                </c:pt>
                <c:pt idx="10541">
                  <c:v>18</c:v>
                </c:pt>
                <c:pt idx="10542">
                  <c:v>18</c:v>
                </c:pt>
                <c:pt idx="10543">
                  <c:v>18</c:v>
                </c:pt>
                <c:pt idx="10544">
                  <c:v>18</c:v>
                </c:pt>
                <c:pt idx="10545">
                  <c:v>18</c:v>
                </c:pt>
                <c:pt idx="10546">
                  <c:v>18</c:v>
                </c:pt>
                <c:pt idx="10547">
                  <c:v>18</c:v>
                </c:pt>
                <c:pt idx="10548">
                  <c:v>18</c:v>
                </c:pt>
                <c:pt idx="10549">
                  <c:v>18</c:v>
                </c:pt>
                <c:pt idx="10550">
                  <c:v>18</c:v>
                </c:pt>
                <c:pt idx="10551">
                  <c:v>18</c:v>
                </c:pt>
                <c:pt idx="10552">
                  <c:v>18</c:v>
                </c:pt>
                <c:pt idx="10553">
                  <c:v>18</c:v>
                </c:pt>
                <c:pt idx="10554">
                  <c:v>18</c:v>
                </c:pt>
                <c:pt idx="10555">
                  <c:v>18</c:v>
                </c:pt>
                <c:pt idx="10556">
                  <c:v>18</c:v>
                </c:pt>
                <c:pt idx="10557">
                  <c:v>18</c:v>
                </c:pt>
                <c:pt idx="10558">
                  <c:v>18</c:v>
                </c:pt>
                <c:pt idx="10559">
                  <c:v>18</c:v>
                </c:pt>
                <c:pt idx="10560">
                  <c:v>18</c:v>
                </c:pt>
                <c:pt idx="10561">
                  <c:v>18</c:v>
                </c:pt>
                <c:pt idx="10562">
                  <c:v>18</c:v>
                </c:pt>
                <c:pt idx="10563">
                  <c:v>18</c:v>
                </c:pt>
                <c:pt idx="10564">
                  <c:v>18</c:v>
                </c:pt>
                <c:pt idx="10565">
                  <c:v>18</c:v>
                </c:pt>
                <c:pt idx="10566">
                  <c:v>18</c:v>
                </c:pt>
                <c:pt idx="10567">
                  <c:v>18</c:v>
                </c:pt>
                <c:pt idx="10568">
                  <c:v>18</c:v>
                </c:pt>
                <c:pt idx="10569">
                  <c:v>18</c:v>
                </c:pt>
                <c:pt idx="10570">
                  <c:v>18</c:v>
                </c:pt>
                <c:pt idx="10571">
                  <c:v>18</c:v>
                </c:pt>
                <c:pt idx="10572">
                  <c:v>18</c:v>
                </c:pt>
                <c:pt idx="10573">
                  <c:v>18</c:v>
                </c:pt>
                <c:pt idx="10574">
                  <c:v>18</c:v>
                </c:pt>
                <c:pt idx="10575">
                  <c:v>18</c:v>
                </c:pt>
                <c:pt idx="10576">
                  <c:v>18</c:v>
                </c:pt>
                <c:pt idx="10577">
                  <c:v>18</c:v>
                </c:pt>
                <c:pt idx="10578">
                  <c:v>18</c:v>
                </c:pt>
                <c:pt idx="10579">
                  <c:v>18</c:v>
                </c:pt>
                <c:pt idx="10580">
                  <c:v>18</c:v>
                </c:pt>
                <c:pt idx="10581">
                  <c:v>18</c:v>
                </c:pt>
                <c:pt idx="10582">
                  <c:v>18</c:v>
                </c:pt>
                <c:pt idx="10583">
                  <c:v>18</c:v>
                </c:pt>
                <c:pt idx="10584">
                  <c:v>18</c:v>
                </c:pt>
                <c:pt idx="10585">
                  <c:v>18</c:v>
                </c:pt>
                <c:pt idx="10586">
                  <c:v>18</c:v>
                </c:pt>
                <c:pt idx="10587">
                  <c:v>18</c:v>
                </c:pt>
                <c:pt idx="10588">
                  <c:v>18</c:v>
                </c:pt>
                <c:pt idx="10589">
                  <c:v>18</c:v>
                </c:pt>
                <c:pt idx="10590">
                  <c:v>18</c:v>
                </c:pt>
                <c:pt idx="10591">
                  <c:v>18</c:v>
                </c:pt>
                <c:pt idx="10592">
                  <c:v>18</c:v>
                </c:pt>
                <c:pt idx="10593">
                  <c:v>18</c:v>
                </c:pt>
                <c:pt idx="10594">
                  <c:v>18</c:v>
                </c:pt>
                <c:pt idx="10595">
                  <c:v>18</c:v>
                </c:pt>
                <c:pt idx="10596">
                  <c:v>18</c:v>
                </c:pt>
                <c:pt idx="10597">
                  <c:v>18</c:v>
                </c:pt>
                <c:pt idx="10598">
                  <c:v>18</c:v>
                </c:pt>
                <c:pt idx="10599">
                  <c:v>18</c:v>
                </c:pt>
                <c:pt idx="10600">
                  <c:v>18</c:v>
                </c:pt>
                <c:pt idx="10601">
                  <c:v>18</c:v>
                </c:pt>
                <c:pt idx="10602">
                  <c:v>18</c:v>
                </c:pt>
                <c:pt idx="10603">
                  <c:v>18</c:v>
                </c:pt>
                <c:pt idx="10604">
                  <c:v>18</c:v>
                </c:pt>
                <c:pt idx="10605">
                  <c:v>18</c:v>
                </c:pt>
                <c:pt idx="10606">
                  <c:v>18</c:v>
                </c:pt>
                <c:pt idx="10607">
                  <c:v>18</c:v>
                </c:pt>
                <c:pt idx="10608">
                  <c:v>18</c:v>
                </c:pt>
                <c:pt idx="10609">
                  <c:v>18</c:v>
                </c:pt>
                <c:pt idx="10610">
                  <c:v>18</c:v>
                </c:pt>
                <c:pt idx="10611">
                  <c:v>18</c:v>
                </c:pt>
                <c:pt idx="10612">
                  <c:v>18</c:v>
                </c:pt>
                <c:pt idx="10613">
                  <c:v>18</c:v>
                </c:pt>
                <c:pt idx="10614">
                  <c:v>18</c:v>
                </c:pt>
                <c:pt idx="10615">
                  <c:v>18</c:v>
                </c:pt>
                <c:pt idx="10616">
                  <c:v>18</c:v>
                </c:pt>
                <c:pt idx="10617">
                  <c:v>18</c:v>
                </c:pt>
                <c:pt idx="10618">
                  <c:v>18</c:v>
                </c:pt>
                <c:pt idx="10619">
                  <c:v>18</c:v>
                </c:pt>
                <c:pt idx="10620">
                  <c:v>18</c:v>
                </c:pt>
                <c:pt idx="10621">
                  <c:v>18</c:v>
                </c:pt>
                <c:pt idx="10622">
                  <c:v>18</c:v>
                </c:pt>
                <c:pt idx="10623">
                  <c:v>18</c:v>
                </c:pt>
                <c:pt idx="10624">
                  <c:v>18</c:v>
                </c:pt>
                <c:pt idx="10625">
                  <c:v>18</c:v>
                </c:pt>
                <c:pt idx="10626">
                  <c:v>18</c:v>
                </c:pt>
                <c:pt idx="10627">
                  <c:v>18</c:v>
                </c:pt>
                <c:pt idx="10628">
                  <c:v>18</c:v>
                </c:pt>
                <c:pt idx="10629">
                  <c:v>18</c:v>
                </c:pt>
                <c:pt idx="10630">
                  <c:v>18</c:v>
                </c:pt>
                <c:pt idx="10631">
                  <c:v>18</c:v>
                </c:pt>
                <c:pt idx="10632">
                  <c:v>18</c:v>
                </c:pt>
                <c:pt idx="10633">
                  <c:v>18</c:v>
                </c:pt>
                <c:pt idx="10634">
                  <c:v>18</c:v>
                </c:pt>
                <c:pt idx="10635">
                  <c:v>18</c:v>
                </c:pt>
                <c:pt idx="10636">
                  <c:v>18</c:v>
                </c:pt>
                <c:pt idx="10637">
                  <c:v>18</c:v>
                </c:pt>
                <c:pt idx="10638">
                  <c:v>18</c:v>
                </c:pt>
                <c:pt idx="10639">
                  <c:v>18</c:v>
                </c:pt>
                <c:pt idx="10640">
                  <c:v>18</c:v>
                </c:pt>
                <c:pt idx="10641">
                  <c:v>18</c:v>
                </c:pt>
                <c:pt idx="10642">
                  <c:v>18</c:v>
                </c:pt>
                <c:pt idx="10643">
                  <c:v>18</c:v>
                </c:pt>
                <c:pt idx="10644">
                  <c:v>18</c:v>
                </c:pt>
                <c:pt idx="10645">
                  <c:v>18</c:v>
                </c:pt>
                <c:pt idx="10646">
                  <c:v>18</c:v>
                </c:pt>
                <c:pt idx="10647">
                  <c:v>18</c:v>
                </c:pt>
                <c:pt idx="10648">
                  <c:v>18</c:v>
                </c:pt>
                <c:pt idx="10649">
                  <c:v>18</c:v>
                </c:pt>
                <c:pt idx="10650">
                  <c:v>18</c:v>
                </c:pt>
                <c:pt idx="10651">
                  <c:v>18</c:v>
                </c:pt>
                <c:pt idx="10652">
                  <c:v>18</c:v>
                </c:pt>
                <c:pt idx="10653">
                  <c:v>18</c:v>
                </c:pt>
                <c:pt idx="10654">
                  <c:v>18</c:v>
                </c:pt>
                <c:pt idx="10655">
                  <c:v>18</c:v>
                </c:pt>
                <c:pt idx="10656">
                  <c:v>18</c:v>
                </c:pt>
                <c:pt idx="10657">
                  <c:v>18</c:v>
                </c:pt>
                <c:pt idx="10658">
                  <c:v>18</c:v>
                </c:pt>
                <c:pt idx="10659">
                  <c:v>18</c:v>
                </c:pt>
                <c:pt idx="10660">
                  <c:v>18</c:v>
                </c:pt>
                <c:pt idx="10661">
                  <c:v>18</c:v>
                </c:pt>
                <c:pt idx="10662">
                  <c:v>18</c:v>
                </c:pt>
                <c:pt idx="10663">
                  <c:v>18</c:v>
                </c:pt>
                <c:pt idx="10664">
                  <c:v>18</c:v>
                </c:pt>
                <c:pt idx="10665">
                  <c:v>18</c:v>
                </c:pt>
                <c:pt idx="10666">
                  <c:v>18</c:v>
                </c:pt>
                <c:pt idx="10667">
                  <c:v>18</c:v>
                </c:pt>
                <c:pt idx="10668">
                  <c:v>18</c:v>
                </c:pt>
                <c:pt idx="10669">
                  <c:v>18</c:v>
                </c:pt>
                <c:pt idx="10670">
                  <c:v>18</c:v>
                </c:pt>
                <c:pt idx="10671">
                  <c:v>18</c:v>
                </c:pt>
                <c:pt idx="10672">
                  <c:v>18</c:v>
                </c:pt>
                <c:pt idx="10673">
                  <c:v>18</c:v>
                </c:pt>
                <c:pt idx="10674">
                  <c:v>18</c:v>
                </c:pt>
                <c:pt idx="10675">
                  <c:v>18</c:v>
                </c:pt>
                <c:pt idx="10676">
                  <c:v>18</c:v>
                </c:pt>
                <c:pt idx="10677">
                  <c:v>18</c:v>
                </c:pt>
                <c:pt idx="10678">
                  <c:v>18</c:v>
                </c:pt>
                <c:pt idx="10679">
                  <c:v>18</c:v>
                </c:pt>
                <c:pt idx="10680">
                  <c:v>18</c:v>
                </c:pt>
                <c:pt idx="10681">
                  <c:v>18</c:v>
                </c:pt>
                <c:pt idx="10682">
                  <c:v>18</c:v>
                </c:pt>
                <c:pt idx="10683">
                  <c:v>18</c:v>
                </c:pt>
                <c:pt idx="10684">
                  <c:v>18</c:v>
                </c:pt>
                <c:pt idx="10685">
                  <c:v>18</c:v>
                </c:pt>
                <c:pt idx="10686">
                  <c:v>18</c:v>
                </c:pt>
                <c:pt idx="10687">
                  <c:v>18</c:v>
                </c:pt>
                <c:pt idx="10688">
                  <c:v>18</c:v>
                </c:pt>
                <c:pt idx="10689">
                  <c:v>18</c:v>
                </c:pt>
                <c:pt idx="10690">
                  <c:v>18</c:v>
                </c:pt>
                <c:pt idx="10691">
                  <c:v>18</c:v>
                </c:pt>
                <c:pt idx="10692">
                  <c:v>18</c:v>
                </c:pt>
                <c:pt idx="10693">
                  <c:v>18</c:v>
                </c:pt>
                <c:pt idx="10694">
                  <c:v>18</c:v>
                </c:pt>
                <c:pt idx="10695">
                  <c:v>18</c:v>
                </c:pt>
                <c:pt idx="10696">
                  <c:v>18</c:v>
                </c:pt>
                <c:pt idx="10697">
                  <c:v>18</c:v>
                </c:pt>
                <c:pt idx="10698">
                  <c:v>18</c:v>
                </c:pt>
                <c:pt idx="10699">
                  <c:v>18</c:v>
                </c:pt>
                <c:pt idx="10700">
                  <c:v>18</c:v>
                </c:pt>
                <c:pt idx="10701">
                  <c:v>18</c:v>
                </c:pt>
                <c:pt idx="10702">
                  <c:v>18</c:v>
                </c:pt>
                <c:pt idx="10703">
                  <c:v>18</c:v>
                </c:pt>
                <c:pt idx="10704">
                  <c:v>18</c:v>
                </c:pt>
                <c:pt idx="10705">
                  <c:v>18</c:v>
                </c:pt>
                <c:pt idx="10706">
                  <c:v>18</c:v>
                </c:pt>
                <c:pt idx="10707">
                  <c:v>18</c:v>
                </c:pt>
                <c:pt idx="10708">
                  <c:v>18</c:v>
                </c:pt>
                <c:pt idx="10709">
                  <c:v>18</c:v>
                </c:pt>
                <c:pt idx="10710">
                  <c:v>18</c:v>
                </c:pt>
                <c:pt idx="10711">
                  <c:v>18</c:v>
                </c:pt>
                <c:pt idx="10712">
                  <c:v>18</c:v>
                </c:pt>
                <c:pt idx="10713">
                  <c:v>18</c:v>
                </c:pt>
                <c:pt idx="10714">
                  <c:v>18</c:v>
                </c:pt>
                <c:pt idx="10715">
                  <c:v>18</c:v>
                </c:pt>
                <c:pt idx="10716">
                  <c:v>18</c:v>
                </c:pt>
                <c:pt idx="10717">
                  <c:v>18</c:v>
                </c:pt>
                <c:pt idx="10718">
                  <c:v>18</c:v>
                </c:pt>
                <c:pt idx="10719">
                  <c:v>18</c:v>
                </c:pt>
                <c:pt idx="10720">
                  <c:v>18</c:v>
                </c:pt>
                <c:pt idx="10721">
                  <c:v>18</c:v>
                </c:pt>
                <c:pt idx="10722">
                  <c:v>18</c:v>
                </c:pt>
                <c:pt idx="10723">
                  <c:v>18</c:v>
                </c:pt>
                <c:pt idx="10724">
                  <c:v>18</c:v>
                </c:pt>
                <c:pt idx="10725">
                  <c:v>18</c:v>
                </c:pt>
                <c:pt idx="10726">
                  <c:v>18</c:v>
                </c:pt>
                <c:pt idx="10727">
                  <c:v>18</c:v>
                </c:pt>
                <c:pt idx="10728">
                  <c:v>18</c:v>
                </c:pt>
                <c:pt idx="10729">
                  <c:v>18</c:v>
                </c:pt>
                <c:pt idx="10730">
                  <c:v>18</c:v>
                </c:pt>
                <c:pt idx="10731">
                  <c:v>18</c:v>
                </c:pt>
                <c:pt idx="10732">
                  <c:v>18</c:v>
                </c:pt>
                <c:pt idx="10733">
                  <c:v>18</c:v>
                </c:pt>
                <c:pt idx="10734">
                  <c:v>18</c:v>
                </c:pt>
                <c:pt idx="10735">
                  <c:v>18</c:v>
                </c:pt>
                <c:pt idx="10736">
                  <c:v>18</c:v>
                </c:pt>
                <c:pt idx="10737">
                  <c:v>18</c:v>
                </c:pt>
                <c:pt idx="10738">
                  <c:v>18</c:v>
                </c:pt>
                <c:pt idx="10739">
                  <c:v>18</c:v>
                </c:pt>
                <c:pt idx="10740">
                  <c:v>18</c:v>
                </c:pt>
                <c:pt idx="10741">
                  <c:v>18</c:v>
                </c:pt>
                <c:pt idx="10742">
                  <c:v>18</c:v>
                </c:pt>
                <c:pt idx="10743">
                  <c:v>18</c:v>
                </c:pt>
                <c:pt idx="10744">
                  <c:v>18</c:v>
                </c:pt>
                <c:pt idx="10745">
                  <c:v>18</c:v>
                </c:pt>
                <c:pt idx="10746">
                  <c:v>18</c:v>
                </c:pt>
                <c:pt idx="10747">
                  <c:v>18</c:v>
                </c:pt>
                <c:pt idx="10748">
                  <c:v>18</c:v>
                </c:pt>
                <c:pt idx="10749">
                  <c:v>18</c:v>
                </c:pt>
                <c:pt idx="10750">
                  <c:v>18</c:v>
                </c:pt>
                <c:pt idx="10751">
                  <c:v>18</c:v>
                </c:pt>
                <c:pt idx="10752">
                  <c:v>18</c:v>
                </c:pt>
                <c:pt idx="10753">
                  <c:v>18</c:v>
                </c:pt>
                <c:pt idx="10754">
                  <c:v>18</c:v>
                </c:pt>
                <c:pt idx="10755">
                  <c:v>18</c:v>
                </c:pt>
                <c:pt idx="10756">
                  <c:v>18</c:v>
                </c:pt>
                <c:pt idx="10757">
                  <c:v>18</c:v>
                </c:pt>
                <c:pt idx="10758">
                  <c:v>18</c:v>
                </c:pt>
                <c:pt idx="10759">
                  <c:v>18</c:v>
                </c:pt>
                <c:pt idx="10760">
                  <c:v>18</c:v>
                </c:pt>
                <c:pt idx="10761">
                  <c:v>18</c:v>
                </c:pt>
                <c:pt idx="10762">
                  <c:v>18</c:v>
                </c:pt>
                <c:pt idx="10763">
                  <c:v>18</c:v>
                </c:pt>
                <c:pt idx="10764">
                  <c:v>18</c:v>
                </c:pt>
                <c:pt idx="10765">
                  <c:v>18</c:v>
                </c:pt>
                <c:pt idx="10766">
                  <c:v>18</c:v>
                </c:pt>
                <c:pt idx="10767">
                  <c:v>18</c:v>
                </c:pt>
                <c:pt idx="10768">
                  <c:v>18</c:v>
                </c:pt>
                <c:pt idx="10769">
                  <c:v>18</c:v>
                </c:pt>
                <c:pt idx="10770">
                  <c:v>18</c:v>
                </c:pt>
                <c:pt idx="10771">
                  <c:v>18</c:v>
                </c:pt>
                <c:pt idx="10772">
                  <c:v>18</c:v>
                </c:pt>
                <c:pt idx="10773">
                  <c:v>18</c:v>
                </c:pt>
                <c:pt idx="10774">
                  <c:v>18</c:v>
                </c:pt>
                <c:pt idx="10775">
                  <c:v>18</c:v>
                </c:pt>
                <c:pt idx="10776">
                  <c:v>18</c:v>
                </c:pt>
                <c:pt idx="10777">
                  <c:v>18</c:v>
                </c:pt>
                <c:pt idx="10778">
                  <c:v>18</c:v>
                </c:pt>
                <c:pt idx="10779">
                  <c:v>18</c:v>
                </c:pt>
                <c:pt idx="10780">
                  <c:v>18</c:v>
                </c:pt>
                <c:pt idx="10781">
                  <c:v>18</c:v>
                </c:pt>
                <c:pt idx="10782">
                  <c:v>18</c:v>
                </c:pt>
                <c:pt idx="10783">
                  <c:v>18</c:v>
                </c:pt>
                <c:pt idx="10784">
                  <c:v>18</c:v>
                </c:pt>
                <c:pt idx="10785">
                  <c:v>18</c:v>
                </c:pt>
                <c:pt idx="10786">
                  <c:v>18</c:v>
                </c:pt>
                <c:pt idx="10787">
                  <c:v>18</c:v>
                </c:pt>
                <c:pt idx="10788">
                  <c:v>18</c:v>
                </c:pt>
                <c:pt idx="10789">
                  <c:v>18</c:v>
                </c:pt>
                <c:pt idx="10790">
                  <c:v>18</c:v>
                </c:pt>
                <c:pt idx="10791">
                  <c:v>18</c:v>
                </c:pt>
                <c:pt idx="10792">
                  <c:v>18</c:v>
                </c:pt>
                <c:pt idx="10793">
                  <c:v>18</c:v>
                </c:pt>
                <c:pt idx="10794">
                  <c:v>18</c:v>
                </c:pt>
                <c:pt idx="10795">
                  <c:v>18</c:v>
                </c:pt>
                <c:pt idx="10796">
                  <c:v>18</c:v>
                </c:pt>
                <c:pt idx="10797">
                  <c:v>18</c:v>
                </c:pt>
                <c:pt idx="10798">
                  <c:v>18</c:v>
                </c:pt>
                <c:pt idx="10799">
                  <c:v>18</c:v>
                </c:pt>
                <c:pt idx="10800">
                  <c:v>18</c:v>
                </c:pt>
                <c:pt idx="10801">
                  <c:v>18</c:v>
                </c:pt>
                <c:pt idx="10802">
                  <c:v>18</c:v>
                </c:pt>
                <c:pt idx="10803">
                  <c:v>18</c:v>
                </c:pt>
                <c:pt idx="10804">
                  <c:v>18</c:v>
                </c:pt>
                <c:pt idx="10805">
                  <c:v>18</c:v>
                </c:pt>
                <c:pt idx="10806">
                  <c:v>18</c:v>
                </c:pt>
                <c:pt idx="10807">
                  <c:v>18</c:v>
                </c:pt>
                <c:pt idx="10808">
                  <c:v>18</c:v>
                </c:pt>
                <c:pt idx="10809">
                  <c:v>18</c:v>
                </c:pt>
                <c:pt idx="10810">
                  <c:v>18</c:v>
                </c:pt>
                <c:pt idx="10811">
                  <c:v>18</c:v>
                </c:pt>
                <c:pt idx="10812">
                  <c:v>18</c:v>
                </c:pt>
                <c:pt idx="10813">
                  <c:v>18</c:v>
                </c:pt>
                <c:pt idx="10814">
                  <c:v>18</c:v>
                </c:pt>
                <c:pt idx="10815">
                  <c:v>18</c:v>
                </c:pt>
                <c:pt idx="10816">
                  <c:v>18</c:v>
                </c:pt>
                <c:pt idx="10817">
                  <c:v>18</c:v>
                </c:pt>
                <c:pt idx="10818">
                  <c:v>18</c:v>
                </c:pt>
                <c:pt idx="10819">
                  <c:v>18</c:v>
                </c:pt>
                <c:pt idx="10820">
                  <c:v>18</c:v>
                </c:pt>
                <c:pt idx="10821">
                  <c:v>18</c:v>
                </c:pt>
                <c:pt idx="10822">
                  <c:v>18</c:v>
                </c:pt>
                <c:pt idx="10823">
                  <c:v>18</c:v>
                </c:pt>
                <c:pt idx="10824">
                  <c:v>18</c:v>
                </c:pt>
                <c:pt idx="10825">
                  <c:v>18</c:v>
                </c:pt>
                <c:pt idx="10826">
                  <c:v>18</c:v>
                </c:pt>
                <c:pt idx="10827">
                  <c:v>18</c:v>
                </c:pt>
                <c:pt idx="10828">
                  <c:v>18</c:v>
                </c:pt>
                <c:pt idx="10829">
                  <c:v>18</c:v>
                </c:pt>
                <c:pt idx="10830">
                  <c:v>18</c:v>
                </c:pt>
                <c:pt idx="10831">
                  <c:v>18</c:v>
                </c:pt>
                <c:pt idx="10832">
                  <c:v>18</c:v>
                </c:pt>
                <c:pt idx="10833">
                  <c:v>18</c:v>
                </c:pt>
                <c:pt idx="10834">
                  <c:v>18</c:v>
                </c:pt>
                <c:pt idx="10835">
                  <c:v>18</c:v>
                </c:pt>
                <c:pt idx="10836">
                  <c:v>18</c:v>
                </c:pt>
                <c:pt idx="10837">
                  <c:v>18</c:v>
                </c:pt>
                <c:pt idx="10838">
                  <c:v>18</c:v>
                </c:pt>
                <c:pt idx="10839">
                  <c:v>18</c:v>
                </c:pt>
                <c:pt idx="10840">
                  <c:v>18</c:v>
                </c:pt>
                <c:pt idx="10841">
                  <c:v>18</c:v>
                </c:pt>
                <c:pt idx="10842">
                  <c:v>18</c:v>
                </c:pt>
                <c:pt idx="10843">
                  <c:v>18</c:v>
                </c:pt>
                <c:pt idx="10844">
                  <c:v>18</c:v>
                </c:pt>
                <c:pt idx="10845">
                  <c:v>18</c:v>
                </c:pt>
                <c:pt idx="10846">
                  <c:v>18</c:v>
                </c:pt>
                <c:pt idx="10847">
                  <c:v>18</c:v>
                </c:pt>
                <c:pt idx="10848">
                  <c:v>18</c:v>
                </c:pt>
                <c:pt idx="10849">
                  <c:v>18</c:v>
                </c:pt>
                <c:pt idx="10850">
                  <c:v>18</c:v>
                </c:pt>
                <c:pt idx="10851">
                  <c:v>18</c:v>
                </c:pt>
                <c:pt idx="10852">
                  <c:v>18</c:v>
                </c:pt>
                <c:pt idx="10853">
                  <c:v>18</c:v>
                </c:pt>
                <c:pt idx="10854">
                  <c:v>18</c:v>
                </c:pt>
                <c:pt idx="10855">
                  <c:v>18</c:v>
                </c:pt>
                <c:pt idx="10856">
                  <c:v>18</c:v>
                </c:pt>
                <c:pt idx="10857">
                  <c:v>18</c:v>
                </c:pt>
                <c:pt idx="10858">
                  <c:v>18</c:v>
                </c:pt>
                <c:pt idx="10859">
                  <c:v>18</c:v>
                </c:pt>
                <c:pt idx="10860">
                  <c:v>18</c:v>
                </c:pt>
                <c:pt idx="10861">
                  <c:v>18</c:v>
                </c:pt>
                <c:pt idx="10862">
                  <c:v>18</c:v>
                </c:pt>
                <c:pt idx="10863">
                  <c:v>18</c:v>
                </c:pt>
                <c:pt idx="10864">
                  <c:v>18</c:v>
                </c:pt>
                <c:pt idx="10865">
                  <c:v>18</c:v>
                </c:pt>
                <c:pt idx="10866">
                  <c:v>18</c:v>
                </c:pt>
                <c:pt idx="10867">
                  <c:v>18</c:v>
                </c:pt>
                <c:pt idx="10868">
                  <c:v>18</c:v>
                </c:pt>
                <c:pt idx="10869">
                  <c:v>18</c:v>
                </c:pt>
                <c:pt idx="10870">
                  <c:v>18</c:v>
                </c:pt>
                <c:pt idx="10871">
                  <c:v>18</c:v>
                </c:pt>
                <c:pt idx="10872">
                  <c:v>18</c:v>
                </c:pt>
                <c:pt idx="10873">
                  <c:v>18</c:v>
                </c:pt>
                <c:pt idx="10874">
                  <c:v>18</c:v>
                </c:pt>
                <c:pt idx="10875">
                  <c:v>18</c:v>
                </c:pt>
                <c:pt idx="10876">
                  <c:v>18</c:v>
                </c:pt>
                <c:pt idx="10877">
                  <c:v>18</c:v>
                </c:pt>
                <c:pt idx="10878">
                  <c:v>18</c:v>
                </c:pt>
                <c:pt idx="10879">
                  <c:v>18</c:v>
                </c:pt>
                <c:pt idx="10880">
                  <c:v>18</c:v>
                </c:pt>
                <c:pt idx="10881">
                  <c:v>18</c:v>
                </c:pt>
                <c:pt idx="10882">
                  <c:v>18</c:v>
                </c:pt>
                <c:pt idx="10883">
                  <c:v>18</c:v>
                </c:pt>
                <c:pt idx="10884">
                  <c:v>18</c:v>
                </c:pt>
                <c:pt idx="10885">
                  <c:v>18</c:v>
                </c:pt>
                <c:pt idx="10886">
                  <c:v>18</c:v>
                </c:pt>
                <c:pt idx="10887">
                  <c:v>18</c:v>
                </c:pt>
                <c:pt idx="10888">
                  <c:v>18</c:v>
                </c:pt>
                <c:pt idx="10889">
                  <c:v>18</c:v>
                </c:pt>
                <c:pt idx="10890">
                  <c:v>18</c:v>
                </c:pt>
                <c:pt idx="10891">
                  <c:v>18</c:v>
                </c:pt>
                <c:pt idx="10892">
                  <c:v>18</c:v>
                </c:pt>
                <c:pt idx="10893">
                  <c:v>18</c:v>
                </c:pt>
                <c:pt idx="10894">
                  <c:v>18</c:v>
                </c:pt>
                <c:pt idx="10895">
                  <c:v>18</c:v>
                </c:pt>
                <c:pt idx="10896">
                  <c:v>18</c:v>
                </c:pt>
                <c:pt idx="10897">
                  <c:v>18</c:v>
                </c:pt>
                <c:pt idx="10898">
                  <c:v>18</c:v>
                </c:pt>
                <c:pt idx="10899">
                  <c:v>18</c:v>
                </c:pt>
                <c:pt idx="10900">
                  <c:v>18</c:v>
                </c:pt>
                <c:pt idx="10901">
                  <c:v>18</c:v>
                </c:pt>
                <c:pt idx="10902">
                  <c:v>18</c:v>
                </c:pt>
                <c:pt idx="10903">
                  <c:v>18</c:v>
                </c:pt>
                <c:pt idx="10904">
                  <c:v>18</c:v>
                </c:pt>
                <c:pt idx="10905">
                  <c:v>18</c:v>
                </c:pt>
                <c:pt idx="10906">
                  <c:v>18</c:v>
                </c:pt>
                <c:pt idx="10907">
                  <c:v>18</c:v>
                </c:pt>
                <c:pt idx="10908">
                  <c:v>18</c:v>
                </c:pt>
                <c:pt idx="10909">
                  <c:v>18</c:v>
                </c:pt>
                <c:pt idx="10910">
                  <c:v>18</c:v>
                </c:pt>
                <c:pt idx="10911">
                  <c:v>18</c:v>
                </c:pt>
                <c:pt idx="10912">
                  <c:v>18</c:v>
                </c:pt>
                <c:pt idx="10913">
                  <c:v>18</c:v>
                </c:pt>
                <c:pt idx="10914">
                  <c:v>18</c:v>
                </c:pt>
                <c:pt idx="10915">
                  <c:v>18</c:v>
                </c:pt>
                <c:pt idx="10916">
                  <c:v>18</c:v>
                </c:pt>
                <c:pt idx="10917">
                  <c:v>18</c:v>
                </c:pt>
                <c:pt idx="10918">
                  <c:v>18</c:v>
                </c:pt>
                <c:pt idx="10919">
                  <c:v>18</c:v>
                </c:pt>
                <c:pt idx="10920">
                  <c:v>18</c:v>
                </c:pt>
                <c:pt idx="10921">
                  <c:v>18</c:v>
                </c:pt>
                <c:pt idx="10922">
                  <c:v>18</c:v>
                </c:pt>
                <c:pt idx="10923">
                  <c:v>18</c:v>
                </c:pt>
                <c:pt idx="10924">
                  <c:v>18</c:v>
                </c:pt>
                <c:pt idx="10925">
                  <c:v>18</c:v>
                </c:pt>
                <c:pt idx="10926">
                  <c:v>18</c:v>
                </c:pt>
                <c:pt idx="10927">
                  <c:v>18</c:v>
                </c:pt>
                <c:pt idx="10928">
                  <c:v>18</c:v>
                </c:pt>
                <c:pt idx="10929">
                  <c:v>18</c:v>
                </c:pt>
                <c:pt idx="10930">
                  <c:v>18</c:v>
                </c:pt>
                <c:pt idx="10931">
                  <c:v>18</c:v>
                </c:pt>
                <c:pt idx="10932">
                  <c:v>18</c:v>
                </c:pt>
                <c:pt idx="10933">
                  <c:v>18</c:v>
                </c:pt>
                <c:pt idx="10934">
                  <c:v>18</c:v>
                </c:pt>
                <c:pt idx="10935">
                  <c:v>18</c:v>
                </c:pt>
                <c:pt idx="10936">
                  <c:v>18</c:v>
                </c:pt>
                <c:pt idx="10937">
                  <c:v>18</c:v>
                </c:pt>
                <c:pt idx="10938">
                  <c:v>18</c:v>
                </c:pt>
                <c:pt idx="10939">
                  <c:v>18</c:v>
                </c:pt>
                <c:pt idx="10940">
                  <c:v>18</c:v>
                </c:pt>
                <c:pt idx="10941">
                  <c:v>18</c:v>
                </c:pt>
                <c:pt idx="10942">
                  <c:v>18</c:v>
                </c:pt>
                <c:pt idx="10943">
                  <c:v>18</c:v>
                </c:pt>
                <c:pt idx="10944">
                  <c:v>18</c:v>
                </c:pt>
                <c:pt idx="10945">
                  <c:v>18</c:v>
                </c:pt>
                <c:pt idx="10946">
                  <c:v>18</c:v>
                </c:pt>
                <c:pt idx="10947">
                  <c:v>18</c:v>
                </c:pt>
                <c:pt idx="10948">
                  <c:v>18</c:v>
                </c:pt>
                <c:pt idx="10949">
                  <c:v>18</c:v>
                </c:pt>
                <c:pt idx="10950">
                  <c:v>18</c:v>
                </c:pt>
                <c:pt idx="10951">
                  <c:v>18</c:v>
                </c:pt>
                <c:pt idx="10952">
                  <c:v>18</c:v>
                </c:pt>
                <c:pt idx="10953">
                  <c:v>18</c:v>
                </c:pt>
                <c:pt idx="10954">
                  <c:v>18</c:v>
                </c:pt>
                <c:pt idx="10955">
                  <c:v>18</c:v>
                </c:pt>
                <c:pt idx="10956">
                  <c:v>18</c:v>
                </c:pt>
                <c:pt idx="10957">
                  <c:v>18</c:v>
                </c:pt>
                <c:pt idx="10958">
                  <c:v>18</c:v>
                </c:pt>
                <c:pt idx="10959">
                  <c:v>18</c:v>
                </c:pt>
                <c:pt idx="10960">
                  <c:v>18</c:v>
                </c:pt>
                <c:pt idx="10961">
                  <c:v>18</c:v>
                </c:pt>
                <c:pt idx="10962">
                  <c:v>18</c:v>
                </c:pt>
                <c:pt idx="10963">
                  <c:v>18</c:v>
                </c:pt>
                <c:pt idx="10964">
                  <c:v>18</c:v>
                </c:pt>
                <c:pt idx="10965">
                  <c:v>18</c:v>
                </c:pt>
                <c:pt idx="10966">
                  <c:v>18</c:v>
                </c:pt>
                <c:pt idx="10967">
                  <c:v>18</c:v>
                </c:pt>
                <c:pt idx="10968">
                  <c:v>18</c:v>
                </c:pt>
                <c:pt idx="10969">
                  <c:v>18</c:v>
                </c:pt>
                <c:pt idx="10970">
                  <c:v>18</c:v>
                </c:pt>
                <c:pt idx="10971">
                  <c:v>18</c:v>
                </c:pt>
                <c:pt idx="10972">
                  <c:v>18</c:v>
                </c:pt>
                <c:pt idx="10973">
                  <c:v>18</c:v>
                </c:pt>
                <c:pt idx="10974">
                  <c:v>18</c:v>
                </c:pt>
                <c:pt idx="10975">
                  <c:v>18</c:v>
                </c:pt>
                <c:pt idx="10976">
                  <c:v>18</c:v>
                </c:pt>
                <c:pt idx="10977">
                  <c:v>18</c:v>
                </c:pt>
                <c:pt idx="10978">
                  <c:v>18</c:v>
                </c:pt>
                <c:pt idx="10979">
                  <c:v>18</c:v>
                </c:pt>
                <c:pt idx="10980">
                  <c:v>18</c:v>
                </c:pt>
                <c:pt idx="10981">
                  <c:v>18</c:v>
                </c:pt>
                <c:pt idx="10982">
                  <c:v>18</c:v>
                </c:pt>
                <c:pt idx="10983">
                  <c:v>18</c:v>
                </c:pt>
                <c:pt idx="10984">
                  <c:v>18</c:v>
                </c:pt>
                <c:pt idx="10985">
                  <c:v>18</c:v>
                </c:pt>
                <c:pt idx="10986">
                  <c:v>18</c:v>
                </c:pt>
                <c:pt idx="10987">
                  <c:v>18</c:v>
                </c:pt>
                <c:pt idx="10988">
                  <c:v>18</c:v>
                </c:pt>
                <c:pt idx="10989">
                  <c:v>18</c:v>
                </c:pt>
                <c:pt idx="10990">
                  <c:v>18</c:v>
                </c:pt>
                <c:pt idx="10991">
                  <c:v>18</c:v>
                </c:pt>
                <c:pt idx="10992">
                  <c:v>18</c:v>
                </c:pt>
                <c:pt idx="10993">
                  <c:v>18</c:v>
                </c:pt>
                <c:pt idx="10994">
                  <c:v>18</c:v>
                </c:pt>
                <c:pt idx="10995">
                  <c:v>18</c:v>
                </c:pt>
                <c:pt idx="10996">
                  <c:v>18</c:v>
                </c:pt>
                <c:pt idx="10997">
                  <c:v>18</c:v>
                </c:pt>
                <c:pt idx="10998">
                  <c:v>18</c:v>
                </c:pt>
                <c:pt idx="10999">
                  <c:v>18</c:v>
                </c:pt>
                <c:pt idx="11000">
                  <c:v>18</c:v>
                </c:pt>
                <c:pt idx="11001">
                  <c:v>18</c:v>
                </c:pt>
                <c:pt idx="11002">
                  <c:v>18</c:v>
                </c:pt>
                <c:pt idx="11003">
                  <c:v>18</c:v>
                </c:pt>
                <c:pt idx="11004">
                  <c:v>18</c:v>
                </c:pt>
                <c:pt idx="11005">
                  <c:v>18</c:v>
                </c:pt>
                <c:pt idx="11006">
                  <c:v>18</c:v>
                </c:pt>
                <c:pt idx="11007">
                  <c:v>18</c:v>
                </c:pt>
                <c:pt idx="11008">
                  <c:v>18</c:v>
                </c:pt>
                <c:pt idx="11009">
                  <c:v>18</c:v>
                </c:pt>
                <c:pt idx="11010">
                  <c:v>18</c:v>
                </c:pt>
                <c:pt idx="11011">
                  <c:v>18</c:v>
                </c:pt>
                <c:pt idx="11012">
                  <c:v>18</c:v>
                </c:pt>
                <c:pt idx="11013">
                  <c:v>18</c:v>
                </c:pt>
                <c:pt idx="11014">
                  <c:v>18</c:v>
                </c:pt>
                <c:pt idx="11015">
                  <c:v>18</c:v>
                </c:pt>
                <c:pt idx="11016">
                  <c:v>18</c:v>
                </c:pt>
                <c:pt idx="11017">
                  <c:v>18</c:v>
                </c:pt>
                <c:pt idx="11018">
                  <c:v>18</c:v>
                </c:pt>
                <c:pt idx="11019">
                  <c:v>18</c:v>
                </c:pt>
                <c:pt idx="11020">
                  <c:v>18</c:v>
                </c:pt>
                <c:pt idx="11021">
                  <c:v>18</c:v>
                </c:pt>
                <c:pt idx="11022">
                  <c:v>18</c:v>
                </c:pt>
                <c:pt idx="11023">
                  <c:v>18</c:v>
                </c:pt>
                <c:pt idx="11024">
                  <c:v>18</c:v>
                </c:pt>
                <c:pt idx="11025">
                  <c:v>18</c:v>
                </c:pt>
                <c:pt idx="11026">
                  <c:v>18</c:v>
                </c:pt>
                <c:pt idx="11027">
                  <c:v>18</c:v>
                </c:pt>
                <c:pt idx="11028">
                  <c:v>18</c:v>
                </c:pt>
                <c:pt idx="11029">
                  <c:v>18</c:v>
                </c:pt>
                <c:pt idx="11030">
                  <c:v>18</c:v>
                </c:pt>
                <c:pt idx="11031">
                  <c:v>18</c:v>
                </c:pt>
                <c:pt idx="11032">
                  <c:v>18</c:v>
                </c:pt>
                <c:pt idx="11033">
                  <c:v>18</c:v>
                </c:pt>
                <c:pt idx="11034">
                  <c:v>18</c:v>
                </c:pt>
                <c:pt idx="11035">
                  <c:v>18</c:v>
                </c:pt>
                <c:pt idx="11036">
                  <c:v>18</c:v>
                </c:pt>
                <c:pt idx="11037">
                  <c:v>18</c:v>
                </c:pt>
                <c:pt idx="11038">
                  <c:v>18</c:v>
                </c:pt>
                <c:pt idx="11039">
                  <c:v>18</c:v>
                </c:pt>
                <c:pt idx="11040">
                  <c:v>18</c:v>
                </c:pt>
                <c:pt idx="11041">
                  <c:v>18</c:v>
                </c:pt>
                <c:pt idx="11042">
                  <c:v>18</c:v>
                </c:pt>
                <c:pt idx="11043">
                  <c:v>18</c:v>
                </c:pt>
                <c:pt idx="11044">
                  <c:v>18</c:v>
                </c:pt>
                <c:pt idx="11045">
                  <c:v>18</c:v>
                </c:pt>
                <c:pt idx="11046">
                  <c:v>18</c:v>
                </c:pt>
                <c:pt idx="11047">
                  <c:v>18</c:v>
                </c:pt>
                <c:pt idx="11048">
                  <c:v>18</c:v>
                </c:pt>
                <c:pt idx="11049">
                  <c:v>18</c:v>
                </c:pt>
                <c:pt idx="11050">
                  <c:v>18</c:v>
                </c:pt>
                <c:pt idx="11051">
                  <c:v>18</c:v>
                </c:pt>
                <c:pt idx="11052">
                  <c:v>18</c:v>
                </c:pt>
                <c:pt idx="11053">
                  <c:v>18</c:v>
                </c:pt>
                <c:pt idx="11054">
                  <c:v>18</c:v>
                </c:pt>
                <c:pt idx="11055">
                  <c:v>18</c:v>
                </c:pt>
                <c:pt idx="11056">
                  <c:v>18</c:v>
                </c:pt>
                <c:pt idx="11057">
                  <c:v>18</c:v>
                </c:pt>
                <c:pt idx="11058">
                  <c:v>18</c:v>
                </c:pt>
                <c:pt idx="11059">
                  <c:v>18</c:v>
                </c:pt>
                <c:pt idx="11060">
                  <c:v>18</c:v>
                </c:pt>
                <c:pt idx="11061">
                  <c:v>18</c:v>
                </c:pt>
                <c:pt idx="11062">
                  <c:v>18</c:v>
                </c:pt>
                <c:pt idx="11063">
                  <c:v>18</c:v>
                </c:pt>
                <c:pt idx="11064">
                  <c:v>18</c:v>
                </c:pt>
                <c:pt idx="11065">
                  <c:v>18</c:v>
                </c:pt>
                <c:pt idx="11066">
                  <c:v>18</c:v>
                </c:pt>
                <c:pt idx="11067">
                  <c:v>18</c:v>
                </c:pt>
                <c:pt idx="11068">
                  <c:v>18</c:v>
                </c:pt>
                <c:pt idx="11069">
                  <c:v>18</c:v>
                </c:pt>
                <c:pt idx="11070">
                  <c:v>18</c:v>
                </c:pt>
                <c:pt idx="11071">
                  <c:v>18</c:v>
                </c:pt>
                <c:pt idx="11072">
                  <c:v>18</c:v>
                </c:pt>
                <c:pt idx="11073">
                  <c:v>18</c:v>
                </c:pt>
                <c:pt idx="11074">
                  <c:v>18</c:v>
                </c:pt>
                <c:pt idx="11075">
                  <c:v>18</c:v>
                </c:pt>
                <c:pt idx="11076">
                  <c:v>18</c:v>
                </c:pt>
                <c:pt idx="11077">
                  <c:v>18</c:v>
                </c:pt>
                <c:pt idx="11078">
                  <c:v>18</c:v>
                </c:pt>
                <c:pt idx="11079">
                  <c:v>18</c:v>
                </c:pt>
                <c:pt idx="11080">
                  <c:v>18</c:v>
                </c:pt>
                <c:pt idx="11081">
                  <c:v>18</c:v>
                </c:pt>
                <c:pt idx="11082">
                  <c:v>18</c:v>
                </c:pt>
                <c:pt idx="11083">
                  <c:v>18</c:v>
                </c:pt>
                <c:pt idx="11084">
                  <c:v>18</c:v>
                </c:pt>
                <c:pt idx="11085">
                  <c:v>18</c:v>
                </c:pt>
                <c:pt idx="11086">
                  <c:v>18</c:v>
                </c:pt>
                <c:pt idx="11087">
                  <c:v>18</c:v>
                </c:pt>
                <c:pt idx="11088">
                  <c:v>18</c:v>
                </c:pt>
                <c:pt idx="11089">
                  <c:v>18</c:v>
                </c:pt>
                <c:pt idx="11090">
                  <c:v>18</c:v>
                </c:pt>
                <c:pt idx="11091">
                  <c:v>18</c:v>
                </c:pt>
                <c:pt idx="11092">
                  <c:v>18</c:v>
                </c:pt>
                <c:pt idx="11093">
                  <c:v>18</c:v>
                </c:pt>
                <c:pt idx="11094">
                  <c:v>18</c:v>
                </c:pt>
                <c:pt idx="11095">
                  <c:v>18</c:v>
                </c:pt>
                <c:pt idx="11096">
                  <c:v>18</c:v>
                </c:pt>
                <c:pt idx="11097">
                  <c:v>18</c:v>
                </c:pt>
                <c:pt idx="11098">
                  <c:v>18</c:v>
                </c:pt>
                <c:pt idx="11099">
                  <c:v>18</c:v>
                </c:pt>
                <c:pt idx="11100">
                  <c:v>18</c:v>
                </c:pt>
                <c:pt idx="11101">
                  <c:v>18</c:v>
                </c:pt>
                <c:pt idx="11102">
                  <c:v>18</c:v>
                </c:pt>
                <c:pt idx="11103">
                  <c:v>18</c:v>
                </c:pt>
                <c:pt idx="11104">
                  <c:v>18</c:v>
                </c:pt>
                <c:pt idx="11105">
                  <c:v>18</c:v>
                </c:pt>
                <c:pt idx="11106">
                  <c:v>18</c:v>
                </c:pt>
                <c:pt idx="11107">
                  <c:v>18</c:v>
                </c:pt>
                <c:pt idx="11108">
                  <c:v>18</c:v>
                </c:pt>
                <c:pt idx="11109">
                  <c:v>18</c:v>
                </c:pt>
                <c:pt idx="11110">
                  <c:v>18</c:v>
                </c:pt>
                <c:pt idx="11111">
                  <c:v>18</c:v>
                </c:pt>
                <c:pt idx="11112">
                  <c:v>18</c:v>
                </c:pt>
                <c:pt idx="11113">
                  <c:v>18</c:v>
                </c:pt>
                <c:pt idx="11114">
                  <c:v>18</c:v>
                </c:pt>
                <c:pt idx="11115">
                  <c:v>18</c:v>
                </c:pt>
                <c:pt idx="11116">
                  <c:v>18</c:v>
                </c:pt>
                <c:pt idx="11117">
                  <c:v>18</c:v>
                </c:pt>
                <c:pt idx="11118">
                  <c:v>18</c:v>
                </c:pt>
                <c:pt idx="11119">
                  <c:v>18</c:v>
                </c:pt>
                <c:pt idx="11120">
                  <c:v>18</c:v>
                </c:pt>
                <c:pt idx="11121">
                  <c:v>18</c:v>
                </c:pt>
                <c:pt idx="11122">
                  <c:v>18</c:v>
                </c:pt>
                <c:pt idx="11123">
                  <c:v>18</c:v>
                </c:pt>
                <c:pt idx="11124">
                  <c:v>18</c:v>
                </c:pt>
                <c:pt idx="11125">
                  <c:v>18</c:v>
                </c:pt>
                <c:pt idx="11126">
                  <c:v>18</c:v>
                </c:pt>
                <c:pt idx="11127">
                  <c:v>18</c:v>
                </c:pt>
                <c:pt idx="11128">
                  <c:v>18</c:v>
                </c:pt>
                <c:pt idx="11129">
                  <c:v>18</c:v>
                </c:pt>
                <c:pt idx="11130">
                  <c:v>18</c:v>
                </c:pt>
                <c:pt idx="11131">
                  <c:v>18</c:v>
                </c:pt>
                <c:pt idx="11132">
                  <c:v>18</c:v>
                </c:pt>
                <c:pt idx="11133">
                  <c:v>18</c:v>
                </c:pt>
                <c:pt idx="11134">
                  <c:v>18</c:v>
                </c:pt>
                <c:pt idx="11135">
                  <c:v>18</c:v>
                </c:pt>
                <c:pt idx="11136">
                  <c:v>18</c:v>
                </c:pt>
                <c:pt idx="11137">
                  <c:v>18</c:v>
                </c:pt>
                <c:pt idx="11138">
                  <c:v>18</c:v>
                </c:pt>
                <c:pt idx="11139">
                  <c:v>18</c:v>
                </c:pt>
                <c:pt idx="11140">
                  <c:v>18</c:v>
                </c:pt>
                <c:pt idx="11141">
                  <c:v>18</c:v>
                </c:pt>
                <c:pt idx="11142">
                  <c:v>18</c:v>
                </c:pt>
                <c:pt idx="11143">
                  <c:v>18</c:v>
                </c:pt>
                <c:pt idx="11144">
                  <c:v>18</c:v>
                </c:pt>
                <c:pt idx="11145">
                  <c:v>18</c:v>
                </c:pt>
                <c:pt idx="11146">
                  <c:v>18</c:v>
                </c:pt>
                <c:pt idx="11147">
                  <c:v>18</c:v>
                </c:pt>
                <c:pt idx="11148">
                  <c:v>18</c:v>
                </c:pt>
                <c:pt idx="11149">
                  <c:v>18</c:v>
                </c:pt>
                <c:pt idx="11150">
                  <c:v>18</c:v>
                </c:pt>
                <c:pt idx="11151">
                  <c:v>18</c:v>
                </c:pt>
                <c:pt idx="11152">
                  <c:v>18</c:v>
                </c:pt>
                <c:pt idx="11153">
                  <c:v>18</c:v>
                </c:pt>
                <c:pt idx="11154">
                  <c:v>18</c:v>
                </c:pt>
                <c:pt idx="11155">
                  <c:v>18</c:v>
                </c:pt>
                <c:pt idx="11156">
                  <c:v>18</c:v>
                </c:pt>
                <c:pt idx="11157">
                  <c:v>18</c:v>
                </c:pt>
                <c:pt idx="11158">
                  <c:v>18</c:v>
                </c:pt>
                <c:pt idx="11159">
                  <c:v>18</c:v>
                </c:pt>
                <c:pt idx="11160">
                  <c:v>18</c:v>
                </c:pt>
                <c:pt idx="11161">
                  <c:v>18</c:v>
                </c:pt>
                <c:pt idx="11162">
                  <c:v>18</c:v>
                </c:pt>
                <c:pt idx="11163">
                  <c:v>18</c:v>
                </c:pt>
                <c:pt idx="11164">
                  <c:v>18</c:v>
                </c:pt>
                <c:pt idx="11165">
                  <c:v>18</c:v>
                </c:pt>
                <c:pt idx="11166">
                  <c:v>18</c:v>
                </c:pt>
                <c:pt idx="11167">
                  <c:v>18</c:v>
                </c:pt>
                <c:pt idx="11168">
                  <c:v>18</c:v>
                </c:pt>
                <c:pt idx="11169">
                  <c:v>18</c:v>
                </c:pt>
                <c:pt idx="11170">
                  <c:v>18</c:v>
                </c:pt>
                <c:pt idx="11171">
                  <c:v>18</c:v>
                </c:pt>
                <c:pt idx="11172">
                  <c:v>18</c:v>
                </c:pt>
                <c:pt idx="11173">
                  <c:v>18</c:v>
                </c:pt>
                <c:pt idx="11174">
                  <c:v>18</c:v>
                </c:pt>
                <c:pt idx="11175">
                  <c:v>18</c:v>
                </c:pt>
                <c:pt idx="11176">
                  <c:v>18</c:v>
                </c:pt>
                <c:pt idx="11177">
                  <c:v>18</c:v>
                </c:pt>
                <c:pt idx="11178">
                  <c:v>18</c:v>
                </c:pt>
                <c:pt idx="11179">
                  <c:v>18</c:v>
                </c:pt>
                <c:pt idx="11180">
                  <c:v>18</c:v>
                </c:pt>
                <c:pt idx="11181">
                  <c:v>18</c:v>
                </c:pt>
                <c:pt idx="11182">
                  <c:v>18</c:v>
                </c:pt>
                <c:pt idx="11183">
                  <c:v>18</c:v>
                </c:pt>
                <c:pt idx="11184">
                  <c:v>18</c:v>
                </c:pt>
                <c:pt idx="11185">
                  <c:v>18</c:v>
                </c:pt>
                <c:pt idx="11186">
                  <c:v>18</c:v>
                </c:pt>
                <c:pt idx="11187">
                  <c:v>18</c:v>
                </c:pt>
                <c:pt idx="11188">
                  <c:v>18</c:v>
                </c:pt>
                <c:pt idx="11189">
                  <c:v>18</c:v>
                </c:pt>
                <c:pt idx="11190">
                  <c:v>18</c:v>
                </c:pt>
                <c:pt idx="11191">
                  <c:v>18</c:v>
                </c:pt>
                <c:pt idx="11192">
                  <c:v>18</c:v>
                </c:pt>
                <c:pt idx="11193">
                  <c:v>18</c:v>
                </c:pt>
                <c:pt idx="11194">
                  <c:v>18</c:v>
                </c:pt>
                <c:pt idx="11195">
                  <c:v>18</c:v>
                </c:pt>
                <c:pt idx="11196">
                  <c:v>18</c:v>
                </c:pt>
                <c:pt idx="11197">
                  <c:v>18</c:v>
                </c:pt>
                <c:pt idx="11198">
                  <c:v>18</c:v>
                </c:pt>
                <c:pt idx="11199">
                  <c:v>18</c:v>
                </c:pt>
                <c:pt idx="11200">
                  <c:v>18</c:v>
                </c:pt>
                <c:pt idx="11201">
                  <c:v>18</c:v>
                </c:pt>
                <c:pt idx="11202">
                  <c:v>18</c:v>
                </c:pt>
                <c:pt idx="11203">
                  <c:v>18</c:v>
                </c:pt>
                <c:pt idx="11204">
                  <c:v>18</c:v>
                </c:pt>
                <c:pt idx="11205">
                  <c:v>18</c:v>
                </c:pt>
                <c:pt idx="11206">
                  <c:v>18</c:v>
                </c:pt>
                <c:pt idx="11207">
                  <c:v>18</c:v>
                </c:pt>
                <c:pt idx="11208">
                  <c:v>18</c:v>
                </c:pt>
                <c:pt idx="11209">
                  <c:v>18</c:v>
                </c:pt>
                <c:pt idx="11210">
                  <c:v>18</c:v>
                </c:pt>
                <c:pt idx="11211">
                  <c:v>18</c:v>
                </c:pt>
                <c:pt idx="11212">
                  <c:v>18</c:v>
                </c:pt>
                <c:pt idx="11213">
                  <c:v>18</c:v>
                </c:pt>
                <c:pt idx="11214">
                  <c:v>18</c:v>
                </c:pt>
                <c:pt idx="11215">
                  <c:v>18</c:v>
                </c:pt>
                <c:pt idx="11216">
                  <c:v>18</c:v>
                </c:pt>
                <c:pt idx="11217">
                  <c:v>18</c:v>
                </c:pt>
                <c:pt idx="11218">
                  <c:v>18</c:v>
                </c:pt>
                <c:pt idx="11219">
                  <c:v>18</c:v>
                </c:pt>
                <c:pt idx="11220">
                  <c:v>18</c:v>
                </c:pt>
                <c:pt idx="11221">
                  <c:v>18</c:v>
                </c:pt>
                <c:pt idx="11222">
                  <c:v>18</c:v>
                </c:pt>
                <c:pt idx="11223">
                  <c:v>18</c:v>
                </c:pt>
                <c:pt idx="11224">
                  <c:v>18</c:v>
                </c:pt>
                <c:pt idx="11225">
                  <c:v>18</c:v>
                </c:pt>
                <c:pt idx="11226">
                  <c:v>18</c:v>
                </c:pt>
                <c:pt idx="11227">
                  <c:v>18</c:v>
                </c:pt>
                <c:pt idx="11228">
                  <c:v>18</c:v>
                </c:pt>
                <c:pt idx="11229">
                  <c:v>18</c:v>
                </c:pt>
                <c:pt idx="11230">
                  <c:v>18</c:v>
                </c:pt>
                <c:pt idx="11231">
                  <c:v>18</c:v>
                </c:pt>
                <c:pt idx="11232">
                  <c:v>18</c:v>
                </c:pt>
                <c:pt idx="11233">
                  <c:v>18</c:v>
                </c:pt>
                <c:pt idx="11234">
                  <c:v>18</c:v>
                </c:pt>
                <c:pt idx="11235">
                  <c:v>18</c:v>
                </c:pt>
                <c:pt idx="11236">
                  <c:v>18</c:v>
                </c:pt>
                <c:pt idx="11237">
                  <c:v>18</c:v>
                </c:pt>
                <c:pt idx="11238">
                  <c:v>18</c:v>
                </c:pt>
                <c:pt idx="11239">
                  <c:v>18</c:v>
                </c:pt>
                <c:pt idx="11240">
                  <c:v>18</c:v>
                </c:pt>
                <c:pt idx="11241">
                  <c:v>18</c:v>
                </c:pt>
                <c:pt idx="11242">
                  <c:v>18</c:v>
                </c:pt>
                <c:pt idx="11243">
                  <c:v>18</c:v>
                </c:pt>
                <c:pt idx="11244">
                  <c:v>18</c:v>
                </c:pt>
                <c:pt idx="11245">
                  <c:v>18</c:v>
                </c:pt>
                <c:pt idx="11246">
                  <c:v>18</c:v>
                </c:pt>
                <c:pt idx="11247">
                  <c:v>18</c:v>
                </c:pt>
                <c:pt idx="11248">
                  <c:v>18</c:v>
                </c:pt>
                <c:pt idx="11249">
                  <c:v>18</c:v>
                </c:pt>
                <c:pt idx="11250">
                  <c:v>18</c:v>
                </c:pt>
                <c:pt idx="11251">
                  <c:v>18</c:v>
                </c:pt>
                <c:pt idx="11252">
                  <c:v>18</c:v>
                </c:pt>
                <c:pt idx="11253">
                  <c:v>18</c:v>
                </c:pt>
                <c:pt idx="11254">
                  <c:v>18</c:v>
                </c:pt>
                <c:pt idx="11255">
                  <c:v>18</c:v>
                </c:pt>
                <c:pt idx="11256">
                  <c:v>18</c:v>
                </c:pt>
                <c:pt idx="11257">
                  <c:v>18</c:v>
                </c:pt>
                <c:pt idx="11258">
                  <c:v>18</c:v>
                </c:pt>
                <c:pt idx="11259">
                  <c:v>18</c:v>
                </c:pt>
                <c:pt idx="11260">
                  <c:v>18</c:v>
                </c:pt>
                <c:pt idx="11261">
                  <c:v>18</c:v>
                </c:pt>
                <c:pt idx="11262">
                  <c:v>18</c:v>
                </c:pt>
                <c:pt idx="11263">
                  <c:v>18</c:v>
                </c:pt>
                <c:pt idx="11264">
                  <c:v>18</c:v>
                </c:pt>
                <c:pt idx="11265">
                  <c:v>18</c:v>
                </c:pt>
                <c:pt idx="11266">
                  <c:v>18</c:v>
                </c:pt>
                <c:pt idx="11267">
                  <c:v>18</c:v>
                </c:pt>
                <c:pt idx="11268">
                  <c:v>18</c:v>
                </c:pt>
                <c:pt idx="11269">
                  <c:v>18</c:v>
                </c:pt>
                <c:pt idx="11270">
                  <c:v>18</c:v>
                </c:pt>
                <c:pt idx="11271">
                  <c:v>18</c:v>
                </c:pt>
                <c:pt idx="11272">
                  <c:v>18</c:v>
                </c:pt>
                <c:pt idx="11273">
                  <c:v>18</c:v>
                </c:pt>
                <c:pt idx="11274">
                  <c:v>18</c:v>
                </c:pt>
                <c:pt idx="11275">
                  <c:v>18</c:v>
                </c:pt>
                <c:pt idx="11276">
                  <c:v>18</c:v>
                </c:pt>
                <c:pt idx="11277">
                  <c:v>18</c:v>
                </c:pt>
                <c:pt idx="11278">
                  <c:v>18</c:v>
                </c:pt>
                <c:pt idx="11279">
                  <c:v>18</c:v>
                </c:pt>
                <c:pt idx="11280">
                  <c:v>18</c:v>
                </c:pt>
                <c:pt idx="11281">
                  <c:v>18</c:v>
                </c:pt>
                <c:pt idx="11282">
                  <c:v>18</c:v>
                </c:pt>
                <c:pt idx="11283">
                  <c:v>18</c:v>
                </c:pt>
                <c:pt idx="11284">
                  <c:v>18</c:v>
                </c:pt>
                <c:pt idx="11285">
                  <c:v>18</c:v>
                </c:pt>
                <c:pt idx="11286">
                  <c:v>18</c:v>
                </c:pt>
                <c:pt idx="11287">
                  <c:v>18</c:v>
                </c:pt>
                <c:pt idx="11288">
                  <c:v>18</c:v>
                </c:pt>
                <c:pt idx="11289">
                  <c:v>18</c:v>
                </c:pt>
                <c:pt idx="11290">
                  <c:v>18</c:v>
                </c:pt>
                <c:pt idx="11291">
                  <c:v>18</c:v>
                </c:pt>
                <c:pt idx="11292">
                  <c:v>18</c:v>
                </c:pt>
                <c:pt idx="11293">
                  <c:v>18</c:v>
                </c:pt>
                <c:pt idx="11294">
                  <c:v>18</c:v>
                </c:pt>
                <c:pt idx="11295">
                  <c:v>18</c:v>
                </c:pt>
                <c:pt idx="11296">
                  <c:v>18</c:v>
                </c:pt>
                <c:pt idx="11297">
                  <c:v>18</c:v>
                </c:pt>
                <c:pt idx="11298">
                  <c:v>18</c:v>
                </c:pt>
                <c:pt idx="11299">
                  <c:v>18</c:v>
                </c:pt>
                <c:pt idx="11300">
                  <c:v>18</c:v>
                </c:pt>
                <c:pt idx="11301">
                  <c:v>18</c:v>
                </c:pt>
                <c:pt idx="11302">
                  <c:v>18</c:v>
                </c:pt>
                <c:pt idx="11303">
                  <c:v>18</c:v>
                </c:pt>
                <c:pt idx="11304">
                  <c:v>18</c:v>
                </c:pt>
                <c:pt idx="11305">
                  <c:v>18</c:v>
                </c:pt>
                <c:pt idx="11306">
                  <c:v>18</c:v>
                </c:pt>
                <c:pt idx="11307">
                  <c:v>18</c:v>
                </c:pt>
                <c:pt idx="11308">
                  <c:v>18</c:v>
                </c:pt>
                <c:pt idx="11309">
                  <c:v>18</c:v>
                </c:pt>
                <c:pt idx="11310">
                  <c:v>18</c:v>
                </c:pt>
                <c:pt idx="11311">
                  <c:v>18</c:v>
                </c:pt>
                <c:pt idx="11312">
                  <c:v>18</c:v>
                </c:pt>
                <c:pt idx="11313">
                  <c:v>18</c:v>
                </c:pt>
                <c:pt idx="11314">
                  <c:v>18</c:v>
                </c:pt>
                <c:pt idx="11315">
                  <c:v>18</c:v>
                </c:pt>
                <c:pt idx="11316">
                  <c:v>18</c:v>
                </c:pt>
                <c:pt idx="11317">
                  <c:v>18</c:v>
                </c:pt>
                <c:pt idx="11318">
                  <c:v>18</c:v>
                </c:pt>
                <c:pt idx="11319">
                  <c:v>18</c:v>
                </c:pt>
                <c:pt idx="11320">
                  <c:v>18</c:v>
                </c:pt>
                <c:pt idx="11321">
                  <c:v>18</c:v>
                </c:pt>
                <c:pt idx="11322">
                  <c:v>18</c:v>
                </c:pt>
                <c:pt idx="11323">
                  <c:v>18</c:v>
                </c:pt>
                <c:pt idx="11324">
                  <c:v>18</c:v>
                </c:pt>
                <c:pt idx="11325">
                  <c:v>18</c:v>
                </c:pt>
                <c:pt idx="11326">
                  <c:v>18</c:v>
                </c:pt>
                <c:pt idx="11327">
                  <c:v>18</c:v>
                </c:pt>
                <c:pt idx="11328">
                  <c:v>18</c:v>
                </c:pt>
                <c:pt idx="11329">
                  <c:v>18</c:v>
                </c:pt>
                <c:pt idx="11330">
                  <c:v>18</c:v>
                </c:pt>
                <c:pt idx="11331">
                  <c:v>18</c:v>
                </c:pt>
                <c:pt idx="11332">
                  <c:v>18</c:v>
                </c:pt>
                <c:pt idx="11333">
                  <c:v>18</c:v>
                </c:pt>
                <c:pt idx="11334">
                  <c:v>18</c:v>
                </c:pt>
                <c:pt idx="11335">
                  <c:v>18</c:v>
                </c:pt>
                <c:pt idx="11336">
                  <c:v>18</c:v>
                </c:pt>
                <c:pt idx="11337">
                  <c:v>18</c:v>
                </c:pt>
                <c:pt idx="11338">
                  <c:v>18</c:v>
                </c:pt>
                <c:pt idx="11339">
                  <c:v>18</c:v>
                </c:pt>
                <c:pt idx="11340">
                  <c:v>18</c:v>
                </c:pt>
                <c:pt idx="11341">
                  <c:v>18</c:v>
                </c:pt>
                <c:pt idx="11342">
                  <c:v>18</c:v>
                </c:pt>
                <c:pt idx="11343">
                  <c:v>18</c:v>
                </c:pt>
                <c:pt idx="11344">
                  <c:v>18</c:v>
                </c:pt>
                <c:pt idx="11345">
                  <c:v>18</c:v>
                </c:pt>
                <c:pt idx="11346">
                  <c:v>18</c:v>
                </c:pt>
                <c:pt idx="11347">
                  <c:v>18</c:v>
                </c:pt>
                <c:pt idx="11348">
                  <c:v>18</c:v>
                </c:pt>
                <c:pt idx="11349">
                  <c:v>18</c:v>
                </c:pt>
                <c:pt idx="11350">
                  <c:v>18</c:v>
                </c:pt>
                <c:pt idx="11351">
                  <c:v>18</c:v>
                </c:pt>
                <c:pt idx="11352">
                  <c:v>18</c:v>
                </c:pt>
                <c:pt idx="11353">
                  <c:v>18</c:v>
                </c:pt>
                <c:pt idx="11354">
                  <c:v>18</c:v>
                </c:pt>
                <c:pt idx="11355">
                  <c:v>18</c:v>
                </c:pt>
                <c:pt idx="11356">
                  <c:v>18</c:v>
                </c:pt>
                <c:pt idx="11357">
                  <c:v>18</c:v>
                </c:pt>
                <c:pt idx="11358">
                  <c:v>18</c:v>
                </c:pt>
                <c:pt idx="11359">
                  <c:v>18</c:v>
                </c:pt>
                <c:pt idx="11360">
                  <c:v>18</c:v>
                </c:pt>
                <c:pt idx="11361">
                  <c:v>18</c:v>
                </c:pt>
                <c:pt idx="11362">
                  <c:v>18</c:v>
                </c:pt>
                <c:pt idx="11363">
                  <c:v>18</c:v>
                </c:pt>
                <c:pt idx="11364">
                  <c:v>18</c:v>
                </c:pt>
                <c:pt idx="11365">
                  <c:v>18</c:v>
                </c:pt>
                <c:pt idx="11366">
                  <c:v>18</c:v>
                </c:pt>
                <c:pt idx="11367">
                  <c:v>18</c:v>
                </c:pt>
                <c:pt idx="11368">
                  <c:v>18</c:v>
                </c:pt>
                <c:pt idx="11369">
                  <c:v>18</c:v>
                </c:pt>
                <c:pt idx="11370">
                  <c:v>18</c:v>
                </c:pt>
                <c:pt idx="11371">
                  <c:v>18</c:v>
                </c:pt>
                <c:pt idx="11372">
                  <c:v>18</c:v>
                </c:pt>
                <c:pt idx="11373">
                  <c:v>18</c:v>
                </c:pt>
                <c:pt idx="11374">
                  <c:v>18</c:v>
                </c:pt>
                <c:pt idx="11375">
                  <c:v>18</c:v>
                </c:pt>
                <c:pt idx="11376">
                  <c:v>18</c:v>
                </c:pt>
                <c:pt idx="11377">
                  <c:v>18</c:v>
                </c:pt>
                <c:pt idx="11378">
                  <c:v>18</c:v>
                </c:pt>
                <c:pt idx="11379">
                  <c:v>18</c:v>
                </c:pt>
                <c:pt idx="11380">
                  <c:v>18</c:v>
                </c:pt>
                <c:pt idx="11381">
                  <c:v>18</c:v>
                </c:pt>
                <c:pt idx="11382">
                  <c:v>18</c:v>
                </c:pt>
                <c:pt idx="11383">
                  <c:v>18</c:v>
                </c:pt>
                <c:pt idx="11384">
                  <c:v>18</c:v>
                </c:pt>
                <c:pt idx="11385">
                  <c:v>18</c:v>
                </c:pt>
                <c:pt idx="11386">
                  <c:v>18</c:v>
                </c:pt>
                <c:pt idx="11387">
                  <c:v>18</c:v>
                </c:pt>
                <c:pt idx="11388">
                  <c:v>18</c:v>
                </c:pt>
                <c:pt idx="11389">
                  <c:v>18</c:v>
                </c:pt>
                <c:pt idx="11390">
                  <c:v>18</c:v>
                </c:pt>
                <c:pt idx="11391">
                  <c:v>18</c:v>
                </c:pt>
                <c:pt idx="11392">
                  <c:v>18</c:v>
                </c:pt>
                <c:pt idx="11393">
                  <c:v>18</c:v>
                </c:pt>
                <c:pt idx="11394">
                  <c:v>18</c:v>
                </c:pt>
                <c:pt idx="11395">
                  <c:v>18</c:v>
                </c:pt>
                <c:pt idx="11396">
                  <c:v>18</c:v>
                </c:pt>
                <c:pt idx="11397">
                  <c:v>18</c:v>
                </c:pt>
                <c:pt idx="11398">
                  <c:v>18</c:v>
                </c:pt>
                <c:pt idx="11399">
                  <c:v>18</c:v>
                </c:pt>
                <c:pt idx="11400">
                  <c:v>18</c:v>
                </c:pt>
                <c:pt idx="11401">
                  <c:v>18</c:v>
                </c:pt>
                <c:pt idx="11402">
                  <c:v>18</c:v>
                </c:pt>
                <c:pt idx="11403">
                  <c:v>18</c:v>
                </c:pt>
                <c:pt idx="11404">
                  <c:v>18</c:v>
                </c:pt>
                <c:pt idx="11405">
                  <c:v>18</c:v>
                </c:pt>
                <c:pt idx="11406">
                  <c:v>18</c:v>
                </c:pt>
                <c:pt idx="11407">
                  <c:v>18</c:v>
                </c:pt>
                <c:pt idx="11408">
                  <c:v>18</c:v>
                </c:pt>
                <c:pt idx="11409">
                  <c:v>18</c:v>
                </c:pt>
                <c:pt idx="11410">
                  <c:v>18</c:v>
                </c:pt>
                <c:pt idx="11411">
                  <c:v>18</c:v>
                </c:pt>
                <c:pt idx="11412">
                  <c:v>18</c:v>
                </c:pt>
                <c:pt idx="11413">
                  <c:v>18</c:v>
                </c:pt>
                <c:pt idx="11414">
                  <c:v>18</c:v>
                </c:pt>
                <c:pt idx="11415">
                  <c:v>18</c:v>
                </c:pt>
                <c:pt idx="11416">
                  <c:v>18</c:v>
                </c:pt>
                <c:pt idx="11417">
                  <c:v>18</c:v>
                </c:pt>
                <c:pt idx="11418">
                  <c:v>18</c:v>
                </c:pt>
                <c:pt idx="11419">
                  <c:v>18</c:v>
                </c:pt>
                <c:pt idx="11420">
                  <c:v>18</c:v>
                </c:pt>
                <c:pt idx="11421">
                  <c:v>18</c:v>
                </c:pt>
                <c:pt idx="11422">
                  <c:v>18</c:v>
                </c:pt>
                <c:pt idx="11423">
                  <c:v>18</c:v>
                </c:pt>
                <c:pt idx="11424">
                  <c:v>18</c:v>
                </c:pt>
                <c:pt idx="11425">
                  <c:v>18</c:v>
                </c:pt>
                <c:pt idx="11426">
                  <c:v>18</c:v>
                </c:pt>
                <c:pt idx="11427">
                  <c:v>18</c:v>
                </c:pt>
                <c:pt idx="11428">
                  <c:v>18</c:v>
                </c:pt>
                <c:pt idx="11429">
                  <c:v>18</c:v>
                </c:pt>
                <c:pt idx="11430">
                  <c:v>18</c:v>
                </c:pt>
                <c:pt idx="11431">
                  <c:v>18</c:v>
                </c:pt>
                <c:pt idx="11432">
                  <c:v>18</c:v>
                </c:pt>
                <c:pt idx="11433">
                  <c:v>18</c:v>
                </c:pt>
                <c:pt idx="11434">
                  <c:v>18</c:v>
                </c:pt>
                <c:pt idx="11435">
                  <c:v>18</c:v>
                </c:pt>
                <c:pt idx="11436">
                  <c:v>18</c:v>
                </c:pt>
                <c:pt idx="11437">
                  <c:v>18</c:v>
                </c:pt>
                <c:pt idx="11438">
                  <c:v>18</c:v>
                </c:pt>
                <c:pt idx="11439">
                  <c:v>18</c:v>
                </c:pt>
                <c:pt idx="11440">
                  <c:v>18</c:v>
                </c:pt>
                <c:pt idx="11441">
                  <c:v>18</c:v>
                </c:pt>
                <c:pt idx="11442">
                  <c:v>18</c:v>
                </c:pt>
                <c:pt idx="11443">
                  <c:v>18</c:v>
                </c:pt>
                <c:pt idx="11444">
                  <c:v>18</c:v>
                </c:pt>
                <c:pt idx="11445">
                  <c:v>18</c:v>
                </c:pt>
                <c:pt idx="11446">
                  <c:v>18</c:v>
                </c:pt>
                <c:pt idx="11447">
                  <c:v>18</c:v>
                </c:pt>
                <c:pt idx="11448">
                  <c:v>18</c:v>
                </c:pt>
                <c:pt idx="11449">
                  <c:v>18</c:v>
                </c:pt>
                <c:pt idx="11450">
                  <c:v>18</c:v>
                </c:pt>
                <c:pt idx="11451">
                  <c:v>18</c:v>
                </c:pt>
                <c:pt idx="11452">
                  <c:v>18</c:v>
                </c:pt>
                <c:pt idx="11453">
                  <c:v>18</c:v>
                </c:pt>
                <c:pt idx="11454">
                  <c:v>18</c:v>
                </c:pt>
                <c:pt idx="11455">
                  <c:v>18</c:v>
                </c:pt>
                <c:pt idx="11456">
                  <c:v>18</c:v>
                </c:pt>
                <c:pt idx="11457">
                  <c:v>18</c:v>
                </c:pt>
                <c:pt idx="11458">
                  <c:v>18</c:v>
                </c:pt>
                <c:pt idx="11459">
                  <c:v>18</c:v>
                </c:pt>
                <c:pt idx="11460">
                  <c:v>18</c:v>
                </c:pt>
                <c:pt idx="11461">
                  <c:v>18</c:v>
                </c:pt>
                <c:pt idx="11462">
                  <c:v>18</c:v>
                </c:pt>
                <c:pt idx="11463">
                  <c:v>18</c:v>
                </c:pt>
                <c:pt idx="11464">
                  <c:v>18</c:v>
                </c:pt>
                <c:pt idx="11465">
                  <c:v>18</c:v>
                </c:pt>
                <c:pt idx="11466">
                  <c:v>18</c:v>
                </c:pt>
                <c:pt idx="11467">
                  <c:v>18</c:v>
                </c:pt>
                <c:pt idx="11468">
                  <c:v>18</c:v>
                </c:pt>
                <c:pt idx="11469">
                  <c:v>18</c:v>
                </c:pt>
                <c:pt idx="11470">
                  <c:v>18</c:v>
                </c:pt>
                <c:pt idx="11471">
                  <c:v>18</c:v>
                </c:pt>
                <c:pt idx="11472">
                  <c:v>18</c:v>
                </c:pt>
                <c:pt idx="11473">
                  <c:v>18</c:v>
                </c:pt>
                <c:pt idx="11474">
                  <c:v>18</c:v>
                </c:pt>
                <c:pt idx="11475">
                  <c:v>18</c:v>
                </c:pt>
                <c:pt idx="11476">
                  <c:v>18</c:v>
                </c:pt>
                <c:pt idx="11477">
                  <c:v>18</c:v>
                </c:pt>
                <c:pt idx="11478">
                  <c:v>18</c:v>
                </c:pt>
                <c:pt idx="11479">
                  <c:v>18</c:v>
                </c:pt>
                <c:pt idx="11480">
                  <c:v>18</c:v>
                </c:pt>
                <c:pt idx="11481">
                  <c:v>18</c:v>
                </c:pt>
                <c:pt idx="11482">
                  <c:v>18</c:v>
                </c:pt>
                <c:pt idx="11483">
                  <c:v>18</c:v>
                </c:pt>
                <c:pt idx="11484">
                  <c:v>18</c:v>
                </c:pt>
                <c:pt idx="11485">
                  <c:v>18</c:v>
                </c:pt>
                <c:pt idx="11486">
                  <c:v>18</c:v>
                </c:pt>
                <c:pt idx="11487">
                  <c:v>18</c:v>
                </c:pt>
                <c:pt idx="11488">
                  <c:v>18</c:v>
                </c:pt>
                <c:pt idx="11489">
                  <c:v>18</c:v>
                </c:pt>
                <c:pt idx="11490">
                  <c:v>18</c:v>
                </c:pt>
                <c:pt idx="11491">
                  <c:v>18</c:v>
                </c:pt>
                <c:pt idx="11492">
                  <c:v>18</c:v>
                </c:pt>
                <c:pt idx="11493">
                  <c:v>18</c:v>
                </c:pt>
                <c:pt idx="11494">
                  <c:v>18</c:v>
                </c:pt>
                <c:pt idx="11495">
                  <c:v>18</c:v>
                </c:pt>
                <c:pt idx="11496">
                  <c:v>18</c:v>
                </c:pt>
                <c:pt idx="11497">
                  <c:v>18</c:v>
                </c:pt>
                <c:pt idx="11498">
                  <c:v>18</c:v>
                </c:pt>
                <c:pt idx="11499">
                  <c:v>18</c:v>
                </c:pt>
                <c:pt idx="11500">
                  <c:v>18</c:v>
                </c:pt>
                <c:pt idx="11501">
                  <c:v>18</c:v>
                </c:pt>
                <c:pt idx="11502">
                  <c:v>18</c:v>
                </c:pt>
                <c:pt idx="11503">
                  <c:v>18</c:v>
                </c:pt>
                <c:pt idx="11504">
                  <c:v>18</c:v>
                </c:pt>
                <c:pt idx="11505">
                  <c:v>18</c:v>
                </c:pt>
                <c:pt idx="11506">
                  <c:v>18</c:v>
                </c:pt>
                <c:pt idx="11507">
                  <c:v>18</c:v>
                </c:pt>
                <c:pt idx="11508">
                  <c:v>18</c:v>
                </c:pt>
                <c:pt idx="11509">
                  <c:v>18</c:v>
                </c:pt>
                <c:pt idx="11510">
                  <c:v>18</c:v>
                </c:pt>
                <c:pt idx="11511">
                  <c:v>18</c:v>
                </c:pt>
                <c:pt idx="11512">
                  <c:v>18</c:v>
                </c:pt>
                <c:pt idx="11513">
                  <c:v>18</c:v>
                </c:pt>
                <c:pt idx="11514">
                  <c:v>18</c:v>
                </c:pt>
                <c:pt idx="11515">
                  <c:v>18</c:v>
                </c:pt>
                <c:pt idx="11516">
                  <c:v>18</c:v>
                </c:pt>
                <c:pt idx="11517">
                  <c:v>18</c:v>
                </c:pt>
                <c:pt idx="11518">
                  <c:v>18</c:v>
                </c:pt>
                <c:pt idx="11519">
                  <c:v>18</c:v>
                </c:pt>
                <c:pt idx="11520">
                  <c:v>18</c:v>
                </c:pt>
                <c:pt idx="11521">
                  <c:v>18</c:v>
                </c:pt>
                <c:pt idx="11522">
                  <c:v>18</c:v>
                </c:pt>
                <c:pt idx="11523">
                  <c:v>18</c:v>
                </c:pt>
                <c:pt idx="11524">
                  <c:v>18</c:v>
                </c:pt>
                <c:pt idx="11525">
                  <c:v>18</c:v>
                </c:pt>
                <c:pt idx="11526">
                  <c:v>18</c:v>
                </c:pt>
                <c:pt idx="11527">
                  <c:v>18</c:v>
                </c:pt>
                <c:pt idx="11528">
                  <c:v>18</c:v>
                </c:pt>
                <c:pt idx="11529">
                  <c:v>18</c:v>
                </c:pt>
                <c:pt idx="11530">
                  <c:v>18</c:v>
                </c:pt>
                <c:pt idx="11531">
                  <c:v>18</c:v>
                </c:pt>
                <c:pt idx="11532">
                  <c:v>18</c:v>
                </c:pt>
                <c:pt idx="11533">
                  <c:v>18</c:v>
                </c:pt>
                <c:pt idx="11534">
                  <c:v>18</c:v>
                </c:pt>
                <c:pt idx="11535">
                  <c:v>18</c:v>
                </c:pt>
                <c:pt idx="11536">
                  <c:v>18</c:v>
                </c:pt>
                <c:pt idx="11537">
                  <c:v>18</c:v>
                </c:pt>
                <c:pt idx="11538">
                  <c:v>18</c:v>
                </c:pt>
                <c:pt idx="11539">
                  <c:v>18</c:v>
                </c:pt>
                <c:pt idx="11540">
                  <c:v>18</c:v>
                </c:pt>
                <c:pt idx="11541">
                  <c:v>18</c:v>
                </c:pt>
                <c:pt idx="11542">
                  <c:v>18</c:v>
                </c:pt>
                <c:pt idx="11543">
                  <c:v>18</c:v>
                </c:pt>
                <c:pt idx="11544">
                  <c:v>18</c:v>
                </c:pt>
                <c:pt idx="11545">
                  <c:v>18</c:v>
                </c:pt>
                <c:pt idx="11546">
                  <c:v>18</c:v>
                </c:pt>
                <c:pt idx="11547">
                  <c:v>18</c:v>
                </c:pt>
                <c:pt idx="11548">
                  <c:v>18</c:v>
                </c:pt>
                <c:pt idx="11549">
                  <c:v>18</c:v>
                </c:pt>
                <c:pt idx="11550">
                  <c:v>18</c:v>
                </c:pt>
                <c:pt idx="11551">
                  <c:v>18</c:v>
                </c:pt>
                <c:pt idx="11552">
                  <c:v>18</c:v>
                </c:pt>
                <c:pt idx="11553">
                  <c:v>18</c:v>
                </c:pt>
                <c:pt idx="11554">
                  <c:v>18</c:v>
                </c:pt>
                <c:pt idx="11555">
                  <c:v>18</c:v>
                </c:pt>
                <c:pt idx="11556">
                  <c:v>18</c:v>
                </c:pt>
                <c:pt idx="11557">
                  <c:v>18</c:v>
                </c:pt>
                <c:pt idx="11558">
                  <c:v>18</c:v>
                </c:pt>
                <c:pt idx="11559">
                  <c:v>18</c:v>
                </c:pt>
                <c:pt idx="11560">
                  <c:v>18</c:v>
                </c:pt>
                <c:pt idx="11561">
                  <c:v>18</c:v>
                </c:pt>
                <c:pt idx="11562">
                  <c:v>18</c:v>
                </c:pt>
                <c:pt idx="11563">
                  <c:v>18</c:v>
                </c:pt>
                <c:pt idx="11564">
                  <c:v>18</c:v>
                </c:pt>
                <c:pt idx="11565">
                  <c:v>18</c:v>
                </c:pt>
                <c:pt idx="11566">
                  <c:v>18</c:v>
                </c:pt>
                <c:pt idx="11567">
                  <c:v>18</c:v>
                </c:pt>
                <c:pt idx="11568">
                  <c:v>18</c:v>
                </c:pt>
                <c:pt idx="11569">
                  <c:v>18</c:v>
                </c:pt>
                <c:pt idx="11570">
                  <c:v>18</c:v>
                </c:pt>
                <c:pt idx="11571">
                  <c:v>18</c:v>
                </c:pt>
                <c:pt idx="11572">
                  <c:v>18</c:v>
                </c:pt>
                <c:pt idx="11573">
                  <c:v>18</c:v>
                </c:pt>
                <c:pt idx="11574">
                  <c:v>18</c:v>
                </c:pt>
                <c:pt idx="11575">
                  <c:v>18</c:v>
                </c:pt>
                <c:pt idx="11576">
                  <c:v>18</c:v>
                </c:pt>
                <c:pt idx="11577">
                  <c:v>18</c:v>
                </c:pt>
                <c:pt idx="11578">
                  <c:v>18</c:v>
                </c:pt>
                <c:pt idx="11579">
                  <c:v>18</c:v>
                </c:pt>
                <c:pt idx="11580">
                  <c:v>18</c:v>
                </c:pt>
                <c:pt idx="11581">
                  <c:v>18</c:v>
                </c:pt>
                <c:pt idx="11582">
                  <c:v>18</c:v>
                </c:pt>
                <c:pt idx="11583">
                  <c:v>18</c:v>
                </c:pt>
                <c:pt idx="11584">
                  <c:v>18</c:v>
                </c:pt>
                <c:pt idx="11585">
                  <c:v>18</c:v>
                </c:pt>
                <c:pt idx="11586">
                  <c:v>18</c:v>
                </c:pt>
                <c:pt idx="11587">
                  <c:v>18</c:v>
                </c:pt>
                <c:pt idx="11588">
                  <c:v>18</c:v>
                </c:pt>
                <c:pt idx="11589">
                  <c:v>18</c:v>
                </c:pt>
                <c:pt idx="11590">
                  <c:v>18</c:v>
                </c:pt>
                <c:pt idx="11591">
                  <c:v>18</c:v>
                </c:pt>
                <c:pt idx="11592">
                  <c:v>18</c:v>
                </c:pt>
                <c:pt idx="11593">
                  <c:v>18</c:v>
                </c:pt>
                <c:pt idx="11594">
                  <c:v>18</c:v>
                </c:pt>
                <c:pt idx="11595">
                  <c:v>18</c:v>
                </c:pt>
                <c:pt idx="11596">
                  <c:v>18</c:v>
                </c:pt>
                <c:pt idx="11597">
                  <c:v>18</c:v>
                </c:pt>
                <c:pt idx="11598">
                  <c:v>18</c:v>
                </c:pt>
                <c:pt idx="11599">
                  <c:v>18</c:v>
                </c:pt>
                <c:pt idx="11600">
                  <c:v>18</c:v>
                </c:pt>
                <c:pt idx="11601">
                  <c:v>18</c:v>
                </c:pt>
                <c:pt idx="11602">
                  <c:v>18</c:v>
                </c:pt>
                <c:pt idx="11603">
                  <c:v>18</c:v>
                </c:pt>
                <c:pt idx="11604">
                  <c:v>18</c:v>
                </c:pt>
                <c:pt idx="11605">
                  <c:v>18</c:v>
                </c:pt>
                <c:pt idx="11606">
                  <c:v>18</c:v>
                </c:pt>
                <c:pt idx="11607">
                  <c:v>18</c:v>
                </c:pt>
                <c:pt idx="11608">
                  <c:v>18</c:v>
                </c:pt>
                <c:pt idx="11609">
                  <c:v>18</c:v>
                </c:pt>
                <c:pt idx="11610">
                  <c:v>18</c:v>
                </c:pt>
                <c:pt idx="11611">
                  <c:v>18</c:v>
                </c:pt>
                <c:pt idx="11612">
                  <c:v>18</c:v>
                </c:pt>
                <c:pt idx="11613">
                  <c:v>18</c:v>
                </c:pt>
                <c:pt idx="11614">
                  <c:v>18</c:v>
                </c:pt>
                <c:pt idx="11615">
                  <c:v>18</c:v>
                </c:pt>
                <c:pt idx="11616">
                  <c:v>18</c:v>
                </c:pt>
                <c:pt idx="11617">
                  <c:v>18</c:v>
                </c:pt>
                <c:pt idx="11618">
                  <c:v>18</c:v>
                </c:pt>
                <c:pt idx="11619">
                  <c:v>18</c:v>
                </c:pt>
                <c:pt idx="11620">
                  <c:v>18</c:v>
                </c:pt>
                <c:pt idx="11621">
                  <c:v>18</c:v>
                </c:pt>
                <c:pt idx="11622">
                  <c:v>18</c:v>
                </c:pt>
                <c:pt idx="11623">
                  <c:v>18</c:v>
                </c:pt>
                <c:pt idx="11624">
                  <c:v>18</c:v>
                </c:pt>
                <c:pt idx="11625">
                  <c:v>18</c:v>
                </c:pt>
                <c:pt idx="11626">
                  <c:v>18</c:v>
                </c:pt>
                <c:pt idx="11627">
                  <c:v>18</c:v>
                </c:pt>
                <c:pt idx="11628">
                  <c:v>18</c:v>
                </c:pt>
                <c:pt idx="11629">
                  <c:v>18</c:v>
                </c:pt>
                <c:pt idx="11630">
                  <c:v>18</c:v>
                </c:pt>
                <c:pt idx="11631">
                  <c:v>18</c:v>
                </c:pt>
                <c:pt idx="11632">
                  <c:v>18</c:v>
                </c:pt>
                <c:pt idx="11633">
                  <c:v>18</c:v>
                </c:pt>
                <c:pt idx="11634">
                  <c:v>18</c:v>
                </c:pt>
                <c:pt idx="11635">
                  <c:v>18</c:v>
                </c:pt>
                <c:pt idx="11636">
                  <c:v>18</c:v>
                </c:pt>
                <c:pt idx="11637">
                  <c:v>18</c:v>
                </c:pt>
                <c:pt idx="11638">
                  <c:v>18</c:v>
                </c:pt>
                <c:pt idx="11639">
                  <c:v>18</c:v>
                </c:pt>
                <c:pt idx="11640">
                  <c:v>18</c:v>
                </c:pt>
                <c:pt idx="11641">
                  <c:v>18</c:v>
                </c:pt>
                <c:pt idx="11642">
                  <c:v>18</c:v>
                </c:pt>
                <c:pt idx="11643">
                  <c:v>18</c:v>
                </c:pt>
                <c:pt idx="11644">
                  <c:v>18</c:v>
                </c:pt>
                <c:pt idx="11645">
                  <c:v>18</c:v>
                </c:pt>
                <c:pt idx="11646">
                  <c:v>18</c:v>
                </c:pt>
                <c:pt idx="11647">
                  <c:v>18</c:v>
                </c:pt>
                <c:pt idx="11648">
                  <c:v>18</c:v>
                </c:pt>
                <c:pt idx="11649">
                  <c:v>18</c:v>
                </c:pt>
                <c:pt idx="11650">
                  <c:v>18</c:v>
                </c:pt>
                <c:pt idx="11651">
                  <c:v>18</c:v>
                </c:pt>
                <c:pt idx="11652">
                  <c:v>18</c:v>
                </c:pt>
                <c:pt idx="11653">
                  <c:v>18</c:v>
                </c:pt>
                <c:pt idx="11654">
                  <c:v>18</c:v>
                </c:pt>
                <c:pt idx="11655">
                  <c:v>18</c:v>
                </c:pt>
                <c:pt idx="11656">
                  <c:v>18</c:v>
                </c:pt>
                <c:pt idx="11657">
                  <c:v>18</c:v>
                </c:pt>
                <c:pt idx="11658">
                  <c:v>18</c:v>
                </c:pt>
                <c:pt idx="11659">
                  <c:v>18</c:v>
                </c:pt>
                <c:pt idx="11660">
                  <c:v>18</c:v>
                </c:pt>
                <c:pt idx="11661">
                  <c:v>18</c:v>
                </c:pt>
                <c:pt idx="11662">
                  <c:v>18</c:v>
                </c:pt>
                <c:pt idx="11663">
                  <c:v>18</c:v>
                </c:pt>
                <c:pt idx="11664">
                  <c:v>18</c:v>
                </c:pt>
                <c:pt idx="11665">
                  <c:v>18</c:v>
                </c:pt>
                <c:pt idx="11666">
                  <c:v>18</c:v>
                </c:pt>
                <c:pt idx="11667">
                  <c:v>18</c:v>
                </c:pt>
                <c:pt idx="11668">
                  <c:v>18</c:v>
                </c:pt>
                <c:pt idx="11669">
                  <c:v>18</c:v>
                </c:pt>
                <c:pt idx="11670">
                  <c:v>18</c:v>
                </c:pt>
                <c:pt idx="11671">
                  <c:v>18</c:v>
                </c:pt>
                <c:pt idx="11672">
                  <c:v>18</c:v>
                </c:pt>
                <c:pt idx="11673">
                  <c:v>18</c:v>
                </c:pt>
                <c:pt idx="11674">
                  <c:v>18</c:v>
                </c:pt>
                <c:pt idx="11675">
                  <c:v>18</c:v>
                </c:pt>
                <c:pt idx="11676">
                  <c:v>18</c:v>
                </c:pt>
                <c:pt idx="11677">
                  <c:v>18</c:v>
                </c:pt>
                <c:pt idx="11678">
                  <c:v>18</c:v>
                </c:pt>
                <c:pt idx="11679">
                  <c:v>18</c:v>
                </c:pt>
                <c:pt idx="11680">
                  <c:v>18</c:v>
                </c:pt>
                <c:pt idx="11681">
                  <c:v>18</c:v>
                </c:pt>
                <c:pt idx="11682">
                  <c:v>18</c:v>
                </c:pt>
                <c:pt idx="11683">
                  <c:v>18</c:v>
                </c:pt>
                <c:pt idx="11684">
                  <c:v>18</c:v>
                </c:pt>
                <c:pt idx="11685">
                  <c:v>18</c:v>
                </c:pt>
                <c:pt idx="11686">
                  <c:v>18</c:v>
                </c:pt>
                <c:pt idx="11687">
                  <c:v>18</c:v>
                </c:pt>
                <c:pt idx="11688">
                  <c:v>18</c:v>
                </c:pt>
                <c:pt idx="11689">
                  <c:v>18</c:v>
                </c:pt>
                <c:pt idx="11690">
                  <c:v>18</c:v>
                </c:pt>
                <c:pt idx="11691">
                  <c:v>18</c:v>
                </c:pt>
                <c:pt idx="11692">
                  <c:v>18</c:v>
                </c:pt>
                <c:pt idx="11693">
                  <c:v>18</c:v>
                </c:pt>
                <c:pt idx="11694">
                  <c:v>18</c:v>
                </c:pt>
                <c:pt idx="11695">
                  <c:v>18</c:v>
                </c:pt>
                <c:pt idx="11696">
                  <c:v>18</c:v>
                </c:pt>
                <c:pt idx="11697">
                  <c:v>18</c:v>
                </c:pt>
                <c:pt idx="11698">
                  <c:v>18</c:v>
                </c:pt>
                <c:pt idx="11699">
                  <c:v>18</c:v>
                </c:pt>
                <c:pt idx="11700">
                  <c:v>18</c:v>
                </c:pt>
                <c:pt idx="11701">
                  <c:v>18</c:v>
                </c:pt>
                <c:pt idx="11702">
                  <c:v>18</c:v>
                </c:pt>
                <c:pt idx="11703">
                  <c:v>18</c:v>
                </c:pt>
                <c:pt idx="11704">
                  <c:v>18</c:v>
                </c:pt>
                <c:pt idx="11705">
                  <c:v>18</c:v>
                </c:pt>
                <c:pt idx="11706">
                  <c:v>18</c:v>
                </c:pt>
                <c:pt idx="11707">
                  <c:v>18</c:v>
                </c:pt>
                <c:pt idx="11708">
                  <c:v>18</c:v>
                </c:pt>
                <c:pt idx="11709">
                  <c:v>18</c:v>
                </c:pt>
                <c:pt idx="11710">
                  <c:v>18</c:v>
                </c:pt>
                <c:pt idx="11711">
                  <c:v>18</c:v>
                </c:pt>
                <c:pt idx="11712">
                  <c:v>18</c:v>
                </c:pt>
                <c:pt idx="11713">
                  <c:v>18</c:v>
                </c:pt>
                <c:pt idx="11714">
                  <c:v>18</c:v>
                </c:pt>
                <c:pt idx="11715">
                  <c:v>18</c:v>
                </c:pt>
                <c:pt idx="11716">
                  <c:v>18</c:v>
                </c:pt>
                <c:pt idx="11717">
                  <c:v>18</c:v>
                </c:pt>
                <c:pt idx="11718">
                  <c:v>18</c:v>
                </c:pt>
                <c:pt idx="11719">
                  <c:v>18</c:v>
                </c:pt>
                <c:pt idx="11720">
                  <c:v>18</c:v>
                </c:pt>
                <c:pt idx="11721">
                  <c:v>18</c:v>
                </c:pt>
                <c:pt idx="11722">
                  <c:v>18</c:v>
                </c:pt>
                <c:pt idx="11723">
                  <c:v>18</c:v>
                </c:pt>
                <c:pt idx="11724">
                  <c:v>18</c:v>
                </c:pt>
                <c:pt idx="11725">
                  <c:v>18</c:v>
                </c:pt>
                <c:pt idx="11726">
                  <c:v>18</c:v>
                </c:pt>
                <c:pt idx="11727">
                  <c:v>18</c:v>
                </c:pt>
                <c:pt idx="11728">
                  <c:v>18</c:v>
                </c:pt>
                <c:pt idx="11729">
                  <c:v>18</c:v>
                </c:pt>
                <c:pt idx="11730">
                  <c:v>18</c:v>
                </c:pt>
                <c:pt idx="11731">
                  <c:v>18</c:v>
                </c:pt>
                <c:pt idx="11732">
                  <c:v>18</c:v>
                </c:pt>
                <c:pt idx="11733">
                  <c:v>18</c:v>
                </c:pt>
                <c:pt idx="11734">
                  <c:v>18</c:v>
                </c:pt>
                <c:pt idx="11735">
                  <c:v>18</c:v>
                </c:pt>
                <c:pt idx="11736">
                  <c:v>18</c:v>
                </c:pt>
                <c:pt idx="11737">
                  <c:v>18</c:v>
                </c:pt>
                <c:pt idx="11738">
                  <c:v>18</c:v>
                </c:pt>
                <c:pt idx="11739">
                  <c:v>18</c:v>
                </c:pt>
                <c:pt idx="11740">
                  <c:v>18</c:v>
                </c:pt>
                <c:pt idx="11741">
                  <c:v>18</c:v>
                </c:pt>
                <c:pt idx="11742">
                  <c:v>18</c:v>
                </c:pt>
                <c:pt idx="11743">
                  <c:v>18</c:v>
                </c:pt>
                <c:pt idx="11744">
                  <c:v>18</c:v>
                </c:pt>
                <c:pt idx="11745">
                  <c:v>18</c:v>
                </c:pt>
                <c:pt idx="11746">
                  <c:v>18</c:v>
                </c:pt>
                <c:pt idx="11747">
                  <c:v>18</c:v>
                </c:pt>
                <c:pt idx="11748">
                  <c:v>18</c:v>
                </c:pt>
                <c:pt idx="11749">
                  <c:v>18</c:v>
                </c:pt>
                <c:pt idx="11750">
                  <c:v>18</c:v>
                </c:pt>
                <c:pt idx="11751">
                  <c:v>18</c:v>
                </c:pt>
                <c:pt idx="11752">
                  <c:v>18</c:v>
                </c:pt>
                <c:pt idx="11753">
                  <c:v>18</c:v>
                </c:pt>
                <c:pt idx="11754">
                  <c:v>18</c:v>
                </c:pt>
                <c:pt idx="11755">
                  <c:v>18</c:v>
                </c:pt>
                <c:pt idx="11756">
                  <c:v>18</c:v>
                </c:pt>
                <c:pt idx="11757">
                  <c:v>18</c:v>
                </c:pt>
                <c:pt idx="11758">
                  <c:v>18</c:v>
                </c:pt>
                <c:pt idx="11759">
                  <c:v>18</c:v>
                </c:pt>
                <c:pt idx="11760">
                  <c:v>18</c:v>
                </c:pt>
                <c:pt idx="11761">
                  <c:v>18</c:v>
                </c:pt>
                <c:pt idx="11762">
                  <c:v>18</c:v>
                </c:pt>
                <c:pt idx="11763">
                  <c:v>18</c:v>
                </c:pt>
                <c:pt idx="11764">
                  <c:v>18</c:v>
                </c:pt>
                <c:pt idx="11765">
                  <c:v>18</c:v>
                </c:pt>
                <c:pt idx="11766">
                  <c:v>18</c:v>
                </c:pt>
                <c:pt idx="11767">
                  <c:v>18</c:v>
                </c:pt>
                <c:pt idx="11768">
                  <c:v>18</c:v>
                </c:pt>
                <c:pt idx="11769">
                  <c:v>18</c:v>
                </c:pt>
                <c:pt idx="11770">
                  <c:v>18</c:v>
                </c:pt>
                <c:pt idx="11771">
                  <c:v>18</c:v>
                </c:pt>
                <c:pt idx="11772">
                  <c:v>18</c:v>
                </c:pt>
                <c:pt idx="11773">
                  <c:v>18</c:v>
                </c:pt>
                <c:pt idx="11774">
                  <c:v>18</c:v>
                </c:pt>
                <c:pt idx="11775">
                  <c:v>18</c:v>
                </c:pt>
                <c:pt idx="11776">
                  <c:v>18</c:v>
                </c:pt>
                <c:pt idx="11777">
                  <c:v>18</c:v>
                </c:pt>
                <c:pt idx="11778">
                  <c:v>18</c:v>
                </c:pt>
                <c:pt idx="11779">
                  <c:v>18</c:v>
                </c:pt>
                <c:pt idx="11780">
                  <c:v>18</c:v>
                </c:pt>
                <c:pt idx="11781">
                  <c:v>18</c:v>
                </c:pt>
                <c:pt idx="11782">
                  <c:v>18</c:v>
                </c:pt>
                <c:pt idx="11783">
                  <c:v>18</c:v>
                </c:pt>
                <c:pt idx="11784">
                  <c:v>18</c:v>
                </c:pt>
                <c:pt idx="11785">
                  <c:v>18</c:v>
                </c:pt>
                <c:pt idx="11786">
                  <c:v>18</c:v>
                </c:pt>
                <c:pt idx="11787">
                  <c:v>18</c:v>
                </c:pt>
                <c:pt idx="11788">
                  <c:v>18</c:v>
                </c:pt>
                <c:pt idx="11789">
                  <c:v>18</c:v>
                </c:pt>
                <c:pt idx="11790">
                  <c:v>18</c:v>
                </c:pt>
                <c:pt idx="11791">
                  <c:v>18</c:v>
                </c:pt>
                <c:pt idx="11792">
                  <c:v>18</c:v>
                </c:pt>
                <c:pt idx="11793">
                  <c:v>18</c:v>
                </c:pt>
                <c:pt idx="11794">
                  <c:v>18</c:v>
                </c:pt>
                <c:pt idx="11795">
                  <c:v>18</c:v>
                </c:pt>
                <c:pt idx="11796">
                  <c:v>18</c:v>
                </c:pt>
                <c:pt idx="11797">
                  <c:v>18</c:v>
                </c:pt>
                <c:pt idx="11798">
                  <c:v>18</c:v>
                </c:pt>
                <c:pt idx="11799">
                  <c:v>18</c:v>
                </c:pt>
                <c:pt idx="11800">
                  <c:v>18</c:v>
                </c:pt>
                <c:pt idx="11801">
                  <c:v>18</c:v>
                </c:pt>
                <c:pt idx="11802">
                  <c:v>18</c:v>
                </c:pt>
                <c:pt idx="11803">
                  <c:v>18</c:v>
                </c:pt>
                <c:pt idx="11804">
                  <c:v>18</c:v>
                </c:pt>
                <c:pt idx="11805">
                  <c:v>18</c:v>
                </c:pt>
                <c:pt idx="11806">
                  <c:v>18</c:v>
                </c:pt>
                <c:pt idx="11807">
                  <c:v>18</c:v>
                </c:pt>
                <c:pt idx="11808">
                  <c:v>18</c:v>
                </c:pt>
                <c:pt idx="11809">
                  <c:v>18</c:v>
                </c:pt>
                <c:pt idx="11810">
                  <c:v>18</c:v>
                </c:pt>
                <c:pt idx="11811">
                  <c:v>18</c:v>
                </c:pt>
                <c:pt idx="11812">
                  <c:v>18</c:v>
                </c:pt>
                <c:pt idx="11813">
                  <c:v>18</c:v>
                </c:pt>
                <c:pt idx="11814">
                  <c:v>18</c:v>
                </c:pt>
                <c:pt idx="11815">
                  <c:v>18</c:v>
                </c:pt>
                <c:pt idx="11816">
                  <c:v>18</c:v>
                </c:pt>
                <c:pt idx="11817">
                  <c:v>18</c:v>
                </c:pt>
                <c:pt idx="11818">
                  <c:v>18</c:v>
                </c:pt>
                <c:pt idx="11819">
                  <c:v>18</c:v>
                </c:pt>
                <c:pt idx="11820">
                  <c:v>18</c:v>
                </c:pt>
                <c:pt idx="11821">
                  <c:v>18</c:v>
                </c:pt>
                <c:pt idx="11822">
                  <c:v>18</c:v>
                </c:pt>
                <c:pt idx="11823">
                  <c:v>18</c:v>
                </c:pt>
                <c:pt idx="11824">
                  <c:v>18</c:v>
                </c:pt>
                <c:pt idx="11825">
                  <c:v>18</c:v>
                </c:pt>
                <c:pt idx="11826">
                  <c:v>18</c:v>
                </c:pt>
                <c:pt idx="11827">
                  <c:v>18</c:v>
                </c:pt>
                <c:pt idx="11828">
                  <c:v>18</c:v>
                </c:pt>
                <c:pt idx="11829">
                  <c:v>18</c:v>
                </c:pt>
                <c:pt idx="11830">
                  <c:v>18</c:v>
                </c:pt>
                <c:pt idx="11831">
                  <c:v>18</c:v>
                </c:pt>
                <c:pt idx="11832">
                  <c:v>18</c:v>
                </c:pt>
                <c:pt idx="11833">
                  <c:v>18</c:v>
                </c:pt>
                <c:pt idx="11834">
                  <c:v>18</c:v>
                </c:pt>
                <c:pt idx="11835">
                  <c:v>18</c:v>
                </c:pt>
                <c:pt idx="11836">
                  <c:v>18</c:v>
                </c:pt>
                <c:pt idx="11837">
                  <c:v>18</c:v>
                </c:pt>
                <c:pt idx="11838">
                  <c:v>18</c:v>
                </c:pt>
                <c:pt idx="11839">
                  <c:v>18</c:v>
                </c:pt>
                <c:pt idx="11840">
                  <c:v>18</c:v>
                </c:pt>
                <c:pt idx="11841">
                  <c:v>18</c:v>
                </c:pt>
                <c:pt idx="11842">
                  <c:v>18</c:v>
                </c:pt>
                <c:pt idx="11843">
                  <c:v>18</c:v>
                </c:pt>
                <c:pt idx="11844">
                  <c:v>18</c:v>
                </c:pt>
                <c:pt idx="11845">
                  <c:v>18</c:v>
                </c:pt>
                <c:pt idx="11846">
                  <c:v>18</c:v>
                </c:pt>
                <c:pt idx="11847">
                  <c:v>18</c:v>
                </c:pt>
                <c:pt idx="11848">
                  <c:v>18</c:v>
                </c:pt>
                <c:pt idx="11849">
                  <c:v>18</c:v>
                </c:pt>
                <c:pt idx="11850">
                  <c:v>18</c:v>
                </c:pt>
                <c:pt idx="11851">
                  <c:v>18</c:v>
                </c:pt>
                <c:pt idx="11852">
                  <c:v>18</c:v>
                </c:pt>
                <c:pt idx="11853">
                  <c:v>18</c:v>
                </c:pt>
                <c:pt idx="11854">
                  <c:v>18</c:v>
                </c:pt>
                <c:pt idx="11855">
                  <c:v>18</c:v>
                </c:pt>
                <c:pt idx="11856">
                  <c:v>18</c:v>
                </c:pt>
                <c:pt idx="11857">
                  <c:v>18</c:v>
                </c:pt>
                <c:pt idx="11858">
                  <c:v>18</c:v>
                </c:pt>
                <c:pt idx="11859">
                  <c:v>18</c:v>
                </c:pt>
                <c:pt idx="11860">
                  <c:v>18</c:v>
                </c:pt>
                <c:pt idx="11861">
                  <c:v>18</c:v>
                </c:pt>
                <c:pt idx="11862">
                  <c:v>18</c:v>
                </c:pt>
                <c:pt idx="11863">
                  <c:v>18</c:v>
                </c:pt>
                <c:pt idx="11864">
                  <c:v>18</c:v>
                </c:pt>
                <c:pt idx="11865">
                  <c:v>18</c:v>
                </c:pt>
                <c:pt idx="11866">
                  <c:v>18</c:v>
                </c:pt>
                <c:pt idx="11867">
                  <c:v>18</c:v>
                </c:pt>
                <c:pt idx="11868">
                  <c:v>18</c:v>
                </c:pt>
                <c:pt idx="11869">
                  <c:v>18</c:v>
                </c:pt>
                <c:pt idx="11870">
                  <c:v>18</c:v>
                </c:pt>
                <c:pt idx="11871">
                  <c:v>18</c:v>
                </c:pt>
                <c:pt idx="11872">
                  <c:v>18</c:v>
                </c:pt>
                <c:pt idx="11873">
                  <c:v>18</c:v>
                </c:pt>
                <c:pt idx="11874">
                  <c:v>18</c:v>
                </c:pt>
                <c:pt idx="11875">
                  <c:v>18</c:v>
                </c:pt>
                <c:pt idx="11876">
                  <c:v>18</c:v>
                </c:pt>
                <c:pt idx="11877">
                  <c:v>18</c:v>
                </c:pt>
                <c:pt idx="11878">
                  <c:v>18</c:v>
                </c:pt>
                <c:pt idx="11879">
                  <c:v>18</c:v>
                </c:pt>
                <c:pt idx="11880">
                  <c:v>18</c:v>
                </c:pt>
                <c:pt idx="11881">
                  <c:v>18</c:v>
                </c:pt>
                <c:pt idx="11882">
                  <c:v>18</c:v>
                </c:pt>
                <c:pt idx="11883">
                  <c:v>18</c:v>
                </c:pt>
                <c:pt idx="11884">
                  <c:v>18</c:v>
                </c:pt>
                <c:pt idx="11885">
                  <c:v>18</c:v>
                </c:pt>
                <c:pt idx="11886">
                  <c:v>18</c:v>
                </c:pt>
                <c:pt idx="11887">
                  <c:v>18</c:v>
                </c:pt>
                <c:pt idx="11888">
                  <c:v>18</c:v>
                </c:pt>
                <c:pt idx="11889">
                  <c:v>18</c:v>
                </c:pt>
                <c:pt idx="11890">
                  <c:v>18</c:v>
                </c:pt>
                <c:pt idx="11891">
                  <c:v>18</c:v>
                </c:pt>
                <c:pt idx="11892">
                  <c:v>18</c:v>
                </c:pt>
                <c:pt idx="11893">
                  <c:v>18</c:v>
                </c:pt>
                <c:pt idx="11894">
                  <c:v>18</c:v>
                </c:pt>
                <c:pt idx="11895">
                  <c:v>18</c:v>
                </c:pt>
                <c:pt idx="11896">
                  <c:v>18</c:v>
                </c:pt>
                <c:pt idx="11897">
                  <c:v>18</c:v>
                </c:pt>
                <c:pt idx="11898">
                  <c:v>18</c:v>
                </c:pt>
                <c:pt idx="11899">
                  <c:v>18</c:v>
                </c:pt>
                <c:pt idx="11900">
                  <c:v>18</c:v>
                </c:pt>
                <c:pt idx="11901">
                  <c:v>18</c:v>
                </c:pt>
                <c:pt idx="11902">
                  <c:v>18</c:v>
                </c:pt>
                <c:pt idx="11903">
                  <c:v>18</c:v>
                </c:pt>
                <c:pt idx="11904">
                  <c:v>18</c:v>
                </c:pt>
                <c:pt idx="11905">
                  <c:v>18</c:v>
                </c:pt>
                <c:pt idx="11906">
                  <c:v>18</c:v>
                </c:pt>
                <c:pt idx="11907">
                  <c:v>18</c:v>
                </c:pt>
                <c:pt idx="11908">
                  <c:v>18</c:v>
                </c:pt>
                <c:pt idx="11909">
                  <c:v>18</c:v>
                </c:pt>
                <c:pt idx="11910">
                  <c:v>18</c:v>
                </c:pt>
                <c:pt idx="11911">
                  <c:v>18</c:v>
                </c:pt>
                <c:pt idx="11912">
                  <c:v>18</c:v>
                </c:pt>
                <c:pt idx="11913">
                  <c:v>18</c:v>
                </c:pt>
                <c:pt idx="11914">
                  <c:v>18</c:v>
                </c:pt>
                <c:pt idx="11915">
                  <c:v>18</c:v>
                </c:pt>
                <c:pt idx="11916">
                  <c:v>18</c:v>
                </c:pt>
                <c:pt idx="11917">
                  <c:v>18</c:v>
                </c:pt>
                <c:pt idx="11918">
                  <c:v>18</c:v>
                </c:pt>
                <c:pt idx="11919">
                  <c:v>18</c:v>
                </c:pt>
                <c:pt idx="11920">
                  <c:v>18</c:v>
                </c:pt>
                <c:pt idx="11921">
                  <c:v>18</c:v>
                </c:pt>
                <c:pt idx="11922">
                  <c:v>18</c:v>
                </c:pt>
                <c:pt idx="11923">
                  <c:v>18</c:v>
                </c:pt>
                <c:pt idx="11924">
                  <c:v>18</c:v>
                </c:pt>
                <c:pt idx="11925">
                  <c:v>18</c:v>
                </c:pt>
                <c:pt idx="11926">
                  <c:v>18</c:v>
                </c:pt>
                <c:pt idx="11927">
                  <c:v>18</c:v>
                </c:pt>
                <c:pt idx="11928">
                  <c:v>18</c:v>
                </c:pt>
                <c:pt idx="11929">
                  <c:v>18</c:v>
                </c:pt>
                <c:pt idx="11930">
                  <c:v>18</c:v>
                </c:pt>
                <c:pt idx="11931">
                  <c:v>18</c:v>
                </c:pt>
                <c:pt idx="11932">
                  <c:v>18</c:v>
                </c:pt>
                <c:pt idx="11933">
                  <c:v>18</c:v>
                </c:pt>
                <c:pt idx="11934">
                  <c:v>18</c:v>
                </c:pt>
                <c:pt idx="11935">
                  <c:v>18</c:v>
                </c:pt>
                <c:pt idx="11936">
                  <c:v>18</c:v>
                </c:pt>
                <c:pt idx="11937">
                  <c:v>18</c:v>
                </c:pt>
                <c:pt idx="11938">
                  <c:v>18</c:v>
                </c:pt>
                <c:pt idx="11939">
                  <c:v>18</c:v>
                </c:pt>
                <c:pt idx="11940">
                  <c:v>18</c:v>
                </c:pt>
                <c:pt idx="11941">
                  <c:v>18</c:v>
                </c:pt>
                <c:pt idx="11942">
                  <c:v>18</c:v>
                </c:pt>
                <c:pt idx="11943">
                  <c:v>18</c:v>
                </c:pt>
                <c:pt idx="11944">
                  <c:v>18</c:v>
                </c:pt>
                <c:pt idx="11945">
                  <c:v>18</c:v>
                </c:pt>
                <c:pt idx="11946">
                  <c:v>18</c:v>
                </c:pt>
                <c:pt idx="11947">
                  <c:v>18</c:v>
                </c:pt>
                <c:pt idx="11948">
                  <c:v>18</c:v>
                </c:pt>
                <c:pt idx="11949">
                  <c:v>18</c:v>
                </c:pt>
                <c:pt idx="11950">
                  <c:v>18</c:v>
                </c:pt>
                <c:pt idx="11951">
                  <c:v>18</c:v>
                </c:pt>
                <c:pt idx="11952">
                  <c:v>18</c:v>
                </c:pt>
                <c:pt idx="11953">
                  <c:v>18</c:v>
                </c:pt>
                <c:pt idx="11954">
                  <c:v>18</c:v>
                </c:pt>
                <c:pt idx="11955">
                  <c:v>18</c:v>
                </c:pt>
                <c:pt idx="11956">
                  <c:v>18</c:v>
                </c:pt>
                <c:pt idx="11957">
                  <c:v>18</c:v>
                </c:pt>
                <c:pt idx="11958">
                  <c:v>18</c:v>
                </c:pt>
                <c:pt idx="11959">
                  <c:v>18</c:v>
                </c:pt>
                <c:pt idx="11960">
                  <c:v>18</c:v>
                </c:pt>
                <c:pt idx="11961">
                  <c:v>18</c:v>
                </c:pt>
                <c:pt idx="11962">
                  <c:v>18</c:v>
                </c:pt>
                <c:pt idx="11963">
                  <c:v>18</c:v>
                </c:pt>
                <c:pt idx="11964">
                  <c:v>18</c:v>
                </c:pt>
                <c:pt idx="11965">
                  <c:v>18</c:v>
                </c:pt>
                <c:pt idx="11966">
                  <c:v>18</c:v>
                </c:pt>
                <c:pt idx="11967">
                  <c:v>18</c:v>
                </c:pt>
                <c:pt idx="11968">
                  <c:v>18</c:v>
                </c:pt>
                <c:pt idx="11969">
                  <c:v>18</c:v>
                </c:pt>
                <c:pt idx="11970">
                  <c:v>18</c:v>
                </c:pt>
                <c:pt idx="11971">
                  <c:v>18</c:v>
                </c:pt>
                <c:pt idx="11972">
                  <c:v>18</c:v>
                </c:pt>
                <c:pt idx="11973">
                  <c:v>18</c:v>
                </c:pt>
                <c:pt idx="11974">
                  <c:v>18</c:v>
                </c:pt>
                <c:pt idx="11975">
                  <c:v>18</c:v>
                </c:pt>
                <c:pt idx="11976">
                  <c:v>18</c:v>
                </c:pt>
                <c:pt idx="11977">
                  <c:v>18</c:v>
                </c:pt>
                <c:pt idx="11978">
                  <c:v>18</c:v>
                </c:pt>
                <c:pt idx="11979">
                  <c:v>18</c:v>
                </c:pt>
                <c:pt idx="11980">
                  <c:v>18</c:v>
                </c:pt>
                <c:pt idx="11981">
                  <c:v>18</c:v>
                </c:pt>
                <c:pt idx="11982">
                  <c:v>18</c:v>
                </c:pt>
                <c:pt idx="11983">
                  <c:v>18</c:v>
                </c:pt>
                <c:pt idx="11984">
                  <c:v>18</c:v>
                </c:pt>
                <c:pt idx="11985">
                  <c:v>18</c:v>
                </c:pt>
                <c:pt idx="11986">
                  <c:v>18</c:v>
                </c:pt>
                <c:pt idx="11987">
                  <c:v>18</c:v>
                </c:pt>
                <c:pt idx="11988">
                  <c:v>18</c:v>
                </c:pt>
                <c:pt idx="11989">
                  <c:v>18</c:v>
                </c:pt>
                <c:pt idx="11990">
                  <c:v>18</c:v>
                </c:pt>
                <c:pt idx="11991">
                  <c:v>18</c:v>
                </c:pt>
                <c:pt idx="11992">
                  <c:v>18</c:v>
                </c:pt>
                <c:pt idx="11993">
                  <c:v>18</c:v>
                </c:pt>
                <c:pt idx="11994">
                  <c:v>18</c:v>
                </c:pt>
                <c:pt idx="11995">
                  <c:v>18</c:v>
                </c:pt>
                <c:pt idx="11996">
                  <c:v>18</c:v>
                </c:pt>
                <c:pt idx="11997">
                  <c:v>18</c:v>
                </c:pt>
                <c:pt idx="11998">
                  <c:v>18</c:v>
                </c:pt>
                <c:pt idx="11999">
                  <c:v>18</c:v>
                </c:pt>
                <c:pt idx="12000">
                  <c:v>18</c:v>
                </c:pt>
                <c:pt idx="12001">
                  <c:v>18</c:v>
                </c:pt>
                <c:pt idx="12002">
                  <c:v>18</c:v>
                </c:pt>
                <c:pt idx="12003">
                  <c:v>18</c:v>
                </c:pt>
                <c:pt idx="12004">
                  <c:v>18</c:v>
                </c:pt>
                <c:pt idx="12005">
                  <c:v>18</c:v>
                </c:pt>
                <c:pt idx="12006">
                  <c:v>18</c:v>
                </c:pt>
                <c:pt idx="12007">
                  <c:v>18</c:v>
                </c:pt>
                <c:pt idx="12008">
                  <c:v>18</c:v>
                </c:pt>
                <c:pt idx="12009">
                  <c:v>18</c:v>
                </c:pt>
                <c:pt idx="12010">
                  <c:v>18</c:v>
                </c:pt>
                <c:pt idx="12011">
                  <c:v>18</c:v>
                </c:pt>
                <c:pt idx="12012">
                  <c:v>18</c:v>
                </c:pt>
                <c:pt idx="12013">
                  <c:v>18</c:v>
                </c:pt>
                <c:pt idx="12014">
                  <c:v>18</c:v>
                </c:pt>
                <c:pt idx="12015">
                  <c:v>18</c:v>
                </c:pt>
                <c:pt idx="12016">
                  <c:v>18</c:v>
                </c:pt>
                <c:pt idx="12017">
                  <c:v>18</c:v>
                </c:pt>
                <c:pt idx="12018">
                  <c:v>18</c:v>
                </c:pt>
                <c:pt idx="12019">
                  <c:v>18</c:v>
                </c:pt>
                <c:pt idx="12020">
                  <c:v>18</c:v>
                </c:pt>
                <c:pt idx="12021">
                  <c:v>18</c:v>
                </c:pt>
                <c:pt idx="12022">
                  <c:v>18</c:v>
                </c:pt>
                <c:pt idx="12023">
                  <c:v>18</c:v>
                </c:pt>
                <c:pt idx="12024">
                  <c:v>18</c:v>
                </c:pt>
                <c:pt idx="12025">
                  <c:v>18</c:v>
                </c:pt>
                <c:pt idx="12026">
                  <c:v>18</c:v>
                </c:pt>
                <c:pt idx="12027">
                  <c:v>18</c:v>
                </c:pt>
                <c:pt idx="12028">
                  <c:v>18</c:v>
                </c:pt>
                <c:pt idx="12029">
                  <c:v>18</c:v>
                </c:pt>
                <c:pt idx="12030">
                  <c:v>18</c:v>
                </c:pt>
                <c:pt idx="12031">
                  <c:v>18</c:v>
                </c:pt>
                <c:pt idx="12032">
                  <c:v>18</c:v>
                </c:pt>
                <c:pt idx="12033">
                  <c:v>18</c:v>
                </c:pt>
                <c:pt idx="12034">
                  <c:v>18</c:v>
                </c:pt>
                <c:pt idx="12035">
                  <c:v>18</c:v>
                </c:pt>
                <c:pt idx="12036">
                  <c:v>18</c:v>
                </c:pt>
                <c:pt idx="12037">
                  <c:v>18</c:v>
                </c:pt>
                <c:pt idx="12038">
                  <c:v>18</c:v>
                </c:pt>
                <c:pt idx="12039">
                  <c:v>18</c:v>
                </c:pt>
                <c:pt idx="12040">
                  <c:v>18</c:v>
                </c:pt>
                <c:pt idx="12041">
                  <c:v>18</c:v>
                </c:pt>
                <c:pt idx="12042">
                  <c:v>18</c:v>
                </c:pt>
                <c:pt idx="12043">
                  <c:v>18</c:v>
                </c:pt>
                <c:pt idx="12044">
                  <c:v>18</c:v>
                </c:pt>
                <c:pt idx="12045">
                  <c:v>18</c:v>
                </c:pt>
                <c:pt idx="12046">
                  <c:v>18</c:v>
                </c:pt>
                <c:pt idx="12047">
                  <c:v>18</c:v>
                </c:pt>
                <c:pt idx="12048">
                  <c:v>18</c:v>
                </c:pt>
                <c:pt idx="12049">
                  <c:v>18</c:v>
                </c:pt>
                <c:pt idx="12050">
                  <c:v>18</c:v>
                </c:pt>
                <c:pt idx="12051">
                  <c:v>18</c:v>
                </c:pt>
                <c:pt idx="12052">
                  <c:v>18</c:v>
                </c:pt>
                <c:pt idx="12053">
                  <c:v>18</c:v>
                </c:pt>
                <c:pt idx="12054">
                  <c:v>18</c:v>
                </c:pt>
                <c:pt idx="12055">
                  <c:v>18</c:v>
                </c:pt>
                <c:pt idx="12056">
                  <c:v>18</c:v>
                </c:pt>
                <c:pt idx="12057">
                  <c:v>18</c:v>
                </c:pt>
                <c:pt idx="12058">
                  <c:v>18</c:v>
                </c:pt>
                <c:pt idx="12059">
                  <c:v>18</c:v>
                </c:pt>
                <c:pt idx="12060">
                  <c:v>18</c:v>
                </c:pt>
                <c:pt idx="12061">
                  <c:v>18</c:v>
                </c:pt>
                <c:pt idx="12062">
                  <c:v>18</c:v>
                </c:pt>
                <c:pt idx="12063">
                  <c:v>18</c:v>
                </c:pt>
                <c:pt idx="12064">
                  <c:v>18</c:v>
                </c:pt>
                <c:pt idx="12065">
                  <c:v>18</c:v>
                </c:pt>
                <c:pt idx="12066">
                  <c:v>18</c:v>
                </c:pt>
                <c:pt idx="12067">
                  <c:v>18</c:v>
                </c:pt>
                <c:pt idx="12068">
                  <c:v>18</c:v>
                </c:pt>
                <c:pt idx="12069">
                  <c:v>18</c:v>
                </c:pt>
                <c:pt idx="12070">
                  <c:v>18</c:v>
                </c:pt>
                <c:pt idx="12071">
                  <c:v>18</c:v>
                </c:pt>
                <c:pt idx="12072">
                  <c:v>18</c:v>
                </c:pt>
                <c:pt idx="12073">
                  <c:v>18</c:v>
                </c:pt>
                <c:pt idx="12074">
                  <c:v>18</c:v>
                </c:pt>
                <c:pt idx="12075">
                  <c:v>18</c:v>
                </c:pt>
                <c:pt idx="12076">
                  <c:v>18</c:v>
                </c:pt>
                <c:pt idx="12077">
                  <c:v>18</c:v>
                </c:pt>
                <c:pt idx="12078">
                  <c:v>18</c:v>
                </c:pt>
                <c:pt idx="12079">
                  <c:v>18</c:v>
                </c:pt>
                <c:pt idx="12080">
                  <c:v>18</c:v>
                </c:pt>
                <c:pt idx="12081">
                  <c:v>18</c:v>
                </c:pt>
                <c:pt idx="12082">
                  <c:v>18</c:v>
                </c:pt>
                <c:pt idx="12083">
                  <c:v>18</c:v>
                </c:pt>
                <c:pt idx="12084">
                  <c:v>18</c:v>
                </c:pt>
                <c:pt idx="12085">
                  <c:v>18</c:v>
                </c:pt>
                <c:pt idx="12086">
                  <c:v>18</c:v>
                </c:pt>
                <c:pt idx="12087">
                  <c:v>18</c:v>
                </c:pt>
                <c:pt idx="12088">
                  <c:v>18</c:v>
                </c:pt>
                <c:pt idx="12089">
                  <c:v>18</c:v>
                </c:pt>
                <c:pt idx="12090">
                  <c:v>18</c:v>
                </c:pt>
                <c:pt idx="12091">
                  <c:v>18</c:v>
                </c:pt>
                <c:pt idx="12092">
                  <c:v>18</c:v>
                </c:pt>
                <c:pt idx="12093">
                  <c:v>18</c:v>
                </c:pt>
                <c:pt idx="12094">
                  <c:v>18</c:v>
                </c:pt>
                <c:pt idx="12095">
                  <c:v>18</c:v>
                </c:pt>
                <c:pt idx="12096">
                  <c:v>18</c:v>
                </c:pt>
                <c:pt idx="12097">
                  <c:v>18</c:v>
                </c:pt>
                <c:pt idx="12098">
                  <c:v>18</c:v>
                </c:pt>
                <c:pt idx="12099">
                  <c:v>18</c:v>
                </c:pt>
                <c:pt idx="12100">
                  <c:v>18</c:v>
                </c:pt>
                <c:pt idx="12101">
                  <c:v>18</c:v>
                </c:pt>
                <c:pt idx="12102">
                  <c:v>18</c:v>
                </c:pt>
                <c:pt idx="12103">
                  <c:v>18</c:v>
                </c:pt>
                <c:pt idx="12104">
                  <c:v>18</c:v>
                </c:pt>
                <c:pt idx="12105">
                  <c:v>18</c:v>
                </c:pt>
                <c:pt idx="12106">
                  <c:v>18</c:v>
                </c:pt>
                <c:pt idx="12107">
                  <c:v>18</c:v>
                </c:pt>
                <c:pt idx="12108">
                  <c:v>18</c:v>
                </c:pt>
                <c:pt idx="12109">
                  <c:v>18</c:v>
                </c:pt>
                <c:pt idx="12110">
                  <c:v>18</c:v>
                </c:pt>
                <c:pt idx="12111">
                  <c:v>18</c:v>
                </c:pt>
                <c:pt idx="12112">
                  <c:v>18</c:v>
                </c:pt>
                <c:pt idx="12113">
                  <c:v>18</c:v>
                </c:pt>
                <c:pt idx="12114">
                  <c:v>18</c:v>
                </c:pt>
                <c:pt idx="12115">
                  <c:v>18</c:v>
                </c:pt>
                <c:pt idx="12116">
                  <c:v>18</c:v>
                </c:pt>
                <c:pt idx="12117">
                  <c:v>18</c:v>
                </c:pt>
                <c:pt idx="12118">
                  <c:v>18</c:v>
                </c:pt>
                <c:pt idx="12119">
                  <c:v>18</c:v>
                </c:pt>
                <c:pt idx="12120">
                  <c:v>18</c:v>
                </c:pt>
                <c:pt idx="12121">
                  <c:v>18</c:v>
                </c:pt>
                <c:pt idx="12122">
                  <c:v>18</c:v>
                </c:pt>
                <c:pt idx="12123">
                  <c:v>18</c:v>
                </c:pt>
                <c:pt idx="12124">
                  <c:v>18</c:v>
                </c:pt>
                <c:pt idx="12125">
                  <c:v>18</c:v>
                </c:pt>
                <c:pt idx="12126">
                  <c:v>18</c:v>
                </c:pt>
                <c:pt idx="12127">
                  <c:v>18</c:v>
                </c:pt>
                <c:pt idx="12128">
                  <c:v>18</c:v>
                </c:pt>
                <c:pt idx="12129">
                  <c:v>18</c:v>
                </c:pt>
                <c:pt idx="12130">
                  <c:v>18</c:v>
                </c:pt>
                <c:pt idx="12131">
                  <c:v>18</c:v>
                </c:pt>
                <c:pt idx="12132">
                  <c:v>18</c:v>
                </c:pt>
                <c:pt idx="12133">
                  <c:v>18</c:v>
                </c:pt>
                <c:pt idx="12134">
                  <c:v>18</c:v>
                </c:pt>
                <c:pt idx="12135">
                  <c:v>18</c:v>
                </c:pt>
                <c:pt idx="12136">
                  <c:v>18</c:v>
                </c:pt>
                <c:pt idx="12137">
                  <c:v>18</c:v>
                </c:pt>
                <c:pt idx="12138">
                  <c:v>18</c:v>
                </c:pt>
                <c:pt idx="12139">
                  <c:v>18</c:v>
                </c:pt>
                <c:pt idx="12140">
                  <c:v>18</c:v>
                </c:pt>
                <c:pt idx="12141">
                  <c:v>18</c:v>
                </c:pt>
                <c:pt idx="12142">
                  <c:v>18</c:v>
                </c:pt>
                <c:pt idx="12143">
                  <c:v>18</c:v>
                </c:pt>
                <c:pt idx="12144">
                  <c:v>18</c:v>
                </c:pt>
                <c:pt idx="12145">
                  <c:v>18</c:v>
                </c:pt>
                <c:pt idx="12146">
                  <c:v>18</c:v>
                </c:pt>
                <c:pt idx="12147">
                  <c:v>18</c:v>
                </c:pt>
                <c:pt idx="12148">
                  <c:v>18</c:v>
                </c:pt>
                <c:pt idx="12149">
                  <c:v>18</c:v>
                </c:pt>
                <c:pt idx="12150">
                  <c:v>18</c:v>
                </c:pt>
                <c:pt idx="12151">
                  <c:v>18</c:v>
                </c:pt>
                <c:pt idx="12152">
                  <c:v>18</c:v>
                </c:pt>
                <c:pt idx="12153">
                  <c:v>18</c:v>
                </c:pt>
                <c:pt idx="12154">
                  <c:v>18</c:v>
                </c:pt>
                <c:pt idx="12155">
                  <c:v>18</c:v>
                </c:pt>
                <c:pt idx="12156">
                  <c:v>18</c:v>
                </c:pt>
                <c:pt idx="12157">
                  <c:v>18</c:v>
                </c:pt>
                <c:pt idx="12158">
                  <c:v>18</c:v>
                </c:pt>
                <c:pt idx="12159">
                  <c:v>18</c:v>
                </c:pt>
                <c:pt idx="12160">
                  <c:v>18</c:v>
                </c:pt>
                <c:pt idx="12161">
                  <c:v>18</c:v>
                </c:pt>
                <c:pt idx="12162">
                  <c:v>18</c:v>
                </c:pt>
                <c:pt idx="12163">
                  <c:v>18</c:v>
                </c:pt>
                <c:pt idx="12164">
                  <c:v>18</c:v>
                </c:pt>
                <c:pt idx="12165">
                  <c:v>18</c:v>
                </c:pt>
                <c:pt idx="12166">
                  <c:v>18</c:v>
                </c:pt>
                <c:pt idx="12167">
                  <c:v>18</c:v>
                </c:pt>
                <c:pt idx="12168">
                  <c:v>18</c:v>
                </c:pt>
                <c:pt idx="12169">
                  <c:v>18</c:v>
                </c:pt>
                <c:pt idx="12170">
                  <c:v>18</c:v>
                </c:pt>
                <c:pt idx="12171">
                  <c:v>18</c:v>
                </c:pt>
                <c:pt idx="12172">
                  <c:v>18</c:v>
                </c:pt>
                <c:pt idx="12173">
                  <c:v>18</c:v>
                </c:pt>
                <c:pt idx="12174">
                  <c:v>18</c:v>
                </c:pt>
                <c:pt idx="12175">
                  <c:v>18</c:v>
                </c:pt>
                <c:pt idx="12176">
                  <c:v>18</c:v>
                </c:pt>
                <c:pt idx="12177">
                  <c:v>18</c:v>
                </c:pt>
                <c:pt idx="12178">
                  <c:v>18</c:v>
                </c:pt>
                <c:pt idx="12179">
                  <c:v>18</c:v>
                </c:pt>
                <c:pt idx="12180">
                  <c:v>18</c:v>
                </c:pt>
                <c:pt idx="12181">
                  <c:v>18</c:v>
                </c:pt>
                <c:pt idx="12182">
                  <c:v>18</c:v>
                </c:pt>
                <c:pt idx="12183">
                  <c:v>18</c:v>
                </c:pt>
                <c:pt idx="12184">
                  <c:v>18</c:v>
                </c:pt>
                <c:pt idx="12185">
                  <c:v>18</c:v>
                </c:pt>
                <c:pt idx="12186">
                  <c:v>18</c:v>
                </c:pt>
                <c:pt idx="12187">
                  <c:v>18</c:v>
                </c:pt>
                <c:pt idx="12188">
                  <c:v>18</c:v>
                </c:pt>
                <c:pt idx="12189">
                  <c:v>18</c:v>
                </c:pt>
                <c:pt idx="12190">
                  <c:v>18</c:v>
                </c:pt>
                <c:pt idx="12191">
                  <c:v>18</c:v>
                </c:pt>
                <c:pt idx="12192">
                  <c:v>18</c:v>
                </c:pt>
                <c:pt idx="12193">
                  <c:v>18</c:v>
                </c:pt>
                <c:pt idx="12194">
                  <c:v>18</c:v>
                </c:pt>
                <c:pt idx="12195">
                  <c:v>18</c:v>
                </c:pt>
                <c:pt idx="12196">
                  <c:v>18</c:v>
                </c:pt>
                <c:pt idx="12197">
                  <c:v>18</c:v>
                </c:pt>
                <c:pt idx="12198">
                  <c:v>18</c:v>
                </c:pt>
                <c:pt idx="12199">
                  <c:v>18</c:v>
                </c:pt>
                <c:pt idx="12200">
                  <c:v>18</c:v>
                </c:pt>
                <c:pt idx="12201">
                  <c:v>18</c:v>
                </c:pt>
                <c:pt idx="12202">
                  <c:v>18</c:v>
                </c:pt>
                <c:pt idx="12203">
                  <c:v>18</c:v>
                </c:pt>
                <c:pt idx="12204">
                  <c:v>18</c:v>
                </c:pt>
                <c:pt idx="12205">
                  <c:v>18</c:v>
                </c:pt>
                <c:pt idx="12206">
                  <c:v>18</c:v>
                </c:pt>
                <c:pt idx="12207">
                  <c:v>18</c:v>
                </c:pt>
                <c:pt idx="12208">
                  <c:v>18</c:v>
                </c:pt>
                <c:pt idx="12209">
                  <c:v>18</c:v>
                </c:pt>
                <c:pt idx="12210">
                  <c:v>18</c:v>
                </c:pt>
                <c:pt idx="12211">
                  <c:v>18</c:v>
                </c:pt>
                <c:pt idx="12212">
                  <c:v>18</c:v>
                </c:pt>
                <c:pt idx="12213">
                  <c:v>18</c:v>
                </c:pt>
                <c:pt idx="12214">
                  <c:v>18</c:v>
                </c:pt>
                <c:pt idx="12215">
                  <c:v>18</c:v>
                </c:pt>
                <c:pt idx="12216">
                  <c:v>18</c:v>
                </c:pt>
                <c:pt idx="12217">
                  <c:v>18</c:v>
                </c:pt>
                <c:pt idx="12218">
                  <c:v>18</c:v>
                </c:pt>
                <c:pt idx="12219">
                  <c:v>18</c:v>
                </c:pt>
                <c:pt idx="12220">
                  <c:v>18</c:v>
                </c:pt>
                <c:pt idx="12221">
                  <c:v>18</c:v>
                </c:pt>
                <c:pt idx="12222">
                  <c:v>18</c:v>
                </c:pt>
                <c:pt idx="12223">
                  <c:v>18</c:v>
                </c:pt>
                <c:pt idx="12224">
                  <c:v>18</c:v>
                </c:pt>
                <c:pt idx="12225">
                  <c:v>18</c:v>
                </c:pt>
                <c:pt idx="12226">
                  <c:v>18</c:v>
                </c:pt>
                <c:pt idx="12227">
                  <c:v>18</c:v>
                </c:pt>
                <c:pt idx="12228">
                  <c:v>18</c:v>
                </c:pt>
                <c:pt idx="12229">
                  <c:v>18</c:v>
                </c:pt>
                <c:pt idx="12230">
                  <c:v>18</c:v>
                </c:pt>
                <c:pt idx="12231">
                  <c:v>18</c:v>
                </c:pt>
                <c:pt idx="12232">
                  <c:v>18</c:v>
                </c:pt>
                <c:pt idx="12233">
                  <c:v>18</c:v>
                </c:pt>
                <c:pt idx="12234">
                  <c:v>18</c:v>
                </c:pt>
                <c:pt idx="12235">
                  <c:v>18</c:v>
                </c:pt>
                <c:pt idx="12236">
                  <c:v>18</c:v>
                </c:pt>
                <c:pt idx="12237">
                  <c:v>18</c:v>
                </c:pt>
                <c:pt idx="12238">
                  <c:v>18</c:v>
                </c:pt>
                <c:pt idx="12239">
                  <c:v>18</c:v>
                </c:pt>
                <c:pt idx="12240">
                  <c:v>18</c:v>
                </c:pt>
                <c:pt idx="12241">
                  <c:v>18</c:v>
                </c:pt>
                <c:pt idx="12242">
                  <c:v>18</c:v>
                </c:pt>
                <c:pt idx="12243">
                  <c:v>18</c:v>
                </c:pt>
                <c:pt idx="12244">
                  <c:v>18</c:v>
                </c:pt>
                <c:pt idx="12245">
                  <c:v>18</c:v>
                </c:pt>
                <c:pt idx="12246">
                  <c:v>18</c:v>
                </c:pt>
                <c:pt idx="12247">
                  <c:v>18</c:v>
                </c:pt>
                <c:pt idx="12248">
                  <c:v>18</c:v>
                </c:pt>
                <c:pt idx="12249">
                  <c:v>18</c:v>
                </c:pt>
                <c:pt idx="12250">
                  <c:v>18</c:v>
                </c:pt>
                <c:pt idx="12251">
                  <c:v>18</c:v>
                </c:pt>
                <c:pt idx="12252">
                  <c:v>18</c:v>
                </c:pt>
                <c:pt idx="12253">
                  <c:v>18</c:v>
                </c:pt>
                <c:pt idx="12254">
                  <c:v>18</c:v>
                </c:pt>
                <c:pt idx="12255">
                  <c:v>18</c:v>
                </c:pt>
                <c:pt idx="12256">
                  <c:v>18</c:v>
                </c:pt>
                <c:pt idx="12257">
                  <c:v>18</c:v>
                </c:pt>
                <c:pt idx="12258">
                  <c:v>18</c:v>
                </c:pt>
                <c:pt idx="12259">
                  <c:v>18</c:v>
                </c:pt>
                <c:pt idx="12260">
                  <c:v>18</c:v>
                </c:pt>
                <c:pt idx="12261">
                  <c:v>18</c:v>
                </c:pt>
                <c:pt idx="12262">
                  <c:v>18</c:v>
                </c:pt>
                <c:pt idx="12263">
                  <c:v>18</c:v>
                </c:pt>
                <c:pt idx="12264">
                  <c:v>18</c:v>
                </c:pt>
                <c:pt idx="12265">
                  <c:v>18</c:v>
                </c:pt>
                <c:pt idx="12266">
                  <c:v>18</c:v>
                </c:pt>
                <c:pt idx="12267">
                  <c:v>18</c:v>
                </c:pt>
                <c:pt idx="12268">
                  <c:v>18</c:v>
                </c:pt>
                <c:pt idx="12269">
                  <c:v>18</c:v>
                </c:pt>
                <c:pt idx="12270">
                  <c:v>18</c:v>
                </c:pt>
                <c:pt idx="12271">
                  <c:v>18</c:v>
                </c:pt>
                <c:pt idx="12272">
                  <c:v>18</c:v>
                </c:pt>
                <c:pt idx="12273">
                  <c:v>18</c:v>
                </c:pt>
                <c:pt idx="12274">
                  <c:v>18</c:v>
                </c:pt>
                <c:pt idx="12275">
                  <c:v>18</c:v>
                </c:pt>
                <c:pt idx="12276">
                  <c:v>18</c:v>
                </c:pt>
                <c:pt idx="12277">
                  <c:v>18</c:v>
                </c:pt>
                <c:pt idx="12278">
                  <c:v>18</c:v>
                </c:pt>
                <c:pt idx="12279">
                  <c:v>18</c:v>
                </c:pt>
                <c:pt idx="12280">
                  <c:v>18</c:v>
                </c:pt>
                <c:pt idx="12281">
                  <c:v>18</c:v>
                </c:pt>
                <c:pt idx="12282">
                  <c:v>18</c:v>
                </c:pt>
                <c:pt idx="12283">
                  <c:v>18</c:v>
                </c:pt>
                <c:pt idx="12284">
                  <c:v>18</c:v>
                </c:pt>
                <c:pt idx="12285">
                  <c:v>18</c:v>
                </c:pt>
                <c:pt idx="12286">
                  <c:v>18</c:v>
                </c:pt>
                <c:pt idx="12287">
                  <c:v>18</c:v>
                </c:pt>
                <c:pt idx="12288">
                  <c:v>18</c:v>
                </c:pt>
                <c:pt idx="12289">
                  <c:v>18</c:v>
                </c:pt>
                <c:pt idx="12290">
                  <c:v>18</c:v>
                </c:pt>
                <c:pt idx="12291">
                  <c:v>18</c:v>
                </c:pt>
                <c:pt idx="12292">
                  <c:v>18</c:v>
                </c:pt>
                <c:pt idx="12293">
                  <c:v>18</c:v>
                </c:pt>
                <c:pt idx="12294">
                  <c:v>18</c:v>
                </c:pt>
                <c:pt idx="12295">
                  <c:v>18</c:v>
                </c:pt>
                <c:pt idx="12296">
                  <c:v>18</c:v>
                </c:pt>
                <c:pt idx="12297">
                  <c:v>18</c:v>
                </c:pt>
                <c:pt idx="12298">
                  <c:v>18</c:v>
                </c:pt>
                <c:pt idx="12299">
                  <c:v>18</c:v>
                </c:pt>
                <c:pt idx="12300">
                  <c:v>18</c:v>
                </c:pt>
                <c:pt idx="12301">
                  <c:v>18</c:v>
                </c:pt>
                <c:pt idx="12302">
                  <c:v>18</c:v>
                </c:pt>
                <c:pt idx="12303">
                  <c:v>18</c:v>
                </c:pt>
                <c:pt idx="12304">
                  <c:v>18</c:v>
                </c:pt>
                <c:pt idx="12305">
                  <c:v>18</c:v>
                </c:pt>
                <c:pt idx="12306">
                  <c:v>18</c:v>
                </c:pt>
                <c:pt idx="12307">
                  <c:v>18</c:v>
                </c:pt>
                <c:pt idx="12308">
                  <c:v>18</c:v>
                </c:pt>
                <c:pt idx="12309">
                  <c:v>18</c:v>
                </c:pt>
                <c:pt idx="12310">
                  <c:v>18</c:v>
                </c:pt>
                <c:pt idx="12311">
                  <c:v>18</c:v>
                </c:pt>
                <c:pt idx="12312">
                  <c:v>18</c:v>
                </c:pt>
                <c:pt idx="12313">
                  <c:v>18</c:v>
                </c:pt>
                <c:pt idx="12314">
                  <c:v>18</c:v>
                </c:pt>
                <c:pt idx="12315">
                  <c:v>18</c:v>
                </c:pt>
                <c:pt idx="12316">
                  <c:v>18</c:v>
                </c:pt>
                <c:pt idx="12317">
                  <c:v>18</c:v>
                </c:pt>
                <c:pt idx="12318">
                  <c:v>18</c:v>
                </c:pt>
                <c:pt idx="12319">
                  <c:v>18</c:v>
                </c:pt>
                <c:pt idx="12320">
                  <c:v>18</c:v>
                </c:pt>
                <c:pt idx="12321">
                  <c:v>18</c:v>
                </c:pt>
                <c:pt idx="12322">
                  <c:v>18</c:v>
                </c:pt>
                <c:pt idx="12323">
                  <c:v>18</c:v>
                </c:pt>
                <c:pt idx="12324">
                  <c:v>18</c:v>
                </c:pt>
                <c:pt idx="12325">
                  <c:v>18</c:v>
                </c:pt>
                <c:pt idx="12326">
                  <c:v>18</c:v>
                </c:pt>
                <c:pt idx="12327">
                  <c:v>18</c:v>
                </c:pt>
                <c:pt idx="12328">
                  <c:v>18</c:v>
                </c:pt>
                <c:pt idx="12329">
                  <c:v>18</c:v>
                </c:pt>
                <c:pt idx="12330">
                  <c:v>18</c:v>
                </c:pt>
                <c:pt idx="12331">
                  <c:v>18</c:v>
                </c:pt>
                <c:pt idx="12332">
                  <c:v>18</c:v>
                </c:pt>
                <c:pt idx="12333">
                  <c:v>18</c:v>
                </c:pt>
                <c:pt idx="12334">
                  <c:v>18</c:v>
                </c:pt>
                <c:pt idx="12335">
                  <c:v>18</c:v>
                </c:pt>
                <c:pt idx="12336">
                  <c:v>18</c:v>
                </c:pt>
                <c:pt idx="12337">
                  <c:v>18</c:v>
                </c:pt>
                <c:pt idx="12338">
                  <c:v>18</c:v>
                </c:pt>
                <c:pt idx="12339">
                  <c:v>18</c:v>
                </c:pt>
                <c:pt idx="12340">
                  <c:v>18</c:v>
                </c:pt>
                <c:pt idx="12341">
                  <c:v>18</c:v>
                </c:pt>
                <c:pt idx="12342">
                  <c:v>18</c:v>
                </c:pt>
                <c:pt idx="12343">
                  <c:v>18</c:v>
                </c:pt>
                <c:pt idx="12344">
                  <c:v>18</c:v>
                </c:pt>
                <c:pt idx="12345">
                  <c:v>18</c:v>
                </c:pt>
                <c:pt idx="12346">
                  <c:v>18</c:v>
                </c:pt>
                <c:pt idx="12347">
                  <c:v>18</c:v>
                </c:pt>
                <c:pt idx="12348">
                  <c:v>18</c:v>
                </c:pt>
                <c:pt idx="12349">
                  <c:v>18</c:v>
                </c:pt>
                <c:pt idx="12350">
                  <c:v>18</c:v>
                </c:pt>
                <c:pt idx="12351">
                  <c:v>18</c:v>
                </c:pt>
                <c:pt idx="12352">
                  <c:v>18</c:v>
                </c:pt>
                <c:pt idx="12353">
                  <c:v>18</c:v>
                </c:pt>
                <c:pt idx="12354">
                  <c:v>18</c:v>
                </c:pt>
                <c:pt idx="12355">
                  <c:v>18</c:v>
                </c:pt>
                <c:pt idx="12356">
                  <c:v>18</c:v>
                </c:pt>
                <c:pt idx="12357">
                  <c:v>18</c:v>
                </c:pt>
                <c:pt idx="12358">
                  <c:v>18</c:v>
                </c:pt>
                <c:pt idx="12359">
                  <c:v>18</c:v>
                </c:pt>
                <c:pt idx="12360">
                  <c:v>18</c:v>
                </c:pt>
                <c:pt idx="12361">
                  <c:v>18</c:v>
                </c:pt>
                <c:pt idx="12362">
                  <c:v>18</c:v>
                </c:pt>
                <c:pt idx="12363">
                  <c:v>18</c:v>
                </c:pt>
                <c:pt idx="12364">
                  <c:v>18</c:v>
                </c:pt>
                <c:pt idx="12365">
                  <c:v>18</c:v>
                </c:pt>
                <c:pt idx="12366">
                  <c:v>18</c:v>
                </c:pt>
                <c:pt idx="12367">
                  <c:v>18</c:v>
                </c:pt>
                <c:pt idx="12368">
                  <c:v>18</c:v>
                </c:pt>
                <c:pt idx="12369">
                  <c:v>18</c:v>
                </c:pt>
                <c:pt idx="12370">
                  <c:v>18</c:v>
                </c:pt>
                <c:pt idx="12371">
                  <c:v>18</c:v>
                </c:pt>
                <c:pt idx="12372">
                  <c:v>18</c:v>
                </c:pt>
                <c:pt idx="12373">
                  <c:v>18</c:v>
                </c:pt>
                <c:pt idx="12374">
                  <c:v>18</c:v>
                </c:pt>
                <c:pt idx="12375">
                  <c:v>18</c:v>
                </c:pt>
                <c:pt idx="12376">
                  <c:v>18</c:v>
                </c:pt>
                <c:pt idx="12377">
                  <c:v>18</c:v>
                </c:pt>
                <c:pt idx="12378">
                  <c:v>18</c:v>
                </c:pt>
                <c:pt idx="12379">
                  <c:v>18</c:v>
                </c:pt>
                <c:pt idx="12380">
                  <c:v>18</c:v>
                </c:pt>
                <c:pt idx="12381">
                  <c:v>18</c:v>
                </c:pt>
                <c:pt idx="12382">
                  <c:v>18</c:v>
                </c:pt>
                <c:pt idx="12383">
                  <c:v>18</c:v>
                </c:pt>
                <c:pt idx="12384">
                  <c:v>18</c:v>
                </c:pt>
                <c:pt idx="12385">
                  <c:v>18</c:v>
                </c:pt>
                <c:pt idx="12386">
                  <c:v>18</c:v>
                </c:pt>
                <c:pt idx="12387">
                  <c:v>18</c:v>
                </c:pt>
                <c:pt idx="12388">
                  <c:v>18</c:v>
                </c:pt>
                <c:pt idx="12389">
                  <c:v>18</c:v>
                </c:pt>
                <c:pt idx="12390">
                  <c:v>18</c:v>
                </c:pt>
                <c:pt idx="12391">
                  <c:v>18</c:v>
                </c:pt>
                <c:pt idx="12392">
                  <c:v>18</c:v>
                </c:pt>
                <c:pt idx="12393">
                  <c:v>18</c:v>
                </c:pt>
                <c:pt idx="12394">
                  <c:v>18</c:v>
                </c:pt>
                <c:pt idx="12395">
                  <c:v>18</c:v>
                </c:pt>
                <c:pt idx="12396">
                  <c:v>18</c:v>
                </c:pt>
                <c:pt idx="12397">
                  <c:v>18</c:v>
                </c:pt>
                <c:pt idx="12398">
                  <c:v>18</c:v>
                </c:pt>
                <c:pt idx="12399">
                  <c:v>18</c:v>
                </c:pt>
                <c:pt idx="12400">
                  <c:v>18</c:v>
                </c:pt>
                <c:pt idx="12401">
                  <c:v>18</c:v>
                </c:pt>
                <c:pt idx="12402">
                  <c:v>18</c:v>
                </c:pt>
                <c:pt idx="12403">
                  <c:v>18</c:v>
                </c:pt>
                <c:pt idx="12404">
                  <c:v>18</c:v>
                </c:pt>
                <c:pt idx="12405">
                  <c:v>18</c:v>
                </c:pt>
                <c:pt idx="12406">
                  <c:v>18</c:v>
                </c:pt>
                <c:pt idx="12407">
                  <c:v>18</c:v>
                </c:pt>
                <c:pt idx="12408">
                  <c:v>18</c:v>
                </c:pt>
                <c:pt idx="12409">
                  <c:v>18</c:v>
                </c:pt>
                <c:pt idx="12410">
                  <c:v>18</c:v>
                </c:pt>
                <c:pt idx="12411">
                  <c:v>18</c:v>
                </c:pt>
                <c:pt idx="12412">
                  <c:v>18</c:v>
                </c:pt>
                <c:pt idx="12413">
                  <c:v>18</c:v>
                </c:pt>
                <c:pt idx="12414">
                  <c:v>18</c:v>
                </c:pt>
                <c:pt idx="12415">
                  <c:v>18</c:v>
                </c:pt>
                <c:pt idx="12416">
                  <c:v>18</c:v>
                </c:pt>
                <c:pt idx="12417">
                  <c:v>18</c:v>
                </c:pt>
                <c:pt idx="12418">
                  <c:v>18</c:v>
                </c:pt>
                <c:pt idx="12419">
                  <c:v>18</c:v>
                </c:pt>
                <c:pt idx="12420">
                  <c:v>18</c:v>
                </c:pt>
                <c:pt idx="12421">
                  <c:v>18</c:v>
                </c:pt>
                <c:pt idx="12422">
                  <c:v>18</c:v>
                </c:pt>
                <c:pt idx="12423">
                  <c:v>18</c:v>
                </c:pt>
                <c:pt idx="12424">
                  <c:v>18</c:v>
                </c:pt>
                <c:pt idx="12425">
                  <c:v>18</c:v>
                </c:pt>
                <c:pt idx="12426">
                  <c:v>18</c:v>
                </c:pt>
                <c:pt idx="12427">
                  <c:v>18</c:v>
                </c:pt>
                <c:pt idx="12428">
                  <c:v>18</c:v>
                </c:pt>
                <c:pt idx="12429">
                  <c:v>18</c:v>
                </c:pt>
                <c:pt idx="12430">
                  <c:v>18</c:v>
                </c:pt>
                <c:pt idx="12431">
                  <c:v>18</c:v>
                </c:pt>
                <c:pt idx="12432">
                  <c:v>18</c:v>
                </c:pt>
                <c:pt idx="12433">
                  <c:v>18</c:v>
                </c:pt>
                <c:pt idx="12434">
                  <c:v>18</c:v>
                </c:pt>
                <c:pt idx="12435">
                  <c:v>18</c:v>
                </c:pt>
                <c:pt idx="12436">
                  <c:v>18</c:v>
                </c:pt>
                <c:pt idx="12437">
                  <c:v>18</c:v>
                </c:pt>
                <c:pt idx="12438">
                  <c:v>18</c:v>
                </c:pt>
                <c:pt idx="12439">
                  <c:v>18</c:v>
                </c:pt>
                <c:pt idx="12440">
                  <c:v>18</c:v>
                </c:pt>
                <c:pt idx="12441">
                  <c:v>18</c:v>
                </c:pt>
                <c:pt idx="12442">
                  <c:v>18</c:v>
                </c:pt>
                <c:pt idx="12443">
                  <c:v>18</c:v>
                </c:pt>
                <c:pt idx="12444">
                  <c:v>18</c:v>
                </c:pt>
                <c:pt idx="12445">
                  <c:v>18</c:v>
                </c:pt>
                <c:pt idx="12446">
                  <c:v>18</c:v>
                </c:pt>
                <c:pt idx="12447">
                  <c:v>18</c:v>
                </c:pt>
                <c:pt idx="12448">
                  <c:v>18</c:v>
                </c:pt>
                <c:pt idx="12449">
                  <c:v>18</c:v>
                </c:pt>
                <c:pt idx="12450">
                  <c:v>18</c:v>
                </c:pt>
                <c:pt idx="12451">
                  <c:v>18</c:v>
                </c:pt>
                <c:pt idx="12452">
                  <c:v>18</c:v>
                </c:pt>
                <c:pt idx="12453">
                  <c:v>18</c:v>
                </c:pt>
                <c:pt idx="12454">
                  <c:v>18</c:v>
                </c:pt>
                <c:pt idx="12455">
                  <c:v>18</c:v>
                </c:pt>
                <c:pt idx="12456">
                  <c:v>18</c:v>
                </c:pt>
                <c:pt idx="12457">
                  <c:v>18</c:v>
                </c:pt>
                <c:pt idx="12458">
                  <c:v>18</c:v>
                </c:pt>
                <c:pt idx="12459">
                  <c:v>18</c:v>
                </c:pt>
                <c:pt idx="12460">
                  <c:v>18</c:v>
                </c:pt>
                <c:pt idx="12461">
                  <c:v>18</c:v>
                </c:pt>
                <c:pt idx="12462">
                  <c:v>18</c:v>
                </c:pt>
                <c:pt idx="12463">
                  <c:v>18</c:v>
                </c:pt>
                <c:pt idx="12464">
                  <c:v>18</c:v>
                </c:pt>
                <c:pt idx="12465">
                  <c:v>18</c:v>
                </c:pt>
                <c:pt idx="12466">
                  <c:v>18</c:v>
                </c:pt>
                <c:pt idx="12467">
                  <c:v>18</c:v>
                </c:pt>
                <c:pt idx="12468">
                  <c:v>18</c:v>
                </c:pt>
                <c:pt idx="12469">
                  <c:v>18</c:v>
                </c:pt>
                <c:pt idx="12470">
                  <c:v>18</c:v>
                </c:pt>
                <c:pt idx="12471">
                  <c:v>18</c:v>
                </c:pt>
                <c:pt idx="12472">
                  <c:v>18</c:v>
                </c:pt>
                <c:pt idx="12473">
                  <c:v>18</c:v>
                </c:pt>
                <c:pt idx="12474">
                  <c:v>18</c:v>
                </c:pt>
                <c:pt idx="12475">
                  <c:v>18</c:v>
                </c:pt>
                <c:pt idx="12476">
                  <c:v>18</c:v>
                </c:pt>
                <c:pt idx="12477">
                  <c:v>18</c:v>
                </c:pt>
                <c:pt idx="12478">
                  <c:v>18</c:v>
                </c:pt>
                <c:pt idx="12479">
                  <c:v>18</c:v>
                </c:pt>
                <c:pt idx="12480">
                  <c:v>18</c:v>
                </c:pt>
                <c:pt idx="12481">
                  <c:v>18</c:v>
                </c:pt>
                <c:pt idx="12482">
                  <c:v>18</c:v>
                </c:pt>
                <c:pt idx="12483">
                  <c:v>18</c:v>
                </c:pt>
                <c:pt idx="12484">
                  <c:v>18</c:v>
                </c:pt>
                <c:pt idx="12485">
                  <c:v>18</c:v>
                </c:pt>
                <c:pt idx="12486">
                  <c:v>18</c:v>
                </c:pt>
                <c:pt idx="12487">
                  <c:v>18</c:v>
                </c:pt>
                <c:pt idx="12488">
                  <c:v>18</c:v>
                </c:pt>
                <c:pt idx="12489">
                  <c:v>18</c:v>
                </c:pt>
                <c:pt idx="12490">
                  <c:v>18</c:v>
                </c:pt>
                <c:pt idx="12491">
                  <c:v>18</c:v>
                </c:pt>
                <c:pt idx="12492">
                  <c:v>18</c:v>
                </c:pt>
                <c:pt idx="12493">
                  <c:v>18</c:v>
                </c:pt>
                <c:pt idx="12494">
                  <c:v>18</c:v>
                </c:pt>
                <c:pt idx="12495">
                  <c:v>18</c:v>
                </c:pt>
                <c:pt idx="12496">
                  <c:v>18</c:v>
                </c:pt>
                <c:pt idx="12497">
                  <c:v>18</c:v>
                </c:pt>
                <c:pt idx="12498">
                  <c:v>18</c:v>
                </c:pt>
                <c:pt idx="12499">
                  <c:v>18</c:v>
                </c:pt>
                <c:pt idx="12500">
                  <c:v>18</c:v>
                </c:pt>
                <c:pt idx="12501">
                  <c:v>18</c:v>
                </c:pt>
                <c:pt idx="12502">
                  <c:v>18</c:v>
                </c:pt>
                <c:pt idx="12503">
                  <c:v>18</c:v>
                </c:pt>
                <c:pt idx="12504">
                  <c:v>18</c:v>
                </c:pt>
                <c:pt idx="12505">
                  <c:v>18</c:v>
                </c:pt>
                <c:pt idx="12506">
                  <c:v>18</c:v>
                </c:pt>
                <c:pt idx="12507">
                  <c:v>18</c:v>
                </c:pt>
                <c:pt idx="12508">
                  <c:v>18</c:v>
                </c:pt>
                <c:pt idx="12509">
                  <c:v>18</c:v>
                </c:pt>
                <c:pt idx="12510">
                  <c:v>18</c:v>
                </c:pt>
                <c:pt idx="12511">
                  <c:v>18</c:v>
                </c:pt>
                <c:pt idx="12512">
                  <c:v>18</c:v>
                </c:pt>
                <c:pt idx="12513">
                  <c:v>18</c:v>
                </c:pt>
                <c:pt idx="12514">
                  <c:v>18</c:v>
                </c:pt>
                <c:pt idx="12515">
                  <c:v>18</c:v>
                </c:pt>
                <c:pt idx="12516">
                  <c:v>18</c:v>
                </c:pt>
                <c:pt idx="12517">
                  <c:v>18</c:v>
                </c:pt>
                <c:pt idx="12518">
                  <c:v>18</c:v>
                </c:pt>
                <c:pt idx="12519">
                  <c:v>18</c:v>
                </c:pt>
                <c:pt idx="12520">
                  <c:v>18</c:v>
                </c:pt>
                <c:pt idx="12521">
                  <c:v>18</c:v>
                </c:pt>
                <c:pt idx="12522">
                  <c:v>18</c:v>
                </c:pt>
                <c:pt idx="12523">
                  <c:v>18</c:v>
                </c:pt>
                <c:pt idx="12524">
                  <c:v>18</c:v>
                </c:pt>
                <c:pt idx="12525">
                  <c:v>18</c:v>
                </c:pt>
                <c:pt idx="12526">
                  <c:v>18</c:v>
                </c:pt>
                <c:pt idx="12527">
                  <c:v>18</c:v>
                </c:pt>
                <c:pt idx="12528">
                  <c:v>18</c:v>
                </c:pt>
                <c:pt idx="12529">
                  <c:v>18</c:v>
                </c:pt>
                <c:pt idx="12530">
                  <c:v>18</c:v>
                </c:pt>
                <c:pt idx="12531">
                  <c:v>18</c:v>
                </c:pt>
                <c:pt idx="12532">
                  <c:v>18</c:v>
                </c:pt>
                <c:pt idx="12533">
                  <c:v>18</c:v>
                </c:pt>
                <c:pt idx="12534">
                  <c:v>18</c:v>
                </c:pt>
                <c:pt idx="12535">
                  <c:v>18</c:v>
                </c:pt>
                <c:pt idx="12536">
                  <c:v>18</c:v>
                </c:pt>
                <c:pt idx="12537">
                  <c:v>18</c:v>
                </c:pt>
                <c:pt idx="12538">
                  <c:v>18</c:v>
                </c:pt>
                <c:pt idx="12539">
                  <c:v>18</c:v>
                </c:pt>
                <c:pt idx="12540">
                  <c:v>18</c:v>
                </c:pt>
                <c:pt idx="12541">
                  <c:v>18</c:v>
                </c:pt>
                <c:pt idx="12542">
                  <c:v>18</c:v>
                </c:pt>
                <c:pt idx="12543">
                  <c:v>18</c:v>
                </c:pt>
                <c:pt idx="12544">
                  <c:v>18</c:v>
                </c:pt>
                <c:pt idx="12545">
                  <c:v>18</c:v>
                </c:pt>
                <c:pt idx="12546">
                  <c:v>18</c:v>
                </c:pt>
                <c:pt idx="12547">
                  <c:v>18</c:v>
                </c:pt>
                <c:pt idx="12548">
                  <c:v>18</c:v>
                </c:pt>
                <c:pt idx="12549">
                  <c:v>18</c:v>
                </c:pt>
                <c:pt idx="12550">
                  <c:v>18</c:v>
                </c:pt>
                <c:pt idx="12551">
                  <c:v>18</c:v>
                </c:pt>
                <c:pt idx="12552">
                  <c:v>18</c:v>
                </c:pt>
                <c:pt idx="12553">
                  <c:v>18</c:v>
                </c:pt>
                <c:pt idx="12554">
                  <c:v>18</c:v>
                </c:pt>
                <c:pt idx="12555">
                  <c:v>18</c:v>
                </c:pt>
                <c:pt idx="12556">
                  <c:v>18</c:v>
                </c:pt>
                <c:pt idx="12557">
                  <c:v>18</c:v>
                </c:pt>
                <c:pt idx="12558">
                  <c:v>18</c:v>
                </c:pt>
                <c:pt idx="12559">
                  <c:v>18</c:v>
                </c:pt>
                <c:pt idx="12560">
                  <c:v>18</c:v>
                </c:pt>
                <c:pt idx="12561">
                  <c:v>18</c:v>
                </c:pt>
                <c:pt idx="12562">
                  <c:v>18</c:v>
                </c:pt>
                <c:pt idx="12563">
                  <c:v>18</c:v>
                </c:pt>
                <c:pt idx="12564">
                  <c:v>18</c:v>
                </c:pt>
                <c:pt idx="12565">
                  <c:v>18</c:v>
                </c:pt>
                <c:pt idx="12566">
                  <c:v>18</c:v>
                </c:pt>
                <c:pt idx="12567">
                  <c:v>18</c:v>
                </c:pt>
                <c:pt idx="12568">
                  <c:v>18</c:v>
                </c:pt>
                <c:pt idx="12569">
                  <c:v>18</c:v>
                </c:pt>
                <c:pt idx="12570">
                  <c:v>18</c:v>
                </c:pt>
                <c:pt idx="12571">
                  <c:v>18</c:v>
                </c:pt>
                <c:pt idx="12572">
                  <c:v>18</c:v>
                </c:pt>
                <c:pt idx="12573">
                  <c:v>18</c:v>
                </c:pt>
                <c:pt idx="12574">
                  <c:v>18</c:v>
                </c:pt>
                <c:pt idx="12575">
                  <c:v>18</c:v>
                </c:pt>
                <c:pt idx="12576">
                  <c:v>18</c:v>
                </c:pt>
                <c:pt idx="12577">
                  <c:v>18</c:v>
                </c:pt>
                <c:pt idx="12578">
                  <c:v>18</c:v>
                </c:pt>
                <c:pt idx="12579">
                  <c:v>18</c:v>
                </c:pt>
                <c:pt idx="12580">
                  <c:v>18</c:v>
                </c:pt>
                <c:pt idx="12581">
                  <c:v>18</c:v>
                </c:pt>
                <c:pt idx="12582">
                  <c:v>18</c:v>
                </c:pt>
                <c:pt idx="12583">
                  <c:v>18</c:v>
                </c:pt>
                <c:pt idx="12584">
                  <c:v>18</c:v>
                </c:pt>
                <c:pt idx="12585">
                  <c:v>18</c:v>
                </c:pt>
                <c:pt idx="12586">
                  <c:v>18</c:v>
                </c:pt>
                <c:pt idx="12587">
                  <c:v>18</c:v>
                </c:pt>
                <c:pt idx="12588">
                  <c:v>18</c:v>
                </c:pt>
                <c:pt idx="12589">
                  <c:v>18</c:v>
                </c:pt>
                <c:pt idx="12590">
                  <c:v>18</c:v>
                </c:pt>
                <c:pt idx="12591">
                  <c:v>18</c:v>
                </c:pt>
                <c:pt idx="12592">
                  <c:v>18</c:v>
                </c:pt>
                <c:pt idx="12593">
                  <c:v>18</c:v>
                </c:pt>
                <c:pt idx="12594">
                  <c:v>18</c:v>
                </c:pt>
                <c:pt idx="12595">
                  <c:v>18</c:v>
                </c:pt>
                <c:pt idx="12596">
                  <c:v>18</c:v>
                </c:pt>
                <c:pt idx="12597">
                  <c:v>18</c:v>
                </c:pt>
                <c:pt idx="12598">
                  <c:v>18</c:v>
                </c:pt>
                <c:pt idx="12599">
                  <c:v>18</c:v>
                </c:pt>
                <c:pt idx="12600">
                  <c:v>18</c:v>
                </c:pt>
                <c:pt idx="12601">
                  <c:v>18</c:v>
                </c:pt>
                <c:pt idx="12602">
                  <c:v>18</c:v>
                </c:pt>
                <c:pt idx="12603">
                  <c:v>18</c:v>
                </c:pt>
                <c:pt idx="12604">
                  <c:v>18</c:v>
                </c:pt>
                <c:pt idx="12605">
                  <c:v>18</c:v>
                </c:pt>
                <c:pt idx="12606">
                  <c:v>18</c:v>
                </c:pt>
                <c:pt idx="12607">
                  <c:v>18</c:v>
                </c:pt>
                <c:pt idx="12608">
                  <c:v>18</c:v>
                </c:pt>
                <c:pt idx="12609">
                  <c:v>18</c:v>
                </c:pt>
                <c:pt idx="12610">
                  <c:v>18</c:v>
                </c:pt>
                <c:pt idx="12611">
                  <c:v>18</c:v>
                </c:pt>
                <c:pt idx="12612">
                  <c:v>18</c:v>
                </c:pt>
                <c:pt idx="12613">
                  <c:v>18</c:v>
                </c:pt>
                <c:pt idx="12614">
                  <c:v>18</c:v>
                </c:pt>
                <c:pt idx="12615">
                  <c:v>18</c:v>
                </c:pt>
                <c:pt idx="12616">
                  <c:v>18</c:v>
                </c:pt>
                <c:pt idx="12617">
                  <c:v>18</c:v>
                </c:pt>
                <c:pt idx="12618">
                  <c:v>18</c:v>
                </c:pt>
                <c:pt idx="12619">
                  <c:v>18</c:v>
                </c:pt>
                <c:pt idx="12620">
                  <c:v>18</c:v>
                </c:pt>
                <c:pt idx="12621">
                  <c:v>18</c:v>
                </c:pt>
                <c:pt idx="12622">
                  <c:v>18</c:v>
                </c:pt>
                <c:pt idx="12623">
                  <c:v>18</c:v>
                </c:pt>
                <c:pt idx="12624">
                  <c:v>18</c:v>
                </c:pt>
                <c:pt idx="12625">
                  <c:v>18</c:v>
                </c:pt>
                <c:pt idx="12626">
                  <c:v>18</c:v>
                </c:pt>
                <c:pt idx="12627">
                  <c:v>18</c:v>
                </c:pt>
                <c:pt idx="12628">
                  <c:v>18</c:v>
                </c:pt>
                <c:pt idx="12629">
                  <c:v>18</c:v>
                </c:pt>
                <c:pt idx="12630">
                  <c:v>18</c:v>
                </c:pt>
                <c:pt idx="12631">
                  <c:v>18</c:v>
                </c:pt>
                <c:pt idx="12632">
                  <c:v>18</c:v>
                </c:pt>
                <c:pt idx="12633">
                  <c:v>18</c:v>
                </c:pt>
                <c:pt idx="12634">
                  <c:v>18</c:v>
                </c:pt>
                <c:pt idx="12635">
                  <c:v>18</c:v>
                </c:pt>
                <c:pt idx="12636">
                  <c:v>18</c:v>
                </c:pt>
                <c:pt idx="12637">
                  <c:v>18</c:v>
                </c:pt>
                <c:pt idx="12638">
                  <c:v>18</c:v>
                </c:pt>
                <c:pt idx="12639">
                  <c:v>18</c:v>
                </c:pt>
                <c:pt idx="12640">
                  <c:v>18</c:v>
                </c:pt>
                <c:pt idx="12641">
                  <c:v>18</c:v>
                </c:pt>
                <c:pt idx="12642">
                  <c:v>18</c:v>
                </c:pt>
                <c:pt idx="12643">
                  <c:v>18</c:v>
                </c:pt>
                <c:pt idx="12644">
                  <c:v>18</c:v>
                </c:pt>
                <c:pt idx="12645">
                  <c:v>18</c:v>
                </c:pt>
                <c:pt idx="12646">
                  <c:v>18</c:v>
                </c:pt>
                <c:pt idx="12647">
                  <c:v>18</c:v>
                </c:pt>
                <c:pt idx="12648">
                  <c:v>18</c:v>
                </c:pt>
                <c:pt idx="12649">
                  <c:v>18</c:v>
                </c:pt>
                <c:pt idx="12650">
                  <c:v>18</c:v>
                </c:pt>
                <c:pt idx="12651">
                  <c:v>18</c:v>
                </c:pt>
                <c:pt idx="12652">
                  <c:v>18</c:v>
                </c:pt>
                <c:pt idx="12653">
                  <c:v>18</c:v>
                </c:pt>
                <c:pt idx="12654">
                  <c:v>18</c:v>
                </c:pt>
                <c:pt idx="12655">
                  <c:v>18</c:v>
                </c:pt>
                <c:pt idx="12656">
                  <c:v>18</c:v>
                </c:pt>
                <c:pt idx="12657">
                  <c:v>18</c:v>
                </c:pt>
                <c:pt idx="12658">
                  <c:v>18</c:v>
                </c:pt>
                <c:pt idx="12659">
                  <c:v>18</c:v>
                </c:pt>
                <c:pt idx="12660">
                  <c:v>18</c:v>
                </c:pt>
                <c:pt idx="12661">
                  <c:v>18</c:v>
                </c:pt>
                <c:pt idx="12662">
                  <c:v>18</c:v>
                </c:pt>
                <c:pt idx="12663">
                  <c:v>18</c:v>
                </c:pt>
                <c:pt idx="12664">
                  <c:v>18</c:v>
                </c:pt>
                <c:pt idx="12665">
                  <c:v>18</c:v>
                </c:pt>
                <c:pt idx="12666">
                  <c:v>18</c:v>
                </c:pt>
                <c:pt idx="12667">
                  <c:v>18</c:v>
                </c:pt>
                <c:pt idx="12668">
                  <c:v>18</c:v>
                </c:pt>
                <c:pt idx="12669">
                  <c:v>18</c:v>
                </c:pt>
                <c:pt idx="12670">
                  <c:v>18</c:v>
                </c:pt>
                <c:pt idx="12671">
                  <c:v>18</c:v>
                </c:pt>
                <c:pt idx="12672">
                  <c:v>18</c:v>
                </c:pt>
                <c:pt idx="12673">
                  <c:v>18</c:v>
                </c:pt>
                <c:pt idx="12674">
                  <c:v>18</c:v>
                </c:pt>
                <c:pt idx="12675">
                  <c:v>18</c:v>
                </c:pt>
                <c:pt idx="12676">
                  <c:v>18</c:v>
                </c:pt>
                <c:pt idx="12677">
                  <c:v>18</c:v>
                </c:pt>
                <c:pt idx="12678">
                  <c:v>18</c:v>
                </c:pt>
                <c:pt idx="12679">
                  <c:v>18</c:v>
                </c:pt>
                <c:pt idx="12680">
                  <c:v>18</c:v>
                </c:pt>
                <c:pt idx="12681">
                  <c:v>18</c:v>
                </c:pt>
                <c:pt idx="12682">
                  <c:v>18</c:v>
                </c:pt>
                <c:pt idx="12683">
                  <c:v>18</c:v>
                </c:pt>
                <c:pt idx="12684">
                  <c:v>18</c:v>
                </c:pt>
                <c:pt idx="12685">
                  <c:v>18</c:v>
                </c:pt>
                <c:pt idx="12686">
                  <c:v>18</c:v>
                </c:pt>
                <c:pt idx="12687">
                  <c:v>18</c:v>
                </c:pt>
                <c:pt idx="12688">
                  <c:v>18</c:v>
                </c:pt>
                <c:pt idx="12689">
                  <c:v>18</c:v>
                </c:pt>
                <c:pt idx="12690">
                  <c:v>18</c:v>
                </c:pt>
                <c:pt idx="12691">
                  <c:v>18</c:v>
                </c:pt>
                <c:pt idx="12692">
                  <c:v>18</c:v>
                </c:pt>
                <c:pt idx="12693">
                  <c:v>18</c:v>
                </c:pt>
                <c:pt idx="12694">
                  <c:v>18</c:v>
                </c:pt>
                <c:pt idx="12695">
                  <c:v>18</c:v>
                </c:pt>
                <c:pt idx="12696">
                  <c:v>18</c:v>
                </c:pt>
                <c:pt idx="12697">
                  <c:v>18</c:v>
                </c:pt>
                <c:pt idx="12698">
                  <c:v>18</c:v>
                </c:pt>
                <c:pt idx="12699">
                  <c:v>18</c:v>
                </c:pt>
                <c:pt idx="12700">
                  <c:v>18</c:v>
                </c:pt>
                <c:pt idx="12701">
                  <c:v>18</c:v>
                </c:pt>
                <c:pt idx="12702">
                  <c:v>18</c:v>
                </c:pt>
                <c:pt idx="12703">
                  <c:v>18</c:v>
                </c:pt>
                <c:pt idx="12704">
                  <c:v>18</c:v>
                </c:pt>
                <c:pt idx="12705">
                  <c:v>18</c:v>
                </c:pt>
                <c:pt idx="12706">
                  <c:v>18</c:v>
                </c:pt>
                <c:pt idx="12707">
                  <c:v>18</c:v>
                </c:pt>
                <c:pt idx="12708">
                  <c:v>18</c:v>
                </c:pt>
                <c:pt idx="12709">
                  <c:v>18</c:v>
                </c:pt>
                <c:pt idx="12710">
                  <c:v>18</c:v>
                </c:pt>
                <c:pt idx="12711">
                  <c:v>18</c:v>
                </c:pt>
                <c:pt idx="12712">
                  <c:v>18</c:v>
                </c:pt>
                <c:pt idx="12713">
                  <c:v>18</c:v>
                </c:pt>
                <c:pt idx="12714">
                  <c:v>18</c:v>
                </c:pt>
                <c:pt idx="12715">
                  <c:v>18</c:v>
                </c:pt>
                <c:pt idx="12716">
                  <c:v>18</c:v>
                </c:pt>
                <c:pt idx="12717">
                  <c:v>18</c:v>
                </c:pt>
                <c:pt idx="12718">
                  <c:v>18</c:v>
                </c:pt>
                <c:pt idx="12719">
                  <c:v>18</c:v>
                </c:pt>
                <c:pt idx="12720">
                  <c:v>18</c:v>
                </c:pt>
                <c:pt idx="12721">
                  <c:v>18</c:v>
                </c:pt>
                <c:pt idx="12722">
                  <c:v>18</c:v>
                </c:pt>
                <c:pt idx="12723">
                  <c:v>18</c:v>
                </c:pt>
                <c:pt idx="12724">
                  <c:v>18</c:v>
                </c:pt>
                <c:pt idx="12725">
                  <c:v>18</c:v>
                </c:pt>
                <c:pt idx="12726">
                  <c:v>18</c:v>
                </c:pt>
                <c:pt idx="12727">
                  <c:v>18</c:v>
                </c:pt>
                <c:pt idx="12728">
                  <c:v>18</c:v>
                </c:pt>
                <c:pt idx="12729">
                  <c:v>18</c:v>
                </c:pt>
                <c:pt idx="12730">
                  <c:v>18</c:v>
                </c:pt>
                <c:pt idx="12731">
                  <c:v>18</c:v>
                </c:pt>
                <c:pt idx="12732">
                  <c:v>18</c:v>
                </c:pt>
                <c:pt idx="12733">
                  <c:v>18</c:v>
                </c:pt>
                <c:pt idx="12734">
                  <c:v>18</c:v>
                </c:pt>
                <c:pt idx="12735">
                  <c:v>18</c:v>
                </c:pt>
                <c:pt idx="12736">
                  <c:v>18</c:v>
                </c:pt>
                <c:pt idx="12737">
                  <c:v>18</c:v>
                </c:pt>
                <c:pt idx="12738">
                  <c:v>18</c:v>
                </c:pt>
                <c:pt idx="12739">
                  <c:v>18</c:v>
                </c:pt>
                <c:pt idx="12740">
                  <c:v>18</c:v>
                </c:pt>
                <c:pt idx="12741">
                  <c:v>18</c:v>
                </c:pt>
                <c:pt idx="12742">
                  <c:v>18</c:v>
                </c:pt>
                <c:pt idx="12743">
                  <c:v>18</c:v>
                </c:pt>
                <c:pt idx="12744">
                  <c:v>18</c:v>
                </c:pt>
                <c:pt idx="12745">
                  <c:v>18</c:v>
                </c:pt>
                <c:pt idx="12746">
                  <c:v>18</c:v>
                </c:pt>
                <c:pt idx="12747">
                  <c:v>18</c:v>
                </c:pt>
                <c:pt idx="12748">
                  <c:v>18</c:v>
                </c:pt>
                <c:pt idx="12749">
                  <c:v>18</c:v>
                </c:pt>
                <c:pt idx="12750">
                  <c:v>18</c:v>
                </c:pt>
                <c:pt idx="12751">
                  <c:v>18</c:v>
                </c:pt>
                <c:pt idx="12752">
                  <c:v>18</c:v>
                </c:pt>
                <c:pt idx="12753">
                  <c:v>18</c:v>
                </c:pt>
                <c:pt idx="12754">
                  <c:v>18</c:v>
                </c:pt>
                <c:pt idx="12755">
                  <c:v>18</c:v>
                </c:pt>
                <c:pt idx="12756">
                  <c:v>18</c:v>
                </c:pt>
                <c:pt idx="12757">
                  <c:v>18</c:v>
                </c:pt>
                <c:pt idx="12758">
                  <c:v>18</c:v>
                </c:pt>
                <c:pt idx="12759">
                  <c:v>18</c:v>
                </c:pt>
                <c:pt idx="12760">
                  <c:v>18</c:v>
                </c:pt>
                <c:pt idx="12761">
                  <c:v>18</c:v>
                </c:pt>
                <c:pt idx="12762">
                  <c:v>18</c:v>
                </c:pt>
                <c:pt idx="12763">
                  <c:v>18</c:v>
                </c:pt>
                <c:pt idx="12764">
                  <c:v>18</c:v>
                </c:pt>
                <c:pt idx="12765">
                  <c:v>18</c:v>
                </c:pt>
                <c:pt idx="12766">
                  <c:v>18</c:v>
                </c:pt>
                <c:pt idx="12767">
                  <c:v>18</c:v>
                </c:pt>
                <c:pt idx="12768">
                  <c:v>18</c:v>
                </c:pt>
                <c:pt idx="12769">
                  <c:v>18</c:v>
                </c:pt>
                <c:pt idx="12770">
                  <c:v>18</c:v>
                </c:pt>
                <c:pt idx="12771">
                  <c:v>18</c:v>
                </c:pt>
                <c:pt idx="12772">
                  <c:v>18</c:v>
                </c:pt>
                <c:pt idx="12773">
                  <c:v>18</c:v>
                </c:pt>
                <c:pt idx="12774">
                  <c:v>18</c:v>
                </c:pt>
                <c:pt idx="12775">
                  <c:v>18</c:v>
                </c:pt>
                <c:pt idx="12776">
                  <c:v>18</c:v>
                </c:pt>
                <c:pt idx="12777">
                  <c:v>18</c:v>
                </c:pt>
                <c:pt idx="12778">
                  <c:v>18</c:v>
                </c:pt>
                <c:pt idx="12779">
                  <c:v>18</c:v>
                </c:pt>
                <c:pt idx="12780">
                  <c:v>18</c:v>
                </c:pt>
                <c:pt idx="12781">
                  <c:v>18</c:v>
                </c:pt>
                <c:pt idx="12782">
                  <c:v>18</c:v>
                </c:pt>
                <c:pt idx="12783">
                  <c:v>18</c:v>
                </c:pt>
                <c:pt idx="12784">
                  <c:v>18</c:v>
                </c:pt>
                <c:pt idx="12785">
                  <c:v>18</c:v>
                </c:pt>
                <c:pt idx="12786">
                  <c:v>18</c:v>
                </c:pt>
                <c:pt idx="12787">
                  <c:v>18</c:v>
                </c:pt>
                <c:pt idx="12788">
                  <c:v>18</c:v>
                </c:pt>
                <c:pt idx="12789">
                  <c:v>18</c:v>
                </c:pt>
                <c:pt idx="12790">
                  <c:v>18</c:v>
                </c:pt>
                <c:pt idx="12791">
                  <c:v>18</c:v>
                </c:pt>
                <c:pt idx="12792">
                  <c:v>18</c:v>
                </c:pt>
                <c:pt idx="12793">
                  <c:v>18</c:v>
                </c:pt>
                <c:pt idx="12794">
                  <c:v>18</c:v>
                </c:pt>
                <c:pt idx="12795">
                  <c:v>18</c:v>
                </c:pt>
                <c:pt idx="12796">
                  <c:v>18</c:v>
                </c:pt>
                <c:pt idx="12797">
                  <c:v>18</c:v>
                </c:pt>
                <c:pt idx="12798">
                  <c:v>18</c:v>
                </c:pt>
                <c:pt idx="12799">
                  <c:v>18</c:v>
                </c:pt>
                <c:pt idx="12800">
                  <c:v>18</c:v>
                </c:pt>
                <c:pt idx="12801">
                  <c:v>18</c:v>
                </c:pt>
                <c:pt idx="12802">
                  <c:v>18</c:v>
                </c:pt>
                <c:pt idx="12803">
                  <c:v>18</c:v>
                </c:pt>
                <c:pt idx="12804">
                  <c:v>18</c:v>
                </c:pt>
                <c:pt idx="12805">
                  <c:v>18</c:v>
                </c:pt>
                <c:pt idx="12806">
                  <c:v>18</c:v>
                </c:pt>
                <c:pt idx="12807">
                  <c:v>18</c:v>
                </c:pt>
                <c:pt idx="12808">
                  <c:v>18</c:v>
                </c:pt>
                <c:pt idx="12809">
                  <c:v>18</c:v>
                </c:pt>
                <c:pt idx="12810">
                  <c:v>18</c:v>
                </c:pt>
                <c:pt idx="12811">
                  <c:v>18</c:v>
                </c:pt>
                <c:pt idx="12812">
                  <c:v>18</c:v>
                </c:pt>
                <c:pt idx="12813">
                  <c:v>18</c:v>
                </c:pt>
                <c:pt idx="12814">
                  <c:v>18</c:v>
                </c:pt>
                <c:pt idx="12815">
                  <c:v>18</c:v>
                </c:pt>
                <c:pt idx="12816">
                  <c:v>18</c:v>
                </c:pt>
                <c:pt idx="12817">
                  <c:v>18</c:v>
                </c:pt>
                <c:pt idx="12818">
                  <c:v>18</c:v>
                </c:pt>
                <c:pt idx="12819">
                  <c:v>18</c:v>
                </c:pt>
                <c:pt idx="12820">
                  <c:v>18</c:v>
                </c:pt>
                <c:pt idx="12821">
                  <c:v>18</c:v>
                </c:pt>
                <c:pt idx="12822">
                  <c:v>18</c:v>
                </c:pt>
                <c:pt idx="12823">
                  <c:v>18</c:v>
                </c:pt>
                <c:pt idx="12824">
                  <c:v>18</c:v>
                </c:pt>
                <c:pt idx="12825">
                  <c:v>18</c:v>
                </c:pt>
                <c:pt idx="12826">
                  <c:v>18</c:v>
                </c:pt>
                <c:pt idx="12827">
                  <c:v>18</c:v>
                </c:pt>
                <c:pt idx="12828">
                  <c:v>18</c:v>
                </c:pt>
                <c:pt idx="12829">
                  <c:v>18</c:v>
                </c:pt>
                <c:pt idx="12830">
                  <c:v>18</c:v>
                </c:pt>
                <c:pt idx="12831">
                  <c:v>18</c:v>
                </c:pt>
                <c:pt idx="12832">
                  <c:v>18</c:v>
                </c:pt>
                <c:pt idx="12833">
                  <c:v>18</c:v>
                </c:pt>
                <c:pt idx="12834">
                  <c:v>18</c:v>
                </c:pt>
                <c:pt idx="12835">
                  <c:v>18</c:v>
                </c:pt>
                <c:pt idx="12836">
                  <c:v>18</c:v>
                </c:pt>
                <c:pt idx="12837">
                  <c:v>18</c:v>
                </c:pt>
                <c:pt idx="12838">
                  <c:v>18</c:v>
                </c:pt>
                <c:pt idx="12839">
                  <c:v>18</c:v>
                </c:pt>
                <c:pt idx="12840">
                  <c:v>18</c:v>
                </c:pt>
                <c:pt idx="12841">
                  <c:v>18</c:v>
                </c:pt>
                <c:pt idx="12842">
                  <c:v>18</c:v>
                </c:pt>
                <c:pt idx="12843">
                  <c:v>18</c:v>
                </c:pt>
                <c:pt idx="12844">
                  <c:v>18</c:v>
                </c:pt>
                <c:pt idx="12845">
                  <c:v>18</c:v>
                </c:pt>
                <c:pt idx="12846">
                  <c:v>18</c:v>
                </c:pt>
                <c:pt idx="12847">
                  <c:v>18</c:v>
                </c:pt>
                <c:pt idx="12848">
                  <c:v>18</c:v>
                </c:pt>
                <c:pt idx="12849">
                  <c:v>18</c:v>
                </c:pt>
                <c:pt idx="12850">
                  <c:v>18</c:v>
                </c:pt>
                <c:pt idx="12851">
                  <c:v>18</c:v>
                </c:pt>
                <c:pt idx="12852">
                  <c:v>18</c:v>
                </c:pt>
                <c:pt idx="12853">
                  <c:v>18</c:v>
                </c:pt>
                <c:pt idx="12854">
                  <c:v>18</c:v>
                </c:pt>
                <c:pt idx="12855">
                  <c:v>18</c:v>
                </c:pt>
                <c:pt idx="12856">
                  <c:v>18</c:v>
                </c:pt>
                <c:pt idx="12857">
                  <c:v>18</c:v>
                </c:pt>
                <c:pt idx="12858">
                  <c:v>18</c:v>
                </c:pt>
                <c:pt idx="12859">
                  <c:v>18</c:v>
                </c:pt>
                <c:pt idx="12860">
                  <c:v>18</c:v>
                </c:pt>
                <c:pt idx="12861">
                  <c:v>18</c:v>
                </c:pt>
                <c:pt idx="12862">
                  <c:v>18</c:v>
                </c:pt>
                <c:pt idx="12863">
                  <c:v>18</c:v>
                </c:pt>
                <c:pt idx="12864">
                  <c:v>18</c:v>
                </c:pt>
                <c:pt idx="12865">
                  <c:v>18</c:v>
                </c:pt>
                <c:pt idx="12866">
                  <c:v>18</c:v>
                </c:pt>
                <c:pt idx="12867">
                  <c:v>18</c:v>
                </c:pt>
                <c:pt idx="12868">
                  <c:v>18</c:v>
                </c:pt>
                <c:pt idx="12869">
                  <c:v>18</c:v>
                </c:pt>
                <c:pt idx="12870">
                  <c:v>18</c:v>
                </c:pt>
                <c:pt idx="12871">
                  <c:v>18</c:v>
                </c:pt>
                <c:pt idx="12872">
                  <c:v>18</c:v>
                </c:pt>
                <c:pt idx="12873">
                  <c:v>18</c:v>
                </c:pt>
                <c:pt idx="12874">
                  <c:v>18</c:v>
                </c:pt>
                <c:pt idx="12875">
                  <c:v>18</c:v>
                </c:pt>
                <c:pt idx="12876">
                  <c:v>18</c:v>
                </c:pt>
                <c:pt idx="12877">
                  <c:v>18</c:v>
                </c:pt>
                <c:pt idx="12878">
                  <c:v>18</c:v>
                </c:pt>
                <c:pt idx="12879">
                  <c:v>18</c:v>
                </c:pt>
                <c:pt idx="12880">
                  <c:v>18</c:v>
                </c:pt>
                <c:pt idx="12881">
                  <c:v>18</c:v>
                </c:pt>
                <c:pt idx="12882">
                  <c:v>18</c:v>
                </c:pt>
                <c:pt idx="12883">
                  <c:v>18</c:v>
                </c:pt>
                <c:pt idx="12884">
                  <c:v>18</c:v>
                </c:pt>
                <c:pt idx="12885">
                  <c:v>18</c:v>
                </c:pt>
                <c:pt idx="12886">
                  <c:v>18</c:v>
                </c:pt>
                <c:pt idx="12887">
                  <c:v>18</c:v>
                </c:pt>
                <c:pt idx="12888">
                  <c:v>18</c:v>
                </c:pt>
                <c:pt idx="12889">
                  <c:v>18</c:v>
                </c:pt>
                <c:pt idx="12890">
                  <c:v>18</c:v>
                </c:pt>
                <c:pt idx="12891">
                  <c:v>18</c:v>
                </c:pt>
                <c:pt idx="12892">
                  <c:v>18</c:v>
                </c:pt>
                <c:pt idx="12893">
                  <c:v>18</c:v>
                </c:pt>
                <c:pt idx="12894">
                  <c:v>18</c:v>
                </c:pt>
                <c:pt idx="12895">
                  <c:v>18</c:v>
                </c:pt>
                <c:pt idx="12896">
                  <c:v>18</c:v>
                </c:pt>
                <c:pt idx="12897">
                  <c:v>18</c:v>
                </c:pt>
                <c:pt idx="12898">
                  <c:v>18</c:v>
                </c:pt>
                <c:pt idx="12899">
                  <c:v>18</c:v>
                </c:pt>
                <c:pt idx="12900">
                  <c:v>18</c:v>
                </c:pt>
                <c:pt idx="12901">
                  <c:v>18</c:v>
                </c:pt>
                <c:pt idx="12902">
                  <c:v>18</c:v>
                </c:pt>
                <c:pt idx="12903">
                  <c:v>18</c:v>
                </c:pt>
                <c:pt idx="12904">
                  <c:v>18</c:v>
                </c:pt>
                <c:pt idx="12905">
                  <c:v>18</c:v>
                </c:pt>
                <c:pt idx="12906">
                  <c:v>18</c:v>
                </c:pt>
                <c:pt idx="12907">
                  <c:v>18</c:v>
                </c:pt>
                <c:pt idx="12908">
                  <c:v>18</c:v>
                </c:pt>
                <c:pt idx="12909">
                  <c:v>18</c:v>
                </c:pt>
                <c:pt idx="12910">
                  <c:v>18</c:v>
                </c:pt>
                <c:pt idx="12911">
                  <c:v>18</c:v>
                </c:pt>
                <c:pt idx="12912">
                  <c:v>18</c:v>
                </c:pt>
                <c:pt idx="12913">
                  <c:v>18</c:v>
                </c:pt>
                <c:pt idx="12914">
                  <c:v>18</c:v>
                </c:pt>
                <c:pt idx="12915">
                  <c:v>18</c:v>
                </c:pt>
                <c:pt idx="12916">
                  <c:v>18</c:v>
                </c:pt>
                <c:pt idx="12917">
                  <c:v>18</c:v>
                </c:pt>
                <c:pt idx="12918">
                  <c:v>18</c:v>
                </c:pt>
                <c:pt idx="12919">
                  <c:v>18</c:v>
                </c:pt>
                <c:pt idx="12920">
                  <c:v>18</c:v>
                </c:pt>
                <c:pt idx="12921">
                  <c:v>18</c:v>
                </c:pt>
                <c:pt idx="12922">
                  <c:v>18</c:v>
                </c:pt>
                <c:pt idx="12923">
                  <c:v>18</c:v>
                </c:pt>
                <c:pt idx="12924">
                  <c:v>18</c:v>
                </c:pt>
                <c:pt idx="12925">
                  <c:v>18</c:v>
                </c:pt>
                <c:pt idx="12926">
                  <c:v>18</c:v>
                </c:pt>
                <c:pt idx="12927">
                  <c:v>18</c:v>
                </c:pt>
                <c:pt idx="12928">
                  <c:v>18</c:v>
                </c:pt>
                <c:pt idx="12929">
                  <c:v>18</c:v>
                </c:pt>
                <c:pt idx="12930">
                  <c:v>18</c:v>
                </c:pt>
                <c:pt idx="12931">
                  <c:v>18</c:v>
                </c:pt>
                <c:pt idx="12932">
                  <c:v>18</c:v>
                </c:pt>
                <c:pt idx="12933">
                  <c:v>18</c:v>
                </c:pt>
                <c:pt idx="12934">
                  <c:v>18</c:v>
                </c:pt>
                <c:pt idx="12935">
                  <c:v>18</c:v>
                </c:pt>
                <c:pt idx="12936">
                  <c:v>18</c:v>
                </c:pt>
                <c:pt idx="12937">
                  <c:v>18</c:v>
                </c:pt>
                <c:pt idx="12938">
                  <c:v>18</c:v>
                </c:pt>
                <c:pt idx="12939">
                  <c:v>18</c:v>
                </c:pt>
                <c:pt idx="12940">
                  <c:v>18</c:v>
                </c:pt>
                <c:pt idx="12941">
                  <c:v>18</c:v>
                </c:pt>
                <c:pt idx="12942">
                  <c:v>18</c:v>
                </c:pt>
                <c:pt idx="12943">
                  <c:v>18</c:v>
                </c:pt>
                <c:pt idx="12944">
                  <c:v>18</c:v>
                </c:pt>
                <c:pt idx="12945">
                  <c:v>18</c:v>
                </c:pt>
                <c:pt idx="12946">
                  <c:v>18</c:v>
                </c:pt>
                <c:pt idx="12947">
                  <c:v>18</c:v>
                </c:pt>
                <c:pt idx="12948">
                  <c:v>18</c:v>
                </c:pt>
                <c:pt idx="12949">
                  <c:v>18</c:v>
                </c:pt>
                <c:pt idx="12950">
                  <c:v>18</c:v>
                </c:pt>
                <c:pt idx="12951">
                  <c:v>18</c:v>
                </c:pt>
                <c:pt idx="12952">
                  <c:v>18</c:v>
                </c:pt>
                <c:pt idx="12953">
                  <c:v>18</c:v>
                </c:pt>
                <c:pt idx="12954">
                  <c:v>18</c:v>
                </c:pt>
                <c:pt idx="12955">
                  <c:v>18</c:v>
                </c:pt>
                <c:pt idx="12956">
                  <c:v>18</c:v>
                </c:pt>
                <c:pt idx="12957">
                  <c:v>18</c:v>
                </c:pt>
                <c:pt idx="12958">
                  <c:v>18</c:v>
                </c:pt>
                <c:pt idx="12959">
                  <c:v>18</c:v>
                </c:pt>
                <c:pt idx="12960">
                  <c:v>18</c:v>
                </c:pt>
                <c:pt idx="12961">
                  <c:v>18</c:v>
                </c:pt>
                <c:pt idx="12962">
                  <c:v>18</c:v>
                </c:pt>
                <c:pt idx="12963">
                  <c:v>18</c:v>
                </c:pt>
                <c:pt idx="12964">
                  <c:v>18</c:v>
                </c:pt>
                <c:pt idx="12965">
                  <c:v>18</c:v>
                </c:pt>
                <c:pt idx="12966">
                  <c:v>18</c:v>
                </c:pt>
                <c:pt idx="12967">
                  <c:v>18</c:v>
                </c:pt>
                <c:pt idx="12968">
                  <c:v>18</c:v>
                </c:pt>
                <c:pt idx="12969">
                  <c:v>18</c:v>
                </c:pt>
                <c:pt idx="12970">
                  <c:v>18</c:v>
                </c:pt>
                <c:pt idx="12971">
                  <c:v>18</c:v>
                </c:pt>
                <c:pt idx="12972">
                  <c:v>18</c:v>
                </c:pt>
                <c:pt idx="12973">
                  <c:v>18</c:v>
                </c:pt>
                <c:pt idx="12974">
                  <c:v>18</c:v>
                </c:pt>
                <c:pt idx="12975">
                  <c:v>18</c:v>
                </c:pt>
                <c:pt idx="12976">
                  <c:v>18</c:v>
                </c:pt>
                <c:pt idx="12977">
                  <c:v>18</c:v>
                </c:pt>
                <c:pt idx="12978">
                  <c:v>18</c:v>
                </c:pt>
                <c:pt idx="12979">
                  <c:v>18</c:v>
                </c:pt>
                <c:pt idx="12980">
                  <c:v>18</c:v>
                </c:pt>
                <c:pt idx="12981">
                  <c:v>18</c:v>
                </c:pt>
                <c:pt idx="12982">
                  <c:v>18</c:v>
                </c:pt>
                <c:pt idx="12983">
                  <c:v>18</c:v>
                </c:pt>
                <c:pt idx="12984">
                  <c:v>18</c:v>
                </c:pt>
                <c:pt idx="12985">
                  <c:v>18</c:v>
                </c:pt>
                <c:pt idx="12986">
                  <c:v>18</c:v>
                </c:pt>
                <c:pt idx="12987">
                  <c:v>18</c:v>
                </c:pt>
                <c:pt idx="12988">
                  <c:v>18</c:v>
                </c:pt>
                <c:pt idx="12989">
                  <c:v>18</c:v>
                </c:pt>
                <c:pt idx="12990">
                  <c:v>18</c:v>
                </c:pt>
                <c:pt idx="12991">
                  <c:v>18</c:v>
                </c:pt>
                <c:pt idx="12992">
                  <c:v>18</c:v>
                </c:pt>
                <c:pt idx="12993">
                  <c:v>18</c:v>
                </c:pt>
                <c:pt idx="12994">
                  <c:v>18</c:v>
                </c:pt>
                <c:pt idx="12995">
                  <c:v>18</c:v>
                </c:pt>
                <c:pt idx="12996">
                  <c:v>18</c:v>
                </c:pt>
                <c:pt idx="12997">
                  <c:v>18</c:v>
                </c:pt>
                <c:pt idx="12998">
                  <c:v>18</c:v>
                </c:pt>
                <c:pt idx="12999">
                  <c:v>18</c:v>
                </c:pt>
                <c:pt idx="13000">
                  <c:v>18</c:v>
                </c:pt>
                <c:pt idx="13001">
                  <c:v>18</c:v>
                </c:pt>
                <c:pt idx="13002">
                  <c:v>18</c:v>
                </c:pt>
                <c:pt idx="13003">
                  <c:v>18</c:v>
                </c:pt>
                <c:pt idx="13004">
                  <c:v>18</c:v>
                </c:pt>
                <c:pt idx="13005">
                  <c:v>18</c:v>
                </c:pt>
                <c:pt idx="13006">
                  <c:v>18</c:v>
                </c:pt>
                <c:pt idx="13007">
                  <c:v>18</c:v>
                </c:pt>
                <c:pt idx="13008">
                  <c:v>18</c:v>
                </c:pt>
                <c:pt idx="13009">
                  <c:v>18</c:v>
                </c:pt>
                <c:pt idx="13010">
                  <c:v>18</c:v>
                </c:pt>
                <c:pt idx="13011">
                  <c:v>18</c:v>
                </c:pt>
                <c:pt idx="13012">
                  <c:v>18</c:v>
                </c:pt>
                <c:pt idx="13013">
                  <c:v>18</c:v>
                </c:pt>
                <c:pt idx="13014">
                  <c:v>18</c:v>
                </c:pt>
                <c:pt idx="13015">
                  <c:v>18</c:v>
                </c:pt>
                <c:pt idx="13016">
                  <c:v>18</c:v>
                </c:pt>
                <c:pt idx="13017">
                  <c:v>18</c:v>
                </c:pt>
                <c:pt idx="13018">
                  <c:v>18</c:v>
                </c:pt>
                <c:pt idx="13019">
                  <c:v>18</c:v>
                </c:pt>
                <c:pt idx="13020">
                  <c:v>18</c:v>
                </c:pt>
                <c:pt idx="13021">
                  <c:v>18</c:v>
                </c:pt>
                <c:pt idx="13022">
                  <c:v>18</c:v>
                </c:pt>
                <c:pt idx="13023">
                  <c:v>18</c:v>
                </c:pt>
                <c:pt idx="13024">
                  <c:v>18</c:v>
                </c:pt>
                <c:pt idx="13025">
                  <c:v>18</c:v>
                </c:pt>
                <c:pt idx="13026">
                  <c:v>18</c:v>
                </c:pt>
                <c:pt idx="13027">
                  <c:v>18</c:v>
                </c:pt>
                <c:pt idx="13028">
                  <c:v>18</c:v>
                </c:pt>
                <c:pt idx="13029">
                  <c:v>18</c:v>
                </c:pt>
                <c:pt idx="13030">
                  <c:v>18</c:v>
                </c:pt>
                <c:pt idx="13031">
                  <c:v>18</c:v>
                </c:pt>
                <c:pt idx="13032">
                  <c:v>18</c:v>
                </c:pt>
                <c:pt idx="13033">
                  <c:v>18</c:v>
                </c:pt>
                <c:pt idx="13034">
                  <c:v>18</c:v>
                </c:pt>
                <c:pt idx="13035">
                  <c:v>18</c:v>
                </c:pt>
                <c:pt idx="13036">
                  <c:v>18</c:v>
                </c:pt>
                <c:pt idx="13037">
                  <c:v>18</c:v>
                </c:pt>
                <c:pt idx="13038">
                  <c:v>18</c:v>
                </c:pt>
                <c:pt idx="13039">
                  <c:v>18</c:v>
                </c:pt>
                <c:pt idx="13040">
                  <c:v>18</c:v>
                </c:pt>
                <c:pt idx="13041">
                  <c:v>18</c:v>
                </c:pt>
                <c:pt idx="13042">
                  <c:v>18</c:v>
                </c:pt>
                <c:pt idx="13043">
                  <c:v>18</c:v>
                </c:pt>
                <c:pt idx="13044">
                  <c:v>18</c:v>
                </c:pt>
                <c:pt idx="13045">
                  <c:v>18</c:v>
                </c:pt>
                <c:pt idx="13046">
                  <c:v>18</c:v>
                </c:pt>
                <c:pt idx="13047">
                  <c:v>18</c:v>
                </c:pt>
                <c:pt idx="13048">
                  <c:v>18</c:v>
                </c:pt>
                <c:pt idx="13049">
                  <c:v>18</c:v>
                </c:pt>
                <c:pt idx="13050">
                  <c:v>18</c:v>
                </c:pt>
                <c:pt idx="13051">
                  <c:v>18</c:v>
                </c:pt>
                <c:pt idx="13052">
                  <c:v>18</c:v>
                </c:pt>
                <c:pt idx="13053">
                  <c:v>18</c:v>
                </c:pt>
                <c:pt idx="13054">
                  <c:v>18</c:v>
                </c:pt>
                <c:pt idx="13055">
                  <c:v>18</c:v>
                </c:pt>
                <c:pt idx="13056">
                  <c:v>18</c:v>
                </c:pt>
                <c:pt idx="13057">
                  <c:v>18</c:v>
                </c:pt>
                <c:pt idx="13058">
                  <c:v>18</c:v>
                </c:pt>
                <c:pt idx="13059">
                  <c:v>18</c:v>
                </c:pt>
                <c:pt idx="13060">
                  <c:v>18</c:v>
                </c:pt>
                <c:pt idx="13061">
                  <c:v>18</c:v>
                </c:pt>
                <c:pt idx="13062">
                  <c:v>18</c:v>
                </c:pt>
                <c:pt idx="13063">
                  <c:v>18</c:v>
                </c:pt>
                <c:pt idx="13064">
                  <c:v>18</c:v>
                </c:pt>
                <c:pt idx="13065">
                  <c:v>18</c:v>
                </c:pt>
                <c:pt idx="13066">
                  <c:v>18</c:v>
                </c:pt>
                <c:pt idx="13067">
                  <c:v>18</c:v>
                </c:pt>
                <c:pt idx="13068">
                  <c:v>18</c:v>
                </c:pt>
                <c:pt idx="13069">
                  <c:v>18</c:v>
                </c:pt>
                <c:pt idx="13070">
                  <c:v>18</c:v>
                </c:pt>
                <c:pt idx="13071">
                  <c:v>18</c:v>
                </c:pt>
                <c:pt idx="13072">
                  <c:v>18</c:v>
                </c:pt>
                <c:pt idx="13073">
                  <c:v>18</c:v>
                </c:pt>
                <c:pt idx="13074">
                  <c:v>18</c:v>
                </c:pt>
                <c:pt idx="13075">
                  <c:v>18</c:v>
                </c:pt>
                <c:pt idx="13076">
                  <c:v>18</c:v>
                </c:pt>
                <c:pt idx="13077">
                  <c:v>18</c:v>
                </c:pt>
                <c:pt idx="13078">
                  <c:v>18</c:v>
                </c:pt>
                <c:pt idx="13079">
                  <c:v>18</c:v>
                </c:pt>
                <c:pt idx="13080">
                  <c:v>18</c:v>
                </c:pt>
                <c:pt idx="13081">
                  <c:v>18</c:v>
                </c:pt>
                <c:pt idx="13082">
                  <c:v>18</c:v>
                </c:pt>
                <c:pt idx="13083">
                  <c:v>18</c:v>
                </c:pt>
                <c:pt idx="13084">
                  <c:v>18</c:v>
                </c:pt>
                <c:pt idx="13085">
                  <c:v>18</c:v>
                </c:pt>
                <c:pt idx="13086">
                  <c:v>18</c:v>
                </c:pt>
                <c:pt idx="13087">
                  <c:v>18</c:v>
                </c:pt>
                <c:pt idx="13088">
                  <c:v>18</c:v>
                </c:pt>
                <c:pt idx="13089">
                  <c:v>18</c:v>
                </c:pt>
                <c:pt idx="13090">
                  <c:v>18</c:v>
                </c:pt>
                <c:pt idx="13091">
                  <c:v>18</c:v>
                </c:pt>
                <c:pt idx="13092">
                  <c:v>18</c:v>
                </c:pt>
                <c:pt idx="13093">
                  <c:v>18</c:v>
                </c:pt>
                <c:pt idx="13094">
                  <c:v>18</c:v>
                </c:pt>
                <c:pt idx="13095">
                  <c:v>18</c:v>
                </c:pt>
                <c:pt idx="13096">
                  <c:v>18</c:v>
                </c:pt>
                <c:pt idx="13097">
                  <c:v>18</c:v>
                </c:pt>
                <c:pt idx="13098">
                  <c:v>18</c:v>
                </c:pt>
                <c:pt idx="13099">
                  <c:v>18</c:v>
                </c:pt>
                <c:pt idx="13100">
                  <c:v>18</c:v>
                </c:pt>
                <c:pt idx="13101">
                  <c:v>18</c:v>
                </c:pt>
                <c:pt idx="13102">
                  <c:v>18</c:v>
                </c:pt>
                <c:pt idx="13103">
                  <c:v>18</c:v>
                </c:pt>
                <c:pt idx="13104">
                  <c:v>18</c:v>
                </c:pt>
                <c:pt idx="13105">
                  <c:v>18</c:v>
                </c:pt>
                <c:pt idx="13106">
                  <c:v>18</c:v>
                </c:pt>
                <c:pt idx="13107">
                  <c:v>18</c:v>
                </c:pt>
                <c:pt idx="13108">
                  <c:v>18</c:v>
                </c:pt>
                <c:pt idx="13109">
                  <c:v>18</c:v>
                </c:pt>
                <c:pt idx="13110">
                  <c:v>18</c:v>
                </c:pt>
                <c:pt idx="13111">
                  <c:v>18</c:v>
                </c:pt>
                <c:pt idx="13112">
                  <c:v>18</c:v>
                </c:pt>
                <c:pt idx="13113">
                  <c:v>18</c:v>
                </c:pt>
                <c:pt idx="13114">
                  <c:v>18</c:v>
                </c:pt>
                <c:pt idx="13115">
                  <c:v>18</c:v>
                </c:pt>
                <c:pt idx="13116">
                  <c:v>18</c:v>
                </c:pt>
                <c:pt idx="13117">
                  <c:v>18</c:v>
                </c:pt>
                <c:pt idx="13118">
                  <c:v>18</c:v>
                </c:pt>
                <c:pt idx="13119">
                  <c:v>18</c:v>
                </c:pt>
                <c:pt idx="13120">
                  <c:v>18</c:v>
                </c:pt>
                <c:pt idx="13121">
                  <c:v>18</c:v>
                </c:pt>
                <c:pt idx="13122">
                  <c:v>18</c:v>
                </c:pt>
                <c:pt idx="13123">
                  <c:v>18</c:v>
                </c:pt>
                <c:pt idx="13124">
                  <c:v>18</c:v>
                </c:pt>
                <c:pt idx="13125">
                  <c:v>18</c:v>
                </c:pt>
                <c:pt idx="13126">
                  <c:v>18</c:v>
                </c:pt>
                <c:pt idx="13127">
                  <c:v>18</c:v>
                </c:pt>
                <c:pt idx="13128">
                  <c:v>18</c:v>
                </c:pt>
                <c:pt idx="13129">
                  <c:v>18</c:v>
                </c:pt>
                <c:pt idx="13130">
                  <c:v>18</c:v>
                </c:pt>
                <c:pt idx="13131">
                  <c:v>18</c:v>
                </c:pt>
                <c:pt idx="13132">
                  <c:v>18</c:v>
                </c:pt>
                <c:pt idx="13133">
                  <c:v>18</c:v>
                </c:pt>
                <c:pt idx="13134">
                  <c:v>18</c:v>
                </c:pt>
                <c:pt idx="13135">
                  <c:v>18</c:v>
                </c:pt>
                <c:pt idx="13136">
                  <c:v>18</c:v>
                </c:pt>
                <c:pt idx="13137">
                  <c:v>18</c:v>
                </c:pt>
                <c:pt idx="13138">
                  <c:v>18</c:v>
                </c:pt>
                <c:pt idx="13139">
                  <c:v>18</c:v>
                </c:pt>
                <c:pt idx="13140">
                  <c:v>18</c:v>
                </c:pt>
                <c:pt idx="13141">
                  <c:v>18</c:v>
                </c:pt>
                <c:pt idx="13142">
                  <c:v>18</c:v>
                </c:pt>
                <c:pt idx="13143">
                  <c:v>18</c:v>
                </c:pt>
                <c:pt idx="13144">
                  <c:v>18</c:v>
                </c:pt>
                <c:pt idx="13145">
                  <c:v>18</c:v>
                </c:pt>
                <c:pt idx="13146">
                  <c:v>18</c:v>
                </c:pt>
                <c:pt idx="13147">
                  <c:v>18</c:v>
                </c:pt>
                <c:pt idx="13148">
                  <c:v>18</c:v>
                </c:pt>
                <c:pt idx="13149">
                  <c:v>18</c:v>
                </c:pt>
                <c:pt idx="13150">
                  <c:v>18</c:v>
                </c:pt>
                <c:pt idx="13151">
                  <c:v>18</c:v>
                </c:pt>
                <c:pt idx="13152">
                  <c:v>18</c:v>
                </c:pt>
                <c:pt idx="13153">
                  <c:v>18</c:v>
                </c:pt>
                <c:pt idx="13154">
                  <c:v>18</c:v>
                </c:pt>
                <c:pt idx="13155">
                  <c:v>18</c:v>
                </c:pt>
                <c:pt idx="13156">
                  <c:v>18</c:v>
                </c:pt>
                <c:pt idx="13157">
                  <c:v>18</c:v>
                </c:pt>
                <c:pt idx="13158">
                  <c:v>18</c:v>
                </c:pt>
                <c:pt idx="13159">
                  <c:v>18</c:v>
                </c:pt>
                <c:pt idx="13160">
                  <c:v>18</c:v>
                </c:pt>
                <c:pt idx="13161">
                  <c:v>18</c:v>
                </c:pt>
                <c:pt idx="13162">
                  <c:v>18</c:v>
                </c:pt>
                <c:pt idx="13163">
                  <c:v>18</c:v>
                </c:pt>
                <c:pt idx="13164">
                  <c:v>18</c:v>
                </c:pt>
                <c:pt idx="13165">
                  <c:v>18</c:v>
                </c:pt>
                <c:pt idx="13166">
                  <c:v>18</c:v>
                </c:pt>
                <c:pt idx="13167">
                  <c:v>18</c:v>
                </c:pt>
                <c:pt idx="13168">
                  <c:v>18</c:v>
                </c:pt>
                <c:pt idx="13169">
                  <c:v>18</c:v>
                </c:pt>
                <c:pt idx="13170">
                  <c:v>18</c:v>
                </c:pt>
                <c:pt idx="13171">
                  <c:v>18</c:v>
                </c:pt>
                <c:pt idx="13172">
                  <c:v>18</c:v>
                </c:pt>
                <c:pt idx="13173">
                  <c:v>18</c:v>
                </c:pt>
                <c:pt idx="13174">
                  <c:v>18</c:v>
                </c:pt>
                <c:pt idx="13175">
                  <c:v>18</c:v>
                </c:pt>
                <c:pt idx="13176">
                  <c:v>18</c:v>
                </c:pt>
                <c:pt idx="13177">
                  <c:v>18</c:v>
                </c:pt>
                <c:pt idx="13178">
                  <c:v>18</c:v>
                </c:pt>
                <c:pt idx="13179">
                  <c:v>18</c:v>
                </c:pt>
                <c:pt idx="13180">
                  <c:v>18</c:v>
                </c:pt>
                <c:pt idx="13181">
                  <c:v>18</c:v>
                </c:pt>
                <c:pt idx="13182">
                  <c:v>18</c:v>
                </c:pt>
                <c:pt idx="13183">
                  <c:v>18</c:v>
                </c:pt>
                <c:pt idx="13184">
                  <c:v>18</c:v>
                </c:pt>
                <c:pt idx="13185">
                  <c:v>18</c:v>
                </c:pt>
                <c:pt idx="13186">
                  <c:v>18</c:v>
                </c:pt>
                <c:pt idx="13187">
                  <c:v>18</c:v>
                </c:pt>
                <c:pt idx="13188">
                  <c:v>18</c:v>
                </c:pt>
                <c:pt idx="13189">
                  <c:v>18</c:v>
                </c:pt>
                <c:pt idx="13190">
                  <c:v>18</c:v>
                </c:pt>
                <c:pt idx="13191">
                  <c:v>18</c:v>
                </c:pt>
                <c:pt idx="13192">
                  <c:v>18</c:v>
                </c:pt>
                <c:pt idx="13193">
                  <c:v>18</c:v>
                </c:pt>
                <c:pt idx="13194">
                  <c:v>18</c:v>
                </c:pt>
                <c:pt idx="13195">
                  <c:v>18</c:v>
                </c:pt>
                <c:pt idx="13196">
                  <c:v>18</c:v>
                </c:pt>
                <c:pt idx="13197">
                  <c:v>18</c:v>
                </c:pt>
                <c:pt idx="13198">
                  <c:v>18</c:v>
                </c:pt>
                <c:pt idx="13199">
                  <c:v>18</c:v>
                </c:pt>
                <c:pt idx="13200">
                  <c:v>18</c:v>
                </c:pt>
                <c:pt idx="13201">
                  <c:v>18</c:v>
                </c:pt>
                <c:pt idx="13202">
                  <c:v>18</c:v>
                </c:pt>
                <c:pt idx="13203">
                  <c:v>18</c:v>
                </c:pt>
                <c:pt idx="13204">
                  <c:v>18</c:v>
                </c:pt>
                <c:pt idx="13205">
                  <c:v>18</c:v>
                </c:pt>
                <c:pt idx="13206">
                  <c:v>18</c:v>
                </c:pt>
                <c:pt idx="13207">
                  <c:v>18</c:v>
                </c:pt>
                <c:pt idx="13208">
                  <c:v>18</c:v>
                </c:pt>
                <c:pt idx="13209">
                  <c:v>18</c:v>
                </c:pt>
                <c:pt idx="13210">
                  <c:v>18</c:v>
                </c:pt>
                <c:pt idx="13211">
                  <c:v>18</c:v>
                </c:pt>
                <c:pt idx="13212">
                  <c:v>18</c:v>
                </c:pt>
                <c:pt idx="13213">
                  <c:v>18</c:v>
                </c:pt>
                <c:pt idx="13214">
                  <c:v>18</c:v>
                </c:pt>
                <c:pt idx="13215">
                  <c:v>18</c:v>
                </c:pt>
                <c:pt idx="13216">
                  <c:v>18</c:v>
                </c:pt>
                <c:pt idx="13217">
                  <c:v>18</c:v>
                </c:pt>
                <c:pt idx="13218">
                  <c:v>18</c:v>
                </c:pt>
                <c:pt idx="13219">
                  <c:v>18</c:v>
                </c:pt>
                <c:pt idx="13220">
                  <c:v>18</c:v>
                </c:pt>
                <c:pt idx="13221">
                  <c:v>18</c:v>
                </c:pt>
                <c:pt idx="13222">
                  <c:v>18</c:v>
                </c:pt>
                <c:pt idx="13223">
                  <c:v>18</c:v>
                </c:pt>
                <c:pt idx="13224">
                  <c:v>18</c:v>
                </c:pt>
                <c:pt idx="13225">
                  <c:v>18</c:v>
                </c:pt>
                <c:pt idx="13226">
                  <c:v>18</c:v>
                </c:pt>
                <c:pt idx="13227">
                  <c:v>18</c:v>
                </c:pt>
                <c:pt idx="13228">
                  <c:v>18</c:v>
                </c:pt>
                <c:pt idx="13229">
                  <c:v>18</c:v>
                </c:pt>
                <c:pt idx="13230">
                  <c:v>18</c:v>
                </c:pt>
                <c:pt idx="13231">
                  <c:v>18</c:v>
                </c:pt>
                <c:pt idx="13232">
                  <c:v>18</c:v>
                </c:pt>
                <c:pt idx="13233">
                  <c:v>18</c:v>
                </c:pt>
                <c:pt idx="13234">
                  <c:v>18</c:v>
                </c:pt>
                <c:pt idx="13235">
                  <c:v>18</c:v>
                </c:pt>
                <c:pt idx="13236">
                  <c:v>18</c:v>
                </c:pt>
                <c:pt idx="13237">
                  <c:v>18</c:v>
                </c:pt>
                <c:pt idx="13238">
                  <c:v>18</c:v>
                </c:pt>
                <c:pt idx="13239">
                  <c:v>18</c:v>
                </c:pt>
                <c:pt idx="13240">
                  <c:v>18</c:v>
                </c:pt>
                <c:pt idx="13241">
                  <c:v>18</c:v>
                </c:pt>
                <c:pt idx="13242">
                  <c:v>18</c:v>
                </c:pt>
                <c:pt idx="13243">
                  <c:v>18</c:v>
                </c:pt>
                <c:pt idx="13244">
                  <c:v>18</c:v>
                </c:pt>
                <c:pt idx="13245">
                  <c:v>18</c:v>
                </c:pt>
                <c:pt idx="13246">
                  <c:v>18</c:v>
                </c:pt>
                <c:pt idx="13247">
                  <c:v>18</c:v>
                </c:pt>
                <c:pt idx="13248">
                  <c:v>18</c:v>
                </c:pt>
                <c:pt idx="13249">
                  <c:v>18</c:v>
                </c:pt>
                <c:pt idx="13250">
                  <c:v>18</c:v>
                </c:pt>
                <c:pt idx="13251">
                  <c:v>18</c:v>
                </c:pt>
                <c:pt idx="13252">
                  <c:v>18</c:v>
                </c:pt>
                <c:pt idx="13253">
                  <c:v>18</c:v>
                </c:pt>
                <c:pt idx="13254">
                  <c:v>18</c:v>
                </c:pt>
                <c:pt idx="13255">
                  <c:v>18</c:v>
                </c:pt>
                <c:pt idx="13256">
                  <c:v>18</c:v>
                </c:pt>
                <c:pt idx="13257">
                  <c:v>18</c:v>
                </c:pt>
                <c:pt idx="13258">
                  <c:v>18</c:v>
                </c:pt>
                <c:pt idx="13259">
                  <c:v>18</c:v>
                </c:pt>
                <c:pt idx="13260">
                  <c:v>18</c:v>
                </c:pt>
                <c:pt idx="13261">
                  <c:v>18</c:v>
                </c:pt>
                <c:pt idx="13262">
                  <c:v>18</c:v>
                </c:pt>
                <c:pt idx="13263">
                  <c:v>18</c:v>
                </c:pt>
                <c:pt idx="13264">
                  <c:v>18</c:v>
                </c:pt>
                <c:pt idx="13265">
                  <c:v>18</c:v>
                </c:pt>
                <c:pt idx="13266">
                  <c:v>18</c:v>
                </c:pt>
                <c:pt idx="13267">
                  <c:v>18</c:v>
                </c:pt>
                <c:pt idx="13268">
                  <c:v>18</c:v>
                </c:pt>
                <c:pt idx="13269">
                  <c:v>18</c:v>
                </c:pt>
                <c:pt idx="13270">
                  <c:v>18</c:v>
                </c:pt>
                <c:pt idx="13271">
                  <c:v>18</c:v>
                </c:pt>
                <c:pt idx="13272">
                  <c:v>18</c:v>
                </c:pt>
                <c:pt idx="13273">
                  <c:v>18</c:v>
                </c:pt>
                <c:pt idx="13274">
                  <c:v>18</c:v>
                </c:pt>
                <c:pt idx="13275">
                  <c:v>18</c:v>
                </c:pt>
                <c:pt idx="13276">
                  <c:v>18</c:v>
                </c:pt>
                <c:pt idx="13277">
                  <c:v>18</c:v>
                </c:pt>
                <c:pt idx="13278">
                  <c:v>18</c:v>
                </c:pt>
                <c:pt idx="13279">
                  <c:v>18</c:v>
                </c:pt>
                <c:pt idx="13280">
                  <c:v>18</c:v>
                </c:pt>
                <c:pt idx="13281">
                  <c:v>18</c:v>
                </c:pt>
                <c:pt idx="13282">
                  <c:v>18</c:v>
                </c:pt>
                <c:pt idx="13283">
                  <c:v>18</c:v>
                </c:pt>
                <c:pt idx="13284">
                  <c:v>18</c:v>
                </c:pt>
                <c:pt idx="13285">
                  <c:v>18</c:v>
                </c:pt>
                <c:pt idx="13286">
                  <c:v>18</c:v>
                </c:pt>
                <c:pt idx="13287">
                  <c:v>18</c:v>
                </c:pt>
                <c:pt idx="13288">
                  <c:v>18</c:v>
                </c:pt>
                <c:pt idx="13289">
                  <c:v>18</c:v>
                </c:pt>
                <c:pt idx="13290">
                  <c:v>18</c:v>
                </c:pt>
                <c:pt idx="13291">
                  <c:v>18</c:v>
                </c:pt>
                <c:pt idx="13292">
                  <c:v>18</c:v>
                </c:pt>
                <c:pt idx="13293">
                  <c:v>18</c:v>
                </c:pt>
                <c:pt idx="13294">
                  <c:v>18</c:v>
                </c:pt>
                <c:pt idx="13295">
                  <c:v>18</c:v>
                </c:pt>
                <c:pt idx="13296">
                  <c:v>18</c:v>
                </c:pt>
                <c:pt idx="13297">
                  <c:v>18</c:v>
                </c:pt>
                <c:pt idx="13298">
                  <c:v>18</c:v>
                </c:pt>
                <c:pt idx="13299">
                  <c:v>18</c:v>
                </c:pt>
                <c:pt idx="13300">
                  <c:v>18</c:v>
                </c:pt>
                <c:pt idx="13301">
                  <c:v>18</c:v>
                </c:pt>
                <c:pt idx="13302">
                  <c:v>18</c:v>
                </c:pt>
                <c:pt idx="13303">
                  <c:v>18</c:v>
                </c:pt>
                <c:pt idx="13304">
                  <c:v>18</c:v>
                </c:pt>
                <c:pt idx="13305">
                  <c:v>18</c:v>
                </c:pt>
                <c:pt idx="13306">
                  <c:v>18</c:v>
                </c:pt>
                <c:pt idx="13307">
                  <c:v>18</c:v>
                </c:pt>
                <c:pt idx="13308">
                  <c:v>18</c:v>
                </c:pt>
                <c:pt idx="13309">
                  <c:v>18</c:v>
                </c:pt>
                <c:pt idx="13310">
                  <c:v>18</c:v>
                </c:pt>
                <c:pt idx="13311">
                  <c:v>18</c:v>
                </c:pt>
                <c:pt idx="13312">
                  <c:v>18</c:v>
                </c:pt>
                <c:pt idx="13313">
                  <c:v>18</c:v>
                </c:pt>
                <c:pt idx="13314">
                  <c:v>18</c:v>
                </c:pt>
                <c:pt idx="13315">
                  <c:v>18</c:v>
                </c:pt>
                <c:pt idx="13316">
                  <c:v>18</c:v>
                </c:pt>
                <c:pt idx="13317">
                  <c:v>18</c:v>
                </c:pt>
                <c:pt idx="13318">
                  <c:v>18</c:v>
                </c:pt>
                <c:pt idx="13319">
                  <c:v>18</c:v>
                </c:pt>
                <c:pt idx="13320">
                  <c:v>18</c:v>
                </c:pt>
                <c:pt idx="13321">
                  <c:v>18</c:v>
                </c:pt>
                <c:pt idx="13322">
                  <c:v>18</c:v>
                </c:pt>
                <c:pt idx="13323">
                  <c:v>18</c:v>
                </c:pt>
                <c:pt idx="13324">
                  <c:v>18</c:v>
                </c:pt>
                <c:pt idx="13325">
                  <c:v>18</c:v>
                </c:pt>
                <c:pt idx="13326">
                  <c:v>18</c:v>
                </c:pt>
                <c:pt idx="13327">
                  <c:v>18</c:v>
                </c:pt>
                <c:pt idx="13328">
                  <c:v>18</c:v>
                </c:pt>
                <c:pt idx="13329">
                  <c:v>18</c:v>
                </c:pt>
                <c:pt idx="13330">
                  <c:v>18</c:v>
                </c:pt>
                <c:pt idx="13331">
                  <c:v>18</c:v>
                </c:pt>
                <c:pt idx="13332">
                  <c:v>18</c:v>
                </c:pt>
                <c:pt idx="13333">
                  <c:v>18</c:v>
                </c:pt>
                <c:pt idx="13334">
                  <c:v>18</c:v>
                </c:pt>
                <c:pt idx="13335">
                  <c:v>18</c:v>
                </c:pt>
                <c:pt idx="13336">
                  <c:v>18</c:v>
                </c:pt>
                <c:pt idx="13337">
                  <c:v>18</c:v>
                </c:pt>
                <c:pt idx="13338">
                  <c:v>18</c:v>
                </c:pt>
                <c:pt idx="13339">
                  <c:v>18</c:v>
                </c:pt>
                <c:pt idx="13340">
                  <c:v>18</c:v>
                </c:pt>
                <c:pt idx="13341">
                  <c:v>18</c:v>
                </c:pt>
                <c:pt idx="13342">
                  <c:v>18</c:v>
                </c:pt>
                <c:pt idx="13343">
                  <c:v>18</c:v>
                </c:pt>
                <c:pt idx="13344">
                  <c:v>18</c:v>
                </c:pt>
                <c:pt idx="13345">
                  <c:v>18</c:v>
                </c:pt>
                <c:pt idx="13346">
                  <c:v>18</c:v>
                </c:pt>
                <c:pt idx="13347">
                  <c:v>18</c:v>
                </c:pt>
                <c:pt idx="13348">
                  <c:v>18</c:v>
                </c:pt>
                <c:pt idx="13349">
                  <c:v>18</c:v>
                </c:pt>
                <c:pt idx="13350">
                  <c:v>18</c:v>
                </c:pt>
                <c:pt idx="13351">
                  <c:v>18</c:v>
                </c:pt>
                <c:pt idx="13352">
                  <c:v>18</c:v>
                </c:pt>
                <c:pt idx="13353">
                  <c:v>18</c:v>
                </c:pt>
                <c:pt idx="13354">
                  <c:v>18</c:v>
                </c:pt>
                <c:pt idx="13355">
                  <c:v>18</c:v>
                </c:pt>
                <c:pt idx="13356">
                  <c:v>18</c:v>
                </c:pt>
                <c:pt idx="13357">
                  <c:v>18</c:v>
                </c:pt>
                <c:pt idx="13358">
                  <c:v>18</c:v>
                </c:pt>
                <c:pt idx="13359">
                  <c:v>18</c:v>
                </c:pt>
                <c:pt idx="13360">
                  <c:v>18</c:v>
                </c:pt>
                <c:pt idx="13361">
                  <c:v>18</c:v>
                </c:pt>
                <c:pt idx="13362">
                  <c:v>18</c:v>
                </c:pt>
                <c:pt idx="13363">
                  <c:v>18</c:v>
                </c:pt>
                <c:pt idx="13364">
                  <c:v>18</c:v>
                </c:pt>
                <c:pt idx="13365">
                  <c:v>18</c:v>
                </c:pt>
                <c:pt idx="13366">
                  <c:v>18</c:v>
                </c:pt>
                <c:pt idx="13367">
                  <c:v>18</c:v>
                </c:pt>
                <c:pt idx="13368">
                  <c:v>18</c:v>
                </c:pt>
                <c:pt idx="13369">
                  <c:v>18</c:v>
                </c:pt>
                <c:pt idx="13370">
                  <c:v>18</c:v>
                </c:pt>
                <c:pt idx="13371">
                  <c:v>18</c:v>
                </c:pt>
                <c:pt idx="13372">
                  <c:v>18</c:v>
                </c:pt>
                <c:pt idx="13373">
                  <c:v>18</c:v>
                </c:pt>
                <c:pt idx="13374">
                  <c:v>18</c:v>
                </c:pt>
                <c:pt idx="13375">
                  <c:v>18</c:v>
                </c:pt>
                <c:pt idx="13376">
                  <c:v>18</c:v>
                </c:pt>
                <c:pt idx="13377">
                  <c:v>18</c:v>
                </c:pt>
                <c:pt idx="13378">
                  <c:v>18</c:v>
                </c:pt>
                <c:pt idx="13379">
                  <c:v>18</c:v>
                </c:pt>
                <c:pt idx="13380">
                  <c:v>18</c:v>
                </c:pt>
                <c:pt idx="13381">
                  <c:v>18</c:v>
                </c:pt>
                <c:pt idx="13382">
                  <c:v>18</c:v>
                </c:pt>
                <c:pt idx="13383">
                  <c:v>18</c:v>
                </c:pt>
                <c:pt idx="13384">
                  <c:v>18</c:v>
                </c:pt>
                <c:pt idx="13385">
                  <c:v>18</c:v>
                </c:pt>
                <c:pt idx="13386">
                  <c:v>18</c:v>
                </c:pt>
                <c:pt idx="13387">
                  <c:v>18</c:v>
                </c:pt>
                <c:pt idx="13388">
                  <c:v>18</c:v>
                </c:pt>
                <c:pt idx="13389">
                  <c:v>18</c:v>
                </c:pt>
                <c:pt idx="13390">
                  <c:v>18</c:v>
                </c:pt>
                <c:pt idx="13391">
                  <c:v>18</c:v>
                </c:pt>
                <c:pt idx="13392">
                  <c:v>18</c:v>
                </c:pt>
                <c:pt idx="13393">
                  <c:v>18</c:v>
                </c:pt>
                <c:pt idx="13394">
                  <c:v>18</c:v>
                </c:pt>
                <c:pt idx="13395">
                  <c:v>18</c:v>
                </c:pt>
                <c:pt idx="13396">
                  <c:v>18</c:v>
                </c:pt>
                <c:pt idx="13397">
                  <c:v>18</c:v>
                </c:pt>
                <c:pt idx="13398">
                  <c:v>18</c:v>
                </c:pt>
                <c:pt idx="13399">
                  <c:v>18</c:v>
                </c:pt>
                <c:pt idx="13400">
                  <c:v>18</c:v>
                </c:pt>
                <c:pt idx="13401">
                  <c:v>18</c:v>
                </c:pt>
                <c:pt idx="13402">
                  <c:v>18</c:v>
                </c:pt>
                <c:pt idx="13403">
                  <c:v>18</c:v>
                </c:pt>
                <c:pt idx="13404">
                  <c:v>18</c:v>
                </c:pt>
                <c:pt idx="13405">
                  <c:v>18</c:v>
                </c:pt>
                <c:pt idx="13406">
                  <c:v>18</c:v>
                </c:pt>
                <c:pt idx="13407">
                  <c:v>18</c:v>
                </c:pt>
                <c:pt idx="13408">
                  <c:v>18</c:v>
                </c:pt>
                <c:pt idx="13409">
                  <c:v>18</c:v>
                </c:pt>
                <c:pt idx="13410">
                  <c:v>18</c:v>
                </c:pt>
                <c:pt idx="13411">
                  <c:v>18</c:v>
                </c:pt>
                <c:pt idx="13412">
                  <c:v>18</c:v>
                </c:pt>
                <c:pt idx="13413">
                  <c:v>18</c:v>
                </c:pt>
                <c:pt idx="13414">
                  <c:v>18</c:v>
                </c:pt>
                <c:pt idx="13415">
                  <c:v>18</c:v>
                </c:pt>
                <c:pt idx="13416">
                  <c:v>18</c:v>
                </c:pt>
                <c:pt idx="13417">
                  <c:v>18</c:v>
                </c:pt>
                <c:pt idx="13418">
                  <c:v>18</c:v>
                </c:pt>
                <c:pt idx="13419">
                  <c:v>18</c:v>
                </c:pt>
                <c:pt idx="13420">
                  <c:v>18</c:v>
                </c:pt>
                <c:pt idx="13421">
                  <c:v>18</c:v>
                </c:pt>
                <c:pt idx="13422">
                  <c:v>18</c:v>
                </c:pt>
                <c:pt idx="13423">
                  <c:v>18</c:v>
                </c:pt>
                <c:pt idx="13424">
                  <c:v>18</c:v>
                </c:pt>
                <c:pt idx="13425">
                  <c:v>18</c:v>
                </c:pt>
                <c:pt idx="13426">
                  <c:v>18</c:v>
                </c:pt>
                <c:pt idx="13427">
                  <c:v>18</c:v>
                </c:pt>
                <c:pt idx="13428">
                  <c:v>18</c:v>
                </c:pt>
                <c:pt idx="13429">
                  <c:v>18</c:v>
                </c:pt>
                <c:pt idx="13430">
                  <c:v>18</c:v>
                </c:pt>
                <c:pt idx="13431">
                  <c:v>18</c:v>
                </c:pt>
                <c:pt idx="13432">
                  <c:v>18</c:v>
                </c:pt>
                <c:pt idx="13433">
                  <c:v>18</c:v>
                </c:pt>
                <c:pt idx="13434">
                  <c:v>18</c:v>
                </c:pt>
                <c:pt idx="13435">
                  <c:v>18</c:v>
                </c:pt>
                <c:pt idx="13436">
                  <c:v>18</c:v>
                </c:pt>
                <c:pt idx="13437">
                  <c:v>18</c:v>
                </c:pt>
                <c:pt idx="13438">
                  <c:v>18</c:v>
                </c:pt>
                <c:pt idx="13439">
                  <c:v>18</c:v>
                </c:pt>
                <c:pt idx="13440">
                  <c:v>18</c:v>
                </c:pt>
                <c:pt idx="13441">
                  <c:v>18</c:v>
                </c:pt>
                <c:pt idx="13442">
                  <c:v>18</c:v>
                </c:pt>
                <c:pt idx="13443">
                  <c:v>18</c:v>
                </c:pt>
                <c:pt idx="13444">
                  <c:v>18</c:v>
                </c:pt>
                <c:pt idx="13445">
                  <c:v>18</c:v>
                </c:pt>
                <c:pt idx="13446">
                  <c:v>18</c:v>
                </c:pt>
                <c:pt idx="13447">
                  <c:v>18</c:v>
                </c:pt>
                <c:pt idx="13448">
                  <c:v>18</c:v>
                </c:pt>
                <c:pt idx="13449">
                  <c:v>18</c:v>
                </c:pt>
                <c:pt idx="13450">
                  <c:v>18</c:v>
                </c:pt>
                <c:pt idx="13451">
                  <c:v>18</c:v>
                </c:pt>
                <c:pt idx="13452">
                  <c:v>18</c:v>
                </c:pt>
                <c:pt idx="13453">
                  <c:v>18</c:v>
                </c:pt>
                <c:pt idx="13454">
                  <c:v>18</c:v>
                </c:pt>
                <c:pt idx="13455">
                  <c:v>18</c:v>
                </c:pt>
                <c:pt idx="13456">
                  <c:v>18</c:v>
                </c:pt>
                <c:pt idx="13457">
                  <c:v>18</c:v>
                </c:pt>
                <c:pt idx="13458">
                  <c:v>18</c:v>
                </c:pt>
                <c:pt idx="13459">
                  <c:v>18</c:v>
                </c:pt>
                <c:pt idx="13460">
                  <c:v>18</c:v>
                </c:pt>
                <c:pt idx="13461">
                  <c:v>18</c:v>
                </c:pt>
                <c:pt idx="13462">
                  <c:v>18</c:v>
                </c:pt>
                <c:pt idx="13463">
                  <c:v>18</c:v>
                </c:pt>
                <c:pt idx="13464">
                  <c:v>18</c:v>
                </c:pt>
                <c:pt idx="13465">
                  <c:v>18</c:v>
                </c:pt>
                <c:pt idx="13466">
                  <c:v>18</c:v>
                </c:pt>
                <c:pt idx="13467">
                  <c:v>18</c:v>
                </c:pt>
                <c:pt idx="13468">
                  <c:v>18</c:v>
                </c:pt>
                <c:pt idx="13469">
                  <c:v>18</c:v>
                </c:pt>
                <c:pt idx="13470">
                  <c:v>18</c:v>
                </c:pt>
                <c:pt idx="13471">
                  <c:v>18</c:v>
                </c:pt>
                <c:pt idx="13472">
                  <c:v>18</c:v>
                </c:pt>
                <c:pt idx="13473">
                  <c:v>18</c:v>
                </c:pt>
                <c:pt idx="13474">
                  <c:v>18</c:v>
                </c:pt>
                <c:pt idx="13475">
                  <c:v>18</c:v>
                </c:pt>
                <c:pt idx="13476">
                  <c:v>18</c:v>
                </c:pt>
                <c:pt idx="13477">
                  <c:v>18</c:v>
                </c:pt>
                <c:pt idx="13478">
                  <c:v>18</c:v>
                </c:pt>
                <c:pt idx="13479">
                  <c:v>18</c:v>
                </c:pt>
                <c:pt idx="13480">
                  <c:v>18</c:v>
                </c:pt>
                <c:pt idx="13481">
                  <c:v>18</c:v>
                </c:pt>
                <c:pt idx="13482">
                  <c:v>18</c:v>
                </c:pt>
                <c:pt idx="13483">
                  <c:v>18</c:v>
                </c:pt>
                <c:pt idx="13484">
                  <c:v>18</c:v>
                </c:pt>
                <c:pt idx="13485">
                  <c:v>18</c:v>
                </c:pt>
                <c:pt idx="13486">
                  <c:v>18</c:v>
                </c:pt>
                <c:pt idx="13487">
                  <c:v>18</c:v>
                </c:pt>
                <c:pt idx="13488">
                  <c:v>18</c:v>
                </c:pt>
                <c:pt idx="13489">
                  <c:v>18</c:v>
                </c:pt>
                <c:pt idx="13490">
                  <c:v>18</c:v>
                </c:pt>
                <c:pt idx="13491">
                  <c:v>18</c:v>
                </c:pt>
                <c:pt idx="13492">
                  <c:v>18</c:v>
                </c:pt>
                <c:pt idx="13493">
                  <c:v>18</c:v>
                </c:pt>
                <c:pt idx="13494">
                  <c:v>18</c:v>
                </c:pt>
                <c:pt idx="13495">
                  <c:v>18</c:v>
                </c:pt>
                <c:pt idx="13496">
                  <c:v>18</c:v>
                </c:pt>
                <c:pt idx="13497">
                  <c:v>18</c:v>
                </c:pt>
                <c:pt idx="13498">
                  <c:v>18</c:v>
                </c:pt>
                <c:pt idx="13499">
                  <c:v>18</c:v>
                </c:pt>
                <c:pt idx="13500">
                  <c:v>18</c:v>
                </c:pt>
                <c:pt idx="13501">
                  <c:v>18</c:v>
                </c:pt>
                <c:pt idx="13502">
                  <c:v>18</c:v>
                </c:pt>
                <c:pt idx="13503">
                  <c:v>18</c:v>
                </c:pt>
                <c:pt idx="13504">
                  <c:v>18</c:v>
                </c:pt>
                <c:pt idx="13505">
                  <c:v>18</c:v>
                </c:pt>
                <c:pt idx="13506">
                  <c:v>18</c:v>
                </c:pt>
                <c:pt idx="13507">
                  <c:v>18</c:v>
                </c:pt>
                <c:pt idx="13508">
                  <c:v>18</c:v>
                </c:pt>
                <c:pt idx="13509">
                  <c:v>18</c:v>
                </c:pt>
                <c:pt idx="13510">
                  <c:v>18</c:v>
                </c:pt>
                <c:pt idx="13511">
                  <c:v>18</c:v>
                </c:pt>
                <c:pt idx="13512">
                  <c:v>18</c:v>
                </c:pt>
                <c:pt idx="13513">
                  <c:v>18</c:v>
                </c:pt>
                <c:pt idx="13514">
                  <c:v>18</c:v>
                </c:pt>
                <c:pt idx="13515">
                  <c:v>18</c:v>
                </c:pt>
                <c:pt idx="13516">
                  <c:v>18</c:v>
                </c:pt>
                <c:pt idx="13517">
                  <c:v>18</c:v>
                </c:pt>
                <c:pt idx="13518">
                  <c:v>18</c:v>
                </c:pt>
                <c:pt idx="13519">
                  <c:v>18</c:v>
                </c:pt>
                <c:pt idx="13520">
                  <c:v>18</c:v>
                </c:pt>
                <c:pt idx="13521">
                  <c:v>18</c:v>
                </c:pt>
                <c:pt idx="13522">
                  <c:v>18</c:v>
                </c:pt>
                <c:pt idx="13523">
                  <c:v>18</c:v>
                </c:pt>
                <c:pt idx="13524">
                  <c:v>18</c:v>
                </c:pt>
                <c:pt idx="13525">
                  <c:v>18</c:v>
                </c:pt>
                <c:pt idx="13526">
                  <c:v>18</c:v>
                </c:pt>
                <c:pt idx="13527">
                  <c:v>18</c:v>
                </c:pt>
                <c:pt idx="13528">
                  <c:v>18</c:v>
                </c:pt>
                <c:pt idx="13529">
                  <c:v>18</c:v>
                </c:pt>
                <c:pt idx="13530">
                  <c:v>18</c:v>
                </c:pt>
                <c:pt idx="13531">
                  <c:v>18</c:v>
                </c:pt>
                <c:pt idx="13532">
                  <c:v>18</c:v>
                </c:pt>
                <c:pt idx="13533">
                  <c:v>18</c:v>
                </c:pt>
                <c:pt idx="13534">
                  <c:v>18</c:v>
                </c:pt>
                <c:pt idx="13535">
                  <c:v>18</c:v>
                </c:pt>
                <c:pt idx="13536">
                  <c:v>18</c:v>
                </c:pt>
                <c:pt idx="13537">
                  <c:v>18</c:v>
                </c:pt>
                <c:pt idx="13538">
                  <c:v>18</c:v>
                </c:pt>
                <c:pt idx="13539">
                  <c:v>18</c:v>
                </c:pt>
                <c:pt idx="13540">
                  <c:v>18</c:v>
                </c:pt>
                <c:pt idx="13541">
                  <c:v>18</c:v>
                </c:pt>
                <c:pt idx="13542">
                  <c:v>18</c:v>
                </c:pt>
                <c:pt idx="13543">
                  <c:v>18</c:v>
                </c:pt>
                <c:pt idx="13544">
                  <c:v>18</c:v>
                </c:pt>
                <c:pt idx="13545">
                  <c:v>18</c:v>
                </c:pt>
                <c:pt idx="13546">
                  <c:v>18</c:v>
                </c:pt>
                <c:pt idx="13547">
                  <c:v>18</c:v>
                </c:pt>
                <c:pt idx="13548">
                  <c:v>18</c:v>
                </c:pt>
                <c:pt idx="13549">
                  <c:v>18</c:v>
                </c:pt>
                <c:pt idx="13550">
                  <c:v>18</c:v>
                </c:pt>
                <c:pt idx="13551">
                  <c:v>18</c:v>
                </c:pt>
                <c:pt idx="13552">
                  <c:v>18</c:v>
                </c:pt>
                <c:pt idx="13553">
                  <c:v>18</c:v>
                </c:pt>
                <c:pt idx="13554">
                  <c:v>18</c:v>
                </c:pt>
                <c:pt idx="13555">
                  <c:v>18</c:v>
                </c:pt>
                <c:pt idx="13556">
                  <c:v>18</c:v>
                </c:pt>
                <c:pt idx="13557">
                  <c:v>18</c:v>
                </c:pt>
                <c:pt idx="13558">
                  <c:v>18</c:v>
                </c:pt>
                <c:pt idx="13559">
                  <c:v>18</c:v>
                </c:pt>
                <c:pt idx="13560">
                  <c:v>18</c:v>
                </c:pt>
                <c:pt idx="13561">
                  <c:v>18</c:v>
                </c:pt>
                <c:pt idx="13562">
                  <c:v>18</c:v>
                </c:pt>
                <c:pt idx="13563">
                  <c:v>18</c:v>
                </c:pt>
                <c:pt idx="13564">
                  <c:v>18</c:v>
                </c:pt>
                <c:pt idx="13565">
                  <c:v>18</c:v>
                </c:pt>
                <c:pt idx="13566">
                  <c:v>18</c:v>
                </c:pt>
                <c:pt idx="13567">
                  <c:v>18</c:v>
                </c:pt>
                <c:pt idx="13568">
                  <c:v>18</c:v>
                </c:pt>
                <c:pt idx="13569">
                  <c:v>18</c:v>
                </c:pt>
                <c:pt idx="13570">
                  <c:v>18</c:v>
                </c:pt>
                <c:pt idx="13571">
                  <c:v>18</c:v>
                </c:pt>
                <c:pt idx="13572">
                  <c:v>18</c:v>
                </c:pt>
                <c:pt idx="13573">
                  <c:v>18</c:v>
                </c:pt>
                <c:pt idx="13574">
                  <c:v>18</c:v>
                </c:pt>
                <c:pt idx="13575">
                  <c:v>18</c:v>
                </c:pt>
                <c:pt idx="13576">
                  <c:v>18</c:v>
                </c:pt>
                <c:pt idx="13577">
                  <c:v>18</c:v>
                </c:pt>
                <c:pt idx="13578">
                  <c:v>18</c:v>
                </c:pt>
                <c:pt idx="13579">
                  <c:v>18</c:v>
                </c:pt>
                <c:pt idx="13580">
                  <c:v>18</c:v>
                </c:pt>
                <c:pt idx="13581">
                  <c:v>18</c:v>
                </c:pt>
                <c:pt idx="13582">
                  <c:v>18</c:v>
                </c:pt>
                <c:pt idx="13583">
                  <c:v>18</c:v>
                </c:pt>
                <c:pt idx="13584">
                  <c:v>18</c:v>
                </c:pt>
                <c:pt idx="13585">
                  <c:v>18</c:v>
                </c:pt>
                <c:pt idx="13586">
                  <c:v>18</c:v>
                </c:pt>
                <c:pt idx="13587">
                  <c:v>18</c:v>
                </c:pt>
                <c:pt idx="13588">
                  <c:v>18</c:v>
                </c:pt>
                <c:pt idx="13589">
                  <c:v>18</c:v>
                </c:pt>
                <c:pt idx="13590">
                  <c:v>18</c:v>
                </c:pt>
                <c:pt idx="13591">
                  <c:v>18</c:v>
                </c:pt>
                <c:pt idx="13592">
                  <c:v>18</c:v>
                </c:pt>
                <c:pt idx="13593">
                  <c:v>18</c:v>
                </c:pt>
                <c:pt idx="13594">
                  <c:v>18</c:v>
                </c:pt>
                <c:pt idx="13595">
                  <c:v>18</c:v>
                </c:pt>
                <c:pt idx="13596">
                  <c:v>18</c:v>
                </c:pt>
                <c:pt idx="13597">
                  <c:v>18</c:v>
                </c:pt>
                <c:pt idx="13598">
                  <c:v>18</c:v>
                </c:pt>
                <c:pt idx="13599">
                  <c:v>18</c:v>
                </c:pt>
                <c:pt idx="13600">
                  <c:v>18</c:v>
                </c:pt>
                <c:pt idx="13601">
                  <c:v>18</c:v>
                </c:pt>
                <c:pt idx="13602">
                  <c:v>18</c:v>
                </c:pt>
                <c:pt idx="13603">
                  <c:v>18</c:v>
                </c:pt>
                <c:pt idx="13604">
                  <c:v>18</c:v>
                </c:pt>
                <c:pt idx="13605">
                  <c:v>18</c:v>
                </c:pt>
                <c:pt idx="13606">
                  <c:v>18</c:v>
                </c:pt>
                <c:pt idx="13607">
                  <c:v>18</c:v>
                </c:pt>
                <c:pt idx="13608">
                  <c:v>18</c:v>
                </c:pt>
                <c:pt idx="13609">
                  <c:v>18</c:v>
                </c:pt>
                <c:pt idx="13610">
                  <c:v>18</c:v>
                </c:pt>
                <c:pt idx="13611">
                  <c:v>18</c:v>
                </c:pt>
                <c:pt idx="13612">
                  <c:v>18</c:v>
                </c:pt>
                <c:pt idx="13613">
                  <c:v>18</c:v>
                </c:pt>
                <c:pt idx="13614">
                  <c:v>18</c:v>
                </c:pt>
                <c:pt idx="13615">
                  <c:v>18</c:v>
                </c:pt>
                <c:pt idx="13616">
                  <c:v>18</c:v>
                </c:pt>
                <c:pt idx="13617">
                  <c:v>18</c:v>
                </c:pt>
                <c:pt idx="13618">
                  <c:v>18</c:v>
                </c:pt>
                <c:pt idx="13619">
                  <c:v>18</c:v>
                </c:pt>
                <c:pt idx="13620">
                  <c:v>18</c:v>
                </c:pt>
                <c:pt idx="13621">
                  <c:v>18</c:v>
                </c:pt>
                <c:pt idx="13622">
                  <c:v>18</c:v>
                </c:pt>
                <c:pt idx="13623">
                  <c:v>18</c:v>
                </c:pt>
                <c:pt idx="13624">
                  <c:v>18</c:v>
                </c:pt>
                <c:pt idx="13625">
                  <c:v>18</c:v>
                </c:pt>
                <c:pt idx="13626">
                  <c:v>18</c:v>
                </c:pt>
                <c:pt idx="13627">
                  <c:v>18</c:v>
                </c:pt>
                <c:pt idx="13628">
                  <c:v>18</c:v>
                </c:pt>
                <c:pt idx="13629">
                  <c:v>18</c:v>
                </c:pt>
                <c:pt idx="13630">
                  <c:v>18</c:v>
                </c:pt>
                <c:pt idx="13631">
                  <c:v>18</c:v>
                </c:pt>
                <c:pt idx="13632">
                  <c:v>18</c:v>
                </c:pt>
                <c:pt idx="13633">
                  <c:v>18</c:v>
                </c:pt>
                <c:pt idx="13634">
                  <c:v>18</c:v>
                </c:pt>
                <c:pt idx="13635">
                  <c:v>18</c:v>
                </c:pt>
                <c:pt idx="13636">
                  <c:v>18</c:v>
                </c:pt>
                <c:pt idx="13637">
                  <c:v>18</c:v>
                </c:pt>
                <c:pt idx="13638">
                  <c:v>18</c:v>
                </c:pt>
                <c:pt idx="13639">
                  <c:v>18</c:v>
                </c:pt>
                <c:pt idx="13640">
                  <c:v>18</c:v>
                </c:pt>
                <c:pt idx="13641">
                  <c:v>18</c:v>
                </c:pt>
                <c:pt idx="13642">
                  <c:v>18</c:v>
                </c:pt>
                <c:pt idx="13643">
                  <c:v>18</c:v>
                </c:pt>
                <c:pt idx="13644">
                  <c:v>18</c:v>
                </c:pt>
                <c:pt idx="13645">
                  <c:v>18</c:v>
                </c:pt>
                <c:pt idx="13646">
                  <c:v>18</c:v>
                </c:pt>
                <c:pt idx="13647">
                  <c:v>18</c:v>
                </c:pt>
                <c:pt idx="13648">
                  <c:v>18</c:v>
                </c:pt>
                <c:pt idx="13649">
                  <c:v>18</c:v>
                </c:pt>
                <c:pt idx="13650">
                  <c:v>18</c:v>
                </c:pt>
                <c:pt idx="13651">
                  <c:v>18</c:v>
                </c:pt>
                <c:pt idx="13652">
                  <c:v>18</c:v>
                </c:pt>
                <c:pt idx="13653">
                  <c:v>18</c:v>
                </c:pt>
                <c:pt idx="13654">
                  <c:v>18</c:v>
                </c:pt>
                <c:pt idx="13655">
                  <c:v>18</c:v>
                </c:pt>
                <c:pt idx="13656">
                  <c:v>18</c:v>
                </c:pt>
                <c:pt idx="13657">
                  <c:v>18</c:v>
                </c:pt>
                <c:pt idx="13658">
                  <c:v>18</c:v>
                </c:pt>
                <c:pt idx="13659">
                  <c:v>18</c:v>
                </c:pt>
                <c:pt idx="13660">
                  <c:v>18</c:v>
                </c:pt>
                <c:pt idx="13661">
                  <c:v>18</c:v>
                </c:pt>
                <c:pt idx="13662">
                  <c:v>18</c:v>
                </c:pt>
                <c:pt idx="13663">
                  <c:v>18</c:v>
                </c:pt>
                <c:pt idx="13664">
                  <c:v>18</c:v>
                </c:pt>
                <c:pt idx="13665">
                  <c:v>18</c:v>
                </c:pt>
                <c:pt idx="13666">
                  <c:v>18</c:v>
                </c:pt>
                <c:pt idx="13667">
                  <c:v>18</c:v>
                </c:pt>
                <c:pt idx="13668">
                  <c:v>18</c:v>
                </c:pt>
                <c:pt idx="13669">
                  <c:v>18</c:v>
                </c:pt>
                <c:pt idx="13670">
                  <c:v>18</c:v>
                </c:pt>
                <c:pt idx="13671">
                  <c:v>18</c:v>
                </c:pt>
                <c:pt idx="13672">
                  <c:v>18</c:v>
                </c:pt>
                <c:pt idx="13673">
                  <c:v>18</c:v>
                </c:pt>
                <c:pt idx="13674">
                  <c:v>18</c:v>
                </c:pt>
                <c:pt idx="13675">
                  <c:v>18</c:v>
                </c:pt>
                <c:pt idx="13676">
                  <c:v>18</c:v>
                </c:pt>
                <c:pt idx="13677">
                  <c:v>18</c:v>
                </c:pt>
                <c:pt idx="13678">
                  <c:v>18</c:v>
                </c:pt>
                <c:pt idx="13679">
                  <c:v>18</c:v>
                </c:pt>
                <c:pt idx="13680">
                  <c:v>18</c:v>
                </c:pt>
                <c:pt idx="13681">
                  <c:v>18</c:v>
                </c:pt>
                <c:pt idx="13682">
                  <c:v>18</c:v>
                </c:pt>
                <c:pt idx="13683">
                  <c:v>18</c:v>
                </c:pt>
                <c:pt idx="13684">
                  <c:v>18</c:v>
                </c:pt>
                <c:pt idx="13685">
                  <c:v>18</c:v>
                </c:pt>
                <c:pt idx="13686">
                  <c:v>18</c:v>
                </c:pt>
                <c:pt idx="13687">
                  <c:v>18</c:v>
                </c:pt>
                <c:pt idx="13688">
                  <c:v>18</c:v>
                </c:pt>
                <c:pt idx="13689">
                  <c:v>18</c:v>
                </c:pt>
                <c:pt idx="13690">
                  <c:v>18</c:v>
                </c:pt>
                <c:pt idx="13691">
                  <c:v>18</c:v>
                </c:pt>
                <c:pt idx="13692">
                  <c:v>18</c:v>
                </c:pt>
                <c:pt idx="13693">
                  <c:v>18</c:v>
                </c:pt>
                <c:pt idx="13694">
                  <c:v>18</c:v>
                </c:pt>
                <c:pt idx="13695">
                  <c:v>18</c:v>
                </c:pt>
                <c:pt idx="13696">
                  <c:v>18</c:v>
                </c:pt>
                <c:pt idx="13697">
                  <c:v>18</c:v>
                </c:pt>
                <c:pt idx="13698">
                  <c:v>18</c:v>
                </c:pt>
                <c:pt idx="13699">
                  <c:v>18</c:v>
                </c:pt>
                <c:pt idx="13700">
                  <c:v>18</c:v>
                </c:pt>
                <c:pt idx="13701">
                  <c:v>18</c:v>
                </c:pt>
                <c:pt idx="13702">
                  <c:v>18</c:v>
                </c:pt>
                <c:pt idx="13703">
                  <c:v>18</c:v>
                </c:pt>
                <c:pt idx="13704">
                  <c:v>18</c:v>
                </c:pt>
                <c:pt idx="13705">
                  <c:v>18</c:v>
                </c:pt>
                <c:pt idx="13706">
                  <c:v>18</c:v>
                </c:pt>
                <c:pt idx="13707">
                  <c:v>18</c:v>
                </c:pt>
                <c:pt idx="13708">
                  <c:v>18</c:v>
                </c:pt>
                <c:pt idx="13709">
                  <c:v>18</c:v>
                </c:pt>
                <c:pt idx="13710">
                  <c:v>18</c:v>
                </c:pt>
                <c:pt idx="13711">
                  <c:v>18</c:v>
                </c:pt>
                <c:pt idx="13712">
                  <c:v>18</c:v>
                </c:pt>
                <c:pt idx="13713">
                  <c:v>18</c:v>
                </c:pt>
                <c:pt idx="13714">
                  <c:v>18</c:v>
                </c:pt>
                <c:pt idx="13715">
                  <c:v>18</c:v>
                </c:pt>
                <c:pt idx="13716">
                  <c:v>18</c:v>
                </c:pt>
                <c:pt idx="13717">
                  <c:v>18</c:v>
                </c:pt>
                <c:pt idx="13718">
                  <c:v>18</c:v>
                </c:pt>
                <c:pt idx="13719">
                  <c:v>18</c:v>
                </c:pt>
                <c:pt idx="13720">
                  <c:v>18</c:v>
                </c:pt>
                <c:pt idx="13721">
                  <c:v>18</c:v>
                </c:pt>
                <c:pt idx="13722">
                  <c:v>18</c:v>
                </c:pt>
                <c:pt idx="13723">
                  <c:v>18</c:v>
                </c:pt>
                <c:pt idx="13724">
                  <c:v>18</c:v>
                </c:pt>
                <c:pt idx="13725">
                  <c:v>18</c:v>
                </c:pt>
                <c:pt idx="13726">
                  <c:v>18</c:v>
                </c:pt>
                <c:pt idx="13727">
                  <c:v>18</c:v>
                </c:pt>
                <c:pt idx="13728">
                  <c:v>18</c:v>
                </c:pt>
                <c:pt idx="13729">
                  <c:v>18</c:v>
                </c:pt>
                <c:pt idx="13730">
                  <c:v>18</c:v>
                </c:pt>
                <c:pt idx="13731">
                  <c:v>18</c:v>
                </c:pt>
                <c:pt idx="13732">
                  <c:v>18</c:v>
                </c:pt>
                <c:pt idx="13733">
                  <c:v>18</c:v>
                </c:pt>
                <c:pt idx="13734">
                  <c:v>18</c:v>
                </c:pt>
                <c:pt idx="13735">
                  <c:v>18</c:v>
                </c:pt>
                <c:pt idx="13736">
                  <c:v>18</c:v>
                </c:pt>
                <c:pt idx="13737">
                  <c:v>18</c:v>
                </c:pt>
                <c:pt idx="13738">
                  <c:v>18</c:v>
                </c:pt>
                <c:pt idx="13739">
                  <c:v>18</c:v>
                </c:pt>
                <c:pt idx="13740">
                  <c:v>18</c:v>
                </c:pt>
                <c:pt idx="13741">
                  <c:v>18</c:v>
                </c:pt>
                <c:pt idx="13742">
                  <c:v>18</c:v>
                </c:pt>
                <c:pt idx="13743">
                  <c:v>18</c:v>
                </c:pt>
                <c:pt idx="13744">
                  <c:v>18</c:v>
                </c:pt>
                <c:pt idx="13745">
                  <c:v>18</c:v>
                </c:pt>
                <c:pt idx="13746">
                  <c:v>18</c:v>
                </c:pt>
                <c:pt idx="13747">
                  <c:v>18</c:v>
                </c:pt>
                <c:pt idx="13748">
                  <c:v>18</c:v>
                </c:pt>
                <c:pt idx="13749">
                  <c:v>18</c:v>
                </c:pt>
                <c:pt idx="13750">
                  <c:v>18</c:v>
                </c:pt>
                <c:pt idx="13751">
                  <c:v>18</c:v>
                </c:pt>
                <c:pt idx="13752">
                  <c:v>18</c:v>
                </c:pt>
                <c:pt idx="13753">
                  <c:v>18</c:v>
                </c:pt>
                <c:pt idx="13754">
                  <c:v>18</c:v>
                </c:pt>
                <c:pt idx="13755">
                  <c:v>18</c:v>
                </c:pt>
                <c:pt idx="13756">
                  <c:v>18</c:v>
                </c:pt>
                <c:pt idx="13757">
                  <c:v>18</c:v>
                </c:pt>
                <c:pt idx="13758">
                  <c:v>18</c:v>
                </c:pt>
                <c:pt idx="13759">
                  <c:v>18</c:v>
                </c:pt>
                <c:pt idx="13760">
                  <c:v>18</c:v>
                </c:pt>
                <c:pt idx="13761">
                  <c:v>18</c:v>
                </c:pt>
                <c:pt idx="13762">
                  <c:v>18</c:v>
                </c:pt>
                <c:pt idx="13763">
                  <c:v>18</c:v>
                </c:pt>
                <c:pt idx="13764">
                  <c:v>18</c:v>
                </c:pt>
                <c:pt idx="13765">
                  <c:v>18</c:v>
                </c:pt>
                <c:pt idx="13766">
                  <c:v>18</c:v>
                </c:pt>
                <c:pt idx="13767">
                  <c:v>18</c:v>
                </c:pt>
                <c:pt idx="13768">
                  <c:v>18</c:v>
                </c:pt>
                <c:pt idx="13769">
                  <c:v>18</c:v>
                </c:pt>
                <c:pt idx="13770">
                  <c:v>18</c:v>
                </c:pt>
                <c:pt idx="13771">
                  <c:v>18</c:v>
                </c:pt>
                <c:pt idx="13772">
                  <c:v>18</c:v>
                </c:pt>
                <c:pt idx="13773">
                  <c:v>18</c:v>
                </c:pt>
                <c:pt idx="13774">
                  <c:v>18</c:v>
                </c:pt>
                <c:pt idx="13775">
                  <c:v>18</c:v>
                </c:pt>
                <c:pt idx="13776">
                  <c:v>18</c:v>
                </c:pt>
                <c:pt idx="13777">
                  <c:v>18</c:v>
                </c:pt>
                <c:pt idx="13778">
                  <c:v>18</c:v>
                </c:pt>
                <c:pt idx="13779">
                  <c:v>18</c:v>
                </c:pt>
                <c:pt idx="13780">
                  <c:v>18</c:v>
                </c:pt>
                <c:pt idx="13781">
                  <c:v>18</c:v>
                </c:pt>
                <c:pt idx="13782">
                  <c:v>18</c:v>
                </c:pt>
                <c:pt idx="13783">
                  <c:v>18</c:v>
                </c:pt>
                <c:pt idx="13784">
                  <c:v>18</c:v>
                </c:pt>
                <c:pt idx="13785">
                  <c:v>18</c:v>
                </c:pt>
                <c:pt idx="13786">
                  <c:v>18</c:v>
                </c:pt>
                <c:pt idx="13787">
                  <c:v>18</c:v>
                </c:pt>
                <c:pt idx="13788">
                  <c:v>18</c:v>
                </c:pt>
                <c:pt idx="13789">
                  <c:v>18</c:v>
                </c:pt>
                <c:pt idx="13790">
                  <c:v>18</c:v>
                </c:pt>
                <c:pt idx="13791">
                  <c:v>18</c:v>
                </c:pt>
                <c:pt idx="13792">
                  <c:v>18</c:v>
                </c:pt>
                <c:pt idx="13793">
                  <c:v>18</c:v>
                </c:pt>
                <c:pt idx="13794">
                  <c:v>18</c:v>
                </c:pt>
                <c:pt idx="13795">
                  <c:v>18</c:v>
                </c:pt>
                <c:pt idx="13796">
                  <c:v>18</c:v>
                </c:pt>
                <c:pt idx="13797">
                  <c:v>18</c:v>
                </c:pt>
                <c:pt idx="13798">
                  <c:v>18</c:v>
                </c:pt>
                <c:pt idx="13799">
                  <c:v>18</c:v>
                </c:pt>
                <c:pt idx="13800">
                  <c:v>18</c:v>
                </c:pt>
                <c:pt idx="13801">
                  <c:v>18</c:v>
                </c:pt>
                <c:pt idx="13802">
                  <c:v>18</c:v>
                </c:pt>
                <c:pt idx="13803">
                  <c:v>18</c:v>
                </c:pt>
                <c:pt idx="13804">
                  <c:v>18</c:v>
                </c:pt>
                <c:pt idx="13805">
                  <c:v>18</c:v>
                </c:pt>
                <c:pt idx="13806">
                  <c:v>18</c:v>
                </c:pt>
                <c:pt idx="13807">
                  <c:v>18</c:v>
                </c:pt>
                <c:pt idx="13808">
                  <c:v>18</c:v>
                </c:pt>
                <c:pt idx="13809">
                  <c:v>18</c:v>
                </c:pt>
                <c:pt idx="13810">
                  <c:v>18</c:v>
                </c:pt>
                <c:pt idx="13811">
                  <c:v>18</c:v>
                </c:pt>
                <c:pt idx="13812">
                  <c:v>18</c:v>
                </c:pt>
                <c:pt idx="13813">
                  <c:v>18</c:v>
                </c:pt>
                <c:pt idx="13814">
                  <c:v>18</c:v>
                </c:pt>
                <c:pt idx="13815">
                  <c:v>18</c:v>
                </c:pt>
                <c:pt idx="13816">
                  <c:v>18</c:v>
                </c:pt>
                <c:pt idx="13817">
                  <c:v>18</c:v>
                </c:pt>
                <c:pt idx="13818">
                  <c:v>18</c:v>
                </c:pt>
                <c:pt idx="13819">
                  <c:v>18</c:v>
                </c:pt>
                <c:pt idx="13820">
                  <c:v>18</c:v>
                </c:pt>
                <c:pt idx="13821">
                  <c:v>18</c:v>
                </c:pt>
                <c:pt idx="13822">
                  <c:v>18</c:v>
                </c:pt>
                <c:pt idx="13823">
                  <c:v>18</c:v>
                </c:pt>
                <c:pt idx="13824">
                  <c:v>18</c:v>
                </c:pt>
                <c:pt idx="13825">
                  <c:v>18</c:v>
                </c:pt>
                <c:pt idx="13826">
                  <c:v>18</c:v>
                </c:pt>
                <c:pt idx="13827">
                  <c:v>18</c:v>
                </c:pt>
                <c:pt idx="13828">
                  <c:v>18</c:v>
                </c:pt>
                <c:pt idx="13829">
                  <c:v>18</c:v>
                </c:pt>
                <c:pt idx="13830">
                  <c:v>18</c:v>
                </c:pt>
                <c:pt idx="13831">
                  <c:v>18</c:v>
                </c:pt>
                <c:pt idx="13832">
                  <c:v>18</c:v>
                </c:pt>
                <c:pt idx="13833">
                  <c:v>18</c:v>
                </c:pt>
                <c:pt idx="13834">
                  <c:v>18</c:v>
                </c:pt>
                <c:pt idx="13835">
                  <c:v>18</c:v>
                </c:pt>
                <c:pt idx="13836">
                  <c:v>18</c:v>
                </c:pt>
                <c:pt idx="13837">
                  <c:v>18</c:v>
                </c:pt>
                <c:pt idx="13838">
                  <c:v>18</c:v>
                </c:pt>
                <c:pt idx="13839">
                  <c:v>18</c:v>
                </c:pt>
                <c:pt idx="13840">
                  <c:v>18</c:v>
                </c:pt>
                <c:pt idx="13841">
                  <c:v>18</c:v>
                </c:pt>
                <c:pt idx="13842">
                  <c:v>18</c:v>
                </c:pt>
                <c:pt idx="13843">
                  <c:v>18</c:v>
                </c:pt>
                <c:pt idx="13844">
                  <c:v>18</c:v>
                </c:pt>
                <c:pt idx="13845">
                  <c:v>18</c:v>
                </c:pt>
                <c:pt idx="13846">
                  <c:v>18</c:v>
                </c:pt>
                <c:pt idx="13847">
                  <c:v>18</c:v>
                </c:pt>
                <c:pt idx="13848">
                  <c:v>18</c:v>
                </c:pt>
                <c:pt idx="13849">
                  <c:v>18</c:v>
                </c:pt>
                <c:pt idx="13850">
                  <c:v>18</c:v>
                </c:pt>
                <c:pt idx="13851">
                  <c:v>18</c:v>
                </c:pt>
                <c:pt idx="13852">
                  <c:v>18</c:v>
                </c:pt>
                <c:pt idx="13853">
                  <c:v>18</c:v>
                </c:pt>
                <c:pt idx="13854">
                  <c:v>18</c:v>
                </c:pt>
                <c:pt idx="13855">
                  <c:v>18</c:v>
                </c:pt>
                <c:pt idx="13856">
                  <c:v>18</c:v>
                </c:pt>
                <c:pt idx="13857">
                  <c:v>18</c:v>
                </c:pt>
                <c:pt idx="13858">
                  <c:v>18</c:v>
                </c:pt>
                <c:pt idx="13859">
                  <c:v>18</c:v>
                </c:pt>
                <c:pt idx="13860">
                  <c:v>18</c:v>
                </c:pt>
                <c:pt idx="13861">
                  <c:v>18</c:v>
                </c:pt>
                <c:pt idx="13862">
                  <c:v>18</c:v>
                </c:pt>
                <c:pt idx="13863">
                  <c:v>18</c:v>
                </c:pt>
                <c:pt idx="13864">
                  <c:v>18</c:v>
                </c:pt>
                <c:pt idx="13865">
                  <c:v>18</c:v>
                </c:pt>
                <c:pt idx="13866">
                  <c:v>18</c:v>
                </c:pt>
                <c:pt idx="13867">
                  <c:v>18</c:v>
                </c:pt>
                <c:pt idx="13868">
                  <c:v>18</c:v>
                </c:pt>
                <c:pt idx="13869">
                  <c:v>18</c:v>
                </c:pt>
                <c:pt idx="13870">
                  <c:v>18</c:v>
                </c:pt>
                <c:pt idx="13871">
                  <c:v>18</c:v>
                </c:pt>
                <c:pt idx="13872">
                  <c:v>18</c:v>
                </c:pt>
                <c:pt idx="13873">
                  <c:v>18</c:v>
                </c:pt>
                <c:pt idx="13874">
                  <c:v>18</c:v>
                </c:pt>
                <c:pt idx="13875">
                  <c:v>18</c:v>
                </c:pt>
                <c:pt idx="13876">
                  <c:v>18</c:v>
                </c:pt>
                <c:pt idx="13877">
                  <c:v>18</c:v>
                </c:pt>
                <c:pt idx="13878">
                  <c:v>18</c:v>
                </c:pt>
                <c:pt idx="13879">
                  <c:v>18</c:v>
                </c:pt>
                <c:pt idx="13880">
                  <c:v>18</c:v>
                </c:pt>
                <c:pt idx="13881">
                  <c:v>18</c:v>
                </c:pt>
                <c:pt idx="13882">
                  <c:v>18</c:v>
                </c:pt>
                <c:pt idx="13883">
                  <c:v>18</c:v>
                </c:pt>
                <c:pt idx="13884">
                  <c:v>18</c:v>
                </c:pt>
                <c:pt idx="13885">
                  <c:v>18</c:v>
                </c:pt>
                <c:pt idx="13886">
                  <c:v>18</c:v>
                </c:pt>
                <c:pt idx="13887">
                  <c:v>18</c:v>
                </c:pt>
                <c:pt idx="13888">
                  <c:v>18</c:v>
                </c:pt>
                <c:pt idx="13889">
                  <c:v>18</c:v>
                </c:pt>
                <c:pt idx="13890">
                  <c:v>18</c:v>
                </c:pt>
                <c:pt idx="13891">
                  <c:v>18</c:v>
                </c:pt>
                <c:pt idx="13892">
                  <c:v>18</c:v>
                </c:pt>
                <c:pt idx="13893">
                  <c:v>18</c:v>
                </c:pt>
                <c:pt idx="13894">
                  <c:v>18</c:v>
                </c:pt>
                <c:pt idx="13895">
                  <c:v>18</c:v>
                </c:pt>
                <c:pt idx="13896">
                  <c:v>18</c:v>
                </c:pt>
                <c:pt idx="13897">
                  <c:v>18</c:v>
                </c:pt>
                <c:pt idx="13898">
                  <c:v>18</c:v>
                </c:pt>
                <c:pt idx="13899">
                  <c:v>18</c:v>
                </c:pt>
                <c:pt idx="13900">
                  <c:v>18</c:v>
                </c:pt>
                <c:pt idx="13901">
                  <c:v>18</c:v>
                </c:pt>
                <c:pt idx="13902">
                  <c:v>18</c:v>
                </c:pt>
                <c:pt idx="13903">
                  <c:v>18</c:v>
                </c:pt>
                <c:pt idx="13904">
                  <c:v>18</c:v>
                </c:pt>
                <c:pt idx="13905">
                  <c:v>18</c:v>
                </c:pt>
                <c:pt idx="13906">
                  <c:v>18</c:v>
                </c:pt>
                <c:pt idx="13907">
                  <c:v>18</c:v>
                </c:pt>
                <c:pt idx="13908">
                  <c:v>18</c:v>
                </c:pt>
                <c:pt idx="13909">
                  <c:v>18</c:v>
                </c:pt>
                <c:pt idx="13910">
                  <c:v>18</c:v>
                </c:pt>
                <c:pt idx="13911">
                  <c:v>18</c:v>
                </c:pt>
                <c:pt idx="13912">
                  <c:v>18</c:v>
                </c:pt>
                <c:pt idx="13913">
                  <c:v>18</c:v>
                </c:pt>
                <c:pt idx="13914">
                  <c:v>18</c:v>
                </c:pt>
                <c:pt idx="13915">
                  <c:v>18</c:v>
                </c:pt>
                <c:pt idx="13916">
                  <c:v>18</c:v>
                </c:pt>
                <c:pt idx="13917">
                  <c:v>18</c:v>
                </c:pt>
                <c:pt idx="13918">
                  <c:v>18</c:v>
                </c:pt>
                <c:pt idx="13919">
                  <c:v>18</c:v>
                </c:pt>
                <c:pt idx="13920">
                  <c:v>18</c:v>
                </c:pt>
                <c:pt idx="13921">
                  <c:v>18</c:v>
                </c:pt>
                <c:pt idx="13922">
                  <c:v>18</c:v>
                </c:pt>
                <c:pt idx="13923">
                  <c:v>18</c:v>
                </c:pt>
                <c:pt idx="13924">
                  <c:v>18</c:v>
                </c:pt>
                <c:pt idx="13925">
                  <c:v>18</c:v>
                </c:pt>
                <c:pt idx="13926">
                  <c:v>18</c:v>
                </c:pt>
                <c:pt idx="13927">
                  <c:v>18</c:v>
                </c:pt>
                <c:pt idx="13928">
                  <c:v>18</c:v>
                </c:pt>
                <c:pt idx="13929">
                  <c:v>18</c:v>
                </c:pt>
                <c:pt idx="13930">
                  <c:v>18</c:v>
                </c:pt>
                <c:pt idx="13931">
                  <c:v>18</c:v>
                </c:pt>
                <c:pt idx="13932">
                  <c:v>18</c:v>
                </c:pt>
                <c:pt idx="13933">
                  <c:v>18</c:v>
                </c:pt>
                <c:pt idx="13934">
                  <c:v>18</c:v>
                </c:pt>
                <c:pt idx="13935">
                  <c:v>18</c:v>
                </c:pt>
                <c:pt idx="13936">
                  <c:v>18</c:v>
                </c:pt>
                <c:pt idx="13937">
                  <c:v>18</c:v>
                </c:pt>
                <c:pt idx="13938">
                  <c:v>18</c:v>
                </c:pt>
                <c:pt idx="13939">
                  <c:v>18</c:v>
                </c:pt>
                <c:pt idx="13940">
                  <c:v>18</c:v>
                </c:pt>
                <c:pt idx="13941">
                  <c:v>18</c:v>
                </c:pt>
                <c:pt idx="13942">
                  <c:v>18</c:v>
                </c:pt>
                <c:pt idx="13943">
                  <c:v>18</c:v>
                </c:pt>
                <c:pt idx="13944">
                  <c:v>18</c:v>
                </c:pt>
                <c:pt idx="13945">
                  <c:v>18</c:v>
                </c:pt>
                <c:pt idx="13946">
                  <c:v>18</c:v>
                </c:pt>
                <c:pt idx="13947">
                  <c:v>18</c:v>
                </c:pt>
                <c:pt idx="13948">
                  <c:v>18</c:v>
                </c:pt>
                <c:pt idx="13949">
                  <c:v>18</c:v>
                </c:pt>
                <c:pt idx="13950">
                  <c:v>18</c:v>
                </c:pt>
                <c:pt idx="13951">
                  <c:v>18</c:v>
                </c:pt>
                <c:pt idx="13952">
                  <c:v>18</c:v>
                </c:pt>
                <c:pt idx="13953">
                  <c:v>18</c:v>
                </c:pt>
                <c:pt idx="13954">
                  <c:v>18</c:v>
                </c:pt>
                <c:pt idx="13955">
                  <c:v>18</c:v>
                </c:pt>
                <c:pt idx="13956">
                  <c:v>18</c:v>
                </c:pt>
                <c:pt idx="13957">
                  <c:v>18</c:v>
                </c:pt>
                <c:pt idx="13958">
                  <c:v>18</c:v>
                </c:pt>
                <c:pt idx="13959">
                  <c:v>18</c:v>
                </c:pt>
                <c:pt idx="13960">
                  <c:v>18</c:v>
                </c:pt>
                <c:pt idx="13961">
                  <c:v>18</c:v>
                </c:pt>
                <c:pt idx="13962">
                  <c:v>18</c:v>
                </c:pt>
                <c:pt idx="13963">
                  <c:v>18</c:v>
                </c:pt>
                <c:pt idx="13964">
                  <c:v>18</c:v>
                </c:pt>
                <c:pt idx="13965">
                  <c:v>18</c:v>
                </c:pt>
                <c:pt idx="13966">
                  <c:v>18</c:v>
                </c:pt>
                <c:pt idx="13967">
                  <c:v>18</c:v>
                </c:pt>
                <c:pt idx="13968">
                  <c:v>18</c:v>
                </c:pt>
                <c:pt idx="13969">
                  <c:v>18</c:v>
                </c:pt>
                <c:pt idx="13970">
                  <c:v>18</c:v>
                </c:pt>
                <c:pt idx="13971">
                  <c:v>18</c:v>
                </c:pt>
                <c:pt idx="13972">
                  <c:v>18</c:v>
                </c:pt>
                <c:pt idx="13973">
                  <c:v>18</c:v>
                </c:pt>
                <c:pt idx="13974">
                  <c:v>18</c:v>
                </c:pt>
                <c:pt idx="13975">
                  <c:v>18</c:v>
                </c:pt>
                <c:pt idx="13976">
                  <c:v>18</c:v>
                </c:pt>
                <c:pt idx="13977">
                  <c:v>18</c:v>
                </c:pt>
                <c:pt idx="13978">
                  <c:v>18</c:v>
                </c:pt>
                <c:pt idx="13979">
                  <c:v>18</c:v>
                </c:pt>
                <c:pt idx="13980">
                  <c:v>18</c:v>
                </c:pt>
                <c:pt idx="13981">
                  <c:v>18</c:v>
                </c:pt>
                <c:pt idx="13982">
                  <c:v>18</c:v>
                </c:pt>
                <c:pt idx="13983">
                  <c:v>18</c:v>
                </c:pt>
                <c:pt idx="13984">
                  <c:v>18</c:v>
                </c:pt>
                <c:pt idx="13985">
                  <c:v>18</c:v>
                </c:pt>
                <c:pt idx="13986">
                  <c:v>18</c:v>
                </c:pt>
                <c:pt idx="13987">
                  <c:v>18</c:v>
                </c:pt>
                <c:pt idx="13988">
                  <c:v>18</c:v>
                </c:pt>
                <c:pt idx="13989">
                  <c:v>18</c:v>
                </c:pt>
                <c:pt idx="13990">
                  <c:v>18</c:v>
                </c:pt>
                <c:pt idx="13991">
                  <c:v>18</c:v>
                </c:pt>
                <c:pt idx="13992">
                  <c:v>18</c:v>
                </c:pt>
                <c:pt idx="13993">
                  <c:v>18</c:v>
                </c:pt>
                <c:pt idx="13994">
                  <c:v>18</c:v>
                </c:pt>
                <c:pt idx="13995">
                  <c:v>18</c:v>
                </c:pt>
                <c:pt idx="13996">
                  <c:v>18</c:v>
                </c:pt>
                <c:pt idx="13997">
                  <c:v>18</c:v>
                </c:pt>
                <c:pt idx="13998">
                  <c:v>18</c:v>
                </c:pt>
                <c:pt idx="13999">
                  <c:v>18</c:v>
                </c:pt>
                <c:pt idx="14000">
                  <c:v>18</c:v>
                </c:pt>
                <c:pt idx="14001">
                  <c:v>18</c:v>
                </c:pt>
                <c:pt idx="14002">
                  <c:v>18</c:v>
                </c:pt>
                <c:pt idx="14003">
                  <c:v>18</c:v>
                </c:pt>
                <c:pt idx="14004">
                  <c:v>18</c:v>
                </c:pt>
                <c:pt idx="14005">
                  <c:v>18</c:v>
                </c:pt>
                <c:pt idx="14006">
                  <c:v>18</c:v>
                </c:pt>
                <c:pt idx="14007">
                  <c:v>18</c:v>
                </c:pt>
                <c:pt idx="14008">
                  <c:v>18</c:v>
                </c:pt>
                <c:pt idx="14009">
                  <c:v>18</c:v>
                </c:pt>
                <c:pt idx="14010">
                  <c:v>18</c:v>
                </c:pt>
                <c:pt idx="14011">
                  <c:v>18</c:v>
                </c:pt>
                <c:pt idx="14012">
                  <c:v>18</c:v>
                </c:pt>
                <c:pt idx="14013">
                  <c:v>18</c:v>
                </c:pt>
                <c:pt idx="14014">
                  <c:v>18</c:v>
                </c:pt>
                <c:pt idx="14015">
                  <c:v>18</c:v>
                </c:pt>
                <c:pt idx="14016">
                  <c:v>18</c:v>
                </c:pt>
                <c:pt idx="14017">
                  <c:v>18</c:v>
                </c:pt>
                <c:pt idx="14018">
                  <c:v>18</c:v>
                </c:pt>
                <c:pt idx="14019">
                  <c:v>18</c:v>
                </c:pt>
                <c:pt idx="14020">
                  <c:v>18</c:v>
                </c:pt>
                <c:pt idx="14021">
                  <c:v>18</c:v>
                </c:pt>
                <c:pt idx="14022">
                  <c:v>18</c:v>
                </c:pt>
                <c:pt idx="14023">
                  <c:v>18</c:v>
                </c:pt>
                <c:pt idx="14024">
                  <c:v>18</c:v>
                </c:pt>
                <c:pt idx="14025">
                  <c:v>18</c:v>
                </c:pt>
                <c:pt idx="14026">
                  <c:v>18</c:v>
                </c:pt>
                <c:pt idx="14027">
                  <c:v>18</c:v>
                </c:pt>
                <c:pt idx="14028">
                  <c:v>18</c:v>
                </c:pt>
                <c:pt idx="14029">
                  <c:v>18</c:v>
                </c:pt>
                <c:pt idx="14030">
                  <c:v>18</c:v>
                </c:pt>
                <c:pt idx="14031">
                  <c:v>18</c:v>
                </c:pt>
                <c:pt idx="14032">
                  <c:v>18</c:v>
                </c:pt>
                <c:pt idx="14033">
                  <c:v>18</c:v>
                </c:pt>
                <c:pt idx="14034">
                  <c:v>18</c:v>
                </c:pt>
                <c:pt idx="14035">
                  <c:v>18</c:v>
                </c:pt>
                <c:pt idx="14036">
                  <c:v>18</c:v>
                </c:pt>
                <c:pt idx="14037">
                  <c:v>18</c:v>
                </c:pt>
                <c:pt idx="14038">
                  <c:v>18</c:v>
                </c:pt>
                <c:pt idx="14039">
                  <c:v>18</c:v>
                </c:pt>
                <c:pt idx="14040">
                  <c:v>18</c:v>
                </c:pt>
                <c:pt idx="14041">
                  <c:v>18</c:v>
                </c:pt>
                <c:pt idx="14042">
                  <c:v>18</c:v>
                </c:pt>
                <c:pt idx="14043">
                  <c:v>18</c:v>
                </c:pt>
                <c:pt idx="14044">
                  <c:v>18</c:v>
                </c:pt>
                <c:pt idx="14045">
                  <c:v>18</c:v>
                </c:pt>
                <c:pt idx="14046">
                  <c:v>18</c:v>
                </c:pt>
                <c:pt idx="14047">
                  <c:v>18</c:v>
                </c:pt>
                <c:pt idx="14048">
                  <c:v>18</c:v>
                </c:pt>
                <c:pt idx="14049">
                  <c:v>18</c:v>
                </c:pt>
                <c:pt idx="14050">
                  <c:v>18</c:v>
                </c:pt>
                <c:pt idx="14051">
                  <c:v>18</c:v>
                </c:pt>
                <c:pt idx="14052">
                  <c:v>18</c:v>
                </c:pt>
                <c:pt idx="14053">
                  <c:v>18</c:v>
                </c:pt>
                <c:pt idx="14054">
                  <c:v>18</c:v>
                </c:pt>
                <c:pt idx="14055">
                  <c:v>18</c:v>
                </c:pt>
                <c:pt idx="14056">
                  <c:v>18</c:v>
                </c:pt>
                <c:pt idx="14057">
                  <c:v>18</c:v>
                </c:pt>
                <c:pt idx="14058">
                  <c:v>18</c:v>
                </c:pt>
                <c:pt idx="14059">
                  <c:v>18</c:v>
                </c:pt>
                <c:pt idx="14060">
                  <c:v>18</c:v>
                </c:pt>
                <c:pt idx="14061">
                  <c:v>18</c:v>
                </c:pt>
                <c:pt idx="14062">
                  <c:v>18</c:v>
                </c:pt>
                <c:pt idx="14063">
                  <c:v>18</c:v>
                </c:pt>
                <c:pt idx="14064">
                  <c:v>18</c:v>
                </c:pt>
                <c:pt idx="14065">
                  <c:v>18</c:v>
                </c:pt>
                <c:pt idx="14066">
                  <c:v>18</c:v>
                </c:pt>
                <c:pt idx="14067">
                  <c:v>18</c:v>
                </c:pt>
                <c:pt idx="14068">
                  <c:v>18</c:v>
                </c:pt>
                <c:pt idx="14069">
                  <c:v>18</c:v>
                </c:pt>
                <c:pt idx="14070">
                  <c:v>18</c:v>
                </c:pt>
                <c:pt idx="14071">
                  <c:v>18</c:v>
                </c:pt>
                <c:pt idx="14072">
                  <c:v>18</c:v>
                </c:pt>
                <c:pt idx="14073">
                  <c:v>18</c:v>
                </c:pt>
                <c:pt idx="14074">
                  <c:v>18</c:v>
                </c:pt>
                <c:pt idx="14075">
                  <c:v>18</c:v>
                </c:pt>
                <c:pt idx="14076">
                  <c:v>18</c:v>
                </c:pt>
                <c:pt idx="14077">
                  <c:v>18</c:v>
                </c:pt>
                <c:pt idx="14078">
                  <c:v>18</c:v>
                </c:pt>
                <c:pt idx="14079">
                  <c:v>18</c:v>
                </c:pt>
                <c:pt idx="14080">
                  <c:v>18</c:v>
                </c:pt>
                <c:pt idx="14081">
                  <c:v>18</c:v>
                </c:pt>
                <c:pt idx="14082">
                  <c:v>18</c:v>
                </c:pt>
                <c:pt idx="14083">
                  <c:v>18</c:v>
                </c:pt>
                <c:pt idx="14084">
                  <c:v>18</c:v>
                </c:pt>
                <c:pt idx="14085">
                  <c:v>18</c:v>
                </c:pt>
                <c:pt idx="14086">
                  <c:v>18</c:v>
                </c:pt>
                <c:pt idx="14087">
                  <c:v>18</c:v>
                </c:pt>
                <c:pt idx="14088">
                  <c:v>18</c:v>
                </c:pt>
                <c:pt idx="14089">
                  <c:v>18</c:v>
                </c:pt>
                <c:pt idx="14090">
                  <c:v>18</c:v>
                </c:pt>
                <c:pt idx="14091">
                  <c:v>18</c:v>
                </c:pt>
                <c:pt idx="14092">
                  <c:v>18</c:v>
                </c:pt>
                <c:pt idx="14093">
                  <c:v>18</c:v>
                </c:pt>
                <c:pt idx="14094">
                  <c:v>18</c:v>
                </c:pt>
                <c:pt idx="14095">
                  <c:v>18</c:v>
                </c:pt>
                <c:pt idx="14096">
                  <c:v>18</c:v>
                </c:pt>
                <c:pt idx="14097">
                  <c:v>18</c:v>
                </c:pt>
                <c:pt idx="14098">
                  <c:v>18</c:v>
                </c:pt>
                <c:pt idx="14099">
                  <c:v>18</c:v>
                </c:pt>
                <c:pt idx="14100">
                  <c:v>18</c:v>
                </c:pt>
                <c:pt idx="14101">
                  <c:v>18</c:v>
                </c:pt>
                <c:pt idx="14102">
                  <c:v>18</c:v>
                </c:pt>
                <c:pt idx="14103">
                  <c:v>18</c:v>
                </c:pt>
                <c:pt idx="14104">
                  <c:v>18</c:v>
                </c:pt>
                <c:pt idx="14105">
                  <c:v>18</c:v>
                </c:pt>
                <c:pt idx="14106">
                  <c:v>18</c:v>
                </c:pt>
                <c:pt idx="14107">
                  <c:v>18</c:v>
                </c:pt>
                <c:pt idx="14108">
                  <c:v>18</c:v>
                </c:pt>
                <c:pt idx="14109">
                  <c:v>18</c:v>
                </c:pt>
                <c:pt idx="14110">
                  <c:v>18</c:v>
                </c:pt>
                <c:pt idx="14111">
                  <c:v>18</c:v>
                </c:pt>
                <c:pt idx="14112">
                  <c:v>18</c:v>
                </c:pt>
                <c:pt idx="14113">
                  <c:v>18</c:v>
                </c:pt>
                <c:pt idx="14114">
                  <c:v>18</c:v>
                </c:pt>
                <c:pt idx="14115">
                  <c:v>18</c:v>
                </c:pt>
                <c:pt idx="14116">
                  <c:v>18</c:v>
                </c:pt>
                <c:pt idx="14117">
                  <c:v>18</c:v>
                </c:pt>
                <c:pt idx="14118">
                  <c:v>18</c:v>
                </c:pt>
                <c:pt idx="14119">
                  <c:v>18</c:v>
                </c:pt>
                <c:pt idx="14120">
                  <c:v>18</c:v>
                </c:pt>
                <c:pt idx="14121">
                  <c:v>18</c:v>
                </c:pt>
                <c:pt idx="14122">
                  <c:v>18</c:v>
                </c:pt>
                <c:pt idx="14123">
                  <c:v>18</c:v>
                </c:pt>
                <c:pt idx="14124">
                  <c:v>18</c:v>
                </c:pt>
                <c:pt idx="14125">
                  <c:v>18</c:v>
                </c:pt>
                <c:pt idx="14126">
                  <c:v>18</c:v>
                </c:pt>
                <c:pt idx="14127">
                  <c:v>18</c:v>
                </c:pt>
                <c:pt idx="14128">
                  <c:v>18</c:v>
                </c:pt>
                <c:pt idx="14129">
                  <c:v>18</c:v>
                </c:pt>
                <c:pt idx="14130">
                  <c:v>18</c:v>
                </c:pt>
                <c:pt idx="14131">
                  <c:v>18</c:v>
                </c:pt>
                <c:pt idx="14132">
                  <c:v>18</c:v>
                </c:pt>
                <c:pt idx="14133">
                  <c:v>18</c:v>
                </c:pt>
                <c:pt idx="14134">
                  <c:v>18</c:v>
                </c:pt>
                <c:pt idx="14135">
                  <c:v>18</c:v>
                </c:pt>
                <c:pt idx="14136">
                  <c:v>18</c:v>
                </c:pt>
                <c:pt idx="14137">
                  <c:v>18</c:v>
                </c:pt>
                <c:pt idx="14138">
                  <c:v>18</c:v>
                </c:pt>
                <c:pt idx="14139">
                  <c:v>18</c:v>
                </c:pt>
                <c:pt idx="14140">
                  <c:v>18</c:v>
                </c:pt>
                <c:pt idx="14141">
                  <c:v>18</c:v>
                </c:pt>
                <c:pt idx="14142">
                  <c:v>18</c:v>
                </c:pt>
                <c:pt idx="14143">
                  <c:v>18</c:v>
                </c:pt>
                <c:pt idx="14144">
                  <c:v>18</c:v>
                </c:pt>
                <c:pt idx="14145">
                  <c:v>18</c:v>
                </c:pt>
                <c:pt idx="14146">
                  <c:v>18</c:v>
                </c:pt>
                <c:pt idx="14147">
                  <c:v>18</c:v>
                </c:pt>
                <c:pt idx="14148">
                  <c:v>18</c:v>
                </c:pt>
                <c:pt idx="14149">
                  <c:v>18</c:v>
                </c:pt>
                <c:pt idx="14150">
                  <c:v>18</c:v>
                </c:pt>
                <c:pt idx="14151">
                  <c:v>18</c:v>
                </c:pt>
                <c:pt idx="14152">
                  <c:v>18</c:v>
                </c:pt>
                <c:pt idx="14153">
                  <c:v>18</c:v>
                </c:pt>
                <c:pt idx="14154">
                  <c:v>18</c:v>
                </c:pt>
                <c:pt idx="14155">
                  <c:v>18</c:v>
                </c:pt>
                <c:pt idx="14156">
                  <c:v>18</c:v>
                </c:pt>
                <c:pt idx="14157">
                  <c:v>18</c:v>
                </c:pt>
                <c:pt idx="14158">
                  <c:v>18</c:v>
                </c:pt>
                <c:pt idx="14159">
                  <c:v>18</c:v>
                </c:pt>
                <c:pt idx="14160">
                  <c:v>18</c:v>
                </c:pt>
                <c:pt idx="14161">
                  <c:v>18</c:v>
                </c:pt>
                <c:pt idx="14162">
                  <c:v>18</c:v>
                </c:pt>
                <c:pt idx="14163">
                  <c:v>18</c:v>
                </c:pt>
                <c:pt idx="14164">
                  <c:v>18</c:v>
                </c:pt>
                <c:pt idx="14165">
                  <c:v>18</c:v>
                </c:pt>
                <c:pt idx="14166">
                  <c:v>18</c:v>
                </c:pt>
                <c:pt idx="14167">
                  <c:v>18</c:v>
                </c:pt>
                <c:pt idx="14168">
                  <c:v>18</c:v>
                </c:pt>
                <c:pt idx="14169">
                  <c:v>18</c:v>
                </c:pt>
                <c:pt idx="14170">
                  <c:v>18</c:v>
                </c:pt>
                <c:pt idx="14171">
                  <c:v>18</c:v>
                </c:pt>
                <c:pt idx="14172">
                  <c:v>18</c:v>
                </c:pt>
                <c:pt idx="14173">
                  <c:v>18</c:v>
                </c:pt>
                <c:pt idx="14174">
                  <c:v>18</c:v>
                </c:pt>
                <c:pt idx="14175">
                  <c:v>18</c:v>
                </c:pt>
                <c:pt idx="14176">
                  <c:v>18</c:v>
                </c:pt>
                <c:pt idx="14177">
                  <c:v>18</c:v>
                </c:pt>
                <c:pt idx="14178">
                  <c:v>18</c:v>
                </c:pt>
                <c:pt idx="14179">
                  <c:v>18</c:v>
                </c:pt>
                <c:pt idx="14180">
                  <c:v>18</c:v>
                </c:pt>
                <c:pt idx="14181">
                  <c:v>18</c:v>
                </c:pt>
                <c:pt idx="14182">
                  <c:v>18</c:v>
                </c:pt>
                <c:pt idx="14183">
                  <c:v>18</c:v>
                </c:pt>
                <c:pt idx="14184">
                  <c:v>18</c:v>
                </c:pt>
                <c:pt idx="14185">
                  <c:v>18</c:v>
                </c:pt>
                <c:pt idx="14186">
                  <c:v>18</c:v>
                </c:pt>
                <c:pt idx="14187">
                  <c:v>18</c:v>
                </c:pt>
                <c:pt idx="14188">
                  <c:v>18</c:v>
                </c:pt>
                <c:pt idx="14189">
                  <c:v>18</c:v>
                </c:pt>
                <c:pt idx="14190">
                  <c:v>18</c:v>
                </c:pt>
                <c:pt idx="14191">
                  <c:v>18</c:v>
                </c:pt>
                <c:pt idx="14192">
                  <c:v>18</c:v>
                </c:pt>
                <c:pt idx="14193">
                  <c:v>18</c:v>
                </c:pt>
                <c:pt idx="14194">
                  <c:v>18</c:v>
                </c:pt>
                <c:pt idx="14195">
                  <c:v>18</c:v>
                </c:pt>
                <c:pt idx="14196">
                  <c:v>18</c:v>
                </c:pt>
                <c:pt idx="14197">
                  <c:v>18</c:v>
                </c:pt>
                <c:pt idx="14198">
                  <c:v>18</c:v>
                </c:pt>
                <c:pt idx="14199">
                  <c:v>18</c:v>
                </c:pt>
                <c:pt idx="14200">
                  <c:v>18</c:v>
                </c:pt>
                <c:pt idx="14201">
                  <c:v>18</c:v>
                </c:pt>
                <c:pt idx="14202">
                  <c:v>18</c:v>
                </c:pt>
                <c:pt idx="14203">
                  <c:v>18</c:v>
                </c:pt>
                <c:pt idx="14204">
                  <c:v>18</c:v>
                </c:pt>
                <c:pt idx="14205">
                  <c:v>18</c:v>
                </c:pt>
                <c:pt idx="14206">
                  <c:v>18</c:v>
                </c:pt>
                <c:pt idx="14207">
                  <c:v>18</c:v>
                </c:pt>
                <c:pt idx="14208">
                  <c:v>18</c:v>
                </c:pt>
                <c:pt idx="14209">
                  <c:v>18</c:v>
                </c:pt>
                <c:pt idx="14210">
                  <c:v>18</c:v>
                </c:pt>
                <c:pt idx="14211">
                  <c:v>18</c:v>
                </c:pt>
                <c:pt idx="14212">
                  <c:v>18</c:v>
                </c:pt>
                <c:pt idx="14213">
                  <c:v>18</c:v>
                </c:pt>
                <c:pt idx="14214">
                  <c:v>18</c:v>
                </c:pt>
                <c:pt idx="14215">
                  <c:v>18</c:v>
                </c:pt>
                <c:pt idx="14216">
                  <c:v>18</c:v>
                </c:pt>
                <c:pt idx="14217">
                  <c:v>18</c:v>
                </c:pt>
                <c:pt idx="14218">
                  <c:v>18</c:v>
                </c:pt>
                <c:pt idx="14219">
                  <c:v>18</c:v>
                </c:pt>
                <c:pt idx="14220">
                  <c:v>18</c:v>
                </c:pt>
                <c:pt idx="14221">
                  <c:v>18</c:v>
                </c:pt>
                <c:pt idx="14222">
                  <c:v>18</c:v>
                </c:pt>
                <c:pt idx="14223">
                  <c:v>18</c:v>
                </c:pt>
                <c:pt idx="14224">
                  <c:v>18</c:v>
                </c:pt>
                <c:pt idx="14225">
                  <c:v>18</c:v>
                </c:pt>
                <c:pt idx="14226">
                  <c:v>18</c:v>
                </c:pt>
                <c:pt idx="14227">
                  <c:v>18</c:v>
                </c:pt>
                <c:pt idx="14228">
                  <c:v>18</c:v>
                </c:pt>
                <c:pt idx="14229">
                  <c:v>18</c:v>
                </c:pt>
                <c:pt idx="14230">
                  <c:v>18</c:v>
                </c:pt>
                <c:pt idx="14231">
                  <c:v>18</c:v>
                </c:pt>
                <c:pt idx="14232">
                  <c:v>18</c:v>
                </c:pt>
                <c:pt idx="14233">
                  <c:v>18</c:v>
                </c:pt>
                <c:pt idx="14234">
                  <c:v>18</c:v>
                </c:pt>
                <c:pt idx="14235">
                  <c:v>18</c:v>
                </c:pt>
                <c:pt idx="14236">
                  <c:v>18</c:v>
                </c:pt>
                <c:pt idx="14237">
                  <c:v>18</c:v>
                </c:pt>
                <c:pt idx="14238">
                  <c:v>18</c:v>
                </c:pt>
                <c:pt idx="14239">
                  <c:v>18</c:v>
                </c:pt>
                <c:pt idx="14240">
                  <c:v>18</c:v>
                </c:pt>
                <c:pt idx="14241">
                  <c:v>18</c:v>
                </c:pt>
                <c:pt idx="14242">
                  <c:v>18</c:v>
                </c:pt>
                <c:pt idx="14243">
                  <c:v>18</c:v>
                </c:pt>
                <c:pt idx="14244">
                  <c:v>18</c:v>
                </c:pt>
                <c:pt idx="14245">
                  <c:v>18</c:v>
                </c:pt>
                <c:pt idx="14246">
                  <c:v>18</c:v>
                </c:pt>
                <c:pt idx="14247">
                  <c:v>18</c:v>
                </c:pt>
                <c:pt idx="14248">
                  <c:v>18</c:v>
                </c:pt>
                <c:pt idx="14249">
                  <c:v>18</c:v>
                </c:pt>
                <c:pt idx="14250">
                  <c:v>18</c:v>
                </c:pt>
                <c:pt idx="14251">
                  <c:v>18</c:v>
                </c:pt>
                <c:pt idx="14252">
                  <c:v>18</c:v>
                </c:pt>
                <c:pt idx="14253">
                  <c:v>18</c:v>
                </c:pt>
                <c:pt idx="14254">
                  <c:v>18</c:v>
                </c:pt>
                <c:pt idx="14255">
                  <c:v>18</c:v>
                </c:pt>
                <c:pt idx="14256">
                  <c:v>18</c:v>
                </c:pt>
                <c:pt idx="14257">
                  <c:v>18</c:v>
                </c:pt>
                <c:pt idx="14258">
                  <c:v>18</c:v>
                </c:pt>
                <c:pt idx="14259">
                  <c:v>18</c:v>
                </c:pt>
                <c:pt idx="14260">
                  <c:v>18</c:v>
                </c:pt>
                <c:pt idx="14261">
                  <c:v>18</c:v>
                </c:pt>
                <c:pt idx="14262">
                  <c:v>18</c:v>
                </c:pt>
                <c:pt idx="14263">
                  <c:v>18</c:v>
                </c:pt>
                <c:pt idx="14264">
                  <c:v>18</c:v>
                </c:pt>
                <c:pt idx="14265">
                  <c:v>18</c:v>
                </c:pt>
                <c:pt idx="14266">
                  <c:v>18</c:v>
                </c:pt>
                <c:pt idx="14267">
                  <c:v>18</c:v>
                </c:pt>
                <c:pt idx="14268">
                  <c:v>18</c:v>
                </c:pt>
                <c:pt idx="14269">
                  <c:v>18</c:v>
                </c:pt>
                <c:pt idx="14270">
                  <c:v>18</c:v>
                </c:pt>
                <c:pt idx="14271">
                  <c:v>18</c:v>
                </c:pt>
                <c:pt idx="14272">
                  <c:v>18</c:v>
                </c:pt>
                <c:pt idx="14273">
                  <c:v>18</c:v>
                </c:pt>
                <c:pt idx="14274">
                  <c:v>18</c:v>
                </c:pt>
                <c:pt idx="14275">
                  <c:v>18</c:v>
                </c:pt>
                <c:pt idx="14276">
                  <c:v>18</c:v>
                </c:pt>
                <c:pt idx="14277">
                  <c:v>18</c:v>
                </c:pt>
                <c:pt idx="14278">
                  <c:v>18</c:v>
                </c:pt>
                <c:pt idx="14279">
                  <c:v>18</c:v>
                </c:pt>
                <c:pt idx="14280">
                  <c:v>18</c:v>
                </c:pt>
                <c:pt idx="14281">
                  <c:v>18</c:v>
                </c:pt>
                <c:pt idx="14282">
                  <c:v>18</c:v>
                </c:pt>
                <c:pt idx="14283">
                  <c:v>18</c:v>
                </c:pt>
                <c:pt idx="14284">
                  <c:v>18</c:v>
                </c:pt>
                <c:pt idx="14285">
                  <c:v>18</c:v>
                </c:pt>
                <c:pt idx="14286">
                  <c:v>18</c:v>
                </c:pt>
                <c:pt idx="14287">
                  <c:v>18</c:v>
                </c:pt>
                <c:pt idx="14288">
                  <c:v>18</c:v>
                </c:pt>
                <c:pt idx="14289">
                  <c:v>18</c:v>
                </c:pt>
                <c:pt idx="14290">
                  <c:v>18</c:v>
                </c:pt>
                <c:pt idx="14291">
                  <c:v>18</c:v>
                </c:pt>
                <c:pt idx="14292">
                  <c:v>18</c:v>
                </c:pt>
                <c:pt idx="14293">
                  <c:v>18</c:v>
                </c:pt>
                <c:pt idx="14294">
                  <c:v>18</c:v>
                </c:pt>
                <c:pt idx="14295">
                  <c:v>18</c:v>
                </c:pt>
                <c:pt idx="14296">
                  <c:v>18</c:v>
                </c:pt>
                <c:pt idx="14297">
                  <c:v>18</c:v>
                </c:pt>
                <c:pt idx="14298">
                  <c:v>18</c:v>
                </c:pt>
                <c:pt idx="14299">
                  <c:v>18</c:v>
                </c:pt>
                <c:pt idx="14300">
                  <c:v>18</c:v>
                </c:pt>
                <c:pt idx="14301">
                  <c:v>18</c:v>
                </c:pt>
                <c:pt idx="14302">
                  <c:v>18</c:v>
                </c:pt>
                <c:pt idx="14303">
                  <c:v>18</c:v>
                </c:pt>
                <c:pt idx="14304">
                  <c:v>18</c:v>
                </c:pt>
                <c:pt idx="14305">
                  <c:v>18</c:v>
                </c:pt>
                <c:pt idx="14306">
                  <c:v>18</c:v>
                </c:pt>
                <c:pt idx="14307">
                  <c:v>18</c:v>
                </c:pt>
                <c:pt idx="14308">
                  <c:v>18</c:v>
                </c:pt>
                <c:pt idx="14309">
                  <c:v>18</c:v>
                </c:pt>
                <c:pt idx="14310">
                  <c:v>18</c:v>
                </c:pt>
                <c:pt idx="14311">
                  <c:v>18</c:v>
                </c:pt>
                <c:pt idx="14312">
                  <c:v>18</c:v>
                </c:pt>
                <c:pt idx="14313">
                  <c:v>18</c:v>
                </c:pt>
                <c:pt idx="14314">
                  <c:v>18</c:v>
                </c:pt>
                <c:pt idx="14315">
                  <c:v>18</c:v>
                </c:pt>
                <c:pt idx="14316">
                  <c:v>18</c:v>
                </c:pt>
                <c:pt idx="14317">
                  <c:v>18</c:v>
                </c:pt>
                <c:pt idx="14318">
                  <c:v>18</c:v>
                </c:pt>
                <c:pt idx="14319">
                  <c:v>18</c:v>
                </c:pt>
                <c:pt idx="14320">
                  <c:v>18</c:v>
                </c:pt>
                <c:pt idx="14321">
                  <c:v>18</c:v>
                </c:pt>
                <c:pt idx="14322">
                  <c:v>18</c:v>
                </c:pt>
                <c:pt idx="14323">
                  <c:v>18</c:v>
                </c:pt>
                <c:pt idx="14324">
                  <c:v>18</c:v>
                </c:pt>
                <c:pt idx="14325">
                  <c:v>18</c:v>
                </c:pt>
                <c:pt idx="14326">
                  <c:v>18</c:v>
                </c:pt>
                <c:pt idx="14327">
                  <c:v>18</c:v>
                </c:pt>
                <c:pt idx="14328">
                  <c:v>18</c:v>
                </c:pt>
                <c:pt idx="14329">
                  <c:v>18</c:v>
                </c:pt>
                <c:pt idx="14330">
                  <c:v>18</c:v>
                </c:pt>
                <c:pt idx="14331">
                  <c:v>18</c:v>
                </c:pt>
                <c:pt idx="14332">
                  <c:v>18</c:v>
                </c:pt>
                <c:pt idx="14333">
                  <c:v>18</c:v>
                </c:pt>
                <c:pt idx="14334">
                  <c:v>18</c:v>
                </c:pt>
                <c:pt idx="14335">
                  <c:v>18</c:v>
                </c:pt>
                <c:pt idx="14336">
                  <c:v>18</c:v>
                </c:pt>
                <c:pt idx="14337">
                  <c:v>18</c:v>
                </c:pt>
                <c:pt idx="14338">
                  <c:v>18</c:v>
                </c:pt>
                <c:pt idx="14339">
                  <c:v>18</c:v>
                </c:pt>
                <c:pt idx="14340">
                  <c:v>18</c:v>
                </c:pt>
                <c:pt idx="14341">
                  <c:v>18</c:v>
                </c:pt>
                <c:pt idx="14342">
                  <c:v>18</c:v>
                </c:pt>
                <c:pt idx="14343">
                  <c:v>18</c:v>
                </c:pt>
                <c:pt idx="14344">
                  <c:v>18</c:v>
                </c:pt>
                <c:pt idx="14345">
                  <c:v>18</c:v>
                </c:pt>
                <c:pt idx="14346">
                  <c:v>18</c:v>
                </c:pt>
                <c:pt idx="14347">
                  <c:v>18</c:v>
                </c:pt>
                <c:pt idx="14348">
                  <c:v>18</c:v>
                </c:pt>
                <c:pt idx="14349">
                  <c:v>18</c:v>
                </c:pt>
                <c:pt idx="14350">
                  <c:v>18</c:v>
                </c:pt>
                <c:pt idx="14351">
                  <c:v>18</c:v>
                </c:pt>
                <c:pt idx="14352">
                  <c:v>18</c:v>
                </c:pt>
                <c:pt idx="14353">
                  <c:v>18</c:v>
                </c:pt>
                <c:pt idx="14354">
                  <c:v>18</c:v>
                </c:pt>
                <c:pt idx="14355">
                  <c:v>18</c:v>
                </c:pt>
                <c:pt idx="14356">
                  <c:v>18</c:v>
                </c:pt>
                <c:pt idx="14357">
                  <c:v>18</c:v>
                </c:pt>
                <c:pt idx="14358">
                  <c:v>18</c:v>
                </c:pt>
                <c:pt idx="14359">
                  <c:v>18</c:v>
                </c:pt>
                <c:pt idx="14360">
                  <c:v>18</c:v>
                </c:pt>
                <c:pt idx="14361">
                  <c:v>18</c:v>
                </c:pt>
                <c:pt idx="14362">
                  <c:v>18</c:v>
                </c:pt>
                <c:pt idx="14363">
                  <c:v>18</c:v>
                </c:pt>
                <c:pt idx="14364">
                  <c:v>18</c:v>
                </c:pt>
                <c:pt idx="14365">
                  <c:v>18</c:v>
                </c:pt>
                <c:pt idx="14366">
                  <c:v>18</c:v>
                </c:pt>
                <c:pt idx="14367">
                  <c:v>18</c:v>
                </c:pt>
                <c:pt idx="14368">
                  <c:v>18</c:v>
                </c:pt>
                <c:pt idx="14369">
                  <c:v>18</c:v>
                </c:pt>
                <c:pt idx="14370">
                  <c:v>18</c:v>
                </c:pt>
                <c:pt idx="14371">
                  <c:v>18</c:v>
                </c:pt>
                <c:pt idx="14372">
                  <c:v>18</c:v>
                </c:pt>
                <c:pt idx="14373">
                  <c:v>18</c:v>
                </c:pt>
                <c:pt idx="14374">
                  <c:v>18</c:v>
                </c:pt>
                <c:pt idx="14375">
                  <c:v>18</c:v>
                </c:pt>
                <c:pt idx="14376">
                  <c:v>18</c:v>
                </c:pt>
                <c:pt idx="14377">
                  <c:v>18</c:v>
                </c:pt>
                <c:pt idx="14378">
                  <c:v>18</c:v>
                </c:pt>
                <c:pt idx="14379">
                  <c:v>18</c:v>
                </c:pt>
                <c:pt idx="14380">
                  <c:v>18</c:v>
                </c:pt>
                <c:pt idx="14381">
                  <c:v>18</c:v>
                </c:pt>
                <c:pt idx="14382">
                  <c:v>18</c:v>
                </c:pt>
                <c:pt idx="14383">
                  <c:v>18</c:v>
                </c:pt>
                <c:pt idx="14384">
                  <c:v>18</c:v>
                </c:pt>
                <c:pt idx="14385">
                  <c:v>18</c:v>
                </c:pt>
                <c:pt idx="14386">
                  <c:v>18</c:v>
                </c:pt>
                <c:pt idx="14387">
                  <c:v>18</c:v>
                </c:pt>
                <c:pt idx="14388">
                  <c:v>18</c:v>
                </c:pt>
                <c:pt idx="14389">
                  <c:v>18</c:v>
                </c:pt>
                <c:pt idx="14390">
                  <c:v>18</c:v>
                </c:pt>
                <c:pt idx="14391">
                  <c:v>18</c:v>
                </c:pt>
                <c:pt idx="14392">
                  <c:v>18</c:v>
                </c:pt>
                <c:pt idx="14393">
                  <c:v>18</c:v>
                </c:pt>
                <c:pt idx="14394">
                  <c:v>18</c:v>
                </c:pt>
                <c:pt idx="14395">
                  <c:v>18</c:v>
                </c:pt>
                <c:pt idx="14396">
                  <c:v>18</c:v>
                </c:pt>
                <c:pt idx="14397">
                  <c:v>18</c:v>
                </c:pt>
                <c:pt idx="14398">
                  <c:v>18</c:v>
                </c:pt>
                <c:pt idx="14399">
                  <c:v>18</c:v>
                </c:pt>
                <c:pt idx="14400">
                  <c:v>18</c:v>
                </c:pt>
                <c:pt idx="14401">
                  <c:v>18</c:v>
                </c:pt>
                <c:pt idx="14402">
                  <c:v>18</c:v>
                </c:pt>
                <c:pt idx="14403">
                  <c:v>18</c:v>
                </c:pt>
                <c:pt idx="14404">
                  <c:v>18</c:v>
                </c:pt>
                <c:pt idx="14405">
                  <c:v>18</c:v>
                </c:pt>
                <c:pt idx="14406">
                  <c:v>18</c:v>
                </c:pt>
                <c:pt idx="14407">
                  <c:v>18</c:v>
                </c:pt>
                <c:pt idx="14408">
                  <c:v>18</c:v>
                </c:pt>
                <c:pt idx="14409">
                  <c:v>18</c:v>
                </c:pt>
                <c:pt idx="14410">
                  <c:v>18</c:v>
                </c:pt>
                <c:pt idx="14411">
                  <c:v>18</c:v>
                </c:pt>
                <c:pt idx="14412">
                  <c:v>18</c:v>
                </c:pt>
                <c:pt idx="14413">
                  <c:v>18</c:v>
                </c:pt>
                <c:pt idx="14414">
                  <c:v>18</c:v>
                </c:pt>
                <c:pt idx="14415">
                  <c:v>18</c:v>
                </c:pt>
                <c:pt idx="14416">
                  <c:v>18</c:v>
                </c:pt>
                <c:pt idx="14417">
                  <c:v>18</c:v>
                </c:pt>
                <c:pt idx="14418">
                  <c:v>18</c:v>
                </c:pt>
                <c:pt idx="14419">
                  <c:v>18</c:v>
                </c:pt>
                <c:pt idx="14420">
                  <c:v>18</c:v>
                </c:pt>
                <c:pt idx="14421">
                  <c:v>18</c:v>
                </c:pt>
                <c:pt idx="14422">
                  <c:v>18</c:v>
                </c:pt>
                <c:pt idx="14423">
                  <c:v>18</c:v>
                </c:pt>
                <c:pt idx="14424">
                  <c:v>18</c:v>
                </c:pt>
                <c:pt idx="14425">
                  <c:v>18</c:v>
                </c:pt>
                <c:pt idx="14426">
                  <c:v>18</c:v>
                </c:pt>
                <c:pt idx="14427">
                  <c:v>18</c:v>
                </c:pt>
                <c:pt idx="14428">
                  <c:v>18</c:v>
                </c:pt>
                <c:pt idx="14429">
                  <c:v>18</c:v>
                </c:pt>
                <c:pt idx="14430">
                  <c:v>18</c:v>
                </c:pt>
                <c:pt idx="14431">
                  <c:v>18</c:v>
                </c:pt>
                <c:pt idx="14432">
                  <c:v>18</c:v>
                </c:pt>
                <c:pt idx="14433">
                  <c:v>18</c:v>
                </c:pt>
                <c:pt idx="14434">
                  <c:v>18</c:v>
                </c:pt>
                <c:pt idx="14435">
                  <c:v>18</c:v>
                </c:pt>
                <c:pt idx="14436">
                  <c:v>18</c:v>
                </c:pt>
                <c:pt idx="14437">
                  <c:v>18</c:v>
                </c:pt>
                <c:pt idx="14438">
                  <c:v>18</c:v>
                </c:pt>
                <c:pt idx="14439">
                  <c:v>18</c:v>
                </c:pt>
                <c:pt idx="14440">
                  <c:v>18</c:v>
                </c:pt>
                <c:pt idx="14441">
                  <c:v>18</c:v>
                </c:pt>
                <c:pt idx="14442">
                  <c:v>18</c:v>
                </c:pt>
                <c:pt idx="14443">
                  <c:v>18</c:v>
                </c:pt>
                <c:pt idx="14444">
                  <c:v>18</c:v>
                </c:pt>
                <c:pt idx="14445">
                  <c:v>18</c:v>
                </c:pt>
                <c:pt idx="14446">
                  <c:v>18</c:v>
                </c:pt>
                <c:pt idx="14447">
                  <c:v>18</c:v>
                </c:pt>
                <c:pt idx="14448">
                  <c:v>18</c:v>
                </c:pt>
                <c:pt idx="14449">
                  <c:v>18</c:v>
                </c:pt>
                <c:pt idx="14450">
                  <c:v>18</c:v>
                </c:pt>
                <c:pt idx="14451">
                  <c:v>18</c:v>
                </c:pt>
                <c:pt idx="14452">
                  <c:v>18</c:v>
                </c:pt>
                <c:pt idx="14453">
                  <c:v>18</c:v>
                </c:pt>
                <c:pt idx="14454">
                  <c:v>18</c:v>
                </c:pt>
                <c:pt idx="14455">
                  <c:v>18</c:v>
                </c:pt>
                <c:pt idx="14456">
                  <c:v>18</c:v>
                </c:pt>
                <c:pt idx="14457">
                  <c:v>18</c:v>
                </c:pt>
                <c:pt idx="14458">
                  <c:v>18</c:v>
                </c:pt>
                <c:pt idx="14459">
                  <c:v>18</c:v>
                </c:pt>
                <c:pt idx="14460">
                  <c:v>18</c:v>
                </c:pt>
                <c:pt idx="14461">
                  <c:v>18</c:v>
                </c:pt>
                <c:pt idx="14462">
                  <c:v>18</c:v>
                </c:pt>
                <c:pt idx="14463">
                  <c:v>18</c:v>
                </c:pt>
                <c:pt idx="14464">
                  <c:v>18</c:v>
                </c:pt>
                <c:pt idx="14465">
                  <c:v>18</c:v>
                </c:pt>
                <c:pt idx="14466">
                  <c:v>18</c:v>
                </c:pt>
                <c:pt idx="14467">
                  <c:v>18</c:v>
                </c:pt>
                <c:pt idx="14468">
                  <c:v>18</c:v>
                </c:pt>
                <c:pt idx="14469">
                  <c:v>18</c:v>
                </c:pt>
                <c:pt idx="14470">
                  <c:v>18</c:v>
                </c:pt>
                <c:pt idx="14471">
                  <c:v>18</c:v>
                </c:pt>
                <c:pt idx="14472">
                  <c:v>18</c:v>
                </c:pt>
                <c:pt idx="14473">
                  <c:v>18</c:v>
                </c:pt>
                <c:pt idx="14474">
                  <c:v>18</c:v>
                </c:pt>
                <c:pt idx="14475">
                  <c:v>18</c:v>
                </c:pt>
                <c:pt idx="14476">
                  <c:v>18</c:v>
                </c:pt>
                <c:pt idx="14477">
                  <c:v>18</c:v>
                </c:pt>
                <c:pt idx="14478">
                  <c:v>18</c:v>
                </c:pt>
                <c:pt idx="14479">
                  <c:v>18</c:v>
                </c:pt>
                <c:pt idx="14480">
                  <c:v>18</c:v>
                </c:pt>
                <c:pt idx="14481">
                  <c:v>18</c:v>
                </c:pt>
                <c:pt idx="14482">
                  <c:v>18</c:v>
                </c:pt>
                <c:pt idx="14483">
                  <c:v>18</c:v>
                </c:pt>
                <c:pt idx="14484">
                  <c:v>18</c:v>
                </c:pt>
                <c:pt idx="14485">
                  <c:v>18</c:v>
                </c:pt>
                <c:pt idx="14486">
                  <c:v>18</c:v>
                </c:pt>
                <c:pt idx="14487">
                  <c:v>18</c:v>
                </c:pt>
                <c:pt idx="14488">
                  <c:v>18</c:v>
                </c:pt>
                <c:pt idx="14489">
                  <c:v>18</c:v>
                </c:pt>
                <c:pt idx="14490">
                  <c:v>18</c:v>
                </c:pt>
                <c:pt idx="14491">
                  <c:v>18</c:v>
                </c:pt>
                <c:pt idx="14492">
                  <c:v>18</c:v>
                </c:pt>
                <c:pt idx="14493">
                  <c:v>18</c:v>
                </c:pt>
                <c:pt idx="14494">
                  <c:v>18</c:v>
                </c:pt>
                <c:pt idx="14495">
                  <c:v>18</c:v>
                </c:pt>
                <c:pt idx="14496">
                  <c:v>18</c:v>
                </c:pt>
                <c:pt idx="14497">
                  <c:v>18</c:v>
                </c:pt>
                <c:pt idx="14498">
                  <c:v>18</c:v>
                </c:pt>
                <c:pt idx="14499">
                  <c:v>18</c:v>
                </c:pt>
                <c:pt idx="14500">
                  <c:v>18</c:v>
                </c:pt>
                <c:pt idx="14501">
                  <c:v>18</c:v>
                </c:pt>
                <c:pt idx="14502">
                  <c:v>18</c:v>
                </c:pt>
                <c:pt idx="14503">
                  <c:v>18</c:v>
                </c:pt>
                <c:pt idx="14504">
                  <c:v>18</c:v>
                </c:pt>
                <c:pt idx="14505">
                  <c:v>18</c:v>
                </c:pt>
                <c:pt idx="14506">
                  <c:v>18</c:v>
                </c:pt>
                <c:pt idx="14507">
                  <c:v>18</c:v>
                </c:pt>
                <c:pt idx="14508">
                  <c:v>18</c:v>
                </c:pt>
                <c:pt idx="14509">
                  <c:v>18</c:v>
                </c:pt>
                <c:pt idx="14510">
                  <c:v>18</c:v>
                </c:pt>
                <c:pt idx="14511">
                  <c:v>18</c:v>
                </c:pt>
                <c:pt idx="14512">
                  <c:v>18</c:v>
                </c:pt>
                <c:pt idx="14513">
                  <c:v>18</c:v>
                </c:pt>
                <c:pt idx="14514">
                  <c:v>18</c:v>
                </c:pt>
                <c:pt idx="14515">
                  <c:v>18</c:v>
                </c:pt>
                <c:pt idx="14516">
                  <c:v>18</c:v>
                </c:pt>
                <c:pt idx="14517">
                  <c:v>18</c:v>
                </c:pt>
                <c:pt idx="14518">
                  <c:v>18</c:v>
                </c:pt>
                <c:pt idx="14519">
                  <c:v>18</c:v>
                </c:pt>
                <c:pt idx="14520">
                  <c:v>18</c:v>
                </c:pt>
                <c:pt idx="14521">
                  <c:v>18</c:v>
                </c:pt>
                <c:pt idx="14522">
                  <c:v>18</c:v>
                </c:pt>
                <c:pt idx="14523">
                  <c:v>18</c:v>
                </c:pt>
                <c:pt idx="14524">
                  <c:v>18</c:v>
                </c:pt>
                <c:pt idx="14525">
                  <c:v>18</c:v>
                </c:pt>
                <c:pt idx="14526">
                  <c:v>18</c:v>
                </c:pt>
                <c:pt idx="14527">
                  <c:v>18</c:v>
                </c:pt>
                <c:pt idx="14528">
                  <c:v>18</c:v>
                </c:pt>
                <c:pt idx="14529">
                  <c:v>18</c:v>
                </c:pt>
                <c:pt idx="14530">
                  <c:v>18</c:v>
                </c:pt>
                <c:pt idx="14531">
                  <c:v>18</c:v>
                </c:pt>
                <c:pt idx="14532">
                  <c:v>18</c:v>
                </c:pt>
                <c:pt idx="14533">
                  <c:v>18</c:v>
                </c:pt>
                <c:pt idx="14534">
                  <c:v>18</c:v>
                </c:pt>
                <c:pt idx="14535">
                  <c:v>18</c:v>
                </c:pt>
                <c:pt idx="14536">
                  <c:v>18</c:v>
                </c:pt>
                <c:pt idx="14537">
                  <c:v>18</c:v>
                </c:pt>
                <c:pt idx="14538">
                  <c:v>18</c:v>
                </c:pt>
                <c:pt idx="14539">
                  <c:v>18</c:v>
                </c:pt>
                <c:pt idx="14540">
                  <c:v>18</c:v>
                </c:pt>
                <c:pt idx="14541">
                  <c:v>18</c:v>
                </c:pt>
                <c:pt idx="14542">
                  <c:v>18</c:v>
                </c:pt>
                <c:pt idx="14543">
                  <c:v>18</c:v>
                </c:pt>
                <c:pt idx="14544">
                  <c:v>18</c:v>
                </c:pt>
                <c:pt idx="14545">
                  <c:v>18</c:v>
                </c:pt>
                <c:pt idx="14546">
                  <c:v>18</c:v>
                </c:pt>
                <c:pt idx="14547">
                  <c:v>18</c:v>
                </c:pt>
                <c:pt idx="14548">
                  <c:v>18</c:v>
                </c:pt>
                <c:pt idx="14549">
                  <c:v>18</c:v>
                </c:pt>
                <c:pt idx="14550">
                  <c:v>18</c:v>
                </c:pt>
                <c:pt idx="14551">
                  <c:v>18</c:v>
                </c:pt>
                <c:pt idx="14552">
                  <c:v>18</c:v>
                </c:pt>
                <c:pt idx="14553">
                  <c:v>18</c:v>
                </c:pt>
                <c:pt idx="14554">
                  <c:v>18</c:v>
                </c:pt>
                <c:pt idx="14555">
                  <c:v>18</c:v>
                </c:pt>
                <c:pt idx="14556">
                  <c:v>18</c:v>
                </c:pt>
                <c:pt idx="14557">
                  <c:v>18</c:v>
                </c:pt>
                <c:pt idx="14558">
                  <c:v>18</c:v>
                </c:pt>
                <c:pt idx="14559">
                  <c:v>18</c:v>
                </c:pt>
                <c:pt idx="14560">
                  <c:v>18</c:v>
                </c:pt>
                <c:pt idx="14561">
                  <c:v>18</c:v>
                </c:pt>
                <c:pt idx="14562">
                  <c:v>18</c:v>
                </c:pt>
                <c:pt idx="14563">
                  <c:v>18</c:v>
                </c:pt>
                <c:pt idx="14564">
                  <c:v>18</c:v>
                </c:pt>
                <c:pt idx="14565">
                  <c:v>18</c:v>
                </c:pt>
                <c:pt idx="14566">
                  <c:v>18</c:v>
                </c:pt>
                <c:pt idx="14567">
                  <c:v>18</c:v>
                </c:pt>
                <c:pt idx="14568">
                  <c:v>18</c:v>
                </c:pt>
                <c:pt idx="14569">
                  <c:v>18</c:v>
                </c:pt>
                <c:pt idx="14570">
                  <c:v>18</c:v>
                </c:pt>
                <c:pt idx="14571">
                  <c:v>18</c:v>
                </c:pt>
                <c:pt idx="14572">
                  <c:v>18</c:v>
                </c:pt>
                <c:pt idx="14573">
                  <c:v>18</c:v>
                </c:pt>
                <c:pt idx="14574">
                  <c:v>18</c:v>
                </c:pt>
                <c:pt idx="14575">
                  <c:v>18</c:v>
                </c:pt>
                <c:pt idx="14576">
                  <c:v>18</c:v>
                </c:pt>
                <c:pt idx="14577">
                  <c:v>18</c:v>
                </c:pt>
                <c:pt idx="14578">
                  <c:v>18</c:v>
                </c:pt>
                <c:pt idx="14579">
                  <c:v>18</c:v>
                </c:pt>
                <c:pt idx="14580">
                  <c:v>18</c:v>
                </c:pt>
                <c:pt idx="14581">
                  <c:v>18</c:v>
                </c:pt>
                <c:pt idx="14582">
                  <c:v>18</c:v>
                </c:pt>
                <c:pt idx="14583">
                  <c:v>18</c:v>
                </c:pt>
                <c:pt idx="14584">
                  <c:v>18</c:v>
                </c:pt>
                <c:pt idx="14585">
                  <c:v>18</c:v>
                </c:pt>
                <c:pt idx="14586">
                  <c:v>18</c:v>
                </c:pt>
                <c:pt idx="14587">
                  <c:v>18</c:v>
                </c:pt>
                <c:pt idx="14588">
                  <c:v>18</c:v>
                </c:pt>
                <c:pt idx="14589">
                  <c:v>18</c:v>
                </c:pt>
                <c:pt idx="14590">
                  <c:v>18</c:v>
                </c:pt>
                <c:pt idx="14591">
                  <c:v>18</c:v>
                </c:pt>
                <c:pt idx="14592">
                  <c:v>18</c:v>
                </c:pt>
                <c:pt idx="14593">
                  <c:v>18</c:v>
                </c:pt>
                <c:pt idx="14594">
                  <c:v>18</c:v>
                </c:pt>
                <c:pt idx="14595">
                  <c:v>18</c:v>
                </c:pt>
                <c:pt idx="14596">
                  <c:v>18</c:v>
                </c:pt>
                <c:pt idx="14597">
                  <c:v>18</c:v>
                </c:pt>
                <c:pt idx="14598">
                  <c:v>18</c:v>
                </c:pt>
                <c:pt idx="14599">
                  <c:v>18</c:v>
                </c:pt>
                <c:pt idx="14600">
                  <c:v>18</c:v>
                </c:pt>
                <c:pt idx="14601">
                  <c:v>18</c:v>
                </c:pt>
                <c:pt idx="14602">
                  <c:v>18</c:v>
                </c:pt>
                <c:pt idx="14603">
                  <c:v>18</c:v>
                </c:pt>
                <c:pt idx="14604">
                  <c:v>18</c:v>
                </c:pt>
                <c:pt idx="14605">
                  <c:v>18</c:v>
                </c:pt>
                <c:pt idx="14606">
                  <c:v>18</c:v>
                </c:pt>
                <c:pt idx="14607">
                  <c:v>18</c:v>
                </c:pt>
                <c:pt idx="14608">
                  <c:v>18</c:v>
                </c:pt>
                <c:pt idx="14609">
                  <c:v>18</c:v>
                </c:pt>
                <c:pt idx="14610">
                  <c:v>18</c:v>
                </c:pt>
                <c:pt idx="14611">
                  <c:v>18</c:v>
                </c:pt>
                <c:pt idx="14612">
                  <c:v>18</c:v>
                </c:pt>
                <c:pt idx="14613">
                  <c:v>18</c:v>
                </c:pt>
                <c:pt idx="14614">
                  <c:v>18</c:v>
                </c:pt>
                <c:pt idx="14615">
                  <c:v>18</c:v>
                </c:pt>
                <c:pt idx="14616">
                  <c:v>18</c:v>
                </c:pt>
                <c:pt idx="14617">
                  <c:v>18</c:v>
                </c:pt>
                <c:pt idx="14618">
                  <c:v>18</c:v>
                </c:pt>
                <c:pt idx="14619">
                  <c:v>18</c:v>
                </c:pt>
                <c:pt idx="14620">
                  <c:v>18</c:v>
                </c:pt>
                <c:pt idx="14621">
                  <c:v>18</c:v>
                </c:pt>
                <c:pt idx="14622">
                  <c:v>18</c:v>
                </c:pt>
                <c:pt idx="14623">
                  <c:v>18</c:v>
                </c:pt>
                <c:pt idx="14624">
                  <c:v>18</c:v>
                </c:pt>
                <c:pt idx="14625">
                  <c:v>18</c:v>
                </c:pt>
                <c:pt idx="14626">
                  <c:v>18</c:v>
                </c:pt>
                <c:pt idx="14627">
                  <c:v>18</c:v>
                </c:pt>
                <c:pt idx="14628">
                  <c:v>18</c:v>
                </c:pt>
                <c:pt idx="14629">
                  <c:v>18</c:v>
                </c:pt>
                <c:pt idx="14630">
                  <c:v>18</c:v>
                </c:pt>
                <c:pt idx="14631">
                  <c:v>18</c:v>
                </c:pt>
                <c:pt idx="14632">
                  <c:v>18</c:v>
                </c:pt>
                <c:pt idx="14633">
                  <c:v>18</c:v>
                </c:pt>
                <c:pt idx="14634">
                  <c:v>18</c:v>
                </c:pt>
                <c:pt idx="14635">
                  <c:v>18</c:v>
                </c:pt>
                <c:pt idx="14636">
                  <c:v>18</c:v>
                </c:pt>
                <c:pt idx="14637">
                  <c:v>18</c:v>
                </c:pt>
                <c:pt idx="14638">
                  <c:v>18</c:v>
                </c:pt>
                <c:pt idx="14639">
                  <c:v>18</c:v>
                </c:pt>
                <c:pt idx="14640">
                  <c:v>18</c:v>
                </c:pt>
                <c:pt idx="14641">
                  <c:v>18</c:v>
                </c:pt>
                <c:pt idx="14642">
                  <c:v>18</c:v>
                </c:pt>
                <c:pt idx="14643">
                  <c:v>18</c:v>
                </c:pt>
                <c:pt idx="14644">
                  <c:v>18</c:v>
                </c:pt>
                <c:pt idx="14645">
                  <c:v>18</c:v>
                </c:pt>
                <c:pt idx="14646">
                  <c:v>18</c:v>
                </c:pt>
                <c:pt idx="14647">
                  <c:v>18</c:v>
                </c:pt>
                <c:pt idx="14648">
                  <c:v>18</c:v>
                </c:pt>
                <c:pt idx="14649">
                  <c:v>18</c:v>
                </c:pt>
                <c:pt idx="14650">
                  <c:v>18</c:v>
                </c:pt>
                <c:pt idx="14651">
                  <c:v>18</c:v>
                </c:pt>
                <c:pt idx="14652">
                  <c:v>18</c:v>
                </c:pt>
                <c:pt idx="14653">
                  <c:v>18</c:v>
                </c:pt>
                <c:pt idx="14654">
                  <c:v>18</c:v>
                </c:pt>
                <c:pt idx="14655">
                  <c:v>18</c:v>
                </c:pt>
                <c:pt idx="14656">
                  <c:v>18</c:v>
                </c:pt>
                <c:pt idx="14657">
                  <c:v>18</c:v>
                </c:pt>
                <c:pt idx="14658">
                  <c:v>18</c:v>
                </c:pt>
                <c:pt idx="14659">
                  <c:v>18</c:v>
                </c:pt>
                <c:pt idx="14660">
                  <c:v>18</c:v>
                </c:pt>
                <c:pt idx="14661">
                  <c:v>18</c:v>
                </c:pt>
                <c:pt idx="14662">
                  <c:v>18</c:v>
                </c:pt>
                <c:pt idx="14663">
                  <c:v>18</c:v>
                </c:pt>
                <c:pt idx="14664">
                  <c:v>18</c:v>
                </c:pt>
                <c:pt idx="14665">
                  <c:v>18</c:v>
                </c:pt>
                <c:pt idx="14666">
                  <c:v>18</c:v>
                </c:pt>
                <c:pt idx="14667">
                  <c:v>18</c:v>
                </c:pt>
                <c:pt idx="14668">
                  <c:v>18</c:v>
                </c:pt>
                <c:pt idx="14669">
                  <c:v>18</c:v>
                </c:pt>
                <c:pt idx="14670">
                  <c:v>18</c:v>
                </c:pt>
                <c:pt idx="14671">
                  <c:v>18</c:v>
                </c:pt>
                <c:pt idx="14672">
                  <c:v>18</c:v>
                </c:pt>
                <c:pt idx="14673">
                  <c:v>18</c:v>
                </c:pt>
                <c:pt idx="14674">
                  <c:v>18</c:v>
                </c:pt>
                <c:pt idx="14675">
                  <c:v>18</c:v>
                </c:pt>
                <c:pt idx="14676">
                  <c:v>18</c:v>
                </c:pt>
                <c:pt idx="14677">
                  <c:v>18</c:v>
                </c:pt>
                <c:pt idx="14678">
                  <c:v>18</c:v>
                </c:pt>
                <c:pt idx="14679">
                  <c:v>18</c:v>
                </c:pt>
                <c:pt idx="14680">
                  <c:v>18</c:v>
                </c:pt>
                <c:pt idx="14681">
                  <c:v>18</c:v>
                </c:pt>
                <c:pt idx="14682">
                  <c:v>18</c:v>
                </c:pt>
                <c:pt idx="14683">
                  <c:v>18</c:v>
                </c:pt>
                <c:pt idx="14684">
                  <c:v>18</c:v>
                </c:pt>
                <c:pt idx="14685">
                  <c:v>18</c:v>
                </c:pt>
                <c:pt idx="14686">
                  <c:v>18</c:v>
                </c:pt>
                <c:pt idx="14687">
                  <c:v>18</c:v>
                </c:pt>
                <c:pt idx="14688">
                  <c:v>18</c:v>
                </c:pt>
                <c:pt idx="14689">
                  <c:v>18</c:v>
                </c:pt>
                <c:pt idx="14690">
                  <c:v>18</c:v>
                </c:pt>
                <c:pt idx="14691">
                  <c:v>18</c:v>
                </c:pt>
                <c:pt idx="14692">
                  <c:v>18</c:v>
                </c:pt>
                <c:pt idx="14693">
                  <c:v>18</c:v>
                </c:pt>
                <c:pt idx="14694">
                  <c:v>18</c:v>
                </c:pt>
                <c:pt idx="14695">
                  <c:v>18</c:v>
                </c:pt>
                <c:pt idx="14696">
                  <c:v>18</c:v>
                </c:pt>
                <c:pt idx="14697">
                  <c:v>18</c:v>
                </c:pt>
                <c:pt idx="14698">
                  <c:v>18</c:v>
                </c:pt>
                <c:pt idx="14699">
                  <c:v>18</c:v>
                </c:pt>
                <c:pt idx="14700">
                  <c:v>18</c:v>
                </c:pt>
                <c:pt idx="14701">
                  <c:v>18</c:v>
                </c:pt>
                <c:pt idx="14702">
                  <c:v>18</c:v>
                </c:pt>
                <c:pt idx="14703">
                  <c:v>18</c:v>
                </c:pt>
                <c:pt idx="14704">
                  <c:v>18</c:v>
                </c:pt>
                <c:pt idx="14705">
                  <c:v>18</c:v>
                </c:pt>
                <c:pt idx="14706">
                  <c:v>18</c:v>
                </c:pt>
                <c:pt idx="14707">
                  <c:v>18</c:v>
                </c:pt>
                <c:pt idx="14708">
                  <c:v>18</c:v>
                </c:pt>
                <c:pt idx="14709">
                  <c:v>18</c:v>
                </c:pt>
                <c:pt idx="14710">
                  <c:v>18</c:v>
                </c:pt>
                <c:pt idx="14711">
                  <c:v>18</c:v>
                </c:pt>
                <c:pt idx="14712">
                  <c:v>18</c:v>
                </c:pt>
                <c:pt idx="14713">
                  <c:v>18</c:v>
                </c:pt>
                <c:pt idx="14714">
                  <c:v>18</c:v>
                </c:pt>
                <c:pt idx="14715">
                  <c:v>18</c:v>
                </c:pt>
                <c:pt idx="14716">
                  <c:v>18</c:v>
                </c:pt>
                <c:pt idx="14717">
                  <c:v>18</c:v>
                </c:pt>
                <c:pt idx="14718">
                  <c:v>18</c:v>
                </c:pt>
                <c:pt idx="14719">
                  <c:v>18</c:v>
                </c:pt>
                <c:pt idx="14720">
                  <c:v>18</c:v>
                </c:pt>
                <c:pt idx="14721">
                  <c:v>18</c:v>
                </c:pt>
                <c:pt idx="14722">
                  <c:v>18</c:v>
                </c:pt>
                <c:pt idx="14723">
                  <c:v>18</c:v>
                </c:pt>
                <c:pt idx="14724">
                  <c:v>18</c:v>
                </c:pt>
                <c:pt idx="14725">
                  <c:v>18</c:v>
                </c:pt>
                <c:pt idx="14726">
                  <c:v>18</c:v>
                </c:pt>
                <c:pt idx="14727">
                  <c:v>18</c:v>
                </c:pt>
                <c:pt idx="14728">
                  <c:v>18</c:v>
                </c:pt>
                <c:pt idx="14729">
                  <c:v>18</c:v>
                </c:pt>
                <c:pt idx="14730">
                  <c:v>18</c:v>
                </c:pt>
                <c:pt idx="14731">
                  <c:v>18</c:v>
                </c:pt>
                <c:pt idx="14732">
                  <c:v>18</c:v>
                </c:pt>
                <c:pt idx="14733">
                  <c:v>18</c:v>
                </c:pt>
                <c:pt idx="14734">
                  <c:v>18</c:v>
                </c:pt>
                <c:pt idx="14735">
                  <c:v>18</c:v>
                </c:pt>
                <c:pt idx="14736">
                  <c:v>18</c:v>
                </c:pt>
                <c:pt idx="14737">
                  <c:v>18</c:v>
                </c:pt>
                <c:pt idx="14738">
                  <c:v>18</c:v>
                </c:pt>
                <c:pt idx="14739">
                  <c:v>18</c:v>
                </c:pt>
                <c:pt idx="14740">
                  <c:v>18</c:v>
                </c:pt>
                <c:pt idx="14741">
                  <c:v>18</c:v>
                </c:pt>
                <c:pt idx="14742">
                  <c:v>18</c:v>
                </c:pt>
                <c:pt idx="14743">
                  <c:v>18</c:v>
                </c:pt>
                <c:pt idx="14744">
                  <c:v>18</c:v>
                </c:pt>
                <c:pt idx="14745">
                  <c:v>18</c:v>
                </c:pt>
                <c:pt idx="14746">
                  <c:v>18</c:v>
                </c:pt>
                <c:pt idx="14747">
                  <c:v>18</c:v>
                </c:pt>
                <c:pt idx="14748">
                  <c:v>18</c:v>
                </c:pt>
                <c:pt idx="14749">
                  <c:v>18</c:v>
                </c:pt>
                <c:pt idx="14750">
                  <c:v>18</c:v>
                </c:pt>
                <c:pt idx="14751">
                  <c:v>18</c:v>
                </c:pt>
                <c:pt idx="14752">
                  <c:v>18</c:v>
                </c:pt>
                <c:pt idx="14753">
                  <c:v>18</c:v>
                </c:pt>
                <c:pt idx="14754">
                  <c:v>18</c:v>
                </c:pt>
                <c:pt idx="14755">
                  <c:v>18</c:v>
                </c:pt>
                <c:pt idx="14756">
                  <c:v>18</c:v>
                </c:pt>
                <c:pt idx="14757">
                  <c:v>18</c:v>
                </c:pt>
                <c:pt idx="14758">
                  <c:v>18</c:v>
                </c:pt>
                <c:pt idx="14759">
                  <c:v>18</c:v>
                </c:pt>
                <c:pt idx="14760">
                  <c:v>18</c:v>
                </c:pt>
                <c:pt idx="14761">
                  <c:v>18</c:v>
                </c:pt>
                <c:pt idx="14762">
                  <c:v>18</c:v>
                </c:pt>
                <c:pt idx="14763">
                  <c:v>18</c:v>
                </c:pt>
                <c:pt idx="14764">
                  <c:v>18</c:v>
                </c:pt>
                <c:pt idx="14765">
                  <c:v>18</c:v>
                </c:pt>
                <c:pt idx="14766">
                  <c:v>18</c:v>
                </c:pt>
                <c:pt idx="14767">
                  <c:v>18</c:v>
                </c:pt>
                <c:pt idx="14768">
                  <c:v>18</c:v>
                </c:pt>
                <c:pt idx="14769">
                  <c:v>18</c:v>
                </c:pt>
                <c:pt idx="14770">
                  <c:v>18</c:v>
                </c:pt>
                <c:pt idx="14771">
                  <c:v>18</c:v>
                </c:pt>
                <c:pt idx="14772">
                  <c:v>18</c:v>
                </c:pt>
                <c:pt idx="14773">
                  <c:v>18</c:v>
                </c:pt>
                <c:pt idx="14774">
                  <c:v>18</c:v>
                </c:pt>
                <c:pt idx="14775">
                  <c:v>18</c:v>
                </c:pt>
                <c:pt idx="14776">
                  <c:v>18</c:v>
                </c:pt>
                <c:pt idx="14777">
                  <c:v>18</c:v>
                </c:pt>
                <c:pt idx="14778">
                  <c:v>18</c:v>
                </c:pt>
                <c:pt idx="14779">
                  <c:v>18</c:v>
                </c:pt>
                <c:pt idx="14780">
                  <c:v>18</c:v>
                </c:pt>
                <c:pt idx="14781">
                  <c:v>18</c:v>
                </c:pt>
                <c:pt idx="14782">
                  <c:v>18</c:v>
                </c:pt>
                <c:pt idx="14783">
                  <c:v>18</c:v>
                </c:pt>
                <c:pt idx="14784">
                  <c:v>18</c:v>
                </c:pt>
                <c:pt idx="14785">
                  <c:v>18</c:v>
                </c:pt>
                <c:pt idx="14786">
                  <c:v>18</c:v>
                </c:pt>
                <c:pt idx="14787">
                  <c:v>18</c:v>
                </c:pt>
                <c:pt idx="14788">
                  <c:v>18</c:v>
                </c:pt>
                <c:pt idx="14789">
                  <c:v>18</c:v>
                </c:pt>
                <c:pt idx="14790">
                  <c:v>18</c:v>
                </c:pt>
                <c:pt idx="14791">
                  <c:v>18</c:v>
                </c:pt>
                <c:pt idx="14792">
                  <c:v>18</c:v>
                </c:pt>
                <c:pt idx="14793">
                  <c:v>18</c:v>
                </c:pt>
                <c:pt idx="14794">
                  <c:v>18</c:v>
                </c:pt>
                <c:pt idx="14795">
                  <c:v>18</c:v>
                </c:pt>
                <c:pt idx="14796">
                  <c:v>18</c:v>
                </c:pt>
                <c:pt idx="14797">
                  <c:v>18</c:v>
                </c:pt>
                <c:pt idx="14798">
                  <c:v>18</c:v>
                </c:pt>
                <c:pt idx="14799">
                  <c:v>18</c:v>
                </c:pt>
                <c:pt idx="14800">
                  <c:v>18</c:v>
                </c:pt>
                <c:pt idx="14801">
                  <c:v>18</c:v>
                </c:pt>
                <c:pt idx="14802">
                  <c:v>18</c:v>
                </c:pt>
                <c:pt idx="14803">
                  <c:v>18</c:v>
                </c:pt>
                <c:pt idx="14804">
                  <c:v>18</c:v>
                </c:pt>
                <c:pt idx="14805">
                  <c:v>18</c:v>
                </c:pt>
                <c:pt idx="14806">
                  <c:v>18</c:v>
                </c:pt>
                <c:pt idx="14807">
                  <c:v>18</c:v>
                </c:pt>
                <c:pt idx="14808">
                  <c:v>18</c:v>
                </c:pt>
                <c:pt idx="14809">
                  <c:v>18</c:v>
                </c:pt>
                <c:pt idx="14810">
                  <c:v>18</c:v>
                </c:pt>
                <c:pt idx="14811">
                  <c:v>18</c:v>
                </c:pt>
                <c:pt idx="14812">
                  <c:v>18</c:v>
                </c:pt>
                <c:pt idx="14813">
                  <c:v>18</c:v>
                </c:pt>
                <c:pt idx="14814">
                  <c:v>18</c:v>
                </c:pt>
                <c:pt idx="14815">
                  <c:v>18</c:v>
                </c:pt>
                <c:pt idx="14816">
                  <c:v>18</c:v>
                </c:pt>
                <c:pt idx="14817">
                  <c:v>18</c:v>
                </c:pt>
                <c:pt idx="14818">
                  <c:v>18</c:v>
                </c:pt>
                <c:pt idx="14819">
                  <c:v>18</c:v>
                </c:pt>
                <c:pt idx="14820">
                  <c:v>18</c:v>
                </c:pt>
                <c:pt idx="14821">
                  <c:v>18</c:v>
                </c:pt>
                <c:pt idx="14822">
                  <c:v>18</c:v>
                </c:pt>
                <c:pt idx="14823">
                  <c:v>18</c:v>
                </c:pt>
                <c:pt idx="14824">
                  <c:v>18</c:v>
                </c:pt>
                <c:pt idx="14825">
                  <c:v>18</c:v>
                </c:pt>
                <c:pt idx="14826">
                  <c:v>18</c:v>
                </c:pt>
                <c:pt idx="14827">
                  <c:v>18</c:v>
                </c:pt>
                <c:pt idx="14828">
                  <c:v>18</c:v>
                </c:pt>
                <c:pt idx="14829">
                  <c:v>18</c:v>
                </c:pt>
                <c:pt idx="14830">
                  <c:v>18</c:v>
                </c:pt>
                <c:pt idx="14831">
                  <c:v>18</c:v>
                </c:pt>
                <c:pt idx="14832">
                  <c:v>18</c:v>
                </c:pt>
                <c:pt idx="14833">
                  <c:v>18</c:v>
                </c:pt>
                <c:pt idx="14834">
                  <c:v>18</c:v>
                </c:pt>
                <c:pt idx="14835">
                  <c:v>18</c:v>
                </c:pt>
                <c:pt idx="14836">
                  <c:v>18</c:v>
                </c:pt>
                <c:pt idx="14837">
                  <c:v>18</c:v>
                </c:pt>
                <c:pt idx="14838">
                  <c:v>18</c:v>
                </c:pt>
                <c:pt idx="14839">
                  <c:v>18</c:v>
                </c:pt>
                <c:pt idx="14840">
                  <c:v>18</c:v>
                </c:pt>
                <c:pt idx="14841">
                  <c:v>18</c:v>
                </c:pt>
                <c:pt idx="14842">
                  <c:v>18</c:v>
                </c:pt>
                <c:pt idx="14843">
                  <c:v>18</c:v>
                </c:pt>
                <c:pt idx="14844">
                  <c:v>18</c:v>
                </c:pt>
                <c:pt idx="14845">
                  <c:v>18</c:v>
                </c:pt>
                <c:pt idx="14846">
                  <c:v>18</c:v>
                </c:pt>
                <c:pt idx="14847">
                  <c:v>18</c:v>
                </c:pt>
                <c:pt idx="14848">
                  <c:v>18</c:v>
                </c:pt>
                <c:pt idx="14849">
                  <c:v>18</c:v>
                </c:pt>
                <c:pt idx="14850">
                  <c:v>18</c:v>
                </c:pt>
                <c:pt idx="14851">
                  <c:v>18</c:v>
                </c:pt>
                <c:pt idx="14852">
                  <c:v>18</c:v>
                </c:pt>
                <c:pt idx="14853">
                  <c:v>18</c:v>
                </c:pt>
                <c:pt idx="14854">
                  <c:v>18</c:v>
                </c:pt>
                <c:pt idx="14855">
                  <c:v>18</c:v>
                </c:pt>
                <c:pt idx="14856">
                  <c:v>18</c:v>
                </c:pt>
                <c:pt idx="14857">
                  <c:v>18</c:v>
                </c:pt>
                <c:pt idx="14858">
                  <c:v>18</c:v>
                </c:pt>
                <c:pt idx="14859">
                  <c:v>18</c:v>
                </c:pt>
                <c:pt idx="14860">
                  <c:v>18</c:v>
                </c:pt>
                <c:pt idx="14861">
                  <c:v>18</c:v>
                </c:pt>
                <c:pt idx="14862">
                  <c:v>18</c:v>
                </c:pt>
                <c:pt idx="14863">
                  <c:v>18</c:v>
                </c:pt>
                <c:pt idx="14864">
                  <c:v>18</c:v>
                </c:pt>
                <c:pt idx="14865">
                  <c:v>18</c:v>
                </c:pt>
                <c:pt idx="14866">
                  <c:v>18</c:v>
                </c:pt>
                <c:pt idx="14867">
                  <c:v>18</c:v>
                </c:pt>
                <c:pt idx="14868">
                  <c:v>18</c:v>
                </c:pt>
                <c:pt idx="14869">
                  <c:v>18</c:v>
                </c:pt>
                <c:pt idx="14870">
                  <c:v>18</c:v>
                </c:pt>
                <c:pt idx="14871">
                  <c:v>18</c:v>
                </c:pt>
                <c:pt idx="14872">
                  <c:v>18</c:v>
                </c:pt>
                <c:pt idx="14873">
                  <c:v>18</c:v>
                </c:pt>
                <c:pt idx="14874">
                  <c:v>18</c:v>
                </c:pt>
                <c:pt idx="14875">
                  <c:v>18</c:v>
                </c:pt>
                <c:pt idx="14876">
                  <c:v>18</c:v>
                </c:pt>
                <c:pt idx="14877">
                  <c:v>18</c:v>
                </c:pt>
                <c:pt idx="14878">
                  <c:v>18</c:v>
                </c:pt>
                <c:pt idx="14879">
                  <c:v>18</c:v>
                </c:pt>
                <c:pt idx="14880">
                  <c:v>18</c:v>
                </c:pt>
                <c:pt idx="14881">
                  <c:v>18</c:v>
                </c:pt>
                <c:pt idx="14882">
                  <c:v>18</c:v>
                </c:pt>
                <c:pt idx="14883">
                  <c:v>18</c:v>
                </c:pt>
                <c:pt idx="14884">
                  <c:v>18</c:v>
                </c:pt>
                <c:pt idx="14885">
                  <c:v>18</c:v>
                </c:pt>
                <c:pt idx="14886">
                  <c:v>18</c:v>
                </c:pt>
                <c:pt idx="14887">
                  <c:v>18</c:v>
                </c:pt>
                <c:pt idx="14888">
                  <c:v>18</c:v>
                </c:pt>
                <c:pt idx="14889">
                  <c:v>18</c:v>
                </c:pt>
                <c:pt idx="14890">
                  <c:v>18</c:v>
                </c:pt>
                <c:pt idx="14891">
                  <c:v>18</c:v>
                </c:pt>
                <c:pt idx="14892">
                  <c:v>18</c:v>
                </c:pt>
                <c:pt idx="14893">
                  <c:v>18</c:v>
                </c:pt>
                <c:pt idx="14894">
                  <c:v>18</c:v>
                </c:pt>
                <c:pt idx="14895">
                  <c:v>18</c:v>
                </c:pt>
                <c:pt idx="14896">
                  <c:v>18</c:v>
                </c:pt>
                <c:pt idx="14897">
                  <c:v>18</c:v>
                </c:pt>
                <c:pt idx="14898">
                  <c:v>18</c:v>
                </c:pt>
                <c:pt idx="14899">
                  <c:v>18</c:v>
                </c:pt>
                <c:pt idx="14900">
                  <c:v>18</c:v>
                </c:pt>
                <c:pt idx="14901">
                  <c:v>18</c:v>
                </c:pt>
                <c:pt idx="14902">
                  <c:v>18</c:v>
                </c:pt>
                <c:pt idx="14903">
                  <c:v>18</c:v>
                </c:pt>
                <c:pt idx="14904">
                  <c:v>18</c:v>
                </c:pt>
                <c:pt idx="14905">
                  <c:v>18</c:v>
                </c:pt>
                <c:pt idx="14906">
                  <c:v>18</c:v>
                </c:pt>
                <c:pt idx="14907">
                  <c:v>18</c:v>
                </c:pt>
                <c:pt idx="14908">
                  <c:v>18</c:v>
                </c:pt>
                <c:pt idx="14909">
                  <c:v>18</c:v>
                </c:pt>
                <c:pt idx="14910">
                  <c:v>18</c:v>
                </c:pt>
                <c:pt idx="14911">
                  <c:v>18</c:v>
                </c:pt>
                <c:pt idx="14912">
                  <c:v>18</c:v>
                </c:pt>
                <c:pt idx="14913">
                  <c:v>18</c:v>
                </c:pt>
                <c:pt idx="14914">
                  <c:v>18</c:v>
                </c:pt>
                <c:pt idx="14915">
                  <c:v>18</c:v>
                </c:pt>
                <c:pt idx="14916">
                  <c:v>18</c:v>
                </c:pt>
                <c:pt idx="14917">
                  <c:v>18</c:v>
                </c:pt>
                <c:pt idx="14918">
                  <c:v>18</c:v>
                </c:pt>
                <c:pt idx="14919">
                  <c:v>18</c:v>
                </c:pt>
                <c:pt idx="14920">
                  <c:v>18</c:v>
                </c:pt>
                <c:pt idx="14921">
                  <c:v>18</c:v>
                </c:pt>
                <c:pt idx="14922">
                  <c:v>18</c:v>
                </c:pt>
                <c:pt idx="14923">
                  <c:v>18</c:v>
                </c:pt>
                <c:pt idx="14924">
                  <c:v>18</c:v>
                </c:pt>
                <c:pt idx="14925">
                  <c:v>18</c:v>
                </c:pt>
                <c:pt idx="14926">
                  <c:v>18</c:v>
                </c:pt>
                <c:pt idx="14927">
                  <c:v>18</c:v>
                </c:pt>
                <c:pt idx="14928">
                  <c:v>18</c:v>
                </c:pt>
                <c:pt idx="14929">
                  <c:v>18</c:v>
                </c:pt>
                <c:pt idx="14930">
                  <c:v>18</c:v>
                </c:pt>
                <c:pt idx="14931">
                  <c:v>18</c:v>
                </c:pt>
                <c:pt idx="14932">
                  <c:v>18</c:v>
                </c:pt>
                <c:pt idx="14933">
                  <c:v>18</c:v>
                </c:pt>
                <c:pt idx="14934">
                  <c:v>18</c:v>
                </c:pt>
                <c:pt idx="14935">
                  <c:v>18</c:v>
                </c:pt>
                <c:pt idx="14936">
                  <c:v>18</c:v>
                </c:pt>
                <c:pt idx="14937">
                  <c:v>18</c:v>
                </c:pt>
                <c:pt idx="14938">
                  <c:v>18</c:v>
                </c:pt>
                <c:pt idx="14939">
                  <c:v>18</c:v>
                </c:pt>
                <c:pt idx="14940">
                  <c:v>18</c:v>
                </c:pt>
                <c:pt idx="14941">
                  <c:v>18</c:v>
                </c:pt>
                <c:pt idx="14942">
                  <c:v>18</c:v>
                </c:pt>
                <c:pt idx="14943">
                  <c:v>18</c:v>
                </c:pt>
                <c:pt idx="14944">
                  <c:v>18</c:v>
                </c:pt>
                <c:pt idx="14945">
                  <c:v>18</c:v>
                </c:pt>
                <c:pt idx="14946">
                  <c:v>18</c:v>
                </c:pt>
                <c:pt idx="14947">
                  <c:v>18</c:v>
                </c:pt>
                <c:pt idx="14948">
                  <c:v>18</c:v>
                </c:pt>
                <c:pt idx="14949">
                  <c:v>18</c:v>
                </c:pt>
                <c:pt idx="14950">
                  <c:v>18</c:v>
                </c:pt>
                <c:pt idx="14951">
                  <c:v>18</c:v>
                </c:pt>
                <c:pt idx="14952">
                  <c:v>18</c:v>
                </c:pt>
                <c:pt idx="14953">
                  <c:v>18</c:v>
                </c:pt>
                <c:pt idx="14954">
                  <c:v>18</c:v>
                </c:pt>
                <c:pt idx="14955">
                  <c:v>18</c:v>
                </c:pt>
                <c:pt idx="14956">
                  <c:v>18</c:v>
                </c:pt>
                <c:pt idx="14957">
                  <c:v>18</c:v>
                </c:pt>
                <c:pt idx="14958">
                  <c:v>18</c:v>
                </c:pt>
                <c:pt idx="14959">
                  <c:v>18</c:v>
                </c:pt>
                <c:pt idx="14960">
                  <c:v>18</c:v>
                </c:pt>
                <c:pt idx="14961">
                  <c:v>18</c:v>
                </c:pt>
                <c:pt idx="14962">
                  <c:v>18</c:v>
                </c:pt>
                <c:pt idx="14963">
                  <c:v>18</c:v>
                </c:pt>
                <c:pt idx="14964">
                  <c:v>18</c:v>
                </c:pt>
                <c:pt idx="14965">
                  <c:v>18</c:v>
                </c:pt>
                <c:pt idx="14966">
                  <c:v>18</c:v>
                </c:pt>
                <c:pt idx="14967">
                  <c:v>18</c:v>
                </c:pt>
                <c:pt idx="14968">
                  <c:v>18</c:v>
                </c:pt>
                <c:pt idx="14969">
                  <c:v>18</c:v>
                </c:pt>
                <c:pt idx="14970">
                  <c:v>18</c:v>
                </c:pt>
                <c:pt idx="14971">
                  <c:v>18</c:v>
                </c:pt>
                <c:pt idx="14972">
                  <c:v>18</c:v>
                </c:pt>
                <c:pt idx="14973">
                  <c:v>18</c:v>
                </c:pt>
                <c:pt idx="14974">
                  <c:v>18</c:v>
                </c:pt>
                <c:pt idx="14975">
                  <c:v>18</c:v>
                </c:pt>
                <c:pt idx="14976">
                  <c:v>18</c:v>
                </c:pt>
                <c:pt idx="14977">
                  <c:v>18</c:v>
                </c:pt>
                <c:pt idx="14978">
                  <c:v>18</c:v>
                </c:pt>
                <c:pt idx="14979">
                  <c:v>18</c:v>
                </c:pt>
                <c:pt idx="14980">
                  <c:v>18</c:v>
                </c:pt>
                <c:pt idx="14981">
                  <c:v>18</c:v>
                </c:pt>
                <c:pt idx="14982">
                  <c:v>18</c:v>
                </c:pt>
                <c:pt idx="14983">
                  <c:v>18</c:v>
                </c:pt>
                <c:pt idx="14984">
                  <c:v>18</c:v>
                </c:pt>
                <c:pt idx="14985">
                  <c:v>18</c:v>
                </c:pt>
                <c:pt idx="14986">
                  <c:v>18</c:v>
                </c:pt>
                <c:pt idx="14987">
                  <c:v>18</c:v>
                </c:pt>
                <c:pt idx="14988">
                  <c:v>18</c:v>
                </c:pt>
                <c:pt idx="14989">
                  <c:v>18</c:v>
                </c:pt>
                <c:pt idx="14990">
                  <c:v>18</c:v>
                </c:pt>
                <c:pt idx="14991">
                  <c:v>18</c:v>
                </c:pt>
                <c:pt idx="14992">
                  <c:v>18</c:v>
                </c:pt>
                <c:pt idx="14993">
                  <c:v>18</c:v>
                </c:pt>
                <c:pt idx="14994">
                  <c:v>18</c:v>
                </c:pt>
                <c:pt idx="14995">
                  <c:v>18</c:v>
                </c:pt>
                <c:pt idx="14996">
                  <c:v>18</c:v>
                </c:pt>
                <c:pt idx="14997">
                  <c:v>18</c:v>
                </c:pt>
                <c:pt idx="14998">
                  <c:v>18</c:v>
                </c:pt>
                <c:pt idx="14999">
                  <c:v>18</c:v>
                </c:pt>
                <c:pt idx="15000">
                  <c:v>0</c:v>
                </c:pt>
                <c:pt idx="15001">
                  <c:v>0</c:v>
                </c:pt>
                <c:pt idx="15002">
                  <c:v>0</c:v>
                </c:pt>
                <c:pt idx="15003">
                  <c:v>0</c:v>
                </c:pt>
                <c:pt idx="15004">
                  <c:v>0</c:v>
                </c:pt>
                <c:pt idx="15005">
                  <c:v>0</c:v>
                </c:pt>
                <c:pt idx="15006">
                  <c:v>0</c:v>
                </c:pt>
                <c:pt idx="15007">
                  <c:v>0</c:v>
                </c:pt>
                <c:pt idx="15008">
                  <c:v>0</c:v>
                </c:pt>
                <c:pt idx="15009">
                  <c:v>0</c:v>
                </c:pt>
                <c:pt idx="15010">
                  <c:v>0</c:v>
                </c:pt>
                <c:pt idx="15011">
                  <c:v>0</c:v>
                </c:pt>
                <c:pt idx="15012">
                  <c:v>0</c:v>
                </c:pt>
                <c:pt idx="15013">
                  <c:v>0</c:v>
                </c:pt>
                <c:pt idx="15014">
                  <c:v>0</c:v>
                </c:pt>
                <c:pt idx="15015">
                  <c:v>0</c:v>
                </c:pt>
                <c:pt idx="15016">
                  <c:v>0</c:v>
                </c:pt>
                <c:pt idx="15017">
                  <c:v>0</c:v>
                </c:pt>
                <c:pt idx="15018">
                  <c:v>0</c:v>
                </c:pt>
                <c:pt idx="15019">
                  <c:v>0</c:v>
                </c:pt>
                <c:pt idx="15020">
                  <c:v>0</c:v>
                </c:pt>
                <c:pt idx="15021">
                  <c:v>0</c:v>
                </c:pt>
                <c:pt idx="15022">
                  <c:v>0</c:v>
                </c:pt>
                <c:pt idx="15023">
                  <c:v>0</c:v>
                </c:pt>
                <c:pt idx="15024">
                  <c:v>0</c:v>
                </c:pt>
                <c:pt idx="15025">
                  <c:v>0</c:v>
                </c:pt>
                <c:pt idx="15026">
                  <c:v>0</c:v>
                </c:pt>
                <c:pt idx="15027">
                  <c:v>0</c:v>
                </c:pt>
                <c:pt idx="15028">
                  <c:v>0</c:v>
                </c:pt>
                <c:pt idx="15029">
                  <c:v>0</c:v>
                </c:pt>
                <c:pt idx="15030">
                  <c:v>0</c:v>
                </c:pt>
                <c:pt idx="15031">
                  <c:v>0</c:v>
                </c:pt>
                <c:pt idx="15032">
                  <c:v>0</c:v>
                </c:pt>
                <c:pt idx="15033">
                  <c:v>0</c:v>
                </c:pt>
                <c:pt idx="15034">
                  <c:v>0</c:v>
                </c:pt>
                <c:pt idx="15035">
                  <c:v>0</c:v>
                </c:pt>
                <c:pt idx="15036">
                  <c:v>0</c:v>
                </c:pt>
                <c:pt idx="15037">
                  <c:v>0</c:v>
                </c:pt>
                <c:pt idx="15038">
                  <c:v>0</c:v>
                </c:pt>
                <c:pt idx="15039">
                  <c:v>0</c:v>
                </c:pt>
                <c:pt idx="15040">
                  <c:v>0</c:v>
                </c:pt>
                <c:pt idx="15041">
                  <c:v>0</c:v>
                </c:pt>
                <c:pt idx="15042">
                  <c:v>0</c:v>
                </c:pt>
                <c:pt idx="15043">
                  <c:v>0</c:v>
                </c:pt>
                <c:pt idx="15044">
                  <c:v>0</c:v>
                </c:pt>
                <c:pt idx="15045">
                  <c:v>0</c:v>
                </c:pt>
                <c:pt idx="15046">
                  <c:v>0</c:v>
                </c:pt>
                <c:pt idx="15047">
                  <c:v>0</c:v>
                </c:pt>
                <c:pt idx="15048">
                  <c:v>0</c:v>
                </c:pt>
                <c:pt idx="15049">
                  <c:v>0</c:v>
                </c:pt>
                <c:pt idx="15050">
                  <c:v>0</c:v>
                </c:pt>
                <c:pt idx="15051">
                  <c:v>0</c:v>
                </c:pt>
                <c:pt idx="15052">
                  <c:v>0</c:v>
                </c:pt>
                <c:pt idx="15053">
                  <c:v>0</c:v>
                </c:pt>
                <c:pt idx="15054">
                  <c:v>0</c:v>
                </c:pt>
                <c:pt idx="15055">
                  <c:v>0</c:v>
                </c:pt>
                <c:pt idx="15056">
                  <c:v>0</c:v>
                </c:pt>
                <c:pt idx="15057">
                  <c:v>0</c:v>
                </c:pt>
                <c:pt idx="15058">
                  <c:v>0</c:v>
                </c:pt>
                <c:pt idx="15059">
                  <c:v>0</c:v>
                </c:pt>
                <c:pt idx="15060">
                  <c:v>0</c:v>
                </c:pt>
                <c:pt idx="15061">
                  <c:v>0</c:v>
                </c:pt>
                <c:pt idx="15062">
                  <c:v>0</c:v>
                </c:pt>
                <c:pt idx="15063">
                  <c:v>0</c:v>
                </c:pt>
                <c:pt idx="15064">
                  <c:v>0</c:v>
                </c:pt>
                <c:pt idx="15065">
                  <c:v>0</c:v>
                </c:pt>
                <c:pt idx="15066">
                  <c:v>0</c:v>
                </c:pt>
                <c:pt idx="15067">
                  <c:v>0</c:v>
                </c:pt>
                <c:pt idx="15068">
                  <c:v>0</c:v>
                </c:pt>
                <c:pt idx="15069">
                  <c:v>0</c:v>
                </c:pt>
                <c:pt idx="15070">
                  <c:v>0</c:v>
                </c:pt>
                <c:pt idx="15071">
                  <c:v>0</c:v>
                </c:pt>
                <c:pt idx="15072">
                  <c:v>0</c:v>
                </c:pt>
                <c:pt idx="15073">
                  <c:v>0</c:v>
                </c:pt>
                <c:pt idx="15074">
                  <c:v>0</c:v>
                </c:pt>
                <c:pt idx="15075">
                  <c:v>0</c:v>
                </c:pt>
                <c:pt idx="15076">
                  <c:v>0</c:v>
                </c:pt>
                <c:pt idx="15077">
                  <c:v>0</c:v>
                </c:pt>
                <c:pt idx="15078">
                  <c:v>0</c:v>
                </c:pt>
                <c:pt idx="15079">
                  <c:v>0</c:v>
                </c:pt>
                <c:pt idx="15080">
                  <c:v>0</c:v>
                </c:pt>
                <c:pt idx="15081">
                  <c:v>0</c:v>
                </c:pt>
                <c:pt idx="15082">
                  <c:v>0</c:v>
                </c:pt>
                <c:pt idx="15083">
                  <c:v>0</c:v>
                </c:pt>
                <c:pt idx="15084">
                  <c:v>0</c:v>
                </c:pt>
                <c:pt idx="15085">
                  <c:v>0</c:v>
                </c:pt>
                <c:pt idx="15086">
                  <c:v>0</c:v>
                </c:pt>
                <c:pt idx="15087">
                  <c:v>0</c:v>
                </c:pt>
                <c:pt idx="15088">
                  <c:v>0</c:v>
                </c:pt>
                <c:pt idx="15089">
                  <c:v>0</c:v>
                </c:pt>
                <c:pt idx="15090">
                  <c:v>0</c:v>
                </c:pt>
                <c:pt idx="15091">
                  <c:v>0</c:v>
                </c:pt>
                <c:pt idx="15092">
                  <c:v>0</c:v>
                </c:pt>
                <c:pt idx="15093">
                  <c:v>0</c:v>
                </c:pt>
                <c:pt idx="15094">
                  <c:v>0</c:v>
                </c:pt>
                <c:pt idx="15095">
                  <c:v>0</c:v>
                </c:pt>
                <c:pt idx="15096">
                  <c:v>0</c:v>
                </c:pt>
                <c:pt idx="15097">
                  <c:v>0</c:v>
                </c:pt>
                <c:pt idx="15098">
                  <c:v>0</c:v>
                </c:pt>
                <c:pt idx="15099">
                  <c:v>0</c:v>
                </c:pt>
                <c:pt idx="15100">
                  <c:v>0</c:v>
                </c:pt>
                <c:pt idx="15101">
                  <c:v>0</c:v>
                </c:pt>
                <c:pt idx="15102">
                  <c:v>0</c:v>
                </c:pt>
                <c:pt idx="15103">
                  <c:v>0</c:v>
                </c:pt>
                <c:pt idx="15104">
                  <c:v>0</c:v>
                </c:pt>
                <c:pt idx="15105">
                  <c:v>0</c:v>
                </c:pt>
                <c:pt idx="15106">
                  <c:v>0</c:v>
                </c:pt>
                <c:pt idx="15107">
                  <c:v>0</c:v>
                </c:pt>
                <c:pt idx="15108">
                  <c:v>0</c:v>
                </c:pt>
                <c:pt idx="15109">
                  <c:v>0</c:v>
                </c:pt>
                <c:pt idx="15110">
                  <c:v>0</c:v>
                </c:pt>
                <c:pt idx="15111">
                  <c:v>0</c:v>
                </c:pt>
                <c:pt idx="15112">
                  <c:v>0</c:v>
                </c:pt>
                <c:pt idx="15113">
                  <c:v>0</c:v>
                </c:pt>
                <c:pt idx="15114">
                  <c:v>0</c:v>
                </c:pt>
                <c:pt idx="15115">
                  <c:v>0</c:v>
                </c:pt>
                <c:pt idx="15116">
                  <c:v>0</c:v>
                </c:pt>
                <c:pt idx="15117">
                  <c:v>0</c:v>
                </c:pt>
                <c:pt idx="15118">
                  <c:v>0</c:v>
                </c:pt>
                <c:pt idx="15119">
                  <c:v>0</c:v>
                </c:pt>
                <c:pt idx="15120">
                  <c:v>0</c:v>
                </c:pt>
                <c:pt idx="15121">
                  <c:v>0</c:v>
                </c:pt>
                <c:pt idx="15122">
                  <c:v>0</c:v>
                </c:pt>
                <c:pt idx="15123">
                  <c:v>0</c:v>
                </c:pt>
                <c:pt idx="15124">
                  <c:v>0</c:v>
                </c:pt>
                <c:pt idx="15125">
                  <c:v>0</c:v>
                </c:pt>
                <c:pt idx="15126">
                  <c:v>0</c:v>
                </c:pt>
                <c:pt idx="15127">
                  <c:v>0</c:v>
                </c:pt>
                <c:pt idx="15128">
                  <c:v>0</c:v>
                </c:pt>
                <c:pt idx="15129">
                  <c:v>0</c:v>
                </c:pt>
                <c:pt idx="15130">
                  <c:v>0</c:v>
                </c:pt>
                <c:pt idx="15131">
                  <c:v>0</c:v>
                </c:pt>
                <c:pt idx="15132">
                  <c:v>0</c:v>
                </c:pt>
                <c:pt idx="15133">
                  <c:v>0</c:v>
                </c:pt>
                <c:pt idx="15134">
                  <c:v>0</c:v>
                </c:pt>
                <c:pt idx="15135">
                  <c:v>0</c:v>
                </c:pt>
                <c:pt idx="15136">
                  <c:v>0</c:v>
                </c:pt>
                <c:pt idx="15137">
                  <c:v>0</c:v>
                </c:pt>
                <c:pt idx="15138">
                  <c:v>0</c:v>
                </c:pt>
                <c:pt idx="15139">
                  <c:v>0</c:v>
                </c:pt>
                <c:pt idx="15140">
                  <c:v>0</c:v>
                </c:pt>
                <c:pt idx="15141">
                  <c:v>0</c:v>
                </c:pt>
                <c:pt idx="15142">
                  <c:v>0</c:v>
                </c:pt>
                <c:pt idx="15143">
                  <c:v>0</c:v>
                </c:pt>
                <c:pt idx="15144">
                  <c:v>0</c:v>
                </c:pt>
                <c:pt idx="15145">
                  <c:v>0</c:v>
                </c:pt>
                <c:pt idx="15146">
                  <c:v>0</c:v>
                </c:pt>
                <c:pt idx="15147">
                  <c:v>0</c:v>
                </c:pt>
                <c:pt idx="15148">
                  <c:v>0</c:v>
                </c:pt>
                <c:pt idx="15149">
                  <c:v>0</c:v>
                </c:pt>
                <c:pt idx="15150">
                  <c:v>0</c:v>
                </c:pt>
                <c:pt idx="15151">
                  <c:v>0</c:v>
                </c:pt>
                <c:pt idx="15152">
                  <c:v>0</c:v>
                </c:pt>
                <c:pt idx="15153">
                  <c:v>0</c:v>
                </c:pt>
                <c:pt idx="15154">
                  <c:v>0</c:v>
                </c:pt>
                <c:pt idx="15155">
                  <c:v>0</c:v>
                </c:pt>
                <c:pt idx="15156">
                  <c:v>0</c:v>
                </c:pt>
                <c:pt idx="15157">
                  <c:v>0</c:v>
                </c:pt>
                <c:pt idx="15158">
                  <c:v>0</c:v>
                </c:pt>
                <c:pt idx="15159">
                  <c:v>0</c:v>
                </c:pt>
                <c:pt idx="15160">
                  <c:v>0</c:v>
                </c:pt>
                <c:pt idx="15161">
                  <c:v>0</c:v>
                </c:pt>
                <c:pt idx="15162">
                  <c:v>0</c:v>
                </c:pt>
                <c:pt idx="15163">
                  <c:v>0</c:v>
                </c:pt>
                <c:pt idx="15164">
                  <c:v>0</c:v>
                </c:pt>
                <c:pt idx="15165">
                  <c:v>0</c:v>
                </c:pt>
                <c:pt idx="15166">
                  <c:v>0</c:v>
                </c:pt>
                <c:pt idx="15167">
                  <c:v>0</c:v>
                </c:pt>
                <c:pt idx="15168">
                  <c:v>0</c:v>
                </c:pt>
                <c:pt idx="15169">
                  <c:v>0</c:v>
                </c:pt>
                <c:pt idx="15170">
                  <c:v>0</c:v>
                </c:pt>
                <c:pt idx="15171">
                  <c:v>0</c:v>
                </c:pt>
                <c:pt idx="15172">
                  <c:v>0</c:v>
                </c:pt>
                <c:pt idx="15173">
                  <c:v>0</c:v>
                </c:pt>
                <c:pt idx="15174">
                  <c:v>0</c:v>
                </c:pt>
                <c:pt idx="15175">
                  <c:v>0</c:v>
                </c:pt>
                <c:pt idx="15176">
                  <c:v>0</c:v>
                </c:pt>
                <c:pt idx="15177">
                  <c:v>0</c:v>
                </c:pt>
                <c:pt idx="15178">
                  <c:v>0</c:v>
                </c:pt>
                <c:pt idx="15179">
                  <c:v>0</c:v>
                </c:pt>
                <c:pt idx="15180">
                  <c:v>0</c:v>
                </c:pt>
                <c:pt idx="15181">
                  <c:v>0</c:v>
                </c:pt>
                <c:pt idx="15182">
                  <c:v>0</c:v>
                </c:pt>
                <c:pt idx="15183">
                  <c:v>0</c:v>
                </c:pt>
                <c:pt idx="15184">
                  <c:v>0</c:v>
                </c:pt>
                <c:pt idx="15185">
                  <c:v>0</c:v>
                </c:pt>
                <c:pt idx="15186">
                  <c:v>0</c:v>
                </c:pt>
                <c:pt idx="15187">
                  <c:v>0</c:v>
                </c:pt>
                <c:pt idx="15188">
                  <c:v>0</c:v>
                </c:pt>
                <c:pt idx="15189">
                  <c:v>0</c:v>
                </c:pt>
                <c:pt idx="15190">
                  <c:v>0</c:v>
                </c:pt>
                <c:pt idx="15191">
                  <c:v>0</c:v>
                </c:pt>
                <c:pt idx="15192">
                  <c:v>0</c:v>
                </c:pt>
                <c:pt idx="15193">
                  <c:v>0</c:v>
                </c:pt>
                <c:pt idx="15194">
                  <c:v>0</c:v>
                </c:pt>
                <c:pt idx="15195">
                  <c:v>0</c:v>
                </c:pt>
                <c:pt idx="15196">
                  <c:v>0</c:v>
                </c:pt>
                <c:pt idx="15197">
                  <c:v>0</c:v>
                </c:pt>
                <c:pt idx="15198">
                  <c:v>0</c:v>
                </c:pt>
                <c:pt idx="15199">
                  <c:v>0</c:v>
                </c:pt>
                <c:pt idx="15200">
                  <c:v>0</c:v>
                </c:pt>
                <c:pt idx="15201">
                  <c:v>0</c:v>
                </c:pt>
                <c:pt idx="15202">
                  <c:v>0</c:v>
                </c:pt>
                <c:pt idx="15203">
                  <c:v>0</c:v>
                </c:pt>
                <c:pt idx="15204">
                  <c:v>0</c:v>
                </c:pt>
                <c:pt idx="15205">
                  <c:v>0</c:v>
                </c:pt>
                <c:pt idx="15206">
                  <c:v>0</c:v>
                </c:pt>
                <c:pt idx="15207">
                  <c:v>0</c:v>
                </c:pt>
                <c:pt idx="15208">
                  <c:v>0</c:v>
                </c:pt>
                <c:pt idx="15209">
                  <c:v>0</c:v>
                </c:pt>
                <c:pt idx="15210">
                  <c:v>0</c:v>
                </c:pt>
                <c:pt idx="15211">
                  <c:v>0</c:v>
                </c:pt>
                <c:pt idx="15212">
                  <c:v>0</c:v>
                </c:pt>
                <c:pt idx="15213">
                  <c:v>0</c:v>
                </c:pt>
                <c:pt idx="15214">
                  <c:v>0</c:v>
                </c:pt>
                <c:pt idx="15215">
                  <c:v>0</c:v>
                </c:pt>
                <c:pt idx="15216">
                  <c:v>0</c:v>
                </c:pt>
                <c:pt idx="15217">
                  <c:v>0</c:v>
                </c:pt>
                <c:pt idx="15218">
                  <c:v>0</c:v>
                </c:pt>
                <c:pt idx="15219">
                  <c:v>0</c:v>
                </c:pt>
                <c:pt idx="15220">
                  <c:v>0</c:v>
                </c:pt>
                <c:pt idx="15221">
                  <c:v>0</c:v>
                </c:pt>
                <c:pt idx="15222">
                  <c:v>0</c:v>
                </c:pt>
                <c:pt idx="15223">
                  <c:v>0</c:v>
                </c:pt>
                <c:pt idx="15224">
                  <c:v>0</c:v>
                </c:pt>
                <c:pt idx="15225">
                  <c:v>0</c:v>
                </c:pt>
                <c:pt idx="15226">
                  <c:v>0</c:v>
                </c:pt>
                <c:pt idx="15227">
                  <c:v>0</c:v>
                </c:pt>
                <c:pt idx="15228">
                  <c:v>0</c:v>
                </c:pt>
                <c:pt idx="15229">
                  <c:v>0</c:v>
                </c:pt>
                <c:pt idx="15230">
                  <c:v>0</c:v>
                </c:pt>
                <c:pt idx="15231">
                  <c:v>0</c:v>
                </c:pt>
                <c:pt idx="15232">
                  <c:v>0</c:v>
                </c:pt>
                <c:pt idx="15233">
                  <c:v>0</c:v>
                </c:pt>
                <c:pt idx="15234">
                  <c:v>0</c:v>
                </c:pt>
                <c:pt idx="15235">
                  <c:v>0</c:v>
                </c:pt>
                <c:pt idx="15236">
                  <c:v>0</c:v>
                </c:pt>
                <c:pt idx="15237">
                  <c:v>0</c:v>
                </c:pt>
                <c:pt idx="15238">
                  <c:v>0</c:v>
                </c:pt>
                <c:pt idx="15239">
                  <c:v>0</c:v>
                </c:pt>
                <c:pt idx="15240">
                  <c:v>0</c:v>
                </c:pt>
                <c:pt idx="15241">
                  <c:v>0</c:v>
                </c:pt>
                <c:pt idx="15242">
                  <c:v>0</c:v>
                </c:pt>
                <c:pt idx="15243">
                  <c:v>0</c:v>
                </c:pt>
                <c:pt idx="15244">
                  <c:v>0</c:v>
                </c:pt>
                <c:pt idx="15245">
                  <c:v>0</c:v>
                </c:pt>
                <c:pt idx="15246">
                  <c:v>0</c:v>
                </c:pt>
                <c:pt idx="15247">
                  <c:v>0</c:v>
                </c:pt>
                <c:pt idx="15248">
                  <c:v>0</c:v>
                </c:pt>
                <c:pt idx="15249">
                  <c:v>0</c:v>
                </c:pt>
                <c:pt idx="15250">
                  <c:v>0</c:v>
                </c:pt>
                <c:pt idx="15251">
                  <c:v>0</c:v>
                </c:pt>
                <c:pt idx="15252">
                  <c:v>0</c:v>
                </c:pt>
                <c:pt idx="15253">
                  <c:v>0</c:v>
                </c:pt>
                <c:pt idx="15254">
                  <c:v>0</c:v>
                </c:pt>
                <c:pt idx="15255">
                  <c:v>0</c:v>
                </c:pt>
                <c:pt idx="15256">
                  <c:v>0</c:v>
                </c:pt>
                <c:pt idx="15257">
                  <c:v>0</c:v>
                </c:pt>
                <c:pt idx="15258">
                  <c:v>0</c:v>
                </c:pt>
                <c:pt idx="15259">
                  <c:v>0</c:v>
                </c:pt>
                <c:pt idx="15260">
                  <c:v>0</c:v>
                </c:pt>
                <c:pt idx="15261">
                  <c:v>0</c:v>
                </c:pt>
                <c:pt idx="15262">
                  <c:v>0</c:v>
                </c:pt>
                <c:pt idx="15263">
                  <c:v>0</c:v>
                </c:pt>
                <c:pt idx="15264">
                  <c:v>0</c:v>
                </c:pt>
                <c:pt idx="15265">
                  <c:v>0</c:v>
                </c:pt>
                <c:pt idx="15266">
                  <c:v>0</c:v>
                </c:pt>
                <c:pt idx="15267">
                  <c:v>0</c:v>
                </c:pt>
                <c:pt idx="15268">
                  <c:v>0</c:v>
                </c:pt>
                <c:pt idx="15269">
                  <c:v>0</c:v>
                </c:pt>
                <c:pt idx="15270">
                  <c:v>0</c:v>
                </c:pt>
                <c:pt idx="15271">
                  <c:v>0</c:v>
                </c:pt>
                <c:pt idx="15272">
                  <c:v>0</c:v>
                </c:pt>
                <c:pt idx="15273">
                  <c:v>0</c:v>
                </c:pt>
                <c:pt idx="15274">
                  <c:v>0</c:v>
                </c:pt>
                <c:pt idx="15275">
                  <c:v>0</c:v>
                </c:pt>
                <c:pt idx="15276">
                  <c:v>0</c:v>
                </c:pt>
                <c:pt idx="15277">
                  <c:v>0</c:v>
                </c:pt>
                <c:pt idx="15278">
                  <c:v>0</c:v>
                </c:pt>
                <c:pt idx="15279">
                  <c:v>0</c:v>
                </c:pt>
                <c:pt idx="15280">
                  <c:v>0</c:v>
                </c:pt>
                <c:pt idx="15281">
                  <c:v>0</c:v>
                </c:pt>
                <c:pt idx="15282">
                  <c:v>0</c:v>
                </c:pt>
                <c:pt idx="15283">
                  <c:v>0</c:v>
                </c:pt>
                <c:pt idx="15284">
                  <c:v>0</c:v>
                </c:pt>
                <c:pt idx="15285">
                  <c:v>0</c:v>
                </c:pt>
                <c:pt idx="15286">
                  <c:v>0</c:v>
                </c:pt>
                <c:pt idx="15287">
                  <c:v>0</c:v>
                </c:pt>
                <c:pt idx="15288">
                  <c:v>0</c:v>
                </c:pt>
                <c:pt idx="15289">
                  <c:v>0</c:v>
                </c:pt>
                <c:pt idx="15290">
                  <c:v>0</c:v>
                </c:pt>
                <c:pt idx="15291">
                  <c:v>0</c:v>
                </c:pt>
                <c:pt idx="15292">
                  <c:v>0</c:v>
                </c:pt>
                <c:pt idx="15293">
                  <c:v>0</c:v>
                </c:pt>
                <c:pt idx="15294">
                  <c:v>0</c:v>
                </c:pt>
                <c:pt idx="15295">
                  <c:v>0</c:v>
                </c:pt>
                <c:pt idx="15296">
                  <c:v>0</c:v>
                </c:pt>
                <c:pt idx="15297">
                  <c:v>0</c:v>
                </c:pt>
                <c:pt idx="15298">
                  <c:v>0</c:v>
                </c:pt>
                <c:pt idx="15299">
                  <c:v>0</c:v>
                </c:pt>
                <c:pt idx="15300">
                  <c:v>0</c:v>
                </c:pt>
                <c:pt idx="15301">
                  <c:v>0</c:v>
                </c:pt>
                <c:pt idx="15302">
                  <c:v>0</c:v>
                </c:pt>
                <c:pt idx="15303">
                  <c:v>0</c:v>
                </c:pt>
                <c:pt idx="15304">
                  <c:v>0</c:v>
                </c:pt>
                <c:pt idx="15305">
                  <c:v>0</c:v>
                </c:pt>
                <c:pt idx="15306">
                  <c:v>0</c:v>
                </c:pt>
                <c:pt idx="15307">
                  <c:v>0</c:v>
                </c:pt>
                <c:pt idx="15308">
                  <c:v>0</c:v>
                </c:pt>
                <c:pt idx="15309">
                  <c:v>0</c:v>
                </c:pt>
                <c:pt idx="15310">
                  <c:v>0</c:v>
                </c:pt>
                <c:pt idx="15311">
                  <c:v>0</c:v>
                </c:pt>
                <c:pt idx="15312">
                  <c:v>0</c:v>
                </c:pt>
                <c:pt idx="15313">
                  <c:v>0</c:v>
                </c:pt>
                <c:pt idx="15314">
                  <c:v>0</c:v>
                </c:pt>
                <c:pt idx="15315">
                  <c:v>0</c:v>
                </c:pt>
                <c:pt idx="15316">
                  <c:v>0</c:v>
                </c:pt>
                <c:pt idx="15317">
                  <c:v>0</c:v>
                </c:pt>
                <c:pt idx="15318">
                  <c:v>0</c:v>
                </c:pt>
                <c:pt idx="15319">
                  <c:v>0</c:v>
                </c:pt>
                <c:pt idx="15320">
                  <c:v>0</c:v>
                </c:pt>
                <c:pt idx="15321">
                  <c:v>0</c:v>
                </c:pt>
                <c:pt idx="15322">
                  <c:v>0</c:v>
                </c:pt>
                <c:pt idx="15323">
                  <c:v>0</c:v>
                </c:pt>
                <c:pt idx="15324">
                  <c:v>0</c:v>
                </c:pt>
                <c:pt idx="15325">
                  <c:v>0</c:v>
                </c:pt>
                <c:pt idx="15326">
                  <c:v>0</c:v>
                </c:pt>
                <c:pt idx="15327">
                  <c:v>0</c:v>
                </c:pt>
                <c:pt idx="15328">
                  <c:v>0</c:v>
                </c:pt>
                <c:pt idx="15329">
                  <c:v>0</c:v>
                </c:pt>
                <c:pt idx="15330">
                  <c:v>0</c:v>
                </c:pt>
                <c:pt idx="15331">
                  <c:v>0</c:v>
                </c:pt>
                <c:pt idx="15332">
                  <c:v>0</c:v>
                </c:pt>
                <c:pt idx="15333">
                  <c:v>0</c:v>
                </c:pt>
                <c:pt idx="15334">
                  <c:v>0</c:v>
                </c:pt>
                <c:pt idx="15335">
                  <c:v>0</c:v>
                </c:pt>
                <c:pt idx="15336">
                  <c:v>0</c:v>
                </c:pt>
                <c:pt idx="15337">
                  <c:v>0</c:v>
                </c:pt>
                <c:pt idx="15338">
                  <c:v>0</c:v>
                </c:pt>
                <c:pt idx="15339">
                  <c:v>0</c:v>
                </c:pt>
                <c:pt idx="15340">
                  <c:v>0</c:v>
                </c:pt>
                <c:pt idx="15341">
                  <c:v>0</c:v>
                </c:pt>
                <c:pt idx="15342">
                  <c:v>0</c:v>
                </c:pt>
                <c:pt idx="15343">
                  <c:v>0</c:v>
                </c:pt>
                <c:pt idx="15344">
                  <c:v>0</c:v>
                </c:pt>
                <c:pt idx="15345">
                  <c:v>0</c:v>
                </c:pt>
                <c:pt idx="15346">
                  <c:v>0</c:v>
                </c:pt>
                <c:pt idx="15347">
                  <c:v>0</c:v>
                </c:pt>
                <c:pt idx="15348">
                  <c:v>0</c:v>
                </c:pt>
                <c:pt idx="15349">
                  <c:v>0</c:v>
                </c:pt>
                <c:pt idx="15350">
                  <c:v>0</c:v>
                </c:pt>
                <c:pt idx="15351">
                  <c:v>0</c:v>
                </c:pt>
                <c:pt idx="15352">
                  <c:v>0</c:v>
                </c:pt>
                <c:pt idx="15353">
                  <c:v>0</c:v>
                </c:pt>
                <c:pt idx="15354">
                  <c:v>0</c:v>
                </c:pt>
                <c:pt idx="15355">
                  <c:v>0</c:v>
                </c:pt>
                <c:pt idx="15356">
                  <c:v>0</c:v>
                </c:pt>
                <c:pt idx="15357">
                  <c:v>0</c:v>
                </c:pt>
                <c:pt idx="15358">
                  <c:v>0</c:v>
                </c:pt>
                <c:pt idx="15359">
                  <c:v>0</c:v>
                </c:pt>
                <c:pt idx="15360">
                  <c:v>0</c:v>
                </c:pt>
                <c:pt idx="15361">
                  <c:v>0</c:v>
                </c:pt>
                <c:pt idx="15362">
                  <c:v>0</c:v>
                </c:pt>
                <c:pt idx="15363">
                  <c:v>0</c:v>
                </c:pt>
                <c:pt idx="15364">
                  <c:v>0</c:v>
                </c:pt>
                <c:pt idx="15365">
                  <c:v>0</c:v>
                </c:pt>
                <c:pt idx="15366">
                  <c:v>0</c:v>
                </c:pt>
                <c:pt idx="15367">
                  <c:v>0</c:v>
                </c:pt>
                <c:pt idx="15368">
                  <c:v>0</c:v>
                </c:pt>
                <c:pt idx="15369">
                  <c:v>0</c:v>
                </c:pt>
                <c:pt idx="15370">
                  <c:v>0</c:v>
                </c:pt>
                <c:pt idx="15371">
                  <c:v>0</c:v>
                </c:pt>
                <c:pt idx="15372">
                  <c:v>0</c:v>
                </c:pt>
                <c:pt idx="15373">
                  <c:v>0</c:v>
                </c:pt>
                <c:pt idx="15374">
                  <c:v>0</c:v>
                </c:pt>
                <c:pt idx="15375">
                  <c:v>0</c:v>
                </c:pt>
                <c:pt idx="15376">
                  <c:v>0</c:v>
                </c:pt>
                <c:pt idx="15377">
                  <c:v>0</c:v>
                </c:pt>
                <c:pt idx="15378">
                  <c:v>0</c:v>
                </c:pt>
                <c:pt idx="15379">
                  <c:v>0</c:v>
                </c:pt>
                <c:pt idx="15380">
                  <c:v>0</c:v>
                </c:pt>
                <c:pt idx="15381">
                  <c:v>0</c:v>
                </c:pt>
                <c:pt idx="15382">
                  <c:v>0</c:v>
                </c:pt>
                <c:pt idx="15383">
                  <c:v>0</c:v>
                </c:pt>
                <c:pt idx="15384">
                  <c:v>0</c:v>
                </c:pt>
                <c:pt idx="15385">
                  <c:v>0</c:v>
                </c:pt>
                <c:pt idx="15386">
                  <c:v>0</c:v>
                </c:pt>
                <c:pt idx="15387">
                  <c:v>0</c:v>
                </c:pt>
                <c:pt idx="15388">
                  <c:v>0</c:v>
                </c:pt>
                <c:pt idx="15389">
                  <c:v>0</c:v>
                </c:pt>
                <c:pt idx="15390">
                  <c:v>0</c:v>
                </c:pt>
                <c:pt idx="15391">
                  <c:v>0</c:v>
                </c:pt>
                <c:pt idx="15392">
                  <c:v>0</c:v>
                </c:pt>
                <c:pt idx="15393">
                  <c:v>0</c:v>
                </c:pt>
                <c:pt idx="15394">
                  <c:v>0</c:v>
                </c:pt>
                <c:pt idx="15395">
                  <c:v>0</c:v>
                </c:pt>
                <c:pt idx="15396">
                  <c:v>0</c:v>
                </c:pt>
                <c:pt idx="15397">
                  <c:v>0</c:v>
                </c:pt>
                <c:pt idx="15398">
                  <c:v>0</c:v>
                </c:pt>
                <c:pt idx="15399">
                  <c:v>0</c:v>
                </c:pt>
                <c:pt idx="15400">
                  <c:v>0</c:v>
                </c:pt>
                <c:pt idx="15401">
                  <c:v>0</c:v>
                </c:pt>
                <c:pt idx="15402">
                  <c:v>0</c:v>
                </c:pt>
                <c:pt idx="15403">
                  <c:v>0</c:v>
                </c:pt>
                <c:pt idx="15404">
                  <c:v>0</c:v>
                </c:pt>
                <c:pt idx="15405">
                  <c:v>0</c:v>
                </c:pt>
                <c:pt idx="15406">
                  <c:v>0</c:v>
                </c:pt>
                <c:pt idx="15407">
                  <c:v>0</c:v>
                </c:pt>
                <c:pt idx="15408">
                  <c:v>0</c:v>
                </c:pt>
                <c:pt idx="15409">
                  <c:v>0</c:v>
                </c:pt>
                <c:pt idx="15410">
                  <c:v>0</c:v>
                </c:pt>
                <c:pt idx="15411">
                  <c:v>0</c:v>
                </c:pt>
                <c:pt idx="15412">
                  <c:v>0</c:v>
                </c:pt>
                <c:pt idx="15413">
                  <c:v>0</c:v>
                </c:pt>
                <c:pt idx="15414">
                  <c:v>0</c:v>
                </c:pt>
                <c:pt idx="15415">
                  <c:v>0</c:v>
                </c:pt>
                <c:pt idx="15416">
                  <c:v>0</c:v>
                </c:pt>
                <c:pt idx="15417">
                  <c:v>0</c:v>
                </c:pt>
                <c:pt idx="15418">
                  <c:v>0</c:v>
                </c:pt>
                <c:pt idx="15419">
                  <c:v>0</c:v>
                </c:pt>
                <c:pt idx="15420">
                  <c:v>0</c:v>
                </c:pt>
                <c:pt idx="15421">
                  <c:v>0</c:v>
                </c:pt>
                <c:pt idx="15422">
                  <c:v>0</c:v>
                </c:pt>
                <c:pt idx="15423">
                  <c:v>0</c:v>
                </c:pt>
                <c:pt idx="15424">
                  <c:v>0</c:v>
                </c:pt>
                <c:pt idx="15425">
                  <c:v>0</c:v>
                </c:pt>
                <c:pt idx="15426">
                  <c:v>0</c:v>
                </c:pt>
                <c:pt idx="15427">
                  <c:v>0</c:v>
                </c:pt>
                <c:pt idx="15428">
                  <c:v>0</c:v>
                </c:pt>
                <c:pt idx="15429">
                  <c:v>0</c:v>
                </c:pt>
                <c:pt idx="15430">
                  <c:v>0</c:v>
                </c:pt>
                <c:pt idx="15431">
                  <c:v>0</c:v>
                </c:pt>
                <c:pt idx="15432">
                  <c:v>0</c:v>
                </c:pt>
                <c:pt idx="15433">
                  <c:v>0</c:v>
                </c:pt>
                <c:pt idx="15434">
                  <c:v>0</c:v>
                </c:pt>
                <c:pt idx="15435">
                  <c:v>0</c:v>
                </c:pt>
                <c:pt idx="15436">
                  <c:v>0</c:v>
                </c:pt>
                <c:pt idx="15437">
                  <c:v>0</c:v>
                </c:pt>
                <c:pt idx="15438">
                  <c:v>0</c:v>
                </c:pt>
                <c:pt idx="15439">
                  <c:v>0</c:v>
                </c:pt>
                <c:pt idx="15440">
                  <c:v>0</c:v>
                </c:pt>
                <c:pt idx="15441">
                  <c:v>0</c:v>
                </c:pt>
                <c:pt idx="15442">
                  <c:v>0</c:v>
                </c:pt>
                <c:pt idx="15443">
                  <c:v>0</c:v>
                </c:pt>
                <c:pt idx="15444">
                  <c:v>0</c:v>
                </c:pt>
                <c:pt idx="15445">
                  <c:v>0</c:v>
                </c:pt>
                <c:pt idx="15446">
                  <c:v>0</c:v>
                </c:pt>
                <c:pt idx="15447">
                  <c:v>0</c:v>
                </c:pt>
                <c:pt idx="15448">
                  <c:v>0</c:v>
                </c:pt>
                <c:pt idx="15449">
                  <c:v>0</c:v>
                </c:pt>
                <c:pt idx="15450">
                  <c:v>0</c:v>
                </c:pt>
                <c:pt idx="15451">
                  <c:v>0</c:v>
                </c:pt>
                <c:pt idx="15452">
                  <c:v>0</c:v>
                </c:pt>
                <c:pt idx="15453">
                  <c:v>0</c:v>
                </c:pt>
                <c:pt idx="15454">
                  <c:v>0</c:v>
                </c:pt>
                <c:pt idx="15455">
                  <c:v>0</c:v>
                </c:pt>
                <c:pt idx="15456">
                  <c:v>0</c:v>
                </c:pt>
                <c:pt idx="15457">
                  <c:v>0</c:v>
                </c:pt>
                <c:pt idx="15458">
                  <c:v>0</c:v>
                </c:pt>
                <c:pt idx="15459">
                  <c:v>0</c:v>
                </c:pt>
                <c:pt idx="15460">
                  <c:v>0</c:v>
                </c:pt>
                <c:pt idx="15461">
                  <c:v>0</c:v>
                </c:pt>
                <c:pt idx="15462">
                  <c:v>0</c:v>
                </c:pt>
                <c:pt idx="15463">
                  <c:v>0</c:v>
                </c:pt>
                <c:pt idx="15464">
                  <c:v>0</c:v>
                </c:pt>
                <c:pt idx="15465">
                  <c:v>0</c:v>
                </c:pt>
                <c:pt idx="15466">
                  <c:v>0</c:v>
                </c:pt>
                <c:pt idx="15467">
                  <c:v>0</c:v>
                </c:pt>
                <c:pt idx="15468">
                  <c:v>0</c:v>
                </c:pt>
                <c:pt idx="15469">
                  <c:v>0</c:v>
                </c:pt>
                <c:pt idx="15470">
                  <c:v>0</c:v>
                </c:pt>
                <c:pt idx="15471">
                  <c:v>0</c:v>
                </c:pt>
                <c:pt idx="15472">
                  <c:v>0</c:v>
                </c:pt>
                <c:pt idx="15473">
                  <c:v>0</c:v>
                </c:pt>
                <c:pt idx="15474">
                  <c:v>0</c:v>
                </c:pt>
                <c:pt idx="15475">
                  <c:v>0</c:v>
                </c:pt>
                <c:pt idx="15476">
                  <c:v>0</c:v>
                </c:pt>
                <c:pt idx="15477">
                  <c:v>0</c:v>
                </c:pt>
                <c:pt idx="15478">
                  <c:v>0</c:v>
                </c:pt>
                <c:pt idx="15479">
                  <c:v>0</c:v>
                </c:pt>
                <c:pt idx="15480">
                  <c:v>0</c:v>
                </c:pt>
                <c:pt idx="15481">
                  <c:v>0</c:v>
                </c:pt>
                <c:pt idx="15482">
                  <c:v>0</c:v>
                </c:pt>
                <c:pt idx="15483">
                  <c:v>0</c:v>
                </c:pt>
                <c:pt idx="15484">
                  <c:v>0</c:v>
                </c:pt>
                <c:pt idx="15485">
                  <c:v>0</c:v>
                </c:pt>
                <c:pt idx="15486">
                  <c:v>0</c:v>
                </c:pt>
                <c:pt idx="15487">
                  <c:v>0</c:v>
                </c:pt>
                <c:pt idx="15488">
                  <c:v>0</c:v>
                </c:pt>
                <c:pt idx="15489">
                  <c:v>0</c:v>
                </c:pt>
                <c:pt idx="15490">
                  <c:v>0</c:v>
                </c:pt>
                <c:pt idx="15491">
                  <c:v>0</c:v>
                </c:pt>
                <c:pt idx="15492">
                  <c:v>0</c:v>
                </c:pt>
                <c:pt idx="15493">
                  <c:v>0</c:v>
                </c:pt>
                <c:pt idx="15494">
                  <c:v>0</c:v>
                </c:pt>
                <c:pt idx="15495">
                  <c:v>0</c:v>
                </c:pt>
                <c:pt idx="15496">
                  <c:v>0</c:v>
                </c:pt>
                <c:pt idx="15497">
                  <c:v>0</c:v>
                </c:pt>
                <c:pt idx="15498">
                  <c:v>0</c:v>
                </c:pt>
                <c:pt idx="15499">
                  <c:v>0</c:v>
                </c:pt>
                <c:pt idx="15500">
                  <c:v>0</c:v>
                </c:pt>
                <c:pt idx="15501">
                  <c:v>0</c:v>
                </c:pt>
                <c:pt idx="15502">
                  <c:v>0</c:v>
                </c:pt>
                <c:pt idx="15503">
                  <c:v>0</c:v>
                </c:pt>
                <c:pt idx="15504">
                  <c:v>0</c:v>
                </c:pt>
                <c:pt idx="15505">
                  <c:v>0</c:v>
                </c:pt>
                <c:pt idx="15506">
                  <c:v>0</c:v>
                </c:pt>
                <c:pt idx="15507">
                  <c:v>0</c:v>
                </c:pt>
                <c:pt idx="15508">
                  <c:v>0</c:v>
                </c:pt>
                <c:pt idx="15509">
                  <c:v>0</c:v>
                </c:pt>
                <c:pt idx="15510">
                  <c:v>0</c:v>
                </c:pt>
                <c:pt idx="15511">
                  <c:v>0</c:v>
                </c:pt>
                <c:pt idx="15512">
                  <c:v>0</c:v>
                </c:pt>
                <c:pt idx="15513">
                  <c:v>0</c:v>
                </c:pt>
                <c:pt idx="15514">
                  <c:v>0</c:v>
                </c:pt>
                <c:pt idx="15515">
                  <c:v>0</c:v>
                </c:pt>
                <c:pt idx="15516">
                  <c:v>0</c:v>
                </c:pt>
                <c:pt idx="15517">
                  <c:v>0</c:v>
                </c:pt>
                <c:pt idx="15518">
                  <c:v>0</c:v>
                </c:pt>
                <c:pt idx="15519">
                  <c:v>0</c:v>
                </c:pt>
                <c:pt idx="15520">
                  <c:v>0</c:v>
                </c:pt>
                <c:pt idx="15521">
                  <c:v>0</c:v>
                </c:pt>
                <c:pt idx="15522">
                  <c:v>0</c:v>
                </c:pt>
                <c:pt idx="15523">
                  <c:v>0</c:v>
                </c:pt>
                <c:pt idx="15524">
                  <c:v>0</c:v>
                </c:pt>
                <c:pt idx="15525">
                  <c:v>0</c:v>
                </c:pt>
                <c:pt idx="15526">
                  <c:v>0</c:v>
                </c:pt>
                <c:pt idx="15527">
                  <c:v>0</c:v>
                </c:pt>
                <c:pt idx="15528">
                  <c:v>0</c:v>
                </c:pt>
                <c:pt idx="15529">
                  <c:v>0</c:v>
                </c:pt>
                <c:pt idx="15530">
                  <c:v>0</c:v>
                </c:pt>
                <c:pt idx="15531">
                  <c:v>0</c:v>
                </c:pt>
                <c:pt idx="15532">
                  <c:v>0</c:v>
                </c:pt>
                <c:pt idx="15533">
                  <c:v>0</c:v>
                </c:pt>
                <c:pt idx="15534">
                  <c:v>0</c:v>
                </c:pt>
                <c:pt idx="15535">
                  <c:v>0</c:v>
                </c:pt>
                <c:pt idx="15536">
                  <c:v>0</c:v>
                </c:pt>
                <c:pt idx="15537">
                  <c:v>0</c:v>
                </c:pt>
                <c:pt idx="15538">
                  <c:v>0</c:v>
                </c:pt>
                <c:pt idx="15539">
                  <c:v>0</c:v>
                </c:pt>
                <c:pt idx="15540">
                  <c:v>0</c:v>
                </c:pt>
                <c:pt idx="15541">
                  <c:v>0</c:v>
                </c:pt>
                <c:pt idx="15542">
                  <c:v>0</c:v>
                </c:pt>
                <c:pt idx="15543">
                  <c:v>0</c:v>
                </c:pt>
                <c:pt idx="15544">
                  <c:v>0</c:v>
                </c:pt>
                <c:pt idx="15545">
                  <c:v>0</c:v>
                </c:pt>
                <c:pt idx="15546">
                  <c:v>0</c:v>
                </c:pt>
                <c:pt idx="15547">
                  <c:v>0</c:v>
                </c:pt>
                <c:pt idx="15548">
                  <c:v>0</c:v>
                </c:pt>
                <c:pt idx="15549">
                  <c:v>0</c:v>
                </c:pt>
                <c:pt idx="15550">
                  <c:v>0</c:v>
                </c:pt>
                <c:pt idx="15551">
                  <c:v>0</c:v>
                </c:pt>
                <c:pt idx="15552">
                  <c:v>0</c:v>
                </c:pt>
                <c:pt idx="15553">
                  <c:v>0</c:v>
                </c:pt>
                <c:pt idx="15554">
                  <c:v>0</c:v>
                </c:pt>
                <c:pt idx="15555">
                  <c:v>0</c:v>
                </c:pt>
                <c:pt idx="15556">
                  <c:v>0</c:v>
                </c:pt>
                <c:pt idx="15557">
                  <c:v>0</c:v>
                </c:pt>
                <c:pt idx="15558">
                  <c:v>0</c:v>
                </c:pt>
                <c:pt idx="15559">
                  <c:v>0</c:v>
                </c:pt>
                <c:pt idx="15560">
                  <c:v>0</c:v>
                </c:pt>
                <c:pt idx="15561">
                  <c:v>0</c:v>
                </c:pt>
                <c:pt idx="15562">
                  <c:v>0</c:v>
                </c:pt>
                <c:pt idx="15563">
                  <c:v>0</c:v>
                </c:pt>
                <c:pt idx="15564">
                  <c:v>0</c:v>
                </c:pt>
                <c:pt idx="15565">
                  <c:v>0</c:v>
                </c:pt>
                <c:pt idx="15566">
                  <c:v>0</c:v>
                </c:pt>
                <c:pt idx="15567">
                  <c:v>0</c:v>
                </c:pt>
                <c:pt idx="15568">
                  <c:v>0</c:v>
                </c:pt>
                <c:pt idx="15569">
                  <c:v>0</c:v>
                </c:pt>
                <c:pt idx="15570">
                  <c:v>0</c:v>
                </c:pt>
                <c:pt idx="15571">
                  <c:v>0</c:v>
                </c:pt>
                <c:pt idx="15572">
                  <c:v>0</c:v>
                </c:pt>
                <c:pt idx="15573">
                  <c:v>0</c:v>
                </c:pt>
                <c:pt idx="15574">
                  <c:v>0</c:v>
                </c:pt>
                <c:pt idx="15575">
                  <c:v>0</c:v>
                </c:pt>
                <c:pt idx="15576">
                  <c:v>0</c:v>
                </c:pt>
                <c:pt idx="15577">
                  <c:v>0</c:v>
                </c:pt>
                <c:pt idx="15578">
                  <c:v>0</c:v>
                </c:pt>
                <c:pt idx="15579">
                  <c:v>0</c:v>
                </c:pt>
                <c:pt idx="15580">
                  <c:v>0</c:v>
                </c:pt>
                <c:pt idx="15581">
                  <c:v>0</c:v>
                </c:pt>
                <c:pt idx="15582">
                  <c:v>0</c:v>
                </c:pt>
                <c:pt idx="15583">
                  <c:v>0</c:v>
                </c:pt>
                <c:pt idx="15584">
                  <c:v>0</c:v>
                </c:pt>
                <c:pt idx="15585">
                  <c:v>0</c:v>
                </c:pt>
                <c:pt idx="15586">
                  <c:v>0</c:v>
                </c:pt>
                <c:pt idx="15587">
                  <c:v>0</c:v>
                </c:pt>
                <c:pt idx="15588">
                  <c:v>0</c:v>
                </c:pt>
                <c:pt idx="15589">
                  <c:v>0</c:v>
                </c:pt>
                <c:pt idx="15590">
                  <c:v>0</c:v>
                </c:pt>
                <c:pt idx="15591">
                  <c:v>0</c:v>
                </c:pt>
                <c:pt idx="15592">
                  <c:v>0</c:v>
                </c:pt>
                <c:pt idx="15593">
                  <c:v>0</c:v>
                </c:pt>
                <c:pt idx="15594">
                  <c:v>0</c:v>
                </c:pt>
                <c:pt idx="15595">
                  <c:v>0</c:v>
                </c:pt>
                <c:pt idx="15596">
                  <c:v>0</c:v>
                </c:pt>
                <c:pt idx="15597">
                  <c:v>0</c:v>
                </c:pt>
                <c:pt idx="15598">
                  <c:v>0</c:v>
                </c:pt>
                <c:pt idx="15599">
                  <c:v>0</c:v>
                </c:pt>
                <c:pt idx="15600">
                  <c:v>0</c:v>
                </c:pt>
                <c:pt idx="15601">
                  <c:v>0</c:v>
                </c:pt>
                <c:pt idx="15602">
                  <c:v>0</c:v>
                </c:pt>
                <c:pt idx="15603">
                  <c:v>0</c:v>
                </c:pt>
                <c:pt idx="15604">
                  <c:v>0</c:v>
                </c:pt>
                <c:pt idx="15605">
                  <c:v>0</c:v>
                </c:pt>
                <c:pt idx="15606">
                  <c:v>0</c:v>
                </c:pt>
                <c:pt idx="15607">
                  <c:v>0</c:v>
                </c:pt>
                <c:pt idx="15608">
                  <c:v>0</c:v>
                </c:pt>
                <c:pt idx="15609">
                  <c:v>0</c:v>
                </c:pt>
                <c:pt idx="15610">
                  <c:v>0</c:v>
                </c:pt>
                <c:pt idx="15611">
                  <c:v>0</c:v>
                </c:pt>
                <c:pt idx="15612">
                  <c:v>0</c:v>
                </c:pt>
                <c:pt idx="15613">
                  <c:v>0</c:v>
                </c:pt>
                <c:pt idx="15614">
                  <c:v>0</c:v>
                </c:pt>
                <c:pt idx="15615">
                  <c:v>0</c:v>
                </c:pt>
                <c:pt idx="15616">
                  <c:v>0</c:v>
                </c:pt>
                <c:pt idx="15617">
                  <c:v>0</c:v>
                </c:pt>
                <c:pt idx="15618">
                  <c:v>0</c:v>
                </c:pt>
                <c:pt idx="15619">
                  <c:v>0</c:v>
                </c:pt>
                <c:pt idx="15620">
                  <c:v>0</c:v>
                </c:pt>
                <c:pt idx="15621">
                  <c:v>0</c:v>
                </c:pt>
                <c:pt idx="15622">
                  <c:v>0</c:v>
                </c:pt>
                <c:pt idx="15623">
                  <c:v>0</c:v>
                </c:pt>
                <c:pt idx="15624">
                  <c:v>0</c:v>
                </c:pt>
                <c:pt idx="15625">
                  <c:v>0</c:v>
                </c:pt>
                <c:pt idx="15626">
                  <c:v>0</c:v>
                </c:pt>
                <c:pt idx="15627">
                  <c:v>0</c:v>
                </c:pt>
                <c:pt idx="15628">
                  <c:v>0</c:v>
                </c:pt>
                <c:pt idx="15629">
                  <c:v>0</c:v>
                </c:pt>
                <c:pt idx="15630">
                  <c:v>0</c:v>
                </c:pt>
                <c:pt idx="15631">
                  <c:v>0</c:v>
                </c:pt>
                <c:pt idx="15632">
                  <c:v>0</c:v>
                </c:pt>
                <c:pt idx="15633">
                  <c:v>0</c:v>
                </c:pt>
                <c:pt idx="15634">
                  <c:v>0</c:v>
                </c:pt>
                <c:pt idx="15635">
                  <c:v>0</c:v>
                </c:pt>
                <c:pt idx="15636">
                  <c:v>0</c:v>
                </c:pt>
                <c:pt idx="15637">
                  <c:v>0</c:v>
                </c:pt>
                <c:pt idx="15638">
                  <c:v>0</c:v>
                </c:pt>
                <c:pt idx="15639">
                  <c:v>0</c:v>
                </c:pt>
                <c:pt idx="15640">
                  <c:v>0</c:v>
                </c:pt>
                <c:pt idx="15641">
                  <c:v>0</c:v>
                </c:pt>
                <c:pt idx="15642">
                  <c:v>0</c:v>
                </c:pt>
                <c:pt idx="15643">
                  <c:v>0</c:v>
                </c:pt>
                <c:pt idx="15644">
                  <c:v>0</c:v>
                </c:pt>
                <c:pt idx="15645">
                  <c:v>0</c:v>
                </c:pt>
                <c:pt idx="15646">
                  <c:v>0</c:v>
                </c:pt>
                <c:pt idx="15647">
                  <c:v>0</c:v>
                </c:pt>
                <c:pt idx="15648">
                  <c:v>0</c:v>
                </c:pt>
                <c:pt idx="15649">
                  <c:v>0</c:v>
                </c:pt>
                <c:pt idx="15650">
                  <c:v>0</c:v>
                </c:pt>
                <c:pt idx="15651">
                  <c:v>0</c:v>
                </c:pt>
                <c:pt idx="15652">
                  <c:v>0</c:v>
                </c:pt>
                <c:pt idx="15653">
                  <c:v>0</c:v>
                </c:pt>
                <c:pt idx="15654">
                  <c:v>0</c:v>
                </c:pt>
                <c:pt idx="15655">
                  <c:v>0</c:v>
                </c:pt>
                <c:pt idx="15656">
                  <c:v>0</c:v>
                </c:pt>
                <c:pt idx="15657">
                  <c:v>0</c:v>
                </c:pt>
                <c:pt idx="15658">
                  <c:v>0</c:v>
                </c:pt>
                <c:pt idx="15659">
                  <c:v>0</c:v>
                </c:pt>
                <c:pt idx="15660">
                  <c:v>0</c:v>
                </c:pt>
                <c:pt idx="15661">
                  <c:v>0</c:v>
                </c:pt>
                <c:pt idx="15662">
                  <c:v>0</c:v>
                </c:pt>
                <c:pt idx="15663">
                  <c:v>0</c:v>
                </c:pt>
                <c:pt idx="15664">
                  <c:v>0</c:v>
                </c:pt>
                <c:pt idx="15665">
                  <c:v>0</c:v>
                </c:pt>
                <c:pt idx="15666">
                  <c:v>0</c:v>
                </c:pt>
                <c:pt idx="15667">
                  <c:v>0</c:v>
                </c:pt>
                <c:pt idx="15668">
                  <c:v>0</c:v>
                </c:pt>
                <c:pt idx="15669">
                  <c:v>0</c:v>
                </c:pt>
                <c:pt idx="15670">
                  <c:v>0</c:v>
                </c:pt>
                <c:pt idx="15671">
                  <c:v>0</c:v>
                </c:pt>
                <c:pt idx="15672">
                  <c:v>0</c:v>
                </c:pt>
                <c:pt idx="15673">
                  <c:v>0</c:v>
                </c:pt>
                <c:pt idx="15674">
                  <c:v>0</c:v>
                </c:pt>
                <c:pt idx="15675">
                  <c:v>0</c:v>
                </c:pt>
                <c:pt idx="15676">
                  <c:v>0</c:v>
                </c:pt>
                <c:pt idx="15677">
                  <c:v>0</c:v>
                </c:pt>
                <c:pt idx="15678">
                  <c:v>0</c:v>
                </c:pt>
                <c:pt idx="15679">
                  <c:v>0</c:v>
                </c:pt>
                <c:pt idx="15680">
                  <c:v>0</c:v>
                </c:pt>
                <c:pt idx="15681">
                  <c:v>0</c:v>
                </c:pt>
                <c:pt idx="15682">
                  <c:v>0</c:v>
                </c:pt>
                <c:pt idx="15683">
                  <c:v>0</c:v>
                </c:pt>
                <c:pt idx="15684">
                  <c:v>0</c:v>
                </c:pt>
                <c:pt idx="15685">
                  <c:v>0</c:v>
                </c:pt>
                <c:pt idx="15686">
                  <c:v>0</c:v>
                </c:pt>
                <c:pt idx="15687">
                  <c:v>0</c:v>
                </c:pt>
                <c:pt idx="15688">
                  <c:v>0</c:v>
                </c:pt>
                <c:pt idx="15689">
                  <c:v>0</c:v>
                </c:pt>
                <c:pt idx="15690">
                  <c:v>0</c:v>
                </c:pt>
                <c:pt idx="15691">
                  <c:v>0</c:v>
                </c:pt>
                <c:pt idx="15692">
                  <c:v>0</c:v>
                </c:pt>
                <c:pt idx="15693">
                  <c:v>0</c:v>
                </c:pt>
                <c:pt idx="15694">
                  <c:v>0</c:v>
                </c:pt>
                <c:pt idx="15695">
                  <c:v>0</c:v>
                </c:pt>
                <c:pt idx="15696">
                  <c:v>0</c:v>
                </c:pt>
                <c:pt idx="15697">
                  <c:v>0</c:v>
                </c:pt>
                <c:pt idx="15698">
                  <c:v>0</c:v>
                </c:pt>
                <c:pt idx="15699">
                  <c:v>0</c:v>
                </c:pt>
                <c:pt idx="15700">
                  <c:v>0</c:v>
                </c:pt>
                <c:pt idx="15701">
                  <c:v>0</c:v>
                </c:pt>
                <c:pt idx="15702">
                  <c:v>0</c:v>
                </c:pt>
                <c:pt idx="15703">
                  <c:v>0</c:v>
                </c:pt>
                <c:pt idx="15704">
                  <c:v>0</c:v>
                </c:pt>
                <c:pt idx="15705">
                  <c:v>0</c:v>
                </c:pt>
                <c:pt idx="15706">
                  <c:v>0</c:v>
                </c:pt>
                <c:pt idx="15707">
                  <c:v>0</c:v>
                </c:pt>
                <c:pt idx="15708">
                  <c:v>0</c:v>
                </c:pt>
                <c:pt idx="15709">
                  <c:v>0</c:v>
                </c:pt>
                <c:pt idx="15710">
                  <c:v>0</c:v>
                </c:pt>
                <c:pt idx="15711">
                  <c:v>0</c:v>
                </c:pt>
                <c:pt idx="15712">
                  <c:v>0</c:v>
                </c:pt>
                <c:pt idx="15713">
                  <c:v>0</c:v>
                </c:pt>
                <c:pt idx="15714">
                  <c:v>0</c:v>
                </c:pt>
                <c:pt idx="15715">
                  <c:v>0</c:v>
                </c:pt>
                <c:pt idx="15716">
                  <c:v>0</c:v>
                </c:pt>
                <c:pt idx="15717">
                  <c:v>0</c:v>
                </c:pt>
                <c:pt idx="15718">
                  <c:v>0</c:v>
                </c:pt>
                <c:pt idx="15719">
                  <c:v>0</c:v>
                </c:pt>
                <c:pt idx="15720">
                  <c:v>0</c:v>
                </c:pt>
                <c:pt idx="15721">
                  <c:v>0</c:v>
                </c:pt>
                <c:pt idx="15722">
                  <c:v>0</c:v>
                </c:pt>
                <c:pt idx="15723">
                  <c:v>0</c:v>
                </c:pt>
                <c:pt idx="15724">
                  <c:v>0</c:v>
                </c:pt>
                <c:pt idx="15725">
                  <c:v>0</c:v>
                </c:pt>
                <c:pt idx="15726">
                  <c:v>0</c:v>
                </c:pt>
                <c:pt idx="15727">
                  <c:v>0</c:v>
                </c:pt>
                <c:pt idx="15728">
                  <c:v>0</c:v>
                </c:pt>
                <c:pt idx="15729">
                  <c:v>0</c:v>
                </c:pt>
                <c:pt idx="15730">
                  <c:v>0</c:v>
                </c:pt>
                <c:pt idx="15731">
                  <c:v>0</c:v>
                </c:pt>
                <c:pt idx="15732">
                  <c:v>0</c:v>
                </c:pt>
                <c:pt idx="15733">
                  <c:v>0</c:v>
                </c:pt>
                <c:pt idx="15734">
                  <c:v>0</c:v>
                </c:pt>
                <c:pt idx="15735">
                  <c:v>0</c:v>
                </c:pt>
                <c:pt idx="15736">
                  <c:v>0</c:v>
                </c:pt>
                <c:pt idx="15737">
                  <c:v>0</c:v>
                </c:pt>
                <c:pt idx="15738">
                  <c:v>0</c:v>
                </c:pt>
                <c:pt idx="15739">
                  <c:v>0</c:v>
                </c:pt>
                <c:pt idx="15740">
                  <c:v>0</c:v>
                </c:pt>
                <c:pt idx="15741">
                  <c:v>0</c:v>
                </c:pt>
                <c:pt idx="15742">
                  <c:v>0</c:v>
                </c:pt>
                <c:pt idx="15743">
                  <c:v>0</c:v>
                </c:pt>
                <c:pt idx="15744">
                  <c:v>0</c:v>
                </c:pt>
                <c:pt idx="15745">
                  <c:v>0</c:v>
                </c:pt>
                <c:pt idx="15746">
                  <c:v>0</c:v>
                </c:pt>
                <c:pt idx="15747">
                  <c:v>0</c:v>
                </c:pt>
                <c:pt idx="15748">
                  <c:v>0</c:v>
                </c:pt>
                <c:pt idx="15749">
                  <c:v>0</c:v>
                </c:pt>
                <c:pt idx="15750">
                  <c:v>0</c:v>
                </c:pt>
                <c:pt idx="15751">
                  <c:v>0</c:v>
                </c:pt>
                <c:pt idx="15752">
                  <c:v>0</c:v>
                </c:pt>
                <c:pt idx="15753">
                  <c:v>0</c:v>
                </c:pt>
                <c:pt idx="15754">
                  <c:v>0</c:v>
                </c:pt>
                <c:pt idx="15755">
                  <c:v>0</c:v>
                </c:pt>
                <c:pt idx="15756">
                  <c:v>0</c:v>
                </c:pt>
                <c:pt idx="15757">
                  <c:v>0</c:v>
                </c:pt>
                <c:pt idx="15758">
                  <c:v>0</c:v>
                </c:pt>
                <c:pt idx="15759">
                  <c:v>0</c:v>
                </c:pt>
                <c:pt idx="15760">
                  <c:v>0</c:v>
                </c:pt>
                <c:pt idx="15761">
                  <c:v>0</c:v>
                </c:pt>
                <c:pt idx="15762">
                  <c:v>0</c:v>
                </c:pt>
                <c:pt idx="15763">
                  <c:v>0</c:v>
                </c:pt>
                <c:pt idx="15764">
                  <c:v>0</c:v>
                </c:pt>
                <c:pt idx="15765">
                  <c:v>0</c:v>
                </c:pt>
                <c:pt idx="15766">
                  <c:v>0</c:v>
                </c:pt>
                <c:pt idx="15767">
                  <c:v>0</c:v>
                </c:pt>
                <c:pt idx="15768">
                  <c:v>0</c:v>
                </c:pt>
                <c:pt idx="15769">
                  <c:v>0</c:v>
                </c:pt>
                <c:pt idx="15770">
                  <c:v>0</c:v>
                </c:pt>
                <c:pt idx="15771">
                  <c:v>0</c:v>
                </c:pt>
                <c:pt idx="15772">
                  <c:v>0</c:v>
                </c:pt>
                <c:pt idx="15773">
                  <c:v>0</c:v>
                </c:pt>
                <c:pt idx="15774">
                  <c:v>0</c:v>
                </c:pt>
                <c:pt idx="15775">
                  <c:v>0</c:v>
                </c:pt>
                <c:pt idx="15776">
                  <c:v>0</c:v>
                </c:pt>
                <c:pt idx="15777">
                  <c:v>0</c:v>
                </c:pt>
                <c:pt idx="15778">
                  <c:v>0</c:v>
                </c:pt>
                <c:pt idx="15779">
                  <c:v>0</c:v>
                </c:pt>
                <c:pt idx="15780">
                  <c:v>0</c:v>
                </c:pt>
                <c:pt idx="15781">
                  <c:v>0</c:v>
                </c:pt>
                <c:pt idx="15782">
                  <c:v>0</c:v>
                </c:pt>
                <c:pt idx="15783">
                  <c:v>0</c:v>
                </c:pt>
                <c:pt idx="15784">
                  <c:v>0</c:v>
                </c:pt>
                <c:pt idx="15785">
                  <c:v>0</c:v>
                </c:pt>
                <c:pt idx="15786">
                  <c:v>0</c:v>
                </c:pt>
                <c:pt idx="15787">
                  <c:v>0</c:v>
                </c:pt>
                <c:pt idx="15788">
                  <c:v>0</c:v>
                </c:pt>
                <c:pt idx="15789">
                  <c:v>0</c:v>
                </c:pt>
                <c:pt idx="15790">
                  <c:v>0</c:v>
                </c:pt>
                <c:pt idx="15791">
                  <c:v>0</c:v>
                </c:pt>
                <c:pt idx="15792">
                  <c:v>0</c:v>
                </c:pt>
                <c:pt idx="15793">
                  <c:v>0</c:v>
                </c:pt>
                <c:pt idx="15794">
                  <c:v>0</c:v>
                </c:pt>
                <c:pt idx="15795">
                  <c:v>0</c:v>
                </c:pt>
                <c:pt idx="15796">
                  <c:v>0</c:v>
                </c:pt>
                <c:pt idx="15797">
                  <c:v>0</c:v>
                </c:pt>
                <c:pt idx="15798">
                  <c:v>0</c:v>
                </c:pt>
                <c:pt idx="15799">
                  <c:v>0</c:v>
                </c:pt>
                <c:pt idx="15800">
                  <c:v>0</c:v>
                </c:pt>
                <c:pt idx="15801">
                  <c:v>0</c:v>
                </c:pt>
                <c:pt idx="15802">
                  <c:v>0</c:v>
                </c:pt>
                <c:pt idx="15803">
                  <c:v>0</c:v>
                </c:pt>
                <c:pt idx="15804">
                  <c:v>0</c:v>
                </c:pt>
                <c:pt idx="15805">
                  <c:v>0</c:v>
                </c:pt>
                <c:pt idx="15806">
                  <c:v>0</c:v>
                </c:pt>
                <c:pt idx="15807">
                  <c:v>0</c:v>
                </c:pt>
                <c:pt idx="15808">
                  <c:v>0</c:v>
                </c:pt>
                <c:pt idx="15809">
                  <c:v>0</c:v>
                </c:pt>
                <c:pt idx="15810">
                  <c:v>0</c:v>
                </c:pt>
                <c:pt idx="15811">
                  <c:v>0</c:v>
                </c:pt>
                <c:pt idx="15812">
                  <c:v>0</c:v>
                </c:pt>
                <c:pt idx="15813">
                  <c:v>0</c:v>
                </c:pt>
                <c:pt idx="15814">
                  <c:v>0</c:v>
                </c:pt>
                <c:pt idx="15815">
                  <c:v>0</c:v>
                </c:pt>
                <c:pt idx="15816">
                  <c:v>0</c:v>
                </c:pt>
                <c:pt idx="15817">
                  <c:v>0</c:v>
                </c:pt>
                <c:pt idx="15818">
                  <c:v>0</c:v>
                </c:pt>
                <c:pt idx="15819">
                  <c:v>0</c:v>
                </c:pt>
                <c:pt idx="15820">
                  <c:v>0</c:v>
                </c:pt>
                <c:pt idx="15821">
                  <c:v>0</c:v>
                </c:pt>
                <c:pt idx="15822">
                  <c:v>0</c:v>
                </c:pt>
                <c:pt idx="15823">
                  <c:v>0</c:v>
                </c:pt>
                <c:pt idx="15824">
                  <c:v>0</c:v>
                </c:pt>
                <c:pt idx="15825">
                  <c:v>0</c:v>
                </c:pt>
                <c:pt idx="15826">
                  <c:v>0</c:v>
                </c:pt>
                <c:pt idx="15827">
                  <c:v>0</c:v>
                </c:pt>
                <c:pt idx="15828">
                  <c:v>0</c:v>
                </c:pt>
                <c:pt idx="15829">
                  <c:v>0</c:v>
                </c:pt>
                <c:pt idx="15830">
                  <c:v>0</c:v>
                </c:pt>
                <c:pt idx="15831">
                  <c:v>0</c:v>
                </c:pt>
                <c:pt idx="15832">
                  <c:v>0</c:v>
                </c:pt>
                <c:pt idx="15833">
                  <c:v>0</c:v>
                </c:pt>
                <c:pt idx="15834">
                  <c:v>0</c:v>
                </c:pt>
                <c:pt idx="15835">
                  <c:v>0</c:v>
                </c:pt>
                <c:pt idx="15836">
                  <c:v>0</c:v>
                </c:pt>
                <c:pt idx="15837">
                  <c:v>0</c:v>
                </c:pt>
                <c:pt idx="15838">
                  <c:v>0</c:v>
                </c:pt>
                <c:pt idx="15839">
                  <c:v>0</c:v>
                </c:pt>
                <c:pt idx="15840">
                  <c:v>0</c:v>
                </c:pt>
                <c:pt idx="15841">
                  <c:v>0</c:v>
                </c:pt>
                <c:pt idx="15842">
                  <c:v>0</c:v>
                </c:pt>
                <c:pt idx="15843">
                  <c:v>0</c:v>
                </c:pt>
                <c:pt idx="15844">
                  <c:v>0</c:v>
                </c:pt>
                <c:pt idx="15845">
                  <c:v>0</c:v>
                </c:pt>
                <c:pt idx="15846">
                  <c:v>0</c:v>
                </c:pt>
                <c:pt idx="15847">
                  <c:v>0</c:v>
                </c:pt>
                <c:pt idx="15848">
                  <c:v>0</c:v>
                </c:pt>
                <c:pt idx="15849">
                  <c:v>0</c:v>
                </c:pt>
                <c:pt idx="15850">
                  <c:v>0</c:v>
                </c:pt>
                <c:pt idx="15851">
                  <c:v>0</c:v>
                </c:pt>
                <c:pt idx="15852">
                  <c:v>0</c:v>
                </c:pt>
                <c:pt idx="15853">
                  <c:v>0</c:v>
                </c:pt>
                <c:pt idx="15854">
                  <c:v>0</c:v>
                </c:pt>
                <c:pt idx="15855">
                  <c:v>0</c:v>
                </c:pt>
                <c:pt idx="15856">
                  <c:v>0</c:v>
                </c:pt>
                <c:pt idx="15857">
                  <c:v>0</c:v>
                </c:pt>
                <c:pt idx="15858">
                  <c:v>0</c:v>
                </c:pt>
                <c:pt idx="15859">
                  <c:v>0</c:v>
                </c:pt>
                <c:pt idx="15860">
                  <c:v>0</c:v>
                </c:pt>
                <c:pt idx="15861">
                  <c:v>0</c:v>
                </c:pt>
                <c:pt idx="15862">
                  <c:v>0</c:v>
                </c:pt>
                <c:pt idx="15863">
                  <c:v>0</c:v>
                </c:pt>
                <c:pt idx="15864">
                  <c:v>0</c:v>
                </c:pt>
                <c:pt idx="15865">
                  <c:v>0</c:v>
                </c:pt>
                <c:pt idx="15866">
                  <c:v>0</c:v>
                </c:pt>
                <c:pt idx="15867">
                  <c:v>0</c:v>
                </c:pt>
                <c:pt idx="15868">
                  <c:v>0</c:v>
                </c:pt>
                <c:pt idx="15869">
                  <c:v>0</c:v>
                </c:pt>
                <c:pt idx="15870">
                  <c:v>0</c:v>
                </c:pt>
                <c:pt idx="15871">
                  <c:v>0</c:v>
                </c:pt>
                <c:pt idx="15872">
                  <c:v>0</c:v>
                </c:pt>
                <c:pt idx="15873">
                  <c:v>0</c:v>
                </c:pt>
                <c:pt idx="15874">
                  <c:v>0</c:v>
                </c:pt>
                <c:pt idx="15875">
                  <c:v>0</c:v>
                </c:pt>
                <c:pt idx="15876">
                  <c:v>0</c:v>
                </c:pt>
                <c:pt idx="15877">
                  <c:v>0</c:v>
                </c:pt>
                <c:pt idx="15878">
                  <c:v>0</c:v>
                </c:pt>
                <c:pt idx="15879">
                  <c:v>0</c:v>
                </c:pt>
                <c:pt idx="15880">
                  <c:v>0</c:v>
                </c:pt>
                <c:pt idx="15881">
                  <c:v>0</c:v>
                </c:pt>
                <c:pt idx="15882">
                  <c:v>0</c:v>
                </c:pt>
                <c:pt idx="15883">
                  <c:v>0</c:v>
                </c:pt>
                <c:pt idx="15884">
                  <c:v>0</c:v>
                </c:pt>
                <c:pt idx="15885">
                  <c:v>0</c:v>
                </c:pt>
                <c:pt idx="15886">
                  <c:v>0</c:v>
                </c:pt>
                <c:pt idx="15887">
                  <c:v>0</c:v>
                </c:pt>
                <c:pt idx="15888">
                  <c:v>0</c:v>
                </c:pt>
                <c:pt idx="15889">
                  <c:v>0</c:v>
                </c:pt>
                <c:pt idx="15890">
                  <c:v>0</c:v>
                </c:pt>
                <c:pt idx="15891">
                  <c:v>0</c:v>
                </c:pt>
                <c:pt idx="15892">
                  <c:v>0</c:v>
                </c:pt>
                <c:pt idx="15893">
                  <c:v>0</c:v>
                </c:pt>
                <c:pt idx="15894">
                  <c:v>0</c:v>
                </c:pt>
                <c:pt idx="15895">
                  <c:v>0</c:v>
                </c:pt>
                <c:pt idx="15896">
                  <c:v>0</c:v>
                </c:pt>
                <c:pt idx="15897">
                  <c:v>0</c:v>
                </c:pt>
                <c:pt idx="15898">
                  <c:v>0</c:v>
                </c:pt>
                <c:pt idx="15899">
                  <c:v>0</c:v>
                </c:pt>
                <c:pt idx="15900">
                  <c:v>0</c:v>
                </c:pt>
                <c:pt idx="15901">
                  <c:v>0</c:v>
                </c:pt>
                <c:pt idx="15902">
                  <c:v>0</c:v>
                </c:pt>
                <c:pt idx="15903">
                  <c:v>0</c:v>
                </c:pt>
                <c:pt idx="15904">
                  <c:v>0</c:v>
                </c:pt>
                <c:pt idx="15905">
                  <c:v>0</c:v>
                </c:pt>
                <c:pt idx="15906">
                  <c:v>0</c:v>
                </c:pt>
                <c:pt idx="15907">
                  <c:v>0</c:v>
                </c:pt>
                <c:pt idx="15908">
                  <c:v>0</c:v>
                </c:pt>
                <c:pt idx="15909">
                  <c:v>0</c:v>
                </c:pt>
                <c:pt idx="15910">
                  <c:v>0</c:v>
                </c:pt>
                <c:pt idx="15911">
                  <c:v>0</c:v>
                </c:pt>
                <c:pt idx="15912">
                  <c:v>0</c:v>
                </c:pt>
                <c:pt idx="15913">
                  <c:v>0</c:v>
                </c:pt>
                <c:pt idx="15914">
                  <c:v>0</c:v>
                </c:pt>
                <c:pt idx="15915">
                  <c:v>0</c:v>
                </c:pt>
                <c:pt idx="15916">
                  <c:v>0</c:v>
                </c:pt>
                <c:pt idx="15917">
                  <c:v>0</c:v>
                </c:pt>
                <c:pt idx="15918">
                  <c:v>0</c:v>
                </c:pt>
                <c:pt idx="15919">
                  <c:v>0</c:v>
                </c:pt>
                <c:pt idx="15920">
                  <c:v>0</c:v>
                </c:pt>
                <c:pt idx="15921">
                  <c:v>0</c:v>
                </c:pt>
                <c:pt idx="15922">
                  <c:v>0</c:v>
                </c:pt>
                <c:pt idx="15923">
                  <c:v>0</c:v>
                </c:pt>
                <c:pt idx="15924">
                  <c:v>0</c:v>
                </c:pt>
                <c:pt idx="15925">
                  <c:v>0</c:v>
                </c:pt>
                <c:pt idx="15926">
                  <c:v>0</c:v>
                </c:pt>
                <c:pt idx="15927">
                  <c:v>0</c:v>
                </c:pt>
                <c:pt idx="15928">
                  <c:v>0</c:v>
                </c:pt>
                <c:pt idx="15929">
                  <c:v>0</c:v>
                </c:pt>
                <c:pt idx="15930">
                  <c:v>0</c:v>
                </c:pt>
                <c:pt idx="15931">
                  <c:v>0</c:v>
                </c:pt>
                <c:pt idx="15932">
                  <c:v>0</c:v>
                </c:pt>
                <c:pt idx="15933">
                  <c:v>0</c:v>
                </c:pt>
                <c:pt idx="15934">
                  <c:v>0</c:v>
                </c:pt>
                <c:pt idx="15935">
                  <c:v>0</c:v>
                </c:pt>
                <c:pt idx="15936">
                  <c:v>0</c:v>
                </c:pt>
                <c:pt idx="15937">
                  <c:v>0</c:v>
                </c:pt>
                <c:pt idx="15938">
                  <c:v>0</c:v>
                </c:pt>
                <c:pt idx="15939">
                  <c:v>0</c:v>
                </c:pt>
                <c:pt idx="15940">
                  <c:v>0</c:v>
                </c:pt>
                <c:pt idx="15941">
                  <c:v>0</c:v>
                </c:pt>
                <c:pt idx="15942">
                  <c:v>0</c:v>
                </c:pt>
                <c:pt idx="15943">
                  <c:v>0</c:v>
                </c:pt>
                <c:pt idx="15944">
                  <c:v>0</c:v>
                </c:pt>
                <c:pt idx="15945">
                  <c:v>0</c:v>
                </c:pt>
                <c:pt idx="15946">
                  <c:v>0</c:v>
                </c:pt>
                <c:pt idx="15947">
                  <c:v>0</c:v>
                </c:pt>
                <c:pt idx="15948">
                  <c:v>0</c:v>
                </c:pt>
                <c:pt idx="15949">
                  <c:v>0</c:v>
                </c:pt>
                <c:pt idx="15950">
                  <c:v>0</c:v>
                </c:pt>
                <c:pt idx="15951">
                  <c:v>0</c:v>
                </c:pt>
                <c:pt idx="15952">
                  <c:v>0</c:v>
                </c:pt>
                <c:pt idx="15953">
                  <c:v>0</c:v>
                </c:pt>
                <c:pt idx="15954">
                  <c:v>0</c:v>
                </c:pt>
                <c:pt idx="15955">
                  <c:v>0</c:v>
                </c:pt>
                <c:pt idx="15956">
                  <c:v>0</c:v>
                </c:pt>
                <c:pt idx="15957">
                  <c:v>0</c:v>
                </c:pt>
                <c:pt idx="15958">
                  <c:v>0</c:v>
                </c:pt>
                <c:pt idx="15959">
                  <c:v>0</c:v>
                </c:pt>
                <c:pt idx="15960">
                  <c:v>0</c:v>
                </c:pt>
                <c:pt idx="15961">
                  <c:v>0</c:v>
                </c:pt>
                <c:pt idx="15962">
                  <c:v>0</c:v>
                </c:pt>
                <c:pt idx="15963">
                  <c:v>0</c:v>
                </c:pt>
                <c:pt idx="15964">
                  <c:v>0</c:v>
                </c:pt>
                <c:pt idx="15965">
                  <c:v>0</c:v>
                </c:pt>
                <c:pt idx="15966">
                  <c:v>0</c:v>
                </c:pt>
                <c:pt idx="15967">
                  <c:v>0</c:v>
                </c:pt>
                <c:pt idx="15968">
                  <c:v>0</c:v>
                </c:pt>
                <c:pt idx="15969">
                  <c:v>0</c:v>
                </c:pt>
                <c:pt idx="15970">
                  <c:v>0</c:v>
                </c:pt>
                <c:pt idx="15971">
                  <c:v>0</c:v>
                </c:pt>
                <c:pt idx="15972">
                  <c:v>0</c:v>
                </c:pt>
                <c:pt idx="15973">
                  <c:v>0</c:v>
                </c:pt>
                <c:pt idx="15974">
                  <c:v>0</c:v>
                </c:pt>
                <c:pt idx="15975">
                  <c:v>0</c:v>
                </c:pt>
                <c:pt idx="15976">
                  <c:v>0</c:v>
                </c:pt>
                <c:pt idx="15977">
                  <c:v>0</c:v>
                </c:pt>
                <c:pt idx="15978">
                  <c:v>0</c:v>
                </c:pt>
                <c:pt idx="15979">
                  <c:v>0</c:v>
                </c:pt>
                <c:pt idx="15980">
                  <c:v>0</c:v>
                </c:pt>
                <c:pt idx="15981">
                  <c:v>0</c:v>
                </c:pt>
                <c:pt idx="15982">
                  <c:v>0</c:v>
                </c:pt>
                <c:pt idx="15983">
                  <c:v>0</c:v>
                </c:pt>
                <c:pt idx="15984">
                  <c:v>0</c:v>
                </c:pt>
                <c:pt idx="15985">
                  <c:v>0</c:v>
                </c:pt>
                <c:pt idx="15986">
                  <c:v>0</c:v>
                </c:pt>
                <c:pt idx="15987">
                  <c:v>0</c:v>
                </c:pt>
                <c:pt idx="15988">
                  <c:v>0</c:v>
                </c:pt>
                <c:pt idx="15989">
                  <c:v>0</c:v>
                </c:pt>
                <c:pt idx="15990">
                  <c:v>0</c:v>
                </c:pt>
                <c:pt idx="15991">
                  <c:v>0</c:v>
                </c:pt>
                <c:pt idx="15992">
                  <c:v>0</c:v>
                </c:pt>
                <c:pt idx="15993">
                  <c:v>0</c:v>
                </c:pt>
                <c:pt idx="15994">
                  <c:v>0</c:v>
                </c:pt>
                <c:pt idx="15995">
                  <c:v>0</c:v>
                </c:pt>
                <c:pt idx="15996">
                  <c:v>0</c:v>
                </c:pt>
                <c:pt idx="15997">
                  <c:v>0</c:v>
                </c:pt>
                <c:pt idx="15998">
                  <c:v>0</c:v>
                </c:pt>
                <c:pt idx="15999">
                  <c:v>0</c:v>
                </c:pt>
                <c:pt idx="16000">
                  <c:v>0</c:v>
                </c:pt>
                <c:pt idx="16001">
                  <c:v>0</c:v>
                </c:pt>
                <c:pt idx="16002">
                  <c:v>0</c:v>
                </c:pt>
                <c:pt idx="16003">
                  <c:v>0</c:v>
                </c:pt>
                <c:pt idx="16004">
                  <c:v>0</c:v>
                </c:pt>
                <c:pt idx="16005">
                  <c:v>0</c:v>
                </c:pt>
                <c:pt idx="16006">
                  <c:v>0</c:v>
                </c:pt>
                <c:pt idx="16007">
                  <c:v>0</c:v>
                </c:pt>
                <c:pt idx="16008">
                  <c:v>0</c:v>
                </c:pt>
                <c:pt idx="16009">
                  <c:v>0</c:v>
                </c:pt>
                <c:pt idx="16010">
                  <c:v>0</c:v>
                </c:pt>
                <c:pt idx="16011">
                  <c:v>0</c:v>
                </c:pt>
                <c:pt idx="16012">
                  <c:v>0</c:v>
                </c:pt>
                <c:pt idx="16013">
                  <c:v>0</c:v>
                </c:pt>
                <c:pt idx="16014">
                  <c:v>0</c:v>
                </c:pt>
                <c:pt idx="16015">
                  <c:v>0</c:v>
                </c:pt>
                <c:pt idx="16016">
                  <c:v>0</c:v>
                </c:pt>
                <c:pt idx="16017">
                  <c:v>0</c:v>
                </c:pt>
                <c:pt idx="16018">
                  <c:v>0</c:v>
                </c:pt>
                <c:pt idx="16019">
                  <c:v>0</c:v>
                </c:pt>
                <c:pt idx="16020">
                  <c:v>0</c:v>
                </c:pt>
                <c:pt idx="16021">
                  <c:v>0</c:v>
                </c:pt>
                <c:pt idx="16022">
                  <c:v>0</c:v>
                </c:pt>
                <c:pt idx="16023">
                  <c:v>0</c:v>
                </c:pt>
                <c:pt idx="16024">
                  <c:v>0</c:v>
                </c:pt>
                <c:pt idx="16025">
                  <c:v>0</c:v>
                </c:pt>
                <c:pt idx="16026">
                  <c:v>0</c:v>
                </c:pt>
                <c:pt idx="16027">
                  <c:v>0</c:v>
                </c:pt>
                <c:pt idx="16028">
                  <c:v>0</c:v>
                </c:pt>
                <c:pt idx="16029">
                  <c:v>0</c:v>
                </c:pt>
                <c:pt idx="16030">
                  <c:v>0</c:v>
                </c:pt>
                <c:pt idx="16031">
                  <c:v>0</c:v>
                </c:pt>
                <c:pt idx="16032">
                  <c:v>0</c:v>
                </c:pt>
                <c:pt idx="16033">
                  <c:v>0</c:v>
                </c:pt>
                <c:pt idx="16034">
                  <c:v>0</c:v>
                </c:pt>
                <c:pt idx="16035">
                  <c:v>0</c:v>
                </c:pt>
                <c:pt idx="16036">
                  <c:v>0</c:v>
                </c:pt>
                <c:pt idx="16037">
                  <c:v>0</c:v>
                </c:pt>
                <c:pt idx="16038">
                  <c:v>0</c:v>
                </c:pt>
                <c:pt idx="16039">
                  <c:v>0</c:v>
                </c:pt>
                <c:pt idx="16040">
                  <c:v>0</c:v>
                </c:pt>
                <c:pt idx="16041">
                  <c:v>0</c:v>
                </c:pt>
                <c:pt idx="16042">
                  <c:v>0</c:v>
                </c:pt>
                <c:pt idx="16043">
                  <c:v>0</c:v>
                </c:pt>
                <c:pt idx="16044">
                  <c:v>0</c:v>
                </c:pt>
                <c:pt idx="16045">
                  <c:v>0</c:v>
                </c:pt>
                <c:pt idx="16046">
                  <c:v>0</c:v>
                </c:pt>
                <c:pt idx="16047">
                  <c:v>0</c:v>
                </c:pt>
                <c:pt idx="16048">
                  <c:v>0</c:v>
                </c:pt>
                <c:pt idx="16049">
                  <c:v>0</c:v>
                </c:pt>
                <c:pt idx="16050">
                  <c:v>0</c:v>
                </c:pt>
                <c:pt idx="16051">
                  <c:v>0</c:v>
                </c:pt>
                <c:pt idx="16052">
                  <c:v>0</c:v>
                </c:pt>
                <c:pt idx="16053">
                  <c:v>0</c:v>
                </c:pt>
                <c:pt idx="16054">
                  <c:v>0</c:v>
                </c:pt>
                <c:pt idx="16055">
                  <c:v>0</c:v>
                </c:pt>
                <c:pt idx="16056">
                  <c:v>0</c:v>
                </c:pt>
                <c:pt idx="16057">
                  <c:v>0</c:v>
                </c:pt>
                <c:pt idx="16058">
                  <c:v>0</c:v>
                </c:pt>
                <c:pt idx="16059">
                  <c:v>0</c:v>
                </c:pt>
                <c:pt idx="16060">
                  <c:v>0</c:v>
                </c:pt>
                <c:pt idx="16061">
                  <c:v>0</c:v>
                </c:pt>
                <c:pt idx="16062">
                  <c:v>0</c:v>
                </c:pt>
                <c:pt idx="16063">
                  <c:v>0</c:v>
                </c:pt>
                <c:pt idx="16064">
                  <c:v>0</c:v>
                </c:pt>
                <c:pt idx="16065">
                  <c:v>0</c:v>
                </c:pt>
                <c:pt idx="16066">
                  <c:v>0</c:v>
                </c:pt>
                <c:pt idx="16067">
                  <c:v>0</c:v>
                </c:pt>
                <c:pt idx="16068">
                  <c:v>0</c:v>
                </c:pt>
                <c:pt idx="16069">
                  <c:v>0</c:v>
                </c:pt>
                <c:pt idx="16070">
                  <c:v>0</c:v>
                </c:pt>
                <c:pt idx="16071">
                  <c:v>0</c:v>
                </c:pt>
                <c:pt idx="16072">
                  <c:v>0</c:v>
                </c:pt>
                <c:pt idx="16073">
                  <c:v>0</c:v>
                </c:pt>
                <c:pt idx="16074">
                  <c:v>0</c:v>
                </c:pt>
                <c:pt idx="16075">
                  <c:v>0</c:v>
                </c:pt>
                <c:pt idx="16076">
                  <c:v>0</c:v>
                </c:pt>
                <c:pt idx="16077">
                  <c:v>0</c:v>
                </c:pt>
                <c:pt idx="16078">
                  <c:v>0</c:v>
                </c:pt>
                <c:pt idx="16079">
                  <c:v>0</c:v>
                </c:pt>
                <c:pt idx="16080">
                  <c:v>0</c:v>
                </c:pt>
                <c:pt idx="16081">
                  <c:v>0</c:v>
                </c:pt>
                <c:pt idx="16082">
                  <c:v>0</c:v>
                </c:pt>
                <c:pt idx="16083">
                  <c:v>0</c:v>
                </c:pt>
                <c:pt idx="16084">
                  <c:v>0</c:v>
                </c:pt>
                <c:pt idx="16085">
                  <c:v>0</c:v>
                </c:pt>
                <c:pt idx="16086">
                  <c:v>0</c:v>
                </c:pt>
                <c:pt idx="16087">
                  <c:v>0</c:v>
                </c:pt>
                <c:pt idx="16088">
                  <c:v>0</c:v>
                </c:pt>
                <c:pt idx="16089">
                  <c:v>0</c:v>
                </c:pt>
                <c:pt idx="16090">
                  <c:v>0</c:v>
                </c:pt>
                <c:pt idx="16091">
                  <c:v>0</c:v>
                </c:pt>
                <c:pt idx="16092">
                  <c:v>0</c:v>
                </c:pt>
                <c:pt idx="16093">
                  <c:v>0</c:v>
                </c:pt>
                <c:pt idx="16094">
                  <c:v>0</c:v>
                </c:pt>
                <c:pt idx="16095">
                  <c:v>0</c:v>
                </c:pt>
                <c:pt idx="16096">
                  <c:v>0</c:v>
                </c:pt>
                <c:pt idx="16097">
                  <c:v>0</c:v>
                </c:pt>
                <c:pt idx="16098">
                  <c:v>0</c:v>
                </c:pt>
                <c:pt idx="16099">
                  <c:v>0</c:v>
                </c:pt>
                <c:pt idx="16100">
                  <c:v>0</c:v>
                </c:pt>
                <c:pt idx="16101">
                  <c:v>0</c:v>
                </c:pt>
                <c:pt idx="16102">
                  <c:v>0</c:v>
                </c:pt>
                <c:pt idx="16103">
                  <c:v>0</c:v>
                </c:pt>
                <c:pt idx="16104">
                  <c:v>0</c:v>
                </c:pt>
                <c:pt idx="16105">
                  <c:v>0</c:v>
                </c:pt>
                <c:pt idx="16106">
                  <c:v>0</c:v>
                </c:pt>
                <c:pt idx="16107">
                  <c:v>0</c:v>
                </c:pt>
                <c:pt idx="16108">
                  <c:v>0</c:v>
                </c:pt>
                <c:pt idx="16109">
                  <c:v>0</c:v>
                </c:pt>
                <c:pt idx="16110">
                  <c:v>0</c:v>
                </c:pt>
                <c:pt idx="16111">
                  <c:v>0</c:v>
                </c:pt>
                <c:pt idx="16112">
                  <c:v>0</c:v>
                </c:pt>
                <c:pt idx="16113">
                  <c:v>0</c:v>
                </c:pt>
                <c:pt idx="16114">
                  <c:v>0</c:v>
                </c:pt>
                <c:pt idx="16115">
                  <c:v>0</c:v>
                </c:pt>
                <c:pt idx="16116">
                  <c:v>0</c:v>
                </c:pt>
                <c:pt idx="16117">
                  <c:v>0</c:v>
                </c:pt>
                <c:pt idx="16118">
                  <c:v>0</c:v>
                </c:pt>
                <c:pt idx="16119">
                  <c:v>0</c:v>
                </c:pt>
                <c:pt idx="16120">
                  <c:v>0</c:v>
                </c:pt>
                <c:pt idx="16121">
                  <c:v>0</c:v>
                </c:pt>
                <c:pt idx="16122">
                  <c:v>0</c:v>
                </c:pt>
                <c:pt idx="16123">
                  <c:v>0</c:v>
                </c:pt>
                <c:pt idx="16124">
                  <c:v>0</c:v>
                </c:pt>
                <c:pt idx="16125">
                  <c:v>0</c:v>
                </c:pt>
                <c:pt idx="16126">
                  <c:v>0</c:v>
                </c:pt>
                <c:pt idx="16127">
                  <c:v>0</c:v>
                </c:pt>
                <c:pt idx="16128">
                  <c:v>0</c:v>
                </c:pt>
                <c:pt idx="16129">
                  <c:v>0</c:v>
                </c:pt>
                <c:pt idx="16130">
                  <c:v>0</c:v>
                </c:pt>
                <c:pt idx="16131">
                  <c:v>0</c:v>
                </c:pt>
                <c:pt idx="16132">
                  <c:v>0</c:v>
                </c:pt>
                <c:pt idx="16133">
                  <c:v>0</c:v>
                </c:pt>
                <c:pt idx="16134">
                  <c:v>0</c:v>
                </c:pt>
                <c:pt idx="16135">
                  <c:v>0</c:v>
                </c:pt>
                <c:pt idx="16136">
                  <c:v>0</c:v>
                </c:pt>
                <c:pt idx="16137">
                  <c:v>0</c:v>
                </c:pt>
                <c:pt idx="16138">
                  <c:v>0</c:v>
                </c:pt>
                <c:pt idx="16139">
                  <c:v>0</c:v>
                </c:pt>
                <c:pt idx="16140">
                  <c:v>0</c:v>
                </c:pt>
                <c:pt idx="16141">
                  <c:v>0</c:v>
                </c:pt>
                <c:pt idx="16142">
                  <c:v>0</c:v>
                </c:pt>
                <c:pt idx="16143">
                  <c:v>0</c:v>
                </c:pt>
                <c:pt idx="16144">
                  <c:v>0</c:v>
                </c:pt>
                <c:pt idx="16145">
                  <c:v>0</c:v>
                </c:pt>
                <c:pt idx="16146">
                  <c:v>0</c:v>
                </c:pt>
                <c:pt idx="16147">
                  <c:v>0</c:v>
                </c:pt>
                <c:pt idx="16148">
                  <c:v>0</c:v>
                </c:pt>
                <c:pt idx="16149">
                  <c:v>0</c:v>
                </c:pt>
                <c:pt idx="16150">
                  <c:v>0</c:v>
                </c:pt>
                <c:pt idx="16151">
                  <c:v>0</c:v>
                </c:pt>
                <c:pt idx="16152">
                  <c:v>0</c:v>
                </c:pt>
                <c:pt idx="16153">
                  <c:v>0</c:v>
                </c:pt>
                <c:pt idx="16154">
                  <c:v>0</c:v>
                </c:pt>
                <c:pt idx="16155">
                  <c:v>0</c:v>
                </c:pt>
                <c:pt idx="16156">
                  <c:v>0</c:v>
                </c:pt>
                <c:pt idx="16157">
                  <c:v>0</c:v>
                </c:pt>
                <c:pt idx="16158">
                  <c:v>0</c:v>
                </c:pt>
                <c:pt idx="16159">
                  <c:v>0</c:v>
                </c:pt>
                <c:pt idx="16160">
                  <c:v>0</c:v>
                </c:pt>
                <c:pt idx="16161">
                  <c:v>0</c:v>
                </c:pt>
                <c:pt idx="16162">
                  <c:v>0</c:v>
                </c:pt>
                <c:pt idx="16163">
                  <c:v>0</c:v>
                </c:pt>
                <c:pt idx="16164">
                  <c:v>0</c:v>
                </c:pt>
                <c:pt idx="16165">
                  <c:v>0</c:v>
                </c:pt>
                <c:pt idx="16166">
                  <c:v>0</c:v>
                </c:pt>
                <c:pt idx="16167">
                  <c:v>0</c:v>
                </c:pt>
                <c:pt idx="16168">
                  <c:v>0</c:v>
                </c:pt>
                <c:pt idx="16169">
                  <c:v>0</c:v>
                </c:pt>
                <c:pt idx="16170">
                  <c:v>0</c:v>
                </c:pt>
                <c:pt idx="16171">
                  <c:v>0</c:v>
                </c:pt>
                <c:pt idx="16172">
                  <c:v>0</c:v>
                </c:pt>
                <c:pt idx="16173">
                  <c:v>0</c:v>
                </c:pt>
                <c:pt idx="16174">
                  <c:v>0</c:v>
                </c:pt>
                <c:pt idx="16175">
                  <c:v>0</c:v>
                </c:pt>
                <c:pt idx="16176">
                  <c:v>0</c:v>
                </c:pt>
                <c:pt idx="16177">
                  <c:v>0</c:v>
                </c:pt>
                <c:pt idx="16178">
                  <c:v>0</c:v>
                </c:pt>
                <c:pt idx="16179">
                  <c:v>0</c:v>
                </c:pt>
                <c:pt idx="16180">
                  <c:v>0</c:v>
                </c:pt>
                <c:pt idx="16181">
                  <c:v>0</c:v>
                </c:pt>
                <c:pt idx="16182">
                  <c:v>0</c:v>
                </c:pt>
                <c:pt idx="16183">
                  <c:v>0</c:v>
                </c:pt>
                <c:pt idx="16184">
                  <c:v>0</c:v>
                </c:pt>
                <c:pt idx="16185">
                  <c:v>0</c:v>
                </c:pt>
                <c:pt idx="16186">
                  <c:v>0</c:v>
                </c:pt>
                <c:pt idx="16187">
                  <c:v>0</c:v>
                </c:pt>
                <c:pt idx="16188">
                  <c:v>0</c:v>
                </c:pt>
                <c:pt idx="16189">
                  <c:v>0</c:v>
                </c:pt>
                <c:pt idx="16190">
                  <c:v>0</c:v>
                </c:pt>
                <c:pt idx="16191">
                  <c:v>0</c:v>
                </c:pt>
                <c:pt idx="16192">
                  <c:v>0</c:v>
                </c:pt>
                <c:pt idx="16193">
                  <c:v>0</c:v>
                </c:pt>
                <c:pt idx="16194">
                  <c:v>0</c:v>
                </c:pt>
                <c:pt idx="16195">
                  <c:v>0</c:v>
                </c:pt>
                <c:pt idx="16196">
                  <c:v>0</c:v>
                </c:pt>
                <c:pt idx="16197">
                  <c:v>0</c:v>
                </c:pt>
                <c:pt idx="16198">
                  <c:v>0</c:v>
                </c:pt>
                <c:pt idx="16199">
                  <c:v>0</c:v>
                </c:pt>
                <c:pt idx="16200">
                  <c:v>0</c:v>
                </c:pt>
                <c:pt idx="16201">
                  <c:v>0</c:v>
                </c:pt>
                <c:pt idx="16202">
                  <c:v>0</c:v>
                </c:pt>
                <c:pt idx="16203">
                  <c:v>0</c:v>
                </c:pt>
                <c:pt idx="16204">
                  <c:v>0</c:v>
                </c:pt>
                <c:pt idx="16205">
                  <c:v>0</c:v>
                </c:pt>
                <c:pt idx="16206">
                  <c:v>0</c:v>
                </c:pt>
                <c:pt idx="16207">
                  <c:v>0</c:v>
                </c:pt>
                <c:pt idx="16208">
                  <c:v>0</c:v>
                </c:pt>
                <c:pt idx="16209">
                  <c:v>0</c:v>
                </c:pt>
                <c:pt idx="16210">
                  <c:v>0</c:v>
                </c:pt>
                <c:pt idx="16211">
                  <c:v>0</c:v>
                </c:pt>
                <c:pt idx="16212">
                  <c:v>0</c:v>
                </c:pt>
                <c:pt idx="16213">
                  <c:v>0</c:v>
                </c:pt>
                <c:pt idx="16214">
                  <c:v>0</c:v>
                </c:pt>
                <c:pt idx="16215">
                  <c:v>0</c:v>
                </c:pt>
                <c:pt idx="16216">
                  <c:v>0</c:v>
                </c:pt>
                <c:pt idx="16217">
                  <c:v>0</c:v>
                </c:pt>
                <c:pt idx="16218">
                  <c:v>0</c:v>
                </c:pt>
                <c:pt idx="16219">
                  <c:v>0</c:v>
                </c:pt>
                <c:pt idx="16220">
                  <c:v>0</c:v>
                </c:pt>
                <c:pt idx="16221">
                  <c:v>0</c:v>
                </c:pt>
                <c:pt idx="16222">
                  <c:v>0</c:v>
                </c:pt>
                <c:pt idx="16223">
                  <c:v>0</c:v>
                </c:pt>
                <c:pt idx="16224">
                  <c:v>0</c:v>
                </c:pt>
                <c:pt idx="16225">
                  <c:v>0</c:v>
                </c:pt>
                <c:pt idx="16226">
                  <c:v>0</c:v>
                </c:pt>
                <c:pt idx="16227">
                  <c:v>0</c:v>
                </c:pt>
                <c:pt idx="16228">
                  <c:v>0</c:v>
                </c:pt>
                <c:pt idx="16229">
                  <c:v>0</c:v>
                </c:pt>
                <c:pt idx="16230">
                  <c:v>0</c:v>
                </c:pt>
                <c:pt idx="16231">
                  <c:v>0</c:v>
                </c:pt>
                <c:pt idx="16232">
                  <c:v>0</c:v>
                </c:pt>
                <c:pt idx="16233">
                  <c:v>0</c:v>
                </c:pt>
                <c:pt idx="16234">
                  <c:v>0</c:v>
                </c:pt>
                <c:pt idx="16235">
                  <c:v>0</c:v>
                </c:pt>
                <c:pt idx="16236">
                  <c:v>0</c:v>
                </c:pt>
                <c:pt idx="16237">
                  <c:v>0</c:v>
                </c:pt>
                <c:pt idx="16238">
                  <c:v>0</c:v>
                </c:pt>
                <c:pt idx="16239">
                  <c:v>0</c:v>
                </c:pt>
                <c:pt idx="16240">
                  <c:v>0</c:v>
                </c:pt>
                <c:pt idx="16241">
                  <c:v>0</c:v>
                </c:pt>
                <c:pt idx="16242">
                  <c:v>0</c:v>
                </c:pt>
                <c:pt idx="16243">
                  <c:v>0</c:v>
                </c:pt>
                <c:pt idx="16244">
                  <c:v>0</c:v>
                </c:pt>
                <c:pt idx="16245">
                  <c:v>0</c:v>
                </c:pt>
                <c:pt idx="16246">
                  <c:v>0</c:v>
                </c:pt>
                <c:pt idx="16247">
                  <c:v>0</c:v>
                </c:pt>
                <c:pt idx="16248">
                  <c:v>0</c:v>
                </c:pt>
                <c:pt idx="16249">
                  <c:v>0</c:v>
                </c:pt>
                <c:pt idx="16250">
                  <c:v>0</c:v>
                </c:pt>
                <c:pt idx="16251">
                  <c:v>0</c:v>
                </c:pt>
                <c:pt idx="16252">
                  <c:v>0</c:v>
                </c:pt>
                <c:pt idx="16253">
                  <c:v>0</c:v>
                </c:pt>
                <c:pt idx="16254">
                  <c:v>0</c:v>
                </c:pt>
                <c:pt idx="16255">
                  <c:v>0</c:v>
                </c:pt>
                <c:pt idx="16256">
                  <c:v>0</c:v>
                </c:pt>
                <c:pt idx="16257">
                  <c:v>0</c:v>
                </c:pt>
                <c:pt idx="16258">
                  <c:v>0</c:v>
                </c:pt>
                <c:pt idx="16259">
                  <c:v>0</c:v>
                </c:pt>
                <c:pt idx="16260">
                  <c:v>0</c:v>
                </c:pt>
                <c:pt idx="16261">
                  <c:v>0</c:v>
                </c:pt>
                <c:pt idx="16262">
                  <c:v>0</c:v>
                </c:pt>
                <c:pt idx="16263">
                  <c:v>0</c:v>
                </c:pt>
                <c:pt idx="16264">
                  <c:v>0</c:v>
                </c:pt>
                <c:pt idx="16265">
                  <c:v>0</c:v>
                </c:pt>
                <c:pt idx="16266">
                  <c:v>0</c:v>
                </c:pt>
                <c:pt idx="16267">
                  <c:v>0</c:v>
                </c:pt>
                <c:pt idx="16268">
                  <c:v>0</c:v>
                </c:pt>
                <c:pt idx="16269">
                  <c:v>0</c:v>
                </c:pt>
                <c:pt idx="16270">
                  <c:v>0</c:v>
                </c:pt>
                <c:pt idx="16271">
                  <c:v>0</c:v>
                </c:pt>
                <c:pt idx="16272">
                  <c:v>0</c:v>
                </c:pt>
                <c:pt idx="16273">
                  <c:v>0</c:v>
                </c:pt>
                <c:pt idx="16274">
                  <c:v>0</c:v>
                </c:pt>
                <c:pt idx="16275">
                  <c:v>0</c:v>
                </c:pt>
                <c:pt idx="16276">
                  <c:v>0</c:v>
                </c:pt>
                <c:pt idx="16277">
                  <c:v>0</c:v>
                </c:pt>
                <c:pt idx="16278">
                  <c:v>0</c:v>
                </c:pt>
                <c:pt idx="16279">
                  <c:v>0</c:v>
                </c:pt>
                <c:pt idx="16280">
                  <c:v>0</c:v>
                </c:pt>
                <c:pt idx="16281">
                  <c:v>0</c:v>
                </c:pt>
                <c:pt idx="16282">
                  <c:v>0</c:v>
                </c:pt>
                <c:pt idx="16283">
                  <c:v>0</c:v>
                </c:pt>
                <c:pt idx="16284">
                  <c:v>0</c:v>
                </c:pt>
                <c:pt idx="16285">
                  <c:v>0</c:v>
                </c:pt>
                <c:pt idx="16286">
                  <c:v>0</c:v>
                </c:pt>
                <c:pt idx="16287">
                  <c:v>0</c:v>
                </c:pt>
                <c:pt idx="16288">
                  <c:v>0</c:v>
                </c:pt>
                <c:pt idx="16289">
                  <c:v>0</c:v>
                </c:pt>
                <c:pt idx="16290">
                  <c:v>0</c:v>
                </c:pt>
                <c:pt idx="16291">
                  <c:v>0</c:v>
                </c:pt>
                <c:pt idx="16292">
                  <c:v>0</c:v>
                </c:pt>
                <c:pt idx="16293">
                  <c:v>0</c:v>
                </c:pt>
                <c:pt idx="16294">
                  <c:v>0</c:v>
                </c:pt>
                <c:pt idx="16295">
                  <c:v>0</c:v>
                </c:pt>
                <c:pt idx="16296">
                  <c:v>0</c:v>
                </c:pt>
                <c:pt idx="16297">
                  <c:v>0</c:v>
                </c:pt>
                <c:pt idx="16298">
                  <c:v>0</c:v>
                </c:pt>
                <c:pt idx="16299">
                  <c:v>0</c:v>
                </c:pt>
                <c:pt idx="16300">
                  <c:v>0</c:v>
                </c:pt>
                <c:pt idx="16301">
                  <c:v>0</c:v>
                </c:pt>
                <c:pt idx="16302">
                  <c:v>0</c:v>
                </c:pt>
                <c:pt idx="16303">
                  <c:v>0</c:v>
                </c:pt>
                <c:pt idx="16304">
                  <c:v>0</c:v>
                </c:pt>
                <c:pt idx="16305">
                  <c:v>0</c:v>
                </c:pt>
                <c:pt idx="16306">
                  <c:v>0</c:v>
                </c:pt>
                <c:pt idx="16307">
                  <c:v>0</c:v>
                </c:pt>
                <c:pt idx="16308">
                  <c:v>0</c:v>
                </c:pt>
                <c:pt idx="16309">
                  <c:v>0</c:v>
                </c:pt>
                <c:pt idx="16310">
                  <c:v>0</c:v>
                </c:pt>
                <c:pt idx="16311">
                  <c:v>0</c:v>
                </c:pt>
                <c:pt idx="16312">
                  <c:v>0</c:v>
                </c:pt>
                <c:pt idx="16313">
                  <c:v>0</c:v>
                </c:pt>
                <c:pt idx="16314">
                  <c:v>0</c:v>
                </c:pt>
                <c:pt idx="16315">
                  <c:v>0</c:v>
                </c:pt>
                <c:pt idx="16316">
                  <c:v>0</c:v>
                </c:pt>
                <c:pt idx="16317">
                  <c:v>0</c:v>
                </c:pt>
                <c:pt idx="16318">
                  <c:v>0</c:v>
                </c:pt>
                <c:pt idx="16319">
                  <c:v>0</c:v>
                </c:pt>
                <c:pt idx="16320">
                  <c:v>0</c:v>
                </c:pt>
                <c:pt idx="16321">
                  <c:v>0</c:v>
                </c:pt>
                <c:pt idx="16322">
                  <c:v>0</c:v>
                </c:pt>
                <c:pt idx="16323">
                  <c:v>0</c:v>
                </c:pt>
                <c:pt idx="16324">
                  <c:v>0</c:v>
                </c:pt>
                <c:pt idx="16325">
                  <c:v>0</c:v>
                </c:pt>
                <c:pt idx="16326">
                  <c:v>0</c:v>
                </c:pt>
                <c:pt idx="16327">
                  <c:v>0</c:v>
                </c:pt>
                <c:pt idx="16328">
                  <c:v>0</c:v>
                </c:pt>
                <c:pt idx="16329">
                  <c:v>0</c:v>
                </c:pt>
                <c:pt idx="16330">
                  <c:v>0</c:v>
                </c:pt>
                <c:pt idx="16331">
                  <c:v>0</c:v>
                </c:pt>
                <c:pt idx="16332">
                  <c:v>0</c:v>
                </c:pt>
                <c:pt idx="16333">
                  <c:v>0</c:v>
                </c:pt>
                <c:pt idx="16334">
                  <c:v>0</c:v>
                </c:pt>
                <c:pt idx="16335">
                  <c:v>0</c:v>
                </c:pt>
                <c:pt idx="16336">
                  <c:v>0</c:v>
                </c:pt>
                <c:pt idx="16337">
                  <c:v>0</c:v>
                </c:pt>
                <c:pt idx="16338">
                  <c:v>0</c:v>
                </c:pt>
                <c:pt idx="16339">
                  <c:v>0</c:v>
                </c:pt>
                <c:pt idx="16340">
                  <c:v>0</c:v>
                </c:pt>
                <c:pt idx="16341">
                  <c:v>0</c:v>
                </c:pt>
                <c:pt idx="16342">
                  <c:v>0</c:v>
                </c:pt>
                <c:pt idx="16343">
                  <c:v>0</c:v>
                </c:pt>
                <c:pt idx="16344">
                  <c:v>0</c:v>
                </c:pt>
                <c:pt idx="16345">
                  <c:v>0</c:v>
                </c:pt>
                <c:pt idx="16346">
                  <c:v>0</c:v>
                </c:pt>
                <c:pt idx="16347">
                  <c:v>0</c:v>
                </c:pt>
                <c:pt idx="16348">
                  <c:v>0</c:v>
                </c:pt>
                <c:pt idx="16349">
                  <c:v>0</c:v>
                </c:pt>
                <c:pt idx="16350">
                  <c:v>0</c:v>
                </c:pt>
                <c:pt idx="16351">
                  <c:v>0</c:v>
                </c:pt>
                <c:pt idx="16352">
                  <c:v>0</c:v>
                </c:pt>
                <c:pt idx="16353">
                  <c:v>0</c:v>
                </c:pt>
                <c:pt idx="16354">
                  <c:v>0</c:v>
                </c:pt>
                <c:pt idx="16355">
                  <c:v>0</c:v>
                </c:pt>
                <c:pt idx="16356">
                  <c:v>0</c:v>
                </c:pt>
                <c:pt idx="16357">
                  <c:v>0</c:v>
                </c:pt>
                <c:pt idx="16358">
                  <c:v>0</c:v>
                </c:pt>
                <c:pt idx="16359">
                  <c:v>0</c:v>
                </c:pt>
                <c:pt idx="16360">
                  <c:v>0</c:v>
                </c:pt>
                <c:pt idx="16361">
                  <c:v>0</c:v>
                </c:pt>
                <c:pt idx="16362">
                  <c:v>0</c:v>
                </c:pt>
                <c:pt idx="16363">
                  <c:v>0</c:v>
                </c:pt>
                <c:pt idx="16364">
                  <c:v>0</c:v>
                </c:pt>
                <c:pt idx="16365">
                  <c:v>0</c:v>
                </c:pt>
                <c:pt idx="16366">
                  <c:v>0</c:v>
                </c:pt>
                <c:pt idx="16367">
                  <c:v>0</c:v>
                </c:pt>
                <c:pt idx="16368">
                  <c:v>0</c:v>
                </c:pt>
                <c:pt idx="16369">
                  <c:v>0</c:v>
                </c:pt>
                <c:pt idx="16370">
                  <c:v>0</c:v>
                </c:pt>
                <c:pt idx="16371">
                  <c:v>0</c:v>
                </c:pt>
                <c:pt idx="16372">
                  <c:v>0</c:v>
                </c:pt>
                <c:pt idx="16373">
                  <c:v>0</c:v>
                </c:pt>
                <c:pt idx="16374">
                  <c:v>0</c:v>
                </c:pt>
                <c:pt idx="16375">
                  <c:v>0</c:v>
                </c:pt>
                <c:pt idx="16376">
                  <c:v>0</c:v>
                </c:pt>
                <c:pt idx="16377">
                  <c:v>0</c:v>
                </c:pt>
                <c:pt idx="16378">
                  <c:v>0</c:v>
                </c:pt>
                <c:pt idx="16379">
                  <c:v>0</c:v>
                </c:pt>
                <c:pt idx="16380">
                  <c:v>0</c:v>
                </c:pt>
                <c:pt idx="16381">
                  <c:v>0</c:v>
                </c:pt>
                <c:pt idx="16382">
                  <c:v>0</c:v>
                </c:pt>
                <c:pt idx="16383">
                  <c:v>0</c:v>
                </c:pt>
                <c:pt idx="16384">
                  <c:v>0</c:v>
                </c:pt>
                <c:pt idx="16385">
                  <c:v>0</c:v>
                </c:pt>
                <c:pt idx="16386">
                  <c:v>0</c:v>
                </c:pt>
                <c:pt idx="16387">
                  <c:v>0</c:v>
                </c:pt>
                <c:pt idx="16388">
                  <c:v>0</c:v>
                </c:pt>
                <c:pt idx="16389">
                  <c:v>0</c:v>
                </c:pt>
                <c:pt idx="16390">
                  <c:v>0</c:v>
                </c:pt>
                <c:pt idx="16391">
                  <c:v>0</c:v>
                </c:pt>
                <c:pt idx="16392">
                  <c:v>0</c:v>
                </c:pt>
                <c:pt idx="16393">
                  <c:v>0</c:v>
                </c:pt>
                <c:pt idx="16394">
                  <c:v>0</c:v>
                </c:pt>
                <c:pt idx="16395">
                  <c:v>0</c:v>
                </c:pt>
                <c:pt idx="16396">
                  <c:v>0</c:v>
                </c:pt>
                <c:pt idx="16397">
                  <c:v>0</c:v>
                </c:pt>
                <c:pt idx="16398">
                  <c:v>0</c:v>
                </c:pt>
                <c:pt idx="16399">
                  <c:v>0</c:v>
                </c:pt>
                <c:pt idx="16400">
                  <c:v>0</c:v>
                </c:pt>
                <c:pt idx="16401">
                  <c:v>0</c:v>
                </c:pt>
                <c:pt idx="16402">
                  <c:v>0</c:v>
                </c:pt>
                <c:pt idx="16403">
                  <c:v>0</c:v>
                </c:pt>
                <c:pt idx="16404">
                  <c:v>0</c:v>
                </c:pt>
                <c:pt idx="16405">
                  <c:v>0</c:v>
                </c:pt>
                <c:pt idx="16406">
                  <c:v>0</c:v>
                </c:pt>
                <c:pt idx="16407">
                  <c:v>0</c:v>
                </c:pt>
                <c:pt idx="16408">
                  <c:v>0</c:v>
                </c:pt>
                <c:pt idx="16409">
                  <c:v>0</c:v>
                </c:pt>
                <c:pt idx="16410">
                  <c:v>0</c:v>
                </c:pt>
                <c:pt idx="16411">
                  <c:v>0</c:v>
                </c:pt>
                <c:pt idx="16412">
                  <c:v>0</c:v>
                </c:pt>
                <c:pt idx="16413">
                  <c:v>0</c:v>
                </c:pt>
                <c:pt idx="16414">
                  <c:v>0</c:v>
                </c:pt>
                <c:pt idx="16415">
                  <c:v>0</c:v>
                </c:pt>
                <c:pt idx="16416">
                  <c:v>0</c:v>
                </c:pt>
                <c:pt idx="16417">
                  <c:v>0</c:v>
                </c:pt>
                <c:pt idx="16418">
                  <c:v>0</c:v>
                </c:pt>
                <c:pt idx="16419">
                  <c:v>0</c:v>
                </c:pt>
                <c:pt idx="16420">
                  <c:v>0</c:v>
                </c:pt>
                <c:pt idx="16421">
                  <c:v>0</c:v>
                </c:pt>
                <c:pt idx="16422">
                  <c:v>0</c:v>
                </c:pt>
                <c:pt idx="16423">
                  <c:v>0</c:v>
                </c:pt>
                <c:pt idx="16424">
                  <c:v>0</c:v>
                </c:pt>
                <c:pt idx="16425">
                  <c:v>0</c:v>
                </c:pt>
                <c:pt idx="16426">
                  <c:v>0</c:v>
                </c:pt>
                <c:pt idx="16427">
                  <c:v>0</c:v>
                </c:pt>
                <c:pt idx="16428">
                  <c:v>0</c:v>
                </c:pt>
                <c:pt idx="16429">
                  <c:v>0</c:v>
                </c:pt>
                <c:pt idx="16430">
                  <c:v>0</c:v>
                </c:pt>
                <c:pt idx="16431">
                  <c:v>0</c:v>
                </c:pt>
                <c:pt idx="16432">
                  <c:v>0</c:v>
                </c:pt>
                <c:pt idx="16433">
                  <c:v>0</c:v>
                </c:pt>
                <c:pt idx="16434">
                  <c:v>0</c:v>
                </c:pt>
                <c:pt idx="16435">
                  <c:v>0</c:v>
                </c:pt>
                <c:pt idx="16436">
                  <c:v>0</c:v>
                </c:pt>
                <c:pt idx="16437">
                  <c:v>0</c:v>
                </c:pt>
                <c:pt idx="16438">
                  <c:v>0</c:v>
                </c:pt>
                <c:pt idx="16439">
                  <c:v>0</c:v>
                </c:pt>
                <c:pt idx="16440">
                  <c:v>0</c:v>
                </c:pt>
                <c:pt idx="16441">
                  <c:v>0</c:v>
                </c:pt>
                <c:pt idx="16442">
                  <c:v>0</c:v>
                </c:pt>
                <c:pt idx="16443">
                  <c:v>0</c:v>
                </c:pt>
                <c:pt idx="16444">
                  <c:v>0</c:v>
                </c:pt>
                <c:pt idx="16445">
                  <c:v>0</c:v>
                </c:pt>
                <c:pt idx="16446">
                  <c:v>0</c:v>
                </c:pt>
                <c:pt idx="16447">
                  <c:v>0</c:v>
                </c:pt>
                <c:pt idx="16448">
                  <c:v>0</c:v>
                </c:pt>
                <c:pt idx="16449">
                  <c:v>0</c:v>
                </c:pt>
                <c:pt idx="16450">
                  <c:v>0</c:v>
                </c:pt>
                <c:pt idx="16451">
                  <c:v>0</c:v>
                </c:pt>
                <c:pt idx="16452">
                  <c:v>0</c:v>
                </c:pt>
                <c:pt idx="16453">
                  <c:v>0</c:v>
                </c:pt>
                <c:pt idx="16454">
                  <c:v>0</c:v>
                </c:pt>
                <c:pt idx="16455">
                  <c:v>0</c:v>
                </c:pt>
                <c:pt idx="16456">
                  <c:v>0</c:v>
                </c:pt>
                <c:pt idx="16457">
                  <c:v>0</c:v>
                </c:pt>
                <c:pt idx="16458">
                  <c:v>0</c:v>
                </c:pt>
                <c:pt idx="16459">
                  <c:v>0</c:v>
                </c:pt>
                <c:pt idx="16460">
                  <c:v>0</c:v>
                </c:pt>
                <c:pt idx="16461">
                  <c:v>0</c:v>
                </c:pt>
                <c:pt idx="16462">
                  <c:v>0</c:v>
                </c:pt>
                <c:pt idx="16463">
                  <c:v>0</c:v>
                </c:pt>
                <c:pt idx="16464">
                  <c:v>0</c:v>
                </c:pt>
                <c:pt idx="16465">
                  <c:v>0</c:v>
                </c:pt>
                <c:pt idx="16466">
                  <c:v>0</c:v>
                </c:pt>
                <c:pt idx="16467">
                  <c:v>0</c:v>
                </c:pt>
                <c:pt idx="16468">
                  <c:v>0</c:v>
                </c:pt>
                <c:pt idx="16469">
                  <c:v>0</c:v>
                </c:pt>
                <c:pt idx="16470">
                  <c:v>0</c:v>
                </c:pt>
                <c:pt idx="16471">
                  <c:v>0</c:v>
                </c:pt>
                <c:pt idx="16472">
                  <c:v>0</c:v>
                </c:pt>
                <c:pt idx="16473">
                  <c:v>0</c:v>
                </c:pt>
                <c:pt idx="16474">
                  <c:v>0</c:v>
                </c:pt>
                <c:pt idx="16475">
                  <c:v>0</c:v>
                </c:pt>
                <c:pt idx="16476">
                  <c:v>0</c:v>
                </c:pt>
                <c:pt idx="16477">
                  <c:v>0</c:v>
                </c:pt>
                <c:pt idx="16478">
                  <c:v>0</c:v>
                </c:pt>
                <c:pt idx="16479">
                  <c:v>0</c:v>
                </c:pt>
                <c:pt idx="16480">
                  <c:v>0</c:v>
                </c:pt>
                <c:pt idx="16481">
                  <c:v>0</c:v>
                </c:pt>
                <c:pt idx="16482">
                  <c:v>0</c:v>
                </c:pt>
                <c:pt idx="16483">
                  <c:v>0</c:v>
                </c:pt>
                <c:pt idx="16484">
                  <c:v>0</c:v>
                </c:pt>
                <c:pt idx="16485">
                  <c:v>0</c:v>
                </c:pt>
                <c:pt idx="16486">
                  <c:v>0</c:v>
                </c:pt>
                <c:pt idx="16487">
                  <c:v>0</c:v>
                </c:pt>
                <c:pt idx="16488">
                  <c:v>0</c:v>
                </c:pt>
                <c:pt idx="16489">
                  <c:v>0</c:v>
                </c:pt>
                <c:pt idx="16490">
                  <c:v>0</c:v>
                </c:pt>
                <c:pt idx="16491">
                  <c:v>0</c:v>
                </c:pt>
                <c:pt idx="16492">
                  <c:v>0</c:v>
                </c:pt>
                <c:pt idx="16493">
                  <c:v>0</c:v>
                </c:pt>
                <c:pt idx="16494">
                  <c:v>0</c:v>
                </c:pt>
                <c:pt idx="16495">
                  <c:v>0</c:v>
                </c:pt>
                <c:pt idx="16496">
                  <c:v>0</c:v>
                </c:pt>
                <c:pt idx="16497">
                  <c:v>0</c:v>
                </c:pt>
                <c:pt idx="16498">
                  <c:v>0</c:v>
                </c:pt>
                <c:pt idx="16499">
                  <c:v>0</c:v>
                </c:pt>
                <c:pt idx="16500">
                  <c:v>0</c:v>
                </c:pt>
                <c:pt idx="16501">
                  <c:v>0</c:v>
                </c:pt>
                <c:pt idx="16502">
                  <c:v>0</c:v>
                </c:pt>
                <c:pt idx="16503">
                  <c:v>0</c:v>
                </c:pt>
                <c:pt idx="16504">
                  <c:v>0</c:v>
                </c:pt>
                <c:pt idx="16505">
                  <c:v>0</c:v>
                </c:pt>
                <c:pt idx="16506">
                  <c:v>0</c:v>
                </c:pt>
                <c:pt idx="16507">
                  <c:v>0</c:v>
                </c:pt>
                <c:pt idx="16508">
                  <c:v>0</c:v>
                </c:pt>
                <c:pt idx="16509">
                  <c:v>0</c:v>
                </c:pt>
                <c:pt idx="16510">
                  <c:v>0</c:v>
                </c:pt>
                <c:pt idx="16511">
                  <c:v>0</c:v>
                </c:pt>
                <c:pt idx="16512">
                  <c:v>0</c:v>
                </c:pt>
                <c:pt idx="16513">
                  <c:v>0</c:v>
                </c:pt>
                <c:pt idx="16514">
                  <c:v>0</c:v>
                </c:pt>
                <c:pt idx="16515">
                  <c:v>0</c:v>
                </c:pt>
                <c:pt idx="16516">
                  <c:v>0</c:v>
                </c:pt>
                <c:pt idx="16517">
                  <c:v>0</c:v>
                </c:pt>
                <c:pt idx="16518">
                  <c:v>0</c:v>
                </c:pt>
                <c:pt idx="16519">
                  <c:v>0</c:v>
                </c:pt>
                <c:pt idx="16520">
                  <c:v>0</c:v>
                </c:pt>
                <c:pt idx="16521">
                  <c:v>0</c:v>
                </c:pt>
                <c:pt idx="16522">
                  <c:v>0</c:v>
                </c:pt>
                <c:pt idx="16523">
                  <c:v>0</c:v>
                </c:pt>
                <c:pt idx="16524">
                  <c:v>0</c:v>
                </c:pt>
                <c:pt idx="16525">
                  <c:v>0</c:v>
                </c:pt>
                <c:pt idx="16526">
                  <c:v>0</c:v>
                </c:pt>
                <c:pt idx="16527">
                  <c:v>0</c:v>
                </c:pt>
                <c:pt idx="16528">
                  <c:v>0</c:v>
                </c:pt>
                <c:pt idx="16529">
                  <c:v>0</c:v>
                </c:pt>
                <c:pt idx="16530">
                  <c:v>0</c:v>
                </c:pt>
                <c:pt idx="16531">
                  <c:v>0</c:v>
                </c:pt>
                <c:pt idx="16532">
                  <c:v>0</c:v>
                </c:pt>
                <c:pt idx="16533">
                  <c:v>0</c:v>
                </c:pt>
                <c:pt idx="16534">
                  <c:v>0</c:v>
                </c:pt>
                <c:pt idx="16535">
                  <c:v>0</c:v>
                </c:pt>
                <c:pt idx="16536">
                  <c:v>0</c:v>
                </c:pt>
                <c:pt idx="16537">
                  <c:v>0</c:v>
                </c:pt>
                <c:pt idx="16538">
                  <c:v>0</c:v>
                </c:pt>
                <c:pt idx="16539">
                  <c:v>0</c:v>
                </c:pt>
                <c:pt idx="16540">
                  <c:v>0</c:v>
                </c:pt>
                <c:pt idx="16541">
                  <c:v>0</c:v>
                </c:pt>
                <c:pt idx="16542">
                  <c:v>0</c:v>
                </c:pt>
                <c:pt idx="16543">
                  <c:v>0</c:v>
                </c:pt>
                <c:pt idx="16544">
                  <c:v>0</c:v>
                </c:pt>
                <c:pt idx="16545">
                  <c:v>0</c:v>
                </c:pt>
                <c:pt idx="16546">
                  <c:v>0</c:v>
                </c:pt>
                <c:pt idx="16547">
                  <c:v>0</c:v>
                </c:pt>
                <c:pt idx="16548">
                  <c:v>0</c:v>
                </c:pt>
                <c:pt idx="16549">
                  <c:v>0</c:v>
                </c:pt>
                <c:pt idx="16550">
                  <c:v>0</c:v>
                </c:pt>
                <c:pt idx="16551">
                  <c:v>0</c:v>
                </c:pt>
                <c:pt idx="16552">
                  <c:v>0</c:v>
                </c:pt>
                <c:pt idx="16553">
                  <c:v>0</c:v>
                </c:pt>
                <c:pt idx="16554">
                  <c:v>0</c:v>
                </c:pt>
                <c:pt idx="16555">
                  <c:v>0</c:v>
                </c:pt>
                <c:pt idx="16556">
                  <c:v>0</c:v>
                </c:pt>
                <c:pt idx="16557">
                  <c:v>0</c:v>
                </c:pt>
                <c:pt idx="16558">
                  <c:v>0</c:v>
                </c:pt>
                <c:pt idx="16559">
                  <c:v>0</c:v>
                </c:pt>
                <c:pt idx="16560">
                  <c:v>0</c:v>
                </c:pt>
                <c:pt idx="16561">
                  <c:v>0</c:v>
                </c:pt>
                <c:pt idx="16562">
                  <c:v>0</c:v>
                </c:pt>
                <c:pt idx="16563">
                  <c:v>0</c:v>
                </c:pt>
                <c:pt idx="16564">
                  <c:v>0</c:v>
                </c:pt>
                <c:pt idx="16565">
                  <c:v>0</c:v>
                </c:pt>
                <c:pt idx="16566">
                  <c:v>0</c:v>
                </c:pt>
                <c:pt idx="16567">
                  <c:v>0</c:v>
                </c:pt>
                <c:pt idx="16568">
                  <c:v>0</c:v>
                </c:pt>
                <c:pt idx="16569">
                  <c:v>0</c:v>
                </c:pt>
                <c:pt idx="16570">
                  <c:v>0</c:v>
                </c:pt>
                <c:pt idx="16571">
                  <c:v>0</c:v>
                </c:pt>
                <c:pt idx="16572">
                  <c:v>0</c:v>
                </c:pt>
                <c:pt idx="16573">
                  <c:v>0</c:v>
                </c:pt>
                <c:pt idx="16574">
                  <c:v>0</c:v>
                </c:pt>
                <c:pt idx="16575">
                  <c:v>0</c:v>
                </c:pt>
                <c:pt idx="16576">
                  <c:v>0</c:v>
                </c:pt>
                <c:pt idx="16577">
                  <c:v>0</c:v>
                </c:pt>
                <c:pt idx="16578">
                  <c:v>0</c:v>
                </c:pt>
                <c:pt idx="16579">
                  <c:v>0</c:v>
                </c:pt>
                <c:pt idx="16580">
                  <c:v>0</c:v>
                </c:pt>
                <c:pt idx="16581">
                  <c:v>0</c:v>
                </c:pt>
                <c:pt idx="16582">
                  <c:v>0</c:v>
                </c:pt>
                <c:pt idx="16583">
                  <c:v>0</c:v>
                </c:pt>
                <c:pt idx="16584">
                  <c:v>0</c:v>
                </c:pt>
                <c:pt idx="16585">
                  <c:v>0</c:v>
                </c:pt>
                <c:pt idx="16586">
                  <c:v>0</c:v>
                </c:pt>
                <c:pt idx="16587">
                  <c:v>0</c:v>
                </c:pt>
                <c:pt idx="16588">
                  <c:v>0</c:v>
                </c:pt>
                <c:pt idx="16589">
                  <c:v>0</c:v>
                </c:pt>
                <c:pt idx="16590">
                  <c:v>0</c:v>
                </c:pt>
                <c:pt idx="16591">
                  <c:v>0</c:v>
                </c:pt>
                <c:pt idx="16592">
                  <c:v>0</c:v>
                </c:pt>
                <c:pt idx="16593">
                  <c:v>0</c:v>
                </c:pt>
                <c:pt idx="16594">
                  <c:v>0</c:v>
                </c:pt>
                <c:pt idx="16595">
                  <c:v>0</c:v>
                </c:pt>
                <c:pt idx="16596">
                  <c:v>0</c:v>
                </c:pt>
                <c:pt idx="16597">
                  <c:v>0</c:v>
                </c:pt>
                <c:pt idx="16598">
                  <c:v>0</c:v>
                </c:pt>
                <c:pt idx="16599">
                  <c:v>0</c:v>
                </c:pt>
                <c:pt idx="16600">
                  <c:v>0</c:v>
                </c:pt>
                <c:pt idx="16601">
                  <c:v>0</c:v>
                </c:pt>
                <c:pt idx="16602">
                  <c:v>0</c:v>
                </c:pt>
                <c:pt idx="16603">
                  <c:v>0</c:v>
                </c:pt>
                <c:pt idx="16604">
                  <c:v>0</c:v>
                </c:pt>
                <c:pt idx="16605">
                  <c:v>0</c:v>
                </c:pt>
                <c:pt idx="16606">
                  <c:v>0</c:v>
                </c:pt>
                <c:pt idx="16607">
                  <c:v>0</c:v>
                </c:pt>
                <c:pt idx="16608">
                  <c:v>0</c:v>
                </c:pt>
                <c:pt idx="16609">
                  <c:v>0</c:v>
                </c:pt>
                <c:pt idx="16610">
                  <c:v>0</c:v>
                </c:pt>
                <c:pt idx="16611">
                  <c:v>0</c:v>
                </c:pt>
                <c:pt idx="16612">
                  <c:v>0</c:v>
                </c:pt>
                <c:pt idx="16613">
                  <c:v>0</c:v>
                </c:pt>
                <c:pt idx="16614">
                  <c:v>0</c:v>
                </c:pt>
                <c:pt idx="16615">
                  <c:v>0</c:v>
                </c:pt>
                <c:pt idx="16616">
                  <c:v>0</c:v>
                </c:pt>
                <c:pt idx="16617">
                  <c:v>0</c:v>
                </c:pt>
                <c:pt idx="16618">
                  <c:v>0</c:v>
                </c:pt>
                <c:pt idx="16619">
                  <c:v>0</c:v>
                </c:pt>
                <c:pt idx="16620">
                  <c:v>0</c:v>
                </c:pt>
                <c:pt idx="16621">
                  <c:v>0</c:v>
                </c:pt>
                <c:pt idx="16622">
                  <c:v>0</c:v>
                </c:pt>
                <c:pt idx="16623">
                  <c:v>0</c:v>
                </c:pt>
                <c:pt idx="16624">
                  <c:v>0</c:v>
                </c:pt>
                <c:pt idx="16625">
                  <c:v>0</c:v>
                </c:pt>
                <c:pt idx="16626">
                  <c:v>0</c:v>
                </c:pt>
                <c:pt idx="16627">
                  <c:v>0</c:v>
                </c:pt>
                <c:pt idx="16628">
                  <c:v>0</c:v>
                </c:pt>
                <c:pt idx="16629">
                  <c:v>0</c:v>
                </c:pt>
                <c:pt idx="16630">
                  <c:v>0</c:v>
                </c:pt>
                <c:pt idx="16631">
                  <c:v>0</c:v>
                </c:pt>
                <c:pt idx="16632">
                  <c:v>0</c:v>
                </c:pt>
                <c:pt idx="16633">
                  <c:v>0</c:v>
                </c:pt>
                <c:pt idx="16634">
                  <c:v>0</c:v>
                </c:pt>
                <c:pt idx="16635">
                  <c:v>0</c:v>
                </c:pt>
                <c:pt idx="16636">
                  <c:v>0</c:v>
                </c:pt>
                <c:pt idx="16637">
                  <c:v>0</c:v>
                </c:pt>
                <c:pt idx="16638">
                  <c:v>0</c:v>
                </c:pt>
                <c:pt idx="16639">
                  <c:v>0</c:v>
                </c:pt>
                <c:pt idx="16640">
                  <c:v>0</c:v>
                </c:pt>
                <c:pt idx="16641">
                  <c:v>0</c:v>
                </c:pt>
                <c:pt idx="16642">
                  <c:v>0</c:v>
                </c:pt>
                <c:pt idx="16643">
                  <c:v>0</c:v>
                </c:pt>
                <c:pt idx="16644">
                  <c:v>0</c:v>
                </c:pt>
                <c:pt idx="16645">
                  <c:v>0</c:v>
                </c:pt>
                <c:pt idx="16646">
                  <c:v>0</c:v>
                </c:pt>
                <c:pt idx="16647">
                  <c:v>0</c:v>
                </c:pt>
                <c:pt idx="16648">
                  <c:v>0</c:v>
                </c:pt>
                <c:pt idx="16649">
                  <c:v>0</c:v>
                </c:pt>
                <c:pt idx="16650">
                  <c:v>0</c:v>
                </c:pt>
                <c:pt idx="16651">
                  <c:v>0</c:v>
                </c:pt>
                <c:pt idx="16652">
                  <c:v>0</c:v>
                </c:pt>
                <c:pt idx="16653">
                  <c:v>0</c:v>
                </c:pt>
                <c:pt idx="16654">
                  <c:v>0</c:v>
                </c:pt>
                <c:pt idx="16655">
                  <c:v>0</c:v>
                </c:pt>
                <c:pt idx="16656">
                  <c:v>0</c:v>
                </c:pt>
                <c:pt idx="16657">
                  <c:v>0</c:v>
                </c:pt>
                <c:pt idx="16658">
                  <c:v>0</c:v>
                </c:pt>
                <c:pt idx="16659">
                  <c:v>0</c:v>
                </c:pt>
                <c:pt idx="16660">
                  <c:v>0</c:v>
                </c:pt>
                <c:pt idx="16661">
                  <c:v>0</c:v>
                </c:pt>
                <c:pt idx="16662">
                  <c:v>0</c:v>
                </c:pt>
                <c:pt idx="16663">
                  <c:v>0</c:v>
                </c:pt>
                <c:pt idx="16664">
                  <c:v>0</c:v>
                </c:pt>
                <c:pt idx="16665">
                  <c:v>0</c:v>
                </c:pt>
                <c:pt idx="16666">
                  <c:v>0</c:v>
                </c:pt>
                <c:pt idx="16667">
                  <c:v>0</c:v>
                </c:pt>
                <c:pt idx="16668">
                  <c:v>0</c:v>
                </c:pt>
                <c:pt idx="16669">
                  <c:v>0</c:v>
                </c:pt>
                <c:pt idx="16670">
                  <c:v>0</c:v>
                </c:pt>
                <c:pt idx="16671">
                  <c:v>0</c:v>
                </c:pt>
                <c:pt idx="16672">
                  <c:v>0</c:v>
                </c:pt>
                <c:pt idx="16673">
                  <c:v>0</c:v>
                </c:pt>
                <c:pt idx="16674">
                  <c:v>0</c:v>
                </c:pt>
                <c:pt idx="16675">
                  <c:v>0</c:v>
                </c:pt>
                <c:pt idx="16676">
                  <c:v>0</c:v>
                </c:pt>
                <c:pt idx="16677">
                  <c:v>0</c:v>
                </c:pt>
                <c:pt idx="16678">
                  <c:v>0</c:v>
                </c:pt>
                <c:pt idx="16679">
                  <c:v>0</c:v>
                </c:pt>
                <c:pt idx="16680">
                  <c:v>0</c:v>
                </c:pt>
                <c:pt idx="16681">
                  <c:v>0</c:v>
                </c:pt>
                <c:pt idx="16682">
                  <c:v>0</c:v>
                </c:pt>
                <c:pt idx="16683">
                  <c:v>0</c:v>
                </c:pt>
                <c:pt idx="16684">
                  <c:v>0</c:v>
                </c:pt>
                <c:pt idx="16685">
                  <c:v>0</c:v>
                </c:pt>
                <c:pt idx="16686">
                  <c:v>0</c:v>
                </c:pt>
                <c:pt idx="16687">
                  <c:v>0</c:v>
                </c:pt>
                <c:pt idx="16688">
                  <c:v>0</c:v>
                </c:pt>
                <c:pt idx="16689">
                  <c:v>0</c:v>
                </c:pt>
                <c:pt idx="16690">
                  <c:v>0</c:v>
                </c:pt>
                <c:pt idx="16691">
                  <c:v>0</c:v>
                </c:pt>
                <c:pt idx="16692">
                  <c:v>0</c:v>
                </c:pt>
                <c:pt idx="16693">
                  <c:v>0</c:v>
                </c:pt>
                <c:pt idx="16694">
                  <c:v>0</c:v>
                </c:pt>
                <c:pt idx="16695">
                  <c:v>0</c:v>
                </c:pt>
                <c:pt idx="16696">
                  <c:v>0</c:v>
                </c:pt>
                <c:pt idx="16697">
                  <c:v>0</c:v>
                </c:pt>
                <c:pt idx="16698">
                  <c:v>0</c:v>
                </c:pt>
                <c:pt idx="16699">
                  <c:v>0</c:v>
                </c:pt>
                <c:pt idx="16700">
                  <c:v>0</c:v>
                </c:pt>
                <c:pt idx="16701">
                  <c:v>0</c:v>
                </c:pt>
                <c:pt idx="16702">
                  <c:v>0</c:v>
                </c:pt>
                <c:pt idx="16703">
                  <c:v>0</c:v>
                </c:pt>
                <c:pt idx="16704">
                  <c:v>0</c:v>
                </c:pt>
                <c:pt idx="16705">
                  <c:v>0</c:v>
                </c:pt>
                <c:pt idx="16706">
                  <c:v>0</c:v>
                </c:pt>
                <c:pt idx="16707">
                  <c:v>0</c:v>
                </c:pt>
                <c:pt idx="16708">
                  <c:v>0</c:v>
                </c:pt>
                <c:pt idx="16709">
                  <c:v>0</c:v>
                </c:pt>
                <c:pt idx="16710">
                  <c:v>0</c:v>
                </c:pt>
                <c:pt idx="16711">
                  <c:v>0</c:v>
                </c:pt>
                <c:pt idx="16712">
                  <c:v>0</c:v>
                </c:pt>
                <c:pt idx="16713">
                  <c:v>0</c:v>
                </c:pt>
                <c:pt idx="16714">
                  <c:v>0</c:v>
                </c:pt>
                <c:pt idx="16715">
                  <c:v>0</c:v>
                </c:pt>
                <c:pt idx="16716">
                  <c:v>0</c:v>
                </c:pt>
                <c:pt idx="16717">
                  <c:v>0</c:v>
                </c:pt>
                <c:pt idx="16718">
                  <c:v>0</c:v>
                </c:pt>
                <c:pt idx="16719">
                  <c:v>0</c:v>
                </c:pt>
                <c:pt idx="16720">
                  <c:v>0</c:v>
                </c:pt>
                <c:pt idx="16721">
                  <c:v>0</c:v>
                </c:pt>
                <c:pt idx="16722">
                  <c:v>0</c:v>
                </c:pt>
                <c:pt idx="16723">
                  <c:v>0</c:v>
                </c:pt>
                <c:pt idx="16724">
                  <c:v>0</c:v>
                </c:pt>
                <c:pt idx="16725">
                  <c:v>0</c:v>
                </c:pt>
                <c:pt idx="16726">
                  <c:v>0</c:v>
                </c:pt>
                <c:pt idx="16727">
                  <c:v>0</c:v>
                </c:pt>
                <c:pt idx="16728">
                  <c:v>0</c:v>
                </c:pt>
                <c:pt idx="16729">
                  <c:v>0</c:v>
                </c:pt>
                <c:pt idx="16730">
                  <c:v>0</c:v>
                </c:pt>
                <c:pt idx="16731">
                  <c:v>0</c:v>
                </c:pt>
                <c:pt idx="16732">
                  <c:v>0</c:v>
                </c:pt>
                <c:pt idx="16733">
                  <c:v>0</c:v>
                </c:pt>
                <c:pt idx="16734">
                  <c:v>0</c:v>
                </c:pt>
                <c:pt idx="16735">
                  <c:v>0</c:v>
                </c:pt>
                <c:pt idx="16736">
                  <c:v>0</c:v>
                </c:pt>
                <c:pt idx="16737">
                  <c:v>0</c:v>
                </c:pt>
                <c:pt idx="16738">
                  <c:v>0</c:v>
                </c:pt>
                <c:pt idx="16739">
                  <c:v>0</c:v>
                </c:pt>
                <c:pt idx="16740">
                  <c:v>0</c:v>
                </c:pt>
                <c:pt idx="16741">
                  <c:v>0</c:v>
                </c:pt>
                <c:pt idx="16742">
                  <c:v>0</c:v>
                </c:pt>
                <c:pt idx="16743">
                  <c:v>0</c:v>
                </c:pt>
                <c:pt idx="16744">
                  <c:v>0</c:v>
                </c:pt>
                <c:pt idx="16745">
                  <c:v>0</c:v>
                </c:pt>
                <c:pt idx="16746">
                  <c:v>0</c:v>
                </c:pt>
                <c:pt idx="16747">
                  <c:v>0</c:v>
                </c:pt>
                <c:pt idx="16748">
                  <c:v>0</c:v>
                </c:pt>
                <c:pt idx="16749">
                  <c:v>0</c:v>
                </c:pt>
                <c:pt idx="16750">
                  <c:v>0</c:v>
                </c:pt>
                <c:pt idx="16751">
                  <c:v>0</c:v>
                </c:pt>
                <c:pt idx="16752">
                  <c:v>0</c:v>
                </c:pt>
                <c:pt idx="16753">
                  <c:v>0</c:v>
                </c:pt>
                <c:pt idx="16754">
                  <c:v>0</c:v>
                </c:pt>
                <c:pt idx="16755">
                  <c:v>0</c:v>
                </c:pt>
                <c:pt idx="16756">
                  <c:v>0</c:v>
                </c:pt>
                <c:pt idx="16757">
                  <c:v>0</c:v>
                </c:pt>
                <c:pt idx="16758">
                  <c:v>0</c:v>
                </c:pt>
                <c:pt idx="16759">
                  <c:v>0</c:v>
                </c:pt>
                <c:pt idx="16760">
                  <c:v>0</c:v>
                </c:pt>
                <c:pt idx="16761">
                  <c:v>0</c:v>
                </c:pt>
                <c:pt idx="16762">
                  <c:v>0</c:v>
                </c:pt>
                <c:pt idx="16763">
                  <c:v>0</c:v>
                </c:pt>
                <c:pt idx="16764">
                  <c:v>0</c:v>
                </c:pt>
                <c:pt idx="16765">
                  <c:v>0</c:v>
                </c:pt>
                <c:pt idx="16766">
                  <c:v>0</c:v>
                </c:pt>
                <c:pt idx="16767">
                  <c:v>0</c:v>
                </c:pt>
                <c:pt idx="16768">
                  <c:v>0</c:v>
                </c:pt>
                <c:pt idx="16769">
                  <c:v>0</c:v>
                </c:pt>
                <c:pt idx="16770">
                  <c:v>0</c:v>
                </c:pt>
                <c:pt idx="16771">
                  <c:v>0</c:v>
                </c:pt>
                <c:pt idx="16772">
                  <c:v>0</c:v>
                </c:pt>
                <c:pt idx="16773">
                  <c:v>0</c:v>
                </c:pt>
                <c:pt idx="16774">
                  <c:v>0</c:v>
                </c:pt>
                <c:pt idx="16775">
                  <c:v>0</c:v>
                </c:pt>
                <c:pt idx="16776">
                  <c:v>0</c:v>
                </c:pt>
                <c:pt idx="16777">
                  <c:v>0</c:v>
                </c:pt>
                <c:pt idx="16778">
                  <c:v>0</c:v>
                </c:pt>
                <c:pt idx="16779">
                  <c:v>0</c:v>
                </c:pt>
                <c:pt idx="16780">
                  <c:v>0</c:v>
                </c:pt>
                <c:pt idx="16781">
                  <c:v>0</c:v>
                </c:pt>
                <c:pt idx="16782">
                  <c:v>0</c:v>
                </c:pt>
                <c:pt idx="16783">
                  <c:v>0</c:v>
                </c:pt>
                <c:pt idx="16784">
                  <c:v>0</c:v>
                </c:pt>
                <c:pt idx="16785">
                  <c:v>0</c:v>
                </c:pt>
                <c:pt idx="16786">
                  <c:v>0</c:v>
                </c:pt>
                <c:pt idx="16787">
                  <c:v>0</c:v>
                </c:pt>
                <c:pt idx="16788">
                  <c:v>0</c:v>
                </c:pt>
                <c:pt idx="16789">
                  <c:v>0</c:v>
                </c:pt>
                <c:pt idx="16790">
                  <c:v>0</c:v>
                </c:pt>
                <c:pt idx="16791">
                  <c:v>0</c:v>
                </c:pt>
                <c:pt idx="16792">
                  <c:v>0</c:v>
                </c:pt>
                <c:pt idx="16793">
                  <c:v>0</c:v>
                </c:pt>
                <c:pt idx="16794">
                  <c:v>0</c:v>
                </c:pt>
                <c:pt idx="16795">
                  <c:v>0</c:v>
                </c:pt>
                <c:pt idx="16796">
                  <c:v>0</c:v>
                </c:pt>
                <c:pt idx="16797">
                  <c:v>0</c:v>
                </c:pt>
                <c:pt idx="16798">
                  <c:v>0</c:v>
                </c:pt>
                <c:pt idx="16799">
                  <c:v>0</c:v>
                </c:pt>
                <c:pt idx="16800">
                  <c:v>0</c:v>
                </c:pt>
                <c:pt idx="16801">
                  <c:v>0</c:v>
                </c:pt>
                <c:pt idx="16802">
                  <c:v>0</c:v>
                </c:pt>
                <c:pt idx="16803">
                  <c:v>0</c:v>
                </c:pt>
                <c:pt idx="16804">
                  <c:v>0</c:v>
                </c:pt>
                <c:pt idx="16805">
                  <c:v>0</c:v>
                </c:pt>
                <c:pt idx="16806">
                  <c:v>0</c:v>
                </c:pt>
                <c:pt idx="16807">
                  <c:v>0</c:v>
                </c:pt>
                <c:pt idx="16808">
                  <c:v>0</c:v>
                </c:pt>
                <c:pt idx="16809">
                  <c:v>0</c:v>
                </c:pt>
                <c:pt idx="16810">
                  <c:v>0</c:v>
                </c:pt>
                <c:pt idx="16811">
                  <c:v>0</c:v>
                </c:pt>
                <c:pt idx="16812">
                  <c:v>0</c:v>
                </c:pt>
                <c:pt idx="16813">
                  <c:v>0</c:v>
                </c:pt>
                <c:pt idx="16814">
                  <c:v>0</c:v>
                </c:pt>
                <c:pt idx="16815">
                  <c:v>0</c:v>
                </c:pt>
                <c:pt idx="16816">
                  <c:v>0</c:v>
                </c:pt>
                <c:pt idx="16817">
                  <c:v>0</c:v>
                </c:pt>
                <c:pt idx="16818">
                  <c:v>0</c:v>
                </c:pt>
                <c:pt idx="16819">
                  <c:v>0</c:v>
                </c:pt>
                <c:pt idx="16820">
                  <c:v>0</c:v>
                </c:pt>
                <c:pt idx="16821">
                  <c:v>0</c:v>
                </c:pt>
                <c:pt idx="16822">
                  <c:v>0</c:v>
                </c:pt>
                <c:pt idx="16823">
                  <c:v>0</c:v>
                </c:pt>
                <c:pt idx="16824">
                  <c:v>0</c:v>
                </c:pt>
                <c:pt idx="16825">
                  <c:v>0</c:v>
                </c:pt>
                <c:pt idx="16826">
                  <c:v>0</c:v>
                </c:pt>
                <c:pt idx="16827">
                  <c:v>0</c:v>
                </c:pt>
                <c:pt idx="16828">
                  <c:v>0</c:v>
                </c:pt>
                <c:pt idx="16829">
                  <c:v>0</c:v>
                </c:pt>
                <c:pt idx="16830">
                  <c:v>0</c:v>
                </c:pt>
                <c:pt idx="16831">
                  <c:v>0</c:v>
                </c:pt>
                <c:pt idx="16832">
                  <c:v>0</c:v>
                </c:pt>
                <c:pt idx="16833">
                  <c:v>0</c:v>
                </c:pt>
                <c:pt idx="16834">
                  <c:v>0</c:v>
                </c:pt>
                <c:pt idx="16835">
                  <c:v>0</c:v>
                </c:pt>
                <c:pt idx="16836">
                  <c:v>0</c:v>
                </c:pt>
                <c:pt idx="16837">
                  <c:v>0</c:v>
                </c:pt>
                <c:pt idx="16838">
                  <c:v>0</c:v>
                </c:pt>
                <c:pt idx="16839">
                  <c:v>0</c:v>
                </c:pt>
                <c:pt idx="16840">
                  <c:v>0</c:v>
                </c:pt>
                <c:pt idx="16841">
                  <c:v>0</c:v>
                </c:pt>
                <c:pt idx="16842">
                  <c:v>0</c:v>
                </c:pt>
                <c:pt idx="16843">
                  <c:v>0</c:v>
                </c:pt>
                <c:pt idx="16844">
                  <c:v>0</c:v>
                </c:pt>
                <c:pt idx="16845">
                  <c:v>0</c:v>
                </c:pt>
                <c:pt idx="16846">
                  <c:v>0</c:v>
                </c:pt>
                <c:pt idx="16847">
                  <c:v>0</c:v>
                </c:pt>
                <c:pt idx="16848">
                  <c:v>0</c:v>
                </c:pt>
                <c:pt idx="16849">
                  <c:v>0</c:v>
                </c:pt>
                <c:pt idx="16850">
                  <c:v>0</c:v>
                </c:pt>
                <c:pt idx="16851">
                  <c:v>0</c:v>
                </c:pt>
                <c:pt idx="16852">
                  <c:v>0</c:v>
                </c:pt>
                <c:pt idx="16853">
                  <c:v>0</c:v>
                </c:pt>
                <c:pt idx="16854">
                  <c:v>0</c:v>
                </c:pt>
                <c:pt idx="16855">
                  <c:v>0</c:v>
                </c:pt>
                <c:pt idx="16856">
                  <c:v>0</c:v>
                </c:pt>
                <c:pt idx="16857">
                  <c:v>0</c:v>
                </c:pt>
                <c:pt idx="16858">
                  <c:v>0</c:v>
                </c:pt>
                <c:pt idx="16859">
                  <c:v>0</c:v>
                </c:pt>
                <c:pt idx="16860">
                  <c:v>0</c:v>
                </c:pt>
                <c:pt idx="16861">
                  <c:v>0</c:v>
                </c:pt>
                <c:pt idx="16862">
                  <c:v>0</c:v>
                </c:pt>
                <c:pt idx="16863">
                  <c:v>0</c:v>
                </c:pt>
                <c:pt idx="16864">
                  <c:v>0</c:v>
                </c:pt>
                <c:pt idx="16865">
                  <c:v>0</c:v>
                </c:pt>
                <c:pt idx="16866">
                  <c:v>0</c:v>
                </c:pt>
                <c:pt idx="16867">
                  <c:v>0</c:v>
                </c:pt>
                <c:pt idx="16868">
                  <c:v>0</c:v>
                </c:pt>
                <c:pt idx="16869">
                  <c:v>0</c:v>
                </c:pt>
                <c:pt idx="16870">
                  <c:v>0</c:v>
                </c:pt>
                <c:pt idx="16871">
                  <c:v>0</c:v>
                </c:pt>
                <c:pt idx="16872">
                  <c:v>0</c:v>
                </c:pt>
                <c:pt idx="16873">
                  <c:v>0</c:v>
                </c:pt>
                <c:pt idx="16874">
                  <c:v>0</c:v>
                </c:pt>
                <c:pt idx="16875">
                  <c:v>0</c:v>
                </c:pt>
                <c:pt idx="16876">
                  <c:v>0</c:v>
                </c:pt>
                <c:pt idx="16877">
                  <c:v>0</c:v>
                </c:pt>
                <c:pt idx="16878">
                  <c:v>0</c:v>
                </c:pt>
                <c:pt idx="16879">
                  <c:v>0</c:v>
                </c:pt>
                <c:pt idx="16880">
                  <c:v>0</c:v>
                </c:pt>
                <c:pt idx="16881">
                  <c:v>0</c:v>
                </c:pt>
                <c:pt idx="16882">
                  <c:v>0</c:v>
                </c:pt>
                <c:pt idx="16883">
                  <c:v>0</c:v>
                </c:pt>
                <c:pt idx="16884">
                  <c:v>0</c:v>
                </c:pt>
                <c:pt idx="16885">
                  <c:v>0</c:v>
                </c:pt>
                <c:pt idx="16886">
                  <c:v>0</c:v>
                </c:pt>
                <c:pt idx="16887">
                  <c:v>0</c:v>
                </c:pt>
                <c:pt idx="16888">
                  <c:v>0</c:v>
                </c:pt>
                <c:pt idx="16889">
                  <c:v>0</c:v>
                </c:pt>
                <c:pt idx="16890">
                  <c:v>0</c:v>
                </c:pt>
                <c:pt idx="16891">
                  <c:v>0</c:v>
                </c:pt>
                <c:pt idx="16892">
                  <c:v>0</c:v>
                </c:pt>
                <c:pt idx="16893">
                  <c:v>0</c:v>
                </c:pt>
                <c:pt idx="16894">
                  <c:v>0</c:v>
                </c:pt>
                <c:pt idx="16895">
                  <c:v>0</c:v>
                </c:pt>
                <c:pt idx="16896">
                  <c:v>0</c:v>
                </c:pt>
                <c:pt idx="16897">
                  <c:v>0</c:v>
                </c:pt>
                <c:pt idx="16898">
                  <c:v>0</c:v>
                </c:pt>
                <c:pt idx="16899">
                  <c:v>0</c:v>
                </c:pt>
                <c:pt idx="16900">
                  <c:v>0</c:v>
                </c:pt>
                <c:pt idx="16901">
                  <c:v>0</c:v>
                </c:pt>
                <c:pt idx="16902">
                  <c:v>0</c:v>
                </c:pt>
                <c:pt idx="16903">
                  <c:v>0</c:v>
                </c:pt>
                <c:pt idx="16904">
                  <c:v>0</c:v>
                </c:pt>
                <c:pt idx="16905">
                  <c:v>0</c:v>
                </c:pt>
                <c:pt idx="16906">
                  <c:v>0</c:v>
                </c:pt>
                <c:pt idx="16907">
                  <c:v>0</c:v>
                </c:pt>
                <c:pt idx="16908">
                  <c:v>0</c:v>
                </c:pt>
                <c:pt idx="16909">
                  <c:v>0</c:v>
                </c:pt>
                <c:pt idx="16910">
                  <c:v>0</c:v>
                </c:pt>
                <c:pt idx="16911">
                  <c:v>0</c:v>
                </c:pt>
                <c:pt idx="16912">
                  <c:v>0</c:v>
                </c:pt>
                <c:pt idx="16913">
                  <c:v>0</c:v>
                </c:pt>
                <c:pt idx="16914">
                  <c:v>0</c:v>
                </c:pt>
                <c:pt idx="16915">
                  <c:v>0</c:v>
                </c:pt>
                <c:pt idx="16916">
                  <c:v>0</c:v>
                </c:pt>
                <c:pt idx="16917">
                  <c:v>0</c:v>
                </c:pt>
                <c:pt idx="16918">
                  <c:v>0</c:v>
                </c:pt>
                <c:pt idx="16919">
                  <c:v>0</c:v>
                </c:pt>
                <c:pt idx="16920">
                  <c:v>0</c:v>
                </c:pt>
                <c:pt idx="16921">
                  <c:v>0</c:v>
                </c:pt>
                <c:pt idx="16922">
                  <c:v>0</c:v>
                </c:pt>
                <c:pt idx="16923">
                  <c:v>0</c:v>
                </c:pt>
                <c:pt idx="16924">
                  <c:v>0</c:v>
                </c:pt>
                <c:pt idx="16925">
                  <c:v>0</c:v>
                </c:pt>
                <c:pt idx="16926">
                  <c:v>0</c:v>
                </c:pt>
                <c:pt idx="16927">
                  <c:v>0</c:v>
                </c:pt>
                <c:pt idx="16928">
                  <c:v>0</c:v>
                </c:pt>
                <c:pt idx="16929">
                  <c:v>0</c:v>
                </c:pt>
                <c:pt idx="16930">
                  <c:v>0</c:v>
                </c:pt>
                <c:pt idx="16931">
                  <c:v>0</c:v>
                </c:pt>
                <c:pt idx="16932">
                  <c:v>0</c:v>
                </c:pt>
                <c:pt idx="16933">
                  <c:v>0</c:v>
                </c:pt>
                <c:pt idx="16934">
                  <c:v>0</c:v>
                </c:pt>
                <c:pt idx="16935">
                  <c:v>0</c:v>
                </c:pt>
                <c:pt idx="16936">
                  <c:v>0</c:v>
                </c:pt>
                <c:pt idx="16937">
                  <c:v>0</c:v>
                </c:pt>
                <c:pt idx="16938">
                  <c:v>0</c:v>
                </c:pt>
                <c:pt idx="16939">
                  <c:v>0</c:v>
                </c:pt>
                <c:pt idx="16940">
                  <c:v>0</c:v>
                </c:pt>
                <c:pt idx="16941">
                  <c:v>0</c:v>
                </c:pt>
                <c:pt idx="16942">
                  <c:v>0</c:v>
                </c:pt>
                <c:pt idx="16943">
                  <c:v>0</c:v>
                </c:pt>
                <c:pt idx="16944">
                  <c:v>0</c:v>
                </c:pt>
                <c:pt idx="16945">
                  <c:v>0</c:v>
                </c:pt>
                <c:pt idx="16946">
                  <c:v>0</c:v>
                </c:pt>
                <c:pt idx="16947">
                  <c:v>0</c:v>
                </c:pt>
                <c:pt idx="16948">
                  <c:v>0</c:v>
                </c:pt>
                <c:pt idx="16949">
                  <c:v>0</c:v>
                </c:pt>
                <c:pt idx="16950">
                  <c:v>0</c:v>
                </c:pt>
                <c:pt idx="16951">
                  <c:v>0</c:v>
                </c:pt>
                <c:pt idx="16952">
                  <c:v>0</c:v>
                </c:pt>
                <c:pt idx="16953">
                  <c:v>0</c:v>
                </c:pt>
                <c:pt idx="16954">
                  <c:v>0</c:v>
                </c:pt>
                <c:pt idx="16955">
                  <c:v>0</c:v>
                </c:pt>
                <c:pt idx="16956">
                  <c:v>0</c:v>
                </c:pt>
                <c:pt idx="16957">
                  <c:v>0</c:v>
                </c:pt>
                <c:pt idx="16958">
                  <c:v>0</c:v>
                </c:pt>
                <c:pt idx="16959">
                  <c:v>0</c:v>
                </c:pt>
                <c:pt idx="16960">
                  <c:v>0</c:v>
                </c:pt>
                <c:pt idx="16961">
                  <c:v>0</c:v>
                </c:pt>
                <c:pt idx="16962">
                  <c:v>0</c:v>
                </c:pt>
                <c:pt idx="16963">
                  <c:v>0</c:v>
                </c:pt>
                <c:pt idx="16964">
                  <c:v>0</c:v>
                </c:pt>
                <c:pt idx="16965">
                  <c:v>0</c:v>
                </c:pt>
                <c:pt idx="16966">
                  <c:v>0</c:v>
                </c:pt>
                <c:pt idx="16967">
                  <c:v>0</c:v>
                </c:pt>
                <c:pt idx="16968">
                  <c:v>0</c:v>
                </c:pt>
                <c:pt idx="16969">
                  <c:v>0</c:v>
                </c:pt>
                <c:pt idx="16970">
                  <c:v>0</c:v>
                </c:pt>
                <c:pt idx="16971">
                  <c:v>0</c:v>
                </c:pt>
                <c:pt idx="16972">
                  <c:v>0</c:v>
                </c:pt>
                <c:pt idx="16973">
                  <c:v>0</c:v>
                </c:pt>
                <c:pt idx="16974">
                  <c:v>0</c:v>
                </c:pt>
                <c:pt idx="16975">
                  <c:v>0</c:v>
                </c:pt>
                <c:pt idx="16976">
                  <c:v>0</c:v>
                </c:pt>
                <c:pt idx="16977">
                  <c:v>0</c:v>
                </c:pt>
                <c:pt idx="16978">
                  <c:v>0</c:v>
                </c:pt>
                <c:pt idx="16979">
                  <c:v>0</c:v>
                </c:pt>
                <c:pt idx="16980">
                  <c:v>0</c:v>
                </c:pt>
                <c:pt idx="16981">
                  <c:v>0</c:v>
                </c:pt>
                <c:pt idx="16982">
                  <c:v>0</c:v>
                </c:pt>
                <c:pt idx="16983">
                  <c:v>0</c:v>
                </c:pt>
                <c:pt idx="16984">
                  <c:v>0</c:v>
                </c:pt>
                <c:pt idx="16985">
                  <c:v>0</c:v>
                </c:pt>
                <c:pt idx="16986">
                  <c:v>0</c:v>
                </c:pt>
                <c:pt idx="16987">
                  <c:v>0</c:v>
                </c:pt>
                <c:pt idx="16988">
                  <c:v>0</c:v>
                </c:pt>
                <c:pt idx="16989">
                  <c:v>0</c:v>
                </c:pt>
                <c:pt idx="16990">
                  <c:v>0</c:v>
                </c:pt>
                <c:pt idx="16991">
                  <c:v>0</c:v>
                </c:pt>
                <c:pt idx="16992">
                  <c:v>0</c:v>
                </c:pt>
                <c:pt idx="16993">
                  <c:v>0</c:v>
                </c:pt>
                <c:pt idx="16994">
                  <c:v>0</c:v>
                </c:pt>
                <c:pt idx="16995">
                  <c:v>0</c:v>
                </c:pt>
                <c:pt idx="16996">
                  <c:v>0</c:v>
                </c:pt>
                <c:pt idx="16997">
                  <c:v>0</c:v>
                </c:pt>
                <c:pt idx="16998">
                  <c:v>0</c:v>
                </c:pt>
                <c:pt idx="16999">
                  <c:v>0</c:v>
                </c:pt>
                <c:pt idx="17000">
                  <c:v>0</c:v>
                </c:pt>
                <c:pt idx="17001">
                  <c:v>0</c:v>
                </c:pt>
                <c:pt idx="17002">
                  <c:v>0</c:v>
                </c:pt>
                <c:pt idx="17003">
                  <c:v>0</c:v>
                </c:pt>
                <c:pt idx="17004">
                  <c:v>0</c:v>
                </c:pt>
                <c:pt idx="17005">
                  <c:v>0</c:v>
                </c:pt>
                <c:pt idx="17006">
                  <c:v>0</c:v>
                </c:pt>
                <c:pt idx="17007">
                  <c:v>0</c:v>
                </c:pt>
                <c:pt idx="17008">
                  <c:v>0</c:v>
                </c:pt>
                <c:pt idx="17009">
                  <c:v>0</c:v>
                </c:pt>
                <c:pt idx="17010">
                  <c:v>0</c:v>
                </c:pt>
                <c:pt idx="17011">
                  <c:v>0</c:v>
                </c:pt>
                <c:pt idx="17012">
                  <c:v>0</c:v>
                </c:pt>
                <c:pt idx="17013">
                  <c:v>0</c:v>
                </c:pt>
                <c:pt idx="17014">
                  <c:v>0</c:v>
                </c:pt>
                <c:pt idx="17015">
                  <c:v>0</c:v>
                </c:pt>
                <c:pt idx="17016">
                  <c:v>0</c:v>
                </c:pt>
                <c:pt idx="17017">
                  <c:v>0</c:v>
                </c:pt>
                <c:pt idx="17018">
                  <c:v>0</c:v>
                </c:pt>
                <c:pt idx="17019">
                  <c:v>0</c:v>
                </c:pt>
                <c:pt idx="17020">
                  <c:v>0</c:v>
                </c:pt>
                <c:pt idx="17021">
                  <c:v>0</c:v>
                </c:pt>
                <c:pt idx="17022">
                  <c:v>0</c:v>
                </c:pt>
                <c:pt idx="17023">
                  <c:v>0</c:v>
                </c:pt>
                <c:pt idx="17024">
                  <c:v>0</c:v>
                </c:pt>
                <c:pt idx="17025">
                  <c:v>0</c:v>
                </c:pt>
                <c:pt idx="17026">
                  <c:v>0</c:v>
                </c:pt>
                <c:pt idx="17027">
                  <c:v>0</c:v>
                </c:pt>
                <c:pt idx="17028">
                  <c:v>0</c:v>
                </c:pt>
                <c:pt idx="17029">
                  <c:v>0</c:v>
                </c:pt>
                <c:pt idx="17030">
                  <c:v>0</c:v>
                </c:pt>
                <c:pt idx="17031">
                  <c:v>0</c:v>
                </c:pt>
                <c:pt idx="17032">
                  <c:v>0</c:v>
                </c:pt>
                <c:pt idx="17033">
                  <c:v>0</c:v>
                </c:pt>
                <c:pt idx="17034">
                  <c:v>0</c:v>
                </c:pt>
                <c:pt idx="17035">
                  <c:v>0</c:v>
                </c:pt>
                <c:pt idx="17036">
                  <c:v>0</c:v>
                </c:pt>
                <c:pt idx="17037">
                  <c:v>0</c:v>
                </c:pt>
                <c:pt idx="17038">
                  <c:v>0</c:v>
                </c:pt>
                <c:pt idx="17039">
                  <c:v>0</c:v>
                </c:pt>
                <c:pt idx="17040">
                  <c:v>0</c:v>
                </c:pt>
                <c:pt idx="17041">
                  <c:v>0</c:v>
                </c:pt>
                <c:pt idx="17042">
                  <c:v>0</c:v>
                </c:pt>
                <c:pt idx="17043">
                  <c:v>0</c:v>
                </c:pt>
                <c:pt idx="17044">
                  <c:v>0</c:v>
                </c:pt>
                <c:pt idx="17045">
                  <c:v>0</c:v>
                </c:pt>
                <c:pt idx="17046">
                  <c:v>0</c:v>
                </c:pt>
                <c:pt idx="17047">
                  <c:v>0</c:v>
                </c:pt>
                <c:pt idx="17048">
                  <c:v>0</c:v>
                </c:pt>
                <c:pt idx="17049">
                  <c:v>0</c:v>
                </c:pt>
                <c:pt idx="17050">
                  <c:v>0</c:v>
                </c:pt>
                <c:pt idx="17051">
                  <c:v>0</c:v>
                </c:pt>
                <c:pt idx="17052">
                  <c:v>0</c:v>
                </c:pt>
                <c:pt idx="17053">
                  <c:v>0</c:v>
                </c:pt>
                <c:pt idx="17054">
                  <c:v>0</c:v>
                </c:pt>
                <c:pt idx="17055">
                  <c:v>0</c:v>
                </c:pt>
                <c:pt idx="17056">
                  <c:v>0</c:v>
                </c:pt>
                <c:pt idx="17057">
                  <c:v>0</c:v>
                </c:pt>
                <c:pt idx="17058">
                  <c:v>0</c:v>
                </c:pt>
                <c:pt idx="17059">
                  <c:v>0</c:v>
                </c:pt>
                <c:pt idx="17060">
                  <c:v>0</c:v>
                </c:pt>
                <c:pt idx="17061">
                  <c:v>0</c:v>
                </c:pt>
                <c:pt idx="17062">
                  <c:v>0</c:v>
                </c:pt>
                <c:pt idx="17063">
                  <c:v>0</c:v>
                </c:pt>
                <c:pt idx="17064">
                  <c:v>0</c:v>
                </c:pt>
                <c:pt idx="17065">
                  <c:v>0</c:v>
                </c:pt>
                <c:pt idx="17066">
                  <c:v>0</c:v>
                </c:pt>
                <c:pt idx="17067">
                  <c:v>0</c:v>
                </c:pt>
                <c:pt idx="17068">
                  <c:v>0</c:v>
                </c:pt>
                <c:pt idx="17069">
                  <c:v>0</c:v>
                </c:pt>
                <c:pt idx="17070">
                  <c:v>0</c:v>
                </c:pt>
                <c:pt idx="17071">
                  <c:v>0</c:v>
                </c:pt>
                <c:pt idx="17072">
                  <c:v>0</c:v>
                </c:pt>
                <c:pt idx="17073">
                  <c:v>0</c:v>
                </c:pt>
                <c:pt idx="17074">
                  <c:v>0</c:v>
                </c:pt>
                <c:pt idx="17075">
                  <c:v>0</c:v>
                </c:pt>
                <c:pt idx="17076">
                  <c:v>0</c:v>
                </c:pt>
                <c:pt idx="17077">
                  <c:v>0</c:v>
                </c:pt>
                <c:pt idx="17078">
                  <c:v>0</c:v>
                </c:pt>
                <c:pt idx="17079">
                  <c:v>0</c:v>
                </c:pt>
                <c:pt idx="17080">
                  <c:v>0</c:v>
                </c:pt>
                <c:pt idx="17081">
                  <c:v>0</c:v>
                </c:pt>
                <c:pt idx="17082">
                  <c:v>0</c:v>
                </c:pt>
                <c:pt idx="17083">
                  <c:v>0</c:v>
                </c:pt>
                <c:pt idx="17084">
                  <c:v>0</c:v>
                </c:pt>
                <c:pt idx="17085">
                  <c:v>0</c:v>
                </c:pt>
                <c:pt idx="17086">
                  <c:v>0</c:v>
                </c:pt>
                <c:pt idx="17087">
                  <c:v>0</c:v>
                </c:pt>
                <c:pt idx="17088">
                  <c:v>0</c:v>
                </c:pt>
                <c:pt idx="17089">
                  <c:v>0</c:v>
                </c:pt>
                <c:pt idx="17090">
                  <c:v>0</c:v>
                </c:pt>
                <c:pt idx="17091">
                  <c:v>0</c:v>
                </c:pt>
                <c:pt idx="17092">
                  <c:v>0</c:v>
                </c:pt>
                <c:pt idx="17093">
                  <c:v>0</c:v>
                </c:pt>
                <c:pt idx="17094">
                  <c:v>0</c:v>
                </c:pt>
                <c:pt idx="17095">
                  <c:v>0</c:v>
                </c:pt>
                <c:pt idx="17096">
                  <c:v>0</c:v>
                </c:pt>
                <c:pt idx="17097">
                  <c:v>0</c:v>
                </c:pt>
                <c:pt idx="17098">
                  <c:v>0</c:v>
                </c:pt>
                <c:pt idx="17099">
                  <c:v>0</c:v>
                </c:pt>
                <c:pt idx="17100">
                  <c:v>0</c:v>
                </c:pt>
                <c:pt idx="17101">
                  <c:v>0</c:v>
                </c:pt>
                <c:pt idx="17102">
                  <c:v>0</c:v>
                </c:pt>
                <c:pt idx="17103">
                  <c:v>0</c:v>
                </c:pt>
                <c:pt idx="17104">
                  <c:v>0</c:v>
                </c:pt>
                <c:pt idx="17105">
                  <c:v>0</c:v>
                </c:pt>
                <c:pt idx="17106">
                  <c:v>0</c:v>
                </c:pt>
                <c:pt idx="17107">
                  <c:v>0</c:v>
                </c:pt>
                <c:pt idx="17108">
                  <c:v>0</c:v>
                </c:pt>
                <c:pt idx="17109">
                  <c:v>0</c:v>
                </c:pt>
                <c:pt idx="17110">
                  <c:v>0</c:v>
                </c:pt>
                <c:pt idx="17111">
                  <c:v>0</c:v>
                </c:pt>
                <c:pt idx="17112">
                  <c:v>0</c:v>
                </c:pt>
                <c:pt idx="17113">
                  <c:v>0</c:v>
                </c:pt>
                <c:pt idx="17114">
                  <c:v>0</c:v>
                </c:pt>
                <c:pt idx="17115">
                  <c:v>0</c:v>
                </c:pt>
                <c:pt idx="17116">
                  <c:v>0</c:v>
                </c:pt>
                <c:pt idx="17117">
                  <c:v>0</c:v>
                </c:pt>
                <c:pt idx="17118">
                  <c:v>0</c:v>
                </c:pt>
                <c:pt idx="17119">
                  <c:v>0</c:v>
                </c:pt>
                <c:pt idx="17120">
                  <c:v>0</c:v>
                </c:pt>
                <c:pt idx="17121">
                  <c:v>0</c:v>
                </c:pt>
                <c:pt idx="17122">
                  <c:v>0</c:v>
                </c:pt>
                <c:pt idx="17123">
                  <c:v>0</c:v>
                </c:pt>
                <c:pt idx="17124">
                  <c:v>0</c:v>
                </c:pt>
                <c:pt idx="17125">
                  <c:v>0</c:v>
                </c:pt>
                <c:pt idx="17126">
                  <c:v>0</c:v>
                </c:pt>
                <c:pt idx="17127">
                  <c:v>0</c:v>
                </c:pt>
                <c:pt idx="17128">
                  <c:v>0</c:v>
                </c:pt>
                <c:pt idx="17129">
                  <c:v>0</c:v>
                </c:pt>
                <c:pt idx="17130">
                  <c:v>0</c:v>
                </c:pt>
                <c:pt idx="17131">
                  <c:v>0</c:v>
                </c:pt>
                <c:pt idx="17132">
                  <c:v>0</c:v>
                </c:pt>
                <c:pt idx="17133">
                  <c:v>0</c:v>
                </c:pt>
                <c:pt idx="17134">
                  <c:v>0</c:v>
                </c:pt>
                <c:pt idx="17135">
                  <c:v>0</c:v>
                </c:pt>
                <c:pt idx="17136">
                  <c:v>0</c:v>
                </c:pt>
                <c:pt idx="17137">
                  <c:v>0</c:v>
                </c:pt>
                <c:pt idx="17138">
                  <c:v>0</c:v>
                </c:pt>
                <c:pt idx="17139">
                  <c:v>0</c:v>
                </c:pt>
                <c:pt idx="17140">
                  <c:v>0</c:v>
                </c:pt>
                <c:pt idx="17141">
                  <c:v>0</c:v>
                </c:pt>
                <c:pt idx="17142">
                  <c:v>0</c:v>
                </c:pt>
                <c:pt idx="17143">
                  <c:v>0</c:v>
                </c:pt>
                <c:pt idx="17144">
                  <c:v>0</c:v>
                </c:pt>
                <c:pt idx="17145">
                  <c:v>0</c:v>
                </c:pt>
                <c:pt idx="17146">
                  <c:v>0</c:v>
                </c:pt>
                <c:pt idx="17147">
                  <c:v>0</c:v>
                </c:pt>
                <c:pt idx="17148">
                  <c:v>0</c:v>
                </c:pt>
                <c:pt idx="17149">
                  <c:v>0</c:v>
                </c:pt>
                <c:pt idx="17150">
                  <c:v>0</c:v>
                </c:pt>
                <c:pt idx="17151">
                  <c:v>0</c:v>
                </c:pt>
                <c:pt idx="17152">
                  <c:v>0</c:v>
                </c:pt>
                <c:pt idx="17153">
                  <c:v>0</c:v>
                </c:pt>
                <c:pt idx="17154">
                  <c:v>0</c:v>
                </c:pt>
                <c:pt idx="17155">
                  <c:v>0</c:v>
                </c:pt>
                <c:pt idx="17156">
                  <c:v>0</c:v>
                </c:pt>
                <c:pt idx="17157">
                  <c:v>0</c:v>
                </c:pt>
                <c:pt idx="17158">
                  <c:v>0</c:v>
                </c:pt>
                <c:pt idx="17159">
                  <c:v>0</c:v>
                </c:pt>
                <c:pt idx="17160">
                  <c:v>0</c:v>
                </c:pt>
                <c:pt idx="17161">
                  <c:v>0</c:v>
                </c:pt>
                <c:pt idx="17162">
                  <c:v>0</c:v>
                </c:pt>
                <c:pt idx="17163">
                  <c:v>0</c:v>
                </c:pt>
                <c:pt idx="17164">
                  <c:v>0</c:v>
                </c:pt>
                <c:pt idx="17165">
                  <c:v>0</c:v>
                </c:pt>
                <c:pt idx="17166">
                  <c:v>0</c:v>
                </c:pt>
                <c:pt idx="17167">
                  <c:v>0</c:v>
                </c:pt>
                <c:pt idx="17168">
                  <c:v>0</c:v>
                </c:pt>
                <c:pt idx="17169">
                  <c:v>0</c:v>
                </c:pt>
                <c:pt idx="17170">
                  <c:v>0</c:v>
                </c:pt>
                <c:pt idx="17171">
                  <c:v>0</c:v>
                </c:pt>
                <c:pt idx="17172">
                  <c:v>0</c:v>
                </c:pt>
                <c:pt idx="17173">
                  <c:v>0</c:v>
                </c:pt>
                <c:pt idx="17174">
                  <c:v>0</c:v>
                </c:pt>
                <c:pt idx="17175">
                  <c:v>0</c:v>
                </c:pt>
                <c:pt idx="17176">
                  <c:v>0</c:v>
                </c:pt>
                <c:pt idx="17177">
                  <c:v>0</c:v>
                </c:pt>
                <c:pt idx="17178">
                  <c:v>0</c:v>
                </c:pt>
                <c:pt idx="17179">
                  <c:v>0</c:v>
                </c:pt>
                <c:pt idx="17180">
                  <c:v>0</c:v>
                </c:pt>
                <c:pt idx="17181">
                  <c:v>0</c:v>
                </c:pt>
                <c:pt idx="17182">
                  <c:v>0</c:v>
                </c:pt>
                <c:pt idx="17183">
                  <c:v>0</c:v>
                </c:pt>
                <c:pt idx="17184">
                  <c:v>0</c:v>
                </c:pt>
                <c:pt idx="17185">
                  <c:v>0</c:v>
                </c:pt>
                <c:pt idx="17186">
                  <c:v>0</c:v>
                </c:pt>
                <c:pt idx="17187">
                  <c:v>0</c:v>
                </c:pt>
                <c:pt idx="17188">
                  <c:v>0</c:v>
                </c:pt>
                <c:pt idx="17189">
                  <c:v>0</c:v>
                </c:pt>
                <c:pt idx="17190">
                  <c:v>0</c:v>
                </c:pt>
                <c:pt idx="17191">
                  <c:v>0</c:v>
                </c:pt>
                <c:pt idx="17192">
                  <c:v>0</c:v>
                </c:pt>
                <c:pt idx="17193">
                  <c:v>0</c:v>
                </c:pt>
                <c:pt idx="17194">
                  <c:v>0</c:v>
                </c:pt>
                <c:pt idx="17195">
                  <c:v>0</c:v>
                </c:pt>
                <c:pt idx="17196">
                  <c:v>0</c:v>
                </c:pt>
                <c:pt idx="17197">
                  <c:v>0</c:v>
                </c:pt>
                <c:pt idx="17198">
                  <c:v>0</c:v>
                </c:pt>
                <c:pt idx="17199">
                  <c:v>0</c:v>
                </c:pt>
                <c:pt idx="17200">
                  <c:v>0</c:v>
                </c:pt>
                <c:pt idx="17201">
                  <c:v>0</c:v>
                </c:pt>
                <c:pt idx="17202">
                  <c:v>0</c:v>
                </c:pt>
                <c:pt idx="17203">
                  <c:v>0</c:v>
                </c:pt>
                <c:pt idx="17204">
                  <c:v>0</c:v>
                </c:pt>
                <c:pt idx="17205">
                  <c:v>0</c:v>
                </c:pt>
                <c:pt idx="17206">
                  <c:v>0</c:v>
                </c:pt>
                <c:pt idx="17207">
                  <c:v>0</c:v>
                </c:pt>
                <c:pt idx="17208">
                  <c:v>0</c:v>
                </c:pt>
                <c:pt idx="17209">
                  <c:v>0</c:v>
                </c:pt>
                <c:pt idx="17210">
                  <c:v>0</c:v>
                </c:pt>
                <c:pt idx="17211">
                  <c:v>0</c:v>
                </c:pt>
                <c:pt idx="17212">
                  <c:v>0</c:v>
                </c:pt>
                <c:pt idx="17213">
                  <c:v>0</c:v>
                </c:pt>
                <c:pt idx="17214">
                  <c:v>0</c:v>
                </c:pt>
                <c:pt idx="17215">
                  <c:v>0</c:v>
                </c:pt>
                <c:pt idx="17216">
                  <c:v>0</c:v>
                </c:pt>
                <c:pt idx="17217">
                  <c:v>0</c:v>
                </c:pt>
                <c:pt idx="17218">
                  <c:v>0</c:v>
                </c:pt>
                <c:pt idx="17219">
                  <c:v>0</c:v>
                </c:pt>
                <c:pt idx="17220">
                  <c:v>0</c:v>
                </c:pt>
                <c:pt idx="17221">
                  <c:v>0</c:v>
                </c:pt>
                <c:pt idx="17222">
                  <c:v>0</c:v>
                </c:pt>
                <c:pt idx="17223">
                  <c:v>0</c:v>
                </c:pt>
                <c:pt idx="17224">
                  <c:v>0</c:v>
                </c:pt>
                <c:pt idx="17225">
                  <c:v>0</c:v>
                </c:pt>
                <c:pt idx="17226">
                  <c:v>0</c:v>
                </c:pt>
                <c:pt idx="17227">
                  <c:v>0</c:v>
                </c:pt>
                <c:pt idx="17228">
                  <c:v>0</c:v>
                </c:pt>
                <c:pt idx="17229">
                  <c:v>0</c:v>
                </c:pt>
                <c:pt idx="17230">
                  <c:v>0</c:v>
                </c:pt>
                <c:pt idx="17231">
                  <c:v>0</c:v>
                </c:pt>
                <c:pt idx="17232">
                  <c:v>0</c:v>
                </c:pt>
                <c:pt idx="17233">
                  <c:v>0</c:v>
                </c:pt>
                <c:pt idx="17234">
                  <c:v>0</c:v>
                </c:pt>
                <c:pt idx="17235">
                  <c:v>0</c:v>
                </c:pt>
                <c:pt idx="17236">
                  <c:v>0</c:v>
                </c:pt>
                <c:pt idx="17237">
                  <c:v>0</c:v>
                </c:pt>
                <c:pt idx="17238">
                  <c:v>0</c:v>
                </c:pt>
                <c:pt idx="17239">
                  <c:v>0</c:v>
                </c:pt>
                <c:pt idx="17240">
                  <c:v>0</c:v>
                </c:pt>
                <c:pt idx="17241">
                  <c:v>0</c:v>
                </c:pt>
                <c:pt idx="17242">
                  <c:v>0</c:v>
                </c:pt>
                <c:pt idx="17243">
                  <c:v>0</c:v>
                </c:pt>
                <c:pt idx="17244">
                  <c:v>0</c:v>
                </c:pt>
                <c:pt idx="17245">
                  <c:v>0</c:v>
                </c:pt>
                <c:pt idx="17246">
                  <c:v>0</c:v>
                </c:pt>
                <c:pt idx="17247">
                  <c:v>0</c:v>
                </c:pt>
                <c:pt idx="17248">
                  <c:v>0</c:v>
                </c:pt>
                <c:pt idx="17249">
                  <c:v>0</c:v>
                </c:pt>
                <c:pt idx="17250">
                  <c:v>0</c:v>
                </c:pt>
                <c:pt idx="17251">
                  <c:v>0</c:v>
                </c:pt>
                <c:pt idx="17252">
                  <c:v>0</c:v>
                </c:pt>
                <c:pt idx="17253">
                  <c:v>0</c:v>
                </c:pt>
                <c:pt idx="17254">
                  <c:v>0</c:v>
                </c:pt>
                <c:pt idx="17255">
                  <c:v>0</c:v>
                </c:pt>
                <c:pt idx="17256">
                  <c:v>0</c:v>
                </c:pt>
                <c:pt idx="17257">
                  <c:v>0</c:v>
                </c:pt>
                <c:pt idx="17258">
                  <c:v>0</c:v>
                </c:pt>
                <c:pt idx="17259">
                  <c:v>0</c:v>
                </c:pt>
                <c:pt idx="17260">
                  <c:v>0</c:v>
                </c:pt>
                <c:pt idx="17261">
                  <c:v>0</c:v>
                </c:pt>
                <c:pt idx="17262">
                  <c:v>0</c:v>
                </c:pt>
                <c:pt idx="17263">
                  <c:v>0</c:v>
                </c:pt>
                <c:pt idx="17264">
                  <c:v>0</c:v>
                </c:pt>
                <c:pt idx="17265">
                  <c:v>0</c:v>
                </c:pt>
                <c:pt idx="17266">
                  <c:v>0</c:v>
                </c:pt>
                <c:pt idx="17267">
                  <c:v>0</c:v>
                </c:pt>
                <c:pt idx="17268">
                  <c:v>0</c:v>
                </c:pt>
                <c:pt idx="17269">
                  <c:v>0</c:v>
                </c:pt>
                <c:pt idx="17270">
                  <c:v>0</c:v>
                </c:pt>
                <c:pt idx="17271">
                  <c:v>0</c:v>
                </c:pt>
                <c:pt idx="17272">
                  <c:v>0</c:v>
                </c:pt>
                <c:pt idx="17273">
                  <c:v>0</c:v>
                </c:pt>
                <c:pt idx="17274">
                  <c:v>0</c:v>
                </c:pt>
                <c:pt idx="17275">
                  <c:v>0</c:v>
                </c:pt>
                <c:pt idx="17276">
                  <c:v>0</c:v>
                </c:pt>
                <c:pt idx="17277">
                  <c:v>0</c:v>
                </c:pt>
                <c:pt idx="17278">
                  <c:v>0</c:v>
                </c:pt>
                <c:pt idx="17279">
                  <c:v>0</c:v>
                </c:pt>
                <c:pt idx="17280">
                  <c:v>0</c:v>
                </c:pt>
                <c:pt idx="17281">
                  <c:v>0</c:v>
                </c:pt>
                <c:pt idx="17282">
                  <c:v>0</c:v>
                </c:pt>
                <c:pt idx="17283">
                  <c:v>0</c:v>
                </c:pt>
                <c:pt idx="17284">
                  <c:v>0</c:v>
                </c:pt>
                <c:pt idx="17285">
                  <c:v>0</c:v>
                </c:pt>
                <c:pt idx="17286">
                  <c:v>0</c:v>
                </c:pt>
                <c:pt idx="17287">
                  <c:v>0</c:v>
                </c:pt>
                <c:pt idx="17288">
                  <c:v>0</c:v>
                </c:pt>
                <c:pt idx="17289">
                  <c:v>0</c:v>
                </c:pt>
                <c:pt idx="17290">
                  <c:v>0</c:v>
                </c:pt>
                <c:pt idx="17291">
                  <c:v>0</c:v>
                </c:pt>
                <c:pt idx="17292">
                  <c:v>0</c:v>
                </c:pt>
                <c:pt idx="17293">
                  <c:v>0</c:v>
                </c:pt>
                <c:pt idx="17294">
                  <c:v>0</c:v>
                </c:pt>
                <c:pt idx="17295">
                  <c:v>0</c:v>
                </c:pt>
                <c:pt idx="17296">
                  <c:v>0</c:v>
                </c:pt>
                <c:pt idx="17297">
                  <c:v>0</c:v>
                </c:pt>
                <c:pt idx="17298">
                  <c:v>0</c:v>
                </c:pt>
                <c:pt idx="17299">
                  <c:v>0</c:v>
                </c:pt>
                <c:pt idx="17300">
                  <c:v>0</c:v>
                </c:pt>
                <c:pt idx="17301">
                  <c:v>0</c:v>
                </c:pt>
                <c:pt idx="17302">
                  <c:v>0</c:v>
                </c:pt>
                <c:pt idx="17303">
                  <c:v>0</c:v>
                </c:pt>
                <c:pt idx="17304">
                  <c:v>0</c:v>
                </c:pt>
                <c:pt idx="17305">
                  <c:v>0</c:v>
                </c:pt>
                <c:pt idx="17306">
                  <c:v>0</c:v>
                </c:pt>
                <c:pt idx="17307">
                  <c:v>0</c:v>
                </c:pt>
                <c:pt idx="17308">
                  <c:v>0</c:v>
                </c:pt>
                <c:pt idx="17309">
                  <c:v>0</c:v>
                </c:pt>
                <c:pt idx="17310">
                  <c:v>0</c:v>
                </c:pt>
                <c:pt idx="17311">
                  <c:v>0</c:v>
                </c:pt>
                <c:pt idx="17312">
                  <c:v>0</c:v>
                </c:pt>
                <c:pt idx="17313">
                  <c:v>0</c:v>
                </c:pt>
                <c:pt idx="17314">
                  <c:v>0</c:v>
                </c:pt>
                <c:pt idx="17315">
                  <c:v>0</c:v>
                </c:pt>
                <c:pt idx="17316">
                  <c:v>0</c:v>
                </c:pt>
                <c:pt idx="17317">
                  <c:v>0</c:v>
                </c:pt>
                <c:pt idx="17318">
                  <c:v>0</c:v>
                </c:pt>
                <c:pt idx="17319">
                  <c:v>0</c:v>
                </c:pt>
                <c:pt idx="17320">
                  <c:v>0</c:v>
                </c:pt>
                <c:pt idx="17321">
                  <c:v>0</c:v>
                </c:pt>
                <c:pt idx="17322">
                  <c:v>0</c:v>
                </c:pt>
                <c:pt idx="17323">
                  <c:v>0</c:v>
                </c:pt>
                <c:pt idx="17324">
                  <c:v>0</c:v>
                </c:pt>
                <c:pt idx="17325">
                  <c:v>0</c:v>
                </c:pt>
                <c:pt idx="17326">
                  <c:v>0</c:v>
                </c:pt>
                <c:pt idx="17327">
                  <c:v>0</c:v>
                </c:pt>
                <c:pt idx="17328">
                  <c:v>0</c:v>
                </c:pt>
                <c:pt idx="17329">
                  <c:v>0</c:v>
                </c:pt>
                <c:pt idx="17330">
                  <c:v>0</c:v>
                </c:pt>
                <c:pt idx="17331">
                  <c:v>0</c:v>
                </c:pt>
                <c:pt idx="17332">
                  <c:v>0</c:v>
                </c:pt>
                <c:pt idx="17333">
                  <c:v>0</c:v>
                </c:pt>
                <c:pt idx="17334">
                  <c:v>0</c:v>
                </c:pt>
                <c:pt idx="17335">
                  <c:v>0</c:v>
                </c:pt>
                <c:pt idx="17336">
                  <c:v>0</c:v>
                </c:pt>
                <c:pt idx="17337">
                  <c:v>0</c:v>
                </c:pt>
                <c:pt idx="17338">
                  <c:v>0</c:v>
                </c:pt>
                <c:pt idx="17339">
                  <c:v>0</c:v>
                </c:pt>
                <c:pt idx="17340">
                  <c:v>0</c:v>
                </c:pt>
                <c:pt idx="17341">
                  <c:v>0</c:v>
                </c:pt>
                <c:pt idx="17342">
                  <c:v>0</c:v>
                </c:pt>
                <c:pt idx="17343">
                  <c:v>0</c:v>
                </c:pt>
                <c:pt idx="17344">
                  <c:v>0</c:v>
                </c:pt>
                <c:pt idx="17345">
                  <c:v>0</c:v>
                </c:pt>
                <c:pt idx="17346">
                  <c:v>0</c:v>
                </c:pt>
                <c:pt idx="17347">
                  <c:v>0</c:v>
                </c:pt>
                <c:pt idx="17348">
                  <c:v>0</c:v>
                </c:pt>
                <c:pt idx="17349">
                  <c:v>0</c:v>
                </c:pt>
                <c:pt idx="17350">
                  <c:v>0</c:v>
                </c:pt>
                <c:pt idx="17351">
                  <c:v>0</c:v>
                </c:pt>
                <c:pt idx="17352">
                  <c:v>0</c:v>
                </c:pt>
                <c:pt idx="17353">
                  <c:v>0</c:v>
                </c:pt>
                <c:pt idx="17354">
                  <c:v>0</c:v>
                </c:pt>
                <c:pt idx="17355">
                  <c:v>0</c:v>
                </c:pt>
                <c:pt idx="17356">
                  <c:v>0</c:v>
                </c:pt>
                <c:pt idx="17357">
                  <c:v>0</c:v>
                </c:pt>
                <c:pt idx="17358">
                  <c:v>0</c:v>
                </c:pt>
                <c:pt idx="17359">
                  <c:v>0</c:v>
                </c:pt>
                <c:pt idx="17360">
                  <c:v>0</c:v>
                </c:pt>
                <c:pt idx="17361">
                  <c:v>0</c:v>
                </c:pt>
                <c:pt idx="17362">
                  <c:v>0</c:v>
                </c:pt>
                <c:pt idx="17363">
                  <c:v>0</c:v>
                </c:pt>
                <c:pt idx="17364">
                  <c:v>0</c:v>
                </c:pt>
                <c:pt idx="17365">
                  <c:v>0</c:v>
                </c:pt>
                <c:pt idx="17366">
                  <c:v>0</c:v>
                </c:pt>
                <c:pt idx="17367">
                  <c:v>0</c:v>
                </c:pt>
                <c:pt idx="17368">
                  <c:v>0</c:v>
                </c:pt>
                <c:pt idx="17369">
                  <c:v>0</c:v>
                </c:pt>
                <c:pt idx="17370">
                  <c:v>0</c:v>
                </c:pt>
                <c:pt idx="17371">
                  <c:v>0</c:v>
                </c:pt>
                <c:pt idx="17372">
                  <c:v>0</c:v>
                </c:pt>
                <c:pt idx="17373">
                  <c:v>0</c:v>
                </c:pt>
                <c:pt idx="17374">
                  <c:v>0</c:v>
                </c:pt>
                <c:pt idx="17375">
                  <c:v>0</c:v>
                </c:pt>
                <c:pt idx="17376">
                  <c:v>0</c:v>
                </c:pt>
                <c:pt idx="17377">
                  <c:v>0</c:v>
                </c:pt>
                <c:pt idx="17378">
                  <c:v>0</c:v>
                </c:pt>
                <c:pt idx="17379">
                  <c:v>0</c:v>
                </c:pt>
                <c:pt idx="17380">
                  <c:v>0</c:v>
                </c:pt>
                <c:pt idx="17381">
                  <c:v>0</c:v>
                </c:pt>
                <c:pt idx="17382">
                  <c:v>0</c:v>
                </c:pt>
                <c:pt idx="17383">
                  <c:v>0</c:v>
                </c:pt>
                <c:pt idx="17384">
                  <c:v>0</c:v>
                </c:pt>
                <c:pt idx="17385">
                  <c:v>0</c:v>
                </c:pt>
                <c:pt idx="17386">
                  <c:v>0</c:v>
                </c:pt>
                <c:pt idx="17387">
                  <c:v>0</c:v>
                </c:pt>
                <c:pt idx="17388">
                  <c:v>0</c:v>
                </c:pt>
                <c:pt idx="17389">
                  <c:v>0</c:v>
                </c:pt>
                <c:pt idx="17390">
                  <c:v>0</c:v>
                </c:pt>
                <c:pt idx="17391">
                  <c:v>0</c:v>
                </c:pt>
                <c:pt idx="17392">
                  <c:v>0</c:v>
                </c:pt>
                <c:pt idx="17393">
                  <c:v>0</c:v>
                </c:pt>
                <c:pt idx="17394">
                  <c:v>0</c:v>
                </c:pt>
                <c:pt idx="17395">
                  <c:v>0</c:v>
                </c:pt>
                <c:pt idx="17396">
                  <c:v>0</c:v>
                </c:pt>
                <c:pt idx="17397">
                  <c:v>0</c:v>
                </c:pt>
                <c:pt idx="17398">
                  <c:v>0</c:v>
                </c:pt>
                <c:pt idx="17399">
                  <c:v>0</c:v>
                </c:pt>
                <c:pt idx="17400">
                  <c:v>0</c:v>
                </c:pt>
                <c:pt idx="17401">
                  <c:v>0</c:v>
                </c:pt>
                <c:pt idx="17402">
                  <c:v>0</c:v>
                </c:pt>
                <c:pt idx="17403">
                  <c:v>0</c:v>
                </c:pt>
                <c:pt idx="17404">
                  <c:v>0</c:v>
                </c:pt>
                <c:pt idx="17405">
                  <c:v>0</c:v>
                </c:pt>
                <c:pt idx="17406">
                  <c:v>0</c:v>
                </c:pt>
                <c:pt idx="17407">
                  <c:v>0</c:v>
                </c:pt>
                <c:pt idx="17408">
                  <c:v>0</c:v>
                </c:pt>
                <c:pt idx="17409">
                  <c:v>0</c:v>
                </c:pt>
                <c:pt idx="17410">
                  <c:v>0</c:v>
                </c:pt>
                <c:pt idx="17411">
                  <c:v>0</c:v>
                </c:pt>
                <c:pt idx="17412">
                  <c:v>0</c:v>
                </c:pt>
                <c:pt idx="17413">
                  <c:v>0</c:v>
                </c:pt>
                <c:pt idx="17414">
                  <c:v>0</c:v>
                </c:pt>
                <c:pt idx="17415">
                  <c:v>0</c:v>
                </c:pt>
                <c:pt idx="17416">
                  <c:v>0</c:v>
                </c:pt>
                <c:pt idx="17417">
                  <c:v>0</c:v>
                </c:pt>
                <c:pt idx="17418">
                  <c:v>0</c:v>
                </c:pt>
                <c:pt idx="17419">
                  <c:v>0</c:v>
                </c:pt>
                <c:pt idx="17420">
                  <c:v>0</c:v>
                </c:pt>
                <c:pt idx="17421">
                  <c:v>0</c:v>
                </c:pt>
                <c:pt idx="17422">
                  <c:v>0</c:v>
                </c:pt>
                <c:pt idx="17423">
                  <c:v>0</c:v>
                </c:pt>
                <c:pt idx="17424">
                  <c:v>0</c:v>
                </c:pt>
                <c:pt idx="17425">
                  <c:v>0</c:v>
                </c:pt>
                <c:pt idx="17426">
                  <c:v>0</c:v>
                </c:pt>
                <c:pt idx="17427">
                  <c:v>0</c:v>
                </c:pt>
                <c:pt idx="17428">
                  <c:v>0</c:v>
                </c:pt>
                <c:pt idx="17429">
                  <c:v>0</c:v>
                </c:pt>
                <c:pt idx="17430">
                  <c:v>0</c:v>
                </c:pt>
                <c:pt idx="17431">
                  <c:v>0</c:v>
                </c:pt>
                <c:pt idx="17432">
                  <c:v>0</c:v>
                </c:pt>
                <c:pt idx="17433">
                  <c:v>0</c:v>
                </c:pt>
                <c:pt idx="17434">
                  <c:v>0</c:v>
                </c:pt>
                <c:pt idx="17435">
                  <c:v>0</c:v>
                </c:pt>
                <c:pt idx="17436">
                  <c:v>0</c:v>
                </c:pt>
                <c:pt idx="17437">
                  <c:v>0</c:v>
                </c:pt>
                <c:pt idx="17438">
                  <c:v>0</c:v>
                </c:pt>
                <c:pt idx="17439">
                  <c:v>0</c:v>
                </c:pt>
                <c:pt idx="17440">
                  <c:v>0</c:v>
                </c:pt>
                <c:pt idx="17441">
                  <c:v>0</c:v>
                </c:pt>
                <c:pt idx="17442">
                  <c:v>0</c:v>
                </c:pt>
                <c:pt idx="17443">
                  <c:v>0</c:v>
                </c:pt>
                <c:pt idx="17444">
                  <c:v>0</c:v>
                </c:pt>
                <c:pt idx="17445">
                  <c:v>0</c:v>
                </c:pt>
                <c:pt idx="17446">
                  <c:v>0</c:v>
                </c:pt>
                <c:pt idx="17447">
                  <c:v>0</c:v>
                </c:pt>
                <c:pt idx="17448">
                  <c:v>0</c:v>
                </c:pt>
                <c:pt idx="17449">
                  <c:v>0</c:v>
                </c:pt>
                <c:pt idx="17450">
                  <c:v>0</c:v>
                </c:pt>
                <c:pt idx="17451">
                  <c:v>0</c:v>
                </c:pt>
                <c:pt idx="17452">
                  <c:v>0</c:v>
                </c:pt>
                <c:pt idx="17453">
                  <c:v>0</c:v>
                </c:pt>
                <c:pt idx="17454">
                  <c:v>0</c:v>
                </c:pt>
                <c:pt idx="17455">
                  <c:v>0</c:v>
                </c:pt>
                <c:pt idx="17456">
                  <c:v>0</c:v>
                </c:pt>
                <c:pt idx="17457">
                  <c:v>0</c:v>
                </c:pt>
                <c:pt idx="17458">
                  <c:v>0</c:v>
                </c:pt>
                <c:pt idx="17459">
                  <c:v>0</c:v>
                </c:pt>
                <c:pt idx="17460">
                  <c:v>0</c:v>
                </c:pt>
                <c:pt idx="17461">
                  <c:v>0</c:v>
                </c:pt>
                <c:pt idx="17462">
                  <c:v>0</c:v>
                </c:pt>
                <c:pt idx="17463">
                  <c:v>0</c:v>
                </c:pt>
                <c:pt idx="17464">
                  <c:v>0</c:v>
                </c:pt>
                <c:pt idx="17465">
                  <c:v>0</c:v>
                </c:pt>
                <c:pt idx="17466">
                  <c:v>0</c:v>
                </c:pt>
                <c:pt idx="17467">
                  <c:v>0</c:v>
                </c:pt>
                <c:pt idx="17468">
                  <c:v>0</c:v>
                </c:pt>
                <c:pt idx="17469">
                  <c:v>0</c:v>
                </c:pt>
                <c:pt idx="17470">
                  <c:v>0</c:v>
                </c:pt>
                <c:pt idx="17471">
                  <c:v>0</c:v>
                </c:pt>
                <c:pt idx="17472">
                  <c:v>0</c:v>
                </c:pt>
                <c:pt idx="17473">
                  <c:v>0</c:v>
                </c:pt>
                <c:pt idx="17474">
                  <c:v>0</c:v>
                </c:pt>
                <c:pt idx="17475">
                  <c:v>0</c:v>
                </c:pt>
                <c:pt idx="17476">
                  <c:v>0</c:v>
                </c:pt>
                <c:pt idx="17477">
                  <c:v>0</c:v>
                </c:pt>
                <c:pt idx="17478">
                  <c:v>0</c:v>
                </c:pt>
                <c:pt idx="17479">
                  <c:v>0</c:v>
                </c:pt>
                <c:pt idx="17480">
                  <c:v>0</c:v>
                </c:pt>
                <c:pt idx="17481">
                  <c:v>0</c:v>
                </c:pt>
                <c:pt idx="17482">
                  <c:v>0</c:v>
                </c:pt>
                <c:pt idx="17483">
                  <c:v>0</c:v>
                </c:pt>
                <c:pt idx="17484">
                  <c:v>0</c:v>
                </c:pt>
                <c:pt idx="17485">
                  <c:v>0</c:v>
                </c:pt>
                <c:pt idx="17486">
                  <c:v>0</c:v>
                </c:pt>
                <c:pt idx="17487">
                  <c:v>0</c:v>
                </c:pt>
                <c:pt idx="17488">
                  <c:v>0</c:v>
                </c:pt>
                <c:pt idx="17489">
                  <c:v>0</c:v>
                </c:pt>
                <c:pt idx="17490">
                  <c:v>0</c:v>
                </c:pt>
                <c:pt idx="17491">
                  <c:v>0</c:v>
                </c:pt>
                <c:pt idx="17492">
                  <c:v>0</c:v>
                </c:pt>
                <c:pt idx="17493">
                  <c:v>0</c:v>
                </c:pt>
                <c:pt idx="17494">
                  <c:v>0</c:v>
                </c:pt>
                <c:pt idx="17495">
                  <c:v>0</c:v>
                </c:pt>
                <c:pt idx="17496">
                  <c:v>0</c:v>
                </c:pt>
                <c:pt idx="17497">
                  <c:v>0</c:v>
                </c:pt>
                <c:pt idx="17498">
                  <c:v>0</c:v>
                </c:pt>
                <c:pt idx="17499">
                  <c:v>0</c:v>
                </c:pt>
                <c:pt idx="17500">
                  <c:v>0</c:v>
                </c:pt>
                <c:pt idx="17501">
                  <c:v>0</c:v>
                </c:pt>
                <c:pt idx="17502">
                  <c:v>0</c:v>
                </c:pt>
                <c:pt idx="17503">
                  <c:v>0</c:v>
                </c:pt>
                <c:pt idx="17504">
                  <c:v>0</c:v>
                </c:pt>
                <c:pt idx="17505">
                  <c:v>0</c:v>
                </c:pt>
                <c:pt idx="17506">
                  <c:v>0</c:v>
                </c:pt>
                <c:pt idx="17507">
                  <c:v>0</c:v>
                </c:pt>
                <c:pt idx="17508">
                  <c:v>0</c:v>
                </c:pt>
                <c:pt idx="17509">
                  <c:v>0</c:v>
                </c:pt>
                <c:pt idx="17510">
                  <c:v>0</c:v>
                </c:pt>
                <c:pt idx="17511">
                  <c:v>0</c:v>
                </c:pt>
                <c:pt idx="17512">
                  <c:v>0</c:v>
                </c:pt>
                <c:pt idx="17513">
                  <c:v>0</c:v>
                </c:pt>
                <c:pt idx="17514">
                  <c:v>0</c:v>
                </c:pt>
                <c:pt idx="17515">
                  <c:v>0</c:v>
                </c:pt>
                <c:pt idx="17516">
                  <c:v>0</c:v>
                </c:pt>
                <c:pt idx="17517">
                  <c:v>0</c:v>
                </c:pt>
                <c:pt idx="17518">
                  <c:v>0</c:v>
                </c:pt>
                <c:pt idx="17519">
                  <c:v>0</c:v>
                </c:pt>
                <c:pt idx="17520">
                  <c:v>0</c:v>
                </c:pt>
                <c:pt idx="17521">
                  <c:v>0</c:v>
                </c:pt>
                <c:pt idx="17522">
                  <c:v>0</c:v>
                </c:pt>
                <c:pt idx="17523">
                  <c:v>0</c:v>
                </c:pt>
                <c:pt idx="17524">
                  <c:v>0</c:v>
                </c:pt>
                <c:pt idx="17525">
                  <c:v>0</c:v>
                </c:pt>
                <c:pt idx="17526">
                  <c:v>0</c:v>
                </c:pt>
                <c:pt idx="17527">
                  <c:v>0</c:v>
                </c:pt>
                <c:pt idx="17528">
                  <c:v>0</c:v>
                </c:pt>
                <c:pt idx="17529">
                  <c:v>0</c:v>
                </c:pt>
                <c:pt idx="17530">
                  <c:v>0</c:v>
                </c:pt>
                <c:pt idx="17531">
                  <c:v>0</c:v>
                </c:pt>
                <c:pt idx="17532">
                  <c:v>0</c:v>
                </c:pt>
                <c:pt idx="17533">
                  <c:v>0</c:v>
                </c:pt>
                <c:pt idx="17534">
                  <c:v>0</c:v>
                </c:pt>
                <c:pt idx="17535">
                  <c:v>0</c:v>
                </c:pt>
                <c:pt idx="17536">
                  <c:v>0</c:v>
                </c:pt>
                <c:pt idx="17537">
                  <c:v>0</c:v>
                </c:pt>
                <c:pt idx="17538">
                  <c:v>0</c:v>
                </c:pt>
                <c:pt idx="17539">
                  <c:v>0</c:v>
                </c:pt>
                <c:pt idx="17540">
                  <c:v>0</c:v>
                </c:pt>
                <c:pt idx="17541">
                  <c:v>0</c:v>
                </c:pt>
                <c:pt idx="17542">
                  <c:v>0</c:v>
                </c:pt>
                <c:pt idx="17543">
                  <c:v>0</c:v>
                </c:pt>
                <c:pt idx="17544">
                  <c:v>0</c:v>
                </c:pt>
                <c:pt idx="17545">
                  <c:v>0</c:v>
                </c:pt>
                <c:pt idx="17546">
                  <c:v>0</c:v>
                </c:pt>
                <c:pt idx="17547">
                  <c:v>0</c:v>
                </c:pt>
                <c:pt idx="17548">
                  <c:v>0</c:v>
                </c:pt>
                <c:pt idx="17549">
                  <c:v>0</c:v>
                </c:pt>
                <c:pt idx="17550">
                  <c:v>0</c:v>
                </c:pt>
                <c:pt idx="17551">
                  <c:v>0</c:v>
                </c:pt>
                <c:pt idx="17552">
                  <c:v>0</c:v>
                </c:pt>
                <c:pt idx="17553">
                  <c:v>0</c:v>
                </c:pt>
                <c:pt idx="17554">
                  <c:v>0</c:v>
                </c:pt>
                <c:pt idx="17555">
                  <c:v>0</c:v>
                </c:pt>
                <c:pt idx="17556">
                  <c:v>0</c:v>
                </c:pt>
                <c:pt idx="17557">
                  <c:v>0</c:v>
                </c:pt>
                <c:pt idx="17558">
                  <c:v>0</c:v>
                </c:pt>
                <c:pt idx="17559">
                  <c:v>0</c:v>
                </c:pt>
                <c:pt idx="17560">
                  <c:v>0</c:v>
                </c:pt>
                <c:pt idx="17561">
                  <c:v>0</c:v>
                </c:pt>
                <c:pt idx="17562">
                  <c:v>0</c:v>
                </c:pt>
                <c:pt idx="17563">
                  <c:v>0</c:v>
                </c:pt>
                <c:pt idx="17564">
                  <c:v>0</c:v>
                </c:pt>
                <c:pt idx="17565">
                  <c:v>0</c:v>
                </c:pt>
                <c:pt idx="17566">
                  <c:v>0</c:v>
                </c:pt>
                <c:pt idx="17567">
                  <c:v>0</c:v>
                </c:pt>
                <c:pt idx="17568">
                  <c:v>0</c:v>
                </c:pt>
                <c:pt idx="17569">
                  <c:v>0</c:v>
                </c:pt>
                <c:pt idx="17570">
                  <c:v>0</c:v>
                </c:pt>
                <c:pt idx="17571">
                  <c:v>0</c:v>
                </c:pt>
                <c:pt idx="17572">
                  <c:v>0</c:v>
                </c:pt>
                <c:pt idx="17573">
                  <c:v>0</c:v>
                </c:pt>
                <c:pt idx="17574">
                  <c:v>0</c:v>
                </c:pt>
                <c:pt idx="17575">
                  <c:v>0</c:v>
                </c:pt>
                <c:pt idx="17576">
                  <c:v>0</c:v>
                </c:pt>
                <c:pt idx="17577">
                  <c:v>0</c:v>
                </c:pt>
                <c:pt idx="17578">
                  <c:v>0</c:v>
                </c:pt>
                <c:pt idx="17579">
                  <c:v>0</c:v>
                </c:pt>
                <c:pt idx="17580">
                  <c:v>0</c:v>
                </c:pt>
                <c:pt idx="17581">
                  <c:v>0</c:v>
                </c:pt>
                <c:pt idx="17582">
                  <c:v>0</c:v>
                </c:pt>
                <c:pt idx="17583">
                  <c:v>0</c:v>
                </c:pt>
                <c:pt idx="17584">
                  <c:v>0</c:v>
                </c:pt>
                <c:pt idx="17585">
                  <c:v>0</c:v>
                </c:pt>
                <c:pt idx="17586">
                  <c:v>0</c:v>
                </c:pt>
                <c:pt idx="17587">
                  <c:v>0</c:v>
                </c:pt>
                <c:pt idx="17588">
                  <c:v>0</c:v>
                </c:pt>
                <c:pt idx="17589">
                  <c:v>0</c:v>
                </c:pt>
                <c:pt idx="17590">
                  <c:v>0</c:v>
                </c:pt>
                <c:pt idx="17591">
                  <c:v>0</c:v>
                </c:pt>
                <c:pt idx="17592">
                  <c:v>0</c:v>
                </c:pt>
                <c:pt idx="17593">
                  <c:v>0</c:v>
                </c:pt>
                <c:pt idx="17594">
                  <c:v>0</c:v>
                </c:pt>
                <c:pt idx="17595">
                  <c:v>0</c:v>
                </c:pt>
                <c:pt idx="17596">
                  <c:v>0</c:v>
                </c:pt>
                <c:pt idx="17597">
                  <c:v>0</c:v>
                </c:pt>
                <c:pt idx="17598">
                  <c:v>0</c:v>
                </c:pt>
                <c:pt idx="17599">
                  <c:v>0</c:v>
                </c:pt>
                <c:pt idx="17600">
                  <c:v>0</c:v>
                </c:pt>
                <c:pt idx="17601">
                  <c:v>0</c:v>
                </c:pt>
                <c:pt idx="17602">
                  <c:v>0</c:v>
                </c:pt>
                <c:pt idx="17603">
                  <c:v>0</c:v>
                </c:pt>
                <c:pt idx="17604">
                  <c:v>0</c:v>
                </c:pt>
                <c:pt idx="17605">
                  <c:v>0</c:v>
                </c:pt>
                <c:pt idx="17606">
                  <c:v>0</c:v>
                </c:pt>
                <c:pt idx="17607">
                  <c:v>0</c:v>
                </c:pt>
                <c:pt idx="17608">
                  <c:v>0</c:v>
                </c:pt>
                <c:pt idx="17609">
                  <c:v>0</c:v>
                </c:pt>
                <c:pt idx="17610">
                  <c:v>0</c:v>
                </c:pt>
                <c:pt idx="17611">
                  <c:v>0</c:v>
                </c:pt>
                <c:pt idx="17612">
                  <c:v>0</c:v>
                </c:pt>
                <c:pt idx="17613">
                  <c:v>0</c:v>
                </c:pt>
                <c:pt idx="17614">
                  <c:v>0</c:v>
                </c:pt>
                <c:pt idx="17615">
                  <c:v>0</c:v>
                </c:pt>
                <c:pt idx="17616">
                  <c:v>0</c:v>
                </c:pt>
                <c:pt idx="17617">
                  <c:v>0</c:v>
                </c:pt>
                <c:pt idx="17618">
                  <c:v>0</c:v>
                </c:pt>
                <c:pt idx="17619">
                  <c:v>0</c:v>
                </c:pt>
                <c:pt idx="17620">
                  <c:v>0</c:v>
                </c:pt>
                <c:pt idx="17621">
                  <c:v>0</c:v>
                </c:pt>
                <c:pt idx="17622">
                  <c:v>0</c:v>
                </c:pt>
                <c:pt idx="17623">
                  <c:v>0</c:v>
                </c:pt>
                <c:pt idx="17624">
                  <c:v>0</c:v>
                </c:pt>
                <c:pt idx="17625">
                  <c:v>0</c:v>
                </c:pt>
                <c:pt idx="17626">
                  <c:v>0</c:v>
                </c:pt>
                <c:pt idx="17627">
                  <c:v>0</c:v>
                </c:pt>
                <c:pt idx="17628">
                  <c:v>0</c:v>
                </c:pt>
                <c:pt idx="17629">
                  <c:v>0</c:v>
                </c:pt>
                <c:pt idx="17630">
                  <c:v>0</c:v>
                </c:pt>
                <c:pt idx="17631">
                  <c:v>0</c:v>
                </c:pt>
                <c:pt idx="17632">
                  <c:v>0</c:v>
                </c:pt>
                <c:pt idx="17633">
                  <c:v>0</c:v>
                </c:pt>
                <c:pt idx="17634">
                  <c:v>0</c:v>
                </c:pt>
                <c:pt idx="17635">
                  <c:v>0</c:v>
                </c:pt>
                <c:pt idx="17636">
                  <c:v>0</c:v>
                </c:pt>
                <c:pt idx="17637">
                  <c:v>0</c:v>
                </c:pt>
                <c:pt idx="17638">
                  <c:v>0</c:v>
                </c:pt>
                <c:pt idx="17639">
                  <c:v>0</c:v>
                </c:pt>
                <c:pt idx="17640">
                  <c:v>0</c:v>
                </c:pt>
                <c:pt idx="17641">
                  <c:v>0</c:v>
                </c:pt>
                <c:pt idx="17642">
                  <c:v>0</c:v>
                </c:pt>
                <c:pt idx="17643">
                  <c:v>0</c:v>
                </c:pt>
                <c:pt idx="17644">
                  <c:v>0</c:v>
                </c:pt>
                <c:pt idx="17645">
                  <c:v>0</c:v>
                </c:pt>
                <c:pt idx="17646">
                  <c:v>0</c:v>
                </c:pt>
                <c:pt idx="17647">
                  <c:v>0</c:v>
                </c:pt>
                <c:pt idx="17648">
                  <c:v>0</c:v>
                </c:pt>
                <c:pt idx="17649">
                  <c:v>0</c:v>
                </c:pt>
                <c:pt idx="17650">
                  <c:v>0</c:v>
                </c:pt>
                <c:pt idx="17651">
                  <c:v>0</c:v>
                </c:pt>
                <c:pt idx="17652">
                  <c:v>0</c:v>
                </c:pt>
                <c:pt idx="17653">
                  <c:v>0</c:v>
                </c:pt>
                <c:pt idx="17654">
                  <c:v>0</c:v>
                </c:pt>
                <c:pt idx="17655">
                  <c:v>0</c:v>
                </c:pt>
                <c:pt idx="17656">
                  <c:v>0</c:v>
                </c:pt>
                <c:pt idx="17657">
                  <c:v>0</c:v>
                </c:pt>
                <c:pt idx="17658">
                  <c:v>0</c:v>
                </c:pt>
                <c:pt idx="17659">
                  <c:v>0</c:v>
                </c:pt>
                <c:pt idx="17660">
                  <c:v>0</c:v>
                </c:pt>
                <c:pt idx="17661">
                  <c:v>0</c:v>
                </c:pt>
                <c:pt idx="17662">
                  <c:v>0</c:v>
                </c:pt>
                <c:pt idx="17663">
                  <c:v>0</c:v>
                </c:pt>
                <c:pt idx="17664">
                  <c:v>0</c:v>
                </c:pt>
                <c:pt idx="17665">
                  <c:v>0</c:v>
                </c:pt>
                <c:pt idx="17666">
                  <c:v>0</c:v>
                </c:pt>
                <c:pt idx="17667">
                  <c:v>0</c:v>
                </c:pt>
                <c:pt idx="17668">
                  <c:v>0</c:v>
                </c:pt>
                <c:pt idx="17669">
                  <c:v>0</c:v>
                </c:pt>
                <c:pt idx="17670">
                  <c:v>0</c:v>
                </c:pt>
                <c:pt idx="17671">
                  <c:v>0</c:v>
                </c:pt>
                <c:pt idx="17672">
                  <c:v>0</c:v>
                </c:pt>
                <c:pt idx="17673">
                  <c:v>0</c:v>
                </c:pt>
                <c:pt idx="17674">
                  <c:v>0</c:v>
                </c:pt>
                <c:pt idx="17675">
                  <c:v>0</c:v>
                </c:pt>
                <c:pt idx="17676">
                  <c:v>0</c:v>
                </c:pt>
                <c:pt idx="17677">
                  <c:v>0</c:v>
                </c:pt>
                <c:pt idx="17678">
                  <c:v>0</c:v>
                </c:pt>
                <c:pt idx="17679">
                  <c:v>0</c:v>
                </c:pt>
                <c:pt idx="17680">
                  <c:v>0</c:v>
                </c:pt>
                <c:pt idx="17681">
                  <c:v>0</c:v>
                </c:pt>
                <c:pt idx="17682">
                  <c:v>0</c:v>
                </c:pt>
                <c:pt idx="17683">
                  <c:v>0</c:v>
                </c:pt>
                <c:pt idx="17684">
                  <c:v>0</c:v>
                </c:pt>
                <c:pt idx="17685">
                  <c:v>0</c:v>
                </c:pt>
                <c:pt idx="17686">
                  <c:v>0</c:v>
                </c:pt>
                <c:pt idx="17687">
                  <c:v>0</c:v>
                </c:pt>
                <c:pt idx="17688">
                  <c:v>0</c:v>
                </c:pt>
                <c:pt idx="17689">
                  <c:v>0</c:v>
                </c:pt>
                <c:pt idx="17690">
                  <c:v>0</c:v>
                </c:pt>
                <c:pt idx="17691">
                  <c:v>0</c:v>
                </c:pt>
                <c:pt idx="17692">
                  <c:v>0</c:v>
                </c:pt>
                <c:pt idx="17693">
                  <c:v>0</c:v>
                </c:pt>
                <c:pt idx="17694">
                  <c:v>0</c:v>
                </c:pt>
                <c:pt idx="17695">
                  <c:v>0</c:v>
                </c:pt>
                <c:pt idx="17696">
                  <c:v>0</c:v>
                </c:pt>
                <c:pt idx="17697">
                  <c:v>0</c:v>
                </c:pt>
                <c:pt idx="17698">
                  <c:v>0</c:v>
                </c:pt>
                <c:pt idx="17699">
                  <c:v>0</c:v>
                </c:pt>
                <c:pt idx="17700">
                  <c:v>0</c:v>
                </c:pt>
                <c:pt idx="17701">
                  <c:v>0</c:v>
                </c:pt>
                <c:pt idx="17702">
                  <c:v>0</c:v>
                </c:pt>
                <c:pt idx="17703">
                  <c:v>0</c:v>
                </c:pt>
                <c:pt idx="17704">
                  <c:v>0</c:v>
                </c:pt>
                <c:pt idx="17705">
                  <c:v>0</c:v>
                </c:pt>
                <c:pt idx="17706">
                  <c:v>0</c:v>
                </c:pt>
                <c:pt idx="17707">
                  <c:v>0</c:v>
                </c:pt>
                <c:pt idx="17708">
                  <c:v>0</c:v>
                </c:pt>
                <c:pt idx="17709">
                  <c:v>0</c:v>
                </c:pt>
                <c:pt idx="17710">
                  <c:v>0</c:v>
                </c:pt>
                <c:pt idx="17711">
                  <c:v>0</c:v>
                </c:pt>
                <c:pt idx="17712">
                  <c:v>0</c:v>
                </c:pt>
                <c:pt idx="17713">
                  <c:v>0</c:v>
                </c:pt>
                <c:pt idx="17714">
                  <c:v>0</c:v>
                </c:pt>
                <c:pt idx="17715">
                  <c:v>0</c:v>
                </c:pt>
                <c:pt idx="17716">
                  <c:v>0</c:v>
                </c:pt>
                <c:pt idx="17717">
                  <c:v>0</c:v>
                </c:pt>
                <c:pt idx="17718">
                  <c:v>0</c:v>
                </c:pt>
                <c:pt idx="17719">
                  <c:v>0</c:v>
                </c:pt>
                <c:pt idx="17720">
                  <c:v>0</c:v>
                </c:pt>
                <c:pt idx="17721">
                  <c:v>0</c:v>
                </c:pt>
                <c:pt idx="17722">
                  <c:v>0</c:v>
                </c:pt>
                <c:pt idx="17723">
                  <c:v>0</c:v>
                </c:pt>
                <c:pt idx="17724">
                  <c:v>0</c:v>
                </c:pt>
                <c:pt idx="17725">
                  <c:v>0</c:v>
                </c:pt>
                <c:pt idx="17726">
                  <c:v>0</c:v>
                </c:pt>
                <c:pt idx="17727">
                  <c:v>0</c:v>
                </c:pt>
                <c:pt idx="17728">
                  <c:v>0</c:v>
                </c:pt>
                <c:pt idx="17729">
                  <c:v>0</c:v>
                </c:pt>
                <c:pt idx="17730">
                  <c:v>0</c:v>
                </c:pt>
                <c:pt idx="17731">
                  <c:v>0</c:v>
                </c:pt>
                <c:pt idx="17732">
                  <c:v>0</c:v>
                </c:pt>
                <c:pt idx="17733">
                  <c:v>0</c:v>
                </c:pt>
                <c:pt idx="17734">
                  <c:v>0</c:v>
                </c:pt>
                <c:pt idx="17735">
                  <c:v>0</c:v>
                </c:pt>
                <c:pt idx="17736">
                  <c:v>0</c:v>
                </c:pt>
                <c:pt idx="17737">
                  <c:v>0</c:v>
                </c:pt>
                <c:pt idx="17738">
                  <c:v>0</c:v>
                </c:pt>
                <c:pt idx="17739">
                  <c:v>0</c:v>
                </c:pt>
                <c:pt idx="17740">
                  <c:v>0</c:v>
                </c:pt>
                <c:pt idx="17741">
                  <c:v>0</c:v>
                </c:pt>
                <c:pt idx="17742">
                  <c:v>0</c:v>
                </c:pt>
                <c:pt idx="17743">
                  <c:v>0</c:v>
                </c:pt>
                <c:pt idx="17744">
                  <c:v>0</c:v>
                </c:pt>
                <c:pt idx="17745">
                  <c:v>0</c:v>
                </c:pt>
                <c:pt idx="17746">
                  <c:v>0</c:v>
                </c:pt>
                <c:pt idx="17747">
                  <c:v>0</c:v>
                </c:pt>
                <c:pt idx="17748">
                  <c:v>0</c:v>
                </c:pt>
                <c:pt idx="17749">
                  <c:v>0</c:v>
                </c:pt>
                <c:pt idx="17750">
                  <c:v>0</c:v>
                </c:pt>
                <c:pt idx="17751">
                  <c:v>0</c:v>
                </c:pt>
                <c:pt idx="17752">
                  <c:v>0</c:v>
                </c:pt>
                <c:pt idx="17753">
                  <c:v>0</c:v>
                </c:pt>
                <c:pt idx="17754">
                  <c:v>0</c:v>
                </c:pt>
                <c:pt idx="17755">
                  <c:v>0</c:v>
                </c:pt>
                <c:pt idx="17756">
                  <c:v>0</c:v>
                </c:pt>
                <c:pt idx="17757">
                  <c:v>0</c:v>
                </c:pt>
                <c:pt idx="17758">
                  <c:v>0</c:v>
                </c:pt>
                <c:pt idx="17759">
                  <c:v>0</c:v>
                </c:pt>
                <c:pt idx="17760">
                  <c:v>0</c:v>
                </c:pt>
                <c:pt idx="17761">
                  <c:v>0</c:v>
                </c:pt>
                <c:pt idx="17762">
                  <c:v>0</c:v>
                </c:pt>
                <c:pt idx="17763">
                  <c:v>0</c:v>
                </c:pt>
                <c:pt idx="17764">
                  <c:v>0</c:v>
                </c:pt>
                <c:pt idx="17765">
                  <c:v>0</c:v>
                </c:pt>
                <c:pt idx="17766">
                  <c:v>0</c:v>
                </c:pt>
                <c:pt idx="17767">
                  <c:v>0</c:v>
                </c:pt>
                <c:pt idx="17768">
                  <c:v>0</c:v>
                </c:pt>
                <c:pt idx="17769">
                  <c:v>0</c:v>
                </c:pt>
                <c:pt idx="17770">
                  <c:v>0</c:v>
                </c:pt>
                <c:pt idx="17771">
                  <c:v>0</c:v>
                </c:pt>
                <c:pt idx="17772">
                  <c:v>0</c:v>
                </c:pt>
                <c:pt idx="17773">
                  <c:v>0</c:v>
                </c:pt>
                <c:pt idx="17774">
                  <c:v>0</c:v>
                </c:pt>
                <c:pt idx="17775">
                  <c:v>0</c:v>
                </c:pt>
                <c:pt idx="17776">
                  <c:v>0</c:v>
                </c:pt>
                <c:pt idx="17777">
                  <c:v>0</c:v>
                </c:pt>
                <c:pt idx="17778">
                  <c:v>0</c:v>
                </c:pt>
                <c:pt idx="17779">
                  <c:v>0</c:v>
                </c:pt>
                <c:pt idx="17780">
                  <c:v>0</c:v>
                </c:pt>
                <c:pt idx="17781">
                  <c:v>0</c:v>
                </c:pt>
                <c:pt idx="17782">
                  <c:v>0</c:v>
                </c:pt>
                <c:pt idx="17783">
                  <c:v>0</c:v>
                </c:pt>
                <c:pt idx="17784">
                  <c:v>0</c:v>
                </c:pt>
                <c:pt idx="17785">
                  <c:v>0</c:v>
                </c:pt>
                <c:pt idx="17786">
                  <c:v>0</c:v>
                </c:pt>
                <c:pt idx="17787">
                  <c:v>0</c:v>
                </c:pt>
                <c:pt idx="17788">
                  <c:v>0</c:v>
                </c:pt>
                <c:pt idx="17789">
                  <c:v>0</c:v>
                </c:pt>
                <c:pt idx="17790">
                  <c:v>0</c:v>
                </c:pt>
                <c:pt idx="17791">
                  <c:v>0</c:v>
                </c:pt>
                <c:pt idx="17792">
                  <c:v>0</c:v>
                </c:pt>
                <c:pt idx="17793">
                  <c:v>0</c:v>
                </c:pt>
                <c:pt idx="17794">
                  <c:v>0</c:v>
                </c:pt>
                <c:pt idx="17795">
                  <c:v>0</c:v>
                </c:pt>
                <c:pt idx="17796">
                  <c:v>0</c:v>
                </c:pt>
                <c:pt idx="17797">
                  <c:v>0</c:v>
                </c:pt>
                <c:pt idx="17798">
                  <c:v>0</c:v>
                </c:pt>
                <c:pt idx="17799">
                  <c:v>0</c:v>
                </c:pt>
                <c:pt idx="17800">
                  <c:v>0</c:v>
                </c:pt>
                <c:pt idx="17801">
                  <c:v>0</c:v>
                </c:pt>
                <c:pt idx="17802">
                  <c:v>0</c:v>
                </c:pt>
                <c:pt idx="17803">
                  <c:v>0</c:v>
                </c:pt>
                <c:pt idx="17804">
                  <c:v>0</c:v>
                </c:pt>
                <c:pt idx="17805">
                  <c:v>0</c:v>
                </c:pt>
                <c:pt idx="17806">
                  <c:v>0</c:v>
                </c:pt>
                <c:pt idx="17807">
                  <c:v>0</c:v>
                </c:pt>
                <c:pt idx="17808">
                  <c:v>0</c:v>
                </c:pt>
                <c:pt idx="17809">
                  <c:v>0</c:v>
                </c:pt>
                <c:pt idx="17810">
                  <c:v>0</c:v>
                </c:pt>
                <c:pt idx="17811">
                  <c:v>0</c:v>
                </c:pt>
                <c:pt idx="17812">
                  <c:v>0</c:v>
                </c:pt>
                <c:pt idx="17813">
                  <c:v>0</c:v>
                </c:pt>
                <c:pt idx="17814">
                  <c:v>0</c:v>
                </c:pt>
                <c:pt idx="17815">
                  <c:v>0</c:v>
                </c:pt>
                <c:pt idx="17816">
                  <c:v>0</c:v>
                </c:pt>
                <c:pt idx="17817">
                  <c:v>0</c:v>
                </c:pt>
                <c:pt idx="17818">
                  <c:v>0</c:v>
                </c:pt>
                <c:pt idx="17819">
                  <c:v>0</c:v>
                </c:pt>
                <c:pt idx="17820">
                  <c:v>0</c:v>
                </c:pt>
                <c:pt idx="17821">
                  <c:v>0</c:v>
                </c:pt>
                <c:pt idx="17822">
                  <c:v>0</c:v>
                </c:pt>
                <c:pt idx="17823">
                  <c:v>0</c:v>
                </c:pt>
                <c:pt idx="17824">
                  <c:v>0</c:v>
                </c:pt>
                <c:pt idx="17825">
                  <c:v>0</c:v>
                </c:pt>
                <c:pt idx="17826">
                  <c:v>0</c:v>
                </c:pt>
                <c:pt idx="17827">
                  <c:v>0</c:v>
                </c:pt>
                <c:pt idx="17828">
                  <c:v>0</c:v>
                </c:pt>
                <c:pt idx="17829">
                  <c:v>0</c:v>
                </c:pt>
                <c:pt idx="17830">
                  <c:v>0</c:v>
                </c:pt>
                <c:pt idx="17831">
                  <c:v>0</c:v>
                </c:pt>
                <c:pt idx="17832">
                  <c:v>0</c:v>
                </c:pt>
                <c:pt idx="17833">
                  <c:v>0</c:v>
                </c:pt>
                <c:pt idx="17834">
                  <c:v>0</c:v>
                </c:pt>
                <c:pt idx="17835">
                  <c:v>0</c:v>
                </c:pt>
                <c:pt idx="17836">
                  <c:v>0</c:v>
                </c:pt>
                <c:pt idx="17837">
                  <c:v>0</c:v>
                </c:pt>
                <c:pt idx="17838">
                  <c:v>0</c:v>
                </c:pt>
                <c:pt idx="17839">
                  <c:v>0</c:v>
                </c:pt>
                <c:pt idx="17840">
                  <c:v>0</c:v>
                </c:pt>
                <c:pt idx="17841">
                  <c:v>0</c:v>
                </c:pt>
                <c:pt idx="17842">
                  <c:v>0</c:v>
                </c:pt>
                <c:pt idx="17843">
                  <c:v>0</c:v>
                </c:pt>
                <c:pt idx="17844">
                  <c:v>0</c:v>
                </c:pt>
                <c:pt idx="17845">
                  <c:v>0</c:v>
                </c:pt>
                <c:pt idx="17846">
                  <c:v>0</c:v>
                </c:pt>
                <c:pt idx="17847">
                  <c:v>0</c:v>
                </c:pt>
                <c:pt idx="17848">
                  <c:v>0</c:v>
                </c:pt>
                <c:pt idx="17849">
                  <c:v>0</c:v>
                </c:pt>
                <c:pt idx="17850">
                  <c:v>0</c:v>
                </c:pt>
                <c:pt idx="17851">
                  <c:v>0</c:v>
                </c:pt>
                <c:pt idx="17852">
                  <c:v>0</c:v>
                </c:pt>
                <c:pt idx="17853">
                  <c:v>0</c:v>
                </c:pt>
                <c:pt idx="17854">
                  <c:v>0</c:v>
                </c:pt>
                <c:pt idx="17855">
                  <c:v>0</c:v>
                </c:pt>
                <c:pt idx="17856">
                  <c:v>0</c:v>
                </c:pt>
                <c:pt idx="17857">
                  <c:v>0</c:v>
                </c:pt>
                <c:pt idx="17858">
                  <c:v>0</c:v>
                </c:pt>
                <c:pt idx="17859">
                  <c:v>0</c:v>
                </c:pt>
                <c:pt idx="17860">
                  <c:v>0</c:v>
                </c:pt>
                <c:pt idx="17861">
                  <c:v>0</c:v>
                </c:pt>
                <c:pt idx="17862">
                  <c:v>0</c:v>
                </c:pt>
                <c:pt idx="17863">
                  <c:v>0</c:v>
                </c:pt>
                <c:pt idx="17864">
                  <c:v>0</c:v>
                </c:pt>
                <c:pt idx="17865">
                  <c:v>0</c:v>
                </c:pt>
                <c:pt idx="17866">
                  <c:v>0</c:v>
                </c:pt>
                <c:pt idx="17867">
                  <c:v>0</c:v>
                </c:pt>
                <c:pt idx="17868">
                  <c:v>0</c:v>
                </c:pt>
                <c:pt idx="17869">
                  <c:v>0</c:v>
                </c:pt>
                <c:pt idx="17870">
                  <c:v>0</c:v>
                </c:pt>
                <c:pt idx="17871">
                  <c:v>0</c:v>
                </c:pt>
                <c:pt idx="17872">
                  <c:v>0</c:v>
                </c:pt>
                <c:pt idx="17873">
                  <c:v>0</c:v>
                </c:pt>
                <c:pt idx="17874">
                  <c:v>0</c:v>
                </c:pt>
                <c:pt idx="17875">
                  <c:v>0</c:v>
                </c:pt>
                <c:pt idx="17876">
                  <c:v>0</c:v>
                </c:pt>
                <c:pt idx="17877">
                  <c:v>0</c:v>
                </c:pt>
                <c:pt idx="17878">
                  <c:v>0</c:v>
                </c:pt>
                <c:pt idx="17879">
                  <c:v>0</c:v>
                </c:pt>
                <c:pt idx="17880">
                  <c:v>0</c:v>
                </c:pt>
                <c:pt idx="17881">
                  <c:v>0</c:v>
                </c:pt>
                <c:pt idx="17882">
                  <c:v>0</c:v>
                </c:pt>
                <c:pt idx="17883">
                  <c:v>0</c:v>
                </c:pt>
                <c:pt idx="17884">
                  <c:v>0</c:v>
                </c:pt>
                <c:pt idx="17885">
                  <c:v>0</c:v>
                </c:pt>
                <c:pt idx="17886">
                  <c:v>0</c:v>
                </c:pt>
                <c:pt idx="17887">
                  <c:v>0</c:v>
                </c:pt>
                <c:pt idx="17888">
                  <c:v>0</c:v>
                </c:pt>
                <c:pt idx="17889">
                  <c:v>0</c:v>
                </c:pt>
                <c:pt idx="17890">
                  <c:v>0</c:v>
                </c:pt>
                <c:pt idx="17891">
                  <c:v>0</c:v>
                </c:pt>
                <c:pt idx="17892">
                  <c:v>0</c:v>
                </c:pt>
                <c:pt idx="17893">
                  <c:v>0</c:v>
                </c:pt>
                <c:pt idx="17894">
                  <c:v>0</c:v>
                </c:pt>
                <c:pt idx="17895">
                  <c:v>0</c:v>
                </c:pt>
                <c:pt idx="17896">
                  <c:v>0</c:v>
                </c:pt>
                <c:pt idx="17897">
                  <c:v>0</c:v>
                </c:pt>
                <c:pt idx="17898">
                  <c:v>0</c:v>
                </c:pt>
                <c:pt idx="17899">
                  <c:v>0</c:v>
                </c:pt>
                <c:pt idx="17900">
                  <c:v>0</c:v>
                </c:pt>
                <c:pt idx="17901">
                  <c:v>0</c:v>
                </c:pt>
                <c:pt idx="17902">
                  <c:v>0</c:v>
                </c:pt>
                <c:pt idx="17903">
                  <c:v>0</c:v>
                </c:pt>
                <c:pt idx="17904">
                  <c:v>0</c:v>
                </c:pt>
                <c:pt idx="17905">
                  <c:v>0</c:v>
                </c:pt>
                <c:pt idx="17906">
                  <c:v>0</c:v>
                </c:pt>
                <c:pt idx="17907">
                  <c:v>0</c:v>
                </c:pt>
                <c:pt idx="17908">
                  <c:v>0</c:v>
                </c:pt>
                <c:pt idx="17909">
                  <c:v>0</c:v>
                </c:pt>
                <c:pt idx="17910">
                  <c:v>0</c:v>
                </c:pt>
                <c:pt idx="17911">
                  <c:v>0</c:v>
                </c:pt>
                <c:pt idx="17912">
                  <c:v>0</c:v>
                </c:pt>
                <c:pt idx="17913">
                  <c:v>0</c:v>
                </c:pt>
                <c:pt idx="17914">
                  <c:v>0</c:v>
                </c:pt>
                <c:pt idx="17915">
                  <c:v>0</c:v>
                </c:pt>
                <c:pt idx="17916">
                  <c:v>0</c:v>
                </c:pt>
                <c:pt idx="17917">
                  <c:v>0</c:v>
                </c:pt>
                <c:pt idx="17918">
                  <c:v>0</c:v>
                </c:pt>
                <c:pt idx="17919">
                  <c:v>0</c:v>
                </c:pt>
                <c:pt idx="17920">
                  <c:v>0</c:v>
                </c:pt>
                <c:pt idx="17921">
                  <c:v>0</c:v>
                </c:pt>
                <c:pt idx="17922">
                  <c:v>0</c:v>
                </c:pt>
                <c:pt idx="17923">
                  <c:v>0</c:v>
                </c:pt>
                <c:pt idx="17924">
                  <c:v>0</c:v>
                </c:pt>
                <c:pt idx="17925">
                  <c:v>0</c:v>
                </c:pt>
                <c:pt idx="17926">
                  <c:v>0</c:v>
                </c:pt>
                <c:pt idx="17927">
                  <c:v>0</c:v>
                </c:pt>
                <c:pt idx="17928">
                  <c:v>0</c:v>
                </c:pt>
                <c:pt idx="17929">
                  <c:v>0</c:v>
                </c:pt>
                <c:pt idx="17930">
                  <c:v>0</c:v>
                </c:pt>
                <c:pt idx="17931">
                  <c:v>0</c:v>
                </c:pt>
                <c:pt idx="17932">
                  <c:v>0</c:v>
                </c:pt>
                <c:pt idx="17933">
                  <c:v>0</c:v>
                </c:pt>
                <c:pt idx="17934">
                  <c:v>0</c:v>
                </c:pt>
                <c:pt idx="17935">
                  <c:v>0</c:v>
                </c:pt>
                <c:pt idx="17936">
                  <c:v>0</c:v>
                </c:pt>
                <c:pt idx="17937">
                  <c:v>0</c:v>
                </c:pt>
                <c:pt idx="17938">
                  <c:v>0</c:v>
                </c:pt>
                <c:pt idx="17939">
                  <c:v>0</c:v>
                </c:pt>
                <c:pt idx="17940">
                  <c:v>0</c:v>
                </c:pt>
                <c:pt idx="17941">
                  <c:v>0</c:v>
                </c:pt>
                <c:pt idx="17942">
                  <c:v>0</c:v>
                </c:pt>
                <c:pt idx="17943">
                  <c:v>0</c:v>
                </c:pt>
                <c:pt idx="17944">
                  <c:v>0</c:v>
                </c:pt>
                <c:pt idx="17945">
                  <c:v>0</c:v>
                </c:pt>
                <c:pt idx="17946">
                  <c:v>0</c:v>
                </c:pt>
                <c:pt idx="17947">
                  <c:v>0</c:v>
                </c:pt>
                <c:pt idx="17948">
                  <c:v>0</c:v>
                </c:pt>
                <c:pt idx="17949">
                  <c:v>0</c:v>
                </c:pt>
                <c:pt idx="17950">
                  <c:v>0</c:v>
                </c:pt>
                <c:pt idx="17951">
                  <c:v>0</c:v>
                </c:pt>
                <c:pt idx="17952">
                  <c:v>0</c:v>
                </c:pt>
                <c:pt idx="17953">
                  <c:v>0</c:v>
                </c:pt>
                <c:pt idx="17954">
                  <c:v>0</c:v>
                </c:pt>
                <c:pt idx="17955">
                  <c:v>0</c:v>
                </c:pt>
                <c:pt idx="17956">
                  <c:v>0</c:v>
                </c:pt>
                <c:pt idx="17957">
                  <c:v>0</c:v>
                </c:pt>
                <c:pt idx="17958">
                  <c:v>0</c:v>
                </c:pt>
                <c:pt idx="17959">
                  <c:v>0</c:v>
                </c:pt>
                <c:pt idx="17960">
                  <c:v>0</c:v>
                </c:pt>
                <c:pt idx="17961">
                  <c:v>0</c:v>
                </c:pt>
                <c:pt idx="17962">
                  <c:v>0</c:v>
                </c:pt>
                <c:pt idx="17963">
                  <c:v>0</c:v>
                </c:pt>
                <c:pt idx="17964">
                  <c:v>0</c:v>
                </c:pt>
                <c:pt idx="17965">
                  <c:v>0</c:v>
                </c:pt>
                <c:pt idx="17966">
                  <c:v>0</c:v>
                </c:pt>
                <c:pt idx="17967">
                  <c:v>0</c:v>
                </c:pt>
                <c:pt idx="17968">
                  <c:v>0</c:v>
                </c:pt>
                <c:pt idx="17969">
                  <c:v>0</c:v>
                </c:pt>
                <c:pt idx="17970">
                  <c:v>0</c:v>
                </c:pt>
                <c:pt idx="17971">
                  <c:v>0</c:v>
                </c:pt>
                <c:pt idx="17972">
                  <c:v>0</c:v>
                </c:pt>
                <c:pt idx="17973">
                  <c:v>0</c:v>
                </c:pt>
                <c:pt idx="17974">
                  <c:v>0</c:v>
                </c:pt>
                <c:pt idx="17975">
                  <c:v>0</c:v>
                </c:pt>
                <c:pt idx="17976">
                  <c:v>0</c:v>
                </c:pt>
                <c:pt idx="17977">
                  <c:v>0</c:v>
                </c:pt>
                <c:pt idx="17978">
                  <c:v>0</c:v>
                </c:pt>
                <c:pt idx="17979">
                  <c:v>0</c:v>
                </c:pt>
                <c:pt idx="17980">
                  <c:v>0</c:v>
                </c:pt>
                <c:pt idx="17981">
                  <c:v>0</c:v>
                </c:pt>
                <c:pt idx="17982">
                  <c:v>0</c:v>
                </c:pt>
                <c:pt idx="17983">
                  <c:v>0</c:v>
                </c:pt>
                <c:pt idx="17984">
                  <c:v>0</c:v>
                </c:pt>
                <c:pt idx="17985">
                  <c:v>0</c:v>
                </c:pt>
                <c:pt idx="17986">
                  <c:v>0</c:v>
                </c:pt>
                <c:pt idx="17987">
                  <c:v>0</c:v>
                </c:pt>
                <c:pt idx="17988">
                  <c:v>0</c:v>
                </c:pt>
                <c:pt idx="17989">
                  <c:v>0</c:v>
                </c:pt>
                <c:pt idx="17990">
                  <c:v>0</c:v>
                </c:pt>
                <c:pt idx="17991">
                  <c:v>0</c:v>
                </c:pt>
                <c:pt idx="17992">
                  <c:v>0</c:v>
                </c:pt>
                <c:pt idx="17993">
                  <c:v>0</c:v>
                </c:pt>
                <c:pt idx="17994">
                  <c:v>0</c:v>
                </c:pt>
                <c:pt idx="17995">
                  <c:v>0</c:v>
                </c:pt>
                <c:pt idx="17996">
                  <c:v>0</c:v>
                </c:pt>
                <c:pt idx="17997">
                  <c:v>0</c:v>
                </c:pt>
                <c:pt idx="17998">
                  <c:v>0</c:v>
                </c:pt>
                <c:pt idx="17999">
                  <c:v>0</c:v>
                </c:pt>
                <c:pt idx="18000">
                  <c:v>0</c:v>
                </c:pt>
                <c:pt idx="18001">
                  <c:v>0</c:v>
                </c:pt>
                <c:pt idx="18002">
                  <c:v>0</c:v>
                </c:pt>
                <c:pt idx="18003">
                  <c:v>0</c:v>
                </c:pt>
                <c:pt idx="18004">
                  <c:v>0</c:v>
                </c:pt>
                <c:pt idx="18005">
                  <c:v>0</c:v>
                </c:pt>
                <c:pt idx="18006">
                  <c:v>0</c:v>
                </c:pt>
                <c:pt idx="18007">
                  <c:v>0</c:v>
                </c:pt>
                <c:pt idx="18008">
                  <c:v>0</c:v>
                </c:pt>
                <c:pt idx="18009">
                  <c:v>0</c:v>
                </c:pt>
                <c:pt idx="18010">
                  <c:v>0</c:v>
                </c:pt>
                <c:pt idx="18011">
                  <c:v>0</c:v>
                </c:pt>
                <c:pt idx="18012">
                  <c:v>0</c:v>
                </c:pt>
                <c:pt idx="18013">
                  <c:v>0</c:v>
                </c:pt>
                <c:pt idx="18014">
                  <c:v>0</c:v>
                </c:pt>
                <c:pt idx="18015">
                  <c:v>0</c:v>
                </c:pt>
                <c:pt idx="18016">
                  <c:v>0</c:v>
                </c:pt>
                <c:pt idx="18017">
                  <c:v>0</c:v>
                </c:pt>
                <c:pt idx="18018">
                  <c:v>0</c:v>
                </c:pt>
                <c:pt idx="18019">
                  <c:v>0</c:v>
                </c:pt>
                <c:pt idx="18020">
                  <c:v>0</c:v>
                </c:pt>
                <c:pt idx="18021">
                  <c:v>0</c:v>
                </c:pt>
                <c:pt idx="18022">
                  <c:v>0</c:v>
                </c:pt>
                <c:pt idx="18023">
                  <c:v>0</c:v>
                </c:pt>
                <c:pt idx="18024">
                  <c:v>0</c:v>
                </c:pt>
                <c:pt idx="18025">
                  <c:v>0</c:v>
                </c:pt>
                <c:pt idx="18026">
                  <c:v>0</c:v>
                </c:pt>
                <c:pt idx="18027">
                  <c:v>0</c:v>
                </c:pt>
                <c:pt idx="18028">
                  <c:v>0</c:v>
                </c:pt>
                <c:pt idx="18029">
                  <c:v>0</c:v>
                </c:pt>
                <c:pt idx="18030">
                  <c:v>0</c:v>
                </c:pt>
                <c:pt idx="18031">
                  <c:v>0</c:v>
                </c:pt>
                <c:pt idx="18032">
                  <c:v>0</c:v>
                </c:pt>
                <c:pt idx="18033">
                  <c:v>0</c:v>
                </c:pt>
                <c:pt idx="18034">
                  <c:v>0</c:v>
                </c:pt>
                <c:pt idx="18035">
                  <c:v>0</c:v>
                </c:pt>
                <c:pt idx="18036">
                  <c:v>0</c:v>
                </c:pt>
                <c:pt idx="18037">
                  <c:v>0</c:v>
                </c:pt>
                <c:pt idx="18038">
                  <c:v>0</c:v>
                </c:pt>
                <c:pt idx="18039">
                  <c:v>0</c:v>
                </c:pt>
                <c:pt idx="18040">
                  <c:v>0</c:v>
                </c:pt>
                <c:pt idx="18041">
                  <c:v>0</c:v>
                </c:pt>
                <c:pt idx="18042">
                  <c:v>0</c:v>
                </c:pt>
                <c:pt idx="18043">
                  <c:v>0</c:v>
                </c:pt>
                <c:pt idx="18044">
                  <c:v>0</c:v>
                </c:pt>
                <c:pt idx="18045">
                  <c:v>0</c:v>
                </c:pt>
                <c:pt idx="18046">
                  <c:v>0</c:v>
                </c:pt>
                <c:pt idx="18047">
                  <c:v>0</c:v>
                </c:pt>
                <c:pt idx="18048">
                  <c:v>0</c:v>
                </c:pt>
                <c:pt idx="18049">
                  <c:v>0</c:v>
                </c:pt>
                <c:pt idx="18050">
                  <c:v>0</c:v>
                </c:pt>
                <c:pt idx="18051">
                  <c:v>0</c:v>
                </c:pt>
                <c:pt idx="18052">
                  <c:v>0</c:v>
                </c:pt>
                <c:pt idx="18053">
                  <c:v>0</c:v>
                </c:pt>
                <c:pt idx="18054">
                  <c:v>0</c:v>
                </c:pt>
                <c:pt idx="18055">
                  <c:v>0</c:v>
                </c:pt>
                <c:pt idx="18056">
                  <c:v>0</c:v>
                </c:pt>
                <c:pt idx="18057">
                  <c:v>0</c:v>
                </c:pt>
                <c:pt idx="18058">
                  <c:v>0</c:v>
                </c:pt>
                <c:pt idx="18059">
                  <c:v>0</c:v>
                </c:pt>
                <c:pt idx="18060">
                  <c:v>0</c:v>
                </c:pt>
                <c:pt idx="18061">
                  <c:v>0</c:v>
                </c:pt>
                <c:pt idx="18062">
                  <c:v>0</c:v>
                </c:pt>
                <c:pt idx="18063">
                  <c:v>0</c:v>
                </c:pt>
                <c:pt idx="18064">
                  <c:v>0</c:v>
                </c:pt>
                <c:pt idx="18065">
                  <c:v>0</c:v>
                </c:pt>
                <c:pt idx="18066">
                  <c:v>0</c:v>
                </c:pt>
                <c:pt idx="18067">
                  <c:v>0</c:v>
                </c:pt>
                <c:pt idx="18068">
                  <c:v>0</c:v>
                </c:pt>
                <c:pt idx="18069">
                  <c:v>0</c:v>
                </c:pt>
                <c:pt idx="18070">
                  <c:v>0</c:v>
                </c:pt>
                <c:pt idx="18071">
                  <c:v>0</c:v>
                </c:pt>
                <c:pt idx="18072">
                  <c:v>0</c:v>
                </c:pt>
                <c:pt idx="18073">
                  <c:v>0</c:v>
                </c:pt>
                <c:pt idx="18074">
                  <c:v>0</c:v>
                </c:pt>
                <c:pt idx="18075">
                  <c:v>0</c:v>
                </c:pt>
                <c:pt idx="18076">
                  <c:v>0</c:v>
                </c:pt>
                <c:pt idx="18077">
                  <c:v>0</c:v>
                </c:pt>
                <c:pt idx="18078">
                  <c:v>0</c:v>
                </c:pt>
                <c:pt idx="18079">
                  <c:v>0</c:v>
                </c:pt>
                <c:pt idx="18080">
                  <c:v>0</c:v>
                </c:pt>
                <c:pt idx="18081">
                  <c:v>0</c:v>
                </c:pt>
                <c:pt idx="18082">
                  <c:v>0</c:v>
                </c:pt>
                <c:pt idx="18083">
                  <c:v>0</c:v>
                </c:pt>
                <c:pt idx="18084">
                  <c:v>0</c:v>
                </c:pt>
                <c:pt idx="18085">
                  <c:v>0</c:v>
                </c:pt>
                <c:pt idx="18086">
                  <c:v>0</c:v>
                </c:pt>
                <c:pt idx="18087">
                  <c:v>0</c:v>
                </c:pt>
                <c:pt idx="18088">
                  <c:v>0</c:v>
                </c:pt>
                <c:pt idx="18089">
                  <c:v>0</c:v>
                </c:pt>
                <c:pt idx="18090">
                  <c:v>0</c:v>
                </c:pt>
                <c:pt idx="18091">
                  <c:v>0</c:v>
                </c:pt>
                <c:pt idx="18092">
                  <c:v>0</c:v>
                </c:pt>
                <c:pt idx="18093">
                  <c:v>0</c:v>
                </c:pt>
                <c:pt idx="18094">
                  <c:v>0</c:v>
                </c:pt>
                <c:pt idx="18095">
                  <c:v>0</c:v>
                </c:pt>
                <c:pt idx="18096">
                  <c:v>0</c:v>
                </c:pt>
                <c:pt idx="18097">
                  <c:v>0</c:v>
                </c:pt>
                <c:pt idx="18098">
                  <c:v>0</c:v>
                </c:pt>
                <c:pt idx="18099">
                  <c:v>0</c:v>
                </c:pt>
                <c:pt idx="18100">
                  <c:v>0</c:v>
                </c:pt>
                <c:pt idx="18101">
                  <c:v>0</c:v>
                </c:pt>
                <c:pt idx="18102">
                  <c:v>0</c:v>
                </c:pt>
                <c:pt idx="18103">
                  <c:v>0</c:v>
                </c:pt>
                <c:pt idx="18104">
                  <c:v>0</c:v>
                </c:pt>
                <c:pt idx="18105">
                  <c:v>0</c:v>
                </c:pt>
                <c:pt idx="18106">
                  <c:v>0</c:v>
                </c:pt>
                <c:pt idx="18107">
                  <c:v>0</c:v>
                </c:pt>
                <c:pt idx="18108">
                  <c:v>0</c:v>
                </c:pt>
                <c:pt idx="18109">
                  <c:v>0</c:v>
                </c:pt>
                <c:pt idx="18110">
                  <c:v>0</c:v>
                </c:pt>
                <c:pt idx="18111">
                  <c:v>0</c:v>
                </c:pt>
                <c:pt idx="18112">
                  <c:v>0</c:v>
                </c:pt>
                <c:pt idx="18113">
                  <c:v>0</c:v>
                </c:pt>
                <c:pt idx="18114">
                  <c:v>0</c:v>
                </c:pt>
                <c:pt idx="18115">
                  <c:v>0</c:v>
                </c:pt>
                <c:pt idx="18116">
                  <c:v>0</c:v>
                </c:pt>
                <c:pt idx="18117">
                  <c:v>0</c:v>
                </c:pt>
                <c:pt idx="18118">
                  <c:v>0</c:v>
                </c:pt>
                <c:pt idx="18119">
                  <c:v>0</c:v>
                </c:pt>
                <c:pt idx="18120">
                  <c:v>0</c:v>
                </c:pt>
                <c:pt idx="18121">
                  <c:v>0</c:v>
                </c:pt>
                <c:pt idx="18122">
                  <c:v>0</c:v>
                </c:pt>
                <c:pt idx="18123">
                  <c:v>0</c:v>
                </c:pt>
                <c:pt idx="18124">
                  <c:v>0</c:v>
                </c:pt>
                <c:pt idx="18125">
                  <c:v>0</c:v>
                </c:pt>
                <c:pt idx="18126">
                  <c:v>0</c:v>
                </c:pt>
                <c:pt idx="18127">
                  <c:v>0</c:v>
                </c:pt>
                <c:pt idx="18128">
                  <c:v>0</c:v>
                </c:pt>
                <c:pt idx="18129">
                  <c:v>0</c:v>
                </c:pt>
                <c:pt idx="18130">
                  <c:v>0</c:v>
                </c:pt>
                <c:pt idx="18131">
                  <c:v>0</c:v>
                </c:pt>
                <c:pt idx="18132">
                  <c:v>0</c:v>
                </c:pt>
                <c:pt idx="18133">
                  <c:v>0</c:v>
                </c:pt>
                <c:pt idx="18134">
                  <c:v>0</c:v>
                </c:pt>
                <c:pt idx="18135">
                  <c:v>0</c:v>
                </c:pt>
                <c:pt idx="18136">
                  <c:v>0</c:v>
                </c:pt>
                <c:pt idx="18137">
                  <c:v>0</c:v>
                </c:pt>
                <c:pt idx="18138">
                  <c:v>0</c:v>
                </c:pt>
                <c:pt idx="18139">
                  <c:v>0</c:v>
                </c:pt>
                <c:pt idx="18140">
                  <c:v>0</c:v>
                </c:pt>
                <c:pt idx="18141">
                  <c:v>0</c:v>
                </c:pt>
                <c:pt idx="18142">
                  <c:v>0</c:v>
                </c:pt>
                <c:pt idx="18143">
                  <c:v>0</c:v>
                </c:pt>
                <c:pt idx="18144">
                  <c:v>0</c:v>
                </c:pt>
                <c:pt idx="18145">
                  <c:v>0</c:v>
                </c:pt>
                <c:pt idx="18146">
                  <c:v>0</c:v>
                </c:pt>
                <c:pt idx="18147">
                  <c:v>0</c:v>
                </c:pt>
                <c:pt idx="18148">
                  <c:v>0</c:v>
                </c:pt>
                <c:pt idx="18149">
                  <c:v>0</c:v>
                </c:pt>
                <c:pt idx="18150">
                  <c:v>0</c:v>
                </c:pt>
                <c:pt idx="18151">
                  <c:v>0</c:v>
                </c:pt>
                <c:pt idx="18152">
                  <c:v>0</c:v>
                </c:pt>
                <c:pt idx="18153">
                  <c:v>0</c:v>
                </c:pt>
                <c:pt idx="18154">
                  <c:v>0</c:v>
                </c:pt>
                <c:pt idx="18155">
                  <c:v>0</c:v>
                </c:pt>
                <c:pt idx="18156">
                  <c:v>0</c:v>
                </c:pt>
                <c:pt idx="18157">
                  <c:v>0</c:v>
                </c:pt>
                <c:pt idx="18158">
                  <c:v>0</c:v>
                </c:pt>
                <c:pt idx="18159">
                  <c:v>0</c:v>
                </c:pt>
                <c:pt idx="18160">
                  <c:v>0</c:v>
                </c:pt>
                <c:pt idx="18161">
                  <c:v>0</c:v>
                </c:pt>
                <c:pt idx="18162">
                  <c:v>0</c:v>
                </c:pt>
                <c:pt idx="18163">
                  <c:v>0</c:v>
                </c:pt>
                <c:pt idx="18164">
                  <c:v>0</c:v>
                </c:pt>
                <c:pt idx="18165">
                  <c:v>0</c:v>
                </c:pt>
                <c:pt idx="18166">
                  <c:v>0</c:v>
                </c:pt>
                <c:pt idx="18167">
                  <c:v>0</c:v>
                </c:pt>
                <c:pt idx="18168">
                  <c:v>0</c:v>
                </c:pt>
                <c:pt idx="18169">
                  <c:v>0</c:v>
                </c:pt>
                <c:pt idx="18170">
                  <c:v>0</c:v>
                </c:pt>
                <c:pt idx="18171">
                  <c:v>0</c:v>
                </c:pt>
                <c:pt idx="18172">
                  <c:v>0</c:v>
                </c:pt>
                <c:pt idx="18173">
                  <c:v>0</c:v>
                </c:pt>
                <c:pt idx="18174">
                  <c:v>0</c:v>
                </c:pt>
                <c:pt idx="18175">
                  <c:v>0</c:v>
                </c:pt>
                <c:pt idx="18176">
                  <c:v>0</c:v>
                </c:pt>
                <c:pt idx="18177">
                  <c:v>0</c:v>
                </c:pt>
                <c:pt idx="18178">
                  <c:v>0</c:v>
                </c:pt>
                <c:pt idx="18179">
                  <c:v>0</c:v>
                </c:pt>
                <c:pt idx="18180">
                  <c:v>0</c:v>
                </c:pt>
                <c:pt idx="18181">
                  <c:v>0</c:v>
                </c:pt>
                <c:pt idx="18182">
                  <c:v>0</c:v>
                </c:pt>
                <c:pt idx="18183">
                  <c:v>0</c:v>
                </c:pt>
                <c:pt idx="18184">
                  <c:v>0</c:v>
                </c:pt>
                <c:pt idx="18185">
                  <c:v>0</c:v>
                </c:pt>
                <c:pt idx="18186">
                  <c:v>0</c:v>
                </c:pt>
                <c:pt idx="18187">
                  <c:v>0</c:v>
                </c:pt>
                <c:pt idx="18188">
                  <c:v>0</c:v>
                </c:pt>
                <c:pt idx="18189">
                  <c:v>0</c:v>
                </c:pt>
                <c:pt idx="18190">
                  <c:v>0</c:v>
                </c:pt>
                <c:pt idx="18191">
                  <c:v>0</c:v>
                </c:pt>
                <c:pt idx="18192">
                  <c:v>0</c:v>
                </c:pt>
                <c:pt idx="18193">
                  <c:v>0</c:v>
                </c:pt>
                <c:pt idx="18194">
                  <c:v>0</c:v>
                </c:pt>
                <c:pt idx="18195">
                  <c:v>0</c:v>
                </c:pt>
                <c:pt idx="18196">
                  <c:v>0</c:v>
                </c:pt>
                <c:pt idx="18197">
                  <c:v>0</c:v>
                </c:pt>
                <c:pt idx="18198">
                  <c:v>0</c:v>
                </c:pt>
                <c:pt idx="18199">
                  <c:v>0</c:v>
                </c:pt>
                <c:pt idx="18200">
                  <c:v>0</c:v>
                </c:pt>
                <c:pt idx="18201">
                  <c:v>0</c:v>
                </c:pt>
                <c:pt idx="18202">
                  <c:v>0</c:v>
                </c:pt>
                <c:pt idx="18203">
                  <c:v>0</c:v>
                </c:pt>
                <c:pt idx="18204">
                  <c:v>0</c:v>
                </c:pt>
                <c:pt idx="18205">
                  <c:v>0</c:v>
                </c:pt>
                <c:pt idx="18206">
                  <c:v>0</c:v>
                </c:pt>
                <c:pt idx="18207">
                  <c:v>0</c:v>
                </c:pt>
                <c:pt idx="18208">
                  <c:v>0</c:v>
                </c:pt>
                <c:pt idx="18209">
                  <c:v>0</c:v>
                </c:pt>
                <c:pt idx="18210">
                  <c:v>0</c:v>
                </c:pt>
                <c:pt idx="18211">
                  <c:v>0</c:v>
                </c:pt>
                <c:pt idx="18212">
                  <c:v>0</c:v>
                </c:pt>
                <c:pt idx="18213">
                  <c:v>0</c:v>
                </c:pt>
                <c:pt idx="18214">
                  <c:v>0</c:v>
                </c:pt>
                <c:pt idx="18215">
                  <c:v>0</c:v>
                </c:pt>
                <c:pt idx="18216">
                  <c:v>0</c:v>
                </c:pt>
                <c:pt idx="18217">
                  <c:v>0</c:v>
                </c:pt>
                <c:pt idx="18218">
                  <c:v>0</c:v>
                </c:pt>
                <c:pt idx="18219">
                  <c:v>0</c:v>
                </c:pt>
                <c:pt idx="18220">
                  <c:v>0</c:v>
                </c:pt>
                <c:pt idx="18221">
                  <c:v>0</c:v>
                </c:pt>
                <c:pt idx="18222">
                  <c:v>0</c:v>
                </c:pt>
                <c:pt idx="18223">
                  <c:v>0</c:v>
                </c:pt>
                <c:pt idx="18224">
                  <c:v>0</c:v>
                </c:pt>
                <c:pt idx="18225">
                  <c:v>0</c:v>
                </c:pt>
                <c:pt idx="18226">
                  <c:v>0</c:v>
                </c:pt>
                <c:pt idx="18227">
                  <c:v>0</c:v>
                </c:pt>
                <c:pt idx="18228">
                  <c:v>0</c:v>
                </c:pt>
                <c:pt idx="18229">
                  <c:v>0</c:v>
                </c:pt>
                <c:pt idx="18230">
                  <c:v>0</c:v>
                </c:pt>
                <c:pt idx="18231">
                  <c:v>0</c:v>
                </c:pt>
                <c:pt idx="18232">
                  <c:v>0</c:v>
                </c:pt>
                <c:pt idx="18233">
                  <c:v>0</c:v>
                </c:pt>
                <c:pt idx="18234">
                  <c:v>0</c:v>
                </c:pt>
                <c:pt idx="18235">
                  <c:v>0</c:v>
                </c:pt>
                <c:pt idx="18236">
                  <c:v>0</c:v>
                </c:pt>
                <c:pt idx="18237">
                  <c:v>0</c:v>
                </c:pt>
                <c:pt idx="18238">
                  <c:v>0</c:v>
                </c:pt>
                <c:pt idx="18239">
                  <c:v>0</c:v>
                </c:pt>
                <c:pt idx="18240">
                  <c:v>0</c:v>
                </c:pt>
                <c:pt idx="18241">
                  <c:v>0</c:v>
                </c:pt>
                <c:pt idx="18242">
                  <c:v>0</c:v>
                </c:pt>
                <c:pt idx="18243">
                  <c:v>0</c:v>
                </c:pt>
                <c:pt idx="18244">
                  <c:v>0</c:v>
                </c:pt>
                <c:pt idx="18245">
                  <c:v>0</c:v>
                </c:pt>
                <c:pt idx="18246">
                  <c:v>0</c:v>
                </c:pt>
                <c:pt idx="18247">
                  <c:v>0</c:v>
                </c:pt>
                <c:pt idx="18248">
                  <c:v>0</c:v>
                </c:pt>
                <c:pt idx="18249">
                  <c:v>0</c:v>
                </c:pt>
                <c:pt idx="18250">
                  <c:v>0</c:v>
                </c:pt>
                <c:pt idx="18251">
                  <c:v>0</c:v>
                </c:pt>
                <c:pt idx="18252">
                  <c:v>0</c:v>
                </c:pt>
                <c:pt idx="18253">
                  <c:v>0</c:v>
                </c:pt>
                <c:pt idx="18254">
                  <c:v>0</c:v>
                </c:pt>
                <c:pt idx="18255">
                  <c:v>0</c:v>
                </c:pt>
                <c:pt idx="18256">
                  <c:v>0</c:v>
                </c:pt>
                <c:pt idx="18257">
                  <c:v>0</c:v>
                </c:pt>
                <c:pt idx="18258">
                  <c:v>0</c:v>
                </c:pt>
                <c:pt idx="18259">
                  <c:v>0</c:v>
                </c:pt>
                <c:pt idx="18260">
                  <c:v>0</c:v>
                </c:pt>
                <c:pt idx="18261">
                  <c:v>0</c:v>
                </c:pt>
                <c:pt idx="18262">
                  <c:v>0</c:v>
                </c:pt>
                <c:pt idx="18263">
                  <c:v>0</c:v>
                </c:pt>
                <c:pt idx="18264">
                  <c:v>0</c:v>
                </c:pt>
                <c:pt idx="18265">
                  <c:v>0</c:v>
                </c:pt>
                <c:pt idx="18266">
                  <c:v>0</c:v>
                </c:pt>
                <c:pt idx="18267">
                  <c:v>0</c:v>
                </c:pt>
                <c:pt idx="18268">
                  <c:v>0</c:v>
                </c:pt>
                <c:pt idx="18269">
                  <c:v>0</c:v>
                </c:pt>
                <c:pt idx="18270">
                  <c:v>0</c:v>
                </c:pt>
                <c:pt idx="18271">
                  <c:v>0</c:v>
                </c:pt>
                <c:pt idx="18272">
                  <c:v>0</c:v>
                </c:pt>
                <c:pt idx="18273">
                  <c:v>0</c:v>
                </c:pt>
                <c:pt idx="18274">
                  <c:v>0</c:v>
                </c:pt>
                <c:pt idx="18275">
                  <c:v>0</c:v>
                </c:pt>
                <c:pt idx="18276">
                  <c:v>0</c:v>
                </c:pt>
                <c:pt idx="18277">
                  <c:v>0</c:v>
                </c:pt>
                <c:pt idx="18278">
                  <c:v>0</c:v>
                </c:pt>
                <c:pt idx="18279">
                  <c:v>0</c:v>
                </c:pt>
                <c:pt idx="18280">
                  <c:v>0</c:v>
                </c:pt>
                <c:pt idx="18281">
                  <c:v>0</c:v>
                </c:pt>
                <c:pt idx="18282">
                  <c:v>0</c:v>
                </c:pt>
                <c:pt idx="18283">
                  <c:v>0</c:v>
                </c:pt>
                <c:pt idx="18284">
                  <c:v>0</c:v>
                </c:pt>
                <c:pt idx="18285">
                  <c:v>0</c:v>
                </c:pt>
                <c:pt idx="18286">
                  <c:v>0</c:v>
                </c:pt>
                <c:pt idx="18287">
                  <c:v>0</c:v>
                </c:pt>
                <c:pt idx="18288">
                  <c:v>0</c:v>
                </c:pt>
                <c:pt idx="18289">
                  <c:v>0</c:v>
                </c:pt>
                <c:pt idx="18290">
                  <c:v>0</c:v>
                </c:pt>
                <c:pt idx="18291">
                  <c:v>0</c:v>
                </c:pt>
                <c:pt idx="18292">
                  <c:v>0</c:v>
                </c:pt>
                <c:pt idx="18293">
                  <c:v>0</c:v>
                </c:pt>
                <c:pt idx="18294">
                  <c:v>0</c:v>
                </c:pt>
                <c:pt idx="18295">
                  <c:v>0</c:v>
                </c:pt>
                <c:pt idx="18296">
                  <c:v>0</c:v>
                </c:pt>
                <c:pt idx="18297">
                  <c:v>0</c:v>
                </c:pt>
                <c:pt idx="18298">
                  <c:v>0</c:v>
                </c:pt>
                <c:pt idx="18299">
                  <c:v>0</c:v>
                </c:pt>
                <c:pt idx="18300">
                  <c:v>0</c:v>
                </c:pt>
                <c:pt idx="18301">
                  <c:v>0</c:v>
                </c:pt>
                <c:pt idx="18302">
                  <c:v>0</c:v>
                </c:pt>
                <c:pt idx="18303">
                  <c:v>0</c:v>
                </c:pt>
                <c:pt idx="18304">
                  <c:v>0</c:v>
                </c:pt>
                <c:pt idx="18305">
                  <c:v>0</c:v>
                </c:pt>
                <c:pt idx="18306">
                  <c:v>0</c:v>
                </c:pt>
                <c:pt idx="18307">
                  <c:v>0</c:v>
                </c:pt>
                <c:pt idx="18308">
                  <c:v>0</c:v>
                </c:pt>
                <c:pt idx="18309">
                  <c:v>0</c:v>
                </c:pt>
                <c:pt idx="18310">
                  <c:v>0</c:v>
                </c:pt>
                <c:pt idx="18311">
                  <c:v>0</c:v>
                </c:pt>
                <c:pt idx="18312">
                  <c:v>0</c:v>
                </c:pt>
                <c:pt idx="18313">
                  <c:v>0</c:v>
                </c:pt>
                <c:pt idx="18314">
                  <c:v>0</c:v>
                </c:pt>
                <c:pt idx="18315">
                  <c:v>0</c:v>
                </c:pt>
                <c:pt idx="18316">
                  <c:v>0</c:v>
                </c:pt>
                <c:pt idx="18317">
                  <c:v>0</c:v>
                </c:pt>
                <c:pt idx="18318">
                  <c:v>0</c:v>
                </c:pt>
                <c:pt idx="18319">
                  <c:v>0</c:v>
                </c:pt>
                <c:pt idx="18320">
                  <c:v>0</c:v>
                </c:pt>
                <c:pt idx="18321">
                  <c:v>0</c:v>
                </c:pt>
                <c:pt idx="18322">
                  <c:v>0</c:v>
                </c:pt>
                <c:pt idx="18323">
                  <c:v>0</c:v>
                </c:pt>
                <c:pt idx="18324">
                  <c:v>0</c:v>
                </c:pt>
                <c:pt idx="18325">
                  <c:v>0</c:v>
                </c:pt>
                <c:pt idx="18326">
                  <c:v>0</c:v>
                </c:pt>
                <c:pt idx="18327">
                  <c:v>0</c:v>
                </c:pt>
                <c:pt idx="18328">
                  <c:v>0</c:v>
                </c:pt>
                <c:pt idx="18329">
                  <c:v>0</c:v>
                </c:pt>
                <c:pt idx="18330">
                  <c:v>0</c:v>
                </c:pt>
                <c:pt idx="18331">
                  <c:v>0</c:v>
                </c:pt>
                <c:pt idx="18332">
                  <c:v>0</c:v>
                </c:pt>
                <c:pt idx="18333">
                  <c:v>0</c:v>
                </c:pt>
                <c:pt idx="18334">
                  <c:v>0</c:v>
                </c:pt>
                <c:pt idx="18335">
                  <c:v>0</c:v>
                </c:pt>
                <c:pt idx="18336">
                  <c:v>0</c:v>
                </c:pt>
                <c:pt idx="18337">
                  <c:v>0</c:v>
                </c:pt>
                <c:pt idx="18338">
                  <c:v>0</c:v>
                </c:pt>
                <c:pt idx="18339">
                  <c:v>0</c:v>
                </c:pt>
                <c:pt idx="18340">
                  <c:v>0</c:v>
                </c:pt>
                <c:pt idx="18341">
                  <c:v>0</c:v>
                </c:pt>
                <c:pt idx="18342">
                  <c:v>0</c:v>
                </c:pt>
                <c:pt idx="18343">
                  <c:v>0</c:v>
                </c:pt>
                <c:pt idx="18344">
                  <c:v>0</c:v>
                </c:pt>
                <c:pt idx="18345">
                  <c:v>0</c:v>
                </c:pt>
                <c:pt idx="18346">
                  <c:v>0</c:v>
                </c:pt>
                <c:pt idx="18347">
                  <c:v>0</c:v>
                </c:pt>
                <c:pt idx="18348">
                  <c:v>0</c:v>
                </c:pt>
                <c:pt idx="18349">
                  <c:v>0</c:v>
                </c:pt>
                <c:pt idx="18350">
                  <c:v>0</c:v>
                </c:pt>
                <c:pt idx="18351">
                  <c:v>0</c:v>
                </c:pt>
                <c:pt idx="18352">
                  <c:v>0</c:v>
                </c:pt>
                <c:pt idx="18353">
                  <c:v>0</c:v>
                </c:pt>
                <c:pt idx="18354">
                  <c:v>0</c:v>
                </c:pt>
                <c:pt idx="18355">
                  <c:v>0</c:v>
                </c:pt>
                <c:pt idx="18356">
                  <c:v>0</c:v>
                </c:pt>
                <c:pt idx="18357">
                  <c:v>0</c:v>
                </c:pt>
                <c:pt idx="18358">
                  <c:v>0</c:v>
                </c:pt>
                <c:pt idx="18359">
                  <c:v>0</c:v>
                </c:pt>
                <c:pt idx="18360">
                  <c:v>0</c:v>
                </c:pt>
                <c:pt idx="18361">
                  <c:v>0</c:v>
                </c:pt>
                <c:pt idx="18362">
                  <c:v>0</c:v>
                </c:pt>
                <c:pt idx="18363">
                  <c:v>0</c:v>
                </c:pt>
                <c:pt idx="18364">
                  <c:v>0</c:v>
                </c:pt>
                <c:pt idx="18365">
                  <c:v>0</c:v>
                </c:pt>
                <c:pt idx="18366">
                  <c:v>0</c:v>
                </c:pt>
                <c:pt idx="18367">
                  <c:v>0</c:v>
                </c:pt>
                <c:pt idx="18368">
                  <c:v>0</c:v>
                </c:pt>
                <c:pt idx="18369">
                  <c:v>0</c:v>
                </c:pt>
                <c:pt idx="18370">
                  <c:v>0</c:v>
                </c:pt>
                <c:pt idx="18371">
                  <c:v>0</c:v>
                </c:pt>
                <c:pt idx="18372">
                  <c:v>0</c:v>
                </c:pt>
                <c:pt idx="18373">
                  <c:v>0</c:v>
                </c:pt>
                <c:pt idx="18374">
                  <c:v>0</c:v>
                </c:pt>
                <c:pt idx="18375">
                  <c:v>0</c:v>
                </c:pt>
                <c:pt idx="18376">
                  <c:v>0</c:v>
                </c:pt>
                <c:pt idx="18377">
                  <c:v>0</c:v>
                </c:pt>
                <c:pt idx="18378">
                  <c:v>0</c:v>
                </c:pt>
                <c:pt idx="18379">
                  <c:v>0</c:v>
                </c:pt>
                <c:pt idx="18380">
                  <c:v>0</c:v>
                </c:pt>
                <c:pt idx="18381">
                  <c:v>0</c:v>
                </c:pt>
                <c:pt idx="18382">
                  <c:v>0</c:v>
                </c:pt>
                <c:pt idx="18383">
                  <c:v>0</c:v>
                </c:pt>
                <c:pt idx="18384">
                  <c:v>0</c:v>
                </c:pt>
                <c:pt idx="18385">
                  <c:v>0</c:v>
                </c:pt>
                <c:pt idx="18386">
                  <c:v>0</c:v>
                </c:pt>
                <c:pt idx="18387">
                  <c:v>0</c:v>
                </c:pt>
                <c:pt idx="18388">
                  <c:v>0</c:v>
                </c:pt>
                <c:pt idx="18389">
                  <c:v>0</c:v>
                </c:pt>
                <c:pt idx="18390">
                  <c:v>0</c:v>
                </c:pt>
                <c:pt idx="18391">
                  <c:v>0</c:v>
                </c:pt>
                <c:pt idx="18392">
                  <c:v>0</c:v>
                </c:pt>
                <c:pt idx="18393">
                  <c:v>0</c:v>
                </c:pt>
                <c:pt idx="18394">
                  <c:v>0</c:v>
                </c:pt>
                <c:pt idx="18395">
                  <c:v>0</c:v>
                </c:pt>
                <c:pt idx="18396">
                  <c:v>0</c:v>
                </c:pt>
                <c:pt idx="18397">
                  <c:v>0</c:v>
                </c:pt>
                <c:pt idx="18398">
                  <c:v>0</c:v>
                </c:pt>
                <c:pt idx="18399">
                  <c:v>0</c:v>
                </c:pt>
                <c:pt idx="18400">
                  <c:v>0</c:v>
                </c:pt>
                <c:pt idx="18401">
                  <c:v>0</c:v>
                </c:pt>
                <c:pt idx="18402">
                  <c:v>0</c:v>
                </c:pt>
                <c:pt idx="18403">
                  <c:v>0</c:v>
                </c:pt>
                <c:pt idx="18404">
                  <c:v>0</c:v>
                </c:pt>
                <c:pt idx="18405">
                  <c:v>0</c:v>
                </c:pt>
                <c:pt idx="18406">
                  <c:v>0</c:v>
                </c:pt>
                <c:pt idx="18407">
                  <c:v>0</c:v>
                </c:pt>
                <c:pt idx="18408">
                  <c:v>0</c:v>
                </c:pt>
                <c:pt idx="18409">
                  <c:v>0</c:v>
                </c:pt>
                <c:pt idx="18410">
                  <c:v>0</c:v>
                </c:pt>
                <c:pt idx="18411">
                  <c:v>0</c:v>
                </c:pt>
                <c:pt idx="18412">
                  <c:v>0</c:v>
                </c:pt>
                <c:pt idx="18413">
                  <c:v>0</c:v>
                </c:pt>
                <c:pt idx="18414">
                  <c:v>0</c:v>
                </c:pt>
                <c:pt idx="18415">
                  <c:v>0</c:v>
                </c:pt>
                <c:pt idx="18416">
                  <c:v>0</c:v>
                </c:pt>
                <c:pt idx="18417">
                  <c:v>0</c:v>
                </c:pt>
                <c:pt idx="18418">
                  <c:v>0</c:v>
                </c:pt>
                <c:pt idx="18419">
                  <c:v>0</c:v>
                </c:pt>
                <c:pt idx="18420">
                  <c:v>0</c:v>
                </c:pt>
                <c:pt idx="18421">
                  <c:v>0</c:v>
                </c:pt>
                <c:pt idx="18422">
                  <c:v>0</c:v>
                </c:pt>
                <c:pt idx="18423">
                  <c:v>0</c:v>
                </c:pt>
                <c:pt idx="18424">
                  <c:v>0</c:v>
                </c:pt>
                <c:pt idx="18425">
                  <c:v>0</c:v>
                </c:pt>
                <c:pt idx="18426">
                  <c:v>0</c:v>
                </c:pt>
                <c:pt idx="18427">
                  <c:v>0</c:v>
                </c:pt>
                <c:pt idx="18428">
                  <c:v>0</c:v>
                </c:pt>
                <c:pt idx="18429">
                  <c:v>0</c:v>
                </c:pt>
                <c:pt idx="18430">
                  <c:v>0</c:v>
                </c:pt>
                <c:pt idx="18431">
                  <c:v>0</c:v>
                </c:pt>
                <c:pt idx="18432">
                  <c:v>0</c:v>
                </c:pt>
                <c:pt idx="18433">
                  <c:v>0</c:v>
                </c:pt>
                <c:pt idx="18434">
                  <c:v>0</c:v>
                </c:pt>
                <c:pt idx="18435">
                  <c:v>0</c:v>
                </c:pt>
                <c:pt idx="18436">
                  <c:v>0</c:v>
                </c:pt>
                <c:pt idx="18437">
                  <c:v>0</c:v>
                </c:pt>
                <c:pt idx="18438">
                  <c:v>0</c:v>
                </c:pt>
                <c:pt idx="18439">
                  <c:v>0</c:v>
                </c:pt>
                <c:pt idx="18440">
                  <c:v>0</c:v>
                </c:pt>
                <c:pt idx="18441">
                  <c:v>0</c:v>
                </c:pt>
                <c:pt idx="18442">
                  <c:v>0</c:v>
                </c:pt>
                <c:pt idx="18443">
                  <c:v>0</c:v>
                </c:pt>
                <c:pt idx="18444">
                  <c:v>0</c:v>
                </c:pt>
                <c:pt idx="18445">
                  <c:v>0</c:v>
                </c:pt>
                <c:pt idx="18446">
                  <c:v>0</c:v>
                </c:pt>
                <c:pt idx="18447">
                  <c:v>0</c:v>
                </c:pt>
                <c:pt idx="18448">
                  <c:v>0</c:v>
                </c:pt>
                <c:pt idx="18449">
                  <c:v>0</c:v>
                </c:pt>
                <c:pt idx="18450">
                  <c:v>0</c:v>
                </c:pt>
                <c:pt idx="18451">
                  <c:v>0</c:v>
                </c:pt>
                <c:pt idx="18452">
                  <c:v>0</c:v>
                </c:pt>
                <c:pt idx="18453">
                  <c:v>0</c:v>
                </c:pt>
                <c:pt idx="18454">
                  <c:v>0</c:v>
                </c:pt>
                <c:pt idx="18455">
                  <c:v>0</c:v>
                </c:pt>
                <c:pt idx="18456">
                  <c:v>0</c:v>
                </c:pt>
                <c:pt idx="18457">
                  <c:v>0</c:v>
                </c:pt>
                <c:pt idx="18458">
                  <c:v>0</c:v>
                </c:pt>
                <c:pt idx="18459">
                  <c:v>0</c:v>
                </c:pt>
                <c:pt idx="18460">
                  <c:v>0</c:v>
                </c:pt>
                <c:pt idx="18461">
                  <c:v>0</c:v>
                </c:pt>
                <c:pt idx="18462">
                  <c:v>0</c:v>
                </c:pt>
                <c:pt idx="18463">
                  <c:v>0</c:v>
                </c:pt>
                <c:pt idx="18464">
                  <c:v>0</c:v>
                </c:pt>
                <c:pt idx="18465">
                  <c:v>0</c:v>
                </c:pt>
                <c:pt idx="18466">
                  <c:v>0</c:v>
                </c:pt>
                <c:pt idx="18467">
                  <c:v>0</c:v>
                </c:pt>
                <c:pt idx="18468">
                  <c:v>0</c:v>
                </c:pt>
                <c:pt idx="18469">
                  <c:v>0</c:v>
                </c:pt>
                <c:pt idx="18470">
                  <c:v>0</c:v>
                </c:pt>
                <c:pt idx="18471">
                  <c:v>0</c:v>
                </c:pt>
                <c:pt idx="18472">
                  <c:v>0</c:v>
                </c:pt>
                <c:pt idx="18473">
                  <c:v>0</c:v>
                </c:pt>
                <c:pt idx="18474">
                  <c:v>0</c:v>
                </c:pt>
                <c:pt idx="18475">
                  <c:v>0</c:v>
                </c:pt>
                <c:pt idx="18476">
                  <c:v>0</c:v>
                </c:pt>
                <c:pt idx="18477">
                  <c:v>0</c:v>
                </c:pt>
                <c:pt idx="18478">
                  <c:v>0</c:v>
                </c:pt>
                <c:pt idx="18479">
                  <c:v>0</c:v>
                </c:pt>
                <c:pt idx="18480">
                  <c:v>0</c:v>
                </c:pt>
                <c:pt idx="18481">
                  <c:v>0</c:v>
                </c:pt>
                <c:pt idx="18482">
                  <c:v>0</c:v>
                </c:pt>
                <c:pt idx="18483">
                  <c:v>0</c:v>
                </c:pt>
                <c:pt idx="18484">
                  <c:v>0</c:v>
                </c:pt>
                <c:pt idx="18485">
                  <c:v>0</c:v>
                </c:pt>
                <c:pt idx="18486">
                  <c:v>0</c:v>
                </c:pt>
                <c:pt idx="18487">
                  <c:v>0</c:v>
                </c:pt>
                <c:pt idx="18488">
                  <c:v>0</c:v>
                </c:pt>
                <c:pt idx="18489">
                  <c:v>0</c:v>
                </c:pt>
                <c:pt idx="18490">
                  <c:v>0</c:v>
                </c:pt>
                <c:pt idx="18491">
                  <c:v>0</c:v>
                </c:pt>
                <c:pt idx="18492">
                  <c:v>0</c:v>
                </c:pt>
                <c:pt idx="18493">
                  <c:v>0</c:v>
                </c:pt>
                <c:pt idx="18494">
                  <c:v>0</c:v>
                </c:pt>
                <c:pt idx="18495">
                  <c:v>0</c:v>
                </c:pt>
                <c:pt idx="18496">
                  <c:v>0</c:v>
                </c:pt>
                <c:pt idx="18497">
                  <c:v>0</c:v>
                </c:pt>
                <c:pt idx="18498">
                  <c:v>0</c:v>
                </c:pt>
                <c:pt idx="18499">
                  <c:v>0</c:v>
                </c:pt>
                <c:pt idx="18500">
                  <c:v>0</c:v>
                </c:pt>
                <c:pt idx="18501">
                  <c:v>0</c:v>
                </c:pt>
                <c:pt idx="18502">
                  <c:v>0</c:v>
                </c:pt>
                <c:pt idx="18503">
                  <c:v>0</c:v>
                </c:pt>
                <c:pt idx="18504">
                  <c:v>0</c:v>
                </c:pt>
                <c:pt idx="18505">
                  <c:v>0</c:v>
                </c:pt>
                <c:pt idx="18506">
                  <c:v>0</c:v>
                </c:pt>
                <c:pt idx="18507">
                  <c:v>0</c:v>
                </c:pt>
                <c:pt idx="18508">
                  <c:v>0</c:v>
                </c:pt>
                <c:pt idx="18509">
                  <c:v>0</c:v>
                </c:pt>
                <c:pt idx="18510">
                  <c:v>0</c:v>
                </c:pt>
                <c:pt idx="18511">
                  <c:v>0</c:v>
                </c:pt>
                <c:pt idx="18512">
                  <c:v>0</c:v>
                </c:pt>
                <c:pt idx="18513">
                  <c:v>0</c:v>
                </c:pt>
                <c:pt idx="18514">
                  <c:v>0</c:v>
                </c:pt>
                <c:pt idx="18515">
                  <c:v>0</c:v>
                </c:pt>
                <c:pt idx="18516">
                  <c:v>0</c:v>
                </c:pt>
                <c:pt idx="18517">
                  <c:v>0</c:v>
                </c:pt>
                <c:pt idx="18518">
                  <c:v>0</c:v>
                </c:pt>
                <c:pt idx="18519">
                  <c:v>0</c:v>
                </c:pt>
                <c:pt idx="18520">
                  <c:v>0</c:v>
                </c:pt>
                <c:pt idx="18521">
                  <c:v>0</c:v>
                </c:pt>
                <c:pt idx="18522">
                  <c:v>0</c:v>
                </c:pt>
                <c:pt idx="18523">
                  <c:v>0</c:v>
                </c:pt>
                <c:pt idx="18524">
                  <c:v>0</c:v>
                </c:pt>
                <c:pt idx="18525">
                  <c:v>0</c:v>
                </c:pt>
                <c:pt idx="18526">
                  <c:v>0</c:v>
                </c:pt>
                <c:pt idx="18527">
                  <c:v>0</c:v>
                </c:pt>
                <c:pt idx="18528">
                  <c:v>0</c:v>
                </c:pt>
                <c:pt idx="18529">
                  <c:v>0</c:v>
                </c:pt>
                <c:pt idx="18530">
                  <c:v>0</c:v>
                </c:pt>
                <c:pt idx="18531">
                  <c:v>0</c:v>
                </c:pt>
                <c:pt idx="18532">
                  <c:v>0</c:v>
                </c:pt>
                <c:pt idx="18533">
                  <c:v>0</c:v>
                </c:pt>
                <c:pt idx="18534">
                  <c:v>0</c:v>
                </c:pt>
                <c:pt idx="18535">
                  <c:v>0</c:v>
                </c:pt>
                <c:pt idx="18536">
                  <c:v>0</c:v>
                </c:pt>
                <c:pt idx="18537">
                  <c:v>0</c:v>
                </c:pt>
                <c:pt idx="18538">
                  <c:v>0</c:v>
                </c:pt>
                <c:pt idx="18539">
                  <c:v>0</c:v>
                </c:pt>
                <c:pt idx="18540">
                  <c:v>0</c:v>
                </c:pt>
                <c:pt idx="18541">
                  <c:v>0</c:v>
                </c:pt>
                <c:pt idx="18542">
                  <c:v>0</c:v>
                </c:pt>
                <c:pt idx="18543">
                  <c:v>0</c:v>
                </c:pt>
                <c:pt idx="18544">
                  <c:v>0</c:v>
                </c:pt>
                <c:pt idx="18545">
                  <c:v>0</c:v>
                </c:pt>
                <c:pt idx="18546">
                  <c:v>0</c:v>
                </c:pt>
                <c:pt idx="18547">
                  <c:v>0</c:v>
                </c:pt>
                <c:pt idx="18548">
                  <c:v>0</c:v>
                </c:pt>
                <c:pt idx="18549">
                  <c:v>0</c:v>
                </c:pt>
                <c:pt idx="18550">
                  <c:v>0</c:v>
                </c:pt>
                <c:pt idx="18551">
                  <c:v>0</c:v>
                </c:pt>
                <c:pt idx="18552">
                  <c:v>0</c:v>
                </c:pt>
                <c:pt idx="18553">
                  <c:v>0</c:v>
                </c:pt>
                <c:pt idx="18554">
                  <c:v>0</c:v>
                </c:pt>
                <c:pt idx="18555">
                  <c:v>0</c:v>
                </c:pt>
                <c:pt idx="18556">
                  <c:v>0</c:v>
                </c:pt>
                <c:pt idx="18557">
                  <c:v>0</c:v>
                </c:pt>
                <c:pt idx="18558">
                  <c:v>0</c:v>
                </c:pt>
                <c:pt idx="18559">
                  <c:v>0</c:v>
                </c:pt>
                <c:pt idx="18560">
                  <c:v>0</c:v>
                </c:pt>
                <c:pt idx="18561">
                  <c:v>0</c:v>
                </c:pt>
                <c:pt idx="18562">
                  <c:v>0</c:v>
                </c:pt>
                <c:pt idx="18563">
                  <c:v>0</c:v>
                </c:pt>
                <c:pt idx="18564">
                  <c:v>0</c:v>
                </c:pt>
                <c:pt idx="18565">
                  <c:v>0</c:v>
                </c:pt>
                <c:pt idx="18566">
                  <c:v>0</c:v>
                </c:pt>
                <c:pt idx="18567">
                  <c:v>0</c:v>
                </c:pt>
                <c:pt idx="18568">
                  <c:v>0</c:v>
                </c:pt>
                <c:pt idx="18569">
                  <c:v>0</c:v>
                </c:pt>
                <c:pt idx="18570">
                  <c:v>0</c:v>
                </c:pt>
                <c:pt idx="18571">
                  <c:v>0</c:v>
                </c:pt>
                <c:pt idx="18572">
                  <c:v>0</c:v>
                </c:pt>
                <c:pt idx="18573">
                  <c:v>0</c:v>
                </c:pt>
                <c:pt idx="18574">
                  <c:v>0</c:v>
                </c:pt>
                <c:pt idx="18575">
                  <c:v>0</c:v>
                </c:pt>
                <c:pt idx="18576">
                  <c:v>0</c:v>
                </c:pt>
                <c:pt idx="18577">
                  <c:v>0</c:v>
                </c:pt>
                <c:pt idx="18578">
                  <c:v>0</c:v>
                </c:pt>
                <c:pt idx="18579">
                  <c:v>0</c:v>
                </c:pt>
                <c:pt idx="18580">
                  <c:v>0</c:v>
                </c:pt>
                <c:pt idx="18581">
                  <c:v>0</c:v>
                </c:pt>
                <c:pt idx="18582">
                  <c:v>0</c:v>
                </c:pt>
                <c:pt idx="18583">
                  <c:v>0</c:v>
                </c:pt>
                <c:pt idx="18584">
                  <c:v>0</c:v>
                </c:pt>
                <c:pt idx="18585">
                  <c:v>0</c:v>
                </c:pt>
                <c:pt idx="18586">
                  <c:v>0</c:v>
                </c:pt>
                <c:pt idx="18587">
                  <c:v>0</c:v>
                </c:pt>
                <c:pt idx="18588">
                  <c:v>0</c:v>
                </c:pt>
                <c:pt idx="18589">
                  <c:v>0</c:v>
                </c:pt>
                <c:pt idx="18590">
                  <c:v>0</c:v>
                </c:pt>
                <c:pt idx="18591">
                  <c:v>0</c:v>
                </c:pt>
                <c:pt idx="18592">
                  <c:v>0</c:v>
                </c:pt>
                <c:pt idx="18593">
                  <c:v>0</c:v>
                </c:pt>
                <c:pt idx="18594">
                  <c:v>0</c:v>
                </c:pt>
                <c:pt idx="18595">
                  <c:v>0</c:v>
                </c:pt>
                <c:pt idx="18596">
                  <c:v>0</c:v>
                </c:pt>
                <c:pt idx="18597">
                  <c:v>0</c:v>
                </c:pt>
                <c:pt idx="18598">
                  <c:v>0</c:v>
                </c:pt>
                <c:pt idx="18599">
                  <c:v>0</c:v>
                </c:pt>
                <c:pt idx="18600">
                  <c:v>0</c:v>
                </c:pt>
                <c:pt idx="18601">
                  <c:v>0</c:v>
                </c:pt>
                <c:pt idx="18602">
                  <c:v>0</c:v>
                </c:pt>
                <c:pt idx="18603">
                  <c:v>0</c:v>
                </c:pt>
                <c:pt idx="18604">
                  <c:v>0</c:v>
                </c:pt>
                <c:pt idx="18605">
                  <c:v>0</c:v>
                </c:pt>
                <c:pt idx="18606">
                  <c:v>0</c:v>
                </c:pt>
                <c:pt idx="18607">
                  <c:v>0</c:v>
                </c:pt>
                <c:pt idx="18608">
                  <c:v>0</c:v>
                </c:pt>
                <c:pt idx="18609">
                  <c:v>0</c:v>
                </c:pt>
                <c:pt idx="18610">
                  <c:v>0</c:v>
                </c:pt>
                <c:pt idx="18611">
                  <c:v>0</c:v>
                </c:pt>
                <c:pt idx="18612">
                  <c:v>0</c:v>
                </c:pt>
                <c:pt idx="18613">
                  <c:v>0</c:v>
                </c:pt>
                <c:pt idx="18614">
                  <c:v>0</c:v>
                </c:pt>
                <c:pt idx="18615">
                  <c:v>0</c:v>
                </c:pt>
                <c:pt idx="18616">
                  <c:v>0</c:v>
                </c:pt>
                <c:pt idx="18617">
                  <c:v>0</c:v>
                </c:pt>
                <c:pt idx="18618">
                  <c:v>0</c:v>
                </c:pt>
                <c:pt idx="18619">
                  <c:v>0</c:v>
                </c:pt>
                <c:pt idx="18620">
                  <c:v>0</c:v>
                </c:pt>
                <c:pt idx="18621">
                  <c:v>0</c:v>
                </c:pt>
                <c:pt idx="18622">
                  <c:v>0</c:v>
                </c:pt>
                <c:pt idx="18623">
                  <c:v>0</c:v>
                </c:pt>
                <c:pt idx="18624">
                  <c:v>0</c:v>
                </c:pt>
                <c:pt idx="18625">
                  <c:v>0</c:v>
                </c:pt>
                <c:pt idx="18626">
                  <c:v>0</c:v>
                </c:pt>
                <c:pt idx="18627">
                  <c:v>0</c:v>
                </c:pt>
                <c:pt idx="18628">
                  <c:v>0</c:v>
                </c:pt>
                <c:pt idx="18629">
                  <c:v>0</c:v>
                </c:pt>
                <c:pt idx="18630">
                  <c:v>0</c:v>
                </c:pt>
                <c:pt idx="18631">
                  <c:v>0</c:v>
                </c:pt>
                <c:pt idx="18632">
                  <c:v>0</c:v>
                </c:pt>
                <c:pt idx="18633">
                  <c:v>0</c:v>
                </c:pt>
                <c:pt idx="18634">
                  <c:v>0</c:v>
                </c:pt>
                <c:pt idx="18635">
                  <c:v>0</c:v>
                </c:pt>
                <c:pt idx="18636">
                  <c:v>0</c:v>
                </c:pt>
                <c:pt idx="18637">
                  <c:v>0</c:v>
                </c:pt>
                <c:pt idx="18638">
                  <c:v>0</c:v>
                </c:pt>
                <c:pt idx="18639">
                  <c:v>0</c:v>
                </c:pt>
                <c:pt idx="18640">
                  <c:v>0</c:v>
                </c:pt>
                <c:pt idx="18641">
                  <c:v>0</c:v>
                </c:pt>
                <c:pt idx="18642">
                  <c:v>0</c:v>
                </c:pt>
                <c:pt idx="18643">
                  <c:v>0</c:v>
                </c:pt>
                <c:pt idx="18644">
                  <c:v>0</c:v>
                </c:pt>
                <c:pt idx="18645">
                  <c:v>0</c:v>
                </c:pt>
                <c:pt idx="18646">
                  <c:v>0</c:v>
                </c:pt>
                <c:pt idx="18647">
                  <c:v>0</c:v>
                </c:pt>
                <c:pt idx="18648">
                  <c:v>0</c:v>
                </c:pt>
                <c:pt idx="18649">
                  <c:v>0</c:v>
                </c:pt>
                <c:pt idx="18650">
                  <c:v>0</c:v>
                </c:pt>
                <c:pt idx="18651">
                  <c:v>0</c:v>
                </c:pt>
                <c:pt idx="18652">
                  <c:v>0</c:v>
                </c:pt>
                <c:pt idx="18653">
                  <c:v>0</c:v>
                </c:pt>
                <c:pt idx="18654">
                  <c:v>0</c:v>
                </c:pt>
                <c:pt idx="18655">
                  <c:v>0</c:v>
                </c:pt>
                <c:pt idx="18656">
                  <c:v>0</c:v>
                </c:pt>
                <c:pt idx="18657">
                  <c:v>0</c:v>
                </c:pt>
                <c:pt idx="18658">
                  <c:v>0</c:v>
                </c:pt>
                <c:pt idx="18659">
                  <c:v>0</c:v>
                </c:pt>
                <c:pt idx="18660">
                  <c:v>0</c:v>
                </c:pt>
                <c:pt idx="18661">
                  <c:v>0</c:v>
                </c:pt>
                <c:pt idx="18662">
                  <c:v>0</c:v>
                </c:pt>
                <c:pt idx="18663">
                  <c:v>0</c:v>
                </c:pt>
                <c:pt idx="18664">
                  <c:v>0</c:v>
                </c:pt>
                <c:pt idx="18665">
                  <c:v>0</c:v>
                </c:pt>
                <c:pt idx="18666">
                  <c:v>0</c:v>
                </c:pt>
                <c:pt idx="18667">
                  <c:v>0</c:v>
                </c:pt>
                <c:pt idx="18668">
                  <c:v>0</c:v>
                </c:pt>
                <c:pt idx="18669">
                  <c:v>0</c:v>
                </c:pt>
                <c:pt idx="18670">
                  <c:v>0</c:v>
                </c:pt>
                <c:pt idx="18671">
                  <c:v>0</c:v>
                </c:pt>
                <c:pt idx="18672">
                  <c:v>0</c:v>
                </c:pt>
                <c:pt idx="18673">
                  <c:v>0</c:v>
                </c:pt>
                <c:pt idx="18674">
                  <c:v>0</c:v>
                </c:pt>
                <c:pt idx="18675">
                  <c:v>0</c:v>
                </c:pt>
                <c:pt idx="18676">
                  <c:v>0</c:v>
                </c:pt>
                <c:pt idx="18677">
                  <c:v>0</c:v>
                </c:pt>
                <c:pt idx="18678">
                  <c:v>0</c:v>
                </c:pt>
                <c:pt idx="18679">
                  <c:v>0</c:v>
                </c:pt>
                <c:pt idx="18680">
                  <c:v>0</c:v>
                </c:pt>
                <c:pt idx="18681">
                  <c:v>0</c:v>
                </c:pt>
                <c:pt idx="18682">
                  <c:v>0</c:v>
                </c:pt>
                <c:pt idx="18683">
                  <c:v>0</c:v>
                </c:pt>
                <c:pt idx="18684">
                  <c:v>0</c:v>
                </c:pt>
                <c:pt idx="18685">
                  <c:v>0</c:v>
                </c:pt>
                <c:pt idx="18686">
                  <c:v>0</c:v>
                </c:pt>
                <c:pt idx="18687">
                  <c:v>0</c:v>
                </c:pt>
                <c:pt idx="18688">
                  <c:v>0</c:v>
                </c:pt>
                <c:pt idx="18689">
                  <c:v>0</c:v>
                </c:pt>
                <c:pt idx="18690">
                  <c:v>0</c:v>
                </c:pt>
                <c:pt idx="18691">
                  <c:v>0</c:v>
                </c:pt>
                <c:pt idx="18692">
                  <c:v>0</c:v>
                </c:pt>
                <c:pt idx="18693">
                  <c:v>0</c:v>
                </c:pt>
                <c:pt idx="18694">
                  <c:v>0</c:v>
                </c:pt>
                <c:pt idx="18695">
                  <c:v>0</c:v>
                </c:pt>
                <c:pt idx="18696">
                  <c:v>0</c:v>
                </c:pt>
                <c:pt idx="18697">
                  <c:v>0</c:v>
                </c:pt>
                <c:pt idx="18698">
                  <c:v>0</c:v>
                </c:pt>
                <c:pt idx="18699">
                  <c:v>0</c:v>
                </c:pt>
                <c:pt idx="18700">
                  <c:v>0</c:v>
                </c:pt>
                <c:pt idx="18701">
                  <c:v>0</c:v>
                </c:pt>
                <c:pt idx="18702">
                  <c:v>0</c:v>
                </c:pt>
                <c:pt idx="18703">
                  <c:v>0</c:v>
                </c:pt>
                <c:pt idx="18704">
                  <c:v>0</c:v>
                </c:pt>
                <c:pt idx="18705">
                  <c:v>0</c:v>
                </c:pt>
                <c:pt idx="18706">
                  <c:v>0</c:v>
                </c:pt>
                <c:pt idx="18707">
                  <c:v>0</c:v>
                </c:pt>
                <c:pt idx="18708">
                  <c:v>0</c:v>
                </c:pt>
                <c:pt idx="18709">
                  <c:v>0</c:v>
                </c:pt>
                <c:pt idx="18710">
                  <c:v>0</c:v>
                </c:pt>
                <c:pt idx="18711">
                  <c:v>0</c:v>
                </c:pt>
                <c:pt idx="18712">
                  <c:v>0</c:v>
                </c:pt>
                <c:pt idx="18713">
                  <c:v>0</c:v>
                </c:pt>
                <c:pt idx="18714">
                  <c:v>0</c:v>
                </c:pt>
                <c:pt idx="18715">
                  <c:v>0</c:v>
                </c:pt>
                <c:pt idx="18716">
                  <c:v>0</c:v>
                </c:pt>
                <c:pt idx="18717">
                  <c:v>0</c:v>
                </c:pt>
                <c:pt idx="18718">
                  <c:v>0</c:v>
                </c:pt>
                <c:pt idx="18719">
                  <c:v>0</c:v>
                </c:pt>
                <c:pt idx="18720">
                  <c:v>0</c:v>
                </c:pt>
                <c:pt idx="18721">
                  <c:v>0</c:v>
                </c:pt>
                <c:pt idx="18722">
                  <c:v>0</c:v>
                </c:pt>
                <c:pt idx="18723">
                  <c:v>0</c:v>
                </c:pt>
                <c:pt idx="18724">
                  <c:v>0</c:v>
                </c:pt>
                <c:pt idx="18725">
                  <c:v>0</c:v>
                </c:pt>
                <c:pt idx="18726">
                  <c:v>0</c:v>
                </c:pt>
                <c:pt idx="18727">
                  <c:v>0</c:v>
                </c:pt>
                <c:pt idx="18728">
                  <c:v>0</c:v>
                </c:pt>
                <c:pt idx="18729">
                  <c:v>0</c:v>
                </c:pt>
                <c:pt idx="18730">
                  <c:v>0</c:v>
                </c:pt>
                <c:pt idx="18731">
                  <c:v>0</c:v>
                </c:pt>
                <c:pt idx="18732">
                  <c:v>0</c:v>
                </c:pt>
                <c:pt idx="18733">
                  <c:v>0</c:v>
                </c:pt>
                <c:pt idx="18734">
                  <c:v>0</c:v>
                </c:pt>
                <c:pt idx="18735">
                  <c:v>0</c:v>
                </c:pt>
                <c:pt idx="18736">
                  <c:v>0</c:v>
                </c:pt>
                <c:pt idx="18737">
                  <c:v>0</c:v>
                </c:pt>
                <c:pt idx="18738">
                  <c:v>0</c:v>
                </c:pt>
                <c:pt idx="18739">
                  <c:v>0</c:v>
                </c:pt>
                <c:pt idx="18740">
                  <c:v>0</c:v>
                </c:pt>
                <c:pt idx="18741">
                  <c:v>0</c:v>
                </c:pt>
                <c:pt idx="18742">
                  <c:v>0</c:v>
                </c:pt>
                <c:pt idx="18743">
                  <c:v>0</c:v>
                </c:pt>
                <c:pt idx="18744">
                  <c:v>0</c:v>
                </c:pt>
                <c:pt idx="18745">
                  <c:v>0</c:v>
                </c:pt>
                <c:pt idx="18746">
                  <c:v>0</c:v>
                </c:pt>
                <c:pt idx="18747">
                  <c:v>0</c:v>
                </c:pt>
                <c:pt idx="18748">
                  <c:v>0</c:v>
                </c:pt>
                <c:pt idx="18749">
                  <c:v>0</c:v>
                </c:pt>
                <c:pt idx="18750">
                  <c:v>0</c:v>
                </c:pt>
                <c:pt idx="18751">
                  <c:v>0</c:v>
                </c:pt>
                <c:pt idx="18752">
                  <c:v>0</c:v>
                </c:pt>
                <c:pt idx="18753">
                  <c:v>0</c:v>
                </c:pt>
                <c:pt idx="18754">
                  <c:v>0</c:v>
                </c:pt>
                <c:pt idx="18755">
                  <c:v>0</c:v>
                </c:pt>
                <c:pt idx="18756">
                  <c:v>0</c:v>
                </c:pt>
                <c:pt idx="18757">
                  <c:v>0</c:v>
                </c:pt>
                <c:pt idx="18758">
                  <c:v>0</c:v>
                </c:pt>
                <c:pt idx="18759">
                  <c:v>0</c:v>
                </c:pt>
                <c:pt idx="18760">
                  <c:v>0</c:v>
                </c:pt>
                <c:pt idx="18761">
                  <c:v>0</c:v>
                </c:pt>
                <c:pt idx="18762">
                  <c:v>0</c:v>
                </c:pt>
                <c:pt idx="18763">
                  <c:v>0</c:v>
                </c:pt>
                <c:pt idx="18764">
                  <c:v>0</c:v>
                </c:pt>
                <c:pt idx="18765">
                  <c:v>0</c:v>
                </c:pt>
                <c:pt idx="18766">
                  <c:v>0</c:v>
                </c:pt>
                <c:pt idx="18767">
                  <c:v>0</c:v>
                </c:pt>
                <c:pt idx="18768">
                  <c:v>0</c:v>
                </c:pt>
                <c:pt idx="18769">
                  <c:v>0</c:v>
                </c:pt>
                <c:pt idx="18770">
                  <c:v>0</c:v>
                </c:pt>
                <c:pt idx="18771">
                  <c:v>0</c:v>
                </c:pt>
                <c:pt idx="18772">
                  <c:v>0</c:v>
                </c:pt>
                <c:pt idx="18773">
                  <c:v>0</c:v>
                </c:pt>
                <c:pt idx="18774">
                  <c:v>0</c:v>
                </c:pt>
                <c:pt idx="18775">
                  <c:v>0</c:v>
                </c:pt>
                <c:pt idx="18776">
                  <c:v>0</c:v>
                </c:pt>
                <c:pt idx="18777">
                  <c:v>0</c:v>
                </c:pt>
                <c:pt idx="18778">
                  <c:v>0</c:v>
                </c:pt>
                <c:pt idx="18779">
                  <c:v>0</c:v>
                </c:pt>
                <c:pt idx="18780">
                  <c:v>0</c:v>
                </c:pt>
                <c:pt idx="18781">
                  <c:v>0</c:v>
                </c:pt>
                <c:pt idx="18782">
                  <c:v>0</c:v>
                </c:pt>
                <c:pt idx="18783">
                  <c:v>0</c:v>
                </c:pt>
                <c:pt idx="18784">
                  <c:v>0</c:v>
                </c:pt>
                <c:pt idx="18785">
                  <c:v>0</c:v>
                </c:pt>
                <c:pt idx="18786">
                  <c:v>0</c:v>
                </c:pt>
                <c:pt idx="18787">
                  <c:v>0</c:v>
                </c:pt>
                <c:pt idx="18788">
                  <c:v>0</c:v>
                </c:pt>
                <c:pt idx="18789">
                  <c:v>0</c:v>
                </c:pt>
                <c:pt idx="18790">
                  <c:v>0</c:v>
                </c:pt>
                <c:pt idx="18791">
                  <c:v>0</c:v>
                </c:pt>
                <c:pt idx="18792">
                  <c:v>0</c:v>
                </c:pt>
                <c:pt idx="18793">
                  <c:v>0</c:v>
                </c:pt>
                <c:pt idx="18794">
                  <c:v>0</c:v>
                </c:pt>
                <c:pt idx="18795">
                  <c:v>0</c:v>
                </c:pt>
                <c:pt idx="18796">
                  <c:v>0</c:v>
                </c:pt>
                <c:pt idx="18797">
                  <c:v>0</c:v>
                </c:pt>
                <c:pt idx="18798">
                  <c:v>0</c:v>
                </c:pt>
                <c:pt idx="18799">
                  <c:v>0</c:v>
                </c:pt>
                <c:pt idx="18800">
                  <c:v>0</c:v>
                </c:pt>
                <c:pt idx="18801">
                  <c:v>0</c:v>
                </c:pt>
                <c:pt idx="18802">
                  <c:v>0</c:v>
                </c:pt>
                <c:pt idx="18803">
                  <c:v>0</c:v>
                </c:pt>
                <c:pt idx="18804">
                  <c:v>0</c:v>
                </c:pt>
                <c:pt idx="18805">
                  <c:v>0</c:v>
                </c:pt>
                <c:pt idx="18806">
                  <c:v>0</c:v>
                </c:pt>
                <c:pt idx="18807">
                  <c:v>0</c:v>
                </c:pt>
                <c:pt idx="18808">
                  <c:v>0</c:v>
                </c:pt>
                <c:pt idx="18809">
                  <c:v>0</c:v>
                </c:pt>
                <c:pt idx="18810">
                  <c:v>0</c:v>
                </c:pt>
                <c:pt idx="18811">
                  <c:v>0</c:v>
                </c:pt>
                <c:pt idx="18812">
                  <c:v>0</c:v>
                </c:pt>
                <c:pt idx="18813">
                  <c:v>0</c:v>
                </c:pt>
                <c:pt idx="18814">
                  <c:v>0</c:v>
                </c:pt>
                <c:pt idx="18815">
                  <c:v>0</c:v>
                </c:pt>
                <c:pt idx="18816">
                  <c:v>0</c:v>
                </c:pt>
                <c:pt idx="18817">
                  <c:v>0</c:v>
                </c:pt>
                <c:pt idx="18818">
                  <c:v>0</c:v>
                </c:pt>
                <c:pt idx="18819">
                  <c:v>0</c:v>
                </c:pt>
                <c:pt idx="18820">
                  <c:v>0</c:v>
                </c:pt>
                <c:pt idx="18821">
                  <c:v>0</c:v>
                </c:pt>
                <c:pt idx="18822">
                  <c:v>0</c:v>
                </c:pt>
                <c:pt idx="18823">
                  <c:v>0</c:v>
                </c:pt>
                <c:pt idx="18824">
                  <c:v>0</c:v>
                </c:pt>
                <c:pt idx="18825">
                  <c:v>0</c:v>
                </c:pt>
                <c:pt idx="18826">
                  <c:v>0</c:v>
                </c:pt>
                <c:pt idx="18827">
                  <c:v>0</c:v>
                </c:pt>
                <c:pt idx="18828">
                  <c:v>0</c:v>
                </c:pt>
                <c:pt idx="18829">
                  <c:v>0</c:v>
                </c:pt>
                <c:pt idx="18830">
                  <c:v>0</c:v>
                </c:pt>
                <c:pt idx="18831">
                  <c:v>0</c:v>
                </c:pt>
                <c:pt idx="18832">
                  <c:v>0</c:v>
                </c:pt>
                <c:pt idx="18833">
                  <c:v>0</c:v>
                </c:pt>
                <c:pt idx="18834">
                  <c:v>0</c:v>
                </c:pt>
                <c:pt idx="18835">
                  <c:v>0</c:v>
                </c:pt>
                <c:pt idx="18836">
                  <c:v>0</c:v>
                </c:pt>
                <c:pt idx="18837">
                  <c:v>0</c:v>
                </c:pt>
                <c:pt idx="18838">
                  <c:v>0</c:v>
                </c:pt>
                <c:pt idx="18839">
                  <c:v>0</c:v>
                </c:pt>
                <c:pt idx="18840">
                  <c:v>0</c:v>
                </c:pt>
                <c:pt idx="18841">
                  <c:v>0</c:v>
                </c:pt>
                <c:pt idx="18842">
                  <c:v>0</c:v>
                </c:pt>
                <c:pt idx="18843">
                  <c:v>0</c:v>
                </c:pt>
                <c:pt idx="18844">
                  <c:v>0</c:v>
                </c:pt>
                <c:pt idx="18845">
                  <c:v>0</c:v>
                </c:pt>
                <c:pt idx="18846">
                  <c:v>0</c:v>
                </c:pt>
                <c:pt idx="18847">
                  <c:v>0</c:v>
                </c:pt>
                <c:pt idx="18848">
                  <c:v>0</c:v>
                </c:pt>
                <c:pt idx="18849">
                  <c:v>0</c:v>
                </c:pt>
                <c:pt idx="18850">
                  <c:v>0</c:v>
                </c:pt>
                <c:pt idx="18851">
                  <c:v>0</c:v>
                </c:pt>
                <c:pt idx="18852">
                  <c:v>0</c:v>
                </c:pt>
                <c:pt idx="18853">
                  <c:v>0</c:v>
                </c:pt>
                <c:pt idx="18854">
                  <c:v>0</c:v>
                </c:pt>
                <c:pt idx="18855">
                  <c:v>0</c:v>
                </c:pt>
                <c:pt idx="18856">
                  <c:v>0</c:v>
                </c:pt>
                <c:pt idx="18857">
                  <c:v>0</c:v>
                </c:pt>
                <c:pt idx="18858">
                  <c:v>0</c:v>
                </c:pt>
                <c:pt idx="18859">
                  <c:v>0</c:v>
                </c:pt>
                <c:pt idx="18860">
                  <c:v>0</c:v>
                </c:pt>
                <c:pt idx="18861">
                  <c:v>0</c:v>
                </c:pt>
                <c:pt idx="18862">
                  <c:v>0</c:v>
                </c:pt>
                <c:pt idx="18863">
                  <c:v>0</c:v>
                </c:pt>
                <c:pt idx="18864">
                  <c:v>0</c:v>
                </c:pt>
                <c:pt idx="18865">
                  <c:v>0</c:v>
                </c:pt>
                <c:pt idx="18866">
                  <c:v>0</c:v>
                </c:pt>
                <c:pt idx="18867">
                  <c:v>0</c:v>
                </c:pt>
                <c:pt idx="18868">
                  <c:v>0</c:v>
                </c:pt>
                <c:pt idx="18869">
                  <c:v>0</c:v>
                </c:pt>
                <c:pt idx="18870">
                  <c:v>0</c:v>
                </c:pt>
                <c:pt idx="18871">
                  <c:v>0</c:v>
                </c:pt>
                <c:pt idx="18872">
                  <c:v>0</c:v>
                </c:pt>
                <c:pt idx="18873">
                  <c:v>0</c:v>
                </c:pt>
                <c:pt idx="18874">
                  <c:v>0</c:v>
                </c:pt>
                <c:pt idx="18875">
                  <c:v>0</c:v>
                </c:pt>
                <c:pt idx="18876">
                  <c:v>0</c:v>
                </c:pt>
                <c:pt idx="18877">
                  <c:v>0</c:v>
                </c:pt>
                <c:pt idx="18878">
                  <c:v>0</c:v>
                </c:pt>
                <c:pt idx="18879">
                  <c:v>0</c:v>
                </c:pt>
                <c:pt idx="18880">
                  <c:v>0</c:v>
                </c:pt>
                <c:pt idx="18881">
                  <c:v>0</c:v>
                </c:pt>
                <c:pt idx="18882">
                  <c:v>0</c:v>
                </c:pt>
                <c:pt idx="18883">
                  <c:v>0</c:v>
                </c:pt>
                <c:pt idx="18884">
                  <c:v>0</c:v>
                </c:pt>
                <c:pt idx="18885">
                  <c:v>0</c:v>
                </c:pt>
                <c:pt idx="18886">
                  <c:v>0</c:v>
                </c:pt>
                <c:pt idx="18887">
                  <c:v>0</c:v>
                </c:pt>
                <c:pt idx="18888">
                  <c:v>0</c:v>
                </c:pt>
                <c:pt idx="18889">
                  <c:v>0</c:v>
                </c:pt>
                <c:pt idx="18890">
                  <c:v>0</c:v>
                </c:pt>
                <c:pt idx="18891">
                  <c:v>0</c:v>
                </c:pt>
                <c:pt idx="18892">
                  <c:v>0</c:v>
                </c:pt>
                <c:pt idx="18893">
                  <c:v>0</c:v>
                </c:pt>
                <c:pt idx="18894">
                  <c:v>0</c:v>
                </c:pt>
                <c:pt idx="18895">
                  <c:v>0</c:v>
                </c:pt>
                <c:pt idx="18896">
                  <c:v>0</c:v>
                </c:pt>
                <c:pt idx="18897">
                  <c:v>0</c:v>
                </c:pt>
                <c:pt idx="18898">
                  <c:v>0</c:v>
                </c:pt>
                <c:pt idx="18899">
                  <c:v>0</c:v>
                </c:pt>
                <c:pt idx="18900">
                  <c:v>0</c:v>
                </c:pt>
                <c:pt idx="18901">
                  <c:v>0</c:v>
                </c:pt>
                <c:pt idx="18902">
                  <c:v>0</c:v>
                </c:pt>
                <c:pt idx="18903">
                  <c:v>0</c:v>
                </c:pt>
                <c:pt idx="18904">
                  <c:v>0</c:v>
                </c:pt>
                <c:pt idx="18905">
                  <c:v>0</c:v>
                </c:pt>
                <c:pt idx="18906">
                  <c:v>0</c:v>
                </c:pt>
                <c:pt idx="18907">
                  <c:v>0</c:v>
                </c:pt>
                <c:pt idx="18908">
                  <c:v>0</c:v>
                </c:pt>
                <c:pt idx="18909">
                  <c:v>0</c:v>
                </c:pt>
                <c:pt idx="18910">
                  <c:v>0</c:v>
                </c:pt>
                <c:pt idx="18911">
                  <c:v>0</c:v>
                </c:pt>
                <c:pt idx="18912">
                  <c:v>0</c:v>
                </c:pt>
                <c:pt idx="18913">
                  <c:v>0</c:v>
                </c:pt>
                <c:pt idx="18914">
                  <c:v>0</c:v>
                </c:pt>
                <c:pt idx="18915">
                  <c:v>0</c:v>
                </c:pt>
                <c:pt idx="18916">
                  <c:v>0</c:v>
                </c:pt>
                <c:pt idx="18917">
                  <c:v>0</c:v>
                </c:pt>
                <c:pt idx="18918">
                  <c:v>0</c:v>
                </c:pt>
                <c:pt idx="18919">
                  <c:v>0</c:v>
                </c:pt>
                <c:pt idx="18920">
                  <c:v>0</c:v>
                </c:pt>
                <c:pt idx="18921">
                  <c:v>0</c:v>
                </c:pt>
                <c:pt idx="18922">
                  <c:v>0</c:v>
                </c:pt>
                <c:pt idx="18923">
                  <c:v>0</c:v>
                </c:pt>
                <c:pt idx="18924">
                  <c:v>0</c:v>
                </c:pt>
                <c:pt idx="18925">
                  <c:v>0</c:v>
                </c:pt>
                <c:pt idx="18926">
                  <c:v>0</c:v>
                </c:pt>
                <c:pt idx="18927">
                  <c:v>0</c:v>
                </c:pt>
                <c:pt idx="18928">
                  <c:v>0</c:v>
                </c:pt>
                <c:pt idx="18929">
                  <c:v>0</c:v>
                </c:pt>
                <c:pt idx="18930">
                  <c:v>0</c:v>
                </c:pt>
                <c:pt idx="18931">
                  <c:v>0</c:v>
                </c:pt>
                <c:pt idx="18932">
                  <c:v>0</c:v>
                </c:pt>
                <c:pt idx="18933">
                  <c:v>0</c:v>
                </c:pt>
                <c:pt idx="18934">
                  <c:v>0</c:v>
                </c:pt>
                <c:pt idx="18935">
                  <c:v>0</c:v>
                </c:pt>
                <c:pt idx="18936">
                  <c:v>0</c:v>
                </c:pt>
                <c:pt idx="18937">
                  <c:v>0</c:v>
                </c:pt>
                <c:pt idx="18938">
                  <c:v>0</c:v>
                </c:pt>
                <c:pt idx="18939">
                  <c:v>0</c:v>
                </c:pt>
                <c:pt idx="18940">
                  <c:v>0</c:v>
                </c:pt>
                <c:pt idx="18941">
                  <c:v>0</c:v>
                </c:pt>
                <c:pt idx="18942">
                  <c:v>0</c:v>
                </c:pt>
                <c:pt idx="18943">
                  <c:v>0</c:v>
                </c:pt>
                <c:pt idx="18944">
                  <c:v>0</c:v>
                </c:pt>
                <c:pt idx="18945">
                  <c:v>0</c:v>
                </c:pt>
                <c:pt idx="18946">
                  <c:v>0</c:v>
                </c:pt>
                <c:pt idx="18947">
                  <c:v>0</c:v>
                </c:pt>
                <c:pt idx="18948">
                  <c:v>0</c:v>
                </c:pt>
                <c:pt idx="18949">
                  <c:v>0</c:v>
                </c:pt>
                <c:pt idx="18950">
                  <c:v>0</c:v>
                </c:pt>
                <c:pt idx="18951">
                  <c:v>0</c:v>
                </c:pt>
                <c:pt idx="18952">
                  <c:v>0</c:v>
                </c:pt>
                <c:pt idx="18953">
                  <c:v>0</c:v>
                </c:pt>
                <c:pt idx="18954">
                  <c:v>0</c:v>
                </c:pt>
                <c:pt idx="18955">
                  <c:v>0</c:v>
                </c:pt>
                <c:pt idx="18956">
                  <c:v>0</c:v>
                </c:pt>
                <c:pt idx="18957">
                  <c:v>0</c:v>
                </c:pt>
                <c:pt idx="18958">
                  <c:v>0</c:v>
                </c:pt>
                <c:pt idx="18959">
                  <c:v>0</c:v>
                </c:pt>
                <c:pt idx="18960">
                  <c:v>0</c:v>
                </c:pt>
                <c:pt idx="18961">
                  <c:v>0</c:v>
                </c:pt>
                <c:pt idx="18962">
                  <c:v>0</c:v>
                </c:pt>
                <c:pt idx="18963">
                  <c:v>0</c:v>
                </c:pt>
                <c:pt idx="18964">
                  <c:v>0</c:v>
                </c:pt>
                <c:pt idx="18965">
                  <c:v>0</c:v>
                </c:pt>
                <c:pt idx="18966">
                  <c:v>0</c:v>
                </c:pt>
                <c:pt idx="18967">
                  <c:v>0</c:v>
                </c:pt>
                <c:pt idx="18968">
                  <c:v>0</c:v>
                </c:pt>
                <c:pt idx="18969">
                  <c:v>0</c:v>
                </c:pt>
                <c:pt idx="18970">
                  <c:v>0</c:v>
                </c:pt>
                <c:pt idx="18971">
                  <c:v>0</c:v>
                </c:pt>
                <c:pt idx="18972">
                  <c:v>0</c:v>
                </c:pt>
                <c:pt idx="18973">
                  <c:v>0</c:v>
                </c:pt>
                <c:pt idx="18974">
                  <c:v>0</c:v>
                </c:pt>
                <c:pt idx="18975">
                  <c:v>0</c:v>
                </c:pt>
                <c:pt idx="18976">
                  <c:v>0</c:v>
                </c:pt>
                <c:pt idx="18977">
                  <c:v>0</c:v>
                </c:pt>
                <c:pt idx="18978">
                  <c:v>0</c:v>
                </c:pt>
                <c:pt idx="18979">
                  <c:v>0</c:v>
                </c:pt>
                <c:pt idx="18980">
                  <c:v>0</c:v>
                </c:pt>
                <c:pt idx="18981">
                  <c:v>0</c:v>
                </c:pt>
                <c:pt idx="18982">
                  <c:v>0</c:v>
                </c:pt>
                <c:pt idx="18983">
                  <c:v>0</c:v>
                </c:pt>
                <c:pt idx="18984">
                  <c:v>0</c:v>
                </c:pt>
                <c:pt idx="18985">
                  <c:v>0</c:v>
                </c:pt>
                <c:pt idx="18986">
                  <c:v>0</c:v>
                </c:pt>
                <c:pt idx="18987">
                  <c:v>0</c:v>
                </c:pt>
                <c:pt idx="18988">
                  <c:v>0</c:v>
                </c:pt>
                <c:pt idx="18989">
                  <c:v>0</c:v>
                </c:pt>
                <c:pt idx="18990">
                  <c:v>0</c:v>
                </c:pt>
                <c:pt idx="18991">
                  <c:v>0</c:v>
                </c:pt>
                <c:pt idx="18992">
                  <c:v>0</c:v>
                </c:pt>
                <c:pt idx="18993">
                  <c:v>0</c:v>
                </c:pt>
                <c:pt idx="18994">
                  <c:v>0</c:v>
                </c:pt>
                <c:pt idx="18995">
                  <c:v>0</c:v>
                </c:pt>
                <c:pt idx="18996">
                  <c:v>0</c:v>
                </c:pt>
                <c:pt idx="18997">
                  <c:v>0</c:v>
                </c:pt>
                <c:pt idx="18998">
                  <c:v>0</c:v>
                </c:pt>
                <c:pt idx="18999">
                  <c:v>0</c:v>
                </c:pt>
                <c:pt idx="19000">
                  <c:v>0</c:v>
                </c:pt>
                <c:pt idx="19001">
                  <c:v>0</c:v>
                </c:pt>
                <c:pt idx="19002">
                  <c:v>0</c:v>
                </c:pt>
                <c:pt idx="19003">
                  <c:v>0</c:v>
                </c:pt>
                <c:pt idx="19004">
                  <c:v>0</c:v>
                </c:pt>
                <c:pt idx="19005">
                  <c:v>0</c:v>
                </c:pt>
                <c:pt idx="19006">
                  <c:v>0</c:v>
                </c:pt>
                <c:pt idx="19007">
                  <c:v>0</c:v>
                </c:pt>
                <c:pt idx="19008">
                  <c:v>0</c:v>
                </c:pt>
                <c:pt idx="19009">
                  <c:v>0</c:v>
                </c:pt>
                <c:pt idx="19010">
                  <c:v>0</c:v>
                </c:pt>
                <c:pt idx="19011">
                  <c:v>0</c:v>
                </c:pt>
                <c:pt idx="19012">
                  <c:v>0</c:v>
                </c:pt>
                <c:pt idx="19013">
                  <c:v>0</c:v>
                </c:pt>
                <c:pt idx="19014">
                  <c:v>0</c:v>
                </c:pt>
                <c:pt idx="19015">
                  <c:v>0</c:v>
                </c:pt>
                <c:pt idx="19016">
                  <c:v>0</c:v>
                </c:pt>
                <c:pt idx="19017">
                  <c:v>0</c:v>
                </c:pt>
                <c:pt idx="19018">
                  <c:v>0</c:v>
                </c:pt>
                <c:pt idx="19019">
                  <c:v>0</c:v>
                </c:pt>
                <c:pt idx="19020">
                  <c:v>0</c:v>
                </c:pt>
                <c:pt idx="19021">
                  <c:v>0</c:v>
                </c:pt>
                <c:pt idx="19022">
                  <c:v>0</c:v>
                </c:pt>
                <c:pt idx="19023">
                  <c:v>0</c:v>
                </c:pt>
                <c:pt idx="19024">
                  <c:v>0</c:v>
                </c:pt>
                <c:pt idx="19025">
                  <c:v>0</c:v>
                </c:pt>
                <c:pt idx="19026">
                  <c:v>0</c:v>
                </c:pt>
                <c:pt idx="19027">
                  <c:v>0</c:v>
                </c:pt>
                <c:pt idx="19028">
                  <c:v>0</c:v>
                </c:pt>
                <c:pt idx="19029">
                  <c:v>0</c:v>
                </c:pt>
                <c:pt idx="19030">
                  <c:v>0</c:v>
                </c:pt>
                <c:pt idx="19031">
                  <c:v>0</c:v>
                </c:pt>
                <c:pt idx="19032">
                  <c:v>0</c:v>
                </c:pt>
                <c:pt idx="19033">
                  <c:v>0</c:v>
                </c:pt>
                <c:pt idx="19034">
                  <c:v>0</c:v>
                </c:pt>
                <c:pt idx="19035">
                  <c:v>0</c:v>
                </c:pt>
                <c:pt idx="19036">
                  <c:v>0</c:v>
                </c:pt>
                <c:pt idx="19037">
                  <c:v>0</c:v>
                </c:pt>
                <c:pt idx="19038">
                  <c:v>0</c:v>
                </c:pt>
                <c:pt idx="19039">
                  <c:v>0</c:v>
                </c:pt>
                <c:pt idx="19040">
                  <c:v>0</c:v>
                </c:pt>
                <c:pt idx="19041">
                  <c:v>0</c:v>
                </c:pt>
                <c:pt idx="19042">
                  <c:v>0</c:v>
                </c:pt>
                <c:pt idx="19043">
                  <c:v>0</c:v>
                </c:pt>
                <c:pt idx="19044">
                  <c:v>0</c:v>
                </c:pt>
                <c:pt idx="19045">
                  <c:v>0</c:v>
                </c:pt>
                <c:pt idx="19046">
                  <c:v>0</c:v>
                </c:pt>
                <c:pt idx="19047">
                  <c:v>0</c:v>
                </c:pt>
                <c:pt idx="19048">
                  <c:v>0</c:v>
                </c:pt>
                <c:pt idx="19049">
                  <c:v>0</c:v>
                </c:pt>
                <c:pt idx="19050">
                  <c:v>0</c:v>
                </c:pt>
                <c:pt idx="19051">
                  <c:v>0</c:v>
                </c:pt>
                <c:pt idx="19052">
                  <c:v>0</c:v>
                </c:pt>
                <c:pt idx="19053">
                  <c:v>0</c:v>
                </c:pt>
                <c:pt idx="19054">
                  <c:v>0</c:v>
                </c:pt>
                <c:pt idx="19055">
                  <c:v>0</c:v>
                </c:pt>
                <c:pt idx="19056">
                  <c:v>0</c:v>
                </c:pt>
                <c:pt idx="19057">
                  <c:v>0</c:v>
                </c:pt>
                <c:pt idx="19058">
                  <c:v>0</c:v>
                </c:pt>
                <c:pt idx="19059">
                  <c:v>0</c:v>
                </c:pt>
                <c:pt idx="19060">
                  <c:v>0</c:v>
                </c:pt>
                <c:pt idx="19061">
                  <c:v>0</c:v>
                </c:pt>
                <c:pt idx="19062">
                  <c:v>0</c:v>
                </c:pt>
                <c:pt idx="19063">
                  <c:v>0</c:v>
                </c:pt>
                <c:pt idx="19064">
                  <c:v>0</c:v>
                </c:pt>
                <c:pt idx="19065">
                  <c:v>0</c:v>
                </c:pt>
                <c:pt idx="19066">
                  <c:v>0</c:v>
                </c:pt>
                <c:pt idx="19067">
                  <c:v>0</c:v>
                </c:pt>
                <c:pt idx="19068">
                  <c:v>0</c:v>
                </c:pt>
                <c:pt idx="19069">
                  <c:v>0</c:v>
                </c:pt>
                <c:pt idx="19070">
                  <c:v>0</c:v>
                </c:pt>
                <c:pt idx="19071">
                  <c:v>0</c:v>
                </c:pt>
                <c:pt idx="19072">
                  <c:v>0</c:v>
                </c:pt>
                <c:pt idx="19073">
                  <c:v>0</c:v>
                </c:pt>
                <c:pt idx="19074">
                  <c:v>0</c:v>
                </c:pt>
                <c:pt idx="19075">
                  <c:v>0</c:v>
                </c:pt>
                <c:pt idx="19076">
                  <c:v>0</c:v>
                </c:pt>
                <c:pt idx="19077">
                  <c:v>0</c:v>
                </c:pt>
                <c:pt idx="19078">
                  <c:v>0</c:v>
                </c:pt>
                <c:pt idx="19079">
                  <c:v>0</c:v>
                </c:pt>
                <c:pt idx="19080">
                  <c:v>0</c:v>
                </c:pt>
                <c:pt idx="19081">
                  <c:v>0</c:v>
                </c:pt>
                <c:pt idx="19082">
                  <c:v>0</c:v>
                </c:pt>
                <c:pt idx="19083">
                  <c:v>0</c:v>
                </c:pt>
                <c:pt idx="19084">
                  <c:v>0</c:v>
                </c:pt>
                <c:pt idx="19085">
                  <c:v>0</c:v>
                </c:pt>
                <c:pt idx="19086">
                  <c:v>0</c:v>
                </c:pt>
                <c:pt idx="19087">
                  <c:v>0</c:v>
                </c:pt>
                <c:pt idx="19088">
                  <c:v>0</c:v>
                </c:pt>
                <c:pt idx="19089">
                  <c:v>0</c:v>
                </c:pt>
                <c:pt idx="19090">
                  <c:v>0</c:v>
                </c:pt>
                <c:pt idx="19091">
                  <c:v>0</c:v>
                </c:pt>
                <c:pt idx="19092">
                  <c:v>0</c:v>
                </c:pt>
                <c:pt idx="19093">
                  <c:v>0</c:v>
                </c:pt>
                <c:pt idx="19094">
                  <c:v>0</c:v>
                </c:pt>
                <c:pt idx="19095">
                  <c:v>0</c:v>
                </c:pt>
                <c:pt idx="19096">
                  <c:v>0</c:v>
                </c:pt>
                <c:pt idx="19097">
                  <c:v>0</c:v>
                </c:pt>
                <c:pt idx="19098">
                  <c:v>0</c:v>
                </c:pt>
                <c:pt idx="19099">
                  <c:v>0</c:v>
                </c:pt>
                <c:pt idx="19100">
                  <c:v>0</c:v>
                </c:pt>
                <c:pt idx="19101">
                  <c:v>0</c:v>
                </c:pt>
                <c:pt idx="19102">
                  <c:v>0</c:v>
                </c:pt>
                <c:pt idx="19103">
                  <c:v>0</c:v>
                </c:pt>
                <c:pt idx="19104">
                  <c:v>0</c:v>
                </c:pt>
                <c:pt idx="19105">
                  <c:v>0</c:v>
                </c:pt>
                <c:pt idx="19106">
                  <c:v>0</c:v>
                </c:pt>
                <c:pt idx="19107">
                  <c:v>0</c:v>
                </c:pt>
                <c:pt idx="19108">
                  <c:v>0</c:v>
                </c:pt>
                <c:pt idx="19109">
                  <c:v>0</c:v>
                </c:pt>
                <c:pt idx="19110">
                  <c:v>0</c:v>
                </c:pt>
                <c:pt idx="19111">
                  <c:v>0</c:v>
                </c:pt>
                <c:pt idx="19112">
                  <c:v>0</c:v>
                </c:pt>
                <c:pt idx="19113">
                  <c:v>0</c:v>
                </c:pt>
                <c:pt idx="19114">
                  <c:v>0</c:v>
                </c:pt>
                <c:pt idx="19115">
                  <c:v>0</c:v>
                </c:pt>
                <c:pt idx="19116">
                  <c:v>0</c:v>
                </c:pt>
                <c:pt idx="19117">
                  <c:v>0</c:v>
                </c:pt>
                <c:pt idx="19118">
                  <c:v>0</c:v>
                </c:pt>
                <c:pt idx="19119">
                  <c:v>0</c:v>
                </c:pt>
                <c:pt idx="19120">
                  <c:v>0</c:v>
                </c:pt>
                <c:pt idx="19121">
                  <c:v>0</c:v>
                </c:pt>
                <c:pt idx="19122">
                  <c:v>0</c:v>
                </c:pt>
                <c:pt idx="19123">
                  <c:v>0</c:v>
                </c:pt>
                <c:pt idx="19124">
                  <c:v>0</c:v>
                </c:pt>
                <c:pt idx="19125">
                  <c:v>0</c:v>
                </c:pt>
                <c:pt idx="19126">
                  <c:v>0</c:v>
                </c:pt>
                <c:pt idx="19127">
                  <c:v>0</c:v>
                </c:pt>
                <c:pt idx="19128">
                  <c:v>0</c:v>
                </c:pt>
                <c:pt idx="19129">
                  <c:v>0</c:v>
                </c:pt>
                <c:pt idx="19130">
                  <c:v>0</c:v>
                </c:pt>
                <c:pt idx="19131">
                  <c:v>0</c:v>
                </c:pt>
                <c:pt idx="19132">
                  <c:v>0</c:v>
                </c:pt>
                <c:pt idx="19133">
                  <c:v>0</c:v>
                </c:pt>
                <c:pt idx="19134">
                  <c:v>0</c:v>
                </c:pt>
                <c:pt idx="19135">
                  <c:v>0</c:v>
                </c:pt>
                <c:pt idx="19136">
                  <c:v>0</c:v>
                </c:pt>
                <c:pt idx="19137">
                  <c:v>0</c:v>
                </c:pt>
                <c:pt idx="19138">
                  <c:v>0</c:v>
                </c:pt>
                <c:pt idx="19139">
                  <c:v>0</c:v>
                </c:pt>
                <c:pt idx="19140">
                  <c:v>0</c:v>
                </c:pt>
                <c:pt idx="19141">
                  <c:v>0</c:v>
                </c:pt>
                <c:pt idx="19142">
                  <c:v>0</c:v>
                </c:pt>
                <c:pt idx="19143">
                  <c:v>0</c:v>
                </c:pt>
                <c:pt idx="19144">
                  <c:v>0</c:v>
                </c:pt>
                <c:pt idx="19145">
                  <c:v>0</c:v>
                </c:pt>
                <c:pt idx="19146">
                  <c:v>0</c:v>
                </c:pt>
                <c:pt idx="19147">
                  <c:v>0</c:v>
                </c:pt>
                <c:pt idx="19148">
                  <c:v>0</c:v>
                </c:pt>
                <c:pt idx="19149">
                  <c:v>0</c:v>
                </c:pt>
                <c:pt idx="19150">
                  <c:v>0</c:v>
                </c:pt>
                <c:pt idx="19151">
                  <c:v>0</c:v>
                </c:pt>
                <c:pt idx="19152">
                  <c:v>0</c:v>
                </c:pt>
                <c:pt idx="19153">
                  <c:v>0</c:v>
                </c:pt>
                <c:pt idx="19154">
                  <c:v>0</c:v>
                </c:pt>
                <c:pt idx="19155">
                  <c:v>0</c:v>
                </c:pt>
                <c:pt idx="19156">
                  <c:v>0</c:v>
                </c:pt>
                <c:pt idx="19157">
                  <c:v>0</c:v>
                </c:pt>
                <c:pt idx="19158">
                  <c:v>0</c:v>
                </c:pt>
                <c:pt idx="19159">
                  <c:v>0</c:v>
                </c:pt>
                <c:pt idx="19160">
                  <c:v>0</c:v>
                </c:pt>
                <c:pt idx="19161">
                  <c:v>0</c:v>
                </c:pt>
                <c:pt idx="19162">
                  <c:v>0</c:v>
                </c:pt>
                <c:pt idx="19163">
                  <c:v>0</c:v>
                </c:pt>
                <c:pt idx="19164">
                  <c:v>0</c:v>
                </c:pt>
                <c:pt idx="19165">
                  <c:v>0</c:v>
                </c:pt>
                <c:pt idx="19166">
                  <c:v>0</c:v>
                </c:pt>
                <c:pt idx="19167">
                  <c:v>0</c:v>
                </c:pt>
                <c:pt idx="19168">
                  <c:v>0</c:v>
                </c:pt>
                <c:pt idx="19169">
                  <c:v>0</c:v>
                </c:pt>
                <c:pt idx="19170">
                  <c:v>0</c:v>
                </c:pt>
                <c:pt idx="19171">
                  <c:v>0</c:v>
                </c:pt>
                <c:pt idx="19172">
                  <c:v>0</c:v>
                </c:pt>
                <c:pt idx="19173">
                  <c:v>0</c:v>
                </c:pt>
                <c:pt idx="19174">
                  <c:v>0</c:v>
                </c:pt>
                <c:pt idx="19175">
                  <c:v>0</c:v>
                </c:pt>
                <c:pt idx="19176">
                  <c:v>0</c:v>
                </c:pt>
                <c:pt idx="19177">
                  <c:v>0</c:v>
                </c:pt>
                <c:pt idx="19178">
                  <c:v>0</c:v>
                </c:pt>
                <c:pt idx="19179">
                  <c:v>0</c:v>
                </c:pt>
                <c:pt idx="19180">
                  <c:v>0</c:v>
                </c:pt>
                <c:pt idx="19181">
                  <c:v>0</c:v>
                </c:pt>
                <c:pt idx="19182">
                  <c:v>0</c:v>
                </c:pt>
                <c:pt idx="19183">
                  <c:v>0</c:v>
                </c:pt>
                <c:pt idx="19184">
                  <c:v>0</c:v>
                </c:pt>
                <c:pt idx="19185">
                  <c:v>0</c:v>
                </c:pt>
                <c:pt idx="19186">
                  <c:v>0</c:v>
                </c:pt>
                <c:pt idx="19187">
                  <c:v>0</c:v>
                </c:pt>
                <c:pt idx="19188">
                  <c:v>0</c:v>
                </c:pt>
                <c:pt idx="19189">
                  <c:v>0</c:v>
                </c:pt>
                <c:pt idx="19190">
                  <c:v>0</c:v>
                </c:pt>
                <c:pt idx="19191">
                  <c:v>0</c:v>
                </c:pt>
                <c:pt idx="19192">
                  <c:v>0</c:v>
                </c:pt>
                <c:pt idx="19193">
                  <c:v>0</c:v>
                </c:pt>
                <c:pt idx="19194">
                  <c:v>0</c:v>
                </c:pt>
                <c:pt idx="19195">
                  <c:v>0</c:v>
                </c:pt>
                <c:pt idx="19196">
                  <c:v>0</c:v>
                </c:pt>
                <c:pt idx="19197">
                  <c:v>0</c:v>
                </c:pt>
                <c:pt idx="19198">
                  <c:v>0</c:v>
                </c:pt>
                <c:pt idx="19199">
                  <c:v>0</c:v>
                </c:pt>
                <c:pt idx="19200">
                  <c:v>0</c:v>
                </c:pt>
                <c:pt idx="19201">
                  <c:v>0</c:v>
                </c:pt>
                <c:pt idx="19202">
                  <c:v>0</c:v>
                </c:pt>
                <c:pt idx="19203">
                  <c:v>0</c:v>
                </c:pt>
                <c:pt idx="19204">
                  <c:v>0</c:v>
                </c:pt>
                <c:pt idx="19205">
                  <c:v>0</c:v>
                </c:pt>
                <c:pt idx="19206">
                  <c:v>0</c:v>
                </c:pt>
                <c:pt idx="19207">
                  <c:v>0</c:v>
                </c:pt>
                <c:pt idx="19208">
                  <c:v>0</c:v>
                </c:pt>
                <c:pt idx="19209">
                  <c:v>0</c:v>
                </c:pt>
                <c:pt idx="19210">
                  <c:v>0</c:v>
                </c:pt>
                <c:pt idx="19211">
                  <c:v>0</c:v>
                </c:pt>
                <c:pt idx="19212">
                  <c:v>0</c:v>
                </c:pt>
                <c:pt idx="19213">
                  <c:v>0</c:v>
                </c:pt>
                <c:pt idx="19214">
                  <c:v>0</c:v>
                </c:pt>
                <c:pt idx="19215">
                  <c:v>0</c:v>
                </c:pt>
                <c:pt idx="19216">
                  <c:v>0</c:v>
                </c:pt>
                <c:pt idx="19217">
                  <c:v>0</c:v>
                </c:pt>
                <c:pt idx="19218">
                  <c:v>0</c:v>
                </c:pt>
                <c:pt idx="19219">
                  <c:v>0</c:v>
                </c:pt>
                <c:pt idx="19220">
                  <c:v>0</c:v>
                </c:pt>
                <c:pt idx="19221">
                  <c:v>0</c:v>
                </c:pt>
                <c:pt idx="19222">
                  <c:v>0</c:v>
                </c:pt>
                <c:pt idx="19223">
                  <c:v>0</c:v>
                </c:pt>
                <c:pt idx="19224">
                  <c:v>0</c:v>
                </c:pt>
                <c:pt idx="19225">
                  <c:v>0</c:v>
                </c:pt>
                <c:pt idx="19226">
                  <c:v>0</c:v>
                </c:pt>
                <c:pt idx="19227">
                  <c:v>0</c:v>
                </c:pt>
                <c:pt idx="19228">
                  <c:v>0</c:v>
                </c:pt>
                <c:pt idx="19229">
                  <c:v>0</c:v>
                </c:pt>
                <c:pt idx="19230">
                  <c:v>0</c:v>
                </c:pt>
                <c:pt idx="19231">
                  <c:v>0</c:v>
                </c:pt>
                <c:pt idx="19232">
                  <c:v>0</c:v>
                </c:pt>
                <c:pt idx="19233">
                  <c:v>0</c:v>
                </c:pt>
                <c:pt idx="19234">
                  <c:v>0</c:v>
                </c:pt>
                <c:pt idx="19235">
                  <c:v>0</c:v>
                </c:pt>
                <c:pt idx="19236">
                  <c:v>0</c:v>
                </c:pt>
                <c:pt idx="19237">
                  <c:v>0</c:v>
                </c:pt>
                <c:pt idx="19238">
                  <c:v>0</c:v>
                </c:pt>
                <c:pt idx="19239">
                  <c:v>0</c:v>
                </c:pt>
                <c:pt idx="19240">
                  <c:v>0</c:v>
                </c:pt>
                <c:pt idx="19241">
                  <c:v>0</c:v>
                </c:pt>
                <c:pt idx="19242">
                  <c:v>0</c:v>
                </c:pt>
                <c:pt idx="19243">
                  <c:v>0</c:v>
                </c:pt>
                <c:pt idx="19244">
                  <c:v>0</c:v>
                </c:pt>
                <c:pt idx="19245">
                  <c:v>0</c:v>
                </c:pt>
                <c:pt idx="19246">
                  <c:v>0</c:v>
                </c:pt>
                <c:pt idx="19247">
                  <c:v>0</c:v>
                </c:pt>
                <c:pt idx="19248">
                  <c:v>0</c:v>
                </c:pt>
                <c:pt idx="19249">
                  <c:v>0</c:v>
                </c:pt>
                <c:pt idx="19250">
                  <c:v>0</c:v>
                </c:pt>
                <c:pt idx="19251">
                  <c:v>0</c:v>
                </c:pt>
                <c:pt idx="19252">
                  <c:v>0</c:v>
                </c:pt>
                <c:pt idx="19253">
                  <c:v>0</c:v>
                </c:pt>
                <c:pt idx="19254">
                  <c:v>0</c:v>
                </c:pt>
                <c:pt idx="19255">
                  <c:v>0</c:v>
                </c:pt>
                <c:pt idx="19256">
                  <c:v>0</c:v>
                </c:pt>
                <c:pt idx="19257">
                  <c:v>0</c:v>
                </c:pt>
                <c:pt idx="19258">
                  <c:v>0</c:v>
                </c:pt>
                <c:pt idx="19259">
                  <c:v>0</c:v>
                </c:pt>
                <c:pt idx="19260">
                  <c:v>0</c:v>
                </c:pt>
                <c:pt idx="19261">
                  <c:v>0</c:v>
                </c:pt>
                <c:pt idx="19262">
                  <c:v>0</c:v>
                </c:pt>
                <c:pt idx="19263">
                  <c:v>0</c:v>
                </c:pt>
                <c:pt idx="19264">
                  <c:v>0</c:v>
                </c:pt>
                <c:pt idx="19265">
                  <c:v>0</c:v>
                </c:pt>
                <c:pt idx="19266">
                  <c:v>0</c:v>
                </c:pt>
                <c:pt idx="19267">
                  <c:v>0</c:v>
                </c:pt>
                <c:pt idx="19268">
                  <c:v>0</c:v>
                </c:pt>
                <c:pt idx="19269">
                  <c:v>0</c:v>
                </c:pt>
                <c:pt idx="19270">
                  <c:v>0</c:v>
                </c:pt>
                <c:pt idx="19271">
                  <c:v>0</c:v>
                </c:pt>
                <c:pt idx="19272">
                  <c:v>0</c:v>
                </c:pt>
                <c:pt idx="19273">
                  <c:v>0</c:v>
                </c:pt>
                <c:pt idx="19274">
                  <c:v>0</c:v>
                </c:pt>
                <c:pt idx="19275">
                  <c:v>0</c:v>
                </c:pt>
                <c:pt idx="19276">
                  <c:v>0</c:v>
                </c:pt>
                <c:pt idx="19277">
                  <c:v>0</c:v>
                </c:pt>
                <c:pt idx="19278">
                  <c:v>0</c:v>
                </c:pt>
                <c:pt idx="19279">
                  <c:v>0</c:v>
                </c:pt>
                <c:pt idx="19280">
                  <c:v>0</c:v>
                </c:pt>
                <c:pt idx="19281">
                  <c:v>0</c:v>
                </c:pt>
                <c:pt idx="19282">
                  <c:v>0</c:v>
                </c:pt>
                <c:pt idx="19283">
                  <c:v>0</c:v>
                </c:pt>
                <c:pt idx="19284">
                  <c:v>0</c:v>
                </c:pt>
                <c:pt idx="19285">
                  <c:v>0</c:v>
                </c:pt>
                <c:pt idx="19286">
                  <c:v>0</c:v>
                </c:pt>
                <c:pt idx="19287">
                  <c:v>0</c:v>
                </c:pt>
                <c:pt idx="19288">
                  <c:v>0</c:v>
                </c:pt>
                <c:pt idx="19289">
                  <c:v>0</c:v>
                </c:pt>
                <c:pt idx="19290">
                  <c:v>0</c:v>
                </c:pt>
                <c:pt idx="19291">
                  <c:v>0</c:v>
                </c:pt>
                <c:pt idx="19292">
                  <c:v>0</c:v>
                </c:pt>
                <c:pt idx="19293">
                  <c:v>0</c:v>
                </c:pt>
                <c:pt idx="19294">
                  <c:v>0</c:v>
                </c:pt>
                <c:pt idx="19295">
                  <c:v>0</c:v>
                </c:pt>
                <c:pt idx="19296">
                  <c:v>0</c:v>
                </c:pt>
                <c:pt idx="19297">
                  <c:v>0</c:v>
                </c:pt>
                <c:pt idx="19298">
                  <c:v>0</c:v>
                </c:pt>
                <c:pt idx="19299">
                  <c:v>0</c:v>
                </c:pt>
                <c:pt idx="19300">
                  <c:v>0</c:v>
                </c:pt>
                <c:pt idx="19301">
                  <c:v>0</c:v>
                </c:pt>
                <c:pt idx="19302">
                  <c:v>0</c:v>
                </c:pt>
                <c:pt idx="19303">
                  <c:v>0</c:v>
                </c:pt>
                <c:pt idx="19304">
                  <c:v>0</c:v>
                </c:pt>
                <c:pt idx="19305">
                  <c:v>0</c:v>
                </c:pt>
                <c:pt idx="19306">
                  <c:v>0</c:v>
                </c:pt>
                <c:pt idx="19307">
                  <c:v>0</c:v>
                </c:pt>
                <c:pt idx="19308">
                  <c:v>0</c:v>
                </c:pt>
                <c:pt idx="19309">
                  <c:v>0</c:v>
                </c:pt>
                <c:pt idx="19310">
                  <c:v>0</c:v>
                </c:pt>
                <c:pt idx="19311">
                  <c:v>0</c:v>
                </c:pt>
                <c:pt idx="19312">
                  <c:v>0</c:v>
                </c:pt>
                <c:pt idx="19313">
                  <c:v>0</c:v>
                </c:pt>
                <c:pt idx="19314">
                  <c:v>0</c:v>
                </c:pt>
                <c:pt idx="19315">
                  <c:v>0</c:v>
                </c:pt>
                <c:pt idx="19316">
                  <c:v>0</c:v>
                </c:pt>
                <c:pt idx="19317">
                  <c:v>0</c:v>
                </c:pt>
                <c:pt idx="19318">
                  <c:v>0</c:v>
                </c:pt>
                <c:pt idx="19319">
                  <c:v>0</c:v>
                </c:pt>
                <c:pt idx="19320">
                  <c:v>0</c:v>
                </c:pt>
                <c:pt idx="19321">
                  <c:v>0</c:v>
                </c:pt>
                <c:pt idx="19322">
                  <c:v>0</c:v>
                </c:pt>
                <c:pt idx="19323">
                  <c:v>0</c:v>
                </c:pt>
                <c:pt idx="19324">
                  <c:v>0</c:v>
                </c:pt>
                <c:pt idx="19325">
                  <c:v>0</c:v>
                </c:pt>
                <c:pt idx="19326">
                  <c:v>0</c:v>
                </c:pt>
                <c:pt idx="19327">
                  <c:v>0</c:v>
                </c:pt>
                <c:pt idx="19328">
                  <c:v>0</c:v>
                </c:pt>
                <c:pt idx="19329">
                  <c:v>0</c:v>
                </c:pt>
                <c:pt idx="19330">
                  <c:v>0</c:v>
                </c:pt>
                <c:pt idx="19331">
                  <c:v>0</c:v>
                </c:pt>
                <c:pt idx="19332">
                  <c:v>0</c:v>
                </c:pt>
                <c:pt idx="19333">
                  <c:v>0</c:v>
                </c:pt>
                <c:pt idx="19334">
                  <c:v>0</c:v>
                </c:pt>
                <c:pt idx="19335">
                  <c:v>0</c:v>
                </c:pt>
                <c:pt idx="19336">
                  <c:v>0</c:v>
                </c:pt>
                <c:pt idx="19337">
                  <c:v>0</c:v>
                </c:pt>
                <c:pt idx="19338">
                  <c:v>0</c:v>
                </c:pt>
                <c:pt idx="19339">
                  <c:v>0</c:v>
                </c:pt>
                <c:pt idx="19340">
                  <c:v>0</c:v>
                </c:pt>
                <c:pt idx="19341">
                  <c:v>0</c:v>
                </c:pt>
                <c:pt idx="19342">
                  <c:v>0</c:v>
                </c:pt>
                <c:pt idx="19343">
                  <c:v>0</c:v>
                </c:pt>
                <c:pt idx="19344">
                  <c:v>0</c:v>
                </c:pt>
                <c:pt idx="19345">
                  <c:v>0</c:v>
                </c:pt>
                <c:pt idx="19346">
                  <c:v>0</c:v>
                </c:pt>
                <c:pt idx="19347">
                  <c:v>0</c:v>
                </c:pt>
                <c:pt idx="19348">
                  <c:v>0</c:v>
                </c:pt>
                <c:pt idx="19349">
                  <c:v>0</c:v>
                </c:pt>
                <c:pt idx="19350">
                  <c:v>0</c:v>
                </c:pt>
                <c:pt idx="19351">
                  <c:v>0</c:v>
                </c:pt>
                <c:pt idx="19352">
                  <c:v>0</c:v>
                </c:pt>
                <c:pt idx="19353">
                  <c:v>0</c:v>
                </c:pt>
                <c:pt idx="19354">
                  <c:v>0</c:v>
                </c:pt>
                <c:pt idx="19355">
                  <c:v>0</c:v>
                </c:pt>
                <c:pt idx="19356">
                  <c:v>0</c:v>
                </c:pt>
                <c:pt idx="19357">
                  <c:v>0</c:v>
                </c:pt>
                <c:pt idx="19358">
                  <c:v>0</c:v>
                </c:pt>
                <c:pt idx="19359">
                  <c:v>0</c:v>
                </c:pt>
                <c:pt idx="19360">
                  <c:v>0</c:v>
                </c:pt>
                <c:pt idx="19361">
                  <c:v>0</c:v>
                </c:pt>
                <c:pt idx="19362">
                  <c:v>0</c:v>
                </c:pt>
                <c:pt idx="19363">
                  <c:v>0</c:v>
                </c:pt>
                <c:pt idx="19364">
                  <c:v>0</c:v>
                </c:pt>
                <c:pt idx="19365">
                  <c:v>0</c:v>
                </c:pt>
                <c:pt idx="19366">
                  <c:v>0</c:v>
                </c:pt>
                <c:pt idx="19367">
                  <c:v>0</c:v>
                </c:pt>
                <c:pt idx="19368">
                  <c:v>0</c:v>
                </c:pt>
                <c:pt idx="19369">
                  <c:v>0</c:v>
                </c:pt>
                <c:pt idx="19370">
                  <c:v>0</c:v>
                </c:pt>
                <c:pt idx="19371">
                  <c:v>0</c:v>
                </c:pt>
                <c:pt idx="19372">
                  <c:v>0</c:v>
                </c:pt>
                <c:pt idx="19373">
                  <c:v>0</c:v>
                </c:pt>
                <c:pt idx="19374">
                  <c:v>0</c:v>
                </c:pt>
                <c:pt idx="19375">
                  <c:v>0</c:v>
                </c:pt>
                <c:pt idx="19376">
                  <c:v>0</c:v>
                </c:pt>
                <c:pt idx="19377">
                  <c:v>0</c:v>
                </c:pt>
                <c:pt idx="19378">
                  <c:v>0</c:v>
                </c:pt>
                <c:pt idx="19379">
                  <c:v>0</c:v>
                </c:pt>
                <c:pt idx="19380">
                  <c:v>0</c:v>
                </c:pt>
                <c:pt idx="19381">
                  <c:v>0</c:v>
                </c:pt>
                <c:pt idx="19382">
                  <c:v>0</c:v>
                </c:pt>
                <c:pt idx="19383">
                  <c:v>0</c:v>
                </c:pt>
                <c:pt idx="19384">
                  <c:v>0</c:v>
                </c:pt>
                <c:pt idx="19385">
                  <c:v>0</c:v>
                </c:pt>
                <c:pt idx="19386">
                  <c:v>0</c:v>
                </c:pt>
                <c:pt idx="19387">
                  <c:v>0</c:v>
                </c:pt>
                <c:pt idx="19388">
                  <c:v>0</c:v>
                </c:pt>
                <c:pt idx="19389">
                  <c:v>0</c:v>
                </c:pt>
                <c:pt idx="19390">
                  <c:v>0</c:v>
                </c:pt>
                <c:pt idx="19391">
                  <c:v>0</c:v>
                </c:pt>
                <c:pt idx="19392">
                  <c:v>0</c:v>
                </c:pt>
                <c:pt idx="19393">
                  <c:v>0</c:v>
                </c:pt>
                <c:pt idx="19394">
                  <c:v>0</c:v>
                </c:pt>
                <c:pt idx="19395">
                  <c:v>0</c:v>
                </c:pt>
                <c:pt idx="19396">
                  <c:v>0</c:v>
                </c:pt>
                <c:pt idx="19397">
                  <c:v>0</c:v>
                </c:pt>
                <c:pt idx="19398">
                  <c:v>0</c:v>
                </c:pt>
                <c:pt idx="19399">
                  <c:v>0</c:v>
                </c:pt>
                <c:pt idx="19400">
                  <c:v>0</c:v>
                </c:pt>
                <c:pt idx="19401">
                  <c:v>0</c:v>
                </c:pt>
                <c:pt idx="19402">
                  <c:v>0</c:v>
                </c:pt>
                <c:pt idx="19403">
                  <c:v>0</c:v>
                </c:pt>
                <c:pt idx="19404">
                  <c:v>0</c:v>
                </c:pt>
                <c:pt idx="19405">
                  <c:v>0</c:v>
                </c:pt>
                <c:pt idx="19406">
                  <c:v>0</c:v>
                </c:pt>
                <c:pt idx="19407">
                  <c:v>0</c:v>
                </c:pt>
                <c:pt idx="19408">
                  <c:v>0</c:v>
                </c:pt>
                <c:pt idx="19409">
                  <c:v>0</c:v>
                </c:pt>
                <c:pt idx="19410">
                  <c:v>0</c:v>
                </c:pt>
                <c:pt idx="19411">
                  <c:v>0</c:v>
                </c:pt>
                <c:pt idx="19412">
                  <c:v>0</c:v>
                </c:pt>
                <c:pt idx="19413">
                  <c:v>0</c:v>
                </c:pt>
                <c:pt idx="19414">
                  <c:v>0</c:v>
                </c:pt>
                <c:pt idx="19415">
                  <c:v>0</c:v>
                </c:pt>
                <c:pt idx="19416">
                  <c:v>0</c:v>
                </c:pt>
                <c:pt idx="19417">
                  <c:v>0</c:v>
                </c:pt>
                <c:pt idx="19418">
                  <c:v>0</c:v>
                </c:pt>
                <c:pt idx="19419">
                  <c:v>0</c:v>
                </c:pt>
                <c:pt idx="19420">
                  <c:v>0</c:v>
                </c:pt>
                <c:pt idx="19421">
                  <c:v>0</c:v>
                </c:pt>
                <c:pt idx="19422">
                  <c:v>0</c:v>
                </c:pt>
                <c:pt idx="19423">
                  <c:v>0</c:v>
                </c:pt>
                <c:pt idx="19424">
                  <c:v>0</c:v>
                </c:pt>
                <c:pt idx="19425">
                  <c:v>0</c:v>
                </c:pt>
                <c:pt idx="19426">
                  <c:v>0</c:v>
                </c:pt>
                <c:pt idx="19427">
                  <c:v>0</c:v>
                </c:pt>
                <c:pt idx="19428">
                  <c:v>0</c:v>
                </c:pt>
                <c:pt idx="19429">
                  <c:v>0</c:v>
                </c:pt>
                <c:pt idx="19430">
                  <c:v>0</c:v>
                </c:pt>
                <c:pt idx="19431">
                  <c:v>0</c:v>
                </c:pt>
                <c:pt idx="19432">
                  <c:v>0</c:v>
                </c:pt>
                <c:pt idx="19433">
                  <c:v>0</c:v>
                </c:pt>
                <c:pt idx="19434">
                  <c:v>0</c:v>
                </c:pt>
                <c:pt idx="19435">
                  <c:v>0</c:v>
                </c:pt>
                <c:pt idx="19436">
                  <c:v>0</c:v>
                </c:pt>
                <c:pt idx="19437">
                  <c:v>0</c:v>
                </c:pt>
                <c:pt idx="19438">
                  <c:v>0</c:v>
                </c:pt>
                <c:pt idx="19439">
                  <c:v>0</c:v>
                </c:pt>
                <c:pt idx="19440">
                  <c:v>0</c:v>
                </c:pt>
                <c:pt idx="19441">
                  <c:v>0</c:v>
                </c:pt>
                <c:pt idx="19442">
                  <c:v>0</c:v>
                </c:pt>
                <c:pt idx="19443">
                  <c:v>0</c:v>
                </c:pt>
                <c:pt idx="19444">
                  <c:v>0</c:v>
                </c:pt>
                <c:pt idx="19445">
                  <c:v>0</c:v>
                </c:pt>
                <c:pt idx="19446">
                  <c:v>0</c:v>
                </c:pt>
                <c:pt idx="19447">
                  <c:v>0</c:v>
                </c:pt>
                <c:pt idx="19448">
                  <c:v>0</c:v>
                </c:pt>
                <c:pt idx="19449">
                  <c:v>0</c:v>
                </c:pt>
                <c:pt idx="19450">
                  <c:v>0</c:v>
                </c:pt>
                <c:pt idx="19451">
                  <c:v>0</c:v>
                </c:pt>
                <c:pt idx="19452">
                  <c:v>0</c:v>
                </c:pt>
                <c:pt idx="19453">
                  <c:v>0</c:v>
                </c:pt>
                <c:pt idx="19454">
                  <c:v>0</c:v>
                </c:pt>
                <c:pt idx="19455">
                  <c:v>0</c:v>
                </c:pt>
                <c:pt idx="19456">
                  <c:v>0</c:v>
                </c:pt>
                <c:pt idx="19457">
                  <c:v>0</c:v>
                </c:pt>
                <c:pt idx="19458">
                  <c:v>0</c:v>
                </c:pt>
                <c:pt idx="19459">
                  <c:v>0</c:v>
                </c:pt>
                <c:pt idx="19460">
                  <c:v>0</c:v>
                </c:pt>
                <c:pt idx="19461">
                  <c:v>0</c:v>
                </c:pt>
                <c:pt idx="19462">
                  <c:v>0</c:v>
                </c:pt>
                <c:pt idx="19463">
                  <c:v>0</c:v>
                </c:pt>
                <c:pt idx="19464">
                  <c:v>0</c:v>
                </c:pt>
                <c:pt idx="19465">
                  <c:v>0</c:v>
                </c:pt>
                <c:pt idx="19466">
                  <c:v>0</c:v>
                </c:pt>
                <c:pt idx="19467">
                  <c:v>0</c:v>
                </c:pt>
                <c:pt idx="19468">
                  <c:v>0</c:v>
                </c:pt>
                <c:pt idx="19469">
                  <c:v>0</c:v>
                </c:pt>
                <c:pt idx="19470">
                  <c:v>0</c:v>
                </c:pt>
                <c:pt idx="19471">
                  <c:v>0</c:v>
                </c:pt>
                <c:pt idx="19472">
                  <c:v>0</c:v>
                </c:pt>
                <c:pt idx="19473">
                  <c:v>0</c:v>
                </c:pt>
                <c:pt idx="19474">
                  <c:v>0</c:v>
                </c:pt>
                <c:pt idx="19475">
                  <c:v>0</c:v>
                </c:pt>
                <c:pt idx="19476">
                  <c:v>0</c:v>
                </c:pt>
                <c:pt idx="19477">
                  <c:v>0</c:v>
                </c:pt>
                <c:pt idx="19478">
                  <c:v>0</c:v>
                </c:pt>
                <c:pt idx="19479">
                  <c:v>0</c:v>
                </c:pt>
                <c:pt idx="19480">
                  <c:v>0</c:v>
                </c:pt>
                <c:pt idx="19481">
                  <c:v>0</c:v>
                </c:pt>
                <c:pt idx="19482">
                  <c:v>0</c:v>
                </c:pt>
                <c:pt idx="19483">
                  <c:v>0</c:v>
                </c:pt>
                <c:pt idx="19484">
                  <c:v>0</c:v>
                </c:pt>
                <c:pt idx="19485">
                  <c:v>0</c:v>
                </c:pt>
                <c:pt idx="19486">
                  <c:v>0</c:v>
                </c:pt>
                <c:pt idx="19487">
                  <c:v>0</c:v>
                </c:pt>
                <c:pt idx="19488">
                  <c:v>0</c:v>
                </c:pt>
                <c:pt idx="19489">
                  <c:v>0</c:v>
                </c:pt>
                <c:pt idx="19490">
                  <c:v>0</c:v>
                </c:pt>
                <c:pt idx="19491">
                  <c:v>0</c:v>
                </c:pt>
                <c:pt idx="19492">
                  <c:v>0</c:v>
                </c:pt>
                <c:pt idx="19493">
                  <c:v>0</c:v>
                </c:pt>
                <c:pt idx="19494">
                  <c:v>0</c:v>
                </c:pt>
                <c:pt idx="19495">
                  <c:v>0</c:v>
                </c:pt>
                <c:pt idx="19496">
                  <c:v>0</c:v>
                </c:pt>
                <c:pt idx="19497">
                  <c:v>0</c:v>
                </c:pt>
                <c:pt idx="19498">
                  <c:v>0</c:v>
                </c:pt>
                <c:pt idx="19499">
                  <c:v>0</c:v>
                </c:pt>
                <c:pt idx="19500">
                  <c:v>0</c:v>
                </c:pt>
                <c:pt idx="19501">
                  <c:v>0</c:v>
                </c:pt>
                <c:pt idx="19502">
                  <c:v>0</c:v>
                </c:pt>
                <c:pt idx="19503">
                  <c:v>0</c:v>
                </c:pt>
                <c:pt idx="19504">
                  <c:v>0</c:v>
                </c:pt>
                <c:pt idx="19505">
                  <c:v>0</c:v>
                </c:pt>
                <c:pt idx="19506">
                  <c:v>0</c:v>
                </c:pt>
                <c:pt idx="19507">
                  <c:v>0</c:v>
                </c:pt>
                <c:pt idx="19508">
                  <c:v>0</c:v>
                </c:pt>
                <c:pt idx="19509">
                  <c:v>0</c:v>
                </c:pt>
                <c:pt idx="19510">
                  <c:v>0</c:v>
                </c:pt>
                <c:pt idx="19511">
                  <c:v>0</c:v>
                </c:pt>
                <c:pt idx="19512">
                  <c:v>0</c:v>
                </c:pt>
                <c:pt idx="19513">
                  <c:v>0</c:v>
                </c:pt>
                <c:pt idx="19514">
                  <c:v>0</c:v>
                </c:pt>
                <c:pt idx="19515">
                  <c:v>0</c:v>
                </c:pt>
                <c:pt idx="19516">
                  <c:v>0</c:v>
                </c:pt>
                <c:pt idx="19517">
                  <c:v>0</c:v>
                </c:pt>
                <c:pt idx="19518">
                  <c:v>0</c:v>
                </c:pt>
                <c:pt idx="19519">
                  <c:v>0</c:v>
                </c:pt>
                <c:pt idx="19520">
                  <c:v>0</c:v>
                </c:pt>
                <c:pt idx="19521">
                  <c:v>0</c:v>
                </c:pt>
                <c:pt idx="19522">
                  <c:v>0</c:v>
                </c:pt>
                <c:pt idx="19523">
                  <c:v>0</c:v>
                </c:pt>
                <c:pt idx="19524">
                  <c:v>0</c:v>
                </c:pt>
                <c:pt idx="19525">
                  <c:v>0</c:v>
                </c:pt>
                <c:pt idx="19526">
                  <c:v>0</c:v>
                </c:pt>
                <c:pt idx="19527">
                  <c:v>0</c:v>
                </c:pt>
                <c:pt idx="19528">
                  <c:v>0</c:v>
                </c:pt>
                <c:pt idx="19529">
                  <c:v>0</c:v>
                </c:pt>
                <c:pt idx="19530">
                  <c:v>0</c:v>
                </c:pt>
                <c:pt idx="19531">
                  <c:v>0</c:v>
                </c:pt>
                <c:pt idx="19532">
                  <c:v>0</c:v>
                </c:pt>
                <c:pt idx="19533">
                  <c:v>0</c:v>
                </c:pt>
                <c:pt idx="19534">
                  <c:v>0</c:v>
                </c:pt>
                <c:pt idx="19535">
                  <c:v>0</c:v>
                </c:pt>
                <c:pt idx="19536">
                  <c:v>0</c:v>
                </c:pt>
                <c:pt idx="19537">
                  <c:v>0</c:v>
                </c:pt>
                <c:pt idx="19538">
                  <c:v>0</c:v>
                </c:pt>
                <c:pt idx="19539">
                  <c:v>0</c:v>
                </c:pt>
                <c:pt idx="19540">
                  <c:v>0</c:v>
                </c:pt>
                <c:pt idx="19541">
                  <c:v>0</c:v>
                </c:pt>
                <c:pt idx="19542">
                  <c:v>0</c:v>
                </c:pt>
                <c:pt idx="19543">
                  <c:v>0</c:v>
                </c:pt>
                <c:pt idx="19544">
                  <c:v>0</c:v>
                </c:pt>
                <c:pt idx="19545">
                  <c:v>0</c:v>
                </c:pt>
                <c:pt idx="19546">
                  <c:v>0</c:v>
                </c:pt>
                <c:pt idx="19547">
                  <c:v>0</c:v>
                </c:pt>
                <c:pt idx="19548">
                  <c:v>0</c:v>
                </c:pt>
                <c:pt idx="19549">
                  <c:v>0</c:v>
                </c:pt>
                <c:pt idx="19550">
                  <c:v>0</c:v>
                </c:pt>
                <c:pt idx="19551">
                  <c:v>0</c:v>
                </c:pt>
                <c:pt idx="19552">
                  <c:v>0</c:v>
                </c:pt>
                <c:pt idx="19553">
                  <c:v>0</c:v>
                </c:pt>
                <c:pt idx="19554">
                  <c:v>0</c:v>
                </c:pt>
                <c:pt idx="19555">
                  <c:v>0</c:v>
                </c:pt>
                <c:pt idx="19556">
                  <c:v>0</c:v>
                </c:pt>
                <c:pt idx="19557">
                  <c:v>0</c:v>
                </c:pt>
                <c:pt idx="19558">
                  <c:v>0</c:v>
                </c:pt>
                <c:pt idx="19559">
                  <c:v>0</c:v>
                </c:pt>
                <c:pt idx="19560">
                  <c:v>0</c:v>
                </c:pt>
                <c:pt idx="19561">
                  <c:v>0</c:v>
                </c:pt>
                <c:pt idx="19562">
                  <c:v>0</c:v>
                </c:pt>
                <c:pt idx="19563">
                  <c:v>0</c:v>
                </c:pt>
                <c:pt idx="19564">
                  <c:v>0</c:v>
                </c:pt>
                <c:pt idx="19565">
                  <c:v>0</c:v>
                </c:pt>
                <c:pt idx="19566">
                  <c:v>0</c:v>
                </c:pt>
                <c:pt idx="19567">
                  <c:v>0</c:v>
                </c:pt>
                <c:pt idx="19568">
                  <c:v>0</c:v>
                </c:pt>
                <c:pt idx="19569">
                  <c:v>0</c:v>
                </c:pt>
                <c:pt idx="19570">
                  <c:v>0</c:v>
                </c:pt>
                <c:pt idx="19571">
                  <c:v>0</c:v>
                </c:pt>
                <c:pt idx="19572">
                  <c:v>0</c:v>
                </c:pt>
                <c:pt idx="19573">
                  <c:v>0</c:v>
                </c:pt>
                <c:pt idx="19574">
                  <c:v>0</c:v>
                </c:pt>
                <c:pt idx="19575">
                  <c:v>0</c:v>
                </c:pt>
                <c:pt idx="19576">
                  <c:v>0</c:v>
                </c:pt>
                <c:pt idx="19577">
                  <c:v>0</c:v>
                </c:pt>
                <c:pt idx="19578">
                  <c:v>0</c:v>
                </c:pt>
                <c:pt idx="19579">
                  <c:v>0</c:v>
                </c:pt>
                <c:pt idx="19580">
                  <c:v>0</c:v>
                </c:pt>
                <c:pt idx="19581">
                  <c:v>0</c:v>
                </c:pt>
                <c:pt idx="19582">
                  <c:v>0</c:v>
                </c:pt>
                <c:pt idx="19583">
                  <c:v>0</c:v>
                </c:pt>
                <c:pt idx="19584">
                  <c:v>0</c:v>
                </c:pt>
                <c:pt idx="19585">
                  <c:v>0</c:v>
                </c:pt>
                <c:pt idx="19586">
                  <c:v>0</c:v>
                </c:pt>
                <c:pt idx="19587">
                  <c:v>0</c:v>
                </c:pt>
                <c:pt idx="19588">
                  <c:v>0</c:v>
                </c:pt>
                <c:pt idx="19589">
                  <c:v>0</c:v>
                </c:pt>
                <c:pt idx="19590">
                  <c:v>0</c:v>
                </c:pt>
                <c:pt idx="19591">
                  <c:v>0</c:v>
                </c:pt>
                <c:pt idx="19592">
                  <c:v>0</c:v>
                </c:pt>
                <c:pt idx="19593">
                  <c:v>0</c:v>
                </c:pt>
                <c:pt idx="19594">
                  <c:v>0</c:v>
                </c:pt>
                <c:pt idx="19595">
                  <c:v>0</c:v>
                </c:pt>
                <c:pt idx="19596">
                  <c:v>0</c:v>
                </c:pt>
                <c:pt idx="19597">
                  <c:v>0</c:v>
                </c:pt>
                <c:pt idx="19598">
                  <c:v>0</c:v>
                </c:pt>
                <c:pt idx="19599">
                  <c:v>0</c:v>
                </c:pt>
                <c:pt idx="19600">
                  <c:v>0</c:v>
                </c:pt>
                <c:pt idx="19601">
                  <c:v>0</c:v>
                </c:pt>
                <c:pt idx="19602">
                  <c:v>0</c:v>
                </c:pt>
                <c:pt idx="19603">
                  <c:v>0</c:v>
                </c:pt>
                <c:pt idx="19604">
                  <c:v>0</c:v>
                </c:pt>
                <c:pt idx="19605">
                  <c:v>0</c:v>
                </c:pt>
                <c:pt idx="19606">
                  <c:v>0</c:v>
                </c:pt>
                <c:pt idx="19607">
                  <c:v>0</c:v>
                </c:pt>
                <c:pt idx="19608">
                  <c:v>0</c:v>
                </c:pt>
                <c:pt idx="19609">
                  <c:v>0</c:v>
                </c:pt>
                <c:pt idx="19610">
                  <c:v>0</c:v>
                </c:pt>
                <c:pt idx="19611">
                  <c:v>0</c:v>
                </c:pt>
                <c:pt idx="19612">
                  <c:v>0</c:v>
                </c:pt>
                <c:pt idx="19613">
                  <c:v>0</c:v>
                </c:pt>
                <c:pt idx="19614">
                  <c:v>0</c:v>
                </c:pt>
                <c:pt idx="19615">
                  <c:v>0</c:v>
                </c:pt>
                <c:pt idx="19616">
                  <c:v>0</c:v>
                </c:pt>
                <c:pt idx="19617">
                  <c:v>0</c:v>
                </c:pt>
                <c:pt idx="19618">
                  <c:v>0</c:v>
                </c:pt>
                <c:pt idx="19619">
                  <c:v>0</c:v>
                </c:pt>
                <c:pt idx="19620">
                  <c:v>0</c:v>
                </c:pt>
                <c:pt idx="19621">
                  <c:v>0</c:v>
                </c:pt>
                <c:pt idx="19622">
                  <c:v>0</c:v>
                </c:pt>
                <c:pt idx="19623">
                  <c:v>0</c:v>
                </c:pt>
                <c:pt idx="19624">
                  <c:v>0</c:v>
                </c:pt>
                <c:pt idx="19625">
                  <c:v>0</c:v>
                </c:pt>
                <c:pt idx="19626">
                  <c:v>0</c:v>
                </c:pt>
                <c:pt idx="19627">
                  <c:v>0</c:v>
                </c:pt>
                <c:pt idx="19628">
                  <c:v>0</c:v>
                </c:pt>
                <c:pt idx="19629">
                  <c:v>0</c:v>
                </c:pt>
                <c:pt idx="19630">
                  <c:v>0</c:v>
                </c:pt>
                <c:pt idx="19631">
                  <c:v>0</c:v>
                </c:pt>
                <c:pt idx="19632">
                  <c:v>0</c:v>
                </c:pt>
                <c:pt idx="19633">
                  <c:v>0</c:v>
                </c:pt>
                <c:pt idx="19634">
                  <c:v>0</c:v>
                </c:pt>
                <c:pt idx="19635">
                  <c:v>0</c:v>
                </c:pt>
                <c:pt idx="19636">
                  <c:v>0</c:v>
                </c:pt>
                <c:pt idx="19637">
                  <c:v>0</c:v>
                </c:pt>
                <c:pt idx="19638">
                  <c:v>0</c:v>
                </c:pt>
                <c:pt idx="19639">
                  <c:v>0</c:v>
                </c:pt>
                <c:pt idx="19640">
                  <c:v>0</c:v>
                </c:pt>
                <c:pt idx="19641">
                  <c:v>0</c:v>
                </c:pt>
                <c:pt idx="19642">
                  <c:v>0</c:v>
                </c:pt>
                <c:pt idx="19643">
                  <c:v>0</c:v>
                </c:pt>
                <c:pt idx="19644">
                  <c:v>0</c:v>
                </c:pt>
                <c:pt idx="19645">
                  <c:v>0</c:v>
                </c:pt>
                <c:pt idx="19646">
                  <c:v>0</c:v>
                </c:pt>
                <c:pt idx="19647">
                  <c:v>0</c:v>
                </c:pt>
                <c:pt idx="19648">
                  <c:v>0</c:v>
                </c:pt>
                <c:pt idx="19649">
                  <c:v>0</c:v>
                </c:pt>
                <c:pt idx="19650">
                  <c:v>0</c:v>
                </c:pt>
                <c:pt idx="19651">
                  <c:v>0</c:v>
                </c:pt>
                <c:pt idx="19652">
                  <c:v>0</c:v>
                </c:pt>
                <c:pt idx="19653">
                  <c:v>0</c:v>
                </c:pt>
                <c:pt idx="19654">
                  <c:v>0</c:v>
                </c:pt>
                <c:pt idx="19655">
                  <c:v>0</c:v>
                </c:pt>
                <c:pt idx="19656">
                  <c:v>0</c:v>
                </c:pt>
                <c:pt idx="19657">
                  <c:v>0</c:v>
                </c:pt>
                <c:pt idx="19658">
                  <c:v>0</c:v>
                </c:pt>
                <c:pt idx="19659">
                  <c:v>0</c:v>
                </c:pt>
                <c:pt idx="19660">
                  <c:v>0</c:v>
                </c:pt>
                <c:pt idx="19661">
                  <c:v>0</c:v>
                </c:pt>
                <c:pt idx="19662">
                  <c:v>0</c:v>
                </c:pt>
                <c:pt idx="19663">
                  <c:v>0</c:v>
                </c:pt>
                <c:pt idx="19664">
                  <c:v>0</c:v>
                </c:pt>
                <c:pt idx="19665">
                  <c:v>0</c:v>
                </c:pt>
                <c:pt idx="19666">
                  <c:v>0</c:v>
                </c:pt>
                <c:pt idx="19667">
                  <c:v>0</c:v>
                </c:pt>
                <c:pt idx="19668">
                  <c:v>0</c:v>
                </c:pt>
                <c:pt idx="19669">
                  <c:v>0</c:v>
                </c:pt>
                <c:pt idx="19670">
                  <c:v>0</c:v>
                </c:pt>
                <c:pt idx="19671">
                  <c:v>0</c:v>
                </c:pt>
                <c:pt idx="19672">
                  <c:v>0</c:v>
                </c:pt>
                <c:pt idx="19673">
                  <c:v>0</c:v>
                </c:pt>
                <c:pt idx="19674">
                  <c:v>0</c:v>
                </c:pt>
                <c:pt idx="19675">
                  <c:v>0</c:v>
                </c:pt>
                <c:pt idx="19676">
                  <c:v>0</c:v>
                </c:pt>
                <c:pt idx="19677">
                  <c:v>0</c:v>
                </c:pt>
                <c:pt idx="19678">
                  <c:v>0</c:v>
                </c:pt>
                <c:pt idx="19679">
                  <c:v>0</c:v>
                </c:pt>
                <c:pt idx="19680">
                  <c:v>0</c:v>
                </c:pt>
                <c:pt idx="19681">
                  <c:v>0</c:v>
                </c:pt>
                <c:pt idx="19682">
                  <c:v>0</c:v>
                </c:pt>
                <c:pt idx="19683">
                  <c:v>0</c:v>
                </c:pt>
                <c:pt idx="19684">
                  <c:v>0</c:v>
                </c:pt>
                <c:pt idx="19685">
                  <c:v>0</c:v>
                </c:pt>
                <c:pt idx="19686">
                  <c:v>0</c:v>
                </c:pt>
                <c:pt idx="19687">
                  <c:v>0</c:v>
                </c:pt>
                <c:pt idx="19688">
                  <c:v>0</c:v>
                </c:pt>
                <c:pt idx="19689">
                  <c:v>0</c:v>
                </c:pt>
                <c:pt idx="19690">
                  <c:v>0</c:v>
                </c:pt>
                <c:pt idx="19691">
                  <c:v>0</c:v>
                </c:pt>
                <c:pt idx="19692">
                  <c:v>0</c:v>
                </c:pt>
                <c:pt idx="19693">
                  <c:v>0</c:v>
                </c:pt>
                <c:pt idx="19694">
                  <c:v>0</c:v>
                </c:pt>
                <c:pt idx="19695">
                  <c:v>0</c:v>
                </c:pt>
                <c:pt idx="19696">
                  <c:v>0</c:v>
                </c:pt>
                <c:pt idx="19697">
                  <c:v>0</c:v>
                </c:pt>
                <c:pt idx="19698">
                  <c:v>0</c:v>
                </c:pt>
                <c:pt idx="19699">
                  <c:v>0</c:v>
                </c:pt>
                <c:pt idx="19700">
                  <c:v>0</c:v>
                </c:pt>
                <c:pt idx="19701">
                  <c:v>0</c:v>
                </c:pt>
                <c:pt idx="19702">
                  <c:v>0</c:v>
                </c:pt>
                <c:pt idx="19703">
                  <c:v>0</c:v>
                </c:pt>
                <c:pt idx="19704">
                  <c:v>0</c:v>
                </c:pt>
                <c:pt idx="19705">
                  <c:v>0</c:v>
                </c:pt>
                <c:pt idx="19706">
                  <c:v>0</c:v>
                </c:pt>
                <c:pt idx="19707">
                  <c:v>0</c:v>
                </c:pt>
                <c:pt idx="19708">
                  <c:v>0</c:v>
                </c:pt>
                <c:pt idx="19709">
                  <c:v>0</c:v>
                </c:pt>
                <c:pt idx="19710">
                  <c:v>0</c:v>
                </c:pt>
                <c:pt idx="19711">
                  <c:v>0</c:v>
                </c:pt>
                <c:pt idx="19712">
                  <c:v>0</c:v>
                </c:pt>
                <c:pt idx="19713">
                  <c:v>0</c:v>
                </c:pt>
                <c:pt idx="19714">
                  <c:v>0</c:v>
                </c:pt>
                <c:pt idx="19715">
                  <c:v>0</c:v>
                </c:pt>
                <c:pt idx="19716">
                  <c:v>0</c:v>
                </c:pt>
                <c:pt idx="19717">
                  <c:v>0</c:v>
                </c:pt>
                <c:pt idx="19718">
                  <c:v>0</c:v>
                </c:pt>
                <c:pt idx="19719">
                  <c:v>0</c:v>
                </c:pt>
                <c:pt idx="19720">
                  <c:v>0</c:v>
                </c:pt>
                <c:pt idx="19721">
                  <c:v>0</c:v>
                </c:pt>
                <c:pt idx="19722">
                  <c:v>0</c:v>
                </c:pt>
                <c:pt idx="19723">
                  <c:v>0</c:v>
                </c:pt>
                <c:pt idx="19724">
                  <c:v>0</c:v>
                </c:pt>
                <c:pt idx="19725">
                  <c:v>0</c:v>
                </c:pt>
                <c:pt idx="19726">
                  <c:v>0</c:v>
                </c:pt>
                <c:pt idx="19727">
                  <c:v>0</c:v>
                </c:pt>
                <c:pt idx="19728">
                  <c:v>0</c:v>
                </c:pt>
                <c:pt idx="19729">
                  <c:v>0</c:v>
                </c:pt>
                <c:pt idx="19730">
                  <c:v>0</c:v>
                </c:pt>
                <c:pt idx="19731">
                  <c:v>0</c:v>
                </c:pt>
                <c:pt idx="19732">
                  <c:v>0</c:v>
                </c:pt>
                <c:pt idx="19733">
                  <c:v>0</c:v>
                </c:pt>
                <c:pt idx="19734">
                  <c:v>0</c:v>
                </c:pt>
                <c:pt idx="19735">
                  <c:v>0</c:v>
                </c:pt>
                <c:pt idx="19736">
                  <c:v>0</c:v>
                </c:pt>
                <c:pt idx="19737">
                  <c:v>0</c:v>
                </c:pt>
                <c:pt idx="19738">
                  <c:v>0</c:v>
                </c:pt>
                <c:pt idx="19739">
                  <c:v>0</c:v>
                </c:pt>
                <c:pt idx="19740">
                  <c:v>0</c:v>
                </c:pt>
                <c:pt idx="19741">
                  <c:v>0</c:v>
                </c:pt>
                <c:pt idx="19742">
                  <c:v>0</c:v>
                </c:pt>
                <c:pt idx="19743">
                  <c:v>0</c:v>
                </c:pt>
                <c:pt idx="19744">
                  <c:v>0</c:v>
                </c:pt>
                <c:pt idx="19745">
                  <c:v>0</c:v>
                </c:pt>
                <c:pt idx="19746">
                  <c:v>0</c:v>
                </c:pt>
                <c:pt idx="19747">
                  <c:v>0</c:v>
                </c:pt>
                <c:pt idx="19748">
                  <c:v>0</c:v>
                </c:pt>
                <c:pt idx="19749">
                  <c:v>0</c:v>
                </c:pt>
                <c:pt idx="19750">
                  <c:v>0</c:v>
                </c:pt>
                <c:pt idx="19751">
                  <c:v>0</c:v>
                </c:pt>
                <c:pt idx="19752">
                  <c:v>0</c:v>
                </c:pt>
                <c:pt idx="19753">
                  <c:v>0</c:v>
                </c:pt>
                <c:pt idx="19754">
                  <c:v>0</c:v>
                </c:pt>
                <c:pt idx="19755">
                  <c:v>0</c:v>
                </c:pt>
                <c:pt idx="19756">
                  <c:v>0</c:v>
                </c:pt>
                <c:pt idx="19757">
                  <c:v>0</c:v>
                </c:pt>
                <c:pt idx="19758">
                  <c:v>0</c:v>
                </c:pt>
                <c:pt idx="19759">
                  <c:v>0</c:v>
                </c:pt>
                <c:pt idx="19760">
                  <c:v>0</c:v>
                </c:pt>
                <c:pt idx="19761">
                  <c:v>0</c:v>
                </c:pt>
                <c:pt idx="19762">
                  <c:v>0</c:v>
                </c:pt>
                <c:pt idx="19763">
                  <c:v>0</c:v>
                </c:pt>
                <c:pt idx="19764">
                  <c:v>0</c:v>
                </c:pt>
                <c:pt idx="19765">
                  <c:v>0</c:v>
                </c:pt>
                <c:pt idx="19766">
                  <c:v>0</c:v>
                </c:pt>
                <c:pt idx="19767">
                  <c:v>0</c:v>
                </c:pt>
                <c:pt idx="19768">
                  <c:v>0</c:v>
                </c:pt>
                <c:pt idx="19769">
                  <c:v>0</c:v>
                </c:pt>
                <c:pt idx="19770">
                  <c:v>0</c:v>
                </c:pt>
                <c:pt idx="19771">
                  <c:v>0</c:v>
                </c:pt>
                <c:pt idx="19772">
                  <c:v>0</c:v>
                </c:pt>
                <c:pt idx="19773">
                  <c:v>0</c:v>
                </c:pt>
                <c:pt idx="19774">
                  <c:v>0</c:v>
                </c:pt>
                <c:pt idx="19775">
                  <c:v>0</c:v>
                </c:pt>
                <c:pt idx="19776">
                  <c:v>0</c:v>
                </c:pt>
                <c:pt idx="19777">
                  <c:v>0</c:v>
                </c:pt>
                <c:pt idx="19778">
                  <c:v>0</c:v>
                </c:pt>
                <c:pt idx="19779">
                  <c:v>0</c:v>
                </c:pt>
                <c:pt idx="19780">
                  <c:v>0</c:v>
                </c:pt>
                <c:pt idx="19781">
                  <c:v>0</c:v>
                </c:pt>
                <c:pt idx="19782">
                  <c:v>0</c:v>
                </c:pt>
                <c:pt idx="19783">
                  <c:v>0</c:v>
                </c:pt>
                <c:pt idx="19784">
                  <c:v>0</c:v>
                </c:pt>
                <c:pt idx="19785">
                  <c:v>0</c:v>
                </c:pt>
                <c:pt idx="19786">
                  <c:v>0</c:v>
                </c:pt>
                <c:pt idx="19787">
                  <c:v>0</c:v>
                </c:pt>
                <c:pt idx="19788">
                  <c:v>0</c:v>
                </c:pt>
                <c:pt idx="19789">
                  <c:v>0</c:v>
                </c:pt>
                <c:pt idx="19790">
                  <c:v>0</c:v>
                </c:pt>
                <c:pt idx="19791">
                  <c:v>0</c:v>
                </c:pt>
                <c:pt idx="19792">
                  <c:v>0</c:v>
                </c:pt>
                <c:pt idx="19793">
                  <c:v>0</c:v>
                </c:pt>
                <c:pt idx="19794">
                  <c:v>0</c:v>
                </c:pt>
                <c:pt idx="19795">
                  <c:v>0</c:v>
                </c:pt>
                <c:pt idx="19796">
                  <c:v>0</c:v>
                </c:pt>
                <c:pt idx="19797">
                  <c:v>0</c:v>
                </c:pt>
                <c:pt idx="19798">
                  <c:v>0</c:v>
                </c:pt>
                <c:pt idx="19799">
                  <c:v>0</c:v>
                </c:pt>
                <c:pt idx="19800">
                  <c:v>0</c:v>
                </c:pt>
                <c:pt idx="19801">
                  <c:v>0</c:v>
                </c:pt>
                <c:pt idx="19802">
                  <c:v>0</c:v>
                </c:pt>
                <c:pt idx="19803">
                  <c:v>0</c:v>
                </c:pt>
                <c:pt idx="19804">
                  <c:v>0</c:v>
                </c:pt>
                <c:pt idx="19805">
                  <c:v>0</c:v>
                </c:pt>
                <c:pt idx="19806">
                  <c:v>0</c:v>
                </c:pt>
                <c:pt idx="19807">
                  <c:v>0</c:v>
                </c:pt>
                <c:pt idx="19808">
                  <c:v>0</c:v>
                </c:pt>
                <c:pt idx="19809">
                  <c:v>0</c:v>
                </c:pt>
                <c:pt idx="19810">
                  <c:v>0</c:v>
                </c:pt>
                <c:pt idx="19811">
                  <c:v>0</c:v>
                </c:pt>
                <c:pt idx="19812">
                  <c:v>0</c:v>
                </c:pt>
                <c:pt idx="19813">
                  <c:v>0</c:v>
                </c:pt>
                <c:pt idx="19814">
                  <c:v>0</c:v>
                </c:pt>
                <c:pt idx="19815">
                  <c:v>0</c:v>
                </c:pt>
                <c:pt idx="19816">
                  <c:v>0</c:v>
                </c:pt>
                <c:pt idx="19817">
                  <c:v>0</c:v>
                </c:pt>
                <c:pt idx="19818">
                  <c:v>0</c:v>
                </c:pt>
                <c:pt idx="19819">
                  <c:v>0</c:v>
                </c:pt>
                <c:pt idx="19820">
                  <c:v>0</c:v>
                </c:pt>
                <c:pt idx="19821">
                  <c:v>0</c:v>
                </c:pt>
                <c:pt idx="19822">
                  <c:v>0</c:v>
                </c:pt>
                <c:pt idx="19823">
                  <c:v>0</c:v>
                </c:pt>
                <c:pt idx="19824">
                  <c:v>0</c:v>
                </c:pt>
                <c:pt idx="19825">
                  <c:v>0</c:v>
                </c:pt>
                <c:pt idx="19826">
                  <c:v>0</c:v>
                </c:pt>
                <c:pt idx="19827">
                  <c:v>0</c:v>
                </c:pt>
                <c:pt idx="19828">
                  <c:v>0</c:v>
                </c:pt>
                <c:pt idx="19829">
                  <c:v>0</c:v>
                </c:pt>
                <c:pt idx="19830">
                  <c:v>0</c:v>
                </c:pt>
                <c:pt idx="19831">
                  <c:v>0</c:v>
                </c:pt>
                <c:pt idx="19832">
                  <c:v>0</c:v>
                </c:pt>
                <c:pt idx="19833">
                  <c:v>0</c:v>
                </c:pt>
                <c:pt idx="19834">
                  <c:v>0</c:v>
                </c:pt>
                <c:pt idx="19835">
                  <c:v>0</c:v>
                </c:pt>
                <c:pt idx="19836">
                  <c:v>0</c:v>
                </c:pt>
                <c:pt idx="19837">
                  <c:v>0</c:v>
                </c:pt>
                <c:pt idx="19838">
                  <c:v>0</c:v>
                </c:pt>
                <c:pt idx="19839">
                  <c:v>0</c:v>
                </c:pt>
                <c:pt idx="19840">
                  <c:v>0</c:v>
                </c:pt>
                <c:pt idx="19841">
                  <c:v>0</c:v>
                </c:pt>
                <c:pt idx="19842">
                  <c:v>0</c:v>
                </c:pt>
                <c:pt idx="19843">
                  <c:v>0</c:v>
                </c:pt>
                <c:pt idx="19844">
                  <c:v>0</c:v>
                </c:pt>
                <c:pt idx="19845">
                  <c:v>0</c:v>
                </c:pt>
                <c:pt idx="19846">
                  <c:v>0</c:v>
                </c:pt>
                <c:pt idx="19847">
                  <c:v>0</c:v>
                </c:pt>
                <c:pt idx="19848">
                  <c:v>0</c:v>
                </c:pt>
                <c:pt idx="19849">
                  <c:v>0</c:v>
                </c:pt>
                <c:pt idx="19850">
                  <c:v>0</c:v>
                </c:pt>
                <c:pt idx="19851">
                  <c:v>0</c:v>
                </c:pt>
                <c:pt idx="19852">
                  <c:v>0</c:v>
                </c:pt>
                <c:pt idx="19853">
                  <c:v>0</c:v>
                </c:pt>
                <c:pt idx="19854">
                  <c:v>0</c:v>
                </c:pt>
                <c:pt idx="19855">
                  <c:v>0</c:v>
                </c:pt>
                <c:pt idx="19856">
                  <c:v>0</c:v>
                </c:pt>
                <c:pt idx="19857">
                  <c:v>0</c:v>
                </c:pt>
                <c:pt idx="19858">
                  <c:v>0</c:v>
                </c:pt>
                <c:pt idx="19859">
                  <c:v>0</c:v>
                </c:pt>
                <c:pt idx="19860">
                  <c:v>0</c:v>
                </c:pt>
                <c:pt idx="19861">
                  <c:v>0</c:v>
                </c:pt>
                <c:pt idx="19862">
                  <c:v>0</c:v>
                </c:pt>
                <c:pt idx="19863">
                  <c:v>0</c:v>
                </c:pt>
                <c:pt idx="19864">
                  <c:v>0</c:v>
                </c:pt>
                <c:pt idx="19865">
                  <c:v>0</c:v>
                </c:pt>
                <c:pt idx="19866">
                  <c:v>0</c:v>
                </c:pt>
                <c:pt idx="19867">
                  <c:v>0</c:v>
                </c:pt>
                <c:pt idx="19868">
                  <c:v>0</c:v>
                </c:pt>
                <c:pt idx="19869">
                  <c:v>0</c:v>
                </c:pt>
                <c:pt idx="19870">
                  <c:v>0</c:v>
                </c:pt>
                <c:pt idx="19871">
                  <c:v>0</c:v>
                </c:pt>
                <c:pt idx="19872">
                  <c:v>0</c:v>
                </c:pt>
                <c:pt idx="19873">
                  <c:v>0</c:v>
                </c:pt>
                <c:pt idx="19874">
                  <c:v>0</c:v>
                </c:pt>
                <c:pt idx="19875">
                  <c:v>0</c:v>
                </c:pt>
                <c:pt idx="19876">
                  <c:v>0</c:v>
                </c:pt>
                <c:pt idx="19877">
                  <c:v>0</c:v>
                </c:pt>
                <c:pt idx="19878">
                  <c:v>0</c:v>
                </c:pt>
                <c:pt idx="19879">
                  <c:v>0</c:v>
                </c:pt>
                <c:pt idx="19880">
                  <c:v>0</c:v>
                </c:pt>
                <c:pt idx="19881">
                  <c:v>0</c:v>
                </c:pt>
                <c:pt idx="19882">
                  <c:v>0</c:v>
                </c:pt>
                <c:pt idx="19883">
                  <c:v>0</c:v>
                </c:pt>
                <c:pt idx="19884">
                  <c:v>0</c:v>
                </c:pt>
                <c:pt idx="19885">
                  <c:v>0</c:v>
                </c:pt>
                <c:pt idx="19886">
                  <c:v>0</c:v>
                </c:pt>
                <c:pt idx="19887">
                  <c:v>0</c:v>
                </c:pt>
                <c:pt idx="19888">
                  <c:v>0</c:v>
                </c:pt>
                <c:pt idx="19889">
                  <c:v>0</c:v>
                </c:pt>
                <c:pt idx="19890">
                  <c:v>0</c:v>
                </c:pt>
                <c:pt idx="19891">
                  <c:v>0</c:v>
                </c:pt>
                <c:pt idx="19892">
                  <c:v>0</c:v>
                </c:pt>
                <c:pt idx="19893">
                  <c:v>0</c:v>
                </c:pt>
                <c:pt idx="19894">
                  <c:v>0</c:v>
                </c:pt>
                <c:pt idx="19895">
                  <c:v>0</c:v>
                </c:pt>
                <c:pt idx="19896">
                  <c:v>0</c:v>
                </c:pt>
                <c:pt idx="19897">
                  <c:v>0</c:v>
                </c:pt>
                <c:pt idx="19898">
                  <c:v>0</c:v>
                </c:pt>
                <c:pt idx="19899">
                  <c:v>0</c:v>
                </c:pt>
                <c:pt idx="19900">
                  <c:v>0</c:v>
                </c:pt>
                <c:pt idx="19901">
                  <c:v>0</c:v>
                </c:pt>
                <c:pt idx="19902">
                  <c:v>0</c:v>
                </c:pt>
                <c:pt idx="19903">
                  <c:v>0</c:v>
                </c:pt>
                <c:pt idx="19904">
                  <c:v>0</c:v>
                </c:pt>
                <c:pt idx="19905">
                  <c:v>0</c:v>
                </c:pt>
                <c:pt idx="19906">
                  <c:v>0</c:v>
                </c:pt>
                <c:pt idx="19907">
                  <c:v>0</c:v>
                </c:pt>
                <c:pt idx="19908">
                  <c:v>0</c:v>
                </c:pt>
                <c:pt idx="19909">
                  <c:v>0</c:v>
                </c:pt>
                <c:pt idx="19910">
                  <c:v>0</c:v>
                </c:pt>
                <c:pt idx="19911">
                  <c:v>0</c:v>
                </c:pt>
                <c:pt idx="19912">
                  <c:v>0</c:v>
                </c:pt>
                <c:pt idx="19913">
                  <c:v>0</c:v>
                </c:pt>
                <c:pt idx="19914">
                  <c:v>0</c:v>
                </c:pt>
                <c:pt idx="19915">
                  <c:v>0</c:v>
                </c:pt>
                <c:pt idx="19916">
                  <c:v>0</c:v>
                </c:pt>
                <c:pt idx="19917">
                  <c:v>0</c:v>
                </c:pt>
                <c:pt idx="19918">
                  <c:v>0</c:v>
                </c:pt>
                <c:pt idx="19919">
                  <c:v>0</c:v>
                </c:pt>
                <c:pt idx="19920">
                  <c:v>0</c:v>
                </c:pt>
                <c:pt idx="19921">
                  <c:v>0</c:v>
                </c:pt>
                <c:pt idx="19922">
                  <c:v>0</c:v>
                </c:pt>
                <c:pt idx="19923">
                  <c:v>0</c:v>
                </c:pt>
                <c:pt idx="19924">
                  <c:v>0</c:v>
                </c:pt>
                <c:pt idx="19925">
                  <c:v>0</c:v>
                </c:pt>
                <c:pt idx="19926">
                  <c:v>0</c:v>
                </c:pt>
                <c:pt idx="19927">
                  <c:v>0</c:v>
                </c:pt>
                <c:pt idx="19928">
                  <c:v>0</c:v>
                </c:pt>
                <c:pt idx="19929">
                  <c:v>0</c:v>
                </c:pt>
                <c:pt idx="19930">
                  <c:v>0</c:v>
                </c:pt>
                <c:pt idx="19931">
                  <c:v>0</c:v>
                </c:pt>
                <c:pt idx="19932">
                  <c:v>0</c:v>
                </c:pt>
                <c:pt idx="19933">
                  <c:v>0</c:v>
                </c:pt>
                <c:pt idx="19934">
                  <c:v>0</c:v>
                </c:pt>
                <c:pt idx="19935">
                  <c:v>0</c:v>
                </c:pt>
                <c:pt idx="19936">
                  <c:v>0</c:v>
                </c:pt>
                <c:pt idx="19937">
                  <c:v>0</c:v>
                </c:pt>
                <c:pt idx="19938">
                  <c:v>0</c:v>
                </c:pt>
                <c:pt idx="19939">
                  <c:v>0</c:v>
                </c:pt>
                <c:pt idx="19940">
                  <c:v>0</c:v>
                </c:pt>
                <c:pt idx="19941">
                  <c:v>0</c:v>
                </c:pt>
                <c:pt idx="19942">
                  <c:v>0</c:v>
                </c:pt>
                <c:pt idx="19943">
                  <c:v>0</c:v>
                </c:pt>
                <c:pt idx="19944">
                  <c:v>0</c:v>
                </c:pt>
                <c:pt idx="19945">
                  <c:v>0</c:v>
                </c:pt>
                <c:pt idx="19946">
                  <c:v>0</c:v>
                </c:pt>
                <c:pt idx="19947">
                  <c:v>0</c:v>
                </c:pt>
                <c:pt idx="19948">
                  <c:v>0</c:v>
                </c:pt>
                <c:pt idx="19949">
                  <c:v>0</c:v>
                </c:pt>
                <c:pt idx="19950">
                  <c:v>0</c:v>
                </c:pt>
                <c:pt idx="19951">
                  <c:v>0</c:v>
                </c:pt>
                <c:pt idx="19952">
                  <c:v>0</c:v>
                </c:pt>
                <c:pt idx="19953">
                  <c:v>0</c:v>
                </c:pt>
                <c:pt idx="19954">
                  <c:v>0</c:v>
                </c:pt>
                <c:pt idx="19955">
                  <c:v>0</c:v>
                </c:pt>
                <c:pt idx="19956">
                  <c:v>0</c:v>
                </c:pt>
                <c:pt idx="19957">
                  <c:v>0</c:v>
                </c:pt>
                <c:pt idx="19958">
                  <c:v>0</c:v>
                </c:pt>
                <c:pt idx="19959">
                  <c:v>0</c:v>
                </c:pt>
                <c:pt idx="19960">
                  <c:v>0</c:v>
                </c:pt>
                <c:pt idx="19961">
                  <c:v>0</c:v>
                </c:pt>
                <c:pt idx="19962">
                  <c:v>0</c:v>
                </c:pt>
                <c:pt idx="19963">
                  <c:v>0</c:v>
                </c:pt>
                <c:pt idx="19964">
                  <c:v>0</c:v>
                </c:pt>
                <c:pt idx="19965">
                  <c:v>0</c:v>
                </c:pt>
                <c:pt idx="19966">
                  <c:v>0</c:v>
                </c:pt>
                <c:pt idx="19967">
                  <c:v>0</c:v>
                </c:pt>
                <c:pt idx="19968">
                  <c:v>0</c:v>
                </c:pt>
                <c:pt idx="19969">
                  <c:v>0</c:v>
                </c:pt>
                <c:pt idx="19970">
                  <c:v>0</c:v>
                </c:pt>
                <c:pt idx="19971">
                  <c:v>0</c:v>
                </c:pt>
                <c:pt idx="19972">
                  <c:v>0</c:v>
                </c:pt>
                <c:pt idx="19973">
                  <c:v>0</c:v>
                </c:pt>
                <c:pt idx="19974">
                  <c:v>0</c:v>
                </c:pt>
                <c:pt idx="19975">
                  <c:v>0</c:v>
                </c:pt>
                <c:pt idx="19976">
                  <c:v>0</c:v>
                </c:pt>
                <c:pt idx="19977">
                  <c:v>0</c:v>
                </c:pt>
                <c:pt idx="19978">
                  <c:v>0</c:v>
                </c:pt>
                <c:pt idx="19979">
                  <c:v>0</c:v>
                </c:pt>
                <c:pt idx="19980">
                  <c:v>0</c:v>
                </c:pt>
                <c:pt idx="19981">
                  <c:v>0</c:v>
                </c:pt>
                <c:pt idx="19982">
                  <c:v>0</c:v>
                </c:pt>
                <c:pt idx="19983">
                  <c:v>0</c:v>
                </c:pt>
                <c:pt idx="19984">
                  <c:v>0</c:v>
                </c:pt>
                <c:pt idx="19985">
                  <c:v>0</c:v>
                </c:pt>
                <c:pt idx="19986">
                  <c:v>0</c:v>
                </c:pt>
                <c:pt idx="19987">
                  <c:v>0</c:v>
                </c:pt>
                <c:pt idx="19988">
                  <c:v>0</c:v>
                </c:pt>
                <c:pt idx="19989">
                  <c:v>0</c:v>
                </c:pt>
                <c:pt idx="19990">
                  <c:v>0</c:v>
                </c:pt>
                <c:pt idx="19991">
                  <c:v>0</c:v>
                </c:pt>
                <c:pt idx="19992">
                  <c:v>0</c:v>
                </c:pt>
                <c:pt idx="19993">
                  <c:v>0</c:v>
                </c:pt>
                <c:pt idx="19994">
                  <c:v>0</c:v>
                </c:pt>
                <c:pt idx="19995">
                  <c:v>0</c:v>
                </c:pt>
                <c:pt idx="19996">
                  <c:v>0</c:v>
                </c:pt>
                <c:pt idx="19997">
                  <c:v>0</c:v>
                </c:pt>
                <c:pt idx="19998">
                  <c:v>0</c:v>
                </c:pt>
                <c:pt idx="19999">
                  <c:v>0</c:v>
                </c:pt>
                <c:pt idx="20000">
                  <c:v>0</c:v>
                </c:pt>
                <c:pt idx="20001">
                  <c:v>0</c:v>
                </c:pt>
                <c:pt idx="20002">
                  <c:v>0</c:v>
                </c:pt>
                <c:pt idx="20003">
                  <c:v>0</c:v>
                </c:pt>
                <c:pt idx="20004">
                  <c:v>0</c:v>
                </c:pt>
                <c:pt idx="20005">
                  <c:v>0</c:v>
                </c:pt>
                <c:pt idx="20006">
                  <c:v>0</c:v>
                </c:pt>
                <c:pt idx="20007">
                  <c:v>0</c:v>
                </c:pt>
                <c:pt idx="20008">
                  <c:v>0</c:v>
                </c:pt>
                <c:pt idx="20009">
                  <c:v>0</c:v>
                </c:pt>
                <c:pt idx="20010">
                  <c:v>0</c:v>
                </c:pt>
                <c:pt idx="20011">
                  <c:v>0</c:v>
                </c:pt>
                <c:pt idx="20012">
                  <c:v>0</c:v>
                </c:pt>
                <c:pt idx="20013">
                  <c:v>0</c:v>
                </c:pt>
                <c:pt idx="20014">
                  <c:v>0</c:v>
                </c:pt>
                <c:pt idx="20015">
                  <c:v>0</c:v>
                </c:pt>
                <c:pt idx="20016">
                  <c:v>0</c:v>
                </c:pt>
                <c:pt idx="20017">
                  <c:v>0</c:v>
                </c:pt>
                <c:pt idx="20018">
                  <c:v>0</c:v>
                </c:pt>
                <c:pt idx="20019">
                  <c:v>0</c:v>
                </c:pt>
                <c:pt idx="20020">
                  <c:v>0</c:v>
                </c:pt>
                <c:pt idx="20021">
                  <c:v>0</c:v>
                </c:pt>
                <c:pt idx="20022">
                  <c:v>0</c:v>
                </c:pt>
                <c:pt idx="20023">
                  <c:v>0</c:v>
                </c:pt>
                <c:pt idx="20024">
                  <c:v>0</c:v>
                </c:pt>
                <c:pt idx="20025">
                  <c:v>0</c:v>
                </c:pt>
                <c:pt idx="20026">
                  <c:v>0</c:v>
                </c:pt>
                <c:pt idx="20027">
                  <c:v>0</c:v>
                </c:pt>
                <c:pt idx="20028">
                  <c:v>0</c:v>
                </c:pt>
                <c:pt idx="20029">
                  <c:v>0</c:v>
                </c:pt>
                <c:pt idx="20030">
                  <c:v>0</c:v>
                </c:pt>
                <c:pt idx="20031">
                  <c:v>0</c:v>
                </c:pt>
                <c:pt idx="20032">
                  <c:v>0</c:v>
                </c:pt>
                <c:pt idx="20033">
                  <c:v>0</c:v>
                </c:pt>
                <c:pt idx="20034">
                  <c:v>0</c:v>
                </c:pt>
                <c:pt idx="20035">
                  <c:v>0</c:v>
                </c:pt>
                <c:pt idx="20036">
                  <c:v>0</c:v>
                </c:pt>
                <c:pt idx="20037">
                  <c:v>0</c:v>
                </c:pt>
                <c:pt idx="20038">
                  <c:v>0</c:v>
                </c:pt>
                <c:pt idx="20039">
                  <c:v>0</c:v>
                </c:pt>
                <c:pt idx="20040">
                  <c:v>0</c:v>
                </c:pt>
                <c:pt idx="20041">
                  <c:v>0</c:v>
                </c:pt>
                <c:pt idx="20042">
                  <c:v>0</c:v>
                </c:pt>
                <c:pt idx="20043">
                  <c:v>0</c:v>
                </c:pt>
                <c:pt idx="20044">
                  <c:v>0</c:v>
                </c:pt>
                <c:pt idx="20045">
                  <c:v>0</c:v>
                </c:pt>
                <c:pt idx="20046">
                  <c:v>0</c:v>
                </c:pt>
                <c:pt idx="20047">
                  <c:v>0</c:v>
                </c:pt>
                <c:pt idx="20048">
                  <c:v>0</c:v>
                </c:pt>
                <c:pt idx="20049">
                  <c:v>0</c:v>
                </c:pt>
                <c:pt idx="20050">
                  <c:v>0</c:v>
                </c:pt>
                <c:pt idx="20051">
                  <c:v>0</c:v>
                </c:pt>
                <c:pt idx="20052">
                  <c:v>0</c:v>
                </c:pt>
                <c:pt idx="20053">
                  <c:v>0</c:v>
                </c:pt>
                <c:pt idx="20054">
                  <c:v>0</c:v>
                </c:pt>
                <c:pt idx="20055">
                  <c:v>0</c:v>
                </c:pt>
                <c:pt idx="20056">
                  <c:v>0</c:v>
                </c:pt>
                <c:pt idx="20057">
                  <c:v>0</c:v>
                </c:pt>
                <c:pt idx="20058">
                  <c:v>0</c:v>
                </c:pt>
                <c:pt idx="20059">
                  <c:v>0</c:v>
                </c:pt>
                <c:pt idx="20060">
                  <c:v>0</c:v>
                </c:pt>
                <c:pt idx="20061">
                  <c:v>0</c:v>
                </c:pt>
                <c:pt idx="20062">
                  <c:v>0</c:v>
                </c:pt>
                <c:pt idx="20063">
                  <c:v>0</c:v>
                </c:pt>
                <c:pt idx="20064">
                  <c:v>0</c:v>
                </c:pt>
                <c:pt idx="20065">
                  <c:v>0</c:v>
                </c:pt>
                <c:pt idx="20066">
                  <c:v>0</c:v>
                </c:pt>
                <c:pt idx="20067">
                  <c:v>0</c:v>
                </c:pt>
                <c:pt idx="20068">
                  <c:v>0</c:v>
                </c:pt>
                <c:pt idx="20069">
                  <c:v>0</c:v>
                </c:pt>
                <c:pt idx="20070">
                  <c:v>0</c:v>
                </c:pt>
                <c:pt idx="20071">
                  <c:v>0</c:v>
                </c:pt>
                <c:pt idx="20072">
                  <c:v>0</c:v>
                </c:pt>
                <c:pt idx="20073">
                  <c:v>0</c:v>
                </c:pt>
                <c:pt idx="20074">
                  <c:v>0</c:v>
                </c:pt>
                <c:pt idx="20075">
                  <c:v>0</c:v>
                </c:pt>
                <c:pt idx="20076">
                  <c:v>0</c:v>
                </c:pt>
                <c:pt idx="20077">
                  <c:v>0</c:v>
                </c:pt>
                <c:pt idx="20078">
                  <c:v>0</c:v>
                </c:pt>
                <c:pt idx="20079">
                  <c:v>0</c:v>
                </c:pt>
                <c:pt idx="20080">
                  <c:v>0</c:v>
                </c:pt>
                <c:pt idx="20081">
                  <c:v>0</c:v>
                </c:pt>
                <c:pt idx="20082">
                  <c:v>0</c:v>
                </c:pt>
                <c:pt idx="20083">
                  <c:v>0</c:v>
                </c:pt>
                <c:pt idx="20084">
                  <c:v>0</c:v>
                </c:pt>
                <c:pt idx="20085">
                  <c:v>0</c:v>
                </c:pt>
                <c:pt idx="20086">
                  <c:v>0</c:v>
                </c:pt>
                <c:pt idx="20087">
                  <c:v>0</c:v>
                </c:pt>
                <c:pt idx="20088">
                  <c:v>0</c:v>
                </c:pt>
                <c:pt idx="20089">
                  <c:v>0</c:v>
                </c:pt>
                <c:pt idx="20090">
                  <c:v>0</c:v>
                </c:pt>
                <c:pt idx="20091">
                  <c:v>0</c:v>
                </c:pt>
                <c:pt idx="20092">
                  <c:v>0</c:v>
                </c:pt>
                <c:pt idx="20093">
                  <c:v>0</c:v>
                </c:pt>
                <c:pt idx="20094">
                  <c:v>0</c:v>
                </c:pt>
                <c:pt idx="20095">
                  <c:v>0</c:v>
                </c:pt>
                <c:pt idx="20096">
                  <c:v>0</c:v>
                </c:pt>
                <c:pt idx="20097">
                  <c:v>0</c:v>
                </c:pt>
                <c:pt idx="20098">
                  <c:v>0</c:v>
                </c:pt>
                <c:pt idx="20099">
                  <c:v>0</c:v>
                </c:pt>
                <c:pt idx="20100">
                  <c:v>0</c:v>
                </c:pt>
                <c:pt idx="20101">
                  <c:v>0</c:v>
                </c:pt>
                <c:pt idx="20102">
                  <c:v>0</c:v>
                </c:pt>
                <c:pt idx="20103">
                  <c:v>0</c:v>
                </c:pt>
                <c:pt idx="20104">
                  <c:v>0</c:v>
                </c:pt>
                <c:pt idx="20105">
                  <c:v>0</c:v>
                </c:pt>
                <c:pt idx="20106">
                  <c:v>0</c:v>
                </c:pt>
                <c:pt idx="20107">
                  <c:v>0</c:v>
                </c:pt>
                <c:pt idx="20108">
                  <c:v>0</c:v>
                </c:pt>
                <c:pt idx="20109">
                  <c:v>0</c:v>
                </c:pt>
                <c:pt idx="20110">
                  <c:v>0</c:v>
                </c:pt>
                <c:pt idx="20111">
                  <c:v>0</c:v>
                </c:pt>
                <c:pt idx="20112">
                  <c:v>0</c:v>
                </c:pt>
                <c:pt idx="20113">
                  <c:v>0</c:v>
                </c:pt>
                <c:pt idx="20114">
                  <c:v>0</c:v>
                </c:pt>
                <c:pt idx="20115">
                  <c:v>0</c:v>
                </c:pt>
                <c:pt idx="20116">
                  <c:v>0</c:v>
                </c:pt>
                <c:pt idx="20117">
                  <c:v>0</c:v>
                </c:pt>
                <c:pt idx="20118">
                  <c:v>0</c:v>
                </c:pt>
                <c:pt idx="20119">
                  <c:v>0</c:v>
                </c:pt>
                <c:pt idx="20120">
                  <c:v>0</c:v>
                </c:pt>
                <c:pt idx="20121">
                  <c:v>0</c:v>
                </c:pt>
                <c:pt idx="20122">
                  <c:v>0</c:v>
                </c:pt>
                <c:pt idx="20123">
                  <c:v>0</c:v>
                </c:pt>
                <c:pt idx="20124">
                  <c:v>0</c:v>
                </c:pt>
                <c:pt idx="20125">
                  <c:v>0</c:v>
                </c:pt>
                <c:pt idx="20126">
                  <c:v>0</c:v>
                </c:pt>
                <c:pt idx="20127">
                  <c:v>0</c:v>
                </c:pt>
                <c:pt idx="20128">
                  <c:v>0</c:v>
                </c:pt>
                <c:pt idx="20129">
                  <c:v>0</c:v>
                </c:pt>
                <c:pt idx="20130">
                  <c:v>0</c:v>
                </c:pt>
                <c:pt idx="20131">
                  <c:v>0</c:v>
                </c:pt>
                <c:pt idx="20132">
                  <c:v>0</c:v>
                </c:pt>
                <c:pt idx="20133">
                  <c:v>0</c:v>
                </c:pt>
                <c:pt idx="20134">
                  <c:v>0</c:v>
                </c:pt>
                <c:pt idx="20135">
                  <c:v>0</c:v>
                </c:pt>
                <c:pt idx="20136">
                  <c:v>0</c:v>
                </c:pt>
                <c:pt idx="20137">
                  <c:v>0</c:v>
                </c:pt>
                <c:pt idx="20138">
                  <c:v>0</c:v>
                </c:pt>
                <c:pt idx="20139">
                  <c:v>0</c:v>
                </c:pt>
                <c:pt idx="20140">
                  <c:v>0</c:v>
                </c:pt>
                <c:pt idx="20141">
                  <c:v>0</c:v>
                </c:pt>
                <c:pt idx="20142">
                  <c:v>0</c:v>
                </c:pt>
                <c:pt idx="20143">
                  <c:v>0</c:v>
                </c:pt>
                <c:pt idx="20144">
                  <c:v>0</c:v>
                </c:pt>
                <c:pt idx="20145">
                  <c:v>0</c:v>
                </c:pt>
                <c:pt idx="20146">
                  <c:v>0</c:v>
                </c:pt>
                <c:pt idx="20147">
                  <c:v>0</c:v>
                </c:pt>
                <c:pt idx="20148">
                  <c:v>0</c:v>
                </c:pt>
                <c:pt idx="20149">
                  <c:v>0</c:v>
                </c:pt>
                <c:pt idx="20150">
                  <c:v>0</c:v>
                </c:pt>
                <c:pt idx="20151">
                  <c:v>0</c:v>
                </c:pt>
                <c:pt idx="20152">
                  <c:v>0</c:v>
                </c:pt>
                <c:pt idx="20153">
                  <c:v>0</c:v>
                </c:pt>
                <c:pt idx="20154">
                  <c:v>0</c:v>
                </c:pt>
                <c:pt idx="20155">
                  <c:v>0</c:v>
                </c:pt>
                <c:pt idx="20156">
                  <c:v>0</c:v>
                </c:pt>
                <c:pt idx="20157">
                  <c:v>0</c:v>
                </c:pt>
                <c:pt idx="20158">
                  <c:v>0</c:v>
                </c:pt>
                <c:pt idx="20159">
                  <c:v>0</c:v>
                </c:pt>
                <c:pt idx="20160">
                  <c:v>0</c:v>
                </c:pt>
                <c:pt idx="20161">
                  <c:v>0</c:v>
                </c:pt>
                <c:pt idx="20162">
                  <c:v>0</c:v>
                </c:pt>
                <c:pt idx="20163">
                  <c:v>0</c:v>
                </c:pt>
                <c:pt idx="20164">
                  <c:v>0</c:v>
                </c:pt>
                <c:pt idx="20165">
                  <c:v>0</c:v>
                </c:pt>
                <c:pt idx="20166">
                  <c:v>0</c:v>
                </c:pt>
                <c:pt idx="20167">
                  <c:v>0</c:v>
                </c:pt>
                <c:pt idx="20168">
                  <c:v>0</c:v>
                </c:pt>
                <c:pt idx="20169">
                  <c:v>0</c:v>
                </c:pt>
                <c:pt idx="20170">
                  <c:v>0</c:v>
                </c:pt>
                <c:pt idx="20171">
                  <c:v>0</c:v>
                </c:pt>
                <c:pt idx="20172">
                  <c:v>0</c:v>
                </c:pt>
                <c:pt idx="20173">
                  <c:v>0</c:v>
                </c:pt>
                <c:pt idx="20174">
                  <c:v>0</c:v>
                </c:pt>
                <c:pt idx="20175">
                  <c:v>0</c:v>
                </c:pt>
                <c:pt idx="20176">
                  <c:v>0</c:v>
                </c:pt>
                <c:pt idx="20177">
                  <c:v>0</c:v>
                </c:pt>
                <c:pt idx="20178">
                  <c:v>0</c:v>
                </c:pt>
                <c:pt idx="20179">
                  <c:v>0</c:v>
                </c:pt>
                <c:pt idx="20180">
                  <c:v>0</c:v>
                </c:pt>
                <c:pt idx="20181">
                  <c:v>0</c:v>
                </c:pt>
                <c:pt idx="20182">
                  <c:v>0</c:v>
                </c:pt>
                <c:pt idx="20183">
                  <c:v>0</c:v>
                </c:pt>
                <c:pt idx="20184">
                  <c:v>0</c:v>
                </c:pt>
                <c:pt idx="20185">
                  <c:v>0</c:v>
                </c:pt>
                <c:pt idx="20186">
                  <c:v>0</c:v>
                </c:pt>
                <c:pt idx="20187">
                  <c:v>0</c:v>
                </c:pt>
                <c:pt idx="20188">
                  <c:v>0</c:v>
                </c:pt>
                <c:pt idx="20189">
                  <c:v>0</c:v>
                </c:pt>
                <c:pt idx="20190">
                  <c:v>0</c:v>
                </c:pt>
                <c:pt idx="20191">
                  <c:v>0</c:v>
                </c:pt>
                <c:pt idx="20192">
                  <c:v>0</c:v>
                </c:pt>
                <c:pt idx="20193">
                  <c:v>0</c:v>
                </c:pt>
                <c:pt idx="20194">
                  <c:v>0</c:v>
                </c:pt>
                <c:pt idx="20195">
                  <c:v>0</c:v>
                </c:pt>
                <c:pt idx="20196">
                  <c:v>0</c:v>
                </c:pt>
                <c:pt idx="20197">
                  <c:v>0</c:v>
                </c:pt>
                <c:pt idx="20198">
                  <c:v>0</c:v>
                </c:pt>
                <c:pt idx="20199">
                  <c:v>0</c:v>
                </c:pt>
                <c:pt idx="20200">
                  <c:v>0</c:v>
                </c:pt>
                <c:pt idx="20201">
                  <c:v>0</c:v>
                </c:pt>
                <c:pt idx="20202">
                  <c:v>0</c:v>
                </c:pt>
                <c:pt idx="20203">
                  <c:v>0</c:v>
                </c:pt>
                <c:pt idx="20204">
                  <c:v>0</c:v>
                </c:pt>
                <c:pt idx="20205">
                  <c:v>0</c:v>
                </c:pt>
                <c:pt idx="20206">
                  <c:v>0</c:v>
                </c:pt>
                <c:pt idx="20207">
                  <c:v>0</c:v>
                </c:pt>
                <c:pt idx="20208">
                  <c:v>0</c:v>
                </c:pt>
                <c:pt idx="20209">
                  <c:v>0</c:v>
                </c:pt>
                <c:pt idx="20210">
                  <c:v>0</c:v>
                </c:pt>
                <c:pt idx="20211">
                  <c:v>0</c:v>
                </c:pt>
                <c:pt idx="20212">
                  <c:v>0</c:v>
                </c:pt>
                <c:pt idx="20213">
                  <c:v>0</c:v>
                </c:pt>
                <c:pt idx="20214">
                  <c:v>0</c:v>
                </c:pt>
                <c:pt idx="20215">
                  <c:v>0</c:v>
                </c:pt>
                <c:pt idx="20216">
                  <c:v>0</c:v>
                </c:pt>
                <c:pt idx="20217">
                  <c:v>0</c:v>
                </c:pt>
                <c:pt idx="20218">
                  <c:v>0</c:v>
                </c:pt>
                <c:pt idx="20219">
                  <c:v>0</c:v>
                </c:pt>
                <c:pt idx="20220">
                  <c:v>0</c:v>
                </c:pt>
                <c:pt idx="20221">
                  <c:v>0</c:v>
                </c:pt>
                <c:pt idx="20222">
                  <c:v>0</c:v>
                </c:pt>
                <c:pt idx="20223">
                  <c:v>0</c:v>
                </c:pt>
                <c:pt idx="20224">
                  <c:v>0</c:v>
                </c:pt>
                <c:pt idx="20225">
                  <c:v>0</c:v>
                </c:pt>
                <c:pt idx="20226">
                  <c:v>0</c:v>
                </c:pt>
                <c:pt idx="20227">
                  <c:v>0</c:v>
                </c:pt>
                <c:pt idx="20228">
                  <c:v>0</c:v>
                </c:pt>
                <c:pt idx="20229">
                  <c:v>0</c:v>
                </c:pt>
                <c:pt idx="20230">
                  <c:v>0</c:v>
                </c:pt>
                <c:pt idx="20231">
                  <c:v>0</c:v>
                </c:pt>
                <c:pt idx="20232">
                  <c:v>0</c:v>
                </c:pt>
                <c:pt idx="20233">
                  <c:v>0</c:v>
                </c:pt>
                <c:pt idx="20234">
                  <c:v>0</c:v>
                </c:pt>
                <c:pt idx="20235">
                  <c:v>0</c:v>
                </c:pt>
                <c:pt idx="20236">
                  <c:v>0</c:v>
                </c:pt>
                <c:pt idx="20237">
                  <c:v>0</c:v>
                </c:pt>
                <c:pt idx="20238">
                  <c:v>0</c:v>
                </c:pt>
                <c:pt idx="20239">
                  <c:v>0</c:v>
                </c:pt>
                <c:pt idx="20240">
                  <c:v>0</c:v>
                </c:pt>
                <c:pt idx="20241">
                  <c:v>0</c:v>
                </c:pt>
                <c:pt idx="20242">
                  <c:v>0</c:v>
                </c:pt>
                <c:pt idx="20243">
                  <c:v>0</c:v>
                </c:pt>
                <c:pt idx="20244">
                  <c:v>0</c:v>
                </c:pt>
                <c:pt idx="20245">
                  <c:v>0</c:v>
                </c:pt>
                <c:pt idx="20246">
                  <c:v>0</c:v>
                </c:pt>
                <c:pt idx="20247">
                  <c:v>0</c:v>
                </c:pt>
                <c:pt idx="20248">
                  <c:v>0</c:v>
                </c:pt>
                <c:pt idx="20249">
                  <c:v>0</c:v>
                </c:pt>
                <c:pt idx="20250">
                  <c:v>0</c:v>
                </c:pt>
                <c:pt idx="20251">
                  <c:v>0</c:v>
                </c:pt>
                <c:pt idx="20252">
                  <c:v>0</c:v>
                </c:pt>
                <c:pt idx="20253">
                  <c:v>0</c:v>
                </c:pt>
                <c:pt idx="20254">
                  <c:v>0</c:v>
                </c:pt>
                <c:pt idx="20255">
                  <c:v>0</c:v>
                </c:pt>
                <c:pt idx="20256">
                  <c:v>0</c:v>
                </c:pt>
                <c:pt idx="20257">
                  <c:v>0</c:v>
                </c:pt>
                <c:pt idx="20258">
                  <c:v>0</c:v>
                </c:pt>
                <c:pt idx="20259">
                  <c:v>0</c:v>
                </c:pt>
                <c:pt idx="20260">
                  <c:v>0</c:v>
                </c:pt>
                <c:pt idx="20261">
                  <c:v>0</c:v>
                </c:pt>
                <c:pt idx="20262">
                  <c:v>0</c:v>
                </c:pt>
                <c:pt idx="20263">
                  <c:v>0</c:v>
                </c:pt>
                <c:pt idx="20264">
                  <c:v>0</c:v>
                </c:pt>
                <c:pt idx="20265">
                  <c:v>0</c:v>
                </c:pt>
                <c:pt idx="20266">
                  <c:v>0</c:v>
                </c:pt>
                <c:pt idx="20267">
                  <c:v>0</c:v>
                </c:pt>
                <c:pt idx="20268">
                  <c:v>0</c:v>
                </c:pt>
                <c:pt idx="20269">
                  <c:v>0</c:v>
                </c:pt>
                <c:pt idx="20270">
                  <c:v>0</c:v>
                </c:pt>
                <c:pt idx="20271">
                  <c:v>0</c:v>
                </c:pt>
                <c:pt idx="20272">
                  <c:v>0</c:v>
                </c:pt>
                <c:pt idx="20273">
                  <c:v>0</c:v>
                </c:pt>
                <c:pt idx="20274">
                  <c:v>0</c:v>
                </c:pt>
                <c:pt idx="20275">
                  <c:v>0</c:v>
                </c:pt>
                <c:pt idx="20276">
                  <c:v>0</c:v>
                </c:pt>
                <c:pt idx="20277">
                  <c:v>0</c:v>
                </c:pt>
                <c:pt idx="20278">
                  <c:v>0</c:v>
                </c:pt>
                <c:pt idx="20279">
                  <c:v>0</c:v>
                </c:pt>
                <c:pt idx="20280">
                  <c:v>0</c:v>
                </c:pt>
                <c:pt idx="20281">
                  <c:v>0</c:v>
                </c:pt>
                <c:pt idx="20282">
                  <c:v>0</c:v>
                </c:pt>
                <c:pt idx="20283">
                  <c:v>0</c:v>
                </c:pt>
                <c:pt idx="20284">
                  <c:v>0</c:v>
                </c:pt>
                <c:pt idx="20285">
                  <c:v>0</c:v>
                </c:pt>
                <c:pt idx="20286">
                  <c:v>0</c:v>
                </c:pt>
                <c:pt idx="20287">
                  <c:v>0</c:v>
                </c:pt>
                <c:pt idx="20288">
                  <c:v>0</c:v>
                </c:pt>
                <c:pt idx="20289">
                  <c:v>0</c:v>
                </c:pt>
                <c:pt idx="20290">
                  <c:v>0</c:v>
                </c:pt>
                <c:pt idx="20291">
                  <c:v>0</c:v>
                </c:pt>
                <c:pt idx="20292">
                  <c:v>0</c:v>
                </c:pt>
                <c:pt idx="20293">
                  <c:v>0</c:v>
                </c:pt>
                <c:pt idx="20294">
                  <c:v>0</c:v>
                </c:pt>
                <c:pt idx="20295">
                  <c:v>0</c:v>
                </c:pt>
                <c:pt idx="20296">
                  <c:v>0</c:v>
                </c:pt>
                <c:pt idx="20297">
                  <c:v>0</c:v>
                </c:pt>
                <c:pt idx="20298">
                  <c:v>0</c:v>
                </c:pt>
                <c:pt idx="20299">
                  <c:v>0</c:v>
                </c:pt>
                <c:pt idx="20300">
                  <c:v>0</c:v>
                </c:pt>
                <c:pt idx="20301">
                  <c:v>0</c:v>
                </c:pt>
                <c:pt idx="20302">
                  <c:v>0</c:v>
                </c:pt>
                <c:pt idx="20303">
                  <c:v>0</c:v>
                </c:pt>
                <c:pt idx="20304">
                  <c:v>0</c:v>
                </c:pt>
                <c:pt idx="20305">
                  <c:v>0</c:v>
                </c:pt>
                <c:pt idx="20306">
                  <c:v>0</c:v>
                </c:pt>
                <c:pt idx="20307">
                  <c:v>0</c:v>
                </c:pt>
                <c:pt idx="20308">
                  <c:v>0</c:v>
                </c:pt>
                <c:pt idx="20309">
                  <c:v>0</c:v>
                </c:pt>
                <c:pt idx="20310">
                  <c:v>0</c:v>
                </c:pt>
                <c:pt idx="20311">
                  <c:v>0</c:v>
                </c:pt>
                <c:pt idx="20312">
                  <c:v>0</c:v>
                </c:pt>
                <c:pt idx="20313">
                  <c:v>0</c:v>
                </c:pt>
                <c:pt idx="20314">
                  <c:v>0</c:v>
                </c:pt>
                <c:pt idx="20315">
                  <c:v>0</c:v>
                </c:pt>
                <c:pt idx="20316">
                  <c:v>0</c:v>
                </c:pt>
                <c:pt idx="20317">
                  <c:v>0</c:v>
                </c:pt>
                <c:pt idx="20318">
                  <c:v>0</c:v>
                </c:pt>
                <c:pt idx="20319">
                  <c:v>0</c:v>
                </c:pt>
                <c:pt idx="20320">
                  <c:v>0</c:v>
                </c:pt>
                <c:pt idx="20321">
                  <c:v>0</c:v>
                </c:pt>
                <c:pt idx="20322">
                  <c:v>0</c:v>
                </c:pt>
                <c:pt idx="20323">
                  <c:v>0</c:v>
                </c:pt>
                <c:pt idx="20324">
                  <c:v>0</c:v>
                </c:pt>
                <c:pt idx="20325">
                  <c:v>0</c:v>
                </c:pt>
                <c:pt idx="20326">
                  <c:v>0</c:v>
                </c:pt>
                <c:pt idx="20327">
                  <c:v>0</c:v>
                </c:pt>
                <c:pt idx="20328">
                  <c:v>0</c:v>
                </c:pt>
                <c:pt idx="20329">
                  <c:v>0</c:v>
                </c:pt>
                <c:pt idx="20330">
                  <c:v>0</c:v>
                </c:pt>
                <c:pt idx="20331">
                  <c:v>0</c:v>
                </c:pt>
                <c:pt idx="20332">
                  <c:v>0</c:v>
                </c:pt>
                <c:pt idx="20333">
                  <c:v>0</c:v>
                </c:pt>
                <c:pt idx="20334">
                  <c:v>0</c:v>
                </c:pt>
                <c:pt idx="20335">
                  <c:v>0</c:v>
                </c:pt>
                <c:pt idx="20336">
                  <c:v>0</c:v>
                </c:pt>
                <c:pt idx="20337">
                  <c:v>0</c:v>
                </c:pt>
                <c:pt idx="20338">
                  <c:v>0</c:v>
                </c:pt>
                <c:pt idx="20339">
                  <c:v>0</c:v>
                </c:pt>
                <c:pt idx="20340">
                  <c:v>0</c:v>
                </c:pt>
                <c:pt idx="20341">
                  <c:v>0</c:v>
                </c:pt>
                <c:pt idx="20342">
                  <c:v>0</c:v>
                </c:pt>
                <c:pt idx="20343">
                  <c:v>0</c:v>
                </c:pt>
                <c:pt idx="20344">
                  <c:v>0</c:v>
                </c:pt>
                <c:pt idx="20345">
                  <c:v>0</c:v>
                </c:pt>
                <c:pt idx="20346">
                  <c:v>0</c:v>
                </c:pt>
                <c:pt idx="20347">
                  <c:v>0</c:v>
                </c:pt>
                <c:pt idx="20348">
                  <c:v>0</c:v>
                </c:pt>
                <c:pt idx="20349">
                  <c:v>0</c:v>
                </c:pt>
                <c:pt idx="20350">
                  <c:v>0</c:v>
                </c:pt>
                <c:pt idx="20351">
                  <c:v>0</c:v>
                </c:pt>
                <c:pt idx="20352">
                  <c:v>0</c:v>
                </c:pt>
                <c:pt idx="20353">
                  <c:v>0</c:v>
                </c:pt>
                <c:pt idx="20354">
                  <c:v>0</c:v>
                </c:pt>
                <c:pt idx="20355">
                  <c:v>0</c:v>
                </c:pt>
                <c:pt idx="20356">
                  <c:v>0</c:v>
                </c:pt>
                <c:pt idx="20357">
                  <c:v>0</c:v>
                </c:pt>
                <c:pt idx="20358">
                  <c:v>0</c:v>
                </c:pt>
                <c:pt idx="20359">
                  <c:v>0</c:v>
                </c:pt>
                <c:pt idx="20360">
                  <c:v>0</c:v>
                </c:pt>
                <c:pt idx="20361">
                  <c:v>0</c:v>
                </c:pt>
                <c:pt idx="20362">
                  <c:v>0</c:v>
                </c:pt>
                <c:pt idx="20363">
                  <c:v>0</c:v>
                </c:pt>
                <c:pt idx="20364">
                  <c:v>0</c:v>
                </c:pt>
                <c:pt idx="20365">
                  <c:v>0</c:v>
                </c:pt>
                <c:pt idx="20366">
                  <c:v>0</c:v>
                </c:pt>
                <c:pt idx="20367">
                  <c:v>0</c:v>
                </c:pt>
                <c:pt idx="20368">
                  <c:v>0</c:v>
                </c:pt>
                <c:pt idx="20369">
                  <c:v>0</c:v>
                </c:pt>
                <c:pt idx="20370">
                  <c:v>0</c:v>
                </c:pt>
                <c:pt idx="20371">
                  <c:v>0</c:v>
                </c:pt>
                <c:pt idx="20372">
                  <c:v>0</c:v>
                </c:pt>
                <c:pt idx="20373">
                  <c:v>0</c:v>
                </c:pt>
                <c:pt idx="20374">
                  <c:v>0</c:v>
                </c:pt>
                <c:pt idx="20375">
                  <c:v>0</c:v>
                </c:pt>
                <c:pt idx="20376">
                  <c:v>0</c:v>
                </c:pt>
                <c:pt idx="20377">
                  <c:v>0</c:v>
                </c:pt>
                <c:pt idx="20378">
                  <c:v>0</c:v>
                </c:pt>
                <c:pt idx="20379">
                  <c:v>0</c:v>
                </c:pt>
                <c:pt idx="20380">
                  <c:v>0</c:v>
                </c:pt>
                <c:pt idx="20381">
                  <c:v>0</c:v>
                </c:pt>
                <c:pt idx="20382">
                  <c:v>0</c:v>
                </c:pt>
                <c:pt idx="20383">
                  <c:v>0</c:v>
                </c:pt>
                <c:pt idx="20384">
                  <c:v>0</c:v>
                </c:pt>
                <c:pt idx="20385">
                  <c:v>0</c:v>
                </c:pt>
                <c:pt idx="20386">
                  <c:v>0</c:v>
                </c:pt>
                <c:pt idx="20387">
                  <c:v>0</c:v>
                </c:pt>
                <c:pt idx="20388">
                  <c:v>0</c:v>
                </c:pt>
                <c:pt idx="20389">
                  <c:v>0</c:v>
                </c:pt>
                <c:pt idx="20390">
                  <c:v>0</c:v>
                </c:pt>
                <c:pt idx="20391">
                  <c:v>0</c:v>
                </c:pt>
                <c:pt idx="20392">
                  <c:v>0</c:v>
                </c:pt>
                <c:pt idx="20393">
                  <c:v>0</c:v>
                </c:pt>
                <c:pt idx="20394">
                  <c:v>0</c:v>
                </c:pt>
                <c:pt idx="20395">
                  <c:v>0</c:v>
                </c:pt>
                <c:pt idx="20396">
                  <c:v>0</c:v>
                </c:pt>
                <c:pt idx="20397">
                  <c:v>0</c:v>
                </c:pt>
                <c:pt idx="20398">
                  <c:v>0</c:v>
                </c:pt>
                <c:pt idx="20399">
                  <c:v>0</c:v>
                </c:pt>
                <c:pt idx="20400">
                  <c:v>0</c:v>
                </c:pt>
                <c:pt idx="20401">
                  <c:v>0</c:v>
                </c:pt>
                <c:pt idx="20402">
                  <c:v>0</c:v>
                </c:pt>
                <c:pt idx="20403">
                  <c:v>0</c:v>
                </c:pt>
                <c:pt idx="20404">
                  <c:v>0</c:v>
                </c:pt>
                <c:pt idx="20405">
                  <c:v>0</c:v>
                </c:pt>
                <c:pt idx="20406">
                  <c:v>0</c:v>
                </c:pt>
                <c:pt idx="20407">
                  <c:v>0</c:v>
                </c:pt>
                <c:pt idx="20408">
                  <c:v>0</c:v>
                </c:pt>
                <c:pt idx="20409">
                  <c:v>0</c:v>
                </c:pt>
                <c:pt idx="20410">
                  <c:v>0</c:v>
                </c:pt>
                <c:pt idx="20411">
                  <c:v>0</c:v>
                </c:pt>
                <c:pt idx="20412">
                  <c:v>0</c:v>
                </c:pt>
                <c:pt idx="20413">
                  <c:v>0</c:v>
                </c:pt>
                <c:pt idx="20414">
                  <c:v>0</c:v>
                </c:pt>
                <c:pt idx="20415">
                  <c:v>0</c:v>
                </c:pt>
                <c:pt idx="20416">
                  <c:v>0</c:v>
                </c:pt>
                <c:pt idx="20417">
                  <c:v>0</c:v>
                </c:pt>
                <c:pt idx="20418">
                  <c:v>0</c:v>
                </c:pt>
                <c:pt idx="20419">
                  <c:v>0</c:v>
                </c:pt>
                <c:pt idx="20420">
                  <c:v>0</c:v>
                </c:pt>
                <c:pt idx="20421">
                  <c:v>0</c:v>
                </c:pt>
                <c:pt idx="20422">
                  <c:v>0</c:v>
                </c:pt>
                <c:pt idx="20423">
                  <c:v>0</c:v>
                </c:pt>
                <c:pt idx="20424">
                  <c:v>0</c:v>
                </c:pt>
                <c:pt idx="20425">
                  <c:v>0</c:v>
                </c:pt>
                <c:pt idx="20426">
                  <c:v>0</c:v>
                </c:pt>
                <c:pt idx="20427">
                  <c:v>0</c:v>
                </c:pt>
                <c:pt idx="20428">
                  <c:v>0</c:v>
                </c:pt>
                <c:pt idx="20429">
                  <c:v>0</c:v>
                </c:pt>
                <c:pt idx="20430">
                  <c:v>0</c:v>
                </c:pt>
                <c:pt idx="20431">
                  <c:v>0</c:v>
                </c:pt>
                <c:pt idx="20432">
                  <c:v>0</c:v>
                </c:pt>
                <c:pt idx="20433">
                  <c:v>0</c:v>
                </c:pt>
                <c:pt idx="20434">
                  <c:v>0</c:v>
                </c:pt>
                <c:pt idx="20435">
                  <c:v>0</c:v>
                </c:pt>
                <c:pt idx="20436">
                  <c:v>0</c:v>
                </c:pt>
                <c:pt idx="20437">
                  <c:v>0</c:v>
                </c:pt>
                <c:pt idx="20438">
                  <c:v>0</c:v>
                </c:pt>
                <c:pt idx="20439">
                  <c:v>0</c:v>
                </c:pt>
                <c:pt idx="20440">
                  <c:v>0</c:v>
                </c:pt>
                <c:pt idx="20441">
                  <c:v>0</c:v>
                </c:pt>
                <c:pt idx="20442">
                  <c:v>0</c:v>
                </c:pt>
                <c:pt idx="20443">
                  <c:v>0</c:v>
                </c:pt>
                <c:pt idx="20444">
                  <c:v>0</c:v>
                </c:pt>
                <c:pt idx="20445">
                  <c:v>0</c:v>
                </c:pt>
                <c:pt idx="20446">
                  <c:v>0</c:v>
                </c:pt>
                <c:pt idx="20447">
                  <c:v>0</c:v>
                </c:pt>
                <c:pt idx="20448">
                  <c:v>0</c:v>
                </c:pt>
                <c:pt idx="20449">
                  <c:v>0</c:v>
                </c:pt>
                <c:pt idx="20450">
                  <c:v>0</c:v>
                </c:pt>
                <c:pt idx="20451">
                  <c:v>0</c:v>
                </c:pt>
                <c:pt idx="20452">
                  <c:v>0</c:v>
                </c:pt>
                <c:pt idx="20453">
                  <c:v>0</c:v>
                </c:pt>
                <c:pt idx="20454">
                  <c:v>0</c:v>
                </c:pt>
                <c:pt idx="20455">
                  <c:v>0</c:v>
                </c:pt>
                <c:pt idx="20456">
                  <c:v>0</c:v>
                </c:pt>
                <c:pt idx="20457">
                  <c:v>0</c:v>
                </c:pt>
                <c:pt idx="20458">
                  <c:v>0</c:v>
                </c:pt>
                <c:pt idx="20459">
                  <c:v>0</c:v>
                </c:pt>
                <c:pt idx="20460">
                  <c:v>0</c:v>
                </c:pt>
                <c:pt idx="20461">
                  <c:v>0</c:v>
                </c:pt>
                <c:pt idx="20462">
                  <c:v>0</c:v>
                </c:pt>
                <c:pt idx="20463">
                  <c:v>0</c:v>
                </c:pt>
                <c:pt idx="20464">
                  <c:v>0</c:v>
                </c:pt>
                <c:pt idx="20465">
                  <c:v>0</c:v>
                </c:pt>
                <c:pt idx="20466">
                  <c:v>0</c:v>
                </c:pt>
                <c:pt idx="20467">
                  <c:v>0</c:v>
                </c:pt>
                <c:pt idx="20468">
                  <c:v>0</c:v>
                </c:pt>
                <c:pt idx="20469">
                  <c:v>0</c:v>
                </c:pt>
                <c:pt idx="20470">
                  <c:v>0</c:v>
                </c:pt>
                <c:pt idx="20471">
                  <c:v>0</c:v>
                </c:pt>
                <c:pt idx="20472">
                  <c:v>0</c:v>
                </c:pt>
                <c:pt idx="20473">
                  <c:v>0</c:v>
                </c:pt>
                <c:pt idx="20474">
                  <c:v>0</c:v>
                </c:pt>
                <c:pt idx="20475">
                  <c:v>0</c:v>
                </c:pt>
                <c:pt idx="20476">
                  <c:v>0</c:v>
                </c:pt>
                <c:pt idx="20477">
                  <c:v>0</c:v>
                </c:pt>
                <c:pt idx="20478">
                  <c:v>0</c:v>
                </c:pt>
                <c:pt idx="20479">
                  <c:v>0</c:v>
                </c:pt>
                <c:pt idx="20480">
                  <c:v>0</c:v>
                </c:pt>
                <c:pt idx="20481">
                  <c:v>0</c:v>
                </c:pt>
                <c:pt idx="20482">
                  <c:v>0</c:v>
                </c:pt>
                <c:pt idx="20483">
                  <c:v>0</c:v>
                </c:pt>
                <c:pt idx="20484">
                  <c:v>0</c:v>
                </c:pt>
                <c:pt idx="20485">
                  <c:v>0</c:v>
                </c:pt>
                <c:pt idx="20486">
                  <c:v>0</c:v>
                </c:pt>
                <c:pt idx="20487">
                  <c:v>0</c:v>
                </c:pt>
                <c:pt idx="20488">
                  <c:v>0</c:v>
                </c:pt>
                <c:pt idx="20489">
                  <c:v>0</c:v>
                </c:pt>
                <c:pt idx="20490">
                  <c:v>0</c:v>
                </c:pt>
                <c:pt idx="20491">
                  <c:v>0</c:v>
                </c:pt>
                <c:pt idx="20492">
                  <c:v>0</c:v>
                </c:pt>
                <c:pt idx="20493">
                  <c:v>0</c:v>
                </c:pt>
                <c:pt idx="20494">
                  <c:v>0</c:v>
                </c:pt>
                <c:pt idx="20495">
                  <c:v>0</c:v>
                </c:pt>
                <c:pt idx="20496">
                  <c:v>0</c:v>
                </c:pt>
                <c:pt idx="20497">
                  <c:v>0</c:v>
                </c:pt>
                <c:pt idx="20498">
                  <c:v>0</c:v>
                </c:pt>
                <c:pt idx="20499">
                  <c:v>0</c:v>
                </c:pt>
                <c:pt idx="20500">
                  <c:v>0</c:v>
                </c:pt>
                <c:pt idx="20501">
                  <c:v>0</c:v>
                </c:pt>
                <c:pt idx="20502">
                  <c:v>0</c:v>
                </c:pt>
                <c:pt idx="20503">
                  <c:v>0</c:v>
                </c:pt>
                <c:pt idx="20504">
                  <c:v>0</c:v>
                </c:pt>
                <c:pt idx="20505">
                  <c:v>0</c:v>
                </c:pt>
                <c:pt idx="20506">
                  <c:v>0</c:v>
                </c:pt>
                <c:pt idx="20507">
                  <c:v>0</c:v>
                </c:pt>
                <c:pt idx="20508">
                  <c:v>0</c:v>
                </c:pt>
                <c:pt idx="20509">
                  <c:v>0</c:v>
                </c:pt>
                <c:pt idx="20510">
                  <c:v>0</c:v>
                </c:pt>
                <c:pt idx="20511">
                  <c:v>0</c:v>
                </c:pt>
                <c:pt idx="20512">
                  <c:v>0</c:v>
                </c:pt>
                <c:pt idx="20513">
                  <c:v>0</c:v>
                </c:pt>
                <c:pt idx="20514">
                  <c:v>0</c:v>
                </c:pt>
                <c:pt idx="20515">
                  <c:v>0</c:v>
                </c:pt>
                <c:pt idx="20516">
                  <c:v>0</c:v>
                </c:pt>
                <c:pt idx="20517">
                  <c:v>0</c:v>
                </c:pt>
                <c:pt idx="20518">
                  <c:v>0</c:v>
                </c:pt>
                <c:pt idx="20519">
                  <c:v>0</c:v>
                </c:pt>
                <c:pt idx="20520">
                  <c:v>0</c:v>
                </c:pt>
                <c:pt idx="20521">
                  <c:v>0</c:v>
                </c:pt>
                <c:pt idx="20522">
                  <c:v>0</c:v>
                </c:pt>
                <c:pt idx="20523">
                  <c:v>0</c:v>
                </c:pt>
                <c:pt idx="20524">
                  <c:v>0</c:v>
                </c:pt>
                <c:pt idx="20525">
                  <c:v>0</c:v>
                </c:pt>
                <c:pt idx="20526">
                  <c:v>0</c:v>
                </c:pt>
                <c:pt idx="20527">
                  <c:v>0</c:v>
                </c:pt>
                <c:pt idx="20528">
                  <c:v>0</c:v>
                </c:pt>
                <c:pt idx="20529">
                  <c:v>0</c:v>
                </c:pt>
                <c:pt idx="20530">
                  <c:v>0</c:v>
                </c:pt>
                <c:pt idx="20531">
                  <c:v>0</c:v>
                </c:pt>
                <c:pt idx="20532">
                  <c:v>0</c:v>
                </c:pt>
                <c:pt idx="20533">
                  <c:v>0</c:v>
                </c:pt>
                <c:pt idx="20534">
                  <c:v>0</c:v>
                </c:pt>
                <c:pt idx="20535">
                  <c:v>0</c:v>
                </c:pt>
                <c:pt idx="20536">
                  <c:v>0</c:v>
                </c:pt>
                <c:pt idx="20537">
                  <c:v>0</c:v>
                </c:pt>
                <c:pt idx="20538">
                  <c:v>0</c:v>
                </c:pt>
                <c:pt idx="20539">
                  <c:v>0</c:v>
                </c:pt>
                <c:pt idx="20540">
                  <c:v>0</c:v>
                </c:pt>
                <c:pt idx="20541">
                  <c:v>0</c:v>
                </c:pt>
                <c:pt idx="20542">
                  <c:v>0</c:v>
                </c:pt>
                <c:pt idx="20543">
                  <c:v>0</c:v>
                </c:pt>
                <c:pt idx="20544">
                  <c:v>0</c:v>
                </c:pt>
                <c:pt idx="20545">
                  <c:v>0</c:v>
                </c:pt>
                <c:pt idx="20546">
                  <c:v>0</c:v>
                </c:pt>
                <c:pt idx="20547">
                  <c:v>0</c:v>
                </c:pt>
                <c:pt idx="20548">
                  <c:v>0</c:v>
                </c:pt>
                <c:pt idx="20549">
                  <c:v>0</c:v>
                </c:pt>
                <c:pt idx="20550">
                  <c:v>0</c:v>
                </c:pt>
                <c:pt idx="20551">
                  <c:v>0</c:v>
                </c:pt>
                <c:pt idx="20552">
                  <c:v>0</c:v>
                </c:pt>
                <c:pt idx="20553">
                  <c:v>0</c:v>
                </c:pt>
                <c:pt idx="20554">
                  <c:v>0</c:v>
                </c:pt>
                <c:pt idx="20555">
                  <c:v>0</c:v>
                </c:pt>
                <c:pt idx="20556">
                  <c:v>0</c:v>
                </c:pt>
                <c:pt idx="20557">
                  <c:v>0</c:v>
                </c:pt>
                <c:pt idx="20558">
                  <c:v>0</c:v>
                </c:pt>
                <c:pt idx="20559">
                  <c:v>0</c:v>
                </c:pt>
                <c:pt idx="20560">
                  <c:v>0</c:v>
                </c:pt>
                <c:pt idx="20561">
                  <c:v>0</c:v>
                </c:pt>
                <c:pt idx="20562">
                  <c:v>0</c:v>
                </c:pt>
                <c:pt idx="20563">
                  <c:v>0</c:v>
                </c:pt>
                <c:pt idx="20564">
                  <c:v>0</c:v>
                </c:pt>
                <c:pt idx="20565">
                  <c:v>0</c:v>
                </c:pt>
                <c:pt idx="20566">
                  <c:v>0</c:v>
                </c:pt>
                <c:pt idx="20567">
                  <c:v>0</c:v>
                </c:pt>
                <c:pt idx="20568">
                  <c:v>0</c:v>
                </c:pt>
                <c:pt idx="20569">
                  <c:v>0</c:v>
                </c:pt>
                <c:pt idx="20570">
                  <c:v>0</c:v>
                </c:pt>
                <c:pt idx="20571">
                  <c:v>0</c:v>
                </c:pt>
                <c:pt idx="20572">
                  <c:v>0</c:v>
                </c:pt>
                <c:pt idx="20573">
                  <c:v>0</c:v>
                </c:pt>
                <c:pt idx="20574">
                  <c:v>0</c:v>
                </c:pt>
                <c:pt idx="20575">
                  <c:v>0</c:v>
                </c:pt>
                <c:pt idx="20576">
                  <c:v>0</c:v>
                </c:pt>
                <c:pt idx="20577">
                  <c:v>0</c:v>
                </c:pt>
                <c:pt idx="20578">
                  <c:v>0</c:v>
                </c:pt>
                <c:pt idx="20579">
                  <c:v>0</c:v>
                </c:pt>
                <c:pt idx="20580">
                  <c:v>0</c:v>
                </c:pt>
                <c:pt idx="20581">
                  <c:v>0</c:v>
                </c:pt>
                <c:pt idx="20582">
                  <c:v>0</c:v>
                </c:pt>
                <c:pt idx="20583">
                  <c:v>0</c:v>
                </c:pt>
                <c:pt idx="20584">
                  <c:v>0</c:v>
                </c:pt>
                <c:pt idx="20585">
                  <c:v>0</c:v>
                </c:pt>
                <c:pt idx="20586">
                  <c:v>0</c:v>
                </c:pt>
                <c:pt idx="20587">
                  <c:v>0</c:v>
                </c:pt>
                <c:pt idx="20588">
                  <c:v>0</c:v>
                </c:pt>
                <c:pt idx="20589">
                  <c:v>0</c:v>
                </c:pt>
                <c:pt idx="20590">
                  <c:v>0</c:v>
                </c:pt>
                <c:pt idx="20591">
                  <c:v>0</c:v>
                </c:pt>
                <c:pt idx="20592">
                  <c:v>0</c:v>
                </c:pt>
                <c:pt idx="20593">
                  <c:v>0</c:v>
                </c:pt>
                <c:pt idx="20594">
                  <c:v>0</c:v>
                </c:pt>
                <c:pt idx="20595">
                  <c:v>0</c:v>
                </c:pt>
                <c:pt idx="20596">
                  <c:v>0</c:v>
                </c:pt>
                <c:pt idx="20597">
                  <c:v>0</c:v>
                </c:pt>
                <c:pt idx="20598">
                  <c:v>0</c:v>
                </c:pt>
                <c:pt idx="20599">
                  <c:v>0</c:v>
                </c:pt>
                <c:pt idx="20600">
                  <c:v>0</c:v>
                </c:pt>
                <c:pt idx="20601">
                  <c:v>0</c:v>
                </c:pt>
                <c:pt idx="20602">
                  <c:v>0</c:v>
                </c:pt>
                <c:pt idx="20603">
                  <c:v>0</c:v>
                </c:pt>
                <c:pt idx="20604">
                  <c:v>0</c:v>
                </c:pt>
                <c:pt idx="20605">
                  <c:v>0</c:v>
                </c:pt>
                <c:pt idx="20606">
                  <c:v>0</c:v>
                </c:pt>
                <c:pt idx="20607">
                  <c:v>0</c:v>
                </c:pt>
                <c:pt idx="20608">
                  <c:v>0</c:v>
                </c:pt>
                <c:pt idx="20609">
                  <c:v>0</c:v>
                </c:pt>
                <c:pt idx="20610">
                  <c:v>0</c:v>
                </c:pt>
                <c:pt idx="20611">
                  <c:v>0</c:v>
                </c:pt>
                <c:pt idx="20612">
                  <c:v>0</c:v>
                </c:pt>
                <c:pt idx="20613">
                  <c:v>0</c:v>
                </c:pt>
                <c:pt idx="20614">
                  <c:v>0</c:v>
                </c:pt>
                <c:pt idx="20615">
                  <c:v>0</c:v>
                </c:pt>
                <c:pt idx="20616">
                  <c:v>0</c:v>
                </c:pt>
                <c:pt idx="20617">
                  <c:v>0</c:v>
                </c:pt>
                <c:pt idx="20618">
                  <c:v>0</c:v>
                </c:pt>
                <c:pt idx="20619">
                  <c:v>0</c:v>
                </c:pt>
                <c:pt idx="20620">
                  <c:v>0</c:v>
                </c:pt>
                <c:pt idx="20621">
                  <c:v>0</c:v>
                </c:pt>
                <c:pt idx="20622">
                  <c:v>0</c:v>
                </c:pt>
                <c:pt idx="20623">
                  <c:v>0</c:v>
                </c:pt>
                <c:pt idx="20624">
                  <c:v>0</c:v>
                </c:pt>
                <c:pt idx="20625">
                  <c:v>0</c:v>
                </c:pt>
                <c:pt idx="20626">
                  <c:v>0</c:v>
                </c:pt>
                <c:pt idx="20627">
                  <c:v>0</c:v>
                </c:pt>
                <c:pt idx="20628">
                  <c:v>0</c:v>
                </c:pt>
                <c:pt idx="20629">
                  <c:v>0</c:v>
                </c:pt>
                <c:pt idx="20630">
                  <c:v>0</c:v>
                </c:pt>
                <c:pt idx="20631">
                  <c:v>0</c:v>
                </c:pt>
                <c:pt idx="20632">
                  <c:v>0</c:v>
                </c:pt>
                <c:pt idx="20633">
                  <c:v>0</c:v>
                </c:pt>
                <c:pt idx="20634">
                  <c:v>0</c:v>
                </c:pt>
                <c:pt idx="20635">
                  <c:v>0</c:v>
                </c:pt>
                <c:pt idx="20636">
                  <c:v>0</c:v>
                </c:pt>
                <c:pt idx="20637">
                  <c:v>0</c:v>
                </c:pt>
                <c:pt idx="20638">
                  <c:v>0</c:v>
                </c:pt>
                <c:pt idx="20639">
                  <c:v>0</c:v>
                </c:pt>
                <c:pt idx="20640">
                  <c:v>0</c:v>
                </c:pt>
                <c:pt idx="20641">
                  <c:v>0</c:v>
                </c:pt>
                <c:pt idx="20642">
                  <c:v>0</c:v>
                </c:pt>
                <c:pt idx="20643">
                  <c:v>0</c:v>
                </c:pt>
                <c:pt idx="20644">
                  <c:v>0</c:v>
                </c:pt>
                <c:pt idx="20645">
                  <c:v>0</c:v>
                </c:pt>
                <c:pt idx="20646">
                  <c:v>0</c:v>
                </c:pt>
                <c:pt idx="20647">
                  <c:v>0</c:v>
                </c:pt>
                <c:pt idx="20648">
                  <c:v>0</c:v>
                </c:pt>
                <c:pt idx="20649">
                  <c:v>0</c:v>
                </c:pt>
                <c:pt idx="20650">
                  <c:v>0</c:v>
                </c:pt>
                <c:pt idx="20651">
                  <c:v>0</c:v>
                </c:pt>
                <c:pt idx="20652">
                  <c:v>0</c:v>
                </c:pt>
                <c:pt idx="20653">
                  <c:v>0</c:v>
                </c:pt>
                <c:pt idx="20654">
                  <c:v>0</c:v>
                </c:pt>
                <c:pt idx="20655">
                  <c:v>0</c:v>
                </c:pt>
                <c:pt idx="20656">
                  <c:v>0</c:v>
                </c:pt>
                <c:pt idx="20657">
                  <c:v>0</c:v>
                </c:pt>
                <c:pt idx="20658">
                  <c:v>0</c:v>
                </c:pt>
                <c:pt idx="20659">
                  <c:v>0</c:v>
                </c:pt>
                <c:pt idx="20660">
                  <c:v>0</c:v>
                </c:pt>
                <c:pt idx="20661">
                  <c:v>0</c:v>
                </c:pt>
                <c:pt idx="20662">
                  <c:v>0</c:v>
                </c:pt>
                <c:pt idx="20663">
                  <c:v>0</c:v>
                </c:pt>
                <c:pt idx="20664">
                  <c:v>0</c:v>
                </c:pt>
                <c:pt idx="20665">
                  <c:v>0</c:v>
                </c:pt>
                <c:pt idx="20666">
                  <c:v>0</c:v>
                </c:pt>
                <c:pt idx="20667">
                  <c:v>0</c:v>
                </c:pt>
                <c:pt idx="20668">
                  <c:v>0</c:v>
                </c:pt>
                <c:pt idx="20669">
                  <c:v>0</c:v>
                </c:pt>
                <c:pt idx="20670">
                  <c:v>0</c:v>
                </c:pt>
                <c:pt idx="20671">
                  <c:v>0</c:v>
                </c:pt>
                <c:pt idx="20672">
                  <c:v>0</c:v>
                </c:pt>
                <c:pt idx="20673">
                  <c:v>0</c:v>
                </c:pt>
                <c:pt idx="20674">
                  <c:v>0</c:v>
                </c:pt>
                <c:pt idx="20675">
                  <c:v>0</c:v>
                </c:pt>
                <c:pt idx="20676">
                  <c:v>0</c:v>
                </c:pt>
                <c:pt idx="20677">
                  <c:v>0</c:v>
                </c:pt>
                <c:pt idx="20678">
                  <c:v>0</c:v>
                </c:pt>
                <c:pt idx="20679">
                  <c:v>0</c:v>
                </c:pt>
                <c:pt idx="20680">
                  <c:v>0</c:v>
                </c:pt>
                <c:pt idx="20681">
                  <c:v>0</c:v>
                </c:pt>
                <c:pt idx="20682">
                  <c:v>0</c:v>
                </c:pt>
                <c:pt idx="20683">
                  <c:v>0</c:v>
                </c:pt>
                <c:pt idx="20684">
                  <c:v>0</c:v>
                </c:pt>
                <c:pt idx="20685">
                  <c:v>0</c:v>
                </c:pt>
                <c:pt idx="20686">
                  <c:v>0</c:v>
                </c:pt>
                <c:pt idx="20687">
                  <c:v>0</c:v>
                </c:pt>
                <c:pt idx="20688">
                  <c:v>0</c:v>
                </c:pt>
                <c:pt idx="20689">
                  <c:v>0</c:v>
                </c:pt>
                <c:pt idx="20690">
                  <c:v>0</c:v>
                </c:pt>
                <c:pt idx="20691">
                  <c:v>0</c:v>
                </c:pt>
                <c:pt idx="20692">
                  <c:v>0</c:v>
                </c:pt>
                <c:pt idx="20693">
                  <c:v>0</c:v>
                </c:pt>
                <c:pt idx="20694">
                  <c:v>0</c:v>
                </c:pt>
                <c:pt idx="20695">
                  <c:v>0</c:v>
                </c:pt>
                <c:pt idx="20696">
                  <c:v>0</c:v>
                </c:pt>
                <c:pt idx="20697">
                  <c:v>0</c:v>
                </c:pt>
                <c:pt idx="20698">
                  <c:v>0</c:v>
                </c:pt>
                <c:pt idx="20699">
                  <c:v>0</c:v>
                </c:pt>
                <c:pt idx="20700">
                  <c:v>0</c:v>
                </c:pt>
                <c:pt idx="20701">
                  <c:v>0</c:v>
                </c:pt>
                <c:pt idx="20702">
                  <c:v>0</c:v>
                </c:pt>
                <c:pt idx="20703">
                  <c:v>0</c:v>
                </c:pt>
                <c:pt idx="20704">
                  <c:v>0</c:v>
                </c:pt>
                <c:pt idx="20705">
                  <c:v>0</c:v>
                </c:pt>
                <c:pt idx="20706">
                  <c:v>0</c:v>
                </c:pt>
                <c:pt idx="20707">
                  <c:v>0</c:v>
                </c:pt>
                <c:pt idx="20708">
                  <c:v>0</c:v>
                </c:pt>
                <c:pt idx="20709">
                  <c:v>0</c:v>
                </c:pt>
                <c:pt idx="20710">
                  <c:v>0</c:v>
                </c:pt>
                <c:pt idx="20711">
                  <c:v>0</c:v>
                </c:pt>
                <c:pt idx="20712">
                  <c:v>0</c:v>
                </c:pt>
                <c:pt idx="20713">
                  <c:v>0</c:v>
                </c:pt>
                <c:pt idx="20714">
                  <c:v>0</c:v>
                </c:pt>
                <c:pt idx="20715">
                  <c:v>0</c:v>
                </c:pt>
                <c:pt idx="20716">
                  <c:v>0</c:v>
                </c:pt>
                <c:pt idx="20717">
                  <c:v>0</c:v>
                </c:pt>
                <c:pt idx="20718">
                  <c:v>0</c:v>
                </c:pt>
                <c:pt idx="20719">
                  <c:v>0</c:v>
                </c:pt>
                <c:pt idx="20720">
                  <c:v>0</c:v>
                </c:pt>
                <c:pt idx="20721">
                  <c:v>0</c:v>
                </c:pt>
                <c:pt idx="20722">
                  <c:v>0</c:v>
                </c:pt>
                <c:pt idx="20723">
                  <c:v>0</c:v>
                </c:pt>
                <c:pt idx="20724">
                  <c:v>0</c:v>
                </c:pt>
                <c:pt idx="20725">
                  <c:v>0</c:v>
                </c:pt>
                <c:pt idx="20726">
                  <c:v>0</c:v>
                </c:pt>
                <c:pt idx="20727">
                  <c:v>0</c:v>
                </c:pt>
                <c:pt idx="20728">
                  <c:v>0</c:v>
                </c:pt>
                <c:pt idx="20729">
                  <c:v>0</c:v>
                </c:pt>
                <c:pt idx="20730">
                  <c:v>0</c:v>
                </c:pt>
                <c:pt idx="20731">
                  <c:v>0</c:v>
                </c:pt>
                <c:pt idx="20732">
                  <c:v>0</c:v>
                </c:pt>
                <c:pt idx="20733">
                  <c:v>0</c:v>
                </c:pt>
                <c:pt idx="20734">
                  <c:v>0</c:v>
                </c:pt>
                <c:pt idx="20735">
                  <c:v>0</c:v>
                </c:pt>
                <c:pt idx="20736">
                  <c:v>0</c:v>
                </c:pt>
                <c:pt idx="20737">
                  <c:v>0</c:v>
                </c:pt>
                <c:pt idx="20738">
                  <c:v>0</c:v>
                </c:pt>
                <c:pt idx="20739">
                  <c:v>0</c:v>
                </c:pt>
                <c:pt idx="20740">
                  <c:v>0</c:v>
                </c:pt>
                <c:pt idx="20741">
                  <c:v>0</c:v>
                </c:pt>
                <c:pt idx="20742">
                  <c:v>0</c:v>
                </c:pt>
                <c:pt idx="20743">
                  <c:v>0</c:v>
                </c:pt>
                <c:pt idx="20744">
                  <c:v>0</c:v>
                </c:pt>
                <c:pt idx="20745">
                  <c:v>0</c:v>
                </c:pt>
                <c:pt idx="20746">
                  <c:v>0</c:v>
                </c:pt>
                <c:pt idx="20747">
                  <c:v>0</c:v>
                </c:pt>
                <c:pt idx="20748">
                  <c:v>0</c:v>
                </c:pt>
                <c:pt idx="20749">
                  <c:v>0</c:v>
                </c:pt>
                <c:pt idx="20750">
                  <c:v>0</c:v>
                </c:pt>
                <c:pt idx="20751">
                  <c:v>0</c:v>
                </c:pt>
                <c:pt idx="20752">
                  <c:v>0</c:v>
                </c:pt>
                <c:pt idx="20753">
                  <c:v>0</c:v>
                </c:pt>
                <c:pt idx="20754">
                  <c:v>0</c:v>
                </c:pt>
                <c:pt idx="20755">
                  <c:v>0</c:v>
                </c:pt>
                <c:pt idx="20756">
                  <c:v>0</c:v>
                </c:pt>
                <c:pt idx="20757">
                  <c:v>0</c:v>
                </c:pt>
                <c:pt idx="20758">
                  <c:v>0</c:v>
                </c:pt>
                <c:pt idx="20759">
                  <c:v>0</c:v>
                </c:pt>
                <c:pt idx="20760">
                  <c:v>0</c:v>
                </c:pt>
                <c:pt idx="20761">
                  <c:v>0</c:v>
                </c:pt>
                <c:pt idx="20762">
                  <c:v>0</c:v>
                </c:pt>
                <c:pt idx="20763">
                  <c:v>0</c:v>
                </c:pt>
                <c:pt idx="20764">
                  <c:v>0</c:v>
                </c:pt>
                <c:pt idx="20765">
                  <c:v>0</c:v>
                </c:pt>
                <c:pt idx="20766">
                  <c:v>0</c:v>
                </c:pt>
                <c:pt idx="20767">
                  <c:v>0</c:v>
                </c:pt>
                <c:pt idx="20768">
                  <c:v>0</c:v>
                </c:pt>
                <c:pt idx="20769">
                  <c:v>0</c:v>
                </c:pt>
                <c:pt idx="20770">
                  <c:v>0</c:v>
                </c:pt>
                <c:pt idx="20771">
                  <c:v>0</c:v>
                </c:pt>
                <c:pt idx="20772">
                  <c:v>0</c:v>
                </c:pt>
                <c:pt idx="20773">
                  <c:v>0</c:v>
                </c:pt>
                <c:pt idx="20774">
                  <c:v>0</c:v>
                </c:pt>
                <c:pt idx="20775">
                  <c:v>0</c:v>
                </c:pt>
                <c:pt idx="20776">
                  <c:v>0</c:v>
                </c:pt>
                <c:pt idx="20777">
                  <c:v>0</c:v>
                </c:pt>
                <c:pt idx="20778">
                  <c:v>0</c:v>
                </c:pt>
                <c:pt idx="20779">
                  <c:v>0</c:v>
                </c:pt>
                <c:pt idx="20780">
                  <c:v>0</c:v>
                </c:pt>
                <c:pt idx="20781">
                  <c:v>0</c:v>
                </c:pt>
                <c:pt idx="20782">
                  <c:v>0</c:v>
                </c:pt>
                <c:pt idx="20783">
                  <c:v>0</c:v>
                </c:pt>
                <c:pt idx="20784">
                  <c:v>0</c:v>
                </c:pt>
                <c:pt idx="20785">
                  <c:v>0</c:v>
                </c:pt>
                <c:pt idx="20786">
                  <c:v>0</c:v>
                </c:pt>
                <c:pt idx="20787">
                  <c:v>0</c:v>
                </c:pt>
                <c:pt idx="20788">
                  <c:v>0</c:v>
                </c:pt>
                <c:pt idx="20789">
                  <c:v>0</c:v>
                </c:pt>
                <c:pt idx="20790">
                  <c:v>0</c:v>
                </c:pt>
                <c:pt idx="20791">
                  <c:v>0</c:v>
                </c:pt>
                <c:pt idx="20792">
                  <c:v>0</c:v>
                </c:pt>
                <c:pt idx="20793">
                  <c:v>0</c:v>
                </c:pt>
                <c:pt idx="20794">
                  <c:v>0</c:v>
                </c:pt>
                <c:pt idx="20795">
                  <c:v>0</c:v>
                </c:pt>
                <c:pt idx="20796">
                  <c:v>0</c:v>
                </c:pt>
                <c:pt idx="20797">
                  <c:v>0</c:v>
                </c:pt>
                <c:pt idx="20798">
                  <c:v>0</c:v>
                </c:pt>
                <c:pt idx="20799">
                  <c:v>0</c:v>
                </c:pt>
                <c:pt idx="20800">
                  <c:v>0</c:v>
                </c:pt>
                <c:pt idx="20801">
                  <c:v>0</c:v>
                </c:pt>
                <c:pt idx="20802">
                  <c:v>0</c:v>
                </c:pt>
                <c:pt idx="20803">
                  <c:v>0</c:v>
                </c:pt>
                <c:pt idx="20804">
                  <c:v>0</c:v>
                </c:pt>
                <c:pt idx="20805">
                  <c:v>0</c:v>
                </c:pt>
                <c:pt idx="20806">
                  <c:v>0</c:v>
                </c:pt>
                <c:pt idx="20807">
                  <c:v>0</c:v>
                </c:pt>
                <c:pt idx="20808">
                  <c:v>0</c:v>
                </c:pt>
                <c:pt idx="20809">
                  <c:v>0</c:v>
                </c:pt>
                <c:pt idx="20810">
                  <c:v>0</c:v>
                </c:pt>
                <c:pt idx="20811">
                  <c:v>0</c:v>
                </c:pt>
                <c:pt idx="20812">
                  <c:v>0</c:v>
                </c:pt>
                <c:pt idx="20813">
                  <c:v>0</c:v>
                </c:pt>
                <c:pt idx="20814">
                  <c:v>0</c:v>
                </c:pt>
                <c:pt idx="20815">
                  <c:v>0</c:v>
                </c:pt>
                <c:pt idx="20816">
                  <c:v>0</c:v>
                </c:pt>
                <c:pt idx="20817">
                  <c:v>0</c:v>
                </c:pt>
                <c:pt idx="20818">
                  <c:v>0</c:v>
                </c:pt>
                <c:pt idx="20819">
                  <c:v>0</c:v>
                </c:pt>
                <c:pt idx="20820">
                  <c:v>0</c:v>
                </c:pt>
                <c:pt idx="20821">
                  <c:v>0</c:v>
                </c:pt>
                <c:pt idx="20822">
                  <c:v>0</c:v>
                </c:pt>
                <c:pt idx="20823">
                  <c:v>0</c:v>
                </c:pt>
                <c:pt idx="20824">
                  <c:v>0</c:v>
                </c:pt>
                <c:pt idx="20825">
                  <c:v>0</c:v>
                </c:pt>
                <c:pt idx="20826">
                  <c:v>0</c:v>
                </c:pt>
                <c:pt idx="20827">
                  <c:v>0</c:v>
                </c:pt>
                <c:pt idx="20828">
                  <c:v>0</c:v>
                </c:pt>
                <c:pt idx="20829">
                  <c:v>0</c:v>
                </c:pt>
                <c:pt idx="20830">
                  <c:v>0</c:v>
                </c:pt>
                <c:pt idx="20831">
                  <c:v>0</c:v>
                </c:pt>
                <c:pt idx="20832">
                  <c:v>0</c:v>
                </c:pt>
                <c:pt idx="20833">
                  <c:v>0</c:v>
                </c:pt>
                <c:pt idx="20834">
                  <c:v>0</c:v>
                </c:pt>
                <c:pt idx="20835">
                  <c:v>0</c:v>
                </c:pt>
                <c:pt idx="20836">
                  <c:v>0</c:v>
                </c:pt>
                <c:pt idx="20837">
                  <c:v>0</c:v>
                </c:pt>
                <c:pt idx="20838">
                  <c:v>0</c:v>
                </c:pt>
                <c:pt idx="20839">
                  <c:v>0</c:v>
                </c:pt>
                <c:pt idx="20840">
                  <c:v>0</c:v>
                </c:pt>
                <c:pt idx="20841">
                  <c:v>0</c:v>
                </c:pt>
                <c:pt idx="20842">
                  <c:v>0</c:v>
                </c:pt>
                <c:pt idx="20843">
                  <c:v>0</c:v>
                </c:pt>
                <c:pt idx="20844">
                  <c:v>0</c:v>
                </c:pt>
                <c:pt idx="20845">
                  <c:v>0</c:v>
                </c:pt>
                <c:pt idx="20846">
                  <c:v>0</c:v>
                </c:pt>
                <c:pt idx="20847">
                  <c:v>0</c:v>
                </c:pt>
                <c:pt idx="20848">
                  <c:v>0</c:v>
                </c:pt>
                <c:pt idx="20849">
                  <c:v>0</c:v>
                </c:pt>
                <c:pt idx="20850">
                  <c:v>0</c:v>
                </c:pt>
                <c:pt idx="20851">
                  <c:v>0</c:v>
                </c:pt>
                <c:pt idx="20852">
                  <c:v>0</c:v>
                </c:pt>
                <c:pt idx="20853">
                  <c:v>0</c:v>
                </c:pt>
                <c:pt idx="20854">
                  <c:v>0</c:v>
                </c:pt>
                <c:pt idx="20855">
                  <c:v>0</c:v>
                </c:pt>
                <c:pt idx="20856">
                  <c:v>0</c:v>
                </c:pt>
                <c:pt idx="20857">
                  <c:v>0</c:v>
                </c:pt>
                <c:pt idx="20858">
                  <c:v>0</c:v>
                </c:pt>
                <c:pt idx="20859">
                  <c:v>0</c:v>
                </c:pt>
                <c:pt idx="20860">
                  <c:v>0</c:v>
                </c:pt>
                <c:pt idx="20861">
                  <c:v>0</c:v>
                </c:pt>
                <c:pt idx="20862">
                  <c:v>0</c:v>
                </c:pt>
                <c:pt idx="20863">
                  <c:v>0</c:v>
                </c:pt>
                <c:pt idx="20864">
                  <c:v>0</c:v>
                </c:pt>
                <c:pt idx="20865">
                  <c:v>0</c:v>
                </c:pt>
                <c:pt idx="20866">
                  <c:v>0</c:v>
                </c:pt>
                <c:pt idx="20867">
                  <c:v>0</c:v>
                </c:pt>
                <c:pt idx="20868">
                  <c:v>0</c:v>
                </c:pt>
                <c:pt idx="20869">
                  <c:v>0</c:v>
                </c:pt>
                <c:pt idx="20870">
                  <c:v>0</c:v>
                </c:pt>
                <c:pt idx="20871">
                  <c:v>0</c:v>
                </c:pt>
                <c:pt idx="20872">
                  <c:v>0</c:v>
                </c:pt>
                <c:pt idx="20873">
                  <c:v>0</c:v>
                </c:pt>
                <c:pt idx="20874">
                  <c:v>0</c:v>
                </c:pt>
                <c:pt idx="20875">
                  <c:v>0</c:v>
                </c:pt>
                <c:pt idx="20876">
                  <c:v>0</c:v>
                </c:pt>
                <c:pt idx="20877">
                  <c:v>0</c:v>
                </c:pt>
                <c:pt idx="20878">
                  <c:v>0</c:v>
                </c:pt>
                <c:pt idx="20879">
                  <c:v>0</c:v>
                </c:pt>
                <c:pt idx="20880">
                  <c:v>0</c:v>
                </c:pt>
                <c:pt idx="20881">
                  <c:v>0</c:v>
                </c:pt>
                <c:pt idx="20882">
                  <c:v>0</c:v>
                </c:pt>
                <c:pt idx="20883">
                  <c:v>0</c:v>
                </c:pt>
                <c:pt idx="20884">
                  <c:v>0</c:v>
                </c:pt>
                <c:pt idx="20885">
                  <c:v>0</c:v>
                </c:pt>
                <c:pt idx="20886">
                  <c:v>0</c:v>
                </c:pt>
                <c:pt idx="20887">
                  <c:v>0</c:v>
                </c:pt>
                <c:pt idx="20888">
                  <c:v>0</c:v>
                </c:pt>
                <c:pt idx="20889">
                  <c:v>0</c:v>
                </c:pt>
                <c:pt idx="20890">
                  <c:v>0</c:v>
                </c:pt>
                <c:pt idx="20891">
                  <c:v>0</c:v>
                </c:pt>
                <c:pt idx="20892">
                  <c:v>0</c:v>
                </c:pt>
                <c:pt idx="20893">
                  <c:v>0</c:v>
                </c:pt>
                <c:pt idx="20894">
                  <c:v>0</c:v>
                </c:pt>
                <c:pt idx="20895">
                  <c:v>0</c:v>
                </c:pt>
                <c:pt idx="20896">
                  <c:v>0</c:v>
                </c:pt>
                <c:pt idx="20897">
                  <c:v>0</c:v>
                </c:pt>
                <c:pt idx="20898">
                  <c:v>0</c:v>
                </c:pt>
                <c:pt idx="20899">
                  <c:v>0</c:v>
                </c:pt>
                <c:pt idx="20900">
                  <c:v>0</c:v>
                </c:pt>
                <c:pt idx="20901">
                  <c:v>0</c:v>
                </c:pt>
                <c:pt idx="20902">
                  <c:v>0</c:v>
                </c:pt>
                <c:pt idx="20903">
                  <c:v>0</c:v>
                </c:pt>
                <c:pt idx="20904">
                  <c:v>0</c:v>
                </c:pt>
                <c:pt idx="20905">
                  <c:v>0</c:v>
                </c:pt>
                <c:pt idx="20906">
                  <c:v>0</c:v>
                </c:pt>
                <c:pt idx="20907">
                  <c:v>0</c:v>
                </c:pt>
                <c:pt idx="20908">
                  <c:v>0</c:v>
                </c:pt>
                <c:pt idx="20909">
                  <c:v>0</c:v>
                </c:pt>
                <c:pt idx="20910">
                  <c:v>0</c:v>
                </c:pt>
                <c:pt idx="20911">
                  <c:v>0</c:v>
                </c:pt>
                <c:pt idx="20912">
                  <c:v>0</c:v>
                </c:pt>
                <c:pt idx="20913">
                  <c:v>0</c:v>
                </c:pt>
                <c:pt idx="20914">
                  <c:v>0</c:v>
                </c:pt>
                <c:pt idx="20915">
                  <c:v>0</c:v>
                </c:pt>
                <c:pt idx="20916">
                  <c:v>0</c:v>
                </c:pt>
                <c:pt idx="20917">
                  <c:v>0</c:v>
                </c:pt>
                <c:pt idx="20918">
                  <c:v>0</c:v>
                </c:pt>
                <c:pt idx="20919">
                  <c:v>0</c:v>
                </c:pt>
                <c:pt idx="20920">
                  <c:v>0</c:v>
                </c:pt>
                <c:pt idx="20921">
                  <c:v>0</c:v>
                </c:pt>
                <c:pt idx="20922">
                  <c:v>0</c:v>
                </c:pt>
                <c:pt idx="20923">
                  <c:v>0</c:v>
                </c:pt>
                <c:pt idx="20924">
                  <c:v>0</c:v>
                </c:pt>
                <c:pt idx="20925">
                  <c:v>0</c:v>
                </c:pt>
                <c:pt idx="20926">
                  <c:v>0</c:v>
                </c:pt>
                <c:pt idx="20927">
                  <c:v>0</c:v>
                </c:pt>
                <c:pt idx="20928">
                  <c:v>0</c:v>
                </c:pt>
                <c:pt idx="20929">
                  <c:v>0</c:v>
                </c:pt>
                <c:pt idx="20930">
                  <c:v>0</c:v>
                </c:pt>
                <c:pt idx="20931">
                  <c:v>0</c:v>
                </c:pt>
                <c:pt idx="20932">
                  <c:v>0</c:v>
                </c:pt>
                <c:pt idx="20933">
                  <c:v>0</c:v>
                </c:pt>
                <c:pt idx="20934">
                  <c:v>0</c:v>
                </c:pt>
                <c:pt idx="20935">
                  <c:v>0</c:v>
                </c:pt>
                <c:pt idx="20936">
                  <c:v>0</c:v>
                </c:pt>
                <c:pt idx="20937">
                  <c:v>0</c:v>
                </c:pt>
                <c:pt idx="20938">
                  <c:v>0</c:v>
                </c:pt>
                <c:pt idx="20939">
                  <c:v>0</c:v>
                </c:pt>
                <c:pt idx="20940">
                  <c:v>0</c:v>
                </c:pt>
                <c:pt idx="20941">
                  <c:v>0</c:v>
                </c:pt>
                <c:pt idx="20942">
                  <c:v>0</c:v>
                </c:pt>
                <c:pt idx="20943">
                  <c:v>0</c:v>
                </c:pt>
                <c:pt idx="20944">
                  <c:v>0</c:v>
                </c:pt>
                <c:pt idx="20945">
                  <c:v>0</c:v>
                </c:pt>
                <c:pt idx="20946">
                  <c:v>0</c:v>
                </c:pt>
                <c:pt idx="20947">
                  <c:v>0</c:v>
                </c:pt>
                <c:pt idx="20948">
                  <c:v>0</c:v>
                </c:pt>
                <c:pt idx="20949">
                  <c:v>0</c:v>
                </c:pt>
                <c:pt idx="20950">
                  <c:v>0</c:v>
                </c:pt>
                <c:pt idx="20951">
                  <c:v>0</c:v>
                </c:pt>
                <c:pt idx="20952">
                  <c:v>0</c:v>
                </c:pt>
                <c:pt idx="20953">
                  <c:v>0</c:v>
                </c:pt>
                <c:pt idx="20954">
                  <c:v>0</c:v>
                </c:pt>
                <c:pt idx="20955">
                  <c:v>0</c:v>
                </c:pt>
                <c:pt idx="20956">
                  <c:v>0</c:v>
                </c:pt>
                <c:pt idx="20957">
                  <c:v>0</c:v>
                </c:pt>
                <c:pt idx="20958">
                  <c:v>0</c:v>
                </c:pt>
                <c:pt idx="20959">
                  <c:v>0</c:v>
                </c:pt>
                <c:pt idx="20960">
                  <c:v>0</c:v>
                </c:pt>
                <c:pt idx="20961">
                  <c:v>0</c:v>
                </c:pt>
                <c:pt idx="20962">
                  <c:v>0</c:v>
                </c:pt>
                <c:pt idx="20963">
                  <c:v>0</c:v>
                </c:pt>
                <c:pt idx="20964">
                  <c:v>0</c:v>
                </c:pt>
                <c:pt idx="20965">
                  <c:v>0</c:v>
                </c:pt>
                <c:pt idx="20966">
                  <c:v>0</c:v>
                </c:pt>
                <c:pt idx="20967">
                  <c:v>0</c:v>
                </c:pt>
                <c:pt idx="20968">
                  <c:v>0</c:v>
                </c:pt>
                <c:pt idx="20969">
                  <c:v>0</c:v>
                </c:pt>
                <c:pt idx="20970">
                  <c:v>0</c:v>
                </c:pt>
                <c:pt idx="20971">
                  <c:v>0</c:v>
                </c:pt>
                <c:pt idx="20972">
                  <c:v>0</c:v>
                </c:pt>
                <c:pt idx="20973">
                  <c:v>0</c:v>
                </c:pt>
                <c:pt idx="20974">
                  <c:v>0</c:v>
                </c:pt>
                <c:pt idx="20975">
                  <c:v>0</c:v>
                </c:pt>
                <c:pt idx="20976">
                  <c:v>0</c:v>
                </c:pt>
                <c:pt idx="20977">
                  <c:v>0</c:v>
                </c:pt>
                <c:pt idx="20978">
                  <c:v>0</c:v>
                </c:pt>
                <c:pt idx="20979">
                  <c:v>0</c:v>
                </c:pt>
                <c:pt idx="20980">
                  <c:v>0</c:v>
                </c:pt>
                <c:pt idx="20981">
                  <c:v>0</c:v>
                </c:pt>
                <c:pt idx="20982">
                  <c:v>0</c:v>
                </c:pt>
                <c:pt idx="20983">
                  <c:v>0</c:v>
                </c:pt>
                <c:pt idx="20984">
                  <c:v>0</c:v>
                </c:pt>
                <c:pt idx="20985">
                  <c:v>0</c:v>
                </c:pt>
                <c:pt idx="20986">
                  <c:v>0</c:v>
                </c:pt>
                <c:pt idx="20987">
                  <c:v>0</c:v>
                </c:pt>
                <c:pt idx="20988">
                  <c:v>0</c:v>
                </c:pt>
                <c:pt idx="20989">
                  <c:v>0</c:v>
                </c:pt>
                <c:pt idx="20990">
                  <c:v>0</c:v>
                </c:pt>
                <c:pt idx="20991">
                  <c:v>0</c:v>
                </c:pt>
                <c:pt idx="20992">
                  <c:v>0</c:v>
                </c:pt>
                <c:pt idx="20993">
                  <c:v>0</c:v>
                </c:pt>
                <c:pt idx="20994">
                  <c:v>0</c:v>
                </c:pt>
                <c:pt idx="20995">
                  <c:v>0</c:v>
                </c:pt>
                <c:pt idx="20996">
                  <c:v>0</c:v>
                </c:pt>
                <c:pt idx="20997">
                  <c:v>0</c:v>
                </c:pt>
                <c:pt idx="20998">
                  <c:v>0</c:v>
                </c:pt>
                <c:pt idx="20999">
                  <c:v>0</c:v>
                </c:pt>
                <c:pt idx="21000">
                  <c:v>0</c:v>
                </c:pt>
                <c:pt idx="21001">
                  <c:v>0</c:v>
                </c:pt>
                <c:pt idx="21002">
                  <c:v>0</c:v>
                </c:pt>
                <c:pt idx="21003">
                  <c:v>0</c:v>
                </c:pt>
                <c:pt idx="21004">
                  <c:v>0</c:v>
                </c:pt>
                <c:pt idx="21005">
                  <c:v>0</c:v>
                </c:pt>
                <c:pt idx="21006">
                  <c:v>0</c:v>
                </c:pt>
                <c:pt idx="21007">
                  <c:v>0</c:v>
                </c:pt>
                <c:pt idx="21008">
                  <c:v>0</c:v>
                </c:pt>
                <c:pt idx="21009">
                  <c:v>0</c:v>
                </c:pt>
                <c:pt idx="21010">
                  <c:v>0</c:v>
                </c:pt>
                <c:pt idx="21011">
                  <c:v>0</c:v>
                </c:pt>
                <c:pt idx="21012">
                  <c:v>0</c:v>
                </c:pt>
                <c:pt idx="21013">
                  <c:v>0</c:v>
                </c:pt>
                <c:pt idx="21014">
                  <c:v>0</c:v>
                </c:pt>
                <c:pt idx="21015">
                  <c:v>0</c:v>
                </c:pt>
                <c:pt idx="21016">
                  <c:v>0</c:v>
                </c:pt>
                <c:pt idx="21017">
                  <c:v>0</c:v>
                </c:pt>
                <c:pt idx="21018">
                  <c:v>0</c:v>
                </c:pt>
                <c:pt idx="21019">
                  <c:v>0</c:v>
                </c:pt>
                <c:pt idx="21020">
                  <c:v>0</c:v>
                </c:pt>
                <c:pt idx="21021">
                  <c:v>0</c:v>
                </c:pt>
                <c:pt idx="21022">
                  <c:v>0</c:v>
                </c:pt>
                <c:pt idx="21023">
                  <c:v>0</c:v>
                </c:pt>
                <c:pt idx="21024">
                  <c:v>0</c:v>
                </c:pt>
                <c:pt idx="21025">
                  <c:v>0</c:v>
                </c:pt>
                <c:pt idx="21026">
                  <c:v>0</c:v>
                </c:pt>
                <c:pt idx="21027">
                  <c:v>0</c:v>
                </c:pt>
                <c:pt idx="21028">
                  <c:v>0</c:v>
                </c:pt>
                <c:pt idx="21029">
                  <c:v>0</c:v>
                </c:pt>
                <c:pt idx="21030">
                  <c:v>0</c:v>
                </c:pt>
                <c:pt idx="21031">
                  <c:v>0</c:v>
                </c:pt>
                <c:pt idx="21032">
                  <c:v>0</c:v>
                </c:pt>
                <c:pt idx="21033">
                  <c:v>0</c:v>
                </c:pt>
                <c:pt idx="21034">
                  <c:v>0</c:v>
                </c:pt>
                <c:pt idx="21035">
                  <c:v>0</c:v>
                </c:pt>
                <c:pt idx="21036">
                  <c:v>0</c:v>
                </c:pt>
                <c:pt idx="21037">
                  <c:v>0</c:v>
                </c:pt>
                <c:pt idx="21038">
                  <c:v>0</c:v>
                </c:pt>
                <c:pt idx="21039">
                  <c:v>0</c:v>
                </c:pt>
                <c:pt idx="21040">
                  <c:v>0</c:v>
                </c:pt>
                <c:pt idx="21041">
                  <c:v>0</c:v>
                </c:pt>
                <c:pt idx="21042">
                  <c:v>0</c:v>
                </c:pt>
                <c:pt idx="21043">
                  <c:v>0</c:v>
                </c:pt>
                <c:pt idx="21044">
                  <c:v>0</c:v>
                </c:pt>
                <c:pt idx="21045">
                  <c:v>0</c:v>
                </c:pt>
                <c:pt idx="21046">
                  <c:v>0</c:v>
                </c:pt>
                <c:pt idx="21047">
                  <c:v>0</c:v>
                </c:pt>
                <c:pt idx="21048">
                  <c:v>0</c:v>
                </c:pt>
                <c:pt idx="21049">
                  <c:v>0</c:v>
                </c:pt>
                <c:pt idx="21050">
                  <c:v>0</c:v>
                </c:pt>
                <c:pt idx="21051">
                  <c:v>0</c:v>
                </c:pt>
                <c:pt idx="21052">
                  <c:v>0</c:v>
                </c:pt>
                <c:pt idx="21053">
                  <c:v>0</c:v>
                </c:pt>
                <c:pt idx="21054">
                  <c:v>0</c:v>
                </c:pt>
                <c:pt idx="21055">
                  <c:v>0</c:v>
                </c:pt>
                <c:pt idx="21056">
                  <c:v>0</c:v>
                </c:pt>
                <c:pt idx="21057">
                  <c:v>0</c:v>
                </c:pt>
                <c:pt idx="21058">
                  <c:v>0</c:v>
                </c:pt>
                <c:pt idx="21059">
                  <c:v>0</c:v>
                </c:pt>
                <c:pt idx="21060">
                  <c:v>0</c:v>
                </c:pt>
                <c:pt idx="21061">
                  <c:v>0</c:v>
                </c:pt>
                <c:pt idx="21062">
                  <c:v>0</c:v>
                </c:pt>
                <c:pt idx="21063">
                  <c:v>0</c:v>
                </c:pt>
                <c:pt idx="21064">
                  <c:v>0</c:v>
                </c:pt>
                <c:pt idx="21065">
                  <c:v>0</c:v>
                </c:pt>
                <c:pt idx="21066">
                  <c:v>0</c:v>
                </c:pt>
                <c:pt idx="21067">
                  <c:v>0</c:v>
                </c:pt>
                <c:pt idx="21068">
                  <c:v>0</c:v>
                </c:pt>
                <c:pt idx="21069">
                  <c:v>0</c:v>
                </c:pt>
                <c:pt idx="21070">
                  <c:v>0</c:v>
                </c:pt>
                <c:pt idx="21071">
                  <c:v>0</c:v>
                </c:pt>
                <c:pt idx="21072">
                  <c:v>0</c:v>
                </c:pt>
                <c:pt idx="21073">
                  <c:v>0</c:v>
                </c:pt>
                <c:pt idx="21074">
                  <c:v>0</c:v>
                </c:pt>
                <c:pt idx="21075">
                  <c:v>0</c:v>
                </c:pt>
                <c:pt idx="21076">
                  <c:v>0</c:v>
                </c:pt>
                <c:pt idx="21077">
                  <c:v>0</c:v>
                </c:pt>
                <c:pt idx="21078">
                  <c:v>0</c:v>
                </c:pt>
                <c:pt idx="21079">
                  <c:v>0</c:v>
                </c:pt>
                <c:pt idx="21080">
                  <c:v>0</c:v>
                </c:pt>
                <c:pt idx="21081">
                  <c:v>0</c:v>
                </c:pt>
                <c:pt idx="21082">
                  <c:v>0</c:v>
                </c:pt>
                <c:pt idx="21083">
                  <c:v>0</c:v>
                </c:pt>
                <c:pt idx="21084">
                  <c:v>0</c:v>
                </c:pt>
                <c:pt idx="21085">
                  <c:v>0</c:v>
                </c:pt>
                <c:pt idx="21086">
                  <c:v>0</c:v>
                </c:pt>
                <c:pt idx="21087">
                  <c:v>0</c:v>
                </c:pt>
                <c:pt idx="21088">
                  <c:v>0</c:v>
                </c:pt>
                <c:pt idx="21089">
                  <c:v>0</c:v>
                </c:pt>
                <c:pt idx="21090">
                  <c:v>0</c:v>
                </c:pt>
                <c:pt idx="21091">
                  <c:v>0</c:v>
                </c:pt>
                <c:pt idx="21092">
                  <c:v>0</c:v>
                </c:pt>
                <c:pt idx="21093">
                  <c:v>0</c:v>
                </c:pt>
                <c:pt idx="21094">
                  <c:v>0</c:v>
                </c:pt>
                <c:pt idx="21095">
                  <c:v>0</c:v>
                </c:pt>
                <c:pt idx="21096">
                  <c:v>0</c:v>
                </c:pt>
                <c:pt idx="21097">
                  <c:v>0</c:v>
                </c:pt>
                <c:pt idx="21098">
                  <c:v>0</c:v>
                </c:pt>
                <c:pt idx="21099">
                  <c:v>0</c:v>
                </c:pt>
                <c:pt idx="21100">
                  <c:v>0</c:v>
                </c:pt>
                <c:pt idx="21101">
                  <c:v>0</c:v>
                </c:pt>
                <c:pt idx="21102">
                  <c:v>0</c:v>
                </c:pt>
                <c:pt idx="21103">
                  <c:v>0</c:v>
                </c:pt>
                <c:pt idx="21104">
                  <c:v>0</c:v>
                </c:pt>
                <c:pt idx="21105">
                  <c:v>0</c:v>
                </c:pt>
                <c:pt idx="21106">
                  <c:v>0</c:v>
                </c:pt>
                <c:pt idx="21107">
                  <c:v>0</c:v>
                </c:pt>
                <c:pt idx="21108">
                  <c:v>0</c:v>
                </c:pt>
                <c:pt idx="21109">
                  <c:v>0</c:v>
                </c:pt>
                <c:pt idx="21110">
                  <c:v>0</c:v>
                </c:pt>
                <c:pt idx="21111">
                  <c:v>0</c:v>
                </c:pt>
                <c:pt idx="21112">
                  <c:v>0</c:v>
                </c:pt>
                <c:pt idx="21113">
                  <c:v>0</c:v>
                </c:pt>
                <c:pt idx="21114">
                  <c:v>0</c:v>
                </c:pt>
                <c:pt idx="21115">
                  <c:v>0</c:v>
                </c:pt>
                <c:pt idx="21116">
                  <c:v>0</c:v>
                </c:pt>
                <c:pt idx="21117">
                  <c:v>0</c:v>
                </c:pt>
                <c:pt idx="21118">
                  <c:v>0</c:v>
                </c:pt>
                <c:pt idx="21119">
                  <c:v>0</c:v>
                </c:pt>
                <c:pt idx="21120">
                  <c:v>0</c:v>
                </c:pt>
                <c:pt idx="21121">
                  <c:v>0</c:v>
                </c:pt>
                <c:pt idx="21122">
                  <c:v>0</c:v>
                </c:pt>
                <c:pt idx="21123">
                  <c:v>0</c:v>
                </c:pt>
                <c:pt idx="21124">
                  <c:v>0</c:v>
                </c:pt>
                <c:pt idx="21125">
                  <c:v>0</c:v>
                </c:pt>
                <c:pt idx="21126">
                  <c:v>0</c:v>
                </c:pt>
                <c:pt idx="21127">
                  <c:v>0</c:v>
                </c:pt>
                <c:pt idx="21128">
                  <c:v>0</c:v>
                </c:pt>
                <c:pt idx="21129">
                  <c:v>0</c:v>
                </c:pt>
                <c:pt idx="21130">
                  <c:v>0</c:v>
                </c:pt>
                <c:pt idx="21131">
                  <c:v>0</c:v>
                </c:pt>
                <c:pt idx="21132">
                  <c:v>0</c:v>
                </c:pt>
                <c:pt idx="21133">
                  <c:v>0</c:v>
                </c:pt>
                <c:pt idx="21134">
                  <c:v>0</c:v>
                </c:pt>
                <c:pt idx="21135">
                  <c:v>0</c:v>
                </c:pt>
                <c:pt idx="21136">
                  <c:v>0</c:v>
                </c:pt>
                <c:pt idx="21137">
                  <c:v>0</c:v>
                </c:pt>
                <c:pt idx="21138">
                  <c:v>0</c:v>
                </c:pt>
                <c:pt idx="21139">
                  <c:v>0</c:v>
                </c:pt>
                <c:pt idx="21140">
                  <c:v>0</c:v>
                </c:pt>
                <c:pt idx="21141">
                  <c:v>0</c:v>
                </c:pt>
                <c:pt idx="21142">
                  <c:v>0</c:v>
                </c:pt>
                <c:pt idx="21143">
                  <c:v>0</c:v>
                </c:pt>
                <c:pt idx="21144">
                  <c:v>0</c:v>
                </c:pt>
                <c:pt idx="21145">
                  <c:v>0</c:v>
                </c:pt>
                <c:pt idx="21146">
                  <c:v>0</c:v>
                </c:pt>
                <c:pt idx="21147">
                  <c:v>0</c:v>
                </c:pt>
                <c:pt idx="21148">
                  <c:v>0</c:v>
                </c:pt>
                <c:pt idx="21149">
                  <c:v>0</c:v>
                </c:pt>
                <c:pt idx="21150">
                  <c:v>0</c:v>
                </c:pt>
                <c:pt idx="21151">
                  <c:v>0</c:v>
                </c:pt>
                <c:pt idx="21152">
                  <c:v>0</c:v>
                </c:pt>
                <c:pt idx="21153">
                  <c:v>0</c:v>
                </c:pt>
                <c:pt idx="21154">
                  <c:v>0</c:v>
                </c:pt>
                <c:pt idx="21155">
                  <c:v>0</c:v>
                </c:pt>
                <c:pt idx="21156">
                  <c:v>0</c:v>
                </c:pt>
                <c:pt idx="21157">
                  <c:v>0</c:v>
                </c:pt>
                <c:pt idx="21158">
                  <c:v>0</c:v>
                </c:pt>
                <c:pt idx="21159">
                  <c:v>0</c:v>
                </c:pt>
                <c:pt idx="21160">
                  <c:v>0</c:v>
                </c:pt>
                <c:pt idx="21161">
                  <c:v>0</c:v>
                </c:pt>
                <c:pt idx="21162">
                  <c:v>0</c:v>
                </c:pt>
                <c:pt idx="21163">
                  <c:v>0</c:v>
                </c:pt>
                <c:pt idx="21164">
                  <c:v>0</c:v>
                </c:pt>
                <c:pt idx="21165">
                  <c:v>0</c:v>
                </c:pt>
                <c:pt idx="21166">
                  <c:v>0</c:v>
                </c:pt>
                <c:pt idx="21167">
                  <c:v>0</c:v>
                </c:pt>
                <c:pt idx="21168">
                  <c:v>0</c:v>
                </c:pt>
                <c:pt idx="21169">
                  <c:v>0</c:v>
                </c:pt>
                <c:pt idx="21170">
                  <c:v>0</c:v>
                </c:pt>
                <c:pt idx="21171">
                  <c:v>0</c:v>
                </c:pt>
                <c:pt idx="21172">
                  <c:v>0</c:v>
                </c:pt>
                <c:pt idx="21173">
                  <c:v>0</c:v>
                </c:pt>
                <c:pt idx="21174">
                  <c:v>0</c:v>
                </c:pt>
                <c:pt idx="21175">
                  <c:v>0</c:v>
                </c:pt>
                <c:pt idx="21176">
                  <c:v>0</c:v>
                </c:pt>
                <c:pt idx="21177">
                  <c:v>0</c:v>
                </c:pt>
                <c:pt idx="21178">
                  <c:v>0</c:v>
                </c:pt>
                <c:pt idx="21179">
                  <c:v>0</c:v>
                </c:pt>
                <c:pt idx="21180">
                  <c:v>0</c:v>
                </c:pt>
                <c:pt idx="21181">
                  <c:v>0</c:v>
                </c:pt>
                <c:pt idx="21182">
                  <c:v>0</c:v>
                </c:pt>
                <c:pt idx="21183">
                  <c:v>0</c:v>
                </c:pt>
                <c:pt idx="21184">
                  <c:v>0</c:v>
                </c:pt>
                <c:pt idx="21185">
                  <c:v>0</c:v>
                </c:pt>
                <c:pt idx="21186">
                  <c:v>0</c:v>
                </c:pt>
                <c:pt idx="21187">
                  <c:v>0</c:v>
                </c:pt>
                <c:pt idx="21188">
                  <c:v>0</c:v>
                </c:pt>
                <c:pt idx="21189">
                  <c:v>0</c:v>
                </c:pt>
                <c:pt idx="21190">
                  <c:v>0</c:v>
                </c:pt>
                <c:pt idx="21191">
                  <c:v>0</c:v>
                </c:pt>
                <c:pt idx="21192">
                  <c:v>0</c:v>
                </c:pt>
                <c:pt idx="21193">
                  <c:v>0</c:v>
                </c:pt>
                <c:pt idx="21194">
                  <c:v>0</c:v>
                </c:pt>
                <c:pt idx="21195">
                  <c:v>0</c:v>
                </c:pt>
                <c:pt idx="21196">
                  <c:v>0</c:v>
                </c:pt>
                <c:pt idx="21197">
                  <c:v>0</c:v>
                </c:pt>
                <c:pt idx="21198">
                  <c:v>0</c:v>
                </c:pt>
                <c:pt idx="21199">
                  <c:v>0</c:v>
                </c:pt>
                <c:pt idx="21200">
                  <c:v>0</c:v>
                </c:pt>
                <c:pt idx="21201">
                  <c:v>0</c:v>
                </c:pt>
                <c:pt idx="21202">
                  <c:v>0</c:v>
                </c:pt>
                <c:pt idx="21203">
                  <c:v>0</c:v>
                </c:pt>
                <c:pt idx="21204">
                  <c:v>0</c:v>
                </c:pt>
                <c:pt idx="21205">
                  <c:v>0</c:v>
                </c:pt>
                <c:pt idx="21206">
                  <c:v>0</c:v>
                </c:pt>
                <c:pt idx="21207">
                  <c:v>0</c:v>
                </c:pt>
                <c:pt idx="21208">
                  <c:v>0</c:v>
                </c:pt>
                <c:pt idx="21209">
                  <c:v>0</c:v>
                </c:pt>
                <c:pt idx="21210">
                  <c:v>0</c:v>
                </c:pt>
                <c:pt idx="21211">
                  <c:v>0</c:v>
                </c:pt>
                <c:pt idx="21212">
                  <c:v>0</c:v>
                </c:pt>
                <c:pt idx="21213">
                  <c:v>0</c:v>
                </c:pt>
                <c:pt idx="21214">
                  <c:v>0</c:v>
                </c:pt>
                <c:pt idx="21215">
                  <c:v>0</c:v>
                </c:pt>
                <c:pt idx="21216">
                  <c:v>0</c:v>
                </c:pt>
                <c:pt idx="21217">
                  <c:v>0</c:v>
                </c:pt>
                <c:pt idx="21218">
                  <c:v>0</c:v>
                </c:pt>
                <c:pt idx="21219">
                  <c:v>0</c:v>
                </c:pt>
                <c:pt idx="21220">
                  <c:v>0</c:v>
                </c:pt>
                <c:pt idx="21221">
                  <c:v>0</c:v>
                </c:pt>
                <c:pt idx="21222">
                  <c:v>0</c:v>
                </c:pt>
                <c:pt idx="21223">
                  <c:v>0</c:v>
                </c:pt>
                <c:pt idx="21224">
                  <c:v>0</c:v>
                </c:pt>
                <c:pt idx="21225">
                  <c:v>0</c:v>
                </c:pt>
                <c:pt idx="21226">
                  <c:v>0</c:v>
                </c:pt>
                <c:pt idx="21227">
                  <c:v>0</c:v>
                </c:pt>
                <c:pt idx="21228">
                  <c:v>0</c:v>
                </c:pt>
                <c:pt idx="21229">
                  <c:v>0</c:v>
                </c:pt>
                <c:pt idx="21230">
                  <c:v>0</c:v>
                </c:pt>
                <c:pt idx="21231">
                  <c:v>0</c:v>
                </c:pt>
                <c:pt idx="21232">
                  <c:v>0</c:v>
                </c:pt>
                <c:pt idx="21233">
                  <c:v>0</c:v>
                </c:pt>
                <c:pt idx="21234">
                  <c:v>0</c:v>
                </c:pt>
                <c:pt idx="21235">
                  <c:v>0</c:v>
                </c:pt>
                <c:pt idx="21236">
                  <c:v>0</c:v>
                </c:pt>
                <c:pt idx="21237">
                  <c:v>0</c:v>
                </c:pt>
                <c:pt idx="21238">
                  <c:v>0</c:v>
                </c:pt>
                <c:pt idx="21239">
                  <c:v>0</c:v>
                </c:pt>
                <c:pt idx="21240">
                  <c:v>0</c:v>
                </c:pt>
                <c:pt idx="21241">
                  <c:v>0</c:v>
                </c:pt>
                <c:pt idx="21242">
                  <c:v>0</c:v>
                </c:pt>
                <c:pt idx="21243">
                  <c:v>0</c:v>
                </c:pt>
                <c:pt idx="21244">
                  <c:v>0</c:v>
                </c:pt>
                <c:pt idx="21245">
                  <c:v>0</c:v>
                </c:pt>
                <c:pt idx="21246">
                  <c:v>0</c:v>
                </c:pt>
                <c:pt idx="21247">
                  <c:v>0</c:v>
                </c:pt>
                <c:pt idx="21248">
                  <c:v>0</c:v>
                </c:pt>
                <c:pt idx="21249">
                  <c:v>0</c:v>
                </c:pt>
                <c:pt idx="21250">
                  <c:v>0</c:v>
                </c:pt>
                <c:pt idx="21251">
                  <c:v>0</c:v>
                </c:pt>
                <c:pt idx="21252">
                  <c:v>0</c:v>
                </c:pt>
                <c:pt idx="21253">
                  <c:v>0</c:v>
                </c:pt>
                <c:pt idx="21254">
                  <c:v>0</c:v>
                </c:pt>
                <c:pt idx="21255">
                  <c:v>0</c:v>
                </c:pt>
                <c:pt idx="21256">
                  <c:v>0</c:v>
                </c:pt>
                <c:pt idx="21257">
                  <c:v>0</c:v>
                </c:pt>
                <c:pt idx="21258">
                  <c:v>0</c:v>
                </c:pt>
                <c:pt idx="21259">
                  <c:v>0</c:v>
                </c:pt>
                <c:pt idx="21260">
                  <c:v>0</c:v>
                </c:pt>
                <c:pt idx="21261">
                  <c:v>0</c:v>
                </c:pt>
                <c:pt idx="21262">
                  <c:v>0</c:v>
                </c:pt>
                <c:pt idx="21263">
                  <c:v>0</c:v>
                </c:pt>
                <c:pt idx="21264">
                  <c:v>0</c:v>
                </c:pt>
                <c:pt idx="21265">
                  <c:v>0</c:v>
                </c:pt>
                <c:pt idx="21266">
                  <c:v>0</c:v>
                </c:pt>
                <c:pt idx="21267">
                  <c:v>0</c:v>
                </c:pt>
                <c:pt idx="21268">
                  <c:v>0</c:v>
                </c:pt>
                <c:pt idx="21269">
                  <c:v>0</c:v>
                </c:pt>
                <c:pt idx="21270">
                  <c:v>0</c:v>
                </c:pt>
                <c:pt idx="21271">
                  <c:v>0</c:v>
                </c:pt>
                <c:pt idx="21272">
                  <c:v>0</c:v>
                </c:pt>
                <c:pt idx="21273">
                  <c:v>0</c:v>
                </c:pt>
                <c:pt idx="21274">
                  <c:v>0</c:v>
                </c:pt>
                <c:pt idx="21275">
                  <c:v>0</c:v>
                </c:pt>
                <c:pt idx="21276">
                  <c:v>0</c:v>
                </c:pt>
                <c:pt idx="21277">
                  <c:v>0</c:v>
                </c:pt>
                <c:pt idx="21278">
                  <c:v>0</c:v>
                </c:pt>
                <c:pt idx="21279">
                  <c:v>0</c:v>
                </c:pt>
                <c:pt idx="21280">
                  <c:v>0</c:v>
                </c:pt>
                <c:pt idx="21281">
                  <c:v>0</c:v>
                </c:pt>
                <c:pt idx="21282">
                  <c:v>0</c:v>
                </c:pt>
                <c:pt idx="21283">
                  <c:v>0</c:v>
                </c:pt>
                <c:pt idx="21284">
                  <c:v>0</c:v>
                </c:pt>
                <c:pt idx="21285">
                  <c:v>0</c:v>
                </c:pt>
                <c:pt idx="21286">
                  <c:v>0</c:v>
                </c:pt>
                <c:pt idx="21287">
                  <c:v>0</c:v>
                </c:pt>
                <c:pt idx="21288">
                  <c:v>0</c:v>
                </c:pt>
                <c:pt idx="21289">
                  <c:v>0</c:v>
                </c:pt>
                <c:pt idx="21290">
                  <c:v>0</c:v>
                </c:pt>
                <c:pt idx="21291">
                  <c:v>0</c:v>
                </c:pt>
                <c:pt idx="21292">
                  <c:v>0</c:v>
                </c:pt>
                <c:pt idx="21293">
                  <c:v>0</c:v>
                </c:pt>
                <c:pt idx="21294">
                  <c:v>0</c:v>
                </c:pt>
                <c:pt idx="21295">
                  <c:v>0</c:v>
                </c:pt>
                <c:pt idx="21296">
                  <c:v>0</c:v>
                </c:pt>
                <c:pt idx="21297">
                  <c:v>0</c:v>
                </c:pt>
                <c:pt idx="21298">
                  <c:v>0</c:v>
                </c:pt>
                <c:pt idx="21299">
                  <c:v>0</c:v>
                </c:pt>
                <c:pt idx="21300">
                  <c:v>0</c:v>
                </c:pt>
                <c:pt idx="21301">
                  <c:v>0</c:v>
                </c:pt>
                <c:pt idx="21302">
                  <c:v>0</c:v>
                </c:pt>
                <c:pt idx="21303">
                  <c:v>0</c:v>
                </c:pt>
                <c:pt idx="21304">
                  <c:v>0</c:v>
                </c:pt>
                <c:pt idx="21305">
                  <c:v>0</c:v>
                </c:pt>
                <c:pt idx="21306">
                  <c:v>0</c:v>
                </c:pt>
                <c:pt idx="21307">
                  <c:v>0</c:v>
                </c:pt>
                <c:pt idx="21308">
                  <c:v>0</c:v>
                </c:pt>
                <c:pt idx="21309">
                  <c:v>0</c:v>
                </c:pt>
                <c:pt idx="21310">
                  <c:v>0</c:v>
                </c:pt>
                <c:pt idx="21311">
                  <c:v>0</c:v>
                </c:pt>
                <c:pt idx="21312">
                  <c:v>0</c:v>
                </c:pt>
                <c:pt idx="21313">
                  <c:v>0</c:v>
                </c:pt>
                <c:pt idx="21314">
                  <c:v>0</c:v>
                </c:pt>
                <c:pt idx="21315">
                  <c:v>0</c:v>
                </c:pt>
                <c:pt idx="21316">
                  <c:v>0</c:v>
                </c:pt>
                <c:pt idx="21317">
                  <c:v>0</c:v>
                </c:pt>
                <c:pt idx="21318">
                  <c:v>0</c:v>
                </c:pt>
                <c:pt idx="21319">
                  <c:v>0</c:v>
                </c:pt>
                <c:pt idx="21320">
                  <c:v>0</c:v>
                </c:pt>
                <c:pt idx="21321">
                  <c:v>0</c:v>
                </c:pt>
                <c:pt idx="21322">
                  <c:v>0</c:v>
                </c:pt>
                <c:pt idx="21323">
                  <c:v>0</c:v>
                </c:pt>
                <c:pt idx="21324">
                  <c:v>0</c:v>
                </c:pt>
                <c:pt idx="21325">
                  <c:v>0</c:v>
                </c:pt>
                <c:pt idx="21326">
                  <c:v>0</c:v>
                </c:pt>
                <c:pt idx="21327">
                  <c:v>0</c:v>
                </c:pt>
                <c:pt idx="21328">
                  <c:v>0</c:v>
                </c:pt>
                <c:pt idx="21329">
                  <c:v>0</c:v>
                </c:pt>
                <c:pt idx="21330">
                  <c:v>0</c:v>
                </c:pt>
                <c:pt idx="21331">
                  <c:v>0</c:v>
                </c:pt>
                <c:pt idx="21332">
                  <c:v>0</c:v>
                </c:pt>
                <c:pt idx="21333">
                  <c:v>0</c:v>
                </c:pt>
                <c:pt idx="21334">
                  <c:v>0</c:v>
                </c:pt>
                <c:pt idx="21335">
                  <c:v>0</c:v>
                </c:pt>
                <c:pt idx="21336">
                  <c:v>0</c:v>
                </c:pt>
                <c:pt idx="21337">
                  <c:v>0</c:v>
                </c:pt>
                <c:pt idx="21338">
                  <c:v>0</c:v>
                </c:pt>
                <c:pt idx="21339">
                  <c:v>0</c:v>
                </c:pt>
                <c:pt idx="21340">
                  <c:v>0</c:v>
                </c:pt>
                <c:pt idx="21341">
                  <c:v>0</c:v>
                </c:pt>
                <c:pt idx="21342">
                  <c:v>0</c:v>
                </c:pt>
                <c:pt idx="21343">
                  <c:v>0</c:v>
                </c:pt>
                <c:pt idx="21344">
                  <c:v>0</c:v>
                </c:pt>
                <c:pt idx="21345">
                  <c:v>0</c:v>
                </c:pt>
                <c:pt idx="21346">
                  <c:v>0</c:v>
                </c:pt>
                <c:pt idx="21347">
                  <c:v>0</c:v>
                </c:pt>
                <c:pt idx="21348">
                  <c:v>0</c:v>
                </c:pt>
                <c:pt idx="21349">
                  <c:v>0</c:v>
                </c:pt>
                <c:pt idx="21350">
                  <c:v>0</c:v>
                </c:pt>
                <c:pt idx="21351">
                  <c:v>0</c:v>
                </c:pt>
                <c:pt idx="21352">
                  <c:v>0</c:v>
                </c:pt>
                <c:pt idx="21353">
                  <c:v>0</c:v>
                </c:pt>
                <c:pt idx="21354">
                  <c:v>0</c:v>
                </c:pt>
                <c:pt idx="21355">
                  <c:v>0</c:v>
                </c:pt>
                <c:pt idx="21356">
                  <c:v>0</c:v>
                </c:pt>
                <c:pt idx="21357">
                  <c:v>0</c:v>
                </c:pt>
                <c:pt idx="21358">
                  <c:v>0</c:v>
                </c:pt>
                <c:pt idx="21359">
                  <c:v>0</c:v>
                </c:pt>
                <c:pt idx="21360">
                  <c:v>0</c:v>
                </c:pt>
                <c:pt idx="21361">
                  <c:v>0</c:v>
                </c:pt>
                <c:pt idx="21362">
                  <c:v>0</c:v>
                </c:pt>
                <c:pt idx="21363">
                  <c:v>0</c:v>
                </c:pt>
                <c:pt idx="21364">
                  <c:v>0</c:v>
                </c:pt>
                <c:pt idx="21365">
                  <c:v>0</c:v>
                </c:pt>
                <c:pt idx="21366">
                  <c:v>0</c:v>
                </c:pt>
                <c:pt idx="21367">
                  <c:v>0</c:v>
                </c:pt>
                <c:pt idx="21368">
                  <c:v>0</c:v>
                </c:pt>
                <c:pt idx="21369">
                  <c:v>0</c:v>
                </c:pt>
                <c:pt idx="21370">
                  <c:v>0</c:v>
                </c:pt>
                <c:pt idx="21371">
                  <c:v>0</c:v>
                </c:pt>
                <c:pt idx="21372">
                  <c:v>0</c:v>
                </c:pt>
                <c:pt idx="21373">
                  <c:v>0</c:v>
                </c:pt>
                <c:pt idx="21374">
                  <c:v>0</c:v>
                </c:pt>
                <c:pt idx="21375">
                  <c:v>0</c:v>
                </c:pt>
                <c:pt idx="21376">
                  <c:v>0</c:v>
                </c:pt>
                <c:pt idx="21377">
                  <c:v>0</c:v>
                </c:pt>
                <c:pt idx="21378">
                  <c:v>0</c:v>
                </c:pt>
                <c:pt idx="21379">
                  <c:v>0</c:v>
                </c:pt>
                <c:pt idx="21380">
                  <c:v>0</c:v>
                </c:pt>
                <c:pt idx="21381">
                  <c:v>0</c:v>
                </c:pt>
                <c:pt idx="21382">
                  <c:v>0</c:v>
                </c:pt>
                <c:pt idx="21383">
                  <c:v>0</c:v>
                </c:pt>
                <c:pt idx="21384">
                  <c:v>0</c:v>
                </c:pt>
                <c:pt idx="21385">
                  <c:v>0</c:v>
                </c:pt>
                <c:pt idx="21386">
                  <c:v>0</c:v>
                </c:pt>
                <c:pt idx="21387">
                  <c:v>0</c:v>
                </c:pt>
                <c:pt idx="21388">
                  <c:v>0</c:v>
                </c:pt>
                <c:pt idx="21389">
                  <c:v>0</c:v>
                </c:pt>
                <c:pt idx="21390">
                  <c:v>0</c:v>
                </c:pt>
                <c:pt idx="21391">
                  <c:v>0</c:v>
                </c:pt>
                <c:pt idx="21392">
                  <c:v>0</c:v>
                </c:pt>
                <c:pt idx="21393">
                  <c:v>0</c:v>
                </c:pt>
                <c:pt idx="21394">
                  <c:v>0</c:v>
                </c:pt>
                <c:pt idx="21395">
                  <c:v>0</c:v>
                </c:pt>
                <c:pt idx="21396">
                  <c:v>0</c:v>
                </c:pt>
                <c:pt idx="21397">
                  <c:v>0</c:v>
                </c:pt>
                <c:pt idx="21398">
                  <c:v>0</c:v>
                </c:pt>
                <c:pt idx="21399">
                  <c:v>0</c:v>
                </c:pt>
                <c:pt idx="21400">
                  <c:v>0</c:v>
                </c:pt>
                <c:pt idx="21401">
                  <c:v>0</c:v>
                </c:pt>
                <c:pt idx="21402">
                  <c:v>0</c:v>
                </c:pt>
                <c:pt idx="21403">
                  <c:v>0</c:v>
                </c:pt>
                <c:pt idx="21404">
                  <c:v>0</c:v>
                </c:pt>
                <c:pt idx="21405">
                  <c:v>0</c:v>
                </c:pt>
                <c:pt idx="21406">
                  <c:v>0</c:v>
                </c:pt>
                <c:pt idx="21407">
                  <c:v>0</c:v>
                </c:pt>
                <c:pt idx="21408">
                  <c:v>0</c:v>
                </c:pt>
                <c:pt idx="21409">
                  <c:v>0</c:v>
                </c:pt>
                <c:pt idx="21410">
                  <c:v>0</c:v>
                </c:pt>
                <c:pt idx="21411">
                  <c:v>0</c:v>
                </c:pt>
                <c:pt idx="21412">
                  <c:v>0</c:v>
                </c:pt>
                <c:pt idx="21413">
                  <c:v>0</c:v>
                </c:pt>
                <c:pt idx="21414">
                  <c:v>0</c:v>
                </c:pt>
                <c:pt idx="21415">
                  <c:v>0</c:v>
                </c:pt>
                <c:pt idx="21416">
                  <c:v>0</c:v>
                </c:pt>
                <c:pt idx="21417">
                  <c:v>0</c:v>
                </c:pt>
                <c:pt idx="21418">
                  <c:v>0</c:v>
                </c:pt>
                <c:pt idx="21419">
                  <c:v>0</c:v>
                </c:pt>
                <c:pt idx="21420">
                  <c:v>0</c:v>
                </c:pt>
                <c:pt idx="21421">
                  <c:v>0</c:v>
                </c:pt>
                <c:pt idx="21422">
                  <c:v>0</c:v>
                </c:pt>
                <c:pt idx="21423">
                  <c:v>0</c:v>
                </c:pt>
                <c:pt idx="21424">
                  <c:v>0</c:v>
                </c:pt>
                <c:pt idx="21425">
                  <c:v>0</c:v>
                </c:pt>
                <c:pt idx="21426">
                  <c:v>0</c:v>
                </c:pt>
                <c:pt idx="21427">
                  <c:v>0</c:v>
                </c:pt>
                <c:pt idx="21428">
                  <c:v>0</c:v>
                </c:pt>
                <c:pt idx="21429">
                  <c:v>0</c:v>
                </c:pt>
                <c:pt idx="21430">
                  <c:v>0</c:v>
                </c:pt>
                <c:pt idx="21431">
                  <c:v>0</c:v>
                </c:pt>
                <c:pt idx="21432">
                  <c:v>0</c:v>
                </c:pt>
                <c:pt idx="21433">
                  <c:v>0</c:v>
                </c:pt>
                <c:pt idx="21434">
                  <c:v>0</c:v>
                </c:pt>
                <c:pt idx="21435">
                  <c:v>0</c:v>
                </c:pt>
                <c:pt idx="21436">
                  <c:v>0</c:v>
                </c:pt>
                <c:pt idx="21437">
                  <c:v>0</c:v>
                </c:pt>
                <c:pt idx="21438">
                  <c:v>0</c:v>
                </c:pt>
                <c:pt idx="21439">
                  <c:v>0</c:v>
                </c:pt>
                <c:pt idx="21440">
                  <c:v>0</c:v>
                </c:pt>
                <c:pt idx="21441">
                  <c:v>0</c:v>
                </c:pt>
                <c:pt idx="21442">
                  <c:v>0</c:v>
                </c:pt>
                <c:pt idx="21443">
                  <c:v>0</c:v>
                </c:pt>
                <c:pt idx="21444">
                  <c:v>0</c:v>
                </c:pt>
                <c:pt idx="21445">
                  <c:v>0</c:v>
                </c:pt>
                <c:pt idx="21446">
                  <c:v>0</c:v>
                </c:pt>
                <c:pt idx="21447">
                  <c:v>0</c:v>
                </c:pt>
                <c:pt idx="21448">
                  <c:v>0</c:v>
                </c:pt>
                <c:pt idx="21449">
                  <c:v>0</c:v>
                </c:pt>
                <c:pt idx="21450">
                  <c:v>0</c:v>
                </c:pt>
                <c:pt idx="21451">
                  <c:v>0</c:v>
                </c:pt>
                <c:pt idx="21452">
                  <c:v>0</c:v>
                </c:pt>
                <c:pt idx="21453">
                  <c:v>0</c:v>
                </c:pt>
                <c:pt idx="21454">
                  <c:v>0</c:v>
                </c:pt>
                <c:pt idx="21455">
                  <c:v>0</c:v>
                </c:pt>
                <c:pt idx="21456">
                  <c:v>0</c:v>
                </c:pt>
                <c:pt idx="21457">
                  <c:v>0</c:v>
                </c:pt>
                <c:pt idx="21458">
                  <c:v>0</c:v>
                </c:pt>
                <c:pt idx="21459">
                  <c:v>0</c:v>
                </c:pt>
                <c:pt idx="21460">
                  <c:v>0</c:v>
                </c:pt>
                <c:pt idx="21461">
                  <c:v>0</c:v>
                </c:pt>
                <c:pt idx="21462">
                  <c:v>0</c:v>
                </c:pt>
                <c:pt idx="21463">
                  <c:v>0</c:v>
                </c:pt>
                <c:pt idx="21464">
                  <c:v>0</c:v>
                </c:pt>
                <c:pt idx="21465">
                  <c:v>0</c:v>
                </c:pt>
                <c:pt idx="21466">
                  <c:v>0</c:v>
                </c:pt>
                <c:pt idx="21467">
                  <c:v>0</c:v>
                </c:pt>
                <c:pt idx="21468">
                  <c:v>0</c:v>
                </c:pt>
                <c:pt idx="21469">
                  <c:v>0</c:v>
                </c:pt>
                <c:pt idx="21470">
                  <c:v>0</c:v>
                </c:pt>
                <c:pt idx="21471">
                  <c:v>0</c:v>
                </c:pt>
                <c:pt idx="21472">
                  <c:v>0</c:v>
                </c:pt>
                <c:pt idx="21473">
                  <c:v>0</c:v>
                </c:pt>
                <c:pt idx="21474">
                  <c:v>0</c:v>
                </c:pt>
                <c:pt idx="21475">
                  <c:v>0</c:v>
                </c:pt>
                <c:pt idx="21476">
                  <c:v>0</c:v>
                </c:pt>
                <c:pt idx="21477">
                  <c:v>0</c:v>
                </c:pt>
                <c:pt idx="21478">
                  <c:v>0</c:v>
                </c:pt>
                <c:pt idx="21479">
                  <c:v>0</c:v>
                </c:pt>
                <c:pt idx="21480">
                  <c:v>0</c:v>
                </c:pt>
                <c:pt idx="21481">
                  <c:v>0</c:v>
                </c:pt>
                <c:pt idx="21482">
                  <c:v>0</c:v>
                </c:pt>
                <c:pt idx="21483">
                  <c:v>0</c:v>
                </c:pt>
                <c:pt idx="21484">
                  <c:v>0</c:v>
                </c:pt>
                <c:pt idx="21485">
                  <c:v>0</c:v>
                </c:pt>
                <c:pt idx="21486">
                  <c:v>0</c:v>
                </c:pt>
                <c:pt idx="21487">
                  <c:v>0</c:v>
                </c:pt>
                <c:pt idx="21488">
                  <c:v>0</c:v>
                </c:pt>
                <c:pt idx="21489">
                  <c:v>0</c:v>
                </c:pt>
                <c:pt idx="21490">
                  <c:v>0</c:v>
                </c:pt>
                <c:pt idx="21491">
                  <c:v>0</c:v>
                </c:pt>
                <c:pt idx="21492">
                  <c:v>0</c:v>
                </c:pt>
                <c:pt idx="21493">
                  <c:v>0</c:v>
                </c:pt>
                <c:pt idx="21494">
                  <c:v>0</c:v>
                </c:pt>
                <c:pt idx="21495">
                  <c:v>0</c:v>
                </c:pt>
                <c:pt idx="21496">
                  <c:v>0</c:v>
                </c:pt>
                <c:pt idx="21497">
                  <c:v>0</c:v>
                </c:pt>
                <c:pt idx="21498">
                  <c:v>0</c:v>
                </c:pt>
                <c:pt idx="21499">
                  <c:v>0</c:v>
                </c:pt>
                <c:pt idx="21500">
                  <c:v>0</c:v>
                </c:pt>
                <c:pt idx="21501">
                  <c:v>0</c:v>
                </c:pt>
                <c:pt idx="21502">
                  <c:v>0</c:v>
                </c:pt>
                <c:pt idx="21503">
                  <c:v>0</c:v>
                </c:pt>
                <c:pt idx="21504">
                  <c:v>0</c:v>
                </c:pt>
                <c:pt idx="21505">
                  <c:v>0</c:v>
                </c:pt>
                <c:pt idx="21506">
                  <c:v>0</c:v>
                </c:pt>
                <c:pt idx="21507">
                  <c:v>0</c:v>
                </c:pt>
                <c:pt idx="21508">
                  <c:v>0</c:v>
                </c:pt>
                <c:pt idx="21509">
                  <c:v>0</c:v>
                </c:pt>
                <c:pt idx="21510">
                  <c:v>0</c:v>
                </c:pt>
                <c:pt idx="21511">
                  <c:v>0</c:v>
                </c:pt>
                <c:pt idx="21512">
                  <c:v>0</c:v>
                </c:pt>
                <c:pt idx="21513">
                  <c:v>0</c:v>
                </c:pt>
                <c:pt idx="21514">
                  <c:v>0</c:v>
                </c:pt>
                <c:pt idx="21515">
                  <c:v>0</c:v>
                </c:pt>
                <c:pt idx="21516">
                  <c:v>0</c:v>
                </c:pt>
                <c:pt idx="21517">
                  <c:v>0</c:v>
                </c:pt>
                <c:pt idx="21518">
                  <c:v>0</c:v>
                </c:pt>
                <c:pt idx="21519">
                  <c:v>0</c:v>
                </c:pt>
                <c:pt idx="21520">
                  <c:v>0</c:v>
                </c:pt>
                <c:pt idx="21521">
                  <c:v>0</c:v>
                </c:pt>
                <c:pt idx="21522">
                  <c:v>0</c:v>
                </c:pt>
                <c:pt idx="21523">
                  <c:v>0</c:v>
                </c:pt>
                <c:pt idx="21524">
                  <c:v>0</c:v>
                </c:pt>
                <c:pt idx="21525">
                  <c:v>0</c:v>
                </c:pt>
                <c:pt idx="21526">
                  <c:v>0</c:v>
                </c:pt>
                <c:pt idx="21527">
                  <c:v>0</c:v>
                </c:pt>
                <c:pt idx="21528">
                  <c:v>0</c:v>
                </c:pt>
                <c:pt idx="21529">
                  <c:v>0</c:v>
                </c:pt>
                <c:pt idx="21530">
                  <c:v>0</c:v>
                </c:pt>
                <c:pt idx="21531">
                  <c:v>0</c:v>
                </c:pt>
                <c:pt idx="21532">
                  <c:v>0</c:v>
                </c:pt>
                <c:pt idx="21533">
                  <c:v>0</c:v>
                </c:pt>
                <c:pt idx="21534">
                  <c:v>0</c:v>
                </c:pt>
                <c:pt idx="21535">
                  <c:v>0</c:v>
                </c:pt>
                <c:pt idx="21536">
                  <c:v>0</c:v>
                </c:pt>
                <c:pt idx="21537">
                  <c:v>0</c:v>
                </c:pt>
                <c:pt idx="21538">
                  <c:v>0</c:v>
                </c:pt>
                <c:pt idx="21539">
                  <c:v>0</c:v>
                </c:pt>
                <c:pt idx="21540">
                  <c:v>0</c:v>
                </c:pt>
                <c:pt idx="21541">
                  <c:v>0</c:v>
                </c:pt>
                <c:pt idx="21542">
                  <c:v>0</c:v>
                </c:pt>
                <c:pt idx="21543">
                  <c:v>0</c:v>
                </c:pt>
                <c:pt idx="21544">
                  <c:v>0</c:v>
                </c:pt>
                <c:pt idx="21545">
                  <c:v>0</c:v>
                </c:pt>
                <c:pt idx="21546">
                  <c:v>0</c:v>
                </c:pt>
                <c:pt idx="21547">
                  <c:v>0</c:v>
                </c:pt>
                <c:pt idx="21548">
                  <c:v>0</c:v>
                </c:pt>
                <c:pt idx="21549">
                  <c:v>0</c:v>
                </c:pt>
                <c:pt idx="21550">
                  <c:v>0</c:v>
                </c:pt>
                <c:pt idx="21551">
                  <c:v>0</c:v>
                </c:pt>
                <c:pt idx="21552">
                  <c:v>0</c:v>
                </c:pt>
                <c:pt idx="21553">
                  <c:v>0</c:v>
                </c:pt>
                <c:pt idx="21554">
                  <c:v>0</c:v>
                </c:pt>
                <c:pt idx="21555">
                  <c:v>0</c:v>
                </c:pt>
                <c:pt idx="21556">
                  <c:v>0</c:v>
                </c:pt>
                <c:pt idx="21557">
                  <c:v>0</c:v>
                </c:pt>
                <c:pt idx="21558">
                  <c:v>0</c:v>
                </c:pt>
                <c:pt idx="21559">
                  <c:v>0</c:v>
                </c:pt>
                <c:pt idx="21560">
                  <c:v>0</c:v>
                </c:pt>
                <c:pt idx="21561">
                  <c:v>0</c:v>
                </c:pt>
                <c:pt idx="21562">
                  <c:v>0</c:v>
                </c:pt>
                <c:pt idx="21563">
                  <c:v>0</c:v>
                </c:pt>
                <c:pt idx="21564">
                  <c:v>0</c:v>
                </c:pt>
                <c:pt idx="21565">
                  <c:v>0</c:v>
                </c:pt>
                <c:pt idx="21566">
                  <c:v>0</c:v>
                </c:pt>
                <c:pt idx="21567">
                  <c:v>0</c:v>
                </c:pt>
                <c:pt idx="21568">
                  <c:v>0</c:v>
                </c:pt>
                <c:pt idx="21569">
                  <c:v>0</c:v>
                </c:pt>
                <c:pt idx="21570">
                  <c:v>0</c:v>
                </c:pt>
                <c:pt idx="21571">
                  <c:v>0</c:v>
                </c:pt>
                <c:pt idx="21572">
                  <c:v>0</c:v>
                </c:pt>
                <c:pt idx="21573">
                  <c:v>0</c:v>
                </c:pt>
                <c:pt idx="21574">
                  <c:v>0</c:v>
                </c:pt>
                <c:pt idx="21575">
                  <c:v>0</c:v>
                </c:pt>
                <c:pt idx="21576">
                  <c:v>0</c:v>
                </c:pt>
                <c:pt idx="21577">
                  <c:v>0</c:v>
                </c:pt>
                <c:pt idx="21578">
                  <c:v>0</c:v>
                </c:pt>
                <c:pt idx="21579">
                  <c:v>0</c:v>
                </c:pt>
                <c:pt idx="21580">
                  <c:v>0</c:v>
                </c:pt>
                <c:pt idx="21581">
                  <c:v>0</c:v>
                </c:pt>
                <c:pt idx="21582">
                  <c:v>0</c:v>
                </c:pt>
                <c:pt idx="21583">
                  <c:v>0</c:v>
                </c:pt>
                <c:pt idx="21584">
                  <c:v>0</c:v>
                </c:pt>
                <c:pt idx="21585">
                  <c:v>0</c:v>
                </c:pt>
                <c:pt idx="21586">
                  <c:v>0</c:v>
                </c:pt>
                <c:pt idx="21587">
                  <c:v>0</c:v>
                </c:pt>
                <c:pt idx="21588">
                  <c:v>0</c:v>
                </c:pt>
                <c:pt idx="21589">
                  <c:v>0</c:v>
                </c:pt>
                <c:pt idx="21590">
                  <c:v>0</c:v>
                </c:pt>
                <c:pt idx="21591">
                  <c:v>0</c:v>
                </c:pt>
                <c:pt idx="21592">
                  <c:v>0</c:v>
                </c:pt>
                <c:pt idx="21593">
                  <c:v>0</c:v>
                </c:pt>
                <c:pt idx="21594">
                  <c:v>0</c:v>
                </c:pt>
                <c:pt idx="21595">
                  <c:v>0</c:v>
                </c:pt>
                <c:pt idx="21596">
                  <c:v>0</c:v>
                </c:pt>
                <c:pt idx="21597">
                  <c:v>0</c:v>
                </c:pt>
                <c:pt idx="21598">
                  <c:v>0</c:v>
                </c:pt>
                <c:pt idx="21599">
                  <c:v>0</c:v>
                </c:pt>
                <c:pt idx="21600">
                  <c:v>0</c:v>
                </c:pt>
                <c:pt idx="21601">
                  <c:v>0</c:v>
                </c:pt>
                <c:pt idx="21602">
                  <c:v>0</c:v>
                </c:pt>
                <c:pt idx="21603">
                  <c:v>0</c:v>
                </c:pt>
                <c:pt idx="21604">
                  <c:v>0</c:v>
                </c:pt>
                <c:pt idx="21605">
                  <c:v>0</c:v>
                </c:pt>
                <c:pt idx="21606">
                  <c:v>0</c:v>
                </c:pt>
                <c:pt idx="21607">
                  <c:v>0</c:v>
                </c:pt>
                <c:pt idx="21608">
                  <c:v>0</c:v>
                </c:pt>
                <c:pt idx="21609">
                  <c:v>0</c:v>
                </c:pt>
                <c:pt idx="21610">
                  <c:v>0</c:v>
                </c:pt>
                <c:pt idx="21611">
                  <c:v>0</c:v>
                </c:pt>
                <c:pt idx="21612">
                  <c:v>0</c:v>
                </c:pt>
                <c:pt idx="21613">
                  <c:v>0</c:v>
                </c:pt>
                <c:pt idx="21614">
                  <c:v>0</c:v>
                </c:pt>
                <c:pt idx="21615">
                  <c:v>0</c:v>
                </c:pt>
                <c:pt idx="21616">
                  <c:v>0</c:v>
                </c:pt>
                <c:pt idx="21617">
                  <c:v>0</c:v>
                </c:pt>
                <c:pt idx="21618">
                  <c:v>0</c:v>
                </c:pt>
                <c:pt idx="21619">
                  <c:v>0</c:v>
                </c:pt>
                <c:pt idx="21620">
                  <c:v>0</c:v>
                </c:pt>
                <c:pt idx="21621">
                  <c:v>0</c:v>
                </c:pt>
                <c:pt idx="21622">
                  <c:v>0</c:v>
                </c:pt>
                <c:pt idx="21623">
                  <c:v>0</c:v>
                </c:pt>
                <c:pt idx="21624">
                  <c:v>0</c:v>
                </c:pt>
                <c:pt idx="21625">
                  <c:v>0</c:v>
                </c:pt>
                <c:pt idx="21626">
                  <c:v>0</c:v>
                </c:pt>
                <c:pt idx="21627">
                  <c:v>0</c:v>
                </c:pt>
                <c:pt idx="21628">
                  <c:v>0</c:v>
                </c:pt>
                <c:pt idx="21629">
                  <c:v>0</c:v>
                </c:pt>
                <c:pt idx="21630">
                  <c:v>0</c:v>
                </c:pt>
                <c:pt idx="21631">
                  <c:v>0</c:v>
                </c:pt>
                <c:pt idx="21632">
                  <c:v>0</c:v>
                </c:pt>
                <c:pt idx="21633">
                  <c:v>0</c:v>
                </c:pt>
                <c:pt idx="21634">
                  <c:v>0</c:v>
                </c:pt>
                <c:pt idx="21635">
                  <c:v>0</c:v>
                </c:pt>
                <c:pt idx="21636">
                  <c:v>0</c:v>
                </c:pt>
                <c:pt idx="21637">
                  <c:v>0</c:v>
                </c:pt>
                <c:pt idx="21638">
                  <c:v>0</c:v>
                </c:pt>
                <c:pt idx="21639">
                  <c:v>0</c:v>
                </c:pt>
                <c:pt idx="21640">
                  <c:v>0</c:v>
                </c:pt>
                <c:pt idx="21641">
                  <c:v>0</c:v>
                </c:pt>
                <c:pt idx="21642">
                  <c:v>0</c:v>
                </c:pt>
                <c:pt idx="21643">
                  <c:v>0</c:v>
                </c:pt>
                <c:pt idx="21644">
                  <c:v>0</c:v>
                </c:pt>
                <c:pt idx="21645">
                  <c:v>0</c:v>
                </c:pt>
                <c:pt idx="21646">
                  <c:v>0</c:v>
                </c:pt>
                <c:pt idx="21647">
                  <c:v>0</c:v>
                </c:pt>
                <c:pt idx="21648">
                  <c:v>0</c:v>
                </c:pt>
                <c:pt idx="21649">
                  <c:v>0</c:v>
                </c:pt>
                <c:pt idx="21650">
                  <c:v>0</c:v>
                </c:pt>
                <c:pt idx="21651">
                  <c:v>0</c:v>
                </c:pt>
                <c:pt idx="21652">
                  <c:v>0</c:v>
                </c:pt>
                <c:pt idx="21653">
                  <c:v>0</c:v>
                </c:pt>
                <c:pt idx="21654">
                  <c:v>0</c:v>
                </c:pt>
                <c:pt idx="21655">
                  <c:v>0</c:v>
                </c:pt>
                <c:pt idx="21656">
                  <c:v>0</c:v>
                </c:pt>
                <c:pt idx="21657">
                  <c:v>0</c:v>
                </c:pt>
                <c:pt idx="21658">
                  <c:v>0</c:v>
                </c:pt>
                <c:pt idx="21659">
                  <c:v>0</c:v>
                </c:pt>
                <c:pt idx="21660">
                  <c:v>0</c:v>
                </c:pt>
                <c:pt idx="21661">
                  <c:v>0</c:v>
                </c:pt>
                <c:pt idx="21662">
                  <c:v>0</c:v>
                </c:pt>
                <c:pt idx="21663">
                  <c:v>0</c:v>
                </c:pt>
                <c:pt idx="21664">
                  <c:v>0</c:v>
                </c:pt>
                <c:pt idx="21665">
                  <c:v>0</c:v>
                </c:pt>
                <c:pt idx="21666">
                  <c:v>0</c:v>
                </c:pt>
                <c:pt idx="21667">
                  <c:v>0</c:v>
                </c:pt>
                <c:pt idx="21668">
                  <c:v>0</c:v>
                </c:pt>
                <c:pt idx="21669">
                  <c:v>0</c:v>
                </c:pt>
                <c:pt idx="21670">
                  <c:v>0</c:v>
                </c:pt>
                <c:pt idx="21671">
                  <c:v>0</c:v>
                </c:pt>
                <c:pt idx="21672">
                  <c:v>0</c:v>
                </c:pt>
                <c:pt idx="21673">
                  <c:v>0</c:v>
                </c:pt>
                <c:pt idx="21674">
                  <c:v>0</c:v>
                </c:pt>
                <c:pt idx="21675">
                  <c:v>0</c:v>
                </c:pt>
                <c:pt idx="21676">
                  <c:v>0</c:v>
                </c:pt>
                <c:pt idx="21677">
                  <c:v>0</c:v>
                </c:pt>
                <c:pt idx="21678">
                  <c:v>0</c:v>
                </c:pt>
                <c:pt idx="21679">
                  <c:v>0</c:v>
                </c:pt>
                <c:pt idx="21680">
                  <c:v>0</c:v>
                </c:pt>
                <c:pt idx="21681">
                  <c:v>0</c:v>
                </c:pt>
                <c:pt idx="21682">
                  <c:v>0</c:v>
                </c:pt>
                <c:pt idx="21683">
                  <c:v>0</c:v>
                </c:pt>
                <c:pt idx="21684">
                  <c:v>0</c:v>
                </c:pt>
                <c:pt idx="21685">
                  <c:v>0</c:v>
                </c:pt>
                <c:pt idx="21686">
                  <c:v>0</c:v>
                </c:pt>
                <c:pt idx="21687">
                  <c:v>0</c:v>
                </c:pt>
                <c:pt idx="21688">
                  <c:v>0</c:v>
                </c:pt>
                <c:pt idx="21689">
                  <c:v>0</c:v>
                </c:pt>
                <c:pt idx="21690">
                  <c:v>0</c:v>
                </c:pt>
                <c:pt idx="21691">
                  <c:v>0</c:v>
                </c:pt>
                <c:pt idx="21692">
                  <c:v>0</c:v>
                </c:pt>
                <c:pt idx="21693">
                  <c:v>0</c:v>
                </c:pt>
                <c:pt idx="21694">
                  <c:v>0</c:v>
                </c:pt>
                <c:pt idx="21695">
                  <c:v>0</c:v>
                </c:pt>
                <c:pt idx="21696">
                  <c:v>0</c:v>
                </c:pt>
                <c:pt idx="21697">
                  <c:v>0</c:v>
                </c:pt>
                <c:pt idx="21698">
                  <c:v>0</c:v>
                </c:pt>
                <c:pt idx="21699">
                  <c:v>0</c:v>
                </c:pt>
                <c:pt idx="21700">
                  <c:v>0</c:v>
                </c:pt>
                <c:pt idx="21701">
                  <c:v>0</c:v>
                </c:pt>
                <c:pt idx="21702">
                  <c:v>0</c:v>
                </c:pt>
                <c:pt idx="21703">
                  <c:v>0</c:v>
                </c:pt>
                <c:pt idx="21704">
                  <c:v>0</c:v>
                </c:pt>
                <c:pt idx="21705">
                  <c:v>0</c:v>
                </c:pt>
                <c:pt idx="21706">
                  <c:v>0</c:v>
                </c:pt>
                <c:pt idx="21707">
                  <c:v>0</c:v>
                </c:pt>
                <c:pt idx="21708">
                  <c:v>0</c:v>
                </c:pt>
                <c:pt idx="21709">
                  <c:v>0</c:v>
                </c:pt>
                <c:pt idx="21710">
                  <c:v>0</c:v>
                </c:pt>
                <c:pt idx="21711">
                  <c:v>0</c:v>
                </c:pt>
                <c:pt idx="21712">
                  <c:v>0</c:v>
                </c:pt>
                <c:pt idx="21713">
                  <c:v>0</c:v>
                </c:pt>
                <c:pt idx="21714">
                  <c:v>0</c:v>
                </c:pt>
                <c:pt idx="21715">
                  <c:v>0</c:v>
                </c:pt>
                <c:pt idx="21716">
                  <c:v>0</c:v>
                </c:pt>
                <c:pt idx="21717">
                  <c:v>0</c:v>
                </c:pt>
                <c:pt idx="21718">
                  <c:v>0</c:v>
                </c:pt>
                <c:pt idx="21719">
                  <c:v>0</c:v>
                </c:pt>
                <c:pt idx="21720">
                  <c:v>0</c:v>
                </c:pt>
                <c:pt idx="21721">
                  <c:v>0</c:v>
                </c:pt>
                <c:pt idx="21722">
                  <c:v>0</c:v>
                </c:pt>
                <c:pt idx="21723">
                  <c:v>0</c:v>
                </c:pt>
                <c:pt idx="21724">
                  <c:v>0</c:v>
                </c:pt>
                <c:pt idx="21725">
                  <c:v>0</c:v>
                </c:pt>
                <c:pt idx="21726">
                  <c:v>0</c:v>
                </c:pt>
                <c:pt idx="21727">
                  <c:v>0</c:v>
                </c:pt>
                <c:pt idx="21728">
                  <c:v>0</c:v>
                </c:pt>
                <c:pt idx="21729">
                  <c:v>0</c:v>
                </c:pt>
                <c:pt idx="21730">
                  <c:v>0</c:v>
                </c:pt>
                <c:pt idx="21731">
                  <c:v>0</c:v>
                </c:pt>
                <c:pt idx="21732">
                  <c:v>0</c:v>
                </c:pt>
                <c:pt idx="21733">
                  <c:v>0</c:v>
                </c:pt>
                <c:pt idx="21734">
                  <c:v>0</c:v>
                </c:pt>
                <c:pt idx="21735">
                  <c:v>0</c:v>
                </c:pt>
                <c:pt idx="21736">
                  <c:v>0</c:v>
                </c:pt>
                <c:pt idx="21737">
                  <c:v>0</c:v>
                </c:pt>
                <c:pt idx="21738">
                  <c:v>0</c:v>
                </c:pt>
                <c:pt idx="21739">
                  <c:v>0</c:v>
                </c:pt>
                <c:pt idx="21740">
                  <c:v>0</c:v>
                </c:pt>
                <c:pt idx="21741">
                  <c:v>0</c:v>
                </c:pt>
                <c:pt idx="21742">
                  <c:v>0</c:v>
                </c:pt>
                <c:pt idx="21743">
                  <c:v>0</c:v>
                </c:pt>
                <c:pt idx="21744">
                  <c:v>0</c:v>
                </c:pt>
                <c:pt idx="21745">
                  <c:v>0</c:v>
                </c:pt>
                <c:pt idx="21746">
                  <c:v>0</c:v>
                </c:pt>
                <c:pt idx="21747">
                  <c:v>0</c:v>
                </c:pt>
                <c:pt idx="21748">
                  <c:v>0</c:v>
                </c:pt>
                <c:pt idx="21749">
                  <c:v>0</c:v>
                </c:pt>
                <c:pt idx="21750">
                  <c:v>0</c:v>
                </c:pt>
                <c:pt idx="21751">
                  <c:v>0</c:v>
                </c:pt>
                <c:pt idx="21752">
                  <c:v>0</c:v>
                </c:pt>
                <c:pt idx="21753">
                  <c:v>0</c:v>
                </c:pt>
                <c:pt idx="21754">
                  <c:v>0</c:v>
                </c:pt>
                <c:pt idx="21755">
                  <c:v>0</c:v>
                </c:pt>
                <c:pt idx="21756">
                  <c:v>0</c:v>
                </c:pt>
                <c:pt idx="21757">
                  <c:v>0</c:v>
                </c:pt>
                <c:pt idx="21758">
                  <c:v>0</c:v>
                </c:pt>
                <c:pt idx="21759">
                  <c:v>0</c:v>
                </c:pt>
                <c:pt idx="21760">
                  <c:v>0</c:v>
                </c:pt>
                <c:pt idx="21761">
                  <c:v>0</c:v>
                </c:pt>
                <c:pt idx="21762">
                  <c:v>0</c:v>
                </c:pt>
                <c:pt idx="21763">
                  <c:v>0</c:v>
                </c:pt>
                <c:pt idx="21764">
                  <c:v>0</c:v>
                </c:pt>
                <c:pt idx="21765">
                  <c:v>0</c:v>
                </c:pt>
                <c:pt idx="21766">
                  <c:v>0</c:v>
                </c:pt>
                <c:pt idx="21767">
                  <c:v>0</c:v>
                </c:pt>
                <c:pt idx="21768">
                  <c:v>0</c:v>
                </c:pt>
                <c:pt idx="21769">
                  <c:v>0</c:v>
                </c:pt>
                <c:pt idx="21770">
                  <c:v>0</c:v>
                </c:pt>
                <c:pt idx="21771">
                  <c:v>0</c:v>
                </c:pt>
                <c:pt idx="21772">
                  <c:v>0</c:v>
                </c:pt>
                <c:pt idx="21773">
                  <c:v>0</c:v>
                </c:pt>
                <c:pt idx="21774">
                  <c:v>0</c:v>
                </c:pt>
                <c:pt idx="21775">
                  <c:v>0</c:v>
                </c:pt>
                <c:pt idx="21776">
                  <c:v>0</c:v>
                </c:pt>
                <c:pt idx="21777">
                  <c:v>0</c:v>
                </c:pt>
                <c:pt idx="21778">
                  <c:v>0</c:v>
                </c:pt>
                <c:pt idx="21779">
                  <c:v>0</c:v>
                </c:pt>
                <c:pt idx="21780">
                  <c:v>0</c:v>
                </c:pt>
                <c:pt idx="21781">
                  <c:v>0</c:v>
                </c:pt>
                <c:pt idx="21782">
                  <c:v>0</c:v>
                </c:pt>
                <c:pt idx="21783">
                  <c:v>0</c:v>
                </c:pt>
                <c:pt idx="21784">
                  <c:v>0</c:v>
                </c:pt>
                <c:pt idx="21785">
                  <c:v>0</c:v>
                </c:pt>
                <c:pt idx="21786">
                  <c:v>0</c:v>
                </c:pt>
                <c:pt idx="21787">
                  <c:v>0</c:v>
                </c:pt>
                <c:pt idx="21788">
                  <c:v>0</c:v>
                </c:pt>
                <c:pt idx="21789">
                  <c:v>0</c:v>
                </c:pt>
                <c:pt idx="21790">
                  <c:v>0</c:v>
                </c:pt>
                <c:pt idx="21791">
                  <c:v>0</c:v>
                </c:pt>
                <c:pt idx="21792">
                  <c:v>0</c:v>
                </c:pt>
                <c:pt idx="21793">
                  <c:v>0</c:v>
                </c:pt>
                <c:pt idx="21794">
                  <c:v>0</c:v>
                </c:pt>
                <c:pt idx="21795">
                  <c:v>0</c:v>
                </c:pt>
                <c:pt idx="21796">
                  <c:v>0</c:v>
                </c:pt>
                <c:pt idx="21797">
                  <c:v>0</c:v>
                </c:pt>
                <c:pt idx="21798">
                  <c:v>0</c:v>
                </c:pt>
                <c:pt idx="21799">
                  <c:v>0</c:v>
                </c:pt>
                <c:pt idx="21800">
                  <c:v>0</c:v>
                </c:pt>
                <c:pt idx="21801">
                  <c:v>0</c:v>
                </c:pt>
                <c:pt idx="21802">
                  <c:v>0</c:v>
                </c:pt>
                <c:pt idx="21803">
                  <c:v>0</c:v>
                </c:pt>
                <c:pt idx="21804">
                  <c:v>0</c:v>
                </c:pt>
                <c:pt idx="21805">
                  <c:v>0</c:v>
                </c:pt>
                <c:pt idx="21806">
                  <c:v>0</c:v>
                </c:pt>
                <c:pt idx="21807">
                  <c:v>0</c:v>
                </c:pt>
                <c:pt idx="21808">
                  <c:v>0</c:v>
                </c:pt>
                <c:pt idx="21809">
                  <c:v>0</c:v>
                </c:pt>
                <c:pt idx="21810">
                  <c:v>0</c:v>
                </c:pt>
                <c:pt idx="21811">
                  <c:v>0</c:v>
                </c:pt>
                <c:pt idx="21812">
                  <c:v>0</c:v>
                </c:pt>
                <c:pt idx="21813">
                  <c:v>0</c:v>
                </c:pt>
                <c:pt idx="21814">
                  <c:v>0</c:v>
                </c:pt>
                <c:pt idx="21815">
                  <c:v>0</c:v>
                </c:pt>
                <c:pt idx="21816">
                  <c:v>0</c:v>
                </c:pt>
                <c:pt idx="21817">
                  <c:v>0</c:v>
                </c:pt>
                <c:pt idx="21818">
                  <c:v>0</c:v>
                </c:pt>
                <c:pt idx="21819">
                  <c:v>0</c:v>
                </c:pt>
                <c:pt idx="21820">
                  <c:v>0</c:v>
                </c:pt>
                <c:pt idx="21821">
                  <c:v>0</c:v>
                </c:pt>
                <c:pt idx="21822">
                  <c:v>0</c:v>
                </c:pt>
                <c:pt idx="21823">
                  <c:v>0</c:v>
                </c:pt>
                <c:pt idx="21824">
                  <c:v>0</c:v>
                </c:pt>
                <c:pt idx="21825">
                  <c:v>0</c:v>
                </c:pt>
                <c:pt idx="21826">
                  <c:v>0</c:v>
                </c:pt>
                <c:pt idx="21827">
                  <c:v>0</c:v>
                </c:pt>
                <c:pt idx="21828">
                  <c:v>0</c:v>
                </c:pt>
                <c:pt idx="21829">
                  <c:v>0</c:v>
                </c:pt>
                <c:pt idx="21830">
                  <c:v>0</c:v>
                </c:pt>
                <c:pt idx="21831">
                  <c:v>0</c:v>
                </c:pt>
                <c:pt idx="21832">
                  <c:v>0</c:v>
                </c:pt>
                <c:pt idx="21833">
                  <c:v>0</c:v>
                </c:pt>
                <c:pt idx="21834">
                  <c:v>0</c:v>
                </c:pt>
                <c:pt idx="21835">
                  <c:v>0</c:v>
                </c:pt>
                <c:pt idx="21836">
                  <c:v>0</c:v>
                </c:pt>
                <c:pt idx="21837">
                  <c:v>0</c:v>
                </c:pt>
                <c:pt idx="21838">
                  <c:v>0</c:v>
                </c:pt>
                <c:pt idx="21839">
                  <c:v>0</c:v>
                </c:pt>
                <c:pt idx="21840">
                  <c:v>0</c:v>
                </c:pt>
                <c:pt idx="21841">
                  <c:v>0</c:v>
                </c:pt>
                <c:pt idx="21842">
                  <c:v>0</c:v>
                </c:pt>
                <c:pt idx="21843">
                  <c:v>0</c:v>
                </c:pt>
                <c:pt idx="21844">
                  <c:v>0</c:v>
                </c:pt>
                <c:pt idx="21845">
                  <c:v>0</c:v>
                </c:pt>
                <c:pt idx="21846">
                  <c:v>0</c:v>
                </c:pt>
                <c:pt idx="21847">
                  <c:v>0</c:v>
                </c:pt>
                <c:pt idx="21848">
                  <c:v>0</c:v>
                </c:pt>
                <c:pt idx="21849">
                  <c:v>0</c:v>
                </c:pt>
                <c:pt idx="21850">
                  <c:v>0</c:v>
                </c:pt>
                <c:pt idx="21851">
                  <c:v>0</c:v>
                </c:pt>
                <c:pt idx="21852">
                  <c:v>0</c:v>
                </c:pt>
                <c:pt idx="21853">
                  <c:v>0</c:v>
                </c:pt>
                <c:pt idx="21854">
                  <c:v>0</c:v>
                </c:pt>
                <c:pt idx="21855">
                  <c:v>0</c:v>
                </c:pt>
                <c:pt idx="21856">
                  <c:v>0</c:v>
                </c:pt>
                <c:pt idx="21857">
                  <c:v>0</c:v>
                </c:pt>
                <c:pt idx="21858">
                  <c:v>0</c:v>
                </c:pt>
                <c:pt idx="21859">
                  <c:v>0</c:v>
                </c:pt>
                <c:pt idx="21860">
                  <c:v>0</c:v>
                </c:pt>
                <c:pt idx="21861">
                  <c:v>0</c:v>
                </c:pt>
                <c:pt idx="21862">
                  <c:v>0</c:v>
                </c:pt>
                <c:pt idx="21863">
                  <c:v>0</c:v>
                </c:pt>
                <c:pt idx="21864">
                  <c:v>0</c:v>
                </c:pt>
                <c:pt idx="21865">
                  <c:v>0</c:v>
                </c:pt>
                <c:pt idx="21866">
                  <c:v>0</c:v>
                </c:pt>
                <c:pt idx="21867">
                  <c:v>0</c:v>
                </c:pt>
                <c:pt idx="21868">
                  <c:v>0</c:v>
                </c:pt>
                <c:pt idx="21869">
                  <c:v>0</c:v>
                </c:pt>
                <c:pt idx="21870">
                  <c:v>0</c:v>
                </c:pt>
                <c:pt idx="21871">
                  <c:v>0</c:v>
                </c:pt>
                <c:pt idx="21872">
                  <c:v>0</c:v>
                </c:pt>
                <c:pt idx="21873">
                  <c:v>0</c:v>
                </c:pt>
                <c:pt idx="21874">
                  <c:v>0</c:v>
                </c:pt>
                <c:pt idx="21875">
                  <c:v>0</c:v>
                </c:pt>
                <c:pt idx="21876">
                  <c:v>0</c:v>
                </c:pt>
                <c:pt idx="21877">
                  <c:v>0</c:v>
                </c:pt>
                <c:pt idx="21878">
                  <c:v>0</c:v>
                </c:pt>
                <c:pt idx="21879">
                  <c:v>0</c:v>
                </c:pt>
                <c:pt idx="21880">
                  <c:v>0</c:v>
                </c:pt>
                <c:pt idx="21881">
                  <c:v>0</c:v>
                </c:pt>
                <c:pt idx="21882">
                  <c:v>0</c:v>
                </c:pt>
                <c:pt idx="21883">
                  <c:v>0</c:v>
                </c:pt>
                <c:pt idx="21884">
                  <c:v>0</c:v>
                </c:pt>
                <c:pt idx="21885">
                  <c:v>0</c:v>
                </c:pt>
                <c:pt idx="21886">
                  <c:v>0</c:v>
                </c:pt>
                <c:pt idx="21887">
                  <c:v>0</c:v>
                </c:pt>
                <c:pt idx="21888">
                  <c:v>0</c:v>
                </c:pt>
                <c:pt idx="21889">
                  <c:v>0</c:v>
                </c:pt>
                <c:pt idx="21890">
                  <c:v>0</c:v>
                </c:pt>
                <c:pt idx="21891">
                  <c:v>0</c:v>
                </c:pt>
                <c:pt idx="21892">
                  <c:v>0</c:v>
                </c:pt>
                <c:pt idx="21893">
                  <c:v>0</c:v>
                </c:pt>
                <c:pt idx="21894">
                  <c:v>0</c:v>
                </c:pt>
                <c:pt idx="21895">
                  <c:v>0</c:v>
                </c:pt>
                <c:pt idx="21896">
                  <c:v>0</c:v>
                </c:pt>
                <c:pt idx="21897">
                  <c:v>0</c:v>
                </c:pt>
                <c:pt idx="21898">
                  <c:v>0</c:v>
                </c:pt>
                <c:pt idx="21899">
                  <c:v>0</c:v>
                </c:pt>
                <c:pt idx="21900">
                  <c:v>0</c:v>
                </c:pt>
                <c:pt idx="21901">
                  <c:v>0</c:v>
                </c:pt>
                <c:pt idx="21902">
                  <c:v>0</c:v>
                </c:pt>
                <c:pt idx="21903">
                  <c:v>0</c:v>
                </c:pt>
                <c:pt idx="21904">
                  <c:v>0</c:v>
                </c:pt>
                <c:pt idx="21905">
                  <c:v>0</c:v>
                </c:pt>
                <c:pt idx="21906">
                  <c:v>0</c:v>
                </c:pt>
                <c:pt idx="21907">
                  <c:v>0</c:v>
                </c:pt>
                <c:pt idx="21908">
                  <c:v>0</c:v>
                </c:pt>
                <c:pt idx="21909">
                  <c:v>0</c:v>
                </c:pt>
                <c:pt idx="21910">
                  <c:v>0</c:v>
                </c:pt>
                <c:pt idx="21911">
                  <c:v>0</c:v>
                </c:pt>
                <c:pt idx="21912">
                  <c:v>0</c:v>
                </c:pt>
                <c:pt idx="21913">
                  <c:v>0</c:v>
                </c:pt>
                <c:pt idx="21914">
                  <c:v>0</c:v>
                </c:pt>
                <c:pt idx="21915">
                  <c:v>0</c:v>
                </c:pt>
                <c:pt idx="21916">
                  <c:v>0</c:v>
                </c:pt>
                <c:pt idx="21917">
                  <c:v>0</c:v>
                </c:pt>
                <c:pt idx="21918">
                  <c:v>0</c:v>
                </c:pt>
                <c:pt idx="21919">
                  <c:v>0</c:v>
                </c:pt>
                <c:pt idx="21920">
                  <c:v>0</c:v>
                </c:pt>
                <c:pt idx="21921">
                  <c:v>0</c:v>
                </c:pt>
                <c:pt idx="21922">
                  <c:v>0</c:v>
                </c:pt>
                <c:pt idx="21923">
                  <c:v>0</c:v>
                </c:pt>
                <c:pt idx="21924">
                  <c:v>0</c:v>
                </c:pt>
                <c:pt idx="21925">
                  <c:v>0</c:v>
                </c:pt>
                <c:pt idx="21926">
                  <c:v>0</c:v>
                </c:pt>
                <c:pt idx="21927">
                  <c:v>0</c:v>
                </c:pt>
                <c:pt idx="21928">
                  <c:v>0</c:v>
                </c:pt>
                <c:pt idx="21929">
                  <c:v>0</c:v>
                </c:pt>
                <c:pt idx="21930">
                  <c:v>0</c:v>
                </c:pt>
                <c:pt idx="21931">
                  <c:v>0</c:v>
                </c:pt>
                <c:pt idx="21932">
                  <c:v>0</c:v>
                </c:pt>
                <c:pt idx="21933">
                  <c:v>0</c:v>
                </c:pt>
                <c:pt idx="21934">
                  <c:v>0</c:v>
                </c:pt>
                <c:pt idx="21935">
                  <c:v>0</c:v>
                </c:pt>
                <c:pt idx="21936">
                  <c:v>0</c:v>
                </c:pt>
                <c:pt idx="21937">
                  <c:v>0</c:v>
                </c:pt>
                <c:pt idx="21938">
                  <c:v>0</c:v>
                </c:pt>
                <c:pt idx="21939">
                  <c:v>0</c:v>
                </c:pt>
                <c:pt idx="21940">
                  <c:v>0</c:v>
                </c:pt>
                <c:pt idx="21941">
                  <c:v>0</c:v>
                </c:pt>
                <c:pt idx="21942">
                  <c:v>0</c:v>
                </c:pt>
                <c:pt idx="21943">
                  <c:v>0</c:v>
                </c:pt>
                <c:pt idx="21944">
                  <c:v>0</c:v>
                </c:pt>
                <c:pt idx="21945">
                  <c:v>0</c:v>
                </c:pt>
                <c:pt idx="21946">
                  <c:v>0</c:v>
                </c:pt>
                <c:pt idx="21947">
                  <c:v>0</c:v>
                </c:pt>
                <c:pt idx="21948">
                  <c:v>0</c:v>
                </c:pt>
                <c:pt idx="21949">
                  <c:v>0</c:v>
                </c:pt>
                <c:pt idx="21950">
                  <c:v>0</c:v>
                </c:pt>
                <c:pt idx="21951">
                  <c:v>0</c:v>
                </c:pt>
                <c:pt idx="21952">
                  <c:v>0</c:v>
                </c:pt>
                <c:pt idx="21953">
                  <c:v>0</c:v>
                </c:pt>
                <c:pt idx="21954">
                  <c:v>0</c:v>
                </c:pt>
                <c:pt idx="21955">
                  <c:v>0</c:v>
                </c:pt>
                <c:pt idx="21956">
                  <c:v>0</c:v>
                </c:pt>
                <c:pt idx="21957">
                  <c:v>0</c:v>
                </c:pt>
                <c:pt idx="21958">
                  <c:v>0</c:v>
                </c:pt>
                <c:pt idx="21959">
                  <c:v>0</c:v>
                </c:pt>
                <c:pt idx="21960">
                  <c:v>0</c:v>
                </c:pt>
                <c:pt idx="21961">
                  <c:v>0</c:v>
                </c:pt>
                <c:pt idx="21962">
                  <c:v>0</c:v>
                </c:pt>
                <c:pt idx="21963">
                  <c:v>0</c:v>
                </c:pt>
                <c:pt idx="21964">
                  <c:v>0</c:v>
                </c:pt>
                <c:pt idx="21965">
                  <c:v>0</c:v>
                </c:pt>
                <c:pt idx="21966">
                  <c:v>0</c:v>
                </c:pt>
                <c:pt idx="21967">
                  <c:v>0</c:v>
                </c:pt>
                <c:pt idx="21968">
                  <c:v>0</c:v>
                </c:pt>
                <c:pt idx="21969">
                  <c:v>0</c:v>
                </c:pt>
                <c:pt idx="21970">
                  <c:v>0</c:v>
                </c:pt>
                <c:pt idx="21971">
                  <c:v>0</c:v>
                </c:pt>
                <c:pt idx="21972">
                  <c:v>0</c:v>
                </c:pt>
                <c:pt idx="21973">
                  <c:v>0</c:v>
                </c:pt>
                <c:pt idx="21974">
                  <c:v>0</c:v>
                </c:pt>
                <c:pt idx="21975">
                  <c:v>0</c:v>
                </c:pt>
                <c:pt idx="21976">
                  <c:v>0</c:v>
                </c:pt>
                <c:pt idx="21977">
                  <c:v>0</c:v>
                </c:pt>
                <c:pt idx="21978">
                  <c:v>0</c:v>
                </c:pt>
                <c:pt idx="21979">
                  <c:v>0</c:v>
                </c:pt>
                <c:pt idx="21980">
                  <c:v>0</c:v>
                </c:pt>
                <c:pt idx="21981">
                  <c:v>0</c:v>
                </c:pt>
                <c:pt idx="21982">
                  <c:v>0</c:v>
                </c:pt>
                <c:pt idx="21983">
                  <c:v>0</c:v>
                </c:pt>
                <c:pt idx="21984">
                  <c:v>0</c:v>
                </c:pt>
                <c:pt idx="21985">
                  <c:v>0</c:v>
                </c:pt>
                <c:pt idx="21986">
                  <c:v>0</c:v>
                </c:pt>
                <c:pt idx="21987">
                  <c:v>0</c:v>
                </c:pt>
                <c:pt idx="21988">
                  <c:v>0</c:v>
                </c:pt>
                <c:pt idx="21989">
                  <c:v>0</c:v>
                </c:pt>
                <c:pt idx="21990">
                  <c:v>0</c:v>
                </c:pt>
                <c:pt idx="21991">
                  <c:v>0</c:v>
                </c:pt>
                <c:pt idx="21992">
                  <c:v>0</c:v>
                </c:pt>
                <c:pt idx="21993">
                  <c:v>0</c:v>
                </c:pt>
                <c:pt idx="21994">
                  <c:v>0</c:v>
                </c:pt>
                <c:pt idx="21995">
                  <c:v>0</c:v>
                </c:pt>
                <c:pt idx="21996">
                  <c:v>0</c:v>
                </c:pt>
                <c:pt idx="21997">
                  <c:v>0</c:v>
                </c:pt>
                <c:pt idx="21998">
                  <c:v>0</c:v>
                </c:pt>
                <c:pt idx="21999">
                  <c:v>0</c:v>
                </c:pt>
                <c:pt idx="22000">
                  <c:v>0</c:v>
                </c:pt>
                <c:pt idx="22001">
                  <c:v>0</c:v>
                </c:pt>
                <c:pt idx="22002">
                  <c:v>0</c:v>
                </c:pt>
                <c:pt idx="22003">
                  <c:v>0</c:v>
                </c:pt>
                <c:pt idx="22004">
                  <c:v>0</c:v>
                </c:pt>
                <c:pt idx="22005">
                  <c:v>0</c:v>
                </c:pt>
                <c:pt idx="22006">
                  <c:v>0</c:v>
                </c:pt>
                <c:pt idx="22007">
                  <c:v>0</c:v>
                </c:pt>
                <c:pt idx="22008">
                  <c:v>0</c:v>
                </c:pt>
                <c:pt idx="22009">
                  <c:v>0</c:v>
                </c:pt>
                <c:pt idx="22010">
                  <c:v>0</c:v>
                </c:pt>
                <c:pt idx="22011">
                  <c:v>0</c:v>
                </c:pt>
                <c:pt idx="22012">
                  <c:v>0</c:v>
                </c:pt>
                <c:pt idx="22013">
                  <c:v>0</c:v>
                </c:pt>
                <c:pt idx="22014">
                  <c:v>0</c:v>
                </c:pt>
                <c:pt idx="22015">
                  <c:v>0</c:v>
                </c:pt>
                <c:pt idx="22016">
                  <c:v>0</c:v>
                </c:pt>
                <c:pt idx="22017">
                  <c:v>0</c:v>
                </c:pt>
                <c:pt idx="22018">
                  <c:v>0</c:v>
                </c:pt>
                <c:pt idx="22019">
                  <c:v>0</c:v>
                </c:pt>
                <c:pt idx="22020">
                  <c:v>0</c:v>
                </c:pt>
                <c:pt idx="22021">
                  <c:v>0</c:v>
                </c:pt>
                <c:pt idx="22022">
                  <c:v>0</c:v>
                </c:pt>
                <c:pt idx="22023">
                  <c:v>0</c:v>
                </c:pt>
                <c:pt idx="22024">
                  <c:v>0</c:v>
                </c:pt>
                <c:pt idx="22025">
                  <c:v>0</c:v>
                </c:pt>
                <c:pt idx="22026">
                  <c:v>0</c:v>
                </c:pt>
                <c:pt idx="22027">
                  <c:v>0</c:v>
                </c:pt>
                <c:pt idx="22028">
                  <c:v>0</c:v>
                </c:pt>
                <c:pt idx="22029">
                  <c:v>0</c:v>
                </c:pt>
                <c:pt idx="22030">
                  <c:v>0</c:v>
                </c:pt>
                <c:pt idx="22031">
                  <c:v>0</c:v>
                </c:pt>
                <c:pt idx="22032">
                  <c:v>0</c:v>
                </c:pt>
                <c:pt idx="22033">
                  <c:v>0</c:v>
                </c:pt>
                <c:pt idx="22034">
                  <c:v>0</c:v>
                </c:pt>
                <c:pt idx="22035">
                  <c:v>0</c:v>
                </c:pt>
                <c:pt idx="22036">
                  <c:v>0</c:v>
                </c:pt>
                <c:pt idx="22037">
                  <c:v>0</c:v>
                </c:pt>
                <c:pt idx="22038">
                  <c:v>0</c:v>
                </c:pt>
                <c:pt idx="22039">
                  <c:v>0</c:v>
                </c:pt>
                <c:pt idx="22040">
                  <c:v>0</c:v>
                </c:pt>
                <c:pt idx="22041">
                  <c:v>0</c:v>
                </c:pt>
                <c:pt idx="22042">
                  <c:v>0</c:v>
                </c:pt>
                <c:pt idx="22043">
                  <c:v>0</c:v>
                </c:pt>
                <c:pt idx="22044">
                  <c:v>0</c:v>
                </c:pt>
                <c:pt idx="22045">
                  <c:v>0</c:v>
                </c:pt>
                <c:pt idx="22046">
                  <c:v>0</c:v>
                </c:pt>
                <c:pt idx="22047">
                  <c:v>0</c:v>
                </c:pt>
                <c:pt idx="22048">
                  <c:v>0</c:v>
                </c:pt>
                <c:pt idx="22049">
                  <c:v>0</c:v>
                </c:pt>
                <c:pt idx="22050">
                  <c:v>0</c:v>
                </c:pt>
                <c:pt idx="22051">
                  <c:v>0</c:v>
                </c:pt>
                <c:pt idx="22052">
                  <c:v>0</c:v>
                </c:pt>
                <c:pt idx="22053">
                  <c:v>0</c:v>
                </c:pt>
                <c:pt idx="22054">
                  <c:v>0</c:v>
                </c:pt>
                <c:pt idx="22055">
                  <c:v>0</c:v>
                </c:pt>
                <c:pt idx="22056">
                  <c:v>0</c:v>
                </c:pt>
                <c:pt idx="22057">
                  <c:v>0</c:v>
                </c:pt>
                <c:pt idx="22058">
                  <c:v>0</c:v>
                </c:pt>
                <c:pt idx="22059">
                  <c:v>0</c:v>
                </c:pt>
                <c:pt idx="22060">
                  <c:v>0</c:v>
                </c:pt>
                <c:pt idx="22061">
                  <c:v>0</c:v>
                </c:pt>
                <c:pt idx="22062">
                  <c:v>0</c:v>
                </c:pt>
                <c:pt idx="22063">
                  <c:v>0</c:v>
                </c:pt>
                <c:pt idx="22064">
                  <c:v>0</c:v>
                </c:pt>
                <c:pt idx="22065">
                  <c:v>0</c:v>
                </c:pt>
                <c:pt idx="22066">
                  <c:v>0</c:v>
                </c:pt>
                <c:pt idx="22067">
                  <c:v>0</c:v>
                </c:pt>
                <c:pt idx="22068">
                  <c:v>0</c:v>
                </c:pt>
                <c:pt idx="22069">
                  <c:v>0</c:v>
                </c:pt>
                <c:pt idx="22070">
                  <c:v>0</c:v>
                </c:pt>
                <c:pt idx="22071">
                  <c:v>0</c:v>
                </c:pt>
                <c:pt idx="22072">
                  <c:v>0</c:v>
                </c:pt>
                <c:pt idx="22073">
                  <c:v>0</c:v>
                </c:pt>
                <c:pt idx="22074">
                  <c:v>0</c:v>
                </c:pt>
                <c:pt idx="22075">
                  <c:v>0</c:v>
                </c:pt>
                <c:pt idx="22076">
                  <c:v>0</c:v>
                </c:pt>
                <c:pt idx="22077">
                  <c:v>0</c:v>
                </c:pt>
                <c:pt idx="22078">
                  <c:v>0</c:v>
                </c:pt>
                <c:pt idx="22079">
                  <c:v>0</c:v>
                </c:pt>
                <c:pt idx="22080">
                  <c:v>0</c:v>
                </c:pt>
                <c:pt idx="22081">
                  <c:v>0</c:v>
                </c:pt>
                <c:pt idx="22082">
                  <c:v>0</c:v>
                </c:pt>
                <c:pt idx="22083">
                  <c:v>0</c:v>
                </c:pt>
                <c:pt idx="22084">
                  <c:v>0</c:v>
                </c:pt>
                <c:pt idx="22085">
                  <c:v>0</c:v>
                </c:pt>
                <c:pt idx="22086">
                  <c:v>0</c:v>
                </c:pt>
                <c:pt idx="22087">
                  <c:v>0</c:v>
                </c:pt>
                <c:pt idx="22088">
                  <c:v>0</c:v>
                </c:pt>
                <c:pt idx="22089">
                  <c:v>0</c:v>
                </c:pt>
                <c:pt idx="22090">
                  <c:v>0</c:v>
                </c:pt>
                <c:pt idx="22091">
                  <c:v>0</c:v>
                </c:pt>
                <c:pt idx="22092">
                  <c:v>0</c:v>
                </c:pt>
                <c:pt idx="22093">
                  <c:v>0</c:v>
                </c:pt>
                <c:pt idx="22094">
                  <c:v>0</c:v>
                </c:pt>
                <c:pt idx="22095">
                  <c:v>0</c:v>
                </c:pt>
                <c:pt idx="22096">
                  <c:v>0</c:v>
                </c:pt>
                <c:pt idx="22097">
                  <c:v>0</c:v>
                </c:pt>
                <c:pt idx="22098">
                  <c:v>0</c:v>
                </c:pt>
                <c:pt idx="22099">
                  <c:v>0</c:v>
                </c:pt>
                <c:pt idx="22100">
                  <c:v>0</c:v>
                </c:pt>
                <c:pt idx="22101">
                  <c:v>0</c:v>
                </c:pt>
                <c:pt idx="22102">
                  <c:v>0</c:v>
                </c:pt>
                <c:pt idx="22103">
                  <c:v>0</c:v>
                </c:pt>
                <c:pt idx="22104">
                  <c:v>0</c:v>
                </c:pt>
                <c:pt idx="22105">
                  <c:v>0</c:v>
                </c:pt>
                <c:pt idx="22106">
                  <c:v>0</c:v>
                </c:pt>
                <c:pt idx="22107">
                  <c:v>0</c:v>
                </c:pt>
                <c:pt idx="22108">
                  <c:v>0</c:v>
                </c:pt>
                <c:pt idx="22109">
                  <c:v>0</c:v>
                </c:pt>
                <c:pt idx="22110">
                  <c:v>0</c:v>
                </c:pt>
                <c:pt idx="22111">
                  <c:v>0</c:v>
                </c:pt>
                <c:pt idx="22112">
                  <c:v>0</c:v>
                </c:pt>
                <c:pt idx="22113">
                  <c:v>0</c:v>
                </c:pt>
                <c:pt idx="22114">
                  <c:v>0</c:v>
                </c:pt>
                <c:pt idx="22115">
                  <c:v>0</c:v>
                </c:pt>
                <c:pt idx="22116">
                  <c:v>0</c:v>
                </c:pt>
                <c:pt idx="22117">
                  <c:v>0</c:v>
                </c:pt>
                <c:pt idx="22118">
                  <c:v>0</c:v>
                </c:pt>
                <c:pt idx="22119">
                  <c:v>0</c:v>
                </c:pt>
                <c:pt idx="22120">
                  <c:v>0</c:v>
                </c:pt>
                <c:pt idx="22121">
                  <c:v>0</c:v>
                </c:pt>
                <c:pt idx="22122">
                  <c:v>0</c:v>
                </c:pt>
                <c:pt idx="22123">
                  <c:v>0</c:v>
                </c:pt>
                <c:pt idx="22124">
                  <c:v>0</c:v>
                </c:pt>
                <c:pt idx="22125">
                  <c:v>0</c:v>
                </c:pt>
                <c:pt idx="22126">
                  <c:v>0</c:v>
                </c:pt>
                <c:pt idx="22127">
                  <c:v>0</c:v>
                </c:pt>
                <c:pt idx="22128">
                  <c:v>0</c:v>
                </c:pt>
                <c:pt idx="22129">
                  <c:v>0</c:v>
                </c:pt>
                <c:pt idx="22130">
                  <c:v>0</c:v>
                </c:pt>
                <c:pt idx="22131">
                  <c:v>0</c:v>
                </c:pt>
                <c:pt idx="22132">
                  <c:v>0</c:v>
                </c:pt>
                <c:pt idx="22133">
                  <c:v>0</c:v>
                </c:pt>
                <c:pt idx="22134">
                  <c:v>0</c:v>
                </c:pt>
                <c:pt idx="22135">
                  <c:v>0</c:v>
                </c:pt>
                <c:pt idx="22136">
                  <c:v>0</c:v>
                </c:pt>
                <c:pt idx="22137">
                  <c:v>0</c:v>
                </c:pt>
                <c:pt idx="22138">
                  <c:v>0</c:v>
                </c:pt>
                <c:pt idx="22139">
                  <c:v>0</c:v>
                </c:pt>
                <c:pt idx="22140">
                  <c:v>0</c:v>
                </c:pt>
                <c:pt idx="22141">
                  <c:v>0</c:v>
                </c:pt>
                <c:pt idx="22142">
                  <c:v>0</c:v>
                </c:pt>
                <c:pt idx="22143">
                  <c:v>0</c:v>
                </c:pt>
                <c:pt idx="22144">
                  <c:v>0</c:v>
                </c:pt>
                <c:pt idx="22145">
                  <c:v>0</c:v>
                </c:pt>
                <c:pt idx="22146">
                  <c:v>0</c:v>
                </c:pt>
                <c:pt idx="22147">
                  <c:v>0</c:v>
                </c:pt>
                <c:pt idx="22148">
                  <c:v>0</c:v>
                </c:pt>
                <c:pt idx="22149">
                  <c:v>0</c:v>
                </c:pt>
                <c:pt idx="22150">
                  <c:v>0</c:v>
                </c:pt>
                <c:pt idx="22151">
                  <c:v>0</c:v>
                </c:pt>
                <c:pt idx="22152">
                  <c:v>0</c:v>
                </c:pt>
                <c:pt idx="22153">
                  <c:v>0</c:v>
                </c:pt>
                <c:pt idx="22154">
                  <c:v>0</c:v>
                </c:pt>
                <c:pt idx="22155">
                  <c:v>0</c:v>
                </c:pt>
                <c:pt idx="22156">
                  <c:v>0</c:v>
                </c:pt>
                <c:pt idx="22157">
                  <c:v>0</c:v>
                </c:pt>
                <c:pt idx="22158">
                  <c:v>0</c:v>
                </c:pt>
                <c:pt idx="22159">
                  <c:v>0</c:v>
                </c:pt>
                <c:pt idx="22160">
                  <c:v>0</c:v>
                </c:pt>
                <c:pt idx="22161">
                  <c:v>0</c:v>
                </c:pt>
                <c:pt idx="22162">
                  <c:v>0</c:v>
                </c:pt>
                <c:pt idx="22163">
                  <c:v>0</c:v>
                </c:pt>
                <c:pt idx="22164">
                  <c:v>0</c:v>
                </c:pt>
                <c:pt idx="22165">
                  <c:v>0</c:v>
                </c:pt>
                <c:pt idx="22166">
                  <c:v>0</c:v>
                </c:pt>
                <c:pt idx="22167">
                  <c:v>0</c:v>
                </c:pt>
                <c:pt idx="22168">
                  <c:v>0</c:v>
                </c:pt>
                <c:pt idx="22169">
                  <c:v>0</c:v>
                </c:pt>
                <c:pt idx="22170">
                  <c:v>0</c:v>
                </c:pt>
                <c:pt idx="22171">
                  <c:v>0</c:v>
                </c:pt>
                <c:pt idx="22172">
                  <c:v>0</c:v>
                </c:pt>
                <c:pt idx="22173">
                  <c:v>0</c:v>
                </c:pt>
                <c:pt idx="22174">
                  <c:v>0</c:v>
                </c:pt>
                <c:pt idx="22175">
                  <c:v>0</c:v>
                </c:pt>
                <c:pt idx="22176">
                  <c:v>0</c:v>
                </c:pt>
                <c:pt idx="22177">
                  <c:v>0</c:v>
                </c:pt>
                <c:pt idx="22178">
                  <c:v>0</c:v>
                </c:pt>
                <c:pt idx="22179">
                  <c:v>0</c:v>
                </c:pt>
                <c:pt idx="22180">
                  <c:v>0</c:v>
                </c:pt>
                <c:pt idx="22181">
                  <c:v>0</c:v>
                </c:pt>
                <c:pt idx="22182">
                  <c:v>0</c:v>
                </c:pt>
                <c:pt idx="22183">
                  <c:v>0</c:v>
                </c:pt>
                <c:pt idx="22184">
                  <c:v>0</c:v>
                </c:pt>
                <c:pt idx="22185">
                  <c:v>0</c:v>
                </c:pt>
                <c:pt idx="22186">
                  <c:v>0</c:v>
                </c:pt>
                <c:pt idx="22187">
                  <c:v>0</c:v>
                </c:pt>
                <c:pt idx="22188">
                  <c:v>0</c:v>
                </c:pt>
                <c:pt idx="22189">
                  <c:v>0</c:v>
                </c:pt>
                <c:pt idx="22190">
                  <c:v>0</c:v>
                </c:pt>
                <c:pt idx="22191">
                  <c:v>0</c:v>
                </c:pt>
                <c:pt idx="22192">
                  <c:v>0</c:v>
                </c:pt>
                <c:pt idx="22193">
                  <c:v>0</c:v>
                </c:pt>
                <c:pt idx="22194">
                  <c:v>0</c:v>
                </c:pt>
                <c:pt idx="22195">
                  <c:v>0</c:v>
                </c:pt>
                <c:pt idx="22196">
                  <c:v>0</c:v>
                </c:pt>
                <c:pt idx="22197">
                  <c:v>0</c:v>
                </c:pt>
                <c:pt idx="22198">
                  <c:v>0</c:v>
                </c:pt>
                <c:pt idx="22199">
                  <c:v>0</c:v>
                </c:pt>
                <c:pt idx="22200">
                  <c:v>6</c:v>
                </c:pt>
                <c:pt idx="22201">
                  <c:v>6</c:v>
                </c:pt>
                <c:pt idx="22202">
                  <c:v>6</c:v>
                </c:pt>
                <c:pt idx="22203">
                  <c:v>6</c:v>
                </c:pt>
                <c:pt idx="22204">
                  <c:v>6</c:v>
                </c:pt>
                <c:pt idx="22205">
                  <c:v>6</c:v>
                </c:pt>
                <c:pt idx="22206">
                  <c:v>6</c:v>
                </c:pt>
                <c:pt idx="22207">
                  <c:v>6</c:v>
                </c:pt>
                <c:pt idx="22208">
                  <c:v>6</c:v>
                </c:pt>
                <c:pt idx="22209">
                  <c:v>6</c:v>
                </c:pt>
                <c:pt idx="22210">
                  <c:v>6</c:v>
                </c:pt>
                <c:pt idx="22211">
                  <c:v>6</c:v>
                </c:pt>
                <c:pt idx="22212">
                  <c:v>6</c:v>
                </c:pt>
                <c:pt idx="22213">
                  <c:v>6</c:v>
                </c:pt>
                <c:pt idx="22214">
                  <c:v>6</c:v>
                </c:pt>
                <c:pt idx="22215">
                  <c:v>6</c:v>
                </c:pt>
                <c:pt idx="22216">
                  <c:v>6</c:v>
                </c:pt>
                <c:pt idx="22217">
                  <c:v>6</c:v>
                </c:pt>
                <c:pt idx="22218">
                  <c:v>6</c:v>
                </c:pt>
                <c:pt idx="22219">
                  <c:v>6</c:v>
                </c:pt>
                <c:pt idx="22220">
                  <c:v>6</c:v>
                </c:pt>
                <c:pt idx="22221">
                  <c:v>6</c:v>
                </c:pt>
                <c:pt idx="22222">
                  <c:v>6</c:v>
                </c:pt>
                <c:pt idx="22223">
                  <c:v>6</c:v>
                </c:pt>
                <c:pt idx="22224">
                  <c:v>6</c:v>
                </c:pt>
                <c:pt idx="22225">
                  <c:v>6</c:v>
                </c:pt>
                <c:pt idx="22226">
                  <c:v>6</c:v>
                </c:pt>
                <c:pt idx="22227">
                  <c:v>6</c:v>
                </c:pt>
                <c:pt idx="22228">
                  <c:v>6</c:v>
                </c:pt>
                <c:pt idx="22229">
                  <c:v>6</c:v>
                </c:pt>
                <c:pt idx="22230">
                  <c:v>6</c:v>
                </c:pt>
                <c:pt idx="22231">
                  <c:v>6</c:v>
                </c:pt>
                <c:pt idx="22232">
                  <c:v>6</c:v>
                </c:pt>
                <c:pt idx="22233">
                  <c:v>6</c:v>
                </c:pt>
                <c:pt idx="22234">
                  <c:v>6</c:v>
                </c:pt>
                <c:pt idx="22235">
                  <c:v>6</c:v>
                </c:pt>
                <c:pt idx="22236">
                  <c:v>6</c:v>
                </c:pt>
                <c:pt idx="22237">
                  <c:v>6</c:v>
                </c:pt>
                <c:pt idx="22238">
                  <c:v>6</c:v>
                </c:pt>
                <c:pt idx="22239">
                  <c:v>6</c:v>
                </c:pt>
                <c:pt idx="22240">
                  <c:v>6</c:v>
                </c:pt>
                <c:pt idx="22241">
                  <c:v>6</c:v>
                </c:pt>
                <c:pt idx="22242">
                  <c:v>6</c:v>
                </c:pt>
                <c:pt idx="22243">
                  <c:v>6</c:v>
                </c:pt>
                <c:pt idx="22244">
                  <c:v>6</c:v>
                </c:pt>
                <c:pt idx="22245">
                  <c:v>6</c:v>
                </c:pt>
                <c:pt idx="22246">
                  <c:v>6</c:v>
                </c:pt>
                <c:pt idx="22247">
                  <c:v>6</c:v>
                </c:pt>
                <c:pt idx="22248">
                  <c:v>6</c:v>
                </c:pt>
                <c:pt idx="22249">
                  <c:v>6</c:v>
                </c:pt>
                <c:pt idx="22250">
                  <c:v>6</c:v>
                </c:pt>
                <c:pt idx="22251">
                  <c:v>6</c:v>
                </c:pt>
                <c:pt idx="22252">
                  <c:v>6</c:v>
                </c:pt>
                <c:pt idx="22253">
                  <c:v>6</c:v>
                </c:pt>
                <c:pt idx="22254">
                  <c:v>6</c:v>
                </c:pt>
                <c:pt idx="22255">
                  <c:v>6</c:v>
                </c:pt>
                <c:pt idx="22256">
                  <c:v>6</c:v>
                </c:pt>
                <c:pt idx="22257">
                  <c:v>6</c:v>
                </c:pt>
                <c:pt idx="22258">
                  <c:v>6</c:v>
                </c:pt>
                <c:pt idx="22259">
                  <c:v>6</c:v>
                </c:pt>
                <c:pt idx="22260">
                  <c:v>6</c:v>
                </c:pt>
                <c:pt idx="22261">
                  <c:v>6</c:v>
                </c:pt>
                <c:pt idx="22262">
                  <c:v>6</c:v>
                </c:pt>
                <c:pt idx="22263">
                  <c:v>6</c:v>
                </c:pt>
                <c:pt idx="22264">
                  <c:v>6</c:v>
                </c:pt>
                <c:pt idx="22265">
                  <c:v>6</c:v>
                </c:pt>
                <c:pt idx="22266">
                  <c:v>6</c:v>
                </c:pt>
                <c:pt idx="22267">
                  <c:v>6</c:v>
                </c:pt>
                <c:pt idx="22268">
                  <c:v>6</c:v>
                </c:pt>
                <c:pt idx="22269">
                  <c:v>6</c:v>
                </c:pt>
                <c:pt idx="22270">
                  <c:v>6</c:v>
                </c:pt>
                <c:pt idx="22271">
                  <c:v>6</c:v>
                </c:pt>
                <c:pt idx="22272">
                  <c:v>6</c:v>
                </c:pt>
                <c:pt idx="22273">
                  <c:v>6</c:v>
                </c:pt>
                <c:pt idx="22274">
                  <c:v>6</c:v>
                </c:pt>
                <c:pt idx="22275">
                  <c:v>6</c:v>
                </c:pt>
                <c:pt idx="22276">
                  <c:v>6</c:v>
                </c:pt>
                <c:pt idx="22277">
                  <c:v>6</c:v>
                </c:pt>
                <c:pt idx="22278">
                  <c:v>6</c:v>
                </c:pt>
                <c:pt idx="22279">
                  <c:v>6</c:v>
                </c:pt>
                <c:pt idx="22280">
                  <c:v>6</c:v>
                </c:pt>
                <c:pt idx="22281">
                  <c:v>6</c:v>
                </c:pt>
                <c:pt idx="22282">
                  <c:v>6</c:v>
                </c:pt>
                <c:pt idx="22283">
                  <c:v>6</c:v>
                </c:pt>
                <c:pt idx="22284">
                  <c:v>6</c:v>
                </c:pt>
                <c:pt idx="22285">
                  <c:v>6</c:v>
                </c:pt>
                <c:pt idx="22286">
                  <c:v>6</c:v>
                </c:pt>
                <c:pt idx="22287">
                  <c:v>6</c:v>
                </c:pt>
                <c:pt idx="22288">
                  <c:v>6</c:v>
                </c:pt>
                <c:pt idx="22289">
                  <c:v>6</c:v>
                </c:pt>
                <c:pt idx="22290">
                  <c:v>6</c:v>
                </c:pt>
                <c:pt idx="22291">
                  <c:v>6</c:v>
                </c:pt>
                <c:pt idx="22292">
                  <c:v>6</c:v>
                </c:pt>
                <c:pt idx="22293">
                  <c:v>6</c:v>
                </c:pt>
                <c:pt idx="22294">
                  <c:v>6</c:v>
                </c:pt>
                <c:pt idx="22295">
                  <c:v>6</c:v>
                </c:pt>
                <c:pt idx="22296">
                  <c:v>6</c:v>
                </c:pt>
                <c:pt idx="22297">
                  <c:v>6</c:v>
                </c:pt>
                <c:pt idx="22298">
                  <c:v>6</c:v>
                </c:pt>
                <c:pt idx="22299">
                  <c:v>6</c:v>
                </c:pt>
                <c:pt idx="22300">
                  <c:v>6</c:v>
                </c:pt>
                <c:pt idx="22301">
                  <c:v>6</c:v>
                </c:pt>
                <c:pt idx="22302">
                  <c:v>6</c:v>
                </c:pt>
                <c:pt idx="22303">
                  <c:v>6</c:v>
                </c:pt>
                <c:pt idx="22304">
                  <c:v>6</c:v>
                </c:pt>
                <c:pt idx="22305">
                  <c:v>6</c:v>
                </c:pt>
                <c:pt idx="22306">
                  <c:v>6</c:v>
                </c:pt>
                <c:pt idx="22307">
                  <c:v>6</c:v>
                </c:pt>
                <c:pt idx="22308">
                  <c:v>6</c:v>
                </c:pt>
                <c:pt idx="22309">
                  <c:v>6</c:v>
                </c:pt>
                <c:pt idx="22310">
                  <c:v>6</c:v>
                </c:pt>
                <c:pt idx="22311">
                  <c:v>6</c:v>
                </c:pt>
                <c:pt idx="22312">
                  <c:v>6</c:v>
                </c:pt>
                <c:pt idx="22313">
                  <c:v>6</c:v>
                </c:pt>
                <c:pt idx="22314">
                  <c:v>6</c:v>
                </c:pt>
                <c:pt idx="22315">
                  <c:v>6</c:v>
                </c:pt>
                <c:pt idx="22316">
                  <c:v>6</c:v>
                </c:pt>
                <c:pt idx="22317">
                  <c:v>6</c:v>
                </c:pt>
                <c:pt idx="22318">
                  <c:v>6</c:v>
                </c:pt>
                <c:pt idx="22319">
                  <c:v>6</c:v>
                </c:pt>
                <c:pt idx="22320">
                  <c:v>6</c:v>
                </c:pt>
                <c:pt idx="22321">
                  <c:v>6</c:v>
                </c:pt>
                <c:pt idx="22322">
                  <c:v>6</c:v>
                </c:pt>
                <c:pt idx="22323">
                  <c:v>6</c:v>
                </c:pt>
                <c:pt idx="22324">
                  <c:v>6</c:v>
                </c:pt>
                <c:pt idx="22325">
                  <c:v>6</c:v>
                </c:pt>
                <c:pt idx="22326">
                  <c:v>6</c:v>
                </c:pt>
                <c:pt idx="22327">
                  <c:v>6</c:v>
                </c:pt>
                <c:pt idx="22328">
                  <c:v>6</c:v>
                </c:pt>
                <c:pt idx="22329">
                  <c:v>6</c:v>
                </c:pt>
                <c:pt idx="22330">
                  <c:v>6</c:v>
                </c:pt>
                <c:pt idx="22331">
                  <c:v>6</c:v>
                </c:pt>
                <c:pt idx="22332">
                  <c:v>6</c:v>
                </c:pt>
                <c:pt idx="22333">
                  <c:v>6</c:v>
                </c:pt>
                <c:pt idx="22334">
                  <c:v>6</c:v>
                </c:pt>
                <c:pt idx="22335">
                  <c:v>6</c:v>
                </c:pt>
                <c:pt idx="22336">
                  <c:v>6</c:v>
                </c:pt>
                <c:pt idx="22337">
                  <c:v>6</c:v>
                </c:pt>
                <c:pt idx="22338">
                  <c:v>6</c:v>
                </c:pt>
                <c:pt idx="22339">
                  <c:v>6</c:v>
                </c:pt>
                <c:pt idx="22340">
                  <c:v>6</c:v>
                </c:pt>
                <c:pt idx="22341">
                  <c:v>6</c:v>
                </c:pt>
                <c:pt idx="22342">
                  <c:v>6</c:v>
                </c:pt>
                <c:pt idx="22343">
                  <c:v>6</c:v>
                </c:pt>
                <c:pt idx="22344">
                  <c:v>6</c:v>
                </c:pt>
                <c:pt idx="22345">
                  <c:v>6</c:v>
                </c:pt>
                <c:pt idx="22346">
                  <c:v>6</c:v>
                </c:pt>
                <c:pt idx="22347">
                  <c:v>6</c:v>
                </c:pt>
                <c:pt idx="22348">
                  <c:v>6</c:v>
                </c:pt>
                <c:pt idx="22349">
                  <c:v>6</c:v>
                </c:pt>
                <c:pt idx="22350">
                  <c:v>6</c:v>
                </c:pt>
                <c:pt idx="22351">
                  <c:v>6</c:v>
                </c:pt>
                <c:pt idx="22352">
                  <c:v>6</c:v>
                </c:pt>
                <c:pt idx="22353">
                  <c:v>6</c:v>
                </c:pt>
                <c:pt idx="22354">
                  <c:v>6</c:v>
                </c:pt>
                <c:pt idx="22355">
                  <c:v>6</c:v>
                </c:pt>
                <c:pt idx="22356">
                  <c:v>6</c:v>
                </c:pt>
                <c:pt idx="22357">
                  <c:v>6</c:v>
                </c:pt>
                <c:pt idx="22358">
                  <c:v>6</c:v>
                </c:pt>
                <c:pt idx="22359">
                  <c:v>6</c:v>
                </c:pt>
                <c:pt idx="22360">
                  <c:v>6</c:v>
                </c:pt>
                <c:pt idx="22361">
                  <c:v>6</c:v>
                </c:pt>
                <c:pt idx="22362">
                  <c:v>6</c:v>
                </c:pt>
                <c:pt idx="22363">
                  <c:v>6</c:v>
                </c:pt>
                <c:pt idx="22364">
                  <c:v>6</c:v>
                </c:pt>
                <c:pt idx="22365">
                  <c:v>6</c:v>
                </c:pt>
                <c:pt idx="22366">
                  <c:v>6</c:v>
                </c:pt>
                <c:pt idx="22367">
                  <c:v>6</c:v>
                </c:pt>
                <c:pt idx="22368">
                  <c:v>6</c:v>
                </c:pt>
                <c:pt idx="22369">
                  <c:v>6</c:v>
                </c:pt>
                <c:pt idx="22370">
                  <c:v>6</c:v>
                </c:pt>
                <c:pt idx="22371">
                  <c:v>6</c:v>
                </c:pt>
                <c:pt idx="22372">
                  <c:v>6</c:v>
                </c:pt>
                <c:pt idx="22373">
                  <c:v>6</c:v>
                </c:pt>
                <c:pt idx="22374">
                  <c:v>6</c:v>
                </c:pt>
                <c:pt idx="22375">
                  <c:v>6</c:v>
                </c:pt>
                <c:pt idx="22376">
                  <c:v>6</c:v>
                </c:pt>
                <c:pt idx="22377">
                  <c:v>6</c:v>
                </c:pt>
                <c:pt idx="22378">
                  <c:v>6</c:v>
                </c:pt>
                <c:pt idx="22379">
                  <c:v>6</c:v>
                </c:pt>
                <c:pt idx="22380">
                  <c:v>6</c:v>
                </c:pt>
                <c:pt idx="22381">
                  <c:v>6</c:v>
                </c:pt>
                <c:pt idx="22382">
                  <c:v>6</c:v>
                </c:pt>
                <c:pt idx="22383">
                  <c:v>6</c:v>
                </c:pt>
                <c:pt idx="22384">
                  <c:v>6</c:v>
                </c:pt>
                <c:pt idx="22385">
                  <c:v>6</c:v>
                </c:pt>
                <c:pt idx="22386">
                  <c:v>6</c:v>
                </c:pt>
                <c:pt idx="22387">
                  <c:v>6</c:v>
                </c:pt>
                <c:pt idx="22388">
                  <c:v>6</c:v>
                </c:pt>
                <c:pt idx="22389">
                  <c:v>6</c:v>
                </c:pt>
                <c:pt idx="22390">
                  <c:v>6</c:v>
                </c:pt>
                <c:pt idx="22391">
                  <c:v>6</c:v>
                </c:pt>
                <c:pt idx="22392">
                  <c:v>6</c:v>
                </c:pt>
                <c:pt idx="22393">
                  <c:v>6</c:v>
                </c:pt>
                <c:pt idx="22394">
                  <c:v>6</c:v>
                </c:pt>
                <c:pt idx="22395">
                  <c:v>6</c:v>
                </c:pt>
                <c:pt idx="22396">
                  <c:v>6</c:v>
                </c:pt>
                <c:pt idx="22397">
                  <c:v>6</c:v>
                </c:pt>
                <c:pt idx="22398">
                  <c:v>6</c:v>
                </c:pt>
                <c:pt idx="22399">
                  <c:v>6</c:v>
                </c:pt>
                <c:pt idx="22400">
                  <c:v>6</c:v>
                </c:pt>
                <c:pt idx="22401">
                  <c:v>6</c:v>
                </c:pt>
                <c:pt idx="22402">
                  <c:v>6</c:v>
                </c:pt>
                <c:pt idx="22403">
                  <c:v>6</c:v>
                </c:pt>
                <c:pt idx="22404">
                  <c:v>6</c:v>
                </c:pt>
                <c:pt idx="22405">
                  <c:v>6</c:v>
                </c:pt>
                <c:pt idx="22406">
                  <c:v>6</c:v>
                </c:pt>
                <c:pt idx="22407">
                  <c:v>6</c:v>
                </c:pt>
                <c:pt idx="22408">
                  <c:v>6</c:v>
                </c:pt>
                <c:pt idx="22409">
                  <c:v>6</c:v>
                </c:pt>
                <c:pt idx="22410">
                  <c:v>6</c:v>
                </c:pt>
                <c:pt idx="22411">
                  <c:v>6</c:v>
                </c:pt>
                <c:pt idx="22412">
                  <c:v>6</c:v>
                </c:pt>
                <c:pt idx="22413">
                  <c:v>6</c:v>
                </c:pt>
                <c:pt idx="22414">
                  <c:v>6</c:v>
                </c:pt>
                <c:pt idx="22415">
                  <c:v>6</c:v>
                </c:pt>
                <c:pt idx="22416">
                  <c:v>6</c:v>
                </c:pt>
                <c:pt idx="22417">
                  <c:v>6</c:v>
                </c:pt>
                <c:pt idx="22418">
                  <c:v>6</c:v>
                </c:pt>
                <c:pt idx="22419">
                  <c:v>6</c:v>
                </c:pt>
                <c:pt idx="22420">
                  <c:v>6</c:v>
                </c:pt>
                <c:pt idx="22421">
                  <c:v>6</c:v>
                </c:pt>
                <c:pt idx="22422">
                  <c:v>6</c:v>
                </c:pt>
                <c:pt idx="22423">
                  <c:v>6</c:v>
                </c:pt>
                <c:pt idx="22424">
                  <c:v>6</c:v>
                </c:pt>
                <c:pt idx="22425">
                  <c:v>6</c:v>
                </c:pt>
                <c:pt idx="22426">
                  <c:v>6</c:v>
                </c:pt>
                <c:pt idx="22427">
                  <c:v>6</c:v>
                </c:pt>
                <c:pt idx="22428">
                  <c:v>6</c:v>
                </c:pt>
                <c:pt idx="22429">
                  <c:v>6</c:v>
                </c:pt>
                <c:pt idx="22430">
                  <c:v>6</c:v>
                </c:pt>
                <c:pt idx="22431">
                  <c:v>6</c:v>
                </c:pt>
                <c:pt idx="22432">
                  <c:v>6</c:v>
                </c:pt>
                <c:pt idx="22433">
                  <c:v>6</c:v>
                </c:pt>
                <c:pt idx="22434">
                  <c:v>6</c:v>
                </c:pt>
                <c:pt idx="22435">
                  <c:v>6</c:v>
                </c:pt>
                <c:pt idx="22436">
                  <c:v>6</c:v>
                </c:pt>
                <c:pt idx="22437">
                  <c:v>6</c:v>
                </c:pt>
                <c:pt idx="22438">
                  <c:v>6</c:v>
                </c:pt>
                <c:pt idx="22439">
                  <c:v>6</c:v>
                </c:pt>
                <c:pt idx="22440">
                  <c:v>6</c:v>
                </c:pt>
                <c:pt idx="22441">
                  <c:v>6</c:v>
                </c:pt>
                <c:pt idx="22442">
                  <c:v>6</c:v>
                </c:pt>
                <c:pt idx="22443">
                  <c:v>6</c:v>
                </c:pt>
                <c:pt idx="22444">
                  <c:v>6</c:v>
                </c:pt>
                <c:pt idx="22445">
                  <c:v>6</c:v>
                </c:pt>
                <c:pt idx="22446">
                  <c:v>6</c:v>
                </c:pt>
                <c:pt idx="22447">
                  <c:v>6</c:v>
                </c:pt>
                <c:pt idx="22448">
                  <c:v>6</c:v>
                </c:pt>
                <c:pt idx="22449">
                  <c:v>6</c:v>
                </c:pt>
                <c:pt idx="22450">
                  <c:v>6</c:v>
                </c:pt>
                <c:pt idx="22451">
                  <c:v>6</c:v>
                </c:pt>
                <c:pt idx="22452">
                  <c:v>6</c:v>
                </c:pt>
                <c:pt idx="22453">
                  <c:v>6</c:v>
                </c:pt>
                <c:pt idx="22454">
                  <c:v>6</c:v>
                </c:pt>
                <c:pt idx="22455">
                  <c:v>6</c:v>
                </c:pt>
                <c:pt idx="22456">
                  <c:v>6</c:v>
                </c:pt>
                <c:pt idx="22457">
                  <c:v>6</c:v>
                </c:pt>
                <c:pt idx="22458">
                  <c:v>6</c:v>
                </c:pt>
                <c:pt idx="22459">
                  <c:v>6</c:v>
                </c:pt>
                <c:pt idx="22460">
                  <c:v>6</c:v>
                </c:pt>
                <c:pt idx="22461">
                  <c:v>6</c:v>
                </c:pt>
                <c:pt idx="22462">
                  <c:v>6</c:v>
                </c:pt>
                <c:pt idx="22463">
                  <c:v>6</c:v>
                </c:pt>
                <c:pt idx="22464">
                  <c:v>6</c:v>
                </c:pt>
                <c:pt idx="22465">
                  <c:v>6</c:v>
                </c:pt>
                <c:pt idx="22466">
                  <c:v>6</c:v>
                </c:pt>
                <c:pt idx="22467">
                  <c:v>6</c:v>
                </c:pt>
                <c:pt idx="22468">
                  <c:v>6</c:v>
                </c:pt>
                <c:pt idx="22469">
                  <c:v>6</c:v>
                </c:pt>
                <c:pt idx="22470">
                  <c:v>6</c:v>
                </c:pt>
                <c:pt idx="22471">
                  <c:v>6</c:v>
                </c:pt>
                <c:pt idx="22472">
                  <c:v>6</c:v>
                </c:pt>
                <c:pt idx="22473">
                  <c:v>6</c:v>
                </c:pt>
                <c:pt idx="22474">
                  <c:v>6</c:v>
                </c:pt>
                <c:pt idx="22475">
                  <c:v>6</c:v>
                </c:pt>
                <c:pt idx="22476">
                  <c:v>6</c:v>
                </c:pt>
                <c:pt idx="22477">
                  <c:v>6</c:v>
                </c:pt>
                <c:pt idx="22478">
                  <c:v>6</c:v>
                </c:pt>
                <c:pt idx="22479">
                  <c:v>6</c:v>
                </c:pt>
                <c:pt idx="22480">
                  <c:v>6</c:v>
                </c:pt>
                <c:pt idx="22481">
                  <c:v>6</c:v>
                </c:pt>
                <c:pt idx="22482">
                  <c:v>6</c:v>
                </c:pt>
                <c:pt idx="22483">
                  <c:v>6</c:v>
                </c:pt>
                <c:pt idx="22484">
                  <c:v>6</c:v>
                </c:pt>
                <c:pt idx="22485">
                  <c:v>6</c:v>
                </c:pt>
                <c:pt idx="22486">
                  <c:v>6</c:v>
                </c:pt>
                <c:pt idx="22487">
                  <c:v>6</c:v>
                </c:pt>
                <c:pt idx="22488">
                  <c:v>6</c:v>
                </c:pt>
                <c:pt idx="22489">
                  <c:v>6</c:v>
                </c:pt>
                <c:pt idx="22490">
                  <c:v>6</c:v>
                </c:pt>
                <c:pt idx="22491">
                  <c:v>6</c:v>
                </c:pt>
                <c:pt idx="22492">
                  <c:v>6</c:v>
                </c:pt>
                <c:pt idx="22493">
                  <c:v>6</c:v>
                </c:pt>
                <c:pt idx="22494">
                  <c:v>6</c:v>
                </c:pt>
                <c:pt idx="22495">
                  <c:v>6</c:v>
                </c:pt>
                <c:pt idx="22496">
                  <c:v>6</c:v>
                </c:pt>
                <c:pt idx="22497">
                  <c:v>6</c:v>
                </c:pt>
                <c:pt idx="22498">
                  <c:v>6</c:v>
                </c:pt>
                <c:pt idx="22499">
                  <c:v>6</c:v>
                </c:pt>
                <c:pt idx="22500">
                  <c:v>6</c:v>
                </c:pt>
                <c:pt idx="22501">
                  <c:v>6</c:v>
                </c:pt>
                <c:pt idx="22502">
                  <c:v>6</c:v>
                </c:pt>
                <c:pt idx="22503">
                  <c:v>6</c:v>
                </c:pt>
                <c:pt idx="22504">
                  <c:v>6</c:v>
                </c:pt>
                <c:pt idx="22505">
                  <c:v>6</c:v>
                </c:pt>
                <c:pt idx="22506">
                  <c:v>6</c:v>
                </c:pt>
                <c:pt idx="22507">
                  <c:v>6</c:v>
                </c:pt>
                <c:pt idx="22508">
                  <c:v>6</c:v>
                </c:pt>
                <c:pt idx="22509">
                  <c:v>6</c:v>
                </c:pt>
                <c:pt idx="22510">
                  <c:v>6</c:v>
                </c:pt>
                <c:pt idx="22511">
                  <c:v>6</c:v>
                </c:pt>
                <c:pt idx="22512">
                  <c:v>6</c:v>
                </c:pt>
                <c:pt idx="22513">
                  <c:v>6</c:v>
                </c:pt>
                <c:pt idx="22514">
                  <c:v>6</c:v>
                </c:pt>
                <c:pt idx="22515">
                  <c:v>6</c:v>
                </c:pt>
                <c:pt idx="22516">
                  <c:v>6</c:v>
                </c:pt>
                <c:pt idx="22517">
                  <c:v>6</c:v>
                </c:pt>
                <c:pt idx="22518">
                  <c:v>6</c:v>
                </c:pt>
                <c:pt idx="22519">
                  <c:v>6</c:v>
                </c:pt>
                <c:pt idx="22520">
                  <c:v>6</c:v>
                </c:pt>
                <c:pt idx="22521">
                  <c:v>6</c:v>
                </c:pt>
                <c:pt idx="22522">
                  <c:v>6</c:v>
                </c:pt>
                <c:pt idx="22523">
                  <c:v>6</c:v>
                </c:pt>
                <c:pt idx="22524">
                  <c:v>6</c:v>
                </c:pt>
                <c:pt idx="22525">
                  <c:v>6</c:v>
                </c:pt>
                <c:pt idx="22526">
                  <c:v>6</c:v>
                </c:pt>
                <c:pt idx="22527">
                  <c:v>6</c:v>
                </c:pt>
                <c:pt idx="22528">
                  <c:v>6</c:v>
                </c:pt>
                <c:pt idx="22529">
                  <c:v>6</c:v>
                </c:pt>
                <c:pt idx="22530">
                  <c:v>6</c:v>
                </c:pt>
                <c:pt idx="22531">
                  <c:v>6</c:v>
                </c:pt>
                <c:pt idx="22532">
                  <c:v>6</c:v>
                </c:pt>
                <c:pt idx="22533">
                  <c:v>6</c:v>
                </c:pt>
                <c:pt idx="22534">
                  <c:v>6</c:v>
                </c:pt>
                <c:pt idx="22535">
                  <c:v>6</c:v>
                </c:pt>
                <c:pt idx="22536">
                  <c:v>6</c:v>
                </c:pt>
                <c:pt idx="22537">
                  <c:v>6</c:v>
                </c:pt>
                <c:pt idx="22538">
                  <c:v>6</c:v>
                </c:pt>
                <c:pt idx="22539">
                  <c:v>6</c:v>
                </c:pt>
                <c:pt idx="22540">
                  <c:v>6</c:v>
                </c:pt>
                <c:pt idx="22541">
                  <c:v>6</c:v>
                </c:pt>
                <c:pt idx="22542">
                  <c:v>6</c:v>
                </c:pt>
                <c:pt idx="22543">
                  <c:v>6</c:v>
                </c:pt>
                <c:pt idx="22544">
                  <c:v>6</c:v>
                </c:pt>
                <c:pt idx="22545">
                  <c:v>6</c:v>
                </c:pt>
                <c:pt idx="22546">
                  <c:v>6</c:v>
                </c:pt>
                <c:pt idx="22547">
                  <c:v>6</c:v>
                </c:pt>
                <c:pt idx="22548">
                  <c:v>6</c:v>
                </c:pt>
                <c:pt idx="22549">
                  <c:v>6</c:v>
                </c:pt>
                <c:pt idx="22550">
                  <c:v>6</c:v>
                </c:pt>
                <c:pt idx="22551">
                  <c:v>6</c:v>
                </c:pt>
                <c:pt idx="22552">
                  <c:v>6</c:v>
                </c:pt>
                <c:pt idx="22553">
                  <c:v>6</c:v>
                </c:pt>
                <c:pt idx="22554">
                  <c:v>6</c:v>
                </c:pt>
                <c:pt idx="22555">
                  <c:v>6</c:v>
                </c:pt>
                <c:pt idx="22556">
                  <c:v>6</c:v>
                </c:pt>
                <c:pt idx="22557">
                  <c:v>6</c:v>
                </c:pt>
                <c:pt idx="22558">
                  <c:v>6</c:v>
                </c:pt>
                <c:pt idx="22559">
                  <c:v>6</c:v>
                </c:pt>
                <c:pt idx="22560">
                  <c:v>6</c:v>
                </c:pt>
                <c:pt idx="22561">
                  <c:v>6</c:v>
                </c:pt>
                <c:pt idx="22562">
                  <c:v>6</c:v>
                </c:pt>
                <c:pt idx="22563">
                  <c:v>6</c:v>
                </c:pt>
                <c:pt idx="22564">
                  <c:v>6</c:v>
                </c:pt>
                <c:pt idx="22565">
                  <c:v>6</c:v>
                </c:pt>
                <c:pt idx="22566">
                  <c:v>6</c:v>
                </c:pt>
                <c:pt idx="22567">
                  <c:v>6</c:v>
                </c:pt>
                <c:pt idx="22568">
                  <c:v>6</c:v>
                </c:pt>
                <c:pt idx="22569">
                  <c:v>6</c:v>
                </c:pt>
                <c:pt idx="22570">
                  <c:v>6</c:v>
                </c:pt>
                <c:pt idx="22571">
                  <c:v>6</c:v>
                </c:pt>
                <c:pt idx="22572">
                  <c:v>6</c:v>
                </c:pt>
                <c:pt idx="22573">
                  <c:v>6</c:v>
                </c:pt>
                <c:pt idx="22574">
                  <c:v>6</c:v>
                </c:pt>
                <c:pt idx="22575">
                  <c:v>6</c:v>
                </c:pt>
                <c:pt idx="22576">
                  <c:v>6</c:v>
                </c:pt>
                <c:pt idx="22577">
                  <c:v>6</c:v>
                </c:pt>
                <c:pt idx="22578">
                  <c:v>6</c:v>
                </c:pt>
                <c:pt idx="22579">
                  <c:v>6</c:v>
                </c:pt>
                <c:pt idx="22580">
                  <c:v>6</c:v>
                </c:pt>
                <c:pt idx="22581">
                  <c:v>6</c:v>
                </c:pt>
                <c:pt idx="22582">
                  <c:v>6</c:v>
                </c:pt>
                <c:pt idx="22583">
                  <c:v>6</c:v>
                </c:pt>
                <c:pt idx="22584">
                  <c:v>6</c:v>
                </c:pt>
                <c:pt idx="22585">
                  <c:v>6</c:v>
                </c:pt>
                <c:pt idx="22586">
                  <c:v>6</c:v>
                </c:pt>
                <c:pt idx="22587">
                  <c:v>6</c:v>
                </c:pt>
                <c:pt idx="22588">
                  <c:v>6</c:v>
                </c:pt>
                <c:pt idx="22589">
                  <c:v>6</c:v>
                </c:pt>
                <c:pt idx="22590">
                  <c:v>6</c:v>
                </c:pt>
                <c:pt idx="22591">
                  <c:v>6</c:v>
                </c:pt>
                <c:pt idx="22592">
                  <c:v>6</c:v>
                </c:pt>
                <c:pt idx="22593">
                  <c:v>6</c:v>
                </c:pt>
                <c:pt idx="22594">
                  <c:v>6</c:v>
                </c:pt>
                <c:pt idx="22595">
                  <c:v>6</c:v>
                </c:pt>
                <c:pt idx="22596">
                  <c:v>6</c:v>
                </c:pt>
                <c:pt idx="22597">
                  <c:v>6</c:v>
                </c:pt>
                <c:pt idx="22598">
                  <c:v>6</c:v>
                </c:pt>
                <c:pt idx="22599">
                  <c:v>6</c:v>
                </c:pt>
                <c:pt idx="22600">
                  <c:v>6</c:v>
                </c:pt>
                <c:pt idx="22601">
                  <c:v>6</c:v>
                </c:pt>
                <c:pt idx="22602">
                  <c:v>6</c:v>
                </c:pt>
                <c:pt idx="22603">
                  <c:v>6</c:v>
                </c:pt>
                <c:pt idx="22604">
                  <c:v>6</c:v>
                </c:pt>
                <c:pt idx="22605">
                  <c:v>6</c:v>
                </c:pt>
                <c:pt idx="22606">
                  <c:v>6</c:v>
                </c:pt>
                <c:pt idx="22607">
                  <c:v>6</c:v>
                </c:pt>
                <c:pt idx="22608">
                  <c:v>6</c:v>
                </c:pt>
                <c:pt idx="22609">
                  <c:v>6</c:v>
                </c:pt>
                <c:pt idx="22610">
                  <c:v>6</c:v>
                </c:pt>
                <c:pt idx="22611">
                  <c:v>6</c:v>
                </c:pt>
                <c:pt idx="22612">
                  <c:v>6</c:v>
                </c:pt>
                <c:pt idx="22613">
                  <c:v>6</c:v>
                </c:pt>
                <c:pt idx="22614">
                  <c:v>6</c:v>
                </c:pt>
                <c:pt idx="22615">
                  <c:v>6</c:v>
                </c:pt>
                <c:pt idx="22616">
                  <c:v>6</c:v>
                </c:pt>
                <c:pt idx="22617">
                  <c:v>6</c:v>
                </c:pt>
                <c:pt idx="22618">
                  <c:v>6</c:v>
                </c:pt>
                <c:pt idx="22619">
                  <c:v>6</c:v>
                </c:pt>
                <c:pt idx="22620">
                  <c:v>6</c:v>
                </c:pt>
                <c:pt idx="22621">
                  <c:v>6</c:v>
                </c:pt>
                <c:pt idx="22622">
                  <c:v>6</c:v>
                </c:pt>
                <c:pt idx="22623">
                  <c:v>6</c:v>
                </c:pt>
                <c:pt idx="22624">
                  <c:v>6</c:v>
                </c:pt>
                <c:pt idx="22625">
                  <c:v>6</c:v>
                </c:pt>
                <c:pt idx="22626">
                  <c:v>6</c:v>
                </c:pt>
                <c:pt idx="22627">
                  <c:v>6</c:v>
                </c:pt>
                <c:pt idx="22628">
                  <c:v>6</c:v>
                </c:pt>
                <c:pt idx="22629">
                  <c:v>6</c:v>
                </c:pt>
                <c:pt idx="22630">
                  <c:v>6</c:v>
                </c:pt>
                <c:pt idx="22631">
                  <c:v>6</c:v>
                </c:pt>
                <c:pt idx="22632">
                  <c:v>6</c:v>
                </c:pt>
                <c:pt idx="22633">
                  <c:v>6</c:v>
                </c:pt>
                <c:pt idx="22634">
                  <c:v>6</c:v>
                </c:pt>
                <c:pt idx="22635">
                  <c:v>6</c:v>
                </c:pt>
                <c:pt idx="22636">
                  <c:v>6</c:v>
                </c:pt>
                <c:pt idx="22637">
                  <c:v>6</c:v>
                </c:pt>
                <c:pt idx="22638">
                  <c:v>6</c:v>
                </c:pt>
                <c:pt idx="22639">
                  <c:v>6</c:v>
                </c:pt>
                <c:pt idx="22640">
                  <c:v>6</c:v>
                </c:pt>
                <c:pt idx="22641">
                  <c:v>6</c:v>
                </c:pt>
                <c:pt idx="22642">
                  <c:v>6</c:v>
                </c:pt>
                <c:pt idx="22643">
                  <c:v>6</c:v>
                </c:pt>
                <c:pt idx="22644">
                  <c:v>6</c:v>
                </c:pt>
                <c:pt idx="22645">
                  <c:v>6</c:v>
                </c:pt>
                <c:pt idx="22646">
                  <c:v>6</c:v>
                </c:pt>
                <c:pt idx="22647">
                  <c:v>6</c:v>
                </c:pt>
                <c:pt idx="22648">
                  <c:v>6</c:v>
                </c:pt>
                <c:pt idx="22649">
                  <c:v>6</c:v>
                </c:pt>
                <c:pt idx="22650">
                  <c:v>6</c:v>
                </c:pt>
                <c:pt idx="22651">
                  <c:v>6</c:v>
                </c:pt>
                <c:pt idx="22652">
                  <c:v>6</c:v>
                </c:pt>
                <c:pt idx="22653">
                  <c:v>6</c:v>
                </c:pt>
                <c:pt idx="22654">
                  <c:v>6</c:v>
                </c:pt>
                <c:pt idx="22655">
                  <c:v>6</c:v>
                </c:pt>
                <c:pt idx="22656">
                  <c:v>6</c:v>
                </c:pt>
                <c:pt idx="22657">
                  <c:v>6</c:v>
                </c:pt>
                <c:pt idx="22658">
                  <c:v>6</c:v>
                </c:pt>
                <c:pt idx="22659">
                  <c:v>6</c:v>
                </c:pt>
                <c:pt idx="22660">
                  <c:v>6</c:v>
                </c:pt>
                <c:pt idx="22661">
                  <c:v>6</c:v>
                </c:pt>
                <c:pt idx="22662">
                  <c:v>6</c:v>
                </c:pt>
                <c:pt idx="22663">
                  <c:v>6</c:v>
                </c:pt>
                <c:pt idx="22664">
                  <c:v>6</c:v>
                </c:pt>
                <c:pt idx="22665">
                  <c:v>6</c:v>
                </c:pt>
                <c:pt idx="22666">
                  <c:v>6</c:v>
                </c:pt>
                <c:pt idx="22667">
                  <c:v>6</c:v>
                </c:pt>
                <c:pt idx="22668">
                  <c:v>6</c:v>
                </c:pt>
                <c:pt idx="22669">
                  <c:v>6</c:v>
                </c:pt>
                <c:pt idx="22670">
                  <c:v>6</c:v>
                </c:pt>
                <c:pt idx="22671">
                  <c:v>6</c:v>
                </c:pt>
                <c:pt idx="22672">
                  <c:v>6</c:v>
                </c:pt>
                <c:pt idx="22673">
                  <c:v>6</c:v>
                </c:pt>
                <c:pt idx="22674">
                  <c:v>6</c:v>
                </c:pt>
                <c:pt idx="22675">
                  <c:v>6</c:v>
                </c:pt>
                <c:pt idx="22676">
                  <c:v>6</c:v>
                </c:pt>
                <c:pt idx="22677">
                  <c:v>6</c:v>
                </c:pt>
                <c:pt idx="22678">
                  <c:v>6</c:v>
                </c:pt>
                <c:pt idx="22679">
                  <c:v>6</c:v>
                </c:pt>
                <c:pt idx="22680">
                  <c:v>6</c:v>
                </c:pt>
                <c:pt idx="22681">
                  <c:v>6</c:v>
                </c:pt>
                <c:pt idx="22682">
                  <c:v>6</c:v>
                </c:pt>
                <c:pt idx="22683">
                  <c:v>6</c:v>
                </c:pt>
                <c:pt idx="22684">
                  <c:v>6</c:v>
                </c:pt>
                <c:pt idx="22685">
                  <c:v>6</c:v>
                </c:pt>
                <c:pt idx="22686">
                  <c:v>6</c:v>
                </c:pt>
                <c:pt idx="22687">
                  <c:v>6</c:v>
                </c:pt>
                <c:pt idx="22688">
                  <c:v>6</c:v>
                </c:pt>
                <c:pt idx="22689">
                  <c:v>6</c:v>
                </c:pt>
                <c:pt idx="22690">
                  <c:v>6</c:v>
                </c:pt>
                <c:pt idx="22691">
                  <c:v>6</c:v>
                </c:pt>
                <c:pt idx="22692">
                  <c:v>6</c:v>
                </c:pt>
                <c:pt idx="22693">
                  <c:v>6</c:v>
                </c:pt>
                <c:pt idx="22694">
                  <c:v>6</c:v>
                </c:pt>
                <c:pt idx="22695">
                  <c:v>6</c:v>
                </c:pt>
                <c:pt idx="22696">
                  <c:v>6</c:v>
                </c:pt>
                <c:pt idx="22697">
                  <c:v>6</c:v>
                </c:pt>
                <c:pt idx="22698">
                  <c:v>6</c:v>
                </c:pt>
                <c:pt idx="22699">
                  <c:v>6</c:v>
                </c:pt>
                <c:pt idx="22700">
                  <c:v>6</c:v>
                </c:pt>
                <c:pt idx="22701">
                  <c:v>6</c:v>
                </c:pt>
                <c:pt idx="22702">
                  <c:v>6</c:v>
                </c:pt>
                <c:pt idx="22703">
                  <c:v>6</c:v>
                </c:pt>
                <c:pt idx="22704">
                  <c:v>6</c:v>
                </c:pt>
                <c:pt idx="22705">
                  <c:v>6</c:v>
                </c:pt>
                <c:pt idx="22706">
                  <c:v>6</c:v>
                </c:pt>
                <c:pt idx="22707">
                  <c:v>6</c:v>
                </c:pt>
                <c:pt idx="22708">
                  <c:v>6</c:v>
                </c:pt>
                <c:pt idx="22709">
                  <c:v>6</c:v>
                </c:pt>
                <c:pt idx="22710">
                  <c:v>6</c:v>
                </c:pt>
                <c:pt idx="22711">
                  <c:v>6</c:v>
                </c:pt>
                <c:pt idx="22712">
                  <c:v>6</c:v>
                </c:pt>
                <c:pt idx="22713">
                  <c:v>6</c:v>
                </c:pt>
                <c:pt idx="22714">
                  <c:v>6</c:v>
                </c:pt>
                <c:pt idx="22715">
                  <c:v>6</c:v>
                </c:pt>
                <c:pt idx="22716">
                  <c:v>6</c:v>
                </c:pt>
                <c:pt idx="22717">
                  <c:v>6</c:v>
                </c:pt>
                <c:pt idx="22718">
                  <c:v>6</c:v>
                </c:pt>
                <c:pt idx="22719">
                  <c:v>6</c:v>
                </c:pt>
                <c:pt idx="22720">
                  <c:v>6</c:v>
                </c:pt>
                <c:pt idx="22721">
                  <c:v>6</c:v>
                </c:pt>
                <c:pt idx="22722">
                  <c:v>6</c:v>
                </c:pt>
                <c:pt idx="22723">
                  <c:v>6</c:v>
                </c:pt>
                <c:pt idx="22724">
                  <c:v>6</c:v>
                </c:pt>
                <c:pt idx="22725">
                  <c:v>6</c:v>
                </c:pt>
                <c:pt idx="22726">
                  <c:v>6</c:v>
                </c:pt>
                <c:pt idx="22727">
                  <c:v>6</c:v>
                </c:pt>
                <c:pt idx="22728">
                  <c:v>6</c:v>
                </c:pt>
                <c:pt idx="22729">
                  <c:v>6</c:v>
                </c:pt>
                <c:pt idx="22730">
                  <c:v>6</c:v>
                </c:pt>
                <c:pt idx="22731">
                  <c:v>6</c:v>
                </c:pt>
                <c:pt idx="22732">
                  <c:v>6</c:v>
                </c:pt>
                <c:pt idx="22733">
                  <c:v>6</c:v>
                </c:pt>
                <c:pt idx="22734">
                  <c:v>6</c:v>
                </c:pt>
                <c:pt idx="22735">
                  <c:v>6</c:v>
                </c:pt>
                <c:pt idx="22736">
                  <c:v>6</c:v>
                </c:pt>
                <c:pt idx="22737">
                  <c:v>6</c:v>
                </c:pt>
                <c:pt idx="22738">
                  <c:v>6</c:v>
                </c:pt>
                <c:pt idx="22739">
                  <c:v>6</c:v>
                </c:pt>
                <c:pt idx="22740">
                  <c:v>6</c:v>
                </c:pt>
                <c:pt idx="22741">
                  <c:v>6</c:v>
                </c:pt>
                <c:pt idx="22742">
                  <c:v>6</c:v>
                </c:pt>
                <c:pt idx="22743">
                  <c:v>6</c:v>
                </c:pt>
                <c:pt idx="22744">
                  <c:v>6</c:v>
                </c:pt>
                <c:pt idx="22745">
                  <c:v>6</c:v>
                </c:pt>
                <c:pt idx="22746">
                  <c:v>6</c:v>
                </c:pt>
                <c:pt idx="22747">
                  <c:v>6</c:v>
                </c:pt>
                <c:pt idx="22748">
                  <c:v>6</c:v>
                </c:pt>
                <c:pt idx="22749">
                  <c:v>6</c:v>
                </c:pt>
                <c:pt idx="22750">
                  <c:v>6</c:v>
                </c:pt>
                <c:pt idx="22751">
                  <c:v>6</c:v>
                </c:pt>
                <c:pt idx="22752">
                  <c:v>6</c:v>
                </c:pt>
                <c:pt idx="22753">
                  <c:v>6</c:v>
                </c:pt>
                <c:pt idx="22754">
                  <c:v>6</c:v>
                </c:pt>
                <c:pt idx="22755">
                  <c:v>6</c:v>
                </c:pt>
                <c:pt idx="22756">
                  <c:v>6</c:v>
                </c:pt>
                <c:pt idx="22757">
                  <c:v>6</c:v>
                </c:pt>
                <c:pt idx="22758">
                  <c:v>6</c:v>
                </c:pt>
                <c:pt idx="22759">
                  <c:v>6</c:v>
                </c:pt>
                <c:pt idx="22760">
                  <c:v>6</c:v>
                </c:pt>
                <c:pt idx="22761">
                  <c:v>6</c:v>
                </c:pt>
                <c:pt idx="22762">
                  <c:v>6</c:v>
                </c:pt>
                <c:pt idx="22763">
                  <c:v>6</c:v>
                </c:pt>
                <c:pt idx="22764">
                  <c:v>6</c:v>
                </c:pt>
                <c:pt idx="22765">
                  <c:v>6</c:v>
                </c:pt>
                <c:pt idx="22766">
                  <c:v>6</c:v>
                </c:pt>
                <c:pt idx="22767">
                  <c:v>6</c:v>
                </c:pt>
                <c:pt idx="22768">
                  <c:v>6</c:v>
                </c:pt>
                <c:pt idx="22769">
                  <c:v>6</c:v>
                </c:pt>
                <c:pt idx="22770">
                  <c:v>6</c:v>
                </c:pt>
                <c:pt idx="22771">
                  <c:v>6</c:v>
                </c:pt>
                <c:pt idx="22772">
                  <c:v>6</c:v>
                </c:pt>
                <c:pt idx="22773">
                  <c:v>6</c:v>
                </c:pt>
                <c:pt idx="22774">
                  <c:v>6</c:v>
                </c:pt>
                <c:pt idx="22775">
                  <c:v>6</c:v>
                </c:pt>
                <c:pt idx="22776">
                  <c:v>6</c:v>
                </c:pt>
                <c:pt idx="22777">
                  <c:v>6</c:v>
                </c:pt>
                <c:pt idx="22778">
                  <c:v>6</c:v>
                </c:pt>
                <c:pt idx="22779">
                  <c:v>6</c:v>
                </c:pt>
                <c:pt idx="22780">
                  <c:v>6</c:v>
                </c:pt>
                <c:pt idx="22781">
                  <c:v>6</c:v>
                </c:pt>
                <c:pt idx="22782">
                  <c:v>6</c:v>
                </c:pt>
                <c:pt idx="22783">
                  <c:v>6</c:v>
                </c:pt>
                <c:pt idx="22784">
                  <c:v>6</c:v>
                </c:pt>
                <c:pt idx="22785">
                  <c:v>6</c:v>
                </c:pt>
                <c:pt idx="22786">
                  <c:v>6</c:v>
                </c:pt>
                <c:pt idx="22787">
                  <c:v>6</c:v>
                </c:pt>
                <c:pt idx="22788">
                  <c:v>6</c:v>
                </c:pt>
                <c:pt idx="22789">
                  <c:v>6</c:v>
                </c:pt>
                <c:pt idx="22790">
                  <c:v>6</c:v>
                </c:pt>
                <c:pt idx="22791">
                  <c:v>6</c:v>
                </c:pt>
                <c:pt idx="22792">
                  <c:v>6</c:v>
                </c:pt>
                <c:pt idx="22793">
                  <c:v>6</c:v>
                </c:pt>
                <c:pt idx="22794">
                  <c:v>6</c:v>
                </c:pt>
                <c:pt idx="22795">
                  <c:v>6</c:v>
                </c:pt>
                <c:pt idx="22796">
                  <c:v>6</c:v>
                </c:pt>
                <c:pt idx="22797">
                  <c:v>6</c:v>
                </c:pt>
                <c:pt idx="22798">
                  <c:v>6</c:v>
                </c:pt>
                <c:pt idx="22799">
                  <c:v>6</c:v>
                </c:pt>
                <c:pt idx="22800">
                  <c:v>6</c:v>
                </c:pt>
                <c:pt idx="22801">
                  <c:v>6</c:v>
                </c:pt>
                <c:pt idx="22802">
                  <c:v>6</c:v>
                </c:pt>
                <c:pt idx="22803">
                  <c:v>6</c:v>
                </c:pt>
                <c:pt idx="22804">
                  <c:v>6</c:v>
                </c:pt>
                <c:pt idx="22805">
                  <c:v>6</c:v>
                </c:pt>
                <c:pt idx="22806">
                  <c:v>6</c:v>
                </c:pt>
                <c:pt idx="22807">
                  <c:v>6</c:v>
                </c:pt>
                <c:pt idx="22808">
                  <c:v>6</c:v>
                </c:pt>
                <c:pt idx="22809">
                  <c:v>6</c:v>
                </c:pt>
                <c:pt idx="22810">
                  <c:v>6</c:v>
                </c:pt>
                <c:pt idx="22811">
                  <c:v>6</c:v>
                </c:pt>
                <c:pt idx="22812">
                  <c:v>6</c:v>
                </c:pt>
                <c:pt idx="22813">
                  <c:v>6</c:v>
                </c:pt>
                <c:pt idx="22814">
                  <c:v>6</c:v>
                </c:pt>
                <c:pt idx="22815">
                  <c:v>6</c:v>
                </c:pt>
                <c:pt idx="22816">
                  <c:v>6</c:v>
                </c:pt>
                <c:pt idx="22817">
                  <c:v>6</c:v>
                </c:pt>
                <c:pt idx="22818">
                  <c:v>6</c:v>
                </c:pt>
                <c:pt idx="22819">
                  <c:v>6</c:v>
                </c:pt>
                <c:pt idx="22820">
                  <c:v>6</c:v>
                </c:pt>
                <c:pt idx="22821">
                  <c:v>6</c:v>
                </c:pt>
                <c:pt idx="22822">
                  <c:v>6</c:v>
                </c:pt>
                <c:pt idx="22823">
                  <c:v>6</c:v>
                </c:pt>
                <c:pt idx="22824">
                  <c:v>6</c:v>
                </c:pt>
                <c:pt idx="22825">
                  <c:v>6</c:v>
                </c:pt>
                <c:pt idx="22826">
                  <c:v>6</c:v>
                </c:pt>
                <c:pt idx="22827">
                  <c:v>6</c:v>
                </c:pt>
                <c:pt idx="22828">
                  <c:v>6</c:v>
                </c:pt>
                <c:pt idx="22829">
                  <c:v>6</c:v>
                </c:pt>
                <c:pt idx="22830">
                  <c:v>6</c:v>
                </c:pt>
                <c:pt idx="22831">
                  <c:v>6</c:v>
                </c:pt>
                <c:pt idx="22832">
                  <c:v>6</c:v>
                </c:pt>
                <c:pt idx="22833">
                  <c:v>6</c:v>
                </c:pt>
                <c:pt idx="22834">
                  <c:v>6</c:v>
                </c:pt>
                <c:pt idx="22835">
                  <c:v>6</c:v>
                </c:pt>
                <c:pt idx="22836">
                  <c:v>6</c:v>
                </c:pt>
                <c:pt idx="22837">
                  <c:v>6</c:v>
                </c:pt>
                <c:pt idx="22838">
                  <c:v>6</c:v>
                </c:pt>
                <c:pt idx="22839">
                  <c:v>6</c:v>
                </c:pt>
                <c:pt idx="22840">
                  <c:v>6</c:v>
                </c:pt>
                <c:pt idx="22841">
                  <c:v>6</c:v>
                </c:pt>
                <c:pt idx="22842">
                  <c:v>6</c:v>
                </c:pt>
                <c:pt idx="22843">
                  <c:v>6</c:v>
                </c:pt>
                <c:pt idx="22844">
                  <c:v>6</c:v>
                </c:pt>
                <c:pt idx="22845">
                  <c:v>6</c:v>
                </c:pt>
                <c:pt idx="22846">
                  <c:v>6</c:v>
                </c:pt>
                <c:pt idx="22847">
                  <c:v>6</c:v>
                </c:pt>
                <c:pt idx="22848">
                  <c:v>6</c:v>
                </c:pt>
                <c:pt idx="22849">
                  <c:v>6</c:v>
                </c:pt>
                <c:pt idx="22850">
                  <c:v>6</c:v>
                </c:pt>
                <c:pt idx="22851">
                  <c:v>6</c:v>
                </c:pt>
                <c:pt idx="22852">
                  <c:v>6</c:v>
                </c:pt>
                <c:pt idx="22853">
                  <c:v>6</c:v>
                </c:pt>
                <c:pt idx="22854">
                  <c:v>6</c:v>
                </c:pt>
                <c:pt idx="22855">
                  <c:v>6</c:v>
                </c:pt>
                <c:pt idx="22856">
                  <c:v>6</c:v>
                </c:pt>
                <c:pt idx="22857">
                  <c:v>6</c:v>
                </c:pt>
                <c:pt idx="22858">
                  <c:v>6</c:v>
                </c:pt>
                <c:pt idx="22859">
                  <c:v>6</c:v>
                </c:pt>
                <c:pt idx="22860">
                  <c:v>6</c:v>
                </c:pt>
                <c:pt idx="22861">
                  <c:v>6</c:v>
                </c:pt>
                <c:pt idx="22862">
                  <c:v>6</c:v>
                </c:pt>
                <c:pt idx="22863">
                  <c:v>6</c:v>
                </c:pt>
                <c:pt idx="22864">
                  <c:v>6</c:v>
                </c:pt>
                <c:pt idx="22865">
                  <c:v>6</c:v>
                </c:pt>
                <c:pt idx="22866">
                  <c:v>6</c:v>
                </c:pt>
                <c:pt idx="22867">
                  <c:v>6</c:v>
                </c:pt>
                <c:pt idx="22868">
                  <c:v>6</c:v>
                </c:pt>
                <c:pt idx="22869">
                  <c:v>6</c:v>
                </c:pt>
                <c:pt idx="22870">
                  <c:v>6</c:v>
                </c:pt>
                <c:pt idx="22871">
                  <c:v>6</c:v>
                </c:pt>
                <c:pt idx="22872">
                  <c:v>6</c:v>
                </c:pt>
                <c:pt idx="22873">
                  <c:v>6</c:v>
                </c:pt>
                <c:pt idx="22874">
                  <c:v>6</c:v>
                </c:pt>
                <c:pt idx="22875">
                  <c:v>6</c:v>
                </c:pt>
                <c:pt idx="22876">
                  <c:v>6</c:v>
                </c:pt>
                <c:pt idx="22877">
                  <c:v>6</c:v>
                </c:pt>
                <c:pt idx="22878">
                  <c:v>6</c:v>
                </c:pt>
                <c:pt idx="22879">
                  <c:v>6</c:v>
                </c:pt>
                <c:pt idx="22880">
                  <c:v>6</c:v>
                </c:pt>
                <c:pt idx="22881">
                  <c:v>6</c:v>
                </c:pt>
                <c:pt idx="22882">
                  <c:v>6</c:v>
                </c:pt>
                <c:pt idx="22883">
                  <c:v>6</c:v>
                </c:pt>
                <c:pt idx="22884">
                  <c:v>6</c:v>
                </c:pt>
                <c:pt idx="22885">
                  <c:v>6</c:v>
                </c:pt>
                <c:pt idx="22886">
                  <c:v>6</c:v>
                </c:pt>
                <c:pt idx="22887">
                  <c:v>6</c:v>
                </c:pt>
                <c:pt idx="22888">
                  <c:v>6</c:v>
                </c:pt>
                <c:pt idx="22889">
                  <c:v>6</c:v>
                </c:pt>
                <c:pt idx="22890">
                  <c:v>6</c:v>
                </c:pt>
                <c:pt idx="22891">
                  <c:v>6</c:v>
                </c:pt>
                <c:pt idx="22892">
                  <c:v>6</c:v>
                </c:pt>
                <c:pt idx="22893">
                  <c:v>6</c:v>
                </c:pt>
                <c:pt idx="22894">
                  <c:v>6</c:v>
                </c:pt>
                <c:pt idx="22895">
                  <c:v>6</c:v>
                </c:pt>
                <c:pt idx="22896">
                  <c:v>6</c:v>
                </c:pt>
                <c:pt idx="22897">
                  <c:v>6</c:v>
                </c:pt>
                <c:pt idx="22898">
                  <c:v>6</c:v>
                </c:pt>
                <c:pt idx="22899">
                  <c:v>6</c:v>
                </c:pt>
                <c:pt idx="22900">
                  <c:v>6</c:v>
                </c:pt>
                <c:pt idx="22901">
                  <c:v>6</c:v>
                </c:pt>
                <c:pt idx="22902">
                  <c:v>6</c:v>
                </c:pt>
                <c:pt idx="22903">
                  <c:v>6</c:v>
                </c:pt>
                <c:pt idx="22904">
                  <c:v>6</c:v>
                </c:pt>
                <c:pt idx="22905">
                  <c:v>6</c:v>
                </c:pt>
                <c:pt idx="22906">
                  <c:v>6</c:v>
                </c:pt>
                <c:pt idx="22907">
                  <c:v>6</c:v>
                </c:pt>
                <c:pt idx="22908">
                  <c:v>6</c:v>
                </c:pt>
                <c:pt idx="22909">
                  <c:v>6</c:v>
                </c:pt>
                <c:pt idx="22910">
                  <c:v>6</c:v>
                </c:pt>
                <c:pt idx="22911">
                  <c:v>6</c:v>
                </c:pt>
                <c:pt idx="22912">
                  <c:v>6</c:v>
                </c:pt>
                <c:pt idx="22913">
                  <c:v>6</c:v>
                </c:pt>
                <c:pt idx="22914">
                  <c:v>6</c:v>
                </c:pt>
                <c:pt idx="22915">
                  <c:v>6</c:v>
                </c:pt>
                <c:pt idx="22916">
                  <c:v>6</c:v>
                </c:pt>
                <c:pt idx="22917">
                  <c:v>6</c:v>
                </c:pt>
                <c:pt idx="22918">
                  <c:v>6</c:v>
                </c:pt>
                <c:pt idx="22919">
                  <c:v>6</c:v>
                </c:pt>
                <c:pt idx="22920">
                  <c:v>6</c:v>
                </c:pt>
                <c:pt idx="22921">
                  <c:v>6</c:v>
                </c:pt>
                <c:pt idx="22922">
                  <c:v>6</c:v>
                </c:pt>
                <c:pt idx="22923">
                  <c:v>6</c:v>
                </c:pt>
                <c:pt idx="22924">
                  <c:v>6</c:v>
                </c:pt>
                <c:pt idx="22925">
                  <c:v>6</c:v>
                </c:pt>
                <c:pt idx="22926">
                  <c:v>6</c:v>
                </c:pt>
                <c:pt idx="22927">
                  <c:v>6</c:v>
                </c:pt>
                <c:pt idx="22928">
                  <c:v>6</c:v>
                </c:pt>
                <c:pt idx="22929">
                  <c:v>6</c:v>
                </c:pt>
                <c:pt idx="22930">
                  <c:v>6</c:v>
                </c:pt>
                <c:pt idx="22931">
                  <c:v>6</c:v>
                </c:pt>
                <c:pt idx="22932">
                  <c:v>6</c:v>
                </c:pt>
                <c:pt idx="22933">
                  <c:v>6</c:v>
                </c:pt>
                <c:pt idx="22934">
                  <c:v>6</c:v>
                </c:pt>
                <c:pt idx="22935">
                  <c:v>6</c:v>
                </c:pt>
                <c:pt idx="22936">
                  <c:v>6</c:v>
                </c:pt>
                <c:pt idx="22937">
                  <c:v>6</c:v>
                </c:pt>
                <c:pt idx="22938">
                  <c:v>6</c:v>
                </c:pt>
                <c:pt idx="22939">
                  <c:v>6</c:v>
                </c:pt>
                <c:pt idx="22940">
                  <c:v>6</c:v>
                </c:pt>
                <c:pt idx="22941">
                  <c:v>6</c:v>
                </c:pt>
                <c:pt idx="22942">
                  <c:v>6</c:v>
                </c:pt>
                <c:pt idx="22943">
                  <c:v>6</c:v>
                </c:pt>
                <c:pt idx="22944">
                  <c:v>6</c:v>
                </c:pt>
                <c:pt idx="22945">
                  <c:v>6</c:v>
                </c:pt>
                <c:pt idx="22946">
                  <c:v>6</c:v>
                </c:pt>
                <c:pt idx="22947">
                  <c:v>6</c:v>
                </c:pt>
                <c:pt idx="22948">
                  <c:v>6</c:v>
                </c:pt>
                <c:pt idx="22949">
                  <c:v>6</c:v>
                </c:pt>
                <c:pt idx="22950">
                  <c:v>6</c:v>
                </c:pt>
                <c:pt idx="22951">
                  <c:v>6</c:v>
                </c:pt>
                <c:pt idx="22952">
                  <c:v>6</c:v>
                </c:pt>
                <c:pt idx="22953">
                  <c:v>6</c:v>
                </c:pt>
                <c:pt idx="22954">
                  <c:v>6</c:v>
                </c:pt>
                <c:pt idx="22955">
                  <c:v>6</c:v>
                </c:pt>
                <c:pt idx="22956">
                  <c:v>6</c:v>
                </c:pt>
                <c:pt idx="22957">
                  <c:v>6</c:v>
                </c:pt>
                <c:pt idx="22958">
                  <c:v>6</c:v>
                </c:pt>
                <c:pt idx="22959">
                  <c:v>6</c:v>
                </c:pt>
                <c:pt idx="22960">
                  <c:v>6</c:v>
                </c:pt>
                <c:pt idx="22961">
                  <c:v>6</c:v>
                </c:pt>
                <c:pt idx="22962">
                  <c:v>6</c:v>
                </c:pt>
                <c:pt idx="22963">
                  <c:v>6</c:v>
                </c:pt>
                <c:pt idx="22964">
                  <c:v>6</c:v>
                </c:pt>
                <c:pt idx="22965">
                  <c:v>6</c:v>
                </c:pt>
                <c:pt idx="22966">
                  <c:v>6</c:v>
                </c:pt>
                <c:pt idx="22967">
                  <c:v>6</c:v>
                </c:pt>
                <c:pt idx="22968">
                  <c:v>6</c:v>
                </c:pt>
                <c:pt idx="22969">
                  <c:v>6</c:v>
                </c:pt>
                <c:pt idx="22970">
                  <c:v>6</c:v>
                </c:pt>
                <c:pt idx="22971">
                  <c:v>6</c:v>
                </c:pt>
                <c:pt idx="22972">
                  <c:v>6</c:v>
                </c:pt>
                <c:pt idx="22973">
                  <c:v>6</c:v>
                </c:pt>
                <c:pt idx="22974">
                  <c:v>6</c:v>
                </c:pt>
                <c:pt idx="22975">
                  <c:v>6</c:v>
                </c:pt>
                <c:pt idx="22976">
                  <c:v>6</c:v>
                </c:pt>
                <c:pt idx="22977">
                  <c:v>6</c:v>
                </c:pt>
                <c:pt idx="22978">
                  <c:v>6</c:v>
                </c:pt>
                <c:pt idx="22979">
                  <c:v>6</c:v>
                </c:pt>
                <c:pt idx="22980">
                  <c:v>6</c:v>
                </c:pt>
                <c:pt idx="22981">
                  <c:v>6</c:v>
                </c:pt>
                <c:pt idx="22982">
                  <c:v>6</c:v>
                </c:pt>
                <c:pt idx="22983">
                  <c:v>6</c:v>
                </c:pt>
                <c:pt idx="22984">
                  <c:v>6</c:v>
                </c:pt>
                <c:pt idx="22985">
                  <c:v>6</c:v>
                </c:pt>
                <c:pt idx="22986">
                  <c:v>6</c:v>
                </c:pt>
                <c:pt idx="22987">
                  <c:v>6</c:v>
                </c:pt>
                <c:pt idx="22988">
                  <c:v>6</c:v>
                </c:pt>
                <c:pt idx="22989">
                  <c:v>6</c:v>
                </c:pt>
                <c:pt idx="22990">
                  <c:v>6</c:v>
                </c:pt>
                <c:pt idx="22991">
                  <c:v>6</c:v>
                </c:pt>
                <c:pt idx="22992">
                  <c:v>6</c:v>
                </c:pt>
                <c:pt idx="22993">
                  <c:v>6</c:v>
                </c:pt>
                <c:pt idx="22994">
                  <c:v>6</c:v>
                </c:pt>
                <c:pt idx="22995">
                  <c:v>6</c:v>
                </c:pt>
                <c:pt idx="22996">
                  <c:v>6</c:v>
                </c:pt>
                <c:pt idx="22997">
                  <c:v>6</c:v>
                </c:pt>
                <c:pt idx="22998">
                  <c:v>6</c:v>
                </c:pt>
                <c:pt idx="22999">
                  <c:v>6</c:v>
                </c:pt>
                <c:pt idx="23000">
                  <c:v>6</c:v>
                </c:pt>
                <c:pt idx="23001">
                  <c:v>6</c:v>
                </c:pt>
                <c:pt idx="23002">
                  <c:v>6</c:v>
                </c:pt>
                <c:pt idx="23003">
                  <c:v>6</c:v>
                </c:pt>
                <c:pt idx="23004">
                  <c:v>6</c:v>
                </c:pt>
                <c:pt idx="23005">
                  <c:v>6</c:v>
                </c:pt>
                <c:pt idx="23006">
                  <c:v>6</c:v>
                </c:pt>
                <c:pt idx="23007">
                  <c:v>6</c:v>
                </c:pt>
                <c:pt idx="23008">
                  <c:v>6</c:v>
                </c:pt>
                <c:pt idx="23009">
                  <c:v>6</c:v>
                </c:pt>
                <c:pt idx="23010">
                  <c:v>6</c:v>
                </c:pt>
                <c:pt idx="23011">
                  <c:v>6</c:v>
                </c:pt>
                <c:pt idx="23012">
                  <c:v>6</c:v>
                </c:pt>
                <c:pt idx="23013">
                  <c:v>6</c:v>
                </c:pt>
                <c:pt idx="23014">
                  <c:v>6</c:v>
                </c:pt>
                <c:pt idx="23015">
                  <c:v>6</c:v>
                </c:pt>
                <c:pt idx="23016">
                  <c:v>6</c:v>
                </c:pt>
                <c:pt idx="23017">
                  <c:v>6</c:v>
                </c:pt>
                <c:pt idx="23018">
                  <c:v>6</c:v>
                </c:pt>
                <c:pt idx="23019">
                  <c:v>6</c:v>
                </c:pt>
                <c:pt idx="23020">
                  <c:v>6</c:v>
                </c:pt>
                <c:pt idx="23021">
                  <c:v>6</c:v>
                </c:pt>
                <c:pt idx="23022">
                  <c:v>6</c:v>
                </c:pt>
                <c:pt idx="23023">
                  <c:v>6</c:v>
                </c:pt>
                <c:pt idx="23024">
                  <c:v>6</c:v>
                </c:pt>
                <c:pt idx="23025">
                  <c:v>6</c:v>
                </c:pt>
                <c:pt idx="23026">
                  <c:v>6</c:v>
                </c:pt>
                <c:pt idx="23027">
                  <c:v>6</c:v>
                </c:pt>
                <c:pt idx="23028">
                  <c:v>6</c:v>
                </c:pt>
                <c:pt idx="23029">
                  <c:v>6</c:v>
                </c:pt>
                <c:pt idx="23030">
                  <c:v>6</c:v>
                </c:pt>
                <c:pt idx="23031">
                  <c:v>6</c:v>
                </c:pt>
                <c:pt idx="23032">
                  <c:v>6</c:v>
                </c:pt>
                <c:pt idx="23033">
                  <c:v>6</c:v>
                </c:pt>
                <c:pt idx="23034">
                  <c:v>6</c:v>
                </c:pt>
                <c:pt idx="23035">
                  <c:v>6</c:v>
                </c:pt>
                <c:pt idx="23036">
                  <c:v>6</c:v>
                </c:pt>
                <c:pt idx="23037">
                  <c:v>6</c:v>
                </c:pt>
                <c:pt idx="23038">
                  <c:v>6</c:v>
                </c:pt>
                <c:pt idx="23039">
                  <c:v>6</c:v>
                </c:pt>
                <c:pt idx="23040">
                  <c:v>6</c:v>
                </c:pt>
                <c:pt idx="23041">
                  <c:v>6</c:v>
                </c:pt>
                <c:pt idx="23042">
                  <c:v>6</c:v>
                </c:pt>
                <c:pt idx="23043">
                  <c:v>6</c:v>
                </c:pt>
                <c:pt idx="23044">
                  <c:v>6</c:v>
                </c:pt>
                <c:pt idx="23045">
                  <c:v>6</c:v>
                </c:pt>
                <c:pt idx="23046">
                  <c:v>6</c:v>
                </c:pt>
                <c:pt idx="23047">
                  <c:v>6</c:v>
                </c:pt>
                <c:pt idx="23048">
                  <c:v>6</c:v>
                </c:pt>
                <c:pt idx="23049">
                  <c:v>6</c:v>
                </c:pt>
                <c:pt idx="23050">
                  <c:v>6</c:v>
                </c:pt>
                <c:pt idx="23051">
                  <c:v>6</c:v>
                </c:pt>
                <c:pt idx="23052">
                  <c:v>6</c:v>
                </c:pt>
                <c:pt idx="23053">
                  <c:v>6</c:v>
                </c:pt>
                <c:pt idx="23054">
                  <c:v>6</c:v>
                </c:pt>
                <c:pt idx="23055">
                  <c:v>6</c:v>
                </c:pt>
                <c:pt idx="23056">
                  <c:v>6</c:v>
                </c:pt>
                <c:pt idx="23057">
                  <c:v>6</c:v>
                </c:pt>
                <c:pt idx="23058">
                  <c:v>6</c:v>
                </c:pt>
                <c:pt idx="23059">
                  <c:v>6</c:v>
                </c:pt>
                <c:pt idx="23060">
                  <c:v>6</c:v>
                </c:pt>
                <c:pt idx="23061">
                  <c:v>6</c:v>
                </c:pt>
                <c:pt idx="23062">
                  <c:v>6</c:v>
                </c:pt>
                <c:pt idx="23063">
                  <c:v>6</c:v>
                </c:pt>
                <c:pt idx="23064">
                  <c:v>6</c:v>
                </c:pt>
                <c:pt idx="23065">
                  <c:v>6</c:v>
                </c:pt>
                <c:pt idx="23066">
                  <c:v>6</c:v>
                </c:pt>
                <c:pt idx="23067">
                  <c:v>6</c:v>
                </c:pt>
                <c:pt idx="23068">
                  <c:v>6</c:v>
                </c:pt>
                <c:pt idx="23069">
                  <c:v>6</c:v>
                </c:pt>
                <c:pt idx="23070">
                  <c:v>6</c:v>
                </c:pt>
                <c:pt idx="23071">
                  <c:v>6</c:v>
                </c:pt>
                <c:pt idx="23072">
                  <c:v>6</c:v>
                </c:pt>
                <c:pt idx="23073">
                  <c:v>6</c:v>
                </c:pt>
                <c:pt idx="23074">
                  <c:v>6</c:v>
                </c:pt>
                <c:pt idx="23075">
                  <c:v>6</c:v>
                </c:pt>
                <c:pt idx="23076">
                  <c:v>6</c:v>
                </c:pt>
                <c:pt idx="23077">
                  <c:v>6</c:v>
                </c:pt>
                <c:pt idx="23078">
                  <c:v>6</c:v>
                </c:pt>
                <c:pt idx="23079">
                  <c:v>6</c:v>
                </c:pt>
                <c:pt idx="23080">
                  <c:v>6</c:v>
                </c:pt>
                <c:pt idx="23081">
                  <c:v>6</c:v>
                </c:pt>
                <c:pt idx="23082">
                  <c:v>6</c:v>
                </c:pt>
                <c:pt idx="23083">
                  <c:v>6</c:v>
                </c:pt>
                <c:pt idx="23084">
                  <c:v>6</c:v>
                </c:pt>
                <c:pt idx="23085">
                  <c:v>6</c:v>
                </c:pt>
                <c:pt idx="23086">
                  <c:v>6</c:v>
                </c:pt>
                <c:pt idx="23087">
                  <c:v>6</c:v>
                </c:pt>
                <c:pt idx="23088">
                  <c:v>6</c:v>
                </c:pt>
                <c:pt idx="23089">
                  <c:v>6</c:v>
                </c:pt>
                <c:pt idx="23090">
                  <c:v>6</c:v>
                </c:pt>
                <c:pt idx="23091">
                  <c:v>6</c:v>
                </c:pt>
                <c:pt idx="23092">
                  <c:v>6</c:v>
                </c:pt>
                <c:pt idx="23093">
                  <c:v>6</c:v>
                </c:pt>
                <c:pt idx="23094">
                  <c:v>6</c:v>
                </c:pt>
                <c:pt idx="23095">
                  <c:v>6</c:v>
                </c:pt>
                <c:pt idx="23096">
                  <c:v>6</c:v>
                </c:pt>
                <c:pt idx="23097">
                  <c:v>6</c:v>
                </c:pt>
                <c:pt idx="23098">
                  <c:v>6</c:v>
                </c:pt>
                <c:pt idx="23099">
                  <c:v>6</c:v>
                </c:pt>
                <c:pt idx="23100">
                  <c:v>6</c:v>
                </c:pt>
                <c:pt idx="23101">
                  <c:v>6</c:v>
                </c:pt>
                <c:pt idx="23102">
                  <c:v>6</c:v>
                </c:pt>
                <c:pt idx="23103">
                  <c:v>6</c:v>
                </c:pt>
                <c:pt idx="23104">
                  <c:v>6</c:v>
                </c:pt>
                <c:pt idx="23105">
                  <c:v>6</c:v>
                </c:pt>
                <c:pt idx="23106">
                  <c:v>6</c:v>
                </c:pt>
                <c:pt idx="23107">
                  <c:v>6</c:v>
                </c:pt>
                <c:pt idx="23108">
                  <c:v>6</c:v>
                </c:pt>
                <c:pt idx="23109">
                  <c:v>6</c:v>
                </c:pt>
                <c:pt idx="23110">
                  <c:v>6</c:v>
                </c:pt>
                <c:pt idx="23111">
                  <c:v>6</c:v>
                </c:pt>
                <c:pt idx="23112">
                  <c:v>6</c:v>
                </c:pt>
                <c:pt idx="23113">
                  <c:v>6</c:v>
                </c:pt>
                <c:pt idx="23114">
                  <c:v>6</c:v>
                </c:pt>
                <c:pt idx="23115">
                  <c:v>6</c:v>
                </c:pt>
                <c:pt idx="23116">
                  <c:v>6</c:v>
                </c:pt>
                <c:pt idx="23117">
                  <c:v>6</c:v>
                </c:pt>
                <c:pt idx="23118">
                  <c:v>6</c:v>
                </c:pt>
                <c:pt idx="23119">
                  <c:v>6</c:v>
                </c:pt>
                <c:pt idx="23120">
                  <c:v>6</c:v>
                </c:pt>
                <c:pt idx="23121">
                  <c:v>6</c:v>
                </c:pt>
                <c:pt idx="23122">
                  <c:v>6</c:v>
                </c:pt>
                <c:pt idx="23123">
                  <c:v>6</c:v>
                </c:pt>
                <c:pt idx="23124">
                  <c:v>6</c:v>
                </c:pt>
                <c:pt idx="23125">
                  <c:v>6</c:v>
                </c:pt>
                <c:pt idx="23126">
                  <c:v>6</c:v>
                </c:pt>
                <c:pt idx="23127">
                  <c:v>6</c:v>
                </c:pt>
                <c:pt idx="23128">
                  <c:v>6</c:v>
                </c:pt>
                <c:pt idx="23129">
                  <c:v>6</c:v>
                </c:pt>
                <c:pt idx="23130">
                  <c:v>6</c:v>
                </c:pt>
                <c:pt idx="23131">
                  <c:v>6</c:v>
                </c:pt>
                <c:pt idx="23132">
                  <c:v>6</c:v>
                </c:pt>
                <c:pt idx="23133">
                  <c:v>6</c:v>
                </c:pt>
                <c:pt idx="23134">
                  <c:v>6</c:v>
                </c:pt>
                <c:pt idx="23135">
                  <c:v>6</c:v>
                </c:pt>
                <c:pt idx="23136">
                  <c:v>6</c:v>
                </c:pt>
                <c:pt idx="23137">
                  <c:v>6</c:v>
                </c:pt>
                <c:pt idx="23138">
                  <c:v>6</c:v>
                </c:pt>
                <c:pt idx="23139">
                  <c:v>6</c:v>
                </c:pt>
                <c:pt idx="23140">
                  <c:v>6</c:v>
                </c:pt>
                <c:pt idx="23141">
                  <c:v>6</c:v>
                </c:pt>
                <c:pt idx="23142">
                  <c:v>6</c:v>
                </c:pt>
                <c:pt idx="23143">
                  <c:v>6</c:v>
                </c:pt>
                <c:pt idx="23144">
                  <c:v>6</c:v>
                </c:pt>
                <c:pt idx="23145">
                  <c:v>6</c:v>
                </c:pt>
                <c:pt idx="23146">
                  <c:v>6</c:v>
                </c:pt>
                <c:pt idx="23147">
                  <c:v>6</c:v>
                </c:pt>
                <c:pt idx="23148">
                  <c:v>6</c:v>
                </c:pt>
                <c:pt idx="23149">
                  <c:v>6</c:v>
                </c:pt>
                <c:pt idx="23150">
                  <c:v>6</c:v>
                </c:pt>
                <c:pt idx="23151">
                  <c:v>6</c:v>
                </c:pt>
                <c:pt idx="23152">
                  <c:v>6</c:v>
                </c:pt>
                <c:pt idx="23153">
                  <c:v>6</c:v>
                </c:pt>
                <c:pt idx="23154">
                  <c:v>6</c:v>
                </c:pt>
                <c:pt idx="23155">
                  <c:v>6</c:v>
                </c:pt>
                <c:pt idx="23156">
                  <c:v>6</c:v>
                </c:pt>
                <c:pt idx="23157">
                  <c:v>6</c:v>
                </c:pt>
                <c:pt idx="23158">
                  <c:v>6</c:v>
                </c:pt>
                <c:pt idx="23159">
                  <c:v>6</c:v>
                </c:pt>
                <c:pt idx="23160">
                  <c:v>6</c:v>
                </c:pt>
                <c:pt idx="23161">
                  <c:v>6</c:v>
                </c:pt>
                <c:pt idx="23162">
                  <c:v>6</c:v>
                </c:pt>
                <c:pt idx="23163">
                  <c:v>6</c:v>
                </c:pt>
                <c:pt idx="23164">
                  <c:v>6</c:v>
                </c:pt>
                <c:pt idx="23165">
                  <c:v>6</c:v>
                </c:pt>
                <c:pt idx="23166">
                  <c:v>6</c:v>
                </c:pt>
                <c:pt idx="23167">
                  <c:v>6</c:v>
                </c:pt>
                <c:pt idx="23168">
                  <c:v>6</c:v>
                </c:pt>
                <c:pt idx="23169">
                  <c:v>6</c:v>
                </c:pt>
                <c:pt idx="23170">
                  <c:v>6</c:v>
                </c:pt>
                <c:pt idx="23171">
                  <c:v>6</c:v>
                </c:pt>
                <c:pt idx="23172">
                  <c:v>6</c:v>
                </c:pt>
                <c:pt idx="23173">
                  <c:v>6</c:v>
                </c:pt>
                <c:pt idx="23174">
                  <c:v>6</c:v>
                </c:pt>
                <c:pt idx="23175">
                  <c:v>6</c:v>
                </c:pt>
                <c:pt idx="23176">
                  <c:v>6</c:v>
                </c:pt>
                <c:pt idx="23177">
                  <c:v>6</c:v>
                </c:pt>
                <c:pt idx="23178">
                  <c:v>6</c:v>
                </c:pt>
                <c:pt idx="23179">
                  <c:v>6</c:v>
                </c:pt>
                <c:pt idx="23180">
                  <c:v>6</c:v>
                </c:pt>
                <c:pt idx="23181">
                  <c:v>6</c:v>
                </c:pt>
                <c:pt idx="23182">
                  <c:v>6</c:v>
                </c:pt>
                <c:pt idx="23183">
                  <c:v>6</c:v>
                </c:pt>
                <c:pt idx="23184">
                  <c:v>6</c:v>
                </c:pt>
                <c:pt idx="23185">
                  <c:v>6</c:v>
                </c:pt>
                <c:pt idx="23186">
                  <c:v>6</c:v>
                </c:pt>
                <c:pt idx="23187">
                  <c:v>6</c:v>
                </c:pt>
                <c:pt idx="23188">
                  <c:v>6</c:v>
                </c:pt>
                <c:pt idx="23189">
                  <c:v>6</c:v>
                </c:pt>
                <c:pt idx="23190">
                  <c:v>6</c:v>
                </c:pt>
                <c:pt idx="23191">
                  <c:v>6</c:v>
                </c:pt>
                <c:pt idx="23192">
                  <c:v>6</c:v>
                </c:pt>
                <c:pt idx="23193">
                  <c:v>6</c:v>
                </c:pt>
                <c:pt idx="23194">
                  <c:v>6</c:v>
                </c:pt>
                <c:pt idx="23195">
                  <c:v>6</c:v>
                </c:pt>
                <c:pt idx="23196">
                  <c:v>6</c:v>
                </c:pt>
                <c:pt idx="23197">
                  <c:v>6</c:v>
                </c:pt>
                <c:pt idx="23198">
                  <c:v>6</c:v>
                </c:pt>
                <c:pt idx="23199">
                  <c:v>6</c:v>
                </c:pt>
                <c:pt idx="23200">
                  <c:v>6</c:v>
                </c:pt>
                <c:pt idx="23201">
                  <c:v>6</c:v>
                </c:pt>
                <c:pt idx="23202">
                  <c:v>6</c:v>
                </c:pt>
                <c:pt idx="23203">
                  <c:v>6</c:v>
                </c:pt>
                <c:pt idx="23204">
                  <c:v>6</c:v>
                </c:pt>
                <c:pt idx="23205">
                  <c:v>6</c:v>
                </c:pt>
                <c:pt idx="23206">
                  <c:v>6</c:v>
                </c:pt>
                <c:pt idx="23207">
                  <c:v>6</c:v>
                </c:pt>
                <c:pt idx="23208">
                  <c:v>6</c:v>
                </c:pt>
                <c:pt idx="23209">
                  <c:v>6</c:v>
                </c:pt>
                <c:pt idx="23210">
                  <c:v>6</c:v>
                </c:pt>
                <c:pt idx="23211">
                  <c:v>6</c:v>
                </c:pt>
                <c:pt idx="23212">
                  <c:v>6</c:v>
                </c:pt>
                <c:pt idx="23213">
                  <c:v>6</c:v>
                </c:pt>
                <c:pt idx="23214">
                  <c:v>6</c:v>
                </c:pt>
                <c:pt idx="23215">
                  <c:v>6</c:v>
                </c:pt>
                <c:pt idx="23216">
                  <c:v>6</c:v>
                </c:pt>
                <c:pt idx="23217">
                  <c:v>6</c:v>
                </c:pt>
                <c:pt idx="23218">
                  <c:v>6</c:v>
                </c:pt>
                <c:pt idx="23219">
                  <c:v>6</c:v>
                </c:pt>
                <c:pt idx="23220">
                  <c:v>6</c:v>
                </c:pt>
                <c:pt idx="23221">
                  <c:v>6</c:v>
                </c:pt>
                <c:pt idx="23222">
                  <c:v>6</c:v>
                </c:pt>
                <c:pt idx="23223">
                  <c:v>6</c:v>
                </c:pt>
                <c:pt idx="23224">
                  <c:v>6</c:v>
                </c:pt>
                <c:pt idx="23225">
                  <c:v>6</c:v>
                </c:pt>
                <c:pt idx="23226">
                  <c:v>6</c:v>
                </c:pt>
                <c:pt idx="23227">
                  <c:v>6</c:v>
                </c:pt>
                <c:pt idx="23228">
                  <c:v>6</c:v>
                </c:pt>
                <c:pt idx="23229">
                  <c:v>6</c:v>
                </c:pt>
                <c:pt idx="23230">
                  <c:v>6</c:v>
                </c:pt>
                <c:pt idx="23231">
                  <c:v>6</c:v>
                </c:pt>
                <c:pt idx="23232">
                  <c:v>6</c:v>
                </c:pt>
                <c:pt idx="23233">
                  <c:v>6</c:v>
                </c:pt>
                <c:pt idx="23234">
                  <c:v>6</c:v>
                </c:pt>
                <c:pt idx="23235">
                  <c:v>6</c:v>
                </c:pt>
                <c:pt idx="23236">
                  <c:v>6</c:v>
                </c:pt>
                <c:pt idx="23237">
                  <c:v>6</c:v>
                </c:pt>
                <c:pt idx="23238">
                  <c:v>6</c:v>
                </c:pt>
                <c:pt idx="23239">
                  <c:v>6</c:v>
                </c:pt>
                <c:pt idx="23240">
                  <c:v>6</c:v>
                </c:pt>
                <c:pt idx="23241">
                  <c:v>6</c:v>
                </c:pt>
                <c:pt idx="23242">
                  <c:v>6</c:v>
                </c:pt>
                <c:pt idx="23243">
                  <c:v>6</c:v>
                </c:pt>
                <c:pt idx="23244">
                  <c:v>6</c:v>
                </c:pt>
                <c:pt idx="23245">
                  <c:v>6</c:v>
                </c:pt>
                <c:pt idx="23246">
                  <c:v>6</c:v>
                </c:pt>
                <c:pt idx="23247">
                  <c:v>6</c:v>
                </c:pt>
                <c:pt idx="23248">
                  <c:v>6</c:v>
                </c:pt>
                <c:pt idx="23249">
                  <c:v>6</c:v>
                </c:pt>
                <c:pt idx="23250">
                  <c:v>6</c:v>
                </c:pt>
                <c:pt idx="23251">
                  <c:v>6</c:v>
                </c:pt>
                <c:pt idx="23252">
                  <c:v>6</c:v>
                </c:pt>
                <c:pt idx="23253">
                  <c:v>6</c:v>
                </c:pt>
                <c:pt idx="23254">
                  <c:v>6</c:v>
                </c:pt>
                <c:pt idx="23255">
                  <c:v>6</c:v>
                </c:pt>
                <c:pt idx="23256">
                  <c:v>6</c:v>
                </c:pt>
                <c:pt idx="23257">
                  <c:v>6</c:v>
                </c:pt>
                <c:pt idx="23258">
                  <c:v>6</c:v>
                </c:pt>
                <c:pt idx="23259">
                  <c:v>6</c:v>
                </c:pt>
                <c:pt idx="23260">
                  <c:v>6</c:v>
                </c:pt>
                <c:pt idx="23261">
                  <c:v>6</c:v>
                </c:pt>
                <c:pt idx="23262">
                  <c:v>6</c:v>
                </c:pt>
                <c:pt idx="23263">
                  <c:v>6</c:v>
                </c:pt>
                <c:pt idx="23264">
                  <c:v>6</c:v>
                </c:pt>
                <c:pt idx="23265">
                  <c:v>6</c:v>
                </c:pt>
                <c:pt idx="23266">
                  <c:v>6</c:v>
                </c:pt>
                <c:pt idx="23267">
                  <c:v>6</c:v>
                </c:pt>
                <c:pt idx="23268">
                  <c:v>6</c:v>
                </c:pt>
                <c:pt idx="23269">
                  <c:v>6</c:v>
                </c:pt>
                <c:pt idx="23270">
                  <c:v>6</c:v>
                </c:pt>
                <c:pt idx="23271">
                  <c:v>6</c:v>
                </c:pt>
                <c:pt idx="23272">
                  <c:v>6</c:v>
                </c:pt>
                <c:pt idx="23273">
                  <c:v>6</c:v>
                </c:pt>
                <c:pt idx="23274">
                  <c:v>6</c:v>
                </c:pt>
                <c:pt idx="23275">
                  <c:v>6</c:v>
                </c:pt>
                <c:pt idx="23276">
                  <c:v>6</c:v>
                </c:pt>
                <c:pt idx="23277">
                  <c:v>6</c:v>
                </c:pt>
                <c:pt idx="23278">
                  <c:v>6</c:v>
                </c:pt>
                <c:pt idx="23279">
                  <c:v>6</c:v>
                </c:pt>
                <c:pt idx="23280">
                  <c:v>6</c:v>
                </c:pt>
                <c:pt idx="23281">
                  <c:v>6</c:v>
                </c:pt>
                <c:pt idx="23282">
                  <c:v>6</c:v>
                </c:pt>
                <c:pt idx="23283">
                  <c:v>6</c:v>
                </c:pt>
                <c:pt idx="23284">
                  <c:v>6</c:v>
                </c:pt>
                <c:pt idx="23285">
                  <c:v>6</c:v>
                </c:pt>
                <c:pt idx="23286">
                  <c:v>6</c:v>
                </c:pt>
                <c:pt idx="23287">
                  <c:v>6</c:v>
                </c:pt>
                <c:pt idx="23288">
                  <c:v>6</c:v>
                </c:pt>
                <c:pt idx="23289">
                  <c:v>6</c:v>
                </c:pt>
                <c:pt idx="23290">
                  <c:v>6</c:v>
                </c:pt>
                <c:pt idx="23291">
                  <c:v>6</c:v>
                </c:pt>
                <c:pt idx="23292">
                  <c:v>6</c:v>
                </c:pt>
                <c:pt idx="23293">
                  <c:v>6</c:v>
                </c:pt>
                <c:pt idx="23294">
                  <c:v>6</c:v>
                </c:pt>
                <c:pt idx="23295">
                  <c:v>6</c:v>
                </c:pt>
                <c:pt idx="23296">
                  <c:v>6</c:v>
                </c:pt>
                <c:pt idx="23297">
                  <c:v>6</c:v>
                </c:pt>
                <c:pt idx="23298">
                  <c:v>6</c:v>
                </c:pt>
                <c:pt idx="23299">
                  <c:v>6</c:v>
                </c:pt>
                <c:pt idx="23300">
                  <c:v>6</c:v>
                </c:pt>
                <c:pt idx="23301">
                  <c:v>6</c:v>
                </c:pt>
                <c:pt idx="23302">
                  <c:v>6</c:v>
                </c:pt>
                <c:pt idx="23303">
                  <c:v>6</c:v>
                </c:pt>
                <c:pt idx="23304">
                  <c:v>6</c:v>
                </c:pt>
                <c:pt idx="23305">
                  <c:v>6</c:v>
                </c:pt>
                <c:pt idx="23306">
                  <c:v>6</c:v>
                </c:pt>
                <c:pt idx="23307">
                  <c:v>6</c:v>
                </c:pt>
                <c:pt idx="23308">
                  <c:v>6</c:v>
                </c:pt>
                <c:pt idx="23309">
                  <c:v>6</c:v>
                </c:pt>
                <c:pt idx="23310">
                  <c:v>6</c:v>
                </c:pt>
                <c:pt idx="23311">
                  <c:v>6</c:v>
                </c:pt>
                <c:pt idx="23312">
                  <c:v>6</c:v>
                </c:pt>
                <c:pt idx="23313">
                  <c:v>6</c:v>
                </c:pt>
                <c:pt idx="23314">
                  <c:v>6</c:v>
                </c:pt>
                <c:pt idx="23315">
                  <c:v>6</c:v>
                </c:pt>
                <c:pt idx="23316">
                  <c:v>6</c:v>
                </c:pt>
                <c:pt idx="23317">
                  <c:v>6</c:v>
                </c:pt>
                <c:pt idx="23318">
                  <c:v>6</c:v>
                </c:pt>
                <c:pt idx="23319">
                  <c:v>6</c:v>
                </c:pt>
                <c:pt idx="23320">
                  <c:v>6</c:v>
                </c:pt>
                <c:pt idx="23321">
                  <c:v>6</c:v>
                </c:pt>
                <c:pt idx="23322">
                  <c:v>6</c:v>
                </c:pt>
                <c:pt idx="23323">
                  <c:v>6</c:v>
                </c:pt>
                <c:pt idx="23324">
                  <c:v>6</c:v>
                </c:pt>
                <c:pt idx="23325">
                  <c:v>6</c:v>
                </c:pt>
                <c:pt idx="23326">
                  <c:v>6</c:v>
                </c:pt>
                <c:pt idx="23327">
                  <c:v>6</c:v>
                </c:pt>
                <c:pt idx="23328">
                  <c:v>6</c:v>
                </c:pt>
                <c:pt idx="23329">
                  <c:v>6</c:v>
                </c:pt>
                <c:pt idx="23330">
                  <c:v>6</c:v>
                </c:pt>
                <c:pt idx="23331">
                  <c:v>6</c:v>
                </c:pt>
                <c:pt idx="23332">
                  <c:v>6</c:v>
                </c:pt>
                <c:pt idx="23333">
                  <c:v>6</c:v>
                </c:pt>
                <c:pt idx="23334">
                  <c:v>6</c:v>
                </c:pt>
                <c:pt idx="23335">
                  <c:v>6</c:v>
                </c:pt>
                <c:pt idx="23336">
                  <c:v>6</c:v>
                </c:pt>
                <c:pt idx="23337">
                  <c:v>6</c:v>
                </c:pt>
                <c:pt idx="23338">
                  <c:v>6</c:v>
                </c:pt>
                <c:pt idx="23339">
                  <c:v>6</c:v>
                </c:pt>
                <c:pt idx="23340">
                  <c:v>6</c:v>
                </c:pt>
                <c:pt idx="23341">
                  <c:v>6</c:v>
                </c:pt>
                <c:pt idx="23342">
                  <c:v>6</c:v>
                </c:pt>
                <c:pt idx="23343">
                  <c:v>6</c:v>
                </c:pt>
                <c:pt idx="23344">
                  <c:v>6</c:v>
                </c:pt>
                <c:pt idx="23345">
                  <c:v>6</c:v>
                </c:pt>
                <c:pt idx="23346">
                  <c:v>6</c:v>
                </c:pt>
                <c:pt idx="23347">
                  <c:v>6</c:v>
                </c:pt>
                <c:pt idx="23348">
                  <c:v>6</c:v>
                </c:pt>
                <c:pt idx="23349">
                  <c:v>6</c:v>
                </c:pt>
                <c:pt idx="23350">
                  <c:v>6</c:v>
                </c:pt>
                <c:pt idx="23351">
                  <c:v>6</c:v>
                </c:pt>
                <c:pt idx="23352">
                  <c:v>6</c:v>
                </c:pt>
                <c:pt idx="23353">
                  <c:v>6</c:v>
                </c:pt>
                <c:pt idx="23354">
                  <c:v>6</c:v>
                </c:pt>
                <c:pt idx="23355">
                  <c:v>6</c:v>
                </c:pt>
                <c:pt idx="23356">
                  <c:v>6</c:v>
                </c:pt>
                <c:pt idx="23357">
                  <c:v>6</c:v>
                </c:pt>
                <c:pt idx="23358">
                  <c:v>6</c:v>
                </c:pt>
                <c:pt idx="23359">
                  <c:v>6</c:v>
                </c:pt>
                <c:pt idx="23360">
                  <c:v>6</c:v>
                </c:pt>
                <c:pt idx="23361">
                  <c:v>6</c:v>
                </c:pt>
                <c:pt idx="23362">
                  <c:v>6</c:v>
                </c:pt>
                <c:pt idx="23363">
                  <c:v>6</c:v>
                </c:pt>
                <c:pt idx="23364">
                  <c:v>6</c:v>
                </c:pt>
                <c:pt idx="23365">
                  <c:v>6</c:v>
                </c:pt>
                <c:pt idx="23366">
                  <c:v>6</c:v>
                </c:pt>
                <c:pt idx="23367">
                  <c:v>6</c:v>
                </c:pt>
                <c:pt idx="23368">
                  <c:v>6</c:v>
                </c:pt>
                <c:pt idx="23369">
                  <c:v>6</c:v>
                </c:pt>
                <c:pt idx="23370">
                  <c:v>6</c:v>
                </c:pt>
                <c:pt idx="23371">
                  <c:v>6</c:v>
                </c:pt>
                <c:pt idx="23372">
                  <c:v>6</c:v>
                </c:pt>
                <c:pt idx="23373">
                  <c:v>6</c:v>
                </c:pt>
                <c:pt idx="23374">
                  <c:v>6</c:v>
                </c:pt>
                <c:pt idx="23375">
                  <c:v>6</c:v>
                </c:pt>
                <c:pt idx="23376">
                  <c:v>6</c:v>
                </c:pt>
                <c:pt idx="23377">
                  <c:v>6</c:v>
                </c:pt>
                <c:pt idx="23378">
                  <c:v>6</c:v>
                </c:pt>
                <c:pt idx="23379">
                  <c:v>6</c:v>
                </c:pt>
                <c:pt idx="23380">
                  <c:v>6</c:v>
                </c:pt>
                <c:pt idx="23381">
                  <c:v>6</c:v>
                </c:pt>
                <c:pt idx="23382">
                  <c:v>6</c:v>
                </c:pt>
                <c:pt idx="23383">
                  <c:v>6</c:v>
                </c:pt>
                <c:pt idx="23384">
                  <c:v>6</c:v>
                </c:pt>
                <c:pt idx="23385">
                  <c:v>6</c:v>
                </c:pt>
                <c:pt idx="23386">
                  <c:v>6</c:v>
                </c:pt>
                <c:pt idx="23387">
                  <c:v>6</c:v>
                </c:pt>
                <c:pt idx="23388">
                  <c:v>6</c:v>
                </c:pt>
                <c:pt idx="23389">
                  <c:v>6</c:v>
                </c:pt>
                <c:pt idx="23390">
                  <c:v>6</c:v>
                </c:pt>
                <c:pt idx="23391">
                  <c:v>6</c:v>
                </c:pt>
                <c:pt idx="23392">
                  <c:v>6</c:v>
                </c:pt>
                <c:pt idx="23393">
                  <c:v>6</c:v>
                </c:pt>
                <c:pt idx="23394">
                  <c:v>6</c:v>
                </c:pt>
                <c:pt idx="23395">
                  <c:v>6</c:v>
                </c:pt>
                <c:pt idx="23396">
                  <c:v>6</c:v>
                </c:pt>
                <c:pt idx="23397">
                  <c:v>6</c:v>
                </c:pt>
                <c:pt idx="23398">
                  <c:v>6</c:v>
                </c:pt>
                <c:pt idx="23399">
                  <c:v>6</c:v>
                </c:pt>
                <c:pt idx="23400">
                  <c:v>6</c:v>
                </c:pt>
                <c:pt idx="23401">
                  <c:v>6</c:v>
                </c:pt>
                <c:pt idx="23402">
                  <c:v>6</c:v>
                </c:pt>
                <c:pt idx="23403">
                  <c:v>6</c:v>
                </c:pt>
                <c:pt idx="23404">
                  <c:v>6</c:v>
                </c:pt>
                <c:pt idx="23405">
                  <c:v>6</c:v>
                </c:pt>
                <c:pt idx="23406">
                  <c:v>6</c:v>
                </c:pt>
                <c:pt idx="23407">
                  <c:v>6</c:v>
                </c:pt>
                <c:pt idx="23408">
                  <c:v>6</c:v>
                </c:pt>
                <c:pt idx="23409">
                  <c:v>6</c:v>
                </c:pt>
                <c:pt idx="23410">
                  <c:v>6</c:v>
                </c:pt>
                <c:pt idx="23411">
                  <c:v>6</c:v>
                </c:pt>
                <c:pt idx="23412">
                  <c:v>6</c:v>
                </c:pt>
                <c:pt idx="23413">
                  <c:v>6</c:v>
                </c:pt>
                <c:pt idx="23414">
                  <c:v>6</c:v>
                </c:pt>
                <c:pt idx="23415">
                  <c:v>6</c:v>
                </c:pt>
                <c:pt idx="23416">
                  <c:v>6</c:v>
                </c:pt>
                <c:pt idx="23417">
                  <c:v>6</c:v>
                </c:pt>
                <c:pt idx="23418">
                  <c:v>6</c:v>
                </c:pt>
                <c:pt idx="23419">
                  <c:v>6</c:v>
                </c:pt>
                <c:pt idx="23420">
                  <c:v>6</c:v>
                </c:pt>
                <c:pt idx="23421">
                  <c:v>6</c:v>
                </c:pt>
                <c:pt idx="23422">
                  <c:v>6</c:v>
                </c:pt>
                <c:pt idx="23423">
                  <c:v>6</c:v>
                </c:pt>
                <c:pt idx="23424">
                  <c:v>6</c:v>
                </c:pt>
                <c:pt idx="23425">
                  <c:v>6</c:v>
                </c:pt>
                <c:pt idx="23426">
                  <c:v>6</c:v>
                </c:pt>
                <c:pt idx="23427">
                  <c:v>6</c:v>
                </c:pt>
                <c:pt idx="23428">
                  <c:v>6</c:v>
                </c:pt>
                <c:pt idx="23429">
                  <c:v>6</c:v>
                </c:pt>
                <c:pt idx="23430">
                  <c:v>6</c:v>
                </c:pt>
                <c:pt idx="23431">
                  <c:v>6</c:v>
                </c:pt>
                <c:pt idx="23432">
                  <c:v>6</c:v>
                </c:pt>
                <c:pt idx="23433">
                  <c:v>6</c:v>
                </c:pt>
                <c:pt idx="23434">
                  <c:v>6</c:v>
                </c:pt>
                <c:pt idx="23435">
                  <c:v>6</c:v>
                </c:pt>
                <c:pt idx="23436">
                  <c:v>6</c:v>
                </c:pt>
                <c:pt idx="23437">
                  <c:v>6</c:v>
                </c:pt>
                <c:pt idx="23438">
                  <c:v>6</c:v>
                </c:pt>
                <c:pt idx="23439">
                  <c:v>6</c:v>
                </c:pt>
                <c:pt idx="23440">
                  <c:v>6</c:v>
                </c:pt>
                <c:pt idx="23441">
                  <c:v>6</c:v>
                </c:pt>
                <c:pt idx="23442">
                  <c:v>6</c:v>
                </c:pt>
                <c:pt idx="23443">
                  <c:v>6</c:v>
                </c:pt>
                <c:pt idx="23444">
                  <c:v>6</c:v>
                </c:pt>
                <c:pt idx="23445">
                  <c:v>6</c:v>
                </c:pt>
                <c:pt idx="23446">
                  <c:v>6</c:v>
                </c:pt>
                <c:pt idx="23447">
                  <c:v>6</c:v>
                </c:pt>
                <c:pt idx="23448">
                  <c:v>6</c:v>
                </c:pt>
                <c:pt idx="23449">
                  <c:v>6</c:v>
                </c:pt>
                <c:pt idx="23450">
                  <c:v>6</c:v>
                </c:pt>
                <c:pt idx="23451">
                  <c:v>6</c:v>
                </c:pt>
                <c:pt idx="23452">
                  <c:v>6</c:v>
                </c:pt>
                <c:pt idx="23453">
                  <c:v>6</c:v>
                </c:pt>
                <c:pt idx="23454">
                  <c:v>6</c:v>
                </c:pt>
                <c:pt idx="23455">
                  <c:v>6</c:v>
                </c:pt>
                <c:pt idx="23456">
                  <c:v>6</c:v>
                </c:pt>
                <c:pt idx="23457">
                  <c:v>6</c:v>
                </c:pt>
                <c:pt idx="23458">
                  <c:v>6</c:v>
                </c:pt>
                <c:pt idx="23459">
                  <c:v>6</c:v>
                </c:pt>
                <c:pt idx="23460">
                  <c:v>6</c:v>
                </c:pt>
                <c:pt idx="23461">
                  <c:v>6</c:v>
                </c:pt>
                <c:pt idx="23462">
                  <c:v>6</c:v>
                </c:pt>
                <c:pt idx="23463">
                  <c:v>6</c:v>
                </c:pt>
                <c:pt idx="23464">
                  <c:v>6</c:v>
                </c:pt>
                <c:pt idx="23465">
                  <c:v>6</c:v>
                </c:pt>
                <c:pt idx="23466">
                  <c:v>6</c:v>
                </c:pt>
                <c:pt idx="23467">
                  <c:v>6</c:v>
                </c:pt>
                <c:pt idx="23468">
                  <c:v>6</c:v>
                </c:pt>
                <c:pt idx="23469">
                  <c:v>6</c:v>
                </c:pt>
                <c:pt idx="23470">
                  <c:v>6</c:v>
                </c:pt>
                <c:pt idx="23471">
                  <c:v>6</c:v>
                </c:pt>
                <c:pt idx="23472">
                  <c:v>6</c:v>
                </c:pt>
                <c:pt idx="23473">
                  <c:v>6</c:v>
                </c:pt>
                <c:pt idx="23474">
                  <c:v>6</c:v>
                </c:pt>
                <c:pt idx="23475">
                  <c:v>6</c:v>
                </c:pt>
                <c:pt idx="23476">
                  <c:v>6</c:v>
                </c:pt>
                <c:pt idx="23477">
                  <c:v>6</c:v>
                </c:pt>
                <c:pt idx="23478">
                  <c:v>6</c:v>
                </c:pt>
                <c:pt idx="23479">
                  <c:v>6</c:v>
                </c:pt>
                <c:pt idx="23480">
                  <c:v>6</c:v>
                </c:pt>
                <c:pt idx="23481">
                  <c:v>6</c:v>
                </c:pt>
                <c:pt idx="23482">
                  <c:v>6</c:v>
                </c:pt>
                <c:pt idx="23483">
                  <c:v>6</c:v>
                </c:pt>
                <c:pt idx="23484">
                  <c:v>6</c:v>
                </c:pt>
                <c:pt idx="23485">
                  <c:v>6</c:v>
                </c:pt>
                <c:pt idx="23486">
                  <c:v>6</c:v>
                </c:pt>
                <c:pt idx="23487">
                  <c:v>6</c:v>
                </c:pt>
                <c:pt idx="23488">
                  <c:v>6</c:v>
                </c:pt>
                <c:pt idx="23489">
                  <c:v>6</c:v>
                </c:pt>
                <c:pt idx="23490">
                  <c:v>6</c:v>
                </c:pt>
                <c:pt idx="23491">
                  <c:v>6</c:v>
                </c:pt>
                <c:pt idx="23492">
                  <c:v>6</c:v>
                </c:pt>
                <c:pt idx="23493">
                  <c:v>6</c:v>
                </c:pt>
                <c:pt idx="23494">
                  <c:v>6</c:v>
                </c:pt>
                <c:pt idx="23495">
                  <c:v>6</c:v>
                </c:pt>
                <c:pt idx="23496">
                  <c:v>6</c:v>
                </c:pt>
                <c:pt idx="23497">
                  <c:v>6</c:v>
                </c:pt>
                <c:pt idx="23498">
                  <c:v>6</c:v>
                </c:pt>
                <c:pt idx="23499">
                  <c:v>6</c:v>
                </c:pt>
                <c:pt idx="23500">
                  <c:v>6</c:v>
                </c:pt>
                <c:pt idx="23501">
                  <c:v>6</c:v>
                </c:pt>
                <c:pt idx="23502">
                  <c:v>6</c:v>
                </c:pt>
                <c:pt idx="23503">
                  <c:v>6</c:v>
                </c:pt>
                <c:pt idx="23504">
                  <c:v>6</c:v>
                </c:pt>
                <c:pt idx="23505">
                  <c:v>6</c:v>
                </c:pt>
                <c:pt idx="23506">
                  <c:v>6</c:v>
                </c:pt>
                <c:pt idx="23507">
                  <c:v>6</c:v>
                </c:pt>
                <c:pt idx="23508">
                  <c:v>6</c:v>
                </c:pt>
                <c:pt idx="23509">
                  <c:v>6</c:v>
                </c:pt>
                <c:pt idx="23510">
                  <c:v>6</c:v>
                </c:pt>
                <c:pt idx="23511">
                  <c:v>6</c:v>
                </c:pt>
                <c:pt idx="23512">
                  <c:v>6</c:v>
                </c:pt>
                <c:pt idx="23513">
                  <c:v>6</c:v>
                </c:pt>
                <c:pt idx="23514">
                  <c:v>6</c:v>
                </c:pt>
                <c:pt idx="23515">
                  <c:v>6</c:v>
                </c:pt>
                <c:pt idx="23516">
                  <c:v>6</c:v>
                </c:pt>
                <c:pt idx="23517">
                  <c:v>6</c:v>
                </c:pt>
                <c:pt idx="23518">
                  <c:v>6</c:v>
                </c:pt>
                <c:pt idx="23519">
                  <c:v>6</c:v>
                </c:pt>
                <c:pt idx="23520">
                  <c:v>6</c:v>
                </c:pt>
                <c:pt idx="23521">
                  <c:v>6</c:v>
                </c:pt>
                <c:pt idx="23522">
                  <c:v>6</c:v>
                </c:pt>
                <c:pt idx="23523">
                  <c:v>6</c:v>
                </c:pt>
                <c:pt idx="23524">
                  <c:v>6</c:v>
                </c:pt>
                <c:pt idx="23525">
                  <c:v>6</c:v>
                </c:pt>
                <c:pt idx="23526">
                  <c:v>6</c:v>
                </c:pt>
                <c:pt idx="23527">
                  <c:v>6</c:v>
                </c:pt>
                <c:pt idx="23528">
                  <c:v>6</c:v>
                </c:pt>
                <c:pt idx="23529">
                  <c:v>6</c:v>
                </c:pt>
                <c:pt idx="23530">
                  <c:v>6</c:v>
                </c:pt>
                <c:pt idx="23531">
                  <c:v>6</c:v>
                </c:pt>
                <c:pt idx="23532">
                  <c:v>6</c:v>
                </c:pt>
                <c:pt idx="23533">
                  <c:v>6</c:v>
                </c:pt>
                <c:pt idx="23534">
                  <c:v>6</c:v>
                </c:pt>
                <c:pt idx="23535">
                  <c:v>6</c:v>
                </c:pt>
                <c:pt idx="23536">
                  <c:v>6</c:v>
                </c:pt>
                <c:pt idx="23537">
                  <c:v>6</c:v>
                </c:pt>
                <c:pt idx="23538">
                  <c:v>6</c:v>
                </c:pt>
                <c:pt idx="23539">
                  <c:v>6</c:v>
                </c:pt>
                <c:pt idx="23540">
                  <c:v>6</c:v>
                </c:pt>
                <c:pt idx="23541">
                  <c:v>6</c:v>
                </c:pt>
                <c:pt idx="23542">
                  <c:v>6</c:v>
                </c:pt>
                <c:pt idx="23543">
                  <c:v>6</c:v>
                </c:pt>
                <c:pt idx="23544">
                  <c:v>6</c:v>
                </c:pt>
                <c:pt idx="23545">
                  <c:v>6</c:v>
                </c:pt>
                <c:pt idx="23546">
                  <c:v>6</c:v>
                </c:pt>
                <c:pt idx="23547">
                  <c:v>6</c:v>
                </c:pt>
                <c:pt idx="23548">
                  <c:v>6</c:v>
                </c:pt>
                <c:pt idx="23549">
                  <c:v>6</c:v>
                </c:pt>
                <c:pt idx="23550">
                  <c:v>6</c:v>
                </c:pt>
                <c:pt idx="23551">
                  <c:v>6</c:v>
                </c:pt>
                <c:pt idx="23552">
                  <c:v>6</c:v>
                </c:pt>
                <c:pt idx="23553">
                  <c:v>6</c:v>
                </c:pt>
                <c:pt idx="23554">
                  <c:v>6</c:v>
                </c:pt>
                <c:pt idx="23555">
                  <c:v>6</c:v>
                </c:pt>
                <c:pt idx="23556">
                  <c:v>6</c:v>
                </c:pt>
                <c:pt idx="23557">
                  <c:v>6</c:v>
                </c:pt>
                <c:pt idx="23558">
                  <c:v>6</c:v>
                </c:pt>
                <c:pt idx="23559">
                  <c:v>6</c:v>
                </c:pt>
                <c:pt idx="23560">
                  <c:v>6</c:v>
                </c:pt>
                <c:pt idx="23561">
                  <c:v>6</c:v>
                </c:pt>
                <c:pt idx="23562">
                  <c:v>6</c:v>
                </c:pt>
                <c:pt idx="23563">
                  <c:v>6</c:v>
                </c:pt>
                <c:pt idx="23564">
                  <c:v>6</c:v>
                </c:pt>
                <c:pt idx="23565">
                  <c:v>6</c:v>
                </c:pt>
                <c:pt idx="23566">
                  <c:v>6</c:v>
                </c:pt>
                <c:pt idx="23567">
                  <c:v>6</c:v>
                </c:pt>
                <c:pt idx="23568">
                  <c:v>6</c:v>
                </c:pt>
                <c:pt idx="23569">
                  <c:v>6</c:v>
                </c:pt>
                <c:pt idx="23570">
                  <c:v>6</c:v>
                </c:pt>
                <c:pt idx="23571">
                  <c:v>6</c:v>
                </c:pt>
                <c:pt idx="23572">
                  <c:v>6</c:v>
                </c:pt>
                <c:pt idx="23573">
                  <c:v>6</c:v>
                </c:pt>
                <c:pt idx="23574">
                  <c:v>6</c:v>
                </c:pt>
                <c:pt idx="23575">
                  <c:v>6</c:v>
                </c:pt>
                <c:pt idx="23576">
                  <c:v>6</c:v>
                </c:pt>
                <c:pt idx="23577">
                  <c:v>6</c:v>
                </c:pt>
                <c:pt idx="23578">
                  <c:v>6</c:v>
                </c:pt>
                <c:pt idx="23579">
                  <c:v>6</c:v>
                </c:pt>
                <c:pt idx="23580">
                  <c:v>6</c:v>
                </c:pt>
                <c:pt idx="23581">
                  <c:v>6</c:v>
                </c:pt>
                <c:pt idx="23582">
                  <c:v>6</c:v>
                </c:pt>
                <c:pt idx="23583">
                  <c:v>6</c:v>
                </c:pt>
                <c:pt idx="23584">
                  <c:v>6</c:v>
                </c:pt>
                <c:pt idx="23585">
                  <c:v>6</c:v>
                </c:pt>
                <c:pt idx="23586">
                  <c:v>6</c:v>
                </c:pt>
                <c:pt idx="23587">
                  <c:v>6</c:v>
                </c:pt>
                <c:pt idx="23588">
                  <c:v>6</c:v>
                </c:pt>
                <c:pt idx="23589">
                  <c:v>6</c:v>
                </c:pt>
                <c:pt idx="23590">
                  <c:v>6</c:v>
                </c:pt>
                <c:pt idx="23591">
                  <c:v>6</c:v>
                </c:pt>
                <c:pt idx="23592">
                  <c:v>6</c:v>
                </c:pt>
                <c:pt idx="23593">
                  <c:v>6</c:v>
                </c:pt>
                <c:pt idx="23594">
                  <c:v>6</c:v>
                </c:pt>
                <c:pt idx="23595">
                  <c:v>6</c:v>
                </c:pt>
                <c:pt idx="23596">
                  <c:v>6</c:v>
                </c:pt>
                <c:pt idx="23597">
                  <c:v>6</c:v>
                </c:pt>
                <c:pt idx="23598">
                  <c:v>6</c:v>
                </c:pt>
                <c:pt idx="23599">
                  <c:v>6</c:v>
                </c:pt>
                <c:pt idx="23600">
                  <c:v>6</c:v>
                </c:pt>
                <c:pt idx="23601">
                  <c:v>6</c:v>
                </c:pt>
                <c:pt idx="23602">
                  <c:v>6</c:v>
                </c:pt>
                <c:pt idx="23603">
                  <c:v>6</c:v>
                </c:pt>
                <c:pt idx="23604">
                  <c:v>6</c:v>
                </c:pt>
                <c:pt idx="23605">
                  <c:v>6</c:v>
                </c:pt>
                <c:pt idx="23606">
                  <c:v>6</c:v>
                </c:pt>
                <c:pt idx="23607">
                  <c:v>6</c:v>
                </c:pt>
                <c:pt idx="23608">
                  <c:v>6</c:v>
                </c:pt>
                <c:pt idx="23609">
                  <c:v>6</c:v>
                </c:pt>
                <c:pt idx="23610">
                  <c:v>6</c:v>
                </c:pt>
                <c:pt idx="23611">
                  <c:v>6</c:v>
                </c:pt>
                <c:pt idx="23612">
                  <c:v>6</c:v>
                </c:pt>
                <c:pt idx="23613">
                  <c:v>6</c:v>
                </c:pt>
                <c:pt idx="23614">
                  <c:v>6</c:v>
                </c:pt>
                <c:pt idx="23615">
                  <c:v>6</c:v>
                </c:pt>
                <c:pt idx="23616">
                  <c:v>6</c:v>
                </c:pt>
                <c:pt idx="23617">
                  <c:v>6</c:v>
                </c:pt>
                <c:pt idx="23618">
                  <c:v>6</c:v>
                </c:pt>
                <c:pt idx="23619">
                  <c:v>6</c:v>
                </c:pt>
                <c:pt idx="23620">
                  <c:v>6</c:v>
                </c:pt>
                <c:pt idx="23621">
                  <c:v>6</c:v>
                </c:pt>
                <c:pt idx="23622">
                  <c:v>6</c:v>
                </c:pt>
                <c:pt idx="23623">
                  <c:v>6</c:v>
                </c:pt>
                <c:pt idx="23624">
                  <c:v>6</c:v>
                </c:pt>
                <c:pt idx="23625">
                  <c:v>6</c:v>
                </c:pt>
                <c:pt idx="23626">
                  <c:v>6</c:v>
                </c:pt>
                <c:pt idx="23627">
                  <c:v>6</c:v>
                </c:pt>
                <c:pt idx="23628">
                  <c:v>6</c:v>
                </c:pt>
                <c:pt idx="23629">
                  <c:v>6</c:v>
                </c:pt>
                <c:pt idx="23630">
                  <c:v>6</c:v>
                </c:pt>
                <c:pt idx="23631">
                  <c:v>6</c:v>
                </c:pt>
                <c:pt idx="23632">
                  <c:v>6</c:v>
                </c:pt>
                <c:pt idx="23633">
                  <c:v>6</c:v>
                </c:pt>
                <c:pt idx="23634">
                  <c:v>6</c:v>
                </c:pt>
                <c:pt idx="23635">
                  <c:v>6</c:v>
                </c:pt>
                <c:pt idx="23636">
                  <c:v>6</c:v>
                </c:pt>
                <c:pt idx="23637">
                  <c:v>6</c:v>
                </c:pt>
                <c:pt idx="23638">
                  <c:v>6</c:v>
                </c:pt>
                <c:pt idx="23639">
                  <c:v>6</c:v>
                </c:pt>
                <c:pt idx="23640">
                  <c:v>6</c:v>
                </c:pt>
                <c:pt idx="23641">
                  <c:v>6</c:v>
                </c:pt>
                <c:pt idx="23642">
                  <c:v>6</c:v>
                </c:pt>
                <c:pt idx="23643">
                  <c:v>6</c:v>
                </c:pt>
                <c:pt idx="23644">
                  <c:v>6</c:v>
                </c:pt>
                <c:pt idx="23645">
                  <c:v>6</c:v>
                </c:pt>
                <c:pt idx="23646">
                  <c:v>6</c:v>
                </c:pt>
                <c:pt idx="23647">
                  <c:v>6</c:v>
                </c:pt>
                <c:pt idx="23648">
                  <c:v>6</c:v>
                </c:pt>
                <c:pt idx="23649">
                  <c:v>6</c:v>
                </c:pt>
                <c:pt idx="23650">
                  <c:v>6</c:v>
                </c:pt>
                <c:pt idx="23651">
                  <c:v>6</c:v>
                </c:pt>
                <c:pt idx="23652">
                  <c:v>6</c:v>
                </c:pt>
                <c:pt idx="23653">
                  <c:v>6</c:v>
                </c:pt>
                <c:pt idx="23654">
                  <c:v>6</c:v>
                </c:pt>
                <c:pt idx="23655">
                  <c:v>6</c:v>
                </c:pt>
                <c:pt idx="23656">
                  <c:v>6</c:v>
                </c:pt>
                <c:pt idx="23657">
                  <c:v>6</c:v>
                </c:pt>
                <c:pt idx="23658">
                  <c:v>6</c:v>
                </c:pt>
                <c:pt idx="23659">
                  <c:v>6</c:v>
                </c:pt>
                <c:pt idx="23660">
                  <c:v>6</c:v>
                </c:pt>
                <c:pt idx="23661">
                  <c:v>6</c:v>
                </c:pt>
                <c:pt idx="23662">
                  <c:v>6</c:v>
                </c:pt>
                <c:pt idx="23663">
                  <c:v>6</c:v>
                </c:pt>
                <c:pt idx="23664">
                  <c:v>6</c:v>
                </c:pt>
                <c:pt idx="23665">
                  <c:v>6</c:v>
                </c:pt>
                <c:pt idx="23666">
                  <c:v>6</c:v>
                </c:pt>
                <c:pt idx="23667">
                  <c:v>6</c:v>
                </c:pt>
                <c:pt idx="23668">
                  <c:v>6</c:v>
                </c:pt>
                <c:pt idx="23669">
                  <c:v>6</c:v>
                </c:pt>
                <c:pt idx="23670">
                  <c:v>6</c:v>
                </c:pt>
                <c:pt idx="23671">
                  <c:v>6</c:v>
                </c:pt>
                <c:pt idx="23672">
                  <c:v>6</c:v>
                </c:pt>
                <c:pt idx="23673">
                  <c:v>6</c:v>
                </c:pt>
                <c:pt idx="23674">
                  <c:v>6</c:v>
                </c:pt>
                <c:pt idx="23675">
                  <c:v>6</c:v>
                </c:pt>
                <c:pt idx="23676">
                  <c:v>6</c:v>
                </c:pt>
                <c:pt idx="23677">
                  <c:v>6</c:v>
                </c:pt>
                <c:pt idx="23678">
                  <c:v>6</c:v>
                </c:pt>
                <c:pt idx="23679">
                  <c:v>6</c:v>
                </c:pt>
                <c:pt idx="23680">
                  <c:v>6</c:v>
                </c:pt>
                <c:pt idx="23681">
                  <c:v>6</c:v>
                </c:pt>
                <c:pt idx="23682">
                  <c:v>6</c:v>
                </c:pt>
                <c:pt idx="23683">
                  <c:v>6</c:v>
                </c:pt>
                <c:pt idx="23684">
                  <c:v>6</c:v>
                </c:pt>
                <c:pt idx="23685">
                  <c:v>6</c:v>
                </c:pt>
                <c:pt idx="23686">
                  <c:v>6</c:v>
                </c:pt>
                <c:pt idx="23687">
                  <c:v>6</c:v>
                </c:pt>
                <c:pt idx="23688">
                  <c:v>6</c:v>
                </c:pt>
                <c:pt idx="23689">
                  <c:v>6</c:v>
                </c:pt>
                <c:pt idx="23690">
                  <c:v>6</c:v>
                </c:pt>
                <c:pt idx="23691">
                  <c:v>6</c:v>
                </c:pt>
                <c:pt idx="23692">
                  <c:v>6</c:v>
                </c:pt>
                <c:pt idx="23693">
                  <c:v>6</c:v>
                </c:pt>
                <c:pt idx="23694">
                  <c:v>6</c:v>
                </c:pt>
                <c:pt idx="23695">
                  <c:v>6</c:v>
                </c:pt>
                <c:pt idx="23696">
                  <c:v>6</c:v>
                </c:pt>
                <c:pt idx="23697">
                  <c:v>6</c:v>
                </c:pt>
                <c:pt idx="23698">
                  <c:v>6</c:v>
                </c:pt>
                <c:pt idx="23699">
                  <c:v>6</c:v>
                </c:pt>
                <c:pt idx="23700">
                  <c:v>6</c:v>
                </c:pt>
                <c:pt idx="23701">
                  <c:v>6</c:v>
                </c:pt>
                <c:pt idx="23702">
                  <c:v>6</c:v>
                </c:pt>
                <c:pt idx="23703">
                  <c:v>6</c:v>
                </c:pt>
                <c:pt idx="23704">
                  <c:v>6</c:v>
                </c:pt>
                <c:pt idx="23705">
                  <c:v>6</c:v>
                </c:pt>
                <c:pt idx="23706">
                  <c:v>6</c:v>
                </c:pt>
                <c:pt idx="23707">
                  <c:v>6</c:v>
                </c:pt>
                <c:pt idx="23708">
                  <c:v>6</c:v>
                </c:pt>
                <c:pt idx="23709">
                  <c:v>6</c:v>
                </c:pt>
                <c:pt idx="23710">
                  <c:v>6</c:v>
                </c:pt>
                <c:pt idx="23711">
                  <c:v>6</c:v>
                </c:pt>
                <c:pt idx="23712">
                  <c:v>6</c:v>
                </c:pt>
                <c:pt idx="23713">
                  <c:v>6</c:v>
                </c:pt>
                <c:pt idx="23714">
                  <c:v>6</c:v>
                </c:pt>
                <c:pt idx="23715">
                  <c:v>6</c:v>
                </c:pt>
                <c:pt idx="23716">
                  <c:v>6</c:v>
                </c:pt>
                <c:pt idx="23717">
                  <c:v>6</c:v>
                </c:pt>
                <c:pt idx="23718">
                  <c:v>6</c:v>
                </c:pt>
                <c:pt idx="23719">
                  <c:v>6</c:v>
                </c:pt>
                <c:pt idx="23720">
                  <c:v>6</c:v>
                </c:pt>
                <c:pt idx="23721">
                  <c:v>6</c:v>
                </c:pt>
                <c:pt idx="23722">
                  <c:v>6</c:v>
                </c:pt>
                <c:pt idx="23723">
                  <c:v>6</c:v>
                </c:pt>
                <c:pt idx="23724">
                  <c:v>6</c:v>
                </c:pt>
                <c:pt idx="23725">
                  <c:v>6</c:v>
                </c:pt>
                <c:pt idx="23726">
                  <c:v>6</c:v>
                </c:pt>
                <c:pt idx="23727">
                  <c:v>6</c:v>
                </c:pt>
                <c:pt idx="23728">
                  <c:v>6</c:v>
                </c:pt>
                <c:pt idx="23729">
                  <c:v>6</c:v>
                </c:pt>
                <c:pt idx="23730">
                  <c:v>6</c:v>
                </c:pt>
                <c:pt idx="23731">
                  <c:v>6</c:v>
                </c:pt>
                <c:pt idx="23732">
                  <c:v>6</c:v>
                </c:pt>
                <c:pt idx="23733">
                  <c:v>6</c:v>
                </c:pt>
                <c:pt idx="23734">
                  <c:v>6</c:v>
                </c:pt>
                <c:pt idx="23735">
                  <c:v>6</c:v>
                </c:pt>
                <c:pt idx="23736">
                  <c:v>6</c:v>
                </c:pt>
                <c:pt idx="23737">
                  <c:v>6</c:v>
                </c:pt>
                <c:pt idx="23738">
                  <c:v>6</c:v>
                </c:pt>
                <c:pt idx="23739">
                  <c:v>6</c:v>
                </c:pt>
                <c:pt idx="23740">
                  <c:v>6</c:v>
                </c:pt>
                <c:pt idx="23741">
                  <c:v>6</c:v>
                </c:pt>
                <c:pt idx="23742">
                  <c:v>6</c:v>
                </c:pt>
                <c:pt idx="23743">
                  <c:v>6</c:v>
                </c:pt>
                <c:pt idx="23744">
                  <c:v>6</c:v>
                </c:pt>
                <c:pt idx="23745">
                  <c:v>6</c:v>
                </c:pt>
                <c:pt idx="23746">
                  <c:v>6</c:v>
                </c:pt>
                <c:pt idx="23747">
                  <c:v>6</c:v>
                </c:pt>
                <c:pt idx="23748">
                  <c:v>6</c:v>
                </c:pt>
                <c:pt idx="23749">
                  <c:v>6</c:v>
                </c:pt>
                <c:pt idx="23750">
                  <c:v>6</c:v>
                </c:pt>
                <c:pt idx="23751">
                  <c:v>6</c:v>
                </c:pt>
                <c:pt idx="23752">
                  <c:v>6</c:v>
                </c:pt>
                <c:pt idx="23753">
                  <c:v>6</c:v>
                </c:pt>
                <c:pt idx="23754">
                  <c:v>6</c:v>
                </c:pt>
                <c:pt idx="23755">
                  <c:v>6</c:v>
                </c:pt>
                <c:pt idx="23756">
                  <c:v>6</c:v>
                </c:pt>
                <c:pt idx="23757">
                  <c:v>6</c:v>
                </c:pt>
                <c:pt idx="23758">
                  <c:v>6</c:v>
                </c:pt>
                <c:pt idx="23759">
                  <c:v>6</c:v>
                </c:pt>
                <c:pt idx="23760">
                  <c:v>6</c:v>
                </c:pt>
                <c:pt idx="23761">
                  <c:v>6</c:v>
                </c:pt>
                <c:pt idx="23762">
                  <c:v>6</c:v>
                </c:pt>
                <c:pt idx="23763">
                  <c:v>6</c:v>
                </c:pt>
                <c:pt idx="23764">
                  <c:v>6</c:v>
                </c:pt>
                <c:pt idx="23765">
                  <c:v>6</c:v>
                </c:pt>
                <c:pt idx="23766">
                  <c:v>6</c:v>
                </c:pt>
                <c:pt idx="23767">
                  <c:v>6</c:v>
                </c:pt>
                <c:pt idx="23768">
                  <c:v>6</c:v>
                </c:pt>
                <c:pt idx="23769">
                  <c:v>6</c:v>
                </c:pt>
                <c:pt idx="23770">
                  <c:v>6</c:v>
                </c:pt>
                <c:pt idx="23771">
                  <c:v>6</c:v>
                </c:pt>
                <c:pt idx="23772">
                  <c:v>6</c:v>
                </c:pt>
                <c:pt idx="23773">
                  <c:v>6</c:v>
                </c:pt>
                <c:pt idx="23774">
                  <c:v>6</c:v>
                </c:pt>
                <c:pt idx="23775">
                  <c:v>6</c:v>
                </c:pt>
                <c:pt idx="23776">
                  <c:v>6</c:v>
                </c:pt>
                <c:pt idx="23777">
                  <c:v>6</c:v>
                </c:pt>
                <c:pt idx="23778">
                  <c:v>6</c:v>
                </c:pt>
                <c:pt idx="23779">
                  <c:v>6</c:v>
                </c:pt>
                <c:pt idx="23780">
                  <c:v>6</c:v>
                </c:pt>
                <c:pt idx="23781">
                  <c:v>6</c:v>
                </c:pt>
                <c:pt idx="23782">
                  <c:v>6</c:v>
                </c:pt>
                <c:pt idx="23783">
                  <c:v>6</c:v>
                </c:pt>
                <c:pt idx="23784">
                  <c:v>6</c:v>
                </c:pt>
                <c:pt idx="23785">
                  <c:v>6</c:v>
                </c:pt>
                <c:pt idx="23786">
                  <c:v>6</c:v>
                </c:pt>
                <c:pt idx="23787">
                  <c:v>6</c:v>
                </c:pt>
                <c:pt idx="23788">
                  <c:v>6</c:v>
                </c:pt>
                <c:pt idx="23789">
                  <c:v>6</c:v>
                </c:pt>
                <c:pt idx="23790">
                  <c:v>6</c:v>
                </c:pt>
                <c:pt idx="23791">
                  <c:v>6</c:v>
                </c:pt>
                <c:pt idx="23792">
                  <c:v>6</c:v>
                </c:pt>
                <c:pt idx="23793">
                  <c:v>6</c:v>
                </c:pt>
                <c:pt idx="23794">
                  <c:v>6</c:v>
                </c:pt>
                <c:pt idx="23795">
                  <c:v>6</c:v>
                </c:pt>
                <c:pt idx="23796">
                  <c:v>6</c:v>
                </c:pt>
                <c:pt idx="23797">
                  <c:v>6</c:v>
                </c:pt>
                <c:pt idx="23798">
                  <c:v>6</c:v>
                </c:pt>
                <c:pt idx="23799">
                  <c:v>6</c:v>
                </c:pt>
                <c:pt idx="23800">
                  <c:v>6</c:v>
                </c:pt>
                <c:pt idx="23801">
                  <c:v>6</c:v>
                </c:pt>
                <c:pt idx="23802">
                  <c:v>6</c:v>
                </c:pt>
                <c:pt idx="23803">
                  <c:v>6</c:v>
                </c:pt>
                <c:pt idx="23804">
                  <c:v>6</c:v>
                </c:pt>
                <c:pt idx="23805">
                  <c:v>6</c:v>
                </c:pt>
                <c:pt idx="23806">
                  <c:v>6</c:v>
                </c:pt>
                <c:pt idx="23807">
                  <c:v>6</c:v>
                </c:pt>
                <c:pt idx="23808">
                  <c:v>6</c:v>
                </c:pt>
                <c:pt idx="23809">
                  <c:v>6</c:v>
                </c:pt>
                <c:pt idx="23810">
                  <c:v>6</c:v>
                </c:pt>
                <c:pt idx="23811">
                  <c:v>6</c:v>
                </c:pt>
                <c:pt idx="23812">
                  <c:v>6</c:v>
                </c:pt>
                <c:pt idx="23813">
                  <c:v>6</c:v>
                </c:pt>
                <c:pt idx="23814">
                  <c:v>6</c:v>
                </c:pt>
                <c:pt idx="23815">
                  <c:v>6</c:v>
                </c:pt>
                <c:pt idx="23816">
                  <c:v>6</c:v>
                </c:pt>
                <c:pt idx="23817">
                  <c:v>6</c:v>
                </c:pt>
                <c:pt idx="23818">
                  <c:v>6</c:v>
                </c:pt>
                <c:pt idx="23819">
                  <c:v>6</c:v>
                </c:pt>
                <c:pt idx="23820">
                  <c:v>6</c:v>
                </c:pt>
                <c:pt idx="23821">
                  <c:v>6</c:v>
                </c:pt>
                <c:pt idx="23822">
                  <c:v>6</c:v>
                </c:pt>
                <c:pt idx="23823">
                  <c:v>6</c:v>
                </c:pt>
                <c:pt idx="23824">
                  <c:v>6</c:v>
                </c:pt>
                <c:pt idx="23825">
                  <c:v>6</c:v>
                </c:pt>
                <c:pt idx="23826">
                  <c:v>6</c:v>
                </c:pt>
                <c:pt idx="23827">
                  <c:v>6</c:v>
                </c:pt>
                <c:pt idx="23828">
                  <c:v>6</c:v>
                </c:pt>
                <c:pt idx="23829">
                  <c:v>6</c:v>
                </c:pt>
                <c:pt idx="23830">
                  <c:v>6</c:v>
                </c:pt>
                <c:pt idx="23831">
                  <c:v>6</c:v>
                </c:pt>
                <c:pt idx="23832">
                  <c:v>6</c:v>
                </c:pt>
                <c:pt idx="23833">
                  <c:v>6</c:v>
                </c:pt>
                <c:pt idx="23834">
                  <c:v>6</c:v>
                </c:pt>
                <c:pt idx="23835">
                  <c:v>6</c:v>
                </c:pt>
                <c:pt idx="23836">
                  <c:v>6</c:v>
                </c:pt>
                <c:pt idx="23837">
                  <c:v>6</c:v>
                </c:pt>
                <c:pt idx="23838">
                  <c:v>6</c:v>
                </c:pt>
                <c:pt idx="23839">
                  <c:v>6</c:v>
                </c:pt>
                <c:pt idx="23840">
                  <c:v>6</c:v>
                </c:pt>
                <c:pt idx="23841">
                  <c:v>6</c:v>
                </c:pt>
                <c:pt idx="23842">
                  <c:v>6</c:v>
                </c:pt>
                <c:pt idx="23843">
                  <c:v>6</c:v>
                </c:pt>
                <c:pt idx="23844">
                  <c:v>6</c:v>
                </c:pt>
                <c:pt idx="23845">
                  <c:v>6</c:v>
                </c:pt>
                <c:pt idx="23846">
                  <c:v>6</c:v>
                </c:pt>
                <c:pt idx="23847">
                  <c:v>6</c:v>
                </c:pt>
                <c:pt idx="23848">
                  <c:v>6</c:v>
                </c:pt>
                <c:pt idx="23849">
                  <c:v>6</c:v>
                </c:pt>
                <c:pt idx="23850">
                  <c:v>6</c:v>
                </c:pt>
                <c:pt idx="23851">
                  <c:v>6</c:v>
                </c:pt>
                <c:pt idx="23852">
                  <c:v>6</c:v>
                </c:pt>
                <c:pt idx="23853">
                  <c:v>6</c:v>
                </c:pt>
                <c:pt idx="23854">
                  <c:v>6</c:v>
                </c:pt>
                <c:pt idx="23855">
                  <c:v>6</c:v>
                </c:pt>
                <c:pt idx="23856">
                  <c:v>6</c:v>
                </c:pt>
                <c:pt idx="23857">
                  <c:v>6</c:v>
                </c:pt>
                <c:pt idx="23858">
                  <c:v>6</c:v>
                </c:pt>
                <c:pt idx="23859">
                  <c:v>6</c:v>
                </c:pt>
                <c:pt idx="23860">
                  <c:v>6</c:v>
                </c:pt>
                <c:pt idx="23861">
                  <c:v>6</c:v>
                </c:pt>
                <c:pt idx="23862">
                  <c:v>6</c:v>
                </c:pt>
                <c:pt idx="23863">
                  <c:v>6</c:v>
                </c:pt>
                <c:pt idx="23864">
                  <c:v>6</c:v>
                </c:pt>
                <c:pt idx="23865">
                  <c:v>6</c:v>
                </c:pt>
                <c:pt idx="23866">
                  <c:v>6</c:v>
                </c:pt>
                <c:pt idx="23867">
                  <c:v>6</c:v>
                </c:pt>
                <c:pt idx="23868">
                  <c:v>6</c:v>
                </c:pt>
                <c:pt idx="23869">
                  <c:v>6</c:v>
                </c:pt>
                <c:pt idx="23870">
                  <c:v>6</c:v>
                </c:pt>
                <c:pt idx="23871">
                  <c:v>6</c:v>
                </c:pt>
                <c:pt idx="23872">
                  <c:v>6</c:v>
                </c:pt>
                <c:pt idx="23873">
                  <c:v>6</c:v>
                </c:pt>
                <c:pt idx="23874">
                  <c:v>6</c:v>
                </c:pt>
                <c:pt idx="23875">
                  <c:v>6</c:v>
                </c:pt>
                <c:pt idx="23876">
                  <c:v>6</c:v>
                </c:pt>
                <c:pt idx="23877">
                  <c:v>6</c:v>
                </c:pt>
                <c:pt idx="23878">
                  <c:v>6</c:v>
                </c:pt>
                <c:pt idx="23879">
                  <c:v>6</c:v>
                </c:pt>
                <c:pt idx="23880">
                  <c:v>6</c:v>
                </c:pt>
                <c:pt idx="23881">
                  <c:v>6</c:v>
                </c:pt>
                <c:pt idx="23882">
                  <c:v>6</c:v>
                </c:pt>
                <c:pt idx="23883">
                  <c:v>6</c:v>
                </c:pt>
                <c:pt idx="23884">
                  <c:v>6</c:v>
                </c:pt>
                <c:pt idx="23885">
                  <c:v>6</c:v>
                </c:pt>
                <c:pt idx="23886">
                  <c:v>6</c:v>
                </c:pt>
                <c:pt idx="23887">
                  <c:v>6</c:v>
                </c:pt>
                <c:pt idx="23888">
                  <c:v>6</c:v>
                </c:pt>
                <c:pt idx="23889">
                  <c:v>6</c:v>
                </c:pt>
                <c:pt idx="23890">
                  <c:v>6</c:v>
                </c:pt>
                <c:pt idx="23891">
                  <c:v>6</c:v>
                </c:pt>
                <c:pt idx="23892">
                  <c:v>6</c:v>
                </c:pt>
                <c:pt idx="23893">
                  <c:v>6</c:v>
                </c:pt>
                <c:pt idx="23894">
                  <c:v>6</c:v>
                </c:pt>
                <c:pt idx="23895">
                  <c:v>6</c:v>
                </c:pt>
                <c:pt idx="23896">
                  <c:v>6</c:v>
                </c:pt>
                <c:pt idx="23897">
                  <c:v>6</c:v>
                </c:pt>
                <c:pt idx="23898">
                  <c:v>6</c:v>
                </c:pt>
                <c:pt idx="23899">
                  <c:v>6</c:v>
                </c:pt>
                <c:pt idx="23900">
                  <c:v>6</c:v>
                </c:pt>
                <c:pt idx="23901">
                  <c:v>6</c:v>
                </c:pt>
                <c:pt idx="23902">
                  <c:v>6</c:v>
                </c:pt>
                <c:pt idx="23903">
                  <c:v>6</c:v>
                </c:pt>
                <c:pt idx="23904">
                  <c:v>6</c:v>
                </c:pt>
                <c:pt idx="23905">
                  <c:v>6</c:v>
                </c:pt>
                <c:pt idx="23906">
                  <c:v>6</c:v>
                </c:pt>
                <c:pt idx="23907">
                  <c:v>6</c:v>
                </c:pt>
                <c:pt idx="23908">
                  <c:v>6</c:v>
                </c:pt>
                <c:pt idx="23909">
                  <c:v>6</c:v>
                </c:pt>
                <c:pt idx="23910">
                  <c:v>6</c:v>
                </c:pt>
                <c:pt idx="23911">
                  <c:v>6</c:v>
                </c:pt>
                <c:pt idx="23912">
                  <c:v>6</c:v>
                </c:pt>
                <c:pt idx="23913">
                  <c:v>6</c:v>
                </c:pt>
                <c:pt idx="23914">
                  <c:v>6</c:v>
                </c:pt>
                <c:pt idx="23915">
                  <c:v>6</c:v>
                </c:pt>
                <c:pt idx="23916">
                  <c:v>6</c:v>
                </c:pt>
                <c:pt idx="23917">
                  <c:v>6</c:v>
                </c:pt>
                <c:pt idx="23918">
                  <c:v>6</c:v>
                </c:pt>
                <c:pt idx="23919">
                  <c:v>6</c:v>
                </c:pt>
                <c:pt idx="23920">
                  <c:v>6</c:v>
                </c:pt>
                <c:pt idx="23921">
                  <c:v>6</c:v>
                </c:pt>
                <c:pt idx="23922">
                  <c:v>6</c:v>
                </c:pt>
                <c:pt idx="23923">
                  <c:v>6</c:v>
                </c:pt>
                <c:pt idx="23924">
                  <c:v>6</c:v>
                </c:pt>
                <c:pt idx="23925">
                  <c:v>6</c:v>
                </c:pt>
                <c:pt idx="23926">
                  <c:v>6</c:v>
                </c:pt>
                <c:pt idx="23927">
                  <c:v>6</c:v>
                </c:pt>
                <c:pt idx="23928">
                  <c:v>6</c:v>
                </c:pt>
                <c:pt idx="23929">
                  <c:v>6</c:v>
                </c:pt>
                <c:pt idx="23930">
                  <c:v>6</c:v>
                </c:pt>
                <c:pt idx="23931">
                  <c:v>6</c:v>
                </c:pt>
                <c:pt idx="23932">
                  <c:v>6</c:v>
                </c:pt>
                <c:pt idx="23933">
                  <c:v>6</c:v>
                </c:pt>
                <c:pt idx="23934">
                  <c:v>6</c:v>
                </c:pt>
                <c:pt idx="23935">
                  <c:v>6</c:v>
                </c:pt>
                <c:pt idx="23936">
                  <c:v>6</c:v>
                </c:pt>
                <c:pt idx="23937">
                  <c:v>6</c:v>
                </c:pt>
                <c:pt idx="23938">
                  <c:v>6</c:v>
                </c:pt>
                <c:pt idx="23939">
                  <c:v>6</c:v>
                </c:pt>
                <c:pt idx="23940">
                  <c:v>6</c:v>
                </c:pt>
                <c:pt idx="23941">
                  <c:v>6</c:v>
                </c:pt>
                <c:pt idx="23942">
                  <c:v>6</c:v>
                </c:pt>
                <c:pt idx="23943">
                  <c:v>6</c:v>
                </c:pt>
                <c:pt idx="23944">
                  <c:v>6</c:v>
                </c:pt>
                <c:pt idx="23945">
                  <c:v>6</c:v>
                </c:pt>
                <c:pt idx="23946">
                  <c:v>6</c:v>
                </c:pt>
                <c:pt idx="23947">
                  <c:v>6</c:v>
                </c:pt>
                <c:pt idx="23948">
                  <c:v>6</c:v>
                </c:pt>
                <c:pt idx="23949">
                  <c:v>6</c:v>
                </c:pt>
                <c:pt idx="23950">
                  <c:v>6</c:v>
                </c:pt>
                <c:pt idx="23951">
                  <c:v>6</c:v>
                </c:pt>
                <c:pt idx="23952">
                  <c:v>6</c:v>
                </c:pt>
                <c:pt idx="23953">
                  <c:v>6</c:v>
                </c:pt>
                <c:pt idx="23954">
                  <c:v>6</c:v>
                </c:pt>
                <c:pt idx="23955">
                  <c:v>6</c:v>
                </c:pt>
                <c:pt idx="23956">
                  <c:v>6</c:v>
                </c:pt>
                <c:pt idx="23957">
                  <c:v>6</c:v>
                </c:pt>
                <c:pt idx="23958">
                  <c:v>6</c:v>
                </c:pt>
                <c:pt idx="23959">
                  <c:v>6</c:v>
                </c:pt>
                <c:pt idx="23960">
                  <c:v>6</c:v>
                </c:pt>
                <c:pt idx="23961">
                  <c:v>6</c:v>
                </c:pt>
                <c:pt idx="23962">
                  <c:v>6</c:v>
                </c:pt>
                <c:pt idx="23963">
                  <c:v>6</c:v>
                </c:pt>
                <c:pt idx="23964">
                  <c:v>6</c:v>
                </c:pt>
                <c:pt idx="23965">
                  <c:v>6</c:v>
                </c:pt>
                <c:pt idx="23966">
                  <c:v>6</c:v>
                </c:pt>
                <c:pt idx="23967">
                  <c:v>6</c:v>
                </c:pt>
                <c:pt idx="23968">
                  <c:v>6</c:v>
                </c:pt>
                <c:pt idx="23969">
                  <c:v>6</c:v>
                </c:pt>
                <c:pt idx="23970">
                  <c:v>6</c:v>
                </c:pt>
                <c:pt idx="23971">
                  <c:v>6</c:v>
                </c:pt>
                <c:pt idx="23972">
                  <c:v>6</c:v>
                </c:pt>
                <c:pt idx="23973">
                  <c:v>6</c:v>
                </c:pt>
                <c:pt idx="23974">
                  <c:v>6</c:v>
                </c:pt>
                <c:pt idx="23975">
                  <c:v>6</c:v>
                </c:pt>
                <c:pt idx="23976">
                  <c:v>6</c:v>
                </c:pt>
                <c:pt idx="23977">
                  <c:v>6</c:v>
                </c:pt>
                <c:pt idx="23978">
                  <c:v>6</c:v>
                </c:pt>
                <c:pt idx="23979">
                  <c:v>6</c:v>
                </c:pt>
                <c:pt idx="23980">
                  <c:v>6</c:v>
                </c:pt>
                <c:pt idx="23981">
                  <c:v>6</c:v>
                </c:pt>
                <c:pt idx="23982">
                  <c:v>6</c:v>
                </c:pt>
                <c:pt idx="23983">
                  <c:v>6</c:v>
                </c:pt>
                <c:pt idx="23984">
                  <c:v>6</c:v>
                </c:pt>
                <c:pt idx="23985">
                  <c:v>6</c:v>
                </c:pt>
                <c:pt idx="23986">
                  <c:v>6</c:v>
                </c:pt>
                <c:pt idx="23987">
                  <c:v>6</c:v>
                </c:pt>
                <c:pt idx="23988">
                  <c:v>6</c:v>
                </c:pt>
                <c:pt idx="23989">
                  <c:v>6</c:v>
                </c:pt>
                <c:pt idx="23990">
                  <c:v>6</c:v>
                </c:pt>
                <c:pt idx="23991">
                  <c:v>6</c:v>
                </c:pt>
                <c:pt idx="23992">
                  <c:v>6</c:v>
                </c:pt>
                <c:pt idx="23993">
                  <c:v>6</c:v>
                </c:pt>
                <c:pt idx="23994">
                  <c:v>6</c:v>
                </c:pt>
                <c:pt idx="23995">
                  <c:v>6</c:v>
                </c:pt>
                <c:pt idx="23996">
                  <c:v>6</c:v>
                </c:pt>
                <c:pt idx="23997">
                  <c:v>6</c:v>
                </c:pt>
                <c:pt idx="23998">
                  <c:v>6</c:v>
                </c:pt>
                <c:pt idx="23999">
                  <c:v>6</c:v>
                </c:pt>
                <c:pt idx="24000">
                  <c:v>6</c:v>
                </c:pt>
                <c:pt idx="24001">
                  <c:v>6</c:v>
                </c:pt>
                <c:pt idx="24002">
                  <c:v>6</c:v>
                </c:pt>
                <c:pt idx="24003">
                  <c:v>6</c:v>
                </c:pt>
                <c:pt idx="24004">
                  <c:v>6</c:v>
                </c:pt>
                <c:pt idx="24005">
                  <c:v>6</c:v>
                </c:pt>
                <c:pt idx="24006">
                  <c:v>6</c:v>
                </c:pt>
                <c:pt idx="24007">
                  <c:v>6</c:v>
                </c:pt>
                <c:pt idx="24008">
                  <c:v>6</c:v>
                </c:pt>
                <c:pt idx="24009">
                  <c:v>6</c:v>
                </c:pt>
                <c:pt idx="24010">
                  <c:v>6</c:v>
                </c:pt>
                <c:pt idx="24011">
                  <c:v>6</c:v>
                </c:pt>
                <c:pt idx="24012">
                  <c:v>6</c:v>
                </c:pt>
                <c:pt idx="24013">
                  <c:v>6</c:v>
                </c:pt>
                <c:pt idx="24014">
                  <c:v>6</c:v>
                </c:pt>
                <c:pt idx="24015">
                  <c:v>6</c:v>
                </c:pt>
                <c:pt idx="24016">
                  <c:v>6</c:v>
                </c:pt>
                <c:pt idx="24017">
                  <c:v>6</c:v>
                </c:pt>
                <c:pt idx="24018">
                  <c:v>6</c:v>
                </c:pt>
                <c:pt idx="24019">
                  <c:v>6</c:v>
                </c:pt>
                <c:pt idx="24020">
                  <c:v>6</c:v>
                </c:pt>
                <c:pt idx="24021">
                  <c:v>6</c:v>
                </c:pt>
                <c:pt idx="24022">
                  <c:v>6</c:v>
                </c:pt>
                <c:pt idx="24023">
                  <c:v>6</c:v>
                </c:pt>
                <c:pt idx="24024">
                  <c:v>6</c:v>
                </c:pt>
                <c:pt idx="24025">
                  <c:v>6</c:v>
                </c:pt>
                <c:pt idx="24026">
                  <c:v>6</c:v>
                </c:pt>
                <c:pt idx="24027">
                  <c:v>6</c:v>
                </c:pt>
                <c:pt idx="24028">
                  <c:v>6</c:v>
                </c:pt>
                <c:pt idx="24029">
                  <c:v>6</c:v>
                </c:pt>
                <c:pt idx="24030">
                  <c:v>6</c:v>
                </c:pt>
                <c:pt idx="24031">
                  <c:v>6</c:v>
                </c:pt>
                <c:pt idx="24032">
                  <c:v>6</c:v>
                </c:pt>
                <c:pt idx="24033">
                  <c:v>6</c:v>
                </c:pt>
                <c:pt idx="24034">
                  <c:v>6</c:v>
                </c:pt>
                <c:pt idx="24035">
                  <c:v>6</c:v>
                </c:pt>
                <c:pt idx="24036">
                  <c:v>6</c:v>
                </c:pt>
                <c:pt idx="24037">
                  <c:v>6</c:v>
                </c:pt>
                <c:pt idx="24038">
                  <c:v>6</c:v>
                </c:pt>
                <c:pt idx="24039">
                  <c:v>6</c:v>
                </c:pt>
                <c:pt idx="24040">
                  <c:v>6</c:v>
                </c:pt>
                <c:pt idx="24041">
                  <c:v>6</c:v>
                </c:pt>
                <c:pt idx="24042">
                  <c:v>6</c:v>
                </c:pt>
                <c:pt idx="24043">
                  <c:v>6</c:v>
                </c:pt>
                <c:pt idx="24044">
                  <c:v>6</c:v>
                </c:pt>
                <c:pt idx="24045">
                  <c:v>6</c:v>
                </c:pt>
                <c:pt idx="24046">
                  <c:v>6</c:v>
                </c:pt>
                <c:pt idx="24047">
                  <c:v>6</c:v>
                </c:pt>
                <c:pt idx="24048">
                  <c:v>6</c:v>
                </c:pt>
                <c:pt idx="24049">
                  <c:v>6</c:v>
                </c:pt>
                <c:pt idx="24050">
                  <c:v>6</c:v>
                </c:pt>
                <c:pt idx="24051">
                  <c:v>6</c:v>
                </c:pt>
                <c:pt idx="24052">
                  <c:v>6</c:v>
                </c:pt>
                <c:pt idx="24053">
                  <c:v>6</c:v>
                </c:pt>
                <c:pt idx="24054">
                  <c:v>6</c:v>
                </c:pt>
                <c:pt idx="24055">
                  <c:v>6</c:v>
                </c:pt>
                <c:pt idx="24056">
                  <c:v>6</c:v>
                </c:pt>
                <c:pt idx="24057">
                  <c:v>6</c:v>
                </c:pt>
                <c:pt idx="24058">
                  <c:v>6</c:v>
                </c:pt>
                <c:pt idx="24059">
                  <c:v>6</c:v>
                </c:pt>
                <c:pt idx="24060">
                  <c:v>6</c:v>
                </c:pt>
                <c:pt idx="24061">
                  <c:v>6</c:v>
                </c:pt>
                <c:pt idx="24062">
                  <c:v>6</c:v>
                </c:pt>
                <c:pt idx="24063">
                  <c:v>6</c:v>
                </c:pt>
                <c:pt idx="24064">
                  <c:v>6</c:v>
                </c:pt>
                <c:pt idx="24065">
                  <c:v>6</c:v>
                </c:pt>
                <c:pt idx="24066">
                  <c:v>6</c:v>
                </c:pt>
                <c:pt idx="24067">
                  <c:v>6</c:v>
                </c:pt>
                <c:pt idx="24068">
                  <c:v>6</c:v>
                </c:pt>
                <c:pt idx="24069">
                  <c:v>6</c:v>
                </c:pt>
                <c:pt idx="24070">
                  <c:v>6</c:v>
                </c:pt>
                <c:pt idx="24071">
                  <c:v>6</c:v>
                </c:pt>
                <c:pt idx="24072">
                  <c:v>6</c:v>
                </c:pt>
                <c:pt idx="24073">
                  <c:v>6</c:v>
                </c:pt>
                <c:pt idx="24074">
                  <c:v>6</c:v>
                </c:pt>
                <c:pt idx="24075">
                  <c:v>6</c:v>
                </c:pt>
                <c:pt idx="24076">
                  <c:v>6</c:v>
                </c:pt>
                <c:pt idx="24077">
                  <c:v>6</c:v>
                </c:pt>
                <c:pt idx="24078">
                  <c:v>6</c:v>
                </c:pt>
                <c:pt idx="24079">
                  <c:v>6</c:v>
                </c:pt>
                <c:pt idx="24080">
                  <c:v>6</c:v>
                </c:pt>
                <c:pt idx="24081">
                  <c:v>6</c:v>
                </c:pt>
                <c:pt idx="24082">
                  <c:v>6</c:v>
                </c:pt>
                <c:pt idx="24083">
                  <c:v>6</c:v>
                </c:pt>
                <c:pt idx="24084">
                  <c:v>6</c:v>
                </c:pt>
                <c:pt idx="24085">
                  <c:v>6</c:v>
                </c:pt>
                <c:pt idx="24086">
                  <c:v>6</c:v>
                </c:pt>
                <c:pt idx="24087">
                  <c:v>6</c:v>
                </c:pt>
                <c:pt idx="24088">
                  <c:v>6</c:v>
                </c:pt>
                <c:pt idx="24089">
                  <c:v>6</c:v>
                </c:pt>
                <c:pt idx="24090">
                  <c:v>6</c:v>
                </c:pt>
                <c:pt idx="24091">
                  <c:v>6</c:v>
                </c:pt>
                <c:pt idx="24092">
                  <c:v>6</c:v>
                </c:pt>
                <c:pt idx="24093">
                  <c:v>6</c:v>
                </c:pt>
                <c:pt idx="24094">
                  <c:v>6</c:v>
                </c:pt>
                <c:pt idx="24095">
                  <c:v>6</c:v>
                </c:pt>
                <c:pt idx="24096">
                  <c:v>6</c:v>
                </c:pt>
                <c:pt idx="24097">
                  <c:v>6</c:v>
                </c:pt>
                <c:pt idx="24098">
                  <c:v>6</c:v>
                </c:pt>
                <c:pt idx="24099">
                  <c:v>6</c:v>
                </c:pt>
                <c:pt idx="24100">
                  <c:v>6</c:v>
                </c:pt>
                <c:pt idx="24101">
                  <c:v>6</c:v>
                </c:pt>
                <c:pt idx="24102">
                  <c:v>6</c:v>
                </c:pt>
                <c:pt idx="24103">
                  <c:v>6</c:v>
                </c:pt>
                <c:pt idx="24104">
                  <c:v>6</c:v>
                </c:pt>
                <c:pt idx="24105">
                  <c:v>6</c:v>
                </c:pt>
                <c:pt idx="24106">
                  <c:v>6</c:v>
                </c:pt>
                <c:pt idx="24107">
                  <c:v>6</c:v>
                </c:pt>
                <c:pt idx="24108">
                  <c:v>6</c:v>
                </c:pt>
                <c:pt idx="24109">
                  <c:v>6</c:v>
                </c:pt>
                <c:pt idx="24110">
                  <c:v>6</c:v>
                </c:pt>
                <c:pt idx="24111">
                  <c:v>6</c:v>
                </c:pt>
                <c:pt idx="24112">
                  <c:v>6</c:v>
                </c:pt>
                <c:pt idx="24113">
                  <c:v>6</c:v>
                </c:pt>
                <c:pt idx="24114">
                  <c:v>6</c:v>
                </c:pt>
                <c:pt idx="24115">
                  <c:v>6</c:v>
                </c:pt>
                <c:pt idx="24116">
                  <c:v>6</c:v>
                </c:pt>
                <c:pt idx="24117">
                  <c:v>6</c:v>
                </c:pt>
                <c:pt idx="24118">
                  <c:v>6</c:v>
                </c:pt>
                <c:pt idx="24119">
                  <c:v>6</c:v>
                </c:pt>
                <c:pt idx="24120">
                  <c:v>6</c:v>
                </c:pt>
                <c:pt idx="24121">
                  <c:v>6</c:v>
                </c:pt>
                <c:pt idx="24122">
                  <c:v>6</c:v>
                </c:pt>
                <c:pt idx="24123">
                  <c:v>6</c:v>
                </c:pt>
                <c:pt idx="24124">
                  <c:v>6</c:v>
                </c:pt>
                <c:pt idx="24125">
                  <c:v>6</c:v>
                </c:pt>
                <c:pt idx="24126">
                  <c:v>6</c:v>
                </c:pt>
                <c:pt idx="24127">
                  <c:v>6</c:v>
                </c:pt>
                <c:pt idx="24128">
                  <c:v>6</c:v>
                </c:pt>
                <c:pt idx="24129">
                  <c:v>6</c:v>
                </c:pt>
                <c:pt idx="24130">
                  <c:v>6</c:v>
                </c:pt>
                <c:pt idx="24131">
                  <c:v>6</c:v>
                </c:pt>
                <c:pt idx="24132">
                  <c:v>6</c:v>
                </c:pt>
                <c:pt idx="24133">
                  <c:v>6</c:v>
                </c:pt>
                <c:pt idx="24134">
                  <c:v>6</c:v>
                </c:pt>
                <c:pt idx="24135">
                  <c:v>6</c:v>
                </c:pt>
                <c:pt idx="24136">
                  <c:v>6</c:v>
                </c:pt>
                <c:pt idx="24137">
                  <c:v>6</c:v>
                </c:pt>
                <c:pt idx="24138">
                  <c:v>6</c:v>
                </c:pt>
                <c:pt idx="24139">
                  <c:v>6</c:v>
                </c:pt>
                <c:pt idx="24140">
                  <c:v>6</c:v>
                </c:pt>
                <c:pt idx="24141">
                  <c:v>6</c:v>
                </c:pt>
                <c:pt idx="24142">
                  <c:v>6</c:v>
                </c:pt>
                <c:pt idx="24143">
                  <c:v>6</c:v>
                </c:pt>
                <c:pt idx="24144">
                  <c:v>6</c:v>
                </c:pt>
                <c:pt idx="24145">
                  <c:v>6</c:v>
                </c:pt>
                <c:pt idx="24146">
                  <c:v>6</c:v>
                </c:pt>
                <c:pt idx="24147">
                  <c:v>6</c:v>
                </c:pt>
                <c:pt idx="24148">
                  <c:v>6</c:v>
                </c:pt>
                <c:pt idx="24149">
                  <c:v>6</c:v>
                </c:pt>
                <c:pt idx="24150">
                  <c:v>6</c:v>
                </c:pt>
                <c:pt idx="24151">
                  <c:v>6</c:v>
                </c:pt>
                <c:pt idx="24152">
                  <c:v>6</c:v>
                </c:pt>
                <c:pt idx="24153">
                  <c:v>6</c:v>
                </c:pt>
                <c:pt idx="24154">
                  <c:v>6</c:v>
                </c:pt>
                <c:pt idx="24155">
                  <c:v>6</c:v>
                </c:pt>
                <c:pt idx="24156">
                  <c:v>6</c:v>
                </c:pt>
                <c:pt idx="24157">
                  <c:v>6</c:v>
                </c:pt>
                <c:pt idx="24158">
                  <c:v>6</c:v>
                </c:pt>
                <c:pt idx="24159">
                  <c:v>6</c:v>
                </c:pt>
                <c:pt idx="24160">
                  <c:v>6</c:v>
                </c:pt>
                <c:pt idx="24161">
                  <c:v>6</c:v>
                </c:pt>
                <c:pt idx="24162">
                  <c:v>6</c:v>
                </c:pt>
                <c:pt idx="24163">
                  <c:v>6</c:v>
                </c:pt>
                <c:pt idx="24164">
                  <c:v>6</c:v>
                </c:pt>
                <c:pt idx="24165">
                  <c:v>6</c:v>
                </c:pt>
                <c:pt idx="24166">
                  <c:v>6</c:v>
                </c:pt>
                <c:pt idx="24167">
                  <c:v>6</c:v>
                </c:pt>
                <c:pt idx="24168">
                  <c:v>6</c:v>
                </c:pt>
                <c:pt idx="24169">
                  <c:v>6</c:v>
                </c:pt>
                <c:pt idx="24170">
                  <c:v>6</c:v>
                </c:pt>
                <c:pt idx="24171">
                  <c:v>6</c:v>
                </c:pt>
                <c:pt idx="24172">
                  <c:v>6</c:v>
                </c:pt>
                <c:pt idx="24173">
                  <c:v>6</c:v>
                </c:pt>
                <c:pt idx="24174">
                  <c:v>6</c:v>
                </c:pt>
                <c:pt idx="24175">
                  <c:v>6</c:v>
                </c:pt>
                <c:pt idx="24176">
                  <c:v>6</c:v>
                </c:pt>
                <c:pt idx="24177">
                  <c:v>6</c:v>
                </c:pt>
                <c:pt idx="24178">
                  <c:v>6</c:v>
                </c:pt>
                <c:pt idx="24179">
                  <c:v>6</c:v>
                </c:pt>
                <c:pt idx="24180">
                  <c:v>6</c:v>
                </c:pt>
                <c:pt idx="24181">
                  <c:v>6</c:v>
                </c:pt>
                <c:pt idx="24182">
                  <c:v>6</c:v>
                </c:pt>
                <c:pt idx="24183">
                  <c:v>6</c:v>
                </c:pt>
                <c:pt idx="24184">
                  <c:v>6</c:v>
                </c:pt>
                <c:pt idx="24185">
                  <c:v>6</c:v>
                </c:pt>
                <c:pt idx="24186">
                  <c:v>6</c:v>
                </c:pt>
                <c:pt idx="24187">
                  <c:v>6</c:v>
                </c:pt>
                <c:pt idx="24188">
                  <c:v>6</c:v>
                </c:pt>
                <c:pt idx="24189">
                  <c:v>6</c:v>
                </c:pt>
                <c:pt idx="24190">
                  <c:v>6</c:v>
                </c:pt>
                <c:pt idx="24191">
                  <c:v>6</c:v>
                </c:pt>
                <c:pt idx="24192">
                  <c:v>6</c:v>
                </c:pt>
                <c:pt idx="24193">
                  <c:v>6</c:v>
                </c:pt>
                <c:pt idx="24194">
                  <c:v>6</c:v>
                </c:pt>
                <c:pt idx="24195">
                  <c:v>6</c:v>
                </c:pt>
                <c:pt idx="24196">
                  <c:v>6</c:v>
                </c:pt>
                <c:pt idx="24197">
                  <c:v>6</c:v>
                </c:pt>
                <c:pt idx="24198">
                  <c:v>6</c:v>
                </c:pt>
                <c:pt idx="24199">
                  <c:v>6</c:v>
                </c:pt>
                <c:pt idx="24200">
                  <c:v>6</c:v>
                </c:pt>
                <c:pt idx="24201">
                  <c:v>6</c:v>
                </c:pt>
                <c:pt idx="24202">
                  <c:v>6</c:v>
                </c:pt>
                <c:pt idx="24203">
                  <c:v>6</c:v>
                </c:pt>
                <c:pt idx="24204">
                  <c:v>6</c:v>
                </c:pt>
                <c:pt idx="24205">
                  <c:v>6</c:v>
                </c:pt>
                <c:pt idx="24206">
                  <c:v>6</c:v>
                </c:pt>
                <c:pt idx="24207">
                  <c:v>6</c:v>
                </c:pt>
                <c:pt idx="24208">
                  <c:v>6</c:v>
                </c:pt>
                <c:pt idx="24209">
                  <c:v>6</c:v>
                </c:pt>
                <c:pt idx="24210">
                  <c:v>6</c:v>
                </c:pt>
                <c:pt idx="24211">
                  <c:v>6</c:v>
                </c:pt>
                <c:pt idx="24212">
                  <c:v>6</c:v>
                </c:pt>
                <c:pt idx="24213">
                  <c:v>6</c:v>
                </c:pt>
                <c:pt idx="24214">
                  <c:v>6</c:v>
                </c:pt>
                <c:pt idx="24215">
                  <c:v>6</c:v>
                </c:pt>
                <c:pt idx="24216">
                  <c:v>6</c:v>
                </c:pt>
                <c:pt idx="24217">
                  <c:v>6</c:v>
                </c:pt>
                <c:pt idx="24218">
                  <c:v>6</c:v>
                </c:pt>
                <c:pt idx="24219">
                  <c:v>6</c:v>
                </c:pt>
                <c:pt idx="24220">
                  <c:v>6</c:v>
                </c:pt>
                <c:pt idx="24221">
                  <c:v>6</c:v>
                </c:pt>
                <c:pt idx="24222">
                  <c:v>6</c:v>
                </c:pt>
                <c:pt idx="24223">
                  <c:v>6</c:v>
                </c:pt>
                <c:pt idx="24224">
                  <c:v>6</c:v>
                </c:pt>
                <c:pt idx="24225">
                  <c:v>6</c:v>
                </c:pt>
                <c:pt idx="24226">
                  <c:v>6</c:v>
                </c:pt>
                <c:pt idx="24227">
                  <c:v>6</c:v>
                </c:pt>
                <c:pt idx="24228">
                  <c:v>6</c:v>
                </c:pt>
                <c:pt idx="24229">
                  <c:v>6</c:v>
                </c:pt>
                <c:pt idx="24230">
                  <c:v>6</c:v>
                </c:pt>
                <c:pt idx="24231">
                  <c:v>6</c:v>
                </c:pt>
                <c:pt idx="24232">
                  <c:v>6</c:v>
                </c:pt>
                <c:pt idx="24233">
                  <c:v>6</c:v>
                </c:pt>
                <c:pt idx="24234">
                  <c:v>6</c:v>
                </c:pt>
                <c:pt idx="24235">
                  <c:v>6</c:v>
                </c:pt>
                <c:pt idx="24236">
                  <c:v>6</c:v>
                </c:pt>
                <c:pt idx="24237">
                  <c:v>6</c:v>
                </c:pt>
                <c:pt idx="24238">
                  <c:v>6</c:v>
                </c:pt>
                <c:pt idx="24239">
                  <c:v>6</c:v>
                </c:pt>
                <c:pt idx="24240">
                  <c:v>6</c:v>
                </c:pt>
                <c:pt idx="24241">
                  <c:v>6</c:v>
                </c:pt>
                <c:pt idx="24242">
                  <c:v>6</c:v>
                </c:pt>
                <c:pt idx="24243">
                  <c:v>6</c:v>
                </c:pt>
                <c:pt idx="24244">
                  <c:v>6</c:v>
                </c:pt>
                <c:pt idx="24245">
                  <c:v>6</c:v>
                </c:pt>
                <c:pt idx="24246">
                  <c:v>6</c:v>
                </c:pt>
                <c:pt idx="24247">
                  <c:v>6</c:v>
                </c:pt>
                <c:pt idx="24248">
                  <c:v>6</c:v>
                </c:pt>
                <c:pt idx="24249">
                  <c:v>6</c:v>
                </c:pt>
                <c:pt idx="24250">
                  <c:v>6</c:v>
                </c:pt>
                <c:pt idx="24251">
                  <c:v>6</c:v>
                </c:pt>
                <c:pt idx="24252">
                  <c:v>6</c:v>
                </c:pt>
                <c:pt idx="24253">
                  <c:v>6</c:v>
                </c:pt>
                <c:pt idx="24254">
                  <c:v>6</c:v>
                </c:pt>
                <c:pt idx="24255">
                  <c:v>6</c:v>
                </c:pt>
                <c:pt idx="24256">
                  <c:v>6</c:v>
                </c:pt>
                <c:pt idx="24257">
                  <c:v>6</c:v>
                </c:pt>
                <c:pt idx="24258">
                  <c:v>6</c:v>
                </c:pt>
                <c:pt idx="24259">
                  <c:v>6</c:v>
                </c:pt>
                <c:pt idx="24260">
                  <c:v>6</c:v>
                </c:pt>
                <c:pt idx="24261">
                  <c:v>6</c:v>
                </c:pt>
                <c:pt idx="24262">
                  <c:v>6</c:v>
                </c:pt>
                <c:pt idx="24263">
                  <c:v>6</c:v>
                </c:pt>
                <c:pt idx="24264">
                  <c:v>6</c:v>
                </c:pt>
                <c:pt idx="24265">
                  <c:v>6</c:v>
                </c:pt>
                <c:pt idx="24266">
                  <c:v>6</c:v>
                </c:pt>
                <c:pt idx="24267">
                  <c:v>6</c:v>
                </c:pt>
                <c:pt idx="24268">
                  <c:v>6</c:v>
                </c:pt>
                <c:pt idx="24269">
                  <c:v>6</c:v>
                </c:pt>
                <c:pt idx="24270">
                  <c:v>6</c:v>
                </c:pt>
                <c:pt idx="24271">
                  <c:v>6</c:v>
                </c:pt>
                <c:pt idx="24272">
                  <c:v>6</c:v>
                </c:pt>
                <c:pt idx="24273">
                  <c:v>6</c:v>
                </c:pt>
                <c:pt idx="24274">
                  <c:v>6</c:v>
                </c:pt>
                <c:pt idx="24275">
                  <c:v>6</c:v>
                </c:pt>
                <c:pt idx="24276">
                  <c:v>6</c:v>
                </c:pt>
                <c:pt idx="24277">
                  <c:v>6</c:v>
                </c:pt>
                <c:pt idx="24278">
                  <c:v>6</c:v>
                </c:pt>
                <c:pt idx="24279">
                  <c:v>6</c:v>
                </c:pt>
                <c:pt idx="24280">
                  <c:v>6</c:v>
                </c:pt>
                <c:pt idx="24281">
                  <c:v>6</c:v>
                </c:pt>
                <c:pt idx="24282">
                  <c:v>6</c:v>
                </c:pt>
                <c:pt idx="24283">
                  <c:v>6</c:v>
                </c:pt>
                <c:pt idx="24284">
                  <c:v>6</c:v>
                </c:pt>
                <c:pt idx="24285">
                  <c:v>6</c:v>
                </c:pt>
                <c:pt idx="24286">
                  <c:v>6</c:v>
                </c:pt>
                <c:pt idx="24287">
                  <c:v>6</c:v>
                </c:pt>
                <c:pt idx="24288">
                  <c:v>6</c:v>
                </c:pt>
                <c:pt idx="24289">
                  <c:v>6</c:v>
                </c:pt>
                <c:pt idx="24290">
                  <c:v>6</c:v>
                </c:pt>
                <c:pt idx="24291">
                  <c:v>6</c:v>
                </c:pt>
                <c:pt idx="24292">
                  <c:v>6</c:v>
                </c:pt>
                <c:pt idx="24293">
                  <c:v>6</c:v>
                </c:pt>
                <c:pt idx="24294">
                  <c:v>6</c:v>
                </c:pt>
                <c:pt idx="24295">
                  <c:v>6</c:v>
                </c:pt>
                <c:pt idx="24296">
                  <c:v>6</c:v>
                </c:pt>
                <c:pt idx="24297">
                  <c:v>6</c:v>
                </c:pt>
                <c:pt idx="24298">
                  <c:v>6</c:v>
                </c:pt>
                <c:pt idx="24299">
                  <c:v>6</c:v>
                </c:pt>
                <c:pt idx="24300">
                  <c:v>6</c:v>
                </c:pt>
                <c:pt idx="24301">
                  <c:v>6</c:v>
                </c:pt>
                <c:pt idx="24302">
                  <c:v>6</c:v>
                </c:pt>
                <c:pt idx="24303">
                  <c:v>6</c:v>
                </c:pt>
                <c:pt idx="24304">
                  <c:v>6</c:v>
                </c:pt>
                <c:pt idx="24305">
                  <c:v>6</c:v>
                </c:pt>
                <c:pt idx="24306">
                  <c:v>6</c:v>
                </c:pt>
                <c:pt idx="24307">
                  <c:v>6</c:v>
                </c:pt>
                <c:pt idx="24308">
                  <c:v>6</c:v>
                </c:pt>
                <c:pt idx="24309">
                  <c:v>6</c:v>
                </c:pt>
                <c:pt idx="24310">
                  <c:v>6</c:v>
                </c:pt>
                <c:pt idx="24311">
                  <c:v>6</c:v>
                </c:pt>
                <c:pt idx="24312">
                  <c:v>6</c:v>
                </c:pt>
                <c:pt idx="24313">
                  <c:v>6</c:v>
                </c:pt>
                <c:pt idx="24314">
                  <c:v>6</c:v>
                </c:pt>
                <c:pt idx="24315">
                  <c:v>6</c:v>
                </c:pt>
                <c:pt idx="24316">
                  <c:v>6</c:v>
                </c:pt>
                <c:pt idx="24317">
                  <c:v>6</c:v>
                </c:pt>
                <c:pt idx="24318">
                  <c:v>6</c:v>
                </c:pt>
                <c:pt idx="24319">
                  <c:v>6</c:v>
                </c:pt>
                <c:pt idx="24320">
                  <c:v>6</c:v>
                </c:pt>
                <c:pt idx="24321">
                  <c:v>6</c:v>
                </c:pt>
                <c:pt idx="24322">
                  <c:v>6</c:v>
                </c:pt>
                <c:pt idx="24323">
                  <c:v>6</c:v>
                </c:pt>
                <c:pt idx="24324">
                  <c:v>6</c:v>
                </c:pt>
                <c:pt idx="24325">
                  <c:v>6</c:v>
                </c:pt>
                <c:pt idx="24326">
                  <c:v>6</c:v>
                </c:pt>
                <c:pt idx="24327">
                  <c:v>6</c:v>
                </c:pt>
                <c:pt idx="24328">
                  <c:v>6</c:v>
                </c:pt>
                <c:pt idx="24329">
                  <c:v>6</c:v>
                </c:pt>
                <c:pt idx="24330">
                  <c:v>6</c:v>
                </c:pt>
                <c:pt idx="24331">
                  <c:v>6</c:v>
                </c:pt>
                <c:pt idx="24332">
                  <c:v>6</c:v>
                </c:pt>
                <c:pt idx="24333">
                  <c:v>6</c:v>
                </c:pt>
                <c:pt idx="24334">
                  <c:v>6</c:v>
                </c:pt>
                <c:pt idx="24335">
                  <c:v>6</c:v>
                </c:pt>
                <c:pt idx="24336">
                  <c:v>6</c:v>
                </c:pt>
                <c:pt idx="24337">
                  <c:v>6</c:v>
                </c:pt>
                <c:pt idx="24338">
                  <c:v>6</c:v>
                </c:pt>
                <c:pt idx="24339">
                  <c:v>6</c:v>
                </c:pt>
                <c:pt idx="24340">
                  <c:v>6</c:v>
                </c:pt>
                <c:pt idx="24341">
                  <c:v>6</c:v>
                </c:pt>
                <c:pt idx="24342">
                  <c:v>6</c:v>
                </c:pt>
                <c:pt idx="24343">
                  <c:v>6</c:v>
                </c:pt>
                <c:pt idx="24344">
                  <c:v>6</c:v>
                </c:pt>
                <c:pt idx="24345">
                  <c:v>6</c:v>
                </c:pt>
                <c:pt idx="24346">
                  <c:v>6</c:v>
                </c:pt>
                <c:pt idx="24347">
                  <c:v>6</c:v>
                </c:pt>
                <c:pt idx="24348">
                  <c:v>6</c:v>
                </c:pt>
                <c:pt idx="24349">
                  <c:v>6</c:v>
                </c:pt>
                <c:pt idx="24350">
                  <c:v>6</c:v>
                </c:pt>
                <c:pt idx="24351">
                  <c:v>6</c:v>
                </c:pt>
                <c:pt idx="24352">
                  <c:v>6</c:v>
                </c:pt>
                <c:pt idx="24353">
                  <c:v>6</c:v>
                </c:pt>
                <c:pt idx="24354">
                  <c:v>6</c:v>
                </c:pt>
                <c:pt idx="24355">
                  <c:v>6</c:v>
                </c:pt>
                <c:pt idx="24356">
                  <c:v>6</c:v>
                </c:pt>
                <c:pt idx="24357">
                  <c:v>6</c:v>
                </c:pt>
                <c:pt idx="24358">
                  <c:v>6</c:v>
                </c:pt>
                <c:pt idx="24359">
                  <c:v>6</c:v>
                </c:pt>
                <c:pt idx="24360">
                  <c:v>6</c:v>
                </c:pt>
                <c:pt idx="24361">
                  <c:v>6</c:v>
                </c:pt>
                <c:pt idx="24362">
                  <c:v>6</c:v>
                </c:pt>
                <c:pt idx="24363">
                  <c:v>6</c:v>
                </c:pt>
                <c:pt idx="24364">
                  <c:v>6</c:v>
                </c:pt>
                <c:pt idx="24365">
                  <c:v>6</c:v>
                </c:pt>
                <c:pt idx="24366">
                  <c:v>6</c:v>
                </c:pt>
                <c:pt idx="24367">
                  <c:v>6</c:v>
                </c:pt>
                <c:pt idx="24368">
                  <c:v>6</c:v>
                </c:pt>
                <c:pt idx="24369">
                  <c:v>6</c:v>
                </c:pt>
                <c:pt idx="24370">
                  <c:v>6</c:v>
                </c:pt>
                <c:pt idx="24371">
                  <c:v>6</c:v>
                </c:pt>
                <c:pt idx="24372">
                  <c:v>6</c:v>
                </c:pt>
                <c:pt idx="24373">
                  <c:v>6</c:v>
                </c:pt>
                <c:pt idx="24374">
                  <c:v>6</c:v>
                </c:pt>
                <c:pt idx="24375">
                  <c:v>6</c:v>
                </c:pt>
                <c:pt idx="24376">
                  <c:v>6</c:v>
                </c:pt>
                <c:pt idx="24377">
                  <c:v>6</c:v>
                </c:pt>
                <c:pt idx="24378">
                  <c:v>6</c:v>
                </c:pt>
                <c:pt idx="24379">
                  <c:v>6</c:v>
                </c:pt>
                <c:pt idx="24380">
                  <c:v>6</c:v>
                </c:pt>
                <c:pt idx="24381">
                  <c:v>6</c:v>
                </c:pt>
                <c:pt idx="24382">
                  <c:v>6</c:v>
                </c:pt>
                <c:pt idx="24383">
                  <c:v>6</c:v>
                </c:pt>
                <c:pt idx="24384">
                  <c:v>6</c:v>
                </c:pt>
                <c:pt idx="24385">
                  <c:v>6</c:v>
                </c:pt>
                <c:pt idx="24386">
                  <c:v>6</c:v>
                </c:pt>
                <c:pt idx="24387">
                  <c:v>6</c:v>
                </c:pt>
                <c:pt idx="24388">
                  <c:v>6</c:v>
                </c:pt>
                <c:pt idx="24389">
                  <c:v>6</c:v>
                </c:pt>
                <c:pt idx="24390">
                  <c:v>6</c:v>
                </c:pt>
                <c:pt idx="24391">
                  <c:v>6</c:v>
                </c:pt>
                <c:pt idx="24392">
                  <c:v>6</c:v>
                </c:pt>
                <c:pt idx="24393">
                  <c:v>6</c:v>
                </c:pt>
                <c:pt idx="24394">
                  <c:v>6</c:v>
                </c:pt>
                <c:pt idx="24395">
                  <c:v>6</c:v>
                </c:pt>
                <c:pt idx="24396">
                  <c:v>6</c:v>
                </c:pt>
                <c:pt idx="24397">
                  <c:v>6</c:v>
                </c:pt>
                <c:pt idx="24398">
                  <c:v>6</c:v>
                </c:pt>
                <c:pt idx="24399">
                  <c:v>6</c:v>
                </c:pt>
                <c:pt idx="24400">
                  <c:v>6</c:v>
                </c:pt>
                <c:pt idx="24401">
                  <c:v>6</c:v>
                </c:pt>
                <c:pt idx="24402">
                  <c:v>6</c:v>
                </c:pt>
                <c:pt idx="24403">
                  <c:v>6</c:v>
                </c:pt>
                <c:pt idx="24404">
                  <c:v>6</c:v>
                </c:pt>
                <c:pt idx="24405">
                  <c:v>6</c:v>
                </c:pt>
                <c:pt idx="24406">
                  <c:v>6</c:v>
                </c:pt>
                <c:pt idx="24407">
                  <c:v>6</c:v>
                </c:pt>
                <c:pt idx="24408">
                  <c:v>6</c:v>
                </c:pt>
                <c:pt idx="24409">
                  <c:v>6</c:v>
                </c:pt>
                <c:pt idx="24410">
                  <c:v>6</c:v>
                </c:pt>
                <c:pt idx="24411">
                  <c:v>6</c:v>
                </c:pt>
                <c:pt idx="24412">
                  <c:v>6</c:v>
                </c:pt>
                <c:pt idx="24413">
                  <c:v>6</c:v>
                </c:pt>
                <c:pt idx="24414">
                  <c:v>6</c:v>
                </c:pt>
                <c:pt idx="24415">
                  <c:v>6</c:v>
                </c:pt>
                <c:pt idx="24416">
                  <c:v>6</c:v>
                </c:pt>
                <c:pt idx="24417">
                  <c:v>6</c:v>
                </c:pt>
                <c:pt idx="24418">
                  <c:v>6</c:v>
                </c:pt>
                <c:pt idx="24419">
                  <c:v>6</c:v>
                </c:pt>
                <c:pt idx="24420">
                  <c:v>6</c:v>
                </c:pt>
                <c:pt idx="24421">
                  <c:v>6</c:v>
                </c:pt>
                <c:pt idx="24422">
                  <c:v>6</c:v>
                </c:pt>
                <c:pt idx="24423">
                  <c:v>6</c:v>
                </c:pt>
                <c:pt idx="24424">
                  <c:v>6</c:v>
                </c:pt>
                <c:pt idx="24425">
                  <c:v>6</c:v>
                </c:pt>
                <c:pt idx="24426">
                  <c:v>6</c:v>
                </c:pt>
                <c:pt idx="24427">
                  <c:v>6</c:v>
                </c:pt>
                <c:pt idx="24428">
                  <c:v>6</c:v>
                </c:pt>
                <c:pt idx="24429">
                  <c:v>6</c:v>
                </c:pt>
                <c:pt idx="24430">
                  <c:v>6</c:v>
                </c:pt>
                <c:pt idx="24431">
                  <c:v>6</c:v>
                </c:pt>
                <c:pt idx="24432">
                  <c:v>6</c:v>
                </c:pt>
                <c:pt idx="24433">
                  <c:v>6</c:v>
                </c:pt>
                <c:pt idx="24434">
                  <c:v>6</c:v>
                </c:pt>
                <c:pt idx="24435">
                  <c:v>6</c:v>
                </c:pt>
                <c:pt idx="24436">
                  <c:v>6</c:v>
                </c:pt>
                <c:pt idx="24437">
                  <c:v>6</c:v>
                </c:pt>
                <c:pt idx="24438">
                  <c:v>6</c:v>
                </c:pt>
                <c:pt idx="24439">
                  <c:v>6</c:v>
                </c:pt>
                <c:pt idx="24440">
                  <c:v>6</c:v>
                </c:pt>
                <c:pt idx="24441">
                  <c:v>6</c:v>
                </c:pt>
                <c:pt idx="24442">
                  <c:v>6</c:v>
                </c:pt>
                <c:pt idx="24443">
                  <c:v>6</c:v>
                </c:pt>
                <c:pt idx="24444">
                  <c:v>6</c:v>
                </c:pt>
                <c:pt idx="24445">
                  <c:v>6</c:v>
                </c:pt>
                <c:pt idx="24446">
                  <c:v>6</c:v>
                </c:pt>
                <c:pt idx="24447">
                  <c:v>6</c:v>
                </c:pt>
                <c:pt idx="24448">
                  <c:v>6</c:v>
                </c:pt>
                <c:pt idx="24449">
                  <c:v>6</c:v>
                </c:pt>
                <c:pt idx="24450">
                  <c:v>6</c:v>
                </c:pt>
                <c:pt idx="24451">
                  <c:v>6</c:v>
                </c:pt>
                <c:pt idx="24452">
                  <c:v>6</c:v>
                </c:pt>
                <c:pt idx="24453">
                  <c:v>6</c:v>
                </c:pt>
                <c:pt idx="24454">
                  <c:v>6</c:v>
                </c:pt>
                <c:pt idx="24455">
                  <c:v>6</c:v>
                </c:pt>
                <c:pt idx="24456">
                  <c:v>6</c:v>
                </c:pt>
                <c:pt idx="24457">
                  <c:v>6</c:v>
                </c:pt>
                <c:pt idx="24458">
                  <c:v>6</c:v>
                </c:pt>
                <c:pt idx="24459">
                  <c:v>6</c:v>
                </c:pt>
                <c:pt idx="24460">
                  <c:v>6</c:v>
                </c:pt>
                <c:pt idx="24461">
                  <c:v>6</c:v>
                </c:pt>
                <c:pt idx="24462">
                  <c:v>6</c:v>
                </c:pt>
                <c:pt idx="24463">
                  <c:v>6</c:v>
                </c:pt>
                <c:pt idx="24464">
                  <c:v>6</c:v>
                </c:pt>
                <c:pt idx="24465">
                  <c:v>6</c:v>
                </c:pt>
                <c:pt idx="24466">
                  <c:v>6</c:v>
                </c:pt>
                <c:pt idx="24467">
                  <c:v>6</c:v>
                </c:pt>
                <c:pt idx="24468">
                  <c:v>6</c:v>
                </c:pt>
                <c:pt idx="24469">
                  <c:v>6</c:v>
                </c:pt>
                <c:pt idx="24470">
                  <c:v>6</c:v>
                </c:pt>
                <c:pt idx="24471">
                  <c:v>6</c:v>
                </c:pt>
                <c:pt idx="24472">
                  <c:v>6</c:v>
                </c:pt>
                <c:pt idx="24473">
                  <c:v>6</c:v>
                </c:pt>
                <c:pt idx="24474">
                  <c:v>6</c:v>
                </c:pt>
                <c:pt idx="24475">
                  <c:v>6</c:v>
                </c:pt>
                <c:pt idx="24476">
                  <c:v>6</c:v>
                </c:pt>
                <c:pt idx="24477">
                  <c:v>6</c:v>
                </c:pt>
                <c:pt idx="24478">
                  <c:v>6</c:v>
                </c:pt>
                <c:pt idx="24479">
                  <c:v>6</c:v>
                </c:pt>
                <c:pt idx="24480">
                  <c:v>6</c:v>
                </c:pt>
                <c:pt idx="24481">
                  <c:v>6</c:v>
                </c:pt>
                <c:pt idx="24482">
                  <c:v>6</c:v>
                </c:pt>
                <c:pt idx="24483">
                  <c:v>6</c:v>
                </c:pt>
                <c:pt idx="24484">
                  <c:v>6</c:v>
                </c:pt>
                <c:pt idx="24485">
                  <c:v>6</c:v>
                </c:pt>
                <c:pt idx="24486">
                  <c:v>6</c:v>
                </c:pt>
                <c:pt idx="24487">
                  <c:v>6</c:v>
                </c:pt>
                <c:pt idx="24488">
                  <c:v>6</c:v>
                </c:pt>
                <c:pt idx="24489">
                  <c:v>6</c:v>
                </c:pt>
                <c:pt idx="24490">
                  <c:v>6</c:v>
                </c:pt>
                <c:pt idx="24491">
                  <c:v>6</c:v>
                </c:pt>
                <c:pt idx="24492">
                  <c:v>6</c:v>
                </c:pt>
                <c:pt idx="24493">
                  <c:v>6</c:v>
                </c:pt>
                <c:pt idx="24494">
                  <c:v>6</c:v>
                </c:pt>
                <c:pt idx="24495">
                  <c:v>6</c:v>
                </c:pt>
                <c:pt idx="24496">
                  <c:v>6</c:v>
                </c:pt>
                <c:pt idx="24497">
                  <c:v>6</c:v>
                </c:pt>
                <c:pt idx="24498">
                  <c:v>6</c:v>
                </c:pt>
                <c:pt idx="24499">
                  <c:v>6</c:v>
                </c:pt>
                <c:pt idx="24500">
                  <c:v>6</c:v>
                </c:pt>
                <c:pt idx="24501">
                  <c:v>6</c:v>
                </c:pt>
                <c:pt idx="24502">
                  <c:v>6</c:v>
                </c:pt>
                <c:pt idx="24503">
                  <c:v>6</c:v>
                </c:pt>
                <c:pt idx="24504">
                  <c:v>6</c:v>
                </c:pt>
                <c:pt idx="24505">
                  <c:v>6</c:v>
                </c:pt>
                <c:pt idx="24506">
                  <c:v>6</c:v>
                </c:pt>
                <c:pt idx="24507">
                  <c:v>6</c:v>
                </c:pt>
                <c:pt idx="24508">
                  <c:v>6</c:v>
                </c:pt>
                <c:pt idx="24509">
                  <c:v>6</c:v>
                </c:pt>
                <c:pt idx="24510">
                  <c:v>6</c:v>
                </c:pt>
                <c:pt idx="24511">
                  <c:v>6</c:v>
                </c:pt>
                <c:pt idx="24512">
                  <c:v>6</c:v>
                </c:pt>
                <c:pt idx="24513">
                  <c:v>6</c:v>
                </c:pt>
                <c:pt idx="24514">
                  <c:v>6</c:v>
                </c:pt>
                <c:pt idx="24515">
                  <c:v>6</c:v>
                </c:pt>
                <c:pt idx="24516">
                  <c:v>6</c:v>
                </c:pt>
                <c:pt idx="24517">
                  <c:v>6</c:v>
                </c:pt>
                <c:pt idx="24518">
                  <c:v>6</c:v>
                </c:pt>
                <c:pt idx="24519">
                  <c:v>6</c:v>
                </c:pt>
                <c:pt idx="24520">
                  <c:v>6</c:v>
                </c:pt>
                <c:pt idx="24521">
                  <c:v>6</c:v>
                </c:pt>
                <c:pt idx="24522">
                  <c:v>6</c:v>
                </c:pt>
                <c:pt idx="24523">
                  <c:v>6</c:v>
                </c:pt>
                <c:pt idx="24524">
                  <c:v>6</c:v>
                </c:pt>
                <c:pt idx="24525">
                  <c:v>6</c:v>
                </c:pt>
                <c:pt idx="24526">
                  <c:v>6</c:v>
                </c:pt>
                <c:pt idx="24527">
                  <c:v>6</c:v>
                </c:pt>
                <c:pt idx="24528">
                  <c:v>6</c:v>
                </c:pt>
                <c:pt idx="24529">
                  <c:v>6</c:v>
                </c:pt>
                <c:pt idx="24530">
                  <c:v>6</c:v>
                </c:pt>
                <c:pt idx="24531">
                  <c:v>6</c:v>
                </c:pt>
                <c:pt idx="24532">
                  <c:v>6</c:v>
                </c:pt>
                <c:pt idx="24533">
                  <c:v>6</c:v>
                </c:pt>
                <c:pt idx="24534">
                  <c:v>6</c:v>
                </c:pt>
                <c:pt idx="24535">
                  <c:v>6</c:v>
                </c:pt>
                <c:pt idx="24536">
                  <c:v>6</c:v>
                </c:pt>
                <c:pt idx="24537">
                  <c:v>6</c:v>
                </c:pt>
                <c:pt idx="24538">
                  <c:v>6</c:v>
                </c:pt>
                <c:pt idx="24539">
                  <c:v>6</c:v>
                </c:pt>
                <c:pt idx="24540">
                  <c:v>6</c:v>
                </c:pt>
                <c:pt idx="24541">
                  <c:v>6</c:v>
                </c:pt>
                <c:pt idx="24542">
                  <c:v>6</c:v>
                </c:pt>
                <c:pt idx="24543">
                  <c:v>6</c:v>
                </c:pt>
                <c:pt idx="24544">
                  <c:v>6</c:v>
                </c:pt>
                <c:pt idx="24545">
                  <c:v>6</c:v>
                </c:pt>
                <c:pt idx="24546">
                  <c:v>6</c:v>
                </c:pt>
                <c:pt idx="24547">
                  <c:v>6</c:v>
                </c:pt>
                <c:pt idx="24548">
                  <c:v>6</c:v>
                </c:pt>
                <c:pt idx="24549">
                  <c:v>6</c:v>
                </c:pt>
                <c:pt idx="24550">
                  <c:v>6</c:v>
                </c:pt>
                <c:pt idx="24551">
                  <c:v>6</c:v>
                </c:pt>
                <c:pt idx="24552">
                  <c:v>6</c:v>
                </c:pt>
                <c:pt idx="24553">
                  <c:v>6</c:v>
                </c:pt>
                <c:pt idx="24554">
                  <c:v>6</c:v>
                </c:pt>
                <c:pt idx="24555">
                  <c:v>6</c:v>
                </c:pt>
                <c:pt idx="24556">
                  <c:v>6</c:v>
                </c:pt>
                <c:pt idx="24557">
                  <c:v>6</c:v>
                </c:pt>
                <c:pt idx="24558">
                  <c:v>6</c:v>
                </c:pt>
                <c:pt idx="24559">
                  <c:v>6</c:v>
                </c:pt>
                <c:pt idx="24560">
                  <c:v>6</c:v>
                </c:pt>
                <c:pt idx="24561">
                  <c:v>6</c:v>
                </c:pt>
                <c:pt idx="24562">
                  <c:v>6</c:v>
                </c:pt>
                <c:pt idx="24563">
                  <c:v>6</c:v>
                </c:pt>
                <c:pt idx="24564">
                  <c:v>6</c:v>
                </c:pt>
                <c:pt idx="24565">
                  <c:v>6</c:v>
                </c:pt>
                <c:pt idx="24566">
                  <c:v>6</c:v>
                </c:pt>
                <c:pt idx="24567">
                  <c:v>6</c:v>
                </c:pt>
                <c:pt idx="24568">
                  <c:v>6</c:v>
                </c:pt>
                <c:pt idx="24569">
                  <c:v>6</c:v>
                </c:pt>
                <c:pt idx="24570">
                  <c:v>6</c:v>
                </c:pt>
                <c:pt idx="24571">
                  <c:v>6</c:v>
                </c:pt>
                <c:pt idx="24572">
                  <c:v>6</c:v>
                </c:pt>
                <c:pt idx="24573">
                  <c:v>6</c:v>
                </c:pt>
                <c:pt idx="24574">
                  <c:v>6</c:v>
                </c:pt>
                <c:pt idx="24575">
                  <c:v>6</c:v>
                </c:pt>
                <c:pt idx="24576">
                  <c:v>6</c:v>
                </c:pt>
                <c:pt idx="24577">
                  <c:v>6</c:v>
                </c:pt>
                <c:pt idx="24578">
                  <c:v>6</c:v>
                </c:pt>
                <c:pt idx="24579">
                  <c:v>6</c:v>
                </c:pt>
                <c:pt idx="24580">
                  <c:v>6</c:v>
                </c:pt>
                <c:pt idx="24581">
                  <c:v>6</c:v>
                </c:pt>
                <c:pt idx="24582">
                  <c:v>6</c:v>
                </c:pt>
                <c:pt idx="24583">
                  <c:v>6</c:v>
                </c:pt>
                <c:pt idx="24584">
                  <c:v>6</c:v>
                </c:pt>
                <c:pt idx="24585">
                  <c:v>6</c:v>
                </c:pt>
                <c:pt idx="24586">
                  <c:v>6</c:v>
                </c:pt>
                <c:pt idx="24587">
                  <c:v>6</c:v>
                </c:pt>
                <c:pt idx="24588">
                  <c:v>6</c:v>
                </c:pt>
                <c:pt idx="24589">
                  <c:v>6</c:v>
                </c:pt>
                <c:pt idx="24590">
                  <c:v>6</c:v>
                </c:pt>
                <c:pt idx="24591">
                  <c:v>6</c:v>
                </c:pt>
                <c:pt idx="24592">
                  <c:v>6</c:v>
                </c:pt>
                <c:pt idx="24593">
                  <c:v>6</c:v>
                </c:pt>
                <c:pt idx="24594">
                  <c:v>6</c:v>
                </c:pt>
                <c:pt idx="24595">
                  <c:v>6</c:v>
                </c:pt>
                <c:pt idx="24596">
                  <c:v>6</c:v>
                </c:pt>
                <c:pt idx="24597">
                  <c:v>6</c:v>
                </c:pt>
                <c:pt idx="24598">
                  <c:v>6</c:v>
                </c:pt>
                <c:pt idx="24599">
                  <c:v>6</c:v>
                </c:pt>
                <c:pt idx="24600">
                  <c:v>6</c:v>
                </c:pt>
                <c:pt idx="24601">
                  <c:v>6</c:v>
                </c:pt>
                <c:pt idx="24602">
                  <c:v>6</c:v>
                </c:pt>
                <c:pt idx="24603">
                  <c:v>6</c:v>
                </c:pt>
                <c:pt idx="24604">
                  <c:v>6</c:v>
                </c:pt>
                <c:pt idx="24605">
                  <c:v>6</c:v>
                </c:pt>
                <c:pt idx="24606">
                  <c:v>6</c:v>
                </c:pt>
                <c:pt idx="24607">
                  <c:v>6</c:v>
                </c:pt>
                <c:pt idx="24608">
                  <c:v>6</c:v>
                </c:pt>
                <c:pt idx="24609">
                  <c:v>6</c:v>
                </c:pt>
                <c:pt idx="24610">
                  <c:v>6</c:v>
                </c:pt>
                <c:pt idx="24611">
                  <c:v>6</c:v>
                </c:pt>
                <c:pt idx="24612">
                  <c:v>6</c:v>
                </c:pt>
                <c:pt idx="24613">
                  <c:v>6</c:v>
                </c:pt>
                <c:pt idx="24614">
                  <c:v>6</c:v>
                </c:pt>
                <c:pt idx="24615">
                  <c:v>6</c:v>
                </c:pt>
                <c:pt idx="24616">
                  <c:v>6</c:v>
                </c:pt>
                <c:pt idx="24617">
                  <c:v>6</c:v>
                </c:pt>
                <c:pt idx="24618">
                  <c:v>6</c:v>
                </c:pt>
                <c:pt idx="24619">
                  <c:v>6</c:v>
                </c:pt>
                <c:pt idx="24620">
                  <c:v>6</c:v>
                </c:pt>
                <c:pt idx="24621">
                  <c:v>6</c:v>
                </c:pt>
                <c:pt idx="24622">
                  <c:v>6</c:v>
                </c:pt>
                <c:pt idx="24623">
                  <c:v>6</c:v>
                </c:pt>
                <c:pt idx="24624">
                  <c:v>6</c:v>
                </c:pt>
                <c:pt idx="24625">
                  <c:v>6</c:v>
                </c:pt>
                <c:pt idx="24626">
                  <c:v>6</c:v>
                </c:pt>
                <c:pt idx="24627">
                  <c:v>6</c:v>
                </c:pt>
                <c:pt idx="24628">
                  <c:v>6</c:v>
                </c:pt>
                <c:pt idx="24629">
                  <c:v>6</c:v>
                </c:pt>
                <c:pt idx="24630">
                  <c:v>6</c:v>
                </c:pt>
                <c:pt idx="24631">
                  <c:v>6</c:v>
                </c:pt>
                <c:pt idx="24632">
                  <c:v>6</c:v>
                </c:pt>
                <c:pt idx="24633">
                  <c:v>6</c:v>
                </c:pt>
                <c:pt idx="24634">
                  <c:v>6</c:v>
                </c:pt>
                <c:pt idx="24635">
                  <c:v>6</c:v>
                </c:pt>
                <c:pt idx="24636">
                  <c:v>6</c:v>
                </c:pt>
                <c:pt idx="24637">
                  <c:v>6</c:v>
                </c:pt>
                <c:pt idx="24638">
                  <c:v>6</c:v>
                </c:pt>
                <c:pt idx="24639">
                  <c:v>6</c:v>
                </c:pt>
                <c:pt idx="24640">
                  <c:v>6</c:v>
                </c:pt>
                <c:pt idx="24641">
                  <c:v>6</c:v>
                </c:pt>
                <c:pt idx="24642">
                  <c:v>6</c:v>
                </c:pt>
                <c:pt idx="24643">
                  <c:v>6</c:v>
                </c:pt>
                <c:pt idx="24644">
                  <c:v>6</c:v>
                </c:pt>
                <c:pt idx="24645">
                  <c:v>6</c:v>
                </c:pt>
                <c:pt idx="24646">
                  <c:v>6</c:v>
                </c:pt>
                <c:pt idx="24647">
                  <c:v>6</c:v>
                </c:pt>
                <c:pt idx="24648">
                  <c:v>6</c:v>
                </c:pt>
                <c:pt idx="24649">
                  <c:v>6</c:v>
                </c:pt>
                <c:pt idx="24650">
                  <c:v>6</c:v>
                </c:pt>
                <c:pt idx="24651">
                  <c:v>6</c:v>
                </c:pt>
                <c:pt idx="24652">
                  <c:v>6</c:v>
                </c:pt>
                <c:pt idx="24653">
                  <c:v>6</c:v>
                </c:pt>
                <c:pt idx="24654">
                  <c:v>6</c:v>
                </c:pt>
                <c:pt idx="24655">
                  <c:v>6</c:v>
                </c:pt>
                <c:pt idx="24656">
                  <c:v>6</c:v>
                </c:pt>
                <c:pt idx="24657">
                  <c:v>6</c:v>
                </c:pt>
                <c:pt idx="24658">
                  <c:v>6</c:v>
                </c:pt>
                <c:pt idx="24659">
                  <c:v>6</c:v>
                </c:pt>
                <c:pt idx="24660">
                  <c:v>6</c:v>
                </c:pt>
                <c:pt idx="24661">
                  <c:v>6</c:v>
                </c:pt>
                <c:pt idx="24662">
                  <c:v>6</c:v>
                </c:pt>
                <c:pt idx="24663">
                  <c:v>6</c:v>
                </c:pt>
                <c:pt idx="24664">
                  <c:v>6</c:v>
                </c:pt>
                <c:pt idx="24665">
                  <c:v>6</c:v>
                </c:pt>
                <c:pt idx="24666">
                  <c:v>6</c:v>
                </c:pt>
                <c:pt idx="24667">
                  <c:v>6</c:v>
                </c:pt>
                <c:pt idx="24668">
                  <c:v>6</c:v>
                </c:pt>
                <c:pt idx="24669">
                  <c:v>6</c:v>
                </c:pt>
                <c:pt idx="24670">
                  <c:v>6</c:v>
                </c:pt>
                <c:pt idx="24671">
                  <c:v>6</c:v>
                </c:pt>
                <c:pt idx="24672">
                  <c:v>6</c:v>
                </c:pt>
                <c:pt idx="24673">
                  <c:v>6</c:v>
                </c:pt>
                <c:pt idx="24674">
                  <c:v>6</c:v>
                </c:pt>
                <c:pt idx="24675">
                  <c:v>6</c:v>
                </c:pt>
                <c:pt idx="24676">
                  <c:v>6</c:v>
                </c:pt>
                <c:pt idx="24677">
                  <c:v>6</c:v>
                </c:pt>
                <c:pt idx="24678">
                  <c:v>6</c:v>
                </c:pt>
                <c:pt idx="24679">
                  <c:v>6</c:v>
                </c:pt>
                <c:pt idx="24680">
                  <c:v>6</c:v>
                </c:pt>
                <c:pt idx="24681">
                  <c:v>6</c:v>
                </c:pt>
                <c:pt idx="24682">
                  <c:v>6</c:v>
                </c:pt>
                <c:pt idx="24683">
                  <c:v>6</c:v>
                </c:pt>
                <c:pt idx="24684">
                  <c:v>6</c:v>
                </c:pt>
                <c:pt idx="24685">
                  <c:v>6</c:v>
                </c:pt>
                <c:pt idx="24686">
                  <c:v>6</c:v>
                </c:pt>
                <c:pt idx="24687">
                  <c:v>6</c:v>
                </c:pt>
                <c:pt idx="24688">
                  <c:v>6</c:v>
                </c:pt>
                <c:pt idx="24689">
                  <c:v>6</c:v>
                </c:pt>
                <c:pt idx="24690">
                  <c:v>6</c:v>
                </c:pt>
                <c:pt idx="24691">
                  <c:v>6</c:v>
                </c:pt>
                <c:pt idx="24692">
                  <c:v>6</c:v>
                </c:pt>
                <c:pt idx="24693">
                  <c:v>6</c:v>
                </c:pt>
                <c:pt idx="24694">
                  <c:v>6</c:v>
                </c:pt>
                <c:pt idx="24695">
                  <c:v>6</c:v>
                </c:pt>
                <c:pt idx="24696">
                  <c:v>6</c:v>
                </c:pt>
                <c:pt idx="24697">
                  <c:v>6</c:v>
                </c:pt>
                <c:pt idx="24698">
                  <c:v>6</c:v>
                </c:pt>
                <c:pt idx="24699">
                  <c:v>6</c:v>
                </c:pt>
                <c:pt idx="24700">
                  <c:v>6</c:v>
                </c:pt>
                <c:pt idx="24701">
                  <c:v>6</c:v>
                </c:pt>
                <c:pt idx="24702">
                  <c:v>6</c:v>
                </c:pt>
                <c:pt idx="24703">
                  <c:v>6</c:v>
                </c:pt>
                <c:pt idx="24704">
                  <c:v>6</c:v>
                </c:pt>
                <c:pt idx="24705">
                  <c:v>6</c:v>
                </c:pt>
                <c:pt idx="24706">
                  <c:v>6</c:v>
                </c:pt>
                <c:pt idx="24707">
                  <c:v>6</c:v>
                </c:pt>
                <c:pt idx="24708">
                  <c:v>6</c:v>
                </c:pt>
                <c:pt idx="24709">
                  <c:v>6</c:v>
                </c:pt>
                <c:pt idx="24710">
                  <c:v>6</c:v>
                </c:pt>
                <c:pt idx="24711">
                  <c:v>6</c:v>
                </c:pt>
                <c:pt idx="24712">
                  <c:v>6</c:v>
                </c:pt>
                <c:pt idx="24713">
                  <c:v>6</c:v>
                </c:pt>
                <c:pt idx="24714">
                  <c:v>6</c:v>
                </c:pt>
                <c:pt idx="24715">
                  <c:v>6</c:v>
                </c:pt>
                <c:pt idx="24716">
                  <c:v>6</c:v>
                </c:pt>
                <c:pt idx="24717">
                  <c:v>6</c:v>
                </c:pt>
                <c:pt idx="24718">
                  <c:v>6</c:v>
                </c:pt>
                <c:pt idx="24719">
                  <c:v>6</c:v>
                </c:pt>
                <c:pt idx="24720">
                  <c:v>6</c:v>
                </c:pt>
                <c:pt idx="24721">
                  <c:v>6</c:v>
                </c:pt>
                <c:pt idx="24722">
                  <c:v>6</c:v>
                </c:pt>
                <c:pt idx="24723">
                  <c:v>6</c:v>
                </c:pt>
                <c:pt idx="24724">
                  <c:v>6</c:v>
                </c:pt>
                <c:pt idx="24725">
                  <c:v>6</c:v>
                </c:pt>
                <c:pt idx="24726">
                  <c:v>6</c:v>
                </c:pt>
                <c:pt idx="24727">
                  <c:v>6</c:v>
                </c:pt>
                <c:pt idx="24728">
                  <c:v>6</c:v>
                </c:pt>
                <c:pt idx="24729">
                  <c:v>6</c:v>
                </c:pt>
                <c:pt idx="24730">
                  <c:v>6</c:v>
                </c:pt>
                <c:pt idx="24731">
                  <c:v>6</c:v>
                </c:pt>
                <c:pt idx="24732">
                  <c:v>6</c:v>
                </c:pt>
                <c:pt idx="24733">
                  <c:v>6</c:v>
                </c:pt>
                <c:pt idx="24734">
                  <c:v>6</c:v>
                </c:pt>
                <c:pt idx="24735">
                  <c:v>6</c:v>
                </c:pt>
                <c:pt idx="24736">
                  <c:v>6</c:v>
                </c:pt>
                <c:pt idx="24737">
                  <c:v>6</c:v>
                </c:pt>
                <c:pt idx="24738">
                  <c:v>6</c:v>
                </c:pt>
                <c:pt idx="24739">
                  <c:v>6</c:v>
                </c:pt>
                <c:pt idx="24740">
                  <c:v>6</c:v>
                </c:pt>
                <c:pt idx="24741">
                  <c:v>6</c:v>
                </c:pt>
                <c:pt idx="24742">
                  <c:v>6</c:v>
                </c:pt>
                <c:pt idx="24743">
                  <c:v>6</c:v>
                </c:pt>
                <c:pt idx="24744">
                  <c:v>6</c:v>
                </c:pt>
                <c:pt idx="24745">
                  <c:v>6</c:v>
                </c:pt>
                <c:pt idx="24746">
                  <c:v>6</c:v>
                </c:pt>
                <c:pt idx="24747">
                  <c:v>6</c:v>
                </c:pt>
                <c:pt idx="24748">
                  <c:v>6</c:v>
                </c:pt>
                <c:pt idx="24749">
                  <c:v>6</c:v>
                </c:pt>
                <c:pt idx="24750">
                  <c:v>6</c:v>
                </c:pt>
                <c:pt idx="24751">
                  <c:v>6</c:v>
                </c:pt>
                <c:pt idx="24752">
                  <c:v>6</c:v>
                </c:pt>
                <c:pt idx="24753">
                  <c:v>6</c:v>
                </c:pt>
                <c:pt idx="24754">
                  <c:v>6</c:v>
                </c:pt>
                <c:pt idx="24755">
                  <c:v>6</c:v>
                </c:pt>
                <c:pt idx="24756">
                  <c:v>6</c:v>
                </c:pt>
                <c:pt idx="24757">
                  <c:v>6</c:v>
                </c:pt>
                <c:pt idx="24758">
                  <c:v>6</c:v>
                </c:pt>
                <c:pt idx="24759">
                  <c:v>6</c:v>
                </c:pt>
                <c:pt idx="24760">
                  <c:v>6</c:v>
                </c:pt>
                <c:pt idx="24761">
                  <c:v>6</c:v>
                </c:pt>
                <c:pt idx="24762">
                  <c:v>6</c:v>
                </c:pt>
                <c:pt idx="24763">
                  <c:v>6</c:v>
                </c:pt>
                <c:pt idx="24764">
                  <c:v>6</c:v>
                </c:pt>
                <c:pt idx="24765">
                  <c:v>6</c:v>
                </c:pt>
                <c:pt idx="24766">
                  <c:v>6</c:v>
                </c:pt>
                <c:pt idx="24767">
                  <c:v>6</c:v>
                </c:pt>
                <c:pt idx="24768">
                  <c:v>6</c:v>
                </c:pt>
                <c:pt idx="24769">
                  <c:v>6</c:v>
                </c:pt>
                <c:pt idx="24770">
                  <c:v>6</c:v>
                </c:pt>
                <c:pt idx="24771">
                  <c:v>6</c:v>
                </c:pt>
                <c:pt idx="24772">
                  <c:v>6</c:v>
                </c:pt>
                <c:pt idx="24773">
                  <c:v>6</c:v>
                </c:pt>
                <c:pt idx="24774">
                  <c:v>6</c:v>
                </c:pt>
                <c:pt idx="24775">
                  <c:v>6</c:v>
                </c:pt>
                <c:pt idx="24776">
                  <c:v>6</c:v>
                </c:pt>
                <c:pt idx="24777">
                  <c:v>6</c:v>
                </c:pt>
                <c:pt idx="24778">
                  <c:v>6</c:v>
                </c:pt>
                <c:pt idx="24779">
                  <c:v>6</c:v>
                </c:pt>
                <c:pt idx="24780">
                  <c:v>6</c:v>
                </c:pt>
                <c:pt idx="24781">
                  <c:v>6</c:v>
                </c:pt>
                <c:pt idx="24782">
                  <c:v>6</c:v>
                </c:pt>
                <c:pt idx="24783">
                  <c:v>6</c:v>
                </c:pt>
                <c:pt idx="24784">
                  <c:v>6</c:v>
                </c:pt>
                <c:pt idx="24785">
                  <c:v>6</c:v>
                </c:pt>
                <c:pt idx="24786">
                  <c:v>6</c:v>
                </c:pt>
                <c:pt idx="24787">
                  <c:v>6</c:v>
                </c:pt>
                <c:pt idx="24788">
                  <c:v>6</c:v>
                </c:pt>
                <c:pt idx="24789">
                  <c:v>6</c:v>
                </c:pt>
                <c:pt idx="24790">
                  <c:v>6</c:v>
                </c:pt>
                <c:pt idx="24791">
                  <c:v>6</c:v>
                </c:pt>
                <c:pt idx="24792">
                  <c:v>6</c:v>
                </c:pt>
                <c:pt idx="24793">
                  <c:v>6</c:v>
                </c:pt>
                <c:pt idx="24794">
                  <c:v>6</c:v>
                </c:pt>
                <c:pt idx="24795">
                  <c:v>6</c:v>
                </c:pt>
                <c:pt idx="24796">
                  <c:v>6</c:v>
                </c:pt>
                <c:pt idx="24797">
                  <c:v>6</c:v>
                </c:pt>
                <c:pt idx="24798">
                  <c:v>6</c:v>
                </c:pt>
                <c:pt idx="24799">
                  <c:v>6</c:v>
                </c:pt>
                <c:pt idx="24800">
                  <c:v>6</c:v>
                </c:pt>
                <c:pt idx="24801">
                  <c:v>6</c:v>
                </c:pt>
                <c:pt idx="24802">
                  <c:v>6</c:v>
                </c:pt>
                <c:pt idx="24803">
                  <c:v>6</c:v>
                </c:pt>
                <c:pt idx="24804">
                  <c:v>6</c:v>
                </c:pt>
                <c:pt idx="24805">
                  <c:v>6</c:v>
                </c:pt>
                <c:pt idx="24806">
                  <c:v>6</c:v>
                </c:pt>
                <c:pt idx="24807">
                  <c:v>6</c:v>
                </c:pt>
                <c:pt idx="24808">
                  <c:v>6</c:v>
                </c:pt>
                <c:pt idx="24809">
                  <c:v>6</c:v>
                </c:pt>
                <c:pt idx="24810">
                  <c:v>6</c:v>
                </c:pt>
                <c:pt idx="24811">
                  <c:v>6</c:v>
                </c:pt>
                <c:pt idx="24812">
                  <c:v>6</c:v>
                </c:pt>
                <c:pt idx="24813">
                  <c:v>6</c:v>
                </c:pt>
                <c:pt idx="24814">
                  <c:v>6</c:v>
                </c:pt>
                <c:pt idx="24815">
                  <c:v>6</c:v>
                </c:pt>
                <c:pt idx="24816">
                  <c:v>6</c:v>
                </c:pt>
                <c:pt idx="24817">
                  <c:v>6</c:v>
                </c:pt>
                <c:pt idx="24818">
                  <c:v>6</c:v>
                </c:pt>
                <c:pt idx="24819">
                  <c:v>6</c:v>
                </c:pt>
                <c:pt idx="24820">
                  <c:v>6</c:v>
                </c:pt>
                <c:pt idx="24821">
                  <c:v>6</c:v>
                </c:pt>
                <c:pt idx="24822">
                  <c:v>6</c:v>
                </c:pt>
                <c:pt idx="24823">
                  <c:v>6</c:v>
                </c:pt>
                <c:pt idx="24824">
                  <c:v>6</c:v>
                </c:pt>
                <c:pt idx="24825">
                  <c:v>6</c:v>
                </c:pt>
                <c:pt idx="24826">
                  <c:v>6</c:v>
                </c:pt>
                <c:pt idx="24827">
                  <c:v>6</c:v>
                </c:pt>
                <c:pt idx="24828">
                  <c:v>6</c:v>
                </c:pt>
                <c:pt idx="24829">
                  <c:v>6</c:v>
                </c:pt>
                <c:pt idx="24830">
                  <c:v>6</c:v>
                </c:pt>
                <c:pt idx="24831">
                  <c:v>6</c:v>
                </c:pt>
                <c:pt idx="24832">
                  <c:v>6</c:v>
                </c:pt>
                <c:pt idx="24833">
                  <c:v>6</c:v>
                </c:pt>
                <c:pt idx="24834">
                  <c:v>6</c:v>
                </c:pt>
                <c:pt idx="24835">
                  <c:v>6</c:v>
                </c:pt>
                <c:pt idx="24836">
                  <c:v>6</c:v>
                </c:pt>
                <c:pt idx="24837">
                  <c:v>6</c:v>
                </c:pt>
                <c:pt idx="24838">
                  <c:v>6</c:v>
                </c:pt>
                <c:pt idx="24839">
                  <c:v>6</c:v>
                </c:pt>
                <c:pt idx="24840">
                  <c:v>6</c:v>
                </c:pt>
                <c:pt idx="24841">
                  <c:v>6</c:v>
                </c:pt>
                <c:pt idx="24842">
                  <c:v>6</c:v>
                </c:pt>
                <c:pt idx="24843">
                  <c:v>6</c:v>
                </c:pt>
                <c:pt idx="24844">
                  <c:v>6</c:v>
                </c:pt>
                <c:pt idx="24845">
                  <c:v>6</c:v>
                </c:pt>
                <c:pt idx="24846">
                  <c:v>6</c:v>
                </c:pt>
                <c:pt idx="24847">
                  <c:v>6</c:v>
                </c:pt>
                <c:pt idx="24848">
                  <c:v>6</c:v>
                </c:pt>
                <c:pt idx="24849">
                  <c:v>6</c:v>
                </c:pt>
                <c:pt idx="24850">
                  <c:v>6</c:v>
                </c:pt>
                <c:pt idx="24851">
                  <c:v>6</c:v>
                </c:pt>
                <c:pt idx="24852">
                  <c:v>6</c:v>
                </c:pt>
                <c:pt idx="24853">
                  <c:v>6</c:v>
                </c:pt>
                <c:pt idx="24854">
                  <c:v>6</c:v>
                </c:pt>
                <c:pt idx="24855">
                  <c:v>6</c:v>
                </c:pt>
                <c:pt idx="24856">
                  <c:v>6</c:v>
                </c:pt>
                <c:pt idx="24857">
                  <c:v>6</c:v>
                </c:pt>
                <c:pt idx="24858">
                  <c:v>6</c:v>
                </c:pt>
                <c:pt idx="24859">
                  <c:v>6</c:v>
                </c:pt>
                <c:pt idx="24860">
                  <c:v>6</c:v>
                </c:pt>
                <c:pt idx="24861">
                  <c:v>6</c:v>
                </c:pt>
                <c:pt idx="24862">
                  <c:v>6</c:v>
                </c:pt>
                <c:pt idx="24863">
                  <c:v>6</c:v>
                </c:pt>
                <c:pt idx="24864">
                  <c:v>6</c:v>
                </c:pt>
                <c:pt idx="24865">
                  <c:v>6</c:v>
                </c:pt>
                <c:pt idx="24866">
                  <c:v>6</c:v>
                </c:pt>
                <c:pt idx="24867">
                  <c:v>6</c:v>
                </c:pt>
                <c:pt idx="24868">
                  <c:v>6</c:v>
                </c:pt>
                <c:pt idx="24869">
                  <c:v>6</c:v>
                </c:pt>
                <c:pt idx="24870">
                  <c:v>6</c:v>
                </c:pt>
                <c:pt idx="24871">
                  <c:v>6</c:v>
                </c:pt>
                <c:pt idx="24872">
                  <c:v>6</c:v>
                </c:pt>
                <c:pt idx="24873">
                  <c:v>6</c:v>
                </c:pt>
                <c:pt idx="24874">
                  <c:v>6</c:v>
                </c:pt>
                <c:pt idx="24875">
                  <c:v>6</c:v>
                </c:pt>
                <c:pt idx="24876">
                  <c:v>6</c:v>
                </c:pt>
                <c:pt idx="24877">
                  <c:v>6</c:v>
                </c:pt>
                <c:pt idx="24878">
                  <c:v>6</c:v>
                </c:pt>
                <c:pt idx="24879">
                  <c:v>6</c:v>
                </c:pt>
                <c:pt idx="24880">
                  <c:v>6</c:v>
                </c:pt>
                <c:pt idx="24881">
                  <c:v>6</c:v>
                </c:pt>
                <c:pt idx="24882">
                  <c:v>6</c:v>
                </c:pt>
                <c:pt idx="24883">
                  <c:v>6</c:v>
                </c:pt>
                <c:pt idx="24884">
                  <c:v>6</c:v>
                </c:pt>
                <c:pt idx="24885">
                  <c:v>6</c:v>
                </c:pt>
                <c:pt idx="24886">
                  <c:v>6</c:v>
                </c:pt>
                <c:pt idx="24887">
                  <c:v>6</c:v>
                </c:pt>
                <c:pt idx="24888">
                  <c:v>6</c:v>
                </c:pt>
                <c:pt idx="24889">
                  <c:v>6</c:v>
                </c:pt>
                <c:pt idx="24890">
                  <c:v>6</c:v>
                </c:pt>
                <c:pt idx="24891">
                  <c:v>6</c:v>
                </c:pt>
                <c:pt idx="24892">
                  <c:v>6</c:v>
                </c:pt>
                <c:pt idx="24893">
                  <c:v>6</c:v>
                </c:pt>
                <c:pt idx="24894">
                  <c:v>6</c:v>
                </c:pt>
                <c:pt idx="24895">
                  <c:v>6</c:v>
                </c:pt>
                <c:pt idx="24896">
                  <c:v>6</c:v>
                </c:pt>
                <c:pt idx="24897">
                  <c:v>6</c:v>
                </c:pt>
                <c:pt idx="24898">
                  <c:v>6</c:v>
                </c:pt>
                <c:pt idx="24899">
                  <c:v>6</c:v>
                </c:pt>
                <c:pt idx="24900">
                  <c:v>6</c:v>
                </c:pt>
                <c:pt idx="24901">
                  <c:v>6</c:v>
                </c:pt>
                <c:pt idx="24902">
                  <c:v>6</c:v>
                </c:pt>
                <c:pt idx="24903">
                  <c:v>6</c:v>
                </c:pt>
                <c:pt idx="24904">
                  <c:v>6</c:v>
                </c:pt>
                <c:pt idx="24905">
                  <c:v>6</c:v>
                </c:pt>
                <c:pt idx="24906">
                  <c:v>6</c:v>
                </c:pt>
                <c:pt idx="24907">
                  <c:v>6</c:v>
                </c:pt>
                <c:pt idx="24908">
                  <c:v>6</c:v>
                </c:pt>
                <c:pt idx="24909">
                  <c:v>6</c:v>
                </c:pt>
                <c:pt idx="24910">
                  <c:v>6</c:v>
                </c:pt>
                <c:pt idx="24911">
                  <c:v>6</c:v>
                </c:pt>
                <c:pt idx="24912">
                  <c:v>6</c:v>
                </c:pt>
                <c:pt idx="24913">
                  <c:v>6</c:v>
                </c:pt>
                <c:pt idx="24914">
                  <c:v>6</c:v>
                </c:pt>
                <c:pt idx="24915">
                  <c:v>6</c:v>
                </c:pt>
                <c:pt idx="24916">
                  <c:v>6</c:v>
                </c:pt>
                <c:pt idx="24917">
                  <c:v>6</c:v>
                </c:pt>
                <c:pt idx="24918">
                  <c:v>6</c:v>
                </c:pt>
                <c:pt idx="24919">
                  <c:v>6</c:v>
                </c:pt>
                <c:pt idx="24920">
                  <c:v>6</c:v>
                </c:pt>
                <c:pt idx="24921">
                  <c:v>6</c:v>
                </c:pt>
                <c:pt idx="24922">
                  <c:v>6</c:v>
                </c:pt>
                <c:pt idx="24923">
                  <c:v>6</c:v>
                </c:pt>
                <c:pt idx="24924">
                  <c:v>6</c:v>
                </c:pt>
                <c:pt idx="24925">
                  <c:v>6</c:v>
                </c:pt>
                <c:pt idx="24926">
                  <c:v>6</c:v>
                </c:pt>
                <c:pt idx="24927">
                  <c:v>6</c:v>
                </c:pt>
                <c:pt idx="24928">
                  <c:v>6</c:v>
                </c:pt>
                <c:pt idx="24929">
                  <c:v>6</c:v>
                </c:pt>
                <c:pt idx="24930">
                  <c:v>6</c:v>
                </c:pt>
                <c:pt idx="24931">
                  <c:v>6</c:v>
                </c:pt>
                <c:pt idx="24932">
                  <c:v>6</c:v>
                </c:pt>
                <c:pt idx="24933">
                  <c:v>6</c:v>
                </c:pt>
                <c:pt idx="24934">
                  <c:v>6</c:v>
                </c:pt>
                <c:pt idx="24935">
                  <c:v>6</c:v>
                </c:pt>
                <c:pt idx="24936">
                  <c:v>6</c:v>
                </c:pt>
                <c:pt idx="24937">
                  <c:v>6</c:v>
                </c:pt>
                <c:pt idx="24938">
                  <c:v>6</c:v>
                </c:pt>
                <c:pt idx="24939">
                  <c:v>6</c:v>
                </c:pt>
                <c:pt idx="24940">
                  <c:v>6</c:v>
                </c:pt>
                <c:pt idx="24941">
                  <c:v>6</c:v>
                </c:pt>
                <c:pt idx="24942">
                  <c:v>6</c:v>
                </c:pt>
                <c:pt idx="24943">
                  <c:v>6</c:v>
                </c:pt>
                <c:pt idx="24944">
                  <c:v>6</c:v>
                </c:pt>
                <c:pt idx="24945">
                  <c:v>6</c:v>
                </c:pt>
                <c:pt idx="24946">
                  <c:v>6</c:v>
                </c:pt>
                <c:pt idx="24947">
                  <c:v>6</c:v>
                </c:pt>
                <c:pt idx="24948">
                  <c:v>6</c:v>
                </c:pt>
                <c:pt idx="24949">
                  <c:v>6</c:v>
                </c:pt>
                <c:pt idx="24950">
                  <c:v>6</c:v>
                </c:pt>
                <c:pt idx="24951">
                  <c:v>6</c:v>
                </c:pt>
                <c:pt idx="24952">
                  <c:v>6</c:v>
                </c:pt>
                <c:pt idx="24953">
                  <c:v>6</c:v>
                </c:pt>
                <c:pt idx="24954">
                  <c:v>6</c:v>
                </c:pt>
                <c:pt idx="24955">
                  <c:v>6</c:v>
                </c:pt>
                <c:pt idx="24956">
                  <c:v>6</c:v>
                </c:pt>
                <c:pt idx="24957">
                  <c:v>6</c:v>
                </c:pt>
                <c:pt idx="24958">
                  <c:v>6</c:v>
                </c:pt>
                <c:pt idx="24959">
                  <c:v>6</c:v>
                </c:pt>
                <c:pt idx="24960">
                  <c:v>6</c:v>
                </c:pt>
                <c:pt idx="24961">
                  <c:v>6</c:v>
                </c:pt>
                <c:pt idx="24962">
                  <c:v>6</c:v>
                </c:pt>
                <c:pt idx="24963">
                  <c:v>6</c:v>
                </c:pt>
                <c:pt idx="24964">
                  <c:v>6</c:v>
                </c:pt>
                <c:pt idx="24965">
                  <c:v>6</c:v>
                </c:pt>
                <c:pt idx="24966">
                  <c:v>6</c:v>
                </c:pt>
                <c:pt idx="24967">
                  <c:v>6</c:v>
                </c:pt>
                <c:pt idx="24968">
                  <c:v>6</c:v>
                </c:pt>
                <c:pt idx="24969">
                  <c:v>6</c:v>
                </c:pt>
                <c:pt idx="24970">
                  <c:v>6</c:v>
                </c:pt>
                <c:pt idx="24971">
                  <c:v>6</c:v>
                </c:pt>
                <c:pt idx="24972">
                  <c:v>6</c:v>
                </c:pt>
                <c:pt idx="24973">
                  <c:v>6</c:v>
                </c:pt>
                <c:pt idx="24974">
                  <c:v>6</c:v>
                </c:pt>
                <c:pt idx="24975">
                  <c:v>6</c:v>
                </c:pt>
                <c:pt idx="24976">
                  <c:v>6</c:v>
                </c:pt>
                <c:pt idx="24977">
                  <c:v>6</c:v>
                </c:pt>
                <c:pt idx="24978">
                  <c:v>6</c:v>
                </c:pt>
                <c:pt idx="24979">
                  <c:v>6</c:v>
                </c:pt>
                <c:pt idx="24980">
                  <c:v>6</c:v>
                </c:pt>
                <c:pt idx="24981">
                  <c:v>6</c:v>
                </c:pt>
                <c:pt idx="24982">
                  <c:v>6</c:v>
                </c:pt>
                <c:pt idx="24983">
                  <c:v>6</c:v>
                </c:pt>
                <c:pt idx="24984">
                  <c:v>6</c:v>
                </c:pt>
                <c:pt idx="24985">
                  <c:v>6</c:v>
                </c:pt>
                <c:pt idx="24986">
                  <c:v>6</c:v>
                </c:pt>
                <c:pt idx="24987">
                  <c:v>6</c:v>
                </c:pt>
                <c:pt idx="24988">
                  <c:v>6</c:v>
                </c:pt>
                <c:pt idx="24989">
                  <c:v>6</c:v>
                </c:pt>
                <c:pt idx="24990">
                  <c:v>6</c:v>
                </c:pt>
                <c:pt idx="24991">
                  <c:v>6</c:v>
                </c:pt>
                <c:pt idx="24992">
                  <c:v>6</c:v>
                </c:pt>
                <c:pt idx="24993">
                  <c:v>6</c:v>
                </c:pt>
                <c:pt idx="24994">
                  <c:v>6</c:v>
                </c:pt>
                <c:pt idx="24995">
                  <c:v>6</c:v>
                </c:pt>
                <c:pt idx="24996">
                  <c:v>6</c:v>
                </c:pt>
                <c:pt idx="24997">
                  <c:v>6</c:v>
                </c:pt>
                <c:pt idx="24998">
                  <c:v>6</c:v>
                </c:pt>
                <c:pt idx="24999">
                  <c:v>6</c:v>
                </c:pt>
                <c:pt idx="25000">
                  <c:v>6</c:v>
                </c:pt>
                <c:pt idx="25001">
                  <c:v>6</c:v>
                </c:pt>
                <c:pt idx="25002">
                  <c:v>6</c:v>
                </c:pt>
                <c:pt idx="25003">
                  <c:v>6</c:v>
                </c:pt>
                <c:pt idx="25004">
                  <c:v>6</c:v>
                </c:pt>
                <c:pt idx="25005">
                  <c:v>6</c:v>
                </c:pt>
                <c:pt idx="25006">
                  <c:v>6</c:v>
                </c:pt>
                <c:pt idx="25007">
                  <c:v>6</c:v>
                </c:pt>
                <c:pt idx="25008">
                  <c:v>6</c:v>
                </c:pt>
                <c:pt idx="25009">
                  <c:v>6</c:v>
                </c:pt>
                <c:pt idx="25010">
                  <c:v>6</c:v>
                </c:pt>
                <c:pt idx="25011">
                  <c:v>6</c:v>
                </c:pt>
                <c:pt idx="25012">
                  <c:v>6</c:v>
                </c:pt>
                <c:pt idx="25013">
                  <c:v>6</c:v>
                </c:pt>
                <c:pt idx="25014">
                  <c:v>6</c:v>
                </c:pt>
                <c:pt idx="25015">
                  <c:v>6</c:v>
                </c:pt>
                <c:pt idx="25016">
                  <c:v>6</c:v>
                </c:pt>
                <c:pt idx="25017">
                  <c:v>6</c:v>
                </c:pt>
                <c:pt idx="25018">
                  <c:v>6</c:v>
                </c:pt>
                <c:pt idx="25019">
                  <c:v>6</c:v>
                </c:pt>
                <c:pt idx="25020">
                  <c:v>6</c:v>
                </c:pt>
                <c:pt idx="25021">
                  <c:v>6</c:v>
                </c:pt>
                <c:pt idx="25022">
                  <c:v>6</c:v>
                </c:pt>
                <c:pt idx="25023">
                  <c:v>6</c:v>
                </c:pt>
                <c:pt idx="25024">
                  <c:v>6</c:v>
                </c:pt>
                <c:pt idx="25025">
                  <c:v>6</c:v>
                </c:pt>
                <c:pt idx="25026">
                  <c:v>6</c:v>
                </c:pt>
                <c:pt idx="25027">
                  <c:v>6</c:v>
                </c:pt>
                <c:pt idx="25028">
                  <c:v>6</c:v>
                </c:pt>
                <c:pt idx="25029">
                  <c:v>6</c:v>
                </c:pt>
                <c:pt idx="25030">
                  <c:v>6</c:v>
                </c:pt>
                <c:pt idx="25031">
                  <c:v>6</c:v>
                </c:pt>
                <c:pt idx="25032">
                  <c:v>6</c:v>
                </c:pt>
                <c:pt idx="25033">
                  <c:v>6</c:v>
                </c:pt>
                <c:pt idx="25034">
                  <c:v>6</c:v>
                </c:pt>
                <c:pt idx="25035">
                  <c:v>6</c:v>
                </c:pt>
                <c:pt idx="25036">
                  <c:v>6</c:v>
                </c:pt>
                <c:pt idx="25037">
                  <c:v>6</c:v>
                </c:pt>
                <c:pt idx="25038">
                  <c:v>6</c:v>
                </c:pt>
                <c:pt idx="25039">
                  <c:v>6</c:v>
                </c:pt>
                <c:pt idx="25040">
                  <c:v>6</c:v>
                </c:pt>
                <c:pt idx="25041">
                  <c:v>6</c:v>
                </c:pt>
                <c:pt idx="25042">
                  <c:v>6</c:v>
                </c:pt>
                <c:pt idx="25043">
                  <c:v>6</c:v>
                </c:pt>
                <c:pt idx="25044">
                  <c:v>6</c:v>
                </c:pt>
                <c:pt idx="25045">
                  <c:v>6</c:v>
                </c:pt>
                <c:pt idx="25046">
                  <c:v>6</c:v>
                </c:pt>
                <c:pt idx="25047">
                  <c:v>6</c:v>
                </c:pt>
                <c:pt idx="25048">
                  <c:v>6</c:v>
                </c:pt>
                <c:pt idx="25049">
                  <c:v>6</c:v>
                </c:pt>
                <c:pt idx="25050">
                  <c:v>6</c:v>
                </c:pt>
                <c:pt idx="25051">
                  <c:v>6</c:v>
                </c:pt>
                <c:pt idx="25052">
                  <c:v>6</c:v>
                </c:pt>
                <c:pt idx="25053">
                  <c:v>6</c:v>
                </c:pt>
                <c:pt idx="25054">
                  <c:v>6</c:v>
                </c:pt>
                <c:pt idx="25055">
                  <c:v>6</c:v>
                </c:pt>
                <c:pt idx="25056">
                  <c:v>6</c:v>
                </c:pt>
                <c:pt idx="25057">
                  <c:v>6</c:v>
                </c:pt>
                <c:pt idx="25058">
                  <c:v>6</c:v>
                </c:pt>
                <c:pt idx="25059">
                  <c:v>6</c:v>
                </c:pt>
                <c:pt idx="25060">
                  <c:v>6</c:v>
                </c:pt>
                <c:pt idx="25061">
                  <c:v>6</c:v>
                </c:pt>
                <c:pt idx="25062">
                  <c:v>6</c:v>
                </c:pt>
                <c:pt idx="25063">
                  <c:v>6</c:v>
                </c:pt>
                <c:pt idx="25064">
                  <c:v>6</c:v>
                </c:pt>
                <c:pt idx="25065">
                  <c:v>6</c:v>
                </c:pt>
                <c:pt idx="25066">
                  <c:v>6</c:v>
                </c:pt>
                <c:pt idx="25067">
                  <c:v>6</c:v>
                </c:pt>
                <c:pt idx="25068">
                  <c:v>6</c:v>
                </c:pt>
                <c:pt idx="25069">
                  <c:v>6</c:v>
                </c:pt>
                <c:pt idx="25070">
                  <c:v>6</c:v>
                </c:pt>
                <c:pt idx="25071">
                  <c:v>6</c:v>
                </c:pt>
                <c:pt idx="25072">
                  <c:v>6</c:v>
                </c:pt>
                <c:pt idx="25073">
                  <c:v>6</c:v>
                </c:pt>
                <c:pt idx="25074">
                  <c:v>6</c:v>
                </c:pt>
                <c:pt idx="25075">
                  <c:v>6</c:v>
                </c:pt>
                <c:pt idx="25076">
                  <c:v>6</c:v>
                </c:pt>
                <c:pt idx="25077">
                  <c:v>6</c:v>
                </c:pt>
                <c:pt idx="25078">
                  <c:v>6</c:v>
                </c:pt>
                <c:pt idx="25079">
                  <c:v>6</c:v>
                </c:pt>
                <c:pt idx="25080">
                  <c:v>6</c:v>
                </c:pt>
                <c:pt idx="25081">
                  <c:v>6</c:v>
                </c:pt>
                <c:pt idx="25082">
                  <c:v>6</c:v>
                </c:pt>
                <c:pt idx="25083">
                  <c:v>6</c:v>
                </c:pt>
                <c:pt idx="25084">
                  <c:v>6</c:v>
                </c:pt>
                <c:pt idx="25085">
                  <c:v>6</c:v>
                </c:pt>
                <c:pt idx="25086">
                  <c:v>6</c:v>
                </c:pt>
                <c:pt idx="25087">
                  <c:v>6</c:v>
                </c:pt>
                <c:pt idx="25088">
                  <c:v>6</c:v>
                </c:pt>
                <c:pt idx="25089">
                  <c:v>6</c:v>
                </c:pt>
                <c:pt idx="25090">
                  <c:v>6</c:v>
                </c:pt>
                <c:pt idx="25091">
                  <c:v>6</c:v>
                </c:pt>
                <c:pt idx="25092">
                  <c:v>6</c:v>
                </c:pt>
                <c:pt idx="25093">
                  <c:v>6</c:v>
                </c:pt>
                <c:pt idx="25094">
                  <c:v>6</c:v>
                </c:pt>
                <c:pt idx="25095">
                  <c:v>6</c:v>
                </c:pt>
                <c:pt idx="25096">
                  <c:v>6</c:v>
                </c:pt>
                <c:pt idx="25097">
                  <c:v>6</c:v>
                </c:pt>
                <c:pt idx="25098">
                  <c:v>6</c:v>
                </c:pt>
                <c:pt idx="25099">
                  <c:v>6</c:v>
                </c:pt>
                <c:pt idx="25100">
                  <c:v>6</c:v>
                </c:pt>
                <c:pt idx="25101">
                  <c:v>6</c:v>
                </c:pt>
                <c:pt idx="25102">
                  <c:v>6</c:v>
                </c:pt>
                <c:pt idx="25103">
                  <c:v>6</c:v>
                </c:pt>
                <c:pt idx="25104">
                  <c:v>6</c:v>
                </c:pt>
                <c:pt idx="25105">
                  <c:v>6</c:v>
                </c:pt>
                <c:pt idx="25106">
                  <c:v>6</c:v>
                </c:pt>
                <c:pt idx="25107">
                  <c:v>6</c:v>
                </c:pt>
                <c:pt idx="25108">
                  <c:v>6</c:v>
                </c:pt>
                <c:pt idx="25109">
                  <c:v>6</c:v>
                </c:pt>
                <c:pt idx="25110">
                  <c:v>6</c:v>
                </c:pt>
                <c:pt idx="25111">
                  <c:v>6</c:v>
                </c:pt>
                <c:pt idx="25112">
                  <c:v>6</c:v>
                </c:pt>
                <c:pt idx="25113">
                  <c:v>6</c:v>
                </c:pt>
                <c:pt idx="25114">
                  <c:v>6</c:v>
                </c:pt>
                <c:pt idx="25115">
                  <c:v>6</c:v>
                </c:pt>
                <c:pt idx="25116">
                  <c:v>6</c:v>
                </c:pt>
                <c:pt idx="25117">
                  <c:v>6</c:v>
                </c:pt>
                <c:pt idx="25118">
                  <c:v>6</c:v>
                </c:pt>
                <c:pt idx="25119">
                  <c:v>6</c:v>
                </c:pt>
                <c:pt idx="25120">
                  <c:v>6</c:v>
                </c:pt>
                <c:pt idx="25121">
                  <c:v>6</c:v>
                </c:pt>
                <c:pt idx="25122">
                  <c:v>6</c:v>
                </c:pt>
                <c:pt idx="25123">
                  <c:v>6</c:v>
                </c:pt>
                <c:pt idx="25124">
                  <c:v>6</c:v>
                </c:pt>
                <c:pt idx="25125">
                  <c:v>6</c:v>
                </c:pt>
                <c:pt idx="25126">
                  <c:v>6</c:v>
                </c:pt>
                <c:pt idx="25127">
                  <c:v>6</c:v>
                </c:pt>
                <c:pt idx="25128">
                  <c:v>6</c:v>
                </c:pt>
                <c:pt idx="25129">
                  <c:v>6</c:v>
                </c:pt>
                <c:pt idx="25130">
                  <c:v>6</c:v>
                </c:pt>
                <c:pt idx="25131">
                  <c:v>6</c:v>
                </c:pt>
                <c:pt idx="25132">
                  <c:v>6</c:v>
                </c:pt>
                <c:pt idx="25133">
                  <c:v>6</c:v>
                </c:pt>
                <c:pt idx="25134">
                  <c:v>6</c:v>
                </c:pt>
                <c:pt idx="25135">
                  <c:v>6</c:v>
                </c:pt>
                <c:pt idx="25136">
                  <c:v>6</c:v>
                </c:pt>
                <c:pt idx="25137">
                  <c:v>6</c:v>
                </c:pt>
                <c:pt idx="25138">
                  <c:v>6</c:v>
                </c:pt>
                <c:pt idx="25139">
                  <c:v>6</c:v>
                </c:pt>
                <c:pt idx="25140">
                  <c:v>6</c:v>
                </c:pt>
                <c:pt idx="25141">
                  <c:v>6</c:v>
                </c:pt>
                <c:pt idx="25142">
                  <c:v>6</c:v>
                </c:pt>
                <c:pt idx="25143">
                  <c:v>6</c:v>
                </c:pt>
                <c:pt idx="25144">
                  <c:v>6</c:v>
                </c:pt>
                <c:pt idx="25145">
                  <c:v>6</c:v>
                </c:pt>
                <c:pt idx="25146">
                  <c:v>6</c:v>
                </c:pt>
                <c:pt idx="25147">
                  <c:v>6</c:v>
                </c:pt>
                <c:pt idx="25148">
                  <c:v>6</c:v>
                </c:pt>
                <c:pt idx="25149">
                  <c:v>6</c:v>
                </c:pt>
                <c:pt idx="25150">
                  <c:v>6</c:v>
                </c:pt>
                <c:pt idx="25151">
                  <c:v>6</c:v>
                </c:pt>
                <c:pt idx="25152">
                  <c:v>6</c:v>
                </c:pt>
                <c:pt idx="25153">
                  <c:v>6</c:v>
                </c:pt>
                <c:pt idx="25154">
                  <c:v>6</c:v>
                </c:pt>
                <c:pt idx="25155">
                  <c:v>6</c:v>
                </c:pt>
                <c:pt idx="25156">
                  <c:v>6</c:v>
                </c:pt>
                <c:pt idx="25157">
                  <c:v>6</c:v>
                </c:pt>
                <c:pt idx="25158">
                  <c:v>6</c:v>
                </c:pt>
                <c:pt idx="25159">
                  <c:v>6</c:v>
                </c:pt>
                <c:pt idx="25160">
                  <c:v>6</c:v>
                </c:pt>
                <c:pt idx="25161">
                  <c:v>6</c:v>
                </c:pt>
                <c:pt idx="25162">
                  <c:v>6</c:v>
                </c:pt>
                <c:pt idx="25163">
                  <c:v>6</c:v>
                </c:pt>
                <c:pt idx="25164">
                  <c:v>6</c:v>
                </c:pt>
                <c:pt idx="25165">
                  <c:v>6</c:v>
                </c:pt>
                <c:pt idx="25166">
                  <c:v>6</c:v>
                </c:pt>
                <c:pt idx="25167">
                  <c:v>6</c:v>
                </c:pt>
                <c:pt idx="25168">
                  <c:v>6</c:v>
                </c:pt>
                <c:pt idx="25169">
                  <c:v>6</c:v>
                </c:pt>
                <c:pt idx="25170">
                  <c:v>6</c:v>
                </c:pt>
                <c:pt idx="25171">
                  <c:v>6</c:v>
                </c:pt>
                <c:pt idx="25172">
                  <c:v>6</c:v>
                </c:pt>
                <c:pt idx="25173">
                  <c:v>6</c:v>
                </c:pt>
                <c:pt idx="25174">
                  <c:v>6</c:v>
                </c:pt>
                <c:pt idx="25175">
                  <c:v>6</c:v>
                </c:pt>
                <c:pt idx="25176">
                  <c:v>6</c:v>
                </c:pt>
                <c:pt idx="25177">
                  <c:v>6</c:v>
                </c:pt>
                <c:pt idx="25178">
                  <c:v>6</c:v>
                </c:pt>
                <c:pt idx="25179">
                  <c:v>6</c:v>
                </c:pt>
                <c:pt idx="25180">
                  <c:v>6</c:v>
                </c:pt>
                <c:pt idx="25181">
                  <c:v>6</c:v>
                </c:pt>
                <c:pt idx="25182">
                  <c:v>6</c:v>
                </c:pt>
                <c:pt idx="25183">
                  <c:v>6</c:v>
                </c:pt>
                <c:pt idx="25184">
                  <c:v>6</c:v>
                </c:pt>
                <c:pt idx="25185">
                  <c:v>6</c:v>
                </c:pt>
                <c:pt idx="25186">
                  <c:v>6</c:v>
                </c:pt>
                <c:pt idx="25187">
                  <c:v>6</c:v>
                </c:pt>
                <c:pt idx="25188">
                  <c:v>6</c:v>
                </c:pt>
                <c:pt idx="25189">
                  <c:v>6</c:v>
                </c:pt>
                <c:pt idx="25190">
                  <c:v>6</c:v>
                </c:pt>
                <c:pt idx="25191">
                  <c:v>6</c:v>
                </c:pt>
                <c:pt idx="25192">
                  <c:v>6</c:v>
                </c:pt>
                <c:pt idx="25193">
                  <c:v>6</c:v>
                </c:pt>
                <c:pt idx="25194">
                  <c:v>6</c:v>
                </c:pt>
                <c:pt idx="25195">
                  <c:v>6</c:v>
                </c:pt>
                <c:pt idx="25196">
                  <c:v>6</c:v>
                </c:pt>
                <c:pt idx="25197">
                  <c:v>6</c:v>
                </c:pt>
                <c:pt idx="25198">
                  <c:v>6</c:v>
                </c:pt>
                <c:pt idx="25199">
                  <c:v>6</c:v>
                </c:pt>
                <c:pt idx="25200">
                  <c:v>6</c:v>
                </c:pt>
                <c:pt idx="25201">
                  <c:v>6</c:v>
                </c:pt>
                <c:pt idx="25202">
                  <c:v>6</c:v>
                </c:pt>
                <c:pt idx="25203">
                  <c:v>6</c:v>
                </c:pt>
                <c:pt idx="25204">
                  <c:v>6</c:v>
                </c:pt>
                <c:pt idx="25205">
                  <c:v>6</c:v>
                </c:pt>
                <c:pt idx="25206">
                  <c:v>6</c:v>
                </c:pt>
                <c:pt idx="25207">
                  <c:v>6</c:v>
                </c:pt>
                <c:pt idx="25208">
                  <c:v>6</c:v>
                </c:pt>
                <c:pt idx="25209">
                  <c:v>6</c:v>
                </c:pt>
                <c:pt idx="25210">
                  <c:v>6</c:v>
                </c:pt>
                <c:pt idx="25211">
                  <c:v>6</c:v>
                </c:pt>
                <c:pt idx="25212">
                  <c:v>6</c:v>
                </c:pt>
                <c:pt idx="25213">
                  <c:v>6</c:v>
                </c:pt>
                <c:pt idx="25214">
                  <c:v>6</c:v>
                </c:pt>
                <c:pt idx="25215">
                  <c:v>6</c:v>
                </c:pt>
                <c:pt idx="25216">
                  <c:v>6</c:v>
                </c:pt>
                <c:pt idx="25217">
                  <c:v>6</c:v>
                </c:pt>
                <c:pt idx="25218">
                  <c:v>6</c:v>
                </c:pt>
                <c:pt idx="25219">
                  <c:v>6</c:v>
                </c:pt>
                <c:pt idx="25220">
                  <c:v>6</c:v>
                </c:pt>
                <c:pt idx="25221">
                  <c:v>6</c:v>
                </c:pt>
                <c:pt idx="25222">
                  <c:v>6</c:v>
                </c:pt>
                <c:pt idx="25223">
                  <c:v>6</c:v>
                </c:pt>
                <c:pt idx="25224">
                  <c:v>6</c:v>
                </c:pt>
                <c:pt idx="25225">
                  <c:v>6</c:v>
                </c:pt>
                <c:pt idx="25226">
                  <c:v>6</c:v>
                </c:pt>
                <c:pt idx="25227">
                  <c:v>6</c:v>
                </c:pt>
                <c:pt idx="25228">
                  <c:v>6</c:v>
                </c:pt>
                <c:pt idx="25229">
                  <c:v>6</c:v>
                </c:pt>
                <c:pt idx="25230">
                  <c:v>6</c:v>
                </c:pt>
                <c:pt idx="25231">
                  <c:v>6</c:v>
                </c:pt>
                <c:pt idx="25232">
                  <c:v>6</c:v>
                </c:pt>
                <c:pt idx="25233">
                  <c:v>6</c:v>
                </c:pt>
                <c:pt idx="25234">
                  <c:v>6</c:v>
                </c:pt>
                <c:pt idx="25235">
                  <c:v>6</c:v>
                </c:pt>
                <c:pt idx="25236">
                  <c:v>6</c:v>
                </c:pt>
                <c:pt idx="25237">
                  <c:v>6</c:v>
                </c:pt>
                <c:pt idx="25238">
                  <c:v>6</c:v>
                </c:pt>
                <c:pt idx="25239">
                  <c:v>6</c:v>
                </c:pt>
                <c:pt idx="25240">
                  <c:v>6</c:v>
                </c:pt>
                <c:pt idx="25241">
                  <c:v>6</c:v>
                </c:pt>
                <c:pt idx="25242">
                  <c:v>6</c:v>
                </c:pt>
                <c:pt idx="25243">
                  <c:v>6</c:v>
                </c:pt>
                <c:pt idx="25244">
                  <c:v>6</c:v>
                </c:pt>
                <c:pt idx="25245">
                  <c:v>6</c:v>
                </c:pt>
                <c:pt idx="25246">
                  <c:v>6</c:v>
                </c:pt>
                <c:pt idx="25247">
                  <c:v>6</c:v>
                </c:pt>
                <c:pt idx="25248">
                  <c:v>6</c:v>
                </c:pt>
                <c:pt idx="25249">
                  <c:v>6</c:v>
                </c:pt>
                <c:pt idx="25250">
                  <c:v>6</c:v>
                </c:pt>
                <c:pt idx="25251">
                  <c:v>6</c:v>
                </c:pt>
                <c:pt idx="25252">
                  <c:v>6</c:v>
                </c:pt>
                <c:pt idx="25253">
                  <c:v>6</c:v>
                </c:pt>
                <c:pt idx="25254">
                  <c:v>6</c:v>
                </c:pt>
                <c:pt idx="25255">
                  <c:v>6</c:v>
                </c:pt>
                <c:pt idx="25256">
                  <c:v>6</c:v>
                </c:pt>
                <c:pt idx="25257">
                  <c:v>6</c:v>
                </c:pt>
                <c:pt idx="25258">
                  <c:v>6</c:v>
                </c:pt>
                <c:pt idx="25259">
                  <c:v>6</c:v>
                </c:pt>
                <c:pt idx="25260">
                  <c:v>6</c:v>
                </c:pt>
                <c:pt idx="25261">
                  <c:v>6</c:v>
                </c:pt>
                <c:pt idx="25262">
                  <c:v>6</c:v>
                </c:pt>
                <c:pt idx="25263">
                  <c:v>6</c:v>
                </c:pt>
                <c:pt idx="25264">
                  <c:v>6</c:v>
                </c:pt>
                <c:pt idx="25265">
                  <c:v>6</c:v>
                </c:pt>
                <c:pt idx="25266">
                  <c:v>6</c:v>
                </c:pt>
                <c:pt idx="25267">
                  <c:v>6</c:v>
                </c:pt>
                <c:pt idx="25268">
                  <c:v>6</c:v>
                </c:pt>
                <c:pt idx="25269">
                  <c:v>6</c:v>
                </c:pt>
                <c:pt idx="25270">
                  <c:v>6</c:v>
                </c:pt>
                <c:pt idx="25271">
                  <c:v>6</c:v>
                </c:pt>
                <c:pt idx="25272">
                  <c:v>6</c:v>
                </c:pt>
                <c:pt idx="25273">
                  <c:v>6</c:v>
                </c:pt>
                <c:pt idx="25274">
                  <c:v>6</c:v>
                </c:pt>
                <c:pt idx="25275">
                  <c:v>6</c:v>
                </c:pt>
                <c:pt idx="25276">
                  <c:v>6</c:v>
                </c:pt>
                <c:pt idx="25277">
                  <c:v>6</c:v>
                </c:pt>
                <c:pt idx="25278">
                  <c:v>6</c:v>
                </c:pt>
                <c:pt idx="25279">
                  <c:v>6</c:v>
                </c:pt>
                <c:pt idx="25280">
                  <c:v>6</c:v>
                </c:pt>
                <c:pt idx="25281">
                  <c:v>6</c:v>
                </c:pt>
                <c:pt idx="25282">
                  <c:v>6</c:v>
                </c:pt>
                <c:pt idx="25283">
                  <c:v>6</c:v>
                </c:pt>
                <c:pt idx="25284">
                  <c:v>6</c:v>
                </c:pt>
                <c:pt idx="25285">
                  <c:v>6</c:v>
                </c:pt>
                <c:pt idx="25286">
                  <c:v>6</c:v>
                </c:pt>
                <c:pt idx="25287">
                  <c:v>6</c:v>
                </c:pt>
                <c:pt idx="25288">
                  <c:v>6</c:v>
                </c:pt>
                <c:pt idx="25289">
                  <c:v>6</c:v>
                </c:pt>
                <c:pt idx="25290">
                  <c:v>6</c:v>
                </c:pt>
                <c:pt idx="25291">
                  <c:v>6</c:v>
                </c:pt>
                <c:pt idx="25292">
                  <c:v>6</c:v>
                </c:pt>
                <c:pt idx="25293">
                  <c:v>6</c:v>
                </c:pt>
                <c:pt idx="25294">
                  <c:v>6</c:v>
                </c:pt>
                <c:pt idx="25295">
                  <c:v>6</c:v>
                </c:pt>
                <c:pt idx="25296">
                  <c:v>6</c:v>
                </c:pt>
                <c:pt idx="25297">
                  <c:v>6</c:v>
                </c:pt>
                <c:pt idx="25298">
                  <c:v>6</c:v>
                </c:pt>
                <c:pt idx="25299">
                  <c:v>6</c:v>
                </c:pt>
                <c:pt idx="25300">
                  <c:v>6</c:v>
                </c:pt>
                <c:pt idx="25301">
                  <c:v>6</c:v>
                </c:pt>
                <c:pt idx="25302">
                  <c:v>6</c:v>
                </c:pt>
                <c:pt idx="25303">
                  <c:v>6</c:v>
                </c:pt>
                <c:pt idx="25304">
                  <c:v>6</c:v>
                </c:pt>
                <c:pt idx="25305">
                  <c:v>6</c:v>
                </c:pt>
                <c:pt idx="25306">
                  <c:v>6</c:v>
                </c:pt>
                <c:pt idx="25307">
                  <c:v>6</c:v>
                </c:pt>
                <c:pt idx="25308">
                  <c:v>6</c:v>
                </c:pt>
                <c:pt idx="25309">
                  <c:v>6</c:v>
                </c:pt>
                <c:pt idx="25310">
                  <c:v>6</c:v>
                </c:pt>
                <c:pt idx="25311">
                  <c:v>6</c:v>
                </c:pt>
                <c:pt idx="25312">
                  <c:v>6</c:v>
                </c:pt>
                <c:pt idx="25313">
                  <c:v>6</c:v>
                </c:pt>
                <c:pt idx="25314">
                  <c:v>6</c:v>
                </c:pt>
                <c:pt idx="25315">
                  <c:v>6</c:v>
                </c:pt>
                <c:pt idx="25316">
                  <c:v>6</c:v>
                </c:pt>
                <c:pt idx="25317">
                  <c:v>6</c:v>
                </c:pt>
                <c:pt idx="25318">
                  <c:v>6</c:v>
                </c:pt>
                <c:pt idx="25319">
                  <c:v>6</c:v>
                </c:pt>
                <c:pt idx="25320">
                  <c:v>6</c:v>
                </c:pt>
                <c:pt idx="25321">
                  <c:v>6</c:v>
                </c:pt>
                <c:pt idx="25322">
                  <c:v>6</c:v>
                </c:pt>
                <c:pt idx="25323">
                  <c:v>6</c:v>
                </c:pt>
                <c:pt idx="25324">
                  <c:v>6</c:v>
                </c:pt>
                <c:pt idx="25325">
                  <c:v>6</c:v>
                </c:pt>
                <c:pt idx="25326">
                  <c:v>6</c:v>
                </c:pt>
                <c:pt idx="25327">
                  <c:v>6</c:v>
                </c:pt>
                <c:pt idx="25328">
                  <c:v>6</c:v>
                </c:pt>
                <c:pt idx="25329">
                  <c:v>6</c:v>
                </c:pt>
                <c:pt idx="25330">
                  <c:v>6</c:v>
                </c:pt>
                <c:pt idx="25331">
                  <c:v>6</c:v>
                </c:pt>
                <c:pt idx="25332">
                  <c:v>6</c:v>
                </c:pt>
                <c:pt idx="25333">
                  <c:v>6</c:v>
                </c:pt>
                <c:pt idx="25334">
                  <c:v>6</c:v>
                </c:pt>
                <c:pt idx="25335">
                  <c:v>6</c:v>
                </c:pt>
                <c:pt idx="25336">
                  <c:v>6</c:v>
                </c:pt>
                <c:pt idx="25337">
                  <c:v>6</c:v>
                </c:pt>
                <c:pt idx="25338">
                  <c:v>6</c:v>
                </c:pt>
                <c:pt idx="25339">
                  <c:v>6</c:v>
                </c:pt>
                <c:pt idx="25340">
                  <c:v>6</c:v>
                </c:pt>
                <c:pt idx="25341">
                  <c:v>6</c:v>
                </c:pt>
                <c:pt idx="25342">
                  <c:v>6</c:v>
                </c:pt>
                <c:pt idx="25343">
                  <c:v>6</c:v>
                </c:pt>
                <c:pt idx="25344">
                  <c:v>6</c:v>
                </c:pt>
                <c:pt idx="25345">
                  <c:v>6</c:v>
                </c:pt>
                <c:pt idx="25346">
                  <c:v>6</c:v>
                </c:pt>
                <c:pt idx="25347">
                  <c:v>6</c:v>
                </c:pt>
                <c:pt idx="25348">
                  <c:v>6</c:v>
                </c:pt>
                <c:pt idx="25349">
                  <c:v>6</c:v>
                </c:pt>
                <c:pt idx="25350">
                  <c:v>6</c:v>
                </c:pt>
                <c:pt idx="25351">
                  <c:v>6</c:v>
                </c:pt>
                <c:pt idx="25352">
                  <c:v>6</c:v>
                </c:pt>
                <c:pt idx="25353">
                  <c:v>6</c:v>
                </c:pt>
                <c:pt idx="25354">
                  <c:v>6</c:v>
                </c:pt>
                <c:pt idx="25355">
                  <c:v>6</c:v>
                </c:pt>
                <c:pt idx="25356">
                  <c:v>6</c:v>
                </c:pt>
                <c:pt idx="25357">
                  <c:v>6</c:v>
                </c:pt>
                <c:pt idx="25358">
                  <c:v>6</c:v>
                </c:pt>
                <c:pt idx="25359">
                  <c:v>6</c:v>
                </c:pt>
                <c:pt idx="25360">
                  <c:v>6</c:v>
                </c:pt>
                <c:pt idx="25361">
                  <c:v>6</c:v>
                </c:pt>
                <c:pt idx="25362">
                  <c:v>6</c:v>
                </c:pt>
                <c:pt idx="25363">
                  <c:v>6</c:v>
                </c:pt>
                <c:pt idx="25364">
                  <c:v>6</c:v>
                </c:pt>
                <c:pt idx="25365">
                  <c:v>6</c:v>
                </c:pt>
                <c:pt idx="25366">
                  <c:v>6</c:v>
                </c:pt>
                <c:pt idx="25367">
                  <c:v>6</c:v>
                </c:pt>
                <c:pt idx="25368">
                  <c:v>6</c:v>
                </c:pt>
                <c:pt idx="25369">
                  <c:v>6</c:v>
                </c:pt>
                <c:pt idx="25370">
                  <c:v>6</c:v>
                </c:pt>
                <c:pt idx="25371">
                  <c:v>6</c:v>
                </c:pt>
                <c:pt idx="25372">
                  <c:v>6</c:v>
                </c:pt>
                <c:pt idx="25373">
                  <c:v>6</c:v>
                </c:pt>
                <c:pt idx="25374">
                  <c:v>6</c:v>
                </c:pt>
                <c:pt idx="25375">
                  <c:v>6</c:v>
                </c:pt>
                <c:pt idx="25376">
                  <c:v>6</c:v>
                </c:pt>
                <c:pt idx="25377">
                  <c:v>6</c:v>
                </c:pt>
                <c:pt idx="25378">
                  <c:v>6</c:v>
                </c:pt>
                <c:pt idx="25379">
                  <c:v>6</c:v>
                </c:pt>
                <c:pt idx="25380">
                  <c:v>6</c:v>
                </c:pt>
                <c:pt idx="25381">
                  <c:v>6</c:v>
                </c:pt>
                <c:pt idx="25382">
                  <c:v>6</c:v>
                </c:pt>
                <c:pt idx="25383">
                  <c:v>6</c:v>
                </c:pt>
                <c:pt idx="25384">
                  <c:v>6</c:v>
                </c:pt>
                <c:pt idx="25385">
                  <c:v>6</c:v>
                </c:pt>
                <c:pt idx="25386">
                  <c:v>6</c:v>
                </c:pt>
                <c:pt idx="25387">
                  <c:v>6</c:v>
                </c:pt>
                <c:pt idx="25388">
                  <c:v>6</c:v>
                </c:pt>
                <c:pt idx="25389">
                  <c:v>6</c:v>
                </c:pt>
                <c:pt idx="25390">
                  <c:v>6</c:v>
                </c:pt>
                <c:pt idx="25391">
                  <c:v>6</c:v>
                </c:pt>
                <c:pt idx="25392">
                  <c:v>6</c:v>
                </c:pt>
                <c:pt idx="25393">
                  <c:v>6</c:v>
                </c:pt>
                <c:pt idx="25394">
                  <c:v>6</c:v>
                </c:pt>
                <c:pt idx="25395">
                  <c:v>6</c:v>
                </c:pt>
                <c:pt idx="25396">
                  <c:v>6</c:v>
                </c:pt>
                <c:pt idx="25397">
                  <c:v>6</c:v>
                </c:pt>
                <c:pt idx="25398">
                  <c:v>6</c:v>
                </c:pt>
                <c:pt idx="25399">
                  <c:v>6</c:v>
                </c:pt>
                <c:pt idx="25400">
                  <c:v>6</c:v>
                </c:pt>
                <c:pt idx="25401">
                  <c:v>6</c:v>
                </c:pt>
                <c:pt idx="25402">
                  <c:v>6</c:v>
                </c:pt>
                <c:pt idx="25403">
                  <c:v>6</c:v>
                </c:pt>
                <c:pt idx="25404">
                  <c:v>6</c:v>
                </c:pt>
                <c:pt idx="25405">
                  <c:v>6</c:v>
                </c:pt>
                <c:pt idx="25406">
                  <c:v>6</c:v>
                </c:pt>
                <c:pt idx="25407">
                  <c:v>6</c:v>
                </c:pt>
                <c:pt idx="25408">
                  <c:v>6</c:v>
                </c:pt>
                <c:pt idx="25409">
                  <c:v>6</c:v>
                </c:pt>
                <c:pt idx="25410">
                  <c:v>6</c:v>
                </c:pt>
                <c:pt idx="25411">
                  <c:v>6</c:v>
                </c:pt>
                <c:pt idx="25412">
                  <c:v>6</c:v>
                </c:pt>
                <c:pt idx="25413">
                  <c:v>6</c:v>
                </c:pt>
                <c:pt idx="25414">
                  <c:v>6</c:v>
                </c:pt>
                <c:pt idx="25415">
                  <c:v>6</c:v>
                </c:pt>
                <c:pt idx="25416">
                  <c:v>6</c:v>
                </c:pt>
                <c:pt idx="25417">
                  <c:v>6</c:v>
                </c:pt>
                <c:pt idx="25418">
                  <c:v>6</c:v>
                </c:pt>
                <c:pt idx="25419">
                  <c:v>6</c:v>
                </c:pt>
                <c:pt idx="25420">
                  <c:v>6</c:v>
                </c:pt>
                <c:pt idx="25421">
                  <c:v>6</c:v>
                </c:pt>
                <c:pt idx="25422">
                  <c:v>6</c:v>
                </c:pt>
                <c:pt idx="25423">
                  <c:v>6</c:v>
                </c:pt>
                <c:pt idx="25424">
                  <c:v>6</c:v>
                </c:pt>
                <c:pt idx="25425">
                  <c:v>6</c:v>
                </c:pt>
                <c:pt idx="25426">
                  <c:v>6</c:v>
                </c:pt>
                <c:pt idx="25427">
                  <c:v>6</c:v>
                </c:pt>
                <c:pt idx="25428">
                  <c:v>6</c:v>
                </c:pt>
                <c:pt idx="25429">
                  <c:v>6</c:v>
                </c:pt>
                <c:pt idx="25430">
                  <c:v>6</c:v>
                </c:pt>
                <c:pt idx="25431">
                  <c:v>6</c:v>
                </c:pt>
                <c:pt idx="25432">
                  <c:v>6</c:v>
                </c:pt>
                <c:pt idx="25433">
                  <c:v>6</c:v>
                </c:pt>
                <c:pt idx="25434">
                  <c:v>6</c:v>
                </c:pt>
                <c:pt idx="25435">
                  <c:v>6</c:v>
                </c:pt>
                <c:pt idx="25436">
                  <c:v>6</c:v>
                </c:pt>
                <c:pt idx="25437">
                  <c:v>6</c:v>
                </c:pt>
                <c:pt idx="25438">
                  <c:v>6</c:v>
                </c:pt>
                <c:pt idx="25439">
                  <c:v>6</c:v>
                </c:pt>
                <c:pt idx="25440">
                  <c:v>6</c:v>
                </c:pt>
                <c:pt idx="25441">
                  <c:v>6</c:v>
                </c:pt>
                <c:pt idx="25442">
                  <c:v>6</c:v>
                </c:pt>
                <c:pt idx="25443">
                  <c:v>6</c:v>
                </c:pt>
                <c:pt idx="25444">
                  <c:v>6</c:v>
                </c:pt>
                <c:pt idx="25445">
                  <c:v>6</c:v>
                </c:pt>
                <c:pt idx="25446">
                  <c:v>6</c:v>
                </c:pt>
                <c:pt idx="25447">
                  <c:v>6</c:v>
                </c:pt>
                <c:pt idx="25448">
                  <c:v>6</c:v>
                </c:pt>
                <c:pt idx="25449">
                  <c:v>6</c:v>
                </c:pt>
                <c:pt idx="25450">
                  <c:v>6</c:v>
                </c:pt>
                <c:pt idx="25451">
                  <c:v>6</c:v>
                </c:pt>
                <c:pt idx="25452">
                  <c:v>6</c:v>
                </c:pt>
                <c:pt idx="25453">
                  <c:v>6</c:v>
                </c:pt>
                <c:pt idx="25454">
                  <c:v>6</c:v>
                </c:pt>
                <c:pt idx="25455">
                  <c:v>6</c:v>
                </c:pt>
                <c:pt idx="25456">
                  <c:v>6</c:v>
                </c:pt>
                <c:pt idx="25457">
                  <c:v>6</c:v>
                </c:pt>
                <c:pt idx="25458">
                  <c:v>6</c:v>
                </c:pt>
                <c:pt idx="25459">
                  <c:v>6</c:v>
                </c:pt>
                <c:pt idx="25460">
                  <c:v>6</c:v>
                </c:pt>
                <c:pt idx="25461">
                  <c:v>6</c:v>
                </c:pt>
                <c:pt idx="25462">
                  <c:v>6</c:v>
                </c:pt>
                <c:pt idx="25463">
                  <c:v>6</c:v>
                </c:pt>
                <c:pt idx="25464">
                  <c:v>6</c:v>
                </c:pt>
                <c:pt idx="25465">
                  <c:v>6</c:v>
                </c:pt>
                <c:pt idx="25466">
                  <c:v>6</c:v>
                </c:pt>
                <c:pt idx="25467">
                  <c:v>6</c:v>
                </c:pt>
                <c:pt idx="25468">
                  <c:v>6</c:v>
                </c:pt>
                <c:pt idx="25469">
                  <c:v>6</c:v>
                </c:pt>
                <c:pt idx="25470">
                  <c:v>6</c:v>
                </c:pt>
                <c:pt idx="25471">
                  <c:v>6</c:v>
                </c:pt>
                <c:pt idx="25472">
                  <c:v>6</c:v>
                </c:pt>
                <c:pt idx="25473">
                  <c:v>6</c:v>
                </c:pt>
                <c:pt idx="25474">
                  <c:v>6</c:v>
                </c:pt>
                <c:pt idx="25475">
                  <c:v>6</c:v>
                </c:pt>
                <c:pt idx="25476">
                  <c:v>6</c:v>
                </c:pt>
                <c:pt idx="25477">
                  <c:v>6</c:v>
                </c:pt>
                <c:pt idx="25478">
                  <c:v>6</c:v>
                </c:pt>
                <c:pt idx="25479">
                  <c:v>6</c:v>
                </c:pt>
                <c:pt idx="25480">
                  <c:v>6</c:v>
                </c:pt>
                <c:pt idx="25481">
                  <c:v>6</c:v>
                </c:pt>
                <c:pt idx="25482">
                  <c:v>6</c:v>
                </c:pt>
                <c:pt idx="25483">
                  <c:v>6</c:v>
                </c:pt>
                <c:pt idx="25484">
                  <c:v>6</c:v>
                </c:pt>
                <c:pt idx="25485">
                  <c:v>6</c:v>
                </c:pt>
                <c:pt idx="25486">
                  <c:v>6</c:v>
                </c:pt>
                <c:pt idx="25487">
                  <c:v>6</c:v>
                </c:pt>
                <c:pt idx="25488">
                  <c:v>6</c:v>
                </c:pt>
                <c:pt idx="25489">
                  <c:v>6</c:v>
                </c:pt>
                <c:pt idx="25490">
                  <c:v>6</c:v>
                </c:pt>
                <c:pt idx="25491">
                  <c:v>6</c:v>
                </c:pt>
                <c:pt idx="25492">
                  <c:v>6</c:v>
                </c:pt>
                <c:pt idx="25493">
                  <c:v>6</c:v>
                </c:pt>
                <c:pt idx="25494">
                  <c:v>6</c:v>
                </c:pt>
                <c:pt idx="25495">
                  <c:v>6</c:v>
                </c:pt>
                <c:pt idx="25496">
                  <c:v>6</c:v>
                </c:pt>
                <c:pt idx="25497">
                  <c:v>6</c:v>
                </c:pt>
                <c:pt idx="25498">
                  <c:v>6</c:v>
                </c:pt>
                <c:pt idx="25499">
                  <c:v>6</c:v>
                </c:pt>
                <c:pt idx="25500">
                  <c:v>6</c:v>
                </c:pt>
                <c:pt idx="25501">
                  <c:v>6</c:v>
                </c:pt>
                <c:pt idx="25502">
                  <c:v>6</c:v>
                </c:pt>
                <c:pt idx="25503">
                  <c:v>6</c:v>
                </c:pt>
                <c:pt idx="25504">
                  <c:v>6</c:v>
                </c:pt>
                <c:pt idx="25505">
                  <c:v>6</c:v>
                </c:pt>
                <c:pt idx="25506">
                  <c:v>6</c:v>
                </c:pt>
                <c:pt idx="25507">
                  <c:v>6</c:v>
                </c:pt>
                <c:pt idx="25508">
                  <c:v>6</c:v>
                </c:pt>
                <c:pt idx="25509">
                  <c:v>6</c:v>
                </c:pt>
                <c:pt idx="25510">
                  <c:v>6</c:v>
                </c:pt>
                <c:pt idx="25511">
                  <c:v>6</c:v>
                </c:pt>
                <c:pt idx="25512">
                  <c:v>6</c:v>
                </c:pt>
                <c:pt idx="25513">
                  <c:v>6</c:v>
                </c:pt>
                <c:pt idx="25514">
                  <c:v>6</c:v>
                </c:pt>
                <c:pt idx="25515">
                  <c:v>6</c:v>
                </c:pt>
                <c:pt idx="25516">
                  <c:v>6</c:v>
                </c:pt>
                <c:pt idx="25517">
                  <c:v>6</c:v>
                </c:pt>
                <c:pt idx="25518">
                  <c:v>6</c:v>
                </c:pt>
                <c:pt idx="25519">
                  <c:v>6</c:v>
                </c:pt>
                <c:pt idx="25520">
                  <c:v>6</c:v>
                </c:pt>
                <c:pt idx="25521">
                  <c:v>6</c:v>
                </c:pt>
                <c:pt idx="25522">
                  <c:v>6</c:v>
                </c:pt>
                <c:pt idx="25523">
                  <c:v>6</c:v>
                </c:pt>
                <c:pt idx="25524">
                  <c:v>6</c:v>
                </c:pt>
                <c:pt idx="25525">
                  <c:v>6</c:v>
                </c:pt>
                <c:pt idx="25526">
                  <c:v>6</c:v>
                </c:pt>
                <c:pt idx="25527">
                  <c:v>6</c:v>
                </c:pt>
                <c:pt idx="25528">
                  <c:v>6</c:v>
                </c:pt>
                <c:pt idx="25529">
                  <c:v>6</c:v>
                </c:pt>
                <c:pt idx="25530">
                  <c:v>6</c:v>
                </c:pt>
                <c:pt idx="25531">
                  <c:v>6</c:v>
                </c:pt>
                <c:pt idx="25532">
                  <c:v>6</c:v>
                </c:pt>
                <c:pt idx="25533">
                  <c:v>6</c:v>
                </c:pt>
                <c:pt idx="25534">
                  <c:v>6</c:v>
                </c:pt>
                <c:pt idx="25535">
                  <c:v>6</c:v>
                </c:pt>
                <c:pt idx="25536">
                  <c:v>6</c:v>
                </c:pt>
                <c:pt idx="25537">
                  <c:v>6</c:v>
                </c:pt>
                <c:pt idx="25538">
                  <c:v>6</c:v>
                </c:pt>
                <c:pt idx="25539">
                  <c:v>6</c:v>
                </c:pt>
                <c:pt idx="25540">
                  <c:v>6</c:v>
                </c:pt>
                <c:pt idx="25541">
                  <c:v>6</c:v>
                </c:pt>
                <c:pt idx="25542">
                  <c:v>6</c:v>
                </c:pt>
                <c:pt idx="25543">
                  <c:v>6</c:v>
                </c:pt>
                <c:pt idx="25544">
                  <c:v>6</c:v>
                </c:pt>
                <c:pt idx="25545">
                  <c:v>6</c:v>
                </c:pt>
                <c:pt idx="25546">
                  <c:v>6</c:v>
                </c:pt>
                <c:pt idx="25547">
                  <c:v>6</c:v>
                </c:pt>
                <c:pt idx="25548">
                  <c:v>6</c:v>
                </c:pt>
                <c:pt idx="25549">
                  <c:v>6</c:v>
                </c:pt>
                <c:pt idx="25550">
                  <c:v>6</c:v>
                </c:pt>
                <c:pt idx="25551">
                  <c:v>6</c:v>
                </c:pt>
                <c:pt idx="25552">
                  <c:v>6</c:v>
                </c:pt>
                <c:pt idx="25553">
                  <c:v>6</c:v>
                </c:pt>
                <c:pt idx="25554">
                  <c:v>6</c:v>
                </c:pt>
                <c:pt idx="25555">
                  <c:v>6</c:v>
                </c:pt>
                <c:pt idx="25556">
                  <c:v>6</c:v>
                </c:pt>
                <c:pt idx="25557">
                  <c:v>6</c:v>
                </c:pt>
                <c:pt idx="25558">
                  <c:v>6</c:v>
                </c:pt>
                <c:pt idx="25559">
                  <c:v>6</c:v>
                </c:pt>
                <c:pt idx="25560">
                  <c:v>6</c:v>
                </c:pt>
                <c:pt idx="25561">
                  <c:v>6</c:v>
                </c:pt>
                <c:pt idx="25562">
                  <c:v>6</c:v>
                </c:pt>
                <c:pt idx="25563">
                  <c:v>6</c:v>
                </c:pt>
                <c:pt idx="25564">
                  <c:v>6</c:v>
                </c:pt>
                <c:pt idx="25565">
                  <c:v>6</c:v>
                </c:pt>
                <c:pt idx="25566">
                  <c:v>6</c:v>
                </c:pt>
                <c:pt idx="25567">
                  <c:v>6</c:v>
                </c:pt>
                <c:pt idx="25568">
                  <c:v>6</c:v>
                </c:pt>
                <c:pt idx="25569">
                  <c:v>6</c:v>
                </c:pt>
                <c:pt idx="25570">
                  <c:v>6</c:v>
                </c:pt>
                <c:pt idx="25571">
                  <c:v>6</c:v>
                </c:pt>
                <c:pt idx="25572">
                  <c:v>6</c:v>
                </c:pt>
                <c:pt idx="25573">
                  <c:v>6</c:v>
                </c:pt>
                <c:pt idx="25574">
                  <c:v>6</c:v>
                </c:pt>
                <c:pt idx="25575">
                  <c:v>6</c:v>
                </c:pt>
                <c:pt idx="25576">
                  <c:v>6</c:v>
                </c:pt>
                <c:pt idx="25577">
                  <c:v>6</c:v>
                </c:pt>
                <c:pt idx="25578">
                  <c:v>6</c:v>
                </c:pt>
                <c:pt idx="25579">
                  <c:v>6</c:v>
                </c:pt>
                <c:pt idx="25580">
                  <c:v>6</c:v>
                </c:pt>
                <c:pt idx="25581">
                  <c:v>6</c:v>
                </c:pt>
                <c:pt idx="25582">
                  <c:v>6</c:v>
                </c:pt>
                <c:pt idx="25583">
                  <c:v>6</c:v>
                </c:pt>
                <c:pt idx="25584">
                  <c:v>6</c:v>
                </c:pt>
                <c:pt idx="25585">
                  <c:v>6</c:v>
                </c:pt>
                <c:pt idx="25586">
                  <c:v>6</c:v>
                </c:pt>
                <c:pt idx="25587">
                  <c:v>6</c:v>
                </c:pt>
                <c:pt idx="25588">
                  <c:v>6</c:v>
                </c:pt>
                <c:pt idx="25589">
                  <c:v>6</c:v>
                </c:pt>
                <c:pt idx="25590">
                  <c:v>6</c:v>
                </c:pt>
                <c:pt idx="25591">
                  <c:v>6</c:v>
                </c:pt>
                <c:pt idx="25592">
                  <c:v>6</c:v>
                </c:pt>
                <c:pt idx="25593">
                  <c:v>6</c:v>
                </c:pt>
                <c:pt idx="25594">
                  <c:v>6</c:v>
                </c:pt>
                <c:pt idx="25595">
                  <c:v>6</c:v>
                </c:pt>
                <c:pt idx="25596">
                  <c:v>6</c:v>
                </c:pt>
                <c:pt idx="25597">
                  <c:v>6</c:v>
                </c:pt>
                <c:pt idx="25598">
                  <c:v>6</c:v>
                </c:pt>
                <c:pt idx="25599">
                  <c:v>6</c:v>
                </c:pt>
                <c:pt idx="25600">
                  <c:v>6</c:v>
                </c:pt>
                <c:pt idx="25601">
                  <c:v>6</c:v>
                </c:pt>
                <c:pt idx="25602">
                  <c:v>6</c:v>
                </c:pt>
                <c:pt idx="25603">
                  <c:v>6</c:v>
                </c:pt>
                <c:pt idx="25604">
                  <c:v>6</c:v>
                </c:pt>
                <c:pt idx="25605">
                  <c:v>6</c:v>
                </c:pt>
                <c:pt idx="25606">
                  <c:v>6</c:v>
                </c:pt>
                <c:pt idx="25607">
                  <c:v>6</c:v>
                </c:pt>
                <c:pt idx="25608">
                  <c:v>6</c:v>
                </c:pt>
                <c:pt idx="25609">
                  <c:v>6</c:v>
                </c:pt>
                <c:pt idx="25610">
                  <c:v>6</c:v>
                </c:pt>
                <c:pt idx="25611">
                  <c:v>6</c:v>
                </c:pt>
                <c:pt idx="25612">
                  <c:v>6</c:v>
                </c:pt>
                <c:pt idx="25613">
                  <c:v>6</c:v>
                </c:pt>
                <c:pt idx="25614">
                  <c:v>6</c:v>
                </c:pt>
                <c:pt idx="25615">
                  <c:v>6</c:v>
                </c:pt>
                <c:pt idx="25616">
                  <c:v>6</c:v>
                </c:pt>
                <c:pt idx="25617">
                  <c:v>6</c:v>
                </c:pt>
                <c:pt idx="25618">
                  <c:v>6</c:v>
                </c:pt>
                <c:pt idx="25619">
                  <c:v>6</c:v>
                </c:pt>
                <c:pt idx="25620">
                  <c:v>6</c:v>
                </c:pt>
                <c:pt idx="25621">
                  <c:v>6</c:v>
                </c:pt>
                <c:pt idx="25622">
                  <c:v>6</c:v>
                </c:pt>
                <c:pt idx="25623">
                  <c:v>6</c:v>
                </c:pt>
                <c:pt idx="25624">
                  <c:v>6</c:v>
                </c:pt>
                <c:pt idx="25625">
                  <c:v>6</c:v>
                </c:pt>
                <c:pt idx="25626">
                  <c:v>6</c:v>
                </c:pt>
                <c:pt idx="25627">
                  <c:v>6</c:v>
                </c:pt>
                <c:pt idx="25628">
                  <c:v>6</c:v>
                </c:pt>
                <c:pt idx="25629">
                  <c:v>6</c:v>
                </c:pt>
                <c:pt idx="25630">
                  <c:v>6</c:v>
                </c:pt>
                <c:pt idx="25631">
                  <c:v>6</c:v>
                </c:pt>
                <c:pt idx="25632">
                  <c:v>6</c:v>
                </c:pt>
                <c:pt idx="25633">
                  <c:v>6</c:v>
                </c:pt>
                <c:pt idx="25634">
                  <c:v>6</c:v>
                </c:pt>
                <c:pt idx="25635">
                  <c:v>6</c:v>
                </c:pt>
                <c:pt idx="25636">
                  <c:v>6</c:v>
                </c:pt>
                <c:pt idx="25637">
                  <c:v>6</c:v>
                </c:pt>
                <c:pt idx="25638">
                  <c:v>6</c:v>
                </c:pt>
                <c:pt idx="25639">
                  <c:v>6</c:v>
                </c:pt>
                <c:pt idx="25640">
                  <c:v>6</c:v>
                </c:pt>
                <c:pt idx="25641">
                  <c:v>6</c:v>
                </c:pt>
                <c:pt idx="25642">
                  <c:v>6</c:v>
                </c:pt>
                <c:pt idx="25643">
                  <c:v>6</c:v>
                </c:pt>
                <c:pt idx="25644">
                  <c:v>6</c:v>
                </c:pt>
                <c:pt idx="25645">
                  <c:v>6</c:v>
                </c:pt>
                <c:pt idx="25646">
                  <c:v>6</c:v>
                </c:pt>
                <c:pt idx="25647">
                  <c:v>6</c:v>
                </c:pt>
                <c:pt idx="25648">
                  <c:v>6</c:v>
                </c:pt>
                <c:pt idx="25649">
                  <c:v>6</c:v>
                </c:pt>
                <c:pt idx="25650">
                  <c:v>6</c:v>
                </c:pt>
                <c:pt idx="25651">
                  <c:v>6</c:v>
                </c:pt>
                <c:pt idx="25652">
                  <c:v>6</c:v>
                </c:pt>
                <c:pt idx="25653">
                  <c:v>6</c:v>
                </c:pt>
                <c:pt idx="25654">
                  <c:v>6</c:v>
                </c:pt>
                <c:pt idx="25655">
                  <c:v>6</c:v>
                </c:pt>
                <c:pt idx="25656">
                  <c:v>6</c:v>
                </c:pt>
                <c:pt idx="25657">
                  <c:v>6</c:v>
                </c:pt>
                <c:pt idx="25658">
                  <c:v>6</c:v>
                </c:pt>
                <c:pt idx="25659">
                  <c:v>6</c:v>
                </c:pt>
                <c:pt idx="25660">
                  <c:v>6</c:v>
                </c:pt>
                <c:pt idx="25661">
                  <c:v>6</c:v>
                </c:pt>
                <c:pt idx="25662">
                  <c:v>6</c:v>
                </c:pt>
                <c:pt idx="25663">
                  <c:v>6</c:v>
                </c:pt>
                <c:pt idx="25664">
                  <c:v>6</c:v>
                </c:pt>
                <c:pt idx="25665">
                  <c:v>6</c:v>
                </c:pt>
                <c:pt idx="25666">
                  <c:v>6</c:v>
                </c:pt>
                <c:pt idx="25667">
                  <c:v>6</c:v>
                </c:pt>
                <c:pt idx="25668">
                  <c:v>6</c:v>
                </c:pt>
                <c:pt idx="25669">
                  <c:v>6</c:v>
                </c:pt>
                <c:pt idx="25670">
                  <c:v>6</c:v>
                </c:pt>
                <c:pt idx="25671">
                  <c:v>6</c:v>
                </c:pt>
                <c:pt idx="25672">
                  <c:v>6</c:v>
                </c:pt>
                <c:pt idx="25673">
                  <c:v>6</c:v>
                </c:pt>
                <c:pt idx="25674">
                  <c:v>6</c:v>
                </c:pt>
                <c:pt idx="25675">
                  <c:v>6</c:v>
                </c:pt>
                <c:pt idx="25676">
                  <c:v>6</c:v>
                </c:pt>
                <c:pt idx="25677">
                  <c:v>6</c:v>
                </c:pt>
                <c:pt idx="25678">
                  <c:v>6</c:v>
                </c:pt>
                <c:pt idx="25679">
                  <c:v>6</c:v>
                </c:pt>
                <c:pt idx="25680">
                  <c:v>6</c:v>
                </c:pt>
                <c:pt idx="25681">
                  <c:v>6</c:v>
                </c:pt>
                <c:pt idx="25682">
                  <c:v>6</c:v>
                </c:pt>
                <c:pt idx="25683">
                  <c:v>6</c:v>
                </c:pt>
                <c:pt idx="25684">
                  <c:v>6</c:v>
                </c:pt>
                <c:pt idx="25685">
                  <c:v>6</c:v>
                </c:pt>
                <c:pt idx="25686">
                  <c:v>6</c:v>
                </c:pt>
                <c:pt idx="25687">
                  <c:v>6</c:v>
                </c:pt>
                <c:pt idx="25688">
                  <c:v>6</c:v>
                </c:pt>
                <c:pt idx="25689">
                  <c:v>6</c:v>
                </c:pt>
                <c:pt idx="25690">
                  <c:v>6</c:v>
                </c:pt>
                <c:pt idx="25691">
                  <c:v>6</c:v>
                </c:pt>
                <c:pt idx="25692">
                  <c:v>6</c:v>
                </c:pt>
                <c:pt idx="25693">
                  <c:v>6</c:v>
                </c:pt>
                <c:pt idx="25694">
                  <c:v>6</c:v>
                </c:pt>
                <c:pt idx="25695">
                  <c:v>6</c:v>
                </c:pt>
                <c:pt idx="25696">
                  <c:v>6</c:v>
                </c:pt>
                <c:pt idx="25697">
                  <c:v>6</c:v>
                </c:pt>
                <c:pt idx="25698">
                  <c:v>6</c:v>
                </c:pt>
                <c:pt idx="25699">
                  <c:v>6</c:v>
                </c:pt>
                <c:pt idx="25700">
                  <c:v>6</c:v>
                </c:pt>
                <c:pt idx="25701">
                  <c:v>6</c:v>
                </c:pt>
                <c:pt idx="25702">
                  <c:v>6</c:v>
                </c:pt>
                <c:pt idx="25703">
                  <c:v>6</c:v>
                </c:pt>
                <c:pt idx="25704">
                  <c:v>6</c:v>
                </c:pt>
                <c:pt idx="25705">
                  <c:v>6</c:v>
                </c:pt>
                <c:pt idx="25706">
                  <c:v>6</c:v>
                </c:pt>
                <c:pt idx="25707">
                  <c:v>6</c:v>
                </c:pt>
                <c:pt idx="25708">
                  <c:v>6</c:v>
                </c:pt>
                <c:pt idx="25709">
                  <c:v>6</c:v>
                </c:pt>
                <c:pt idx="25710">
                  <c:v>6</c:v>
                </c:pt>
                <c:pt idx="25711">
                  <c:v>6</c:v>
                </c:pt>
                <c:pt idx="25712">
                  <c:v>6</c:v>
                </c:pt>
                <c:pt idx="25713">
                  <c:v>6</c:v>
                </c:pt>
                <c:pt idx="25714">
                  <c:v>6</c:v>
                </c:pt>
                <c:pt idx="25715">
                  <c:v>6</c:v>
                </c:pt>
                <c:pt idx="25716">
                  <c:v>6</c:v>
                </c:pt>
                <c:pt idx="25717">
                  <c:v>6</c:v>
                </c:pt>
                <c:pt idx="25718">
                  <c:v>6</c:v>
                </c:pt>
                <c:pt idx="25719">
                  <c:v>6</c:v>
                </c:pt>
                <c:pt idx="25720">
                  <c:v>6</c:v>
                </c:pt>
                <c:pt idx="25721">
                  <c:v>6</c:v>
                </c:pt>
                <c:pt idx="25722">
                  <c:v>6</c:v>
                </c:pt>
                <c:pt idx="25723">
                  <c:v>6</c:v>
                </c:pt>
                <c:pt idx="25724">
                  <c:v>6</c:v>
                </c:pt>
                <c:pt idx="25725">
                  <c:v>6</c:v>
                </c:pt>
                <c:pt idx="25726">
                  <c:v>6</c:v>
                </c:pt>
                <c:pt idx="25727">
                  <c:v>6</c:v>
                </c:pt>
                <c:pt idx="25728">
                  <c:v>6</c:v>
                </c:pt>
                <c:pt idx="25729">
                  <c:v>6</c:v>
                </c:pt>
                <c:pt idx="25730">
                  <c:v>6</c:v>
                </c:pt>
                <c:pt idx="25731">
                  <c:v>6</c:v>
                </c:pt>
                <c:pt idx="25732">
                  <c:v>6</c:v>
                </c:pt>
                <c:pt idx="25733">
                  <c:v>6</c:v>
                </c:pt>
                <c:pt idx="25734">
                  <c:v>6</c:v>
                </c:pt>
                <c:pt idx="25735">
                  <c:v>6</c:v>
                </c:pt>
                <c:pt idx="25736">
                  <c:v>6</c:v>
                </c:pt>
                <c:pt idx="25737">
                  <c:v>6</c:v>
                </c:pt>
                <c:pt idx="25738">
                  <c:v>6</c:v>
                </c:pt>
                <c:pt idx="25739">
                  <c:v>6</c:v>
                </c:pt>
                <c:pt idx="25740">
                  <c:v>6</c:v>
                </c:pt>
                <c:pt idx="25741">
                  <c:v>6</c:v>
                </c:pt>
                <c:pt idx="25742">
                  <c:v>6</c:v>
                </c:pt>
                <c:pt idx="25743">
                  <c:v>6</c:v>
                </c:pt>
                <c:pt idx="25744">
                  <c:v>6</c:v>
                </c:pt>
                <c:pt idx="25745">
                  <c:v>6</c:v>
                </c:pt>
                <c:pt idx="25746">
                  <c:v>6</c:v>
                </c:pt>
                <c:pt idx="25747">
                  <c:v>6</c:v>
                </c:pt>
                <c:pt idx="25748">
                  <c:v>6</c:v>
                </c:pt>
                <c:pt idx="25749">
                  <c:v>6</c:v>
                </c:pt>
                <c:pt idx="25750">
                  <c:v>6</c:v>
                </c:pt>
                <c:pt idx="25751">
                  <c:v>6</c:v>
                </c:pt>
                <c:pt idx="25752">
                  <c:v>6</c:v>
                </c:pt>
                <c:pt idx="25753">
                  <c:v>6</c:v>
                </c:pt>
                <c:pt idx="25754">
                  <c:v>6</c:v>
                </c:pt>
                <c:pt idx="25755">
                  <c:v>6</c:v>
                </c:pt>
                <c:pt idx="25756">
                  <c:v>6</c:v>
                </c:pt>
                <c:pt idx="25757">
                  <c:v>6</c:v>
                </c:pt>
                <c:pt idx="25758">
                  <c:v>6</c:v>
                </c:pt>
                <c:pt idx="25759">
                  <c:v>6</c:v>
                </c:pt>
                <c:pt idx="25760">
                  <c:v>6</c:v>
                </c:pt>
                <c:pt idx="25761">
                  <c:v>6</c:v>
                </c:pt>
                <c:pt idx="25762">
                  <c:v>6</c:v>
                </c:pt>
                <c:pt idx="25763">
                  <c:v>6</c:v>
                </c:pt>
                <c:pt idx="25764">
                  <c:v>6</c:v>
                </c:pt>
                <c:pt idx="25765">
                  <c:v>6</c:v>
                </c:pt>
                <c:pt idx="25766">
                  <c:v>6</c:v>
                </c:pt>
                <c:pt idx="25767">
                  <c:v>6</c:v>
                </c:pt>
                <c:pt idx="25768">
                  <c:v>6</c:v>
                </c:pt>
                <c:pt idx="25769">
                  <c:v>6</c:v>
                </c:pt>
                <c:pt idx="25770">
                  <c:v>6</c:v>
                </c:pt>
                <c:pt idx="25771">
                  <c:v>6</c:v>
                </c:pt>
                <c:pt idx="25772">
                  <c:v>6</c:v>
                </c:pt>
                <c:pt idx="25773">
                  <c:v>6</c:v>
                </c:pt>
                <c:pt idx="25774">
                  <c:v>6</c:v>
                </c:pt>
                <c:pt idx="25775">
                  <c:v>6</c:v>
                </c:pt>
                <c:pt idx="25776">
                  <c:v>6</c:v>
                </c:pt>
                <c:pt idx="25777">
                  <c:v>6</c:v>
                </c:pt>
                <c:pt idx="25778">
                  <c:v>6</c:v>
                </c:pt>
                <c:pt idx="25779">
                  <c:v>6</c:v>
                </c:pt>
                <c:pt idx="25780">
                  <c:v>6</c:v>
                </c:pt>
                <c:pt idx="25781">
                  <c:v>6</c:v>
                </c:pt>
                <c:pt idx="25782">
                  <c:v>6</c:v>
                </c:pt>
                <c:pt idx="25783">
                  <c:v>6</c:v>
                </c:pt>
                <c:pt idx="25784">
                  <c:v>6</c:v>
                </c:pt>
                <c:pt idx="25785">
                  <c:v>6</c:v>
                </c:pt>
                <c:pt idx="25786">
                  <c:v>6</c:v>
                </c:pt>
                <c:pt idx="25787">
                  <c:v>6</c:v>
                </c:pt>
                <c:pt idx="25788">
                  <c:v>6</c:v>
                </c:pt>
                <c:pt idx="25789">
                  <c:v>6</c:v>
                </c:pt>
                <c:pt idx="25790">
                  <c:v>6</c:v>
                </c:pt>
                <c:pt idx="25791">
                  <c:v>6</c:v>
                </c:pt>
                <c:pt idx="25792">
                  <c:v>6</c:v>
                </c:pt>
                <c:pt idx="25793">
                  <c:v>6</c:v>
                </c:pt>
                <c:pt idx="25794">
                  <c:v>6</c:v>
                </c:pt>
                <c:pt idx="25795">
                  <c:v>6</c:v>
                </c:pt>
                <c:pt idx="25796">
                  <c:v>6</c:v>
                </c:pt>
                <c:pt idx="25797">
                  <c:v>6</c:v>
                </c:pt>
                <c:pt idx="25798">
                  <c:v>6</c:v>
                </c:pt>
                <c:pt idx="25799">
                  <c:v>6</c:v>
                </c:pt>
                <c:pt idx="25800">
                  <c:v>6</c:v>
                </c:pt>
                <c:pt idx="25801">
                  <c:v>6</c:v>
                </c:pt>
                <c:pt idx="25802">
                  <c:v>6</c:v>
                </c:pt>
                <c:pt idx="25803">
                  <c:v>6</c:v>
                </c:pt>
                <c:pt idx="25804">
                  <c:v>6</c:v>
                </c:pt>
                <c:pt idx="25805">
                  <c:v>6</c:v>
                </c:pt>
                <c:pt idx="25806">
                  <c:v>6</c:v>
                </c:pt>
                <c:pt idx="25807">
                  <c:v>6</c:v>
                </c:pt>
                <c:pt idx="25808">
                  <c:v>6</c:v>
                </c:pt>
                <c:pt idx="25809">
                  <c:v>6</c:v>
                </c:pt>
                <c:pt idx="25810">
                  <c:v>6</c:v>
                </c:pt>
                <c:pt idx="25811">
                  <c:v>6</c:v>
                </c:pt>
                <c:pt idx="25812">
                  <c:v>6</c:v>
                </c:pt>
                <c:pt idx="25813">
                  <c:v>6</c:v>
                </c:pt>
                <c:pt idx="25814">
                  <c:v>6</c:v>
                </c:pt>
                <c:pt idx="25815">
                  <c:v>6</c:v>
                </c:pt>
                <c:pt idx="25816">
                  <c:v>6</c:v>
                </c:pt>
                <c:pt idx="25817">
                  <c:v>6</c:v>
                </c:pt>
                <c:pt idx="25818">
                  <c:v>6</c:v>
                </c:pt>
                <c:pt idx="25819">
                  <c:v>6</c:v>
                </c:pt>
                <c:pt idx="25820">
                  <c:v>6</c:v>
                </c:pt>
                <c:pt idx="25821">
                  <c:v>6</c:v>
                </c:pt>
                <c:pt idx="25822">
                  <c:v>6</c:v>
                </c:pt>
                <c:pt idx="25823">
                  <c:v>6</c:v>
                </c:pt>
                <c:pt idx="25824">
                  <c:v>6</c:v>
                </c:pt>
                <c:pt idx="25825">
                  <c:v>6</c:v>
                </c:pt>
                <c:pt idx="25826">
                  <c:v>6</c:v>
                </c:pt>
                <c:pt idx="25827">
                  <c:v>6</c:v>
                </c:pt>
                <c:pt idx="25828">
                  <c:v>6</c:v>
                </c:pt>
                <c:pt idx="25829">
                  <c:v>6</c:v>
                </c:pt>
                <c:pt idx="25830">
                  <c:v>6</c:v>
                </c:pt>
                <c:pt idx="25831">
                  <c:v>6</c:v>
                </c:pt>
                <c:pt idx="25832">
                  <c:v>6</c:v>
                </c:pt>
                <c:pt idx="25833">
                  <c:v>6</c:v>
                </c:pt>
                <c:pt idx="25834">
                  <c:v>6</c:v>
                </c:pt>
                <c:pt idx="25835">
                  <c:v>6</c:v>
                </c:pt>
                <c:pt idx="25836">
                  <c:v>6</c:v>
                </c:pt>
                <c:pt idx="25837">
                  <c:v>6</c:v>
                </c:pt>
                <c:pt idx="25838">
                  <c:v>6</c:v>
                </c:pt>
                <c:pt idx="25839">
                  <c:v>6</c:v>
                </c:pt>
                <c:pt idx="25840">
                  <c:v>6</c:v>
                </c:pt>
                <c:pt idx="25841">
                  <c:v>6</c:v>
                </c:pt>
                <c:pt idx="25842">
                  <c:v>6</c:v>
                </c:pt>
                <c:pt idx="25843">
                  <c:v>6</c:v>
                </c:pt>
                <c:pt idx="25844">
                  <c:v>6</c:v>
                </c:pt>
                <c:pt idx="25845">
                  <c:v>6</c:v>
                </c:pt>
                <c:pt idx="25846">
                  <c:v>6</c:v>
                </c:pt>
                <c:pt idx="25847">
                  <c:v>6</c:v>
                </c:pt>
                <c:pt idx="25848">
                  <c:v>6</c:v>
                </c:pt>
                <c:pt idx="25849">
                  <c:v>6</c:v>
                </c:pt>
                <c:pt idx="25850">
                  <c:v>6</c:v>
                </c:pt>
                <c:pt idx="25851">
                  <c:v>6</c:v>
                </c:pt>
                <c:pt idx="25852">
                  <c:v>6</c:v>
                </c:pt>
                <c:pt idx="25853">
                  <c:v>6</c:v>
                </c:pt>
                <c:pt idx="25854">
                  <c:v>6</c:v>
                </c:pt>
                <c:pt idx="25855">
                  <c:v>6</c:v>
                </c:pt>
                <c:pt idx="25856">
                  <c:v>6</c:v>
                </c:pt>
                <c:pt idx="25857">
                  <c:v>6</c:v>
                </c:pt>
                <c:pt idx="25858">
                  <c:v>6</c:v>
                </c:pt>
                <c:pt idx="25859">
                  <c:v>6</c:v>
                </c:pt>
                <c:pt idx="25860">
                  <c:v>6</c:v>
                </c:pt>
                <c:pt idx="25861">
                  <c:v>6</c:v>
                </c:pt>
                <c:pt idx="25862">
                  <c:v>6</c:v>
                </c:pt>
                <c:pt idx="25863">
                  <c:v>6</c:v>
                </c:pt>
                <c:pt idx="25864">
                  <c:v>6</c:v>
                </c:pt>
                <c:pt idx="25865">
                  <c:v>6</c:v>
                </c:pt>
                <c:pt idx="25866">
                  <c:v>6</c:v>
                </c:pt>
                <c:pt idx="25867">
                  <c:v>6</c:v>
                </c:pt>
                <c:pt idx="25868">
                  <c:v>6</c:v>
                </c:pt>
                <c:pt idx="25869">
                  <c:v>6</c:v>
                </c:pt>
                <c:pt idx="25870">
                  <c:v>6</c:v>
                </c:pt>
                <c:pt idx="25871">
                  <c:v>6</c:v>
                </c:pt>
                <c:pt idx="25872">
                  <c:v>6</c:v>
                </c:pt>
                <c:pt idx="25873">
                  <c:v>6</c:v>
                </c:pt>
                <c:pt idx="25874">
                  <c:v>6</c:v>
                </c:pt>
                <c:pt idx="25875">
                  <c:v>6</c:v>
                </c:pt>
                <c:pt idx="25876">
                  <c:v>6</c:v>
                </c:pt>
                <c:pt idx="25877">
                  <c:v>6</c:v>
                </c:pt>
                <c:pt idx="25878">
                  <c:v>6</c:v>
                </c:pt>
                <c:pt idx="25879">
                  <c:v>6</c:v>
                </c:pt>
                <c:pt idx="25880">
                  <c:v>6</c:v>
                </c:pt>
                <c:pt idx="25881">
                  <c:v>6</c:v>
                </c:pt>
                <c:pt idx="25882">
                  <c:v>6</c:v>
                </c:pt>
                <c:pt idx="25883">
                  <c:v>6</c:v>
                </c:pt>
                <c:pt idx="25884">
                  <c:v>6</c:v>
                </c:pt>
                <c:pt idx="25885">
                  <c:v>6</c:v>
                </c:pt>
                <c:pt idx="25886">
                  <c:v>6</c:v>
                </c:pt>
                <c:pt idx="25887">
                  <c:v>6</c:v>
                </c:pt>
                <c:pt idx="25888">
                  <c:v>6</c:v>
                </c:pt>
                <c:pt idx="25889">
                  <c:v>6</c:v>
                </c:pt>
                <c:pt idx="25890">
                  <c:v>6</c:v>
                </c:pt>
                <c:pt idx="25891">
                  <c:v>6</c:v>
                </c:pt>
                <c:pt idx="25892">
                  <c:v>6</c:v>
                </c:pt>
                <c:pt idx="25893">
                  <c:v>6</c:v>
                </c:pt>
                <c:pt idx="25894">
                  <c:v>6</c:v>
                </c:pt>
                <c:pt idx="25895">
                  <c:v>6</c:v>
                </c:pt>
                <c:pt idx="25896">
                  <c:v>6</c:v>
                </c:pt>
                <c:pt idx="25897">
                  <c:v>6</c:v>
                </c:pt>
                <c:pt idx="25898">
                  <c:v>6</c:v>
                </c:pt>
                <c:pt idx="25899">
                  <c:v>6</c:v>
                </c:pt>
                <c:pt idx="25900">
                  <c:v>6</c:v>
                </c:pt>
                <c:pt idx="25901">
                  <c:v>6</c:v>
                </c:pt>
                <c:pt idx="25902">
                  <c:v>6</c:v>
                </c:pt>
                <c:pt idx="25903">
                  <c:v>6</c:v>
                </c:pt>
                <c:pt idx="25904">
                  <c:v>6</c:v>
                </c:pt>
                <c:pt idx="25905">
                  <c:v>6</c:v>
                </c:pt>
                <c:pt idx="25906">
                  <c:v>6</c:v>
                </c:pt>
                <c:pt idx="25907">
                  <c:v>6</c:v>
                </c:pt>
                <c:pt idx="25908">
                  <c:v>6</c:v>
                </c:pt>
                <c:pt idx="25909">
                  <c:v>6</c:v>
                </c:pt>
                <c:pt idx="25910">
                  <c:v>6</c:v>
                </c:pt>
                <c:pt idx="25911">
                  <c:v>6</c:v>
                </c:pt>
                <c:pt idx="25912">
                  <c:v>6</c:v>
                </c:pt>
                <c:pt idx="25913">
                  <c:v>6</c:v>
                </c:pt>
                <c:pt idx="25914">
                  <c:v>6</c:v>
                </c:pt>
                <c:pt idx="25915">
                  <c:v>6</c:v>
                </c:pt>
                <c:pt idx="25916">
                  <c:v>6</c:v>
                </c:pt>
                <c:pt idx="25917">
                  <c:v>6</c:v>
                </c:pt>
                <c:pt idx="25918">
                  <c:v>6</c:v>
                </c:pt>
                <c:pt idx="25919">
                  <c:v>6</c:v>
                </c:pt>
                <c:pt idx="25920">
                  <c:v>6</c:v>
                </c:pt>
                <c:pt idx="25921">
                  <c:v>6</c:v>
                </c:pt>
                <c:pt idx="25922">
                  <c:v>6</c:v>
                </c:pt>
                <c:pt idx="25923">
                  <c:v>6</c:v>
                </c:pt>
                <c:pt idx="25924">
                  <c:v>6</c:v>
                </c:pt>
                <c:pt idx="25925">
                  <c:v>6</c:v>
                </c:pt>
                <c:pt idx="25926">
                  <c:v>6</c:v>
                </c:pt>
                <c:pt idx="25927">
                  <c:v>6</c:v>
                </c:pt>
                <c:pt idx="25928">
                  <c:v>6</c:v>
                </c:pt>
                <c:pt idx="25929">
                  <c:v>6</c:v>
                </c:pt>
                <c:pt idx="25930">
                  <c:v>6</c:v>
                </c:pt>
                <c:pt idx="25931">
                  <c:v>6</c:v>
                </c:pt>
                <c:pt idx="25932">
                  <c:v>6</c:v>
                </c:pt>
                <c:pt idx="25933">
                  <c:v>6</c:v>
                </c:pt>
                <c:pt idx="25934">
                  <c:v>6</c:v>
                </c:pt>
                <c:pt idx="25935">
                  <c:v>6</c:v>
                </c:pt>
                <c:pt idx="25936">
                  <c:v>6</c:v>
                </c:pt>
                <c:pt idx="25937">
                  <c:v>6</c:v>
                </c:pt>
                <c:pt idx="25938">
                  <c:v>6</c:v>
                </c:pt>
                <c:pt idx="25939">
                  <c:v>6</c:v>
                </c:pt>
                <c:pt idx="25940">
                  <c:v>6</c:v>
                </c:pt>
                <c:pt idx="25941">
                  <c:v>6</c:v>
                </c:pt>
                <c:pt idx="25942">
                  <c:v>6</c:v>
                </c:pt>
                <c:pt idx="25943">
                  <c:v>6</c:v>
                </c:pt>
                <c:pt idx="25944">
                  <c:v>6</c:v>
                </c:pt>
                <c:pt idx="25945">
                  <c:v>6</c:v>
                </c:pt>
                <c:pt idx="25946">
                  <c:v>6</c:v>
                </c:pt>
                <c:pt idx="25947">
                  <c:v>6</c:v>
                </c:pt>
                <c:pt idx="25948">
                  <c:v>6</c:v>
                </c:pt>
                <c:pt idx="25949">
                  <c:v>6</c:v>
                </c:pt>
                <c:pt idx="25950">
                  <c:v>6</c:v>
                </c:pt>
                <c:pt idx="25951">
                  <c:v>6</c:v>
                </c:pt>
                <c:pt idx="25952">
                  <c:v>6</c:v>
                </c:pt>
                <c:pt idx="25953">
                  <c:v>6</c:v>
                </c:pt>
                <c:pt idx="25954">
                  <c:v>6</c:v>
                </c:pt>
                <c:pt idx="25955">
                  <c:v>6</c:v>
                </c:pt>
                <c:pt idx="25956">
                  <c:v>6</c:v>
                </c:pt>
                <c:pt idx="25957">
                  <c:v>6</c:v>
                </c:pt>
                <c:pt idx="25958">
                  <c:v>6</c:v>
                </c:pt>
                <c:pt idx="25959">
                  <c:v>6</c:v>
                </c:pt>
                <c:pt idx="25960">
                  <c:v>6</c:v>
                </c:pt>
                <c:pt idx="25961">
                  <c:v>6</c:v>
                </c:pt>
                <c:pt idx="25962">
                  <c:v>6</c:v>
                </c:pt>
                <c:pt idx="25963">
                  <c:v>6</c:v>
                </c:pt>
                <c:pt idx="25964">
                  <c:v>6</c:v>
                </c:pt>
                <c:pt idx="25965">
                  <c:v>6</c:v>
                </c:pt>
                <c:pt idx="25966">
                  <c:v>6</c:v>
                </c:pt>
                <c:pt idx="25967">
                  <c:v>6</c:v>
                </c:pt>
                <c:pt idx="25968">
                  <c:v>6</c:v>
                </c:pt>
                <c:pt idx="25969">
                  <c:v>6</c:v>
                </c:pt>
                <c:pt idx="25970">
                  <c:v>6</c:v>
                </c:pt>
                <c:pt idx="25971">
                  <c:v>6</c:v>
                </c:pt>
                <c:pt idx="25972">
                  <c:v>6</c:v>
                </c:pt>
                <c:pt idx="25973">
                  <c:v>6</c:v>
                </c:pt>
                <c:pt idx="25974">
                  <c:v>6</c:v>
                </c:pt>
                <c:pt idx="25975">
                  <c:v>6</c:v>
                </c:pt>
                <c:pt idx="25976">
                  <c:v>6</c:v>
                </c:pt>
                <c:pt idx="25977">
                  <c:v>6</c:v>
                </c:pt>
                <c:pt idx="25978">
                  <c:v>6</c:v>
                </c:pt>
                <c:pt idx="25979">
                  <c:v>6</c:v>
                </c:pt>
                <c:pt idx="25980">
                  <c:v>6</c:v>
                </c:pt>
                <c:pt idx="25981">
                  <c:v>6</c:v>
                </c:pt>
                <c:pt idx="25982">
                  <c:v>6</c:v>
                </c:pt>
                <c:pt idx="25983">
                  <c:v>6</c:v>
                </c:pt>
                <c:pt idx="25984">
                  <c:v>6</c:v>
                </c:pt>
                <c:pt idx="25985">
                  <c:v>6</c:v>
                </c:pt>
                <c:pt idx="25986">
                  <c:v>6</c:v>
                </c:pt>
                <c:pt idx="25987">
                  <c:v>6</c:v>
                </c:pt>
                <c:pt idx="25988">
                  <c:v>6</c:v>
                </c:pt>
                <c:pt idx="25989">
                  <c:v>6</c:v>
                </c:pt>
                <c:pt idx="25990">
                  <c:v>6</c:v>
                </c:pt>
                <c:pt idx="25991">
                  <c:v>6</c:v>
                </c:pt>
                <c:pt idx="25992">
                  <c:v>6</c:v>
                </c:pt>
                <c:pt idx="25993">
                  <c:v>6</c:v>
                </c:pt>
                <c:pt idx="25994">
                  <c:v>6</c:v>
                </c:pt>
                <c:pt idx="25995">
                  <c:v>6</c:v>
                </c:pt>
                <c:pt idx="25996">
                  <c:v>6</c:v>
                </c:pt>
                <c:pt idx="25997">
                  <c:v>6</c:v>
                </c:pt>
                <c:pt idx="25998">
                  <c:v>6</c:v>
                </c:pt>
                <c:pt idx="25999">
                  <c:v>6</c:v>
                </c:pt>
                <c:pt idx="26000">
                  <c:v>6</c:v>
                </c:pt>
                <c:pt idx="26001">
                  <c:v>6</c:v>
                </c:pt>
                <c:pt idx="26002">
                  <c:v>6</c:v>
                </c:pt>
                <c:pt idx="26003">
                  <c:v>6</c:v>
                </c:pt>
                <c:pt idx="26004">
                  <c:v>6</c:v>
                </c:pt>
                <c:pt idx="26005">
                  <c:v>6</c:v>
                </c:pt>
                <c:pt idx="26006">
                  <c:v>6</c:v>
                </c:pt>
                <c:pt idx="26007">
                  <c:v>6</c:v>
                </c:pt>
                <c:pt idx="26008">
                  <c:v>6</c:v>
                </c:pt>
                <c:pt idx="26009">
                  <c:v>6</c:v>
                </c:pt>
                <c:pt idx="26010">
                  <c:v>6</c:v>
                </c:pt>
                <c:pt idx="26011">
                  <c:v>6</c:v>
                </c:pt>
                <c:pt idx="26012">
                  <c:v>6</c:v>
                </c:pt>
                <c:pt idx="26013">
                  <c:v>6</c:v>
                </c:pt>
                <c:pt idx="26014">
                  <c:v>6</c:v>
                </c:pt>
                <c:pt idx="26015">
                  <c:v>6</c:v>
                </c:pt>
                <c:pt idx="26016">
                  <c:v>6</c:v>
                </c:pt>
                <c:pt idx="26017">
                  <c:v>6</c:v>
                </c:pt>
                <c:pt idx="26018">
                  <c:v>6</c:v>
                </c:pt>
                <c:pt idx="26019">
                  <c:v>6</c:v>
                </c:pt>
                <c:pt idx="26020">
                  <c:v>6</c:v>
                </c:pt>
                <c:pt idx="26021">
                  <c:v>6</c:v>
                </c:pt>
                <c:pt idx="26022">
                  <c:v>6</c:v>
                </c:pt>
                <c:pt idx="26023">
                  <c:v>6</c:v>
                </c:pt>
                <c:pt idx="26024">
                  <c:v>6</c:v>
                </c:pt>
                <c:pt idx="26025">
                  <c:v>6</c:v>
                </c:pt>
                <c:pt idx="26026">
                  <c:v>6</c:v>
                </c:pt>
                <c:pt idx="26027">
                  <c:v>6</c:v>
                </c:pt>
                <c:pt idx="26028">
                  <c:v>6</c:v>
                </c:pt>
                <c:pt idx="26029">
                  <c:v>6</c:v>
                </c:pt>
                <c:pt idx="26030">
                  <c:v>6</c:v>
                </c:pt>
                <c:pt idx="26031">
                  <c:v>6</c:v>
                </c:pt>
                <c:pt idx="26032">
                  <c:v>6</c:v>
                </c:pt>
                <c:pt idx="26033">
                  <c:v>6</c:v>
                </c:pt>
                <c:pt idx="26034">
                  <c:v>6</c:v>
                </c:pt>
                <c:pt idx="26035">
                  <c:v>6</c:v>
                </c:pt>
                <c:pt idx="26036">
                  <c:v>6</c:v>
                </c:pt>
                <c:pt idx="26037">
                  <c:v>6</c:v>
                </c:pt>
                <c:pt idx="26038">
                  <c:v>6</c:v>
                </c:pt>
                <c:pt idx="26039">
                  <c:v>6</c:v>
                </c:pt>
                <c:pt idx="26040">
                  <c:v>6</c:v>
                </c:pt>
                <c:pt idx="26041">
                  <c:v>6</c:v>
                </c:pt>
                <c:pt idx="26042">
                  <c:v>6</c:v>
                </c:pt>
                <c:pt idx="26043">
                  <c:v>6</c:v>
                </c:pt>
                <c:pt idx="26044">
                  <c:v>6</c:v>
                </c:pt>
                <c:pt idx="26045">
                  <c:v>6</c:v>
                </c:pt>
                <c:pt idx="26046">
                  <c:v>6</c:v>
                </c:pt>
                <c:pt idx="26047">
                  <c:v>6</c:v>
                </c:pt>
                <c:pt idx="26048">
                  <c:v>6</c:v>
                </c:pt>
                <c:pt idx="26049">
                  <c:v>6</c:v>
                </c:pt>
                <c:pt idx="26050">
                  <c:v>6</c:v>
                </c:pt>
                <c:pt idx="26051">
                  <c:v>6</c:v>
                </c:pt>
                <c:pt idx="26052">
                  <c:v>6</c:v>
                </c:pt>
                <c:pt idx="26053">
                  <c:v>6</c:v>
                </c:pt>
                <c:pt idx="26054">
                  <c:v>6</c:v>
                </c:pt>
                <c:pt idx="26055">
                  <c:v>6</c:v>
                </c:pt>
                <c:pt idx="26056">
                  <c:v>6</c:v>
                </c:pt>
                <c:pt idx="26057">
                  <c:v>6</c:v>
                </c:pt>
                <c:pt idx="26058">
                  <c:v>6</c:v>
                </c:pt>
                <c:pt idx="26059">
                  <c:v>6</c:v>
                </c:pt>
                <c:pt idx="26060">
                  <c:v>6</c:v>
                </c:pt>
                <c:pt idx="26061">
                  <c:v>6</c:v>
                </c:pt>
                <c:pt idx="26062">
                  <c:v>6</c:v>
                </c:pt>
                <c:pt idx="26063">
                  <c:v>6</c:v>
                </c:pt>
                <c:pt idx="26064">
                  <c:v>6</c:v>
                </c:pt>
                <c:pt idx="26065">
                  <c:v>6</c:v>
                </c:pt>
                <c:pt idx="26066">
                  <c:v>6</c:v>
                </c:pt>
                <c:pt idx="26067">
                  <c:v>6</c:v>
                </c:pt>
                <c:pt idx="26068">
                  <c:v>6</c:v>
                </c:pt>
                <c:pt idx="26069">
                  <c:v>6</c:v>
                </c:pt>
                <c:pt idx="26070">
                  <c:v>6</c:v>
                </c:pt>
                <c:pt idx="26071">
                  <c:v>6</c:v>
                </c:pt>
                <c:pt idx="26072">
                  <c:v>6</c:v>
                </c:pt>
                <c:pt idx="26073">
                  <c:v>6</c:v>
                </c:pt>
                <c:pt idx="26074">
                  <c:v>6</c:v>
                </c:pt>
                <c:pt idx="26075">
                  <c:v>6</c:v>
                </c:pt>
                <c:pt idx="26076">
                  <c:v>6</c:v>
                </c:pt>
                <c:pt idx="26077">
                  <c:v>6</c:v>
                </c:pt>
                <c:pt idx="26078">
                  <c:v>6</c:v>
                </c:pt>
                <c:pt idx="26079">
                  <c:v>6</c:v>
                </c:pt>
                <c:pt idx="26080">
                  <c:v>6</c:v>
                </c:pt>
                <c:pt idx="26081">
                  <c:v>6</c:v>
                </c:pt>
                <c:pt idx="26082">
                  <c:v>6</c:v>
                </c:pt>
                <c:pt idx="26083">
                  <c:v>6</c:v>
                </c:pt>
                <c:pt idx="26084">
                  <c:v>6</c:v>
                </c:pt>
                <c:pt idx="26085">
                  <c:v>6</c:v>
                </c:pt>
                <c:pt idx="26086">
                  <c:v>6</c:v>
                </c:pt>
                <c:pt idx="26087">
                  <c:v>6</c:v>
                </c:pt>
                <c:pt idx="26088">
                  <c:v>6</c:v>
                </c:pt>
                <c:pt idx="26089">
                  <c:v>6</c:v>
                </c:pt>
                <c:pt idx="26090">
                  <c:v>6</c:v>
                </c:pt>
                <c:pt idx="26091">
                  <c:v>6</c:v>
                </c:pt>
                <c:pt idx="26092">
                  <c:v>6</c:v>
                </c:pt>
                <c:pt idx="26093">
                  <c:v>6</c:v>
                </c:pt>
                <c:pt idx="26094">
                  <c:v>6</c:v>
                </c:pt>
                <c:pt idx="26095">
                  <c:v>6</c:v>
                </c:pt>
                <c:pt idx="26096">
                  <c:v>6</c:v>
                </c:pt>
                <c:pt idx="26097">
                  <c:v>6</c:v>
                </c:pt>
                <c:pt idx="26098">
                  <c:v>6</c:v>
                </c:pt>
                <c:pt idx="26099">
                  <c:v>6</c:v>
                </c:pt>
                <c:pt idx="26100">
                  <c:v>6</c:v>
                </c:pt>
                <c:pt idx="26101">
                  <c:v>6</c:v>
                </c:pt>
                <c:pt idx="26102">
                  <c:v>6</c:v>
                </c:pt>
                <c:pt idx="26103">
                  <c:v>6</c:v>
                </c:pt>
                <c:pt idx="26104">
                  <c:v>6</c:v>
                </c:pt>
                <c:pt idx="26105">
                  <c:v>6</c:v>
                </c:pt>
                <c:pt idx="26106">
                  <c:v>6</c:v>
                </c:pt>
                <c:pt idx="26107">
                  <c:v>6</c:v>
                </c:pt>
                <c:pt idx="26108">
                  <c:v>6</c:v>
                </c:pt>
                <c:pt idx="26109">
                  <c:v>6</c:v>
                </c:pt>
                <c:pt idx="26110">
                  <c:v>6</c:v>
                </c:pt>
                <c:pt idx="26111">
                  <c:v>6</c:v>
                </c:pt>
                <c:pt idx="26112">
                  <c:v>6</c:v>
                </c:pt>
                <c:pt idx="26113">
                  <c:v>6</c:v>
                </c:pt>
                <c:pt idx="26114">
                  <c:v>6</c:v>
                </c:pt>
                <c:pt idx="26115">
                  <c:v>6</c:v>
                </c:pt>
                <c:pt idx="26116">
                  <c:v>6</c:v>
                </c:pt>
                <c:pt idx="26117">
                  <c:v>6</c:v>
                </c:pt>
                <c:pt idx="26118">
                  <c:v>6</c:v>
                </c:pt>
                <c:pt idx="26119">
                  <c:v>6</c:v>
                </c:pt>
                <c:pt idx="26120">
                  <c:v>6</c:v>
                </c:pt>
                <c:pt idx="26121">
                  <c:v>6</c:v>
                </c:pt>
                <c:pt idx="26122">
                  <c:v>6</c:v>
                </c:pt>
                <c:pt idx="26123">
                  <c:v>6</c:v>
                </c:pt>
                <c:pt idx="26124">
                  <c:v>6</c:v>
                </c:pt>
                <c:pt idx="26125">
                  <c:v>6</c:v>
                </c:pt>
                <c:pt idx="26126">
                  <c:v>6</c:v>
                </c:pt>
                <c:pt idx="26127">
                  <c:v>6</c:v>
                </c:pt>
                <c:pt idx="26128">
                  <c:v>6</c:v>
                </c:pt>
                <c:pt idx="26129">
                  <c:v>6</c:v>
                </c:pt>
                <c:pt idx="26130">
                  <c:v>6</c:v>
                </c:pt>
                <c:pt idx="26131">
                  <c:v>6</c:v>
                </c:pt>
                <c:pt idx="26132">
                  <c:v>6</c:v>
                </c:pt>
                <c:pt idx="26133">
                  <c:v>6</c:v>
                </c:pt>
                <c:pt idx="26134">
                  <c:v>6</c:v>
                </c:pt>
                <c:pt idx="26135">
                  <c:v>6</c:v>
                </c:pt>
                <c:pt idx="26136">
                  <c:v>6</c:v>
                </c:pt>
                <c:pt idx="26137">
                  <c:v>6</c:v>
                </c:pt>
                <c:pt idx="26138">
                  <c:v>6</c:v>
                </c:pt>
                <c:pt idx="26139">
                  <c:v>6</c:v>
                </c:pt>
                <c:pt idx="26140">
                  <c:v>6</c:v>
                </c:pt>
                <c:pt idx="26141">
                  <c:v>6</c:v>
                </c:pt>
                <c:pt idx="26142">
                  <c:v>6</c:v>
                </c:pt>
                <c:pt idx="26143">
                  <c:v>6</c:v>
                </c:pt>
                <c:pt idx="26144">
                  <c:v>6</c:v>
                </c:pt>
                <c:pt idx="26145">
                  <c:v>6</c:v>
                </c:pt>
                <c:pt idx="26146">
                  <c:v>6</c:v>
                </c:pt>
                <c:pt idx="26147">
                  <c:v>6</c:v>
                </c:pt>
                <c:pt idx="26148">
                  <c:v>6</c:v>
                </c:pt>
                <c:pt idx="26149">
                  <c:v>6</c:v>
                </c:pt>
                <c:pt idx="26150">
                  <c:v>6</c:v>
                </c:pt>
                <c:pt idx="26151">
                  <c:v>6</c:v>
                </c:pt>
                <c:pt idx="26152">
                  <c:v>6</c:v>
                </c:pt>
                <c:pt idx="26153">
                  <c:v>6</c:v>
                </c:pt>
                <c:pt idx="26154">
                  <c:v>6</c:v>
                </c:pt>
                <c:pt idx="26155">
                  <c:v>6</c:v>
                </c:pt>
                <c:pt idx="26156">
                  <c:v>6</c:v>
                </c:pt>
                <c:pt idx="26157">
                  <c:v>6</c:v>
                </c:pt>
                <c:pt idx="26158">
                  <c:v>6</c:v>
                </c:pt>
                <c:pt idx="26159">
                  <c:v>6</c:v>
                </c:pt>
                <c:pt idx="26160">
                  <c:v>6</c:v>
                </c:pt>
                <c:pt idx="26161">
                  <c:v>6</c:v>
                </c:pt>
                <c:pt idx="26162">
                  <c:v>6</c:v>
                </c:pt>
                <c:pt idx="26163">
                  <c:v>6</c:v>
                </c:pt>
                <c:pt idx="26164">
                  <c:v>6</c:v>
                </c:pt>
                <c:pt idx="26165">
                  <c:v>6</c:v>
                </c:pt>
                <c:pt idx="26166">
                  <c:v>6</c:v>
                </c:pt>
                <c:pt idx="26167">
                  <c:v>6</c:v>
                </c:pt>
                <c:pt idx="26168">
                  <c:v>6</c:v>
                </c:pt>
                <c:pt idx="26169">
                  <c:v>6</c:v>
                </c:pt>
                <c:pt idx="26170">
                  <c:v>6</c:v>
                </c:pt>
                <c:pt idx="26171">
                  <c:v>6</c:v>
                </c:pt>
                <c:pt idx="26172">
                  <c:v>6</c:v>
                </c:pt>
                <c:pt idx="26173">
                  <c:v>6</c:v>
                </c:pt>
                <c:pt idx="26174">
                  <c:v>6</c:v>
                </c:pt>
                <c:pt idx="26175">
                  <c:v>6</c:v>
                </c:pt>
                <c:pt idx="26176">
                  <c:v>6</c:v>
                </c:pt>
                <c:pt idx="26177">
                  <c:v>6</c:v>
                </c:pt>
                <c:pt idx="26178">
                  <c:v>6</c:v>
                </c:pt>
                <c:pt idx="26179">
                  <c:v>6</c:v>
                </c:pt>
                <c:pt idx="26180">
                  <c:v>6</c:v>
                </c:pt>
                <c:pt idx="26181">
                  <c:v>6</c:v>
                </c:pt>
                <c:pt idx="26182">
                  <c:v>6</c:v>
                </c:pt>
                <c:pt idx="26183">
                  <c:v>6</c:v>
                </c:pt>
                <c:pt idx="26184">
                  <c:v>6</c:v>
                </c:pt>
                <c:pt idx="26185">
                  <c:v>6</c:v>
                </c:pt>
                <c:pt idx="26186">
                  <c:v>6</c:v>
                </c:pt>
                <c:pt idx="26187">
                  <c:v>6</c:v>
                </c:pt>
                <c:pt idx="26188">
                  <c:v>6</c:v>
                </c:pt>
                <c:pt idx="26189">
                  <c:v>6</c:v>
                </c:pt>
                <c:pt idx="26190">
                  <c:v>6</c:v>
                </c:pt>
                <c:pt idx="26191">
                  <c:v>6</c:v>
                </c:pt>
                <c:pt idx="26192">
                  <c:v>6</c:v>
                </c:pt>
                <c:pt idx="26193">
                  <c:v>6</c:v>
                </c:pt>
                <c:pt idx="26194">
                  <c:v>6</c:v>
                </c:pt>
                <c:pt idx="26195">
                  <c:v>6</c:v>
                </c:pt>
                <c:pt idx="26196">
                  <c:v>6</c:v>
                </c:pt>
                <c:pt idx="26197">
                  <c:v>6</c:v>
                </c:pt>
                <c:pt idx="26198">
                  <c:v>6</c:v>
                </c:pt>
                <c:pt idx="26199">
                  <c:v>6</c:v>
                </c:pt>
                <c:pt idx="26200">
                  <c:v>6</c:v>
                </c:pt>
                <c:pt idx="26201">
                  <c:v>6</c:v>
                </c:pt>
                <c:pt idx="26202">
                  <c:v>6</c:v>
                </c:pt>
                <c:pt idx="26203">
                  <c:v>6</c:v>
                </c:pt>
                <c:pt idx="26204">
                  <c:v>6</c:v>
                </c:pt>
                <c:pt idx="26205">
                  <c:v>6</c:v>
                </c:pt>
                <c:pt idx="26206">
                  <c:v>6</c:v>
                </c:pt>
                <c:pt idx="26207">
                  <c:v>6</c:v>
                </c:pt>
                <c:pt idx="26208">
                  <c:v>6</c:v>
                </c:pt>
                <c:pt idx="26209">
                  <c:v>6</c:v>
                </c:pt>
                <c:pt idx="26210">
                  <c:v>6</c:v>
                </c:pt>
                <c:pt idx="26211">
                  <c:v>6</c:v>
                </c:pt>
                <c:pt idx="26212">
                  <c:v>6</c:v>
                </c:pt>
                <c:pt idx="26213">
                  <c:v>6</c:v>
                </c:pt>
                <c:pt idx="26214">
                  <c:v>6</c:v>
                </c:pt>
                <c:pt idx="26215">
                  <c:v>6</c:v>
                </c:pt>
                <c:pt idx="26216">
                  <c:v>6</c:v>
                </c:pt>
                <c:pt idx="26217">
                  <c:v>6</c:v>
                </c:pt>
                <c:pt idx="26218">
                  <c:v>6</c:v>
                </c:pt>
                <c:pt idx="26219">
                  <c:v>6</c:v>
                </c:pt>
                <c:pt idx="26220">
                  <c:v>6</c:v>
                </c:pt>
                <c:pt idx="26221">
                  <c:v>6</c:v>
                </c:pt>
                <c:pt idx="26222">
                  <c:v>6</c:v>
                </c:pt>
                <c:pt idx="26223">
                  <c:v>6</c:v>
                </c:pt>
                <c:pt idx="26224">
                  <c:v>6</c:v>
                </c:pt>
                <c:pt idx="26225">
                  <c:v>6</c:v>
                </c:pt>
                <c:pt idx="26226">
                  <c:v>6</c:v>
                </c:pt>
                <c:pt idx="26227">
                  <c:v>6</c:v>
                </c:pt>
                <c:pt idx="26228">
                  <c:v>6</c:v>
                </c:pt>
                <c:pt idx="26229">
                  <c:v>6</c:v>
                </c:pt>
                <c:pt idx="26230">
                  <c:v>6</c:v>
                </c:pt>
                <c:pt idx="26231">
                  <c:v>6</c:v>
                </c:pt>
                <c:pt idx="26232">
                  <c:v>6</c:v>
                </c:pt>
                <c:pt idx="26233">
                  <c:v>6</c:v>
                </c:pt>
                <c:pt idx="26234">
                  <c:v>6</c:v>
                </c:pt>
                <c:pt idx="26235">
                  <c:v>6</c:v>
                </c:pt>
                <c:pt idx="26236">
                  <c:v>6</c:v>
                </c:pt>
                <c:pt idx="26237">
                  <c:v>6</c:v>
                </c:pt>
                <c:pt idx="26238">
                  <c:v>6</c:v>
                </c:pt>
                <c:pt idx="26239">
                  <c:v>6</c:v>
                </c:pt>
                <c:pt idx="26240">
                  <c:v>6</c:v>
                </c:pt>
                <c:pt idx="26241">
                  <c:v>6</c:v>
                </c:pt>
                <c:pt idx="26242">
                  <c:v>6</c:v>
                </c:pt>
                <c:pt idx="26243">
                  <c:v>6</c:v>
                </c:pt>
                <c:pt idx="26244">
                  <c:v>6</c:v>
                </c:pt>
                <c:pt idx="26245">
                  <c:v>6</c:v>
                </c:pt>
                <c:pt idx="26246">
                  <c:v>6</c:v>
                </c:pt>
                <c:pt idx="26247">
                  <c:v>6</c:v>
                </c:pt>
                <c:pt idx="26248">
                  <c:v>6</c:v>
                </c:pt>
                <c:pt idx="26249">
                  <c:v>6</c:v>
                </c:pt>
                <c:pt idx="26250">
                  <c:v>6</c:v>
                </c:pt>
                <c:pt idx="26251">
                  <c:v>6</c:v>
                </c:pt>
                <c:pt idx="26252">
                  <c:v>6</c:v>
                </c:pt>
                <c:pt idx="26253">
                  <c:v>6</c:v>
                </c:pt>
                <c:pt idx="26254">
                  <c:v>6</c:v>
                </c:pt>
                <c:pt idx="26255">
                  <c:v>6</c:v>
                </c:pt>
                <c:pt idx="26256">
                  <c:v>6</c:v>
                </c:pt>
                <c:pt idx="26257">
                  <c:v>6</c:v>
                </c:pt>
                <c:pt idx="26258">
                  <c:v>6</c:v>
                </c:pt>
                <c:pt idx="26259">
                  <c:v>6</c:v>
                </c:pt>
                <c:pt idx="26260">
                  <c:v>6</c:v>
                </c:pt>
                <c:pt idx="26261">
                  <c:v>6</c:v>
                </c:pt>
                <c:pt idx="26262">
                  <c:v>6</c:v>
                </c:pt>
                <c:pt idx="26263">
                  <c:v>6</c:v>
                </c:pt>
                <c:pt idx="26264">
                  <c:v>6</c:v>
                </c:pt>
                <c:pt idx="26265">
                  <c:v>6</c:v>
                </c:pt>
                <c:pt idx="26266">
                  <c:v>6</c:v>
                </c:pt>
                <c:pt idx="26267">
                  <c:v>6</c:v>
                </c:pt>
                <c:pt idx="26268">
                  <c:v>6</c:v>
                </c:pt>
                <c:pt idx="26269">
                  <c:v>6</c:v>
                </c:pt>
                <c:pt idx="26270">
                  <c:v>6</c:v>
                </c:pt>
                <c:pt idx="26271">
                  <c:v>6</c:v>
                </c:pt>
                <c:pt idx="26272">
                  <c:v>6</c:v>
                </c:pt>
                <c:pt idx="26273">
                  <c:v>6</c:v>
                </c:pt>
                <c:pt idx="26274">
                  <c:v>6</c:v>
                </c:pt>
                <c:pt idx="26275">
                  <c:v>6</c:v>
                </c:pt>
                <c:pt idx="26276">
                  <c:v>6</c:v>
                </c:pt>
                <c:pt idx="26277">
                  <c:v>6</c:v>
                </c:pt>
                <c:pt idx="26278">
                  <c:v>6</c:v>
                </c:pt>
                <c:pt idx="26279">
                  <c:v>6</c:v>
                </c:pt>
                <c:pt idx="26280">
                  <c:v>6</c:v>
                </c:pt>
                <c:pt idx="26281">
                  <c:v>6</c:v>
                </c:pt>
                <c:pt idx="26282">
                  <c:v>6</c:v>
                </c:pt>
                <c:pt idx="26283">
                  <c:v>6</c:v>
                </c:pt>
                <c:pt idx="26284">
                  <c:v>6</c:v>
                </c:pt>
                <c:pt idx="26285">
                  <c:v>6</c:v>
                </c:pt>
                <c:pt idx="26286">
                  <c:v>6</c:v>
                </c:pt>
                <c:pt idx="26287">
                  <c:v>6</c:v>
                </c:pt>
                <c:pt idx="26288">
                  <c:v>6</c:v>
                </c:pt>
                <c:pt idx="26289">
                  <c:v>6</c:v>
                </c:pt>
                <c:pt idx="26290">
                  <c:v>6</c:v>
                </c:pt>
                <c:pt idx="26291">
                  <c:v>6</c:v>
                </c:pt>
                <c:pt idx="26292">
                  <c:v>6</c:v>
                </c:pt>
                <c:pt idx="26293">
                  <c:v>6</c:v>
                </c:pt>
                <c:pt idx="26294">
                  <c:v>6</c:v>
                </c:pt>
                <c:pt idx="26295">
                  <c:v>6</c:v>
                </c:pt>
                <c:pt idx="26296">
                  <c:v>6</c:v>
                </c:pt>
                <c:pt idx="26297">
                  <c:v>6</c:v>
                </c:pt>
                <c:pt idx="26298">
                  <c:v>6</c:v>
                </c:pt>
                <c:pt idx="26299">
                  <c:v>6</c:v>
                </c:pt>
                <c:pt idx="26300">
                  <c:v>6</c:v>
                </c:pt>
                <c:pt idx="26301">
                  <c:v>6</c:v>
                </c:pt>
                <c:pt idx="26302">
                  <c:v>6</c:v>
                </c:pt>
                <c:pt idx="26303">
                  <c:v>6</c:v>
                </c:pt>
                <c:pt idx="26304">
                  <c:v>6</c:v>
                </c:pt>
                <c:pt idx="26305">
                  <c:v>6</c:v>
                </c:pt>
                <c:pt idx="26306">
                  <c:v>6</c:v>
                </c:pt>
                <c:pt idx="26307">
                  <c:v>6</c:v>
                </c:pt>
                <c:pt idx="26308">
                  <c:v>6</c:v>
                </c:pt>
                <c:pt idx="26309">
                  <c:v>6</c:v>
                </c:pt>
                <c:pt idx="26310">
                  <c:v>6</c:v>
                </c:pt>
                <c:pt idx="26311">
                  <c:v>6</c:v>
                </c:pt>
                <c:pt idx="26312">
                  <c:v>6</c:v>
                </c:pt>
                <c:pt idx="26313">
                  <c:v>6</c:v>
                </c:pt>
                <c:pt idx="26314">
                  <c:v>6</c:v>
                </c:pt>
                <c:pt idx="26315">
                  <c:v>6</c:v>
                </c:pt>
                <c:pt idx="26316">
                  <c:v>6</c:v>
                </c:pt>
                <c:pt idx="26317">
                  <c:v>6</c:v>
                </c:pt>
                <c:pt idx="26318">
                  <c:v>6</c:v>
                </c:pt>
                <c:pt idx="26319">
                  <c:v>6</c:v>
                </c:pt>
                <c:pt idx="26320">
                  <c:v>6</c:v>
                </c:pt>
                <c:pt idx="26321">
                  <c:v>6</c:v>
                </c:pt>
                <c:pt idx="26322">
                  <c:v>6</c:v>
                </c:pt>
                <c:pt idx="26323">
                  <c:v>6</c:v>
                </c:pt>
                <c:pt idx="26324">
                  <c:v>6</c:v>
                </c:pt>
                <c:pt idx="26325">
                  <c:v>6</c:v>
                </c:pt>
                <c:pt idx="26326">
                  <c:v>6</c:v>
                </c:pt>
                <c:pt idx="26327">
                  <c:v>6</c:v>
                </c:pt>
                <c:pt idx="26328">
                  <c:v>6</c:v>
                </c:pt>
                <c:pt idx="26329">
                  <c:v>6</c:v>
                </c:pt>
                <c:pt idx="26330">
                  <c:v>6</c:v>
                </c:pt>
                <c:pt idx="26331">
                  <c:v>6</c:v>
                </c:pt>
                <c:pt idx="26332">
                  <c:v>6</c:v>
                </c:pt>
                <c:pt idx="26333">
                  <c:v>6</c:v>
                </c:pt>
                <c:pt idx="26334">
                  <c:v>6</c:v>
                </c:pt>
                <c:pt idx="26335">
                  <c:v>6</c:v>
                </c:pt>
                <c:pt idx="26336">
                  <c:v>6</c:v>
                </c:pt>
                <c:pt idx="26337">
                  <c:v>6</c:v>
                </c:pt>
                <c:pt idx="26338">
                  <c:v>6</c:v>
                </c:pt>
                <c:pt idx="26339">
                  <c:v>6</c:v>
                </c:pt>
                <c:pt idx="26340">
                  <c:v>6</c:v>
                </c:pt>
                <c:pt idx="26341">
                  <c:v>6</c:v>
                </c:pt>
                <c:pt idx="26342">
                  <c:v>6</c:v>
                </c:pt>
                <c:pt idx="26343">
                  <c:v>6</c:v>
                </c:pt>
                <c:pt idx="26344">
                  <c:v>6</c:v>
                </c:pt>
                <c:pt idx="26345">
                  <c:v>6</c:v>
                </c:pt>
                <c:pt idx="26346">
                  <c:v>6</c:v>
                </c:pt>
                <c:pt idx="26347">
                  <c:v>6</c:v>
                </c:pt>
                <c:pt idx="26348">
                  <c:v>6</c:v>
                </c:pt>
                <c:pt idx="26349">
                  <c:v>6</c:v>
                </c:pt>
                <c:pt idx="26350">
                  <c:v>6</c:v>
                </c:pt>
                <c:pt idx="26351">
                  <c:v>6</c:v>
                </c:pt>
                <c:pt idx="26352">
                  <c:v>6</c:v>
                </c:pt>
                <c:pt idx="26353">
                  <c:v>6</c:v>
                </c:pt>
                <c:pt idx="26354">
                  <c:v>6</c:v>
                </c:pt>
                <c:pt idx="26355">
                  <c:v>6</c:v>
                </c:pt>
                <c:pt idx="26356">
                  <c:v>6</c:v>
                </c:pt>
                <c:pt idx="26357">
                  <c:v>6</c:v>
                </c:pt>
                <c:pt idx="26358">
                  <c:v>6</c:v>
                </c:pt>
                <c:pt idx="26359">
                  <c:v>6</c:v>
                </c:pt>
                <c:pt idx="26360">
                  <c:v>6</c:v>
                </c:pt>
                <c:pt idx="26361">
                  <c:v>6</c:v>
                </c:pt>
                <c:pt idx="26362">
                  <c:v>6</c:v>
                </c:pt>
                <c:pt idx="26363">
                  <c:v>6</c:v>
                </c:pt>
                <c:pt idx="26364">
                  <c:v>6</c:v>
                </c:pt>
                <c:pt idx="26365">
                  <c:v>6</c:v>
                </c:pt>
                <c:pt idx="26366">
                  <c:v>6</c:v>
                </c:pt>
                <c:pt idx="26367">
                  <c:v>6</c:v>
                </c:pt>
                <c:pt idx="26368">
                  <c:v>6</c:v>
                </c:pt>
                <c:pt idx="26369">
                  <c:v>6</c:v>
                </c:pt>
                <c:pt idx="26370">
                  <c:v>6</c:v>
                </c:pt>
                <c:pt idx="26371">
                  <c:v>6</c:v>
                </c:pt>
                <c:pt idx="26372">
                  <c:v>6</c:v>
                </c:pt>
                <c:pt idx="26373">
                  <c:v>6</c:v>
                </c:pt>
                <c:pt idx="26374">
                  <c:v>6</c:v>
                </c:pt>
                <c:pt idx="26375">
                  <c:v>6</c:v>
                </c:pt>
                <c:pt idx="26376">
                  <c:v>6</c:v>
                </c:pt>
                <c:pt idx="26377">
                  <c:v>6</c:v>
                </c:pt>
                <c:pt idx="26378">
                  <c:v>6</c:v>
                </c:pt>
                <c:pt idx="26379">
                  <c:v>6</c:v>
                </c:pt>
                <c:pt idx="26380">
                  <c:v>6</c:v>
                </c:pt>
                <c:pt idx="26381">
                  <c:v>6</c:v>
                </c:pt>
                <c:pt idx="26382">
                  <c:v>6</c:v>
                </c:pt>
                <c:pt idx="26383">
                  <c:v>6</c:v>
                </c:pt>
                <c:pt idx="26384">
                  <c:v>6</c:v>
                </c:pt>
                <c:pt idx="26385">
                  <c:v>6</c:v>
                </c:pt>
                <c:pt idx="26386">
                  <c:v>6</c:v>
                </c:pt>
                <c:pt idx="26387">
                  <c:v>6</c:v>
                </c:pt>
                <c:pt idx="26388">
                  <c:v>6</c:v>
                </c:pt>
                <c:pt idx="26389">
                  <c:v>6</c:v>
                </c:pt>
                <c:pt idx="26390">
                  <c:v>6</c:v>
                </c:pt>
                <c:pt idx="26391">
                  <c:v>6</c:v>
                </c:pt>
                <c:pt idx="26392">
                  <c:v>6</c:v>
                </c:pt>
                <c:pt idx="26393">
                  <c:v>6</c:v>
                </c:pt>
                <c:pt idx="26394">
                  <c:v>6</c:v>
                </c:pt>
                <c:pt idx="26395">
                  <c:v>6</c:v>
                </c:pt>
                <c:pt idx="26396">
                  <c:v>6</c:v>
                </c:pt>
                <c:pt idx="26397">
                  <c:v>6</c:v>
                </c:pt>
                <c:pt idx="26398">
                  <c:v>6</c:v>
                </c:pt>
                <c:pt idx="26399">
                  <c:v>6</c:v>
                </c:pt>
                <c:pt idx="26400">
                  <c:v>6</c:v>
                </c:pt>
                <c:pt idx="26401">
                  <c:v>6</c:v>
                </c:pt>
                <c:pt idx="26402">
                  <c:v>6</c:v>
                </c:pt>
                <c:pt idx="26403">
                  <c:v>6</c:v>
                </c:pt>
                <c:pt idx="26404">
                  <c:v>6</c:v>
                </c:pt>
                <c:pt idx="26405">
                  <c:v>6</c:v>
                </c:pt>
                <c:pt idx="26406">
                  <c:v>6</c:v>
                </c:pt>
                <c:pt idx="26407">
                  <c:v>6</c:v>
                </c:pt>
                <c:pt idx="26408">
                  <c:v>6</c:v>
                </c:pt>
                <c:pt idx="26409">
                  <c:v>6</c:v>
                </c:pt>
                <c:pt idx="26410">
                  <c:v>6</c:v>
                </c:pt>
                <c:pt idx="26411">
                  <c:v>6</c:v>
                </c:pt>
                <c:pt idx="26412">
                  <c:v>6</c:v>
                </c:pt>
                <c:pt idx="26413">
                  <c:v>6</c:v>
                </c:pt>
                <c:pt idx="26414">
                  <c:v>6</c:v>
                </c:pt>
                <c:pt idx="26415">
                  <c:v>6</c:v>
                </c:pt>
                <c:pt idx="26416">
                  <c:v>6</c:v>
                </c:pt>
                <c:pt idx="26417">
                  <c:v>6</c:v>
                </c:pt>
                <c:pt idx="26418">
                  <c:v>6</c:v>
                </c:pt>
                <c:pt idx="26419">
                  <c:v>6</c:v>
                </c:pt>
                <c:pt idx="26420">
                  <c:v>6</c:v>
                </c:pt>
                <c:pt idx="26421">
                  <c:v>6</c:v>
                </c:pt>
                <c:pt idx="26422">
                  <c:v>6</c:v>
                </c:pt>
                <c:pt idx="26423">
                  <c:v>6</c:v>
                </c:pt>
                <c:pt idx="26424">
                  <c:v>6</c:v>
                </c:pt>
                <c:pt idx="26425">
                  <c:v>6</c:v>
                </c:pt>
                <c:pt idx="26426">
                  <c:v>6</c:v>
                </c:pt>
                <c:pt idx="26427">
                  <c:v>6</c:v>
                </c:pt>
                <c:pt idx="26428">
                  <c:v>6</c:v>
                </c:pt>
                <c:pt idx="26429">
                  <c:v>6</c:v>
                </c:pt>
                <c:pt idx="26430">
                  <c:v>6</c:v>
                </c:pt>
                <c:pt idx="26431">
                  <c:v>6</c:v>
                </c:pt>
                <c:pt idx="26432">
                  <c:v>6</c:v>
                </c:pt>
                <c:pt idx="26433">
                  <c:v>6</c:v>
                </c:pt>
                <c:pt idx="26434">
                  <c:v>6</c:v>
                </c:pt>
                <c:pt idx="26435">
                  <c:v>6</c:v>
                </c:pt>
                <c:pt idx="26436">
                  <c:v>6</c:v>
                </c:pt>
                <c:pt idx="26437">
                  <c:v>6</c:v>
                </c:pt>
                <c:pt idx="26438">
                  <c:v>6</c:v>
                </c:pt>
                <c:pt idx="26439">
                  <c:v>6</c:v>
                </c:pt>
                <c:pt idx="26440">
                  <c:v>6</c:v>
                </c:pt>
                <c:pt idx="26441">
                  <c:v>6</c:v>
                </c:pt>
                <c:pt idx="26442">
                  <c:v>6</c:v>
                </c:pt>
                <c:pt idx="26443">
                  <c:v>6</c:v>
                </c:pt>
                <c:pt idx="26444">
                  <c:v>6</c:v>
                </c:pt>
                <c:pt idx="26445">
                  <c:v>6</c:v>
                </c:pt>
                <c:pt idx="26446">
                  <c:v>6</c:v>
                </c:pt>
                <c:pt idx="26447">
                  <c:v>6</c:v>
                </c:pt>
                <c:pt idx="26448">
                  <c:v>6</c:v>
                </c:pt>
                <c:pt idx="26449">
                  <c:v>6</c:v>
                </c:pt>
                <c:pt idx="26450">
                  <c:v>6</c:v>
                </c:pt>
                <c:pt idx="26451">
                  <c:v>6</c:v>
                </c:pt>
                <c:pt idx="26452">
                  <c:v>6</c:v>
                </c:pt>
                <c:pt idx="26453">
                  <c:v>6</c:v>
                </c:pt>
                <c:pt idx="26454">
                  <c:v>6</c:v>
                </c:pt>
                <c:pt idx="26455">
                  <c:v>6</c:v>
                </c:pt>
                <c:pt idx="26456">
                  <c:v>6</c:v>
                </c:pt>
                <c:pt idx="26457">
                  <c:v>6</c:v>
                </c:pt>
                <c:pt idx="26458">
                  <c:v>6</c:v>
                </c:pt>
                <c:pt idx="26459">
                  <c:v>6</c:v>
                </c:pt>
                <c:pt idx="26460">
                  <c:v>6</c:v>
                </c:pt>
                <c:pt idx="26461">
                  <c:v>6</c:v>
                </c:pt>
                <c:pt idx="26462">
                  <c:v>6</c:v>
                </c:pt>
                <c:pt idx="26463">
                  <c:v>6</c:v>
                </c:pt>
                <c:pt idx="26464">
                  <c:v>6</c:v>
                </c:pt>
                <c:pt idx="26465">
                  <c:v>6</c:v>
                </c:pt>
                <c:pt idx="26466">
                  <c:v>6</c:v>
                </c:pt>
                <c:pt idx="26467">
                  <c:v>6</c:v>
                </c:pt>
                <c:pt idx="26468">
                  <c:v>6</c:v>
                </c:pt>
                <c:pt idx="26469">
                  <c:v>6</c:v>
                </c:pt>
                <c:pt idx="26470">
                  <c:v>6</c:v>
                </c:pt>
                <c:pt idx="26471">
                  <c:v>6</c:v>
                </c:pt>
                <c:pt idx="26472">
                  <c:v>6</c:v>
                </c:pt>
                <c:pt idx="26473">
                  <c:v>6</c:v>
                </c:pt>
                <c:pt idx="26474">
                  <c:v>6</c:v>
                </c:pt>
                <c:pt idx="26475">
                  <c:v>6</c:v>
                </c:pt>
                <c:pt idx="26476">
                  <c:v>6</c:v>
                </c:pt>
                <c:pt idx="26477">
                  <c:v>6</c:v>
                </c:pt>
                <c:pt idx="26478">
                  <c:v>6</c:v>
                </c:pt>
                <c:pt idx="26479">
                  <c:v>6</c:v>
                </c:pt>
                <c:pt idx="26480">
                  <c:v>6</c:v>
                </c:pt>
                <c:pt idx="26481">
                  <c:v>6</c:v>
                </c:pt>
                <c:pt idx="26482">
                  <c:v>6</c:v>
                </c:pt>
                <c:pt idx="26483">
                  <c:v>6</c:v>
                </c:pt>
                <c:pt idx="26484">
                  <c:v>6</c:v>
                </c:pt>
                <c:pt idx="26485">
                  <c:v>6</c:v>
                </c:pt>
                <c:pt idx="26486">
                  <c:v>6</c:v>
                </c:pt>
                <c:pt idx="26487">
                  <c:v>6</c:v>
                </c:pt>
                <c:pt idx="26488">
                  <c:v>6</c:v>
                </c:pt>
                <c:pt idx="26489">
                  <c:v>6</c:v>
                </c:pt>
                <c:pt idx="26490">
                  <c:v>6</c:v>
                </c:pt>
                <c:pt idx="26491">
                  <c:v>6</c:v>
                </c:pt>
                <c:pt idx="26492">
                  <c:v>6</c:v>
                </c:pt>
                <c:pt idx="26493">
                  <c:v>6</c:v>
                </c:pt>
                <c:pt idx="26494">
                  <c:v>6</c:v>
                </c:pt>
                <c:pt idx="26495">
                  <c:v>6</c:v>
                </c:pt>
                <c:pt idx="26496">
                  <c:v>6</c:v>
                </c:pt>
                <c:pt idx="26497">
                  <c:v>6</c:v>
                </c:pt>
                <c:pt idx="26498">
                  <c:v>6</c:v>
                </c:pt>
                <c:pt idx="26499">
                  <c:v>6</c:v>
                </c:pt>
                <c:pt idx="26500">
                  <c:v>6</c:v>
                </c:pt>
                <c:pt idx="26501">
                  <c:v>6</c:v>
                </c:pt>
                <c:pt idx="26502">
                  <c:v>6</c:v>
                </c:pt>
                <c:pt idx="26503">
                  <c:v>6</c:v>
                </c:pt>
                <c:pt idx="26504">
                  <c:v>6</c:v>
                </c:pt>
                <c:pt idx="26505">
                  <c:v>6</c:v>
                </c:pt>
                <c:pt idx="26506">
                  <c:v>6</c:v>
                </c:pt>
                <c:pt idx="26507">
                  <c:v>6</c:v>
                </c:pt>
                <c:pt idx="26508">
                  <c:v>6</c:v>
                </c:pt>
                <c:pt idx="26509">
                  <c:v>6</c:v>
                </c:pt>
                <c:pt idx="26510">
                  <c:v>6</c:v>
                </c:pt>
                <c:pt idx="26511">
                  <c:v>6</c:v>
                </c:pt>
                <c:pt idx="26512">
                  <c:v>6</c:v>
                </c:pt>
                <c:pt idx="26513">
                  <c:v>6</c:v>
                </c:pt>
                <c:pt idx="26514">
                  <c:v>6</c:v>
                </c:pt>
                <c:pt idx="26515">
                  <c:v>6</c:v>
                </c:pt>
                <c:pt idx="26516">
                  <c:v>6</c:v>
                </c:pt>
                <c:pt idx="26517">
                  <c:v>6</c:v>
                </c:pt>
                <c:pt idx="26518">
                  <c:v>6</c:v>
                </c:pt>
                <c:pt idx="26519">
                  <c:v>6</c:v>
                </c:pt>
                <c:pt idx="26520">
                  <c:v>6</c:v>
                </c:pt>
                <c:pt idx="26521">
                  <c:v>6</c:v>
                </c:pt>
                <c:pt idx="26522">
                  <c:v>6</c:v>
                </c:pt>
                <c:pt idx="26523">
                  <c:v>6</c:v>
                </c:pt>
                <c:pt idx="26524">
                  <c:v>6</c:v>
                </c:pt>
                <c:pt idx="26525">
                  <c:v>6</c:v>
                </c:pt>
                <c:pt idx="26526">
                  <c:v>6</c:v>
                </c:pt>
                <c:pt idx="26527">
                  <c:v>6</c:v>
                </c:pt>
                <c:pt idx="26528">
                  <c:v>6</c:v>
                </c:pt>
                <c:pt idx="26529">
                  <c:v>6</c:v>
                </c:pt>
                <c:pt idx="26530">
                  <c:v>6</c:v>
                </c:pt>
                <c:pt idx="26531">
                  <c:v>6</c:v>
                </c:pt>
                <c:pt idx="26532">
                  <c:v>6</c:v>
                </c:pt>
                <c:pt idx="26533">
                  <c:v>6</c:v>
                </c:pt>
                <c:pt idx="26534">
                  <c:v>6</c:v>
                </c:pt>
                <c:pt idx="26535">
                  <c:v>6</c:v>
                </c:pt>
                <c:pt idx="26536">
                  <c:v>6</c:v>
                </c:pt>
                <c:pt idx="26537">
                  <c:v>6</c:v>
                </c:pt>
                <c:pt idx="26538">
                  <c:v>6</c:v>
                </c:pt>
                <c:pt idx="26539">
                  <c:v>6</c:v>
                </c:pt>
                <c:pt idx="26540">
                  <c:v>6</c:v>
                </c:pt>
                <c:pt idx="26541">
                  <c:v>6</c:v>
                </c:pt>
                <c:pt idx="26542">
                  <c:v>6</c:v>
                </c:pt>
                <c:pt idx="26543">
                  <c:v>6</c:v>
                </c:pt>
                <c:pt idx="26544">
                  <c:v>6</c:v>
                </c:pt>
                <c:pt idx="26545">
                  <c:v>6</c:v>
                </c:pt>
                <c:pt idx="26546">
                  <c:v>6</c:v>
                </c:pt>
                <c:pt idx="26547">
                  <c:v>6</c:v>
                </c:pt>
                <c:pt idx="26548">
                  <c:v>6</c:v>
                </c:pt>
                <c:pt idx="26549">
                  <c:v>6</c:v>
                </c:pt>
                <c:pt idx="26550">
                  <c:v>6</c:v>
                </c:pt>
                <c:pt idx="26551">
                  <c:v>6</c:v>
                </c:pt>
                <c:pt idx="26552">
                  <c:v>6</c:v>
                </c:pt>
                <c:pt idx="26553">
                  <c:v>6</c:v>
                </c:pt>
                <c:pt idx="26554">
                  <c:v>6</c:v>
                </c:pt>
                <c:pt idx="26555">
                  <c:v>6</c:v>
                </c:pt>
                <c:pt idx="26556">
                  <c:v>6</c:v>
                </c:pt>
                <c:pt idx="26557">
                  <c:v>6</c:v>
                </c:pt>
                <c:pt idx="26558">
                  <c:v>6</c:v>
                </c:pt>
                <c:pt idx="26559">
                  <c:v>6</c:v>
                </c:pt>
                <c:pt idx="26560">
                  <c:v>6</c:v>
                </c:pt>
                <c:pt idx="26561">
                  <c:v>6</c:v>
                </c:pt>
                <c:pt idx="26562">
                  <c:v>6</c:v>
                </c:pt>
                <c:pt idx="26563">
                  <c:v>6</c:v>
                </c:pt>
                <c:pt idx="26564">
                  <c:v>6</c:v>
                </c:pt>
                <c:pt idx="26565">
                  <c:v>6</c:v>
                </c:pt>
                <c:pt idx="26566">
                  <c:v>6</c:v>
                </c:pt>
                <c:pt idx="26567">
                  <c:v>6</c:v>
                </c:pt>
                <c:pt idx="26568">
                  <c:v>6</c:v>
                </c:pt>
                <c:pt idx="26569">
                  <c:v>6</c:v>
                </c:pt>
                <c:pt idx="26570">
                  <c:v>6</c:v>
                </c:pt>
                <c:pt idx="26571">
                  <c:v>6</c:v>
                </c:pt>
                <c:pt idx="26572">
                  <c:v>6</c:v>
                </c:pt>
                <c:pt idx="26573">
                  <c:v>6</c:v>
                </c:pt>
                <c:pt idx="26574">
                  <c:v>6</c:v>
                </c:pt>
                <c:pt idx="26575">
                  <c:v>6</c:v>
                </c:pt>
                <c:pt idx="26576">
                  <c:v>6</c:v>
                </c:pt>
                <c:pt idx="26577">
                  <c:v>6</c:v>
                </c:pt>
                <c:pt idx="26578">
                  <c:v>6</c:v>
                </c:pt>
                <c:pt idx="26579">
                  <c:v>6</c:v>
                </c:pt>
                <c:pt idx="26580">
                  <c:v>6</c:v>
                </c:pt>
                <c:pt idx="26581">
                  <c:v>6</c:v>
                </c:pt>
                <c:pt idx="26582">
                  <c:v>6</c:v>
                </c:pt>
                <c:pt idx="26583">
                  <c:v>6</c:v>
                </c:pt>
                <c:pt idx="26584">
                  <c:v>6</c:v>
                </c:pt>
                <c:pt idx="26585">
                  <c:v>6</c:v>
                </c:pt>
                <c:pt idx="26586">
                  <c:v>6</c:v>
                </c:pt>
                <c:pt idx="26587">
                  <c:v>6</c:v>
                </c:pt>
                <c:pt idx="26588">
                  <c:v>6</c:v>
                </c:pt>
                <c:pt idx="26589">
                  <c:v>6</c:v>
                </c:pt>
                <c:pt idx="26590">
                  <c:v>6</c:v>
                </c:pt>
                <c:pt idx="26591">
                  <c:v>6</c:v>
                </c:pt>
                <c:pt idx="26592">
                  <c:v>6</c:v>
                </c:pt>
                <c:pt idx="26593">
                  <c:v>6</c:v>
                </c:pt>
                <c:pt idx="26594">
                  <c:v>6</c:v>
                </c:pt>
                <c:pt idx="26595">
                  <c:v>6</c:v>
                </c:pt>
                <c:pt idx="26596">
                  <c:v>6</c:v>
                </c:pt>
                <c:pt idx="26597">
                  <c:v>6</c:v>
                </c:pt>
                <c:pt idx="26598">
                  <c:v>6</c:v>
                </c:pt>
                <c:pt idx="26599">
                  <c:v>6</c:v>
                </c:pt>
                <c:pt idx="26600">
                  <c:v>6</c:v>
                </c:pt>
                <c:pt idx="26601">
                  <c:v>6</c:v>
                </c:pt>
                <c:pt idx="26602">
                  <c:v>6</c:v>
                </c:pt>
                <c:pt idx="26603">
                  <c:v>6</c:v>
                </c:pt>
                <c:pt idx="26604">
                  <c:v>6</c:v>
                </c:pt>
                <c:pt idx="26605">
                  <c:v>6</c:v>
                </c:pt>
                <c:pt idx="26606">
                  <c:v>6</c:v>
                </c:pt>
                <c:pt idx="26607">
                  <c:v>6</c:v>
                </c:pt>
                <c:pt idx="26608">
                  <c:v>6</c:v>
                </c:pt>
                <c:pt idx="26609">
                  <c:v>6</c:v>
                </c:pt>
                <c:pt idx="26610">
                  <c:v>6</c:v>
                </c:pt>
                <c:pt idx="26611">
                  <c:v>6</c:v>
                </c:pt>
                <c:pt idx="26612">
                  <c:v>6</c:v>
                </c:pt>
                <c:pt idx="26613">
                  <c:v>6</c:v>
                </c:pt>
                <c:pt idx="26614">
                  <c:v>6</c:v>
                </c:pt>
                <c:pt idx="26615">
                  <c:v>6</c:v>
                </c:pt>
                <c:pt idx="26616">
                  <c:v>6</c:v>
                </c:pt>
                <c:pt idx="26617">
                  <c:v>6</c:v>
                </c:pt>
                <c:pt idx="26618">
                  <c:v>6</c:v>
                </c:pt>
                <c:pt idx="26619">
                  <c:v>6</c:v>
                </c:pt>
                <c:pt idx="26620">
                  <c:v>6</c:v>
                </c:pt>
                <c:pt idx="26621">
                  <c:v>6</c:v>
                </c:pt>
                <c:pt idx="26622">
                  <c:v>6</c:v>
                </c:pt>
                <c:pt idx="26623">
                  <c:v>6</c:v>
                </c:pt>
                <c:pt idx="26624">
                  <c:v>6</c:v>
                </c:pt>
                <c:pt idx="26625">
                  <c:v>6</c:v>
                </c:pt>
                <c:pt idx="26626">
                  <c:v>6</c:v>
                </c:pt>
                <c:pt idx="26627">
                  <c:v>6</c:v>
                </c:pt>
                <c:pt idx="26628">
                  <c:v>6</c:v>
                </c:pt>
                <c:pt idx="26629">
                  <c:v>6</c:v>
                </c:pt>
                <c:pt idx="26630">
                  <c:v>6</c:v>
                </c:pt>
                <c:pt idx="26631">
                  <c:v>6</c:v>
                </c:pt>
                <c:pt idx="26632">
                  <c:v>6</c:v>
                </c:pt>
                <c:pt idx="26633">
                  <c:v>6</c:v>
                </c:pt>
                <c:pt idx="26634">
                  <c:v>6</c:v>
                </c:pt>
                <c:pt idx="26635">
                  <c:v>6</c:v>
                </c:pt>
                <c:pt idx="26636">
                  <c:v>6</c:v>
                </c:pt>
                <c:pt idx="26637">
                  <c:v>6</c:v>
                </c:pt>
                <c:pt idx="26638">
                  <c:v>6</c:v>
                </c:pt>
                <c:pt idx="26639">
                  <c:v>6</c:v>
                </c:pt>
                <c:pt idx="26640">
                  <c:v>6</c:v>
                </c:pt>
                <c:pt idx="26641">
                  <c:v>6</c:v>
                </c:pt>
                <c:pt idx="26642">
                  <c:v>6</c:v>
                </c:pt>
                <c:pt idx="26643">
                  <c:v>6</c:v>
                </c:pt>
                <c:pt idx="26644">
                  <c:v>6</c:v>
                </c:pt>
                <c:pt idx="26645">
                  <c:v>6</c:v>
                </c:pt>
                <c:pt idx="26646">
                  <c:v>6</c:v>
                </c:pt>
                <c:pt idx="26647">
                  <c:v>6</c:v>
                </c:pt>
                <c:pt idx="26648">
                  <c:v>6</c:v>
                </c:pt>
                <c:pt idx="26649">
                  <c:v>6</c:v>
                </c:pt>
                <c:pt idx="26650">
                  <c:v>6</c:v>
                </c:pt>
                <c:pt idx="26651">
                  <c:v>6</c:v>
                </c:pt>
                <c:pt idx="26652">
                  <c:v>6</c:v>
                </c:pt>
                <c:pt idx="26653">
                  <c:v>6</c:v>
                </c:pt>
                <c:pt idx="26654">
                  <c:v>6</c:v>
                </c:pt>
                <c:pt idx="26655">
                  <c:v>6</c:v>
                </c:pt>
                <c:pt idx="26656">
                  <c:v>6</c:v>
                </c:pt>
                <c:pt idx="26657">
                  <c:v>6</c:v>
                </c:pt>
                <c:pt idx="26658">
                  <c:v>6</c:v>
                </c:pt>
                <c:pt idx="26659">
                  <c:v>6</c:v>
                </c:pt>
                <c:pt idx="26660">
                  <c:v>6</c:v>
                </c:pt>
                <c:pt idx="26661">
                  <c:v>6</c:v>
                </c:pt>
                <c:pt idx="26662">
                  <c:v>6</c:v>
                </c:pt>
                <c:pt idx="26663">
                  <c:v>6</c:v>
                </c:pt>
                <c:pt idx="26664">
                  <c:v>6</c:v>
                </c:pt>
                <c:pt idx="26665">
                  <c:v>6</c:v>
                </c:pt>
                <c:pt idx="26666">
                  <c:v>6</c:v>
                </c:pt>
                <c:pt idx="26667">
                  <c:v>6</c:v>
                </c:pt>
                <c:pt idx="26668">
                  <c:v>6</c:v>
                </c:pt>
                <c:pt idx="26669">
                  <c:v>6</c:v>
                </c:pt>
                <c:pt idx="26670">
                  <c:v>6</c:v>
                </c:pt>
                <c:pt idx="26671">
                  <c:v>6</c:v>
                </c:pt>
                <c:pt idx="26672">
                  <c:v>6</c:v>
                </c:pt>
                <c:pt idx="26673">
                  <c:v>6</c:v>
                </c:pt>
                <c:pt idx="26674">
                  <c:v>6</c:v>
                </c:pt>
                <c:pt idx="26675">
                  <c:v>6</c:v>
                </c:pt>
                <c:pt idx="26676">
                  <c:v>6</c:v>
                </c:pt>
                <c:pt idx="26677">
                  <c:v>6</c:v>
                </c:pt>
                <c:pt idx="26678">
                  <c:v>6</c:v>
                </c:pt>
                <c:pt idx="26679">
                  <c:v>6</c:v>
                </c:pt>
                <c:pt idx="26680">
                  <c:v>6</c:v>
                </c:pt>
                <c:pt idx="26681">
                  <c:v>6</c:v>
                </c:pt>
                <c:pt idx="26682">
                  <c:v>6</c:v>
                </c:pt>
                <c:pt idx="26683">
                  <c:v>6</c:v>
                </c:pt>
                <c:pt idx="26684">
                  <c:v>6</c:v>
                </c:pt>
                <c:pt idx="26685">
                  <c:v>6</c:v>
                </c:pt>
                <c:pt idx="26686">
                  <c:v>6</c:v>
                </c:pt>
                <c:pt idx="26687">
                  <c:v>6</c:v>
                </c:pt>
                <c:pt idx="26688">
                  <c:v>6</c:v>
                </c:pt>
                <c:pt idx="26689">
                  <c:v>6</c:v>
                </c:pt>
                <c:pt idx="26690">
                  <c:v>6</c:v>
                </c:pt>
                <c:pt idx="26691">
                  <c:v>6</c:v>
                </c:pt>
                <c:pt idx="26692">
                  <c:v>6</c:v>
                </c:pt>
                <c:pt idx="26693">
                  <c:v>6</c:v>
                </c:pt>
                <c:pt idx="26694">
                  <c:v>6</c:v>
                </c:pt>
                <c:pt idx="26695">
                  <c:v>6</c:v>
                </c:pt>
                <c:pt idx="26696">
                  <c:v>6</c:v>
                </c:pt>
                <c:pt idx="26697">
                  <c:v>6</c:v>
                </c:pt>
                <c:pt idx="26698">
                  <c:v>6</c:v>
                </c:pt>
                <c:pt idx="26699">
                  <c:v>6</c:v>
                </c:pt>
                <c:pt idx="26700">
                  <c:v>6</c:v>
                </c:pt>
                <c:pt idx="26701">
                  <c:v>6</c:v>
                </c:pt>
                <c:pt idx="26702">
                  <c:v>6</c:v>
                </c:pt>
                <c:pt idx="26703">
                  <c:v>6</c:v>
                </c:pt>
                <c:pt idx="26704">
                  <c:v>6</c:v>
                </c:pt>
                <c:pt idx="26705">
                  <c:v>6</c:v>
                </c:pt>
                <c:pt idx="26706">
                  <c:v>6</c:v>
                </c:pt>
                <c:pt idx="26707">
                  <c:v>6</c:v>
                </c:pt>
                <c:pt idx="26708">
                  <c:v>6</c:v>
                </c:pt>
                <c:pt idx="26709">
                  <c:v>6</c:v>
                </c:pt>
                <c:pt idx="26710">
                  <c:v>6</c:v>
                </c:pt>
                <c:pt idx="26711">
                  <c:v>6</c:v>
                </c:pt>
                <c:pt idx="26712">
                  <c:v>6</c:v>
                </c:pt>
                <c:pt idx="26713">
                  <c:v>6</c:v>
                </c:pt>
                <c:pt idx="26714">
                  <c:v>6</c:v>
                </c:pt>
                <c:pt idx="26715">
                  <c:v>6</c:v>
                </c:pt>
                <c:pt idx="26716">
                  <c:v>6</c:v>
                </c:pt>
                <c:pt idx="26717">
                  <c:v>6</c:v>
                </c:pt>
                <c:pt idx="26718">
                  <c:v>6</c:v>
                </c:pt>
                <c:pt idx="26719">
                  <c:v>6</c:v>
                </c:pt>
                <c:pt idx="26720">
                  <c:v>6</c:v>
                </c:pt>
                <c:pt idx="26721">
                  <c:v>6</c:v>
                </c:pt>
                <c:pt idx="26722">
                  <c:v>6</c:v>
                </c:pt>
                <c:pt idx="26723">
                  <c:v>6</c:v>
                </c:pt>
                <c:pt idx="26724">
                  <c:v>6</c:v>
                </c:pt>
                <c:pt idx="26725">
                  <c:v>6</c:v>
                </c:pt>
                <c:pt idx="26726">
                  <c:v>6</c:v>
                </c:pt>
                <c:pt idx="26727">
                  <c:v>6</c:v>
                </c:pt>
                <c:pt idx="26728">
                  <c:v>6</c:v>
                </c:pt>
                <c:pt idx="26729">
                  <c:v>6</c:v>
                </c:pt>
                <c:pt idx="26730">
                  <c:v>6</c:v>
                </c:pt>
                <c:pt idx="26731">
                  <c:v>6</c:v>
                </c:pt>
                <c:pt idx="26732">
                  <c:v>6</c:v>
                </c:pt>
                <c:pt idx="26733">
                  <c:v>6</c:v>
                </c:pt>
                <c:pt idx="26734">
                  <c:v>6</c:v>
                </c:pt>
                <c:pt idx="26735">
                  <c:v>6</c:v>
                </c:pt>
                <c:pt idx="26736">
                  <c:v>6</c:v>
                </c:pt>
                <c:pt idx="26737">
                  <c:v>6</c:v>
                </c:pt>
                <c:pt idx="26738">
                  <c:v>6</c:v>
                </c:pt>
                <c:pt idx="26739">
                  <c:v>6</c:v>
                </c:pt>
                <c:pt idx="26740">
                  <c:v>6</c:v>
                </c:pt>
                <c:pt idx="26741">
                  <c:v>6</c:v>
                </c:pt>
                <c:pt idx="26742">
                  <c:v>6</c:v>
                </c:pt>
                <c:pt idx="26743">
                  <c:v>6</c:v>
                </c:pt>
                <c:pt idx="26744">
                  <c:v>6</c:v>
                </c:pt>
                <c:pt idx="26745">
                  <c:v>6</c:v>
                </c:pt>
                <c:pt idx="26746">
                  <c:v>6</c:v>
                </c:pt>
                <c:pt idx="26747">
                  <c:v>6</c:v>
                </c:pt>
                <c:pt idx="26748">
                  <c:v>6</c:v>
                </c:pt>
                <c:pt idx="26749">
                  <c:v>6</c:v>
                </c:pt>
                <c:pt idx="26750">
                  <c:v>6</c:v>
                </c:pt>
                <c:pt idx="26751">
                  <c:v>6</c:v>
                </c:pt>
                <c:pt idx="26752">
                  <c:v>6</c:v>
                </c:pt>
                <c:pt idx="26753">
                  <c:v>6</c:v>
                </c:pt>
                <c:pt idx="26754">
                  <c:v>6</c:v>
                </c:pt>
                <c:pt idx="26755">
                  <c:v>6</c:v>
                </c:pt>
                <c:pt idx="26756">
                  <c:v>6</c:v>
                </c:pt>
                <c:pt idx="26757">
                  <c:v>6</c:v>
                </c:pt>
                <c:pt idx="26758">
                  <c:v>6</c:v>
                </c:pt>
                <c:pt idx="26759">
                  <c:v>6</c:v>
                </c:pt>
                <c:pt idx="26760">
                  <c:v>6</c:v>
                </c:pt>
                <c:pt idx="26761">
                  <c:v>6</c:v>
                </c:pt>
                <c:pt idx="26762">
                  <c:v>6</c:v>
                </c:pt>
                <c:pt idx="26763">
                  <c:v>6</c:v>
                </c:pt>
                <c:pt idx="26764">
                  <c:v>6</c:v>
                </c:pt>
                <c:pt idx="26765">
                  <c:v>6</c:v>
                </c:pt>
                <c:pt idx="26766">
                  <c:v>6</c:v>
                </c:pt>
                <c:pt idx="26767">
                  <c:v>6</c:v>
                </c:pt>
                <c:pt idx="26768">
                  <c:v>6</c:v>
                </c:pt>
                <c:pt idx="26769">
                  <c:v>6</c:v>
                </c:pt>
                <c:pt idx="26770">
                  <c:v>6</c:v>
                </c:pt>
                <c:pt idx="26771">
                  <c:v>6</c:v>
                </c:pt>
                <c:pt idx="26772">
                  <c:v>6</c:v>
                </c:pt>
                <c:pt idx="26773">
                  <c:v>6</c:v>
                </c:pt>
                <c:pt idx="26774">
                  <c:v>6</c:v>
                </c:pt>
                <c:pt idx="26775">
                  <c:v>6</c:v>
                </c:pt>
                <c:pt idx="26776">
                  <c:v>6</c:v>
                </c:pt>
                <c:pt idx="26777">
                  <c:v>6</c:v>
                </c:pt>
                <c:pt idx="26778">
                  <c:v>6</c:v>
                </c:pt>
                <c:pt idx="26779">
                  <c:v>6</c:v>
                </c:pt>
                <c:pt idx="26780">
                  <c:v>6</c:v>
                </c:pt>
                <c:pt idx="26781">
                  <c:v>6</c:v>
                </c:pt>
                <c:pt idx="26782">
                  <c:v>6</c:v>
                </c:pt>
                <c:pt idx="26783">
                  <c:v>6</c:v>
                </c:pt>
                <c:pt idx="26784">
                  <c:v>6</c:v>
                </c:pt>
                <c:pt idx="26785">
                  <c:v>6</c:v>
                </c:pt>
                <c:pt idx="26786">
                  <c:v>6</c:v>
                </c:pt>
                <c:pt idx="26787">
                  <c:v>6</c:v>
                </c:pt>
                <c:pt idx="26788">
                  <c:v>6</c:v>
                </c:pt>
                <c:pt idx="26789">
                  <c:v>6</c:v>
                </c:pt>
                <c:pt idx="26790">
                  <c:v>6</c:v>
                </c:pt>
                <c:pt idx="26791">
                  <c:v>6</c:v>
                </c:pt>
                <c:pt idx="26792">
                  <c:v>6</c:v>
                </c:pt>
                <c:pt idx="26793">
                  <c:v>6</c:v>
                </c:pt>
                <c:pt idx="26794">
                  <c:v>6</c:v>
                </c:pt>
                <c:pt idx="26795">
                  <c:v>6</c:v>
                </c:pt>
                <c:pt idx="26796">
                  <c:v>6</c:v>
                </c:pt>
                <c:pt idx="26797">
                  <c:v>6</c:v>
                </c:pt>
                <c:pt idx="26798">
                  <c:v>6</c:v>
                </c:pt>
                <c:pt idx="26799">
                  <c:v>6</c:v>
                </c:pt>
                <c:pt idx="26800">
                  <c:v>6</c:v>
                </c:pt>
                <c:pt idx="26801">
                  <c:v>6</c:v>
                </c:pt>
                <c:pt idx="26802">
                  <c:v>6</c:v>
                </c:pt>
                <c:pt idx="26803">
                  <c:v>6</c:v>
                </c:pt>
                <c:pt idx="26804">
                  <c:v>6</c:v>
                </c:pt>
                <c:pt idx="26805">
                  <c:v>6</c:v>
                </c:pt>
                <c:pt idx="26806">
                  <c:v>6</c:v>
                </c:pt>
                <c:pt idx="26807">
                  <c:v>6</c:v>
                </c:pt>
                <c:pt idx="26808">
                  <c:v>6</c:v>
                </c:pt>
                <c:pt idx="26809">
                  <c:v>6</c:v>
                </c:pt>
                <c:pt idx="26810">
                  <c:v>6</c:v>
                </c:pt>
                <c:pt idx="26811">
                  <c:v>6</c:v>
                </c:pt>
                <c:pt idx="26812">
                  <c:v>6</c:v>
                </c:pt>
                <c:pt idx="26813">
                  <c:v>6</c:v>
                </c:pt>
                <c:pt idx="26814">
                  <c:v>6</c:v>
                </c:pt>
                <c:pt idx="26815">
                  <c:v>6</c:v>
                </c:pt>
                <c:pt idx="26816">
                  <c:v>6</c:v>
                </c:pt>
                <c:pt idx="26817">
                  <c:v>6</c:v>
                </c:pt>
                <c:pt idx="26818">
                  <c:v>6</c:v>
                </c:pt>
                <c:pt idx="26819">
                  <c:v>6</c:v>
                </c:pt>
                <c:pt idx="26820">
                  <c:v>6</c:v>
                </c:pt>
                <c:pt idx="26821">
                  <c:v>6</c:v>
                </c:pt>
                <c:pt idx="26822">
                  <c:v>6</c:v>
                </c:pt>
                <c:pt idx="26823">
                  <c:v>6</c:v>
                </c:pt>
                <c:pt idx="26824">
                  <c:v>6</c:v>
                </c:pt>
                <c:pt idx="26825">
                  <c:v>6</c:v>
                </c:pt>
                <c:pt idx="26826">
                  <c:v>6</c:v>
                </c:pt>
                <c:pt idx="26827">
                  <c:v>6</c:v>
                </c:pt>
                <c:pt idx="26828">
                  <c:v>6</c:v>
                </c:pt>
                <c:pt idx="26829">
                  <c:v>6</c:v>
                </c:pt>
                <c:pt idx="26830">
                  <c:v>6</c:v>
                </c:pt>
                <c:pt idx="26831">
                  <c:v>6</c:v>
                </c:pt>
                <c:pt idx="26832">
                  <c:v>6</c:v>
                </c:pt>
                <c:pt idx="26833">
                  <c:v>6</c:v>
                </c:pt>
                <c:pt idx="26834">
                  <c:v>6</c:v>
                </c:pt>
                <c:pt idx="26835">
                  <c:v>6</c:v>
                </c:pt>
                <c:pt idx="26836">
                  <c:v>6</c:v>
                </c:pt>
                <c:pt idx="26837">
                  <c:v>6</c:v>
                </c:pt>
                <c:pt idx="26838">
                  <c:v>6</c:v>
                </c:pt>
                <c:pt idx="26839">
                  <c:v>6</c:v>
                </c:pt>
                <c:pt idx="26840">
                  <c:v>6</c:v>
                </c:pt>
                <c:pt idx="26841">
                  <c:v>6</c:v>
                </c:pt>
                <c:pt idx="26842">
                  <c:v>6</c:v>
                </c:pt>
                <c:pt idx="26843">
                  <c:v>6</c:v>
                </c:pt>
                <c:pt idx="26844">
                  <c:v>6</c:v>
                </c:pt>
                <c:pt idx="26845">
                  <c:v>6</c:v>
                </c:pt>
                <c:pt idx="26846">
                  <c:v>6</c:v>
                </c:pt>
                <c:pt idx="26847">
                  <c:v>6</c:v>
                </c:pt>
                <c:pt idx="26848">
                  <c:v>6</c:v>
                </c:pt>
                <c:pt idx="26849">
                  <c:v>6</c:v>
                </c:pt>
                <c:pt idx="26850">
                  <c:v>6</c:v>
                </c:pt>
                <c:pt idx="26851">
                  <c:v>6</c:v>
                </c:pt>
                <c:pt idx="26852">
                  <c:v>6</c:v>
                </c:pt>
                <c:pt idx="26853">
                  <c:v>6</c:v>
                </c:pt>
                <c:pt idx="26854">
                  <c:v>6</c:v>
                </c:pt>
                <c:pt idx="26855">
                  <c:v>6</c:v>
                </c:pt>
                <c:pt idx="26856">
                  <c:v>6</c:v>
                </c:pt>
                <c:pt idx="26857">
                  <c:v>6</c:v>
                </c:pt>
                <c:pt idx="26858">
                  <c:v>6</c:v>
                </c:pt>
                <c:pt idx="26859">
                  <c:v>6</c:v>
                </c:pt>
                <c:pt idx="26860">
                  <c:v>6</c:v>
                </c:pt>
                <c:pt idx="26861">
                  <c:v>6</c:v>
                </c:pt>
                <c:pt idx="26862">
                  <c:v>6</c:v>
                </c:pt>
                <c:pt idx="26863">
                  <c:v>6</c:v>
                </c:pt>
                <c:pt idx="26864">
                  <c:v>6</c:v>
                </c:pt>
                <c:pt idx="26865">
                  <c:v>6</c:v>
                </c:pt>
                <c:pt idx="26866">
                  <c:v>6</c:v>
                </c:pt>
                <c:pt idx="26867">
                  <c:v>6</c:v>
                </c:pt>
                <c:pt idx="26868">
                  <c:v>6</c:v>
                </c:pt>
                <c:pt idx="26869">
                  <c:v>6</c:v>
                </c:pt>
                <c:pt idx="26870">
                  <c:v>6</c:v>
                </c:pt>
                <c:pt idx="26871">
                  <c:v>6</c:v>
                </c:pt>
                <c:pt idx="26872">
                  <c:v>6</c:v>
                </c:pt>
                <c:pt idx="26873">
                  <c:v>6</c:v>
                </c:pt>
                <c:pt idx="26874">
                  <c:v>6</c:v>
                </c:pt>
                <c:pt idx="26875">
                  <c:v>6</c:v>
                </c:pt>
                <c:pt idx="26876">
                  <c:v>6</c:v>
                </c:pt>
                <c:pt idx="26877">
                  <c:v>6</c:v>
                </c:pt>
                <c:pt idx="26878">
                  <c:v>6</c:v>
                </c:pt>
                <c:pt idx="26879">
                  <c:v>6</c:v>
                </c:pt>
                <c:pt idx="26880">
                  <c:v>6</c:v>
                </c:pt>
                <c:pt idx="26881">
                  <c:v>6</c:v>
                </c:pt>
                <c:pt idx="26882">
                  <c:v>6</c:v>
                </c:pt>
                <c:pt idx="26883">
                  <c:v>6</c:v>
                </c:pt>
                <c:pt idx="26884">
                  <c:v>6</c:v>
                </c:pt>
                <c:pt idx="26885">
                  <c:v>6</c:v>
                </c:pt>
                <c:pt idx="26886">
                  <c:v>6</c:v>
                </c:pt>
                <c:pt idx="26887">
                  <c:v>6</c:v>
                </c:pt>
                <c:pt idx="26888">
                  <c:v>6</c:v>
                </c:pt>
                <c:pt idx="26889">
                  <c:v>6</c:v>
                </c:pt>
                <c:pt idx="26890">
                  <c:v>6</c:v>
                </c:pt>
                <c:pt idx="26891">
                  <c:v>6</c:v>
                </c:pt>
                <c:pt idx="26892">
                  <c:v>6</c:v>
                </c:pt>
                <c:pt idx="26893">
                  <c:v>6</c:v>
                </c:pt>
                <c:pt idx="26894">
                  <c:v>6</c:v>
                </c:pt>
                <c:pt idx="26895">
                  <c:v>6</c:v>
                </c:pt>
                <c:pt idx="26896">
                  <c:v>6</c:v>
                </c:pt>
                <c:pt idx="26897">
                  <c:v>6</c:v>
                </c:pt>
                <c:pt idx="26898">
                  <c:v>6</c:v>
                </c:pt>
                <c:pt idx="26899">
                  <c:v>6</c:v>
                </c:pt>
                <c:pt idx="26900">
                  <c:v>6</c:v>
                </c:pt>
                <c:pt idx="26901">
                  <c:v>6</c:v>
                </c:pt>
                <c:pt idx="26902">
                  <c:v>6</c:v>
                </c:pt>
                <c:pt idx="26903">
                  <c:v>6</c:v>
                </c:pt>
                <c:pt idx="26904">
                  <c:v>6</c:v>
                </c:pt>
                <c:pt idx="26905">
                  <c:v>6</c:v>
                </c:pt>
                <c:pt idx="26906">
                  <c:v>6</c:v>
                </c:pt>
                <c:pt idx="26907">
                  <c:v>6</c:v>
                </c:pt>
                <c:pt idx="26908">
                  <c:v>6</c:v>
                </c:pt>
                <c:pt idx="26909">
                  <c:v>6</c:v>
                </c:pt>
                <c:pt idx="26910">
                  <c:v>6</c:v>
                </c:pt>
                <c:pt idx="26911">
                  <c:v>6</c:v>
                </c:pt>
                <c:pt idx="26912">
                  <c:v>6</c:v>
                </c:pt>
                <c:pt idx="26913">
                  <c:v>6</c:v>
                </c:pt>
                <c:pt idx="26914">
                  <c:v>6</c:v>
                </c:pt>
                <c:pt idx="26915">
                  <c:v>6</c:v>
                </c:pt>
                <c:pt idx="26916">
                  <c:v>6</c:v>
                </c:pt>
                <c:pt idx="26917">
                  <c:v>6</c:v>
                </c:pt>
                <c:pt idx="26918">
                  <c:v>6</c:v>
                </c:pt>
                <c:pt idx="26919">
                  <c:v>6</c:v>
                </c:pt>
                <c:pt idx="26920">
                  <c:v>6</c:v>
                </c:pt>
                <c:pt idx="26921">
                  <c:v>6</c:v>
                </c:pt>
                <c:pt idx="26922">
                  <c:v>6</c:v>
                </c:pt>
                <c:pt idx="26923">
                  <c:v>6</c:v>
                </c:pt>
                <c:pt idx="26924">
                  <c:v>6</c:v>
                </c:pt>
                <c:pt idx="26925">
                  <c:v>6</c:v>
                </c:pt>
                <c:pt idx="26926">
                  <c:v>6</c:v>
                </c:pt>
                <c:pt idx="26927">
                  <c:v>6</c:v>
                </c:pt>
                <c:pt idx="26928">
                  <c:v>6</c:v>
                </c:pt>
                <c:pt idx="26929">
                  <c:v>6</c:v>
                </c:pt>
                <c:pt idx="26930">
                  <c:v>6</c:v>
                </c:pt>
                <c:pt idx="26931">
                  <c:v>6</c:v>
                </c:pt>
                <c:pt idx="26932">
                  <c:v>6</c:v>
                </c:pt>
                <c:pt idx="26933">
                  <c:v>6</c:v>
                </c:pt>
                <c:pt idx="26934">
                  <c:v>6</c:v>
                </c:pt>
                <c:pt idx="26935">
                  <c:v>6</c:v>
                </c:pt>
                <c:pt idx="26936">
                  <c:v>6</c:v>
                </c:pt>
                <c:pt idx="26937">
                  <c:v>6</c:v>
                </c:pt>
                <c:pt idx="26938">
                  <c:v>6</c:v>
                </c:pt>
                <c:pt idx="26939">
                  <c:v>6</c:v>
                </c:pt>
                <c:pt idx="26940">
                  <c:v>6</c:v>
                </c:pt>
                <c:pt idx="26941">
                  <c:v>6</c:v>
                </c:pt>
                <c:pt idx="26942">
                  <c:v>6</c:v>
                </c:pt>
                <c:pt idx="26943">
                  <c:v>6</c:v>
                </c:pt>
                <c:pt idx="26944">
                  <c:v>6</c:v>
                </c:pt>
                <c:pt idx="26945">
                  <c:v>6</c:v>
                </c:pt>
                <c:pt idx="26946">
                  <c:v>6</c:v>
                </c:pt>
                <c:pt idx="26947">
                  <c:v>6</c:v>
                </c:pt>
                <c:pt idx="26948">
                  <c:v>6</c:v>
                </c:pt>
                <c:pt idx="26949">
                  <c:v>6</c:v>
                </c:pt>
                <c:pt idx="26950">
                  <c:v>6</c:v>
                </c:pt>
                <c:pt idx="26951">
                  <c:v>6</c:v>
                </c:pt>
                <c:pt idx="26952">
                  <c:v>6</c:v>
                </c:pt>
                <c:pt idx="26953">
                  <c:v>6</c:v>
                </c:pt>
                <c:pt idx="26954">
                  <c:v>6</c:v>
                </c:pt>
                <c:pt idx="26955">
                  <c:v>6</c:v>
                </c:pt>
                <c:pt idx="26956">
                  <c:v>6</c:v>
                </c:pt>
                <c:pt idx="26957">
                  <c:v>6</c:v>
                </c:pt>
                <c:pt idx="26958">
                  <c:v>6</c:v>
                </c:pt>
                <c:pt idx="26959">
                  <c:v>6</c:v>
                </c:pt>
                <c:pt idx="26960">
                  <c:v>6</c:v>
                </c:pt>
                <c:pt idx="26961">
                  <c:v>6</c:v>
                </c:pt>
                <c:pt idx="26962">
                  <c:v>6</c:v>
                </c:pt>
                <c:pt idx="26963">
                  <c:v>6</c:v>
                </c:pt>
                <c:pt idx="26964">
                  <c:v>6</c:v>
                </c:pt>
                <c:pt idx="26965">
                  <c:v>6</c:v>
                </c:pt>
                <c:pt idx="26966">
                  <c:v>6</c:v>
                </c:pt>
                <c:pt idx="26967">
                  <c:v>6</c:v>
                </c:pt>
                <c:pt idx="26968">
                  <c:v>6</c:v>
                </c:pt>
                <c:pt idx="26969">
                  <c:v>6</c:v>
                </c:pt>
                <c:pt idx="26970">
                  <c:v>6</c:v>
                </c:pt>
                <c:pt idx="26971">
                  <c:v>6</c:v>
                </c:pt>
                <c:pt idx="26972">
                  <c:v>6</c:v>
                </c:pt>
                <c:pt idx="26973">
                  <c:v>6</c:v>
                </c:pt>
                <c:pt idx="26974">
                  <c:v>6</c:v>
                </c:pt>
                <c:pt idx="26975">
                  <c:v>6</c:v>
                </c:pt>
                <c:pt idx="26976">
                  <c:v>6</c:v>
                </c:pt>
                <c:pt idx="26977">
                  <c:v>6</c:v>
                </c:pt>
                <c:pt idx="26978">
                  <c:v>6</c:v>
                </c:pt>
                <c:pt idx="26979">
                  <c:v>6</c:v>
                </c:pt>
                <c:pt idx="26980">
                  <c:v>6</c:v>
                </c:pt>
                <c:pt idx="26981">
                  <c:v>6</c:v>
                </c:pt>
                <c:pt idx="26982">
                  <c:v>6</c:v>
                </c:pt>
                <c:pt idx="26983">
                  <c:v>6</c:v>
                </c:pt>
                <c:pt idx="26984">
                  <c:v>6</c:v>
                </c:pt>
                <c:pt idx="26985">
                  <c:v>6</c:v>
                </c:pt>
                <c:pt idx="26986">
                  <c:v>6</c:v>
                </c:pt>
                <c:pt idx="26987">
                  <c:v>6</c:v>
                </c:pt>
                <c:pt idx="26988">
                  <c:v>6</c:v>
                </c:pt>
                <c:pt idx="26989">
                  <c:v>6</c:v>
                </c:pt>
                <c:pt idx="26990">
                  <c:v>6</c:v>
                </c:pt>
                <c:pt idx="26991">
                  <c:v>6</c:v>
                </c:pt>
                <c:pt idx="26992">
                  <c:v>6</c:v>
                </c:pt>
                <c:pt idx="26993">
                  <c:v>6</c:v>
                </c:pt>
                <c:pt idx="26994">
                  <c:v>6</c:v>
                </c:pt>
                <c:pt idx="26995">
                  <c:v>6</c:v>
                </c:pt>
                <c:pt idx="26996">
                  <c:v>6</c:v>
                </c:pt>
                <c:pt idx="26997">
                  <c:v>6</c:v>
                </c:pt>
                <c:pt idx="26998">
                  <c:v>6</c:v>
                </c:pt>
                <c:pt idx="26999">
                  <c:v>6</c:v>
                </c:pt>
                <c:pt idx="27000">
                  <c:v>6</c:v>
                </c:pt>
                <c:pt idx="27001">
                  <c:v>6</c:v>
                </c:pt>
                <c:pt idx="27002">
                  <c:v>6</c:v>
                </c:pt>
                <c:pt idx="27003">
                  <c:v>6</c:v>
                </c:pt>
                <c:pt idx="27004">
                  <c:v>6</c:v>
                </c:pt>
                <c:pt idx="27005">
                  <c:v>6</c:v>
                </c:pt>
                <c:pt idx="27006">
                  <c:v>6</c:v>
                </c:pt>
                <c:pt idx="27007">
                  <c:v>6</c:v>
                </c:pt>
                <c:pt idx="27008">
                  <c:v>6</c:v>
                </c:pt>
                <c:pt idx="27009">
                  <c:v>6</c:v>
                </c:pt>
                <c:pt idx="27010">
                  <c:v>6</c:v>
                </c:pt>
                <c:pt idx="27011">
                  <c:v>6</c:v>
                </c:pt>
                <c:pt idx="27012">
                  <c:v>6</c:v>
                </c:pt>
                <c:pt idx="27013">
                  <c:v>6</c:v>
                </c:pt>
                <c:pt idx="27014">
                  <c:v>6</c:v>
                </c:pt>
                <c:pt idx="27015">
                  <c:v>6</c:v>
                </c:pt>
                <c:pt idx="27016">
                  <c:v>6</c:v>
                </c:pt>
                <c:pt idx="27017">
                  <c:v>6</c:v>
                </c:pt>
                <c:pt idx="27018">
                  <c:v>6</c:v>
                </c:pt>
                <c:pt idx="27019">
                  <c:v>6</c:v>
                </c:pt>
                <c:pt idx="27020">
                  <c:v>6</c:v>
                </c:pt>
                <c:pt idx="27021">
                  <c:v>6</c:v>
                </c:pt>
                <c:pt idx="27022">
                  <c:v>6</c:v>
                </c:pt>
                <c:pt idx="27023">
                  <c:v>6</c:v>
                </c:pt>
                <c:pt idx="27024">
                  <c:v>6</c:v>
                </c:pt>
                <c:pt idx="27025">
                  <c:v>6</c:v>
                </c:pt>
                <c:pt idx="27026">
                  <c:v>6</c:v>
                </c:pt>
                <c:pt idx="27027">
                  <c:v>6</c:v>
                </c:pt>
                <c:pt idx="27028">
                  <c:v>6</c:v>
                </c:pt>
                <c:pt idx="27029">
                  <c:v>6</c:v>
                </c:pt>
                <c:pt idx="27030">
                  <c:v>6</c:v>
                </c:pt>
                <c:pt idx="27031">
                  <c:v>6</c:v>
                </c:pt>
                <c:pt idx="27032">
                  <c:v>6</c:v>
                </c:pt>
                <c:pt idx="27033">
                  <c:v>6</c:v>
                </c:pt>
                <c:pt idx="27034">
                  <c:v>6</c:v>
                </c:pt>
                <c:pt idx="27035">
                  <c:v>6</c:v>
                </c:pt>
                <c:pt idx="27036">
                  <c:v>6</c:v>
                </c:pt>
                <c:pt idx="27037">
                  <c:v>6</c:v>
                </c:pt>
                <c:pt idx="27038">
                  <c:v>6</c:v>
                </c:pt>
                <c:pt idx="27039">
                  <c:v>6</c:v>
                </c:pt>
                <c:pt idx="27040">
                  <c:v>6</c:v>
                </c:pt>
                <c:pt idx="27041">
                  <c:v>6</c:v>
                </c:pt>
                <c:pt idx="27042">
                  <c:v>6</c:v>
                </c:pt>
                <c:pt idx="27043">
                  <c:v>6</c:v>
                </c:pt>
                <c:pt idx="27044">
                  <c:v>6</c:v>
                </c:pt>
                <c:pt idx="27045">
                  <c:v>6</c:v>
                </c:pt>
                <c:pt idx="27046">
                  <c:v>6</c:v>
                </c:pt>
                <c:pt idx="27047">
                  <c:v>6</c:v>
                </c:pt>
                <c:pt idx="27048">
                  <c:v>6</c:v>
                </c:pt>
                <c:pt idx="27049">
                  <c:v>6</c:v>
                </c:pt>
                <c:pt idx="27050">
                  <c:v>6</c:v>
                </c:pt>
                <c:pt idx="27051">
                  <c:v>6</c:v>
                </c:pt>
                <c:pt idx="27052">
                  <c:v>6</c:v>
                </c:pt>
                <c:pt idx="27053">
                  <c:v>6</c:v>
                </c:pt>
                <c:pt idx="27054">
                  <c:v>6</c:v>
                </c:pt>
                <c:pt idx="27055">
                  <c:v>6</c:v>
                </c:pt>
                <c:pt idx="27056">
                  <c:v>6</c:v>
                </c:pt>
                <c:pt idx="27057">
                  <c:v>6</c:v>
                </c:pt>
                <c:pt idx="27058">
                  <c:v>6</c:v>
                </c:pt>
                <c:pt idx="27059">
                  <c:v>6</c:v>
                </c:pt>
                <c:pt idx="27060">
                  <c:v>6</c:v>
                </c:pt>
                <c:pt idx="27061">
                  <c:v>6</c:v>
                </c:pt>
                <c:pt idx="27062">
                  <c:v>6</c:v>
                </c:pt>
                <c:pt idx="27063">
                  <c:v>6</c:v>
                </c:pt>
                <c:pt idx="27064">
                  <c:v>6</c:v>
                </c:pt>
                <c:pt idx="27065">
                  <c:v>6</c:v>
                </c:pt>
                <c:pt idx="27066">
                  <c:v>6</c:v>
                </c:pt>
                <c:pt idx="27067">
                  <c:v>6</c:v>
                </c:pt>
                <c:pt idx="27068">
                  <c:v>6</c:v>
                </c:pt>
                <c:pt idx="27069">
                  <c:v>6</c:v>
                </c:pt>
                <c:pt idx="27070">
                  <c:v>6</c:v>
                </c:pt>
                <c:pt idx="27071">
                  <c:v>6</c:v>
                </c:pt>
                <c:pt idx="27072">
                  <c:v>6</c:v>
                </c:pt>
                <c:pt idx="27073">
                  <c:v>6</c:v>
                </c:pt>
                <c:pt idx="27074">
                  <c:v>6</c:v>
                </c:pt>
                <c:pt idx="27075">
                  <c:v>6</c:v>
                </c:pt>
                <c:pt idx="27076">
                  <c:v>6</c:v>
                </c:pt>
                <c:pt idx="27077">
                  <c:v>6</c:v>
                </c:pt>
                <c:pt idx="27078">
                  <c:v>6</c:v>
                </c:pt>
                <c:pt idx="27079">
                  <c:v>6</c:v>
                </c:pt>
                <c:pt idx="27080">
                  <c:v>6</c:v>
                </c:pt>
                <c:pt idx="27081">
                  <c:v>6</c:v>
                </c:pt>
                <c:pt idx="27082">
                  <c:v>6</c:v>
                </c:pt>
                <c:pt idx="27083">
                  <c:v>6</c:v>
                </c:pt>
                <c:pt idx="27084">
                  <c:v>6</c:v>
                </c:pt>
                <c:pt idx="27085">
                  <c:v>6</c:v>
                </c:pt>
                <c:pt idx="27086">
                  <c:v>6</c:v>
                </c:pt>
                <c:pt idx="27087">
                  <c:v>6</c:v>
                </c:pt>
                <c:pt idx="27088">
                  <c:v>6</c:v>
                </c:pt>
                <c:pt idx="27089">
                  <c:v>6</c:v>
                </c:pt>
                <c:pt idx="27090">
                  <c:v>6</c:v>
                </c:pt>
                <c:pt idx="27091">
                  <c:v>6</c:v>
                </c:pt>
                <c:pt idx="27092">
                  <c:v>6</c:v>
                </c:pt>
                <c:pt idx="27093">
                  <c:v>6</c:v>
                </c:pt>
                <c:pt idx="27094">
                  <c:v>6</c:v>
                </c:pt>
                <c:pt idx="27095">
                  <c:v>6</c:v>
                </c:pt>
                <c:pt idx="27096">
                  <c:v>6</c:v>
                </c:pt>
                <c:pt idx="27097">
                  <c:v>6</c:v>
                </c:pt>
                <c:pt idx="27098">
                  <c:v>6</c:v>
                </c:pt>
                <c:pt idx="27099">
                  <c:v>6</c:v>
                </c:pt>
                <c:pt idx="27100">
                  <c:v>6</c:v>
                </c:pt>
                <c:pt idx="27101">
                  <c:v>6</c:v>
                </c:pt>
                <c:pt idx="27102">
                  <c:v>6</c:v>
                </c:pt>
                <c:pt idx="27103">
                  <c:v>6</c:v>
                </c:pt>
                <c:pt idx="27104">
                  <c:v>6</c:v>
                </c:pt>
                <c:pt idx="27105">
                  <c:v>6</c:v>
                </c:pt>
                <c:pt idx="27106">
                  <c:v>6</c:v>
                </c:pt>
                <c:pt idx="27107">
                  <c:v>6</c:v>
                </c:pt>
                <c:pt idx="27108">
                  <c:v>6</c:v>
                </c:pt>
                <c:pt idx="27109">
                  <c:v>6</c:v>
                </c:pt>
                <c:pt idx="27110">
                  <c:v>6</c:v>
                </c:pt>
                <c:pt idx="27111">
                  <c:v>6</c:v>
                </c:pt>
                <c:pt idx="27112">
                  <c:v>6</c:v>
                </c:pt>
                <c:pt idx="27113">
                  <c:v>6</c:v>
                </c:pt>
                <c:pt idx="27114">
                  <c:v>6</c:v>
                </c:pt>
                <c:pt idx="27115">
                  <c:v>6</c:v>
                </c:pt>
                <c:pt idx="27116">
                  <c:v>6</c:v>
                </c:pt>
                <c:pt idx="27117">
                  <c:v>6</c:v>
                </c:pt>
                <c:pt idx="27118">
                  <c:v>6</c:v>
                </c:pt>
                <c:pt idx="27119">
                  <c:v>6</c:v>
                </c:pt>
                <c:pt idx="27120">
                  <c:v>6</c:v>
                </c:pt>
                <c:pt idx="27121">
                  <c:v>6</c:v>
                </c:pt>
                <c:pt idx="27122">
                  <c:v>6</c:v>
                </c:pt>
                <c:pt idx="27123">
                  <c:v>6</c:v>
                </c:pt>
                <c:pt idx="27124">
                  <c:v>6</c:v>
                </c:pt>
                <c:pt idx="27125">
                  <c:v>6</c:v>
                </c:pt>
                <c:pt idx="27126">
                  <c:v>6</c:v>
                </c:pt>
                <c:pt idx="27127">
                  <c:v>6</c:v>
                </c:pt>
                <c:pt idx="27128">
                  <c:v>6</c:v>
                </c:pt>
                <c:pt idx="27129">
                  <c:v>6</c:v>
                </c:pt>
                <c:pt idx="27130">
                  <c:v>6</c:v>
                </c:pt>
                <c:pt idx="27131">
                  <c:v>6</c:v>
                </c:pt>
                <c:pt idx="27132">
                  <c:v>6</c:v>
                </c:pt>
                <c:pt idx="27133">
                  <c:v>6</c:v>
                </c:pt>
                <c:pt idx="27134">
                  <c:v>6</c:v>
                </c:pt>
                <c:pt idx="27135">
                  <c:v>6</c:v>
                </c:pt>
                <c:pt idx="27136">
                  <c:v>6</c:v>
                </c:pt>
                <c:pt idx="27137">
                  <c:v>6</c:v>
                </c:pt>
                <c:pt idx="27138">
                  <c:v>6</c:v>
                </c:pt>
                <c:pt idx="27139">
                  <c:v>6</c:v>
                </c:pt>
                <c:pt idx="27140">
                  <c:v>6</c:v>
                </c:pt>
                <c:pt idx="27141">
                  <c:v>6</c:v>
                </c:pt>
                <c:pt idx="27142">
                  <c:v>6</c:v>
                </c:pt>
                <c:pt idx="27143">
                  <c:v>6</c:v>
                </c:pt>
                <c:pt idx="27144">
                  <c:v>6</c:v>
                </c:pt>
                <c:pt idx="27145">
                  <c:v>6</c:v>
                </c:pt>
                <c:pt idx="27146">
                  <c:v>6</c:v>
                </c:pt>
                <c:pt idx="27147">
                  <c:v>6</c:v>
                </c:pt>
                <c:pt idx="27148">
                  <c:v>6</c:v>
                </c:pt>
                <c:pt idx="27149">
                  <c:v>6</c:v>
                </c:pt>
                <c:pt idx="27150">
                  <c:v>6</c:v>
                </c:pt>
                <c:pt idx="27151">
                  <c:v>6</c:v>
                </c:pt>
                <c:pt idx="27152">
                  <c:v>6</c:v>
                </c:pt>
                <c:pt idx="27153">
                  <c:v>6</c:v>
                </c:pt>
                <c:pt idx="27154">
                  <c:v>6</c:v>
                </c:pt>
                <c:pt idx="27155">
                  <c:v>6</c:v>
                </c:pt>
                <c:pt idx="27156">
                  <c:v>6</c:v>
                </c:pt>
                <c:pt idx="27157">
                  <c:v>6</c:v>
                </c:pt>
                <c:pt idx="27158">
                  <c:v>6</c:v>
                </c:pt>
                <c:pt idx="27159">
                  <c:v>6</c:v>
                </c:pt>
                <c:pt idx="27160">
                  <c:v>6</c:v>
                </c:pt>
                <c:pt idx="27161">
                  <c:v>6</c:v>
                </c:pt>
                <c:pt idx="27162">
                  <c:v>6</c:v>
                </c:pt>
                <c:pt idx="27163">
                  <c:v>6</c:v>
                </c:pt>
                <c:pt idx="27164">
                  <c:v>6</c:v>
                </c:pt>
                <c:pt idx="27165">
                  <c:v>6</c:v>
                </c:pt>
                <c:pt idx="27166">
                  <c:v>6</c:v>
                </c:pt>
                <c:pt idx="27167">
                  <c:v>6</c:v>
                </c:pt>
                <c:pt idx="27168">
                  <c:v>6</c:v>
                </c:pt>
                <c:pt idx="27169">
                  <c:v>6</c:v>
                </c:pt>
                <c:pt idx="27170">
                  <c:v>6</c:v>
                </c:pt>
                <c:pt idx="27171">
                  <c:v>6</c:v>
                </c:pt>
                <c:pt idx="27172">
                  <c:v>6</c:v>
                </c:pt>
                <c:pt idx="27173">
                  <c:v>6</c:v>
                </c:pt>
                <c:pt idx="27174">
                  <c:v>6</c:v>
                </c:pt>
                <c:pt idx="27175">
                  <c:v>6</c:v>
                </c:pt>
                <c:pt idx="27176">
                  <c:v>6</c:v>
                </c:pt>
                <c:pt idx="27177">
                  <c:v>6</c:v>
                </c:pt>
                <c:pt idx="27178">
                  <c:v>6</c:v>
                </c:pt>
                <c:pt idx="27179">
                  <c:v>6</c:v>
                </c:pt>
                <c:pt idx="27180">
                  <c:v>6</c:v>
                </c:pt>
                <c:pt idx="27181">
                  <c:v>6</c:v>
                </c:pt>
                <c:pt idx="27182">
                  <c:v>6</c:v>
                </c:pt>
                <c:pt idx="27183">
                  <c:v>6</c:v>
                </c:pt>
                <c:pt idx="27184">
                  <c:v>6</c:v>
                </c:pt>
                <c:pt idx="27185">
                  <c:v>6</c:v>
                </c:pt>
                <c:pt idx="27186">
                  <c:v>6</c:v>
                </c:pt>
                <c:pt idx="27187">
                  <c:v>6</c:v>
                </c:pt>
                <c:pt idx="27188">
                  <c:v>6</c:v>
                </c:pt>
                <c:pt idx="27189">
                  <c:v>6</c:v>
                </c:pt>
                <c:pt idx="27190">
                  <c:v>6</c:v>
                </c:pt>
                <c:pt idx="27191">
                  <c:v>6</c:v>
                </c:pt>
                <c:pt idx="27192">
                  <c:v>6</c:v>
                </c:pt>
                <c:pt idx="27193">
                  <c:v>6</c:v>
                </c:pt>
                <c:pt idx="27194">
                  <c:v>6</c:v>
                </c:pt>
                <c:pt idx="27195">
                  <c:v>6</c:v>
                </c:pt>
                <c:pt idx="27196">
                  <c:v>6</c:v>
                </c:pt>
                <c:pt idx="27197">
                  <c:v>6</c:v>
                </c:pt>
                <c:pt idx="27198">
                  <c:v>6</c:v>
                </c:pt>
                <c:pt idx="27199">
                  <c:v>6</c:v>
                </c:pt>
                <c:pt idx="27200">
                  <c:v>6</c:v>
                </c:pt>
                <c:pt idx="27201">
                  <c:v>6</c:v>
                </c:pt>
                <c:pt idx="27202">
                  <c:v>6</c:v>
                </c:pt>
                <c:pt idx="27203">
                  <c:v>6</c:v>
                </c:pt>
                <c:pt idx="27204">
                  <c:v>6</c:v>
                </c:pt>
                <c:pt idx="27205">
                  <c:v>6</c:v>
                </c:pt>
                <c:pt idx="27206">
                  <c:v>6</c:v>
                </c:pt>
                <c:pt idx="27207">
                  <c:v>6</c:v>
                </c:pt>
                <c:pt idx="27208">
                  <c:v>6</c:v>
                </c:pt>
                <c:pt idx="27209">
                  <c:v>6</c:v>
                </c:pt>
                <c:pt idx="27210">
                  <c:v>6</c:v>
                </c:pt>
                <c:pt idx="27211">
                  <c:v>6</c:v>
                </c:pt>
                <c:pt idx="27212">
                  <c:v>6</c:v>
                </c:pt>
                <c:pt idx="27213">
                  <c:v>6</c:v>
                </c:pt>
                <c:pt idx="27214">
                  <c:v>6</c:v>
                </c:pt>
                <c:pt idx="27215">
                  <c:v>6</c:v>
                </c:pt>
                <c:pt idx="27216">
                  <c:v>6</c:v>
                </c:pt>
                <c:pt idx="27217">
                  <c:v>6</c:v>
                </c:pt>
                <c:pt idx="27218">
                  <c:v>6</c:v>
                </c:pt>
                <c:pt idx="27219">
                  <c:v>6</c:v>
                </c:pt>
                <c:pt idx="27220">
                  <c:v>6</c:v>
                </c:pt>
                <c:pt idx="27221">
                  <c:v>6</c:v>
                </c:pt>
                <c:pt idx="27222">
                  <c:v>6</c:v>
                </c:pt>
                <c:pt idx="27223">
                  <c:v>6</c:v>
                </c:pt>
                <c:pt idx="27224">
                  <c:v>6</c:v>
                </c:pt>
                <c:pt idx="27225">
                  <c:v>6</c:v>
                </c:pt>
                <c:pt idx="27226">
                  <c:v>6</c:v>
                </c:pt>
                <c:pt idx="27227">
                  <c:v>6</c:v>
                </c:pt>
                <c:pt idx="27228">
                  <c:v>6</c:v>
                </c:pt>
                <c:pt idx="27229">
                  <c:v>6</c:v>
                </c:pt>
                <c:pt idx="27230">
                  <c:v>6</c:v>
                </c:pt>
                <c:pt idx="27231">
                  <c:v>6</c:v>
                </c:pt>
                <c:pt idx="27232">
                  <c:v>6</c:v>
                </c:pt>
                <c:pt idx="27233">
                  <c:v>6</c:v>
                </c:pt>
                <c:pt idx="27234">
                  <c:v>6</c:v>
                </c:pt>
                <c:pt idx="27235">
                  <c:v>6</c:v>
                </c:pt>
                <c:pt idx="27236">
                  <c:v>6</c:v>
                </c:pt>
                <c:pt idx="27237">
                  <c:v>6</c:v>
                </c:pt>
                <c:pt idx="27238">
                  <c:v>6</c:v>
                </c:pt>
                <c:pt idx="27239">
                  <c:v>6</c:v>
                </c:pt>
                <c:pt idx="27240">
                  <c:v>6</c:v>
                </c:pt>
                <c:pt idx="27241">
                  <c:v>6</c:v>
                </c:pt>
                <c:pt idx="27242">
                  <c:v>6</c:v>
                </c:pt>
                <c:pt idx="27243">
                  <c:v>6</c:v>
                </c:pt>
                <c:pt idx="27244">
                  <c:v>6</c:v>
                </c:pt>
                <c:pt idx="27245">
                  <c:v>6</c:v>
                </c:pt>
                <c:pt idx="27246">
                  <c:v>6</c:v>
                </c:pt>
                <c:pt idx="27247">
                  <c:v>6</c:v>
                </c:pt>
                <c:pt idx="27248">
                  <c:v>6</c:v>
                </c:pt>
                <c:pt idx="27249">
                  <c:v>6</c:v>
                </c:pt>
                <c:pt idx="27250">
                  <c:v>6</c:v>
                </c:pt>
                <c:pt idx="27251">
                  <c:v>6</c:v>
                </c:pt>
                <c:pt idx="27252">
                  <c:v>6</c:v>
                </c:pt>
                <c:pt idx="27253">
                  <c:v>6</c:v>
                </c:pt>
                <c:pt idx="27254">
                  <c:v>6</c:v>
                </c:pt>
                <c:pt idx="27255">
                  <c:v>6</c:v>
                </c:pt>
                <c:pt idx="27256">
                  <c:v>6</c:v>
                </c:pt>
                <c:pt idx="27257">
                  <c:v>6</c:v>
                </c:pt>
                <c:pt idx="27258">
                  <c:v>6</c:v>
                </c:pt>
                <c:pt idx="27259">
                  <c:v>6</c:v>
                </c:pt>
                <c:pt idx="27260">
                  <c:v>6</c:v>
                </c:pt>
                <c:pt idx="27261">
                  <c:v>6</c:v>
                </c:pt>
                <c:pt idx="27262">
                  <c:v>6</c:v>
                </c:pt>
                <c:pt idx="27263">
                  <c:v>6</c:v>
                </c:pt>
                <c:pt idx="27264">
                  <c:v>6</c:v>
                </c:pt>
                <c:pt idx="27265">
                  <c:v>6</c:v>
                </c:pt>
                <c:pt idx="27266">
                  <c:v>6</c:v>
                </c:pt>
                <c:pt idx="27267">
                  <c:v>6</c:v>
                </c:pt>
                <c:pt idx="27268">
                  <c:v>6</c:v>
                </c:pt>
                <c:pt idx="27269">
                  <c:v>6</c:v>
                </c:pt>
                <c:pt idx="27270">
                  <c:v>6</c:v>
                </c:pt>
                <c:pt idx="27271">
                  <c:v>6</c:v>
                </c:pt>
                <c:pt idx="27272">
                  <c:v>6</c:v>
                </c:pt>
                <c:pt idx="27273">
                  <c:v>6</c:v>
                </c:pt>
                <c:pt idx="27274">
                  <c:v>6</c:v>
                </c:pt>
                <c:pt idx="27275">
                  <c:v>6</c:v>
                </c:pt>
                <c:pt idx="27276">
                  <c:v>6</c:v>
                </c:pt>
                <c:pt idx="27277">
                  <c:v>6</c:v>
                </c:pt>
                <c:pt idx="27278">
                  <c:v>6</c:v>
                </c:pt>
                <c:pt idx="27279">
                  <c:v>6</c:v>
                </c:pt>
                <c:pt idx="27280">
                  <c:v>6</c:v>
                </c:pt>
                <c:pt idx="27281">
                  <c:v>6</c:v>
                </c:pt>
                <c:pt idx="27282">
                  <c:v>6</c:v>
                </c:pt>
                <c:pt idx="27283">
                  <c:v>6</c:v>
                </c:pt>
                <c:pt idx="27284">
                  <c:v>6</c:v>
                </c:pt>
                <c:pt idx="27285">
                  <c:v>6</c:v>
                </c:pt>
                <c:pt idx="27286">
                  <c:v>6</c:v>
                </c:pt>
                <c:pt idx="27287">
                  <c:v>6</c:v>
                </c:pt>
                <c:pt idx="27288">
                  <c:v>6</c:v>
                </c:pt>
                <c:pt idx="27289">
                  <c:v>6</c:v>
                </c:pt>
                <c:pt idx="27290">
                  <c:v>6</c:v>
                </c:pt>
                <c:pt idx="27291">
                  <c:v>6</c:v>
                </c:pt>
                <c:pt idx="27292">
                  <c:v>6</c:v>
                </c:pt>
                <c:pt idx="27293">
                  <c:v>6</c:v>
                </c:pt>
                <c:pt idx="27294">
                  <c:v>6</c:v>
                </c:pt>
                <c:pt idx="27295">
                  <c:v>6</c:v>
                </c:pt>
                <c:pt idx="27296">
                  <c:v>6</c:v>
                </c:pt>
                <c:pt idx="27297">
                  <c:v>6</c:v>
                </c:pt>
                <c:pt idx="27298">
                  <c:v>6</c:v>
                </c:pt>
                <c:pt idx="27299">
                  <c:v>6</c:v>
                </c:pt>
                <c:pt idx="27300">
                  <c:v>6</c:v>
                </c:pt>
                <c:pt idx="27301">
                  <c:v>6</c:v>
                </c:pt>
                <c:pt idx="27302">
                  <c:v>6</c:v>
                </c:pt>
                <c:pt idx="27303">
                  <c:v>6</c:v>
                </c:pt>
                <c:pt idx="27304">
                  <c:v>6</c:v>
                </c:pt>
                <c:pt idx="27305">
                  <c:v>6</c:v>
                </c:pt>
                <c:pt idx="27306">
                  <c:v>6</c:v>
                </c:pt>
                <c:pt idx="27307">
                  <c:v>6</c:v>
                </c:pt>
                <c:pt idx="27308">
                  <c:v>6</c:v>
                </c:pt>
                <c:pt idx="27309">
                  <c:v>6</c:v>
                </c:pt>
                <c:pt idx="27310">
                  <c:v>6</c:v>
                </c:pt>
                <c:pt idx="27311">
                  <c:v>6</c:v>
                </c:pt>
                <c:pt idx="27312">
                  <c:v>6</c:v>
                </c:pt>
                <c:pt idx="27313">
                  <c:v>6</c:v>
                </c:pt>
                <c:pt idx="27314">
                  <c:v>6</c:v>
                </c:pt>
                <c:pt idx="27315">
                  <c:v>6</c:v>
                </c:pt>
                <c:pt idx="27316">
                  <c:v>6</c:v>
                </c:pt>
                <c:pt idx="27317">
                  <c:v>6</c:v>
                </c:pt>
                <c:pt idx="27318">
                  <c:v>6</c:v>
                </c:pt>
                <c:pt idx="27319">
                  <c:v>6</c:v>
                </c:pt>
                <c:pt idx="27320">
                  <c:v>6</c:v>
                </c:pt>
                <c:pt idx="27321">
                  <c:v>6</c:v>
                </c:pt>
                <c:pt idx="27322">
                  <c:v>6</c:v>
                </c:pt>
                <c:pt idx="27323">
                  <c:v>6</c:v>
                </c:pt>
                <c:pt idx="27324">
                  <c:v>6</c:v>
                </c:pt>
                <c:pt idx="27325">
                  <c:v>6</c:v>
                </c:pt>
                <c:pt idx="27326">
                  <c:v>6</c:v>
                </c:pt>
                <c:pt idx="27327">
                  <c:v>6</c:v>
                </c:pt>
                <c:pt idx="27328">
                  <c:v>6</c:v>
                </c:pt>
                <c:pt idx="27329">
                  <c:v>6</c:v>
                </c:pt>
                <c:pt idx="27330">
                  <c:v>6</c:v>
                </c:pt>
                <c:pt idx="27331">
                  <c:v>6</c:v>
                </c:pt>
                <c:pt idx="27332">
                  <c:v>6</c:v>
                </c:pt>
                <c:pt idx="27333">
                  <c:v>6</c:v>
                </c:pt>
                <c:pt idx="27334">
                  <c:v>6</c:v>
                </c:pt>
                <c:pt idx="27335">
                  <c:v>6</c:v>
                </c:pt>
                <c:pt idx="27336">
                  <c:v>6</c:v>
                </c:pt>
                <c:pt idx="27337">
                  <c:v>6</c:v>
                </c:pt>
                <c:pt idx="27338">
                  <c:v>6</c:v>
                </c:pt>
                <c:pt idx="27339">
                  <c:v>6</c:v>
                </c:pt>
                <c:pt idx="27340">
                  <c:v>6</c:v>
                </c:pt>
                <c:pt idx="27341">
                  <c:v>6</c:v>
                </c:pt>
                <c:pt idx="27342">
                  <c:v>6</c:v>
                </c:pt>
                <c:pt idx="27343">
                  <c:v>6</c:v>
                </c:pt>
                <c:pt idx="27344">
                  <c:v>6</c:v>
                </c:pt>
                <c:pt idx="27345">
                  <c:v>6</c:v>
                </c:pt>
                <c:pt idx="27346">
                  <c:v>6</c:v>
                </c:pt>
                <c:pt idx="27347">
                  <c:v>6</c:v>
                </c:pt>
                <c:pt idx="27348">
                  <c:v>6</c:v>
                </c:pt>
                <c:pt idx="27349">
                  <c:v>6</c:v>
                </c:pt>
                <c:pt idx="27350">
                  <c:v>6</c:v>
                </c:pt>
                <c:pt idx="27351">
                  <c:v>6</c:v>
                </c:pt>
                <c:pt idx="27352">
                  <c:v>6</c:v>
                </c:pt>
                <c:pt idx="27353">
                  <c:v>6</c:v>
                </c:pt>
                <c:pt idx="27354">
                  <c:v>6</c:v>
                </c:pt>
                <c:pt idx="27355">
                  <c:v>6</c:v>
                </c:pt>
                <c:pt idx="27356">
                  <c:v>6</c:v>
                </c:pt>
                <c:pt idx="27357">
                  <c:v>6</c:v>
                </c:pt>
                <c:pt idx="27358">
                  <c:v>6</c:v>
                </c:pt>
                <c:pt idx="27359">
                  <c:v>6</c:v>
                </c:pt>
                <c:pt idx="27360">
                  <c:v>6</c:v>
                </c:pt>
                <c:pt idx="27361">
                  <c:v>6</c:v>
                </c:pt>
                <c:pt idx="27362">
                  <c:v>6</c:v>
                </c:pt>
                <c:pt idx="27363">
                  <c:v>6</c:v>
                </c:pt>
                <c:pt idx="27364">
                  <c:v>6</c:v>
                </c:pt>
                <c:pt idx="27365">
                  <c:v>6</c:v>
                </c:pt>
                <c:pt idx="27366">
                  <c:v>6</c:v>
                </c:pt>
                <c:pt idx="27367">
                  <c:v>6</c:v>
                </c:pt>
                <c:pt idx="27368">
                  <c:v>6</c:v>
                </c:pt>
                <c:pt idx="27369">
                  <c:v>6</c:v>
                </c:pt>
                <c:pt idx="27370">
                  <c:v>6</c:v>
                </c:pt>
                <c:pt idx="27371">
                  <c:v>6</c:v>
                </c:pt>
                <c:pt idx="27372">
                  <c:v>6</c:v>
                </c:pt>
                <c:pt idx="27373">
                  <c:v>6</c:v>
                </c:pt>
                <c:pt idx="27374">
                  <c:v>6</c:v>
                </c:pt>
                <c:pt idx="27375">
                  <c:v>6</c:v>
                </c:pt>
                <c:pt idx="27376">
                  <c:v>6</c:v>
                </c:pt>
                <c:pt idx="27377">
                  <c:v>6</c:v>
                </c:pt>
                <c:pt idx="27378">
                  <c:v>6</c:v>
                </c:pt>
                <c:pt idx="27379">
                  <c:v>6</c:v>
                </c:pt>
                <c:pt idx="27380">
                  <c:v>6</c:v>
                </c:pt>
                <c:pt idx="27381">
                  <c:v>6</c:v>
                </c:pt>
                <c:pt idx="27382">
                  <c:v>6</c:v>
                </c:pt>
                <c:pt idx="27383">
                  <c:v>6</c:v>
                </c:pt>
                <c:pt idx="27384">
                  <c:v>6</c:v>
                </c:pt>
                <c:pt idx="27385">
                  <c:v>6</c:v>
                </c:pt>
                <c:pt idx="27386">
                  <c:v>6</c:v>
                </c:pt>
                <c:pt idx="27387">
                  <c:v>6</c:v>
                </c:pt>
                <c:pt idx="27388">
                  <c:v>6</c:v>
                </c:pt>
                <c:pt idx="27389">
                  <c:v>6</c:v>
                </c:pt>
                <c:pt idx="27390">
                  <c:v>6</c:v>
                </c:pt>
                <c:pt idx="27391">
                  <c:v>6</c:v>
                </c:pt>
                <c:pt idx="27392">
                  <c:v>6</c:v>
                </c:pt>
                <c:pt idx="27393">
                  <c:v>6</c:v>
                </c:pt>
                <c:pt idx="27394">
                  <c:v>6</c:v>
                </c:pt>
                <c:pt idx="27395">
                  <c:v>6</c:v>
                </c:pt>
                <c:pt idx="27396">
                  <c:v>6</c:v>
                </c:pt>
                <c:pt idx="27397">
                  <c:v>6</c:v>
                </c:pt>
                <c:pt idx="27398">
                  <c:v>6</c:v>
                </c:pt>
                <c:pt idx="27399">
                  <c:v>6</c:v>
                </c:pt>
                <c:pt idx="27400">
                  <c:v>6</c:v>
                </c:pt>
                <c:pt idx="27401">
                  <c:v>6</c:v>
                </c:pt>
                <c:pt idx="27402">
                  <c:v>6</c:v>
                </c:pt>
                <c:pt idx="27403">
                  <c:v>6</c:v>
                </c:pt>
                <c:pt idx="27404">
                  <c:v>6</c:v>
                </c:pt>
                <c:pt idx="27405">
                  <c:v>6</c:v>
                </c:pt>
                <c:pt idx="27406">
                  <c:v>6</c:v>
                </c:pt>
                <c:pt idx="27407">
                  <c:v>6</c:v>
                </c:pt>
                <c:pt idx="27408">
                  <c:v>6</c:v>
                </c:pt>
                <c:pt idx="27409">
                  <c:v>6</c:v>
                </c:pt>
                <c:pt idx="27410">
                  <c:v>6</c:v>
                </c:pt>
                <c:pt idx="27411">
                  <c:v>6</c:v>
                </c:pt>
                <c:pt idx="27412">
                  <c:v>6</c:v>
                </c:pt>
                <c:pt idx="27413">
                  <c:v>6</c:v>
                </c:pt>
                <c:pt idx="27414">
                  <c:v>6</c:v>
                </c:pt>
                <c:pt idx="27415">
                  <c:v>6</c:v>
                </c:pt>
                <c:pt idx="27416">
                  <c:v>6</c:v>
                </c:pt>
                <c:pt idx="27417">
                  <c:v>6</c:v>
                </c:pt>
                <c:pt idx="27418">
                  <c:v>6</c:v>
                </c:pt>
                <c:pt idx="27419">
                  <c:v>6</c:v>
                </c:pt>
                <c:pt idx="27420">
                  <c:v>6</c:v>
                </c:pt>
                <c:pt idx="27421">
                  <c:v>6</c:v>
                </c:pt>
                <c:pt idx="27422">
                  <c:v>6</c:v>
                </c:pt>
                <c:pt idx="27423">
                  <c:v>6</c:v>
                </c:pt>
                <c:pt idx="27424">
                  <c:v>6</c:v>
                </c:pt>
                <c:pt idx="27425">
                  <c:v>6</c:v>
                </c:pt>
                <c:pt idx="27426">
                  <c:v>6</c:v>
                </c:pt>
                <c:pt idx="27427">
                  <c:v>6</c:v>
                </c:pt>
                <c:pt idx="27428">
                  <c:v>6</c:v>
                </c:pt>
                <c:pt idx="27429">
                  <c:v>6</c:v>
                </c:pt>
                <c:pt idx="27430">
                  <c:v>6</c:v>
                </c:pt>
                <c:pt idx="27431">
                  <c:v>6</c:v>
                </c:pt>
                <c:pt idx="27432">
                  <c:v>6</c:v>
                </c:pt>
                <c:pt idx="27433">
                  <c:v>6</c:v>
                </c:pt>
                <c:pt idx="27434">
                  <c:v>6</c:v>
                </c:pt>
                <c:pt idx="27435">
                  <c:v>6</c:v>
                </c:pt>
                <c:pt idx="27436">
                  <c:v>6</c:v>
                </c:pt>
                <c:pt idx="27437">
                  <c:v>6</c:v>
                </c:pt>
                <c:pt idx="27438">
                  <c:v>6</c:v>
                </c:pt>
                <c:pt idx="27439">
                  <c:v>6</c:v>
                </c:pt>
                <c:pt idx="27440">
                  <c:v>6</c:v>
                </c:pt>
                <c:pt idx="27441">
                  <c:v>6</c:v>
                </c:pt>
                <c:pt idx="27442">
                  <c:v>6</c:v>
                </c:pt>
                <c:pt idx="27443">
                  <c:v>6</c:v>
                </c:pt>
                <c:pt idx="27444">
                  <c:v>6</c:v>
                </c:pt>
                <c:pt idx="27445">
                  <c:v>6</c:v>
                </c:pt>
                <c:pt idx="27446">
                  <c:v>6</c:v>
                </c:pt>
                <c:pt idx="27447">
                  <c:v>6</c:v>
                </c:pt>
                <c:pt idx="27448">
                  <c:v>6</c:v>
                </c:pt>
                <c:pt idx="27449">
                  <c:v>6</c:v>
                </c:pt>
                <c:pt idx="27450">
                  <c:v>6</c:v>
                </c:pt>
                <c:pt idx="27451">
                  <c:v>6</c:v>
                </c:pt>
                <c:pt idx="27452">
                  <c:v>6</c:v>
                </c:pt>
                <c:pt idx="27453">
                  <c:v>6</c:v>
                </c:pt>
                <c:pt idx="27454">
                  <c:v>6</c:v>
                </c:pt>
                <c:pt idx="27455">
                  <c:v>6</c:v>
                </c:pt>
                <c:pt idx="27456">
                  <c:v>6</c:v>
                </c:pt>
                <c:pt idx="27457">
                  <c:v>6</c:v>
                </c:pt>
                <c:pt idx="27458">
                  <c:v>6</c:v>
                </c:pt>
                <c:pt idx="27459">
                  <c:v>6</c:v>
                </c:pt>
                <c:pt idx="27460">
                  <c:v>6</c:v>
                </c:pt>
                <c:pt idx="27461">
                  <c:v>6</c:v>
                </c:pt>
                <c:pt idx="27462">
                  <c:v>6</c:v>
                </c:pt>
                <c:pt idx="27463">
                  <c:v>6</c:v>
                </c:pt>
                <c:pt idx="27464">
                  <c:v>6</c:v>
                </c:pt>
                <c:pt idx="27465">
                  <c:v>6</c:v>
                </c:pt>
                <c:pt idx="27466">
                  <c:v>6</c:v>
                </c:pt>
                <c:pt idx="27467">
                  <c:v>6</c:v>
                </c:pt>
                <c:pt idx="27468">
                  <c:v>6</c:v>
                </c:pt>
                <c:pt idx="27469">
                  <c:v>6</c:v>
                </c:pt>
                <c:pt idx="27470">
                  <c:v>6</c:v>
                </c:pt>
                <c:pt idx="27471">
                  <c:v>6</c:v>
                </c:pt>
                <c:pt idx="27472">
                  <c:v>6</c:v>
                </c:pt>
                <c:pt idx="27473">
                  <c:v>6</c:v>
                </c:pt>
                <c:pt idx="27474">
                  <c:v>6</c:v>
                </c:pt>
                <c:pt idx="27475">
                  <c:v>6</c:v>
                </c:pt>
                <c:pt idx="27476">
                  <c:v>6</c:v>
                </c:pt>
                <c:pt idx="27477">
                  <c:v>6</c:v>
                </c:pt>
                <c:pt idx="27478">
                  <c:v>6</c:v>
                </c:pt>
                <c:pt idx="27479">
                  <c:v>6</c:v>
                </c:pt>
                <c:pt idx="27480">
                  <c:v>6</c:v>
                </c:pt>
                <c:pt idx="27481">
                  <c:v>6</c:v>
                </c:pt>
                <c:pt idx="27482">
                  <c:v>6</c:v>
                </c:pt>
                <c:pt idx="27483">
                  <c:v>6</c:v>
                </c:pt>
                <c:pt idx="27484">
                  <c:v>6</c:v>
                </c:pt>
                <c:pt idx="27485">
                  <c:v>6</c:v>
                </c:pt>
                <c:pt idx="27486">
                  <c:v>6</c:v>
                </c:pt>
                <c:pt idx="27487">
                  <c:v>6</c:v>
                </c:pt>
                <c:pt idx="27488">
                  <c:v>6</c:v>
                </c:pt>
                <c:pt idx="27489">
                  <c:v>6</c:v>
                </c:pt>
                <c:pt idx="27490">
                  <c:v>6</c:v>
                </c:pt>
                <c:pt idx="27491">
                  <c:v>6</c:v>
                </c:pt>
                <c:pt idx="27492">
                  <c:v>6</c:v>
                </c:pt>
                <c:pt idx="27493">
                  <c:v>6</c:v>
                </c:pt>
                <c:pt idx="27494">
                  <c:v>6</c:v>
                </c:pt>
                <c:pt idx="27495">
                  <c:v>6</c:v>
                </c:pt>
                <c:pt idx="27496">
                  <c:v>6</c:v>
                </c:pt>
                <c:pt idx="27497">
                  <c:v>6</c:v>
                </c:pt>
                <c:pt idx="27498">
                  <c:v>6</c:v>
                </c:pt>
                <c:pt idx="27499">
                  <c:v>6</c:v>
                </c:pt>
                <c:pt idx="27500">
                  <c:v>6</c:v>
                </c:pt>
                <c:pt idx="27501">
                  <c:v>6</c:v>
                </c:pt>
                <c:pt idx="27502">
                  <c:v>6</c:v>
                </c:pt>
                <c:pt idx="27503">
                  <c:v>6</c:v>
                </c:pt>
                <c:pt idx="27504">
                  <c:v>6</c:v>
                </c:pt>
                <c:pt idx="27505">
                  <c:v>6</c:v>
                </c:pt>
                <c:pt idx="27506">
                  <c:v>6</c:v>
                </c:pt>
                <c:pt idx="27507">
                  <c:v>6</c:v>
                </c:pt>
                <c:pt idx="27508">
                  <c:v>6</c:v>
                </c:pt>
                <c:pt idx="27509">
                  <c:v>6</c:v>
                </c:pt>
                <c:pt idx="27510">
                  <c:v>6</c:v>
                </c:pt>
                <c:pt idx="27511">
                  <c:v>6</c:v>
                </c:pt>
                <c:pt idx="27512">
                  <c:v>6</c:v>
                </c:pt>
                <c:pt idx="27513">
                  <c:v>6</c:v>
                </c:pt>
                <c:pt idx="27514">
                  <c:v>6</c:v>
                </c:pt>
                <c:pt idx="27515">
                  <c:v>6</c:v>
                </c:pt>
                <c:pt idx="27516">
                  <c:v>6</c:v>
                </c:pt>
                <c:pt idx="27517">
                  <c:v>6</c:v>
                </c:pt>
                <c:pt idx="27518">
                  <c:v>6</c:v>
                </c:pt>
                <c:pt idx="27519">
                  <c:v>6</c:v>
                </c:pt>
                <c:pt idx="27520">
                  <c:v>6</c:v>
                </c:pt>
                <c:pt idx="27521">
                  <c:v>6</c:v>
                </c:pt>
                <c:pt idx="27522">
                  <c:v>6</c:v>
                </c:pt>
                <c:pt idx="27523">
                  <c:v>6</c:v>
                </c:pt>
                <c:pt idx="27524">
                  <c:v>6</c:v>
                </c:pt>
                <c:pt idx="27525">
                  <c:v>6</c:v>
                </c:pt>
                <c:pt idx="27526">
                  <c:v>6</c:v>
                </c:pt>
                <c:pt idx="27527">
                  <c:v>6</c:v>
                </c:pt>
                <c:pt idx="27528">
                  <c:v>6</c:v>
                </c:pt>
                <c:pt idx="27529">
                  <c:v>6</c:v>
                </c:pt>
                <c:pt idx="27530">
                  <c:v>6</c:v>
                </c:pt>
                <c:pt idx="27531">
                  <c:v>6</c:v>
                </c:pt>
                <c:pt idx="27532">
                  <c:v>6</c:v>
                </c:pt>
                <c:pt idx="27533">
                  <c:v>6</c:v>
                </c:pt>
                <c:pt idx="27534">
                  <c:v>6</c:v>
                </c:pt>
                <c:pt idx="27535">
                  <c:v>6</c:v>
                </c:pt>
                <c:pt idx="27536">
                  <c:v>6</c:v>
                </c:pt>
                <c:pt idx="27537">
                  <c:v>6</c:v>
                </c:pt>
                <c:pt idx="27538">
                  <c:v>6</c:v>
                </c:pt>
                <c:pt idx="27539">
                  <c:v>6</c:v>
                </c:pt>
                <c:pt idx="27540">
                  <c:v>6</c:v>
                </c:pt>
                <c:pt idx="27541">
                  <c:v>6</c:v>
                </c:pt>
                <c:pt idx="27542">
                  <c:v>6</c:v>
                </c:pt>
                <c:pt idx="27543">
                  <c:v>6</c:v>
                </c:pt>
                <c:pt idx="27544">
                  <c:v>6</c:v>
                </c:pt>
                <c:pt idx="27545">
                  <c:v>6</c:v>
                </c:pt>
                <c:pt idx="27546">
                  <c:v>6</c:v>
                </c:pt>
                <c:pt idx="27547">
                  <c:v>6</c:v>
                </c:pt>
                <c:pt idx="27548">
                  <c:v>6</c:v>
                </c:pt>
                <c:pt idx="27549">
                  <c:v>6</c:v>
                </c:pt>
                <c:pt idx="27550">
                  <c:v>6</c:v>
                </c:pt>
                <c:pt idx="27551">
                  <c:v>6</c:v>
                </c:pt>
                <c:pt idx="27552">
                  <c:v>6</c:v>
                </c:pt>
                <c:pt idx="27553">
                  <c:v>6</c:v>
                </c:pt>
                <c:pt idx="27554">
                  <c:v>6</c:v>
                </c:pt>
                <c:pt idx="27555">
                  <c:v>6</c:v>
                </c:pt>
                <c:pt idx="27556">
                  <c:v>6</c:v>
                </c:pt>
                <c:pt idx="27557">
                  <c:v>6</c:v>
                </c:pt>
                <c:pt idx="27558">
                  <c:v>6</c:v>
                </c:pt>
                <c:pt idx="27559">
                  <c:v>6</c:v>
                </c:pt>
                <c:pt idx="27560">
                  <c:v>6</c:v>
                </c:pt>
                <c:pt idx="27561">
                  <c:v>6</c:v>
                </c:pt>
                <c:pt idx="27562">
                  <c:v>6</c:v>
                </c:pt>
                <c:pt idx="27563">
                  <c:v>6</c:v>
                </c:pt>
                <c:pt idx="27564">
                  <c:v>6</c:v>
                </c:pt>
                <c:pt idx="27565">
                  <c:v>6</c:v>
                </c:pt>
                <c:pt idx="27566">
                  <c:v>6</c:v>
                </c:pt>
                <c:pt idx="27567">
                  <c:v>6</c:v>
                </c:pt>
                <c:pt idx="27568">
                  <c:v>6</c:v>
                </c:pt>
                <c:pt idx="27569">
                  <c:v>6</c:v>
                </c:pt>
                <c:pt idx="27570">
                  <c:v>6</c:v>
                </c:pt>
                <c:pt idx="27571">
                  <c:v>6</c:v>
                </c:pt>
                <c:pt idx="27572">
                  <c:v>6</c:v>
                </c:pt>
                <c:pt idx="27573">
                  <c:v>6</c:v>
                </c:pt>
                <c:pt idx="27574">
                  <c:v>6</c:v>
                </c:pt>
                <c:pt idx="27575">
                  <c:v>6</c:v>
                </c:pt>
                <c:pt idx="27576">
                  <c:v>6</c:v>
                </c:pt>
                <c:pt idx="27577">
                  <c:v>6</c:v>
                </c:pt>
                <c:pt idx="27578">
                  <c:v>6</c:v>
                </c:pt>
                <c:pt idx="27579">
                  <c:v>6</c:v>
                </c:pt>
                <c:pt idx="27580">
                  <c:v>6</c:v>
                </c:pt>
                <c:pt idx="27581">
                  <c:v>6</c:v>
                </c:pt>
                <c:pt idx="27582">
                  <c:v>6</c:v>
                </c:pt>
                <c:pt idx="27583">
                  <c:v>6</c:v>
                </c:pt>
                <c:pt idx="27584">
                  <c:v>6</c:v>
                </c:pt>
                <c:pt idx="27585">
                  <c:v>6</c:v>
                </c:pt>
                <c:pt idx="27586">
                  <c:v>6</c:v>
                </c:pt>
                <c:pt idx="27587">
                  <c:v>6</c:v>
                </c:pt>
                <c:pt idx="27588">
                  <c:v>6</c:v>
                </c:pt>
                <c:pt idx="27589">
                  <c:v>6</c:v>
                </c:pt>
                <c:pt idx="27590">
                  <c:v>6</c:v>
                </c:pt>
                <c:pt idx="27591">
                  <c:v>6</c:v>
                </c:pt>
                <c:pt idx="27592">
                  <c:v>6</c:v>
                </c:pt>
                <c:pt idx="27593">
                  <c:v>6</c:v>
                </c:pt>
                <c:pt idx="27594">
                  <c:v>6</c:v>
                </c:pt>
                <c:pt idx="27595">
                  <c:v>6</c:v>
                </c:pt>
                <c:pt idx="27596">
                  <c:v>6</c:v>
                </c:pt>
                <c:pt idx="27597">
                  <c:v>6</c:v>
                </c:pt>
                <c:pt idx="27598">
                  <c:v>6</c:v>
                </c:pt>
                <c:pt idx="27599">
                  <c:v>6</c:v>
                </c:pt>
                <c:pt idx="27600">
                  <c:v>6</c:v>
                </c:pt>
                <c:pt idx="27601">
                  <c:v>6</c:v>
                </c:pt>
                <c:pt idx="27602">
                  <c:v>6</c:v>
                </c:pt>
                <c:pt idx="27603">
                  <c:v>6</c:v>
                </c:pt>
                <c:pt idx="27604">
                  <c:v>6</c:v>
                </c:pt>
                <c:pt idx="27605">
                  <c:v>6</c:v>
                </c:pt>
                <c:pt idx="27606">
                  <c:v>6</c:v>
                </c:pt>
                <c:pt idx="27607">
                  <c:v>6</c:v>
                </c:pt>
                <c:pt idx="27608">
                  <c:v>6</c:v>
                </c:pt>
                <c:pt idx="27609">
                  <c:v>6</c:v>
                </c:pt>
                <c:pt idx="27610">
                  <c:v>6</c:v>
                </c:pt>
                <c:pt idx="27611">
                  <c:v>6</c:v>
                </c:pt>
                <c:pt idx="27612">
                  <c:v>6</c:v>
                </c:pt>
                <c:pt idx="27613">
                  <c:v>6</c:v>
                </c:pt>
                <c:pt idx="27614">
                  <c:v>6</c:v>
                </c:pt>
                <c:pt idx="27615">
                  <c:v>6</c:v>
                </c:pt>
                <c:pt idx="27616">
                  <c:v>6</c:v>
                </c:pt>
                <c:pt idx="27617">
                  <c:v>6</c:v>
                </c:pt>
                <c:pt idx="27618">
                  <c:v>6</c:v>
                </c:pt>
                <c:pt idx="27619">
                  <c:v>6</c:v>
                </c:pt>
                <c:pt idx="27620">
                  <c:v>6</c:v>
                </c:pt>
                <c:pt idx="27621">
                  <c:v>6</c:v>
                </c:pt>
                <c:pt idx="27622">
                  <c:v>6</c:v>
                </c:pt>
                <c:pt idx="27623">
                  <c:v>6</c:v>
                </c:pt>
                <c:pt idx="27624">
                  <c:v>6</c:v>
                </c:pt>
                <c:pt idx="27625">
                  <c:v>6</c:v>
                </c:pt>
                <c:pt idx="27626">
                  <c:v>6</c:v>
                </c:pt>
                <c:pt idx="27627">
                  <c:v>6</c:v>
                </c:pt>
                <c:pt idx="27628">
                  <c:v>6</c:v>
                </c:pt>
                <c:pt idx="27629">
                  <c:v>6</c:v>
                </c:pt>
                <c:pt idx="27630">
                  <c:v>6</c:v>
                </c:pt>
                <c:pt idx="27631">
                  <c:v>6</c:v>
                </c:pt>
                <c:pt idx="27632">
                  <c:v>6</c:v>
                </c:pt>
                <c:pt idx="27633">
                  <c:v>6</c:v>
                </c:pt>
                <c:pt idx="27634">
                  <c:v>6</c:v>
                </c:pt>
                <c:pt idx="27635">
                  <c:v>6</c:v>
                </c:pt>
                <c:pt idx="27636">
                  <c:v>6</c:v>
                </c:pt>
                <c:pt idx="27637">
                  <c:v>6</c:v>
                </c:pt>
                <c:pt idx="27638">
                  <c:v>6</c:v>
                </c:pt>
                <c:pt idx="27639">
                  <c:v>6</c:v>
                </c:pt>
                <c:pt idx="27640">
                  <c:v>6</c:v>
                </c:pt>
                <c:pt idx="27641">
                  <c:v>6</c:v>
                </c:pt>
                <c:pt idx="27642">
                  <c:v>6</c:v>
                </c:pt>
                <c:pt idx="27643">
                  <c:v>6</c:v>
                </c:pt>
                <c:pt idx="27644">
                  <c:v>6</c:v>
                </c:pt>
                <c:pt idx="27645">
                  <c:v>6</c:v>
                </c:pt>
                <c:pt idx="27646">
                  <c:v>6</c:v>
                </c:pt>
                <c:pt idx="27647">
                  <c:v>6</c:v>
                </c:pt>
                <c:pt idx="27648">
                  <c:v>6</c:v>
                </c:pt>
                <c:pt idx="27649">
                  <c:v>6</c:v>
                </c:pt>
                <c:pt idx="27650">
                  <c:v>6</c:v>
                </c:pt>
                <c:pt idx="27651">
                  <c:v>6</c:v>
                </c:pt>
                <c:pt idx="27652">
                  <c:v>6</c:v>
                </c:pt>
                <c:pt idx="27653">
                  <c:v>6</c:v>
                </c:pt>
                <c:pt idx="27654">
                  <c:v>6</c:v>
                </c:pt>
                <c:pt idx="27655">
                  <c:v>6</c:v>
                </c:pt>
                <c:pt idx="27656">
                  <c:v>6</c:v>
                </c:pt>
                <c:pt idx="27657">
                  <c:v>6</c:v>
                </c:pt>
                <c:pt idx="27658">
                  <c:v>6</c:v>
                </c:pt>
                <c:pt idx="27659">
                  <c:v>6</c:v>
                </c:pt>
                <c:pt idx="27660">
                  <c:v>6</c:v>
                </c:pt>
                <c:pt idx="27661">
                  <c:v>6</c:v>
                </c:pt>
                <c:pt idx="27662">
                  <c:v>6</c:v>
                </c:pt>
                <c:pt idx="27663">
                  <c:v>6</c:v>
                </c:pt>
                <c:pt idx="27664">
                  <c:v>6</c:v>
                </c:pt>
                <c:pt idx="27665">
                  <c:v>6</c:v>
                </c:pt>
                <c:pt idx="27666">
                  <c:v>6</c:v>
                </c:pt>
                <c:pt idx="27667">
                  <c:v>6</c:v>
                </c:pt>
                <c:pt idx="27668">
                  <c:v>6</c:v>
                </c:pt>
                <c:pt idx="27669">
                  <c:v>6</c:v>
                </c:pt>
                <c:pt idx="27670">
                  <c:v>6</c:v>
                </c:pt>
                <c:pt idx="27671">
                  <c:v>6</c:v>
                </c:pt>
                <c:pt idx="27672">
                  <c:v>6</c:v>
                </c:pt>
                <c:pt idx="27673">
                  <c:v>6</c:v>
                </c:pt>
                <c:pt idx="27674">
                  <c:v>6</c:v>
                </c:pt>
                <c:pt idx="27675">
                  <c:v>6</c:v>
                </c:pt>
                <c:pt idx="27676">
                  <c:v>6</c:v>
                </c:pt>
                <c:pt idx="27677">
                  <c:v>6</c:v>
                </c:pt>
                <c:pt idx="27678">
                  <c:v>6</c:v>
                </c:pt>
                <c:pt idx="27679">
                  <c:v>6</c:v>
                </c:pt>
                <c:pt idx="27680">
                  <c:v>6</c:v>
                </c:pt>
                <c:pt idx="27681">
                  <c:v>6</c:v>
                </c:pt>
                <c:pt idx="27682">
                  <c:v>6</c:v>
                </c:pt>
                <c:pt idx="27683">
                  <c:v>6</c:v>
                </c:pt>
                <c:pt idx="27684">
                  <c:v>6</c:v>
                </c:pt>
                <c:pt idx="27685">
                  <c:v>6</c:v>
                </c:pt>
                <c:pt idx="27686">
                  <c:v>6</c:v>
                </c:pt>
                <c:pt idx="27687">
                  <c:v>6</c:v>
                </c:pt>
                <c:pt idx="27688">
                  <c:v>6</c:v>
                </c:pt>
                <c:pt idx="27689">
                  <c:v>6</c:v>
                </c:pt>
                <c:pt idx="27690">
                  <c:v>6</c:v>
                </c:pt>
                <c:pt idx="27691">
                  <c:v>6</c:v>
                </c:pt>
                <c:pt idx="27692">
                  <c:v>6</c:v>
                </c:pt>
                <c:pt idx="27693">
                  <c:v>6</c:v>
                </c:pt>
                <c:pt idx="27694">
                  <c:v>6</c:v>
                </c:pt>
                <c:pt idx="27695">
                  <c:v>6</c:v>
                </c:pt>
                <c:pt idx="27696">
                  <c:v>6</c:v>
                </c:pt>
                <c:pt idx="27697">
                  <c:v>6</c:v>
                </c:pt>
                <c:pt idx="27698">
                  <c:v>6</c:v>
                </c:pt>
                <c:pt idx="27699">
                  <c:v>6</c:v>
                </c:pt>
                <c:pt idx="27700">
                  <c:v>6</c:v>
                </c:pt>
                <c:pt idx="27701">
                  <c:v>6</c:v>
                </c:pt>
                <c:pt idx="27702">
                  <c:v>6</c:v>
                </c:pt>
                <c:pt idx="27703">
                  <c:v>6</c:v>
                </c:pt>
                <c:pt idx="27704">
                  <c:v>6</c:v>
                </c:pt>
                <c:pt idx="27705">
                  <c:v>6</c:v>
                </c:pt>
                <c:pt idx="27706">
                  <c:v>6</c:v>
                </c:pt>
                <c:pt idx="27707">
                  <c:v>6</c:v>
                </c:pt>
                <c:pt idx="27708">
                  <c:v>6</c:v>
                </c:pt>
                <c:pt idx="27709">
                  <c:v>6</c:v>
                </c:pt>
                <c:pt idx="27710">
                  <c:v>6</c:v>
                </c:pt>
                <c:pt idx="27711">
                  <c:v>6</c:v>
                </c:pt>
                <c:pt idx="27712">
                  <c:v>6</c:v>
                </c:pt>
                <c:pt idx="27713">
                  <c:v>6</c:v>
                </c:pt>
                <c:pt idx="27714">
                  <c:v>6</c:v>
                </c:pt>
                <c:pt idx="27715">
                  <c:v>6</c:v>
                </c:pt>
                <c:pt idx="27716">
                  <c:v>6</c:v>
                </c:pt>
                <c:pt idx="27717">
                  <c:v>6</c:v>
                </c:pt>
                <c:pt idx="27718">
                  <c:v>6</c:v>
                </c:pt>
                <c:pt idx="27719">
                  <c:v>6</c:v>
                </c:pt>
                <c:pt idx="27720">
                  <c:v>6</c:v>
                </c:pt>
                <c:pt idx="27721">
                  <c:v>6</c:v>
                </c:pt>
                <c:pt idx="27722">
                  <c:v>6</c:v>
                </c:pt>
                <c:pt idx="27723">
                  <c:v>6</c:v>
                </c:pt>
                <c:pt idx="27724">
                  <c:v>6</c:v>
                </c:pt>
                <c:pt idx="27725">
                  <c:v>6</c:v>
                </c:pt>
                <c:pt idx="27726">
                  <c:v>6</c:v>
                </c:pt>
                <c:pt idx="27727">
                  <c:v>6</c:v>
                </c:pt>
                <c:pt idx="27728">
                  <c:v>6</c:v>
                </c:pt>
                <c:pt idx="27729">
                  <c:v>6</c:v>
                </c:pt>
                <c:pt idx="27730">
                  <c:v>6</c:v>
                </c:pt>
                <c:pt idx="27731">
                  <c:v>6</c:v>
                </c:pt>
                <c:pt idx="27732">
                  <c:v>6</c:v>
                </c:pt>
                <c:pt idx="27733">
                  <c:v>6</c:v>
                </c:pt>
                <c:pt idx="27734">
                  <c:v>6</c:v>
                </c:pt>
                <c:pt idx="27735">
                  <c:v>6</c:v>
                </c:pt>
                <c:pt idx="27736">
                  <c:v>6</c:v>
                </c:pt>
                <c:pt idx="27737">
                  <c:v>6</c:v>
                </c:pt>
                <c:pt idx="27738">
                  <c:v>6</c:v>
                </c:pt>
                <c:pt idx="27739">
                  <c:v>6</c:v>
                </c:pt>
                <c:pt idx="27740">
                  <c:v>6</c:v>
                </c:pt>
                <c:pt idx="27741">
                  <c:v>6</c:v>
                </c:pt>
                <c:pt idx="27742">
                  <c:v>6</c:v>
                </c:pt>
                <c:pt idx="27743">
                  <c:v>6</c:v>
                </c:pt>
                <c:pt idx="27744">
                  <c:v>6</c:v>
                </c:pt>
                <c:pt idx="27745">
                  <c:v>6</c:v>
                </c:pt>
                <c:pt idx="27746">
                  <c:v>6</c:v>
                </c:pt>
                <c:pt idx="27747">
                  <c:v>6</c:v>
                </c:pt>
                <c:pt idx="27748">
                  <c:v>6</c:v>
                </c:pt>
                <c:pt idx="27749">
                  <c:v>6</c:v>
                </c:pt>
                <c:pt idx="27750">
                  <c:v>6</c:v>
                </c:pt>
                <c:pt idx="27751">
                  <c:v>6</c:v>
                </c:pt>
                <c:pt idx="27752">
                  <c:v>6</c:v>
                </c:pt>
                <c:pt idx="27753">
                  <c:v>6</c:v>
                </c:pt>
                <c:pt idx="27754">
                  <c:v>6</c:v>
                </c:pt>
                <c:pt idx="27755">
                  <c:v>6</c:v>
                </c:pt>
                <c:pt idx="27756">
                  <c:v>6</c:v>
                </c:pt>
                <c:pt idx="27757">
                  <c:v>6</c:v>
                </c:pt>
                <c:pt idx="27758">
                  <c:v>6</c:v>
                </c:pt>
                <c:pt idx="27759">
                  <c:v>6</c:v>
                </c:pt>
                <c:pt idx="27760">
                  <c:v>6</c:v>
                </c:pt>
                <c:pt idx="27761">
                  <c:v>6</c:v>
                </c:pt>
                <c:pt idx="27762">
                  <c:v>6</c:v>
                </c:pt>
                <c:pt idx="27763">
                  <c:v>6</c:v>
                </c:pt>
                <c:pt idx="27764">
                  <c:v>6</c:v>
                </c:pt>
                <c:pt idx="27765">
                  <c:v>6</c:v>
                </c:pt>
                <c:pt idx="27766">
                  <c:v>6</c:v>
                </c:pt>
                <c:pt idx="27767">
                  <c:v>6</c:v>
                </c:pt>
                <c:pt idx="27768">
                  <c:v>6</c:v>
                </c:pt>
                <c:pt idx="27769">
                  <c:v>6</c:v>
                </c:pt>
                <c:pt idx="27770">
                  <c:v>6</c:v>
                </c:pt>
                <c:pt idx="27771">
                  <c:v>6</c:v>
                </c:pt>
                <c:pt idx="27772">
                  <c:v>6</c:v>
                </c:pt>
                <c:pt idx="27773">
                  <c:v>6</c:v>
                </c:pt>
                <c:pt idx="27774">
                  <c:v>6</c:v>
                </c:pt>
                <c:pt idx="27775">
                  <c:v>6</c:v>
                </c:pt>
                <c:pt idx="27776">
                  <c:v>6</c:v>
                </c:pt>
                <c:pt idx="27777">
                  <c:v>6</c:v>
                </c:pt>
                <c:pt idx="27778">
                  <c:v>6</c:v>
                </c:pt>
                <c:pt idx="27779">
                  <c:v>6</c:v>
                </c:pt>
                <c:pt idx="27780">
                  <c:v>6</c:v>
                </c:pt>
                <c:pt idx="27781">
                  <c:v>6</c:v>
                </c:pt>
                <c:pt idx="27782">
                  <c:v>6</c:v>
                </c:pt>
                <c:pt idx="27783">
                  <c:v>6</c:v>
                </c:pt>
                <c:pt idx="27784">
                  <c:v>6</c:v>
                </c:pt>
                <c:pt idx="27785">
                  <c:v>6</c:v>
                </c:pt>
                <c:pt idx="27786">
                  <c:v>6</c:v>
                </c:pt>
                <c:pt idx="27787">
                  <c:v>6</c:v>
                </c:pt>
                <c:pt idx="27788">
                  <c:v>6</c:v>
                </c:pt>
                <c:pt idx="27789">
                  <c:v>6</c:v>
                </c:pt>
                <c:pt idx="27790">
                  <c:v>6</c:v>
                </c:pt>
                <c:pt idx="27791">
                  <c:v>6</c:v>
                </c:pt>
                <c:pt idx="27792">
                  <c:v>6</c:v>
                </c:pt>
                <c:pt idx="27793">
                  <c:v>6</c:v>
                </c:pt>
                <c:pt idx="27794">
                  <c:v>6</c:v>
                </c:pt>
                <c:pt idx="27795">
                  <c:v>6</c:v>
                </c:pt>
                <c:pt idx="27796">
                  <c:v>6</c:v>
                </c:pt>
                <c:pt idx="27797">
                  <c:v>6</c:v>
                </c:pt>
                <c:pt idx="27798">
                  <c:v>6</c:v>
                </c:pt>
                <c:pt idx="27799">
                  <c:v>6</c:v>
                </c:pt>
                <c:pt idx="27800">
                  <c:v>6</c:v>
                </c:pt>
                <c:pt idx="27801">
                  <c:v>6</c:v>
                </c:pt>
                <c:pt idx="27802">
                  <c:v>6</c:v>
                </c:pt>
                <c:pt idx="27803">
                  <c:v>6</c:v>
                </c:pt>
                <c:pt idx="27804">
                  <c:v>6</c:v>
                </c:pt>
                <c:pt idx="27805">
                  <c:v>6</c:v>
                </c:pt>
                <c:pt idx="27806">
                  <c:v>6</c:v>
                </c:pt>
                <c:pt idx="27807">
                  <c:v>6</c:v>
                </c:pt>
                <c:pt idx="27808">
                  <c:v>6</c:v>
                </c:pt>
                <c:pt idx="27809">
                  <c:v>6</c:v>
                </c:pt>
                <c:pt idx="27810">
                  <c:v>6</c:v>
                </c:pt>
                <c:pt idx="27811">
                  <c:v>6</c:v>
                </c:pt>
                <c:pt idx="27812">
                  <c:v>6</c:v>
                </c:pt>
                <c:pt idx="27813">
                  <c:v>6</c:v>
                </c:pt>
                <c:pt idx="27814">
                  <c:v>6</c:v>
                </c:pt>
                <c:pt idx="27815">
                  <c:v>6</c:v>
                </c:pt>
                <c:pt idx="27816">
                  <c:v>6</c:v>
                </c:pt>
                <c:pt idx="27817">
                  <c:v>6</c:v>
                </c:pt>
                <c:pt idx="27818">
                  <c:v>6</c:v>
                </c:pt>
                <c:pt idx="27819">
                  <c:v>6</c:v>
                </c:pt>
                <c:pt idx="27820">
                  <c:v>6</c:v>
                </c:pt>
                <c:pt idx="27821">
                  <c:v>6</c:v>
                </c:pt>
                <c:pt idx="27822">
                  <c:v>6</c:v>
                </c:pt>
                <c:pt idx="27823">
                  <c:v>6</c:v>
                </c:pt>
                <c:pt idx="27824">
                  <c:v>6</c:v>
                </c:pt>
                <c:pt idx="27825">
                  <c:v>6</c:v>
                </c:pt>
                <c:pt idx="27826">
                  <c:v>6</c:v>
                </c:pt>
                <c:pt idx="27827">
                  <c:v>6</c:v>
                </c:pt>
                <c:pt idx="27828">
                  <c:v>6</c:v>
                </c:pt>
                <c:pt idx="27829">
                  <c:v>6</c:v>
                </c:pt>
                <c:pt idx="27830">
                  <c:v>6</c:v>
                </c:pt>
                <c:pt idx="27831">
                  <c:v>6</c:v>
                </c:pt>
                <c:pt idx="27832">
                  <c:v>6</c:v>
                </c:pt>
                <c:pt idx="27833">
                  <c:v>6</c:v>
                </c:pt>
                <c:pt idx="27834">
                  <c:v>6</c:v>
                </c:pt>
                <c:pt idx="27835">
                  <c:v>6</c:v>
                </c:pt>
                <c:pt idx="27836">
                  <c:v>6</c:v>
                </c:pt>
                <c:pt idx="27837">
                  <c:v>6</c:v>
                </c:pt>
                <c:pt idx="27838">
                  <c:v>6</c:v>
                </c:pt>
                <c:pt idx="27839">
                  <c:v>6</c:v>
                </c:pt>
                <c:pt idx="27840">
                  <c:v>6</c:v>
                </c:pt>
                <c:pt idx="27841">
                  <c:v>6</c:v>
                </c:pt>
                <c:pt idx="27842">
                  <c:v>6</c:v>
                </c:pt>
                <c:pt idx="27843">
                  <c:v>6</c:v>
                </c:pt>
                <c:pt idx="27844">
                  <c:v>6</c:v>
                </c:pt>
                <c:pt idx="27845">
                  <c:v>6</c:v>
                </c:pt>
                <c:pt idx="27846">
                  <c:v>6</c:v>
                </c:pt>
                <c:pt idx="27847">
                  <c:v>6</c:v>
                </c:pt>
                <c:pt idx="27848">
                  <c:v>6</c:v>
                </c:pt>
                <c:pt idx="27849">
                  <c:v>6</c:v>
                </c:pt>
                <c:pt idx="27850">
                  <c:v>6</c:v>
                </c:pt>
                <c:pt idx="27851">
                  <c:v>6</c:v>
                </c:pt>
                <c:pt idx="27852">
                  <c:v>6</c:v>
                </c:pt>
                <c:pt idx="27853">
                  <c:v>6</c:v>
                </c:pt>
                <c:pt idx="27854">
                  <c:v>6</c:v>
                </c:pt>
                <c:pt idx="27855">
                  <c:v>6</c:v>
                </c:pt>
                <c:pt idx="27856">
                  <c:v>6</c:v>
                </c:pt>
                <c:pt idx="27857">
                  <c:v>6</c:v>
                </c:pt>
                <c:pt idx="27858">
                  <c:v>6</c:v>
                </c:pt>
                <c:pt idx="27859">
                  <c:v>6</c:v>
                </c:pt>
                <c:pt idx="27860">
                  <c:v>6</c:v>
                </c:pt>
                <c:pt idx="27861">
                  <c:v>6</c:v>
                </c:pt>
                <c:pt idx="27862">
                  <c:v>6</c:v>
                </c:pt>
                <c:pt idx="27863">
                  <c:v>6</c:v>
                </c:pt>
                <c:pt idx="27864">
                  <c:v>6</c:v>
                </c:pt>
                <c:pt idx="27865">
                  <c:v>6</c:v>
                </c:pt>
                <c:pt idx="27866">
                  <c:v>6</c:v>
                </c:pt>
                <c:pt idx="27867">
                  <c:v>6</c:v>
                </c:pt>
                <c:pt idx="27868">
                  <c:v>6</c:v>
                </c:pt>
                <c:pt idx="27869">
                  <c:v>6</c:v>
                </c:pt>
                <c:pt idx="27870">
                  <c:v>6</c:v>
                </c:pt>
                <c:pt idx="27871">
                  <c:v>6</c:v>
                </c:pt>
                <c:pt idx="27872">
                  <c:v>6</c:v>
                </c:pt>
                <c:pt idx="27873">
                  <c:v>6</c:v>
                </c:pt>
                <c:pt idx="27874">
                  <c:v>6</c:v>
                </c:pt>
                <c:pt idx="27875">
                  <c:v>6</c:v>
                </c:pt>
                <c:pt idx="27876">
                  <c:v>6</c:v>
                </c:pt>
                <c:pt idx="27877">
                  <c:v>6</c:v>
                </c:pt>
                <c:pt idx="27878">
                  <c:v>6</c:v>
                </c:pt>
                <c:pt idx="27879">
                  <c:v>6</c:v>
                </c:pt>
                <c:pt idx="27880">
                  <c:v>6</c:v>
                </c:pt>
                <c:pt idx="27881">
                  <c:v>6</c:v>
                </c:pt>
                <c:pt idx="27882">
                  <c:v>6</c:v>
                </c:pt>
                <c:pt idx="27883">
                  <c:v>6</c:v>
                </c:pt>
                <c:pt idx="27884">
                  <c:v>6</c:v>
                </c:pt>
                <c:pt idx="27885">
                  <c:v>6</c:v>
                </c:pt>
                <c:pt idx="27886">
                  <c:v>6</c:v>
                </c:pt>
                <c:pt idx="27887">
                  <c:v>6</c:v>
                </c:pt>
                <c:pt idx="27888">
                  <c:v>6</c:v>
                </c:pt>
                <c:pt idx="27889">
                  <c:v>6</c:v>
                </c:pt>
                <c:pt idx="27890">
                  <c:v>6</c:v>
                </c:pt>
                <c:pt idx="27891">
                  <c:v>6</c:v>
                </c:pt>
                <c:pt idx="27892">
                  <c:v>6</c:v>
                </c:pt>
                <c:pt idx="27893">
                  <c:v>6</c:v>
                </c:pt>
                <c:pt idx="27894">
                  <c:v>6</c:v>
                </c:pt>
                <c:pt idx="27895">
                  <c:v>6</c:v>
                </c:pt>
                <c:pt idx="27896">
                  <c:v>6</c:v>
                </c:pt>
                <c:pt idx="27897">
                  <c:v>6</c:v>
                </c:pt>
                <c:pt idx="27898">
                  <c:v>6</c:v>
                </c:pt>
                <c:pt idx="27899">
                  <c:v>6</c:v>
                </c:pt>
                <c:pt idx="27900">
                  <c:v>6</c:v>
                </c:pt>
                <c:pt idx="27901">
                  <c:v>6</c:v>
                </c:pt>
                <c:pt idx="27902">
                  <c:v>6</c:v>
                </c:pt>
                <c:pt idx="27903">
                  <c:v>6</c:v>
                </c:pt>
                <c:pt idx="27904">
                  <c:v>6</c:v>
                </c:pt>
                <c:pt idx="27905">
                  <c:v>6</c:v>
                </c:pt>
                <c:pt idx="27906">
                  <c:v>6</c:v>
                </c:pt>
                <c:pt idx="27907">
                  <c:v>6</c:v>
                </c:pt>
                <c:pt idx="27908">
                  <c:v>6</c:v>
                </c:pt>
                <c:pt idx="27909">
                  <c:v>6</c:v>
                </c:pt>
                <c:pt idx="27910">
                  <c:v>6</c:v>
                </c:pt>
                <c:pt idx="27911">
                  <c:v>6</c:v>
                </c:pt>
                <c:pt idx="27912">
                  <c:v>6</c:v>
                </c:pt>
                <c:pt idx="27913">
                  <c:v>6</c:v>
                </c:pt>
                <c:pt idx="27914">
                  <c:v>6</c:v>
                </c:pt>
                <c:pt idx="27915">
                  <c:v>6</c:v>
                </c:pt>
                <c:pt idx="27916">
                  <c:v>6</c:v>
                </c:pt>
                <c:pt idx="27917">
                  <c:v>6</c:v>
                </c:pt>
                <c:pt idx="27918">
                  <c:v>6</c:v>
                </c:pt>
                <c:pt idx="27919">
                  <c:v>6</c:v>
                </c:pt>
                <c:pt idx="27920">
                  <c:v>6</c:v>
                </c:pt>
                <c:pt idx="27921">
                  <c:v>6</c:v>
                </c:pt>
                <c:pt idx="27922">
                  <c:v>6</c:v>
                </c:pt>
                <c:pt idx="27923">
                  <c:v>6</c:v>
                </c:pt>
                <c:pt idx="27924">
                  <c:v>6</c:v>
                </c:pt>
                <c:pt idx="27925">
                  <c:v>6</c:v>
                </c:pt>
                <c:pt idx="27926">
                  <c:v>6</c:v>
                </c:pt>
                <c:pt idx="27927">
                  <c:v>6</c:v>
                </c:pt>
                <c:pt idx="27928">
                  <c:v>6</c:v>
                </c:pt>
                <c:pt idx="27929">
                  <c:v>6</c:v>
                </c:pt>
                <c:pt idx="27930">
                  <c:v>6</c:v>
                </c:pt>
                <c:pt idx="27931">
                  <c:v>6</c:v>
                </c:pt>
                <c:pt idx="27932">
                  <c:v>6</c:v>
                </c:pt>
                <c:pt idx="27933">
                  <c:v>6</c:v>
                </c:pt>
                <c:pt idx="27934">
                  <c:v>6</c:v>
                </c:pt>
                <c:pt idx="27935">
                  <c:v>6</c:v>
                </c:pt>
                <c:pt idx="27936">
                  <c:v>6</c:v>
                </c:pt>
                <c:pt idx="27937">
                  <c:v>6</c:v>
                </c:pt>
                <c:pt idx="27938">
                  <c:v>6</c:v>
                </c:pt>
                <c:pt idx="27939">
                  <c:v>6</c:v>
                </c:pt>
                <c:pt idx="27940">
                  <c:v>6</c:v>
                </c:pt>
                <c:pt idx="27941">
                  <c:v>6</c:v>
                </c:pt>
                <c:pt idx="27942">
                  <c:v>6</c:v>
                </c:pt>
                <c:pt idx="27943">
                  <c:v>6</c:v>
                </c:pt>
                <c:pt idx="27944">
                  <c:v>6</c:v>
                </c:pt>
                <c:pt idx="27945">
                  <c:v>6</c:v>
                </c:pt>
                <c:pt idx="27946">
                  <c:v>6</c:v>
                </c:pt>
                <c:pt idx="27947">
                  <c:v>6</c:v>
                </c:pt>
                <c:pt idx="27948">
                  <c:v>6</c:v>
                </c:pt>
                <c:pt idx="27949">
                  <c:v>6</c:v>
                </c:pt>
                <c:pt idx="27950">
                  <c:v>6</c:v>
                </c:pt>
                <c:pt idx="27951">
                  <c:v>6</c:v>
                </c:pt>
                <c:pt idx="27952">
                  <c:v>6</c:v>
                </c:pt>
                <c:pt idx="27953">
                  <c:v>6</c:v>
                </c:pt>
                <c:pt idx="27954">
                  <c:v>6</c:v>
                </c:pt>
                <c:pt idx="27955">
                  <c:v>6</c:v>
                </c:pt>
                <c:pt idx="27956">
                  <c:v>6</c:v>
                </c:pt>
                <c:pt idx="27957">
                  <c:v>6</c:v>
                </c:pt>
                <c:pt idx="27958">
                  <c:v>6</c:v>
                </c:pt>
                <c:pt idx="27959">
                  <c:v>6</c:v>
                </c:pt>
                <c:pt idx="27960">
                  <c:v>6</c:v>
                </c:pt>
                <c:pt idx="27961">
                  <c:v>6</c:v>
                </c:pt>
                <c:pt idx="27962">
                  <c:v>6</c:v>
                </c:pt>
                <c:pt idx="27963">
                  <c:v>6</c:v>
                </c:pt>
                <c:pt idx="27964">
                  <c:v>6</c:v>
                </c:pt>
                <c:pt idx="27965">
                  <c:v>6</c:v>
                </c:pt>
                <c:pt idx="27966">
                  <c:v>6</c:v>
                </c:pt>
                <c:pt idx="27967">
                  <c:v>6</c:v>
                </c:pt>
                <c:pt idx="27968">
                  <c:v>6</c:v>
                </c:pt>
                <c:pt idx="27969">
                  <c:v>6</c:v>
                </c:pt>
                <c:pt idx="27970">
                  <c:v>6</c:v>
                </c:pt>
                <c:pt idx="27971">
                  <c:v>6</c:v>
                </c:pt>
                <c:pt idx="27972">
                  <c:v>6</c:v>
                </c:pt>
                <c:pt idx="27973">
                  <c:v>6</c:v>
                </c:pt>
                <c:pt idx="27974">
                  <c:v>6</c:v>
                </c:pt>
                <c:pt idx="27975">
                  <c:v>6</c:v>
                </c:pt>
                <c:pt idx="27976">
                  <c:v>6</c:v>
                </c:pt>
                <c:pt idx="27977">
                  <c:v>6</c:v>
                </c:pt>
                <c:pt idx="27978">
                  <c:v>6</c:v>
                </c:pt>
                <c:pt idx="27979">
                  <c:v>6</c:v>
                </c:pt>
                <c:pt idx="27980">
                  <c:v>6</c:v>
                </c:pt>
                <c:pt idx="27981">
                  <c:v>6</c:v>
                </c:pt>
                <c:pt idx="27982">
                  <c:v>6</c:v>
                </c:pt>
                <c:pt idx="27983">
                  <c:v>6</c:v>
                </c:pt>
                <c:pt idx="27984">
                  <c:v>6</c:v>
                </c:pt>
                <c:pt idx="27985">
                  <c:v>6</c:v>
                </c:pt>
                <c:pt idx="27986">
                  <c:v>6</c:v>
                </c:pt>
                <c:pt idx="27987">
                  <c:v>6</c:v>
                </c:pt>
                <c:pt idx="27988">
                  <c:v>6</c:v>
                </c:pt>
                <c:pt idx="27989">
                  <c:v>6</c:v>
                </c:pt>
                <c:pt idx="27990">
                  <c:v>6</c:v>
                </c:pt>
                <c:pt idx="27991">
                  <c:v>6</c:v>
                </c:pt>
                <c:pt idx="27992">
                  <c:v>6</c:v>
                </c:pt>
                <c:pt idx="27993">
                  <c:v>6</c:v>
                </c:pt>
                <c:pt idx="27994">
                  <c:v>6</c:v>
                </c:pt>
                <c:pt idx="27995">
                  <c:v>6</c:v>
                </c:pt>
                <c:pt idx="27996">
                  <c:v>6</c:v>
                </c:pt>
                <c:pt idx="27997">
                  <c:v>6</c:v>
                </c:pt>
                <c:pt idx="27998">
                  <c:v>6</c:v>
                </c:pt>
                <c:pt idx="27999">
                  <c:v>6</c:v>
                </c:pt>
                <c:pt idx="28000">
                  <c:v>6</c:v>
                </c:pt>
                <c:pt idx="28001">
                  <c:v>6</c:v>
                </c:pt>
                <c:pt idx="28002">
                  <c:v>6</c:v>
                </c:pt>
                <c:pt idx="28003">
                  <c:v>6</c:v>
                </c:pt>
                <c:pt idx="28004">
                  <c:v>6</c:v>
                </c:pt>
                <c:pt idx="28005">
                  <c:v>6</c:v>
                </c:pt>
                <c:pt idx="28006">
                  <c:v>6</c:v>
                </c:pt>
                <c:pt idx="28007">
                  <c:v>6</c:v>
                </c:pt>
                <c:pt idx="28008">
                  <c:v>6</c:v>
                </c:pt>
                <c:pt idx="28009">
                  <c:v>6</c:v>
                </c:pt>
                <c:pt idx="28010">
                  <c:v>6</c:v>
                </c:pt>
                <c:pt idx="28011">
                  <c:v>6</c:v>
                </c:pt>
                <c:pt idx="28012">
                  <c:v>6</c:v>
                </c:pt>
                <c:pt idx="28013">
                  <c:v>6</c:v>
                </c:pt>
                <c:pt idx="28014">
                  <c:v>6</c:v>
                </c:pt>
                <c:pt idx="28015">
                  <c:v>6</c:v>
                </c:pt>
                <c:pt idx="28016">
                  <c:v>6</c:v>
                </c:pt>
                <c:pt idx="28017">
                  <c:v>6</c:v>
                </c:pt>
                <c:pt idx="28018">
                  <c:v>6</c:v>
                </c:pt>
                <c:pt idx="28019">
                  <c:v>6</c:v>
                </c:pt>
                <c:pt idx="28020">
                  <c:v>6</c:v>
                </c:pt>
                <c:pt idx="28021">
                  <c:v>6</c:v>
                </c:pt>
                <c:pt idx="28022">
                  <c:v>6</c:v>
                </c:pt>
                <c:pt idx="28023">
                  <c:v>6</c:v>
                </c:pt>
                <c:pt idx="28024">
                  <c:v>6</c:v>
                </c:pt>
                <c:pt idx="28025">
                  <c:v>6</c:v>
                </c:pt>
                <c:pt idx="28026">
                  <c:v>6</c:v>
                </c:pt>
                <c:pt idx="28027">
                  <c:v>6</c:v>
                </c:pt>
                <c:pt idx="28028">
                  <c:v>6</c:v>
                </c:pt>
                <c:pt idx="28029">
                  <c:v>6</c:v>
                </c:pt>
                <c:pt idx="28030">
                  <c:v>6</c:v>
                </c:pt>
                <c:pt idx="28031">
                  <c:v>6</c:v>
                </c:pt>
                <c:pt idx="28032">
                  <c:v>6</c:v>
                </c:pt>
                <c:pt idx="28033">
                  <c:v>6</c:v>
                </c:pt>
                <c:pt idx="28034">
                  <c:v>6</c:v>
                </c:pt>
                <c:pt idx="28035">
                  <c:v>6</c:v>
                </c:pt>
                <c:pt idx="28036">
                  <c:v>6</c:v>
                </c:pt>
                <c:pt idx="28037">
                  <c:v>6</c:v>
                </c:pt>
                <c:pt idx="28038">
                  <c:v>6</c:v>
                </c:pt>
                <c:pt idx="28039">
                  <c:v>6</c:v>
                </c:pt>
                <c:pt idx="28040">
                  <c:v>6</c:v>
                </c:pt>
                <c:pt idx="28041">
                  <c:v>6</c:v>
                </c:pt>
                <c:pt idx="28042">
                  <c:v>6</c:v>
                </c:pt>
                <c:pt idx="28043">
                  <c:v>6</c:v>
                </c:pt>
                <c:pt idx="28044">
                  <c:v>6</c:v>
                </c:pt>
                <c:pt idx="28045">
                  <c:v>6</c:v>
                </c:pt>
                <c:pt idx="28046">
                  <c:v>6</c:v>
                </c:pt>
                <c:pt idx="28047">
                  <c:v>6</c:v>
                </c:pt>
                <c:pt idx="28048">
                  <c:v>6</c:v>
                </c:pt>
                <c:pt idx="28049">
                  <c:v>6</c:v>
                </c:pt>
                <c:pt idx="28050">
                  <c:v>6</c:v>
                </c:pt>
                <c:pt idx="28051">
                  <c:v>6</c:v>
                </c:pt>
                <c:pt idx="28052">
                  <c:v>6</c:v>
                </c:pt>
                <c:pt idx="28053">
                  <c:v>6</c:v>
                </c:pt>
                <c:pt idx="28054">
                  <c:v>6</c:v>
                </c:pt>
                <c:pt idx="28055">
                  <c:v>6</c:v>
                </c:pt>
                <c:pt idx="28056">
                  <c:v>6</c:v>
                </c:pt>
                <c:pt idx="28057">
                  <c:v>6</c:v>
                </c:pt>
                <c:pt idx="28058">
                  <c:v>6</c:v>
                </c:pt>
                <c:pt idx="28059">
                  <c:v>6</c:v>
                </c:pt>
                <c:pt idx="28060">
                  <c:v>6</c:v>
                </c:pt>
                <c:pt idx="28061">
                  <c:v>6</c:v>
                </c:pt>
                <c:pt idx="28062">
                  <c:v>6</c:v>
                </c:pt>
                <c:pt idx="28063">
                  <c:v>6</c:v>
                </c:pt>
                <c:pt idx="28064">
                  <c:v>6</c:v>
                </c:pt>
                <c:pt idx="28065">
                  <c:v>6</c:v>
                </c:pt>
                <c:pt idx="28066">
                  <c:v>6</c:v>
                </c:pt>
                <c:pt idx="28067">
                  <c:v>6</c:v>
                </c:pt>
                <c:pt idx="28068">
                  <c:v>6</c:v>
                </c:pt>
                <c:pt idx="28069">
                  <c:v>6</c:v>
                </c:pt>
                <c:pt idx="28070">
                  <c:v>6</c:v>
                </c:pt>
                <c:pt idx="28071">
                  <c:v>6</c:v>
                </c:pt>
                <c:pt idx="28072">
                  <c:v>6</c:v>
                </c:pt>
                <c:pt idx="28073">
                  <c:v>6</c:v>
                </c:pt>
                <c:pt idx="28074">
                  <c:v>6</c:v>
                </c:pt>
                <c:pt idx="28075">
                  <c:v>6</c:v>
                </c:pt>
                <c:pt idx="28076">
                  <c:v>6</c:v>
                </c:pt>
                <c:pt idx="28077">
                  <c:v>6</c:v>
                </c:pt>
                <c:pt idx="28078">
                  <c:v>6</c:v>
                </c:pt>
                <c:pt idx="28079">
                  <c:v>6</c:v>
                </c:pt>
                <c:pt idx="28080">
                  <c:v>6</c:v>
                </c:pt>
                <c:pt idx="28081">
                  <c:v>6</c:v>
                </c:pt>
                <c:pt idx="28082">
                  <c:v>6</c:v>
                </c:pt>
                <c:pt idx="28083">
                  <c:v>6</c:v>
                </c:pt>
                <c:pt idx="28084">
                  <c:v>6</c:v>
                </c:pt>
                <c:pt idx="28085">
                  <c:v>6</c:v>
                </c:pt>
                <c:pt idx="28086">
                  <c:v>6</c:v>
                </c:pt>
                <c:pt idx="28087">
                  <c:v>6</c:v>
                </c:pt>
                <c:pt idx="28088">
                  <c:v>6</c:v>
                </c:pt>
                <c:pt idx="28089">
                  <c:v>6</c:v>
                </c:pt>
                <c:pt idx="28090">
                  <c:v>6</c:v>
                </c:pt>
                <c:pt idx="28091">
                  <c:v>6</c:v>
                </c:pt>
                <c:pt idx="28092">
                  <c:v>6</c:v>
                </c:pt>
                <c:pt idx="28093">
                  <c:v>6</c:v>
                </c:pt>
                <c:pt idx="28094">
                  <c:v>6</c:v>
                </c:pt>
                <c:pt idx="28095">
                  <c:v>6</c:v>
                </c:pt>
                <c:pt idx="28096">
                  <c:v>6</c:v>
                </c:pt>
                <c:pt idx="28097">
                  <c:v>6</c:v>
                </c:pt>
                <c:pt idx="28098">
                  <c:v>6</c:v>
                </c:pt>
                <c:pt idx="28099">
                  <c:v>6</c:v>
                </c:pt>
                <c:pt idx="28100">
                  <c:v>6</c:v>
                </c:pt>
                <c:pt idx="28101">
                  <c:v>6</c:v>
                </c:pt>
                <c:pt idx="28102">
                  <c:v>6</c:v>
                </c:pt>
                <c:pt idx="28103">
                  <c:v>6</c:v>
                </c:pt>
                <c:pt idx="28104">
                  <c:v>6</c:v>
                </c:pt>
                <c:pt idx="28105">
                  <c:v>6</c:v>
                </c:pt>
                <c:pt idx="28106">
                  <c:v>6</c:v>
                </c:pt>
                <c:pt idx="28107">
                  <c:v>6</c:v>
                </c:pt>
                <c:pt idx="28108">
                  <c:v>6</c:v>
                </c:pt>
                <c:pt idx="28109">
                  <c:v>6</c:v>
                </c:pt>
                <c:pt idx="28110">
                  <c:v>6</c:v>
                </c:pt>
                <c:pt idx="28111">
                  <c:v>6</c:v>
                </c:pt>
                <c:pt idx="28112">
                  <c:v>6</c:v>
                </c:pt>
                <c:pt idx="28113">
                  <c:v>6</c:v>
                </c:pt>
                <c:pt idx="28114">
                  <c:v>6</c:v>
                </c:pt>
                <c:pt idx="28115">
                  <c:v>6</c:v>
                </c:pt>
                <c:pt idx="28116">
                  <c:v>6</c:v>
                </c:pt>
                <c:pt idx="28117">
                  <c:v>6</c:v>
                </c:pt>
                <c:pt idx="28118">
                  <c:v>6</c:v>
                </c:pt>
                <c:pt idx="28119">
                  <c:v>6</c:v>
                </c:pt>
                <c:pt idx="28120">
                  <c:v>6</c:v>
                </c:pt>
                <c:pt idx="28121">
                  <c:v>6</c:v>
                </c:pt>
                <c:pt idx="28122">
                  <c:v>6</c:v>
                </c:pt>
                <c:pt idx="28123">
                  <c:v>6</c:v>
                </c:pt>
                <c:pt idx="28124">
                  <c:v>6</c:v>
                </c:pt>
                <c:pt idx="28125">
                  <c:v>6</c:v>
                </c:pt>
                <c:pt idx="28126">
                  <c:v>6</c:v>
                </c:pt>
                <c:pt idx="28127">
                  <c:v>6</c:v>
                </c:pt>
                <c:pt idx="28128">
                  <c:v>6</c:v>
                </c:pt>
                <c:pt idx="28129">
                  <c:v>6</c:v>
                </c:pt>
                <c:pt idx="28130">
                  <c:v>6</c:v>
                </c:pt>
                <c:pt idx="28131">
                  <c:v>6</c:v>
                </c:pt>
                <c:pt idx="28132">
                  <c:v>6</c:v>
                </c:pt>
                <c:pt idx="28133">
                  <c:v>6</c:v>
                </c:pt>
                <c:pt idx="28134">
                  <c:v>6</c:v>
                </c:pt>
                <c:pt idx="28135">
                  <c:v>6</c:v>
                </c:pt>
                <c:pt idx="28136">
                  <c:v>6</c:v>
                </c:pt>
                <c:pt idx="28137">
                  <c:v>6</c:v>
                </c:pt>
                <c:pt idx="28138">
                  <c:v>6</c:v>
                </c:pt>
                <c:pt idx="28139">
                  <c:v>6</c:v>
                </c:pt>
                <c:pt idx="28140">
                  <c:v>6</c:v>
                </c:pt>
                <c:pt idx="28141">
                  <c:v>6</c:v>
                </c:pt>
                <c:pt idx="28142">
                  <c:v>6</c:v>
                </c:pt>
                <c:pt idx="28143">
                  <c:v>6</c:v>
                </c:pt>
                <c:pt idx="28144">
                  <c:v>6</c:v>
                </c:pt>
                <c:pt idx="28145">
                  <c:v>6</c:v>
                </c:pt>
                <c:pt idx="28146">
                  <c:v>6</c:v>
                </c:pt>
                <c:pt idx="28147">
                  <c:v>6</c:v>
                </c:pt>
                <c:pt idx="28148">
                  <c:v>6</c:v>
                </c:pt>
                <c:pt idx="28149">
                  <c:v>6</c:v>
                </c:pt>
                <c:pt idx="28150">
                  <c:v>6</c:v>
                </c:pt>
                <c:pt idx="28151">
                  <c:v>6</c:v>
                </c:pt>
                <c:pt idx="28152">
                  <c:v>6</c:v>
                </c:pt>
                <c:pt idx="28153">
                  <c:v>6</c:v>
                </c:pt>
                <c:pt idx="28154">
                  <c:v>6</c:v>
                </c:pt>
                <c:pt idx="28155">
                  <c:v>6</c:v>
                </c:pt>
                <c:pt idx="28156">
                  <c:v>6</c:v>
                </c:pt>
                <c:pt idx="28157">
                  <c:v>6</c:v>
                </c:pt>
                <c:pt idx="28158">
                  <c:v>6</c:v>
                </c:pt>
                <c:pt idx="28159">
                  <c:v>6</c:v>
                </c:pt>
                <c:pt idx="28160">
                  <c:v>6</c:v>
                </c:pt>
                <c:pt idx="28161">
                  <c:v>6</c:v>
                </c:pt>
                <c:pt idx="28162">
                  <c:v>6</c:v>
                </c:pt>
                <c:pt idx="28163">
                  <c:v>6</c:v>
                </c:pt>
                <c:pt idx="28164">
                  <c:v>6</c:v>
                </c:pt>
                <c:pt idx="28165">
                  <c:v>6</c:v>
                </c:pt>
                <c:pt idx="28166">
                  <c:v>6</c:v>
                </c:pt>
                <c:pt idx="28167">
                  <c:v>6</c:v>
                </c:pt>
                <c:pt idx="28168">
                  <c:v>6</c:v>
                </c:pt>
                <c:pt idx="28169">
                  <c:v>6</c:v>
                </c:pt>
                <c:pt idx="28170">
                  <c:v>6</c:v>
                </c:pt>
                <c:pt idx="28171">
                  <c:v>6</c:v>
                </c:pt>
                <c:pt idx="28172">
                  <c:v>6</c:v>
                </c:pt>
                <c:pt idx="28173">
                  <c:v>6</c:v>
                </c:pt>
                <c:pt idx="28174">
                  <c:v>6</c:v>
                </c:pt>
                <c:pt idx="28175">
                  <c:v>6</c:v>
                </c:pt>
                <c:pt idx="28176">
                  <c:v>6</c:v>
                </c:pt>
                <c:pt idx="28177">
                  <c:v>6</c:v>
                </c:pt>
                <c:pt idx="28178">
                  <c:v>6</c:v>
                </c:pt>
                <c:pt idx="28179">
                  <c:v>6</c:v>
                </c:pt>
                <c:pt idx="28180">
                  <c:v>6</c:v>
                </c:pt>
                <c:pt idx="28181">
                  <c:v>6</c:v>
                </c:pt>
                <c:pt idx="28182">
                  <c:v>6</c:v>
                </c:pt>
                <c:pt idx="28183">
                  <c:v>6</c:v>
                </c:pt>
                <c:pt idx="28184">
                  <c:v>6</c:v>
                </c:pt>
                <c:pt idx="28185">
                  <c:v>6</c:v>
                </c:pt>
                <c:pt idx="28186">
                  <c:v>6</c:v>
                </c:pt>
                <c:pt idx="28187">
                  <c:v>6</c:v>
                </c:pt>
                <c:pt idx="28188">
                  <c:v>6</c:v>
                </c:pt>
                <c:pt idx="28189">
                  <c:v>6</c:v>
                </c:pt>
                <c:pt idx="28190">
                  <c:v>6</c:v>
                </c:pt>
                <c:pt idx="28191">
                  <c:v>6</c:v>
                </c:pt>
                <c:pt idx="28192">
                  <c:v>6</c:v>
                </c:pt>
                <c:pt idx="28193">
                  <c:v>6</c:v>
                </c:pt>
                <c:pt idx="28194">
                  <c:v>6</c:v>
                </c:pt>
                <c:pt idx="28195">
                  <c:v>6</c:v>
                </c:pt>
                <c:pt idx="28196">
                  <c:v>6</c:v>
                </c:pt>
                <c:pt idx="28197">
                  <c:v>6</c:v>
                </c:pt>
                <c:pt idx="28198">
                  <c:v>6</c:v>
                </c:pt>
                <c:pt idx="28199">
                  <c:v>6</c:v>
                </c:pt>
                <c:pt idx="28200">
                  <c:v>6</c:v>
                </c:pt>
                <c:pt idx="28201">
                  <c:v>6</c:v>
                </c:pt>
                <c:pt idx="28202">
                  <c:v>6</c:v>
                </c:pt>
                <c:pt idx="28203">
                  <c:v>6</c:v>
                </c:pt>
                <c:pt idx="28204">
                  <c:v>6</c:v>
                </c:pt>
                <c:pt idx="28205">
                  <c:v>6</c:v>
                </c:pt>
                <c:pt idx="28206">
                  <c:v>6</c:v>
                </c:pt>
                <c:pt idx="28207">
                  <c:v>6</c:v>
                </c:pt>
                <c:pt idx="28208">
                  <c:v>6</c:v>
                </c:pt>
                <c:pt idx="28209">
                  <c:v>6</c:v>
                </c:pt>
                <c:pt idx="28210">
                  <c:v>6</c:v>
                </c:pt>
                <c:pt idx="28211">
                  <c:v>6</c:v>
                </c:pt>
                <c:pt idx="28212">
                  <c:v>6</c:v>
                </c:pt>
                <c:pt idx="28213">
                  <c:v>6</c:v>
                </c:pt>
                <c:pt idx="28214">
                  <c:v>6</c:v>
                </c:pt>
                <c:pt idx="28215">
                  <c:v>6</c:v>
                </c:pt>
                <c:pt idx="28216">
                  <c:v>6</c:v>
                </c:pt>
                <c:pt idx="28217">
                  <c:v>6</c:v>
                </c:pt>
                <c:pt idx="28218">
                  <c:v>6</c:v>
                </c:pt>
                <c:pt idx="28219">
                  <c:v>6</c:v>
                </c:pt>
                <c:pt idx="28220">
                  <c:v>6</c:v>
                </c:pt>
                <c:pt idx="28221">
                  <c:v>6</c:v>
                </c:pt>
                <c:pt idx="28222">
                  <c:v>6</c:v>
                </c:pt>
                <c:pt idx="28223">
                  <c:v>6</c:v>
                </c:pt>
                <c:pt idx="28224">
                  <c:v>6</c:v>
                </c:pt>
                <c:pt idx="28225">
                  <c:v>6</c:v>
                </c:pt>
                <c:pt idx="28226">
                  <c:v>6</c:v>
                </c:pt>
                <c:pt idx="28227">
                  <c:v>6</c:v>
                </c:pt>
                <c:pt idx="28228">
                  <c:v>6</c:v>
                </c:pt>
                <c:pt idx="28229">
                  <c:v>6</c:v>
                </c:pt>
                <c:pt idx="28230">
                  <c:v>6</c:v>
                </c:pt>
                <c:pt idx="28231">
                  <c:v>6</c:v>
                </c:pt>
                <c:pt idx="28232">
                  <c:v>6</c:v>
                </c:pt>
                <c:pt idx="28233">
                  <c:v>6</c:v>
                </c:pt>
                <c:pt idx="28234">
                  <c:v>6</c:v>
                </c:pt>
                <c:pt idx="28235">
                  <c:v>6</c:v>
                </c:pt>
                <c:pt idx="28236">
                  <c:v>6</c:v>
                </c:pt>
                <c:pt idx="28237">
                  <c:v>6</c:v>
                </c:pt>
                <c:pt idx="28238">
                  <c:v>6</c:v>
                </c:pt>
                <c:pt idx="28239">
                  <c:v>6</c:v>
                </c:pt>
                <c:pt idx="28240">
                  <c:v>6</c:v>
                </c:pt>
                <c:pt idx="28241">
                  <c:v>6</c:v>
                </c:pt>
                <c:pt idx="28242">
                  <c:v>6</c:v>
                </c:pt>
                <c:pt idx="28243">
                  <c:v>6</c:v>
                </c:pt>
                <c:pt idx="28244">
                  <c:v>6</c:v>
                </c:pt>
                <c:pt idx="28245">
                  <c:v>6</c:v>
                </c:pt>
                <c:pt idx="28246">
                  <c:v>6</c:v>
                </c:pt>
                <c:pt idx="28247">
                  <c:v>6</c:v>
                </c:pt>
                <c:pt idx="28248">
                  <c:v>6</c:v>
                </c:pt>
                <c:pt idx="28249">
                  <c:v>6</c:v>
                </c:pt>
                <c:pt idx="28250">
                  <c:v>6</c:v>
                </c:pt>
                <c:pt idx="28251">
                  <c:v>6</c:v>
                </c:pt>
                <c:pt idx="28252">
                  <c:v>6</c:v>
                </c:pt>
                <c:pt idx="28253">
                  <c:v>6</c:v>
                </c:pt>
                <c:pt idx="28254">
                  <c:v>6</c:v>
                </c:pt>
                <c:pt idx="28255">
                  <c:v>6</c:v>
                </c:pt>
                <c:pt idx="28256">
                  <c:v>6</c:v>
                </c:pt>
                <c:pt idx="28257">
                  <c:v>6</c:v>
                </c:pt>
                <c:pt idx="28258">
                  <c:v>6</c:v>
                </c:pt>
                <c:pt idx="28259">
                  <c:v>6</c:v>
                </c:pt>
                <c:pt idx="28260">
                  <c:v>6</c:v>
                </c:pt>
                <c:pt idx="28261">
                  <c:v>6</c:v>
                </c:pt>
                <c:pt idx="28262">
                  <c:v>6</c:v>
                </c:pt>
                <c:pt idx="28263">
                  <c:v>6</c:v>
                </c:pt>
                <c:pt idx="28264">
                  <c:v>6</c:v>
                </c:pt>
                <c:pt idx="28265">
                  <c:v>6</c:v>
                </c:pt>
                <c:pt idx="28266">
                  <c:v>6</c:v>
                </c:pt>
                <c:pt idx="28267">
                  <c:v>6</c:v>
                </c:pt>
                <c:pt idx="28268">
                  <c:v>6</c:v>
                </c:pt>
                <c:pt idx="28269">
                  <c:v>6</c:v>
                </c:pt>
                <c:pt idx="28270">
                  <c:v>6</c:v>
                </c:pt>
                <c:pt idx="28271">
                  <c:v>6</c:v>
                </c:pt>
                <c:pt idx="28272">
                  <c:v>6</c:v>
                </c:pt>
                <c:pt idx="28273">
                  <c:v>6</c:v>
                </c:pt>
                <c:pt idx="28274">
                  <c:v>6</c:v>
                </c:pt>
                <c:pt idx="28275">
                  <c:v>6</c:v>
                </c:pt>
                <c:pt idx="28276">
                  <c:v>6</c:v>
                </c:pt>
                <c:pt idx="28277">
                  <c:v>6</c:v>
                </c:pt>
                <c:pt idx="28278">
                  <c:v>6</c:v>
                </c:pt>
                <c:pt idx="28279">
                  <c:v>6</c:v>
                </c:pt>
                <c:pt idx="28280">
                  <c:v>6</c:v>
                </c:pt>
                <c:pt idx="28281">
                  <c:v>6</c:v>
                </c:pt>
                <c:pt idx="28282">
                  <c:v>6</c:v>
                </c:pt>
                <c:pt idx="28283">
                  <c:v>6</c:v>
                </c:pt>
                <c:pt idx="28284">
                  <c:v>6</c:v>
                </c:pt>
                <c:pt idx="28285">
                  <c:v>6</c:v>
                </c:pt>
                <c:pt idx="28286">
                  <c:v>6</c:v>
                </c:pt>
                <c:pt idx="28287">
                  <c:v>6</c:v>
                </c:pt>
                <c:pt idx="28288">
                  <c:v>6</c:v>
                </c:pt>
                <c:pt idx="28289">
                  <c:v>6</c:v>
                </c:pt>
                <c:pt idx="28290">
                  <c:v>6</c:v>
                </c:pt>
                <c:pt idx="28291">
                  <c:v>6</c:v>
                </c:pt>
                <c:pt idx="28292">
                  <c:v>6</c:v>
                </c:pt>
                <c:pt idx="28293">
                  <c:v>6</c:v>
                </c:pt>
                <c:pt idx="28294">
                  <c:v>6</c:v>
                </c:pt>
                <c:pt idx="28295">
                  <c:v>6</c:v>
                </c:pt>
                <c:pt idx="28296">
                  <c:v>6</c:v>
                </c:pt>
                <c:pt idx="28297">
                  <c:v>6</c:v>
                </c:pt>
                <c:pt idx="28298">
                  <c:v>6</c:v>
                </c:pt>
                <c:pt idx="28299">
                  <c:v>6</c:v>
                </c:pt>
                <c:pt idx="28300">
                  <c:v>6</c:v>
                </c:pt>
                <c:pt idx="28301">
                  <c:v>6</c:v>
                </c:pt>
                <c:pt idx="28302">
                  <c:v>6</c:v>
                </c:pt>
                <c:pt idx="28303">
                  <c:v>6</c:v>
                </c:pt>
                <c:pt idx="28304">
                  <c:v>6</c:v>
                </c:pt>
                <c:pt idx="28305">
                  <c:v>6</c:v>
                </c:pt>
                <c:pt idx="28306">
                  <c:v>6</c:v>
                </c:pt>
                <c:pt idx="28307">
                  <c:v>6</c:v>
                </c:pt>
                <c:pt idx="28308">
                  <c:v>6</c:v>
                </c:pt>
                <c:pt idx="28309">
                  <c:v>6</c:v>
                </c:pt>
                <c:pt idx="28310">
                  <c:v>6</c:v>
                </c:pt>
                <c:pt idx="28311">
                  <c:v>6</c:v>
                </c:pt>
                <c:pt idx="28312">
                  <c:v>6</c:v>
                </c:pt>
                <c:pt idx="28313">
                  <c:v>6</c:v>
                </c:pt>
                <c:pt idx="28314">
                  <c:v>6</c:v>
                </c:pt>
                <c:pt idx="28315">
                  <c:v>6</c:v>
                </c:pt>
                <c:pt idx="28316">
                  <c:v>6</c:v>
                </c:pt>
                <c:pt idx="28317">
                  <c:v>6</c:v>
                </c:pt>
                <c:pt idx="28318">
                  <c:v>6</c:v>
                </c:pt>
                <c:pt idx="28319">
                  <c:v>6</c:v>
                </c:pt>
                <c:pt idx="28320">
                  <c:v>6</c:v>
                </c:pt>
                <c:pt idx="28321">
                  <c:v>6</c:v>
                </c:pt>
                <c:pt idx="28322">
                  <c:v>6</c:v>
                </c:pt>
                <c:pt idx="28323">
                  <c:v>6</c:v>
                </c:pt>
                <c:pt idx="28324">
                  <c:v>6</c:v>
                </c:pt>
                <c:pt idx="28325">
                  <c:v>6</c:v>
                </c:pt>
                <c:pt idx="28326">
                  <c:v>6</c:v>
                </c:pt>
                <c:pt idx="28327">
                  <c:v>6</c:v>
                </c:pt>
                <c:pt idx="28328">
                  <c:v>6</c:v>
                </c:pt>
                <c:pt idx="28329">
                  <c:v>6</c:v>
                </c:pt>
                <c:pt idx="28330">
                  <c:v>6</c:v>
                </c:pt>
                <c:pt idx="28331">
                  <c:v>6</c:v>
                </c:pt>
                <c:pt idx="28332">
                  <c:v>6</c:v>
                </c:pt>
                <c:pt idx="28333">
                  <c:v>6</c:v>
                </c:pt>
                <c:pt idx="28334">
                  <c:v>6</c:v>
                </c:pt>
                <c:pt idx="28335">
                  <c:v>6</c:v>
                </c:pt>
                <c:pt idx="28336">
                  <c:v>6</c:v>
                </c:pt>
                <c:pt idx="28337">
                  <c:v>6</c:v>
                </c:pt>
                <c:pt idx="28338">
                  <c:v>6</c:v>
                </c:pt>
                <c:pt idx="28339">
                  <c:v>6</c:v>
                </c:pt>
                <c:pt idx="28340">
                  <c:v>6</c:v>
                </c:pt>
                <c:pt idx="28341">
                  <c:v>6</c:v>
                </c:pt>
                <c:pt idx="28342">
                  <c:v>6</c:v>
                </c:pt>
                <c:pt idx="28343">
                  <c:v>6</c:v>
                </c:pt>
                <c:pt idx="28344">
                  <c:v>6</c:v>
                </c:pt>
                <c:pt idx="28345">
                  <c:v>6</c:v>
                </c:pt>
                <c:pt idx="28346">
                  <c:v>6</c:v>
                </c:pt>
                <c:pt idx="28347">
                  <c:v>6</c:v>
                </c:pt>
                <c:pt idx="28348">
                  <c:v>6</c:v>
                </c:pt>
                <c:pt idx="28349">
                  <c:v>6</c:v>
                </c:pt>
                <c:pt idx="28350">
                  <c:v>6</c:v>
                </c:pt>
                <c:pt idx="28351">
                  <c:v>6</c:v>
                </c:pt>
                <c:pt idx="28352">
                  <c:v>6</c:v>
                </c:pt>
                <c:pt idx="28353">
                  <c:v>6</c:v>
                </c:pt>
                <c:pt idx="28354">
                  <c:v>6</c:v>
                </c:pt>
                <c:pt idx="28355">
                  <c:v>6</c:v>
                </c:pt>
                <c:pt idx="28356">
                  <c:v>6</c:v>
                </c:pt>
                <c:pt idx="28357">
                  <c:v>6</c:v>
                </c:pt>
                <c:pt idx="28358">
                  <c:v>6</c:v>
                </c:pt>
                <c:pt idx="28359">
                  <c:v>6</c:v>
                </c:pt>
                <c:pt idx="28360">
                  <c:v>6</c:v>
                </c:pt>
                <c:pt idx="28361">
                  <c:v>6</c:v>
                </c:pt>
                <c:pt idx="28362">
                  <c:v>6</c:v>
                </c:pt>
                <c:pt idx="28363">
                  <c:v>6</c:v>
                </c:pt>
                <c:pt idx="28364">
                  <c:v>6</c:v>
                </c:pt>
                <c:pt idx="28365">
                  <c:v>6</c:v>
                </c:pt>
                <c:pt idx="28366">
                  <c:v>6</c:v>
                </c:pt>
                <c:pt idx="28367">
                  <c:v>6</c:v>
                </c:pt>
                <c:pt idx="28368">
                  <c:v>6</c:v>
                </c:pt>
                <c:pt idx="28369">
                  <c:v>6</c:v>
                </c:pt>
                <c:pt idx="28370">
                  <c:v>6</c:v>
                </c:pt>
                <c:pt idx="28371">
                  <c:v>6</c:v>
                </c:pt>
                <c:pt idx="28372">
                  <c:v>6</c:v>
                </c:pt>
                <c:pt idx="28373">
                  <c:v>6</c:v>
                </c:pt>
                <c:pt idx="28374">
                  <c:v>6</c:v>
                </c:pt>
                <c:pt idx="28375">
                  <c:v>6</c:v>
                </c:pt>
                <c:pt idx="28376">
                  <c:v>6</c:v>
                </c:pt>
                <c:pt idx="28377">
                  <c:v>6</c:v>
                </c:pt>
                <c:pt idx="28378">
                  <c:v>6</c:v>
                </c:pt>
                <c:pt idx="28379">
                  <c:v>6</c:v>
                </c:pt>
                <c:pt idx="28380">
                  <c:v>6</c:v>
                </c:pt>
                <c:pt idx="28381">
                  <c:v>6</c:v>
                </c:pt>
                <c:pt idx="28382">
                  <c:v>6</c:v>
                </c:pt>
                <c:pt idx="28383">
                  <c:v>6</c:v>
                </c:pt>
                <c:pt idx="28384">
                  <c:v>6</c:v>
                </c:pt>
                <c:pt idx="28385">
                  <c:v>6</c:v>
                </c:pt>
                <c:pt idx="28386">
                  <c:v>6</c:v>
                </c:pt>
                <c:pt idx="28387">
                  <c:v>6</c:v>
                </c:pt>
                <c:pt idx="28388">
                  <c:v>6</c:v>
                </c:pt>
                <c:pt idx="28389">
                  <c:v>6</c:v>
                </c:pt>
                <c:pt idx="28390">
                  <c:v>6</c:v>
                </c:pt>
                <c:pt idx="28391">
                  <c:v>6</c:v>
                </c:pt>
                <c:pt idx="28392">
                  <c:v>6</c:v>
                </c:pt>
                <c:pt idx="28393">
                  <c:v>6</c:v>
                </c:pt>
                <c:pt idx="28394">
                  <c:v>6</c:v>
                </c:pt>
                <c:pt idx="28395">
                  <c:v>6</c:v>
                </c:pt>
                <c:pt idx="28396">
                  <c:v>6</c:v>
                </c:pt>
                <c:pt idx="28397">
                  <c:v>6</c:v>
                </c:pt>
                <c:pt idx="28398">
                  <c:v>6</c:v>
                </c:pt>
                <c:pt idx="28399">
                  <c:v>6</c:v>
                </c:pt>
                <c:pt idx="28400">
                  <c:v>6</c:v>
                </c:pt>
                <c:pt idx="28401">
                  <c:v>6</c:v>
                </c:pt>
                <c:pt idx="28402">
                  <c:v>6</c:v>
                </c:pt>
                <c:pt idx="28403">
                  <c:v>6</c:v>
                </c:pt>
                <c:pt idx="28404">
                  <c:v>6</c:v>
                </c:pt>
                <c:pt idx="28405">
                  <c:v>6</c:v>
                </c:pt>
                <c:pt idx="28406">
                  <c:v>6</c:v>
                </c:pt>
                <c:pt idx="28407">
                  <c:v>6</c:v>
                </c:pt>
                <c:pt idx="28408">
                  <c:v>6</c:v>
                </c:pt>
                <c:pt idx="28409">
                  <c:v>6</c:v>
                </c:pt>
                <c:pt idx="28410">
                  <c:v>6</c:v>
                </c:pt>
                <c:pt idx="28411">
                  <c:v>6</c:v>
                </c:pt>
                <c:pt idx="28412">
                  <c:v>6</c:v>
                </c:pt>
                <c:pt idx="28413">
                  <c:v>6</c:v>
                </c:pt>
                <c:pt idx="28414">
                  <c:v>6</c:v>
                </c:pt>
                <c:pt idx="28415">
                  <c:v>6</c:v>
                </c:pt>
                <c:pt idx="28416">
                  <c:v>6</c:v>
                </c:pt>
                <c:pt idx="28417">
                  <c:v>6</c:v>
                </c:pt>
                <c:pt idx="28418">
                  <c:v>6</c:v>
                </c:pt>
                <c:pt idx="28419">
                  <c:v>6</c:v>
                </c:pt>
                <c:pt idx="28420">
                  <c:v>6</c:v>
                </c:pt>
                <c:pt idx="28421">
                  <c:v>6</c:v>
                </c:pt>
                <c:pt idx="28422">
                  <c:v>6</c:v>
                </c:pt>
                <c:pt idx="28423">
                  <c:v>6</c:v>
                </c:pt>
                <c:pt idx="28424">
                  <c:v>6</c:v>
                </c:pt>
                <c:pt idx="28425">
                  <c:v>6</c:v>
                </c:pt>
                <c:pt idx="28426">
                  <c:v>6</c:v>
                </c:pt>
                <c:pt idx="28427">
                  <c:v>6</c:v>
                </c:pt>
                <c:pt idx="28428">
                  <c:v>6</c:v>
                </c:pt>
                <c:pt idx="28429">
                  <c:v>6</c:v>
                </c:pt>
                <c:pt idx="28430">
                  <c:v>6</c:v>
                </c:pt>
                <c:pt idx="28431">
                  <c:v>6</c:v>
                </c:pt>
                <c:pt idx="28432">
                  <c:v>6</c:v>
                </c:pt>
                <c:pt idx="28433">
                  <c:v>6</c:v>
                </c:pt>
                <c:pt idx="28434">
                  <c:v>6</c:v>
                </c:pt>
                <c:pt idx="28435">
                  <c:v>6</c:v>
                </c:pt>
                <c:pt idx="28436">
                  <c:v>6</c:v>
                </c:pt>
                <c:pt idx="28437">
                  <c:v>6</c:v>
                </c:pt>
                <c:pt idx="28438">
                  <c:v>6</c:v>
                </c:pt>
                <c:pt idx="28439">
                  <c:v>6</c:v>
                </c:pt>
                <c:pt idx="28440">
                  <c:v>6</c:v>
                </c:pt>
                <c:pt idx="28441">
                  <c:v>6</c:v>
                </c:pt>
                <c:pt idx="28442">
                  <c:v>6</c:v>
                </c:pt>
                <c:pt idx="28443">
                  <c:v>6</c:v>
                </c:pt>
                <c:pt idx="28444">
                  <c:v>6</c:v>
                </c:pt>
                <c:pt idx="28445">
                  <c:v>6</c:v>
                </c:pt>
                <c:pt idx="28446">
                  <c:v>6</c:v>
                </c:pt>
                <c:pt idx="28447">
                  <c:v>6</c:v>
                </c:pt>
                <c:pt idx="28448">
                  <c:v>6</c:v>
                </c:pt>
                <c:pt idx="28449">
                  <c:v>6</c:v>
                </c:pt>
                <c:pt idx="28450">
                  <c:v>6</c:v>
                </c:pt>
                <c:pt idx="28451">
                  <c:v>6</c:v>
                </c:pt>
                <c:pt idx="28452">
                  <c:v>6</c:v>
                </c:pt>
                <c:pt idx="28453">
                  <c:v>6</c:v>
                </c:pt>
                <c:pt idx="28454">
                  <c:v>6</c:v>
                </c:pt>
                <c:pt idx="28455">
                  <c:v>6</c:v>
                </c:pt>
                <c:pt idx="28456">
                  <c:v>6</c:v>
                </c:pt>
                <c:pt idx="28457">
                  <c:v>6</c:v>
                </c:pt>
                <c:pt idx="28458">
                  <c:v>6</c:v>
                </c:pt>
                <c:pt idx="28459">
                  <c:v>6</c:v>
                </c:pt>
                <c:pt idx="28460">
                  <c:v>6</c:v>
                </c:pt>
                <c:pt idx="28461">
                  <c:v>6</c:v>
                </c:pt>
                <c:pt idx="28462">
                  <c:v>6</c:v>
                </c:pt>
                <c:pt idx="28463">
                  <c:v>6</c:v>
                </c:pt>
                <c:pt idx="28464">
                  <c:v>6</c:v>
                </c:pt>
                <c:pt idx="28465">
                  <c:v>6</c:v>
                </c:pt>
                <c:pt idx="28466">
                  <c:v>6</c:v>
                </c:pt>
                <c:pt idx="28467">
                  <c:v>6</c:v>
                </c:pt>
                <c:pt idx="28468">
                  <c:v>6</c:v>
                </c:pt>
                <c:pt idx="28469">
                  <c:v>6</c:v>
                </c:pt>
                <c:pt idx="28470">
                  <c:v>6</c:v>
                </c:pt>
                <c:pt idx="28471">
                  <c:v>6</c:v>
                </c:pt>
                <c:pt idx="28472">
                  <c:v>6</c:v>
                </c:pt>
                <c:pt idx="28473">
                  <c:v>6</c:v>
                </c:pt>
                <c:pt idx="28474">
                  <c:v>6</c:v>
                </c:pt>
                <c:pt idx="28475">
                  <c:v>6</c:v>
                </c:pt>
                <c:pt idx="28476">
                  <c:v>6</c:v>
                </c:pt>
                <c:pt idx="28477">
                  <c:v>6</c:v>
                </c:pt>
                <c:pt idx="28478">
                  <c:v>6</c:v>
                </c:pt>
                <c:pt idx="28479">
                  <c:v>6</c:v>
                </c:pt>
                <c:pt idx="28480">
                  <c:v>6</c:v>
                </c:pt>
                <c:pt idx="28481">
                  <c:v>6</c:v>
                </c:pt>
                <c:pt idx="28482">
                  <c:v>6</c:v>
                </c:pt>
                <c:pt idx="28483">
                  <c:v>6</c:v>
                </c:pt>
                <c:pt idx="28484">
                  <c:v>6</c:v>
                </c:pt>
                <c:pt idx="28485">
                  <c:v>6</c:v>
                </c:pt>
                <c:pt idx="28486">
                  <c:v>6</c:v>
                </c:pt>
                <c:pt idx="28487">
                  <c:v>6</c:v>
                </c:pt>
                <c:pt idx="28488">
                  <c:v>6</c:v>
                </c:pt>
                <c:pt idx="28489">
                  <c:v>6</c:v>
                </c:pt>
                <c:pt idx="28490">
                  <c:v>6</c:v>
                </c:pt>
                <c:pt idx="28491">
                  <c:v>6</c:v>
                </c:pt>
                <c:pt idx="28492">
                  <c:v>6</c:v>
                </c:pt>
                <c:pt idx="28493">
                  <c:v>6</c:v>
                </c:pt>
                <c:pt idx="28494">
                  <c:v>6</c:v>
                </c:pt>
                <c:pt idx="28495">
                  <c:v>6</c:v>
                </c:pt>
                <c:pt idx="28496">
                  <c:v>6</c:v>
                </c:pt>
                <c:pt idx="28497">
                  <c:v>6</c:v>
                </c:pt>
                <c:pt idx="28498">
                  <c:v>6</c:v>
                </c:pt>
                <c:pt idx="28499">
                  <c:v>6</c:v>
                </c:pt>
                <c:pt idx="28500">
                  <c:v>6</c:v>
                </c:pt>
                <c:pt idx="28501">
                  <c:v>6</c:v>
                </c:pt>
                <c:pt idx="28502">
                  <c:v>6</c:v>
                </c:pt>
                <c:pt idx="28503">
                  <c:v>6</c:v>
                </c:pt>
                <c:pt idx="28504">
                  <c:v>6</c:v>
                </c:pt>
                <c:pt idx="28505">
                  <c:v>6</c:v>
                </c:pt>
                <c:pt idx="28506">
                  <c:v>6</c:v>
                </c:pt>
                <c:pt idx="28507">
                  <c:v>6</c:v>
                </c:pt>
                <c:pt idx="28508">
                  <c:v>6</c:v>
                </c:pt>
                <c:pt idx="28509">
                  <c:v>6</c:v>
                </c:pt>
                <c:pt idx="28510">
                  <c:v>6</c:v>
                </c:pt>
                <c:pt idx="28511">
                  <c:v>6</c:v>
                </c:pt>
                <c:pt idx="28512">
                  <c:v>6</c:v>
                </c:pt>
                <c:pt idx="28513">
                  <c:v>6</c:v>
                </c:pt>
                <c:pt idx="28514">
                  <c:v>6</c:v>
                </c:pt>
                <c:pt idx="28515">
                  <c:v>6</c:v>
                </c:pt>
                <c:pt idx="28516">
                  <c:v>6</c:v>
                </c:pt>
                <c:pt idx="28517">
                  <c:v>6</c:v>
                </c:pt>
                <c:pt idx="28518">
                  <c:v>6</c:v>
                </c:pt>
                <c:pt idx="28519">
                  <c:v>6</c:v>
                </c:pt>
                <c:pt idx="28520">
                  <c:v>6</c:v>
                </c:pt>
                <c:pt idx="28521">
                  <c:v>6</c:v>
                </c:pt>
                <c:pt idx="28522">
                  <c:v>6</c:v>
                </c:pt>
                <c:pt idx="28523">
                  <c:v>6</c:v>
                </c:pt>
                <c:pt idx="28524">
                  <c:v>6</c:v>
                </c:pt>
                <c:pt idx="28525">
                  <c:v>6</c:v>
                </c:pt>
                <c:pt idx="28526">
                  <c:v>6</c:v>
                </c:pt>
                <c:pt idx="28527">
                  <c:v>6</c:v>
                </c:pt>
                <c:pt idx="28528">
                  <c:v>6</c:v>
                </c:pt>
                <c:pt idx="28529">
                  <c:v>6</c:v>
                </c:pt>
                <c:pt idx="28530">
                  <c:v>6</c:v>
                </c:pt>
                <c:pt idx="28531">
                  <c:v>6</c:v>
                </c:pt>
                <c:pt idx="28532">
                  <c:v>6</c:v>
                </c:pt>
                <c:pt idx="28533">
                  <c:v>6</c:v>
                </c:pt>
                <c:pt idx="28534">
                  <c:v>6</c:v>
                </c:pt>
                <c:pt idx="28535">
                  <c:v>6</c:v>
                </c:pt>
                <c:pt idx="28536">
                  <c:v>6</c:v>
                </c:pt>
                <c:pt idx="28537">
                  <c:v>6</c:v>
                </c:pt>
                <c:pt idx="28538">
                  <c:v>6</c:v>
                </c:pt>
                <c:pt idx="28539">
                  <c:v>6</c:v>
                </c:pt>
                <c:pt idx="28540">
                  <c:v>6</c:v>
                </c:pt>
                <c:pt idx="28541">
                  <c:v>6</c:v>
                </c:pt>
                <c:pt idx="28542">
                  <c:v>6</c:v>
                </c:pt>
                <c:pt idx="28543">
                  <c:v>6</c:v>
                </c:pt>
                <c:pt idx="28544">
                  <c:v>6</c:v>
                </c:pt>
                <c:pt idx="28545">
                  <c:v>6</c:v>
                </c:pt>
                <c:pt idx="28546">
                  <c:v>6</c:v>
                </c:pt>
                <c:pt idx="28547">
                  <c:v>6</c:v>
                </c:pt>
                <c:pt idx="28548">
                  <c:v>6</c:v>
                </c:pt>
                <c:pt idx="28549">
                  <c:v>6</c:v>
                </c:pt>
                <c:pt idx="28550">
                  <c:v>6</c:v>
                </c:pt>
                <c:pt idx="28551">
                  <c:v>6</c:v>
                </c:pt>
                <c:pt idx="28552">
                  <c:v>6</c:v>
                </c:pt>
                <c:pt idx="28553">
                  <c:v>6</c:v>
                </c:pt>
                <c:pt idx="28554">
                  <c:v>6</c:v>
                </c:pt>
                <c:pt idx="28555">
                  <c:v>6</c:v>
                </c:pt>
                <c:pt idx="28556">
                  <c:v>6</c:v>
                </c:pt>
                <c:pt idx="28557">
                  <c:v>6</c:v>
                </c:pt>
                <c:pt idx="28558">
                  <c:v>6</c:v>
                </c:pt>
                <c:pt idx="28559">
                  <c:v>6</c:v>
                </c:pt>
                <c:pt idx="28560">
                  <c:v>6</c:v>
                </c:pt>
                <c:pt idx="28561">
                  <c:v>6</c:v>
                </c:pt>
                <c:pt idx="28562">
                  <c:v>6</c:v>
                </c:pt>
                <c:pt idx="28563">
                  <c:v>6</c:v>
                </c:pt>
                <c:pt idx="28564">
                  <c:v>6</c:v>
                </c:pt>
                <c:pt idx="28565">
                  <c:v>6</c:v>
                </c:pt>
                <c:pt idx="28566">
                  <c:v>6</c:v>
                </c:pt>
                <c:pt idx="28567">
                  <c:v>6</c:v>
                </c:pt>
                <c:pt idx="28568">
                  <c:v>6</c:v>
                </c:pt>
                <c:pt idx="28569">
                  <c:v>6</c:v>
                </c:pt>
                <c:pt idx="28570">
                  <c:v>6</c:v>
                </c:pt>
                <c:pt idx="28571">
                  <c:v>6</c:v>
                </c:pt>
                <c:pt idx="28572">
                  <c:v>6</c:v>
                </c:pt>
                <c:pt idx="28573">
                  <c:v>6</c:v>
                </c:pt>
                <c:pt idx="28574">
                  <c:v>6</c:v>
                </c:pt>
                <c:pt idx="28575">
                  <c:v>6</c:v>
                </c:pt>
                <c:pt idx="28576">
                  <c:v>6</c:v>
                </c:pt>
                <c:pt idx="28577">
                  <c:v>6</c:v>
                </c:pt>
                <c:pt idx="28578">
                  <c:v>6</c:v>
                </c:pt>
                <c:pt idx="28579">
                  <c:v>6</c:v>
                </c:pt>
                <c:pt idx="28580">
                  <c:v>6</c:v>
                </c:pt>
                <c:pt idx="28581">
                  <c:v>6</c:v>
                </c:pt>
                <c:pt idx="28582">
                  <c:v>6</c:v>
                </c:pt>
                <c:pt idx="28583">
                  <c:v>6</c:v>
                </c:pt>
                <c:pt idx="28584">
                  <c:v>6</c:v>
                </c:pt>
                <c:pt idx="28585">
                  <c:v>6</c:v>
                </c:pt>
                <c:pt idx="28586">
                  <c:v>6</c:v>
                </c:pt>
                <c:pt idx="28587">
                  <c:v>6</c:v>
                </c:pt>
                <c:pt idx="28588">
                  <c:v>6</c:v>
                </c:pt>
                <c:pt idx="28589">
                  <c:v>6</c:v>
                </c:pt>
                <c:pt idx="28590">
                  <c:v>6</c:v>
                </c:pt>
                <c:pt idx="28591">
                  <c:v>6</c:v>
                </c:pt>
                <c:pt idx="28592">
                  <c:v>6</c:v>
                </c:pt>
                <c:pt idx="28593">
                  <c:v>6</c:v>
                </c:pt>
                <c:pt idx="28594">
                  <c:v>6</c:v>
                </c:pt>
                <c:pt idx="28595">
                  <c:v>6</c:v>
                </c:pt>
                <c:pt idx="28596">
                  <c:v>6</c:v>
                </c:pt>
                <c:pt idx="28597">
                  <c:v>6</c:v>
                </c:pt>
                <c:pt idx="28598">
                  <c:v>6</c:v>
                </c:pt>
                <c:pt idx="28599">
                  <c:v>6</c:v>
                </c:pt>
                <c:pt idx="28600">
                  <c:v>6</c:v>
                </c:pt>
                <c:pt idx="28601">
                  <c:v>6</c:v>
                </c:pt>
                <c:pt idx="28602">
                  <c:v>6</c:v>
                </c:pt>
                <c:pt idx="28603">
                  <c:v>6</c:v>
                </c:pt>
                <c:pt idx="28604">
                  <c:v>6</c:v>
                </c:pt>
                <c:pt idx="28605">
                  <c:v>6</c:v>
                </c:pt>
                <c:pt idx="28606">
                  <c:v>6</c:v>
                </c:pt>
                <c:pt idx="28607">
                  <c:v>6</c:v>
                </c:pt>
                <c:pt idx="28608">
                  <c:v>6</c:v>
                </c:pt>
                <c:pt idx="28609">
                  <c:v>6</c:v>
                </c:pt>
                <c:pt idx="28610">
                  <c:v>6</c:v>
                </c:pt>
                <c:pt idx="28611">
                  <c:v>6</c:v>
                </c:pt>
                <c:pt idx="28612">
                  <c:v>6</c:v>
                </c:pt>
                <c:pt idx="28613">
                  <c:v>6</c:v>
                </c:pt>
                <c:pt idx="28614">
                  <c:v>6</c:v>
                </c:pt>
                <c:pt idx="28615">
                  <c:v>6</c:v>
                </c:pt>
                <c:pt idx="28616">
                  <c:v>6</c:v>
                </c:pt>
                <c:pt idx="28617">
                  <c:v>6</c:v>
                </c:pt>
                <c:pt idx="28618">
                  <c:v>6</c:v>
                </c:pt>
                <c:pt idx="28619">
                  <c:v>6</c:v>
                </c:pt>
                <c:pt idx="28620">
                  <c:v>6</c:v>
                </c:pt>
                <c:pt idx="28621">
                  <c:v>6</c:v>
                </c:pt>
                <c:pt idx="28622">
                  <c:v>6</c:v>
                </c:pt>
                <c:pt idx="28623">
                  <c:v>6</c:v>
                </c:pt>
                <c:pt idx="28624">
                  <c:v>6</c:v>
                </c:pt>
                <c:pt idx="28625">
                  <c:v>6</c:v>
                </c:pt>
                <c:pt idx="28626">
                  <c:v>6</c:v>
                </c:pt>
                <c:pt idx="28627">
                  <c:v>6</c:v>
                </c:pt>
                <c:pt idx="28628">
                  <c:v>6</c:v>
                </c:pt>
                <c:pt idx="28629">
                  <c:v>6</c:v>
                </c:pt>
                <c:pt idx="28630">
                  <c:v>6</c:v>
                </c:pt>
                <c:pt idx="28631">
                  <c:v>6</c:v>
                </c:pt>
                <c:pt idx="28632">
                  <c:v>6</c:v>
                </c:pt>
                <c:pt idx="28633">
                  <c:v>6</c:v>
                </c:pt>
                <c:pt idx="28634">
                  <c:v>6</c:v>
                </c:pt>
                <c:pt idx="28635">
                  <c:v>6</c:v>
                </c:pt>
                <c:pt idx="28636">
                  <c:v>6</c:v>
                </c:pt>
                <c:pt idx="28637">
                  <c:v>6</c:v>
                </c:pt>
                <c:pt idx="28638">
                  <c:v>6</c:v>
                </c:pt>
                <c:pt idx="28639">
                  <c:v>6</c:v>
                </c:pt>
                <c:pt idx="28640">
                  <c:v>6</c:v>
                </c:pt>
                <c:pt idx="28641">
                  <c:v>6</c:v>
                </c:pt>
                <c:pt idx="28642">
                  <c:v>6</c:v>
                </c:pt>
                <c:pt idx="28643">
                  <c:v>6</c:v>
                </c:pt>
                <c:pt idx="28644">
                  <c:v>6</c:v>
                </c:pt>
                <c:pt idx="28645">
                  <c:v>6</c:v>
                </c:pt>
                <c:pt idx="28646">
                  <c:v>6</c:v>
                </c:pt>
                <c:pt idx="28647">
                  <c:v>6</c:v>
                </c:pt>
                <c:pt idx="28648">
                  <c:v>6</c:v>
                </c:pt>
                <c:pt idx="28649">
                  <c:v>6</c:v>
                </c:pt>
                <c:pt idx="28650">
                  <c:v>6</c:v>
                </c:pt>
                <c:pt idx="28651">
                  <c:v>6</c:v>
                </c:pt>
                <c:pt idx="28652">
                  <c:v>6</c:v>
                </c:pt>
                <c:pt idx="28653">
                  <c:v>6</c:v>
                </c:pt>
                <c:pt idx="28654">
                  <c:v>6</c:v>
                </c:pt>
                <c:pt idx="28655">
                  <c:v>6</c:v>
                </c:pt>
                <c:pt idx="28656">
                  <c:v>6</c:v>
                </c:pt>
                <c:pt idx="28657">
                  <c:v>6</c:v>
                </c:pt>
                <c:pt idx="28658">
                  <c:v>6</c:v>
                </c:pt>
                <c:pt idx="28659">
                  <c:v>6</c:v>
                </c:pt>
                <c:pt idx="28660">
                  <c:v>6</c:v>
                </c:pt>
                <c:pt idx="28661">
                  <c:v>6</c:v>
                </c:pt>
                <c:pt idx="28662">
                  <c:v>6</c:v>
                </c:pt>
                <c:pt idx="28663">
                  <c:v>6</c:v>
                </c:pt>
                <c:pt idx="28664">
                  <c:v>6</c:v>
                </c:pt>
                <c:pt idx="28665">
                  <c:v>6</c:v>
                </c:pt>
                <c:pt idx="28666">
                  <c:v>6</c:v>
                </c:pt>
                <c:pt idx="28667">
                  <c:v>6</c:v>
                </c:pt>
                <c:pt idx="28668">
                  <c:v>6</c:v>
                </c:pt>
                <c:pt idx="28669">
                  <c:v>6</c:v>
                </c:pt>
                <c:pt idx="28670">
                  <c:v>6</c:v>
                </c:pt>
                <c:pt idx="28671">
                  <c:v>6</c:v>
                </c:pt>
                <c:pt idx="28672">
                  <c:v>6</c:v>
                </c:pt>
                <c:pt idx="28673">
                  <c:v>6</c:v>
                </c:pt>
                <c:pt idx="28674">
                  <c:v>6</c:v>
                </c:pt>
                <c:pt idx="28675">
                  <c:v>6</c:v>
                </c:pt>
                <c:pt idx="28676">
                  <c:v>6</c:v>
                </c:pt>
                <c:pt idx="28677">
                  <c:v>6</c:v>
                </c:pt>
                <c:pt idx="28678">
                  <c:v>6</c:v>
                </c:pt>
                <c:pt idx="28679">
                  <c:v>6</c:v>
                </c:pt>
                <c:pt idx="28680">
                  <c:v>6</c:v>
                </c:pt>
                <c:pt idx="28681">
                  <c:v>6</c:v>
                </c:pt>
                <c:pt idx="28682">
                  <c:v>6</c:v>
                </c:pt>
                <c:pt idx="28683">
                  <c:v>6</c:v>
                </c:pt>
                <c:pt idx="28684">
                  <c:v>6</c:v>
                </c:pt>
                <c:pt idx="28685">
                  <c:v>6</c:v>
                </c:pt>
                <c:pt idx="28686">
                  <c:v>6</c:v>
                </c:pt>
                <c:pt idx="28687">
                  <c:v>6</c:v>
                </c:pt>
                <c:pt idx="28688">
                  <c:v>6</c:v>
                </c:pt>
                <c:pt idx="28689">
                  <c:v>6</c:v>
                </c:pt>
                <c:pt idx="28690">
                  <c:v>6</c:v>
                </c:pt>
                <c:pt idx="28691">
                  <c:v>6</c:v>
                </c:pt>
                <c:pt idx="28692">
                  <c:v>6</c:v>
                </c:pt>
                <c:pt idx="28693">
                  <c:v>6</c:v>
                </c:pt>
                <c:pt idx="28694">
                  <c:v>6</c:v>
                </c:pt>
                <c:pt idx="28695">
                  <c:v>6</c:v>
                </c:pt>
                <c:pt idx="28696">
                  <c:v>6</c:v>
                </c:pt>
                <c:pt idx="28697">
                  <c:v>6</c:v>
                </c:pt>
                <c:pt idx="28698">
                  <c:v>6</c:v>
                </c:pt>
                <c:pt idx="28699">
                  <c:v>6</c:v>
                </c:pt>
                <c:pt idx="28700">
                  <c:v>6</c:v>
                </c:pt>
                <c:pt idx="28701">
                  <c:v>6</c:v>
                </c:pt>
                <c:pt idx="28702">
                  <c:v>6</c:v>
                </c:pt>
                <c:pt idx="28703">
                  <c:v>6</c:v>
                </c:pt>
                <c:pt idx="28704">
                  <c:v>6</c:v>
                </c:pt>
                <c:pt idx="28705">
                  <c:v>6</c:v>
                </c:pt>
                <c:pt idx="28706">
                  <c:v>6</c:v>
                </c:pt>
                <c:pt idx="28707">
                  <c:v>6</c:v>
                </c:pt>
                <c:pt idx="28708">
                  <c:v>6</c:v>
                </c:pt>
                <c:pt idx="28709">
                  <c:v>6</c:v>
                </c:pt>
                <c:pt idx="28710">
                  <c:v>6</c:v>
                </c:pt>
                <c:pt idx="28711">
                  <c:v>6</c:v>
                </c:pt>
                <c:pt idx="28712">
                  <c:v>6</c:v>
                </c:pt>
                <c:pt idx="28713">
                  <c:v>6</c:v>
                </c:pt>
                <c:pt idx="28714">
                  <c:v>6</c:v>
                </c:pt>
                <c:pt idx="28715">
                  <c:v>6</c:v>
                </c:pt>
                <c:pt idx="28716">
                  <c:v>6</c:v>
                </c:pt>
                <c:pt idx="28717">
                  <c:v>6</c:v>
                </c:pt>
                <c:pt idx="28718">
                  <c:v>6</c:v>
                </c:pt>
                <c:pt idx="28719">
                  <c:v>6</c:v>
                </c:pt>
                <c:pt idx="28720">
                  <c:v>6</c:v>
                </c:pt>
                <c:pt idx="28721">
                  <c:v>6</c:v>
                </c:pt>
                <c:pt idx="28722">
                  <c:v>6</c:v>
                </c:pt>
                <c:pt idx="28723">
                  <c:v>6</c:v>
                </c:pt>
                <c:pt idx="28724">
                  <c:v>6</c:v>
                </c:pt>
                <c:pt idx="28725">
                  <c:v>6</c:v>
                </c:pt>
                <c:pt idx="28726">
                  <c:v>6</c:v>
                </c:pt>
                <c:pt idx="28727">
                  <c:v>6</c:v>
                </c:pt>
                <c:pt idx="28728">
                  <c:v>6</c:v>
                </c:pt>
                <c:pt idx="28729">
                  <c:v>6</c:v>
                </c:pt>
                <c:pt idx="28730">
                  <c:v>6</c:v>
                </c:pt>
                <c:pt idx="28731">
                  <c:v>6</c:v>
                </c:pt>
                <c:pt idx="28732">
                  <c:v>6</c:v>
                </c:pt>
                <c:pt idx="28733">
                  <c:v>6</c:v>
                </c:pt>
                <c:pt idx="28734">
                  <c:v>6</c:v>
                </c:pt>
                <c:pt idx="28735">
                  <c:v>6</c:v>
                </c:pt>
                <c:pt idx="28736">
                  <c:v>6</c:v>
                </c:pt>
                <c:pt idx="28737">
                  <c:v>6</c:v>
                </c:pt>
                <c:pt idx="28738">
                  <c:v>6</c:v>
                </c:pt>
                <c:pt idx="28739">
                  <c:v>6</c:v>
                </c:pt>
                <c:pt idx="28740">
                  <c:v>6</c:v>
                </c:pt>
                <c:pt idx="28741">
                  <c:v>6</c:v>
                </c:pt>
                <c:pt idx="28742">
                  <c:v>6</c:v>
                </c:pt>
                <c:pt idx="28743">
                  <c:v>6</c:v>
                </c:pt>
                <c:pt idx="28744">
                  <c:v>6</c:v>
                </c:pt>
                <c:pt idx="28745">
                  <c:v>6</c:v>
                </c:pt>
                <c:pt idx="28746">
                  <c:v>6</c:v>
                </c:pt>
                <c:pt idx="28747">
                  <c:v>6</c:v>
                </c:pt>
                <c:pt idx="28748">
                  <c:v>6</c:v>
                </c:pt>
                <c:pt idx="28749">
                  <c:v>6</c:v>
                </c:pt>
                <c:pt idx="28750">
                  <c:v>6</c:v>
                </c:pt>
                <c:pt idx="28751">
                  <c:v>6</c:v>
                </c:pt>
                <c:pt idx="28752">
                  <c:v>6</c:v>
                </c:pt>
                <c:pt idx="28753">
                  <c:v>6</c:v>
                </c:pt>
                <c:pt idx="28754">
                  <c:v>6</c:v>
                </c:pt>
                <c:pt idx="28755">
                  <c:v>6</c:v>
                </c:pt>
                <c:pt idx="28756">
                  <c:v>6</c:v>
                </c:pt>
                <c:pt idx="28757">
                  <c:v>6</c:v>
                </c:pt>
                <c:pt idx="28758">
                  <c:v>6</c:v>
                </c:pt>
                <c:pt idx="28759">
                  <c:v>6</c:v>
                </c:pt>
                <c:pt idx="28760">
                  <c:v>6</c:v>
                </c:pt>
                <c:pt idx="28761">
                  <c:v>6</c:v>
                </c:pt>
                <c:pt idx="28762">
                  <c:v>6</c:v>
                </c:pt>
                <c:pt idx="28763">
                  <c:v>6</c:v>
                </c:pt>
                <c:pt idx="28764">
                  <c:v>6</c:v>
                </c:pt>
                <c:pt idx="28765">
                  <c:v>6</c:v>
                </c:pt>
                <c:pt idx="28766">
                  <c:v>6</c:v>
                </c:pt>
                <c:pt idx="28767">
                  <c:v>6</c:v>
                </c:pt>
                <c:pt idx="28768">
                  <c:v>6</c:v>
                </c:pt>
                <c:pt idx="28769">
                  <c:v>6</c:v>
                </c:pt>
                <c:pt idx="28770">
                  <c:v>6</c:v>
                </c:pt>
                <c:pt idx="28771">
                  <c:v>6</c:v>
                </c:pt>
                <c:pt idx="28772">
                  <c:v>6</c:v>
                </c:pt>
                <c:pt idx="28773">
                  <c:v>6</c:v>
                </c:pt>
                <c:pt idx="28774">
                  <c:v>6</c:v>
                </c:pt>
                <c:pt idx="28775">
                  <c:v>6</c:v>
                </c:pt>
                <c:pt idx="28776">
                  <c:v>6</c:v>
                </c:pt>
                <c:pt idx="28777">
                  <c:v>6</c:v>
                </c:pt>
                <c:pt idx="28778">
                  <c:v>6</c:v>
                </c:pt>
                <c:pt idx="28779">
                  <c:v>6</c:v>
                </c:pt>
                <c:pt idx="28780">
                  <c:v>6</c:v>
                </c:pt>
                <c:pt idx="28781">
                  <c:v>6</c:v>
                </c:pt>
                <c:pt idx="28782">
                  <c:v>6</c:v>
                </c:pt>
                <c:pt idx="28783">
                  <c:v>6</c:v>
                </c:pt>
                <c:pt idx="28784">
                  <c:v>6</c:v>
                </c:pt>
                <c:pt idx="28785">
                  <c:v>6</c:v>
                </c:pt>
                <c:pt idx="28786">
                  <c:v>6</c:v>
                </c:pt>
                <c:pt idx="28787">
                  <c:v>6</c:v>
                </c:pt>
                <c:pt idx="28788">
                  <c:v>6</c:v>
                </c:pt>
                <c:pt idx="28789">
                  <c:v>6</c:v>
                </c:pt>
                <c:pt idx="28790">
                  <c:v>6</c:v>
                </c:pt>
                <c:pt idx="28791">
                  <c:v>6</c:v>
                </c:pt>
                <c:pt idx="28792">
                  <c:v>6</c:v>
                </c:pt>
                <c:pt idx="28793">
                  <c:v>6</c:v>
                </c:pt>
                <c:pt idx="28794">
                  <c:v>6</c:v>
                </c:pt>
                <c:pt idx="28795">
                  <c:v>6</c:v>
                </c:pt>
                <c:pt idx="28796">
                  <c:v>6</c:v>
                </c:pt>
                <c:pt idx="28797">
                  <c:v>6</c:v>
                </c:pt>
                <c:pt idx="28798">
                  <c:v>6</c:v>
                </c:pt>
                <c:pt idx="28799">
                  <c:v>6</c:v>
                </c:pt>
                <c:pt idx="28800">
                  <c:v>6</c:v>
                </c:pt>
                <c:pt idx="28801">
                  <c:v>6</c:v>
                </c:pt>
                <c:pt idx="28802">
                  <c:v>6</c:v>
                </c:pt>
                <c:pt idx="28803">
                  <c:v>6</c:v>
                </c:pt>
                <c:pt idx="28804">
                  <c:v>6</c:v>
                </c:pt>
                <c:pt idx="28805">
                  <c:v>6</c:v>
                </c:pt>
                <c:pt idx="28806">
                  <c:v>6</c:v>
                </c:pt>
                <c:pt idx="28807">
                  <c:v>6</c:v>
                </c:pt>
                <c:pt idx="28808">
                  <c:v>6</c:v>
                </c:pt>
                <c:pt idx="28809">
                  <c:v>6</c:v>
                </c:pt>
                <c:pt idx="28810">
                  <c:v>6</c:v>
                </c:pt>
                <c:pt idx="28811">
                  <c:v>6</c:v>
                </c:pt>
                <c:pt idx="28812">
                  <c:v>6</c:v>
                </c:pt>
                <c:pt idx="28813">
                  <c:v>6</c:v>
                </c:pt>
                <c:pt idx="28814">
                  <c:v>6</c:v>
                </c:pt>
                <c:pt idx="28815">
                  <c:v>6</c:v>
                </c:pt>
                <c:pt idx="28816">
                  <c:v>6</c:v>
                </c:pt>
                <c:pt idx="28817">
                  <c:v>6</c:v>
                </c:pt>
                <c:pt idx="28818">
                  <c:v>6</c:v>
                </c:pt>
                <c:pt idx="28819">
                  <c:v>6</c:v>
                </c:pt>
                <c:pt idx="28820">
                  <c:v>6</c:v>
                </c:pt>
                <c:pt idx="28821">
                  <c:v>6</c:v>
                </c:pt>
                <c:pt idx="28822">
                  <c:v>6</c:v>
                </c:pt>
                <c:pt idx="28823">
                  <c:v>6</c:v>
                </c:pt>
                <c:pt idx="28824">
                  <c:v>6</c:v>
                </c:pt>
                <c:pt idx="28825">
                  <c:v>6</c:v>
                </c:pt>
                <c:pt idx="28826">
                  <c:v>6</c:v>
                </c:pt>
                <c:pt idx="28827">
                  <c:v>6</c:v>
                </c:pt>
                <c:pt idx="28828">
                  <c:v>6</c:v>
                </c:pt>
                <c:pt idx="28829">
                  <c:v>6</c:v>
                </c:pt>
                <c:pt idx="28830">
                  <c:v>6</c:v>
                </c:pt>
                <c:pt idx="28831">
                  <c:v>6</c:v>
                </c:pt>
                <c:pt idx="28832">
                  <c:v>6</c:v>
                </c:pt>
                <c:pt idx="28833">
                  <c:v>6</c:v>
                </c:pt>
                <c:pt idx="28834">
                  <c:v>6</c:v>
                </c:pt>
                <c:pt idx="28835">
                  <c:v>6</c:v>
                </c:pt>
                <c:pt idx="28836">
                  <c:v>6</c:v>
                </c:pt>
                <c:pt idx="28837">
                  <c:v>6</c:v>
                </c:pt>
                <c:pt idx="28838">
                  <c:v>6</c:v>
                </c:pt>
                <c:pt idx="28839">
                  <c:v>6</c:v>
                </c:pt>
                <c:pt idx="28840">
                  <c:v>6</c:v>
                </c:pt>
                <c:pt idx="28841">
                  <c:v>6</c:v>
                </c:pt>
                <c:pt idx="28842">
                  <c:v>6</c:v>
                </c:pt>
                <c:pt idx="28843">
                  <c:v>6</c:v>
                </c:pt>
                <c:pt idx="28844">
                  <c:v>6</c:v>
                </c:pt>
                <c:pt idx="28845">
                  <c:v>6</c:v>
                </c:pt>
                <c:pt idx="28846">
                  <c:v>6</c:v>
                </c:pt>
                <c:pt idx="28847">
                  <c:v>6</c:v>
                </c:pt>
                <c:pt idx="28848">
                  <c:v>6</c:v>
                </c:pt>
                <c:pt idx="28849">
                  <c:v>6</c:v>
                </c:pt>
                <c:pt idx="28850">
                  <c:v>6</c:v>
                </c:pt>
                <c:pt idx="28851">
                  <c:v>6</c:v>
                </c:pt>
                <c:pt idx="28852">
                  <c:v>6</c:v>
                </c:pt>
                <c:pt idx="28853">
                  <c:v>6</c:v>
                </c:pt>
                <c:pt idx="28854">
                  <c:v>6</c:v>
                </c:pt>
                <c:pt idx="28855">
                  <c:v>6</c:v>
                </c:pt>
                <c:pt idx="28856">
                  <c:v>6</c:v>
                </c:pt>
                <c:pt idx="28857">
                  <c:v>6</c:v>
                </c:pt>
                <c:pt idx="28858">
                  <c:v>6</c:v>
                </c:pt>
                <c:pt idx="28859">
                  <c:v>6</c:v>
                </c:pt>
                <c:pt idx="28860">
                  <c:v>6</c:v>
                </c:pt>
                <c:pt idx="28861">
                  <c:v>6</c:v>
                </c:pt>
                <c:pt idx="28862">
                  <c:v>6</c:v>
                </c:pt>
                <c:pt idx="28863">
                  <c:v>6</c:v>
                </c:pt>
                <c:pt idx="28864">
                  <c:v>6</c:v>
                </c:pt>
                <c:pt idx="28865">
                  <c:v>6</c:v>
                </c:pt>
                <c:pt idx="28866">
                  <c:v>6</c:v>
                </c:pt>
                <c:pt idx="28867">
                  <c:v>6</c:v>
                </c:pt>
                <c:pt idx="28868">
                  <c:v>6</c:v>
                </c:pt>
                <c:pt idx="28869">
                  <c:v>6</c:v>
                </c:pt>
                <c:pt idx="28870">
                  <c:v>6</c:v>
                </c:pt>
                <c:pt idx="28871">
                  <c:v>6</c:v>
                </c:pt>
                <c:pt idx="28872">
                  <c:v>6</c:v>
                </c:pt>
                <c:pt idx="28873">
                  <c:v>6</c:v>
                </c:pt>
                <c:pt idx="28874">
                  <c:v>6</c:v>
                </c:pt>
                <c:pt idx="28875">
                  <c:v>6</c:v>
                </c:pt>
                <c:pt idx="28876">
                  <c:v>6</c:v>
                </c:pt>
                <c:pt idx="28877">
                  <c:v>6</c:v>
                </c:pt>
                <c:pt idx="28878">
                  <c:v>6</c:v>
                </c:pt>
                <c:pt idx="28879">
                  <c:v>6</c:v>
                </c:pt>
                <c:pt idx="28880">
                  <c:v>6</c:v>
                </c:pt>
                <c:pt idx="28881">
                  <c:v>6</c:v>
                </c:pt>
                <c:pt idx="28882">
                  <c:v>6</c:v>
                </c:pt>
                <c:pt idx="28883">
                  <c:v>6</c:v>
                </c:pt>
                <c:pt idx="28884">
                  <c:v>6</c:v>
                </c:pt>
                <c:pt idx="28885">
                  <c:v>6</c:v>
                </c:pt>
                <c:pt idx="28886">
                  <c:v>6</c:v>
                </c:pt>
                <c:pt idx="28887">
                  <c:v>6</c:v>
                </c:pt>
                <c:pt idx="28888">
                  <c:v>6</c:v>
                </c:pt>
                <c:pt idx="28889">
                  <c:v>6</c:v>
                </c:pt>
                <c:pt idx="28890">
                  <c:v>6</c:v>
                </c:pt>
                <c:pt idx="28891">
                  <c:v>6</c:v>
                </c:pt>
                <c:pt idx="28892">
                  <c:v>6</c:v>
                </c:pt>
                <c:pt idx="28893">
                  <c:v>6</c:v>
                </c:pt>
                <c:pt idx="28894">
                  <c:v>6</c:v>
                </c:pt>
                <c:pt idx="28895">
                  <c:v>6</c:v>
                </c:pt>
                <c:pt idx="28896">
                  <c:v>6</c:v>
                </c:pt>
                <c:pt idx="28897">
                  <c:v>6</c:v>
                </c:pt>
                <c:pt idx="28898">
                  <c:v>6</c:v>
                </c:pt>
                <c:pt idx="28899">
                  <c:v>6</c:v>
                </c:pt>
                <c:pt idx="28900">
                  <c:v>6</c:v>
                </c:pt>
                <c:pt idx="28901">
                  <c:v>6</c:v>
                </c:pt>
                <c:pt idx="28902">
                  <c:v>6</c:v>
                </c:pt>
                <c:pt idx="28903">
                  <c:v>6</c:v>
                </c:pt>
                <c:pt idx="28904">
                  <c:v>6</c:v>
                </c:pt>
                <c:pt idx="28905">
                  <c:v>6</c:v>
                </c:pt>
                <c:pt idx="28906">
                  <c:v>6</c:v>
                </c:pt>
                <c:pt idx="28907">
                  <c:v>6</c:v>
                </c:pt>
                <c:pt idx="28908">
                  <c:v>6</c:v>
                </c:pt>
                <c:pt idx="28909">
                  <c:v>6</c:v>
                </c:pt>
                <c:pt idx="28910">
                  <c:v>6</c:v>
                </c:pt>
                <c:pt idx="28911">
                  <c:v>6</c:v>
                </c:pt>
                <c:pt idx="28912">
                  <c:v>6</c:v>
                </c:pt>
                <c:pt idx="28913">
                  <c:v>6</c:v>
                </c:pt>
                <c:pt idx="28914">
                  <c:v>6</c:v>
                </c:pt>
                <c:pt idx="28915">
                  <c:v>6</c:v>
                </c:pt>
                <c:pt idx="28916">
                  <c:v>6</c:v>
                </c:pt>
                <c:pt idx="28917">
                  <c:v>6</c:v>
                </c:pt>
                <c:pt idx="28918">
                  <c:v>6</c:v>
                </c:pt>
                <c:pt idx="28919">
                  <c:v>6</c:v>
                </c:pt>
                <c:pt idx="28920">
                  <c:v>6</c:v>
                </c:pt>
                <c:pt idx="28921">
                  <c:v>6</c:v>
                </c:pt>
                <c:pt idx="28922">
                  <c:v>6</c:v>
                </c:pt>
                <c:pt idx="28923">
                  <c:v>6</c:v>
                </c:pt>
                <c:pt idx="28924">
                  <c:v>6</c:v>
                </c:pt>
                <c:pt idx="28925">
                  <c:v>6</c:v>
                </c:pt>
                <c:pt idx="28926">
                  <c:v>6</c:v>
                </c:pt>
                <c:pt idx="28927">
                  <c:v>6</c:v>
                </c:pt>
                <c:pt idx="28928">
                  <c:v>6</c:v>
                </c:pt>
                <c:pt idx="28929">
                  <c:v>6</c:v>
                </c:pt>
                <c:pt idx="28930">
                  <c:v>6</c:v>
                </c:pt>
                <c:pt idx="28931">
                  <c:v>6</c:v>
                </c:pt>
                <c:pt idx="28932">
                  <c:v>6</c:v>
                </c:pt>
                <c:pt idx="28933">
                  <c:v>6</c:v>
                </c:pt>
                <c:pt idx="28934">
                  <c:v>6</c:v>
                </c:pt>
                <c:pt idx="28935">
                  <c:v>6</c:v>
                </c:pt>
                <c:pt idx="28936">
                  <c:v>6</c:v>
                </c:pt>
                <c:pt idx="28937">
                  <c:v>6</c:v>
                </c:pt>
                <c:pt idx="28938">
                  <c:v>6</c:v>
                </c:pt>
                <c:pt idx="28939">
                  <c:v>6</c:v>
                </c:pt>
                <c:pt idx="28940">
                  <c:v>6</c:v>
                </c:pt>
                <c:pt idx="28941">
                  <c:v>6</c:v>
                </c:pt>
                <c:pt idx="28942">
                  <c:v>6</c:v>
                </c:pt>
                <c:pt idx="28943">
                  <c:v>6</c:v>
                </c:pt>
                <c:pt idx="28944">
                  <c:v>6</c:v>
                </c:pt>
                <c:pt idx="28945">
                  <c:v>6</c:v>
                </c:pt>
                <c:pt idx="28946">
                  <c:v>6</c:v>
                </c:pt>
                <c:pt idx="28947">
                  <c:v>6</c:v>
                </c:pt>
                <c:pt idx="28948">
                  <c:v>6</c:v>
                </c:pt>
                <c:pt idx="28949">
                  <c:v>6</c:v>
                </c:pt>
                <c:pt idx="28950">
                  <c:v>6</c:v>
                </c:pt>
                <c:pt idx="28951">
                  <c:v>6</c:v>
                </c:pt>
                <c:pt idx="28952">
                  <c:v>6</c:v>
                </c:pt>
                <c:pt idx="28953">
                  <c:v>6</c:v>
                </c:pt>
                <c:pt idx="28954">
                  <c:v>6</c:v>
                </c:pt>
                <c:pt idx="28955">
                  <c:v>6</c:v>
                </c:pt>
                <c:pt idx="28956">
                  <c:v>6</c:v>
                </c:pt>
                <c:pt idx="28957">
                  <c:v>6</c:v>
                </c:pt>
                <c:pt idx="28958">
                  <c:v>6</c:v>
                </c:pt>
                <c:pt idx="28959">
                  <c:v>6</c:v>
                </c:pt>
                <c:pt idx="28960">
                  <c:v>6</c:v>
                </c:pt>
                <c:pt idx="28961">
                  <c:v>6</c:v>
                </c:pt>
                <c:pt idx="28962">
                  <c:v>6</c:v>
                </c:pt>
                <c:pt idx="28963">
                  <c:v>6</c:v>
                </c:pt>
                <c:pt idx="28964">
                  <c:v>6</c:v>
                </c:pt>
                <c:pt idx="28965">
                  <c:v>6</c:v>
                </c:pt>
                <c:pt idx="28966">
                  <c:v>6</c:v>
                </c:pt>
                <c:pt idx="28967">
                  <c:v>6</c:v>
                </c:pt>
                <c:pt idx="28968">
                  <c:v>6</c:v>
                </c:pt>
                <c:pt idx="28969">
                  <c:v>6</c:v>
                </c:pt>
                <c:pt idx="28970">
                  <c:v>6</c:v>
                </c:pt>
                <c:pt idx="28971">
                  <c:v>6</c:v>
                </c:pt>
                <c:pt idx="28972">
                  <c:v>6</c:v>
                </c:pt>
                <c:pt idx="28973">
                  <c:v>6</c:v>
                </c:pt>
                <c:pt idx="28974">
                  <c:v>6</c:v>
                </c:pt>
                <c:pt idx="28975">
                  <c:v>6</c:v>
                </c:pt>
                <c:pt idx="28976">
                  <c:v>6</c:v>
                </c:pt>
                <c:pt idx="28977">
                  <c:v>6</c:v>
                </c:pt>
                <c:pt idx="28978">
                  <c:v>6</c:v>
                </c:pt>
                <c:pt idx="28979">
                  <c:v>6</c:v>
                </c:pt>
                <c:pt idx="28980">
                  <c:v>6</c:v>
                </c:pt>
                <c:pt idx="28981">
                  <c:v>6</c:v>
                </c:pt>
                <c:pt idx="28982">
                  <c:v>6</c:v>
                </c:pt>
                <c:pt idx="28983">
                  <c:v>6</c:v>
                </c:pt>
                <c:pt idx="28984">
                  <c:v>6</c:v>
                </c:pt>
                <c:pt idx="28985">
                  <c:v>6</c:v>
                </c:pt>
                <c:pt idx="28986">
                  <c:v>6</c:v>
                </c:pt>
                <c:pt idx="28987">
                  <c:v>6</c:v>
                </c:pt>
                <c:pt idx="28988">
                  <c:v>6</c:v>
                </c:pt>
                <c:pt idx="28989">
                  <c:v>6</c:v>
                </c:pt>
                <c:pt idx="28990">
                  <c:v>6</c:v>
                </c:pt>
                <c:pt idx="28991">
                  <c:v>6</c:v>
                </c:pt>
                <c:pt idx="28992">
                  <c:v>6</c:v>
                </c:pt>
                <c:pt idx="28993">
                  <c:v>6</c:v>
                </c:pt>
                <c:pt idx="28994">
                  <c:v>6</c:v>
                </c:pt>
                <c:pt idx="28995">
                  <c:v>6</c:v>
                </c:pt>
                <c:pt idx="28996">
                  <c:v>6</c:v>
                </c:pt>
                <c:pt idx="28997">
                  <c:v>6</c:v>
                </c:pt>
                <c:pt idx="28998">
                  <c:v>6</c:v>
                </c:pt>
                <c:pt idx="28999">
                  <c:v>6</c:v>
                </c:pt>
                <c:pt idx="29000">
                  <c:v>6</c:v>
                </c:pt>
                <c:pt idx="29001">
                  <c:v>6</c:v>
                </c:pt>
                <c:pt idx="29002">
                  <c:v>6</c:v>
                </c:pt>
                <c:pt idx="29003">
                  <c:v>6</c:v>
                </c:pt>
                <c:pt idx="29004">
                  <c:v>6</c:v>
                </c:pt>
                <c:pt idx="29005">
                  <c:v>6</c:v>
                </c:pt>
                <c:pt idx="29006">
                  <c:v>6</c:v>
                </c:pt>
                <c:pt idx="29007">
                  <c:v>6</c:v>
                </c:pt>
                <c:pt idx="29008">
                  <c:v>6</c:v>
                </c:pt>
                <c:pt idx="29009">
                  <c:v>6</c:v>
                </c:pt>
                <c:pt idx="29010">
                  <c:v>6</c:v>
                </c:pt>
                <c:pt idx="29011">
                  <c:v>6</c:v>
                </c:pt>
                <c:pt idx="29012">
                  <c:v>6</c:v>
                </c:pt>
                <c:pt idx="29013">
                  <c:v>6</c:v>
                </c:pt>
                <c:pt idx="29014">
                  <c:v>6</c:v>
                </c:pt>
                <c:pt idx="29015">
                  <c:v>6</c:v>
                </c:pt>
                <c:pt idx="29016">
                  <c:v>6</c:v>
                </c:pt>
                <c:pt idx="29017">
                  <c:v>6</c:v>
                </c:pt>
                <c:pt idx="29018">
                  <c:v>6</c:v>
                </c:pt>
                <c:pt idx="29019">
                  <c:v>6</c:v>
                </c:pt>
                <c:pt idx="29020">
                  <c:v>6</c:v>
                </c:pt>
                <c:pt idx="29021">
                  <c:v>6</c:v>
                </c:pt>
                <c:pt idx="29022">
                  <c:v>6</c:v>
                </c:pt>
                <c:pt idx="29023">
                  <c:v>6</c:v>
                </c:pt>
                <c:pt idx="29024">
                  <c:v>6</c:v>
                </c:pt>
                <c:pt idx="29025">
                  <c:v>6</c:v>
                </c:pt>
                <c:pt idx="29026">
                  <c:v>6</c:v>
                </c:pt>
                <c:pt idx="29027">
                  <c:v>6</c:v>
                </c:pt>
                <c:pt idx="29028">
                  <c:v>6</c:v>
                </c:pt>
                <c:pt idx="29029">
                  <c:v>6</c:v>
                </c:pt>
                <c:pt idx="29030">
                  <c:v>6</c:v>
                </c:pt>
                <c:pt idx="29031">
                  <c:v>6</c:v>
                </c:pt>
                <c:pt idx="29032">
                  <c:v>6</c:v>
                </c:pt>
                <c:pt idx="29033">
                  <c:v>6</c:v>
                </c:pt>
                <c:pt idx="29034">
                  <c:v>6</c:v>
                </c:pt>
                <c:pt idx="29035">
                  <c:v>6</c:v>
                </c:pt>
                <c:pt idx="29036">
                  <c:v>6</c:v>
                </c:pt>
                <c:pt idx="29037">
                  <c:v>6</c:v>
                </c:pt>
                <c:pt idx="29038">
                  <c:v>6</c:v>
                </c:pt>
                <c:pt idx="29039">
                  <c:v>6</c:v>
                </c:pt>
                <c:pt idx="29040">
                  <c:v>6</c:v>
                </c:pt>
                <c:pt idx="29041">
                  <c:v>6</c:v>
                </c:pt>
                <c:pt idx="29042">
                  <c:v>6</c:v>
                </c:pt>
                <c:pt idx="29043">
                  <c:v>6</c:v>
                </c:pt>
                <c:pt idx="29044">
                  <c:v>6</c:v>
                </c:pt>
                <c:pt idx="29045">
                  <c:v>6</c:v>
                </c:pt>
                <c:pt idx="29046">
                  <c:v>6</c:v>
                </c:pt>
                <c:pt idx="29047">
                  <c:v>6</c:v>
                </c:pt>
                <c:pt idx="29048">
                  <c:v>6</c:v>
                </c:pt>
                <c:pt idx="29049">
                  <c:v>6</c:v>
                </c:pt>
                <c:pt idx="29050">
                  <c:v>6</c:v>
                </c:pt>
                <c:pt idx="29051">
                  <c:v>6</c:v>
                </c:pt>
                <c:pt idx="29052">
                  <c:v>6</c:v>
                </c:pt>
                <c:pt idx="29053">
                  <c:v>6</c:v>
                </c:pt>
                <c:pt idx="29054">
                  <c:v>6</c:v>
                </c:pt>
                <c:pt idx="29055">
                  <c:v>6</c:v>
                </c:pt>
                <c:pt idx="29056">
                  <c:v>6</c:v>
                </c:pt>
                <c:pt idx="29057">
                  <c:v>6</c:v>
                </c:pt>
                <c:pt idx="29058">
                  <c:v>6</c:v>
                </c:pt>
                <c:pt idx="29059">
                  <c:v>6</c:v>
                </c:pt>
                <c:pt idx="29060">
                  <c:v>6</c:v>
                </c:pt>
                <c:pt idx="29061">
                  <c:v>6</c:v>
                </c:pt>
                <c:pt idx="29062">
                  <c:v>6</c:v>
                </c:pt>
                <c:pt idx="29063">
                  <c:v>6</c:v>
                </c:pt>
                <c:pt idx="29064">
                  <c:v>6</c:v>
                </c:pt>
                <c:pt idx="29065">
                  <c:v>6</c:v>
                </c:pt>
                <c:pt idx="29066">
                  <c:v>6</c:v>
                </c:pt>
                <c:pt idx="29067">
                  <c:v>6</c:v>
                </c:pt>
                <c:pt idx="29068">
                  <c:v>6</c:v>
                </c:pt>
                <c:pt idx="29069">
                  <c:v>6</c:v>
                </c:pt>
                <c:pt idx="29070">
                  <c:v>6</c:v>
                </c:pt>
                <c:pt idx="29071">
                  <c:v>6</c:v>
                </c:pt>
                <c:pt idx="29072">
                  <c:v>6</c:v>
                </c:pt>
                <c:pt idx="29073">
                  <c:v>6</c:v>
                </c:pt>
                <c:pt idx="29074">
                  <c:v>6</c:v>
                </c:pt>
                <c:pt idx="29075">
                  <c:v>6</c:v>
                </c:pt>
                <c:pt idx="29076">
                  <c:v>6</c:v>
                </c:pt>
                <c:pt idx="29077">
                  <c:v>6</c:v>
                </c:pt>
                <c:pt idx="29078">
                  <c:v>6</c:v>
                </c:pt>
                <c:pt idx="29079">
                  <c:v>6</c:v>
                </c:pt>
                <c:pt idx="29080">
                  <c:v>6</c:v>
                </c:pt>
                <c:pt idx="29081">
                  <c:v>6</c:v>
                </c:pt>
                <c:pt idx="29082">
                  <c:v>6</c:v>
                </c:pt>
                <c:pt idx="29083">
                  <c:v>6</c:v>
                </c:pt>
                <c:pt idx="29084">
                  <c:v>6</c:v>
                </c:pt>
                <c:pt idx="29085">
                  <c:v>6</c:v>
                </c:pt>
                <c:pt idx="29086">
                  <c:v>6</c:v>
                </c:pt>
                <c:pt idx="29087">
                  <c:v>6</c:v>
                </c:pt>
                <c:pt idx="29088">
                  <c:v>6</c:v>
                </c:pt>
                <c:pt idx="29089">
                  <c:v>6</c:v>
                </c:pt>
                <c:pt idx="29090">
                  <c:v>6</c:v>
                </c:pt>
                <c:pt idx="29091">
                  <c:v>6</c:v>
                </c:pt>
                <c:pt idx="29092">
                  <c:v>6</c:v>
                </c:pt>
                <c:pt idx="29093">
                  <c:v>6</c:v>
                </c:pt>
                <c:pt idx="29094">
                  <c:v>6</c:v>
                </c:pt>
                <c:pt idx="29095">
                  <c:v>6</c:v>
                </c:pt>
                <c:pt idx="29096">
                  <c:v>6</c:v>
                </c:pt>
                <c:pt idx="29097">
                  <c:v>6</c:v>
                </c:pt>
                <c:pt idx="29098">
                  <c:v>6</c:v>
                </c:pt>
                <c:pt idx="29099">
                  <c:v>6</c:v>
                </c:pt>
                <c:pt idx="29100">
                  <c:v>6</c:v>
                </c:pt>
                <c:pt idx="29101">
                  <c:v>6</c:v>
                </c:pt>
                <c:pt idx="29102">
                  <c:v>6</c:v>
                </c:pt>
                <c:pt idx="29103">
                  <c:v>6</c:v>
                </c:pt>
                <c:pt idx="29104">
                  <c:v>6</c:v>
                </c:pt>
                <c:pt idx="29105">
                  <c:v>6</c:v>
                </c:pt>
                <c:pt idx="29106">
                  <c:v>6</c:v>
                </c:pt>
                <c:pt idx="29107">
                  <c:v>6</c:v>
                </c:pt>
                <c:pt idx="29108">
                  <c:v>6</c:v>
                </c:pt>
                <c:pt idx="29109">
                  <c:v>6</c:v>
                </c:pt>
                <c:pt idx="29110">
                  <c:v>6</c:v>
                </c:pt>
                <c:pt idx="29111">
                  <c:v>6</c:v>
                </c:pt>
                <c:pt idx="29112">
                  <c:v>6</c:v>
                </c:pt>
                <c:pt idx="29113">
                  <c:v>6</c:v>
                </c:pt>
                <c:pt idx="29114">
                  <c:v>6</c:v>
                </c:pt>
                <c:pt idx="29115">
                  <c:v>6</c:v>
                </c:pt>
                <c:pt idx="29116">
                  <c:v>6</c:v>
                </c:pt>
                <c:pt idx="29117">
                  <c:v>6</c:v>
                </c:pt>
                <c:pt idx="29118">
                  <c:v>6</c:v>
                </c:pt>
                <c:pt idx="29119">
                  <c:v>6</c:v>
                </c:pt>
                <c:pt idx="29120">
                  <c:v>6</c:v>
                </c:pt>
                <c:pt idx="29121">
                  <c:v>6</c:v>
                </c:pt>
                <c:pt idx="29122">
                  <c:v>6</c:v>
                </c:pt>
                <c:pt idx="29123">
                  <c:v>6</c:v>
                </c:pt>
                <c:pt idx="29124">
                  <c:v>6</c:v>
                </c:pt>
                <c:pt idx="29125">
                  <c:v>6</c:v>
                </c:pt>
                <c:pt idx="29126">
                  <c:v>6</c:v>
                </c:pt>
                <c:pt idx="29127">
                  <c:v>6</c:v>
                </c:pt>
                <c:pt idx="29128">
                  <c:v>6</c:v>
                </c:pt>
                <c:pt idx="29129">
                  <c:v>6</c:v>
                </c:pt>
                <c:pt idx="29130">
                  <c:v>6</c:v>
                </c:pt>
                <c:pt idx="29131">
                  <c:v>6</c:v>
                </c:pt>
                <c:pt idx="29132">
                  <c:v>6</c:v>
                </c:pt>
                <c:pt idx="29133">
                  <c:v>6</c:v>
                </c:pt>
                <c:pt idx="29134">
                  <c:v>6</c:v>
                </c:pt>
                <c:pt idx="29135">
                  <c:v>6</c:v>
                </c:pt>
                <c:pt idx="29136">
                  <c:v>6</c:v>
                </c:pt>
                <c:pt idx="29137">
                  <c:v>6</c:v>
                </c:pt>
                <c:pt idx="29138">
                  <c:v>6</c:v>
                </c:pt>
                <c:pt idx="29139">
                  <c:v>6</c:v>
                </c:pt>
                <c:pt idx="29140">
                  <c:v>6</c:v>
                </c:pt>
                <c:pt idx="29141">
                  <c:v>6</c:v>
                </c:pt>
                <c:pt idx="29142">
                  <c:v>6</c:v>
                </c:pt>
                <c:pt idx="29143">
                  <c:v>6</c:v>
                </c:pt>
                <c:pt idx="29144">
                  <c:v>6</c:v>
                </c:pt>
                <c:pt idx="29145">
                  <c:v>6</c:v>
                </c:pt>
                <c:pt idx="29146">
                  <c:v>6</c:v>
                </c:pt>
                <c:pt idx="29147">
                  <c:v>6</c:v>
                </c:pt>
                <c:pt idx="29148">
                  <c:v>6</c:v>
                </c:pt>
                <c:pt idx="29149">
                  <c:v>6</c:v>
                </c:pt>
                <c:pt idx="29150">
                  <c:v>6</c:v>
                </c:pt>
                <c:pt idx="29151">
                  <c:v>6</c:v>
                </c:pt>
                <c:pt idx="29152">
                  <c:v>6</c:v>
                </c:pt>
                <c:pt idx="29153">
                  <c:v>6</c:v>
                </c:pt>
                <c:pt idx="29154">
                  <c:v>6</c:v>
                </c:pt>
                <c:pt idx="29155">
                  <c:v>6</c:v>
                </c:pt>
                <c:pt idx="29156">
                  <c:v>6</c:v>
                </c:pt>
                <c:pt idx="29157">
                  <c:v>6</c:v>
                </c:pt>
                <c:pt idx="29158">
                  <c:v>6</c:v>
                </c:pt>
                <c:pt idx="29159">
                  <c:v>6</c:v>
                </c:pt>
                <c:pt idx="29160">
                  <c:v>6</c:v>
                </c:pt>
                <c:pt idx="29161">
                  <c:v>6</c:v>
                </c:pt>
                <c:pt idx="29162">
                  <c:v>6</c:v>
                </c:pt>
                <c:pt idx="29163">
                  <c:v>6</c:v>
                </c:pt>
                <c:pt idx="29164">
                  <c:v>6</c:v>
                </c:pt>
                <c:pt idx="29165">
                  <c:v>6</c:v>
                </c:pt>
                <c:pt idx="29166">
                  <c:v>6</c:v>
                </c:pt>
                <c:pt idx="29167">
                  <c:v>6</c:v>
                </c:pt>
                <c:pt idx="29168">
                  <c:v>6</c:v>
                </c:pt>
                <c:pt idx="29169">
                  <c:v>6</c:v>
                </c:pt>
                <c:pt idx="29170">
                  <c:v>6</c:v>
                </c:pt>
                <c:pt idx="29171">
                  <c:v>6</c:v>
                </c:pt>
                <c:pt idx="29172">
                  <c:v>6</c:v>
                </c:pt>
                <c:pt idx="29173">
                  <c:v>6</c:v>
                </c:pt>
                <c:pt idx="29174">
                  <c:v>6</c:v>
                </c:pt>
                <c:pt idx="29175">
                  <c:v>6</c:v>
                </c:pt>
                <c:pt idx="29176">
                  <c:v>6</c:v>
                </c:pt>
                <c:pt idx="29177">
                  <c:v>6</c:v>
                </c:pt>
                <c:pt idx="29178">
                  <c:v>6</c:v>
                </c:pt>
                <c:pt idx="29179">
                  <c:v>6</c:v>
                </c:pt>
                <c:pt idx="29180">
                  <c:v>6</c:v>
                </c:pt>
                <c:pt idx="29181">
                  <c:v>6</c:v>
                </c:pt>
                <c:pt idx="29182">
                  <c:v>6</c:v>
                </c:pt>
                <c:pt idx="29183">
                  <c:v>6</c:v>
                </c:pt>
                <c:pt idx="29184">
                  <c:v>6</c:v>
                </c:pt>
                <c:pt idx="29185">
                  <c:v>6</c:v>
                </c:pt>
                <c:pt idx="29186">
                  <c:v>6</c:v>
                </c:pt>
                <c:pt idx="29187">
                  <c:v>6</c:v>
                </c:pt>
                <c:pt idx="29188">
                  <c:v>6</c:v>
                </c:pt>
                <c:pt idx="29189">
                  <c:v>6</c:v>
                </c:pt>
                <c:pt idx="29190">
                  <c:v>6</c:v>
                </c:pt>
                <c:pt idx="29191">
                  <c:v>6</c:v>
                </c:pt>
                <c:pt idx="29192">
                  <c:v>6</c:v>
                </c:pt>
                <c:pt idx="29193">
                  <c:v>6</c:v>
                </c:pt>
                <c:pt idx="29194">
                  <c:v>6</c:v>
                </c:pt>
                <c:pt idx="29195">
                  <c:v>6</c:v>
                </c:pt>
                <c:pt idx="29196">
                  <c:v>6</c:v>
                </c:pt>
                <c:pt idx="29197">
                  <c:v>6</c:v>
                </c:pt>
                <c:pt idx="29198">
                  <c:v>6</c:v>
                </c:pt>
                <c:pt idx="29199">
                  <c:v>6</c:v>
                </c:pt>
                <c:pt idx="29200">
                  <c:v>6</c:v>
                </c:pt>
                <c:pt idx="29201">
                  <c:v>6</c:v>
                </c:pt>
                <c:pt idx="29202">
                  <c:v>6</c:v>
                </c:pt>
                <c:pt idx="29203">
                  <c:v>6</c:v>
                </c:pt>
                <c:pt idx="29204">
                  <c:v>6</c:v>
                </c:pt>
                <c:pt idx="29205">
                  <c:v>6</c:v>
                </c:pt>
                <c:pt idx="29206">
                  <c:v>6</c:v>
                </c:pt>
                <c:pt idx="29207">
                  <c:v>6</c:v>
                </c:pt>
                <c:pt idx="29208">
                  <c:v>6</c:v>
                </c:pt>
                <c:pt idx="29209">
                  <c:v>6</c:v>
                </c:pt>
                <c:pt idx="29210">
                  <c:v>6</c:v>
                </c:pt>
                <c:pt idx="29211">
                  <c:v>6</c:v>
                </c:pt>
                <c:pt idx="29212">
                  <c:v>6</c:v>
                </c:pt>
                <c:pt idx="29213">
                  <c:v>6</c:v>
                </c:pt>
                <c:pt idx="29214">
                  <c:v>6</c:v>
                </c:pt>
                <c:pt idx="29215">
                  <c:v>6</c:v>
                </c:pt>
                <c:pt idx="29216">
                  <c:v>6</c:v>
                </c:pt>
                <c:pt idx="29217">
                  <c:v>6</c:v>
                </c:pt>
                <c:pt idx="29218">
                  <c:v>6</c:v>
                </c:pt>
                <c:pt idx="29219">
                  <c:v>6</c:v>
                </c:pt>
                <c:pt idx="29220">
                  <c:v>6</c:v>
                </c:pt>
                <c:pt idx="29221">
                  <c:v>6</c:v>
                </c:pt>
                <c:pt idx="29222">
                  <c:v>6</c:v>
                </c:pt>
                <c:pt idx="29223">
                  <c:v>6</c:v>
                </c:pt>
                <c:pt idx="29224">
                  <c:v>6</c:v>
                </c:pt>
                <c:pt idx="29225">
                  <c:v>6</c:v>
                </c:pt>
                <c:pt idx="29226">
                  <c:v>6</c:v>
                </c:pt>
                <c:pt idx="29227">
                  <c:v>6</c:v>
                </c:pt>
                <c:pt idx="29228">
                  <c:v>6</c:v>
                </c:pt>
                <c:pt idx="29229">
                  <c:v>6</c:v>
                </c:pt>
                <c:pt idx="29230">
                  <c:v>6</c:v>
                </c:pt>
                <c:pt idx="29231">
                  <c:v>6</c:v>
                </c:pt>
                <c:pt idx="29232">
                  <c:v>6</c:v>
                </c:pt>
                <c:pt idx="29233">
                  <c:v>6</c:v>
                </c:pt>
                <c:pt idx="29234">
                  <c:v>6</c:v>
                </c:pt>
                <c:pt idx="29235">
                  <c:v>6</c:v>
                </c:pt>
                <c:pt idx="29236">
                  <c:v>6</c:v>
                </c:pt>
                <c:pt idx="29237">
                  <c:v>6</c:v>
                </c:pt>
                <c:pt idx="29238">
                  <c:v>6</c:v>
                </c:pt>
                <c:pt idx="29239">
                  <c:v>6</c:v>
                </c:pt>
                <c:pt idx="29240">
                  <c:v>6</c:v>
                </c:pt>
                <c:pt idx="29241">
                  <c:v>6</c:v>
                </c:pt>
                <c:pt idx="29242">
                  <c:v>6</c:v>
                </c:pt>
                <c:pt idx="29243">
                  <c:v>6</c:v>
                </c:pt>
                <c:pt idx="29244">
                  <c:v>6</c:v>
                </c:pt>
                <c:pt idx="29245">
                  <c:v>6</c:v>
                </c:pt>
                <c:pt idx="29246">
                  <c:v>6</c:v>
                </c:pt>
                <c:pt idx="29247">
                  <c:v>6</c:v>
                </c:pt>
                <c:pt idx="29248">
                  <c:v>6</c:v>
                </c:pt>
                <c:pt idx="29249">
                  <c:v>6</c:v>
                </c:pt>
                <c:pt idx="29250">
                  <c:v>6</c:v>
                </c:pt>
                <c:pt idx="29251">
                  <c:v>6</c:v>
                </c:pt>
                <c:pt idx="29252">
                  <c:v>6</c:v>
                </c:pt>
                <c:pt idx="29253">
                  <c:v>6</c:v>
                </c:pt>
                <c:pt idx="29254">
                  <c:v>6</c:v>
                </c:pt>
                <c:pt idx="29255">
                  <c:v>6</c:v>
                </c:pt>
                <c:pt idx="29256">
                  <c:v>6</c:v>
                </c:pt>
                <c:pt idx="29257">
                  <c:v>6</c:v>
                </c:pt>
                <c:pt idx="29258">
                  <c:v>6</c:v>
                </c:pt>
                <c:pt idx="29259">
                  <c:v>6</c:v>
                </c:pt>
                <c:pt idx="29260">
                  <c:v>6</c:v>
                </c:pt>
                <c:pt idx="29261">
                  <c:v>6</c:v>
                </c:pt>
                <c:pt idx="29262">
                  <c:v>6</c:v>
                </c:pt>
                <c:pt idx="29263">
                  <c:v>6</c:v>
                </c:pt>
                <c:pt idx="29264">
                  <c:v>6</c:v>
                </c:pt>
                <c:pt idx="29265">
                  <c:v>6</c:v>
                </c:pt>
                <c:pt idx="29266">
                  <c:v>6</c:v>
                </c:pt>
                <c:pt idx="29267">
                  <c:v>6</c:v>
                </c:pt>
                <c:pt idx="29268">
                  <c:v>6</c:v>
                </c:pt>
                <c:pt idx="29269">
                  <c:v>6</c:v>
                </c:pt>
                <c:pt idx="29270">
                  <c:v>6</c:v>
                </c:pt>
                <c:pt idx="29271">
                  <c:v>6</c:v>
                </c:pt>
                <c:pt idx="29272">
                  <c:v>6</c:v>
                </c:pt>
                <c:pt idx="29273">
                  <c:v>6</c:v>
                </c:pt>
                <c:pt idx="29274">
                  <c:v>6</c:v>
                </c:pt>
                <c:pt idx="29275">
                  <c:v>6</c:v>
                </c:pt>
                <c:pt idx="29276">
                  <c:v>6</c:v>
                </c:pt>
                <c:pt idx="29277">
                  <c:v>6</c:v>
                </c:pt>
                <c:pt idx="29278">
                  <c:v>6</c:v>
                </c:pt>
                <c:pt idx="29279">
                  <c:v>6</c:v>
                </c:pt>
                <c:pt idx="29280">
                  <c:v>6</c:v>
                </c:pt>
                <c:pt idx="29281">
                  <c:v>6</c:v>
                </c:pt>
                <c:pt idx="29282">
                  <c:v>6</c:v>
                </c:pt>
                <c:pt idx="29283">
                  <c:v>6</c:v>
                </c:pt>
                <c:pt idx="29284">
                  <c:v>6</c:v>
                </c:pt>
                <c:pt idx="29285">
                  <c:v>6</c:v>
                </c:pt>
                <c:pt idx="29286">
                  <c:v>6</c:v>
                </c:pt>
                <c:pt idx="29287">
                  <c:v>6</c:v>
                </c:pt>
                <c:pt idx="29288">
                  <c:v>6</c:v>
                </c:pt>
                <c:pt idx="29289">
                  <c:v>6</c:v>
                </c:pt>
                <c:pt idx="29290">
                  <c:v>6</c:v>
                </c:pt>
                <c:pt idx="29291">
                  <c:v>6</c:v>
                </c:pt>
                <c:pt idx="29292">
                  <c:v>6</c:v>
                </c:pt>
                <c:pt idx="29293">
                  <c:v>6</c:v>
                </c:pt>
                <c:pt idx="29294">
                  <c:v>6</c:v>
                </c:pt>
                <c:pt idx="29295">
                  <c:v>6</c:v>
                </c:pt>
                <c:pt idx="29296">
                  <c:v>6</c:v>
                </c:pt>
                <c:pt idx="29297">
                  <c:v>6</c:v>
                </c:pt>
                <c:pt idx="29298">
                  <c:v>6</c:v>
                </c:pt>
                <c:pt idx="29299">
                  <c:v>6</c:v>
                </c:pt>
                <c:pt idx="29300">
                  <c:v>6</c:v>
                </c:pt>
                <c:pt idx="29301">
                  <c:v>6</c:v>
                </c:pt>
                <c:pt idx="29302">
                  <c:v>6</c:v>
                </c:pt>
                <c:pt idx="29303">
                  <c:v>6</c:v>
                </c:pt>
                <c:pt idx="29304">
                  <c:v>6</c:v>
                </c:pt>
                <c:pt idx="29305">
                  <c:v>6</c:v>
                </c:pt>
                <c:pt idx="29306">
                  <c:v>6</c:v>
                </c:pt>
                <c:pt idx="29307">
                  <c:v>6</c:v>
                </c:pt>
                <c:pt idx="29308">
                  <c:v>6</c:v>
                </c:pt>
                <c:pt idx="29309">
                  <c:v>6</c:v>
                </c:pt>
                <c:pt idx="29310">
                  <c:v>6</c:v>
                </c:pt>
                <c:pt idx="29311">
                  <c:v>6</c:v>
                </c:pt>
                <c:pt idx="29312">
                  <c:v>6</c:v>
                </c:pt>
                <c:pt idx="29313">
                  <c:v>6</c:v>
                </c:pt>
                <c:pt idx="29314">
                  <c:v>6</c:v>
                </c:pt>
                <c:pt idx="29315">
                  <c:v>6</c:v>
                </c:pt>
                <c:pt idx="29316">
                  <c:v>6</c:v>
                </c:pt>
                <c:pt idx="29317">
                  <c:v>6</c:v>
                </c:pt>
                <c:pt idx="29318">
                  <c:v>6</c:v>
                </c:pt>
                <c:pt idx="29319">
                  <c:v>6</c:v>
                </c:pt>
                <c:pt idx="29320">
                  <c:v>6</c:v>
                </c:pt>
                <c:pt idx="29321">
                  <c:v>6</c:v>
                </c:pt>
                <c:pt idx="29322">
                  <c:v>6</c:v>
                </c:pt>
                <c:pt idx="29323">
                  <c:v>6</c:v>
                </c:pt>
                <c:pt idx="29324">
                  <c:v>6</c:v>
                </c:pt>
                <c:pt idx="29325">
                  <c:v>6</c:v>
                </c:pt>
                <c:pt idx="29326">
                  <c:v>6</c:v>
                </c:pt>
                <c:pt idx="29327">
                  <c:v>6</c:v>
                </c:pt>
                <c:pt idx="29328">
                  <c:v>6</c:v>
                </c:pt>
                <c:pt idx="29329">
                  <c:v>6</c:v>
                </c:pt>
                <c:pt idx="29330">
                  <c:v>6</c:v>
                </c:pt>
                <c:pt idx="29331">
                  <c:v>6</c:v>
                </c:pt>
                <c:pt idx="29332">
                  <c:v>6</c:v>
                </c:pt>
                <c:pt idx="29333">
                  <c:v>6</c:v>
                </c:pt>
                <c:pt idx="29334">
                  <c:v>6</c:v>
                </c:pt>
                <c:pt idx="29335">
                  <c:v>6</c:v>
                </c:pt>
                <c:pt idx="29336">
                  <c:v>6</c:v>
                </c:pt>
                <c:pt idx="29337">
                  <c:v>6</c:v>
                </c:pt>
                <c:pt idx="29338">
                  <c:v>6</c:v>
                </c:pt>
                <c:pt idx="29339">
                  <c:v>6</c:v>
                </c:pt>
                <c:pt idx="29340">
                  <c:v>6</c:v>
                </c:pt>
                <c:pt idx="29341">
                  <c:v>6</c:v>
                </c:pt>
                <c:pt idx="29342">
                  <c:v>6</c:v>
                </c:pt>
                <c:pt idx="29343">
                  <c:v>6</c:v>
                </c:pt>
                <c:pt idx="29344">
                  <c:v>6</c:v>
                </c:pt>
                <c:pt idx="29345">
                  <c:v>6</c:v>
                </c:pt>
                <c:pt idx="29346">
                  <c:v>6</c:v>
                </c:pt>
                <c:pt idx="29347">
                  <c:v>6</c:v>
                </c:pt>
                <c:pt idx="29348">
                  <c:v>6</c:v>
                </c:pt>
                <c:pt idx="29349">
                  <c:v>6</c:v>
                </c:pt>
                <c:pt idx="29350">
                  <c:v>6</c:v>
                </c:pt>
                <c:pt idx="29351">
                  <c:v>6</c:v>
                </c:pt>
                <c:pt idx="29352">
                  <c:v>6</c:v>
                </c:pt>
                <c:pt idx="29353">
                  <c:v>6</c:v>
                </c:pt>
                <c:pt idx="29354">
                  <c:v>6</c:v>
                </c:pt>
                <c:pt idx="29355">
                  <c:v>6</c:v>
                </c:pt>
                <c:pt idx="29356">
                  <c:v>6</c:v>
                </c:pt>
                <c:pt idx="29357">
                  <c:v>6</c:v>
                </c:pt>
                <c:pt idx="29358">
                  <c:v>6</c:v>
                </c:pt>
                <c:pt idx="29359">
                  <c:v>6</c:v>
                </c:pt>
                <c:pt idx="29360">
                  <c:v>6</c:v>
                </c:pt>
                <c:pt idx="29361">
                  <c:v>6</c:v>
                </c:pt>
                <c:pt idx="29362">
                  <c:v>6</c:v>
                </c:pt>
                <c:pt idx="29363">
                  <c:v>6</c:v>
                </c:pt>
                <c:pt idx="29364">
                  <c:v>6</c:v>
                </c:pt>
                <c:pt idx="29365">
                  <c:v>6</c:v>
                </c:pt>
                <c:pt idx="29366">
                  <c:v>6</c:v>
                </c:pt>
                <c:pt idx="29367">
                  <c:v>6</c:v>
                </c:pt>
                <c:pt idx="29368">
                  <c:v>6</c:v>
                </c:pt>
                <c:pt idx="29369">
                  <c:v>6</c:v>
                </c:pt>
                <c:pt idx="29370">
                  <c:v>6</c:v>
                </c:pt>
                <c:pt idx="29371">
                  <c:v>6</c:v>
                </c:pt>
                <c:pt idx="29372">
                  <c:v>6</c:v>
                </c:pt>
                <c:pt idx="29373">
                  <c:v>6</c:v>
                </c:pt>
                <c:pt idx="29374">
                  <c:v>6</c:v>
                </c:pt>
                <c:pt idx="29375">
                  <c:v>6</c:v>
                </c:pt>
                <c:pt idx="29376">
                  <c:v>6</c:v>
                </c:pt>
                <c:pt idx="29377">
                  <c:v>6</c:v>
                </c:pt>
                <c:pt idx="29378">
                  <c:v>6</c:v>
                </c:pt>
                <c:pt idx="29379">
                  <c:v>6</c:v>
                </c:pt>
                <c:pt idx="29380">
                  <c:v>6</c:v>
                </c:pt>
                <c:pt idx="29381">
                  <c:v>6</c:v>
                </c:pt>
                <c:pt idx="29382">
                  <c:v>6</c:v>
                </c:pt>
                <c:pt idx="29383">
                  <c:v>6</c:v>
                </c:pt>
                <c:pt idx="29384">
                  <c:v>6</c:v>
                </c:pt>
                <c:pt idx="29385">
                  <c:v>6</c:v>
                </c:pt>
                <c:pt idx="29386">
                  <c:v>6</c:v>
                </c:pt>
                <c:pt idx="29387">
                  <c:v>6</c:v>
                </c:pt>
                <c:pt idx="29388">
                  <c:v>6</c:v>
                </c:pt>
                <c:pt idx="29389">
                  <c:v>6</c:v>
                </c:pt>
                <c:pt idx="29390">
                  <c:v>6</c:v>
                </c:pt>
                <c:pt idx="29391">
                  <c:v>6</c:v>
                </c:pt>
                <c:pt idx="29392">
                  <c:v>6</c:v>
                </c:pt>
                <c:pt idx="29393">
                  <c:v>6</c:v>
                </c:pt>
                <c:pt idx="29394">
                  <c:v>6</c:v>
                </c:pt>
                <c:pt idx="29395">
                  <c:v>6</c:v>
                </c:pt>
                <c:pt idx="29396">
                  <c:v>6</c:v>
                </c:pt>
                <c:pt idx="29397">
                  <c:v>6</c:v>
                </c:pt>
                <c:pt idx="29398">
                  <c:v>6</c:v>
                </c:pt>
                <c:pt idx="29399">
                  <c:v>6</c:v>
                </c:pt>
                <c:pt idx="29400">
                  <c:v>12</c:v>
                </c:pt>
                <c:pt idx="29401">
                  <c:v>12</c:v>
                </c:pt>
                <c:pt idx="29402">
                  <c:v>12</c:v>
                </c:pt>
                <c:pt idx="29403">
                  <c:v>12</c:v>
                </c:pt>
                <c:pt idx="29404">
                  <c:v>12</c:v>
                </c:pt>
                <c:pt idx="29405">
                  <c:v>12</c:v>
                </c:pt>
                <c:pt idx="29406">
                  <c:v>12</c:v>
                </c:pt>
                <c:pt idx="29407">
                  <c:v>12</c:v>
                </c:pt>
                <c:pt idx="29408">
                  <c:v>12</c:v>
                </c:pt>
                <c:pt idx="29409">
                  <c:v>12</c:v>
                </c:pt>
                <c:pt idx="29410">
                  <c:v>12</c:v>
                </c:pt>
                <c:pt idx="29411">
                  <c:v>12</c:v>
                </c:pt>
                <c:pt idx="29412">
                  <c:v>12</c:v>
                </c:pt>
                <c:pt idx="29413">
                  <c:v>12</c:v>
                </c:pt>
                <c:pt idx="29414">
                  <c:v>12</c:v>
                </c:pt>
                <c:pt idx="29415">
                  <c:v>12</c:v>
                </c:pt>
                <c:pt idx="29416">
                  <c:v>12</c:v>
                </c:pt>
                <c:pt idx="29417">
                  <c:v>12</c:v>
                </c:pt>
                <c:pt idx="29418">
                  <c:v>12</c:v>
                </c:pt>
                <c:pt idx="29419">
                  <c:v>12</c:v>
                </c:pt>
                <c:pt idx="29420">
                  <c:v>12</c:v>
                </c:pt>
                <c:pt idx="29421">
                  <c:v>12</c:v>
                </c:pt>
                <c:pt idx="29422">
                  <c:v>12</c:v>
                </c:pt>
                <c:pt idx="29423">
                  <c:v>12</c:v>
                </c:pt>
                <c:pt idx="29424">
                  <c:v>12</c:v>
                </c:pt>
                <c:pt idx="29425">
                  <c:v>12</c:v>
                </c:pt>
                <c:pt idx="29426">
                  <c:v>12</c:v>
                </c:pt>
                <c:pt idx="29427">
                  <c:v>12</c:v>
                </c:pt>
                <c:pt idx="29428">
                  <c:v>12</c:v>
                </c:pt>
                <c:pt idx="29429">
                  <c:v>12</c:v>
                </c:pt>
                <c:pt idx="29430">
                  <c:v>12</c:v>
                </c:pt>
                <c:pt idx="29431">
                  <c:v>12</c:v>
                </c:pt>
                <c:pt idx="29432">
                  <c:v>12</c:v>
                </c:pt>
                <c:pt idx="29433">
                  <c:v>12</c:v>
                </c:pt>
                <c:pt idx="29434">
                  <c:v>12</c:v>
                </c:pt>
                <c:pt idx="29435">
                  <c:v>12</c:v>
                </c:pt>
                <c:pt idx="29436">
                  <c:v>12</c:v>
                </c:pt>
                <c:pt idx="29437">
                  <c:v>12</c:v>
                </c:pt>
                <c:pt idx="29438">
                  <c:v>12</c:v>
                </c:pt>
                <c:pt idx="29439">
                  <c:v>12</c:v>
                </c:pt>
                <c:pt idx="29440">
                  <c:v>12</c:v>
                </c:pt>
                <c:pt idx="29441">
                  <c:v>12</c:v>
                </c:pt>
                <c:pt idx="29442">
                  <c:v>12</c:v>
                </c:pt>
                <c:pt idx="29443">
                  <c:v>12</c:v>
                </c:pt>
                <c:pt idx="29444">
                  <c:v>12</c:v>
                </c:pt>
                <c:pt idx="29445">
                  <c:v>12</c:v>
                </c:pt>
                <c:pt idx="29446">
                  <c:v>12</c:v>
                </c:pt>
                <c:pt idx="29447">
                  <c:v>12</c:v>
                </c:pt>
                <c:pt idx="29448">
                  <c:v>12</c:v>
                </c:pt>
                <c:pt idx="29449">
                  <c:v>12</c:v>
                </c:pt>
                <c:pt idx="29450">
                  <c:v>12</c:v>
                </c:pt>
                <c:pt idx="29451">
                  <c:v>12</c:v>
                </c:pt>
                <c:pt idx="29452">
                  <c:v>12</c:v>
                </c:pt>
                <c:pt idx="29453">
                  <c:v>12</c:v>
                </c:pt>
                <c:pt idx="29454">
                  <c:v>12</c:v>
                </c:pt>
                <c:pt idx="29455">
                  <c:v>12</c:v>
                </c:pt>
                <c:pt idx="29456">
                  <c:v>12</c:v>
                </c:pt>
                <c:pt idx="29457">
                  <c:v>12</c:v>
                </c:pt>
                <c:pt idx="29458">
                  <c:v>12</c:v>
                </c:pt>
                <c:pt idx="29459">
                  <c:v>12</c:v>
                </c:pt>
                <c:pt idx="29460">
                  <c:v>12</c:v>
                </c:pt>
                <c:pt idx="29461">
                  <c:v>12</c:v>
                </c:pt>
                <c:pt idx="29462">
                  <c:v>12</c:v>
                </c:pt>
                <c:pt idx="29463">
                  <c:v>12</c:v>
                </c:pt>
                <c:pt idx="29464">
                  <c:v>12</c:v>
                </c:pt>
                <c:pt idx="29465">
                  <c:v>12</c:v>
                </c:pt>
                <c:pt idx="29466">
                  <c:v>12</c:v>
                </c:pt>
                <c:pt idx="29467">
                  <c:v>12</c:v>
                </c:pt>
                <c:pt idx="29468">
                  <c:v>12</c:v>
                </c:pt>
                <c:pt idx="29469">
                  <c:v>12</c:v>
                </c:pt>
                <c:pt idx="29470">
                  <c:v>12</c:v>
                </c:pt>
                <c:pt idx="29471">
                  <c:v>12</c:v>
                </c:pt>
                <c:pt idx="29472">
                  <c:v>12</c:v>
                </c:pt>
                <c:pt idx="29473">
                  <c:v>12</c:v>
                </c:pt>
                <c:pt idx="29474">
                  <c:v>12</c:v>
                </c:pt>
                <c:pt idx="29475">
                  <c:v>12</c:v>
                </c:pt>
                <c:pt idx="29476">
                  <c:v>12</c:v>
                </c:pt>
                <c:pt idx="29477">
                  <c:v>12</c:v>
                </c:pt>
                <c:pt idx="29478">
                  <c:v>12</c:v>
                </c:pt>
                <c:pt idx="29479">
                  <c:v>12</c:v>
                </c:pt>
                <c:pt idx="29480">
                  <c:v>12</c:v>
                </c:pt>
                <c:pt idx="29481">
                  <c:v>12</c:v>
                </c:pt>
                <c:pt idx="29482">
                  <c:v>12</c:v>
                </c:pt>
                <c:pt idx="29483">
                  <c:v>12</c:v>
                </c:pt>
                <c:pt idx="29484">
                  <c:v>12</c:v>
                </c:pt>
                <c:pt idx="29485">
                  <c:v>12</c:v>
                </c:pt>
                <c:pt idx="29486">
                  <c:v>12</c:v>
                </c:pt>
                <c:pt idx="29487">
                  <c:v>12</c:v>
                </c:pt>
                <c:pt idx="29488">
                  <c:v>12</c:v>
                </c:pt>
                <c:pt idx="29489">
                  <c:v>12</c:v>
                </c:pt>
                <c:pt idx="29490">
                  <c:v>12</c:v>
                </c:pt>
                <c:pt idx="29491">
                  <c:v>12</c:v>
                </c:pt>
                <c:pt idx="29492">
                  <c:v>12</c:v>
                </c:pt>
                <c:pt idx="29493">
                  <c:v>12</c:v>
                </c:pt>
                <c:pt idx="29494">
                  <c:v>12</c:v>
                </c:pt>
                <c:pt idx="29495">
                  <c:v>12</c:v>
                </c:pt>
                <c:pt idx="29496">
                  <c:v>12</c:v>
                </c:pt>
                <c:pt idx="29497">
                  <c:v>12</c:v>
                </c:pt>
                <c:pt idx="29498">
                  <c:v>12</c:v>
                </c:pt>
                <c:pt idx="29499">
                  <c:v>12</c:v>
                </c:pt>
                <c:pt idx="29500">
                  <c:v>12</c:v>
                </c:pt>
                <c:pt idx="29501">
                  <c:v>12</c:v>
                </c:pt>
                <c:pt idx="29502">
                  <c:v>12</c:v>
                </c:pt>
                <c:pt idx="29503">
                  <c:v>12</c:v>
                </c:pt>
                <c:pt idx="29504">
                  <c:v>12</c:v>
                </c:pt>
                <c:pt idx="29505">
                  <c:v>12</c:v>
                </c:pt>
                <c:pt idx="29506">
                  <c:v>12</c:v>
                </c:pt>
                <c:pt idx="29507">
                  <c:v>12</c:v>
                </c:pt>
                <c:pt idx="29508">
                  <c:v>12</c:v>
                </c:pt>
                <c:pt idx="29509">
                  <c:v>12</c:v>
                </c:pt>
                <c:pt idx="29510">
                  <c:v>12</c:v>
                </c:pt>
                <c:pt idx="29511">
                  <c:v>12</c:v>
                </c:pt>
                <c:pt idx="29512">
                  <c:v>12</c:v>
                </c:pt>
                <c:pt idx="29513">
                  <c:v>12</c:v>
                </c:pt>
                <c:pt idx="29514">
                  <c:v>12</c:v>
                </c:pt>
                <c:pt idx="29515">
                  <c:v>12</c:v>
                </c:pt>
                <c:pt idx="29516">
                  <c:v>12</c:v>
                </c:pt>
                <c:pt idx="29517">
                  <c:v>12</c:v>
                </c:pt>
                <c:pt idx="29518">
                  <c:v>12</c:v>
                </c:pt>
                <c:pt idx="29519">
                  <c:v>12</c:v>
                </c:pt>
                <c:pt idx="29520">
                  <c:v>12</c:v>
                </c:pt>
                <c:pt idx="29521">
                  <c:v>12</c:v>
                </c:pt>
                <c:pt idx="29522">
                  <c:v>12</c:v>
                </c:pt>
                <c:pt idx="29523">
                  <c:v>12</c:v>
                </c:pt>
                <c:pt idx="29524">
                  <c:v>12</c:v>
                </c:pt>
                <c:pt idx="29525">
                  <c:v>12</c:v>
                </c:pt>
                <c:pt idx="29526">
                  <c:v>12</c:v>
                </c:pt>
                <c:pt idx="29527">
                  <c:v>12</c:v>
                </c:pt>
                <c:pt idx="29528">
                  <c:v>12</c:v>
                </c:pt>
                <c:pt idx="29529">
                  <c:v>12</c:v>
                </c:pt>
                <c:pt idx="29530">
                  <c:v>12</c:v>
                </c:pt>
                <c:pt idx="29531">
                  <c:v>12</c:v>
                </c:pt>
                <c:pt idx="29532">
                  <c:v>12</c:v>
                </c:pt>
                <c:pt idx="29533">
                  <c:v>12</c:v>
                </c:pt>
                <c:pt idx="29534">
                  <c:v>12</c:v>
                </c:pt>
                <c:pt idx="29535">
                  <c:v>12</c:v>
                </c:pt>
                <c:pt idx="29536">
                  <c:v>12</c:v>
                </c:pt>
                <c:pt idx="29537">
                  <c:v>12</c:v>
                </c:pt>
                <c:pt idx="29538">
                  <c:v>12</c:v>
                </c:pt>
                <c:pt idx="29539">
                  <c:v>12</c:v>
                </c:pt>
                <c:pt idx="29540">
                  <c:v>12</c:v>
                </c:pt>
                <c:pt idx="29541">
                  <c:v>12</c:v>
                </c:pt>
                <c:pt idx="29542">
                  <c:v>12</c:v>
                </c:pt>
                <c:pt idx="29543">
                  <c:v>12</c:v>
                </c:pt>
                <c:pt idx="29544">
                  <c:v>12</c:v>
                </c:pt>
                <c:pt idx="29545">
                  <c:v>12</c:v>
                </c:pt>
                <c:pt idx="29546">
                  <c:v>12</c:v>
                </c:pt>
                <c:pt idx="29547">
                  <c:v>12</c:v>
                </c:pt>
                <c:pt idx="29548">
                  <c:v>12</c:v>
                </c:pt>
                <c:pt idx="29549">
                  <c:v>12</c:v>
                </c:pt>
                <c:pt idx="29550">
                  <c:v>12</c:v>
                </c:pt>
                <c:pt idx="29551">
                  <c:v>12</c:v>
                </c:pt>
                <c:pt idx="29552">
                  <c:v>12</c:v>
                </c:pt>
                <c:pt idx="29553">
                  <c:v>12</c:v>
                </c:pt>
                <c:pt idx="29554">
                  <c:v>12</c:v>
                </c:pt>
                <c:pt idx="29555">
                  <c:v>12</c:v>
                </c:pt>
                <c:pt idx="29556">
                  <c:v>12</c:v>
                </c:pt>
                <c:pt idx="29557">
                  <c:v>12</c:v>
                </c:pt>
                <c:pt idx="29558">
                  <c:v>12</c:v>
                </c:pt>
                <c:pt idx="29559">
                  <c:v>12</c:v>
                </c:pt>
                <c:pt idx="29560">
                  <c:v>12</c:v>
                </c:pt>
                <c:pt idx="29561">
                  <c:v>12</c:v>
                </c:pt>
                <c:pt idx="29562">
                  <c:v>12</c:v>
                </c:pt>
                <c:pt idx="29563">
                  <c:v>12</c:v>
                </c:pt>
                <c:pt idx="29564">
                  <c:v>12</c:v>
                </c:pt>
                <c:pt idx="29565">
                  <c:v>12</c:v>
                </c:pt>
                <c:pt idx="29566">
                  <c:v>12</c:v>
                </c:pt>
                <c:pt idx="29567">
                  <c:v>12</c:v>
                </c:pt>
                <c:pt idx="29568">
                  <c:v>12</c:v>
                </c:pt>
                <c:pt idx="29569">
                  <c:v>12</c:v>
                </c:pt>
                <c:pt idx="29570">
                  <c:v>12</c:v>
                </c:pt>
                <c:pt idx="29571">
                  <c:v>12</c:v>
                </c:pt>
                <c:pt idx="29572">
                  <c:v>12</c:v>
                </c:pt>
                <c:pt idx="29573">
                  <c:v>12</c:v>
                </c:pt>
                <c:pt idx="29574">
                  <c:v>12</c:v>
                </c:pt>
                <c:pt idx="29575">
                  <c:v>12</c:v>
                </c:pt>
                <c:pt idx="29576">
                  <c:v>12</c:v>
                </c:pt>
                <c:pt idx="29577">
                  <c:v>12</c:v>
                </c:pt>
                <c:pt idx="29578">
                  <c:v>12</c:v>
                </c:pt>
                <c:pt idx="29579">
                  <c:v>12</c:v>
                </c:pt>
                <c:pt idx="29580">
                  <c:v>12</c:v>
                </c:pt>
                <c:pt idx="29581">
                  <c:v>12</c:v>
                </c:pt>
                <c:pt idx="29582">
                  <c:v>12</c:v>
                </c:pt>
                <c:pt idx="29583">
                  <c:v>12</c:v>
                </c:pt>
                <c:pt idx="29584">
                  <c:v>12</c:v>
                </c:pt>
                <c:pt idx="29585">
                  <c:v>12</c:v>
                </c:pt>
                <c:pt idx="29586">
                  <c:v>12</c:v>
                </c:pt>
                <c:pt idx="29587">
                  <c:v>12</c:v>
                </c:pt>
                <c:pt idx="29588">
                  <c:v>12</c:v>
                </c:pt>
                <c:pt idx="29589">
                  <c:v>12</c:v>
                </c:pt>
                <c:pt idx="29590">
                  <c:v>12</c:v>
                </c:pt>
                <c:pt idx="29591">
                  <c:v>12</c:v>
                </c:pt>
                <c:pt idx="29592">
                  <c:v>12</c:v>
                </c:pt>
                <c:pt idx="29593">
                  <c:v>12</c:v>
                </c:pt>
                <c:pt idx="29594">
                  <c:v>12</c:v>
                </c:pt>
                <c:pt idx="29595">
                  <c:v>12</c:v>
                </c:pt>
                <c:pt idx="29596">
                  <c:v>12</c:v>
                </c:pt>
                <c:pt idx="29597">
                  <c:v>12</c:v>
                </c:pt>
                <c:pt idx="29598">
                  <c:v>12</c:v>
                </c:pt>
                <c:pt idx="29599">
                  <c:v>12</c:v>
                </c:pt>
                <c:pt idx="29600">
                  <c:v>12</c:v>
                </c:pt>
                <c:pt idx="29601">
                  <c:v>12</c:v>
                </c:pt>
                <c:pt idx="29602">
                  <c:v>12</c:v>
                </c:pt>
                <c:pt idx="29603">
                  <c:v>12</c:v>
                </c:pt>
                <c:pt idx="29604">
                  <c:v>12</c:v>
                </c:pt>
                <c:pt idx="29605">
                  <c:v>12</c:v>
                </c:pt>
                <c:pt idx="29606">
                  <c:v>12</c:v>
                </c:pt>
                <c:pt idx="29607">
                  <c:v>12</c:v>
                </c:pt>
                <c:pt idx="29608">
                  <c:v>12</c:v>
                </c:pt>
                <c:pt idx="29609">
                  <c:v>12</c:v>
                </c:pt>
                <c:pt idx="29610">
                  <c:v>12</c:v>
                </c:pt>
                <c:pt idx="29611">
                  <c:v>12</c:v>
                </c:pt>
                <c:pt idx="29612">
                  <c:v>12</c:v>
                </c:pt>
                <c:pt idx="29613">
                  <c:v>12</c:v>
                </c:pt>
                <c:pt idx="29614">
                  <c:v>12</c:v>
                </c:pt>
                <c:pt idx="29615">
                  <c:v>12</c:v>
                </c:pt>
                <c:pt idx="29616">
                  <c:v>12</c:v>
                </c:pt>
                <c:pt idx="29617">
                  <c:v>12</c:v>
                </c:pt>
                <c:pt idx="29618">
                  <c:v>12</c:v>
                </c:pt>
                <c:pt idx="29619">
                  <c:v>12</c:v>
                </c:pt>
                <c:pt idx="29620">
                  <c:v>12</c:v>
                </c:pt>
                <c:pt idx="29621">
                  <c:v>12</c:v>
                </c:pt>
                <c:pt idx="29622">
                  <c:v>12</c:v>
                </c:pt>
                <c:pt idx="29623">
                  <c:v>12</c:v>
                </c:pt>
                <c:pt idx="29624">
                  <c:v>12</c:v>
                </c:pt>
                <c:pt idx="29625">
                  <c:v>12</c:v>
                </c:pt>
                <c:pt idx="29626">
                  <c:v>12</c:v>
                </c:pt>
                <c:pt idx="29627">
                  <c:v>12</c:v>
                </c:pt>
                <c:pt idx="29628">
                  <c:v>12</c:v>
                </c:pt>
                <c:pt idx="29629">
                  <c:v>12</c:v>
                </c:pt>
                <c:pt idx="29630">
                  <c:v>12</c:v>
                </c:pt>
                <c:pt idx="29631">
                  <c:v>12</c:v>
                </c:pt>
                <c:pt idx="29632">
                  <c:v>12</c:v>
                </c:pt>
                <c:pt idx="29633">
                  <c:v>12</c:v>
                </c:pt>
                <c:pt idx="29634">
                  <c:v>12</c:v>
                </c:pt>
                <c:pt idx="29635">
                  <c:v>12</c:v>
                </c:pt>
                <c:pt idx="29636">
                  <c:v>12</c:v>
                </c:pt>
                <c:pt idx="29637">
                  <c:v>12</c:v>
                </c:pt>
                <c:pt idx="29638">
                  <c:v>12</c:v>
                </c:pt>
                <c:pt idx="29639">
                  <c:v>12</c:v>
                </c:pt>
                <c:pt idx="29640">
                  <c:v>12</c:v>
                </c:pt>
                <c:pt idx="29641">
                  <c:v>12</c:v>
                </c:pt>
                <c:pt idx="29642">
                  <c:v>12</c:v>
                </c:pt>
                <c:pt idx="29643">
                  <c:v>12</c:v>
                </c:pt>
                <c:pt idx="29644">
                  <c:v>12</c:v>
                </c:pt>
                <c:pt idx="29645">
                  <c:v>12</c:v>
                </c:pt>
                <c:pt idx="29646">
                  <c:v>12</c:v>
                </c:pt>
                <c:pt idx="29647">
                  <c:v>12</c:v>
                </c:pt>
                <c:pt idx="29648">
                  <c:v>12</c:v>
                </c:pt>
                <c:pt idx="29649">
                  <c:v>12</c:v>
                </c:pt>
                <c:pt idx="29650">
                  <c:v>12</c:v>
                </c:pt>
                <c:pt idx="29651">
                  <c:v>12</c:v>
                </c:pt>
                <c:pt idx="29652">
                  <c:v>12</c:v>
                </c:pt>
                <c:pt idx="29653">
                  <c:v>12</c:v>
                </c:pt>
                <c:pt idx="29654">
                  <c:v>12</c:v>
                </c:pt>
                <c:pt idx="29655">
                  <c:v>12</c:v>
                </c:pt>
                <c:pt idx="29656">
                  <c:v>12</c:v>
                </c:pt>
                <c:pt idx="29657">
                  <c:v>12</c:v>
                </c:pt>
                <c:pt idx="29658">
                  <c:v>12</c:v>
                </c:pt>
                <c:pt idx="29659">
                  <c:v>12</c:v>
                </c:pt>
                <c:pt idx="29660">
                  <c:v>12</c:v>
                </c:pt>
                <c:pt idx="29661">
                  <c:v>12</c:v>
                </c:pt>
                <c:pt idx="29662">
                  <c:v>12</c:v>
                </c:pt>
                <c:pt idx="29663">
                  <c:v>12</c:v>
                </c:pt>
                <c:pt idx="29664">
                  <c:v>12</c:v>
                </c:pt>
                <c:pt idx="29665">
                  <c:v>12</c:v>
                </c:pt>
                <c:pt idx="29666">
                  <c:v>12</c:v>
                </c:pt>
                <c:pt idx="29667">
                  <c:v>12</c:v>
                </c:pt>
                <c:pt idx="29668">
                  <c:v>12</c:v>
                </c:pt>
                <c:pt idx="29669">
                  <c:v>12</c:v>
                </c:pt>
                <c:pt idx="29670">
                  <c:v>12</c:v>
                </c:pt>
                <c:pt idx="29671">
                  <c:v>12</c:v>
                </c:pt>
                <c:pt idx="29672">
                  <c:v>12</c:v>
                </c:pt>
                <c:pt idx="29673">
                  <c:v>12</c:v>
                </c:pt>
                <c:pt idx="29674">
                  <c:v>12</c:v>
                </c:pt>
                <c:pt idx="29675">
                  <c:v>12</c:v>
                </c:pt>
                <c:pt idx="29676">
                  <c:v>12</c:v>
                </c:pt>
                <c:pt idx="29677">
                  <c:v>12</c:v>
                </c:pt>
                <c:pt idx="29678">
                  <c:v>12</c:v>
                </c:pt>
                <c:pt idx="29679">
                  <c:v>12</c:v>
                </c:pt>
                <c:pt idx="29680">
                  <c:v>12</c:v>
                </c:pt>
                <c:pt idx="29681">
                  <c:v>12</c:v>
                </c:pt>
                <c:pt idx="29682">
                  <c:v>12</c:v>
                </c:pt>
                <c:pt idx="29683">
                  <c:v>12</c:v>
                </c:pt>
                <c:pt idx="29684">
                  <c:v>12</c:v>
                </c:pt>
                <c:pt idx="29685">
                  <c:v>12</c:v>
                </c:pt>
                <c:pt idx="29686">
                  <c:v>12</c:v>
                </c:pt>
                <c:pt idx="29687">
                  <c:v>12</c:v>
                </c:pt>
                <c:pt idx="29688">
                  <c:v>12</c:v>
                </c:pt>
                <c:pt idx="29689">
                  <c:v>12</c:v>
                </c:pt>
                <c:pt idx="29690">
                  <c:v>12</c:v>
                </c:pt>
                <c:pt idx="29691">
                  <c:v>12</c:v>
                </c:pt>
                <c:pt idx="29692">
                  <c:v>12</c:v>
                </c:pt>
                <c:pt idx="29693">
                  <c:v>12</c:v>
                </c:pt>
                <c:pt idx="29694">
                  <c:v>12</c:v>
                </c:pt>
                <c:pt idx="29695">
                  <c:v>12</c:v>
                </c:pt>
                <c:pt idx="29696">
                  <c:v>12</c:v>
                </c:pt>
                <c:pt idx="29697">
                  <c:v>12</c:v>
                </c:pt>
                <c:pt idx="29698">
                  <c:v>12</c:v>
                </c:pt>
                <c:pt idx="29699">
                  <c:v>12</c:v>
                </c:pt>
                <c:pt idx="29700">
                  <c:v>12</c:v>
                </c:pt>
                <c:pt idx="29701">
                  <c:v>12</c:v>
                </c:pt>
                <c:pt idx="29702">
                  <c:v>12</c:v>
                </c:pt>
                <c:pt idx="29703">
                  <c:v>12</c:v>
                </c:pt>
                <c:pt idx="29704">
                  <c:v>12</c:v>
                </c:pt>
                <c:pt idx="29705">
                  <c:v>12</c:v>
                </c:pt>
                <c:pt idx="29706">
                  <c:v>12</c:v>
                </c:pt>
                <c:pt idx="29707">
                  <c:v>12</c:v>
                </c:pt>
                <c:pt idx="29708">
                  <c:v>12</c:v>
                </c:pt>
                <c:pt idx="29709">
                  <c:v>12</c:v>
                </c:pt>
                <c:pt idx="29710">
                  <c:v>12</c:v>
                </c:pt>
                <c:pt idx="29711">
                  <c:v>12</c:v>
                </c:pt>
                <c:pt idx="29712">
                  <c:v>12</c:v>
                </c:pt>
                <c:pt idx="29713">
                  <c:v>12</c:v>
                </c:pt>
                <c:pt idx="29714">
                  <c:v>12</c:v>
                </c:pt>
                <c:pt idx="29715">
                  <c:v>12</c:v>
                </c:pt>
                <c:pt idx="29716">
                  <c:v>12</c:v>
                </c:pt>
                <c:pt idx="29717">
                  <c:v>12</c:v>
                </c:pt>
                <c:pt idx="29718">
                  <c:v>12</c:v>
                </c:pt>
                <c:pt idx="29719">
                  <c:v>12</c:v>
                </c:pt>
                <c:pt idx="29720">
                  <c:v>12</c:v>
                </c:pt>
                <c:pt idx="29721">
                  <c:v>12</c:v>
                </c:pt>
                <c:pt idx="29722">
                  <c:v>12</c:v>
                </c:pt>
                <c:pt idx="29723">
                  <c:v>12</c:v>
                </c:pt>
                <c:pt idx="29724">
                  <c:v>12</c:v>
                </c:pt>
                <c:pt idx="29725">
                  <c:v>12</c:v>
                </c:pt>
                <c:pt idx="29726">
                  <c:v>12</c:v>
                </c:pt>
                <c:pt idx="29727">
                  <c:v>12</c:v>
                </c:pt>
                <c:pt idx="29728">
                  <c:v>12</c:v>
                </c:pt>
                <c:pt idx="29729">
                  <c:v>12</c:v>
                </c:pt>
                <c:pt idx="29730">
                  <c:v>12</c:v>
                </c:pt>
                <c:pt idx="29731">
                  <c:v>12</c:v>
                </c:pt>
                <c:pt idx="29732">
                  <c:v>12</c:v>
                </c:pt>
                <c:pt idx="29733">
                  <c:v>12</c:v>
                </c:pt>
                <c:pt idx="29734">
                  <c:v>12</c:v>
                </c:pt>
                <c:pt idx="29735">
                  <c:v>12</c:v>
                </c:pt>
                <c:pt idx="29736">
                  <c:v>12</c:v>
                </c:pt>
                <c:pt idx="29737">
                  <c:v>12</c:v>
                </c:pt>
                <c:pt idx="29738">
                  <c:v>12</c:v>
                </c:pt>
                <c:pt idx="29739">
                  <c:v>12</c:v>
                </c:pt>
                <c:pt idx="29740">
                  <c:v>12</c:v>
                </c:pt>
                <c:pt idx="29741">
                  <c:v>12</c:v>
                </c:pt>
                <c:pt idx="29742">
                  <c:v>12</c:v>
                </c:pt>
                <c:pt idx="29743">
                  <c:v>12</c:v>
                </c:pt>
                <c:pt idx="29744">
                  <c:v>12</c:v>
                </c:pt>
                <c:pt idx="29745">
                  <c:v>12</c:v>
                </c:pt>
                <c:pt idx="29746">
                  <c:v>12</c:v>
                </c:pt>
                <c:pt idx="29747">
                  <c:v>12</c:v>
                </c:pt>
                <c:pt idx="29748">
                  <c:v>12</c:v>
                </c:pt>
                <c:pt idx="29749">
                  <c:v>12</c:v>
                </c:pt>
                <c:pt idx="29750">
                  <c:v>12</c:v>
                </c:pt>
                <c:pt idx="29751">
                  <c:v>12</c:v>
                </c:pt>
                <c:pt idx="29752">
                  <c:v>12</c:v>
                </c:pt>
                <c:pt idx="29753">
                  <c:v>12</c:v>
                </c:pt>
                <c:pt idx="29754">
                  <c:v>12</c:v>
                </c:pt>
                <c:pt idx="29755">
                  <c:v>12</c:v>
                </c:pt>
                <c:pt idx="29756">
                  <c:v>12</c:v>
                </c:pt>
                <c:pt idx="29757">
                  <c:v>12</c:v>
                </c:pt>
                <c:pt idx="29758">
                  <c:v>12</c:v>
                </c:pt>
                <c:pt idx="29759">
                  <c:v>12</c:v>
                </c:pt>
                <c:pt idx="29760">
                  <c:v>12</c:v>
                </c:pt>
                <c:pt idx="29761">
                  <c:v>12</c:v>
                </c:pt>
                <c:pt idx="29762">
                  <c:v>12</c:v>
                </c:pt>
                <c:pt idx="29763">
                  <c:v>12</c:v>
                </c:pt>
                <c:pt idx="29764">
                  <c:v>12</c:v>
                </c:pt>
                <c:pt idx="29765">
                  <c:v>12</c:v>
                </c:pt>
                <c:pt idx="29766">
                  <c:v>12</c:v>
                </c:pt>
                <c:pt idx="29767">
                  <c:v>12</c:v>
                </c:pt>
                <c:pt idx="29768">
                  <c:v>12</c:v>
                </c:pt>
                <c:pt idx="29769">
                  <c:v>12</c:v>
                </c:pt>
                <c:pt idx="29770">
                  <c:v>12</c:v>
                </c:pt>
                <c:pt idx="29771">
                  <c:v>12</c:v>
                </c:pt>
                <c:pt idx="29772">
                  <c:v>12</c:v>
                </c:pt>
                <c:pt idx="29773">
                  <c:v>12</c:v>
                </c:pt>
                <c:pt idx="29774">
                  <c:v>12</c:v>
                </c:pt>
                <c:pt idx="29775">
                  <c:v>12</c:v>
                </c:pt>
                <c:pt idx="29776">
                  <c:v>12</c:v>
                </c:pt>
                <c:pt idx="29777">
                  <c:v>12</c:v>
                </c:pt>
                <c:pt idx="29778">
                  <c:v>12</c:v>
                </c:pt>
                <c:pt idx="29779">
                  <c:v>12</c:v>
                </c:pt>
                <c:pt idx="29780">
                  <c:v>12</c:v>
                </c:pt>
                <c:pt idx="29781">
                  <c:v>12</c:v>
                </c:pt>
                <c:pt idx="29782">
                  <c:v>12</c:v>
                </c:pt>
                <c:pt idx="29783">
                  <c:v>12</c:v>
                </c:pt>
                <c:pt idx="29784">
                  <c:v>12</c:v>
                </c:pt>
                <c:pt idx="29785">
                  <c:v>12</c:v>
                </c:pt>
                <c:pt idx="29786">
                  <c:v>12</c:v>
                </c:pt>
                <c:pt idx="29787">
                  <c:v>12</c:v>
                </c:pt>
                <c:pt idx="29788">
                  <c:v>12</c:v>
                </c:pt>
                <c:pt idx="29789">
                  <c:v>12</c:v>
                </c:pt>
                <c:pt idx="29790">
                  <c:v>12</c:v>
                </c:pt>
                <c:pt idx="29791">
                  <c:v>12</c:v>
                </c:pt>
                <c:pt idx="29792">
                  <c:v>12</c:v>
                </c:pt>
                <c:pt idx="29793">
                  <c:v>12</c:v>
                </c:pt>
                <c:pt idx="29794">
                  <c:v>12</c:v>
                </c:pt>
                <c:pt idx="29795">
                  <c:v>12</c:v>
                </c:pt>
                <c:pt idx="29796">
                  <c:v>12</c:v>
                </c:pt>
                <c:pt idx="29797">
                  <c:v>12</c:v>
                </c:pt>
                <c:pt idx="29798">
                  <c:v>12</c:v>
                </c:pt>
                <c:pt idx="29799">
                  <c:v>12</c:v>
                </c:pt>
                <c:pt idx="29800">
                  <c:v>12</c:v>
                </c:pt>
                <c:pt idx="29801">
                  <c:v>12</c:v>
                </c:pt>
                <c:pt idx="29802">
                  <c:v>12</c:v>
                </c:pt>
                <c:pt idx="29803">
                  <c:v>12</c:v>
                </c:pt>
                <c:pt idx="29804">
                  <c:v>12</c:v>
                </c:pt>
                <c:pt idx="29805">
                  <c:v>12</c:v>
                </c:pt>
                <c:pt idx="29806">
                  <c:v>12</c:v>
                </c:pt>
                <c:pt idx="29807">
                  <c:v>12</c:v>
                </c:pt>
                <c:pt idx="29808">
                  <c:v>12</c:v>
                </c:pt>
                <c:pt idx="29809">
                  <c:v>12</c:v>
                </c:pt>
                <c:pt idx="29810">
                  <c:v>12</c:v>
                </c:pt>
                <c:pt idx="29811">
                  <c:v>12</c:v>
                </c:pt>
                <c:pt idx="29812">
                  <c:v>12</c:v>
                </c:pt>
                <c:pt idx="29813">
                  <c:v>12</c:v>
                </c:pt>
                <c:pt idx="29814">
                  <c:v>12</c:v>
                </c:pt>
                <c:pt idx="29815">
                  <c:v>12</c:v>
                </c:pt>
                <c:pt idx="29816">
                  <c:v>12</c:v>
                </c:pt>
                <c:pt idx="29817">
                  <c:v>12</c:v>
                </c:pt>
                <c:pt idx="29818">
                  <c:v>12</c:v>
                </c:pt>
                <c:pt idx="29819">
                  <c:v>12</c:v>
                </c:pt>
                <c:pt idx="29820">
                  <c:v>12</c:v>
                </c:pt>
                <c:pt idx="29821">
                  <c:v>12</c:v>
                </c:pt>
                <c:pt idx="29822">
                  <c:v>12</c:v>
                </c:pt>
                <c:pt idx="29823">
                  <c:v>12</c:v>
                </c:pt>
                <c:pt idx="29824">
                  <c:v>12</c:v>
                </c:pt>
                <c:pt idx="29825">
                  <c:v>12</c:v>
                </c:pt>
                <c:pt idx="29826">
                  <c:v>12</c:v>
                </c:pt>
                <c:pt idx="29827">
                  <c:v>12</c:v>
                </c:pt>
                <c:pt idx="29828">
                  <c:v>12</c:v>
                </c:pt>
                <c:pt idx="29829">
                  <c:v>12</c:v>
                </c:pt>
                <c:pt idx="29830">
                  <c:v>12</c:v>
                </c:pt>
                <c:pt idx="29831">
                  <c:v>12</c:v>
                </c:pt>
                <c:pt idx="29832">
                  <c:v>12</c:v>
                </c:pt>
                <c:pt idx="29833">
                  <c:v>12</c:v>
                </c:pt>
                <c:pt idx="29834">
                  <c:v>12</c:v>
                </c:pt>
                <c:pt idx="29835">
                  <c:v>12</c:v>
                </c:pt>
                <c:pt idx="29836">
                  <c:v>12</c:v>
                </c:pt>
                <c:pt idx="29837">
                  <c:v>12</c:v>
                </c:pt>
                <c:pt idx="29838">
                  <c:v>12</c:v>
                </c:pt>
                <c:pt idx="29839">
                  <c:v>12</c:v>
                </c:pt>
                <c:pt idx="29840">
                  <c:v>12</c:v>
                </c:pt>
                <c:pt idx="29841">
                  <c:v>12</c:v>
                </c:pt>
                <c:pt idx="29842">
                  <c:v>12</c:v>
                </c:pt>
                <c:pt idx="29843">
                  <c:v>12</c:v>
                </c:pt>
                <c:pt idx="29844">
                  <c:v>12</c:v>
                </c:pt>
                <c:pt idx="29845">
                  <c:v>12</c:v>
                </c:pt>
                <c:pt idx="29846">
                  <c:v>12</c:v>
                </c:pt>
                <c:pt idx="29847">
                  <c:v>12</c:v>
                </c:pt>
                <c:pt idx="29848">
                  <c:v>12</c:v>
                </c:pt>
                <c:pt idx="29849">
                  <c:v>12</c:v>
                </c:pt>
                <c:pt idx="29850">
                  <c:v>12</c:v>
                </c:pt>
                <c:pt idx="29851">
                  <c:v>12</c:v>
                </c:pt>
                <c:pt idx="29852">
                  <c:v>12</c:v>
                </c:pt>
                <c:pt idx="29853">
                  <c:v>12</c:v>
                </c:pt>
                <c:pt idx="29854">
                  <c:v>12</c:v>
                </c:pt>
                <c:pt idx="29855">
                  <c:v>12</c:v>
                </c:pt>
                <c:pt idx="29856">
                  <c:v>12</c:v>
                </c:pt>
                <c:pt idx="29857">
                  <c:v>12</c:v>
                </c:pt>
                <c:pt idx="29858">
                  <c:v>12</c:v>
                </c:pt>
                <c:pt idx="29859">
                  <c:v>12</c:v>
                </c:pt>
                <c:pt idx="29860">
                  <c:v>12</c:v>
                </c:pt>
                <c:pt idx="29861">
                  <c:v>12</c:v>
                </c:pt>
                <c:pt idx="29862">
                  <c:v>12</c:v>
                </c:pt>
                <c:pt idx="29863">
                  <c:v>12</c:v>
                </c:pt>
                <c:pt idx="29864">
                  <c:v>12</c:v>
                </c:pt>
                <c:pt idx="29865">
                  <c:v>12</c:v>
                </c:pt>
                <c:pt idx="29866">
                  <c:v>12</c:v>
                </c:pt>
                <c:pt idx="29867">
                  <c:v>12</c:v>
                </c:pt>
                <c:pt idx="29868">
                  <c:v>12</c:v>
                </c:pt>
                <c:pt idx="29869">
                  <c:v>12</c:v>
                </c:pt>
                <c:pt idx="29870">
                  <c:v>12</c:v>
                </c:pt>
                <c:pt idx="29871">
                  <c:v>12</c:v>
                </c:pt>
                <c:pt idx="29872">
                  <c:v>12</c:v>
                </c:pt>
                <c:pt idx="29873">
                  <c:v>12</c:v>
                </c:pt>
                <c:pt idx="29874">
                  <c:v>12</c:v>
                </c:pt>
                <c:pt idx="29875">
                  <c:v>12</c:v>
                </c:pt>
                <c:pt idx="29876">
                  <c:v>12</c:v>
                </c:pt>
                <c:pt idx="29877">
                  <c:v>12</c:v>
                </c:pt>
                <c:pt idx="29878">
                  <c:v>12</c:v>
                </c:pt>
                <c:pt idx="29879">
                  <c:v>12</c:v>
                </c:pt>
                <c:pt idx="29880">
                  <c:v>12</c:v>
                </c:pt>
                <c:pt idx="29881">
                  <c:v>12</c:v>
                </c:pt>
                <c:pt idx="29882">
                  <c:v>12</c:v>
                </c:pt>
                <c:pt idx="29883">
                  <c:v>12</c:v>
                </c:pt>
                <c:pt idx="29884">
                  <c:v>12</c:v>
                </c:pt>
                <c:pt idx="29885">
                  <c:v>12</c:v>
                </c:pt>
                <c:pt idx="29886">
                  <c:v>12</c:v>
                </c:pt>
                <c:pt idx="29887">
                  <c:v>12</c:v>
                </c:pt>
                <c:pt idx="29888">
                  <c:v>12</c:v>
                </c:pt>
                <c:pt idx="29889">
                  <c:v>12</c:v>
                </c:pt>
                <c:pt idx="29890">
                  <c:v>12</c:v>
                </c:pt>
                <c:pt idx="29891">
                  <c:v>12</c:v>
                </c:pt>
                <c:pt idx="29892">
                  <c:v>12</c:v>
                </c:pt>
                <c:pt idx="29893">
                  <c:v>12</c:v>
                </c:pt>
                <c:pt idx="29894">
                  <c:v>12</c:v>
                </c:pt>
                <c:pt idx="29895">
                  <c:v>12</c:v>
                </c:pt>
                <c:pt idx="29896">
                  <c:v>12</c:v>
                </c:pt>
                <c:pt idx="29897">
                  <c:v>12</c:v>
                </c:pt>
                <c:pt idx="29898">
                  <c:v>12</c:v>
                </c:pt>
                <c:pt idx="29899">
                  <c:v>12</c:v>
                </c:pt>
                <c:pt idx="29900">
                  <c:v>12</c:v>
                </c:pt>
                <c:pt idx="29901">
                  <c:v>12</c:v>
                </c:pt>
                <c:pt idx="29902">
                  <c:v>12</c:v>
                </c:pt>
                <c:pt idx="29903">
                  <c:v>12</c:v>
                </c:pt>
                <c:pt idx="29904">
                  <c:v>12</c:v>
                </c:pt>
                <c:pt idx="29905">
                  <c:v>12</c:v>
                </c:pt>
                <c:pt idx="29906">
                  <c:v>12</c:v>
                </c:pt>
                <c:pt idx="29907">
                  <c:v>12</c:v>
                </c:pt>
                <c:pt idx="29908">
                  <c:v>12</c:v>
                </c:pt>
                <c:pt idx="29909">
                  <c:v>12</c:v>
                </c:pt>
                <c:pt idx="29910">
                  <c:v>12</c:v>
                </c:pt>
                <c:pt idx="29911">
                  <c:v>12</c:v>
                </c:pt>
                <c:pt idx="29912">
                  <c:v>12</c:v>
                </c:pt>
                <c:pt idx="29913">
                  <c:v>12</c:v>
                </c:pt>
                <c:pt idx="29914">
                  <c:v>12</c:v>
                </c:pt>
                <c:pt idx="29915">
                  <c:v>12</c:v>
                </c:pt>
                <c:pt idx="29916">
                  <c:v>12</c:v>
                </c:pt>
                <c:pt idx="29917">
                  <c:v>12</c:v>
                </c:pt>
                <c:pt idx="29918">
                  <c:v>12</c:v>
                </c:pt>
                <c:pt idx="29919">
                  <c:v>12</c:v>
                </c:pt>
                <c:pt idx="29920">
                  <c:v>12</c:v>
                </c:pt>
                <c:pt idx="29921">
                  <c:v>12</c:v>
                </c:pt>
                <c:pt idx="29922">
                  <c:v>12</c:v>
                </c:pt>
                <c:pt idx="29923">
                  <c:v>12</c:v>
                </c:pt>
                <c:pt idx="29924">
                  <c:v>12</c:v>
                </c:pt>
                <c:pt idx="29925">
                  <c:v>12</c:v>
                </c:pt>
                <c:pt idx="29926">
                  <c:v>12</c:v>
                </c:pt>
                <c:pt idx="29927">
                  <c:v>12</c:v>
                </c:pt>
                <c:pt idx="29928">
                  <c:v>12</c:v>
                </c:pt>
                <c:pt idx="29929">
                  <c:v>12</c:v>
                </c:pt>
                <c:pt idx="29930">
                  <c:v>12</c:v>
                </c:pt>
                <c:pt idx="29931">
                  <c:v>12</c:v>
                </c:pt>
                <c:pt idx="29932">
                  <c:v>12</c:v>
                </c:pt>
                <c:pt idx="29933">
                  <c:v>12</c:v>
                </c:pt>
                <c:pt idx="29934">
                  <c:v>12</c:v>
                </c:pt>
                <c:pt idx="29935">
                  <c:v>12</c:v>
                </c:pt>
                <c:pt idx="29936">
                  <c:v>12</c:v>
                </c:pt>
                <c:pt idx="29937">
                  <c:v>12</c:v>
                </c:pt>
                <c:pt idx="29938">
                  <c:v>12</c:v>
                </c:pt>
                <c:pt idx="29939">
                  <c:v>12</c:v>
                </c:pt>
                <c:pt idx="29940">
                  <c:v>12</c:v>
                </c:pt>
                <c:pt idx="29941">
                  <c:v>12</c:v>
                </c:pt>
                <c:pt idx="29942">
                  <c:v>12</c:v>
                </c:pt>
                <c:pt idx="29943">
                  <c:v>12</c:v>
                </c:pt>
                <c:pt idx="29944">
                  <c:v>12</c:v>
                </c:pt>
                <c:pt idx="29945">
                  <c:v>12</c:v>
                </c:pt>
                <c:pt idx="29946">
                  <c:v>12</c:v>
                </c:pt>
                <c:pt idx="29947">
                  <c:v>12</c:v>
                </c:pt>
                <c:pt idx="29948">
                  <c:v>12</c:v>
                </c:pt>
                <c:pt idx="29949">
                  <c:v>12</c:v>
                </c:pt>
                <c:pt idx="29950">
                  <c:v>12</c:v>
                </c:pt>
                <c:pt idx="29951">
                  <c:v>12</c:v>
                </c:pt>
                <c:pt idx="29952">
                  <c:v>12</c:v>
                </c:pt>
                <c:pt idx="29953">
                  <c:v>12</c:v>
                </c:pt>
                <c:pt idx="29954">
                  <c:v>12</c:v>
                </c:pt>
                <c:pt idx="29955">
                  <c:v>12</c:v>
                </c:pt>
                <c:pt idx="29956">
                  <c:v>12</c:v>
                </c:pt>
                <c:pt idx="29957">
                  <c:v>12</c:v>
                </c:pt>
                <c:pt idx="29958">
                  <c:v>12</c:v>
                </c:pt>
                <c:pt idx="29959">
                  <c:v>12</c:v>
                </c:pt>
                <c:pt idx="29960">
                  <c:v>12</c:v>
                </c:pt>
                <c:pt idx="29961">
                  <c:v>12</c:v>
                </c:pt>
                <c:pt idx="29962">
                  <c:v>12</c:v>
                </c:pt>
                <c:pt idx="29963">
                  <c:v>12</c:v>
                </c:pt>
                <c:pt idx="29964">
                  <c:v>12</c:v>
                </c:pt>
                <c:pt idx="29965">
                  <c:v>12</c:v>
                </c:pt>
                <c:pt idx="29966">
                  <c:v>12</c:v>
                </c:pt>
                <c:pt idx="29967">
                  <c:v>12</c:v>
                </c:pt>
                <c:pt idx="29968">
                  <c:v>12</c:v>
                </c:pt>
                <c:pt idx="29969">
                  <c:v>12</c:v>
                </c:pt>
                <c:pt idx="29970">
                  <c:v>12</c:v>
                </c:pt>
                <c:pt idx="29971">
                  <c:v>12</c:v>
                </c:pt>
                <c:pt idx="29972">
                  <c:v>12</c:v>
                </c:pt>
                <c:pt idx="29973">
                  <c:v>12</c:v>
                </c:pt>
                <c:pt idx="29974">
                  <c:v>12</c:v>
                </c:pt>
                <c:pt idx="29975">
                  <c:v>12</c:v>
                </c:pt>
                <c:pt idx="29976">
                  <c:v>12</c:v>
                </c:pt>
                <c:pt idx="29977">
                  <c:v>12</c:v>
                </c:pt>
                <c:pt idx="29978">
                  <c:v>12</c:v>
                </c:pt>
                <c:pt idx="29979">
                  <c:v>12</c:v>
                </c:pt>
                <c:pt idx="29980">
                  <c:v>12</c:v>
                </c:pt>
                <c:pt idx="29981">
                  <c:v>12</c:v>
                </c:pt>
                <c:pt idx="29982">
                  <c:v>12</c:v>
                </c:pt>
                <c:pt idx="29983">
                  <c:v>12</c:v>
                </c:pt>
                <c:pt idx="29984">
                  <c:v>12</c:v>
                </c:pt>
                <c:pt idx="29985">
                  <c:v>12</c:v>
                </c:pt>
                <c:pt idx="29986">
                  <c:v>12</c:v>
                </c:pt>
                <c:pt idx="29987">
                  <c:v>12</c:v>
                </c:pt>
                <c:pt idx="29988">
                  <c:v>12</c:v>
                </c:pt>
                <c:pt idx="29989">
                  <c:v>12</c:v>
                </c:pt>
                <c:pt idx="29990">
                  <c:v>12</c:v>
                </c:pt>
                <c:pt idx="29991">
                  <c:v>12</c:v>
                </c:pt>
                <c:pt idx="29992">
                  <c:v>12</c:v>
                </c:pt>
                <c:pt idx="29993">
                  <c:v>12</c:v>
                </c:pt>
                <c:pt idx="29994">
                  <c:v>12</c:v>
                </c:pt>
                <c:pt idx="29995">
                  <c:v>12</c:v>
                </c:pt>
                <c:pt idx="29996">
                  <c:v>12</c:v>
                </c:pt>
                <c:pt idx="29997">
                  <c:v>12</c:v>
                </c:pt>
                <c:pt idx="29998">
                  <c:v>12</c:v>
                </c:pt>
                <c:pt idx="29999">
                  <c:v>12</c:v>
                </c:pt>
                <c:pt idx="30000">
                  <c:v>12</c:v>
                </c:pt>
                <c:pt idx="30001">
                  <c:v>12</c:v>
                </c:pt>
                <c:pt idx="30002">
                  <c:v>12</c:v>
                </c:pt>
                <c:pt idx="30003">
                  <c:v>12</c:v>
                </c:pt>
                <c:pt idx="30004">
                  <c:v>12</c:v>
                </c:pt>
                <c:pt idx="30005">
                  <c:v>12</c:v>
                </c:pt>
                <c:pt idx="30006">
                  <c:v>12</c:v>
                </c:pt>
                <c:pt idx="30007">
                  <c:v>12</c:v>
                </c:pt>
                <c:pt idx="30008">
                  <c:v>12</c:v>
                </c:pt>
                <c:pt idx="30009">
                  <c:v>12</c:v>
                </c:pt>
                <c:pt idx="30010">
                  <c:v>12</c:v>
                </c:pt>
                <c:pt idx="30011">
                  <c:v>12</c:v>
                </c:pt>
                <c:pt idx="30012">
                  <c:v>12</c:v>
                </c:pt>
                <c:pt idx="30013">
                  <c:v>12</c:v>
                </c:pt>
                <c:pt idx="30014">
                  <c:v>12</c:v>
                </c:pt>
                <c:pt idx="30015">
                  <c:v>12</c:v>
                </c:pt>
                <c:pt idx="30016">
                  <c:v>12</c:v>
                </c:pt>
                <c:pt idx="30017">
                  <c:v>12</c:v>
                </c:pt>
                <c:pt idx="30018">
                  <c:v>12</c:v>
                </c:pt>
                <c:pt idx="30019">
                  <c:v>12</c:v>
                </c:pt>
                <c:pt idx="30020">
                  <c:v>12</c:v>
                </c:pt>
                <c:pt idx="30021">
                  <c:v>12</c:v>
                </c:pt>
                <c:pt idx="30022">
                  <c:v>12</c:v>
                </c:pt>
                <c:pt idx="30023">
                  <c:v>12</c:v>
                </c:pt>
                <c:pt idx="30024">
                  <c:v>12</c:v>
                </c:pt>
                <c:pt idx="30025">
                  <c:v>12</c:v>
                </c:pt>
                <c:pt idx="30026">
                  <c:v>12</c:v>
                </c:pt>
                <c:pt idx="30027">
                  <c:v>12</c:v>
                </c:pt>
                <c:pt idx="30028">
                  <c:v>12</c:v>
                </c:pt>
                <c:pt idx="30029">
                  <c:v>12</c:v>
                </c:pt>
                <c:pt idx="30030">
                  <c:v>12</c:v>
                </c:pt>
                <c:pt idx="30031">
                  <c:v>12</c:v>
                </c:pt>
                <c:pt idx="30032">
                  <c:v>12</c:v>
                </c:pt>
                <c:pt idx="30033">
                  <c:v>12</c:v>
                </c:pt>
                <c:pt idx="30034">
                  <c:v>12</c:v>
                </c:pt>
                <c:pt idx="30035">
                  <c:v>12</c:v>
                </c:pt>
                <c:pt idx="30036">
                  <c:v>12</c:v>
                </c:pt>
                <c:pt idx="30037">
                  <c:v>12</c:v>
                </c:pt>
                <c:pt idx="30038">
                  <c:v>12</c:v>
                </c:pt>
                <c:pt idx="30039">
                  <c:v>12</c:v>
                </c:pt>
                <c:pt idx="30040">
                  <c:v>12</c:v>
                </c:pt>
                <c:pt idx="30041">
                  <c:v>12</c:v>
                </c:pt>
                <c:pt idx="30042">
                  <c:v>12</c:v>
                </c:pt>
                <c:pt idx="30043">
                  <c:v>12</c:v>
                </c:pt>
                <c:pt idx="30044">
                  <c:v>12</c:v>
                </c:pt>
                <c:pt idx="30045">
                  <c:v>12</c:v>
                </c:pt>
                <c:pt idx="30046">
                  <c:v>12</c:v>
                </c:pt>
                <c:pt idx="30047">
                  <c:v>12</c:v>
                </c:pt>
                <c:pt idx="30048">
                  <c:v>12</c:v>
                </c:pt>
                <c:pt idx="30049">
                  <c:v>12</c:v>
                </c:pt>
                <c:pt idx="30050">
                  <c:v>12</c:v>
                </c:pt>
                <c:pt idx="30051">
                  <c:v>12</c:v>
                </c:pt>
                <c:pt idx="30052">
                  <c:v>12</c:v>
                </c:pt>
                <c:pt idx="30053">
                  <c:v>12</c:v>
                </c:pt>
                <c:pt idx="30054">
                  <c:v>12</c:v>
                </c:pt>
                <c:pt idx="30055">
                  <c:v>12</c:v>
                </c:pt>
                <c:pt idx="30056">
                  <c:v>12</c:v>
                </c:pt>
                <c:pt idx="30057">
                  <c:v>12</c:v>
                </c:pt>
                <c:pt idx="30058">
                  <c:v>12</c:v>
                </c:pt>
                <c:pt idx="30059">
                  <c:v>12</c:v>
                </c:pt>
                <c:pt idx="30060">
                  <c:v>12</c:v>
                </c:pt>
                <c:pt idx="30061">
                  <c:v>12</c:v>
                </c:pt>
                <c:pt idx="30062">
                  <c:v>12</c:v>
                </c:pt>
                <c:pt idx="30063">
                  <c:v>12</c:v>
                </c:pt>
                <c:pt idx="30064">
                  <c:v>12</c:v>
                </c:pt>
                <c:pt idx="30065">
                  <c:v>12</c:v>
                </c:pt>
                <c:pt idx="30066">
                  <c:v>12</c:v>
                </c:pt>
                <c:pt idx="30067">
                  <c:v>12</c:v>
                </c:pt>
                <c:pt idx="30068">
                  <c:v>12</c:v>
                </c:pt>
                <c:pt idx="30069">
                  <c:v>12</c:v>
                </c:pt>
                <c:pt idx="30070">
                  <c:v>12</c:v>
                </c:pt>
                <c:pt idx="30071">
                  <c:v>12</c:v>
                </c:pt>
                <c:pt idx="30072">
                  <c:v>12</c:v>
                </c:pt>
                <c:pt idx="30073">
                  <c:v>12</c:v>
                </c:pt>
                <c:pt idx="30074">
                  <c:v>12</c:v>
                </c:pt>
                <c:pt idx="30075">
                  <c:v>12</c:v>
                </c:pt>
                <c:pt idx="30076">
                  <c:v>12</c:v>
                </c:pt>
                <c:pt idx="30077">
                  <c:v>12</c:v>
                </c:pt>
                <c:pt idx="30078">
                  <c:v>12</c:v>
                </c:pt>
                <c:pt idx="30079">
                  <c:v>12</c:v>
                </c:pt>
                <c:pt idx="30080">
                  <c:v>12</c:v>
                </c:pt>
                <c:pt idx="30081">
                  <c:v>12</c:v>
                </c:pt>
                <c:pt idx="30082">
                  <c:v>12</c:v>
                </c:pt>
                <c:pt idx="30083">
                  <c:v>12</c:v>
                </c:pt>
                <c:pt idx="30084">
                  <c:v>12</c:v>
                </c:pt>
                <c:pt idx="30085">
                  <c:v>12</c:v>
                </c:pt>
                <c:pt idx="30086">
                  <c:v>12</c:v>
                </c:pt>
                <c:pt idx="30087">
                  <c:v>12</c:v>
                </c:pt>
                <c:pt idx="30088">
                  <c:v>12</c:v>
                </c:pt>
                <c:pt idx="30089">
                  <c:v>12</c:v>
                </c:pt>
                <c:pt idx="30090">
                  <c:v>12</c:v>
                </c:pt>
                <c:pt idx="30091">
                  <c:v>12</c:v>
                </c:pt>
                <c:pt idx="30092">
                  <c:v>12</c:v>
                </c:pt>
                <c:pt idx="30093">
                  <c:v>12</c:v>
                </c:pt>
                <c:pt idx="30094">
                  <c:v>12</c:v>
                </c:pt>
                <c:pt idx="30095">
                  <c:v>12</c:v>
                </c:pt>
                <c:pt idx="30096">
                  <c:v>12</c:v>
                </c:pt>
                <c:pt idx="30097">
                  <c:v>12</c:v>
                </c:pt>
                <c:pt idx="30098">
                  <c:v>12</c:v>
                </c:pt>
                <c:pt idx="30099">
                  <c:v>12</c:v>
                </c:pt>
                <c:pt idx="30100">
                  <c:v>12</c:v>
                </c:pt>
                <c:pt idx="30101">
                  <c:v>12</c:v>
                </c:pt>
                <c:pt idx="30102">
                  <c:v>12</c:v>
                </c:pt>
                <c:pt idx="30103">
                  <c:v>12</c:v>
                </c:pt>
                <c:pt idx="30104">
                  <c:v>12</c:v>
                </c:pt>
                <c:pt idx="30105">
                  <c:v>12</c:v>
                </c:pt>
                <c:pt idx="30106">
                  <c:v>12</c:v>
                </c:pt>
                <c:pt idx="30107">
                  <c:v>12</c:v>
                </c:pt>
                <c:pt idx="30108">
                  <c:v>12</c:v>
                </c:pt>
                <c:pt idx="30109">
                  <c:v>12</c:v>
                </c:pt>
                <c:pt idx="30110">
                  <c:v>12</c:v>
                </c:pt>
                <c:pt idx="30111">
                  <c:v>12</c:v>
                </c:pt>
                <c:pt idx="30112">
                  <c:v>12</c:v>
                </c:pt>
                <c:pt idx="30113">
                  <c:v>12</c:v>
                </c:pt>
                <c:pt idx="30114">
                  <c:v>12</c:v>
                </c:pt>
                <c:pt idx="30115">
                  <c:v>12</c:v>
                </c:pt>
                <c:pt idx="30116">
                  <c:v>12</c:v>
                </c:pt>
                <c:pt idx="30117">
                  <c:v>12</c:v>
                </c:pt>
                <c:pt idx="30118">
                  <c:v>12</c:v>
                </c:pt>
                <c:pt idx="30119">
                  <c:v>12</c:v>
                </c:pt>
                <c:pt idx="30120">
                  <c:v>12</c:v>
                </c:pt>
                <c:pt idx="30121">
                  <c:v>12</c:v>
                </c:pt>
                <c:pt idx="30122">
                  <c:v>12</c:v>
                </c:pt>
                <c:pt idx="30123">
                  <c:v>12</c:v>
                </c:pt>
                <c:pt idx="30124">
                  <c:v>12</c:v>
                </c:pt>
                <c:pt idx="30125">
                  <c:v>12</c:v>
                </c:pt>
                <c:pt idx="30126">
                  <c:v>12</c:v>
                </c:pt>
                <c:pt idx="30127">
                  <c:v>12</c:v>
                </c:pt>
                <c:pt idx="30128">
                  <c:v>12</c:v>
                </c:pt>
                <c:pt idx="30129">
                  <c:v>12</c:v>
                </c:pt>
                <c:pt idx="30130">
                  <c:v>12</c:v>
                </c:pt>
                <c:pt idx="30131">
                  <c:v>12</c:v>
                </c:pt>
                <c:pt idx="30132">
                  <c:v>12</c:v>
                </c:pt>
                <c:pt idx="30133">
                  <c:v>12</c:v>
                </c:pt>
                <c:pt idx="30134">
                  <c:v>12</c:v>
                </c:pt>
                <c:pt idx="30135">
                  <c:v>12</c:v>
                </c:pt>
                <c:pt idx="30136">
                  <c:v>12</c:v>
                </c:pt>
                <c:pt idx="30137">
                  <c:v>12</c:v>
                </c:pt>
                <c:pt idx="30138">
                  <c:v>12</c:v>
                </c:pt>
                <c:pt idx="30139">
                  <c:v>12</c:v>
                </c:pt>
                <c:pt idx="30140">
                  <c:v>12</c:v>
                </c:pt>
                <c:pt idx="30141">
                  <c:v>12</c:v>
                </c:pt>
                <c:pt idx="30142">
                  <c:v>12</c:v>
                </c:pt>
                <c:pt idx="30143">
                  <c:v>12</c:v>
                </c:pt>
                <c:pt idx="30144">
                  <c:v>12</c:v>
                </c:pt>
                <c:pt idx="30145">
                  <c:v>12</c:v>
                </c:pt>
                <c:pt idx="30146">
                  <c:v>12</c:v>
                </c:pt>
                <c:pt idx="30147">
                  <c:v>12</c:v>
                </c:pt>
                <c:pt idx="30148">
                  <c:v>12</c:v>
                </c:pt>
                <c:pt idx="30149">
                  <c:v>12</c:v>
                </c:pt>
                <c:pt idx="30150">
                  <c:v>12</c:v>
                </c:pt>
                <c:pt idx="30151">
                  <c:v>12</c:v>
                </c:pt>
                <c:pt idx="30152">
                  <c:v>12</c:v>
                </c:pt>
                <c:pt idx="30153">
                  <c:v>12</c:v>
                </c:pt>
                <c:pt idx="30154">
                  <c:v>12</c:v>
                </c:pt>
                <c:pt idx="30155">
                  <c:v>12</c:v>
                </c:pt>
                <c:pt idx="30156">
                  <c:v>12</c:v>
                </c:pt>
                <c:pt idx="30157">
                  <c:v>12</c:v>
                </c:pt>
                <c:pt idx="30158">
                  <c:v>12</c:v>
                </c:pt>
                <c:pt idx="30159">
                  <c:v>12</c:v>
                </c:pt>
                <c:pt idx="30160">
                  <c:v>12</c:v>
                </c:pt>
                <c:pt idx="30161">
                  <c:v>12</c:v>
                </c:pt>
                <c:pt idx="30162">
                  <c:v>12</c:v>
                </c:pt>
                <c:pt idx="30163">
                  <c:v>12</c:v>
                </c:pt>
                <c:pt idx="30164">
                  <c:v>12</c:v>
                </c:pt>
                <c:pt idx="30165">
                  <c:v>12</c:v>
                </c:pt>
                <c:pt idx="30166">
                  <c:v>12</c:v>
                </c:pt>
                <c:pt idx="30167">
                  <c:v>12</c:v>
                </c:pt>
                <c:pt idx="30168">
                  <c:v>12</c:v>
                </c:pt>
                <c:pt idx="30169">
                  <c:v>12</c:v>
                </c:pt>
                <c:pt idx="30170">
                  <c:v>12</c:v>
                </c:pt>
                <c:pt idx="30171">
                  <c:v>12</c:v>
                </c:pt>
                <c:pt idx="30172">
                  <c:v>12</c:v>
                </c:pt>
                <c:pt idx="30173">
                  <c:v>12</c:v>
                </c:pt>
                <c:pt idx="30174">
                  <c:v>12</c:v>
                </c:pt>
                <c:pt idx="30175">
                  <c:v>12</c:v>
                </c:pt>
                <c:pt idx="30176">
                  <c:v>12</c:v>
                </c:pt>
                <c:pt idx="30177">
                  <c:v>12</c:v>
                </c:pt>
                <c:pt idx="30178">
                  <c:v>12</c:v>
                </c:pt>
                <c:pt idx="30179">
                  <c:v>12</c:v>
                </c:pt>
                <c:pt idx="30180">
                  <c:v>12</c:v>
                </c:pt>
                <c:pt idx="30181">
                  <c:v>12</c:v>
                </c:pt>
                <c:pt idx="30182">
                  <c:v>12</c:v>
                </c:pt>
                <c:pt idx="30183">
                  <c:v>12</c:v>
                </c:pt>
                <c:pt idx="30184">
                  <c:v>12</c:v>
                </c:pt>
                <c:pt idx="30185">
                  <c:v>12</c:v>
                </c:pt>
                <c:pt idx="30186">
                  <c:v>12</c:v>
                </c:pt>
                <c:pt idx="30187">
                  <c:v>12</c:v>
                </c:pt>
                <c:pt idx="30188">
                  <c:v>12</c:v>
                </c:pt>
                <c:pt idx="30189">
                  <c:v>12</c:v>
                </c:pt>
                <c:pt idx="30190">
                  <c:v>12</c:v>
                </c:pt>
                <c:pt idx="30191">
                  <c:v>12</c:v>
                </c:pt>
                <c:pt idx="30192">
                  <c:v>12</c:v>
                </c:pt>
                <c:pt idx="30193">
                  <c:v>12</c:v>
                </c:pt>
                <c:pt idx="30194">
                  <c:v>12</c:v>
                </c:pt>
                <c:pt idx="30195">
                  <c:v>12</c:v>
                </c:pt>
                <c:pt idx="30196">
                  <c:v>12</c:v>
                </c:pt>
                <c:pt idx="30197">
                  <c:v>12</c:v>
                </c:pt>
                <c:pt idx="30198">
                  <c:v>12</c:v>
                </c:pt>
                <c:pt idx="30199">
                  <c:v>12</c:v>
                </c:pt>
                <c:pt idx="30200">
                  <c:v>12</c:v>
                </c:pt>
                <c:pt idx="30201">
                  <c:v>12</c:v>
                </c:pt>
                <c:pt idx="30202">
                  <c:v>12</c:v>
                </c:pt>
                <c:pt idx="30203">
                  <c:v>12</c:v>
                </c:pt>
                <c:pt idx="30204">
                  <c:v>12</c:v>
                </c:pt>
                <c:pt idx="30205">
                  <c:v>12</c:v>
                </c:pt>
                <c:pt idx="30206">
                  <c:v>12</c:v>
                </c:pt>
                <c:pt idx="30207">
                  <c:v>12</c:v>
                </c:pt>
                <c:pt idx="30208">
                  <c:v>12</c:v>
                </c:pt>
                <c:pt idx="30209">
                  <c:v>12</c:v>
                </c:pt>
                <c:pt idx="30210">
                  <c:v>12</c:v>
                </c:pt>
                <c:pt idx="30211">
                  <c:v>12</c:v>
                </c:pt>
                <c:pt idx="30212">
                  <c:v>12</c:v>
                </c:pt>
                <c:pt idx="30213">
                  <c:v>12</c:v>
                </c:pt>
                <c:pt idx="30214">
                  <c:v>12</c:v>
                </c:pt>
                <c:pt idx="30215">
                  <c:v>12</c:v>
                </c:pt>
                <c:pt idx="30216">
                  <c:v>12</c:v>
                </c:pt>
                <c:pt idx="30217">
                  <c:v>12</c:v>
                </c:pt>
                <c:pt idx="30218">
                  <c:v>12</c:v>
                </c:pt>
                <c:pt idx="30219">
                  <c:v>12</c:v>
                </c:pt>
                <c:pt idx="30220">
                  <c:v>12</c:v>
                </c:pt>
                <c:pt idx="30221">
                  <c:v>12</c:v>
                </c:pt>
                <c:pt idx="30222">
                  <c:v>12</c:v>
                </c:pt>
                <c:pt idx="30223">
                  <c:v>12</c:v>
                </c:pt>
                <c:pt idx="30224">
                  <c:v>12</c:v>
                </c:pt>
                <c:pt idx="30225">
                  <c:v>12</c:v>
                </c:pt>
                <c:pt idx="30226">
                  <c:v>12</c:v>
                </c:pt>
                <c:pt idx="30227">
                  <c:v>12</c:v>
                </c:pt>
                <c:pt idx="30228">
                  <c:v>12</c:v>
                </c:pt>
                <c:pt idx="30229">
                  <c:v>12</c:v>
                </c:pt>
                <c:pt idx="30230">
                  <c:v>12</c:v>
                </c:pt>
                <c:pt idx="30231">
                  <c:v>12</c:v>
                </c:pt>
                <c:pt idx="30232">
                  <c:v>12</c:v>
                </c:pt>
                <c:pt idx="30233">
                  <c:v>12</c:v>
                </c:pt>
                <c:pt idx="30234">
                  <c:v>12</c:v>
                </c:pt>
                <c:pt idx="30235">
                  <c:v>12</c:v>
                </c:pt>
                <c:pt idx="30236">
                  <c:v>12</c:v>
                </c:pt>
                <c:pt idx="30237">
                  <c:v>12</c:v>
                </c:pt>
                <c:pt idx="30238">
                  <c:v>12</c:v>
                </c:pt>
                <c:pt idx="30239">
                  <c:v>12</c:v>
                </c:pt>
                <c:pt idx="30240">
                  <c:v>12</c:v>
                </c:pt>
                <c:pt idx="30241">
                  <c:v>12</c:v>
                </c:pt>
                <c:pt idx="30242">
                  <c:v>12</c:v>
                </c:pt>
                <c:pt idx="30243">
                  <c:v>12</c:v>
                </c:pt>
                <c:pt idx="30244">
                  <c:v>12</c:v>
                </c:pt>
                <c:pt idx="30245">
                  <c:v>12</c:v>
                </c:pt>
                <c:pt idx="30246">
                  <c:v>12</c:v>
                </c:pt>
                <c:pt idx="30247">
                  <c:v>12</c:v>
                </c:pt>
                <c:pt idx="30248">
                  <c:v>12</c:v>
                </c:pt>
                <c:pt idx="30249">
                  <c:v>12</c:v>
                </c:pt>
                <c:pt idx="30250">
                  <c:v>12</c:v>
                </c:pt>
                <c:pt idx="30251">
                  <c:v>12</c:v>
                </c:pt>
                <c:pt idx="30252">
                  <c:v>12</c:v>
                </c:pt>
                <c:pt idx="30253">
                  <c:v>12</c:v>
                </c:pt>
                <c:pt idx="30254">
                  <c:v>12</c:v>
                </c:pt>
                <c:pt idx="30255">
                  <c:v>12</c:v>
                </c:pt>
                <c:pt idx="30256">
                  <c:v>12</c:v>
                </c:pt>
                <c:pt idx="30257">
                  <c:v>12</c:v>
                </c:pt>
                <c:pt idx="30258">
                  <c:v>12</c:v>
                </c:pt>
                <c:pt idx="30259">
                  <c:v>12</c:v>
                </c:pt>
                <c:pt idx="30260">
                  <c:v>12</c:v>
                </c:pt>
                <c:pt idx="30261">
                  <c:v>12</c:v>
                </c:pt>
                <c:pt idx="30262">
                  <c:v>12</c:v>
                </c:pt>
                <c:pt idx="30263">
                  <c:v>12</c:v>
                </c:pt>
                <c:pt idx="30264">
                  <c:v>12</c:v>
                </c:pt>
                <c:pt idx="30265">
                  <c:v>12</c:v>
                </c:pt>
                <c:pt idx="30266">
                  <c:v>12</c:v>
                </c:pt>
                <c:pt idx="30267">
                  <c:v>12</c:v>
                </c:pt>
                <c:pt idx="30268">
                  <c:v>12</c:v>
                </c:pt>
                <c:pt idx="30269">
                  <c:v>12</c:v>
                </c:pt>
                <c:pt idx="30270">
                  <c:v>12</c:v>
                </c:pt>
                <c:pt idx="30271">
                  <c:v>12</c:v>
                </c:pt>
                <c:pt idx="30272">
                  <c:v>12</c:v>
                </c:pt>
                <c:pt idx="30273">
                  <c:v>12</c:v>
                </c:pt>
                <c:pt idx="30274">
                  <c:v>12</c:v>
                </c:pt>
                <c:pt idx="30275">
                  <c:v>12</c:v>
                </c:pt>
                <c:pt idx="30276">
                  <c:v>12</c:v>
                </c:pt>
                <c:pt idx="30277">
                  <c:v>12</c:v>
                </c:pt>
                <c:pt idx="30278">
                  <c:v>12</c:v>
                </c:pt>
                <c:pt idx="30279">
                  <c:v>12</c:v>
                </c:pt>
                <c:pt idx="30280">
                  <c:v>12</c:v>
                </c:pt>
                <c:pt idx="30281">
                  <c:v>12</c:v>
                </c:pt>
                <c:pt idx="30282">
                  <c:v>12</c:v>
                </c:pt>
                <c:pt idx="30283">
                  <c:v>12</c:v>
                </c:pt>
                <c:pt idx="30284">
                  <c:v>12</c:v>
                </c:pt>
                <c:pt idx="30285">
                  <c:v>12</c:v>
                </c:pt>
                <c:pt idx="30286">
                  <c:v>12</c:v>
                </c:pt>
                <c:pt idx="30287">
                  <c:v>12</c:v>
                </c:pt>
                <c:pt idx="30288">
                  <c:v>12</c:v>
                </c:pt>
                <c:pt idx="30289">
                  <c:v>12</c:v>
                </c:pt>
                <c:pt idx="30290">
                  <c:v>12</c:v>
                </c:pt>
                <c:pt idx="30291">
                  <c:v>12</c:v>
                </c:pt>
                <c:pt idx="30292">
                  <c:v>12</c:v>
                </c:pt>
                <c:pt idx="30293">
                  <c:v>12</c:v>
                </c:pt>
                <c:pt idx="30294">
                  <c:v>12</c:v>
                </c:pt>
                <c:pt idx="30295">
                  <c:v>12</c:v>
                </c:pt>
                <c:pt idx="30296">
                  <c:v>12</c:v>
                </c:pt>
                <c:pt idx="30297">
                  <c:v>12</c:v>
                </c:pt>
                <c:pt idx="30298">
                  <c:v>12</c:v>
                </c:pt>
                <c:pt idx="30299">
                  <c:v>12</c:v>
                </c:pt>
                <c:pt idx="30300">
                  <c:v>12</c:v>
                </c:pt>
                <c:pt idx="30301">
                  <c:v>12</c:v>
                </c:pt>
                <c:pt idx="30302">
                  <c:v>12</c:v>
                </c:pt>
                <c:pt idx="30303">
                  <c:v>12</c:v>
                </c:pt>
                <c:pt idx="30304">
                  <c:v>12</c:v>
                </c:pt>
                <c:pt idx="30305">
                  <c:v>12</c:v>
                </c:pt>
                <c:pt idx="30306">
                  <c:v>12</c:v>
                </c:pt>
                <c:pt idx="30307">
                  <c:v>12</c:v>
                </c:pt>
                <c:pt idx="30308">
                  <c:v>12</c:v>
                </c:pt>
                <c:pt idx="30309">
                  <c:v>12</c:v>
                </c:pt>
                <c:pt idx="30310">
                  <c:v>12</c:v>
                </c:pt>
                <c:pt idx="30311">
                  <c:v>12</c:v>
                </c:pt>
                <c:pt idx="30312">
                  <c:v>12</c:v>
                </c:pt>
                <c:pt idx="30313">
                  <c:v>12</c:v>
                </c:pt>
                <c:pt idx="30314">
                  <c:v>12</c:v>
                </c:pt>
                <c:pt idx="30315">
                  <c:v>12</c:v>
                </c:pt>
                <c:pt idx="30316">
                  <c:v>12</c:v>
                </c:pt>
                <c:pt idx="30317">
                  <c:v>12</c:v>
                </c:pt>
                <c:pt idx="30318">
                  <c:v>12</c:v>
                </c:pt>
                <c:pt idx="30319">
                  <c:v>12</c:v>
                </c:pt>
                <c:pt idx="30320">
                  <c:v>12</c:v>
                </c:pt>
                <c:pt idx="30321">
                  <c:v>12</c:v>
                </c:pt>
                <c:pt idx="30322">
                  <c:v>12</c:v>
                </c:pt>
                <c:pt idx="30323">
                  <c:v>12</c:v>
                </c:pt>
                <c:pt idx="30324">
                  <c:v>12</c:v>
                </c:pt>
                <c:pt idx="30325">
                  <c:v>12</c:v>
                </c:pt>
                <c:pt idx="30326">
                  <c:v>12</c:v>
                </c:pt>
                <c:pt idx="30327">
                  <c:v>12</c:v>
                </c:pt>
                <c:pt idx="30328">
                  <c:v>12</c:v>
                </c:pt>
                <c:pt idx="30329">
                  <c:v>12</c:v>
                </c:pt>
                <c:pt idx="30330">
                  <c:v>12</c:v>
                </c:pt>
                <c:pt idx="30331">
                  <c:v>12</c:v>
                </c:pt>
                <c:pt idx="30332">
                  <c:v>12</c:v>
                </c:pt>
                <c:pt idx="30333">
                  <c:v>12</c:v>
                </c:pt>
                <c:pt idx="30334">
                  <c:v>12</c:v>
                </c:pt>
                <c:pt idx="30335">
                  <c:v>12</c:v>
                </c:pt>
                <c:pt idx="30336">
                  <c:v>12</c:v>
                </c:pt>
                <c:pt idx="30337">
                  <c:v>12</c:v>
                </c:pt>
                <c:pt idx="30338">
                  <c:v>12</c:v>
                </c:pt>
                <c:pt idx="30339">
                  <c:v>12</c:v>
                </c:pt>
                <c:pt idx="30340">
                  <c:v>12</c:v>
                </c:pt>
                <c:pt idx="30341">
                  <c:v>12</c:v>
                </c:pt>
                <c:pt idx="30342">
                  <c:v>12</c:v>
                </c:pt>
                <c:pt idx="30343">
                  <c:v>12</c:v>
                </c:pt>
                <c:pt idx="30344">
                  <c:v>12</c:v>
                </c:pt>
                <c:pt idx="30345">
                  <c:v>12</c:v>
                </c:pt>
                <c:pt idx="30346">
                  <c:v>12</c:v>
                </c:pt>
                <c:pt idx="30347">
                  <c:v>12</c:v>
                </c:pt>
                <c:pt idx="30348">
                  <c:v>12</c:v>
                </c:pt>
                <c:pt idx="30349">
                  <c:v>12</c:v>
                </c:pt>
                <c:pt idx="30350">
                  <c:v>12</c:v>
                </c:pt>
                <c:pt idx="30351">
                  <c:v>12</c:v>
                </c:pt>
                <c:pt idx="30352">
                  <c:v>12</c:v>
                </c:pt>
                <c:pt idx="30353">
                  <c:v>12</c:v>
                </c:pt>
                <c:pt idx="30354">
                  <c:v>12</c:v>
                </c:pt>
                <c:pt idx="30355">
                  <c:v>12</c:v>
                </c:pt>
                <c:pt idx="30356">
                  <c:v>12</c:v>
                </c:pt>
                <c:pt idx="30357">
                  <c:v>12</c:v>
                </c:pt>
                <c:pt idx="30358">
                  <c:v>12</c:v>
                </c:pt>
                <c:pt idx="30359">
                  <c:v>12</c:v>
                </c:pt>
                <c:pt idx="30360">
                  <c:v>12</c:v>
                </c:pt>
                <c:pt idx="30361">
                  <c:v>12</c:v>
                </c:pt>
                <c:pt idx="30362">
                  <c:v>12</c:v>
                </c:pt>
                <c:pt idx="30363">
                  <c:v>12</c:v>
                </c:pt>
                <c:pt idx="30364">
                  <c:v>12</c:v>
                </c:pt>
                <c:pt idx="30365">
                  <c:v>12</c:v>
                </c:pt>
                <c:pt idx="30366">
                  <c:v>12</c:v>
                </c:pt>
                <c:pt idx="30367">
                  <c:v>12</c:v>
                </c:pt>
                <c:pt idx="30368">
                  <c:v>12</c:v>
                </c:pt>
                <c:pt idx="30369">
                  <c:v>12</c:v>
                </c:pt>
                <c:pt idx="30370">
                  <c:v>12</c:v>
                </c:pt>
                <c:pt idx="30371">
                  <c:v>12</c:v>
                </c:pt>
                <c:pt idx="30372">
                  <c:v>12</c:v>
                </c:pt>
                <c:pt idx="30373">
                  <c:v>12</c:v>
                </c:pt>
                <c:pt idx="30374">
                  <c:v>12</c:v>
                </c:pt>
                <c:pt idx="30375">
                  <c:v>12</c:v>
                </c:pt>
                <c:pt idx="30376">
                  <c:v>12</c:v>
                </c:pt>
                <c:pt idx="30377">
                  <c:v>12</c:v>
                </c:pt>
                <c:pt idx="30378">
                  <c:v>12</c:v>
                </c:pt>
                <c:pt idx="30379">
                  <c:v>12</c:v>
                </c:pt>
                <c:pt idx="30380">
                  <c:v>12</c:v>
                </c:pt>
                <c:pt idx="30381">
                  <c:v>12</c:v>
                </c:pt>
                <c:pt idx="30382">
                  <c:v>12</c:v>
                </c:pt>
                <c:pt idx="30383">
                  <c:v>12</c:v>
                </c:pt>
                <c:pt idx="30384">
                  <c:v>12</c:v>
                </c:pt>
                <c:pt idx="30385">
                  <c:v>12</c:v>
                </c:pt>
                <c:pt idx="30386">
                  <c:v>12</c:v>
                </c:pt>
                <c:pt idx="30387">
                  <c:v>12</c:v>
                </c:pt>
                <c:pt idx="30388">
                  <c:v>12</c:v>
                </c:pt>
                <c:pt idx="30389">
                  <c:v>12</c:v>
                </c:pt>
                <c:pt idx="30390">
                  <c:v>12</c:v>
                </c:pt>
                <c:pt idx="30391">
                  <c:v>12</c:v>
                </c:pt>
                <c:pt idx="30392">
                  <c:v>12</c:v>
                </c:pt>
                <c:pt idx="30393">
                  <c:v>12</c:v>
                </c:pt>
                <c:pt idx="30394">
                  <c:v>12</c:v>
                </c:pt>
                <c:pt idx="30395">
                  <c:v>12</c:v>
                </c:pt>
                <c:pt idx="30396">
                  <c:v>12</c:v>
                </c:pt>
                <c:pt idx="30397">
                  <c:v>12</c:v>
                </c:pt>
                <c:pt idx="30398">
                  <c:v>12</c:v>
                </c:pt>
                <c:pt idx="30399">
                  <c:v>12</c:v>
                </c:pt>
                <c:pt idx="30400">
                  <c:v>12</c:v>
                </c:pt>
                <c:pt idx="30401">
                  <c:v>12</c:v>
                </c:pt>
                <c:pt idx="30402">
                  <c:v>12</c:v>
                </c:pt>
                <c:pt idx="30403">
                  <c:v>12</c:v>
                </c:pt>
                <c:pt idx="30404">
                  <c:v>12</c:v>
                </c:pt>
                <c:pt idx="30405">
                  <c:v>12</c:v>
                </c:pt>
                <c:pt idx="30406">
                  <c:v>12</c:v>
                </c:pt>
                <c:pt idx="30407">
                  <c:v>12</c:v>
                </c:pt>
                <c:pt idx="30408">
                  <c:v>12</c:v>
                </c:pt>
                <c:pt idx="30409">
                  <c:v>12</c:v>
                </c:pt>
                <c:pt idx="30410">
                  <c:v>12</c:v>
                </c:pt>
                <c:pt idx="30411">
                  <c:v>12</c:v>
                </c:pt>
                <c:pt idx="30412">
                  <c:v>12</c:v>
                </c:pt>
                <c:pt idx="30413">
                  <c:v>12</c:v>
                </c:pt>
                <c:pt idx="30414">
                  <c:v>12</c:v>
                </c:pt>
                <c:pt idx="30415">
                  <c:v>12</c:v>
                </c:pt>
                <c:pt idx="30416">
                  <c:v>12</c:v>
                </c:pt>
                <c:pt idx="30417">
                  <c:v>12</c:v>
                </c:pt>
                <c:pt idx="30418">
                  <c:v>12</c:v>
                </c:pt>
                <c:pt idx="30419">
                  <c:v>12</c:v>
                </c:pt>
                <c:pt idx="30420">
                  <c:v>12</c:v>
                </c:pt>
                <c:pt idx="30421">
                  <c:v>12</c:v>
                </c:pt>
                <c:pt idx="30422">
                  <c:v>12</c:v>
                </c:pt>
                <c:pt idx="30423">
                  <c:v>12</c:v>
                </c:pt>
                <c:pt idx="30424">
                  <c:v>12</c:v>
                </c:pt>
                <c:pt idx="30425">
                  <c:v>12</c:v>
                </c:pt>
                <c:pt idx="30426">
                  <c:v>12</c:v>
                </c:pt>
                <c:pt idx="30427">
                  <c:v>12</c:v>
                </c:pt>
                <c:pt idx="30428">
                  <c:v>12</c:v>
                </c:pt>
                <c:pt idx="30429">
                  <c:v>12</c:v>
                </c:pt>
                <c:pt idx="30430">
                  <c:v>12</c:v>
                </c:pt>
                <c:pt idx="30431">
                  <c:v>12</c:v>
                </c:pt>
                <c:pt idx="30432">
                  <c:v>12</c:v>
                </c:pt>
                <c:pt idx="30433">
                  <c:v>12</c:v>
                </c:pt>
                <c:pt idx="30434">
                  <c:v>12</c:v>
                </c:pt>
                <c:pt idx="30435">
                  <c:v>12</c:v>
                </c:pt>
                <c:pt idx="30436">
                  <c:v>12</c:v>
                </c:pt>
                <c:pt idx="30437">
                  <c:v>12</c:v>
                </c:pt>
                <c:pt idx="30438">
                  <c:v>12</c:v>
                </c:pt>
                <c:pt idx="30439">
                  <c:v>12</c:v>
                </c:pt>
                <c:pt idx="30440">
                  <c:v>12</c:v>
                </c:pt>
                <c:pt idx="30441">
                  <c:v>12</c:v>
                </c:pt>
                <c:pt idx="30442">
                  <c:v>12</c:v>
                </c:pt>
                <c:pt idx="30443">
                  <c:v>12</c:v>
                </c:pt>
                <c:pt idx="30444">
                  <c:v>12</c:v>
                </c:pt>
                <c:pt idx="30445">
                  <c:v>12</c:v>
                </c:pt>
                <c:pt idx="30446">
                  <c:v>12</c:v>
                </c:pt>
                <c:pt idx="30447">
                  <c:v>12</c:v>
                </c:pt>
                <c:pt idx="30448">
                  <c:v>12</c:v>
                </c:pt>
                <c:pt idx="30449">
                  <c:v>12</c:v>
                </c:pt>
                <c:pt idx="30450">
                  <c:v>12</c:v>
                </c:pt>
                <c:pt idx="30451">
                  <c:v>12</c:v>
                </c:pt>
                <c:pt idx="30452">
                  <c:v>12</c:v>
                </c:pt>
                <c:pt idx="30453">
                  <c:v>12</c:v>
                </c:pt>
                <c:pt idx="30454">
                  <c:v>12</c:v>
                </c:pt>
                <c:pt idx="30455">
                  <c:v>12</c:v>
                </c:pt>
                <c:pt idx="30456">
                  <c:v>12</c:v>
                </c:pt>
                <c:pt idx="30457">
                  <c:v>12</c:v>
                </c:pt>
                <c:pt idx="30458">
                  <c:v>12</c:v>
                </c:pt>
                <c:pt idx="30459">
                  <c:v>12</c:v>
                </c:pt>
                <c:pt idx="30460">
                  <c:v>12</c:v>
                </c:pt>
                <c:pt idx="30461">
                  <c:v>12</c:v>
                </c:pt>
                <c:pt idx="30462">
                  <c:v>12</c:v>
                </c:pt>
                <c:pt idx="30463">
                  <c:v>12</c:v>
                </c:pt>
                <c:pt idx="30464">
                  <c:v>12</c:v>
                </c:pt>
                <c:pt idx="30465">
                  <c:v>12</c:v>
                </c:pt>
                <c:pt idx="30466">
                  <c:v>12</c:v>
                </c:pt>
                <c:pt idx="30467">
                  <c:v>12</c:v>
                </c:pt>
                <c:pt idx="30468">
                  <c:v>12</c:v>
                </c:pt>
                <c:pt idx="30469">
                  <c:v>12</c:v>
                </c:pt>
                <c:pt idx="30470">
                  <c:v>12</c:v>
                </c:pt>
                <c:pt idx="30471">
                  <c:v>12</c:v>
                </c:pt>
                <c:pt idx="30472">
                  <c:v>12</c:v>
                </c:pt>
                <c:pt idx="30473">
                  <c:v>12</c:v>
                </c:pt>
                <c:pt idx="30474">
                  <c:v>12</c:v>
                </c:pt>
                <c:pt idx="30475">
                  <c:v>12</c:v>
                </c:pt>
                <c:pt idx="30476">
                  <c:v>12</c:v>
                </c:pt>
                <c:pt idx="30477">
                  <c:v>12</c:v>
                </c:pt>
                <c:pt idx="30478">
                  <c:v>12</c:v>
                </c:pt>
                <c:pt idx="30479">
                  <c:v>12</c:v>
                </c:pt>
                <c:pt idx="30480">
                  <c:v>12</c:v>
                </c:pt>
                <c:pt idx="30481">
                  <c:v>12</c:v>
                </c:pt>
                <c:pt idx="30482">
                  <c:v>12</c:v>
                </c:pt>
                <c:pt idx="30483">
                  <c:v>12</c:v>
                </c:pt>
                <c:pt idx="30484">
                  <c:v>12</c:v>
                </c:pt>
                <c:pt idx="30485">
                  <c:v>12</c:v>
                </c:pt>
                <c:pt idx="30486">
                  <c:v>12</c:v>
                </c:pt>
                <c:pt idx="30487">
                  <c:v>12</c:v>
                </c:pt>
                <c:pt idx="30488">
                  <c:v>12</c:v>
                </c:pt>
                <c:pt idx="30489">
                  <c:v>12</c:v>
                </c:pt>
                <c:pt idx="30490">
                  <c:v>12</c:v>
                </c:pt>
                <c:pt idx="30491">
                  <c:v>12</c:v>
                </c:pt>
                <c:pt idx="30492">
                  <c:v>12</c:v>
                </c:pt>
                <c:pt idx="30493">
                  <c:v>12</c:v>
                </c:pt>
                <c:pt idx="30494">
                  <c:v>12</c:v>
                </c:pt>
                <c:pt idx="30495">
                  <c:v>12</c:v>
                </c:pt>
                <c:pt idx="30496">
                  <c:v>12</c:v>
                </c:pt>
                <c:pt idx="30497">
                  <c:v>12</c:v>
                </c:pt>
                <c:pt idx="30498">
                  <c:v>12</c:v>
                </c:pt>
                <c:pt idx="30499">
                  <c:v>12</c:v>
                </c:pt>
                <c:pt idx="30500">
                  <c:v>12</c:v>
                </c:pt>
                <c:pt idx="30501">
                  <c:v>12</c:v>
                </c:pt>
                <c:pt idx="30502">
                  <c:v>12</c:v>
                </c:pt>
                <c:pt idx="30503">
                  <c:v>12</c:v>
                </c:pt>
                <c:pt idx="30504">
                  <c:v>12</c:v>
                </c:pt>
                <c:pt idx="30505">
                  <c:v>12</c:v>
                </c:pt>
                <c:pt idx="30506">
                  <c:v>12</c:v>
                </c:pt>
                <c:pt idx="30507">
                  <c:v>12</c:v>
                </c:pt>
                <c:pt idx="30508">
                  <c:v>12</c:v>
                </c:pt>
                <c:pt idx="30509">
                  <c:v>12</c:v>
                </c:pt>
                <c:pt idx="30510">
                  <c:v>12</c:v>
                </c:pt>
                <c:pt idx="30511">
                  <c:v>12</c:v>
                </c:pt>
                <c:pt idx="30512">
                  <c:v>12</c:v>
                </c:pt>
                <c:pt idx="30513">
                  <c:v>12</c:v>
                </c:pt>
                <c:pt idx="30514">
                  <c:v>12</c:v>
                </c:pt>
                <c:pt idx="30515">
                  <c:v>12</c:v>
                </c:pt>
                <c:pt idx="30516">
                  <c:v>12</c:v>
                </c:pt>
                <c:pt idx="30517">
                  <c:v>12</c:v>
                </c:pt>
                <c:pt idx="30518">
                  <c:v>12</c:v>
                </c:pt>
                <c:pt idx="30519">
                  <c:v>12</c:v>
                </c:pt>
                <c:pt idx="30520">
                  <c:v>12</c:v>
                </c:pt>
                <c:pt idx="30521">
                  <c:v>12</c:v>
                </c:pt>
                <c:pt idx="30522">
                  <c:v>12</c:v>
                </c:pt>
                <c:pt idx="30523">
                  <c:v>12</c:v>
                </c:pt>
                <c:pt idx="30524">
                  <c:v>12</c:v>
                </c:pt>
                <c:pt idx="30525">
                  <c:v>12</c:v>
                </c:pt>
                <c:pt idx="30526">
                  <c:v>12</c:v>
                </c:pt>
                <c:pt idx="30527">
                  <c:v>12</c:v>
                </c:pt>
                <c:pt idx="30528">
                  <c:v>12</c:v>
                </c:pt>
                <c:pt idx="30529">
                  <c:v>12</c:v>
                </c:pt>
                <c:pt idx="30530">
                  <c:v>12</c:v>
                </c:pt>
                <c:pt idx="30531">
                  <c:v>12</c:v>
                </c:pt>
                <c:pt idx="30532">
                  <c:v>12</c:v>
                </c:pt>
                <c:pt idx="30533">
                  <c:v>12</c:v>
                </c:pt>
                <c:pt idx="30534">
                  <c:v>12</c:v>
                </c:pt>
                <c:pt idx="30535">
                  <c:v>12</c:v>
                </c:pt>
                <c:pt idx="30536">
                  <c:v>12</c:v>
                </c:pt>
                <c:pt idx="30537">
                  <c:v>12</c:v>
                </c:pt>
                <c:pt idx="30538">
                  <c:v>12</c:v>
                </c:pt>
                <c:pt idx="30539">
                  <c:v>12</c:v>
                </c:pt>
                <c:pt idx="30540">
                  <c:v>12</c:v>
                </c:pt>
                <c:pt idx="30541">
                  <c:v>12</c:v>
                </c:pt>
                <c:pt idx="30542">
                  <c:v>12</c:v>
                </c:pt>
                <c:pt idx="30543">
                  <c:v>12</c:v>
                </c:pt>
                <c:pt idx="30544">
                  <c:v>12</c:v>
                </c:pt>
                <c:pt idx="30545">
                  <c:v>12</c:v>
                </c:pt>
                <c:pt idx="30546">
                  <c:v>12</c:v>
                </c:pt>
                <c:pt idx="30547">
                  <c:v>12</c:v>
                </c:pt>
                <c:pt idx="30548">
                  <c:v>12</c:v>
                </c:pt>
                <c:pt idx="30549">
                  <c:v>12</c:v>
                </c:pt>
                <c:pt idx="30550">
                  <c:v>12</c:v>
                </c:pt>
                <c:pt idx="30551">
                  <c:v>12</c:v>
                </c:pt>
                <c:pt idx="30552">
                  <c:v>12</c:v>
                </c:pt>
                <c:pt idx="30553">
                  <c:v>12</c:v>
                </c:pt>
                <c:pt idx="30554">
                  <c:v>12</c:v>
                </c:pt>
                <c:pt idx="30555">
                  <c:v>12</c:v>
                </c:pt>
                <c:pt idx="30556">
                  <c:v>12</c:v>
                </c:pt>
                <c:pt idx="30557">
                  <c:v>12</c:v>
                </c:pt>
                <c:pt idx="30558">
                  <c:v>12</c:v>
                </c:pt>
                <c:pt idx="30559">
                  <c:v>12</c:v>
                </c:pt>
                <c:pt idx="30560">
                  <c:v>12</c:v>
                </c:pt>
                <c:pt idx="30561">
                  <c:v>12</c:v>
                </c:pt>
                <c:pt idx="30562">
                  <c:v>12</c:v>
                </c:pt>
                <c:pt idx="30563">
                  <c:v>12</c:v>
                </c:pt>
                <c:pt idx="30564">
                  <c:v>12</c:v>
                </c:pt>
                <c:pt idx="30565">
                  <c:v>12</c:v>
                </c:pt>
                <c:pt idx="30566">
                  <c:v>12</c:v>
                </c:pt>
                <c:pt idx="30567">
                  <c:v>12</c:v>
                </c:pt>
                <c:pt idx="30568">
                  <c:v>12</c:v>
                </c:pt>
                <c:pt idx="30569">
                  <c:v>12</c:v>
                </c:pt>
                <c:pt idx="30570">
                  <c:v>12</c:v>
                </c:pt>
                <c:pt idx="30571">
                  <c:v>12</c:v>
                </c:pt>
                <c:pt idx="30572">
                  <c:v>12</c:v>
                </c:pt>
                <c:pt idx="30573">
                  <c:v>12</c:v>
                </c:pt>
                <c:pt idx="30574">
                  <c:v>12</c:v>
                </c:pt>
                <c:pt idx="30575">
                  <c:v>12</c:v>
                </c:pt>
                <c:pt idx="30576">
                  <c:v>12</c:v>
                </c:pt>
                <c:pt idx="30577">
                  <c:v>12</c:v>
                </c:pt>
                <c:pt idx="30578">
                  <c:v>12</c:v>
                </c:pt>
                <c:pt idx="30579">
                  <c:v>12</c:v>
                </c:pt>
                <c:pt idx="30580">
                  <c:v>12</c:v>
                </c:pt>
                <c:pt idx="30581">
                  <c:v>12</c:v>
                </c:pt>
                <c:pt idx="30582">
                  <c:v>12</c:v>
                </c:pt>
                <c:pt idx="30583">
                  <c:v>12</c:v>
                </c:pt>
                <c:pt idx="30584">
                  <c:v>12</c:v>
                </c:pt>
                <c:pt idx="30585">
                  <c:v>12</c:v>
                </c:pt>
                <c:pt idx="30586">
                  <c:v>12</c:v>
                </c:pt>
                <c:pt idx="30587">
                  <c:v>12</c:v>
                </c:pt>
                <c:pt idx="30588">
                  <c:v>12</c:v>
                </c:pt>
                <c:pt idx="30589">
                  <c:v>12</c:v>
                </c:pt>
                <c:pt idx="30590">
                  <c:v>12</c:v>
                </c:pt>
                <c:pt idx="30591">
                  <c:v>12</c:v>
                </c:pt>
                <c:pt idx="30592">
                  <c:v>12</c:v>
                </c:pt>
                <c:pt idx="30593">
                  <c:v>12</c:v>
                </c:pt>
                <c:pt idx="30594">
                  <c:v>12</c:v>
                </c:pt>
                <c:pt idx="30595">
                  <c:v>12</c:v>
                </c:pt>
                <c:pt idx="30596">
                  <c:v>12</c:v>
                </c:pt>
                <c:pt idx="30597">
                  <c:v>12</c:v>
                </c:pt>
                <c:pt idx="30598">
                  <c:v>12</c:v>
                </c:pt>
                <c:pt idx="30599">
                  <c:v>12</c:v>
                </c:pt>
                <c:pt idx="30600">
                  <c:v>12</c:v>
                </c:pt>
                <c:pt idx="30601">
                  <c:v>12</c:v>
                </c:pt>
                <c:pt idx="30602">
                  <c:v>12</c:v>
                </c:pt>
                <c:pt idx="30603">
                  <c:v>12</c:v>
                </c:pt>
                <c:pt idx="30604">
                  <c:v>12</c:v>
                </c:pt>
                <c:pt idx="30605">
                  <c:v>12</c:v>
                </c:pt>
                <c:pt idx="30606">
                  <c:v>12</c:v>
                </c:pt>
                <c:pt idx="30607">
                  <c:v>12</c:v>
                </c:pt>
                <c:pt idx="30608">
                  <c:v>12</c:v>
                </c:pt>
                <c:pt idx="30609">
                  <c:v>12</c:v>
                </c:pt>
                <c:pt idx="30610">
                  <c:v>12</c:v>
                </c:pt>
                <c:pt idx="30611">
                  <c:v>12</c:v>
                </c:pt>
                <c:pt idx="30612">
                  <c:v>12</c:v>
                </c:pt>
                <c:pt idx="30613">
                  <c:v>12</c:v>
                </c:pt>
                <c:pt idx="30614">
                  <c:v>12</c:v>
                </c:pt>
                <c:pt idx="30615">
                  <c:v>12</c:v>
                </c:pt>
                <c:pt idx="30616">
                  <c:v>12</c:v>
                </c:pt>
                <c:pt idx="30617">
                  <c:v>12</c:v>
                </c:pt>
                <c:pt idx="30618">
                  <c:v>12</c:v>
                </c:pt>
                <c:pt idx="30619">
                  <c:v>12</c:v>
                </c:pt>
                <c:pt idx="30620">
                  <c:v>12</c:v>
                </c:pt>
                <c:pt idx="30621">
                  <c:v>12</c:v>
                </c:pt>
                <c:pt idx="30622">
                  <c:v>12</c:v>
                </c:pt>
                <c:pt idx="30623">
                  <c:v>12</c:v>
                </c:pt>
                <c:pt idx="30624">
                  <c:v>12</c:v>
                </c:pt>
                <c:pt idx="30625">
                  <c:v>12</c:v>
                </c:pt>
                <c:pt idx="30626">
                  <c:v>12</c:v>
                </c:pt>
                <c:pt idx="30627">
                  <c:v>12</c:v>
                </c:pt>
                <c:pt idx="30628">
                  <c:v>12</c:v>
                </c:pt>
                <c:pt idx="30629">
                  <c:v>12</c:v>
                </c:pt>
                <c:pt idx="30630">
                  <c:v>12</c:v>
                </c:pt>
                <c:pt idx="30631">
                  <c:v>12</c:v>
                </c:pt>
                <c:pt idx="30632">
                  <c:v>12</c:v>
                </c:pt>
                <c:pt idx="30633">
                  <c:v>12</c:v>
                </c:pt>
                <c:pt idx="30634">
                  <c:v>12</c:v>
                </c:pt>
                <c:pt idx="30635">
                  <c:v>12</c:v>
                </c:pt>
                <c:pt idx="30636">
                  <c:v>12</c:v>
                </c:pt>
                <c:pt idx="30637">
                  <c:v>12</c:v>
                </c:pt>
                <c:pt idx="30638">
                  <c:v>12</c:v>
                </c:pt>
                <c:pt idx="30639">
                  <c:v>12</c:v>
                </c:pt>
                <c:pt idx="30640">
                  <c:v>12</c:v>
                </c:pt>
                <c:pt idx="30641">
                  <c:v>12</c:v>
                </c:pt>
                <c:pt idx="30642">
                  <c:v>12</c:v>
                </c:pt>
                <c:pt idx="30643">
                  <c:v>12</c:v>
                </c:pt>
                <c:pt idx="30644">
                  <c:v>12</c:v>
                </c:pt>
                <c:pt idx="30645">
                  <c:v>12</c:v>
                </c:pt>
                <c:pt idx="30646">
                  <c:v>12</c:v>
                </c:pt>
                <c:pt idx="30647">
                  <c:v>12</c:v>
                </c:pt>
                <c:pt idx="30648">
                  <c:v>12</c:v>
                </c:pt>
                <c:pt idx="30649">
                  <c:v>12</c:v>
                </c:pt>
                <c:pt idx="30650">
                  <c:v>12</c:v>
                </c:pt>
                <c:pt idx="30651">
                  <c:v>12</c:v>
                </c:pt>
                <c:pt idx="30652">
                  <c:v>12</c:v>
                </c:pt>
                <c:pt idx="30653">
                  <c:v>12</c:v>
                </c:pt>
                <c:pt idx="30654">
                  <c:v>12</c:v>
                </c:pt>
                <c:pt idx="30655">
                  <c:v>12</c:v>
                </c:pt>
                <c:pt idx="30656">
                  <c:v>12</c:v>
                </c:pt>
                <c:pt idx="30657">
                  <c:v>12</c:v>
                </c:pt>
                <c:pt idx="30658">
                  <c:v>12</c:v>
                </c:pt>
                <c:pt idx="30659">
                  <c:v>12</c:v>
                </c:pt>
                <c:pt idx="30660">
                  <c:v>12</c:v>
                </c:pt>
                <c:pt idx="30661">
                  <c:v>12</c:v>
                </c:pt>
                <c:pt idx="30662">
                  <c:v>12</c:v>
                </c:pt>
                <c:pt idx="30663">
                  <c:v>12</c:v>
                </c:pt>
                <c:pt idx="30664">
                  <c:v>12</c:v>
                </c:pt>
                <c:pt idx="30665">
                  <c:v>12</c:v>
                </c:pt>
                <c:pt idx="30666">
                  <c:v>12</c:v>
                </c:pt>
                <c:pt idx="30667">
                  <c:v>12</c:v>
                </c:pt>
                <c:pt idx="30668">
                  <c:v>12</c:v>
                </c:pt>
                <c:pt idx="30669">
                  <c:v>12</c:v>
                </c:pt>
                <c:pt idx="30670">
                  <c:v>12</c:v>
                </c:pt>
                <c:pt idx="30671">
                  <c:v>12</c:v>
                </c:pt>
                <c:pt idx="30672">
                  <c:v>12</c:v>
                </c:pt>
                <c:pt idx="30673">
                  <c:v>12</c:v>
                </c:pt>
                <c:pt idx="30674">
                  <c:v>12</c:v>
                </c:pt>
                <c:pt idx="30675">
                  <c:v>12</c:v>
                </c:pt>
                <c:pt idx="30676">
                  <c:v>12</c:v>
                </c:pt>
                <c:pt idx="30677">
                  <c:v>12</c:v>
                </c:pt>
                <c:pt idx="30678">
                  <c:v>12</c:v>
                </c:pt>
                <c:pt idx="30679">
                  <c:v>12</c:v>
                </c:pt>
                <c:pt idx="30680">
                  <c:v>12</c:v>
                </c:pt>
                <c:pt idx="30681">
                  <c:v>12</c:v>
                </c:pt>
                <c:pt idx="30682">
                  <c:v>12</c:v>
                </c:pt>
                <c:pt idx="30683">
                  <c:v>12</c:v>
                </c:pt>
                <c:pt idx="30684">
                  <c:v>12</c:v>
                </c:pt>
                <c:pt idx="30685">
                  <c:v>12</c:v>
                </c:pt>
                <c:pt idx="30686">
                  <c:v>12</c:v>
                </c:pt>
                <c:pt idx="30687">
                  <c:v>12</c:v>
                </c:pt>
                <c:pt idx="30688">
                  <c:v>12</c:v>
                </c:pt>
                <c:pt idx="30689">
                  <c:v>12</c:v>
                </c:pt>
                <c:pt idx="30690">
                  <c:v>12</c:v>
                </c:pt>
                <c:pt idx="30691">
                  <c:v>12</c:v>
                </c:pt>
                <c:pt idx="30692">
                  <c:v>12</c:v>
                </c:pt>
                <c:pt idx="30693">
                  <c:v>12</c:v>
                </c:pt>
                <c:pt idx="30694">
                  <c:v>12</c:v>
                </c:pt>
                <c:pt idx="30695">
                  <c:v>12</c:v>
                </c:pt>
                <c:pt idx="30696">
                  <c:v>12</c:v>
                </c:pt>
                <c:pt idx="30697">
                  <c:v>12</c:v>
                </c:pt>
                <c:pt idx="30698">
                  <c:v>12</c:v>
                </c:pt>
                <c:pt idx="30699">
                  <c:v>12</c:v>
                </c:pt>
                <c:pt idx="30700">
                  <c:v>12</c:v>
                </c:pt>
                <c:pt idx="30701">
                  <c:v>12</c:v>
                </c:pt>
                <c:pt idx="30702">
                  <c:v>12</c:v>
                </c:pt>
                <c:pt idx="30703">
                  <c:v>12</c:v>
                </c:pt>
                <c:pt idx="30704">
                  <c:v>12</c:v>
                </c:pt>
                <c:pt idx="30705">
                  <c:v>12</c:v>
                </c:pt>
                <c:pt idx="30706">
                  <c:v>12</c:v>
                </c:pt>
                <c:pt idx="30707">
                  <c:v>12</c:v>
                </c:pt>
                <c:pt idx="30708">
                  <c:v>12</c:v>
                </c:pt>
                <c:pt idx="30709">
                  <c:v>12</c:v>
                </c:pt>
                <c:pt idx="30710">
                  <c:v>12</c:v>
                </c:pt>
                <c:pt idx="30711">
                  <c:v>12</c:v>
                </c:pt>
                <c:pt idx="30712">
                  <c:v>12</c:v>
                </c:pt>
                <c:pt idx="30713">
                  <c:v>12</c:v>
                </c:pt>
                <c:pt idx="30714">
                  <c:v>12</c:v>
                </c:pt>
                <c:pt idx="30715">
                  <c:v>12</c:v>
                </c:pt>
                <c:pt idx="30716">
                  <c:v>12</c:v>
                </c:pt>
                <c:pt idx="30717">
                  <c:v>12</c:v>
                </c:pt>
                <c:pt idx="30718">
                  <c:v>12</c:v>
                </c:pt>
                <c:pt idx="30719">
                  <c:v>12</c:v>
                </c:pt>
                <c:pt idx="30720">
                  <c:v>12</c:v>
                </c:pt>
                <c:pt idx="30721">
                  <c:v>12</c:v>
                </c:pt>
                <c:pt idx="30722">
                  <c:v>12</c:v>
                </c:pt>
                <c:pt idx="30723">
                  <c:v>12</c:v>
                </c:pt>
                <c:pt idx="30724">
                  <c:v>12</c:v>
                </c:pt>
                <c:pt idx="30725">
                  <c:v>12</c:v>
                </c:pt>
                <c:pt idx="30726">
                  <c:v>12</c:v>
                </c:pt>
                <c:pt idx="30727">
                  <c:v>12</c:v>
                </c:pt>
                <c:pt idx="30728">
                  <c:v>12</c:v>
                </c:pt>
                <c:pt idx="30729">
                  <c:v>12</c:v>
                </c:pt>
                <c:pt idx="30730">
                  <c:v>12</c:v>
                </c:pt>
                <c:pt idx="30731">
                  <c:v>12</c:v>
                </c:pt>
                <c:pt idx="30732">
                  <c:v>12</c:v>
                </c:pt>
                <c:pt idx="30733">
                  <c:v>12</c:v>
                </c:pt>
                <c:pt idx="30734">
                  <c:v>12</c:v>
                </c:pt>
                <c:pt idx="30735">
                  <c:v>12</c:v>
                </c:pt>
                <c:pt idx="30736">
                  <c:v>12</c:v>
                </c:pt>
                <c:pt idx="30737">
                  <c:v>12</c:v>
                </c:pt>
                <c:pt idx="30738">
                  <c:v>12</c:v>
                </c:pt>
                <c:pt idx="30739">
                  <c:v>12</c:v>
                </c:pt>
                <c:pt idx="30740">
                  <c:v>12</c:v>
                </c:pt>
                <c:pt idx="30741">
                  <c:v>12</c:v>
                </c:pt>
                <c:pt idx="30742">
                  <c:v>12</c:v>
                </c:pt>
                <c:pt idx="30743">
                  <c:v>12</c:v>
                </c:pt>
                <c:pt idx="30744">
                  <c:v>12</c:v>
                </c:pt>
                <c:pt idx="30745">
                  <c:v>12</c:v>
                </c:pt>
                <c:pt idx="30746">
                  <c:v>12</c:v>
                </c:pt>
                <c:pt idx="30747">
                  <c:v>12</c:v>
                </c:pt>
                <c:pt idx="30748">
                  <c:v>12</c:v>
                </c:pt>
                <c:pt idx="30749">
                  <c:v>12</c:v>
                </c:pt>
                <c:pt idx="30750">
                  <c:v>12</c:v>
                </c:pt>
                <c:pt idx="30751">
                  <c:v>12</c:v>
                </c:pt>
                <c:pt idx="30752">
                  <c:v>12</c:v>
                </c:pt>
                <c:pt idx="30753">
                  <c:v>12</c:v>
                </c:pt>
                <c:pt idx="30754">
                  <c:v>12</c:v>
                </c:pt>
                <c:pt idx="30755">
                  <c:v>12</c:v>
                </c:pt>
                <c:pt idx="30756">
                  <c:v>12</c:v>
                </c:pt>
                <c:pt idx="30757">
                  <c:v>12</c:v>
                </c:pt>
                <c:pt idx="30758">
                  <c:v>12</c:v>
                </c:pt>
                <c:pt idx="30759">
                  <c:v>12</c:v>
                </c:pt>
                <c:pt idx="30760">
                  <c:v>12</c:v>
                </c:pt>
                <c:pt idx="30761">
                  <c:v>12</c:v>
                </c:pt>
                <c:pt idx="30762">
                  <c:v>12</c:v>
                </c:pt>
                <c:pt idx="30763">
                  <c:v>12</c:v>
                </c:pt>
                <c:pt idx="30764">
                  <c:v>12</c:v>
                </c:pt>
                <c:pt idx="30765">
                  <c:v>12</c:v>
                </c:pt>
                <c:pt idx="30766">
                  <c:v>12</c:v>
                </c:pt>
                <c:pt idx="30767">
                  <c:v>12</c:v>
                </c:pt>
                <c:pt idx="30768">
                  <c:v>12</c:v>
                </c:pt>
                <c:pt idx="30769">
                  <c:v>12</c:v>
                </c:pt>
                <c:pt idx="30770">
                  <c:v>12</c:v>
                </c:pt>
                <c:pt idx="30771">
                  <c:v>12</c:v>
                </c:pt>
                <c:pt idx="30772">
                  <c:v>12</c:v>
                </c:pt>
                <c:pt idx="30773">
                  <c:v>12</c:v>
                </c:pt>
                <c:pt idx="30774">
                  <c:v>12</c:v>
                </c:pt>
                <c:pt idx="30775">
                  <c:v>12</c:v>
                </c:pt>
                <c:pt idx="30776">
                  <c:v>12</c:v>
                </c:pt>
                <c:pt idx="30777">
                  <c:v>12</c:v>
                </c:pt>
                <c:pt idx="30778">
                  <c:v>12</c:v>
                </c:pt>
                <c:pt idx="30779">
                  <c:v>12</c:v>
                </c:pt>
                <c:pt idx="30780">
                  <c:v>12</c:v>
                </c:pt>
                <c:pt idx="30781">
                  <c:v>12</c:v>
                </c:pt>
                <c:pt idx="30782">
                  <c:v>12</c:v>
                </c:pt>
                <c:pt idx="30783">
                  <c:v>12</c:v>
                </c:pt>
                <c:pt idx="30784">
                  <c:v>12</c:v>
                </c:pt>
                <c:pt idx="30785">
                  <c:v>12</c:v>
                </c:pt>
                <c:pt idx="30786">
                  <c:v>12</c:v>
                </c:pt>
                <c:pt idx="30787">
                  <c:v>12</c:v>
                </c:pt>
                <c:pt idx="30788">
                  <c:v>12</c:v>
                </c:pt>
                <c:pt idx="30789">
                  <c:v>12</c:v>
                </c:pt>
                <c:pt idx="30790">
                  <c:v>12</c:v>
                </c:pt>
                <c:pt idx="30791">
                  <c:v>12</c:v>
                </c:pt>
                <c:pt idx="30792">
                  <c:v>12</c:v>
                </c:pt>
                <c:pt idx="30793">
                  <c:v>12</c:v>
                </c:pt>
                <c:pt idx="30794">
                  <c:v>12</c:v>
                </c:pt>
                <c:pt idx="30795">
                  <c:v>12</c:v>
                </c:pt>
                <c:pt idx="30796">
                  <c:v>12</c:v>
                </c:pt>
                <c:pt idx="30797">
                  <c:v>12</c:v>
                </c:pt>
                <c:pt idx="30798">
                  <c:v>12</c:v>
                </c:pt>
                <c:pt idx="30799">
                  <c:v>12</c:v>
                </c:pt>
                <c:pt idx="30800">
                  <c:v>12</c:v>
                </c:pt>
                <c:pt idx="30801">
                  <c:v>12</c:v>
                </c:pt>
                <c:pt idx="30802">
                  <c:v>12</c:v>
                </c:pt>
                <c:pt idx="30803">
                  <c:v>12</c:v>
                </c:pt>
                <c:pt idx="30804">
                  <c:v>12</c:v>
                </c:pt>
                <c:pt idx="30805">
                  <c:v>12</c:v>
                </c:pt>
                <c:pt idx="30806">
                  <c:v>12</c:v>
                </c:pt>
                <c:pt idx="30807">
                  <c:v>12</c:v>
                </c:pt>
                <c:pt idx="30808">
                  <c:v>12</c:v>
                </c:pt>
                <c:pt idx="30809">
                  <c:v>12</c:v>
                </c:pt>
                <c:pt idx="30810">
                  <c:v>12</c:v>
                </c:pt>
                <c:pt idx="30811">
                  <c:v>12</c:v>
                </c:pt>
                <c:pt idx="30812">
                  <c:v>12</c:v>
                </c:pt>
                <c:pt idx="30813">
                  <c:v>12</c:v>
                </c:pt>
                <c:pt idx="30814">
                  <c:v>12</c:v>
                </c:pt>
                <c:pt idx="30815">
                  <c:v>12</c:v>
                </c:pt>
                <c:pt idx="30816">
                  <c:v>12</c:v>
                </c:pt>
                <c:pt idx="30817">
                  <c:v>12</c:v>
                </c:pt>
                <c:pt idx="30818">
                  <c:v>12</c:v>
                </c:pt>
                <c:pt idx="30819">
                  <c:v>12</c:v>
                </c:pt>
                <c:pt idx="30820">
                  <c:v>12</c:v>
                </c:pt>
                <c:pt idx="30821">
                  <c:v>12</c:v>
                </c:pt>
                <c:pt idx="30822">
                  <c:v>12</c:v>
                </c:pt>
                <c:pt idx="30823">
                  <c:v>12</c:v>
                </c:pt>
                <c:pt idx="30824">
                  <c:v>12</c:v>
                </c:pt>
                <c:pt idx="30825">
                  <c:v>12</c:v>
                </c:pt>
                <c:pt idx="30826">
                  <c:v>12</c:v>
                </c:pt>
                <c:pt idx="30827">
                  <c:v>12</c:v>
                </c:pt>
                <c:pt idx="30828">
                  <c:v>12</c:v>
                </c:pt>
                <c:pt idx="30829">
                  <c:v>12</c:v>
                </c:pt>
                <c:pt idx="30830">
                  <c:v>12</c:v>
                </c:pt>
                <c:pt idx="30831">
                  <c:v>12</c:v>
                </c:pt>
                <c:pt idx="30832">
                  <c:v>12</c:v>
                </c:pt>
                <c:pt idx="30833">
                  <c:v>12</c:v>
                </c:pt>
                <c:pt idx="30834">
                  <c:v>12</c:v>
                </c:pt>
                <c:pt idx="30835">
                  <c:v>12</c:v>
                </c:pt>
                <c:pt idx="30836">
                  <c:v>12</c:v>
                </c:pt>
                <c:pt idx="30837">
                  <c:v>12</c:v>
                </c:pt>
                <c:pt idx="30838">
                  <c:v>12</c:v>
                </c:pt>
                <c:pt idx="30839">
                  <c:v>12</c:v>
                </c:pt>
                <c:pt idx="30840">
                  <c:v>12</c:v>
                </c:pt>
                <c:pt idx="30841">
                  <c:v>12</c:v>
                </c:pt>
                <c:pt idx="30842">
                  <c:v>12</c:v>
                </c:pt>
                <c:pt idx="30843">
                  <c:v>12</c:v>
                </c:pt>
                <c:pt idx="30844">
                  <c:v>12</c:v>
                </c:pt>
                <c:pt idx="30845">
                  <c:v>12</c:v>
                </c:pt>
                <c:pt idx="30846">
                  <c:v>12</c:v>
                </c:pt>
                <c:pt idx="30847">
                  <c:v>12</c:v>
                </c:pt>
                <c:pt idx="30848">
                  <c:v>12</c:v>
                </c:pt>
                <c:pt idx="30849">
                  <c:v>12</c:v>
                </c:pt>
                <c:pt idx="30850">
                  <c:v>12</c:v>
                </c:pt>
                <c:pt idx="30851">
                  <c:v>12</c:v>
                </c:pt>
                <c:pt idx="30852">
                  <c:v>12</c:v>
                </c:pt>
                <c:pt idx="30853">
                  <c:v>12</c:v>
                </c:pt>
                <c:pt idx="30854">
                  <c:v>12</c:v>
                </c:pt>
                <c:pt idx="30855">
                  <c:v>12</c:v>
                </c:pt>
                <c:pt idx="30856">
                  <c:v>12</c:v>
                </c:pt>
                <c:pt idx="30857">
                  <c:v>12</c:v>
                </c:pt>
                <c:pt idx="30858">
                  <c:v>12</c:v>
                </c:pt>
                <c:pt idx="30859">
                  <c:v>12</c:v>
                </c:pt>
                <c:pt idx="30860">
                  <c:v>12</c:v>
                </c:pt>
                <c:pt idx="30861">
                  <c:v>12</c:v>
                </c:pt>
                <c:pt idx="30862">
                  <c:v>12</c:v>
                </c:pt>
                <c:pt idx="30863">
                  <c:v>12</c:v>
                </c:pt>
                <c:pt idx="30864">
                  <c:v>12</c:v>
                </c:pt>
                <c:pt idx="30865">
                  <c:v>12</c:v>
                </c:pt>
                <c:pt idx="30866">
                  <c:v>12</c:v>
                </c:pt>
                <c:pt idx="30867">
                  <c:v>12</c:v>
                </c:pt>
                <c:pt idx="30868">
                  <c:v>12</c:v>
                </c:pt>
                <c:pt idx="30869">
                  <c:v>12</c:v>
                </c:pt>
                <c:pt idx="30870">
                  <c:v>12</c:v>
                </c:pt>
                <c:pt idx="30871">
                  <c:v>12</c:v>
                </c:pt>
                <c:pt idx="30872">
                  <c:v>12</c:v>
                </c:pt>
                <c:pt idx="30873">
                  <c:v>12</c:v>
                </c:pt>
                <c:pt idx="30874">
                  <c:v>12</c:v>
                </c:pt>
                <c:pt idx="30875">
                  <c:v>12</c:v>
                </c:pt>
                <c:pt idx="30876">
                  <c:v>12</c:v>
                </c:pt>
                <c:pt idx="30877">
                  <c:v>12</c:v>
                </c:pt>
                <c:pt idx="30878">
                  <c:v>12</c:v>
                </c:pt>
                <c:pt idx="30879">
                  <c:v>12</c:v>
                </c:pt>
                <c:pt idx="30880">
                  <c:v>12</c:v>
                </c:pt>
                <c:pt idx="30881">
                  <c:v>12</c:v>
                </c:pt>
                <c:pt idx="30882">
                  <c:v>12</c:v>
                </c:pt>
                <c:pt idx="30883">
                  <c:v>12</c:v>
                </c:pt>
                <c:pt idx="30884">
                  <c:v>12</c:v>
                </c:pt>
                <c:pt idx="30885">
                  <c:v>12</c:v>
                </c:pt>
                <c:pt idx="30886">
                  <c:v>12</c:v>
                </c:pt>
                <c:pt idx="30887">
                  <c:v>12</c:v>
                </c:pt>
                <c:pt idx="30888">
                  <c:v>12</c:v>
                </c:pt>
                <c:pt idx="30889">
                  <c:v>12</c:v>
                </c:pt>
                <c:pt idx="30890">
                  <c:v>12</c:v>
                </c:pt>
                <c:pt idx="30891">
                  <c:v>12</c:v>
                </c:pt>
                <c:pt idx="30892">
                  <c:v>12</c:v>
                </c:pt>
                <c:pt idx="30893">
                  <c:v>12</c:v>
                </c:pt>
                <c:pt idx="30894">
                  <c:v>12</c:v>
                </c:pt>
                <c:pt idx="30895">
                  <c:v>12</c:v>
                </c:pt>
                <c:pt idx="30896">
                  <c:v>12</c:v>
                </c:pt>
                <c:pt idx="30897">
                  <c:v>12</c:v>
                </c:pt>
                <c:pt idx="30898">
                  <c:v>12</c:v>
                </c:pt>
                <c:pt idx="30899">
                  <c:v>12</c:v>
                </c:pt>
                <c:pt idx="30900">
                  <c:v>12</c:v>
                </c:pt>
                <c:pt idx="30901">
                  <c:v>12</c:v>
                </c:pt>
                <c:pt idx="30902">
                  <c:v>12</c:v>
                </c:pt>
                <c:pt idx="30903">
                  <c:v>12</c:v>
                </c:pt>
                <c:pt idx="30904">
                  <c:v>12</c:v>
                </c:pt>
                <c:pt idx="30905">
                  <c:v>12</c:v>
                </c:pt>
                <c:pt idx="30906">
                  <c:v>12</c:v>
                </c:pt>
                <c:pt idx="30907">
                  <c:v>12</c:v>
                </c:pt>
                <c:pt idx="30908">
                  <c:v>12</c:v>
                </c:pt>
                <c:pt idx="30909">
                  <c:v>12</c:v>
                </c:pt>
                <c:pt idx="30910">
                  <c:v>12</c:v>
                </c:pt>
                <c:pt idx="30911">
                  <c:v>12</c:v>
                </c:pt>
                <c:pt idx="30912">
                  <c:v>12</c:v>
                </c:pt>
                <c:pt idx="30913">
                  <c:v>12</c:v>
                </c:pt>
                <c:pt idx="30914">
                  <c:v>12</c:v>
                </c:pt>
                <c:pt idx="30915">
                  <c:v>12</c:v>
                </c:pt>
                <c:pt idx="30916">
                  <c:v>12</c:v>
                </c:pt>
                <c:pt idx="30917">
                  <c:v>12</c:v>
                </c:pt>
                <c:pt idx="30918">
                  <c:v>12</c:v>
                </c:pt>
                <c:pt idx="30919">
                  <c:v>12</c:v>
                </c:pt>
                <c:pt idx="30920">
                  <c:v>12</c:v>
                </c:pt>
                <c:pt idx="30921">
                  <c:v>12</c:v>
                </c:pt>
                <c:pt idx="30922">
                  <c:v>12</c:v>
                </c:pt>
                <c:pt idx="30923">
                  <c:v>12</c:v>
                </c:pt>
                <c:pt idx="30924">
                  <c:v>12</c:v>
                </c:pt>
                <c:pt idx="30925">
                  <c:v>12</c:v>
                </c:pt>
                <c:pt idx="30926">
                  <c:v>12</c:v>
                </c:pt>
                <c:pt idx="30927">
                  <c:v>12</c:v>
                </c:pt>
                <c:pt idx="30928">
                  <c:v>12</c:v>
                </c:pt>
                <c:pt idx="30929">
                  <c:v>12</c:v>
                </c:pt>
                <c:pt idx="30930">
                  <c:v>12</c:v>
                </c:pt>
                <c:pt idx="30931">
                  <c:v>12</c:v>
                </c:pt>
                <c:pt idx="30932">
                  <c:v>12</c:v>
                </c:pt>
                <c:pt idx="30933">
                  <c:v>12</c:v>
                </c:pt>
                <c:pt idx="30934">
                  <c:v>12</c:v>
                </c:pt>
                <c:pt idx="30935">
                  <c:v>12</c:v>
                </c:pt>
                <c:pt idx="30936">
                  <c:v>12</c:v>
                </c:pt>
                <c:pt idx="30937">
                  <c:v>12</c:v>
                </c:pt>
                <c:pt idx="30938">
                  <c:v>12</c:v>
                </c:pt>
                <c:pt idx="30939">
                  <c:v>12</c:v>
                </c:pt>
                <c:pt idx="30940">
                  <c:v>12</c:v>
                </c:pt>
                <c:pt idx="30941">
                  <c:v>12</c:v>
                </c:pt>
                <c:pt idx="30942">
                  <c:v>12</c:v>
                </c:pt>
                <c:pt idx="30943">
                  <c:v>12</c:v>
                </c:pt>
                <c:pt idx="30944">
                  <c:v>12</c:v>
                </c:pt>
                <c:pt idx="30945">
                  <c:v>12</c:v>
                </c:pt>
                <c:pt idx="30946">
                  <c:v>12</c:v>
                </c:pt>
                <c:pt idx="30947">
                  <c:v>12</c:v>
                </c:pt>
                <c:pt idx="30948">
                  <c:v>12</c:v>
                </c:pt>
                <c:pt idx="30949">
                  <c:v>12</c:v>
                </c:pt>
                <c:pt idx="30950">
                  <c:v>12</c:v>
                </c:pt>
                <c:pt idx="30951">
                  <c:v>12</c:v>
                </c:pt>
                <c:pt idx="30952">
                  <c:v>12</c:v>
                </c:pt>
                <c:pt idx="30953">
                  <c:v>12</c:v>
                </c:pt>
                <c:pt idx="30954">
                  <c:v>12</c:v>
                </c:pt>
                <c:pt idx="30955">
                  <c:v>12</c:v>
                </c:pt>
                <c:pt idx="30956">
                  <c:v>12</c:v>
                </c:pt>
                <c:pt idx="30957">
                  <c:v>12</c:v>
                </c:pt>
                <c:pt idx="30958">
                  <c:v>12</c:v>
                </c:pt>
                <c:pt idx="30959">
                  <c:v>12</c:v>
                </c:pt>
                <c:pt idx="30960">
                  <c:v>12</c:v>
                </c:pt>
                <c:pt idx="30961">
                  <c:v>12</c:v>
                </c:pt>
                <c:pt idx="30962">
                  <c:v>12</c:v>
                </c:pt>
                <c:pt idx="30963">
                  <c:v>12</c:v>
                </c:pt>
                <c:pt idx="30964">
                  <c:v>12</c:v>
                </c:pt>
                <c:pt idx="30965">
                  <c:v>12</c:v>
                </c:pt>
                <c:pt idx="30966">
                  <c:v>12</c:v>
                </c:pt>
                <c:pt idx="30967">
                  <c:v>12</c:v>
                </c:pt>
                <c:pt idx="30968">
                  <c:v>12</c:v>
                </c:pt>
                <c:pt idx="30969">
                  <c:v>12</c:v>
                </c:pt>
                <c:pt idx="30970">
                  <c:v>12</c:v>
                </c:pt>
                <c:pt idx="30971">
                  <c:v>12</c:v>
                </c:pt>
                <c:pt idx="30972">
                  <c:v>12</c:v>
                </c:pt>
                <c:pt idx="30973">
                  <c:v>12</c:v>
                </c:pt>
                <c:pt idx="30974">
                  <c:v>12</c:v>
                </c:pt>
                <c:pt idx="30975">
                  <c:v>12</c:v>
                </c:pt>
                <c:pt idx="30976">
                  <c:v>12</c:v>
                </c:pt>
                <c:pt idx="30977">
                  <c:v>12</c:v>
                </c:pt>
                <c:pt idx="30978">
                  <c:v>12</c:v>
                </c:pt>
                <c:pt idx="30979">
                  <c:v>12</c:v>
                </c:pt>
                <c:pt idx="30980">
                  <c:v>12</c:v>
                </c:pt>
                <c:pt idx="30981">
                  <c:v>12</c:v>
                </c:pt>
                <c:pt idx="30982">
                  <c:v>12</c:v>
                </c:pt>
                <c:pt idx="30983">
                  <c:v>12</c:v>
                </c:pt>
                <c:pt idx="30984">
                  <c:v>12</c:v>
                </c:pt>
                <c:pt idx="30985">
                  <c:v>12</c:v>
                </c:pt>
                <c:pt idx="30986">
                  <c:v>12</c:v>
                </c:pt>
                <c:pt idx="30987">
                  <c:v>12</c:v>
                </c:pt>
                <c:pt idx="30988">
                  <c:v>12</c:v>
                </c:pt>
                <c:pt idx="30989">
                  <c:v>12</c:v>
                </c:pt>
                <c:pt idx="30990">
                  <c:v>12</c:v>
                </c:pt>
                <c:pt idx="30991">
                  <c:v>12</c:v>
                </c:pt>
                <c:pt idx="30992">
                  <c:v>12</c:v>
                </c:pt>
                <c:pt idx="30993">
                  <c:v>12</c:v>
                </c:pt>
                <c:pt idx="30994">
                  <c:v>12</c:v>
                </c:pt>
                <c:pt idx="30995">
                  <c:v>12</c:v>
                </c:pt>
                <c:pt idx="30996">
                  <c:v>12</c:v>
                </c:pt>
                <c:pt idx="30997">
                  <c:v>12</c:v>
                </c:pt>
                <c:pt idx="30998">
                  <c:v>12</c:v>
                </c:pt>
                <c:pt idx="30999">
                  <c:v>12</c:v>
                </c:pt>
                <c:pt idx="31000">
                  <c:v>12</c:v>
                </c:pt>
                <c:pt idx="31001">
                  <c:v>12</c:v>
                </c:pt>
                <c:pt idx="31002">
                  <c:v>12</c:v>
                </c:pt>
                <c:pt idx="31003">
                  <c:v>12</c:v>
                </c:pt>
                <c:pt idx="31004">
                  <c:v>12</c:v>
                </c:pt>
                <c:pt idx="31005">
                  <c:v>12</c:v>
                </c:pt>
                <c:pt idx="31006">
                  <c:v>12</c:v>
                </c:pt>
                <c:pt idx="31007">
                  <c:v>12</c:v>
                </c:pt>
                <c:pt idx="31008">
                  <c:v>12</c:v>
                </c:pt>
                <c:pt idx="31009">
                  <c:v>12</c:v>
                </c:pt>
                <c:pt idx="31010">
                  <c:v>12</c:v>
                </c:pt>
                <c:pt idx="31011">
                  <c:v>12</c:v>
                </c:pt>
                <c:pt idx="31012">
                  <c:v>12</c:v>
                </c:pt>
                <c:pt idx="31013">
                  <c:v>12</c:v>
                </c:pt>
                <c:pt idx="31014">
                  <c:v>12</c:v>
                </c:pt>
                <c:pt idx="31015">
                  <c:v>12</c:v>
                </c:pt>
                <c:pt idx="31016">
                  <c:v>12</c:v>
                </c:pt>
                <c:pt idx="31017">
                  <c:v>12</c:v>
                </c:pt>
                <c:pt idx="31018">
                  <c:v>12</c:v>
                </c:pt>
                <c:pt idx="31019">
                  <c:v>12</c:v>
                </c:pt>
                <c:pt idx="31020">
                  <c:v>12</c:v>
                </c:pt>
                <c:pt idx="31021">
                  <c:v>12</c:v>
                </c:pt>
                <c:pt idx="31022">
                  <c:v>12</c:v>
                </c:pt>
                <c:pt idx="31023">
                  <c:v>12</c:v>
                </c:pt>
                <c:pt idx="31024">
                  <c:v>12</c:v>
                </c:pt>
                <c:pt idx="31025">
                  <c:v>12</c:v>
                </c:pt>
                <c:pt idx="31026">
                  <c:v>12</c:v>
                </c:pt>
                <c:pt idx="31027">
                  <c:v>12</c:v>
                </c:pt>
                <c:pt idx="31028">
                  <c:v>12</c:v>
                </c:pt>
                <c:pt idx="31029">
                  <c:v>12</c:v>
                </c:pt>
                <c:pt idx="31030">
                  <c:v>12</c:v>
                </c:pt>
                <c:pt idx="31031">
                  <c:v>12</c:v>
                </c:pt>
                <c:pt idx="31032">
                  <c:v>12</c:v>
                </c:pt>
                <c:pt idx="31033">
                  <c:v>12</c:v>
                </c:pt>
                <c:pt idx="31034">
                  <c:v>12</c:v>
                </c:pt>
                <c:pt idx="31035">
                  <c:v>12</c:v>
                </c:pt>
                <c:pt idx="31036">
                  <c:v>12</c:v>
                </c:pt>
                <c:pt idx="31037">
                  <c:v>12</c:v>
                </c:pt>
                <c:pt idx="31038">
                  <c:v>12</c:v>
                </c:pt>
                <c:pt idx="31039">
                  <c:v>12</c:v>
                </c:pt>
                <c:pt idx="31040">
                  <c:v>12</c:v>
                </c:pt>
                <c:pt idx="31041">
                  <c:v>12</c:v>
                </c:pt>
                <c:pt idx="31042">
                  <c:v>12</c:v>
                </c:pt>
                <c:pt idx="31043">
                  <c:v>12</c:v>
                </c:pt>
                <c:pt idx="31044">
                  <c:v>12</c:v>
                </c:pt>
                <c:pt idx="31045">
                  <c:v>12</c:v>
                </c:pt>
                <c:pt idx="31046">
                  <c:v>12</c:v>
                </c:pt>
                <c:pt idx="31047">
                  <c:v>12</c:v>
                </c:pt>
                <c:pt idx="31048">
                  <c:v>12</c:v>
                </c:pt>
                <c:pt idx="31049">
                  <c:v>12</c:v>
                </c:pt>
                <c:pt idx="31050">
                  <c:v>12</c:v>
                </c:pt>
                <c:pt idx="31051">
                  <c:v>12</c:v>
                </c:pt>
                <c:pt idx="31052">
                  <c:v>12</c:v>
                </c:pt>
                <c:pt idx="31053">
                  <c:v>12</c:v>
                </c:pt>
                <c:pt idx="31054">
                  <c:v>12</c:v>
                </c:pt>
                <c:pt idx="31055">
                  <c:v>12</c:v>
                </c:pt>
                <c:pt idx="31056">
                  <c:v>12</c:v>
                </c:pt>
                <c:pt idx="31057">
                  <c:v>12</c:v>
                </c:pt>
                <c:pt idx="31058">
                  <c:v>12</c:v>
                </c:pt>
                <c:pt idx="31059">
                  <c:v>12</c:v>
                </c:pt>
                <c:pt idx="31060">
                  <c:v>12</c:v>
                </c:pt>
                <c:pt idx="31061">
                  <c:v>12</c:v>
                </c:pt>
                <c:pt idx="31062">
                  <c:v>12</c:v>
                </c:pt>
                <c:pt idx="31063">
                  <c:v>12</c:v>
                </c:pt>
                <c:pt idx="31064">
                  <c:v>12</c:v>
                </c:pt>
                <c:pt idx="31065">
                  <c:v>12</c:v>
                </c:pt>
                <c:pt idx="31066">
                  <c:v>12</c:v>
                </c:pt>
                <c:pt idx="31067">
                  <c:v>12</c:v>
                </c:pt>
                <c:pt idx="31068">
                  <c:v>12</c:v>
                </c:pt>
                <c:pt idx="31069">
                  <c:v>12</c:v>
                </c:pt>
                <c:pt idx="31070">
                  <c:v>12</c:v>
                </c:pt>
                <c:pt idx="31071">
                  <c:v>12</c:v>
                </c:pt>
                <c:pt idx="31072">
                  <c:v>12</c:v>
                </c:pt>
                <c:pt idx="31073">
                  <c:v>12</c:v>
                </c:pt>
                <c:pt idx="31074">
                  <c:v>12</c:v>
                </c:pt>
                <c:pt idx="31075">
                  <c:v>12</c:v>
                </c:pt>
                <c:pt idx="31076">
                  <c:v>12</c:v>
                </c:pt>
                <c:pt idx="31077">
                  <c:v>12</c:v>
                </c:pt>
                <c:pt idx="31078">
                  <c:v>12</c:v>
                </c:pt>
                <c:pt idx="31079">
                  <c:v>12</c:v>
                </c:pt>
                <c:pt idx="31080">
                  <c:v>12</c:v>
                </c:pt>
                <c:pt idx="31081">
                  <c:v>12</c:v>
                </c:pt>
                <c:pt idx="31082">
                  <c:v>12</c:v>
                </c:pt>
                <c:pt idx="31083">
                  <c:v>12</c:v>
                </c:pt>
                <c:pt idx="31084">
                  <c:v>12</c:v>
                </c:pt>
                <c:pt idx="31085">
                  <c:v>12</c:v>
                </c:pt>
                <c:pt idx="31086">
                  <c:v>12</c:v>
                </c:pt>
                <c:pt idx="31087">
                  <c:v>12</c:v>
                </c:pt>
                <c:pt idx="31088">
                  <c:v>12</c:v>
                </c:pt>
                <c:pt idx="31089">
                  <c:v>12</c:v>
                </c:pt>
                <c:pt idx="31090">
                  <c:v>12</c:v>
                </c:pt>
                <c:pt idx="31091">
                  <c:v>12</c:v>
                </c:pt>
                <c:pt idx="31092">
                  <c:v>12</c:v>
                </c:pt>
                <c:pt idx="31093">
                  <c:v>12</c:v>
                </c:pt>
                <c:pt idx="31094">
                  <c:v>12</c:v>
                </c:pt>
                <c:pt idx="31095">
                  <c:v>12</c:v>
                </c:pt>
                <c:pt idx="31096">
                  <c:v>12</c:v>
                </c:pt>
                <c:pt idx="31097">
                  <c:v>12</c:v>
                </c:pt>
                <c:pt idx="31098">
                  <c:v>12</c:v>
                </c:pt>
                <c:pt idx="31099">
                  <c:v>12</c:v>
                </c:pt>
                <c:pt idx="31100">
                  <c:v>12</c:v>
                </c:pt>
                <c:pt idx="31101">
                  <c:v>12</c:v>
                </c:pt>
                <c:pt idx="31102">
                  <c:v>12</c:v>
                </c:pt>
                <c:pt idx="31103">
                  <c:v>12</c:v>
                </c:pt>
                <c:pt idx="31104">
                  <c:v>12</c:v>
                </c:pt>
                <c:pt idx="31105">
                  <c:v>12</c:v>
                </c:pt>
                <c:pt idx="31106">
                  <c:v>12</c:v>
                </c:pt>
                <c:pt idx="31107">
                  <c:v>12</c:v>
                </c:pt>
                <c:pt idx="31108">
                  <c:v>12</c:v>
                </c:pt>
                <c:pt idx="31109">
                  <c:v>12</c:v>
                </c:pt>
                <c:pt idx="31110">
                  <c:v>12</c:v>
                </c:pt>
                <c:pt idx="31111">
                  <c:v>12</c:v>
                </c:pt>
                <c:pt idx="31112">
                  <c:v>12</c:v>
                </c:pt>
                <c:pt idx="31113">
                  <c:v>12</c:v>
                </c:pt>
                <c:pt idx="31114">
                  <c:v>12</c:v>
                </c:pt>
                <c:pt idx="31115">
                  <c:v>12</c:v>
                </c:pt>
                <c:pt idx="31116">
                  <c:v>12</c:v>
                </c:pt>
                <c:pt idx="31117">
                  <c:v>12</c:v>
                </c:pt>
                <c:pt idx="31118">
                  <c:v>12</c:v>
                </c:pt>
                <c:pt idx="31119">
                  <c:v>12</c:v>
                </c:pt>
                <c:pt idx="31120">
                  <c:v>12</c:v>
                </c:pt>
                <c:pt idx="31121">
                  <c:v>12</c:v>
                </c:pt>
                <c:pt idx="31122">
                  <c:v>12</c:v>
                </c:pt>
                <c:pt idx="31123">
                  <c:v>12</c:v>
                </c:pt>
                <c:pt idx="31124">
                  <c:v>12</c:v>
                </c:pt>
                <c:pt idx="31125">
                  <c:v>12</c:v>
                </c:pt>
                <c:pt idx="31126">
                  <c:v>12</c:v>
                </c:pt>
                <c:pt idx="31127">
                  <c:v>12</c:v>
                </c:pt>
                <c:pt idx="31128">
                  <c:v>12</c:v>
                </c:pt>
                <c:pt idx="31129">
                  <c:v>12</c:v>
                </c:pt>
                <c:pt idx="31130">
                  <c:v>12</c:v>
                </c:pt>
                <c:pt idx="31131">
                  <c:v>12</c:v>
                </c:pt>
                <c:pt idx="31132">
                  <c:v>12</c:v>
                </c:pt>
                <c:pt idx="31133">
                  <c:v>12</c:v>
                </c:pt>
                <c:pt idx="31134">
                  <c:v>12</c:v>
                </c:pt>
                <c:pt idx="31135">
                  <c:v>12</c:v>
                </c:pt>
                <c:pt idx="31136">
                  <c:v>12</c:v>
                </c:pt>
                <c:pt idx="31137">
                  <c:v>12</c:v>
                </c:pt>
                <c:pt idx="31138">
                  <c:v>12</c:v>
                </c:pt>
                <c:pt idx="31139">
                  <c:v>12</c:v>
                </c:pt>
                <c:pt idx="31140">
                  <c:v>12</c:v>
                </c:pt>
                <c:pt idx="31141">
                  <c:v>12</c:v>
                </c:pt>
                <c:pt idx="31142">
                  <c:v>12</c:v>
                </c:pt>
                <c:pt idx="31143">
                  <c:v>12</c:v>
                </c:pt>
                <c:pt idx="31144">
                  <c:v>12</c:v>
                </c:pt>
                <c:pt idx="31145">
                  <c:v>12</c:v>
                </c:pt>
                <c:pt idx="31146">
                  <c:v>12</c:v>
                </c:pt>
                <c:pt idx="31147">
                  <c:v>12</c:v>
                </c:pt>
                <c:pt idx="31148">
                  <c:v>12</c:v>
                </c:pt>
                <c:pt idx="31149">
                  <c:v>12</c:v>
                </c:pt>
                <c:pt idx="31150">
                  <c:v>12</c:v>
                </c:pt>
                <c:pt idx="31151">
                  <c:v>12</c:v>
                </c:pt>
                <c:pt idx="31152">
                  <c:v>12</c:v>
                </c:pt>
                <c:pt idx="31153">
                  <c:v>12</c:v>
                </c:pt>
                <c:pt idx="31154">
                  <c:v>12</c:v>
                </c:pt>
                <c:pt idx="31155">
                  <c:v>12</c:v>
                </c:pt>
                <c:pt idx="31156">
                  <c:v>12</c:v>
                </c:pt>
                <c:pt idx="31157">
                  <c:v>12</c:v>
                </c:pt>
                <c:pt idx="31158">
                  <c:v>12</c:v>
                </c:pt>
                <c:pt idx="31159">
                  <c:v>12</c:v>
                </c:pt>
                <c:pt idx="31160">
                  <c:v>12</c:v>
                </c:pt>
                <c:pt idx="31161">
                  <c:v>12</c:v>
                </c:pt>
                <c:pt idx="31162">
                  <c:v>12</c:v>
                </c:pt>
                <c:pt idx="31163">
                  <c:v>12</c:v>
                </c:pt>
                <c:pt idx="31164">
                  <c:v>12</c:v>
                </c:pt>
                <c:pt idx="31165">
                  <c:v>12</c:v>
                </c:pt>
                <c:pt idx="31166">
                  <c:v>12</c:v>
                </c:pt>
                <c:pt idx="31167">
                  <c:v>12</c:v>
                </c:pt>
                <c:pt idx="31168">
                  <c:v>12</c:v>
                </c:pt>
                <c:pt idx="31169">
                  <c:v>12</c:v>
                </c:pt>
                <c:pt idx="31170">
                  <c:v>12</c:v>
                </c:pt>
                <c:pt idx="31171">
                  <c:v>12</c:v>
                </c:pt>
                <c:pt idx="31172">
                  <c:v>12</c:v>
                </c:pt>
                <c:pt idx="31173">
                  <c:v>12</c:v>
                </c:pt>
                <c:pt idx="31174">
                  <c:v>12</c:v>
                </c:pt>
                <c:pt idx="31175">
                  <c:v>12</c:v>
                </c:pt>
                <c:pt idx="31176">
                  <c:v>12</c:v>
                </c:pt>
                <c:pt idx="31177">
                  <c:v>12</c:v>
                </c:pt>
                <c:pt idx="31178">
                  <c:v>12</c:v>
                </c:pt>
                <c:pt idx="31179">
                  <c:v>12</c:v>
                </c:pt>
                <c:pt idx="31180">
                  <c:v>12</c:v>
                </c:pt>
                <c:pt idx="31181">
                  <c:v>12</c:v>
                </c:pt>
                <c:pt idx="31182">
                  <c:v>12</c:v>
                </c:pt>
                <c:pt idx="31183">
                  <c:v>12</c:v>
                </c:pt>
                <c:pt idx="31184">
                  <c:v>12</c:v>
                </c:pt>
                <c:pt idx="31185">
                  <c:v>12</c:v>
                </c:pt>
                <c:pt idx="31186">
                  <c:v>12</c:v>
                </c:pt>
                <c:pt idx="31187">
                  <c:v>12</c:v>
                </c:pt>
                <c:pt idx="31188">
                  <c:v>12</c:v>
                </c:pt>
                <c:pt idx="31189">
                  <c:v>12</c:v>
                </c:pt>
                <c:pt idx="31190">
                  <c:v>12</c:v>
                </c:pt>
                <c:pt idx="31191">
                  <c:v>12</c:v>
                </c:pt>
                <c:pt idx="31192">
                  <c:v>12</c:v>
                </c:pt>
                <c:pt idx="31193">
                  <c:v>12</c:v>
                </c:pt>
                <c:pt idx="31194">
                  <c:v>12</c:v>
                </c:pt>
                <c:pt idx="31195">
                  <c:v>12</c:v>
                </c:pt>
                <c:pt idx="31196">
                  <c:v>12</c:v>
                </c:pt>
                <c:pt idx="31197">
                  <c:v>12</c:v>
                </c:pt>
                <c:pt idx="31198">
                  <c:v>12</c:v>
                </c:pt>
                <c:pt idx="31199">
                  <c:v>12</c:v>
                </c:pt>
                <c:pt idx="31200">
                  <c:v>12</c:v>
                </c:pt>
                <c:pt idx="31201">
                  <c:v>12</c:v>
                </c:pt>
                <c:pt idx="31202">
                  <c:v>12</c:v>
                </c:pt>
                <c:pt idx="31203">
                  <c:v>12</c:v>
                </c:pt>
                <c:pt idx="31204">
                  <c:v>12</c:v>
                </c:pt>
                <c:pt idx="31205">
                  <c:v>12</c:v>
                </c:pt>
                <c:pt idx="31206">
                  <c:v>12</c:v>
                </c:pt>
                <c:pt idx="31207">
                  <c:v>12</c:v>
                </c:pt>
                <c:pt idx="31208">
                  <c:v>12</c:v>
                </c:pt>
                <c:pt idx="31209">
                  <c:v>12</c:v>
                </c:pt>
                <c:pt idx="31210">
                  <c:v>12</c:v>
                </c:pt>
                <c:pt idx="31211">
                  <c:v>12</c:v>
                </c:pt>
                <c:pt idx="31212">
                  <c:v>12</c:v>
                </c:pt>
                <c:pt idx="31213">
                  <c:v>12</c:v>
                </c:pt>
                <c:pt idx="31214">
                  <c:v>12</c:v>
                </c:pt>
                <c:pt idx="31215">
                  <c:v>12</c:v>
                </c:pt>
                <c:pt idx="31216">
                  <c:v>12</c:v>
                </c:pt>
                <c:pt idx="31217">
                  <c:v>12</c:v>
                </c:pt>
                <c:pt idx="31218">
                  <c:v>12</c:v>
                </c:pt>
                <c:pt idx="31219">
                  <c:v>12</c:v>
                </c:pt>
                <c:pt idx="31220">
                  <c:v>12</c:v>
                </c:pt>
                <c:pt idx="31221">
                  <c:v>12</c:v>
                </c:pt>
                <c:pt idx="31222">
                  <c:v>12</c:v>
                </c:pt>
                <c:pt idx="31223">
                  <c:v>12</c:v>
                </c:pt>
                <c:pt idx="31224">
                  <c:v>12</c:v>
                </c:pt>
                <c:pt idx="31225">
                  <c:v>12</c:v>
                </c:pt>
                <c:pt idx="31226">
                  <c:v>12</c:v>
                </c:pt>
                <c:pt idx="31227">
                  <c:v>12</c:v>
                </c:pt>
                <c:pt idx="31228">
                  <c:v>12</c:v>
                </c:pt>
                <c:pt idx="31229">
                  <c:v>12</c:v>
                </c:pt>
                <c:pt idx="31230">
                  <c:v>12</c:v>
                </c:pt>
                <c:pt idx="31231">
                  <c:v>12</c:v>
                </c:pt>
                <c:pt idx="31232">
                  <c:v>12</c:v>
                </c:pt>
                <c:pt idx="31233">
                  <c:v>12</c:v>
                </c:pt>
                <c:pt idx="31234">
                  <c:v>12</c:v>
                </c:pt>
                <c:pt idx="31235">
                  <c:v>12</c:v>
                </c:pt>
                <c:pt idx="31236">
                  <c:v>12</c:v>
                </c:pt>
                <c:pt idx="31237">
                  <c:v>12</c:v>
                </c:pt>
                <c:pt idx="31238">
                  <c:v>12</c:v>
                </c:pt>
                <c:pt idx="31239">
                  <c:v>12</c:v>
                </c:pt>
                <c:pt idx="31240">
                  <c:v>12</c:v>
                </c:pt>
                <c:pt idx="31241">
                  <c:v>12</c:v>
                </c:pt>
                <c:pt idx="31242">
                  <c:v>12</c:v>
                </c:pt>
                <c:pt idx="31243">
                  <c:v>12</c:v>
                </c:pt>
                <c:pt idx="31244">
                  <c:v>12</c:v>
                </c:pt>
                <c:pt idx="31245">
                  <c:v>12</c:v>
                </c:pt>
                <c:pt idx="31246">
                  <c:v>12</c:v>
                </c:pt>
                <c:pt idx="31247">
                  <c:v>12</c:v>
                </c:pt>
                <c:pt idx="31248">
                  <c:v>12</c:v>
                </c:pt>
                <c:pt idx="31249">
                  <c:v>12</c:v>
                </c:pt>
                <c:pt idx="31250">
                  <c:v>12</c:v>
                </c:pt>
                <c:pt idx="31251">
                  <c:v>12</c:v>
                </c:pt>
                <c:pt idx="31252">
                  <c:v>12</c:v>
                </c:pt>
                <c:pt idx="31253">
                  <c:v>12</c:v>
                </c:pt>
                <c:pt idx="31254">
                  <c:v>12</c:v>
                </c:pt>
                <c:pt idx="31255">
                  <c:v>12</c:v>
                </c:pt>
                <c:pt idx="31256">
                  <c:v>12</c:v>
                </c:pt>
                <c:pt idx="31257">
                  <c:v>12</c:v>
                </c:pt>
                <c:pt idx="31258">
                  <c:v>12</c:v>
                </c:pt>
                <c:pt idx="31259">
                  <c:v>12</c:v>
                </c:pt>
                <c:pt idx="31260">
                  <c:v>12</c:v>
                </c:pt>
                <c:pt idx="31261">
                  <c:v>12</c:v>
                </c:pt>
                <c:pt idx="31262">
                  <c:v>12</c:v>
                </c:pt>
                <c:pt idx="31263">
                  <c:v>12</c:v>
                </c:pt>
                <c:pt idx="31264">
                  <c:v>12</c:v>
                </c:pt>
                <c:pt idx="31265">
                  <c:v>12</c:v>
                </c:pt>
                <c:pt idx="31266">
                  <c:v>12</c:v>
                </c:pt>
                <c:pt idx="31267">
                  <c:v>12</c:v>
                </c:pt>
                <c:pt idx="31268">
                  <c:v>12</c:v>
                </c:pt>
                <c:pt idx="31269">
                  <c:v>12</c:v>
                </c:pt>
                <c:pt idx="31270">
                  <c:v>12</c:v>
                </c:pt>
                <c:pt idx="31271">
                  <c:v>12</c:v>
                </c:pt>
                <c:pt idx="31272">
                  <c:v>12</c:v>
                </c:pt>
                <c:pt idx="31273">
                  <c:v>12</c:v>
                </c:pt>
                <c:pt idx="31274">
                  <c:v>12</c:v>
                </c:pt>
                <c:pt idx="31275">
                  <c:v>12</c:v>
                </c:pt>
                <c:pt idx="31276">
                  <c:v>12</c:v>
                </c:pt>
                <c:pt idx="31277">
                  <c:v>12</c:v>
                </c:pt>
                <c:pt idx="31278">
                  <c:v>12</c:v>
                </c:pt>
                <c:pt idx="31279">
                  <c:v>12</c:v>
                </c:pt>
                <c:pt idx="31280">
                  <c:v>12</c:v>
                </c:pt>
                <c:pt idx="31281">
                  <c:v>12</c:v>
                </c:pt>
                <c:pt idx="31282">
                  <c:v>12</c:v>
                </c:pt>
                <c:pt idx="31283">
                  <c:v>12</c:v>
                </c:pt>
                <c:pt idx="31284">
                  <c:v>12</c:v>
                </c:pt>
                <c:pt idx="31285">
                  <c:v>12</c:v>
                </c:pt>
                <c:pt idx="31286">
                  <c:v>12</c:v>
                </c:pt>
                <c:pt idx="31287">
                  <c:v>12</c:v>
                </c:pt>
                <c:pt idx="31288">
                  <c:v>12</c:v>
                </c:pt>
                <c:pt idx="31289">
                  <c:v>12</c:v>
                </c:pt>
                <c:pt idx="31290">
                  <c:v>12</c:v>
                </c:pt>
                <c:pt idx="31291">
                  <c:v>12</c:v>
                </c:pt>
                <c:pt idx="31292">
                  <c:v>12</c:v>
                </c:pt>
                <c:pt idx="31293">
                  <c:v>12</c:v>
                </c:pt>
                <c:pt idx="31294">
                  <c:v>12</c:v>
                </c:pt>
                <c:pt idx="31295">
                  <c:v>12</c:v>
                </c:pt>
                <c:pt idx="31296">
                  <c:v>12</c:v>
                </c:pt>
                <c:pt idx="31297">
                  <c:v>12</c:v>
                </c:pt>
                <c:pt idx="31298">
                  <c:v>12</c:v>
                </c:pt>
                <c:pt idx="31299">
                  <c:v>12</c:v>
                </c:pt>
                <c:pt idx="31300">
                  <c:v>12</c:v>
                </c:pt>
                <c:pt idx="31301">
                  <c:v>12</c:v>
                </c:pt>
                <c:pt idx="31302">
                  <c:v>12</c:v>
                </c:pt>
                <c:pt idx="31303">
                  <c:v>12</c:v>
                </c:pt>
                <c:pt idx="31304">
                  <c:v>12</c:v>
                </c:pt>
                <c:pt idx="31305">
                  <c:v>12</c:v>
                </c:pt>
                <c:pt idx="31306">
                  <c:v>12</c:v>
                </c:pt>
                <c:pt idx="31307">
                  <c:v>12</c:v>
                </c:pt>
                <c:pt idx="31308">
                  <c:v>12</c:v>
                </c:pt>
                <c:pt idx="31309">
                  <c:v>12</c:v>
                </c:pt>
                <c:pt idx="31310">
                  <c:v>12</c:v>
                </c:pt>
                <c:pt idx="31311">
                  <c:v>12</c:v>
                </c:pt>
                <c:pt idx="31312">
                  <c:v>12</c:v>
                </c:pt>
                <c:pt idx="31313">
                  <c:v>12</c:v>
                </c:pt>
                <c:pt idx="31314">
                  <c:v>12</c:v>
                </c:pt>
                <c:pt idx="31315">
                  <c:v>12</c:v>
                </c:pt>
                <c:pt idx="31316">
                  <c:v>12</c:v>
                </c:pt>
                <c:pt idx="31317">
                  <c:v>12</c:v>
                </c:pt>
                <c:pt idx="31318">
                  <c:v>12</c:v>
                </c:pt>
                <c:pt idx="31319">
                  <c:v>12</c:v>
                </c:pt>
                <c:pt idx="31320">
                  <c:v>12</c:v>
                </c:pt>
                <c:pt idx="31321">
                  <c:v>12</c:v>
                </c:pt>
                <c:pt idx="31322">
                  <c:v>12</c:v>
                </c:pt>
                <c:pt idx="31323">
                  <c:v>12</c:v>
                </c:pt>
                <c:pt idx="31324">
                  <c:v>12</c:v>
                </c:pt>
                <c:pt idx="31325">
                  <c:v>12</c:v>
                </c:pt>
                <c:pt idx="31326">
                  <c:v>12</c:v>
                </c:pt>
                <c:pt idx="31327">
                  <c:v>12</c:v>
                </c:pt>
                <c:pt idx="31328">
                  <c:v>12</c:v>
                </c:pt>
                <c:pt idx="31329">
                  <c:v>12</c:v>
                </c:pt>
                <c:pt idx="31330">
                  <c:v>12</c:v>
                </c:pt>
                <c:pt idx="31331">
                  <c:v>12</c:v>
                </c:pt>
                <c:pt idx="31332">
                  <c:v>12</c:v>
                </c:pt>
                <c:pt idx="31333">
                  <c:v>12</c:v>
                </c:pt>
                <c:pt idx="31334">
                  <c:v>12</c:v>
                </c:pt>
                <c:pt idx="31335">
                  <c:v>12</c:v>
                </c:pt>
                <c:pt idx="31336">
                  <c:v>12</c:v>
                </c:pt>
                <c:pt idx="31337">
                  <c:v>12</c:v>
                </c:pt>
                <c:pt idx="31338">
                  <c:v>12</c:v>
                </c:pt>
                <c:pt idx="31339">
                  <c:v>12</c:v>
                </c:pt>
                <c:pt idx="31340">
                  <c:v>12</c:v>
                </c:pt>
                <c:pt idx="31341">
                  <c:v>12</c:v>
                </c:pt>
                <c:pt idx="31342">
                  <c:v>12</c:v>
                </c:pt>
                <c:pt idx="31343">
                  <c:v>12</c:v>
                </c:pt>
                <c:pt idx="31344">
                  <c:v>12</c:v>
                </c:pt>
                <c:pt idx="31345">
                  <c:v>12</c:v>
                </c:pt>
                <c:pt idx="31346">
                  <c:v>12</c:v>
                </c:pt>
                <c:pt idx="31347">
                  <c:v>12</c:v>
                </c:pt>
                <c:pt idx="31348">
                  <c:v>12</c:v>
                </c:pt>
                <c:pt idx="31349">
                  <c:v>12</c:v>
                </c:pt>
                <c:pt idx="31350">
                  <c:v>12</c:v>
                </c:pt>
                <c:pt idx="31351">
                  <c:v>12</c:v>
                </c:pt>
                <c:pt idx="31352">
                  <c:v>12</c:v>
                </c:pt>
                <c:pt idx="31353">
                  <c:v>12</c:v>
                </c:pt>
                <c:pt idx="31354">
                  <c:v>12</c:v>
                </c:pt>
                <c:pt idx="31355">
                  <c:v>12</c:v>
                </c:pt>
                <c:pt idx="31356">
                  <c:v>12</c:v>
                </c:pt>
                <c:pt idx="31357">
                  <c:v>12</c:v>
                </c:pt>
                <c:pt idx="31358">
                  <c:v>12</c:v>
                </c:pt>
                <c:pt idx="31359">
                  <c:v>12</c:v>
                </c:pt>
                <c:pt idx="31360">
                  <c:v>12</c:v>
                </c:pt>
                <c:pt idx="31361">
                  <c:v>12</c:v>
                </c:pt>
                <c:pt idx="31362">
                  <c:v>12</c:v>
                </c:pt>
                <c:pt idx="31363">
                  <c:v>12</c:v>
                </c:pt>
                <c:pt idx="31364">
                  <c:v>12</c:v>
                </c:pt>
                <c:pt idx="31365">
                  <c:v>12</c:v>
                </c:pt>
                <c:pt idx="31366">
                  <c:v>12</c:v>
                </c:pt>
                <c:pt idx="31367">
                  <c:v>12</c:v>
                </c:pt>
                <c:pt idx="31368">
                  <c:v>12</c:v>
                </c:pt>
                <c:pt idx="31369">
                  <c:v>12</c:v>
                </c:pt>
                <c:pt idx="31370">
                  <c:v>12</c:v>
                </c:pt>
                <c:pt idx="31371">
                  <c:v>12</c:v>
                </c:pt>
                <c:pt idx="31372">
                  <c:v>12</c:v>
                </c:pt>
                <c:pt idx="31373">
                  <c:v>12</c:v>
                </c:pt>
                <c:pt idx="31374">
                  <c:v>12</c:v>
                </c:pt>
                <c:pt idx="31375">
                  <c:v>12</c:v>
                </c:pt>
                <c:pt idx="31376">
                  <c:v>12</c:v>
                </c:pt>
                <c:pt idx="31377">
                  <c:v>12</c:v>
                </c:pt>
                <c:pt idx="31378">
                  <c:v>12</c:v>
                </c:pt>
                <c:pt idx="31379">
                  <c:v>12</c:v>
                </c:pt>
                <c:pt idx="31380">
                  <c:v>12</c:v>
                </c:pt>
                <c:pt idx="31381">
                  <c:v>12</c:v>
                </c:pt>
                <c:pt idx="31382">
                  <c:v>12</c:v>
                </c:pt>
                <c:pt idx="31383">
                  <c:v>12</c:v>
                </c:pt>
                <c:pt idx="31384">
                  <c:v>12</c:v>
                </c:pt>
                <c:pt idx="31385">
                  <c:v>12</c:v>
                </c:pt>
                <c:pt idx="31386">
                  <c:v>12</c:v>
                </c:pt>
                <c:pt idx="31387">
                  <c:v>12</c:v>
                </c:pt>
                <c:pt idx="31388">
                  <c:v>12</c:v>
                </c:pt>
                <c:pt idx="31389">
                  <c:v>12</c:v>
                </c:pt>
                <c:pt idx="31390">
                  <c:v>12</c:v>
                </c:pt>
                <c:pt idx="31391">
                  <c:v>12</c:v>
                </c:pt>
                <c:pt idx="31392">
                  <c:v>12</c:v>
                </c:pt>
                <c:pt idx="31393">
                  <c:v>12</c:v>
                </c:pt>
                <c:pt idx="31394">
                  <c:v>12</c:v>
                </c:pt>
                <c:pt idx="31395">
                  <c:v>12</c:v>
                </c:pt>
                <c:pt idx="31396">
                  <c:v>12</c:v>
                </c:pt>
                <c:pt idx="31397">
                  <c:v>12</c:v>
                </c:pt>
                <c:pt idx="31398">
                  <c:v>12</c:v>
                </c:pt>
                <c:pt idx="31399">
                  <c:v>12</c:v>
                </c:pt>
                <c:pt idx="31400">
                  <c:v>12</c:v>
                </c:pt>
                <c:pt idx="31401">
                  <c:v>12</c:v>
                </c:pt>
                <c:pt idx="31402">
                  <c:v>12</c:v>
                </c:pt>
                <c:pt idx="31403">
                  <c:v>12</c:v>
                </c:pt>
                <c:pt idx="31404">
                  <c:v>12</c:v>
                </c:pt>
                <c:pt idx="31405">
                  <c:v>12</c:v>
                </c:pt>
                <c:pt idx="31406">
                  <c:v>12</c:v>
                </c:pt>
                <c:pt idx="31407">
                  <c:v>12</c:v>
                </c:pt>
                <c:pt idx="31408">
                  <c:v>12</c:v>
                </c:pt>
                <c:pt idx="31409">
                  <c:v>12</c:v>
                </c:pt>
                <c:pt idx="31410">
                  <c:v>12</c:v>
                </c:pt>
                <c:pt idx="31411">
                  <c:v>12</c:v>
                </c:pt>
                <c:pt idx="31412">
                  <c:v>12</c:v>
                </c:pt>
                <c:pt idx="31413">
                  <c:v>12</c:v>
                </c:pt>
                <c:pt idx="31414">
                  <c:v>12</c:v>
                </c:pt>
                <c:pt idx="31415">
                  <c:v>12</c:v>
                </c:pt>
                <c:pt idx="31416">
                  <c:v>12</c:v>
                </c:pt>
                <c:pt idx="31417">
                  <c:v>12</c:v>
                </c:pt>
                <c:pt idx="31418">
                  <c:v>12</c:v>
                </c:pt>
                <c:pt idx="31419">
                  <c:v>12</c:v>
                </c:pt>
                <c:pt idx="31420">
                  <c:v>12</c:v>
                </c:pt>
                <c:pt idx="31421">
                  <c:v>12</c:v>
                </c:pt>
                <c:pt idx="31422">
                  <c:v>12</c:v>
                </c:pt>
                <c:pt idx="31423">
                  <c:v>12</c:v>
                </c:pt>
                <c:pt idx="31424">
                  <c:v>12</c:v>
                </c:pt>
                <c:pt idx="31425">
                  <c:v>12</c:v>
                </c:pt>
                <c:pt idx="31426">
                  <c:v>12</c:v>
                </c:pt>
                <c:pt idx="31427">
                  <c:v>12</c:v>
                </c:pt>
                <c:pt idx="31428">
                  <c:v>12</c:v>
                </c:pt>
                <c:pt idx="31429">
                  <c:v>12</c:v>
                </c:pt>
                <c:pt idx="31430">
                  <c:v>12</c:v>
                </c:pt>
                <c:pt idx="31431">
                  <c:v>12</c:v>
                </c:pt>
                <c:pt idx="31432">
                  <c:v>12</c:v>
                </c:pt>
                <c:pt idx="31433">
                  <c:v>12</c:v>
                </c:pt>
                <c:pt idx="31434">
                  <c:v>12</c:v>
                </c:pt>
                <c:pt idx="31435">
                  <c:v>12</c:v>
                </c:pt>
                <c:pt idx="31436">
                  <c:v>12</c:v>
                </c:pt>
                <c:pt idx="31437">
                  <c:v>12</c:v>
                </c:pt>
                <c:pt idx="31438">
                  <c:v>12</c:v>
                </c:pt>
                <c:pt idx="31439">
                  <c:v>12</c:v>
                </c:pt>
                <c:pt idx="31440">
                  <c:v>12</c:v>
                </c:pt>
                <c:pt idx="31441">
                  <c:v>12</c:v>
                </c:pt>
                <c:pt idx="31442">
                  <c:v>12</c:v>
                </c:pt>
                <c:pt idx="31443">
                  <c:v>12</c:v>
                </c:pt>
                <c:pt idx="31444">
                  <c:v>12</c:v>
                </c:pt>
                <c:pt idx="31445">
                  <c:v>12</c:v>
                </c:pt>
                <c:pt idx="31446">
                  <c:v>12</c:v>
                </c:pt>
                <c:pt idx="31447">
                  <c:v>12</c:v>
                </c:pt>
                <c:pt idx="31448">
                  <c:v>12</c:v>
                </c:pt>
                <c:pt idx="31449">
                  <c:v>12</c:v>
                </c:pt>
                <c:pt idx="31450">
                  <c:v>12</c:v>
                </c:pt>
                <c:pt idx="31451">
                  <c:v>12</c:v>
                </c:pt>
                <c:pt idx="31452">
                  <c:v>12</c:v>
                </c:pt>
                <c:pt idx="31453">
                  <c:v>12</c:v>
                </c:pt>
                <c:pt idx="31454">
                  <c:v>12</c:v>
                </c:pt>
                <c:pt idx="31455">
                  <c:v>12</c:v>
                </c:pt>
                <c:pt idx="31456">
                  <c:v>12</c:v>
                </c:pt>
                <c:pt idx="31457">
                  <c:v>12</c:v>
                </c:pt>
                <c:pt idx="31458">
                  <c:v>12</c:v>
                </c:pt>
                <c:pt idx="31459">
                  <c:v>12</c:v>
                </c:pt>
                <c:pt idx="31460">
                  <c:v>12</c:v>
                </c:pt>
                <c:pt idx="31461">
                  <c:v>12</c:v>
                </c:pt>
                <c:pt idx="31462">
                  <c:v>12</c:v>
                </c:pt>
                <c:pt idx="31463">
                  <c:v>12</c:v>
                </c:pt>
                <c:pt idx="31464">
                  <c:v>12</c:v>
                </c:pt>
                <c:pt idx="31465">
                  <c:v>12</c:v>
                </c:pt>
                <c:pt idx="31466">
                  <c:v>12</c:v>
                </c:pt>
                <c:pt idx="31467">
                  <c:v>12</c:v>
                </c:pt>
                <c:pt idx="31468">
                  <c:v>12</c:v>
                </c:pt>
                <c:pt idx="31469">
                  <c:v>12</c:v>
                </c:pt>
                <c:pt idx="31470">
                  <c:v>12</c:v>
                </c:pt>
                <c:pt idx="31471">
                  <c:v>12</c:v>
                </c:pt>
                <c:pt idx="31472">
                  <c:v>12</c:v>
                </c:pt>
                <c:pt idx="31473">
                  <c:v>12</c:v>
                </c:pt>
                <c:pt idx="31474">
                  <c:v>12</c:v>
                </c:pt>
                <c:pt idx="31475">
                  <c:v>12</c:v>
                </c:pt>
                <c:pt idx="31476">
                  <c:v>12</c:v>
                </c:pt>
                <c:pt idx="31477">
                  <c:v>12</c:v>
                </c:pt>
                <c:pt idx="31478">
                  <c:v>12</c:v>
                </c:pt>
                <c:pt idx="31479">
                  <c:v>12</c:v>
                </c:pt>
                <c:pt idx="31480">
                  <c:v>12</c:v>
                </c:pt>
                <c:pt idx="31481">
                  <c:v>12</c:v>
                </c:pt>
                <c:pt idx="31482">
                  <c:v>12</c:v>
                </c:pt>
                <c:pt idx="31483">
                  <c:v>12</c:v>
                </c:pt>
                <c:pt idx="31484">
                  <c:v>12</c:v>
                </c:pt>
                <c:pt idx="31485">
                  <c:v>12</c:v>
                </c:pt>
                <c:pt idx="31486">
                  <c:v>12</c:v>
                </c:pt>
                <c:pt idx="31487">
                  <c:v>12</c:v>
                </c:pt>
                <c:pt idx="31488">
                  <c:v>12</c:v>
                </c:pt>
                <c:pt idx="31489">
                  <c:v>12</c:v>
                </c:pt>
                <c:pt idx="31490">
                  <c:v>12</c:v>
                </c:pt>
                <c:pt idx="31491">
                  <c:v>12</c:v>
                </c:pt>
                <c:pt idx="31492">
                  <c:v>12</c:v>
                </c:pt>
                <c:pt idx="31493">
                  <c:v>12</c:v>
                </c:pt>
                <c:pt idx="31494">
                  <c:v>12</c:v>
                </c:pt>
                <c:pt idx="31495">
                  <c:v>12</c:v>
                </c:pt>
                <c:pt idx="31496">
                  <c:v>12</c:v>
                </c:pt>
                <c:pt idx="31497">
                  <c:v>12</c:v>
                </c:pt>
                <c:pt idx="31498">
                  <c:v>12</c:v>
                </c:pt>
                <c:pt idx="31499">
                  <c:v>12</c:v>
                </c:pt>
                <c:pt idx="31500">
                  <c:v>12</c:v>
                </c:pt>
                <c:pt idx="31501">
                  <c:v>12</c:v>
                </c:pt>
                <c:pt idx="31502">
                  <c:v>12</c:v>
                </c:pt>
                <c:pt idx="31503">
                  <c:v>12</c:v>
                </c:pt>
                <c:pt idx="31504">
                  <c:v>12</c:v>
                </c:pt>
                <c:pt idx="31505">
                  <c:v>12</c:v>
                </c:pt>
                <c:pt idx="31506">
                  <c:v>12</c:v>
                </c:pt>
                <c:pt idx="31507">
                  <c:v>12</c:v>
                </c:pt>
                <c:pt idx="31508">
                  <c:v>12</c:v>
                </c:pt>
                <c:pt idx="31509">
                  <c:v>12</c:v>
                </c:pt>
                <c:pt idx="31510">
                  <c:v>12</c:v>
                </c:pt>
                <c:pt idx="31511">
                  <c:v>12</c:v>
                </c:pt>
                <c:pt idx="31512">
                  <c:v>12</c:v>
                </c:pt>
                <c:pt idx="31513">
                  <c:v>12</c:v>
                </c:pt>
                <c:pt idx="31514">
                  <c:v>12</c:v>
                </c:pt>
                <c:pt idx="31515">
                  <c:v>12</c:v>
                </c:pt>
                <c:pt idx="31516">
                  <c:v>12</c:v>
                </c:pt>
                <c:pt idx="31517">
                  <c:v>12</c:v>
                </c:pt>
                <c:pt idx="31518">
                  <c:v>12</c:v>
                </c:pt>
                <c:pt idx="31519">
                  <c:v>12</c:v>
                </c:pt>
                <c:pt idx="31520">
                  <c:v>12</c:v>
                </c:pt>
                <c:pt idx="31521">
                  <c:v>12</c:v>
                </c:pt>
                <c:pt idx="31522">
                  <c:v>12</c:v>
                </c:pt>
                <c:pt idx="31523">
                  <c:v>12</c:v>
                </c:pt>
                <c:pt idx="31524">
                  <c:v>12</c:v>
                </c:pt>
                <c:pt idx="31525">
                  <c:v>12</c:v>
                </c:pt>
                <c:pt idx="31526">
                  <c:v>12</c:v>
                </c:pt>
                <c:pt idx="31527">
                  <c:v>12</c:v>
                </c:pt>
                <c:pt idx="31528">
                  <c:v>12</c:v>
                </c:pt>
                <c:pt idx="31529">
                  <c:v>12</c:v>
                </c:pt>
                <c:pt idx="31530">
                  <c:v>12</c:v>
                </c:pt>
                <c:pt idx="31531">
                  <c:v>12</c:v>
                </c:pt>
                <c:pt idx="31532">
                  <c:v>12</c:v>
                </c:pt>
                <c:pt idx="31533">
                  <c:v>12</c:v>
                </c:pt>
                <c:pt idx="31534">
                  <c:v>12</c:v>
                </c:pt>
                <c:pt idx="31535">
                  <c:v>12</c:v>
                </c:pt>
                <c:pt idx="31536">
                  <c:v>12</c:v>
                </c:pt>
                <c:pt idx="31537">
                  <c:v>12</c:v>
                </c:pt>
                <c:pt idx="31538">
                  <c:v>12</c:v>
                </c:pt>
                <c:pt idx="31539">
                  <c:v>12</c:v>
                </c:pt>
                <c:pt idx="31540">
                  <c:v>12</c:v>
                </c:pt>
                <c:pt idx="31541">
                  <c:v>12</c:v>
                </c:pt>
                <c:pt idx="31542">
                  <c:v>12</c:v>
                </c:pt>
                <c:pt idx="31543">
                  <c:v>12</c:v>
                </c:pt>
                <c:pt idx="31544">
                  <c:v>12</c:v>
                </c:pt>
                <c:pt idx="31545">
                  <c:v>12</c:v>
                </c:pt>
                <c:pt idx="31546">
                  <c:v>12</c:v>
                </c:pt>
                <c:pt idx="31547">
                  <c:v>12</c:v>
                </c:pt>
                <c:pt idx="31548">
                  <c:v>12</c:v>
                </c:pt>
                <c:pt idx="31549">
                  <c:v>12</c:v>
                </c:pt>
                <c:pt idx="31550">
                  <c:v>12</c:v>
                </c:pt>
                <c:pt idx="31551">
                  <c:v>12</c:v>
                </c:pt>
                <c:pt idx="31552">
                  <c:v>12</c:v>
                </c:pt>
                <c:pt idx="31553">
                  <c:v>12</c:v>
                </c:pt>
                <c:pt idx="31554">
                  <c:v>12</c:v>
                </c:pt>
                <c:pt idx="31555">
                  <c:v>12</c:v>
                </c:pt>
                <c:pt idx="31556">
                  <c:v>12</c:v>
                </c:pt>
                <c:pt idx="31557">
                  <c:v>12</c:v>
                </c:pt>
                <c:pt idx="31558">
                  <c:v>12</c:v>
                </c:pt>
                <c:pt idx="31559">
                  <c:v>12</c:v>
                </c:pt>
                <c:pt idx="31560">
                  <c:v>12</c:v>
                </c:pt>
                <c:pt idx="31561">
                  <c:v>12</c:v>
                </c:pt>
                <c:pt idx="31562">
                  <c:v>12</c:v>
                </c:pt>
                <c:pt idx="31563">
                  <c:v>12</c:v>
                </c:pt>
                <c:pt idx="31564">
                  <c:v>12</c:v>
                </c:pt>
                <c:pt idx="31565">
                  <c:v>12</c:v>
                </c:pt>
                <c:pt idx="31566">
                  <c:v>12</c:v>
                </c:pt>
                <c:pt idx="31567">
                  <c:v>12</c:v>
                </c:pt>
                <c:pt idx="31568">
                  <c:v>12</c:v>
                </c:pt>
                <c:pt idx="31569">
                  <c:v>12</c:v>
                </c:pt>
                <c:pt idx="31570">
                  <c:v>12</c:v>
                </c:pt>
                <c:pt idx="31571">
                  <c:v>12</c:v>
                </c:pt>
                <c:pt idx="31572">
                  <c:v>12</c:v>
                </c:pt>
                <c:pt idx="31573">
                  <c:v>12</c:v>
                </c:pt>
                <c:pt idx="31574">
                  <c:v>12</c:v>
                </c:pt>
                <c:pt idx="31575">
                  <c:v>12</c:v>
                </c:pt>
                <c:pt idx="31576">
                  <c:v>12</c:v>
                </c:pt>
                <c:pt idx="31577">
                  <c:v>12</c:v>
                </c:pt>
                <c:pt idx="31578">
                  <c:v>12</c:v>
                </c:pt>
                <c:pt idx="31579">
                  <c:v>12</c:v>
                </c:pt>
                <c:pt idx="31580">
                  <c:v>12</c:v>
                </c:pt>
                <c:pt idx="31581">
                  <c:v>12</c:v>
                </c:pt>
                <c:pt idx="31582">
                  <c:v>12</c:v>
                </c:pt>
                <c:pt idx="31583">
                  <c:v>12</c:v>
                </c:pt>
                <c:pt idx="31584">
                  <c:v>12</c:v>
                </c:pt>
                <c:pt idx="31585">
                  <c:v>12</c:v>
                </c:pt>
                <c:pt idx="31586">
                  <c:v>12</c:v>
                </c:pt>
                <c:pt idx="31587">
                  <c:v>12</c:v>
                </c:pt>
                <c:pt idx="31588">
                  <c:v>12</c:v>
                </c:pt>
                <c:pt idx="31589">
                  <c:v>12</c:v>
                </c:pt>
                <c:pt idx="31590">
                  <c:v>12</c:v>
                </c:pt>
                <c:pt idx="31591">
                  <c:v>12</c:v>
                </c:pt>
                <c:pt idx="31592">
                  <c:v>12</c:v>
                </c:pt>
                <c:pt idx="31593">
                  <c:v>12</c:v>
                </c:pt>
                <c:pt idx="31594">
                  <c:v>12</c:v>
                </c:pt>
                <c:pt idx="31595">
                  <c:v>12</c:v>
                </c:pt>
                <c:pt idx="31596">
                  <c:v>12</c:v>
                </c:pt>
                <c:pt idx="31597">
                  <c:v>12</c:v>
                </c:pt>
                <c:pt idx="31598">
                  <c:v>12</c:v>
                </c:pt>
                <c:pt idx="31599">
                  <c:v>12</c:v>
                </c:pt>
                <c:pt idx="31600">
                  <c:v>12</c:v>
                </c:pt>
                <c:pt idx="31601">
                  <c:v>12</c:v>
                </c:pt>
                <c:pt idx="31602">
                  <c:v>12</c:v>
                </c:pt>
                <c:pt idx="31603">
                  <c:v>12</c:v>
                </c:pt>
                <c:pt idx="31604">
                  <c:v>12</c:v>
                </c:pt>
                <c:pt idx="31605">
                  <c:v>12</c:v>
                </c:pt>
                <c:pt idx="31606">
                  <c:v>12</c:v>
                </c:pt>
                <c:pt idx="31607">
                  <c:v>12</c:v>
                </c:pt>
                <c:pt idx="31608">
                  <c:v>12</c:v>
                </c:pt>
                <c:pt idx="31609">
                  <c:v>12</c:v>
                </c:pt>
                <c:pt idx="31610">
                  <c:v>12</c:v>
                </c:pt>
                <c:pt idx="31611">
                  <c:v>12</c:v>
                </c:pt>
                <c:pt idx="31612">
                  <c:v>12</c:v>
                </c:pt>
                <c:pt idx="31613">
                  <c:v>12</c:v>
                </c:pt>
                <c:pt idx="31614">
                  <c:v>12</c:v>
                </c:pt>
                <c:pt idx="31615">
                  <c:v>12</c:v>
                </c:pt>
                <c:pt idx="31616">
                  <c:v>12</c:v>
                </c:pt>
                <c:pt idx="31617">
                  <c:v>12</c:v>
                </c:pt>
                <c:pt idx="31618">
                  <c:v>12</c:v>
                </c:pt>
                <c:pt idx="31619">
                  <c:v>12</c:v>
                </c:pt>
                <c:pt idx="31620">
                  <c:v>12</c:v>
                </c:pt>
                <c:pt idx="31621">
                  <c:v>12</c:v>
                </c:pt>
                <c:pt idx="31622">
                  <c:v>12</c:v>
                </c:pt>
                <c:pt idx="31623">
                  <c:v>12</c:v>
                </c:pt>
                <c:pt idx="31624">
                  <c:v>12</c:v>
                </c:pt>
                <c:pt idx="31625">
                  <c:v>12</c:v>
                </c:pt>
                <c:pt idx="31626">
                  <c:v>12</c:v>
                </c:pt>
                <c:pt idx="31627">
                  <c:v>12</c:v>
                </c:pt>
                <c:pt idx="31628">
                  <c:v>12</c:v>
                </c:pt>
                <c:pt idx="31629">
                  <c:v>12</c:v>
                </c:pt>
                <c:pt idx="31630">
                  <c:v>12</c:v>
                </c:pt>
                <c:pt idx="31631">
                  <c:v>12</c:v>
                </c:pt>
                <c:pt idx="31632">
                  <c:v>12</c:v>
                </c:pt>
                <c:pt idx="31633">
                  <c:v>12</c:v>
                </c:pt>
                <c:pt idx="31634">
                  <c:v>12</c:v>
                </c:pt>
                <c:pt idx="31635">
                  <c:v>12</c:v>
                </c:pt>
                <c:pt idx="31636">
                  <c:v>12</c:v>
                </c:pt>
                <c:pt idx="31637">
                  <c:v>12</c:v>
                </c:pt>
                <c:pt idx="31638">
                  <c:v>12</c:v>
                </c:pt>
                <c:pt idx="31639">
                  <c:v>12</c:v>
                </c:pt>
                <c:pt idx="31640">
                  <c:v>12</c:v>
                </c:pt>
                <c:pt idx="31641">
                  <c:v>12</c:v>
                </c:pt>
                <c:pt idx="31642">
                  <c:v>12</c:v>
                </c:pt>
                <c:pt idx="31643">
                  <c:v>12</c:v>
                </c:pt>
                <c:pt idx="31644">
                  <c:v>12</c:v>
                </c:pt>
                <c:pt idx="31645">
                  <c:v>12</c:v>
                </c:pt>
                <c:pt idx="31646">
                  <c:v>12</c:v>
                </c:pt>
                <c:pt idx="31647">
                  <c:v>12</c:v>
                </c:pt>
                <c:pt idx="31648">
                  <c:v>12</c:v>
                </c:pt>
                <c:pt idx="31649">
                  <c:v>12</c:v>
                </c:pt>
                <c:pt idx="31650">
                  <c:v>12</c:v>
                </c:pt>
                <c:pt idx="31651">
                  <c:v>12</c:v>
                </c:pt>
                <c:pt idx="31652">
                  <c:v>12</c:v>
                </c:pt>
                <c:pt idx="31653">
                  <c:v>12</c:v>
                </c:pt>
                <c:pt idx="31654">
                  <c:v>12</c:v>
                </c:pt>
                <c:pt idx="31655">
                  <c:v>12</c:v>
                </c:pt>
                <c:pt idx="31656">
                  <c:v>12</c:v>
                </c:pt>
                <c:pt idx="31657">
                  <c:v>12</c:v>
                </c:pt>
                <c:pt idx="31658">
                  <c:v>12</c:v>
                </c:pt>
                <c:pt idx="31659">
                  <c:v>12</c:v>
                </c:pt>
                <c:pt idx="31660">
                  <c:v>12</c:v>
                </c:pt>
                <c:pt idx="31661">
                  <c:v>12</c:v>
                </c:pt>
                <c:pt idx="31662">
                  <c:v>12</c:v>
                </c:pt>
                <c:pt idx="31663">
                  <c:v>12</c:v>
                </c:pt>
                <c:pt idx="31664">
                  <c:v>12</c:v>
                </c:pt>
                <c:pt idx="31665">
                  <c:v>12</c:v>
                </c:pt>
                <c:pt idx="31666">
                  <c:v>12</c:v>
                </c:pt>
                <c:pt idx="31667">
                  <c:v>12</c:v>
                </c:pt>
                <c:pt idx="31668">
                  <c:v>12</c:v>
                </c:pt>
                <c:pt idx="31669">
                  <c:v>12</c:v>
                </c:pt>
                <c:pt idx="31670">
                  <c:v>12</c:v>
                </c:pt>
                <c:pt idx="31671">
                  <c:v>12</c:v>
                </c:pt>
                <c:pt idx="31672">
                  <c:v>12</c:v>
                </c:pt>
                <c:pt idx="31673">
                  <c:v>12</c:v>
                </c:pt>
                <c:pt idx="31674">
                  <c:v>12</c:v>
                </c:pt>
                <c:pt idx="31675">
                  <c:v>12</c:v>
                </c:pt>
                <c:pt idx="31676">
                  <c:v>12</c:v>
                </c:pt>
                <c:pt idx="31677">
                  <c:v>12</c:v>
                </c:pt>
                <c:pt idx="31678">
                  <c:v>12</c:v>
                </c:pt>
                <c:pt idx="31679">
                  <c:v>12</c:v>
                </c:pt>
                <c:pt idx="31680">
                  <c:v>12</c:v>
                </c:pt>
                <c:pt idx="31681">
                  <c:v>12</c:v>
                </c:pt>
                <c:pt idx="31682">
                  <c:v>12</c:v>
                </c:pt>
                <c:pt idx="31683">
                  <c:v>12</c:v>
                </c:pt>
                <c:pt idx="31684">
                  <c:v>12</c:v>
                </c:pt>
                <c:pt idx="31685">
                  <c:v>12</c:v>
                </c:pt>
                <c:pt idx="31686">
                  <c:v>12</c:v>
                </c:pt>
                <c:pt idx="31687">
                  <c:v>12</c:v>
                </c:pt>
                <c:pt idx="31688">
                  <c:v>12</c:v>
                </c:pt>
                <c:pt idx="31689">
                  <c:v>12</c:v>
                </c:pt>
                <c:pt idx="31690">
                  <c:v>12</c:v>
                </c:pt>
                <c:pt idx="31691">
                  <c:v>12</c:v>
                </c:pt>
                <c:pt idx="31692">
                  <c:v>12</c:v>
                </c:pt>
                <c:pt idx="31693">
                  <c:v>12</c:v>
                </c:pt>
                <c:pt idx="31694">
                  <c:v>12</c:v>
                </c:pt>
                <c:pt idx="31695">
                  <c:v>12</c:v>
                </c:pt>
                <c:pt idx="31696">
                  <c:v>12</c:v>
                </c:pt>
                <c:pt idx="31697">
                  <c:v>12</c:v>
                </c:pt>
                <c:pt idx="31698">
                  <c:v>12</c:v>
                </c:pt>
                <c:pt idx="31699">
                  <c:v>12</c:v>
                </c:pt>
                <c:pt idx="31700">
                  <c:v>12</c:v>
                </c:pt>
                <c:pt idx="31701">
                  <c:v>12</c:v>
                </c:pt>
                <c:pt idx="31702">
                  <c:v>12</c:v>
                </c:pt>
                <c:pt idx="31703">
                  <c:v>12</c:v>
                </c:pt>
                <c:pt idx="31704">
                  <c:v>12</c:v>
                </c:pt>
                <c:pt idx="31705">
                  <c:v>12</c:v>
                </c:pt>
                <c:pt idx="31706">
                  <c:v>12</c:v>
                </c:pt>
                <c:pt idx="31707">
                  <c:v>12</c:v>
                </c:pt>
                <c:pt idx="31708">
                  <c:v>12</c:v>
                </c:pt>
                <c:pt idx="31709">
                  <c:v>12</c:v>
                </c:pt>
                <c:pt idx="31710">
                  <c:v>12</c:v>
                </c:pt>
                <c:pt idx="31711">
                  <c:v>12</c:v>
                </c:pt>
                <c:pt idx="31712">
                  <c:v>12</c:v>
                </c:pt>
                <c:pt idx="31713">
                  <c:v>12</c:v>
                </c:pt>
                <c:pt idx="31714">
                  <c:v>12</c:v>
                </c:pt>
                <c:pt idx="31715">
                  <c:v>12</c:v>
                </c:pt>
                <c:pt idx="31716">
                  <c:v>12</c:v>
                </c:pt>
                <c:pt idx="31717">
                  <c:v>12</c:v>
                </c:pt>
                <c:pt idx="31718">
                  <c:v>12</c:v>
                </c:pt>
                <c:pt idx="31719">
                  <c:v>12</c:v>
                </c:pt>
                <c:pt idx="31720">
                  <c:v>12</c:v>
                </c:pt>
                <c:pt idx="31721">
                  <c:v>12</c:v>
                </c:pt>
                <c:pt idx="31722">
                  <c:v>12</c:v>
                </c:pt>
                <c:pt idx="31723">
                  <c:v>12</c:v>
                </c:pt>
                <c:pt idx="31724">
                  <c:v>12</c:v>
                </c:pt>
                <c:pt idx="31725">
                  <c:v>12</c:v>
                </c:pt>
                <c:pt idx="31726">
                  <c:v>12</c:v>
                </c:pt>
                <c:pt idx="31727">
                  <c:v>12</c:v>
                </c:pt>
                <c:pt idx="31728">
                  <c:v>12</c:v>
                </c:pt>
                <c:pt idx="31729">
                  <c:v>12</c:v>
                </c:pt>
                <c:pt idx="31730">
                  <c:v>12</c:v>
                </c:pt>
                <c:pt idx="31731">
                  <c:v>12</c:v>
                </c:pt>
                <c:pt idx="31732">
                  <c:v>12</c:v>
                </c:pt>
                <c:pt idx="31733">
                  <c:v>12</c:v>
                </c:pt>
                <c:pt idx="31734">
                  <c:v>12</c:v>
                </c:pt>
                <c:pt idx="31735">
                  <c:v>12</c:v>
                </c:pt>
                <c:pt idx="31736">
                  <c:v>12</c:v>
                </c:pt>
                <c:pt idx="31737">
                  <c:v>12</c:v>
                </c:pt>
                <c:pt idx="31738">
                  <c:v>12</c:v>
                </c:pt>
                <c:pt idx="31739">
                  <c:v>12</c:v>
                </c:pt>
                <c:pt idx="31740">
                  <c:v>12</c:v>
                </c:pt>
                <c:pt idx="31741">
                  <c:v>12</c:v>
                </c:pt>
                <c:pt idx="31742">
                  <c:v>12</c:v>
                </c:pt>
                <c:pt idx="31743">
                  <c:v>12</c:v>
                </c:pt>
                <c:pt idx="31744">
                  <c:v>12</c:v>
                </c:pt>
                <c:pt idx="31745">
                  <c:v>12</c:v>
                </c:pt>
                <c:pt idx="31746">
                  <c:v>12</c:v>
                </c:pt>
                <c:pt idx="31747">
                  <c:v>12</c:v>
                </c:pt>
                <c:pt idx="31748">
                  <c:v>12</c:v>
                </c:pt>
                <c:pt idx="31749">
                  <c:v>12</c:v>
                </c:pt>
                <c:pt idx="31750">
                  <c:v>12</c:v>
                </c:pt>
                <c:pt idx="31751">
                  <c:v>12</c:v>
                </c:pt>
                <c:pt idx="31752">
                  <c:v>12</c:v>
                </c:pt>
                <c:pt idx="31753">
                  <c:v>12</c:v>
                </c:pt>
                <c:pt idx="31754">
                  <c:v>12</c:v>
                </c:pt>
                <c:pt idx="31755">
                  <c:v>12</c:v>
                </c:pt>
                <c:pt idx="31756">
                  <c:v>12</c:v>
                </c:pt>
                <c:pt idx="31757">
                  <c:v>12</c:v>
                </c:pt>
                <c:pt idx="31758">
                  <c:v>12</c:v>
                </c:pt>
                <c:pt idx="31759">
                  <c:v>12</c:v>
                </c:pt>
                <c:pt idx="31760">
                  <c:v>12</c:v>
                </c:pt>
                <c:pt idx="31761">
                  <c:v>12</c:v>
                </c:pt>
                <c:pt idx="31762">
                  <c:v>12</c:v>
                </c:pt>
                <c:pt idx="31763">
                  <c:v>12</c:v>
                </c:pt>
                <c:pt idx="31764">
                  <c:v>12</c:v>
                </c:pt>
                <c:pt idx="31765">
                  <c:v>12</c:v>
                </c:pt>
                <c:pt idx="31766">
                  <c:v>12</c:v>
                </c:pt>
                <c:pt idx="31767">
                  <c:v>12</c:v>
                </c:pt>
                <c:pt idx="31768">
                  <c:v>12</c:v>
                </c:pt>
                <c:pt idx="31769">
                  <c:v>12</c:v>
                </c:pt>
                <c:pt idx="31770">
                  <c:v>12</c:v>
                </c:pt>
                <c:pt idx="31771">
                  <c:v>12</c:v>
                </c:pt>
                <c:pt idx="31772">
                  <c:v>12</c:v>
                </c:pt>
                <c:pt idx="31773">
                  <c:v>12</c:v>
                </c:pt>
                <c:pt idx="31774">
                  <c:v>12</c:v>
                </c:pt>
                <c:pt idx="31775">
                  <c:v>12</c:v>
                </c:pt>
                <c:pt idx="31776">
                  <c:v>12</c:v>
                </c:pt>
                <c:pt idx="31777">
                  <c:v>12</c:v>
                </c:pt>
                <c:pt idx="31778">
                  <c:v>12</c:v>
                </c:pt>
                <c:pt idx="31779">
                  <c:v>12</c:v>
                </c:pt>
                <c:pt idx="31780">
                  <c:v>12</c:v>
                </c:pt>
                <c:pt idx="31781">
                  <c:v>12</c:v>
                </c:pt>
                <c:pt idx="31782">
                  <c:v>12</c:v>
                </c:pt>
                <c:pt idx="31783">
                  <c:v>12</c:v>
                </c:pt>
                <c:pt idx="31784">
                  <c:v>12</c:v>
                </c:pt>
                <c:pt idx="31785">
                  <c:v>12</c:v>
                </c:pt>
                <c:pt idx="31786">
                  <c:v>12</c:v>
                </c:pt>
                <c:pt idx="31787">
                  <c:v>12</c:v>
                </c:pt>
                <c:pt idx="31788">
                  <c:v>12</c:v>
                </c:pt>
                <c:pt idx="31789">
                  <c:v>12</c:v>
                </c:pt>
                <c:pt idx="31790">
                  <c:v>12</c:v>
                </c:pt>
                <c:pt idx="31791">
                  <c:v>12</c:v>
                </c:pt>
                <c:pt idx="31792">
                  <c:v>12</c:v>
                </c:pt>
                <c:pt idx="31793">
                  <c:v>12</c:v>
                </c:pt>
                <c:pt idx="31794">
                  <c:v>12</c:v>
                </c:pt>
                <c:pt idx="31795">
                  <c:v>12</c:v>
                </c:pt>
                <c:pt idx="31796">
                  <c:v>12</c:v>
                </c:pt>
                <c:pt idx="31797">
                  <c:v>12</c:v>
                </c:pt>
                <c:pt idx="31798">
                  <c:v>12</c:v>
                </c:pt>
                <c:pt idx="31799">
                  <c:v>12</c:v>
                </c:pt>
                <c:pt idx="31800">
                  <c:v>12</c:v>
                </c:pt>
                <c:pt idx="31801">
                  <c:v>12</c:v>
                </c:pt>
                <c:pt idx="31802">
                  <c:v>12</c:v>
                </c:pt>
                <c:pt idx="31803">
                  <c:v>12</c:v>
                </c:pt>
                <c:pt idx="31804">
                  <c:v>12</c:v>
                </c:pt>
                <c:pt idx="31805">
                  <c:v>12</c:v>
                </c:pt>
                <c:pt idx="31806">
                  <c:v>12</c:v>
                </c:pt>
                <c:pt idx="31807">
                  <c:v>12</c:v>
                </c:pt>
                <c:pt idx="31808">
                  <c:v>12</c:v>
                </c:pt>
                <c:pt idx="31809">
                  <c:v>12</c:v>
                </c:pt>
                <c:pt idx="31810">
                  <c:v>12</c:v>
                </c:pt>
                <c:pt idx="31811">
                  <c:v>12</c:v>
                </c:pt>
                <c:pt idx="31812">
                  <c:v>12</c:v>
                </c:pt>
                <c:pt idx="31813">
                  <c:v>12</c:v>
                </c:pt>
                <c:pt idx="31814">
                  <c:v>12</c:v>
                </c:pt>
                <c:pt idx="31815">
                  <c:v>12</c:v>
                </c:pt>
                <c:pt idx="31816">
                  <c:v>12</c:v>
                </c:pt>
                <c:pt idx="31817">
                  <c:v>12</c:v>
                </c:pt>
                <c:pt idx="31818">
                  <c:v>12</c:v>
                </c:pt>
                <c:pt idx="31819">
                  <c:v>12</c:v>
                </c:pt>
                <c:pt idx="31820">
                  <c:v>12</c:v>
                </c:pt>
                <c:pt idx="31821">
                  <c:v>12</c:v>
                </c:pt>
                <c:pt idx="31822">
                  <c:v>12</c:v>
                </c:pt>
                <c:pt idx="31823">
                  <c:v>12</c:v>
                </c:pt>
                <c:pt idx="31824">
                  <c:v>12</c:v>
                </c:pt>
                <c:pt idx="31825">
                  <c:v>12</c:v>
                </c:pt>
                <c:pt idx="31826">
                  <c:v>12</c:v>
                </c:pt>
                <c:pt idx="31827">
                  <c:v>12</c:v>
                </c:pt>
                <c:pt idx="31828">
                  <c:v>12</c:v>
                </c:pt>
                <c:pt idx="31829">
                  <c:v>12</c:v>
                </c:pt>
                <c:pt idx="31830">
                  <c:v>12</c:v>
                </c:pt>
                <c:pt idx="31831">
                  <c:v>12</c:v>
                </c:pt>
                <c:pt idx="31832">
                  <c:v>12</c:v>
                </c:pt>
                <c:pt idx="31833">
                  <c:v>12</c:v>
                </c:pt>
                <c:pt idx="31834">
                  <c:v>12</c:v>
                </c:pt>
                <c:pt idx="31835">
                  <c:v>12</c:v>
                </c:pt>
                <c:pt idx="31836">
                  <c:v>12</c:v>
                </c:pt>
                <c:pt idx="31837">
                  <c:v>12</c:v>
                </c:pt>
                <c:pt idx="31838">
                  <c:v>12</c:v>
                </c:pt>
                <c:pt idx="31839">
                  <c:v>12</c:v>
                </c:pt>
                <c:pt idx="31840">
                  <c:v>12</c:v>
                </c:pt>
                <c:pt idx="31841">
                  <c:v>12</c:v>
                </c:pt>
                <c:pt idx="31842">
                  <c:v>12</c:v>
                </c:pt>
                <c:pt idx="31843">
                  <c:v>12</c:v>
                </c:pt>
                <c:pt idx="31844">
                  <c:v>12</c:v>
                </c:pt>
                <c:pt idx="31845">
                  <c:v>12</c:v>
                </c:pt>
                <c:pt idx="31846">
                  <c:v>12</c:v>
                </c:pt>
                <c:pt idx="31847">
                  <c:v>12</c:v>
                </c:pt>
                <c:pt idx="31848">
                  <c:v>12</c:v>
                </c:pt>
                <c:pt idx="31849">
                  <c:v>12</c:v>
                </c:pt>
                <c:pt idx="31850">
                  <c:v>12</c:v>
                </c:pt>
                <c:pt idx="31851">
                  <c:v>12</c:v>
                </c:pt>
                <c:pt idx="31852">
                  <c:v>12</c:v>
                </c:pt>
                <c:pt idx="31853">
                  <c:v>12</c:v>
                </c:pt>
                <c:pt idx="31854">
                  <c:v>12</c:v>
                </c:pt>
                <c:pt idx="31855">
                  <c:v>12</c:v>
                </c:pt>
                <c:pt idx="31856">
                  <c:v>12</c:v>
                </c:pt>
                <c:pt idx="31857">
                  <c:v>12</c:v>
                </c:pt>
                <c:pt idx="31858">
                  <c:v>12</c:v>
                </c:pt>
                <c:pt idx="31859">
                  <c:v>12</c:v>
                </c:pt>
                <c:pt idx="31860">
                  <c:v>12</c:v>
                </c:pt>
                <c:pt idx="31861">
                  <c:v>12</c:v>
                </c:pt>
                <c:pt idx="31862">
                  <c:v>12</c:v>
                </c:pt>
                <c:pt idx="31863">
                  <c:v>12</c:v>
                </c:pt>
                <c:pt idx="31864">
                  <c:v>12</c:v>
                </c:pt>
                <c:pt idx="31865">
                  <c:v>12</c:v>
                </c:pt>
                <c:pt idx="31866">
                  <c:v>12</c:v>
                </c:pt>
                <c:pt idx="31867">
                  <c:v>12</c:v>
                </c:pt>
                <c:pt idx="31868">
                  <c:v>12</c:v>
                </c:pt>
                <c:pt idx="31869">
                  <c:v>12</c:v>
                </c:pt>
                <c:pt idx="31870">
                  <c:v>12</c:v>
                </c:pt>
                <c:pt idx="31871">
                  <c:v>12</c:v>
                </c:pt>
                <c:pt idx="31872">
                  <c:v>12</c:v>
                </c:pt>
                <c:pt idx="31873">
                  <c:v>12</c:v>
                </c:pt>
                <c:pt idx="31874">
                  <c:v>12</c:v>
                </c:pt>
                <c:pt idx="31875">
                  <c:v>12</c:v>
                </c:pt>
                <c:pt idx="31876">
                  <c:v>12</c:v>
                </c:pt>
                <c:pt idx="31877">
                  <c:v>12</c:v>
                </c:pt>
                <c:pt idx="31878">
                  <c:v>12</c:v>
                </c:pt>
                <c:pt idx="31879">
                  <c:v>12</c:v>
                </c:pt>
                <c:pt idx="31880">
                  <c:v>12</c:v>
                </c:pt>
                <c:pt idx="31881">
                  <c:v>12</c:v>
                </c:pt>
                <c:pt idx="31882">
                  <c:v>12</c:v>
                </c:pt>
                <c:pt idx="31883">
                  <c:v>12</c:v>
                </c:pt>
                <c:pt idx="31884">
                  <c:v>12</c:v>
                </c:pt>
                <c:pt idx="31885">
                  <c:v>12</c:v>
                </c:pt>
                <c:pt idx="31886">
                  <c:v>12</c:v>
                </c:pt>
                <c:pt idx="31887">
                  <c:v>12</c:v>
                </c:pt>
                <c:pt idx="31888">
                  <c:v>12</c:v>
                </c:pt>
                <c:pt idx="31889">
                  <c:v>12</c:v>
                </c:pt>
                <c:pt idx="31890">
                  <c:v>12</c:v>
                </c:pt>
                <c:pt idx="31891">
                  <c:v>12</c:v>
                </c:pt>
                <c:pt idx="31892">
                  <c:v>12</c:v>
                </c:pt>
                <c:pt idx="31893">
                  <c:v>12</c:v>
                </c:pt>
                <c:pt idx="31894">
                  <c:v>12</c:v>
                </c:pt>
                <c:pt idx="31895">
                  <c:v>12</c:v>
                </c:pt>
                <c:pt idx="31896">
                  <c:v>12</c:v>
                </c:pt>
                <c:pt idx="31897">
                  <c:v>12</c:v>
                </c:pt>
                <c:pt idx="31898">
                  <c:v>12</c:v>
                </c:pt>
                <c:pt idx="31899">
                  <c:v>12</c:v>
                </c:pt>
                <c:pt idx="31900">
                  <c:v>12</c:v>
                </c:pt>
                <c:pt idx="31901">
                  <c:v>12</c:v>
                </c:pt>
                <c:pt idx="31902">
                  <c:v>12</c:v>
                </c:pt>
                <c:pt idx="31903">
                  <c:v>12</c:v>
                </c:pt>
                <c:pt idx="31904">
                  <c:v>12</c:v>
                </c:pt>
                <c:pt idx="31905">
                  <c:v>12</c:v>
                </c:pt>
                <c:pt idx="31906">
                  <c:v>12</c:v>
                </c:pt>
                <c:pt idx="31907">
                  <c:v>12</c:v>
                </c:pt>
                <c:pt idx="31908">
                  <c:v>12</c:v>
                </c:pt>
                <c:pt idx="31909">
                  <c:v>12</c:v>
                </c:pt>
                <c:pt idx="31910">
                  <c:v>12</c:v>
                </c:pt>
                <c:pt idx="31911">
                  <c:v>12</c:v>
                </c:pt>
                <c:pt idx="31912">
                  <c:v>12</c:v>
                </c:pt>
                <c:pt idx="31913">
                  <c:v>12</c:v>
                </c:pt>
                <c:pt idx="31914">
                  <c:v>12</c:v>
                </c:pt>
                <c:pt idx="31915">
                  <c:v>12</c:v>
                </c:pt>
                <c:pt idx="31916">
                  <c:v>12</c:v>
                </c:pt>
                <c:pt idx="31917">
                  <c:v>12</c:v>
                </c:pt>
                <c:pt idx="31918">
                  <c:v>12</c:v>
                </c:pt>
                <c:pt idx="31919">
                  <c:v>12</c:v>
                </c:pt>
                <c:pt idx="31920">
                  <c:v>12</c:v>
                </c:pt>
                <c:pt idx="31921">
                  <c:v>12</c:v>
                </c:pt>
                <c:pt idx="31922">
                  <c:v>12</c:v>
                </c:pt>
                <c:pt idx="31923">
                  <c:v>12</c:v>
                </c:pt>
                <c:pt idx="31924">
                  <c:v>12</c:v>
                </c:pt>
                <c:pt idx="31925">
                  <c:v>12</c:v>
                </c:pt>
                <c:pt idx="31926">
                  <c:v>12</c:v>
                </c:pt>
                <c:pt idx="31927">
                  <c:v>12</c:v>
                </c:pt>
                <c:pt idx="31928">
                  <c:v>12</c:v>
                </c:pt>
                <c:pt idx="31929">
                  <c:v>12</c:v>
                </c:pt>
                <c:pt idx="31930">
                  <c:v>12</c:v>
                </c:pt>
                <c:pt idx="31931">
                  <c:v>12</c:v>
                </c:pt>
                <c:pt idx="31932">
                  <c:v>12</c:v>
                </c:pt>
                <c:pt idx="31933">
                  <c:v>12</c:v>
                </c:pt>
                <c:pt idx="31934">
                  <c:v>12</c:v>
                </c:pt>
                <c:pt idx="31935">
                  <c:v>12</c:v>
                </c:pt>
                <c:pt idx="31936">
                  <c:v>12</c:v>
                </c:pt>
                <c:pt idx="31937">
                  <c:v>12</c:v>
                </c:pt>
                <c:pt idx="31938">
                  <c:v>12</c:v>
                </c:pt>
                <c:pt idx="31939">
                  <c:v>12</c:v>
                </c:pt>
                <c:pt idx="31940">
                  <c:v>12</c:v>
                </c:pt>
                <c:pt idx="31941">
                  <c:v>12</c:v>
                </c:pt>
                <c:pt idx="31942">
                  <c:v>12</c:v>
                </c:pt>
                <c:pt idx="31943">
                  <c:v>12</c:v>
                </c:pt>
                <c:pt idx="31944">
                  <c:v>12</c:v>
                </c:pt>
                <c:pt idx="31945">
                  <c:v>12</c:v>
                </c:pt>
                <c:pt idx="31946">
                  <c:v>12</c:v>
                </c:pt>
                <c:pt idx="31947">
                  <c:v>12</c:v>
                </c:pt>
                <c:pt idx="31948">
                  <c:v>12</c:v>
                </c:pt>
                <c:pt idx="31949">
                  <c:v>12</c:v>
                </c:pt>
                <c:pt idx="31950">
                  <c:v>12</c:v>
                </c:pt>
                <c:pt idx="31951">
                  <c:v>12</c:v>
                </c:pt>
                <c:pt idx="31952">
                  <c:v>12</c:v>
                </c:pt>
                <c:pt idx="31953">
                  <c:v>12</c:v>
                </c:pt>
                <c:pt idx="31954">
                  <c:v>12</c:v>
                </c:pt>
                <c:pt idx="31955">
                  <c:v>12</c:v>
                </c:pt>
                <c:pt idx="31956">
                  <c:v>12</c:v>
                </c:pt>
                <c:pt idx="31957">
                  <c:v>12</c:v>
                </c:pt>
                <c:pt idx="31958">
                  <c:v>12</c:v>
                </c:pt>
                <c:pt idx="31959">
                  <c:v>12</c:v>
                </c:pt>
                <c:pt idx="31960">
                  <c:v>12</c:v>
                </c:pt>
                <c:pt idx="31961">
                  <c:v>12</c:v>
                </c:pt>
                <c:pt idx="31962">
                  <c:v>12</c:v>
                </c:pt>
                <c:pt idx="31963">
                  <c:v>12</c:v>
                </c:pt>
                <c:pt idx="31964">
                  <c:v>12</c:v>
                </c:pt>
                <c:pt idx="31965">
                  <c:v>12</c:v>
                </c:pt>
                <c:pt idx="31966">
                  <c:v>12</c:v>
                </c:pt>
                <c:pt idx="31967">
                  <c:v>12</c:v>
                </c:pt>
                <c:pt idx="31968">
                  <c:v>12</c:v>
                </c:pt>
                <c:pt idx="31969">
                  <c:v>12</c:v>
                </c:pt>
                <c:pt idx="31970">
                  <c:v>12</c:v>
                </c:pt>
                <c:pt idx="31971">
                  <c:v>12</c:v>
                </c:pt>
                <c:pt idx="31972">
                  <c:v>12</c:v>
                </c:pt>
                <c:pt idx="31973">
                  <c:v>12</c:v>
                </c:pt>
                <c:pt idx="31974">
                  <c:v>12</c:v>
                </c:pt>
                <c:pt idx="31975">
                  <c:v>12</c:v>
                </c:pt>
                <c:pt idx="31976">
                  <c:v>12</c:v>
                </c:pt>
                <c:pt idx="31977">
                  <c:v>12</c:v>
                </c:pt>
                <c:pt idx="31978">
                  <c:v>12</c:v>
                </c:pt>
                <c:pt idx="31979">
                  <c:v>12</c:v>
                </c:pt>
                <c:pt idx="31980">
                  <c:v>12</c:v>
                </c:pt>
                <c:pt idx="31981">
                  <c:v>12</c:v>
                </c:pt>
                <c:pt idx="31982">
                  <c:v>12</c:v>
                </c:pt>
                <c:pt idx="31983">
                  <c:v>12</c:v>
                </c:pt>
                <c:pt idx="31984">
                  <c:v>12</c:v>
                </c:pt>
                <c:pt idx="31985">
                  <c:v>12</c:v>
                </c:pt>
                <c:pt idx="31986">
                  <c:v>12</c:v>
                </c:pt>
                <c:pt idx="31987">
                  <c:v>12</c:v>
                </c:pt>
                <c:pt idx="31988">
                  <c:v>12</c:v>
                </c:pt>
                <c:pt idx="31989">
                  <c:v>12</c:v>
                </c:pt>
                <c:pt idx="31990">
                  <c:v>12</c:v>
                </c:pt>
                <c:pt idx="31991">
                  <c:v>12</c:v>
                </c:pt>
                <c:pt idx="31992">
                  <c:v>12</c:v>
                </c:pt>
                <c:pt idx="31993">
                  <c:v>12</c:v>
                </c:pt>
                <c:pt idx="31994">
                  <c:v>12</c:v>
                </c:pt>
                <c:pt idx="31995">
                  <c:v>12</c:v>
                </c:pt>
                <c:pt idx="31996">
                  <c:v>12</c:v>
                </c:pt>
                <c:pt idx="31997">
                  <c:v>12</c:v>
                </c:pt>
                <c:pt idx="31998">
                  <c:v>12</c:v>
                </c:pt>
                <c:pt idx="31999">
                  <c:v>12</c:v>
                </c:pt>
                <c:pt idx="32000">
                  <c:v>12</c:v>
                </c:pt>
                <c:pt idx="32001">
                  <c:v>12</c:v>
                </c:pt>
                <c:pt idx="32002">
                  <c:v>12</c:v>
                </c:pt>
                <c:pt idx="32003">
                  <c:v>12</c:v>
                </c:pt>
                <c:pt idx="32004">
                  <c:v>12</c:v>
                </c:pt>
                <c:pt idx="32005">
                  <c:v>12</c:v>
                </c:pt>
                <c:pt idx="32006">
                  <c:v>12</c:v>
                </c:pt>
                <c:pt idx="32007">
                  <c:v>12</c:v>
                </c:pt>
                <c:pt idx="32008">
                  <c:v>12</c:v>
                </c:pt>
                <c:pt idx="32009">
                  <c:v>12</c:v>
                </c:pt>
                <c:pt idx="32010">
                  <c:v>12</c:v>
                </c:pt>
                <c:pt idx="32011">
                  <c:v>12</c:v>
                </c:pt>
                <c:pt idx="32012">
                  <c:v>12</c:v>
                </c:pt>
                <c:pt idx="32013">
                  <c:v>12</c:v>
                </c:pt>
                <c:pt idx="32014">
                  <c:v>12</c:v>
                </c:pt>
                <c:pt idx="32015">
                  <c:v>12</c:v>
                </c:pt>
                <c:pt idx="32016">
                  <c:v>12</c:v>
                </c:pt>
                <c:pt idx="32017">
                  <c:v>12</c:v>
                </c:pt>
                <c:pt idx="32018">
                  <c:v>12</c:v>
                </c:pt>
                <c:pt idx="32019">
                  <c:v>12</c:v>
                </c:pt>
                <c:pt idx="32020">
                  <c:v>12</c:v>
                </c:pt>
                <c:pt idx="32021">
                  <c:v>12</c:v>
                </c:pt>
                <c:pt idx="32022">
                  <c:v>12</c:v>
                </c:pt>
                <c:pt idx="32023">
                  <c:v>12</c:v>
                </c:pt>
                <c:pt idx="32024">
                  <c:v>12</c:v>
                </c:pt>
                <c:pt idx="32025">
                  <c:v>12</c:v>
                </c:pt>
                <c:pt idx="32026">
                  <c:v>12</c:v>
                </c:pt>
                <c:pt idx="32027">
                  <c:v>12</c:v>
                </c:pt>
                <c:pt idx="32028">
                  <c:v>12</c:v>
                </c:pt>
                <c:pt idx="32029">
                  <c:v>12</c:v>
                </c:pt>
                <c:pt idx="32030">
                  <c:v>12</c:v>
                </c:pt>
                <c:pt idx="32031">
                  <c:v>12</c:v>
                </c:pt>
                <c:pt idx="32032">
                  <c:v>12</c:v>
                </c:pt>
                <c:pt idx="32033">
                  <c:v>12</c:v>
                </c:pt>
                <c:pt idx="32034">
                  <c:v>12</c:v>
                </c:pt>
                <c:pt idx="32035">
                  <c:v>12</c:v>
                </c:pt>
                <c:pt idx="32036">
                  <c:v>12</c:v>
                </c:pt>
                <c:pt idx="32037">
                  <c:v>12</c:v>
                </c:pt>
                <c:pt idx="32038">
                  <c:v>12</c:v>
                </c:pt>
                <c:pt idx="32039">
                  <c:v>12</c:v>
                </c:pt>
                <c:pt idx="32040">
                  <c:v>12</c:v>
                </c:pt>
                <c:pt idx="32041">
                  <c:v>12</c:v>
                </c:pt>
                <c:pt idx="32042">
                  <c:v>12</c:v>
                </c:pt>
                <c:pt idx="32043">
                  <c:v>12</c:v>
                </c:pt>
                <c:pt idx="32044">
                  <c:v>12</c:v>
                </c:pt>
                <c:pt idx="32045">
                  <c:v>12</c:v>
                </c:pt>
                <c:pt idx="32046">
                  <c:v>12</c:v>
                </c:pt>
                <c:pt idx="32047">
                  <c:v>12</c:v>
                </c:pt>
                <c:pt idx="32048">
                  <c:v>12</c:v>
                </c:pt>
                <c:pt idx="32049">
                  <c:v>12</c:v>
                </c:pt>
                <c:pt idx="32050">
                  <c:v>12</c:v>
                </c:pt>
                <c:pt idx="32051">
                  <c:v>12</c:v>
                </c:pt>
                <c:pt idx="32052">
                  <c:v>12</c:v>
                </c:pt>
                <c:pt idx="32053">
                  <c:v>12</c:v>
                </c:pt>
                <c:pt idx="32054">
                  <c:v>12</c:v>
                </c:pt>
                <c:pt idx="32055">
                  <c:v>12</c:v>
                </c:pt>
                <c:pt idx="32056">
                  <c:v>12</c:v>
                </c:pt>
                <c:pt idx="32057">
                  <c:v>12</c:v>
                </c:pt>
                <c:pt idx="32058">
                  <c:v>12</c:v>
                </c:pt>
                <c:pt idx="32059">
                  <c:v>12</c:v>
                </c:pt>
                <c:pt idx="32060">
                  <c:v>12</c:v>
                </c:pt>
                <c:pt idx="32061">
                  <c:v>12</c:v>
                </c:pt>
                <c:pt idx="32062">
                  <c:v>12</c:v>
                </c:pt>
                <c:pt idx="32063">
                  <c:v>12</c:v>
                </c:pt>
                <c:pt idx="32064">
                  <c:v>12</c:v>
                </c:pt>
                <c:pt idx="32065">
                  <c:v>12</c:v>
                </c:pt>
                <c:pt idx="32066">
                  <c:v>12</c:v>
                </c:pt>
                <c:pt idx="32067">
                  <c:v>12</c:v>
                </c:pt>
                <c:pt idx="32068">
                  <c:v>12</c:v>
                </c:pt>
                <c:pt idx="32069">
                  <c:v>12</c:v>
                </c:pt>
                <c:pt idx="32070">
                  <c:v>12</c:v>
                </c:pt>
                <c:pt idx="32071">
                  <c:v>12</c:v>
                </c:pt>
                <c:pt idx="32072">
                  <c:v>12</c:v>
                </c:pt>
                <c:pt idx="32073">
                  <c:v>12</c:v>
                </c:pt>
                <c:pt idx="32074">
                  <c:v>12</c:v>
                </c:pt>
                <c:pt idx="32075">
                  <c:v>12</c:v>
                </c:pt>
                <c:pt idx="32076">
                  <c:v>12</c:v>
                </c:pt>
                <c:pt idx="32077">
                  <c:v>12</c:v>
                </c:pt>
                <c:pt idx="32078">
                  <c:v>12</c:v>
                </c:pt>
                <c:pt idx="32079">
                  <c:v>12</c:v>
                </c:pt>
                <c:pt idx="32080">
                  <c:v>12</c:v>
                </c:pt>
                <c:pt idx="32081">
                  <c:v>12</c:v>
                </c:pt>
                <c:pt idx="32082">
                  <c:v>12</c:v>
                </c:pt>
                <c:pt idx="32083">
                  <c:v>12</c:v>
                </c:pt>
                <c:pt idx="32084">
                  <c:v>12</c:v>
                </c:pt>
                <c:pt idx="32085">
                  <c:v>12</c:v>
                </c:pt>
                <c:pt idx="32086">
                  <c:v>12</c:v>
                </c:pt>
                <c:pt idx="32087">
                  <c:v>12</c:v>
                </c:pt>
                <c:pt idx="32088">
                  <c:v>12</c:v>
                </c:pt>
                <c:pt idx="32089">
                  <c:v>12</c:v>
                </c:pt>
                <c:pt idx="32090">
                  <c:v>12</c:v>
                </c:pt>
                <c:pt idx="32091">
                  <c:v>12</c:v>
                </c:pt>
                <c:pt idx="32092">
                  <c:v>12</c:v>
                </c:pt>
                <c:pt idx="32093">
                  <c:v>12</c:v>
                </c:pt>
                <c:pt idx="32094">
                  <c:v>12</c:v>
                </c:pt>
                <c:pt idx="32095">
                  <c:v>12</c:v>
                </c:pt>
                <c:pt idx="32096">
                  <c:v>12</c:v>
                </c:pt>
                <c:pt idx="32097">
                  <c:v>12</c:v>
                </c:pt>
                <c:pt idx="32098">
                  <c:v>12</c:v>
                </c:pt>
                <c:pt idx="32099">
                  <c:v>12</c:v>
                </c:pt>
                <c:pt idx="32100">
                  <c:v>12</c:v>
                </c:pt>
                <c:pt idx="32101">
                  <c:v>12</c:v>
                </c:pt>
                <c:pt idx="32102">
                  <c:v>12</c:v>
                </c:pt>
                <c:pt idx="32103">
                  <c:v>12</c:v>
                </c:pt>
                <c:pt idx="32104">
                  <c:v>12</c:v>
                </c:pt>
                <c:pt idx="32105">
                  <c:v>12</c:v>
                </c:pt>
                <c:pt idx="32106">
                  <c:v>12</c:v>
                </c:pt>
                <c:pt idx="32107">
                  <c:v>12</c:v>
                </c:pt>
                <c:pt idx="32108">
                  <c:v>12</c:v>
                </c:pt>
                <c:pt idx="32109">
                  <c:v>12</c:v>
                </c:pt>
                <c:pt idx="32110">
                  <c:v>12</c:v>
                </c:pt>
                <c:pt idx="32111">
                  <c:v>12</c:v>
                </c:pt>
                <c:pt idx="32112">
                  <c:v>12</c:v>
                </c:pt>
                <c:pt idx="32113">
                  <c:v>12</c:v>
                </c:pt>
                <c:pt idx="32114">
                  <c:v>12</c:v>
                </c:pt>
                <c:pt idx="32115">
                  <c:v>12</c:v>
                </c:pt>
                <c:pt idx="32116">
                  <c:v>12</c:v>
                </c:pt>
                <c:pt idx="32117">
                  <c:v>12</c:v>
                </c:pt>
                <c:pt idx="32118">
                  <c:v>12</c:v>
                </c:pt>
                <c:pt idx="32119">
                  <c:v>12</c:v>
                </c:pt>
                <c:pt idx="32120">
                  <c:v>12</c:v>
                </c:pt>
                <c:pt idx="32121">
                  <c:v>12</c:v>
                </c:pt>
                <c:pt idx="32122">
                  <c:v>12</c:v>
                </c:pt>
                <c:pt idx="32123">
                  <c:v>12</c:v>
                </c:pt>
                <c:pt idx="32124">
                  <c:v>12</c:v>
                </c:pt>
                <c:pt idx="32125">
                  <c:v>12</c:v>
                </c:pt>
                <c:pt idx="32126">
                  <c:v>12</c:v>
                </c:pt>
                <c:pt idx="32127">
                  <c:v>12</c:v>
                </c:pt>
                <c:pt idx="32128">
                  <c:v>12</c:v>
                </c:pt>
                <c:pt idx="32129">
                  <c:v>12</c:v>
                </c:pt>
                <c:pt idx="32130">
                  <c:v>12</c:v>
                </c:pt>
                <c:pt idx="32131">
                  <c:v>12</c:v>
                </c:pt>
                <c:pt idx="32132">
                  <c:v>12</c:v>
                </c:pt>
                <c:pt idx="32133">
                  <c:v>12</c:v>
                </c:pt>
                <c:pt idx="32134">
                  <c:v>12</c:v>
                </c:pt>
                <c:pt idx="32135">
                  <c:v>12</c:v>
                </c:pt>
                <c:pt idx="32136">
                  <c:v>12</c:v>
                </c:pt>
                <c:pt idx="32137">
                  <c:v>12</c:v>
                </c:pt>
                <c:pt idx="32138">
                  <c:v>12</c:v>
                </c:pt>
                <c:pt idx="32139">
                  <c:v>12</c:v>
                </c:pt>
                <c:pt idx="32140">
                  <c:v>12</c:v>
                </c:pt>
                <c:pt idx="32141">
                  <c:v>12</c:v>
                </c:pt>
                <c:pt idx="32142">
                  <c:v>12</c:v>
                </c:pt>
                <c:pt idx="32143">
                  <c:v>12</c:v>
                </c:pt>
                <c:pt idx="32144">
                  <c:v>12</c:v>
                </c:pt>
                <c:pt idx="32145">
                  <c:v>12</c:v>
                </c:pt>
                <c:pt idx="32146">
                  <c:v>12</c:v>
                </c:pt>
                <c:pt idx="32147">
                  <c:v>12</c:v>
                </c:pt>
                <c:pt idx="32148">
                  <c:v>12</c:v>
                </c:pt>
                <c:pt idx="32149">
                  <c:v>12</c:v>
                </c:pt>
                <c:pt idx="32150">
                  <c:v>12</c:v>
                </c:pt>
                <c:pt idx="32151">
                  <c:v>12</c:v>
                </c:pt>
                <c:pt idx="32152">
                  <c:v>12</c:v>
                </c:pt>
                <c:pt idx="32153">
                  <c:v>12</c:v>
                </c:pt>
                <c:pt idx="32154">
                  <c:v>12</c:v>
                </c:pt>
                <c:pt idx="32155">
                  <c:v>12</c:v>
                </c:pt>
                <c:pt idx="32156">
                  <c:v>12</c:v>
                </c:pt>
                <c:pt idx="32157">
                  <c:v>12</c:v>
                </c:pt>
                <c:pt idx="32158">
                  <c:v>12</c:v>
                </c:pt>
                <c:pt idx="32159">
                  <c:v>12</c:v>
                </c:pt>
                <c:pt idx="32160">
                  <c:v>12</c:v>
                </c:pt>
                <c:pt idx="32161">
                  <c:v>12</c:v>
                </c:pt>
                <c:pt idx="32162">
                  <c:v>12</c:v>
                </c:pt>
                <c:pt idx="32163">
                  <c:v>12</c:v>
                </c:pt>
                <c:pt idx="32164">
                  <c:v>12</c:v>
                </c:pt>
                <c:pt idx="32165">
                  <c:v>12</c:v>
                </c:pt>
                <c:pt idx="32166">
                  <c:v>12</c:v>
                </c:pt>
                <c:pt idx="32167">
                  <c:v>12</c:v>
                </c:pt>
                <c:pt idx="32168">
                  <c:v>12</c:v>
                </c:pt>
                <c:pt idx="32169">
                  <c:v>12</c:v>
                </c:pt>
                <c:pt idx="32170">
                  <c:v>12</c:v>
                </c:pt>
                <c:pt idx="32171">
                  <c:v>12</c:v>
                </c:pt>
                <c:pt idx="32172">
                  <c:v>12</c:v>
                </c:pt>
                <c:pt idx="32173">
                  <c:v>12</c:v>
                </c:pt>
                <c:pt idx="32174">
                  <c:v>12</c:v>
                </c:pt>
                <c:pt idx="32175">
                  <c:v>12</c:v>
                </c:pt>
                <c:pt idx="32176">
                  <c:v>12</c:v>
                </c:pt>
                <c:pt idx="32177">
                  <c:v>12</c:v>
                </c:pt>
                <c:pt idx="32178">
                  <c:v>12</c:v>
                </c:pt>
                <c:pt idx="32179">
                  <c:v>12</c:v>
                </c:pt>
                <c:pt idx="32180">
                  <c:v>12</c:v>
                </c:pt>
                <c:pt idx="32181">
                  <c:v>12</c:v>
                </c:pt>
                <c:pt idx="32182">
                  <c:v>12</c:v>
                </c:pt>
                <c:pt idx="32183">
                  <c:v>12</c:v>
                </c:pt>
                <c:pt idx="32184">
                  <c:v>12</c:v>
                </c:pt>
                <c:pt idx="32185">
                  <c:v>12</c:v>
                </c:pt>
                <c:pt idx="32186">
                  <c:v>12</c:v>
                </c:pt>
                <c:pt idx="32187">
                  <c:v>12</c:v>
                </c:pt>
                <c:pt idx="32188">
                  <c:v>12</c:v>
                </c:pt>
                <c:pt idx="32189">
                  <c:v>12</c:v>
                </c:pt>
                <c:pt idx="32190">
                  <c:v>12</c:v>
                </c:pt>
                <c:pt idx="32191">
                  <c:v>12</c:v>
                </c:pt>
                <c:pt idx="32192">
                  <c:v>12</c:v>
                </c:pt>
                <c:pt idx="32193">
                  <c:v>12</c:v>
                </c:pt>
                <c:pt idx="32194">
                  <c:v>12</c:v>
                </c:pt>
                <c:pt idx="32195">
                  <c:v>12</c:v>
                </c:pt>
                <c:pt idx="32196">
                  <c:v>12</c:v>
                </c:pt>
                <c:pt idx="32197">
                  <c:v>12</c:v>
                </c:pt>
                <c:pt idx="32198">
                  <c:v>12</c:v>
                </c:pt>
                <c:pt idx="32199">
                  <c:v>12</c:v>
                </c:pt>
                <c:pt idx="32200">
                  <c:v>12</c:v>
                </c:pt>
                <c:pt idx="32201">
                  <c:v>12</c:v>
                </c:pt>
                <c:pt idx="32202">
                  <c:v>12</c:v>
                </c:pt>
                <c:pt idx="32203">
                  <c:v>12</c:v>
                </c:pt>
                <c:pt idx="32204">
                  <c:v>12</c:v>
                </c:pt>
                <c:pt idx="32205">
                  <c:v>12</c:v>
                </c:pt>
                <c:pt idx="32206">
                  <c:v>12</c:v>
                </c:pt>
                <c:pt idx="32207">
                  <c:v>12</c:v>
                </c:pt>
                <c:pt idx="32208">
                  <c:v>12</c:v>
                </c:pt>
                <c:pt idx="32209">
                  <c:v>12</c:v>
                </c:pt>
                <c:pt idx="32210">
                  <c:v>12</c:v>
                </c:pt>
                <c:pt idx="32211">
                  <c:v>12</c:v>
                </c:pt>
                <c:pt idx="32212">
                  <c:v>12</c:v>
                </c:pt>
                <c:pt idx="32213">
                  <c:v>12</c:v>
                </c:pt>
                <c:pt idx="32214">
                  <c:v>12</c:v>
                </c:pt>
                <c:pt idx="32215">
                  <c:v>12</c:v>
                </c:pt>
                <c:pt idx="32216">
                  <c:v>12</c:v>
                </c:pt>
                <c:pt idx="32217">
                  <c:v>12</c:v>
                </c:pt>
                <c:pt idx="32218">
                  <c:v>12</c:v>
                </c:pt>
                <c:pt idx="32219">
                  <c:v>12</c:v>
                </c:pt>
                <c:pt idx="32220">
                  <c:v>12</c:v>
                </c:pt>
                <c:pt idx="32221">
                  <c:v>12</c:v>
                </c:pt>
                <c:pt idx="32222">
                  <c:v>12</c:v>
                </c:pt>
                <c:pt idx="32223">
                  <c:v>12</c:v>
                </c:pt>
                <c:pt idx="32224">
                  <c:v>12</c:v>
                </c:pt>
                <c:pt idx="32225">
                  <c:v>12</c:v>
                </c:pt>
                <c:pt idx="32226">
                  <c:v>12</c:v>
                </c:pt>
                <c:pt idx="32227">
                  <c:v>12</c:v>
                </c:pt>
                <c:pt idx="32228">
                  <c:v>12</c:v>
                </c:pt>
                <c:pt idx="32229">
                  <c:v>12</c:v>
                </c:pt>
                <c:pt idx="32230">
                  <c:v>12</c:v>
                </c:pt>
                <c:pt idx="32231">
                  <c:v>12</c:v>
                </c:pt>
                <c:pt idx="32232">
                  <c:v>12</c:v>
                </c:pt>
                <c:pt idx="32233">
                  <c:v>12</c:v>
                </c:pt>
                <c:pt idx="32234">
                  <c:v>12</c:v>
                </c:pt>
                <c:pt idx="32235">
                  <c:v>12</c:v>
                </c:pt>
                <c:pt idx="32236">
                  <c:v>12</c:v>
                </c:pt>
                <c:pt idx="32237">
                  <c:v>12</c:v>
                </c:pt>
                <c:pt idx="32238">
                  <c:v>12</c:v>
                </c:pt>
                <c:pt idx="32239">
                  <c:v>12</c:v>
                </c:pt>
                <c:pt idx="32240">
                  <c:v>12</c:v>
                </c:pt>
                <c:pt idx="32241">
                  <c:v>12</c:v>
                </c:pt>
                <c:pt idx="32242">
                  <c:v>12</c:v>
                </c:pt>
                <c:pt idx="32243">
                  <c:v>12</c:v>
                </c:pt>
                <c:pt idx="32244">
                  <c:v>12</c:v>
                </c:pt>
                <c:pt idx="32245">
                  <c:v>12</c:v>
                </c:pt>
                <c:pt idx="32246">
                  <c:v>12</c:v>
                </c:pt>
                <c:pt idx="32247">
                  <c:v>12</c:v>
                </c:pt>
                <c:pt idx="32248">
                  <c:v>12</c:v>
                </c:pt>
                <c:pt idx="32249">
                  <c:v>12</c:v>
                </c:pt>
                <c:pt idx="32250">
                  <c:v>12</c:v>
                </c:pt>
                <c:pt idx="32251">
                  <c:v>12</c:v>
                </c:pt>
                <c:pt idx="32252">
                  <c:v>12</c:v>
                </c:pt>
                <c:pt idx="32253">
                  <c:v>12</c:v>
                </c:pt>
                <c:pt idx="32254">
                  <c:v>12</c:v>
                </c:pt>
                <c:pt idx="32255">
                  <c:v>12</c:v>
                </c:pt>
                <c:pt idx="32256">
                  <c:v>12</c:v>
                </c:pt>
                <c:pt idx="32257">
                  <c:v>12</c:v>
                </c:pt>
                <c:pt idx="32258">
                  <c:v>12</c:v>
                </c:pt>
                <c:pt idx="32259">
                  <c:v>12</c:v>
                </c:pt>
                <c:pt idx="32260">
                  <c:v>12</c:v>
                </c:pt>
                <c:pt idx="32261">
                  <c:v>12</c:v>
                </c:pt>
                <c:pt idx="32262">
                  <c:v>12</c:v>
                </c:pt>
                <c:pt idx="32263">
                  <c:v>12</c:v>
                </c:pt>
                <c:pt idx="32264">
                  <c:v>12</c:v>
                </c:pt>
                <c:pt idx="32265">
                  <c:v>12</c:v>
                </c:pt>
                <c:pt idx="32266">
                  <c:v>12</c:v>
                </c:pt>
                <c:pt idx="32267">
                  <c:v>12</c:v>
                </c:pt>
                <c:pt idx="32268">
                  <c:v>12</c:v>
                </c:pt>
                <c:pt idx="32269">
                  <c:v>12</c:v>
                </c:pt>
                <c:pt idx="32270">
                  <c:v>12</c:v>
                </c:pt>
                <c:pt idx="32271">
                  <c:v>12</c:v>
                </c:pt>
                <c:pt idx="32272">
                  <c:v>12</c:v>
                </c:pt>
                <c:pt idx="32273">
                  <c:v>12</c:v>
                </c:pt>
                <c:pt idx="32274">
                  <c:v>12</c:v>
                </c:pt>
                <c:pt idx="32275">
                  <c:v>12</c:v>
                </c:pt>
                <c:pt idx="32276">
                  <c:v>12</c:v>
                </c:pt>
                <c:pt idx="32277">
                  <c:v>12</c:v>
                </c:pt>
                <c:pt idx="32278">
                  <c:v>12</c:v>
                </c:pt>
                <c:pt idx="32279">
                  <c:v>12</c:v>
                </c:pt>
                <c:pt idx="32280">
                  <c:v>12</c:v>
                </c:pt>
                <c:pt idx="32281">
                  <c:v>12</c:v>
                </c:pt>
                <c:pt idx="32282">
                  <c:v>12</c:v>
                </c:pt>
                <c:pt idx="32283">
                  <c:v>12</c:v>
                </c:pt>
                <c:pt idx="32284">
                  <c:v>12</c:v>
                </c:pt>
                <c:pt idx="32285">
                  <c:v>12</c:v>
                </c:pt>
                <c:pt idx="32286">
                  <c:v>12</c:v>
                </c:pt>
                <c:pt idx="32287">
                  <c:v>12</c:v>
                </c:pt>
                <c:pt idx="32288">
                  <c:v>12</c:v>
                </c:pt>
                <c:pt idx="32289">
                  <c:v>12</c:v>
                </c:pt>
                <c:pt idx="32290">
                  <c:v>12</c:v>
                </c:pt>
                <c:pt idx="32291">
                  <c:v>12</c:v>
                </c:pt>
                <c:pt idx="32292">
                  <c:v>12</c:v>
                </c:pt>
                <c:pt idx="32293">
                  <c:v>12</c:v>
                </c:pt>
                <c:pt idx="32294">
                  <c:v>12</c:v>
                </c:pt>
                <c:pt idx="32295">
                  <c:v>12</c:v>
                </c:pt>
                <c:pt idx="32296">
                  <c:v>12</c:v>
                </c:pt>
                <c:pt idx="32297">
                  <c:v>12</c:v>
                </c:pt>
                <c:pt idx="32298">
                  <c:v>12</c:v>
                </c:pt>
                <c:pt idx="32299">
                  <c:v>12</c:v>
                </c:pt>
                <c:pt idx="32300">
                  <c:v>12</c:v>
                </c:pt>
                <c:pt idx="32301">
                  <c:v>12</c:v>
                </c:pt>
                <c:pt idx="32302">
                  <c:v>12</c:v>
                </c:pt>
                <c:pt idx="32303">
                  <c:v>12</c:v>
                </c:pt>
                <c:pt idx="32304">
                  <c:v>12</c:v>
                </c:pt>
                <c:pt idx="32305">
                  <c:v>12</c:v>
                </c:pt>
                <c:pt idx="32306">
                  <c:v>12</c:v>
                </c:pt>
                <c:pt idx="32307">
                  <c:v>12</c:v>
                </c:pt>
                <c:pt idx="32308">
                  <c:v>12</c:v>
                </c:pt>
                <c:pt idx="32309">
                  <c:v>12</c:v>
                </c:pt>
                <c:pt idx="32310">
                  <c:v>12</c:v>
                </c:pt>
                <c:pt idx="32311">
                  <c:v>12</c:v>
                </c:pt>
                <c:pt idx="32312">
                  <c:v>12</c:v>
                </c:pt>
                <c:pt idx="32313">
                  <c:v>12</c:v>
                </c:pt>
                <c:pt idx="32314">
                  <c:v>12</c:v>
                </c:pt>
                <c:pt idx="32315">
                  <c:v>12</c:v>
                </c:pt>
                <c:pt idx="32316">
                  <c:v>12</c:v>
                </c:pt>
                <c:pt idx="32317">
                  <c:v>12</c:v>
                </c:pt>
                <c:pt idx="32318">
                  <c:v>12</c:v>
                </c:pt>
                <c:pt idx="32319">
                  <c:v>12</c:v>
                </c:pt>
                <c:pt idx="32320">
                  <c:v>12</c:v>
                </c:pt>
                <c:pt idx="32321">
                  <c:v>12</c:v>
                </c:pt>
                <c:pt idx="32322">
                  <c:v>12</c:v>
                </c:pt>
                <c:pt idx="32323">
                  <c:v>12</c:v>
                </c:pt>
                <c:pt idx="32324">
                  <c:v>12</c:v>
                </c:pt>
                <c:pt idx="32325">
                  <c:v>12</c:v>
                </c:pt>
                <c:pt idx="32326">
                  <c:v>12</c:v>
                </c:pt>
                <c:pt idx="32327">
                  <c:v>12</c:v>
                </c:pt>
                <c:pt idx="32328">
                  <c:v>12</c:v>
                </c:pt>
                <c:pt idx="32329">
                  <c:v>12</c:v>
                </c:pt>
                <c:pt idx="32330">
                  <c:v>12</c:v>
                </c:pt>
                <c:pt idx="32331">
                  <c:v>12</c:v>
                </c:pt>
                <c:pt idx="32332">
                  <c:v>12</c:v>
                </c:pt>
                <c:pt idx="32333">
                  <c:v>12</c:v>
                </c:pt>
                <c:pt idx="32334">
                  <c:v>12</c:v>
                </c:pt>
                <c:pt idx="32335">
                  <c:v>12</c:v>
                </c:pt>
                <c:pt idx="32336">
                  <c:v>12</c:v>
                </c:pt>
                <c:pt idx="32337">
                  <c:v>12</c:v>
                </c:pt>
                <c:pt idx="32338">
                  <c:v>12</c:v>
                </c:pt>
                <c:pt idx="32339">
                  <c:v>12</c:v>
                </c:pt>
                <c:pt idx="32340">
                  <c:v>12</c:v>
                </c:pt>
                <c:pt idx="32341">
                  <c:v>12</c:v>
                </c:pt>
                <c:pt idx="32342">
                  <c:v>12</c:v>
                </c:pt>
                <c:pt idx="32343">
                  <c:v>12</c:v>
                </c:pt>
                <c:pt idx="32344">
                  <c:v>12</c:v>
                </c:pt>
                <c:pt idx="32345">
                  <c:v>12</c:v>
                </c:pt>
                <c:pt idx="32346">
                  <c:v>12</c:v>
                </c:pt>
                <c:pt idx="32347">
                  <c:v>12</c:v>
                </c:pt>
                <c:pt idx="32348">
                  <c:v>12</c:v>
                </c:pt>
                <c:pt idx="32349">
                  <c:v>12</c:v>
                </c:pt>
                <c:pt idx="32350">
                  <c:v>12</c:v>
                </c:pt>
                <c:pt idx="32351">
                  <c:v>12</c:v>
                </c:pt>
                <c:pt idx="32352">
                  <c:v>12</c:v>
                </c:pt>
                <c:pt idx="32353">
                  <c:v>12</c:v>
                </c:pt>
                <c:pt idx="32354">
                  <c:v>12</c:v>
                </c:pt>
                <c:pt idx="32355">
                  <c:v>12</c:v>
                </c:pt>
                <c:pt idx="32356">
                  <c:v>12</c:v>
                </c:pt>
                <c:pt idx="32357">
                  <c:v>12</c:v>
                </c:pt>
                <c:pt idx="32358">
                  <c:v>12</c:v>
                </c:pt>
                <c:pt idx="32359">
                  <c:v>12</c:v>
                </c:pt>
                <c:pt idx="32360">
                  <c:v>12</c:v>
                </c:pt>
                <c:pt idx="32361">
                  <c:v>12</c:v>
                </c:pt>
                <c:pt idx="32362">
                  <c:v>12</c:v>
                </c:pt>
                <c:pt idx="32363">
                  <c:v>12</c:v>
                </c:pt>
                <c:pt idx="32364">
                  <c:v>12</c:v>
                </c:pt>
                <c:pt idx="32365">
                  <c:v>12</c:v>
                </c:pt>
                <c:pt idx="32366">
                  <c:v>12</c:v>
                </c:pt>
                <c:pt idx="32367">
                  <c:v>12</c:v>
                </c:pt>
                <c:pt idx="32368">
                  <c:v>12</c:v>
                </c:pt>
                <c:pt idx="32369">
                  <c:v>12</c:v>
                </c:pt>
                <c:pt idx="32370">
                  <c:v>12</c:v>
                </c:pt>
                <c:pt idx="32371">
                  <c:v>12</c:v>
                </c:pt>
                <c:pt idx="32372">
                  <c:v>12</c:v>
                </c:pt>
                <c:pt idx="32373">
                  <c:v>12</c:v>
                </c:pt>
                <c:pt idx="32374">
                  <c:v>12</c:v>
                </c:pt>
                <c:pt idx="32375">
                  <c:v>12</c:v>
                </c:pt>
                <c:pt idx="32376">
                  <c:v>12</c:v>
                </c:pt>
                <c:pt idx="32377">
                  <c:v>12</c:v>
                </c:pt>
                <c:pt idx="32378">
                  <c:v>12</c:v>
                </c:pt>
                <c:pt idx="32379">
                  <c:v>12</c:v>
                </c:pt>
                <c:pt idx="32380">
                  <c:v>12</c:v>
                </c:pt>
                <c:pt idx="32381">
                  <c:v>12</c:v>
                </c:pt>
                <c:pt idx="32382">
                  <c:v>12</c:v>
                </c:pt>
                <c:pt idx="32383">
                  <c:v>12</c:v>
                </c:pt>
                <c:pt idx="32384">
                  <c:v>12</c:v>
                </c:pt>
                <c:pt idx="32385">
                  <c:v>12</c:v>
                </c:pt>
                <c:pt idx="32386">
                  <c:v>12</c:v>
                </c:pt>
                <c:pt idx="32387">
                  <c:v>12</c:v>
                </c:pt>
                <c:pt idx="32388">
                  <c:v>12</c:v>
                </c:pt>
                <c:pt idx="32389">
                  <c:v>12</c:v>
                </c:pt>
                <c:pt idx="32390">
                  <c:v>12</c:v>
                </c:pt>
                <c:pt idx="32391">
                  <c:v>12</c:v>
                </c:pt>
                <c:pt idx="32392">
                  <c:v>12</c:v>
                </c:pt>
                <c:pt idx="32393">
                  <c:v>12</c:v>
                </c:pt>
                <c:pt idx="32394">
                  <c:v>12</c:v>
                </c:pt>
                <c:pt idx="32395">
                  <c:v>12</c:v>
                </c:pt>
                <c:pt idx="32396">
                  <c:v>12</c:v>
                </c:pt>
                <c:pt idx="32397">
                  <c:v>12</c:v>
                </c:pt>
                <c:pt idx="32398">
                  <c:v>12</c:v>
                </c:pt>
                <c:pt idx="32399">
                  <c:v>12</c:v>
                </c:pt>
                <c:pt idx="32400">
                  <c:v>12</c:v>
                </c:pt>
                <c:pt idx="32401">
                  <c:v>12</c:v>
                </c:pt>
                <c:pt idx="32402">
                  <c:v>12</c:v>
                </c:pt>
                <c:pt idx="32403">
                  <c:v>12</c:v>
                </c:pt>
                <c:pt idx="32404">
                  <c:v>12</c:v>
                </c:pt>
                <c:pt idx="32405">
                  <c:v>12</c:v>
                </c:pt>
                <c:pt idx="32406">
                  <c:v>12</c:v>
                </c:pt>
                <c:pt idx="32407">
                  <c:v>12</c:v>
                </c:pt>
                <c:pt idx="32408">
                  <c:v>12</c:v>
                </c:pt>
                <c:pt idx="32409">
                  <c:v>12</c:v>
                </c:pt>
                <c:pt idx="32410">
                  <c:v>12</c:v>
                </c:pt>
                <c:pt idx="32411">
                  <c:v>12</c:v>
                </c:pt>
                <c:pt idx="32412">
                  <c:v>12</c:v>
                </c:pt>
                <c:pt idx="32413">
                  <c:v>12</c:v>
                </c:pt>
                <c:pt idx="32414">
                  <c:v>12</c:v>
                </c:pt>
                <c:pt idx="32415">
                  <c:v>12</c:v>
                </c:pt>
                <c:pt idx="32416">
                  <c:v>12</c:v>
                </c:pt>
                <c:pt idx="32417">
                  <c:v>12</c:v>
                </c:pt>
                <c:pt idx="32418">
                  <c:v>12</c:v>
                </c:pt>
                <c:pt idx="32419">
                  <c:v>12</c:v>
                </c:pt>
                <c:pt idx="32420">
                  <c:v>12</c:v>
                </c:pt>
                <c:pt idx="32421">
                  <c:v>12</c:v>
                </c:pt>
                <c:pt idx="32422">
                  <c:v>12</c:v>
                </c:pt>
                <c:pt idx="32423">
                  <c:v>12</c:v>
                </c:pt>
                <c:pt idx="32424">
                  <c:v>12</c:v>
                </c:pt>
                <c:pt idx="32425">
                  <c:v>12</c:v>
                </c:pt>
                <c:pt idx="32426">
                  <c:v>12</c:v>
                </c:pt>
                <c:pt idx="32427">
                  <c:v>12</c:v>
                </c:pt>
                <c:pt idx="32428">
                  <c:v>12</c:v>
                </c:pt>
                <c:pt idx="32429">
                  <c:v>12</c:v>
                </c:pt>
                <c:pt idx="32430">
                  <c:v>12</c:v>
                </c:pt>
                <c:pt idx="32431">
                  <c:v>12</c:v>
                </c:pt>
                <c:pt idx="32432">
                  <c:v>12</c:v>
                </c:pt>
                <c:pt idx="32433">
                  <c:v>12</c:v>
                </c:pt>
                <c:pt idx="32434">
                  <c:v>12</c:v>
                </c:pt>
                <c:pt idx="32435">
                  <c:v>12</c:v>
                </c:pt>
                <c:pt idx="32436">
                  <c:v>12</c:v>
                </c:pt>
                <c:pt idx="32437">
                  <c:v>12</c:v>
                </c:pt>
                <c:pt idx="32438">
                  <c:v>12</c:v>
                </c:pt>
                <c:pt idx="32439">
                  <c:v>12</c:v>
                </c:pt>
                <c:pt idx="32440">
                  <c:v>12</c:v>
                </c:pt>
                <c:pt idx="32441">
                  <c:v>12</c:v>
                </c:pt>
                <c:pt idx="32442">
                  <c:v>12</c:v>
                </c:pt>
                <c:pt idx="32443">
                  <c:v>12</c:v>
                </c:pt>
                <c:pt idx="32444">
                  <c:v>12</c:v>
                </c:pt>
                <c:pt idx="32445">
                  <c:v>12</c:v>
                </c:pt>
                <c:pt idx="32446">
                  <c:v>12</c:v>
                </c:pt>
                <c:pt idx="32447">
                  <c:v>12</c:v>
                </c:pt>
                <c:pt idx="32448">
                  <c:v>12</c:v>
                </c:pt>
                <c:pt idx="32449">
                  <c:v>12</c:v>
                </c:pt>
                <c:pt idx="32450">
                  <c:v>12</c:v>
                </c:pt>
                <c:pt idx="32451">
                  <c:v>12</c:v>
                </c:pt>
                <c:pt idx="32452">
                  <c:v>12</c:v>
                </c:pt>
                <c:pt idx="32453">
                  <c:v>12</c:v>
                </c:pt>
                <c:pt idx="32454">
                  <c:v>12</c:v>
                </c:pt>
                <c:pt idx="32455">
                  <c:v>12</c:v>
                </c:pt>
                <c:pt idx="32456">
                  <c:v>12</c:v>
                </c:pt>
                <c:pt idx="32457">
                  <c:v>12</c:v>
                </c:pt>
                <c:pt idx="32458">
                  <c:v>12</c:v>
                </c:pt>
                <c:pt idx="32459">
                  <c:v>12</c:v>
                </c:pt>
                <c:pt idx="32460">
                  <c:v>12</c:v>
                </c:pt>
                <c:pt idx="32461">
                  <c:v>12</c:v>
                </c:pt>
                <c:pt idx="32462">
                  <c:v>12</c:v>
                </c:pt>
                <c:pt idx="32463">
                  <c:v>12</c:v>
                </c:pt>
                <c:pt idx="32464">
                  <c:v>12</c:v>
                </c:pt>
                <c:pt idx="32465">
                  <c:v>12</c:v>
                </c:pt>
                <c:pt idx="32466">
                  <c:v>12</c:v>
                </c:pt>
                <c:pt idx="32467">
                  <c:v>12</c:v>
                </c:pt>
                <c:pt idx="32468">
                  <c:v>12</c:v>
                </c:pt>
                <c:pt idx="32469">
                  <c:v>12</c:v>
                </c:pt>
                <c:pt idx="32470">
                  <c:v>12</c:v>
                </c:pt>
                <c:pt idx="32471">
                  <c:v>12</c:v>
                </c:pt>
                <c:pt idx="32472">
                  <c:v>12</c:v>
                </c:pt>
                <c:pt idx="32473">
                  <c:v>12</c:v>
                </c:pt>
                <c:pt idx="32474">
                  <c:v>12</c:v>
                </c:pt>
                <c:pt idx="32475">
                  <c:v>12</c:v>
                </c:pt>
                <c:pt idx="32476">
                  <c:v>12</c:v>
                </c:pt>
                <c:pt idx="32477">
                  <c:v>12</c:v>
                </c:pt>
                <c:pt idx="32478">
                  <c:v>12</c:v>
                </c:pt>
                <c:pt idx="32479">
                  <c:v>12</c:v>
                </c:pt>
                <c:pt idx="32480">
                  <c:v>12</c:v>
                </c:pt>
                <c:pt idx="32481">
                  <c:v>12</c:v>
                </c:pt>
                <c:pt idx="32482">
                  <c:v>12</c:v>
                </c:pt>
                <c:pt idx="32483">
                  <c:v>12</c:v>
                </c:pt>
                <c:pt idx="32484">
                  <c:v>12</c:v>
                </c:pt>
                <c:pt idx="32485">
                  <c:v>12</c:v>
                </c:pt>
                <c:pt idx="32486">
                  <c:v>12</c:v>
                </c:pt>
                <c:pt idx="32487">
                  <c:v>12</c:v>
                </c:pt>
                <c:pt idx="32488">
                  <c:v>12</c:v>
                </c:pt>
                <c:pt idx="32489">
                  <c:v>12</c:v>
                </c:pt>
                <c:pt idx="32490">
                  <c:v>12</c:v>
                </c:pt>
                <c:pt idx="32491">
                  <c:v>12</c:v>
                </c:pt>
                <c:pt idx="32492">
                  <c:v>12</c:v>
                </c:pt>
                <c:pt idx="32493">
                  <c:v>12</c:v>
                </c:pt>
                <c:pt idx="32494">
                  <c:v>12</c:v>
                </c:pt>
                <c:pt idx="32495">
                  <c:v>12</c:v>
                </c:pt>
                <c:pt idx="32496">
                  <c:v>12</c:v>
                </c:pt>
                <c:pt idx="32497">
                  <c:v>12</c:v>
                </c:pt>
                <c:pt idx="32498">
                  <c:v>12</c:v>
                </c:pt>
                <c:pt idx="32499">
                  <c:v>12</c:v>
                </c:pt>
                <c:pt idx="32500">
                  <c:v>12</c:v>
                </c:pt>
                <c:pt idx="32501">
                  <c:v>12</c:v>
                </c:pt>
                <c:pt idx="32502">
                  <c:v>12</c:v>
                </c:pt>
                <c:pt idx="32503">
                  <c:v>12</c:v>
                </c:pt>
                <c:pt idx="32504">
                  <c:v>12</c:v>
                </c:pt>
                <c:pt idx="32505">
                  <c:v>12</c:v>
                </c:pt>
                <c:pt idx="32506">
                  <c:v>12</c:v>
                </c:pt>
                <c:pt idx="32507">
                  <c:v>12</c:v>
                </c:pt>
                <c:pt idx="32508">
                  <c:v>12</c:v>
                </c:pt>
                <c:pt idx="32509">
                  <c:v>12</c:v>
                </c:pt>
                <c:pt idx="32510">
                  <c:v>12</c:v>
                </c:pt>
                <c:pt idx="32511">
                  <c:v>12</c:v>
                </c:pt>
                <c:pt idx="32512">
                  <c:v>12</c:v>
                </c:pt>
                <c:pt idx="32513">
                  <c:v>12</c:v>
                </c:pt>
                <c:pt idx="32514">
                  <c:v>12</c:v>
                </c:pt>
                <c:pt idx="32515">
                  <c:v>12</c:v>
                </c:pt>
                <c:pt idx="32516">
                  <c:v>12</c:v>
                </c:pt>
                <c:pt idx="32517">
                  <c:v>12</c:v>
                </c:pt>
                <c:pt idx="32518">
                  <c:v>12</c:v>
                </c:pt>
                <c:pt idx="32519">
                  <c:v>12</c:v>
                </c:pt>
                <c:pt idx="32520">
                  <c:v>12</c:v>
                </c:pt>
                <c:pt idx="32521">
                  <c:v>12</c:v>
                </c:pt>
                <c:pt idx="32522">
                  <c:v>12</c:v>
                </c:pt>
                <c:pt idx="32523">
                  <c:v>12</c:v>
                </c:pt>
                <c:pt idx="32524">
                  <c:v>12</c:v>
                </c:pt>
                <c:pt idx="32525">
                  <c:v>12</c:v>
                </c:pt>
                <c:pt idx="32526">
                  <c:v>12</c:v>
                </c:pt>
                <c:pt idx="32527">
                  <c:v>12</c:v>
                </c:pt>
                <c:pt idx="32528">
                  <c:v>12</c:v>
                </c:pt>
                <c:pt idx="32529">
                  <c:v>12</c:v>
                </c:pt>
                <c:pt idx="32530">
                  <c:v>12</c:v>
                </c:pt>
                <c:pt idx="32531">
                  <c:v>12</c:v>
                </c:pt>
                <c:pt idx="32532">
                  <c:v>12</c:v>
                </c:pt>
                <c:pt idx="32533">
                  <c:v>12</c:v>
                </c:pt>
                <c:pt idx="32534">
                  <c:v>12</c:v>
                </c:pt>
                <c:pt idx="32535">
                  <c:v>12</c:v>
                </c:pt>
                <c:pt idx="32536">
                  <c:v>12</c:v>
                </c:pt>
                <c:pt idx="32537">
                  <c:v>12</c:v>
                </c:pt>
                <c:pt idx="32538">
                  <c:v>12</c:v>
                </c:pt>
                <c:pt idx="32539">
                  <c:v>12</c:v>
                </c:pt>
                <c:pt idx="32540">
                  <c:v>12</c:v>
                </c:pt>
                <c:pt idx="32541">
                  <c:v>12</c:v>
                </c:pt>
                <c:pt idx="32542">
                  <c:v>12</c:v>
                </c:pt>
                <c:pt idx="32543">
                  <c:v>12</c:v>
                </c:pt>
                <c:pt idx="32544">
                  <c:v>12</c:v>
                </c:pt>
                <c:pt idx="32545">
                  <c:v>12</c:v>
                </c:pt>
                <c:pt idx="32546">
                  <c:v>12</c:v>
                </c:pt>
                <c:pt idx="32547">
                  <c:v>12</c:v>
                </c:pt>
                <c:pt idx="32548">
                  <c:v>12</c:v>
                </c:pt>
                <c:pt idx="32549">
                  <c:v>12</c:v>
                </c:pt>
                <c:pt idx="32550">
                  <c:v>12</c:v>
                </c:pt>
                <c:pt idx="32551">
                  <c:v>12</c:v>
                </c:pt>
                <c:pt idx="32552">
                  <c:v>12</c:v>
                </c:pt>
                <c:pt idx="32553">
                  <c:v>12</c:v>
                </c:pt>
                <c:pt idx="32554">
                  <c:v>12</c:v>
                </c:pt>
                <c:pt idx="32555">
                  <c:v>12</c:v>
                </c:pt>
                <c:pt idx="32556">
                  <c:v>12</c:v>
                </c:pt>
                <c:pt idx="32557">
                  <c:v>12</c:v>
                </c:pt>
                <c:pt idx="32558">
                  <c:v>12</c:v>
                </c:pt>
                <c:pt idx="32559">
                  <c:v>12</c:v>
                </c:pt>
                <c:pt idx="32560">
                  <c:v>12</c:v>
                </c:pt>
                <c:pt idx="32561">
                  <c:v>12</c:v>
                </c:pt>
                <c:pt idx="32562">
                  <c:v>12</c:v>
                </c:pt>
                <c:pt idx="32563">
                  <c:v>12</c:v>
                </c:pt>
                <c:pt idx="32564">
                  <c:v>12</c:v>
                </c:pt>
                <c:pt idx="32565">
                  <c:v>12</c:v>
                </c:pt>
                <c:pt idx="32566">
                  <c:v>12</c:v>
                </c:pt>
                <c:pt idx="32567">
                  <c:v>12</c:v>
                </c:pt>
                <c:pt idx="32568">
                  <c:v>12</c:v>
                </c:pt>
                <c:pt idx="32569">
                  <c:v>12</c:v>
                </c:pt>
                <c:pt idx="32570">
                  <c:v>12</c:v>
                </c:pt>
                <c:pt idx="32571">
                  <c:v>12</c:v>
                </c:pt>
                <c:pt idx="32572">
                  <c:v>12</c:v>
                </c:pt>
                <c:pt idx="32573">
                  <c:v>12</c:v>
                </c:pt>
                <c:pt idx="32574">
                  <c:v>12</c:v>
                </c:pt>
                <c:pt idx="32575">
                  <c:v>12</c:v>
                </c:pt>
                <c:pt idx="32576">
                  <c:v>12</c:v>
                </c:pt>
                <c:pt idx="32577">
                  <c:v>12</c:v>
                </c:pt>
                <c:pt idx="32578">
                  <c:v>12</c:v>
                </c:pt>
                <c:pt idx="32579">
                  <c:v>12</c:v>
                </c:pt>
                <c:pt idx="32580">
                  <c:v>12</c:v>
                </c:pt>
                <c:pt idx="32581">
                  <c:v>12</c:v>
                </c:pt>
                <c:pt idx="32582">
                  <c:v>12</c:v>
                </c:pt>
                <c:pt idx="32583">
                  <c:v>12</c:v>
                </c:pt>
                <c:pt idx="32584">
                  <c:v>12</c:v>
                </c:pt>
                <c:pt idx="32585">
                  <c:v>12</c:v>
                </c:pt>
                <c:pt idx="32586">
                  <c:v>12</c:v>
                </c:pt>
                <c:pt idx="32587">
                  <c:v>12</c:v>
                </c:pt>
                <c:pt idx="32588">
                  <c:v>12</c:v>
                </c:pt>
                <c:pt idx="32589">
                  <c:v>12</c:v>
                </c:pt>
                <c:pt idx="32590">
                  <c:v>12</c:v>
                </c:pt>
                <c:pt idx="32591">
                  <c:v>12</c:v>
                </c:pt>
                <c:pt idx="32592">
                  <c:v>12</c:v>
                </c:pt>
                <c:pt idx="32593">
                  <c:v>12</c:v>
                </c:pt>
                <c:pt idx="32594">
                  <c:v>12</c:v>
                </c:pt>
                <c:pt idx="32595">
                  <c:v>12</c:v>
                </c:pt>
                <c:pt idx="32596">
                  <c:v>12</c:v>
                </c:pt>
                <c:pt idx="32597">
                  <c:v>12</c:v>
                </c:pt>
                <c:pt idx="32598">
                  <c:v>12</c:v>
                </c:pt>
                <c:pt idx="32599">
                  <c:v>12</c:v>
                </c:pt>
                <c:pt idx="32600">
                  <c:v>12</c:v>
                </c:pt>
                <c:pt idx="32601">
                  <c:v>12</c:v>
                </c:pt>
                <c:pt idx="32602">
                  <c:v>12</c:v>
                </c:pt>
                <c:pt idx="32603">
                  <c:v>12</c:v>
                </c:pt>
                <c:pt idx="32604">
                  <c:v>12</c:v>
                </c:pt>
                <c:pt idx="32605">
                  <c:v>12</c:v>
                </c:pt>
                <c:pt idx="32606">
                  <c:v>12</c:v>
                </c:pt>
                <c:pt idx="32607">
                  <c:v>12</c:v>
                </c:pt>
                <c:pt idx="32608">
                  <c:v>12</c:v>
                </c:pt>
                <c:pt idx="32609">
                  <c:v>12</c:v>
                </c:pt>
                <c:pt idx="32610">
                  <c:v>12</c:v>
                </c:pt>
                <c:pt idx="32611">
                  <c:v>12</c:v>
                </c:pt>
                <c:pt idx="32612">
                  <c:v>12</c:v>
                </c:pt>
                <c:pt idx="32613">
                  <c:v>12</c:v>
                </c:pt>
                <c:pt idx="32614">
                  <c:v>12</c:v>
                </c:pt>
                <c:pt idx="32615">
                  <c:v>12</c:v>
                </c:pt>
                <c:pt idx="32616">
                  <c:v>12</c:v>
                </c:pt>
                <c:pt idx="32617">
                  <c:v>12</c:v>
                </c:pt>
                <c:pt idx="32618">
                  <c:v>12</c:v>
                </c:pt>
                <c:pt idx="32619">
                  <c:v>12</c:v>
                </c:pt>
                <c:pt idx="32620">
                  <c:v>12</c:v>
                </c:pt>
                <c:pt idx="32621">
                  <c:v>12</c:v>
                </c:pt>
                <c:pt idx="32622">
                  <c:v>12</c:v>
                </c:pt>
                <c:pt idx="32623">
                  <c:v>12</c:v>
                </c:pt>
                <c:pt idx="32624">
                  <c:v>12</c:v>
                </c:pt>
                <c:pt idx="32625">
                  <c:v>12</c:v>
                </c:pt>
                <c:pt idx="32626">
                  <c:v>12</c:v>
                </c:pt>
                <c:pt idx="32627">
                  <c:v>12</c:v>
                </c:pt>
                <c:pt idx="32628">
                  <c:v>12</c:v>
                </c:pt>
                <c:pt idx="32629">
                  <c:v>12</c:v>
                </c:pt>
                <c:pt idx="32630">
                  <c:v>12</c:v>
                </c:pt>
                <c:pt idx="32631">
                  <c:v>12</c:v>
                </c:pt>
                <c:pt idx="32632">
                  <c:v>12</c:v>
                </c:pt>
                <c:pt idx="32633">
                  <c:v>12</c:v>
                </c:pt>
                <c:pt idx="32634">
                  <c:v>12</c:v>
                </c:pt>
                <c:pt idx="32635">
                  <c:v>12</c:v>
                </c:pt>
                <c:pt idx="32636">
                  <c:v>12</c:v>
                </c:pt>
                <c:pt idx="32637">
                  <c:v>12</c:v>
                </c:pt>
                <c:pt idx="32638">
                  <c:v>12</c:v>
                </c:pt>
                <c:pt idx="32639">
                  <c:v>12</c:v>
                </c:pt>
                <c:pt idx="32640">
                  <c:v>12</c:v>
                </c:pt>
                <c:pt idx="32641">
                  <c:v>12</c:v>
                </c:pt>
                <c:pt idx="32642">
                  <c:v>12</c:v>
                </c:pt>
                <c:pt idx="32643">
                  <c:v>12</c:v>
                </c:pt>
                <c:pt idx="32644">
                  <c:v>12</c:v>
                </c:pt>
                <c:pt idx="32645">
                  <c:v>12</c:v>
                </c:pt>
                <c:pt idx="32646">
                  <c:v>12</c:v>
                </c:pt>
                <c:pt idx="32647">
                  <c:v>12</c:v>
                </c:pt>
                <c:pt idx="32648">
                  <c:v>12</c:v>
                </c:pt>
                <c:pt idx="32649">
                  <c:v>12</c:v>
                </c:pt>
                <c:pt idx="32650">
                  <c:v>12</c:v>
                </c:pt>
                <c:pt idx="32651">
                  <c:v>12</c:v>
                </c:pt>
                <c:pt idx="32652">
                  <c:v>12</c:v>
                </c:pt>
                <c:pt idx="32653">
                  <c:v>12</c:v>
                </c:pt>
                <c:pt idx="32654">
                  <c:v>12</c:v>
                </c:pt>
                <c:pt idx="32655">
                  <c:v>12</c:v>
                </c:pt>
                <c:pt idx="32656">
                  <c:v>12</c:v>
                </c:pt>
                <c:pt idx="32657">
                  <c:v>12</c:v>
                </c:pt>
                <c:pt idx="32658">
                  <c:v>12</c:v>
                </c:pt>
                <c:pt idx="32659">
                  <c:v>12</c:v>
                </c:pt>
                <c:pt idx="32660">
                  <c:v>12</c:v>
                </c:pt>
                <c:pt idx="32661">
                  <c:v>12</c:v>
                </c:pt>
                <c:pt idx="32662">
                  <c:v>12</c:v>
                </c:pt>
                <c:pt idx="32663">
                  <c:v>12</c:v>
                </c:pt>
                <c:pt idx="32664">
                  <c:v>12</c:v>
                </c:pt>
                <c:pt idx="32665">
                  <c:v>12</c:v>
                </c:pt>
                <c:pt idx="32666">
                  <c:v>12</c:v>
                </c:pt>
                <c:pt idx="32667">
                  <c:v>12</c:v>
                </c:pt>
                <c:pt idx="32668">
                  <c:v>12</c:v>
                </c:pt>
                <c:pt idx="32669">
                  <c:v>12</c:v>
                </c:pt>
                <c:pt idx="32670">
                  <c:v>12</c:v>
                </c:pt>
                <c:pt idx="32671">
                  <c:v>12</c:v>
                </c:pt>
                <c:pt idx="32672">
                  <c:v>12</c:v>
                </c:pt>
                <c:pt idx="32673">
                  <c:v>12</c:v>
                </c:pt>
                <c:pt idx="32674">
                  <c:v>12</c:v>
                </c:pt>
                <c:pt idx="32675">
                  <c:v>12</c:v>
                </c:pt>
                <c:pt idx="32676">
                  <c:v>12</c:v>
                </c:pt>
                <c:pt idx="32677">
                  <c:v>12</c:v>
                </c:pt>
                <c:pt idx="32678">
                  <c:v>12</c:v>
                </c:pt>
                <c:pt idx="32679">
                  <c:v>12</c:v>
                </c:pt>
                <c:pt idx="32680">
                  <c:v>12</c:v>
                </c:pt>
                <c:pt idx="32681">
                  <c:v>12</c:v>
                </c:pt>
                <c:pt idx="32682">
                  <c:v>12</c:v>
                </c:pt>
                <c:pt idx="32683">
                  <c:v>12</c:v>
                </c:pt>
                <c:pt idx="32684">
                  <c:v>12</c:v>
                </c:pt>
                <c:pt idx="32685">
                  <c:v>12</c:v>
                </c:pt>
                <c:pt idx="32686">
                  <c:v>12</c:v>
                </c:pt>
                <c:pt idx="32687">
                  <c:v>12</c:v>
                </c:pt>
                <c:pt idx="32688">
                  <c:v>12</c:v>
                </c:pt>
                <c:pt idx="32689">
                  <c:v>12</c:v>
                </c:pt>
                <c:pt idx="32690">
                  <c:v>12</c:v>
                </c:pt>
                <c:pt idx="32691">
                  <c:v>12</c:v>
                </c:pt>
                <c:pt idx="32692">
                  <c:v>12</c:v>
                </c:pt>
                <c:pt idx="32693">
                  <c:v>12</c:v>
                </c:pt>
                <c:pt idx="32694">
                  <c:v>12</c:v>
                </c:pt>
                <c:pt idx="32695">
                  <c:v>12</c:v>
                </c:pt>
                <c:pt idx="32696">
                  <c:v>12</c:v>
                </c:pt>
                <c:pt idx="32697">
                  <c:v>12</c:v>
                </c:pt>
                <c:pt idx="32698">
                  <c:v>12</c:v>
                </c:pt>
                <c:pt idx="32699">
                  <c:v>12</c:v>
                </c:pt>
                <c:pt idx="32700">
                  <c:v>12</c:v>
                </c:pt>
                <c:pt idx="32701">
                  <c:v>12</c:v>
                </c:pt>
                <c:pt idx="32702">
                  <c:v>12</c:v>
                </c:pt>
                <c:pt idx="32703">
                  <c:v>12</c:v>
                </c:pt>
                <c:pt idx="32704">
                  <c:v>12</c:v>
                </c:pt>
                <c:pt idx="32705">
                  <c:v>12</c:v>
                </c:pt>
                <c:pt idx="32706">
                  <c:v>12</c:v>
                </c:pt>
                <c:pt idx="32707">
                  <c:v>12</c:v>
                </c:pt>
                <c:pt idx="32708">
                  <c:v>12</c:v>
                </c:pt>
                <c:pt idx="32709">
                  <c:v>12</c:v>
                </c:pt>
                <c:pt idx="32710">
                  <c:v>12</c:v>
                </c:pt>
                <c:pt idx="32711">
                  <c:v>12</c:v>
                </c:pt>
                <c:pt idx="32712">
                  <c:v>12</c:v>
                </c:pt>
                <c:pt idx="32713">
                  <c:v>12</c:v>
                </c:pt>
                <c:pt idx="32714">
                  <c:v>12</c:v>
                </c:pt>
                <c:pt idx="32715">
                  <c:v>12</c:v>
                </c:pt>
                <c:pt idx="32716">
                  <c:v>12</c:v>
                </c:pt>
                <c:pt idx="32717">
                  <c:v>12</c:v>
                </c:pt>
                <c:pt idx="32718">
                  <c:v>12</c:v>
                </c:pt>
                <c:pt idx="32719">
                  <c:v>12</c:v>
                </c:pt>
                <c:pt idx="32720">
                  <c:v>12</c:v>
                </c:pt>
                <c:pt idx="32721">
                  <c:v>12</c:v>
                </c:pt>
                <c:pt idx="32722">
                  <c:v>12</c:v>
                </c:pt>
                <c:pt idx="32723">
                  <c:v>12</c:v>
                </c:pt>
                <c:pt idx="32724">
                  <c:v>12</c:v>
                </c:pt>
                <c:pt idx="32725">
                  <c:v>12</c:v>
                </c:pt>
                <c:pt idx="32726">
                  <c:v>12</c:v>
                </c:pt>
                <c:pt idx="32727">
                  <c:v>12</c:v>
                </c:pt>
                <c:pt idx="32728">
                  <c:v>12</c:v>
                </c:pt>
                <c:pt idx="32729">
                  <c:v>12</c:v>
                </c:pt>
                <c:pt idx="32730">
                  <c:v>12</c:v>
                </c:pt>
                <c:pt idx="32731">
                  <c:v>12</c:v>
                </c:pt>
                <c:pt idx="32732">
                  <c:v>12</c:v>
                </c:pt>
                <c:pt idx="32733">
                  <c:v>12</c:v>
                </c:pt>
                <c:pt idx="32734">
                  <c:v>12</c:v>
                </c:pt>
                <c:pt idx="32735">
                  <c:v>12</c:v>
                </c:pt>
                <c:pt idx="32736">
                  <c:v>12</c:v>
                </c:pt>
                <c:pt idx="32737">
                  <c:v>12</c:v>
                </c:pt>
                <c:pt idx="32738">
                  <c:v>12</c:v>
                </c:pt>
                <c:pt idx="32739">
                  <c:v>12</c:v>
                </c:pt>
                <c:pt idx="32740">
                  <c:v>12</c:v>
                </c:pt>
                <c:pt idx="32741">
                  <c:v>12</c:v>
                </c:pt>
                <c:pt idx="32742">
                  <c:v>12</c:v>
                </c:pt>
                <c:pt idx="32743">
                  <c:v>12</c:v>
                </c:pt>
                <c:pt idx="32744">
                  <c:v>12</c:v>
                </c:pt>
                <c:pt idx="32745">
                  <c:v>12</c:v>
                </c:pt>
                <c:pt idx="32746">
                  <c:v>12</c:v>
                </c:pt>
                <c:pt idx="32747">
                  <c:v>12</c:v>
                </c:pt>
                <c:pt idx="32748">
                  <c:v>12</c:v>
                </c:pt>
                <c:pt idx="32749">
                  <c:v>12</c:v>
                </c:pt>
                <c:pt idx="32750">
                  <c:v>12</c:v>
                </c:pt>
                <c:pt idx="32751">
                  <c:v>12</c:v>
                </c:pt>
                <c:pt idx="32752">
                  <c:v>12</c:v>
                </c:pt>
                <c:pt idx="32753">
                  <c:v>12</c:v>
                </c:pt>
                <c:pt idx="32754">
                  <c:v>12</c:v>
                </c:pt>
                <c:pt idx="32755">
                  <c:v>12</c:v>
                </c:pt>
                <c:pt idx="32756">
                  <c:v>12</c:v>
                </c:pt>
                <c:pt idx="32757">
                  <c:v>12</c:v>
                </c:pt>
                <c:pt idx="32758">
                  <c:v>12</c:v>
                </c:pt>
                <c:pt idx="32759">
                  <c:v>12</c:v>
                </c:pt>
                <c:pt idx="32760">
                  <c:v>12</c:v>
                </c:pt>
                <c:pt idx="32761">
                  <c:v>12</c:v>
                </c:pt>
                <c:pt idx="32762">
                  <c:v>12</c:v>
                </c:pt>
                <c:pt idx="32763">
                  <c:v>12</c:v>
                </c:pt>
                <c:pt idx="32764">
                  <c:v>12</c:v>
                </c:pt>
                <c:pt idx="32765">
                  <c:v>12</c:v>
                </c:pt>
                <c:pt idx="32766">
                  <c:v>12</c:v>
                </c:pt>
                <c:pt idx="32767">
                  <c:v>12</c:v>
                </c:pt>
                <c:pt idx="32768">
                  <c:v>12</c:v>
                </c:pt>
                <c:pt idx="32769">
                  <c:v>12</c:v>
                </c:pt>
                <c:pt idx="32770">
                  <c:v>12</c:v>
                </c:pt>
                <c:pt idx="32771">
                  <c:v>12</c:v>
                </c:pt>
                <c:pt idx="32772">
                  <c:v>12</c:v>
                </c:pt>
                <c:pt idx="32773">
                  <c:v>12</c:v>
                </c:pt>
                <c:pt idx="32774">
                  <c:v>12</c:v>
                </c:pt>
                <c:pt idx="32775">
                  <c:v>12</c:v>
                </c:pt>
                <c:pt idx="32776">
                  <c:v>12</c:v>
                </c:pt>
                <c:pt idx="32777">
                  <c:v>12</c:v>
                </c:pt>
                <c:pt idx="32778">
                  <c:v>12</c:v>
                </c:pt>
                <c:pt idx="32779">
                  <c:v>12</c:v>
                </c:pt>
                <c:pt idx="32780">
                  <c:v>12</c:v>
                </c:pt>
                <c:pt idx="32781">
                  <c:v>12</c:v>
                </c:pt>
                <c:pt idx="32782">
                  <c:v>12</c:v>
                </c:pt>
                <c:pt idx="32783">
                  <c:v>12</c:v>
                </c:pt>
                <c:pt idx="32784">
                  <c:v>12</c:v>
                </c:pt>
                <c:pt idx="32785">
                  <c:v>12</c:v>
                </c:pt>
                <c:pt idx="32786">
                  <c:v>12</c:v>
                </c:pt>
                <c:pt idx="32787">
                  <c:v>12</c:v>
                </c:pt>
                <c:pt idx="32788">
                  <c:v>12</c:v>
                </c:pt>
                <c:pt idx="32789">
                  <c:v>12</c:v>
                </c:pt>
                <c:pt idx="32790">
                  <c:v>12</c:v>
                </c:pt>
                <c:pt idx="32791">
                  <c:v>12</c:v>
                </c:pt>
                <c:pt idx="32792">
                  <c:v>12</c:v>
                </c:pt>
                <c:pt idx="32793">
                  <c:v>12</c:v>
                </c:pt>
                <c:pt idx="32794">
                  <c:v>12</c:v>
                </c:pt>
                <c:pt idx="32795">
                  <c:v>12</c:v>
                </c:pt>
                <c:pt idx="32796">
                  <c:v>12</c:v>
                </c:pt>
                <c:pt idx="32797">
                  <c:v>12</c:v>
                </c:pt>
                <c:pt idx="32798">
                  <c:v>12</c:v>
                </c:pt>
                <c:pt idx="32799">
                  <c:v>12</c:v>
                </c:pt>
                <c:pt idx="32800">
                  <c:v>12</c:v>
                </c:pt>
                <c:pt idx="32801">
                  <c:v>12</c:v>
                </c:pt>
                <c:pt idx="32802">
                  <c:v>12</c:v>
                </c:pt>
                <c:pt idx="32803">
                  <c:v>12</c:v>
                </c:pt>
                <c:pt idx="32804">
                  <c:v>12</c:v>
                </c:pt>
                <c:pt idx="32805">
                  <c:v>12</c:v>
                </c:pt>
                <c:pt idx="32806">
                  <c:v>12</c:v>
                </c:pt>
                <c:pt idx="32807">
                  <c:v>12</c:v>
                </c:pt>
                <c:pt idx="32808">
                  <c:v>12</c:v>
                </c:pt>
                <c:pt idx="32809">
                  <c:v>12</c:v>
                </c:pt>
                <c:pt idx="32810">
                  <c:v>12</c:v>
                </c:pt>
                <c:pt idx="32811">
                  <c:v>12</c:v>
                </c:pt>
                <c:pt idx="32812">
                  <c:v>12</c:v>
                </c:pt>
                <c:pt idx="32813">
                  <c:v>12</c:v>
                </c:pt>
                <c:pt idx="32814">
                  <c:v>12</c:v>
                </c:pt>
                <c:pt idx="32815">
                  <c:v>12</c:v>
                </c:pt>
                <c:pt idx="32816">
                  <c:v>12</c:v>
                </c:pt>
                <c:pt idx="32817">
                  <c:v>12</c:v>
                </c:pt>
                <c:pt idx="32818">
                  <c:v>12</c:v>
                </c:pt>
                <c:pt idx="32819">
                  <c:v>12</c:v>
                </c:pt>
                <c:pt idx="32820">
                  <c:v>12</c:v>
                </c:pt>
                <c:pt idx="32821">
                  <c:v>12</c:v>
                </c:pt>
                <c:pt idx="32822">
                  <c:v>12</c:v>
                </c:pt>
                <c:pt idx="32823">
                  <c:v>12</c:v>
                </c:pt>
                <c:pt idx="32824">
                  <c:v>12</c:v>
                </c:pt>
                <c:pt idx="32825">
                  <c:v>12</c:v>
                </c:pt>
                <c:pt idx="32826">
                  <c:v>12</c:v>
                </c:pt>
                <c:pt idx="32827">
                  <c:v>12</c:v>
                </c:pt>
                <c:pt idx="32828">
                  <c:v>12</c:v>
                </c:pt>
                <c:pt idx="32829">
                  <c:v>12</c:v>
                </c:pt>
                <c:pt idx="32830">
                  <c:v>12</c:v>
                </c:pt>
                <c:pt idx="32831">
                  <c:v>12</c:v>
                </c:pt>
                <c:pt idx="32832">
                  <c:v>12</c:v>
                </c:pt>
                <c:pt idx="32833">
                  <c:v>12</c:v>
                </c:pt>
                <c:pt idx="32834">
                  <c:v>12</c:v>
                </c:pt>
                <c:pt idx="32835">
                  <c:v>12</c:v>
                </c:pt>
                <c:pt idx="32836">
                  <c:v>12</c:v>
                </c:pt>
                <c:pt idx="32837">
                  <c:v>12</c:v>
                </c:pt>
                <c:pt idx="32838">
                  <c:v>12</c:v>
                </c:pt>
                <c:pt idx="32839">
                  <c:v>12</c:v>
                </c:pt>
                <c:pt idx="32840">
                  <c:v>12</c:v>
                </c:pt>
                <c:pt idx="32841">
                  <c:v>12</c:v>
                </c:pt>
                <c:pt idx="32842">
                  <c:v>12</c:v>
                </c:pt>
                <c:pt idx="32843">
                  <c:v>12</c:v>
                </c:pt>
                <c:pt idx="32844">
                  <c:v>12</c:v>
                </c:pt>
                <c:pt idx="32845">
                  <c:v>12</c:v>
                </c:pt>
                <c:pt idx="32846">
                  <c:v>12</c:v>
                </c:pt>
                <c:pt idx="32847">
                  <c:v>12</c:v>
                </c:pt>
                <c:pt idx="32848">
                  <c:v>12</c:v>
                </c:pt>
                <c:pt idx="32849">
                  <c:v>12</c:v>
                </c:pt>
                <c:pt idx="32850">
                  <c:v>12</c:v>
                </c:pt>
                <c:pt idx="32851">
                  <c:v>12</c:v>
                </c:pt>
                <c:pt idx="32852">
                  <c:v>12</c:v>
                </c:pt>
                <c:pt idx="32853">
                  <c:v>12</c:v>
                </c:pt>
                <c:pt idx="32854">
                  <c:v>12</c:v>
                </c:pt>
                <c:pt idx="32855">
                  <c:v>12</c:v>
                </c:pt>
                <c:pt idx="32856">
                  <c:v>12</c:v>
                </c:pt>
                <c:pt idx="32857">
                  <c:v>12</c:v>
                </c:pt>
                <c:pt idx="32858">
                  <c:v>12</c:v>
                </c:pt>
                <c:pt idx="32859">
                  <c:v>12</c:v>
                </c:pt>
                <c:pt idx="32860">
                  <c:v>12</c:v>
                </c:pt>
                <c:pt idx="32861">
                  <c:v>12</c:v>
                </c:pt>
                <c:pt idx="32862">
                  <c:v>12</c:v>
                </c:pt>
                <c:pt idx="32863">
                  <c:v>12</c:v>
                </c:pt>
                <c:pt idx="32864">
                  <c:v>12</c:v>
                </c:pt>
                <c:pt idx="32865">
                  <c:v>12</c:v>
                </c:pt>
                <c:pt idx="32866">
                  <c:v>12</c:v>
                </c:pt>
                <c:pt idx="32867">
                  <c:v>12</c:v>
                </c:pt>
                <c:pt idx="32868">
                  <c:v>12</c:v>
                </c:pt>
                <c:pt idx="32869">
                  <c:v>12</c:v>
                </c:pt>
                <c:pt idx="32870">
                  <c:v>12</c:v>
                </c:pt>
                <c:pt idx="32871">
                  <c:v>12</c:v>
                </c:pt>
                <c:pt idx="32872">
                  <c:v>12</c:v>
                </c:pt>
                <c:pt idx="32873">
                  <c:v>12</c:v>
                </c:pt>
                <c:pt idx="32874">
                  <c:v>12</c:v>
                </c:pt>
                <c:pt idx="32875">
                  <c:v>12</c:v>
                </c:pt>
                <c:pt idx="32876">
                  <c:v>12</c:v>
                </c:pt>
                <c:pt idx="32877">
                  <c:v>12</c:v>
                </c:pt>
                <c:pt idx="32878">
                  <c:v>12</c:v>
                </c:pt>
                <c:pt idx="32879">
                  <c:v>12</c:v>
                </c:pt>
                <c:pt idx="32880">
                  <c:v>12</c:v>
                </c:pt>
                <c:pt idx="32881">
                  <c:v>12</c:v>
                </c:pt>
                <c:pt idx="32882">
                  <c:v>12</c:v>
                </c:pt>
                <c:pt idx="32883">
                  <c:v>12</c:v>
                </c:pt>
                <c:pt idx="32884">
                  <c:v>12</c:v>
                </c:pt>
                <c:pt idx="32885">
                  <c:v>12</c:v>
                </c:pt>
                <c:pt idx="32886">
                  <c:v>12</c:v>
                </c:pt>
                <c:pt idx="32887">
                  <c:v>12</c:v>
                </c:pt>
                <c:pt idx="32888">
                  <c:v>12</c:v>
                </c:pt>
                <c:pt idx="32889">
                  <c:v>12</c:v>
                </c:pt>
                <c:pt idx="32890">
                  <c:v>12</c:v>
                </c:pt>
                <c:pt idx="32891">
                  <c:v>12</c:v>
                </c:pt>
                <c:pt idx="32892">
                  <c:v>12</c:v>
                </c:pt>
                <c:pt idx="32893">
                  <c:v>12</c:v>
                </c:pt>
                <c:pt idx="32894">
                  <c:v>12</c:v>
                </c:pt>
                <c:pt idx="32895">
                  <c:v>12</c:v>
                </c:pt>
                <c:pt idx="32896">
                  <c:v>12</c:v>
                </c:pt>
                <c:pt idx="32897">
                  <c:v>12</c:v>
                </c:pt>
                <c:pt idx="32898">
                  <c:v>12</c:v>
                </c:pt>
                <c:pt idx="32899">
                  <c:v>12</c:v>
                </c:pt>
                <c:pt idx="32900">
                  <c:v>12</c:v>
                </c:pt>
                <c:pt idx="32901">
                  <c:v>12</c:v>
                </c:pt>
                <c:pt idx="32902">
                  <c:v>12</c:v>
                </c:pt>
                <c:pt idx="32903">
                  <c:v>12</c:v>
                </c:pt>
                <c:pt idx="32904">
                  <c:v>12</c:v>
                </c:pt>
                <c:pt idx="32905">
                  <c:v>12</c:v>
                </c:pt>
                <c:pt idx="32906">
                  <c:v>12</c:v>
                </c:pt>
                <c:pt idx="32907">
                  <c:v>12</c:v>
                </c:pt>
                <c:pt idx="32908">
                  <c:v>12</c:v>
                </c:pt>
                <c:pt idx="32909">
                  <c:v>12</c:v>
                </c:pt>
                <c:pt idx="32910">
                  <c:v>12</c:v>
                </c:pt>
                <c:pt idx="32911">
                  <c:v>12</c:v>
                </c:pt>
                <c:pt idx="32912">
                  <c:v>12</c:v>
                </c:pt>
                <c:pt idx="32913">
                  <c:v>12</c:v>
                </c:pt>
                <c:pt idx="32914">
                  <c:v>12</c:v>
                </c:pt>
                <c:pt idx="32915">
                  <c:v>12</c:v>
                </c:pt>
                <c:pt idx="32916">
                  <c:v>12</c:v>
                </c:pt>
                <c:pt idx="32917">
                  <c:v>12</c:v>
                </c:pt>
                <c:pt idx="32918">
                  <c:v>12</c:v>
                </c:pt>
                <c:pt idx="32919">
                  <c:v>12</c:v>
                </c:pt>
                <c:pt idx="32920">
                  <c:v>12</c:v>
                </c:pt>
                <c:pt idx="32921">
                  <c:v>12</c:v>
                </c:pt>
                <c:pt idx="32922">
                  <c:v>12</c:v>
                </c:pt>
                <c:pt idx="32923">
                  <c:v>12</c:v>
                </c:pt>
                <c:pt idx="32924">
                  <c:v>12</c:v>
                </c:pt>
                <c:pt idx="32925">
                  <c:v>12</c:v>
                </c:pt>
                <c:pt idx="32926">
                  <c:v>12</c:v>
                </c:pt>
                <c:pt idx="32927">
                  <c:v>12</c:v>
                </c:pt>
                <c:pt idx="32928">
                  <c:v>12</c:v>
                </c:pt>
                <c:pt idx="32929">
                  <c:v>12</c:v>
                </c:pt>
                <c:pt idx="32930">
                  <c:v>12</c:v>
                </c:pt>
                <c:pt idx="32931">
                  <c:v>12</c:v>
                </c:pt>
                <c:pt idx="32932">
                  <c:v>12</c:v>
                </c:pt>
                <c:pt idx="32933">
                  <c:v>12</c:v>
                </c:pt>
                <c:pt idx="32934">
                  <c:v>12</c:v>
                </c:pt>
                <c:pt idx="32935">
                  <c:v>12</c:v>
                </c:pt>
                <c:pt idx="32936">
                  <c:v>12</c:v>
                </c:pt>
                <c:pt idx="32937">
                  <c:v>12</c:v>
                </c:pt>
                <c:pt idx="32938">
                  <c:v>12</c:v>
                </c:pt>
                <c:pt idx="32939">
                  <c:v>12</c:v>
                </c:pt>
                <c:pt idx="32940">
                  <c:v>12</c:v>
                </c:pt>
                <c:pt idx="32941">
                  <c:v>12</c:v>
                </c:pt>
                <c:pt idx="32942">
                  <c:v>12</c:v>
                </c:pt>
                <c:pt idx="32943">
                  <c:v>12</c:v>
                </c:pt>
                <c:pt idx="32944">
                  <c:v>12</c:v>
                </c:pt>
                <c:pt idx="32945">
                  <c:v>12</c:v>
                </c:pt>
                <c:pt idx="32946">
                  <c:v>12</c:v>
                </c:pt>
                <c:pt idx="32947">
                  <c:v>12</c:v>
                </c:pt>
                <c:pt idx="32948">
                  <c:v>12</c:v>
                </c:pt>
                <c:pt idx="32949">
                  <c:v>12</c:v>
                </c:pt>
                <c:pt idx="32950">
                  <c:v>12</c:v>
                </c:pt>
                <c:pt idx="32951">
                  <c:v>12</c:v>
                </c:pt>
                <c:pt idx="32952">
                  <c:v>12</c:v>
                </c:pt>
                <c:pt idx="32953">
                  <c:v>12</c:v>
                </c:pt>
                <c:pt idx="32954">
                  <c:v>12</c:v>
                </c:pt>
                <c:pt idx="32955">
                  <c:v>12</c:v>
                </c:pt>
                <c:pt idx="32956">
                  <c:v>12</c:v>
                </c:pt>
                <c:pt idx="32957">
                  <c:v>12</c:v>
                </c:pt>
                <c:pt idx="32958">
                  <c:v>12</c:v>
                </c:pt>
                <c:pt idx="32959">
                  <c:v>12</c:v>
                </c:pt>
                <c:pt idx="32960">
                  <c:v>12</c:v>
                </c:pt>
                <c:pt idx="32961">
                  <c:v>12</c:v>
                </c:pt>
                <c:pt idx="32962">
                  <c:v>12</c:v>
                </c:pt>
                <c:pt idx="32963">
                  <c:v>12</c:v>
                </c:pt>
                <c:pt idx="32964">
                  <c:v>12</c:v>
                </c:pt>
                <c:pt idx="32965">
                  <c:v>12</c:v>
                </c:pt>
                <c:pt idx="32966">
                  <c:v>12</c:v>
                </c:pt>
                <c:pt idx="32967">
                  <c:v>12</c:v>
                </c:pt>
                <c:pt idx="32968">
                  <c:v>12</c:v>
                </c:pt>
                <c:pt idx="32969">
                  <c:v>12</c:v>
                </c:pt>
                <c:pt idx="32970">
                  <c:v>12</c:v>
                </c:pt>
                <c:pt idx="32971">
                  <c:v>12</c:v>
                </c:pt>
                <c:pt idx="32972">
                  <c:v>12</c:v>
                </c:pt>
                <c:pt idx="32973">
                  <c:v>12</c:v>
                </c:pt>
                <c:pt idx="32974">
                  <c:v>12</c:v>
                </c:pt>
                <c:pt idx="32975">
                  <c:v>12</c:v>
                </c:pt>
                <c:pt idx="32976">
                  <c:v>12</c:v>
                </c:pt>
                <c:pt idx="32977">
                  <c:v>12</c:v>
                </c:pt>
                <c:pt idx="32978">
                  <c:v>12</c:v>
                </c:pt>
                <c:pt idx="32979">
                  <c:v>12</c:v>
                </c:pt>
                <c:pt idx="32980">
                  <c:v>12</c:v>
                </c:pt>
                <c:pt idx="32981">
                  <c:v>12</c:v>
                </c:pt>
                <c:pt idx="32982">
                  <c:v>12</c:v>
                </c:pt>
                <c:pt idx="32983">
                  <c:v>12</c:v>
                </c:pt>
                <c:pt idx="32984">
                  <c:v>12</c:v>
                </c:pt>
                <c:pt idx="32985">
                  <c:v>12</c:v>
                </c:pt>
                <c:pt idx="32986">
                  <c:v>12</c:v>
                </c:pt>
                <c:pt idx="32987">
                  <c:v>12</c:v>
                </c:pt>
                <c:pt idx="32988">
                  <c:v>12</c:v>
                </c:pt>
                <c:pt idx="32989">
                  <c:v>12</c:v>
                </c:pt>
                <c:pt idx="32990">
                  <c:v>12</c:v>
                </c:pt>
                <c:pt idx="32991">
                  <c:v>12</c:v>
                </c:pt>
                <c:pt idx="32992">
                  <c:v>12</c:v>
                </c:pt>
                <c:pt idx="32993">
                  <c:v>12</c:v>
                </c:pt>
                <c:pt idx="32994">
                  <c:v>12</c:v>
                </c:pt>
                <c:pt idx="32995">
                  <c:v>12</c:v>
                </c:pt>
                <c:pt idx="32996">
                  <c:v>12</c:v>
                </c:pt>
                <c:pt idx="32997">
                  <c:v>12</c:v>
                </c:pt>
                <c:pt idx="32998">
                  <c:v>12</c:v>
                </c:pt>
                <c:pt idx="32999">
                  <c:v>12</c:v>
                </c:pt>
                <c:pt idx="33000">
                  <c:v>12</c:v>
                </c:pt>
                <c:pt idx="33001">
                  <c:v>12</c:v>
                </c:pt>
                <c:pt idx="33002">
                  <c:v>12</c:v>
                </c:pt>
                <c:pt idx="33003">
                  <c:v>12</c:v>
                </c:pt>
                <c:pt idx="33004">
                  <c:v>12</c:v>
                </c:pt>
                <c:pt idx="33005">
                  <c:v>12</c:v>
                </c:pt>
                <c:pt idx="33006">
                  <c:v>12</c:v>
                </c:pt>
                <c:pt idx="33007">
                  <c:v>12</c:v>
                </c:pt>
                <c:pt idx="33008">
                  <c:v>12</c:v>
                </c:pt>
                <c:pt idx="33009">
                  <c:v>12</c:v>
                </c:pt>
                <c:pt idx="33010">
                  <c:v>12</c:v>
                </c:pt>
                <c:pt idx="33011">
                  <c:v>12</c:v>
                </c:pt>
                <c:pt idx="33012">
                  <c:v>12</c:v>
                </c:pt>
                <c:pt idx="33013">
                  <c:v>12</c:v>
                </c:pt>
                <c:pt idx="33014">
                  <c:v>12</c:v>
                </c:pt>
                <c:pt idx="33015">
                  <c:v>12</c:v>
                </c:pt>
                <c:pt idx="33016">
                  <c:v>12</c:v>
                </c:pt>
                <c:pt idx="33017">
                  <c:v>12</c:v>
                </c:pt>
                <c:pt idx="33018">
                  <c:v>12</c:v>
                </c:pt>
                <c:pt idx="33019">
                  <c:v>12</c:v>
                </c:pt>
                <c:pt idx="33020">
                  <c:v>12</c:v>
                </c:pt>
                <c:pt idx="33021">
                  <c:v>12</c:v>
                </c:pt>
                <c:pt idx="33022">
                  <c:v>12</c:v>
                </c:pt>
                <c:pt idx="33023">
                  <c:v>12</c:v>
                </c:pt>
                <c:pt idx="33024">
                  <c:v>12</c:v>
                </c:pt>
                <c:pt idx="33025">
                  <c:v>12</c:v>
                </c:pt>
                <c:pt idx="33026">
                  <c:v>12</c:v>
                </c:pt>
                <c:pt idx="33027">
                  <c:v>12</c:v>
                </c:pt>
                <c:pt idx="33028">
                  <c:v>12</c:v>
                </c:pt>
                <c:pt idx="33029">
                  <c:v>12</c:v>
                </c:pt>
                <c:pt idx="33030">
                  <c:v>12</c:v>
                </c:pt>
                <c:pt idx="33031">
                  <c:v>12</c:v>
                </c:pt>
                <c:pt idx="33032">
                  <c:v>12</c:v>
                </c:pt>
                <c:pt idx="33033">
                  <c:v>12</c:v>
                </c:pt>
                <c:pt idx="33034">
                  <c:v>12</c:v>
                </c:pt>
                <c:pt idx="33035">
                  <c:v>12</c:v>
                </c:pt>
                <c:pt idx="33036">
                  <c:v>12</c:v>
                </c:pt>
                <c:pt idx="33037">
                  <c:v>12</c:v>
                </c:pt>
                <c:pt idx="33038">
                  <c:v>12</c:v>
                </c:pt>
                <c:pt idx="33039">
                  <c:v>12</c:v>
                </c:pt>
                <c:pt idx="33040">
                  <c:v>12</c:v>
                </c:pt>
                <c:pt idx="33041">
                  <c:v>12</c:v>
                </c:pt>
                <c:pt idx="33042">
                  <c:v>12</c:v>
                </c:pt>
                <c:pt idx="33043">
                  <c:v>12</c:v>
                </c:pt>
                <c:pt idx="33044">
                  <c:v>12</c:v>
                </c:pt>
                <c:pt idx="33045">
                  <c:v>12</c:v>
                </c:pt>
                <c:pt idx="33046">
                  <c:v>12</c:v>
                </c:pt>
                <c:pt idx="33047">
                  <c:v>12</c:v>
                </c:pt>
                <c:pt idx="33048">
                  <c:v>12</c:v>
                </c:pt>
                <c:pt idx="33049">
                  <c:v>12</c:v>
                </c:pt>
                <c:pt idx="33050">
                  <c:v>12</c:v>
                </c:pt>
                <c:pt idx="33051">
                  <c:v>12</c:v>
                </c:pt>
                <c:pt idx="33052">
                  <c:v>12</c:v>
                </c:pt>
                <c:pt idx="33053">
                  <c:v>12</c:v>
                </c:pt>
                <c:pt idx="33054">
                  <c:v>12</c:v>
                </c:pt>
                <c:pt idx="33055">
                  <c:v>12</c:v>
                </c:pt>
                <c:pt idx="33056">
                  <c:v>12</c:v>
                </c:pt>
                <c:pt idx="33057">
                  <c:v>12</c:v>
                </c:pt>
                <c:pt idx="33058">
                  <c:v>12</c:v>
                </c:pt>
                <c:pt idx="33059">
                  <c:v>12</c:v>
                </c:pt>
                <c:pt idx="33060">
                  <c:v>12</c:v>
                </c:pt>
                <c:pt idx="33061">
                  <c:v>12</c:v>
                </c:pt>
                <c:pt idx="33062">
                  <c:v>12</c:v>
                </c:pt>
                <c:pt idx="33063">
                  <c:v>12</c:v>
                </c:pt>
                <c:pt idx="33064">
                  <c:v>12</c:v>
                </c:pt>
                <c:pt idx="33065">
                  <c:v>12</c:v>
                </c:pt>
                <c:pt idx="33066">
                  <c:v>12</c:v>
                </c:pt>
                <c:pt idx="33067">
                  <c:v>12</c:v>
                </c:pt>
                <c:pt idx="33068">
                  <c:v>12</c:v>
                </c:pt>
                <c:pt idx="33069">
                  <c:v>12</c:v>
                </c:pt>
                <c:pt idx="33070">
                  <c:v>12</c:v>
                </c:pt>
                <c:pt idx="33071">
                  <c:v>12</c:v>
                </c:pt>
                <c:pt idx="33072">
                  <c:v>12</c:v>
                </c:pt>
                <c:pt idx="33073">
                  <c:v>12</c:v>
                </c:pt>
                <c:pt idx="33074">
                  <c:v>12</c:v>
                </c:pt>
                <c:pt idx="33075">
                  <c:v>12</c:v>
                </c:pt>
                <c:pt idx="33076">
                  <c:v>12</c:v>
                </c:pt>
                <c:pt idx="33077">
                  <c:v>12</c:v>
                </c:pt>
                <c:pt idx="33078">
                  <c:v>12</c:v>
                </c:pt>
                <c:pt idx="33079">
                  <c:v>12</c:v>
                </c:pt>
                <c:pt idx="33080">
                  <c:v>12</c:v>
                </c:pt>
                <c:pt idx="33081">
                  <c:v>12</c:v>
                </c:pt>
                <c:pt idx="33082">
                  <c:v>12</c:v>
                </c:pt>
                <c:pt idx="33083">
                  <c:v>12</c:v>
                </c:pt>
                <c:pt idx="33084">
                  <c:v>12</c:v>
                </c:pt>
                <c:pt idx="33085">
                  <c:v>12</c:v>
                </c:pt>
                <c:pt idx="33086">
                  <c:v>12</c:v>
                </c:pt>
                <c:pt idx="33087">
                  <c:v>12</c:v>
                </c:pt>
                <c:pt idx="33088">
                  <c:v>12</c:v>
                </c:pt>
                <c:pt idx="33089">
                  <c:v>12</c:v>
                </c:pt>
                <c:pt idx="33090">
                  <c:v>12</c:v>
                </c:pt>
                <c:pt idx="33091">
                  <c:v>12</c:v>
                </c:pt>
                <c:pt idx="33092">
                  <c:v>12</c:v>
                </c:pt>
                <c:pt idx="33093">
                  <c:v>12</c:v>
                </c:pt>
                <c:pt idx="33094">
                  <c:v>12</c:v>
                </c:pt>
                <c:pt idx="33095">
                  <c:v>12</c:v>
                </c:pt>
                <c:pt idx="33096">
                  <c:v>12</c:v>
                </c:pt>
                <c:pt idx="33097">
                  <c:v>12</c:v>
                </c:pt>
                <c:pt idx="33098">
                  <c:v>12</c:v>
                </c:pt>
                <c:pt idx="33099">
                  <c:v>12</c:v>
                </c:pt>
                <c:pt idx="33100">
                  <c:v>12</c:v>
                </c:pt>
                <c:pt idx="33101">
                  <c:v>12</c:v>
                </c:pt>
                <c:pt idx="33102">
                  <c:v>12</c:v>
                </c:pt>
                <c:pt idx="33103">
                  <c:v>12</c:v>
                </c:pt>
                <c:pt idx="33104">
                  <c:v>12</c:v>
                </c:pt>
                <c:pt idx="33105">
                  <c:v>12</c:v>
                </c:pt>
                <c:pt idx="33106">
                  <c:v>12</c:v>
                </c:pt>
                <c:pt idx="33107">
                  <c:v>12</c:v>
                </c:pt>
                <c:pt idx="33108">
                  <c:v>12</c:v>
                </c:pt>
                <c:pt idx="33109">
                  <c:v>12</c:v>
                </c:pt>
                <c:pt idx="33110">
                  <c:v>12</c:v>
                </c:pt>
                <c:pt idx="33111">
                  <c:v>12</c:v>
                </c:pt>
                <c:pt idx="33112">
                  <c:v>12</c:v>
                </c:pt>
                <c:pt idx="33113">
                  <c:v>12</c:v>
                </c:pt>
                <c:pt idx="33114">
                  <c:v>12</c:v>
                </c:pt>
                <c:pt idx="33115">
                  <c:v>12</c:v>
                </c:pt>
                <c:pt idx="33116">
                  <c:v>12</c:v>
                </c:pt>
                <c:pt idx="33117">
                  <c:v>12</c:v>
                </c:pt>
                <c:pt idx="33118">
                  <c:v>12</c:v>
                </c:pt>
                <c:pt idx="33119">
                  <c:v>12</c:v>
                </c:pt>
                <c:pt idx="33120">
                  <c:v>12</c:v>
                </c:pt>
                <c:pt idx="33121">
                  <c:v>12</c:v>
                </c:pt>
                <c:pt idx="33122">
                  <c:v>12</c:v>
                </c:pt>
                <c:pt idx="33123">
                  <c:v>12</c:v>
                </c:pt>
                <c:pt idx="33124">
                  <c:v>12</c:v>
                </c:pt>
                <c:pt idx="33125">
                  <c:v>12</c:v>
                </c:pt>
                <c:pt idx="33126">
                  <c:v>12</c:v>
                </c:pt>
                <c:pt idx="33127">
                  <c:v>12</c:v>
                </c:pt>
                <c:pt idx="33128">
                  <c:v>12</c:v>
                </c:pt>
                <c:pt idx="33129">
                  <c:v>12</c:v>
                </c:pt>
                <c:pt idx="33130">
                  <c:v>12</c:v>
                </c:pt>
                <c:pt idx="33131">
                  <c:v>12</c:v>
                </c:pt>
                <c:pt idx="33132">
                  <c:v>12</c:v>
                </c:pt>
                <c:pt idx="33133">
                  <c:v>12</c:v>
                </c:pt>
                <c:pt idx="33134">
                  <c:v>12</c:v>
                </c:pt>
                <c:pt idx="33135">
                  <c:v>12</c:v>
                </c:pt>
                <c:pt idx="33136">
                  <c:v>12</c:v>
                </c:pt>
                <c:pt idx="33137">
                  <c:v>12</c:v>
                </c:pt>
                <c:pt idx="33138">
                  <c:v>12</c:v>
                </c:pt>
                <c:pt idx="33139">
                  <c:v>12</c:v>
                </c:pt>
                <c:pt idx="33140">
                  <c:v>12</c:v>
                </c:pt>
                <c:pt idx="33141">
                  <c:v>12</c:v>
                </c:pt>
                <c:pt idx="33142">
                  <c:v>12</c:v>
                </c:pt>
                <c:pt idx="33143">
                  <c:v>12</c:v>
                </c:pt>
                <c:pt idx="33144">
                  <c:v>12</c:v>
                </c:pt>
                <c:pt idx="33145">
                  <c:v>12</c:v>
                </c:pt>
                <c:pt idx="33146">
                  <c:v>12</c:v>
                </c:pt>
                <c:pt idx="33147">
                  <c:v>12</c:v>
                </c:pt>
                <c:pt idx="33148">
                  <c:v>12</c:v>
                </c:pt>
                <c:pt idx="33149">
                  <c:v>12</c:v>
                </c:pt>
                <c:pt idx="33150">
                  <c:v>12</c:v>
                </c:pt>
                <c:pt idx="33151">
                  <c:v>12</c:v>
                </c:pt>
                <c:pt idx="33152">
                  <c:v>12</c:v>
                </c:pt>
                <c:pt idx="33153">
                  <c:v>12</c:v>
                </c:pt>
                <c:pt idx="33154">
                  <c:v>12</c:v>
                </c:pt>
                <c:pt idx="33155">
                  <c:v>12</c:v>
                </c:pt>
                <c:pt idx="33156">
                  <c:v>12</c:v>
                </c:pt>
                <c:pt idx="33157">
                  <c:v>12</c:v>
                </c:pt>
                <c:pt idx="33158">
                  <c:v>12</c:v>
                </c:pt>
                <c:pt idx="33159">
                  <c:v>12</c:v>
                </c:pt>
                <c:pt idx="33160">
                  <c:v>12</c:v>
                </c:pt>
                <c:pt idx="33161">
                  <c:v>12</c:v>
                </c:pt>
                <c:pt idx="33162">
                  <c:v>12</c:v>
                </c:pt>
                <c:pt idx="33163">
                  <c:v>12</c:v>
                </c:pt>
                <c:pt idx="33164">
                  <c:v>12</c:v>
                </c:pt>
                <c:pt idx="33165">
                  <c:v>12</c:v>
                </c:pt>
                <c:pt idx="33166">
                  <c:v>12</c:v>
                </c:pt>
                <c:pt idx="33167">
                  <c:v>12</c:v>
                </c:pt>
                <c:pt idx="33168">
                  <c:v>12</c:v>
                </c:pt>
                <c:pt idx="33169">
                  <c:v>12</c:v>
                </c:pt>
                <c:pt idx="33170">
                  <c:v>12</c:v>
                </c:pt>
                <c:pt idx="33171">
                  <c:v>12</c:v>
                </c:pt>
                <c:pt idx="33172">
                  <c:v>12</c:v>
                </c:pt>
                <c:pt idx="33173">
                  <c:v>12</c:v>
                </c:pt>
                <c:pt idx="33174">
                  <c:v>12</c:v>
                </c:pt>
                <c:pt idx="33175">
                  <c:v>12</c:v>
                </c:pt>
                <c:pt idx="33176">
                  <c:v>12</c:v>
                </c:pt>
                <c:pt idx="33177">
                  <c:v>12</c:v>
                </c:pt>
                <c:pt idx="33178">
                  <c:v>12</c:v>
                </c:pt>
                <c:pt idx="33179">
                  <c:v>12</c:v>
                </c:pt>
                <c:pt idx="33180">
                  <c:v>12</c:v>
                </c:pt>
                <c:pt idx="33181">
                  <c:v>12</c:v>
                </c:pt>
                <c:pt idx="33182">
                  <c:v>12</c:v>
                </c:pt>
                <c:pt idx="33183">
                  <c:v>12</c:v>
                </c:pt>
                <c:pt idx="33184">
                  <c:v>12</c:v>
                </c:pt>
                <c:pt idx="33185">
                  <c:v>12</c:v>
                </c:pt>
                <c:pt idx="33186">
                  <c:v>12</c:v>
                </c:pt>
                <c:pt idx="33187">
                  <c:v>12</c:v>
                </c:pt>
                <c:pt idx="33188">
                  <c:v>12</c:v>
                </c:pt>
                <c:pt idx="33189">
                  <c:v>12</c:v>
                </c:pt>
                <c:pt idx="33190">
                  <c:v>12</c:v>
                </c:pt>
                <c:pt idx="33191">
                  <c:v>12</c:v>
                </c:pt>
                <c:pt idx="33192">
                  <c:v>12</c:v>
                </c:pt>
                <c:pt idx="33193">
                  <c:v>12</c:v>
                </c:pt>
                <c:pt idx="33194">
                  <c:v>12</c:v>
                </c:pt>
                <c:pt idx="33195">
                  <c:v>12</c:v>
                </c:pt>
                <c:pt idx="33196">
                  <c:v>12</c:v>
                </c:pt>
                <c:pt idx="33197">
                  <c:v>12</c:v>
                </c:pt>
                <c:pt idx="33198">
                  <c:v>12</c:v>
                </c:pt>
                <c:pt idx="33199">
                  <c:v>12</c:v>
                </c:pt>
                <c:pt idx="33200">
                  <c:v>12</c:v>
                </c:pt>
                <c:pt idx="33201">
                  <c:v>12</c:v>
                </c:pt>
                <c:pt idx="33202">
                  <c:v>12</c:v>
                </c:pt>
                <c:pt idx="33203">
                  <c:v>12</c:v>
                </c:pt>
                <c:pt idx="33204">
                  <c:v>12</c:v>
                </c:pt>
                <c:pt idx="33205">
                  <c:v>12</c:v>
                </c:pt>
                <c:pt idx="33206">
                  <c:v>12</c:v>
                </c:pt>
                <c:pt idx="33207">
                  <c:v>12</c:v>
                </c:pt>
                <c:pt idx="33208">
                  <c:v>12</c:v>
                </c:pt>
                <c:pt idx="33209">
                  <c:v>12</c:v>
                </c:pt>
                <c:pt idx="33210">
                  <c:v>12</c:v>
                </c:pt>
                <c:pt idx="33211">
                  <c:v>12</c:v>
                </c:pt>
                <c:pt idx="33212">
                  <c:v>12</c:v>
                </c:pt>
                <c:pt idx="33213">
                  <c:v>12</c:v>
                </c:pt>
                <c:pt idx="33214">
                  <c:v>12</c:v>
                </c:pt>
                <c:pt idx="33215">
                  <c:v>12</c:v>
                </c:pt>
                <c:pt idx="33216">
                  <c:v>12</c:v>
                </c:pt>
                <c:pt idx="33217">
                  <c:v>12</c:v>
                </c:pt>
                <c:pt idx="33218">
                  <c:v>12</c:v>
                </c:pt>
                <c:pt idx="33219">
                  <c:v>12</c:v>
                </c:pt>
                <c:pt idx="33220">
                  <c:v>12</c:v>
                </c:pt>
                <c:pt idx="33221">
                  <c:v>12</c:v>
                </c:pt>
                <c:pt idx="33222">
                  <c:v>12</c:v>
                </c:pt>
                <c:pt idx="33223">
                  <c:v>12</c:v>
                </c:pt>
                <c:pt idx="33224">
                  <c:v>12</c:v>
                </c:pt>
                <c:pt idx="33225">
                  <c:v>12</c:v>
                </c:pt>
                <c:pt idx="33226">
                  <c:v>12</c:v>
                </c:pt>
                <c:pt idx="33227">
                  <c:v>12</c:v>
                </c:pt>
                <c:pt idx="33228">
                  <c:v>12</c:v>
                </c:pt>
                <c:pt idx="33229">
                  <c:v>12</c:v>
                </c:pt>
                <c:pt idx="33230">
                  <c:v>12</c:v>
                </c:pt>
                <c:pt idx="33231">
                  <c:v>12</c:v>
                </c:pt>
                <c:pt idx="33232">
                  <c:v>12</c:v>
                </c:pt>
                <c:pt idx="33233">
                  <c:v>12</c:v>
                </c:pt>
                <c:pt idx="33234">
                  <c:v>12</c:v>
                </c:pt>
                <c:pt idx="33235">
                  <c:v>12</c:v>
                </c:pt>
                <c:pt idx="33236">
                  <c:v>12</c:v>
                </c:pt>
                <c:pt idx="33237">
                  <c:v>12</c:v>
                </c:pt>
                <c:pt idx="33238">
                  <c:v>12</c:v>
                </c:pt>
                <c:pt idx="33239">
                  <c:v>12</c:v>
                </c:pt>
                <c:pt idx="33240">
                  <c:v>12</c:v>
                </c:pt>
                <c:pt idx="33241">
                  <c:v>12</c:v>
                </c:pt>
                <c:pt idx="33242">
                  <c:v>12</c:v>
                </c:pt>
                <c:pt idx="33243">
                  <c:v>12</c:v>
                </c:pt>
                <c:pt idx="33244">
                  <c:v>12</c:v>
                </c:pt>
                <c:pt idx="33245">
                  <c:v>12</c:v>
                </c:pt>
                <c:pt idx="33246">
                  <c:v>12</c:v>
                </c:pt>
                <c:pt idx="33247">
                  <c:v>12</c:v>
                </c:pt>
                <c:pt idx="33248">
                  <c:v>12</c:v>
                </c:pt>
                <c:pt idx="33249">
                  <c:v>12</c:v>
                </c:pt>
                <c:pt idx="33250">
                  <c:v>12</c:v>
                </c:pt>
                <c:pt idx="33251">
                  <c:v>12</c:v>
                </c:pt>
                <c:pt idx="33252">
                  <c:v>12</c:v>
                </c:pt>
                <c:pt idx="33253">
                  <c:v>12</c:v>
                </c:pt>
                <c:pt idx="33254">
                  <c:v>12</c:v>
                </c:pt>
                <c:pt idx="33255">
                  <c:v>12</c:v>
                </c:pt>
                <c:pt idx="33256">
                  <c:v>12</c:v>
                </c:pt>
                <c:pt idx="33257">
                  <c:v>12</c:v>
                </c:pt>
                <c:pt idx="33258">
                  <c:v>12</c:v>
                </c:pt>
                <c:pt idx="33259">
                  <c:v>12</c:v>
                </c:pt>
                <c:pt idx="33260">
                  <c:v>12</c:v>
                </c:pt>
                <c:pt idx="33261">
                  <c:v>12</c:v>
                </c:pt>
                <c:pt idx="33262">
                  <c:v>12</c:v>
                </c:pt>
                <c:pt idx="33263">
                  <c:v>12</c:v>
                </c:pt>
                <c:pt idx="33264">
                  <c:v>12</c:v>
                </c:pt>
                <c:pt idx="33265">
                  <c:v>12</c:v>
                </c:pt>
                <c:pt idx="33266">
                  <c:v>12</c:v>
                </c:pt>
                <c:pt idx="33267">
                  <c:v>12</c:v>
                </c:pt>
                <c:pt idx="33268">
                  <c:v>12</c:v>
                </c:pt>
                <c:pt idx="33269">
                  <c:v>12</c:v>
                </c:pt>
                <c:pt idx="33270">
                  <c:v>12</c:v>
                </c:pt>
                <c:pt idx="33271">
                  <c:v>12</c:v>
                </c:pt>
                <c:pt idx="33272">
                  <c:v>12</c:v>
                </c:pt>
                <c:pt idx="33273">
                  <c:v>12</c:v>
                </c:pt>
                <c:pt idx="33274">
                  <c:v>12</c:v>
                </c:pt>
                <c:pt idx="33275">
                  <c:v>12</c:v>
                </c:pt>
                <c:pt idx="33276">
                  <c:v>12</c:v>
                </c:pt>
                <c:pt idx="33277">
                  <c:v>12</c:v>
                </c:pt>
                <c:pt idx="33278">
                  <c:v>12</c:v>
                </c:pt>
                <c:pt idx="33279">
                  <c:v>12</c:v>
                </c:pt>
                <c:pt idx="33280">
                  <c:v>12</c:v>
                </c:pt>
                <c:pt idx="33281">
                  <c:v>12</c:v>
                </c:pt>
                <c:pt idx="33282">
                  <c:v>12</c:v>
                </c:pt>
                <c:pt idx="33283">
                  <c:v>12</c:v>
                </c:pt>
                <c:pt idx="33284">
                  <c:v>12</c:v>
                </c:pt>
                <c:pt idx="33285">
                  <c:v>12</c:v>
                </c:pt>
                <c:pt idx="33286">
                  <c:v>12</c:v>
                </c:pt>
                <c:pt idx="33287">
                  <c:v>12</c:v>
                </c:pt>
                <c:pt idx="33288">
                  <c:v>12</c:v>
                </c:pt>
                <c:pt idx="33289">
                  <c:v>12</c:v>
                </c:pt>
                <c:pt idx="33290">
                  <c:v>12</c:v>
                </c:pt>
                <c:pt idx="33291">
                  <c:v>12</c:v>
                </c:pt>
                <c:pt idx="33292">
                  <c:v>12</c:v>
                </c:pt>
                <c:pt idx="33293">
                  <c:v>12</c:v>
                </c:pt>
                <c:pt idx="33294">
                  <c:v>12</c:v>
                </c:pt>
                <c:pt idx="33295">
                  <c:v>12</c:v>
                </c:pt>
                <c:pt idx="33296">
                  <c:v>12</c:v>
                </c:pt>
                <c:pt idx="33297">
                  <c:v>12</c:v>
                </c:pt>
                <c:pt idx="33298">
                  <c:v>12</c:v>
                </c:pt>
                <c:pt idx="33299">
                  <c:v>12</c:v>
                </c:pt>
                <c:pt idx="33300">
                  <c:v>12</c:v>
                </c:pt>
                <c:pt idx="33301">
                  <c:v>12</c:v>
                </c:pt>
                <c:pt idx="33302">
                  <c:v>12</c:v>
                </c:pt>
                <c:pt idx="33303">
                  <c:v>12</c:v>
                </c:pt>
                <c:pt idx="33304">
                  <c:v>12</c:v>
                </c:pt>
                <c:pt idx="33305">
                  <c:v>12</c:v>
                </c:pt>
                <c:pt idx="33306">
                  <c:v>12</c:v>
                </c:pt>
                <c:pt idx="33307">
                  <c:v>12</c:v>
                </c:pt>
                <c:pt idx="33308">
                  <c:v>12</c:v>
                </c:pt>
                <c:pt idx="33309">
                  <c:v>12</c:v>
                </c:pt>
                <c:pt idx="33310">
                  <c:v>12</c:v>
                </c:pt>
                <c:pt idx="33311">
                  <c:v>12</c:v>
                </c:pt>
                <c:pt idx="33312">
                  <c:v>12</c:v>
                </c:pt>
                <c:pt idx="33313">
                  <c:v>12</c:v>
                </c:pt>
                <c:pt idx="33314">
                  <c:v>12</c:v>
                </c:pt>
                <c:pt idx="33315">
                  <c:v>12</c:v>
                </c:pt>
                <c:pt idx="33316">
                  <c:v>12</c:v>
                </c:pt>
                <c:pt idx="33317">
                  <c:v>12</c:v>
                </c:pt>
                <c:pt idx="33318">
                  <c:v>12</c:v>
                </c:pt>
                <c:pt idx="33319">
                  <c:v>12</c:v>
                </c:pt>
                <c:pt idx="33320">
                  <c:v>12</c:v>
                </c:pt>
                <c:pt idx="33321">
                  <c:v>12</c:v>
                </c:pt>
                <c:pt idx="33322">
                  <c:v>12</c:v>
                </c:pt>
                <c:pt idx="33323">
                  <c:v>12</c:v>
                </c:pt>
                <c:pt idx="33324">
                  <c:v>12</c:v>
                </c:pt>
                <c:pt idx="33325">
                  <c:v>12</c:v>
                </c:pt>
                <c:pt idx="33326">
                  <c:v>12</c:v>
                </c:pt>
                <c:pt idx="33327">
                  <c:v>12</c:v>
                </c:pt>
                <c:pt idx="33328">
                  <c:v>12</c:v>
                </c:pt>
                <c:pt idx="33329">
                  <c:v>12</c:v>
                </c:pt>
                <c:pt idx="33330">
                  <c:v>12</c:v>
                </c:pt>
                <c:pt idx="33331">
                  <c:v>12</c:v>
                </c:pt>
                <c:pt idx="33332">
                  <c:v>12</c:v>
                </c:pt>
                <c:pt idx="33333">
                  <c:v>12</c:v>
                </c:pt>
                <c:pt idx="33334">
                  <c:v>12</c:v>
                </c:pt>
                <c:pt idx="33335">
                  <c:v>12</c:v>
                </c:pt>
                <c:pt idx="33336">
                  <c:v>12</c:v>
                </c:pt>
                <c:pt idx="33337">
                  <c:v>12</c:v>
                </c:pt>
                <c:pt idx="33338">
                  <c:v>12</c:v>
                </c:pt>
                <c:pt idx="33339">
                  <c:v>12</c:v>
                </c:pt>
                <c:pt idx="33340">
                  <c:v>12</c:v>
                </c:pt>
                <c:pt idx="33341">
                  <c:v>12</c:v>
                </c:pt>
                <c:pt idx="33342">
                  <c:v>12</c:v>
                </c:pt>
                <c:pt idx="33343">
                  <c:v>12</c:v>
                </c:pt>
                <c:pt idx="33344">
                  <c:v>12</c:v>
                </c:pt>
                <c:pt idx="33345">
                  <c:v>12</c:v>
                </c:pt>
                <c:pt idx="33346">
                  <c:v>12</c:v>
                </c:pt>
                <c:pt idx="33347">
                  <c:v>12</c:v>
                </c:pt>
                <c:pt idx="33348">
                  <c:v>12</c:v>
                </c:pt>
                <c:pt idx="33349">
                  <c:v>12</c:v>
                </c:pt>
                <c:pt idx="33350">
                  <c:v>12</c:v>
                </c:pt>
                <c:pt idx="33351">
                  <c:v>12</c:v>
                </c:pt>
                <c:pt idx="33352">
                  <c:v>12</c:v>
                </c:pt>
                <c:pt idx="33353">
                  <c:v>12</c:v>
                </c:pt>
                <c:pt idx="33354">
                  <c:v>12</c:v>
                </c:pt>
                <c:pt idx="33355">
                  <c:v>12</c:v>
                </c:pt>
                <c:pt idx="33356">
                  <c:v>12</c:v>
                </c:pt>
                <c:pt idx="33357">
                  <c:v>12</c:v>
                </c:pt>
                <c:pt idx="33358">
                  <c:v>12</c:v>
                </c:pt>
                <c:pt idx="33359">
                  <c:v>12</c:v>
                </c:pt>
                <c:pt idx="33360">
                  <c:v>12</c:v>
                </c:pt>
                <c:pt idx="33361">
                  <c:v>12</c:v>
                </c:pt>
                <c:pt idx="33362">
                  <c:v>12</c:v>
                </c:pt>
                <c:pt idx="33363">
                  <c:v>12</c:v>
                </c:pt>
                <c:pt idx="33364">
                  <c:v>12</c:v>
                </c:pt>
                <c:pt idx="33365">
                  <c:v>12</c:v>
                </c:pt>
                <c:pt idx="33366">
                  <c:v>12</c:v>
                </c:pt>
                <c:pt idx="33367">
                  <c:v>12</c:v>
                </c:pt>
                <c:pt idx="33368">
                  <c:v>12</c:v>
                </c:pt>
                <c:pt idx="33369">
                  <c:v>12</c:v>
                </c:pt>
                <c:pt idx="33370">
                  <c:v>12</c:v>
                </c:pt>
                <c:pt idx="33371">
                  <c:v>12</c:v>
                </c:pt>
                <c:pt idx="33372">
                  <c:v>12</c:v>
                </c:pt>
                <c:pt idx="33373">
                  <c:v>12</c:v>
                </c:pt>
                <c:pt idx="33374">
                  <c:v>12</c:v>
                </c:pt>
                <c:pt idx="33375">
                  <c:v>12</c:v>
                </c:pt>
                <c:pt idx="33376">
                  <c:v>12</c:v>
                </c:pt>
                <c:pt idx="33377">
                  <c:v>12</c:v>
                </c:pt>
                <c:pt idx="33378">
                  <c:v>12</c:v>
                </c:pt>
                <c:pt idx="33379">
                  <c:v>12</c:v>
                </c:pt>
                <c:pt idx="33380">
                  <c:v>12</c:v>
                </c:pt>
                <c:pt idx="33381">
                  <c:v>12</c:v>
                </c:pt>
                <c:pt idx="33382">
                  <c:v>12</c:v>
                </c:pt>
                <c:pt idx="33383">
                  <c:v>12</c:v>
                </c:pt>
                <c:pt idx="33384">
                  <c:v>12</c:v>
                </c:pt>
                <c:pt idx="33385">
                  <c:v>12</c:v>
                </c:pt>
                <c:pt idx="33386">
                  <c:v>12</c:v>
                </c:pt>
                <c:pt idx="33387">
                  <c:v>12</c:v>
                </c:pt>
                <c:pt idx="33388">
                  <c:v>12</c:v>
                </c:pt>
                <c:pt idx="33389">
                  <c:v>12</c:v>
                </c:pt>
                <c:pt idx="33390">
                  <c:v>12</c:v>
                </c:pt>
                <c:pt idx="33391">
                  <c:v>12</c:v>
                </c:pt>
                <c:pt idx="33392">
                  <c:v>12</c:v>
                </c:pt>
                <c:pt idx="33393">
                  <c:v>12</c:v>
                </c:pt>
                <c:pt idx="33394">
                  <c:v>12</c:v>
                </c:pt>
                <c:pt idx="33395">
                  <c:v>12</c:v>
                </c:pt>
                <c:pt idx="33396">
                  <c:v>12</c:v>
                </c:pt>
                <c:pt idx="33397">
                  <c:v>12</c:v>
                </c:pt>
                <c:pt idx="33398">
                  <c:v>12</c:v>
                </c:pt>
                <c:pt idx="33399">
                  <c:v>12</c:v>
                </c:pt>
                <c:pt idx="33400">
                  <c:v>12</c:v>
                </c:pt>
                <c:pt idx="33401">
                  <c:v>12</c:v>
                </c:pt>
                <c:pt idx="33402">
                  <c:v>12</c:v>
                </c:pt>
                <c:pt idx="33403">
                  <c:v>12</c:v>
                </c:pt>
                <c:pt idx="33404">
                  <c:v>12</c:v>
                </c:pt>
                <c:pt idx="33405">
                  <c:v>12</c:v>
                </c:pt>
                <c:pt idx="33406">
                  <c:v>12</c:v>
                </c:pt>
                <c:pt idx="33407">
                  <c:v>12</c:v>
                </c:pt>
                <c:pt idx="33408">
                  <c:v>12</c:v>
                </c:pt>
                <c:pt idx="33409">
                  <c:v>12</c:v>
                </c:pt>
                <c:pt idx="33410">
                  <c:v>12</c:v>
                </c:pt>
                <c:pt idx="33411">
                  <c:v>12</c:v>
                </c:pt>
                <c:pt idx="33412">
                  <c:v>12</c:v>
                </c:pt>
                <c:pt idx="33413">
                  <c:v>12</c:v>
                </c:pt>
                <c:pt idx="33414">
                  <c:v>12</c:v>
                </c:pt>
                <c:pt idx="33415">
                  <c:v>12</c:v>
                </c:pt>
                <c:pt idx="33416">
                  <c:v>12</c:v>
                </c:pt>
                <c:pt idx="33417">
                  <c:v>12</c:v>
                </c:pt>
                <c:pt idx="33418">
                  <c:v>12</c:v>
                </c:pt>
                <c:pt idx="33419">
                  <c:v>12</c:v>
                </c:pt>
                <c:pt idx="33420">
                  <c:v>12</c:v>
                </c:pt>
                <c:pt idx="33421">
                  <c:v>12</c:v>
                </c:pt>
                <c:pt idx="33422">
                  <c:v>12</c:v>
                </c:pt>
                <c:pt idx="33423">
                  <c:v>12</c:v>
                </c:pt>
                <c:pt idx="33424">
                  <c:v>12</c:v>
                </c:pt>
                <c:pt idx="33425">
                  <c:v>12</c:v>
                </c:pt>
                <c:pt idx="33426">
                  <c:v>12</c:v>
                </c:pt>
                <c:pt idx="33427">
                  <c:v>12</c:v>
                </c:pt>
                <c:pt idx="33428">
                  <c:v>12</c:v>
                </c:pt>
                <c:pt idx="33429">
                  <c:v>12</c:v>
                </c:pt>
                <c:pt idx="33430">
                  <c:v>12</c:v>
                </c:pt>
                <c:pt idx="33431">
                  <c:v>12</c:v>
                </c:pt>
                <c:pt idx="33432">
                  <c:v>12</c:v>
                </c:pt>
                <c:pt idx="33433">
                  <c:v>12</c:v>
                </c:pt>
                <c:pt idx="33434">
                  <c:v>12</c:v>
                </c:pt>
                <c:pt idx="33435">
                  <c:v>12</c:v>
                </c:pt>
                <c:pt idx="33436">
                  <c:v>12</c:v>
                </c:pt>
                <c:pt idx="33437">
                  <c:v>12</c:v>
                </c:pt>
                <c:pt idx="33438">
                  <c:v>12</c:v>
                </c:pt>
                <c:pt idx="33439">
                  <c:v>12</c:v>
                </c:pt>
                <c:pt idx="33440">
                  <c:v>12</c:v>
                </c:pt>
                <c:pt idx="33441">
                  <c:v>12</c:v>
                </c:pt>
                <c:pt idx="33442">
                  <c:v>12</c:v>
                </c:pt>
                <c:pt idx="33443">
                  <c:v>12</c:v>
                </c:pt>
                <c:pt idx="33444">
                  <c:v>12</c:v>
                </c:pt>
                <c:pt idx="33445">
                  <c:v>12</c:v>
                </c:pt>
                <c:pt idx="33446">
                  <c:v>12</c:v>
                </c:pt>
                <c:pt idx="33447">
                  <c:v>12</c:v>
                </c:pt>
                <c:pt idx="33448">
                  <c:v>12</c:v>
                </c:pt>
                <c:pt idx="33449">
                  <c:v>12</c:v>
                </c:pt>
                <c:pt idx="33450">
                  <c:v>12</c:v>
                </c:pt>
                <c:pt idx="33451">
                  <c:v>12</c:v>
                </c:pt>
                <c:pt idx="33452">
                  <c:v>12</c:v>
                </c:pt>
                <c:pt idx="33453">
                  <c:v>12</c:v>
                </c:pt>
                <c:pt idx="33454">
                  <c:v>12</c:v>
                </c:pt>
                <c:pt idx="33455">
                  <c:v>12</c:v>
                </c:pt>
                <c:pt idx="33456">
                  <c:v>12</c:v>
                </c:pt>
                <c:pt idx="33457">
                  <c:v>12</c:v>
                </c:pt>
                <c:pt idx="33458">
                  <c:v>12</c:v>
                </c:pt>
                <c:pt idx="33459">
                  <c:v>12</c:v>
                </c:pt>
                <c:pt idx="33460">
                  <c:v>12</c:v>
                </c:pt>
                <c:pt idx="33461">
                  <c:v>12</c:v>
                </c:pt>
                <c:pt idx="33462">
                  <c:v>12</c:v>
                </c:pt>
                <c:pt idx="33463">
                  <c:v>12</c:v>
                </c:pt>
                <c:pt idx="33464">
                  <c:v>12</c:v>
                </c:pt>
                <c:pt idx="33465">
                  <c:v>12</c:v>
                </c:pt>
                <c:pt idx="33466">
                  <c:v>12</c:v>
                </c:pt>
                <c:pt idx="33467">
                  <c:v>12</c:v>
                </c:pt>
                <c:pt idx="33468">
                  <c:v>12</c:v>
                </c:pt>
                <c:pt idx="33469">
                  <c:v>12</c:v>
                </c:pt>
                <c:pt idx="33470">
                  <c:v>12</c:v>
                </c:pt>
                <c:pt idx="33471">
                  <c:v>12</c:v>
                </c:pt>
                <c:pt idx="33472">
                  <c:v>12</c:v>
                </c:pt>
                <c:pt idx="33473">
                  <c:v>12</c:v>
                </c:pt>
                <c:pt idx="33474">
                  <c:v>12</c:v>
                </c:pt>
                <c:pt idx="33475">
                  <c:v>12</c:v>
                </c:pt>
                <c:pt idx="33476">
                  <c:v>12</c:v>
                </c:pt>
                <c:pt idx="33477">
                  <c:v>12</c:v>
                </c:pt>
                <c:pt idx="33478">
                  <c:v>12</c:v>
                </c:pt>
                <c:pt idx="33479">
                  <c:v>12</c:v>
                </c:pt>
                <c:pt idx="33480">
                  <c:v>12</c:v>
                </c:pt>
                <c:pt idx="33481">
                  <c:v>12</c:v>
                </c:pt>
                <c:pt idx="33482">
                  <c:v>12</c:v>
                </c:pt>
                <c:pt idx="33483">
                  <c:v>12</c:v>
                </c:pt>
                <c:pt idx="33484">
                  <c:v>12</c:v>
                </c:pt>
                <c:pt idx="33485">
                  <c:v>12</c:v>
                </c:pt>
                <c:pt idx="33486">
                  <c:v>12</c:v>
                </c:pt>
                <c:pt idx="33487">
                  <c:v>12</c:v>
                </c:pt>
                <c:pt idx="33488">
                  <c:v>12</c:v>
                </c:pt>
                <c:pt idx="33489">
                  <c:v>12</c:v>
                </c:pt>
                <c:pt idx="33490">
                  <c:v>12</c:v>
                </c:pt>
                <c:pt idx="33491">
                  <c:v>12</c:v>
                </c:pt>
                <c:pt idx="33492">
                  <c:v>12</c:v>
                </c:pt>
                <c:pt idx="33493">
                  <c:v>12</c:v>
                </c:pt>
                <c:pt idx="33494">
                  <c:v>12</c:v>
                </c:pt>
                <c:pt idx="33495">
                  <c:v>12</c:v>
                </c:pt>
                <c:pt idx="33496">
                  <c:v>12</c:v>
                </c:pt>
                <c:pt idx="33497">
                  <c:v>12</c:v>
                </c:pt>
                <c:pt idx="33498">
                  <c:v>12</c:v>
                </c:pt>
                <c:pt idx="33499">
                  <c:v>12</c:v>
                </c:pt>
                <c:pt idx="33500">
                  <c:v>12</c:v>
                </c:pt>
                <c:pt idx="33501">
                  <c:v>12</c:v>
                </c:pt>
                <c:pt idx="33502">
                  <c:v>12</c:v>
                </c:pt>
                <c:pt idx="33503">
                  <c:v>12</c:v>
                </c:pt>
                <c:pt idx="33504">
                  <c:v>12</c:v>
                </c:pt>
                <c:pt idx="33505">
                  <c:v>12</c:v>
                </c:pt>
                <c:pt idx="33506">
                  <c:v>12</c:v>
                </c:pt>
                <c:pt idx="33507">
                  <c:v>12</c:v>
                </c:pt>
                <c:pt idx="33508">
                  <c:v>12</c:v>
                </c:pt>
                <c:pt idx="33509">
                  <c:v>12</c:v>
                </c:pt>
                <c:pt idx="33510">
                  <c:v>12</c:v>
                </c:pt>
                <c:pt idx="33511">
                  <c:v>12</c:v>
                </c:pt>
                <c:pt idx="33512">
                  <c:v>12</c:v>
                </c:pt>
                <c:pt idx="33513">
                  <c:v>12</c:v>
                </c:pt>
                <c:pt idx="33514">
                  <c:v>12</c:v>
                </c:pt>
                <c:pt idx="33515">
                  <c:v>12</c:v>
                </c:pt>
                <c:pt idx="33516">
                  <c:v>12</c:v>
                </c:pt>
                <c:pt idx="33517">
                  <c:v>12</c:v>
                </c:pt>
                <c:pt idx="33518">
                  <c:v>12</c:v>
                </c:pt>
                <c:pt idx="33519">
                  <c:v>12</c:v>
                </c:pt>
                <c:pt idx="33520">
                  <c:v>12</c:v>
                </c:pt>
                <c:pt idx="33521">
                  <c:v>12</c:v>
                </c:pt>
                <c:pt idx="33522">
                  <c:v>12</c:v>
                </c:pt>
                <c:pt idx="33523">
                  <c:v>12</c:v>
                </c:pt>
                <c:pt idx="33524">
                  <c:v>12</c:v>
                </c:pt>
                <c:pt idx="33525">
                  <c:v>12</c:v>
                </c:pt>
                <c:pt idx="33526">
                  <c:v>12</c:v>
                </c:pt>
                <c:pt idx="33527">
                  <c:v>12</c:v>
                </c:pt>
                <c:pt idx="33528">
                  <c:v>12</c:v>
                </c:pt>
                <c:pt idx="33529">
                  <c:v>12</c:v>
                </c:pt>
                <c:pt idx="33530">
                  <c:v>12</c:v>
                </c:pt>
                <c:pt idx="33531">
                  <c:v>12</c:v>
                </c:pt>
                <c:pt idx="33532">
                  <c:v>12</c:v>
                </c:pt>
                <c:pt idx="33533">
                  <c:v>12</c:v>
                </c:pt>
                <c:pt idx="33534">
                  <c:v>12</c:v>
                </c:pt>
                <c:pt idx="33535">
                  <c:v>12</c:v>
                </c:pt>
                <c:pt idx="33536">
                  <c:v>12</c:v>
                </c:pt>
                <c:pt idx="33537">
                  <c:v>12</c:v>
                </c:pt>
                <c:pt idx="33538">
                  <c:v>12</c:v>
                </c:pt>
                <c:pt idx="33539">
                  <c:v>12</c:v>
                </c:pt>
                <c:pt idx="33540">
                  <c:v>12</c:v>
                </c:pt>
                <c:pt idx="33541">
                  <c:v>12</c:v>
                </c:pt>
                <c:pt idx="33542">
                  <c:v>12</c:v>
                </c:pt>
                <c:pt idx="33543">
                  <c:v>12</c:v>
                </c:pt>
                <c:pt idx="33544">
                  <c:v>12</c:v>
                </c:pt>
                <c:pt idx="33545">
                  <c:v>12</c:v>
                </c:pt>
                <c:pt idx="33546">
                  <c:v>12</c:v>
                </c:pt>
                <c:pt idx="33547">
                  <c:v>12</c:v>
                </c:pt>
                <c:pt idx="33548">
                  <c:v>12</c:v>
                </c:pt>
                <c:pt idx="33549">
                  <c:v>12</c:v>
                </c:pt>
                <c:pt idx="33550">
                  <c:v>12</c:v>
                </c:pt>
                <c:pt idx="33551">
                  <c:v>12</c:v>
                </c:pt>
                <c:pt idx="33552">
                  <c:v>12</c:v>
                </c:pt>
                <c:pt idx="33553">
                  <c:v>12</c:v>
                </c:pt>
                <c:pt idx="33554">
                  <c:v>12</c:v>
                </c:pt>
                <c:pt idx="33555">
                  <c:v>12</c:v>
                </c:pt>
                <c:pt idx="33556">
                  <c:v>12</c:v>
                </c:pt>
                <c:pt idx="33557">
                  <c:v>12</c:v>
                </c:pt>
                <c:pt idx="33558">
                  <c:v>12</c:v>
                </c:pt>
                <c:pt idx="33559">
                  <c:v>12</c:v>
                </c:pt>
                <c:pt idx="33560">
                  <c:v>12</c:v>
                </c:pt>
                <c:pt idx="33561">
                  <c:v>12</c:v>
                </c:pt>
                <c:pt idx="33562">
                  <c:v>12</c:v>
                </c:pt>
                <c:pt idx="33563">
                  <c:v>12</c:v>
                </c:pt>
                <c:pt idx="33564">
                  <c:v>12</c:v>
                </c:pt>
                <c:pt idx="33565">
                  <c:v>12</c:v>
                </c:pt>
                <c:pt idx="33566">
                  <c:v>12</c:v>
                </c:pt>
                <c:pt idx="33567">
                  <c:v>12</c:v>
                </c:pt>
                <c:pt idx="33568">
                  <c:v>12</c:v>
                </c:pt>
                <c:pt idx="33569">
                  <c:v>12</c:v>
                </c:pt>
                <c:pt idx="33570">
                  <c:v>12</c:v>
                </c:pt>
                <c:pt idx="33571">
                  <c:v>12</c:v>
                </c:pt>
                <c:pt idx="33572">
                  <c:v>12</c:v>
                </c:pt>
                <c:pt idx="33573">
                  <c:v>12</c:v>
                </c:pt>
                <c:pt idx="33574">
                  <c:v>12</c:v>
                </c:pt>
                <c:pt idx="33575">
                  <c:v>12</c:v>
                </c:pt>
                <c:pt idx="33576">
                  <c:v>12</c:v>
                </c:pt>
                <c:pt idx="33577">
                  <c:v>12</c:v>
                </c:pt>
                <c:pt idx="33578">
                  <c:v>12</c:v>
                </c:pt>
                <c:pt idx="33579">
                  <c:v>12</c:v>
                </c:pt>
                <c:pt idx="33580">
                  <c:v>12</c:v>
                </c:pt>
                <c:pt idx="33581">
                  <c:v>12</c:v>
                </c:pt>
                <c:pt idx="33582">
                  <c:v>12</c:v>
                </c:pt>
                <c:pt idx="33583">
                  <c:v>12</c:v>
                </c:pt>
                <c:pt idx="33584">
                  <c:v>12</c:v>
                </c:pt>
                <c:pt idx="33585">
                  <c:v>12</c:v>
                </c:pt>
                <c:pt idx="33586">
                  <c:v>12</c:v>
                </c:pt>
                <c:pt idx="33587">
                  <c:v>12</c:v>
                </c:pt>
                <c:pt idx="33588">
                  <c:v>12</c:v>
                </c:pt>
                <c:pt idx="33589">
                  <c:v>12</c:v>
                </c:pt>
                <c:pt idx="33590">
                  <c:v>12</c:v>
                </c:pt>
                <c:pt idx="33591">
                  <c:v>12</c:v>
                </c:pt>
                <c:pt idx="33592">
                  <c:v>12</c:v>
                </c:pt>
                <c:pt idx="33593">
                  <c:v>12</c:v>
                </c:pt>
                <c:pt idx="33594">
                  <c:v>12</c:v>
                </c:pt>
                <c:pt idx="33595">
                  <c:v>12</c:v>
                </c:pt>
                <c:pt idx="33596">
                  <c:v>12</c:v>
                </c:pt>
                <c:pt idx="33597">
                  <c:v>12</c:v>
                </c:pt>
                <c:pt idx="33598">
                  <c:v>12</c:v>
                </c:pt>
                <c:pt idx="33599">
                  <c:v>12</c:v>
                </c:pt>
                <c:pt idx="33600">
                  <c:v>12</c:v>
                </c:pt>
                <c:pt idx="33601">
                  <c:v>12</c:v>
                </c:pt>
                <c:pt idx="33602">
                  <c:v>12</c:v>
                </c:pt>
                <c:pt idx="33603">
                  <c:v>12</c:v>
                </c:pt>
                <c:pt idx="33604">
                  <c:v>12</c:v>
                </c:pt>
                <c:pt idx="33605">
                  <c:v>12</c:v>
                </c:pt>
                <c:pt idx="33606">
                  <c:v>12</c:v>
                </c:pt>
                <c:pt idx="33607">
                  <c:v>12</c:v>
                </c:pt>
                <c:pt idx="33608">
                  <c:v>12</c:v>
                </c:pt>
                <c:pt idx="33609">
                  <c:v>12</c:v>
                </c:pt>
                <c:pt idx="33610">
                  <c:v>12</c:v>
                </c:pt>
                <c:pt idx="33611">
                  <c:v>12</c:v>
                </c:pt>
                <c:pt idx="33612">
                  <c:v>12</c:v>
                </c:pt>
                <c:pt idx="33613">
                  <c:v>12</c:v>
                </c:pt>
                <c:pt idx="33614">
                  <c:v>12</c:v>
                </c:pt>
                <c:pt idx="33615">
                  <c:v>12</c:v>
                </c:pt>
                <c:pt idx="33616">
                  <c:v>12</c:v>
                </c:pt>
                <c:pt idx="33617">
                  <c:v>12</c:v>
                </c:pt>
                <c:pt idx="33618">
                  <c:v>12</c:v>
                </c:pt>
                <c:pt idx="33619">
                  <c:v>12</c:v>
                </c:pt>
                <c:pt idx="33620">
                  <c:v>12</c:v>
                </c:pt>
                <c:pt idx="33621">
                  <c:v>12</c:v>
                </c:pt>
                <c:pt idx="33622">
                  <c:v>12</c:v>
                </c:pt>
                <c:pt idx="33623">
                  <c:v>12</c:v>
                </c:pt>
                <c:pt idx="33624">
                  <c:v>12</c:v>
                </c:pt>
                <c:pt idx="33625">
                  <c:v>12</c:v>
                </c:pt>
                <c:pt idx="33626">
                  <c:v>12</c:v>
                </c:pt>
                <c:pt idx="33627">
                  <c:v>12</c:v>
                </c:pt>
                <c:pt idx="33628">
                  <c:v>12</c:v>
                </c:pt>
                <c:pt idx="33629">
                  <c:v>12</c:v>
                </c:pt>
                <c:pt idx="33630">
                  <c:v>12</c:v>
                </c:pt>
                <c:pt idx="33631">
                  <c:v>12</c:v>
                </c:pt>
                <c:pt idx="33632">
                  <c:v>12</c:v>
                </c:pt>
                <c:pt idx="33633">
                  <c:v>12</c:v>
                </c:pt>
                <c:pt idx="33634">
                  <c:v>12</c:v>
                </c:pt>
                <c:pt idx="33635">
                  <c:v>12</c:v>
                </c:pt>
                <c:pt idx="33636">
                  <c:v>12</c:v>
                </c:pt>
                <c:pt idx="33637">
                  <c:v>12</c:v>
                </c:pt>
                <c:pt idx="33638">
                  <c:v>12</c:v>
                </c:pt>
                <c:pt idx="33639">
                  <c:v>12</c:v>
                </c:pt>
                <c:pt idx="33640">
                  <c:v>12</c:v>
                </c:pt>
                <c:pt idx="33641">
                  <c:v>12</c:v>
                </c:pt>
                <c:pt idx="33642">
                  <c:v>12</c:v>
                </c:pt>
                <c:pt idx="33643">
                  <c:v>12</c:v>
                </c:pt>
                <c:pt idx="33644">
                  <c:v>12</c:v>
                </c:pt>
                <c:pt idx="33645">
                  <c:v>12</c:v>
                </c:pt>
                <c:pt idx="33646">
                  <c:v>12</c:v>
                </c:pt>
                <c:pt idx="33647">
                  <c:v>12</c:v>
                </c:pt>
                <c:pt idx="33648">
                  <c:v>12</c:v>
                </c:pt>
                <c:pt idx="33649">
                  <c:v>12</c:v>
                </c:pt>
                <c:pt idx="33650">
                  <c:v>12</c:v>
                </c:pt>
                <c:pt idx="33651">
                  <c:v>12</c:v>
                </c:pt>
                <c:pt idx="33652">
                  <c:v>12</c:v>
                </c:pt>
                <c:pt idx="33653">
                  <c:v>12</c:v>
                </c:pt>
                <c:pt idx="33654">
                  <c:v>12</c:v>
                </c:pt>
                <c:pt idx="33655">
                  <c:v>12</c:v>
                </c:pt>
                <c:pt idx="33656">
                  <c:v>12</c:v>
                </c:pt>
                <c:pt idx="33657">
                  <c:v>12</c:v>
                </c:pt>
                <c:pt idx="33658">
                  <c:v>12</c:v>
                </c:pt>
                <c:pt idx="33659">
                  <c:v>12</c:v>
                </c:pt>
                <c:pt idx="33660">
                  <c:v>12</c:v>
                </c:pt>
                <c:pt idx="33661">
                  <c:v>12</c:v>
                </c:pt>
                <c:pt idx="33662">
                  <c:v>12</c:v>
                </c:pt>
                <c:pt idx="33663">
                  <c:v>12</c:v>
                </c:pt>
                <c:pt idx="33664">
                  <c:v>12</c:v>
                </c:pt>
                <c:pt idx="33665">
                  <c:v>12</c:v>
                </c:pt>
                <c:pt idx="33666">
                  <c:v>12</c:v>
                </c:pt>
                <c:pt idx="33667">
                  <c:v>12</c:v>
                </c:pt>
                <c:pt idx="33668">
                  <c:v>12</c:v>
                </c:pt>
                <c:pt idx="33669">
                  <c:v>12</c:v>
                </c:pt>
                <c:pt idx="33670">
                  <c:v>12</c:v>
                </c:pt>
                <c:pt idx="33671">
                  <c:v>12</c:v>
                </c:pt>
                <c:pt idx="33672">
                  <c:v>12</c:v>
                </c:pt>
                <c:pt idx="33673">
                  <c:v>12</c:v>
                </c:pt>
                <c:pt idx="33674">
                  <c:v>12</c:v>
                </c:pt>
                <c:pt idx="33675">
                  <c:v>12</c:v>
                </c:pt>
                <c:pt idx="33676">
                  <c:v>12</c:v>
                </c:pt>
                <c:pt idx="33677">
                  <c:v>12</c:v>
                </c:pt>
                <c:pt idx="33678">
                  <c:v>12</c:v>
                </c:pt>
                <c:pt idx="33679">
                  <c:v>12</c:v>
                </c:pt>
                <c:pt idx="33680">
                  <c:v>12</c:v>
                </c:pt>
                <c:pt idx="33681">
                  <c:v>12</c:v>
                </c:pt>
                <c:pt idx="33682">
                  <c:v>12</c:v>
                </c:pt>
                <c:pt idx="33683">
                  <c:v>12</c:v>
                </c:pt>
                <c:pt idx="33684">
                  <c:v>12</c:v>
                </c:pt>
                <c:pt idx="33685">
                  <c:v>12</c:v>
                </c:pt>
                <c:pt idx="33686">
                  <c:v>12</c:v>
                </c:pt>
                <c:pt idx="33687">
                  <c:v>12</c:v>
                </c:pt>
                <c:pt idx="33688">
                  <c:v>12</c:v>
                </c:pt>
                <c:pt idx="33689">
                  <c:v>12</c:v>
                </c:pt>
                <c:pt idx="33690">
                  <c:v>12</c:v>
                </c:pt>
                <c:pt idx="33691">
                  <c:v>12</c:v>
                </c:pt>
                <c:pt idx="33692">
                  <c:v>12</c:v>
                </c:pt>
                <c:pt idx="33693">
                  <c:v>12</c:v>
                </c:pt>
                <c:pt idx="33694">
                  <c:v>12</c:v>
                </c:pt>
                <c:pt idx="33695">
                  <c:v>12</c:v>
                </c:pt>
                <c:pt idx="33696">
                  <c:v>12</c:v>
                </c:pt>
                <c:pt idx="33697">
                  <c:v>12</c:v>
                </c:pt>
                <c:pt idx="33698">
                  <c:v>12</c:v>
                </c:pt>
                <c:pt idx="33699">
                  <c:v>12</c:v>
                </c:pt>
                <c:pt idx="33700">
                  <c:v>12</c:v>
                </c:pt>
                <c:pt idx="33701">
                  <c:v>12</c:v>
                </c:pt>
                <c:pt idx="33702">
                  <c:v>12</c:v>
                </c:pt>
                <c:pt idx="33703">
                  <c:v>12</c:v>
                </c:pt>
                <c:pt idx="33704">
                  <c:v>12</c:v>
                </c:pt>
                <c:pt idx="33705">
                  <c:v>12</c:v>
                </c:pt>
                <c:pt idx="33706">
                  <c:v>12</c:v>
                </c:pt>
                <c:pt idx="33707">
                  <c:v>12</c:v>
                </c:pt>
                <c:pt idx="33708">
                  <c:v>12</c:v>
                </c:pt>
                <c:pt idx="33709">
                  <c:v>12</c:v>
                </c:pt>
                <c:pt idx="33710">
                  <c:v>12</c:v>
                </c:pt>
                <c:pt idx="33711">
                  <c:v>12</c:v>
                </c:pt>
                <c:pt idx="33712">
                  <c:v>12</c:v>
                </c:pt>
                <c:pt idx="33713">
                  <c:v>12</c:v>
                </c:pt>
                <c:pt idx="33714">
                  <c:v>12</c:v>
                </c:pt>
                <c:pt idx="33715">
                  <c:v>12</c:v>
                </c:pt>
                <c:pt idx="33716">
                  <c:v>12</c:v>
                </c:pt>
                <c:pt idx="33717">
                  <c:v>12</c:v>
                </c:pt>
                <c:pt idx="33718">
                  <c:v>12</c:v>
                </c:pt>
                <c:pt idx="33719">
                  <c:v>12</c:v>
                </c:pt>
                <c:pt idx="33720">
                  <c:v>12</c:v>
                </c:pt>
                <c:pt idx="33721">
                  <c:v>12</c:v>
                </c:pt>
                <c:pt idx="33722">
                  <c:v>12</c:v>
                </c:pt>
                <c:pt idx="33723">
                  <c:v>12</c:v>
                </c:pt>
                <c:pt idx="33724">
                  <c:v>12</c:v>
                </c:pt>
                <c:pt idx="33725">
                  <c:v>12</c:v>
                </c:pt>
                <c:pt idx="33726">
                  <c:v>12</c:v>
                </c:pt>
                <c:pt idx="33727">
                  <c:v>12</c:v>
                </c:pt>
                <c:pt idx="33728">
                  <c:v>12</c:v>
                </c:pt>
                <c:pt idx="33729">
                  <c:v>12</c:v>
                </c:pt>
                <c:pt idx="33730">
                  <c:v>12</c:v>
                </c:pt>
                <c:pt idx="33731">
                  <c:v>12</c:v>
                </c:pt>
                <c:pt idx="33732">
                  <c:v>12</c:v>
                </c:pt>
                <c:pt idx="33733">
                  <c:v>12</c:v>
                </c:pt>
                <c:pt idx="33734">
                  <c:v>12</c:v>
                </c:pt>
                <c:pt idx="33735">
                  <c:v>12</c:v>
                </c:pt>
                <c:pt idx="33736">
                  <c:v>12</c:v>
                </c:pt>
                <c:pt idx="33737">
                  <c:v>12</c:v>
                </c:pt>
                <c:pt idx="33738">
                  <c:v>12</c:v>
                </c:pt>
                <c:pt idx="33739">
                  <c:v>12</c:v>
                </c:pt>
                <c:pt idx="33740">
                  <c:v>12</c:v>
                </c:pt>
                <c:pt idx="33741">
                  <c:v>12</c:v>
                </c:pt>
                <c:pt idx="33742">
                  <c:v>12</c:v>
                </c:pt>
                <c:pt idx="33743">
                  <c:v>12</c:v>
                </c:pt>
                <c:pt idx="33744">
                  <c:v>12</c:v>
                </c:pt>
                <c:pt idx="33745">
                  <c:v>12</c:v>
                </c:pt>
                <c:pt idx="33746">
                  <c:v>12</c:v>
                </c:pt>
                <c:pt idx="33747">
                  <c:v>12</c:v>
                </c:pt>
                <c:pt idx="33748">
                  <c:v>12</c:v>
                </c:pt>
                <c:pt idx="33749">
                  <c:v>12</c:v>
                </c:pt>
                <c:pt idx="33750">
                  <c:v>12</c:v>
                </c:pt>
                <c:pt idx="33751">
                  <c:v>12</c:v>
                </c:pt>
                <c:pt idx="33752">
                  <c:v>12</c:v>
                </c:pt>
                <c:pt idx="33753">
                  <c:v>12</c:v>
                </c:pt>
                <c:pt idx="33754">
                  <c:v>12</c:v>
                </c:pt>
                <c:pt idx="33755">
                  <c:v>12</c:v>
                </c:pt>
                <c:pt idx="33756">
                  <c:v>12</c:v>
                </c:pt>
                <c:pt idx="33757">
                  <c:v>12</c:v>
                </c:pt>
                <c:pt idx="33758">
                  <c:v>12</c:v>
                </c:pt>
                <c:pt idx="33759">
                  <c:v>12</c:v>
                </c:pt>
                <c:pt idx="33760">
                  <c:v>12</c:v>
                </c:pt>
                <c:pt idx="33761">
                  <c:v>12</c:v>
                </c:pt>
                <c:pt idx="33762">
                  <c:v>12</c:v>
                </c:pt>
                <c:pt idx="33763">
                  <c:v>12</c:v>
                </c:pt>
                <c:pt idx="33764">
                  <c:v>12</c:v>
                </c:pt>
                <c:pt idx="33765">
                  <c:v>12</c:v>
                </c:pt>
                <c:pt idx="33766">
                  <c:v>12</c:v>
                </c:pt>
                <c:pt idx="33767">
                  <c:v>12</c:v>
                </c:pt>
                <c:pt idx="33768">
                  <c:v>12</c:v>
                </c:pt>
                <c:pt idx="33769">
                  <c:v>12</c:v>
                </c:pt>
                <c:pt idx="33770">
                  <c:v>12</c:v>
                </c:pt>
                <c:pt idx="33771">
                  <c:v>12</c:v>
                </c:pt>
                <c:pt idx="33772">
                  <c:v>12</c:v>
                </c:pt>
                <c:pt idx="33773">
                  <c:v>12</c:v>
                </c:pt>
                <c:pt idx="33774">
                  <c:v>12</c:v>
                </c:pt>
                <c:pt idx="33775">
                  <c:v>12</c:v>
                </c:pt>
                <c:pt idx="33776">
                  <c:v>12</c:v>
                </c:pt>
                <c:pt idx="33777">
                  <c:v>12</c:v>
                </c:pt>
                <c:pt idx="33778">
                  <c:v>12</c:v>
                </c:pt>
                <c:pt idx="33779">
                  <c:v>12</c:v>
                </c:pt>
                <c:pt idx="33780">
                  <c:v>12</c:v>
                </c:pt>
                <c:pt idx="33781">
                  <c:v>12</c:v>
                </c:pt>
                <c:pt idx="33782">
                  <c:v>12</c:v>
                </c:pt>
                <c:pt idx="33783">
                  <c:v>12</c:v>
                </c:pt>
                <c:pt idx="33784">
                  <c:v>12</c:v>
                </c:pt>
                <c:pt idx="33785">
                  <c:v>12</c:v>
                </c:pt>
                <c:pt idx="33786">
                  <c:v>12</c:v>
                </c:pt>
                <c:pt idx="33787">
                  <c:v>12</c:v>
                </c:pt>
                <c:pt idx="33788">
                  <c:v>12</c:v>
                </c:pt>
                <c:pt idx="33789">
                  <c:v>12</c:v>
                </c:pt>
                <c:pt idx="33790">
                  <c:v>12</c:v>
                </c:pt>
                <c:pt idx="33791">
                  <c:v>12</c:v>
                </c:pt>
                <c:pt idx="33792">
                  <c:v>12</c:v>
                </c:pt>
                <c:pt idx="33793">
                  <c:v>12</c:v>
                </c:pt>
                <c:pt idx="33794">
                  <c:v>12</c:v>
                </c:pt>
                <c:pt idx="33795">
                  <c:v>12</c:v>
                </c:pt>
                <c:pt idx="33796">
                  <c:v>12</c:v>
                </c:pt>
                <c:pt idx="33797">
                  <c:v>12</c:v>
                </c:pt>
                <c:pt idx="33798">
                  <c:v>12</c:v>
                </c:pt>
                <c:pt idx="33799">
                  <c:v>12</c:v>
                </c:pt>
                <c:pt idx="33800">
                  <c:v>12</c:v>
                </c:pt>
                <c:pt idx="33801">
                  <c:v>12</c:v>
                </c:pt>
                <c:pt idx="33802">
                  <c:v>12</c:v>
                </c:pt>
                <c:pt idx="33803">
                  <c:v>12</c:v>
                </c:pt>
                <c:pt idx="33804">
                  <c:v>12</c:v>
                </c:pt>
                <c:pt idx="33805">
                  <c:v>12</c:v>
                </c:pt>
                <c:pt idx="33806">
                  <c:v>12</c:v>
                </c:pt>
                <c:pt idx="33807">
                  <c:v>12</c:v>
                </c:pt>
                <c:pt idx="33808">
                  <c:v>12</c:v>
                </c:pt>
                <c:pt idx="33809">
                  <c:v>12</c:v>
                </c:pt>
                <c:pt idx="33810">
                  <c:v>12</c:v>
                </c:pt>
                <c:pt idx="33811">
                  <c:v>12</c:v>
                </c:pt>
                <c:pt idx="33812">
                  <c:v>12</c:v>
                </c:pt>
                <c:pt idx="33813">
                  <c:v>12</c:v>
                </c:pt>
                <c:pt idx="33814">
                  <c:v>12</c:v>
                </c:pt>
                <c:pt idx="33815">
                  <c:v>12</c:v>
                </c:pt>
                <c:pt idx="33816">
                  <c:v>12</c:v>
                </c:pt>
                <c:pt idx="33817">
                  <c:v>12</c:v>
                </c:pt>
                <c:pt idx="33818">
                  <c:v>12</c:v>
                </c:pt>
                <c:pt idx="33819">
                  <c:v>12</c:v>
                </c:pt>
                <c:pt idx="33820">
                  <c:v>12</c:v>
                </c:pt>
                <c:pt idx="33821">
                  <c:v>12</c:v>
                </c:pt>
                <c:pt idx="33822">
                  <c:v>12</c:v>
                </c:pt>
                <c:pt idx="33823">
                  <c:v>12</c:v>
                </c:pt>
                <c:pt idx="33824">
                  <c:v>12</c:v>
                </c:pt>
                <c:pt idx="33825">
                  <c:v>12</c:v>
                </c:pt>
                <c:pt idx="33826">
                  <c:v>12</c:v>
                </c:pt>
                <c:pt idx="33827">
                  <c:v>12</c:v>
                </c:pt>
                <c:pt idx="33828">
                  <c:v>12</c:v>
                </c:pt>
                <c:pt idx="33829">
                  <c:v>12</c:v>
                </c:pt>
                <c:pt idx="33830">
                  <c:v>12</c:v>
                </c:pt>
                <c:pt idx="33831">
                  <c:v>12</c:v>
                </c:pt>
                <c:pt idx="33832">
                  <c:v>12</c:v>
                </c:pt>
                <c:pt idx="33833">
                  <c:v>12</c:v>
                </c:pt>
                <c:pt idx="33834">
                  <c:v>12</c:v>
                </c:pt>
                <c:pt idx="33835">
                  <c:v>12</c:v>
                </c:pt>
                <c:pt idx="33836">
                  <c:v>12</c:v>
                </c:pt>
                <c:pt idx="33837">
                  <c:v>12</c:v>
                </c:pt>
                <c:pt idx="33838">
                  <c:v>12</c:v>
                </c:pt>
                <c:pt idx="33839">
                  <c:v>12</c:v>
                </c:pt>
                <c:pt idx="33840">
                  <c:v>12</c:v>
                </c:pt>
                <c:pt idx="33841">
                  <c:v>12</c:v>
                </c:pt>
                <c:pt idx="33842">
                  <c:v>12</c:v>
                </c:pt>
                <c:pt idx="33843">
                  <c:v>12</c:v>
                </c:pt>
                <c:pt idx="33844">
                  <c:v>12</c:v>
                </c:pt>
                <c:pt idx="33845">
                  <c:v>12</c:v>
                </c:pt>
                <c:pt idx="33846">
                  <c:v>12</c:v>
                </c:pt>
                <c:pt idx="33847">
                  <c:v>12</c:v>
                </c:pt>
                <c:pt idx="33848">
                  <c:v>12</c:v>
                </c:pt>
                <c:pt idx="33849">
                  <c:v>12</c:v>
                </c:pt>
                <c:pt idx="33850">
                  <c:v>12</c:v>
                </c:pt>
                <c:pt idx="33851">
                  <c:v>12</c:v>
                </c:pt>
                <c:pt idx="33852">
                  <c:v>12</c:v>
                </c:pt>
                <c:pt idx="33853">
                  <c:v>12</c:v>
                </c:pt>
                <c:pt idx="33854">
                  <c:v>12</c:v>
                </c:pt>
                <c:pt idx="33855">
                  <c:v>12</c:v>
                </c:pt>
                <c:pt idx="33856">
                  <c:v>12</c:v>
                </c:pt>
                <c:pt idx="33857">
                  <c:v>12</c:v>
                </c:pt>
                <c:pt idx="33858">
                  <c:v>12</c:v>
                </c:pt>
                <c:pt idx="33859">
                  <c:v>12</c:v>
                </c:pt>
                <c:pt idx="33860">
                  <c:v>12</c:v>
                </c:pt>
                <c:pt idx="33861">
                  <c:v>12</c:v>
                </c:pt>
                <c:pt idx="33862">
                  <c:v>12</c:v>
                </c:pt>
                <c:pt idx="33863">
                  <c:v>12</c:v>
                </c:pt>
                <c:pt idx="33864">
                  <c:v>12</c:v>
                </c:pt>
                <c:pt idx="33865">
                  <c:v>12</c:v>
                </c:pt>
                <c:pt idx="33866">
                  <c:v>12</c:v>
                </c:pt>
                <c:pt idx="33867">
                  <c:v>12</c:v>
                </c:pt>
                <c:pt idx="33868">
                  <c:v>12</c:v>
                </c:pt>
                <c:pt idx="33869">
                  <c:v>12</c:v>
                </c:pt>
                <c:pt idx="33870">
                  <c:v>12</c:v>
                </c:pt>
                <c:pt idx="33871">
                  <c:v>12</c:v>
                </c:pt>
                <c:pt idx="33872">
                  <c:v>12</c:v>
                </c:pt>
                <c:pt idx="33873">
                  <c:v>12</c:v>
                </c:pt>
                <c:pt idx="33874">
                  <c:v>12</c:v>
                </c:pt>
                <c:pt idx="33875">
                  <c:v>12</c:v>
                </c:pt>
                <c:pt idx="33876">
                  <c:v>12</c:v>
                </c:pt>
                <c:pt idx="33877">
                  <c:v>12</c:v>
                </c:pt>
                <c:pt idx="33878">
                  <c:v>12</c:v>
                </c:pt>
                <c:pt idx="33879">
                  <c:v>12</c:v>
                </c:pt>
                <c:pt idx="33880">
                  <c:v>12</c:v>
                </c:pt>
                <c:pt idx="33881">
                  <c:v>12</c:v>
                </c:pt>
                <c:pt idx="33882">
                  <c:v>12</c:v>
                </c:pt>
                <c:pt idx="33883">
                  <c:v>12</c:v>
                </c:pt>
                <c:pt idx="33884">
                  <c:v>12</c:v>
                </c:pt>
                <c:pt idx="33885">
                  <c:v>12</c:v>
                </c:pt>
                <c:pt idx="33886">
                  <c:v>12</c:v>
                </c:pt>
                <c:pt idx="33887">
                  <c:v>12</c:v>
                </c:pt>
                <c:pt idx="33888">
                  <c:v>12</c:v>
                </c:pt>
                <c:pt idx="33889">
                  <c:v>12</c:v>
                </c:pt>
                <c:pt idx="33890">
                  <c:v>12</c:v>
                </c:pt>
                <c:pt idx="33891">
                  <c:v>12</c:v>
                </c:pt>
                <c:pt idx="33892">
                  <c:v>12</c:v>
                </c:pt>
                <c:pt idx="33893">
                  <c:v>12</c:v>
                </c:pt>
                <c:pt idx="33894">
                  <c:v>12</c:v>
                </c:pt>
                <c:pt idx="33895">
                  <c:v>12</c:v>
                </c:pt>
                <c:pt idx="33896">
                  <c:v>12</c:v>
                </c:pt>
                <c:pt idx="33897">
                  <c:v>12</c:v>
                </c:pt>
                <c:pt idx="33898">
                  <c:v>12</c:v>
                </c:pt>
                <c:pt idx="33899">
                  <c:v>12</c:v>
                </c:pt>
                <c:pt idx="33900">
                  <c:v>12</c:v>
                </c:pt>
                <c:pt idx="33901">
                  <c:v>12</c:v>
                </c:pt>
                <c:pt idx="33902">
                  <c:v>12</c:v>
                </c:pt>
                <c:pt idx="33903">
                  <c:v>12</c:v>
                </c:pt>
                <c:pt idx="33904">
                  <c:v>12</c:v>
                </c:pt>
                <c:pt idx="33905">
                  <c:v>12</c:v>
                </c:pt>
                <c:pt idx="33906">
                  <c:v>12</c:v>
                </c:pt>
                <c:pt idx="33907">
                  <c:v>12</c:v>
                </c:pt>
                <c:pt idx="33908">
                  <c:v>12</c:v>
                </c:pt>
                <c:pt idx="33909">
                  <c:v>12</c:v>
                </c:pt>
                <c:pt idx="33910">
                  <c:v>12</c:v>
                </c:pt>
                <c:pt idx="33911">
                  <c:v>12</c:v>
                </c:pt>
                <c:pt idx="33912">
                  <c:v>12</c:v>
                </c:pt>
                <c:pt idx="33913">
                  <c:v>12</c:v>
                </c:pt>
                <c:pt idx="33914">
                  <c:v>12</c:v>
                </c:pt>
                <c:pt idx="33915">
                  <c:v>12</c:v>
                </c:pt>
                <c:pt idx="33916">
                  <c:v>12</c:v>
                </c:pt>
                <c:pt idx="33917">
                  <c:v>12</c:v>
                </c:pt>
                <c:pt idx="33918">
                  <c:v>12</c:v>
                </c:pt>
                <c:pt idx="33919">
                  <c:v>12</c:v>
                </c:pt>
                <c:pt idx="33920">
                  <c:v>12</c:v>
                </c:pt>
                <c:pt idx="33921">
                  <c:v>12</c:v>
                </c:pt>
                <c:pt idx="33922">
                  <c:v>12</c:v>
                </c:pt>
                <c:pt idx="33923">
                  <c:v>12</c:v>
                </c:pt>
                <c:pt idx="33924">
                  <c:v>12</c:v>
                </c:pt>
                <c:pt idx="33925">
                  <c:v>12</c:v>
                </c:pt>
                <c:pt idx="33926">
                  <c:v>12</c:v>
                </c:pt>
                <c:pt idx="33927">
                  <c:v>12</c:v>
                </c:pt>
                <c:pt idx="33928">
                  <c:v>12</c:v>
                </c:pt>
                <c:pt idx="33929">
                  <c:v>12</c:v>
                </c:pt>
                <c:pt idx="33930">
                  <c:v>12</c:v>
                </c:pt>
                <c:pt idx="33931">
                  <c:v>12</c:v>
                </c:pt>
                <c:pt idx="33932">
                  <c:v>12</c:v>
                </c:pt>
                <c:pt idx="33933">
                  <c:v>12</c:v>
                </c:pt>
                <c:pt idx="33934">
                  <c:v>12</c:v>
                </c:pt>
                <c:pt idx="33935">
                  <c:v>12</c:v>
                </c:pt>
                <c:pt idx="33936">
                  <c:v>12</c:v>
                </c:pt>
                <c:pt idx="33937">
                  <c:v>12</c:v>
                </c:pt>
                <c:pt idx="33938">
                  <c:v>12</c:v>
                </c:pt>
                <c:pt idx="33939">
                  <c:v>12</c:v>
                </c:pt>
                <c:pt idx="33940">
                  <c:v>12</c:v>
                </c:pt>
                <c:pt idx="33941">
                  <c:v>12</c:v>
                </c:pt>
                <c:pt idx="33942">
                  <c:v>12</c:v>
                </c:pt>
                <c:pt idx="33943">
                  <c:v>12</c:v>
                </c:pt>
                <c:pt idx="33944">
                  <c:v>12</c:v>
                </c:pt>
                <c:pt idx="33945">
                  <c:v>12</c:v>
                </c:pt>
                <c:pt idx="33946">
                  <c:v>12</c:v>
                </c:pt>
                <c:pt idx="33947">
                  <c:v>12</c:v>
                </c:pt>
                <c:pt idx="33948">
                  <c:v>12</c:v>
                </c:pt>
                <c:pt idx="33949">
                  <c:v>12</c:v>
                </c:pt>
                <c:pt idx="33950">
                  <c:v>12</c:v>
                </c:pt>
                <c:pt idx="33951">
                  <c:v>12</c:v>
                </c:pt>
                <c:pt idx="33952">
                  <c:v>12</c:v>
                </c:pt>
                <c:pt idx="33953">
                  <c:v>12</c:v>
                </c:pt>
                <c:pt idx="33954">
                  <c:v>12</c:v>
                </c:pt>
                <c:pt idx="33955">
                  <c:v>12</c:v>
                </c:pt>
                <c:pt idx="33956">
                  <c:v>12</c:v>
                </c:pt>
                <c:pt idx="33957">
                  <c:v>12</c:v>
                </c:pt>
                <c:pt idx="33958">
                  <c:v>12</c:v>
                </c:pt>
                <c:pt idx="33959">
                  <c:v>12</c:v>
                </c:pt>
                <c:pt idx="33960">
                  <c:v>12</c:v>
                </c:pt>
                <c:pt idx="33961">
                  <c:v>12</c:v>
                </c:pt>
                <c:pt idx="33962">
                  <c:v>12</c:v>
                </c:pt>
                <c:pt idx="33963">
                  <c:v>12</c:v>
                </c:pt>
                <c:pt idx="33964">
                  <c:v>12</c:v>
                </c:pt>
                <c:pt idx="33965">
                  <c:v>12</c:v>
                </c:pt>
                <c:pt idx="33966">
                  <c:v>12</c:v>
                </c:pt>
                <c:pt idx="33967">
                  <c:v>12</c:v>
                </c:pt>
                <c:pt idx="33968">
                  <c:v>12</c:v>
                </c:pt>
                <c:pt idx="33969">
                  <c:v>12</c:v>
                </c:pt>
                <c:pt idx="33970">
                  <c:v>12</c:v>
                </c:pt>
                <c:pt idx="33971">
                  <c:v>12</c:v>
                </c:pt>
                <c:pt idx="33972">
                  <c:v>12</c:v>
                </c:pt>
                <c:pt idx="33973">
                  <c:v>12</c:v>
                </c:pt>
                <c:pt idx="33974">
                  <c:v>12</c:v>
                </c:pt>
                <c:pt idx="33975">
                  <c:v>12</c:v>
                </c:pt>
                <c:pt idx="33976">
                  <c:v>12</c:v>
                </c:pt>
                <c:pt idx="33977">
                  <c:v>12</c:v>
                </c:pt>
                <c:pt idx="33978">
                  <c:v>12</c:v>
                </c:pt>
                <c:pt idx="33979">
                  <c:v>12</c:v>
                </c:pt>
                <c:pt idx="33980">
                  <c:v>12</c:v>
                </c:pt>
                <c:pt idx="33981">
                  <c:v>12</c:v>
                </c:pt>
                <c:pt idx="33982">
                  <c:v>12</c:v>
                </c:pt>
                <c:pt idx="33983">
                  <c:v>12</c:v>
                </c:pt>
                <c:pt idx="33984">
                  <c:v>12</c:v>
                </c:pt>
                <c:pt idx="33985">
                  <c:v>12</c:v>
                </c:pt>
                <c:pt idx="33986">
                  <c:v>12</c:v>
                </c:pt>
                <c:pt idx="33987">
                  <c:v>12</c:v>
                </c:pt>
                <c:pt idx="33988">
                  <c:v>12</c:v>
                </c:pt>
                <c:pt idx="33989">
                  <c:v>12</c:v>
                </c:pt>
                <c:pt idx="33990">
                  <c:v>12</c:v>
                </c:pt>
                <c:pt idx="33991">
                  <c:v>12</c:v>
                </c:pt>
                <c:pt idx="33992">
                  <c:v>12</c:v>
                </c:pt>
                <c:pt idx="33993">
                  <c:v>12</c:v>
                </c:pt>
                <c:pt idx="33994">
                  <c:v>12</c:v>
                </c:pt>
                <c:pt idx="33995">
                  <c:v>12</c:v>
                </c:pt>
                <c:pt idx="33996">
                  <c:v>12</c:v>
                </c:pt>
                <c:pt idx="33997">
                  <c:v>12</c:v>
                </c:pt>
                <c:pt idx="33998">
                  <c:v>12</c:v>
                </c:pt>
                <c:pt idx="33999">
                  <c:v>12</c:v>
                </c:pt>
                <c:pt idx="34000">
                  <c:v>12</c:v>
                </c:pt>
                <c:pt idx="34001">
                  <c:v>12</c:v>
                </c:pt>
                <c:pt idx="34002">
                  <c:v>12</c:v>
                </c:pt>
                <c:pt idx="34003">
                  <c:v>12</c:v>
                </c:pt>
                <c:pt idx="34004">
                  <c:v>12</c:v>
                </c:pt>
                <c:pt idx="34005">
                  <c:v>12</c:v>
                </c:pt>
                <c:pt idx="34006">
                  <c:v>12</c:v>
                </c:pt>
                <c:pt idx="34007">
                  <c:v>12</c:v>
                </c:pt>
                <c:pt idx="34008">
                  <c:v>12</c:v>
                </c:pt>
                <c:pt idx="34009">
                  <c:v>12</c:v>
                </c:pt>
                <c:pt idx="34010">
                  <c:v>12</c:v>
                </c:pt>
                <c:pt idx="34011">
                  <c:v>12</c:v>
                </c:pt>
                <c:pt idx="34012">
                  <c:v>12</c:v>
                </c:pt>
                <c:pt idx="34013">
                  <c:v>12</c:v>
                </c:pt>
                <c:pt idx="34014">
                  <c:v>12</c:v>
                </c:pt>
                <c:pt idx="34015">
                  <c:v>12</c:v>
                </c:pt>
                <c:pt idx="34016">
                  <c:v>12</c:v>
                </c:pt>
                <c:pt idx="34017">
                  <c:v>12</c:v>
                </c:pt>
                <c:pt idx="34018">
                  <c:v>12</c:v>
                </c:pt>
                <c:pt idx="34019">
                  <c:v>12</c:v>
                </c:pt>
                <c:pt idx="34020">
                  <c:v>12</c:v>
                </c:pt>
                <c:pt idx="34021">
                  <c:v>12</c:v>
                </c:pt>
                <c:pt idx="34022">
                  <c:v>12</c:v>
                </c:pt>
                <c:pt idx="34023">
                  <c:v>12</c:v>
                </c:pt>
                <c:pt idx="34024">
                  <c:v>12</c:v>
                </c:pt>
                <c:pt idx="34025">
                  <c:v>12</c:v>
                </c:pt>
                <c:pt idx="34026">
                  <c:v>12</c:v>
                </c:pt>
                <c:pt idx="34027">
                  <c:v>12</c:v>
                </c:pt>
                <c:pt idx="34028">
                  <c:v>12</c:v>
                </c:pt>
                <c:pt idx="34029">
                  <c:v>12</c:v>
                </c:pt>
                <c:pt idx="34030">
                  <c:v>12</c:v>
                </c:pt>
                <c:pt idx="34031">
                  <c:v>12</c:v>
                </c:pt>
                <c:pt idx="34032">
                  <c:v>12</c:v>
                </c:pt>
                <c:pt idx="34033">
                  <c:v>12</c:v>
                </c:pt>
                <c:pt idx="34034">
                  <c:v>12</c:v>
                </c:pt>
                <c:pt idx="34035">
                  <c:v>12</c:v>
                </c:pt>
                <c:pt idx="34036">
                  <c:v>12</c:v>
                </c:pt>
                <c:pt idx="34037">
                  <c:v>12</c:v>
                </c:pt>
                <c:pt idx="34038">
                  <c:v>12</c:v>
                </c:pt>
                <c:pt idx="34039">
                  <c:v>12</c:v>
                </c:pt>
                <c:pt idx="34040">
                  <c:v>12</c:v>
                </c:pt>
                <c:pt idx="34041">
                  <c:v>12</c:v>
                </c:pt>
                <c:pt idx="34042">
                  <c:v>12</c:v>
                </c:pt>
                <c:pt idx="34043">
                  <c:v>12</c:v>
                </c:pt>
                <c:pt idx="34044">
                  <c:v>12</c:v>
                </c:pt>
                <c:pt idx="34045">
                  <c:v>12</c:v>
                </c:pt>
                <c:pt idx="34046">
                  <c:v>12</c:v>
                </c:pt>
                <c:pt idx="34047">
                  <c:v>12</c:v>
                </c:pt>
                <c:pt idx="34048">
                  <c:v>12</c:v>
                </c:pt>
                <c:pt idx="34049">
                  <c:v>12</c:v>
                </c:pt>
                <c:pt idx="34050">
                  <c:v>12</c:v>
                </c:pt>
                <c:pt idx="34051">
                  <c:v>12</c:v>
                </c:pt>
                <c:pt idx="34052">
                  <c:v>12</c:v>
                </c:pt>
                <c:pt idx="34053">
                  <c:v>12</c:v>
                </c:pt>
                <c:pt idx="34054">
                  <c:v>12</c:v>
                </c:pt>
                <c:pt idx="34055">
                  <c:v>12</c:v>
                </c:pt>
                <c:pt idx="34056">
                  <c:v>12</c:v>
                </c:pt>
                <c:pt idx="34057">
                  <c:v>12</c:v>
                </c:pt>
                <c:pt idx="34058">
                  <c:v>12</c:v>
                </c:pt>
                <c:pt idx="34059">
                  <c:v>12</c:v>
                </c:pt>
                <c:pt idx="34060">
                  <c:v>12</c:v>
                </c:pt>
                <c:pt idx="34061">
                  <c:v>12</c:v>
                </c:pt>
                <c:pt idx="34062">
                  <c:v>12</c:v>
                </c:pt>
                <c:pt idx="34063">
                  <c:v>12</c:v>
                </c:pt>
                <c:pt idx="34064">
                  <c:v>12</c:v>
                </c:pt>
                <c:pt idx="34065">
                  <c:v>12</c:v>
                </c:pt>
                <c:pt idx="34066">
                  <c:v>12</c:v>
                </c:pt>
                <c:pt idx="34067">
                  <c:v>12</c:v>
                </c:pt>
                <c:pt idx="34068">
                  <c:v>12</c:v>
                </c:pt>
                <c:pt idx="34069">
                  <c:v>12</c:v>
                </c:pt>
                <c:pt idx="34070">
                  <c:v>12</c:v>
                </c:pt>
                <c:pt idx="34071">
                  <c:v>12</c:v>
                </c:pt>
                <c:pt idx="34072">
                  <c:v>12</c:v>
                </c:pt>
                <c:pt idx="34073">
                  <c:v>12</c:v>
                </c:pt>
                <c:pt idx="34074">
                  <c:v>12</c:v>
                </c:pt>
                <c:pt idx="34075">
                  <c:v>12</c:v>
                </c:pt>
                <c:pt idx="34076">
                  <c:v>12</c:v>
                </c:pt>
                <c:pt idx="34077">
                  <c:v>12</c:v>
                </c:pt>
                <c:pt idx="34078">
                  <c:v>12</c:v>
                </c:pt>
                <c:pt idx="34079">
                  <c:v>12</c:v>
                </c:pt>
                <c:pt idx="34080">
                  <c:v>12</c:v>
                </c:pt>
                <c:pt idx="34081">
                  <c:v>12</c:v>
                </c:pt>
                <c:pt idx="34082">
                  <c:v>12</c:v>
                </c:pt>
                <c:pt idx="34083">
                  <c:v>12</c:v>
                </c:pt>
                <c:pt idx="34084">
                  <c:v>12</c:v>
                </c:pt>
                <c:pt idx="34085">
                  <c:v>12</c:v>
                </c:pt>
                <c:pt idx="34086">
                  <c:v>12</c:v>
                </c:pt>
                <c:pt idx="34087">
                  <c:v>12</c:v>
                </c:pt>
                <c:pt idx="34088">
                  <c:v>12</c:v>
                </c:pt>
                <c:pt idx="34089">
                  <c:v>12</c:v>
                </c:pt>
                <c:pt idx="34090">
                  <c:v>12</c:v>
                </c:pt>
                <c:pt idx="34091">
                  <c:v>12</c:v>
                </c:pt>
                <c:pt idx="34092">
                  <c:v>12</c:v>
                </c:pt>
                <c:pt idx="34093">
                  <c:v>12</c:v>
                </c:pt>
                <c:pt idx="34094">
                  <c:v>12</c:v>
                </c:pt>
                <c:pt idx="34095">
                  <c:v>12</c:v>
                </c:pt>
                <c:pt idx="34096">
                  <c:v>12</c:v>
                </c:pt>
                <c:pt idx="34097">
                  <c:v>12</c:v>
                </c:pt>
                <c:pt idx="34098">
                  <c:v>12</c:v>
                </c:pt>
                <c:pt idx="34099">
                  <c:v>12</c:v>
                </c:pt>
                <c:pt idx="34100">
                  <c:v>12</c:v>
                </c:pt>
                <c:pt idx="34101">
                  <c:v>12</c:v>
                </c:pt>
                <c:pt idx="34102">
                  <c:v>12</c:v>
                </c:pt>
                <c:pt idx="34103">
                  <c:v>12</c:v>
                </c:pt>
                <c:pt idx="34104">
                  <c:v>12</c:v>
                </c:pt>
                <c:pt idx="34105">
                  <c:v>12</c:v>
                </c:pt>
                <c:pt idx="34106">
                  <c:v>12</c:v>
                </c:pt>
                <c:pt idx="34107">
                  <c:v>12</c:v>
                </c:pt>
                <c:pt idx="34108">
                  <c:v>12</c:v>
                </c:pt>
                <c:pt idx="34109">
                  <c:v>12</c:v>
                </c:pt>
                <c:pt idx="34110">
                  <c:v>12</c:v>
                </c:pt>
                <c:pt idx="34111">
                  <c:v>12</c:v>
                </c:pt>
                <c:pt idx="34112">
                  <c:v>12</c:v>
                </c:pt>
                <c:pt idx="34113">
                  <c:v>12</c:v>
                </c:pt>
                <c:pt idx="34114">
                  <c:v>12</c:v>
                </c:pt>
                <c:pt idx="34115">
                  <c:v>12</c:v>
                </c:pt>
                <c:pt idx="34116">
                  <c:v>12</c:v>
                </c:pt>
                <c:pt idx="34117">
                  <c:v>12</c:v>
                </c:pt>
                <c:pt idx="34118">
                  <c:v>12</c:v>
                </c:pt>
                <c:pt idx="34119">
                  <c:v>12</c:v>
                </c:pt>
                <c:pt idx="34120">
                  <c:v>12</c:v>
                </c:pt>
                <c:pt idx="34121">
                  <c:v>12</c:v>
                </c:pt>
                <c:pt idx="34122">
                  <c:v>12</c:v>
                </c:pt>
                <c:pt idx="34123">
                  <c:v>12</c:v>
                </c:pt>
                <c:pt idx="34124">
                  <c:v>12</c:v>
                </c:pt>
                <c:pt idx="34125">
                  <c:v>12</c:v>
                </c:pt>
                <c:pt idx="34126">
                  <c:v>12</c:v>
                </c:pt>
                <c:pt idx="34127">
                  <c:v>12</c:v>
                </c:pt>
                <c:pt idx="34128">
                  <c:v>12</c:v>
                </c:pt>
                <c:pt idx="34129">
                  <c:v>12</c:v>
                </c:pt>
                <c:pt idx="34130">
                  <c:v>12</c:v>
                </c:pt>
                <c:pt idx="34131">
                  <c:v>12</c:v>
                </c:pt>
                <c:pt idx="34132">
                  <c:v>12</c:v>
                </c:pt>
                <c:pt idx="34133">
                  <c:v>12</c:v>
                </c:pt>
                <c:pt idx="34134">
                  <c:v>12</c:v>
                </c:pt>
                <c:pt idx="34135">
                  <c:v>12</c:v>
                </c:pt>
                <c:pt idx="34136">
                  <c:v>12</c:v>
                </c:pt>
                <c:pt idx="34137">
                  <c:v>12</c:v>
                </c:pt>
                <c:pt idx="34138">
                  <c:v>12</c:v>
                </c:pt>
                <c:pt idx="34139">
                  <c:v>12</c:v>
                </c:pt>
                <c:pt idx="34140">
                  <c:v>12</c:v>
                </c:pt>
                <c:pt idx="34141">
                  <c:v>12</c:v>
                </c:pt>
                <c:pt idx="34142">
                  <c:v>12</c:v>
                </c:pt>
                <c:pt idx="34143">
                  <c:v>12</c:v>
                </c:pt>
                <c:pt idx="34144">
                  <c:v>12</c:v>
                </c:pt>
                <c:pt idx="34145">
                  <c:v>12</c:v>
                </c:pt>
                <c:pt idx="34146">
                  <c:v>12</c:v>
                </c:pt>
                <c:pt idx="34147">
                  <c:v>12</c:v>
                </c:pt>
                <c:pt idx="34148">
                  <c:v>12</c:v>
                </c:pt>
                <c:pt idx="34149">
                  <c:v>12</c:v>
                </c:pt>
                <c:pt idx="34150">
                  <c:v>12</c:v>
                </c:pt>
                <c:pt idx="34151">
                  <c:v>12</c:v>
                </c:pt>
                <c:pt idx="34152">
                  <c:v>12</c:v>
                </c:pt>
                <c:pt idx="34153">
                  <c:v>12</c:v>
                </c:pt>
                <c:pt idx="34154">
                  <c:v>12</c:v>
                </c:pt>
                <c:pt idx="34155">
                  <c:v>12</c:v>
                </c:pt>
                <c:pt idx="34156">
                  <c:v>12</c:v>
                </c:pt>
                <c:pt idx="34157">
                  <c:v>12</c:v>
                </c:pt>
                <c:pt idx="34158">
                  <c:v>12</c:v>
                </c:pt>
                <c:pt idx="34159">
                  <c:v>12</c:v>
                </c:pt>
                <c:pt idx="34160">
                  <c:v>12</c:v>
                </c:pt>
                <c:pt idx="34161">
                  <c:v>12</c:v>
                </c:pt>
                <c:pt idx="34162">
                  <c:v>12</c:v>
                </c:pt>
                <c:pt idx="34163">
                  <c:v>12</c:v>
                </c:pt>
                <c:pt idx="34164">
                  <c:v>12</c:v>
                </c:pt>
                <c:pt idx="34165">
                  <c:v>12</c:v>
                </c:pt>
                <c:pt idx="34166">
                  <c:v>12</c:v>
                </c:pt>
                <c:pt idx="34167">
                  <c:v>12</c:v>
                </c:pt>
                <c:pt idx="34168">
                  <c:v>12</c:v>
                </c:pt>
                <c:pt idx="34169">
                  <c:v>12</c:v>
                </c:pt>
                <c:pt idx="34170">
                  <c:v>12</c:v>
                </c:pt>
                <c:pt idx="34171">
                  <c:v>12</c:v>
                </c:pt>
                <c:pt idx="34172">
                  <c:v>12</c:v>
                </c:pt>
                <c:pt idx="34173">
                  <c:v>12</c:v>
                </c:pt>
                <c:pt idx="34174">
                  <c:v>12</c:v>
                </c:pt>
                <c:pt idx="34175">
                  <c:v>12</c:v>
                </c:pt>
                <c:pt idx="34176">
                  <c:v>12</c:v>
                </c:pt>
                <c:pt idx="34177">
                  <c:v>12</c:v>
                </c:pt>
                <c:pt idx="34178">
                  <c:v>12</c:v>
                </c:pt>
                <c:pt idx="34179">
                  <c:v>12</c:v>
                </c:pt>
                <c:pt idx="34180">
                  <c:v>12</c:v>
                </c:pt>
                <c:pt idx="34181">
                  <c:v>12</c:v>
                </c:pt>
                <c:pt idx="34182">
                  <c:v>12</c:v>
                </c:pt>
                <c:pt idx="34183">
                  <c:v>12</c:v>
                </c:pt>
                <c:pt idx="34184">
                  <c:v>12</c:v>
                </c:pt>
                <c:pt idx="34185">
                  <c:v>12</c:v>
                </c:pt>
                <c:pt idx="34186">
                  <c:v>12</c:v>
                </c:pt>
                <c:pt idx="34187">
                  <c:v>12</c:v>
                </c:pt>
                <c:pt idx="34188">
                  <c:v>12</c:v>
                </c:pt>
                <c:pt idx="34189">
                  <c:v>12</c:v>
                </c:pt>
                <c:pt idx="34190">
                  <c:v>12</c:v>
                </c:pt>
                <c:pt idx="34191">
                  <c:v>12</c:v>
                </c:pt>
                <c:pt idx="34192">
                  <c:v>12</c:v>
                </c:pt>
                <c:pt idx="34193">
                  <c:v>12</c:v>
                </c:pt>
                <c:pt idx="34194">
                  <c:v>12</c:v>
                </c:pt>
                <c:pt idx="34195">
                  <c:v>12</c:v>
                </c:pt>
                <c:pt idx="34196">
                  <c:v>12</c:v>
                </c:pt>
                <c:pt idx="34197">
                  <c:v>12</c:v>
                </c:pt>
                <c:pt idx="34198">
                  <c:v>12</c:v>
                </c:pt>
                <c:pt idx="34199">
                  <c:v>12</c:v>
                </c:pt>
                <c:pt idx="34200">
                  <c:v>12</c:v>
                </c:pt>
                <c:pt idx="34201">
                  <c:v>12</c:v>
                </c:pt>
                <c:pt idx="34202">
                  <c:v>12</c:v>
                </c:pt>
                <c:pt idx="34203">
                  <c:v>12</c:v>
                </c:pt>
                <c:pt idx="34204">
                  <c:v>12</c:v>
                </c:pt>
                <c:pt idx="34205">
                  <c:v>12</c:v>
                </c:pt>
                <c:pt idx="34206">
                  <c:v>12</c:v>
                </c:pt>
                <c:pt idx="34207">
                  <c:v>12</c:v>
                </c:pt>
                <c:pt idx="34208">
                  <c:v>12</c:v>
                </c:pt>
                <c:pt idx="34209">
                  <c:v>12</c:v>
                </c:pt>
                <c:pt idx="34210">
                  <c:v>12</c:v>
                </c:pt>
                <c:pt idx="34211">
                  <c:v>12</c:v>
                </c:pt>
                <c:pt idx="34212">
                  <c:v>12</c:v>
                </c:pt>
                <c:pt idx="34213">
                  <c:v>12</c:v>
                </c:pt>
                <c:pt idx="34214">
                  <c:v>12</c:v>
                </c:pt>
                <c:pt idx="34215">
                  <c:v>12</c:v>
                </c:pt>
                <c:pt idx="34216">
                  <c:v>12</c:v>
                </c:pt>
                <c:pt idx="34217">
                  <c:v>12</c:v>
                </c:pt>
                <c:pt idx="34218">
                  <c:v>12</c:v>
                </c:pt>
                <c:pt idx="34219">
                  <c:v>12</c:v>
                </c:pt>
                <c:pt idx="34220">
                  <c:v>12</c:v>
                </c:pt>
                <c:pt idx="34221">
                  <c:v>12</c:v>
                </c:pt>
                <c:pt idx="34222">
                  <c:v>12</c:v>
                </c:pt>
                <c:pt idx="34223">
                  <c:v>12</c:v>
                </c:pt>
                <c:pt idx="34224">
                  <c:v>12</c:v>
                </c:pt>
                <c:pt idx="34225">
                  <c:v>12</c:v>
                </c:pt>
                <c:pt idx="34226">
                  <c:v>12</c:v>
                </c:pt>
                <c:pt idx="34227">
                  <c:v>12</c:v>
                </c:pt>
                <c:pt idx="34228">
                  <c:v>12</c:v>
                </c:pt>
                <c:pt idx="34229">
                  <c:v>12</c:v>
                </c:pt>
                <c:pt idx="34230">
                  <c:v>12</c:v>
                </c:pt>
                <c:pt idx="34231">
                  <c:v>12</c:v>
                </c:pt>
                <c:pt idx="34232">
                  <c:v>12</c:v>
                </c:pt>
                <c:pt idx="34233">
                  <c:v>12</c:v>
                </c:pt>
                <c:pt idx="34234">
                  <c:v>12</c:v>
                </c:pt>
                <c:pt idx="34235">
                  <c:v>12</c:v>
                </c:pt>
                <c:pt idx="34236">
                  <c:v>12</c:v>
                </c:pt>
                <c:pt idx="34237">
                  <c:v>12</c:v>
                </c:pt>
                <c:pt idx="34238">
                  <c:v>12</c:v>
                </c:pt>
                <c:pt idx="34239">
                  <c:v>12</c:v>
                </c:pt>
                <c:pt idx="34240">
                  <c:v>12</c:v>
                </c:pt>
                <c:pt idx="34241">
                  <c:v>12</c:v>
                </c:pt>
                <c:pt idx="34242">
                  <c:v>12</c:v>
                </c:pt>
                <c:pt idx="34243">
                  <c:v>12</c:v>
                </c:pt>
                <c:pt idx="34244">
                  <c:v>12</c:v>
                </c:pt>
                <c:pt idx="34245">
                  <c:v>12</c:v>
                </c:pt>
                <c:pt idx="34246">
                  <c:v>12</c:v>
                </c:pt>
                <c:pt idx="34247">
                  <c:v>12</c:v>
                </c:pt>
                <c:pt idx="34248">
                  <c:v>12</c:v>
                </c:pt>
                <c:pt idx="34249">
                  <c:v>12</c:v>
                </c:pt>
                <c:pt idx="34250">
                  <c:v>12</c:v>
                </c:pt>
                <c:pt idx="34251">
                  <c:v>12</c:v>
                </c:pt>
                <c:pt idx="34252">
                  <c:v>12</c:v>
                </c:pt>
                <c:pt idx="34253">
                  <c:v>12</c:v>
                </c:pt>
                <c:pt idx="34254">
                  <c:v>12</c:v>
                </c:pt>
                <c:pt idx="34255">
                  <c:v>12</c:v>
                </c:pt>
                <c:pt idx="34256">
                  <c:v>12</c:v>
                </c:pt>
                <c:pt idx="34257">
                  <c:v>12</c:v>
                </c:pt>
                <c:pt idx="34258">
                  <c:v>12</c:v>
                </c:pt>
                <c:pt idx="34259">
                  <c:v>12</c:v>
                </c:pt>
                <c:pt idx="34260">
                  <c:v>12</c:v>
                </c:pt>
                <c:pt idx="34261">
                  <c:v>12</c:v>
                </c:pt>
                <c:pt idx="34262">
                  <c:v>12</c:v>
                </c:pt>
                <c:pt idx="34263">
                  <c:v>12</c:v>
                </c:pt>
                <c:pt idx="34264">
                  <c:v>12</c:v>
                </c:pt>
                <c:pt idx="34265">
                  <c:v>12</c:v>
                </c:pt>
                <c:pt idx="34266">
                  <c:v>12</c:v>
                </c:pt>
                <c:pt idx="34267">
                  <c:v>12</c:v>
                </c:pt>
                <c:pt idx="34268">
                  <c:v>12</c:v>
                </c:pt>
                <c:pt idx="34269">
                  <c:v>12</c:v>
                </c:pt>
                <c:pt idx="34270">
                  <c:v>12</c:v>
                </c:pt>
                <c:pt idx="34271">
                  <c:v>12</c:v>
                </c:pt>
                <c:pt idx="34272">
                  <c:v>12</c:v>
                </c:pt>
                <c:pt idx="34273">
                  <c:v>12</c:v>
                </c:pt>
                <c:pt idx="34274">
                  <c:v>12</c:v>
                </c:pt>
                <c:pt idx="34275">
                  <c:v>12</c:v>
                </c:pt>
                <c:pt idx="34276">
                  <c:v>12</c:v>
                </c:pt>
                <c:pt idx="34277">
                  <c:v>12</c:v>
                </c:pt>
                <c:pt idx="34278">
                  <c:v>12</c:v>
                </c:pt>
                <c:pt idx="34279">
                  <c:v>12</c:v>
                </c:pt>
                <c:pt idx="34280">
                  <c:v>12</c:v>
                </c:pt>
                <c:pt idx="34281">
                  <c:v>12</c:v>
                </c:pt>
                <c:pt idx="34282">
                  <c:v>12</c:v>
                </c:pt>
                <c:pt idx="34283">
                  <c:v>12</c:v>
                </c:pt>
                <c:pt idx="34284">
                  <c:v>12</c:v>
                </c:pt>
                <c:pt idx="34285">
                  <c:v>12</c:v>
                </c:pt>
                <c:pt idx="34286">
                  <c:v>12</c:v>
                </c:pt>
                <c:pt idx="34287">
                  <c:v>12</c:v>
                </c:pt>
                <c:pt idx="34288">
                  <c:v>12</c:v>
                </c:pt>
                <c:pt idx="34289">
                  <c:v>12</c:v>
                </c:pt>
                <c:pt idx="34290">
                  <c:v>12</c:v>
                </c:pt>
                <c:pt idx="34291">
                  <c:v>12</c:v>
                </c:pt>
                <c:pt idx="34292">
                  <c:v>12</c:v>
                </c:pt>
                <c:pt idx="34293">
                  <c:v>12</c:v>
                </c:pt>
                <c:pt idx="34294">
                  <c:v>12</c:v>
                </c:pt>
                <c:pt idx="34295">
                  <c:v>12</c:v>
                </c:pt>
                <c:pt idx="34296">
                  <c:v>12</c:v>
                </c:pt>
                <c:pt idx="34297">
                  <c:v>12</c:v>
                </c:pt>
                <c:pt idx="34298">
                  <c:v>12</c:v>
                </c:pt>
                <c:pt idx="34299">
                  <c:v>12</c:v>
                </c:pt>
                <c:pt idx="34300">
                  <c:v>12</c:v>
                </c:pt>
                <c:pt idx="34301">
                  <c:v>12</c:v>
                </c:pt>
                <c:pt idx="34302">
                  <c:v>12</c:v>
                </c:pt>
                <c:pt idx="34303">
                  <c:v>12</c:v>
                </c:pt>
                <c:pt idx="34304">
                  <c:v>12</c:v>
                </c:pt>
                <c:pt idx="34305">
                  <c:v>12</c:v>
                </c:pt>
                <c:pt idx="34306">
                  <c:v>12</c:v>
                </c:pt>
                <c:pt idx="34307">
                  <c:v>12</c:v>
                </c:pt>
                <c:pt idx="34308">
                  <c:v>12</c:v>
                </c:pt>
                <c:pt idx="34309">
                  <c:v>12</c:v>
                </c:pt>
                <c:pt idx="34310">
                  <c:v>12</c:v>
                </c:pt>
                <c:pt idx="34311">
                  <c:v>12</c:v>
                </c:pt>
                <c:pt idx="34312">
                  <c:v>12</c:v>
                </c:pt>
                <c:pt idx="34313">
                  <c:v>12</c:v>
                </c:pt>
                <c:pt idx="34314">
                  <c:v>12</c:v>
                </c:pt>
                <c:pt idx="34315">
                  <c:v>12</c:v>
                </c:pt>
                <c:pt idx="34316">
                  <c:v>12</c:v>
                </c:pt>
                <c:pt idx="34317">
                  <c:v>12</c:v>
                </c:pt>
                <c:pt idx="34318">
                  <c:v>12</c:v>
                </c:pt>
                <c:pt idx="34319">
                  <c:v>12</c:v>
                </c:pt>
                <c:pt idx="34320">
                  <c:v>12</c:v>
                </c:pt>
                <c:pt idx="34321">
                  <c:v>12</c:v>
                </c:pt>
                <c:pt idx="34322">
                  <c:v>12</c:v>
                </c:pt>
                <c:pt idx="34323">
                  <c:v>12</c:v>
                </c:pt>
                <c:pt idx="34324">
                  <c:v>12</c:v>
                </c:pt>
                <c:pt idx="34325">
                  <c:v>12</c:v>
                </c:pt>
                <c:pt idx="34326">
                  <c:v>12</c:v>
                </c:pt>
                <c:pt idx="34327">
                  <c:v>12</c:v>
                </c:pt>
                <c:pt idx="34328">
                  <c:v>12</c:v>
                </c:pt>
                <c:pt idx="34329">
                  <c:v>12</c:v>
                </c:pt>
                <c:pt idx="34330">
                  <c:v>12</c:v>
                </c:pt>
                <c:pt idx="34331">
                  <c:v>12</c:v>
                </c:pt>
                <c:pt idx="34332">
                  <c:v>12</c:v>
                </c:pt>
                <c:pt idx="34333">
                  <c:v>12</c:v>
                </c:pt>
                <c:pt idx="34334">
                  <c:v>12</c:v>
                </c:pt>
                <c:pt idx="34335">
                  <c:v>12</c:v>
                </c:pt>
                <c:pt idx="34336">
                  <c:v>12</c:v>
                </c:pt>
                <c:pt idx="34337">
                  <c:v>12</c:v>
                </c:pt>
                <c:pt idx="34338">
                  <c:v>12</c:v>
                </c:pt>
                <c:pt idx="34339">
                  <c:v>12</c:v>
                </c:pt>
                <c:pt idx="34340">
                  <c:v>12</c:v>
                </c:pt>
                <c:pt idx="34341">
                  <c:v>12</c:v>
                </c:pt>
                <c:pt idx="34342">
                  <c:v>12</c:v>
                </c:pt>
                <c:pt idx="34343">
                  <c:v>12</c:v>
                </c:pt>
                <c:pt idx="34344">
                  <c:v>12</c:v>
                </c:pt>
                <c:pt idx="34345">
                  <c:v>12</c:v>
                </c:pt>
                <c:pt idx="34346">
                  <c:v>12</c:v>
                </c:pt>
                <c:pt idx="34347">
                  <c:v>12</c:v>
                </c:pt>
                <c:pt idx="34348">
                  <c:v>12</c:v>
                </c:pt>
                <c:pt idx="34349">
                  <c:v>12</c:v>
                </c:pt>
                <c:pt idx="34350">
                  <c:v>12</c:v>
                </c:pt>
                <c:pt idx="34351">
                  <c:v>12</c:v>
                </c:pt>
                <c:pt idx="34352">
                  <c:v>12</c:v>
                </c:pt>
                <c:pt idx="34353">
                  <c:v>12</c:v>
                </c:pt>
                <c:pt idx="34354">
                  <c:v>12</c:v>
                </c:pt>
                <c:pt idx="34355">
                  <c:v>12</c:v>
                </c:pt>
                <c:pt idx="34356">
                  <c:v>12</c:v>
                </c:pt>
                <c:pt idx="34357">
                  <c:v>12</c:v>
                </c:pt>
                <c:pt idx="34358">
                  <c:v>12</c:v>
                </c:pt>
                <c:pt idx="34359">
                  <c:v>12</c:v>
                </c:pt>
                <c:pt idx="34360">
                  <c:v>12</c:v>
                </c:pt>
                <c:pt idx="34361">
                  <c:v>12</c:v>
                </c:pt>
                <c:pt idx="34362">
                  <c:v>12</c:v>
                </c:pt>
                <c:pt idx="34363">
                  <c:v>12</c:v>
                </c:pt>
                <c:pt idx="34364">
                  <c:v>12</c:v>
                </c:pt>
                <c:pt idx="34365">
                  <c:v>12</c:v>
                </c:pt>
                <c:pt idx="34366">
                  <c:v>12</c:v>
                </c:pt>
                <c:pt idx="34367">
                  <c:v>12</c:v>
                </c:pt>
                <c:pt idx="34368">
                  <c:v>12</c:v>
                </c:pt>
                <c:pt idx="34369">
                  <c:v>12</c:v>
                </c:pt>
                <c:pt idx="34370">
                  <c:v>12</c:v>
                </c:pt>
                <c:pt idx="34371">
                  <c:v>12</c:v>
                </c:pt>
                <c:pt idx="34372">
                  <c:v>12</c:v>
                </c:pt>
                <c:pt idx="34373">
                  <c:v>12</c:v>
                </c:pt>
                <c:pt idx="34374">
                  <c:v>12</c:v>
                </c:pt>
                <c:pt idx="34375">
                  <c:v>12</c:v>
                </c:pt>
                <c:pt idx="34376">
                  <c:v>12</c:v>
                </c:pt>
                <c:pt idx="34377">
                  <c:v>12</c:v>
                </c:pt>
                <c:pt idx="34378">
                  <c:v>12</c:v>
                </c:pt>
                <c:pt idx="34379">
                  <c:v>12</c:v>
                </c:pt>
                <c:pt idx="34380">
                  <c:v>12</c:v>
                </c:pt>
                <c:pt idx="34381">
                  <c:v>12</c:v>
                </c:pt>
                <c:pt idx="34382">
                  <c:v>12</c:v>
                </c:pt>
                <c:pt idx="34383">
                  <c:v>12</c:v>
                </c:pt>
                <c:pt idx="34384">
                  <c:v>12</c:v>
                </c:pt>
                <c:pt idx="34385">
                  <c:v>12</c:v>
                </c:pt>
                <c:pt idx="34386">
                  <c:v>12</c:v>
                </c:pt>
                <c:pt idx="34387">
                  <c:v>12</c:v>
                </c:pt>
                <c:pt idx="34388">
                  <c:v>12</c:v>
                </c:pt>
                <c:pt idx="34389">
                  <c:v>12</c:v>
                </c:pt>
                <c:pt idx="34390">
                  <c:v>12</c:v>
                </c:pt>
                <c:pt idx="34391">
                  <c:v>12</c:v>
                </c:pt>
                <c:pt idx="34392">
                  <c:v>12</c:v>
                </c:pt>
                <c:pt idx="34393">
                  <c:v>12</c:v>
                </c:pt>
                <c:pt idx="34394">
                  <c:v>12</c:v>
                </c:pt>
                <c:pt idx="34395">
                  <c:v>12</c:v>
                </c:pt>
                <c:pt idx="34396">
                  <c:v>12</c:v>
                </c:pt>
                <c:pt idx="34397">
                  <c:v>12</c:v>
                </c:pt>
                <c:pt idx="34398">
                  <c:v>12</c:v>
                </c:pt>
                <c:pt idx="34399">
                  <c:v>12</c:v>
                </c:pt>
                <c:pt idx="34400">
                  <c:v>12</c:v>
                </c:pt>
                <c:pt idx="34401">
                  <c:v>12</c:v>
                </c:pt>
                <c:pt idx="34402">
                  <c:v>12</c:v>
                </c:pt>
                <c:pt idx="34403">
                  <c:v>12</c:v>
                </c:pt>
                <c:pt idx="34404">
                  <c:v>12</c:v>
                </c:pt>
                <c:pt idx="34405">
                  <c:v>12</c:v>
                </c:pt>
                <c:pt idx="34406">
                  <c:v>12</c:v>
                </c:pt>
                <c:pt idx="34407">
                  <c:v>12</c:v>
                </c:pt>
                <c:pt idx="34408">
                  <c:v>12</c:v>
                </c:pt>
                <c:pt idx="34409">
                  <c:v>12</c:v>
                </c:pt>
                <c:pt idx="34410">
                  <c:v>12</c:v>
                </c:pt>
                <c:pt idx="34411">
                  <c:v>12</c:v>
                </c:pt>
                <c:pt idx="34412">
                  <c:v>12</c:v>
                </c:pt>
                <c:pt idx="34413">
                  <c:v>12</c:v>
                </c:pt>
                <c:pt idx="34414">
                  <c:v>12</c:v>
                </c:pt>
                <c:pt idx="34415">
                  <c:v>12</c:v>
                </c:pt>
                <c:pt idx="34416">
                  <c:v>12</c:v>
                </c:pt>
                <c:pt idx="34417">
                  <c:v>12</c:v>
                </c:pt>
                <c:pt idx="34418">
                  <c:v>12</c:v>
                </c:pt>
                <c:pt idx="34419">
                  <c:v>12</c:v>
                </c:pt>
                <c:pt idx="34420">
                  <c:v>12</c:v>
                </c:pt>
                <c:pt idx="34421">
                  <c:v>12</c:v>
                </c:pt>
                <c:pt idx="34422">
                  <c:v>12</c:v>
                </c:pt>
                <c:pt idx="34423">
                  <c:v>12</c:v>
                </c:pt>
                <c:pt idx="34424">
                  <c:v>12</c:v>
                </c:pt>
                <c:pt idx="34425">
                  <c:v>12</c:v>
                </c:pt>
                <c:pt idx="34426">
                  <c:v>12</c:v>
                </c:pt>
                <c:pt idx="34427">
                  <c:v>12</c:v>
                </c:pt>
                <c:pt idx="34428">
                  <c:v>12</c:v>
                </c:pt>
                <c:pt idx="34429">
                  <c:v>12</c:v>
                </c:pt>
                <c:pt idx="34430">
                  <c:v>12</c:v>
                </c:pt>
                <c:pt idx="34431">
                  <c:v>12</c:v>
                </c:pt>
                <c:pt idx="34432">
                  <c:v>12</c:v>
                </c:pt>
                <c:pt idx="34433">
                  <c:v>12</c:v>
                </c:pt>
                <c:pt idx="34434">
                  <c:v>12</c:v>
                </c:pt>
                <c:pt idx="34435">
                  <c:v>12</c:v>
                </c:pt>
                <c:pt idx="34436">
                  <c:v>12</c:v>
                </c:pt>
                <c:pt idx="34437">
                  <c:v>12</c:v>
                </c:pt>
                <c:pt idx="34438">
                  <c:v>12</c:v>
                </c:pt>
                <c:pt idx="34439">
                  <c:v>12</c:v>
                </c:pt>
                <c:pt idx="34440">
                  <c:v>12</c:v>
                </c:pt>
                <c:pt idx="34441">
                  <c:v>12</c:v>
                </c:pt>
                <c:pt idx="34442">
                  <c:v>12</c:v>
                </c:pt>
                <c:pt idx="34443">
                  <c:v>12</c:v>
                </c:pt>
                <c:pt idx="34444">
                  <c:v>12</c:v>
                </c:pt>
                <c:pt idx="34445">
                  <c:v>12</c:v>
                </c:pt>
                <c:pt idx="34446">
                  <c:v>12</c:v>
                </c:pt>
                <c:pt idx="34447">
                  <c:v>12</c:v>
                </c:pt>
                <c:pt idx="34448">
                  <c:v>12</c:v>
                </c:pt>
                <c:pt idx="34449">
                  <c:v>12</c:v>
                </c:pt>
                <c:pt idx="34450">
                  <c:v>12</c:v>
                </c:pt>
                <c:pt idx="34451">
                  <c:v>12</c:v>
                </c:pt>
                <c:pt idx="34452">
                  <c:v>12</c:v>
                </c:pt>
                <c:pt idx="34453">
                  <c:v>12</c:v>
                </c:pt>
                <c:pt idx="34454">
                  <c:v>12</c:v>
                </c:pt>
                <c:pt idx="34455">
                  <c:v>12</c:v>
                </c:pt>
                <c:pt idx="34456">
                  <c:v>12</c:v>
                </c:pt>
                <c:pt idx="34457">
                  <c:v>12</c:v>
                </c:pt>
                <c:pt idx="34458">
                  <c:v>12</c:v>
                </c:pt>
                <c:pt idx="34459">
                  <c:v>12</c:v>
                </c:pt>
                <c:pt idx="34460">
                  <c:v>12</c:v>
                </c:pt>
                <c:pt idx="34461">
                  <c:v>12</c:v>
                </c:pt>
                <c:pt idx="34462">
                  <c:v>12</c:v>
                </c:pt>
                <c:pt idx="34463">
                  <c:v>12</c:v>
                </c:pt>
                <c:pt idx="34464">
                  <c:v>12</c:v>
                </c:pt>
                <c:pt idx="34465">
                  <c:v>12</c:v>
                </c:pt>
                <c:pt idx="34466">
                  <c:v>12</c:v>
                </c:pt>
                <c:pt idx="34467">
                  <c:v>12</c:v>
                </c:pt>
                <c:pt idx="34468">
                  <c:v>12</c:v>
                </c:pt>
                <c:pt idx="34469">
                  <c:v>12</c:v>
                </c:pt>
                <c:pt idx="34470">
                  <c:v>12</c:v>
                </c:pt>
                <c:pt idx="34471">
                  <c:v>12</c:v>
                </c:pt>
                <c:pt idx="34472">
                  <c:v>12</c:v>
                </c:pt>
                <c:pt idx="34473">
                  <c:v>12</c:v>
                </c:pt>
                <c:pt idx="34474">
                  <c:v>12</c:v>
                </c:pt>
                <c:pt idx="34475">
                  <c:v>12</c:v>
                </c:pt>
                <c:pt idx="34476">
                  <c:v>12</c:v>
                </c:pt>
                <c:pt idx="34477">
                  <c:v>12</c:v>
                </c:pt>
                <c:pt idx="34478">
                  <c:v>12</c:v>
                </c:pt>
                <c:pt idx="34479">
                  <c:v>12</c:v>
                </c:pt>
                <c:pt idx="34480">
                  <c:v>12</c:v>
                </c:pt>
                <c:pt idx="34481">
                  <c:v>12</c:v>
                </c:pt>
                <c:pt idx="34482">
                  <c:v>12</c:v>
                </c:pt>
                <c:pt idx="34483">
                  <c:v>12</c:v>
                </c:pt>
                <c:pt idx="34484">
                  <c:v>12</c:v>
                </c:pt>
                <c:pt idx="34485">
                  <c:v>12</c:v>
                </c:pt>
                <c:pt idx="34486">
                  <c:v>12</c:v>
                </c:pt>
                <c:pt idx="34487">
                  <c:v>12</c:v>
                </c:pt>
                <c:pt idx="34488">
                  <c:v>12</c:v>
                </c:pt>
                <c:pt idx="34489">
                  <c:v>12</c:v>
                </c:pt>
                <c:pt idx="34490">
                  <c:v>12</c:v>
                </c:pt>
                <c:pt idx="34491">
                  <c:v>12</c:v>
                </c:pt>
                <c:pt idx="34492">
                  <c:v>12</c:v>
                </c:pt>
                <c:pt idx="34493">
                  <c:v>12</c:v>
                </c:pt>
                <c:pt idx="34494">
                  <c:v>12</c:v>
                </c:pt>
                <c:pt idx="34495">
                  <c:v>12</c:v>
                </c:pt>
                <c:pt idx="34496">
                  <c:v>12</c:v>
                </c:pt>
                <c:pt idx="34497">
                  <c:v>12</c:v>
                </c:pt>
                <c:pt idx="34498">
                  <c:v>12</c:v>
                </c:pt>
                <c:pt idx="34499">
                  <c:v>12</c:v>
                </c:pt>
                <c:pt idx="34500">
                  <c:v>12</c:v>
                </c:pt>
                <c:pt idx="34501">
                  <c:v>12</c:v>
                </c:pt>
                <c:pt idx="34502">
                  <c:v>12</c:v>
                </c:pt>
                <c:pt idx="34503">
                  <c:v>12</c:v>
                </c:pt>
                <c:pt idx="34504">
                  <c:v>12</c:v>
                </c:pt>
                <c:pt idx="34505">
                  <c:v>12</c:v>
                </c:pt>
                <c:pt idx="34506">
                  <c:v>12</c:v>
                </c:pt>
                <c:pt idx="34507">
                  <c:v>12</c:v>
                </c:pt>
                <c:pt idx="34508">
                  <c:v>12</c:v>
                </c:pt>
                <c:pt idx="34509">
                  <c:v>12</c:v>
                </c:pt>
                <c:pt idx="34510">
                  <c:v>12</c:v>
                </c:pt>
                <c:pt idx="34511">
                  <c:v>12</c:v>
                </c:pt>
                <c:pt idx="34512">
                  <c:v>12</c:v>
                </c:pt>
                <c:pt idx="34513">
                  <c:v>12</c:v>
                </c:pt>
                <c:pt idx="34514">
                  <c:v>12</c:v>
                </c:pt>
                <c:pt idx="34515">
                  <c:v>12</c:v>
                </c:pt>
                <c:pt idx="34516">
                  <c:v>12</c:v>
                </c:pt>
                <c:pt idx="34517">
                  <c:v>12</c:v>
                </c:pt>
                <c:pt idx="34518">
                  <c:v>12</c:v>
                </c:pt>
                <c:pt idx="34519">
                  <c:v>12</c:v>
                </c:pt>
                <c:pt idx="34520">
                  <c:v>12</c:v>
                </c:pt>
                <c:pt idx="34521">
                  <c:v>12</c:v>
                </c:pt>
                <c:pt idx="34522">
                  <c:v>12</c:v>
                </c:pt>
                <c:pt idx="34523">
                  <c:v>12</c:v>
                </c:pt>
                <c:pt idx="34524">
                  <c:v>12</c:v>
                </c:pt>
                <c:pt idx="34525">
                  <c:v>12</c:v>
                </c:pt>
                <c:pt idx="34526">
                  <c:v>12</c:v>
                </c:pt>
                <c:pt idx="34527">
                  <c:v>12</c:v>
                </c:pt>
                <c:pt idx="34528">
                  <c:v>12</c:v>
                </c:pt>
                <c:pt idx="34529">
                  <c:v>12</c:v>
                </c:pt>
                <c:pt idx="34530">
                  <c:v>12</c:v>
                </c:pt>
                <c:pt idx="34531">
                  <c:v>12</c:v>
                </c:pt>
                <c:pt idx="34532">
                  <c:v>12</c:v>
                </c:pt>
                <c:pt idx="34533">
                  <c:v>12</c:v>
                </c:pt>
                <c:pt idx="34534">
                  <c:v>12</c:v>
                </c:pt>
                <c:pt idx="34535">
                  <c:v>12</c:v>
                </c:pt>
                <c:pt idx="34536">
                  <c:v>12</c:v>
                </c:pt>
                <c:pt idx="34537">
                  <c:v>12</c:v>
                </c:pt>
                <c:pt idx="34538">
                  <c:v>12</c:v>
                </c:pt>
                <c:pt idx="34539">
                  <c:v>12</c:v>
                </c:pt>
                <c:pt idx="34540">
                  <c:v>12</c:v>
                </c:pt>
                <c:pt idx="34541">
                  <c:v>12</c:v>
                </c:pt>
                <c:pt idx="34542">
                  <c:v>12</c:v>
                </c:pt>
                <c:pt idx="34543">
                  <c:v>12</c:v>
                </c:pt>
                <c:pt idx="34544">
                  <c:v>12</c:v>
                </c:pt>
                <c:pt idx="34545">
                  <c:v>12</c:v>
                </c:pt>
                <c:pt idx="34546">
                  <c:v>12</c:v>
                </c:pt>
                <c:pt idx="34547">
                  <c:v>12</c:v>
                </c:pt>
                <c:pt idx="34548">
                  <c:v>12</c:v>
                </c:pt>
                <c:pt idx="34549">
                  <c:v>12</c:v>
                </c:pt>
                <c:pt idx="34550">
                  <c:v>12</c:v>
                </c:pt>
                <c:pt idx="34551">
                  <c:v>12</c:v>
                </c:pt>
                <c:pt idx="34552">
                  <c:v>12</c:v>
                </c:pt>
                <c:pt idx="34553">
                  <c:v>12</c:v>
                </c:pt>
                <c:pt idx="34554">
                  <c:v>12</c:v>
                </c:pt>
                <c:pt idx="34555">
                  <c:v>12</c:v>
                </c:pt>
                <c:pt idx="34556">
                  <c:v>12</c:v>
                </c:pt>
                <c:pt idx="34557">
                  <c:v>12</c:v>
                </c:pt>
                <c:pt idx="34558">
                  <c:v>12</c:v>
                </c:pt>
                <c:pt idx="34559">
                  <c:v>12</c:v>
                </c:pt>
                <c:pt idx="34560">
                  <c:v>12</c:v>
                </c:pt>
                <c:pt idx="34561">
                  <c:v>12</c:v>
                </c:pt>
                <c:pt idx="34562">
                  <c:v>12</c:v>
                </c:pt>
                <c:pt idx="34563">
                  <c:v>12</c:v>
                </c:pt>
                <c:pt idx="34564">
                  <c:v>12</c:v>
                </c:pt>
                <c:pt idx="34565">
                  <c:v>12</c:v>
                </c:pt>
                <c:pt idx="34566">
                  <c:v>12</c:v>
                </c:pt>
                <c:pt idx="34567">
                  <c:v>12</c:v>
                </c:pt>
                <c:pt idx="34568">
                  <c:v>12</c:v>
                </c:pt>
                <c:pt idx="34569">
                  <c:v>12</c:v>
                </c:pt>
                <c:pt idx="34570">
                  <c:v>12</c:v>
                </c:pt>
                <c:pt idx="34571">
                  <c:v>12</c:v>
                </c:pt>
                <c:pt idx="34572">
                  <c:v>12</c:v>
                </c:pt>
                <c:pt idx="34573">
                  <c:v>12</c:v>
                </c:pt>
                <c:pt idx="34574">
                  <c:v>12</c:v>
                </c:pt>
                <c:pt idx="34575">
                  <c:v>12</c:v>
                </c:pt>
                <c:pt idx="34576">
                  <c:v>12</c:v>
                </c:pt>
                <c:pt idx="34577">
                  <c:v>12</c:v>
                </c:pt>
                <c:pt idx="34578">
                  <c:v>12</c:v>
                </c:pt>
                <c:pt idx="34579">
                  <c:v>12</c:v>
                </c:pt>
                <c:pt idx="34580">
                  <c:v>12</c:v>
                </c:pt>
                <c:pt idx="34581">
                  <c:v>12</c:v>
                </c:pt>
                <c:pt idx="34582">
                  <c:v>12</c:v>
                </c:pt>
                <c:pt idx="34583">
                  <c:v>12</c:v>
                </c:pt>
                <c:pt idx="34584">
                  <c:v>12</c:v>
                </c:pt>
                <c:pt idx="34585">
                  <c:v>12</c:v>
                </c:pt>
                <c:pt idx="34586">
                  <c:v>12</c:v>
                </c:pt>
                <c:pt idx="34587">
                  <c:v>12</c:v>
                </c:pt>
                <c:pt idx="34588">
                  <c:v>12</c:v>
                </c:pt>
                <c:pt idx="34589">
                  <c:v>12</c:v>
                </c:pt>
                <c:pt idx="34590">
                  <c:v>12</c:v>
                </c:pt>
                <c:pt idx="34591">
                  <c:v>12</c:v>
                </c:pt>
                <c:pt idx="34592">
                  <c:v>12</c:v>
                </c:pt>
                <c:pt idx="34593">
                  <c:v>12</c:v>
                </c:pt>
                <c:pt idx="34594">
                  <c:v>12</c:v>
                </c:pt>
                <c:pt idx="34595">
                  <c:v>12</c:v>
                </c:pt>
                <c:pt idx="34596">
                  <c:v>12</c:v>
                </c:pt>
                <c:pt idx="34597">
                  <c:v>12</c:v>
                </c:pt>
                <c:pt idx="34598">
                  <c:v>12</c:v>
                </c:pt>
                <c:pt idx="34599">
                  <c:v>12</c:v>
                </c:pt>
                <c:pt idx="34600">
                  <c:v>12</c:v>
                </c:pt>
                <c:pt idx="34601">
                  <c:v>12</c:v>
                </c:pt>
                <c:pt idx="34602">
                  <c:v>12</c:v>
                </c:pt>
                <c:pt idx="34603">
                  <c:v>12</c:v>
                </c:pt>
                <c:pt idx="34604">
                  <c:v>12</c:v>
                </c:pt>
                <c:pt idx="34605">
                  <c:v>12</c:v>
                </c:pt>
                <c:pt idx="34606">
                  <c:v>12</c:v>
                </c:pt>
                <c:pt idx="34607">
                  <c:v>12</c:v>
                </c:pt>
                <c:pt idx="34608">
                  <c:v>12</c:v>
                </c:pt>
                <c:pt idx="34609">
                  <c:v>12</c:v>
                </c:pt>
                <c:pt idx="34610">
                  <c:v>12</c:v>
                </c:pt>
                <c:pt idx="34611">
                  <c:v>12</c:v>
                </c:pt>
                <c:pt idx="34612">
                  <c:v>12</c:v>
                </c:pt>
                <c:pt idx="34613">
                  <c:v>12</c:v>
                </c:pt>
                <c:pt idx="34614">
                  <c:v>12</c:v>
                </c:pt>
                <c:pt idx="34615">
                  <c:v>12</c:v>
                </c:pt>
                <c:pt idx="34616">
                  <c:v>12</c:v>
                </c:pt>
                <c:pt idx="34617">
                  <c:v>12</c:v>
                </c:pt>
                <c:pt idx="34618">
                  <c:v>12</c:v>
                </c:pt>
                <c:pt idx="34619">
                  <c:v>12</c:v>
                </c:pt>
                <c:pt idx="34620">
                  <c:v>12</c:v>
                </c:pt>
                <c:pt idx="34621">
                  <c:v>12</c:v>
                </c:pt>
                <c:pt idx="34622">
                  <c:v>12</c:v>
                </c:pt>
                <c:pt idx="34623">
                  <c:v>12</c:v>
                </c:pt>
                <c:pt idx="34624">
                  <c:v>12</c:v>
                </c:pt>
                <c:pt idx="34625">
                  <c:v>12</c:v>
                </c:pt>
                <c:pt idx="34626">
                  <c:v>12</c:v>
                </c:pt>
                <c:pt idx="34627">
                  <c:v>12</c:v>
                </c:pt>
                <c:pt idx="34628">
                  <c:v>12</c:v>
                </c:pt>
                <c:pt idx="34629">
                  <c:v>12</c:v>
                </c:pt>
                <c:pt idx="34630">
                  <c:v>12</c:v>
                </c:pt>
                <c:pt idx="34631">
                  <c:v>12</c:v>
                </c:pt>
                <c:pt idx="34632">
                  <c:v>12</c:v>
                </c:pt>
                <c:pt idx="34633">
                  <c:v>12</c:v>
                </c:pt>
                <c:pt idx="34634">
                  <c:v>12</c:v>
                </c:pt>
                <c:pt idx="34635">
                  <c:v>12</c:v>
                </c:pt>
                <c:pt idx="34636">
                  <c:v>12</c:v>
                </c:pt>
                <c:pt idx="34637">
                  <c:v>12</c:v>
                </c:pt>
                <c:pt idx="34638">
                  <c:v>12</c:v>
                </c:pt>
                <c:pt idx="34639">
                  <c:v>12</c:v>
                </c:pt>
                <c:pt idx="34640">
                  <c:v>12</c:v>
                </c:pt>
                <c:pt idx="34641">
                  <c:v>12</c:v>
                </c:pt>
                <c:pt idx="34642">
                  <c:v>12</c:v>
                </c:pt>
                <c:pt idx="34643">
                  <c:v>12</c:v>
                </c:pt>
                <c:pt idx="34644">
                  <c:v>12</c:v>
                </c:pt>
                <c:pt idx="34645">
                  <c:v>12</c:v>
                </c:pt>
                <c:pt idx="34646">
                  <c:v>12</c:v>
                </c:pt>
                <c:pt idx="34647">
                  <c:v>12</c:v>
                </c:pt>
                <c:pt idx="34648">
                  <c:v>12</c:v>
                </c:pt>
                <c:pt idx="34649">
                  <c:v>12</c:v>
                </c:pt>
                <c:pt idx="34650">
                  <c:v>12</c:v>
                </c:pt>
                <c:pt idx="34651">
                  <c:v>12</c:v>
                </c:pt>
                <c:pt idx="34652">
                  <c:v>12</c:v>
                </c:pt>
                <c:pt idx="34653">
                  <c:v>12</c:v>
                </c:pt>
                <c:pt idx="34654">
                  <c:v>12</c:v>
                </c:pt>
                <c:pt idx="34655">
                  <c:v>12</c:v>
                </c:pt>
                <c:pt idx="34656">
                  <c:v>12</c:v>
                </c:pt>
                <c:pt idx="34657">
                  <c:v>12</c:v>
                </c:pt>
                <c:pt idx="34658">
                  <c:v>12</c:v>
                </c:pt>
                <c:pt idx="34659">
                  <c:v>12</c:v>
                </c:pt>
                <c:pt idx="34660">
                  <c:v>12</c:v>
                </c:pt>
                <c:pt idx="34661">
                  <c:v>12</c:v>
                </c:pt>
                <c:pt idx="34662">
                  <c:v>12</c:v>
                </c:pt>
                <c:pt idx="34663">
                  <c:v>12</c:v>
                </c:pt>
                <c:pt idx="34664">
                  <c:v>12</c:v>
                </c:pt>
                <c:pt idx="34665">
                  <c:v>12</c:v>
                </c:pt>
                <c:pt idx="34666">
                  <c:v>12</c:v>
                </c:pt>
                <c:pt idx="34667">
                  <c:v>12</c:v>
                </c:pt>
                <c:pt idx="34668">
                  <c:v>12</c:v>
                </c:pt>
                <c:pt idx="34669">
                  <c:v>12</c:v>
                </c:pt>
                <c:pt idx="34670">
                  <c:v>12</c:v>
                </c:pt>
                <c:pt idx="34671">
                  <c:v>12</c:v>
                </c:pt>
                <c:pt idx="34672">
                  <c:v>12</c:v>
                </c:pt>
                <c:pt idx="34673">
                  <c:v>12</c:v>
                </c:pt>
                <c:pt idx="34674">
                  <c:v>12</c:v>
                </c:pt>
                <c:pt idx="34675">
                  <c:v>12</c:v>
                </c:pt>
                <c:pt idx="34676">
                  <c:v>12</c:v>
                </c:pt>
                <c:pt idx="34677">
                  <c:v>12</c:v>
                </c:pt>
                <c:pt idx="34678">
                  <c:v>12</c:v>
                </c:pt>
                <c:pt idx="34679">
                  <c:v>12</c:v>
                </c:pt>
                <c:pt idx="34680">
                  <c:v>12</c:v>
                </c:pt>
                <c:pt idx="34681">
                  <c:v>12</c:v>
                </c:pt>
                <c:pt idx="34682">
                  <c:v>12</c:v>
                </c:pt>
                <c:pt idx="34683">
                  <c:v>12</c:v>
                </c:pt>
                <c:pt idx="34684">
                  <c:v>12</c:v>
                </c:pt>
                <c:pt idx="34685">
                  <c:v>12</c:v>
                </c:pt>
                <c:pt idx="34686">
                  <c:v>12</c:v>
                </c:pt>
                <c:pt idx="34687">
                  <c:v>12</c:v>
                </c:pt>
                <c:pt idx="34688">
                  <c:v>12</c:v>
                </c:pt>
                <c:pt idx="34689">
                  <c:v>12</c:v>
                </c:pt>
                <c:pt idx="34690">
                  <c:v>12</c:v>
                </c:pt>
                <c:pt idx="34691">
                  <c:v>12</c:v>
                </c:pt>
                <c:pt idx="34692">
                  <c:v>12</c:v>
                </c:pt>
                <c:pt idx="34693">
                  <c:v>12</c:v>
                </c:pt>
                <c:pt idx="34694">
                  <c:v>12</c:v>
                </c:pt>
                <c:pt idx="34695">
                  <c:v>12</c:v>
                </c:pt>
                <c:pt idx="34696">
                  <c:v>12</c:v>
                </c:pt>
                <c:pt idx="34697">
                  <c:v>12</c:v>
                </c:pt>
                <c:pt idx="34698">
                  <c:v>12</c:v>
                </c:pt>
                <c:pt idx="34699">
                  <c:v>12</c:v>
                </c:pt>
                <c:pt idx="34700">
                  <c:v>12</c:v>
                </c:pt>
                <c:pt idx="34701">
                  <c:v>12</c:v>
                </c:pt>
                <c:pt idx="34702">
                  <c:v>12</c:v>
                </c:pt>
                <c:pt idx="34703">
                  <c:v>12</c:v>
                </c:pt>
                <c:pt idx="34704">
                  <c:v>12</c:v>
                </c:pt>
                <c:pt idx="34705">
                  <c:v>12</c:v>
                </c:pt>
                <c:pt idx="34706">
                  <c:v>12</c:v>
                </c:pt>
                <c:pt idx="34707">
                  <c:v>12</c:v>
                </c:pt>
                <c:pt idx="34708">
                  <c:v>12</c:v>
                </c:pt>
                <c:pt idx="34709">
                  <c:v>12</c:v>
                </c:pt>
                <c:pt idx="34710">
                  <c:v>12</c:v>
                </c:pt>
                <c:pt idx="34711">
                  <c:v>12</c:v>
                </c:pt>
                <c:pt idx="34712">
                  <c:v>12</c:v>
                </c:pt>
                <c:pt idx="34713">
                  <c:v>12</c:v>
                </c:pt>
                <c:pt idx="34714">
                  <c:v>12</c:v>
                </c:pt>
                <c:pt idx="34715">
                  <c:v>12</c:v>
                </c:pt>
                <c:pt idx="34716">
                  <c:v>12</c:v>
                </c:pt>
                <c:pt idx="34717">
                  <c:v>12</c:v>
                </c:pt>
                <c:pt idx="34718">
                  <c:v>12</c:v>
                </c:pt>
                <c:pt idx="34719">
                  <c:v>12</c:v>
                </c:pt>
                <c:pt idx="34720">
                  <c:v>12</c:v>
                </c:pt>
                <c:pt idx="34721">
                  <c:v>12</c:v>
                </c:pt>
                <c:pt idx="34722">
                  <c:v>12</c:v>
                </c:pt>
                <c:pt idx="34723">
                  <c:v>12</c:v>
                </c:pt>
                <c:pt idx="34724">
                  <c:v>12</c:v>
                </c:pt>
                <c:pt idx="34725">
                  <c:v>12</c:v>
                </c:pt>
                <c:pt idx="34726">
                  <c:v>12</c:v>
                </c:pt>
                <c:pt idx="34727">
                  <c:v>12</c:v>
                </c:pt>
                <c:pt idx="34728">
                  <c:v>12</c:v>
                </c:pt>
                <c:pt idx="34729">
                  <c:v>12</c:v>
                </c:pt>
                <c:pt idx="34730">
                  <c:v>12</c:v>
                </c:pt>
                <c:pt idx="34731">
                  <c:v>12</c:v>
                </c:pt>
                <c:pt idx="34732">
                  <c:v>12</c:v>
                </c:pt>
                <c:pt idx="34733">
                  <c:v>12</c:v>
                </c:pt>
                <c:pt idx="34734">
                  <c:v>12</c:v>
                </c:pt>
                <c:pt idx="34735">
                  <c:v>12</c:v>
                </c:pt>
                <c:pt idx="34736">
                  <c:v>12</c:v>
                </c:pt>
                <c:pt idx="34737">
                  <c:v>12</c:v>
                </c:pt>
                <c:pt idx="34738">
                  <c:v>12</c:v>
                </c:pt>
                <c:pt idx="34739">
                  <c:v>12</c:v>
                </c:pt>
                <c:pt idx="34740">
                  <c:v>12</c:v>
                </c:pt>
                <c:pt idx="34741">
                  <c:v>12</c:v>
                </c:pt>
                <c:pt idx="34742">
                  <c:v>12</c:v>
                </c:pt>
                <c:pt idx="34743">
                  <c:v>12</c:v>
                </c:pt>
                <c:pt idx="34744">
                  <c:v>12</c:v>
                </c:pt>
                <c:pt idx="34745">
                  <c:v>12</c:v>
                </c:pt>
                <c:pt idx="34746">
                  <c:v>12</c:v>
                </c:pt>
                <c:pt idx="34747">
                  <c:v>12</c:v>
                </c:pt>
                <c:pt idx="34748">
                  <c:v>12</c:v>
                </c:pt>
                <c:pt idx="34749">
                  <c:v>12</c:v>
                </c:pt>
                <c:pt idx="34750">
                  <c:v>12</c:v>
                </c:pt>
                <c:pt idx="34751">
                  <c:v>12</c:v>
                </c:pt>
                <c:pt idx="34752">
                  <c:v>12</c:v>
                </c:pt>
                <c:pt idx="34753">
                  <c:v>12</c:v>
                </c:pt>
                <c:pt idx="34754">
                  <c:v>12</c:v>
                </c:pt>
                <c:pt idx="34755">
                  <c:v>12</c:v>
                </c:pt>
                <c:pt idx="34756">
                  <c:v>12</c:v>
                </c:pt>
                <c:pt idx="34757">
                  <c:v>12</c:v>
                </c:pt>
                <c:pt idx="34758">
                  <c:v>12</c:v>
                </c:pt>
                <c:pt idx="34759">
                  <c:v>12</c:v>
                </c:pt>
                <c:pt idx="34760">
                  <c:v>12</c:v>
                </c:pt>
                <c:pt idx="34761">
                  <c:v>12</c:v>
                </c:pt>
                <c:pt idx="34762">
                  <c:v>12</c:v>
                </c:pt>
                <c:pt idx="34763">
                  <c:v>12</c:v>
                </c:pt>
                <c:pt idx="34764">
                  <c:v>12</c:v>
                </c:pt>
                <c:pt idx="34765">
                  <c:v>12</c:v>
                </c:pt>
                <c:pt idx="34766">
                  <c:v>12</c:v>
                </c:pt>
                <c:pt idx="34767">
                  <c:v>12</c:v>
                </c:pt>
                <c:pt idx="34768">
                  <c:v>12</c:v>
                </c:pt>
                <c:pt idx="34769">
                  <c:v>12</c:v>
                </c:pt>
                <c:pt idx="34770">
                  <c:v>12</c:v>
                </c:pt>
                <c:pt idx="34771">
                  <c:v>12</c:v>
                </c:pt>
                <c:pt idx="34772">
                  <c:v>12</c:v>
                </c:pt>
                <c:pt idx="34773">
                  <c:v>12</c:v>
                </c:pt>
                <c:pt idx="34774">
                  <c:v>12</c:v>
                </c:pt>
                <c:pt idx="34775">
                  <c:v>12</c:v>
                </c:pt>
                <c:pt idx="34776">
                  <c:v>12</c:v>
                </c:pt>
                <c:pt idx="34777">
                  <c:v>12</c:v>
                </c:pt>
                <c:pt idx="34778">
                  <c:v>12</c:v>
                </c:pt>
                <c:pt idx="34779">
                  <c:v>12</c:v>
                </c:pt>
                <c:pt idx="34780">
                  <c:v>12</c:v>
                </c:pt>
                <c:pt idx="34781">
                  <c:v>12</c:v>
                </c:pt>
                <c:pt idx="34782">
                  <c:v>12</c:v>
                </c:pt>
                <c:pt idx="34783">
                  <c:v>12</c:v>
                </c:pt>
                <c:pt idx="34784">
                  <c:v>12</c:v>
                </c:pt>
                <c:pt idx="34785">
                  <c:v>12</c:v>
                </c:pt>
                <c:pt idx="34786">
                  <c:v>12</c:v>
                </c:pt>
                <c:pt idx="34787">
                  <c:v>12</c:v>
                </c:pt>
                <c:pt idx="34788">
                  <c:v>12</c:v>
                </c:pt>
                <c:pt idx="34789">
                  <c:v>12</c:v>
                </c:pt>
                <c:pt idx="34790">
                  <c:v>12</c:v>
                </c:pt>
                <c:pt idx="34791">
                  <c:v>12</c:v>
                </c:pt>
                <c:pt idx="34792">
                  <c:v>12</c:v>
                </c:pt>
                <c:pt idx="34793">
                  <c:v>12</c:v>
                </c:pt>
                <c:pt idx="34794">
                  <c:v>12</c:v>
                </c:pt>
                <c:pt idx="34795">
                  <c:v>12</c:v>
                </c:pt>
                <c:pt idx="34796">
                  <c:v>12</c:v>
                </c:pt>
                <c:pt idx="34797">
                  <c:v>12</c:v>
                </c:pt>
                <c:pt idx="34798">
                  <c:v>12</c:v>
                </c:pt>
                <c:pt idx="34799">
                  <c:v>12</c:v>
                </c:pt>
                <c:pt idx="34800">
                  <c:v>12</c:v>
                </c:pt>
                <c:pt idx="34801">
                  <c:v>12</c:v>
                </c:pt>
                <c:pt idx="34802">
                  <c:v>12</c:v>
                </c:pt>
                <c:pt idx="34803">
                  <c:v>12</c:v>
                </c:pt>
                <c:pt idx="34804">
                  <c:v>12</c:v>
                </c:pt>
                <c:pt idx="34805">
                  <c:v>12</c:v>
                </c:pt>
                <c:pt idx="34806">
                  <c:v>12</c:v>
                </c:pt>
                <c:pt idx="34807">
                  <c:v>12</c:v>
                </c:pt>
                <c:pt idx="34808">
                  <c:v>12</c:v>
                </c:pt>
                <c:pt idx="34809">
                  <c:v>12</c:v>
                </c:pt>
                <c:pt idx="34810">
                  <c:v>12</c:v>
                </c:pt>
                <c:pt idx="34811">
                  <c:v>12</c:v>
                </c:pt>
                <c:pt idx="34812">
                  <c:v>12</c:v>
                </c:pt>
                <c:pt idx="34813">
                  <c:v>12</c:v>
                </c:pt>
                <c:pt idx="34814">
                  <c:v>12</c:v>
                </c:pt>
                <c:pt idx="34815">
                  <c:v>12</c:v>
                </c:pt>
                <c:pt idx="34816">
                  <c:v>12</c:v>
                </c:pt>
                <c:pt idx="34817">
                  <c:v>12</c:v>
                </c:pt>
                <c:pt idx="34818">
                  <c:v>12</c:v>
                </c:pt>
                <c:pt idx="34819">
                  <c:v>12</c:v>
                </c:pt>
                <c:pt idx="34820">
                  <c:v>12</c:v>
                </c:pt>
                <c:pt idx="34821">
                  <c:v>12</c:v>
                </c:pt>
                <c:pt idx="34822">
                  <c:v>12</c:v>
                </c:pt>
                <c:pt idx="34823">
                  <c:v>12</c:v>
                </c:pt>
                <c:pt idx="34824">
                  <c:v>12</c:v>
                </c:pt>
                <c:pt idx="34825">
                  <c:v>12</c:v>
                </c:pt>
                <c:pt idx="34826">
                  <c:v>12</c:v>
                </c:pt>
                <c:pt idx="34827">
                  <c:v>12</c:v>
                </c:pt>
                <c:pt idx="34828">
                  <c:v>12</c:v>
                </c:pt>
                <c:pt idx="34829">
                  <c:v>12</c:v>
                </c:pt>
                <c:pt idx="34830">
                  <c:v>12</c:v>
                </c:pt>
                <c:pt idx="34831">
                  <c:v>12</c:v>
                </c:pt>
                <c:pt idx="34832">
                  <c:v>12</c:v>
                </c:pt>
                <c:pt idx="34833">
                  <c:v>12</c:v>
                </c:pt>
                <c:pt idx="34834">
                  <c:v>12</c:v>
                </c:pt>
                <c:pt idx="34835">
                  <c:v>12</c:v>
                </c:pt>
                <c:pt idx="34836">
                  <c:v>12</c:v>
                </c:pt>
                <c:pt idx="34837">
                  <c:v>12</c:v>
                </c:pt>
                <c:pt idx="34838">
                  <c:v>12</c:v>
                </c:pt>
                <c:pt idx="34839">
                  <c:v>12</c:v>
                </c:pt>
                <c:pt idx="34840">
                  <c:v>12</c:v>
                </c:pt>
                <c:pt idx="34841">
                  <c:v>12</c:v>
                </c:pt>
                <c:pt idx="34842">
                  <c:v>12</c:v>
                </c:pt>
                <c:pt idx="34843">
                  <c:v>12</c:v>
                </c:pt>
                <c:pt idx="34844">
                  <c:v>12</c:v>
                </c:pt>
                <c:pt idx="34845">
                  <c:v>12</c:v>
                </c:pt>
                <c:pt idx="34846">
                  <c:v>12</c:v>
                </c:pt>
                <c:pt idx="34847">
                  <c:v>12</c:v>
                </c:pt>
                <c:pt idx="34848">
                  <c:v>12</c:v>
                </c:pt>
                <c:pt idx="34849">
                  <c:v>12</c:v>
                </c:pt>
                <c:pt idx="34850">
                  <c:v>12</c:v>
                </c:pt>
                <c:pt idx="34851">
                  <c:v>12</c:v>
                </c:pt>
                <c:pt idx="34852">
                  <c:v>12</c:v>
                </c:pt>
                <c:pt idx="34853">
                  <c:v>12</c:v>
                </c:pt>
                <c:pt idx="34854">
                  <c:v>12</c:v>
                </c:pt>
                <c:pt idx="34855">
                  <c:v>12</c:v>
                </c:pt>
                <c:pt idx="34856">
                  <c:v>12</c:v>
                </c:pt>
                <c:pt idx="34857">
                  <c:v>12</c:v>
                </c:pt>
                <c:pt idx="34858">
                  <c:v>12</c:v>
                </c:pt>
                <c:pt idx="34859">
                  <c:v>12</c:v>
                </c:pt>
                <c:pt idx="34860">
                  <c:v>12</c:v>
                </c:pt>
                <c:pt idx="34861">
                  <c:v>12</c:v>
                </c:pt>
                <c:pt idx="34862">
                  <c:v>12</c:v>
                </c:pt>
                <c:pt idx="34863">
                  <c:v>12</c:v>
                </c:pt>
                <c:pt idx="34864">
                  <c:v>12</c:v>
                </c:pt>
                <c:pt idx="34865">
                  <c:v>12</c:v>
                </c:pt>
                <c:pt idx="34866">
                  <c:v>12</c:v>
                </c:pt>
                <c:pt idx="34867">
                  <c:v>12</c:v>
                </c:pt>
                <c:pt idx="34868">
                  <c:v>12</c:v>
                </c:pt>
                <c:pt idx="34869">
                  <c:v>12</c:v>
                </c:pt>
                <c:pt idx="34870">
                  <c:v>12</c:v>
                </c:pt>
                <c:pt idx="34871">
                  <c:v>12</c:v>
                </c:pt>
                <c:pt idx="34872">
                  <c:v>12</c:v>
                </c:pt>
                <c:pt idx="34873">
                  <c:v>12</c:v>
                </c:pt>
                <c:pt idx="34874">
                  <c:v>12</c:v>
                </c:pt>
                <c:pt idx="34875">
                  <c:v>12</c:v>
                </c:pt>
                <c:pt idx="34876">
                  <c:v>12</c:v>
                </c:pt>
                <c:pt idx="34877">
                  <c:v>12</c:v>
                </c:pt>
                <c:pt idx="34878">
                  <c:v>12</c:v>
                </c:pt>
                <c:pt idx="34879">
                  <c:v>12</c:v>
                </c:pt>
                <c:pt idx="34880">
                  <c:v>12</c:v>
                </c:pt>
                <c:pt idx="34881">
                  <c:v>12</c:v>
                </c:pt>
                <c:pt idx="34882">
                  <c:v>12</c:v>
                </c:pt>
                <c:pt idx="34883">
                  <c:v>12</c:v>
                </c:pt>
                <c:pt idx="34884">
                  <c:v>12</c:v>
                </c:pt>
                <c:pt idx="34885">
                  <c:v>12</c:v>
                </c:pt>
                <c:pt idx="34886">
                  <c:v>12</c:v>
                </c:pt>
                <c:pt idx="34887">
                  <c:v>12</c:v>
                </c:pt>
                <c:pt idx="34888">
                  <c:v>12</c:v>
                </c:pt>
                <c:pt idx="34889">
                  <c:v>12</c:v>
                </c:pt>
                <c:pt idx="34890">
                  <c:v>12</c:v>
                </c:pt>
                <c:pt idx="34891">
                  <c:v>12</c:v>
                </c:pt>
                <c:pt idx="34892">
                  <c:v>12</c:v>
                </c:pt>
                <c:pt idx="34893">
                  <c:v>12</c:v>
                </c:pt>
                <c:pt idx="34894">
                  <c:v>12</c:v>
                </c:pt>
                <c:pt idx="34895">
                  <c:v>12</c:v>
                </c:pt>
                <c:pt idx="34896">
                  <c:v>12</c:v>
                </c:pt>
                <c:pt idx="34897">
                  <c:v>12</c:v>
                </c:pt>
                <c:pt idx="34898">
                  <c:v>12</c:v>
                </c:pt>
                <c:pt idx="34899">
                  <c:v>12</c:v>
                </c:pt>
                <c:pt idx="34900">
                  <c:v>12</c:v>
                </c:pt>
                <c:pt idx="34901">
                  <c:v>12</c:v>
                </c:pt>
                <c:pt idx="34902">
                  <c:v>12</c:v>
                </c:pt>
                <c:pt idx="34903">
                  <c:v>12</c:v>
                </c:pt>
                <c:pt idx="34904">
                  <c:v>12</c:v>
                </c:pt>
                <c:pt idx="34905">
                  <c:v>12</c:v>
                </c:pt>
                <c:pt idx="34906">
                  <c:v>12</c:v>
                </c:pt>
                <c:pt idx="34907">
                  <c:v>12</c:v>
                </c:pt>
                <c:pt idx="34908">
                  <c:v>12</c:v>
                </c:pt>
                <c:pt idx="34909">
                  <c:v>12</c:v>
                </c:pt>
                <c:pt idx="34910">
                  <c:v>12</c:v>
                </c:pt>
                <c:pt idx="34911">
                  <c:v>12</c:v>
                </c:pt>
                <c:pt idx="34912">
                  <c:v>12</c:v>
                </c:pt>
                <c:pt idx="34913">
                  <c:v>12</c:v>
                </c:pt>
                <c:pt idx="34914">
                  <c:v>12</c:v>
                </c:pt>
                <c:pt idx="34915">
                  <c:v>12</c:v>
                </c:pt>
                <c:pt idx="34916">
                  <c:v>12</c:v>
                </c:pt>
                <c:pt idx="34917">
                  <c:v>12</c:v>
                </c:pt>
                <c:pt idx="34918">
                  <c:v>12</c:v>
                </c:pt>
                <c:pt idx="34919">
                  <c:v>12</c:v>
                </c:pt>
                <c:pt idx="34920">
                  <c:v>12</c:v>
                </c:pt>
                <c:pt idx="34921">
                  <c:v>12</c:v>
                </c:pt>
                <c:pt idx="34922">
                  <c:v>12</c:v>
                </c:pt>
                <c:pt idx="34923">
                  <c:v>12</c:v>
                </c:pt>
                <c:pt idx="34924">
                  <c:v>12</c:v>
                </c:pt>
                <c:pt idx="34925">
                  <c:v>12</c:v>
                </c:pt>
                <c:pt idx="34926">
                  <c:v>12</c:v>
                </c:pt>
                <c:pt idx="34927">
                  <c:v>12</c:v>
                </c:pt>
                <c:pt idx="34928">
                  <c:v>12</c:v>
                </c:pt>
                <c:pt idx="34929">
                  <c:v>12</c:v>
                </c:pt>
                <c:pt idx="34930">
                  <c:v>12</c:v>
                </c:pt>
                <c:pt idx="34931">
                  <c:v>12</c:v>
                </c:pt>
                <c:pt idx="34932">
                  <c:v>12</c:v>
                </c:pt>
                <c:pt idx="34933">
                  <c:v>12</c:v>
                </c:pt>
                <c:pt idx="34934">
                  <c:v>12</c:v>
                </c:pt>
                <c:pt idx="34935">
                  <c:v>12</c:v>
                </c:pt>
                <c:pt idx="34936">
                  <c:v>12</c:v>
                </c:pt>
                <c:pt idx="34937">
                  <c:v>12</c:v>
                </c:pt>
                <c:pt idx="34938">
                  <c:v>12</c:v>
                </c:pt>
                <c:pt idx="34939">
                  <c:v>12</c:v>
                </c:pt>
                <c:pt idx="34940">
                  <c:v>12</c:v>
                </c:pt>
                <c:pt idx="34941">
                  <c:v>12</c:v>
                </c:pt>
                <c:pt idx="34942">
                  <c:v>12</c:v>
                </c:pt>
                <c:pt idx="34943">
                  <c:v>12</c:v>
                </c:pt>
                <c:pt idx="34944">
                  <c:v>12</c:v>
                </c:pt>
                <c:pt idx="34945">
                  <c:v>12</c:v>
                </c:pt>
                <c:pt idx="34946">
                  <c:v>12</c:v>
                </c:pt>
                <c:pt idx="34947">
                  <c:v>12</c:v>
                </c:pt>
                <c:pt idx="34948">
                  <c:v>12</c:v>
                </c:pt>
                <c:pt idx="34949">
                  <c:v>12</c:v>
                </c:pt>
                <c:pt idx="34950">
                  <c:v>12</c:v>
                </c:pt>
                <c:pt idx="34951">
                  <c:v>12</c:v>
                </c:pt>
                <c:pt idx="34952">
                  <c:v>12</c:v>
                </c:pt>
                <c:pt idx="34953">
                  <c:v>12</c:v>
                </c:pt>
                <c:pt idx="34954">
                  <c:v>12</c:v>
                </c:pt>
                <c:pt idx="34955">
                  <c:v>12</c:v>
                </c:pt>
                <c:pt idx="34956">
                  <c:v>12</c:v>
                </c:pt>
                <c:pt idx="34957">
                  <c:v>12</c:v>
                </c:pt>
                <c:pt idx="34958">
                  <c:v>12</c:v>
                </c:pt>
                <c:pt idx="34959">
                  <c:v>12</c:v>
                </c:pt>
                <c:pt idx="34960">
                  <c:v>12</c:v>
                </c:pt>
                <c:pt idx="34961">
                  <c:v>12</c:v>
                </c:pt>
                <c:pt idx="34962">
                  <c:v>12</c:v>
                </c:pt>
                <c:pt idx="34963">
                  <c:v>12</c:v>
                </c:pt>
                <c:pt idx="34964">
                  <c:v>12</c:v>
                </c:pt>
                <c:pt idx="34965">
                  <c:v>12</c:v>
                </c:pt>
                <c:pt idx="34966">
                  <c:v>12</c:v>
                </c:pt>
                <c:pt idx="34967">
                  <c:v>12</c:v>
                </c:pt>
                <c:pt idx="34968">
                  <c:v>12</c:v>
                </c:pt>
                <c:pt idx="34969">
                  <c:v>12</c:v>
                </c:pt>
                <c:pt idx="34970">
                  <c:v>12</c:v>
                </c:pt>
                <c:pt idx="34971">
                  <c:v>12</c:v>
                </c:pt>
                <c:pt idx="34972">
                  <c:v>12</c:v>
                </c:pt>
                <c:pt idx="34973">
                  <c:v>12</c:v>
                </c:pt>
                <c:pt idx="34974">
                  <c:v>12</c:v>
                </c:pt>
                <c:pt idx="34975">
                  <c:v>12</c:v>
                </c:pt>
                <c:pt idx="34976">
                  <c:v>12</c:v>
                </c:pt>
                <c:pt idx="34977">
                  <c:v>12</c:v>
                </c:pt>
                <c:pt idx="34978">
                  <c:v>12</c:v>
                </c:pt>
                <c:pt idx="34979">
                  <c:v>12</c:v>
                </c:pt>
                <c:pt idx="34980">
                  <c:v>12</c:v>
                </c:pt>
                <c:pt idx="34981">
                  <c:v>12</c:v>
                </c:pt>
                <c:pt idx="34982">
                  <c:v>12</c:v>
                </c:pt>
                <c:pt idx="34983">
                  <c:v>12</c:v>
                </c:pt>
                <c:pt idx="34984">
                  <c:v>12</c:v>
                </c:pt>
                <c:pt idx="34985">
                  <c:v>12</c:v>
                </c:pt>
                <c:pt idx="34986">
                  <c:v>12</c:v>
                </c:pt>
                <c:pt idx="34987">
                  <c:v>12</c:v>
                </c:pt>
                <c:pt idx="34988">
                  <c:v>12</c:v>
                </c:pt>
                <c:pt idx="34989">
                  <c:v>12</c:v>
                </c:pt>
                <c:pt idx="34990">
                  <c:v>12</c:v>
                </c:pt>
                <c:pt idx="34991">
                  <c:v>12</c:v>
                </c:pt>
                <c:pt idx="34992">
                  <c:v>12</c:v>
                </c:pt>
                <c:pt idx="34993">
                  <c:v>12</c:v>
                </c:pt>
                <c:pt idx="34994">
                  <c:v>12</c:v>
                </c:pt>
                <c:pt idx="34995">
                  <c:v>12</c:v>
                </c:pt>
                <c:pt idx="34996">
                  <c:v>12</c:v>
                </c:pt>
                <c:pt idx="34997">
                  <c:v>12</c:v>
                </c:pt>
                <c:pt idx="34998">
                  <c:v>12</c:v>
                </c:pt>
                <c:pt idx="34999">
                  <c:v>12</c:v>
                </c:pt>
                <c:pt idx="35000">
                  <c:v>12</c:v>
                </c:pt>
                <c:pt idx="35001">
                  <c:v>12</c:v>
                </c:pt>
                <c:pt idx="35002">
                  <c:v>12</c:v>
                </c:pt>
                <c:pt idx="35003">
                  <c:v>12</c:v>
                </c:pt>
                <c:pt idx="35004">
                  <c:v>12</c:v>
                </c:pt>
                <c:pt idx="35005">
                  <c:v>12</c:v>
                </c:pt>
                <c:pt idx="35006">
                  <c:v>12</c:v>
                </c:pt>
                <c:pt idx="35007">
                  <c:v>12</c:v>
                </c:pt>
                <c:pt idx="35008">
                  <c:v>12</c:v>
                </c:pt>
                <c:pt idx="35009">
                  <c:v>12</c:v>
                </c:pt>
                <c:pt idx="35010">
                  <c:v>12</c:v>
                </c:pt>
                <c:pt idx="35011">
                  <c:v>12</c:v>
                </c:pt>
                <c:pt idx="35012">
                  <c:v>12</c:v>
                </c:pt>
                <c:pt idx="35013">
                  <c:v>12</c:v>
                </c:pt>
                <c:pt idx="35014">
                  <c:v>12</c:v>
                </c:pt>
                <c:pt idx="35015">
                  <c:v>12</c:v>
                </c:pt>
                <c:pt idx="35016">
                  <c:v>12</c:v>
                </c:pt>
                <c:pt idx="35017">
                  <c:v>12</c:v>
                </c:pt>
                <c:pt idx="35018">
                  <c:v>12</c:v>
                </c:pt>
                <c:pt idx="35019">
                  <c:v>12</c:v>
                </c:pt>
                <c:pt idx="35020">
                  <c:v>12</c:v>
                </c:pt>
                <c:pt idx="35021">
                  <c:v>12</c:v>
                </c:pt>
                <c:pt idx="35022">
                  <c:v>12</c:v>
                </c:pt>
                <c:pt idx="35023">
                  <c:v>12</c:v>
                </c:pt>
                <c:pt idx="35024">
                  <c:v>12</c:v>
                </c:pt>
                <c:pt idx="35025">
                  <c:v>12</c:v>
                </c:pt>
                <c:pt idx="35026">
                  <c:v>12</c:v>
                </c:pt>
                <c:pt idx="35027">
                  <c:v>12</c:v>
                </c:pt>
                <c:pt idx="35028">
                  <c:v>12</c:v>
                </c:pt>
                <c:pt idx="35029">
                  <c:v>12</c:v>
                </c:pt>
                <c:pt idx="35030">
                  <c:v>12</c:v>
                </c:pt>
                <c:pt idx="35031">
                  <c:v>12</c:v>
                </c:pt>
                <c:pt idx="35032">
                  <c:v>12</c:v>
                </c:pt>
                <c:pt idx="35033">
                  <c:v>12</c:v>
                </c:pt>
                <c:pt idx="35034">
                  <c:v>12</c:v>
                </c:pt>
                <c:pt idx="35035">
                  <c:v>12</c:v>
                </c:pt>
                <c:pt idx="35036">
                  <c:v>12</c:v>
                </c:pt>
                <c:pt idx="35037">
                  <c:v>12</c:v>
                </c:pt>
                <c:pt idx="35038">
                  <c:v>12</c:v>
                </c:pt>
                <c:pt idx="35039">
                  <c:v>12</c:v>
                </c:pt>
                <c:pt idx="35040">
                  <c:v>12</c:v>
                </c:pt>
                <c:pt idx="35041">
                  <c:v>12</c:v>
                </c:pt>
                <c:pt idx="35042">
                  <c:v>12</c:v>
                </c:pt>
                <c:pt idx="35043">
                  <c:v>12</c:v>
                </c:pt>
                <c:pt idx="35044">
                  <c:v>12</c:v>
                </c:pt>
                <c:pt idx="35045">
                  <c:v>12</c:v>
                </c:pt>
                <c:pt idx="35046">
                  <c:v>12</c:v>
                </c:pt>
                <c:pt idx="35047">
                  <c:v>12</c:v>
                </c:pt>
                <c:pt idx="35048">
                  <c:v>12</c:v>
                </c:pt>
                <c:pt idx="35049">
                  <c:v>12</c:v>
                </c:pt>
                <c:pt idx="35050">
                  <c:v>12</c:v>
                </c:pt>
                <c:pt idx="35051">
                  <c:v>12</c:v>
                </c:pt>
                <c:pt idx="35052">
                  <c:v>12</c:v>
                </c:pt>
                <c:pt idx="35053">
                  <c:v>12</c:v>
                </c:pt>
                <c:pt idx="35054">
                  <c:v>12</c:v>
                </c:pt>
                <c:pt idx="35055">
                  <c:v>12</c:v>
                </c:pt>
                <c:pt idx="35056">
                  <c:v>12</c:v>
                </c:pt>
                <c:pt idx="35057">
                  <c:v>12</c:v>
                </c:pt>
                <c:pt idx="35058">
                  <c:v>12</c:v>
                </c:pt>
                <c:pt idx="35059">
                  <c:v>12</c:v>
                </c:pt>
                <c:pt idx="35060">
                  <c:v>12</c:v>
                </c:pt>
                <c:pt idx="35061">
                  <c:v>12</c:v>
                </c:pt>
                <c:pt idx="35062">
                  <c:v>12</c:v>
                </c:pt>
                <c:pt idx="35063">
                  <c:v>12</c:v>
                </c:pt>
                <c:pt idx="35064">
                  <c:v>12</c:v>
                </c:pt>
                <c:pt idx="35065">
                  <c:v>12</c:v>
                </c:pt>
                <c:pt idx="35066">
                  <c:v>12</c:v>
                </c:pt>
                <c:pt idx="35067">
                  <c:v>12</c:v>
                </c:pt>
                <c:pt idx="35068">
                  <c:v>12</c:v>
                </c:pt>
                <c:pt idx="35069">
                  <c:v>12</c:v>
                </c:pt>
                <c:pt idx="35070">
                  <c:v>12</c:v>
                </c:pt>
                <c:pt idx="35071">
                  <c:v>12</c:v>
                </c:pt>
                <c:pt idx="35072">
                  <c:v>12</c:v>
                </c:pt>
                <c:pt idx="35073">
                  <c:v>12</c:v>
                </c:pt>
                <c:pt idx="35074">
                  <c:v>12</c:v>
                </c:pt>
                <c:pt idx="35075">
                  <c:v>12</c:v>
                </c:pt>
                <c:pt idx="35076">
                  <c:v>12</c:v>
                </c:pt>
                <c:pt idx="35077">
                  <c:v>12</c:v>
                </c:pt>
                <c:pt idx="35078">
                  <c:v>12</c:v>
                </c:pt>
                <c:pt idx="35079">
                  <c:v>12</c:v>
                </c:pt>
                <c:pt idx="35080">
                  <c:v>12</c:v>
                </c:pt>
                <c:pt idx="35081">
                  <c:v>12</c:v>
                </c:pt>
                <c:pt idx="35082">
                  <c:v>12</c:v>
                </c:pt>
                <c:pt idx="35083">
                  <c:v>12</c:v>
                </c:pt>
                <c:pt idx="35084">
                  <c:v>12</c:v>
                </c:pt>
                <c:pt idx="35085">
                  <c:v>12</c:v>
                </c:pt>
                <c:pt idx="35086">
                  <c:v>12</c:v>
                </c:pt>
                <c:pt idx="35087">
                  <c:v>12</c:v>
                </c:pt>
                <c:pt idx="35088">
                  <c:v>12</c:v>
                </c:pt>
                <c:pt idx="35089">
                  <c:v>12</c:v>
                </c:pt>
                <c:pt idx="35090">
                  <c:v>12</c:v>
                </c:pt>
                <c:pt idx="35091">
                  <c:v>12</c:v>
                </c:pt>
                <c:pt idx="35092">
                  <c:v>12</c:v>
                </c:pt>
                <c:pt idx="35093">
                  <c:v>12</c:v>
                </c:pt>
                <c:pt idx="35094">
                  <c:v>12</c:v>
                </c:pt>
                <c:pt idx="35095">
                  <c:v>12</c:v>
                </c:pt>
                <c:pt idx="35096">
                  <c:v>12</c:v>
                </c:pt>
                <c:pt idx="35097">
                  <c:v>12</c:v>
                </c:pt>
                <c:pt idx="35098">
                  <c:v>12</c:v>
                </c:pt>
                <c:pt idx="35099">
                  <c:v>12</c:v>
                </c:pt>
                <c:pt idx="35100">
                  <c:v>12</c:v>
                </c:pt>
                <c:pt idx="35101">
                  <c:v>12</c:v>
                </c:pt>
                <c:pt idx="35102">
                  <c:v>12</c:v>
                </c:pt>
                <c:pt idx="35103">
                  <c:v>12</c:v>
                </c:pt>
                <c:pt idx="35104">
                  <c:v>12</c:v>
                </c:pt>
                <c:pt idx="35105">
                  <c:v>12</c:v>
                </c:pt>
                <c:pt idx="35106">
                  <c:v>12</c:v>
                </c:pt>
                <c:pt idx="35107">
                  <c:v>12</c:v>
                </c:pt>
                <c:pt idx="35108">
                  <c:v>12</c:v>
                </c:pt>
                <c:pt idx="35109">
                  <c:v>12</c:v>
                </c:pt>
                <c:pt idx="35110">
                  <c:v>12</c:v>
                </c:pt>
                <c:pt idx="35111">
                  <c:v>12</c:v>
                </c:pt>
                <c:pt idx="35112">
                  <c:v>12</c:v>
                </c:pt>
                <c:pt idx="35113">
                  <c:v>12</c:v>
                </c:pt>
                <c:pt idx="35114">
                  <c:v>12</c:v>
                </c:pt>
                <c:pt idx="35115">
                  <c:v>12</c:v>
                </c:pt>
                <c:pt idx="35116">
                  <c:v>12</c:v>
                </c:pt>
                <c:pt idx="35117">
                  <c:v>12</c:v>
                </c:pt>
                <c:pt idx="35118">
                  <c:v>12</c:v>
                </c:pt>
                <c:pt idx="35119">
                  <c:v>12</c:v>
                </c:pt>
                <c:pt idx="35120">
                  <c:v>12</c:v>
                </c:pt>
                <c:pt idx="35121">
                  <c:v>12</c:v>
                </c:pt>
                <c:pt idx="35122">
                  <c:v>12</c:v>
                </c:pt>
                <c:pt idx="35123">
                  <c:v>12</c:v>
                </c:pt>
                <c:pt idx="35124">
                  <c:v>12</c:v>
                </c:pt>
                <c:pt idx="35125">
                  <c:v>12</c:v>
                </c:pt>
                <c:pt idx="35126">
                  <c:v>12</c:v>
                </c:pt>
                <c:pt idx="35127">
                  <c:v>12</c:v>
                </c:pt>
                <c:pt idx="35128">
                  <c:v>12</c:v>
                </c:pt>
                <c:pt idx="35129">
                  <c:v>12</c:v>
                </c:pt>
                <c:pt idx="35130">
                  <c:v>12</c:v>
                </c:pt>
                <c:pt idx="35131">
                  <c:v>12</c:v>
                </c:pt>
                <c:pt idx="35132">
                  <c:v>12</c:v>
                </c:pt>
                <c:pt idx="35133">
                  <c:v>12</c:v>
                </c:pt>
                <c:pt idx="35134">
                  <c:v>12</c:v>
                </c:pt>
                <c:pt idx="35135">
                  <c:v>12</c:v>
                </c:pt>
                <c:pt idx="35136">
                  <c:v>12</c:v>
                </c:pt>
                <c:pt idx="35137">
                  <c:v>12</c:v>
                </c:pt>
                <c:pt idx="35138">
                  <c:v>12</c:v>
                </c:pt>
                <c:pt idx="35139">
                  <c:v>12</c:v>
                </c:pt>
                <c:pt idx="35140">
                  <c:v>12</c:v>
                </c:pt>
                <c:pt idx="35141">
                  <c:v>12</c:v>
                </c:pt>
                <c:pt idx="35142">
                  <c:v>12</c:v>
                </c:pt>
                <c:pt idx="35143">
                  <c:v>12</c:v>
                </c:pt>
                <c:pt idx="35144">
                  <c:v>12</c:v>
                </c:pt>
                <c:pt idx="35145">
                  <c:v>12</c:v>
                </c:pt>
                <c:pt idx="35146">
                  <c:v>12</c:v>
                </c:pt>
                <c:pt idx="35147">
                  <c:v>12</c:v>
                </c:pt>
                <c:pt idx="35148">
                  <c:v>12</c:v>
                </c:pt>
                <c:pt idx="35149">
                  <c:v>12</c:v>
                </c:pt>
                <c:pt idx="35150">
                  <c:v>12</c:v>
                </c:pt>
                <c:pt idx="35151">
                  <c:v>12</c:v>
                </c:pt>
                <c:pt idx="35152">
                  <c:v>12</c:v>
                </c:pt>
                <c:pt idx="35153">
                  <c:v>12</c:v>
                </c:pt>
                <c:pt idx="35154">
                  <c:v>12</c:v>
                </c:pt>
                <c:pt idx="35155">
                  <c:v>12</c:v>
                </c:pt>
                <c:pt idx="35156">
                  <c:v>12</c:v>
                </c:pt>
                <c:pt idx="35157">
                  <c:v>12</c:v>
                </c:pt>
                <c:pt idx="35158">
                  <c:v>12</c:v>
                </c:pt>
                <c:pt idx="35159">
                  <c:v>12</c:v>
                </c:pt>
                <c:pt idx="35160">
                  <c:v>12</c:v>
                </c:pt>
                <c:pt idx="35161">
                  <c:v>12</c:v>
                </c:pt>
                <c:pt idx="35162">
                  <c:v>12</c:v>
                </c:pt>
                <c:pt idx="35163">
                  <c:v>12</c:v>
                </c:pt>
                <c:pt idx="35164">
                  <c:v>12</c:v>
                </c:pt>
                <c:pt idx="35165">
                  <c:v>12</c:v>
                </c:pt>
                <c:pt idx="35166">
                  <c:v>12</c:v>
                </c:pt>
                <c:pt idx="35167">
                  <c:v>12</c:v>
                </c:pt>
                <c:pt idx="35168">
                  <c:v>12</c:v>
                </c:pt>
                <c:pt idx="35169">
                  <c:v>12</c:v>
                </c:pt>
                <c:pt idx="35170">
                  <c:v>12</c:v>
                </c:pt>
                <c:pt idx="35171">
                  <c:v>12</c:v>
                </c:pt>
                <c:pt idx="35172">
                  <c:v>12</c:v>
                </c:pt>
                <c:pt idx="35173">
                  <c:v>12</c:v>
                </c:pt>
                <c:pt idx="35174">
                  <c:v>12</c:v>
                </c:pt>
                <c:pt idx="35175">
                  <c:v>12</c:v>
                </c:pt>
                <c:pt idx="35176">
                  <c:v>12</c:v>
                </c:pt>
                <c:pt idx="35177">
                  <c:v>12</c:v>
                </c:pt>
                <c:pt idx="35178">
                  <c:v>12</c:v>
                </c:pt>
                <c:pt idx="35179">
                  <c:v>12</c:v>
                </c:pt>
                <c:pt idx="35180">
                  <c:v>12</c:v>
                </c:pt>
                <c:pt idx="35181">
                  <c:v>12</c:v>
                </c:pt>
                <c:pt idx="35182">
                  <c:v>12</c:v>
                </c:pt>
                <c:pt idx="35183">
                  <c:v>12</c:v>
                </c:pt>
                <c:pt idx="35184">
                  <c:v>12</c:v>
                </c:pt>
                <c:pt idx="35185">
                  <c:v>12</c:v>
                </c:pt>
                <c:pt idx="35186">
                  <c:v>12</c:v>
                </c:pt>
                <c:pt idx="35187">
                  <c:v>12</c:v>
                </c:pt>
                <c:pt idx="35188">
                  <c:v>12</c:v>
                </c:pt>
                <c:pt idx="35189">
                  <c:v>12</c:v>
                </c:pt>
                <c:pt idx="35190">
                  <c:v>12</c:v>
                </c:pt>
                <c:pt idx="35191">
                  <c:v>12</c:v>
                </c:pt>
                <c:pt idx="35192">
                  <c:v>12</c:v>
                </c:pt>
                <c:pt idx="35193">
                  <c:v>12</c:v>
                </c:pt>
                <c:pt idx="35194">
                  <c:v>12</c:v>
                </c:pt>
                <c:pt idx="35195">
                  <c:v>12</c:v>
                </c:pt>
                <c:pt idx="35196">
                  <c:v>12</c:v>
                </c:pt>
                <c:pt idx="35197">
                  <c:v>12</c:v>
                </c:pt>
                <c:pt idx="35198">
                  <c:v>12</c:v>
                </c:pt>
                <c:pt idx="35199">
                  <c:v>12</c:v>
                </c:pt>
                <c:pt idx="35200">
                  <c:v>12</c:v>
                </c:pt>
                <c:pt idx="35201">
                  <c:v>12</c:v>
                </c:pt>
                <c:pt idx="35202">
                  <c:v>12</c:v>
                </c:pt>
                <c:pt idx="35203">
                  <c:v>12</c:v>
                </c:pt>
                <c:pt idx="35204">
                  <c:v>12</c:v>
                </c:pt>
                <c:pt idx="35205">
                  <c:v>12</c:v>
                </c:pt>
                <c:pt idx="35206">
                  <c:v>12</c:v>
                </c:pt>
                <c:pt idx="35207">
                  <c:v>12</c:v>
                </c:pt>
                <c:pt idx="35208">
                  <c:v>12</c:v>
                </c:pt>
                <c:pt idx="35209">
                  <c:v>12</c:v>
                </c:pt>
                <c:pt idx="35210">
                  <c:v>12</c:v>
                </c:pt>
                <c:pt idx="35211">
                  <c:v>12</c:v>
                </c:pt>
                <c:pt idx="35212">
                  <c:v>12</c:v>
                </c:pt>
                <c:pt idx="35213">
                  <c:v>12</c:v>
                </c:pt>
                <c:pt idx="35214">
                  <c:v>12</c:v>
                </c:pt>
                <c:pt idx="35215">
                  <c:v>12</c:v>
                </c:pt>
                <c:pt idx="35216">
                  <c:v>12</c:v>
                </c:pt>
                <c:pt idx="35217">
                  <c:v>12</c:v>
                </c:pt>
                <c:pt idx="35218">
                  <c:v>12</c:v>
                </c:pt>
                <c:pt idx="35219">
                  <c:v>12</c:v>
                </c:pt>
                <c:pt idx="35220">
                  <c:v>12</c:v>
                </c:pt>
                <c:pt idx="35221">
                  <c:v>12</c:v>
                </c:pt>
                <c:pt idx="35222">
                  <c:v>12</c:v>
                </c:pt>
                <c:pt idx="35223">
                  <c:v>12</c:v>
                </c:pt>
                <c:pt idx="35224">
                  <c:v>12</c:v>
                </c:pt>
                <c:pt idx="35225">
                  <c:v>12</c:v>
                </c:pt>
                <c:pt idx="35226">
                  <c:v>12</c:v>
                </c:pt>
                <c:pt idx="35227">
                  <c:v>12</c:v>
                </c:pt>
                <c:pt idx="35228">
                  <c:v>12</c:v>
                </c:pt>
                <c:pt idx="35229">
                  <c:v>12</c:v>
                </c:pt>
                <c:pt idx="35230">
                  <c:v>12</c:v>
                </c:pt>
                <c:pt idx="35231">
                  <c:v>12</c:v>
                </c:pt>
                <c:pt idx="35232">
                  <c:v>12</c:v>
                </c:pt>
                <c:pt idx="35233">
                  <c:v>12</c:v>
                </c:pt>
                <c:pt idx="35234">
                  <c:v>12</c:v>
                </c:pt>
                <c:pt idx="35235">
                  <c:v>12</c:v>
                </c:pt>
                <c:pt idx="35236">
                  <c:v>12</c:v>
                </c:pt>
                <c:pt idx="35237">
                  <c:v>12</c:v>
                </c:pt>
                <c:pt idx="35238">
                  <c:v>12</c:v>
                </c:pt>
                <c:pt idx="35239">
                  <c:v>12</c:v>
                </c:pt>
                <c:pt idx="35240">
                  <c:v>12</c:v>
                </c:pt>
                <c:pt idx="35241">
                  <c:v>12</c:v>
                </c:pt>
                <c:pt idx="35242">
                  <c:v>12</c:v>
                </c:pt>
                <c:pt idx="35243">
                  <c:v>12</c:v>
                </c:pt>
                <c:pt idx="35244">
                  <c:v>12</c:v>
                </c:pt>
                <c:pt idx="35245">
                  <c:v>12</c:v>
                </c:pt>
                <c:pt idx="35246">
                  <c:v>12</c:v>
                </c:pt>
                <c:pt idx="35247">
                  <c:v>12</c:v>
                </c:pt>
                <c:pt idx="35248">
                  <c:v>12</c:v>
                </c:pt>
                <c:pt idx="35249">
                  <c:v>12</c:v>
                </c:pt>
                <c:pt idx="35250">
                  <c:v>12</c:v>
                </c:pt>
                <c:pt idx="35251">
                  <c:v>12</c:v>
                </c:pt>
                <c:pt idx="35252">
                  <c:v>12</c:v>
                </c:pt>
                <c:pt idx="35253">
                  <c:v>12</c:v>
                </c:pt>
                <c:pt idx="35254">
                  <c:v>12</c:v>
                </c:pt>
                <c:pt idx="35255">
                  <c:v>12</c:v>
                </c:pt>
                <c:pt idx="35256">
                  <c:v>12</c:v>
                </c:pt>
                <c:pt idx="35257">
                  <c:v>12</c:v>
                </c:pt>
                <c:pt idx="35258">
                  <c:v>12</c:v>
                </c:pt>
                <c:pt idx="35259">
                  <c:v>12</c:v>
                </c:pt>
                <c:pt idx="35260">
                  <c:v>12</c:v>
                </c:pt>
                <c:pt idx="35261">
                  <c:v>12</c:v>
                </c:pt>
                <c:pt idx="35262">
                  <c:v>12</c:v>
                </c:pt>
                <c:pt idx="35263">
                  <c:v>12</c:v>
                </c:pt>
                <c:pt idx="35264">
                  <c:v>12</c:v>
                </c:pt>
                <c:pt idx="35265">
                  <c:v>12</c:v>
                </c:pt>
                <c:pt idx="35266">
                  <c:v>12</c:v>
                </c:pt>
                <c:pt idx="35267">
                  <c:v>12</c:v>
                </c:pt>
                <c:pt idx="35268">
                  <c:v>12</c:v>
                </c:pt>
                <c:pt idx="35269">
                  <c:v>12</c:v>
                </c:pt>
                <c:pt idx="35270">
                  <c:v>12</c:v>
                </c:pt>
                <c:pt idx="35271">
                  <c:v>12</c:v>
                </c:pt>
                <c:pt idx="35272">
                  <c:v>12</c:v>
                </c:pt>
                <c:pt idx="35273">
                  <c:v>12</c:v>
                </c:pt>
                <c:pt idx="35274">
                  <c:v>12</c:v>
                </c:pt>
                <c:pt idx="35275">
                  <c:v>12</c:v>
                </c:pt>
                <c:pt idx="35276">
                  <c:v>12</c:v>
                </c:pt>
                <c:pt idx="35277">
                  <c:v>12</c:v>
                </c:pt>
                <c:pt idx="35278">
                  <c:v>12</c:v>
                </c:pt>
                <c:pt idx="35279">
                  <c:v>12</c:v>
                </c:pt>
                <c:pt idx="35280">
                  <c:v>12</c:v>
                </c:pt>
                <c:pt idx="35281">
                  <c:v>12</c:v>
                </c:pt>
                <c:pt idx="35282">
                  <c:v>12</c:v>
                </c:pt>
                <c:pt idx="35283">
                  <c:v>12</c:v>
                </c:pt>
                <c:pt idx="35284">
                  <c:v>12</c:v>
                </c:pt>
                <c:pt idx="35285">
                  <c:v>12</c:v>
                </c:pt>
                <c:pt idx="35286">
                  <c:v>12</c:v>
                </c:pt>
                <c:pt idx="35287">
                  <c:v>12</c:v>
                </c:pt>
                <c:pt idx="35288">
                  <c:v>12</c:v>
                </c:pt>
                <c:pt idx="35289">
                  <c:v>12</c:v>
                </c:pt>
                <c:pt idx="35290">
                  <c:v>12</c:v>
                </c:pt>
                <c:pt idx="35291">
                  <c:v>12</c:v>
                </c:pt>
                <c:pt idx="35292">
                  <c:v>12</c:v>
                </c:pt>
                <c:pt idx="35293">
                  <c:v>12</c:v>
                </c:pt>
                <c:pt idx="35294">
                  <c:v>12</c:v>
                </c:pt>
                <c:pt idx="35295">
                  <c:v>12</c:v>
                </c:pt>
                <c:pt idx="35296">
                  <c:v>12</c:v>
                </c:pt>
                <c:pt idx="35297">
                  <c:v>12</c:v>
                </c:pt>
                <c:pt idx="35298">
                  <c:v>12</c:v>
                </c:pt>
                <c:pt idx="35299">
                  <c:v>12</c:v>
                </c:pt>
                <c:pt idx="35300">
                  <c:v>12</c:v>
                </c:pt>
                <c:pt idx="35301">
                  <c:v>12</c:v>
                </c:pt>
                <c:pt idx="35302">
                  <c:v>12</c:v>
                </c:pt>
                <c:pt idx="35303">
                  <c:v>12</c:v>
                </c:pt>
                <c:pt idx="35304">
                  <c:v>12</c:v>
                </c:pt>
                <c:pt idx="35305">
                  <c:v>12</c:v>
                </c:pt>
                <c:pt idx="35306">
                  <c:v>12</c:v>
                </c:pt>
                <c:pt idx="35307">
                  <c:v>12</c:v>
                </c:pt>
                <c:pt idx="35308">
                  <c:v>12</c:v>
                </c:pt>
                <c:pt idx="35309">
                  <c:v>12</c:v>
                </c:pt>
                <c:pt idx="35310">
                  <c:v>12</c:v>
                </c:pt>
                <c:pt idx="35311">
                  <c:v>12</c:v>
                </c:pt>
                <c:pt idx="35312">
                  <c:v>12</c:v>
                </c:pt>
                <c:pt idx="35313">
                  <c:v>12</c:v>
                </c:pt>
                <c:pt idx="35314">
                  <c:v>12</c:v>
                </c:pt>
                <c:pt idx="35315">
                  <c:v>12</c:v>
                </c:pt>
                <c:pt idx="35316">
                  <c:v>12</c:v>
                </c:pt>
                <c:pt idx="35317">
                  <c:v>12</c:v>
                </c:pt>
                <c:pt idx="35318">
                  <c:v>12</c:v>
                </c:pt>
                <c:pt idx="35319">
                  <c:v>12</c:v>
                </c:pt>
                <c:pt idx="35320">
                  <c:v>12</c:v>
                </c:pt>
                <c:pt idx="35321">
                  <c:v>12</c:v>
                </c:pt>
                <c:pt idx="35322">
                  <c:v>12</c:v>
                </c:pt>
                <c:pt idx="35323">
                  <c:v>12</c:v>
                </c:pt>
                <c:pt idx="35324">
                  <c:v>12</c:v>
                </c:pt>
                <c:pt idx="35325">
                  <c:v>12</c:v>
                </c:pt>
                <c:pt idx="35326">
                  <c:v>12</c:v>
                </c:pt>
                <c:pt idx="35327">
                  <c:v>12</c:v>
                </c:pt>
                <c:pt idx="35328">
                  <c:v>12</c:v>
                </c:pt>
                <c:pt idx="35329">
                  <c:v>12</c:v>
                </c:pt>
                <c:pt idx="35330">
                  <c:v>12</c:v>
                </c:pt>
                <c:pt idx="35331">
                  <c:v>12</c:v>
                </c:pt>
                <c:pt idx="35332">
                  <c:v>12</c:v>
                </c:pt>
                <c:pt idx="35333">
                  <c:v>12</c:v>
                </c:pt>
                <c:pt idx="35334">
                  <c:v>12</c:v>
                </c:pt>
                <c:pt idx="35335">
                  <c:v>12</c:v>
                </c:pt>
                <c:pt idx="35336">
                  <c:v>12</c:v>
                </c:pt>
                <c:pt idx="35337">
                  <c:v>12</c:v>
                </c:pt>
                <c:pt idx="35338">
                  <c:v>12</c:v>
                </c:pt>
                <c:pt idx="35339">
                  <c:v>12</c:v>
                </c:pt>
                <c:pt idx="35340">
                  <c:v>12</c:v>
                </c:pt>
                <c:pt idx="35341">
                  <c:v>12</c:v>
                </c:pt>
                <c:pt idx="35342">
                  <c:v>12</c:v>
                </c:pt>
                <c:pt idx="35343">
                  <c:v>12</c:v>
                </c:pt>
                <c:pt idx="35344">
                  <c:v>12</c:v>
                </c:pt>
                <c:pt idx="35345">
                  <c:v>12</c:v>
                </c:pt>
                <c:pt idx="35346">
                  <c:v>12</c:v>
                </c:pt>
                <c:pt idx="35347">
                  <c:v>12</c:v>
                </c:pt>
                <c:pt idx="35348">
                  <c:v>12</c:v>
                </c:pt>
                <c:pt idx="35349">
                  <c:v>12</c:v>
                </c:pt>
                <c:pt idx="35350">
                  <c:v>12</c:v>
                </c:pt>
                <c:pt idx="35351">
                  <c:v>12</c:v>
                </c:pt>
                <c:pt idx="35352">
                  <c:v>12</c:v>
                </c:pt>
                <c:pt idx="35353">
                  <c:v>12</c:v>
                </c:pt>
                <c:pt idx="35354">
                  <c:v>12</c:v>
                </c:pt>
                <c:pt idx="35355">
                  <c:v>12</c:v>
                </c:pt>
                <c:pt idx="35356">
                  <c:v>12</c:v>
                </c:pt>
                <c:pt idx="35357">
                  <c:v>12</c:v>
                </c:pt>
                <c:pt idx="35358">
                  <c:v>12</c:v>
                </c:pt>
                <c:pt idx="35359">
                  <c:v>12</c:v>
                </c:pt>
                <c:pt idx="35360">
                  <c:v>12</c:v>
                </c:pt>
                <c:pt idx="35361">
                  <c:v>12</c:v>
                </c:pt>
                <c:pt idx="35362">
                  <c:v>12</c:v>
                </c:pt>
                <c:pt idx="35363">
                  <c:v>12</c:v>
                </c:pt>
                <c:pt idx="35364">
                  <c:v>12</c:v>
                </c:pt>
                <c:pt idx="35365">
                  <c:v>12</c:v>
                </c:pt>
                <c:pt idx="35366">
                  <c:v>12</c:v>
                </c:pt>
                <c:pt idx="35367">
                  <c:v>12</c:v>
                </c:pt>
                <c:pt idx="35368">
                  <c:v>12</c:v>
                </c:pt>
                <c:pt idx="35369">
                  <c:v>12</c:v>
                </c:pt>
                <c:pt idx="35370">
                  <c:v>12</c:v>
                </c:pt>
                <c:pt idx="35371">
                  <c:v>12</c:v>
                </c:pt>
                <c:pt idx="35372">
                  <c:v>12</c:v>
                </c:pt>
                <c:pt idx="35373">
                  <c:v>12</c:v>
                </c:pt>
                <c:pt idx="35374">
                  <c:v>12</c:v>
                </c:pt>
                <c:pt idx="35375">
                  <c:v>12</c:v>
                </c:pt>
                <c:pt idx="35376">
                  <c:v>12</c:v>
                </c:pt>
                <c:pt idx="35377">
                  <c:v>12</c:v>
                </c:pt>
                <c:pt idx="35378">
                  <c:v>12</c:v>
                </c:pt>
                <c:pt idx="35379">
                  <c:v>12</c:v>
                </c:pt>
                <c:pt idx="35380">
                  <c:v>12</c:v>
                </c:pt>
                <c:pt idx="35381">
                  <c:v>12</c:v>
                </c:pt>
                <c:pt idx="35382">
                  <c:v>12</c:v>
                </c:pt>
                <c:pt idx="35383">
                  <c:v>12</c:v>
                </c:pt>
                <c:pt idx="35384">
                  <c:v>12</c:v>
                </c:pt>
                <c:pt idx="35385">
                  <c:v>12</c:v>
                </c:pt>
                <c:pt idx="35386">
                  <c:v>12</c:v>
                </c:pt>
                <c:pt idx="35387">
                  <c:v>12</c:v>
                </c:pt>
                <c:pt idx="35388">
                  <c:v>12</c:v>
                </c:pt>
                <c:pt idx="35389">
                  <c:v>12</c:v>
                </c:pt>
                <c:pt idx="35390">
                  <c:v>12</c:v>
                </c:pt>
                <c:pt idx="35391">
                  <c:v>12</c:v>
                </c:pt>
                <c:pt idx="35392">
                  <c:v>12</c:v>
                </c:pt>
                <c:pt idx="35393">
                  <c:v>12</c:v>
                </c:pt>
                <c:pt idx="35394">
                  <c:v>12</c:v>
                </c:pt>
                <c:pt idx="35395">
                  <c:v>12</c:v>
                </c:pt>
                <c:pt idx="35396">
                  <c:v>12</c:v>
                </c:pt>
                <c:pt idx="35397">
                  <c:v>12</c:v>
                </c:pt>
                <c:pt idx="35398">
                  <c:v>12</c:v>
                </c:pt>
                <c:pt idx="35399">
                  <c:v>12</c:v>
                </c:pt>
                <c:pt idx="35400">
                  <c:v>12</c:v>
                </c:pt>
                <c:pt idx="35401">
                  <c:v>12</c:v>
                </c:pt>
                <c:pt idx="35402">
                  <c:v>12</c:v>
                </c:pt>
                <c:pt idx="35403">
                  <c:v>12</c:v>
                </c:pt>
                <c:pt idx="35404">
                  <c:v>12</c:v>
                </c:pt>
                <c:pt idx="35405">
                  <c:v>12</c:v>
                </c:pt>
                <c:pt idx="35406">
                  <c:v>12</c:v>
                </c:pt>
                <c:pt idx="35407">
                  <c:v>12</c:v>
                </c:pt>
                <c:pt idx="35408">
                  <c:v>12</c:v>
                </c:pt>
                <c:pt idx="35409">
                  <c:v>12</c:v>
                </c:pt>
                <c:pt idx="35410">
                  <c:v>12</c:v>
                </c:pt>
                <c:pt idx="35411">
                  <c:v>12</c:v>
                </c:pt>
                <c:pt idx="35412">
                  <c:v>12</c:v>
                </c:pt>
                <c:pt idx="35413">
                  <c:v>12</c:v>
                </c:pt>
                <c:pt idx="35414">
                  <c:v>12</c:v>
                </c:pt>
                <c:pt idx="35415">
                  <c:v>12</c:v>
                </c:pt>
                <c:pt idx="35416">
                  <c:v>12</c:v>
                </c:pt>
                <c:pt idx="35417">
                  <c:v>12</c:v>
                </c:pt>
                <c:pt idx="35418">
                  <c:v>12</c:v>
                </c:pt>
                <c:pt idx="35419">
                  <c:v>12</c:v>
                </c:pt>
                <c:pt idx="35420">
                  <c:v>12</c:v>
                </c:pt>
                <c:pt idx="35421">
                  <c:v>12</c:v>
                </c:pt>
                <c:pt idx="35422">
                  <c:v>12</c:v>
                </c:pt>
                <c:pt idx="35423">
                  <c:v>12</c:v>
                </c:pt>
                <c:pt idx="35424">
                  <c:v>12</c:v>
                </c:pt>
                <c:pt idx="35425">
                  <c:v>12</c:v>
                </c:pt>
                <c:pt idx="35426">
                  <c:v>12</c:v>
                </c:pt>
                <c:pt idx="35427">
                  <c:v>12</c:v>
                </c:pt>
                <c:pt idx="35428">
                  <c:v>12</c:v>
                </c:pt>
                <c:pt idx="35429">
                  <c:v>12</c:v>
                </c:pt>
                <c:pt idx="35430">
                  <c:v>12</c:v>
                </c:pt>
                <c:pt idx="35431">
                  <c:v>12</c:v>
                </c:pt>
                <c:pt idx="35432">
                  <c:v>12</c:v>
                </c:pt>
                <c:pt idx="35433">
                  <c:v>12</c:v>
                </c:pt>
                <c:pt idx="35434">
                  <c:v>12</c:v>
                </c:pt>
                <c:pt idx="35435">
                  <c:v>12</c:v>
                </c:pt>
                <c:pt idx="35436">
                  <c:v>12</c:v>
                </c:pt>
                <c:pt idx="35437">
                  <c:v>12</c:v>
                </c:pt>
                <c:pt idx="35438">
                  <c:v>12</c:v>
                </c:pt>
                <c:pt idx="35439">
                  <c:v>12</c:v>
                </c:pt>
                <c:pt idx="35440">
                  <c:v>12</c:v>
                </c:pt>
                <c:pt idx="35441">
                  <c:v>12</c:v>
                </c:pt>
                <c:pt idx="35442">
                  <c:v>12</c:v>
                </c:pt>
                <c:pt idx="35443">
                  <c:v>12</c:v>
                </c:pt>
                <c:pt idx="35444">
                  <c:v>12</c:v>
                </c:pt>
                <c:pt idx="35445">
                  <c:v>12</c:v>
                </c:pt>
                <c:pt idx="35446">
                  <c:v>12</c:v>
                </c:pt>
                <c:pt idx="35447">
                  <c:v>12</c:v>
                </c:pt>
                <c:pt idx="35448">
                  <c:v>12</c:v>
                </c:pt>
                <c:pt idx="35449">
                  <c:v>12</c:v>
                </c:pt>
                <c:pt idx="35450">
                  <c:v>12</c:v>
                </c:pt>
                <c:pt idx="35451">
                  <c:v>12</c:v>
                </c:pt>
                <c:pt idx="35452">
                  <c:v>12</c:v>
                </c:pt>
                <c:pt idx="35453">
                  <c:v>12</c:v>
                </c:pt>
                <c:pt idx="35454">
                  <c:v>12</c:v>
                </c:pt>
                <c:pt idx="35455">
                  <c:v>12</c:v>
                </c:pt>
                <c:pt idx="35456">
                  <c:v>12</c:v>
                </c:pt>
                <c:pt idx="35457">
                  <c:v>12</c:v>
                </c:pt>
                <c:pt idx="35458">
                  <c:v>12</c:v>
                </c:pt>
                <c:pt idx="35459">
                  <c:v>12</c:v>
                </c:pt>
                <c:pt idx="35460">
                  <c:v>12</c:v>
                </c:pt>
                <c:pt idx="35461">
                  <c:v>12</c:v>
                </c:pt>
                <c:pt idx="35462">
                  <c:v>12</c:v>
                </c:pt>
                <c:pt idx="35463">
                  <c:v>12</c:v>
                </c:pt>
                <c:pt idx="35464">
                  <c:v>12</c:v>
                </c:pt>
                <c:pt idx="35465">
                  <c:v>12</c:v>
                </c:pt>
                <c:pt idx="35466">
                  <c:v>12</c:v>
                </c:pt>
                <c:pt idx="35467">
                  <c:v>12</c:v>
                </c:pt>
                <c:pt idx="35468">
                  <c:v>12</c:v>
                </c:pt>
                <c:pt idx="35469">
                  <c:v>12</c:v>
                </c:pt>
                <c:pt idx="35470">
                  <c:v>12</c:v>
                </c:pt>
                <c:pt idx="35471">
                  <c:v>12</c:v>
                </c:pt>
                <c:pt idx="35472">
                  <c:v>12</c:v>
                </c:pt>
                <c:pt idx="35473">
                  <c:v>12</c:v>
                </c:pt>
                <c:pt idx="35474">
                  <c:v>12</c:v>
                </c:pt>
                <c:pt idx="35475">
                  <c:v>12</c:v>
                </c:pt>
                <c:pt idx="35476">
                  <c:v>12</c:v>
                </c:pt>
                <c:pt idx="35477">
                  <c:v>12</c:v>
                </c:pt>
                <c:pt idx="35478">
                  <c:v>12</c:v>
                </c:pt>
                <c:pt idx="35479">
                  <c:v>12</c:v>
                </c:pt>
                <c:pt idx="35480">
                  <c:v>12</c:v>
                </c:pt>
                <c:pt idx="35481">
                  <c:v>12</c:v>
                </c:pt>
                <c:pt idx="35482">
                  <c:v>12</c:v>
                </c:pt>
                <c:pt idx="35483">
                  <c:v>12</c:v>
                </c:pt>
                <c:pt idx="35484">
                  <c:v>12</c:v>
                </c:pt>
                <c:pt idx="35485">
                  <c:v>12</c:v>
                </c:pt>
                <c:pt idx="35486">
                  <c:v>12</c:v>
                </c:pt>
                <c:pt idx="35487">
                  <c:v>12</c:v>
                </c:pt>
                <c:pt idx="35488">
                  <c:v>12</c:v>
                </c:pt>
                <c:pt idx="35489">
                  <c:v>12</c:v>
                </c:pt>
                <c:pt idx="35490">
                  <c:v>12</c:v>
                </c:pt>
                <c:pt idx="35491">
                  <c:v>12</c:v>
                </c:pt>
                <c:pt idx="35492">
                  <c:v>12</c:v>
                </c:pt>
                <c:pt idx="35493">
                  <c:v>12</c:v>
                </c:pt>
                <c:pt idx="35494">
                  <c:v>12</c:v>
                </c:pt>
                <c:pt idx="35495">
                  <c:v>12</c:v>
                </c:pt>
                <c:pt idx="35496">
                  <c:v>12</c:v>
                </c:pt>
                <c:pt idx="35497">
                  <c:v>12</c:v>
                </c:pt>
                <c:pt idx="35498">
                  <c:v>12</c:v>
                </c:pt>
                <c:pt idx="35499">
                  <c:v>12</c:v>
                </c:pt>
                <c:pt idx="35500">
                  <c:v>12</c:v>
                </c:pt>
                <c:pt idx="35501">
                  <c:v>12</c:v>
                </c:pt>
                <c:pt idx="35502">
                  <c:v>12</c:v>
                </c:pt>
                <c:pt idx="35503">
                  <c:v>12</c:v>
                </c:pt>
                <c:pt idx="35504">
                  <c:v>12</c:v>
                </c:pt>
                <c:pt idx="35505">
                  <c:v>12</c:v>
                </c:pt>
                <c:pt idx="35506">
                  <c:v>12</c:v>
                </c:pt>
                <c:pt idx="35507">
                  <c:v>12</c:v>
                </c:pt>
                <c:pt idx="35508">
                  <c:v>12</c:v>
                </c:pt>
                <c:pt idx="35509">
                  <c:v>12</c:v>
                </c:pt>
                <c:pt idx="35510">
                  <c:v>12</c:v>
                </c:pt>
                <c:pt idx="35511">
                  <c:v>12</c:v>
                </c:pt>
                <c:pt idx="35512">
                  <c:v>12</c:v>
                </c:pt>
                <c:pt idx="35513">
                  <c:v>12</c:v>
                </c:pt>
                <c:pt idx="35514">
                  <c:v>12</c:v>
                </c:pt>
                <c:pt idx="35515">
                  <c:v>12</c:v>
                </c:pt>
                <c:pt idx="35516">
                  <c:v>12</c:v>
                </c:pt>
                <c:pt idx="35517">
                  <c:v>12</c:v>
                </c:pt>
                <c:pt idx="35518">
                  <c:v>12</c:v>
                </c:pt>
                <c:pt idx="35519">
                  <c:v>12</c:v>
                </c:pt>
                <c:pt idx="35520">
                  <c:v>12</c:v>
                </c:pt>
                <c:pt idx="35521">
                  <c:v>12</c:v>
                </c:pt>
                <c:pt idx="35522">
                  <c:v>12</c:v>
                </c:pt>
                <c:pt idx="35523">
                  <c:v>12</c:v>
                </c:pt>
                <c:pt idx="35524">
                  <c:v>12</c:v>
                </c:pt>
                <c:pt idx="35525">
                  <c:v>12</c:v>
                </c:pt>
                <c:pt idx="35526">
                  <c:v>12</c:v>
                </c:pt>
                <c:pt idx="35527">
                  <c:v>12</c:v>
                </c:pt>
                <c:pt idx="35528">
                  <c:v>12</c:v>
                </c:pt>
                <c:pt idx="35529">
                  <c:v>12</c:v>
                </c:pt>
                <c:pt idx="35530">
                  <c:v>12</c:v>
                </c:pt>
                <c:pt idx="35531">
                  <c:v>12</c:v>
                </c:pt>
                <c:pt idx="35532">
                  <c:v>12</c:v>
                </c:pt>
                <c:pt idx="35533">
                  <c:v>12</c:v>
                </c:pt>
                <c:pt idx="35534">
                  <c:v>12</c:v>
                </c:pt>
                <c:pt idx="35535">
                  <c:v>12</c:v>
                </c:pt>
                <c:pt idx="35536">
                  <c:v>12</c:v>
                </c:pt>
                <c:pt idx="35537">
                  <c:v>12</c:v>
                </c:pt>
                <c:pt idx="35538">
                  <c:v>12</c:v>
                </c:pt>
                <c:pt idx="35539">
                  <c:v>12</c:v>
                </c:pt>
                <c:pt idx="35540">
                  <c:v>12</c:v>
                </c:pt>
                <c:pt idx="35541">
                  <c:v>12</c:v>
                </c:pt>
                <c:pt idx="35542">
                  <c:v>12</c:v>
                </c:pt>
                <c:pt idx="35543">
                  <c:v>12</c:v>
                </c:pt>
                <c:pt idx="35544">
                  <c:v>12</c:v>
                </c:pt>
                <c:pt idx="35545">
                  <c:v>12</c:v>
                </c:pt>
                <c:pt idx="35546">
                  <c:v>12</c:v>
                </c:pt>
                <c:pt idx="35547">
                  <c:v>12</c:v>
                </c:pt>
                <c:pt idx="35548">
                  <c:v>12</c:v>
                </c:pt>
                <c:pt idx="35549">
                  <c:v>12</c:v>
                </c:pt>
                <c:pt idx="35550">
                  <c:v>12</c:v>
                </c:pt>
                <c:pt idx="35551">
                  <c:v>12</c:v>
                </c:pt>
                <c:pt idx="35552">
                  <c:v>12</c:v>
                </c:pt>
                <c:pt idx="35553">
                  <c:v>12</c:v>
                </c:pt>
                <c:pt idx="35554">
                  <c:v>12</c:v>
                </c:pt>
                <c:pt idx="35555">
                  <c:v>12</c:v>
                </c:pt>
                <c:pt idx="35556">
                  <c:v>12</c:v>
                </c:pt>
                <c:pt idx="35557">
                  <c:v>12</c:v>
                </c:pt>
                <c:pt idx="35558">
                  <c:v>12</c:v>
                </c:pt>
                <c:pt idx="35559">
                  <c:v>12</c:v>
                </c:pt>
                <c:pt idx="35560">
                  <c:v>12</c:v>
                </c:pt>
                <c:pt idx="35561">
                  <c:v>12</c:v>
                </c:pt>
                <c:pt idx="35562">
                  <c:v>12</c:v>
                </c:pt>
                <c:pt idx="35563">
                  <c:v>12</c:v>
                </c:pt>
                <c:pt idx="35564">
                  <c:v>12</c:v>
                </c:pt>
                <c:pt idx="35565">
                  <c:v>12</c:v>
                </c:pt>
                <c:pt idx="35566">
                  <c:v>12</c:v>
                </c:pt>
                <c:pt idx="35567">
                  <c:v>12</c:v>
                </c:pt>
                <c:pt idx="35568">
                  <c:v>12</c:v>
                </c:pt>
                <c:pt idx="35569">
                  <c:v>12</c:v>
                </c:pt>
                <c:pt idx="35570">
                  <c:v>12</c:v>
                </c:pt>
                <c:pt idx="35571">
                  <c:v>12</c:v>
                </c:pt>
                <c:pt idx="35572">
                  <c:v>12</c:v>
                </c:pt>
                <c:pt idx="35573">
                  <c:v>12</c:v>
                </c:pt>
                <c:pt idx="35574">
                  <c:v>12</c:v>
                </c:pt>
                <c:pt idx="35575">
                  <c:v>12</c:v>
                </c:pt>
                <c:pt idx="35576">
                  <c:v>12</c:v>
                </c:pt>
                <c:pt idx="35577">
                  <c:v>12</c:v>
                </c:pt>
                <c:pt idx="35578">
                  <c:v>12</c:v>
                </c:pt>
                <c:pt idx="35579">
                  <c:v>12</c:v>
                </c:pt>
                <c:pt idx="35580">
                  <c:v>12</c:v>
                </c:pt>
                <c:pt idx="35581">
                  <c:v>12</c:v>
                </c:pt>
                <c:pt idx="35582">
                  <c:v>12</c:v>
                </c:pt>
                <c:pt idx="35583">
                  <c:v>12</c:v>
                </c:pt>
                <c:pt idx="35584">
                  <c:v>12</c:v>
                </c:pt>
                <c:pt idx="35585">
                  <c:v>12</c:v>
                </c:pt>
                <c:pt idx="35586">
                  <c:v>12</c:v>
                </c:pt>
                <c:pt idx="35587">
                  <c:v>12</c:v>
                </c:pt>
                <c:pt idx="35588">
                  <c:v>12</c:v>
                </c:pt>
                <c:pt idx="35589">
                  <c:v>12</c:v>
                </c:pt>
                <c:pt idx="35590">
                  <c:v>12</c:v>
                </c:pt>
                <c:pt idx="35591">
                  <c:v>12</c:v>
                </c:pt>
                <c:pt idx="35592">
                  <c:v>12</c:v>
                </c:pt>
                <c:pt idx="35593">
                  <c:v>12</c:v>
                </c:pt>
                <c:pt idx="35594">
                  <c:v>12</c:v>
                </c:pt>
                <c:pt idx="35595">
                  <c:v>12</c:v>
                </c:pt>
                <c:pt idx="35596">
                  <c:v>12</c:v>
                </c:pt>
                <c:pt idx="35597">
                  <c:v>12</c:v>
                </c:pt>
                <c:pt idx="35598">
                  <c:v>12</c:v>
                </c:pt>
                <c:pt idx="35599">
                  <c:v>12</c:v>
                </c:pt>
                <c:pt idx="35600">
                  <c:v>12</c:v>
                </c:pt>
                <c:pt idx="35601">
                  <c:v>12</c:v>
                </c:pt>
                <c:pt idx="35602">
                  <c:v>12</c:v>
                </c:pt>
                <c:pt idx="35603">
                  <c:v>12</c:v>
                </c:pt>
                <c:pt idx="35604">
                  <c:v>12</c:v>
                </c:pt>
                <c:pt idx="35605">
                  <c:v>12</c:v>
                </c:pt>
                <c:pt idx="35606">
                  <c:v>12</c:v>
                </c:pt>
                <c:pt idx="35607">
                  <c:v>12</c:v>
                </c:pt>
                <c:pt idx="35608">
                  <c:v>12</c:v>
                </c:pt>
                <c:pt idx="35609">
                  <c:v>12</c:v>
                </c:pt>
                <c:pt idx="35610">
                  <c:v>12</c:v>
                </c:pt>
                <c:pt idx="35611">
                  <c:v>12</c:v>
                </c:pt>
                <c:pt idx="35612">
                  <c:v>12</c:v>
                </c:pt>
                <c:pt idx="35613">
                  <c:v>12</c:v>
                </c:pt>
                <c:pt idx="35614">
                  <c:v>12</c:v>
                </c:pt>
                <c:pt idx="35615">
                  <c:v>12</c:v>
                </c:pt>
                <c:pt idx="35616">
                  <c:v>12</c:v>
                </c:pt>
                <c:pt idx="35617">
                  <c:v>12</c:v>
                </c:pt>
                <c:pt idx="35618">
                  <c:v>12</c:v>
                </c:pt>
                <c:pt idx="35619">
                  <c:v>12</c:v>
                </c:pt>
                <c:pt idx="35620">
                  <c:v>12</c:v>
                </c:pt>
                <c:pt idx="35621">
                  <c:v>12</c:v>
                </c:pt>
                <c:pt idx="35622">
                  <c:v>12</c:v>
                </c:pt>
                <c:pt idx="35623">
                  <c:v>12</c:v>
                </c:pt>
                <c:pt idx="35624">
                  <c:v>12</c:v>
                </c:pt>
                <c:pt idx="35625">
                  <c:v>12</c:v>
                </c:pt>
                <c:pt idx="35626">
                  <c:v>12</c:v>
                </c:pt>
                <c:pt idx="35627">
                  <c:v>12</c:v>
                </c:pt>
                <c:pt idx="35628">
                  <c:v>12</c:v>
                </c:pt>
                <c:pt idx="35629">
                  <c:v>12</c:v>
                </c:pt>
                <c:pt idx="35630">
                  <c:v>12</c:v>
                </c:pt>
                <c:pt idx="35631">
                  <c:v>12</c:v>
                </c:pt>
                <c:pt idx="35632">
                  <c:v>12</c:v>
                </c:pt>
                <c:pt idx="35633">
                  <c:v>12</c:v>
                </c:pt>
                <c:pt idx="35634">
                  <c:v>12</c:v>
                </c:pt>
                <c:pt idx="35635">
                  <c:v>12</c:v>
                </c:pt>
                <c:pt idx="35636">
                  <c:v>12</c:v>
                </c:pt>
                <c:pt idx="35637">
                  <c:v>12</c:v>
                </c:pt>
                <c:pt idx="35638">
                  <c:v>12</c:v>
                </c:pt>
                <c:pt idx="35639">
                  <c:v>12</c:v>
                </c:pt>
                <c:pt idx="35640">
                  <c:v>12</c:v>
                </c:pt>
                <c:pt idx="35641">
                  <c:v>12</c:v>
                </c:pt>
                <c:pt idx="35642">
                  <c:v>12</c:v>
                </c:pt>
                <c:pt idx="35643">
                  <c:v>12</c:v>
                </c:pt>
                <c:pt idx="35644">
                  <c:v>12</c:v>
                </c:pt>
                <c:pt idx="35645">
                  <c:v>12</c:v>
                </c:pt>
                <c:pt idx="35646">
                  <c:v>12</c:v>
                </c:pt>
                <c:pt idx="35647">
                  <c:v>12</c:v>
                </c:pt>
                <c:pt idx="35648">
                  <c:v>12</c:v>
                </c:pt>
                <c:pt idx="35649">
                  <c:v>12</c:v>
                </c:pt>
                <c:pt idx="35650">
                  <c:v>12</c:v>
                </c:pt>
                <c:pt idx="35651">
                  <c:v>12</c:v>
                </c:pt>
                <c:pt idx="35652">
                  <c:v>12</c:v>
                </c:pt>
                <c:pt idx="35653">
                  <c:v>12</c:v>
                </c:pt>
                <c:pt idx="35654">
                  <c:v>12</c:v>
                </c:pt>
                <c:pt idx="35655">
                  <c:v>12</c:v>
                </c:pt>
                <c:pt idx="35656">
                  <c:v>12</c:v>
                </c:pt>
                <c:pt idx="35657">
                  <c:v>12</c:v>
                </c:pt>
                <c:pt idx="35658">
                  <c:v>12</c:v>
                </c:pt>
                <c:pt idx="35659">
                  <c:v>12</c:v>
                </c:pt>
                <c:pt idx="35660">
                  <c:v>12</c:v>
                </c:pt>
                <c:pt idx="35661">
                  <c:v>12</c:v>
                </c:pt>
                <c:pt idx="35662">
                  <c:v>12</c:v>
                </c:pt>
                <c:pt idx="35663">
                  <c:v>12</c:v>
                </c:pt>
                <c:pt idx="35664">
                  <c:v>12</c:v>
                </c:pt>
                <c:pt idx="35665">
                  <c:v>12</c:v>
                </c:pt>
                <c:pt idx="35666">
                  <c:v>12</c:v>
                </c:pt>
                <c:pt idx="35667">
                  <c:v>12</c:v>
                </c:pt>
                <c:pt idx="35668">
                  <c:v>12</c:v>
                </c:pt>
                <c:pt idx="35669">
                  <c:v>12</c:v>
                </c:pt>
                <c:pt idx="35670">
                  <c:v>12</c:v>
                </c:pt>
                <c:pt idx="35671">
                  <c:v>12</c:v>
                </c:pt>
                <c:pt idx="35672">
                  <c:v>12</c:v>
                </c:pt>
                <c:pt idx="35673">
                  <c:v>12</c:v>
                </c:pt>
                <c:pt idx="35674">
                  <c:v>12</c:v>
                </c:pt>
                <c:pt idx="35675">
                  <c:v>12</c:v>
                </c:pt>
                <c:pt idx="35676">
                  <c:v>12</c:v>
                </c:pt>
                <c:pt idx="35677">
                  <c:v>12</c:v>
                </c:pt>
                <c:pt idx="35678">
                  <c:v>12</c:v>
                </c:pt>
                <c:pt idx="35679">
                  <c:v>12</c:v>
                </c:pt>
                <c:pt idx="35680">
                  <c:v>12</c:v>
                </c:pt>
                <c:pt idx="35681">
                  <c:v>12</c:v>
                </c:pt>
                <c:pt idx="35682">
                  <c:v>12</c:v>
                </c:pt>
                <c:pt idx="35683">
                  <c:v>12</c:v>
                </c:pt>
                <c:pt idx="35684">
                  <c:v>12</c:v>
                </c:pt>
                <c:pt idx="35685">
                  <c:v>12</c:v>
                </c:pt>
                <c:pt idx="35686">
                  <c:v>12</c:v>
                </c:pt>
                <c:pt idx="35687">
                  <c:v>12</c:v>
                </c:pt>
                <c:pt idx="35688">
                  <c:v>12</c:v>
                </c:pt>
                <c:pt idx="35689">
                  <c:v>12</c:v>
                </c:pt>
                <c:pt idx="35690">
                  <c:v>12</c:v>
                </c:pt>
                <c:pt idx="35691">
                  <c:v>12</c:v>
                </c:pt>
                <c:pt idx="35692">
                  <c:v>12</c:v>
                </c:pt>
                <c:pt idx="35693">
                  <c:v>12</c:v>
                </c:pt>
                <c:pt idx="35694">
                  <c:v>12</c:v>
                </c:pt>
                <c:pt idx="35695">
                  <c:v>12</c:v>
                </c:pt>
                <c:pt idx="35696">
                  <c:v>12</c:v>
                </c:pt>
                <c:pt idx="35697">
                  <c:v>12</c:v>
                </c:pt>
                <c:pt idx="35698">
                  <c:v>12</c:v>
                </c:pt>
                <c:pt idx="35699">
                  <c:v>12</c:v>
                </c:pt>
                <c:pt idx="35700">
                  <c:v>12</c:v>
                </c:pt>
                <c:pt idx="35701">
                  <c:v>12</c:v>
                </c:pt>
                <c:pt idx="35702">
                  <c:v>12</c:v>
                </c:pt>
                <c:pt idx="35703">
                  <c:v>12</c:v>
                </c:pt>
                <c:pt idx="35704">
                  <c:v>12</c:v>
                </c:pt>
                <c:pt idx="35705">
                  <c:v>12</c:v>
                </c:pt>
                <c:pt idx="35706">
                  <c:v>12</c:v>
                </c:pt>
                <c:pt idx="35707">
                  <c:v>12</c:v>
                </c:pt>
                <c:pt idx="35708">
                  <c:v>12</c:v>
                </c:pt>
                <c:pt idx="35709">
                  <c:v>12</c:v>
                </c:pt>
                <c:pt idx="35710">
                  <c:v>12</c:v>
                </c:pt>
                <c:pt idx="35711">
                  <c:v>12</c:v>
                </c:pt>
                <c:pt idx="35712">
                  <c:v>12</c:v>
                </c:pt>
                <c:pt idx="35713">
                  <c:v>12</c:v>
                </c:pt>
                <c:pt idx="35714">
                  <c:v>12</c:v>
                </c:pt>
                <c:pt idx="35715">
                  <c:v>12</c:v>
                </c:pt>
                <c:pt idx="35716">
                  <c:v>12</c:v>
                </c:pt>
                <c:pt idx="35717">
                  <c:v>12</c:v>
                </c:pt>
                <c:pt idx="35718">
                  <c:v>12</c:v>
                </c:pt>
                <c:pt idx="35719">
                  <c:v>12</c:v>
                </c:pt>
                <c:pt idx="35720">
                  <c:v>12</c:v>
                </c:pt>
                <c:pt idx="35721">
                  <c:v>12</c:v>
                </c:pt>
                <c:pt idx="35722">
                  <c:v>12</c:v>
                </c:pt>
                <c:pt idx="35723">
                  <c:v>12</c:v>
                </c:pt>
                <c:pt idx="35724">
                  <c:v>12</c:v>
                </c:pt>
                <c:pt idx="35725">
                  <c:v>12</c:v>
                </c:pt>
                <c:pt idx="35726">
                  <c:v>12</c:v>
                </c:pt>
                <c:pt idx="35727">
                  <c:v>12</c:v>
                </c:pt>
                <c:pt idx="35728">
                  <c:v>12</c:v>
                </c:pt>
                <c:pt idx="35729">
                  <c:v>12</c:v>
                </c:pt>
                <c:pt idx="35730">
                  <c:v>12</c:v>
                </c:pt>
                <c:pt idx="35731">
                  <c:v>12</c:v>
                </c:pt>
                <c:pt idx="35732">
                  <c:v>12</c:v>
                </c:pt>
                <c:pt idx="35733">
                  <c:v>12</c:v>
                </c:pt>
                <c:pt idx="35734">
                  <c:v>12</c:v>
                </c:pt>
                <c:pt idx="35735">
                  <c:v>12</c:v>
                </c:pt>
                <c:pt idx="35736">
                  <c:v>12</c:v>
                </c:pt>
                <c:pt idx="35737">
                  <c:v>12</c:v>
                </c:pt>
                <c:pt idx="35738">
                  <c:v>12</c:v>
                </c:pt>
                <c:pt idx="35739">
                  <c:v>12</c:v>
                </c:pt>
                <c:pt idx="35740">
                  <c:v>12</c:v>
                </c:pt>
                <c:pt idx="35741">
                  <c:v>12</c:v>
                </c:pt>
                <c:pt idx="35742">
                  <c:v>12</c:v>
                </c:pt>
                <c:pt idx="35743">
                  <c:v>12</c:v>
                </c:pt>
                <c:pt idx="35744">
                  <c:v>12</c:v>
                </c:pt>
                <c:pt idx="35745">
                  <c:v>12</c:v>
                </c:pt>
                <c:pt idx="35746">
                  <c:v>12</c:v>
                </c:pt>
                <c:pt idx="35747">
                  <c:v>12</c:v>
                </c:pt>
                <c:pt idx="35748">
                  <c:v>12</c:v>
                </c:pt>
                <c:pt idx="35749">
                  <c:v>12</c:v>
                </c:pt>
                <c:pt idx="35750">
                  <c:v>12</c:v>
                </c:pt>
                <c:pt idx="35751">
                  <c:v>12</c:v>
                </c:pt>
                <c:pt idx="35752">
                  <c:v>12</c:v>
                </c:pt>
                <c:pt idx="35753">
                  <c:v>12</c:v>
                </c:pt>
                <c:pt idx="35754">
                  <c:v>12</c:v>
                </c:pt>
                <c:pt idx="35755">
                  <c:v>12</c:v>
                </c:pt>
                <c:pt idx="35756">
                  <c:v>12</c:v>
                </c:pt>
                <c:pt idx="35757">
                  <c:v>12</c:v>
                </c:pt>
                <c:pt idx="35758">
                  <c:v>12</c:v>
                </c:pt>
                <c:pt idx="35759">
                  <c:v>12</c:v>
                </c:pt>
                <c:pt idx="35760">
                  <c:v>12</c:v>
                </c:pt>
                <c:pt idx="35761">
                  <c:v>12</c:v>
                </c:pt>
                <c:pt idx="35762">
                  <c:v>12</c:v>
                </c:pt>
                <c:pt idx="35763">
                  <c:v>12</c:v>
                </c:pt>
                <c:pt idx="35764">
                  <c:v>12</c:v>
                </c:pt>
                <c:pt idx="35765">
                  <c:v>12</c:v>
                </c:pt>
                <c:pt idx="35766">
                  <c:v>12</c:v>
                </c:pt>
                <c:pt idx="35767">
                  <c:v>12</c:v>
                </c:pt>
                <c:pt idx="35768">
                  <c:v>12</c:v>
                </c:pt>
                <c:pt idx="35769">
                  <c:v>12</c:v>
                </c:pt>
                <c:pt idx="35770">
                  <c:v>12</c:v>
                </c:pt>
                <c:pt idx="35771">
                  <c:v>12</c:v>
                </c:pt>
                <c:pt idx="35772">
                  <c:v>12</c:v>
                </c:pt>
                <c:pt idx="35773">
                  <c:v>12</c:v>
                </c:pt>
                <c:pt idx="35774">
                  <c:v>12</c:v>
                </c:pt>
                <c:pt idx="35775">
                  <c:v>12</c:v>
                </c:pt>
                <c:pt idx="35776">
                  <c:v>12</c:v>
                </c:pt>
                <c:pt idx="35777">
                  <c:v>12</c:v>
                </c:pt>
                <c:pt idx="35778">
                  <c:v>12</c:v>
                </c:pt>
                <c:pt idx="35779">
                  <c:v>12</c:v>
                </c:pt>
                <c:pt idx="35780">
                  <c:v>12</c:v>
                </c:pt>
                <c:pt idx="35781">
                  <c:v>12</c:v>
                </c:pt>
                <c:pt idx="35782">
                  <c:v>12</c:v>
                </c:pt>
                <c:pt idx="35783">
                  <c:v>12</c:v>
                </c:pt>
                <c:pt idx="35784">
                  <c:v>12</c:v>
                </c:pt>
                <c:pt idx="35785">
                  <c:v>12</c:v>
                </c:pt>
                <c:pt idx="35786">
                  <c:v>12</c:v>
                </c:pt>
                <c:pt idx="35787">
                  <c:v>12</c:v>
                </c:pt>
                <c:pt idx="35788">
                  <c:v>12</c:v>
                </c:pt>
                <c:pt idx="35789">
                  <c:v>12</c:v>
                </c:pt>
                <c:pt idx="35790">
                  <c:v>12</c:v>
                </c:pt>
                <c:pt idx="35791">
                  <c:v>12</c:v>
                </c:pt>
                <c:pt idx="35792">
                  <c:v>12</c:v>
                </c:pt>
                <c:pt idx="35793">
                  <c:v>12</c:v>
                </c:pt>
                <c:pt idx="35794">
                  <c:v>12</c:v>
                </c:pt>
                <c:pt idx="35795">
                  <c:v>12</c:v>
                </c:pt>
                <c:pt idx="35796">
                  <c:v>12</c:v>
                </c:pt>
                <c:pt idx="35797">
                  <c:v>12</c:v>
                </c:pt>
                <c:pt idx="35798">
                  <c:v>12</c:v>
                </c:pt>
                <c:pt idx="35799">
                  <c:v>12</c:v>
                </c:pt>
                <c:pt idx="35800">
                  <c:v>12</c:v>
                </c:pt>
                <c:pt idx="35801">
                  <c:v>12</c:v>
                </c:pt>
                <c:pt idx="35802">
                  <c:v>12</c:v>
                </c:pt>
                <c:pt idx="35803">
                  <c:v>12</c:v>
                </c:pt>
                <c:pt idx="35804">
                  <c:v>12</c:v>
                </c:pt>
                <c:pt idx="35805">
                  <c:v>12</c:v>
                </c:pt>
                <c:pt idx="35806">
                  <c:v>12</c:v>
                </c:pt>
                <c:pt idx="35807">
                  <c:v>12</c:v>
                </c:pt>
                <c:pt idx="35808">
                  <c:v>12</c:v>
                </c:pt>
                <c:pt idx="35809">
                  <c:v>12</c:v>
                </c:pt>
                <c:pt idx="35810">
                  <c:v>12</c:v>
                </c:pt>
                <c:pt idx="35811">
                  <c:v>12</c:v>
                </c:pt>
                <c:pt idx="35812">
                  <c:v>12</c:v>
                </c:pt>
                <c:pt idx="35813">
                  <c:v>12</c:v>
                </c:pt>
                <c:pt idx="35814">
                  <c:v>12</c:v>
                </c:pt>
                <c:pt idx="35815">
                  <c:v>12</c:v>
                </c:pt>
                <c:pt idx="35816">
                  <c:v>12</c:v>
                </c:pt>
                <c:pt idx="35817">
                  <c:v>12</c:v>
                </c:pt>
                <c:pt idx="35818">
                  <c:v>12</c:v>
                </c:pt>
                <c:pt idx="35819">
                  <c:v>12</c:v>
                </c:pt>
                <c:pt idx="35820">
                  <c:v>12</c:v>
                </c:pt>
                <c:pt idx="35821">
                  <c:v>12</c:v>
                </c:pt>
                <c:pt idx="35822">
                  <c:v>12</c:v>
                </c:pt>
                <c:pt idx="35823">
                  <c:v>12</c:v>
                </c:pt>
                <c:pt idx="35824">
                  <c:v>12</c:v>
                </c:pt>
                <c:pt idx="35825">
                  <c:v>12</c:v>
                </c:pt>
                <c:pt idx="35826">
                  <c:v>12</c:v>
                </c:pt>
                <c:pt idx="35827">
                  <c:v>12</c:v>
                </c:pt>
                <c:pt idx="35828">
                  <c:v>12</c:v>
                </c:pt>
                <c:pt idx="35829">
                  <c:v>12</c:v>
                </c:pt>
                <c:pt idx="35830">
                  <c:v>12</c:v>
                </c:pt>
                <c:pt idx="35831">
                  <c:v>12</c:v>
                </c:pt>
                <c:pt idx="35832">
                  <c:v>12</c:v>
                </c:pt>
                <c:pt idx="35833">
                  <c:v>12</c:v>
                </c:pt>
                <c:pt idx="35834">
                  <c:v>12</c:v>
                </c:pt>
                <c:pt idx="35835">
                  <c:v>12</c:v>
                </c:pt>
                <c:pt idx="35836">
                  <c:v>12</c:v>
                </c:pt>
                <c:pt idx="35837">
                  <c:v>12</c:v>
                </c:pt>
                <c:pt idx="35838">
                  <c:v>12</c:v>
                </c:pt>
                <c:pt idx="35839">
                  <c:v>12</c:v>
                </c:pt>
                <c:pt idx="35840">
                  <c:v>12</c:v>
                </c:pt>
                <c:pt idx="35841">
                  <c:v>12</c:v>
                </c:pt>
                <c:pt idx="35842">
                  <c:v>12</c:v>
                </c:pt>
                <c:pt idx="35843">
                  <c:v>12</c:v>
                </c:pt>
                <c:pt idx="35844">
                  <c:v>12</c:v>
                </c:pt>
                <c:pt idx="35845">
                  <c:v>12</c:v>
                </c:pt>
                <c:pt idx="35846">
                  <c:v>12</c:v>
                </c:pt>
                <c:pt idx="35847">
                  <c:v>12</c:v>
                </c:pt>
                <c:pt idx="35848">
                  <c:v>12</c:v>
                </c:pt>
                <c:pt idx="35849">
                  <c:v>12</c:v>
                </c:pt>
                <c:pt idx="35850">
                  <c:v>12</c:v>
                </c:pt>
                <c:pt idx="35851">
                  <c:v>12</c:v>
                </c:pt>
                <c:pt idx="35852">
                  <c:v>12</c:v>
                </c:pt>
                <c:pt idx="35853">
                  <c:v>12</c:v>
                </c:pt>
                <c:pt idx="35854">
                  <c:v>12</c:v>
                </c:pt>
                <c:pt idx="35855">
                  <c:v>12</c:v>
                </c:pt>
                <c:pt idx="35856">
                  <c:v>12</c:v>
                </c:pt>
                <c:pt idx="35857">
                  <c:v>12</c:v>
                </c:pt>
                <c:pt idx="35858">
                  <c:v>12</c:v>
                </c:pt>
                <c:pt idx="35859">
                  <c:v>12</c:v>
                </c:pt>
                <c:pt idx="35860">
                  <c:v>12</c:v>
                </c:pt>
                <c:pt idx="35861">
                  <c:v>12</c:v>
                </c:pt>
                <c:pt idx="35862">
                  <c:v>12</c:v>
                </c:pt>
                <c:pt idx="35863">
                  <c:v>12</c:v>
                </c:pt>
                <c:pt idx="35864">
                  <c:v>12</c:v>
                </c:pt>
                <c:pt idx="35865">
                  <c:v>12</c:v>
                </c:pt>
                <c:pt idx="35866">
                  <c:v>12</c:v>
                </c:pt>
                <c:pt idx="35867">
                  <c:v>12</c:v>
                </c:pt>
                <c:pt idx="35868">
                  <c:v>12</c:v>
                </c:pt>
                <c:pt idx="35869">
                  <c:v>12</c:v>
                </c:pt>
                <c:pt idx="35870">
                  <c:v>12</c:v>
                </c:pt>
                <c:pt idx="35871">
                  <c:v>12</c:v>
                </c:pt>
                <c:pt idx="35872">
                  <c:v>12</c:v>
                </c:pt>
                <c:pt idx="35873">
                  <c:v>12</c:v>
                </c:pt>
                <c:pt idx="35874">
                  <c:v>12</c:v>
                </c:pt>
                <c:pt idx="35875">
                  <c:v>12</c:v>
                </c:pt>
                <c:pt idx="35876">
                  <c:v>12</c:v>
                </c:pt>
                <c:pt idx="35877">
                  <c:v>12</c:v>
                </c:pt>
                <c:pt idx="35878">
                  <c:v>12</c:v>
                </c:pt>
                <c:pt idx="35879">
                  <c:v>12</c:v>
                </c:pt>
                <c:pt idx="35880">
                  <c:v>12</c:v>
                </c:pt>
                <c:pt idx="35881">
                  <c:v>12</c:v>
                </c:pt>
                <c:pt idx="35882">
                  <c:v>12</c:v>
                </c:pt>
                <c:pt idx="35883">
                  <c:v>12</c:v>
                </c:pt>
                <c:pt idx="35884">
                  <c:v>12</c:v>
                </c:pt>
                <c:pt idx="35885">
                  <c:v>12</c:v>
                </c:pt>
                <c:pt idx="35886">
                  <c:v>12</c:v>
                </c:pt>
                <c:pt idx="35887">
                  <c:v>12</c:v>
                </c:pt>
                <c:pt idx="35888">
                  <c:v>12</c:v>
                </c:pt>
                <c:pt idx="35889">
                  <c:v>12</c:v>
                </c:pt>
                <c:pt idx="35890">
                  <c:v>12</c:v>
                </c:pt>
                <c:pt idx="35891">
                  <c:v>12</c:v>
                </c:pt>
                <c:pt idx="35892">
                  <c:v>12</c:v>
                </c:pt>
                <c:pt idx="35893">
                  <c:v>12</c:v>
                </c:pt>
                <c:pt idx="35894">
                  <c:v>12</c:v>
                </c:pt>
                <c:pt idx="35895">
                  <c:v>12</c:v>
                </c:pt>
                <c:pt idx="35896">
                  <c:v>12</c:v>
                </c:pt>
                <c:pt idx="35897">
                  <c:v>12</c:v>
                </c:pt>
                <c:pt idx="35898">
                  <c:v>12</c:v>
                </c:pt>
                <c:pt idx="35899">
                  <c:v>12</c:v>
                </c:pt>
                <c:pt idx="35900">
                  <c:v>12</c:v>
                </c:pt>
                <c:pt idx="35901">
                  <c:v>12</c:v>
                </c:pt>
                <c:pt idx="35902">
                  <c:v>12</c:v>
                </c:pt>
                <c:pt idx="35903">
                  <c:v>12</c:v>
                </c:pt>
                <c:pt idx="35904">
                  <c:v>12</c:v>
                </c:pt>
                <c:pt idx="35905">
                  <c:v>12</c:v>
                </c:pt>
                <c:pt idx="35906">
                  <c:v>12</c:v>
                </c:pt>
                <c:pt idx="35907">
                  <c:v>12</c:v>
                </c:pt>
                <c:pt idx="35908">
                  <c:v>12</c:v>
                </c:pt>
                <c:pt idx="35909">
                  <c:v>12</c:v>
                </c:pt>
                <c:pt idx="35910">
                  <c:v>12</c:v>
                </c:pt>
                <c:pt idx="35911">
                  <c:v>12</c:v>
                </c:pt>
                <c:pt idx="35912">
                  <c:v>12</c:v>
                </c:pt>
                <c:pt idx="35913">
                  <c:v>12</c:v>
                </c:pt>
                <c:pt idx="35914">
                  <c:v>12</c:v>
                </c:pt>
                <c:pt idx="35915">
                  <c:v>12</c:v>
                </c:pt>
                <c:pt idx="35916">
                  <c:v>12</c:v>
                </c:pt>
                <c:pt idx="35917">
                  <c:v>12</c:v>
                </c:pt>
                <c:pt idx="35918">
                  <c:v>12</c:v>
                </c:pt>
                <c:pt idx="35919">
                  <c:v>12</c:v>
                </c:pt>
                <c:pt idx="35920">
                  <c:v>12</c:v>
                </c:pt>
                <c:pt idx="35921">
                  <c:v>12</c:v>
                </c:pt>
                <c:pt idx="35922">
                  <c:v>12</c:v>
                </c:pt>
                <c:pt idx="35923">
                  <c:v>12</c:v>
                </c:pt>
                <c:pt idx="35924">
                  <c:v>12</c:v>
                </c:pt>
                <c:pt idx="35925">
                  <c:v>12</c:v>
                </c:pt>
                <c:pt idx="35926">
                  <c:v>12</c:v>
                </c:pt>
                <c:pt idx="35927">
                  <c:v>12</c:v>
                </c:pt>
                <c:pt idx="35928">
                  <c:v>12</c:v>
                </c:pt>
                <c:pt idx="35929">
                  <c:v>12</c:v>
                </c:pt>
                <c:pt idx="35930">
                  <c:v>12</c:v>
                </c:pt>
                <c:pt idx="35931">
                  <c:v>12</c:v>
                </c:pt>
                <c:pt idx="35932">
                  <c:v>12</c:v>
                </c:pt>
                <c:pt idx="35933">
                  <c:v>12</c:v>
                </c:pt>
                <c:pt idx="35934">
                  <c:v>12</c:v>
                </c:pt>
                <c:pt idx="35935">
                  <c:v>12</c:v>
                </c:pt>
                <c:pt idx="35936">
                  <c:v>12</c:v>
                </c:pt>
                <c:pt idx="35937">
                  <c:v>12</c:v>
                </c:pt>
                <c:pt idx="35938">
                  <c:v>12</c:v>
                </c:pt>
                <c:pt idx="35939">
                  <c:v>12</c:v>
                </c:pt>
                <c:pt idx="35940">
                  <c:v>12</c:v>
                </c:pt>
                <c:pt idx="35941">
                  <c:v>12</c:v>
                </c:pt>
                <c:pt idx="35942">
                  <c:v>12</c:v>
                </c:pt>
                <c:pt idx="35943">
                  <c:v>12</c:v>
                </c:pt>
                <c:pt idx="35944">
                  <c:v>12</c:v>
                </c:pt>
                <c:pt idx="35945">
                  <c:v>12</c:v>
                </c:pt>
                <c:pt idx="35946">
                  <c:v>12</c:v>
                </c:pt>
                <c:pt idx="35947">
                  <c:v>12</c:v>
                </c:pt>
                <c:pt idx="35948">
                  <c:v>12</c:v>
                </c:pt>
                <c:pt idx="35949">
                  <c:v>12</c:v>
                </c:pt>
                <c:pt idx="35950">
                  <c:v>12</c:v>
                </c:pt>
                <c:pt idx="35951">
                  <c:v>12</c:v>
                </c:pt>
                <c:pt idx="35952">
                  <c:v>12</c:v>
                </c:pt>
                <c:pt idx="35953">
                  <c:v>12</c:v>
                </c:pt>
                <c:pt idx="35954">
                  <c:v>12</c:v>
                </c:pt>
                <c:pt idx="35955">
                  <c:v>12</c:v>
                </c:pt>
                <c:pt idx="35956">
                  <c:v>12</c:v>
                </c:pt>
                <c:pt idx="35957">
                  <c:v>12</c:v>
                </c:pt>
                <c:pt idx="35958">
                  <c:v>12</c:v>
                </c:pt>
                <c:pt idx="35959">
                  <c:v>12</c:v>
                </c:pt>
                <c:pt idx="35960">
                  <c:v>12</c:v>
                </c:pt>
                <c:pt idx="35961">
                  <c:v>12</c:v>
                </c:pt>
                <c:pt idx="35962">
                  <c:v>12</c:v>
                </c:pt>
                <c:pt idx="35963">
                  <c:v>12</c:v>
                </c:pt>
                <c:pt idx="35964">
                  <c:v>12</c:v>
                </c:pt>
                <c:pt idx="35965">
                  <c:v>12</c:v>
                </c:pt>
                <c:pt idx="35966">
                  <c:v>12</c:v>
                </c:pt>
                <c:pt idx="35967">
                  <c:v>12</c:v>
                </c:pt>
                <c:pt idx="35968">
                  <c:v>12</c:v>
                </c:pt>
                <c:pt idx="35969">
                  <c:v>12</c:v>
                </c:pt>
                <c:pt idx="35970">
                  <c:v>12</c:v>
                </c:pt>
                <c:pt idx="35971">
                  <c:v>12</c:v>
                </c:pt>
                <c:pt idx="35972">
                  <c:v>12</c:v>
                </c:pt>
                <c:pt idx="35973">
                  <c:v>12</c:v>
                </c:pt>
                <c:pt idx="35974">
                  <c:v>12</c:v>
                </c:pt>
                <c:pt idx="35975">
                  <c:v>12</c:v>
                </c:pt>
                <c:pt idx="35976">
                  <c:v>12</c:v>
                </c:pt>
                <c:pt idx="35977">
                  <c:v>12</c:v>
                </c:pt>
                <c:pt idx="35978">
                  <c:v>12</c:v>
                </c:pt>
                <c:pt idx="35979">
                  <c:v>12</c:v>
                </c:pt>
                <c:pt idx="35980">
                  <c:v>12</c:v>
                </c:pt>
                <c:pt idx="35981">
                  <c:v>12</c:v>
                </c:pt>
                <c:pt idx="35982">
                  <c:v>12</c:v>
                </c:pt>
                <c:pt idx="35983">
                  <c:v>12</c:v>
                </c:pt>
                <c:pt idx="35984">
                  <c:v>12</c:v>
                </c:pt>
                <c:pt idx="35985">
                  <c:v>12</c:v>
                </c:pt>
                <c:pt idx="35986">
                  <c:v>12</c:v>
                </c:pt>
                <c:pt idx="35987">
                  <c:v>12</c:v>
                </c:pt>
                <c:pt idx="35988">
                  <c:v>12</c:v>
                </c:pt>
                <c:pt idx="35989">
                  <c:v>12</c:v>
                </c:pt>
                <c:pt idx="35990">
                  <c:v>12</c:v>
                </c:pt>
                <c:pt idx="35991">
                  <c:v>12</c:v>
                </c:pt>
                <c:pt idx="35992">
                  <c:v>12</c:v>
                </c:pt>
                <c:pt idx="35993">
                  <c:v>12</c:v>
                </c:pt>
                <c:pt idx="35994">
                  <c:v>12</c:v>
                </c:pt>
                <c:pt idx="35995">
                  <c:v>12</c:v>
                </c:pt>
                <c:pt idx="35996">
                  <c:v>12</c:v>
                </c:pt>
                <c:pt idx="35997">
                  <c:v>12</c:v>
                </c:pt>
                <c:pt idx="35998">
                  <c:v>12</c:v>
                </c:pt>
                <c:pt idx="35999">
                  <c:v>12</c:v>
                </c:pt>
                <c:pt idx="36000">
                  <c:v>12</c:v>
                </c:pt>
                <c:pt idx="36001">
                  <c:v>12</c:v>
                </c:pt>
                <c:pt idx="36002">
                  <c:v>12</c:v>
                </c:pt>
                <c:pt idx="36003">
                  <c:v>12</c:v>
                </c:pt>
                <c:pt idx="36004">
                  <c:v>12</c:v>
                </c:pt>
                <c:pt idx="36005">
                  <c:v>12</c:v>
                </c:pt>
                <c:pt idx="36006">
                  <c:v>12</c:v>
                </c:pt>
                <c:pt idx="36007">
                  <c:v>12</c:v>
                </c:pt>
                <c:pt idx="36008">
                  <c:v>12</c:v>
                </c:pt>
                <c:pt idx="36009">
                  <c:v>12</c:v>
                </c:pt>
                <c:pt idx="36010">
                  <c:v>12</c:v>
                </c:pt>
                <c:pt idx="36011">
                  <c:v>12</c:v>
                </c:pt>
                <c:pt idx="36012">
                  <c:v>12</c:v>
                </c:pt>
                <c:pt idx="36013">
                  <c:v>12</c:v>
                </c:pt>
                <c:pt idx="36014">
                  <c:v>12</c:v>
                </c:pt>
                <c:pt idx="36015">
                  <c:v>12</c:v>
                </c:pt>
                <c:pt idx="36016">
                  <c:v>12</c:v>
                </c:pt>
                <c:pt idx="36017">
                  <c:v>12</c:v>
                </c:pt>
                <c:pt idx="36018">
                  <c:v>12</c:v>
                </c:pt>
                <c:pt idx="36019">
                  <c:v>12</c:v>
                </c:pt>
                <c:pt idx="36020">
                  <c:v>12</c:v>
                </c:pt>
                <c:pt idx="36021">
                  <c:v>12</c:v>
                </c:pt>
                <c:pt idx="36022">
                  <c:v>12</c:v>
                </c:pt>
                <c:pt idx="36023">
                  <c:v>12</c:v>
                </c:pt>
                <c:pt idx="36024">
                  <c:v>12</c:v>
                </c:pt>
                <c:pt idx="36025">
                  <c:v>12</c:v>
                </c:pt>
                <c:pt idx="36026">
                  <c:v>12</c:v>
                </c:pt>
                <c:pt idx="36027">
                  <c:v>12</c:v>
                </c:pt>
                <c:pt idx="36028">
                  <c:v>12</c:v>
                </c:pt>
                <c:pt idx="36029">
                  <c:v>12</c:v>
                </c:pt>
                <c:pt idx="36030">
                  <c:v>12</c:v>
                </c:pt>
                <c:pt idx="36031">
                  <c:v>12</c:v>
                </c:pt>
                <c:pt idx="36032">
                  <c:v>12</c:v>
                </c:pt>
                <c:pt idx="36033">
                  <c:v>12</c:v>
                </c:pt>
                <c:pt idx="36034">
                  <c:v>12</c:v>
                </c:pt>
                <c:pt idx="36035">
                  <c:v>12</c:v>
                </c:pt>
                <c:pt idx="36036">
                  <c:v>12</c:v>
                </c:pt>
                <c:pt idx="36037">
                  <c:v>12</c:v>
                </c:pt>
                <c:pt idx="36038">
                  <c:v>12</c:v>
                </c:pt>
                <c:pt idx="36039">
                  <c:v>12</c:v>
                </c:pt>
                <c:pt idx="36040">
                  <c:v>12</c:v>
                </c:pt>
                <c:pt idx="36041">
                  <c:v>12</c:v>
                </c:pt>
                <c:pt idx="36042">
                  <c:v>12</c:v>
                </c:pt>
                <c:pt idx="36043">
                  <c:v>12</c:v>
                </c:pt>
                <c:pt idx="36044">
                  <c:v>12</c:v>
                </c:pt>
                <c:pt idx="36045">
                  <c:v>12</c:v>
                </c:pt>
                <c:pt idx="36046">
                  <c:v>12</c:v>
                </c:pt>
                <c:pt idx="36047">
                  <c:v>12</c:v>
                </c:pt>
                <c:pt idx="36048">
                  <c:v>12</c:v>
                </c:pt>
                <c:pt idx="36049">
                  <c:v>12</c:v>
                </c:pt>
                <c:pt idx="36050">
                  <c:v>12</c:v>
                </c:pt>
                <c:pt idx="36051">
                  <c:v>12</c:v>
                </c:pt>
                <c:pt idx="36052">
                  <c:v>12</c:v>
                </c:pt>
                <c:pt idx="36053">
                  <c:v>12</c:v>
                </c:pt>
                <c:pt idx="36054">
                  <c:v>12</c:v>
                </c:pt>
                <c:pt idx="36055">
                  <c:v>12</c:v>
                </c:pt>
                <c:pt idx="36056">
                  <c:v>12</c:v>
                </c:pt>
                <c:pt idx="36057">
                  <c:v>12</c:v>
                </c:pt>
                <c:pt idx="36058">
                  <c:v>12</c:v>
                </c:pt>
                <c:pt idx="36059">
                  <c:v>12</c:v>
                </c:pt>
                <c:pt idx="36060">
                  <c:v>12</c:v>
                </c:pt>
                <c:pt idx="36061">
                  <c:v>12</c:v>
                </c:pt>
                <c:pt idx="36062">
                  <c:v>12</c:v>
                </c:pt>
                <c:pt idx="36063">
                  <c:v>12</c:v>
                </c:pt>
                <c:pt idx="36064">
                  <c:v>12</c:v>
                </c:pt>
                <c:pt idx="36065">
                  <c:v>12</c:v>
                </c:pt>
                <c:pt idx="36066">
                  <c:v>12</c:v>
                </c:pt>
                <c:pt idx="36067">
                  <c:v>12</c:v>
                </c:pt>
                <c:pt idx="36068">
                  <c:v>12</c:v>
                </c:pt>
                <c:pt idx="36069">
                  <c:v>12</c:v>
                </c:pt>
                <c:pt idx="36070">
                  <c:v>12</c:v>
                </c:pt>
                <c:pt idx="36071">
                  <c:v>12</c:v>
                </c:pt>
                <c:pt idx="36072">
                  <c:v>12</c:v>
                </c:pt>
                <c:pt idx="36073">
                  <c:v>12</c:v>
                </c:pt>
                <c:pt idx="36074">
                  <c:v>12</c:v>
                </c:pt>
                <c:pt idx="36075">
                  <c:v>12</c:v>
                </c:pt>
                <c:pt idx="36076">
                  <c:v>12</c:v>
                </c:pt>
                <c:pt idx="36077">
                  <c:v>12</c:v>
                </c:pt>
                <c:pt idx="36078">
                  <c:v>12</c:v>
                </c:pt>
                <c:pt idx="36079">
                  <c:v>12</c:v>
                </c:pt>
                <c:pt idx="36080">
                  <c:v>12</c:v>
                </c:pt>
                <c:pt idx="36081">
                  <c:v>12</c:v>
                </c:pt>
                <c:pt idx="36082">
                  <c:v>12</c:v>
                </c:pt>
                <c:pt idx="36083">
                  <c:v>12</c:v>
                </c:pt>
                <c:pt idx="36084">
                  <c:v>12</c:v>
                </c:pt>
                <c:pt idx="36085">
                  <c:v>12</c:v>
                </c:pt>
                <c:pt idx="36086">
                  <c:v>12</c:v>
                </c:pt>
                <c:pt idx="36087">
                  <c:v>12</c:v>
                </c:pt>
                <c:pt idx="36088">
                  <c:v>12</c:v>
                </c:pt>
                <c:pt idx="36089">
                  <c:v>12</c:v>
                </c:pt>
                <c:pt idx="36090">
                  <c:v>12</c:v>
                </c:pt>
                <c:pt idx="36091">
                  <c:v>12</c:v>
                </c:pt>
                <c:pt idx="36092">
                  <c:v>12</c:v>
                </c:pt>
                <c:pt idx="36093">
                  <c:v>12</c:v>
                </c:pt>
                <c:pt idx="36094">
                  <c:v>12</c:v>
                </c:pt>
                <c:pt idx="36095">
                  <c:v>12</c:v>
                </c:pt>
                <c:pt idx="36096">
                  <c:v>12</c:v>
                </c:pt>
                <c:pt idx="36097">
                  <c:v>12</c:v>
                </c:pt>
                <c:pt idx="36098">
                  <c:v>12</c:v>
                </c:pt>
                <c:pt idx="36099">
                  <c:v>12</c:v>
                </c:pt>
                <c:pt idx="36100">
                  <c:v>12</c:v>
                </c:pt>
                <c:pt idx="36101">
                  <c:v>12</c:v>
                </c:pt>
                <c:pt idx="36102">
                  <c:v>12</c:v>
                </c:pt>
                <c:pt idx="36103">
                  <c:v>12</c:v>
                </c:pt>
                <c:pt idx="36104">
                  <c:v>12</c:v>
                </c:pt>
                <c:pt idx="36105">
                  <c:v>12</c:v>
                </c:pt>
                <c:pt idx="36106">
                  <c:v>12</c:v>
                </c:pt>
                <c:pt idx="36107">
                  <c:v>12</c:v>
                </c:pt>
                <c:pt idx="36108">
                  <c:v>12</c:v>
                </c:pt>
                <c:pt idx="36109">
                  <c:v>12</c:v>
                </c:pt>
                <c:pt idx="36110">
                  <c:v>12</c:v>
                </c:pt>
                <c:pt idx="36111">
                  <c:v>12</c:v>
                </c:pt>
                <c:pt idx="36112">
                  <c:v>12</c:v>
                </c:pt>
                <c:pt idx="36113">
                  <c:v>12</c:v>
                </c:pt>
                <c:pt idx="36114">
                  <c:v>12</c:v>
                </c:pt>
                <c:pt idx="36115">
                  <c:v>12</c:v>
                </c:pt>
                <c:pt idx="36116">
                  <c:v>12</c:v>
                </c:pt>
                <c:pt idx="36117">
                  <c:v>12</c:v>
                </c:pt>
                <c:pt idx="36118">
                  <c:v>12</c:v>
                </c:pt>
                <c:pt idx="36119">
                  <c:v>12</c:v>
                </c:pt>
                <c:pt idx="36120">
                  <c:v>12</c:v>
                </c:pt>
                <c:pt idx="36121">
                  <c:v>12</c:v>
                </c:pt>
                <c:pt idx="36122">
                  <c:v>12</c:v>
                </c:pt>
                <c:pt idx="36123">
                  <c:v>12</c:v>
                </c:pt>
                <c:pt idx="36124">
                  <c:v>12</c:v>
                </c:pt>
                <c:pt idx="36125">
                  <c:v>12</c:v>
                </c:pt>
                <c:pt idx="36126">
                  <c:v>12</c:v>
                </c:pt>
                <c:pt idx="36127">
                  <c:v>12</c:v>
                </c:pt>
                <c:pt idx="36128">
                  <c:v>12</c:v>
                </c:pt>
                <c:pt idx="36129">
                  <c:v>12</c:v>
                </c:pt>
                <c:pt idx="36130">
                  <c:v>12</c:v>
                </c:pt>
                <c:pt idx="36131">
                  <c:v>12</c:v>
                </c:pt>
                <c:pt idx="36132">
                  <c:v>12</c:v>
                </c:pt>
                <c:pt idx="36133">
                  <c:v>12</c:v>
                </c:pt>
                <c:pt idx="36134">
                  <c:v>12</c:v>
                </c:pt>
                <c:pt idx="36135">
                  <c:v>12</c:v>
                </c:pt>
                <c:pt idx="36136">
                  <c:v>12</c:v>
                </c:pt>
                <c:pt idx="36137">
                  <c:v>12</c:v>
                </c:pt>
                <c:pt idx="36138">
                  <c:v>12</c:v>
                </c:pt>
                <c:pt idx="36139">
                  <c:v>12</c:v>
                </c:pt>
                <c:pt idx="36140">
                  <c:v>12</c:v>
                </c:pt>
                <c:pt idx="36141">
                  <c:v>12</c:v>
                </c:pt>
                <c:pt idx="36142">
                  <c:v>12</c:v>
                </c:pt>
                <c:pt idx="36143">
                  <c:v>12</c:v>
                </c:pt>
                <c:pt idx="36144">
                  <c:v>12</c:v>
                </c:pt>
                <c:pt idx="36145">
                  <c:v>12</c:v>
                </c:pt>
                <c:pt idx="36146">
                  <c:v>12</c:v>
                </c:pt>
                <c:pt idx="36147">
                  <c:v>12</c:v>
                </c:pt>
                <c:pt idx="36148">
                  <c:v>12</c:v>
                </c:pt>
                <c:pt idx="36149">
                  <c:v>12</c:v>
                </c:pt>
                <c:pt idx="36150">
                  <c:v>12</c:v>
                </c:pt>
                <c:pt idx="36151">
                  <c:v>12</c:v>
                </c:pt>
                <c:pt idx="36152">
                  <c:v>12</c:v>
                </c:pt>
                <c:pt idx="36153">
                  <c:v>12</c:v>
                </c:pt>
                <c:pt idx="36154">
                  <c:v>12</c:v>
                </c:pt>
                <c:pt idx="36155">
                  <c:v>12</c:v>
                </c:pt>
                <c:pt idx="36156">
                  <c:v>12</c:v>
                </c:pt>
                <c:pt idx="36157">
                  <c:v>12</c:v>
                </c:pt>
                <c:pt idx="36158">
                  <c:v>12</c:v>
                </c:pt>
                <c:pt idx="36159">
                  <c:v>12</c:v>
                </c:pt>
                <c:pt idx="36160">
                  <c:v>12</c:v>
                </c:pt>
                <c:pt idx="36161">
                  <c:v>12</c:v>
                </c:pt>
                <c:pt idx="36162">
                  <c:v>12</c:v>
                </c:pt>
                <c:pt idx="36163">
                  <c:v>12</c:v>
                </c:pt>
                <c:pt idx="36164">
                  <c:v>12</c:v>
                </c:pt>
                <c:pt idx="36165">
                  <c:v>12</c:v>
                </c:pt>
                <c:pt idx="36166">
                  <c:v>12</c:v>
                </c:pt>
                <c:pt idx="36167">
                  <c:v>12</c:v>
                </c:pt>
                <c:pt idx="36168">
                  <c:v>12</c:v>
                </c:pt>
                <c:pt idx="36169">
                  <c:v>12</c:v>
                </c:pt>
                <c:pt idx="36170">
                  <c:v>12</c:v>
                </c:pt>
                <c:pt idx="36171">
                  <c:v>12</c:v>
                </c:pt>
                <c:pt idx="36172">
                  <c:v>12</c:v>
                </c:pt>
                <c:pt idx="36173">
                  <c:v>12</c:v>
                </c:pt>
                <c:pt idx="36174">
                  <c:v>12</c:v>
                </c:pt>
                <c:pt idx="36175">
                  <c:v>12</c:v>
                </c:pt>
                <c:pt idx="36176">
                  <c:v>12</c:v>
                </c:pt>
                <c:pt idx="36177">
                  <c:v>12</c:v>
                </c:pt>
                <c:pt idx="36178">
                  <c:v>12</c:v>
                </c:pt>
                <c:pt idx="36179">
                  <c:v>12</c:v>
                </c:pt>
                <c:pt idx="36180">
                  <c:v>12</c:v>
                </c:pt>
                <c:pt idx="36181">
                  <c:v>12</c:v>
                </c:pt>
                <c:pt idx="36182">
                  <c:v>12</c:v>
                </c:pt>
                <c:pt idx="36183">
                  <c:v>12</c:v>
                </c:pt>
                <c:pt idx="36184">
                  <c:v>12</c:v>
                </c:pt>
                <c:pt idx="36185">
                  <c:v>12</c:v>
                </c:pt>
                <c:pt idx="36186">
                  <c:v>12</c:v>
                </c:pt>
                <c:pt idx="36187">
                  <c:v>12</c:v>
                </c:pt>
                <c:pt idx="36188">
                  <c:v>12</c:v>
                </c:pt>
                <c:pt idx="36189">
                  <c:v>12</c:v>
                </c:pt>
                <c:pt idx="36190">
                  <c:v>12</c:v>
                </c:pt>
                <c:pt idx="36191">
                  <c:v>12</c:v>
                </c:pt>
                <c:pt idx="36192">
                  <c:v>12</c:v>
                </c:pt>
                <c:pt idx="36193">
                  <c:v>12</c:v>
                </c:pt>
                <c:pt idx="36194">
                  <c:v>12</c:v>
                </c:pt>
                <c:pt idx="36195">
                  <c:v>12</c:v>
                </c:pt>
                <c:pt idx="36196">
                  <c:v>12</c:v>
                </c:pt>
                <c:pt idx="36197">
                  <c:v>12</c:v>
                </c:pt>
                <c:pt idx="36198">
                  <c:v>12</c:v>
                </c:pt>
                <c:pt idx="36199">
                  <c:v>12</c:v>
                </c:pt>
                <c:pt idx="36200">
                  <c:v>12</c:v>
                </c:pt>
                <c:pt idx="36201">
                  <c:v>12</c:v>
                </c:pt>
                <c:pt idx="36202">
                  <c:v>12</c:v>
                </c:pt>
                <c:pt idx="36203">
                  <c:v>12</c:v>
                </c:pt>
                <c:pt idx="36204">
                  <c:v>12</c:v>
                </c:pt>
                <c:pt idx="36205">
                  <c:v>12</c:v>
                </c:pt>
                <c:pt idx="36206">
                  <c:v>12</c:v>
                </c:pt>
                <c:pt idx="36207">
                  <c:v>12</c:v>
                </c:pt>
                <c:pt idx="36208">
                  <c:v>12</c:v>
                </c:pt>
                <c:pt idx="36209">
                  <c:v>12</c:v>
                </c:pt>
                <c:pt idx="36210">
                  <c:v>12</c:v>
                </c:pt>
                <c:pt idx="36211">
                  <c:v>12</c:v>
                </c:pt>
                <c:pt idx="36212">
                  <c:v>12</c:v>
                </c:pt>
                <c:pt idx="36213">
                  <c:v>12</c:v>
                </c:pt>
                <c:pt idx="36214">
                  <c:v>12</c:v>
                </c:pt>
                <c:pt idx="36215">
                  <c:v>12</c:v>
                </c:pt>
                <c:pt idx="36216">
                  <c:v>12</c:v>
                </c:pt>
                <c:pt idx="36217">
                  <c:v>12</c:v>
                </c:pt>
                <c:pt idx="36218">
                  <c:v>12</c:v>
                </c:pt>
                <c:pt idx="36219">
                  <c:v>12</c:v>
                </c:pt>
                <c:pt idx="36220">
                  <c:v>12</c:v>
                </c:pt>
                <c:pt idx="36221">
                  <c:v>12</c:v>
                </c:pt>
                <c:pt idx="36222">
                  <c:v>12</c:v>
                </c:pt>
                <c:pt idx="36223">
                  <c:v>12</c:v>
                </c:pt>
                <c:pt idx="36224">
                  <c:v>12</c:v>
                </c:pt>
                <c:pt idx="36225">
                  <c:v>12</c:v>
                </c:pt>
                <c:pt idx="36226">
                  <c:v>12</c:v>
                </c:pt>
                <c:pt idx="36227">
                  <c:v>12</c:v>
                </c:pt>
                <c:pt idx="36228">
                  <c:v>12</c:v>
                </c:pt>
                <c:pt idx="36229">
                  <c:v>12</c:v>
                </c:pt>
                <c:pt idx="36230">
                  <c:v>12</c:v>
                </c:pt>
                <c:pt idx="36231">
                  <c:v>12</c:v>
                </c:pt>
                <c:pt idx="36232">
                  <c:v>12</c:v>
                </c:pt>
                <c:pt idx="36233">
                  <c:v>12</c:v>
                </c:pt>
                <c:pt idx="36234">
                  <c:v>12</c:v>
                </c:pt>
                <c:pt idx="36235">
                  <c:v>12</c:v>
                </c:pt>
                <c:pt idx="36236">
                  <c:v>12</c:v>
                </c:pt>
                <c:pt idx="36237">
                  <c:v>12</c:v>
                </c:pt>
                <c:pt idx="36238">
                  <c:v>12</c:v>
                </c:pt>
                <c:pt idx="36239">
                  <c:v>12</c:v>
                </c:pt>
                <c:pt idx="36240">
                  <c:v>12</c:v>
                </c:pt>
                <c:pt idx="36241">
                  <c:v>12</c:v>
                </c:pt>
                <c:pt idx="36242">
                  <c:v>12</c:v>
                </c:pt>
                <c:pt idx="36243">
                  <c:v>12</c:v>
                </c:pt>
                <c:pt idx="36244">
                  <c:v>12</c:v>
                </c:pt>
                <c:pt idx="36245">
                  <c:v>12</c:v>
                </c:pt>
                <c:pt idx="36246">
                  <c:v>12</c:v>
                </c:pt>
                <c:pt idx="36247">
                  <c:v>12</c:v>
                </c:pt>
                <c:pt idx="36248">
                  <c:v>12</c:v>
                </c:pt>
                <c:pt idx="36249">
                  <c:v>12</c:v>
                </c:pt>
                <c:pt idx="36250">
                  <c:v>12</c:v>
                </c:pt>
                <c:pt idx="36251">
                  <c:v>12</c:v>
                </c:pt>
                <c:pt idx="36252">
                  <c:v>12</c:v>
                </c:pt>
                <c:pt idx="36253">
                  <c:v>12</c:v>
                </c:pt>
                <c:pt idx="36254">
                  <c:v>12</c:v>
                </c:pt>
                <c:pt idx="36255">
                  <c:v>12</c:v>
                </c:pt>
                <c:pt idx="36256">
                  <c:v>12</c:v>
                </c:pt>
                <c:pt idx="36257">
                  <c:v>12</c:v>
                </c:pt>
                <c:pt idx="36258">
                  <c:v>12</c:v>
                </c:pt>
                <c:pt idx="36259">
                  <c:v>12</c:v>
                </c:pt>
                <c:pt idx="36260">
                  <c:v>12</c:v>
                </c:pt>
                <c:pt idx="36261">
                  <c:v>12</c:v>
                </c:pt>
                <c:pt idx="36262">
                  <c:v>12</c:v>
                </c:pt>
                <c:pt idx="36263">
                  <c:v>12</c:v>
                </c:pt>
                <c:pt idx="36264">
                  <c:v>12</c:v>
                </c:pt>
                <c:pt idx="36265">
                  <c:v>12</c:v>
                </c:pt>
                <c:pt idx="36266">
                  <c:v>12</c:v>
                </c:pt>
                <c:pt idx="36267">
                  <c:v>12</c:v>
                </c:pt>
                <c:pt idx="36268">
                  <c:v>12</c:v>
                </c:pt>
                <c:pt idx="36269">
                  <c:v>12</c:v>
                </c:pt>
                <c:pt idx="36270">
                  <c:v>12</c:v>
                </c:pt>
                <c:pt idx="36271">
                  <c:v>12</c:v>
                </c:pt>
                <c:pt idx="36272">
                  <c:v>12</c:v>
                </c:pt>
                <c:pt idx="36273">
                  <c:v>12</c:v>
                </c:pt>
                <c:pt idx="36274">
                  <c:v>12</c:v>
                </c:pt>
                <c:pt idx="36275">
                  <c:v>12</c:v>
                </c:pt>
                <c:pt idx="36276">
                  <c:v>12</c:v>
                </c:pt>
                <c:pt idx="36277">
                  <c:v>12</c:v>
                </c:pt>
                <c:pt idx="36278">
                  <c:v>12</c:v>
                </c:pt>
                <c:pt idx="36279">
                  <c:v>12</c:v>
                </c:pt>
                <c:pt idx="36280">
                  <c:v>12</c:v>
                </c:pt>
                <c:pt idx="36281">
                  <c:v>12</c:v>
                </c:pt>
                <c:pt idx="36282">
                  <c:v>12</c:v>
                </c:pt>
                <c:pt idx="36283">
                  <c:v>12</c:v>
                </c:pt>
                <c:pt idx="36284">
                  <c:v>12</c:v>
                </c:pt>
                <c:pt idx="36285">
                  <c:v>12</c:v>
                </c:pt>
                <c:pt idx="36286">
                  <c:v>12</c:v>
                </c:pt>
                <c:pt idx="36287">
                  <c:v>12</c:v>
                </c:pt>
                <c:pt idx="36288">
                  <c:v>12</c:v>
                </c:pt>
                <c:pt idx="36289">
                  <c:v>12</c:v>
                </c:pt>
                <c:pt idx="36290">
                  <c:v>12</c:v>
                </c:pt>
                <c:pt idx="36291">
                  <c:v>12</c:v>
                </c:pt>
                <c:pt idx="36292">
                  <c:v>12</c:v>
                </c:pt>
                <c:pt idx="36293">
                  <c:v>12</c:v>
                </c:pt>
                <c:pt idx="36294">
                  <c:v>12</c:v>
                </c:pt>
                <c:pt idx="36295">
                  <c:v>12</c:v>
                </c:pt>
                <c:pt idx="36296">
                  <c:v>12</c:v>
                </c:pt>
                <c:pt idx="36297">
                  <c:v>12</c:v>
                </c:pt>
                <c:pt idx="36298">
                  <c:v>12</c:v>
                </c:pt>
                <c:pt idx="36299">
                  <c:v>12</c:v>
                </c:pt>
                <c:pt idx="36300">
                  <c:v>12</c:v>
                </c:pt>
                <c:pt idx="36301">
                  <c:v>12</c:v>
                </c:pt>
                <c:pt idx="36302">
                  <c:v>12</c:v>
                </c:pt>
                <c:pt idx="36303">
                  <c:v>12</c:v>
                </c:pt>
                <c:pt idx="36304">
                  <c:v>12</c:v>
                </c:pt>
                <c:pt idx="36305">
                  <c:v>12</c:v>
                </c:pt>
                <c:pt idx="36306">
                  <c:v>12</c:v>
                </c:pt>
                <c:pt idx="36307">
                  <c:v>12</c:v>
                </c:pt>
                <c:pt idx="36308">
                  <c:v>12</c:v>
                </c:pt>
                <c:pt idx="36309">
                  <c:v>12</c:v>
                </c:pt>
                <c:pt idx="36310">
                  <c:v>12</c:v>
                </c:pt>
                <c:pt idx="36311">
                  <c:v>12</c:v>
                </c:pt>
                <c:pt idx="36312">
                  <c:v>12</c:v>
                </c:pt>
                <c:pt idx="36313">
                  <c:v>12</c:v>
                </c:pt>
                <c:pt idx="36314">
                  <c:v>12</c:v>
                </c:pt>
                <c:pt idx="36315">
                  <c:v>12</c:v>
                </c:pt>
                <c:pt idx="36316">
                  <c:v>12</c:v>
                </c:pt>
                <c:pt idx="36317">
                  <c:v>12</c:v>
                </c:pt>
                <c:pt idx="36318">
                  <c:v>12</c:v>
                </c:pt>
                <c:pt idx="36319">
                  <c:v>12</c:v>
                </c:pt>
                <c:pt idx="36320">
                  <c:v>12</c:v>
                </c:pt>
                <c:pt idx="36321">
                  <c:v>12</c:v>
                </c:pt>
                <c:pt idx="36322">
                  <c:v>12</c:v>
                </c:pt>
                <c:pt idx="36323">
                  <c:v>12</c:v>
                </c:pt>
                <c:pt idx="36324">
                  <c:v>12</c:v>
                </c:pt>
                <c:pt idx="36325">
                  <c:v>12</c:v>
                </c:pt>
                <c:pt idx="36326">
                  <c:v>12</c:v>
                </c:pt>
                <c:pt idx="36327">
                  <c:v>12</c:v>
                </c:pt>
                <c:pt idx="36328">
                  <c:v>12</c:v>
                </c:pt>
                <c:pt idx="36329">
                  <c:v>12</c:v>
                </c:pt>
                <c:pt idx="36330">
                  <c:v>12</c:v>
                </c:pt>
                <c:pt idx="36331">
                  <c:v>12</c:v>
                </c:pt>
                <c:pt idx="36332">
                  <c:v>12</c:v>
                </c:pt>
                <c:pt idx="36333">
                  <c:v>12</c:v>
                </c:pt>
                <c:pt idx="36334">
                  <c:v>12</c:v>
                </c:pt>
                <c:pt idx="36335">
                  <c:v>12</c:v>
                </c:pt>
                <c:pt idx="36336">
                  <c:v>12</c:v>
                </c:pt>
                <c:pt idx="36337">
                  <c:v>12</c:v>
                </c:pt>
                <c:pt idx="36338">
                  <c:v>12</c:v>
                </c:pt>
                <c:pt idx="36339">
                  <c:v>12</c:v>
                </c:pt>
                <c:pt idx="36340">
                  <c:v>12</c:v>
                </c:pt>
                <c:pt idx="36341">
                  <c:v>12</c:v>
                </c:pt>
                <c:pt idx="36342">
                  <c:v>12</c:v>
                </c:pt>
                <c:pt idx="36343">
                  <c:v>12</c:v>
                </c:pt>
                <c:pt idx="36344">
                  <c:v>12</c:v>
                </c:pt>
                <c:pt idx="36345">
                  <c:v>12</c:v>
                </c:pt>
                <c:pt idx="36346">
                  <c:v>12</c:v>
                </c:pt>
                <c:pt idx="36347">
                  <c:v>12</c:v>
                </c:pt>
                <c:pt idx="36348">
                  <c:v>12</c:v>
                </c:pt>
                <c:pt idx="36349">
                  <c:v>12</c:v>
                </c:pt>
                <c:pt idx="36350">
                  <c:v>12</c:v>
                </c:pt>
                <c:pt idx="36351">
                  <c:v>12</c:v>
                </c:pt>
                <c:pt idx="36352">
                  <c:v>12</c:v>
                </c:pt>
                <c:pt idx="36353">
                  <c:v>12</c:v>
                </c:pt>
                <c:pt idx="36354">
                  <c:v>12</c:v>
                </c:pt>
                <c:pt idx="36355">
                  <c:v>12</c:v>
                </c:pt>
                <c:pt idx="36356">
                  <c:v>12</c:v>
                </c:pt>
                <c:pt idx="36357">
                  <c:v>12</c:v>
                </c:pt>
                <c:pt idx="36358">
                  <c:v>12</c:v>
                </c:pt>
                <c:pt idx="36359">
                  <c:v>12</c:v>
                </c:pt>
                <c:pt idx="36360">
                  <c:v>12</c:v>
                </c:pt>
                <c:pt idx="36361">
                  <c:v>12</c:v>
                </c:pt>
                <c:pt idx="36362">
                  <c:v>12</c:v>
                </c:pt>
                <c:pt idx="36363">
                  <c:v>12</c:v>
                </c:pt>
                <c:pt idx="36364">
                  <c:v>12</c:v>
                </c:pt>
                <c:pt idx="36365">
                  <c:v>12</c:v>
                </c:pt>
                <c:pt idx="36366">
                  <c:v>12</c:v>
                </c:pt>
                <c:pt idx="36367">
                  <c:v>12</c:v>
                </c:pt>
                <c:pt idx="36368">
                  <c:v>12</c:v>
                </c:pt>
                <c:pt idx="36369">
                  <c:v>12</c:v>
                </c:pt>
                <c:pt idx="36370">
                  <c:v>12</c:v>
                </c:pt>
                <c:pt idx="36371">
                  <c:v>12</c:v>
                </c:pt>
                <c:pt idx="36372">
                  <c:v>12</c:v>
                </c:pt>
                <c:pt idx="36373">
                  <c:v>12</c:v>
                </c:pt>
                <c:pt idx="36374">
                  <c:v>12</c:v>
                </c:pt>
                <c:pt idx="36375">
                  <c:v>12</c:v>
                </c:pt>
                <c:pt idx="36376">
                  <c:v>12</c:v>
                </c:pt>
                <c:pt idx="36377">
                  <c:v>12</c:v>
                </c:pt>
                <c:pt idx="36378">
                  <c:v>12</c:v>
                </c:pt>
                <c:pt idx="36379">
                  <c:v>12</c:v>
                </c:pt>
                <c:pt idx="36380">
                  <c:v>12</c:v>
                </c:pt>
                <c:pt idx="36381">
                  <c:v>12</c:v>
                </c:pt>
                <c:pt idx="36382">
                  <c:v>12</c:v>
                </c:pt>
                <c:pt idx="36383">
                  <c:v>12</c:v>
                </c:pt>
                <c:pt idx="36384">
                  <c:v>12</c:v>
                </c:pt>
                <c:pt idx="36385">
                  <c:v>12</c:v>
                </c:pt>
                <c:pt idx="36386">
                  <c:v>12</c:v>
                </c:pt>
                <c:pt idx="36387">
                  <c:v>12</c:v>
                </c:pt>
                <c:pt idx="36388">
                  <c:v>12</c:v>
                </c:pt>
                <c:pt idx="36389">
                  <c:v>12</c:v>
                </c:pt>
                <c:pt idx="36390">
                  <c:v>12</c:v>
                </c:pt>
                <c:pt idx="36391">
                  <c:v>12</c:v>
                </c:pt>
                <c:pt idx="36392">
                  <c:v>12</c:v>
                </c:pt>
                <c:pt idx="36393">
                  <c:v>12</c:v>
                </c:pt>
                <c:pt idx="36394">
                  <c:v>12</c:v>
                </c:pt>
                <c:pt idx="36395">
                  <c:v>12</c:v>
                </c:pt>
                <c:pt idx="36396">
                  <c:v>12</c:v>
                </c:pt>
                <c:pt idx="36397">
                  <c:v>12</c:v>
                </c:pt>
                <c:pt idx="36398">
                  <c:v>12</c:v>
                </c:pt>
                <c:pt idx="36399">
                  <c:v>12</c:v>
                </c:pt>
                <c:pt idx="36400">
                  <c:v>12</c:v>
                </c:pt>
                <c:pt idx="36401">
                  <c:v>12</c:v>
                </c:pt>
                <c:pt idx="36402">
                  <c:v>12</c:v>
                </c:pt>
                <c:pt idx="36403">
                  <c:v>12</c:v>
                </c:pt>
                <c:pt idx="36404">
                  <c:v>12</c:v>
                </c:pt>
                <c:pt idx="36405">
                  <c:v>12</c:v>
                </c:pt>
                <c:pt idx="36406">
                  <c:v>12</c:v>
                </c:pt>
                <c:pt idx="36407">
                  <c:v>12</c:v>
                </c:pt>
                <c:pt idx="36408">
                  <c:v>12</c:v>
                </c:pt>
                <c:pt idx="36409">
                  <c:v>12</c:v>
                </c:pt>
                <c:pt idx="36410">
                  <c:v>12</c:v>
                </c:pt>
                <c:pt idx="36411">
                  <c:v>12</c:v>
                </c:pt>
                <c:pt idx="36412">
                  <c:v>12</c:v>
                </c:pt>
                <c:pt idx="36413">
                  <c:v>12</c:v>
                </c:pt>
                <c:pt idx="36414">
                  <c:v>12</c:v>
                </c:pt>
                <c:pt idx="36415">
                  <c:v>12</c:v>
                </c:pt>
                <c:pt idx="36416">
                  <c:v>12</c:v>
                </c:pt>
                <c:pt idx="36417">
                  <c:v>12</c:v>
                </c:pt>
                <c:pt idx="36418">
                  <c:v>12</c:v>
                </c:pt>
                <c:pt idx="36419">
                  <c:v>12</c:v>
                </c:pt>
                <c:pt idx="36420">
                  <c:v>12</c:v>
                </c:pt>
                <c:pt idx="36421">
                  <c:v>12</c:v>
                </c:pt>
                <c:pt idx="36422">
                  <c:v>12</c:v>
                </c:pt>
                <c:pt idx="36423">
                  <c:v>12</c:v>
                </c:pt>
                <c:pt idx="36424">
                  <c:v>12</c:v>
                </c:pt>
                <c:pt idx="36425">
                  <c:v>12</c:v>
                </c:pt>
                <c:pt idx="36426">
                  <c:v>12</c:v>
                </c:pt>
                <c:pt idx="36427">
                  <c:v>12</c:v>
                </c:pt>
                <c:pt idx="36428">
                  <c:v>12</c:v>
                </c:pt>
                <c:pt idx="36429">
                  <c:v>12</c:v>
                </c:pt>
                <c:pt idx="36430">
                  <c:v>12</c:v>
                </c:pt>
                <c:pt idx="36431">
                  <c:v>12</c:v>
                </c:pt>
                <c:pt idx="36432">
                  <c:v>12</c:v>
                </c:pt>
                <c:pt idx="36433">
                  <c:v>12</c:v>
                </c:pt>
                <c:pt idx="36434">
                  <c:v>12</c:v>
                </c:pt>
                <c:pt idx="36435">
                  <c:v>12</c:v>
                </c:pt>
                <c:pt idx="36436">
                  <c:v>12</c:v>
                </c:pt>
                <c:pt idx="36437">
                  <c:v>12</c:v>
                </c:pt>
                <c:pt idx="36438">
                  <c:v>12</c:v>
                </c:pt>
                <c:pt idx="36439">
                  <c:v>12</c:v>
                </c:pt>
                <c:pt idx="36440">
                  <c:v>12</c:v>
                </c:pt>
                <c:pt idx="36441">
                  <c:v>12</c:v>
                </c:pt>
                <c:pt idx="36442">
                  <c:v>12</c:v>
                </c:pt>
                <c:pt idx="36443">
                  <c:v>12</c:v>
                </c:pt>
                <c:pt idx="36444">
                  <c:v>12</c:v>
                </c:pt>
                <c:pt idx="36445">
                  <c:v>12</c:v>
                </c:pt>
                <c:pt idx="36446">
                  <c:v>12</c:v>
                </c:pt>
                <c:pt idx="36447">
                  <c:v>12</c:v>
                </c:pt>
                <c:pt idx="36448">
                  <c:v>12</c:v>
                </c:pt>
                <c:pt idx="36449">
                  <c:v>12</c:v>
                </c:pt>
                <c:pt idx="36450">
                  <c:v>12</c:v>
                </c:pt>
                <c:pt idx="36451">
                  <c:v>12</c:v>
                </c:pt>
                <c:pt idx="36452">
                  <c:v>12</c:v>
                </c:pt>
                <c:pt idx="36453">
                  <c:v>12</c:v>
                </c:pt>
                <c:pt idx="36454">
                  <c:v>12</c:v>
                </c:pt>
                <c:pt idx="36455">
                  <c:v>12</c:v>
                </c:pt>
                <c:pt idx="36456">
                  <c:v>12</c:v>
                </c:pt>
                <c:pt idx="36457">
                  <c:v>12</c:v>
                </c:pt>
                <c:pt idx="36458">
                  <c:v>12</c:v>
                </c:pt>
                <c:pt idx="36459">
                  <c:v>12</c:v>
                </c:pt>
                <c:pt idx="36460">
                  <c:v>12</c:v>
                </c:pt>
                <c:pt idx="36461">
                  <c:v>12</c:v>
                </c:pt>
                <c:pt idx="36462">
                  <c:v>12</c:v>
                </c:pt>
                <c:pt idx="36463">
                  <c:v>12</c:v>
                </c:pt>
                <c:pt idx="36464">
                  <c:v>12</c:v>
                </c:pt>
                <c:pt idx="36465">
                  <c:v>12</c:v>
                </c:pt>
                <c:pt idx="36466">
                  <c:v>12</c:v>
                </c:pt>
                <c:pt idx="36467">
                  <c:v>12</c:v>
                </c:pt>
                <c:pt idx="36468">
                  <c:v>12</c:v>
                </c:pt>
                <c:pt idx="36469">
                  <c:v>12</c:v>
                </c:pt>
                <c:pt idx="36470">
                  <c:v>12</c:v>
                </c:pt>
                <c:pt idx="36471">
                  <c:v>12</c:v>
                </c:pt>
                <c:pt idx="36472">
                  <c:v>12</c:v>
                </c:pt>
                <c:pt idx="36473">
                  <c:v>12</c:v>
                </c:pt>
                <c:pt idx="36474">
                  <c:v>12</c:v>
                </c:pt>
                <c:pt idx="36475">
                  <c:v>12</c:v>
                </c:pt>
                <c:pt idx="36476">
                  <c:v>12</c:v>
                </c:pt>
                <c:pt idx="36477">
                  <c:v>12</c:v>
                </c:pt>
                <c:pt idx="36478">
                  <c:v>12</c:v>
                </c:pt>
                <c:pt idx="36479">
                  <c:v>12</c:v>
                </c:pt>
                <c:pt idx="36480">
                  <c:v>12</c:v>
                </c:pt>
                <c:pt idx="36481">
                  <c:v>12</c:v>
                </c:pt>
                <c:pt idx="36482">
                  <c:v>12</c:v>
                </c:pt>
                <c:pt idx="36483">
                  <c:v>12</c:v>
                </c:pt>
                <c:pt idx="36484">
                  <c:v>12</c:v>
                </c:pt>
                <c:pt idx="36485">
                  <c:v>12</c:v>
                </c:pt>
                <c:pt idx="36486">
                  <c:v>12</c:v>
                </c:pt>
                <c:pt idx="36487">
                  <c:v>12</c:v>
                </c:pt>
                <c:pt idx="36488">
                  <c:v>12</c:v>
                </c:pt>
                <c:pt idx="36489">
                  <c:v>12</c:v>
                </c:pt>
                <c:pt idx="36490">
                  <c:v>12</c:v>
                </c:pt>
                <c:pt idx="36491">
                  <c:v>12</c:v>
                </c:pt>
                <c:pt idx="36492">
                  <c:v>12</c:v>
                </c:pt>
                <c:pt idx="36493">
                  <c:v>12</c:v>
                </c:pt>
                <c:pt idx="36494">
                  <c:v>12</c:v>
                </c:pt>
                <c:pt idx="36495">
                  <c:v>12</c:v>
                </c:pt>
                <c:pt idx="36496">
                  <c:v>12</c:v>
                </c:pt>
                <c:pt idx="36497">
                  <c:v>12</c:v>
                </c:pt>
                <c:pt idx="36498">
                  <c:v>12</c:v>
                </c:pt>
                <c:pt idx="36499">
                  <c:v>12</c:v>
                </c:pt>
                <c:pt idx="36500">
                  <c:v>12</c:v>
                </c:pt>
                <c:pt idx="36501">
                  <c:v>12</c:v>
                </c:pt>
                <c:pt idx="36502">
                  <c:v>12</c:v>
                </c:pt>
                <c:pt idx="36503">
                  <c:v>12</c:v>
                </c:pt>
                <c:pt idx="36504">
                  <c:v>12</c:v>
                </c:pt>
                <c:pt idx="36505">
                  <c:v>12</c:v>
                </c:pt>
                <c:pt idx="36506">
                  <c:v>12</c:v>
                </c:pt>
                <c:pt idx="36507">
                  <c:v>12</c:v>
                </c:pt>
                <c:pt idx="36508">
                  <c:v>12</c:v>
                </c:pt>
                <c:pt idx="36509">
                  <c:v>12</c:v>
                </c:pt>
                <c:pt idx="36510">
                  <c:v>12</c:v>
                </c:pt>
                <c:pt idx="36511">
                  <c:v>12</c:v>
                </c:pt>
                <c:pt idx="36512">
                  <c:v>12</c:v>
                </c:pt>
                <c:pt idx="36513">
                  <c:v>12</c:v>
                </c:pt>
                <c:pt idx="36514">
                  <c:v>12</c:v>
                </c:pt>
                <c:pt idx="36515">
                  <c:v>12</c:v>
                </c:pt>
                <c:pt idx="36516">
                  <c:v>12</c:v>
                </c:pt>
                <c:pt idx="36517">
                  <c:v>12</c:v>
                </c:pt>
                <c:pt idx="36518">
                  <c:v>12</c:v>
                </c:pt>
                <c:pt idx="36519">
                  <c:v>12</c:v>
                </c:pt>
                <c:pt idx="36520">
                  <c:v>12</c:v>
                </c:pt>
                <c:pt idx="36521">
                  <c:v>12</c:v>
                </c:pt>
                <c:pt idx="36522">
                  <c:v>12</c:v>
                </c:pt>
                <c:pt idx="36523">
                  <c:v>12</c:v>
                </c:pt>
                <c:pt idx="36524">
                  <c:v>12</c:v>
                </c:pt>
                <c:pt idx="36525">
                  <c:v>12</c:v>
                </c:pt>
                <c:pt idx="36526">
                  <c:v>12</c:v>
                </c:pt>
                <c:pt idx="36527">
                  <c:v>12</c:v>
                </c:pt>
                <c:pt idx="36528">
                  <c:v>12</c:v>
                </c:pt>
                <c:pt idx="36529">
                  <c:v>12</c:v>
                </c:pt>
                <c:pt idx="36530">
                  <c:v>12</c:v>
                </c:pt>
                <c:pt idx="36531">
                  <c:v>12</c:v>
                </c:pt>
                <c:pt idx="36532">
                  <c:v>12</c:v>
                </c:pt>
                <c:pt idx="36533">
                  <c:v>12</c:v>
                </c:pt>
                <c:pt idx="36534">
                  <c:v>12</c:v>
                </c:pt>
                <c:pt idx="36535">
                  <c:v>12</c:v>
                </c:pt>
                <c:pt idx="36536">
                  <c:v>12</c:v>
                </c:pt>
                <c:pt idx="36537">
                  <c:v>12</c:v>
                </c:pt>
                <c:pt idx="36538">
                  <c:v>12</c:v>
                </c:pt>
                <c:pt idx="36539">
                  <c:v>12</c:v>
                </c:pt>
                <c:pt idx="36540">
                  <c:v>12</c:v>
                </c:pt>
                <c:pt idx="36541">
                  <c:v>12</c:v>
                </c:pt>
                <c:pt idx="36542">
                  <c:v>12</c:v>
                </c:pt>
                <c:pt idx="36543">
                  <c:v>12</c:v>
                </c:pt>
                <c:pt idx="36544">
                  <c:v>12</c:v>
                </c:pt>
                <c:pt idx="36545">
                  <c:v>12</c:v>
                </c:pt>
                <c:pt idx="36546">
                  <c:v>12</c:v>
                </c:pt>
                <c:pt idx="36547">
                  <c:v>12</c:v>
                </c:pt>
                <c:pt idx="36548">
                  <c:v>12</c:v>
                </c:pt>
                <c:pt idx="36549">
                  <c:v>12</c:v>
                </c:pt>
                <c:pt idx="36550">
                  <c:v>12</c:v>
                </c:pt>
                <c:pt idx="36551">
                  <c:v>12</c:v>
                </c:pt>
                <c:pt idx="36552">
                  <c:v>12</c:v>
                </c:pt>
                <c:pt idx="36553">
                  <c:v>12</c:v>
                </c:pt>
                <c:pt idx="36554">
                  <c:v>12</c:v>
                </c:pt>
                <c:pt idx="36555">
                  <c:v>12</c:v>
                </c:pt>
                <c:pt idx="36556">
                  <c:v>12</c:v>
                </c:pt>
                <c:pt idx="36557">
                  <c:v>12</c:v>
                </c:pt>
                <c:pt idx="36558">
                  <c:v>12</c:v>
                </c:pt>
                <c:pt idx="36559">
                  <c:v>12</c:v>
                </c:pt>
                <c:pt idx="36560">
                  <c:v>12</c:v>
                </c:pt>
                <c:pt idx="36561">
                  <c:v>12</c:v>
                </c:pt>
                <c:pt idx="36562">
                  <c:v>12</c:v>
                </c:pt>
                <c:pt idx="36563">
                  <c:v>12</c:v>
                </c:pt>
                <c:pt idx="36564">
                  <c:v>12</c:v>
                </c:pt>
                <c:pt idx="36565">
                  <c:v>12</c:v>
                </c:pt>
                <c:pt idx="36566">
                  <c:v>12</c:v>
                </c:pt>
                <c:pt idx="36567">
                  <c:v>12</c:v>
                </c:pt>
                <c:pt idx="36568">
                  <c:v>12</c:v>
                </c:pt>
                <c:pt idx="36569">
                  <c:v>12</c:v>
                </c:pt>
                <c:pt idx="36570">
                  <c:v>12</c:v>
                </c:pt>
                <c:pt idx="36571">
                  <c:v>12</c:v>
                </c:pt>
                <c:pt idx="36572">
                  <c:v>12</c:v>
                </c:pt>
                <c:pt idx="36573">
                  <c:v>12</c:v>
                </c:pt>
                <c:pt idx="36574">
                  <c:v>12</c:v>
                </c:pt>
                <c:pt idx="36575">
                  <c:v>12</c:v>
                </c:pt>
                <c:pt idx="36576">
                  <c:v>12</c:v>
                </c:pt>
                <c:pt idx="36577">
                  <c:v>12</c:v>
                </c:pt>
                <c:pt idx="36578">
                  <c:v>12</c:v>
                </c:pt>
                <c:pt idx="36579">
                  <c:v>12</c:v>
                </c:pt>
                <c:pt idx="36580">
                  <c:v>12</c:v>
                </c:pt>
                <c:pt idx="36581">
                  <c:v>12</c:v>
                </c:pt>
                <c:pt idx="36582">
                  <c:v>12</c:v>
                </c:pt>
                <c:pt idx="36583">
                  <c:v>12</c:v>
                </c:pt>
                <c:pt idx="36584">
                  <c:v>12</c:v>
                </c:pt>
                <c:pt idx="36585">
                  <c:v>12</c:v>
                </c:pt>
                <c:pt idx="36586">
                  <c:v>12</c:v>
                </c:pt>
                <c:pt idx="36587">
                  <c:v>12</c:v>
                </c:pt>
                <c:pt idx="36588">
                  <c:v>12</c:v>
                </c:pt>
                <c:pt idx="36589">
                  <c:v>12</c:v>
                </c:pt>
                <c:pt idx="36590">
                  <c:v>12</c:v>
                </c:pt>
                <c:pt idx="36591">
                  <c:v>12</c:v>
                </c:pt>
                <c:pt idx="36592">
                  <c:v>12</c:v>
                </c:pt>
                <c:pt idx="36593">
                  <c:v>12</c:v>
                </c:pt>
                <c:pt idx="36594">
                  <c:v>12</c:v>
                </c:pt>
                <c:pt idx="36595">
                  <c:v>12</c:v>
                </c:pt>
                <c:pt idx="36596">
                  <c:v>12</c:v>
                </c:pt>
                <c:pt idx="36597">
                  <c:v>12</c:v>
                </c:pt>
                <c:pt idx="36598">
                  <c:v>12</c:v>
                </c:pt>
                <c:pt idx="36599">
                  <c:v>12</c:v>
                </c:pt>
                <c:pt idx="36600">
                  <c:v>18</c:v>
                </c:pt>
                <c:pt idx="36601">
                  <c:v>18</c:v>
                </c:pt>
                <c:pt idx="36602">
                  <c:v>18</c:v>
                </c:pt>
                <c:pt idx="36603">
                  <c:v>18</c:v>
                </c:pt>
                <c:pt idx="36604">
                  <c:v>18</c:v>
                </c:pt>
                <c:pt idx="36605">
                  <c:v>18</c:v>
                </c:pt>
                <c:pt idx="36606">
                  <c:v>18</c:v>
                </c:pt>
                <c:pt idx="36607">
                  <c:v>18</c:v>
                </c:pt>
                <c:pt idx="36608">
                  <c:v>18</c:v>
                </c:pt>
                <c:pt idx="36609">
                  <c:v>18</c:v>
                </c:pt>
                <c:pt idx="36610">
                  <c:v>18</c:v>
                </c:pt>
                <c:pt idx="36611">
                  <c:v>18</c:v>
                </c:pt>
                <c:pt idx="36612">
                  <c:v>18</c:v>
                </c:pt>
                <c:pt idx="36613">
                  <c:v>18</c:v>
                </c:pt>
                <c:pt idx="36614">
                  <c:v>18</c:v>
                </c:pt>
                <c:pt idx="36615">
                  <c:v>18</c:v>
                </c:pt>
                <c:pt idx="36616">
                  <c:v>18</c:v>
                </c:pt>
                <c:pt idx="36617">
                  <c:v>18</c:v>
                </c:pt>
                <c:pt idx="36618">
                  <c:v>18</c:v>
                </c:pt>
                <c:pt idx="36619">
                  <c:v>18</c:v>
                </c:pt>
                <c:pt idx="36620">
                  <c:v>18</c:v>
                </c:pt>
                <c:pt idx="36621">
                  <c:v>18</c:v>
                </c:pt>
                <c:pt idx="36622">
                  <c:v>18</c:v>
                </c:pt>
                <c:pt idx="36623">
                  <c:v>18</c:v>
                </c:pt>
                <c:pt idx="36624">
                  <c:v>18</c:v>
                </c:pt>
                <c:pt idx="36625">
                  <c:v>18</c:v>
                </c:pt>
                <c:pt idx="36626">
                  <c:v>18</c:v>
                </c:pt>
                <c:pt idx="36627">
                  <c:v>18</c:v>
                </c:pt>
                <c:pt idx="36628">
                  <c:v>18</c:v>
                </c:pt>
                <c:pt idx="36629">
                  <c:v>18</c:v>
                </c:pt>
                <c:pt idx="36630">
                  <c:v>18</c:v>
                </c:pt>
                <c:pt idx="36631">
                  <c:v>18</c:v>
                </c:pt>
                <c:pt idx="36632">
                  <c:v>18</c:v>
                </c:pt>
                <c:pt idx="36633">
                  <c:v>18</c:v>
                </c:pt>
                <c:pt idx="36634">
                  <c:v>18</c:v>
                </c:pt>
                <c:pt idx="36635">
                  <c:v>18</c:v>
                </c:pt>
                <c:pt idx="36636">
                  <c:v>18</c:v>
                </c:pt>
                <c:pt idx="36637">
                  <c:v>18</c:v>
                </c:pt>
                <c:pt idx="36638">
                  <c:v>18</c:v>
                </c:pt>
                <c:pt idx="36639">
                  <c:v>18</c:v>
                </c:pt>
                <c:pt idx="36640">
                  <c:v>18</c:v>
                </c:pt>
                <c:pt idx="36641">
                  <c:v>18</c:v>
                </c:pt>
                <c:pt idx="36642">
                  <c:v>18</c:v>
                </c:pt>
                <c:pt idx="36643">
                  <c:v>18</c:v>
                </c:pt>
                <c:pt idx="36644">
                  <c:v>18</c:v>
                </c:pt>
                <c:pt idx="36645">
                  <c:v>18</c:v>
                </c:pt>
                <c:pt idx="36646">
                  <c:v>18</c:v>
                </c:pt>
                <c:pt idx="36647">
                  <c:v>18</c:v>
                </c:pt>
                <c:pt idx="36648">
                  <c:v>18</c:v>
                </c:pt>
                <c:pt idx="36649">
                  <c:v>18</c:v>
                </c:pt>
                <c:pt idx="36650">
                  <c:v>18</c:v>
                </c:pt>
                <c:pt idx="36651">
                  <c:v>18</c:v>
                </c:pt>
                <c:pt idx="36652">
                  <c:v>18</c:v>
                </c:pt>
                <c:pt idx="36653">
                  <c:v>18</c:v>
                </c:pt>
                <c:pt idx="36654">
                  <c:v>18</c:v>
                </c:pt>
                <c:pt idx="36655">
                  <c:v>18</c:v>
                </c:pt>
                <c:pt idx="36656">
                  <c:v>18</c:v>
                </c:pt>
                <c:pt idx="36657">
                  <c:v>18</c:v>
                </c:pt>
                <c:pt idx="36658">
                  <c:v>18</c:v>
                </c:pt>
                <c:pt idx="36659">
                  <c:v>18</c:v>
                </c:pt>
                <c:pt idx="36660">
                  <c:v>18</c:v>
                </c:pt>
                <c:pt idx="36661">
                  <c:v>18</c:v>
                </c:pt>
                <c:pt idx="36662">
                  <c:v>18</c:v>
                </c:pt>
                <c:pt idx="36663">
                  <c:v>18</c:v>
                </c:pt>
                <c:pt idx="36664">
                  <c:v>18</c:v>
                </c:pt>
                <c:pt idx="36665">
                  <c:v>18</c:v>
                </c:pt>
                <c:pt idx="36666">
                  <c:v>18</c:v>
                </c:pt>
                <c:pt idx="36667">
                  <c:v>18</c:v>
                </c:pt>
                <c:pt idx="36668">
                  <c:v>18</c:v>
                </c:pt>
                <c:pt idx="36669">
                  <c:v>18</c:v>
                </c:pt>
                <c:pt idx="36670">
                  <c:v>18</c:v>
                </c:pt>
                <c:pt idx="36671">
                  <c:v>18</c:v>
                </c:pt>
                <c:pt idx="36672">
                  <c:v>18</c:v>
                </c:pt>
                <c:pt idx="36673">
                  <c:v>18</c:v>
                </c:pt>
                <c:pt idx="36674">
                  <c:v>18</c:v>
                </c:pt>
                <c:pt idx="36675">
                  <c:v>18</c:v>
                </c:pt>
                <c:pt idx="36676">
                  <c:v>18</c:v>
                </c:pt>
                <c:pt idx="36677">
                  <c:v>18</c:v>
                </c:pt>
                <c:pt idx="36678">
                  <c:v>18</c:v>
                </c:pt>
                <c:pt idx="36679">
                  <c:v>18</c:v>
                </c:pt>
                <c:pt idx="36680">
                  <c:v>18</c:v>
                </c:pt>
                <c:pt idx="36681">
                  <c:v>18</c:v>
                </c:pt>
                <c:pt idx="36682">
                  <c:v>18</c:v>
                </c:pt>
                <c:pt idx="36683">
                  <c:v>18</c:v>
                </c:pt>
                <c:pt idx="36684">
                  <c:v>18</c:v>
                </c:pt>
                <c:pt idx="36685">
                  <c:v>18</c:v>
                </c:pt>
                <c:pt idx="36686">
                  <c:v>18</c:v>
                </c:pt>
                <c:pt idx="36687">
                  <c:v>18</c:v>
                </c:pt>
                <c:pt idx="36688">
                  <c:v>18</c:v>
                </c:pt>
                <c:pt idx="36689">
                  <c:v>18</c:v>
                </c:pt>
                <c:pt idx="36690">
                  <c:v>18</c:v>
                </c:pt>
                <c:pt idx="36691">
                  <c:v>18</c:v>
                </c:pt>
                <c:pt idx="36692">
                  <c:v>18</c:v>
                </c:pt>
                <c:pt idx="36693">
                  <c:v>18</c:v>
                </c:pt>
                <c:pt idx="36694">
                  <c:v>18</c:v>
                </c:pt>
                <c:pt idx="36695">
                  <c:v>18</c:v>
                </c:pt>
                <c:pt idx="36696">
                  <c:v>18</c:v>
                </c:pt>
                <c:pt idx="36697">
                  <c:v>18</c:v>
                </c:pt>
                <c:pt idx="36698">
                  <c:v>18</c:v>
                </c:pt>
                <c:pt idx="36699">
                  <c:v>18</c:v>
                </c:pt>
                <c:pt idx="36700">
                  <c:v>18</c:v>
                </c:pt>
                <c:pt idx="36701">
                  <c:v>18</c:v>
                </c:pt>
                <c:pt idx="36702">
                  <c:v>18</c:v>
                </c:pt>
                <c:pt idx="36703">
                  <c:v>18</c:v>
                </c:pt>
                <c:pt idx="36704">
                  <c:v>18</c:v>
                </c:pt>
                <c:pt idx="36705">
                  <c:v>18</c:v>
                </c:pt>
                <c:pt idx="36706">
                  <c:v>18</c:v>
                </c:pt>
                <c:pt idx="36707">
                  <c:v>18</c:v>
                </c:pt>
                <c:pt idx="36708">
                  <c:v>18</c:v>
                </c:pt>
                <c:pt idx="36709">
                  <c:v>18</c:v>
                </c:pt>
                <c:pt idx="36710">
                  <c:v>18</c:v>
                </c:pt>
                <c:pt idx="36711">
                  <c:v>18</c:v>
                </c:pt>
                <c:pt idx="36712">
                  <c:v>18</c:v>
                </c:pt>
                <c:pt idx="36713">
                  <c:v>18</c:v>
                </c:pt>
                <c:pt idx="36714">
                  <c:v>18</c:v>
                </c:pt>
                <c:pt idx="36715">
                  <c:v>18</c:v>
                </c:pt>
                <c:pt idx="36716">
                  <c:v>18</c:v>
                </c:pt>
                <c:pt idx="36717">
                  <c:v>18</c:v>
                </c:pt>
                <c:pt idx="36718">
                  <c:v>18</c:v>
                </c:pt>
                <c:pt idx="36719">
                  <c:v>18</c:v>
                </c:pt>
                <c:pt idx="36720">
                  <c:v>18</c:v>
                </c:pt>
                <c:pt idx="36721">
                  <c:v>18</c:v>
                </c:pt>
                <c:pt idx="36722">
                  <c:v>18</c:v>
                </c:pt>
                <c:pt idx="36723">
                  <c:v>18</c:v>
                </c:pt>
                <c:pt idx="36724">
                  <c:v>18</c:v>
                </c:pt>
                <c:pt idx="36725">
                  <c:v>18</c:v>
                </c:pt>
                <c:pt idx="36726">
                  <c:v>18</c:v>
                </c:pt>
                <c:pt idx="36727">
                  <c:v>18</c:v>
                </c:pt>
                <c:pt idx="36728">
                  <c:v>18</c:v>
                </c:pt>
                <c:pt idx="36729">
                  <c:v>18</c:v>
                </c:pt>
                <c:pt idx="36730">
                  <c:v>18</c:v>
                </c:pt>
                <c:pt idx="36731">
                  <c:v>18</c:v>
                </c:pt>
                <c:pt idx="36732">
                  <c:v>18</c:v>
                </c:pt>
                <c:pt idx="36733">
                  <c:v>18</c:v>
                </c:pt>
                <c:pt idx="36734">
                  <c:v>18</c:v>
                </c:pt>
                <c:pt idx="36735">
                  <c:v>18</c:v>
                </c:pt>
                <c:pt idx="36736">
                  <c:v>18</c:v>
                </c:pt>
                <c:pt idx="36737">
                  <c:v>18</c:v>
                </c:pt>
                <c:pt idx="36738">
                  <c:v>18</c:v>
                </c:pt>
                <c:pt idx="36739">
                  <c:v>18</c:v>
                </c:pt>
                <c:pt idx="36740">
                  <c:v>18</c:v>
                </c:pt>
                <c:pt idx="36741">
                  <c:v>18</c:v>
                </c:pt>
                <c:pt idx="36742">
                  <c:v>18</c:v>
                </c:pt>
                <c:pt idx="36743">
                  <c:v>18</c:v>
                </c:pt>
                <c:pt idx="36744">
                  <c:v>18</c:v>
                </c:pt>
                <c:pt idx="36745">
                  <c:v>18</c:v>
                </c:pt>
                <c:pt idx="36746">
                  <c:v>18</c:v>
                </c:pt>
                <c:pt idx="36747">
                  <c:v>18</c:v>
                </c:pt>
                <c:pt idx="36748">
                  <c:v>18</c:v>
                </c:pt>
                <c:pt idx="36749">
                  <c:v>18</c:v>
                </c:pt>
                <c:pt idx="36750">
                  <c:v>18</c:v>
                </c:pt>
                <c:pt idx="36751">
                  <c:v>18</c:v>
                </c:pt>
                <c:pt idx="36752">
                  <c:v>18</c:v>
                </c:pt>
                <c:pt idx="36753">
                  <c:v>18</c:v>
                </c:pt>
                <c:pt idx="36754">
                  <c:v>18</c:v>
                </c:pt>
                <c:pt idx="36755">
                  <c:v>18</c:v>
                </c:pt>
                <c:pt idx="36756">
                  <c:v>18</c:v>
                </c:pt>
                <c:pt idx="36757">
                  <c:v>18</c:v>
                </c:pt>
                <c:pt idx="36758">
                  <c:v>18</c:v>
                </c:pt>
                <c:pt idx="36759">
                  <c:v>18</c:v>
                </c:pt>
                <c:pt idx="36760">
                  <c:v>18</c:v>
                </c:pt>
                <c:pt idx="36761">
                  <c:v>18</c:v>
                </c:pt>
                <c:pt idx="36762">
                  <c:v>18</c:v>
                </c:pt>
                <c:pt idx="36763">
                  <c:v>18</c:v>
                </c:pt>
                <c:pt idx="36764">
                  <c:v>18</c:v>
                </c:pt>
                <c:pt idx="36765">
                  <c:v>18</c:v>
                </c:pt>
                <c:pt idx="36766">
                  <c:v>18</c:v>
                </c:pt>
                <c:pt idx="36767">
                  <c:v>18</c:v>
                </c:pt>
                <c:pt idx="36768">
                  <c:v>18</c:v>
                </c:pt>
                <c:pt idx="36769">
                  <c:v>18</c:v>
                </c:pt>
                <c:pt idx="36770">
                  <c:v>18</c:v>
                </c:pt>
                <c:pt idx="36771">
                  <c:v>18</c:v>
                </c:pt>
                <c:pt idx="36772">
                  <c:v>18</c:v>
                </c:pt>
                <c:pt idx="36773">
                  <c:v>18</c:v>
                </c:pt>
                <c:pt idx="36774">
                  <c:v>18</c:v>
                </c:pt>
                <c:pt idx="36775">
                  <c:v>18</c:v>
                </c:pt>
                <c:pt idx="36776">
                  <c:v>18</c:v>
                </c:pt>
                <c:pt idx="36777">
                  <c:v>18</c:v>
                </c:pt>
                <c:pt idx="36778">
                  <c:v>18</c:v>
                </c:pt>
                <c:pt idx="36779">
                  <c:v>18</c:v>
                </c:pt>
                <c:pt idx="36780">
                  <c:v>18</c:v>
                </c:pt>
                <c:pt idx="36781">
                  <c:v>18</c:v>
                </c:pt>
                <c:pt idx="36782">
                  <c:v>18</c:v>
                </c:pt>
                <c:pt idx="36783">
                  <c:v>18</c:v>
                </c:pt>
                <c:pt idx="36784">
                  <c:v>18</c:v>
                </c:pt>
                <c:pt idx="36785">
                  <c:v>18</c:v>
                </c:pt>
                <c:pt idx="36786">
                  <c:v>18</c:v>
                </c:pt>
                <c:pt idx="36787">
                  <c:v>18</c:v>
                </c:pt>
                <c:pt idx="36788">
                  <c:v>18</c:v>
                </c:pt>
                <c:pt idx="36789">
                  <c:v>18</c:v>
                </c:pt>
                <c:pt idx="36790">
                  <c:v>18</c:v>
                </c:pt>
                <c:pt idx="36791">
                  <c:v>18</c:v>
                </c:pt>
                <c:pt idx="36792">
                  <c:v>18</c:v>
                </c:pt>
                <c:pt idx="36793">
                  <c:v>18</c:v>
                </c:pt>
                <c:pt idx="36794">
                  <c:v>18</c:v>
                </c:pt>
                <c:pt idx="36795">
                  <c:v>18</c:v>
                </c:pt>
                <c:pt idx="36796">
                  <c:v>18</c:v>
                </c:pt>
                <c:pt idx="36797">
                  <c:v>18</c:v>
                </c:pt>
                <c:pt idx="36798">
                  <c:v>18</c:v>
                </c:pt>
                <c:pt idx="36799">
                  <c:v>18</c:v>
                </c:pt>
                <c:pt idx="36800">
                  <c:v>18</c:v>
                </c:pt>
                <c:pt idx="36801">
                  <c:v>18</c:v>
                </c:pt>
                <c:pt idx="36802">
                  <c:v>18</c:v>
                </c:pt>
                <c:pt idx="36803">
                  <c:v>18</c:v>
                </c:pt>
                <c:pt idx="36804">
                  <c:v>18</c:v>
                </c:pt>
                <c:pt idx="36805">
                  <c:v>18</c:v>
                </c:pt>
                <c:pt idx="36806">
                  <c:v>18</c:v>
                </c:pt>
                <c:pt idx="36807">
                  <c:v>18</c:v>
                </c:pt>
                <c:pt idx="36808">
                  <c:v>18</c:v>
                </c:pt>
                <c:pt idx="36809">
                  <c:v>18</c:v>
                </c:pt>
                <c:pt idx="36810">
                  <c:v>18</c:v>
                </c:pt>
                <c:pt idx="36811">
                  <c:v>18</c:v>
                </c:pt>
                <c:pt idx="36812">
                  <c:v>18</c:v>
                </c:pt>
                <c:pt idx="36813">
                  <c:v>18</c:v>
                </c:pt>
                <c:pt idx="36814">
                  <c:v>18</c:v>
                </c:pt>
                <c:pt idx="36815">
                  <c:v>18</c:v>
                </c:pt>
                <c:pt idx="36816">
                  <c:v>18</c:v>
                </c:pt>
                <c:pt idx="36817">
                  <c:v>18</c:v>
                </c:pt>
                <c:pt idx="36818">
                  <c:v>18</c:v>
                </c:pt>
                <c:pt idx="36819">
                  <c:v>18</c:v>
                </c:pt>
                <c:pt idx="36820">
                  <c:v>18</c:v>
                </c:pt>
                <c:pt idx="36821">
                  <c:v>18</c:v>
                </c:pt>
                <c:pt idx="36822">
                  <c:v>18</c:v>
                </c:pt>
                <c:pt idx="36823">
                  <c:v>18</c:v>
                </c:pt>
                <c:pt idx="36824">
                  <c:v>18</c:v>
                </c:pt>
                <c:pt idx="36825">
                  <c:v>18</c:v>
                </c:pt>
                <c:pt idx="36826">
                  <c:v>18</c:v>
                </c:pt>
                <c:pt idx="36827">
                  <c:v>18</c:v>
                </c:pt>
                <c:pt idx="36828">
                  <c:v>18</c:v>
                </c:pt>
                <c:pt idx="36829">
                  <c:v>18</c:v>
                </c:pt>
                <c:pt idx="36830">
                  <c:v>18</c:v>
                </c:pt>
                <c:pt idx="36831">
                  <c:v>18</c:v>
                </c:pt>
                <c:pt idx="36832">
                  <c:v>18</c:v>
                </c:pt>
                <c:pt idx="36833">
                  <c:v>18</c:v>
                </c:pt>
                <c:pt idx="36834">
                  <c:v>18</c:v>
                </c:pt>
                <c:pt idx="36835">
                  <c:v>18</c:v>
                </c:pt>
                <c:pt idx="36836">
                  <c:v>18</c:v>
                </c:pt>
                <c:pt idx="36837">
                  <c:v>18</c:v>
                </c:pt>
                <c:pt idx="36838">
                  <c:v>18</c:v>
                </c:pt>
                <c:pt idx="36839">
                  <c:v>18</c:v>
                </c:pt>
                <c:pt idx="36840">
                  <c:v>18</c:v>
                </c:pt>
                <c:pt idx="36841">
                  <c:v>18</c:v>
                </c:pt>
                <c:pt idx="36842">
                  <c:v>18</c:v>
                </c:pt>
                <c:pt idx="36843">
                  <c:v>18</c:v>
                </c:pt>
                <c:pt idx="36844">
                  <c:v>18</c:v>
                </c:pt>
                <c:pt idx="36845">
                  <c:v>18</c:v>
                </c:pt>
                <c:pt idx="36846">
                  <c:v>18</c:v>
                </c:pt>
                <c:pt idx="36847">
                  <c:v>18</c:v>
                </c:pt>
                <c:pt idx="36848">
                  <c:v>18</c:v>
                </c:pt>
                <c:pt idx="36849">
                  <c:v>18</c:v>
                </c:pt>
                <c:pt idx="36850">
                  <c:v>18</c:v>
                </c:pt>
                <c:pt idx="36851">
                  <c:v>18</c:v>
                </c:pt>
                <c:pt idx="36852">
                  <c:v>18</c:v>
                </c:pt>
                <c:pt idx="36853">
                  <c:v>18</c:v>
                </c:pt>
                <c:pt idx="36854">
                  <c:v>18</c:v>
                </c:pt>
                <c:pt idx="36855">
                  <c:v>18</c:v>
                </c:pt>
                <c:pt idx="36856">
                  <c:v>18</c:v>
                </c:pt>
                <c:pt idx="36857">
                  <c:v>18</c:v>
                </c:pt>
                <c:pt idx="36858">
                  <c:v>18</c:v>
                </c:pt>
                <c:pt idx="36859">
                  <c:v>18</c:v>
                </c:pt>
                <c:pt idx="36860">
                  <c:v>18</c:v>
                </c:pt>
                <c:pt idx="36861">
                  <c:v>18</c:v>
                </c:pt>
                <c:pt idx="36862">
                  <c:v>18</c:v>
                </c:pt>
                <c:pt idx="36863">
                  <c:v>18</c:v>
                </c:pt>
                <c:pt idx="36864">
                  <c:v>18</c:v>
                </c:pt>
                <c:pt idx="36865">
                  <c:v>18</c:v>
                </c:pt>
                <c:pt idx="36866">
                  <c:v>18</c:v>
                </c:pt>
                <c:pt idx="36867">
                  <c:v>18</c:v>
                </c:pt>
                <c:pt idx="36868">
                  <c:v>18</c:v>
                </c:pt>
                <c:pt idx="36869">
                  <c:v>18</c:v>
                </c:pt>
                <c:pt idx="36870">
                  <c:v>18</c:v>
                </c:pt>
                <c:pt idx="36871">
                  <c:v>18</c:v>
                </c:pt>
                <c:pt idx="36872">
                  <c:v>18</c:v>
                </c:pt>
                <c:pt idx="36873">
                  <c:v>18</c:v>
                </c:pt>
                <c:pt idx="36874">
                  <c:v>18</c:v>
                </c:pt>
                <c:pt idx="36875">
                  <c:v>18</c:v>
                </c:pt>
                <c:pt idx="36876">
                  <c:v>18</c:v>
                </c:pt>
                <c:pt idx="36877">
                  <c:v>18</c:v>
                </c:pt>
                <c:pt idx="36878">
                  <c:v>18</c:v>
                </c:pt>
                <c:pt idx="36879">
                  <c:v>18</c:v>
                </c:pt>
                <c:pt idx="36880">
                  <c:v>18</c:v>
                </c:pt>
                <c:pt idx="36881">
                  <c:v>18</c:v>
                </c:pt>
                <c:pt idx="36882">
                  <c:v>18</c:v>
                </c:pt>
                <c:pt idx="36883">
                  <c:v>18</c:v>
                </c:pt>
                <c:pt idx="36884">
                  <c:v>18</c:v>
                </c:pt>
                <c:pt idx="36885">
                  <c:v>18</c:v>
                </c:pt>
                <c:pt idx="36886">
                  <c:v>18</c:v>
                </c:pt>
                <c:pt idx="36887">
                  <c:v>18</c:v>
                </c:pt>
                <c:pt idx="36888">
                  <c:v>18</c:v>
                </c:pt>
                <c:pt idx="36889">
                  <c:v>18</c:v>
                </c:pt>
                <c:pt idx="36890">
                  <c:v>18</c:v>
                </c:pt>
                <c:pt idx="36891">
                  <c:v>18</c:v>
                </c:pt>
                <c:pt idx="36892">
                  <c:v>18</c:v>
                </c:pt>
                <c:pt idx="36893">
                  <c:v>18</c:v>
                </c:pt>
                <c:pt idx="36894">
                  <c:v>18</c:v>
                </c:pt>
                <c:pt idx="36895">
                  <c:v>18</c:v>
                </c:pt>
                <c:pt idx="36896">
                  <c:v>18</c:v>
                </c:pt>
                <c:pt idx="36897">
                  <c:v>18</c:v>
                </c:pt>
                <c:pt idx="36898">
                  <c:v>18</c:v>
                </c:pt>
                <c:pt idx="36899">
                  <c:v>18</c:v>
                </c:pt>
                <c:pt idx="36900">
                  <c:v>18</c:v>
                </c:pt>
                <c:pt idx="36901">
                  <c:v>18</c:v>
                </c:pt>
                <c:pt idx="36902">
                  <c:v>18</c:v>
                </c:pt>
                <c:pt idx="36903">
                  <c:v>18</c:v>
                </c:pt>
                <c:pt idx="36904">
                  <c:v>18</c:v>
                </c:pt>
                <c:pt idx="36905">
                  <c:v>18</c:v>
                </c:pt>
                <c:pt idx="36906">
                  <c:v>18</c:v>
                </c:pt>
                <c:pt idx="36907">
                  <c:v>18</c:v>
                </c:pt>
                <c:pt idx="36908">
                  <c:v>18</c:v>
                </c:pt>
                <c:pt idx="36909">
                  <c:v>18</c:v>
                </c:pt>
                <c:pt idx="36910">
                  <c:v>18</c:v>
                </c:pt>
                <c:pt idx="36911">
                  <c:v>18</c:v>
                </c:pt>
                <c:pt idx="36912">
                  <c:v>18</c:v>
                </c:pt>
                <c:pt idx="36913">
                  <c:v>18</c:v>
                </c:pt>
                <c:pt idx="36914">
                  <c:v>18</c:v>
                </c:pt>
                <c:pt idx="36915">
                  <c:v>18</c:v>
                </c:pt>
                <c:pt idx="36916">
                  <c:v>18</c:v>
                </c:pt>
                <c:pt idx="36917">
                  <c:v>18</c:v>
                </c:pt>
                <c:pt idx="36918">
                  <c:v>18</c:v>
                </c:pt>
                <c:pt idx="36919">
                  <c:v>18</c:v>
                </c:pt>
                <c:pt idx="36920">
                  <c:v>18</c:v>
                </c:pt>
                <c:pt idx="36921">
                  <c:v>18</c:v>
                </c:pt>
                <c:pt idx="36922">
                  <c:v>18</c:v>
                </c:pt>
                <c:pt idx="36923">
                  <c:v>18</c:v>
                </c:pt>
                <c:pt idx="36924">
                  <c:v>18</c:v>
                </c:pt>
                <c:pt idx="36925">
                  <c:v>18</c:v>
                </c:pt>
                <c:pt idx="36926">
                  <c:v>18</c:v>
                </c:pt>
                <c:pt idx="36927">
                  <c:v>18</c:v>
                </c:pt>
                <c:pt idx="36928">
                  <c:v>18</c:v>
                </c:pt>
                <c:pt idx="36929">
                  <c:v>18</c:v>
                </c:pt>
                <c:pt idx="36930">
                  <c:v>18</c:v>
                </c:pt>
                <c:pt idx="36931">
                  <c:v>18</c:v>
                </c:pt>
                <c:pt idx="36932">
                  <c:v>18</c:v>
                </c:pt>
                <c:pt idx="36933">
                  <c:v>18</c:v>
                </c:pt>
                <c:pt idx="36934">
                  <c:v>18</c:v>
                </c:pt>
                <c:pt idx="36935">
                  <c:v>18</c:v>
                </c:pt>
                <c:pt idx="36936">
                  <c:v>18</c:v>
                </c:pt>
                <c:pt idx="36937">
                  <c:v>18</c:v>
                </c:pt>
                <c:pt idx="36938">
                  <c:v>18</c:v>
                </c:pt>
                <c:pt idx="36939">
                  <c:v>18</c:v>
                </c:pt>
                <c:pt idx="36940">
                  <c:v>18</c:v>
                </c:pt>
                <c:pt idx="36941">
                  <c:v>18</c:v>
                </c:pt>
                <c:pt idx="36942">
                  <c:v>18</c:v>
                </c:pt>
                <c:pt idx="36943">
                  <c:v>18</c:v>
                </c:pt>
                <c:pt idx="36944">
                  <c:v>18</c:v>
                </c:pt>
                <c:pt idx="36945">
                  <c:v>18</c:v>
                </c:pt>
                <c:pt idx="36946">
                  <c:v>18</c:v>
                </c:pt>
                <c:pt idx="36947">
                  <c:v>18</c:v>
                </c:pt>
                <c:pt idx="36948">
                  <c:v>18</c:v>
                </c:pt>
                <c:pt idx="36949">
                  <c:v>18</c:v>
                </c:pt>
                <c:pt idx="36950">
                  <c:v>18</c:v>
                </c:pt>
                <c:pt idx="36951">
                  <c:v>18</c:v>
                </c:pt>
                <c:pt idx="36952">
                  <c:v>18</c:v>
                </c:pt>
                <c:pt idx="36953">
                  <c:v>18</c:v>
                </c:pt>
                <c:pt idx="36954">
                  <c:v>18</c:v>
                </c:pt>
                <c:pt idx="36955">
                  <c:v>18</c:v>
                </c:pt>
                <c:pt idx="36956">
                  <c:v>18</c:v>
                </c:pt>
                <c:pt idx="36957">
                  <c:v>18</c:v>
                </c:pt>
                <c:pt idx="36958">
                  <c:v>18</c:v>
                </c:pt>
                <c:pt idx="36959">
                  <c:v>18</c:v>
                </c:pt>
                <c:pt idx="36960">
                  <c:v>18</c:v>
                </c:pt>
                <c:pt idx="36961">
                  <c:v>18</c:v>
                </c:pt>
                <c:pt idx="36962">
                  <c:v>18</c:v>
                </c:pt>
                <c:pt idx="36963">
                  <c:v>18</c:v>
                </c:pt>
                <c:pt idx="36964">
                  <c:v>18</c:v>
                </c:pt>
                <c:pt idx="36965">
                  <c:v>18</c:v>
                </c:pt>
                <c:pt idx="36966">
                  <c:v>18</c:v>
                </c:pt>
                <c:pt idx="36967">
                  <c:v>18</c:v>
                </c:pt>
                <c:pt idx="36968">
                  <c:v>18</c:v>
                </c:pt>
                <c:pt idx="36969">
                  <c:v>18</c:v>
                </c:pt>
                <c:pt idx="36970">
                  <c:v>18</c:v>
                </c:pt>
                <c:pt idx="36971">
                  <c:v>18</c:v>
                </c:pt>
                <c:pt idx="36972">
                  <c:v>18</c:v>
                </c:pt>
                <c:pt idx="36973">
                  <c:v>18</c:v>
                </c:pt>
                <c:pt idx="36974">
                  <c:v>18</c:v>
                </c:pt>
                <c:pt idx="36975">
                  <c:v>18</c:v>
                </c:pt>
                <c:pt idx="36976">
                  <c:v>18</c:v>
                </c:pt>
                <c:pt idx="36977">
                  <c:v>18</c:v>
                </c:pt>
                <c:pt idx="36978">
                  <c:v>18</c:v>
                </c:pt>
                <c:pt idx="36979">
                  <c:v>18</c:v>
                </c:pt>
                <c:pt idx="36980">
                  <c:v>18</c:v>
                </c:pt>
                <c:pt idx="36981">
                  <c:v>18</c:v>
                </c:pt>
                <c:pt idx="36982">
                  <c:v>18</c:v>
                </c:pt>
                <c:pt idx="36983">
                  <c:v>18</c:v>
                </c:pt>
                <c:pt idx="36984">
                  <c:v>18</c:v>
                </c:pt>
                <c:pt idx="36985">
                  <c:v>18</c:v>
                </c:pt>
                <c:pt idx="36986">
                  <c:v>18</c:v>
                </c:pt>
                <c:pt idx="36987">
                  <c:v>18</c:v>
                </c:pt>
                <c:pt idx="36988">
                  <c:v>18</c:v>
                </c:pt>
                <c:pt idx="36989">
                  <c:v>18</c:v>
                </c:pt>
                <c:pt idx="36990">
                  <c:v>18</c:v>
                </c:pt>
                <c:pt idx="36991">
                  <c:v>18</c:v>
                </c:pt>
                <c:pt idx="36992">
                  <c:v>18</c:v>
                </c:pt>
                <c:pt idx="36993">
                  <c:v>18</c:v>
                </c:pt>
                <c:pt idx="36994">
                  <c:v>18</c:v>
                </c:pt>
                <c:pt idx="36995">
                  <c:v>18</c:v>
                </c:pt>
                <c:pt idx="36996">
                  <c:v>18</c:v>
                </c:pt>
                <c:pt idx="36997">
                  <c:v>18</c:v>
                </c:pt>
                <c:pt idx="36998">
                  <c:v>18</c:v>
                </c:pt>
                <c:pt idx="36999">
                  <c:v>18</c:v>
                </c:pt>
                <c:pt idx="37000">
                  <c:v>18</c:v>
                </c:pt>
                <c:pt idx="37001">
                  <c:v>18</c:v>
                </c:pt>
                <c:pt idx="37002">
                  <c:v>18</c:v>
                </c:pt>
                <c:pt idx="37003">
                  <c:v>18</c:v>
                </c:pt>
                <c:pt idx="37004">
                  <c:v>18</c:v>
                </c:pt>
                <c:pt idx="37005">
                  <c:v>18</c:v>
                </c:pt>
                <c:pt idx="37006">
                  <c:v>18</c:v>
                </c:pt>
                <c:pt idx="37007">
                  <c:v>18</c:v>
                </c:pt>
                <c:pt idx="37008">
                  <c:v>18</c:v>
                </c:pt>
                <c:pt idx="37009">
                  <c:v>18</c:v>
                </c:pt>
                <c:pt idx="37010">
                  <c:v>18</c:v>
                </c:pt>
                <c:pt idx="37011">
                  <c:v>18</c:v>
                </c:pt>
                <c:pt idx="37012">
                  <c:v>18</c:v>
                </c:pt>
                <c:pt idx="37013">
                  <c:v>18</c:v>
                </c:pt>
                <c:pt idx="37014">
                  <c:v>18</c:v>
                </c:pt>
                <c:pt idx="37015">
                  <c:v>18</c:v>
                </c:pt>
                <c:pt idx="37016">
                  <c:v>18</c:v>
                </c:pt>
                <c:pt idx="37017">
                  <c:v>18</c:v>
                </c:pt>
                <c:pt idx="37018">
                  <c:v>18</c:v>
                </c:pt>
                <c:pt idx="37019">
                  <c:v>18</c:v>
                </c:pt>
                <c:pt idx="37020">
                  <c:v>18</c:v>
                </c:pt>
                <c:pt idx="37021">
                  <c:v>18</c:v>
                </c:pt>
                <c:pt idx="37022">
                  <c:v>18</c:v>
                </c:pt>
                <c:pt idx="37023">
                  <c:v>18</c:v>
                </c:pt>
                <c:pt idx="37024">
                  <c:v>18</c:v>
                </c:pt>
                <c:pt idx="37025">
                  <c:v>18</c:v>
                </c:pt>
                <c:pt idx="37026">
                  <c:v>18</c:v>
                </c:pt>
                <c:pt idx="37027">
                  <c:v>18</c:v>
                </c:pt>
                <c:pt idx="37028">
                  <c:v>18</c:v>
                </c:pt>
                <c:pt idx="37029">
                  <c:v>18</c:v>
                </c:pt>
                <c:pt idx="37030">
                  <c:v>18</c:v>
                </c:pt>
                <c:pt idx="37031">
                  <c:v>18</c:v>
                </c:pt>
                <c:pt idx="37032">
                  <c:v>18</c:v>
                </c:pt>
                <c:pt idx="37033">
                  <c:v>18</c:v>
                </c:pt>
                <c:pt idx="37034">
                  <c:v>18</c:v>
                </c:pt>
                <c:pt idx="37035">
                  <c:v>18</c:v>
                </c:pt>
                <c:pt idx="37036">
                  <c:v>18</c:v>
                </c:pt>
                <c:pt idx="37037">
                  <c:v>18</c:v>
                </c:pt>
                <c:pt idx="37038">
                  <c:v>18</c:v>
                </c:pt>
                <c:pt idx="37039">
                  <c:v>18</c:v>
                </c:pt>
                <c:pt idx="37040">
                  <c:v>18</c:v>
                </c:pt>
                <c:pt idx="37041">
                  <c:v>18</c:v>
                </c:pt>
                <c:pt idx="37042">
                  <c:v>18</c:v>
                </c:pt>
                <c:pt idx="37043">
                  <c:v>18</c:v>
                </c:pt>
                <c:pt idx="37044">
                  <c:v>18</c:v>
                </c:pt>
                <c:pt idx="37045">
                  <c:v>18</c:v>
                </c:pt>
                <c:pt idx="37046">
                  <c:v>18</c:v>
                </c:pt>
                <c:pt idx="37047">
                  <c:v>18</c:v>
                </c:pt>
                <c:pt idx="37048">
                  <c:v>18</c:v>
                </c:pt>
                <c:pt idx="37049">
                  <c:v>18</c:v>
                </c:pt>
                <c:pt idx="37050">
                  <c:v>18</c:v>
                </c:pt>
                <c:pt idx="37051">
                  <c:v>18</c:v>
                </c:pt>
                <c:pt idx="37052">
                  <c:v>18</c:v>
                </c:pt>
                <c:pt idx="37053">
                  <c:v>18</c:v>
                </c:pt>
                <c:pt idx="37054">
                  <c:v>18</c:v>
                </c:pt>
                <c:pt idx="37055">
                  <c:v>18</c:v>
                </c:pt>
                <c:pt idx="37056">
                  <c:v>18</c:v>
                </c:pt>
                <c:pt idx="37057">
                  <c:v>18</c:v>
                </c:pt>
                <c:pt idx="37058">
                  <c:v>18</c:v>
                </c:pt>
                <c:pt idx="37059">
                  <c:v>18</c:v>
                </c:pt>
                <c:pt idx="37060">
                  <c:v>18</c:v>
                </c:pt>
                <c:pt idx="37061">
                  <c:v>18</c:v>
                </c:pt>
                <c:pt idx="37062">
                  <c:v>18</c:v>
                </c:pt>
                <c:pt idx="37063">
                  <c:v>18</c:v>
                </c:pt>
                <c:pt idx="37064">
                  <c:v>18</c:v>
                </c:pt>
                <c:pt idx="37065">
                  <c:v>18</c:v>
                </c:pt>
                <c:pt idx="37066">
                  <c:v>18</c:v>
                </c:pt>
                <c:pt idx="37067">
                  <c:v>18</c:v>
                </c:pt>
                <c:pt idx="37068">
                  <c:v>18</c:v>
                </c:pt>
                <c:pt idx="37069">
                  <c:v>18</c:v>
                </c:pt>
                <c:pt idx="37070">
                  <c:v>18</c:v>
                </c:pt>
                <c:pt idx="37071">
                  <c:v>18</c:v>
                </c:pt>
                <c:pt idx="37072">
                  <c:v>18</c:v>
                </c:pt>
                <c:pt idx="37073">
                  <c:v>18</c:v>
                </c:pt>
                <c:pt idx="37074">
                  <c:v>18</c:v>
                </c:pt>
                <c:pt idx="37075">
                  <c:v>18</c:v>
                </c:pt>
                <c:pt idx="37076">
                  <c:v>18</c:v>
                </c:pt>
                <c:pt idx="37077">
                  <c:v>18</c:v>
                </c:pt>
                <c:pt idx="37078">
                  <c:v>18</c:v>
                </c:pt>
                <c:pt idx="37079">
                  <c:v>18</c:v>
                </c:pt>
                <c:pt idx="37080">
                  <c:v>18</c:v>
                </c:pt>
                <c:pt idx="37081">
                  <c:v>18</c:v>
                </c:pt>
                <c:pt idx="37082">
                  <c:v>18</c:v>
                </c:pt>
                <c:pt idx="37083">
                  <c:v>18</c:v>
                </c:pt>
                <c:pt idx="37084">
                  <c:v>18</c:v>
                </c:pt>
                <c:pt idx="37085">
                  <c:v>18</c:v>
                </c:pt>
                <c:pt idx="37086">
                  <c:v>18</c:v>
                </c:pt>
                <c:pt idx="37087">
                  <c:v>18</c:v>
                </c:pt>
                <c:pt idx="37088">
                  <c:v>18</c:v>
                </c:pt>
                <c:pt idx="37089">
                  <c:v>18</c:v>
                </c:pt>
                <c:pt idx="37090">
                  <c:v>18</c:v>
                </c:pt>
                <c:pt idx="37091">
                  <c:v>18</c:v>
                </c:pt>
                <c:pt idx="37092">
                  <c:v>18</c:v>
                </c:pt>
                <c:pt idx="37093">
                  <c:v>18</c:v>
                </c:pt>
                <c:pt idx="37094">
                  <c:v>18</c:v>
                </c:pt>
                <c:pt idx="37095">
                  <c:v>18</c:v>
                </c:pt>
                <c:pt idx="37096">
                  <c:v>18</c:v>
                </c:pt>
                <c:pt idx="37097">
                  <c:v>18</c:v>
                </c:pt>
                <c:pt idx="37098">
                  <c:v>18</c:v>
                </c:pt>
                <c:pt idx="37099">
                  <c:v>18</c:v>
                </c:pt>
                <c:pt idx="37100">
                  <c:v>18</c:v>
                </c:pt>
                <c:pt idx="37101">
                  <c:v>18</c:v>
                </c:pt>
                <c:pt idx="37102">
                  <c:v>18</c:v>
                </c:pt>
                <c:pt idx="37103">
                  <c:v>18</c:v>
                </c:pt>
                <c:pt idx="37104">
                  <c:v>18</c:v>
                </c:pt>
                <c:pt idx="37105">
                  <c:v>18</c:v>
                </c:pt>
                <c:pt idx="37106">
                  <c:v>18</c:v>
                </c:pt>
                <c:pt idx="37107">
                  <c:v>18</c:v>
                </c:pt>
                <c:pt idx="37108">
                  <c:v>18</c:v>
                </c:pt>
                <c:pt idx="37109">
                  <c:v>18</c:v>
                </c:pt>
                <c:pt idx="37110">
                  <c:v>18</c:v>
                </c:pt>
                <c:pt idx="37111">
                  <c:v>18</c:v>
                </c:pt>
                <c:pt idx="37112">
                  <c:v>18</c:v>
                </c:pt>
                <c:pt idx="37113">
                  <c:v>18</c:v>
                </c:pt>
                <c:pt idx="37114">
                  <c:v>18</c:v>
                </c:pt>
                <c:pt idx="37115">
                  <c:v>18</c:v>
                </c:pt>
                <c:pt idx="37116">
                  <c:v>18</c:v>
                </c:pt>
                <c:pt idx="37117">
                  <c:v>18</c:v>
                </c:pt>
                <c:pt idx="37118">
                  <c:v>18</c:v>
                </c:pt>
                <c:pt idx="37119">
                  <c:v>18</c:v>
                </c:pt>
                <c:pt idx="37120">
                  <c:v>18</c:v>
                </c:pt>
                <c:pt idx="37121">
                  <c:v>18</c:v>
                </c:pt>
                <c:pt idx="37122">
                  <c:v>18</c:v>
                </c:pt>
                <c:pt idx="37123">
                  <c:v>18</c:v>
                </c:pt>
                <c:pt idx="37124">
                  <c:v>18</c:v>
                </c:pt>
                <c:pt idx="37125">
                  <c:v>18</c:v>
                </c:pt>
                <c:pt idx="37126">
                  <c:v>18</c:v>
                </c:pt>
                <c:pt idx="37127">
                  <c:v>18</c:v>
                </c:pt>
                <c:pt idx="37128">
                  <c:v>18</c:v>
                </c:pt>
                <c:pt idx="37129">
                  <c:v>18</c:v>
                </c:pt>
                <c:pt idx="37130">
                  <c:v>18</c:v>
                </c:pt>
                <c:pt idx="37131">
                  <c:v>18</c:v>
                </c:pt>
                <c:pt idx="37132">
                  <c:v>18</c:v>
                </c:pt>
                <c:pt idx="37133">
                  <c:v>18</c:v>
                </c:pt>
                <c:pt idx="37134">
                  <c:v>18</c:v>
                </c:pt>
                <c:pt idx="37135">
                  <c:v>18</c:v>
                </c:pt>
                <c:pt idx="37136">
                  <c:v>18</c:v>
                </c:pt>
                <c:pt idx="37137">
                  <c:v>18</c:v>
                </c:pt>
                <c:pt idx="37138">
                  <c:v>18</c:v>
                </c:pt>
                <c:pt idx="37139">
                  <c:v>18</c:v>
                </c:pt>
                <c:pt idx="37140">
                  <c:v>18</c:v>
                </c:pt>
                <c:pt idx="37141">
                  <c:v>18</c:v>
                </c:pt>
                <c:pt idx="37142">
                  <c:v>18</c:v>
                </c:pt>
                <c:pt idx="37143">
                  <c:v>18</c:v>
                </c:pt>
                <c:pt idx="37144">
                  <c:v>18</c:v>
                </c:pt>
                <c:pt idx="37145">
                  <c:v>18</c:v>
                </c:pt>
                <c:pt idx="37146">
                  <c:v>18</c:v>
                </c:pt>
                <c:pt idx="37147">
                  <c:v>18</c:v>
                </c:pt>
                <c:pt idx="37148">
                  <c:v>18</c:v>
                </c:pt>
                <c:pt idx="37149">
                  <c:v>18</c:v>
                </c:pt>
                <c:pt idx="37150">
                  <c:v>18</c:v>
                </c:pt>
                <c:pt idx="37151">
                  <c:v>18</c:v>
                </c:pt>
                <c:pt idx="37152">
                  <c:v>18</c:v>
                </c:pt>
                <c:pt idx="37153">
                  <c:v>18</c:v>
                </c:pt>
                <c:pt idx="37154">
                  <c:v>18</c:v>
                </c:pt>
                <c:pt idx="37155">
                  <c:v>18</c:v>
                </c:pt>
                <c:pt idx="37156">
                  <c:v>18</c:v>
                </c:pt>
                <c:pt idx="37157">
                  <c:v>18</c:v>
                </c:pt>
                <c:pt idx="37158">
                  <c:v>18</c:v>
                </c:pt>
                <c:pt idx="37159">
                  <c:v>18</c:v>
                </c:pt>
                <c:pt idx="37160">
                  <c:v>18</c:v>
                </c:pt>
                <c:pt idx="37161">
                  <c:v>18</c:v>
                </c:pt>
                <c:pt idx="37162">
                  <c:v>18</c:v>
                </c:pt>
                <c:pt idx="37163">
                  <c:v>18</c:v>
                </c:pt>
                <c:pt idx="37164">
                  <c:v>18</c:v>
                </c:pt>
                <c:pt idx="37165">
                  <c:v>18</c:v>
                </c:pt>
                <c:pt idx="37166">
                  <c:v>18</c:v>
                </c:pt>
                <c:pt idx="37167">
                  <c:v>18</c:v>
                </c:pt>
                <c:pt idx="37168">
                  <c:v>18</c:v>
                </c:pt>
                <c:pt idx="37169">
                  <c:v>18</c:v>
                </c:pt>
                <c:pt idx="37170">
                  <c:v>18</c:v>
                </c:pt>
                <c:pt idx="37171">
                  <c:v>18</c:v>
                </c:pt>
                <c:pt idx="37172">
                  <c:v>18</c:v>
                </c:pt>
                <c:pt idx="37173">
                  <c:v>18</c:v>
                </c:pt>
                <c:pt idx="37174">
                  <c:v>18</c:v>
                </c:pt>
                <c:pt idx="37175">
                  <c:v>18</c:v>
                </c:pt>
                <c:pt idx="37176">
                  <c:v>18</c:v>
                </c:pt>
                <c:pt idx="37177">
                  <c:v>18</c:v>
                </c:pt>
                <c:pt idx="37178">
                  <c:v>18</c:v>
                </c:pt>
                <c:pt idx="37179">
                  <c:v>18</c:v>
                </c:pt>
                <c:pt idx="37180">
                  <c:v>18</c:v>
                </c:pt>
                <c:pt idx="37181">
                  <c:v>18</c:v>
                </c:pt>
                <c:pt idx="37182">
                  <c:v>18</c:v>
                </c:pt>
                <c:pt idx="37183">
                  <c:v>18</c:v>
                </c:pt>
                <c:pt idx="37184">
                  <c:v>18</c:v>
                </c:pt>
                <c:pt idx="37185">
                  <c:v>18</c:v>
                </c:pt>
                <c:pt idx="37186">
                  <c:v>18</c:v>
                </c:pt>
                <c:pt idx="37187">
                  <c:v>18</c:v>
                </c:pt>
                <c:pt idx="37188">
                  <c:v>18</c:v>
                </c:pt>
                <c:pt idx="37189">
                  <c:v>18</c:v>
                </c:pt>
                <c:pt idx="37190">
                  <c:v>18</c:v>
                </c:pt>
                <c:pt idx="37191">
                  <c:v>18</c:v>
                </c:pt>
                <c:pt idx="37192">
                  <c:v>18</c:v>
                </c:pt>
                <c:pt idx="37193">
                  <c:v>18</c:v>
                </c:pt>
                <c:pt idx="37194">
                  <c:v>18</c:v>
                </c:pt>
                <c:pt idx="37195">
                  <c:v>18</c:v>
                </c:pt>
                <c:pt idx="37196">
                  <c:v>18</c:v>
                </c:pt>
                <c:pt idx="37197">
                  <c:v>18</c:v>
                </c:pt>
                <c:pt idx="37198">
                  <c:v>18</c:v>
                </c:pt>
                <c:pt idx="37199">
                  <c:v>18</c:v>
                </c:pt>
                <c:pt idx="37200">
                  <c:v>18</c:v>
                </c:pt>
                <c:pt idx="37201">
                  <c:v>18</c:v>
                </c:pt>
                <c:pt idx="37202">
                  <c:v>18</c:v>
                </c:pt>
                <c:pt idx="37203">
                  <c:v>18</c:v>
                </c:pt>
                <c:pt idx="37204">
                  <c:v>18</c:v>
                </c:pt>
                <c:pt idx="37205">
                  <c:v>18</c:v>
                </c:pt>
                <c:pt idx="37206">
                  <c:v>18</c:v>
                </c:pt>
                <c:pt idx="37207">
                  <c:v>18</c:v>
                </c:pt>
                <c:pt idx="37208">
                  <c:v>18</c:v>
                </c:pt>
                <c:pt idx="37209">
                  <c:v>18</c:v>
                </c:pt>
                <c:pt idx="37210">
                  <c:v>18</c:v>
                </c:pt>
                <c:pt idx="37211">
                  <c:v>18</c:v>
                </c:pt>
                <c:pt idx="37212">
                  <c:v>18</c:v>
                </c:pt>
                <c:pt idx="37213">
                  <c:v>18</c:v>
                </c:pt>
                <c:pt idx="37214">
                  <c:v>18</c:v>
                </c:pt>
                <c:pt idx="37215">
                  <c:v>18</c:v>
                </c:pt>
                <c:pt idx="37216">
                  <c:v>18</c:v>
                </c:pt>
                <c:pt idx="37217">
                  <c:v>18</c:v>
                </c:pt>
                <c:pt idx="37218">
                  <c:v>18</c:v>
                </c:pt>
                <c:pt idx="37219">
                  <c:v>18</c:v>
                </c:pt>
                <c:pt idx="37220">
                  <c:v>18</c:v>
                </c:pt>
                <c:pt idx="37221">
                  <c:v>18</c:v>
                </c:pt>
                <c:pt idx="37222">
                  <c:v>18</c:v>
                </c:pt>
                <c:pt idx="37223">
                  <c:v>18</c:v>
                </c:pt>
                <c:pt idx="37224">
                  <c:v>18</c:v>
                </c:pt>
                <c:pt idx="37225">
                  <c:v>18</c:v>
                </c:pt>
                <c:pt idx="37226">
                  <c:v>18</c:v>
                </c:pt>
                <c:pt idx="37227">
                  <c:v>18</c:v>
                </c:pt>
                <c:pt idx="37228">
                  <c:v>18</c:v>
                </c:pt>
                <c:pt idx="37229">
                  <c:v>18</c:v>
                </c:pt>
                <c:pt idx="37230">
                  <c:v>18</c:v>
                </c:pt>
                <c:pt idx="37231">
                  <c:v>18</c:v>
                </c:pt>
                <c:pt idx="37232">
                  <c:v>18</c:v>
                </c:pt>
                <c:pt idx="37233">
                  <c:v>18</c:v>
                </c:pt>
                <c:pt idx="37234">
                  <c:v>18</c:v>
                </c:pt>
                <c:pt idx="37235">
                  <c:v>18</c:v>
                </c:pt>
                <c:pt idx="37236">
                  <c:v>18</c:v>
                </c:pt>
                <c:pt idx="37237">
                  <c:v>18</c:v>
                </c:pt>
                <c:pt idx="37238">
                  <c:v>18</c:v>
                </c:pt>
                <c:pt idx="37239">
                  <c:v>18</c:v>
                </c:pt>
                <c:pt idx="37240">
                  <c:v>18</c:v>
                </c:pt>
                <c:pt idx="37241">
                  <c:v>18</c:v>
                </c:pt>
                <c:pt idx="37242">
                  <c:v>18</c:v>
                </c:pt>
                <c:pt idx="37243">
                  <c:v>18</c:v>
                </c:pt>
                <c:pt idx="37244">
                  <c:v>18</c:v>
                </c:pt>
                <c:pt idx="37245">
                  <c:v>18</c:v>
                </c:pt>
                <c:pt idx="37246">
                  <c:v>18</c:v>
                </c:pt>
                <c:pt idx="37247">
                  <c:v>18</c:v>
                </c:pt>
                <c:pt idx="37248">
                  <c:v>18</c:v>
                </c:pt>
                <c:pt idx="37249">
                  <c:v>18</c:v>
                </c:pt>
                <c:pt idx="37250">
                  <c:v>18</c:v>
                </c:pt>
                <c:pt idx="37251">
                  <c:v>18</c:v>
                </c:pt>
                <c:pt idx="37252">
                  <c:v>18</c:v>
                </c:pt>
                <c:pt idx="37253">
                  <c:v>18</c:v>
                </c:pt>
                <c:pt idx="37254">
                  <c:v>18</c:v>
                </c:pt>
                <c:pt idx="37255">
                  <c:v>18</c:v>
                </c:pt>
                <c:pt idx="37256">
                  <c:v>18</c:v>
                </c:pt>
                <c:pt idx="37257">
                  <c:v>18</c:v>
                </c:pt>
                <c:pt idx="37258">
                  <c:v>18</c:v>
                </c:pt>
                <c:pt idx="37259">
                  <c:v>18</c:v>
                </c:pt>
                <c:pt idx="37260">
                  <c:v>18</c:v>
                </c:pt>
                <c:pt idx="37261">
                  <c:v>18</c:v>
                </c:pt>
                <c:pt idx="37262">
                  <c:v>18</c:v>
                </c:pt>
                <c:pt idx="37263">
                  <c:v>18</c:v>
                </c:pt>
                <c:pt idx="37264">
                  <c:v>18</c:v>
                </c:pt>
                <c:pt idx="37265">
                  <c:v>18</c:v>
                </c:pt>
                <c:pt idx="37266">
                  <c:v>18</c:v>
                </c:pt>
                <c:pt idx="37267">
                  <c:v>18</c:v>
                </c:pt>
                <c:pt idx="37268">
                  <c:v>18</c:v>
                </c:pt>
                <c:pt idx="37269">
                  <c:v>18</c:v>
                </c:pt>
                <c:pt idx="37270">
                  <c:v>18</c:v>
                </c:pt>
                <c:pt idx="37271">
                  <c:v>18</c:v>
                </c:pt>
                <c:pt idx="37272">
                  <c:v>18</c:v>
                </c:pt>
                <c:pt idx="37273">
                  <c:v>18</c:v>
                </c:pt>
                <c:pt idx="37274">
                  <c:v>18</c:v>
                </c:pt>
                <c:pt idx="37275">
                  <c:v>18</c:v>
                </c:pt>
                <c:pt idx="37276">
                  <c:v>18</c:v>
                </c:pt>
                <c:pt idx="37277">
                  <c:v>18</c:v>
                </c:pt>
                <c:pt idx="37278">
                  <c:v>18</c:v>
                </c:pt>
                <c:pt idx="37279">
                  <c:v>18</c:v>
                </c:pt>
                <c:pt idx="37280">
                  <c:v>18</c:v>
                </c:pt>
                <c:pt idx="37281">
                  <c:v>18</c:v>
                </c:pt>
                <c:pt idx="37282">
                  <c:v>18</c:v>
                </c:pt>
                <c:pt idx="37283">
                  <c:v>18</c:v>
                </c:pt>
                <c:pt idx="37284">
                  <c:v>18</c:v>
                </c:pt>
                <c:pt idx="37285">
                  <c:v>18</c:v>
                </c:pt>
                <c:pt idx="37286">
                  <c:v>18</c:v>
                </c:pt>
                <c:pt idx="37287">
                  <c:v>18</c:v>
                </c:pt>
                <c:pt idx="37288">
                  <c:v>18</c:v>
                </c:pt>
                <c:pt idx="37289">
                  <c:v>18</c:v>
                </c:pt>
                <c:pt idx="37290">
                  <c:v>18</c:v>
                </c:pt>
                <c:pt idx="37291">
                  <c:v>18</c:v>
                </c:pt>
                <c:pt idx="37292">
                  <c:v>18</c:v>
                </c:pt>
                <c:pt idx="37293">
                  <c:v>18</c:v>
                </c:pt>
                <c:pt idx="37294">
                  <c:v>18</c:v>
                </c:pt>
                <c:pt idx="37295">
                  <c:v>18</c:v>
                </c:pt>
                <c:pt idx="37296">
                  <c:v>18</c:v>
                </c:pt>
                <c:pt idx="37297">
                  <c:v>18</c:v>
                </c:pt>
                <c:pt idx="37298">
                  <c:v>18</c:v>
                </c:pt>
                <c:pt idx="37299">
                  <c:v>18</c:v>
                </c:pt>
                <c:pt idx="37300">
                  <c:v>18</c:v>
                </c:pt>
                <c:pt idx="37301">
                  <c:v>18</c:v>
                </c:pt>
                <c:pt idx="37302">
                  <c:v>18</c:v>
                </c:pt>
                <c:pt idx="37303">
                  <c:v>18</c:v>
                </c:pt>
                <c:pt idx="37304">
                  <c:v>18</c:v>
                </c:pt>
                <c:pt idx="37305">
                  <c:v>18</c:v>
                </c:pt>
                <c:pt idx="37306">
                  <c:v>18</c:v>
                </c:pt>
                <c:pt idx="37307">
                  <c:v>18</c:v>
                </c:pt>
                <c:pt idx="37308">
                  <c:v>18</c:v>
                </c:pt>
                <c:pt idx="37309">
                  <c:v>18</c:v>
                </c:pt>
                <c:pt idx="37310">
                  <c:v>18</c:v>
                </c:pt>
                <c:pt idx="37311">
                  <c:v>18</c:v>
                </c:pt>
                <c:pt idx="37312">
                  <c:v>18</c:v>
                </c:pt>
                <c:pt idx="37313">
                  <c:v>18</c:v>
                </c:pt>
                <c:pt idx="37314">
                  <c:v>18</c:v>
                </c:pt>
                <c:pt idx="37315">
                  <c:v>18</c:v>
                </c:pt>
                <c:pt idx="37316">
                  <c:v>18</c:v>
                </c:pt>
                <c:pt idx="37317">
                  <c:v>18</c:v>
                </c:pt>
                <c:pt idx="37318">
                  <c:v>18</c:v>
                </c:pt>
                <c:pt idx="37319">
                  <c:v>18</c:v>
                </c:pt>
                <c:pt idx="37320">
                  <c:v>18</c:v>
                </c:pt>
                <c:pt idx="37321">
                  <c:v>18</c:v>
                </c:pt>
                <c:pt idx="37322">
                  <c:v>18</c:v>
                </c:pt>
                <c:pt idx="37323">
                  <c:v>18</c:v>
                </c:pt>
                <c:pt idx="37324">
                  <c:v>18</c:v>
                </c:pt>
                <c:pt idx="37325">
                  <c:v>18</c:v>
                </c:pt>
                <c:pt idx="37326">
                  <c:v>18</c:v>
                </c:pt>
                <c:pt idx="37327">
                  <c:v>18</c:v>
                </c:pt>
                <c:pt idx="37328">
                  <c:v>18</c:v>
                </c:pt>
                <c:pt idx="37329">
                  <c:v>18</c:v>
                </c:pt>
                <c:pt idx="37330">
                  <c:v>18</c:v>
                </c:pt>
                <c:pt idx="37331">
                  <c:v>18</c:v>
                </c:pt>
                <c:pt idx="37332">
                  <c:v>18</c:v>
                </c:pt>
                <c:pt idx="37333">
                  <c:v>18</c:v>
                </c:pt>
                <c:pt idx="37334">
                  <c:v>18</c:v>
                </c:pt>
                <c:pt idx="37335">
                  <c:v>18</c:v>
                </c:pt>
                <c:pt idx="37336">
                  <c:v>18</c:v>
                </c:pt>
                <c:pt idx="37337">
                  <c:v>18</c:v>
                </c:pt>
                <c:pt idx="37338">
                  <c:v>18</c:v>
                </c:pt>
                <c:pt idx="37339">
                  <c:v>18</c:v>
                </c:pt>
                <c:pt idx="37340">
                  <c:v>18</c:v>
                </c:pt>
                <c:pt idx="37341">
                  <c:v>18</c:v>
                </c:pt>
                <c:pt idx="37342">
                  <c:v>18</c:v>
                </c:pt>
                <c:pt idx="37343">
                  <c:v>18</c:v>
                </c:pt>
                <c:pt idx="37344">
                  <c:v>18</c:v>
                </c:pt>
                <c:pt idx="37345">
                  <c:v>18</c:v>
                </c:pt>
                <c:pt idx="37346">
                  <c:v>18</c:v>
                </c:pt>
                <c:pt idx="37347">
                  <c:v>18</c:v>
                </c:pt>
                <c:pt idx="37348">
                  <c:v>18</c:v>
                </c:pt>
                <c:pt idx="37349">
                  <c:v>18</c:v>
                </c:pt>
                <c:pt idx="37350">
                  <c:v>18</c:v>
                </c:pt>
                <c:pt idx="37351">
                  <c:v>18</c:v>
                </c:pt>
                <c:pt idx="37352">
                  <c:v>18</c:v>
                </c:pt>
                <c:pt idx="37353">
                  <c:v>18</c:v>
                </c:pt>
                <c:pt idx="37354">
                  <c:v>18</c:v>
                </c:pt>
                <c:pt idx="37355">
                  <c:v>18</c:v>
                </c:pt>
                <c:pt idx="37356">
                  <c:v>18</c:v>
                </c:pt>
                <c:pt idx="37357">
                  <c:v>18</c:v>
                </c:pt>
                <c:pt idx="37358">
                  <c:v>18</c:v>
                </c:pt>
                <c:pt idx="37359">
                  <c:v>18</c:v>
                </c:pt>
                <c:pt idx="37360">
                  <c:v>18</c:v>
                </c:pt>
                <c:pt idx="37361">
                  <c:v>18</c:v>
                </c:pt>
                <c:pt idx="37362">
                  <c:v>18</c:v>
                </c:pt>
                <c:pt idx="37363">
                  <c:v>18</c:v>
                </c:pt>
                <c:pt idx="37364">
                  <c:v>18</c:v>
                </c:pt>
                <c:pt idx="37365">
                  <c:v>18</c:v>
                </c:pt>
                <c:pt idx="37366">
                  <c:v>18</c:v>
                </c:pt>
                <c:pt idx="37367">
                  <c:v>18</c:v>
                </c:pt>
                <c:pt idx="37368">
                  <c:v>18</c:v>
                </c:pt>
                <c:pt idx="37369">
                  <c:v>18</c:v>
                </c:pt>
                <c:pt idx="37370">
                  <c:v>18</c:v>
                </c:pt>
                <c:pt idx="37371">
                  <c:v>18</c:v>
                </c:pt>
                <c:pt idx="37372">
                  <c:v>18</c:v>
                </c:pt>
                <c:pt idx="37373">
                  <c:v>18</c:v>
                </c:pt>
                <c:pt idx="37374">
                  <c:v>18</c:v>
                </c:pt>
                <c:pt idx="37375">
                  <c:v>18</c:v>
                </c:pt>
                <c:pt idx="37376">
                  <c:v>18</c:v>
                </c:pt>
                <c:pt idx="37377">
                  <c:v>18</c:v>
                </c:pt>
                <c:pt idx="37378">
                  <c:v>18</c:v>
                </c:pt>
                <c:pt idx="37379">
                  <c:v>18</c:v>
                </c:pt>
                <c:pt idx="37380">
                  <c:v>18</c:v>
                </c:pt>
                <c:pt idx="37381">
                  <c:v>18</c:v>
                </c:pt>
                <c:pt idx="37382">
                  <c:v>18</c:v>
                </c:pt>
                <c:pt idx="37383">
                  <c:v>18</c:v>
                </c:pt>
                <c:pt idx="37384">
                  <c:v>18</c:v>
                </c:pt>
                <c:pt idx="37385">
                  <c:v>18</c:v>
                </c:pt>
                <c:pt idx="37386">
                  <c:v>18</c:v>
                </c:pt>
                <c:pt idx="37387">
                  <c:v>18</c:v>
                </c:pt>
                <c:pt idx="37388">
                  <c:v>18</c:v>
                </c:pt>
                <c:pt idx="37389">
                  <c:v>18</c:v>
                </c:pt>
                <c:pt idx="37390">
                  <c:v>18</c:v>
                </c:pt>
                <c:pt idx="37391">
                  <c:v>18</c:v>
                </c:pt>
                <c:pt idx="37392">
                  <c:v>18</c:v>
                </c:pt>
                <c:pt idx="37393">
                  <c:v>18</c:v>
                </c:pt>
                <c:pt idx="37394">
                  <c:v>18</c:v>
                </c:pt>
                <c:pt idx="37395">
                  <c:v>18</c:v>
                </c:pt>
                <c:pt idx="37396">
                  <c:v>18</c:v>
                </c:pt>
                <c:pt idx="37397">
                  <c:v>18</c:v>
                </c:pt>
                <c:pt idx="37398">
                  <c:v>18</c:v>
                </c:pt>
                <c:pt idx="37399">
                  <c:v>18</c:v>
                </c:pt>
                <c:pt idx="37400">
                  <c:v>18</c:v>
                </c:pt>
                <c:pt idx="37401">
                  <c:v>18</c:v>
                </c:pt>
                <c:pt idx="37402">
                  <c:v>18</c:v>
                </c:pt>
                <c:pt idx="37403">
                  <c:v>18</c:v>
                </c:pt>
                <c:pt idx="37404">
                  <c:v>18</c:v>
                </c:pt>
                <c:pt idx="37405">
                  <c:v>18</c:v>
                </c:pt>
                <c:pt idx="37406">
                  <c:v>18</c:v>
                </c:pt>
                <c:pt idx="37407">
                  <c:v>18</c:v>
                </c:pt>
                <c:pt idx="37408">
                  <c:v>18</c:v>
                </c:pt>
                <c:pt idx="37409">
                  <c:v>18</c:v>
                </c:pt>
                <c:pt idx="37410">
                  <c:v>18</c:v>
                </c:pt>
                <c:pt idx="37411">
                  <c:v>18</c:v>
                </c:pt>
                <c:pt idx="37412">
                  <c:v>18</c:v>
                </c:pt>
                <c:pt idx="37413">
                  <c:v>18</c:v>
                </c:pt>
                <c:pt idx="37414">
                  <c:v>18</c:v>
                </c:pt>
                <c:pt idx="37415">
                  <c:v>18</c:v>
                </c:pt>
                <c:pt idx="37416">
                  <c:v>18</c:v>
                </c:pt>
                <c:pt idx="37417">
                  <c:v>18</c:v>
                </c:pt>
                <c:pt idx="37418">
                  <c:v>18</c:v>
                </c:pt>
                <c:pt idx="37419">
                  <c:v>18</c:v>
                </c:pt>
                <c:pt idx="37420">
                  <c:v>18</c:v>
                </c:pt>
                <c:pt idx="37421">
                  <c:v>18</c:v>
                </c:pt>
                <c:pt idx="37422">
                  <c:v>18</c:v>
                </c:pt>
                <c:pt idx="37423">
                  <c:v>18</c:v>
                </c:pt>
                <c:pt idx="37424">
                  <c:v>18</c:v>
                </c:pt>
                <c:pt idx="37425">
                  <c:v>18</c:v>
                </c:pt>
                <c:pt idx="37426">
                  <c:v>18</c:v>
                </c:pt>
                <c:pt idx="37427">
                  <c:v>18</c:v>
                </c:pt>
                <c:pt idx="37428">
                  <c:v>18</c:v>
                </c:pt>
                <c:pt idx="37429">
                  <c:v>18</c:v>
                </c:pt>
                <c:pt idx="37430">
                  <c:v>18</c:v>
                </c:pt>
                <c:pt idx="37431">
                  <c:v>18</c:v>
                </c:pt>
                <c:pt idx="37432">
                  <c:v>18</c:v>
                </c:pt>
                <c:pt idx="37433">
                  <c:v>18</c:v>
                </c:pt>
                <c:pt idx="37434">
                  <c:v>18</c:v>
                </c:pt>
                <c:pt idx="37435">
                  <c:v>18</c:v>
                </c:pt>
                <c:pt idx="37436">
                  <c:v>18</c:v>
                </c:pt>
                <c:pt idx="37437">
                  <c:v>18</c:v>
                </c:pt>
                <c:pt idx="37438">
                  <c:v>18</c:v>
                </c:pt>
                <c:pt idx="37439">
                  <c:v>18</c:v>
                </c:pt>
                <c:pt idx="37440">
                  <c:v>18</c:v>
                </c:pt>
                <c:pt idx="37441">
                  <c:v>18</c:v>
                </c:pt>
                <c:pt idx="37442">
                  <c:v>18</c:v>
                </c:pt>
                <c:pt idx="37443">
                  <c:v>18</c:v>
                </c:pt>
                <c:pt idx="37444">
                  <c:v>18</c:v>
                </c:pt>
                <c:pt idx="37445">
                  <c:v>18</c:v>
                </c:pt>
                <c:pt idx="37446">
                  <c:v>18</c:v>
                </c:pt>
                <c:pt idx="37447">
                  <c:v>18</c:v>
                </c:pt>
                <c:pt idx="37448">
                  <c:v>18</c:v>
                </c:pt>
                <c:pt idx="37449">
                  <c:v>18</c:v>
                </c:pt>
                <c:pt idx="37450">
                  <c:v>18</c:v>
                </c:pt>
                <c:pt idx="37451">
                  <c:v>18</c:v>
                </c:pt>
                <c:pt idx="37452">
                  <c:v>18</c:v>
                </c:pt>
                <c:pt idx="37453">
                  <c:v>18</c:v>
                </c:pt>
                <c:pt idx="37454">
                  <c:v>18</c:v>
                </c:pt>
                <c:pt idx="37455">
                  <c:v>18</c:v>
                </c:pt>
                <c:pt idx="37456">
                  <c:v>18</c:v>
                </c:pt>
                <c:pt idx="37457">
                  <c:v>18</c:v>
                </c:pt>
                <c:pt idx="37458">
                  <c:v>18</c:v>
                </c:pt>
                <c:pt idx="37459">
                  <c:v>18</c:v>
                </c:pt>
                <c:pt idx="37460">
                  <c:v>18</c:v>
                </c:pt>
                <c:pt idx="37461">
                  <c:v>18</c:v>
                </c:pt>
                <c:pt idx="37462">
                  <c:v>18</c:v>
                </c:pt>
                <c:pt idx="37463">
                  <c:v>18</c:v>
                </c:pt>
                <c:pt idx="37464">
                  <c:v>18</c:v>
                </c:pt>
                <c:pt idx="37465">
                  <c:v>18</c:v>
                </c:pt>
                <c:pt idx="37466">
                  <c:v>18</c:v>
                </c:pt>
                <c:pt idx="37467">
                  <c:v>18</c:v>
                </c:pt>
                <c:pt idx="37468">
                  <c:v>18</c:v>
                </c:pt>
                <c:pt idx="37469">
                  <c:v>18</c:v>
                </c:pt>
                <c:pt idx="37470">
                  <c:v>18</c:v>
                </c:pt>
                <c:pt idx="37471">
                  <c:v>18</c:v>
                </c:pt>
                <c:pt idx="37472">
                  <c:v>18</c:v>
                </c:pt>
                <c:pt idx="37473">
                  <c:v>18</c:v>
                </c:pt>
                <c:pt idx="37474">
                  <c:v>18</c:v>
                </c:pt>
                <c:pt idx="37475">
                  <c:v>18</c:v>
                </c:pt>
                <c:pt idx="37476">
                  <c:v>18</c:v>
                </c:pt>
                <c:pt idx="37477">
                  <c:v>18</c:v>
                </c:pt>
                <c:pt idx="37478">
                  <c:v>18</c:v>
                </c:pt>
                <c:pt idx="37479">
                  <c:v>18</c:v>
                </c:pt>
                <c:pt idx="37480">
                  <c:v>18</c:v>
                </c:pt>
                <c:pt idx="37481">
                  <c:v>18</c:v>
                </c:pt>
                <c:pt idx="37482">
                  <c:v>18</c:v>
                </c:pt>
                <c:pt idx="37483">
                  <c:v>18</c:v>
                </c:pt>
                <c:pt idx="37484">
                  <c:v>18</c:v>
                </c:pt>
                <c:pt idx="37485">
                  <c:v>18</c:v>
                </c:pt>
                <c:pt idx="37486">
                  <c:v>18</c:v>
                </c:pt>
                <c:pt idx="37487">
                  <c:v>18</c:v>
                </c:pt>
                <c:pt idx="37488">
                  <c:v>18</c:v>
                </c:pt>
                <c:pt idx="37489">
                  <c:v>18</c:v>
                </c:pt>
                <c:pt idx="37490">
                  <c:v>18</c:v>
                </c:pt>
                <c:pt idx="37491">
                  <c:v>18</c:v>
                </c:pt>
                <c:pt idx="37492">
                  <c:v>18</c:v>
                </c:pt>
                <c:pt idx="37493">
                  <c:v>18</c:v>
                </c:pt>
                <c:pt idx="37494">
                  <c:v>18</c:v>
                </c:pt>
                <c:pt idx="37495">
                  <c:v>18</c:v>
                </c:pt>
                <c:pt idx="37496">
                  <c:v>18</c:v>
                </c:pt>
                <c:pt idx="37497">
                  <c:v>18</c:v>
                </c:pt>
                <c:pt idx="37498">
                  <c:v>18</c:v>
                </c:pt>
                <c:pt idx="37499">
                  <c:v>18</c:v>
                </c:pt>
                <c:pt idx="37500">
                  <c:v>18</c:v>
                </c:pt>
                <c:pt idx="37501">
                  <c:v>18</c:v>
                </c:pt>
                <c:pt idx="37502">
                  <c:v>18</c:v>
                </c:pt>
                <c:pt idx="37503">
                  <c:v>18</c:v>
                </c:pt>
                <c:pt idx="37504">
                  <c:v>18</c:v>
                </c:pt>
                <c:pt idx="37505">
                  <c:v>18</c:v>
                </c:pt>
                <c:pt idx="37506">
                  <c:v>18</c:v>
                </c:pt>
                <c:pt idx="37507">
                  <c:v>18</c:v>
                </c:pt>
                <c:pt idx="37508">
                  <c:v>18</c:v>
                </c:pt>
                <c:pt idx="37509">
                  <c:v>18</c:v>
                </c:pt>
                <c:pt idx="37510">
                  <c:v>18</c:v>
                </c:pt>
                <c:pt idx="37511">
                  <c:v>18</c:v>
                </c:pt>
                <c:pt idx="37512">
                  <c:v>18</c:v>
                </c:pt>
                <c:pt idx="37513">
                  <c:v>18</c:v>
                </c:pt>
                <c:pt idx="37514">
                  <c:v>18</c:v>
                </c:pt>
                <c:pt idx="37515">
                  <c:v>18</c:v>
                </c:pt>
                <c:pt idx="37516">
                  <c:v>18</c:v>
                </c:pt>
                <c:pt idx="37517">
                  <c:v>18</c:v>
                </c:pt>
                <c:pt idx="37518">
                  <c:v>18</c:v>
                </c:pt>
                <c:pt idx="37519">
                  <c:v>18</c:v>
                </c:pt>
                <c:pt idx="37520">
                  <c:v>18</c:v>
                </c:pt>
                <c:pt idx="37521">
                  <c:v>18</c:v>
                </c:pt>
                <c:pt idx="37522">
                  <c:v>18</c:v>
                </c:pt>
                <c:pt idx="37523">
                  <c:v>18</c:v>
                </c:pt>
                <c:pt idx="37524">
                  <c:v>18</c:v>
                </c:pt>
                <c:pt idx="37525">
                  <c:v>18</c:v>
                </c:pt>
                <c:pt idx="37526">
                  <c:v>18</c:v>
                </c:pt>
                <c:pt idx="37527">
                  <c:v>18</c:v>
                </c:pt>
                <c:pt idx="37528">
                  <c:v>18</c:v>
                </c:pt>
                <c:pt idx="37529">
                  <c:v>18</c:v>
                </c:pt>
                <c:pt idx="37530">
                  <c:v>18</c:v>
                </c:pt>
                <c:pt idx="37531">
                  <c:v>18</c:v>
                </c:pt>
                <c:pt idx="37532">
                  <c:v>18</c:v>
                </c:pt>
                <c:pt idx="37533">
                  <c:v>18</c:v>
                </c:pt>
                <c:pt idx="37534">
                  <c:v>18</c:v>
                </c:pt>
                <c:pt idx="37535">
                  <c:v>18</c:v>
                </c:pt>
                <c:pt idx="37536">
                  <c:v>18</c:v>
                </c:pt>
                <c:pt idx="37537">
                  <c:v>18</c:v>
                </c:pt>
                <c:pt idx="37538">
                  <c:v>18</c:v>
                </c:pt>
                <c:pt idx="37539">
                  <c:v>18</c:v>
                </c:pt>
                <c:pt idx="37540">
                  <c:v>18</c:v>
                </c:pt>
                <c:pt idx="37541">
                  <c:v>18</c:v>
                </c:pt>
                <c:pt idx="37542">
                  <c:v>18</c:v>
                </c:pt>
                <c:pt idx="37543">
                  <c:v>18</c:v>
                </c:pt>
                <c:pt idx="37544">
                  <c:v>18</c:v>
                </c:pt>
                <c:pt idx="37545">
                  <c:v>18</c:v>
                </c:pt>
                <c:pt idx="37546">
                  <c:v>18</c:v>
                </c:pt>
                <c:pt idx="37547">
                  <c:v>18</c:v>
                </c:pt>
                <c:pt idx="37548">
                  <c:v>18</c:v>
                </c:pt>
                <c:pt idx="37549">
                  <c:v>18</c:v>
                </c:pt>
                <c:pt idx="37550">
                  <c:v>18</c:v>
                </c:pt>
                <c:pt idx="37551">
                  <c:v>18</c:v>
                </c:pt>
                <c:pt idx="37552">
                  <c:v>18</c:v>
                </c:pt>
                <c:pt idx="37553">
                  <c:v>18</c:v>
                </c:pt>
                <c:pt idx="37554">
                  <c:v>18</c:v>
                </c:pt>
                <c:pt idx="37555">
                  <c:v>18</c:v>
                </c:pt>
                <c:pt idx="37556">
                  <c:v>18</c:v>
                </c:pt>
                <c:pt idx="37557">
                  <c:v>18</c:v>
                </c:pt>
                <c:pt idx="37558">
                  <c:v>18</c:v>
                </c:pt>
                <c:pt idx="37559">
                  <c:v>18</c:v>
                </c:pt>
                <c:pt idx="37560">
                  <c:v>18</c:v>
                </c:pt>
                <c:pt idx="37561">
                  <c:v>18</c:v>
                </c:pt>
                <c:pt idx="37562">
                  <c:v>18</c:v>
                </c:pt>
                <c:pt idx="37563">
                  <c:v>18</c:v>
                </c:pt>
                <c:pt idx="37564">
                  <c:v>18</c:v>
                </c:pt>
                <c:pt idx="37565">
                  <c:v>18</c:v>
                </c:pt>
                <c:pt idx="37566">
                  <c:v>18</c:v>
                </c:pt>
                <c:pt idx="37567">
                  <c:v>18</c:v>
                </c:pt>
                <c:pt idx="37568">
                  <c:v>18</c:v>
                </c:pt>
                <c:pt idx="37569">
                  <c:v>18</c:v>
                </c:pt>
                <c:pt idx="37570">
                  <c:v>18</c:v>
                </c:pt>
                <c:pt idx="37571">
                  <c:v>18</c:v>
                </c:pt>
                <c:pt idx="37572">
                  <c:v>18</c:v>
                </c:pt>
                <c:pt idx="37573">
                  <c:v>18</c:v>
                </c:pt>
                <c:pt idx="37574">
                  <c:v>18</c:v>
                </c:pt>
                <c:pt idx="37575">
                  <c:v>18</c:v>
                </c:pt>
                <c:pt idx="37576">
                  <c:v>18</c:v>
                </c:pt>
                <c:pt idx="37577">
                  <c:v>18</c:v>
                </c:pt>
                <c:pt idx="37578">
                  <c:v>18</c:v>
                </c:pt>
                <c:pt idx="37579">
                  <c:v>18</c:v>
                </c:pt>
                <c:pt idx="37580">
                  <c:v>18</c:v>
                </c:pt>
                <c:pt idx="37581">
                  <c:v>18</c:v>
                </c:pt>
                <c:pt idx="37582">
                  <c:v>18</c:v>
                </c:pt>
                <c:pt idx="37583">
                  <c:v>18</c:v>
                </c:pt>
                <c:pt idx="37584">
                  <c:v>18</c:v>
                </c:pt>
                <c:pt idx="37585">
                  <c:v>18</c:v>
                </c:pt>
                <c:pt idx="37586">
                  <c:v>18</c:v>
                </c:pt>
                <c:pt idx="37587">
                  <c:v>18</c:v>
                </c:pt>
                <c:pt idx="37588">
                  <c:v>18</c:v>
                </c:pt>
                <c:pt idx="37589">
                  <c:v>18</c:v>
                </c:pt>
                <c:pt idx="37590">
                  <c:v>18</c:v>
                </c:pt>
                <c:pt idx="37591">
                  <c:v>18</c:v>
                </c:pt>
                <c:pt idx="37592">
                  <c:v>18</c:v>
                </c:pt>
                <c:pt idx="37593">
                  <c:v>18</c:v>
                </c:pt>
                <c:pt idx="37594">
                  <c:v>18</c:v>
                </c:pt>
                <c:pt idx="37595">
                  <c:v>18</c:v>
                </c:pt>
                <c:pt idx="37596">
                  <c:v>18</c:v>
                </c:pt>
                <c:pt idx="37597">
                  <c:v>18</c:v>
                </c:pt>
                <c:pt idx="37598">
                  <c:v>18</c:v>
                </c:pt>
                <c:pt idx="37599">
                  <c:v>18</c:v>
                </c:pt>
                <c:pt idx="37600">
                  <c:v>18</c:v>
                </c:pt>
                <c:pt idx="37601">
                  <c:v>18</c:v>
                </c:pt>
                <c:pt idx="37602">
                  <c:v>18</c:v>
                </c:pt>
                <c:pt idx="37603">
                  <c:v>18</c:v>
                </c:pt>
                <c:pt idx="37604">
                  <c:v>18</c:v>
                </c:pt>
                <c:pt idx="37605">
                  <c:v>18</c:v>
                </c:pt>
                <c:pt idx="37606">
                  <c:v>18</c:v>
                </c:pt>
                <c:pt idx="37607">
                  <c:v>18</c:v>
                </c:pt>
                <c:pt idx="37608">
                  <c:v>18</c:v>
                </c:pt>
                <c:pt idx="37609">
                  <c:v>18</c:v>
                </c:pt>
                <c:pt idx="37610">
                  <c:v>18</c:v>
                </c:pt>
                <c:pt idx="37611">
                  <c:v>18</c:v>
                </c:pt>
                <c:pt idx="37612">
                  <c:v>18</c:v>
                </c:pt>
                <c:pt idx="37613">
                  <c:v>18</c:v>
                </c:pt>
                <c:pt idx="37614">
                  <c:v>18</c:v>
                </c:pt>
                <c:pt idx="37615">
                  <c:v>18</c:v>
                </c:pt>
                <c:pt idx="37616">
                  <c:v>18</c:v>
                </c:pt>
                <c:pt idx="37617">
                  <c:v>18</c:v>
                </c:pt>
                <c:pt idx="37618">
                  <c:v>18</c:v>
                </c:pt>
                <c:pt idx="37619">
                  <c:v>18</c:v>
                </c:pt>
                <c:pt idx="37620">
                  <c:v>18</c:v>
                </c:pt>
                <c:pt idx="37621">
                  <c:v>18</c:v>
                </c:pt>
                <c:pt idx="37622">
                  <c:v>18</c:v>
                </c:pt>
                <c:pt idx="37623">
                  <c:v>18</c:v>
                </c:pt>
                <c:pt idx="37624">
                  <c:v>18</c:v>
                </c:pt>
                <c:pt idx="37625">
                  <c:v>18</c:v>
                </c:pt>
                <c:pt idx="37626">
                  <c:v>18</c:v>
                </c:pt>
                <c:pt idx="37627">
                  <c:v>18</c:v>
                </c:pt>
                <c:pt idx="37628">
                  <c:v>18</c:v>
                </c:pt>
                <c:pt idx="37629">
                  <c:v>18</c:v>
                </c:pt>
                <c:pt idx="37630">
                  <c:v>18</c:v>
                </c:pt>
                <c:pt idx="37631">
                  <c:v>18</c:v>
                </c:pt>
                <c:pt idx="37632">
                  <c:v>18</c:v>
                </c:pt>
                <c:pt idx="37633">
                  <c:v>18</c:v>
                </c:pt>
                <c:pt idx="37634">
                  <c:v>18</c:v>
                </c:pt>
                <c:pt idx="37635">
                  <c:v>18</c:v>
                </c:pt>
                <c:pt idx="37636">
                  <c:v>18</c:v>
                </c:pt>
                <c:pt idx="37637">
                  <c:v>18</c:v>
                </c:pt>
                <c:pt idx="37638">
                  <c:v>18</c:v>
                </c:pt>
                <c:pt idx="37639">
                  <c:v>18</c:v>
                </c:pt>
                <c:pt idx="37640">
                  <c:v>18</c:v>
                </c:pt>
                <c:pt idx="37641">
                  <c:v>18</c:v>
                </c:pt>
                <c:pt idx="37642">
                  <c:v>18</c:v>
                </c:pt>
                <c:pt idx="37643">
                  <c:v>18</c:v>
                </c:pt>
                <c:pt idx="37644">
                  <c:v>18</c:v>
                </c:pt>
                <c:pt idx="37645">
                  <c:v>18</c:v>
                </c:pt>
                <c:pt idx="37646">
                  <c:v>18</c:v>
                </c:pt>
                <c:pt idx="37647">
                  <c:v>18</c:v>
                </c:pt>
                <c:pt idx="37648">
                  <c:v>18</c:v>
                </c:pt>
                <c:pt idx="37649">
                  <c:v>18</c:v>
                </c:pt>
                <c:pt idx="37650">
                  <c:v>18</c:v>
                </c:pt>
                <c:pt idx="37651">
                  <c:v>18</c:v>
                </c:pt>
                <c:pt idx="37652">
                  <c:v>18</c:v>
                </c:pt>
                <c:pt idx="37653">
                  <c:v>18</c:v>
                </c:pt>
                <c:pt idx="37654">
                  <c:v>18</c:v>
                </c:pt>
                <c:pt idx="37655">
                  <c:v>18</c:v>
                </c:pt>
                <c:pt idx="37656">
                  <c:v>18</c:v>
                </c:pt>
                <c:pt idx="37657">
                  <c:v>18</c:v>
                </c:pt>
                <c:pt idx="37658">
                  <c:v>18</c:v>
                </c:pt>
                <c:pt idx="37659">
                  <c:v>18</c:v>
                </c:pt>
                <c:pt idx="37660">
                  <c:v>18</c:v>
                </c:pt>
                <c:pt idx="37661">
                  <c:v>18</c:v>
                </c:pt>
                <c:pt idx="37662">
                  <c:v>18</c:v>
                </c:pt>
                <c:pt idx="37663">
                  <c:v>18</c:v>
                </c:pt>
                <c:pt idx="37664">
                  <c:v>18</c:v>
                </c:pt>
                <c:pt idx="37665">
                  <c:v>18</c:v>
                </c:pt>
                <c:pt idx="37666">
                  <c:v>18</c:v>
                </c:pt>
                <c:pt idx="37667">
                  <c:v>18</c:v>
                </c:pt>
                <c:pt idx="37668">
                  <c:v>18</c:v>
                </c:pt>
                <c:pt idx="37669">
                  <c:v>18</c:v>
                </c:pt>
                <c:pt idx="37670">
                  <c:v>18</c:v>
                </c:pt>
                <c:pt idx="37671">
                  <c:v>18</c:v>
                </c:pt>
                <c:pt idx="37672">
                  <c:v>18</c:v>
                </c:pt>
                <c:pt idx="37673">
                  <c:v>18</c:v>
                </c:pt>
                <c:pt idx="37674">
                  <c:v>18</c:v>
                </c:pt>
                <c:pt idx="37675">
                  <c:v>18</c:v>
                </c:pt>
                <c:pt idx="37676">
                  <c:v>18</c:v>
                </c:pt>
                <c:pt idx="37677">
                  <c:v>18</c:v>
                </c:pt>
                <c:pt idx="37678">
                  <c:v>18</c:v>
                </c:pt>
                <c:pt idx="37679">
                  <c:v>18</c:v>
                </c:pt>
                <c:pt idx="37680">
                  <c:v>18</c:v>
                </c:pt>
                <c:pt idx="37681">
                  <c:v>18</c:v>
                </c:pt>
                <c:pt idx="37682">
                  <c:v>18</c:v>
                </c:pt>
                <c:pt idx="37683">
                  <c:v>18</c:v>
                </c:pt>
                <c:pt idx="37684">
                  <c:v>18</c:v>
                </c:pt>
                <c:pt idx="37685">
                  <c:v>18</c:v>
                </c:pt>
                <c:pt idx="37686">
                  <c:v>18</c:v>
                </c:pt>
                <c:pt idx="37687">
                  <c:v>18</c:v>
                </c:pt>
                <c:pt idx="37688">
                  <c:v>18</c:v>
                </c:pt>
                <c:pt idx="37689">
                  <c:v>18</c:v>
                </c:pt>
                <c:pt idx="37690">
                  <c:v>18</c:v>
                </c:pt>
                <c:pt idx="37691">
                  <c:v>18</c:v>
                </c:pt>
                <c:pt idx="37692">
                  <c:v>18</c:v>
                </c:pt>
                <c:pt idx="37693">
                  <c:v>18</c:v>
                </c:pt>
                <c:pt idx="37694">
                  <c:v>18</c:v>
                </c:pt>
                <c:pt idx="37695">
                  <c:v>18</c:v>
                </c:pt>
                <c:pt idx="37696">
                  <c:v>18</c:v>
                </c:pt>
                <c:pt idx="37697">
                  <c:v>18</c:v>
                </c:pt>
                <c:pt idx="37698">
                  <c:v>18</c:v>
                </c:pt>
                <c:pt idx="37699">
                  <c:v>18</c:v>
                </c:pt>
                <c:pt idx="37700">
                  <c:v>18</c:v>
                </c:pt>
                <c:pt idx="37701">
                  <c:v>18</c:v>
                </c:pt>
                <c:pt idx="37702">
                  <c:v>18</c:v>
                </c:pt>
                <c:pt idx="37703">
                  <c:v>18</c:v>
                </c:pt>
                <c:pt idx="37704">
                  <c:v>18</c:v>
                </c:pt>
                <c:pt idx="37705">
                  <c:v>18</c:v>
                </c:pt>
                <c:pt idx="37706">
                  <c:v>18</c:v>
                </c:pt>
                <c:pt idx="37707">
                  <c:v>18</c:v>
                </c:pt>
                <c:pt idx="37708">
                  <c:v>18</c:v>
                </c:pt>
                <c:pt idx="37709">
                  <c:v>18</c:v>
                </c:pt>
                <c:pt idx="37710">
                  <c:v>18</c:v>
                </c:pt>
                <c:pt idx="37711">
                  <c:v>18</c:v>
                </c:pt>
                <c:pt idx="37712">
                  <c:v>18</c:v>
                </c:pt>
                <c:pt idx="37713">
                  <c:v>18</c:v>
                </c:pt>
                <c:pt idx="37714">
                  <c:v>18</c:v>
                </c:pt>
                <c:pt idx="37715">
                  <c:v>18</c:v>
                </c:pt>
                <c:pt idx="37716">
                  <c:v>18</c:v>
                </c:pt>
                <c:pt idx="37717">
                  <c:v>18</c:v>
                </c:pt>
                <c:pt idx="37718">
                  <c:v>18</c:v>
                </c:pt>
                <c:pt idx="37719">
                  <c:v>18</c:v>
                </c:pt>
                <c:pt idx="37720">
                  <c:v>18</c:v>
                </c:pt>
                <c:pt idx="37721">
                  <c:v>18</c:v>
                </c:pt>
                <c:pt idx="37722">
                  <c:v>18</c:v>
                </c:pt>
                <c:pt idx="37723">
                  <c:v>18</c:v>
                </c:pt>
                <c:pt idx="37724">
                  <c:v>18</c:v>
                </c:pt>
                <c:pt idx="37725">
                  <c:v>18</c:v>
                </c:pt>
                <c:pt idx="37726">
                  <c:v>18</c:v>
                </c:pt>
                <c:pt idx="37727">
                  <c:v>18</c:v>
                </c:pt>
                <c:pt idx="37728">
                  <c:v>18</c:v>
                </c:pt>
                <c:pt idx="37729">
                  <c:v>18</c:v>
                </c:pt>
                <c:pt idx="37730">
                  <c:v>18</c:v>
                </c:pt>
                <c:pt idx="37731">
                  <c:v>18</c:v>
                </c:pt>
                <c:pt idx="37732">
                  <c:v>18</c:v>
                </c:pt>
                <c:pt idx="37733">
                  <c:v>18</c:v>
                </c:pt>
                <c:pt idx="37734">
                  <c:v>18</c:v>
                </c:pt>
                <c:pt idx="37735">
                  <c:v>18</c:v>
                </c:pt>
                <c:pt idx="37736">
                  <c:v>18</c:v>
                </c:pt>
                <c:pt idx="37737">
                  <c:v>18</c:v>
                </c:pt>
                <c:pt idx="37738">
                  <c:v>18</c:v>
                </c:pt>
                <c:pt idx="37739">
                  <c:v>18</c:v>
                </c:pt>
                <c:pt idx="37740">
                  <c:v>18</c:v>
                </c:pt>
                <c:pt idx="37741">
                  <c:v>18</c:v>
                </c:pt>
                <c:pt idx="37742">
                  <c:v>18</c:v>
                </c:pt>
                <c:pt idx="37743">
                  <c:v>18</c:v>
                </c:pt>
                <c:pt idx="37744">
                  <c:v>18</c:v>
                </c:pt>
                <c:pt idx="37745">
                  <c:v>18</c:v>
                </c:pt>
                <c:pt idx="37746">
                  <c:v>18</c:v>
                </c:pt>
                <c:pt idx="37747">
                  <c:v>18</c:v>
                </c:pt>
                <c:pt idx="37748">
                  <c:v>18</c:v>
                </c:pt>
                <c:pt idx="37749">
                  <c:v>18</c:v>
                </c:pt>
                <c:pt idx="37750">
                  <c:v>18</c:v>
                </c:pt>
                <c:pt idx="37751">
                  <c:v>18</c:v>
                </c:pt>
                <c:pt idx="37752">
                  <c:v>18</c:v>
                </c:pt>
                <c:pt idx="37753">
                  <c:v>18</c:v>
                </c:pt>
                <c:pt idx="37754">
                  <c:v>18</c:v>
                </c:pt>
                <c:pt idx="37755">
                  <c:v>18</c:v>
                </c:pt>
                <c:pt idx="37756">
                  <c:v>18</c:v>
                </c:pt>
                <c:pt idx="37757">
                  <c:v>18</c:v>
                </c:pt>
                <c:pt idx="37758">
                  <c:v>18</c:v>
                </c:pt>
                <c:pt idx="37759">
                  <c:v>18</c:v>
                </c:pt>
                <c:pt idx="37760">
                  <c:v>18</c:v>
                </c:pt>
                <c:pt idx="37761">
                  <c:v>18</c:v>
                </c:pt>
                <c:pt idx="37762">
                  <c:v>18</c:v>
                </c:pt>
                <c:pt idx="37763">
                  <c:v>18</c:v>
                </c:pt>
                <c:pt idx="37764">
                  <c:v>18</c:v>
                </c:pt>
                <c:pt idx="37765">
                  <c:v>18</c:v>
                </c:pt>
                <c:pt idx="37766">
                  <c:v>18</c:v>
                </c:pt>
                <c:pt idx="37767">
                  <c:v>18</c:v>
                </c:pt>
                <c:pt idx="37768">
                  <c:v>18</c:v>
                </c:pt>
                <c:pt idx="37769">
                  <c:v>18</c:v>
                </c:pt>
                <c:pt idx="37770">
                  <c:v>18</c:v>
                </c:pt>
                <c:pt idx="37771">
                  <c:v>18</c:v>
                </c:pt>
                <c:pt idx="37772">
                  <c:v>18</c:v>
                </c:pt>
                <c:pt idx="37773">
                  <c:v>18</c:v>
                </c:pt>
                <c:pt idx="37774">
                  <c:v>18</c:v>
                </c:pt>
                <c:pt idx="37775">
                  <c:v>18</c:v>
                </c:pt>
                <c:pt idx="37776">
                  <c:v>18</c:v>
                </c:pt>
                <c:pt idx="37777">
                  <c:v>18</c:v>
                </c:pt>
                <c:pt idx="37778">
                  <c:v>18</c:v>
                </c:pt>
                <c:pt idx="37779">
                  <c:v>18</c:v>
                </c:pt>
                <c:pt idx="37780">
                  <c:v>18</c:v>
                </c:pt>
                <c:pt idx="37781">
                  <c:v>18</c:v>
                </c:pt>
                <c:pt idx="37782">
                  <c:v>18</c:v>
                </c:pt>
                <c:pt idx="37783">
                  <c:v>18</c:v>
                </c:pt>
                <c:pt idx="37784">
                  <c:v>18</c:v>
                </c:pt>
                <c:pt idx="37785">
                  <c:v>18</c:v>
                </c:pt>
                <c:pt idx="37786">
                  <c:v>18</c:v>
                </c:pt>
                <c:pt idx="37787">
                  <c:v>18</c:v>
                </c:pt>
                <c:pt idx="37788">
                  <c:v>18</c:v>
                </c:pt>
                <c:pt idx="37789">
                  <c:v>18</c:v>
                </c:pt>
                <c:pt idx="37790">
                  <c:v>18</c:v>
                </c:pt>
                <c:pt idx="37791">
                  <c:v>18</c:v>
                </c:pt>
                <c:pt idx="37792">
                  <c:v>18</c:v>
                </c:pt>
                <c:pt idx="37793">
                  <c:v>18</c:v>
                </c:pt>
                <c:pt idx="37794">
                  <c:v>18</c:v>
                </c:pt>
                <c:pt idx="37795">
                  <c:v>18</c:v>
                </c:pt>
                <c:pt idx="37796">
                  <c:v>18</c:v>
                </c:pt>
                <c:pt idx="37797">
                  <c:v>18</c:v>
                </c:pt>
                <c:pt idx="37798">
                  <c:v>18</c:v>
                </c:pt>
                <c:pt idx="37799">
                  <c:v>18</c:v>
                </c:pt>
                <c:pt idx="37800">
                  <c:v>18</c:v>
                </c:pt>
                <c:pt idx="37801">
                  <c:v>18</c:v>
                </c:pt>
                <c:pt idx="37802">
                  <c:v>18</c:v>
                </c:pt>
                <c:pt idx="37803">
                  <c:v>18</c:v>
                </c:pt>
                <c:pt idx="37804">
                  <c:v>18</c:v>
                </c:pt>
                <c:pt idx="37805">
                  <c:v>18</c:v>
                </c:pt>
                <c:pt idx="37806">
                  <c:v>18</c:v>
                </c:pt>
                <c:pt idx="37807">
                  <c:v>18</c:v>
                </c:pt>
                <c:pt idx="37808">
                  <c:v>18</c:v>
                </c:pt>
                <c:pt idx="37809">
                  <c:v>18</c:v>
                </c:pt>
                <c:pt idx="37810">
                  <c:v>18</c:v>
                </c:pt>
                <c:pt idx="37811">
                  <c:v>18</c:v>
                </c:pt>
                <c:pt idx="37812">
                  <c:v>18</c:v>
                </c:pt>
                <c:pt idx="37813">
                  <c:v>18</c:v>
                </c:pt>
                <c:pt idx="37814">
                  <c:v>18</c:v>
                </c:pt>
                <c:pt idx="37815">
                  <c:v>18</c:v>
                </c:pt>
                <c:pt idx="37816">
                  <c:v>18</c:v>
                </c:pt>
                <c:pt idx="37817">
                  <c:v>18</c:v>
                </c:pt>
                <c:pt idx="37818">
                  <c:v>18</c:v>
                </c:pt>
                <c:pt idx="37819">
                  <c:v>18</c:v>
                </c:pt>
                <c:pt idx="37820">
                  <c:v>18</c:v>
                </c:pt>
                <c:pt idx="37821">
                  <c:v>18</c:v>
                </c:pt>
                <c:pt idx="37822">
                  <c:v>18</c:v>
                </c:pt>
                <c:pt idx="37823">
                  <c:v>18</c:v>
                </c:pt>
                <c:pt idx="37824">
                  <c:v>18</c:v>
                </c:pt>
                <c:pt idx="37825">
                  <c:v>18</c:v>
                </c:pt>
                <c:pt idx="37826">
                  <c:v>18</c:v>
                </c:pt>
                <c:pt idx="37827">
                  <c:v>18</c:v>
                </c:pt>
                <c:pt idx="37828">
                  <c:v>18</c:v>
                </c:pt>
                <c:pt idx="37829">
                  <c:v>18</c:v>
                </c:pt>
                <c:pt idx="37830">
                  <c:v>18</c:v>
                </c:pt>
                <c:pt idx="37831">
                  <c:v>18</c:v>
                </c:pt>
                <c:pt idx="37832">
                  <c:v>18</c:v>
                </c:pt>
                <c:pt idx="37833">
                  <c:v>18</c:v>
                </c:pt>
                <c:pt idx="37834">
                  <c:v>18</c:v>
                </c:pt>
                <c:pt idx="37835">
                  <c:v>18</c:v>
                </c:pt>
                <c:pt idx="37836">
                  <c:v>18</c:v>
                </c:pt>
                <c:pt idx="37837">
                  <c:v>18</c:v>
                </c:pt>
                <c:pt idx="37838">
                  <c:v>18</c:v>
                </c:pt>
                <c:pt idx="37839">
                  <c:v>18</c:v>
                </c:pt>
                <c:pt idx="37840">
                  <c:v>18</c:v>
                </c:pt>
                <c:pt idx="37841">
                  <c:v>18</c:v>
                </c:pt>
                <c:pt idx="37842">
                  <c:v>18</c:v>
                </c:pt>
                <c:pt idx="37843">
                  <c:v>18</c:v>
                </c:pt>
                <c:pt idx="37844">
                  <c:v>18</c:v>
                </c:pt>
                <c:pt idx="37845">
                  <c:v>18</c:v>
                </c:pt>
                <c:pt idx="37846">
                  <c:v>18</c:v>
                </c:pt>
                <c:pt idx="37847">
                  <c:v>18</c:v>
                </c:pt>
                <c:pt idx="37848">
                  <c:v>18</c:v>
                </c:pt>
                <c:pt idx="37849">
                  <c:v>18</c:v>
                </c:pt>
                <c:pt idx="37850">
                  <c:v>18</c:v>
                </c:pt>
                <c:pt idx="37851">
                  <c:v>18</c:v>
                </c:pt>
                <c:pt idx="37852">
                  <c:v>18</c:v>
                </c:pt>
                <c:pt idx="37853">
                  <c:v>18</c:v>
                </c:pt>
                <c:pt idx="37854">
                  <c:v>18</c:v>
                </c:pt>
                <c:pt idx="37855">
                  <c:v>18</c:v>
                </c:pt>
                <c:pt idx="37856">
                  <c:v>18</c:v>
                </c:pt>
                <c:pt idx="37857">
                  <c:v>18</c:v>
                </c:pt>
                <c:pt idx="37858">
                  <c:v>18</c:v>
                </c:pt>
                <c:pt idx="37859">
                  <c:v>18</c:v>
                </c:pt>
                <c:pt idx="37860">
                  <c:v>18</c:v>
                </c:pt>
                <c:pt idx="37861">
                  <c:v>18</c:v>
                </c:pt>
                <c:pt idx="37862">
                  <c:v>18</c:v>
                </c:pt>
                <c:pt idx="37863">
                  <c:v>18</c:v>
                </c:pt>
                <c:pt idx="37864">
                  <c:v>18</c:v>
                </c:pt>
                <c:pt idx="37865">
                  <c:v>18</c:v>
                </c:pt>
                <c:pt idx="37866">
                  <c:v>18</c:v>
                </c:pt>
                <c:pt idx="37867">
                  <c:v>18</c:v>
                </c:pt>
                <c:pt idx="37868">
                  <c:v>18</c:v>
                </c:pt>
                <c:pt idx="37869">
                  <c:v>18</c:v>
                </c:pt>
                <c:pt idx="37870">
                  <c:v>18</c:v>
                </c:pt>
                <c:pt idx="37871">
                  <c:v>18</c:v>
                </c:pt>
                <c:pt idx="37872">
                  <c:v>18</c:v>
                </c:pt>
                <c:pt idx="37873">
                  <c:v>18</c:v>
                </c:pt>
                <c:pt idx="37874">
                  <c:v>18</c:v>
                </c:pt>
                <c:pt idx="37875">
                  <c:v>18</c:v>
                </c:pt>
                <c:pt idx="37876">
                  <c:v>18</c:v>
                </c:pt>
                <c:pt idx="37877">
                  <c:v>18</c:v>
                </c:pt>
                <c:pt idx="37878">
                  <c:v>18</c:v>
                </c:pt>
                <c:pt idx="37879">
                  <c:v>18</c:v>
                </c:pt>
                <c:pt idx="37880">
                  <c:v>18</c:v>
                </c:pt>
                <c:pt idx="37881">
                  <c:v>18</c:v>
                </c:pt>
                <c:pt idx="37882">
                  <c:v>18</c:v>
                </c:pt>
                <c:pt idx="37883">
                  <c:v>18</c:v>
                </c:pt>
                <c:pt idx="37884">
                  <c:v>18</c:v>
                </c:pt>
                <c:pt idx="37885">
                  <c:v>18</c:v>
                </c:pt>
                <c:pt idx="37886">
                  <c:v>18</c:v>
                </c:pt>
                <c:pt idx="37887">
                  <c:v>18</c:v>
                </c:pt>
                <c:pt idx="37888">
                  <c:v>18</c:v>
                </c:pt>
                <c:pt idx="37889">
                  <c:v>18</c:v>
                </c:pt>
                <c:pt idx="37890">
                  <c:v>18</c:v>
                </c:pt>
                <c:pt idx="37891">
                  <c:v>18</c:v>
                </c:pt>
                <c:pt idx="37892">
                  <c:v>18</c:v>
                </c:pt>
                <c:pt idx="37893">
                  <c:v>18</c:v>
                </c:pt>
                <c:pt idx="37894">
                  <c:v>18</c:v>
                </c:pt>
                <c:pt idx="37895">
                  <c:v>18</c:v>
                </c:pt>
                <c:pt idx="37896">
                  <c:v>18</c:v>
                </c:pt>
                <c:pt idx="37897">
                  <c:v>18</c:v>
                </c:pt>
                <c:pt idx="37898">
                  <c:v>18</c:v>
                </c:pt>
                <c:pt idx="37899">
                  <c:v>18</c:v>
                </c:pt>
                <c:pt idx="37900">
                  <c:v>18</c:v>
                </c:pt>
                <c:pt idx="37901">
                  <c:v>18</c:v>
                </c:pt>
                <c:pt idx="37902">
                  <c:v>18</c:v>
                </c:pt>
                <c:pt idx="37903">
                  <c:v>18</c:v>
                </c:pt>
                <c:pt idx="37904">
                  <c:v>18</c:v>
                </c:pt>
                <c:pt idx="37905">
                  <c:v>18</c:v>
                </c:pt>
                <c:pt idx="37906">
                  <c:v>18</c:v>
                </c:pt>
                <c:pt idx="37907">
                  <c:v>18</c:v>
                </c:pt>
                <c:pt idx="37908">
                  <c:v>18</c:v>
                </c:pt>
                <c:pt idx="37909">
                  <c:v>18</c:v>
                </c:pt>
                <c:pt idx="37910">
                  <c:v>18</c:v>
                </c:pt>
                <c:pt idx="37911">
                  <c:v>18</c:v>
                </c:pt>
                <c:pt idx="37912">
                  <c:v>18</c:v>
                </c:pt>
                <c:pt idx="37913">
                  <c:v>18</c:v>
                </c:pt>
                <c:pt idx="37914">
                  <c:v>18</c:v>
                </c:pt>
                <c:pt idx="37915">
                  <c:v>18</c:v>
                </c:pt>
                <c:pt idx="37916">
                  <c:v>18</c:v>
                </c:pt>
                <c:pt idx="37917">
                  <c:v>18</c:v>
                </c:pt>
                <c:pt idx="37918">
                  <c:v>18</c:v>
                </c:pt>
                <c:pt idx="37919">
                  <c:v>18</c:v>
                </c:pt>
                <c:pt idx="37920">
                  <c:v>18</c:v>
                </c:pt>
                <c:pt idx="37921">
                  <c:v>18</c:v>
                </c:pt>
                <c:pt idx="37922">
                  <c:v>18</c:v>
                </c:pt>
                <c:pt idx="37923">
                  <c:v>18</c:v>
                </c:pt>
                <c:pt idx="37924">
                  <c:v>18</c:v>
                </c:pt>
                <c:pt idx="37925">
                  <c:v>18</c:v>
                </c:pt>
                <c:pt idx="37926">
                  <c:v>18</c:v>
                </c:pt>
                <c:pt idx="37927">
                  <c:v>18</c:v>
                </c:pt>
                <c:pt idx="37928">
                  <c:v>18</c:v>
                </c:pt>
                <c:pt idx="37929">
                  <c:v>18</c:v>
                </c:pt>
                <c:pt idx="37930">
                  <c:v>18</c:v>
                </c:pt>
                <c:pt idx="37931">
                  <c:v>18</c:v>
                </c:pt>
                <c:pt idx="37932">
                  <c:v>18</c:v>
                </c:pt>
                <c:pt idx="37933">
                  <c:v>18</c:v>
                </c:pt>
                <c:pt idx="37934">
                  <c:v>18</c:v>
                </c:pt>
                <c:pt idx="37935">
                  <c:v>18</c:v>
                </c:pt>
                <c:pt idx="37936">
                  <c:v>18</c:v>
                </c:pt>
                <c:pt idx="37937">
                  <c:v>18</c:v>
                </c:pt>
                <c:pt idx="37938">
                  <c:v>18</c:v>
                </c:pt>
                <c:pt idx="37939">
                  <c:v>18</c:v>
                </c:pt>
                <c:pt idx="37940">
                  <c:v>18</c:v>
                </c:pt>
                <c:pt idx="37941">
                  <c:v>18</c:v>
                </c:pt>
                <c:pt idx="37942">
                  <c:v>18</c:v>
                </c:pt>
                <c:pt idx="37943">
                  <c:v>18</c:v>
                </c:pt>
                <c:pt idx="37944">
                  <c:v>18</c:v>
                </c:pt>
                <c:pt idx="37945">
                  <c:v>18</c:v>
                </c:pt>
                <c:pt idx="37946">
                  <c:v>18</c:v>
                </c:pt>
                <c:pt idx="37947">
                  <c:v>18</c:v>
                </c:pt>
                <c:pt idx="37948">
                  <c:v>18</c:v>
                </c:pt>
                <c:pt idx="37949">
                  <c:v>18</c:v>
                </c:pt>
                <c:pt idx="37950">
                  <c:v>18</c:v>
                </c:pt>
                <c:pt idx="37951">
                  <c:v>18</c:v>
                </c:pt>
                <c:pt idx="37952">
                  <c:v>18</c:v>
                </c:pt>
                <c:pt idx="37953">
                  <c:v>18</c:v>
                </c:pt>
                <c:pt idx="37954">
                  <c:v>18</c:v>
                </c:pt>
                <c:pt idx="37955">
                  <c:v>18</c:v>
                </c:pt>
                <c:pt idx="37956">
                  <c:v>18</c:v>
                </c:pt>
                <c:pt idx="37957">
                  <c:v>18</c:v>
                </c:pt>
                <c:pt idx="37958">
                  <c:v>18</c:v>
                </c:pt>
                <c:pt idx="37959">
                  <c:v>18</c:v>
                </c:pt>
                <c:pt idx="37960">
                  <c:v>18</c:v>
                </c:pt>
                <c:pt idx="37961">
                  <c:v>18</c:v>
                </c:pt>
                <c:pt idx="37962">
                  <c:v>18</c:v>
                </c:pt>
                <c:pt idx="37963">
                  <c:v>18</c:v>
                </c:pt>
                <c:pt idx="37964">
                  <c:v>18</c:v>
                </c:pt>
                <c:pt idx="37965">
                  <c:v>18</c:v>
                </c:pt>
                <c:pt idx="37966">
                  <c:v>18</c:v>
                </c:pt>
                <c:pt idx="37967">
                  <c:v>18</c:v>
                </c:pt>
                <c:pt idx="37968">
                  <c:v>18</c:v>
                </c:pt>
                <c:pt idx="37969">
                  <c:v>18</c:v>
                </c:pt>
                <c:pt idx="37970">
                  <c:v>18</c:v>
                </c:pt>
                <c:pt idx="37971">
                  <c:v>18</c:v>
                </c:pt>
                <c:pt idx="37972">
                  <c:v>18</c:v>
                </c:pt>
                <c:pt idx="37973">
                  <c:v>18</c:v>
                </c:pt>
                <c:pt idx="37974">
                  <c:v>18</c:v>
                </c:pt>
                <c:pt idx="37975">
                  <c:v>18</c:v>
                </c:pt>
                <c:pt idx="37976">
                  <c:v>18</c:v>
                </c:pt>
                <c:pt idx="37977">
                  <c:v>18</c:v>
                </c:pt>
                <c:pt idx="37978">
                  <c:v>18</c:v>
                </c:pt>
                <c:pt idx="37979">
                  <c:v>18</c:v>
                </c:pt>
                <c:pt idx="37980">
                  <c:v>18</c:v>
                </c:pt>
                <c:pt idx="37981">
                  <c:v>18</c:v>
                </c:pt>
                <c:pt idx="37982">
                  <c:v>18</c:v>
                </c:pt>
                <c:pt idx="37983">
                  <c:v>18</c:v>
                </c:pt>
                <c:pt idx="37984">
                  <c:v>18</c:v>
                </c:pt>
                <c:pt idx="37985">
                  <c:v>18</c:v>
                </c:pt>
                <c:pt idx="37986">
                  <c:v>18</c:v>
                </c:pt>
                <c:pt idx="37987">
                  <c:v>18</c:v>
                </c:pt>
                <c:pt idx="37988">
                  <c:v>18</c:v>
                </c:pt>
                <c:pt idx="37989">
                  <c:v>18</c:v>
                </c:pt>
                <c:pt idx="37990">
                  <c:v>18</c:v>
                </c:pt>
                <c:pt idx="37991">
                  <c:v>18</c:v>
                </c:pt>
                <c:pt idx="37992">
                  <c:v>18</c:v>
                </c:pt>
                <c:pt idx="37993">
                  <c:v>18</c:v>
                </c:pt>
                <c:pt idx="37994">
                  <c:v>18</c:v>
                </c:pt>
                <c:pt idx="37995">
                  <c:v>18</c:v>
                </c:pt>
                <c:pt idx="37996">
                  <c:v>18</c:v>
                </c:pt>
                <c:pt idx="37997">
                  <c:v>18</c:v>
                </c:pt>
                <c:pt idx="37998">
                  <c:v>18</c:v>
                </c:pt>
                <c:pt idx="37999">
                  <c:v>18</c:v>
                </c:pt>
                <c:pt idx="38000">
                  <c:v>18</c:v>
                </c:pt>
                <c:pt idx="38001">
                  <c:v>18</c:v>
                </c:pt>
                <c:pt idx="38002">
                  <c:v>18</c:v>
                </c:pt>
                <c:pt idx="38003">
                  <c:v>18</c:v>
                </c:pt>
                <c:pt idx="38004">
                  <c:v>18</c:v>
                </c:pt>
                <c:pt idx="38005">
                  <c:v>18</c:v>
                </c:pt>
                <c:pt idx="38006">
                  <c:v>18</c:v>
                </c:pt>
                <c:pt idx="38007">
                  <c:v>18</c:v>
                </c:pt>
                <c:pt idx="38008">
                  <c:v>18</c:v>
                </c:pt>
                <c:pt idx="38009">
                  <c:v>18</c:v>
                </c:pt>
                <c:pt idx="38010">
                  <c:v>18</c:v>
                </c:pt>
                <c:pt idx="38011">
                  <c:v>18</c:v>
                </c:pt>
                <c:pt idx="38012">
                  <c:v>18</c:v>
                </c:pt>
                <c:pt idx="38013">
                  <c:v>18</c:v>
                </c:pt>
                <c:pt idx="38014">
                  <c:v>18</c:v>
                </c:pt>
                <c:pt idx="38015">
                  <c:v>18</c:v>
                </c:pt>
                <c:pt idx="38016">
                  <c:v>18</c:v>
                </c:pt>
                <c:pt idx="38017">
                  <c:v>18</c:v>
                </c:pt>
                <c:pt idx="38018">
                  <c:v>18</c:v>
                </c:pt>
                <c:pt idx="38019">
                  <c:v>18</c:v>
                </c:pt>
                <c:pt idx="38020">
                  <c:v>18</c:v>
                </c:pt>
                <c:pt idx="38021">
                  <c:v>18</c:v>
                </c:pt>
                <c:pt idx="38022">
                  <c:v>18</c:v>
                </c:pt>
                <c:pt idx="38023">
                  <c:v>18</c:v>
                </c:pt>
                <c:pt idx="38024">
                  <c:v>18</c:v>
                </c:pt>
                <c:pt idx="38025">
                  <c:v>18</c:v>
                </c:pt>
                <c:pt idx="38026">
                  <c:v>18</c:v>
                </c:pt>
                <c:pt idx="38027">
                  <c:v>18</c:v>
                </c:pt>
                <c:pt idx="38028">
                  <c:v>18</c:v>
                </c:pt>
                <c:pt idx="38029">
                  <c:v>18</c:v>
                </c:pt>
                <c:pt idx="38030">
                  <c:v>18</c:v>
                </c:pt>
                <c:pt idx="38031">
                  <c:v>18</c:v>
                </c:pt>
                <c:pt idx="38032">
                  <c:v>18</c:v>
                </c:pt>
                <c:pt idx="38033">
                  <c:v>18</c:v>
                </c:pt>
                <c:pt idx="38034">
                  <c:v>18</c:v>
                </c:pt>
                <c:pt idx="38035">
                  <c:v>18</c:v>
                </c:pt>
                <c:pt idx="38036">
                  <c:v>18</c:v>
                </c:pt>
                <c:pt idx="38037">
                  <c:v>18</c:v>
                </c:pt>
                <c:pt idx="38038">
                  <c:v>18</c:v>
                </c:pt>
                <c:pt idx="38039">
                  <c:v>18</c:v>
                </c:pt>
                <c:pt idx="38040">
                  <c:v>18</c:v>
                </c:pt>
                <c:pt idx="38041">
                  <c:v>18</c:v>
                </c:pt>
                <c:pt idx="38042">
                  <c:v>18</c:v>
                </c:pt>
                <c:pt idx="38043">
                  <c:v>18</c:v>
                </c:pt>
                <c:pt idx="38044">
                  <c:v>18</c:v>
                </c:pt>
                <c:pt idx="38045">
                  <c:v>18</c:v>
                </c:pt>
                <c:pt idx="38046">
                  <c:v>18</c:v>
                </c:pt>
                <c:pt idx="38047">
                  <c:v>18</c:v>
                </c:pt>
                <c:pt idx="38048">
                  <c:v>18</c:v>
                </c:pt>
                <c:pt idx="38049">
                  <c:v>18</c:v>
                </c:pt>
                <c:pt idx="38050">
                  <c:v>18</c:v>
                </c:pt>
                <c:pt idx="38051">
                  <c:v>18</c:v>
                </c:pt>
                <c:pt idx="38052">
                  <c:v>18</c:v>
                </c:pt>
                <c:pt idx="38053">
                  <c:v>18</c:v>
                </c:pt>
                <c:pt idx="38054">
                  <c:v>18</c:v>
                </c:pt>
                <c:pt idx="38055">
                  <c:v>18</c:v>
                </c:pt>
                <c:pt idx="38056">
                  <c:v>18</c:v>
                </c:pt>
                <c:pt idx="38057">
                  <c:v>18</c:v>
                </c:pt>
                <c:pt idx="38058">
                  <c:v>18</c:v>
                </c:pt>
                <c:pt idx="38059">
                  <c:v>18</c:v>
                </c:pt>
                <c:pt idx="38060">
                  <c:v>18</c:v>
                </c:pt>
                <c:pt idx="38061">
                  <c:v>18</c:v>
                </c:pt>
                <c:pt idx="38062">
                  <c:v>18</c:v>
                </c:pt>
                <c:pt idx="38063">
                  <c:v>18</c:v>
                </c:pt>
                <c:pt idx="38064">
                  <c:v>18</c:v>
                </c:pt>
                <c:pt idx="38065">
                  <c:v>18</c:v>
                </c:pt>
                <c:pt idx="38066">
                  <c:v>18</c:v>
                </c:pt>
                <c:pt idx="38067">
                  <c:v>18</c:v>
                </c:pt>
                <c:pt idx="38068">
                  <c:v>18</c:v>
                </c:pt>
                <c:pt idx="38069">
                  <c:v>18</c:v>
                </c:pt>
                <c:pt idx="38070">
                  <c:v>18</c:v>
                </c:pt>
                <c:pt idx="38071">
                  <c:v>18</c:v>
                </c:pt>
                <c:pt idx="38072">
                  <c:v>18</c:v>
                </c:pt>
                <c:pt idx="38073">
                  <c:v>18</c:v>
                </c:pt>
                <c:pt idx="38074">
                  <c:v>18</c:v>
                </c:pt>
                <c:pt idx="38075">
                  <c:v>18</c:v>
                </c:pt>
                <c:pt idx="38076">
                  <c:v>18</c:v>
                </c:pt>
                <c:pt idx="38077">
                  <c:v>18</c:v>
                </c:pt>
                <c:pt idx="38078">
                  <c:v>18</c:v>
                </c:pt>
                <c:pt idx="38079">
                  <c:v>18</c:v>
                </c:pt>
                <c:pt idx="38080">
                  <c:v>18</c:v>
                </c:pt>
                <c:pt idx="38081">
                  <c:v>18</c:v>
                </c:pt>
                <c:pt idx="38082">
                  <c:v>18</c:v>
                </c:pt>
                <c:pt idx="38083">
                  <c:v>18</c:v>
                </c:pt>
                <c:pt idx="38084">
                  <c:v>18</c:v>
                </c:pt>
                <c:pt idx="38085">
                  <c:v>18</c:v>
                </c:pt>
                <c:pt idx="38086">
                  <c:v>18</c:v>
                </c:pt>
                <c:pt idx="38087">
                  <c:v>18</c:v>
                </c:pt>
                <c:pt idx="38088">
                  <c:v>18</c:v>
                </c:pt>
                <c:pt idx="38089">
                  <c:v>18</c:v>
                </c:pt>
                <c:pt idx="38090">
                  <c:v>18</c:v>
                </c:pt>
                <c:pt idx="38091">
                  <c:v>18</c:v>
                </c:pt>
                <c:pt idx="38092">
                  <c:v>18</c:v>
                </c:pt>
                <c:pt idx="38093">
                  <c:v>18</c:v>
                </c:pt>
                <c:pt idx="38094">
                  <c:v>18</c:v>
                </c:pt>
                <c:pt idx="38095">
                  <c:v>18</c:v>
                </c:pt>
                <c:pt idx="38096">
                  <c:v>18</c:v>
                </c:pt>
                <c:pt idx="38097">
                  <c:v>18</c:v>
                </c:pt>
                <c:pt idx="38098">
                  <c:v>18</c:v>
                </c:pt>
                <c:pt idx="38099">
                  <c:v>18</c:v>
                </c:pt>
                <c:pt idx="38100">
                  <c:v>18</c:v>
                </c:pt>
                <c:pt idx="38101">
                  <c:v>18</c:v>
                </c:pt>
                <c:pt idx="38102">
                  <c:v>18</c:v>
                </c:pt>
                <c:pt idx="38103">
                  <c:v>18</c:v>
                </c:pt>
                <c:pt idx="38104">
                  <c:v>18</c:v>
                </c:pt>
                <c:pt idx="38105">
                  <c:v>18</c:v>
                </c:pt>
                <c:pt idx="38106">
                  <c:v>18</c:v>
                </c:pt>
                <c:pt idx="38107">
                  <c:v>18</c:v>
                </c:pt>
                <c:pt idx="38108">
                  <c:v>18</c:v>
                </c:pt>
                <c:pt idx="38109">
                  <c:v>18</c:v>
                </c:pt>
                <c:pt idx="38110">
                  <c:v>18</c:v>
                </c:pt>
                <c:pt idx="38111">
                  <c:v>18</c:v>
                </c:pt>
                <c:pt idx="38112">
                  <c:v>18</c:v>
                </c:pt>
                <c:pt idx="38113">
                  <c:v>18</c:v>
                </c:pt>
                <c:pt idx="38114">
                  <c:v>18</c:v>
                </c:pt>
                <c:pt idx="38115">
                  <c:v>18</c:v>
                </c:pt>
                <c:pt idx="38116">
                  <c:v>18</c:v>
                </c:pt>
                <c:pt idx="38117">
                  <c:v>18</c:v>
                </c:pt>
                <c:pt idx="38118">
                  <c:v>18</c:v>
                </c:pt>
                <c:pt idx="38119">
                  <c:v>18</c:v>
                </c:pt>
                <c:pt idx="38120">
                  <c:v>18</c:v>
                </c:pt>
                <c:pt idx="38121">
                  <c:v>18</c:v>
                </c:pt>
                <c:pt idx="38122">
                  <c:v>18</c:v>
                </c:pt>
                <c:pt idx="38123">
                  <c:v>18</c:v>
                </c:pt>
                <c:pt idx="38124">
                  <c:v>18</c:v>
                </c:pt>
                <c:pt idx="38125">
                  <c:v>18</c:v>
                </c:pt>
                <c:pt idx="38126">
                  <c:v>18</c:v>
                </c:pt>
                <c:pt idx="38127">
                  <c:v>18</c:v>
                </c:pt>
                <c:pt idx="38128">
                  <c:v>18</c:v>
                </c:pt>
                <c:pt idx="38129">
                  <c:v>18</c:v>
                </c:pt>
                <c:pt idx="38130">
                  <c:v>18</c:v>
                </c:pt>
                <c:pt idx="38131">
                  <c:v>18</c:v>
                </c:pt>
                <c:pt idx="38132">
                  <c:v>18</c:v>
                </c:pt>
                <c:pt idx="38133">
                  <c:v>18</c:v>
                </c:pt>
                <c:pt idx="38134">
                  <c:v>18</c:v>
                </c:pt>
                <c:pt idx="38135">
                  <c:v>18</c:v>
                </c:pt>
                <c:pt idx="38136">
                  <c:v>18</c:v>
                </c:pt>
                <c:pt idx="38137">
                  <c:v>18</c:v>
                </c:pt>
                <c:pt idx="38138">
                  <c:v>18</c:v>
                </c:pt>
                <c:pt idx="38139">
                  <c:v>18</c:v>
                </c:pt>
                <c:pt idx="38140">
                  <c:v>18</c:v>
                </c:pt>
                <c:pt idx="38141">
                  <c:v>18</c:v>
                </c:pt>
                <c:pt idx="38142">
                  <c:v>18</c:v>
                </c:pt>
                <c:pt idx="38143">
                  <c:v>18</c:v>
                </c:pt>
                <c:pt idx="38144">
                  <c:v>18</c:v>
                </c:pt>
                <c:pt idx="38145">
                  <c:v>18</c:v>
                </c:pt>
                <c:pt idx="38146">
                  <c:v>18</c:v>
                </c:pt>
                <c:pt idx="38147">
                  <c:v>18</c:v>
                </c:pt>
                <c:pt idx="38148">
                  <c:v>18</c:v>
                </c:pt>
                <c:pt idx="38149">
                  <c:v>18</c:v>
                </c:pt>
                <c:pt idx="38150">
                  <c:v>18</c:v>
                </c:pt>
                <c:pt idx="38151">
                  <c:v>18</c:v>
                </c:pt>
                <c:pt idx="38152">
                  <c:v>18</c:v>
                </c:pt>
                <c:pt idx="38153">
                  <c:v>18</c:v>
                </c:pt>
                <c:pt idx="38154">
                  <c:v>18</c:v>
                </c:pt>
                <c:pt idx="38155">
                  <c:v>18</c:v>
                </c:pt>
                <c:pt idx="38156">
                  <c:v>18</c:v>
                </c:pt>
                <c:pt idx="38157">
                  <c:v>18</c:v>
                </c:pt>
                <c:pt idx="38158">
                  <c:v>18</c:v>
                </c:pt>
                <c:pt idx="38159">
                  <c:v>18</c:v>
                </c:pt>
                <c:pt idx="38160">
                  <c:v>18</c:v>
                </c:pt>
                <c:pt idx="38161">
                  <c:v>18</c:v>
                </c:pt>
                <c:pt idx="38162">
                  <c:v>18</c:v>
                </c:pt>
                <c:pt idx="38163">
                  <c:v>18</c:v>
                </c:pt>
                <c:pt idx="38164">
                  <c:v>18</c:v>
                </c:pt>
                <c:pt idx="38165">
                  <c:v>18</c:v>
                </c:pt>
                <c:pt idx="38166">
                  <c:v>18</c:v>
                </c:pt>
                <c:pt idx="38167">
                  <c:v>18</c:v>
                </c:pt>
                <c:pt idx="38168">
                  <c:v>18</c:v>
                </c:pt>
                <c:pt idx="38169">
                  <c:v>18</c:v>
                </c:pt>
                <c:pt idx="38170">
                  <c:v>18</c:v>
                </c:pt>
                <c:pt idx="38171">
                  <c:v>18</c:v>
                </c:pt>
                <c:pt idx="38172">
                  <c:v>18</c:v>
                </c:pt>
                <c:pt idx="38173">
                  <c:v>18</c:v>
                </c:pt>
                <c:pt idx="38174">
                  <c:v>18</c:v>
                </c:pt>
                <c:pt idx="38175">
                  <c:v>18</c:v>
                </c:pt>
                <c:pt idx="38176">
                  <c:v>18</c:v>
                </c:pt>
                <c:pt idx="38177">
                  <c:v>18</c:v>
                </c:pt>
                <c:pt idx="38178">
                  <c:v>18</c:v>
                </c:pt>
                <c:pt idx="38179">
                  <c:v>18</c:v>
                </c:pt>
                <c:pt idx="38180">
                  <c:v>18</c:v>
                </c:pt>
                <c:pt idx="38181">
                  <c:v>18</c:v>
                </c:pt>
                <c:pt idx="38182">
                  <c:v>18</c:v>
                </c:pt>
                <c:pt idx="38183">
                  <c:v>18</c:v>
                </c:pt>
                <c:pt idx="38184">
                  <c:v>18</c:v>
                </c:pt>
                <c:pt idx="38185">
                  <c:v>18</c:v>
                </c:pt>
                <c:pt idx="38186">
                  <c:v>18</c:v>
                </c:pt>
                <c:pt idx="38187">
                  <c:v>18</c:v>
                </c:pt>
                <c:pt idx="38188">
                  <c:v>18</c:v>
                </c:pt>
                <c:pt idx="38189">
                  <c:v>18</c:v>
                </c:pt>
                <c:pt idx="38190">
                  <c:v>18</c:v>
                </c:pt>
                <c:pt idx="38191">
                  <c:v>18</c:v>
                </c:pt>
                <c:pt idx="38192">
                  <c:v>18</c:v>
                </c:pt>
                <c:pt idx="38193">
                  <c:v>18</c:v>
                </c:pt>
                <c:pt idx="38194">
                  <c:v>18</c:v>
                </c:pt>
                <c:pt idx="38195">
                  <c:v>18</c:v>
                </c:pt>
                <c:pt idx="38196">
                  <c:v>18</c:v>
                </c:pt>
                <c:pt idx="38197">
                  <c:v>18</c:v>
                </c:pt>
                <c:pt idx="38198">
                  <c:v>18</c:v>
                </c:pt>
                <c:pt idx="38199">
                  <c:v>18</c:v>
                </c:pt>
                <c:pt idx="38200">
                  <c:v>18</c:v>
                </c:pt>
                <c:pt idx="38201">
                  <c:v>18</c:v>
                </c:pt>
                <c:pt idx="38202">
                  <c:v>18</c:v>
                </c:pt>
                <c:pt idx="38203">
                  <c:v>18</c:v>
                </c:pt>
                <c:pt idx="38204">
                  <c:v>18</c:v>
                </c:pt>
                <c:pt idx="38205">
                  <c:v>18</c:v>
                </c:pt>
                <c:pt idx="38206">
                  <c:v>18</c:v>
                </c:pt>
                <c:pt idx="38207">
                  <c:v>18</c:v>
                </c:pt>
                <c:pt idx="38208">
                  <c:v>18</c:v>
                </c:pt>
                <c:pt idx="38209">
                  <c:v>18</c:v>
                </c:pt>
                <c:pt idx="38210">
                  <c:v>18</c:v>
                </c:pt>
                <c:pt idx="38211">
                  <c:v>18</c:v>
                </c:pt>
                <c:pt idx="38212">
                  <c:v>18</c:v>
                </c:pt>
                <c:pt idx="38213">
                  <c:v>18</c:v>
                </c:pt>
                <c:pt idx="38214">
                  <c:v>18</c:v>
                </c:pt>
                <c:pt idx="38215">
                  <c:v>18</c:v>
                </c:pt>
                <c:pt idx="38216">
                  <c:v>18</c:v>
                </c:pt>
                <c:pt idx="38217">
                  <c:v>18</c:v>
                </c:pt>
                <c:pt idx="38218">
                  <c:v>18</c:v>
                </c:pt>
                <c:pt idx="38219">
                  <c:v>18</c:v>
                </c:pt>
                <c:pt idx="38220">
                  <c:v>18</c:v>
                </c:pt>
                <c:pt idx="38221">
                  <c:v>18</c:v>
                </c:pt>
                <c:pt idx="38222">
                  <c:v>18</c:v>
                </c:pt>
                <c:pt idx="38223">
                  <c:v>18</c:v>
                </c:pt>
                <c:pt idx="38224">
                  <c:v>18</c:v>
                </c:pt>
                <c:pt idx="38225">
                  <c:v>18</c:v>
                </c:pt>
                <c:pt idx="38226">
                  <c:v>18</c:v>
                </c:pt>
                <c:pt idx="38227">
                  <c:v>18</c:v>
                </c:pt>
                <c:pt idx="38228">
                  <c:v>18</c:v>
                </c:pt>
                <c:pt idx="38229">
                  <c:v>18</c:v>
                </c:pt>
                <c:pt idx="38230">
                  <c:v>18</c:v>
                </c:pt>
                <c:pt idx="38231">
                  <c:v>18</c:v>
                </c:pt>
                <c:pt idx="38232">
                  <c:v>18</c:v>
                </c:pt>
                <c:pt idx="38233">
                  <c:v>18</c:v>
                </c:pt>
                <c:pt idx="38234">
                  <c:v>18</c:v>
                </c:pt>
                <c:pt idx="38235">
                  <c:v>18</c:v>
                </c:pt>
                <c:pt idx="38236">
                  <c:v>18</c:v>
                </c:pt>
                <c:pt idx="38237">
                  <c:v>18</c:v>
                </c:pt>
                <c:pt idx="38238">
                  <c:v>18</c:v>
                </c:pt>
                <c:pt idx="38239">
                  <c:v>18</c:v>
                </c:pt>
                <c:pt idx="38240">
                  <c:v>18</c:v>
                </c:pt>
                <c:pt idx="38241">
                  <c:v>18</c:v>
                </c:pt>
                <c:pt idx="38242">
                  <c:v>18</c:v>
                </c:pt>
                <c:pt idx="38243">
                  <c:v>18</c:v>
                </c:pt>
                <c:pt idx="38244">
                  <c:v>18</c:v>
                </c:pt>
                <c:pt idx="38245">
                  <c:v>18</c:v>
                </c:pt>
                <c:pt idx="38246">
                  <c:v>18</c:v>
                </c:pt>
                <c:pt idx="38247">
                  <c:v>18</c:v>
                </c:pt>
                <c:pt idx="38248">
                  <c:v>18</c:v>
                </c:pt>
                <c:pt idx="38249">
                  <c:v>18</c:v>
                </c:pt>
                <c:pt idx="38250">
                  <c:v>18</c:v>
                </c:pt>
                <c:pt idx="38251">
                  <c:v>18</c:v>
                </c:pt>
                <c:pt idx="38252">
                  <c:v>18</c:v>
                </c:pt>
                <c:pt idx="38253">
                  <c:v>18</c:v>
                </c:pt>
                <c:pt idx="38254">
                  <c:v>18</c:v>
                </c:pt>
                <c:pt idx="38255">
                  <c:v>18</c:v>
                </c:pt>
                <c:pt idx="38256">
                  <c:v>18</c:v>
                </c:pt>
                <c:pt idx="38257">
                  <c:v>18</c:v>
                </c:pt>
                <c:pt idx="38258">
                  <c:v>18</c:v>
                </c:pt>
                <c:pt idx="38259">
                  <c:v>18</c:v>
                </c:pt>
                <c:pt idx="38260">
                  <c:v>18</c:v>
                </c:pt>
                <c:pt idx="38261">
                  <c:v>18</c:v>
                </c:pt>
                <c:pt idx="38262">
                  <c:v>18</c:v>
                </c:pt>
                <c:pt idx="38263">
                  <c:v>18</c:v>
                </c:pt>
                <c:pt idx="38264">
                  <c:v>18</c:v>
                </c:pt>
                <c:pt idx="38265">
                  <c:v>18</c:v>
                </c:pt>
                <c:pt idx="38266">
                  <c:v>18</c:v>
                </c:pt>
                <c:pt idx="38267">
                  <c:v>18</c:v>
                </c:pt>
                <c:pt idx="38268">
                  <c:v>18</c:v>
                </c:pt>
                <c:pt idx="38269">
                  <c:v>18</c:v>
                </c:pt>
                <c:pt idx="38270">
                  <c:v>18</c:v>
                </c:pt>
                <c:pt idx="38271">
                  <c:v>18</c:v>
                </c:pt>
                <c:pt idx="38272">
                  <c:v>18</c:v>
                </c:pt>
                <c:pt idx="38273">
                  <c:v>18</c:v>
                </c:pt>
                <c:pt idx="38274">
                  <c:v>18</c:v>
                </c:pt>
                <c:pt idx="38275">
                  <c:v>18</c:v>
                </c:pt>
                <c:pt idx="38276">
                  <c:v>18</c:v>
                </c:pt>
                <c:pt idx="38277">
                  <c:v>18</c:v>
                </c:pt>
                <c:pt idx="38278">
                  <c:v>18</c:v>
                </c:pt>
                <c:pt idx="38279">
                  <c:v>18</c:v>
                </c:pt>
                <c:pt idx="38280">
                  <c:v>18</c:v>
                </c:pt>
                <c:pt idx="38281">
                  <c:v>18</c:v>
                </c:pt>
                <c:pt idx="38282">
                  <c:v>18</c:v>
                </c:pt>
                <c:pt idx="38283">
                  <c:v>18</c:v>
                </c:pt>
                <c:pt idx="38284">
                  <c:v>18</c:v>
                </c:pt>
                <c:pt idx="38285">
                  <c:v>18</c:v>
                </c:pt>
                <c:pt idx="38286">
                  <c:v>18</c:v>
                </c:pt>
                <c:pt idx="38287">
                  <c:v>18</c:v>
                </c:pt>
                <c:pt idx="38288">
                  <c:v>18</c:v>
                </c:pt>
                <c:pt idx="38289">
                  <c:v>18</c:v>
                </c:pt>
                <c:pt idx="38290">
                  <c:v>18</c:v>
                </c:pt>
                <c:pt idx="38291">
                  <c:v>18</c:v>
                </c:pt>
                <c:pt idx="38292">
                  <c:v>18</c:v>
                </c:pt>
                <c:pt idx="38293">
                  <c:v>18</c:v>
                </c:pt>
                <c:pt idx="38294">
                  <c:v>18</c:v>
                </c:pt>
                <c:pt idx="38295">
                  <c:v>18</c:v>
                </c:pt>
                <c:pt idx="38296">
                  <c:v>18</c:v>
                </c:pt>
                <c:pt idx="38297">
                  <c:v>18</c:v>
                </c:pt>
                <c:pt idx="38298">
                  <c:v>18</c:v>
                </c:pt>
                <c:pt idx="38299">
                  <c:v>18</c:v>
                </c:pt>
                <c:pt idx="38300">
                  <c:v>18</c:v>
                </c:pt>
                <c:pt idx="38301">
                  <c:v>18</c:v>
                </c:pt>
                <c:pt idx="38302">
                  <c:v>18</c:v>
                </c:pt>
                <c:pt idx="38303">
                  <c:v>18</c:v>
                </c:pt>
                <c:pt idx="38304">
                  <c:v>18</c:v>
                </c:pt>
                <c:pt idx="38305">
                  <c:v>18</c:v>
                </c:pt>
                <c:pt idx="38306">
                  <c:v>18</c:v>
                </c:pt>
                <c:pt idx="38307">
                  <c:v>18</c:v>
                </c:pt>
                <c:pt idx="38308">
                  <c:v>18</c:v>
                </c:pt>
                <c:pt idx="38309">
                  <c:v>18</c:v>
                </c:pt>
                <c:pt idx="38310">
                  <c:v>18</c:v>
                </c:pt>
                <c:pt idx="38311">
                  <c:v>18</c:v>
                </c:pt>
                <c:pt idx="38312">
                  <c:v>18</c:v>
                </c:pt>
                <c:pt idx="38313">
                  <c:v>18</c:v>
                </c:pt>
                <c:pt idx="38314">
                  <c:v>18</c:v>
                </c:pt>
                <c:pt idx="38315">
                  <c:v>18</c:v>
                </c:pt>
                <c:pt idx="38316">
                  <c:v>18</c:v>
                </c:pt>
                <c:pt idx="38317">
                  <c:v>18</c:v>
                </c:pt>
                <c:pt idx="38318">
                  <c:v>18</c:v>
                </c:pt>
                <c:pt idx="38319">
                  <c:v>18</c:v>
                </c:pt>
                <c:pt idx="38320">
                  <c:v>18</c:v>
                </c:pt>
                <c:pt idx="38321">
                  <c:v>18</c:v>
                </c:pt>
                <c:pt idx="38322">
                  <c:v>18</c:v>
                </c:pt>
                <c:pt idx="38323">
                  <c:v>18</c:v>
                </c:pt>
                <c:pt idx="38324">
                  <c:v>18</c:v>
                </c:pt>
                <c:pt idx="38325">
                  <c:v>18</c:v>
                </c:pt>
                <c:pt idx="38326">
                  <c:v>18</c:v>
                </c:pt>
                <c:pt idx="38327">
                  <c:v>18</c:v>
                </c:pt>
                <c:pt idx="38328">
                  <c:v>18</c:v>
                </c:pt>
                <c:pt idx="38329">
                  <c:v>18</c:v>
                </c:pt>
                <c:pt idx="38330">
                  <c:v>18</c:v>
                </c:pt>
                <c:pt idx="38331">
                  <c:v>18</c:v>
                </c:pt>
                <c:pt idx="38332">
                  <c:v>18</c:v>
                </c:pt>
                <c:pt idx="38333">
                  <c:v>18</c:v>
                </c:pt>
                <c:pt idx="38334">
                  <c:v>18</c:v>
                </c:pt>
                <c:pt idx="38335">
                  <c:v>18</c:v>
                </c:pt>
                <c:pt idx="38336">
                  <c:v>18</c:v>
                </c:pt>
                <c:pt idx="38337">
                  <c:v>18</c:v>
                </c:pt>
                <c:pt idx="38338">
                  <c:v>18</c:v>
                </c:pt>
                <c:pt idx="38339">
                  <c:v>18</c:v>
                </c:pt>
                <c:pt idx="38340">
                  <c:v>18</c:v>
                </c:pt>
                <c:pt idx="38341">
                  <c:v>18</c:v>
                </c:pt>
                <c:pt idx="38342">
                  <c:v>18</c:v>
                </c:pt>
                <c:pt idx="38343">
                  <c:v>18</c:v>
                </c:pt>
                <c:pt idx="38344">
                  <c:v>18</c:v>
                </c:pt>
                <c:pt idx="38345">
                  <c:v>18</c:v>
                </c:pt>
                <c:pt idx="38346">
                  <c:v>18</c:v>
                </c:pt>
                <c:pt idx="38347">
                  <c:v>18</c:v>
                </c:pt>
                <c:pt idx="38348">
                  <c:v>18</c:v>
                </c:pt>
                <c:pt idx="38349">
                  <c:v>18</c:v>
                </c:pt>
                <c:pt idx="38350">
                  <c:v>18</c:v>
                </c:pt>
                <c:pt idx="38351">
                  <c:v>18</c:v>
                </c:pt>
                <c:pt idx="38352">
                  <c:v>18</c:v>
                </c:pt>
                <c:pt idx="38353">
                  <c:v>18</c:v>
                </c:pt>
                <c:pt idx="38354">
                  <c:v>18</c:v>
                </c:pt>
                <c:pt idx="38355">
                  <c:v>18</c:v>
                </c:pt>
                <c:pt idx="38356">
                  <c:v>18</c:v>
                </c:pt>
                <c:pt idx="38357">
                  <c:v>18</c:v>
                </c:pt>
                <c:pt idx="38358">
                  <c:v>18</c:v>
                </c:pt>
                <c:pt idx="38359">
                  <c:v>18</c:v>
                </c:pt>
                <c:pt idx="38360">
                  <c:v>18</c:v>
                </c:pt>
                <c:pt idx="38361">
                  <c:v>18</c:v>
                </c:pt>
                <c:pt idx="38362">
                  <c:v>18</c:v>
                </c:pt>
                <c:pt idx="38363">
                  <c:v>18</c:v>
                </c:pt>
                <c:pt idx="38364">
                  <c:v>18</c:v>
                </c:pt>
                <c:pt idx="38365">
                  <c:v>18</c:v>
                </c:pt>
                <c:pt idx="38366">
                  <c:v>18</c:v>
                </c:pt>
                <c:pt idx="38367">
                  <c:v>18</c:v>
                </c:pt>
                <c:pt idx="38368">
                  <c:v>18</c:v>
                </c:pt>
                <c:pt idx="38369">
                  <c:v>18</c:v>
                </c:pt>
                <c:pt idx="38370">
                  <c:v>18</c:v>
                </c:pt>
                <c:pt idx="38371">
                  <c:v>18</c:v>
                </c:pt>
                <c:pt idx="38372">
                  <c:v>18</c:v>
                </c:pt>
                <c:pt idx="38373">
                  <c:v>18</c:v>
                </c:pt>
                <c:pt idx="38374">
                  <c:v>18</c:v>
                </c:pt>
                <c:pt idx="38375">
                  <c:v>18</c:v>
                </c:pt>
                <c:pt idx="38376">
                  <c:v>18</c:v>
                </c:pt>
                <c:pt idx="38377">
                  <c:v>18</c:v>
                </c:pt>
                <c:pt idx="38378">
                  <c:v>18</c:v>
                </c:pt>
                <c:pt idx="38379">
                  <c:v>18</c:v>
                </c:pt>
                <c:pt idx="38380">
                  <c:v>18</c:v>
                </c:pt>
                <c:pt idx="38381">
                  <c:v>18</c:v>
                </c:pt>
                <c:pt idx="38382">
                  <c:v>18</c:v>
                </c:pt>
                <c:pt idx="38383">
                  <c:v>18</c:v>
                </c:pt>
                <c:pt idx="38384">
                  <c:v>18</c:v>
                </c:pt>
                <c:pt idx="38385">
                  <c:v>18</c:v>
                </c:pt>
                <c:pt idx="38386">
                  <c:v>18</c:v>
                </c:pt>
                <c:pt idx="38387">
                  <c:v>18</c:v>
                </c:pt>
                <c:pt idx="38388">
                  <c:v>18</c:v>
                </c:pt>
                <c:pt idx="38389">
                  <c:v>18</c:v>
                </c:pt>
                <c:pt idx="38390">
                  <c:v>18</c:v>
                </c:pt>
                <c:pt idx="38391">
                  <c:v>18</c:v>
                </c:pt>
                <c:pt idx="38392">
                  <c:v>18</c:v>
                </c:pt>
                <c:pt idx="38393">
                  <c:v>18</c:v>
                </c:pt>
                <c:pt idx="38394">
                  <c:v>18</c:v>
                </c:pt>
                <c:pt idx="38395">
                  <c:v>18</c:v>
                </c:pt>
                <c:pt idx="38396">
                  <c:v>18</c:v>
                </c:pt>
                <c:pt idx="38397">
                  <c:v>18</c:v>
                </c:pt>
                <c:pt idx="38398">
                  <c:v>18</c:v>
                </c:pt>
                <c:pt idx="38399">
                  <c:v>18</c:v>
                </c:pt>
                <c:pt idx="38400">
                  <c:v>18</c:v>
                </c:pt>
                <c:pt idx="38401">
                  <c:v>18</c:v>
                </c:pt>
                <c:pt idx="38402">
                  <c:v>18</c:v>
                </c:pt>
                <c:pt idx="38403">
                  <c:v>18</c:v>
                </c:pt>
                <c:pt idx="38404">
                  <c:v>18</c:v>
                </c:pt>
                <c:pt idx="38405">
                  <c:v>18</c:v>
                </c:pt>
                <c:pt idx="38406">
                  <c:v>18</c:v>
                </c:pt>
                <c:pt idx="38407">
                  <c:v>18</c:v>
                </c:pt>
                <c:pt idx="38408">
                  <c:v>18</c:v>
                </c:pt>
                <c:pt idx="38409">
                  <c:v>18</c:v>
                </c:pt>
                <c:pt idx="38410">
                  <c:v>18</c:v>
                </c:pt>
                <c:pt idx="38411">
                  <c:v>18</c:v>
                </c:pt>
                <c:pt idx="38412">
                  <c:v>18</c:v>
                </c:pt>
                <c:pt idx="38413">
                  <c:v>18</c:v>
                </c:pt>
                <c:pt idx="38414">
                  <c:v>18</c:v>
                </c:pt>
                <c:pt idx="38415">
                  <c:v>18</c:v>
                </c:pt>
                <c:pt idx="38416">
                  <c:v>18</c:v>
                </c:pt>
                <c:pt idx="38417">
                  <c:v>18</c:v>
                </c:pt>
                <c:pt idx="38418">
                  <c:v>18</c:v>
                </c:pt>
                <c:pt idx="38419">
                  <c:v>18</c:v>
                </c:pt>
                <c:pt idx="38420">
                  <c:v>18</c:v>
                </c:pt>
                <c:pt idx="38421">
                  <c:v>18</c:v>
                </c:pt>
                <c:pt idx="38422">
                  <c:v>18</c:v>
                </c:pt>
                <c:pt idx="38423">
                  <c:v>18</c:v>
                </c:pt>
                <c:pt idx="38424">
                  <c:v>18</c:v>
                </c:pt>
                <c:pt idx="38425">
                  <c:v>18</c:v>
                </c:pt>
                <c:pt idx="38426">
                  <c:v>18</c:v>
                </c:pt>
                <c:pt idx="38427">
                  <c:v>18</c:v>
                </c:pt>
                <c:pt idx="38428">
                  <c:v>18</c:v>
                </c:pt>
                <c:pt idx="38429">
                  <c:v>18</c:v>
                </c:pt>
                <c:pt idx="38430">
                  <c:v>18</c:v>
                </c:pt>
                <c:pt idx="38431">
                  <c:v>18</c:v>
                </c:pt>
                <c:pt idx="38432">
                  <c:v>18</c:v>
                </c:pt>
                <c:pt idx="38433">
                  <c:v>18</c:v>
                </c:pt>
                <c:pt idx="38434">
                  <c:v>18</c:v>
                </c:pt>
                <c:pt idx="38435">
                  <c:v>18</c:v>
                </c:pt>
                <c:pt idx="38436">
                  <c:v>18</c:v>
                </c:pt>
                <c:pt idx="38437">
                  <c:v>18</c:v>
                </c:pt>
                <c:pt idx="38438">
                  <c:v>18</c:v>
                </c:pt>
                <c:pt idx="38439">
                  <c:v>18</c:v>
                </c:pt>
                <c:pt idx="38440">
                  <c:v>18</c:v>
                </c:pt>
                <c:pt idx="38441">
                  <c:v>18</c:v>
                </c:pt>
                <c:pt idx="38442">
                  <c:v>18</c:v>
                </c:pt>
                <c:pt idx="38443">
                  <c:v>18</c:v>
                </c:pt>
                <c:pt idx="38444">
                  <c:v>18</c:v>
                </c:pt>
                <c:pt idx="38445">
                  <c:v>18</c:v>
                </c:pt>
                <c:pt idx="38446">
                  <c:v>18</c:v>
                </c:pt>
                <c:pt idx="38447">
                  <c:v>18</c:v>
                </c:pt>
                <c:pt idx="38448">
                  <c:v>18</c:v>
                </c:pt>
                <c:pt idx="38449">
                  <c:v>18</c:v>
                </c:pt>
                <c:pt idx="38450">
                  <c:v>18</c:v>
                </c:pt>
                <c:pt idx="38451">
                  <c:v>18</c:v>
                </c:pt>
                <c:pt idx="38452">
                  <c:v>18</c:v>
                </c:pt>
                <c:pt idx="38453">
                  <c:v>18</c:v>
                </c:pt>
                <c:pt idx="38454">
                  <c:v>18</c:v>
                </c:pt>
                <c:pt idx="38455">
                  <c:v>18</c:v>
                </c:pt>
                <c:pt idx="38456">
                  <c:v>18</c:v>
                </c:pt>
                <c:pt idx="38457">
                  <c:v>18</c:v>
                </c:pt>
                <c:pt idx="38458">
                  <c:v>18</c:v>
                </c:pt>
                <c:pt idx="38459">
                  <c:v>18</c:v>
                </c:pt>
                <c:pt idx="38460">
                  <c:v>18</c:v>
                </c:pt>
                <c:pt idx="38461">
                  <c:v>18</c:v>
                </c:pt>
                <c:pt idx="38462">
                  <c:v>18</c:v>
                </c:pt>
                <c:pt idx="38463">
                  <c:v>18</c:v>
                </c:pt>
                <c:pt idx="38464">
                  <c:v>18</c:v>
                </c:pt>
                <c:pt idx="38465">
                  <c:v>18</c:v>
                </c:pt>
                <c:pt idx="38466">
                  <c:v>18</c:v>
                </c:pt>
                <c:pt idx="38467">
                  <c:v>18</c:v>
                </c:pt>
                <c:pt idx="38468">
                  <c:v>18</c:v>
                </c:pt>
                <c:pt idx="38469">
                  <c:v>18</c:v>
                </c:pt>
                <c:pt idx="38470">
                  <c:v>18</c:v>
                </c:pt>
                <c:pt idx="38471">
                  <c:v>18</c:v>
                </c:pt>
                <c:pt idx="38472">
                  <c:v>18</c:v>
                </c:pt>
                <c:pt idx="38473">
                  <c:v>18</c:v>
                </c:pt>
                <c:pt idx="38474">
                  <c:v>18</c:v>
                </c:pt>
                <c:pt idx="38475">
                  <c:v>18</c:v>
                </c:pt>
                <c:pt idx="38476">
                  <c:v>18</c:v>
                </c:pt>
                <c:pt idx="38477">
                  <c:v>18</c:v>
                </c:pt>
                <c:pt idx="38478">
                  <c:v>18</c:v>
                </c:pt>
                <c:pt idx="38479">
                  <c:v>18</c:v>
                </c:pt>
                <c:pt idx="38480">
                  <c:v>18</c:v>
                </c:pt>
                <c:pt idx="38481">
                  <c:v>18</c:v>
                </c:pt>
                <c:pt idx="38482">
                  <c:v>18</c:v>
                </c:pt>
                <c:pt idx="38483">
                  <c:v>18</c:v>
                </c:pt>
                <c:pt idx="38484">
                  <c:v>18</c:v>
                </c:pt>
                <c:pt idx="38485">
                  <c:v>18</c:v>
                </c:pt>
                <c:pt idx="38486">
                  <c:v>18</c:v>
                </c:pt>
                <c:pt idx="38487">
                  <c:v>18</c:v>
                </c:pt>
                <c:pt idx="38488">
                  <c:v>18</c:v>
                </c:pt>
                <c:pt idx="38489">
                  <c:v>18</c:v>
                </c:pt>
                <c:pt idx="38490">
                  <c:v>18</c:v>
                </c:pt>
                <c:pt idx="38491">
                  <c:v>18</c:v>
                </c:pt>
                <c:pt idx="38492">
                  <c:v>18</c:v>
                </c:pt>
                <c:pt idx="38493">
                  <c:v>18</c:v>
                </c:pt>
                <c:pt idx="38494">
                  <c:v>18</c:v>
                </c:pt>
                <c:pt idx="38495">
                  <c:v>18</c:v>
                </c:pt>
                <c:pt idx="38496">
                  <c:v>18</c:v>
                </c:pt>
                <c:pt idx="38497">
                  <c:v>18</c:v>
                </c:pt>
                <c:pt idx="38498">
                  <c:v>18</c:v>
                </c:pt>
                <c:pt idx="38499">
                  <c:v>18</c:v>
                </c:pt>
                <c:pt idx="38500">
                  <c:v>18</c:v>
                </c:pt>
                <c:pt idx="38501">
                  <c:v>18</c:v>
                </c:pt>
                <c:pt idx="38502">
                  <c:v>18</c:v>
                </c:pt>
                <c:pt idx="38503">
                  <c:v>18</c:v>
                </c:pt>
                <c:pt idx="38504">
                  <c:v>18</c:v>
                </c:pt>
                <c:pt idx="38505">
                  <c:v>18</c:v>
                </c:pt>
                <c:pt idx="38506">
                  <c:v>18</c:v>
                </c:pt>
                <c:pt idx="38507">
                  <c:v>18</c:v>
                </c:pt>
                <c:pt idx="38508">
                  <c:v>18</c:v>
                </c:pt>
                <c:pt idx="38509">
                  <c:v>18</c:v>
                </c:pt>
                <c:pt idx="38510">
                  <c:v>18</c:v>
                </c:pt>
                <c:pt idx="38511">
                  <c:v>18</c:v>
                </c:pt>
                <c:pt idx="38512">
                  <c:v>18</c:v>
                </c:pt>
                <c:pt idx="38513">
                  <c:v>18</c:v>
                </c:pt>
                <c:pt idx="38514">
                  <c:v>18</c:v>
                </c:pt>
                <c:pt idx="38515">
                  <c:v>18</c:v>
                </c:pt>
                <c:pt idx="38516">
                  <c:v>18</c:v>
                </c:pt>
                <c:pt idx="38517">
                  <c:v>18</c:v>
                </c:pt>
                <c:pt idx="38518">
                  <c:v>18</c:v>
                </c:pt>
                <c:pt idx="38519">
                  <c:v>18</c:v>
                </c:pt>
                <c:pt idx="38520">
                  <c:v>18</c:v>
                </c:pt>
                <c:pt idx="38521">
                  <c:v>18</c:v>
                </c:pt>
                <c:pt idx="38522">
                  <c:v>18</c:v>
                </c:pt>
                <c:pt idx="38523">
                  <c:v>18</c:v>
                </c:pt>
                <c:pt idx="38524">
                  <c:v>18</c:v>
                </c:pt>
                <c:pt idx="38525">
                  <c:v>18</c:v>
                </c:pt>
                <c:pt idx="38526">
                  <c:v>18</c:v>
                </c:pt>
                <c:pt idx="38527">
                  <c:v>18</c:v>
                </c:pt>
                <c:pt idx="38528">
                  <c:v>18</c:v>
                </c:pt>
                <c:pt idx="38529">
                  <c:v>18</c:v>
                </c:pt>
                <c:pt idx="38530">
                  <c:v>18</c:v>
                </c:pt>
                <c:pt idx="38531">
                  <c:v>18</c:v>
                </c:pt>
                <c:pt idx="38532">
                  <c:v>18</c:v>
                </c:pt>
                <c:pt idx="38533">
                  <c:v>18</c:v>
                </c:pt>
                <c:pt idx="38534">
                  <c:v>18</c:v>
                </c:pt>
                <c:pt idx="38535">
                  <c:v>18</c:v>
                </c:pt>
                <c:pt idx="38536">
                  <c:v>18</c:v>
                </c:pt>
                <c:pt idx="38537">
                  <c:v>18</c:v>
                </c:pt>
                <c:pt idx="38538">
                  <c:v>18</c:v>
                </c:pt>
                <c:pt idx="38539">
                  <c:v>18</c:v>
                </c:pt>
                <c:pt idx="38540">
                  <c:v>18</c:v>
                </c:pt>
                <c:pt idx="38541">
                  <c:v>18</c:v>
                </c:pt>
                <c:pt idx="38542">
                  <c:v>18</c:v>
                </c:pt>
                <c:pt idx="38543">
                  <c:v>18</c:v>
                </c:pt>
                <c:pt idx="38544">
                  <c:v>18</c:v>
                </c:pt>
                <c:pt idx="38545">
                  <c:v>18</c:v>
                </c:pt>
                <c:pt idx="38546">
                  <c:v>18</c:v>
                </c:pt>
                <c:pt idx="38547">
                  <c:v>18</c:v>
                </c:pt>
                <c:pt idx="38548">
                  <c:v>18</c:v>
                </c:pt>
                <c:pt idx="38549">
                  <c:v>18</c:v>
                </c:pt>
                <c:pt idx="38550">
                  <c:v>18</c:v>
                </c:pt>
                <c:pt idx="38551">
                  <c:v>18</c:v>
                </c:pt>
                <c:pt idx="38552">
                  <c:v>18</c:v>
                </c:pt>
                <c:pt idx="38553">
                  <c:v>18</c:v>
                </c:pt>
                <c:pt idx="38554">
                  <c:v>18</c:v>
                </c:pt>
                <c:pt idx="38555">
                  <c:v>18</c:v>
                </c:pt>
                <c:pt idx="38556">
                  <c:v>18</c:v>
                </c:pt>
                <c:pt idx="38557">
                  <c:v>18</c:v>
                </c:pt>
                <c:pt idx="38558">
                  <c:v>18</c:v>
                </c:pt>
                <c:pt idx="38559">
                  <c:v>18</c:v>
                </c:pt>
                <c:pt idx="38560">
                  <c:v>18</c:v>
                </c:pt>
                <c:pt idx="38561">
                  <c:v>18</c:v>
                </c:pt>
                <c:pt idx="38562">
                  <c:v>18</c:v>
                </c:pt>
                <c:pt idx="38563">
                  <c:v>18</c:v>
                </c:pt>
                <c:pt idx="38564">
                  <c:v>18</c:v>
                </c:pt>
                <c:pt idx="38565">
                  <c:v>18</c:v>
                </c:pt>
                <c:pt idx="38566">
                  <c:v>18</c:v>
                </c:pt>
                <c:pt idx="38567">
                  <c:v>18</c:v>
                </c:pt>
                <c:pt idx="38568">
                  <c:v>18</c:v>
                </c:pt>
                <c:pt idx="38569">
                  <c:v>18</c:v>
                </c:pt>
                <c:pt idx="38570">
                  <c:v>18</c:v>
                </c:pt>
                <c:pt idx="38571">
                  <c:v>18</c:v>
                </c:pt>
                <c:pt idx="38572">
                  <c:v>18</c:v>
                </c:pt>
                <c:pt idx="38573">
                  <c:v>18</c:v>
                </c:pt>
                <c:pt idx="38574">
                  <c:v>18</c:v>
                </c:pt>
                <c:pt idx="38575">
                  <c:v>18</c:v>
                </c:pt>
                <c:pt idx="38576">
                  <c:v>18</c:v>
                </c:pt>
                <c:pt idx="38577">
                  <c:v>18</c:v>
                </c:pt>
                <c:pt idx="38578">
                  <c:v>18</c:v>
                </c:pt>
                <c:pt idx="38579">
                  <c:v>18</c:v>
                </c:pt>
                <c:pt idx="38580">
                  <c:v>18</c:v>
                </c:pt>
                <c:pt idx="38581">
                  <c:v>18</c:v>
                </c:pt>
                <c:pt idx="38582">
                  <c:v>18</c:v>
                </c:pt>
                <c:pt idx="38583">
                  <c:v>18</c:v>
                </c:pt>
                <c:pt idx="38584">
                  <c:v>18</c:v>
                </c:pt>
                <c:pt idx="38585">
                  <c:v>18</c:v>
                </c:pt>
                <c:pt idx="38586">
                  <c:v>18</c:v>
                </c:pt>
                <c:pt idx="38587">
                  <c:v>18</c:v>
                </c:pt>
                <c:pt idx="38588">
                  <c:v>18</c:v>
                </c:pt>
                <c:pt idx="38589">
                  <c:v>18</c:v>
                </c:pt>
                <c:pt idx="38590">
                  <c:v>18</c:v>
                </c:pt>
                <c:pt idx="38591">
                  <c:v>18</c:v>
                </c:pt>
                <c:pt idx="38592">
                  <c:v>18</c:v>
                </c:pt>
                <c:pt idx="38593">
                  <c:v>18</c:v>
                </c:pt>
                <c:pt idx="38594">
                  <c:v>18</c:v>
                </c:pt>
                <c:pt idx="38595">
                  <c:v>18</c:v>
                </c:pt>
                <c:pt idx="38596">
                  <c:v>18</c:v>
                </c:pt>
                <c:pt idx="38597">
                  <c:v>18</c:v>
                </c:pt>
                <c:pt idx="38598">
                  <c:v>18</c:v>
                </c:pt>
                <c:pt idx="38599">
                  <c:v>18</c:v>
                </c:pt>
                <c:pt idx="38600">
                  <c:v>18</c:v>
                </c:pt>
                <c:pt idx="38601">
                  <c:v>18</c:v>
                </c:pt>
                <c:pt idx="38602">
                  <c:v>18</c:v>
                </c:pt>
                <c:pt idx="38603">
                  <c:v>18</c:v>
                </c:pt>
                <c:pt idx="38604">
                  <c:v>18</c:v>
                </c:pt>
                <c:pt idx="38605">
                  <c:v>18</c:v>
                </c:pt>
                <c:pt idx="38606">
                  <c:v>18</c:v>
                </c:pt>
                <c:pt idx="38607">
                  <c:v>18</c:v>
                </c:pt>
                <c:pt idx="38608">
                  <c:v>18</c:v>
                </c:pt>
                <c:pt idx="38609">
                  <c:v>18</c:v>
                </c:pt>
                <c:pt idx="38610">
                  <c:v>18</c:v>
                </c:pt>
                <c:pt idx="38611">
                  <c:v>18</c:v>
                </c:pt>
                <c:pt idx="38612">
                  <c:v>18</c:v>
                </c:pt>
                <c:pt idx="38613">
                  <c:v>18</c:v>
                </c:pt>
                <c:pt idx="38614">
                  <c:v>18</c:v>
                </c:pt>
                <c:pt idx="38615">
                  <c:v>18</c:v>
                </c:pt>
                <c:pt idx="38616">
                  <c:v>18</c:v>
                </c:pt>
                <c:pt idx="38617">
                  <c:v>18</c:v>
                </c:pt>
                <c:pt idx="38618">
                  <c:v>18</c:v>
                </c:pt>
                <c:pt idx="38619">
                  <c:v>18</c:v>
                </c:pt>
                <c:pt idx="38620">
                  <c:v>18</c:v>
                </c:pt>
                <c:pt idx="38621">
                  <c:v>18</c:v>
                </c:pt>
                <c:pt idx="38622">
                  <c:v>18</c:v>
                </c:pt>
                <c:pt idx="38623">
                  <c:v>18</c:v>
                </c:pt>
                <c:pt idx="38624">
                  <c:v>18</c:v>
                </c:pt>
                <c:pt idx="38625">
                  <c:v>18</c:v>
                </c:pt>
                <c:pt idx="38626">
                  <c:v>18</c:v>
                </c:pt>
                <c:pt idx="38627">
                  <c:v>18</c:v>
                </c:pt>
                <c:pt idx="38628">
                  <c:v>18</c:v>
                </c:pt>
                <c:pt idx="38629">
                  <c:v>18</c:v>
                </c:pt>
                <c:pt idx="38630">
                  <c:v>18</c:v>
                </c:pt>
                <c:pt idx="38631">
                  <c:v>18</c:v>
                </c:pt>
                <c:pt idx="38632">
                  <c:v>18</c:v>
                </c:pt>
                <c:pt idx="38633">
                  <c:v>18</c:v>
                </c:pt>
                <c:pt idx="38634">
                  <c:v>18</c:v>
                </c:pt>
                <c:pt idx="38635">
                  <c:v>18</c:v>
                </c:pt>
                <c:pt idx="38636">
                  <c:v>18</c:v>
                </c:pt>
                <c:pt idx="38637">
                  <c:v>18</c:v>
                </c:pt>
                <c:pt idx="38638">
                  <c:v>18</c:v>
                </c:pt>
                <c:pt idx="38639">
                  <c:v>18</c:v>
                </c:pt>
                <c:pt idx="38640">
                  <c:v>18</c:v>
                </c:pt>
                <c:pt idx="38641">
                  <c:v>18</c:v>
                </c:pt>
                <c:pt idx="38642">
                  <c:v>18</c:v>
                </c:pt>
                <c:pt idx="38643">
                  <c:v>18</c:v>
                </c:pt>
                <c:pt idx="38644">
                  <c:v>18</c:v>
                </c:pt>
                <c:pt idx="38645">
                  <c:v>18</c:v>
                </c:pt>
                <c:pt idx="38646">
                  <c:v>18</c:v>
                </c:pt>
                <c:pt idx="38647">
                  <c:v>18</c:v>
                </c:pt>
                <c:pt idx="38648">
                  <c:v>18</c:v>
                </c:pt>
                <c:pt idx="38649">
                  <c:v>18</c:v>
                </c:pt>
                <c:pt idx="38650">
                  <c:v>18</c:v>
                </c:pt>
                <c:pt idx="38651">
                  <c:v>18</c:v>
                </c:pt>
                <c:pt idx="38652">
                  <c:v>18</c:v>
                </c:pt>
                <c:pt idx="38653">
                  <c:v>18</c:v>
                </c:pt>
                <c:pt idx="38654">
                  <c:v>18</c:v>
                </c:pt>
                <c:pt idx="38655">
                  <c:v>18</c:v>
                </c:pt>
                <c:pt idx="38656">
                  <c:v>18</c:v>
                </c:pt>
                <c:pt idx="38657">
                  <c:v>18</c:v>
                </c:pt>
                <c:pt idx="38658">
                  <c:v>18</c:v>
                </c:pt>
                <c:pt idx="38659">
                  <c:v>18</c:v>
                </c:pt>
                <c:pt idx="38660">
                  <c:v>18</c:v>
                </c:pt>
                <c:pt idx="38661">
                  <c:v>18</c:v>
                </c:pt>
                <c:pt idx="38662">
                  <c:v>18</c:v>
                </c:pt>
                <c:pt idx="38663">
                  <c:v>18</c:v>
                </c:pt>
                <c:pt idx="38664">
                  <c:v>18</c:v>
                </c:pt>
                <c:pt idx="38665">
                  <c:v>18</c:v>
                </c:pt>
                <c:pt idx="38666">
                  <c:v>18</c:v>
                </c:pt>
                <c:pt idx="38667">
                  <c:v>18</c:v>
                </c:pt>
                <c:pt idx="38668">
                  <c:v>18</c:v>
                </c:pt>
                <c:pt idx="38669">
                  <c:v>18</c:v>
                </c:pt>
                <c:pt idx="38670">
                  <c:v>18</c:v>
                </c:pt>
                <c:pt idx="38671">
                  <c:v>18</c:v>
                </c:pt>
                <c:pt idx="38672">
                  <c:v>18</c:v>
                </c:pt>
                <c:pt idx="38673">
                  <c:v>18</c:v>
                </c:pt>
                <c:pt idx="38674">
                  <c:v>18</c:v>
                </c:pt>
                <c:pt idx="38675">
                  <c:v>18</c:v>
                </c:pt>
                <c:pt idx="38676">
                  <c:v>18</c:v>
                </c:pt>
                <c:pt idx="38677">
                  <c:v>18</c:v>
                </c:pt>
                <c:pt idx="38678">
                  <c:v>18</c:v>
                </c:pt>
                <c:pt idx="38679">
                  <c:v>18</c:v>
                </c:pt>
                <c:pt idx="38680">
                  <c:v>18</c:v>
                </c:pt>
                <c:pt idx="38681">
                  <c:v>18</c:v>
                </c:pt>
                <c:pt idx="38682">
                  <c:v>18</c:v>
                </c:pt>
                <c:pt idx="38683">
                  <c:v>18</c:v>
                </c:pt>
                <c:pt idx="38684">
                  <c:v>18</c:v>
                </c:pt>
                <c:pt idx="38685">
                  <c:v>18</c:v>
                </c:pt>
                <c:pt idx="38686">
                  <c:v>18</c:v>
                </c:pt>
                <c:pt idx="38687">
                  <c:v>18</c:v>
                </c:pt>
                <c:pt idx="38688">
                  <c:v>18</c:v>
                </c:pt>
                <c:pt idx="38689">
                  <c:v>18</c:v>
                </c:pt>
                <c:pt idx="38690">
                  <c:v>18</c:v>
                </c:pt>
                <c:pt idx="38691">
                  <c:v>18</c:v>
                </c:pt>
                <c:pt idx="38692">
                  <c:v>18</c:v>
                </c:pt>
                <c:pt idx="38693">
                  <c:v>18</c:v>
                </c:pt>
                <c:pt idx="38694">
                  <c:v>18</c:v>
                </c:pt>
                <c:pt idx="38695">
                  <c:v>18</c:v>
                </c:pt>
                <c:pt idx="38696">
                  <c:v>18</c:v>
                </c:pt>
                <c:pt idx="38697">
                  <c:v>18</c:v>
                </c:pt>
                <c:pt idx="38698">
                  <c:v>18</c:v>
                </c:pt>
                <c:pt idx="38699">
                  <c:v>18</c:v>
                </c:pt>
                <c:pt idx="38700">
                  <c:v>18</c:v>
                </c:pt>
                <c:pt idx="38701">
                  <c:v>18</c:v>
                </c:pt>
                <c:pt idx="38702">
                  <c:v>18</c:v>
                </c:pt>
                <c:pt idx="38703">
                  <c:v>18</c:v>
                </c:pt>
                <c:pt idx="38704">
                  <c:v>18</c:v>
                </c:pt>
                <c:pt idx="38705">
                  <c:v>18</c:v>
                </c:pt>
                <c:pt idx="38706">
                  <c:v>18</c:v>
                </c:pt>
                <c:pt idx="38707">
                  <c:v>18</c:v>
                </c:pt>
                <c:pt idx="38708">
                  <c:v>18</c:v>
                </c:pt>
                <c:pt idx="38709">
                  <c:v>18</c:v>
                </c:pt>
                <c:pt idx="38710">
                  <c:v>18</c:v>
                </c:pt>
                <c:pt idx="38711">
                  <c:v>18</c:v>
                </c:pt>
                <c:pt idx="38712">
                  <c:v>18</c:v>
                </c:pt>
                <c:pt idx="38713">
                  <c:v>18</c:v>
                </c:pt>
                <c:pt idx="38714">
                  <c:v>18</c:v>
                </c:pt>
                <c:pt idx="38715">
                  <c:v>18</c:v>
                </c:pt>
                <c:pt idx="38716">
                  <c:v>18</c:v>
                </c:pt>
                <c:pt idx="38717">
                  <c:v>18</c:v>
                </c:pt>
                <c:pt idx="38718">
                  <c:v>18</c:v>
                </c:pt>
                <c:pt idx="38719">
                  <c:v>18</c:v>
                </c:pt>
                <c:pt idx="38720">
                  <c:v>18</c:v>
                </c:pt>
                <c:pt idx="38721">
                  <c:v>18</c:v>
                </c:pt>
                <c:pt idx="38722">
                  <c:v>18</c:v>
                </c:pt>
                <c:pt idx="38723">
                  <c:v>18</c:v>
                </c:pt>
                <c:pt idx="38724">
                  <c:v>18</c:v>
                </c:pt>
                <c:pt idx="38725">
                  <c:v>18</c:v>
                </c:pt>
                <c:pt idx="38726">
                  <c:v>18</c:v>
                </c:pt>
                <c:pt idx="38727">
                  <c:v>18</c:v>
                </c:pt>
                <c:pt idx="38728">
                  <c:v>18</c:v>
                </c:pt>
                <c:pt idx="38729">
                  <c:v>18</c:v>
                </c:pt>
                <c:pt idx="38730">
                  <c:v>18</c:v>
                </c:pt>
                <c:pt idx="38731">
                  <c:v>18</c:v>
                </c:pt>
                <c:pt idx="38732">
                  <c:v>18</c:v>
                </c:pt>
                <c:pt idx="38733">
                  <c:v>18</c:v>
                </c:pt>
                <c:pt idx="38734">
                  <c:v>18</c:v>
                </c:pt>
                <c:pt idx="38735">
                  <c:v>18</c:v>
                </c:pt>
                <c:pt idx="38736">
                  <c:v>18</c:v>
                </c:pt>
                <c:pt idx="38737">
                  <c:v>18</c:v>
                </c:pt>
                <c:pt idx="38738">
                  <c:v>18</c:v>
                </c:pt>
                <c:pt idx="38739">
                  <c:v>18</c:v>
                </c:pt>
                <c:pt idx="38740">
                  <c:v>18</c:v>
                </c:pt>
                <c:pt idx="38741">
                  <c:v>18</c:v>
                </c:pt>
                <c:pt idx="38742">
                  <c:v>18</c:v>
                </c:pt>
                <c:pt idx="38743">
                  <c:v>18</c:v>
                </c:pt>
                <c:pt idx="38744">
                  <c:v>18</c:v>
                </c:pt>
                <c:pt idx="38745">
                  <c:v>18</c:v>
                </c:pt>
                <c:pt idx="38746">
                  <c:v>18</c:v>
                </c:pt>
                <c:pt idx="38747">
                  <c:v>18</c:v>
                </c:pt>
                <c:pt idx="38748">
                  <c:v>18</c:v>
                </c:pt>
                <c:pt idx="38749">
                  <c:v>18</c:v>
                </c:pt>
                <c:pt idx="38750">
                  <c:v>18</c:v>
                </c:pt>
                <c:pt idx="38751">
                  <c:v>18</c:v>
                </c:pt>
                <c:pt idx="38752">
                  <c:v>18</c:v>
                </c:pt>
                <c:pt idx="38753">
                  <c:v>18</c:v>
                </c:pt>
                <c:pt idx="38754">
                  <c:v>18</c:v>
                </c:pt>
                <c:pt idx="38755">
                  <c:v>18</c:v>
                </c:pt>
                <c:pt idx="38756">
                  <c:v>18</c:v>
                </c:pt>
                <c:pt idx="38757">
                  <c:v>18</c:v>
                </c:pt>
                <c:pt idx="38758">
                  <c:v>18</c:v>
                </c:pt>
                <c:pt idx="38759">
                  <c:v>18</c:v>
                </c:pt>
                <c:pt idx="38760">
                  <c:v>18</c:v>
                </c:pt>
                <c:pt idx="38761">
                  <c:v>18</c:v>
                </c:pt>
                <c:pt idx="38762">
                  <c:v>18</c:v>
                </c:pt>
                <c:pt idx="38763">
                  <c:v>18</c:v>
                </c:pt>
                <c:pt idx="38764">
                  <c:v>18</c:v>
                </c:pt>
                <c:pt idx="38765">
                  <c:v>18</c:v>
                </c:pt>
                <c:pt idx="38766">
                  <c:v>18</c:v>
                </c:pt>
                <c:pt idx="38767">
                  <c:v>18</c:v>
                </c:pt>
                <c:pt idx="38768">
                  <c:v>18</c:v>
                </c:pt>
                <c:pt idx="38769">
                  <c:v>18</c:v>
                </c:pt>
                <c:pt idx="38770">
                  <c:v>18</c:v>
                </c:pt>
                <c:pt idx="38771">
                  <c:v>18</c:v>
                </c:pt>
                <c:pt idx="38772">
                  <c:v>18</c:v>
                </c:pt>
                <c:pt idx="38773">
                  <c:v>18</c:v>
                </c:pt>
                <c:pt idx="38774">
                  <c:v>18</c:v>
                </c:pt>
                <c:pt idx="38775">
                  <c:v>18</c:v>
                </c:pt>
                <c:pt idx="38776">
                  <c:v>18</c:v>
                </c:pt>
                <c:pt idx="38777">
                  <c:v>18</c:v>
                </c:pt>
                <c:pt idx="38778">
                  <c:v>18</c:v>
                </c:pt>
                <c:pt idx="38779">
                  <c:v>18</c:v>
                </c:pt>
                <c:pt idx="38780">
                  <c:v>18</c:v>
                </c:pt>
                <c:pt idx="38781">
                  <c:v>18</c:v>
                </c:pt>
                <c:pt idx="38782">
                  <c:v>18</c:v>
                </c:pt>
                <c:pt idx="38783">
                  <c:v>18</c:v>
                </c:pt>
                <c:pt idx="38784">
                  <c:v>18</c:v>
                </c:pt>
                <c:pt idx="38785">
                  <c:v>18</c:v>
                </c:pt>
                <c:pt idx="38786">
                  <c:v>18</c:v>
                </c:pt>
                <c:pt idx="38787">
                  <c:v>18</c:v>
                </c:pt>
                <c:pt idx="38788">
                  <c:v>18</c:v>
                </c:pt>
                <c:pt idx="38789">
                  <c:v>18</c:v>
                </c:pt>
                <c:pt idx="38790">
                  <c:v>18</c:v>
                </c:pt>
                <c:pt idx="38791">
                  <c:v>18</c:v>
                </c:pt>
                <c:pt idx="38792">
                  <c:v>18</c:v>
                </c:pt>
                <c:pt idx="38793">
                  <c:v>18</c:v>
                </c:pt>
                <c:pt idx="38794">
                  <c:v>18</c:v>
                </c:pt>
                <c:pt idx="38795">
                  <c:v>18</c:v>
                </c:pt>
                <c:pt idx="38796">
                  <c:v>18</c:v>
                </c:pt>
                <c:pt idx="38797">
                  <c:v>18</c:v>
                </c:pt>
                <c:pt idx="38798">
                  <c:v>18</c:v>
                </c:pt>
                <c:pt idx="38799">
                  <c:v>18</c:v>
                </c:pt>
                <c:pt idx="38800">
                  <c:v>18</c:v>
                </c:pt>
                <c:pt idx="38801">
                  <c:v>18</c:v>
                </c:pt>
                <c:pt idx="38802">
                  <c:v>18</c:v>
                </c:pt>
                <c:pt idx="38803">
                  <c:v>18</c:v>
                </c:pt>
                <c:pt idx="38804">
                  <c:v>18</c:v>
                </c:pt>
                <c:pt idx="38805">
                  <c:v>18</c:v>
                </c:pt>
                <c:pt idx="38806">
                  <c:v>18</c:v>
                </c:pt>
                <c:pt idx="38807">
                  <c:v>18</c:v>
                </c:pt>
                <c:pt idx="38808">
                  <c:v>18</c:v>
                </c:pt>
                <c:pt idx="38809">
                  <c:v>18</c:v>
                </c:pt>
                <c:pt idx="38810">
                  <c:v>18</c:v>
                </c:pt>
                <c:pt idx="38811">
                  <c:v>18</c:v>
                </c:pt>
                <c:pt idx="38812">
                  <c:v>18</c:v>
                </c:pt>
                <c:pt idx="38813">
                  <c:v>18</c:v>
                </c:pt>
                <c:pt idx="38814">
                  <c:v>18</c:v>
                </c:pt>
                <c:pt idx="38815">
                  <c:v>18</c:v>
                </c:pt>
                <c:pt idx="38816">
                  <c:v>18</c:v>
                </c:pt>
                <c:pt idx="38817">
                  <c:v>18</c:v>
                </c:pt>
                <c:pt idx="38818">
                  <c:v>18</c:v>
                </c:pt>
                <c:pt idx="38819">
                  <c:v>18</c:v>
                </c:pt>
                <c:pt idx="38820">
                  <c:v>18</c:v>
                </c:pt>
                <c:pt idx="38821">
                  <c:v>18</c:v>
                </c:pt>
                <c:pt idx="38822">
                  <c:v>18</c:v>
                </c:pt>
                <c:pt idx="38823">
                  <c:v>18</c:v>
                </c:pt>
                <c:pt idx="38824">
                  <c:v>18</c:v>
                </c:pt>
                <c:pt idx="38825">
                  <c:v>18</c:v>
                </c:pt>
                <c:pt idx="38826">
                  <c:v>18</c:v>
                </c:pt>
                <c:pt idx="38827">
                  <c:v>18</c:v>
                </c:pt>
                <c:pt idx="38828">
                  <c:v>18</c:v>
                </c:pt>
                <c:pt idx="38829">
                  <c:v>18</c:v>
                </c:pt>
                <c:pt idx="38830">
                  <c:v>18</c:v>
                </c:pt>
                <c:pt idx="38831">
                  <c:v>18</c:v>
                </c:pt>
                <c:pt idx="38832">
                  <c:v>18</c:v>
                </c:pt>
                <c:pt idx="38833">
                  <c:v>18</c:v>
                </c:pt>
                <c:pt idx="38834">
                  <c:v>18</c:v>
                </c:pt>
                <c:pt idx="38835">
                  <c:v>18</c:v>
                </c:pt>
                <c:pt idx="38836">
                  <c:v>18</c:v>
                </c:pt>
                <c:pt idx="38837">
                  <c:v>18</c:v>
                </c:pt>
                <c:pt idx="38838">
                  <c:v>18</c:v>
                </c:pt>
                <c:pt idx="38839">
                  <c:v>18</c:v>
                </c:pt>
                <c:pt idx="38840">
                  <c:v>18</c:v>
                </c:pt>
                <c:pt idx="38841">
                  <c:v>18</c:v>
                </c:pt>
                <c:pt idx="38842">
                  <c:v>18</c:v>
                </c:pt>
                <c:pt idx="38843">
                  <c:v>18</c:v>
                </c:pt>
                <c:pt idx="38844">
                  <c:v>18</c:v>
                </c:pt>
                <c:pt idx="38845">
                  <c:v>18</c:v>
                </c:pt>
                <c:pt idx="38846">
                  <c:v>18</c:v>
                </c:pt>
                <c:pt idx="38847">
                  <c:v>18</c:v>
                </c:pt>
                <c:pt idx="38848">
                  <c:v>18</c:v>
                </c:pt>
                <c:pt idx="38849">
                  <c:v>18</c:v>
                </c:pt>
                <c:pt idx="38850">
                  <c:v>18</c:v>
                </c:pt>
                <c:pt idx="38851">
                  <c:v>18</c:v>
                </c:pt>
                <c:pt idx="38852">
                  <c:v>18</c:v>
                </c:pt>
                <c:pt idx="38853">
                  <c:v>18</c:v>
                </c:pt>
                <c:pt idx="38854">
                  <c:v>18</c:v>
                </c:pt>
                <c:pt idx="38855">
                  <c:v>18</c:v>
                </c:pt>
                <c:pt idx="38856">
                  <c:v>18</c:v>
                </c:pt>
                <c:pt idx="38857">
                  <c:v>18</c:v>
                </c:pt>
                <c:pt idx="38858">
                  <c:v>18</c:v>
                </c:pt>
                <c:pt idx="38859">
                  <c:v>18</c:v>
                </c:pt>
                <c:pt idx="38860">
                  <c:v>18</c:v>
                </c:pt>
                <c:pt idx="38861">
                  <c:v>18</c:v>
                </c:pt>
                <c:pt idx="38862">
                  <c:v>18</c:v>
                </c:pt>
                <c:pt idx="38863">
                  <c:v>18</c:v>
                </c:pt>
                <c:pt idx="38864">
                  <c:v>18</c:v>
                </c:pt>
                <c:pt idx="38865">
                  <c:v>18</c:v>
                </c:pt>
                <c:pt idx="38866">
                  <c:v>18</c:v>
                </c:pt>
                <c:pt idx="38867">
                  <c:v>18</c:v>
                </c:pt>
                <c:pt idx="38868">
                  <c:v>18</c:v>
                </c:pt>
                <c:pt idx="38869">
                  <c:v>18</c:v>
                </c:pt>
                <c:pt idx="38870">
                  <c:v>18</c:v>
                </c:pt>
                <c:pt idx="38871">
                  <c:v>18</c:v>
                </c:pt>
                <c:pt idx="38872">
                  <c:v>18</c:v>
                </c:pt>
                <c:pt idx="38873">
                  <c:v>18</c:v>
                </c:pt>
                <c:pt idx="38874">
                  <c:v>18</c:v>
                </c:pt>
                <c:pt idx="38875">
                  <c:v>18</c:v>
                </c:pt>
                <c:pt idx="38876">
                  <c:v>18</c:v>
                </c:pt>
                <c:pt idx="38877">
                  <c:v>18</c:v>
                </c:pt>
                <c:pt idx="38878">
                  <c:v>18</c:v>
                </c:pt>
                <c:pt idx="38879">
                  <c:v>18</c:v>
                </c:pt>
                <c:pt idx="38880">
                  <c:v>18</c:v>
                </c:pt>
                <c:pt idx="38881">
                  <c:v>18</c:v>
                </c:pt>
                <c:pt idx="38882">
                  <c:v>18</c:v>
                </c:pt>
                <c:pt idx="38883">
                  <c:v>18</c:v>
                </c:pt>
                <c:pt idx="38884">
                  <c:v>18</c:v>
                </c:pt>
                <c:pt idx="38885">
                  <c:v>18</c:v>
                </c:pt>
                <c:pt idx="38886">
                  <c:v>18</c:v>
                </c:pt>
                <c:pt idx="38887">
                  <c:v>18</c:v>
                </c:pt>
                <c:pt idx="38888">
                  <c:v>18</c:v>
                </c:pt>
                <c:pt idx="38889">
                  <c:v>18</c:v>
                </c:pt>
                <c:pt idx="38890">
                  <c:v>18</c:v>
                </c:pt>
                <c:pt idx="38891">
                  <c:v>18</c:v>
                </c:pt>
                <c:pt idx="38892">
                  <c:v>18</c:v>
                </c:pt>
                <c:pt idx="38893">
                  <c:v>18</c:v>
                </c:pt>
                <c:pt idx="38894">
                  <c:v>18</c:v>
                </c:pt>
                <c:pt idx="38895">
                  <c:v>18</c:v>
                </c:pt>
                <c:pt idx="38896">
                  <c:v>18</c:v>
                </c:pt>
                <c:pt idx="38897">
                  <c:v>18</c:v>
                </c:pt>
                <c:pt idx="38898">
                  <c:v>18</c:v>
                </c:pt>
                <c:pt idx="38899">
                  <c:v>18</c:v>
                </c:pt>
                <c:pt idx="38900">
                  <c:v>18</c:v>
                </c:pt>
                <c:pt idx="38901">
                  <c:v>18</c:v>
                </c:pt>
                <c:pt idx="38902">
                  <c:v>18</c:v>
                </c:pt>
                <c:pt idx="38903">
                  <c:v>18</c:v>
                </c:pt>
                <c:pt idx="38904">
                  <c:v>18</c:v>
                </c:pt>
                <c:pt idx="38905">
                  <c:v>18</c:v>
                </c:pt>
                <c:pt idx="38906">
                  <c:v>18</c:v>
                </c:pt>
                <c:pt idx="38907">
                  <c:v>18</c:v>
                </c:pt>
                <c:pt idx="38908">
                  <c:v>18</c:v>
                </c:pt>
                <c:pt idx="38909">
                  <c:v>18</c:v>
                </c:pt>
                <c:pt idx="38910">
                  <c:v>18</c:v>
                </c:pt>
                <c:pt idx="38911">
                  <c:v>18</c:v>
                </c:pt>
                <c:pt idx="38912">
                  <c:v>18</c:v>
                </c:pt>
                <c:pt idx="38913">
                  <c:v>18</c:v>
                </c:pt>
                <c:pt idx="38914">
                  <c:v>18</c:v>
                </c:pt>
                <c:pt idx="38915">
                  <c:v>18</c:v>
                </c:pt>
                <c:pt idx="38916">
                  <c:v>18</c:v>
                </c:pt>
                <c:pt idx="38917">
                  <c:v>18</c:v>
                </c:pt>
                <c:pt idx="38918">
                  <c:v>18</c:v>
                </c:pt>
                <c:pt idx="38919">
                  <c:v>18</c:v>
                </c:pt>
                <c:pt idx="38920">
                  <c:v>18</c:v>
                </c:pt>
                <c:pt idx="38921">
                  <c:v>18</c:v>
                </c:pt>
                <c:pt idx="38922">
                  <c:v>18</c:v>
                </c:pt>
                <c:pt idx="38923">
                  <c:v>18</c:v>
                </c:pt>
                <c:pt idx="38924">
                  <c:v>18</c:v>
                </c:pt>
                <c:pt idx="38925">
                  <c:v>18</c:v>
                </c:pt>
                <c:pt idx="38926">
                  <c:v>18</c:v>
                </c:pt>
                <c:pt idx="38927">
                  <c:v>18</c:v>
                </c:pt>
                <c:pt idx="38928">
                  <c:v>18</c:v>
                </c:pt>
                <c:pt idx="38929">
                  <c:v>18</c:v>
                </c:pt>
                <c:pt idx="38930">
                  <c:v>18</c:v>
                </c:pt>
                <c:pt idx="38931">
                  <c:v>18</c:v>
                </c:pt>
                <c:pt idx="38932">
                  <c:v>18</c:v>
                </c:pt>
                <c:pt idx="38933">
                  <c:v>18</c:v>
                </c:pt>
                <c:pt idx="38934">
                  <c:v>18</c:v>
                </c:pt>
                <c:pt idx="38935">
                  <c:v>18</c:v>
                </c:pt>
                <c:pt idx="38936">
                  <c:v>18</c:v>
                </c:pt>
                <c:pt idx="38937">
                  <c:v>18</c:v>
                </c:pt>
                <c:pt idx="38938">
                  <c:v>18</c:v>
                </c:pt>
                <c:pt idx="38939">
                  <c:v>18</c:v>
                </c:pt>
                <c:pt idx="38940">
                  <c:v>18</c:v>
                </c:pt>
                <c:pt idx="38941">
                  <c:v>18</c:v>
                </c:pt>
                <c:pt idx="38942">
                  <c:v>18</c:v>
                </c:pt>
                <c:pt idx="38943">
                  <c:v>18</c:v>
                </c:pt>
                <c:pt idx="38944">
                  <c:v>18</c:v>
                </c:pt>
                <c:pt idx="38945">
                  <c:v>18</c:v>
                </c:pt>
                <c:pt idx="38946">
                  <c:v>18</c:v>
                </c:pt>
                <c:pt idx="38947">
                  <c:v>18</c:v>
                </c:pt>
                <c:pt idx="38948">
                  <c:v>18</c:v>
                </c:pt>
                <c:pt idx="38949">
                  <c:v>18</c:v>
                </c:pt>
                <c:pt idx="38950">
                  <c:v>18</c:v>
                </c:pt>
                <c:pt idx="38951">
                  <c:v>18</c:v>
                </c:pt>
                <c:pt idx="38952">
                  <c:v>18</c:v>
                </c:pt>
                <c:pt idx="38953">
                  <c:v>18</c:v>
                </c:pt>
                <c:pt idx="38954">
                  <c:v>18</c:v>
                </c:pt>
                <c:pt idx="38955">
                  <c:v>18</c:v>
                </c:pt>
                <c:pt idx="38956">
                  <c:v>18</c:v>
                </c:pt>
                <c:pt idx="38957">
                  <c:v>18</c:v>
                </c:pt>
                <c:pt idx="38958">
                  <c:v>18</c:v>
                </c:pt>
                <c:pt idx="38959">
                  <c:v>18</c:v>
                </c:pt>
                <c:pt idx="38960">
                  <c:v>18</c:v>
                </c:pt>
                <c:pt idx="38961">
                  <c:v>18</c:v>
                </c:pt>
                <c:pt idx="38962">
                  <c:v>18</c:v>
                </c:pt>
                <c:pt idx="38963">
                  <c:v>18</c:v>
                </c:pt>
                <c:pt idx="38964">
                  <c:v>18</c:v>
                </c:pt>
                <c:pt idx="38965">
                  <c:v>18</c:v>
                </c:pt>
                <c:pt idx="38966">
                  <c:v>18</c:v>
                </c:pt>
                <c:pt idx="38967">
                  <c:v>18</c:v>
                </c:pt>
                <c:pt idx="38968">
                  <c:v>18</c:v>
                </c:pt>
                <c:pt idx="38969">
                  <c:v>18</c:v>
                </c:pt>
                <c:pt idx="38970">
                  <c:v>18</c:v>
                </c:pt>
                <c:pt idx="38971">
                  <c:v>18</c:v>
                </c:pt>
                <c:pt idx="38972">
                  <c:v>18</c:v>
                </c:pt>
                <c:pt idx="38973">
                  <c:v>18</c:v>
                </c:pt>
                <c:pt idx="38974">
                  <c:v>18</c:v>
                </c:pt>
                <c:pt idx="38975">
                  <c:v>18</c:v>
                </c:pt>
                <c:pt idx="38976">
                  <c:v>18</c:v>
                </c:pt>
                <c:pt idx="38977">
                  <c:v>18</c:v>
                </c:pt>
                <c:pt idx="38978">
                  <c:v>18</c:v>
                </c:pt>
                <c:pt idx="38979">
                  <c:v>18</c:v>
                </c:pt>
                <c:pt idx="38980">
                  <c:v>18</c:v>
                </c:pt>
                <c:pt idx="38981">
                  <c:v>18</c:v>
                </c:pt>
                <c:pt idx="38982">
                  <c:v>18</c:v>
                </c:pt>
                <c:pt idx="38983">
                  <c:v>18</c:v>
                </c:pt>
                <c:pt idx="38984">
                  <c:v>18</c:v>
                </c:pt>
                <c:pt idx="38985">
                  <c:v>18</c:v>
                </c:pt>
                <c:pt idx="38986">
                  <c:v>18</c:v>
                </c:pt>
                <c:pt idx="38987">
                  <c:v>18</c:v>
                </c:pt>
                <c:pt idx="38988">
                  <c:v>18</c:v>
                </c:pt>
                <c:pt idx="38989">
                  <c:v>18</c:v>
                </c:pt>
                <c:pt idx="38990">
                  <c:v>18</c:v>
                </c:pt>
                <c:pt idx="38991">
                  <c:v>18</c:v>
                </c:pt>
                <c:pt idx="38992">
                  <c:v>18</c:v>
                </c:pt>
                <c:pt idx="38993">
                  <c:v>18</c:v>
                </c:pt>
                <c:pt idx="38994">
                  <c:v>18</c:v>
                </c:pt>
                <c:pt idx="38995">
                  <c:v>18</c:v>
                </c:pt>
                <c:pt idx="38996">
                  <c:v>18</c:v>
                </c:pt>
                <c:pt idx="38997">
                  <c:v>18</c:v>
                </c:pt>
                <c:pt idx="38998">
                  <c:v>18</c:v>
                </c:pt>
                <c:pt idx="38999">
                  <c:v>18</c:v>
                </c:pt>
                <c:pt idx="39000">
                  <c:v>18</c:v>
                </c:pt>
                <c:pt idx="39001">
                  <c:v>18</c:v>
                </c:pt>
                <c:pt idx="39002">
                  <c:v>18</c:v>
                </c:pt>
                <c:pt idx="39003">
                  <c:v>18</c:v>
                </c:pt>
                <c:pt idx="39004">
                  <c:v>18</c:v>
                </c:pt>
                <c:pt idx="39005">
                  <c:v>18</c:v>
                </c:pt>
                <c:pt idx="39006">
                  <c:v>18</c:v>
                </c:pt>
                <c:pt idx="39007">
                  <c:v>18</c:v>
                </c:pt>
                <c:pt idx="39008">
                  <c:v>18</c:v>
                </c:pt>
                <c:pt idx="39009">
                  <c:v>18</c:v>
                </c:pt>
                <c:pt idx="39010">
                  <c:v>18</c:v>
                </c:pt>
                <c:pt idx="39011">
                  <c:v>18</c:v>
                </c:pt>
                <c:pt idx="39012">
                  <c:v>18</c:v>
                </c:pt>
                <c:pt idx="39013">
                  <c:v>18</c:v>
                </c:pt>
                <c:pt idx="39014">
                  <c:v>18</c:v>
                </c:pt>
                <c:pt idx="39015">
                  <c:v>18</c:v>
                </c:pt>
                <c:pt idx="39016">
                  <c:v>18</c:v>
                </c:pt>
                <c:pt idx="39017">
                  <c:v>18</c:v>
                </c:pt>
                <c:pt idx="39018">
                  <c:v>18</c:v>
                </c:pt>
                <c:pt idx="39019">
                  <c:v>18</c:v>
                </c:pt>
                <c:pt idx="39020">
                  <c:v>18</c:v>
                </c:pt>
                <c:pt idx="39021">
                  <c:v>18</c:v>
                </c:pt>
                <c:pt idx="39022">
                  <c:v>18</c:v>
                </c:pt>
                <c:pt idx="39023">
                  <c:v>18</c:v>
                </c:pt>
                <c:pt idx="39024">
                  <c:v>18</c:v>
                </c:pt>
                <c:pt idx="39025">
                  <c:v>18</c:v>
                </c:pt>
                <c:pt idx="39026">
                  <c:v>18</c:v>
                </c:pt>
                <c:pt idx="39027">
                  <c:v>18</c:v>
                </c:pt>
                <c:pt idx="39028">
                  <c:v>18</c:v>
                </c:pt>
                <c:pt idx="39029">
                  <c:v>18</c:v>
                </c:pt>
                <c:pt idx="39030">
                  <c:v>18</c:v>
                </c:pt>
                <c:pt idx="39031">
                  <c:v>18</c:v>
                </c:pt>
                <c:pt idx="39032">
                  <c:v>18</c:v>
                </c:pt>
                <c:pt idx="39033">
                  <c:v>18</c:v>
                </c:pt>
                <c:pt idx="39034">
                  <c:v>18</c:v>
                </c:pt>
                <c:pt idx="39035">
                  <c:v>18</c:v>
                </c:pt>
                <c:pt idx="39036">
                  <c:v>18</c:v>
                </c:pt>
                <c:pt idx="39037">
                  <c:v>18</c:v>
                </c:pt>
                <c:pt idx="39038">
                  <c:v>18</c:v>
                </c:pt>
                <c:pt idx="39039">
                  <c:v>18</c:v>
                </c:pt>
                <c:pt idx="39040">
                  <c:v>18</c:v>
                </c:pt>
                <c:pt idx="39041">
                  <c:v>18</c:v>
                </c:pt>
                <c:pt idx="39042">
                  <c:v>18</c:v>
                </c:pt>
                <c:pt idx="39043">
                  <c:v>18</c:v>
                </c:pt>
                <c:pt idx="39044">
                  <c:v>18</c:v>
                </c:pt>
                <c:pt idx="39045">
                  <c:v>18</c:v>
                </c:pt>
                <c:pt idx="39046">
                  <c:v>18</c:v>
                </c:pt>
                <c:pt idx="39047">
                  <c:v>18</c:v>
                </c:pt>
                <c:pt idx="39048">
                  <c:v>18</c:v>
                </c:pt>
                <c:pt idx="39049">
                  <c:v>18</c:v>
                </c:pt>
                <c:pt idx="39050">
                  <c:v>18</c:v>
                </c:pt>
                <c:pt idx="39051">
                  <c:v>18</c:v>
                </c:pt>
                <c:pt idx="39052">
                  <c:v>18</c:v>
                </c:pt>
                <c:pt idx="39053">
                  <c:v>18</c:v>
                </c:pt>
                <c:pt idx="39054">
                  <c:v>18</c:v>
                </c:pt>
                <c:pt idx="39055">
                  <c:v>18</c:v>
                </c:pt>
                <c:pt idx="39056">
                  <c:v>18</c:v>
                </c:pt>
                <c:pt idx="39057">
                  <c:v>18</c:v>
                </c:pt>
                <c:pt idx="39058">
                  <c:v>18</c:v>
                </c:pt>
                <c:pt idx="39059">
                  <c:v>18</c:v>
                </c:pt>
                <c:pt idx="39060">
                  <c:v>18</c:v>
                </c:pt>
                <c:pt idx="39061">
                  <c:v>18</c:v>
                </c:pt>
                <c:pt idx="39062">
                  <c:v>18</c:v>
                </c:pt>
                <c:pt idx="39063">
                  <c:v>18</c:v>
                </c:pt>
                <c:pt idx="39064">
                  <c:v>18</c:v>
                </c:pt>
                <c:pt idx="39065">
                  <c:v>18</c:v>
                </c:pt>
                <c:pt idx="39066">
                  <c:v>18</c:v>
                </c:pt>
                <c:pt idx="39067">
                  <c:v>18</c:v>
                </c:pt>
                <c:pt idx="39068">
                  <c:v>18</c:v>
                </c:pt>
                <c:pt idx="39069">
                  <c:v>18</c:v>
                </c:pt>
                <c:pt idx="39070">
                  <c:v>18</c:v>
                </c:pt>
                <c:pt idx="39071">
                  <c:v>18</c:v>
                </c:pt>
                <c:pt idx="39072">
                  <c:v>18</c:v>
                </c:pt>
                <c:pt idx="39073">
                  <c:v>18</c:v>
                </c:pt>
                <c:pt idx="39074">
                  <c:v>18</c:v>
                </c:pt>
                <c:pt idx="39075">
                  <c:v>18</c:v>
                </c:pt>
                <c:pt idx="39076">
                  <c:v>18</c:v>
                </c:pt>
                <c:pt idx="39077">
                  <c:v>18</c:v>
                </c:pt>
                <c:pt idx="39078">
                  <c:v>18</c:v>
                </c:pt>
                <c:pt idx="39079">
                  <c:v>18</c:v>
                </c:pt>
                <c:pt idx="39080">
                  <c:v>18</c:v>
                </c:pt>
                <c:pt idx="39081">
                  <c:v>18</c:v>
                </c:pt>
                <c:pt idx="39082">
                  <c:v>18</c:v>
                </c:pt>
                <c:pt idx="39083">
                  <c:v>18</c:v>
                </c:pt>
                <c:pt idx="39084">
                  <c:v>18</c:v>
                </c:pt>
                <c:pt idx="39085">
                  <c:v>18</c:v>
                </c:pt>
                <c:pt idx="39086">
                  <c:v>18</c:v>
                </c:pt>
                <c:pt idx="39087">
                  <c:v>18</c:v>
                </c:pt>
                <c:pt idx="39088">
                  <c:v>18</c:v>
                </c:pt>
                <c:pt idx="39089">
                  <c:v>18</c:v>
                </c:pt>
                <c:pt idx="39090">
                  <c:v>18</c:v>
                </c:pt>
                <c:pt idx="39091">
                  <c:v>18</c:v>
                </c:pt>
                <c:pt idx="39092">
                  <c:v>18</c:v>
                </c:pt>
                <c:pt idx="39093">
                  <c:v>18</c:v>
                </c:pt>
                <c:pt idx="39094">
                  <c:v>18</c:v>
                </c:pt>
                <c:pt idx="39095">
                  <c:v>18</c:v>
                </c:pt>
                <c:pt idx="39096">
                  <c:v>18</c:v>
                </c:pt>
                <c:pt idx="39097">
                  <c:v>18</c:v>
                </c:pt>
                <c:pt idx="39098">
                  <c:v>18</c:v>
                </c:pt>
                <c:pt idx="39099">
                  <c:v>18</c:v>
                </c:pt>
                <c:pt idx="39100">
                  <c:v>18</c:v>
                </c:pt>
                <c:pt idx="39101">
                  <c:v>18</c:v>
                </c:pt>
                <c:pt idx="39102">
                  <c:v>18</c:v>
                </c:pt>
                <c:pt idx="39103">
                  <c:v>18</c:v>
                </c:pt>
                <c:pt idx="39104">
                  <c:v>18</c:v>
                </c:pt>
                <c:pt idx="39105">
                  <c:v>18</c:v>
                </c:pt>
                <c:pt idx="39106">
                  <c:v>18</c:v>
                </c:pt>
                <c:pt idx="39107">
                  <c:v>18</c:v>
                </c:pt>
                <c:pt idx="39108">
                  <c:v>18</c:v>
                </c:pt>
                <c:pt idx="39109">
                  <c:v>18</c:v>
                </c:pt>
                <c:pt idx="39110">
                  <c:v>18</c:v>
                </c:pt>
                <c:pt idx="39111">
                  <c:v>18</c:v>
                </c:pt>
                <c:pt idx="39112">
                  <c:v>18</c:v>
                </c:pt>
                <c:pt idx="39113">
                  <c:v>18</c:v>
                </c:pt>
                <c:pt idx="39114">
                  <c:v>18</c:v>
                </c:pt>
                <c:pt idx="39115">
                  <c:v>18</c:v>
                </c:pt>
                <c:pt idx="39116">
                  <c:v>18</c:v>
                </c:pt>
                <c:pt idx="39117">
                  <c:v>18</c:v>
                </c:pt>
                <c:pt idx="39118">
                  <c:v>18</c:v>
                </c:pt>
                <c:pt idx="39119">
                  <c:v>18</c:v>
                </c:pt>
                <c:pt idx="39120">
                  <c:v>18</c:v>
                </c:pt>
                <c:pt idx="39121">
                  <c:v>18</c:v>
                </c:pt>
                <c:pt idx="39122">
                  <c:v>18</c:v>
                </c:pt>
                <c:pt idx="39123">
                  <c:v>18</c:v>
                </c:pt>
                <c:pt idx="39124">
                  <c:v>18</c:v>
                </c:pt>
                <c:pt idx="39125">
                  <c:v>18</c:v>
                </c:pt>
                <c:pt idx="39126">
                  <c:v>18</c:v>
                </c:pt>
                <c:pt idx="39127">
                  <c:v>18</c:v>
                </c:pt>
                <c:pt idx="39128">
                  <c:v>18</c:v>
                </c:pt>
                <c:pt idx="39129">
                  <c:v>18</c:v>
                </c:pt>
                <c:pt idx="39130">
                  <c:v>18</c:v>
                </c:pt>
                <c:pt idx="39131">
                  <c:v>18</c:v>
                </c:pt>
                <c:pt idx="39132">
                  <c:v>18</c:v>
                </c:pt>
                <c:pt idx="39133">
                  <c:v>18</c:v>
                </c:pt>
                <c:pt idx="39134">
                  <c:v>18</c:v>
                </c:pt>
                <c:pt idx="39135">
                  <c:v>18</c:v>
                </c:pt>
                <c:pt idx="39136">
                  <c:v>18</c:v>
                </c:pt>
                <c:pt idx="39137">
                  <c:v>18</c:v>
                </c:pt>
                <c:pt idx="39138">
                  <c:v>18</c:v>
                </c:pt>
                <c:pt idx="39139">
                  <c:v>18</c:v>
                </c:pt>
                <c:pt idx="39140">
                  <c:v>18</c:v>
                </c:pt>
                <c:pt idx="39141">
                  <c:v>18</c:v>
                </c:pt>
                <c:pt idx="39142">
                  <c:v>18</c:v>
                </c:pt>
                <c:pt idx="39143">
                  <c:v>18</c:v>
                </c:pt>
                <c:pt idx="39144">
                  <c:v>18</c:v>
                </c:pt>
                <c:pt idx="39145">
                  <c:v>18</c:v>
                </c:pt>
                <c:pt idx="39146">
                  <c:v>18</c:v>
                </c:pt>
                <c:pt idx="39147">
                  <c:v>18</c:v>
                </c:pt>
                <c:pt idx="39148">
                  <c:v>18</c:v>
                </c:pt>
                <c:pt idx="39149">
                  <c:v>18</c:v>
                </c:pt>
                <c:pt idx="39150">
                  <c:v>18</c:v>
                </c:pt>
                <c:pt idx="39151">
                  <c:v>18</c:v>
                </c:pt>
                <c:pt idx="39152">
                  <c:v>18</c:v>
                </c:pt>
                <c:pt idx="39153">
                  <c:v>18</c:v>
                </c:pt>
                <c:pt idx="39154">
                  <c:v>18</c:v>
                </c:pt>
                <c:pt idx="39155">
                  <c:v>18</c:v>
                </c:pt>
                <c:pt idx="39156">
                  <c:v>18</c:v>
                </c:pt>
                <c:pt idx="39157">
                  <c:v>18</c:v>
                </c:pt>
                <c:pt idx="39158">
                  <c:v>18</c:v>
                </c:pt>
                <c:pt idx="39159">
                  <c:v>18</c:v>
                </c:pt>
                <c:pt idx="39160">
                  <c:v>18</c:v>
                </c:pt>
                <c:pt idx="39161">
                  <c:v>18</c:v>
                </c:pt>
                <c:pt idx="39162">
                  <c:v>18</c:v>
                </c:pt>
                <c:pt idx="39163">
                  <c:v>18</c:v>
                </c:pt>
                <c:pt idx="39164">
                  <c:v>18</c:v>
                </c:pt>
                <c:pt idx="39165">
                  <c:v>18</c:v>
                </c:pt>
                <c:pt idx="39166">
                  <c:v>18</c:v>
                </c:pt>
                <c:pt idx="39167">
                  <c:v>18</c:v>
                </c:pt>
                <c:pt idx="39168">
                  <c:v>18</c:v>
                </c:pt>
                <c:pt idx="39169">
                  <c:v>18</c:v>
                </c:pt>
                <c:pt idx="39170">
                  <c:v>18</c:v>
                </c:pt>
                <c:pt idx="39171">
                  <c:v>18</c:v>
                </c:pt>
                <c:pt idx="39172">
                  <c:v>18</c:v>
                </c:pt>
                <c:pt idx="39173">
                  <c:v>18</c:v>
                </c:pt>
                <c:pt idx="39174">
                  <c:v>18</c:v>
                </c:pt>
                <c:pt idx="39175">
                  <c:v>18</c:v>
                </c:pt>
                <c:pt idx="39176">
                  <c:v>18</c:v>
                </c:pt>
                <c:pt idx="39177">
                  <c:v>18</c:v>
                </c:pt>
                <c:pt idx="39178">
                  <c:v>18</c:v>
                </c:pt>
                <c:pt idx="39179">
                  <c:v>18</c:v>
                </c:pt>
                <c:pt idx="39180">
                  <c:v>18</c:v>
                </c:pt>
                <c:pt idx="39181">
                  <c:v>18</c:v>
                </c:pt>
                <c:pt idx="39182">
                  <c:v>18</c:v>
                </c:pt>
                <c:pt idx="39183">
                  <c:v>18</c:v>
                </c:pt>
                <c:pt idx="39184">
                  <c:v>18</c:v>
                </c:pt>
                <c:pt idx="39185">
                  <c:v>18</c:v>
                </c:pt>
                <c:pt idx="39186">
                  <c:v>18</c:v>
                </c:pt>
                <c:pt idx="39187">
                  <c:v>18</c:v>
                </c:pt>
                <c:pt idx="39188">
                  <c:v>18</c:v>
                </c:pt>
                <c:pt idx="39189">
                  <c:v>18</c:v>
                </c:pt>
                <c:pt idx="39190">
                  <c:v>18</c:v>
                </c:pt>
                <c:pt idx="39191">
                  <c:v>18</c:v>
                </c:pt>
                <c:pt idx="39192">
                  <c:v>18</c:v>
                </c:pt>
                <c:pt idx="39193">
                  <c:v>18</c:v>
                </c:pt>
                <c:pt idx="39194">
                  <c:v>18</c:v>
                </c:pt>
                <c:pt idx="39195">
                  <c:v>18</c:v>
                </c:pt>
                <c:pt idx="39196">
                  <c:v>18</c:v>
                </c:pt>
                <c:pt idx="39197">
                  <c:v>18</c:v>
                </c:pt>
                <c:pt idx="39198">
                  <c:v>18</c:v>
                </c:pt>
                <c:pt idx="39199">
                  <c:v>18</c:v>
                </c:pt>
                <c:pt idx="39200">
                  <c:v>18</c:v>
                </c:pt>
                <c:pt idx="39201">
                  <c:v>18</c:v>
                </c:pt>
                <c:pt idx="39202">
                  <c:v>18</c:v>
                </c:pt>
                <c:pt idx="39203">
                  <c:v>18</c:v>
                </c:pt>
                <c:pt idx="39204">
                  <c:v>18</c:v>
                </c:pt>
                <c:pt idx="39205">
                  <c:v>18</c:v>
                </c:pt>
                <c:pt idx="39206">
                  <c:v>18</c:v>
                </c:pt>
                <c:pt idx="39207">
                  <c:v>18</c:v>
                </c:pt>
                <c:pt idx="39208">
                  <c:v>18</c:v>
                </c:pt>
                <c:pt idx="39209">
                  <c:v>18</c:v>
                </c:pt>
                <c:pt idx="39210">
                  <c:v>18</c:v>
                </c:pt>
                <c:pt idx="39211">
                  <c:v>18</c:v>
                </c:pt>
                <c:pt idx="39212">
                  <c:v>18</c:v>
                </c:pt>
                <c:pt idx="39213">
                  <c:v>18</c:v>
                </c:pt>
                <c:pt idx="39214">
                  <c:v>18</c:v>
                </c:pt>
                <c:pt idx="39215">
                  <c:v>18</c:v>
                </c:pt>
                <c:pt idx="39216">
                  <c:v>18</c:v>
                </c:pt>
                <c:pt idx="39217">
                  <c:v>18</c:v>
                </c:pt>
                <c:pt idx="39218">
                  <c:v>18</c:v>
                </c:pt>
                <c:pt idx="39219">
                  <c:v>18</c:v>
                </c:pt>
                <c:pt idx="39220">
                  <c:v>18</c:v>
                </c:pt>
                <c:pt idx="39221">
                  <c:v>18</c:v>
                </c:pt>
                <c:pt idx="39222">
                  <c:v>18</c:v>
                </c:pt>
                <c:pt idx="39223">
                  <c:v>18</c:v>
                </c:pt>
                <c:pt idx="39224">
                  <c:v>18</c:v>
                </c:pt>
                <c:pt idx="39225">
                  <c:v>18</c:v>
                </c:pt>
                <c:pt idx="39226">
                  <c:v>18</c:v>
                </c:pt>
                <c:pt idx="39227">
                  <c:v>18</c:v>
                </c:pt>
                <c:pt idx="39228">
                  <c:v>18</c:v>
                </c:pt>
                <c:pt idx="39229">
                  <c:v>18</c:v>
                </c:pt>
                <c:pt idx="39230">
                  <c:v>18</c:v>
                </c:pt>
                <c:pt idx="39231">
                  <c:v>18</c:v>
                </c:pt>
                <c:pt idx="39232">
                  <c:v>18</c:v>
                </c:pt>
                <c:pt idx="39233">
                  <c:v>18</c:v>
                </c:pt>
                <c:pt idx="39234">
                  <c:v>18</c:v>
                </c:pt>
                <c:pt idx="39235">
                  <c:v>18</c:v>
                </c:pt>
                <c:pt idx="39236">
                  <c:v>18</c:v>
                </c:pt>
                <c:pt idx="39237">
                  <c:v>18</c:v>
                </c:pt>
                <c:pt idx="39238">
                  <c:v>18</c:v>
                </c:pt>
                <c:pt idx="39239">
                  <c:v>18</c:v>
                </c:pt>
                <c:pt idx="39240">
                  <c:v>18</c:v>
                </c:pt>
                <c:pt idx="39241">
                  <c:v>18</c:v>
                </c:pt>
                <c:pt idx="39242">
                  <c:v>18</c:v>
                </c:pt>
                <c:pt idx="39243">
                  <c:v>18</c:v>
                </c:pt>
                <c:pt idx="39244">
                  <c:v>18</c:v>
                </c:pt>
                <c:pt idx="39245">
                  <c:v>18</c:v>
                </c:pt>
                <c:pt idx="39246">
                  <c:v>18</c:v>
                </c:pt>
                <c:pt idx="39247">
                  <c:v>18</c:v>
                </c:pt>
                <c:pt idx="39248">
                  <c:v>18</c:v>
                </c:pt>
                <c:pt idx="39249">
                  <c:v>18</c:v>
                </c:pt>
                <c:pt idx="39250">
                  <c:v>18</c:v>
                </c:pt>
                <c:pt idx="39251">
                  <c:v>18</c:v>
                </c:pt>
                <c:pt idx="39252">
                  <c:v>18</c:v>
                </c:pt>
                <c:pt idx="39253">
                  <c:v>18</c:v>
                </c:pt>
                <c:pt idx="39254">
                  <c:v>18</c:v>
                </c:pt>
                <c:pt idx="39255">
                  <c:v>18</c:v>
                </c:pt>
                <c:pt idx="39256">
                  <c:v>18</c:v>
                </c:pt>
                <c:pt idx="39257">
                  <c:v>18</c:v>
                </c:pt>
                <c:pt idx="39258">
                  <c:v>18</c:v>
                </c:pt>
                <c:pt idx="39259">
                  <c:v>18</c:v>
                </c:pt>
                <c:pt idx="39260">
                  <c:v>18</c:v>
                </c:pt>
                <c:pt idx="39261">
                  <c:v>18</c:v>
                </c:pt>
                <c:pt idx="39262">
                  <c:v>18</c:v>
                </c:pt>
                <c:pt idx="39263">
                  <c:v>18</c:v>
                </c:pt>
                <c:pt idx="39264">
                  <c:v>18</c:v>
                </c:pt>
                <c:pt idx="39265">
                  <c:v>18</c:v>
                </c:pt>
                <c:pt idx="39266">
                  <c:v>18</c:v>
                </c:pt>
                <c:pt idx="39267">
                  <c:v>18</c:v>
                </c:pt>
                <c:pt idx="39268">
                  <c:v>18</c:v>
                </c:pt>
                <c:pt idx="39269">
                  <c:v>18</c:v>
                </c:pt>
                <c:pt idx="39270">
                  <c:v>18</c:v>
                </c:pt>
                <c:pt idx="39271">
                  <c:v>18</c:v>
                </c:pt>
                <c:pt idx="39272">
                  <c:v>18</c:v>
                </c:pt>
                <c:pt idx="39273">
                  <c:v>18</c:v>
                </c:pt>
                <c:pt idx="39274">
                  <c:v>18</c:v>
                </c:pt>
                <c:pt idx="39275">
                  <c:v>18</c:v>
                </c:pt>
                <c:pt idx="39276">
                  <c:v>18</c:v>
                </c:pt>
                <c:pt idx="39277">
                  <c:v>18</c:v>
                </c:pt>
                <c:pt idx="39278">
                  <c:v>18</c:v>
                </c:pt>
                <c:pt idx="39279">
                  <c:v>18</c:v>
                </c:pt>
                <c:pt idx="39280">
                  <c:v>18</c:v>
                </c:pt>
                <c:pt idx="39281">
                  <c:v>18</c:v>
                </c:pt>
                <c:pt idx="39282">
                  <c:v>18</c:v>
                </c:pt>
                <c:pt idx="39283">
                  <c:v>18</c:v>
                </c:pt>
                <c:pt idx="39284">
                  <c:v>18</c:v>
                </c:pt>
                <c:pt idx="39285">
                  <c:v>18</c:v>
                </c:pt>
                <c:pt idx="39286">
                  <c:v>18</c:v>
                </c:pt>
                <c:pt idx="39287">
                  <c:v>18</c:v>
                </c:pt>
                <c:pt idx="39288">
                  <c:v>18</c:v>
                </c:pt>
                <c:pt idx="39289">
                  <c:v>18</c:v>
                </c:pt>
                <c:pt idx="39290">
                  <c:v>18</c:v>
                </c:pt>
                <c:pt idx="39291">
                  <c:v>18</c:v>
                </c:pt>
                <c:pt idx="39292">
                  <c:v>18</c:v>
                </c:pt>
                <c:pt idx="39293">
                  <c:v>18</c:v>
                </c:pt>
                <c:pt idx="39294">
                  <c:v>18</c:v>
                </c:pt>
                <c:pt idx="39295">
                  <c:v>18</c:v>
                </c:pt>
                <c:pt idx="39296">
                  <c:v>18</c:v>
                </c:pt>
                <c:pt idx="39297">
                  <c:v>18</c:v>
                </c:pt>
                <c:pt idx="39298">
                  <c:v>18</c:v>
                </c:pt>
                <c:pt idx="39299">
                  <c:v>18</c:v>
                </c:pt>
                <c:pt idx="39300">
                  <c:v>18</c:v>
                </c:pt>
                <c:pt idx="39301">
                  <c:v>18</c:v>
                </c:pt>
                <c:pt idx="39302">
                  <c:v>18</c:v>
                </c:pt>
                <c:pt idx="39303">
                  <c:v>18</c:v>
                </c:pt>
                <c:pt idx="39304">
                  <c:v>18</c:v>
                </c:pt>
                <c:pt idx="39305">
                  <c:v>18</c:v>
                </c:pt>
                <c:pt idx="39306">
                  <c:v>18</c:v>
                </c:pt>
                <c:pt idx="39307">
                  <c:v>18</c:v>
                </c:pt>
                <c:pt idx="39308">
                  <c:v>18</c:v>
                </c:pt>
                <c:pt idx="39309">
                  <c:v>18</c:v>
                </c:pt>
                <c:pt idx="39310">
                  <c:v>18</c:v>
                </c:pt>
                <c:pt idx="39311">
                  <c:v>18</c:v>
                </c:pt>
                <c:pt idx="39312">
                  <c:v>18</c:v>
                </c:pt>
                <c:pt idx="39313">
                  <c:v>18</c:v>
                </c:pt>
                <c:pt idx="39314">
                  <c:v>18</c:v>
                </c:pt>
                <c:pt idx="39315">
                  <c:v>18</c:v>
                </c:pt>
                <c:pt idx="39316">
                  <c:v>18</c:v>
                </c:pt>
                <c:pt idx="39317">
                  <c:v>18</c:v>
                </c:pt>
                <c:pt idx="39318">
                  <c:v>18</c:v>
                </c:pt>
                <c:pt idx="39319">
                  <c:v>18</c:v>
                </c:pt>
                <c:pt idx="39320">
                  <c:v>18</c:v>
                </c:pt>
                <c:pt idx="39321">
                  <c:v>18</c:v>
                </c:pt>
                <c:pt idx="39322">
                  <c:v>18</c:v>
                </c:pt>
                <c:pt idx="39323">
                  <c:v>18</c:v>
                </c:pt>
                <c:pt idx="39324">
                  <c:v>18</c:v>
                </c:pt>
                <c:pt idx="39325">
                  <c:v>18</c:v>
                </c:pt>
                <c:pt idx="39326">
                  <c:v>18</c:v>
                </c:pt>
                <c:pt idx="39327">
                  <c:v>18</c:v>
                </c:pt>
                <c:pt idx="39328">
                  <c:v>18</c:v>
                </c:pt>
                <c:pt idx="39329">
                  <c:v>18</c:v>
                </c:pt>
                <c:pt idx="39330">
                  <c:v>18</c:v>
                </c:pt>
                <c:pt idx="39331">
                  <c:v>18</c:v>
                </c:pt>
                <c:pt idx="39332">
                  <c:v>18</c:v>
                </c:pt>
                <c:pt idx="39333">
                  <c:v>18</c:v>
                </c:pt>
                <c:pt idx="39334">
                  <c:v>18</c:v>
                </c:pt>
                <c:pt idx="39335">
                  <c:v>18</c:v>
                </c:pt>
                <c:pt idx="39336">
                  <c:v>18</c:v>
                </c:pt>
                <c:pt idx="39337">
                  <c:v>18</c:v>
                </c:pt>
                <c:pt idx="39338">
                  <c:v>18</c:v>
                </c:pt>
                <c:pt idx="39339">
                  <c:v>18</c:v>
                </c:pt>
                <c:pt idx="39340">
                  <c:v>18</c:v>
                </c:pt>
                <c:pt idx="39341">
                  <c:v>18</c:v>
                </c:pt>
                <c:pt idx="39342">
                  <c:v>18</c:v>
                </c:pt>
                <c:pt idx="39343">
                  <c:v>18</c:v>
                </c:pt>
                <c:pt idx="39344">
                  <c:v>18</c:v>
                </c:pt>
                <c:pt idx="39345">
                  <c:v>18</c:v>
                </c:pt>
                <c:pt idx="39346">
                  <c:v>18</c:v>
                </c:pt>
                <c:pt idx="39347">
                  <c:v>18</c:v>
                </c:pt>
                <c:pt idx="39348">
                  <c:v>18</c:v>
                </c:pt>
                <c:pt idx="39349">
                  <c:v>18</c:v>
                </c:pt>
                <c:pt idx="39350">
                  <c:v>18</c:v>
                </c:pt>
                <c:pt idx="39351">
                  <c:v>18</c:v>
                </c:pt>
                <c:pt idx="39352">
                  <c:v>18</c:v>
                </c:pt>
                <c:pt idx="39353">
                  <c:v>18</c:v>
                </c:pt>
                <c:pt idx="39354">
                  <c:v>18</c:v>
                </c:pt>
                <c:pt idx="39355">
                  <c:v>18</c:v>
                </c:pt>
                <c:pt idx="39356">
                  <c:v>18</c:v>
                </c:pt>
                <c:pt idx="39357">
                  <c:v>18</c:v>
                </c:pt>
                <c:pt idx="39358">
                  <c:v>18</c:v>
                </c:pt>
                <c:pt idx="39359">
                  <c:v>18</c:v>
                </c:pt>
                <c:pt idx="39360">
                  <c:v>18</c:v>
                </c:pt>
                <c:pt idx="39361">
                  <c:v>18</c:v>
                </c:pt>
                <c:pt idx="39362">
                  <c:v>18</c:v>
                </c:pt>
                <c:pt idx="39363">
                  <c:v>18</c:v>
                </c:pt>
                <c:pt idx="39364">
                  <c:v>18</c:v>
                </c:pt>
                <c:pt idx="39365">
                  <c:v>18</c:v>
                </c:pt>
                <c:pt idx="39366">
                  <c:v>18</c:v>
                </c:pt>
                <c:pt idx="39367">
                  <c:v>18</c:v>
                </c:pt>
                <c:pt idx="39368">
                  <c:v>18</c:v>
                </c:pt>
                <c:pt idx="39369">
                  <c:v>18</c:v>
                </c:pt>
                <c:pt idx="39370">
                  <c:v>18</c:v>
                </c:pt>
                <c:pt idx="39371">
                  <c:v>18</c:v>
                </c:pt>
                <c:pt idx="39372">
                  <c:v>18</c:v>
                </c:pt>
                <c:pt idx="39373">
                  <c:v>18</c:v>
                </c:pt>
                <c:pt idx="39374">
                  <c:v>18</c:v>
                </c:pt>
                <c:pt idx="39375">
                  <c:v>18</c:v>
                </c:pt>
                <c:pt idx="39376">
                  <c:v>18</c:v>
                </c:pt>
                <c:pt idx="39377">
                  <c:v>18</c:v>
                </c:pt>
                <c:pt idx="39378">
                  <c:v>18</c:v>
                </c:pt>
                <c:pt idx="39379">
                  <c:v>18</c:v>
                </c:pt>
                <c:pt idx="39380">
                  <c:v>18</c:v>
                </c:pt>
                <c:pt idx="39381">
                  <c:v>18</c:v>
                </c:pt>
                <c:pt idx="39382">
                  <c:v>18</c:v>
                </c:pt>
                <c:pt idx="39383">
                  <c:v>18</c:v>
                </c:pt>
                <c:pt idx="39384">
                  <c:v>18</c:v>
                </c:pt>
                <c:pt idx="39385">
                  <c:v>18</c:v>
                </c:pt>
                <c:pt idx="39386">
                  <c:v>18</c:v>
                </c:pt>
                <c:pt idx="39387">
                  <c:v>18</c:v>
                </c:pt>
                <c:pt idx="39388">
                  <c:v>18</c:v>
                </c:pt>
                <c:pt idx="39389">
                  <c:v>18</c:v>
                </c:pt>
                <c:pt idx="39390">
                  <c:v>18</c:v>
                </c:pt>
                <c:pt idx="39391">
                  <c:v>18</c:v>
                </c:pt>
                <c:pt idx="39392">
                  <c:v>18</c:v>
                </c:pt>
                <c:pt idx="39393">
                  <c:v>18</c:v>
                </c:pt>
                <c:pt idx="39394">
                  <c:v>18</c:v>
                </c:pt>
                <c:pt idx="39395">
                  <c:v>18</c:v>
                </c:pt>
                <c:pt idx="39396">
                  <c:v>18</c:v>
                </c:pt>
                <c:pt idx="39397">
                  <c:v>18</c:v>
                </c:pt>
                <c:pt idx="39398">
                  <c:v>18</c:v>
                </c:pt>
                <c:pt idx="39399">
                  <c:v>18</c:v>
                </c:pt>
                <c:pt idx="39400">
                  <c:v>18</c:v>
                </c:pt>
                <c:pt idx="39401">
                  <c:v>18</c:v>
                </c:pt>
                <c:pt idx="39402">
                  <c:v>18</c:v>
                </c:pt>
                <c:pt idx="39403">
                  <c:v>18</c:v>
                </c:pt>
                <c:pt idx="39404">
                  <c:v>18</c:v>
                </c:pt>
                <c:pt idx="39405">
                  <c:v>18</c:v>
                </c:pt>
                <c:pt idx="39406">
                  <c:v>18</c:v>
                </c:pt>
                <c:pt idx="39407">
                  <c:v>18</c:v>
                </c:pt>
                <c:pt idx="39408">
                  <c:v>18</c:v>
                </c:pt>
                <c:pt idx="39409">
                  <c:v>18</c:v>
                </c:pt>
                <c:pt idx="39410">
                  <c:v>18</c:v>
                </c:pt>
                <c:pt idx="39411">
                  <c:v>18</c:v>
                </c:pt>
                <c:pt idx="39412">
                  <c:v>18</c:v>
                </c:pt>
                <c:pt idx="39413">
                  <c:v>18</c:v>
                </c:pt>
                <c:pt idx="39414">
                  <c:v>18</c:v>
                </c:pt>
                <c:pt idx="39415">
                  <c:v>18</c:v>
                </c:pt>
                <c:pt idx="39416">
                  <c:v>18</c:v>
                </c:pt>
                <c:pt idx="39417">
                  <c:v>18</c:v>
                </c:pt>
                <c:pt idx="39418">
                  <c:v>18</c:v>
                </c:pt>
                <c:pt idx="39419">
                  <c:v>18</c:v>
                </c:pt>
                <c:pt idx="39420">
                  <c:v>18</c:v>
                </c:pt>
                <c:pt idx="39421">
                  <c:v>18</c:v>
                </c:pt>
                <c:pt idx="39422">
                  <c:v>18</c:v>
                </c:pt>
                <c:pt idx="39423">
                  <c:v>18</c:v>
                </c:pt>
                <c:pt idx="39424">
                  <c:v>18</c:v>
                </c:pt>
                <c:pt idx="39425">
                  <c:v>18</c:v>
                </c:pt>
                <c:pt idx="39426">
                  <c:v>18</c:v>
                </c:pt>
                <c:pt idx="39427">
                  <c:v>18</c:v>
                </c:pt>
                <c:pt idx="39428">
                  <c:v>18</c:v>
                </c:pt>
                <c:pt idx="39429">
                  <c:v>18</c:v>
                </c:pt>
                <c:pt idx="39430">
                  <c:v>18</c:v>
                </c:pt>
                <c:pt idx="39431">
                  <c:v>18</c:v>
                </c:pt>
                <c:pt idx="39432">
                  <c:v>18</c:v>
                </c:pt>
                <c:pt idx="39433">
                  <c:v>18</c:v>
                </c:pt>
                <c:pt idx="39434">
                  <c:v>18</c:v>
                </c:pt>
                <c:pt idx="39435">
                  <c:v>18</c:v>
                </c:pt>
                <c:pt idx="39436">
                  <c:v>18</c:v>
                </c:pt>
                <c:pt idx="39437">
                  <c:v>18</c:v>
                </c:pt>
                <c:pt idx="39438">
                  <c:v>18</c:v>
                </c:pt>
                <c:pt idx="39439">
                  <c:v>18</c:v>
                </c:pt>
                <c:pt idx="39440">
                  <c:v>18</c:v>
                </c:pt>
                <c:pt idx="39441">
                  <c:v>18</c:v>
                </c:pt>
                <c:pt idx="39442">
                  <c:v>18</c:v>
                </c:pt>
                <c:pt idx="39443">
                  <c:v>18</c:v>
                </c:pt>
                <c:pt idx="39444">
                  <c:v>18</c:v>
                </c:pt>
                <c:pt idx="39445">
                  <c:v>18</c:v>
                </c:pt>
                <c:pt idx="39446">
                  <c:v>18</c:v>
                </c:pt>
                <c:pt idx="39447">
                  <c:v>18</c:v>
                </c:pt>
                <c:pt idx="39448">
                  <c:v>18</c:v>
                </c:pt>
                <c:pt idx="39449">
                  <c:v>18</c:v>
                </c:pt>
                <c:pt idx="39450">
                  <c:v>18</c:v>
                </c:pt>
                <c:pt idx="39451">
                  <c:v>18</c:v>
                </c:pt>
                <c:pt idx="39452">
                  <c:v>18</c:v>
                </c:pt>
                <c:pt idx="39453">
                  <c:v>18</c:v>
                </c:pt>
                <c:pt idx="39454">
                  <c:v>18</c:v>
                </c:pt>
                <c:pt idx="39455">
                  <c:v>18</c:v>
                </c:pt>
                <c:pt idx="39456">
                  <c:v>18</c:v>
                </c:pt>
                <c:pt idx="39457">
                  <c:v>18</c:v>
                </c:pt>
                <c:pt idx="39458">
                  <c:v>18</c:v>
                </c:pt>
                <c:pt idx="39459">
                  <c:v>18</c:v>
                </c:pt>
                <c:pt idx="39460">
                  <c:v>18</c:v>
                </c:pt>
                <c:pt idx="39461">
                  <c:v>18</c:v>
                </c:pt>
                <c:pt idx="39462">
                  <c:v>18</c:v>
                </c:pt>
                <c:pt idx="39463">
                  <c:v>18</c:v>
                </c:pt>
                <c:pt idx="39464">
                  <c:v>18</c:v>
                </c:pt>
                <c:pt idx="39465">
                  <c:v>18</c:v>
                </c:pt>
                <c:pt idx="39466">
                  <c:v>18</c:v>
                </c:pt>
                <c:pt idx="39467">
                  <c:v>18</c:v>
                </c:pt>
                <c:pt idx="39468">
                  <c:v>18</c:v>
                </c:pt>
                <c:pt idx="39469">
                  <c:v>18</c:v>
                </c:pt>
                <c:pt idx="39470">
                  <c:v>18</c:v>
                </c:pt>
                <c:pt idx="39471">
                  <c:v>18</c:v>
                </c:pt>
                <c:pt idx="39472">
                  <c:v>18</c:v>
                </c:pt>
                <c:pt idx="39473">
                  <c:v>18</c:v>
                </c:pt>
                <c:pt idx="39474">
                  <c:v>18</c:v>
                </c:pt>
                <c:pt idx="39475">
                  <c:v>18</c:v>
                </c:pt>
                <c:pt idx="39476">
                  <c:v>18</c:v>
                </c:pt>
                <c:pt idx="39477">
                  <c:v>18</c:v>
                </c:pt>
                <c:pt idx="39478">
                  <c:v>18</c:v>
                </c:pt>
                <c:pt idx="39479">
                  <c:v>18</c:v>
                </c:pt>
                <c:pt idx="39480">
                  <c:v>18</c:v>
                </c:pt>
                <c:pt idx="39481">
                  <c:v>18</c:v>
                </c:pt>
                <c:pt idx="39482">
                  <c:v>18</c:v>
                </c:pt>
                <c:pt idx="39483">
                  <c:v>18</c:v>
                </c:pt>
                <c:pt idx="39484">
                  <c:v>18</c:v>
                </c:pt>
                <c:pt idx="39485">
                  <c:v>18</c:v>
                </c:pt>
                <c:pt idx="39486">
                  <c:v>18</c:v>
                </c:pt>
                <c:pt idx="39487">
                  <c:v>18</c:v>
                </c:pt>
                <c:pt idx="39488">
                  <c:v>18</c:v>
                </c:pt>
                <c:pt idx="39489">
                  <c:v>18</c:v>
                </c:pt>
                <c:pt idx="39490">
                  <c:v>18</c:v>
                </c:pt>
                <c:pt idx="39491">
                  <c:v>18</c:v>
                </c:pt>
                <c:pt idx="39492">
                  <c:v>18</c:v>
                </c:pt>
                <c:pt idx="39493">
                  <c:v>18</c:v>
                </c:pt>
                <c:pt idx="39494">
                  <c:v>18</c:v>
                </c:pt>
                <c:pt idx="39495">
                  <c:v>18</c:v>
                </c:pt>
                <c:pt idx="39496">
                  <c:v>18</c:v>
                </c:pt>
                <c:pt idx="39497">
                  <c:v>18</c:v>
                </c:pt>
                <c:pt idx="39498">
                  <c:v>18</c:v>
                </c:pt>
                <c:pt idx="39499">
                  <c:v>18</c:v>
                </c:pt>
                <c:pt idx="39500">
                  <c:v>18</c:v>
                </c:pt>
                <c:pt idx="39501">
                  <c:v>18</c:v>
                </c:pt>
                <c:pt idx="39502">
                  <c:v>18</c:v>
                </c:pt>
                <c:pt idx="39503">
                  <c:v>18</c:v>
                </c:pt>
                <c:pt idx="39504">
                  <c:v>18</c:v>
                </c:pt>
                <c:pt idx="39505">
                  <c:v>18</c:v>
                </c:pt>
                <c:pt idx="39506">
                  <c:v>18</c:v>
                </c:pt>
                <c:pt idx="39507">
                  <c:v>18</c:v>
                </c:pt>
                <c:pt idx="39508">
                  <c:v>18</c:v>
                </c:pt>
                <c:pt idx="39509">
                  <c:v>18</c:v>
                </c:pt>
                <c:pt idx="39510">
                  <c:v>18</c:v>
                </c:pt>
                <c:pt idx="39511">
                  <c:v>18</c:v>
                </c:pt>
                <c:pt idx="39512">
                  <c:v>18</c:v>
                </c:pt>
                <c:pt idx="39513">
                  <c:v>18</c:v>
                </c:pt>
                <c:pt idx="39514">
                  <c:v>18</c:v>
                </c:pt>
                <c:pt idx="39515">
                  <c:v>18</c:v>
                </c:pt>
                <c:pt idx="39516">
                  <c:v>18</c:v>
                </c:pt>
                <c:pt idx="39517">
                  <c:v>18</c:v>
                </c:pt>
                <c:pt idx="39518">
                  <c:v>18</c:v>
                </c:pt>
                <c:pt idx="39519">
                  <c:v>18</c:v>
                </c:pt>
                <c:pt idx="39520">
                  <c:v>18</c:v>
                </c:pt>
                <c:pt idx="39521">
                  <c:v>18</c:v>
                </c:pt>
                <c:pt idx="39522">
                  <c:v>18</c:v>
                </c:pt>
                <c:pt idx="39523">
                  <c:v>18</c:v>
                </c:pt>
                <c:pt idx="39524">
                  <c:v>18</c:v>
                </c:pt>
                <c:pt idx="39525">
                  <c:v>18</c:v>
                </c:pt>
                <c:pt idx="39526">
                  <c:v>18</c:v>
                </c:pt>
                <c:pt idx="39527">
                  <c:v>18</c:v>
                </c:pt>
                <c:pt idx="39528">
                  <c:v>18</c:v>
                </c:pt>
                <c:pt idx="39529">
                  <c:v>18</c:v>
                </c:pt>
                <c:pt idx="39530">
                  <c:v>18</c:v>
                </c:pt>
                <c:pt idx="39531">
                  <c:v>18</c:v>
                </c:pt>
                <c:pt idx="39532">
                  <c:v>18</c:v>
                </c:pt>
                <c:pt idx="39533">
                  <c:v>18</c:v>
                </c:pt>
                <c:pt idx="39534">
                  <c:v>18</c:v>
                </c:pt>
                <c:pt idx="39535">
                  <c:v>18</c:v>
                </c:pt>
                <c:pt idx="39536">
                  <c:v>18</c:v>
                </c:pt>
                <c:pt idx="39537">
                  <c:v>18</c:v>
                </c:pt>
                <c:pt idx="39538">
                  <c:v>18</c:v>
                </c:pt>
                <c:pt idx="39539">
                  <c:v>18</c:v>
                </c:pt>
                <c:pt idx="39540">
                  <c:v>18</c:v>
                </c:pt>
                <c:pt idx="39541">
                  <c:v>18</c:v>
                </c:pt>
                <c:pt idx="39542">
                  <c:v>18</c:v>
                </c:pt>
                <c:pt idx="39543">
                  <c:v>18</c:v>
                </c:pt>
                <c:pt idx="39544">
                  <c:v>18</c:v>
                </c:pt>
                <c:pt idx="39545">
                  <c:v>18</c:v>
                </c:pt>
                <c:pt idx="39546">
                  <c:v>18</c:v>
                </c:pt>
                <c:pt idx="39547">
                  <c:v>18</c:v>
                </c:pt>
                <c:pt idx="39548">
                  <c:v>18</c:v>
                </c:pt>
                <c:pt idx="39549">
                  <c:v>18</c:v>
                </c:pt>
                <c:pt idx="39550">
                  <c:v>18</c:v>
                </c:pt>
                <c:pt idx="39551">
                  <c:v>18</c:v>
                </c:pt>
                <c:pt idx="39552">
                  <c:v>18</c:v>
                </c:pt>
                <c:pt idx="39553">
                  <c:v>18</c:v>
                </c:pt>
                <c:pt idx="39554">
                  <c:v>18</c:v>
                </c:pt>
                <c:pt idx="39555">
                  <c:v>18</c:v>
                </c:pt>
                <c:pt idx="39556">
                  <c:v>18</c:v>
                </c:pt>
                <c:pt idx="39557">
                  <c:v>18</c:v>
                </c:pt>
                <c:pt idx="39558">
                  <c:v>18</c:v>
                </c:pt>
                <c:pt idx="39559">
                  <c:v>18</c:v>
                </c:pt>
                <c:pt idx="39560">
                  <c:v>18</c:v>
                </c:pt>
                <c:pt idx="39561">
                  <c:v>18</c:v>
                </c:pt>
                <c:pt idx="39562">
                  <c:v>18</c:v>
                </c:pt>
                <c:pt idx="39563">
                  <c:v>18</c:v>
                </c:pt>
                <c:pt idx="39564">
                  <c:v>18</c:v>
                </c:pt>
                <c:pt idx="39565">
                  <c:v>18</c:v>
                </c:pt>
                <c:pt idx="39566">
                  <c:v>18</c:v>
                </c:pt>
                <c:pt idx="39567">
                  <c:v>18</c:v>
                </c:pt>
                <c:pt idx="39568">
                  <c:v>18</c:v>
                </c:pt>
                <c:pt idx="39569">
                  <c:v>18</c:v>
                </c:pt>
                <c:pt idx="39570">
                  <c:v>18</c:v>
                </c:pt>
                <c:pt idx="39571">
                  <c:v>18</c:v>
                </c:pt>
                <c:pt idx="39572">
                  <c:v>18</c:v>
                </c:pt>
                <c:pt idx="39573">
                  <c:v>18</c:v>
                </c:pt>
                <c:pt idx="39574">
                  <c:v>18</c:v>
                </c:pt>
                <c:pt idx="39575">
                  <c:v>18</c:v>
                </c:pt>
                <c:pt idx="39576">
                  <c:v>18</c:v>
                </c:pt>
                <c:pt idx="39577">
                  <c:v>18</c:v>
                </c:pt>
                <c:pt idx="39578">
                  <c:v>18</c:v>
                </c:pt>
                <c:pt idx="39579">
                  <c:v>18</c:v>
                </c:pt>
                <c:pt idx="39580">
                  <c:v>18</c:v>
                </c:pt>
                <c:pt idx="39581">
                  <c:v>18</c:v>
                </c:pt>
                <c:pt idx="39582">
                  <c:v>18</c:v>
                </c:pt>
                <c:pt idx="39583">
                  <c:v>18</c:v>
                </c:pt>
                <c:pt idx="39584">
                  <c:v>18</c:v>
                </c:pt>
                <c:pt idx="39585">
                  <c:v>18</c:v>
                </c:pt>
                <c:pt idx="39586">
                  <c:v>18</c:v>
                </c:pt>
                <c:pt idx="39587">
                  <c:v>18</c:v>
                </c:pt>
                <c:pt idx="39588">
                  <c:v>18</c:v>
                </c:pt>
                <c:pt idx="39589">
                  <c:v>18</c:v>
                </c:pt>
                <c:pt idx="39590">
                  <c:v>18</c:v>
                </c:pt>
                <c:pt idx="39591">
                  <c:v>18</c:v>
                </c:pt>
                <c:pt idx="39592">
                  <c:v>18</c:v>
                </c:pt>
                <c:pt idx="39593">
                  <c:v>18</c:v>
                </c:pt>
                <c:pt idx="39594">
                  <c:v>18</c:v>
                </c:pt>
                <c:pt idx="39595">
                  <c:v>18</c:v>
                </c:pt>
                <c:pt idx="39596">
                  <c:v>18</c:v>
                </c:pt>
                <c:pt idx="39597">
                  <c:v>18</c:v>
                </c:pt>
                <c:pt idx="39598">
                  <c:v>18</c:v>
                </c:pt>
                <c:pt idx="39599">
                  <c:v>18</c:v>
                </c:pt>
                <c:pt idx="39600">
                  <c:v>18</c:v>
                </c:pt>
                <c:pt idx="39601">
                  <c:v>18</c:v>
                </c:pt>
                <c:pt idx="39602">
                  <c:v>18</c:v>
                </c:pt>
                <c:pt idx="39603">
                  <c:v>18</c:v>
                </c:pt>
                <c:pt idx="39604">
                  <c:v>18</c:v>
                </c:pt>
                <c:pt idx="39605">
                  <c:v>18</c:v>
                </c:pt>
                <c:pt idx="39606">
                  <c:v>18</c:v>
                </c:pt>
                <c:pt idx="39607">
                  <c:v>18</c:v>
                </c:pt>
                <c:pt idx="39608">
                  <c:v>18</c:v>
                </c:pt>
                <c:pt idx="39609">
                  <c:v>18</c:v>
                </c:pt>
                <c:pt idx="39610">
                  <c:v>18</c:v>
                </c:pt>
                <c:pt idx="39611">
                  <c:v>18</c:v>
                </c:pt>
                <c:pt idx="39612">
                  <c:v>18</c:v>
                </c:pt>
                <c:pt idx="39613">
                  <c:v>18</c:v>
                </c:pt>
                <c:pt idx="39614">
                  <c:v>18</c:v>
                </c:pt>
                <c:pt idx="39615">
                  <c:v>18</c:v>
                </c:pt>
                <c:pt idx="39616">
                  <c:v>18</c:v>
                </c:pt>
                <c:pt idx="39617">
                  <c:v>18</c:v>
                </c:pt>
                <c:pt idx="39618">
                  <c:v>18</c:v>
                </c:pt>
                <c:pt idx="39619">
                  <c:v>18</c:v>
                </c:pt>
                <c:pt idx="39620">
                  <c:v>18</c:v>
                </c:pt>
                <c:pt idx="39621">
                  <c:v>18</c:v>
                </c:pt>
                <c:pt idx="39622">
                  <c:v>18</c:v>
                </c:pt>
                <c:pt idx="39623">
                  <c:v>18</c:v>
                </c:pt>
                <c:pt idx="39624">
                  <c:v>18</c:v>
                </c:pt>
                <c:pt idx="39625">
                  <c:v>18</c:v>
                </c:pt>
                <c:pt idx="39626">
                  <c:v>18</c:v>
                </c:pt>
                <c:pt idx="39627">
                  <c:v>18</c:v>
                </c:pt>
                <c:pt idx="39628">
                  <c:v>18</c:v>
                </c:pt>
                <c:pt idx="39629">
                  <c:v>18</c:v>
                </c:pt>
                <c:pt idx="39630">
                  <c:v>18</c:v>
                </c:pt>
                <c:pt idx="39631">
                  <c:v>18</c:v>
                </c:pt>
                <c:pt idx="39632">
                  <c:v>18</c:v>
                </c:pt>
                <c:pt idx="39633">
                  <c:v>18</c:v>
                </c:pt>
                <c:pt idx="39634">
                  <c:v>18</c:v>
                </c:pt>
                <c:pt idx="39635">
                  <c:v>18</c:v>
                </c:pt>
                <c:pt idx="39636">
                  <c:v>18</c:v>
                </c:pt>
                <c:pt idx="39637">
                  <c:v>18</c:v>
                </c:pt>
                <c:pt idx="39638">
                  <c:v>18</c:v>
                </c:pt>
                <c:pt idx="39639">
                  <c:v>18</c:v>
                </c:pt>
                <c:pt idx="39640">
                  <c:v>18</c:v>
                </c:pt>
                <c:pt idx="39641">
                  <c:v>18</c:v>
                </c:pt>
                <c:pt idx="39642">
                  <c:v>18</c:v>
                </c:pt>
                <c:pt idx="39643">
                  <c:v>18</c:v>
                </c:pt>
                <c:pt idx="39644">
                  <c:v>18</c:v>
                </c:pt>
                <c:pt idx="39645">
                  <c:v>18</c:v>
                </c:pt>
                <c:pt idx="39646">
                  <c:v>18</c:v>
                </c:pt>
                <c:pt idx="39647">
                  <c:v>18</c:v>
                </c:pt>
                <c:pt idx="39648">
                  <c:v>18</c:v>
                </c:pt>
                <c:pt idx="39649">
                  <c:v>18</c:v>
                </c:pt>
                <c:pt idx="39650">
                  <c:v>18</c:v>
                </c:pt>
                <c:pt idx="39651">
                  <c:v>18</c:v>
                </c:pt>
                <c:pt idx="39652">
                  <c:v>18</c:v>
                </c:pt>
                <c:pt idx="39653">
                  <c:v>18</c:v>
                </c:pt>
                <c:pt idx="39654">
                  <c:v>18</c:v>
                </c:pt>
                <c:pt idx="39655">
                  <c:v>18</c:v>
                </c:pt>
                <c:pt idx="39656">
                  <c:v>18</c:v>
                </c:pt>
                <c:pt idx="39657">
                  <c:v>18</c:v>
                </c:pt>
                <c:pt idx="39658">
                  <c:v>18</c:v>
                </c:pt>
                <c:pt idx="39659">
                  <c:v>18</c:v>
                </c:pt>
                <c:pt idx="39660">
                  <c:v>18</c:v>
                </c:pt>
                <c:pt idx="39661">
                  <c:v>18</c:v>
                </c:pt>
                <c:pt idx="39662">
                  <c:v>18</c:v>
                </c:pt>
                <c:pt idx="39663">
                  <c:v>18</c:v>
                </c:pt>
                <c:pt idx="39664">
                  <c:v>18</c:v>
                </c:pt>
                <c:pt idx="39665">
                  <c:v>18</c:v>
                </c:pt>
                <c:pt idx="39666">
                  <c:v>18</c:v>
                </c:pt>
                <c:pt idx="39667">
                  <c:v>18</c:v>
                </c:pt>
                <c:pt idx="39668">
                  <c:v>18</c:v>
                </c:pt>
                <c:pt idx="39669">
                  <c:v>18</c:v>
                </c:pt>
                <c:pt idx="39670">
                  <c:v>18</c:v>
                </c:pt>
                <c:pt idx="39671">
                  <c:v>18</c:v>
                </c:pt>
                <c:pt idx="39672">
                  <c:v>18</c:v>
                </c:pt>
                <c:pt idx="39673">
                  <c:v>18</c:v>
                </c:pt>
                <c:pt idx="39674">
                  <c:v>18</c:v>
                </c:pt>
                <c:pt idx="39675">
                  <c:v>18</c:v>
                </c:pt>
                <c:pt idx="39676">
                  <c:v>18</c:v>
                </c:pt>
                <c:pt idx="39677">
                  <c:v>18</c:v>
                </c:pt>
                <c:pt idx="39678">
                  <c:v>18</c:v>
                </c:pt>
                <c:pt idx="39679">
                  <c:v>18</c:v>
                </c:pt>
                <c:pt idx="39680">
                  <c:v>18</c:v>
                </c:pt>
                <c:pt idx="39681">
                  <c:v>18</c:v>
                </c:pt>
                <c:pt idx="39682">
                  <c:v>18</c:v>
                </c:pt>
                <c:pt idx="39683">
                  <c:v>18</c:v>
                </c:pt>
                <c:pt idx="39684">
                  <c:v>18</c:v>
                </c:pt>
                <c:pt idx="39685">
                  <c:v>18</c:v>
                </c:pt>
                <c:pt idx="39686">
                  <c:v>18</c:v>
                </c:pt>
                <c:pt idx="39687">
                  <c:v>18</c:v>
                </c:pt>
                <c:pt idx="39688">
                  <c:v>18</c:v>
                </c:pt>
                <c:pt idx="39689">
                  <c:v>18</c:v>
                </c:pt>
                <c:pt idx="39690">
                  <c:v>18</c:v>
                </c:pt>
                <c:pt idx="39691">
                  <c:v>18</c:v>
                </c:pt>
                <c:pt idx="39692">
                  <c:v>18</c:v>
                </c:pt>
                <c:pt idx="39693">
                  <c:v>18</c:v>
                </c:pt>
                <c:pt idx="39694">
                  <c:v>18</c:v>
                </c:pt>
                <c:pt idx="39695">
                  <c:v>18</c:v>
                </c:pt>
                <c:pt idx="39696">
                  <c:v>18</c:v>
                </c:pt>
                <c:pt idx="39697">
                  <c:v>18</c:v>
                </c:pt>
                <c:pt idx="39698">
                  <c:v>18</c:v>
                </c:pt>
                <c:pt idx="39699">
                  <c:v>18</c:v>
                </c:pt>
                <c:pt idx="39700">
                  <c:v>18</c:v>
                </c:pt>
                <c:pt idx="39701">
                  <c:v>18</c:v>
                </c:pt>
                <c:pt idx="39702">
                  <c:v>18</c:v>
                </c:pt>
                <c:pt idx="39703">
                  <c:v>18</c:v>
                </c:pt>
                <c:pt idx="39704">
                  <c:v>18</c:v>
                </c:pt>
                <c:pt idx="39705">
                  <c:v>18</c:v>
                </c:pt>
                <c:pt idx="39706">
                  <c:v>18</c:v>
                </c:pt>
                <c:pt idx="39707">
                  <c:v>18</c:v>
                </c:pt>
                <c:pt idx="39708">
                  <c:v>18</c:v>
                </c:pt>
                <c:pt idx="39709">
                  <c:v>18</c:v>
                </c:pt>
                <c:pt idx="39710">
                  <c:v>18</c:v>
                </c:pt>
                <c:pt idx="39711">
                  <c:v>18</c:v>
                </c:pt>
                <c:pt idx="39712">
                  <c:v>18</c:v>
                </c:pt>
                <c:pt idx="39713">
                  <c:v>18</c:v>
                </c:pt>
                <c:pt idx="39714">
                  <c:v>18</c:v>
                </c:pt>
                <c:pt idx="39715">
                  <c:v>18</c:v>
                </c:pt>
                <c:pt idx="39716">
                  <c:v>18</c:v>
                </c:pt>
                <c:pt idx="39717">
                  <c:v>18</c:v>
                </c:pt>
                <c:pt idx="39718">
                  <c:v>18</c:v>
                </c:pt>
                <c:pt idx="39719">
                  <c:v>18</c:v>
                </c:pt>
                <c:pt idx="39720">
                  <c:v>18</c:v>
                </c:pt>
                <c:pt idx="39721">
                  <c:v>18</c:v>
                </c:pt>
                <c:pt idx="39722">
                  <c:v>18</c:v>
                </c:pt>
                <c:pt idx="39723">
                  <c:v>18</c:v>
                </c:pt>
                <c:pt idx="39724">
                  <c:v>18</c:v>
                </c:pt>
                <c:pt idx="39725">
                  <c:v>18</c:v>
                </c:pt>
                <c:pt idx="39726">
                  <c:v>18</c:v>
                </c:pt>
                <c:pt idx="39727">
                  <c:v>18</c:v>
                </c:pt>
                <c:pt idx="39728">
                  <c:v>18</c:v>
                </c:pt>
                <c:pt idx="39729">
                  <c:v>18</c:v>
                </c:pt>
                <c:pt idx="39730">
                  <c:v>18</c:v>
                </c:pt>
                <c:pt idx="39731">
                  <c:v>18</c:v>
                </c:pt>
                <c:pt idx="39732">
                  <c:v>18</c:v>
                </c:pt>
                <c:pt idx="39733">
                  <c:v>18</c:v>
                </c:pt>
                <c:pt idx="39734">
                  <c:v>18</c:v>
                </c:pt>
                <c:pt idx="39735">
                  <c:v>18</c:v>
                </c:pt>
                <c:pt idx="39736">
                  <c:v>18</c:v>
                </c:pt>
                <c:pt idx="39737">
                  <c:v>18</c:v>
                </c:pt>
                <c:pt idx="39738">
                  <c:v>18</c:v>
                </c:pt>
                <c:pt idx="39739">
                  <c:v>18</c:v>
                </c:pt>
                <c:pt idx="39740">
                  <c:v>18</c:v>
                </c:pt>
                <c:pt idx="39741">
                  <c:v>18</c:v>
                </c:pt>
                <c:pt idx="39742">
                  <c:v>18</c:v>
                </c:pt>
                <c:pt idx="39743">
                  <c:v>18</c:v>
                </c:pt>
                <c:pt idx="39744">
                  <c:v>18</c:v>
                </c:pt>
                <c:pt idx="39745">
                  <c:v>18</c:v>
                </c:pt>
                <c:pt idx="39746">
                  <c:v>18</c:v>
                </c:pt>
                <c:pt idx="39747">
                  <c:v>18</c:v>
                </c:pt>
                <c:pt idx="39748">
                  <c:v>18</c:v>
                </c:pt>
                <c:pt idx="39749">
                  <c:v>18</c:v>
                </c:pt>
                <c:pt idx="39750">
                  <c:v>18</c:v>
                </c:pt>
                <c:pt idx="39751">
                  <c:v>18</c:v>
                </c:pt>
                <c:pt idx="39752">
                  <c:v>18</c:v>
                </c:pt>
                <c:pt idx="39753">
                  <c:v>18</c:v>
                </c:pt>
                <c:pt idx="39754">
                  <c:v>18</c:v>
                </c:pt>
                <c:pt idx="39755">
                  <c:v>18</c:v>
                </c:pt>
                <c:pt idx="39756">
                  <c:v>18</c:v>
                </c:pt>
                <c:pt idx="39757">
                  <c:v>18</c:v>
                </c:pt>
                <c:pt idx="39758">
                  <c:v>18</c:v>
                </c:pt>
                <c:pt idx="39759">
                  <c:v>18</c:v>
                </c:pt>
                <c:pt idx="39760">
                  <c:v>18</c:v>
                </c:pt>
                <c:pt idx="39761">
                  <c:v>18</c:v>
                </c:pt>
                <c:pt idx="39762">
                  <c:v>18</c:v>
                </c:pt>
                <c:pt idx="39763">
                  <c:v>18</c:v>
                </c:pt>
                <c:pt idx="39764">
                  <c:v>18</c:v>
                </c:pt>
                <c:pt idx="39765">
                  <c:v>18</c:v>
                </c:pt>
                <c:pt idx="39766">
                  <c:v>18</c:v>
                </c:pt>
                <c:pt idx="39767">
                  <c:v>18</c:v>
                </c:pt>
                <c:pt idx="39768">
                  <c:v>18</c:v>
                </c:pt>
                <c:pt idx="39769">
                  <c:v>18</c:v>
                </c:pt>
                <c:pt idx="39770">
                  <c:v>18</c:v>
                </c:pt>
                <c:pt idx="39771">
                  <c:v>18</c:v>
                </c:pt>
                <c:pt idx="39772">
                  <c:v>18</c:v>
                </c:pt>
                <c:pt idx="39773">
                  <c:v>18</c:v>
                </c:pt>
                <c:pt idx="39774">
                  <c:v>18</c:v>
                </c:pt>
                <c:pt idx="39775">
                  <c:v>18</c:v>
                </c:pt>
                <c:pt idx="39776">
                  <c:v>18</c:v>
                </c:pt>
                <c:pt idx="39777">
                  <c:v>18</c:v>
                </c:pt>
                <c:pt idx="39778">
                  <c:v>18</c:v>
                </c:pt>
                <c:pt idx="39779">
                  <c:v>18</c:v>
                </c:pt>
                <c:pt idx="39780">
                  <c:v>18</c:v>
                </c:pt>
                <c:pt idx="39781">
                  <c:v>18</c:v>
                </c:pt>
                <c:pt idx="39782">
                  <c:v>18</c:v>
                </c:pt>
                <c:pt idx="39783">
                  <c:v>18</c:v>
                </c:pt>
                <c:pt idx="39784">
                  <c:v>18</c:v>
                </c:pt>
                <c:pt idx="39785">
                  <c:v>18</c:v>
                </c:pt>
                <c:pt idx="39786">
                  <c:v>18</c:v>
                </c:pt>
                <c:pt idx="39787">
                  <c:v>18</c:v>
                </c:pt>
                <c:pt idx="39788">
                  <c:v>18</c:v>
                </c:pt>
                <c:pt idx="39789">
                  <c:v>18</c:v>
                </c:pt>
                <c:pt idx="39790">
                  <c:v>18</c:v>
                </c:pt>
                <c:pt idx="39791">
                  <c:v>18</c:v>
                </c:pt>
                <c:pt idx="39792">
                  <c:v>18</c:v>
                </c:pt>
                <c:pt idx="39793">
                  <c:v>18</c:v>
                </c:pt>
                <c:pt idx="39794">
                  <c:v>18</c:v>
                </c:pt>
                <c:pt idx="39795">
                  <c:v>18</c:v>
                </c:pt>
                <c:pt idx="39796">
                  <c:v>18</c:v>
                </c:pt>
                <c:pt idx="39797">
                  <c:v>18</c:v>
                </c:pt>
                <c:pt idx="39798">
                  <c:v>18</c:v>
                </c:pt>
                <c:pt idx="39799">
                  <c:v>18</c:v>
                </c:pt>
                <c:pt idx="39800">
                  <c:v>18</c:v>
                </c:pt>
                <c:pt idx="39801">
                  <c:v>18</c:v>
                </c:pt>
                <c:pt idx="39802">
                  <c:v>18</c:v>
                </c:pt>
                <c:pt idx="39803">
                  <c:v>18</c:v>
                </c:pt>
                <c:pt idx="39804">
                  <c:v>18</c:v>
                </c:pt>
                <c:pt idx="39805">
                  <c:v>18</c:v>
                </c:pt>
                <c:pt idx="39806">
                  <c:v>18</c:v>
                </c:pt>
                <c:pt idx="39807">
                  <c:v>18</c:v>
                </c:pt>
                <c:pt idx="39808">
                  <c:v>18</c:v>
                </c:pt>
                <c:pt idx="39809">
                  <c:v>18</c:v>
                </c:pt>
                <c:pt idx="39810">
                  <c:v>18</c:v>
                </c:pt>
                <c:pt idx="39811">
                  <c:v>18</c:v>
                </c:pt>
                <c:pt idx="39812">
                  <c:v>18</c:v>
                </c:pt>
                <c:pt idx="39813">
                  <c:v>18</c:v>
                </c:pt>
                <c:pt idx="39814">
                  <c:v>18</c:v>
                </c:pt>
                <c:pt idx="39815">
                  <c:v>18</c:v>
                </c:pt>
                <c:pt idx="39816">
                  <c:v>18</c:v>
                </c:pt>
                <c:pt idx="39817">
                  <c:v>18</c:v>
                </c:pt>
                <c:pt idx="39818">
                  <c:v>18</c:v>
                </c:pt>
                <c:pt idx="39819">
                  <c:v>18</c:v>
                </c:pt>
                <c:pt idx="39820">
                  <c:v>18</c:v>
                </c:pt>
                <c:pt idx="39821">
                  <c:v>18</c:v>
                </c:pt>
                <c:pt idx="39822">
                  <c:v>18</c:v>
                </c:pt>
                <c:pt idx="39823">
                  <c:v>18</c:v>
                </c:pt>
                <c:pt idx="39824">
                  <c:v>18</c:v>
                </c:pt>
                <c:pt idx="39825">
                  <c:v>18</c:v>
                </c:pt>
                <c:pt idx="39826">
                  <c:v>18</c:v>
                </c:pt>
                <c:pt idx="39827">
                  <c:v>18</c:v>
                </c:pt>
                <c:pt idx="39828">
                  <c:v>18</c:v>
                </c:pt>
                <c:pt idx="39829">
                  <c:v>18</c:v>
                </c:pt>
                <c:pt idx="39830">
                  <c:v>18</c:v>
                </c:pt>
                <c:pt idx="39831">
                  <c:v>18</c:v>
                </c:pt>
                <c:pt idx="39832">
                  <c:v>18</c:v>
                </c:pt>
                <c:pt idx="39833">
                  <c:v>18</c:v>
                </c:pt>
                <c:pt idx="39834">
                  <c:v>18</c:v>
                </c:pt>
                <c:pt idx="39835">
                  <c:v>18</c:v>
                </c:pt>
                <c:pt idx="39836">
                  <c:v>18</c:v>
                </c:pt>
                <c:pt idx="39837">
                  <c:v>18</c:v>
                </c:pt>
                <c:pt idx="39838">
                  <c:v>18</c:v>
                </c:pt>
                <c:pt idx="39839">
                  <c:v>18</c:v>
                </c:pt>
                <c:pt idx="39840">
                  <c:v>18</c:v>
                </c:pt>
                <c:pt idx="39841">
                  <c:v>18</c:v>
                </c:pt>
                <c:pt idx="39842">
                  <c:v>18</c:v>
                </c:pt>
                <c:pt idx="39843">
                  <c:v>18</c:v>
                </c:pt>
                <c:pt idx="39844">
                  <c:v>18</c:v>
                </c:pt>
                <c:pt idx="39845">
                  <c:v>18</c:v>
                </c:pt>
                <c:pt idx="39846">
                  <c:v>18</c:v>
                </c:pt>
                <c:pt idx="39847">
                  <c:v>18</c:v>
                </c:pt>
                <c:pt idx="39848">
                  <c:v>18</c:v>
                </c:pt>
                <c:pt idx="39849">
                  <c:v>18</c:v>
                </c:pt>
                <c:pt idx="39850">
                  <c:v>18</c:v>
                </c:pt>
                <c:pt idx="39851">
                  <c:v>18</c:v>
                </c:pt>
                <c:pt idx="39852">
                  <c:v>18</c:v>
                </c:pt>
                <c:pt idx="39853">
                  <c:v>18</c:v>
                </c:pt>
                <c:pt idx="39854">
                  <c:v>18</c:v>
                </c:pt>
                <c:pt idx="39855">
                  <c:v>18</c:v>
                </c:pt>
                <c:pt idx="39856">
                  <c:v>18</c:v>
                </c:pt>
                <c:pt idx="39857">
                  <c:v>18</c:v>
                </c:pt>
                <c:pt idx="39858">
                  <c:v>18</c:v>
                </c:pt>
                <c:pt idx="39859">
                  <c:v>18</c:v>
                </c:pt>
                <c:pt idx="39860">
                  <c:v>18</c:v>
                </c:pt>
                <c:pt idx="39861">
                  <c:v>18</c:v>
                </c:pt>
                <c:pt idx="39862">
                  <c:v>18</c:v>
                </c:pt>
                <c:pt idx="39863">
                  <c:v>18</c:v>
                </c:pt>
                <c:pt idx="39864">
                  <c:v>18</c:v>
                </c:pt>
                <c:pt idx="39865">
                  <c:v>18</c:v>
                </c:pt>
                <c:pt idx="39866">
                  <c:v>18</c:v>
                </c:pt>
                <c:pt idx="39867">
                  <c:v>18</c:v>
                </c:pt>
                <c:pt idx="39868">
                  <c:v>18</c:v>
                </c:pt>
                <c:pt idx="39869">
                  <c:v>18</c:v>
                </c:pt>
                <c:pt idx="39870">
                  <c:v>18</c:v>
                </c:pt>
                <c:pt idx="39871">
                  <c:v>18</c:v>
                </c:pt>
                <c:pt idx="39872">
                  <c:v>18</c:v>
                </c:pt>
                <c:pt idx="39873">
                  <c:v>18</c:v>
                </c:pt>
                <c:pt idx="39874">
                  <c:v>18</c:v>
                </c:pt>
                <c:pt idx="39875">
                  <c:v>18</c:v>
                </c:pt>
                <c:pt idx="39876">
                  <c:v>18</c:v>
                </c:pt>
                <c:pt idx="39877">
                  <c:v>18</c:v>
                </c:pt>
                <c:pt idx="39878">
                  <c:v>18</c:v>
                </c:pt>
                <c:pt idx="39879">
                  <c:v>18</c:v>
                </c:pt>
                <c:pt idx="39880">
                  <c:v>18</c:v>
                </c:pt>
                <c:pt idx="39881">
                  <c:v>18</c:v>
                </c:pt>
                <c:pt idx="39882">
                  <c:v>18</c:v>
                </c:pt>
                <c:pt idx="39883">
                  <c:v>18</c:v>
                </c:pt>
                <c:pt idx="39884">
                  <c:v>18</c:v>
                </c:pt>
                <c:pt idx="39885">
                  <c:v>18</c:v>
                </c:pt>
                <c:pt idx="39886">
                  <c:v>18</c:v>
                </c:pt>
                <c:pt idx="39887">
                  <c:v>18</c:v>
                </c:pt>
                <c:pt idx="39888">
                  <c:v>18</c:v>
                </c:pt>
                <c:pt idx="39889">
                  <c:v>18</c:v>
                </c:pt>
                <c:pt idx="39890">
                  <c:v>18</c:v>
                </c:pt>
                <c:pt idx="39891">
                  <c:v>18</c:v>
                </c:pt>
                <c:pt idx="39892">
                  <c:v>18</c:v>
                </c:pt>
                <c:pt idx="39893">
                  <c:v>18</c:v>
                </c:pt>
                <c:pt idx="39894">
                  <c:v>18</c:v>
                </c:pt>
                <c:pt idx="39895">
                  <c:v>18</c:v>
                </c:pt>
                <c:pt idx="39896">
                  <c:v>18</c:v>
                </c:pt>
                <c:pt idx="39897">
                  <c:v>18</c:v>
                </c:pt>
                <c:pt idx="39898">
                  <c:v>18</c:v>
                </c:pt>
                <c:pt idx="39899">
                  <c:v>18</c:v>
                </c:pt>
                <c:pt idx="39900">
                  <c:v>18</c:v>
                </c:pt>
                <c:pt idx="39901">
                  <c:v>18</c:v>
                </c:pt>
                <c:pt idx="39902">
                  <c:v>18</c:v>
                </c:pt>
                <c:pt idx="39903">
                  <c:v>18</c:v>
                </c:pt>
                <c:pt idx="39904">
                  <c:v>18</c:v>
                </c:pt>
                <c:pt idx="39905">
                  <c:v>18</c:v>
                </c:pt>
                <c:pt idx="39906">
                  <c:v>18</c:v>
                </c:pt>
                <c:pt idx="39907">
                  <c:v>18</c:v>
                </c:pt>
                <c:pt idx="39908">
                  <c:v>18</c:v>
                </c:pt>
                <c:pt idx="39909">
                  <c:v>18</c:v>
                </c:pt>
                <c:pt idx="39910">
                  <c:v>18</c:v>
                </c:pt>
                <c:pt idx="39911">
                  <c:v>18</c:v>
                </c:pt>
                <c:pt idx="39912">
                  <c:v>18</c:v>
                </c:pt>
                <c:pt idx="39913">
                  <c:v>18</c:v>
                </c:pt>
                <c:pt idx="39914">
                  <c:v>18</c:v>
                </c:pt>
                <c:pt idx="39915">
                  <c:v>18</c:v>
                </c:pt>
                <c:pt idx="39916">
                  <c:v>18</c:v>
                </c:pt>
                <c:pt idx="39917">
                  <c:v>18</c:v>
                </c:pt>
                <c:pt idx="39918">
                  <c:v>18</c:v>
                </c:pt>
                <c:pt idx="39919">
                  <c:v>18</c:v>
                </c:pt>
                <c:pt idx="39920">
                  <c:v>18</c:v>
                </c:pt>
                <c:pt idx="39921">
                  <c:v>18</c:v>
                </c:pt>
                <c:pt idx="39922">
                  <c:v>18</c:v>
                </c:pt>
                <c:pt idx="39923">
                  <c:v>18</c:v>
                </c:pt>
                <c:pt idx="39924">
                  <c:v>18</c:v>
                </c:pt>
                <c:pt idx="39925">
                  <c:v>18</c:v>
                </c:pt>
                <c:pt idx="39926">
                  <c:v>18</c:v>
                </c:pt>
                <c:pt idx="39927">
                  <c:v>18</c:v>
                </c:pt>
                <c:pt idx="39928">
                  <c:v>18</c:v>
                </c:pt>
                <c:pt idx="39929">
                  <c:v>18</c:v>
                </c:pt>
                <c:pt idx="39930">
                  <c:v>18</c:v>
                </c:pt>
                <c:pt idx="39931">
                  <c:v>18</c:v>
                </c:pt>
                <c:pt idx="39932">
                  <c:v>18</c:v>
                </c:pt>
                <c:pt idx="39933">
                  <c:v>18</c:v>
                </c:pt>
                <c:pt idx="39934">
                  <c:v>18</c:v>
                </c:pt>
                <c:pt idx="39935">
                  <c:v>18</c:v>
                </c:pt>
                <c:pt idx="39936">
                  <c:v>18</c:v>
                </c:pt>
                <c:pt idx="39937">
                  <c:v>18</c:v>
                </c:pt>
                <c:pt idx="39938">
                  <c:v>18</c:v>
                </c:pt>
                <c:pt idx="39939">
                  <c:v>18</c:v>
                </c:pt>
                <c:pt idx="39940">
                  <c:v>18</c:v>
                </c:pt>
                <c:pt idx="39941">
                  <c:v>18</c:v>
                </c:pt>
                <c:pt idx="39942">
                  <c:v>18</c:v>
                </c:pt>
                <c:pt idx="39943">
                  <c:v>18</c:v>
                </c:pt>
                <c:pt idx="39944">
                  <c:v>18</c:v>
                </c:pt>
                <c:pt idx="39945">
                  <c:v>18</c:v>
                </c:pt>
                <c:pt idx="39946">
                  <c:v>18</c:v>
                </c:pt>
                <c:pt idx="39947">
                  <c:v>18</c:v>
                </c:pt>
                <c:pt idx="39948">
                  <c:v>18</c:v>
                </c:pt>
                <c:pt idx="39949">
                  <c:v>18</c:v>
                </c:pt>
                <c:pt idx="39950">
                  <c:v>18</c:v>
                </c:pt>
                <c:pt idx="39951">
                  <c:v>18</c:v>
                </c:pt>
                <c:pt idx="39952">
                  <c:v>18</c:v>
                </c:pt>
                <c:pt idx="39953">
                  <c:v>18</c:v>
                </c:pt>
                <c:pt idx="39954">
                  <c:v>18</c:v>
                </c:pt>
                <c:pt idx="39955">
                  <c:v>18</c:v>
                </c:pt>
                <c:pt idx="39956">
                  <c:v>18</c:v>
                </c:pt>
                <c:pt idx="39957">
                  <c:v>18</c:v>
                </c:pt>
                <c:pt idx="39958">
                  <c:v>18</c:v>
                </c:pt>
                <c:pt idx="39959">
                  <c:v>18</c:v>
                </c:pt>
                <c:pt idx="39960">
                  <c:v>18</c:v>
                </c:pt>
                <c:pt idx="39961">
                  <c:v>18</c:v>
                </c:pt>
                <c:pt idx="39962">
                  <c:v>18</c:v>
                </c:pt>
                <c:pt idx="39963">
                  <c:v>18</c:v>
                </c:pt>
                <c:pt idx="39964">
                  <c:v>18</c:v>
                </c:pt>
                <c:pt idx="39965">
                  <c:v>18</c:v>
                </c:pt>
                <c:pt idx="39966">
                  <c:v>18</c:v>
                </c:pt>
                <c:pt idx="39967">
                  <c:v>18</c:v>
                </c:pt>
                <c:pt idx="39968">
                  <c:v>18</c:v>
                </c:pt>
                <c:pt idx="39969">
                  <c:v>18</c:v>
                </c:pt>
                <c:pt idx="39970">
                  <c:v>18</c:v>
                </c:pt>
                <c:pt idx="39971">
                  <c:v>18</c:v>
                </c:pt>
                <c:pt idx="39972">
                  <c:v>18</c:v>
                </c:pt>
                <c:pt idx="39973">
                  <c:v>18</c:v>
                </c:pt>
                <c:pt idx="39974">
                  <c:v>18</c:v>
                </c:pt>
                <c:pt idx="39975">
                  <c:v>18</c:v>
                </c:pt>
                <c:pt idx="39976">
                  <c:v>18</c:v>
                </c:pt>
                <c:pt idx="39977">
                  <c:v>18</c:v>
                </c:pt>
                <c:pt idx="39978">
                  <c:v>18</c:v>
                </c:pt>
                <c:pt idx="39979">
                  <c:v>18</c:v>
                </c:pt>
                <c:pt idx="39980">
                  <c:v>18</c:v>
                </c:pt>
                <c:pt idx="39981">
                  <c:v>18</c:v>
                </c:pt>
                <c:pt idx="39982">
                  <c:v>18</c:v>
                </c:pt>
                <c:pt idx="39983">
                  <c:v>18</c:v>
                </c:pt>
                <c:pt idx="39984">
                  <c:v>18</c:v>
                </c:pt>
                <c:pt idx="39985">
                  <c:v>18</c:v>
                </c:pt>
                <c:pt idx="39986">
                  <c:v>18</c:v>
                </c:pt>
                <c:pt idx="39987">
                  <c:v>18</c:v>
                </c:pt>
                <c:pt idx="39988">
                  <c:v>18</c:v>
                </c:pt>
                <c:pt idx="39989">
                  <c:v>18</c:v>
                </c:pt>
                <c:pt idx="39990">
                  <c:v>18</c:v>
                </c:pt>
                <c:pt idx="39991">
                  <c:v>18</c:v>
                </c:pt>
                <c:pt idx="39992">
                  <c:v>18</c:v>
                </c:pt>
                <c:pt idx="39993">
                  <c:v>18</c:v>
                </c:pt>
                <c:pt idx="39994">
                  <c:v>18</c:v>
                </c:pt>
                <c:pt idx="39995">
                  <c:v>18</c:v>
                </c:pt>
                <c:pt idx="39996">
                  <c:v>18</c:v>
                </c:pt>
                <c:pt idx="39997">
                  <c:v>18</c:v>
                </c:pt>
                <c:pt idx="39998">
                  <c:v>18</c:v>
                </c:pt>
                <c:pt idx="39999">
                  <c:v>18</c:v>
                </c:pt>
                <c:pt idx="40000">
                  <c:v>18</c:v>
                </c:pt>
                <c:pt idx="40001">
                  <c:v>18</c:v>
                </c:pt>
                <c:pt idx="40002">
                  <c:v>18</c:v>
                </c:pt>
                <c:pt idx="40003">
                  <c:v>18</c:v>
                </c:pt>
                <c:pt idx="40004">
                  <c:v>18</c:v>
                </c:pt>
                <c:pt idx="40005">
                  <c:v>18</c:v>
                </c:pt>
                <c:pt idx="40006">
                  <c:v>18</c:v>
                </c:pt>
                <c:pt idx="40007">
                  <c:v>18</c:v>
                </c:pt>
                <c:pt idx="40008">
                  <c:v>18</c:v>
                </c:pt>
                <c:pt idx="40009">
                  <c:v>18</c:v>
                </c:pt>
                <c:pt idx="40010">
                  <c:v>18</c:v>
                </c:pt>
                <c:pt idx="40011">
                  <c:v>18</c:v>
                </c:pt>
                <c:pt idx="40012">
                  <c:v>18</c:v>
                </c:pt>
                <c:pt idx="40013">
                  <c:v>18</c:v>
                </c:pt>
                <c:pt idx="40014">
                  <c:v>18</c:v>
                </c:pt>
                <c:pt idx="40015">
                  <c:v>18</c:v>
                </c:pt>
                <c:pt idx="40016">
                  <c:v>18</c:v>
                </c:pt>
                <c:pt idx="40017">
                  <c:v>18</c:v>
                </c:pt>
                <c:pt idx="40018">
                  <c:v>18</c:v>
                </c:pt>
                <c:pt idx="40019">
                  <c:v>18</c:v>
                </c:pt>
                <c:pt idx="40020">
                  <c:v>18</c:v>
                </c:pt>
                <c:pt idx="40021">
                  <c:v>18</c:v>
                </c:pt>
                <c:pt idx="40022">
                  <c:v>18</c:v>
                </c:pt>
                <c:pt idx="40023">
                  <c:v>18</c:v>
                </c:pt>
                <c:pt idx="40024">
                  <c:v>18</c:v>
                </c:pt>
                <c:pt idx="40025">
                  <c:v>18</c:v>
                </c:pt>
                <c:pt idx="40026">
                  <c:v>18</c:v>
                </c:pt>
                <c:pt idx="40027">
                  <c:v>18</c:v>
                </c:pt>
                <c:pt idx="40028">
                  <c:v>18</c:v>
                </c:pt>
                <c:pt idx="40029">
                  <c:v>18</c:v>
                </c:pt>
                <c:pt idx="40030">
                  <c:v>18</c:v>
                </c:pt>
                <c:pt idx="40031">
                  <c:v>18</c:v>
                </c:pt>
                <c:pt idx="40032">
                  <c:v>18</c:v>
                </c:pt>
                <c:pt idx="40033">
                  <c:v>18</c:v>
                </c:pt>
                <c:pt idx="40034">
                  <c:v>18</c:v>
                </c:pt>
                <c:pt idx="40035">
                  <c:v>18</c:v>
                </c:pt>
                <c:pt idx="40036">
                  <c:v>18</c:v>
                </c:pt>
                <c:pt idx="40037">
                  <c:v>18</c:v>
                </c:pt>
                <c:pt idx="40038">
                  <c:v>18</c:v>
                </c:pt>
                <c:pt idx="40039">
                  <c:v>18</c:v>
                </c:pt>
                <c:pt idx="40040">
                  <c:v>18</c:v>
                </c:pt>
                <c:pt idx="40041">
                  <c:v>18</c:v>
                </c:pt>
                <c:pt idx="40042">
                  <c:v>18</c:v>
                </c:pt>
                <c:pt idx="40043">
                  <c:v>18</c:v>
                </c:pt>
                <c:pt idx="40044">
                  <c:v>18</c:v>
                </c:pt>
                <c:pt idx="40045">
                  <c:v>18</c:v>
                </c:pt>
                <c:pt idx="40046">
                  <c:v>18</c:v>
                </c:pt>
                <c:pt idx="40047">
                  <c:v>18</c:v>
                </c:pt>
                <c:pt idx="40048">
                  <c:v>18</c:v>
                </c:pt>
                <c:pt idx="40049">
                  <c:v>18</c:v>
                </c:pt>
                <c:pt idx="40050">
                  <c:v>18</c:v>
                </c:pt>
                <c:pt idx="40051">
                  <c:v>18</c:v>
                </c:pt>
                <c:pt idx="40052">
                  <c:v>18</c:v>
                </c:pt>
                <c:pt idx="40053">
                  <c:v>18</c:v>
                </c:pt>
                <c:pt idx="40054">
                  <c:v>18</c:v>
                </c:pt>
                <c:pt idx="40055">
                  <c:v>18</c:v>
                </c:pt>
                <c:pt idx="40056">
                  <c:v>18</c:v>
                </c:pt>
                <c:pt idx="40057">
                  <c:v>18</c:v>
                </c:pt>
                <c:pt idx="40058">
                  <c:v>18</c:v>
                </c:pt>
                <c:pt idx="40059">
                  <c:v>18</c:v>
                </c:pt>
                <c:pt idx="40060">
                  <c:v>18</c:v>
                </c:pt>
                <c:pt idx="40061">
                  <c:v>18</c:v>
                </c:pt>
                <c:pt idx="40062">
                  <c:v>18</c:v>
                </c:pt>
                <c:pt idx="40063">
                  <c:v>18</c:v>
                </c:pt>
                <c:pt idx="40064">
                  <c:v>18</c:v>
                </c:pt>
                <c:pt idx="40065">
                  <c:v>18</c:v>
                </c:pt>
                <c:pt idx="40066">
                  <c:v>18</c:v>
                </c:pt>
                <c:pt idx="40067">
                  <c:v>18</c:v>
                </c:pt>
                <c:pt idx="40068">
                  <c:v>18</c:v>
                </c:pt>
                <c:pt idx="40069">
                  <c:v>18</c:v>
                </c:pt>
                <c:pt idx="40070">
                  <c:v>18</c:v>
                </c:pt>
                <c:pt idx="40071">
                  <c:v>18</c:v>
                </c:pt>
                <c:pt idx="40072">
                  <c:v>18</c:v>
                </c:pt>
                <c:pt idx="40073">
                  <c:v>18</c:v>
                </c:pt>
                <c:pt idx="40074">
                  <c:v>18</c:v>
                </c:pt>
                <c:pt idx="40075">
                  <c:v>18</c:v>
                </c:pt>
                <c:pt idx="40076">
                  <c:v>18</c:v>
                </c:pt>
                <c:pt idx="40077">
                  <c:v>18</c:v>
                </c:pt>
                <c:pt idx="40078">
                  <c:v>18</c:v>
                </c:pt>
                <c:pt idx="40079">
                  <c:v>18</c:v>
                </c:pt>
                <c:pt idx="40080">
                  <c:v>18</c:v>
                </c:pt>
                <c:pt idx="40081">
                  <c:v>18</c:v>
                </c:pt>
                <c:pt idx="40082">
                  <c:v>18</c:v>
                </c:pt>
                <c:pt idx="40083">
                  <c:v>18</c:v>
                </c:pt>
                <c:pt idx="40084">
                  <c:v>18</c:v>
                </c:pt>
                <c:pt idx="40085">
                  <c:v>18</c:v>
                </c:pt>
                <c:pt idx="40086">
                  <c:v>18</c:v>
                </c:pt>
                <c:pt idx="40087">
                  <c:v>18</c:v>
                </c:pt>
                <c:pt idx="40088">
                  <c:v>18</c:v>
                </c:pt>
                <c:pt idx="40089">
                  <c:v>18</c:v>
                </c:pt>
                <c:pt idx="40090">
                  <c:v>18</c:v>
                </c:pt>
                <c:pt idx="40091">
                  <c:v>18</c:v>
                </c:pt>
                <c:pt idx="40092">
                  <c:v>18</c:v>
                </c:pt>
                <c:pt idx="40093">
                  <c:v>18</c:v>
                </c:pt>
                <c:pt idx="40094">
                  <c:v>18</c:v>
                </c:pt>
                <c:pt idx="40095">
                  <c:v>18</c:v>
                </c:pt>
                <c:pt idx="40096">
                  <c:v>18</c:v>
                </c:pt>
                <c:pt idx="40097">
                  <c:v>18</c:v>
                </c:pt>
                <c:pt idx="40098">
                  <c:v>18</c:v>
                </c:pt>
                <c:pt idx="40099">
                  <c:v>18</c:v>
                </c:pt>
                <c:pt idx="40100">
                  <c:v>18</c:v>
                </c:pt>
                <c:pt idx="40101">
                  <c:v>18</c:v>
                </c:pt>
                <c:pt idx="40102">
                  <c:v>18</c:v>
                </c:pt>
                <c:pt idx="40103">
                  <c:v>18</c:v>
                </c:pt>
                <c:pt idx="40104">
                  <c:v>18</c:v>
                </c:pt>
                <c:pt idx="40105">
                  <c:v>18</c:v>
                </c:pt>
                <c:pt idx="40106">
                  <c:v>18</c:v>
                </c:pt>
                <c:pt idx="40107">
                  <c:v>18</c:v>
                </c:pt>
                <c:pt idx="40108">
                  <c:v>18</c:v>
                </c:pt>
                <c:pt idx="40109">
                  <c:v>18</c:v>
                </c:pt>
                <c:pt idx="40110">
                  <c:v>18</c:v>
                </c:pt>
                <c:pt idx="40111">
                  <c:v>18</c:v>
                </c:pt>
                <c:pt idx="40112">
                  <c:v>18</c:v>
                </c:pt>
                <c:pt idx="40113">
                  <c:v>18</c:v>
                </c:pt>
                <c:pt idx="40114">
                  <c:v>18</c:v>
                </c:pt>
                <c:pt idx="40115">
                  <c:v>18</c:v>
                </c:pt>
                <c:pt idx="40116">
                  <c:v>18</c:v>
                </c:pt>
                <c:pt idx="40117">
                  <c:v>18</c:v>
                </c:pt>
                <c:pt idx="40118">
                  <c:v>18</c:v>
                </c:pt>
                <c:pt idx="40119">
                  <c:v>18</c:v>
                </c:pt>
                <c:pt idx="40120">
                  <c:v>18</c:v>
                </c:pt>
                <c:pt idx="40121">
                  <c:v>18</c:v>
                </c:pt>
                <c:pt idx="40122">
                  <c:v>18</c:v>
                </c:pt>
                <c:pt idx="40123">
                  <c:v>18</c:v>
                </c:pt>
                <c:pt idx="40124">
                  <c:v>18</c:v>
                </c:pt>
                <c:pt idx="40125">
                  <c:v>18</c:v>
                </c:pt>
                <c:pt idx="40126">
                  <c:v>18</c:v>
                </c:pt>
                <c:pt idx="40127">
                  <c:v>18</c:v>
                </c:pt>
                <c:pt idx="40128">
                  <c:v>18</c:v>
                </c:pt>
                <c:pt idx="40129">
                  <c:v>18</c:v>
                </c:pt>
                <c:pt idx="40130">
                  <c:v>18</c:v>
                </c:pt>
                <c:pt idx="40131">
                  <c:v>18</c:v>
                </c:pt>
                <c:pt idx="40132">
                  <c:v>18</c:v>
                </c:pt>
                <c:pt idx="40133">
                  <c:v>18</c:v>
                </c:pt>
                <c:pt idx="40134">
                  <c:v>18</c:v>
                </c:pt>
                <c:pt idx="40135">
                  <c:v>18</c:v>
                </c:pt>
                <c:pt idx="40136">
                  <c:v>18</c:v>
                </c:pt>
                <c:pt idx="40137">
                  <c:v>18</c:v>
                </c:pt>
                <c:pt idx="40138">
                  <c:v>18</c:v>
                </c:pt>
                <c:pt idx="40139">
                  <c:v>18</c:v>
                </c:pt>
                <c:pt idx="40140">
                  <c:v>18</c:v>
                </c:pt>
                <c:pt idx="40141">
                  <c:v>18</c:v>
                </c:pt>
                <c:pt idx="40142">
                  <c:v>18</c:v>
                </c:pt>
                <c:pt idx="40143">
                  <c:v>18</c:v>
                </c:pt>
                <c:pt idx="40144">
                  <c:v>18</c:v>
                </c:pt>
                <c:pt idx="40145">
                  <c:v>18</c:v>
                </c:pt>
                <c:pt idx="40146">
                  <c:v>18</c:v>
                </c:pt>
                <c:pt idx="40147">
                  <c:v>18</c:v>
                </c:pt>
                <c:pt idx="40148">
                  <c:v>18</c:v>
                </c:pt>
                <c:pt idx="40149">
                  <c:v>18</c:v>
                </c:pt>
                <c:pt idx="40150">
                  <c:v>18</c:v>
                </c:pt>
                <c:pt idx="40151">
                  <c:v>18</c:v>
                </c:pt>
                <c:pt idx="40152">
                  <c:v>18</c:v>
                </c:pt>
                <c:pt idx="40153">
                  <c:v>18</c:v>
                </c:pt>
                <c:pt idx="40154">
                  <c:v>18</c:v>
                </c:pt>
                <c:pt idx="40155">
                  <c:v>18</c:v>
                </c:pt>
                <c:pt idx="40156">
                  <c:v>18</c:v>
                </c:pt>
                <c:pt idx="40157">
                  <c:v>18</c:v>
                </c:pt>
                <c:pt idx="40158">
                  <c:v>18</c:v>
                </c:pt>
                <c:pt idx="40159">
                  <c:v>18</c:v>
                </c:pt>
                <c:pt idx="40160">
                  <c:v>18</c:v>
                </c:pt>
                <c:pt idx="40161">
                  <c:v>18</c:v>
                </c:pt>
                <c:pt idx="40162">
                  <c:v>18</c:v>
                </c:pt>
                <c:pt idx="40163">
                  <c:v>18</c:v>
                </c:pt>
                <c:pt idx="40164">
                  <c:v>18</c:v>
                </c:pt>
                <c:pt idx="40165">
                  <c:v>18</c:v>
                </c:pt>
                <c:pt idx="40166">
                  <c:v>18</c:v>
                </c:pt>
                <c:pt idx="40167">
                  <c:v>18</c:v>
                </c:pt>
                <c:pt idx="40168">
                  <c:v>18</c:v>
                </c:pt>
                <c:pt idx="40169">
                  <c:v>18</c:v>
                </c:pt>
                <c:pt idx="40170">
                  <c:v>18</c:v>
                </c:pt>
                <c:pt idx="40171">
                  <c:v>18</c:v>
                </c:pt>
                <c:pt idx="40172">
                  <c:v>18</c:v>
                </c:pt>
                <c:pt idx="40173">
                  <c:v>18</c:v>
                </c:pt>
                <c:pt idx="40174">
                  <c:v>18</c:v>
                </c:pt>
                <c:pt idx="40175">
                  <c:v>18</c:v>
                </c:pt>
                <c:pt idx="40176">
                  <c:v>18</c:v>
                </c:pt>
                <c:pt idx="40177">
                  <c:v>18</c:v>
                </c:pt>
                <c:pt idx="40178">
                  <c:v>18</c:v>
                </c:pt>
                <c:pt idx="40179">
                  <c:v>18</c:v>
                </c:pt>
                <c:pt idx="40180">
                  <c:v>18</c:v>
                </c:pt>
                <c:pt idx="40181">
                  <c:v>18</c:v>
                </c:pt>
                <c:pt idx="40182">
                  <c:v>18</c:v>
                </c:pt>
                <c:pt idx="40183">
                  <c:v>18</c:v>
                </c:pt>
                <c:pt idx="40184">
                  <c:v>18</c:v>
                </c:pt>
                <c:pt idx="40185">
                  <c:v>18</c:v>
                </c:pt>
                <c:pt idx="40186">
                  <c:v>18</c:v>
                </c:pt>
                <c:pt idx="40187">
                  <c:v>18</c:v>
                </c:pt>
                <c:pt idx="40188">
                  <c:v>18</c:v>
                </c:pt>
                <c:pt idx="40189">
                  <c:v>18</c:v>
                </c:pt>
                <c:pt idx="40190">
                  <c:v>18</c:v>
                </c:pt>
                <c:pt idx="40191">
                  <c:v>18</c:v>
                </c:pt>
                <c:pt idx="40192">
                  <c:v>18</c:v>
                </c:pt>
                <c:pt idx="40193">
                  <c:v>18</c:v>
                </c:pt>
                <c:pt idx="40194">
                  <c:v>18</c:v>
                </c:pt>
                <c:pt idx="40195">
                  <c:v>18</c:v>
                </c:pt>
                <c:pt idx="40196">
                  <c:v>18</c:v>
                </c:pt>
                <c:pt idx="40197">
                  <c:v>18</c:v>
                </c:pt>
                <c:pt idx="40198">
                  <c:v>18</c:v>
                </c:pt>
                <c:pt idx="40199">
                  <c:v>18</c:v>
                </c:pt>
                <c:pt idx="40200">
                  <c:v>18</c:v>
                </c:pt>
                <c:pt idx="40201">
                  <c:v>18</c:v>
                </c:pt>
                <c:pt idx="40202">
                  <c:v>18</c:v>
                </c:pt>
                <c:pt idx="40203">
                  <c:v>18</c:v>
                </c:pt>
                <c:pt idx="40204">
                  <c:v>18</c:v>
                </c:pt>
                <c:pt idx="40205">
                  <c:v>18</c:v>
                </c:pt>
                <c:pt idx="40206">
                  <c:v>18</c:v>
                </c:pt>
                <c:pt idx="40207">
                  <c:v>18</c:v>
                </c:pt>
                <c:pt idx="40208">
                  <c:v>18</c:v>
                </c:pt>
                <c:pt idx="40209">
                  <c:v>18</c:v>
                </c:pt>
                <c:pt idx="40210">
                  <c:v>18</c:v>
                </c:pt>
                <c:pt idx="40211">
                  <c:v>18</c:v>
                </c:pt>
                <c:pt idx="40212">
                  <c:v>18</c:v>
                </c:pt>
                <c:pt idx="40213">
                  <c:v>18</c:v>
                </c:pt>
                <c:pt idx="40214">
                  <c:v>18</c:v>
                </c:pt>
                <c:pt idx="40215">
                  <c:v>18</c:v>
                </c:pt>
                <c:pt idx="40216">
                  <c:v>18</c:v>
                </c:pt>
                <c:pt idx="40217">
                  <c:v>18</c:v>
                </c:pt>
                <c:pt idx="40218">
                  <c:v>18</c:v>
                </c:pt>
                <c:pt idx="40219">
                  <c:v>18</c:v>
                </c:pt>
                <c:pt idx="40220">
                  <c:v>18</c:v>
                </c:pt>
                <c:pt idx="40221">
                  <c:v>18</c:v>
                </c:pt>
                <c:pt idx="40222">
                  <c:v>18</c:v>
                </c:pt>
                <c:pt idx="40223">
                  <c:v>18</c:v>
                </c:pt>
                <c:pt idx="40224">
                  <c:v>18</c:v>
                </c:pt>
                <c:pt idx="40225">
                  <c:v>18</c:v>
                </c:pt>
                <c:pt idx="40226">
                  <c:v>18</c:v>
                </c:pt>
                <c:pt idx="40227">
                  <c:v>18</c:v>
                </c:pt>
                <c:pt idx="40228">
                  <c:v>18</c:v>
                </c:pt>
                <c:pt idx="40229">
                  <c:v>18</c:v>
                </c:pt>
                <c:pt idx="40230">
                  <c:v>18</c:v>
                </c:pt>
                <c:pt idx="40231">
                  <c:v>18</c:v>
                </c:pt>
                <c:pt idx="40232">
                  <c:v>18</c:v>
                </c:pt>
                <c:pt idx="40233">
                  <c:v>18</c:v>
                </c:pt>
                <c:pt idx="40234">
                  <c:v>18</c:v>
                </c:pt>
                <c:pt idx="40235">
                  <c:v>18</c:v>
                </c:pt>
                <c:pt idx="40236">
                  <c:v>18</c:v>
                </c:pt>
                <c:pt idx="40237">
                  <c:v>18</c:v>
                </c:pt>
                <c:pt idx="40238">
                  <c:v>18</c:v>
                </c:pt>
                <c:pt idx="40239">
                  <c:v>18</c:v>
                </c:pt>
                <c:pt idx="40240">
                  <c:v>18</c:v>
                </c:pt>
                <c:pt idx="40241">
                  <c:v>18</c:v>
                </c:pt>
                <c:pt idx="40242">
                  <c:v>18</c:v>
                </c:pt>
                <c:pt idx="40243">
                  <c:v>18</c:v>
                </c:pt>
                <c:pt idx="40244">
                  <c:v>18</c:v>
                </c:pt>
                <c:pt idx="40245">
                  <c:v>18</c:v>
                </c:pt>
                <c:pt idx="40246">
                  <c:v>18</c:v>
                </c:pt>
                <c:pt idx="40247">
                  <c:v>18</c:v>
                </c:pt>
                <c:pt idx="40248">
                  <c:v>18</c:v>
                </c:pt>
                <c:pt idx="40249">
                  <c:v>18</c:v>
                </c:pt>
                <c:pt idx="40250">
                  <c:v>18</c:v>
                </c:pt>
                <c:pt idx="40251">
                  <c:v>18</c:v>
                </c:pt>
                <c:pt idx="40252">
                  <c:v>18</c:v>
                </c:pt>
                <c:pt idx="40253">
                  <c:v>18</c:v>
                </c:pt>
                <c:pt idx="40254">
                  <c:v>18</c:v>
                </c:pt>
                <c:pt idx="40255">
                  <c:v>18</c:v>
                </c:pt>
                <c:pt idx="40256">
                  <c:v>18</c:v>
                </c:pt>
                <c:pt idx="40257">
                  <c:v>18</c:v>
                </c:pt>
                <c:pt idx="40258">
                  <c:v>18</c:v>
                </c:pt>
                <c:pt idx="40259">
                  <c:v>18</c:v>
                </c:pt>
                <c:pt idx="40260">
                  <c:v>18</c:v>
                </c:pt>
                <c:pt idx="40261">
                  <c:v>18</c:v>
                </c:pt>
                <c:pt idx="40262">
                  <c:v>18</c:v>
                </c:pt>
                <c:pt idx="40263">
                  <c:v>18</c:v>
                </c:pt>
                <c:pt idx="40264">
                  <c:v>18</c:v>
                </c:pt>
                <c:pt idx="40265">
                  <c:v>18</c:v>
                </c:pt>
                <c:pt idx="40266">
                  <c:v>18</c:v>
                </c:pt>
                <c:pt idx="40267">
                  <c:v>18</c:v>
                </c:pt>
                <c:pt idx="40268">
                  <c:v>18</c:v>
                </c:pt>
                <c:pt idx="40269">
                  <c:v>18</c:v>
                </c:pt>
                <c:pt idx="40270">
                  <c:v>18</c:v>
                </c:pt>
                <c:pt idx="40271">
                  <c:v>18</c:v>
                </c:pt>
                <c:pt idx="40272">
                  <c:v>18</c:v>
                </c:pt>
                <c:pt idx="40273">
                  <c:v>18</c:v>
                </c:pt>
                <c:pt idx="40274">
                  <c:v>18</c:v>
                </c:pt>
                <c:pt idx="40275">
                  <c:v>18</c:v>
                </c:pt>
                <c:pt idx="40276">
                  <c:v>18</c:v>
                </c:pt>
                <c:pt idx="40277">
                  <c:v>18</c:v>
                </c:pt>
                <c:pt idx="40278">
                  <c:v>18</c:v>
                </c:pt>
                <c:pt idx="40279">
                  <c:v>18</c:v>
                </c:pt>
                <c:pt idx="40280">
                  <c:v>18</c:v>
                </c:pt>
                <c:pt idx="40281">
                  <c:v>18</c:v>
                </c:pt>
                <c:pt idx="40282">
                  <c:v>18</c:v>
                </c:pt>
                <c:pt idx="40283">
                  <c:v>18</c:v>
                </c:pt>
                <c:pt idx="40284">
                  <c:v>18</c:v>
                </c:pt>
                <c:pt idx="40285">
                  <c:v>18</c:v>
                </c:pt>
                <c:pt idx="40286">
                  <c:v>18</c:v>
                </c:pt>
                <c:pt idx="40287">
                  <c:v>18</c:v>
                </c:pt>
                <c:pt idx="40288">
                  <c:v>18</c:v>
                </c:pt>
                <c:pt idx="40289">
                  <c:v>18</c:v>
                </c:pt>
                <c:pt idx="40290">
                  <c:v>18</c:v>
                </c:pt>
                <c:pt idx="40291">
                  <c:v>18</c:v>
                </c:pt>
                <c:pt idx="40292">
                  <c:v>18</c:v>
                </c:pt>
                <c:pt idx="40293">
                  <c:v>18</c:v>
                </c:pt>
                <c:pt idx="40294">
                  <c:v>18</c:v>
                </c:pt>
                <c:pt idx="40295">
                  <c:v>18</c:v>
                </c:pt>
                <c:pt idx="40296">
                  <c:v>18</c:v>
                </c:pt>
                <c:pt idx="40297">
                  <c:v>18</c:v>
                </c:pt>
                <c:pt idx="40298">
                  <c:v>18</c:v>
                </c:pt>
                <c:pt idx="40299">
                  <c:v>18</c:v>
                </c:pt>
                <c:pt idx="40300">
                  <c:v>18</c:v>
                </c:pt>
                <c:pt idx="40301">
                  <c:v>18</c:v>
                </c:pt>
                <c:pt idx="40302">
                  <c:v>18</c:v>
                </c:pt>
                <c:pt idx="40303">
                  <c:v>18</c:v>
                </c:pt>
                <c:pt idx="40304">
                  <c:v>18</c:v>
                </c:pt>
                <c:pt idx="40305">
                  <c:v>18</c:v>
                </c:pt>
                <c:pt idx="40306">
                  <c:v>18</c:v>
                </c:pt>
                <c:pt idx="40307">
                  <c:v>18</c:v>
                </c:pt>
                <c:pt idx="40308">
                  <c:v>18</c:v>
                </c:pt>
                <c:pt idx="40309">
                  <c:v>18</c:v>
                </c:pt>
                <c:pt idx="40310">
                  <c:v>18</c:v>
                </c:pt>
                <c:pt idx="40311">
                  <c:v>18</c:v>
                </c:pt>
                <c:pt idx="40312">
                  <c:v>18</c:v>
                </c:pt>
                <c:pt idx="40313">
                  <c:v>18</c:v>
                </c:pt>
                <c:pt idx="40314">
                  <c:v>18</c:v>
                </c:pt>
                <c:pt idx="40315">
                  <c:v>18</c:v>
                </c:pt>
                <c:pt idx="40316">
                  <c:v>18</c:v>
                </c:pt>
                <c:pt idx="40317">
                  <c:v>18</c:v>
                </c:pt>
                <c:pt idx="40318">
                  <c:v>18</c:v>
                </c:pt>
                <c:pt idx="40319">
                  <c:v>18</c:v>
                </c:pt>
                <c:pt idx="40320">
                  <c:v>18</c:v>
                </c:pt>
                <c:pt idx="40321">
                  <c:v>18</c:v>
                </c:pt>
                <c:pt idx="40322">
                  <c:v>18</c:v>
                </c:pt>
                <c:pt idx="40323">
                  <c:v>18</c:v>
                </c:pt>
                <c:pt idx="40324">
                  <c:v>18</c:v>
                </c:pt>
                <c:pt idx="40325">
                  <c:v>18</c:v>
                </c:pt>
                <c:pt idx="40326">
                  <c:v>18</c:v>
                </c:pt>
                <c:pt idx="40327">
                  <c:v>18</c:v>
                </c:pt>
                <c:pt idx="40328">
                  <c:v>18</c:v>
                </c:pt>
                <c:pt idx="40329">
                  <c:v>18</c:v>
                </c:pt>
                <c:pt idx="40330">
                  <c:v>18</c:v>
                </c:pt>
                <c:pt idx="40331">
                  <c:v>18</c:v>
                </c:pt>
                <c:pt idx="40332">
                  <c:v>18</c:v>
                </c:pt>
                <c:pt idx="40333">
                  <c:v>18</c:v>
                </c:pt>
                <c:pt idx="40334">
                  <c:v>18</c:v>
                </c:pt>
                <c:pt idx="40335">
                  <c:v>18</c:v>
                </c:pt>
                <c:pt idx="40336">
                  <c:v>18</c:v>
                </c:pt>
                <c:pt idx="40337">
                  <c:v>18</c:v>
                </c:pt>
                <c:pt idx="40338">
                  <c:v>18</c:v>
                </c:pt>
                <c:pt idx="40339">
                  <c:v>18</c:v>
                </c:pt>
                <c:pt idx="40340">
                  <c:v>18</c:v>
                </c:pt>
                <c:pt idx="40341">
                  <c:v>18</c:v>
                </c:pt>
                <c:pt idx="40342">
                  <c:v>18</c:v>
                </c:pt>
                <c:pt idx="40343">
                  <c:v>18</c:v>
                </c:pt>
                <c:pt idx="40344">
                  <c:v>18</c:v>
                </c:pt>
                <c:pt idx="40345">
                  <c:v>18</c:v>
                </c:pt>
                <c:pt idx="40346">
                  <c:v>18</c:v>
                </c:pt>
                <c:pt idx="40347">
                  <c:v>18</c:v>
                </c:pt>
                <c:pt idx="40348">
                  <c:v>18</c:v>
                </c:pt>
                <c:pt idx="40349">
                  <c:v>18</c:v>
                </c:pt>
                <c:pt idx="40350">
                  <c:v>18</c:v>
                </c:pt>
                <c:pt idx="40351">
                  <c:v>18</c:v>
                </c:pt>
                <c:pt idx="40352">
                  <c:v>18</c:v>
                </c:pt>
                <c:pt idx="40353">
                  <c:v>18</c:v>
                </c:pt>
                <c:pt idx="40354">
                  <c:v>18</c:v>
                </c:pt>
                <c:pt idx="40355">
                  <c:v>18</c:v>
                </c:pt>
                <c:pt idx="40356">
                  <c:v>18</c:v>
                </c:pt>
                <c:pt idx="40357">
                  <c:v>18</c:v>
                </c:pt>
                <c:pt idx="40358">
                  <c:v>18</c:v>
                </c:pt>
                <c:pt idx="40359">
                  <c:v>18</c:v>
                </c:pt>
                <c:pt idx="40360">
                  <c:v>18</c:v>
                </c:pt>
                <c:pt idx="40361">
                  <c:v>18</c:v>
                </c:pt>
                <c:pt idx="40362">
                  <c:v>18</c:v>
                </c:pt>
                <c:pt idx="40363">
                  <c:v>18</c:v>
                </c:pt>
                <c:pt idx="40364">
                  <c:v>18</c:v>
                </c:pt>
                <c:pt idx="40365">
                  <c:v>18</c:v>
                </c:pt>
                <c:pt idx="40366">
                  <c:v>18</c:v>
                </c:pt>
                <c:pt idx="40367">
                  <c:v>18</c:v>
                </c:pt>
                <c:pt idx="40368">
                  <c:v>18</c:v>
                </c:pt>
                <c:pt idx="40369">
                  <c:v>18</c:v>
                </c:pt>
                <c:pt idx="40370">
                  <c:v>18</c:v>
                </c:pt>
                <c:pt idx="40371">
                  <c:v>18</c:v>
                </c:pt>
                <c:pt idx="40372">
                  <c:v>18</c:v>
                </c:pt>
                <c:pt idx="40373">
                  <c:v>18</c:v>
                </c:pt>
                <c:pt idx="40374">
                  <c:v>18</c:v>
                </c:pt>
                <c:pt idx="40375">
                  <c:v>18</c:v>
                </c:pt>
                <c:pt idx="40376">
                  <c:v>18</c:v>
                </c:pt>
                <c:pt idx="40377">
                  <c:v>18</c:v>
                </c:pt>
                <c:pt idx="40378">
                  <c:v>18</c:v>
                </c:pt>
                <c:pt idx="40379">
                  <c:v>18</c:v>
                </c:pt>
                <c:pt idx="40380">
                  <c:v>18</c:v>
                </c:pt>
                <c:pt idx="40381">
                  <c:v>18</c:v>
                </c:pt>
                <c:pt idx="40382">
                  <c:v>18</c:v>
                </c:pt>
                <c:pt idx="40383">
                  <c:v>18</c:v>
                </c:pt>
                <c:pt idx="40384">
                  <c:v>18</c:v>
                </c:pt>
                <c:pt idx="40385">
                  <c:v>18</c:v>
                </c:pt>
                <c:pt idx="40386">
                  <c:v>18</c:v>
                </c:pt>
                <c:pt idx="40387">
                  <c:v>18</c:v>
                </c:pt>
                <c:pt idx="40388">
                  <c:v>18</c:v>
                </c:pt>
                <c:pt idx="40389">
                  <c:v>18</c:v>
                </c:pt>
                <c:pt idx="40390">
                  <c:v>18</c:v>
                </c:pt>
                <c:pt idx="40391">
                  <c:v>18</c:v>
                </c:pt>
                <c:pt idx="40392">
                  <c:v>18</c:v>
                </c:pt>
                <c:pt idx="40393">
                  <c:v>18</c:v>
                </c:pt>
                <c:pt idx="40394">
                  <c:v>18</c:v>
                </c:pt>
                <c:pt idx="40395">
                  <c:v>18</c:v>
                </c:pt>
                <c:pt idx="40396">
                  <c:v>18</c:v>
                </c:pt>
                <c:pt idx="40397">
                  <c:v>18</c:v>
                </c:pt>
                <c:pt idx="40398">
                  <c:v>18</c:v>
                </c:pt>
                <c:pt idx="40399">
                  <c:v>18</c:v>
                </c:pt>
                <c:pt idx="40400">
                  <c:v>18</c:v>
                </c:pt>
                <c:pt idx="40401">
                  <c:v>18</c:v>
                </c:pt>
                <c:pt idx="40402">
                  <c:v>18</c:v>
                </c:pt>
                <c:pt idx="40403">
                  <c:v>18</c:v>
                </c:pt>
                <c:pt idx="40404">
                  <c:v>18</c:v>
                </c:pt>
                <c:pt idx="40405">
                  <c:v>18</c:v>
                </c:pt>
                <c:pt idx="40406">
                  <c:v>18</c:v>
                </c:pt>
                <c:pt idx="40407">
                  <c:v>18</c:v>
                </c:pt>
                <c:pt idx="40408">
                  <c:v>18</c:v>
                </c:pt>
                <c:pt idx="40409">
                  <c:v>18</c:v>
                </c:pt>
                <c:pt idx="40410">
                  <c:v>18</c:v>
                </c:pt>
                <c:pt idx="40411">
                  <c:v>18</c:v>
                </c:pt>
                <c:pt idx="40412">
                  <c:v>18</c:v>
                </c:pt>
                <c:pt idx="40413">
                  <c:v>18</c:v>
                </c:pt>
                <c:pt idx="40414">
                  <c:v>18</c:v>
                </c:pt>
                <c:pt idx="40415">
                  <c:v>18</c:v>
                </c:pt>
                <c:pt idx="40416">
                  <c:v>18</c:v>
                </c:pt>
                <c:pt idx="40417">
                  <c:v>18</c:v>
                </c:pt>
                <c:pt idx="40418">
                  <c:v>18</c:v>
                </c:pt>
                <c:pt idx="40419">
                  <c:v>18</c:v>
                </c:pt>
                <c:pt idx="40420">
                  <c:v>18</c:v>
                </c:pt>
                <c:pt idx="40421">
                  <c:v>18</c:v>
                </c:pt>
                <c:pt idx="40422">
                  <c:v>18</c:v>
                </c:pt>
                <c:pt idx="40423">
                  <c:v>18</c:v>
                </c:pt>
                <c:pt idx="40424">
                  <c:v>18</c:v>
                </c:pt>
                <c:pt idx="40425">
                  <c:v>18</c:v>
                </c:pt>
                <c:pt idx="40426">
                  <c:v>18</c:v>
                </c:pt>
                <c:pt idx="40427">
                  <c:v>18</c:v>
                </c:pt>
                <c:pt idx="40428">
                  <c:v>18</c:v>
                </c:pt>
                <c:pt idx="40429">
                  <c:v>18</c:v>
                </c:pt>
                <c:pt idx="40430">
                  <c:v>18</c:v>
                </c:pt>
                <c:pt idx="40431">
                  <c:v>18</c:v>
                </c:pt>
                <c:pt idx="40432">
                  <c:v>18</c:v>
                </c:pt>
                <c:pt idx="40433">
                  <c:v>18</c:v>
                </c:pt>
                <c:pt idx="40434">
                  <c:v>18</c:v>
                </c:pt>
                <c:pt idx="40435">
                  <c:v>18</c:v>
                </c:pt>
                <c:pt idx="40436">
                  <c:v>18</c:v>
                </c:pt>
                <c:pt idx="40437">
                  <c:v>18</c:v>
                </c:pt>
                <c:pt idx="40438">
                  <c:v>18</c:v>
                </c:pt>
                <c:pt idx="40439">
                  <c:v>18</c:v>
                </c:pt>
                <c:pt idx="40440">
                  <c:v>18</c:v>
                </c:pt>
                <c:pt idx="40441">
                  <c:v>18</c:v>
                </c:pt>
                <c:pt idx="40442">
                  <c:v>18</c:v>
                </c:pt>
                <c:pt idx="40443">
                  <c:v>18</c:v>
                </c:pt>
                <c:pt idx="40444">
                  <c:v>18</c:v>
                </c:pt>
                <c:pt idx="40445">
                  <c:v>18</c:v>
                </c:pt>
                <c:pt idx="40446">
                  <c:v>18</c:v>
                </c:pt>
                <c:pt idx="40447">
                  <c:v>18</c:v>
                </c:pt>
                <c:pt idx="40448">
                  <c:v>18</c:v>
                </c:pt>
                <c:pt idx="40449">
                  <c:v>18</c:v>
                </c:pt>
                <c:pt idx="40450">
                  <c:v>18</c:v>
                </c:pt>
                <c:pt idx="40451">
                  <c:v>18</c:v>
                </c:pt>
                <c:pt idx="40452">
                  <c:v>18</c:v>
                </c:pt>
                <c:pt idx="40453">
                  <c:v>18</c:v>
                </c:pt>
                <c:pt idx="40454">
                  <c:v>18</c:v>
                </c:pt>
                <c:pt idx="40455">
                  <c:v>18</c:v>
                </c:pt>
                <c:pt idx="40456">
                  <c:v>18</c:v>
                </c:pt>
                <c:pt idx="40457">
                  <c:v>18</c:v>
                </c:pt>
                <c:pt idx="40458">
                  <c:v>18</c:v>
                </c:pt>
                <c:pt idx="40459">
                  <c:v>18</c:v>
                </c:pt>
                <c:pt idx="40460">
                  <c:v>18</c:v>
                </c:pt>
                <c:pt idx="40461">
                  <c:v>18</c:v>
                </c:pt>
                <c:pt idx="40462">
                  <c:v>18</c:v>
                </c:pt>
                <c:pt idx="40463">
                  <c:v>18</c:v>
                </c:pt>
                <c:pt idx="40464">
                  <c:v>18</c:v>
                </c:pt>
                <c:pt idx="40465">
                  <c:v>18</c:v>
                </c:pt>
                <c:pt idx="40466">
                  <c:v>18</c:v>
                </c:pt>
                <c:pt idx="40467">
                  <c:v>18</c:v>
                </c:pt>
                <c:pt idx="40468">
                  <c:v>18</c:v>
                </c:pt>
                <c:pt idx="40469">
                  <c:v>18</c:v>
                </c:pt>
                <c:pt idx="40470">
                  <c:v>18</c:v>
                </c:pt>
                <c:pt idx="40471">
                  <c:v>18</c:v>
                </c:pt>
                <c:pt idx="40472">
                  <c:v>18</c:v>
                </c:pt>
                <c:pt idx="40473">
                  <c:v>18</c:v>
                </c:pt>
                <c:pt idx="40474">
                  <c:v>18</c:v>
                </c:pt>
                <c:pt idx="40475">
                  <c:v>18</c:v>
                </c:pt>
                <c:pt idx="40476">
                  <c:v>18</c:v>
                </c:pt>
                <c:pt idx="40477">
                  <c:v>18</c:v>
                </c:pt>
                <c:pt idx="40478">
                  <c:v>18</c:v>
                </c:pt>
                <c:pt idx="40479">
                  <c:v>18</c:v>
                </c:pt>
                <c:pt idx="40480">
                  <c:v>18</c:v>
                </c:pt>
                <c:pt idx="40481">
                  <c:v>18</c:v>
                </c:pt>
                <c:pt idx="40482">
                  <c:v>18</c:v>
                </c:pt>
                <c:pt idx="40483">
                  <c:v>18</c:v>
                </c:pt>
                <c:pt idx="40484">
                  <c:v>18</c:v>
                </c:pt>
                <c:pt idx="40485">
                  <c:v>18</c:v>
                </c:pt>
                <c:pt idx="40486">
                  <c:v>18</c:v>
                </c:pt>
                <c:pt idx="40487">
                  <c:v>18</c:v>
                </c:pt>
                <c:pt idx="40488">
                  <c:v>18</c:v>
                </c:pt>
                <c:pt idx="40489">
                  <c:v>18</c:v>
                </c:pt>
                <c:pt idx="40490">
                  <c:v>18</c:v>
                </c:pt>
                <c:pt idx="40491">
                  <c:v>18</c:v>
                </c:pt>
                <c:pt idx="40492">
                  <c:v>18</c:v>
                </c:pt>
                <c:pt idx="40493">
                  <c:v>18</c:v>
                </c:pt>
                <c:pt idx="40494">
                  <c:v>18</c:v>
                </c:pt>
                <c:pt idx="40495">
                  <c:v>18</c:v>
                </c:pt>
                <c:pt idx="40496">
                  <c:v>18</c:v>
                </c:pt>
                <c:pt idx="40497">
                  <c:v>18</c:v>
                </c:pt>
                <c:pt idx="40498">
                  <c:v>18</c:v>
                </c:pt>
                <c:pt idx="40499">
                  <c:v>18</c:v>
                </c:pt>
                <c:pt idx="40500">
                  <c:v>18</c:v>
                </c:pt>
                <c:pt idx="40501">
                  <c:v>18</c:v>
                </c:pt>
                <c:pt idx="40502">
                  <c:v>18</c:v>
                </c:pt>
                <c:pt idx="40503">
                  <c:v>18</c:v>
                </c:pt>
                <c:pt idx="40504">
                  <c:v>18</c:v>
                </c:pt>
                <c:pt idx="40505">
                  <c:v>18</c:v>
                </c:pt>
                <c:pt idx="40506">
                  <c:v>18</c:v>
                </c:pt>
                <c:pt idx="40507">
                  <c:v>18</c:v>
                </c:pt>
                <c:pt idx="40508">
                  <c:v>18</c:v>
                </c:pt>
                <c:pt idx="40509">
                  <c:v>18</c:v>
                </c:pt>
                <c:pt idx="40510">
                  <c:v>18</c:v>
                </c:pt>
                <c:pt idx="40511">
                  <c:v>18</c:v>
                </c:pt>
                <c:pt idx="40512">
                  <c:v>18</c:v>
                </c:pt>
                <c:pt idx="40513">
                  <c:v>18</c:v>
                </c:pt>
                <c:pt idx="40514">
                  <c:v>18</c:v>
                </c:pt>
                <c:pt idx="40515">
                  <c:v>18</c:v>
                </c:pt>
                <c:pt idx="40516">
                  <c:v>18</c:v>
                </c:pt>
                <c:pt idx="40517">
                  <c:v>18</c:v>
                </c:pt>
                <c:pt idx="40518">
                  <c:v>18</c:v>
                </c:pt>
                <c:pt idx="40519">
                  <c:v>18</c:v>
                </c:pt>
                <c:pt idx="40520">
                  <c:v>18</c:v>
                </c:pt>
                <c:pt idx="40521">
                  <c:v>18</c:v>
                </c:pt>
                <c:pt idx="40522">
                  <c:v>18</c:v>
                </c:pt>
                <c:pt idx="40523">
                  <c:v>18</c:v>
                </c:pt>
                <c:pt idx="40524">
                  <c:v>18</c:v>
                </c:pt>
                <c:pt idx="40525">
                  <c:v>18</c:v>
                </c:pt>
                <c:pt idx="40526">
                  <c:v>18</c:v>
                </c:pt>
                <c:pt idx="40527">
                  <c:v>18</c:v>
                </c:pt>
                <c:pt idx="40528">
                  <c:v>18</c:v>
                </c:pt>
                <c:pt idx="40529">
                  <c:v>18</c:v>
                </c:pt>
                <c:pt idx="40530">
                  <c:v>18</c:v>
                </c:pt>
                <c:pt idx="40531">
                  <c:v>18</c:v>
                </c:pt>
                <c:pt idx="40532">
                  <c:v>18</c:v>
                </c:pt>
                <c:pt idx="40533">
                  <c:v>18</c:v>
                </c:pt>
                <c:pt idx="40534">
                  <c:v>18</c:v>
                </c:pt>
                <c:pt idx="40535">
                  <c:v>18</c:v>
                </c:pt>
                <c:pt idx="40536">
                  <c:v>18</c:v>
                </c:pt>
                <c:pt idx="40537">
                  <c:v>18</c:v>
                </c:pt>
                <c:pt idx="40538">
                  <c:v>18</c:v>
                </c:pt>
                <c:pt idx="40539">
                  <c:v>18</c:v>
                </c:pt>
                <c:pt idx="40540">
                  <c:v>18</c:v>
                </c:pt>
                <c:pt idx="40541">
                  <c:v>18</c:v>
                </c:pt>
                <c:pt idx="40542">
                  <c:v>18</c:v>
                </c:pt>
                <c:pt idx="40543">
                  <c:v>18</c:v>
                </c:pt>
                <c:pt idx="40544">
                  <c:v>18</c:v>
                </c:pt>
                <c:pt idx="40545">
                  <c:v>18</c:v>
                </c:pt>
                <c:pt idx="40546">
                  <c:v>18</c:v>
                </c:pt>
                <c:pt idx="40547">
                  <c:v>18</c:v>
                </c:pt>
                <c:pt idx="40548">
                  <c:v>18</c:v>
                </c:pt>
                <c:pt idx="40549">
                  <c:v>18</c:v>
                </c:pt>
                <c:pt idx="40550">
                  <c:v>18</c:v>
                </c:pt>
                <c:pt idx="40551">
                  <c:v>18</c:v>
                </c:pt>
                <c:pt idx="40552">
                  <c:v>18</c:v>
                </c:pt>
                <c:pt idx="40553">
                  <c:v>18</c:v>
                </c:pt>
                <c:pt idx="40554">
                  <c:v>18</c:v>
                </c:pt>
                <c:pt idx="40555">
                  <c:v>18</c:v>
                </c:pt>
                <c:pt idx="40556">
                  <c:v>18</c:v>
                </c:pt>
                <c:pt idx="40557">
                  <c:v>18</c:v>
                </c:pt>
                <c:pt idx="40558">
                  <c:v>18</c:v>
                </c:pt>
                <c:pt idx="40559">
                  <c:v>18</c:v>
                </c:pt>
                <c:pt idx="40560">
                  <c:v>18</c:v>
                </c:pt>
                <c:pt idx="40561">
                  <c:v>18</c:v>
                </c:pt>
                <c:pt idx="40562">
                  <c:v>18</c:v>
                </c:pt>
                <c:pt idx="40563">
                  <c:v>18</c:v>
                </c:pt>
                <c:pt idx="40564">
                  <c:v>18</c:v>
                </c:pt>
                <c:pt idx="40565">
                  <c:v>18</c:v>
                </c:pt>
                <c:pt idx="40566">
                  <c:v>18</c:v>
                </c:pt>
                <c:pt idx="40567">
                  <c:v>18</c:v>
                </c:pt>
                <c:pt idx="40568">
                  <c:v>18</c:v>
                </c:pt>
                <c:pt idx="40569">
                  <c:v>18</c:v>
                </c:pt>
                <c:pt idx="40570">
                  <c:v>18</c:v>
                </c:pt>
                <c:pt idx="40571">
                  <c:v>18</c:v>
                </c:pt>
                <c:pt idx="40572">
                  <c:v>18</c:v>
                </c:pt>
                <c:pt idx="40573">
                  <c:v>18</c:v>
                </c:pt>
                <c:pt idx="40574">
                  <c:v>18</c:v>
                </c:pt>
                <c:pt idx="40575">
                  <c:v>18</c:v>
                </c:pt>
                <c:pt idx="40576">
                  <c:v>18</c:v>
                </c:pt>
                <c:pt idx="40577">
                  <c:v>18</c:v>
                </c:pt>
                <c:pt idx="40578">
                  <c:v>18</c:v>
                </c:pt>
                <c:pt idx="40579">
                  <c:v>18</c:v>
                </c:pt>
                <c:pt idx="40580">
                  <c:v>18</c:v>
                </c:pt>
                <c:pt idx="40581">
                  <c:v>18</c:v>
                </c:pt>
                <c:pt idx="40582">
                  <c:v>18</c:v>
                </c:pt>
                <c:pt idx="40583">
                  <c:v>18</c:v>
                </c:pt>
                <c:pt idx="40584">
                  <c:v>18</c:v>
                </c:pt>
                <c:pt idx="40585">
                  <c:v>18</c:v>
                </c:pt>
                <c:pt idx="40586">
                  <c:v>18</c:v>
                </c:pt>
                <c:pt idx="40587">
                  <c:v>18</c:v>
                </c:pt>
                <c:pt idx="40588">
                  <c:v>18</c:v>
                </c:pt>
                <c:pt idx="40589">
                  <c:v>18</c:v>
                </c:pt>
                <c:pt idx="40590">
                  <c:v>18</c:v>
                </c:pt>
                <c:pt idx="40591">
                  <c:v>18</c:v>
                </c:pt>
                <c:pt idx="40592">
                  <c:v>18</c:v>
                </c:pt>
                <c:pt idx="40593">
                  <c:v>18</c:v>
                </c:pt>
                <c:pt idx="40594">
                  <c:v>18</c:v>
                </c:pt>
                <c:pt idx="40595">
                  <c:v>18</c:v>
                </c:pt>
                <c:pt idx="40596">
                  <c:v>18</c:v>
                </c:pt>
                <c:pt idx="40597">
                  <c:v>18</c:v>
                </c:pt>
                <c:pt idx="40598">
                  <c:v>18</c:v>
                </c:pt>
                <c:pt idx="40599">
                  <c:v>18</c:v>
                </c:pt>
                <c:pt idx="40600">
                  <c:v>18</c:v>
                </c:pt>
                <c:pt idx="40601">
                  <c:v>18</c:v>
                </c:pt>
                <c:pt idx="40602">
                  <c:v>18</c:v>
                </c:pt>
                <c:pt idx="40603">
                  <c:v>18</c:v>
                </c:pt>
                <c:pt idx="40604">
                  <c:v>18</c:v>
                </c:pt>
                <c:pt idx="40605">
                  <c:v>18</c:v>
                </c:pt>
                <c:pt idx="40606">
                  <c:v>18</c:v>
                </c:pt>
                <c:pt idx="40607">
                  <c:v>18</c:v>
                </c:pt>
                <c:pt idx="40608">
                  <c:v>18</c:v>
                </c:pt>
                <c:pt idx="40609">
                  <c:v>18</c:v>
                </c:pt>
                <c:pt idx="40610">
                  <c:v>18</c:v>
                </c:pt>
                <c:pt idx="40611">
                  <c:v>18</c:v>
                </c:pt>
                <c:pt idx="40612">
                  <c:v>18</c:v>
                </c:pt>
                <c:pt idx="40613">
                  <c:v>18</c:v>
                </c:pt>
                <c:pt idx="40614">
                  <c:v>18</c:v>
                </c:pt>
                <c:pt idx="40615">
                  <c:v>18</c:v>
                </c:pt>
                <c:pt idx="40616">
                  <c:v>18</c:v>
                </c:pt>
                <c:pt idx="40617">
                  <c:v>18</c:v>
                </c:pt>
                <c:pt idx="40618">
                  <c:v>18</c:v>
                </c:pt>
                <c:pt idx="40619">
                  <c:v>18</c:v>
                </c:pt>
                <c:pt idx="40620">
                  <c:v>18</c:v>
                </c:pt>
                <c:pt idx="40621">
                  <c:v>18</c:v>
                </c:pt>
                <c:pt idx="40622">
                  <c:v>18</c:v>
                </c:pt>
                <c:pt idx="40623">
                  <c:v>18</c:v>
                </c:pt>
                <c:pt idx="40624">
                  <c:v>18</c:v>
                </c:pt>
                <c:pt idx="40625">
                  <c:v>18</c:v>
                </c:pt>
                <c:pt idx="40626">
                  <c:v>18</c:v>
                </c:pt>
                <c:pt idx="40627">
                  <c:v>18</c:v>
                </c:pt>
                <c:pt idx="40628">
                  <c:v>18</c:v>
                </c:pt>
                <c:pt idx="40629">
                  <c:v>18</c:v>
                </c:pt>
                <c:pt idx="40630">
                  <c:v>18</c:v>
                </c:pt>
                <c:pt idx="40631">
                  <c:v>18</c:v>
                </c:pt>
                <c:pt idx="40632">
                  <c:v>18</c:v>
                </c:pt>
                <c:pt idx="40633">
                  <c:v>18</c:v>
                </c:pt>
                <c:pt idx="40634">
                  <c:v>18</c:v>
                </c:pt>
                <c:pt idx="40635">
                  <c:v>18</c:v>
                </c:pt>
                <c:pt idx="40636">
                  <c:v>18</c:v>
                </c:pt>
                <c:pt idx="40637">
                  <c:v>18</c:v>
                </c:pt>
                <c:pt idx="40638">
                  <c:v>18</c:v>
                </c:pt>
                <c:pt idx="40639">
                  <c:v>18</c:v>
                </c:pt>
                <c:pt idx="40640">
                  <c:v>18</c:v>
                </c:pt>
                <c:pt idx="40641">
                  <c:v>18</c:v>
                </c:pt>
                <c:pt idx="40642">
                  <c:v>18</c:v>
                </c:pt>
                <c:pt idx="40643">
                  <c:v>18</c:v>
                </c:pt>
                <c:pt idx="40644">
                  <c:v>18</c:v>
                </c:pt>
                <c:pt idx="40645">
                  <c:v>18</c:v>
                </c:pt>
                <c:pt idx="40646">
                  <c:v>18</c:v>
                </c:pt>
                <c:pt idx="40647">
                  <c:v>18</c:v>
                </c:pt>
                <c:pt idx="40648">
                  <c:v>18</c:v>
                </c:pt>
                <c:pt idx="40649">
                  <c:v>18</c:v>
                </c:pt>
                <c:pt idx="40650">
                  <c:v>18</c:v>
                </c:pt>
                <c:pt idx="40651">
                  <c:v>18</c:v>
                </c:pt>
                <c:pt idx="40652">
                  <c:v>18</c:v>
                </c:pt>
                <c:pt idx="40653">
                  <c:v>18</c:v>
                </c:pt>
                <c:pt idx="40654">
                  <c:v>18</c:v>
                </c:pt>
                <c:pt idx="40655">
                  <c:v>18</c:v>
                </c:pt>
                <c:pt idx="40656">
                  <c:v>18</c:v>
                </c:pt>
                <c:pt idx="40657">
                  <c:v>18</c:v>
                </c:pt>
                <c:pt idx="40658">
                  <c:v>18</c:v>
                </c:pt>
                <c:pt idx="40659">
                  <c:v>18</c:v>
                </c:pt>
                <c:pt idx="40660">
                  <c:v>18</c:v>
                </c:pt>
                <c:pt idx="40661">
                  <c:v>18</c:v>
                </c:pt>
                <c:pt idx="40662">
                  <c:v>18</c:v>
                </c:pt>
                <c:pt idx="40663">
                  <c:v>18</c:v>
                </c:pt>
                <c:pt idx="40664">
                  <c:v>18</c:v>
                </c:pt>
                <c:pt idx="40665">
                  <c:v>18</c:v>
                </c:pt>
                <c:pt idx="40666">
                  <c:v>18</c:v>
                </c:pt>
                <c:pt idx="40667">
                  <c:v>18</c:v>
                </c:pt>
                <c:pt idx="40668">
                  <c:v>18</c:v>
                </c:pt>
                <c:pt idx="40669">
                  <c:v>18</c:v>
                </c:pt>
                <c:pt idx="40670">
                  <c:v>18</c:v>
                </c:pt>
                <c:pt idx="40671">
                  <c:v>18</c:v>
                </c:pt>
                <c:pt idx="40672">
                  <c:v>18</c:v>
                </c:pt>
                <c:pt idx="40673">
                  <c:v>18</c:v>
                </c:pt>
                <c:pt idx="40674">
                  <c:v>18</c:v>
                </c:pt>
                <c:pt idx="40675">
                  <c:v>18</c:v>
                </c:pt>
                <c:pt idx="40676">
                  <c:v>18</c:v>
                </c:pt>
                <c:pt idx="40677">
                  <c:v>18</c:v>
                </c:pt>
                <c:pt idx="40678">
                  <c:v>18</c:v>
                </c:pt>
                <c:pt idx="40679">
                  <c:v>18</c:v>
                </c:pt>
                <c:pt idx="40680">
                  <c:v>18</c:v>
                </c:pt>
                <c:pt idx="40681">
                  <c:v>18</c:v>
                </c:pt>
                <c:pt idx="40682">
                  <c:v>18</c:v>
                </c:pt>
                <c:pt idx="40683">
                  <c:v>18</c:v>
                </c:pt>
                <c:pt idx="40684">
                  <c:v>18</c:v>
                </c:pt>
                <c:pt idx="40685">
                  <c:v>18</c:v>
                </c:pt>
                <c:pt idx="40686">
                  <c:v>18</c:v>
                </c:pt>
                <c:pt idx="40687">
                  <c:v>18</c:v>
                </c:pt>
                <c:pt idx="40688">
                  <c:v>18</c:v>
                </c:pt>
                <c:pt idx="40689">
                  <c:v>18</c:v>
                </c:pt>
                <c:pt idx="40690">
                  <c:v>18</c:v>
                </c:pt>
                <c:pt idx="40691">
                  <c:v>18</c:v>
                </c:pt>
                <c:pt idx="40692">
                  <c:v>18</c:v>
                </c:pt>
                <c:pt idx="40693">
                  <c:v>18</c:v>
                </c:pt>
                <c:pt idx="40694">
                  <c:v>18</c:v>
                </c:pt>
                <c:pt idx="40695">
                  <c:v>18</c:v>
                </c:pt>
                <c:pt idx="40696">
                  <c:v>18</c:v>
                </c:pt>
                <c:pt idx="40697">
                  <c:v>18</c:v>
                </c:pt>
                <c:pt idx="40698">
                  <c:v>18</c:v>
                </c:pt>
                <c:pt idx="40699">
                  <c:v>18</c:v>
                </c:pt>
                <c:pt idx="40700">
                  <c:v>18</c:v>
                </c:pt>
                <c:pt idx="40701">
                  <c:v>18</c:v>
                </c:pt>
                <c:pt idx="40702">
                  <c:v>18</c:v>
                </c:pt>
                <c:pt idx="40703">
                  <c:v>18</c:v>
                </c:pt>
                <c:pt idx="40704">
                  <c:v>18</c:v>
                </c:pt>
                <c:pt idx="40705">
                  <c:v>18</c:v>
                </c:pt>
                <c:pt idx="40706">
                  <c:v>18</c:v>
                </c:pt>
                <c:pt idx="40707">
                  <c:v>18</c:v>
                </c:pt>
                <c:pt idx="40708">
                  <c:v>18</c:v>
                </c:pt>
                <c:pt idx="40709">
                  <c:v>18</c:v>
                </c:pt>
                <c:pt idx="40710">
                  <c:v>18</c:v>
                </c:pt>
                <c:pt idx="40711">
                  <c:v>18</c:v>
                </c:pt>
                <c:pt idx="40712">
                  <c:v>18</c:v>
                </c:pt>
                <c:pt idx="40713">
                  <c:v>18</c:v>
                </c:pt>
                <c:pt idx="40714">
                  <c:v>18</c:v>
                </c:pt>
                <c:pt idx="40715">
                  <c:v>18</c:v>
                </c:pt>
                <c:pt idx="40716">
                  <c:v>18</c:v>
                </c:pt>
                <c:pt idx="40717">
                  <c:v>18</c:v>
                </c:pt>
                <c:pt idx="40718">
                  <c:v>18</c:v>
                </c:pt>
                <c:pt idx="40719">
                  <c:v>18</c:v>
                </c:pt>
                <c:pt idx="40720">
                  <c:v>18</c:v>
                </c:pt>
                <c:pt idx="40721">
                  <c:v>18</c:v>
                </c:pt>
                <c:pt idx="40722">
                  <c:v>18</c:v>
                </c:pt>
                <c:pt idx="40723">
                  <c:v>18</c:v>
                </c:pt>
                <c:pt idx="40724">
                  <c:v>18</c:v>
                </c:pt>
                <c:pt idx="40725">
                  <c:v>18</c:v>
                </c:pt>
                <c:pt idx="40726">
                  <c:v>18</c:v>
                </c:pt>
                <c:pt idx="40727">
                  <c:v>18</c:v>
                </c:pt>
                <c:pt idx="40728">
                  <c:v>18</c:v>
                </c:pt>
                <c:pt idx="40729">
                  <c:v>18</c:v>
                </c:pt>
                <c:pt idx="40730">
                  <c:v>18</c:v>
                </c:pt>
                <c:pt idx="40731">
                  <c:v>18</c:v>
                </c:pt>
                <c:pt idx="40732">
                  <c:v>18</c:v>
                </c:pt>
                <c:pt idx="40733">
                  <c:v>18</c:v>
                </c:pt>
                <c:pt idx="40734">
                  <c:v>18</c:v>
                </c:pt>
                <c:pt idx="40735">
                  <c:v>18</c:v>
                </c:pt>
                <c:pt idx="40736">
                  <c:v>18</c:v>
                </c:pt>
                <c:pt idx="40737">
                  <c:v>18</c:v>
                </c:pt>
                <c:pt idx="40738">
                  <c:v>18</c:v>
                </c:pt>
                <c:pt idx="40739">
                  <c:v>18</c:v>
                </c:pt>
                <c:pt idx="40740">
                  <c:v>18</c:v>
                </c:pt>
                <c:pt idx="40741">
                  <c:v>18</c:v>
                </c:pt>
                <c:pt idx="40742">
                  <c:v>18</c:v>
                </c:pt>
                <c:pt idx="40743">
                  <c:v>18</c:v>
                </c:pt>
                <c:pt idx="40744">
                  <c:v>18</c:v>
                </c:pt>
                <c:pt idx="40745">
                  <c:v>18</c:v>
                </c:pt>
                <c:pt idx="40746">
                  <c:v>18</c:v>
                </c:pt>
                <c:pt idx="40747">
                  <c:v>18</c:v>
                </c:pt>
                <c:pt idx="40748">
                  <c:v>18</c:v>
                </c:pt>
                <c:pt idx="40749">
                  <c:v>18</c:v>
                </c:pt>
                <c:pt idx="40750">
                  <c:v>18</c:v>
                </c:pt>
                <c:pt idx="40751">
                  <c:v>18</c:v>
                </c:pt>
                <c:pt idx="40752">
                  <c:v>18</c:v>
                </c:pt>
                <c:pt idx="40753">
                  <c:v>18</c:v>
                </c:pt>
                <c:pt idx="40754">
                  <c:v>18</c:v>
                </c:pt>
                <c:pt idx="40755">
                  <c:v>18</c:v>
                </c:pt>
                <c:pt idx="40756">
                  <c:v>18</c:v>
                </c:pt>
                <c:pt idx="40757">
                  <c:v>18</c:v>
                </c:pt>
                <c:pt idx="40758">
                  <c:v>18</c:v>
                </c:pt>
                <c:pt idx="40759">
                  <c:v>18</c:v>
                </c:pt>
                <c:pt idx="40760">
                  <c:v>18</c:v>
                </c:pt>
                <c:pt idx="40761">
                  <c:v>18</c:v>
                </c:pt>
                <c:pt idx="40762">
                  <c:v>18</c:v>
                </c:pt>
                <c:pt idx="40763">
                  <c:v>18</c:v>
                </c:pt>
                <c:pt idx="40764">
                  <c:v>18</c:v>
                </c:pt>
                <c:pt idx="40765">
                  <c:v>18</c:v>
                </c:pt>
                <c:pt idx="40766">
                  <c:v>18</c:v>
                </c:pt>
                <c:pt idx="40767">
                  <c:v>18</c:v>
                </c:pt>
                <c:pt idx="40768">
                  <c:v>18</c:v>
                </c:pt>
                <c:pt idx="40769">
                  <c:v>18</c:v>
                </c:pt>
                <c:pt idx="40770">
                  <c:v>18</c:v>
                </c:pt>
                <c:pt idx="40771">
                  <c:v>18</c:v>
                </c:pt>
                <c:pt idx="40772">
                  <c:v>18</c:v>
                </c:pt>
                <c:pt idx="40773">
                  <c:v>18</c:v>
                </c:pt>
                <c:pt idx="40774">
                  <c:v>18</c:v>
                </c:pt>
                <c:pt idx="40775">
                  <c:v>18</c:v>
                </c:pt>
                <c:pt idx="40776">
                  <c:v>18</c:v>
                </c:pt>
                <c:pt idx="40777">
                  <c:v>18</c:v>
                </c:pt>
                <c:pt idx="40778">
                  <c:v>18</c:v>
                </c:pt>
                <c:pt idx="40779">
                  <c:v>18</c:v>
                </c:pt>
                <c:pt idx="40780">
                  <c:v>18</c:v>
                </c:pt>
                <c:pt idx="40781">
                  <c:v>18</c:v>
                </c:pt>
                <c:pt idx="40782">
                  <c:v>18</c:v>
                </c:pt>
                <c:pt idx="40783">
                  <c:v>18</c:v>
                </c:pt>
                <c:pt idx="40784">
                  <c:v>18</c:v>
                </c:pt>
                <c:pt idx="40785">
                  <c:v>18</c:v>
                </c:pt>
                <c:pt idx="40786">
                  <c:v>18</c:v>
                </c:pt>
                <c:pt idx="40787">
                  <c:v>18</c:v>
                </c:pt>
                <c:pt idx="40788">
                  <c:v>18</c:v>
                </c:pt>
                <c:pt idx="40789">
                  <c:v>18</c:v>
                </c:pt>
                <c:pt idx="40790">
                  <c:v>18</c:v>
                </c:pt>
                <c:pt idx="40791">
                  <c:v>18</c:v>
                </c:pt>
                <c:pt idx="40792">
                  <c:v>18</c:v>
                </c:pt>
                <c:pt idx="40793">
                  <c:v>18</c:v>
                </c:pt>
                <c:pt idx="40794">
                  <c:v>18</c:v>
                </c:pt>
                <c:pt idx="40795">
                  <c:v>18</c:v>
                </c:pt>
                <c:pt idx="40796">
                  <c:v>18</c:v>
                </c:pt>
                <c:pt idx="40797">
                  <c:v>18</c:v>
                </c:pt>
                <c:pt idx="40798">
                  <c:v>18</c:v>
                </c:pt>
                <c:pt idx="40799">
                  <c:v>18</c:v>
                </c:pt>
                <c:pt idx="40800">
                  <c:v>18</c:v>
                </c:pt>
                <c:pt idx="40801">
                  <c:v>18</c:v>
                </c:pt>
                <c:pt idx="40802">
                  <c:v>18</c:v>
                </c:pt>
                <c:pt idx="40803">
                  <c:v>18</c:v>
                </c:pt>
                <c:pt idx="40804">
                  <c:v>18</c:v>
                </c:pt>
                <c:pt idx="40805">
                  <c:v>18</c:v>
                </c:pt>
                <c:pt idx="40806">
                  <c:v>18</c:v>
                </c:pt>
                <c:pt idx="40807">
                  <c:v>18</c:v>
                </c:pt>
                <c:pt idx="40808">
                  <c:v>18</c:v>
                </c:pt>
                <c:pt idx="40809">
                  <c:v>18</c:v>
                </c:pt>
                <c:pt idx="40810">
                  <c:v>18</c:v>
                </c:pt>
                <c:pt idx="40811">
                  <c:v>18</c:v>
                </c:pt>
                <c:pt idx="40812">
                  <c:v>18</c:v>
                </c:pt>
                <c:pt idx="40813">
                  <c:v>18</c:v>
                </c:pt>
                <c:pt idx="40814">
                  <c:v>18</c:v>
                </c:pt>
                <c:pt idx="40815">
                  <c:v>18</c:v>
                </c:pt>
                <c:pt idx="40816">
                  <c:v>18</c:v>
                </c:pt>
                <c:pt idx="40817">
                  <c:v>18</c:v>
                </c:pt>
                <c:pt idx="40818">
                  <c:v>18</c:v>
                </c:pt>
                <c:pt idx="40819">
                  <c:v>18</c:v>
                </c:pt>
                <c:pt idx="40820">
                  <c:v>18</c:v>
                </c:pt>
                <c:pt idx="40821">
                  <c:v>18</c:v>
                </c:pt>
                <c:pt idx="40822">
                  <c:v>18</c:v>
                </c:pt>
                <c:pt idx="40823">
                  <c:v>18</c:v>
                </c:pt>
                <c:pt idx="40824">
                  <c:v>18</c:v>
                </c:pt>
                <c:pt idx="40825">
                  <c:v>18</c:v>
                </c:pt>
                <c:pt idx="40826">
                  <c:v>18</c:v>
                </c:pt>
                <c:pt idx="40827">
                  <c:v>18</c:v>
                </c:pt>
                <c:pt idx="40828">
                  <c:v>18</c:v>
                </c:pt>
                <c:pt idx="40829">
                  <c:v>18</c:v>
                </c:pt>
                <c:pt idx="40830">
                  <c:v>18</c:v>
                </c:pt>
                <c:pt idx="40831">
                  <c:v>18</c:v>
                </c:pt>
                <c:pt idx="40832">
                  <c:v>18</c:v>
                </c:pt>
                <c:pt idx="40833">
                  <c:v>18</c:v>
                </c:pt>
                <c:pt idx="40834">
                  <c:v>18</c:v>
                </c:pt>
                <c:pt idx="40835">
                  <c:v>18</c:v>
                </c:pt>
                <c:pt idx="40836">
                  <c:v>18</c:v>
                </c:pt>
                <c:pt idx="40837">
                  <c:v>18</c:v>
                </c:pt>
                <c:pt idx="40838">
                  <c:v>18</c:v>
                </c:pt>
                <c:pt idx="40839">
                  <c:v>18</c:v>
                </c:pt>
                <c:pt idx="40840">
                  <c:v>18</c:v>
                </c:pt>
                <c:pt idx="40841">
                  <c:v>18</c:v>
                </c:pt>
                <c:pt idx="40842">
                  <c:v>18</c:v>
                </c:pt>
                <c:pt idx="40843">
                  <c:v>18</c:v>
                </c:pt>
                <c:pt idx="40844">
                  <c:v>18</c:v>
                </c:pt>
                <c:pt idx="40845">
                  <c:v>18</c:v>
                </c:pt>
                <c:pt idx="40846">
                  <c:v>18</c:v>
                </c:pt>
                <c:pt idx="40847">
                  <c:v>18</c:v>
                </c:pt>
                <c:pt idx="40848">
                  <c:v>18</c:v>
                </c:pt>
                <c:pt idx="40849">
                  <c:v>18</c:v>
                </c:pt>
                <c:pt idx="40850">
                  <c:v>18</c:v>
                </c:pt>
                <c:pt idx="40851">
                  <c:v>18</c:v>
                </c:pt>
                <c:pt idx="40852">
                  <c:v>18</c:v>
                </c:pt>
                <c:pt idx="40853">
                  <c:v>18</c:v>
                </c:pt>
                <c:pt idx="40854">
                  <c:v>18</c:v>
                </c:pt>
                <c:pt idx="40855">
                  <c:v>18</c:v>
                </c:pt>
                <c:pt idx="40856">
                  <c:v>18</c:v>
                </c:pt>
                <c:pt idx="40857">
                  <c:v>18</c:v>
                </c:pt>
                <c:pt idx="40858">
                  <c:v>18</c:v>
                </c:pt>
                <c:pt idx="40859">
                  <c:v>18</c:v>
                </c:pt>
                <c:pt idx="40860">
                  <c:v>18</c:v>
                </c:pt>
                <c:pt idx="40861">
                  <c:v>18</c:v>
                </c:pt>
                <c:pt idx="40862">
                  <c:v>18</c:v>
                </c:pt>
                <c:pt idx="40863">
                  <c:v>18</c:v>
                </c:pt>
                <c:pt idx="40864">
                  <c:v>18</c:v>
                </c:pt>
                <c:pt idx="40865">
                  <c:v>18</c:v>
                </c:pt>
                <c:pt idx="40866">
                  <c:v>18</c:v>
                </c:pt>
                <c:pt idx="40867">
                  <c:v>18</c:v>
                </c:pt>
                <c:pt idx="40868">
                  <c:v>18</c:v>
                </c:pt>
                <c:pt idx="40869">
                  <c:v>18</c:v>
                </c:pt>
                <c:pt idx="40870">
                  <c:v>18</c:v>
                </c:pt>
                <c:pt idx="40871">
                  <c:v>18</c:v>
                </c:pt>
                <c:pt idx="40872">
                  <c:v>18</c:v>
                </c:pt>
                <c:pt idx="40873">
                  <c:v>18</c:v>
                </c:pt>
                <c:pt idx="40874">
                  <c:v>18</c:v>
                </c:pt>
                <c:pt idx="40875">
                  <c:v>18</c:v>
                </c:pt>
                <c:pt idx="40876">
                  <c:v>18</c:v>
                </c:pt>
                <c:pt idx="40877">
                  <c:v>18</c:v>
                </c:pt>
                <c:pt idx="40878">
                  <c:v>18</c:v>
                </c:pt>
                <c:pt idx="40879">
                  <c:v>18</c:v>
                </c:pt>
                <c:pt idx="40880">
                  <c:v>18</c:v>
                </c:pt>
                <c:pt idx="40881">
                  <c:v>18</c:v>
                </c:pt>
                <c:pt idx="40882">
                  <c:v>18</c:v>
                </c:pt>
                <c:pt idx="40883">
                  <c:v>18</c:v>
                </c:pt>
                <c:pt idx="40884">
                  <c:v>18</c:v>
                </c:pt>
                <c:pt idx="40885">
                  <c:v>18</c:v>
                </c:pt>
                <c:pt idx="40886">
                  <c:v>18</c:v>
                </c:pt>
                <c:pt idx="40887">
                  <c:v>18</c:v>
                </c:pt>
                <c:pt idx="40888">
                  <c:v>18</c:v>
                </c:pt>
                <c:pt idx="40889">
                  <c:v>18</c:v>
                </c:pt>
                <c:pt idx="40890">
                  <c:v>18</c:v>
                </c:pt>
                <c:pt idx="40891">
                  <c:v>18</c:v>
                </c:pt>
                <c:pt idx="40892">
                  <c:v>18</c:v>
                </c:pt>
                <c:pt idx="40893">
                  <c:v>18</c:v>
                </c:pt>
                <c:pt idx="40894">
                  <c:v>18</c:v>
                </c:pt>
                <c:pt idx="40895">
                  <c:v>18</c:v>
                </c:pt>
                <c:pt idx="40896">
                  <c:v>18</c:v>
                </c:pt>
                <c:pt idx="40897">
                  <c:v>18</c:v>
                </c:pt>
                <c:pt idx="40898">
                  <c:v>18</c:v>
                </c:pt>
                <c:pt idx="40899">
                  <c:v>18</c:v>
                </c:pt>
                <c:pt idx="40900">
                  <c:v>18</c:v>
                </c:pt>
                <c:pt idx="40901">
                  <c:v>18</c:v>
                </c:pt>
                <c:pt idx="40902">
                  <c:v>18</c:v>
                </c:pt>
                <c:pt idx="40903">
                  <c:v>18</c:v>
                </c:pt>
                <c:pt idx="40904">
                  <c:v>18</c:v>
                </c:pt>
                <c:pt idx="40905">
                  <c:v>18</c:v>
                </c:pt>
                <c:pt idx="40906">
                  <c:v>18</c:v>
                </c:pt>
                <c:pt idx="40907">
                  <c:v>18</c:v>
                </c:pt>
                <c:pt idx="40908">
                  <c:v>18</c:v>
                </c:pt>
                <c:pt idx="40909">
                  <c:v>18</c:v>
                </c:pt>
                <c:pt idx="40910">
                  <c:v>18</c:v>
                </c:pt>
                <c:pt idx="40911">
                  <c:v>18</c:v>
                </c:pt>
                <c:pt idx="40912">
                  <c:v>18</c:v>
                </c:pt>
                <c:pt idx="40913">
                  <c:v>18</c:v>
                </c:pt>
                <c:pt idx="40914">
                  <c:v>18</c:v>
                </c:pt>
                <c:pt idx="40915">
                  <c:v>18</c:v>
                </c:pt>
                <c:pt idx="40916">
                  <c:v>18</c:v>
                </c:pt>
                <c:pt idx="40917">
                  <c:v>18</c:v>
                </c:pt>
                <c:pt idx="40918">
                  <c:v>18</c:v>
                </c:pt>
                <c:pt idx="40919">
                  <c:v>18</c:v>
                </c:pt>
                <c:pt idx="40920">
                  <c:v>18</c:v>
                </c:pt>
                <c:pt idx="40921">
                  <c:v>18</c:v>
                </c:pt>
                <c:pt idx="40922">
                  <c:v>18</c:v>
                </c:pt>
                <c:pt idx="40923">
                  <c:v>18</c:v>
                </c:pt>
                <c:pt idx="40924">
                  <c:v>18</c:v>
                </c:pt>
                <c:pt idx="40925">
                  <c:v>18</c:v>
                </c:pt>
                <c:pt idx="40926">
                  <c:v>18</c:v>
                </c:pt>
                <c:pt idx="40927">
                  <c:v>18</c:v>
                </c:pt>
                <c:pt idx="40928">
                  <c:v>18</c:v>
                </c:pt>
                <c:pt idx="40929">
                  <c:v>18</c:v>
                </c:pt>
                <c:pt idx="40930">
                  <c:v>18</c:v>
                </c:pt>
                <c:pt idx="40931">
                  <c:v>18</c:v>
                </c:pt>
                <c:pt idx="40932">
                  <c:v>18</c:v>
                </c:pt>
                <c:pt idx="40933">
                  <c:v>18</c:v>
                </c:pt>
                <c:pt idx="40934">
                  <c:v>18</c:v>
                </c:pt>
                <c:pt idx="40935">
                  <c:v>18</c:v>
                </c:pt>
                <c:pt idx="40936">
                  <c:v>18</c:v>
                </c:pt>
                <c:pt idx="40937">
                  <c:v>18</c:v>
                </c:pt>
                <c:pt idx="40938">
                  <c:v>18</c:v>
                </c:pt>
                <c:pt idx="40939">
                  <c:v>18</c:v>
                </c:pt>
                <c:pt idx="40940">
                  <c:v>18</c:v>
                </c:pt>
                <c:pt idx="40941">
                  <c:v>18</c:v>
                </c:pt>
                <c:pt idx="40942">
                  <c:v>18</c:v>
                </c:pt>
                <c:pt idx="40943">
                  <c:v>18</c:v>
                </c:pt>
                <c:pt idx="40944">
                  <c:v>18</c:v>
                </c:pt>
                <c:pt idx="40945">
                  <c:v>18</c:v>
                </c:pt>
                <c:pt idx="40946">
                  <c:v>18</c:v>
                </c:pt>
                <c:pt idx="40947">
                  <c:v>18</c:v>
                </c:pt>
                <c:pt idx="40948">
                  <c:v>18</c:v>
                </c:pt>
                <c:pt idx="40949">
                  <c:v>18</c:v>
                </c:pt>
                <c:pt idx="40950">
                  <c:v>18</c:v>
                </c:pt>
                <c:pt idx="40951">
                  <c:v>18</c:v>
                </c:pt>
                <c:pt idx="40952">
                  <c:v>18</c:v>
                </c:pt>
                <c:pt idx="40953">
                  <c:v>18</c:v>
                </c:pt>
                <c:pt idx="40954">
                  <c:v>18</c:v>
                </c:pt>
                <c:pt idx="40955">
                  <c:v>18</c:v>
                </c:pt>
                <c:pt idx="40956">
                  <c:v>18</c:v>
                </c:pt>
                <c:pt idx="40957">
                  <c:v>18</c:v>
                </c:pt>
                <c:pt idx="40958">
                  <c:v>18</c:v>
                </c:pt>
                <c:pt idx="40959">
                  <c:v>18</c:v>
                </c:pt>
                <c:pt idx="40960">
                  <c:v>18</c:v>
                </c:pt>
                <c:pt idx="40961">
                  <c:v>18</c:v>
                </c:pt>
                <c:pt idx="40962">
                  <c:v>18</c:v>
                </c:pt>
                <c:pt idx="40963">
                  <c:v>18</c:v>
                </c:pt>
                <c:pt idx="40964">
                  <c:v>18</c:v>
                </c:pt>
                <c:pt idx="40965">
                  <c:v>18</c:v>
                </c:pt>
                <c:pt idx="40966">
                  <c:v>18</c:v>
                </c:pt>
                <c:pt idx="40967">
                  <c:v>18</c:v>
                </c:pt>
                <c:pt idx="40968">
                  <c:v>18</c:v>
                </c:pt>
                <c:pt idx="40969">
                  <c:v>18</c:v>
                </c:pt>
                <c:pt idx="40970">
                  <c:v>18</c:v>
                </c:pt>
                <c:pt idx="40971">
                  <c:v>18</c:v>
                </c:pt>
                <c:pt idx="40972">
                  <c:v>18</c:v>
                </c:pt>
                <c:pt idx="40973">
                  <c:v>18</c:v>
                </c:pt>
                <c:pt idx="40974">
                  <c:v>18</c:v>
                </c:pt>
                <c:pt idx="40975">
                  <c:v>18</c:v>
                </c:pt>
                <c:pt idx="40976">
                  <c:v>18</c:v>
                </c:pt>
                <c:pt idx="40977">
                  <c:v>18</c:v>
                </c:pt>
                <c:pt idx="40978">
                  <c:v>18</c:v>
                </c:pt>
                <c:pt idx="40979">
                  <c:v>18</c:v>
                </c:pt>
                <c:pt idx="40980">
                  <c:v>18</c:v>
                </c:pt>
                <c:pt idx="40981">
                  <c:v>18</c:v>
                </c:pt>
                <c:pt idx="40982">
                  <c:v>18</c:v>
                </c:pt>
                <c:pt idx="40983">
                  <c:v>18</c:v>
                </c:pt>
                <c:pt idx="40984">
                  <c:v>18</c:v>
                </c:pt>
                <c:pt idx="40985">
                  <c:v>18</c:v>
                </c:pt>
                <c:pt idx="40986">
                  <c:v>18</c:v>
                </c:pt>
                <c:pt idx="40987">
                  <c:v>18</c:v>
                </c:pt>
                <c:pt idx="40988">
                  <c:v>18</c:v>
                </c:pt>
                <c:pt idx="40989">
                  <c:v>18</c:v>
                </c:pt>
                <c:pt idx="40990">
                  <c:v>18</c:v>
                </c:pt>
                <c:pt idx="40991">
                  <c:v>18</c:v>
                </c:pt>
                <c:pt idx="40992">
                  <c:v>18</c:v>
                </c:pt>
                <c:pt idx="40993">
                  <c:v>18</c:v>
                </c:pt>
                <c:pt idx="40994">
                  <c:v>18</c:v>
                </c:pt>
                <c:pt idx="40995">
                  <c:v>18</c:v>
                </c:pt>
                <c:pt idx="40996">
                  <c:v>18</c:v>
                </c:pt>
                <c:pt idx="40997">
                  <c:v>18</c:v>
                </c:pt>
                <c:pt idx="40998">
                  <c:v>18</c:v>
                </c:pt>
                <c:pt idx="40999">
                  <c:v>18</c:v>
                </c:pt>
                <c:pt idx="41000">
                  <c:v>18</c:v>
                </c:pt>
                <c:pt idx="41001">
                  <c:v>18</c:v>
                </c:pt>
                <c:pt idx="41002">
                  <c:v>18</c:v>
                </c:pt>
                <c:pt idx="41003">
                  <c:v>18</c:v>
                </c:pt>
                <c:pt idx="41004">
                  <c:v>18</c:v>
                </c:pt>
                <c:pt idx="41005">
                  <c:v>18</c:v>
                </c:pt>
                <c:pt idx="41006">
                  <c:v>18</c:v>
                </c:pt>
                <c:pt idx="41007">
                  <c:v>18</c:v>
                </c:pt>
                <c:pt idx="41008">
                  <c:v>18</c:v>
                </c:pt>
                <c:pt idx="41009">
                  <c:v>18</c:v>
                </c:pt>
                <c:pt idx="41010">
                  <c:v>18</c:v>
                </c:pt>
                <c:pt idx="41011">
                  <c:v>18</c:v>
                </c:pt>
                <c:pt idx="41012">
                  <c:v>18</c:v>
                </c:pt>
                <c:pt idx="41013">
                  <c:v>18</c:v>
                </c:pt>
                <c:pt idx="41014">
                  <c:v>18</c:v>
                </c:pt>
                <c:pt idx="41015">
                  <c:v>18</c:v>
                </c:pt>
                <c:pt idx="41016">
                  <c:v>18</c:v>
                </c:pt>
                <c:pt idx="41017">
                  <c:v>18</c:v>
                </c:pt>
                <c:pt idx="41018">
                  <c:v>18</c:v>
                </c:pt>
                <c:pt idx="41019">
                  <c:v>18</c:v>
                </c:pt>
                <c:pt idx="41020">
                  <c:v>18</c:v>
                </c:pt>
                <c:pt idx="41021">
                  <c:v>18</c:v>
                </c:pt>
                <c:pt idx="41022">
                  <c:v>18</c:v>
                </c:pt>
                <c:pt idx="41023">
                  <c:v>18</c:v>
                </c:pt>
                <c:pt idx="41024">
                  <c:v>18</c:v>
                </c:pt>
                <c:pt idx="41025">
                  <c:v>18</c:v>
                </c:pt>
                <c:pt idx="41026">
                  <c:v>18</c:v>
                </c:pt>
                <c:pt idx="41027">
                  <c:v>18</c:v>
                </c:pt>
                <c:pt idx="41028">
                  <c:v>18</c:v>
                </c:pt>
                <c:pt idx="41029">
                  <c:v>18</c:v>
                </c:pt>
                <c:pt idx="41030">
                  <c:v>18</c:v>
                </c:pt>
                <c:pt idx="41031">
                  <c:v>18</c:v>
                </c:pt>
                <c:pt idx="41032">
                  <c:v>18</c:v>
                </c:pt>
                <c:pt idx="41033">
                  <c:v>18</c:v>
                </c:pt>
                <c:pt idx="41034">
                  <c:v>18</c:v>
                </c:pt>
                <c:pt idx="41035">
                  <c:v>18</c:v>
                </c:pt>
                <c:pt idx="41036">
                  <c:v>18</c:v>
                </c:pt>
                <c:pt idx="41037">
                  <c:v>18</c:v>
                </c:pt>
                <c:pt idx="41038">
                  <c:v>18</c:v>
                </c:pt>
                <c:pt idx="41039">
                  <c:v>18</c:v>
                </c:pt>
                <c:pt idx="41040">
                  <c:v>18</c:v>
                </c:pt>
                <c:pt idx="41041">
                  <c:v>18</c:v>
                </c:pt>
                <c:pt idx="41042">
                  <c:v>18</c:v>
                </c:pt>
                <c:pt idx="41043">
                  <c:v>18</c:v>
                </c:pt>
                <c:pt idx="41044">
                  <c:v>18</c:v>
                </c:pt>
                <c:pt idx="41045">
                  <c:v>18</c:v>
                </c:pt>
                <c:pt idx="41046">
                  <c:v>18</c:v>
                </c:pt>
                <c:pt idx="41047">
                  <c:v>18</c:v>
                </c:pt>
                <c:pt idx="41048">
                  <c:v>18</c:v>
                </c:pt>
                <c:pt idx="41049">
                  <c:v>18</c:v>
                </c:pt>
                <c:pt idx="41050">
                  <c:v>18</c:v>
                </c:pt>
                <c:pt idx="41051">
                  <c:v>18</c:v>
                </c:pt>
                <c:pt idx="41052">
                  <c:v>18</c:v>
                </c:pt>
                <c:pt idx="41053">
                  <c:v>18</c:v>
                </c:pt>
                <c:pt idx="41054">
                  <c:v>18</c:v>
                </c:pt>
                <c:pt idx="41055">
                  <c:v>18</c:v>
                </c:pt>
                <c:pt idx="41056">
                  <c:v>18</c:v>
                </c:pt>
                <c:pt idx="41057">
                  <c:v>18</c:v>
                </c:pt>
                <c:pt idx="41058">
                  <c:v>18</c:v>
                </c:pt>
                <c:pt idx="41059">
                  <c:v>18</c:v>
                </c:pt>
                <c:pt idx="41060">
                  <c:v>18</c:v>
                </c:pt>
                <c:pt idx="41061">
                  <c:v>18</c:v>
                </c:pt>
                <c:pt idx="41062">
                  <c:v>18</c:v>
                </c:pt>
                <c:pt idx="41063">
                  <c:v>18</c:v>
                </c:pt>
                <c:pt idx="41064">
                  <c:v>18</c:v>
                </c:pt>
                <c:pt idx="41065">
                  <c:v>18</c:v>
                </c:pt>
                <c:pt idx="41066">
                  <c:v>18</c:v>
                </c:pt>
                <c:pt idx="41067">
                  <c:v>18</c:v>
                </c:pt>
                <c:pt idx="41068">
                  <c:v>18</c:v>
                </c:pt>
                <c:pt idx="41069">
                  <c:v>18</c:v>
                </c:pt>
                <c:pt idx="41070">
                  <c:v>18</c:v>
                </c:pt>
                <c:pt idx="41071">
                  <c:v>18</c:v>
                </c:pt>
                <c:pt idx="41072">
                  <c:v>18</c:v>
                </c:pt>
                <c:pt idx="41073">
                  <c:v>18</c:v>
                </c:pt>
                <c:pt idx="41074">
                  <c:v>18</c:v>
                </c:pt>
                <c:pt idx="41075">
                  <c:v>18</c:v>
                </c:pt>
                <c:pt idx="41076">
                  <c:v>18</c:v>
                </c:pt>
                <c:pt idx="41077">
                  <c:v>18</c:v>
                </c:pt>
                <c:pt idx="41078">
                  <c:v>18</c:v>
                </c:pt>
                <c:pt idx="41079">
                  <c:v>18</c:v>
                </c:pt>
                <c:pt idx="41080">
                  <c:v>18</c:v>
                </c:pt>
                <c:pt idx="41081">
                  <c:v>18</c:v>
                </c:pt>
                <c:pt idx="41082">
                  <c:v>18</c:v>
                </c:pt>
                <c:pt idx="41083">
                  <c:v>18</c:v>
                </c:pt>
                <c:pt idx="41084">
                  <c:v>18</c:v>
                </c:pt>
                <c:pt idx="41085">
                  <c:v>18</c:v>
                </c:pt>
                <c:pt idx="41086">
                  <c:v>18</c:v>
                </c:pt>
                <c:pt idx="41087">
                  <c:v>18</c:v>
                </c:pt>
                <c:pt idx="41088">
                  <c:v>18</c:v>
                </c:pt>
                <c:pt idx="41089">
                  <c:v>18</c:v>
                </c:pt>
                <c:pt idx="41090">
                  <c:v>18</c:v>
                </c:pt>
                <c:pt idx="41091">
                  <c:v>18</c:v>
                </c:pt>
                <c:pt idx="41092">
                  <c:v>18</c:v>
                </c:pt>
                <c:pt idx="41093">
                  <c:v>18</c:v>
                </c:pt>
                <c:pt idx="41094">
                  <c:v>18</c:v>
                </c:pt>
                <c:pt idx="41095">
                  <c:v>18</c:v>
                </c:pt>
                <c:pt idx="41096">
                  <c:v>18</c:v>
                </c:pt>
                <c:pt idx="41097">
                  <c:v>18</c:v>
                </c:pt>
                <c:pt idx="41098">
                  <c:v>18</c:v>
                </c:pt>
                <c:pt idx="41099">
                  <c:v>18</c:v>
                </c:pt>
                <c:pt idx="41100">
                  <c:v>18</c:v>
                </c:pt>
                <c:pt idx="41101">
                  <c:v>18</c:v>
                </c:pt>
                <c:pt idx="41102">
                  <c:v>18</c:v>
                </c:pt>
                <c:pt idx="41103">
                  <c:v>18</c:v>
                </c:pt>
                <c:pt idx="41104">
                  <c:v>18</c:v>
                </c:pt>
                <c:pt idx="41105">
                  <c:v>18</c:v>
                </c:pt>
                <c:pt idx="41106">
                  <c:v>18</c:v>
                </c:pt>
                <c:pt idx="41107">
                  <c:v>18</c:v>
                </c:pt>
                <c:pt idx="41108">
                  <c:v>18</c:v>
                </c:pt>
                <c:pt idx="41109">
                  <c:v>18</c:v>
                </c:pt>
                <c:pt idx="41110">
                  <c:v>18</c:v>
                </c:pt>
                <c:pt idx="41111">
                  <c:v>18</c:v>
                </c:pt>
                <c:pt idx="41112">
                  <c:v>18</c:v>
                </c:pt>
                <c:pt idx="41113">
                  <c:v>18</c:v>
                </c:pt>
                <c:pt idx="41114">
                  <c:v>18</c:v>
                </c:pt>
                <c:pt idx="41115">
                  <c:v>18</c:v>
                </c:pt>
                <c:pt idx="41116">
                  <c:v>18</c:v>
                </c:pt>
                <c:pt idx="41117">
                  <c:v>18</c:v>
                </c:pt>
                <c:pt idx="41118">
                  <c:v>18</c:v>
                </c:pt>
                <c:pt idx="41119">
                  <c:v>18</c:v>
                </c:pt>
                <c:pt idx="41120">
                  <c:v>18</c:v>
                </c:pt>
                <c:pt idx="41121">
                  <c:v>18</c:v>
                </c:pt>
                <c:pt idx="41122">
                  <c:v>18</c:v>
                </c:pt>
                <c:pt idx="41123">
                  <c:v>18</c:v>
                </c:pt>
                <c:pt idx="41124">
                  <c:v>18</c:v>
                </c:pt>
                <c:pt idx="41125">
                  <c:v>18</c:v>
                </c:pt>
                <c:pt idx="41126">
                  <c:v>18</c:v>
                </c:pt>
                <c:pt idx="41127">
                  <c:v>18</c:v>
                </c:pt>
                <c:pt idx="41128">
                  <c:v>18</c:v>
                </c:pt>
                <c:pt idx="41129">
                  <c:v>18</c:v>
                </c:pt>
                <c:pt idx="41130">
                  <c:v>18</c:v>
                </c:pt>
                <c:pt idx="41131">
                  <c:v>18</c:v>
                </c:pt>
                <c:pt idx="41132">
                  <c:v>18</c:v>
                </c:pt>
                <c:pt idx="41133">
                  <c:v>18</c:v>
                </c:pt>
                <c:pt idx="41134">
                  <c:v>18</c:v>
                </c:pt>
                <c:pt idx="41135">
                  <c:v>18</c:v>
                </c:pt>
                <c:pt idx="41136">
                  <c:v>18</c:v>
                </c:pt>
                <c:pt idx="41137">
                  <c:v>18</c:v>
                </c:pt>
                <c:pt idx="41138">
                  <c:v>18</c:v>
                </c:pt>
                <c:pt idx="41139">
                  <c:v>18</c:v>
                </c:pt>
                <c:pt idx="41140">
                  <c:v>18</c:v>
                </c:pt>
                <c:pt idx="41141">
                  <c:v>18</c:v>
                </c:pt>
                <c:pt idx="41142">
                  <c:v>18</c:v>
                </c:pt>
                <c:pt idx="41143">
                  <c:v>18</c:v>
                </c:pt>
                <c:pt idx="41144">
                  <c:v>18</c:v>
                </c:pt>
                <c:pt idx="41145">
                  <c:v>18</c:v>
                </c:pt>
                <c:pt idx="41146">
                  <c:v>18</c:v>
                </c:pt>
                <c:pt idx="41147">
                  <c:v>18</c:v>
                </c:pt>
                <c:pt idx="41148">
                  <c:v>18</c:v>
                </c:pt>
                <c:pt idx="41149">
                  <c:v>18</c:v>
                </c:pt>
                <c:pt idx="41150">
                  <c:v>18</c:v>
                </c:pt>
                <c:pt idx="41151">
                  <c:v>18</c:v>
                </c:pt>
                <c:pt idx="41152">
                  <c:v>18</c:v>
                </c:pt>
                <c:pt idx="41153">
                  <c:v>18</c:v>
                </c:pt>
                <c:pt idx="41154">
                  <c:v>18</c:v>
                </c:pt>
                <c:pt idx="41155">
                  <c:v>18</c:v>
                </c:pt>
                <c:pt idx="41156">
                  <c:v>18</c:v>
                </c:pt>
                <c:pt idx="41157">
                  <c:v>18</c:v>
                </c:pt>
                <c:pt idx="41158">
                  <c:v>18</c:v>
                </c:pt>
                <c:pt idx="41159">
                  <c:v>18</c:v>
                </c:pt>
                <c:pt idx="41160">
                  <c:v>18</c:v>
                </c:pt>
                <c:pt idx="41161">
                  <c:v>18</c:v>
                </c:pt>
                <c:pt idx="41162">
                  <c:v>18</c:v>
                </c:pt>
                <c:pt idx="41163">
                  <c:v>18</c:v>
                </c:pt>
                <c:pt idx="41164">
                  <c:v>18</c:v>
                </c:pt>
                <c:pt idx="41165">
                  <c:v>18</c:v>
                </c:pt>
                <c:pt idx="41166">
                  <c:v>18</c:v>
                </c:pt>
                <c:pt idx="41167">
                  <c:v>18</c:v>
                </c:pt>
                <c:pt idx="41168">
                  <c:v>18</c:v>
                </c:pt>
                <c:pt idx="41169">
                  <c:v>18</c:v>
                </c:pt>
                <c:pt idx="41170">
                  <c:v>18</c:v>
                </c:pt>
                <c:pt idx="41171">
                  <c:v>18</c:v>
                </c:pt>
                <c:pt idx="41172">
                  <c:v>18</c:v>
                </c:pt>
                <c:pt idx="41173">
                  <c:v>18</c:v>
                </c:pt>
                <c:pt idx="41174">
                  <c:v>18</c:v>
                </c:pt>
                <c:pt idx="41175">
                  <c:v>18</c:v>
                </c:pt>
                <c:pt idx="41176">
                  <c:v>18</c:v>
                </c:pt>
                <c:pt idx="41177">
                  <c:v>18</c:v>
                </c:pt>
                <c:pt idx="41178">
                  <c:v>18</c:v>
                </c:pt>
                <c:pt idx="41179">
                  <c:v>18</c:v>
                </c:pt>
                <c:pt idx="41180">
                  <c:v>18</c:v>
                </c:pt>
                <c:pt idx="41181">
                  <c:v>18</c:v>
                </c:pt>
                <c:pt idx="41182">
                  <c:v>18</c:v>
                </c:pt>
                <c:pt idx="41183">
                  <c:v>18</c:v>
                </c:pt>
                <c:pt idx="41184">
                  <c:v>18</c:v>
                </c:pt>
                <c:pt idx="41185">
                  <c:v>18</c:v>
                </c:pt>
                <c:pt idx="41186">
                  <c:v>18</c:v>
                </c:pt>
                <c:pt idx="41187">
                  <c:v>18</c:v>
                </c:pt>
                <c:pt idx="41188">
                  <c:v>18</c:v>
                </c:pt>
                <c:pt idx="41189">
                  <c:v>18</c:v>
                </c:pt>
                <c:pt idx="41190">
                  <c:v>18</c:v>
                </c:pt>
                <c:pt idx="41191">
                  <c:v>18</c:v>
                </c:pt>
                <c:pt idx="41192">
                  <c:v>18</c:v>
                </c:pt>
                <c:pt idx="41193">
                  <c:v>18</c:v>
                </c:pt>
                <c:pt idx="41194">
                  <c:v>18</c:v>
                </c:pt>
                <c:pt idx="41195">
                  <c:v>18</c:v>
                </c:pt>
                <c:pt idx="41196">
                  <c:v>18</c:v>
                </c:pt>
                <c:pt idx="41197">
                  <c:v>18</c:v>
                </c:pt>
                <c:pt idx="41198">
                  <c:v>18</c:v>
                </c:pt>
                <c:pt idx="41199">
                  <c:v>18</c:v>
                </c:pt>
                <c:pt idx="41200">
                  <c:v>18</c:v>
                </c:pt>
                <c:pt idx="41201">
                  <c:v>18</c:v>
                </c:pt>
                <c:pt idx="41202">
                  <c:v>18</c:v>
                </c:pt>
                <c:pt idx="41203">
                  <c:v>18</c:v>
                </c:pt>
                <c:pt idx="41204">
                  <c:v>18</c:v>
                </c:pt>
                <c:pt idx="41205">
                  <c:v>18</c:v>
                </c:pt>
                <c:pt idx="41206">
                  <c:v>18</c:v>
                </c:pt>
                <c:pt idx="41207">
                  <c:v>18</c:v>
                </c:pt>
                <c:pt idx="41208">
                  <c:v>18</c:v>
                </c:pt>
                <c:pt idx="41209">
                  <c:v>18</c:v>
                </c:pt>
                <c:pt idx="41210">
                  <c:v>18</c:v>
                </c:pt>
                <c:pt idx="41211">
                  <c:v>18</c:v>
                </c:pt>
                <c:pt idx="41212">
                  <c:v>18</c:v>
                </c:pt>
                <c:pt idx="41213">
                  <c:v>18</c:v>
                </c:pt>
                <c:pt idx="41214">
                  <c:v>18</c:v>
                </c:pt>
                <c:pt idx="41215">
                  <c:v>18</c:v>
                </c:pt>
                <c:pt idx="41216">
                  <c:v>18</c:v>
                </c:pt>
                <c:pt idx="41217">
                  <c:v>18</c:v>
                </c:pt>
                <c:pt idx="41218">
                  <c:v>18</c:v>
                </c:pt>
                <c:pt idx="41219">
                  <c:v>18</c:v>
                </c:pt>
                <c:pt idx="41220">
                  <c:v>18</c:v>
                </c:pt>
                <c:pt idx="41221">
                  <c:v>18</c:v>
                </c:pt>
                <c:pt idx="41222">
                  <c:v>18</c:v>
                </c:pt>
                <c:pt idx="41223">
                  <c:v>18</c:v>
                </c:pt>
                <c:pt idx="41224">
                  <c:v>18</c:v>
                </c:pt>
                <c:pt idx="41225">
                  <c:v>18</c:v>
                </c:pt>
                <c:pt idx="41226">
                  <c:v>18</c:v>
                </c:pt>
                <c:pt idx="41227">
                  <c:v>18</c:v>
                </c:pt>
                <c:pt idx="41228">
                  <c:v>18</c:v>
                </c:pt>
                <c:pt idx="41229">
                  <c:v>18</c:v>
                </c:pt>
                <c:pt idx="41230">
                  <c:v>18</c:v>
                </c:pt>
                <c:pt idx="41231">
                  <c:v>18</c:v>
                </c:pt>
                <c:pt idx="41232">
                  <c:v>18</c:v>
                </c:pt>
                <c:pt idx="41233">
                  <c:v>18</c:v>
                </c:pt>
                <c:pt idx="41234">
                  <c:v>18</c:v>
                </c:pt>
                <c:pt idx="41235">
                  <c:v>18</c:v>
                </c:pt>
                <c:pt idx="41236">
                  <c:v>18</c:v>
                </c:pt>
                <c:pt idx="41237">
                  <c:v>18</c:v>
                </c:pt>
                <c:pt idx="41238">
                  <c:v>18</c:v>
                </c:pt>
                <c:pt idx="41239">
                  <c:v>18</c:v>
                </c:pt>
                <c:pt idx="41240">
                  <c:v>18</c:v>
                </c:pt>
                <c:pt idx="41241">
                  <c:v>18</c:v>
                </c:pt>
                <c:pt idx="41242">
                  <c:v>18</c:v>
                </c:pt>
                <c:pt idx="41243">
                  <c:v>18</c:v>
                </c:pt>
                <c:pt idx="41244">
                  <c:v>18</c:v>
                </c:pt>
                <c:pt idx="41245">
                  <c:v>18</c:v>
                </c:pt>
                <c:pt idx="41246">
                  <c:v>18</c:v>
                </c:pt>
                <c:pt idx="41247">
                  <c:v>18</c:v>
                </c:pt>
                <c:pt idx="41248">
                  <c:v>18</c:v>
                </c:pt>
                <c:pt idx="41249">
                  <c:v>18</c:v>
                </c:pt>
                <c:pt idx="41250">
                  <c:v>18</c:v>
                </c:pt>
                <c:pt idx="41251">
                  <c:v>18</c:v>
                </c:pt>
                <c:pt idx="41252">
                  <c:v>18</c:v>
                </c:pt>
                <c:pt idx="41253">
                  <c:v>18</c:v>
                </c:pt>
                <c:pt idx="41254">
                  <c:v>18</c:v>
                </c:pt>
                <c:pt idx="41255">
                  <c:v>18</c:v>
                </c:pt>
                <c:pt idx="41256">
                  <c:v>18</c:v>
                </c:pt>
                <c:pt idx="41257">
                  <c:v>18</c:v>
                </c:pt>
                <c:pt idx="41258">
                  <c:v>18</c:v>
                </c:pt>
                <c:pt idx="41259">
                  <c:v>18</c:v>
                </c:pt>
                <c:pt idx="41260">
                  <c:v>18</c:v>
                </c:pt>
                <c:pt idx="41261">
                  <c:v>18</c:v>
                </c:pt>
                <c:pt idx="41262">
                  <c:v>18</c:v>
                </c:pt>
                <c:pt idx="41263">
                  <c:v>18</c:v>
                </c:pt>
                <c:pt idx="41264">
                  <c:v>18</c:v>
                </c:pt>
                <c:pt idx="41265">
                  <c:v>18</c:v>
                </c:pt>
                <c:pt idx="41266">
                  <c:v>18</c:v>
                </c:pt>
                <c:pt idx="41267">
                  <c:v>18</c:v>
                </c:pt>
                <c:pt idx="41268">
                  <c:v>18</c:v>
                </c:pt>
                <c:pt idx="41269">
                  <c:v>18</c:v>
                </c:pt>
                <c:pt idx="41270">
                  <c:v>18</c:v>
                </c:pt>
                <c:pt idx="41271">
                  <c:v>18</c:v>
                </c:pt>
                <c:pt idx="41272">
                  <c:v>18</c:v>
                </c:pt>
                <c:pt idx="41273">
                  <c:v>18</c:v>
                </c:pt>
                <c:pt idx="41274">
                  <c:v>18</c:v>
                </c:pt>
                <c:pt idx="41275">
                  <c:v>18</c:v>
                </c:pt>
                <c:pt idx="41276">
                  <c:v>18</c:v>
                </c:pt>
                <c:pt idx="41277">
                  <c:v>18</c:v>
                </c:pt>
                <c:pt idx="41278">
                  <c:v>18</c:v>
                </c:pt>
                <c:pt idx="41279">
                  <c:v>18</c:v>
                </c:pt>
                <c:pt idx="41280">
                  <c:v>18</c:v>
                </c:pt>
                <c:pt idx="41281">
                  <c:v>18</c:v>
                </c:pt>
                <c:pt idx="41282">
                  <c:v>18</c:v>
                </c:pt>
                <c:pt idx="41283">
                  <c:v>18</c:v>
                </c:pt>
                <c:pt idx="41284">
                  <c:v>18</c:v>
                </c:pt>
                <c:pt idx="41285">
                  <c:v>18</c:v>
                </c:pt>
                <c:pt idx="41286">
                  <c:v>18</c:v>
                </c:pt>
                <c:pt idx="41287">
                  <c:v>18</c:v>
                </c:pt>
                <c:pt idx="41288">
                  <c:v>18</c:v>
                </c:pt>
                <c:pt idx="41289">
                  <c:v>18</c:v>
                </c:pt>
                <c:pt idx="41290">
                  <c:v>18</c:v>
                </c:pt>
                <c:pt idx="41291">
                  <c:v>18</c:v>
                </c:pt>
                <c:pt idx="41292">
                  <c:v>18</c:v>
                </c:pt>
                <c:pt idx="41293">
                  <c:v>18</c:v>
                </c:pt>
                <c:pt idx="41294">
                  <c:v>18</c:v>
                </c:pt>
                <c:pt idx="41295">
                  <c:v>18</c:v>
                </c:pt>
                <c:pt idx="41296">
                  <c:v>18</c:v>
                </c:pt>
                <c:pt idx="41297">
                  <c:v>18</c:v>
                </c:pt>
                <c:pt idx="41298">
                  <c:v>18</c:v>
                </c:pt>
                <c:pt idx="41299">
                  <c:v>18</c:v>
                </c:pt>
                <c:pt idx="41300">
                  <c:v>18</c:v>
                </c:pt>
                <c:pt idx="41301">
                  <c:v>18</c:v>
                </c:pt>
                <c:pt idx="41302">
                  <c:v>18</c:v>
                </c:pt>
                <c:pt idx="41303">
                  <c:v>18</c:v>
                </c:pt>
                <c:pt idx="41304">
                  <c:v>18</c:v>
                </c:pt>
                <c:pt idx="41305">
                  <c:v>18</c:v>
                </c:pt>
                <c:pt idx="41306">
                  <c:v>18</c:v>
                </c:pt>
                <c:pt idx="41307">
                  <c:v>18</c:v>
                </c:pt>
                <c:pt idx="41308">
                  <c:v>18</c:v>
                </c:pt>
                <c:pt idx="41309">
                  <c:v>18</c:v>
                </c:pt>
                <c:pt idx="41310">
                  <c:v>18</c:v>
                </c:pt>
                <c:pt idx="41311">
                  <c:v>18</c:v>
                </c:pt>
                <c:pt idx="41312">
                  <c:v>18</c:v>
                </c:pt>
                <c:pt idx="41313">
                  <c:v>18</c:v>
                </c:pt>
                <c:pt idx="41314">
                  <c:v>18</c:v>
                </c:pt>
                <c:pt idx="41315">
                  <c:v>18</c:v>
                </c:pt>
                <c:pt idx="41316">
                  <c:v>18</c:v>
                </c:pt>
                <c:pt idx="41317">
                  <c:v>18</c:v>
                </c:pt>
                <c:pt idx="41318">
                  <c:v>18</c:v>
                </c:pt>
                <c:pt idx="41319">
                  <c:v>18</c:v>
                </c:pt>
                <c:pt idx="41320">
                  <c:v>18</c:v>
                </c:pt>
                <c:pt idx="41321">
                  <c:v>18</c:v>
                </c:pt>
                <c:pt idx="41322">
                  <c:v>18</c:v>
                </c:pt>
                <c:pt idx="41323">
                  <c:v>18</c:v>
                </c:pt>
                <c:pt idx="41324">
                  <c:v>18</c:v>
                </c:pt>
                <c:pt idx="41325">
                  <c:v>18</c:v>
                </c:pt>
                <c:pt idx="41326">
                  <c:v>18</c:v>
                </c:pt>
                <c:pt idx="41327">
                  <c:v>18</c:v>
                </c:pt>
                <c:pt idx="41328">
                  <c:v>18</c:v>
                </c:pt>
                <c:pt idx="41329">
                  <c:v>18</c:v>
                </c:pt>
                <c:pt idx="41330">
                  <c:v>18</c:v>
                </c:pt>
                <c:pt idx="41331">
                  <c:v>18</c:v>
                </c:pt>
                <c:pt idx="41332">
                  <c:v>18</c:v>
                </c:pt>
                <c:pt idx="41333">
                  <c:v>18</c:v>
                </c:pt>
                <c:pt idx="41334">
                  <c:v>18</c:v>
                </c:pt>
                <c:pt idx="41335">
                  <c:v>18</c:v>
                </c:pt>
                <c:pt idx="41336">
                  <c:v>18</c:v>
                </c:pt>
                <c:pt idx="41337">
                  <c:v>18</c:v>
                </c:pt>
                <c:pt idx="41338">
                  <c:v>18</c:v>
                </c:pt>
                <c:pt idx="41339">
                  <c:v>18</c:v>
                </c:pt>
                <c:pt idx="41340">
                  <c:v>18</c:v>
                </c:pt>
                <c:pt idx="41341">
                  <c:v>18</c:v>
                </c:pt>
                <c:pt idx="41342">
                  <c:v>18</c:v>
                </c:pt>
                <c:pt idx="41343">
                  <c:v>18</c:v>
                </c:pt>
                <c:pt idx="41344">
                  <c:v>18</c:v>
                </c:pt>
                <c:pt idx="41345">
                  <c:v>18</c:v>
                </c:pt>
                <c:pt idx="41346">
                  <c:v>18</c:v>
                </c:pt>
                <c:pt idx="41347">
                  <c:v>18</c:v>
                </c:pt>
                <c:pt idx="41348">
                  <c:v>18</c:v>
                </c:pt>
                <c:pt idx="41349">
                  <c:v>18</c:v>
                </c:pt>
                <c:pt idx="41350">
                  <c:v>18</c:v>
                </c:pt>
                <c:pt idx="41351">
                  <c:v>18</c:v>
                </c:pt>
                <c:pt idx="41352">
                  <c:v>18</c:v>
                </c:pt>
                <c:pt idx="41353">
                  <c:v>18</c:v>
                </c:pt>
                <c:pt idx="41354">
                  <c:v>18</c:v>
                </c:pt>
                <c:pt idx="41355">
                  <c:v>18</c:v>
                </c:pt>
                <c:pt idx="41356">
                  <c:v>18</c:v>
                </c:pt>
                <c:pt idx="41357">
                  <c:v>18</c:v>
                </c:pt>
                <c:pt idx="41358">
                  <c:v>18</c:v>
                </c:pt>
                <c:pt idx="41359">
                  <c:v>18</c:v>
                </c:pt>
                <c:pt idx="41360">
                  <c:v>18</c:v>
                </c:pt>
                <c:pt idx="41361">
                  <c:v>18</c:v>
                </c:pt>
                <c:pt idx="41362">
                  <c:v>18</c:v>
                </c:pt>
                <c:pt idx="41363">
                  <c:v>18</c:v>
                </c:pt>
                <c:pt idx="41364">
                  <c:v>18</c:v>
                </c:pt>
                <c:pt idx="41365">
                  <c:v>18</c:v>
                </c:pt>
                <c:pt idx="41366">
                  <c:v>18</c:v>
                </c:pt>
                <c:pt idx="41367">
                  <c:v>18</c:v>
                </c:pt>
                <c:pt idx="41368">
                  <c:v>18</c:v>
                </c:pt>
                <c:pt idx="41369">
                  <c:v>18</c:v>
                </c:pt>
                <c:pt idx="41370">
                  <c:v>18</c:v>
                </c:pt>
                <c:pt idx="41371">
                  <c:v>18</c:v>
                </c:pt>
                <c:pt idx="41372">
                  <c:v>18</c:v>
                </c:pt>
                <c:pt idx="41373">
                  <c:v>18</c:v>
                </c:pt>
                <c:pt idx="41374">
                  <c:v>18</c:v>
                </c:pt>
                <c:pt idx="41375">
                  <c:v>18</c:v>
                </c:pt>
                <c:pt idx="41376">
                  <c:v>18</c:v>
                </c:pt>
                <c:pt idx="41377">
                  <c:v>18</c:v>
                </c:pt>
                <c:pt idx="41378">
                  <c:v>18</c:v>
                </c:pt>
                <c:pt idx="41379">
                  <c:v>18</c:v>
                </c:pt>
                <c:pt idx="41380">
                  <c:v>18</c:v>
                </c:pt>
                <c:pt idx="41381">
                  <c:v>18</c:v>
                </c:pt>
                <c:pt idx="41382">
                  <c:v>18</c:v>
                </c:pt>
                <c:pt idx="41383">
                  <c:v>18</c:v>
                </c:pt>
                <c:pt idx="41384">
                  <c:v>18</c:v>
                </c:pt>
                <c:pt idx="41385">
                  <c:v>18</c:v>
                </c:pt>
                <c:pt idx="41386">
                  <c:v>18</c:v>
                </c:pt>
                <c:pt idx="41387">
                  <c:v>18</c:v>
                </c:pt>
                <c:pt idx="41388">
                  <c:v>18</c:v>
                </c:pt>
                <c:pt idx="41389">
                  <c:v>18</c:v>
                </c:pt>
                <c:pt idx="41390">
                  <c:v>18</c:v>
                </c:pt>
                <c:pt idx="41391">
                  <c:v>18</c:v>
                </c:pt>
                <c:pt idx="41392">
                  <c:v>18</c:v>
                </c:pt>
                <c:pt idx="41393">
                  <c:v>18</c:v>
                </c:pt>
                <c:pt idx="41394">
                  <c:v>18</c:v>
                </c:pt>
                <c:pt idx="41395">
                  <c:v>18</c:v>
                </c:pt>
                <c:pt idx="41396">
                  <c:v>18</c:v>
                </c:pt>
                <c:pt idx="41397">
                  <c:v>18</c:v>
                </c:pt>
                <c:pt idx="41398">
                  <c:v>18</c:v>
                </c:pt>
                <c:pt idx="41399">
                  <c:v>18</c:v>
                </c:pt>
                <c:pt idx="41400">
                  <c:v>18</c:v>
                </c:pt>
                <c:pt idx="41401">
                  <c:v>18</c:v>
                </c:pt>
                <c:pt idx="41402">
                  <c:v>18</c:v>
                </c:pt>
                <c:pt idx="41403">
                  <c:v>18</c:v>
                </c:pt>
                <c:pt idx="41404">
                  <c:v>18</c:v>
                </c:pt>
                <c:pt idx="41405">
                  <c:v>18</c:v>
                </c:pt>
                <c:pt idx="41406">
                  <c:v>18</c:v>
                </c:pt>
                <c:pt idx="41407">
                  <c:v>18</c:v>
                </c:pt>
                <c:pt idx="41408">
                  <c:v>18</c:v>
                </c:pt>
                <c:pt idx="41409">
                  <c:v>18</c:v>
                </c:pt>
                <c:pt idx="41410">
                  <c:v>18</c:v>
                </c:pt>
                <c:pt idx="41411">
                  <c:v>18</c:v>
                </c:pt>
                <c:pt idx="41412">
                  <c:v>18</c:v>
                </c:pt>
                <c:pt idx="41413">
                  <c:v>18</c:v>
                </c:pt>
                <c:pt idx="41414">
                  <c:v>18</c:v>
                </c:pt>
                <c:pt idx="41415">
                  <c:v>18</c:v>
                </c:pt>
                <c:pt idx="41416">
                  <c:v>18</c:v>
                </c:pt>
                <c:pt idx="41417">
                  <c:v>18</c:v>
                </c:pt>
                <c:pt idx="41418">
                  <c:v>18</c:v>
                </c:pt>
                <c:pt idx="41419">
                  <c:v>18</c:v>
                </c:pt>
                <c:pt idx="41420">
                  <c:v>18</c:v>
                </c:pt>
                <c:pt idx="41421">
                  <c:v>18</c:v>
                </c:pt>
                <c:pt idx="41422">
                  <c:v>18</c:v>
                </c:pt>
                <c:pt idx="41423">
                  <c:v>18</c:v>
                </c:pt>
                <c:pt idx="41424">
                  <c:v>18</c:v>
                </c:pt>
                <c:pt idx="41425">
                  <c:v>18</c:v>
                </c:pt>
                <c:pt idx="41426">
                  <c:v>18</c:v>
                </c:pt>
                <c:pt idx="41427">
                  <c:v>18</c:v>
                </c:pt>
                <c:pt idx="41428">
                  <c:v>18</c:v>
                </c:pt>
                <c:pt idx="41429">
                  <c:v>18</c:v>
                </c:pt>
                <c:pt idx="41430">
                  <c:v>18</c:v>
                </c:pt>
                <c:pt idx="41431">
                  <c:v>18</c:v>
                </c:pt>
                <c:pt idx="41432">
                  <c:v>18</c:v>
                </c:pt>
                <c:pt idx="41433">
                  <c:v>18</c:v>
                </c:pt>
                <c:pt idx="41434">
                  <c:v>18</c:v>
                </c:pt>
                <c:pt idx="41435">
                  <c:v>18</c:v>
                </c:pt>
                <c:pt idx="41436">
                  <c:v>18</c:v>
                </c:pt>
                <c:pt idx="41437">
                  <c:v>18</c:v>
                </c:pt>
                <c:pt idx="41438">
                  <c:v>18</c:v>
                </c:pt>
                <c:pt idx="41439">
                  <c:v>18</c:v>
                </c:pt>
                <c:pt idx="41440">
                  <c:v>18</c:v>
                </c:pt>
                <c:pt idx="41441">
                  <c:v>18</c:v>
                </c:pt>
                <c:pt idx="41442">
                  <c:v>18</c:v>
                </c:pt>
                <c:pt idx="41443">
                  <c:v>18</c:v>
                </c:pt>
                <c:pt idx="41444">
                  <c:v>18</c:v>
                </c:pt>
                <c:pt idx="41445">
                  <c:v>18</c:v>
                </c:pt>
                <c:pt idx="41446">
                  <c:v>18</c:v>
                </c:pt>
                <c:pt idx="41447">
                  <c:v>18</c:v>
                </c:pt>
                <c:pt idx="41448">
                  <c:v>18</c:v>
                </c:pt>
                <c:pt idx="41449">
                  <c:v>18</c:v>
                </c:pt>
                <c:pt idx="41450">
                  <c:v>18</c:v>
                </c:pt>
                <c:pt idx="41451">
                  <c:v>18</c:v>
                </c:pt>
                <c:pt idx="41452">
                  <c:v>18</c:v>
                </c:pt>
                <c:pt idx="41453">
                  <c:v>18</c:v>
                </c:pt>
                <c:pt idx="41454">
                  <c:v>18</c:v>
                </c:pt>
                <c:pt idx="41455">
                  <c:v>18</c:v>
                </c:pt>
                <c:pt idx="41456">
                  <c:v>18</c:v>
                </c:pt>
                <c:pt idx="41457">
                  <c:v>18</c:v>
                </c:pt>
                <c:pt idx="41458">
                  <c:v>18</c:v>
                </c:pt>
                <c:pt idx="41459">
                  <c:v>18</c:v>
                </c:pt>
                <c:pt idx="41460">
                  <c:v>18</c:v>
                </c:pt>
                <c:pt idx="41461">
                  <c:v>18</c:v>
                </c:pt>
                <c:pt idx="41462">
                  <c:v>18</c:v>
                </c:pt>
                <c:pt idx="41463">
                  <c:v>18</c:v>
                </c:pt>
                <c:pt idx="41464">
                  <c:v>18</c:v>
                </c:pt>
                <c:pt idx="41465">
                  <c:v>18</c:v>
                </c:pt>
                <c:pt idx="41466">
                  <c:v>18</c:v>
                </c:pt>
                <c:pt idx="41467">
                  <c:v>18</c:v>
                </c:pt>
                <c:pt idx="41468">
                  <c:v>18</c:v>
                </c:pt>
                <c:pt idx="41469">
                  <c:v>18</c:v>
                </c:pt>
                <c:pt idx="41470">
                  <c:v>18</c:v>
                </c:pt>
                <c:pt idx="41471">
                  <c:v>18</c:v>
                </c:pt>
                <c:pt idx="41472">
                  <c:v>18</c:v>
                </c:pt>
                <c:pt idx="41473">
                  <c:v>18</c:v>
                </c:pt>
                <c:pt idx="41474">
                  <c:v>18</c:v>
                </c:pt>
                <c:pt idx="41475">
                  <c:v>18</c:v>
                </c:pt>
                <c:pt idx="41476">
                  <c:v>18</c:v>
                </c:pt>
                <c:pt idx="41477">
                  <c:v>18</c:v>
                </c:pt>
                <c:pt idx="41478">
                  <c:v>18</c:v>
                </c:pt>
                <c:pt idx="41479">
                  <c:v>18</c:v>
                </c:pt>
                <c:pt idx="41480">
                  <c:v>18</c:v>
                </c:pt>
                <c:pt idx="41481">
                  <c:v>18</c:v>
                </c:pt>
                <c:pt idx="41482">
                  <c:v>18</c:v>
                </c:pt>
                <c:pt idx="41483">
                  <c:v>18</c:v>
                </c:pt>
                <c:pt idx="41484">
                  <c:v>18</c:v>
                </c:pt>
                <c:pt idx="41485">
                  <c:v>18</c:v>
                </c:pt>
                <c:pt idx="41486">
                  <c:v>18</c:v>
                </c:pt>
                <c:pt idx="41487">
                  <c:v>18</c:v>
                </c:pt>
                <c:pt idx="41488">
                  <c:v>18</c:v>
                </c:pt>
                <c:pt idx="41489">
                  <c:v>18</c:v>
                </c:pt>
                <c:pt idx="41490">
                  <c:v>18</c:v>
                </c:pt>
                <c:pt idx="41491">
                  <c:v>18</c:v>
                </c:pt>
                <c:pt idx="41492">
                  <c:v>18</c:v>
                </c:pt>
                <c:pt idx="41493">
                  <c:v>18</c:v>
                </c:pt>
                <c:pt idx="41494">
                  <c:v>18</c:v>
                </c:pt>
                <c:pt idx="41495">
                  <c:v>18</c:v>
                </c:pt>
                <c:pt idx="41496">
                  <c:v>18</c:v>
                </c:pt>
                <c:pt idx="41497">
                  <c:v>18</c:v>
                </c:pt>
                <c:pt idx="41498">
                  <c:v>18</c:v>
                </c:pt>
                <c:pt idx="41499">
                  <c:v>18</c:v>
                </c:pt>
                <c:pt idx="41500">
                  <c:v>18</c:v>
                </c:pt>
                <c:pt idx="41501">
                  <c:v>18</c:v>
                </c:pt>
                <c:pt idx="41502">
                  <c:v>18</c:v>
                </c:pt>
                <c:pt idx="41503">
                  <c:v>18</c:v>
                </c:pt>
                <c:pt idx="41504">
                  <c:v>18</c:v>
                </c:pt>
                <c:pt idx="41505">
                  <c:v>18</c:v>
                </c:pt>
                <c:pt idx="41506">
                  <c:v>18</c:v>
                </c:pt>
                <c:pt idx="41507">
                  <c:v>18</c:v>
                </c:pt>
                <c:pt idx="41508">
                  <c:v>18</c:v>
                </c:pt>
                <c:pt idx="41509">
                  <c:v>18</c:v>
                </c:pt>
                <c:pt idx="41510">
                  <c:v>18</c:v>
                </c:pt>
                <c:pt idx="41511">
                  <c:v>18</c:v>
                </c:pt>
                <c:pt idx="41512">
                  <c:v>18</c:v>
                </c:pt>
                <c:pt idx="41513">
                  <c:v>18</c:v>
                </c:pt>
                <c:pt idx="41514">
                  <c:v>18</c:v>
                </c:pt>
                <c:pt idx="41515">
                  <c:v>18</c:v>
                </c:pt>
                <c:pt idx="41516">
                  <c:v>18</c:v>
                </c:pt>
                <c:pt idx="41517">
                  <c:v>18</c:v>
                </c:pt>
                <c:pt idx="41518">
                  <c:v>18</c:v>
                </c:pt>
                <c:pt idx="41519">
                  <c:v>18</c:v>
                </c:pt>
                <c:pt idx="41520">
                  <c:v>18</c:v>
                </c:pt>
                <c:pt idx="41521">
                  <c:v>18</c:v>
                </c:pt>
                <c:pt idx="41522">
                  <c:v>18</c:v>
                </c:pt>
                <c:pt idx="41523">
                  <c:v>18</c:v>
                </c:pt>
                <c:pt idx="41524">
                  <c:v>18</c:v>
                </c:pt>
                <c:pt idx="41525">
                  <c:v>18</c:v>
                </c:pt>
                <c:pt idx="41526">
                  <c:v>18</c:v>
                </c:pt>
                <c:pt idx="41527">
                  <c:v>18</c:v>
                </c:pt>
                <c:pt idx="41528">
                  <c:v>18</c:v>
                </c:pt>
                <c:pt idx="41529">
                  <c:v>18</c:v>
                </c:pt>
                <c:pt idx="41530">
                  <c:v>18</c:v>
                </c:pt>
                <c:pt idx="41531">
                  <c:v>18</c:v>
                </c:pt>
                <c:pt idx="41532">
                  <c:v>18</c:v>
                </c:pt>
                <c:pt idx="41533">
                  <c:v>18</c:v>
                </c:pt>
                <c:pt idx="41534">
                  <c:v>18</c:v>
                </c:pt>
                <c:pt idx="41535">
                  <c:v>18</c:v>
                </c:pt>
                <c:pt idx="41536">
                  <c:v>18</c:v>
                </c:pt>
                <c:pt idx="41537">
                  <c:v>18</c:v>
                </c:pt>
                <c:pt idx="41538">
                  <c:v>18</c:v>
                </c:pt>
                <c:pt idx="41539">
                  <c:v>18</c:v>
                </c:pt>
                <c:pt idx="41540">
                  <c:v>18</c:v>
                </c:pt>
                <c:pt idx="41541">
                  <c:v>18</c:v>
                </c:pt>
                <c:pt idx="41542">
                  <c:v>18</c:v>
                </c:pt>
                <c:pt idx="41543">
                  <c:v>18</c:v>
                </c:pt>
                <c:pt idx="41544">
                  <c:v>18</c:v>
                </c:pt>
                <c:pt idx="41545">
                  <c:v>18</c:v>
                </c:pt>
                <c:pt idx="41546">
                  <c:v>18</c:v>
                </c:pt>
                <c:pt idx="41547">
                  <c:v>18</c:v>
                </c:pt>
                <c:pt idx="41548">
                  <c:v>18</c:v>
                </c:pt>
                <c:pt idx="41549">
                  <c:v>18</c:v>
                </c:pt>
                <c:pt idx="41550">
                  <c:v>18</c:v>
                </c:pt>
                <c:pt idx="41551">
                  <c:v>18</c:v>
                </c:pt>
                <c:pt idx="41552">
                  <c:v>18</c:v>
                </c:pt>
                <c:pt idx="41553">
                  <c:v>18</c:v>
                </c:pt>
                <c:pt idx="41554">
                  <c:v>18</c:v>
                </c:pt>
                <c:pt idx="41555">
                  <c:v>18</c:v>
                </c:pt>
                <c:pt idx="41556">
                  <c:v>18</c:v>
                </c:pt>
                <c:pt idx="41557">
                  <c:v>18</c:v>
                </c:pt>
                <c:pt idx="41558">
                  <c:v>18</c:v>
                </c:pt>
                <c:pt idx="41559">
                  <c:v>18</c:v>
                </c:pt>
                <c:pt idx="41560">
                  <c:v>18</c:v>
                </c:pt>
                <c:pt idx="41561">
                  <c:v>18</c:v>
                </c:pt>
                <c:pt idx="41562">
                  <c:v>18</c:v>
                </c:pt>
                <c:pt idx="41563">
                  <c:v>18</c:v>
                </c:pt>
                <c:pt idx="41564">
                  <c:v>18</c:v>
                </c:pt>
                <c:pt idx="41565">
                  <c:v>18</c:v>
                </c:pt>
                <c:pt idx="41566">
                  <c:v>18</c:v>
                </c:pt>
                <c:pt idx="41567">
                  <c:v>18</c:v>
                </c:pt>
                <c:pt idx="41568">
                  <c:v>18</c:v>
                </c:pt>
                <c:pt idx="41569">
                  <c:v>18</c:v>
                </c:pt>
                <c:pt idx="41570">
                  <c:v>18</c:v>
                </c:pt>
                <c:pt idx="41571">
                  <c:v>18</c:v>
                </c:pt>
                <c:pt idx="41572">
                  <c:v>18</c:v>
                </c:pt>
                <c:pt idx="41573">
                  <c:v>18</c:v>
                </c:pt>
                <c:pt idx="41574">
                  <c:v>18</c:v>
                </c:pt>
                <c:pt idx="41575">
                  <c:v>18</c:v>
                </c:pt>
                <c:pt idx="41576">
                  <c:v>18</c:v>
                </c:pt>
                <c:pt idx="41577">
                  <c:v>18</c:v>
                </c:pt>
                <c:pt idx="41578">
                  <c:v>18</c:v>
                </c:pt>
                <c:pt idx="41579">
                  <c:v>18</c:v>
                </c:pt>
                <c:pt idx="41580">
                  <c:v>18</c:v>
                </c:pt>
                <c:pt idx="41581">
                  <c:v>18</c:v>
                </c:pt>
                <c:pt idx="41582">
                  <c:v>18</c:v>
                </c:pt>
                <c:pt idx="41583">
                  <c:v>18</c:v>
                </c:pt>
                <c:pt idx="41584">
                  <c:v>18</c:v>
                </c:pt>
                <c:pt idx="41585">
                  <c:v>18</c:v>
                </c:pt>
                <c:pt idx="41586">
                  <c:v>18</c:v>
                </c:pt>
                <c:pt idx="41587">
                  <c:v>18</c:v>
                </c:pt>
                <c:pt idx="41588">
                  <c:v>18</c:v>
                </c:pt>
                <c:pt idx="41589">
                  <c:v>18</c:v>
                </c:pt>
                <c:pt idx="41590">
                  <c:v>18</c:v>
                </c:pt>
                <c:pt idx="41591">
                  <c:v>18</c:v>
                </c:pt>
                <c:pt idx="41592">
                  <c:v>18</c:v>
                </c:pt>
                <c:pt idx="41593">
                  <c:v>18</c:v>
                </c:pt>
                <c:pt idx="41594">
                  <c:v>18</c:v>
                </c:pt>
                <c:pt idx="41595">
                  <c:v>18</c:v>
                </c:pt>
                <c:pt idx="41596">
                  <c:v>18</c:v>
                </c:pt>
                <c:pt idx="41597">
                  <c:v>18</c:v>
                </c:pt>
                <c:pt idx="41598">
                  <c:v>18</c:v>
                </c:pt>
                <c:pt idx="41599">
                  <c:v>18</c:v>
                </c:pt>
                <c:pt idx="41600">
                  <c:v>18</c:v>
                </c:pt>
                <c:pt idx="41601">
                  <c:v>18</c:v>
                </c:pt>
                <c:pt idx="41602">
                  <c:v>18</c:v>
                </c:pt>
                <c:pt idx="41603">
                  <c:v>18</c:v>
                </c:pt>
                <c:pt idx="41604">
                  <c:v>18</c:v>
                </c:pt>
                <c:pt idx="41605">
                  <c:v>18</c:v>
                </c:pt>
                <c:pt idx="41606">
                  <c:v>18</c:v>
                </c:pt>
                <c:pt idx="41607">
                  <c:v>18</c:v>
                </c:pt>
                <c:pt idx="41608">
                  <c:v>18</c:v>
                </c:pt>
                <c:pt idx="41609">
                  <c:v>18</c:v>
                </c:pt>
                <c:pt idx="41610">
                  <c:v>18</c:v>
                </c:pt>
                <c:pt idx="41611">
                  <c:v>18</c:v>
                </c:pt>
                <c:pt idx="41612">
                  <c:v>18</c:v>
                </c:pt>
                <c:pt idx="41613">
                  <c:v>18</c:v>
                </c:pt>
                <c:pt idx="41614">
                  <c:v>18</c:v>
                </c:pt>
                <c:pt idx="41615">
                  <c:v>18</c:v>
                </c:pt>
                <c:pt idx="41616">
                  <c:v>18</c:v>
                </c:pt>
                <c:pt idx="41617">
                  <c:v>18</c:v>
                </c:pt>
                <c:pt idx="41618">
                  <c:v>18</c:v>
                </c:pt>
                <c:pt idx="41619">
                  <c:v>18</c:v>
                </c:pt>
                <c:pt idx="41620">
                  <c:v>18</c:v>
                </c:pt>
                <c:pt idx="41621">
                  <c:v>18</c:v>
                </c:pt>
                <c:pt idx="41622">
                  <c:v>18</c:v>
                </c:pt>
                <c:pt idx="41623">
                  <c:v>18</c:v>
                </c:pt>
                <c:pt idx="41624">
                  <c:v>18</c:v>
                </c:pt>
                <c:pt idx="41625">
                  <c:v>18</c:v>
                </c:pt>
                <c:pt idx="41626">
                  <c:v>18</c:v>
                </c:pt>
                <c:pt idx="41627">
                  <c:v>18</c:v>
                </c:pt>
                <c:pt idx="41628">
                  <c:v>18</c:v>
                </c:pt>
                <c:pt idx="41629">
                  <c:v>18</c:v>
                </c:pt>
                <c:pt idx="41630">
                  <c:v>18</c:v>
                </c:pt>
                <c:pt idx="41631">
                  <c:v>18</c:v>
                </c:pt>
                <c:pt idx="41632">
                  <c:v>18</c:v>
                </c:pt>
                <c:pt idx="41633">
                  <c:v>18</c:v>
                </c:pt>
                <c:pt idx="41634">
                  <c:v>18</c:v>
                </c:pt>
                <c:pt idx="41635">
                  <c:v>18</c:v>
                </c:pt>
                <c:pt idx="41636">
                  <c:v>18</c:v>
                </c:pt>
                <c:pt idx="41637">
                  <c:v>18</c:v>
                </c:pt>
                <c:pt idx="41638">
                  <c:v>18</c:v>
                </c:pt>
                <c:pt idx="41639">
                  <c:v>18</c:v>
                </c:pt>
                <c:pt idx="41640">
                  <c:v>18</c:v>
                </c:pt>
                <c:pt idx="41641">
                  <c:v>18</c:v>
                </c:pt>
                <c:pt idx="41642">
                  <c:v>18</c:v>
                </c:pt>
                <c:pt idx="41643">
                  <c:v>18</c:v>
                </c:pt>
                <c:pt idx="41644">
                  <c:v>18</c:v>
                </c:pt>
                <c:pt idx="41645">
                  <c:v>18</c:v>
                </c:pt>
                <c:pt idx="41646">
                  <c:v>18</c:v>
                </c:pt>
                <c:pt idx="41647">
                  <c:v>18</c:v>
                </c:pt>
                <c:pt idx="41648">
                  <c:v>18</c:v>
                </c:pt>
                <c:pt idx="41649">
                  <c:v>18</c:v>
                </c:pt>
                <c:pt idx="41650">
                  <c:v>18</c:v>
                </c:pt>
                <c:pt idx="41651">
                  <c:v>18</c:v>
                </c:pt>
                <c:pt idx="41652">
                  <c:v>18</c:v>
                </c:pt>
                <c:pt idx="41653">
                  <c:v>18</c:v>
                </c:pt>
                <c:pt idx="41654">
                  <c:v>18</c:v>
                </c:pt>
                <c:pt idx="41655">
                  <c:v>18</c:v>
                </c:pt>
                <c:pt idx="41656">
                  <c:v>18</c:v>
                </c:pt>
                <c:pt idx="41657">
                  <c:v>18</c:v>
                </c:pt>
                <c:pt idx="41658">
                  <c:v>18</c:v>
                </c:pt>
                <c:pt idx="41659">
                  <c:v>18</c:v>
                </c:pt>
                <c:pt idx="41660">
                  <c:v>18</c:v>
                </c:pt>
                <c:pt idx="41661">
                  <c:v>18</c:v>
                </c:pt>
                <c:pt idx="41662">
                  <c:v>18</c:v>
                </c:pt>
                <c:pt idx="41663">
                  <c:v>18</c:v>
                </c:pt>
                <c:pt idx="41664">
                  <c:v>18</c:v>
                </c:pt>
                <c:pt idx="41665">
                  <c:v>18</c:v>
                </c:pt>
                <c:pt idx="41666">
                  <c:v>18</c:v>
                </c:pt>
                <c:pt idx="41667">
                  <c:v>18</c:v>
                </c:pt>
                <c:pt idx="41668">
                  <c:v>18</c:v>
                </c:pt>
                <c:pt idx="41669">
                  <c:v>18</c:v>
                </c:pt>
                <c:pt idx="41670">
                  <c:v>18</c:v>
                </c:pt>
                <c:pt idx="41671">
                  <c:v>18</c:v>
                </c:pt>
                <c:pt idx="41672">
                  <c:v>18</c:v>
                </c:pt>
                <c:pt idx="41673">
                  <c:v>18</c:v>
                </c:pt>
                <c:pt idx="41674">
                  <c:v>18</c:v>
                </c:pt>
                <c:pt idx="41675">
                  <c:v>18</c:v>
                </c:pt>
                <c:pt idx="41676">
                  <c:v>18</c:v>
                </c:pt>
                <c:pt idx="41677">
                  <c:v>18</c:v>
                </c:pt>
                <c:pt idx="41678">
                  <c:v>18</c:v>
                </c:pt>
                <c:pt idx="41679">
                  <c:v>18</c:v>
                </c:pt>
                <c:pt idx="41680">
                  <c:v>18</c:v>
                </c:pt>
                <c:pt idx="41681">
                  <c:v>18</c:v>
                </c:pt>
                <c:pt idx="41682">
                  <c:v>18</c:v>
                </c:pt>
                <c:pt idx="41683">
                  <c:v>18</c:v>
                </c:pt>
                <c:pt idx="41684">
                  <c:v>18</c:v>
                </c:pt>
                <c:pt idx="41685">
                  <c:v>18</c:v>
                </c:pt>
                <c:pt idx="41686">
                  <c:v>18</c:v>
                </c:pt>
                <c:pt idx="41687">
                  <c:v>18</c:v>
                </c:pt>
                <c:pt idx="41688">
                  <c:v>18</c:v>
                </c:pt>
                <c:pt idx="41689">
                  <c:v>18</c:v>
                </c:pt>
                <c:pt idx="41690">
                  <c:v>18</c:v>
                </c:pt>
                <c:pt idx="41691">
                  <c:v>18</c:v>
                </c:pt>
                <c:pt idx="41692">
                  <c:v>18</c:v>
                </c:pt>
                <c:pt idx="41693">
                  <c:v>18</c:v>
                </c:pt>
                <c:pt idx="41694">
                  <c:v>18</c:v>
                </c:pt>
                <c:pt idx="41695">
                  <c:v>18</c:v>
                </c:pt>
                <c:pt idx="41696">
                  <c:v>18</c:v>
                </c:pt>
                <c:pt idx="41697">
                  <c:v>18</c:v>
                </c:pt>
                <c:pt idx="41698">
                  <c:v>18</c:v>
                </c:pt>
                <c:pt idx="41699">
                  <c:v>18</c:v>
                </c:pt>
                <c:pt idx="41700">
                  <c:v>18</c:v>
                </c:pt>
                <c:pt idx="41701">
                  <c:v>18</c:v>
                </c:pt>
                <c:pt idx="41702">
                  <c:v>18</c:v>
                </c:pt>
                <c:pt idx="41703">
                  <c:v>18</c:v>
                </c:pt>
                <c:pt idx="41704">
                  <c:v>18</c:v>
                </c:pt>
                <c:pt idx="41705">
                  <c:v>18</c:v>
                </c:pt>
                <c:pt idx="41706">
                  <c:v>18</c:v>
                </c:pt>
                <c:pt idx="41707">
                  <c:v>18</c:v>
                </c:pt>
                <c:pt idx="41708">
                  <c:v>18</c:v>
                </c:pt>
                <c:pt idx="41709">
                  <c:v>18</c:v>
                </c:pt>
                <c:pt idx="41710">
                  <c:v>18</c:v>
                </c:pt>
                <c:pt idx="41711">
                  <c:v>18</c:v>
                </c:pt>
                <c:pt idx="41712">
                  <c:v>18</c:v>
                </c:pt>
                <c:pt idx="41713">
                  <c:v>18</c:v>
                </c:pt>
                <c:pt idx="41714">
                  <c:v>18</c:v>
                </c:pt>
                <c:pt idx="41715">
                  <c:v>18</c:v>
                </c:pt>
                <c:pt idx="41716">
                  <c:v>18</c:v>
                </c:pt>
                <c:pt idx="41717">
                  <c:v>18</c:v>
                </c:pt>
                <c:pt idx="41718">
                  <c:v>18</c:v>
                </c:pt>
                <c:pt idx="41719">
                  <c:v>18</c:v>
                </c:pt>
                <c:pt idx="41720">
                  <c:v>18</c:v>
                </c:pt>
                <c:pt idx="41721">
                  <c:v>18</c:v>
                </c:pt>
                <c:pt idx="41722">
                  <c:v>18</c:v>
                </c:pt>
                <c:pt idx="41723">
                  <c:v>18</c:v>
                </c:pt>
                <c:pt idx="41724">
                  <c:v>18</c:v>
                </c:pt>
                <c:pt idx="41725">
                  <c:v>18</c:v>
                </c:pt>
                <c:pt idx="41726">
                  <c:v>18</c:v>
                </c:pt>
                <c:pt idx="41727">
                  <c:v>18</c:v>
                </c:pt>
                <c:pt idx="41728">
                  <c:v>18</c:v>
                </c:pt>
                <c:pt idx="41729">
                  <c:v>18</c:v>
                </c:pt>
                <c:pt idx="41730">
                  <c:v>18</c:v>
                </c:pt>
                <c:pt idx="41731">
                  <c:v>18</c:v>
                </c:pt>
                <c:pt idx="41732">
                  <c:v>18</c:v>
                </c:pt>
                <c:pt idx="41733">
                  <c:v>18</c:v>
                </c:pt>
                <c:pt idx="41734">
                  <c:v>18</c:v>
                </c:pt>
                <c:pt idx="41735">
                  <c:v>18</c:v>
                </c:pt>
                <c:pt idx="41736">
                  <c:v>18</c:v>
                </c:pt>
                <c:pt idx="41737">
                  <c:v>18</c:v>
                </c:pt>
                <c:pt idx="41738">
                  <c:v>18</c:v>
                </c:pt>
                <c:pt idx="41739">
                  <c:v>18</c:v>
                </c:pt>
                <c:pt idx="41740">
                  <c:v>18</c:v>
                </c:pt>
                <c:pt idx="41741">
                  <c:v>18</c:v>
                </c:pt>
                <c:pt idx="41742">
                  <c:v>18</c:v>
                </c:pt>
                <c:pt idx="41743">
                  <c:v>18</c:v>
                </c:pt>
                <c:pt idx="41744">
                  <c:v>18</c:v>
                </c:pt>
                <c:pt idx="41745">
                  <c:v>18</c:v>
                </c:pt>
                <c:pt idx="41746">
                  <c:v>18</c:v>
                </c:pt>
                <c:pt idx="41747">
                  <c:v>18</c:v>
                </c:pt>
                <c:pt idx="41748">
                  <c:v>18</c:v>
                </c:pt>
                <c:pt idx="41749">
                  <c:v>18</c:v>
                </c:pt>
                <c:pt idx="41750">
                  <c:v>18</c:v>
                </c:pt>
                <c:pt idx="41751">
                  <c:v>18</c:v>
                </c:pt>
                <c:pt idx="41752">
                  <c:v>18</c:v>
                </c:pt>
                <c:pt idx="41753">
                  <c:v>18</c:v>
                </c:pt>
                <c:pt idx="41754">
                  <c:v>18</c:v>
                </c:pt>
                <c:pt idx="41755">
                  <c:v>18</c:v>
                </c:pt>
                <c:pt idx="41756">
                  <c:v>18</c:v>
                </c:pt>
                <c:pt idx="41757">
                  <c:v>18</c:v>
                </c:pt>
                <c:pt idx="41758">
                  <c:v>18</c:v>
                </c:pt>
                <c:pt idx="41759">
                  <c:v>18</c:v>
                </c:pt>
                <c:pt idx="41760">
                  <c:v>18</c:v>
                </c:pt>
                <c:pt idx="41761">
                  <c:v>18</c:v>
                </c:pt>
                <c:pt idx="41762">
                  <c:v>18</c:v>
                </c:pt>
                <c:pt idx="41763">
                  <c:v>18</c:v>
                </c:pt>
                <c:pt idx="41764">
                  <c:v>18</c:v>
                </c:pt>
                <c:pt idx="41765">
                  <c:v>18</c:v>
                </c:pt>
                <c:pt idx="41766">
                  <c:v>18</c:v>
                </c:pt>
                <c:pt idx="41767">
                  <c:v>18</c:v>
                </c:pt>
                <c:pt idx="41768">
                  <c:v>18</c:v>
                </c:pt>
                <c:pt idx="41769">
                  <c:v>18</c:v>
                </c:pt>
                <c:pt idx="41770">
                  <c:v>18</c:v>
                </c:pt>
                <c:pt idx="41771">
                  <c:v>18</c:v>
                </c:pt>
                <c:pt idx="41772">
                  <c:v>18</c:v>
                </c:pt>
                <c:pt idx="41773">
                  <c:v>18</c:v>
                </c:pt>
                <c:pt idx="41774">
                  <c:v>18</c:v>
                </c:pt>
                <c:pt idx="41775">
                  <c:v>18</c:v>
                </c:pt>
                <c:pt idx="41776">
                  <c:v>18</c:v>
                </c:pt>
                <c:pt idx="41777">
                  <c:v>18</c:v>
                </c:pt>
                <c:pt idx="41778">
                  <c:v>18</c:v>
                </c:pt>
                <c:pt idx="41779">
                  <c:v>18</c:v>
                </c:pt>
                <c:pt idx="41780">
                  <c:v>18</c:v>
                </c:pt>
                <c:pt idx="41781">
                  <c:v>18</c:v>
                </c:pt>
                <c:pt idx="41782">
                  <c:v>18</c:v>
                </c:pt>
                <c:pt idx="41783">
                  <c:v>18</c:v>
                </c:pt>
                <c:pt idx="41784">
                  <c:v>18</c:v>
                </c:pt>
                <c:pt idx="41785">
                  <c:v>18</c:v>
                </c:pt>
                <c:pt idx="41786">
                  <c:v>18</c:v>
                </c:pt>
                <c:pt idx="41787">
                  <c:v>18</c:v>
                </c:pt>
                <c:pt idx="41788">
                  <c:v>18</c:v>
                </c:pt>
                <c:pt idx="41789">
                  <c:v>18</c:v>
                </c:pt>
                <c:pt idx="41790">
                  <c:v>18</c:v>
                </c:pt>
                <c:pt idx="41791">
                  <c:v>18</c:v>
                </c:pt>
                <c:pt idx="41792">
                  <c:v>18</c:v>
                </c:pt>
                <c:pt idx="41793">
                  <c:v>18</c:v>
                </c:pt>
                <c:pt idx="41794">
                  <c:v>18</c:v>
                </c:pt>
                <c:pt idx="41795">
                  <c:v>18</c:v>
                </c:pt>
                <c:pt idx="41796">
                  <c:v>18</c:v>
                </c:pt>
                <c:pt idx="41797">
                  <c:v>18</c:v>
                </c:pt>
                <c:pt idx="41798">
                  <c:v>18</c:v>
                </c:pt>
                <c:pt idx="41799">
                  <c:v>18</c:v>
                </c:pt>
                <c:pt idx="41800">
                  <c:v>18</c:v>
                </c:pt>
                <c:pt idx="41801">
                  <c:v>18</c:v>
                </c:pt>
                <c:pt idx="41802">
                  <c:v>18</c:v>
                </c:pt>
                <c:pt idx="41803">
                  <c:v>18</c:v>
                </c:pt>
                <c:pt idx="41804">
                  <c:v>18</c:v>
                </c:pt>
                <c:pt idx="41805">
                  <c:v>18</c:v>
                </c:pt>
                <c:pt idx="41806">
                  <c:v>18</c:v>
                </c:pt>
                <c:pt idx="41807">
                  <c:v>18</c:v>
                </c:pt>
                <c:pt idx="41808">
                  <c:v>18</c:v>
                </c:pt>
                <c:pt idx="41809">
                  <c:v>18</c:v>
                </c:pt>
                <c:pt idx="41810">
                  <c:v>18</c:v>
                </c:pt>
                <c:pt idx="41811">
                  <c:v>18</c:v>
                </c:pt>
                <c:pt idx="41812">
                  <c:v>18</c:v>
                </c:pt>
                <c:pt idx="41813">
                  <c:v>18</c:v>
                </c:pt>
                <c:pt idx="41814">
                  <c:v>18</c:v>
                </c:pt>
                <c:pt idx="41815">
                  <c:v>18</c:v>
                </c:pt>
                <c:pt idx="41816">
                  <c:v>18</c:v>
                </c:pt>
                <c:pt idx="41817">
                  <c:v>18</c:v>
                </c:pt>
                <c:pt idx="41818">
                  <c:v>18</c:v>
                </c:pt>
                <c:pt idx="41819">
                  <c:v>18</c:v>
                </c:pt>
                <c:pt idx="41820">
                  <c:v>18</c:v>
                </c:pt>
                <c:pt idx="41821">
                  <c:v>18</c:v>
                </c:pt>
                <c:pt idx="41822">
                  <c:v>18</c:v>
                </c:pt>
                <c:pt idx="41823">
                  <c:v>18</c:v>
                </c:pt>
                <c:pt idx="41824">
                  <c:v>18</c:v>
                </c:pt>
                <c:pt idx="41825">
                  <c:v>18</c:v>
                </c:pt>
                <c:pt idx="41826">
                  <c:v>18</c:v>
                </c:pt>
                <c:pt idx="41827">
                  <c:v>18</c:v>
                </c:pt>
                <c:pt idx="41828">
                  <c:v>18</c:v>
                </c:pt>
                <c:pt idx="41829">
                  <c:v>18</c:v>
                </c:pt>
                <c:pt idx="41830">
                  <c:v>18</c:v>
                </c:pt>
                <c:pt idx="41831">
                  <c:v>18</c:v>
                </c:pt>
                <c:pt idx="41832">
                  <c:v>18</c:v>
                </c:pt>
                <c:pt idx="41833">
                  <c:v>18</c:v>
                </c:pt>
                <c:pt idx="41834">
                  <c:v>18</c:v>
                </c:pt>
                <c:pt idx="41835">
                  <c:v>18</c:v>
                </c:pt>
                <c:pt idx="41836">
                  <c:v>18</c:v>
                </c:pt>
                <c:pt idx="41837">
                  <c:v>18</c:v>
                </c:pt>
                <c:pt idx="41838">
                  <c:v>18</c:v>
                </c:pt>
                <c:pt idx="41839">
                  <c:v>18</c:v>
                </c:pt>
                <c:pt idx="41840">
                  <c:v>18</c:v>
                </c:pt>
                <c:pt idx="41841">
                  <c:v>18</c:v>
                </c:pt>
                <c:pt idx="41842">
                  <c:v>18</c:v>
                </c:pt>
                <c:pt idx="41843">
                  <c:v>18</c:v>
                </c:pt>
                <c:pt idx="41844">
                  <c:v>18</c:v>
                </c:pt>
                <c:pt idx="41845">
                  <c:v>18</c:v>
                </c:pt>
                <c:pt idx="41846">
                  <c:v>18</c:v>
                </c:pt>
                <c:pt idx="41847">
                  <c:v>18</c:v>
                </c:pt>
                <c:pt idx="41848">
                  <c:v>18</c:v>
                </c:pt>
                <c:pt idx="41849">
                  <c:v>18</c:v>
                </c:pt>
                <c:pt idx="41850">
                  <c:v>18</c:v>
                </c:pt>
                <c:pt idx="41851">
                  <c:v>18</c:v>
                </c:pt>
                <c:pt idx="41852">
                  <c:v>18</c:v>
                </c:pt>
                <c:pt idx="41853">
                  <c:v>18</c:v>
                </c:pt>
                <c:pt idx="41854">
                  <c:v>18</c:v>
                </c:pt>
                <c:pt idx="41855">
                  <c:v>18</c:v>
                </c:pt>
                <c:pt idx="41856">
                  <c:v>18</c:v>
                </c:pt>
                <c:pt idx="41857">
                  <c:v>18</c:v>
                </c:pt>
                <c:pt idx="41858">
                  <c:v>18</c:v>
                </c:pt>
                <c:pt idx="41859">
                  <c:v>18</c:v>
                </c:pt>
                <c:pt idx="41860">
                  <c:v>18</c:v>
                </c:pt>
                <c:pt idx="41861">
                  <c:v>18</c:v>
                </c:pt>
                <c:pt idx="41862">
                  <c:v>18</c:v>
                </c:pt>
                <c:pt idx="41863">
                  <c:v>18</c:v>
                </c:pt>
                <c:pt idx="41864">
                  <c:v>18</c:v>
                </c:pt>
                <c:pt idx="41865">
                  <c:v>18</c:v>
                </c:pt>
                <c:pt idx="41866">
                  <c:v>18</c:v>
                </c:pt>
                <c:pt idx="41867">
                  <c:v>18</c:v>
                </c:pt>
                <c:pt idx="41868">
                  <c:v>18</c:v>
                </c:pt>
                <c:pt idx="41869">
                  <c:v>18</c:v>
                </c:pt>
                <c:pt idx="41870">
                  <c:v>18</c:v>
                </c:pt>
                <c:pt idx="41871">
                  <c:v>18</c:v>
                </c:pt>
                <c:pt idx="41872">
                  <c:v>18</c:v>
                </c:pt>
                <c:pt idx="41873">
                  <c:v>18</c:v>
                </c:pt>
                <c:pt idx="41874">
                  <c:v>18</c:v>
                </c:pt>
                <c:pt idx="41875">
                  <c:v>18</c:v>
                </c:pt>
                <c:pt idx="41876">
                  <c:v>18</c:v>
                </c:pt>
                <c:pt idx="41877">
                  <c:v>18</c:v>
                </c:pt>
                <c:pt idx="41878">
                  <c:v>18</c:v>
                </c:pt>
                <c:pt idx="41879">
                  <c:v>18</c:v>
                </c:pt>
                <c:pt idx="41880">
                  <c:v>18</c:v>
                </c:pt>
                <c:pt idx="41881">
                  <c:v>18</c:v>
                </c:pt>
                <c:pt idx="41882">
                  <c:v>18</c:v>
                </c:pt>
                <c:pt idx="41883">
                  <c:v>18</c:v>
                </c:pt>
                <c:pt idx="41884">
                  <c:v>18</c:v>
                </c:pt>
                <c:pt idx="41885">
                  <c:v>18</c:v>
                </c:pt>
                <c:pt idx="41886">
                  <c:v>18</c:v>
                </c:pt>
                <c:pt idx="41887">
                  <c:v>18</c:v>
                </c:pt>
                <c:pt idx="41888">
                  <c:v>18</c:v>
                </c:pt>
                <c:pt idx="41889">
                  <c:v>18</c:v>
                </c:pt>
                <c:pt idx="41890">
                  <c:v>18</c:v>
                </c:pt>
                <c:pt idx="41891">
                  <c:v>18</c:v>
                </c:pt>
                <c:pt idx="41892">
                  <c:v>18</c:v>
                </c:pt>
                <c:pt idx="41893">
                  <c:v>18</c:v>
                </c:pt>
                <c:pt idx="41894">
                  <c:v>18</c:v>
                </c:pt>
                <c:pt idx="41895">
                  <c:v>18</c:v>
                </c:pt>
                <c:pt idx="41896">
                  <c:v>18</c:v>
                </c:pt>
                <c:pt idx="41897">
                  <c:v>18</c:v>
                </c:pt>
                <c:pt idx="41898">
                  <c:v>18</c:v>
                </c:pt>
                <c:pt idx="41899">
                  <c:v>18</c:v>
                </c:pt>
                <c:pt idx="41900">
                  <c:v>18</c:v>
                </c:pt>
                <c:pt idx="41901">
                  <c:v>18</c:v>
                </c:pt>
                <c:pt idx="41902">
                  <c:v>18</c:v>
                </c:pt>
                <c:pt idx="41903">
                  <c:v>18</c:v>
                </c:pt>
                <c:pt idx="41904">
                  <c:v>18</c:v>
                </c:pt>
                <c:pt idx="41905">
                  <c:v>18</c:v>
                </c:pt>
                <c:pt idx="41906">
                  <c:v>18</c:v>
                </c:pt>
                <c:pt idx="41907">
                  <c:v>18</c:v>
                </c:pt>
                <c:pt idx="41908">
                  <c:v>18</c:v>
                </c:pt>
                <c:pt idx="41909">
                  <c:v>18</c:v>
                </c:pt>
                <c:pt idx="41910">
                  <c:v>18</c:v>
                </c:pt>
                <c:pt idx="41911">
                  <c:v>18</c:v>
                </c:pt>
                <c:pt idx="41912">
                  <c:v>18</c:v>
                </c:pt>
                <c:pt idx="41913">
                  <c:v>18</c:v>
                </c:pt>
                <c:pt idx="41914">
                  <c:v>18</c:v>
                </c:pt>
                <c:pt idx="41915">
                  <c:v>18</c:v>
                </c:pt>
                <c:pt idx="41916">
                  <c:v>18</c:v>
                </c:pt>
                <c:pt idx="41917">
                  <c:v>18</c:v>
                </c:pt>
                <c:pt idx="41918">
                  <c:v>18</c:v>
                </c:pt>
                <c:pt idx="41919">
                  <c:v>18</c:v>
                </c:pt>
                <c:pt idx="41920">
                  <c:v>18</c:v>
                </c:pt>
                <c:pt idx="41921">
                  <c:v>18</c:v>
                </c:pt>
                <c:pt idx="41922">
                  <c:v>18</c:v>
                </c:pt>
                <c:pt idx="41923">
                  <c:v>18</c:v>
                </c:pt>
                <c:pt idx="41924">
                  <c:v>18</c:v>
                </c:pt>
                <c:pt idx="41925">
                  <c:v>18</c:v>
                </c:pt>
                <c:pt idx="41926">
                  <c:v>18</c:v>
                </c:pt>
                <c:pt idx="41927">
                  <c:v>18</c:v>
                </c:pt>
                <c:pt idx="41928">
                  <c:v>18</c:v>
                </c:pt>
                <c:pt idx="41929">
                  <c:v>18</c:v>
                </c:pt>
                <c:pt idx="41930">
                  <c:v>18</c:v>
                </c:pt>
                <c:pt idx="41931">
                  <c:v>18</c:v>
                </c:pt>
                <c:pt idx="41932">
                  <c:v>18</c:v>
                </c:pt>
                <c:pt idx="41933">
                  <c:v>18</c:v>
                </c:pt>
                <c:pt idx="41934">
                  <c:v>18</c:v>
                </c:pt>
                <c:pt idx="41935">
                  <c:v>18</c:v>
                </c:pt>
                <c:pt idx="41936">
                  <c:v>18</c:v>
                </c:pt>
                <c:pt idx="41937">
                  <c:v>18</c:v>
                </c:pt>
                <c:pt idx="41938">
                  <c:v>18</c:v>
                </c:pt>
                <c:pt idx="41939">
                  <c:v>18</c:v>
                </c:pt>
                <c:pt idx="41940">
                  <c:v>18</c:v>
                </c:pt>
                <c:pt idx="41941">
                  <c:v>18</c:v>
                </c:pt>
                <c:pt idx="41942">
                  <c:v>18</c:v>
                </c:pt>
                <c:pt idx="41943">
                  <c:v>18</c:v>
                </c:pt>
                <c:pt idx="41944">
                  <c:v>18</c:v>
                </c:pt>
                <c:pt idx="41945">
                  <c:v>18</c:v>
                </c:pt>
                <c:pt idx="41946">
                  <c:v>18</c:v>
                </c:pt>
                <c:pt idx="41947">
                  <c:v>18</c:v>
                </c:pt>
                <c:pt idx="41948">
                  <c:v>18</c:v>
                </c:pt>
                <c:pt idx="41949">
                  <c:v>18</c:v>
                </c:pt>
                <c:pt idx="41950">
                  <c:v>18</c:v>
                </c:pt>
                <c:pt idx="41951">
                  <c:v>18</c:v>
                </c:pt>
                <c:pt idx="41952">
                  <c:v>18</c:v>
                </c:pt>
                <c:pt idx="41953">
                  <c:v>18</c:v>
                </c:pt>
                <c:pt idx="41954">
                  <c:v>18</c:v>
                </c:pt>
                <c:pt idx="41955">
                  <c:v>18</c:v>
                </c:pt>
                <c:pt idx="41956">
                  <c:v>18</c:v>
                </c:pt>
                <c:pt idx="41957">
                  <c:v>18</c:v>
                </c:pt>
                <c:pt idx="41958">
                  <c:v>18</c:v>
                </c:pt>
                <c:pt idx="41959">
                  <c:v>18</c:v>
                </c:pt>
                <c:pt idx="41960">
                  <c:v>18</c:v>
                </c:pt>
                <c:pt idx="41961">
                  <c:v>18</c:v>
                </c:pt>
                <c:pt idx="41962">
                  <c:v>18</c:v>
                </c:pt>
                <c:pt idx="41963">
                  <c:v>18</c:v>
                </c:pt>
                <c:pt idx="41964">
                  <c:v>18</c:v>
                </c:pt>
                <c:pt idx="41965">
                  <c:v>18</c:v>
                </c:pt>
                <c:pt idx="41966">
                  <c:v>18</c:v>
                </c:pt>
                <c:pt idx="41967">
                  <c:v>18</c:v>
                </c:pt>
                <c:pt idx="41968">
                  <c:v>18</c:v>
                </c:pt>
                <c:pt idx="41969">
                  <c:v>18</c:v>
                </c:pt>
                <c:pt idx="41970">
                  <c:v>18</c:v>
                </c:pt>
                <c:pt idx="41971">
                  <c:v>18</c:v>
                </c:pt>
                <c:pt idx="41972">
                  <c:v>18</c:v>
                </c:pt>
                <c:pt idx="41973">
                  <c:v>18</c:v>
                </c:pt>
                <c:pt idx="41974">
                  <c:v>18</c:v>
                </c:pt>
                <c:pt idx="41975">
                  <c:v>18</c:v>
                </c:pt>
                <c:pt idx="41976">
                  <c:v>18</c:v>
                </c:pt>
                <c:pt idx="41977">
                  <c:v>18</c:v>
                </c:pt>
                <c:pt idx="41978">
                  <c:v>18</c:v>
                </c:pt>
                <c:pt idx="41979">
                  <c:v>18</c:v>
                </c:pt>
                <c:pt idx="41980">
                  <c:v>18</c:v>
                </c:pt>
                <c:pt idx="41981">
                  <c:v>18</c:v>
                </c:pt>
                <c:pt idx="41982">
                  <c:v>18</c:v>
                </c:pt>
                <c:pt idx="41983">
                  <c:v>18</c:v>
                </c:pt>
                <c:pt idx="41984">
                  <c:v>18</c:v>
                </c:pt>
                <c:pt idx="41985">
                  <c:v>18</c:v>
                </c:pt>
                <c:pt idx="41986">
                  <c:v>18</c:v>
                </c:pt>
                <c:pt idx="41987">
                  <c:v>18</c:v>
                </c:pt>
                <c:pt idx="41988">
                  <c:v>18</c:v>
                </c:pt>
                <c:pt idx="41989">
                  <c:v>18</c:v>
                </c:pt>
                <c:pt idx="41990">
                  <c:v>18</c:v>
                </c:pt>
                <c:pt idx="41991">
                  <c:v>18</c:v>
                </c:pt>
                <c:pt idx="41992">
                  <c:v>18</c:v>
                </c:pt>
                <c:pt idx="41993">
                  <c:v>18</c:v>
                </c:pt>
                <c:pt idx="41994">
                  <c:v>18</c:v>
                </c:pt>
                <c:pt idx="41995">
                  <c:v>18</c:v>
                </c:pt>
                <c:pt idx="41996">
                  <c:v>18</c:v>
                </c:pt>
                <c:pt idx="41997">
                  <c:v>18</c:v>
                </c:pt>
                <c:pt idx="41998">
                  <c:v>18</c:v>
                </c:pt>
                <c:pt idx="41999">
                  <c:v>18</c:v>
                </c:pt>
                <c:pt idx="42000">
                  <c:v>18</c:v>
                </c:pt>
                <c:pt idx="42001">
                  <c:v>18</c:v>
                </c:pt>
                <c:pt idx="42002">
                  <c:v>18</c:v>
                </c:pt>
                <c:pt idx="42003">
                  <c:v>18</c:v>
                </c:pt>
                <c:pt idx="42004">
                  <c:v>18</c:v>
                </c:pt>
                <c:pt idx="42005">
                  <c:v>18</c:v>
                </c:pt>
                <c:pt idx="42006">
                  <c:v>18</c:v>
                </c:pt>
                <c:pt idx="42007">
                  <c:v>18</c:v>
                </c:pt>
                <c:pt idx="42008">
                  <c:v>18</c:v>
                </c:pt>
                <c:pt idx="42009">
                  <c:v>18</c:v>
                </c:pt>
                <c:pt idx="42010">
                  <c:v>18</c:v>
                </c:pt>
                <c:pt idx="42011">
                  <c:v>18</c:v>
                </c:pt>
                <c:pt idx="42012">
                  <c:v>18</c:v>
                </c:pt>
                <c:pt idx="42013">
                  <c:v>18</c:v>
                </c:pt>
                <c:pt idx="42014">
                  <c:v>18</c:v>
                </c:pt>
                <c:pt idx="42015">
                  <c:v>18</c:v>
                </c:pt>
                <c:pt idx="42016">
                  <c:v>18</c:v>
                </c:pt>
                <c:pt idx="42017">
                  <c:v>18</c:v>
                </c:pt>
                <c:pt idx="42018">
                  <c:v>18</c:v>
                </c:pt>
                <c:pt idx="42019">
                  <c:v>18</c:v>
                </c:pt>
                <c:pt idx="42020">
                  <c:v>18</c:v>
                </c:pt>
                <c:pt idx="42021">
                  <c:v>18</c:v>
                </c:pt>
                <c:pt idx="42022">
                  <c:v>18</c:v>
                </c:pt>
                <c:pt idx="42023">
                  <c:v>18</c:v>
                </c:pt>
                <c:pt idx="42024">
                  <c:v>18</c:v>
                </c:pt>
                <c:pt idx="42025">
                  <c:v>18</c:v>
                </c:pt>
                <c:pt idx="42026">
                  <c:v>18</c:v>
                </c:pt>
                <c:pt idx="42027">
                  <c:v>18</c:v>
                </c:pt>
                <c:pt idx="42028">
                  <c:v>18</c:v>
                </c:pt>
                <c:pt idx="42029">
                  <c:v>18</c:v>
                </c:pt>
                <c:pt idx="42030">
                  <c:v>18</c:v>
                </c:pt>
                <c:pt idx="42031">
                  <c:v>18</c:v>
                </c:pt>
                <c:pt idx="42032">
                  <c:v>18</c:v>
                </c:pt>
                <c:pt idx="42033">
                  <c:v>18</c:v>
                </c:pt>
                <c:pt idx="42034">
                  <c:v>18</c:v>
                </c:pt>
                <c:pt idx="42035">
                  <c:v>18</c:v>
                </c:pt>
                <c:pt idx="42036">
                  <c:v>18</c:v>
                </c:pt>
                <c:pt idx="42037">
                  <c:v>18</c:v>
                </c:pt>
                <c:pt idx="42038">
                  <c:v>18</c:v>
                </c:pt>
                <c:pt idx="42039">
                  <c:v>18</c:v>
                </c:pt>
                <c:pt idx="42040">
                  <c:v>18</c:v>
                </c:pt>
                <c:pt idx="42041">
                  <c:v>18</c:v>
                </c:pt>
                <c:pt idx="42042">
                  <c:v>18</c:v>
                </c:pt>
                <c:pt idx="42043">
                  <c:v>18</c:v>
                </c:pt>
                <c:pt idx="42044">
                  <c:v>18</c:v>
                </c:pt>
                <c:pt idx="42045">
                  <c:v>18</c:v>
                </c:pt>
                <c:pt idx="42046">
                  <c:v>18</c:v>
                </c:pt>
                <c:pt idx="42047">
                  <c:v>18</c:v>
                </c:pt>
                <c:pt idx="42048">
                  <c:v>18</c:v>
                </c:pt>
                <c:pt idx="42049">
                  <c:v>18</c:v>
                </c:pt>
                <c:pt idx="42050">
                  <c:v>18</c:v>
                </c:pt>
                <c:pt idx="42051">
                  <c:v>18</c:v>
                </c:pt>
                <c:pt idx="42052">
                  <c:v>18</c:v>
                </c:pt>
                <c:pt idx="42053">
                  <c:v>18</c:v>
                </c:pt>
                <c:pt idx="42054">
                  <c:v>18</c:v>
                </c:pt>
                <c:pt idx="42055">
                  <c:v>18</c:v>
                </c:pt>
                <c:pt idx="42056">
                  <c:v>18</c:v>
                </c:pt>
                <c:pt idx="42057">
                  <c:v>18</c:v>
                </c:pt>
                <c:pt idx="42058">
                  <c:v>18</c:v>
                </c:pt>
                <c:pt idx="42059">
                  <c:v>18</c:v>
                </c:pt>
                <c:pt idx="42060">
                  <c:v>18</c:v>
                </c:pt>
                <c:pt idx="42061">
                  <c:v>18</c:v>
                </c:pt>
                <c:pt idx="42062">
                  <c:v>18</c:v>
                </c:pt>
                <c:pt idx="42063">
                  <c:v>18</c:v>
                </c:pt>
                <c:pt idx="42064">
                  <c:v>18</c:v>
                </c:pt>
                <c:pt idx="42065">
                  <c:v>18</c:v>
                </c:pt>
                <c:pt idx="42066">
                  <c:v>18</c:v>
                </c:pt>
                <c:pt idx="42067">
                  <c:v>18</c:v>
                </c:pt>
                <c:pt idx="42068">
                  <c:v>18</c:v>
                </c:pt>
                <c:pt idx="42069">
                  <c:v>18</c:v>
                </c:pt>
                <c:pt idx="42070">
                  <c:v>18</c:v>
                </c:pt>
                <c:pt idx="42071">
                  <c:v>18</c:v>
                </c:pt>
                <c:pt idx="42072">
                  <c:v>18</c:v>
                </c:pt>
                <c:pt idx="42073">
                  <c:v>18</c:v>
                </c:pt>
                <c:pt idx="42074">
                  <c:v>18</c:v>
                </c:pt>
                <c:pt idx="42075">
                  <c:v>18</c:v>
                </c:pt>
                <c:pt idx="42076">
                  <c:v>18</c:v>
                </c:pt>
                <c:pt idx="42077">
                  <c:v>18</c:v>
                </c:pt>
                <c:pt idx="42078">
                  <c:v>18</c:v>
                </c:pt>
                <c:pt idx="42079">
                  <c:v>18</c:v>
                </c:pt>
                <c:pt idx="42080">
                  <c:v>18</c:v>
                </c:pt>
                <c:pt idx="42081">
                  <c:v>18</c:v>
                </c:pt>
                <c:pt idx="42082">
                  <c:v>18</c:v>
                </c:pt>
                <c:pt idx="42083">
                  <c:v>18</c:v>
                </c:pt>
                <c:pt idx="42084">
                  <c:v>18</c:v>
                </c:pt>
                <c:pt idx="42085">
                  <c:v>18</c:v>
                </c:pt>
                <c:pt idx="42086">
                  <c:v>18</c:v>
                </c:pt>
                <c:pt idx="42087">
                  <c:v>18</c:v>
                </c:pt>
                <c:pt idx="42088">
                  <c:v>18</c:v>
                </c:pt>
                <c:pt idx="42089">
                  <c:v>18</c:v>
                </c:pt>
                <c:pt idx="42090">
                  <c:v>18</c:v>
                </c:pt>
                <c:pt idx="42091">
                  <c:v>18</c:v>
                </c:pt>
                <c:pt idx="42092">
                  <c:v>18</c:v>
                </c:pt>
                <c:pt idx="42093">
                  <c:v>18</c:v>
                </c:pt>
                <c:pt idx="42094">
                  <c:v>18</c:v>
                </c:pt>
                <c:pt idx="42095">
                  <c:v>18</c:v>
                </c:pt>
                <c:pt idx="42096">
                  <c:v>18</c:v>
                </c:pt>
                <c:pt idx="42097">
                  <c:v>18</c:v>
                </c:pt>
                <c:pt idx="42098">
                  <c:v>18</c:v>
                </c:pt>
                <c:pt idx="42099">
                  <c:v>18</c:v>
                </c:pt>
                <c:pt idx="42100">
                  <c:v>18</c:v>
                </c:pt>
                <c:pt idx="42101">
                  <c:v>18</c:v>
                </c:pt>
                <c:pt idx="42102">
                  <c:v>18</c:v>
                </c:pt>
                <c:pt idx="42103">
                  <c:v>18</c:v>
                </c:pt>
                <c:pt idx="42104">
                  <c:v>18</c:v>
                </c:pt>
                <c:pt idx="42105">
                  <c:v>18</c:v>
                </c:pt>
                <c:pt idx="42106">
                  <c:v>18</c:v>
                </c:pt>
                <c:pt idx="42107">
                  <c:v>18</c:v>
                </c:pt>
                <c:pt idx="42108">
                  <c:v>18</c:v>
                </c:pt>
                <c:pt idx="42109">
                  <c:v>18</c:v>
                </c:pt>
                <c:pt idx="42110">
                  <c:v>18</c:v>
                </c:pt>
                <c:pt idx="42111">
                  <c:v>18</c:v>
                </c:pt>
                <c:pt idx="42112">
                  <c:v>18</c:v>
                </c:pt>
                <c:pt idx="42113">
                  <c:v>18</c:v>
                </c:pt>
                <c:pt idx="42114">
                  <c:v>18</c:v>
                </c:pt>
                <c:pt idx="42115">
                  <c:v>18</c:v>
                </c:pt>
                <c:pt idx="42116">
                  <c:v>18</c:v>
                </c:pt>
                <c:pt idx="42117">
                  <c:v>18</c:v>
                </c:pt>
                <c:pt idx="42118">
                  <c:v>18</c:v>
                </c:pt>
                <c:pt idx="42119">
                  <c:v>18</c:v>
                </c:pt>
                <c:pt idx="42120">
                  <c:v>18</c:v>
                </c:pt>
                <c:pt idx="42121">
                  <c:v>18</c:v>
                </c:pt>
                <c:pt idx="42122">
                  <c:v>18</c:v>
                </c:pt>
                <c:pt idx="42123">
                  <c:v>18</c:v>
                </c:pt>
                <c:pt idx="42124">
                  <c:v>18</c:v>
                </c:pt>
                <c:pt idx="42125">
                  <c:v>18</c:v>
                </c:pt>
                <c:pt idx="42126">
                  <c:v>18</c:v>
                </c:pt>
                <c:pt idx="42127">
                  <c:v>18</c:v>
                </c:pt>
                <c:pt idx="42128">
                  <c:v>18</c:v>
                </c:pt>
                <c:pt idx="42129">
                  <c:v>18</c:v>
                </c:pt>
                <c:pt idx="42130">
                  <c:v>18</c:v>
                </c:pt>
                <c:pt idx="42131">
                  <c:v>18</c:v>
                </c:pt>
                <c:pt idx="42132">
                  <c:v>18</c:v>
                </c:pt>
                <c:pt idx="42133">
                  <c:v>18</c:v>
                </c:pt>
                <c:pt idx="42134">
                  <c:v>18</c:v>
                </c:pt>
                <c:pt idx="42135">
                  <c:v>18</c:v>
                </c:pt>
                <c:pt idx="42136">
                  <c:v>18</c:v>
                </c:pt>
                <c:pt idx="42137">
                  <c:v>18</c:v>
                </c:pt>
                <c:pt idx="42138">
                  <c:v>18</c:v>
                </c:pt>
                <c:pt idx="42139">
                  <c:v>18</c:v>
                </c:pt>
                <c:pt idx="42140">
                  <c:v>18</c:v>
                </c:pt>
                <c:pt idx="42141">
                  <c:v>18</c:v>
                </c:pt>
                <c:pt idx="42142">
                  <c:v>18</c:v>
                </c:pt>
                <c:pt idx="42143">
                  <c:v>18</c:v>
                </c:pt>
                <c:pt idx="42144">
                  <c:v>18</c:v>
                </c:pt>
                <c:pt idx="42145">
                  <c:v>18</c:v>
                </c:pt>
                <c:pt idx="42146">
                  <c:v>18</c:v>
                </c:pt>
                <c:pt idx="42147">
                  <c:v>18</c:v>
                </c:pt>
                <c:pt idx="42148">
                  <c:v>18</c:v>
                </c:pt>
                <c:pt idx="42149">
                  <c:v>18</c:v>
                </c:pt>
                <c:pt idx="42150">
                  <c:v>18</c:v>
                </c:pt>
                <c:pt idx="42151">
                  <c:v>18</c:v>
                </c:pt>
                <c:pt idx="42152">
                  <c:v>18</c:v>
                </c:pt>
                <c:pt idx="42153">
                  <c:v>18</c:v>
                </c:pt>
                <c:pt idx="42154">
                  <c:v>18</c:v>
                </c:pt>
                <c:pt idx="42155">
                  <c:v>18</c:v>
                </c:pt>
                <c:pt idx="42156">
                  <c:v>18</c:v>
                </c:pt>
                <c:pt idx="42157">
                  <c:v>18</c:v>
                </c:pt>
                <c:pt idx="42158">
                  <c:v>18</c:v>
                </c:pt>
                <c:pt idx="42159">
                  <c:v>18</c:v>
                </c:pt>
                <c:pt idx="42160">
                  <c:v>18</c:v>
                </c:pt>
                <c:pt idx="42161">
                  <c:v>18</c:v>
                </c:pt>
                <c:pt idx="42162">
                  <c:v>18</c:v>
                </c:pt>
                <c:pt idx="42163">
                  <c:v>18</c:v>
                </c:pt>
                <c:pt idx="42164">
                  <c:v>18</c:v>
                </c:pt>
                <c:pt idx="42165">
                  <c:v>18</c:v>
                </c:pt>
                <c:pt idx="42166">
                  <c:v>18</c:v>
                </c:pt>
                <c:pt idx="42167">
                  <c:v>18</c:v>
                </c:pt>
                <c:pt idx="42168">
                  <c:v>18</c:v>
                </c:pt>
                <c:pt idx="42169">
                  <c:v>18</c:v>
                </c:pt>
                <c:pt idx="42170">
                  <c:v>18</c:v>
                </c:pt>
                <c:pt idx="42171">
                  <c:v>18</c:v>
                </c:pt>
                <c:pt idx="42172">
                  <c:v>18</c:v>
                </c:pt>
                <c:pt idx="42173">
                  <c:v>18</c:v>
                </c:pt>
                <c:pt idx="42174">
                  <c:v>18</c:v>
                </c:pt>
                <c:pt idx="42175">
                  <c:v>18</c:v>
                </c:pt>
                <c:pt idx="42176">
                  <c:v>18</c:v>
                </c:pt>
                <c:pt idx="42177">
                  <c:v>18</c:v>
                </c:pt>
                <c:pt idx="42178">
                  <c:v>18</c:v>
                </c:pt>
                <c:pt idx="42179">
                  <c:v>18</c:v>
                </c:pt>
                <c:pt idx="42180">
                  <c:v>18</c:v>
                </c:pt>
                <c:pt idx="42181">
                  <c:v>18</c:v>
                </c:pt>
                <c:pt idx="42182">
                  <c:v>18</c:v>
                </c:pt>
                <c:pt idx="42183">
                  <c:v>18</c:v>
                </c:pt>
                <c:pt idx="42184">
                  <c:v>18</c:v>
                </c:pt>
                <c:pt idx="42185">
                  <c:v>18</c:v>
                </c:pt>
                <c:pt idx="42186">
                  <c:v>18</c:v>
                </c:pt>
                <c:pt idx="42187">
                  <c:v>18</c:v>
                </c:pt>
                <c:pt idx="42188">
                  <c:v>18</c:v>
                </c:pt>
                <c:pt idx="42189">
                  <c:v>18</c:v>
                </c:pt>
                <c:pt idx="42190">
                  <c:v>18</c:v>
                </c:pt>
                <c:pt idx="42191">
                  <c:v>18</c:v>
                </c:pt>
                <c:pt idx="42192">
                  <c:v>18</c:v>
                </c:pt>
                <c:pt idx="42193">
                  <c:v>18</c:v>
                </c:pt>
                <c:pt idx="42194">
                  <c:v>18</c:v>
                </c:pt>
                <c:pt idx="42195">
                  <c:v>18</c:v>
                </c:pt>
                <c:pt idx="42196">
                  <c:v>18</c:v>
                </c:pt>
                <c:pt idx="42197">
                  <c:v>18</c:v>
                </c:pt>
                <c:pt idx="42198">
                  <c:v>18</c:v>
                </c:pt>
                <c:pt idx="42199">
                  <c:v>18</c:v>
                </c:pt>
                <c:pt idx="42200">
                  <c:v>18</c:v>
                </c:pt>
                <c:pt idx="42201">
                  <c:v>18</c:v>
                </c:pt>
                <c:pt idx="42202">
                  <c:v>18</c:v>
                </c:pt>
                <c:pt idx="42203">
                  <c:v>18</c:v>
                </c:pt>
                <c:pt idx="42204">
                  <c:v>18</c:v>
                </c:pt>
                <c:pt idx="42205">
                  <c:v>18</c:v>
                </c:pt>
                <c:pt idx="42206">
                  <c:v>18</c:v>
                </c:pt>
                <c:pt idx="42207">
                  <c:v>18</c:v>
                </c:pt>
                <c:pt idx="42208">
                  <c:v>18</c:v>
                </c:pt>
                <c:pt idx="42209">
                  <c:v>18</c:v>
                </c:pt>
                <c:pt idx="42210">
                  <c:v>18</c:v>
                </c:pt>
                <c:pt idx="42211">
                  <c:v>18</c:v>
                </c:pt>
                <c:pt idx="42212">
                  <c:v>18</c:v>
                </c:pt>
                <c:pt idx="42213">
                  <c:v>18</c:v>
                </c:pt>
                <c:pt idx="42214">
                  <c:v>18</c:v>
                </c:pt>
                <c:pt idx="42215">
                  <c:v>18</c:v>
                </c:pt>
                <c:pt idx="42216">
                  <c:v>18</c:v>
                </c:pt>
                <c:pt idx="42217">
                  <c:v>18</c:v>
                </c:pt>
                <c:pt idx="42218">
                  <c:v>18</c:v>
                </c:pt>
                <c:pt idx="42219">
                  <c:v>18</c:v>
                </c:pt>
                <c:pt idx="42220">
                  <c:v>18</c:v>
                </c:pt>
                <c:pt idx="42221">
                  <c:v>18</c:v>
                </c:pt>
                <c:pt idx="42222">
                  <c:v>18</c:v>
                </c:pt>
                <c:pt idx="42223">
                  <c:v>18</c:v>
                </c:pt>
                <c:pt idx="42224">
                  <c:v>18</c:v>
                </c:pt>
                <c:pt idx="42225">
                  <c:v>18</c:v>
                </c:pt>
                <c:pt idx="42226">
                  <c:v>18</c:v>
                </c:pt>
                <c:pt idx="42227">
                  <c:v>18</c:v>
                </c:pt>
                <c:pt idx="42228">
                  <c:v>18</c:v>
                </c:pt>
                <c:pt idx="42229">
                  <c:v>18</c:v>
                </c:pt>
                <c:pt idx="42230">
                  <c:v>18</c:v>
                </c:pt>
                <c:pt idx="42231">
                  <c:v>18</c:v>
                </c:pt>
                <c:pt idx="42232">
                  <c:v>18</c:v>
                </c:pt>
                <c:pt idx="42233">
                  <c:v>18</c:v>
                </c:pt>
                <c:pt idx="42234">
                  <c:v>18</c:v>
                </c:pt>
                <c:pt idx="42235">
                  <c:v>18</c:v>
                </c:pt>
                <c:pt idx="42236">
                  <c:v>18</c:v>
                </c:pt>
                <c:pt idx="42237">
                  <c:v>18</c:v>
                </c:pt>
                <c:pt idx="42238">
                  <c:v>18</c:v>
                </c:pt>
                <c:pt idx="42239">
                  <c:v>18</c:v>
                </c:pt>
                <c:pt idx="42240">
                  <c:v>18</c:v>
                </c:pt>
                <c:pt idx="42241">
                  <c:v>18</c:v>
                </c:pt>
                <c:pt idx="42242">
                  <c:v>18</c:v>
                </c:pt>
                <c:pt idx="42243">
                  <c:v>18</c:v>
                </c:pt>
                <c:pt idx="42244">
                  <c:v>18</c:v>
                </c:pt>
                <c:pt idx="42245">
                  <c:v>18</c:v>
                </c:pt>
                <c:pt idx="42246">
                  <c:v>18</c:v>
                </c:pt>
                <c:pt idx="42247">
                  <c:v>18</c:v>
                </c:pt>
                <c:pt idx="42248">
                  <c:v>18</c:v>
                </c:pt>
                <c:pt idx="42249">
                  <c:v>18</c:v>
                </c:pt>
                <c:pt idx="42250">
                  <c:v>18</c:v>
                </c:pt>
                <c:pt idx="42251">
                  <c:v>18</c:v>
                </c:pt>
                <c:pt idx="42252">
                  <c:v>18</c:v>
                </c:pt>
                <c:pt idx="42253">
                  <c:v>18</c:v>
                </c:pt>
                <c:pt idx="42254">
                  <c:v>18</c:v>
                </c:pt>
                <c:pt idx="42255">
                  <c:v>18</c:v>
                </c:pt>
                <c:pt idx="42256">
                  <c:v>18</c:v>
                </c:pt>
                <c:pt idx="42257">
                  <c:v>18</c:v>
                </c:pt>
                <c:pt idx="42258">
                  <c:v>18</c:v>
                </c:pt>
                <c:pt idx="42259">
                  <c:v>18</c:v>
                </c:pt>
                <c:pt idx="42260">
                  <c:v>18</c:v>
                </c:pt>
                <c:pt idx="42261">
                  <c:v>18</c:v>
                </c:pt>
                <c:pt idx="42262">
                  <c:v>18</c:v>
                </c:pt>
                <c:pt idx="42263">
                  <c:v>18</c:v>
                </c:pt>
                <c:pt idx="42264">
                  <c:v>18</c:v>
                </c:pt>
                <c:pt idx="42265">
                  <c:v>18</c:v>
                </c:pt>
                <c:pt idx="42266">
                  <c:v>18</c:v>
                </c:pt>
                <c:pt idx="42267">
                  <c:v>18</c:v>
                </c:pt>
                <c:pt idx="42268">
                  <c:v>18</c:v>
                </c:pt>
                <c:pt idx="42269">
                  <c:v>18</c:v>
                </c:pt>
                <c:pt idx="42270">
                  <c:v>18</c:v>
                </c:pt>
                <c:pt idx="42271">
                  <c:v>18</c:v>
                </c:pt>
                <c:pt idx="42272">
                  <c:v>18</c:v>
                </c:pt>
                <c:pt idx="42273">
                  <c:v>18</c:v>
                </c:pt>
                <c:pt idx="42274">
                  <c:v>18</c:v>
                </c:pt>
                <c:pt idx="42275">
                  <c:v>18</c:v>
                </c:pt>
                <c:pt idx="42276">
                  <c:v>18</c:v>
                </c:pt>
                <c:pt idx="42277">
                  <c:v>18</c:v>
                </c:pt>
                <c:pt idx="42278">
                  <c:v>18</c:v>
                </c:pt>
                <c:pt idx="42279">
                  <c:v>18</c:v>
                </c:pt>
                <c:pt idx="42280">
                  <c:v>18</c:v>
                </c:pt>
                <c:pt idx="42281">
                  <c:v>18</c:v>
                </c:pt>
                <c:pt idx="42282">
                  <c:v>18</c:v>
                </c:pt>
                <c:pt idx="42283">
                  <c:v>18</c:v>
                </c:pt>
                <c:pt idx="42284">
                  <c:v>18</c:v>
                </c:pt>
                <c:pt idx="42285">
                  <c:v>18</c:v>
                </c:pt>
                <c:pt idx="42286">
                  <c:v>18</c:v>
                </c:pt>
                <c:pt idx="42287">
                  <c:v>18</c:v>
                </c:pt>
                <c:pt idx="42288">
                  <c:v>18</c:v>
                </c:pt>
                <c:pt idx="42289">
                  <c:v>18</c:v>
                </c:pt>
                <c:pt idx="42290">
                  <c:v>18</c:v>
                </c:pt>
                <c:pt idx="42291">
                  <c:v>18</c:v>
                </c:pt>
                <c:pt idx="42292">
                  <c:v>18</c:v>
                </c:pt>
                <c:pt idx="42293">
                  <c:v>18</c:v>
                </c:pt>
                <c:pt idx="42294">
                  <c:v>18</c:v>
                </c:pt>
                <c:pt idx="42295">
                  <c:v>18</c:v>
                </c:pt>
                <c:pt idx="42296">
                  <c:v>18</c:v>
                </c:pt>
                <c:pt idx="42297">
                  <c:v>18</c:v>
                </c:pt>
                <c:pt idx="42298">
                  <c:v>18</c:v>
                </c:pt>
                <c:pt idx="42299">
                  <c:v>18</c:v>
                </c:pt>
                <c:pt idx="42300">
                  <c:v>18</c:v>
                </c:pt>
                <c:pt idx="42301">
                  <c:v>18</c:v>
                </c:pt>
                <c:pt idx="42302">
                  <c:v>18</c:v>
                </c:pt>
                <c:pt idx="42303">
                  <c:v>18</c:v>
                </c:pt>
                <c:pt idx="42304">
                  <c:v>18</c:v>
                </c:pt>
                <c:pt idx="42305">
                  <c:v>18</c:v>
                </c:pt>
                <c:pt idx="42306">
                  <c:v>18</c:v>
                </c:pt>
                <c:pt idx="42307">
                  <c:v>18</c:v>
                </c:pt>
                <c:pt idx="42308">
                  <c:v>18</c:v>
                </c:pt>
                <c:pt idx="42309">
                  <c:v>18</c:v>
                </c:pt>
                <c:pt idx="42310">
                  <c:v>18</c:v>
                </c:pt>
                <c:pt idx="42311">
                  <c:v>18</c:v>
                </c:pt>
                <c:pt idx="42312">
                  <c:v>18</c:v>
                </c:pt>
                <c:pt idx="42313">
                  <c:v>18</c:v>
                </c:pt>
                <c:pt idx="42314">
                  <c:v>18</c:v>
                </c:pt>
                <c:pt idx="42315">
                  <c:v>18</c:v>
                </c:pt>
                <c:pt idx="42316">
                  <c:v>18</c:v>
                </c:pt>
                <c:pt idx="42317">
                  <c:v>18</c:v>
                </c:pt>
                <c:pt idx="42318">
                  <c:v>18</c:v>
                </c:pt>
                <c:pt idx="42319">
                  <c:v>18</c:v>
                </c:pt>
                <c:pt idx="42320">
                  <c:v>18</c:v>
                </c:pt>
                <c:pt idx="42321">
                  <c:v>18</c:v>
                </c:pt>
                <c:pt idx="42322">
                  <c:v>18</c:v>
                </c:pt>
                <c:pt idx="42323">
                  <c:v>18</c:v>
                </c:pt>
                <c:pt idx="42324">
                  <c:v>18</c:v>
                </c:pt>
                <c:pt idx="42325">
                  <c:v>18</c:v>
                </c:pt>
                <c:pt idx="42326">
                  <c:v>18</c:v>
                </c:pt>
                <c:pt idx="42327">
                  <c:v>18</c:v>
                </c:pt>
                <c:pt idx="42328">
                  <c:v>18</c:v>
                </c:pt>
                <c:pt idx="42329">
                  <c:v>18</c:v>
                </c:pt>
                <c:pt idx="42330">
                  <c:v>18</c:v>
                </c:pt>
                <c:pt idx="42331">
                  <c:v>18</c:v>
                </c:pt>
                <c:pt idx="42332">
                  <c:v>18</c:v>
                </c:pt>
                <c:pt idx="42333">
                  <c:v>18</c:v>
                </c:pt>
                <c:pt idx="42334">
                  <c:v>18</c:v>
                </c:pt>
                <c:pt idx="42335">
                  <c:v>18</c:v>
                </c:pt>
                <c:pt idx="42336">
                  <c:v>18</c:v>
                </c:pt>
                <c:pt idx="42337">
                  <c:v>18</c:v>
                </c:pt>
                <c:pt idx="42338">
                  <c:v>18</c:v>
                </c:pt>
                <c:pt idx="42339">
                  <c:v>18</c:v>
                </c:pt>
                <c:pt idx="42340">
                  <c:v>18</c:v>
                </c:pt>
                <c:pt idx="42341">
                  <c:v>18</c:v>
                </c:pt>
                <c:pt idx="42342">
                  <c:v>18</c:v>
                </c:pt>
                <c:pt idx="42343">
                  <c:v>18</c:v>
                </c:pt>
                <c:pt idx="42344">
                  <c:v>18</c:v>
                </c:pt>
                <c:pt idx="42345">
                  <c:v>18</c:v>
                </c:pt>
                <c:pt idx="42346">
                  <c:v>18</c:v>
                </c:pt>
                <c:pt idx="42347">
                  <c:v>18</c:v>
                </c:pt>
                <c:pt idx="42348">
                  <c:v>18</c:v>
                </c:pt>
                <c:pt idx="42349">
                  <c:v>18</c:v>
                </c:pt>
                <c:pt idx="42350">
                  <c:v>18</c:v>
                </c:pt>
                <c:pt idx="42351">
                  <c:v>18</c:v>
                </c:pt>
                <c:pt idx="42352">
                  <c:v>18</c:v>
                </c:pt>
                <c:pt idx="42353">
                  <c:v>18</c:v>
                </c:pt>
                <c:pt idx="42354">
                  <c:v>18</c:v>
                </c:pt>
                <c:pt idx="42355">
                  <c:v>18</c:v>
                </c:pt>
                <c:pt idx="42356">
                  <c:v>18</c:v>
                </c:pt>
                <c:pt idx="42357">
                  <c:v>18</c:v>
                </c:pt>
                <c:pt idx="42358">
                  <c:v>18</c:v>
                </c:pt>
                <c:pt idx="42359">
                  <c:v>18</c:v>
                </c:pt>
                <c:pt idx="42360">
                  <c:v>18</c:v>
                </c:pt>
                <c:pt idx="42361">
                  <c:v>18</c:v>
                </c:pt>
                <c:pt idx="42362">
                  <c:v>18</c:v>
                </c:pt>
                <c:pt idx="42363">
                  <c:v>18</c:v>
                </c:pt>
                <c:pt idx="42364">
                  <c:v>18</c:v>
                </c:pt>
                <c:pt idx="42365">
                  <c:v>18</c:v>
                </c:pt>
                <c:pt idx="42366">
                  <c:v>18</c:v>
                </c:pt>
                <c:pt idx="42367">
                  <c:v>18</c:v>
                </c:pt>
                <c:pt idx="42368">
                  <c:v>18</c:v>
                </c:pt>
                <c:pt idx="42369">
                  <c:v>18</c:v>
                </c:pt>
                <c:pt idx="42370">
                  <c:v>18</c:v>
                </c:pt>
                <c:pt idx="42371">
                  <c:v>18</c:v>
                </c:pt>
                <c:pt idx="42372">
                  <c:v>18</c:v>
                </c:pt>
                <c:pt idx="42373">
                  <c:v>18</c:v>
                </c:pt>
                <c:pt idx="42374">
                  <c:v>18</c:v>
                </c:pt>
                <c:pt idx="42375">
                  <c:v>18</c:v>
                </c:pt>
                <c:pt idx="42376">
                  <c:v>18</c:v>
                </c:pt>
                <c:pt idx="42377">
                  <c:v>18</c:v>
                </c:pt>
                <c:pt idx="42378">
                  <c:v>18</c:v>
                </c:pt>
                <c:pt idx="42379">
                  <c:v>18</c:v>
                </c:pt>
                <c:pt idx="42380">
                  <c:v>18</c:v>
                </c:pt>
                <c:pt idx="42381">
                  <c:v>18</c:v>
                </c:pt>
                <c:pt idx="42382">
                  <c:v>18</c:v>
                </c:pt>
                <c:pt idx="42383">
                  <c:v>18</c:v>
                </c:pt>
                <c:pt idx="42384">
                  <c:v>18</c:v>
                </c:pt>
                <c:pt idx="42385">
                  <c:v>18</c:v>
                </c:pt>
                <c:pt idx="42386">
                  <c:v>18</c:v>
                </c:pt>
                <c:pt idx="42387">
                  <c:v>18</c:v>
                </c:pt>
                <c:pt idx="42388">
                  <c:v>18</c:v>
                </c:pt>
                <c:pt idx="42389">
                  <c:v>18</c:v>
                </c:pt>
                <c:pt idx="42390">
                  <c:v>18</c:v>
                </c:pt>
                <c:pt idx="42391">
                  <c:v>18</c:v>
                </c:pt>
                <c:pt idx="42392">
                  <c:v>18</c:v>
                </c:pt>
                <c:pt idx="42393">
                  <c:v>18</c:v>
                </c:pt>
                <c:pt idx="42394">
                  <c:v>18</c:v>
                </c:pt>
                <c:pt idx="42395">
                  <c:v>18</c:v>
                </c:pt>
                <c:pt idx="42396">
                  <c:v>18</c:v>
                </c:pt>
                <c:pt idx="42397">
                  <c:v>18</c:v>
                </c:pt>
                <c:pt idx="42398">
                  <c:v>18</c:v>
                </c:pt>
                <c:pt idx="42399">
                  <c:v>18</c:v>
                </c:pt>
                <c:pt idx="42400">
                  <c:v>18</c:v>
                </c:pt>
                <c:pt idx="42401">
                  <c:v>18</c:v>
                </c:pt>
                <c:pt idx="42402">
                  <c:v>18</c:v>
                </c:pt>
                <c:pt idx="42403">
                  <c:v>18</c:v>
                </c:pt>
                <c:pt idx="42404">
                  <c:v>18</c:v>
                </c:pt>
                <c:pt idx="42405">
                  <c:v>18</c:v>
                </c:pt>
                <c:pt idx="42406">
                  <c:v>18</c:v>
                </c:pt>
                <c:pt idx="42407">
                  <c:v>18</c:v>
                </c:pt>
                <c:pt idx="42408">
                  <c:v>18</c:v>
                </c:pt>
                <c:pt idx="42409">
                  <c:v>18</c:v>
                </c:pt>
                <c:pt idx="42410">
                  <c:v>18</c:v>
                </c:pt>
                <c:pt idx="42411">
                  <c:v>18</c:v>
                </c:pt>
                <c:pt idx="42412">
                  <c:v>18</c:v>
                </c:pt>
                <c:pt idx="42413">
                  <c:v>18</c:v>
                </c:pt>
                <c:pt idx="42414">
                  <c:v>18</c:v>
                </c:pt>
                <c:pt idx="42415">
                  <c:v>18</c:v>
                </c:pt>
                <c:pt idx="42416">
                  <c:v>18</c:v>
                </c:pt>
                <c:pt idx="42417">
                  <c:v>18</c:v>
                </c:pt>
                <c:pt idx="42418">
                  <c:v>18</c:v>
                </c:pt>
                <c:pt idx="42419">
                  <c:v>18</c:v>
                </c:pt>
                <c:pt idx="42420">
                  <c:v>18</c:v>
                </c:pt>
                <c:pt idx="42421">
                  <c:v>18</c:v>
                </c:pt>
                <c:pt idx="42422">
                  <c:v>18</c:v>
                </c:pt>
                <c:pt idx="42423">
                  <c:v>18</c:v>
                </c:pt>
                <c:pt idx="42424">
                  <c:v>18</c:v>
                </c:pt>
                <c:pt idx="42425">
                  <c:v>18</c:v>
                </c:pt>
                <c:pt idx="42426">
                  <c:v>18</c:v>
                </c:pt>
                <c:pt idx="42427">
                  <c:v>18</c:v>
                </c:pt>
                <c:pt idx="42428">
                  <c:v>18</c:v>
                </c:pt>
                <c:pt idx="42429">
                  <c:v>18</c:v>
                </c:pt>
                <c:pt idx="42430">
                  <c:v>18</c:v>
                </c:pt>
                <c:pt idx="42431">
                  <c:v>18</c:v>
                </c:pt>
                <c:pt idx="42432">
                  <c:v>18</c:v>
                </c:pt>
                <c:pt idx="42433">
                  <c:v>18</c:v>
                </c:pt>
                <c:pt idx="42434">
                  <c:v>18</c:v>
                </c:pt>
                <c:pt idx="42435">
                  <c:v>18</c:v>
                </c:pt>
                <c:pt idx="42436">
                  <c:v>18</c:v>
                </c:pt>
                <c:pt idx="42437">
                  <c:v>18</c:v>
                </c:pt>
                <c:pt idx="42438">
                  <c:v>18</c:v>
                </c:pt>
                <c:pt idx="42439">
                  <c:v>18</c:v>
                </c:pt>
                <c:pt idx="42440">
                  <c:v>18</c:v>
                </c:pt>
                <c:pt idx="42441">
                  <c:v>18</c:v>
                </c:pt>
                <c:pt idx="42442">
                  <c:v>18</c:v>
                </c:pt>
                <c:pt idx="42443">
                  <c:v>18</c:v>
                </c:pt>
                <c:pt idx="42444">
                  <c:v>18</c:v>
                </c:pt>
                <c:pt idx="42445">
                  <c:v>18</c:v>
                </c:pt>
                <c:pt idx="42446">
                  <c:v>18</c:v>
                </c:pt>
                <c:pt idx="42447">
                  <c:v>18</c:v>
                </c:pt>
                <c:pt idx="42448">
                  <c:v>18</c:v>
                </c:pt>
                <c:pt idx="42449">
                  <c:v>18</c:v>
                </c:pt>
                <c:pt idx="42450">
                  <c:v>18</c:v>
                </c:pt>
                <c:pt idx="42451">
                  <c:v>18</c:v>
                </c:pt>
                <c:pt idx="42452">
                  <c:v>18</c:v>
                </c:pt>
                <c:pt idx="42453">
                  <c:v>18</c:v>
                </c:pt>
                <c:pt idx="42454">
                  <c:v>18</c:v>
                </c:pt>
                <c:pt idx="42455">
                  <c:v>18</c:v>
                </c:pt>
                <c:pt idx="42456">
                  <c:v>18</c:v>
                </c:pt>
                <c:pt idx="42457">
                  <c:v>18</c:v>
                </c:pt>
                <c:pt idx="42458">
                  <c:v>18</c:v>
                </c:pt>
                <c:pt idx="42459">
                  <c:v>18</c:v>
                </c:pt>
                <c:pt idx="42460">
                  <c:v>18</c:v>
                </c:pt>
                <c:pt idx="42461">
                  <c:v>18</c:v>
                </c:pt>
                <c:pt idx="42462">
                  <c:v>18</c:v>
                </c:pt>
                <c:pt idx="42463">
                  <c:v>18</c:v>
                </c:pt>
                <c:pt idx="42464">
                  <c:v>18</c:v>
                </c:pt>
                <c:pt idx="42465">
                  <c:v>18</c:v>
                </c:pt>
                <c:pt idx="42466">
                  <c:v>18</c:v>
                </c:pt>
                <c:pt idx="42467">
                  <c:v>18</c:v>
                </c:pt>
                <c:pt idx="42468">
                  <c:v>18</c:v>
                </c:pt>
                <c:pt idx="42469">
                  <c:v>18</c:v>
                </c:pt>
                <c:pt idx="42470">
                  <c:v>18</c:v>
                </c:pt>
                <c:pt idx="42471">
                  <c:v>18</c:v>
                </c:pt>
                <c:pt idx="42472">
                  <c:v>18</c:v>
                </c:pt>
                <c:pt idx="42473">
                  <c:v>18</c:v>
                </c:pt>
                <c:pt idx="42474">
                  <c:v>18</c:v>
                </c:pt>
                <c:pt idx="42475">
                  <c:v>18</c:v>
                </c:pt>
                <c:pt idx="42476">
                  <c:v>18</c:v>
                </c:pt>
                <c:pt idx="42477">
                  <c:v>18</c:v>
                </c:pt>
                <c:pt idx="42478">
                  <c:v>18</c:v>
                </c:pt>
                <c:pt idx="42479">
                  <c:v>18</c:v>
                </c:pt>
                <c:pt idx="42480">
                  <c:v>18</c:v>
                </c:pt>
                <c:pt idx="42481">
                  <c:v>18</c:v>
                </c:pt>
                <c:pt idx="42482">
                  <c:v>18</c:v>
                </c:pt>
                <c:pt idx="42483">
                  <c:v>18</c:v>
                </c:pt>
                <c:pt idx="42484">
                  <c:v>18</c:v>
                </c:pt>
                <c:pt idx="42485">
                  <c:v>18</c:v>
                </c:pt>
                <c:pt idx="42486">
                  <c:v>18</c:v>
                </c:pt>
                <c:pt idx="42487">
                  <c:v>18</c:v>
                </c:pt>
                <c:pt idx="42488">
                  <c:v>18</c:v>
                </c:pt>
                <c:pt idx="42489">
                  <c:v>18</c:v>
                </c:pt>
                <c:pt idx="42490">
                  <c:v>18</c:v>
                </c:pt>
                <c:pt idx="42491">
                  <c:v>18</c:v>
                </c:pt>
                <c:pt idx="42492">
                  <c:v>18</c:v>
                </c:pt>
                <c:pt idx="42493">
                  <c:v>18</c:v>
                </c:pt>
                <c:pt idx="42494">
                  <c:v>18</c:v>
                </c:pt>
                <c:pt idx="42495">
                  <c:v>18</c:v>
                </c:pt>
                <c:pt idx="42496">
                  <c:v>18</c:v>
                </c:pt>
                <c:pt idx="42497">
                  <c:v>18</c:v>
                </c:pt>
                <c:pt idx="42498">
                  <c:v>18</c:v>
                </c:pt>
                <c:pt idx="42499">
                  <c:v>18</c:v>
                </c:pt>
                <c:pt idx="42500">
                  <c:v>18</c:v>
                </c:pt>
                <c:pt idx="42501">
                  <c:v>18</c:v>
                </c:pt>
                <c:pt idx="42502">
                  <c:v>18</c:v>
                </c:pt>
                <c:pt idx="42503">
                  <c:v>18</c:v>
                </c:pt>
                <c:pt idx="42504">
                  <c:v>18</c:v>
                </c:pt>
                <c:pt idx="42505">
                  <c:v>18</c:v>
                </c:pt>
                <c:pt idx="42506">
                  <c:v>18</c:v>
                </c:pt>
                <c:pt idx="42507">
                  <c:v>18</c:v>
                </c:pt>
                <c:pt idx="42508">
                  <c:v>18</c:v>
                </c:pt>
                <c:pt idx="42509">
                  <c:v>18</c:v>
                </c:pt>
                <c:pt idx="42510">
                  <c:v>18</c:v>
                </c:pt>
                <c:pt idx="42511">
                  <c:v>18</c:v>
                </c:pt>
                <c:pt idx="42512">
                  <c:v>18</c:v>
                </c:pt>
                <c:pt idx="42513">
                  <c:v>18</c:v>
                </c:pt>
                <c:pt idx="42514">
                  <c:v>18</c:v>
                </c:pt>
                <c:pt idx="42515">
                  <c:v>18</c:v>
                </c:pt>
                <c:pt idx="42516">
                  <c:v>18</c:v>
                </c:pt>
                <c:pt idx="42517">
                  <c:v>18</c:v>
                </c:pt>
                <c:pt idx="42518">
                  <c:v>18</c:v>
                </c:pt>
                <c:pt idx="42519">
                  <c:v>18</c:v>
                </c:pt>
                <c:pt idx="42520">
                  <c:v>18</c:v>
                </c:pt>
                <c:pt idx="42521">
                  <c:v>18</c:v>
                </c:pt>
                <c:pt idx="42522">
                  <c:v>18</c:v>
                </c:pt>
                <c:pt idx="42523">
                  <c:v>18</c:v>
                </c:pt>
                <c:pt idx="42524">
                  <c:v>18</c:v>
                </c:pt>
                <c:pt idx="42525">
                  <c:v>18</c:v>
                </c:pt>
                <c:pt idx="42526">
                  <c:v>18</c:v>
                </c:pt>
                <c:pt idx="42527">
                  <c:v>18</c:v>
                </c:pt>
                <c:pt idx="42528">
                  <c:v>18</c:v>
                </c:pt>
                <c:pt idx="42529">
                  <c:v>18</c:v>
                </c:pt>
                <c:pt idx="42530">
                  <c:v>18</c:v>
                </c:pt>
                <c:pt idx="42531">
                  <c:v>18</c:v>
                </c:pt>
                <c:pt idx="42532">
                  <c:v>18</c:v>
                </c:pt>
                <c:pt idx="42533">
                  <c:v>18</c:v>
                </c:pt>
                <c:pt idx="42534">
                  <c:v>18</c:v>
                </c:pt>
                <c:pt idx="42535">
                  <c:v>18</c:v>
                </c:pt>
                <c:pt idx="42536">
                  <c:v>18</c:v>
                </c:pt>
                <c:pt idx="42537">
                  <c:v>18</c:v>
                </c:pt>
                <c:pt idx="42538">
                  <c:v>18</c:v>
                </c:pt>
                <c:pt idx="42539">
                  <c:v>18</c:v>
                </c:pt>
                <c:pt idx="42540">
                  <c:v>18</c:v>
                </c:pt>
                <c:pt idx="42541">
                  <c:v>18</c:v>
                </c:pt>
                <c:pt idx="42542">
                  <c:v>18</c:v>
                </c:pt>
                <c:pt idx="42543">
                  <c:v>18</c:v>
                </c:pt>
                <c:pt idx="42544">
                  <c:v>18</c:v>
                </c:pt>
                <c:pt idx="42545">
                  <c:v>18</c:v>
                </c:pt>
                <c:pt idx="42546">
                  <c:v>18</c:v>
                </c:pt>
                <c:pt idx="42547">
                  <c:v>18</c:v>
                </c:pt>
                <c:pt idx="42548">
                  <c:v>18</c:v>
                </c:pt>
                <c:pt idx="42549">
                  <c:v>18</c:v>
                </c:pt>
                <c:pt idx="42550">
                  <c:v>18</c:v>
                </c:pt>
                <c:pt idx="42551">
                  <c:v>18</c:v>
                </c:pt>
                <c:pt idx="42552">
                  <c:v>18</c:v>
                </c:pt>
                <c:pt idx="42553">
                  <c:v>18</c:v>
                </c:pt>
                <c:pt idx="42554">
                  <c:v>18</c:v>
                </c:pt>
                <c:pt idx="42555">
                  <c:v>18</c:v>
                </c:pt>
                <c:pt idx="42556">
                  <c:v>18</c:v>
                </c:pt>
                <c:pt idx="42557">
                  <c:v>18</c:v>
                </c:pt>
                <c:pt idx="42558">
                  <c:v>18</c:v>
                </c:pt>
                <c:pt idx="42559">
                  <c:v>18</c:v>
                </c:pt>
                <c:pt idx="42560">
                  <c:v>18</c:v>
                </c:pt>
                <c:pt idx="42561">
                  <c:v>18</c:v>
                </c:pt>
                <c:pt idx="42562">
                  <c:v>18</c:v>
                </c:pt>
                <c:pt idx="42563">
                  <c:v>18</c:v>
                </c:pt>
                <c:pt idx="42564">
                  <c:v>18</c:v>
                </c:pt>
                <c:pt idx="42565">
                  <c:v>18</c:v>
                </c:pt>
                <c:pt idx="42566">
                  <c:v>18</c:v>
                </c:pt>
                <c:pt idx="42567">
                  <c:v>18</c:v>
                </c:pt>
                <c:pt idx="42568">
                  <c:v>18</c:v>
                </c:pt>
                <c:pt idx="42569">
                  <c:v>18</c:v>
                </c:pt>
                <c:pt idx="42570">
                  <c:v>18</c:v>
                </c:pt>
                <c:pt idx="42571">
                  <c:v>18</c:v>
                </c:pt>
                <c:pt idx="42572">
                  <c:v>18</c:v>
                </c:pt>
                <c:pt idx="42573">
                  <c:v>18</c:v>
                </c:pt>
                <c:pt idx="42574">
                  <c:v>18</c:v>
                </c:pt>
                <c:pt idx="42575">
                  <c:v>18</c:v>
                </c:pt>
                <c:pt idx="42576">
                  <c:v>18</c:v>
                </c:pt>
                <c:pt idx="42577">
                  <c:v>18</c:v>
                </c:pt>
                <c:pt idx="42578">
                  <c:v>18</c:v>
                </c:pt>
                <c:pt idx="42579">
                  <c:v>18</c:v>
                </c:pt>
                <c:pt idx="42580">
                  <c:v>18</c:v>
                </c:pt>
                <c:pt idx="42581">
                  <c:v>18</c:v>
                </c:pt>
                <c:pt idx="42582">
                  <c:v>18</c:v>
                </c:pt>
                <c:pt idx="42583">
                  <c:v>18</c:v>
                </c:pt>
                <c:pt idx="42584">
                  <c:v>18</c:v>
                </c:pt>
                <c:pt idx="42585">
                  <c:v>18</c:v>
                </c:pt>
                <c:pt idx="42586">
                  <c:v>18</c:v>
                </c:pt>
                <c:pt idx="42587">
                  <c:v>18</c:v>
                </c:pt>
                <c:pt idx="42588">
                  <c:v>18</c:v>
                </c:pt>
                <c:pt idx="42589">
                  <c:v>18</c:v>
                </c:pt>
                <c:pt idx="42590">
                  <c:v>18</c:v>
                </c:pt>
                <c:pt idx="42591">
                  <c:v>18</c:v>
                </c:pt>
                <c:pt idx="42592">
                  <c:v>18</c:v>
                </c:pt>
                <c:pt idx="42593">
                  <c:v>18</c:v>
                </c:pt>
                <c:pt idx="42594">
                  <c:v>18</c:v>
                </c:pt>
                <c:pt idx="42595">
                  <c:v>18</c:v>
                </c:pt>
                <c:pt idx="42596">
                  <c:v>18</c:v>
                </c:pt>
                <c:pt idx="42597">
                  <c:v>18</c:v>
                </c:pt>
                <c:pt idx="42598">
                  <c:v>18</c:v>
                </c:pt>
                <c:pt idx="42599">
                  <c:v>18</c:v>
                </c:pt>
                <c:pt idx="42600">
                  <c:v>18</c:v>
                </c:pt>
                <c:pt idx="42601">
                  <c:v>18</c:v>
                </c:pt>
                <c:pt idx="42602">
                  <c:v>18</c:v>
                </c:pt>
                <c:pt idx="42603">
                  <c:v>18</c:v>
                </c:pt>
                <c:pt idx="42604">
                  <c:v>18</c:v>
                </c:pt>
                <c:pt idx="42605">
                  <c:v>18</c:v>
                </c:pt>
                <c:pt idx="42606">
                  <c:v>18</c:v>
                </c:pt>
                <c:pt idx="42607">
                  <c:v>18</c:v>
                </c:pt>
                <c:pt idx="42608">
                  <c:v>18</c:v>
                </c:pt>
                <c:pt idx="42609">
                  <c:v>18</c:v>
                </c:pt>
                <c:pt idx="42610">
                  <c:v>18</c:v>
                </c:pt>
                <c:pt idx="42611">
                  <c:v>18</c:v>
                </c:pt>
                <c:pt idx="42612">
                  <c:v>18</c:v>
                </c:pt>
                <c:pt idx="42613">
                  <c:v>18</c:v>
                </c:pt>
                <c:pt idx="42614">
                  <c:v>18</c:v>
                </c:pt>
                <c:pt idx="42615">
                  <c:v>18</c:v>
                </c:pt>
                <c:pt idx="42616">
                  <c:v>18</c:v>
                </c:pt>
                <c:pt idx="42617">
                  <c:v>18</c:v>
                </c:pt>
                <c:pt idx="42618">
                  <c:v>18</c:v>
                </c:pt>
                <c:pt idx="42619">
                  <c:v>18</c:v>
                </c:pt>
                <c:pt idx="42620">
                  <c:v>18</c:v>
                </c:pt>
                <c:pt idx="42621">
                  <c:v>18</c:v>
                </c:pt>
                <c:pt idx="42622">
                  <c:v>18</c:v>
                </c:pt>
                <c:pt idx="42623">
                  <c:v>18</c:v>
                </c:pt>
                <c:pt idx="42624">
                  <c:v>18</c:v>
                </c:pt>
                <c:pt idx="42625">
                  <c:v>18</c:v>
                </c:pt>
                <c:pt idx="42626">
                  <c:v>18</c:v>
                </c:pt>
                <c:pt idx="42627">
                  <c:v>18</c:v>
                </c:pt>
                <c:pt idx="42628">
                  <c:v>18</c:v>
                </c:pt>
                <c:pt idx="42629">
                  <c:v>18</c:v>
                </c:pt>
                <c:pt idx="42630">
                  <c:v>18</c:v>
                </c:pt>
                <c:pt idx="42631">
                  <c:v>18</c:v>
                </c:pt>
                <c:pt idx="42632">
                  <c:v>18</c:v>
                </c:pt>
                <c:pt idx="42633">
                  <c:v>18</c:v>
                </c:pt>
                <c:pt idx="42634">
                  <c:v>18</c:v>
                </c:pt>
                <c:pt idx="42635">
                  <c:v>18</c:v>
                </c:pt>
                <c:pt idx="42636">
                  <c:v>18</c:v>
                </c:pt>
                <c:pt idx="42637">
                  <c:v>18</c:v>
                </c:pt>
                <c:pt idx="42638">
                  <c:v>18</c:v>
                </c:pt>
                <c:pt idx="42639">
                  <c:v>18</c:v>
                </c:pt>
                <c:pt idx="42640">
                  <c:v>18</c:v>
                </c:pt>
                <c:pt idx="42641">
                  <c:v>18</c:v>
                </c:pt>
                <c:pt idx="42642">
                  <c:v>18</c:v>
                </c:pt>
                <c:pt idx="42643">
                  <c:v>18</c:v>
                </c:pt>
                <c:pt idx="42644">
                  <c:v>18</c:v>
                </c:pt>
                <c:pt idx="42645">
                  <c:v>18</c:v>
                </c:pt>
                <c:pt idx="42646">
                  <c:v>18</c:v>
                </c:pt>
                <c:pt idx="42647">
                  <c:v>18</c:v>
                </c:pt>
                <c:pt idx="42648">
                  <c:v>18</c:v>
                </c:pt>
                <c:pt idx="42649">
                  <c:v>18</c:v>
                </c:pt>
                <c:pt idx="42650">
                  <c:v>18</c:v>
                </c:pt>
                <c:pt idx="42651">
                  <c:v>18</c:v>
                </c:pt>
                <c:pt idx="42652">
                  <c:v>18</c:v>
                </c:pt>
                <c:pt idx="42653">
                  <c:v>18</c:v>
                </c:pt>
                <c:pt idx="42654">
                  <c:v>18</c:v>
                </c:pt>
                <c:pt idx="42655">
                  <c:v>18</c:v>
                </c:pt>
                <c:pt idx="42656">
                  <c:v>18</c:v>
                </c:pt>
                <c:pt idx="42657">
                  <c:v>18</c:v>
                </c:pt>
                <c:pt idx="42658">
                  <c:v>18</c:v>
                </c:pt>
                <c:pt idx="42659">
                  <c:v>18</c:v>
                </c:pt>
                <c:pt idx="42660">
                  <c:v>18</c:v>
                </c:pt>
                <c:pt idx="42661">
                  <c:v>18</c:v>
                </c:pt>
                <c:pt idx="42662">
                  <c:v>18</c:v>
                </c:pt>
                <c:pt idx="42663">
                  <c:v>18</c:v>
                </c:pt>
                <c:pt idx="42664">
                  <c:v>18</c:v>
                </c:pt>
                <c:pt idx="42665">
                  <c:v>18</c:v>
                </c:pt>
                <c:pt idx="42666">
                  <c:v>18</c:v>
                </c:pt>
                <c:pt idx="42667">
                  <c:v>18</c:v>
                </c:pt>
                <c:pt idx="42668">
                  <c:v>18</c:v>
                </c:pt>
                <c:pt idx="42669">
                  <c:v>18</c:v>
                </c:pt>
                <c:pt idx="42670">
                  <c:v>18</c:v>
                </c:pt>
                <c:pt idx="42671">
                  <c:v>18</c:v>
                </c:pt>
                <c:pt idx="42672">
                  <c:v>18</c:v>
                </c:pt>
                <c:pt idx="42673">
                  <c:v>18</c:v>
                </c:pt>
                <c:pt idx="42674">
                  <c:v>18</c:v>
                </c:pt>
                <c:pt idx="42675">
                  <c:v>18</c:v>
                </c:pt>
                <c:pt idx="42676">
                  <c:v>18</c:v>
                </c:pt>
                <c:pt idx="42677">
                  <c:v>18</c:v>
                </c:pt>
                <c:pt idx="42678">
                  <c:v>18</c:v>
                </c:pt>
                <c:pt idx="42679">
                  <c:v>18</c:v>
                </c:pt>
                <c:pt idx="42680">
                  <c:v>18</c:v>
                </c:pt>
                <c:pt idx="42681">
                  <c:v>18</c:v>
                </c:pt>
                <c:pt idx="42682">
                  <c:v>18</c:v>
                </c:pt>
                <c:pt idx="42683">
                  <c:v>18</c:v>
                </c:pt>
                <c:pt idx="42684">
                  <c:v>18</c:v>
                </c:pt>
                <c:pt idx="42685">
                  <c:v>18</c:v>
                </c:pt>
                <c:pt idx="42686">
                  <c:v>18</c:v>
                </c:pt>
                <c:pt idx="42687">
                  <c:v>18</c:v>
                </c:pt>
                <c:pt idx="42688">
                  <c:v>18</c:v>
                </c:pt>
                <c:pt idx="42689">
                  <c:v>18</c:v>
                </c:pt>
                <c:pt idx="42690">
                  <c:v>18</c:v>
                </c:pt>
                <c:pt idx="42691">
                  <c:v>18</c:v>
                </c:pt>
                <c:pt idx="42692">
                  <c:v>18</c:v>
                </c:pt>
                <c:pt idx="42693">
                  <c:v>18</c:v>
                </c:pt>
                <c:pt idx="42694">
                  <c:v>18</c:v>
                </c:pt>
                <c:pt idx="42695">
                  <c:v>18</c:v>
                </c:pt>
                <c:pt idx="42696">
                  <c:v>18</c:v>
                </c:pt>
                <c:pt idx="42697">
                  <c:v>18</c:v>
                </c:pt>
                <c:pt idx="42698">
                  <c:v>18</c:v>
                </c:pt>
                <c:pt idx="42699">
                  <c:v>18</c:v>
                </c:pt>
                <c:pt idx="42700">
                  <c:v>18</c:v>
                </c:pt>
                <c:pt idx="42701">
                  <c:v>18</c:v>
                </c:pt>
                <c:pt idx="42702">
                  <c:v>18</c:v>
                </c:pt>
                <c:pt idx="42703">
                  <c:v>18</c:v>
                </c:pt>
                <c:pt idx="42704">
                  <c:v>18</c:v>
                </c:pt>
                <c:pt idx="42705">
                  <c:v>18</c:v>
                </c:pt>
                <c:pt idx="42706">
                  <c:v>18</c:v>
                </c:pt>
                <c:pt idx="42707">
                  <c:v>18</c:v>
                </c:pt>
                <c:pt idx="42708">
                  <c:v>18</c:v>
                </c:pt>
                <c:pt idx="42709">
                  <c:v>18</c:v>
                </c:pt>
                <c:pt idx="42710">
                  <c:v>18</c:v>
                </c:pt>
                <c:pt idx="42711">
                  <c:v>18</c:v>
                </c:pt>
                <c:pt idx="42712">
                  <c:v>18</c:v>
                </c:pt>
                <c:pt idx="42713">
                  <c:v>18</c:v>
                </c:pt>
                <c:pt idx="42714">
                  <c:v>18</c:v>
                </c:pt>
                <c:pt idx="42715">
                  <c:v>18</c:v>
                </c:pt>
                <c:pt idx="42716">
                  <c:v>18</c:v>
                </c:pt>
                <c:pt idx="42717">
                  <c:v>18</c:v>
                </c:pt>
                <c:pt idx="42718">
                  <c:v>18</c:v>
                </c:pt>
                <c:pt idx="42719">
                  <c:v>18</c:v>
                </c:pt>
                <c:pt idx="42720">
                  <c:v>18</c:v>
                </c:pt>
                <c:pt idx="42721">
                  <c:v>18</c:v>
                </c:pt>
                <c:pt idx="42722">
                  <c:v>18</c:v>
                </c:pt>
                <c:pt idx="42723">
                  <c:v>18</c:v>
                </c:pt>
                <c:pt idx="42724">
                  <c:v>18</c:v>
                </c:pt>
                <c:pt idx="42725">
                  <c:v>18</c:v>
                </c:pt>
                <c:pt idx="42726">
                  <c:v>18</c:v>
                </c:pt>
                <c:pt idx="42727">
                  <c:v>18</c:v>
                </c:pt>
                <c:pt idx="42728">
                  <c:v>18</c:v>
                </c:pt>
                <c:pt idx="42729">
                  <c:v>18</c:v>
                </c:pt>
                <c:pt idx="42730">
                  <c:v>18</c:v>
                </c:pt>
                <c:pt idx="42731">
                  <c:v>18</c:v>
                </c:pt>
                <c:pt idx="42732">
                  <c:v>18</c:v>
                </c:pt>
                <c:pt idx="42733">
                  <c:v>18</c:v>
                </c:pt>
                <c:pt idx="42734">
                  <c:v>18</c:v>
                </c:pt>
                <c:pt idx="42735">
                  <c:v>18</c:v>
                </c:pt>
                <c:pt idx="42736">
                  <c:v>18</c:v>
                </c:pt>
                <c:pt idx="42737">
                  <c:v>18</c:v>
                </c:pt>
                <c:pt idx="42738">
                  <c:v>18</c:v>
                </c:pt>
                <c:pt idx="42739">
                  <c:v>18</c:v>
                </c:pt>
                <c:pt idx="42740">
                  <c:v>18</c:v>
                </c:pt>
                <c:pt idx="42741">
                  <c:v>18</c:v>
                </c:pt>
                <c:pt idx="42742">
                  <c:v>18</c:v>
                </c:pt>
                <c:pt idx="42743">
                  <c:v>18</c:v>
                </c:pt>
                <c:pt idx="42744">
                  <c:v>18</c:v>
                </c:pt>
                <c:pt idx="42745">
                  <c:v>18</c:v>
                </c:pt>
                <c:pt idx="42746">
                  <c:v>18</c:v>
                </c:pt>
                <c:pt idx="42747">
                  <c:v>18</c:v>
                </c:pt>
                <c:pt idx="42748">
                  <c:v>18</c:v>
                </c:pt>
                <c:pt idx="42749">
                  <c:v>18</c:v>
                </c:pt>
                <c:pt idx="42750">
                  <c:v>18</c:v>
                </c:pt>
                <c:pt idx="42751">
                  <c:v>18</c:v>
                </c:pt>
                <c:pt idx="42752">
                  <c:v>18</c:v>
                </c:pt>
                <c:pt idx="42753">
                  <c:v>18</c:v>
                </c:pt>
                <c:pt idx="42754">
                  <c:v>18</c:v>
                </c:pt>
                <c:pt idx="42755">
                  <c:v>18</c:v>
                </c:pt>
                <c:pt idx="42756">
                  <c:v>18</c:v>
                </c:pt>
                <c:pt idx="42757">
                  <c:v>18</c:v>
                </c:pt>
                <c:pt idx="42758">
                  <c:v>18</c:v>
                </c:pt>
                <c:pt idx="42759">
                  <c:v>18</c:v>
                </c:pt>
                <c:pt idx="42760">
                  <c:v>18</c:v>
                </c:pt>
                <c:pt idx="42761">
                  <c:v>18</c:v>
                </c:pt>
                <c:pt idx="42762">
                  <c:v>18</c:v>
                </c:pt>
                <c:pt idx="42763">
                  <c:v>18</c:v>
                </c:pt>
                <c:pt idx="42764">
                  <c:v>18</c:v>
                </c:pt>
                <c:pt idx="42765">
                  <c:v>18</c:v>
                </c:pt>
                <c:pt idx="42766">
                  <c:v>18</c:v>
                </c:pt>
                <c:pt idx="42767">
                  <c:v>18</c:v>
                </c:pt>
                <c:pt idx="42768">
                  <c:v>18</c:v>
                </c:pt>
                <c:pt idx="42769">
                  <c:v>18</c:v>
                </c:pt>
                <c:pt idx="42770">
                  <c:v>18</c:v>
                </c:pt>
                <c:pt idx="42771">
                  <c:v>18</c:v>
                </c:pt>
                <c:pt idx="42772">
                  <c:v>18</c:v>
                </c:pt>
                <c:pt idx="42773">
                  <c:v>18</c:v>
                </c:pt>
                <c:pt idx="42774">
                  <c:v>18</c:v>
                </c:pt>
                <c:pt idx="42775">
                  <c:v>18</c:v>
                </c:pt>
                <c:pt idx="42776">
                  <c:v>18</c:v>
                </c:pt>
                <c:pt idx="42777">
                  <c:v>18</c:v>
                </c:pt>
                <c:pt idx="42778">
                  <c:v>18</c:v>
                </c:pt>
                <c:pt idx="42779">
                  <c:v>18</c:v>
                </c:pt>
                <c:pt idx="42780">
                  <c:v>18</c:v>
                </c:pt>
                <c:pt idx="42781">
                  <c:v>18</c:v>
                </c:pt>
                <c:pt idx="42782">
                  <c:v>18</c:v>
                </c:pt>
                <c:pt idx="42783">
                  <c:v>18</c:v>
                </c:pt>
                <c:pt idx="42784">
                  <c:v>18</c:v>
                </c:pt>
                <c:pt idx="42785">
                  <c:v>18</c:v>
                </c:pt>
                <c:pt idx="42786">
                  <c:v>18</c:v>
                </c:pt>
                <c:pt idx="42787">
                  <c:v>18</c:v>
                </c:pt>
                <c:pt idx="42788">
                  <c:v>18</c:v>
                </c:pt>
                <c:pt idx="42789">
                  <c:v>18</c:v>
                </c:pt>
                <c:pt idx="42790">
                  <c:v>18</c:v>
                </c:pt>
                <c:pt idx="42791">
                  <c:v>18</c:v>
                </c:pt>
                <c:pt idx="42792">
                  <c:v>18</c:v>
                </c:pt>
                <c:pt idx="42793">
                  <c:v>18</c:v>
                </c:pt>
                <c:pt idx="42794">
                  <c:v>18</c:v>
                </c:pt>
                <c:pt idx="42795">
                  <c:v>18</c:v>
                </c:pt>
                <c:pt idx="42796">
                  <c:v>18</c:v>
                </c:pt>
                <c:pt idx="42797">
                  <c:v>18</c:v>
                </c:pt>
                <c:pt idx="42798">
                  <c:v>18</c:v>
                </c:pt>
                <c:pt idx="42799">
                  <c:v>18</c:v>
                </c:pt>
                <c:pt idx="42800">
                  <c:v>18</c:v>
                </c:pt>
                <c:pt idx="42801">
                  <c:v>18</c:v>
                </c:pt>
                <c:pt idx="42802">
                  <c:v>18</c:v>
                </c:pt>
                <c:pt idx="42803">
                  <c:v>18</c:v>
                </c:pt>
                <c:pt idx="42804">
                  <c:v>18</c:v>
                </c:pt>
                <c:pt idx="42805">
                  <c:v>18</c:v>
                </c:pt>
                <c:pt idx="42806">
                  <c:v>18</c:v>
                </c:pt>
                <c:pt idx="42807">
                  <c:v>18</c:v>
                </c:pt>
                <c:pt idx="42808">
                  <c:v>18</c:v>
                </c:pt>
                <c:pt idx="42809">
                  <c:v>18</c:v>
                </c:pt>
                <c:pt idx="42810">
                  <c:v>18</c:v>
                </c:pt>
                <c:pt idx="42811">
                  <c:v>18</c:v>
                </c:pt>
                <c:pt idx="42812">
                  <c:v>18</c:v>
                </c:pt>
                <c:pt idx="42813">
                  <c:v>18</c:v>
                </c:pt>
                <c:pt idx="42814">
                  <c:v>18</c:v>
                </c:pt>
                <c:pt idx="42815">
                  <c:v>18</c:v>
                </c:pt>
                <c:pt idx="42816">
                  <c:v>18</c:v>
                </c:pt>
                <c:pt idx="42817">
                  <c:v>18</c:v>
                </c:pt>
                <c:pt idx="42818">
                  <c:v>18</c:v>
                </c:pt>
                <c:pt idx="42819">
                  <c:v>18</c:v>
                </c:pt>
                <c:pt idx="42820">
                  <c:v>18</c:v>
                </c:pt>
                <c:pt idx="42821">
                  <c:v>18</c:v>
                </c:pt>
                <c:pt idx="42822">
                  <c:v>18</c:v>
                </c:pt>
                <c:pt idx="42823">
                  <c:v>18</c:v>
                </c:pt>
                <c:pt idx="42824">
                  <c:v>18</c:v>
                </c:pt>
                <c:pt idx="42825">
                  <c:v>18</c:v>
                </c:pt>
                <c:pt idx="42826">
                  <c:v>18</c:v>
                </c:pt>
                <c:pt idx="42827">
                  <c:v>18</c:v>
                </c:pt>
                <c:pt idx="42828">
                  <c:v>18</c:v>
                </c:pt>
                <c:pt idx="42829">
                  <c:v>18</c:v>
                </c:pt>
                <c:pt idx="42830">
                  <c:v>18</c:v>
                </c:pt>
                <c:pt idx="42831">
                  <c:v>18</c:v>
                </c:pt>
                <c:pt idx="42832">
                  <c:v>18</c:v>
                </c:pt>
                <c:pt idx="42833">
                  <c:v>18</c:v>
                </c:pt>
                <c:pt idx="42834">
                  <c:v>18</c:v>
                </c:pt>
                <c:pt idx="42835">
                  <c:v>18</c:v>
                </c:pt>
                <c:pt idx="42836">
                  <c:v>18</c:v>
                </c:pt>
                <c:pt idx="42837">
                  <c:v>18</c:v>
                </c:pt>
                <c:pt idx="42838">
                  <c:v>18</c:v>
                </c:pt>
                <c:pt idx="42839">
                  <c:v>18</c:v>
                </c:pt>
                <c:pt idx="42840">
                  <c:v>18</c:v>
                </c:pt>
                <c:pt idx="42841">
                  <c:v>18</c:v>
                </c:pt>
                <c:pt idx="42842">
                  <c:v>18</c:v>
                </c:pt>
                <c:pt idx="42843">
                  <c:v>18</c:v>
                </c:pt>
                <c:pt idx="42844">
                  <c:v>18</c:v>
                </c:pt>
                <c:pt idx="42845">
                  <c:v>18</c:v>
                </c:pt>
                <c:pt idx="42846">
                  <c:v>18</c:v>
                </c:pt>
                <c:pt idx="42847">
                  <c:v>18</c:v>
                </c:pt>
                <c:pt idx="42848">
                  <c:v>18</c:v>
                </c:pt>
                <c:pt idx="42849">
                  <c:v>18</c:v>
                </c:pt>
                <c:pt idx="42850">
                  <c:v>18</c:v>
                </c:pt>
                <c:pt idx="42851">
                  <c:v>18</c:v>
                </c:pt>
                <c:pt idx="42852">
                  <c:v>18</c:v>
                </c:pt>
                <c:pt idx="42853">
                  <c:v>18</c:v>
                </c:pt>
                <c:pt idx="42854">
                  <c:v>18</c:v>
                </c:pt>
                <c:pt idx="42855">
                  <c:v>18</c:v>
                </c:pt>
                <c:pt idx="42856">
                  <c:v>18</c:v>
                </c:pt>
                <c:pt idx="42857">
                  <c:v>18</c:v>
                </c:pt>
                <c:pt idx="42858">
                  <c:v>18</c:v>
                </c:pt>
                <c:pt idx="42859">
                  <c:v>18</c:v>
                </c:pt>
                <c:pt idx="42860">
                  <c:v>18</c:v>
                </c:pt>
                <c:pt idx="42861">
                  <c:v>18</c:v>
                </c:pt>
                <c:pt idx="42862">
                  <c:v>18</c:v>
                </c:pt>
                <c:pt idx="42863">
                  <c:v>18</c:v>
                </c:pt>
                <c:pt idx="42864">
                  <c:v>18</c:v>
                </c:pt>
                <c:pt idx="42865">
                  <c:v>18</c:v>
                </c:pt>
                <c:pt idx="42866">
                  <c:v>18</c:v>
                </c:pt>
                <c:pt idx="42867">
                  <c:v>18</c:v>
                </c:pt>
                <c:pt idx="42868">
                  <c:v>18</c:v>
                </c:pt>
                <c:pt idx="42869">
                  <c:v>18</c:v>
                </c:pt>
                <c:pt idx="42870">
                  <c:v>18</c:v>
                </c:pt>
                <c:pt idx="42871">
                  <c:v>18</c:v>
                </c:pt>
                <c:pt idx="42872">
                  <c:v>18</c:v>
                </c:pt>
                <c:pt idx="42873">
                  <c:v>18</c:v>
                </c:pt>
                <c:pt idx="42874">
                  <c:v>18</c:v>
                </c:pt>
                <c:pt idx="42875">
                  <c:v>18</c:v>
                </c:pt>
                <c:pt idx="42876">
                  <c:v>18</c:v>
                </c:pt>
                <c:pt idx="42877">
                  <c:v>18</c:v>
                </c:pt>
                <c:pt idx="42878">
                  <c:v>18</c:v>
                </c:pt>
                <c:pt idx="42879">
                  <c:v>18</c:v>
                </c:pt>
                <c:pt idx="42880">
                  <c:v>18</c:v>
                </c:pt>
                <c:pt idx="42881">
                  <c:v>18</c:v>
                </c:pt>
                <c:pt idx="42882">
                  <c:v>18</c:v>
                </c:pt>
                <c:pt idx="42883">
                  <c:v>18</c:v>
                </c:pt>
                <c:pt idx="42884">
                  <c:v>18</c:v>
                </c:pt>
                <c:pt idx="42885">
                  <c:v>18</c:v>
                </c:pt>
                <c:pt idx="42886">
                  <c:v>18</c:v>
                </c:pt>
                <c:pt idx="42887">
                  <c:v>18</c:v>
                </c:pt>
                <c:pt idx="42888">
                  <c:v>18</c:v>
                </c:pt>
                <c:pt idx="42889">
                  <c:v>18</c:v>
                </c:pt>
                <c:pt idx="42890">
                  <c:v>18</c:v>
                </c:pt>
                <c:pt idx="42891">
                  <c:v>18</c:v>
                </c:pt>
                <c:pt idx="42892">
                  <c:v>18</c:v>
                </c:pt>
                <c:pt idx="42893">
                  <c:v>18</c:v>
                </c:pt>
                <c:pt idx="42894">
                  <c:v>18</c:v>
                </c:pt>
                <c:pt idx="42895">
                  <c:v>18</c:v>
                </c:pt>
                <c:pt idx="42896">
                  <c:v>18</c:v>
                </c:pt>
                <c:pt idx="42897">
                  <c:v>18</c:v>
                </c:pt>
                <c:pt idx="42898">
                  <c:v>18</c:v>
                </c:pt>
                <c:pt idx="42899">
                  <c:v>18</c:v>
                </c:pt>
                <c:pt idx="42900">
                  <c:v>18</c:v>
                </c:pt>
                <c:pt idx="42901">
                  <c:v>18</c:v>
                </c:pt>
                <c:pt idx="42902">
                  <c:v>18</c:v>
                </c:pt>
                <c:pt idx="42903">
                  <c:v>18</c:v>
                </c:pt>
                <c:pt idx="42904">
                  <c:v>18</c:v>
                </c:pt>
                <c:pt idx="42905">
                  <c:v>18</c:v>
                </c:pt>
                <c:pt idx="42906">
                  <c:v>18</c:v>
                </c:pt>
                <c:pt idx="42907">
                  <c:v>18</c:v>
                </c:pt>
                <c:pt idx="42908">
                  <c:v>18</c:v>
                </c:pt>
                <c:pt idx="42909">
                  <c:v>18</c:v>
                </c:pt>
                <c:pt idx="42910">
                  <c:v>18</c:v>
                </c:pt>
                <c:pt idx="42911">
                  <c:v>18</c:v>
                </c:pt>
                <c:pt idx="42912">
                  <c:v>18</c:v>
                </c:pt>
                <c:pt idx="42913">
                  <c:v>18</c:v>
                </c:pt>
                <c:pt idx="42914">
                  <c:v>18</c:v>
                </c:pt>
                <c:pt idx="42915">
                  <c:v>18</c:v>
                </c:pt>
                <c:pt idx="42916">
                  <c:v>18</c:v>
                </c:pt>
                <c:pt idx="42917">
                  <c:v>18</c:v>
                </c:pt>
                <c:pt idx="42918">
                  <c:v>18</c:v>
                </c:pt>
                <c:pt idx="42919">
                  <c:v>18</c:v>
                </c:pt>
                <c:pt idx="42920">
                  <c:v>18</c:v>
                </c:pt>
                <c:pt idx="42921">
                  <c:v>18</c:v>
                </c:pt>
                <c:pt idx="42922">
                  <c:v>18</c:v>
                </c:pt>
                <c:pt idx="42923">
                  <c:v>18</c:v>
                </c:pt>
                <c:pt idx="42924">
                  <c:v>18</c:v>
                </c:pt>
                <c:pt idx="42925">
                  <c:v>18</c:v>
                </c:pt>
                <c:pt idx="42926">
                  <c:v>18</c:v>
                </c:pt>
                <c:pt idx="42927">
                  <c:v>18</c:v>
                </c:pt>
                <c:pt idx="42928">
                  <c:v>18</c:v>
                </c:pt>
                <c:pt idx="42929">
                  <c:v>18</c:v>
                </c:pt>
                <c:pt idx="42930">
                  <c:v>18</c:v>
                </c:pt>
                <c:pt idx="42931">
                  <c:v>18</c:v>
                </c:pt>
                <c:pt idx="42932">
                  <c:v>18</c:v>
                </c:pt>
                <c:pt idx="42933">
                  <c:v>18</c:v>
                </c:pt>
                <c:pt idx="42934">
                  <c:v>18</c:v>
                </c:pt>
                <c:pt idx="42935">
                  <c:v>18</c:v>
                </c:pt>
                <c:pt idx="42936">
                  <c:v>18</c:v>
                </c:pt>
                <c:pt idx="42937">
                  <c:v>18</c:v>
                </c:pt>
                <c:pt idx="42938">
                  <c:v>18</c:v>
                </c:pt>
                <c:pt idx="42939">
                  <c:v>18</c:v>
                </c:pt>
                <c:pt idx="42940">
                  <c:v>18</c:v>
                </c:pt>
                <c:pt idx="42941">
                  <c:v>18</c:v>
                </c:pt>
                <c:pt idx="42942">
                  <c:v>18</c:v>
                </c:pt>
                <c:pt idx="42943">
                  <c:v>18</c:v>
                </c:pt>
                <c:pt idx="42944">
                  <c:v>18</c:v>
                </c:pt>
                <c:pt idx="42945">
                  <c:v>18</c:v>
                </c:pt>
                <c:pt idx="42946">
                  <c:v>18</c:v>
                </c:pt>
                <c:pt idx="42947">
                  <c:v>18</c:v>
                </c:pt>
                <c:pt idx="42948">
                  <c:v>18</c:v>
                </c:pt>
                <c:pt idx="42949">
                  <c:v>18</c:v>
                </c:pt>
                <c:pt idx="42950">
                  <c:v>18</c:v>
                </c:pt>
                <c:pt idx="42951">
                  <c:v>18</c:v>
                </c:pt>
                <c:pt idx="42952">
                  <c:v>18</c:v>
                </c:pt>
                <c:pt idx="42953">
                  <c:v>18</c:v>
                </c:pt>
                <c:pt idx="42954">
                  <c:v>18</c:v>
                </c:pt>
                <c:pt idx="42955">
                  <c:v>18</c:v>
                </c:pt>
                <c:pt idx="42956">
                  <c:v>18</c:v>
                </c:pt>
                <c:pt idx="42957">
                  <c:v>18</c:v>
                </c:pt>
                <c:pt idx="42958">
                  <c:v>18</c:v>
                </c:pt>
                <c:pt idx="42959">
                  <c:v>18</c:v>
                </c:pt>
                <c:pt idx="42960">
                  <c:v>18</c:v>
                </c:pt>
                <c:pt idx="42961">
                  <c:v>18</c:v>
                </c:pt>
                <c:pt idx="42962">
                  <c:v>18</c:v>
                </c:pt>
                <c:pt idx="42963">
                  <c:v>18</c:v>
                </c:pt>
                <c:pt idx="42964">
                  <c:v>18</c:v>
                </c:pt>
                <c:pt idx="42965">
                  <c:v>18</c:v>
                </c:pt>
                <c:pt idx="42966">
                  <c:v>18</c:v>
                </c:pt>
                <c:pt idx="42967">
                  <c:v>18</c:v>
                </c:pt>
                <c:pt idx="42968">
                  <c:v>18</c:v>
                </c:pt>
                <c:pt idx="42969">
                  <c:v>18</c:v>
                </c:pt>
                <c:pt idx="42970">
                  <c:v>18</c:v>
                </c:pt>
                <c:pt idx="42971">
                  <c:v>18</c:v>
                </c:pt>
                <c:pt idx="42972">
                  <c:v>18</c:v>
                </c:pt>
                <c:pt idx="42973">
                  <c:v>18</c:v>
                </c:pt>
                <c:pt idx="42974">
                  <c:v>18</c:v>
                </c:pt>
                <c:pt idx="42975">
                  <c:v>18</c:v>
                </c:pt>
                <c:pt idx="42976">
                  <c:v>18</c:v>
                </c:pt>
                <c:pt idx="42977">
                  <c:v>18</c:v>
                </c:pt>
                <c:pt idx="42978">
                  <c:v>18</c:v>
                </c:pt>
                <c:pt idx="42979">
                  <c:v>18</c:v>
                </c:pt>
                <c:pt idx="42980">
                  <c:v>18</c:v>
                </c:pt>
                <c:pt idx="42981">
                  <c:v>18</c:v>
                </c:pt>
                <c:pt idx="42982">
                  <c:v>18</c:v>
                </c:pt>
                <c:pt idx="42983">
                  <c:v>18</c:v>
                </c:pt>
                <c:pt idx="42984">
                  <c:v>18</c:v>
                </c:pt>
                <c:pt idx="42985">
                  <c:v>18</c:v>
                </c:pt>
                <c:pt idx="42986">
                  <c:v>18</c:v>
                </c:pt>
                <c:pt idx="42987">
                  <c:v>18</c:v>
                </c:pt>
                <c:pt idx="42988">
                  <c:v>18</c:v>
                </c:pt>
                <c:pt idx="42989">
                  <c:v>18</c:v>
                </c:pt>
                <c:pt idx="42990">
                  <c:v>18</c:v>
                </c:pt>
                <c:pt idx="42991">
                  <c:v>18</c:v>
                </c:pt>
                <c:pt idx="42992">
                  <c:v>18</c:v>
                </c:pt>
                <c:pt idx="42993">
                  <c:v>18</c:v>
                </c:pt>
                <c:pt idx="42994">
                  <c:v>18</c:v>
                </c:pt>
                <c:pt idx="42995">
                  <c:v>18</c:v>
                </c:pt>
                <c:pt idx="42996">
                  <c:v>18</c:v>
                </c:pt>
                <c:pt idx="42997">
                  <c:v>18</c:v>
                </c:pt>
                <c:pt idx="42998">
                  <c:v>18</c:v>
                </c:pt>
                <c:pt idx="42999">
                  <c:v>18</c:v>
                </c:pt>
                <c:pt idx="43000">
                  <c:v>18</c:v>
                </c:pt>
                <c:pt idx="43001">
                  <c:v>18</c:v>
                </c:pt>
                <c:pt idx="43002">
                  <c:v>18</c:v>
                </c:pt>
                <c:pt idx="43003">
                  <c:v>18</c:v>
                </c:pt>
                <c:pt idx="43004">
                  <c:v>18</c:v>
                </c:pt>
                <c:pt idx="43005">
                  <c:v>18</c:v>
                </c:pt>
                <c:pt idx="43006">
                  <c:v>18</c:v>
                </c:pt>
                <c:pt idx="43007">
                  <c:v>18</c:v>
                </c:pt>
                <c:pt idx="43008">
                  <c:v>18</c:v>
                </c:pt>
                <c:pt idx="43009">
                  <c:v>18</c:v>
                </c:pt>
                <c:pt idx="43010">
                  <c:v>18</c:v>
                </c:pt>
                <c:pt idx="43011">
                  <c:v>18</c:v>
                </c:pt>
                <c:pt idx="43012">
                  <c:v>18</c:v>
                </c:pt>
                <c:pt idx="43013">
                  <c:v>18</c:v>
                </c:pt>
                <c:pt idx="43014">
                  <c:v>18</c:v>
                </c:pt>
                <c:pt idx="43015">
                  <c:v>18</c:v>
                </c:pt>
                <c:pt idx="43016">
                  <c:v>18</c:v>
                </c:pt>
                <c:pt idx="43017">
                  <c:v>18</c:v>
                </c:pt>
                <c:pt idx="43018">
                  <c:v>18</c:v>
                </c:pt>
                <c:pt idx="43019">
                  <c:v>18</c:v>
                </c:pt>
                <c:pt idx="43020">
                  <c:v>18</c:v>
                </c:pt>
                <c:pt idx="43021">
                  <c:v>18</c:v>
                </c:pt>
                <c:pt idx="43022">
                  <c:v>18</c:v>
                </c:pt>
                <c:pt idx="43023">
                  <c:v>18</c:v>
                </c:pt>
                <c:pt idx="43024">
                  <c:v>18</c:v>
                </c:pt>
                <c:pt idx="43025">
                  <c:v>18</c:v>
                </c:pt>
                <c:pt idx="43026">
                  <c:v>18</c:v>
                </c:pt>
                <c:pt idx="43027">
                  <c:v>18</c:v>
                </c:pt>
                <c:pt idx="43028">
                  <c:v>18</c:v>
                </c:pt>
                <c:pt idx="43029">
                  <c:v>18</c:v>
                </c:pt>
                <c:pt idx="43030">
                  <c:v>18</c:v>
                </c:pt>
                <c:pt idx="43031">
                  <c:v>18</c:v>
                </c:pt>
                <c:pt idx="43032">
                  <c:v>18</c:v>
                </c:pt>
                <c:pt idx="43033">
                  <c:v>18</c:v>
                </c:pt>
                <c:pt idx="43034">
                  <c:v>18</c:v>
                </c:pt>
                <c:pt idx="43035">
                  <c:v>18</c:v>
                </c:pt>
                <c:pt idx="43036">
                  <c:v>18</c:v>
                </c:pt>
                <c:pt idx="43037">
                  <c:v>18</c:v>
                </c:pt>
                <c:pt idx="43038">
                  <c:v>18</c:v>
                </c:pt>
                <c:pt idx="43039">
                  <c:v>18</c:v>
                </c:pt>
                <c:pt idx="43040">
                  <c:v>18</c:v>
                </c:pt>
                <c:pt idx="43041">
                  <c:v>18</c:v>
                </c:pt>
                <c:pt idx="43042">
                  <c:v>18</c:v>
                </c:pt>
                <c:pt idx="43043">
                  <c:v>18</c:v>
                </c:pt>
                <c:pt idx="43044">
                  <c:v>18</c:v>
                </c:pt>
                <c:pt idx="43045">
                  <c:v>18</c:v>
                </c:pt>
                <c:pt idx="43046">
                  <c:v>18</c:v>
                </c:pt>
                <c:pt idx="43047">
                  <c:v>18</c:v>
                </c:pt>
                <c:pt idx="43048">
                  <c:v>18</c:v>
                </c:pt>
                <c:pt idx="43049">
                  <c:v>18</c:v>
                </c:pt>
                <c:pt idx="43050">
                  <c:v>18</c:v>
                </c:pt>
                <c:pt idx="43051">
                  <c:v>18</c:v>
                </c:pt>
                <c:pt idx="43052">
                  <c:v>18</c:v>
                </c:pt>
                <c:pt idx="43053">
                  <c:v>18</c:v>
                </c:pt>
                <c:pt idx="43054">
                  <c:v>18</c:v>
                </c:pt>
                <c:pt idx="43055">
                  <c:v>18</c:v>
                </c:pt>
                <c:pt idx="43056">
                  <c:v>18</c:v>
                </c:pt>
                <c:pt idx="43057">
                  <c:v>18</c:v>
                </c:pt>
                <c:pt idx="43058">
                  <c:v>18</c:v>
                </c:pt>
                <c:pt idx="43059">
                  <c:v>18</c:v>
                </c:pt>
                <c:pt idx="43060">
                  <c:v>18</c:v>
                </c:pt>
                <c:pt idx="43061">
                  <c:v>18</c:v>
                </c:pt>
                <c:pt idx="43062">
                  <c:v>18</c:v>
                </c:pt>
                <c:pt idx="43063">
                  <c:v>18</c:v>
                </c:pt>
                <c:pt idx="43064">
                  <c:v>18</c:v>
                </c:pt>
                <c:pt idx="43065">
                  <c:v>18</c:v>
                </c:pt>
                <c:pt idx="43066">
                  <c:v>18</c:v>
                </c:pt>
                <c:pt idx="43067">
                  <c:v>18</c:v>
                </c:pt>
                <c:pt idx="43068">
                  <c:v>18</c:v>
                </c:pt>
                <c:pt idx="43069">
                  <c:v>18</c:v>
                </c:pt>
                <c:pt idx="43070">
                  <c:v>18</c:v>
                </c:pt>
                <c:pt idx="43071">
                  <c:v>18</c:v>
                </c:pt>
                <c:pt idx="43072">
                  <c:v>18</c:v>
                </c:pt>
                <c:pt idx="43073">
                  <c:v>18</c:v>
                </c:pt>
                <c:pt idx="43074">
                  <c:v>18</c:v>
                </c:pt>
                <c:pt idx="43075">
                  <c:v>18</c:v>
                </c:pt>
                <c:pt idx="43076">
                  <c:v>18</c:v>
                </c:pt>
                <c:pt idx="43077">
                  <c:v>18</c:v>
                </c:pt>
                <c:pt idx="43078">
                  <c:v>18</c:v>
                </c:pt>
                <c:pt idx="43079">
                  <c:v>18</c:v>
                </c:pt>
                <c:pt idx="43080">
                  <c:v>18</c:v>
                </c:pt>
                <c:pt idx="43081">
                  <c:v>18</c:v>
                </c:pt>
                <c:pt idx="43082">
                  <c:v>18</c:v>
                </c:pt>
                <c:pt idx="43083">
                  <c:v>18</c:v>
                </c:pt>
                <c:pt idx="43084">
                  <c:v>18</c:v>
                </c:pt>
                <c:pt idx="43085">
                  <c:v>18</c:v>
                </c:pt>
                <c:pt idx="43086">
                  <c:v>18</c:v>
                </c:pt>
                <c:pt idx="43087">
                  <c:v>18</c:v>
                </c:pt>
                <c:pt idx="43088">
                  <c:v>18</c:v>
                </c:pt>
                <c:pt idx="43089">
                  <c:v>18</c:v>
                </c:pt>
                <c:pt idx="43090">
                  <c:v>18</c:v>
                </c:pt>
                <c:pt idx="43091">
                  <c:v>18</c:v>
                </c:pt>
                <c:pt idx="43092">
                  <c:v>18</c:v>
                </c:pt>
                <c:pt idx="43093">
                  <c:v>18</c:v>
                </c:pt>
                <c:pt idx="43094">
                  <c:v>18</c:v>
                </c:pt>
                <c:pt idx="43095">
                  <c:v>18</c:v>
                </c:pt>
                <c:pt idx="43096">
                  <c:v>18</c:v>
                </c:pt>
                <c:pt idx="43097">
                  <c:v>18</c:v>
                </c:pt>
                <c:pt idx="43098">
                  <c:v>18</c:v>
                </c:pt>
                <c:pt idx="43099">
                  <c:v>18</c:v>
                </c:pt>
                <c:pt idx="43100">
                  <c:v>18</c:v>
                </c:pt>
                <c:pt idx="43101">
                  <c:v>18</c:v>
                </c:pt>
                <c:pt idx="43102">
                  <c:v>18</c:v>
                </c:pt>
                <c:pt idx="43103">
                  <c:v>18</c:v>
                </c:pt>
                <c:pt idx="43104">
                  <c:v>18</c:v>
                </c:pt>
                <c:pt idx="43105">
                  <c:v>18</c:v>
                </c:pt>
                <c:pt idx="43106">
                  <c:v>18</c:v>
                </c:pt>
                <c:pt idx="43107">
                  <c:v>18</c:v>
                </c:pt>
                <c:pt idx="43108">
                  <c:v>18</c:v>
                </c:pt>
                <c:pt idx="43109">
                  <c:v>18</c:v>
                </c:pt>
                <c:pt idx="43110">
                  <c:v>18</c:v>
                </c:pt>
                <c:pt idx="43111">
                  <c:v>18</c:v>
                </c:pt>
                <c:pt idx="43112">
                  <c:v>18</c:v>
                </c:pt>
                <c:pt idx="43113">
                  <c:v>18</c:v>
                </c:pt>
                <c:pt idx="43114">
                  <c:v>18</c:v>
                </c:pt>
                <c:pt idx="43115">
                  <c:v>18</c:v>
                </c:pt>
                <c:pt idx="43116">
                  <c:v>18</c:v>
                </c:pt>
                <c:pt idx="43117">
                  <c:v>18</c:v>
                </c:pt>
                <c:pt idx="43118">
                  <c:v>18</c:v>
                </c:pt>
                <c:pt idx="43119">
                  <c:v>18</c:v>
                </c:pt>
                <c:pt idx="43120">
                  <c:v>18</c:v>
                </c:pt>
                <c:pt idx="43121">
                  <c:v>18</c:v>
                </c:pt>
                <c:pt idx="43122">
                  <c:v>18</c:v>
                </c:pt>
                <c:pt idx="43123">
                  <c:v>18</c:v>
                </c:pt>
                <c:pt idx="43124">
                  <c:v>18</c:v>
                </c:pt>
                <c:pt idx="43125">
                  <c:v>18</c:v>
                </c:pt>
                <c:pt idx="43126">
                  <c:v>18</c:v>
                </c:pt>
                <c:pt idx="43127">
                  <c:v>18</c:v>
                </c:pt>
                <c:pt idx="43128">
                  <c:v>18</c:v>
                </c:pt>
                <c:pt idx="43129">
                  <c:v>18</c:v>
                </c:pt>
                <c:pt idx="43130">
                  <c:v>18</c:v>
                </c:pt>
                <c:pt idx="43131">
                  <c:v>18</c:v>
                </c:pt>
                <c:pt idx="43132">
                  <c:v>18</c:v>
                </c:pt>
                <c:pt idx="43133">
                  <c:v>18</c:v>
                </c:pt>
                <c:pt idx="43134">
                  <c:v>18</c:v>
                </c:pt>
                <c:pt idx="43135">
                  <c:v>18</c:v>
                </c:pt>
                <c:pt idx="43136">
                  <c:v>18</c:v>
                </c:pt>
                <c:pt idx="43137">
                  <c:v>18</c:v>
                </c:pt>
                <c:pt idx="43138">
                  <c:v>18</c:v>
                </c:pt>
                <c:pt idx="43139">
                  <c:v>18</c:v>
                </c:pt>
                <c:pt idx="43140">
                  <c:v>18</c:v>
                </c:pt>
                <c:pt idx="43141">
                  <c:v>18</c:v>
                </c:pt>
                <c:pt idx="43142">
                  <c:v>18</c:v>
                </c:pt>
                <c:pt idx="43143">
                  <c:v>18</c:v>
                </c:pt>
                <c:pt idx="43144">
                  <c:v>18</c:v>
                </c:pt>
                <c:pt idx="43145">
                  <c:v>18</c:v>
                </c:pt>
                <c:pt idx="43146">
                  <c:v>18</c:v>
                </c:pt>
                <c:pt idx="43147">
                  <c:v>18</c:v>
                </c:pt>
                <c:pt idx="43148">
                  <c:v>18</c:v>
                </c:pt>
                <c:pt idx="43149">
                  <c:v>18</c:v>
                </c:pt>
                <c:pt idx="43150">
                  <c:v>18</c:v>
                </c:pt>
                <c:pt idx="43151">
                  <c:v>18</c:v>
                </c:pt>
                <c:pt idx="43152">
                  <c:v>18</c:v>
                </c:pt>
                <c:pt idx="43153">
                  <c:v>18</c:v>
                </c:pt>
                <c:pt idx="43154">
                  <c:v>18</c:v>
                </c:pt>
                <c:pt idx="43155">
                  <c:v>18</c:v>
                </c:pt>
                <c:pt idx="43156">
                  <c:v>18</c:v>
                </c:pt>
                <c:pt idx="43157">
                  <c:v>18</c:v>
                </c:pt>
                <c:pt idx="43158">
                  <c:v>18</c:v>
                </c:pt>
                <c:pt idx="43159">
                  <c:v>18</c:v>
                </c:pt>
                <c:pt idx="43160">
                  <c:v>18</c:v>
                </c:pt>
                <c:pt idx="43161">
                  <c:v>18</c:v>
                </c:pt>
                <c:pt idx="43162">
                  <c:v>18</c:v>
                </c:pt>
                <c:pt idx="43163">
                  <c:v>18</c:v>
                </c:pt>
                <c:pt idx="43164">
                  <c:v>18</c:v>
                </c:pt>
                <c:pt idx="43165">
                  <c:v>18</c:v>
                </c:pt>
                <c:pt idx="43166">
                  <c:v>18</c:v>
                </c:pt>
                <c:pt idx="43167">
                  <c:v>18</c:v>
                </c:pt>
                <c:pt idx="43168">
                  <c:v>18</c:v>
                </c:pt>
                <c:pt idx="43169">
                  <c:v>18</c:v>
                </c:pt>
                <c:pt idx="43170">
                  <c:v>18</c:v>
                </c:pt>
                <c:pt idx="43171">
                  <c:v>18</c:v>
                </c:pt>
                <c:pt idx="43172">
                  <c:v>18</c:v>
                </c:pt>
                <c:pt idx="43173">
                  <c:v>18</c:v>
                </c:pt>
                <c:pt idx="43174">
                  <c:v>18</c:v>
                </c:pt>
                <c:pt idx="43175">
                  <c:v>18</c:v>
                </c:pt>
                <c:pt idx="43176">
                  <c:v>18</c:v>
                </c:pt>
                <c:pt idx="43177">
                  <c:v>18</c:v>
                </c:pt>
                <c:pt idx="43178">
                  <c:v>18</c:v>
                </c:pt>
                <c:pt idx="43179">
                  <c:v>18</c:v>
                </c:pt>
                <c:pt idx="43180">
                  <c:v>18</c:v>
                </c:pt>
                <c:pt idx="43181">
                  <c:v>18</c:v>
                </c:pt>
                <c:pt idx="43182">
                  <c:v>18</c:v>
                </c:pt>
                <c:pt idx="43183">
                  <c:v>18</c:v>
                </c:pt>
                <c:pt idx="43184">
                  <c:v>18</c:v>
                </c:pt>
                <c:pt idx="43185">
                  <c:v>18</c:v>
                </c:pt>
                <c:pt idx="43186">
                  <c:v>18</c:v>
                </c:pt>
                <c:pt idx="43187">
                  <c:v>18</c:v>
                </c:pt>
                <c:pt idx="43188">
                  <c:v>18</c:v>
                </c:pt>
                <c:pt idx="43189">
                  <c:v>18</c:v>
                </c:pt>
                <c:pt idx="43190">
                  <c:v>18</c:v>
                </c:pt>
                <c:pt idx="43191">
                  <c:v>18</c:v>
                </c:pt>
                <c:pt idx="43192">
                  <c:v>18</c:v>
                </c:pt>
                <c:pt idx="43193">
                  <c:v>18</c:v>
                </c:pt>
                <c:pt idx="43194">
                  <c:v>18</c:v>
                </c:pt>
                <c:pt idx="43195">
                  <c:v>18</c:v>
                </c:pt>
                <c:pt idx="43196">
                  <c:v>18</c:v>
                </c:pt>
                <c:pt idx="43197">
                  <c:v>18</c:v>
                </c:pt>
                <c:pt idx="43198">
                  <c:v>18</c:v>
                </c:pt>
                <c:pt idx="43199">
                  <c:v>18</c:v>
                </c:pt>
                <c:pt idx="43200">
                  <c:v>18</c:v>
                </c:pt>
                <c:pt idx="43201">
                  <c:v>18</c:v>
                </c:pt>
                <c:pt idx="43202">
                  <c:v>18</c:v>
                </c:pt>
                <c:pt idx="43203">
                  <c:v>18</c:v>
                </c:pt>
                <c:pt idx="43204">
                  <c:v>18</c:v>
                </c:pt>
                <c:pt idx="43205">
                  <c:v>18</c:v>
                </c:pt>
                <c:pt idx="43206">
                  <c:v>18</c:v>
                </c:pt>
                <c:pt idx="43207">
                  <c:v>18</c:v>
                </c:pt>
                <c:pt idx="43208">
                  <c:v>18</c:v>
                </c:pt>
                <c:pt idx="43209">
                  <c:v>18</c:v>
                </c:pt>
                <c:pt idx="43210">
                  <c:v>18</c:v>
                </c:pt>
                <c:pt idx="43211">
                  <c:v>18</c:v>
                </c:pt>
                <c:pt idx="43212">
                  <c:v>18</c:v>
                </c:pt>
                <c:pt idx="43213">
                  <c:v>18</c:v>
                </c:pt>
                <c:pt idx="43214">
                  <c:v>18</c:v>
                </c:pt>
                <c:pt idx="43215">
                  <c:v>18</c:v>
                </c:pt>
                <c:pt idx="43216">
                  <c:v>18</c:v>
                </c:pt>
                <c:pt idx="43217">
                  <c:v>18</c:v>
                </c:pt>
                <c:pt idx="43218">
                  <c:v>18</c:v>
                </c:pt>
                <c:pt idx="43219">
                  <c:v>18</c:v>
                </c:pt>
                <c:pt idx="43220">
                  <c:v>18</c:v>
                </c:pt>
                <c:pt idx="43221">
                  <c:v>18</c:v>
                </c:pt>
                <c:pt idx="43222">
                  <c:v>18</c:v>
                </c:pt>
                <c:pt idx="43223">
                  <c:v>18</c:v>
                </c:pt>
                <c:pt idx="43224">
                  <c:v>18</c:v>
                </c:pt>
                <c:pt idx="43225">
                  <c:v>18</c:v>
                </c:pt>
                <c:pt idx="43226">
                  <c:v>18</c:v>
                </c:pt>
                <c:pt idx="43227">
                  <c:v>18</c:v>
                </c:pt>
                <c:pt idx="43228">
                  <c:v>18</c:v>
                </c:pt>
                <c:pt idx="43229">
                  <c:v>18</c:v>
                </c:pt>
                <c:pt idx="43230">
                  <c:v>18</c:v>
                </c:pt>
                <c:pt idx="43231">
                  <c:v>18</c:v>
                </c:pt>
                <c:pt idx="43232">
                  <c:v>18</c:v>
                </c:pt>
                <c:pt idx="43233">
                  <c:v>18</c:v>
                </c:pt>
                <c:pt idx="43234">
                  <c:v>18</c:v>
                </c:pt>
                <c:pt idx="43235">
                  <c:v>18</c:v>
                </c:pt>
                <c:pt idx="43236">
                  <c:v>18</c:v>
                </c:pt>
                <c:pt idx="43237">
                  <c:v>18</c:v>
                </c:pt>
                <c:pt idx="43238">
                  <c:v>18</c:v>
                </c:pt>
                <c:pt idx="43239">
                  <c:v>18</c:v>
                </c:pt>
                <c:pt idx="43240">
                  <c:v>18</c:v>
                </c:pt>
                <c:pt idx="43241">
                  <c:v>18</c:v>
                </c:pt>
                <c:pt idx="43242">
                  <c:v>18</c:v>
                </c:pt>
                <c:pt idx="43243">
                  <c:v>18</c:v>
                </c:pt>
                <c:pt idx="43244">
                  <c:v>18</c:v>
                </c:pt>
                <c:pt idx="43245">
                  <c:v>18</c:v>
                </c:pt>
                <c:pt idx="43246">
                  <c:v>18</c:v>
                </c:pt>
                <c:pt idx="43247">
                  <c:v>18</c:v>
                </c:pt>
                <c:pt idx="43248">
                  <c:v>18</c:v>
                </c:pt>
                <c:pt idx="43249">
                  <c:v>18</c:v>
                </c:pt>
                <c:pt idx="43250">
                  <c:v>18</c:v>
                </c:pt>
                <c:pt idx="43251">
                  <c:v>18</c:v>
                </c:pt>
                <c:pt idx="43252">
                  <c:v>18</c:v>
                </c:pt>
                <c:pt idx="43253">
                  <c:v>18</c:v>
                </c:pt>
                <c:pt idx="43254">
                  <c:v>18</c:v>
                </c:pt>
                <c:pt idx="43255">
                  <c:v>18</c:v>
                </c:pt>
                <c:pt idx="43256">
                  <c:v>18</c:v>
                </c:pt>
                <c:pt idx="43257">
                  <c:v>18</c:v>
                </c:pt>
                <c:pt idx="43258">
                  <c:v>18</c:v>
                </c:pt>
                <c:pt idx="43259">
                  <c:v>18</c:v>
                </c:pt>
                <c:pt idx="43260">
                  <c:v>18</c:v>
                </c:pt>
                <c:pt idx="43261">
                  <c:v>18</c:v>
                </c:pt>
                <c:pt idx="43262">
                  <c:v>18</c:v>
                </c:pt>
                <c:pt idx="43263">
                  <c:v>18</c:v>
                </c:pt>
                <c:pt idx="43264">
                  <c:v>18</c:v>
                </c:pt>
                <c:pt idx="43265">
                  <c:v>18</c:v>
                </c:pt>
                <c:pt idx="43266">
                  <c:v>18</c:v>
                </c:pt>
                <c:pt idx="43267">
                  <c:v>18</c:v>
                </c:pt>
                <c:pt idx="43268">
                  <c:v>18</c:v>
                </c:pt>
                <c:pt idx="43269">
                  <c:v>18</c:v>
                </c:pt>
                <c:pt idx="43270">
                  <c:v>18</c:v>
                </c:pt>
                <c:pt idx="43271">
                  <c:v>18</c:v>
                </c:pt>
                <c:pt idx="43272">
                  <c:v>18</c:v>
                </c:pt>
                <c:pt idx="43273">
                  <c:v>18</c:v>
                </c:pt>
                <c:pt idx="43274">
                  <c:v>18</c:v>
                </c:pt>
                <c:pt idx="43275">
                  <c:v>18</c:v>
                </c:pt>
                <c:pt idx="43276">
                  <c:v>18</c:v>
                </c:pt>
                <c:pt idx="43277">
                  <c:v>18</c:v>
                </c:pt>
                <c:pt idx="43278">
                  <c:v>18</c:v>
                </c:pt>
                <c:pt idx="43279">
                  <c:v>18</c:v>
                </c:pt>
                <c:pt idx="43280">
                  <c:v>18</c:v>
                </c:pt>
                <c:pt idx="43281">
                  <c:v>18</c:v>
                </c:pt>
                <c:pt idx="43282">
                  <c:v>18</c:v>
                </c:pt>
                <c:pt idx="43283">
                  <c:v>18</c:v>
                </c:pt>
                <c:pt idx="43284">
                  <c:v>18</c:v>
                </c:pt>
                <c:pt idx="43285">
                  <c:v>18</c:v>
                </c:pt>
                <c:pt idx="43286">
                  <c:v>18</c:v>
                </c:pt>
                <c:pt idx="43287">
                  <c:v>18</c:v>
                </c:pt>
                <c:pt idx="43288">
                  <c:v>18</c:v>
                </c:pt>
                <c:pt idx="43289">
                  <c:v>18</c:v>
                </c:pt>
                <c:pt idx="43290">
                  <c:v>18</c:v>
                </c:pt>
                <c:pt idx="43291">
                  <c:v>18</c:v>
                </c:pt>
                <c:pt idx="43292">
                  <c:v>18</c:v>
                </c:pt>
                <c:pt idx="43293">
                  <c:v>18</c:v>
                </c:pt>
                <c:pt idx="43294">
                  <c:v>18</c:v>
                </c:pt>
                <c:pt idx="43295">
                  <c:v>18</c:v>
                </c:pt>
                <c:pt idx="43296">
                  <c:v>18</c:v>
                </c:pt>
                <c:pt idx="43297">
                  <c:v>18</c:v>
                </c:pt>
                <c:pt idx="43298">
                  <c:v>18</c:v>
                </c:pt>
                <c:pt idx="43299">
                  <c:v>18</c:v>
                </c:pt>
                <c:pt idx="43300">
                  <c:v>18</c:v>
                </c:pt>
                <c:pt idx="43301">
                  <c:v>18</c:v>
                </c:pt>
                <c:pt idx="43302">
                  <c:v>18</c:v>
                </c:pt>
                <c:pt idx="43303">
                  <c:v>18</c:v>
                </c:pt>
                <c:pt idx="43304">
                  <c:v>18</c:v>
                </c:pt>
                <c:pt idx="43305">
                  <c:v>18</c:v>
                </c:pt>
                <c:pt idx="43306">
                  <c:v>18</c:v>
                </c:pt>
                <c:pt idx="43307">
                  <c:v>18</c:v>
                </c:pt>
                <c:pt idx="43308">
                  <c:v>18</c:v>
                </c:pt>
                <c:pt idx="43309">
                  <c:v>18</c:v>
                </c:pt>
                <c:pt idx="43310">
                  <c:v>18</c:v>
                </c:pt>
                <c:pt idx="43311">
                  <c:v>18</c:v>
                </c:pt>
                <c:pt idx="43312">
                  <c:v>18</c:v>
                </c:pt>
                <c:pt idx="43313">
                  <c:v>18</c:v>
                </c:pt>
                <c:pt idx="43314">
                  <c:v>18</c:v>
                </c:pt>
                <c:pt idx="43315">
                  <c:v>18</c:v>
                </c:pt>
                <c:pt idx="43316">
                  <c:v>18</c:v>
                </c:pt>
                <c:pt idx="43317">
                  <c:v>18</c:v>
                </c:pt>
                <c:pt idx="43318">
                  <c:v>18</c:v>
                </c:pt>
                <c:pt idx="43319">
                  <c:v>18</c:v>
                </c:pt>
                <c:pt idx="43320">
                  <c:v>18</c:v>
                </c:pt>
                <c:pt idx="43321">
                  <c:v>18</c:v>
                </c:pt>
                <c:pt idx="43322">
                  <c:v>18</c:v>
                </c:pt>
                <c:pt idx="43323">
                  <c:v>18</c:v>
                </c:pt>
                <c:pt idx="43324">
                  <c:v>18</c:v>
                </c:pt>
                <c:pt idx="43325">
                  <c:v>18</c:v>
                </c:pt>
                <c:pt idx="43326">
                  <c:v>18</c:v>
                </c:pt>
                <c:pt idx="43327">
                  <c:v>18</c:v>
                </c:pt>
                <c:pt idx="43328">
                  <c:v>18</c:v>
                </c:pt>
                <c:pt idx="43329">
                  <c:v>18</c:v>
                </c:pt>
                <c:pt idx="43330">
                  <c:v>18</c:v>
                </c:pt>
                <c:pt idx="43331">
                  <c:v>18</c:v>
                </c:pt>
                <c:pt idx="43332">
                  <c:v>18</c:v>
                </c:pt>
                <c:pt idx="43333">
                  <c:v>18</c:v>
                </c:pt>
                <c:pt idx="43334">
                  <c:v>18</c:v>
                </c:pt>
                <c:pt idx="43335">
                  <c:v>18</c:v>
                </c:pt>
                <c:pt idx="43336">
                  <c:v>18</c:v>
                </c:pt>
                <c:pt idx="43337">
                  <c:v>18</c:v>
                </c:pt>
                <c:pt idx="43338">
                  <c:v>18</c:v>
                </c:pt>
                <c:pt idx="43339">
                  <c:v>18</c:v>
                </c:pt>
                <c:pt idx="43340">
                  <c:v>18</c:v>
                </c:pt>
                <c:pt idx="43341">
                  <c:v>18</c:v>
                </c:pt>
                <c:pt idx="43342">
                  <c:v>18</c:v>
                </c:pt>
                <c:pt idx="43343">
                  <c:v>18</c:v>
                </c:pt>
                <c:pt idx="43344">
                  <c:v>18</c:v>
                </c:pt>
                <c:pt idx="43345">
                  <c:v>18</c:v>
                </c:pt>
                <c:pt idx="43346">
                  <c:v>18</c:v>
                </c:pt>
                <c:pt idx="43347">
                  <c:v>18</c:v>
                </c:pt>
                <c:pt idx="43348">
                  <c:v>18</c:v>
                </c:pt>
                <c:pt idx="43349">
                  <c:v>18</c:v>
                </c:pt>
                <c:pt idx="43350">
                  <c:v>18</c:v>
                </c:pt>
                <c:pt idx="43351">
                  <c:v>18</c:v>
                </c:pt>
                <c:pt idx="43352">
                  <c:v>18</c:v>
                </c:pt>
                <c:pt idx="43353">
                  <c:v>18</c:v>
                </c:pt>
                <c:pt idx="43354">
                  <c:v>18</c:v>
                </c:pt>
                <c:pt idx="43355">
                  <c:v>18</c:v>
                </c:pt>
                <c:pt idx="43356">
                  <c:v>18</c:v>
                </c:pt>
                <c:pt idx="43357">
                  <c:v>18</c:v>
                </c:pt>
                <c:pt idx="43358">
                  <c:v>18</c:v>
                </c:pt>
                <c:pt idx="43359">
                  <c:v>18</c:v>
                </c:pt>
                <c:pt idx="43360">
                  <c:v>18</c:v>
                </c:pt>
                <c:pt idx="43361">
                  <c:v>18</c:v>
                </c:pt>
                <c:pt idx="43362">
                  <c:v>18</c:v>
                </c:pt>
                <c:pt idx="43363">
                  <c:v>18</c:v>
                </c:pt>
                <c:pt idx="43364">
                  <c:v>18</c:v>
                </c:pt>
                <c:pt idx="43365">
                  <c:v>18</c:v>
                </c:pt>
                <c:pt idx="43366">
                  <c:v>18</c:v>
                </c:pt>
                <c:pt idx="43367">
                  <c:v>18</c:v>
                </c:pt>
                <c:pt idx="43368">
                  <c:v>18</c:v>
                </c:pt>
                <c:pt idx="43369">
                  <c:v>18</c:v>
                </c:pt>
                <c:pt idx="43370">
                  <c:v>18</c:v>
                </c:pt>
                <c:pt idx="43371">
                  <c:v>18</c:v>
                </c:pt>
                <c:pt idx="43372">
                  <c:v>18</c:v>
                </c:pt>
                <c:pt idx="43373">
                  <c:v>18</c:v>
                </c:pt>
                <c:pt idx="43374">
                  <c:v>18</c:v>
                </c:pt>
                <c:pt idx="43375">
                  <c:v>18</c:v>
                </c:pt>
                <c:pt idx="43376">
                  <c:v>18</c:v>
                </c:pt>
                <c:pt idx="43377">
                  <c:v>18</c:v>
                </c:pt>
                <c:pt idx="43378">
                  <c:v>18</c:v>
                </c:pt>
                <c:pt idx="43379">
                  <c:v>18</c:v>
                </c:pt>
                <c:pt idx="43380">
                  <c:v>18</c:v>
                </c:pt>
                <c:pt idx="43381">
                  <c:v>18</c:v>
                </c:pt>
                <c:pt idx="43382">
                  <c:v>18</c:v>
                </c:pt>
                <c:pt idx="43383">
                  <c:v>18</c:v>
                </c:pt>
                <c:pt idx="43384">
                  <c:v>18</c:v>
                </c:pt>
                <c:pt idx="43385">
                  <c:v>18</c:v>
                </c:pt>
                <c:pt idx="43386">
                  <c:v>18</c:v>
                </c:pt>
                <c:pt idx="43387">
                  <c:v>18</c:v>
                </c:pt>
                <c:pt idx="43388">
                  <c:v>18</c:v>
                </c:pt>
                <c:pt idx="43389">
                  <c:v>18</c:v>
                </c:pt>
                <c:pt idx="43390">
                  <c:v>18</c:v>
                </c:pt>
                <c:pt idx="43391">
                  <c:v>18</c:v>
                </c:pt>
                <c:pt idx="43392">
                  <c:v>18</c:v>
                </c:pt>
                <c:pt idx="43393">
                  <c:v>18</c:v>
                </c:pt>
                <c:pt idx="43394">
                  <c:v>18</c:v>
                </c:pt>
                <c:pt idx="43395">
                  <c:v>18</c:v>
                </c:pt>
                <c:pt idx="43396">
                  <c:v>18</c:v>
                </c:pt>
                <c:pt idx="43397">
                  <c:v>18</c:v>
                </c:pt>
                <c:pt idx="43398">
                  <c:v>18</c:v>
                </c:pt>
                <c:pt idx="43399">
                  <c:v>18</c:v>
                </c:pt>
                <c:pt idx="43400">
                  <c:v>18</c:v>
                </c:pt>
                <c:pt idx="43401">
                  <c:v>18</c:v>
                </c:pt>
                <c:pt idx="43402">
                  <c:v>18</c:v>
                </c:pt>
                <c:pt idx="43403">
                  <c:v>18</c:v>
                </c:pt>
                <c:pt idx="43404">
                  <c:v>18</c:v>
                </c:pt>
                <c:pt idx="43405">
                  <c:v>18</c:v>
                </c:pt>
                <c:pt idx="43406">
                  <c:v>18</c:v>
                </c:pt>
                <c:pt idx="43407">
                  <c:v>18</c:v>
                </c:pt>
                <c:pt idx="43408">
                  <c:v>18</c:v>
                </c:pt>
                <c:pt idx="43409">
                  <c:v>18</c:v>
                </c:pt>
                <c:pt idx="43410">
                  <c:v>18</c:v>
                </c:pt>
                <c:pt idx="43411">
                  <c:v>18</c:v>
                </c:pt>
                <c:pt idx="43412">
                  <c:v>18</c:v>
                </c:pt>
                <c:pt idx="43413">
                  <c:v>18</c:v>
                </c:pt>
                <c:pt idx="43414">
                  <c:v>18</c:v>
                </c:pt>
                <c:pt idx="43415">
                  <c:v>18</c:v>
                </c:pt>
                <c:pt idx="43416">
                  <c:v>18</c:v>
                </c:pt>
                <c:pt idx="43417">
                  <c:v>18</c:v>
                </c:pt>
                <c:pt idx="43418">
                  <c:v>18</c:v>
                </c:pt>
                <c:pt idx="43419">
                  <c:v>18</c:v>
                </c:pt>
                <c:pt idx="43420">
                  <c:v>18</c:v>
                </c:pt>
                <c:pt idx="43421">
                  <c:v>18</c:v>
                </c:pt>
                <c:pt idx="43422">
                  <c:v>18</c:v>
                </c:pt>
                <c:pt idx="43423">
                  <c:v>18</c:v>
                </c:pt>
                <c:pt idx="43424">
                  <c:v>18</c:v>
                </c:pt>
                <c:pt idx="43425">
                  <c:v>18</c:v>
                </c:pt>
                <c:pt idx="43426">
                  <c:v>18</c:v>
                </c:pt>
                <c:pt idx="43427">
                  <c:v>18</c:v>
                </c:pt>
                <c:pt idx="43428">
                  <c:v>18</c:v>
                </c:pt>
                <c:pt idx="43429">
                  <c:v>18</c:v>
                </c:pt>
                <c:pt idx="43430">
                  <c:v>18</c:v>
                </c:pt>
                <c:pt idx="43431">
                  <c:v>18</c:v>
                </c:pt>
                <c:pt idx="43432">
                  <c:v>18</c:v>
                </c:pt>
                <c:pt idx="43433">
                  <c:v>18</c:v>
                </c:pt>
                <c:pt idx="43434">
                  <c:v>18</c:v>
                </c:pt>
                <c:pt idx="43435">
                  <c:v>18</c:v>
                </c:pt>
                <c:pt idx="43436">
                  <c:v>18</c:v>
                </c:pt>
                <c:pt idx="43437">
                  <c:v>18</c:v>
                </c:pt>
                <c:pt idx="43438">
                  <c:v>18</c:v>
                </c:pt>
                <c:pt idx="43439">
                  <c:v>18</c:v>
                </c:pt>
                <c:pt idx="43440">
                  <c:v>18</c:v>
                </c:pt>
                <c:pt idx="43441">
                  <c:v>18</c:v>
                </c:pt>
                <c:pt idx="43442">
                  <c:v>18</c:v>
                </c:pt>
                <c:pt idx="43443">
                  <c:v>18</c:v>
                </c:pt>
                <c:pt idx="43444">
                  <c:v>18</c:v>
                </c:pt>
                <c:pt idx="43445">
                  <c:v>18</c:v>
                </c:pt>
                <c:pt idx="43446">
                  <c:v>18</c:v>
                </c:pt>
                <c:pt idx="43447">
                  <c:v>18</c:v>
                </c:pt>
                <c:pt idx="43448">
                  <c:v>18</c:v>
                </c:pt>
                <c:pt idx="43449">
                  <c:v>18</c:v>
                </c:pt>
                <c:pt idx="43450">
                  <c:v>18</c:v>
                </c:pt>
                <c:pt idx="43451">
                  <c:v>18</c:v>
                </c:pt>
                <c:pt idx="43452">
                  <c:v>18</c:v>
                </c:pt>
                <c:pt idx="43453">
                  <c:v>18</c:v>
                </c:pt>
                <c:pt idx="43454">
                  <c:v>18</c:v>
                </c:pt>
                <c:pt idx="43455">
                  <c:v>18</c:v>
                </c:pt>
                <c:pt idx="43456">
                  <c:v>18</c:v>
                </c:pt>
                <c:pt idx="43457">
                  <c:v>18</c:v>
                </c:pt>
                <c:pt idx="43458">
                  <c:v>18</c:v>
                </c:pt>
                <c:pt idx="43459">
                  <c:v>18</c:v>
                </c:pt>
                <c:pt idx="43460">
                  <c:v>18</c:v>
                </c:pt>
                <c:pt idx="43461">
                  <c:v>18</c:v>
                </c:pt>
                <c:pt idx="43462">
                  <c:v>18</c:v>
                </c:pt>
                <c:pt idx="43463">
                  <c:v>18</c:v>
                </c:pt>
                <c:pt idx="43464">
                  <c:v>18</c:v>
                </c:pt>
                <c:pt idx="43465">
                  <c:v>18</c:v>
                </c:pt>
                <c:pt idx="43466">
                  <c:v>18</c:v>
                </c:pt>
                <c:pt idx="43467">
                  <c:v>18</c:v>
                </c:pt>
                <c:pt idx="43468">
                  <c:v>18</c:v>
                </c:pt>
                <c:pt idx="43469">
                  <c:v>18</c:v>
                </c:pt>
                <c:pt idx="43470">
                  <c:v>18</c:v>
                </c:pt>
                <c:pt idx="43471">
                  <c:v>18</c:v>
                </c:pt>
                <c:pt idx="43472">
                  <c:v>18</c:v>
                </c:pt>
                <c:pt idx="43473">
                  <c:v>18</c:v>
                </c:pt>
                <c:pt idx="43474">
                  <c:v>18</c:v>
                </c:pt>
                <c:pt idx="43475">
                  <c:v>18</c:v>
                </c:pt>
                <c:pt idx="43476">
                  <c:v>18</c:v>
                </c:pt>
                <c:pt idx="43477">
                  <c:v>18</c:v>
                </c:pt>
                <c:pt idx="43478">
                  <c:v>18</c:v>
                </c:pt>
                <c:pt idx="43479">
                  <c:v>18</c:v>
                </c:pt>
                <c:pt idx="43480">
                  <c:v>18</c:v>
                </c:pt>
                <c:pt idx="43481">
                  <c:v>18</c:v>
                </c:pt>
                <c:pt idx="43482">
                  <c:v>18</c:v>
                </c:pt>
                <c:pt idx="43483">
                  <c:v>18</c:v>
                </c:pt>
                <c:pt idx="43484">
                  <c:v>18</c:v>
                </c:pt>
                <c:pt idx="43485">
                  <c:v>18</c:v>
                </c:pt>
                <c:pt idx="43486">
                  <c:v>18</c:v>
                </c:pt>
                <c:pt idx="43487">
                  <c:v>18</c:v>
                </c:pt>
                <c:pt idx="43488">
                  <c:v>18</c:v>
                </c:pt>
                <c:pt idx="43489">
                  <c:v>18</c:v>
                </c:pt>
                <c:pt idx="43490">
                  <c:v>18</c:v>
                </c:pt>
                <c:pt idx="43491">
                  <c:v>18</c:v>
                </c:pt>
                <c:pt idx="43492">
                  <c:v>18</c:v>
                </c:pt>
                <c:pt idx="43493">
                  <c:v>18</c:v>
                </c:pt>
                <c:pt idx="43494">
                  <c:v>18</c:v>
                </c:pt>
                <c:pt idx="43495">
                  <c:v>18</c:v>
                </c:pt>
                <c:pt idx="43496">
                  <c:v>18</c:v>
                </c:pt>
                <c:pt idx="43497">
                  <c:v>18</c:v>
                </c:pt>
                <c:pt idx="43498">
                  <c:v>18</c:v>
                </c:pt>
                <c:pt idx="43499">
                  <c:v>18</c:v>
                </c:pt>
                <c:pt idx="43500">
                  <c:v>18</c:v>
                </c:pt>
                <c:pt idx="43501">
                  <c:v>18</c:v>
                </c:pt>
                <c:pt idx="43502">
                  <c:v>18</c:v>
                </c:pt>
                <c:pt idx="43503">
                  <c:v>18</c:v>
                </c:pt>
                <c:pt idx="43504">
                  <c:v>18</c:v>
                </c:pt>
                <c:pt idx="43505">
                  <c:v>18</c:v>
                </c:pt>
                <c:pt idx="43506">
                  <c:v>18</c:v>
                </c:pt>
                <c:pt idx="43507">
                  <c:v>18</c:v>
                </c:pt>
                <c:pt idx="43508">
                  <c:v>18</c:v>
                </c:pt>
                <c:pt idx="43509">
                  <c:v>18</c:v>
                </c:pt>
                <c:pt idx="43510">
                  <c:v>18</c:v>
                </c:pt>
                <c:pt idx="43511">
                  <c:v>18</c:v>
                </c:pt>
                <c:pt idx="43512">
                  <c:v>18</c:v>
                </c:pt>
                <c:pt idx="43513">
                  <c:v>18</c:v>
                </c:pt>
                <c:pt idx="43514">
                  <c:v>18</c:v>
                </c:pt>
                <c:pt idx="43515">
                  <c:v>18</c:v>
                </c:pt>
                <c:pt idx="43516">
                  <c:v>18</c:v>
                </c:pt>
                <c:pt idx="43517">
                  <c:v>18</c:v>
                </c:pt>
                <c:pt idx="43518">
                  <c:v>18</c:v>
                </c:pt>
                <c:pt idx="43519">
                  <c:v>18</c:v>
                </c:pt>
                <c:pt idx="43520">
                  <c:v>18</c:v>
                </c:pt>
                <c:pt idx="43521">
                  <c:v>18</c:v>
                </c:pt>
                <c:pt idx="43522">
                  <c:v>18</c:v>
                </c:pt>
                <c:pt idx="43523">
                  <c:v>18</c:v>
                </c:pt>
                <c:pt idx="43524">
                  <c:v>18</c:v>
                </c:pt>
                <c:pt idx="43525">
                  <c:v>18</c:v>
                </c:pt>
                <c:pt idx="43526">
                  <c:v>18</c:v>
                </c:pt>
                <c:pt idx="43527">
                  <c:v>18</c:v>
                </c:pt>
                <c:pt idx="43528">
                  <c:v>18</c:v>
                </c:pt>
                <c:pt idx="43529">
                  <c:v>18</c:v>
                </c:pt>
                <c:pt idx="43530">
                  <c:v>18</c:v>
                </c:pt>
                <c:pt idx="43531">
                  <c:v>18</c:v>
                </c:pt>
                <c:pt idx="43532">
                  <c:v>18</c:v>
                </c:pt>
                <c:pt idx="43533">
                  <c:v>18</c:v>
                </c:pt>
                <c:pt idx="43534">
                  <c:v>18</c:v>
                </c:pt>
                <c:pt idx="43535">
                  <c:v>18</c:v>
                </c:pt>
                <c:pt idx="43536">
                  <c:v>18</c:v>
                </c:pt>
                <c:pt idx="43537">
                  <c:v>18</c:v>
                </c:pt>
                <c:pt idx="43538">
                  <c:v>18</c:v>
                </c:pt>
                <c:pt idx="43539">
                  <c:v>18</c:v>
                </c:pt>
                <c:pt idx="43540">
                  <c:v>18</c:v>
                </c:pt>
                <c:pt idx="43541">
                  <c:v>18</c:v>
                </c:pt>
                <c:pt idx="43542">
                  <c:v>18</c:v>
                </c:pt>
                <c:pt idx="43543">
                  <c:v>18</c:v>
                </c:pt>
                <c:pt idx="43544">
                  <c:v>18</c:v>
                </c:pt>
                <c:pt idx="43545">
                  <c:v>18</c:v>
                </c:pt>
                <c:pt idx="43546">
                  <c:v>18</c:v>
                </c:pt>
                <c:pt idx="43547">
                  <c:v>18</c:v>
                </c:pt>
                <c:pt idx="43548">
                  <c:v>18</c:v>
                </c:pt>
                <c:pt idx="43549">
                  <c:v>18</c:v>
                </c:pt>
                <c:pt idx="43550">
                  <c:v>18</c:v>
                </c:pt>
                <c:pt idx="43551">
                  <c:v>18</c:v>
                </c:pt>
                <c:pt idx="43552">
                  <c:v>18</c:v>
                </c:pt>
                <c:pt idx="43553">
                  <c:v>18</c:v>
                </c:pt>
                <c:pt idx="43554">
                  <c:v>18</c:v>
                </c:pt>
                <c:pt idx="43555">
                  <c:v>18</c:v>
                </c:pt>
                <c:pt idx="43556">
                  <c:v>18</c:v>
                </c:pt>
                <c:pt idx="43557">
                  <c:v>18</c:v>
                </c:pt>
                <c:pt idx="43558">
                  <c:v>18</c:v>
                </c:pt>
                <c:pt idx="43559">
                  <c:v>18</c:v>
                </c:pt>
                <c:pt idx="43560">
                  <c:v>18</c:v>
                </c:pt>
                <c:pt idx="43561">
                  <c:v>18</c:v>
                </c:pt>
                <c:pt idx="43562">
                  <c:v>18</c:v>
                </c:pt>
                <c:pt idx="43563">
                  <c:v>18</c:v>
                </c:pt>
                <c:pt idx="43564">
                  <c:v>18</c:v>
                </c:pt>
                <c:pt idx="43565">
                  <c:v>18</c:v>
                </c:pt>
                <c:pt idx="43566">
                  <c:v>18</c:v>
                </c:pt>
                <c:pt idx="43567">
                  <c:v>18</c:v>
                </c:pt>
                <c:pt idx="43568">
                  <c:v>18</c:v>
                </c:pt>
                <c:pt idx="43569">
                  <c:v>18</c:v>
                </c:pt>
                <c:pt idx="43570">
                  <c:v>18</c:v>
                </c:pt>
                <c:pt idx="43571">
                  <c:v>18</c:v>
                </c:pt>
                <c:pt idx="43572">
                  <c:v>18</c:v>
                </c:pt>
                <c:pt idx="43573">
                  <c:v>18</c:v>
                </c:pt>
                <c:pt idx="43574">
                  <c:v>18</c:v>
                </c:pt>
                <c:pt idx="43575">
                  <c:v>18</c:v>
                </c:pt>
                <c:pt idx="43576">
                  <c:v>18</c:v>
                </c:pt>
                <c:pt idx="43577">
                  <c:v>18</c:v>
                </c:pt>
                <c:pt idx="43578">
                  <c:v>18</c:v>
                </c:pt>
                <c:pt idx="43579">
                  <c:v>18</c:v>
                </c:pt>
                <c:pt idx="43580">
                  <c:v>18</c:v>
                </c:pt>
                <c:pt idx="43581">
                  <c:v>18</c:v>
                </c:pt>
                <c:pt idx="43582">
                  <c:v>18</c:v>
                </c:pt>
                <c:pt idx="43583">
                  <c:v>18</c:v>
                </c:pt>
                <c:pt idx="43584">
                  <c:v>18</c:v>
                </c:pt>
                <c:pt idx="43585">
                  <c:v>18</c:v>
                </c:pt>
                <c:pt idx="43586">
                  <c:v>18</c:v>
                </c:pt>
                <c:pt idx="43587">
                  <c:v>18</c:v>
                </c:pt>
                <c:pt idx="43588">
                  <c:v>18</c:v>
                </c:pt>
                <c:pt idx="43589">
                  <c:v>18</c:v>
                </c:pt>
                <c:pt idx="43590">
                  <c:v>18</c:v>
                </c:pt>
                <c:pt idx="43591">
                  <c:v>18</c:v>
                </c:pt>
                <c:pt idx="43592">
                  <c:v>18</c:v>
                </c:pt>
                <c:pt idx="43593">
                  <c:v>18</c:v>
                </c:pt>
                <c:pt idx="43594">
                  <c:v>18</c:v>
                </c:pt>
                <c:pt idx="43595">
                  <c:v>18</c:v>
                </c:pt>
                <c:pt idx="43596">
                  <c:v>18</c:v>
                </c:pt>
                <c:pt idx="43597">
                  <c:v>18</c:v>
                </c:pt>
                <c:pt idx="43598">
                  <c:v>18</c:v>
                </c:pt>
                <c:pt idx="43599">
                  <c:v>18</c:v>
                </c:pt>
                <c:pt idx="43600">
                  <c:v>18</c:v>
                </c:pt>
                <c:pt idx="43601">
                  <c:v>18</c:v>
                </c:pt>
                <c:pt idx="43602">
                  <c:v>18</c:v>
                </c:pt>
                <c:pt idx="43603">
                  <c:v>18</c:v>
                </c:pt>
                <c:pt idx="43604">
                  <c:v>18</c:v>
                </c:pt>
                <c:pt idx="43605">
                  <c:v>18</c:v>
                </c:pt>
                <c:pt idx="43606">
                  <c:v>18</c:v>
                </c:pt>
                <c:pt idx="43607">
                  <c:v>18</c:v>
                </c:pt>
                <c:pt idx="43608">
                  <c:v>18</c:v>
                </c:pt>
                <c:pt idx="43609">
                  <c:v>18</c:v>
                </c:pt>
                <c:pt idx="43610">
                  <c:v>18</c:v>
                </c:pt>
                <c:pt idx="43611">
                  <c:v>18</c:v>
                </c:pt>
                <c:pt idx="43612">
                  <c:v>18</c:v>
                </c:pt>
                <c:pt idx="43613">
                  <c:v>18</c:v>
                </c:pt>
                <c:pt idx="43614">
                  <c:v>18</c:v>
                </c:pt>
                <c:pt idx="43615">
                  <c:v>18</c:v>
                </c:pt>
                <c:pt idx="43616">
                  <c:v>18</c:v>
                </c:pt>
                <c:pt idx="43617">
                  <c:v>18</c:v>
                </c:pt>
                <c:pt idx="43618">
                  <c:v>18</c:v>
                </c:pt>
                <c:pt idx="43619">
                  <c:v>18</c:v>
                </c:pt>
                <c:pt idx="43620">
                  <c:v>18</c:v>
                </c:pt>
                <c:pt idx="43621">
                  <c:v>18</c:v>
                </c:pt>
                <c:pt idx="43622">
                  <c:v>18</c:v>
                </c:pt>
                <c:pt idx="43623">
                  <c:v>18</c:v>
                </c:pt>
                <c:pt idx="43624">
                  <c:v>18</c:v>
                </c:pt>
                <c:pt idx="43625">
                  <c:v>18</c:v>
                </c:pt>
                <c:pt idx="43626">
                  <c:v>18</c:v>
                </c:pt>
                <c:pt idx="43627">
                  <c:v>18</c:v>
                </c:pt>
                <c:pt idx="43628">
                  <c:v>18</c:v>
                </c:pt>
                <c:pt idx="43629">
                  <c:v>18</c:v>
                </c:pt>
                <c:pt idx="43630">
                  <c:v>18</c:v>
                </c:pt>
                <c:pt idx="43631">
                  <c:v>18</c:v>
                </c:pt>
                <c:pt idx="43632">
                  <c:v>18</c:v>
                </c:pt>
                <c:pt idx="43633">
                  <c:v>18</c:v>
                </c:pt>
                <c:pt idx="43634">
                  <c:v>18</c:v>
                </c:pt>
                <c:pt idx="43635">
                  <c:v>18</c:v>
                </c:pt>
                <c:pt idx="43636">
                  <c:v>18</c:v>
                </c:pt>
                <c:pt idx="43637">
                  <c:v>18</c:v>
                </c:pt>
                <c:pt idx="43638">
                  <c:v>18</c:v>
                </c:pt>
                <c:pt idx="43639">
                  <c:v>18</c:v>
                </c:pt>
                <c:pt idx="43640">
                  <c:v>18</c:v>
                </c:pt>
                <c:pt idx="43641">
                  <c:v>18</c:v>
                </c:pt>
                <c:pt idx="43642">
                  <c:v>18</c:v>
                </c:pt>
                <c:pt idx="43643">
                  <c:v>18</c:v>
                </c:pt>
                <c:pt idx="43644">
                  <c:v>18</c:v>
                </c:pt>
                <c:pt idx="43645">
                  <c:v>18</c:v>
                </c:pt>
                <c:pt idx="43646">
                  <c:v>18</c:v>
                </c:pt>
                <c:pt idx="43647">
                  <c:v>18</c:v>
                </c:pt>
                <c:pt idx="43648">
                  <c:v>18</c:v>
                </c:pt>
                <c:pt idx="43649">
                  <c:v>18</c:v>
                </c:pt>
                <c:pt idx="43650">
                  <c:v>18</c:v>
                </c:pt>
                <c:pt idx="43651">
                  <c:v>18</c:v>
                </c:pt>
                <c:pt idx="43652">
                  <c:v>18</c:v>
                </c:pt>
                <c:pt idx="43653">
                  <c:v>18</c:v>
                </c:pt>
                <c:pt idx="43654">
                  <c:v>18</c:v>
                </c:pt>
                <c:pt idx="43655">
                  <c:v>18</c:v>
                </c:pt>
                <c:pt idx="43656">
                  <c:v>18</c:v>
                </c:pt>
                <c:pt idx="43657">
                  <c:v>18</c:v>
                </c:pt>
                <c:pt idx="43658">
                  <c:v>18</c:v>
                </c:pt>
                <c:pt idx="43659">
                  <c:v>18</c:v>
                </c:pt>
                <c:pt idx="43660">
                  <c:v>18</c:v>
                </c:pt>
                <c:pt idx="43661">
                  <c:v>18</c:v>
                </c:pt>
                <c:pt idx="43662">
                  <c:v>18</c:v>
                </c:pt>
                <c:pt idx="43663">
                  <c:v>18</c:v>
                </c:pt>
                <c:pt idx="43664">
                  <c:v>18</c:v>
                </c:pt>
                <c:pt idx="43665">
                  <c:v>18</c:v>
                </c:pt>
                <c:pt idx="43666">
                  <c:v>18</c:v>
                </c:pt>
                <c:pt idx="43667">
                  <c:v>18</c:v>
                </c:pt>
                <c:pt idx="43668">
                  <c:v>18</c:v>
                </c:pt>
                <c:pt idx="43669">
                  <c:v>18</c:v>
                </c:pt>
                <c:pt idx="43670">
                  <c:v>18</c:v>
                </c:pt>
                <c:pt idx="43671">
                  <c:v>18</c:v>
                </c:pt>
                <c:pt idx="43672">
                  <c:v>18</c:v>
                </c:pt>
                <c:pt idx="43673">
                  <c:v>18</c:v>
                </c:pt>
                <c:pt idx="43674">
                  <c:v>18</c:v>
                </c:pt>
                <c:pt idx="43675">
                  <c:v>18</c:v>
                </c:pt>
                <c:pt idx="43676">
                  <c:v>18</c:v>
                </c:pt>
                <c:pt idx="43677">
                  <c:v>18</c:v>
                </c:pt>
                <c:pt idx="43678">
                  <c:v>18</c:v>
                </c:pt>
                <c:pt idx="43679">
                  <c:v>18</c:v>
                </c:pt>
                <c:pt idx="43680">
                  <c:v>18</c:v>
                </c:pt>
                <c:pt idx="43681">
                  <c:v>18</c:v>
                </c:pt>
                <c:pt idx="43682">
                  <c:v>18</c:v>
                </c:pt>
                <c:pt idx="43683">
                  <c:v>18</c:v>
                </c:pt>
                <c:pt idx="43684">
                  <c:v>18</c:v>
                </c:pt>
                <c:pt idx="43685">
                  <c:v>18</c:v>
                </c:pt>
                <c:pt idx="43686">
                  <c:v>18</c:v>
                </c:pt>
                <c:pt idx="43687">
                  <c:v>18</c:v>
                </c:pt>
                <c:pt idx="43688">
                  <c:v>18</c:v>
                </c:pt>
                <c:pt idx="43689">
                  <c:v>18</c:v>
                </c:pt>
                <c:pt idx="43690">
                  <c:v>18</c:v>
                </c:pt>
                <c:pt idx="43691">
                  <c:v>18</c:v>
                </c:pt>
                <c:pt idx="43692">
                  <c:v>18</c:v>
                </c:pt>
                <c:pt idx="43693">
                  <c:v>18</c:v>
                </c:pt>
                <c:pt idx="43694">
                  <c:v>18</c:v>
                </c:pt>
                <c:pt idx="43695">
                  <c:v>18</c:v>
                </c:pt>
                <c:pt idx="43696">
                  <c:v>18</c:v>
                </c:pt>
                <c:pt idx="43697">
                  <c:v>18</c:v>
                </c:pt>
                <c:pt idx="43698">
                  <c:v>18</c:v>
                </c:pt>
                <c:pt idx="43699">
                  <c:v>18</c:v>
                </c:pt>
                <c:pt idx="43700">
                  <c:v>18</c:v>
                </c:pt>
                <c:pt idx="43701">
                  <c:v>18</c:v>
                </c:pt>
                <c:pt idx="43702">
                  <c:v>18</c:v>
                </c:pt>
                <c:pt idx="43703">
                  <c:v>18</c:v>
                </c:pt>
                <c:pt idx="43704">
                  <c:v>18</c:v>
                </c:pt>
                <c:pt idx="43705">
                  <c:v>18</c:v>
                </c:pt>
                <c:pt idx="43706">
                  <c:v>18</c:v>
                </c:pt>
                <c:pt idx="43707">
                  <c:v>18</c:v>
                </c:pt>
                <c:pt idx="43708">
                  <c:v>18</c:v>
                </c:pt>
                <c:pt idx="43709">
                  <c:v>18</c:v>
                </c:pt>
                <c:pt idx="43710">
                  <c:v>18</c:v>
                </c:pt>
                <c:pt idx="43711">
                  <c:v>18</c:v>
                </c:pt>
                <c:pt idx="43712">
                  <c:v>18</c:v>
                </c:pt>
                <c:pt idx="43713">
                  <c:v>18</c:v>
                </c:pt>
                <c:pt idx="43714">
                  <c:v>18</c:v>
                </c:pt>
                <c:pt idx="43715">
                  <c:v>18</c:v>
                </c:pt>
                <c:pt idx="43716">
                  <c:v>18</c:v>
                </c:pt>
                <c:pt idx="43717">
                  <c:v>18</c:v>
                </c:pt>
                <c:pt idx="43718">
                  <c:v>18</c:v>
                </c:pt>
                <c:pt idx="43719">
                  <c:v>18</c:v>
                </c:pt>
                <c:pt idx="43720">
                  <c:v>18</c:v>
                </c:pt>
                <c:pt idx="43721">
                  <c:v>18</c:v>
                </c:pt>
                <c:pt idx="43722">
                  <c:v>18</c:v>
                </c:pt>
                <c:pt idx="43723">
                  <c:v>18</c:v>
                </c:pt>
                <c:pt idx="43724">
                  <c:v>18</c:v>
                </c:pt>
                <c:pt idx="43725">
                  <c:v>18</c:v>
                </c:pt>
                <c:pt idx="43726">
                  <c:v>18</c:v>
                </c:pt>
                <c:pt idx="43727">
                  <c:v>18</c:v>
                </c:pt>
                <c:pt idx="43728">
                  <c:v>18</c:v>
                </c:pt>
                <c:pt idx="43729">
                  <c:v>18</c:v>
                </c:pt>
                <c:pt idx="43730">
                  <c:v>18</c:v>
                </c:pt>
                <c:pt idx="43731">
                  <c:v>18</c:v>
                </c:pt>
                <c:pt idx="43732">
                  <c:v>18</c:v>
                </c:pt>
                <c:pt idx="43733">
                  <c:v>18</c:v>
                </c:pt>
                <c:pt idx="43734">
                  <c:v>18</c:v>
                </c:pt>
                <c:pt idx="43735">
                  <c:v>18</c:v>
                </c:pt>
                <c:pt idx="43736">
                  <c:v>18</c:v>
                </c:pt>
                <c:pt idx="43737">
                  <c:v>18</c:v>
                </c:pt>
                <c:pt idx="43738">
                  <c:v>18</c:v>
                </c:pt>
                <c:pt idx="43739">
                  <c:v>18</c:v>
                </c:pt>
                <c:pt idx="43740">
                  <c:v>18</c:v>
                </c:pt>
                <c:pt idx="43741">
                  <c:v>18</c:v>
                </c:pt>
                <c:pt idx="43742">
                  <c:v>18</c:v>
                </c:pt>
                <c:pt idx="43743">
                  <c:v>18</c:v>
                </c:pt>
                <c:pt idx="43744">
                  <c:v>18</c:v>
                </c:pt>
                <c:pt idx="43745">
                  <c:v>18</c:v>
                </c:pt>
                <c:pt idx="43746">
                  <c:v>18</c:v>
                </c:pt>
                <c:pt idx="43747">
                  <c:v>18</c:v>
                </c:pt>
                <c:pt idx="43748">
                  <c:v>18</c:v>
                </c:pt>
                <c:pt idx="43749">
                  <c:v>18</c:v>
                </c:pt>
                <c:pt idx="43750">
                  <c:v>18</c:v>
                </c:pt>
                <c:pt idx="43751">
                  <c:v>18</c:v>
                </c:pt>
                <c:pt idx="43752">
                  <c:v>18</c:v>
                </c:pt>
                <c:pt idx="43753">
                  <c:v>18</c:v>
                </c:pt>
                <c:pt idx="43754">
                  <c:v>18</c:v>
                </c:pt>
                <c:pt idx="43755">
                  <c:v>18</c:v>
                </c:pt>
                <c:pt idx="43756">
                  <c:v>18</c:v>
                </c:pt>
                <c:pt idx="43757">
                  <c:v>18</c:v>
                </c:pt>
                <c:pt idx="43758">
                  <c:v>18</c:v>
                </c:pt>
                <c:pt idx="43759">
                  <c:v>18</c:v>
                </c:pt>
                <c:pt idx="43760">
                  <c:v>18</c:v>
                </c:pt>
                <c:pt idx="43761">
                  <c:v>18</c:v>
                </c:pt>
                <c:pt idx="43762">
                  <c:v>18</c:v>
                </c:pt>
                <c:pt idx="43763">
                  <c:v>18</c:v>
                </c:pt>
                <c:pt idx="43764">
                  <c:v>18</c:v>
                </c:pt>
                <c:pt idx="43765">
                  <c:v>18</c:v>
                </c:pt>
                <c:pt idx="43766">
                  <c:v>18</c:v>
                </c:pt>
                <c:pt idx="43767">
                  <c:v>18</c:v>
                </c:pt>
                <c:pt idx="43768">
                  <c:v>18</c:v>
                </c:pt>
                <c:pt idx="43769">
                  <c:v>18</c:v>
                </c:pt>
                <c:pt idx="43770">
                  <c:v>18</c:v>
                </c:pt>
                <c:pt idx="43771">
                  <c:v>18</c:v>
                </c:pt>
                <c:pt idx="43772">
                  <c:v>18</c:v>
                </c:pt>
                <c:pt idx="43773">
                  <c:v>18</c:v>
                </c:pt>
                <c:pt idx="43774">
                  <c:v>18</c:v>
                </c:pt>
                <c:pt idx="43775">
                  <c:v>18</c:v>
                </c:pt>
                <c:pt idx="43776">
                  <c:v>18</c:v>
                </c:pt>
                <c:pt idx="43777">
                  <c:v>18</c:v>
                </c:pt>
                <c:pt idx="43778">
                  <c:v>18</c:v>
                </c:pt>
                <c:pt idx="43779">
                  <c:v>18</c:v>
                </c:pt>
                <c:pt idx="43780">
                  <c:v>18</c:v>
                </c:pt>
                <c:pt idx="43781">
                  <c:v>18</c:v>
                </c:pt>
                <c:pt idx="43782">
                  <c:v>18</c:v>
                </c:pt>
                <c:pt idx="43783">
                  <c:v>18</c:v>
                </c:pt>
                <c:pt idx="43784">
                  <c:v>18</c:v>
                </c:pt>
                <c:pt idx="43785">
                  <c:v>18</c:v>
                </c:pt>
                <c:pt idx="43786">
                  <c:v>18</c:v>
                </c:pt>
                <c:pt idx="43787">
                  <c:v>18</c:v>
                </c:pt>
                <c:pt idx="43788">
                  <c:v>18</c:v>
                </c:pt>
                <c:pt idx="43789">
                  <c:v>18</c:v>
                </c:pt>
                <c:pt idx="43790">
                  <c:v>18</c:v>
                </c:pt>
                <c:pt idx="43791">
                  <c:v>18</c:v>
                </c:pt>
                <c:pt idx="43792">
                  <c:v>18</c:v>
                </c:pt>
                <c:pt idx="43793">
                  <c:v>18</c:v>
                </c:pt>
                <c:pt idx="43794">
                  <c:v>18</c:v>
                </c:pt>
                <c:pt idx="43795">
                  <c:v>18</c:v>
                </c:pt>
                <c:pt idx="43796">
                  <c:v>18</c:v>
                </c:pt>
                <c:pt idx="43797">
                  <c:v>18</c:v>
                </c:pt>
                <c:pt idx="43798">
                  <c:v>18</c:v>
                </c:pt>
                <c:pt idx="43799">
                  <c:v>18</c:v>
                </c:pt>
                <c:pt idx="43800">
                  <c:v>0</c:v>
                </c:pt>
                <c:pt idx="43801">
                  <c:v>0</c:v>
                </c:pt>
                <c:pt idx="43802">
                  <c:v>0</c:v>
                </c:pt>
                <c:pt idx="43803">
                  <c:v>0</c:v>
                </c:pt>
                <c:pt idx="43804">
                  <c:v>0</c:v>
                </c:pt>
                <c:pt idx="43805">
                  <c:v>0</c:v>
                </c:pt>
                <c:pt idx="43806">
                  <c:v>0</c:v>
                </c:pt>
                <c:pt idx="43807">
                  <c:v>0</c:v>
                </c:pt>
                <c:pt idx="43808">
                  <c:v>0</c:v>
                </c:pt>
                <c:pt idx="43809">
                  <c:v>0</c:v>
                </c:pt>
                <c:pt idx="43810">
                  <c:v>0</c:v>
                </c:pt>
                <c:pt idx="43811">
                  <c:v>0</c:v>
                </c:pt>
                <c:pt idx="43812">
                  <c:v>0</c:v>
                </c:pt>
                <c:pt idx="43813">
                  <c:v>0</c:v>
                </c:pt>
                <c:pt idx="43814">
                  <c:v>0</c:v>
                </c:pt>
                <c:pt idx="43815">
                  <c:v>0</c:v>
                </c:pt>
                <c:pt idx="43816">
                  <c:v>0</c:v>
                </c:pt>
                <c:pt idx="43817">
                  <c:v>0</c:v>
                </c:pt>
                <c:pt idx="43818">
                  <c:v>0</c:v>
                </c:pt>
                <c:pt idx="43819">
                  <c:v>0</c:v>
                </c:pt>
                <c:pt idx="43820">
                  <c:v>0</c:v>
                </c:pt>
                <c:pt idx="43821">
                  <c:v>0</c:v>
                </c:pt>
                <c:pt idx="43822">
                  <c:v>0</c:v>
                </c:pt>
                <c:pt idx="43823">
                  <c:v>0</c:v>
                </c:pt>
                <c:pt idx="43824">
                  <c:v>0</c:v>
                </c:pt>
                <c:pt idx="43825">
                  <c:v>0</c:v>
                </c:pt>
                <c:pt idx="43826">
                  <c:v>0</c:v>
                </c:pt>
                <c:pt idx="43827">
                  <c:v>0</c:v>
                </c:pt>
                <c:pt idx="43828">
                  <c:v>0</c:v>
                </c:pt>
                <c:pt idx="43829">
                  <c:v>0</c:v>
                </c:pt>
                <c:pt idx="43830">
                  <c:v>0</c:v>
                </c:pt>
                <c:pt idx="43831">
                  <c:v>0</c:v>
                </c:pt>
                <c:pt idx="43832">
                  <c:v>0</c:v>
                </c:pt>
                <c:pt idx="43833">
                  <c:v>0</c:v>
                </c:pt>
                <c:pt idx="43834">
                  <c:v>0</c:v>
                </c:pt>
                <c:pt idx="43835">
                  <c:v>0</c:v>
                </c:pt>
                <c:pt idx="43836">
                  <c:v>0</c:v>
                </c:pt>
                <c:pt idx="43837">
                  <c:v>0</c:v>
                </c:pt>
                <c:pt idx="43838">
                  <c:v>0</c:v>
                </c:pt>
                <c:pt idx="43839">
                  <c:v>0</c:v>
                </c:pt>
                <c:pt idx="43840">
                  <c:v>0</c:v>
                </c:pt>
                <c:pt idx="43841">
                  <c:v>0</c:v>
                </c:pt>
                <c:pt idx="43842">
                  <c:v>0</c:v>
                </c:pt>
                <c:pt idx="43843">
                  <c:v>0</c:v>
                </c:pt>
                <c:pt idx="43844">
                  <c:v>0</c:v>
                </c:pt>
                <c:pt idx="43845">
                  <c:v>0</c:v>
                </c:pt>
                <c:pt idx="43846">
                  <c:v>0</c:v>
                </c:pt>
                <c:pt idx="43847">
                  <c:v>0</c:v>
                </c:pt>
                <c:pt idx="43848">
                  <c:v>0</c:v>
                </c:pt>
                <c:pt idx="43849">
                  <c:v>0</c:v>
                </c:pt>
                <c:pt idx="43850">
                  <c:v>0</c:v>
                </c:pt>
                <c:pt idx="43851">
                  <c:v>0</c:v>
                </c:pt>
                <c:pt idx="43852">
                  <c:v>0</c:v>
                </c:pt>
                <c:pt idx="43853">
                  <c:v>0</c:v>
                </c:pt>
                <c:pt idx="43854">
                  <c:v>0</c:v>
                </c:pt>
                <c:pt idx="43855">
                  <c:v>0</c:v>
                </c:pt>
                <c:pt idx="43856">
                  <c:v>0</c:v>
                </c:pt>
                <c:pt idx="43857">
                  <c:v>0</c:v>
                </c:pt>
                <c:pt idx="43858">
                  <c:v>0</c:v>
                </c:pt>
                <c:pt idx="43859">
                  <c:v>0</c:v>
                </c:pt>
                <c:pt idx="43860">
                  <c:v>0</c:v>
                </c:pt>
                <c:pt idx="43861">
                  <c:v>0</c:v>
                </c:pt>
                <c:pt idx="43862">
                  <c:v>0</c:v>
                </c:pt>
                <c:pt idx="43863">
                  <c:v>0</c:v>
                </c:pt>
                <c:pt idx="43864">
                  <c:v>0</c:v>
                </c:pt>
                <c:pt idx="43865">
                  <c:v>0</c:v>
                </c:pt>
                <c:pt idx="43866">
                  <c:v>0</c:v>
                </c:pt>
                <c:pt idx="43867">
                  <c:v>0</c:v>
                </c:pt>
                <c:pt idx="43868">
                  <c:v>0</c:v>
                </c:pt>
                <c:pt idx="43869">
                  <c:v>0</c:v>
                </c:pt>
                <c:pt idx="43870">
                  <c:v>0</c:v>
                </c:pt>
                <c:pt idx="43871">
                  <c:v>0</c:v>
                </c:pt>
                <c:pt idx="43872">
                  <c:v>0</c:v>
                </c:pt>
                <c:pt idx="43873">
                  <c:v>0</c:v>
                </c:pt>
                <c:pt idx="43874">
                  <c:v>0</c:v>
                </c:pt>
                <c:pt idx="43875">
                  <c:v>0</c:v>
                </c:pt>
                <c:pt idx="43876">
                  <c:v>0</c:v>
                </c:pt>
                <c:pt idx="43877">
                  <c:v>0</c:v>
                </c:pt>
                <c:pt idx="43878">
                  <c:v>0</c:v>
                </c:pt>
                <c:pt idx="43879">
                  <c:v>0</c:v>
                </c:pt>
                <c:pt idx="43880">
                  <c:v>0</c:v>
                </c:pt>
                <c:pt idx="43881">
                  <c:v>0</c:v>
                </c:pt>
                <c:pt idx="43882">
                  <c:v>0</c:v>
                </c:pt>
                <c:pt idx="43883">
                  <c:v>0</c:v>
                </c:pt>
                <c:pt idx="43884">
                  <c:v>0</c:v>
                </c:pt>
                <c:pt idx="43885">
                  <c:v>0</c:v>
                </c:pt>
                <c:pt idx="43886">
                  <c:v>0</c:v>
                </c:pt>
                <c:pt idx="43887">
                  <c:v>0</c:v>
                </c:pt>
                <c:pt idx="43888">
                  <c:v>0</c:v>
                </c:pt>
                <c:pt idx="43889">
                  <c:v>0</c:v>
                </c:pt>
                <c:pt idx="43890">
                  <c:v>0</c:v>
                </c:pt>
                <c:pt idx="43891">
                  <c:v>0</c:v>
                </c:pt>
                <c:pt idx="43892">
                  <c:v>0</c:v>
                </c:pt>
                <c:pt idx="43893">
                  <c:v>0</c:v>
                </c:pt>
                <c:pt idx="43894">
                  <c:v>0</c:v>
                </c:pt>
                <c:pt idx="43895">
                  <c:v>0</c:v>
                </c:pt>
                <c:pt idx="43896">
                  <c:v>0</c:v>
                </c:pt>
                <c:pt idx="43897">
                  <c:v>0</c:v>
                </c:pt>
                <c:pt idx="43898">
                  <c:v>0</c:v>
                </c:pt>
                <c:pt idx="43899">
                  <c:v>0</c:v>
                </c:pt>
                <c:pt idx="43900">
                  <c:v>0</c:v>
                </c:pt>
                <c:pt idx="43901">
                  <c:v>0</c:v>
                </c:pt>
                <c:pt idx="43902">
                  <c:v>0</c:v>
                </c:pt>
                <c:pt idx="43903">
                  <c:v>0</c:v>
                </c:pt>
                <c:pt idx="43904">
                  <c:v>0</c:v>
                </c:pt>
                <c:pt idx="43905">
                  <c:v>0</c:v>
                </c:pt>
                <c:pt idx="43906">
                  <c:v>0</c:v>
                </c:pt>
                <c:pt idx="43907">
                  <c:v>0</c:v>
                </c:pt>
                <c:pt idx="43908">
                  <c:v>0</c:v>
                </c:pt>
                <c:pt idx="43909">
                  <c:v>0</c:v>
                </c:pt>
                <c:pt idx="43910">
                  <c:v>0</c:v>
                </c:pt>
                <c:pt idx="43911">
                  <c:v>0</c:v>
                </c:pt>
                <c:pt idx="43912">
                  <c:v>0</c:v>
                </c:pt>
                <c:pt idx="43913">
                  <c:v>0</c:v>
                </c:pt>
                <c:pt idx="43914">
                  <c:v>0</c:v>
                </c:pt>
                <c:pt idx="43915">
                  <c:v>0</c:v>
                </c:pt>
                <c:pt idx="43916">
                  <c:v>0</c:v>
                </c:pt>
                <c:pt idx="43917">
                  <c:v>0</c:v>
                </c:pt>
                <c:pt idx="43918">
                  <c:v>0</c:v>
                </c:pt>
                <c:pt idx="43919">
                  <c:v>0</c:v>
                </c:pt>
                <c:pt idx="43920">
                  <c:v>0</c:v>
                </c:pt>
                <c:pt idx="43921">
                  <c:v>0</c:v>
                </c:pt>
                <c:pt idx="43922">
                  <c:v>0</c:v>
                </c:pt>
                <c:pt idx="43923">
                  <c:v>0</c:v>
                </c:pt>
                <c:pt idx="43924">
                  <c:v>0</c:v>
                </c:pt>
                <c:pt idx="43925">
                  <c:v>0</c:v>
                </c:pt>
                <c:pt idx="43926">
                  <c:v>0</c:v>
                </c:pt>
                <c:pt idx="43927">
                  <c:v>0</c:v>
                </c:pt>
                <c:pt idx="43928">
                  <c:v>0</c:v>
                </c:pt>
                <c:pt idx="43929">
                  <c:v>0</c:v>
                </c:pt>
                <c:pt idx="43930">
                  <c:v>0</c:v>
                </c:pt>
                <c:pt idx="43931">
                  <c:v>0</c:v>
                </c:pt>
                <c:pt idx="43932">
                  <c:v>0</c:v>
                </c:pt>
                <c:pt idx="43933">
                  <c:v>0</c:v>
                </c:pt>
                <c:pt idx="43934">
                  <c:v>0</c:v>
                </c:pt>
                <c:pt idx="43935">
                  <c:v>0</c:v>
                </c:pt>
                <c:pt idx="43936">
                  <c:v>0</c:v>
                </c:pt>
                <c:pt idx="43937">
                  <c:v>0</c:v>
                </c:pt>
                <c:pt idx="43938">
                  <c:v>0</c:v>
                </c:pt>
                <c:pt idx="43939">
                  <c:v>0</c:v>
                </c:pt>
                <c:pt idx="43940">
                  <c:v>0</c:v>
                </c:pt>
                <c:pt idx="43941">
                  <c:v>0</c:v>
                </c:pt>
                <c:pt idx="43942">
                  <c:v>0</c:v>
                </c:pt>
                <c:pt idx="43943">
                  <c:v>0</c:v>
                </c:pt>
                <c:pt idx="43944">
                  <c:v>0</c:v>
                </c:pt>
                <c:pt idx="43945">
                  <c:v>0</c:v>
                </c:pt>
                <c:pt idx="43946">
                  <c:v>0</c:v>
                </c:pt>
                <c:pt idx="43947">
                  <c:v>0</c:v>
                </c:pt>
                <c:pt idx="43948">
                  <c:v>0</c:v>
                </c:pt>
                <c:pt idx="43949">
                  <c:v>0</c:v>
                </c:pt>
                <c:pt idx="43950">
                  <c:v>0</c:v>
                </c:pt>
                <c:pt idx="43951">
                  <c:v>0</c:v>
                </c:pt>
                <c:pt idx="43952">
                  <c:v>0</c:v>
                </c:pt>
                <c:pt idx="43953">
                  <c:v>0</c:v>
                </c:pt>
                <c:pt idx="43954">
                  <c:v>0</c:v>
                </c:pt>
                <c:pt idx="43955">
                  <c:v>0</c:v>
                </c:pt>
                <c:pt idx="43956">
                  <c:v>0</c:v>
                </c:pt>
                <c:pt idx="43957">
                  <c:v>0</c:v>
                </c:pt>
                <c:pt idx="43958">
                  <c:v>0</c:v>
                </c:pt>
                <c:pt idx="43959">
                  <c:v>0</c:v>
                </c:pt>
                <c:pt idx="43960">
                  <c:v>0</c:v>
                </c:pt>
                <c:pt idx="43961">
                  <c:v>0</c:v>
                </c:pt>
                <c:pt idx="43962">
                  <c:v>0</c:v>
                </c:pt>
                <c:pt idx="43963">
                  <c:v>0</c:v>
                </c:pt>
                <c:pt idx="43964">
                  <c:v>0</c:v>
                </c:pt>
                <c:pt idx="43965">
                  <c:v>0</c:v>
                </c:pt>
                <c:pt idx="43966">
                  <c:v>0</c:v>
                </c:pt>
                <c:pt idx="43967">
                  <c:v>0</c:v>
                </c:pt>
                <c:pt idx="43968">
                  <c:v>0</c:v>
                </c:pt>
                <c:pt idx="43969">
                  <c:v>0</c:v>
                </c:pt>
                <c:pt idx="43970">
                  <c:v>0</c:v>
                </c:pt>
                <c:pt idx="43971">
                  <c:v>0</c:v>
                </c:pt>
                <c:pt idx="43972">
                  <c:v>0</c:v>
                </c:pt>
                <c:pt idx="43973">
                  <c:v>0</c:v>
                </c:pt>
                <c:pt idx="43974">
                  <c:v>0</c:v>
                </c:pt>
                <c:pt idx="43975">
                  <c:v>0</c:v>
                </c:pt>
                <c:pt idx="43976">
                  <c:v>0</c:v>
                </c:pt>
                <c:pt idx="43977">
                  <c:v>0</c:v>
                </c:pt>
                <c:pt idx="43978">
                  <c:v>0</c:v>
                </c:pt>
                <c:pt idx="43979">
                  <c:v>0</c:v>
                </c:pt>
                <c:pt idx="43980">
                  <c:v>0</c:v>
                </c:pt>
                <c:pt idx="43981">
                  <c:v>0</c:v>
                </c:pt>
                <c:pt idx="43982">
                  <c:v>0</c:v>
                </c:pt>
                <c:pt idx="43983">
                  <c:v>0</c:v>
                </c:pt>
                <c:pt idx="43984">
                  <c:v>0</c:v>
                </c:pt>
                <c:pt idx="43985">
                  <c:v>0</c:v>
                </c:pt>
                <c:pt idx="43986">
                  <c:v>0</c:v>
                </c:pt>
                <c:pt idx="43987">
                  <c:v>0</c:v>
                </c:pt>
                <c:pt idx="43988">
                  <c:v>0</c:v>
                </c:pt>
                <c:pt idx="43989">
                  <c:v>0</c:v>
                </c:pt>
                <c:pt idx="43990">
                  <c:v>0</c:v>
                </c:pt>
                <c:pt idx="43991">
                  <c:v>0</c:v>
                </c:pt>
                <c:pt idx="43992">
                  <c:v>0</c:v>
                </c:pt>
                <c:pt idx="43993">
                  <c:v>0</c:v>
                </c:pt>
                <c:pt idx="43994">
                  <c:v>0</c:v>
                </c:pt>
                <c:pt idx="43995">
                  <c:v>0</c:v>
                </c:pt>
                <c:pt idx="43996">
                  <c:v>0</c:v>
                </c:pt>
                <c:pt idx="43997">
                  <c:v>0</c:v>
                </c:pt>
                <c:pt idx="43998">
                  <c:v>0</c:v>
                </c:pt>
                <c:pt idx="43999">
                  <c:v>0</c:v>
                </c:pt>
                <c:pt idx="44000">
                  <c:v>0</c:v>
                </c:pt>
                <c:pt idx="44001">
                  <c:v>0</c:v>
                </c:pt>
                <c:pt idx="44002">
                  <c:v>0</c:v>
                </c:pt>
                <c:pt idx="44003">
                  <c:v>0</c:v>
                </c:pt>
                <c:pt idx="44004">
                  <c:v>0</c:v>
                </c:pt>
                <c:pt idx="44005">
                  <c:v>0</c:v>
                </c:pt>
                <c:pt idx="44006">
                  <c:v>0</c:v>
                </c:pt>
                <c:pt idx="44007">
                  <c:v>0</c:v>
                </c:pt>
                <c:pt idx="44008">
                  <c:v>0</c:v>
                </c:pt>
                <c:pt idx="44009">
                  <c:v>0</c:v>
                </c:pt>
                <c:pt idx="44010">
                  <c:v>0</c:v>
                </c:pt>
                <c:pt idx="44011">
                  <c:v>0</c:v>
                </c:pt>
                <c:pt idx="44012">
                  <c:v>0</c:v>
                </c:pt>
                <c:pt idx="44013">
                  <c:v>0</c:v>
                </c:pt>
                <c:pt idx="44014">
                  <c:v>0</c:v>
                </c:pt>
                <c:pt idx="44015">
                  <c:v>0</c:v>
                </c:pt>
                <c:pt idx="44016">
                  <c:v>0</c:v>
                </c:pt>
                <c:pt idx="44017">
                  <c:v>0</c:v>
                </c:pt>
                <c:pt idx="44018">
                  <c:v>0</c:v>
                </c:pt>
                <c:pt idx="44019">
                  <c:v>0</c:v>
                </c:pt>
                <c:pt idx="44020">
                  <c:v>0</c:v>
                </c:pt>
                <c:pt idx="44021">
                  <c:v>0</c:v>
                </c:pt>
                <c:pt idx="44022">
                  <c:v>0</c:v>
                </c:pt>
                <c:pt idx="44023">
                  <c:v>0</c:v>
                </c:pt>
                <c:pt idx="44024">
                  <c:v>0</c:v>
                </c:pt>
                <c:pt idx="44025">
                  <c:v>0</c:v>
                </c:pt>
                <c:pt idx="44026">
                  <c:v>0</c:v>
                </c:pt>
                <c:pt idx="44027">
                  <c:v>0</c:v>
                </c:pt>
                <c:pt idx="44028">
                  <c:v>0</c:v>
                </c:pt>
                <c:pt idx="44029">
                  <c:v>0</c:v>
                </c:pt>
                <c:pt idx="44030">
                  <c:v>0</c:v>
                </c:pt>
                <c:pt idx="44031">
                  <c:v>0</c:v>
                </c:pt>
                <c:pt idx="44032">
                  <c:v>0</c:v>
                </c:pt>
                <c:pt idx="44033">
                  <c:v>0</c:v>
                </c:pt>
                <c:pt idx="44034">
                  <c:v>0</c:v>
                </c:pt>
                <c:pt idx="44035">
                  <c:v>0</c:v>
                </c:pt>
                <c:pt idx="44036">
                  <c:v>0</c:v>
                </c:pt>
                <c:pt idx="44037">
                  <c:v>0</c:v>
                </c:pt>
                <c:pt idx="44038">
                  <c:v>0</c:v>
                </c:pt>
                <c:pt idx="44039">
                  <c:v>0</c:v>
                </c:pt>
                <c:pt idx="44040">
                  <c:v>0</c:v>
                </c:pt>
                <c:pt idx="44041">
                  <c:v>0</c:v>
                </c:pt>
                <c:pt idx="44042">
                  <c:v>0</c:v>
                </c:pt>
                <c:pt idx="44043">
                  <c:v>0</c:v>
                </c:pt>
                <c:pt idx="44044">
                  <c:v>0</c:v>
                </c:pt>
                <c:pt idx="44045">
                  <c:v>0</c:v>
                </c:pt>
                <c:pt idx="44046">
                  <c:v>0</c:v>
                </c:pt>
                <c:pt idx="44047">
                  <c:v>0</c:v>
                </c:pt>
                <c:pt idx="44048">
                  <c:v>0</c:v>
                </c:pt>
                <c:pt idx="44049">
                  <c:v>0</c:v>
                </c:pt>
                <c:pt idx="44050">
                  <c:v>0</c:v>
                </c:pt>
                <c:pt idx="44051">
                  <c:v>0</c:v>
                </c:pt>
                <c:pt idx="44052">
                  <c:v>0</c:v>
                </c:pt>
                <c:pt idx="44053">
                  <c:v>0</c:v>
                </c:pt>
                <c:pt idx="44054">
                  <c:v>0</c:v>
                </c:pt>
                <c:pt idx="44055">
                  <c:v>0</c:v>
                </c:pt>
                <c:pt idx="44056">
                  <c:v>0</c:v>
                </c:pt>
                <c:pt idx="44057">
                  <c:v>0</c:v>
                </c:pt>
                <c:pt idx="44058">
                  <c:v>0</c:v>
                </c:pt>
                <c:pt idx="44059">
                  <c:v>0</c:v>
                </c:pt>
                <c:pt idx="44060">
                  <c:v>0</c:v>
                </c:pt>
                <c:pt idx="44061">
                  <c:v>0</c:v>
                </c:pt>
                <c:pt idx="44062">
                  <c:v>0</c:v>
                </c:pt>
                <c:pt idx="44063">
                  <c:v>0</c:v>
                </c:pt>
                <c:pt idx="44064">
                  <c:v>0</c:v>
                </c:pt>
                <c:pt idx="44065">
                  <c:v>0</c:v>
                </c:pt>
                <c:pt idx="44066">
                  <c:v>0</c:v>
                </c:pt>
                <c:pt idx="44067">
                  <c:v>0</c:v>
                </c:pt>
                <c:pt idx="44068">
                  <c:v>0</c:v>
                </c:pt>
                <c:pt idx="44069">
                  <c:v>0</c:v>
                </c:pt>
                <c:pt idx="44070">
                  <c:v>0</c:v>
                </c:pt>
                <c:pt idx="44071">
                  <c:v>0</c:v>
                </c:pt>
                <c:pt idx="44072">
                  <c:v>0</c:v>
                </c:pt>
                <c:pt idx="44073">
                  <c:v>0</c:v>
                </c:pt>
                <c:pt idx="44074">
                  <c:v>0</c:v>
                </c:pt>
                <c:pt idx="44075">
                  <c:v>0</c:v>
                </c:pt>
                <c:pt idx="44076">
                  <c:v>0</c:v>
                </c:pt>
                <c:pt idx="44077">
                  <c:v>0</c:v>
                </c:pt>
                <c:pt idx="44078">
                  <c:v>0</c:v>
                </c:pt>
                <c:pt idx="44079">
                  <c:v>0</c:v>
                </c:pt>
                <c:pt idx="44080">
                  <c:v>0</c:v>
                </c:pt>
                <c:pt idx="44081">
                  <c:v>0</c:v>
                </c:pt>
                <c:pt idx="44082">
                  <c:v>0</c:v>
                </c:pt>
                <c:pt idx="44083">
                  <c:v>0</c:v>
                </c:pt>
                <c:pt idx="44084">
                  <c:v>0</c:v>
                </c:pt>
                <c:pt idx="44085">
                  <c:v>0</c:v>
                </c:pt>
                <c:pt idx="44086">
                  <c:v>0</c:v>
                </c:pt>
                <c:pt idx="44087">
                  <c:v>0</c:v>
                </c:pt>
                <c:pt idx="44088">
                  <c:v>0</c:v>
                </c:pt>
                <c:pt idx="44089">
                  <c:v>0</c:v>
                </c:pt>
                <c:pt idx="44090">
                  <c:v>0</c:v>
                </c:pt>
                <c:pt idx="44091">
                  <c:v>0</c:v>
                </c:pt>
                <c:pt idx="44092">
                  <c:v>0</c:v>
                </c:pt>
                <c:pt idx="44093">
                  <c:v>0</c:v>
                </c:pt>
                <c:pt idx="44094">
                  <c:v>0</c:v>
                </c:pt>
                <c:pt idx="44095">
                  <c:v>0</c:v>
                </c:pt>
                <c:pt idx="44096">
                  <c:v>0</c:v>
                </c:pt>
                <c:pt idx="44097">
                  <c:v>0</c:v>
                </c:pt>
                <c:pt idx="44098">
                  <c:v>0</c:v>
                </c:pt>
                <c:pt idx="44099">
                  <c:v>0</c:v>
                </c:pt>
                <c:pt idx="44100">
                  <c:v>0</c:v>
                </c:pt>
                <c:pt idx="44101">
                  <c:v>0</c:v>
                </c:pt>
                <c:pt idx="44102">
                  <c:v>0</c:v>
                </c:pt>
                <c:pt idx="44103">
                  <c:v>0</c:v>
                </c:pt>
                <c:pt idx="44104">
                  <c:v>0</c:v>
                </c:pt>
                <c:pt idx="44105">
                  <c:v>0</c:v>
                </c:pt>
                <c:pt idx="44106">
                  <c:v>0</c:v>
                </c:pt>
                <c:pt idx="44107">
                  <c:v>0</c:v>
                </c:pt>
                <c:pt idx="44108">
                  <c:v>0</c:v>
                </c:pt>
                <c:pt idx="44109">
                  <c:v>0</c:v>
                </c:pt>
                <c:pt idx="44110">
                  <c:v>0</c:v>
                </c:pt>
                <c:pt idx="44111">
                  <c:v>0</c:v>
                </c:pt>
                <c:pt idx="44112">
                  <c:v>0</c:v>
                </c:pt>
                <c:pt idx="44113">
                  <c:v>0</c:v>
                </c:pt>
                <c:pt idx="44114">
                  <c:v>0</c:v>
                </c:pt>
                <c:pt idx="44115">
                  <c:v>0</c:v>
                </c:pt>
                <c:pt idx="44116">
                  <c:v>0</c:v>
                </c:pt>
                <c:pt idx="44117">
                  <c:v>0</c:v>
                </c:pt>
                <c:pt idx="44118">
                  <c:v>0</c:v>
                </c:pt>
                <c:pt idx="44119">
                  <c:v>0</c:v>
                </c:pt>
                <c:pt idx="44120">
                  <c:v>0</c:v>
                </c:pt>
                <c:pt idx="44121">
                  <c:v>0</c:v>
                </c:pt>
                <c:pt idx="44122">
                  <c:v>0</c:v>
                </c:pt>
                <c:pt idx="44123">
                  <c:v>0</c:v>
                </c:pt>
                <c:pt idx="44124">
                  <c:v>0</c:v>
                </c:pt>
                <c:pt idx="44125">
                  <c:v>0</c:v>
                </c:pt>
                <c:pt idx="44126">
                  <c:v>0</c:v>
                </c:pt>
                <c:pt idx="44127">
                  <c:v>0</c:v>
                </c:pt>
                <c:pt idx="44128">
                  <c:v>0</c:v>
                </c:pt>
                <c:pt idx="44129">
                  <c:v>0</c:v>
                </c:pt>
                <c:pt idx="44130">
                  <c:v>0</c:v>
                </c:pt>
                <c:pt idx="44131">
                  <c:v>0</c:v>
                </c:pt>
                <c:pt idx="44132">
                  <c:v>0</c:v>
                </c:pt>
                <c:pt idx="44133">
                  <c:v>0</c:v>
                </c:pt>
                <c:pt idx="44134">
                  <c:v>0</c:v>
                </c:pt>
                <c:pt idx="44135">
                  <c:v>0</c:v>
                </c:pt>
                <c:pt idx="44136">
                  <c:v>0</c:v>
                </c:pt>
                <c:pt idx="44137">
                  <c:v>0</c:v>
                </c:pt>
                <c:pt idx="44138">
                  <c:v>0</c:v>
                </c:pt>
                <c:pt idx="44139">
                  <c:v>0</c:v>
                </c:pt>
                <c:pt idx="44140">
                  <c:v>0</c:v>
                </c:pt>
                <c:pt idx="44141">
                  <c:v>0</c:v>
                </c:pt>
                <c:pt idx="44142">
                  <c:v>0</c:v>
                </c:pt>
                <c:pt idx="44143">
                  <c:v>0</c:v>
                </c:pt>
                <c:pt idx="44144">
                  <c:v>0</c:v>
                </c:pt>
                <c:pt idx="44145">
                  <c:v>0</c:v>
                </c:pt>
                <c:pt idx="44146">
                  <c:v>0</c:v>
                </c:pt>
                <c:pt idx="44147">
                  <c:v>0</c:v>
                </c:pt>
                <c:pt idx="44148">
                  <c:v>0</c:v>
                </c:pt>
                <c:pt idx="44149">
                  <c:v>0</c:v>
                </c:pt>
                <c:pt idx="44150">
                  <c:v>0</c:v>
                </c:pt>
                <c:pt idx="44151">
                  <c:v>0</c:v>
                </c:pt>
                <c:pt idx="44152">
                  <c:v>0</c:v>
                </c:pt>
                <c:pt idx="44153">
                  <c:v>0</c:v>
                </c:pt>
                <c:pt idx="44154">
                  <c:v>0</c:v>
                </c:pt>
                <c:pt idx="44155">
                  <c:v>0</c:v>
                </c:pt>
                <c:pt idx="44156">
                  <c:v>0</c:v>
                </c:pt>
                <c:pt idx="44157">
                  <c:v>0</c:v>
                </c:pt>
                <c:pt idx="44158">
                  <c:v>0</c:v>
                </c:pt>
                <c:pt idx="44159">
                  <c:v>0</c:v>
                </c:pt>
                <c:pt idx="44160">
                  <c:v>0</c:v>
                </c:pt>
                <c:pt idx="44161">
                  <c:v>0</c:v>
                </c:pt>
                <c:pt idx="44162">
                  <c:v>0</c:v>
                </c:pt>
                <c:pt idx="44163">
                  <c:v>0</c:v>
                </c:pt>
                <c:pt idx="44164">
                  <c:v>0</c:v>
                </c:pt>
                <c:pt idx="44165">
                  <c:v>0</c:v>
                </c:pt>
                <c:pt idx="44166">
                  <c:v>0</c:v>
                </c:pt>
                <c:pt idx="44167">
                  <c:v>0</c:v>
                </c:pt>
                <c:pt idx="44168">
                  <c:v>0</c:v>
                </c:pt>
                <c:pt idx="44169">
                  <c:v>0</c:v>
                </c:pt>
                <c:pt idx="44170">
                  <c:v>0</c:v>
                </c:pt>
                <c:pt idx="44171">
                  <c:v>0</c:v>
                </c:pt>
                <c:pt idx="44172">
                  <c:v>0</c:v>
                </c:pt>
                <c:pt idx="44173">
                  <c:v>0</c:v>
                </c:pt>
                <c:pt idx="44174">
                  <c:v>0</c:v>
                </c:pt>
                <c:pt idx="44175">
                  <c:v>0</c:v>
                </c:pt>
                <c:pt idx="44176">
                  <c:v>0</c:v>
                </c:pt>
                <c:pt idx="44177">
                  <c:v>0</c:v>
                </c:pt>
                <c:pt idx="44178">
                  <c:v>0</c:v>
                </c:pt>
                <c:pt idx="44179">
                  <c:v>0</c:v>
                </c:pt>
                <c:pt idx="44180">
                  <c:v>0</c:v>
                </c:pt>
                <c:pt idx="44181">
                  <c:v>0</c:v>
                </c:pt>
                <c:pt idx="44182">
                  <c:v>0</c:v>
                </c:pt>
                <c:pt idx="44183">
                  <c:v>0</c:v>
                </c:pt>
                <c:pt idx="44184">
                  <c:v>0</c:v>
                </c:pt>
                <c:pt idx="44185">
                  <c:v>0</c:v>
                </c:pt>
                <c:pt idx="44186">
                  <c:v>0</c:v>
                </c:pt>
                <c:pt idx="44187">
                  <c:v>0</c:v>
                </c:pt>
                <c:pt idx="44188">
                  <c:v>0</c:v>
                </c:pt>
                <c:pt idx="44189">
                  <c:v>0</c:v>
                </c:pt>
                <c:pt idx="44190">
                  <c:v>0</c:v>
                </c:pt>
                <c:pt idx="44191">
                  <c:v>0</c:v>
                </c:pt>
                <c:pt idx="44192">
                  <c:v>0</c:v>
                </c:pt>
                <c:pt idx="44193">
                  <c:v>0</c:v>
                </c:pt>
                <c:pt idx="44194">
                  <c:v>0</c:v>
                </c:pt>
                <c:pt idx="44195">
                  <c:v>0</c:v>
                </c:pt>
                <c:pt idx="44196">
                  <c:v>0</c:v>
                </c:pt>
                <c:pt idx="44197">
                  <c:v>0</c:v>
                </c:pt>
                <c:pt idx="44198">
                  <c:v>0</c:v>
                </c:pt>
                <c:pt idx="44199">
                  <c:v>0</c:v>
                </c:pt>
                <c:pt idx="44200">
                  <c:v>0</c:v>
                </c:pt>
                <c:pt idx="44201">
                  <c:v>0</c:v>
                </c:pt>
                <c:pt idx="44202">
                  <c:v>0</c:v>
                </c:pt>
                <c:pt idx="44203">
                  <c:v>0</c:v>
                </c:pt>
                <c:pt idx="44204">
                  <c:v>0</c:v>
                </c:pt>
                <c:pt idx="44205">
                  <c:v>0</c:v>
                </c:pt>
                <c:pt idx="44206">
                  <c:v>0</c:v>
                </c:pt>
                <c:pt idx="44207">
                  <c:v>0</c:v>
                </c:pt>
                <c:pt idx="44208">
                  <c:v>0</c:v>
                </c:pt>
                <c:pt idx="44209">
                  <c:v>0</c:v>
                </c:pt>
                <c:pt idx="44210">
                  <c:v>0</c:v>
                </c:pt>
                <c:pt idx="44211">
                  <c:v>0</c:v>
                </c:pt>
                <c:pt idx="44212">
                  <c:v>0</c:v>
                </c:pt>
                <c:pt idx="44213">
                  <c:v>0</c:v>
                </c:pt>
                <c:pt idx="44214">
                  <c:v>0</c:v>
                </c:pt>
                <c:pt idx="44215">
                  <c:v>0</c:v>
                </c:pt>
                <c:pt idx="44216">
                  <c:v>0</c:v>
                </c:pt>
                <c:pt idx="44217">
                  <c:v>0</c:v>
                </c:pt>
                <c:pt idx="44218">
                  <c:v>0</c:v>
                </c:pt>
                <c:pt idx="44219">
                  <c:v>0</c:v>
                </c:pt>
                <c:pt idx="44220">
                  <c:v>0</c:v>
                </c:pt>
                <c:pt idx="44221">
                  <c:v>0</c:v>
                </c:pt>
                <c:pt idx="44222">
                  <c:v>0</c:v>
                </c:pt>
                <c:pt idx="44223">
                  <c:v>0</c:v>
                </c:pt>
                <c:pt idx="44224">
                  <c:v>0</c:v>
                </c:pt>
                <c:pt idx="44225">
                  <c:v>0</c:v>
                </c:pt>
                <c:pt idx="44226">
                  <c:v>0</c:v>
                </c:pt>
                <c:pt idx="44227">
                  <c:v>0</c:v>
                </c:pt>
                <c:pt idx="44228">
                  <c:v>0</c:v>
                </c:pt>
                <c:pt idx="44229">
                  <c:v>0</c:v>
                </c:pt>
                <c:pt idx="44230">
                  <c:v>0</c:v>
                </c:pt>
                <c:pt idx="44231">
                  <c:v>0</c:v>
                </c:pt>
                <c:pt idx="44232">
                  <c:v>0</c:v>
                </c:pt>
                <c:pt idx="44233">
                  <c:v>0</c:v>
                </c:pt>
                <c:pt idx="44234">
                  <c:v>0</c:v>
                </c:pt>
                <c:pt idx="44235">
                  <c:v>0</c:v>
                </c:pt>
                <c:pt idx="44236">
                  <c:v>0</c:v>
                </c:pt>
                <c:pt idx="44237">
                  <c:v>0</c:v>
                </c:pt>
                <c:pt idx="44238">
                  <c:v>0</c:v>
                </c:pt>
                <c:pt idx="44239">
                  <c:v>0</c:v>
                </c:pt>
                <c:pt idx="44240">
                  <c:v>0</c:v>
                </c:pt>
                <c:pt idx="44241">
                  <c:v>0</c:v>
                </c:pt>
                <c:pt idx="44242">
                  <c:v>0</c:v>
                </c:pt>
                <c:pt idx="44243">
                  <c:v>0</c:v>
                </c:pt>
                <c:pt idx="44244">
                  <c:v>0</c:v>
                </c:pt>
                <c:pt idx="44245">
                  <c:v>0</c:v>
                </c:pt>
                <c:pt idx="44246">
                  <c:v>0</c:v>
                </c:pt>
                <c:pt idx="44247">
                  <c:v>0</c:v>
                </c:pt>
                <c:pt idx="44248">
                  <c:v>0</c:v>
                </c:pt>
                <c:pt idx="44249">
                  <c:v>0</c:v>
                </c:pt>
                <c:pt idx="44250">
                  <c:v>0</c:v>
                </c:pt>
                <c:pt idx="44251">
                  <c:v>0</c:v>
                </c:pt>
                <c:pt idx="44252">
                  <c:v>0</c:v>
                </c:pt>
                <c:pt idx="44253">
                  <c:v>0</c:v>
                </c:pt>
                <c:pt idx="44254">
                  <c:v>0</c:v>
                </c:pt>
                <c:pt idx="44255">
                  <c:v>0</c:v>
                </c:pt>
                <c:pt idx="44256">
                  <c:v>0</c:v>
                </c:pt>
                <c:pt idx="44257">
                  <c:v>0</c:v>
                </c:pt>
                <c:pt idx="44258">
                  <c:v>0</c:v>
                </c:pt>
                <c:pt idx="44259">
                  <c:v>0</c:v>
                </c:pt>
                <c:pt idx="44260">
                  <c:v>0</c:v>
                </c:pt>
                <c:pt idx="44261">
                  <c:v>0</c:v>
                </c:pt>
                <c:pt idx="44262">
                  <c:v>0</c:v>
                </c:pt>
                <c:pt idx="44263">
                  <c:v>0</c:v>
                </c:pt>
                <c:pt idx="44264">
                  <c:v>0</c:v>
                </c:pt>
                <c:pt idx="44265">
                  <c:v>0</c:v>
                </c:pt>
                <c:pt idx="44266">
                  <c:v>0</c:v>
                </c:pt>
                <c:pt idx="44267">
                  <c:v>0</c:v>
                </c:pt>
                <c:pt idx="44268">
                  <c:v>0</c:v>
                </c:pt>
                <c:pt idx="44269">
                  <c:v>0</c:v>
                </c:pt>
                <c:pt idx="44270">
                  <c:v>0</c:v>
                </c:pt>
                <c:pt idx="44271">
                  <c:v>0</c:v>
                </c:pt>
                <c:pt idx="44272">
                  <c:v>0</c:v>
                </c:pt>
                <c:pt idx="44273">
                  <c:v>0</c:v>
                </c:pt>
                <c:pt idx="44274">
                  <c:v>0</c:v>
                </c:pt>
                <c:pt idx="44275">
                  <c:v>0</c:v>
                </c:pt>
                <c:pt idx="44276">
                  <c:v>0</c:v>
                </c:pt>
                <c:pt idx="44277">
                  <c:v>0</c:v>
                </c:pt>
                <c:pt idx="44278">
                  <c:v>0</c:v>
                </c:pt>
                <c:pt idx="44279">
                  <c:v>0</c:v>
                </c:pt>
                <c:pt idx="44280">
                  <c:v>0</c:v>
                </c:pt>
                <c:pt idx="44281">
                  <c:v>0</c:v>
                </c:pt>
                <c:pt idx="44282">
                  <c:v>0</c:v>
                </c:pt>
                <c:pt idx="44283">
                  <c:v>0</c:v>
                </c:pt>
                <c:pt idx="44284">
                  <c:v>0</c:v>
                </c:pt>
                <c:pt idx="44285">
                  <c:v>0</c:v>
                </c:pt>
                <c:pt idx="44286">
                  <c:v>0</c:v>
                </c:pt>
                <c:pt idx="44287">
                  <c:v>0</c:v>
                </c:pt>
                <c:pt idx="44288">
                  <c:v>0</c:v>
                </c:pt>
                <c:pt idx="44289">
                  <c:v>0</c:v>
                </c:pt>
                <c:pt idx="44290">
                  <c:v>0</c:v>
                </c:pt>
                <c:pt idx="44291">
                  <c:v>0</c:v>
                </c:pt>
                <c:pt idx="44292">
                  <c:v>0</c:v>
                </c:pt>
                <c:pt idx="44293">
                  <c:v>0</c:v>
                </c:pt>
                <c:pt idx="44294">
                  <c:v>0</c:v>
                </c:pt>
                <c:pt idx="44295">
                  <c:v>0</c:v>
                </c:pt>
                <c:pt idx="44296">
                  <c:v>0</c:v>
                </c:pt>
                <c:pt idx="44297">
                  <c:v>0</c:v>
                </c:pt>
                <c:pt idx="44298">
                  <c:v>0</c:v>
                </c:pt>
                <c:pt idx="44299">
                  <c:v>0</c:v>
                </c:pt>
                <c:pt idx="44300">
                  <c:v>0</c:v>
                </c:pt>
                <c:pt idx="44301">
                  <c:v>0</c:v>
                </c:pt>
                <c:pt idx="44302">
                  <c:v>0</c:v>
                </c:pt>
                <c:pt idx="44303">
                  <c:v>0</c:v>
                </c:pt>
                <c:pt idx="44304">
                  <c:v>0</c:v>
                </c:pt>
                <c:pt idx="44305">
                  <c:v>0</c:v>
                </c:pt>
                <c:pt idx="44306">
                  <c:v>0</c:v>
                </c:pt>
                <c:pt idx="44307">
                  <c:v>0</c:v>
                </c:pt>
                <c:pt idx="44308">
                  <c:v>0</c:v>
                </c:pt>
                <c:pt idx="44309">
                  <c:v>0</c:v>
                </c:pt>
                <c:pt idx="44310">
                  <c:v>0</c:v>
                </c:pt>
                <c:pt idx="44311">
                  <c:v>0</c:v>
                </c:pt>
                <c:pt idx="44312">
                  <c:v>0</c:v>
                </c:pt>
                <c:pt idx="44313">
                  <c:v>0</c:v>
                </c:pt>
                <c:pt idx="44314">
                  <c:v>0</c:v>
                </c:pt>
                <c:pt idx="44315">
                  <c:v>0</c:v>
                </c:pt>
                <c:pt idx="44316">
                  <c:v>0</c:v>
                </c:pt>
                <c:pt idx="44317">
                  <c:v>0</c:v>
                </c:pt>
                <c:pt idx="44318">
                  <c:v>0</c:v>
                </c:pt>
                <c:pt idx="44319">
                  <c:v>0</c:v>
                </c:pt>
                <c:pt idx="44320">
                  <c:v>0</c:v>
                </c:pt>
                <c:pt idx="44321">
                  <c:v>0</c:v>
                </c:pt>
                <c:pt idx="44322">
                  <c:v>0</c:v>
                </c:pt>
                <c:pt idx="44323">
                  <c:v>0</c:v>
                </c:pt>
                <c:pt idx="44324">
                  <c:v>0</c:v>
                </c:pt>
                <c:pt idx="44325">
                  <c:v>0</c:v>
                </c:pt>
                <c:pt idx="44326">
                  <c:v>0</c:v>
                </c:pt>
                <c:pt idx="44327">
                  <c:v>0</c:v>
                </c:pt>
                <c:pt idx="44328">
                  <c:v>0</c:v>
                </c:pt>
                <c:pt idx="44329">
                  <c:v>0</c:v>
                </c:pt>
                <c:pt idx="44330">
                  <c:v>0</c:v>
                </c:pt>
                <c:pt idx="44331">
                  <c:v>0</c:v>
                </c:pt>
                <c:pt idx="44332">
                  <c:v>0</c:v>
                </c:pt>
                <c:pt idx="44333">
                  <c:v>0</c:v>
                </c:pt>
                <c:pt idx="44334">
                  <c:v>0</c:v>
                </c:pt>
                <c:pt idx="44335">
                  <c:v>0</c:v>
                </c:pt>
                <c:pt idx="44336">
                  <c:v>0</c:v>
                </c:pt>
                <c:pt idx="44337">
                  <c:v>0</c:v>
                </c:pt>
                <c:pt idx="44338">
                  <c:v>0</c:v>
                </c:pt>
                <c:pt idx="44339">
                  <c:v>0</c:v>
                </c:pt>
                <c:pt idx="44340">
                  <c:v>0</c:v>
                </c:pt>
                <c:pt idx="44341">
                  <c:v>0</c:v>
                </c:pt>
                <c:pt idx="44342">
                  <c:v>0</c:v>
                </c:pt>
                <c:pt idx="44343">
                  <c:v>0</c:v>
                </c:pt>
                <c:pt idx="44344">
                  <c:v>0</c:v>
                </c:pt>
                <c:pt idx="44345">
                  <c:v>0</c:v>
                </c:pt>
                <c:pt idx="44346">
                  <c:v>0</c:v>
                </c:pt>
                <c:pt idx="44347">
                  <c:v>0</c:v>
                </c:pt>
                <c:pt idx="44348">
                  <c:v>0</c:v>
                </c:pt>
                <c:pt idx="44349">
                  <c:v>0</c:v>
                </c:pt>
                <c:pt idx="44350">
                  <c:v>0</c:v>
                </c:pt>
                <c:pt idx="44351">
                  <c:v>0</c:v>
                </c:pt>
                <c:pt idx="44352">
                  <c:v>0</c:v>
                </c:pt>
                <c:pt idx="44353">
                  <c:v>0</c:v>
                </c:pt>
                <c:pt idx="44354">
                  <c:v>0</c:v>
                </c:pt>
                <c:pt idx="44355">
                  <c:v>0</c:v>
                </c:pt>
                <c:pt idx="44356">
                  <c:v>0</c:v>
                </c:pt>
                <c:pt idx="44357">
                  <c:v>0</c:v>
                </c:pt>
                <c:pt idx="44358">
                  <c:v>0</c:v>
                </c:pt>
                <c:pt idx="44359">
                  <c:v>0</c:v>
                </c:pt>
                <c:pt idx="44360">
                  <c:v>0</c:v>
                </c:pt>
                <c:pt idx="44361">
                  <c:v>0</c:v>
                </c:pt>
                <c:pt idx="44362">
                  <c:v>0</c:v>
                </c:pt>
                <c:pt idx="44363">
                  <c:v>0</c:v>
                </c:pt>
                <c:pt idx="44364">
                  <c:v>0</c:v>
                </c:pt>
                <c:pt idx="44365">
                  <c:v>0</c:v>
                </c:pt>
                <c:pt idx="44366">
                  <c:v>0</c:v>
                </c:pt>
                <c:pt idx="44367">
                  <c:v>0</c:v>
                </c:pt>
                <c:pt idx="44368">
                  <c:v>0</c:v>
                </c:pt>
                <c:pt idx="44369">
                  <c:v>0</c:v>
                </c:pt>
                <c:pt idx="44370">
                  <c:v>0</c:v>
                </c:pt>
                <c:pt idx="44371">
                  <c:v>0</c:v>
                </c:pt>
                <c:pt idx="44372">
                  <c:v>0</c:v>
                </c:pt>
                <c:pt idx="44373">
                  <c:v>0</c:v>
                </c:pt>
                <c:pt idx="44374">
                  <c:v>0</c:v>
                </c:pt>
                <c:pt idx="44375">
                  <c:v>0</c:v>
                </c:pt>
                <c:pt idx="44376">
                  <c:v>0</c:v>
                </c:pt>
                <c:pt idx="44377">
                  <c:v>0</c:v>
                </c:pt>
                <c:pt idx="44378">
                  <c:v>0</c:v>
                </c:pt>
                <c:pt idx="44379">
                  <c:v>0</c:v>
                </c:pt>
                <c:pt idx="44380">
                  <c:v>0</c:v>
                </c:pt>
                <c:pt idx="44381">
                  <c:v>0</c:v>
                </c:pt>
                <c:pt idx="44382">
                  <c:v>0</c:v>
                </c:pt>
                <c:pt idx="44383">
                  <c:v>0</c:v>
                </c:pt>
                <c:pt idx="44384">
                  <c:v>0</c:v>
                </c:pt>
                <c:pt idx="44385">
                  <c:v>0</c:v>
                </c:pt>
                <c:pt idx="44386">
                  <c:v>0</c:v>
                </c:pt>
                <c:pt idx="44387">
                  <c:v>0</c:v>
                </c:pt>
                <c:pt idx="44388">
                  <c:v>0</c:v>
                </c:pt>
                <c:pt idx="44389">
                  <c:v>0</c:v>
                </c:pt>
                <c:pt idx="44390">
                  <c:v>0</c:v>
                </c:pt>
                <c:pt idx="44391">
                  <c:v>0</c:v>
                </c:pt>
                <c:pt idx="44392">
                  <c:v>0</c:v>
                </c:pt>
                <c:pt idx="44393">
                  <c:v>0</c:v>
                </c:pt>
                <c:pt idx="44394">
                  <c:v>0</c:v>
                </c:pt>
                <c:pt idx="44395">
                  <c:v>0</c:v>
                </c:pt>
                <c:pt idx="44396">
                  <c:v>0</c:v>
                </c:pt>
                <c:pt idx="44397">
                  <c:v>0</c:v>
                </c:pt>
                <c:pt idx="44398">
                  <c:v>0</c:v>
                </c:pt>
                <c:pt idx="44399">
                  <c:v>0</c:v>
                </c:pt>
                <c:pt idx="44400">
                  <c:v>0</c:v>
                </c:pt>
                <c:pt idx="44401">
                  <c:v>0</c:v>
                </c:pt>
                <c:pt idx="44402">
                  <c:v>0</c:v>
                </c:pt>
                <c:pt idx="44403">
                  <c:v>0</c:v>
                </c:pt>
                <c:pt idx="44404">
                  <c:v>0</c:v>
                </c:pt>
                <c:pt idx="44405">
                  <c:v>0</c:v>
                </c:pt>
                <c:pt idx="44406">
                  <c:v>0</c:v>
                </c:pt>
                <c:pt idx="44407">
                  <c:v>0</c:v>
                </c:pt>
                <c:pt idx="44408">
                  <c:v>0</c:v>
                </c:pt>
                <c:pt idx="44409">
                  <c:v>0</c:v>
                </c:pt>
                <c:pt idx="44410">
                  <c:v>0</c:v>
                </c:pt>
                <c:pt idx="44411">
                  <c:v>0</c:v>
                </c:pt>
                <c:pt idx="44412">
                  <c:v>0</c:v>
                </c:pt>
                <c:pt idx="44413">
                  <c:v>0</c:v>
                </c:pt>
                <c:pt idx="44414">
                  <c:v>0</c:v>
                </c:pt>
                <c:pt idx="44415">
                  <c:v>0</c:v>
                </c:pt>
                <c:pt idx="44416">
                  <c:v>0</c:v>
                </c:pt>
                <c:pt idx="44417">
                  <c:v>0</c:v>
                </c:pt>
                <c:pt idx="44418">
                  <c:v>0</c:v>
                </c:pt>
                <c:pt idx="44419">
                  <c:v>0</c:v>
                </c:pt>
                <c:pt idx="44420">
                  <c:v>0</c:v>
                </c:pt>
                <c:pt idx="44421">
                  <c:v>0</c:v>
                </c:pt>
                <c:pt idx="44422">
                  <c:v>0</c:v>
                </c:pt>
                <c:pt idx="44423">
                  <c:v>0</c:v>
                </c:pt>
                <c:pt idx="44424">
                  <c:v>0</c:v>
                </c:pt>
                <c:pt idx="44425">
                  <c:v>0</c:v>
                </c:pt>
                <c:pt idx="44426">
                  <c:v>0</c:v>
                </c:pt>
                <c:pt idx="44427">
                  <c:v>0</c:v>
                </c:pt>
                <c:pt idx="44428">
                  <c:v>0</c:v>
                </c:pt>
                <c:pt idx="44429">
                  <c:v>0</c:v>
                </c:pt>
                <c:pt idx="44430">
                  <c:v>0</c:v>
                </c:pt>
                <c:pt idx="44431">
                  <c:v>0</c:v>
                </c:pt>
                <c:pt idx="44432">
                  <c:v>0</c:v>
                </c:pt>
                <c:pt idx="44433">
                  <c:v>0</c:v>
                </c:pt>
                <c:pt idx="44434">
                  <c:v>0</c:v>
                </c:pt>
                <c:pt idx="44435">
                  <c:v>0</c:v>
                </c:pt>
                <c:pt idx="44436">
                  <c:v>0</c:v>
                </c:pt>
                <c:pt idx="44437">
                  <c:v>0</c:v>
                </c:pt>
                <c:pt idx="44438">
                  <c:v>0</c:v>
                </c:pt>
                <c:pt idx="44439">
                  <c:v>0</c:v>
                </c:pt>
                <c:pt idx="44440">
                  <c:v>0</c:v>
                </c:pt>
                <c:pt idx="44441">
                  <c:v>0</c:v>
                </c:pt>
                <c:pt idx="44442">
                  <c:v>0</c:v>
                </c:pt>
                <c:pt idx="44443">
                  <c:v>0</c:v>
                </c:pt>
                <c:pt idx="44444">
                  <c:v>0</c:v>
                </c:pt>
                <c:pt idx="44445">
                  <c:v>0</c:v>
                </c:pt>
                <c:pt idx="44446">
                  <c:v>0</c:v>
                </c:pt>
                <c:pt idx="44447">
                  <c:v>0</c:v>
                </c:pt>
                <c:pt idx="44448">
                  <c:v>0</c:v>
                </c:pt>
                <c:pt idx="44449">
                  <c:v>0</c:v>
                </c:pt>
                <c:pt idx="44450">
                  <c:v>0</c:v>
                </c:pt>
                <c:pt idx="44451">
                  <c:v>0</c:v>
                </c:pt>
                <c:pt idx="44452">
                  <c:v>0</c:v>
                </c:pt>
                <c:pt idx="44453">
                  <c:v>0</c:v>
                </c:pt>
                <c:pt idx="44454">
                  <c:v>0</c:v>
                </c:pt>
                <c:pt idx="44455">
                  <c:v>0</c:v>
                </c:pt>
                <c:pt idx="44456">
                  <c:v>0</c:v>
                </c:pt>
                <c:pt idx="44457">
                  <c:v>0</c:v>
                </c:pt>
                <c:pt idx="44458">
                  <c:v>0</c:v>
                </c:pt>
                <c:pt idx="44459">
                  <c:v>0</c:v>
                </c:pt>
                <c:pt idx="44460">
                  <c:v>0</c:v>
                </c:pt>
                <c:pt idx="44461">
                  <c:v>0</c:v>
                </c:pt>
                <c:pt idx="44462">
                  <c:v>0</c:v>
                </c:pt>
                <c:pt idx="44463">
                  <c:v>0</c:v>
                </c:pt>
                <c:pt idx="44464">
                  <c:v>0</c:v>
                </c:pt>
                <c:pt idx="44465">
                  <c:v>0</c:v>
                </c:pt>
                <c:pt idx="44466">
                  <c:v>0</c:v>
                </c:pt>
                <c:pt idx="44467">
                  <c:v>0</c:v>
                </c:pt>
                <c:pt idx="44468">
                  <c:v>0</c:v>
                </c:pt>
                <c:pt idx="44469">
                  <c:v>0</c:v>
                </c:pt>
                <c:pt idx="44470">
                  <c:v>0</c:v>
                </c:pt>
                <c:pt idx="44471">
                  <c:v>0</c:v>
                </c:pt>
                <c:pt idx="44472">
                  <c:v>0</c:v>
                </c:pt>
                <c:pt idx="44473">
                  <c:v>0</c:v>
                </c:pt>
                <c:pt idx="44474">
                  <c:v>0</c:v>
                </c:pt>
                <c:pt idx="44475">
                  <c:v>0</c:v>
                </c:pt>
                <c:pt idx="44476">
                  <c:v>0</c:v>
                </c:pt>
                <c:pt idx="44477">
                  <c:v>0</c:v>
                </c:pt>
                <c:pt idx="44478">
                  <c:v>0</c:v>
                </c:pt>
                <c:pt idx="44479">
                  <c:v>0</c:v>
                </c:pt>
                <c:pt idx="44480">
                  <c:v>0</c:v>
                </c:pt>
                <c:pt idx="44481">
                  <c:v>0</c:v>
                </c:pt>
                <c:pt idx="44482">
                  <c:v>0</c:v>
                </c:pt>
                <c:pt idx="44483">
                  <c:v>0</c:v>
                </c:pt>
                <c:pt idx="44484">
                  <c:v>0</c:v>
                </c:pt>
                <c:pt idx="44485">
                  <c:v>0</c:v>
                </c:pt>
                <c:pt idx="44486">
                  <c:v>0</c:v>
                </c:pt>
                <c:pt idx="44487">
                  <c:v>0</c:v>
                </c:pt>
                <c:pt idx="44488">
                  <c:v>0</c:v>
                </c:pt>
                <c:pt idx="44489">
                  <c:v>0</c:v>
                </c:pt>
                <c:pt idx="44490">
                  <c:v>0</c:v>
                </c:pt>
                <c:pt idx="44491">
                  <c:v>0</c:v>
                </c:pt>
                <c:pt idx="44492">
                  <c:v>0</c:v>
                </c:pt>
                <c:pt idx="44493">
                  <c:v>0</c:v>
                </c:pt>
                <c:pt idx="44494">
                  <c:v>0</c:v>
                </c:pt>
                <c:pt idx="44495">
                  <c:v>0</c:v>
                </c:pt>
                <c:pt idx="44496">
                  <c:v>0</c:v>
                </c:pt>
                <c:pt idx="44497">
                  <c:v>0</c:v>
                </c:pt>
                <c:pt idx="44498">
                  <c:v>0</c:v>
                </c:pt>
                <c:pt idx="44499">
                  <c:v>0</c:v>
                </c:pt>
                <c:pt idx="44500">
                  <c:v>0</c:v>
                </c:pt>
                <c:pt idx="44501">
                  <c:v>0</c:v>
                </c:pt>
                <c:pt idx="44502">
                  <c:v>0</c:v>
                </c:pt>
                <c:pt idx="44503">
                  <c:v>0</c:v>
                </c:pt>
                <c:pt idx="44504">
                  <c:v>0</c:v>
                </c:pt>
                <c:pt idx="44505">
                  <c:v>0</c:v>
                </c:pt>
                <c:pt idx="44506">
                  <c:v>0</c:v>
                </c:pt>
                <c:pt idx="44507">
                  <c:v>0</c:v>
                </c:pt>
                <c:pt idx="44508">
                  <c:v>0</c:v>
                </c:pt>
                <c:pt idx="44509">
                  <c:v>0</c:v>
                </c:pt>
                <c:pt idx="44510">
                  <c:v>0</c:v>
                </c:pt>
                <c:pt idx="44511">
                  <c:v>0</c:v>
                </c:pt>
                <c:pt idx="44512">
                  <c:v>0</c:v>
                </c:pt>
                <c:pt idx="44513">
                  <c:v>0</c:v>
                </c:pt>
                <c:pt idx="44514">
                  <c:v>0</c:v>
                </c:pt>
                <c:pt idx="44515">
                  <c:v>0</c:v>
                </c:pt>
                <c:pt idx="44516">
                  <c:v>0</c:v>
                </c:pt>
                <c:pt idx="44517">
                  <c:v>0</c:v>
                </c:pt>
                <c:pt idx="44518">
                  <c:v>0</c:v>
                </c:pt>
                <c:pt idx="44519">
                  <c:v>0</c:v>
                </c:pt>
                <c:pt idx="44520">
                  <c:v>0</c:v>
                </c:pt>
                <c:pt idx="44521">
                  <c:v>0</c:v>
                </c:pt>
                <c:pt idx="44522">
                  <c:v>0</c:v>
                </c:pt>
                <c:pt idx="44523">
                  <c:v>0</c:v>
                </c:pt>
                <c:pt idx="44524">
                  <c:v>0</c:v>
                </c:pt>
                <c:pt idx="44525">
                  <c:v>0</c:v>
                </c:pt>
                <c:pt idx="44526">
                  <c:v>0</c:v>
                </c:pt>
                <c:pt idx="44527">
                  <c:v>0</c:v>
                </c:pt>
                <c:pt idx="44528">
                  <c:v>0</c:v>
                </c:pt>
                <c:pt idx="44529">
                  <c:v>0</c:v>
                </c:pt>
                <c:pt idx="44530">
                  <c:v>0</c:v>
                </c:pt>
                <c:pt idx="44531">
                  <c:v>0</c:v>
                </c:pt>
                <c:pt idx="44532">
                  <c:v>0</c:v>
                </c:pt>
                <c:pt idx="44533">
                  <c:v>0</c:v>
                </c:pt>
                <c:pt idx="44534">
                  <c:v>0</c:v>
                </c:pt>
                <c:pt idx="44535">
                  <c:v>0</c:v>
                </c:pt>
                <c:pt idx="44536">
                  <c:v>0</c:v>
                </c:pt>
                <c:pt idx="44537">
                  <c:v>0</c:v>
                </c:pt>
                <c:pt idx="44538">
                  <c:v>0</c:v>
                </c:pt>
                <c:pt idx="44539">
                  <c:v>0</c:v>
                </c:pt>
                <c:pt idx="44540">
                  <c:v>0</c:v>
                </c:pt>
                <c:pt idx="44541">
                  <c:v>0</c:v>
                </c:pt>
                <c:pt idx="44542">
                  <c:v>0</c:v>
                </c:pt>
                <c:pt idx="44543">
                  <c:v>0</c:v>
                </c:pt>
                <c:pt idx="44544">
                  <c:v>0</c:v>
                </c:pt>
                <c:pt idx="44545">
                  <c:v>0</c:v>
                </c:pt>
                <c:pt idx="44546">
                  <c:v>0</c:v>
                </c:pt>
                <c:pt idx="44547">
                  <c:v>0</c:v>
                </c:pt>
                <c:pt idx="44548">
                  <c:v>0</c:v>
                </c:pt>
                <c:pt idx="44549">
                  <c:v>0</c:v>
                </c:pt>
                <c:pt idx="44550">
                  <c:v>0</c:v>
                </c:pt>
                <c:pt idx="44551">
                  <c:v>0</c:v>
                </c:pt>
                <c:pt idx="44552">
                  <c:v>0</c:v>
                </c:pt>
                <c:pt idx="44553">
                  <c:v>0</c:v>
                </c:pt>
                <c:pt idx="44554">
                  <c:v>0</c:v>
                </c:pt>
                <c:pt idx="44555">
                  <c:v>0</c:v>
                </c:pt>
                <c:pt idx="44556">
                  <c:v>0</c:v>
                </c:pt>
                <c:pt idx="44557">
                  <c:v>0</c:v>
                </c:pt>
                <c:pt idx="44558">
                  <c:v>0</c:v>
                </c:pt>
                <c:pt idx="44559">
                  <c:v>0</c:v>
                </c:pt>
                <c:pt idx="44560">
                  <c:v>0</c:v>
                </c:pt>
                <c:pt idx="44561">
                  <c:v>0</c:v>
                </c:pt>
                <c:pt idx="44562">
                  <c:v>0</c:v>
                </c:pt>
                <c:pt idx="44563">
                  <c:v>0</c:v>
                </c:pt>
                <c:pt idx="44564">
                  <c:v>0</c:v>
                </c:pt>
                <c:pt idx="44565">
                  <c:v>0</c:v>
                </c:pt>
                <c:pt idx="44566">
                  <c:v>0</c:v>
                </c:pt>
                <c:pt idx="44567">
                  <c:v>0</c:v>
                </c:pt>
                <c:pt idx="44568">
                  <c:v>0</c:v>
                </c:pt>
                <c:pt idx="44569">
                  <c:v>0</c:v>
                </c:pt>
                <c:pt idx="44570">
                  <c:v>0</c:v>
                </c:pt>
                <c:pt idx="44571">
                  <c:v>0</c:v>
                </c:pt>
                <c:pt idx="44572">
                  <c:v>0</c:v>
                </c:pt>
                <c:pt idx="44573">
                  <c:v>0</c:v>
                </c:pt>
                <c:pt idx="44574">
                  <c:v>0</c:v>
                </c:pt>
                <c:pt idx="44575">
                  <c:v>0</c:v>
                </c:pt>
                <c:pt idx="44576">
                  <c:v>0</c:v>
                </c:pt>
                <c:pt idx="44577">
                  <c:v>0</c:v>
                </c:pt>
                <c:pt idx="44578">
                  <c:v>0</c:v>
                </c:pt>
                <c:pt idx="44579">
                  <c:v>0</c:v>
                </c:pt>
                <c:pt idx="44580">
                  <c:v>0</c:v>
                </c:pt>
                <c:pt idx="44581">
                  <c:v>0</c:v>
                </c:pt>
                <c:pt idx="44582">
                  <c:v>0</c:v>
                </c:pt>
                <c:pt idx="44583">
                  <c:v>0</c:v>
                </c:pt>
                <c:pt idx="44584">
                  <c:v>0</c:v>
                </c:pt>
                <c:pt idx="44585">
                  <c:v>0</c:v>
                </c:pt>
                <c:pt idx="44586">
                  <c:v>0</c:v>
                </c:pt>
                <c:pt idx="44587">
                  <c:v>0</c:v>
                </c:pt>
                <c:pt idx="44588">
                  <c:v>0</c:v>
                </c:pt>
                <c:pt idx="44589">
                  <c:v>0</c:v>
                </c:pt>
                <c:pt idx="44590">
                  <c:v>0</c:v>
                </c:pt>
                <c:pt idx="44591">
                  <c:v>0</c:v>
                </c:pt>
                <c:pt idx="44592">
                  <c:v>0</c:v>
                </c:pt>
                <c:pt idx="44593">
                  <c:v>0</c:v>
                </c:pt>
                <c:pt idx="44594">
                  <c:v>0</c:v>
                </c:pt>
                <c:pt idx="44595">
                  <c:v>0</c:v>
                </c:pt>
                <c:pt idx="44596">
                  <c:v>0</c:v>
                </c:pt>
                <c:pt idx="44597">
                  <c:v>0</c:v>
                </c:pt>
                <c:pt idx="44598">
                  <c:v>0</c:v>
                </c:pt>
                <c:pt idx="44599">
                  <c:v>0</c:v>
                </c:pt>
                <c:pt idx="44600">
                  <c:v>0</c:v>
                </c:pt>
                <c:pt idx="44601">
                  <c:v>0</c:v>
                </c:pt>
                <c:pt idx="44602">
                  <c:v>0</c:v>
                </c:pt>
                <c:pt idx="44603">
                  <c:v>0</c:v>
                </c:pt>
                <c:pt idx="44604">
                  <c:v>0</c:v>
                </c:pt>
                <c:pt idx="44605">
                  <c:v>0</c:v>
                </c:pt>
                <c:pt idx="44606">
                  <c:v>0</c:v>
                </c:pt>
                <c:pt idx="44607">
                  <c:v>0</c:v>
                </c:pt>
                <c:pt idx="44608">
                  <c:v>0</c:v>
                </c:pt>
                <c:pt idx="44609">
                  <c:v>0</c:v>
                </c:pt>
                <c:pt idx="44610">
                  <c:v>0</c:v>
                </c:pt>
                <c:pt idx="44611">
                  <c:v>0</c:v>
                </c:pt>
                <c:pt idx="44612">
                  <c:v>0</c:v>
                </c:pt>
                <c:pt idx="44613">
                  <c:v>0</c:v>
                </c:pt>
                <c:pt idx="44614">
                  <c:v>0</c:v>
                </c:pt>
                <c:pt idx="44615">
                  <c:v>0</c:v>
                </c:pt>
                <c:pt idx="44616">
                  <c:v>0</c:v>
                </c:pt>
                <c:pt idx="44617">
                  <c:v>0</c:v>
                </c:pt>
                <c:pt idx="44618">
                  <c:v>0</c:v>
                </c:pt>
                <c:pt idx="44619">
                  <c:v>0</c:v>
                </c:pt>
                <c:pt idx="44620">
                  <c:v>0</c:v>
                </c:pt>
                <c:pt idx="44621">
                  <c:v>0</c:v>
                </c:pt>
                <c:pt idx="44622">
                  <c:v>0</c:v>
                </c:pt>
                <c:pt idx="44623">
                  <c:v>0</c:v>
                </c:pt>
                <c:pt idx="44624">
                  <c:v>0</c:v>
                </c:pt>
                <c:pt idx="44625">
                  <c:v>0</c:v>
                </c:pt>
                <c:pt idx="44626">
                  <c:v>0</c:v>
                </c:pt>
                <c:pt idx="44627">
                  <c:v>0</c:v>
                </c:pt>
                <c:pt idx="44628">
                  <c:v>0</c:v>
                </c:pt>
                <c:pt idx="44629">
                  <c:v>0</c:v>
                </c:pt>
                <c:pt idx="44630">
                  <c:v>0</c:v>
                </c:pt>
                <c:pt idx="44631">
                  <c:v>0</c:v>
                </c:pt>
                <c:pt idx="44632">
                  <c:v>0</c:v>
                </c:pt>
                <c:pt idx="44633">
                  <c:v>0</c:v>
                </c:pt>
                <c:pt idx="44634">
                  <c:v>0</c:v>
                </c:pt>
                <c:pt idx="44635">
                  <c:v>0</c:v>
                </c:pt>
                <c:pt idx="44636">
                  <c:v>0</c:v>
                </c:pt>
                <c:pt idx="44637">
                  <c:v>0</c:v>
                </c:pt>
                <c:pt idx="44638">
                  <c:v>0</c:v>
                </c:pt>
                <c:pt idx="44639">
                  <c:v>0</c:v>
                </c:pt>
                <c:pt idx="44640">
                  <c:v>0</c:v>
                </c:pt>
                <c:pt idx="44641">
                  <c:v>0</c:v>
                </c:pt>
                <c:pt idx="44642">
                  <c:v>0</c:v>
                </c:pt>
                <c:pt idx="44643">
                  <c:v>0</c:v>
                </c:pt>
                <c:pt idx="44644">
                  <c:v>0</c:v>
                </c:pt>
                <c:pt idx="44645">
                  <c:v>0</c:v>
                </c:pt>
                <c:pt idx="44646">
                  <c:v>0</c:v>
                </c:pt>
                <c:pt idx="44647">
                  <c:v>0</c:v>
                </c:pt>
                <c:pt idx="44648">
                  <c:v>0</c:v>
                </c:pt>
                <c:pt idx="44649">
                  <c:v>0</c:v>
                </c:pt>
                <c:pt idx="44650">
                  <c:v>0</c:v>
                </c:pt>
                <c:pt idx="44651">
                  <c:v>0</c:v>
                </c:pt>
                <c:pt idx="44652">
                  <c:v>0</c:v>
                </c:pt>
                <c:pt idx="44653">
                  <c:v>0</c:v>
                </c:pt>
                <c:pt idx="44654">
                  <c:v>0</c:v>
                </c:pt>
                <c:pt idx="44655">
                  <c:v>0</c:v>
                </c:pt>
                <c:pt idx="44656">
                  <c:v>0</c:v>
                </c:pt>
                <c:pt idx="44657">
                  <c:v>0</c:v>
                </c:pt>
                <c:pt idx="44658">
                  <c:v>0</c:v>
                </c:pt>
                <c:pt idx="44659">
                  <c:v>0</c:v>
                </c:pt>
                <c:pt idx="44660">
                  <c:v>0</c:v>
                </c:pt>
                <c:pt idx="44661">
                  <c:v>0</c:v>
                </c:pt>
                <c:pt idx="44662">
                  <c:v>0</c:v>
                </c:pt>
                <c:pt idx="44663">
                  <c:v>0</c:v>
                </c:pt>
                <c:pt idx="44664">
                  <c:v>0</c:v>
                </c:pt>
                <c:pt idx="44665">
                  <c:v>0</c:v>
                </c:pt>
                <c:pt idx="44666">
                  <c:v>0</c:v>
                </c:pt>
                <c:pt idx="44667">
                  <c:v>0</c:v>
                </c:pt>
                <c:pt idx="44668">
                  <c:v>0</c:v>
                </c:pt>
                <c:pt idx="44669">
                  <c:v>0</c:v>
                </c:pt>
                <c:pt idx="44670">
                  <c:v>0</c:v>
                </c:pt>
                <c:pt idx="44671">
                  <c:v>0</c:v>
                </c:pt>
                <c:pt idx="44672">
                  <c:v>0</c:v>
                </c:pt>
                <c:pt idx="44673">
                  <c:v>0</c:v>
                </c:pt>
                <c:pt idx="44674">
                  <c:v>0</c:v>
                </c:pt>
                <c:pt idx="44675">
                  <c:v>0</c:v>
                </c:pt>
                <c:pt idx="44676">
                  <c:v>0</c:v>
                </c:pt>
                <c:pt idx="44677">
                  <c:v>0</c:v>
                </c:pt>
                <c:pt idx="44678">
                  <c:v>0</c:v>
                </c:pt>
                <c:pt idx="44679">
                  <c:v>0</c:v>
                </c:pt>
                <c:pt idx="44680">
                  <c:v>0</c:v>
                </c:pt>
                <c:pt idx="44681">
                  <c:v>0</c:v>
                </c:pt>
                <c:pt idx="44682">
                  <c:v>0</c:v>
                </c:pt>
                <c:pt idx="44683">
                  <c:v>0</c:v>
                </c:pt>
                <c:pt idx="44684">
                  <c:v>0</c:v>
                </c:pt>
                <c:pt idx="44685">
                  <c:v>0</c:v>
                </c:pt>
                <c:pt idx="44686">
                  <c:v>0</c:v>
                </c:pt>
                <c:pt idx="44687">
                  <c:v>0</c:v>
                </c:pt>
                <c:pt idx="44688">
                  <c:v>0</c:v>
                </c:pt>
                <c:pt idx="44689">
                  <c:v>0</c:v>
                </c:pt>
                <c:pt idx="44690">
                  <c:v>0</c:v>
                </c:pt>
                <c:pt idx="44691">
                  <c:v>0</c:v>
                </c:pt>
                <c:pt idx="44692">
                  <c:v>0</c:v>
                </c:pt>
                <c:pt idx="44693">
                  <c:v>0</c:v>
                </c:pt>
                <c:pt idx="44694">
                  <c:v>0</c:v>
                </c:pt>
                <c:pt idx="44695">
                  <c:v>0</c:v>
                </c:pt>
                <c:pt idx="44696">
                  <c:v>0</c:v>
                </c:pt>
                <c:pt idx="44697">
                  <c:v>0</c:v>
                </c:pt>
                <c:pt idx="44698">
                  <c:v>0</c:v>
                </c:pt>
                <c:pt idx="44699">
                  <c:v>0</c:v>
                </c:pt>
                <c:pt idx="44700">
                  <c:v>0</c:v>
                </c:pt>
                <c:pt idx="44701">
                  <c:v>0</c:v>
                </c:pt>
                <c:pt idx="44702">
                  <c:v>0</c:v>
                </c:pt>
                <c:pt idx="44703">
                  <c:v>0</c:v>
                </c:pt>
                <c:pt idx="44704">
                  <c:v>0</c:v>
                </c:pt>
                <c:pt idx="44705">
                  <c:v>0</c:v>
                </c:pt>
                <c:pt idx="44706">
                  <c:v>0</c:v>
                </c:pt>
                <c:pt idx="44707">
                  <c:v>0</c:v>
                </c:pt>
                <c:pt idx="44708">
                  <c:v>0</c:v>
                </c:pt>
                <c:pt idx="44709">
                  <c:v>0</c:v>
                </c:pt>
                <c:pt idx="44710">
                  <c:v>0</c:v>
                </c:pt>
                <c:pt idx="44711">
                  <c:v>0</c:v>
                </c:pt>
                <c:pt idx="44712">
                  <c:v>0</c:v>
                </c:pt>
                <c:pt idx="44713">
                  <c:v>0</c:v>
                </c:pt>
                <c:pt idx="44714">
                  <c:v>0</c:v>
                </c:pt>
                <c:pt idx="44715">
                  <c:v>0</c:v>
                </c:pt>
                <c:pt idx="44716">
                  <c:v>0</c:v>
                </c:pt>
                <c:pt idx="44717">
                  <c:v>0</c:v>
                </c:pt>
                <c:pt idx="44718">
                  <c:v>0</c:v>
                </c:pt>
                <c:pt idx="44719">
                  <c:v>0</c:v>
                </c:pt>
                <c:pt idx="44720">
                  <c:v>0</c:v>
                </c:pt>
                <c:pt idx="44721">
                  <c:v>0</c:v>
                </c:pt>
                <c:pt idx="44722">
                  <c:v>0</c:v>
                </c:pt>
                <c:pt idx="44723">
                  <c:v>0</c:v>
                </c:pt>
                <c:pt idx="44724">
                  <c:v>0</c:v>
                </c:pt>
                <c:pt idx="44725">
                  <c:v>0</c:v>
                </c:pt>
                <c:pt idx="44726">
                  <c:v>0</c:v>
                </c:pt>
                <c:pt idx="44727">
                  <c:v>0</c:v>
                </c:pt>
                <c:pt idx="44728">
                  <c:v>0</c:v>
                </c:pt>
                <c:pt idx="44729">
                  <c:v>0</c:v>
                </c:pt>
                <c:pt idx="44730">
                  <c:v>0</c:v>
                </c:pt>
                <c:pt idx="44731">
                  <c:v>0</c:v>
                </c:pt>
                <c:pt idx="44732">
                  <c:v>0</c:v>
                </c:pt>
                <c:pt idx="44733">
                  <c:v>0</c:v>
                </c:pt>
                <c:pt idx="44734">
                  <c:v>0</c:v>
                </c:pt>
                <c:pt idx="44735">
                  <c:v>0</c:v>
                </c:pt>
                <c:pt idx="44736">
                  <c:v>0</c:v>
                </c:pt>
                <c:pt idx="44737">
                  <c:v>0</c:v>
                </c:pt>
                <c:pt idx="44738">
                  <c:v>0</c:v>
                </c:pt>
                <c:pt idx="44739">
                  <c:v>0</c:v>
                </c:pt>
                <c:pt idx="44740">
                  <c:v>0</c:v>
                </c:pt>
                <c:pt idx="44741">
                  <c:v>0</c:v>
                </c:pt>
                <c:pt idx="44742">
                  <c:v>0</c:v>
                </c:pt>
                <c:pt idx="44743">
                  <c:v>0</c:v>
                </c:pt>
                <c:pt idx="44744">
                  <c:v>0</c:v>
                </c:pt>
                <c:pt idx="44745">
                  <c:v>0</c:v>
                </c:pt>
                <c:pt idx="44746">
                  <c:v>0</c:v>
                </c:pt>
                <c:pt idx="44747">
                  <c:v>0</c:v>
                </c:pt>
                <c:pt idx="44748">
                  <c:v>0</c:v>
                </c:pt>
                <c:pt idx="44749">
                  <c:v>0</c:v>
                </c:pt>
                <c:pt idx="44750">
                  <c:v>0</c:v>
                </c:pt>
                <c:pt idx="44751">
                  <c:v>0</c:v>
                </c:pt>
                <c:pt idx="44752">
                  <c:v>0</c:v>
                </c:pt>
                <c:pt idx="44753">
                  <c:v>0</c:v>
                </c:pt>
                <c:pt idx="44754">
                  <c:v>0</c:v>
                </c:pt>
                <c:pt idx="44755">
                  <c:v>0</c:v>
                </c:pt>
                <c:pt idx="44756">
                  <c:v>0</c:v>
                </c:pt>
                <c:pt idx="44757">
                  <c:v>0</c:v>
                </c:pt>
                <c:pt idx="44758">
                  <c:v>0</c:v>
                </c:pt>
                <c:pt idx="44759">
                  <c:v>0</c:v>
                </c:pt>
                <c:pt idx="44760">
                  <c:v>0</c:v>
                </c:pt>
                <c:pt idx="44761">
                  <c:v>0</c:v>
                </c:pt>
                <c:pt idx="44762">
                  <c:v>0</c:v>
                </c:pt>
                <c:pt idx="44763">
                  <c:v>0</c:v>
                </c:pt>
                <c:pt idx="44764">
                  <c:v>0</c:v>
                </c:pt>
                <c:pt idx="44765">
                  <c:v>0</c:v>
                </c:pt>
                <c:pt idx="44766">
                  <c:v>0</c:v>
                </c:pt>
                <c:pt idx="44767">
                  <c:v>0</c:v>
                </c:pt>
                <c:pt idx="44768">
                  <c:v>0</c:v>
                </c:pt>
                <c:pt idx="44769">
                  <c:v>0</c:v>
                </c:pt>
                <c:pt idx="44770">
                  <c:v>0</c:v>
                </c:pt>
                <c:pt idx="44771">
                  <c:v>0</c:v>
                </c:pt>
                <c:pt idx="44772">
                  <c:v>0</c:v>
                </c:pt>
                <c:pt idx="44773">
                  <c:v>0</c:v>
                </c:pt>
                <c:pt idx="44774">
                  <c:v>0</c:v>
                </c:pt>
                <c:pt idx="44775">
                  <c:v>0</c:v>
                </c:pt>
                <c:pt idx="44776">
                  <c:v>0</c:v>
                </c:pt>
                <c:pt idx="44777">
                  <c:v>0</c:v>
                </c:pt>
                <c:pt idx="44778">
                  <c:v>0</c:v>
                </c:pt>
                <c:pt idx="44779">
                  <c:v>0</c:v>
                </c:pt>
                <c:pt idx="44780">
                  <c:v>0</c:v>
                </c:pt>
                <c:pt idx="44781">
                  <c:v>0</c:v>
                </c:pt>
                <c:pt idx="44782">
                  <c:v>0</c:v>
                </c:pt>
                <c:pt idx="44783">
                  <c:v>0</c:v>
                </c:pt>
                <c:pt idx="44784">
                  <c:v>0</c:v>
                </c:pt>
                <c:pt idx="44785">
                  <c:v>0</c:v>
                </c:pt>
                <c:pt idx="44786">
                  <c:v>0</c:v>
                </c:pt>
                <c:pt idx="44787">
                  <c:v>0</c:v>
                </c:pt>
                <c:pt idx="44788">
                  <c:v>0</c:v>
                </c:pt>
                <c:pt idx="44789">
                  <c:v>0</c:v>
                </c:pt>
                <c:pt idx="44790">
                  <c:v>0</c:v>
                </c:pt>
                <c:pt idx="44791">
                  <c:v>0</c:v>
                </c:pt>
                <c:pt idx="44792">
                  <c:v>0</c:v>
                </c:pt>
                <c:pt idx="44793">
                  <c:v>0</c:v>
                </c:pt>
                <c:pt idx="44794">
                  <c:v>0</c:v>
                </c:pt>
                <c:pt idx="44795">
                  <c:v>0</c:v>
                </c:pt>
                <c:pt idx="44796">
                  <c:v>0</c:v>
                </c:pt>
                <c:pt idx="44797">
                  <c:v>0</c:v>
                </c:pt>
                <c:pt idx="44798">
                  <c:v>0</c:v>
                </c:pt>
                <c:pt idx="44799">
                  <c:v>0</c:v>
                </c:pt>
                <c:pt idx="44800">
                  <c:v>0</c:v>
                </c:pt>
                <c:pt idx="44801">
                  <c:v>0</c:v>
                </c:pt>
                <c:pt idx="44802">
                  <c:v>0</c:v>
                </c:pt>
                <c:pt idx="44803">
                  <c:v>0</c:v>
                </c:pt>
                <c:pt idx="44804">
                  <c:v>0</c:v>
                </c:pt>
                <c:pt idx="44805">
                  <c:v>0</c:v>
                </c:pt>
                <c:pt idx="44806">
                  <c:v>0</c:v>
                </c:pt>
                <c:pt idx="44807">
                  <c:v>0</c:v>
                </c:pt>
                <c:pt idx="44808">
                  <c:v>0</c:v>
                </c:pt>
                <c:pt idx="44809">
                  <c:v>0</c:v>
                </c:pt>
                <c:pt idx="44810">
                  <c:v>0</c:v>
                </c:pt>
                <c:pt idx="44811">
                  <c:v>0</c:v>
                </c:pt>
                <c:pt idx="44812">
                  <c:v>0</c:v>
                </c:pt>
                <c:pt idx="44813">
                  <c:v>0</c:v>
                </c:pt>
                <c:pt idx="44814">
                  <c:v>0</c:v>
                </c:pt>
                <c:pt idx="44815">
                  <c:v>0</c:v>
                </c:pt>
                <c:pt idx="44816">
                  <c:v>0</c:v>
                </c:pt>
                <c:pt idx="44817">
                  <c:v>0</c:v>
                </c:pt>
                <c:pt idx="44818">
                  <c:v>0</c:v>
                </c:pt>
                <c:pt idx="44819">
                  <c:v>0</c:v>
                </c:pt>
                <c:pt idx="44820">
                  <c:v>0</c:v>
                </c:pt>
                <c:pt idx="44821">
                  <c:v>0</c:v>
                </c:pt>
                <c:pt idx="44822">
                  <c:v>0</c:v>
                </c:pt>
                <c:pt idx="44823">
                  <c:v>0</c:v>
                </c:pt>
                <c:pt idx="44824">
                  <c:v>0</c:v>
                </c:pt>
                <c:pt idx="44825">
                  <c:v>0</c:v>
                </c:pt>
                <c:pt idx="44826">
                  <c:v>0</c:v>
                </c:pt>
                <c:pt idx="44827">
                  <c:v>0</c:v>
                </c:pt>
                <c:pt idx="44828">
                  <c:v>0</c:v>
                </c:pt>
                <c:pt idx="44829">
                  <c:v>0</c:v>
                </c:pt>
                <c:pt idx="44830">
                  <c:v>0</c:v>
                </c:pt>
                <c:pt idx="44831">
                  <c:v>0</c:v>
                </c:pt>
                <c:pt idx="44832">
                  <c:v>0</c:v>
                </c:pt>
                <c:pt idx="44833">
                  <c:v>0</c:v>
                </c:pt>
                <c:pt idx="44834">
                  <c:v>0</c:v>
                </c:pt>
                <c:pt idx="44835">
                  <c:v>0</c:v>
                </c:pt>
                <c:pt idx="44836">
                  <c:v>0</c:v>
                </c:pt>
                <c:pt idx="44837">
                  <c:v>0</c:v>
                </c:pt>
                <c:pt idx="44838">
                  <c:v>0</c:v>
                </c:pt>
                <c:pt idx="44839">
                  <c:v>0</c:v>
                </c:pt>
                <c:pt idx="44840">
                  <c:v>0</c:v>
                </c:pt>
                <c:pt idx="44841">
                  <c:v>0</c:v>
                </c:pt>
                <c:pt idx="44842">
                  <c:v>0</c:v>
                </c:pt>
                <c:pt idx="44843">
                  <c:v>0</c:v>
                </c:pt>
                <c:pt idx="44844">
                  <c:v>0</c:v>
                </c:pt>
                <c:pt idx="44845">
                  <c:v>0</c:v>
                </c:pt>
                <c:pt idx="44846">
                  <c:v>0</c:v>
                </c:pt>
                <c:pt idx="44847">
                  <c:v>0</c:v>
                </c:pt>
                <c:pt idx="44848">
                  <c:v>0</c:v>
                </c:pt>
                <c:pt idx="44849">
                  <c:v>0</c:v>
                </c:pt>
                <c:pt idx="44850">
                  <c:v>0</c:v>
                </c:pt>
                <c:pt idx="44851">
                  <c:v>0</c:v>
                </c:pt>
                <c:pt idx="44852">
                  <c:v>0</c:v>
                </c:pt>
                <c:pt idx="44853">
                  <c:v>0</c:v>
                </c:pt>
                <c:pt idx="44854">
                  <c:v>0</c:v>
                </c:pt>
                <c:pt idx="44855">
                  <c:v>0</c:v>
                </c:pt>
                <c:pt idx="44856">
                  <c:v>0</c:v>
                </c:pt>
                <c:pt idx="44857">
                  <c:v>0</c:v>
                </c:pt>
                <c:pt idx="44858">
                  <c:v>0</c:v>
                </c:pt>
                <c:pt idx="44859">
                  <c:v>0</c:v>
                </c:pt>
                <c:pt idx="44860">
                  <c:v>0</c:v>
                </c:pt>
                <c:pt idx="44861">
                  <c:v>0</c:v>
                </c:pt>
                <c:pt idx="44862">
                  <c:v>0</c:v>
                </c:pt>
                <c:pt idx="44863">
                  <c:v>0</c:v>
                </c:pt>
                <c:pt idx="44864">
                  <c:v>0</c:v>
                </c:pt>
                <c:pt idx="44865">
                  <c:v>0</c:v>
                </c:pt>
                <c:pt idx="44866">
                  <c:v>0</c:v>
                </c:pt>
                <c:pt idx="44867">
                  <c:v>0</c:v>
                </c:pt>
                <c:pt idx="44868">
                  <c:v>0</c:v>
                </c:pt>
                <c:pt idx="44869">
                  <c:v>0</c:v>
                </c:pt>
                <c:pt idx="44870">
                  <c:v>0</c:v>
                </c:pt>
                <c:pt idx="44871">
                  <c:v>0</c:v>
                </c:pt>
                <c:pt idx="44872">
                  <c:v>0</c:v>
                </c:pt>
                <c:pt idx="44873">
                  <c:v>0</c:v>
                </c:pt>
                <c:pt idx="44874">
                  <c:v>0</c:v>
                </c:pt>
                <c:pt idx="44875">
                  <c:v>0</c:v>
                </c:pt>
                <c:pt idx="44876">
                  <c:v>0</c:v>
                </c:pt>
                <c:pt idx="44877">
                  <c:v>0</c:v>
                </c:pt>
                <c:pt idx="44878">
                  <c:v>0</c:v>
                </c:pt>
                <c:pt idx="44879">
                  <c:v>0</c:v>
                </c:pt>
                <c:pt idx="44880">
                  <c:v>0</c:v>
                </c:pt>
                <c:pt idx="44881">
                  <c:v>0</c:v>
                </c:pt>
                <c:pt idx="44882">
                  <c:v>0</c:v>
                </c:pt>
                <c:pt idx="44883">
                  <c:v>0</c:v>
                </c:pt>
                <c:pt idx="44884">
                  <c:v>0</c:v>
                </c:pt>
                <c:pt idx="44885">
                  <c:v>0</c:v>
                </c:pt>
                <c:pt idx="44886">
                  <c:v>0</c:v>
                </c:pt>
                <c:pt idx="44887">
                  <c:v>0</c:v>
                </c:pt>
                <c:pt idx="44888">
                  <c:v>0</c:v>
                </c:pt>
                <c:pt idx="44889">
                  <c:v>0</c:v>
                </c:pt>
                <c:pt idx="44890">
                  <c:v>0</c:v>
                </c:pt>
                <c:pt idx="44891">
                  <c:v>0</c:v>
                </c:pt>
                <c:pt idx="44892">
                  <c:v>0</c:v>
                </c:pt>
                <c:pt idx="44893">
                  <c:v>0</c:v>
                </c:pt>
                <c:pt idx="44894">
                  <c:v>0</c:v>
                </c:pt>
                <c:pt idx="44895">
                  <c:v>0</c:v>
                </c:pt>
                <c:pt idx="44896">
                  <c:v>0</c:v>
                </c:pt>
                <c:pt idx="44897">
                  <c:v>0</c:v>
                </c:pt>
                <c:pt idx="44898">
                  <c:v>0</c:v>
                </c:pt>
                <c:pt idx="44899">
                  <c:v>0</c:v>
                </c:pt>
                <c:pt idx="44900">
                  <c:v>0</c:v>
                </c:pt>
                <c:pt idx="44901">
                  <c:v>0</c:v>
                </c:pt>
                <c:pt idx="44902">
                  <c:v>0</c:v>
                </c:pt>
                <c:pt idx="44903">
                  <c:v>0</c:v>
                </c:pt>
                <c:pt idx="44904">
                  <c:v>0</c:v>
                </c:pt>
                <c:pt idx="44905">
                  <c:v>0</c:v>
                </c:pt>
                <c:pt idx="44906">
                  <c:v>0</c:v>
                </c:pt>
                <c:pt idx="44907">
                  <c:v>0</c:v>
                </c:pt>
                <c:pt idx="44908">
                  <c:v>0</c:v>
                </c:pt>
                <c:pt idx="44909">
                  <c:v>0</c:v>
                </c:pt>
                <c:pt idx="44910">
                  <c:v>0</c:v>
                </c:pt>
                <c:pt idx="44911">
                  <c:v>0</c:v>
                </c:pt>
                <c:pt idx="44912">
                  <c:v>0</c:v>
                </c:pt>
                <c:pt idx="44913">
                  <c:v>0</c:v>
                </c:pt>
                <c:pt idx="44914">
                  <c:v>0</c:v>
                </c:pt>
                <c:pt idx="44915">
                  <c:v>0</c:v>
                </c:pt>
                <c:pt idx="44916">
                  <c:v>0</c:v>
                </c:pt>
                <c:pt idx="44917">
                  <c:v>0</c:v>
                </c:pt>
                <c:pt idx="44918">
                  <c:v>0</c:v>
                </c:pt>
                <c:pt idx="44919">
                  <c:v>0</c:v>
                </c:pt>
                <c:pt idx="44920">
                  <c:v>0</c:v>
                </c:pt>
                <c:pt idx="44921">
                  <c:v>0</c:v>
                </c:pt>
                <c:pt idx="44922">
                  <c:v>0</c:v>
                </c:pt>
                <c:pt idx="44923">
                  <c:v>0</c:v>
                </c:pt>
                <c:pt idx="44924">
                  <c:v>0</c:v>
                </c:pt>
                <c:pt idx="44925">
                  <c:v>0</c:v>
                </c:pt>
                <c:pt idx="44926">
                  <c:v>0</c:v>
                </c:pt>
                <c:pt idx="44927">
                  <c:v>0</c:v>
                </c:pt>
                <c:pt idx="44928">
                  <c:v>0</c:v>
                </c:pt>
                <c:pt idx="44929">
                  <c:v>0</c:v>
                </c:pt>
                <c:pt idx="44930">
                  <c:v>0</c:v>
                </c:pt>
                <c:pt idx="44931">
                  <c:v>0</c:v>
                </c:pt>
                <c:pt idx="44932">
                  <c:v>0</c:v>
                </c:pt>
                <c:pt idx="44933">
                  <c:v>0</c:v>
                </c:pt>
                <c:pt idx="44934">
                  <c:v>0</c:v>
                </c:pt>
                <c:pt idx="44935">
                  <c:v>0</c:v>
                </c:pt>
                <c:pt idx="44936">
                  <c:v>0</c:v>
                </c:pt>
                <c:pt idx="44937">
                  <c:v>0</c:v>
                </c:pt>
                <c:pt idx="44938">
                  <c:v>0</c:v>
                </c:pt>
                <c:pt idx="44939">
                  <c:v>0</c:v>
                </c:pt>
                <c:pt idx="44940">
                  <c:v>0</c:v>
                </c:pt>
                <c:pt idx="44941">
                  <c:v>0</c:v>
                </c:pt>
                <c:pt idx="44942">
                  <c:v>0</c:v>
                </c:pt>
                <c:pt idx="44943">
                  <c:v>0</c:v>
                </c:pt>
                <c:pt idx="44944">
                  <c:v>0</c:v>
                </c:pt>
                <c:pt idx="44945">
                  <c:v>0</c:v>
                </c:pt>
                <c:pt idx="44946">
                  <c:v>0</c:v>
                </c:pt>
                <c:pt idx="44947">
                  <c:v>0</c:v>
                </c:pt>
                <c:pt idx="44948">
                  <c:v>0</c:v>
                </c:pt>
                <c:pt idx="44949">
                  <c:v>0</c:v>
                </c:pt>
                <c:pt idx="44950">
                  <c:v>0</c:v>
                </c:pt>
                <c:pt idx="44951">
                  <c:v>0</c:v>
                </c:pt>
                <c:pt idx="44952">
                  <c:v>0</c:v>
                </c:pt>
                <c:pt idx="44953">
                  <c:v>0</c:v>
                </c:pt>
                <c:pt idx="44954">
                  <c:v>0</c:v>
                </c:pt>
                <c:pt idx="44955">
                  <c:v>0</c:v>
                </c:pt>
                <c:pt idx="44956">
                  <c:v>0</c:v>
                </c:pt>
                <c:pt idx="44957">
                  <c:v>0</c:v>
                </c:pt>
                <c:pt idx="44958">
                  <c:v>0</c:v>
                </c:pt>
                <c:pt idx="44959">
                  <c:v>0</c:v>
                </c:pt>
                <c:pt idx="44960">
                  <c:v>0</c:v>
                </c:pt>
                <c:pt idx="44961">
                  <c:v>0</c:v>
                </c:pt>
                <c:pt idx="44962">
                  <c:v>0</c:v>
                </c:pt>
                <c:pt idx="44963">
                  <c:v>0</c:v>
                </c:pt>
                <c:pt idx="44964">
                  <c:v>0</c:v>
                </c:pt>
                <c:pt idx="44965">
                  <c:v>0</c:v>
                </c:pt>
                <c:pt idx="44966">
                  <c:v>0</c:v>
                </c:pt>
                <c:pt idx="44967">
                  <c:v>0</c:v>
                </c:pt>
                <c:pt idx="44968">
                  <c:v>0</c:v>
                </c:pt>
                <c:pt idx="44969">
                  <c:v>0</c:v>
                </c:pt>
                <c:pt idx="44970">
                  <c:v>0</c:v>
                </c:pt>
                <c:pt idx="44971">
                  <c:v>0</c:v>
                </c:pt>
                <c:pt idx="44972">
                  <c:v>0</c:v>
                </c:pt>
                <c:pt idx="44973">
                  <c:v>0</c:v>
                </c:pt>
                <c:pt idx="44974">
                  <c:v>0</c:v>
                </c:pt>
                <c:pt idx="44975">
                  <c:v>0</c:v>
                </c:pt>
                <c:pt idx="44976">
                  <c:v>0</c:v>
                </c:pt>
                <c:pt idx="44977">
                  <c:v>0</c:v>
                </c:pt>
                <c:pt idx="44978">
                  <c:v>0</c:v>
                </c:pt>
                <c:pt idx="44979">
                  <c:v>0</c:v>
                </c:pt>
                <c:pt idx="44980">
                  <c:v>0</c:v>
                </c:pt>
                <c:pt idx="44981">
                  <c:v>0</c:v>
                </c:pt>
                <c:pt idx="44982">
                  <c:v>0</c:v>
                </c:pt>
                <c:pt idx="44983">
                  <c:v>0</c:v>
                </c:pt>
                <c:pt idx="44984">
                  <c:v>0</c:v>
                </c:pt>
                <c:pt idx="44985">
                  <c:v>0</c:v>
                </c:pt>
                <c:pt idx="44986">
                  <c:v>0</c:v>
                </c:pt>
                <c:pt idx="44987">
                  <c:v>0</c:v>
                </c:pt>
                <c:pt idx="44988">
                  <c:v>0</c:v>
                </c:pt>
                <c:pt idx="44989">
                  <c:v>0</c:v>
                </c:pt>
                <c:pt idx="44990">
                  <c:v>0</c:v>
                </c:pt>
                <c:pt idx="44991">
                  <c:v>0</c:v>
                </c:pt>
                <c:pt idx="44992">
                  <c:v>0</c:v>
                </c:pt>
                <c:pt idx="44993">
                  <c:v>0</c:v>
                </c:pt>
                <c:pt idx="44994">
                  <c:v>0</c:v>
                </c:pt>
                <c:pt idx="44995">
                  <c:v>0</c:v>
                </c:pt>
                <c:pt idx="44996">
                  <c:v>0</c:v>
                </c:pt>
                <c:pt idx="44997">
                  <c:v>0</c:v>
                </c:pt>
                <c:pt idx="44998">
                  <c:v>0</c:v>
                </c:pt>
                <c:pt idx="44999">
                  <c:v>0</c:v>
                </c:pt>
                <c:pt idx="45000">
                  <c:v>0</c:v>
                </c:pt>
                <c:pt idx="45001">
                  <c:v>0</c:v>
                </c:pt>
                <c:pt idx="45002">
                  <c:v>0</c:v>
                </c:pt>
                <c:pt idx="45003">
                  <c:v>0</c:v>
                </c:pt>
                <c:pt idx="45004">
                  <c:v>0</c:v>
                </c:pt>
                <c:pt idx="45005">
                  <c:v>0</c:v>
                </c:pt>
                <c:pt idx="45006">
                  <c:v>0</c:v>
                </c:pt>
                <c:pt idx="45007">
                  <c:v>0</c:v>
                </c:pt>
                <c:pt idx="45008">
                  <c:v>0</c:v>
                </c:pt>
                <c:pt idx="45009">
                  <c:v>0</c:v>
                </c:pt>
                <c:pt idx="45010">
                  <c:v>0</c:v>
                </c:pt>
                <c:pt idx="45011">
                  <c:v>0</c:v>
                </c:pt>
                <c:pt idx="45012">
                  <c:v>0</c:v>
                </c:pt>
                <c:pt idx="45013">
                  <c:v>0</c:v>
                </c:pt>
                <c:pt idx="45014">
                  <c:v>0</c:v>
                </c:pt>
                <c:pt idx="45015">
                  <c:v>0</c:v>
                </c:pt>
                <c:pt idx="45016">
                  <c:v>0</c:v>
                </c:pt>
                <c:pt idx="45017">
                  <c:v>0</c:v>
                </c:pt>
                <c:pt idx="45018">
                  <c:v>0</c:v>
                </c:pt>
                <c:pt idx="45019">
                  <c:v>0</c:v>
                </c:pt>
                <c:pt idx="45020">
                  <c:v>0</c:v>
                </c:pt>
                <c:pt idx="45021">
                  <c:v>0</c:v>
                </c:pt>
                <c:pt idx="45022">
                  <c:v>0</c:v>
                </c:pt>
                <c:pt idx="45023">
                  <c:v>0</c:v>
                </c:pt>
                <c:pt idx="45024">
                  <c:v>0</c:v>
                </c:pt>
                <c:pt idx="45025">
                  <c:v>0</c:v>
                </c:pt>
                <c:pt idx="45026">
                  <c:v>0</c:v>
                </c:pt>
                <c:pt idx="45027">
                  <c:v>0</c:v>
                </c:pt>
                <c:pt idx="45028">
                  <c:v>0</c:v>
                </c:pt>
                <c:pt idx="45029">
                  <c:v>0</c:v>
                </c:pt>
                <c:pt idx="45030">
                  <c:v>0</c:v>
                </c:pt>
                <c:pt idx="45031">
                  <c:v>0</c:v>
                </c:pt>
                <c:pt idx="45032">
                  <c:v>0</c:v>
                </c:pt>
                <c:pt idx="45033">
                  <c:v>0</c:v>
                </c:pt>
                <c:pt idx="45034">
                  <c:v>0</c:v>
                </c:pt>
                <c:pt idx="45035">
                  <c:v>0</c:v>
                </c:pt>
                <c:pt idx="45036">
                  <c:v>0</c:v>
                </c:pt>
                <c:pt idx="45037">
                  <c:v>0</c:v>
                </c:pt>
                <c:pt idx="45038">
                  <c:v>0</c:v>
                </c:pt>
                <c:pt idx="45039">
                  <c:v>0</c:v>
                </c:pt>
                <c:pt idx="45040">
                  <c:v>0</c:v>
                </c:pt>
                <c:pt idx="45041">
                  <c:v>0</c:v>
                </c:pt>
                <c:pt idx="45042">
                  <c:v>0</c:v>
                </c:pt>
                <c:pt idx="45043">
                  <c:v>0</c:v>
                </c:pt>
                <c:pt idx="45044">
                  <c:v>0</c:v>
                </c:pt>
                <c:pt idx="45045">
                  <c:v>0</c:v>
                </c:pt>
                <c:pt idx="45046">
                  <c:v>0</c:v>
                </c:pt>
                <c:pt idx="45047">
                  <c:v>0</c:v>
                </c:pt>
                <c:pt idx="45048">
                  <c:v>0</c:v>
                </c:pt>
                <c:pt idx="45049">
                  <c:v>0</c:v>
                </c:pt>
                <c:pt idx="45050">
                  <c:v>0</c:v>
                </c:pt>
                <c:pt idx="45051">
                  <c:v>0</c:v>
                </c:pt>
                <c:pt idx="45052">
                  <c:v>0</c:v>
                </c:pt>
                <c:pt idx="45053">
                  <c:v>0</c:v>
                </c:pt>
                <c:pt idx="45054">
                  <c:v>0</c:v>
                </c:pt>
                <c:pt idx="45055">
                  <c:v>0</c:v>
                </c:pt>
                <c:pt idx="45056">
                  <c:v>0</c:v>
                </c:pt>
                <c:pt idx="45057">
                  <c:v>0</c:v>
                </c:pt>
                <c:pt idx="45058">
                  <c:v>0</c:v>
                </c:pt>
                <c:pt idx="45059">
                  <c:v>0</c:v>
                </c:pt>
                <c:pt idx="45060">
                  <c:v>0</c:v>
                </c:pt>
                <c:pt idx="45061">
                  <c:v>0</c:v>
                </c:pt>
                <c:pt idx="45062">
                  <c:v>0</c:v>
                </c:pt>
                <c:pt idx="45063">
                  <c:v>0</c:v>
                </c:pt>
                <c:pt idx="45064">
                  <c:v>0</c:v>
                </c:pt>
                <c:pt idx="45065">
                  <c:v>0</c:v>
                </c:pt>
                <c:pt idx="45066">
                  <c:v>0</c:v>
                </c:pt>
                <c:pt idx="45067">
                  <c:v>0</c:v>
                </c:pt>
                <c:pt idx="45068">
                  <c:v>0</c:v>
                </c:pt>
                <c:pt idx="45069">
                  <c:v>0</c:v>
                </c:pt>
                <c:pt idx="45070">
                  <c:v>0</c:v>
                </c:pt>
                <c:pt idx="45071">
                  <c:v>0</c:v>
                </c:pt>
                <c:pt idx="45072">
                  <c:v>0</c:v>
                </c:pt>
                <c:pt idx="45073">
                  <c:v>0</c:v>
                </c:pt>
                <c:pt idx="45074">
                  <c:v>0</c:v>
                </c:pt>
                <c:pt idx="45075">
                  <c:v>0</c:v>
                </c:pt>
                <c:pt idx="45076">
                  <c:v>0</c:v>
                </c:pt>
                <c:pt idx="45077">
                  <c:v>0</c:v>
                </c:pt>
                <c:pt idx="45078">
                  <c:v>0</c:v>
                </c:pt>
                <c:pt idx="45079">
                  <c:v>0</c:v>
                </c:pt>
                <c:pt idx="45080">
                  <c:v>0</c:v>
                </c:pt>
                <c:pt idx="45081">
                  <c:v>0</c:v>
                </c:pt>
                <c:pt idx="45082">
                  <c:v>0</c:v>
                </c:pt>
                <c:pt idx="45083">
                  <c:v>0</c:v>
                </c:pt>
                <c:pt idx="45084">
                  <c:v>0</c:v>
                </c:pt>
                <c:pt idx="45085">
                  <c:v>0</c:v>
                </c:pt>
                <c:pt idx="45086">
                  <c:v>0</c:v>
                </c:pt>
                <c:pt idx="45087">
                  <c:v>0</c:v>
                </c:pt>
                <c:pt idx="45088">
                  <c:v>0</c:v>
                </c:pt>
                <c:pt idx="45089">
                  <c:v>0</c:v>
                </c:pt>
                <c:pt idx="45090">
                  <c:v>0</c:v>
                </c:pt>
                <c:pt idx="45091">
                  <c:v>0</c:v>
                </c:pt>
                <c:pt idx="45092">
                  <c:v>0</c:v>
                </c:pt>
                <c:pt idx="45093">
                  <c:v>0</c:v>
                </c:pt>
                <c:pt idx="45094">
                  <c:v>0</c:v>
                </c:pt>
                <c:pt idx="45095">
                  <c:v>0</c:v>
                </c:pt>
                <c:pt idx="45096">
                  <c:v>0</c:v>
                </c:pt>
                <c:pt idx="45097">
                  <c:v>0</c:v>
                </c:pt>
                <c:pt idx="45098">
                  <c:v>0</c:v>
                </c:pt>
                <c:pt idx="45099">
                  <c:v>0</c:v>
                </c:pt>
                <c:pt idx="45100">
                  <c:v>0</c:v>
                </c:pt>
                <c:pt idx="45101">
                  <c:v>0</c:v>
                </c:pt>
                <c:pt idx="45102">
                  <c:v>0</c:v>
                </c:pt>
                <c:pt idx="45103">
                  <c:v>0</c:v>
                </c:pt>
                <c:pt idx="45104">
                  <c:v>0</c:v>
                </c:pt>
                <c:pt idx="45105">
                  <c:v>0</c:v>
                </c:pt>
                <c:pt idx="45106">
                  <c:v>0</c:v>
                </c:pt>
                <c:pt idx="45107">
                  <c:v>0</c:v>
                </c:pt>
                <c:pt idx="45108">
                  <c:v>0</c:v>
                </c:pt>
                <c:pt idx="45109">
                  <c:v>0</c:v>
                </c:pt>
                <c:pt idx="45110">
                  <c:v>0</c:v>
                </c:pt>
                <c:pt idx="45111">
                  <c:v>0</c:v>
                </c:pt>
                <c:pt idx="45112">
                  <c:v>0</c:v>
                </c:pt>
                <c:pt idx="45113">
                  <c:v>0</c:v>
                </c:pt>
                <c:pt idx="45114">
                  <c:v>0</c:v>
                </c:pt>
                <c:pt idx="45115">
                  <c:v>0</c:v>
                </c:pt>
                <c:pt idx="45116">
                  <c:v>0</c:v>
                </c:pt>
                <c:pt idx="45117">
                  <c:v>0</c:v>
                </c:pt>
                <c:pt idx="45118">
                  <c:v>0</c:v>
                </c:pt>
                <c:pt idx="45119">
                  <c:v>0</c:v>
                </c:pt>
                <c:pt idx="45120">
                  <c:v>0</c:v>
                </c:pt>
                <c:pt idx="45121">
                  <c:v>0</c:v>
                </c:pt>
                <c:pt idx="45122">
                  <c:v>0</c:v>
                </c:pt>
                <c:pt idx="45123">
                  <c:v>0</c:v>
                </c:pt>
                <c:pt idx="45124">
                  <c:v>0</c:v>
                </c:pt>
                <c:pt idx="45125">
                  <c:v>0</c:v>
                </c:pt>
                <c:pt idx="45126">
                  <c:v>0</c:v>
                </c:pt>
                <c:pt idx="45127">
                  <c:v>0</c:v>
                </c:pt>
                <c:pt idx="45128">
                  <c:v>0</c:v>
                </c:pt>
                <c:pt idx="45129">
                  <c:v>0</c:v>
                </c:pt>
                <c:pt idx="45130">
                  <c:v>0</c:v>
                </c:pt>
                <c:pt idx="45131">
                  <c:v>0</c:v>
                </c:pt>
                <c:pt idx="45132">
                  <c:v>0</c:v>
                </c:pt>
                <c:pt idx="45133">
                  <c:v>0</c:v>
                </c:pt>
                <c:pt idx="45134">
                  <c:v>0</c:v>
                </c:pt>
                <c:pt idx="45135">
                  <c:v>0</c:v>
                </c:pt>
                <c:pt idx="45136">
                  <c:v>0</c:v>
                </c:pt>
                <c:pt idx="45137">
                  <c:v>0</c:v>
                </c:pt>
                <c:pt idx="45138">
                  <c:v>0</c:v>
                </c:pt>
                <c:pt idx="45139">
                  <c:v>0</c:v>
                </c:pt>
                <c:pt idx="45140">
                  <c:v>0</c:v>
                </c:pt>
                <c:pt idx="45141">
                  <c:v>0</c:v>
                </c:pt>
                <c:pt idx="45142">
                  <c:v>0</c:v>
                </c:pt>
                <c:pt idx="45143">
                  <c:v>0</c:v>
                </c:pt>
                <c:pt idx="45144">
                  <c:v>0</c:v>
                </c:pt>
                <c:pt idx="45145">
                  <c:v>0</c:v>
                </c:pt>
                <c:pt idx="45146">
                  <c:v>0</c:v>
                </c:pt>
                <c:pt idx="45147">
                  <c:v>0</c:v>
                </c:pt>
                <c:pt idx="45148">
                  <c:v>0</c:v>
                </c:pt>
                <c:pt idx="45149">
                  <c:v>0</c:v>
                </c:pt>
                <c:pt idx="45150">
                  <c:v>0</c:v>
                </c:pt>
                <c:pt idx="45151">
                  <c:v>0</c:v>
                </c:pt>
                <c:pt idx="45152">
                  <c:v>0</c:v>
                </c:pt>
                <c:pt idx="45153">
                  <c:v>0</c:v>
                </c:pt>
                <c:pt idx="45154">
                  <c:v>0</c:v>
                </c:pt>
                <c:pt idx="45155">
                  <c:v>0</c:v>
                </c:pt>
                <c:pt idx="45156">
                  <c:v>0</c:v>
                </c:pt>
                <c:pt idx="45157">
                  <c:v>0</c:v>
                </c:pt>
                <c:pt idx="45158">
                  <c:v>0</c:v>
                </c:pt>
                <c:pt idx="45159">
                  <c:v>0</c:v>
                </c:pt>
                <c:pt idx="45160">
                  <c:v>0</c:v>
                </c:pt>
                <c:pt idx="45161">
                  <c:v>0</c:v>
                </c:pt>
                <c:pt idx="45162">
                  <c:v>0</c:v>
                </c:pt>
                <c:pt idx="45163">
                  <c:v>0</c:v>
                </c:pt>
                <c:pt idx="45164">
                  <c:v>0</c:v>
                </c:pt>
                <c:pt idx="45165">
                  <c:v>0</c:v>
                </c:pt>
                <c:pt idx="45166">
                  <c:v>0</c:v>
                </c:pt>
                <c:pt idx="45167">
                  <c:v>0</c:v>
                </c:pt>
                <c:pt idx="45168">
                  <c:v>0</c:v>
                </c:pt>
                <c:pt idx="45169">
                  <c:v>0</c:v>
                </c:pt>
                <c:pt idx="45170">
                  <c:v>0</c:v>
                </c:pt>
                <c:pt idx="45171">
                  <c:v>0</c:v>
                </c:pt>
                <c:pt idx="45172">
                  <c:v>0</c:v>
                </c:pt>
                <c:pt idx="45173">
                  <c:v>0</c:v>
                </c:pt>
                <c:pt idx="45174">
                  <c:v>0</c:v>
                </c:pt>
                <c:pt idx="45175">
                  <c:v>0</c:v>
                </c:pt>
                <c:pt idx="45176">
                  <c:v>0</c:v>
                </c:pt>
                <c:pt idx="45177">
                  <c:v>0</c:v>
                </c:pt>
                <c:pt idx="45178">
                  <c:v>0</c:v>
                </c:pt>
                <c:pt idx="45179">
                  <c:v>0</c:v>
                </c:pt>
                <c:pt idx="45180">
                  <c:v>0</c:v>
                </c:pt>
                <c:pt idx="45181">
                  <c:v>0</c:v>
                </c:pt>
                <c:pt idx="45182">
                  <c:v>0</c:v>
                </c:pt>
                <c:pt idx="45183">
                  <c:v>0</c:v>
                </c:pt>
                <c:pt idx="45184">
                  <c:v>0</c:v>
                </c:pt>
                <c:pt idx="45185">
                  <c:v>0</c:v>
                </c:pt>
                <c:pt idx="45186">
                  <c:v>0</c:v>
                </c:pt>
                <c:pt idx="45187">
                  <c:v>0</c:v>
                </c:pt>
                <c:pt idx="45188">
                  <c:v>0</c:v>
                </c:pt>
                <c:pt idx="45189">
                  <c:v>0</c:v>
                </c:pt>
                <c:pt idx="45190">
                  <c:v>0</c:v>
                </c:pt>
                <c:pt idx="45191">
                  <c:v>0</c:v>
                </c:pt>
                <c:pt idx="45192">
                  <c:v>0</c:v>
                </c:pt>
                <c:pt idx="45193">
                  <c:v>0</c:v>
                </c:pt>
                <c:pt idx="45194">
                  <c:v>0</c:v>
                </c:pt>
                <c:pt idx="45195">
                  <c:v>0</c:v>
                </c:pt>
                <c:pt idx="45196">
                  <c:v>0</c:v>
                </c:pt>
                <c:pt idx="45197">
                  <c:v>0</c:v>
                </c:pt>
                <c:pt idx="45198">
                  <c:v>0</c:v>
                </c:pt>
                <c:pt idx="45199">
                  <c:v>0</c:v>
                </c:pt>
                <c:pt idx="45200">
                  <c:v>0</c:v>
                </c:pt>
                <c:pt idx="45201">
                  <c:v>0</c:v>
                </c:pt>
                <c:pt idx="45202">
                  <c:v>0</c:v>
                </c:pt>
                <c:pt idx="45203">
                  <c:v>0</c:v>
                </c:pt>
                <c:pt idx="45204">
                  <c:v>0</c:v>
                </c:pt>
                <c:pt idx="45205">
                  <c:v>0</c:v>
                </c:pt>
                <c:pt idx="45206">
                  <c:v>0</c:v>
                </c:pt>
                <c:pt idx="45207">
                  <c:v>0</c:v>
                </c:pt>
                <c:pt idx="45208">
                  <c:v>0</c:v>
                </c:pt>
                <c:pt idx="45209">
                  <c:v>0</c:v>
                </c:pt>
                <c:pt idx="45210">
                  <c:v>0</c:v>
                </c:pt>
                <c:pt idx="45211">
                  <c:v>0</c:v>
                </c:pt>
                <c:pt idx="45212">
                  <c:v>0</c:v>
                </c:pt>
                <c:pt idx="45213">
                  <c:v>0</c:v>
                </c:pt>
                <c:pt idx="45214">
                  <c:v>0</c:v>
                </c:pt>
                <c:pt idx="45215">
                  <c:v>0</c:v>
                </c:pt>
                <c:pt idx="45216">
                  <c:v>0</c:v>
                </c:pt>
                <c:pt idx="45217">
                  <c:v>0</c:v>
                </c:pt>
                <c:pt idx="45218">
                  <c:v>0</c:v>
                </c:pt>
                <c:pt idx="45219">
                  <c:v>0</c:v>
                </c:pt>
                <c:pt idx="45220">
                  <c:v>0</c:v>
                </c:pt>
                <c:pt idx="45221">
                  <c:v>0</c:v>
                </c:pt>
                <c:pt idx="45222">
                  <c:v>0</c:v>
                </c:pt>
                <c:pt idx="45223">
                  <c:v>0</c:v>
                </c:pt>
                <c:pt idx="45224">
                  <c:v>0</c:v>
                </c:pt>
                <c:pt idx="45225">
                  <c:v>0</c:v>
                </c:pt>
                <c:pt idx="45226">
                  <c:v>0</c:v>
                </c:pt>
                <c:pt idx="45227">
                  <c:v>0</c:v>
                </c:pt>
                <c:pt idx="45228">
                  <c:v>0</c:v>
                </c:pt>
                <c:pt idx="45229">
                  <c:v>0</c:v>
                </c:pt>
                <c:pt idx="45230">
                  <c:v>0</c:v>
                </c:pt>
                <c:pt idx="45231">
                  <c:v>0</c:v>
                </c:pt>
                <c:pt idx="45232">
                  <c:v>0</c:v>
                </c:pt>
                <c:pt idx="45233">
                  <c:v>0</c:v>
                </c:pt>
                <c:pt idx="45234">
                  <c:v>0</c:v>
                </c:pt>
                <c:pt idx="45235">
                  <c:v>0</c:v>
                </c:pt>
                <c:pt idx="45236">
                  <c:v>0</c:v>
                </c:pt>
                <c:pt idx="45237">
                  <c:v>0</c:v>
                </c:pt>
                <c:pt idx="45238">
                  <c:v>0</c:v>
                </c:pt>
                <c:pt idx="45239">
                  <c:v>0</c:v>
                </c:pt>
                <c:pt idx="45240">
                  <c:v>0</c:v>
                </c:pt>
                <c:pt idx="45241">
                  <c:v>0</c:v>
                </c:pt>
                <c:pt idx="45242">
                  <c:v>0</c:v>
                </c:pt>
                <c:pt idx="45243">
                  <c:v>0</c:v>
                </c:pt>
                <c:pt idx="45244">
                  <c:v>0</c:v>
                </c:pt>
                <c:pt idx="45245">
                  <c:v>0</c:v>
                </c:pt>
                <c:pt idx="45246">
                  <c:v>0</c:v>
                </c:pt>
                <c:pt idx="45247">
                  <c:v>0</c:v>
                </c:pt>
                <c:pt idx="45248">
                  <c:v>0</c:v>
                </c:pt>
                <c:pt idx="45249">
                  <c:v>0</c:v>
                </c:pt>
                <c:pt idx="45250">
                  <c:v>0</c:v>
                </c:pt>
                <c:pt idx="45251">
                  <c:v>0</c:v>
                </c:pt>
                <c:pt idx="45252">
                  <c:v>0</c:v>
                </c:pt>
                <c:pt idx="45253">
                  <c:v>0</c:v>
                </c:pt>
                <c:pt idx="45254">
                  <c:v>0</c:v>
                </c:pt>
                <c:pt idx="45255">
                  <c:v>0</c:v>
                </c:pt>
                <c:pt idx="45256">
                  <c:v>0</c:v>
                </c:pt>
                <c:pt idx="45257">
                  <c:v>0</c:v>
                </c:pt>
                <c:pt idx="45258">
                  <c:v>0</c:v>
                </c:pt>
                <c:pt idx="45259">
                  <c:v>0</c:v>
                </c:pt>
                <c:pt idx="45260">
                  <c:v>0</c:v>
                </c:pt>
                <c:pt idx="45261">
                  <c:v>0</c:v>
                </c:pt>
                <c:pt idx="45262">
                  <c:v>0</c:v>
                </c:pt>
                <c:pt idx="45263">
                  <c:v>0</c:v>
                </c:pt>
                <c:pt idx="45264">
                  <c:v>0</c:v>
                </c:pt>
                <c:pt idx="45265">
                  <c:v>0</c:v>
                </c:pt>
                <c:pt idx="45266">
                  <c:v>0</c:v>
                </c:pt>
                <c:pt idx="45267">
                  <c:v>0</c:v>
                </c:pt>
                <c:pt idx="45268">
                  <c:v>0</c:v>
                </c:pt>
                <c:pt idx="45269">
                  <c:v>0</c:v>
                </c:pt>
                <c:pt idx="45270">
                  <c:v>0</c:v>
                </c:pt>
                <c:pt idx="45271">
                  <c:v>0</c:v>
                </c:pt>
                <c:pt idx="45272">
                  <c:v>0</c:v>
                </c:pt>
                <c:pt idx="45273">
                  <c:v>0</c:v>
                </c:pt>
                <c:pt idx="45274">
                  <c:v>0</c:v>
                </c:pt>
                <c:pt idx="45275">
                  <c:v>0</c:v>
                </c:pt>
                <c:pt idx="45276">
                  <c:v>0</c:v>
                </c:pt>
                <c:pt idx="45277">
                  <c:v>0</c:v>
                </c:pt>
                <c:pt idx="45278">
                  <c:v>0</c:v>
                </c:pt>
                <c:pt idx="45279">
                  <c:v>0</c:v>
                </c:pt>
                <c:pt idx="45280">
                  <c:v>0</c:v>
                </c:pt>
                <c:pt idx="45281">
                  <c:v>0</c:v>
                </c:pt>
                <c:pt idx="45282">
                  <c:v>0</c:v>
                </c:pt>
                <c:pt idx="45283">
                  <c:v>0</c:v>
                </c:pt>
                <c:pt idx="45284">
                  <c:v>0</c:v>
                </c:pt>
                <c:pt idx="45285">
                  <c:v>0</c:v>
                </c:pt>
                <c:pt idx="45286">
                  <c:v>0</c:v>
                </c:pt>
                <c:pt idx="45287">
                  <c:v>0</c:v>
                </c:pt>
                <c:pt idx="45288">
                  <c:v>0</c:v>
                </c:pt>
                <c:pt idx="45289">
                  <c:v>0</c:v>
                </c:pt>
                <c:pt idx="45290">
                  <c:v>0</c:v>
                </c:pt>
                <c:pt idx="45291">
                  <c:v>0</c:v>
                </c:pt>
                <c:pt idx="45292">
                  <c:v>0</c:v>
                </c:pt>
                <c:pt idx="45293">
                  <c:v>0</c:v>
                </c:pt>
                <c:pt idx="45294">
                  <c:v>0</c:v>
                </c:pt>
                <c:pt idx="45295">
                  <c:v>0</c:v>
                </c:pt>
                <c:pt idx="45296">
                  <c:v>0</c:v>
                </c:pt>
                <c:pt idx="45297">
                  <c:v>0</c:v>
                </c:pt>
                <c:pt idx="45298">
                  <c:v>0</c:v>
                </c:pt>
                <c:pt idx="45299">
                  <c:v>0</c:v>
                </c:pt>
                <c:pt idx="45300">
                  <c:v>0</c:v>
                </c:pt>
                <c:pt idx="45301">
                  <c:v>0</c:v>
                </c:pt>
                <c:pt idx="45302">
                  <c:v>0</c:v>
                </c:pt>
                <c:pt idx="45303">
                  <c:v>0</c:v>
                </c:pt>
                <c:pt idx="45304">
                  <c:v>0</c:v>
                </c:pt>
                <c:pt idx="45305">
                  <c:v>0</c:v>
                </c:pt>
                <c:pt idx="45306">
                  <c:v>0</c:v>
                </c:pt>
                <c:pt idx="45307">
                  <c:v>0</c:v>
                </c:pt>
                <c:pt idx="45308">
                  <c:v>0</c:v>
                </c:pt>
                <c:pt idx="45309">
                  <c:v>0</c:v>
                </c:pt>
                <c:pt idx="45310">
                  <c:v>0</c:v>
                </c:pt>
                <c:pt idx="45311">
                  <c:v>0</c:v>
                </c:pt>
                <c:pt idx="45312">
                  <c:v>0</c:v>
                </c:pt>
                <c:pt idx="45313">
                  <c:v>0</c:v>
                </c:pt>
                <c:pt idx="45314">
                  <c:v>0</c:v>
                </c:pt>
                <c:pt idx="45315">
                  <c:v>0</c:v>
                </c:pt>
                <c:pt idx="45316">
                  <c:v>0</c:v>
                </c:pt>
                <c:pt idx="45317">
                  <c:v>0</c:v>
                </c:pt>
                <c:pt idx="45318">
                  <c:v>0</c:v>
                </c:pt>
                <c:pt idx="45319">
                  <c:v>0</c:v>
                </c:pt>
                <c:pt idx="45320">
                  <c:v>0</c:v>
                </c:pt>
                <c:pt idx="45321">
                  <c:v>0</c:v>
                </c:pt>
                <c:pt idx="45322">
                  <c:v>0</c:v>
                </c:pt>
                <c:pt idx="45323">
                  <c:v>0</c:v>
                </c:pt>
                <c:pt idx="45324">
                  <c:v>0</c:v>
                </c:pt>
                <c:pt idx="45325">
                  <c:v>0</c:v>
                </c:pt>
                <c:pt idx="45326">
                  <c:v>0</c:v>
                </c:pt>
                <c:pt idx="45327">
                  <c:v>0</c:v>
                </c:pt>
                <c:pt idx="45328">
                  <c:v>0</c:v>
                </c:pt>
                <c:pt idx="45329">
                  <c:v>0</c:v>
                </c:pt>
                <c:pt idx="45330">
                  <c:v>0</c:v>
                </c:pt>
                <c:pt idx="45331">
                  <c:v>0</c:v>
                </c:pt>
                <c:pt idx="45332">
                  <c:v>0</c:v>
                </c:pt>
                <c:pt idx="45333">
                  <c:v>0</c:v>
                </c:pt>
                <c:pt idx="45334">
                  <c:v>0</c:v>
                </c:pt>
                <c:pt idx="45335">
                  <c:v>0</c:v>
                </c:pt>
                <c:pt idx="45336">
                  <c:v>0</c:v>
                </c:pt>
                <c:pt idx="45337">
                  <c:v>0</c:v>
                </c:pt>
                <c:pt idx="45338">
                  <c:v>0</c:v>
                </c:pt>
                <c:pt idx="45339">
                  <c:v>0</c:v>
                </c:pt>
                <c:pt idx="45340">
                  <c:v>0</c:v>
                </c:pt>
                <c:pt idx="45341">
                  <c:v>0</c:v>
                </c:pt>
                <c:pt idx="45342">
                  <c:v>0</c:v>
                </c:pt>
                <c:pt idx="45343">
                  <c:v>0</c:v>
                </c:pt>
                <c:pt idx="45344">
                  <c:v>0</c:v>
                </c:pt>
                <c:pt idx="45345">
                  <c:v>0</c:v>
                </c:pt>
                <c:pt idx="45346">
                  <c:v>0</c:v>
                </c:pt>
                <c:pt idx="45347">
                  <c:v>0</c:v>
                </c:pt>
                <c:pt idx="45348">
                  <c:v>0</c:v>
                </c:pt>
                <c:pt idx="45349">
                  <c:v>0</c:v>
                </c:pt>
                <c:pt idx="45350">
                  <c:v>0</c:v>
                </c:pt>
                <c:pt idx="45351">
                  <c:v>0</c:v>
                </c:pt>
                <c:pt idx="45352">
                  <c:v>0</c:v>
                </c:pt>
                <c:pt idx="45353">
                  <c:v>0</c:v>
                </c:pt>
                <c:pt idx="45354">
                  <c:v>0</c:v>
                </c:pt>
                <c:pt idx="45355">
                  <c:v>0</c:v>
                </c:pt>
                <c:pt idx="45356">
                  <c:v>0</c:v>
                </c:pt>
                <c:pt idx="45357">
                  <c:v>0</c:v>
                </c:pt>
                <c:pt idx="45358">
                  <c:v>0</c:v>
                </c:pt>
                <c:pt idx="45359">
                  <c:v>0</c:v>
                </c:pt>
                <c:pt idx="45360">
                  <c:v>0</c:v>
                </c:pt>
                <c:pt idx="45361">
                  <c:v>0</c:v>
                </c:pt>
                <c:pt idx="45362">
                  <c:v>0</c:v>
                </c:pt>
                <c:pt idx="45363">
                  <c:v>0</c:v>
                </c:pt>
                <c:pt idx="45364">
                  <c:v>0</c:v>
                </c:pt>
                <c:pt idx="45365">
                  <c:v>0</c:v>
                </c:pt>
                <c:pt idx="45366">
                  <c:v>0</c:v>
                </c:pt>
                <c:pt idx="45367">
                  <c:v>0</c:v>
                </c:pt>
                <c:pt idx="45368">
                  <c:v>0</c:v>
                </c:pt>
                <c:pt idx="45369">
                  <c:v>0</c:v>
                </c:pt>
                <c:pt idx="45370">
                  <c:v>0</c:v>
                </c:pt>
                <c:pt idx="45371">
                  <c:v>0</c:v>
                </c:pt>
                <c:pt idx="45372">
                  <c:v>0</c:v>
                </c:pt>
                <c:pt idx="45373">
                  <c:v>0</c:v>
                </c:pt>
                <c:pt idx="45374">
                  <c:v>0</c:v>
                </c:pt>
                <c:pt idx="45375">
                  <c:v>0</c:v>
                </c:pt>
                <c:pt idx="45376">
                  <c:v>0</c:v>
                </c:pt>
                <c:pt idx="45377">
                  <c:v>0</c:v>
                </c:pt>
                <c:pt idx="45378">
                  <c:v>0</c:v>
                </c:pt>
                <c:pt idx="45379">
                  <c:v>0</c:v>
                </c:pt>
                <c:pt idx="45380">
                  <c:v>0</c:v>
                </c:pt>
                <c:pt idx="45381">
                  <c:v>0</c:v>
                </c:pt>
                <c:pt idx="45382">
                  <c:v>0</c:v>
                </c:pt>
                <c:pt idx="45383">
                  <c:v>0</c:v>
                </c:pt>
                <c:pt idx="45384">
                  <c:v>0</c:v>
                </c:pt>
                <c:pt idx="45385">
                  <c:v>0</c:v>
                </c:pt>
                <c:pt idx="45386">
                  <c:v>0</c:v>
                </c:pt>
                <c:pt idx="45387">
                  <c:v>0</c:v>
                </c:pt>
                <c:pt idx="45388">
                  <c:v>0</c:v>
                </c:pt>
                <c:pt idx="45389">
                  <c:v>0</c:v>
                </c:pt>
                <c:pt idx="45390">
                  <c:v>0</c:v>
                </c:pt>
                <c:pt idx="45391">
                  <c:v>0</c:v>
                </c:pt>
                <c:pt idx="45392">
                  <c:v>0</c:v>
                </c:pt>
                <c:pt idx="45393">
                  <c:v>0</c:v>
                </c:pt>
                <c:pt idx="45394">
                  <c:v>0</c:v>
                </c:pt>
                <c:pt idx="45395">
                  <c:v>0</c:v>
                </c:pt>
                <c:pt idx="45396">
                  <c:v>0</c:v>
                </c:pt>
                <c:pt idx="45397">
                  <c:v>0</c:v>
                </c:pt>
                <c:pt idx="45398">
                  <c:v>0</c:v>
                </c:pt>
                <c:pt idx="45399">
                  <c:v>0</c:v>
                </c:pt>
                <c:pt idx="45400">
                  <c:v>0</c:v>
                </c:pt>
                <c:pt idx="45401">
                  <c:v>0</c:v>
                </c:pt>
                <c:pt idx="45402">
                  <c:v>0</c:v>
                </c:pt>
                <c:pt idx="45403">
                  <c:v>0</c:v>
                </c:pt>
                <c:pt idx="45404">
                  <c:v>0</c:v>
                </c:pt>
                <c:pt idx="45405">
                  <c:v>0</c:v>
                </c:pt>
                <c:pt idx="45406">
                  <c:v>0</c:v>
                </c:pt>
                <c:pt idx="45407">
                  <c:v>0</c:v>
                </c:pt>
                <c:pt idx="45408">
                  <c:v>0</c:v>
                </c:pt>
                <c:pt idx="45409">
                  <c:v>0</c:v>
                </c:pt>
                <c:pt idx="45410">
                  <c:v>0</c:v>
                </c:pt>
                <c:pt idx="45411">
                  <c:v>0</c:v>
                </c:pt>
                <c:pt idx="45412">
                  <c:v>0</c:v>
                </c:pt>
                <c:pt idx="45413">
                  <c:v>0</c:v>
                </c:pt>
                <c:pt idx="45414">
                  <c:v>0</c:v>
                </c:pt>
                <c:pt idx="45415">
                  <c:v>0</c:v>
                </c:pt>
                <c:pt idx="45416">
                  <c:v>0</c:v>
                </c:pt>
                <c:pt idx="45417">
                  <c:v>0</c:v>
                </c:pt>
                <c:pt idx="45418">
                  <c:v>0</c:v>
                </c:pt>
                <c:pt idx="45419">
                  <c:v>0</c:v>
                </c:pt>
                <c:pt idx="45420">
                  <c:v>0</c:v>
                </c:pt>
                <c:pt idx="45421">
                  <c:v>0</c:v>
                </c:pt>
                <c:pt idx="45422">
                  <c:v>0</c:v>
                </c:pt>
                <c:pt idx="45423">
                  <c:v>0</c:v>
                </c:pt>
                <c:pt idx="45424">
                  <c:v>0</c:v>
                </c:pt>
                <c:pt idx="45425">
                  <c:v>0</c:v>
                </c:pt>
                <c:pt idx="45426">
                  <c:v>0</c:v>
                </c:pt>
                <c:pt idx="45427">
                  <c:v>0</c:v>
                </c:pt>
                <c:pt idx="45428">
                  <c:v>0</c:v>
                </c:pt>
                <c:pt idx="45429">
                  <c:v>0</c:v>
                </c:pt>
                <c:pt idx="45430">
                  <c:v>0</c:v>
                </c:pt>
                <c:pt idx="45431">
                  <c:v>0</c:v>
                </c:pt>
                <c:pt idx="45432">
                  <c:v>0</c:v>
                </c:pt>
                <c:pt idx="45433">
                  <c:v>0</c:v>
                </c:pt>
                <c:pt idx="45434">
                  <c:v>0</c:v>
                </c:pt>
                <c:pt idx="45435">
                  <c:v>0</c:v>
                </c:pt>
                <c:pt idx="45436">
                  <c:v>0</c:v>
                </c:pt>
                <c:pt idx="45437">
                  <c:v>0</c:v>
                </c:pt>
                <c:pt idx="45438">
                  <c:v>0</c:v>
                </c:pt>
                <c:pt idx="45439">
                  <c:v>0</c:v>
                </c:pt>
                <c:pt idx="45440">
                  <c:v>0</c:v>
                </c:pt>
                <c:pt idx="45441">
                  <c:v>0</c:v>
                </c:pt>
                <c:pt idx="45442">
                  <c:v>0</c:v>
                </c:pt>
                <c:pt idx="45443">
                  <c:v>0</c:v>
                </c:pt>
                <c:pt idx="45444">
                  <c:v>0</c:v>
                </c:pt>
                <c:pt idx="45445">
                  <c:v>0</c:v>
                </c:pt>
                <c:pt idx="45446">
                  <c:v>0</c:v>
                </c:pt>
                <c:pt idx="45447">
                  <c:v>0</c:v>
                </c:pt>
                <c:pt idx="45448">
                  <c:v>0</c:v>
                </c:pt>
                <c:pt idx="45449">
                  <c:v>0</c:v>
                </c:pt>
                <c:pt idx="45450">
                  <c:v>0</c:v>
                </c:pt>
                <c:pt idx="45451">
                  <c:v>0</c:v>
                </c:pt>
                <c:pt idx="45452">
                  <c:v>0</c:v>
                </c:pt>
                <c:pt idx="45453">
                  <c:v>0</c:v>
                </c:pt>
                <c:pt idx="45454">
                  <c:v>0</c:v>
                </c:pt>
                <c:pt idx="45455">
                  <c:v>0</c:v>
                </c:pt>
                <c:pt idx="45456">
                  <c:v>0</c:v>
                </c:pt>
                <c:pt idx="45457">
                  <c:v>0</c:v>
                </c:pt>
                <c:pt idx="45458">
                  <c:v>0</c:v>
                </c:pt>
                <c:pt idx="45459">
                  <c:v>0</c:v>
                </c:pt>
                <c:pt idx="45460">
                  <c:v>0</c:v>
                </c:pt>
                <c:pt idx="45461">
                  <c:v>0</c:v>
                </c:pt>
                <c:pt idx="45462">
                  <c:v>0</c:v>
                </c:pt>
                <c:pt idx="45463">
                  <c:v>0</c:v>
                </c:pt>
                <c:pt idx="45464">
                  <c:v>0</c:v>
                </c:pt>
                <c:pt idx="45465">
                  <c:v>0</c:v>
                </c:pt>
                <c:pt idx="45466">
                  <c:v>0</c:v>
                </c:pt>
                <c:pt idx="45467">
                  <c:v>0</c:v>
                </c:pt>
                <c:pt idx="45468">
                  <c:v>0</c:v>
                </c:pt>
                <c:pt idx="45469">
                  <c:v>0</c:v>
                </c:pt>
                <c:pt idx="45470">
                  <c:v>0</c:v>
                </c:pt>
                <c:pt idx="45471">
                  <c:v>0</c:v>
                </c:pt>
                <c:pt idx="45472">
                  <c:v>0</c:v>
                </c:pt>
                <c:pt idx="45473">
                  <c:v>0</c:v>
                </c:pt>
                <c:pt idx="45474">
                  <c:v>0</c:v>
                </c:pt>
                <c:pt idx="45475">
                  <c:v>0</c:v>
                </c:pt>
                <c:pt idx="45476">
                  <c:v>0</c:v>
                </c:pt>
                <c:pt idx="45477">
                  <c:v>0</c:v>
                </c:pt>
                <c:pt idx="45478">
                  <c:v>0</c:v>
                </c:pt>
                <c:pt idx="45479">
                  <c:v>0</c:v>
                </c:pt>
                <c:pt idx="45480">
                  <c:v>0</c:v>
                </c:pt>
                <c:pt idx="45481">
                  <c:v>0</c:v>
                </c:pt>
                <c:pt idx="45482">
                  <c:v>0</c:v>
                </c:pt>
                <c:pt idx="45483">
                  <c:v>0</c:v>
                </c:pt>
                <c:pt idx="45484">
                  <c:v>0</c:v>
                </c:pt>
                <c:pt idx="45485">
                  <c:v>0</c:v>
                </c:pt>
                <c:pt idx="45486">
                  <c:v>0</c:v>
                </c:pt>
                <c:pt idx="45487">
                  <c:v>0</c:v>
                </c:pt>
                <c:pt idx="45488">
                  <c:v>0</c:v>
                </c:pt>
                <c:pt idx="45489">
                  <c:v>0</c:v>
                </c:pt>
                <c:pt idx="45490">
                  <c:v>0</c:v>
                </c:pt>
                <c:pt idx="45491">
                  <c:v>0</c:v>
                </c:pt>
                <c:pt idx="45492">
                  <c:v>0</c:v>
                </c:pt>
                <c:pt idx="45493">
                  <c:v>0</c:v>
                </c:pt>
                <c:pt idx="45494">
                  <c:v>0</c:v>
                </c:pt>
                <c:pt idx="45495">
                  <c:v>0</c:v>
                </c:pt>
                <c:pt idx="45496">
                  <c:v>0</c:v>
                </c:pt>
                <c:pt idx="45497">
                  <c:v>0</c:v>
                </c:pt>
                <c:pt idx="45498">
                  <c:v>0</c:v>
                </c:pt>
                <c:pt idx="45499">
                  <c:v>0</c:v>
                </c:pt>
                <c:pt idx="45500">
                  <c:v>0</c:v>
                </c:pt>
                <c:pt idx="45501">
                  <c:v>0</c:v>
                </c:pt>
                <c:pt idx="45502">
                  <c:v>0</c:v>
                </c:pt>
                <c:pt idx="45503">
                  <c:v>0</c:v>
                </c:pt>
                <c:pt idx="45504">
                  <c:v>0</c:v>
                </c:pt>
                <c:pt idx="45505">
                  <c:v>0</c:v>
                </c:pt>
                <c:pt idx="45506">
                  <c:v>0</c:v>
                </c:pt>
                <c:pt idx="45507">
                  <c:v>0</c:v>
                </c:pt>
                <c:pt idx="45508">
                  <c:v>0</c:v>
                </c:pt>
                <c:pt idx="45509">
                  <c:v>0</c:v>
                </c:pt>
                <c:pt idx="45510">
                  <c:v>0</c:v>
                </c:pt>
                <c:pt idx="45511">
                  <c:v>0</c:v>
                </c:pt>
                <c:pt idx="45512">
                  <c:v>0</c:v>
                </c:pt>
                <c:pt idx="45513">
                  <c:v>0</c:v>
                </c:pt>
                <c:pt idx="45514">
                  <c:v>0</c:v>
                </c:pt>
                <c:pt idx="45515">
                  <c:v>0</c:v>
                </c:pt>
                <c:pt idx="45516">
                  <c:v>0</c:v>
                </c:pt>
                <c:pt idx="45517">
                  <c:v>0</c:v>
                </c:pt>
                <c:pt idx="45518">
                  <c:v>0</c:v>
                </c:pt>
                <c:pt idx="45519">
                  <c:v>0</c:v>
                </c:pt>
                <c:pt idx="45520">
                  <c:v>0</c:v>
                </c:pt>
                <c:pt idx="45521">
                  <c:v>0</c:v>
                </c:pt>
                <c:pt idx="45522">
                  <c:v>0</c:v>
                </c:pt>
                <c:pt idx="45523">
                  <c:v>0</c:v>
                </c:pt>
                <c:pt idx="45524">
                  <c:v>0</c:v>
                </c:pt>
                <c:pt idx="45525">
                  <c:v>0</c:v>
                </c:pt>
                <c:pt idx="45526">
                  <c:v>0</c:v>
                </c:pt>
                <c:pt idx="45527">
                  <c:v>0</c:v>
                </c:pt>
                <c:pt idx="45528">
                  <c:v>0</c:v>
                </c:pt>
                <c:pt idx="45529">
                  <c:v>0</c:v>
                </c:pt>
                <c:pt idx="45530">
                  <c:v>0</c:v>
                </c:pt>
                <c:pt idx="45531">
                  <c:v>0</c:v>
                </c:pt>
                <c:pt idx="45532">
                  <c:v>0</c:v>
                </c:pt>
                <c:pt idx="45533">
                  <c:v>0</c:v>
                </c:pt>
                <c:pt idx="45534">
                  <c:v>0</c:v>
                </c:pt>
                <c:pt idx="45535">
                  <c:v>0</c:v>
                </c:pt>
                <c:pt idx="45536">
                  <c:v>0</c:v>
                </c:pt>
                <c:pt idx="45537">
                  <c:v>0</c:v>
                </c:pt>
                <c:pt idx="45538">
                  <c:v>0</c:v>
                </c:pt>
                <c:pt idx="45539">
                  <c:v>0</c:v>
                </c:pt>
                <c:pt idx="45540">
                  <c:v>0</c:v>
                </c:pt>
                <c:pt idx="45541">
                  <c:v>0</c:v>
                </c:pt>
                <c:pt idx="45542">
                  <c:v>0</c:v>
                </c:pt>
                <c:pt idx="45543">
                  <c:v>0</c:v>
                </c:pt>
                <c:pt idx="45544">
                  <c:v>0</c:v>
                </c:pt>
                <c:pt idx="45545">
                  <c:v>0</c:v>
                </c:pt>
                <c:pt idx="45546">
                  <c:v>0</c:v>
                </c:pt>
                <c:pt idx="45547">
                  <c:v>0</c:v>
                </c:pt>
                <c:pt idx="45548">
                  <c:v>0</c:v>
                </c:pt>
                <c:pt idx="45549">
                  <c:v>0</c:v>
                </c:pt>
                <c:pt idx="45550">
                  <c:v>0</c:v>
                </c:pt>
                <c:pt idx="45551">
                  <c:v>0</c:v>
                </c:pt>
                <c:pt idx="45552">
                  <c:v>0</c:v>
                </c:pt>
                <c:pt idx="45553">
                  <c:v>0</c:v>
                </c:pt>
                <c:pt idx="45554">
                  <c:v>0</c:v>
                </c:pt>
                <c:pt idx="45555">
                  <c:v>0</c:v>
                </c:pt>
                <c:pt idx="45556">
                  <c:v>0</c:v>
                </c:pt>
                <c:pt idx="45557">
                  <c:v>0</c:v>
                </c:pt>
                <c:pt idx="45558">
                  <c:v>0</c:v>
                </c:pt>
                <c:pt idx="45559">
                  <c:v>0</c:v>
                </c:pt>
                <c:pt idx="45560">
                  <c:v>0</c:v>
                </c:pt>
                <c:pt idx="45561">
                  <c:v>0</c:v>
                </c:pt>
                <c:pt idx="45562">
                  <c:v>0</c:v>
                </c:pt>
                <c:pt idx="45563">
                  <c:v>0</c:v>
                </c:pt>
                <c:pt idx="45564">
                  <c:v>0</c:v>
                </c:pt>
                <c:pt idx="45565">
                  <c:v>0</c:v>
                </c:pt>
                <c:pt idx="45566">
                  <c:v>0</c:v>
                </c:pt>
                <c:pt idx="45567">
                  <c:v>0</c:v>
                </c:pt>
                <c:pt idx="45568">
                  <c:v>0</c:v>
                </c:pt>
                <c:pt idx="45569">
                  <c:v>0</c:v>
                </c:pt>
                <c:pt idx="45570">
                  <c:v>0</c:v>
                </c:pt>
                <c:pt idx="45571">
                  <c:v>0</c:v>
                </c:pt>
                <c:pt idx="45572">
                  <c:v>0</c:v>
                </c:pt>
                <c:pt idx="45573">
                  <c:v>0</c:v>
                </c:pt>
                <c:pt idx="45574">
                  <c:v>0</c:v>
                </c:pt>
                <c:pt idx="45575">
                  <c:v>0</c:v>
                </c:pt>
                <c:pt idx="45576">
                  <c:v>0</c:v>
                </c:pt>
                <c:pt idx="45577">
                  <c:v>0</c:v>
                </c:pt>
                <c:pt idx="45578">
                  <c:v>0</c:v>
                </c:pt>
                <c:pt idx="45579">
                  <c:v>0</c:v>
                </c:pt>
                <c:pt idx="45580">
                  <c:v>0</c:v>
                </c:pt>
                <c:pt idx="45581">
                  <c:v>0</c:v>
                </c:pt>
                <c:pt idx="45582">
                  <c:v>0</c:v>
                </c:pt>
                <c:pt idx="45583">
                  <c:v>0</c:v>
                </c:pt>
                <c:pt idx="45584">
                  <c:v>0</c:v>
                </c:pt>
                <c:pt idx="45585">
                  <c:v>0</c:v>
                </c:pt>
                <c:pt idx="45586">
                  <c:v>0</c:v>
                </c:pt>
                <c:pt idx="45587">
                  <c:v>0</c:v>
                </c:pt>
                <c:pt idx="45588">
                  <c:v>0</c:v>
                </c:pt>
                <c:pt idx="45589">
                  <c:v>0</c:v>
                </c:pt>
                <c:pt idx="45590">
                  <c:v>0</c:v>
                </c:pt>
                <c:pt idx="45591">
                  <c:v>0</c:v>
                </c:pt>
                <c:pt idx="45592">
                  <c:v>0</c:v>
                </c:pt>
                <c:pt idx="45593">
                  <c:v>0</c:v>
                </c:pt>
                <c:pt idx="45594">
                  <c:v>0</c:v>
                </c:pt>
                <c:pt idx="45595">
                  <c:v>0</c:v>
                </c:pt>
                <c:pt idx="45596">
                  <c:v>0</c:v>
                </c:pt>
                <c:pt idx="45597">
                  <c:v>0</c:v>
                </c:pt>
                <c:pt idx="45598">
                  <c:v>0</c:v>
                </c:pt>
                <c:pt idx="45599">
                  <c:v>0</c:v>
                </c:pt>
                <c:pt idx="45600">
                  <c:v>0</c:v>
                </c:pt>
                <c:pt idx="45601">
                  <c:v>0</c:v>
                </c:pt>
                <c:pt idx="45602">
                  <c:v>0</c:v>
                </c:pt>
                <c:pt idx="45603">
                  <c:v>0</c:v>
                </c:pt>
                <c:pt idx="45604">
                  <c:v>0</c:v>
                </c:pt>
                <c:pt idx="45605">
                  <c:v>0</c:v>
                </c:pt>
                <c:pt idx="45606">
                  <c:v>0</c:v>
                </c:pt>
                <c:pt idx="45607">
                  <c:v>0</c:v>
                </c:pt>
                <c:pt idx="45608">
                  <c:v>0</c:v>
                </c:pt>
                <c:pt idx="45609">
                  <c:v>0</c:v>
                </c:pt>
                <c:pt idx="45610">
                  <c:v>0</c:v>
                </c:pt>
                <c:pt idx="45611">
                  <c:v>0</c:v>
                </c:pt>
                <c:pt idx="45612">
                  <c:v>0</c:v>
                </c:pt>
                <c:pt idx="45613">
                  <c:v>0</c:v>
                </c:pt>
                <c:pt idx="45614">
                  <c:v>0</c:v>
                </c:pt>
                <c:pt idx="45615">
                  <c:v>0</c:v>
                </c:pt>
                <c:pt idx="45616">
                  <c:v>0</c:v>
                </c:pt>
                <c:pt idx="45617">
                  <c:v>0</c:v>
                </c:pt>
                <c:pt idx="45618">
                  <c:v>0</c:v>
                </c:pt>
                <c:pt idx="45619">
                  <c:v>0</c:v>
                </c:pt>
                <c:pt idx="45620">
                  <c:v>0</c:v>
                </c:pt>
                <c:pt idx="45621">
                  <c:v>0</c:v>
                </c:pt>
                <c:pt idx="45622">
                  <c:v>0</c:v>
                </c:pt>
                <c:pt idx="45623">
                  <c:v>0</c:v>
                </c:pt>
                <c:pt idx="45624">
                  <c:v>0</c:v>
                </c:pt>
                <c:pt idx="45625">
                  <c:v>0</c:v>
                </c:pt>
                <c:pt idx="45626">
                  <c:v>0</c:v>
                </c:pt>
                <c:pt idx="45627">
                  <c:v>0</c:v>
                </c:pt>
                <c:pt idx="45628">
                  <c:v>0</c:v>
                </c:pt>
                <c:pt idx="45629">
                  <c:v>0</c:v>
                </c:pt>
                <c:pt idx="45630">
                  <c:v>0</c:v>
                </c:pt>
                <c:pt idx="45631">
                  <c:v>0</c:v>
                </c:pt>
                <c:pt idx="45632">
                  <c:v>0</c:v>
                </c:pt>
                <c:pt idx="45633">
                  <c:v>0</c:v>
                </c:pt>
                <c:pt idx="45634">
                  <c:v>0</c:v>
                </c:pt>
                <c:pt idx="45635">
                  <c:v>0</c:v>
                </c:pt>
                <c:pt idx="45636">
                  <c:v>0</c:v>
                </c:pt>
                <c:pt idx="45637">
                  <c:v>0</c:v>
                </c:pt>
                <c:pt idx="45638">
                  <c:v>0</c:v>
                </c:pt>
                <c:pt idx="45639">
                  <c:v>0</c:v>
                </c:pt>
                <c:pt idx="45640">
                  <c:v>0</c:v>
                </c:pt>
                <c:pt idx="45641">
                  <c:v>0</c:v>
                </c:pt>
                <c:pt idx="45642">
                  <c:v>0</c:v>
                </c:pt>
                <c:pt idx="45643">
                  <c:v>0</c:v>
                </c:pt>
                <c:pt idx="45644">
                  <c:v>0</c:v>
                </c:pt>
                <c:pt idx="45645">
                  <c:v>0</c:v>
                </c:pt>
                <c:pt idx="45646">
                  <c:v>0</c:v>
                </c:pt>
                <c:pt idx="45647">
                  <c:v>0</c:v>
                </c:pt>
                <c:pt idx="45648">
                  <c:v>0</c:v>
                </c:pt>
                <c:pt idx="45649">
                  <c:v>0</c:v>
                </c:pt>
                <c:pt idx="45650">
                  <c:v>0</c:v>
                </c:pt>
                <c:pt idx="45651">
                  <c:v>0</c:v>
                </c:pt>
                <c:pt idx="45652">
                  <c:v>0</c:v>
                </c:pt>
                <c:pt idx="45653">
                  <c:v>0</c:v>
                </c:pt>
                <c:pt idx="45654">
                  <c:v>0</c:v>
                </c:pt>
                <c:pt idx="45655">
                  <c:v>0</c:v>
                </c:pt>
                <c:pt idx="45656">
                  <c:v>0</c:v>
                </c:pt>
                <c:pt idx="45657">
                  <c:v>0</c:v>
                </c:pt>
                <c:pt idx="45658">
                  <c:v>0</c:v>
                </c:pt>
                <c:pt idx="45659">
                  <c:v>0</c:v>
                </c:pt>
                <c:pt idx="45660">
                  <c:v>0</c:v>
                </c:pt>
                <c:pt idx="45661">
                  <c:v>0</c:v>
                </c:pt>
                <c:pt idx="45662">
                  <c:v>0</c:v>
                </c:pt>
                <c:pt idx="45663">
                  <c:v>0</c:v>
                </c:pt>
                <c:pt idx="45664">
                  <c:v>0</c:v>
                </c:pt>
                <c:pt idx="45665">
                  <c:v>0</c:v>
                </c:pt>
                <c:pt idx="45666">
                  <c:v>0</c:v>
                </c:pt>
                <c:pt idx="45667">
                  <c:v>0</c:v>
                </c:pt>
                <c:pt idx="45668">
                  <c:v>0</c:v>
                </c:pt>
                <c:pt idx="45669">
                  <c:v>0</c:v>
                </c:pt>
                <c:pt idx="45670">
                  <c:v>0</c:v>
                </c:pt>
                <c:pt idx="45671">
                  <c:v>0</c:v>
                </c:pt>
                <c:pt idx="45672">
                  <c:v>0</c:v>
                </c:pt>
                <c:pt idx="45673">
                  <c:v>0</c:v>
                </c:pt>
                <c:pt idx="45674">
                  <c:v>0</c:v>
                </c:pt>
                <c:pt idx="45675">
                  <c:v>0</c:v>
                </c:pt>
                <c:pt idx="45676">
                  <c:v>0</c:v>
                </c:pt>
                <c:pt idx="45677">
                  <c:v>0</c:v>
                </c:pt>
                <c:pt idx="45678">
                  <c:v>0</c:v>
                </c:pt>
                <c:pt idx="45679">
                  <c:v>0</c:v>
                </c:pt>
                <c:pt idx="45680">
                  <c:v>0</c:v>
                </c:pt>
                <c:pt idx="45681">
                  <c:v>0</c:v>
                </c:pt>
                <c:pt idx="45682">
                  <c:v>0</c:v>
                </c:pt>
                <c:pt idx="45683">
                  <c:v>0</c:v>
                </c:pt>
                <c:pt idx="45684">
                  <c:v>0</c:v>
                </c:pt>
                <c:pt idx="45685">
                  <c:v>0</c:v>
                </c:pt>
                <c:pt idx="45686">
                  <c:v>0</c:v>
                </c:pt>
                <c:pt idx="45687">
                  <c:v>0</c:v>
                </c:pt>
                <c:pt idx="45688">
                  <c:v>0</c:v>
                </c:pt>
                <c:pt idx="45689">
                  <c:v>0</c:v>
                </c:pt>
                <c:pt idx="45690">
                  <c:v>0</c:v>
                </c:pt>
                <c:pt idx="45691">
                  <c:v>0</c:v>
                </c:pt>
                <c:pt idx="45692">
                  <c:v>0</c:v>
                </c:pt>
                <c:pt idx="45693">
                  <c:v>0</c:v>
                </c:pt>
                <c:pt idx="45694">
                  <c:v>0</c:v>
                </c:pt>
                <c:pt idx="45695">
                  <c:v>0</c:v>
                </c:pt>
                <c:pt idx="45696">
                  <c:v>0</c:v>
                </c:pt>
                <c:pt idx="45697">
                  <c:v>0</c:v>
                </c:pt>
                <c:pt idx="45698">
                  <c:v>0</c:v>
                </c:pt>
                <c:pt idx="45699">
                  <c:v>0</c:v>
                </c:pt>
                <c:pt idx="45700">
                  <c:v>0</c:v>
                </c:pt>
                <c:pt idx="45701">
                  <c:v>0</c:v>
                </c:pt>
                <c:pt idx="45702">
                  <c:v>0</c:v>
                </c:pt>
                <c:pt idx="45703">
                  <c:v>0</c:v>
                </c:pt>
                <c:pt idx="45704">
                  <c:v>0</c:v>
                </c:pt>
                <c:pt idx="45705">
                  <c:v>0</c:v>
                </c:pt>
                <c:pt idx="45706">
                  <c:v>0</c:v>
                </c:pt>
                <c:pt idx="45707">
                  <c:v>0</c:v>
                </c:pt>
                <c:pt idx="45708">
                  <c:v>0</c:v>
                </c:pt>
                <c:pt idx="45709">
                  <c:v>0</c:v>
                </c:pt>
                <c:pt idx="45710">
                  <c:v>0</c:v>
                </c:pt>
                <c:pt idx="45711">
                  <c:v>0</c:v>
                </c:pt>
                <c:pt idx="45712">
                  <c:v>0</c:v>
                </c:pt>
                <c:pt idx="45713">
                  <c:v>0</c:v>
                </c:pt>
                <c:pt idx="45714">
                  <c:v>0</c:v>
                </c:pt>
                <c:pt idx="45715">
                  <c:v>0</c:v>
                </c:pt>
                <c:pt idx="45716">
                  <c:v>0</c:v>
                </c:pt>
                <c:pt idx="45717">
                  <c:v>0</c:v>
                </c:pt>
                <c:pt idx="45718">
                  <c:v>0</c:v>
                </c:pt>
                <c:pt idx="45719">
                  <c:v>0</c:v>
                </c:pt>
                <c:pt idx="45720">
                  <c:v>0</c:v>
                </c:pt>
                <c:pt idx="45721">
                  <c:v>0</c:v>
                </c:pt>
                <c:pt idx="45722">
                  <c:v>0</c:v>
                </c:pt>
                <c:pt idx="45723">
                  <c:v>0</c:v>
                </c:pt>
                <c:pt idx="45724">
                  <c:v>0</c:v>
                </c:pt>
                <c:pt idx="45725">
                  <c:v>0</c:v>
                </c:pt>
                <c:pt idx="45726">
                  <c:v>0</c:v>
                </c:pt>
                <c:pt idx="45727">
                  <c:v>0</c:v>
                </c:pt>
                <c:pt idx="45728">
                  <c:v>0</c:v>
                </c:pt>
                <c:pt idx="45729">
                  <c:v>0</c:v>
                </c:pt>
                <c:pt idx="45730">
                  <c:v>0</c:v>
                </c:pt>
                <c:pt idx="45731">
                  <c:v>0</c:v>
                </c:pt>
                <c:pt idx="45732">
                  <c:v>0</c:v>
                </c:pt>
                <c:pt idx="45733">
                  <c:v>0</c:v>
                </c:pt>
                <c:pt idx="45734">
                  <c:v>0</c:v>
                </c:pt>
                <c:pt idx="45735">
                  <c:v>0</c:v>
                </c:pt>
                <c:pt idx="45736">
                  <c:v>0</c:v>
                </c:pt>
                <c:pt idx="45737">
                  <c:v>0</c:v>
                </c:pt>
                <c:pt idx="45738">
                  <c:v>0</c:v>
                </c:pt>
                <c:pt idx="45739">
                  <c:v>0</c:v>
                </c:pt>
                <c:pt idx="45740">
                  <c:v>0</c:v>
                </c:pt>
                <c:pt idx="45741">
                  <c:v>0</c:v>
                </c:pt>
                <c:pt idx="45742">
                  <c:v>0</c:v>
                </c:pt>
                <c:pt idx="45743">
                  <c:v>0</c:v>
                </c:pt>
                <c:pt idx="45744">
                  <c:v>0</c:v>
                </c:pt>
                <c:pt idx="45745">
                  <c:v>0</c:v>
                </c:pt>
                <c:pt idx="45746">
                  <c:v>0</c:v>
                </c:pt>
                <c:pt idx="45747">
                  <c:v>0</c:v>
                </c:pt>
                <c:pt idx="45748">
                  <c:v>0</c:v>
                </c:pt>
                <c:pt idx="45749">
                  <c:v>0</c:v>
                </c:pt>
                <c:pt idx="45750">
                  <c:v>0</c:v>
                </c:pt>
                <c:pt idx="45751">
                  <c:v>0</c:v>
                </c:pt>
                <c:pt idx="45752">
                  <c:v>0</c:v>
                </c:pt>
                <c:pt idx="45753">
                  <c:v>0</c:v>
                </c:pt>
                <c:pt idx="45754">
                  <c:v>0</c:v>
                </c:pt>
                <c:pt idx="45755">
                  <c:v>0</c:v>
                </c:pt>
                <c:pt idx="45756">
                  <c:v>0</c:v>
                </c:pt>
                <c:pt idx="45757">
                  <c:v>0</c:v>
                </c:pt>
                <c:pt idx="45758">
                  <c:v>0</c:v>
                </c:pt>
                <c:pt idx="45759">
                  <c:v>0</c:v>
                </c:pt>
                <c:pt idx="45760">
                  <c:v>0</c:v>
                </c:pt>
                <c:pt idx="45761">
                  <c:v>0</c:v>
                </c:pt>
                <c:pt idx="45762">
                  <c:v>0</c:v>
                </c:pt>
                <c:pt idx="45763">
                  <c:v>0</c:v>
                </c:pt>
                <c:pt idx="45764">
                  <c:v>0</c:v>
                </c:pt>
                <c:pt idx="45765">
                  <c:v>0</c:v>
                </c:pt>
                <c:pt idx="45766">
                  <c:v>0</c:v>
                </c:pt>
                <c:pt idx="45767">
                  <c:v>0</c:v>
                </c:pt>
                <c:pt idx="45768">
                  <c:v>0</c:v>
                </c:pt>
                <c:pt idx="45769">
                  <c:v>0</c:v>
                </c:pt>
                <c:pt idx="45770">
                  <c:v>0</c:v>
                </c:pt>
                <c:pt idx="45771">
                  <c:v>0</c:v>
                </c:pt>
                <c:pt idx="45772">
                  <c:v>0</c:v>
                </c:pt>
                <c:pt idx="45773">
                  <c:v>0</c:v>
                </c:pt>
                <c:pt idx="45774">
                  <c:v>0</c:v>
                </c:pt>
                <c:pt idx="45775">
                  <c:v>0</c:v>
                </c:pt>
                <c:pt idx="45776">
                  <c:v>0</c:v>
                </c:pt>
                <c:pt idx="45777">
                  <c:v>0</c:v>
                </c:pt>
                <c:pt idx="45778">
                  <c:v>0</c:v>
                </c:pt>
                <c:pt idx="45779">
                  <c:v>0</c:v>
                </c:pt>
                <c:pt idx="45780">
                  <c:v>0</c:v>
                </c:pt>
                <c:pt idx="45781">
                  <c:v>0</c:v>
                </c:pt>
                <c:pt idx="45782">
                  <c:v>0</c:v>
                </c:pt>
                <c:pt idx="45783">
                  <c:v>0</c:v>
                </c:pt>
                <c:pt idx="45784">
                  <c:v>0</c:v>
                </c:pt>
                <c:pt idx="45785">
                  <c:v>0</c:v>
                </c:pt>
                <c:pt idx="45786">
                  <c:v>0</c:v>
                </c:pt>
                <c:pt idx="45787">
                  <c:v>0</c:v>
                </c:pt>
                <c:pt idx="45788">
                  <c:v>0</c:v>
                </c:pt>
                <c:pt idx="45789">
                  <c:v>0</c:v>
                </c:pt>
                <c:pt idx="45790">
                  <c:v>0</c:v>
                </c:pt>
                <c:pt idx="45791">
                  <c:v>0</c:v>
                </c:pt>
                <c:pt idx="45792">
                  <c:v>0</c:v>
                </c:pt>
                <c:pt idx="45793">
                  <c:v>0</c:v>
                </c:pt>
                <c:pt idx="45794">
                  <c:v>0</c:v>
                </c:pt>
                <c:pt idx="45795">
                  <c:v>0</c:v>
                </c:pt>
                <c:pt idx="45796">
                  <c:v>0</c:v>
                </c:pt>
                <c:pt idx="45797">
                  <c:v>0</c:v>
                </c:pt>
                <c:pt idx="45798">
                  <c:v>0</c:v>
                </c:pt>
                <c:pt idx="45799">
                  <c:v>0</c:v>
                </c:pt>
                <c:pt idx="45800">
                  <c:v>0</c:v>
                </c:pt>
                <c:pt idx="45801">
                  <c:v>0</c:v>
                </c:pt>
                <c:pt idx="45802">
                  <c:v>0</c:v>
                </c:pt>
                <c:pt idx="45803">
                  <c:v>0</c:v>
                </c:pt>
                <c:pt idx="45804">
                  <c:v>0</c:v>
                </c:pt>
                <c:pt idx="45805">
                  <c:v>0</c:v>
                </c:pt>
                <c:pt idx="45806">
                  <c:v>0</c:v>
                </c:pt>
                <c:pt idx="45807">
                  <c:v>0</c:v>
                </c:pt>
                <c:pt idx="45808">
                  <c:v>0</c:v>
                </c:pt>
                <c:pt idx="45809">
                  <c:v>0</c:v>
                </c:pt>
                <c:pt idx="45810">
                  <c:v>0</c:v>
                </c:pt>
                <c:pt idx="45811">
                  <c:v>0</c:v>
                </c:pt>
                <c:pt idx="45812">
                  <c:v>0</c:v>
                </c:pt>
                <c:pt idx="45813">
                  <c:v>0</c:v>
                </c:pt>
                <c:pt idx="45814">
                  <c:v>0</c:v>
                </c:pt>
                <c:pt idx="45815">
                  <c:v>0</c:v>
                </c:pt>
                <c:pt idx="45816">
                  <c:v>0</c:v>
                </c:pt>
                <c:pt idx="45817">
                  <c:v>0</c:v>
                </c:pt>
                <c:pt idx="45818">
                  <c:v>0</c:v>
                </c:pt>
                <c:pt idx="45819">
                  <c:v>0</c:v>
                </c:pt>
                <c:pt idx="45820">
                  <c:v>0</c:v>
                </c:pt>
                <c:pt idx="45821">
                  <c:v>0</c:v>
                </c:pt>
                <c:pt idx="45822">
                  <c:v>0</c:v>
                </c:pt>
                <c:pt idx="45823">
                  <c:v>0</c:v>
                </c:pt>
                <c:pt idx="45824">
                  <c:v>0</c:v>
                </c:pt>
                <c:pt idx="45825">
                  <c:v>0</c:v>
                </c:pt>
                <c:pt idx="45826">
                  <c:v>0</c:v>
                </c:pt>
                <c:pt idx="45827">
                  <c:v>0</c:v>
                </c:pt>
                <c:pt idx="45828">
                  <c:v>0</c:v>
                </c:pt>
                <c:pt idx="45829">
                  <c:v>0</c:v>
                </c:pt>
                <c:pt idx="45830">
                  <c:v>0</c:v>
                </c:pt>
                <c:pt idx="45831">
                  <c:v>0</c:v>
                </c:pt>
                <c:pt idx="45832">
                  <c:v>0</c:v>
                </c:pt>
                <c:pt idx="45833">
                  <c:v>0</c:v>
                </c:pt>
                <c:pt idx="45834">
                  <c:v>0</c:v>
                </c:pt>
                <c:pt idx="45835">
                  <c:v>0</c:v>
                </c:pt>
                <c:pt idx="45836">
                  <c:v>0</c:v>
                </c:pt>
                <c:pt idx="45837">
                  <c:v>0</c:v>
                </c:pt>
                <c:pt idx="45838">
                  <c:v>0</c:v>
                </c:pt>
                <c:pt idx="45839">
                  <c:v>0</c:v>
                </c:pt>
                <c:pt idx="45840">
                  <c:v>0</c:v>
                </c:pt>
                <c:pt idx="45841">
                  <c:v>0</c:v>
                </c:pt>
                <c:pt idx="45842">
                  <c:v>0</c:v>
                </c:pt>
                <c:pt idx="45843">
                  <c:v>0</c:v>
                </c:pt>
                <c:pt idx="45844">
                  <c:v>0</c:v>
                </c:pt>
                <c:pt idx="45845">
                  <c:v>0</c:v>
                </c:pt>
                <c:pt idx="45846">
                  <c:v>0</c:v>
                </c:pt>
                <c:pt idx="45847">
                  <c:v>0</c:v>
                </c:pt>
                <c:pt idx="45848">
                  <c:v>0</c:v>
                </c:pt>
                <c:pt idx="45849">
                  <c:v>0</c:v>
                </c:pt>
                <c:pt idx="45850">
                  <c:v>0</c:v>
                </c:pt>
                <c:pt idx="45851">
                  <c:v>0</c:v>
                </c:pt>
                <c:pt idx="45852">
                  <c:v>0</c:v>
                </c:pt>
                <c:pt idx="45853">
                  <c:v>0</c:v>
                </c:pt>
                <c:pt idx="45854">
                  <c:v>0</c:v>
                </c:pt>
                <c:pt idx="45855">
                  <c:v>0</c:v>
                </c:pt>
                <c:pt idx="45856">
                  <c:v>0</c:v>
                </c:pt>
                <c:pt idx="45857">
                  <c:v>0</c:v>
                </c:pt>
                <c:pt idx="45858">
                  <c:v>0</c:v>
                </c:pt>
                <c:pt idx="45859">
                  <c:v>0</c:v>
                </c:pt>
                <c:pt idx="45860">
                  <c:v>0</c:v>
                </c:pt>
                <c:pt idx="45861">
                  <c:v>0</c:v>
                </c:pt>
                <c:pt idx="45862">
                  <c:v>0</c:v>
                </c:pt>
                <c:pt idx="45863">
                  <c:v>0</c:v>
                </c:pt>
                <c:pt idx="45864">
                  <c:v>0</c:v>
                </c:pt>
                <c:pt idx="45865">
                  <c:v>0</c:v>
                </c:pt>
                <c:pt idx="45866">
                  <c:v>0</c:v>
                </c:pt>
                <c:pt idx="45867">
                  <c:v>0</c:v>
                </c:pt>
                <c:pt idx="45868">
                  <c:v>0</c:v>
                </c:pt>
                <c:pt idx="45869">
                  <c:v>0</c:v>
                </c:pt>
                <c:pt idx="45870">
                  <c:v>0</c:v>
                </c:pt>
                <c:pt idx="45871">
                  <c:v>0</c:v>
                </c:pt>
                <c:pt idx="45872">
                  <c:v>0</c:v>
                </c:pt>
                <c:pt idx="45873">
                  <c:v>0</c:v>
                </c:pt>
                <c:pt idx="45874">
                  <c:v>0</c:v>
                </c:pt>
                <c:pt idx="45875">
                  <c:v>0</c:v>
                </c:pt>
                <c:pt idx="45876">
                  <c:v>0</c:v>
                </c:pt>
                <c:pt idx="45877">
                  <c:v>0</c:v>
                </c:pt>
                <c:pt idx="45878">
                  <c:v>0</c:v>
                </c:pt>
                <c:pt idx="45879">
                  <c:v>0</c:v>
                </c:pt>
                <c:pt idx="45880">
                  <c:v>0</c:v>
                </c:pt>
                <c:pt idx="45881">
                  <c:v>0</c:v>
                </c:pt>
                <c:pt idx="45882">
                  <c:v>0</c:v>
                </c:pt>
                <c:pt idx="45883">
                  <c:v>0</c:v>
                </c:pt>
                <c:pt idx="45884">
                  <c:v>0</c:v>
                </c:pt>
                <c:pt idx="45885">
                  <c:v>0</c:v>
                </c:pt>
                <c:pt idx="45886">
                  <c:v>0</c:v>
                </c:pt>
                <c:pt idx="45887">
                  <c:v>0</c:v>
                </c:pt>
                <c:pt idx="45888">
                  <c:v>0</c:v>
                </c:pt>
                <c:pt idx="45889">
                  <c:v>0</c:v>
                </c:pt>
                <c:pt idx="45890">
                  <c:v>0</c:v>
                </c:pt>
                <c:pt idx="45891">
                  <c:v>0</c:v>
                </c:pt>
                <c:pt idx="45892">
                  <c:v>0</c:v>
                </c:pt>
                <c:pt idx="45893">
                  <c:v>0</c:v>
                </c:pt>
                <c:pt idx="45894">
                  <c:v>0</c:v>
                </c:pt>
                <c:pt idx="45895">
                  <c:v>0</c:v>
                </c:pt>
                <c:pt idx="45896">
                  <c:v>0</c:v>
                </c:pt>
                <c:pt idx="45897">
                  <c:v>0</c:v>
                </c:pt>
                <c:pt idx="45898">
                  <c:v>0</c:v>
                </c:pt>
                <c:pt idx="45899">
                  <c:v>0</c:v>
                </c:pt>
                <c:pt idx="45900">
                  <c:v>0</c:v>
                </c:pt>
                <c:pt idx="45901">
                  <c:v>0</c:v>
                </c:pt>
                <c:pt idx="45902">
                  <c:v>0</c:v>
                </c:pt>
                <c:pt idx="45903">
                  <c:v>0</c:v>
                </c:pt>
                <c:pt idx="45904">
                  <c:v>0</c:v>
                </c:pt>
                <c:pt idx="45905">
                  <c:v>0</c:v>
                </c:pt>
                <c:pt idx="45906">
                  <c:v>0</c:v>
                </c:pt>
                <c:pt idx="45907">
                  <c:v>0</c:v>
                </c:pt>
                <c:pt idx="45908">
                  <c:v>0</c:v>
                </c:pt>
                <c:pt idx="45909">
                  <c:v>0</c:v>
                </c:pt>
                <c:pt idx="45910">
                  <c:v>0</c:v>
                </c:pt>
                <c:pt idx="45911">
                  <c:v>0</c:v>
                </c:pt>
                <c:pt idx="45912">
                  <c:v>0</c:v>
                </c:pt>
                <c:pt idx="45913">
                  <c:v>0</c:v>
                </c:pt>
                <c:pt idx="45914">
                  <c:v>0</c:v>
                </c:pt>
                <c:pt idx="45915">
                  <c:v>0</c:v>
                </c:pt>
                <c:pt idx="45916">
                  <c:v>0</c:v>
                </c:pt>
                <c:pt idx="45917">
                  <c:v>0</c:v>
                </c:pt>
                <c:pt idx="45918">
                  <c:v>0</c:v>
                </c:pt>
                <c:pt idx="45919">
                  <c:v>0</c:v>
                </c:pt>
                <c:pt idx="45920">
                  <c:v>0</c:v>
                </c:pt>
                <c:pt idx="45921">
                  <c:v>0</c:v>
                </c:pt>
                <c:pt idx="45922">
                  <c:v>0</c:v>
                </c:pt>
                <c:pt idx="45923">
                  <c:v>0</c:v>
                </c:pt>
                <c:pt idx="45924">
                  <c:v>0</c:v>
                </c:pt>
                <c:pt idx="45925">
                  <c:v>0</c:v>
                </c:pt>
                <c:pt idx="45926">
                  <c:v>0</c:v>
                </c:pt>
                <c:pt idx="45927">
                  <c:v>0</c:v>
                </c:pt>
                <c:pt idx="45928">
                  <c:v>0</c:v>
                </c:pt>
                <c:pt idx="45929">
                  <c:v>0</c:v>
                </c:pt>
                <c:pt idx="45930">
                  <c:v>0</c:v>
                </c:pt>
                <c:pt idx="45931">
                  <c:v>0</c:v>
                </c:pt>
                <c:pt idx="45932">
                  <c:v>0</c:v>
                </c:pt>
                <c:pt idx="45933">
                  <c:v>0</c:v>
                </c:pt>
                <c:pt idx="45934">
                  <c:v>0</c:v>
                </c:pt>
                <c:pt idx="45935">
                  <c:v>0</c:v>
                </c:pt>
                <c:pt idx="45936">
                  <c:v>0</c:v>
                </c:pt>
                <c:pt idx="45937">
                  <c:v>0</c:v>
                </c:pt>
                <c:pt idx="45938">
                  <c:v>0</c:v>
                </c:pt>
                <c:pt idx="45939">
                  <c:v>0</c:v>
                </c:pt>
                <c:pt idx="45940">
                  <c:v>0</c:v>
                </c:pt>
                <c:pt idx="45941">
                  <c:v>0</c:v>
                </c:pt>
                <c:pt idx="45942">
                  <c:v>0</c:v>
                </c:pt>
                <c:pt idx="45943">
                  <c:v>0</c:v>
                </c:pt>
                <c:pt idx="45944">
                  <c:v>0</c:v>
                </c:pt>
                <c:pt idx="45945">
                  <c:v>0</c:v>
                </c:pt>
                <c:pt idx="45946">
                  <c:v>0</c:v>
                </c:pt>
                <c:pt idx="45947">
                  <c:v>0</c:v>
                </c:pt>
                <c:pt idx="45948">
                  <c:v>0</c:v>
                </c:pt>
                <c:pt idx="45949">
                  <c:v>0</c:v>
                </c:pt>
                <c:pt idx="45950">
                  <c:v>0</c:v>
                </c:pt>
                <c:pt idx="45951">
                  <c:v>0</c:v>
                </c:pt>
                <c:pt idx="45952">
                  <c:v>0</c:v>
                </c:pt>
                <c:pt idx="45953">
                  <c:v>0</c:v>
                </c:pt>
                <c:pt idx="45954">
                  <c:v>0</c:v>
                </c:pt>
                <c:pt idx="45955">
                  <c:v>0</c:v>
                </c:pt>
                <c:pt idx="45956">
                  <c:v>0</c:v>
                </c:pt>
                <c:pt idx="45957">
                  <c:v>0</c:v>
                </c:pt>
                <c:pt idx="45958">
                  <c:v>0</c:v>
                </c:pt>
                <c:pt idx="45959">
                  <c:v>0</c:v>
                </c:pt>
                <c:pt idx="45960">
                  <c:v>0</c:v>
                </c:pt>
                <c:pt idx="45961">
                  <c:v>0</c:v>
                </c:pt>
                <c:pt idx="45962">
                  <c:v>0</c:v>
                </c:pt>
                <c:pt idx="45963">
                  <c:v>0</c:v>
                </c:pt>
                <c:pt idx="45964">
                  <c:v>0</c:v>
                </c:pt>
                <c:pt idx="45965">
                  <c:v>0</c:v>
                </c:pt>
                <c:pt idx="45966">
                  <c:v>0</c:v>
                </c:pt>
                <c:pt idx="45967">
                  <c:v>0</c:v>
                </c:pt>
                <c:pt idx="45968">
                  <c:v>0</c:v>
                </c:pt>
                <c:pt idx="45969">
                  <c:v>0</c:v>
                </c:pt>
                <c:pt idx="45970">
                  <c:v>0</c:v>
                </c:pt>
                <c:pt idx="45971">
                  <c:v>0</c:v>
                </c:pt>
                <c:pt idx="45972">
                  <c:v>0</c:v>
                </c:pt>
                <c:pt idx="45973">
                  <c:v>0</c:v>
                </c:pt>
                <c:pt idx="45974">
                  <c:v>0</c:v>
                </c:pt>
                <c:pt idx="45975">
                  <c:v>0</c:v>
                </c:pt>
                <c:pt idx="45976">
                  <c:v>0</c:v>
                </c:pt>
                <c:pt idx="45977">
                  <c:v>0</c:v>
                </c:pt>
                <c:pt idx="45978">
                  <c:v>0</c:v>
                </c:pt>
                <c:pt idx="45979">
                  <c:v>0</c:v>
                </c:pt>
                <c:pt idx="45980">
                  <c:v>0</c:v>
                </c:pt>
                <c:pt idx="45981">
                  <c:v>0</c:v>
                </c:pt>
                <c:pt idx="45982">
                  <c:v>0</c:v>
                </c:pt>
                <c:pt idx="45983">
                  <c:v>0</c:v>
                </c:pt>
                <c:pt idx="45984">
                  <c:v>0</c:v>
                </c:pt>
                <c:pt idx="45985">
                  <c:v>0</c:v>
                </c:pt>
                <c:pt idx="45986">
                  <c:v>0</c:v>
                </c:pt>
                <c:pt idx="45987">
                  <c:v>0</c:v>
                </c:pt>
                <c:pt idx="45988">
                  <c:v>0</c:v>
                </c:pt>
                <c:pt idx="45989">
                  <c:v>0</c:v>
                </c:pt>
                <c:pt idx="45990">
                  <c:v>0</c:v>
                </c:pt>
                <c:pt idx="45991">
                  <c:v>0</c:v>
                </c:pt>
                <c:pt idx="45992">
                  <c:v>0</c:v>
                </c:pt>
                <c:pt idx="45993">
                  <c:v>0</c:v>
                </c:pt>
                <c:pt idx="45994">
                  <c:v>0</c:v>
                </c:pt>
                <c:pt idx="45995">
                  <c:v>0</c:v>
                </c:pt>
                <c:pt idx="45996">
                  <c:v>0</c:v>
                </c:pt>
                <c:pt idx="45997">
                  <c:v>0</c:v>
                </c:pt>
                <c:pt idx="45998">
                  <c:v>0</c:v>
                </c:pt>
                <c:pt idx="45999">
                  <c:v>0</c:v>
                </c:pt>
                <c:pt idx="46000">
                  <c:v>0</c:v>
                </c:pt>
                <c:pt idx="46001">
                  <c:v>0</c:v>
                </c:pt>
                <c:pt idx="46002">
                  <c:v>0</c:v>
                </c:pt>
                <c:pt idx="46003">
                  <c:v>0</c:v>
                </c:pt>
                <c:pt idx="46004">
                  <c:v>0</c:v>
                </c:pt>
                <c:pt idx="46005">
                  <c:v>0</c:v>
                </c:pt>
                <c:pt idx="46006">
                  <c:v>0</c:v>
                </c:pt>
                <c:pt idx="46007">
                  <c:v>0</c:v>
                </c:pt>
                <c:pt idx="46008">
                  <c:v>0</c:v>
                </c:pt>
                <c:pt idx="46009">
                  <c:v>0</c:v>
                </c:pt>
                <c:pt idx="46010">
                  <c:v>0</c:v>
                </c:pt>
                <c:pt idx="46011">
                  <c:v>0</c:v>
                </c:pt>
                <c:pt idx="46012">
                  <c:v>0</c:v>
                </c:pt>
                <c:pt idx="46013">
                  <c:v>0</c:v>
                </c:pt>
                <c:pt idx="46014">
                  <c:v>0</c:v>
                </c:pt>
                <c:pt idx="46015">
                  <c:v>0</c:v>
                </c:pt>
                <c:pt idx="46016">
                  <c:v>0</c:v>
                </c:pt>
                <c:pt idx="46017">
                  <c:v>0</c:v>
                </c:pt>
                <c:pt idx="46018">
                  <c:v>0</c:v>
                </c:pt>
                <c:pt idx="46019">
                  <c:v>0</c:v>
                </c:pt>
                <c:pt idx="46020">
                  <c:v>0</c:v>
                </c:pt>
                <c:pt idx="46021">
                  <c:v>0</c:v>
                </c:pt>
                <c:pt idx="46022">
                  <c:v>0</c:v>
                </c:pt>
                <c:pt idx="46023">
                  <c:v>0</c:v>
                </c:pt>
                <c:pt idx="46024">
                  <c:v>0</c:v>
                </c:pt>
                <c:pt idx="46025">
                  <c:v>0</c:v>
                </c:pt>
                <c:pt idx="46026">
                  <c:v>0</c:v>
                </c:pt>
                <c:pt idx="46027">
                  <c:v>0</c:v>
                </c:pt>
                <c:pt idx="46028">
                  <c:v>0</c:v>
                </c:pt>
                <c:pt idx="46029">
                  <c:v>0</c:v>
                </c:pt>
                <c:pt idx="46030">
                  <c:v>0</c:v>
                </c:pt>
                <c:pt idx="46031">
                  <c:v>0</c:v>
                </c:pt>
                <c:pt idx="46032">
                  <c:v>0</c:v>
                </c:pt>
                <c:pt idx="46033">
                  <c:v>0</c:v>
                </c:pt>
                <c:pt idx="46034">
                  <c:v>0</c:v>
                </c:pt>
                <c:pt idx="46035">
                  <c:v>0</c:v>
                </c:pt>
                <c:pt idx="46036">
                  <c:v>0</c:v>
                </c:pt>
                <c:pt idx="46037">
                  <c:v>0</c:v>
                </c:pt>
                <c:pt idx="46038">
                  <c:v>0</c:v>
                </c:pt>
                <c:pt idx="46039">
                  <c:v>0</c:v>
                </c:pt>
                <c:pt idx="46040">
                  <c:v>0</c:v>
                </c:pt>
                <c:pt idx="46041">
                  <c:v>0</c:v>
                </c:pt>
                <c:pt idx="46042">
                  <c:v>0</c:v>
                </c:pt>
                <c:pt idx="46043">
                  <c:v>0</c:v>
                </c:pt>
                <c:pt idx="46044">
                  <c:v>0</c:v>
                </c:pt>
                <c:pt idx="46045">
                  <c:v>0</c:v>
                </c:pt>
                <c:pt idx="46046">
                  <c:v>0</c:v>
                </c:pt>
                <c:pt idx="46047">
                  <c:v>0</c:v>
                </c:pt>
                <c:pt idx="46048">
                  <c:v>0</c:v>
                </c:pt>
                <c:pt idx="46049">
                  <c:v>0</c:v>
                </c:pt>
                <c:pt idx="46050">
                  <c:v>0</c:v>
                </c:pt>
                <c:pt idx="46051">
                  <c:v>0</c:v>
                </c:pt>
                <c:pt idx="46052">
                  <c:v>0</c:v>
                </c:pt>
                <c:pt idx="46053">
                  <c:v>0</c:v>
                </c:pt>
                <c:pt idx="46054">
                  <c:v>0</c:v>
                </c:pt>
                <c:pt idx="46055">
                  <c:v>0</c:v>
                </c:pt>
                <c:pt idx="46056">
                  <c:v>0</c:v>
                </c:pt>
                <c:pt idx="46057">
                  <c:v>0</c:v>
                </c:pt>
                <c:pt idx="46058">
                  <c:v>0</c:v>
                </c:pt>
                <c:pt idx="46059">
                  <c:v>0</c:v>
                </c:pt>
                <c:pt idx="46060">
                  <c:v>0</c:v>
                </c:pt>
                <c:pt idx="46061">
                  <c:v>0</c:v>
                </c:pt>
                <c:pt idx="46062">
                  <c:v>0</c:v>
                </c:pt>
                <c:pt idx="46063">
                  <c:v>0</c:v>
                </c:pt>
                <c:pt idx="46064">
                  <c:v>0</c:v>
                </c:pt>
                <c:pt idx="46065">
                  <c:v>0</c:v>
                </c:pt>
                <c:pt idx="46066">
                  <c:v>0</c:v>
                </c:pt>
                <c:pt idx="46067">
                  <c:v>0</c:v>
                </c:pt>
                <c:pt idx="46068">
                  <c:v>0</c:v>
                </c:pt>
                <c:pt idx="46069">
                  <c:v>0</c:v>
                </c:pt>
                <c:pt idx="46070">
                  <c:v>0</c:v>
                </c:pt>
                <c:pt idx="46071">
                  <c:v>0</c:v>
                </c:pt>
                <c:pt idx="46072">
                  <c:v>0</c:v>
                </c:pt>
                <c:pt idx="46073">
                  <c:v>0</c:v>
                </c:pt>
                <c:pt idx="46074">
                  <c:v>0</c:v>
                </c:pt>
                <c:pt idx="46075">
                  <c:v>0</c:v>
                </c:pt>
                <c:pt idx="46076">
                  <c:v>0</c:v>
                </c:pt>
                <c:pt idx="46077">
                  <c:v>0</c:v>
                </c:pt>
                <c:pt idx="46078">
                  <c:v>0</c:v>
                </c:pt>
                <c:pt idx="46079">
                  <c:v>0</c:v>
                </c:pt>
                <c:pt idx="46080">
                  <c:v>0</c:v>
                </c:pt>
                <c:pt idx="46081">
                  <c:v>0</c:v>
                </c:pt>
                <c:pt idx="46082">
                  <c:v>0</c:v>
                </c:pt>
                <c:pt idx="46083">
                  <c:v>0</c:v>
                </c:pt>
                <c:pt idx="46084">
                  <c:v>0</c:v>
                </c:pt>
                <c:pt idx="46085">
                  <c:v>0</c:v>
                </c:pt>
                <c:pt idx="46086">
                  <c:v>0</c:v>
                </c:pt>
                <c:pt idx="46087">
                  <c:v>0</c:v>
                </c:pt>
                <c:pt idx="46088">
                  <c:v>0</c:v>
                </c:pt>
                <c:pt idx="46089">
                  <c:v>0</c:v>
                </c:pt>
                <c:pt idx="46090">
                  <c:v>0</c:v>
                </c:pt>
                <c:pt idx="46091">
                  <c:v>0</c:v>
                </c:pt>
                <c:pt idx="46092">
                  <c:v>0</c:v>
                </c:pt>
                <c:pt idx="46093">
                  <c:v>0</c:v>
                </c:pt>
                <c:pt idx="46094">
                  <c:v>0</c:v>
                </c:pt>
                <c:pt idx="46095">
                  <c:v>0</c:v>
                </c:pt>
                <c:pt idx="46096">
                  <c:v>0</c:v>
                </c:pt>
                <c:pt idx="46097">
                  <c:v>0</c:v>
                </c:pt>
                <c:pt idx="46098">
                  <c:v>0</c:v>
                </c:pt>
                <c:pt idx="46099">
                  <c:v>0</c:v>
                </c:pt>
                <c:pt idx="46100">
                  <c:v>0</c:v>
                </c:pt>
                <c:pt idx="46101">
                  <c:v>0</c:v>
                </c:pt>
                <c:pt idx="46102">
                  <c:v>0</c:v>
                </c:pt>
                <c:pt idx="46103">
                  <c:v>0</c:v>
                </c:pt>
                <c:pt idx="46104">
                  <c:v>0</c:v>
                </c:pt>
                <c:pt idx="46105">
                  <c:v>0</c:v>
                </c:pt>
                <c:pt idx="46106">
                  <c:v>0</c:v>
                </c:pt>
                <c:pt idx="46107">
                  <c:v>0</c:v>
                </c:pt>
                <c:pt idx="46108">
                  <c:v>0</c:v>
                </c:pt>
                <c:pt idx="46109">
                  <c:v>0</c:v>
                </c:pt>
                <c:pt idx="46110">
                  <c:v>0</c:v>
                </c:pt>
                <c:pt idx="46111">
                  <c:v>0</c:v>
                </c:pt>
                <c:pt idx="46112">
                  <c:v>0</c:v>
                </c:pt>
                <c:pt idx="46113">
                  <c:v>0</c:v>
                </c:pt>
                <c:pt idx="46114">
                  <c:v>0</c:v>
                </c:pt>
                <c:pt idx="46115">
                  <c:v>0</c:v>
                </c:pt>
                <c:pt idx="46116">
                  <c:v>0</c:v>
                </c:pt>
                <c:pt idx="46117">
                  <c:v>0</c:v>
                </c:pt>
                <c:pt idx="46118">
                  <c:v>0</c:v>
                </c:pt>
                <c:pt idx="46119">
                  <c:v>0</c:v>
                </c:pt>
                <c:pt idx="46120">
                  <c:v>0</c:v>
                </c:pt>
                <c:pt idx="46121">
                  <c:v>0</c:v>
                </c:pt>
                <c:pt idx="46122">
                  <c:v>0</c:v>
                </c:pt>
                <c:pt idx="46123">
                  <c:v>0</c:v>
                </c:pt>
                <c:pt idx="46124">
                  <c:v>0</c:v>
                </c:pt>
                <c:pt idx="46125">
                  <c:v>0</c:v>
                </c:pt>
                <c:pt idx="46126">
                  <c:v>0</c:v>
                </c:pt>
                <c:pt idx="46127">
                  <c:v>0</c:v>
                </c:pt>
                <c:pt idx="46128">
                  <c:v>0</c:v>
                </c:pt>
                <c:pt idx="46129">
                  <c:v>0</c:v>
                </c:pt>
                <c:pt idx="46130">
                  <c:v>0</c:v>
                </c:pt>
                <c:pt idx="46131">
                  <c:v>0</c:v>
                </c:pt>
                <c:pt idx="46132">
                  <c:v>0</c:v>
                </c:pt>
                <c:pt idx="46133">
                  <c:v>0</c:v>
                </c:pt>
                <c:pt idx="46134">
                  <c:v>0</c:v>
                </c:pt>
                <c:pt idx="46135">
                  <c:v>0</c:v>
                </c:pt>
                <c:pt idx="46136">
                  <c:v>0</c:v>
                </c:pt>
                <c:pt idx="46137">
                  <c:v>0</c:v>
                </c:pt>
                <c:pt idx="46138">
                  <c:v>0</c:v>
                </c:pt>
                <c:pt idx="46139">
                  <c:v>0</c:v>
                </c:pt>
                <c:pt idx="46140">
                  <c:v>0</c:v>
                </c:pt>
                <c:pt idx="46141">
                  <c:v>0</c:v>
                </c:pt>
                <c:pt idx="46142">
                  <c:v>0</c:v>
                </c:pt>
                <c:pt idx="46143">
                  <c:v>0</c:v>
                </c:pt>
                <c:pt idx="46144">
                  <c:v>0</c:v>
                </c:pt>
                <c:pt idx="46145">
                  <c:v>0</c:v>
                </c:pt>
                <c:pt idx="46146">
                  <c:v>0</c:v>
                </c:pt>
                <c:pt idx="46147">
                  <c:v>0</c:v>
                </c:pt>
                <c:pt idx="46148">
                  <c:v>0</c:v>
                </c:pt>
                <c:pt idx="46149">
                  <c:v>0</c:v>
                </c:pt>
                <c:pt idx="46150">
                  <c:v>0</c:v>
                </c:pt>
                <c:pt idx="46151">
                  <c:v>0</c:v>
                </c:pt>
                <c:pt idx="46152">
                  <c:v>0</c:v>
                </c:pt>
                <c:pt idx="46153">
                  <c:v>0</c:v>
                </c:pt>
                <c:pt idx="46154">
                  <c:v>0</c:v>
                </c:pt>
                <c:pt idx="46155">
                  <c:v>0</c:v>
                </c:pt>
                <c:pt idx="46156">
                  <c:v>0</c:v>
                </c:pt>
                <c:pt idx="46157">
                  <c:v>0</c:v>
                </c:pt>
                <c:pt idx="46158">
                  <c:v>0</c:v>
                </c:pt>
                <c:pt idx="46159">
                  <c:v>0</c:v>
                </c:pt>
                <c:pt idx="46160">
                  <c:v>0</c:v>
                </c:pt>
                <c:pt idx="46161">
                  <c:v>0</c:v>
                </c:pt>
                <c:pt idx="46162">
                  <c:v>0</c:v>
                </c:pt>
                <c:pt idx="46163">
                  <c:v>0</c:v>
                </c:pt>
                <c:pt idx="46164">
                  <c:v>0</c:v>
                </c:pt>
                <c:pt idx="46165">
                  <c:v>0</c:v>
                </c:pt>
                <c:pt idx="46166">
                  <c:v>0</c:v>
                </c:pt>
                <c:pt idx="46167">
                  <c:v>0</c:v>
                </c:pt>
                <c:pt idx="46168">
                  <c:v>0</c:v>
                </c:pt>
                <c:pt idx="46169">
                  <c:v>0</c:v>
                </c:pt>
                <c:pt idx="46170">
                  <c:v>0</c:v>
                </c:pt>
                <c:pt idx="46171">
                  <c:v>0</c:v>
                </c:pt>
                <c:pt idx="46172">
                  <c:v>0</c:v>
                </c:pt>
                <c:pt idx="46173">
                  <c:v>0</c:v>
                </c:pt>
                <c:pt idx="46174">
                  <c:v>0</c:v>
                </c:pt>
                <c:pt idx="46175">
                  <c:v>0</c:v>
                </c:pt>
                <c:pt idx="46176">
                  <c:v>0</c:v>
                </c:pt>
                <c:pt idx="46177">
                  <c:v>0</c:v>
                </c:pt>
                <c:pt idx="46178">
                  <c:v>0</c:v>
                </c:pt>
                <c:pt idx="46179">
                  <c:v>0</c:v>
                </c:pt>
                <c:pt idx="46180">
                  <c:v>0</c:v>
                </c:pt>
                <c:pt idx="46181">
                  <c:v>0</c:v>
                </c:pt>
                <c:pt idx="46182">
                  <c:v>0</c:v>
                </c:pt>
                <c:pt idx="46183">
                  <c:v>0</c:v>
                </c:pt>
                <c:pt idx="46184">
                  <c:v>0</c:v>
                </c:pt>
                <c:pt idx="46185">
                  <c:v>0</c:v>
                </c:pt>
                <c:pt idx="46186">
                  <c:v>0</c:v>
                </c:pt>
                <c:pt idx="46187">
                  <c:v>0</c:v>
                </c:pt>
                <c:pt idx="46188">
                  <c:v>0</c:v>
                </c:pt>
                <c:pt idx="46189">
                  <c:v>0</c:v>
                </c:pt>
                <c:pt idx="46190">
                  <c:v>0</c:v>
                </c:pt>
                <c:pt idx="46191">
                  <c:v>0</c:v>
                </c:pt>
                <c:pt idx="46192">
                  <c:v>0</c:v>
                </c:pt>
                <c:pt idx="46193">
                  <c:v>0</c:v>
                </c:pt>
                <c:pt idx="46194">
                  <c:v>0</c:v>
                </c:pt>
                <c:pt idx="46195">
                  <c:v>0</c:v>
                </c:pt>
                <c:pt idx="46196">
                  <c:v>0</c:v>
                </c:pt>
                <c:pt idx="46197">
                  <c:v>0</c:v>
                </c:pt>
                <c:pt idx="46198">
                  <c:v>0</c:v>
                </c:pt>
                <c:pt idx="46199">
                  <c:v>0</c:v>
                </c:pt>
                <c:pt idx="46200">
                  <c:v>0</c:v>
                </c:pt>
                <c:pt idx="46201">
                  <c:v>0</c:v>
                </c:pt>
                <c:pt idx="46202">
                  <c:v>0</c:v>
                </c:pt>
                <c:pt idx="46203">
                  <c:v>0</c:v>
                </c:pt>
                <c:pt idx="46204">
                  <c:v>0</c:v>
                </c:pt>
                <c:pt idx="46205">
                  <c:v>0</c:v>
                </c:pt>
                <c:pt idx="46206">
                  <c:v>0</c:v>
                </c:pt>
                <c:pt idx="46207">
                  <c:v>0</c:v>
                </c:pt>
                <c:pt idx="46208">
                  <c:v>0</c:v>
                </c:pt>
                <c:pt idx="46209">
                  <c:v>0</c:v>
                </c:pt>
                <c:pt idx="46210">
                  <c:v>0</c:v>
                </c:pt>
                <c:pt idx="46211">
                  <c:v>0</c:v>
                </c:pt>
                <c:pt idx="46212">
                  <c:v>0</c:v>
                </c:pt>
                <c:pt idx="46213">
                  <c:v>0</c:v>
                </c:pt>
                <c:pt idx="46214">
                  <c:v>0</c:v>
                </c:pt>
                <c:pt idx="46215">
                  <c:v>0</c:v>
                </c:pt>
                <c:pt idx="46216">
                  <c:v>0</c:v>
                </c:pt>
                <c:pt idx="46217">
                  <c:v>0</c:v>
                </c:pt>
                <c:pt idx="46218">
                  <c:v>0</c:v>
                </c:pt>
                <c:pt idx="46219">
                  <c:v>0</c:v>
                </c:pt>
                <c:pt idx="46220">
                  <c:v>0</c:v>
                </c:pt>
                <c:pt idx="46221">
                  <c:v>0</c:v>
                </c:pt>
                <c:pt idx="46222">
                  <c:v>0</c:v>
                </c:pt>
                <c:pt idx="46223">
                  <c:v>0</c:v>
                </c:pt>
                <c:pt idx="46224">
                  <c:v>0</c:v>
                </c:pt>
                <c:pt idx="46225">
                  <c:v>0</c:v>
                </c:pt>
                <c:pt idx="46226">
                  <c:v>0</c:v>
                </c:pt>
                <c:pt idx="46227">
                  <c:v>0</c:v>
                </c:pt>
                <c:pt idx="46228">
                  <c:v>0</c:v>
                </c:pt>
                <c:pt idx="46229">
                  <c:v>0</c:v>
                </c:pt>
                <c:pt idx="46230">
                  <c:v>0</c:v>
                </c:pt>
                <c:pt idx="46231">
                  <c:v>0</c:v>
                </c:pt>
                <c:pt idx="46232">
                  <c:v>0</c:v>
                </c:pt>
                <c:pt idx="46233">
                  <c:v>0</c:v>
                </c:pt>
                <c:pt idx="46234">
                  <c:v>0</c:v>
                </c:pt>
                <c:pt idx="46235">
                  <c:v>0</c:v>
                </c:pt>
                <c:pt idx="46236">
                  <c:v>0</c:v>
                </c:pt>
                <c:pt idx="46237">
                  <c:v>0</c:v>
                </c:pt>
                <c:pt idx="46238">
                  <c:v>0</c:v>
                </c:pt>
                <c:pt idx="46239">
                  <c:v>0</c:v>
                </c:pt>
                <c:pt idx="46240">
                  <c:v>0</c:v>
                </c:pt>
                <c:pt idx="46241">
                  <c:v>0</c:v>
                </c:pt>
                <c:pt idx="46242">
                  <c:v>0</c:v>
                </c:pt>
                <c:pt idx="46243">
                  <c:v>0</c:v>
                </c:pt>
                <c:pt idx="46244">
                  <c:v>0</c:v>
                </c:pt>
                <c:pt idx="46245">
                  <c:v>0</c:v>
                </c:pt>
                <c:pt idx="46246">
                  <c:v>0</c:v>
                </c:pt>
                <c:pt idx="46247">
                  <c:v>0</c:v>
                </c:pt>
                <c:pt idx="46248">
                  <c:v>0</c:v>
                </c:pt>
                <c:pt idx="46249">
                  <c:v>0</c:v>
                </c:pt>
                <c:pt idx="46250">
                  <c:v>0</c:v>
                </c:pt>
                <c:pt idx="46251">
                  <c:v>0</c:v>
                </c:pt>
                <c:pt idx="46252">
                  <c:v>0</c:v>
                </c:pt>
                <c:pt idx="46253">
                  <c:v>0</c:v>
                </c:pt>
                <c:pt idx="46254">
                  <c:v>0</c:v>
                </c:pt>
                <c:pt idx="46255">
                  <c:v>0</c:v>
                </c:pt>
                <c:pt idx="46256">
                  <c:v>0</c:v>
                </c:pt>
                <c:pt idx="46257">
                  <c:v>0</c:v>
                </c:pt>
                <c:pt idx="46258">
                  <c:v>0</c:v>
                </c:pt>
                <c:pt idx="46259">
                  <c:v>0</c:v>
                </c:pt>
                <c:pt idx="46260">
                  <c:v>0</c:v>
                </c:pt>
                <c:pt idx="46261">
                  <c:v>0</c:v>
                </c:pt>
                <c:pt idx="46262">
                  <c:v>0</c:v>
                </c:pt>
                <c:pt idx="46263">
                  <c:v>0</c:v>
                </c:pt>
                <c:pt idx="46264">
                  <c:v>0</c:v>
                </c:pt>
                <c:pt idx="46265">
                  <c:v>0</c:v>
                </c:pt>
                <c:pt idx="46266">
                  <c:v>0</c:v>
                </c:pt>
                <c:pt idx="46267">
                  <c:v>0</c:v>
                </c:pt>
                <c:pt idx="46268">
                  <c:v>0</c:v>
                </c:pt>
                <c:pt idx="46269">
                  <c:v>0</c:v>
                </c:pt>
                <c:pt idx="46270">
                  <c:v>0</c:v>
                </c:pt>
                <c:pt idx="46271">
                  <c:v>0</c:v>
                </c:pt>
                <c:pt idx="46272">
                  <c:v>0</c:v>
                </c:pt>
                <c:pt idx="46273">
                  <c:v>0</c:v>
                </c:pt>
                <c:pt idx="46274">
                  <c:v>0</c:v>
                </c:pt>
                <c:pt idx="46275">
                  <c:v>0</c:v>
                </c:pt>
                <c:pt idx="46276">
                  <c:v>0</c:v>
                </c:pt>
                <c:pt idx="46277">
                  <c:v>0</c:v>
                </c:pt>
                <c:pt idx="46278">
                  <c:v>0</c:v>
                </c:pt>
                <c:pt idx="46279">
                  <c:v>0</c:v>
                </c:pt>
                <c:pt idx="46280">
                  <c:v>0</c:v>
                </c:pt>
                <c:pt idx="46281">
                  <c:v>0</c:v>
                </c:pt>
                <c:pt idx="46282">
                  <c:v>0</c:v>
                </c:pt>
                <c:pt idx="46283">
                  <c:v>0</c:v>
                </c:pt>
                <c:pt idx="46284">
                  <c:v>0</c:v>
                </c:pt>
                <c:pt idx="46285">
                  <c:v>0</c:v>
                </c:pt>
                <c:pt idx="46286">
                  <c:v>0</c:v>
                </c:pt>
                <c:pt idx="46287">
                  <c:v>0</c:v>
                </c:pt>
                <c:pt idx="46288">
                  <c:v>0</c:v>
                </c:pt>
                <c:pt idx="46289">
                  <c:v>0</c:v>
                </c:pt>
                <c:pt idx="46290">
                  <c:v>0</c:v>
                </c:pt>
                <c:pt idx="46291">
                  <c:v>0</c:v>
                </c:pt>
                <c:pt idx="46292">
                  <c:v>0</c:v>
                </c:pt>
                <c:pt idx="46293">
                  <c:v>0</c:v>
                </c:pt>
                <c:pt idx="46294">
                  <c:v>0</c:v>
                </c:pt>
                <c:pt idx="46295">
                  <c:v>0</c:v>
                </c:pt>
                <c:pt idx="46296">
                  <c:v>0</c:v>
                </c:pt>
                <c:pt idx="46297">
                  <c:v>0</c:v>
                </c:pt>
                <c:pt idx="46298">
                  <c:v>0</c:v>
                </c:pt>
                <c:pt idx="46299">
                  <c:v>0</c:v>
                </c:pt>
                <c:pt idx="46300">
                  <c:v>0</c:v>
                </c:pt>
                <c:pt idx="46301">
                  <c:v>0</c:v>
                </c:pt>
                <c:pt idx="46302">
                  <c:v>0</c:v>
                </c:pt>
                <c:pt idx="46303">
                  <c:v>0</c:v>
                </c:pt>
                <c:pt idx="46304">
                  <c:v>0</c:v>
                </c:pt>
                <c:pt idx="46305">
                  <c:v>0</c:v>
                </c:pt>
                <c:pt idx="46306">
                  <c:v>0</c:v>
                </c:pt>
                <c:pt idx="46307">
                  <c:v>0</c:v>
                </c:pt>
                <c:pt idx="46308">
                  <c:v>0</c:v>
                </c:pt>
                <c:pt idx="46309">
                  <c:v>0</c:v>
                </c:pt>
                <c:pt idx="46310">
                  <c:v>0</c:v>
                </c:pt>
                <c:pt idx="46311">
                  <c:v>0</c:v>
                </c:pt>
                <c:pt idx="46312">
                  <c:v>0</c:v>
                </c:pt>
                <c:pt idx="46313">
                  <c:v>0</c:v>
                </c:pt>
                <c:pt idx="46314">
                  <c:v>0</c:v>
                </c:pt>
                <c:pt idx="46315">
                  <c:v>0</c:v>
                </c:pt>
                <c:pt idx="46316">
                  <c:v>0</c:v>
                </c:pt>
                <c:pt idx="46317">
                  <c:v>0</c:v>
                </c:pt>
                <c:pt idx="46318">
                  <c:v>0</c:v>
                </c:pt>
                <c:pt idx="46319">
                  <c:v>0</c:v>
                </c:pt>
                <c:pt idx="46320">
                  <c:v>0</c:v>
                </c:pt>
                <c:pt idx="46321">
                  <c:v>0</c:v>
                </c:pt>
                <c:pt idx="46322">
                  <c:v>0</c:v>
                </c:pt>
                <c:pt idx="46323">
                  <c:v>0</c:v>
                </c:pt>
                <c:pt idx="46324">
                  <c:v>0</c:v>
                </c:pt>
                <c:pt idx="46325">
                  <c:v>0</c:v>
                </c:pt>
                <c:pt idx="46326">
                  <c:v>0</c:v>
                </c:pt>
                <c:pt idx="46327">
                  <c:v>0</c:v>
                </c:pt>
                <c:pt idx="46328">
                  <c:v>0</c:v>
                </c:pt>
                <c:pt idx="46329">
                  <c:v>0</c:v>
                </c:pt>
                <c:pt idx="46330">
                  <c:v>0</c:v>
                </c:pt>
                <c:pt idx="46331">
                  <c:v>0</c:v>
                </c:pt>
                <c:pt idx="46332">
                  <c:v>0</c:v>
                </c:pt>
                <c:pt idx="46333">
                  <c:v>0</c:v>
                </c:pt>
                <c:pt idx="46334">
                  <c:v>0</c:v>
                </c:pt>
                <c:pt idx="46335">
                  <c:v>0</c:v>
                </c:pt>
                <c:pt idx="46336">
                  <c:v>0</c:v>
                </c:pt>
                <c:pt idx="46337">
                  <c:v>0</c:v>
                </c:pt>
                <c:pt idx="46338">
                  <c:v>0</c:v>
                </c:pt>
                <c:pt idx="46339">
                  <c:v>0</c:v>
                </c:pt>
                <c:pt idx="46340">
                  <c:v>0</c:v>
                </c:pt>
                <c:pt idx="46341">
                  <c:v>0</c:v>
                </c:pt>
                <c:pt idx="46342">
                  <c:v>0</c:v>
                </c:pt>
                <c:pt idx="46343">
                  <c:v>0</c:v>
                </c:pt>
                <c:pt idx="46344">
                  <c:v>0</c:v>
                </c:pt>
                <c:pt idx="46345">
                  <c:v>0</c:v>
                </c:pt>
                <c:pt idx="46346">
                  <c:v>0</c:v>
                </c:pt>
                <c:pt idx="46347">
                  <c:v>0</c:v>
                </c:pt>
                <c:pt idx="46348">
                  <c:v>0</c:v>
                </c:pt>
                <c:pt idx="46349">
                  <c:v>0</c:v>
                </c:pt>
                <c:pt idx="46350">
                  <c:v>0</c:v>
                </c:pt>
                <c:pt idx="46351">
                  <c:v>0</c:v>
                </c:pt>
                <c:pt idx="46352">
                  <c:v>0</c:v>
                </c:pt>
                <c:pt idx="46353">
                  <c:v>0</c:v>
                </c:pt>
                <c:pt idx="46354">
                  <c:v>0</c:v>
                </c:pt>
                <c:pt idx="46355">
                  <c:v>0</c:v>
                </c:pt>
                <c:pt idx="46356">
                  <c:v>0</c:v>
                </c:pt>
                <c:pt idx="46357">
                  <c:v>0</c:v>
                </c:pt>
                <c:pt idx="46358">
                  <c:v>0</c:v>
                </c:pt>
                <c:pt idx="46359">
                  <c:v>0</c:v>
                </c:pt>
                <c:pt idx="46360">
                  <c:v>0</c:v>
                </c:pt>
                <c:pt idx="46361">
                  <c:v>0</c:v>
                </c:pt>
                <c:pt idx="46362">
                  <c:v>0</c:v>
                </c:pt>
                <c:pt idx="46363">
                  <c:v>0</c:v>
                </c:pt>
                <c:pt idx="46364">
                  <c:v>0</c:v>
                </c:pt>
                <c:pt idx="46365">
                  <c:v>0</c:v>
                </c:pt>
                <c:pt idx="46366">
                  <c:v>0</c:v>
                </c:pt>
                <c:pt idx="46367">
                  <c:v>0</c:v>
                </c:pt>
                <c:pt idx="46368">
                  <c:v>0</c:v>
                </c:pt>
                <c:pt idx="46369">
                  <c:v>0</c:v>
                </c:pt>
                <c:pt idx="46370">
                  <c:v>0</c:v>
                </c:pt>
                <c:pt idx="46371">
                  <c:v>0</c:v>
                </c:pt>
                <c:pt idx="46372">
                  <c:v>0</c:v>
                </c:pt>
                <c:pt idx="46373">
                  <c:v>0</c:v>
                </c:pt>
                <c:pt idx="46374">
                  <c:v>0</c:v>
                </c:pt>
                <c:pt idx="46375">
                  <c:v>0</c:v>
                </c:pt>
                <c:pt idx="46376">
                  <c:v>0</c:v>
                </c:pt>
                <c:pt idx="46377">
                  <c:v>0</c:v>
                </c:pt>
                <c:pt idx="46378">
                  <c:v>0</c:v>
                </c:pt>
                <c:pt idx="46379">
                  <c:v>0</c:v>
                </c:pt>
                <c:pt idx="46380">
                  <c:v>0</c:v>
                </c:pt>
                <c:pt idx="46381">
                  <c:v>0</c:v>
                </c:pt>
                <c:pt idx="46382">
                  <c:v>0</c:v>
                </c:pt>
                <c:pt idx="46383">
                  <c:v>0</c:v>
                </c:pt>
                <c:pt idx="46384">
                  <c:v>0</c:v>
                </c:pt>
                <c:pt idx="46385">
                  <c:v>0</c:v>
                </c:pt>
                <c:pt idx="46386">
                  <c:v>0</c:v>
                </c:pt>
                <c:pt idx="46387">
                  <c:v>0</c:v>
                </c:pt>
                <c:pt idx="46388">
                  <c:v>0</c:v>
                </c:pt>
                <c:pt idx="46389">
                  <c:v>0</c:v>
                </c:pt>
                <c:pt idx="46390">
                  <c:v>0</c:v>
                </c:pt>
                <c:pt idx="46391">
                  <c:v>0</c:v>
                </c:pt>
                <c:pt idx="46392">
                  <c:v>0</c:v>
                </c:pt>
                <c:pt idx="46393">
                  <c:v>0</c:v>
                </c:pt>
                <c:pt idx="46394">
                  <c:v>0</c:v>
                </c:pt>
                <c:pt idx="46395">
                  <c:v>0</c:v>
                </c:pt>
                <c:pt idx="46396">
                  <c:v>0</c:v>
                </c:pt>
                <c:pt idx="46397">
                  <c:v>0</c:v>
                </c:pt>
                <c:pt idx="46398">
                  <c:v>0</c:v>
                </c:pt>
                <c:pt idx="46399">
                  <c:v>0</c:v>
                </c:pt>
                <c:pt idx="46400">
                  <c:v>0</c:v>
                </c:pt>
                <c:pt idx="46401">
                  <c:v>0</c:v>
                </c:pt>
                <c:pt idx="46402">
                  <c:v>0</c:v>
                </c:pt>
                <c:pt idx="46403">
                  <c:v>0</c:v>
                </c:pt>
                <c:pt idx="46404">
                  <c:v>0</c:v>
                </c:pt>
                <c:pt idx="46405">
                  <c:v>0</c:v>
                </c:pt>
                <c:pt idx="46406">
                  <c:v>0</c:v>
                </c:pt>
                <c:pt idx="46407">
                  <c:v>0</c:v>
                </c:pt>
                <c:pt idx="46408">
                  <c:v>0</c:v>
                </c:pt>
                <c:pt idx="46409">
                  <c:v>0</c:v>
                </c:pt>
                <c:pt idx="46410">
                  <c:v>0</c:v>
                </c:pt>
                <c:pt idx="46411">
                  <c:v>0</c:v>
                </c:pt>
                <c:pt idx="46412">
                  <c:v>0</c:v>
                </c:pt>
                <c:pt idx="46413">
                  <c:v>0</c:v>
                </c:pt>
                <c:pt idx="46414">
                  <c:v>0</c:v>
                </c:pt>
                <c:pt idx="46415">
                  <c:v>0</c:v>
                </c:pt>
                <c:pt idx="46416">
                  <c:v>0</c:v>
                </c:pt>
                <c:pt idx="46417">
                  <c:v>0</c:v>
                </c:pt>
                <c:pt idx="46418">
                  <c:v>0</c:v>
                </c:pt>
                <c:pt idx="46419">
                  <c:v>0</c:v>
                </c:pt>
                <c:pt idx="46420">
                  <c:v>0</c:v>
                </c:pt>
                <c:pt idx="46421">
                  <c:v>0</c:v>
                </c:pt>
                <c:pt idx="46422">
                  <c:v>0</c:v>
                </c:pt>
                <c:pt idx="46423">
                  <c:v>0</c:v>
                </c:pt>
                <c:pt idx="46424">
                  <c:v>0</c:v>
                </c:pt>
                <c:pt idx="46425">
                  <c:v>0</c:v>
                </c:pt>
                <c:pt idx="46426">
                  <c:v>0</c:v>
                </c:pt>
                <c:pt idx="46427">
                  <c:v>0</c:v>
                </c:pt>
                <c:pt idx="46428">
                  <c:v>0</c:v>
                </c:pt>
                <c:pt idx="46429">
                  <c:v>0</c:v>
                </c:pt>
                <c:pt idx="46430">
                  <c:v>0</c:v>
                </c:pt>
                <c:pt idx="46431">
                  <c:v>0</c:v>
                </c:pt>
                <c:pt idx="46432">
                  <c:v>0</c:v>
                </c:pt>
                <c:pt idx="46433">
                  <c:v>0</c:v>
                </c:pt>
                <c:pt idx="46434">
                  <c:v>0</c:v>
                </c:pt>
                <c:pt idx="46435">
                  <c:v>0</c:v>
                </c:pt>
                <c:pt idx="46436">
                  <c:v>0</c:v>
                </c:pt>
                <c:pt idx="46437">
                  <c:v>0</c:v>
                </c:pt>
                <c:pt idx="46438">
                  <c:v>0</c:v>
                </c:pt>
                <c:pt idx="46439">
                  <c:v>0</c:v>
                </c:pt>
                <c:pt idx="46440">
                  <c:v>0</c:v>
                </c:pt>
                <c:pt idx="46441">
                  <c:v>0</c:v>
                </c:pt>
                <c:pt idx="46442">
                  <c:v>0</c:v>
                </c:pt>
                <c:pt idx="46443">
                  <c:v>0</c:v>
                </c:pt>
                <c:pt idx="46444">
                  <c:v>0</c:v>
                </c:pt>
                <c:pt idx="46445">
                  <c:v>0</c:v>
                </c:pt>
                <c:pt idx="46446">
                  <c:v>0</c:v>
                </c:pt>
                <c:pt idx="46447">
                  <c:v>0</c:v>
                </c:pt>
                <c:pt idx="46448">
                  <c:v>0</c:v>
                </c:pt>
                <c:pt idx="46449">
                  <c:v>0</c:v>
                </c:pt>
                <c:pt idx="46450">
                  <c:v>0</c:v>
                </c:pt>
                <c:pt idx="46451">
                  <c:v>0</c:v>
                </c:pt>
                <c:pt idx="46452">
                  <c:v>0</c:v>
                </c:pt>
                <c:pt idx="46453">
                  <c:v>0</c:v>
                </c:pt>
                <c:pt idx="46454">
                  <c:v>0</c:v>
                </c:pt>
                <c:pt idx="46455">
                  <c:v>0</c:v>
                </c:pt>
                <c:pt idx="46456">
                  <c:v>0</c:v>
                </c:pt>
                <c:pt idx="46457">
                  <c:v>0</c:v>
                </c:pt>
                <c:pt idx="46458">
                  <c:v>0</c:v>
                </c:pt>
                <c:pt idx="46459">
                  <c:v>0</c:v>
                </c:pt>
                <c:pt idx="46460">
                  <c:v>0</c:v>
                </c:pt>
                <c:pt idx="46461">
                  <c:v>0</c:v>
                </c:pt>
                <c:pt idx="46462">
                  <c:v>0</c:v>
                </c:pt>
                <c:pt idx="46463">
                  <c:v>0</c:v>
                </c:pt>
                <c:pt idx="46464">
                  <c:v>0</c:v>
                </c:pt>
                <c:pt idx="46465">
                  <c:v>0</c:v>
                </c:pt>
                <c:pt idx="46466">
                  <c:v>0</c:v>
                </c:pt>
                <c:pt idx="46467">
                  <c:v>0</c:v>
                </c:pt>
                <c:pt idx="46468">
                  <c:v>0</c:v>
                </c:pt>
                <c:pt idx="46469">
                  <c:v>0</c:v>
                </c:pt>
                <c:pt idx="46470">
                  <c:v>0</c:v>
                </c:pt>
                <c:pt idx="46471">
                  <c:v>0</c:v>
                </c:pt>
                <c:pt idx="46472">
                  <c:v>0</c:v>
                </c:pt>
                <c:pt idx="46473">
                  <c:v>0</c:v>
                </c:pt>
                <c:pt idx="46474">
                  <c:v>0</c:v>
                </c:pt>
                <c:pt idx="46475">
                  <c:v>0</c:v>
                </c:pt>
                <c:pt idx="46476">
                  <c:v>0</c:v>
                </c:pt>
                <c:pt idx="46477">
                  <c:v>0</c:v>
                </c:pt>
                <c:pt idx="46478">
                  <c:v>0</c:v>
                </c:pt>
                <c:pt idx="46479">
                  <c:v>0</c:v>
                </c:pt>
                <c:pt idx="46480">
                  <c:v>0</c:v>
                </c:pt>
                <c:pt idx="46481">
                  <c:v>0</c:v>
                </c:pt>
                <c:pt idx="46482">
                  <c:v>0</c:v>
                </c:pt>
                <c:pt idx="46483">
                  <c:v>0</c:v>
                </c:pt>
                <c:pt idx="46484">
                  <c:v>0</c:v>
                </c:pt>
                <c:pt idx="46485">
                  <c:v>0</c:v>
                </c:pt>
                <c:pt idx="46486">
                  <c:v>0</c:v>
                </c:pt>
                <c:pt idx="46487">
                  <c:v>0</c:v>
                </c:pt>
                <c:pt idx="46488">
                  <c:v>0</c:v>
                </c:pt>
                <c:pt idx="46489">
                  <c:v>0</c:v>
                </c:pt>
                <c:pt idx="46490">
                  <c:v>0</c:v>
                </c:pt>
                <c:pt idx="46491">
                  <c:v>0</c:v>
                </c:pt>
                <c:pt idx="46492">
                  <c:v>0</c:v>
                </c:pt>
                <c:pt idx="46493">
                  <c:v>0</c:v>
                </c:pt>
                <c:pt idx="46494">
                  <c:v>0</c:v>
                </c:pt>
                <c:pt idx="46495">
                  <c:v>0</c:v>
                </c:pt>
                <c:pt idx="46496">
                  <c:v>0</c:v>
                </c:pt>
                <c:pt idx="46497">
                  <c:v>0</c:v>
                </c:pt>
                <c:pt idx="46498">
                  <c:v>0</c:v>
                </c:pt>
                <c:pt idx="46499">
                  <c:v>0</c:v>
                </c:pt>
                <c:pt idx="46500">
                  <c:v>0</c:v>
                </c:pt>
                <c:pt idx="46501">
                  <c:v>0</c:v>
                </c:pt>
                <c:pt idx="46502">
                  <c:v>0</c:v>
                </c:pt>
                <c:pt idx="46503">
                  <c:v>0</c:v>
                </c:pt>
                <c:pt idx="46504">
                  <c:v>0</c:v>
                </c:pt>
                <c:pt idx="46505">
                  <c:v>0</c:v>
                </c:pt>
                <c:pt idx="46506">
                  <c:v>0</c:v>
                </c:pt>
                <c:pt idx="46507">
                  <c:v>0</c:v>
                </c:pt>
                <c:pt idx="46508">
                  <c:v>0</c:v>
                </c:pt>
                <c:pt idx="46509">
                  <c:v>0</c:v>
                </c:pt>
                <c:pt idx="46510">
                  <c:v>0</c:v>
                </c:pt>
                <c:pt idx="46511">
                  <c:v>0</c:v>
                </c:pt>
                <c:pt idx="46512">
                  <c:v>0</c:v>
                </c:pt>
                <c:pt idx="46513">
                  <c:v>0</c:v>
                </c:pt>
                <c:pt idx="46514">
                  <c:v>0</c:v>
                </c:pt>
                <c:pt idx="46515">
                  <c:v>0</c:v>
                </c:pt>
                <c:pt idx="46516">
                  <c:v>0</c:v>
                </c:pt>
                <c:pt idx="46517">
                  <c:v>0</c:v>
                </c:pt>
                <c:pt idx="46518">
                  <c:v>0</c:v>
                </c:pt>
                <c:pt idx="46519">
                  <c:v>0</c:v>
                </c:pt>
                <c:pt idx="46520">
                  <c:v>0</c:v>
                </c:pt>
                <c:pt idx="46521">
                  <c:v>0</c:v>
                </c:pt>
                <c:pt idx="46522">
                  <c:v>0</c:v>
                </c:pt>
                <c:pt idx="46523">
                  <c:v>0</c:v>
                </c:pt>
                <c:pt idx="46524">
                  <c:v>0</c:v>
                </c:pt>
                <c:pt idx="46525">
                  <c:v>0</c:v>
                </c:pt>
                <c:pt idx="46526">
                  <c:v>0</c:v>
                </c:pt>
                <c:pt idx="46527">
                  <c:v>0</c:v>
                </c:pt>
                <c:pt idx="46528">
                  <c:v>0</c:v>
                </c:pt>
                <c:pt idx="46529">
                  <c:v>0</c:v>
                </c:pt>
                <c:pt idx="46530">
                  <c:v>0</c:v>
                </c:pt>
                <c:pt idx="46531">
                  <c:v>0</c:v>
                </c:pt>
                <c:pt idx="46532">
                  <c:v>0</c:v>
                </c:pt>
                <c:pt idx="46533">
                  <c:v>0</c:v>
                </c:pt>
                <c:pt idx="46534">
                  <c:v>0</c:v>
                </c:pt>
                <c:pt idx="46535">
                  <c:v>0</c:v>
                </c:pt>
                <c:pt idx="46536">
                  <c:v>0</c:v>
                </c:pt>
                <c:pt idx="46537">
                  <c:v>0</c:v>
                </c:pt>
                <c:pt idx="46538">
                  <c:v>0</c:v>
                </c:pt>
                <c:pt idx="46539">
                  <c:v>0</c:v>
                </c:pt>
                <c:pt idx="46540">
                  <c:v>0</c:v>
                </c:pt>
                <c:pt idx="46541">
                  <c:v>0</c:v>
                </c:pt>
                <c:pt idx="46542">
                  <c:v>0</c:v>
                </c:pt>
                <c:pt idx="46543">
                  <c:v>0</c:v>
                </c:pt>
                <c:pt idx="46544">
                  <c:v>0</c:v>
                </c:pt>
                <c:pt idx="46545">
                  <c:v>0</c:v>
                </c:pt>
                <c:pt idx="46546">
                  <c:v>0</c:v>
                </c:pt>
                <c:pt idx="46547">
                  <c:v>0</c:v>
                </c:pt>
                <c:pt idx="46548">
                  <c:v>0</c:v>
                </c:pt>
                <c:pt idx="46549">
                  <c:v>0</c:v>
                </c:pt>
                <c:pt idx="46550">
                  <c:v>0</c:v>
                </c:pt>
                <c:pt idx="46551">
                  <c:v>0</c:v>
                </c:pt>
                <c:pt idx="46552">
                  <c:v>0</c:v>
                </c:pt>
                <c:pt idx="46553">
                  <c:v>0</c:v>
                </c:pt>
                <c:pt idx="46554">
                  <c:v>0</c:v>
                </c:pt>
                <c:pt idx="46555">
                  <c:v>0</c:v>
                </c:pt>
                <c:pt idx="46556">
                  <c:v>0</c:v>
                </c:pt>
                <c:pt idx="46557">
                  <c:v>0</c:v>
                </c:pt>
                <c:pt idx="46558">
                  <c:v>0</c:v>
                </c:pt>
                <c:pt idx="46559">
                  <c:v>0</c:v>
                </c:pt>
                <c:pt idx="46560">
                  <c:v>0</c:v>
                </c:pt>
                <c:pt idx="46561">
                  <c:v>0</c:v>
                </c:pt>
                <c:pt idx="46562">
                  <c:v>0</c:v>
                </c:pt>
                <c:pt idx="46563">
                  <c:v>0</c:v>
                </c:pt>
                <c:pt idx="46564">
                  <c:v>0</c:v>
                </c:pt>
                <c:pt idx="46565">
                  <c:v>0</c:v>
                </c:pt>
                <c:pt idx="46566">
                  <c:v>0</c:v>
                </c:pt>
                <c:pt idx="46567">
                  <c:v>0</c:v>
                </c:pt>
                <c:pt idx="46568">
                  <c:v>0</c:v>
                </c:pt>
                <c:pt idx="46569">
                  <c:v>0</c:v>
                </c:pt>
                <c:pt idx="46570">
                  <c:v>0</c:v>
                </c:pt>
                <c:pt idx="46571">
                  <c:v>0</c:v>
                </c:pt>
                <c:pt idx="46572">
                  <c:v>0</c:v>
                </c:pt>
                <c:pt idx="46573">
                  <c:v>0</c:v>
                </c:pt>
                <c:pt idx="46574">
                  <c:v>0</c:v>
                </c:pt>
                <c:pt idx="46575">
                  <c:v>0</c:v>
                </c:pt>
                <c:pt idx="46576">
                  <c:v>0</c:v>
                </c:pt>
                <c:pt idx="46577">
                  <c:v>0</c:v>
                </c:pt>
                <c:pt idx="46578">
                  <c:v>0</c:v>
                </c:pt>
                <c:pt idx="46579">
                  <c:v>0</c:v>
                </c:pt>
                <c:pt idx="46580">
                  <c:v>0</c:v>
                </c:pt>
                <c:pt idx="46581">
                  <c:v>0</c:v>
                </c:pt>
                <c:pt idx="46582">
                  <c:v>0</c:v>
                </c:pt>
                <c:pt idx="46583">
                  <c:v>0</c:v>
                </c:pt>
                <c:pt idx="46584">
                  <c:v>0</c:v>
                </c:pt>
                <c:pt idx="46585">
                  <c:v>0</c:v>
                </c:pt>
                <c:pt idx="46586">
                  <c:v>0</c:v>
                </c:pt>
                <c:pt idx="46587">
                  <c:v>0</c:v>
                </c:pt>
                <c:pt idx="46588">
                  <c:v>0</c:v>
                </c:pt>
                <c:pt idx="46589">
                  <c:v>0</c:v>
                </c:pt>
                <c:pt idx="46590">
                  <c:v>0</c:v>
                </c:pt>
                <c:pt idx="46591">
                  <c:v>0</c:v>
                </c:pt>
                <c:pt idx="46592">
                  <c:v>0</c:v>
                </c:pt>
                <c:pt idx="46593">
                  <c:v>0</c:v>
                </c:pt>
                <c:pt idx="46594">
                  <c:v>0</c:v>
                </c:pt>
                <c:pt idx="46595">
                  <c:v>0</c:v>
                </c:pt>
                <c:pt idx="46596">
                  <c:v>0</c:v>
                </c:pt>
                <c:pt idx="46597">
                  <c:v>0</c:v>
                </c:pt>
                <c:pt idx="46598">
                  <c:v>0</c:v>
                </c:pt>
                <c:pt idx="46599">
                  <c:v>0</c:v>
                </c:pt>
                <c:pt idx="46600">
                  <c:v>0</c:v>
                </c:pt>
                <c:pt idx="46601">
                  <c:v>0</c:v>
                </c:pt>
                <c:pt idx="46602">
                  <c:v>0</c:v>
                </c:pt>
                <c:pt idx="46603">
                  <c:v>0</c:v>
                </c:pt>
                <c:pt idx="46604">
                  <c:v>0</c:v>
                </c:pt>
                <c:pt idx="46605">
                  <c:v>0</c:v>
                </c:pt>
                <c:pt idx="46606">
                  <c:v>0</c:v>
                </c:pt>
                <c:pt idx="46607">
                  <c:v>0</c:v>
                </c:pt>
                <c:pt idx="46608">
                  <c:v>0</c:v>
                </c:pt>
                <c:pt idx="46609">
                  <c:v>0</c:v>
                </c:pt>
                <c:pt idx="46610">
                  <c:v>0</c:v>
                </c:pt>
                <c:pt idx="46611">
                  <c:v>0</c:v>
                </c:pt>
                <c:pt idx="46612">
                  <c:v>0</c:v>
                </c:pt>
                <c:pt idx="46613">
                  <c:v>0</c:v>
                </c:pt>
                <c:pt idx="46614">
                  <c:v>0</c:v>
                </c:pt>
                <c:pt idx="46615">
                  <c:v>0</c:v>
                </c:pt>
                <c:pt idx="46616">
                  <c:v>0</c:v>
                </c:pt>
                <c:pt idx="46617">
                  <c:v>0</c:v>
                </c:pt>
                <c:pt idx="46618">
                  <c:v>0</c:v>
                </c:pt>
                <c:pt idx="46619">
                  <c:v>0</c:v>
                </c:pt>
                <c:pt idx="46620">
                  <c:v>0</c:v>
                </c:pt>
                <c:pt idx="46621">
                  <c:v>0</c:v>
                </c:pt>
                <c:pt idx="46622">
                  <c:v>0</c:v>
                </c:pt>
                <c:pt idx="46623">
                  <c:v>0</c:v>
                </c:pt>
                <c:pt idx="46624">
                  <c:v>0</c:v>
                </c:pt>
                <c:pt idx="46625">
                  <c:v>0</c:v>
                </c:pt>
                <c:pt idx="46626">
                  <c:v>0</c:v>
                </c:pt>
                <c:pt idx="46627">
                  <c:v>0</c:v>
                </c:pt>
                <c:pt idx="46628">
                  <c:v>0</c:v>
                </c:pt>
                <c:pt idx="46629">
                  <c:v>0</c:v>
                </c:pt>
                <c:pt idx="46630">
                  <c:v>0</c:v>
                </c:pt>
                <c:pt idx="46631">
                  <c:v>0</c:v>
                </c:pt>
                <c:pt idx="46632">
                  <c:v>0</c:v>
                </c:pt>
                <c:pt idx="46633">
                  <c:v>0</c:v>
                </c:pt>
                <c:pt idx="46634">
                  <c:v>0</c:v>
                </c:pt>
                <c:pt idx="46635">
                  <c:v>0</c:v>
                </c:pt>
                <c:pt idx="46636">
                  <c:v>0</c:v>
                </c:pt>
                <c:pt idx="46637">
                  <c:v>0</c:v>
                </c:pt>
                <c:pt idx="46638">
                  <c:v>0</c:v>
                </c:pt>
                <c:pt idx="46639">
                  <c:v>0</c:v>
                </c:pt>
                <c:pt idx="46640">
                  <c:v>0</c:v>
                </c:pt>
                <c:pt idx="46641">
                  <c:v>0</c:v>
                </c:pt>
                <c:pt idx="46642">
                  <c:v>0</c:v>
                </c:pt>
                <c:pt idx="46643">
                  <c:v>0</c:v>
                </c:pt>
                <c:pt idx="46644">
                  <c:v>0</c:v>
                </c:pt>
                <c:pt idx="46645">
                  <c:v>0</c:v>
                </c:pt>
                <c:pt idx="46646">
                  <c:v>0</c:v>
                </c:pt>
                <c:pt idx="46647">
                  <c:v>0</c:v>
                </c:pt>
                <c:pt idx="46648">
                  <c:v>0</c:v>
                </c:pt>
                <c:pt idx="46649">
                  <c:v>0</c:v>
                </c:pt>
                <c:pt idx="46650">
                  <c:v>0</c:v>
                </c:pt>
                <c:pt idx="46651">
                  <c:v>0</c:v>
                </c:pt>
                <c:pt idx="46652">
                  <c:v>0</c:v>
                </c:pt>
                <c:pt idx="46653">
                  <c:v>0</c:v>
                </c:pt>
                <c:pt idx="46654">
                  <c:v>0</c:v>
                </c:pt>
                <c:pt idx="46655">
                  <c:v>0</c:v>
                </c:pt>
                <c:pt idx="46656">
                  <c:v>0</c:v>
                </c:pt>
                <c:pt idx="46657">
                  <c:v>0</c:v>
                </c:pt>
                <c:pt idx="46658">
                  <c:v>0</c:v>
                </c:pt>
                <c:pt idx="46659">
                  <c:v>0</c:v>
                </c:pt>
                <c:pt idx="46660">
                  <c:v>0</c:v>
                </c:pt>
                <c:pt idx="46661">
                  <c:v>0</c:v>
                </c:pt>
                <c:pt idx="46662">
                  <c:v>0</c:v>
                </c:pt>
                <c:pt idx="46663">
                  <c:v>0</c:v>
                </c:pt>
                <c:pt idx="46664">
                  <c:v>0</c:v>
                </c:pt>
                <c:pt idx="46665">
                  <c:v>0</c:v>
                </c:pt>
                <c:pt idx="46666">
                  <c:v>0</c:v>
                </c:pt>
                <c:pt idx="46667">
                  <c:v>0</c:v>
                </c:pt>
                <c:pt idx="46668">
                  <c:v>0</c:v>
                </c:pt>
                <c:pt idx="46669">
                  <c:v>0</c:v>
                </c:pt>
                <c:pt idx="46670">
                  <c:v>0</c:v>
                </c:pt>
                <c:pt idx="46671">
                  <c:v>0</c:v>
                </c:pt>
                <c:pt idx="46672">
                  <c:v>0</c:v>
                </c:pt>
                <c:pt idx="46673">
                  <c:v>0</c:v>
                </c:pt>
                <c:pt idx="46674">
                  <c:v>0</c:v>
                </c:pt>
                <c:pt idx="46675">
                  <c:v>0</c:v>
                </c:pt>
                <c:pt idx="46676">
                  <c:v>0</c:v>
                </c:pt>
                <c:pt idx="46677">
                  <c:v>0</c:v>
                </c:pt>
                <c:pt idx="46678">
                  <c:v>0</c:v>
                </c:pt>
                <c:pt idx="46679">
                  <c:v>0</c:v>
                </c:pt>
                <c:pt idx="46680">
                  <c:v>0</c:v>
                </c:pt>
                <c:pt idx="46681">
                  <c:v>0</c:v>
                </c:pt>
                <c:pt idx="46682">
                  <c:v>0</c:v>
                </c:pt>
                <c:pt idx="46683">
                  <c:v>0</c:v>
                </c:pt>
                <c:pt idx="46684">
                  <c:v>0</c:v>
                </c:pt>
                <c:pt idx="46685">
                  <c:v>0</c:v>
                </c:pt>
                <c:pt idx="46686">
                  <c:v>0</c:v>
                </c:pt>
                <c:pt idx="46687">
                  <c:v>0</c:v>
                </c:pt>
                <c:pt idx="46688">
                  <c:v>0</c:v>
                </c:pt>
                <c:pt idx="46689">
                  <c:v>0</c:v>
                </c:pt>
                <c:pt idx="46690">
                  <c:v>0</c:v>
                </c:pt>
                <c:pt idx="46691">
                  <c:v>0</c:v>
                </c:pt>
                <c:pt idx="46692">
                  <c:v>0</c:v>
                </c:pt>
                <c:pt idx="46693">
                  <c:v>0</c:v>
                </c:pt>
                <c:pt idx="46694">
                  <c:v>0</c:v>
                </c:pt>
                <c:pt idx="46695">
                  <c:v>0</c:v>
                </c:pt>
                <c:pt idx="46696">
                  <c:v>0</c:v>
                </c:pt>
                <c:pt idx="46697">
                  <c:v>0</c:v>
                </c:pt>
                <c:pt idx="46698">
                  <c:v>0</c:v>
                </c:pt>
                <c:pt idx="46699">
                  <c:v>0</c:v>
                </c:pt>
                <c:pt idx="46700">
                  <c:v>0</c:v>
                </c:pt>
                <c:pt idx="46701">
                  <c:v>0</c:v>
                </c:pt>
                <c:pt idx="46702">
                  <c:v>0</c:v>
                </c:pt>
                <c:pt idx="46703">
                  <c:v>0</c:v>
                </c:pt>
                <c:pt idx="46704">
                  <c:v>0</c:v>
                </c:pt>
                <c:pt idx="46705">
                  <c:v>0</c:v>
                </c:pt>
                <c:pt idx="46706">
                  <c:v>0</c:v>
                </c:pt>
                <c:pt idx="46707">
                  <c:v>0</c:v>
                </c:pt>
                <c:pt idx="46708">
                  <c:v>0</c:v>
                </c:pt>
                <c:pt idx="46709">
                  <c:v>0</c:v>
                </c:pt>
                <c:pt idx="46710">
                  <c:v>0</c:v>
                </c:pt>
                <c:pt idx="46711">
                  <c:v>0</c:v>
                </c:pt>
                <c:pt idx="46712">
                  <c:v>0</c:v>
                </c:pt>
                <c:pt idx="46713">
                  <c:v>0</c:v>
                </c:pt>
                <c:pt idx="46714">
                  <c:v>0</c:v>
                </c:pt>
                <c:pt idx="46715">
                  <c:v>0</c:v>
                </c:pt>
                <c:pt idx="46716">
                  <c:v>0</c:v>
                </c:pt>
                <c:pt idx="46717">
                  <c:v>0</c:v>
                </c:pt>
                <c:pt idx="46718">
                  <c:v>0</c:v>
                </c:pt>
                <c:pt idx="46719">
                  <c:v>0</c:v>
                </c:pt>
                <c:pt idx="46720">
                  <c:v>0</c:v>
                </c:pt>
                <c:pt idx="46721">
                  <c:v>0</c:v>
                </c:pt>
                <c:pt idx="46722">
                  <c:v>0</c:v>
                </c:pt>
                <c:pt idx="46723">
                  <c:v>0</c:v>
                </c:pt>
                <c:pt idx="46724">
                  <c:v>0</c:v>
                </c:pt>
                <c:pt idx="46725">
                  <c:v>0</c:v>
                </c:pt>
                <c:pt idx="46726">
                  <c:v>0</c:v>
                </c:pt>
                <c:pt idx="46727">
                  <c:v>0</c:v>
                </c:pt>
                <c:pt idx="46728">
                  <c:v>0</c:v>
                </c:pt>
                <c:pt idx="46729">
                  <c:v>0</c:v>
                </c:pt>
                <c:pt idx="46730">
                  <c:v>0</c:v>
                </c:pt>
                <c:pt idx="46731">
                  <c:v>0</c:v>
                </c:pt>
                <c:pt idx="46732">
                  <c:v>0</c:v>
                </c:pt>
                <c:pt idx="46733">
                  <c:v>0</c:v>
                </c:pt>
                <c:pt idx="46734">
                  <c:v>0</c:v>
                </c:pt>
                <c:pt idx="46735">
                  <c:v>0</c:v>
                </c:pt>
                <c:pt idx="46736">
                  <c:v>0</c:v>
                </c:pt>
                <c:pt idx="46737">
                  <c:v>0</c:v>
                </c:pt>
                <c:pt idx="46738">
                  <c:v>0</c:v>
                </c:pt>
                <c:pt idx="46739">
                  <c:v>0</c:v>
                </c:pt>
                <c:pt idx="46740">
                  <c:v>0</c:v>
                </c:pt>
                <c:pt idx="46741">
                  <c:v>0</c:v>
                </c:pt>
                <c:pt idx="46742">
                  <c:v>0</c:v>
                </c:pt>
                <c:pt idx="46743">
                  <c:v>0</c:v>
                </c:pt>
                <c:pt idx="46744">
                  <c:v>0</c:v>
                </c:pt>
                <c:pt idx="46745">
                  <c:v>0</c:v>
                </c:pt>
                <c:pt idx="46746">
                  <c:v>0</c:v>
                </c:pt>
                <c:pt idx="46747">
                  <c:v>0</c:v>
                </c:pt>
                <c:pt idx="46748">
                  <c:v>0</c:v>
                </c:pt>
                <c:pt idx="46749">
                  <c:v>0</c:v>
                </c:pt>
                <c:pt idx="46750">
                  <c:v>0</c:v>
                </c:pt>
                <c:pt idx="46751">
                  <c:v>0</c:v>
                </c:pt>
                <c:pt idx="46752">
                  <c:v>0</c:v>
                </c:pt>
                <c:pt idx="46753">
                  <c:v>0</c:v>
                </c:pt>
                <c:pt idx="46754">
                  <c:v>0</c:v>
                </c:pt>
                <c:pt idx="46755">
                  <c:v>0</c:v>
                </c:pt>
                <c:pt idx="46756">
                  <c:v>0</c:v>
                </c:pt>
                <c:pt idx="46757">
                  <c:v>0</c:v>
                </c:pt>
                <c:pt idx="46758">
                  <c:v>0</c:v>
                </c:pt>
                <c:pt idx="46759">
                  <c:v>0</c:v>
                </c:pt>
                <c:pt idx="46760">
                  <c:v>0</c:v>
                </c:pt>
                <c:pt idx="46761">
                  <c:v>0</c:v>
                </c:pt>
                <c:pt idx="46762">
                  <c:v>0</c:v>
                </c:pt>
                <c:pt idx="46763">
                  <c:v>0</c:v>
                </c:pt>
                <c:pt idx="46764">
                  <c:v>0</c:v>
                </c:pt>
                <c:pt idx="46765">
                  <c:v>0</c:v>
                </c:pt>
                <c:pt idx="46766">
                  <c:v>0</c:v>
                </c:pt>
                <c:pt idx="46767">
                  <c:v>0</c:v>
                </c:pt>
                <c:pt idx="46768">
                  <c:v>0</c:v>
                </c:pt>
                <c:pt idx="46769">
                  <c:v>0</c:v>
                </c:pt>
                <c:pt idx="46770">
                  <c:v>0</c:v>
                </c:pt>
                <c:pt idx="46771">
                  <c:v>0</c:v>
                </c:pt>
                <c:pt idx="46772">
                  <c:v>0</c:v>
                </c:pt>
                <c:pt idx="46773">
                  <c:v>0</c:v>
                </c:pt>
                <c:pt idx="46774">
                  <c:v>0</c:v>
                </c:pt>
                <c:pt idx="46775">
                  <c:v>0</c:v>
                </c:pt>
                <c:pt idx="46776">
                  <c:v>0</c:v>
                </c:pt>
                <c:pt idx="46777">
                  <c:v>0</c:v>
                </c:pt>
                <c:pt idx="46778">
                  <c:v>0</c:v>
                </c:pt>
                <c:pt idx="46779">
                  <c:v>0</c:v>
                </c:pt>
                <c:pt idx="46780">
                  <c:v>0</c:v>
                </c:pt>
                <c:pt idx="46781">
                  <c:v>0</c:v>
                </c:pt>
                <c:pt idx="46782">
                  <c:v>0</c:v>
                </c:pt>
                <c:pt idx="46783">
                  <c:v>0</c:v>
                </c:pt>
                <c:pt idx="46784">
                  <c:v>0</c:v>
                </c:pt>
                <c:pt idx="46785">
                  <c:v>0</c:v>
                </c:pt>
                <c:pt idx="46786">
                  <c:v>0</c:v>
                </c:pt>
                <c:pt idx="46787">
                  <c:v>0</c:v>
                </c:pt>
                <c:pt idx="46788">
                  <c:v>0</c:v>
                </c:pt>
                <c:pt idx="46789">
                  <c:v>0</c:v>
                </c:pt>
                <c:pt idx="46790">
                  <c:v>0</c:v>
                </c:pt>
                <c:pt idx="46791">
                  <c:v>0</c:v>
                </c:pt>
                <c:pt idx="46792">
                  <c:v>0</c:v>
                </c:pt>
                <c:pt idx="46793">
                  <c:v>0</c:v>
                </c:pt>
                <c:pt idx="46794">
                  <c:v>0</c:v>
                </c:pt>
                <c:pt idx="46795">
                  <c:v>0</c:v>
                </c:pt>
                <c:pt idx="46796">
                  <c:v>0</c:v>
                </c:pt>
                <c:pt idx="46797">
                  <c:v>0</c:v>
                </c:pt>
                <c:pt idx="46798">
                  <c:v>0</c:v>
                </c:pt>
                <c:pt idx="46799">
                  <c:v>0</c:v>
                </c:pt>
                <c:pt idx="46800">
                  <c:v>0</c:v>
                </c:pt>
                <c:pt idx="46801">
                  <c:v>0</c:v>
                </c:pt>
                <c:pt idx="46802">
                  <c:v>0</c:v>
                </c:pt>
                <c:pt idx="46803">
                  <c:v>0</c:v>
                </c:pt>
                <c:pt idx="46804">
                  <c:v>0</c:v>
                </c:pt>
                <c:pt idx="46805">
                  <c:v>0</c:v>
                </c:pt>
                <c:pt idx="46806">
                  <c:v>0</c:v>
                </c:pt>
                <c:pt idx="46807">
                  <c:v>0</c:v>
                </c:pt>
                <c:pt idx="46808">
                  <c:v>0</c:v>
                </c:pt>
                <c:pt idx="46809">
                  <c:v>0</c:v>
                </c:pt>
                <c:pt idx="46810">
                  <c:v>0</c:v>
                </c:pt>
                <c:pt idx="46811">
                  <c:v>0</c:v>
                </c:pt>
                <c:pt idx="46812">
                  <c:v>0</c:v>
                </c:pt>
                <c:pt idx="46813">
                  <c:v>0</c:v>
                </c:pt>
                <c:pt idx="46814">
                  <c:v>0</c:v>
                </c:pt>
                <c:pt idx="46815">
                  <c:v>0</c:v>
                </c:pt>
                <c:pt idx="46816">
                  <c:v>0</c:v>
                </c:pt>
                <c:pt idx="46817">
                  <c:v>0</c:v>
                </c:pt>
                <c:pt idx="46818">
                  <c:v>0</c:v>
                </c:pt>
                <c:pt idx="46819">
                  <c:v>0</c:v>
                </c:pt>
                <c:pt idx="46820">
                  <c:v>0</c:v>
                </c:pt>
                <c:pt idx="46821">
                  <c:v>0</c:v>
                </c:pt>
                <c:pt idx="46822">
                  <c:v>0</c:v>
                </c:pt>
                <c:pt idx="46823">
                  <c:v>0</c:v>
                </c:pt>
                <c:pt idx="46824">
                  <c:v>0</c:v>
                </c:pt>
                <c:pt idx="46825">
                  <c:v>0</c:v>
                </c:pt>
                <c:pt idx="46826">
                  <c:v>0</c:v>
                </c:pt>
                <c:pt idx="46827">
                  <c:v>0</c:v>
                </c:pt>
                <c:pt idx="46828">
                  <c:v>0</c:v>
                </c:pt>
                <c:pt idx="46829">
                  <c:v>0</c:v>
                </c:pt>
                <c:pt idx="46830">
                  <c:v>0</c:v>
                </c:pt>
                <c:pt idx="46831">
                  <c:v>0</c:v>
                </c:pt>
                <c:pt idx="46832">
                  <c:v>0</c:v>
                </c:pt>
                <c:pt idx="46833">
                  <c:v>0</c:v>
                </c:pt>
                <c:pt idx="46834">
                  <c:v>0</c:v>
                </c:pt>
                <c:pt idx="46835">
                  <c:v>0</c:v>
                </c:pt>
                <c:pt idx="46836">
                  <c:v>0</c:v>
                </c:pt>
                <c:pt idx="46837">
                  <c:v>0</c:v>
                </c:pt>
                <c:pt idx="46838">
                  <c:v>0</c:v>
                </c:pt>
                <c:pt idx="46839">
                  <c:v>0</c:v>
                </c:pt>
                <c:pt idx="46840">
                  <c:v>0</c:v>
                </c:pt>
                <c:pt idx="46841">
                  <c:v>0</c:v>
                </c:pt>
                <c:pt idx="46842">
                  <c:v>0</c:v>
                </c:pt>
                <c:pt idx="46843">
                  <c:v>0</c:v>
                </c:pt>
                <c:pt idx="46844">
                  <c:v>0</c:v>
                </c:pt>
                <c:pt idx="46845">
                  <c:v>0</c:v>
                </c:pt>
                <c:pt idx="46846">
                  <c:v>0</c:v>
                </c:pt>
                <c:pt idx="46847">
                  <c:v>0</c:v>
                </c:pt>
                <c:pt idx="46848">
                  <c:v>0</c:v>
                </c:pt>
                <c:pt idx="46849">
                  <c:v>0</c:v>
                </c:pt>
                <c:pt idx="46850">
                  <c:v>0</c:v>
                </c:pt>
                <c:pt idx="46851">
                  <c:v>0</c:v>
                </c:pt>
                <c:pt idx="46852">
                  <c:v>0</c:v>
                </c:pt>
                <c:pt idx="46853">
                  <c:v>0</c:v>
                </c:pt>
                <c:pt idx="46854">
                  <c:v>0</c:v>
                </c:pt>
                <c:pt idx="46855">
                  <c:v>0</c:v>
                </c:pt>
                <c:pt idx="46856">
                  <c:v>0</c:v>
                </c:pt>
                <c:pt idx="46857">
                  <c:v>0</c:v>
                </c:pt>
                <c:pt idx="46858">
                  <c:v>0</c:v>
                </c:pt>
                <c:pt idx="46859">
                  <c:v>0</c:v>
                </c:pt>
                <c:pt idx="46860">
                  <c:v>0</c:v>
                </c:pt>
                <c:pt idx="46861">
                  <c:v>0</c:v>
                </c:pt>
                <c:pt idx="46862">
                  <c:v>0</c:v>
                </c:pt>
                <c:pt idx="46863">
                  <c:v>0</c:v>
                </c:pt>
                <c:pt idx="46864">
                  <c:v>0</c:v>
                </c:pt>
                <c:pt idx="46865">
                  <c:v>0</c:v>
                </c:pt>
                <c:pt idx="46866">
                  <c:v>0</c:v>
                </c:pt>
                <c:pt idx="46867">
                  <c:v>0</c:v>
                </c:pt>
                <c:pt idx="46868">
                  <c:v>0</c:v>
                </c:pt>
                <c:pt idx="46869">
                  <c:v>0</c:v>
                </c:pt>
                <c:pt idx="46870">
                  <c:v>0</c:v>
                </c:pt>
                <c:pt idx="46871">
                  <c:v>0</c:v>
                </c:pt>
                <c:pt idx="46872">
                  <c:v>0</c:v>
                </c:pt>
                <c:pt idx="46873">
                  <c:v>0</c:v>
                </c:pt>
                <c:pt idx="46874">
                  <c:v>0</c:v>
                </c:pt>
                <c:pt idx="46875">
                  <c:v>0</c:v>
                </c:pt>
                <c:pt idx="46876">
                  <c:v>0</c:v>
                </c:pt>
                <c:pt idx="46877">
                  <c:v>0</c:v>
                </c:pt>
                <c:pt idx="46878">
                  <c:v>0</c:v>
                </c:pt>
                <c:pt idx="46879">
                  <c:v>0</c:v>
                </c:pt>
                <c:pt idx="46880">
                  <c:v>0</c:v>
                </c:pt>
                <c:pt idx="46881">
                  <c:v>0</c:v>
                </c:pt>
                <c:pt idx="46882">
                  <c:v>0</c:v>
                </c:pt>
                <c:pt idx="46883">
                  <c:v>0</c:v>
                </c:pt>
                <c:pt idx="46884">
                  <c:v>0</c:v>
                </c:pt>
                <c:pt idx="46885">
                  <c:v>0</c:v>
                </c:pt>
                <c:pt idx="46886">
                  <c:v>0</c:v>
                </c:pt>
                <c:pt idx="46887">
                  <c:v>0</c:v>
                </c:pt>
                <c:pt idx="46888">
                  <c:v>0</c:v>
                </c:pt>
                <c:pt idx="46889">
                  <c:v>0</c:v>
                </c:pt>
                <c:pt idx="46890">
                  <c:v>0</c:v>
                </c:pt>
                <c:pt idx="46891">
                  <c:v>0</c:v>
                </c:pt>
                <c:pt idx="46892">
                  <c:v>0</c:v>
                </c:pt>
                <c:pt idx="46893">
                  <c:v>0</c:v>
                </c:pt>
                <c:pt idx="46894">
                  <c:v>0</c:v>
                </c:pt>
                <c:pt idx="46895">
                  <c:v>0</c:v>
                </c:pt>
                <c:pt idx="46896">
                  <c:v>0</c:v>
                </c:pt>
                <c:pt idx="46897">
                  <c:v>0</c:v>
                </c:pt>
                <c:pt idx="46898">
                  <c:v>0</c:v>
                </c:pt>
                <c:pt idx="46899">
                  <c:v>0</c:v>
                </c:pt>
                <c:pt idx="46900">
                  <c:v>0</c:v>
                </c:pt>
                <c:pt idx="46901">
                  <c:v>0</c:v>
                </c:pt>
                <c:pt idx="46902">
                  <c:v>0</c:v>
                </c:pt>
                <c:pt idx="46903">
                  <c:v>0</c:v>
                </c:pt>
                <c:pt idx="46904">
                  <c:v>0</c:v>
                </c:pt>
                <c:pt idx="46905">
                  <c:v>0</c:v>
                </c:pt>
                <c:pt idx="46906">
                  <c:v>0</c:v>
                </c:pt>
                <c:pt idx="46907">
                  <c:v>0</c:v>
                </c:pt>
                <c:pt idx="46908">
                  <c:v>0</c:v>
                </c:pt>
                <c:pt idx="46909">
                  <c:v>0</c:v>
                </c:pt>
                <c:pt idx="46910">
                  <c:v>0</c:v>
                </c:pt>
                <c:pt idx="46911">
                  <c:v>0</c:v>
                </c:pt>
                <c:pt idx="46912">
                  <c:v>0</c:v>
                </c:pt>
                <c:pt idx="46913">
                  <c:v>0</c:v>
                </c:pt>
                <c:pt idx="46914">
                  <c:v>0</c:v>
                </c:pt>
                <c:pt idx="46915">
                  <c:v>0</c:v>
                </c:pt>
                <c:pt idx="46916">
                  <c:v>0</c:v>
                </c:pt>
                <c:pt idx="46917">
                  <c:v>0</c:v>
                </c:pt>
                <c:pt idx="46918">
                  <c:v>0</c:v>
                </c:pt>
                <c:pt idx="46919">
                  <c:v>0</c:v>
                </c:pt>
                <c:pt idx="46920">
                  <c:v>0</c:v>
                </c:pt>
                <c:pt idx="46921">
                  <c:v>0</c:v>
                </c:pt>
                <c:pt idx="46922">
                  <c:v>0</c:v>
                </c:pt>
                <c:pt idx="46923">
                  <c:v>0</c:v>
                </c:pt>
                <c:pt idx="46924">
                  <c:v>0</c:v>
                </c:pt>
                <c:pt idx="46925">
                  <c:v>0</c:v>
                </c:pt>
                <c:pt idx="46926">
                  <c:v>0</c:v>
                </c:pt>
                <c:pt idx="46927">
                  <c:v>0</c:v>
                </c:pt>
                <c:pt idx="46928">
                  <c:v>0</c:v>
                </c:pt>
                <c:pt idx="46929">
                  <c:v>0</c:v>
                </c:pt>
                <c:pt idx="46930">
                  <c:v>0</c:v>
                </c:pt>
                <c:pt idx="46931">
                  <c:v>0</c:v>
                </c:pt>
                <c:pt idx="46932">
                  <c:v>0</c:v>
                </c:pt>
                <c:pt idx="46933">
                  <c:v>0</c:v>
                </c:pt>
                <c:pt idx="46934">
                  <c:v>0</c:v>
                </c:pt>
                <c:pt idx="46935">
                  <c:v>0</c:v>
                </c:pt>
                <c:pt idx="46936">
                  <c:v>0</c:v>
                </c:pt>
                <c:pt idx="46937">
                  <c:v>0</c:v>
                </c:pt>
                <c:pt idx="46938">
                  <c:v>0</c:v>
                </c:pt>
                <c:pt idx="46939">
                  <c:v>0</c:v>
                </c:pt>
                <c:pt idx="46940">
                  <c:v>0</c:v>
                </c:pt>
                <c:pt idx="46941">
                  <c:v>0</c:v>
                </c:pt>
                <c:pt idx="46942">
                  <c:v>0</c:v>
                </c:pt>
                <c:pt idx="46943">
                  <c:v>0</c:v>
                </c:pt>
                <c:pt idx="46944">
                  <c:v>0</c:v>
                </c:pt>
                <c:pt idx="46945">
                  <c:v>0</c:v>
                </c:pt>
                <c:pt idx="46946">
                  <c:v>0</c:v>
                </c:pt>
                <c:pt idx="46947">
                  <c:v>0</c:v>
                </c:pt>
                <c:pt idx="46948">
                  <c:v>0</c:v>
                </c:pt>
                <c:pt idx="46949">
                  <c:v>0</c:v>
                </c:pt>
                <c:pt idx="46950">
                  <c:v>0</c:v>
                </c:pt>
                <c:pt idx="46951">
                  <c:v>0</c:v>
                </c:pt>
                <c:pt idx="46952">
                  <c:v>0</c:v>
                </c:pt>
                <c:pt idx="46953">
                  <c:v>0</c:v>
                </c:pt>
                <c:pt idx="46954">
                  <c:v>0</c:v>
                </c:pt>
                <c:pt idx="46955">
                  <c:v>0</c:v>
                </c:pt>
                <c:pt idx="46956">
                  <c:v>0</c:v>
                </c:pt>
                <c:pt idx="46957">
                  <c:v>0</c:v>
                </c:pt>
                <c:pt idx="46958">
                  <c:v>0</c:v>
                </c:pt>
                <c:pt idx="46959">
                  <c:v>0</c:v>
                </c:pt>
                <c:pt idx="46960">
                  <c:v>0</c:v>
                </c:pt>
                <c:pt idx="46961">
                  <c:v>0</c:v>
                </c:pt>
                <c:pt idx="46962">
                  <c:v>0</c:v>
                </c:pt>
                <c:pt idx="46963">
                  <c:v>0</c:v>
                </c:pt>
                <c:pt idx="46964">
                  <c:v>0</c:v>
                </c:pt>
                <c:pt idx="46965">
                  <c:v>0</c:v>
                </c:pt>
                <c:pt idx="46966">
                  <c:v>0</c:v>
                </c:pt>
                <c:pt idx="46967">
                  <c:v>0</c:v>
                </c:pt>
                <c:pt idx="46968">
                  <c:v>0</c:v>
                </c:pt>
                <c:pt idx="46969">
                  <c:v>0</c:v>
                </c:pt>
                <c:pt idx="46970">
                  <c:v>0</c:v>
                </c:pt>
                <c:pt idx="46971">
                  <c:v>0</c:v>
                </c:pt>
                <c:pt idx="46972">
                  <c:v>0</c:v>
                </c:pt>
                <c:pt idx="46973">
                  <c:v>0</c:v>
                </c:pt>
                <c:pt idx="46974">
                  <c:v>0</c:v>
                </c:pt>
                <c:pt idx="46975">
                  <c:v>0</c:v>
                </c:pt>
                <c:pt idx="46976">
                  <c:v>0</c:v>
                </c:pt>
                <c:pt idx="46977">
                  <c:v>0</c:v>
                </c:pt>
                <c:pt idx="46978">
                  <c:v>0</c:v>
                </c:pt>
                <c:pt idx="46979">
                  <c:v>0</c:v>
                </c:pt>
                <c:pt idx="46980">
                  <c:v>0</c:v>
                </c:pt>
                <c:pt idx="46981">
                  <c:v>0</c:v>
                </c:pt>
                <c:pt idx="46982">
                  <c:v>0</c:v>
                </c:pt>
                <c:pt idx="46983">
                  <c:v>0</c:v>
                </c:pt>
                <c:pt idx="46984">
                  <c:v>0</c:v>
                </c:pt>
                <c:pt idx="46985">
                  <c:v>0</c:v>
                </c:pt>
                <c:pt idx="46986">
                  <c:v>0</c:v>
                </c:pt>
                <c:pt idx="46987">
                  <c:v>0</c:v>
                </c:pt>
                <c:pt idx="46988">
                  <c:v>0</c:v>
                </c:pt>
                <c:pt idx="46989">
                  <c:v>0</c:v>
                </c:pt>
                <c:pt idx="46990">
                  <c:v>0</c:v>
                </c:pt>
                <c:pt idx="46991">
                  <c:v>0</c:v>
                </c:pt>
                <c:pt idx="46992">
                  <c:v>0</c:v>
                </c:pt>
                <c:pt idx="46993">
                  <c:v>0</c:v>
                </c:pt>
                <c:pt idx="46994">
                  <c:v>0</c:v>
                </c:pt>
                <c:pt idx="46995">
                  <c:v>0</c:v>
                </c:pt>
                <c:pt idx="46996">
                  <c:v>0</c:v>
                </c:pt>
                <c:pt idx="46997">
                  <c:v>0</c:v>
                </c:pt>
                <c:pt idx="46998">
                  <c:v>0</c:v>
                </c:pt>
                <c:pt idx="46999">
                  <c:v>0</c:v>
                </c:pt>
                <c:pt idx="47000">
                  <c:v>0</c:v>
                </c:pt>
                <c:pt idx="47001">
                  <c:v>0</c:v>
                </c:pt>
                <c:pt idx="47002">
                  <c:v>0</c:v>
                </c:pt>
                <c:pt idx="47003">
                  <c:v>0</c:v>
                </c:pt>
                <c:pt idx="47004">
                  <c:v>0</c:v>
                </c:pt>
                <c:pt idx="47005">
                  <c:v>0</c:v>
                </c:pt>
                <c:pt idx="47006">
                  <c:v>0</c:v>
                </c:pt>
                <c:pt idx="47007">
                  <c:v>0</c:v>
                </c:pt>
                <c:pt idx="47008">
                  <c:v>0</c:v>
                </c:pt>
                <c:pt idx="47009">
                  <c:v>0</c:v>
                </c:pt>
                <c:pt idx="47010">
                  <c:v>0</c:v>
                </c:pt>
                <c:pt idx="47011">
                  <c:v>0</c:v>
                </c:pt>
                <c:pt idx="47012">
                  <c:v>0</c:v>
                </c:pt>
                <c:pt idx="47013">
                  <c:v>0</c:v>
                </c:pt>
                <c:pt idx="47014">
                  <c:v>0</c:v>
                </c:pt>
                <c:pt idx="47015">
                  <c:v>0</c:v>
                </c:pt>
                <c:pt idx="47016">
                  <c:v>0</c:v>
                </c:pt>
                <c:pt idx="47017">
                  <c:v>0</c:v>
                </c:pt>
                <c:pt idx="47018">
                  <c:v>0</c:v>
                </c:pt>
                <c:pt idx="47019">
                  <c:v>0</c:v>
                </c:pt>
                <c:pt idx="47020">
                  <c:v>0</c:v>
                </c:pt>
                <c:pt idx="47021">
                  <c:v>0</c:v>
                </c:pt>
                <c:pt idx="47022">
                  <c:v>0</c:v>
                </c:pt>
                <c:pt idx="47023">
                  <c:v>0</c:v>
                </c:pt>
                <c:pt idx="47024">
                  <c:v>0</c:v>
                </c:pt>
                <c:pt idx="47025">
                  <c:v>0</c:v>
                </c:pt>
                <c:pt idx="47026">
                  <c:v>0</c:v>
                </c:pt>
                <c:pt idx="47027">
                  <c:v>0</c:v>
                </c:pt>
                <c:pt idx="47028">
                  <c:v>0</c:v>
                </c:pt>
                <c:pt idx="47029">
                  <c:v>0</c:v>
                </c:pt>
                <c:pt idx="47030">
                  <c:v>0</c:v>
                </c:pt>
                <c:pt idx="47031">
                  <c:v>0</c:v>
                </c:pt>
                <c:pt idx="47032">
                  <c:v>0</c:v>
                </c:pt>
                <c:pt idx="47033">
                  <c:v>0</c:v>
                </c:pt>
                <c:pt idx="47034">
                  <c:v>0</c:v>
                </c:pt>
                <c:pt idx="47035">
                  <c:v>0</c:v>
                </c:pt>
                <c:pt idx="47036">
                  <c:v>0</c:v>
                </c:pt>
                <c:pt idx="47037">
                  <c:v>0</c:v>
                </c:pt>
                <c:pt idx="47038">
                  <c:v>0</c:v>
                </c:pt>
                <c:pt idx="47039">
                  <c:v>0</c:v>
                </c:pt>
                <c:pt idx="47040">
                  <c:v>0</c:v>
                </c:pt>
                <c:pt idx="47041">
                  <c:v>0</c:v>
                </c:pt>
                <c:pt idx="47042">
                  <c:v>0</c:v>
                </c:pt>
                <c:pt idx="47043">
                  <c:v>0</c:v>
                </c:pt>
                <c:pt idx="47044">
                  <c:v>0</c:v>
                </c:pt>
                <c:pt idx="47045">
                  <c:v>0</c:v>
                </c:pt>
                <c:pt idx="47046">
                  <c:v>0</c:v>
                </c:pt>
                <c:pt idx="47047">
                  <c:v>0</c:v>
                </c:pt>
                <c:pt idx="47048">
                  <c:v>0</c:v>
                </c:pt>
                <c:pt idx="47049">
                  <c:v>0</c:v>
                </c:pt>
                <c:pt idx="47050">
                  <c:v>0</c:v>
                </c:pt>
                <c:pt idx="47051">
                  <c:v>0</c:v>
                </c:pt>
                <c:pt idx="47052">
                  <c:v>0</c:v>
                </c:pt>
                <c:pt idx="47053">
                  <c:v>0</c:v>
                </c:pt>
                <c:pt idx="47054">
                  <c:v>0</c:v>
                </c:pt>
                <c:pt idx="47055">
                  <c:v>0</c:v>
                </c:pt>
                <c:pt idx="47056">
                  <c:v>0</c:v>
                </c:pt>
                <c:pt idx="47057">
                  <c:v>0</c:v>
                </c:pt>
                <c:pt idx="47058">
                  <c:v>0</c:v>
                </c:pt>
                <c:pt idx="47059">
                  <c:v>0</c:v>
                </c:pt>
                <c:pt idx="47060">
                  <c:v>0</c:v>
                </c:pt>
                <c:pt idx="47061">
                  <c:v>0</c:v>
                </c:pt>
                <c:pt idx="47062">
                  <c:v>0</c:v>
                </c:pt>
                <c:pt idx="47063">
                  <c:v>0</c:v>
                </c:pt>
                <c:pt idx="47064">
                  <c:v>0</c:v>
                </c:pt>
                <c:pt idx="47065">
                  <c:v>0</c:v>
                </c:pt>
                <c:pt idx="47066">
                  <c:v>0</c:v>
                </c:pt>
                <c:pt idx="47067">
                  <c:v>0</c:v>
                </c:pt>
                <c:pt idx="47068">
                  <c:v>0</c:v>
                </c:pt>
                <c:pt idx="47069">
                  <c:v>0</c:v>
                </c:pt>
                <c:pt idx="47070">
                  <c:v>0</c:v>
                </c:pt>
                <c:pt idx="47071">
                  <c:v>0</c:v>
                </c:pt>
                <c:pt idx="47072">
                  <c:v>0</c:v>
                </c:pt>
                <c:pt idx="47073">
                  <c:v>0</c:v>
                </c:pt>
                <c:pt idx="47074">
                  <c:v>0</c:v>
                </c:pt>
                <c:pt idx="47075">
                  <c:v>0</c:v>
                </c:pt>
                <c:pt idx="47076">
                  <c:v>0</c:v>
                </c:pt>
                <c:pt idx="47077">
                  <c:v>0</c:v>
                </c:pt>
                <c:pt idx="47078">
                  <c:v>0</c:v>
                </c:pt>
                <c:pt idx="47079">
                  <c:v>0</c:v>
                </c:pt>
                <c:pt idx="47080">
                  <c:v>0</c:v>
                </c:pt>
                <c:pt idx="47081">
                  <c:v>0</c:v>
                </c:pt>
                <c:pt idx="47082">
                  <c:v>0</c:v>
                </c:pt>
                <c:pt idx="47083">
                  <c:v>0</c:v>
                </c:pt>
                <c:pt idx="47084">
                  <c:v>0</c:v>
                </c:pt>
                <c:pt idx="47085">
                  <c:v>0</c:v>
                </c:pt>
                <c:pt idx="47086">
                  <c:v>0</c:v>
                </c:pt>
                <c:pt idx="47087">
                  <c:v>0</c:v>
                </c:pt>
                <c:pt idx="47088">
                  <c:v>0</c:v>
                </c:pt>
                <c:pt idx="47089">
                  <c:v>0</c:v>
                </c:pt>
                <c:pt idx="47090">
                  <c:v>0</c:v>
                </c:pt>
                <c:pt idx="47091">
                  <c:v>0</c:v>
                </c:pt>
                <c:pt idx="47092">
                  <c:v>0</c:v>
                </c:pt>
                <c:pt idx="47093">
                  <c:v>0</c:v>
                </c:pt>
                <c:pt idx="47094">
                  <c:v>0</c:v>
                </c:pt>
                <c:pt idx="47095">
                  <c:v>0</c:v>
                </c:pt>
                <c:pt idx="47096">
                  <c:v>0</c:v>
                </c:pt>
                <c:pt idx="47097">
                  <c:v>0</c:v>
                </c:pt>
                <c:pt idx="47098">
                  <c:v>0</c:v>
                </c:pt>
                <c:pt idx="47099">
                  <c:v>0</c:v>
                </c:pt>
                <c:pt idx="47100">
                  <c:v>0</c:v>
                </c:pt>
                <c:pt idx="47101">
                  <c:v>0</c:v>
                </c:pt>
                <c:pt idx="47102">
                  <c:v>0</c:v>
                </c:pt>
                <c:pt idx="47103">
                  <c:v>0</c:v>
                </c:pt>
                <c:pt idx="47104">
                  <c:v>0</c:v>
                </c:pt>
                <c:pt idx="47105">
                  <c:v>0</c:v>
                </c:pt>
                <c:pt idx="47106">
                  <c:v>0</c:v>
                </c:pt>
                <c:pt idx="47107">
                  <c:v>0</c:v>
                </c:pt>
                <c:pt idx="47108">
                  <c:v>0</c:v>
                </c:pt>
                <c:pt idx="47109">
                  <c:v>0</c:v>
                </c:pt>
                <c:pt idx="47110">
                  <c:v>0</c:v>
                </c:pt>
                <c:pt idx="47111">
                  <c:v>0</c:v>
                </c:pt>
                <c:pt idx="47112">
                  <c:v>0</c:v>
                </c:pt>
                <c:pt idx="47113">
                  <c:v>0</c:v>
                </c:pt>
                <c:pt idx="47114">
                  <c:v>0</c:v>
                </c:pt>
                <c:pt idx="47115">
                  <c:v>0</c:v>
                </c:pt>
                <c:pt idx="47116">
                  <c:v>0</c:v>
                </c:pt>
                <c:pt idx="47117">
                  <c:v>0</c:v>
                </c:pt>
                <c:pt idx="47118">
                  <c:v>0</c:v>
                </c:pt>
                <c:pt idx="47119">
                  <c:v>0</c:v>
                </c:pt>
                <c:pt idx="47120">
                  <c:v>0</c:v>
                </c:pt>
                <c:pt idx="47121">
                  <c:v>0</c:v>
                </c:pt>
                <c:pt idx="47122">
                  <c:v>0</c:v>
                </c:pt>
                <c:pt idx="47123">
                  <c:v>0</c:v>
                </c:pt>
                <c:pt idx="47124">
                  <c:v>0</c:v>
                </c:pt>
                <c:pt idx="47125">
                  <c:v>0</c:v>
                </c:pt>
                <c:pt idx="47126">
                  <c:v>0</c:v>
                </c:pt>
                <c:pt idx="47127">
                  <c:v>0</c:v>
                </c:pt>
                <c:pt idx="47128">
                  <c:v>0</c:v>
                </c:pt>
                <c:pt idx="47129">
                  <c:v>0</c:v>
                </c:pt>
                <c:pt idx="47130">
                  <c:v>0</c:v>
                </c:pt>
                <c:pt idx="47131">
                  <c:v>0</c:v>
                </c:pt>
                <c:pt idx="47132">
                  <c:v>0</c:v>
                </c:pt>
                <c:pt idx="47133">
                  <c:v>0</c:v>
                </c:pt>
                <c:pt idx="47134">
                  <c:v>0</c:v>
                </c:pt>
                <c:pt idx="47135">
                  <c:v>0</c:v>
                </c:pt>
                <c:pt idx="47136">
                  <c:v>0</c:v>
                </c:pt>
                <c:pt idx="47137">
                  <c:v>0</c:v>
                </c:pt>
                <c:pt idx="47138">
                  <c:v>0</c:v>
                </c:pt>
                <c:pt idx="47139">
                  <c:v>0</c:v>
                </c:pt>
                <c:pt idx="47140">
                  <c:v>0</c:v>
                </c:pt>
                <c:pt idx="47141">
                  <c:v>0</c:v>
                </c:pt>
                <c:pt idx="47142">
                  <c:v>0</c:v>
                </c:pt>
                <c:pt idx="47143">
                  <c:v>0</c:v>
                </c:pt>
                <c:pt idx="47144">
                  <c:v>0</c:v>
                </c:pt>
                <c:pt idx="47145">
                  <c:v>0</c:v>
                </c:pt>
                <c:pt idx="47146">
                  <c:v>0</c:v>
                </c:pt>
                <c:pt idx="47147">
                  <c:v>0</c:v>
                </c:pt>
                <c:pt idx="47148">
                  <c:v>0</c:v>
                </c:pt>
                <c:pt idx="47149">
                  <c:v>0</c:v>
                </c:pt>
                <c:pt idx="47150">
                  <c:v>0</c:v>
                </c:pt>
                <c:pt idx="47151">
                  <c:v>0</c:v>
                </c:pt>
                <c:pt idx="47152">
                  <c:v>0</c:v>
                </c:pt>
                <c:pt idx="47153">
                  <c:v>0</c:v>
                </c:pt>
                <c:pt idx="47154">
                  <c:v>0</c:v>
                </c:pt>
                <c:pt idx="47155">
                  <c:v>0</c:v>
                </c:pt>
                <c:pt idx="47156">
                  <c:v>0</c:v>
                </c:pt>
                <c:pt idx="47157">
                  <c:v>0</c:v>
                </c:pt>
                <c:pt idx="47158">
                  <c:v>0</c:v>
                </c:pt>
                <c:pt idx="47159">
                  <c:v>0</c:v>
                </c:pt>
                <c:pt idx="47160">
                  <c:v>0</c:v>
                </c:pt>
                <c:pt idx="47161">
                  <c:v>0</c:v>
                </c:pt>
                <c:pt idx="47162">
                  <c:v>0</c:v>
                </c:pt>
                <c:pt idx="47163">
                  <c:v>0</c:v>
                </c:pt>
                <c:pt idx="47164">
                  <c:v>0</c:v>
                </c:pt>
                <c:pt idx="47165">
                  <c:v>0</c:v>
                </c:pt>
                <c:pt idx="47166">
                  <c:v>0</c:v>
                </c:pt>
                <c:pt idx="47167">
                  <c:v>0</c:v>
                </c:pt>
                <c:pt idx="47168">
                  <c:v>0</c:v>
                </c:pt>
                <c:pt idx="47169">
                  <c:v>0</c:v>
                </c:pt>
                <c:pt idx="47170">
                  <c:v>0</c:v>
                </c:pt>
                <c:pt idx="47171">
                  <c:v>0</c:v>
                </c:pt>
                <c:pt idx="47172">
                  <c:v>0</c:v>
                </c:pt>
                <c:pt idx="47173">
                  <c:v>0</c:v>
                </c:pt>
                <c:pt idx="47174">
                  <c:v>0</c:v>
                </c:pt>
                <c:pt idx="47175">
                  <c:v>0</c:v>
                </c:pt>
                <c:pt idx="47176">
                  <c:v>0</c:v>
                </c:pt>
                <c:pt idx="47177">
                  <c:v>0</c:v>
                </c:pt>
                <c:pt idx="47178">
                  <c:v>0</c:v>
                </c:pt>
                <c:pt idx="47179">
                  <c:v>0</c:v>
                </c:pt>
                <c:pt idx="47180">
                  <c:v>0</c:v>
                </c:pt>
                <c:pt idx="47181">
                  <c:v>0</c:v>
                </c:pt>
                <c:pt idx="47182">
                  <c:v>0</c:v>
                </c:pt>
                <c:pt idx="47183">
                  <c:v>0</c:v>
                </c:pt>
                <c:pt idx="47184">
                  <c:v>0</c:v>
                </c:pt>
                <c:pt idx="47185">
                  <c:v>0</c:v>
                </c:pt>
                <c:pt idx="47186">
                  <c:v>0</c:v>
                </c:pt>
                <c:pt idx="47187">
                  <c:v>0</c:v>
                </c:pt>
                <c:pt idx="47188">
                  <c:v>0</c:v>
                </c:pt>
                <c:pt idx="47189">
                  <c:v>0</c:v>
                </c:pt>
                <c:pt idx="47190">
                  <c:v>0</c:v>
                </c:pt>
                <c:pt idx="47191">
                  <c:v>0</c:v>
                </c:pt>
                <c:pt idx="47192">
                  <c:v>0</c:v>
                </c:pt>
                <c:pt idx="47193">
                  <c:v>0</c:v>
                </c:pt>
                <c:pt idx="47194">
                  <c:v>0</c:v>
                </c:pt>
                <c:pt idx="47195">
                  <c:v>0</c:v>
                </c:pt>
                <c:pt idx="47196">
                  <c:v>0</c:v>
                </c:pt>
                <c:pt idx="47197">
                  <c:v>0</c:v>
                </c:pt>
                <c:pt idx="47198">
                  <c:v>0</c:v>
                </c:pt>
                <c:pt idx="47199">
                  <c:v>0</c:v>
                </c:pt>
                <c:pt idx="47200">
                  <c:v>0</c:v>
                </c:pt>
                <c:pt idx="47201">
                  <c:v>0</c:v>
                </c:pt>
                <c:pt idx="47202">
                  <c:v>0</c:v>
                </c:pt>
                <c:pt idx="47203">
                  <c:v>0</c:v>
                </c:pt>
                <c:pt idx="47204">
                  <c:v>0</c:v>
                </c:pt>
                <c:pt idx="47205">
                  <c:v>0</c:v>
                </c:pt>
                <c:pt idx="47206">
                  <c:v>0</c:v>
                </c:pt>
                <c:pt idx="47207">
                  <c:v>0</c:v>
                </c:pt>
                <c:pt idx="47208">
                  <c:v>0</c:v>
                </c:pt>
                <c:pt idx="47209">
                  <c:v>0</c:v>
                </c:pt>
                <c:pt idx="47210">
                  <c:v>0</c:v>
                </c:pt>
                <c:pt idx="47211">
                  <c:v>0</c:v>
                </c:pt>
                <c:pt idx="47212">
                  <c:v>0</c:v>
                </c:pt>
                <c:pt idx="47213">
                  <c:v>0</c:v>
                </c:pt>
                <c:pt idx="47214">
                  <c:v>0</c:v>
                </c:pt>
                <c:pt idx="47215">
                  <c:v>0</c:v>
                </c:pt>
                <c:pt idx="47216">
                  <c:v>0</c:v>
                </c:pt>
                <c:pt idx="47217">
                  <c:v>0</c:v>
                </c:pt>
                <c:pt idx="47218">
                  <c:v>0</c:v>
                </c:pt>
                <c:pt idx="47219">
                  <c:v>0</c:v>
                </c:pt>
                <c:pt idx="47220">
                  <c:v>0</c:v>
                </c:pt>
                <c:pt idx="47221">
                  <c:v>0</c:v>
                </c:pt>
                <c:pt idx="47222">
                  <c:v>0</c:v>
                </c:pt>
                <c:pt idx="47223">
                  <c:v>0</c:v>
                </c:pt>
                <c:pt idx="47224">
                  <c:v>0</c:v>
                </c:pt>
                <c:pt idx="47225">
                  <c:v>0</c:v>
                </c:pt>
                <c:pt idx="47226">
                  <c:v>0</c:v>
                </c:pt>
                <c:pt idx="47227">
                  <c:v>0</c:v>
                </c:pt>
                <c:pt idx="47228">
                  <c:v>0</c:v>
                </c:pt>
                <c:pt idx="47229">
                  <c:v>0</c:v>
                </c:pt>
                <c:pt idx="47230">
                  <c:v>0</c:v>
                </c:pt>
                <c:pt idx="47231">
                  <c:v>0</c:v>
                </c:pt>
                <c:pt idx="47232">
                  <c:v>0</c:v>
                </c:pt>
                <c:pt idx="47233">
                  <c:v>0</c:v>
                </c:pt>
                <c:pt idx="47234">
                  <c:v>0</c:v>
                </c:pt>
                <c:pt idx="47235">
                  <c:v>0</c:v>
                </c:pt>
                <c:pt idx="47236">
                  <c:v>0</c:v>
                </c:pt>
                <c:pt idx="47237">
                  <c:v>0</c:v>
                </c:pt>
                <c:pt idx="47238">
                  <c:v>0</c:v>
                </c:pt>
                <c:pt idx="47239">
                  <c:v>0</c:v>
                </c:pt>
                <c:pt idx="47240">
                  <c:v>0</c:v>
                </c:pt>
                <c:pt idx="47241">
                  <c:v>0</c:v>
                </c:pt>
                <c:pt idx="47242">
                  <c:v>0</c:v>
                </c:pt>
                <c:pt idx="47243">
                  <c:v>0</c:v>
                </c:pt>
                <c:pt idx="47244">
                  <c:v>0</c:v>
                </c:pt>
                <c:pt idx="47245">
                  <c:v>0</c:v>
                </c:pt>
                <c:pt idx="47246">
                  <c:v>0</c:v>
                </c:pt>
                <c:pt idx="47247">
                  <c:v>0</c:v>
                </c:pt>
                <c:pt idx="47248">
                  <c:v>0</c:v>
                </c:pt>
                <c:pt idx="47249">
                  <c:v>0</c:v>
                </c:pt>
                <c:pt idx="47250">
                  <c:v>0</c:v>
                </c:pt>
                <c:pt idx="47251">
                  <c:v>0</c:v>
                </c:pt>
                <c:pt idx="47252">
                  <c:v>0</c:v>
                </c:pt>
                <c:pt idx="47253">
                  <c:v>0</c:v>
                </c:pt>
                <c:pt idx="47254">
                  <c:v>0</c:v>
                </c:pt>
                <c:pt idx="47255">
                  <c:v>0</c:v>
                </c:pt>
                <c:pt idx="47256">
                  <c:v>0</c:v>
                </c:pt>
                <c:pt idx="47257">
                  <c:v>0</c:v>
                </c:pt>
                <c:pt idx="47258">
                  <c:v>0</c:v>
                </c:pt>
                <c:pt idx="47259">
                  <c:v>0</c:v>
                </c:pt>
                <c:pt idx="47260">
                  <c:v>0</c:v>
                </c:pt>
                <c:pt idx="47261">
                  <c:v>0</c:v>
                </c:pt>
                <c:pt idx="47262">
                  <c:v>0</c:v>
                </c:pt>
                <c:pt idx="47263">
                  <c:v>0</c:v>
                </c:pt>
                <c:pt idx="47264">
                  <c:v>0</c:v>
                </c:pt>
                <c:pt idx="47265">
                  <c:v>0</c:v>
                </c:pt>
                <c:pt idx="47266">
                  <c:v>0</c:v>
                </c:pt>
                <c:pt idx="47267">
                  <c:v>0</c:v>
                </c:pt>
                <c:pt idx="47268">
                  <c:v>0</c:v>
                </c:pt>
                <c:pt idx="47269">
                  <c:v>0</c:v>
                </c:pt>
                <c:pt idx="47270">
                  <c:v>0</c:v>
                </c:pt>
                <c:pt idx="47271">
                  <c:v>0</c:v>
                </c:pt>
                <c:pt idx="47272">
                  <c:v>0</c:v>
                </c:pt>
                <c:pt idx="47273">
                  <c:v>0</c:v>
                </c:pt>
                <c:pt idx="47274">
                  <c:v>0</c:v>
                </c:pt>
                <c:pt idx="47275">
                  <c:v>0</c:v>
                </c:pt>
                <c:pt idx="47276">
                  <c:v>0</c:v>
                </c:pt>
                <c:pt idx="47277">
                  <c:v>0</c:v>
                </c:pt>
                <c:pt idx="47278">
                  <c:v>0</c:v>
                </c:pt>
                <c:pt idx="47279">
                  <c:v>0</c:v>
                </c:pt>
                <c:pt idx="47280">
                  <c:v>0</c:v>
                </c:pt>
                <c:pt idx="47281">
                  <c:v>0</c:v>
                </c:pt>
                <c:pt idx="47282">
                  <c:v>0</c:v>
                </c:pt>
                <c:pt idx="47283">
                  <c:v>0</c:v>
                </c:pt>
                <c:pt idx="47284">
                  <c:v>0</c:v>
                </c:pt>
                <c:pt idx="47285">
                  <c:v>0</c:v>
                </c:pt>
                <c:pt idx="47286">
                  <c:v>0</c:v>
                </c:pt>
                <c:pt idx="47287">
                  <c:v>0</c:v>
                </c:pt>
                <c:pt idx="47288">
                  <c:v>0</c:v>
                </c:pt>
                <c:pt idx="47289">
                  <c:v>0</c:v>
                </c:pt>
                <c:pt idx="47290">
                  <c:v>0</c:v>
                </c:pt>
                <c:pt idx="47291">
                  <c:v>0</c:v>
                </c:pt>
                <c:pt idx="47292">
                  <c:v>0</c:v>
                </c:pt>
                <c:pt idx="47293">
                  <c:v>0</c:v>
                </c:pt>
                <c:pt idx="47294">
                  <c:v>0</c:v>
                </c:pt>
                <c:pt idx="47295">
                  <c:v>0</c:v>
                </c:pt>
                <c:pt idx="47296">
                  <c:v>0</c:v>
                </c:pt>
                <c:pt idx="47297">
                  <c:v>0</c:v>
                </c:pt>
                <c:pt idx="47298">
                  <c:v>0</c:v>
                </c:pt>
                <c:pt idx="47299">
                  <c:v>0</c:v>
                </c:pt>
                <c:pt idx="47300">
                  <c:v>0</c:v>
                </c:pt>
                <c:pt idx="47301">
                  <c:v>0</c:v>
                </c:pt>
                <c:pt idx="47302">
                  <c:v>0</c:v>
                </c:pt>
                <c:pt idx="47303">
                  <c:v>0</c:v>
                </c:pt>
                <c:pt idx="47304">
                  <c:v>0</c:v>
                </c:pt>
                <c:pt idx="47305">
                  <c:v>0</c:v>
                </c:pt>
                <c:pt idx="47306">
                  <c:v>0</c:v>
                </c:pt>
                <c:pt idx="47307">
                  <c:v>0</c:v>
                </c:pt>
                <c:pt idx="47308">
                  <c:v>0</c:v>
                </c:pt>
                <c:pt idx="47309">
                  <c:v>0</c:v>
                </c:pt>
                <c:pt idx="47310">
                  <c:v>0</c:v>
                </c:pt>
                <c:pt idx="47311">
                  <c:v>0</c:v>
                </c:pt>
                <c:pt idx="47312">
                  <c:v>0</c:v>
                </c:pt>
                <c:pt idx="47313">
                  <c:v>0</c:v>
                </c:pt>
                <c:pt idx="47314">
                  <c:v>0</c:v>
                </c:pt>
                <c:pt idx="47315">
                  <c:v>0</c:v>
                </c:pt>
                <c:pt idx="47316">
                  <c:v>0</c:v>
                </c:pt>
                <c:pt idx="47317">
                  <c:v>0</c:v>
                </c:pt>
                <c:pt idx="47318">
                  <c:v>0</c:v>
                </c:pt>
                <c:pt idx="47319">
                  <c:v>0</c:v>
                </c:pt>
                <c:pt idx="47320">
                  <c:v>0</c:v>
                </c:pt>
                <c:pt idx="47321">
                  <c:v>0</c:v>
                </c:pt>
                <c:pt idx="47322">
                  <c:v>0</c:v>
                </c:pt>
                <c:pt idx="47323">
                  <c:v>0</c:v>
                </c:pt>
                <c:pt idx="47324">
                  <c:v>0</c:v>
                </c:pt>
                <c:pt idx="47325">
                  <c:v>0</c:v>
                </c:pt>
                <c:pt idx="47326">
                  <c:v>0</c:v>
                </c:pt>
                <c:pt idx="47327">
                  <c:v>0</c:v>
                </c:pt>
                <c:pt idx="47328">
                  <c:v>0</c:v>
                </c:pt>
                <c:pt idx="47329">
                  <c:v>0</c:v>
                </c:pt>
                <c:pt idx="47330">
                  <c:v>0</c:v>
                </c:pt>
                <c:pt idx="47331">
                  <c:v>0</c:v>
                </c:pt>
                <c:pt idx="47332">
                  <c:v>0</c:v>
                </c:pt>
                <c:pt idx="47333">
                  <c:v>0</c:v>
                </c:pt>
                <c:pt idx="47334">
                  <c:v>0</c:v>
                </c:pt>
                <c:pt idx="47335">
                  <c:v>0</c:v>
                </c:pt>
                <c:pt idx="47336">
                  <c:v>0</c:v>
                </c:pt>
                <c:pt idx="47337">
                  <c:v>0</c:v>
                </c:pt>
                <c:pt idx="47338">
                  <c:v>0</c:v>
                </c:pt>
                <c:pt idx="47339">
                  <c:v>0</c:v>
                </c:pt>
                <c:pt idx="47340">
                  <c:v>0</c:v>
                </c:pt>
                <c:pt idx="47341">
                  <c:v>0</c:v>
                </c:pt>
                <c:pt idx="47342">
                  <c:v>0</c:v>
                </c:pt>
                <c:pt idx="47343">
                  <c:v>0</c:v>
                </c:pt>
                <c:pt idx="47344">
                  <c:v>0</c:v>
                </c:pt>
                <c:pt idx="47345">
                  <c:v>0</c:v>
                </c:pt>
                <c:pt idx="47346">
                  <c:v>0</c:v>
                </c:pt>
                <c:pt idx="47347">
                  <c:v>0</c:v>
                </c:pt>
                <c:pt idx="47348">
                  <c:v>0</c:v>
                </c:pt>
                <c:pt idx="47349">
                  <c:v>0</c:v>
                </c:pt>
                <c:pt idx="47350">
                  <c:v>0</c:v>
                </c:pt>
                <c:pt idx="47351">
                  <c:v>0</c:v>
                </c:pt>
                <c:pt idx="47352">
                  <c:v>0</c:v>
                </c:pt>
                <c:pt idx="47353">
                  <c:v>0</c:v>
                </c:pt>
                <c:pt idx="47354">
                  <c:v>0</c:v>
                </c:pt>
                <c:pt idx="47355">
                  <c:v>0</c:v>
                </c:pt>
                <c:pt idx="47356">
                  <c:v>0</c:v>
                </c:pt>
                <c:pt idx="47357">
                  <c:v>0</c:v>
                </c:pt>
                <c:pt idx="47358">
                  <c:v>0</c:v>
                </c:pt>
                <c:pt idx="47359">
                  <c:v>0</c:v>
                </c:pt>
                <c:pt idx="47360">
                  <c:v>0</c:v>
                </c:pt>
                <c:pt idx="47361">
                  <c:v>0</c:v>
                </c:pt>
                <c:pt idx="47362">
                  <c:v>0</c:v>
                </c:pt>
                <c:pt idx="47363">
                  <c:v>0</c:v>
                </c:pt>
                <c:pt idx="47364">
                  <c:v>0</c:v>
                </c:pt>
                <c:pt idx="47365">
                  <c:v>0</c:v>
                </c:pt>
                <c:pt idx="47366">
                  <c:v>0</c:v>
                </c:pt>
                <c:pt idx="47367">
                  <c:v>0</c:v>
                </c:pt>
                <c:pt idx="47368">
                  <c:v>0</c:v>
                </c:pt>
                <c:pt idx="47369">
                  <c:v>0</c:v>
                </c:pt>
                <c:pt idx="47370">
                  <c:v>0</c:v>
                </c:pt>
                <c:pt idx="47371">
                  <c:v>0</c:v>
                </c:pt>
                <c:pt idx="47372">
                  <c:v>0</c:v>
                </c:pt>
                <c:pt idx="47373">
                  <c:v>0</c:v>
                </c:pt>
                <c:pt idx="47374">
                  <c:v>0</c:v>
                </c:pt>
                <c:pt idx="47375">
                  <c:v>0</c:v>
                </c:pt>
                <c:pt idx="47376">
                  <c:v>0</c:v>
                </c:pt>
                <c:pt idx="47377">
                  <c:v>0</c:v>
                </c:pt>
                <c:pt idx="47378">
                  <c:v>0</c:v>
                </c:pt>
                <c:pt idx="47379">
                  <c:v>0</c:v>
                </c:pt>
                <c:pt idx="47380">
                  <c:v>0</c:v>
                </c:pt>
                <c:pt idx="47381">
                  <c:v>0</c:v>
                </c:pt>
                <c:pt idx="47382">
                  <c:v>0</c:v>
                </c:pt>
                <c:pt idx="47383">
                  <c:v>0</c:v>
                </c:pt>
                <c:pt idx="47384">
                  <c:v>0</c:v>
                </c:pt>
                <c:pt idx="47385">
                  <c:v>0</c:v>
                </c:pt>
                <c:pt idx="47386">
                  <c:v>0</c:v>
                </c:pt>
                <c:pt idx="47387">
                  <c:v>0</c:v>
                </c:pt>
                <c:pt idx="47388">
                  <c:v>0</c:v>
                </c:pt>
                <c:pt idx="47389">
                  <c:v>0</c:v>
                </c:pt>
                <c:pt idx="47390">
                  <c:v>0</c:v>
                </c:pt>
                <c:pt idx="47391">
                  <c:v>0</c:v>
                </c:pt>
                <c:pt idx="47392">
                  <c:v>0</c:v>
                </c:pt>
                <c:pt idx="47393">
                  <c:v>0</c:v>
                </c:pt>
                <c:pt idx="47394">
                  <c:v>0</c:v>
                </c:pt>
                <c:pt idx="47395">
                  <c:v>0</c:v>
                </c:pt>
                <c:pt idx="47396">
                  <c:v>0</c:v>
                </c:pt>
                <c:pt idx="47397">
                  <c:v>0</c:v>
                </c:pt>
                <c:pt idx="47398">
                  <c:v>0</c:v>
                </c:pt>
                <c:pt idx="47399">
                  <c:v>0</c:v>
                </c:pt>
                <c:pt idx="47400">
                  <c:v>0</c:v>
                </c:pt>
                <c:pt idx="47401">
                  <c:v>0</c:v>
                </c:pt>
                <c:pt idx="47402">
                  <c:v>0</c:v>
                </c:pt>
                <c:pt idx="47403">
                  <c:v>0</c:v>
                </c:pt>
                <c:pt idx="47404">
                  <c:v>0</c:v>
                </c:pt>
                <c:pt idx="47405">
                  <c:v>0</c:v>
                </c:pt>
                <c:pt idx="47406">
                  <c:v>0</c:v>
                </c:pt>
                <c:pt idx="47407">
                  <c:v>0</c:v>
                </c:pt>
                <c:pt idx="47408">
                  <c:v>0</c:v>
                </c:pt>
                <c:pt idx="47409">
                  <c:v>0</c:v>
                </c:pt>
                <c:pt idx="47410">
                  <c:v>0</c:v>
                </c:pt>
                <c:pt idx="47411">
                  <c:v>0</c:v>
                </c:pt>
                <c:pt idx="47412">
                  <c:v>0</c:v>
                </c:pt>
                <c:pt idx="47413">
                  <c:v>0</c:v>
                </c:pt>
                <c:pt idx="47414">
                  <c:v>0</c:v>
                </c:pt>
                <c:pt idx="47415">
                  <c:v>0</c:v>
                </c:pt>
                <c:pt idx="47416">
                  <c:v>0</c:v>
                </c:pt>
                <c:pt idx="47417">
                  <c:v>0</c:v>
                </c:pt>
                <c:pt idx="47418">
                  <c:v>0</c:v>
                </c:pt>
                <c:pt idx="47419">
                  <c:v>0</c:v>
                </c:pt>
                <c:pt idx="47420">
                  <c:v>0</c:v>
                </c:pt>
                <c:pt idx="47421">
                  <c:v>0</c:v>
                </c:pt>
                <c:pt idx="47422">
                  <c:v>0</c:v>
                </c:pt>
                <c:pt idx="47423">
                  <c:v>0</c:v>
                </c:pt>
                <c:pt idx="47424">
                  <c:v>0</c:v>
                </c:pt>
                <c:pt idx="47425">
                  <c:v>0</c:v>
                </c:pt>
                <c:pt idx="47426">
                  <c:v>0</c:v>
                </c:pt>
                <c:pt idx="47427">
                  <c:v>0</c:v>
                </c:pt>
                <c:pt idx="47428">
                  <c:v>0</c:v>
                </c:pt>
                <c:pt idx="47429">
                  <c:v>0</c:v>
                </c:pt>
                <c:pt idx="47430">
                  <c:v>0</c:v>
                </c:pt>
                <c:pt idx="47431">
                  <c:v>0</c:v>
                </c:pt>
                <c:pt idx="47432">
                  <c:v>0</c:v>
                </c:pt>
                <c:pt idx="47433">
                  <c:v>0</c:v>
                </c:pt>
                <c:pt idx="47434">
                  <c:v>0</c:v>
                </c:pt>
                <c:pt idx="47435">
                  <c:v>0</c:v>
                </c:pt>
                <c:pt idx="47436">
                  <c:v>0</c:v>
                </c:pt>
                <c:pt idx="47437">
                  <c:v>0</c:v>
                </c:pt>
                <c:pt idx="47438">
                  <c:v>0</c:v>
                </c:pt>
                <c:pt idx="47439">
                  <c:v>0</c:v>
                </c:pt>
                <c:pt idx="47440">
                  <c:v>0</c:v>
                </c:pt>
                <c:pt idx="47441">
                  <c:v>0</c:v>
                </c:pt>
                <c:pt idx="47442">
                  <c:v>0</c:v>
                </c:pt>
                <c:pt idx="47443">
                  <c:v>0</c:v>
                </c:pt>
                <c:pt idx="47444">
                  <c:v>0</c:v>
                </c:pt>
                <c:pt idx="47445">
                  <c:v>0</c:v>
                </c:pt>
                <c:pt idx="47446">
                  <c:v>0</c:v>
                </c:pt>
                <c:pt idx="47447">
                  <c:v>0</c:v>
                </c:pt>
                <c:pt idx="47448">
                  <c:v>0</c:v>
                </c:pt>
                <c:pt idx="47449">
                  <c:v>0</c:v>
                </c:pt>
                <c:pt idx="47450">
                  <c:v>0</c:v>
                </c:pt>
                <c:pt idx="47451">
                  <c:v>0</c:v>
                </c:pt>
                <c:pt idx="47452">
                  <c:v>0</c:v>
                </c:pt>
                <c:pt idx="47453">
                  <c:v>0</c:v>
                </c:pt>
                <c:pt idx="47454">
                  <c:v>0</c:v>
                </c:pt>
                <c:pt idx="47455">
                  <c:v>0</c:v>
                </c:pt>
                <c:pt idx="47456">
                  <c:v>0</c:v>
                </c:pt>
                <c:pt idx="47457">
                  <c:v>0</c:v>
                </c:pt>
                <c:pt idx="47458">
                  <c:v>0</c:v>
                </c:pt>
                <c:pt idx="47459">
                  <c:v>0</c:v>
                </c:pt>
                <c:pt idx="47460">
                  <c:v>0</c:v>
                </c:pt>
                <c:pt idx="47461">
                  <c:v>0</c:v>
                </c:pt>
                <c:pt idx="47462">
                  <c:v>0</c:v>
                </c:pt>
                <c:pt idx="47463">
                  <c:v>0</c:v>
                </c:pt>
                <c:pt idx="47464">
                  <c:v>0</c:v>
                </c:pt>
                <c:pt idx="47465">
                  <c:v>0</c:v>
                </c:pt>
                <c:pt idx="47466">
                  <c:v>0</c:v>
                </c:pt>
                <c:pt idx="47467">
                  <c:v>0</c:v>
                </c:pt>
                <c:pt idx="47468">
                  <c:v>0</c:v>
                </c:pt>
                <c:pt idx="47469">
                  <c:v>0</c:v>
                </c:pt>
                <c:pt idx="47470">
                  <c:v>0</c:v>
                </c:pt>
                <c:pt idx="47471">
                  <c:v>0</c:v>
                </c:pt>
                <c:pt idx="47472">
                  <c:v>0</c:v>
                </c:pt>
                <c:pt idx="47473">
                  <c:v>0</c:v>
                </c:pt>
                <c:pt idx="47474">
                  <c:v>0</c:v>
                </c:pt>
                <c:pt idx="47475">
                  <c:v>0</c:v>
                </c:pt>
                <c:pt idx="47476">
                  <c:v>0</c:v>
                </c:pt>
                <c:pt idx="47477">
                  <c:v>0</c:v>
                </c:pt>
                <c:pt idx="47478">
                  <c:v>0</c:v>
                </c:pt>
                <c:pt idx="47479">
                  <c:v>0</c:v>
                </c:pt>
                <c:pt idx="47480">
                  <c:v>0</c:v>
                </c:pt>
                <c:pt idx="47481">
                  <c:v>0</c:v>
                </c:pt>
                <c:pt idx="47482">
                  <c:v>0</c:v>
                </c:pt>
                <c:pt idx="47483">
                  <c:v>0</c:v>
                </c:pt>
                <c:pt idx="47484">
                  <c:v>0</c:v>
                </c:pt>
                <c:pt idx="47485">
                  <c:v>0</c:v>
                </c:pt>
                <c:pt idx="47486">
                  <c:v>0</c:v>
                </c:pt>
                <c:pt idx="47487">
                  <c:v>0</c:v>
                </c:pt>
                <c:pt idx="47488">
                  <c:v>0</c:v>
                </c:pt>
                <c:pt idx="47489">
                  <c:v>0</c:v>
                </c:pt>
                <c:pt idx="47490">
                  <c:v>0</c:v>
                </c:pt>
                <c:pt idx="47491">
                  <c:v>0</c:v>
                </c:pt>
                <c:pt idx="47492">
                  <c:v>0</c:v>
                </c:pt>
                <c:pt idx="47493">
                  <c:v>0</c:v>
                </c:pt>
                <c:pt idx="47494">
                  <c:v>0</c:v>
                </c:pt>
                <c:pt idx="47495">
                  <c:v>0</c:v>
                </c:pt>
                <c:pt idx="47496">
                  <c:v>0</c:v>
                </c:pt>
                <c:pt idx="47497">
                  <c:v>0</c:v>
                </c:pt>
                <c:pt idx="47498">
                  <c:v>0</c:v>
                </c:pt>
                <c:pt idx="47499">
                  <c:v>0</c:v>
                </c:pt>
                <c:pt idx="47500">
                  <c:v>0</c:v>
                </c:pt>
                <c:pt idx="47501">
                  <c:v>0</c:v>
                </c:pt>
                <c:pt idx="47502">
                  <c:v>0</c:v>
                </c:pt>
                <c:pt idx="47503">
                  <c:v>0</c:v>
                </c:pt>
                <c:pt idx="47504">
                  <c:v>0</c:v>
                </c:pt>
                <c:pt idx="47505">
                  <c:v>0</c:v>
                </c:pt>
                <c:pt idx="47506">
                  <c:v>0</c:v>
                </c:pt>
                <c:pt idx="47507">
                  <c:v>0</c:v>
                </c:pt>
                <c:pt idx="47508">
                  <c:v>0</c:v>
                </c:pt>
                <c:pt idx="47509">
                  <c:v>0</c:v>
                </c:pt>
                <c:pt idx="47510">
                  <c:v>0</c:v>
                </c:pt>
                <c:pt idx="47511">
                  <c:v>0</c:v>
                </c:pt>
                <c:pt idx="47512">
                  <c:v>0</c:v>
                </c:pt>
                <c:pt idx="47513">
                  <c:v>0</c:v>
                </c:pt>
                <c:pt idx="47514">
                  <c:v>0</c:v>
                </c:pt>
                <c:pt idx="47515">
                  <c:v>0</c:v>
                </c:pt>
                <c:pt idx="47516">
                  <c:v>0</c:v>
                </c:pt>
                <c:pt idx="47517">
                  <c:v>0</c:v>
                </c:pt>
                <c:pt idx="47518">
                  <c:v>0</c:v>
                </c:pt>
                <c:pt idx="47519">
                  <c:v>0</c:v>
                </c:pt>
                <c:pt idx="47520">
                  <c:v>0</c:v>
                </c:pt>
                <c:pt idx="47521">
                  <c:v>0</c:v>
                </c:pt>
                <c:pt idx="47522">
                  <c:v>0</c:v>
                </c:pt>
                <c:pt idx="47523">
                  <c:v>0</c:v>
                </c:pt>
                <c:pt idx="47524">
                  <c:v>0</c:v>
                </c:pt>
                <c:pt idx="47525">
                  <c:v>0</c:v>
                </c:pt>
                <c:pt idx="47526">
                  <c:v>0</c:v>
                </c:pt>
                <c:pt idx="47527">
                  <c:v>0</c:v>
                </c:pt>
                <c:pt idx="47528">
                  <c:v>0</c:v>
                </c:pt>
                <c:pt idx="47529">
                  <c:v>0</c:v>
                </c:pt>
                <c:pt idx="47530">
                  <c:v>0</c:v>
                </c:pt>
                <c:pt idx="47531">
                  <c:v>0</c:v>
                </c:pt>
                <c:pt idx="47532">
                  <c:v>0</c:v>
                </c:pt>
                <c:pt idx="47533">
                  <c:v>0</c:v>
                </c:pt>
                <c:pt idx="47534">
                  <c:v>0</c:v>
                </c:pt>
                <c:pt idx="47535">
                  <c:v>0</c:v>
                </c:pt>
                <c:pt idx="47536">
                  <c:v>0</c:v>
                </c:pt>
                <c:pt idx="47537">
                  <c:v>0</c:v>
                </c:pt>
                <c:pt idx="47538">
                  <c:v>0</c:v>
                </c:pt>
                <c:pt idx="47539">
                  <c:v>0</c:v>
                </c:pt>
                <c:pt idx="47540">
                  <c:v>0</c:v>
                </c:pt>
                <c:pt idx="47541">
                  <c:v>0</c:v>
                </c:pt>
                <c:pt idx="47542">
                  <c:v>0</c:v>
                </c:pt>
                <c:pt idx="47543">
                  <c:v>0</c:v>
                </c:pt>
                <c:pt idx="47544">
                  <c:v>0</c:v>
                </c:pt>
                <c:pt idx="47545">
                  <c:v>0</c:v>
                </c:pt>
                <c:pt idx="47546">
                  <c:v>0</c:v>
                </c:pt>
                <c:pt idx="47547">
                  <c:v>0</c:v>
                </c:pt>
                <c:pt idx="47548">
                  <c:v>0</c:v>
                </c:pt>
                <c:pt idx="47549">
                  <c:v>0</c:v>
                </c:pt>
                <c:pt idx="47550">
                  <c:v>0</c:v>
                </c:pt>
                <c:pt idx="47551">
                  <c:v>0</c:v>
                </c:pt>
                <c:pt idx="47552">
                  <c:v>0</c:v>
                </c:pt>
                <c:pt idx="47553">
                  <c:v>0</c:v>
                </c:pt>
                <c:pt idx="47554">
                  <c:v>0</c:v>
                </c:pt>
                <c:pt idx="47555">
                  <c:v>0</c:v>
                </c:pt>
                <c:pt idx="47556">
                  <c:v>0</c:v>
                </c:pt>
                <c:pt idx="47557">
                  <c:v>0</c:v>
                </c:pt>
                <c:pt idx="47558">
                  <c:v>0</c:v>
                </c:pt>
                <c:pt idx="47559">
                  <c:v>0</c:v>
                </c:pt>
                <c:pt idx="47560">
                  <c:v>0</c:v>
                </c:pt>
                <c:pt idx="47561">
                  <c:v>0</c:v>
                </c:pt>
                <c:pt idx="47562">
                  <c:v>0</c:v>
                </c:pt>
                <c:pt idx="47563">
                  <c:v>0</c:v>
                </c:pt>
                <c:pt idx="47564">
                  <c:v>0</c:v>
                </c:pt>
                <c:pt idx="47565">
                  <c:v>0</c:v>
                </c:pt>
                <c:pt idx="47566">
                  <c:v>0</c:v>
                </c:pt>
                <c:pt idx="47567">
                  <c:v>0</c:v>
                </c:pt>
                <c:pt idx="47568">
                  <c:v>0</c:v>
                </c:pt>
                <c:pt idx="47569">
                  <c:v>0</c:v>
                </c:pt>
                <c:pt idx="47570">
                  <c:v>0</c:v>
                </c:pt>
                <c:pt idx="47571">
                  <c:v>0</c:v>
                </c:pt>
                <c:pt idx="47572">
                  <c:v>0</c:v>
                </c:pt>
                <c:pt idx="47573">
                  <c:v>0</c:v>
                </c:pt>
                <c:pt idx="47574">
                  <c:v>0</c:v>
                </c:pt>
                <c:pt idx="47575">
                  <c:v>0</c:v>
                </c:pt>
                <c:pt idx="47576">
                  <c:v>0</c:v>
                </c:pt>
                <c:pt idx="47577">
                  <c:v>0</c:v>
                </c:pt>
                <c:pt idx="47578">
                  <c:v>0</c:v>
                </c:pt>
                <c:pt idx="47579">
                  <c:v>0</c:v>
                </c:pt>
                <c:pt idx="47580">
                  <c:v>0</c:v>
                </c:pt>
                <c:pt idx="47581">
                  <c:v>0</c:v>
                </c:pt>
                <c:pt idx="47582">
                  <c:v>0</c:v>
                </c:pt>
                <c:pt idx="47583">
                  <c:v>0</c:v>
                </c:pt>
                <c:pt idx="47584">
                  <c:v>0</c:v>
                </c:pt>
                <c:pt idx="47585">
                  <c:v>0</c:v>
                </c:pt>
                <c:pt idx="47586">
                  <c:v>0</c:v>
                </c:pt>
                <c:pt idx="47587">
                  <c:v>0</c:v>
                </c:pt>
                <c:pt idx="47588">
                  <c:v>0</c:v>
                </c:pt>
                <c:pt idx="47589">
                  <c:v>0</c:v>
                </c:pt>
                <c:pt idx="47590">
                  <c:v>0</c:v>
                </c:pt>
                <c:pt idx="47591">
                  <c:v>0</c:v>
                </c:pt>
                <c:pt idx="47592">
                  <c:v>0</c:v>
                </c:pt>
                <c:pt idx="47593">
                  <c:v>0</c:v>
                </c:pt>
                <c:pt idx="47594">
                  <c:v>0</c:v>
                </c:pt>
                <c:pt idx="47595">
                  <c:v>0</c:v>
                </c:pt>
                <c:pt idx="47596">
                  <c:v>0</c:v>
                </c:pt>
                <c:pt idx="47597">
                  <c:v>0</c:v>
                </c:pt>
                <c:pt idx="47598">
                  <c:v>0</c:v>
                </c:pt>
                <c:pt idx="47599">
                  <c:v>0</c:v>
                </c:pt>
                <c:pt idx="47600">
                  <c:v>0</c:v>
                </c:pt>
                <c:pt idx="47601">
                  <c:v>0</c:v>
                </c:pt>
                <c:pt idx="47602">
                  <c:v>0</c:v>
                </c:pt>
                <c:pt idx="47603">
                  <c:v>0</c:v>
                </c:pt>
                <c:pt idx="47604">
                  <c:v>0</c:v>
                </c:pt>
                <c:pt idx="47605">
                  <c:v>0</c:v>
                </c:pt>
                <c:pt idx="47606">
                  <c:v>0</c:v>
                </c:pt>
                <c:pt idx="47607">
                  <c:v>0</c:v>
                </c:pt>
                <c:pt idx="47608">
                  <c:v>0</c:v>
                </c:pt>
                <c:pt idx="47609">
                  <c:v>0</c:v>
                </c:pt>
                <c:pt idx="47610">
                  <c:v>0</c:v>
                </c:pt>
                <c:pt idx="47611">
                  <c:v>0</c:v>
                </c:pt>
                <c:pt idx="47612">
                  <c:v>0</c:v>
                </c:pt>
                <c:pt idx="47613">
                  <c:v>0</c:v>
                </c:pt>
                <c:pt idx="47614">
                  <c:v>0</c:v>
                </c:pt>
                <c:pt idx="47615">
                  <c:v>0</c:v>
                </c:pt>
                <c:pt idx="47616">
                  <c:v>0</c:v>
                </c:pt>
                <c:pt idx="47617">
                  <c:v>0</c:v>
                </c:pt>
                <c:pt idx="47618">
                  <c:v>0</c:v>
                </c:pt>
                <c:pt idx="47619">
                  <c:v>0</c:v>
                </c:pt>
                <c:pt idx="47620">
                  <c:v>0</c:v>
                </c:pt>
                <c:pt idx="47621">
                  <c:v>0</c:v>
                </c:pt>
                <c:pt idx="47622">
                  <c:v>0</c:v>
                </c:pt>
                <c:pt idx="47623">
                  <c:v>0</c:v>
                </c:pt>
                <c:pt idx="47624">
                  <c:v>0</c:v>
                </c:pt>
                <c:pt idx="47625">
                  <c:v>0</c:v>
                </c:pt>
                <c:pt idx="47626">
                  <c:v>0</c:v>
                </c:pt>
                <c:pt idx="47627">
                  <c:v>0</c:v>
                </c:pt>
                <c:pt idx="47628">
                  <c:v>0</c:v>
                </c:pt>
                <c:pt idx="47629">
                  <c:v>0</c:v>
                </c:pt>
                <c:pt idx="47630">
                  <c:v>0</c:v>
                </c:pt>
                <c:pt idx="47631">
                  <c:v>0</c:v>
                </c:pt>
                <c:pt idx="47632">
                  <c:v>0</c:v>
                </c:pt>
                <c:pt idx="47633">
                  <c:v>0</c:v>
                </c:pt>
                <c:pt idx="47634">
                  <c:v>0</c:v>
                </c:pt>
                <c:pt idx="47635">
                  <c:v>0</c:v>
                </c:pt>
                <c:pt idx="47636">
                  <c:v>0</c:v>
                </c:pt>
                <c:pt idx="47637">
                  <c:v>0</c:v>
                </c:pt>
                <c:pt idx="47638">
                  <c:v>0</c:v>
                </c:pt>
                <c:pt idx="47639">
                  <c:v>0</c:v>
                </c:pt>
                <c:pt idx="47640">
                  <c:v>0</c:v>
                </c:pt>
                <c:pt idx="47641">
                  <c:v>0</c:v>
                </c:pt>
                <c:pt idx="47642">
                  <c:v>0</c:v>
                </c:pt>
                <c:pt idx="47643">
                  <c:v>0</c:v>
                </c:pt>
                <c:pt idx="47644">
                  <c:v>0</c:v>
                </c:pt>
                <c:pt idx="47645">
                  <c:v>0</c:v>
                </c:pt>
                <c:pt idx="47646">
                  <c:v>0</c:v>
                </c:pt>
                <c:pt idx="47647">
                  <c:v>0</c:v>
                </c:pt>
                <c:pt idx="47648">
                  <c:v>0</c:v>
                </c:pt>
                <c:pt idx="47649">
                  <c:v>0</c:v>
                </c:pt>
                <c:pt idx="47650">
                  <c:v>0</c:v>
                </c:pt>
                <c:pt idx="47651">
                  <c:v>0</c:v>
                </c:pt>
                <c:pt idx="47652">
                  <c:v>0</c:v>
                </c:pt>
                <c:pt idx="47653">
                  <c:v>0</c:v>
                </c:pt>
                <c:pt idx="47654">
                  <c:v>0</c:v>
                </c:pt>
                <c:pt idx="47655">
                  <c:v>0</c:v>
                </c:pt>
                <c:pt idx="47656">
                  <c:v>0</c:v>
                </c:pt>
                <c:pt idx="47657">
                  <c:v>0</c:v>
                </c:pt>
                <c:pt idx="47658">
                  <c:v>0</c:v>
                </c:pt>
                <c:pt idx="47659">
                  <c:v>0</c:v>
                </c:pt>
                <c:pt idx="47660">
                  <c:v>0</c:v>
                </c:pt>
                <c:pt idx="47661">
                  <c:v>0</c:v>
                </c:pt>
                <c:pt idx="47662">
                  <c:v>0</c:v>
                </c:pt>
                <c:pt idx="47663">
                  <c:v>0</c:v>
                </c:pt>
                <c:pt idx="47664">
                  <c:v>0</c:v>
                </c:pt>
                <c:pt idx="47665">
                  <c:v>0</c:v>
                </c:pt>
                <c:pt idx="47666">
                  <c:v>0</c:v>
                </c:pt>
                <c:pt idx="47667">
                  <c:v>0</c:v>
                </c:pt>
                <c:pt idx="47668">
                  <c:v>0</c:v>
                </c:pt>
                <c:pt idx="47669">
                  <c:v>0</c:v>
                </c:pt>
                <c:pt idx="47670">
                  <c:v>0</c:v>
                </c:pt>
                <c:pt idx="47671">
                  <c:v>0</c:v>
                </c:pt>
                <c:pt idx="47672">
                  <c:v>0</c:v>
                </c:pt>
                <c:pt idx="47673">
                  <c:v>0</c:v>
                </c:pt>
                <c:pt idx="47674">
                  <c:v>0</c:v>
                </c:pt>
                <c:pt idx="47675">
                  <c:v>0</c:v>
                </c:pt>
                <c:pt idx="47676">
                  <c:v>0</c:v>
                </c:pt>
                <c:pt idx="47677">
                  <c:v>0</c:v>
                </c:pt>
                <c:pt idx="47678">
                  <c:v>0</c:v>
                </c:pt>
                <c:pt idx="47679">
                  <c:v>0</c:v>
                </c:pt>
                <c:pt idx="47680">
                  <c:v>0</c:v>
                </c:pt>
                <c:pt idx="47681">
                  <c:v>0</c:v>
                </c:pt>
                <c:pt idx="47682">
                  <c:v>0</c:v>
                </c:pt>
                <c:pt idx="47683">
                  <c:v>0</c:v>
                </c:pt>
                <c:pt idx="47684">
                  <c:v>0</c:v>
                </c:pt>
                <c:pt idx="47685">
                  <c:v>0</c:v>
                </c:pt>
                <c:pt idx="47686">
                  <c:v>0</c:v>
                </c:pt>
                <c:pt idx="47687">
                  <c:v>0</c:v>
                </c:pt>
                <c:pt idx="47688">
                  <c:v>0</c:v>
                </c:pt>
                <c:pt idx="47689">
                  <c:v>0</c:v>
                </c:pt>
                <c:pt idx="47690">
                  <c:v>0</c:v>
                </c:pt>
                <c:pt idx="47691">
                  <c:v>0</c:v>
                </c:pt>
                <c:pt idx="47692">
                  <c:v>0</c:v>
                </c:pt>
                <c:pt idx="47693">
                  <c:v>0</c:v>
                </c:pt>
                <c:pt idx="47694">
                  <c:v>0</c:v>
                </c:pt>
                <c:pt idx="47695">
                  <c:v>0</c:v>
                </c:pt>
                <c:pt idx="47696">
                  <c:v>0</c:v>
                </c:pt>
                <c:pt idx="47697">
                  <c:v>0</c:v>
                </c:pt>
                <c:pt idx="47698">
                  <c:v>0</c:v>
                </c:pt>
                <c:pt idx="47699">
                  <c:v>0</c:v>
                </c:pt>
                <c:pt idx="47700">
                  <c:v>0</c:v>
                </c:pt>
                <c:pt idx="47701">
                  <c:v>0</c:v>
                </c:pt>
                <c:pt idx="47702">
                  <c:v>0</c:v>
                </c:pt>
                <c:pt idx="47703">
                  <c:v>0</c:v>
                </c:pt>
                <c:pt idx="47704">
                  <c:v>0</c:v>
                </c:pt>
                <c:pt idx="47705">
                  <c:v>0</c:v>
                </c:pt>
                <c:pt idx="47706">
                  <c:v>0</c:v>
                </c:pt>
                <c:pt idx="47707">
                  <c:v>0</c:v>
                </c:pt>
                <c:pt idx="47708">
                  <c:v>0</c:v>
                </c:pt>
                <c:pt idx="47709">
                  <c:v>0</c:v>
                </c:pt>
                <c:pt idx="47710">
                  <c:v>0</c:v>
                </c:pt>
                <c:pt idx="47711">
                  <c:v>0</c:v>
                </c:pt>
                <c:pt idx="47712">
                  <c:v>0</c:v>
                </c:pt>
                <c:pt idx="47713">
                  <c:v>0</c:v>
                </c:pt>
                <c:pt idx="47714">
                  <c:v>0</c:v>
                </c:pt>
                <c:pt idx="47715">
                  <c:v>0</c:v>
                </c:pt>
                <c:pt idx="47716">
                  <c:v>0</c:v>
                </c:pt>
                <c:pt idx="47717">
                  <c:v>0</c:v>
                </c:pt>
                <c:pt idx="47718">
                  <c:v>0</c:v>
                </c:pt>
                <c:pt idx="47719">
                  <c:v>0</c:v>
                </c:pt>
                <c:pt idx="47720">
                  <c:v>0</c:v>
                </c:pt>
                <c:pt idx="47721">
                  <c:v>0</c:v>
                </c:pt>
                <c:pt idx="47722">
                  <c:v>0</c:v>
                </c:pt>
                <c:pt idx="47723">
                  <c:v>0</c:v>
                </c:pt>
                <c:pt idx="47724">
                  <c:v>0</c:v>
                </c:pt>
                <c:pt idx="47725">
                  <c:v>0</c:v>
                </c:pt>
                <c:pt idx="47726">
                  <c:v>0</c:v>
                </c:pt>
                <c:pt idx="47727">
                  <c:v>0</c:v>
                </c:pt>
                <c:pt idx="47728">
                  <c:v>0</c:v>
                </c:pt>
                <c:pt idx="47729">
                  <c:v>0</c:v>
                </c:pt>
                <c:pt idx="47730">
                  <c:v>0</c:v>
                </c:pt>
                <c:pt idx="47731">
                  <c:v>0</c:v>
                </c:pt>
                <c:pt idx="47732">
                  <c:v>0</c:v>
                </c:pt>
                <c:pt idx="47733">
                  <c:v>0</c:v>
                </c:pt>
                <c:pt idx="47734">
                  <c:v>0</c:v>
                </c:pt>
                <c:pt idx="47735">
                  <c:v>0</c:v>
                </c:pt>
                <c:pt idx="47736">
                  <c:v>0</c:v>
                </c:pt>
                <c:pt idx="47737">
                  <c:v>0</c:v>
                </c:pt>
                <c:pt idx="47738">
                  <c:v>0</c:v>
                </c:pt>
                <c:pt idx="47739">
                  <c:v>0</c:v>
                </c:pt>
                <c:pt idx="47740">
                  <c:v>0</c:v>
                </c:pt>
                <c:pt idx="47741">
                  <c:v>0</c:v>
                </c:pt>
                <c:pt idx="47742">
                  <c:v>0</c:v>
                </c:pt>
                <c:pt idx="47743">
                  <c:v>0</c:v>
                </c:pt>
                <c:pt idx="47744">
                  <c:v>0</c:v>
                </c:pt>
                <c:pt idx="47745">
                  <c:v>0</c:v>
                </c:pt>
                <c:pt idx="47746">
                  <c:v>0</c:v>
                </c:pt>
                <c:pt idx="47747">
                  <c:v>0</c:v>
                </c:pt>
                <c:pt idx="47748">
                  <c:v>0</c:v>
                </c:pt>
                <c:pt idx="47749">
                  <c:v>0</c:v>
                </c:pt>
                <c:pt idx="47750">
                  <c:v>0</c:v>
                </c:pt>
                <c:pt idx="47751">
                  <c:v>0</c:v>
                </c:pt>
                <c:pt idx="47752">
                  <c:v>0</c:v>
                </c:pt>
                <c:pt idx="47753">
                  <c:v>0</c:v>
                </c:pt>
                <c:pt idx="47754">
                  <c:v>0</c:v>
                </c:pt>
                <c:pt idx="47755">
                  <c:v>0</c:v>
                </c:pt>
                <c:pt idx="47756">
                  <c:v>0</c:v>
                </c:pt>
                <c:pt idx="47757">
                  <c:v>0</c:v>
                </c:pt>
                <c:pt idx="47758">
                  <c:v>0</c:v>
                </c:pt>
                <c:pt idx="47759">
                  <c:v>0</c:v>
                </c:pt>
                <c:pt idx="47760">
                  <c:v>0</c:v>
                </c:pt>
                <c:pt idx="47761">
                  <c:v>0</c:v>
                </c:pt>
                <c:pt idx="47762">
                  <c:v>0</c:v>
                </c:pt>
                <c:pt idx="47763">
                  <c:v>0</c:v>
                </c:pt>
                <c:pt idx="47764">
                  <c:v>0</c:v>
                </c:pt>
                <c:pt idx="47765">
                  <c:v>0</c:v>
                </c:pt>
                <c:pt idx="47766">
                  <c:v>0</c:v>
                </c:pt>
                <c:pt idx="47767">
                  <c:v>0</c:v>
                </c:pt>
                <c:pt idx="47768">
                  <c:v>0</c:v>
                </c:pt>
                <c:pt idx="47769">
                  <c:v>0</c:v>
                </c:pt>
                <c:pt idx="47770">
                  <c:v>0</c:v>
                </c:pt>
                <c:pt idx="47771">
                  <c:v>0</c:v>
                </c:pt>
                <c:pt idx="47772">
                  <c:v>0</c:v>
                </c:pt>
                <c:pt idx="47773">
                  <c:v>0</c:v>
                </c:pt>
                <c:pt idx="47774">
                  <c:v>0</c:v>
                </c:pt>
                <c:pt idx="47775">
                  <c:v>0</c:v>
                </c:pt>
                <c:pt idx="47776">
                  <c:v>0</c:v>
                </c:pt>
                <c:pt idx="47777">
                  <c:v>0</c:v>
                </c:pt>
                <c:pt idx="47778">
                  <c:v>0</c:v>
                </c:pt>
                <c:pt idx="47779">
                  <c:v>0</c:v>
                </c:pt>
                <c:pt idx="47780">
                  <c:v>0</c:v>
                </c:pt>
                <c:pt idx="47781">
                  <c:v>0</c:v>
                </c:pt>
                <c:pt idx="47782">
                  <c:v>0</c:v>
                </c:pt>
                <c:pt idx="47783">
                  <c:v>0</c:v>
                </c:pt>
                <c:pt idx="47784">
                  <c:v>0</c:v>
                </c:pt>
                <c:pt idx="47785">
                  <c:v>0</c:v>
                </c:pt>
                <c:pt idx="47786">
                  <c:v>0</c:v>
                </c:pt>
                <c:pt idx="47787">
                  <c:v>0</c:v>
                </c:pt>
                <c:pt idx="47788">
                  <c:v>0</c:v>
                </c:pt>
                <c:pt idx="47789">
                  <c:v>0</c:v>
                </c:pt>
                <c:pt idx="47790">
                  <c:v>0</c:v>
                </c:pt>
                <c:pt idx="47791">
                  <c:v>0</c:v>
                </c:pt>
                <c:pt idx="47792">
                  <c:v>0</c:v>
                </c:pt>
                <c:pt idx="47793">
                  <c:v>0</c:v>
                </c:pt>
                <c:pt idx="47794">
                  <c:v>0</c:v>
                </c:pt>
                <c:pt idx="47795">
                  <c:v>0</c:v>
                </c:pt>
                <c:pt idx="47796">
                  <c:v>0</c:v>
                </c:pt>
                <c:pt idx="47797">
                  <c:v>0</c:v>
                </c:pt>
                <c:pt idx="47798">
                  <c:v>0</c:v>
                </c:pt>
                <c:pt idx="47799">
                  <c:v>0</c:v>
                </c:pt>
                <c:pt idx="47800">
                  <c:v>0</c:v>
                </c:pt>
                <c:pt idx="47801">
                  <c:v>0</c:v>
                </c:pt>
                <c:pt idx="47802">
                  <c:v>0</c:v>
                </c:pt>
                <c:pt idx="47803">
                  <c:v>0</c:v>
                </c:pt>
                <c:pt idx="47804">
                  <c:v>0</c:v>
                </c:pt>
                <c:pt idx="47805">
                  <c:v>0</c:v>
                </c:pt>
                <c:pt idx="47806">
                  <c:v>0</c:v>
                </c:pt>
                <c:pt idx="47807">
                  <c:v>0</c:v>
                </c:pt>
                <c:pt idx="47808">
                  <c:v>0</c:v>
                </c:pt>
                <c:pt idx="47809">
                  <c:v>0</c:v>
                </c:pt>
                <c:pt idx="47810">
                  <c:v>0</c:v>
                </c:pt>
                <c:pt idx="47811">
                  <c:v>0</c:v>
                </c:pt>
                <c:pt idx="47812">
                  <c:v>0</c:v>
                </c:pt>
                <c:pt idx="47813">
                  <c:v>0</c:v>
                </c:pt>
                <c:pt idx="47814">
                  <c:v>0</c:v>
                </c:pt>
                <c:pt idx="47815">
                  <c:v>0</c:v>
                </c:pt>
                <c:pt idx="47816">
                  <c:v>0</c:v>
                </c:pt>
                <c:pt idx="47817">
                  <c:v>0</c:v>
                </c:pt>
                <c:pt idx="47818">
                  <c:v>0</c:v>
                </c:pt>
                <c:pt idx="47819">
                  <c:v>0</c:v>
                </c:pt>
                <c:pt idx="47820">
                  <c:v>0</c:v>
                </c:pt>
                <c:pt idx="47821">
                  <c:v>0</c:v>
                </c:pt>
                <c:pt idx="47822">
                  <c:v>0</c:v>
                </c:pt>
                <c:pt idx="47823">
                  <c:v>0</c:v>
                </c:pt>
                <c:pt idx="47824">
                  <c:v>0</c:v>
                </c:pt>
                <c:pt idx="47825">
                  <c:v>0</c:v>
                </c:pt>
                <c:pt idx="47826">
                  <c:v>0</c:v>
                </c:pt>
                <c:pt idx="47827">
                  <c:v>0</c:v>
                </c:pt>
                <c:pt idx="47828">
                  <c:v>0</c:v>
                </c:pt>
                <c:pt idx="47829">
                  <c:v>0</c:v>
                </c:pt>
                <c:pt idx="47830">
                  <c:v>0</c:v>
                </c:pt>
                <c:pt idx="47831">
                  <c:v>0</c:v>
                </c:pt>
                <c:pt idx="47832">
                  <c:v>0</c:v>
                </c:pt>
                <c:pt idx="47833">
                  <c:v>0</c:v>
                </c:pt>
                <c:pt idx="47834">
                  <c:v>0</c:v>
                </c:pt>
                <c:pt idx="47835">
                  <c:v>0</c:v>
                </c:pt>
                <c:pt idx="47836">
                  <c:v>0</c:v>
                </c:pt>
                <c:pt idx="47837">
                  <c:v>0</c:v>
                </c:pt>
                <c:pt idx="47838">
                  <c:v>0</c:v>
                </c:pt>
                <c:pt idx="47839">
                  <c:v>0</c:v>
                </c:pt>
                <c:pt idx="47840">
                  <c:v>0</c:v>
                </c:pt>
                <c:pt idx="47841">
                  <c:v>0</c:v>
                </c:pt>
                <c:pt idx="47842">
                  <c:v>0</c:v>
                </c:pt>
                <c:pt idx="47843">
                  <c:v>0</c:v>
                </c:pt>
                <c:pt idx="47844">
                  <c:v>0</c:v>
                </c:pt>
                <c:pt idx="47845">
                  <c:v>0</c:v>
                </c:pt>
                <c:pt idx="47846">
                  <c:v>0</c:v>
                </c:pt>
                <c:pt idx="47847">
                  <c:v>0</c:v>
                </c:pt>
                <c:pt idx="47848">
                  <c:v>0</c:v>
                </c:pt>
                <c:pt idx="47849">
                  <c:v>0</c:v>
                </c:pt>
                <c:pt idx="47850">
                  <c:v>0</c:v>
                </c:pt>
                <c:pt idx="47851">
                  <c:v>0</c:v>
                </c:pt>
                <c:pt idx="47852">
                  <c:v>0</c:v>
                </c:pt>
                <c:pt idx="47853">
                  <c:v>0</c:v>
                </c:pt>
                <c:pt idx="47854">
                  <c:v>0</c:v>
                </c:pt>
                <c:pt idx="47855">
                  <c:v>0</c:v>
                </c:pt>
                <c:pt idx="47856">
                  <c:v>0</c:v>
                </c:pt>
                <c:pt idx="47857">
                  <c:v>0</c:v>
                </c:pt>
                <c:pt idx="47858">
                  <c:v>0</c:v>
                </c:pt>
                <c:pt idx="47859">
                  <c:v>0</c:v>
                </c:pt>
                <c:pt idx="47860">
                  <c:v>0</c:v>
                </c:pt>
                <c:pt idx="47861">
                  <c:v>0</c:v>
                </c:pt>
                <c:pt idx="47862">
                  <c:v>0</c:v>
                </c:pt>
                <c:pt idx="47863">
                  <c:v>0</c:v>
                </c:pt>
                <c:pt idx="47864">
                  <c:v>0</c:v>
                </c:pt>
                <c:pt idx="47865">
                  <c:v>0</c:v>
                </c:pt>
                <c:pt idx="47866">
                  <c:v>0</c:v>
                </c:pt>
                <c:pt idx="47867">
                  <c:v>0</c:v>
                </c:pt>
                <c:pt idx="47868">
                  <c:v>0</c:v>
                </c:pt>
                <c:pt idx="47869">
                  <c:v>0</c:v>
                </c:pt>
                <c:pt idx="47870">
                  <c:v>0</c:v>
                </c:pt>
                <c:pt idx="47871">
                  <c:v>0</c:v>
                </c:pt>
                <c:pt idx="47872">
                  <c:v>0</c:v>
                </c:pt>
                <c:pt idx="47873">
                  <c:v>0</c:v>
                </c:pt>
                <c:pt idx="47874">
                  <c:v>0</c:v>
                </c:pt>
                <c:pt idx="47875">
                  <c:v>0</c:v>
                </c:pt>
                <c:pt idx="47876">
                  <c:v>0</c:v>
                </c:pt>
                <c:pt idx="47877">
                  <c:v>0</c:v>
                </c:pt>
                <c:pt idx="47878">
                  <c:v>0</c:v>
                </c:pt>
                <c:pt idx="47879">
                  <c:v>0</c:v>
                </c:pt>
                <c:pt idx="47880">
                  <c:v>0</c:v>
                </c:pt>
                <c:pt idx="47881">
                  <c:v>0</c:v>
                </c:pt>
                <c:pt idx="47882">
                  <c:v>0</c:v>
                </c:pt>
                <c:pt idx="47883">
                  <c:v>0</c:v>
                </c:pt>
                <c:pt idx="47884">
                  <c:v>0</c:v>
                </c:pt>
                <c:pt idx="47885">
                  <c:v>0</c:v>
                </c:pt>
                <c:pt idx="47886">
                  <c:v>0</c:v>
                </c:pt>
                <c:pt idx="47887">
                  <c:v>0</c:v>
                </c:pt>
                <c:pt idx="47888">
                  <c:v>0</c:v>
                </c:pt>
                <c:pt idx="47889">
                  <c:v>0</c:v>
                </c:pt>
                <c:pt idx="47890">
                  <c:v>0</c:v>
                </c:pt>
                <c:pt idx="47891">
                  <c:v>0</c:v>
                </c:pt>
                <c:pt idx="47892">
                  <c:v>0</c:v>
                </c:pt>
                <c:pt idx="47893">
                  <c:v>0</c:v>
                </c:pt>
                <c:pt idx="47894">
                  <c:v>0</c:v>
                </c:pt>
                <c:pt idx="47895">
                  <c:v>0</c:v>
                </c:pt>
                <c:pt idx="47896">
                  <c:v>0</c:v>
                </c:pt>
                <c:pt idx="47897">
                  <c:v>0</c:v>
                </c:pt>
                <c:pt idx="47898">
                  <c:v>0</c:v>
                </c:pt>
                <c:pt idx="47899">
                  <c:v>0</c:v>
                </c:pt>
                <c:pt idx="47900">
                  <c:v>0</c:v>
                </c:pt>
                <c:pt idx="47901">
                  <c:v>0</c:v>
                </c:pt>
                <c:pt idx="47902">
                  <c:v>0</c:v>
                </c:pt>
                <c:pt idx="47903">
                  <c:v>0</c:v>
                </c:pt>
                <c:pt idx="47904">
                  <c:v>0</c:v>
                </c:pt>
                <c:pt idx="47905">
                  <c:v>0</c:v>
                </c:pt>
                <c:pt idx="47906">
                  <c:v>0</c:v>
                </c:pt>
                <c:pt idx="47907">
                  <c:v>0</c:v>
                </c:pt>
                <c:pt idx="47908">
                  <c:v>0</c:v>
                </c:pt>
                <c:pt idx="47909">
                  <c:v>0</c:v>
                </c:pt>
                <c:pt idx="47910">
                  <c:v>0</c:v>
                </c:pt>
                <c:pt idx="47911">
                  <c:v>0</c:v>
                </c:pt>
                <c:pt idx="47912">
                  <c:v>0</c:v>
                </c:pt>
                <c:pt idx="47913">
                  <c:v>0</c:v>
                </c:pt>
                <c:pt idx="47914">
                  <c:v>0</c:v>
                </c:pt>
                <c:pt idx="47915">
                  <c:v>0</c:v>
                </c:pt>
                <c:pt idx="47916">
                  <c:v>0</c:v>
                </c:pt>
                <c:pt idx="47917">
                  <c:v>0</c:v>
                </c:pt>
                <c:pt idx="47918">
                  <c:v>0</c:v>
                </c:pt>
                <c:pt idx="47919">
                  <c:v>0</c:v>
                </c:pt>
                <c:pt idx="47920">
                  <c:v>0</c:v>
                </c:pt>
                <c:pt idx="47921">
                  <c:v>0</c:v>
                </c:pt>
                <c:pt idx="47922">
                  <c:v>0</c:v>
                </c:pt>
                <c:pt idx="47923">
                  <c:v>0</c:v>
                </c:pt>
                <c:pt idx="47924">
                  <c:v>0</c:v>
                </c:pt>
                <c:pt idx="47925">
                  <c:v>0</c:v>
                </c:pt>
                <c:pt idx="47926">
                  <c:v>0</c:v>
                </c:pt>
                <c:pt idx="47927">
                  <c:v>0</c:v>
                </c:pt>
                <c:pt idx="47928">
                  <c:v>0</c:v>
                </c:pt>
                <c:pt idx="47929">
                  <c:v>0</c:v>
                </c:pt>
                <c:pt idx="47930">
                  <c:v>0</c:v>
                </c:pt>
                <c:pt idx="47931">
                  <c:v>0</c:v>
                </c:pt>
                <c:pt idx="47932">
                  <c:v>0</c:v>
                </c:pt>
                <c:pt idx="47933">
                  <c:v>0</c:v>
                </c:pt>
                <c:pt idx="47934">
                  <c:v>0</c:v>
                </c:pt>
                <c:pt idx="47935">
                  <c:v>0</c:v>
                </c:pt>
                <c:pt idx="47936">
                  <c:v>0</c:v>
                </c:pt>
                <c:pt idx="47937">
                  <c:v>0</c:v>
                </c:pt>
                <c:pt idx="47938">
                  <c:v>0</c:v>
                </c:pt>
                <c:pt idx="47939">
                  <c:v>0</c:v>
                </c:pt>
                <c:pt idx="47940">
                  <c:v>0</c:v>
                </c:pt>
                <c:pt idx="47941">
                  <c:v>0</c:v>
                </c:pt>
                <c:pt idx="47942">
                  <c:v>0</c:v>
                </c:pt>
                <c:pt idx="47943">
                  <c:v>0</c:v>
                </c:pt>
                <c:pt idx="47944">
                  <c:v>0</c:v>
                </c:pt>
                <c:pt idx="47945">
                  <c:v>0</c:v>
                </c:pt>
                <c:pt idx="47946">
                  <c:v>0</c:v>
                </c:pt>
                <c:pt idx="47947">
                  <c:v>0</c:v>
                </c:pt>
                <c:pt idx="47948">
                  <c:v>0</c:v>
                </c:pt>
                <c:pt idx="47949">
                  <c:v>0</c:v>
                </c:pt>
                <c:pt idx="47950">
                  <c:v>0</c:v>
                </c:pt>
                <c:pt idx="47951">
                  <c:v>0</c:v>
                </c:pt>
                <c:pt idx="47952">
                  <c:v>0</c:v>
                </c:pt>
                <c:pt idx="47953">
                  <c:v>0</c:v>
                </c:pt>
                <c:pt idx="47954">
                  <c:v>0</c:v>
                </c:pt>
                <c:pt idx="47955">
                  <c:v>0</c:v>
                </c:pt>
                <c:pt idx="47956">
                  <c:v>0</c:v>
                </c:pt>
                <c:pt idx="47957">
                  <c:v>0</c:v>
                </c:pt>
                <c:pt idx="47958">
                  <c:v>0</c:v>
                </c:pt>
                <c:pt idx="47959">
                  <c:v>0</c:v>
                </c:pt>
                <c:pt idx="47960">
                  <c:v>0</c:v>
                </c:pt>
                <c:pt idx="47961">
                  <c:v>0</c:v>
                </c:pt>
                <c:pt idx="47962">
                  <c:v>0</c:v>
                </c:pt>
                <c:pt idx="47963">
                  <c:v>0</c:v>
                </c:pt>
                <c:pt idx="47964">
                  <c:v>0</c:v>
                </c:pt>
                <c:pt idx="47965">
                  <c:v>0</c:v>
                </c:pt>
                <c:pt idx="47966">
                  <c:v>0</c:v>
                </c:pt>
                <c:pt idx="47967">
                  <c:v>0</c:v>
                </c:pt>
                <c:pt idx="47968">
                  <c:v>0</c:v>
                </c:pt>
                <c:pt idx="47969">
                  <c:v>0</c:v>
                </c:pt>
                <c:pt idx="47970">
                  <c:v>0</c:v>
                </c:pt>
                <c:pt idx="47971">
                  <c:v>0</c:v>
                </c:pt>
                <c:pt idx="47972">
                  <c:v>0</c:v>
                </c:pt>
                <c:pt idx="47973">
                  <c:v>0</c:v>
                </c:pt>
                <c:pt idx="47974">
                  <c:v>0</c:v>
                </c:pt>
                <c:pt idx="47975">
                  <c:v>0</c:v>
                </c:pt>
                <c:pt idx="47976">
                  <c:v>0</c:v>
                </c:pt>
                <c:pt idx="47977">
                  <c:v>0</c:v>
                </c:pt>
                <c:pt idx="47978">
                  <c:v>0</c:v>
                </c:pt>
                <c:pt idx="47979">
                  <c:v>0</c:v>
                </c:pt>
                <c:pt idx="47980">
                  <c:v>0</c:v>
                </c:pt>
                <c:pt idx="47981">
                  <c:v>0</c:v>
                </c:pt>
                <c:pt idx="47982">
                  <c:v>0</c:v>
                </c:pt>
                <c:pt idx="47983">
                  <c:v>0</c:v>
                </c:pt>
                <c:pt idx="47984">
                  <c:v>0</c:v>
                </c:pt>
                <c:pt idx="47985">
                  <c:v>0</c:v>
                </c:pt>
                <c:pt idx="47986">
                  <c:v>0</c:v>
                </c:pt>
                <c:pt idx="47987">
                  <c:v>0</c:v>
                </c:pt>
                <c:pt idx="47988">
                  <c:v>0</c:v>
                </c:pt>
                <c:pt idx="47989">
                  <c:v>0</c:v>
                </c:pt>
                <c:pt idx="47990">
                  <c:v>0</c:v>
                </c:pt>
                <c:pt idx="47991">
                  <c:v>0</c:v>
                </c:pt>
                <c:pt idx="47992">
                  <c:v>0</c:v>
                </c:pt>
                <c:pt idx="47993">
                  <c:v>0</c:v>
                </c:pt>
                <c:pt idx="47994">
                  <c:v>0</c:v>
                </c:pt>
                <c:pt idx="47995">
                  <c:v>0</c:v>
                </c:pt>
                <c:pt idx="47996">
                  <c:v>0</c:v>
                </c:pt>
                <c:pt idx="47997">
                  <c:v>0</c:v>
                </c:pt>
                <c:pt idx="47998">
                  <c:v>0</c:v>
                </c:pt>
                <c:pt idx="47999">
                  <c:v>0</c:v>
                </c:pt>
                <c:pt idx="48000">
                  <c:v>0</c:v>
                </c:pt>
                <c:pt idx="48001">
                  <c:v>0</c:v>
                </c:pt>
                <c:pt idx="48002">
                  <c:v>0</c:v>
                </c:pt>
                <c:pt idx="48003">
                  <c:v>0</c:v>
                </c:pt>
                <c:pt idx="48004">
                  <c:v>0</c:v>
                </c:pt>
                <c:pt idx="48005">
                  <c:v>0</c:v>
                </c:pt>
                <c:pt idx="48006">
                  <c:v>0</c:v>
                </c:pt>
                <c:pt idx="48007">
                  <c:v>0</c:v>
                </c:pt>
                <c:pt idx="48008">
                  <c:v>0</c:v>
                </c:pt>
                <c:pt idx="48009">
                  <c:v>0</c:v>
                </c:pt>
                <c:pt idx="48010">
                  <c:v>0</c:v>
                </c:pt>
                <c:pt idx="48011">
                  <c:v>0</c:v>
                </c:pt>
                <c:pt idx="48012">
                  <c:v>0</c:v>
                </c:pt>
                <c:pt idx="48013">
                  <c:v>0</c:v>
                </c:pt>
                <c:pt idx="48014">
                  <c:v>0</c:v>
                </c:pt>
                <c:pt idx="48015">
                  <c:v>0</c:v>
                </c:pt>
                <c:pt idx="48016">
                  <c:v>0</c:v>
                </c:pt>
                <c:pt idx="48017">
                  <c:v>0</c:v>
                </c:pt>
                <c:pt idx="48018">
                  <c:v>0</c:v>
                </c:pt>
                <c:pt idx="48019">
                  <c:v>0</c:v>
                </c:pt>
                <c:pt idx="48020">
                  <c:v>0</c:v>
                </c:pt>
                <c:pt idx="48021">
                  <c:v>0</c:v>
                </c:pt>
                <c:pt idx="48022">
                  <c:v>0</c:v>
                </c:pt>
                <c:pt idx="48023">
                  <c:v>0</c:v>
                </c:pt>
                <c:pt idx="48024">
                  <c:v>0</c:v>
                </c:pt>
                <c:pt idx="48025">
                  <c:v>0</c:v>
                </c:pt>
                <c:pt idx="48026">
                  <c:v>0</c:v>
                </c:pt>
                <c:pt idx="48027">
                  <c:v>0</c:v>
                </c:pt>
                <c:pt idx="48028">
                  <c:v>0</c:v>
                </c:pt>
                <c:pt idx="48029">
                  <c:v>0</c:v>
                </c:pt>
                <c:pt idx="48030">
                  <c:v>0</c:v>
                </c:pt>
                <c:pt idx="48031">
                  <c:v>0</c:v>
                </c:pt>
                <c:pt idx="48032">
                  <c:v>0</c:v>
                </c:pt>
                <c:pt idx="48033">
                  <c:v>0</c:v>
                </c:pt>
                <c:pt idx="48034">
                  <c:v>0</c:v>
                </c:pt>
                <c:pt idx="48035">
                  <c:v>0</c:v>
                </c:pt>
                <c:pt idx="48036">
                  <c:v>0</c:v>
                </c:pt>
                <c:pt idx="48037">
                  <c:v>0</c:v>
                </c:pt>
                <c:pt idx="48038">
                  <c:v>0</c:v>
                </c:pt>
                <c:pt idx="48039">
                  <c:v>0</c:v>
                </c:pt>
                <c:pt idx="48040">
                  <c:v>0</c:v>
                </c:pt>
                <c:pt idx="48041">
                  <c:v>0</c:v>
                </c:pt>
                <c:pt idx="48042">
                  <c:v>0</c:v>
                </c:pt>
                <c:pt idx="48043">
                  <c:v>0</c:v>
                </c:pt>
                <c:pt idx="48044">
                  <c:v>0</c:v>
                </c:pt>
                <c:pt idx="48045">
                  <c:v>0</c:v>
                </c:pt>
                <c:pt idx="48046">
                  <c:v>0</c:v>
                </c:pt>
                <c:pt idx="48047">
                  <c:v>0</c:v>
                </c:pt>
                <c:pt idx="48048">
                  <c:v>0</c:v>
                </c:pt>
                <c:pt idx="48049">
                  <c:v>0</c:v>
                </c:pt>
                <c:pt idx="48050">
                  <c:v>0</c:v>
                </c:pt>
                <c:pt idx="48051">
                  <c:v>0</c:v>
                </c:pt>
                <c:pt idx="48052">
                  <c:v>0</c:v>
                </c:pt>
                <c:pt idx="48053">
                  <c:v>0</c:v>
                </c:pt>
                <c:pt idx="48054">
                  <c:v>0</c:v>
                </c:pt>
                <c:pt idx="48055">
                  <c:v>0</c:v>
                </c:pt>
                <c:pt idx="48056">
                  <c:v>0</c:v>
                </c:pt>
                <c:pt idx="48057">
                  <c:v>0</c:v>
                </c:pt>
                <c:pt idx="48058">
                  <c:v>0</c:v>
                </c:pt>
                <c:pt idx="48059">
                  <c:v>0</c:v>
                </c:pt>
                <c:pt idx="48060">
                  <c:v>0</c:v>
                </c:pt>
                <c:pt idx="48061">
                  <c:v>0</c:v>
                </c:pt>
                <c:pt idx="48062">
                  <c:v>0</c:v>
                </c:pt>
                <c:pt idx="48063">
                  <c:v>0</c:v>
                </c:pt>
                <c:pt idx="48064">
                  <c:v>0</c:v>
                </c:pt>
                <c:pt idx="48065">
                  <c:v>0</c:v>
                </c:pt>
                <c:pt idx="48066">
                  <c:v>0</c:v>
                </c:pt>
                <c:pt idx="48067">
                  <c:v>0</c:v>
                </c:pt>
                <c:pt idx="48068">
                  <c:v>0</c:v>
                </c:pt>
                <c:pt idx="48069">
                  <c:v>0</c:v>
                </c:pt>
                <c:pt idx="48070">
                  <c:v>0</c:v>
                </c:pt>
                <c:pt idx="48071">
                  <c:v>0</c:v>
                </c:pt>
                <c:pt idx="48072">
                  <c:v>0</c:v>
                </c:pt>
                <c:pt idx="48073">
                  <c:v>0</c:v>
                </c:pt>
                <c:pt idx="48074">
                  <c:v>0</c:v>
                </c:pt>
                <c:pt idx="48075">
                  <c:v>0</c:v>
                </c:pt>
                <c:pt idx="48076">
                  <c:v>0</c:v>
                </c:pt>
                <c:pt idx="48077">
                  <c:v>0</c:v>
                </c:pt>
                <c:pt idx="48078">
                  <c:v>0</c:v>
                </c:pt>
                <c:pt idx="48079">
                  <c:v>0</c:v>
                </c:pt>
                <c:pt idx="48080">
                  <c:v>0</c:v>
                </c:pt>
                <c:pt idx="48081">
                  <c:v>0</c:v>
                </c:pt>
                <c:pt idx="48082">
                  <c:v>0</c:v>
                </c:pt>
                <c:pt idx="48083">
                  <c:v>0</c:v>
                </c:pt>
                <c:pt idx="48084">
                  <c:v>0</c:v>
                </c:pt>
                <c:pt idx="48085">
                  <c:v>0</c:v>
                </c:pt>
                <c:pt idx="48086">
                  <c:v>0</c:v>
                </c:pt>
                <c:pt idx="48087">
                  <c:v>0</c:v>
                </c:pt>
                <c:pt idx="48088">
                  <c:v>0</c:v>
                </c:pt>
                <c:pt idx="48089">
                  <c:v>0</c:v>
                </c:pt>
                <c:pt idx="48090">
                  <c:v>0</c:v>
                </c:pt>
                <c:pt idx="48091">
                  <c:v>0</c:v>
                </c:pt>
                <c:pt idx="48092">
                  <c:v>0</c:v>
                </c:pt>
                <c:pt idx="48093">
                  <c:v>0</c:v>
                </c:pt>
                <c:pt idx="48094">
                  <c:v>0</c:v>
                </c:pt>
                <c:pt idx="48095">
                  <c:v>0</c:v>
                </c:pt>
                <c:pt idx="48096">
                  <c:v>0</c:v>
                </c:pt>
                <c:pt idx="48097">
                  <c:v>0</c:v>
                </c:pt>
                <c:pt idx="48098">
                  <c:v>0</c:v>
                </c:pt>
                <c:pt idx="48099">
                  <c:v>0</c:v>
                </c:pt>
                <c:pt idx="48100">
                  <c:v>0</c:v>
                </c:pt>
                <c:pt idx="48101">
                  <c:v>0</c:v>
                </c:pt>
                <c:pt idx="48102">
                  <c:v>0</c:v>
                </c:pt>
                <c:pt idx="48103">
                  <c:v>0</c:v>
                </c:pt>
                <c:pt idx="48104">
                  <c:v>0</c:v>
                </c:pt>
                <c:pt idx="48105">
                  <c:v>0</c:v>
                </c:pt>
                <c:pt idx="48106">
                  <c:v>0</c:v>
                </c:pt>
                <c:pt idx="48107">
                  <c:v>0</c:v>
                </c:pt>
                <c:pt idx="48108">
                  <c:v>0</c:v>
                </c:pt>
                <c:pt idx="48109">
                  <c:v>0</c:v>
                </c:pt>
                <c:pt idx="48110">
                  <c:v>0</c:v>
                </c:pt>
                <c:pt idx="48111">
                  <c:v>0</c:v>
                </c:pt>
                <c:pt idx="48112">
                  <c:v>0</c:v>
                </c:pt>
                <c:pt idx="48113">
                  <c:v>0</c:v>
                </c:pt>
                <c:pt idx="48114">
                  <c:v>0</c:v>
                </c:pt>
                <c:pt idx="48115">
                  <c:v>0</c:v>
                </c:pt>
                <c:pt idx="48116">
                  <c:v>0</c:v>
                </c:pt>
                <c:pt idx="48117">
                  <c:v>0</c:v>
                </c:pt>
                <c:pt idx="48118">
                  <c:v>0</c:v>
                </c:pt>
                <c:pt idx="48119">
                  <c:v>0</c:v>
                </c:pt>
                <c:pt idx="48120">
                  <c:v>0</c:v>
                </c:pt>
                <c:pt idx="48121">
                  <c:v>0</c:v>
                </c:pt>
                <c:pt idx="48122">
                  <c:v>0</c:v>
                </c:pt>
                <c:pt idx="48123">
                  <c:v>0</c:v>
                </c:pt>
                <c:pt idx="48124">
                  <c:v>0</c:v>
                </c:pt>
                <c:pt idx="48125">
                  <c:v>0</c:v>
                </c:pt>
                <c:pt idx="48126">
                  <c:v>0</c:v>
                </c:pt>
                <c:pt idx="48127">
                  <c:v>0</c:v>
                </c:pt>
                <c:pt idx="48128">
                  <c:v>0</c:v>
                </c:pt>
                <c:pt idx="48129">
                  <c:v>0</c:v>
                </c:pt>
                <c:pt idx="48130">
                  <c:v>0</c:v>
                </c:pt>
                <c:pt idx="48131">
                  <c:v>0</c:v>
                </c:pt>
                <c:pt idx="48132">
                  <c:v>0</c:v>
                </c:pt>
                <c:pt idx="48133">
                  <c:v>0</c:v>
                </c:pt>
                <c:pt idx="48134">
                  <c:v>0</c:v>
                </c:pt>
                <c:pt idx="48135">
                  <c:v>0</c:v>
                </c:pt>
                <c:pt idx="48136">
                  <c:v>0</c:v>
                </c:pt>
                <c:pt idx="48137">
                  <c:v>0</c:v>
                </c:pt>
                <c:pt idx="48138">
                  <c:v>0</c:v>
                </c:pt>
                <c:pt idx="48139">
                  <c:v>0</c:v>
                </c:pt>
                <c:pt idx="48140">
                  <c:v>0</c:v>
                </c:pt>
                <c:pt idx="48141">
                  <c:v>0</c:v>
                </c:pt>
                <c:pt idx="48142">
                  <c:v>0</c:v>
                </c:pt>
                <c:pt idx="48143">
                  <c:v>0</c:v>
                </c:pt>
                <c:pt idx="48144">
                  <c:v>0</c:v>
                </c:pt>
                <c:pt idx="48145">
                  <c:v>0</c:v>
                </c:pt>
                <c:pt idx="48146">
                  <c:v>0</c:v>
                </c:pt>
                <c:pt idx="48147">
                  <c:v>0</c:v>
                </c:pt>
                <c:pt idx="48148">
                  <c:v>0</c:v>
                </c:pt>
                <c:pt idx="48149">
                  <c:v>0</c:v>
                </c:pt>
                <c:pt idx="48150">
                  <c:v>0</c:v>
                </c:pt>
                <c:pt idx="48151">
                  <c:v>0</c:v>
                </c:pt>
                <c:pt idx="48152">
                  <c:v>0</c:v>
                </c:pt>
                <c:pt idx="48153">
                  <c:v>0</c:v>
                </c:pt>
                <c:pt idx="48154">
                  <c:v>0</c:v>
                </c:pt>
                <c:pt idx="48155">
                  <c:v>0</c:v>
                </c:pt>
                <c:pt idx="48156">
                  <c:v>0</c:v>
                </c:pt>
                <c:pt idx="48157">
                  <c:v>0</c:v>
                </c:pt>
                <c:pt idx="48158">
                  <c:v>0</c:v>
                </c:pt>
                <c:pt idx="48159">
                  <c:v>0</c:v>
                </c:pt>
                <c:pt idx="48160">
                  <c:v>0</c:v>
                </c:pt>
                <c:pt idx="48161">
                  <c:v>0</c:v>
                </c:pt>
                <c:pt idx="48162">
                  <c:v>0</c:v>
                </c:pt>
                <c:pt idx="48163">
                  <c:v>0</c:v>
                </c:pt>
                <c:pt idx="48164">
                  <c:v>0</c:v>
                </c:pt>
                <c:pt idx="48165">
                  <c:v>0</c:v>
                </c:pt>
                <c:pt idx="48166">
                  <c:v>0</c:v>
                </c:pt>
                <c:pt idx="48167">
                  <c:v>0</c:v>
                </c:pt>
                <c:pt idx="48168">
                  <c:v>0</c:v>
                </c:pt>
                <c:pt idx="48169">
                  <c:v>0</c:v>
                </c:pt>
                <c:pt idx="48170">
                  <c:v>0</c:v>
                </c:pt>
                <c:pt idx="48171">
                  <c:v>0</c:v>
                </c:pt>
                <c:pt idx="48172">
                  <c:v>0</c:v>
                </c:pt>
                <c:pt idx="48173">
                  <c:v>0</c:v>
                </c:pt>
                <c:pt idx="48174">
                  <c:v>0</c:v>
                </c:pt>
                <c:pt idx="48175">
                  <c:v>0</c:v>
                </c:pt>
                <c:pt idx="48176">
                  <c:v>0</c:v>
                </c:pt>
                <c:pt idx="48177">
                  <c:v>0</c:v>
                </c:pt>
                <c:pt idx="48178">
                  <c:v>0</c:v>
                </c:pt>
                <c:pt idx="48179">
                  <c:v>0</c:v>
                </c:pt>
                <c:pt idx="48180">
                  <c:v>0</c:v>
                </c:pt>
                <c:pt idx="48181">
                  <c:v>0</c:v>
                </c:pt>
                <c:pt idx="48182">
                  <c:v>0</c:v>
                </c:pt>
                <c:pt idx="48183">
                  <c:v>0</c:v>
                </c:pt>
                <c:pt idx="48184">
                  <c:v>0</c:v>
                </c:pt>
                <c:pt idx="48185">
                  <c:v>0</c:v>
                </c:pt>
                <c:pt idx="48186">
                  <c:v>0</c:v>
                </c:pt>
                <c:pt idx="48187">
                  <c:v>0</c:v>
                </c:pt>
                <c:pt idx="48188">
                  <c:v>0</c:v>
                </c:pt>
                <c:pt idx="48189">
                  <c:v>0</c:v>
                </c:pt>
                <c:pt idx="48190">
                  <c:v>0</c:v>
                </c:pt>
                <c:pt idx="48191">
                  <c:v>0</c:v>
                </c:pt>
                <c:pt idx="48192">
                  <c:v>0</c:v>
                </c:pt>
                <c:pt idx="48193">
                  <c:v>0</c:v>
                </c:pt>
                <c:pt idx="48194">
                  <c:v>0</c:v>
                </c:pt>
                <c:pt idx="48195">
                  <c:v>0</c:v>
                </c:pt>
                <c:pt idx="48196">
                  <c:v>0</c:v>
                </c:pt>
                <c:pt idx="48197">
                  <c:v>0</c:v>
                </c:pt>
                <c:pt idx="48198">
                  <c:v>0</c:v>
                </c:pt>
                <c:pt idx="48199">
                  <c:v>0</c:v>
                </c:pt>
                <c:pt idx="48200">
                  <c:v>0</c:v>
                </c:pt>
                <c:pt idx="48201">
                  <c:v>0</c:v>
                </c:pt>
                <c:pt idx="48202">
                  <c:v>0</c:v>
                </c:pt>
                <c:pt idx="48203">
                  <c:v>0</c:v>
                </c:pt>
                <c:pt idx="48204">
                  <c:v>0</c:v>
                </c:pt>
                <c:pt idx="48205">
                  <c:v>0</c:v>
                </c:pt>
                <c:pt idx="48206">
                  <c:v>0</c:v>
                </c:pt>
                <c:pt idx="48207">
                  <c:v>0</c:v>
                </c:pt>
                <c:pt idx="48208">
                  <c:v>0</c:v>
                </c:pt>
                <c:pt idx="48209">
                  <c:v>0</c:v>
                </c:pt>
                <c:pt idx="48210">
                  <c:v>0</c:v>
                </c:pt>
                <c:pt idx="48211">
                  <c:v>0</c:v>
                </c:pt>
                <c:pt idx="48212">
                  <c:v>0</c:v>
                </c:pt>
                <c:pt idx="48213">
                  <c:v>0</c:v>
                </c:pt>
                <c:pt idx="48214">
                  <c:v>0</c:v>
                </c:pt>
                <c:pt idx="48215">
                  <c:v>0</c:v>
                </c:pt>
                <c:pt idx="48216">
                  <c:v>0</c:v>
                </c:pt>
                <c:pt idx="48217">
                  <c:v>0</c:v>
                </c:pt>
                <c:pt idx="48218">
                  <c:v>0</c:v>
                </c:pt>
                <c:pt idx="48219">
                  <c:v>0</c:v>
                </c:pt>
                <c:pt idx="48220">
                  <c:v>0</c:v>
                </c:pt>
                <c:pt idx="48221">
                  <c:v>0</c:v>
                </c:pt>
                <c:pt idx="48222">
                  <c:v>0</c:v>
                </c:pt>
                <c:pt idx="48223">
                  <c:v>0</c:v>
                </c:pt>
                <c:pt idx="48224">
                  <c:v>0</c:v>
                </c:pt>
                <c:pt idx="48225">
                  <c:v>0</c:v>
                </c:pt>
                <c:pt idx="48226">
                  <c:v>0</c:v>
                </c:pt>
                <c:pt idx="48227">
                  <c:v>0</c:v>
                </c:pt>
                <c:pt idx="48228">
                  <c:v>0</c:v>
                </c:pt>
                <c:pt idx="48229">
                  <c:v>0</c:v>
                </c:pt>
                <c:pt idx="48230">
                  <c:v>0</c:v>
                </c:pt>
                <c:pt idx="48231">
                  <c:v>0</c:v>
                </c:pt>
                <c:pt idx="48232">
                  <c:v>0</c:v>
                </c:pt>
                <c:pt idx="48233">
                  <c:v>0</c:v>
                </c:pt>
                <c:pt idx="48234">
                  <c:v>0</c:v>
                </c:pt>
                <c:pt idx="48235">
                  <c:v>0</c:v>
                </c:pt>
                <c:pt idx="48236">
                  <c:v>0</c:v>
                </c:pt>
                <c:pt idx="48237">
                  <c:v>0</c:v>
                </c:pt>
                <c:pt idx="48238">
                  <c:v>0</c:v>
                </c:pt>
                <c:pt idx="48239">
                  <c:v>0</c:v>
                </c:pt>
                <c:pt idx="48240">
                  <c:v>0</c:v>
                </c:pt>
                <c:pt idx="48241">
                  <c:v>0</c:v>
                </c:pt>
                <c:pt idx="48242">
                  <c:v>0</c:v>
                </c:pt>
                <c:pt idx="48243">
                  <c:v>0</c:v>
                </c:pt>
                <c:pt idx="48244">
                  <c:v>0</c:v>
                </c:pt>
                <c:pt idx="48245">
                  <c:v>0</c:v>
                </c:pt>
                <c:pt idx="48246">
                  <c:v>0</c:v>
                </c:pt>
                <c:pt idx="48247">
                  <c:v>0</c:v>
                </c:pt>
                <c:pt idx="48248">
                  <c:v>0</c:v>
                </c:pt>
                <c:pt idx="48249">
                  <c:v>0</c:v>
                </c:pt>
                <c:pt idx="48250">
                  <c:v>0</c:v>
                </c:pt>
                <c:pt idx="48251">
                  <c:v>0</c:v>
                </c:pt>
                <c:pt idx="48252">
                  <c:v>0</c:v>
                </c:pt>
                <c:pt idx="48253">
                  <c:v>0</c:v>
                </c:pt>
                <c:pt idx="48254">
                  <c:v>0</c:v>
                </c:pt>
                <c:pt idx="48255">
                  <c:v>0</c:v>
                </c:pt>
                <c:pt idx="48256">
                  <c:v>0</c:v>
                </c:pt>
                <c:pt idx="48257">
                  <c:v>0</c:v>
                </c:pt>
                <c:pt idx="48258">
                  <c:v>0</c:v>
                </c:pt>
                <c:pt idx="48259">
                  <c:v>0</c:v>
                </c:pt>
                <c:pt idx="48260">
                  <c:v>0</c:v>
                </c:pt>
                <c:pt idx="48261">
                  <c:v>0</c:v>
                </c:pt>
                <c:pt idx="48262">
                  <c:v>0</c:v>
                </c:pt>
                <c:pt idx="48263">
                  <c:v>0</c:v>
                </c:pt>
                <c:pt idx="48264">
                  <c:v>0</c:v>
                </c:pt>
                <c:pt idx="48265">
                  <c:v>0</c:v>
                </c:pt>
                <c:pt idx="48266">
                  <c:v>0</c:v>
                </c:pt>
                <c:pt idx="48267">
                  <c:v>0</c:v>
                </c:pt>
                <c:pt idx="48268">
                  <c:v>0</c:v>
                </c:pt>
                <c:pt idx="48269">
                  <c:v>0</c:v>
                </c:pt>
                <c:pt idx="48270">
                  <c:v>0</c:v>
                </c:pt>
                <c:pt idx="48271">
                  <c:v>0</c:v>
                </c:pt>
                <c:pt idx="48272">
                  <c:v>0</c:v>
                </c:pt>
                <c:pt idx="48273">
                  <c:v>0</c:v>
                </c:pt>
                <c:pt idx="48274">
                  <c:v>0</c:v>
                </c:pt>
                <c:pt idx="48275">
                  <c:v>0</c:v>
                </c:pt>
                <c:pt idx="48276">
                  <c:v>0</c:v>
                </c:pt>
                <c:pt idx="48277">
                  <c:v>0</c:v>
                </c:pt>
                <c:pt idx="48278">
                  <c:v>0</c:v>
                </c:pt>
                <c:pt idx="48279">
                  <c:v>0</c:v>
                </c:pt>
                <c:pt idx="48280">
                  <c:v>0</c:v>
                </c:pt>
                <c:pt idx="48281">
                  <c:v>0</c:v>
                </c:pt>
                <c:pt idx="48282">
                  <c:v>0</c:v>
                </c:pt>
                <c:pt idx="48283">
                  <c:v>0</c:v>
                </c:pt>
                <c:pt idx="48284">
                  <c:v>0</c:v>
                </c:pt>
                <c:pt idx="48285">
                  <c:v>0</c:v>
                </c:pt>
                <c:pt idx="48286">
                  <c:v>0</c:v>
                </c:pt>
                <c:pt idx="48287">
                  <c:v>0</c:v>
                </c:pt>
                <c:pt idx="48288">
                  <c:v>0</c:v>
                </c:pt>
                <c:pt idx="48289">
                  <c:v>0</c:v>
                </c:pt>
                <c:pt idx="48290">
                  <c:v>0</c:v>
                </c:pt>
                <c:pt idx="48291">
                  <c:v>0</c:v>
                </c:pt>
                <c:pt idx="48292">
                  <c:v>0</c:v>
                </c:pt>
                <c:pt idx="48293">
                  <c:v>0</c:v>
                </c:pt>
                <c:pt idx="48294">
                  <c:v>0</c:v>
                </c:pt>
                <c:pt idx="48295">
                  <c:v>0</c:v>
                </c:pt>
                <c:pt idx="48296">
                  <c:v>0</c:v>
                </c:pt>
                <c:pt idx="48297">
                  <c:v>0</c:v>
                </c:pt>
                <c:pt idx="48298">
                  <c:v>0</c:v>
                </c:pt>
                <c:pt idx="48299">
                  <c:v>0</c:v>
                </c:pt>
                <c:pt idx="48300">
                  <c:v>0</c:v>
                </c:pt>
                <c:pt idx="48301">
                  <c:v>0</c:v>
                </c:pt>
                <c:pt idx="48302">
                  <c:v>0</c:v>
                </c:pt>
                <c:pt idx="48303">
                  <c:v>0</c:v>
                </c:pt>
                <c:pt idx="48304">
                  <c:v>0</c:v>
                </c:pt>
                <c:pt idx="48305">
                  <c:v>0</c:v>
                </c:pt>
                <c:pt idx="48306">
                  <c:v>0</c:v>
                </c:pt>
                <c:pt idx="48307">
                  <c:v>0</c:v>
                </c:pt>
                <c:pt idx="48308">
                  <c:v>0</c:v>
                </c:pt>
                <c:pt idx="48309">
                  <c:v>0</c:v>
                </c:pt>
                <c:pt idx="48310">
                  <c:v>0</c:v>
                </c:pt>
                <c:pt idx="48311">
                  <c:v>0</c:v>
                </c:pt>
                <c:pt idx="48312">
                  <c:v>0</c:v>
                </c:pt>
                <c:pt idx="48313">
                  <c:v>0</c:v>
                </c:pt>
                <c:pt idx="48314">
                  <c:v>0</c:v>
                </c:pt>
                <c:pt idx="48315">
                  <c:v>0</c:v>
                </c:pt>
                <c:pt idx="48316">
                  <c:v>0</c:v>
                </c:pt>
                <c:pt idx="48317">
                  <c:v>0</c:v>
                </c:pt>
                <c:pt idx="48318">
                  <c:v>0</c:v>
                </c:pt>
                <c:pt idx="48319">
                  <c:v>0</c:v>
                </c:pt>
                <c:pt idx="48320">
                  <c:v>0</c:v>
                </c:pt>
                <c:pt idx="48321">
                  <c:v>0</c:v>
                </c:pt>
                <c:pt idx="48322">
                  <c:v>0</c:v>
                </c:pt>
                <c:pt idx="48323">
                  <c:v>0</c:v>
                </c:pt>
                <c:pt idx="48324">
                  <c:v>0</c:v>
                </c:pt>
                <c:pt idx="48325">
                  <c:v>0</c:v>
                </c:pt>
                <c:pt idx="48326">
                  <c:v>0</c:v>
                </c:pt>
                <c:pt idx="48327">
                  <c:v>0</c:v>
                </c:pt>
                <c:pt idx="48328">
                  <c:v>0</c:v>
                </c:pt>
                <c:pt idx="48329">
                  <c:v>0</c:v>
                </c:pt>
                <c:pt idx="48330">
                  <c:v>0</c:v>
                </c:pt>
                <c:pt idx="48331">
                  <c:v>0</c:v>
                </c:pt>
                <c:pt idx="48332">
                  <c:v>0</c:v>
                </c:pt>
                <c:pt idx="48333">
                  <c:v>0</c:v>
                </c:pt>
                <c:pt idx="48334">
                  <c:v>0</c:v>
                </c:pt>
                <c:pt idx="48335">
                  <c:v>0</c:v>
                </c:pt>
                <c:pt idx="48336">
                  <c:v>0</c:v>
                </c:pt>
                <c:pt idx="48337">
                  <c:v>0</c:v>
                </c:pt>
                <c:pt idx="48338">
                  <c:v>0</c:v>
                </c:pt>
                <c:pt idx="48339">
                  <c:v>0</c:v>
                </c:pt>
                <c:pt idx="48340">
                  <c:v>0</c:v>
                </c:pt>
                <c:pt idx="48341">
                  <c:v>0</c:v>
                </c:pt>
                <c:pt idx="48342">
                  <c:v>0</c:v>
                </c:pt>
                <c:pt idx="48343">
                  <c:v>0</c:v>
                </c:pt>
                <c:pt idx="48344">
                  <c:v>0</c:v>
                </c:pt>
                <c:pt idx="48345">
                  <c:v>0</c:v>
                </c:pt>
                <c:pt idx="48346">
                  <c:v>0</c:v>
                </c:pt>
                <c:pt idx="48347">
                  <c:v>0</c:v>
                </c:pt>
                <c:pt idx="48348">
                  <c:v>0</c:v>
                </c:pt>
                <c:pt idx="48349">
                  <c:v>0</c:v>
                </c:pt>
                <c:pt idx="48350">
                  <c:v>0</c:v>
                </c:pt>
                <c:pt idx="48351">
                  <c:v>0</c:v>
                </c:pt>
                <c:pt idx="48352">
                  <c:v>0</c:v>
                </c:pt>
                <c:pt idx="48353">
                  <c:v>0</c:v>
                </c:pt>
                <c:pt idx="48354">
                  <c:v>0</c:v>
                </c:pt>
                <c:pt idx="48355">
                  <c:v>0</c:v>
                </c:pt>
                <c:pt idx="48356">
                  <c:v>0</c:v>
                </c:pt>
                <c:pt idx="48357">
                  <c:v>0</c:v>
                </c:pt>
                <c:pt idx="48358">
                  <c:v>0</c:v>
                </c:pt>
                <c:pt idx="48359">
                  <c:v>0</c:v>
                </c:pt>
                <c:pt idx="48360">
                  <c:v>0</c:v>
                </c:pt>
                <c:pt idx="48361">
                  <c:v>0</c:v>
                </c:pt>
                <c:pt idx="48362">
                  <c:v>0</c:v>
                </c:pt>
                <c:pt idx="48363">
                  <c:v>0</c:v>
                </c:pt>
                <c:pt idx="48364">
                  <c:v>0</c:v>
                </c:pt>
                <c:pt idx="48365">
                  <c:v>0</c:v>
                </c:pt>
                <c:pt idx="48366">
                  <c:v>0</c:v>
                </c:pt>
                <c:pt idx="48367">
                  <c:v>0</c:v>
                </c:pt>
                <c:pt idx="48368">
                  <c:v>0</c:v>
                </c:pt>
                <c:pt idx="48369">
                  <c:v>0</c:v>
                </c:pt>
                <c:pt idx="48370">
                  <c:v>0</c:v>
                </c:pt>
                <c:pt idx="48371">
                  <c:v>0</c:v>
                </c:pt>
                <c:pt idx="48372">
                  <c:v>0</c:v>
                </c:pt>
                <c:pt idx="48373">
                  <c:v>0</c:v>
                </c:pt>
                <c:pt idx="48374">
                  <c:v>0</c:v>
                </c:pt>
                <c:pt idx="48375">
                  <c:v>0</c:v>
                </c:pt>
                <c:pt idx="48376">
                  <c:v>0</c:v>
                </c:pt>
                <c:pt idx="48377">
                  <c:v>0</c:v>
                </c:pt>
                <c:pt idx="48378">
                  <c:v>0</c:v>
                </c:pt>
                <c:pt idx="48379">
                  <c:v>0</c:v>
                </c:pt>
                <c:pt idx="48380">
                  <c:v>0</c:v>
                </c:pt>
                <c:pt idx="48381">
                  <c:v>0</c:v>
                </c:pt>
                <c:pt idx="48382">
                  <c:v>0</c:v>
                </c:pt>
                <c:pt idx="48383">
                  <c:v>0</c:v>
                </c:pt>
                <c:pt idx="48384">
                  <c:v>0</c:v>
                </c:pt>
                <c:pt idx="48385">
                  <c:v>0</c:v>
                </c:pt>
                <c:pt idx="48386">
                  <c:v>0</c:v>
                </c:pt>
                <c:pt idx="48387">
                  <c:v>0</c:v>
                </c:pt>
                <c:pt idx="48388">
                  <c:v>0</c:v>
                </c:pt>
                <c:pt idx="48389">
                  <c:v>0</c:v>
                </c:pt>
                <c:pt idx="48390">
                  <c:v>0</c:v>
                </c:pt>
                <c:pt idx="48391">
                  <c:v>0</c:v>
                </c:pt>
                <c:pt idx="48392">
                  <c:v>0</c:v>
                </c:pt>
                <c:pt idx="48393">
                  <c:v>0</c:v>
                </c:pt>
                <c:pt idx="48394">
                  <c:v>0</c:v>
                </c:pt>
                <c:pt idx="48395">
                  <c:v>0</c:v>
                </c:pt>
                <c:pt idx="48396">
                  <c:v>0</c:v>
                </c:pt>
                <c:pt idx="48397">
                  <c:v>0</c:v>
                </c:pt>
                <c:pt idx="48398">
                  <c:v>0</c:v>
                </c:pt>
                <c:pt idx="48399">
                  <c:v>0</c:v>
                </c:pt>
                <c:pt idx="48400">
                  <c:v>0</c:v>
                </c:pt>
                <c:pt idx="48401">
                  <c:v>0</c:v>
                </c:pt>
                <c:pt idx="48402">
                  <c:v>0</c:v>
                </c:pt>
                <c:pt idx="48403">
                  <c:v>0</c:v>
                </c:pt>
                <c:pt idx="48404">
                  <c:v>0</c:v>
                </c:pt>
                <c:pt idx="48405">
                  <c:v>0</c:v>
                </c:pt>
                <c:pt idx="48406">
                  <c:v>0</c:v>
                </c:pt>
                <c:pt idx="48407">
                  <c:v>0</c:v>
                </c:pt>
                <c:pt idx="48408">
                  <c:v>0</c:v>
                </c:pt>
                <c:pt idx="48409">
                  <c:v>0</c:v>
                </c:pt>
                <c:pt idx="48410">
                  <c:v>0</c:v>
                </c:pt>
                <c:pt idx="48411">
                  <c:v>0</c:v>
                </c:pt>
                <c:pt idx="48412">
                  <c:v>0</c:v>
                </c:pt>
                <c:pt idx="48413">
                  <c:v>0</c:v>
                </c:pt>
                <c:pt idx="48414">
                  <c:v>0</c:v>
                </c:pt>
                <c:pt idx="48415">
                  <c:v>0</c:v>
                </c:pt>
                <c:pt idx="48416">
                  <c:v>0</c:v>
                </c:pt>
                <c:pt idx="48417">
                  <c:v>0</c:v>
                </c:pt>
                <c:pt idx="48418">
                  <c:v>0</c:v>
                </c:pt>
                <c:pt idx="48419">
                  <c:v>0</c:v>
                </c:pt>
                <c:pt idx="48420">
                  <c:v>0</c:v>
                </c:pt>
                <c:pt idx="48421">
                  <c:v>0</c:v>
                </c:pt>
                <c:pt idx="48422">
                  <c:v>0</c:v>
                </c:pt>
                <c:pt idx="48423">
                  <c:v>0</c:v>
                </c:pt>
                <c:pt idx="48424">
                  <c:v>0</c:v>
                </c:pt>
                <c:pt idx="48425">
                  <c:v>0</c:v>
                </c:pt>
                <c:pt idx="48426">
                  <c:v>0</c:v>
                </c:pt>
                <c:pt idx="48427">
                  <c:v>0</c:v>
                </c:pt>
                <c:pt idx="48428">
                  <c:v>0</c:v>
                </c:pt>
                <c:pt idx="48429">
                  <c:v>0</c:v>
                </c:pt>
                <c:pt idx="48430">
                  <c:v>0</c:v>
                </c:pt>
                <c:pt idx="48431">
                  <c:v>0</c:v>
                </c:pt>
                <c:pt idx="48432">
                  <c:v>0</c:v>
                </c:pt>
                <c:pt idx="48433">
                  <c:v>0</c:v>
                </c:pt>
                <c:pt idx="48434">
                  <c:v>0</c:v>
                </c:pt>
                <c:pt idx="48435">
                  <c:v>0</c:v>
                </c:pt>
                <c:pt idx="48436">
                  <c:v>0</c:v>
                </c:pt>
                <c:pt idx="48437">
                  <c:v>0</c:v>
                </c:pt>
                <c:pt idx="48438">
                  <c:v>0</c:v>
                </c:pt>
                <c:pt idx="48439">
                  <c:v>0</c:v>
                </c:pt>
                <c:pt idx="48440">
                  <c:v>0</c:v>
                </c:pt>
                <c:pt idx="48441">
                  <c:v>0</c:v>
                </c:pt>
                <c:pt idx="48442">
                  <c:v>0</c:v>
                </c:pt>
                <c:pt idx="48443">
                  <c:v>0</c:v>
                </c:pt>
                <c:pt idx="48444">
                  <c:v>0</c:v>
                </c:pt>
                <c:pt idx="48445">
                  <c:v>0</c:v>
                </c:pt>
                <c:pt idx="48446">
                  <c:v>0</c:v>
                </c:pt>
                <c:pt idx="48447">
                  <c:v>0</c:v>
                </c:pt>
                <c:pt idx="48448">
                  <c:v>0</c:v>
                </c:pt>
                <c:pt idx="48449">
                  <c:v>0</c:v>
                </c:pt>
                <c:pt idx="48450">
                  <c:v>0</c:v>
                </c:pt>
                <c:pt idx="48451">
                  <c:v>0</c:v>
                </c:pt>
                <c:pt idx="48452">
                  <c:v>0</c:v>
                </c:pt>
                <c:pt idx="48453">
                  <c:v>0</c:v>
                </c:pt>
                <c:pt idx="48454">
                  <c:v>0</c:v>
                </c:pt>
                <c:pt idx="48455">
                  <c:v>0</c:v>
                </c:pt>
                <c:pt idx="48456">
                  <c:v>0</c:v>
                </c:pt>
                <c:pt idx="48457">
                  <c:v>0</c:v>
                </c:pt>
                <c:pt idx="48458">
                  <c:v>0</c:v>
                </c:pt>
                <c:pt idx="48459">
                  <c:v>0</c:v>
                </c:pt>
                <c:pt idx="48460">
                  <c:v>0</c:v>
                </c:pt>
                <c:pt idx="48461">
                  <c:v>0</c:v>
                </c:pt>
                <c:pt idx="48462">
                  <c:v>0</c:v>
                </c:pt>
                <c:pt idx="48463">
                  <c:v>0</c:v>
                </c:pt>
                <c:pt idx="48464">
                  <c:v>0</c:v>
                </c:pt>
                <c:pt idx="48465">
                  <c:v>0</c:v>
                </c:pt>
                <c:pt idx="48466">
                  <c:v>0</c:v>
                </c:pt>
                <c:pt idx="48467">
                  <c:v>0</c:v>
                </c:pt>
                <c:pt idx="48468">
                  <c:v>0</c:v>
                </c:pt>
                <c:pt idx="48469">
                  <c:v>0</c:v>
                </c:pt>
                <c:pt idx="48470">
                  <c:v>0</c:v>
                </c:pt>
                <c:pt idx="48471">
                  <c:v>0</c:v>
                </c:pt>
                <c:pt idx="48472">
                  <c:v>0</c:v>
                </c:pt>
                <c:pt idx="48473">
                  <c:v>0</c:v>
                </c:pt>
                <c:pt idx="48474">
                  <c:v>0</c:v>
                </c:pt>
                <c:pt idx="48475">
                  <c:v>0</c:v>
                </c:pt>
                <c:pt idx="48476">
                  <c:v>0</c:v>
                </c:pt>
                <c:pt idx="48477">
                  <c:v>0</c:v>
                </c:pt>
                <c:pt idx="48478">
                  <c:v>0</c:v>
                </c:pt>
                <c:pt idx="48479">
                  <c:v>0</c:v>
                </c:pt>
                <c:pt idx="48480">
                  <c:v>0</c:v>
                </c:pt>
                <c:pt idx="48481">
                  <c:v>0</c:v>
                </c:pt>
                <c:pt idx="48482">
                  <c:v>0</c:v>
                </c:pt>
                <c:pt idx="48483">
                  <c:v>0</c:v>
                </c:pt>
                <c:pt idx="48484">
                  <c:v>0</c:v>
                </c:pt>
                <c:pt idx="48485">
                  <c:v>0</c:v>
                </c:pt>
                <c:pt idx="48486">
                  <c:v>0</c:v>
                </c:pt>
                <c:pt idx="48487">
                  <c:v>0</c:v>
                </c:pt>
                <c:pt idx="48488">
                  <c:v>0</c:v>
                </c:pt>
                <c:pt idx="48489">
                  <c:v>0</c:v>
                </c:pt>
                <c:pt idx="48490">
                  <c:v>0</c:v>
                </c:pt>
                <c:pt idx="48491">
                  <c:v>0</c:v>
                </c:pt>
                <c:pt idx="48492">
                  <c:v>0</c:v>
                </c:pt>
                <c:pt idx="48493">
                  <c:v>0</c:v>
                </c:pt>
                <c:pt idx="48494">
                  <c:v>0</c:v>
                </c:pt>
                <c:pt idx="48495">
                  <c:v>0</c:v>
                </c:pt>
                <c:pt idx="48496">
                  <c:v>0</c:v>
                </c:pt>
                <c:pt idx="48497">
                  <c:v>0</c:v>
                </c:pt>
                <c:pt idx="48498">
                  <c:v>0</c:v>
                </c:pt>
                <c:pt idx="48499">
                  <c:v>0</c:v>
                </c:pt>
                <c:pt idx="48500">
                  <c:v>0</c:v>
                </c:pt>
                <c:pt idx="48501">
                  <c:v>0</c:v>
                </c:pt>
                <c:pt idx="48502">
                  <c:v>0</c:v>
                </c:pt>
                <c:pt idx="48503">
                  <c:v>0</c:v>
                </c:pt>
                <c:pt idx="48504">
                  <c:v>0</c:v>
                </c:pt>
                <c:pt idx="48505">
                  <c:v>0</c:v>
                </c:pt>
                <c:pt idx="48506">
                  <c:v>0</c:v>
                </c:pt>
                <c:pt idx="48507">
                  <c:v>0</c:v>
                </c:pt>
                <c:pt idx="48508">
                  <c:v>0</c:v>
                </c:pt>
                <c:pt idx="48509">
                  <c:v>0</c:v>
                </c:pt>
                <c:pt idx="48510">
                  <c:v>0</c:v>
                </c:pt>
                <c:pt idx="48511">
                  <c:v>0</c:v>
                </c:pt>
                <c:pt idx="48512">
                  <c:v>0</c:v>
                </c:pt>
                <c:pt idx="48513">
                  <c:v>0</c:v>
                </c:pt>
                <c:pt idx="48514">
                  <c:v>0</c:v>
                </c:pt>
                <c:pt idx="48515">
                  <c:v>0</c:v>
                </c:pt>
                <c:pt idx="48516">
                  <c:v>0</c:v>
                </c:pt>
                <c:pt idx="48517">
                  <c:v>0</c:v>
                </c:pt>
                <c:pt idx="48518">
                  <c:v>0</c:v>
                </c:pt>
                <c:pt idx="48519">
                  <c:v>0</c:v>
                </c:pt>
                <c:pt idx="48520">
                  <c:v>0</c:v>
                </c:pt>
                <c:pt idx="48521">
                  <c:v>0</c:v>
                </c:pt>
                <c:pt idx="48522">
                  <c:v>0</c:v>
                </c:pt>
                <c:pt idx="48523">
                  <c:v>0</c:v>
                </c:pt>
                <c:pt idx="48524">
                  <c:v>0</c:v>
                </c:pt>
                <c:pt idx="48525">
                  <c:v>0</c:v>
                </c:pt>
                <c:pt idx="48526">
                  <c:v>0</c:v>
                </c:pt>
                <c:pt idx="48527">
                  <c:v>0</c:v>
                </c:pt>
                <c:pt idx="48528">
                  <c:v>0</c:v>
                </c:pt>
                <c:pt idx="48529">
                  <c:v>0</c:v>
                </c:pt>
                <c:pt idx="48530">
                  <c:v>0</c:v>
                </c:pt>
                <c:pt idx="48531">
                  <c:v>0</c:v>
                </c:pt>
                <c:pt idx="48532">
                  <c:v>0</c:v>
                </c:pt>
                <c:pt idx="48533">
                  <c:v>0</c:v>
                </c:pt>
                <c:pt idx="48534">
                  <c:v>0</c:v>
                </c:pt>
                <c:pt idx="48535">
                  <c:v>0</c:v>
                </c:pt>
                <c:pt idx="48536">
                  <c:v>0</c:v>
                </c:pt>
                <c:pt idx="48537">
                  <c:v>0</c:v>
                </c:pt>
                <c:pt idx="48538">
                  <c:v>0</c:v>
                </c:pt>
                <c:pt idx="48539">
                  <c:v>0</c:v>
                </c:pt>
                <c:pt idx="48540">
                  <c:v>0</c:v>
                </c:pt>
                <c:pt idx="48541">
                  <c:v>0</c:v>
                </c:pt>
                <c:pt idx="48542">
                  <c:v>0</c:v>
                </c:pt>
                <c:pt idx="48543">
                  <c:v>0</c:v>
                </c:pt>
                <c:pt idx="48544">
                  <c:v>0</c:v>
                </c:pt>
                <c:pt idx="48545">
                  <c:v>0</c:v>
                </c:pt>
                <c:pt idx="48546">
                  <c:v>0</c:v>
                </c:pt>
                <c:pt idx="48547">
                  <c:v>0</c:v>
                </c:pt>
                <c:pt idx="48548">
                  <c:v>0</c:v>
                </c:pt>
                <c:pt idx="48549">
                  <c:v>0</c:v>
                </c:pt>
                <c:pt idx="48550">
                  <c:v>0</c:v>
                </c:pt>
                <c:pt idx="48551">
                  <c:v>0</c:v>
                </c:pt>
                <c:pt idx="48552">
                  <c:v>0</c:v>
                </c:pt>
                <c:pt idx="48553">
                  <c:v>0</c:v>
                </c:pt>
                <c:pt idx="48554">
                  <c:v>0</c:v>
                </c:pt>
                <c:pt idx="48555">
                  <c:v>0</c:v>
                </c:pt>
                <c:pt idx="48556">
                  <c:v>0</c:v>
                </c:pt>
                <c:pt idx="48557">
                  <c:v>0</c:v>
                </c:pt>
                <c:pt idx="48558">
                  <c:v>0</c:v>
                </c:pt>
                <c:pt idx="48559">
                  <c:v>0</c:v>
                </c:pt>
                <c:pt idx="48560">
                  <c:v>0</c:v>
                </c:pt>
                <c:pt idx="48561">
                  <c:v>0</c:v>
                </c:pt>
                <c:pt idx="48562">
                  <c:v>0</c:v>
                </c:pt>
                <c:pt idx="48563">
                  <c:v>0</c:v>
                </c:pt>
                <c:pt idx="48564">
                  <c:v>0</c:v>
                </c:pt>
                <c:pt idx="48565">
                  <c:v>0</c:v>
                </c:pt>
                <c:pt idx="48566">
                  <c:v>0</c:v>
                </c:pt>
                <c:pt idx="48567">
                  <c:v>0</c:v>
                </c:pt>
                <c:pt idx="48568">
                  <c:v>0</c:v>
                </c:pt>
                <c:pt idx="48569">
                  <c:v>0</c:v>
                </c:pt>
                <c:pt idx="48570">
                  <c:v>0</c:v>
                </c:pt>
                <c:pt idx="48571">
                  <c:v>0</c:v>
                </c:pt>
                <c:pt idx="48572">
                  <c:v>0</c:v>
                </c:pt>
                <c:pt idx="48573">
                  <c:v>0</c:v>
                </c:pt>
                <c:pt idx="48574">
                  <c:v>0</c:v>
                </c:pt>
                <c:pt idx="48575">
                  <c:v>0</c:v>
                </c:pt>
                <c:pt idx="48576">
                  <c:v>0</c:v>
                </c:pt>
                <c:pt idx="48577">
                  <c:v>0</c:v>
                </c:pt>
                <c:pt idx="48578">
                  <c:v>0</c:v>
                </c:pt>
                <c:pt idx="48579">
                  <c:v>0</c:v>
                </c:pt>
                <c:pt idx="48580">
                  <c:v>0</c:v>
                </c:pt>
                <c:pt idx="48581">
                  <c:v>0</c:v>
                </c:pt>
                <c:pt idx="48582">
                  <c:v>0</c:v>
                </c:pt>
                <c:pt idx="48583">
                  <c:v>0</c:v>
                </c:pt>
                <c:pt idx="48584">
                  <c:v>0</c:v>
                </c:pt>
                <c:pt idx="48585">
                  <c:v>0</c:v>
                </c:pt>
                <c:pt idx="48586">
                  <c:v>0</c:v>
                </c:pt>
                <c:pt idx="48587">
                  <c:v>0</c:v>
                </c:pt>
                <c:pt idx="48588">
                  <c:v>0</c:v>
                </c:pt>
                <c:pt idx="48589">
                  <c:v>0</c:v>
                </c:pt>
                <c:pt idx="48590">
                  <c:v>0</c:v>
                </c:pt>
                <c:pt idx="48591">
                  <c:v>0</c:v>
                </c:pt>
                <c:pt idx="48592">
                  <c:v>0</c:v>
                </c:pt>
                <c:pt idx="48593">
                  <c:v>0</c:v>
                </c:pt>
                <c:pt idx="48594">
                  <c:v>0</c:v>
                </c:pt>
                <c:pt idx="48595">
                  <c:v>0</c:v>
                </c:pt>
                <c:pt idx="48596">
                  <c:v>0</c:v>
                </c:pt>
                <c:pt idx="48597">
                  <c:v>0</c:v>
                </c:pt>
                <c:pt idx="48598">
                  <c:v>0</c:v>
                </c:pt>
                <c:pt idx="48599">
                  <c:v>0</c:v>
                </c:pt>
                <c:pt idx="48600">
                  <c:v>0</c:v>
                </c:pt>
                <c:pt idx="48601">
                  <c:v>0</c:v>
                </c:pt>
                <c:pt idx="48602">
                  <c:v>0</c:v>
                </c:pt>
                <c:pt idx="48603">
                  <c:v>0</c:v>
                </c:pt>
                <c:pt idx="48604">
                  <c:v>0</c:v>
                </c:pt>
                <c:pt idx="48605">
                  <c:v>0</c:v>
                </c:pt>
                <c:pt idx="48606">
                  <c:v>0</c:v>
                </c:pt>
                <c:pt idx="48607">
                  <c:v>0</c:v>
                </c:pt>
                <c:pt idx="48608">
                  <c:v>0</c:v>
                </c:pt>
                <c:pt idx="48609">
                  <c:v>0</c:v>
                </c:pt>
                <c:pt idx="48610">
                  <c:v>0</c:v>
                </c:pt>
                <c:pt idx="48611">
                  <c:v>0</c:v>
                </c:pt>
                <c:pt idx="48612">
                  <c:v>0</c:v>
                </c:pt>
                <c:pt idx="48613">
                  <c:v>0</c:v>
                </c:pt>
                <c:pt idx="48614">
                  <c:v>0</c:v>
                </c:pt>
                <c:pt idx="48615">
                  <c:v>0</c:v>
                </c:pt>
                <c:pt idx="48616">
                  <c:v>0</c:v>
                </c:pt>
                <c:pt idx="48617">
                  <c:v>0</c:v>
                </c:pt>
                <c:pt idx="48618">
                  <c:v>0</c:v>
                </c:pt>
                <c:pt idx="48619">
                  <c:v>0</c:v>
                </c:pt>
                <c:pt idx="48620">
                  <c:v>0</c:v>
                </c:pt>
                <c:pt idx="48621">
                  <c:v>0</c:v>
                </c:pt>
                <c:pt idx="48622">
                  <c:v>0</c:v>
                </c:pt>
                <c:pt idx="48623">
                  <c:v>0</c:v>
                </c:pt>
                <c:pt idx="48624">
                  <c:v>0</c:v>
                </c:pt>
                <c:pt idx="48625">
                  <c:v>0</c:v>
                </c:pt>
                <c:pt idx="48626">
                  <c:v>0</c:v>
                </c:pt>
                <c:pt idx="48627">
                  <c:v>0</c:v>
                </c:pt>
                <c:pt idx="48628">
                  <c:v>0</c:v>
                </c:pt>
                <c:pt idx="48629">
                  <c:v>0</c:v>
                </c:pt>
                <c:pt idx="48630">
                  <c:v>0</c:v>
                </c:pt>
                <c:pt idx="48631">
                  <c:v>0</c:v>
                </c:pt>
                <c:pt idx="48632">
                  <c:v>0</c:v>
                </c:pt>
                <c:pt idx="48633">
                  <c:v>0</c:v>
                </c:pt>
                <c:pt idx="48634">
                  <c:v>0</c:v>
                </c:pt>
                <c:pt idx="48635">
                  <c:v>0</c:v>
                </c:pt>
                <c:pt idx="48636">
                  <c:v>0</c:v>
                </c:pt>
                <c:pt idx="48637">
                  <c:v>0</c:v>
                </c:pt>
                <c:pt idx="48638">
                  <c:v>0</c:v>
                </c:pt>
                <c:pt idx="48639">
                  <c:v>0</c:v>
                </c:pt>
                <c:pt idx="48640">
                  <c:v>0</c:v>
                </c:pt>
                <c:pt idx="48641">
                  <c:v>0</c:v>
                </c:pt>
                <c:pt idx="48642">
                  <c:v>0</c:v>
                </c:pt>
                <c:pt idx="48643">
                  <c:v>0</c:v>
                </c:pt>
                <c:pt idx="48644">
                  <c:v>0</c:v>
                </c:pt>
                <c:pt idx="48645">
                  <c:v>0</c:v>
                </c:pt>
                <c:pt idx="48646">
                  <c:v>0</c:v>
                </c:pt>
                <c:pt idx="48647">
                  <c:v>0</c:v>
                </c:pt>
                <c:pt idx="48648">
                  <c:v>0</c:v>
                </c:pt>
                <c:pt idx="48649">
                  <c:v>0</c:v>
                </c:pt>
                <c:pt idx="48650">
                  <c:v>0</c:v>
                </c:pt>
                <c:pt idx="48651">
                  <c:v>0</c:v>
                </c:pt>
                <c:pt idx="48652">
                  <c:v>0</c:v>
                </c:pt>
                <c:pt idx="48653">
                  <c:v>0</c:v>
                </c:pt>
                <c:pt idx="48654">
                  <c:v>0</c:v>
                </c:pt>
                <c:pt idx="48655">
                  <c:v>0</c:v>
                </c:pt>
                <c:pt idx="48656">
                  <c:v>0</c:v>
                </c:pt>
                <c:pt idx="48657">
                  <c:v>0</c:v>
                </c:pt>
                <c:pt idx="48658">
                  <c:v>0</c:v>
                </c:pt>
                <c:pt idx="48659">
                  <c:v>0</c:v>
                </c:pt>
                <c:pt idx="48660">
                  <c:v>0</c:v>
                </c:pt>
                <c:pt idx="48661">
                  <c:v>0</c:v>
                </c:pt>
                <c:pt idx="48662">
                  <c:v>0</c:v>
                </c:pt>
                <c:pt idx="48663">
                  <c:v>0</c:v>
                </c:pt>
                <c:pt idx="48664">
                  <c:v>0</c:v>
                </c:pt>
                <c:pt idx="48665">
                  <c:v>0</c:v>
                </c:pt>
                <c:pt idx="48666">
                  <c:v>0</c:v>
                </c:pt>
                <c:pt idx="48667">
                  <c:v>0</c:v>
                </c:pt>
                <c:pt idx="48668">
                  <c:v>0</c:v>
                </c:pt>
                <c:pt idx="48669">
                  <c:v>0</c:v>
                </c:pt>
                <c:pt idx="48670">
                  <c:v>0</c:v>
                </c:pt>
                <c:pt idx="48671">
                  <c:v>0</c:v>
                </c:pt>
                <c:pt idx="48672">
                  <c:v>0</c:v>
                </c:pt>
                <c:pt idx="48673">
                  <c:v>0</c:v>
                </c:pt>
                <c:pt idx="48674">
                  <c:v>0</c:v>
                </c:pt>
                <c:pt idx="48675">
                  <c:v>0</c:v>
                </c:pt>
                <c:pt idx="48676">
                  <c:v>0</c:v>
                </c:pt>
                <c:pt idx="48677">
                  <c:v>0</c:v>
                </c:pt>
                <c:pt idx="48678">
                  <c:v>0</c:v>
                </c:pt>
                <c:pt idx="48679">
                  <c:v>0</c:v>
                </c:pt>
                <c:pt idx="48680">
                  <c:v>0</c:v>
                </c:pt>
                <c:pt idx="48681">
                  <c:v>0</c:v>
                </c:pt>
                <c:pt idx="48682">
                  <c:v>0</c:v>
                </c:pt>
                <c:pt idx="48683">
                  <c:v>0</c:v>
                </c:pt>
                <c:pt idx="48684">
                  <c:v>0</c:v>
                </c:pt>
                <c:pt idx="48685">
                  <c:v>0</c:v>
                </c:pt>
                <c:pt idx="48686">
                  <c:v>0</c:v>
                </c:pt>
                <c:pt idx="48687">
                  <c:v>0</c:v>
                </c:pt>
                <c:pt idx="48688">
                  <c:v>0</c:v>
                </c:pt>
                <c:pt idx="48689">
                  <c:v>0</c:v>
                </c:pt>
                <c:pt idx="48690">
                  <c:v>0</c:v>
                </c:pt>
                <c:pt idx="48691">
                  <c:v>0</c:v>
                </c:pt>
                <c:pt idx="48692">
                  <c:v>0</c:v>
                </c:pt>
                <c:pt idx="48693">
                  <c:v>0</c:v>
                </c:pt>
                <c:pt idx="48694">
                  <c:v>0</c:v>
                </c:pt>
                <c:pt idx="48695">
                  <c:v>0</c:v>
                </c:pt>
                <c:pt idx="48696">
                  <c:v>0</c:v>
                </c:pt>
                <c:pt idx="48697">
                  <c:v>0</c:v>
                </c:pt>
                <c:pt idx="48698">
                  <c:v>0</c:v>
                </c:pt>
                <c:pt idx="48699">
                  <c:v>0</c:v>
                </c:pt>
                <c:pt idx="48700">
                  <c:v>0</c:v>
                </c:pt>
                <c:pt idx="48701">
                  <c:v>0</c:v>
                </c:pt>
                <c:pt idx="48702">
                  <c:v>0</c:v>
                </c:pt>
                <c:pt idx="48703">
                  <c:v>0</c:v>
                </c:pt>
                <c:pt idx="48704">
                  <c:v>0</c:v>
                </c:pt>
                <c:pt idx="48705">
                  <c:v>0</c:v>
                </c:pt>
                <c:pt idx="48706">
                  <c:v>0</c:v>
                </c:pt>
                <c:pt idx="48707">
                  <c:v>0</c:v>
                </c:pt>
                <c:pt idx="48708">
                  <c:v>0</c:v>
                </c:pt>
                <c:pt idx="48709">
                  <c:v>0</c:v>
                </c:pt>
                <c:pt idx="48710">
                  <c:v>0</c:v>
                </c:pt>
                <c:pt idx="48711">
                  <c:v>0</c:v>
                </c:pt>
                <c:pt idx="48712">
                  <c:v>0</c:v>
                </c:pt>
                <c:pt idx="48713">
                  <c:v>0</c:v>
                </c:pt>
                <c:pt idx="48714">
                  <c:v>0</c:v>
                </c:pt>
                <c:pt idx="48715">
                  <c:v>0</c:v>
                </c:pt>
                <c:pt idx="48716">
                  <c:v>0</c:v>
                </c:pt>
                <c:pt idx="48717">
                  <c:v>0</c:v>
                </c:pt>
                <c:pt idx="48718">
                  <c:v>0</c:v>
                </c:pt>
                <c:pt idx="48719">
                  <c:v>0</c:v>
                </c:pt>
                <c:pt idx="48720">
                  <c:v>0</c:v>
                </c:pt>
                <c:pt idx="48721">
                  <c:v>0</c:v>
                </c:pt>
                <c:pt idx="48722">
                  <c:v>0</c:v>
                </c:pt>
                <c:pt idx="48723">
                  <c:v>0</c:v>
                </c:pt>
                <c:pt idx="48724">
                  <c:v>0</c:v>
                </c:pt>
                <c:pt idx="48725">
                  <c:v>0</c:v>
                </c:pt>
                <c:pt idx="48726">
                  <c:v>0</c:v>
                </c:pt>
                <c:pt idx="48727">
                  <c:v>0</c:v>
                </c:pt>
                <c:pt idx="48728">
                  <c:v>0</c:v>
                </c:pt>
                <c:pt idx="48729">
                  <c:v>0</c:v>
                </c:pt>
                <c:pt idx="48730">
                  <c:v>0</c:v>
                </c:pt>
                <c:pt idx="48731">
                  <c:v>0</c:v>
                </c:pt>
                <c:pt idx="48732">
                  <c:v>0</c:v>
                </c:pt>
                <c:pt idx="48733">
                  <c:v>0</c:v>
                </c:pt>
                <c:pt idx="48734">
                  <c:v>0</c:v>
                </c:pt>
                <c:pt idx="48735">
                  <c:v>0</c:v>
                </c:pt>
                <c:pt idx="48736">
                  <c:v>0</c:v>
                </c:pt>
                <c:pt idx="48737">
                  <c:v>0</c:v>
                </c:pt>
                <c:pt idx="48738">
                  <c:v>0</c:v>
                </c:pt>
                <c:pt idx="48739">
                  <c:v>0</c:v>
                </c:pt>
                <c:pt idx="48740">
                  <c:v>0</c:v>
                </c:pt>
                <c:pt idx="48741">
                  <c:v>0</c:v>
                </c:pt>
                <c:pt idx="48742">
                  <c:v>0</c:v>
                </c:pt>
                <c:pt idx="48743">
                  <c:v>0</c:v>
                </c:pt>
                <c:pt idx="48744">
                  <c:v>0</c:v>
                </c:pt>
                <c:pt idx="48745">
                  <c:v>0</c:v>
                </c:pt>
                <c:pt idx="48746">
                  <c:v>0</c:v>
                </c:pt>
                <c:pt idx="48747">
                  <c:v>0</c:v>
                </c:pt>
                <c:pt idx="48748">
                  <c:v>0</c:v>
                </c:pt>
                <c:pt idx="48749">
                  <c:v>0</c:v>
                </c:pt>
                <c:pt idx="48750">
                  <c:v>0</c:v>
                </c:pt>
                <c:pt idx="48751">
                  <c:v>0</c:v>
                </c:pt>
                <c:pt idx="48752">
                  <c:v>0</c:v>
                </c:pt>
                <c:pt idx="48753">
                  <c:v>0</c:v>
                </c:pt>
                <c:pt idx="48754">
                  <c:v>0</c:v>
                </c:pt>
                <c:pt idx="48755">
                  <c:v>0</c:v>
                </c:pt>
                <c:pt idx="48756">
                  <c:v>0</c:v>
                </c:pt>
                <c:pt idx="48757">
                  <c:v>0</c:v>
                </c:pt>
                <c:pt idx="48758">
                  <c:v>0</c:v>
                </c:pt>
                <c:pt idx="48759">
                  <c:v>0</c:v>
                </c:pt>
                <c:pt idx="48760">
                  <c:v>0</c:v>
                </c:pt>
                <c:pt idx="48761">
                  <c:v>0</c:v>
                </c:pt>
                <c:pt idx="48762">
                  <c:v>0</c:v>
                </c:pt>
                <c:pt idx="48763">
                  <c:v>0</c:v>
                </c:pt>
                <c:pt idx="48764">
                  <c:v>0</c:v>
                </c:pt>
                <c:pt idx="48765">
                  <c:v>0</c:v>
                </c:pt>
                <c:pt idx="48766">
                  <c:v>0</c:v>
                </c:pt>
                <c:pt idx="48767">
                  <c:v>0</c:v>
                </c:pt>
                <c:pt idx="48768">
                  <c:v>0</c:v>
                </c:pt>
                <c:pt idx="48769">
                  <c:v>0</c:v>
                </c:pt>
                <c:pt idx="48770">
                  <c:v>0</c:v>
                </c:pt>
                <c:pt idx="48771">
                  <c:v>0</c:v>
                </c:pt>
                <c:pt idx="48772">
                  <c:v>0</c:v>
                </c:pt>
                <c:pt idx="48773">
                  <c:v>0</c:v>
                </c:pt>
                <c:pt idx="48774">
                  <c:v>0</c:v>
                </c:pt>
                <c:pt idx="48775">
                  <c:v>0</c:v>
                </c:pt>
                <c:pt idx="48776">
                  <c:v>0</c:v>
                </c:pt>
                <c:pt idx="48777">
                  <c:v>0</c:v>
                </c:pt>
                <c:pt idx="48778">
                  <c:v>0</c:v>
                </c:pt>
                <c:pt idx="48779">
                  <c:v>0</c:v>
                </c:pt>
                <c:pt idx="48780">
                  <c:v>0</c:v>
                </c:pt>
                <c:pt idx="48781">
                  <c:v>0</c:v>
                </c:pt>
                <c:pt idx="48782">
                  <c:v>0</c:v>
                </c:pt>
                <c:pt idx="48783">
                  <c:v>0</c:v>
                </c:pt>
                <c:pt idx="48784">
                  <c:v>0</c:v>
                </c:pt>
                <c:pt idx="48785">
                  <c:v>0</c:v>
                </c:pt>
                <c:pt idx="48786">
                  <c:v>0</c:v>
                </c:pt>
                <c:pt idx="48787">
                  <c:v>0</c:v>
                </c:pt>
                <c:pt idx="48788">
                  <c:v>0</c:v>
                </c:pt>
                <c:pt idx="48789">
                  <c:v>0</c:v>
                </c:pt>
                <c:pt idx="48790">
                  <c:v>0</c:v>
                </c:pt>
                <c:pt idx="48791">
                  <c:v>0</c:v>
                </c:pt>
                <c:pt idx="48792">
                  <c:v>0</c:v>
                </c:pt>
                <c:pt idx="48793">
                  <c:v>0</c:v>
                </c:pt>
                <c:pt idx="48794">
                  <c:v>0</c:v>
                </c:pt>
                <c:pt idx="48795">
                  <c:v>0</c:v>
                </c:pt>
                <c:pt idx="48796">
                  <c:v>0</c:v>
                </c:pt>
                <c:pt idx="48797">
                  <c:v>0</c:v>
                </c:pt>
                <c:pt idx="48798">
                  <c:v>0</c:v>
                </c:pt>
                <c:pt idx="48799">
                  <c:v>0</c:v>
                </c:pt>
                <c:pt idx="48800">
                  <c:v>0</c:v>
                </c:pt>
                <c:pt idx="48801">
                  <c:v>0</c:v>
                </c:pt>
                <c:pt idx="48802">
                  <c:v>0</c:v>
                </c:pt>
                <c:pt idx="48803">
                  <c:v>0</c:v>
                </c:pt>
                <c:pt idx="48804">
                  <c:v>0</c:v>
                </c:pt>
                <c:pt idx="48805">
                  <c:v>0</c:v>
                </c:pt>
                <c:pt idx="48806">
                  <c:v>0</c:v>
                </c:pt>
                <c:pt idx="48807">
                  <c:v>0</c:v>
                </c:pt>
                <c:pt idx="48808">
                  <c:v>0</c:v>
                </c:pt>
                <c:pt idx="48809">
                  <c:v>0</c:v>
                </c:pt>
                <c:pt idx="48810">
                  <c:v>0</c:v>
                </c:pt>
                <c:pt idx="48811">
                  <c:v>0</c:v>
                </c:pt>
                <c:pt idx="48812">
                  <c:v>0</c:v>
                </c:pt>
                <c:pt idx="48813">
                  <c:v>0</c:v>
                </c:pt>
                <c:pt idx="48814">
                  <c:v>0</c:v>
                </c:pt>
                <c:pt idx="48815">
                  <c:v>0</c:v>
                </c:pt>
                <c:pt idx="48816">
                  <c:v>0</c:v>
                </c:pt>
                <c:pt idx="48817">
                  <c:v>0</c:v>
                </c:pt>
                <c:pt idx="48818">
                  <c:v>0</c:v>
                </c:pt>
                <c:pt idx="48819">
                  <c:v>0</c:v>
                </c:pt>
                <c:pt idx="48820">
                  <c:v>0</c:v>
                </c:pt>
                <c:pt idx="48821">
                  <c:v>0</c:v>
                </c:pt>
                <c:pt idx="48822">
                  <c:v>0</c:v>
                </c:pt>
                <c:pt idx="48823">
                  <c:v>0</c:v>
                </c:pt>
                <c:pt idx="48824">
                  <c:v>0</c:v>
                </c:pt>
                <c:pt idx="48825">
                  <c:v>0</c:v>
                </c:pt>
                <c:pt idx="48826">
                  <c:v>0</c:v>
                </c:pt>
                <c:pt idx="48827">
                  <c:v>0</c:v>
                </c:pt>
                <c:pt idx="48828">
                  <c:v>0</c:v>
                </c:pt>
                <c:pt idx="48829">
                  <c:v>0</c:v>
                </c:pt>
                <c:pt idx="48830">
                  <c:v>0</c:v>
                </c:pt>
                <c:pt idx="48831">
                  <c:v>0</c:v>
                </c:pt>
                <c:pt idx="48832">
                  <c:v>0</c:v>
                </c:pt>
                <c:pt idx="48833">
                  <c:v>0</c:v>
                </c:pt>
                <c:pt idx="48834">
                  <c:v>0</c:v>
                </c:pt>
                <c:pt idx="48835">
                  <c:v>0</c:v>
                </c:pt>
                <c:pt idx="48836">
                  <c:v>0</c:v>
                </c:pt>
                <c:pt idx="48837">
                  <c:v>0</c:v>
                </c:pt>
                <c:pt idx="48838">
                  <c:v>0</c:v>
                </c:pt>
                <c:pt idx="48839">
                  <c:v>0</c:v>
                </c:pt>
                <c:pt idx="48840">
                  <c:v>0</c:v>
                </c:pt>
                <c:pt idx="48841">
                  <c:v>0</c:v>
                </c:pt>
                <c:pt idx="48842">
                  <c:v>0</c:v>
                </c:pt>
                <c:pt idx="48843">
                  <c:v>0</c:v>
                </c:pt>
                <c:pt idx="48844">
                  <c:v>0</c:v>
                </c:pt>
                <c:pt idx="48845">
                  <c:v>0</c:v>
                </c:pt>
                <c:pt idx="48846">
                  <c:v>0</c:v>
                </c:pt>
                <c:pt idx="48847">
                  <c:v>0</c:v>
                </c:pt>
                <c:pt idx="48848">
                  <c:v>0</c:v>
                </c:pt>
                <c:pt idx="48849">
                  <c:v>0</c:v>
                </c:pt>
                <c:pt idx="48850">
                  <c:v>0</c:v>
                </c:pt>
                <c:pt idx="48851">
                  <c:v>0</c:v>
                </c:pt>
                <c:pt idx="48852">
                  <c:v>0</c:v>
                </c:pt>
                <c:pt idx="48853">
                  <c:v>0</c:v>
                </c:pt>
                <c:pt idx="48854">
                  <c:v>0</c:v>
                </c:pt>
                <c:pt idx="48855">
                  <c:v>0</c:v>
                </c:pt>
                <c:pt idx="48856">
                  <c:v>0</c:v>
                </c:pt>
                <c:pt idx="48857">
                  <c:v>0</c:v>
                </c:pt>
                <c:pt idx="48858">
                  <c:v>0</c:v>
                </c:pt>
                <c:pt idx="48859">
                  <c:v>0</c:v>
                </c:pt>
                <c:pt idx="48860">
                  <c:v>0</c:v>
                </c:pt>
                <c:pt idx="48861">
                  <c:v>0</c:v>
                </c:pt>
                <c:pt idx="48862">
                  <c:v>0</c:v>
                </c:pt>
                <c:pt idx="48863">
                  <c:v>0</c:v>
                </c:pt>
                <c:pt idx="48864">
                  <c:v>0</c:v>
                </c:pt>
                <c:pt idx="48865">
                  <c:v>0</c:v>
                </c:pt>
                <c:pt idx="48866">
                  <c:v>0</c:v>
                </c:pt>
                <c:pt idx="48867">
                  <c:v>0</c:v>
                </c:pt>
                <c:pt idx="48868">
                  <c:v>0</c:v>
                </c:pt>
                <c:pt idx="48869">
                  <c:v>0</c:v>
                </c:pt>
                <c:pt idx="48870">
                  <c:v>0</c:v>
                </c:pt>
                <c:pt idx="48871">
                  <c:v>0</c:v>
                </c:pt>
                <c:pt idx="48872">
                  <c:v>0</c:v>
                </c:pt>
                <c:pt idx="48873">
                  <c:v>0</c:v>
                </c:pt>
                <c:pt idx="48874">
                  <c:v>0</c:v>
                </c:pt>
                <c:pt idx="48875">
                  <c:v>0</c:v>
                </c:pt>
                <c:pt idx="48876">
                  <c:v>0</c:v>
                </c:pt>
                <c:pt idx="48877">
                  <c:v>0</c:v>
                </c:pt>
                <c:pt idx="48878">
                  <c:v>0</c:v>
                </c:pt>
                <c:pt idx="48879">
                  <c:v>0</c:v>
                </c:pt>
                <c:pt idx="48880">
                  <c:v>0</c:v>
                </c:pt>
                <c:pt idx="48881">
                  <c:v>0</c:v>
                </c:pt>
                <c:pt idx="48882">
                  <c:v>0</c:v>
                </c:pt>
                <c:pt idx="48883">
                  <c:v>0</c:v>
                </c:pt>
                <c:pt idx="48884">
                  <c:v>0</c:v>
                </c:pt>
                <c:pt idx="48885">
                  <c:v>0</c:v>
                </c:pt>
                <c:pt idx="48886">
                  <c:v>0</c:v>
                </c:pt>
                <c:pt idx="48887">
                  <c:v>0</c:v>
                </c:pt>
                <c:pt idx="48888">
                  <c:v>0</c:v>
                </c:pt>
                <c:pt idx="48889">
                  <c:v>0</c:v>
                </c:pt>
                <c:pt idx="48890">
                  <c:v>0</c:v>
                </c:pt>
                <c:pt idx="48891">
                  <c:v>0</c:v>
                </c:pt>
                <c:pt idx="48892">
                  <c:v>0</c:v>
                </c:pt>
                <c:pt idx="48893">
                  <c:v>0</c:v>
                </c:pt>
                <c:pt idx="48894">
                  <c:v>0</c:v>
                </c:pt>
                <c:pt idx="48895">
                  <c:v>0</c:v>
                </c:pt>
                <c:pt idx="48896">
                  <c:v>0</c:v>
                </c:pt>
                <c:pt idx="48897">
                  <c:v>0</c:v>
                </c:pt>
                <c:pt idx="48898">
                  <c:v>0</c:v>
                </c:pt>
                <c:pt idx="48899">
                  <c:v>0</c:v>
                </c:pt>
                <c:pt idx="48900">
                  <c:v>0</c:v>
                </c:pt>
                <c:pt idx="48901">
                  <c:v>0</c:v>
                </c:pt>
                <c:pt idx="48902">
                  <c:v>0</c:v>
                </c:pt>
                <c:pt idx="48903">
                  <c:v>0</c:v>
                </c:pt>
                <c:pt idx="48904">
                  <c:v>0</c:v>
                </c:pt>
                <c:pt idx="48905">
                  <c:v>0</c:v>
                </c:pt>
                <c:pt idx="48906">
                  <c:v>0</c:v>
                </c:pt>
                <c:pt idx="48907">
                  <c:v>0</c:v>
                </c:pt>
                <c:pt idx="48908">
                  <c:v>0</c:v>
                </c:pt>
                <c:pt idx="48909">
                  <c:v>0</c:v>
                </c:pt>
                <c:pt idx="48910">
                  <c:v>0</c:v>
                </c:pt>
                <c:pt idx="48911">
                  <c:v>0</c:v>
                </c:pt>
                <c:pt idx="48912">
                  <c:v>0</c:v>
                </c:pt>
                <c:pt idx="48913">
                  <c:v>0</c:v>
                </c:pt>
                <c:pt idx="48914">
                  <c:v>0</c:v>
                </c:pt>
                <c:pt idx="48915">
                  <c:v>0</c:v>
                </c:pt>
                <c:pt idx="48916">
                  <c:v>0</c:v>
                </c:pt>
                <c:pt idx="48917">
                  <c:v>0</c:v>
                </c:pt>
                <c:pt idx="48918">
                  <c:v>0</c:v>
                </c:pt>
                <c:pt idx="48919">
                  <c:v>0</c:v>
                </c:pt>
                <c:pt idx="48920">
                  <c:v>0</c:v>
                </c:pt>
                <c:pt idx="48921">
                  <c:v>0</c:v>
                </c:pt>
                <c:pt idx="48922">
                  <c:v>0</c:v>
                </c:pt>
                <c:pt idx="48923">
                  <c:v>0</c:v>
                </c:pt>
                <c:pt idx="48924">
                  <c:v>0</c:v>
                </c:pt>
                <c:pt idx="48925">
                  <c:v>0</c:v>
                </c:pt>
                <c:pt idx="48926">
                  <c:v>0</c:v>
                </c:pt>
                <c:pt idx="48927">
                  <c:v>0</c:v>
                </c:pt>
                <c:pt idx="48928">
                  <c:v>0</c:v>
                </c:pt>
                <c:pt idx="48929">
                  <c:v>0</c:v>
                </c:pt>
                <c:pt idx="48930">
                  <c:v>0</c:v>
                </c:pt>
                <c:pt idx="48931">
                  <c:v>0</c:v>
                </c:pt>
                <c:pt idx="48932">
                  <c:v>0</c:v>
                </c:pt>
                <c:pt idx="48933">
                  <c:v>0</c:v>
                </c:pt>
                <c:pt idx="48934">
                  <c:v>0</c:v>
                </c:pt>
                <c:pt idx="48935">
                  <c:v>0</c:v>
                </c:pt>
                <c:pt idx="48936">
                  <c:v>0</c:v>
                </c:pt>
                <c:pt idx="48937">
                  <c:v>0</c:v>
                </c:pt>
                <c:pt idx="48938">
                  <c:v>0</c:v>
                </c:pt>
                <c:pt idx="48939">
                  <c:v>0</c:v>
                </c:pt>
                <c:pt idx="48940">
                  <c:v>0</c:v>
                </c:pt>
                <c:pt idx="48941">
                  <c:v>0</c:v>
                </c:pt>
                <c:pt idx="48942">
                  <c:v>0</c:v>
                </c:pt>
                <c:pt idx="48943">
                  <c:v>0</c:v>
                </c:pt>
                <c:pt idx="48944">
                  <c:v>0</c:v>
                </c:pt>
                <c:pt idx="48945">
                  <c:v>0</c:v>
                </c:pt>
                <c:pt idx="48946">
                  <c:v>0</c:v>
                </c:pt>
                <c:pt idx="48947">
                  <c:v>0</c:v>
                </c:pt>
                <c:pt idx="48948">
                  <c:v>0</c:v>
                </c:pt>
                <c:pt idx="48949">
                  <c:v>0</c:v>
                </c:pt>
                <c:pt idx="48950">
                  <c:v>0</c:v>
                </c:pt>
                <c:pt idx="48951">
                  <c:v>0</c:v>
                </c:pt>
                <c:pt idx="48952">
                  <c:v>0</c:v>
                </c:pt>
                <c:pt idx="48953">
                  <c:v>0</c:v>
                </c:pt>
                <c:pt idx="48954">
                  <c:v>0</c:v>
                </c:pt>
                <c:pt idx="48955">
                  <c:v>0</c:v>
                </c:pt>
                <c:pt idx="48956">
                  <c:v>0</c:v>
                </c:pt>
                <c:pt idx="48957">
                  <c:v>0</c:v>
                </c:pt>
                <c:pt idx="48958">
                  <c:v>0</c:v>
                </c:pt>
                <c:pt idx="48959">
                  <c:v>0</c:v>
                </c:pt>
                <c:pt idx="48960">
                  <c:v>0</c:v>
                </c:pt>
                <c:pt idx="48961">
                  <c:v>0</c:v>
                </c:pt>
                <c:pt idx="48962">
                  <c:v>0</c:v>
                </c:pt>
                <c:pt idx="48963">
                  <c:v>0</c:v>
                </c:pt>
                <c:pt idx="48964">
                  <c:v>0</c:v>
                </c:pt>
                <c:pt idx="48965">
                  <c:v>0</c:v>
                </c:pt>
                <c:pt idx="48966">
                  <c:v>0</c:v>
                </c:pt>
                <c:pt idx="48967">
                  <c:v>0</c:v>
                </c:pt>
                <c:pt idx="48968">
                  <c:v>0</c:v>
                </c:pt>
                <c:pt idx="48969">
                  <c:v>0</c:v>
                </c:pt>
                <c:pt idx="48970">
                  <c:v>0</c:v>
                </c:pt>
                <c:pt idx="48971">
                  <c:v>0</c:v>
                </c:pt>
                <c:pt idx="48972">
                  <c:v>0</c:v>
                </c:pt>
                <c:pt idx="48973">
                  <c:v>0</c:v>
                </c:pt>
                <c:pt idx="48974">
                  <c:v>0</c:v>
                </c:pt>
                <c:pt idx="48975">
                  <c:v>0</c:v>
                </c:pt>
                <c:pt idx="48976">
                  <c:v>0</c:v>
                </c:pt>
                <c:pt idx="48977">
                  <c:v>0</c:v>
                </c:pt>
                <c:pt idx="48978">
                  <c:v>0</c:v>
                </c:pt>
                <c:pt idx="48979">
                  <c:v>0</c:v>
                </c:pt>
                <c:pt idx="48980">
                  <c:v>0</c:v>
                </c:pt>
                <c:pt idx="48981">
                  <c:v>0</c:v>
                </c:pt>
                <c:pt idx="48982">
                  <c:v>0</c:v>
                </c:pt>
                <c:pt idx="48983">
                  <c:v>0</c:v>
                </c:pt>
                <c:pt idx="48984">
                  <c:v>0</c:v>
                </c:pt>
                <c:pt idx="48985">
                  <c:v>0</c:v>
                </c:pt>
                <c:pt idx="48986">
                  <c:v>0</c:v>
                </c:pt>
                <c:pt idx="48987">
                  <c:v>0</c:v>
                </c:pt>
                <c:pt idx="48988">
                  <c:v>0</c:v>
                </c:pt>
                <c:pt idx="48989">
                  <c:v>0</c:v>
                </c:pt>
                <c:pt idx="48990">
                  <c:v>0</c:v>
                </c:pt>
                <c:pt idx="48991">
                  <c:v>0</c:v>
                </c:pt>
                <c:pt idx="48992">
                  <c:v>0</c:v>
                </c:pt>
                <c:pt idx="48993">
                  <c:v>0</c:v>
                </c:pt>
                <c:pt idx="48994">
                  <c:v>0</c:v>
                </c:pt>
                <c:pt idx="48995">
                  <c:v>0</c:v>
                </c:pt>
                <c:pt idx="48996">
                  <c:v>0</c:v>
                </c:pt>
                <c:pt idx="48997">
                  <c:v>0</c:v>
                </c:pt>
                <c:pt idx="48998">
                  <c:v>0</c:v>
                </c:pt>
                <c:pt idx="48999">
                  <c:v>0</c:v>
                </c:pt>
                <c:pt idx="49000">
                  <c:v>0</c:v>
                </c:pt>
                <c:pt idx="49001">
                  <c:v>0</c:v>
                </c:pt>
                <c:pt idx="49002">
                  <c:v>0</c:v>
                </c:pt>
                <c:pt idx="49003">
                  <c:v>0</c:v>
                </c:pt>
                <c:pt idx="49004">
                  <c:v>0</c:v>
                </c:pt>
                <c:pt idx="49005">
                  <c:v>0</c:v>
                </c:pt>
                <c:pt idx="49006">
                  <c:v>0</c:v>
                </c:pt>
                <c:pt idx="49007">
                  <c:v>0</c:v>
                </c:pt>
                <c:pt idx="49008">
                  <c:v>0</c:v>
                </c:pt>
                <c:pt idx="49009">
                  <c:v>0</c:v>
                </c:pt>
                <c:pt idx="49010">
                  <c:v>0</c:v>
                </c:pt>
                <c:pt idx="49011">
                  <c:v>0</c:v>
                </c:pt>
                <c:pt idx="49012">
                  <c:v>0</c:v>
                </c:pt>
                <c:pt idx="49013">
                  <c:v>0</c:v>
                </c:pt>
                <c:pt idx="49014">
                  <c:v>0</c:v>
                </c:pt>
                <c:pt idx="49015">
                  <c:v>0</c:v>
                </c:pt>
                <c:pt idx="49016">
                  <c:v>0</c:v>
                </c:pt>
                <c:pt idx="49017">
                  <c:v>0</c:v>
                </c:pt>
                <c:pt idx="49018">
                  <c:v>0</c:v>
                </c:pt>
                <c:pt idx="49019">
                  <c:v>0</c:v>
                </c:pt>
                <c:pt idx="49020">
                  <c:v>0</c:v>
                </c:pt>
                <c:pt idx="49021">
                  <c:v>0</c:v>
                </c:pt>
                <c:pt idx="49022">
                  <c:v>0</c:v>
                </c:pt>
                <c:pt idx="49023">
                  <c:v>0</c:v>
                </c:pt>
                <c:pt idx="49024">
                  <c:v>0</c:v>
                </c:pt>
                <c:pt idx="49025">
                  <c:v>0</c:v>
                </c:pt>
                <c:pt idx="49026">
                  <c:v>0</c:v>
                </c:pt>
                <c:pt idx="49027">
                  <c:v>0</c:v>
                </c:pt>
                <c:pt idx="49028">
                  <c:v>0</c:v>
                </c:pt>
                <c:pt idx="49029">
                  <c:v>0</c:v>
                </c:pt>
                <c:pt idx="49030">
                  <c:v>0</c:v>
                </c:pt>
                <c:pt idx="49031">
                  <c:v>0</c:v>
                </c:pt>
                <c:pt idx="49032">
                  <c:v>0</c:v>
                </c:pt>
                <c:pt idx="49033">
                  <c:v>0</c:v>
                </c:pt>
                <c:pt idx="49034">
                  <c:v>0</c:v>
                </c:pt>
                <c:pt idx="49035">
                  <c:v>0</c:v>
                </c:pt>
                <c:pt idx="49036">
                  <c:v>0</c:v>
                </c:pt>
                <c:pt idx="49037">
                  <c:v>0</c:v>
                </c:pt>
                <c:pt idx="49038">
                  <c:v>0</c:v>
                </c:pt>
                <c:pt idx="49039">
                  <c:v>0</c:v>
                </c:pt>
                <c:pt idx="49040">
                  <c:v>0</c:v>
                </c:pt>
                <c:pt idx="49041">
                  <c:v>0</c:v>
                </c:pt>
                <c:pt idx="49042">
                  <c:v>0</c:v>
                </c:pt>
                <c:pt idx="49043">
                  <c:v>0</c:v>
                </c:pt>
                <c:pt idx="49044">
                  <c:v>0</c:v>
                </c:pt>
                <c:pt idx="49045">
                  <c:v>0</c:v>
                </c:pt>
                <c:pt idx="49046">
                  <c:v>0</c:v>
                </c:pt>
                <c:pt idx="49047">
                  <c:v>0</c:v>
                </c:pt>
                <c:pt idx="49048">
                  <c:v>0</c:v>
                </c:pt>
                <c:pt idx="49049">
                  <c:v>0</c:v>
                </c:pt>
                <c:pt idx="49050">
                  <c:v>0</c:v>
                </c:pt>
                <c:pt idx="49051">
                  <c:v>0</c:v>
                </c:pt>
                <c:pt idx="49052">
                  <c:v>0</c:v>
                </c:pt>
                <c:pt idx="49053">
                  <c:v>0</c:v>
                </c:pt>
                <c:pt idx="49054">
                  <c:v>0</c:v>
                </c:pt>
                <c:pt idx="49055">
                  <c:v>0</c:v>
                </c:pt>
                <c:pt idx="49056">
                  <c:v>0</c:v>
                </c:pt>
                <c:pt idx="49057">
                  <c:v>0</c:v>
                </c:pt>
                <c:pt idx="49058">
                  <c:v>0</c:v>
                </c:pt>
                <c:pt idx="49059">
                  <c:v>0</c:v>
                </c:pt>
                <c:pt idx="49060">
                  <c:v>0</c:v>
                </c:pt>
                <c:pt idx="49061">
                  <c:v>0</c:v>
                </c:pt>
                <c:pt idx="49062">
                  <c:v>0</c:v>
                </c:pt>
                <c:pt idx="49063">
                  <c:v>0</c:v>
                </c:pt>
                <c:pt idx="49064">
                  <c:v>0</c:v>
                </c:pt>
                <c:pt idx="49065">
                  <c:v>0</c:v>
                </c:pt>
                <c:pt idx="49066">
                  <c:v>0</c:v>
                </c:pt>
                <c:pt idx="49067">
                  <c:v>0</c:v>
                </c:pt>
                <c:pt idx="49068">
                  <c:v>0</c:v>
                </c:pt>
                <c:pt idx="49069">
                  <c:v>0</c:v>
                </c:pt>
                <c:pt idx="49070">
                  <c:v>0</c:v>
                </c:pt>
                <c:pt idx="49071">
                  <c:v>0</c:v>
                </c:pt>
                <c:pt idx="49072">
                  <c:v>0</c:v>
                </c:pt>
                <c:pt idx="49073">
                  <c:v>0</c:v>
                </c:pt>
                <c:pt idx="49074">
                  <c:v>0</c:v>
                </c:pt>
                <c:pt idx="49075">
                  <c:v>0</c:v>
                </c:pt>
                <c:pt idx="49076">
                  <c:v>0</c:v>
                </c:pt>
                <c:pt idx="49077">
                  <c:v>0</c:v>
                </c:pt>
                <c:pt idx="49078">
                  <c:v>0</c:v>
                </c:pt>
                <c:pt idx="49079">
                  <c:v>0</c:v>
                </c:pt>
                <c:pt idx="49080">
                  <c:v>0</c:v>
                </c:pt>
                <c:pt idx="49081">
                  <c:v>0</c:v>
                </c:pt>
                <c:pt idx="49082">
                  <c:v>0</c:v>
                </c:pt>
                <c:pt idx="49083">
                  <c:v>0</c:v>
                </c:pt>
                <c:pt idx="49084">
                  <c:v>0</c:v>
                </c:pt>
                <c:pt idx="49085">
                  <c:v>0</c:v>
                </c:pt>
                <c:pt idx="49086">
                  <c:v>0</c:v>
                </c:pt>
                <c:pt idx="49087">
                  <c:v>0</c:v>
                </c:pt>
                <c:pt idx="49088">
                  <c:v>0</c:v>
                </c:pt>
                <c:pt idx="49089">
                  <c:v>0</c:v>
                </c:pt>
                <c:pt idx="49090">
                  <c:v>0</c:v>
                </c:pt>
                <c:pt idx="49091">
                  <c:v>0</c:v>
                </c:pt>
                <c:pt idx="49092">
                  <c:v>0</c:v>
                </c:pt>
                <c:pt idx="49093">
                  <c:v>0</c:v>
                </c:pt>
                <c:pt idx="49094">
                  <c:v>0</c:v>
                </c:pt>
                <c:pt idx="49095">
                  <c:v>0</c:v>
                </c:pt>
                <c:pt idx="49096">
                  <c:v>0</c:v>
                </c:pt>
                <c:pt idx="49097">
                  <c:v>0</c:v>
                </c:pt>
                <c:pt idx="49098">
                  <c:v>0</c:v>
                </c:pt>
                <c:pt idx="49099">
                  <c:v>0</c:v>
                </c:pt>
                <c:pt idx="49100">
                  <c:v>0</c:v>
                </c:pt>
                <c:pt idx="49101">
                  <c:v>0</c:v>
                </c:pt>
                <c:pt idx="49102">
                  <c:v>0</c:v>
                </c:pt>
                <c:pt idx="49103">
                  <c:v>0</c:v>
                </c:pt>
                <c:pt idx="49104">
                  <c:v>0</c:v>
                </c:pt>
                <c:pt idx="49105">
                  <c:v>0</c:v>
                </c:pt>
                <c:pt idx="49106">
                  <c:v>0</c:v>
                </c:pt>
                <c:pt idx="49107">
                  <c:v>0</c:v>
                </c:pt>
                <c:pt idx="49108">
                  <c:v>0</c:v>
                </c:pt>
                <c:pt idx="49109">
                  <c:v>0</c:v>
                </c:pt>
                <c:pt idx="49110">
                  <c:v>0</c:v>
                </c:pt>
                <c:pt idx="49111">
                  <c:v>0</c:v>
                </c:pt>
                <c:pt idx="49112">
                  <c:v>0</c:v>
                </c:pt>
                <c:pt idx="49113">
                  <c:v>0</c:v>
                </c:pt>
                <c:pt idx="49114">
                  <c:v>0</c:v>
                </c:pt>
                <c:pt idx="49115">
                  <c:v>0</c:v>
                </c:pt>
                <c:pt idx="49116">
                  <c:v>0</c:v>
                </c:pt>
                <c:pt idx="49117">
                  <c:v>0</c:v>
                </c:pt>
                <c:pt idx="49118">
                  <c:v>0</c:v>
                </c:pt>
                <c:pt idx="49119">
                  <c:v>0</c:v>
                </c:pt>
                <c:pt idx="49120">
                  <c:v>0</c:v>
                </c:pt>
                <c:pt idx="49121">
                  <c:v>0</c:v>
                </c:pt>
                <c:pt idx="49122">
                  <c:v>0</c:v>
                </c:pt>
                <c:pt idx="49123">
                  <c:v>0</c:v>
                </c:pt>
                <c:pt idx="49124">
                  <c:v>0</c:v>
                </c:pt>
                <c:pt idx="49125">
                  <c:v>0</c:v>
                </c:pt>
                <c:pt idx="49126">
                  <c:v>0</c:v>
                </c:pt>
                <c:pt idx="49127">
                  <c:v>0</c:v>
                </c:pt>
                <c:pt idx="49128">
                  <c:v>0</c:v>
                </c:pt>
                <c:pt idx="49129">
                  <c:v>0</c:v>
                </c:pt>
                <c:pt idx="49130">
                  <c:v>0</c:v>
                </c:pt>
                <c:pt idx="49131">
                  <c:v>0</c:v>
                </c:pt>
                <c:pt idx="49132">
                  <c:v>0</c:v>
                </c:pt>
                <c:pt idx="49133">
                  <c:v>0</c:v>
                </c:pt>
                <c:pt idx="49134">
                  <c:v>0</c:v>
                </c:pt>
                <c:pt idx="49135">
                  <c:v>0</c:v>
                </c:pt>
                <c:pt idx="49136">
                  <c:v>0</c:v>
                </c:pt>
                <c:pt idx="49137">
                  <c:v>0</c:v>
                </c:pt>
                <c:pt idx="49138">
                  <c:v>0</c:v>
                </c:pt>
                <c:pt idx="49139">
                  <c:v>0</c:v>
                </c:pt>
                <c:pt idx="49140">
                  <c:v>0</c:v>
                </c:pt>
                <c:pt idx="49141">
                  <c:v>0</c:v>
                </c:pt>
                <c:pt idx="49142">
                  <c:v>0</c:v>
                </c:pt>
                <c:pt idx="49143">
                  <c:v>0</c:v>
                </c:pt>
                <c:pt idx="49144">
                  <c:v>0</c:v>
                </c:pt>
                <c:pt idx="49145">
                  <c:v>0</c:v>
                </c:pt>
                <c:pt idx="49146">
                  <c:v>0</c:v>
                </c:pt>
                <c:pt idx="49147">
                  <c:v>0</c:v>
                </c:pt>
                <c:pt idx="49148">
                  <c:v>0</c:v>
                </c:pt>
                <c:pt idx="49149">
                  <c:v>0</c:v>
                </c:pt>
                <c:pt idx="49150">
                  <c:v>0</c:v>
                </c:pt>
                <c:pt idx="49151">
                  <c:v>0</c:v>
                </c:pt>
                <c:pt idx="49152">
                  <c:v>0</c:v>
                </c:pt>
                <c:pt idx="49153">
                  <c:v>0</c:v>
                </c:pt>
                <c:pt idx="49154">
                  <c:v>0</c:v>
                </c:pt>
                <c:pt idx="49155">
                  <c:v>0</c:v>
                </c:pt>
                <c:pt idx="49156">
                  <c:v>0</c:v>
                </c:pt>
                <c:pt idx="49157">
                  <c:v>0</c:v>
                </c:pt>
                <c:pt idx="49158">
                  <c:v>0</c:v>
                </c:pt>
                <c:pt idx="49159">
                  <c:v>0</c:v>
                </c:pt>
                <c:pt idx="49160">
                  <c:v>0</c:v>
                </c:pt>
                <c:pt idx="49161">
                  <c:v>0</c:v>
                </c:pt>
                <c:pt idx="49162">
                  <c:v>0</c:v>
                </c:pt>
                <c:pt idx="49163">
                  <c:v>0</c:v>
                </c:pt>
                <c:pt idx="49164">
                  <c:v>0</c:v>
                </c:pt>
                <c:pt idx="49165">
                  <c:v>0</c:v>
                </c:pt>
                <c:pt idx="49166">
                  <c:v>0</c:v>
                </c:pt>
                <c:pt idx="49167">
                  <c:v>0</c:v>
                </c:pt>
                <c:pt idx="49168">
                  <c:v>0</c:v>
                </c:pt>
                <c:pt idx="49169">
                  <c:v>0</c:v>
                </c:pt>
                <c:pt idx="49170">
                  <c:v>0</c:v>
                </c:pt>
                <c:pt idx="49171">
                  <c:v>0</c:v>
                </c:pt>
                <c:pt idx="49172">
                  <c:v>0</c:v>
                </c:pt>
                <c:pt idx="49173">
                  <c:v>0</c:v>
                </c:pt>
                <c:pt idx="49174">
                  <c:v>0</c:v>
                </c:pt>
                <c:pt idx="49175">
                  <c:v>0</c:v>
                </c:pt>
                <c:pt idx="49176">
                  <c:v>0</c:v>
                </c:pt>
                <c:pt idx="49177">
                  <c:v>0</c:v>
                </c:pt>
                <c:pt idx="49178">
                  <c:v>0</c:v>
                </c:pt>
                <c:pt idx="49179">
                  <c:v>0</c:v>
                </c:pt>
                <c:pt idx="49180">
                  <c:v>0</c:v>
                </c:pt>
                <c:pt idx="49181">
                  <c:v>0</c:v>
                </c:pt>
                <c:pt idx="49182">
                  <c:v>0</c:v>
                </c:pt>
                <c:pt idx="49183">
                  <c:v>0</c:v>
                </c:pt>
                <c:pt idx="49184">
                  <c:v>0</c:v>
                </c:pt>
                <c:pt idx="49185">
                  <c:v>0</c:v>
                </c:pt>
                <c:pt idx="49186">
                  <c:v>0</c:v>
                </c:pt>
                <c:pt idx="49187">
                  <c:v>0</c:v>
                </c:pt>
                <c:pt idx="49188">
                  <c:v>0</c:v>
                </c:pt>
                <c:pt idx="49189">
                  <c:v>0</c:v>
                </c:pt>
                <c:pt idx="49190">
                  <c:v>0</c:v>
                </c:pt>
                <c:pt idx="49191">
                  <c:v>0</c:v>
                </c:pt>
                <c:pt idx="49192">
                  <c:v>0</c:v>
                </c:pt>
                <c:pt idx="49193">
                  <c:v>0</c:v>
                </c:pt>
                <c:pt idx="49194">
                  <c:v>0</c:v>
                </c:pt>
                <c:pt idx="49195">
                  <c:v>0</c:v>
                </c:pt>
                <c:pt idx="49196">
                  <c:v>0</c:v>
                </c:pt>
                <c:pt idx="49197">
                  <c:v>0</c:v>
                </c:pt>
                <c:pt idx="49198">
                  <c:v>0</c:v>
                </c:pt>
                <c:pt idx="49199">
                  <c:v>0</c:v>
                </c:pt>
                <c:pt idx="49200">
                  <c:v>0</c:v>
                </c:pt>
                <c:pt idx="49201">
                  <c:v>0</c:v>
                </c:pt>
                <c:pt idx="49202">
                  <c:v>0</c:v>
                </c:pt>
                <c:pt idx="49203">
                  <c:v>0</c:v>
                </c:pt>
                <c:pt idx="49204">
                  <c:v>0</c:v>
                </c:pt>
                <c:pt idx="49205">
                  <c:v>0</c:v>
                </c:pt>
                <c:pt idx="49206">
                  <c:v>0</c:v>
                </c:pt>
                <c:pt idx="49207">
                  <c:v>0</c:v>
                </c:pt>
                <c:pt idx="49208">
                  <c:v>0</c:v>
                </c:pt>
                <c:pt idx="49209">
                  <c:v>0</c:v>
                </c:pt>
                <c:pt idx="49210">
                  <c:v>0</c:v>
                </c:pt>
                <c:pt idx="49211">
                  <c:v>0</c:v>
                </c:pt>
                <c:pt idx="49212">
                  <c:v>0</c:v>
                </c:pt>
                <c:pt idx="49213">
                  <c:v>0</c:v>
                </c:pt>
                <c:pt idx="49214">
                  <c:v>0</c:v>
                </c:pt>
                <c:pt idx="49215">
                  <c:v>0</c:v>
                </c:pt>
                <c:pt idx="49216">
                  <c:v>0</c:v>
                </c:pt>
                <c:pt idx="49217">
                  <c:v>0</c:v>
                </c:pt>
                <c:pt idx="49218">
                  <c:v>0</c:v>
                </c:pt>
                <c:pt idx="49219">
                  <c:v>0</c:v>
                </c:pt>
                <c:pt idx="49220">
                  <c:v>0</c:v>
                </c:pt>
                <c:pt idx="49221">
                  <c:v>0</c:v>
                </c:pt>
                <c:pt idx="49222">
                  <c:v>0</c:v>
                </c:pt>
                <c:pt idx="49223">
                  <c:v>0</c:v>
                </c:pt>
                <c:pt idx="49224">
                  <c:v>0</c:v>
                </c:pt>
                <c:pt idx="49225">
                  <c:v>0</c:v>
                </c:pt>
                <c:pt idx="49226">
                  <c:v>0</c:v>
                </c:pt>
                <c:pt idx="49227">
                  <c:v>0</c:v>
                </c:pt>
                <c:pt idx="49228">
                  <c:v>0</c:v>
                </c:pt>
                <c:pt idx="49229">
                  <c:v>0</c:v>
                </c:pt>
                <c:pt idx="49230">
                  <c:v>0</c:v>
                </c:pt>
                <c:pt idx="49231">
                  <c:v>0</c:v>
                </c:pt>
                <c:pt idx="49232">
                  <c:v>0</c:v>
                </c:pt>
                <c:pt idx="49233">
                  <c:v>0</c:v>
                </c:pt>
                <c:pt idx="49234">
                  <c:v>0</c:v>
                </c:pt>
                <c:pt idx="49235">
                  <c:v>0</c:v>
                </c:pt>
                <c:pt idx="49236">
                  <c:v>0</c:v>
                </c:pt>
                <c:pt idx="49237">
                  <c:v>0</c:v>
                </c:pt>
                <c:pt idx="49238">
                  <c:v>0</c:v>
                </c:pt>
                <c:pt idx="49239">
                  <c:v>0</c:v>
                </c:pt>
                <c:pt idx="49240">
                  <c:v>0</c:v>
                </c:pt>
                <c:pt idx="49241">
                  <c:v>0</c:v>
                </c:pt>
                <c:pt idx="49242">
                  <c:v>0</c:v>
                </c:pt>
                <c:pt idx="49243">
                  <c:v>0</c:v>
                </c:pt>
                <c:pt idx="49244">
                  <c:v>0</c:v>
                </c:pt>
                <c:pt idx="49245">
                  <c:v>0</c:v>
                </c:pt>
                <c:pt idx="49246">
                  <c:v>0</c:v>
                </c:pt>
                <c:pt idx="49247">
                  <c:v>0</c:v>
                </c:pt>
                <c:pt idx="49248">
                  <c:v>0</c:v>
                </c:pt>
                <c:pt idx="49249">
                  <c:v>0</c:v>
                </c:pt>
                <c:pt idx="49250">
                  <c:v>0</c:v>
                </c:pt>
                <c:pt idx="49251">
                  <c:v>0</c:v>
                </c:pt>
                <c:pt idx="49252">
                  <c:v>0</c:v>
                </c:pt>
                <c:pt idx="49253">
                  <c:v>0</c:v>
                </c:pt>
                <c:pt idx="49254">
                  <c:v>0</c:v>
                </c:pt>
                <c:pt idx="49255">
                  <c:v>0</c:v>
                </c:pt>
                <c:pt idx="49256">
                  <c:v>0</c:v>
                </c:pt>
                <c:pt idx="49257">
                  <c:v>0</c:v>
                </c:pt>
                <c:pt idx="49258">
                  <c:v>0</c:v>
                </c:pt>
                <c:pt idx="49259">
                  <c:v>0</c:v>
                </c:pt>
                <c:pt idx="49260">
                  <c:v>0</c:v>
                </c:pt>
                <c:pt idx="49261">
                  <c:v>0</c:v>
                </c:pt>
                <c:pt idx="49262">
                  <c:v>0</c:v>
                </c:pt>
                <c:pt idx="49263">
                  <c:v>0</c:v>
                </c:pt>
                <c:pt idx="49264">
                  <c:v>0</c:v>
                </c:pt>
                <c:pt idx="49265">
                  <c:v>0</c:v>
                </c:pt>
                <c:pt idx="49266">
                  <c:v>0</c:v>
                </c:pt>
                <c:pt idx="49267">
                  <c:v>0</c:v>
                </c:pt>
                <c:pt idx="49268">
                  <c:v>0</c:v>
                </c:pt>
                <c:pt idx="49269">
                  <c:v>0</c:v>
                </c:pt>
                <c:pt idx="49270">
                  <c:v>0</c:v>
                </c:pt>
                <c:pt idx="49271">
                  <c:v>0</c:v>
                </c:pt>
                <c:pt idx="49272">
                  <c:v>0</c:v>
                </c:pt>
                <c:pt idx="49273">
                  <c:v>0</c:v>
                </c:pt>
                <c:pt idx="49274">
                  <c:v>0</c:v>
                </c:pt>
                <c:pt idx="49275">
                  <c:v>0</c:v>
                </c:pt>
                <c:pt idx="49276">
                  <c:v>0</c:v>
                </c:pt>
                <c:pt idx="49277">
                  <c:v>0</c:v>
                </c:pt>
                <c:pt idx="49278">
                  <c:v>0</c:v>
                </c:pt>
                <c:pt idx="49279">
                  <c:v>0</c:v>
                </c:pt>
                <c:pt idx="49280">
                  <c:v>0</c:v>
                </c:pt>
                <c:pt idx="49281">
                  <c:v>0</c:v>
                </c:pt>
                <c:pt idx="49282">
                  <c:v>0</c:v>
                </c:pt>
                <c:pt idx="49283">
                  <c:v>0</c:v>
                </c:pt>
                <c:pt idx="49284">
                  <c:v>0</c:v>
                </c:pt>
                <c:pt idx="49285">
                  <c:v>0</c:v>
                </c:pt>
                <c:pt idx="49286">
                  <c:v>0</c:v>
                </c:pt>
                <c:pt idx="49287">
                  <c:v>0</c:v>
                </c:pt>
                <c:pt idx="49288">
                  <c:v>0</c:v>
                </c:pt>
                <c:pt idx="49289">
                  <c:v>0</c:v>
                </c:pt>
                <c:pt idx="49290">
                  <c:v>0</c:v>
                </c:pt>
                <c:pt idx="49291">
                  <c:v>0</c:v>
                </c:pt>
                <c:pt idx="49292">
                  <c:v>0</c:v>
                </c:pt>
                <c:pt idx="49293">
                  <c:v>0</c:v>
                </c:pt>
                <c:pt idx="49294">
                  <c:v>0</c:v>
                </c:pt>
                <c:pt idx="49295">
                  <c:v>0</c:v>
                </c:pt>
                <c:pt idx="49296">
                  <c:v>0</c:v>
                </c:pt>
                <c:pt idx="49297">
                  <c:v>0</c:v>
                </c:pt>
                <c:pt idx="49298">
                  <c:v>0</c:v>
                </c:pt>
                <c:pt idx="49299">
                  <c:v>0</c:v>
                </c:pt>
                <c:pt idx="49300">
                  <c:v>0</c:v>
                </c:pt>
                <c:pt idx="49301">
                  <c:v>0</c:v>
                </c:pt>
                <c:pt idx="49302">
                  <c:v>0</c:v>
                </c:pt>
                <c:pt idx="49303">
                  <c:v>0</c:v>
                </c:pt>
                <c:pt idx="49304">
                  <c:v>0</c:v>
                </c:pt>
                <c:pt idx="49305">
                  <c:v>0</c:v>
                </c:pt>
                <c:pt idx="49306">
                  <c:v>0</c:v>
                </c:pt>
                <c:pt idx="49307">
                  <c:v>0</c:v>
                </c:pt>
                <c:pt idx="49308">
                  <c:v>0</c:v>
                </c:pt>
                <c:pt idx="49309">
                  <c:v>0</c:v>
                </c:pt>
                <c:pt idx="49310">
                  <c:v>0</c:v>
                </c:pt>
                <c:pt idx="49311">
                  <c:v>0</c:v>
                </c:pt>
                <c:pt idx="49312">
                  <c:v>0</c:v>
                </c:pt>
                <c:pt idx="49313">
                  <c:v>0</c:v>
                </c:pt>
                <c:pt idx="49314">
                  <c:v>0</c:v>
                </c:pt>
                <c:pt idx="49315">
                  <c:v>0</c:v>
                </c:pt>
                <c:pt idx="49316">
                  <c:v>0</c:v>
                </c:pt>
                <c:pt idx="49317">
                  <c:v>0</c:v>
                </c:pt>
                <c:pt idx="49318">
                  <c:v>0</c:v>
                </c:pt>
                <c:pt idx="49319">
                  <c:v>0</c:v>
                </c:pt>
                <c:pt idx="49320">
                  <c:v>0</c:v>
                </c:pt>
                <c:pt idx="49321">
                  <c:v>0</c:v>
                </c:pt>
                <c:pt idx="49322">
                  <c:v>0</c:v>
                </c:pt>
                <c:pt idx="49323">
                  <c:v>0</c:v>
                </c:pt>
                <c:pt idx="49324">
                  <c:v>0</c:v>
                </c:pt>
                <c:pt idx="49325">
                  <c:v>0</c:v>
                </c:pt>
                <c:pt idx="49326">
                  <c:v>0</c:v>
                </c:pt>
                <c:pt idx="49327">
                  <c:v>0</c:v>
                </c:pt>
                <c:pt idx="49328">
                  <c:v>0</c:v>
                </c:pt>
                <c:pt idx="49329">
                  <c:v>0</c:v>
                </c:pt>
                <c:pt idx="49330">
                  <c:v>0</c:v>
                </c:pt>
                <c:pt idx="49331">
                  <c:v>0</c:v>
                </c:pt>
                <c:pt idx="49332">
                  <c:v>0</c:v>
                </c:pt>
                <c:pt idx="49333">
                  <c:v>0</c:v>
                </c:pt>
                <c:pt idx="49334">
                  <c:v>0</c:v>
                </c:pt>
                <c:pt idx="49335">
                  <c:v>0</c:v>
                </c:pt>
                <c:pt idx="49336">
                  <c:v>0</c:v>
                </c:pt>
                <c:pt idx="49337">
                  <c:v>0</c:v>
                </c:pt>
                <c:pt idx="49338">
                  <c:v>0</c:v>
                </c:pt>
                <c:pt idx="49339">
                  <c:v>0</c:v>
                </c:pt>
                <c:pt idx="49340">
                  <c:v>0</c:v>
                </c:pt>
                <c:pt idx="49341">
                  <c:v>0</c:v>
                </c:pt>
                <c:pt idx="49342">
                  <c:v>0</c:v>
                </c:pt>
                <c:pt idx="49343">
                  <c:v>0</c:v>
                </c:pt>
                <c:pt idx="49344">
                  <c:v>0</c:v>
                </c:pt>
                <c:pt idx="49345">
                  <c:v>0</c:v>
                </c:pt>
                <c:pt idx="49346">
                  <c:v>0</c:v>
                </c:pt>
                <c:pt idx="49347">
                  <c:v>0</c:v>
                </c:pt>
                <c:pt idx="49348">
                  <c:v>0</c:v>
                </c:pt>
                <c:pt idx="49349">
                  <c:v>0</c:v>
                </c:pt>
                <c:pt idx="49350">
                  <c:v>0</c:v>
                </c:pt>
                <c:pt idx="49351">
                  <c:v>0</c:v>
                </c:pt>
                <c:pt idx="49352">
                  <c:v>0</c:v>
                </c:pt>
                <c:pt idx="49353">
                  <c:v>0</c:v>
                </c:pt>
                <c:pt idx="49354">
                  <c:v>0</c:v>
                </c:pt>
                <c:pt idx="49355">
                  <c:v>0</c:v>
                </c:pt>
                <c:pt idx="49356">
                  <c:v>0</c:v>
                </c:pt>
                <c:pt idx="49357">
                  <c:v>0</c:v>
                </c:pt>
                <c:pt idx="49358">
                  <c:v>0</c:v>
                </c:pt>
                <c:pt idx="49359">
                  <c:v>0</c:v>
                </c:pt>
                <c:pt idx="49360">
                  <c:v>0</c:v>
                </c:pt>
                <c:pt idx="49361">
                  <c:v>0</c:v>
                </c:pt>
                <c:pt idx="49362">
                  <c:v>0</c:v>
                </c:pt>
                <c:pt idx="49363">
                  <c:v>0</c:v>
                </c:pt>
                <c:pt idx="49364">
                  <c:v>0</c:v>
                </c:pt>
                <c:pt idx="49365">
                  <c:v>0</c:v>
                </c:pt>
                <c:pt idx="49366">
                  <c:v>0</c:v>
                </c:pt>
                <c:pt idx="49367">
                  <c:v>0</c:v>
                </c:pt>
                <c:pt idx="49368">
                  <c:v>0</c:v>
                </c:pt>
                <c:pt idx="49369">
                  <c:v>0</c:v>
                </c:pt>
                <c:pt idx="49370">
                  <c:v>0</c:v>
                </c:pt>
                <c:pt idx="49371">
                  <c:v>0</c:v>
                </c:pt>
                <c:pt idx="49372">
                  <c:v>0</c:v>
                </c:pt>
                <c:pt idx="49373">
                  <c:v>0</c:v>
                </c:pt>
                <c:pt idx="49374">
                  <c:v>0</c:v>
                </c:pt>
                <c:pt idx="49375">
                  <c:v>0</c:v>
                </c:pt>
                <c:pt idx="49376">
                  <c:v>0</c:v>
                </c:pt>
                <c:pt idx="49377">
                  <c:v>0</c:v>
                </c:pt>
                <c:pt idx="49378">
                  <c:v>0</c:v>
                </c:pt>
                <c:pt idx="49379">
                  <c:v>0</c:v>
                </c:pt>
                <c:pt idx="49380">
                  <c:v>0</c:v>
                </c:pt>
                <c:pt idx="49381">
                  <c:v>0</c:v>
                </c:pt>
                <c:pt idx="49382">
                  <c:v>0</c:v>
                </c:pt>
                <c:pt idx="49383">
                  <c:v>0</c:v>
                </c:pt>
                <c:pt idx="49384">
                  <c:v>0</c:v>
                </c:pt>
                <c:pt idx="49385">
                  <c:v>0</c:v>
                </c:pt>
                <c:pt idx="49386">
                  <c:v>0</c:v>
                </c:pt>
                <c:pt idx="49387">
                  <c:v>0</c:v>
                </c:pt>
                <c:pt idx="49388">
                  <c:v>0</c:v>
                </c:pt>
                <c:pt idx="49389">
                  <c:v>0</c:v>
                </c:pt>
                <c:pt idx="49390">
                  <c:v>0</c:v>
                </c:pt>
                <c:pt idx="49391">
                  <c:v>0</c:v>
                </c:pt>
                <c:pt idx="49392">
                  <c:v>0</c:v>
                </c:pt>
                <c:pt idx="49393">
                  <c:v>0</c:v>
                </c:pt>
                <c:pt idx="49394">
                  <c:v>0</c:v>
                </c:pt>
                <c:pt idx="49395">
                  <c:v>0</c:v>
                </c:pt>
                <c:pt idx="49396">
                  <c:v>0</c:v>
                </c:pt>
                <c:pt idx="49397">
                  <c:v>0</c:v>
                </c:pt>
                <c:pt idx="49398">
                  <c:v>0</c:v>
                </c:pt>
                <c:pt idx="49399">
                  <c:v>0</c:v>
                </c:pt>
                <c:pt idx="49400">
                  <c:v>0</c:v>
                </c:pt>
                <c:pt idx="49401">
                  <c:v>0</c:v>
                </c:pt>
                <c:pt idx="49402">
                  <c:v>0</c:v>
                </c:pt>
                <c:pt idx="49403">
                  <c:v>0</c:v>
                </c:pt>
                <c:pt idx="49404">
                  <c:v>0</c:v>
                </c:pt>
                <c:pt idx="49405">
                  <c:v>0</c:v>
                </c:pt>
                <c:pt idx="49406">
                  <c:v>0</c:v>
                </c:pt>
                <c:pt idx="49407">
                  <c:v>0</c:v>
                </c:pt>
                <c:pt idx="49408">
                  <c:v>0</c:v>
                </c:pt>
                <c:pt idx="49409">
                  <c:v>0</c:v>
                </c:pt>
                <c:pt idx="49410">
                  <c:v>0</c:v>
                </c:pt>
                <c:pt idx="49411">
                  <c:v>0</c:v>
                </c:pt>
                <c:pt idx="49412">
                  <c:v>0</c:v>
                </c:pt>
                <c:pt idx="49413">
                  <c:v>0</c:v>
                </c:pt>
                <c:pt idx="49414">
                  <c:v>0</c:v>
                </c:pt>
                <c:pt idx="49415">
                  <c:v>0</c:v>
                </c:pt>
                <c:pt idx="49416">
                  <c:v>0</c:v>
                </c:pt>
                <c:pt idx="49417">
                  <c:v>0</c:v>
                </c:pt>
                <c:pt idx="49418">
                  <c:v>0</c:v>
                </c:pt>
                <c:pt idx="49419">
                  <c:v>0</c:v>
                </c:pt>
                <c:pt idx="49420">
                  <c:v>0</c:v>
                </c:pt>
                <c:pt idx="49421">
                  <c:v>0</c:v>
                </c:pt>
                <c:pt idx="49422">
                  <c:v>0</c:v>
                </c:pt>
                <c:pt idx="49423">
                  <c:v>0</c:v>
                </c:pt>
                <c:pt idx="49424">
                  <c:v>0</c:v>
                </c:pt>
                <c:pt idx="49425">
                  <c:v>0</c:v>
                </c:pt>
                <c:pt idx="49426">
                  <c:v>0</c:v>
                </c:pt>
                <c:pt idx="49427">
                  <c:v>0</c:v>
                </c:pt>
                <c:pt idx="49428">
                  <c:v>0</c:v>
                </c:pt>
                <c:pt idx="49429">
                  <c:v>0</c:v>
                </c:pt>
                <c:pt idx="49430">
                  <c:v>0</c:v>
                </c:pt>
                <c:pt idx="49431">
                  <c:v>0</c:v>
                </c:pt>
                <c:pt idx="49432">
                  <c:v>0</c:v>
                </c:pt>
                <c:pt idx="49433">
                  <c:v>0</c:v>
                </c:pt>
                <c:pt idx="49434">
                  <c:v>0</c:v>
                </c:pt>
                <c:pt idx="49435">
                  <c:v>0</c:v>
                </c:pt>
                <c:pt idx="49436">
                  <c:v>0</c:v>
                </c:pt>
                <c:pt idx="49437">
                  <c:v>0</c:v>
                </c:pt>
                <c:pt idx="49438">
                  <c:v>0</c:v>
                </c:pt>
                <c:pt idx="49439">
                  <c:v>0</c:v>
                </c:pt>
                <c:pt idx="49440">
                  <c:v>0</c:v>
                </c:pt>
                <c:pt idx="49441">
                  <c:v>0</c:v>
                </c:pt>
                <c:pt idx="49442">
                  <c:v>0</c:v>
                </c:pt>
                <c:pt idx="49443">
                  <c:v>0</c:v>
                </c:pt>
                <c:pt idx="49444">
                  <c:v>0</c:v>
                </c:pt>
                <c:pt idx="49445">
                  <c:v>0</c:v>
                </c:pt>
                <c:pt idx="49446">
                  <c:v>0</c:v>
                </c:pt>
                <c:pt idx="49447">
                  <c:v>0</c:v>
                </c:pt>
                <c:pt idx="49448">
                  <c:v>0</c:v>
                </c:pt>
                <c:pt idx="49449">
                  <c:v>0</c:v>
                </c:pt>
                <c:pt idx="49450">
                  <c:v>0</c:v>
                </c:pt>
                <c:pt idx="49451">
                  <c:v>0</c:v>
                </c:pt>
                <c:pt idx="49452">
                  <c:v>0</c:v>
                </c:pt>
                <c:pt idx="49453">
                  <c:v>0</c:v>
                </c:pt>
                <c:pt idx="49454">
                  <c:v>0</c:v>
                </c:pt>
                <c:pt idx="49455">
                  <c:v>0</c:v>
                </c:pt>
                <c:pt idx="49456">
                  <c:v>0</c:v>
                </c:pt>
                <c:pt idx="49457">
                  <c:v>0</c:v>
                </c:pt>
                <c:pt idx="49458">
                  <c:v>0</c:v>
                </c:pt>
                <c:pt idx="49459">
                  <c:v>0</c:v>
                </c:pt>
                <c:pt idx="49460">
                  <c:v>0</c:v>
                </c:pt>
                <c:pt idx="49461">
                  <c:v>0</c:v>
                </c:pt>
                <c:pt idx="49462">
                  <c:v>0</c:v>
                </c:pt>
                <c:pt idx="49463">
                  <c:v>0</c:v>
                </c:pt>
                <c:pt idx="49464">
                  <c:v>0</c:v>
                </c:pt>
                <c:pt idx="49465">
                  <c:v>0</c:v>
                </c:pt>
                <c:pt idx="49466">
                  <c:v>0</c:v>
                </c:pt>
                <c:pt idx="49467">
                  <c:v>0</c:v>
                </c:pt>
                <c:pt idx="49468">
                  <c:v>0</c:v>
                </c:pt>
                <c:pt idx="49469">
                  <c:v>0</c:v>
                </c:pt>
                <c:pt idx="49470">
                  <c:v>0</c:v>
                </c:pt>
                <c:pt idx="49471">
                  <c:v>0</c:v>
                </c:pt>
                <c:pt idx="49472">
                  <c:v>0</c:v>
                </c:pt>
                <c:pt idx="49473">
                  <c:v>0</c:v>
                </c:pt>
                <c:pt idx="49474">
                  <c:v>0</c:v>
                </c:pt>
                <c:pt idx="49475">
                  <c:v>0</c:v>
                </c:pt>
                <c:pt idx="49476">
                  <c:v>0</c:v>
                </c:pt>
                <c:pt idx="49477">
                  <c:v>0</c:v>
                </c:pt>
                <c:pt idx="49478">
                  <c:v>0</c:v>
                </c:pt>
                <c:pt idx="49479">
                  <c:v>0</c:v>
                </c:pt>
                <c:pt idx="49480">
                  <c:v>0</c:v>
                </c:pt>
                <c:pt idx="49481">
                  <c:v>0</c:v>
                </c:pt>
                <c:pt idx="49482">
                  <c:v>0</c:v>
                </c:pt>
                <c:pt idx="49483">
                  <c:v>0</c:v>
                </c:pt>
                <c:pt idx="49484">
                  <c:v>0</c:v>
                </c:pt>
                <c:pt idx="49485">
                  <c:v>0</c:v>
                </c:pt>
                <c:pt idx="49486">
                  <c:v>0</c:v>
                </c:pt>
                <c:pt idx="49487">
                  <c:v>0</c:v>
                </c:pt>
                <c:pt idx="49488">
                  <c:v>0</c:v>
                </c:pt>
                <c:pt idx="49489">
                  <c:v>0</c:v>
                </c:pt>
                <c:pt idx="49490">
                  <c:v>0</c:v>
                </c:pt>
                <c:pt idx="49491">
                  <c:v>0</c:v>
                </c:pt>
                <c:pt idx="49492">
                  <c:v>0</c:v>
                </c:pt>
                <c:pt idx="49493">
                  <c:v>0</c:v>
                </c:pt>
                <c:pt idx="49494">
                  <c:v>0</c:v>
                </c:pt>
                <c:pt idx="49495">
                  <c:v>0</c:v>
                </c:pt>
                <c:pt idx="49496">
                  <c:v>0</c:v>
                </c:pt>
                <c:pt idx="49497">
                  <c:v>0</c:v>
                </c:pt>
                <c:pt idx="49498">
                  <c:v>0</c:v>
                </c:pt>
                <c:pt idx="49499">
                  <c:v>0</c:v>
                </c:pt>
                <c:pt idx="49500">
                  <c:v>0</c:v>
                </c:pt>
                <c:pt idx="49501">
                  <c:v>0</c:v>
                </c:pt>
                <c:pt idx="49502">
                  <c:v>0</c:v>
                </c:pt>
                <c:pt idx="49503">
                  <c:v>0</c:v>
                </c:pt>
                <c:pt idx="49504">
                  <c:v>0</c:v>
                </c:pt>
                <c:pt idx="49505">
                  <c:v>0</c:v>
                </c:pt>
                <c:pt idx="49506">
                  <c:v>0</c:v>
                </c:pt>
                <c:pt idx="49507">
                  <c:v>0</c:v>
                </c:pt>
                <c:pt idx="49508">
                  <c:v>0</c:v>
                </c:pt>
                <c:pt idx="49509">
                  <c:v>0</c:v>
                </c:pt>
                <c:pt idx="49510">
                  <c:v>0</c:v>
                </c:pt>
                <c:pt idx="49511">
                  <c:v>0</c:v>
                </c:pt>
                <c:pt idx="49512">
                  <c:v>0</c:v>
                </c:pt>
                <c:pt idx="49513">
                  <c:v>0</c:v>
                </c:pt>
                <c:pt idx="49514">
                  <c:v>0</c:v>
                </c:pt>
                <c:pt idx="49515">
                  <c:v>0</c:v>
                </c:pt>
                <c:pt idx="49516">
                  <c:v>0</c:v>
                </c:pt>
                <c:pt idx="49517">
                  <c:v>0</c:v>
                </c:pt>
                <c:pt idx="49518">
                  <c:v>0</c:v>
                </c:pt>
                <c:pt idx="49519">
                  <c:v>0</c:v>
                </c:pt>
                <c:pt idx="49520">
                  <c:v>0</c:v>
                </c:pt>
                <c:pt idx="49521">
                  <c:v>0</c:v>
                </c:pt>
                <c:pt idx="49522">
                  <c:v>0</c:v>
                </c:pt>
                <c:pt idx="49523">
                  <c:v>0</c:v>
                </c:pt>
                <c:pt idx="49524">
                  <c:v>0</c:v>
                </c:pt>
                <c:pt idx="49525">
                  <c:v>0</c:v>
                </c:pt>
                <c:pt idx="49526">
                  <c:v>0</c:v>
                </c:pt>
                <c:pt idx="49527">
                  <c:v>0</c:v>
                </c:pt>
                <c:pt idx="49528">
                  <c:v>0</c:v>
                </c:pt>
                <c:pt idx="49529">
                  <c:v>0</c:v>
                </c:pt>
                <c:pt idx="49530">
                  <c:v>0</c:v>
                </c:pt>
                <c:pt idx="49531">
                  <c:v>0</c:v>
                </c:pt>
                <c:pt idx="49532">
                  <c:v>0</c:v>
                </c:pt>
                <c:pt idx="49533">
                  <c:v>0</c:v>
                </c:pt>
                <c:pt idx="49534">
                  <c:v>0</c:v>
                </c:pt>
                <c:pt idx="49535">
                  <c:v>0</c:v>
                </c:pt>
                <c:pt idx="49536">
                  <c:v>0</c:v>
                </c:pt>
                <c:pt idx="49537">
                  <c:v>0</c:v>
                </c:pt>
                <c:pt idx="49538">
                  <c:v>0</c:v>
                </c:pt>
                <c:pt idx="49539">
                  <c:v>0</c:v>
                </c:pt>
                <c:pt idx="49540">
                  <c:v>0</c:v>
                </c:pt>
                <c:pt idx="49541">
                  <c:v>0</c:v>
                </c:pt>
                <c:pt idx="49542">
                  <c:v>0</c:v>
                </c:pt>
                <c:pt idx="49543">
                  <c:v>0</c:v>
                </c:pt>
                <c:pt idx="49544">
                  <c:v>0</c:v>
                </c:pt>
                <c:pt idx="49545">
                  <c:v>0</c:v>
                </c:pt>
                <c:pt idx="49546">
                  <c:v>0</c:v>
                </c:pt>
                <c:pt idx="49547">
                  <c:v>0</c:v>
                </c:pt>
                <c:pt idx="49548">
                  <c:v>0</c:v>
                </c:pt>
                <c:pt idx="49549">
                  <c:v>0</c:v>
                </c:pt>
                <c:pt idx="49550">
                  <c:v>0</c:v>
                </c:pt>
                <c:pt idx="49551">
                  <c:v>0</c:v>
                </c:pt>
                <c:pt idx="49552">
                  <c:v>0</c:v>
                </c:pt>
                <c:pt idx="49553">
                  <c:v>0</c:v>
                </c:pt>
                <c:pt idx="49554">
                  <c:v>0</c:v>
                </c:pt>
                <c:pt idx="49555">
                  <c:v>0</c:v>
                </c:pt>
                <c:pt idx="49556">
                  <c:v>0</c:v>
                </c:pt>
                <c:pt idx="49557">
                  <c:v>0</c:v>
                </c:pt>
                <c:pt idx="49558">
                  <c:v>0</c:v>
                </c:pt>
                <c:pt idx="49559">
                  <c:v>0</c:v>
                </c:pt>
                <c:pt idx="49560">
                  <c:v>0</c:v>
                </c:pt>
                <c:pt idx="49561">
                  <c:v>0</c:v>
                </c:pt>
                <c:pt idx="49562">
                  <c:v>0</c:v>
                </c:pt>
                <c:pt idx="49563">
                  <c:v>0</c:v>
                </c:pt>
                <c:pt idx="49564">
                  <c:v>0</c:v>
                </c:pt>
                <c:pt idx="49565">
                  <c:v>0</c:v>
                </c:pt>
                <c:pt idx="49566">
                  <c:v>0</c:v>
                </c:pt>
                <c:pt idx="49567">
                  <c:v>0</c:v>
                </c:pt>
                <c:pt idx="49568">
                  <c:v>0</c:v>
                </c:pt>
                <c:pt idx="49569">
                  <c:v>0</c:v>
                </c:pt>
                <c:pt idx="49570">
                  <c:v>0</c:v>
                </c:pt>
                <c:pt idx="49571">
                  <c:v>0</c:v>
                </c:pt>
                <c:pt idx="49572">
                  <c:v>0</c:v>
                </c:pt>
                <c:pt idx="49573">
                  <c:v>0</c:v>
                </c:pt>
                <c:pt idx="49574">
                  <c:v>0</c:v>
                </c:pt>
                <c:pt idx="49575">
                  <c:v>0</c:v>
                </c:pt>
                <c:pt idx="49576">
                  <c:v>0</c:v>
                </c:pt>
                <c:pt idx="49577">
                  <c:v>0</c:v>
                </c:pt>
                <c:pt idx="49578">
                  <c:v>0</c:v>
                </c:pt>
                <c:pt idx="49579">
                  <c:v>0</c:v>
                </c:pt>
                <c:pt idx="49580">
                  <c:v>0</c:v>
                </c:pt>
                <c:pt idx="49581">
                  <c:v>0</c:v>
                </c:pt>
                <c:pt idx="49582">
                  <c:v>0</c:v>
                </c:pt>
                <c:pt idx="49583">
                  <c:v>0</c:v>
                </c:pt>
                <c:pt idx="49584">
                  <c:v>0</c:v>
                </c:pt>
                <c:pt idx="49585">
                  <c:v>0</c:v>
                </c:pt>
                <c:pt idx="49586">
                  <c:v>0</c:v>
                </c:pt>
                <c:pt idx="49587">
                  <c:v>0</c:v>
                </c:pt>
                <c:pt idx="49588">
                  <c:v>0</c:v>
                </c:pt>
                <c:pt idx="49589">
                  <c:v>0</c:v>
                </c:pt>
                <c:pt idx="49590">
                  <c:v>0</c:v>
                </c:pt>
                <c:pt idx="49591">
                  <c:v>0</c:v>
                </c:pt>
                <c:pt idx="49592">
                  <c:v>0</c:v>
                </c:pt>
                <c:pt idx="49593">
                  <c:v>0</c:v>
                </c:pt>
                <c:pt idx="49594">
                  <c:v>0</c:v>
                </c:pt>
                <c:pt idx="49595">
                  <c:v>0</c:v>
                </c:pt>
                <c:pt idx="49596">
                  <c:v>0</c:v>
                </c:pt>
                <c:pt idx="49597">
                  <c:v>0</c:v>
                </c:pt>
                <c:pt idx="49598">
                  <c:v>0</c:v>
                </c:pt>
                <c:pt idx="49599">
                  <c:v>0</c:v>
                </c:pt>
                <c:pt idx="49600">
                  <c:v>0</c:v>
                </c:pt>
                <c:pt idx="49601">
                  <c:v>0</c:v>
                </c:pt>
                <c:pt idx="49602">
                  <c:v>0</c:v>
                </c:pt>
                <c:pt idx="49603">
                  <c:v>0</c:v>
                </c:pt>
                <c:pt idx="49604">
                  <c:v>0</c:v>
                </c:pt>
                <c:pt idx="49605">
                  <c:v>0</c:v>
                </c:pt>
                <c:pt idx="49606">
                  <c:v>0</c:v>
                </c:pt>
                <c:pt idx="49607">
                  <c:v>0</c:v>
                </c:pt>
                <c:pt idx="49608">
                  <c:v>0</c:v>
                </c:pt>
                <c:pt idx="49609">
                  <c:v>0</c:v>
                </c:pt>
                <c:pt idx="49610">
                  <c:v>0</c:v>
                </c:pt>
                <c:pt idx="49611">
                  <c:v>0</c:v>
                </c:pt>
                <c:pt idx="49612">
                  <c:v>0</c:v>
                </c:pt>
                <c:pt idx="49613">
                  <c:v>0</c:v>
                </c:pt>
                <c:pt idx="49614">
                  <c:v>0</c:v>
                </c:pt>
                <c:pt idx="49615">
                  <c:v>0</c:v>
                </c:pt>
                <c:pt idx="49616">
                  <c:v>0</c:v>
                </c:pt>
                <c:pt idx="49617">
                  <c:v>0</c:v>
                </c:pt>
                <c:pt idx="49618">
                  <c:v>0</c:v>
                </c:pt>
                <c:pt idx="49619">
                  <c:v>0</c:v>
                </c:pt>
                <c:pt idx="49620">
                  <c:v>0</c:v>
                </c:pt>
                <c:pt idx="49621">
                  <c:v>0</c:v>
                </c:pt>
                <c:pt idx="49622">
                  <c:v>0</c:v>
                </c:pt>
                <c:pt idx="49623">
                  <c:v>0</c:v>
                </c:pt>
                <c:pt idx="49624">
                  <c:v>0</c:v>
                </c:pt>
                <c:pt idx="49625">
                  <c:v>0</c:v>
                </c:pt>
                <c:pt idx="49626">
                  <c:v>0</c:v>
                </c:pt>
                <c:pt idx="49627">
                  <c:v>0</c:v>
                </c:pt>
                <c:pt idx="49628">
                  <c:v>0</c:v>
                </c:pt>
                <c:pt idx="49629">
                  <c:v>0</c:v>
                </c:pt>
                <c:pt idx="49630">
                  <c:v>0</c:v>
                </c:pt>
                <c:pt idx="49631">
                  <c:v>0</c:v>
                </c:pt>
                <c:pt idx="49632">
                  <c:v>0</c:v>
                </c:pt>
                <c:pt idx="49633">
                  <c:v>0</c:v>
                </c:pt>
                <c:pt idx="49634">
                  <c:v>0</c:v>
                </c:pt>
                <c:pt idx="49635">
                  <c:v>0</c:v>
                </c:pt>
                <c:pt idx="49636">
                  <c:v>0</c:v>
                </c:pt>
                <c:pt idx="49637">
                  <c:v>0</c:v>
                </c:pt>
                <c:pt idx="49638">
                  <c:v>0</c:v>
                </c:pt>
                <c:pt idx="49639">
                  <c:v>0</c:v>
                </c:pt>
                <c:pt idx="49640">
                  <c:v>0</c:v>
                </c:pt>
                <c:pt idx="49641">
                  <c:v>0</c:v>
                </c:pt>
                <c:pt idx="49642">
                  <c:v>0</c:v>
                </c:pt>
                <c:pt idx="49643">
                  <c:v>0</c:v>
                </c:pt>
                <c:pt idx="49644">
                  <c:v>0</c:v>
                </c:pt>
                <c:pt idx="49645">
                  <c:v>0</c:v>
                </c:pt>
                <c:pt idx="49646">
                  <c:v>0</c:v>
                </c:pt>
                <c:pt idx="49647">
                  <c:v>0</c:v>
                </c:pt>
                <c:pt idx="49648">
                  <c:v>0</c:v>
                </c:pt>
                <c:pt idx="49649">
                  <c:v>0</c:v>
                </c:pt>
                <c:pt idx="49650">
                  <c:v>0</c:v>
                </c:pt>
                <c:pt idx="49651">
                  <c:v>0</c:v>
                </c:pt>
                <c:pt idx="49652">
                  <c:v>0</c:v>
                </c:pt>
                <c:pt idx="49653">
                  <c:v>0</c:v>
                </c:pt>
                <c:pt idx="49654">
                  <c:v>0</c:v>
                </c:pt>
                <c:pt idx="49655">
                  <c:v>0</c:v>
                </c:pt>
                <c:pt idx="49656">
                  <c:v>0</c:v>
                </c:pt>
                <c:pt idx="49657">
                  <c:v>0</c:v>
                </c:pt>
                <c:pt idx="49658">
                  <c:v>0</c:v>
                </c:pt>
                <c:pt idx="49659">
                  <c:v>0</c:v>
                </c:pt>
                <c:pt idx="49660">
                  <c:v>0</c:v>
                </c:pt>
                <c:pt idx="49661">
                  <c:v>0</c:v>
                </c:pt>
                <c:pt idx="49662">
                  <c:v>0</c:v>
                </c:pt>
                <c:pt idx="49663">
                  <c:v>0</c:v>
                </c:pt>
                <c:pt idx="49664">
                  <c:v>0</c:v>
                </c:pt>
                <c:pt idx="49665">
                  <c:v>0</c:v>
                </c:pt>
                <c:pt idx="49666">
                  <c:v>0</c:v>
                </c:pt>
                <c:pt idx="49667">
                  <c:v>0</c:v>
                </c:pt>
                <c:pt idx="49668">
                  <c:v>0</c:v>
                </c:pt>
                <c:pt idx="49669">
                  <c:v>0</c:v>
                </c:pt>
                <c:pt idx="49670">
                  <c:v>0</c:v>
                </c:pt>
                <c:pt idx="49671">
                  <c:v>0</c:v>
                </c:pt>
                <c:pt idx="49672">
                  <c:v>0</c:v>
                </c:pt>
                <c:pt idx="49673">
                  <c:v>0</c:v>
                </c:pt>
                <c:pt idx="49674">
                  <c:v>0</c:v>
                </c:pt>
                <c:pt idx="49675">
                  <c:v>0</c:v>
                </c:pt>
                <c:pt idx="49676">
                  <c:v>0</c:v>
                </c:pt>
                <c:pt idx="49677">
                  <c:v>0</c:v>
                </c:pt>
                <c:pt idx="49678">
                  <c:v>0</c:v>
                </c:pt>
                <c:pt idx="49679">
                  <c:v>0</c:v>
                </c:pt>
                <c:pt idx="49680">
                  <c:v>0</c:v>
                </c:pt>
                <c:pt idx="49681">
                  <c:v>0</c:v>
                </c:pt>
                <c:pt idx="49682">
                  <c:v>0</c:v>
                </c:pt>
                <c:pt idx="49683">
                  <c:v>0</c:v>
                </c:pt>
                <c:pt idx="49684">
                  <c:v>0</c:v>
                </c:pt>
                <c:pt idx="49685">
                  <c:v>0</c:v>
                </c:pt>
                <c:pt idx="49686">
                  <c:v>0</c:v>
                </c:pt>
                <c:pt idx="49687">
                  <c:v>0</c:v>
                </c:pt>
                <c:pt idx="49688">
                  <c:v>0</c:v>
                </c:pt>
                <c:pt idx="49689">
                  <c:v>0</c:v>
                </c:pt>
                <c:pt idx="49690">
                  <c:v>0</c:v>
                </c:pt>
                <c:pt idx="49691">
                  <c:v>0</c:v>
                </c:pt>
                <c:pt idx="49692">
                  <c:v>0</c:v>
                </c:pt>
                <c:pt idx="49693">
                  <c:v>0</c:v>
                </c:pt>
                <c:pt idx="49694">
                  <c:v>0</c:v>
                </c:pt>
                <c:pt idx="49695">
                  <c:v>0</c:v>
                </c:pt>
                <c:pt idx="49696">
                  <c:v>0</c:v>
                </c:pt>
                <c:pt idx="49697">
                  <c:v>0</c:v>
                </c:pt>
                <c:pt idx="49698">
                  <c:v>0</c:v>
                </c:pt>
                <c:pt idx="49699">
                  <c:v>0</c:v>
                </c:pt>
                <c:pt idx="49700">
                  <c:v>0</c:v>
                </c:pt>
                <c:pt idx="49701">
                  <c:v>0</c:v>
                </c:pt>
                <c:pt idx="49702">
                  <c:v>0</c:v>
                </c:pt>
                <c:pt idx="49703">
                  <c:v>0</c:v>
                </c:pt>
                <c:pt idx="49704">
                  <c:v>0</c:v>
                </c:pt>
                <c:pt idx="49705">
                  <c:v>0</c:v>
                </c:pt>
                <c:pt idx="49706">
                  <c:v>0</c:v>
                </c:pt>
                <c:pt idx="49707">
                  <c:v>0</c:v>
                </c:pt>
                <c:pt idx="49708">
                  <c:v>0</c:v>
                </c:pt>
                <c:pt idx="49709">
                  <c:v>0</c:v>
                </c:pt>
                <c:pt idx="49710">
                  <c:v>0</c:v>
                </c:pt>
                <c:pt idx="49711">
                  <c:v>0</c:v>
                </c:pt>
                <c:pt idx="49712">
                  <c:v>0</c:v>
                </c:pt>
                <c:pt idx="49713">
                  <c:v>0</c:v>
                </c:pt>
                <c:pt idx="49714">
                  <c:v>0</c:v>
                </c:pt>
                <c:pt idx="49715">
                  <c:v>0</c:v>
                </c:pt>
                <c:pt idx="49716">
                  <c:v>0</c:v>
                </c:pt>
                <c:pt idx="49717">
                  <c:v>0</c:v>
                </c:pt>
                <c:pt idx="49718">
                  <c:v>0</c:v>
                </c:pt>
                <c:pt idx="49719">
                  <c:v>0</c:v>
                </c:pt>
                <c:pt idx="49720">
                  <c:v>0</c:v>
                </c:pt>
                <c:pt idx="49721">
                  <c:v>0</c:v>
                </c:pt>
                <c:pt idx="49722">
                  <c:v>0</c:v>
                </c:pt>
                <c:pt idx="49723">
                  <c:v>0</c:v>
                </c:pt>
                <c:pt idx="49724">
                  <c:v>0</c:v>
                </c:pt>
                <c:pt idx="49725">
                  <c:v>0</c:v>
                </c:pt>
                <c:pt idx="49726">
                  <c:v>0</c:v>
                </c:pt>
                <c:pt idx="49727">
                  <c:v>0</c:v>
                </c:pt>
                <c:pt idx="49728">
                  <c:v>0</c:v>
                </c:pt>
                <c:pt idx="49729">
                  <c:v>0</c:v>
                </c:pt>
                <c:pt idx="49730">
                  <c:v>0</c:v>
                </c:pt>
                <c:pt idx="49731">
                  <c:v>0</c:v>
                </c:pt>
                <c:pt idx="49732">
                  <c:v>0</c:v>
                </c:pt>
                <c:pt idx="49733">
                  <c:v>0</c:v>
                </c:pt>
                <c:pt idx="49734">
                  <c:v>0</c:v>
                </c:pt>
                <c:pt idx="49735">
                  <c:v>0</c:v>
                </c:pt>
                <c:pt idx="49736">
                  <c:v>0</c:v>
                </c:pt>
                <c:pt idx="49737">
                  <c:v>0</c:v>
                </c:pt>
                <c:pt idx="49738">
                  <c:v>0</c:v>
                </c:pt>
                <c:pt idx="49739">
                  <c:v>0</c:v>
                </c:pt>
                <c:pt idx="49740">
                  <c:v>0</c:v>
                </c:pt>
                <c:pt idx="49741">
                  <c:v>0</c:v>
                </c:pt>
                <c:pt idx="49742">
                  <c:v>0</c:v>
                </c:pt>
                <c:pt idx="49743">
                  <c:v>0</c:v>
                </c:pt>
                <c:pt idx="49744">
                  <c:v>0</c:v>
                </c:pt>
                <c:pt idx="49745">
                  <c:v>0</c:v>
                </c:pt>
                <c:pt idx="49746">
                  <c:v>0</c:v>
                </c:pt>
                <c:pt idx="49747">
                  <c:v>0</c:v>
                </c:pt>
                <c:pt idx="49748">
                  <c:v>0</c:v>
                </c:pt>
                <c:pt idx="49749">
                  <c:v>0</c:v>
                </c:pt>
                <c:pt idx="49750">
                  <c:v>0</c:v>
                </c:pt>
                <c:pt idx="49751">
                  <c:v>0</c:v>
                </c:pt>
                <c:pt idx="49752">
                  <c:v>0</c:v>
                </c:pt>
                <c:pt idx="49753">
                  <c:v>0</c:v>
                </c:pt>
                <c:pt idx="49754">
                  <c:v>0</c:v>
                </c:pt>
                <c:pt idx="49755">
                  <c:v>0</c:v>
                </c:pt>
                <c:pt idx="49756">
                  <c:v>0</c:v>
                </c:pt>
                <c:pt idx="49757">
                  <c:v>0</c:v>
                </c:pt>
                <c:pt idx="49758">
                  <c:v>0</c:v>
                </c:pt>
                <c:pt idx="49759">
                  <c:v>0</c:v>
                </c:pt>
                <c:pt idx="49760">
                  <c:v>0</c:v>
                </c:pt>
                <c:pt idx="49761">
                  <c:v>0</c:v>
                </c:pt>
                <c:pt idx="49762">
                  <c:v>0</c:v>
                </c:pt>
                <c:pt idx="49763">
                  <c:v>0</c:v>
                </c:pt>
                <c:pt idx="49764">
                  <c:v>0</c:v>
                </c:pt>
                <c:pt idx="49765">
                  <c:v>0</c:v>
                </c:pt>
                <c:pt idx="49766">
                  <c:v>0</c:v>
                </c:pt>
                <c:pt idx="49767">
                  <c:v>0</c:v>
                </c:pt>
                <c:pt idx="49768">
                  <c:v>0</c:v>
                </c:pt>
                <c:pt idx="49769">
                  <c:v>0</c:v>
                </c:pt>
                <c:pt idx="49770">
                  <c:v>0</c:v>
                </c:pt>
                <c:pt idx="49771">
                  <c:v>0</c:v>
                </c:pt>
                <c:pt idx="49772">
                  <c:v>0</c:v>
                </c:pt>
                <c:pt idx="49773">
                  <c:v>0</c:v>
                </c:pt>
                <c:pt idx="49774">
                  <c:v>0</c:v>
                </c:pt>
                <c:pt idx="49775">
                  <c:v>0</c:v>
                </c:pt>
                <c:pt idx="49776">
                  <c:v>0</c:v>
                </c:pt>
                <c:pt idx="49777">
                  <c:v>0</c:v>
                </c:pt>
                <c:pt idx="49778">
                  <c:v>0</c:v>
                </c:pt>
                <c:pt idx="49779">
                  <c:v>0</c:v>
                </c:pt>
                <c:pt idx="49780">
                  <c:v>0</c:v>
                </c:pt>
                <c:pt idx="49781">
                  <c:v>0</c:v>
                </c:pt>
                <c:pt idx="49782">
                  <c:v>0</c:v>
                </c:pt>
                <c:pt idx="49783">
                  <c:v>0</c:v>
                </c:pt>
                <c:pt idx="49784">
                  <c:v>0</c:v>
                </c:pt>
                <c:pt idx="49785">
                  <c:v>0</c:v>
                </c:pt>
                <c:pt idx="49786">
                  <c:v>0</c:v>
                </c:pt>
                <c:pt idx="49787">
                  <c:v>0</c:v>
                </c:pt>
                <c:pt idx="49788">
                  <c:v>0</c:v>
                </c:pt>
                <c:pt idx="49789">
                  <c:v>0</c:v>
                </c:pt>
                <c:pt idx="49790">
                  <c:v>0</c:v>
                </c:pt>
                <c:pt idx="49791">
                  <c:v>0</c:v>
                </c:pt>
                <c:pt idx="49792">
                  <c:v>0</c:v>
                </c:pt>
                <c:pt idx="49793">
                  <c:v>0</c:v>
                </c:pt>
                <c:pt idx="49794">
                  <c:v>0</c:v>
                </c:pt>
                <c:pt idx="49795">
                  <c:v>0</c:v>
                </c:pt>
                <c:pt idx="49796">
                  <c:v>0</c:v>
                </c:pt>
                <c:pt idx="49797">
                  <c:v>0</c:v>
                </c:pt>
                <c:pt idx="49798">
                  <c:v>0</c:v>
                </c:pt>
                <c:pt idx="49799">
                  <c:v>0</c:v>
                </c:pt>
                <c:pt idx="49800">
                  <c:v>0</c:v>
                </c:pt>
                <c:pt idx="49801">
                  <c:v>0</c:v>
                </c:pt>
                <c:pt idx="49802">
                  <c:v>0</c:v>
                </c:pt>
                <c:pt idx="49803">
                  <c:v>0</c:v>
                </c:pt>
                <c:pt idx="49804">
                  <c:v>0</c:v>
                </c:pt>
                <c:pt idx="49805">
                  <c:v>0</c:v>
                </c:pt>
                <c:pt idx="49806">
                  <c:v>0</c:v>
                </c:pt>
                <c:pt idx="49807">
                  <c:v>0</c:v>
                </c:pt>
                <c:pt idx="49808">
                  <c:v>0</c:v>
                </c:pt>
                <c:pt idx="49809">
                  <c:v>0</c:v>
                </c:pt>
                <c:pt idx="49810">
                  <c:v>0</c:v>
                </c:pt>
                <c:pt idx="49811">
                  <c:v>0</c:v>
                </c:pt>
                <c:pt idx="49812">
                  <c:v>0</c:v>
                </c:pt>
                <c:pt idx="49813">
                  <c:v>0</c:v>
                </c:pt>
                <c:pt idx="49814">
                  <c:v>0</c:v>
                </c:pt>
                <c:pt idx="49815">
                  <c:v>0</c:v>
                </c:pt>
                <c:pt idx="49816">
                  <c:v>0</c:v>
                </c:pt>
                <c:pt idx="49817">
                  <c:v>0</c:v>
                </c:pt>
                <c:pt idx="49818">
                  <c:v>0</c:v>
                </c:pt>
                <c:pt idx="49819">
                  <c:v>0</c:v>
                </c:pt>
                <c:pt idx="49820">
                  <c:v>0</c:v>
                </c:pt>
                <c:pt idx="49821">
                  <c:v>0</c:v>
                </c:pt>
                <c:pt idx="49822">
                  <c:v>0</c:v>
                </c:pt>
                <c:pt idx="49823">
                  <c:v>0</c:v>
                </c:pt>
                <c:pt idx="49824">
                  <c:v>0</c:v>
                </c:pt>
                <c:pt idx="49825">
                  <c:v>0</c:v>
                </c:pt>
                <c:pt idx="49826">
                  <c:v>0</c:v>
                </c:pt>
                <c:pt idx="49827">
                  <c:v>0</c:v>
                </c:pt>
                <c:pt idx="49828">
                  <c:v>0</c:v>
                </c:pt>
                <c:pt idx="49829">
                  <c:v>0</c:v>
                </c:pt>
                <c:pt idx="49830">
                  <c:v>0</c:v>
                </c:pt>
                <c:pt idx="49831">
                  <c:v>0</c:v>
                </c:pt>
                <c:pt idx="49832">
                  <c:v>0</c:v>
                </c:pt>
                <c:pt idx="49833">
                  <c:v>0</c:v>
                </c:pt>
                <c:pt idx="49834">
                  <c:v>0</c:v>
                </c:pt>
                <c:pt idx="49835">
                  <c:v>0</c:v>
                </c:pt>
                <c:pt idx="49836">
                  <c:v>0</c:v>
                </c:pt>
                <c:pt idx="49837">
                  <c:v>0</c:v>
                </c:pt>
                <c:pt idx="49838">
                  <c:v>0</c:v>
                </c:pt>
                <c:pt idx="49839">
                  <c:v>0</c:v>
                </c:pt>
                <c:pt idx="49840">
                  <c:v>0</c:v>
                </c:pt>
                <c:pt idx="49841">
                  <c:v>0</c:v>
                </c:pt>
                <c:pt idx="49842">
                  <c:v>0</c:v>
                </c:pt>
                <c:pt idx="49843">
                  <c:v>0</c:v>
                </c:pt>
                <c:pt idx="49844">
                  <c:v>0</c:v>
                </c:pt>
                <c:pt idx="49845">
                  <c:v>0</c:v>
                </c:pt>
                <c:pt idx="49846">
                  <c:v>0</c:v>
                </c:pt>
                <c:pt idx="49847">
                  <c:v>0</c:v>
                </c:pt>
                <c:pt idx="49848">
                  <c:v>0</c:v>
                </c:pt>
                <c:pt idx="49849">
                  <c:v>0</c:v>
                </c:pt>
                <c:pt idx="49850">
                  <c:v>0</c:v>
                </c:pt>
                <c:pt idx="49851">
                  <c:v>0</c:v>
                </c:pt>
                <c:pt idx="49852">
                  <c:v>0</c:v>
                </c:pt>
                <c:pt idx="49853">
                  <c:v>0</c:v>
                </c:pt>
                <c:pt idx="49854">
                  <c:v>0</c:v>
                </c:pt>
                <c:pt idx="49855">
                  <c:v>0</c:v>
                </c:pt>
                <c:pt idx="49856">
                  <c:v>0</c:v>
                </c:pt>
                <c:pt idx="49857">
                  <c:v>0</c:v>
                </c:pt>
                <c:pt idx="49858">
                  <c:v>0</c:v>
                </c:pt>
                <c:pt idx="49859">
                  <c:v>0</c:v>
                </c:pt>
                <c:pt idx="49860">
                  <c:v>0</c:v>
                </c:pt>
                <c:pt idx="49861">
                  <c:v>0</c:v>
                </c:pt>
                <c:pt idx="49862">
                  <c:v>0</c:v>
                </c:pt>
                <c:pt idx="49863">
                  <c:v>0</c:v>
                </c:pt>
                <c:pt idx="49864">
                  <c:v>0</c:v>
                </c:pt>
                <c:pt idx="49865">
                  <c:v>0</c:v>
                </c:pt>
                <c:pt idx="49866">
                  <c:v>0</c:v>
                </c:pt>
                <c:pt idx="49867">
                  <c:v>0</c:v>
                </c:pt>
                <c:pt idx="49868">
                  <c:v>0</c:v>
                </c:pt>
                <c:pt idx="49869">
                  <c:v>0</c:v>
                </c:pt>
                <c:pt idx="49870">
                  <c:v>0</c:v>
                </c:pt>
                <c:pt idx="49871">
                  <c:v>0</c:v>
                </c:pt>
                <c:pt idx="49872">
                  <c:v>0</c:v>
                </c:pt>
                <c:pt idx="49873">
                  <c:v>0</c:v>
                </c:pt>
                <c:pt idx="49874">
                  <c:v>0</c:v>
                </c:pt>
                <c:pt idx="49875">
                  <c:v>0</c:v>
                </c:pt>
                <c:pt idx="49876">
                  <c:v>0</c:v>
                </c:pt>
                <c:pt idx="49877">
                  <c:v>0</c:v>
                </c:pt>
                <c:pt idx="49878">
                  <c:v>0</c:v>
                </c:pt>
                <c:pt idx="49879">
                  <c:v>0</c:v>
                </c:pt>
                <c:pt idx="49880">
                  <c:v>0</c:v>
                </c:pt>
                <c:pt idx="49881">
                  <c:v>0</c:v>
                </c:pt>
                <c:pt idx="49882">
                  <c:v>0</c:v>
                </c:pt>
                <c:pt idx="49883">
                  <c:v>0</c:v>
                </c:pt>
                <c:pt idx="49884">
                  <c:v>0</c:v>
                </c:pt>
                <c:pt idx="49885">
                  <c:v>0</c:v>
                </c:pt>
                <c:pt idx="49886">
                  <c:v>0</c:v>
                </c:pt>
                <c:pt idx="49887">
                  <c:v>0</c:v>
                </c:pt>
                <c:pt idx="49888">
                  <c:v>0</c:v>
                </c:pt>
                <c:pt idx="49889">
                  <c:v>0</c:v>
                </c:pt>
                <c:pt idx="49890">
                  <c:v>0</c:v>
                </c:pt>
                <c:pt idx="49891">
                  <c:v>0</c:v>
                </c:pt>
                <c:pt idx="49892">
                  <c:v>0</c:v>
                </c:pt>
                <c:pt idx="49893">
                  <c:v>0</c:v>
                </c:pt>
                <c:pt idx="49894">
                  <c:v>0</c:v>
                </c:pt>
                <c:pt idx="49895">
                  <c:v>0</c:v>
                </c:pt>
                <c:pt idx="49896">
                  <c:v>0</c:v>
                </c:pt>
                <c:pt idx="49897">
                  <c:v>0</c:v>
                </c:pt>
                <c:pt idx="49898">
                  <c:v>0</c:v>
                </c:pt>
                <c:pt idx="49899">
                  <c:v>0</c:v>
                </c:pt>
                <c:pt idx="49900">
                  <c:v>0</c:v>
                </c:pt>
                <c:pt idx="49901">
                  <c:v>0</c:v>
                </c:pt>
                <c:pt idx="49902">
                  <c:v>0</c:v>
                </c:pt>
                <c:pt idx="49903">
                  <c:v>0</c:v>
                </c:pt>
                <c:pt idx="49904">
                  <c:v>0</c:v>
                </c:pt>
                <c:pt idx="49905">
                  <c:v>0</c:v>
                </c:pt>
                <c:pt idx="49906">
                  <c:v>0</c:v>
                </c:pt>
                <c:pt idx="49907">
                  <c:v>0</c:v>
                </c:pt>
                <c:pt idx="49908">
                  <c:v>0</c:v>
                </c:pt>
                <c:pt idx="49909">
                  <c:v>0</c:v>
                </c:pt>
                <c:pt idx="49910">
                  <c:v>0</c:v>
                </c:pt>
                <c:pt idx="49911">
                  <c:v>0</c:v>
                </c:pt>
                <c:pt idx="49912">
                  <c:v>0</c:v>
                </c:pt>
                <c:pt idx="49913">
                  <c:v>0</c:v>
                </c:pt>
                <c:pt idx="49914">
                  <c:v>0</c:v>
                </c:pt>
                <c:pt idx="49915">
                  <c:v>0</c:v>
                </c:pt>
                <c:pt idx="49916">
                  <c:v>0</c:v>
                </c:pt>
                <c:pt idx="49917">
                  <c:v>0</c:v>
                </c:pt>
                <c:pt idx="49918">
                  <c:v>0</c:v>
                </c:pt>
                <c:pt idx="49919">
                  <c:v>0</c:v>
                </c:pt>
                <c:pt idx="49920">
                  <c:v>0</c:v>
                </c:pt>
                <c:pt idx="49921">
                  <c:v>0</c:v>
                </c:pt>
                <c:pt idx="49922">
                  <c:v>0</c:v>
                </c:pt>
                <c:pt idx="49923">
                  <c:v>0</c:v>
                </c:pt>
                <c:pt idx="49924">
                  <c:v>0</c:v>
                </c:pt>
                <c:pt idx="49925">
                  <c:v>0</c:v>
                </c:pt>
                <c:pt idx="49926">
                  <c:v>0</c:v>
                </c:pt>
                <c:pt idx="49927">
                  <c:v>0</c:v>
                </c:pt>
                <c:pt idx="49928">
                  <c:v>0</c:v>
                </c:pt>
                <c:pt idx="49929">
                  <c:v>0</c:v>
                </c:pt>
                <c:pt idx="49930">
                  <c:v>0</c:v>
                </c:pt>
                <c:pt idx="49931">
                  <c:v>0</c:v>
                </c:pt>
                <c:pt idx="49932">
                  <c:v>0</c:v>
                </c:pt>
                <c:pt idx="49933">
                  <c:v>0</c:v>
                </c:pt>
                <c:pt idx="49934">
                  <c:v>0</c:v>
                </c:pt>
                <c:pt idx="49935">
                  <c:v>0</c:v>
                </c:pt>
                <c:pt idx="49936">
                  <c:v>0</c:v>
                </c:pt>
                <c:pt idx="49937">
                  <c:v>0</c:v>
                </c:pt>
                <c:pt idx="49938">
                  <c:v>0</c:v>
                </c:pt>
                <c:pt idx="49939">
                  <c:v>0</c:v>
                </c:pt>
                <c:pt idx="49940">
                  <c:v>0</c:v>
                </c:pt>
                <c:pt idx="49941">
                  <c:v>0</c:v>
                </c:pt>
                <c:pt idx="49942">
                  <c:v>0</c:v>
                </c:pt>
                <c:pt idx="49943">
                  <c:v>0</c:v>
                </c:pt>
                <c:pt idx="49944">
                  <c:v>0</c:v>
                </c:pt>
                <c:pt idx="49945">
                  <c:v>0</c:v>
                </c:pt>
                <c:pt idx="49946">
                  <c:v>0</c:v>
                </c:pt>
                <c:pt idx="49947">
                  <c:v>0</c:v>
                </c:pt>
                <c:pt idx="49948">
                  <c:v>0</c:v>
                </c:pt>
                <c:pt idx="49949">
                  <c:v>0</c:v>
                </c:pt>
                <c:pt idx="49950">
                  <c:v>0</c:v>
                </c:pt>
                <c:pt idx="49951">
                  <c:v>0</c:v>
                </c:pt>
                <c:pt idx="49952">
                  <c:v>0</c:v>
                </c:pt>
                <c:pt idx="49953">
                  <c:v>0</c:v>
                </c:pt>
                <c:pt idx="49954">
                  <c:v>0</c:v>
                </c:pt>
                <c:pt idx="49955">
                  <c:v>0</c:v>
                </c:pt>
                <c:pt idx="49956">
                  <c:v>0</c:v>
                </c:pt>
                <c:pt idx="49957">
                  <c:v>0</c:v>
                </c:pt>
                <c:pt idx="49958">
                  <c:v>0</c:v>
                </c:pt>
                <c:pt idx="49959">
                  <c:v>0</c:v>
                </c:pt>
                <c:pt idx="49960">
                  <c:v>0</c:v>
                </c:pt>
                <c:pt idx="49961">
                  <c:v>0</c:v>
                </c:pt>
                <c:pt idx="49962">
                  <c:v>0</c:v>
                </c:pt>
                <c:pt idx="49963">
                  <c:v>0</c:v>
                </c:pt>
                <c:pt idx="49964">
                  <c:v>0</c:v>
                </c:pt>
                <c:pt idx="49965">
                  <c:v>0</c:v>
                </c:pt>
                <c:pt idx="49966">
                  <c:v>0</c:v>
                </c:pt>
                <c:pt idx="49967">
                  <c:v>0</c:v>
                </c:pt>
                <c:pt idx="49968">
                  <c:v>0</c:v>
                </c:pt>
                <c:pt idx="49969">
                  <c:v>0</c:v>
                </c:pt>
                <c:pt idx="49970">
                  <c:v>0</c:v>
                </c:pt>
                <c:pt idx="49971">
                  <c:v>0</c:v>
                </c:pt>
                <c:pt idx="49972">
                  <c:v>0</c:v>
                </c:pt>
                <c:pt idx="49973">
                  <c:v>0</c:v>
                </c:pt>
                <c:pt idx="49974">
                  <c:v>0</c:v>
                </c:pt>
                <c:pt idx="49975">
                  <c:v>0</c:v>
                </c:pt>
                <c:pt idx="49976">
                  <c:v>0</c:v>
                </c:pt>
                <c:pt idx="49977">
                  <c:v>0</c:v>
                </c:pt>
                <c:pt idx="49978">
                  <c:v>0</c:v>
                </c:pt>
                <c:pt idx="49979">
                  <c:v>0</c:v>
                </c:pt>
                <c:pt idx="49980">
                  <c:v>0</c:v>
                </c:pt>
                <c:pt idx="49981">
                  <c:v>0</c:v>
                </c:pt>
                <c:pt idx="49982">
                  <c:v>0</c:v>
                </c:pt>
                <c:pt idx="49983">
                  <c:v>0</c:v>
                </c:pt>
                <c:pt idx="49984">
                  <c:v>0</c:v>
                </c:pt>
                <c:pt idx="49985">
                  <c:v>0</c:v>
                </c:pt>
                <c:pt idx="49986">
                  <c:v>0</c:v>
                </c:pt>
                <c:pt idx="49987">
                  <c:v>0</c:v>
                </c:pt>
                <c:pt idx="49988">
                  <c:v>0</c:v>
                </c:pt>
                <c:pt idx="49989">
                  <c:v>0</c:v>
                </c:pt>
                <c:pt idx="49990">
                  <c:v>0</c:v>
                </c:pt>
                <c:pt idx="49991">
                  <c:v>0</c:v>
                </c:pt>
                <c:pt idx="49992">
                  <c:v>0</c:v>
                </c:pt>
                <c:pt idx="49993">
                  <c:v>0</c:v>
                </c:pt>
                <c:pt idx="49994">
                  <c:v>0</c:v>
                </c:pt>
                <c:pt idx="49995">
                  <c:v>0</c:v>
                </c:pt>
                <c:pt idx="49996">
                  <c:v>0</c:v>
                </c:pt>
                <c:pt idx="49997">
                  <c:v>0</c:v>
                </c:pt>
                <c:pt idx="49998">
                  <c:v>0</c:v>
                </c:pt>
                <c:pt idx="49999">
                  <c:v>0</c:v>
                </c:pt>
                <c:pt idx="50000">
                  <c:v>0</c:v>
                </c:pt>
                <c:pt idx="50001">
                  <c:v>0</c:v>
                </c:pt>
                <c:pt idx="50002">
                  <c:v>0</c:v>
                </c:pt>
                <c:pt idx="50003">
                  <c:v>0</c:v>
                </c:pt>
                <c:pt idx="50004">
                  <c:v>0</c:v>
                </c:pt>
                <c:pt idx="50005">
                  <c:v>0</c:v>
                </c:pt>
                <c:pt idx="50006">
                  <c:v>0</c:v>
                </c:pt>
                <c:pt idx="50007">
                  <c:v>0</c:v>
                </c:pt>
                <c:pt idx="50008">
                  <c:v>0</c:v>
                </c:pt>
                <c:pt idx="50009">
                  <c:v>0</c:v>
                </c:pt>
                <c:pt idx="50010">
                  <c:v>0</c:v>
                </c:pt>
                <c:pt idx="50011">
                  <c:v>0</c:v>
                </c:pt>
                <c:pt idx="50012">
                  <c:v>0</c:v>
                </c:pt>
                <c:pt idx="50013">
                  <c:v>0</c:v>
                </c:pt>
                <c:pt idx="50014">
                  <c:v>0</c:v>
                </c:pt>
                <c:pt idx="50015">
                  <c:v>0</c:v>
                </c:pt>
                <c:pt idx="50016">
                  <c:v>0</c:v>
                </c:pt>
                <c:pt idx="50017">
                  <c:v>0</c:v>
                </c:pt>
                <c:pt idx="50018">
                  <c:v>0</c:v>
                </c:pt>
                <c:pt idx="50019">
                  <c:v>0</c:v>
                </c:pt>
                <c:pt idx="50020">
                  <c:v>0</c:v>
                </c:pt>
                <c:pt idx="50021">
                  <c:v>0</c:v>
                </c:pt>
                <c:pt idx="50022">
                  <c:v>0</c:v>
                </c:pt>
                <c:pt idx="50023">
                  <c:v>0</c:v>
                </c:pt>
                <c:pt idx="50024">
                  <c:v>0</c:v>
                </c:pt>
                <c:pt idx="50025">
                  <c:v>0</c:v>
                </c:pt>
                <c:pt idx="50026">
                  <c:v>0</c:v>
                </c:pt>
                <c:pt idx="50027">
                  <c:v>0</c:v>
                </c:pt>
                <c:pt idx="50028">
                  <c:v>0</c:v>
                </c:pt>
                <c:pt idx="50029">
                  <c:v>0</c:v>
                </c:pt>
                <c:pt idx="50030">
                  <c:v>0</c:v>
                </c:pt>
                <c:pt idx="50031">
                  <c:v>0</c:v>
                </c:pt>
                <c:pt idx="50032">
                  <c:v>0</c:v>
                </c:pt>
                <c:pt idx="50033">
                  <c:v>0</c:v>
                </c:pt>
                <c:pt idx="50034">
                  <c:v>0</c:v>
                </c:pt>
                <c:pt idx="50035">
                  <c:v>0</c:v>
                </c:pt>
                <c:pt idx="50036">
                  <c:v>0</c:v>
                </c:pt>
                <c:pt idx="50037">
                  <c:v>0</c:v>
                </c:pt>
                <c:pt idx="50038">
                  <c:v>0</c:v>
                </c:pt>
                <c:pt idx="50039">
                  <c:v>0</c:v>
                </c:pt>
                <c:pt idx="50040">
                  <c:v>0</c:v>
                </c:pt>
                <c:pt idx="50041">
                  <c:v>0</c:v>
                </c:pt>
                <c:pt idx="50042">
                  <c:v>0</c:v>
                </c:pt>
                <c:pt idx="50043">
                  <c:v>0</c:v>
                </c:pt>
                <c:pt idx="50044">
                  <c:v>0</c:v>
                </c:pt>
                <c:pt idx="50045">
                  <c:v>0</c:v>
                </c:pt>
                <c:pt idx="50046">
                  <c:v>0</c:v>
                </c:pt>
                <c:pt idx="50047">
                  <c:v>0</c:v>
                </c:pt>
                <c:pt idx="50048">
                  <c:v>0</c:v>
                </c:pt>
                <c:pt idx="50049">
                  <c:v>0</c:v>
                </c:pt>
                <c:pt idx="50050">
                  <c:v>0</c:v>
                </c:pt>
                <c:pt idx="50051">
                  <c:v>0</c:v>
                </c:pt>
                <c:pt idx="50052">
                  <c:v>0</c:v>
                </c:pt>
                <c:pt idx="50053">
                  <c:v>0</c:v>
                </c:pt>
                <c:pt idx="50054">
                  <c:v>0</c:v>
                </c:pt>
                <c:pt idx="50055">
                  <c:v>0</c:v>
                </c:pt>
                <c:pt idx="50056">
                  <c:v>0</c:v>
                </c:pt>
                <c:pt idx="50057">
                  <c:v>0</c:v>
                </c:pt>
                <c:pt idx="50058">
                  <c:v>0</c:v>
                </c:pt>
                <c:pt idx="50059">
                  <c:v>0</c:v>
                </c:pt>
                <c:pt idx="50060">
                  <c:v>0</c:v>
                </c:pt>
                <c:pt idx="50061">
                  <c:v>0</c:v>
                </c:pt>
                <c:pt idx="50062">
                  <c:v>0</c:v>
                </c:pt>
                <c:pt idx="50063">
                  <c:v>0</c:v>
                </c:pt>
                <c:pt idx="50064">
                  <c:v>0</c:v>
                </c:pt>
                <c:pt idx="50065">
                  <c:v>0</c:v>
                </c:pt>
                <c:pt idx="50066">
                  <c:v>0</c:v>
                </c:pt>
                <c:pt idx="50067">
                  <c:v>0</c:v>
                </c:pt>
                <c:pt idx="50068">
                  <c:v>0</c:v>
                </c:pt>
                <c:pt idx="50069">
                  <c:v>0</c:v>
                </c:pt>
                <c:pt idx="50070">
                  <c:v>0</c:v>
                </c:pt>
                <c:pt idx="50071">
                  <c:v>0</c:v>
                </c:pt>
                <c:pt idx="50072">
                  <c:v>0</c:v>
                </c:pt>
                <c:pt idx="50073">
                  <c:v>0</c:v>
                </c:pt>
                <c:pt idx="50074">
                  <c:v>0</c:v>
                </c:pt>
                <c:pt idx="50075">
                  <c:v>0</c:v>
                </c:pt>
                <c:pt idx="50076">
                  <c:v>0</c:v>
                </c:pt>
                <c:pt idx="50077">
                  <c:v>0</c:v>
                </c:pt>
                <c:pt idx="50078">
                  <c:v>0</c:v>
                </c:pt>
                <c:pt idx="50079">
                  <c:v>0</c:v>
                </c:pt>
                <c:pt idx="50080">
                  <c:v>0</c:v>
                </c:pt>
                <c:pt idx="50081">
                  <c:v>0</c:v>
                </c:pt>
                <c:pt idx="50082">
                  <c:v>0</c:v>
                </c:pt>
                <c:pt idx="50083">
                  <c:v>0</c:v>
                </c:pt>
                <c:pt idx="50084">
                  <c:v>0</c:v>
                </c:pt>
                <c:pt idx="50085">
                  <c:v>0</c:v>
                </c:pt>
                <c:pt idx="50086">
                  <c:v>0</c:v>
                </c:pt>
                <c:pt idx="50087">
                  <c:v>0</c:v>
                </c:pt>
                <c:pt idx="50088">
                  <c:v>0</c:v>
                </c:pt>
                <c:pt idx="50089">
                  <c:v>0</c:v>
                </c:pt>
                <c:pt idx="50090">
                  <c:v>0</c:v>
                </c:pt>
                <c:pt idx="50091">
                  <c:v>0</c:v>
                </c:pt>
                <c:pt idx="50092">
                  <c:v>0</c:v>
                </c:pt>
                <c:pt idx="50093">
                  <c:v>0</c:v>
                </c:pt>
                <c:pt idx="50094">
                  <c:v>0</c:v>
                </c:pt>
                <c:pt idx="50095">
                  <c:v>0</c:v>
                </c:pt>
                <c:pt idx="50096">
                  <c:v>0</c:v>
                </c:pt>
                <c:pt idx="50097">
                  <c:v>0</c:v>
                </c:pt>
                <c:pt idx="50098">
                  <c:v>0</c:v>
                </c:pt>
                <c:pt idx="50099">
                  <c:v>0</c:v>
                </c:pt>
                <c:pt idx="50100">
                  <c:v>0</c:v>
                </c:pt>
                <c:pt idx="50101">
                  <c:v>0</c:v>
                </c:pt>
                <c:pt idx="50102">
                  <c:v>0</c:v>
                </c:pt>
                <c:pt idx="50103">
                  <c:v>0</c:v>
                </c:pt>
                <c:pt idx="50104">
                  <c:v>0</c:v>
                </c:pt>
                <c:pt idx="50105">
                  <c:v>0</c:v>
                </c:pt>
                <c:pt idx="50106">
                  <c:v>0</c:v>
                </c:pt>
                <c:pt idx="50107">
                  <c:v>0</c:v>
                </c:pt>
                <c:pt idx="50108">
                  <c:v>0</c:v>
                </c:pt>
                <c:pt idx="50109">
                  <c:v>0</c:v>
                </c:pt>
                <c:pt idx="50110">
                  <c:v>0</c:v>
                </c:pt>
                <c:pt idx="50111">
                  <c:v>0</c:v>
                </c:pt>
                <c:pt idx="50112">
                  <c:v>0</c:v>
                </c:pt>
                <c:pt idx="50113">
                  <c:v>0</c:v>
                </c:pt>
                <c:pt idx="50114">
                  <c:v>0</c:v>
                </c:pt>
                <c:pt idx="50115">
                  <c:v>0</c:v>
                </c:pt>
                <c:pt idx="50116">
                  <c:v>0</c:v>
                </c:pt>
                <c:pt idx="50117">
                  <c:v>0</c:v>
                </c:pt>
                <c:pt idx="50118">
                  <c:v>0</c:v>
                </c:pt>
                <c:pt idx="50119">
                  <c:v>0</c:v>
                </c:pt>
                <c:pt idx="50120">
                  <c:v>0</c:v>
                </c:pt>
                <c:pt idx="50121">
                  <c:v>0</c:v>
                </c:pt>
                <c:pt idx="50122">
                  <c:v>0</c:v>
                </c:pt>
                <c:pt idx="50123">
                  <c:v>0</c:v>
                </c:pt>
                <c:pt idx="50124">
                  <c:v>0</c:v>
                </c:pt>
                <c:pt idx="50125">
                  <c:v>0</c:v>
                </c:pt>
                <c:pt idx="50126">
                  <c:v>0</c:v>
                </c:pt>
                <c:pt idx="50127">
                  <c:v>0</c:v>
                </c:pt>
                <c:pt idx="50128">
                  <c:v>0</c:v>
                </c:pt>
                <c:pt idx="50129">
                  <c:v>0</c:v>
                </c:pt>
                <c:pt idx="50130">
                  <c:v>0</c:v>
                </c:pt>
                <c:pt idx="50131">
                  <c:v>0</c:v>
                </c:pt>
                <c:pt idx="50132">
                  <c:v>0</c:v>
                </c:pt>
                <c:pt idx="50133">
                  <c:v>0</c:v>
                </c:pt>
                <c:pt idx="50134">
                  <c:v>0</c:v>
                </c:pt>
                <c:pt idx="50135">
                  <c:v>0</c:v>
                </c:pt>
                <c:pt idx="50136">
                  <c:v>0</c:v>
                </c:pt>
                <c:pt idx="50137">
                  <c:v>0</c:v>
                </c:pt>
                <c:pt idx="50138">
                  <c:v>0</c:v>
                </c:pt>
                <c:pt idx="50139">
                  <c:v>0</c:v>
                </c:pt>
                <c:pt idx="50140">
                  <c:v>0</c:v>
                </c:pt>
                <c:pt idx="50141">
                  <c:v>0</c:v>
                </c:pt>
                <c:pt idx="50142">
                  <c:v>0</c:v>
                </c:pt>
                <c:pt idx="50143">
                  <c:v>0</c:v>
                </c:pt>
                <c:pt idx="50144">
                  <c:v>0</c:v>
                </c:pt>
                <c:pt idx="50145">
                  <c:v>0</c:v>
                </c:pt>
                <c:pt idx="50146">
                  <c:v>0</c:v>
                </c:pt>
                <c:pt idx="50147">
                  <c:v>0</c:v>
                </c:pt>
                <c:pt idx="50148">
                  <c:v>0</c:v>
                </c:pt>
                <c:pt idx="50149">
                  <c:v>0</c:v>
                </c:pt>
                <c:pt idx="50150">
                  <c:v>0</c:v>
                </c:pt>
                <c:pt idx="50151">
                  <c:v>0</c:v>
                </c:pt>
                <c:pt idx="50152">
                  <c:v>0</c:v>
                </c:pt>
                <c:pt idx="50153">
                  <c:v>0</c:v>
                </c:pt>
                <c:pt idx="50154">
                  <c:v>0</c:v>
                </c:pt>
                <c:pt idx="50155">
                  <c:v>0</c:v>
                </c:pt>
                <c:pt idx="50156">
                  <c:v>0</c:v>
                </c:pt>
                <c:pt idx="50157">
                  <c:v>0</c:v>
                </c:pt>
                <c:pt idx="50158">
                  <c:v>0</c:v>
                </c:pt>
                <c:pt idx="50159">
                  <c:v>0</c:v>
                </c:pt>
                <c:pt idx="50160">
                  <c:v>0</c:v>
                </c:pt>
                <c:pt idx="50161">
                  <c:v>0</c:v>
                </c:pt>
                <c:pt idx="50162">
                  <c:v>0</c:v>
                </c:pt>
                <c:pt idx="50163">
                  <c:v>0</c:v>
                </c:pt>
                <c:pt idx="50164">
                  <c:v>0</c:v>
                </c:pt>
                <c:pt idx="50165">
                  <c:v>0</c:v>
                </c:pt>
                <c:pt idx="50166">
                  <c:v>0</c:v>
                </c:pt>
                <c:pt idx="50167">
                  <c:v>0</c:v>
                </c:pt>
                <c:pt idx="50168">
                  <c:v>0</c:v>
                </c:pt>
                <c:pt idx="50169">
                  <c:v>0</c:v>
                </c:pt>
                <c:pt idx="50170">
                  <c:v>0</c:v>
                </c:pt>
                <c:pt idx="50171">
                  <c:v>0</c:v>
                </c:pt>
                <c:pt idx="50172">
                  <c:v>0</c:v>
                </c:pt>
                <c:pt idx="50173">
                  <c:v>0</c:v>
                </c:pt>
                <c:pt idx="50174">
                  <c:v>0</c:v>
                </c:pt>
                <c:pt idx="50175">
                  <c:v>0</c:v>
                </c:pt>
                <c:pt idx="50176">
                  <c:v>0</c:v>
                </c:pt>
                <c:pt idx="50177">
                  <c:v>0</c:v>
                </c:pt>
                <c:pt idx="50178">
                  <c:v>0</c:v>
                </c:pt>
                <c:pt idx="50179">
                  <c:v>0</c:v>
                </c:pt>
                <c:pt idx="50180">
                  <c:v>0</c:v>
                </c:pt>
                <c:pt idx="50181">
                  <c:v>0</c:v>
                </c:pt>
                <c:pt idx="50182">
                  <c:v>0</c:v>
                </c:pt>
                <c:pt idx="50183">
                  <c:v>0</c:v>
                </c:pt>
                <c:pt idx="50184">
                  <c:v>0</c:v>
                </c:pt>
                <c:pt idx="50185">
                  <c:v>0</c:v>
                </c:pt>
                <c:pt idx="50186">
                  <c:v>0</c:v>
                </c:pt>
                <c:pt idx="50187">
                  <c:v>0</c:v>
                </c:pt>
                <c:pt idx="50188">
                  <c:v>0</c:v>
                </c:pt>
                <c:pt idx="50189">
                  <c:v>0</c:v>
                </c:pt>
                <c:pt idx="50190">
                  <c:v>0</c:v>
                </c:pt>
                <c:pt idx="50191">
                  <c:v>0</c:v>
                </c:pt>
                <c:pt idx="50192">
                  <c:v>0</c:v>
                </c:pt>
                <c:pt idx="50193">
                  <c:v>0</c:v>
                </c:pt>
                <c:pt idx="50194">
                  <c:v>0</c:v>
                </c:pt>
                <c:pt idx="50195">
                  <c:v>0</c:v>
                </c:pt>
                <c:pt idx="50196">
                  <c:v>0</c:v>
                </c:pt>
                <c:pt idx="50197">
                  <c:v>0</c:v>
                </c:pt>
                <c:pt idx="50198">
                  <c:v>0</c:v>
                </c:pt>
                <c:pt idx="50199">
                  <c:v>0</c:v>
                </c:pt>
                <c:pt idx="50200">
                  <c:v>0</c:v>
                </c:pt>
                <c:pt idx="50201">
                  <c:v>0</c:v>
                </c:pt>
                <c:pt idx="50202">
                  <c:v>0</c:v>
                </c:pt>
                <c:pt idx="50203">
                  <c:v>0</c:v>
                </c:pt>
                <c:pt idx="50204">
                  <c:v>0</c:v>
                </c:pt>
                <c:pt idx="50205">
                  <c:v>0</c:v>
                </c:pt>
                <c:pt idx="50206">
                  <c:v>0</c:v>
                </c:pt>
                <c:pt idx="50207">
                  <c:v>0</c:v>
                </c:pt>
                <c:pt idx="50208">
                  <c:v>0</c:v>
                </c:pt>
                <c:pt idx="50209">
                  <c:v>0</c:v>
                </c:pt>
                <c:pt idx="50210">
                  <c:v>0</c:v>
                </c:pt>
                <c:pt idx="50211">
                  <c:v>0</c:v>
                </c:pt>
                <c:pt idx="50212">
                  <c:v>0</c:v>
                </c:pt>
                <c:pt idx="50213">
                  <c:v>0</c:v>
                </c:pt>
                <c:pt idx="50214">
                  <c:v>0</c:v>
                </c:pt>
                <c:pt idx="50215">
                  <c:v>0</c:v>
                </c:pt>
                <c:pt idx="50216">
                  <c:v>0</c:v>
                </c:pt>
                <c:pt idx="50217">
                  <c:v>0</c:v>
                </c:pt>
                <c:pt idx="50218">
                  <c:v>0</c:v>
                </c:pt>
                <c:pt idx="50219">
                  <c:v>0</c:v>
                </c:pt>
                <c:pt idx="50220">
                  <c:v>0</c:v>
                </c:pt>
                <c:pt idx="50221">
                  <c:v>0</c:v>
                </c:pt>
                <c:pt idx="50222">
                  <c:v>0</c:v>
                </c:pt>
                <c:pt idx="50223">
                  <c:v>0</c:v>
                </c:pt>
                <c:pt idx="50224">
                  <c:v>0</c:v>
                </c:pt>
                <c:pt idx="50225">
                  <c:v>0</c:v>
                </c:pt>
                <c:pt idx="50226">
                  <c:v>0</c:v>
                </c:pt>
                <c:pt idx="50227">
                  <c:v>0</c:v>
                </c:pt>
                <c:pt idx="50228">
                  <c:v>0</c:v>
                </c:pt>
                <c:pt idx="50229">
                  <c:v>0</c:v>
                </c:pt>
                <c:pt idx="50230">
                  <c:v>0</c:v>
                </c:pt>
                <c:pt idx="50231">
                  <c:v>0</c:v>
                </c:pt>
                <c:pt idx="50232">
                  <c:v>0</c:v>
                </c:pt>
                <c:pt idx="50233">
                  <c:v>0</c:v>
                </c:pt>
                <c:pt idx="50234">
                  <c:v>0</c:v>
                </c:pt>
                <c:pt idx="50235">
                  <c:v>0</c:v>
                </c:pt>
                <c:pt idx="50236">
                  <c:v>0</c:v>
                </c:pt>
                <c:pt idx="50237">
                  <c:v>0</c:v>
                </c:pt>
                <c:pt idx="50238">
                  <c:v>0</c:v>
                </c:pt>
                <c:pt idx="50239">
                  <c:v>0</c:v>
                </c:pt>
                <c:pt idx="50240">
                  <c:v>0</c:v>
                </c:pt>
                <c:pt idx="50241">
                  <c:v>0</c:v>
                </c:pt>
                <c:pt idx="50242">
                  <c:v>0</c:v>
                </c:pt>
                <c:pt idx="50243">
                  <c:v>0</c:v>
                </c:pt>
                <c:pt idx="50244">
                  <c:v>0</c:v>
                </c:pt>
                <c:pt idx="50245">
                  <c:v>0</c:v>
                </c:pt>
                <c:pt idx="50246">
                  <c:v>0</c:v>
                </c:pt>
                <c:pt idx="50247">
                  <c:v>0</c:v>
                </c:pt>
                <c:pt idx="50248">
                  <c:v>0</c:v>
                </c:pt>
                <c:pt idx="50249">
                  <c:v>0</c:v>
                </c:pt>
                <c:pt idx="50250">
                  <c:v>0</c:v>
                </c:pt>
                <c:pt idx="50251">
                  <c:v>0</c:v>
                </c:pt>
                <c:pt idx="50252">
                  <c:v>0</c:v>
                </c:pt>
                <c:pt idx="50253">
                  <c:v>0</c:v>
                </c:pt>
                <c:pt idx="50254">
                  <c:v>0</c:v>
                </c:pt>
                <c:pt idx="50255">
                  <c:v>0</c:v>
                </c:pt>
                <c:pt idx="50256">
                  <c:v>0</c:v>
                </c:pt>
                <c:pt idx="50257">
                  <c:v>0</c:v>
                </c:pt>
                <c:pt idx="50258">
                  <c:v>0</c:v>
                </c:pt>
                <c:pt idx="50259">
                  <c:v>0</c:v>
                </c:pt>
                <c:pt idx="50260">
                  <c:v>0</c:v>
                </c:pt>
                <c:pt idx="50261">
                  <c:v>0</c:v>
                </c:pt>
                <c:pt idx="50262">
                  <c:v>0</c:v>
                </c:pt>
                <c:pt idx="50263">
                  <c:v>0</c:v>
                </c:pt>
                <c:pt idx="50264">
                  <c:v>0</c:v>
                </c:pt>
                <c:pt idx="50265">
                  <c:v>0</c:v>
                </c:pt>
                <c:pt idx="50266">
                  <c:v>0</c:v>
                </c:pt>
                <c:pt idx="50267">
                  <c:v>0</c:v>
                </c:pt>
                <c:pt idx="50268">
                  <c:v>0</c:v>
                </c:pt>
                <c:pt idx="50269">
                  <c:v>0</c:v>
                </c:pt>
                <c:pt idx="50270">
                  <c:v>0</c:v>
                </c:pt>
                <c:pt idx="50271">
                  <c:v>0</c:v>
                </c:pt>
                <c:pt idx="50272">
                  <c:v>0</c:v>
                </c:pt>
                <c:pt idx="50273">
                  <c:v>0</c:v>
                </c:pt>
                <c:pt idx="50274">
                  <c:v>0</c:v>
                </c:pt>
                <c:pt idx="50275">
                  <c:v>0</c:v>
                </c:pt>
                <c:pt idx="50276">
                  <c:v>0</c:v>
                </c:pt>
                <c:pt idx="50277">
                  <c:v>0</c:v>
                </c:pt>
                <c:pt idx="50278">
                  <c:v>0</c:v>
                </c:pt>
                <c:pt idx="50279">
                  <c:v>0</c:v>
                </c:pt>
                <c:pt idx="50280">
                  <c:v>0</c:v>
                </c:pt>
                <c:pt idx="50281">
                  <c:v>0</c:v>
                </c:pt>
                <c:pt idx="50282">
                  <c:v>0</c:v>
                </c:pt>
                <c:pt idx="50283">
                  <c:v>0</c:v>
                </c:pt>
                <c:pt idx="50284">
                  <c:v>0</c:v>
                </c:pt>
                <c:pt idx="50285">
                  <c:v>0</c:v>
                </c:pt>
                <c:pt idx="50286">
                  <c:v>0</c:v>
                </c:pt>
                <c:pt idx="50287">
                  <c:v>0</c:v>
                </c:pt>
                <c:pt idx="50288">
                  <c:v>0</c:v>
                </c:pt>
                <c:pt idx="50289">
                  <c:v>0</c:v>
                </c:pt>
                <c:pt idx="50290">
                  <c:v>0</c:v>
                </c:pt>
                <c:pt idx="50291">
                  <c:v>0</c:v>
                </c:pt>
                <c:pt idx="50292">
                  <c:v>0</c:v>
                </c:pt>
                <c:pt idx="50293">
                  <c:v>0</c:v>
                </c:pt>
                <c:pt idx="50294">
                  <c:v>0</c:v>
                </c:pt>
                <c:pt idx="50295">
                  <c:v>0</c:v>
                </c:pt>
                <c:pt idx="50296">
                  <c:v>0</c:v>
                </c:pt>
                <c:pt idx="50297">
                  <c:v>0</c:v>
                </c:pt>
                <c:pt idx="50298">
                  <c:v>0</c:v>
                </c:pt>
                <c:pt idx="50299">
                  <c:v>0</c:v>
                </c:pt>
                <c:pt idx="50300">
                  <c:v>0</c:v>
                </c:pt>
                <c:pt idx="50301">
                  <c:v>0</c:v>
                </c:pt>
                <c:pt idx="50302">
                  <c:v>0</c:v>
                </c:pt>
                <c:pt idx="50303">
                  <c:v>0</c:v>
                </c:pt>
                <c:pt idx="50304">
                  <c:v>0</c:v>
                </c:pt>
                <c:pt idx="50305">
                  <c:v>0</c:v>
                </c:pt>
                <c:pt idx="50306">
                  <c:v>0</c:v>
                </c:pt>
                <c:pt idx="50307">
                  <c:v>0</c:v>
                </c:pt>
                <c:pt idx="50308">
                  <c:v>0</c:v>
                </c:pt>
                <c:pt idx="50309">
                  <c:v>0</c:v>
                </c:pt>
                <c:pt idx="50310">
                  <c:v>0</c:v>
                </c:pt>
                <c:pt idx="50311">
                  <c:v>0</c:v>
                </c:pt>
                <c:pt idx="50312">
                  <c:v>0</c:v>
                </c:pt>
                <c:pt idx="50313">
                  <c:v>0</c:v>
                </c:pt>
                <c:pt idx="50314">
                  <c:v>0</c:v>
                </c:pt>
                <c:pt idx="50315">
                  <c:v>0</c:v>
                </c:pt>
                <c:pt idx="50316">
                  <c:v>0</c:v>
                </c:pt>
                <c:pt idx="50317">
                  <c:v>0</c:v>
                </c:pt>
                <c:pt idx="50318">
                  <c:v>0</c:v>
                </c:pt>
                <c:pt idx="50319">
                  <c:v>0</c:v>
                </c:pt>
                <c:pt idx="50320">
                  <c:v>0</c:v>
                </c:pt>
                <c:pt idx="50321">
                  <c:v>0</c:v>
                </c:pt>
                <c:pt idx="50322">
                  <c:v>0</c:v>
                </c:pt>
                <c:pt idx="50323">
                  <c:v>0</c:v>
                </c:pt>
                <c:pt idx="50324">
                  <c:v>0</c:v>
                </c:pt>
                <c:pt idx="50325">
                  <c:v>0</c:v>
                </c:pt>
                <c:pt idx="50326">
                  <c:v>0</c:v>
                </c:pt>
                <c:pt idx="50327">
                  <c:v>0</c:v>
                </c:pt>
                <c:pt idx="50328">
                  <c:v>0</c:v>
                </c:pt>
                <c:pt idx="50329">
                  <c:v>0</c:v>
                </c:pt>
                <c:pt idx="50330">
                  <c:v>0</c:v>
                </c:pt>
                <c:pt idx="50331">
                  <c:v>0</c:v>
                </c:pt>
                <c:pt idx="50332">
                  <c:v>0</c:v>
                </c:pt>
                <c:pt idx="50333">
                  <c:v>0</c:v>
                </c:pt>
                <c:pt idx="50334">
                  <c:v>0</c:v>
                </c:pt>
                <c:pt idx="50335">
                  <c:v>0</c:v>
                </c:pt>
                <c:pt idx="50336">
                  <c:v>0</c:v>
                </c:pt>
                <c:pt idx="50337">
                  <c:v>0</c:v>
                </c:pt>
                <c:pt idx="50338">
                  <c:v>0</c:v>
                </c:pt>
                <c:pt idx="50339">
                  <c:v>0</c:v>
                </c:pt>
                <c:pt idx="50340">
                  <c:v>0</c:v>
                </c:pt>
                <c:pt idx="50341">
                  <c:v>0</c:v>
                </c:pt>
                <c:pt idx="50342">
                  <c:v>0</c:v>
                </c:pt>
                <c:pt idx="50343">
                  <c:v>0</c:v>
                </c:pt>
                <c:pt idx="50344">
                  <c:v>0</c:v>
                </c:pt>
                <c:pt idx="50345">
                  <c:v>0</c:v>
                </c:pt>
                <c:pt idx="50346">
                  <c:v>0</c:v>
                </c:pt>
                <c:pt idx="50347">
                  <c:v>0</c:v>
                </c:pt>
                <c:pt idx="50348">
                  <c:v>0</c:v>
                </c:pt>
                <c:pt idx="50349">
                  <c:v>0</c:v>
                </c:pt>
                <c:pt idx="50350">
                  <c:v>0</c:v>
                </c:pt>
                <c:pt idx="50351">
                  <c:v>0</c:v>
                </c:pt>
                <c:pt idx="50352">
                  <c:v>0</c:v>
                </c:pt>
                <c:pt idx="50353">
                  <c:v>0</c:v>
                </c:pt>
                <c:pt idx="50354">
                  <c:v>0</c:v>
                </c:pt>
                <c:pt idx="50355">
                  <c:v>0</c:v>
                </c:pt>
                <c:pt idx="50356">
                  <c:v>0</c:v>
                </c:pt>
                <c:pt idx="50357">
                  <c:v>0</c:v>
                </c:pt>
                <c:pt idx="50358">
                  <c:v>0</c:v>
                </c:pt>
                <c:pt idx="50359">
                  <c:v>0</c:v>
                </c:pt>
                <c:pt idx="50360">
                  <c:v>0</c:v>
                </c:pt>
                <c:pt idx="50361">
                  <c:v>0</c:v>
                </c:pt>
                <c:pt idx="50362">
                  <c:v>0</c:v>
                </c:pt>
                <c:pt idx="50363">
                  <c:v>0</c:v>
                </c:pt>
                <c:pt idx="50364">
                  <c:v>0</c:v>
                </c:pt>
                <c:pt idx="50365">
                  <c:v>0</c:v>
                </c:pt>
                <c:pt idx="50366">
                  <c:v>0</c:v>
                </c:pt>
                <c:pt idx="50367">
                  <c:v>0</c:v>
                </c:pt>
                <c:pt idx="50368">
                  <c:v>0</c:v>
                </c:pt>
                <c:pt idx="50369">
                  <c:v>0</c:v>
                </c:pt>
                <c:pt idx="50370">
                  <c:v>0</c:v>
                </c:pt>
                <c:pt idx="50371">
                  <c:v>0</c:v>
                </c:pt>
                <c:pt idx="50372">
                  <c:v>0</c:v>
                </c:pt>
                <c:pt idx="50373">
                  <c:v>0</c:v>
                </c:pt>
                <c:pt idx="50374">
                  <c:v>0</c:v>
                </c:pt>
                <c:pt idx="50375">
                  <c:v>0</c:v>
                </c:pt>
                <c:pt idx="50376">
                  <c:v>0</c:v>
                </c:pt>
                <c:pt idx="50377">
                  <c:v>0</c:v>
                </c:pt>
                <c:pt idx="50378">
                  <c:v>0</c:v>
                </c:pt>
                <c:pt idx="50379">
                  <c:v>0</c:v>
                </c:pt>
                <c:pt idx="50380">
                  <c:v>0</c:v>
                </c:pt>
                <c:pt idx="50381">
                  <c:v>0</c:v>
                </c:pt>
                <c:pt idx="50382">
                  <c:v>0</c:v>
                </c:pt>
                <c:pt idx="50383">
                  <c:v>0</c:v>
                </c:pt>
                <c:pt idx="50384">
                  <c:v>0</c:v>
                </c:pt>
                <c:pt idx="50385">
                  <c:v>0</c:v>
                </c:pt>
                <c:pt idx="50386">
                  <c:v>0</c:v>
                </c:pt>
                <c:pt idx="50387">
                  <c:v>0</c:v>
                </c:pt>
                <c:pt idx="50388">
                  <c:v>0</c:v>
                </c:pt>
                <c:pt idx="50389">
                  <c:v>0</c:v>
                </c:pt>
                <c:pt idx="50390">
                  <c:v>0</c:v>
                </c:pt>
                <c:pt idx="50391">
                  <c:v>0</c:v>
                </c:pt>
                <c:pt idx="50392">
                  <c:v>0</c:v>
                </c:pt>
                <c:pt idx="50393">
                  <c:v>0</c:v>
                </c:pt>
                <c:pt idx="50394">
                  <c:v>0</c:v>
                </c:pt>
                <c:pt idx="50395">
                  <c:v>0</c:v>
                </c:pt>
                <c:pt idx="50396">
                  <c:v>0</c:v>
                </c:pt>
                <c:pt idx="50397">
                  <c:v>0</c:v>
                </c:pt>
                <c:pt idx="50398">
                  <c:v>0</c:v>
                </c:pt>
                <c:pt idx="50399">
                  <c:v>0</c:v>
                </c:pt>
                <c:pt idx="50400">
                  <c:v>0</c:v>
                </c:pt>
                <c:pt idx="50401">
                  <c:v>0</c:v>
                </c:pt>
                <c:pt idx="50402">
                  <c:v>0</c:v>
                </c:pt>
                <c:pt idx="50403">
                  <c:v>0</c:v>
                </c:pt>
                <c:pt idx="50404">
                  <c:v>0</c:v>
                </c:pt>
                <c:pt idx="50405">
                  <c:v>0</c:v>
                </c:pt>
                <c:pt idx="50406">
                  <c:v>0</c:v>
                </c:pt>
                <c:pt idx="50407">
                  <c:v>0</c:v>
                </c:pt>
                <c:pt idx="50408">
                  <c:v>0</c:v>
                </c:pt>
                <c:pt idx="50409">
                  <c:v>0</c:v>
                </c:pt>
                <c:pt idx="50410">
                  <c:v>0</c:v>
                </c:pt>
                <c:pt idx="50411">
                  <c:v>0</c:v>
                </c:pt>
                <c:pt idx="50412">
                  <c:v>0</c:v>
                </c:pt>
                <c:pt idx="50413">
                  <c:v>0</c:v>
                </c:pt>
                <c:pt idx="50414">
                  <c:v>0</c:v>
                </c:pt>
                <c:pt idx="50415">
                  <c:v>0</c:v>
                </c:pt>
                <c:pt idx="50416">
                  <c:v>0</c:v>
                </c:pt>
                <c:pt idx="50417">
                  <c:v>0</c:v>
                </c:pt>
                <c:pt idx="50418">
                  <c:v>0</c:v>
                </c:pt>
                <c:pt idx="50419">
                  <c:v>0</c:v>
                </c:pt>
                <c:pt idx="50420">
                  <c:v>0</c:v>
                </c:pt>
                <c:pt idx="50421">
                  <c:v>0</c:v>
                </c:pt>
                <c:pt idx="50422">
                  <c:v>0</c:v>
                </c:pt>
                <c:pt idx="50423">
                  <c:v>0</c:v>
                </c:pt>
                <c:pt idx="50424">
                  <c:v>0</c:v>
                </c:pt>
                <c:pt idx="50425">
                  <c:v>0</c:v>
                </c:pt>
                <c:pt idx="50426">
                  <c:v>0</c:v>
                </c:pt>
                <c:pt idx="50427">
                  <c:v>0</c:v>
                </c:pt>
                <c:pt idx="50428">
                  <c:v>0</c:v>
                </c:pt>
                <c:pt idx="50429">
                  <c:v>0</c:v>
                </c:pt>
                <c:pt idx="50430">
                  <c:v>0</c:v>
                </c:pt>
                <c:pt idx="50431">
                  <c:v>0</c:v>
                </c:pt>
                <c:pt idx="50432">
                  <c:v>0</c:v>
                </c:pt>
                <c:pt idx="50433">
                  <c:v>0</c:v>
                </c:pt>
                <c:pt idx="50434">
                  <c:v>0</c:v>
                </c:pt>
                <c:pt idx="50435">
                  <c:v>0</c:v>
                </c:pt>
                <c:pt idx="50436">
                  <c:v>0</c:v>
                </c:pt>
                <c:pt idx="50437">
                  <c:v>0</c:v>
                </c:pt>
                <c:pt idx="50438">
                  <c:v>0</c:v>
                </c:pt>
                <c:pt idx="50439">
                  <c:v>0</c:v>
                </c:pt>
                <c:pt idx="50440">
                  <c:v>0</c:v>
                </c:pt>
                <c:pt idx="50441">
                  <c:v>0</c:v>
                </c:pt>
                <c:pt idx="50442">
                  <c:v>0</c:v>
                </c:pt>
                <c:pt idx="50443">
                  <c:v>0</c:v>
                </c:pt>
                <c:pt idx="50444">
                  <c:v>0</c:v>
                </c:pt>
                <c:pt idx="50445">
                  <c:v>0</c:v>
                </c:pt>
                <c:pt idx="50446">
                  <c:v>0</c:v>
                </c:pt>
                <c:pt idx="50447">
                  <c:v>0</c:v>
                </c:pt>
                <c:pt idx="50448">
                  <c:v>0</c:v>
                </c:pt>
                <c:pt idx="50449">
                  <c:v>0</c:v>
                </c:pt>
                <c:pt idx="50450">
                  <c:v>0</c:v>
                </c:pt>
                <c:pt idx="50451">
                  <c:v>0</c:v>
                </c:pt>
                <c:pt idx="50452">
                  <c:v>0</c:v>
                </c:pt>
                <c:pt idx="50453">
                  <c:v>0</c:v>
                </c:pt>
                <c:pt idx="50454">
                  <c:v>0</c:v>
                </c:pt>
                <c:pt idx="50455">
                  <c:v>0</c:v>
                </c:pt>
                <c:pt idx="50456">
                  <c:v>0</c:v>
                </c:pt>
                <c:pt idx="50457">
                  <c:v>0</c:v>
                </c:pt>
                <c:pt idx="50458">
                  <c:v>0</c:v>
                </c:pt>
                <c:pt idx="50459">
                  <c:v>0</c:v>
                </c:pt>
                <c:pt idx="50460">
                  <c:v>0</c:v>
                </c:pt>
                <c:pt idx="50461">
                  <c:v>0</c:v>
                </c:pt>
                <c:pt idx="50462">
                  <c:v>0</c:v>
                </c:pt>
                <c:pt idx="50463">
                  <c:v>0</c:v>
                </c:pt>
                <c:pt idx="50464">
                  <c:v>0</c:v>
                </c:pt>
                <c:pt idx="50465">
                  <c:v>0</c:v>
                </c:pt>
                <c:pt idx="50466">
                  <c:v>0</c:v>
                </c:pt>
                <c:pt idx="50467">
                  <c:v>0</c:v>
                </c:pt>
                <c:pt idx="50468">
                  <c:v>0</c:v>
                </c:pt>
                <c:pt idx="50469">
                  <c:v>0</c:v>
                </c:pt>
                <c:pt idx="50470">
                  <c:v>0</c:v>
                </c:pt>
                <c:pt idx="50471">
                  <c:v>0</c:v>
                </c:pt>
                <c:pt idx="50472">
                  <c:v>0</c:v>
                </c:pt>
                <c:pt idx="50473">
                  <c:v>0</c:v>
                </c:pt>
                <c:pt idx="50474">
                  <c:v>0</c:v>
                </c:pt>
                <c:pt idx="50475">
                  <c:v>0</c:v>
                </c:pt>
                <c:pt idx="50476">
                  <c:v>0</c:v>
                </c:pt>
                <c:pt idx="50477">
                  <c:v>0</c:v>
                </c:pt>
                <c:pt idx="50478">
                  <c:v>0</c:v>
                </c:pt>
                <c:pt idx="50479">
                  <c:v>0</c:v>
                </c:pt>
                <c:pt idx="50480">
                  <c:v>0</c:v>
                </c:pt>
                <c:pt idx="50481">
                  <c:v>0</c:v>
                </c:pt>
                <c:pt idx="50482">
                  <c:v>0</c:v>
                </c:pt>
                <c:pt idx="50483">
                  <c:v>0</c:v>
                </c:pt>
                <c:pt idx="50484">
                  <c:v>0</c:v>
                </c:pt>
                <c:pt idx="50485">
                  <c:v>0</c:v>
                </c:pt>
                <c:pt idx="50486">
                  <c:v>0</c:v>
                </c:pt>
                <c:pt idx="50487">
                  <c:v>0</c:v>
                </c:pt>
                <c:pt idx="50488">
                  <c:v>0</c:v>
                </c:pt>
                <c:pt idx="50489">
                  <c:v>0</c:v>
                </c:pt>
                <c:pt idx="50490">
                  <c:v>0</c:v>
                </c:pt>
                <c:pt idx="50491">
                  <c:v>0</c:v>
                </c:pt>
                <c:pt idx="50492">
                  <c:v>0</c:v>
                </c:pt>
                <c:pt idx="50493">
                  <c:v>0</c:v>
                </c:pt>
                <c:pt idx="50494">
                  <c:v>0</c:v>
                </c:pt>
                <c:pt idx="50495">
                  <c:v>0</c:v>
                </c:pt>
                <c:pt idx="50496">
                  <c:v>0</c:v>
                </c:pt>
                <c:pt idx="50497">
                  <c:v>0</c:v>
                </c:pt>
                <c:pt idx="50498">
                  <c:v>0</c:v>
                </c:pt>
                <c:pt idx="50499">
                  <c:v>0</c:v>
                </c:pt>
                <c:pt idx="50500">
                  <c:v>0</c:v>
                </c:pt>
                <c:pt idx="50501">
                  <c:v>0</c:v>
                </c:pt>
                <c:pt idx="50502">
                  <c:v>0</c:v>
                </c:pt>
                <c:pt idx="50503">
                  <c:v>0</c:v>
                </c:pt>
                <c:pt idx="50504">
                  <c:v>0</c:v>
                </c:pt>
                <c:pt idx="50505">
                  <c:v>0</c:v>
                </c:pt>
                <c:pt idx="50506">
                  <c:v>0</c:v>
                </c:pt>
                <c:pt idx="50507">
                  <c:v>0</c:v>
                </c:pt>
                <c:pt idx="50508">
                  <c:v>0</c:v>
                </c:pt>
                <c:pt idx="50509">
                  <c:v>0</c:v>
                </c:pt>
                <c:pt idx="50510">
                  <c:v>0</c:v>
                </c:pt>
                <c:pt idx="50511">
                  <c:v>0</c:v>
                </c:pt>
                <c:pt idx="50512">
                  <c:v>0</c:v>
                </c:pt>
                <c:pt idx="50513">
                  <c:v>0</c:v>
                </c:pt>
                <c:pt idx="50514">
                  <c:v>0</c:v>
                </c:pt>
                <c:pt idx="50515">
                  <c:v>0</c:v>
                </c:pt>
                <c:pt idx="50516">
                  <c:v>0</c:v>
                </c:pt>
                <c:pt idx="50517">
                  <c:v>0</c:v>
                </c:pt>
                <c:pt idx="50518">
                  <c:v>0</c:v>
                </c:pt>
                <c:pt idx="50519">
                  <c:v>0</c:v>
                </c:pt>
                <c:pt idx="50520">
                  <c:v>0</c:v>
                </c:pt>
                <c:pt idx="50521">
                  <c:v>0</c:v>
                </c:pt>
                <c:pt idx="50522">
                  <c:v>0</c:v>
                </c:pt>
                <c:pt idx="50523">
                  <c:v>0</c:v>
                </c:pt>
                <c:pt idx="50524">
                  <c:v>0</c:v>
                </c:pt>
                <c:pt idx="50525">
                  <c:v>0</c:v>
                </c:pt>
                <c:pt idx="50526">
                  <c:v>0</c:v>
                </c:pt>
                <c:pt idx="50527">
                  <c:v>0</c:v>
                </c:pt>
                <c:pt idx="50528">
                  <c:v>0</c:v>
                </c:pt>
                <c:pt idx="50529">
                  <c:v>0</c:v>
                </c:pt>
                <c:pt idx="50530">
                  <c:v>0</c:v>
                </c:pt>
                <c:pt idx="50531">
                  <c:v>0</c:v>
                </c:pt>
                <c:pt idx="50532">
                  <c:v>0</c:v>
                </c:pt>
                <c:pt idx="50533">
                  <c:v>0</c:v>
                </c:pt>
                <c:pt idx="50534">
                  <c:v>0</c:v>
                </c:pt>
                <c:pt idx="50535">
                  <c:v>0</c:v>
                </c:pt>
                <c:pt idx="50536">
                  <c:v>0</c:v>
                </c:pt>
                <c:pt idx="50537">
                  <c:v>0</c:v>
                </c:pt>
                <c:pt idx="50538">
                  <c:v>0</c:v>
                </c:pt>
                <c:pt idx="50539">
                  <c:v>0</c:v>
                </c:pt>
                <c:pt idx="50540">
                  <c:v>0</c:v>
                </c:pt>
                <c:pt idx="50541">
                  <c:v>0</c:v>
                </c:pt>
                <c:pt idx="50542">
                  <c:v>0</c:v>
                </c:pt>
                <c:pt idx="50543">
                  <c:v>0</c:v>
                </c:pt>
                <c:pt idx="50544">
                  <c:v>0</c:v>
                </c:pt>
                <c:pt idx="50545">
                  <c:v>0</c:v>
                </c:pt>
                <c:pt idx="50546">
                  <c:v>0</c:v>
                </c:pt>
                <c:pt idx="50547">
                  <c:v>0</c:v>
                </c:pt>
                <c:pt idx="50548">
                  <c:v>0</c:v>
                </c:pt>
                <c:pt idx="50549">
                  <c:v>0</c:v>
                </c:pt>
                <c:pt idx="50550">
                  <c:v>0</c:v>
                </c:pt>
                <c:pt idx="50551">
                  <c:v>0</c:v>
                </c:pt>
                <c:pt idx="50552">
                  <c:v>0</c:v>
                </c:pt>
                <c:pt idx="50553">
                  <c:v>0</c:v>
                </c:pt>
                <c:pt idx="50554">
                  <c:v>0</c:v>
                </c:pt>
                <c:pt idx="50555">
                  <c:v>0</c:v>
                </c:pt>
                <c:pt idx="50556">
                  <c:v>0</c:v>
                </c:pt>
                <c:pt idx="50557">
                  <c:v>0</c:v>
                </c:pt>
                <c:pt idx="50558">
                  <c:v>0</c:v>
                </c:pt>
                <c:pt idx="50559">
                  <c:v>0</c:v>
                </c:pt>
                <c:pt idx="50560">
                  <c:v>0</c:v>
                </c:pt>
                <c:pt idx="50561">
                  <c:v>0</c:v>
                </c:pt>
                <c:pt idx="50562">
                  <c:v>0</c:v>
                </c:pt>
                <c:pt idx="50563">
                  <c:v>0</c:v>
                </c:pt>
                <c:pt idx="50564">
                  <c:v>0</c:v>
                </c:pt>
                <c:pt idx="50565">
                  <c:v>0</c:v>
                </c:pt>
                <c:pt idx="50566">
                  <c:v>0</c:v>
                </c:pt>
                <c:pt idx="50567">
                  <c:v>0</c:v>
                </c:pt>
                <c:pt idx="50568">
                  <c:v>0</c:v>
                </c:pt>
                <c:pt idx="50569">
                  <c:v>0</c:v>
                </c:pt>
                <c:pt idx="50570">
                  <c:v>0</c:v>
                </c:pt>
                <c:pt idx="50571">
                  <c:v>0</c:v>
                </c:pt>
                <c:pt idx="50572">
                  <c:v>0</c:v>
                </c:pt>
                <c:pt idx="50573">
                  <c:v>0</c:v>
                </c:pt>
                <c:pt idx="50574">
                  <c:v>0</c:v>
                </c:pt>
                <c:pt idx="50575">
                  <c:v>0</c:v>
                </c:pt>
                <c:pt idx="50576">
                  <c:v>0</c:v>
                </c:pt>
                <c:pt idx="50577">
                  <c:v>0</c:v>
                </c:pt>
                <c:pt idx="50578">
                  <c:v>0</c:v>
                </c:pt>
                <c:pt idx="50579">
                  <c:v>0</c:v>
                </c:pt>
                <c:pt idx="50580">
                  <c:v>0</c:v>
                </c:pt>
                <c:pt idx="50581">
                  <c:v>0</c:v>
                </c:pt>
                <c:pt idx="50582">
                  <c:v>0</c:v>
                </c:pt>
                <c:pt idx="50583">
                  <c:v>0</c:v>
                </c:pt>
                <c:pt idx="50584">
                  <c:v>0</c:v>
                </c:pt>
                <c:pt idx="50585">
                  <c:v>0</c:v>
                </c:pt>
                <c:pt idx="50586">
                  <c:v>0</c:v>
                </c:pt>
                <c:pt idx="50587">
                  <c:v>0</c:v>
                </c:pt>
                <c:pt idx="50588">
                  <c:v>0</c:v>
                </c:pt>
                <c:pt idx="50589">
                  <c:v>0</c:v>
                </c:pt>
                <c:pt idx="50590">
                  <c:v>0</c:v>
                </c:pt>
                <c:pt idx="50591">
                  <c:v>0</c:v>
                </c:pt>
                <c:pt idx="50592">
                  <c:v>0</c:v>
                </c:pt>
                <c:pt idx="50593">
                  <c:v>0</c:v>
                </c:pt>
                <c:pt idx="50594">
                  <c:v>0</c:v>
                </c:pt>
                <c:pt idx="50595">
                  <c:v>0</c:v>
                </c:pt>
                <c:pt idx="50596">
                  <c:v>0</c:v>
                </c:pt>
                <c:pt idx="50597">
                  <c:v>0</c:v>
                </c:pt>
                <c:pt idx="50598">
                  <c:v>0</c:v>
                </c:pt>
                <c:pt idx="50599">
                  <c:v>0</c:v>
                </c:pt>
                <c:pt idx="50600">
                  <c:v>0</c:v>
                </c:pt>
                <c:pt idx="50601">
                  <c:v>0</c:v>
                </c:pt>
                <c:pt idx="50602">
                  <c:v>0</c:v>
                </c:pt>
                <c:pt idx="50603">
                  <c:v>0</c:v>
                </c:pt>
                <c:pt idx="50604">
                  <c:v>0</c:v>
                </c:pt>
                <c:pt idx="50605">
                  <c:v>0</c:v>
                </c:pt>
                <c:pt idx="50606">
                  <c:v>0</c:v>
                </c:pt>
                <c:pt idx="50607">
                  <c:v>0</c:v>
                </c:pt>
                <c:pt idx="50608">
                  <c:v>0</c:v>
                </c:pt>
                <c:pt idx="50609">
                  <c:v>0</c:v>
                </c:pt>
                <c:pt idx="50610">
                  <c:v>0</c:v>
                </c:pt>
                <c:pt idx="50611">
                  <c:v>0</c:v>
                </c:pt>
                <c:pt idx="50612">
                  <c:v>0</c:v>
                </c:pt>
                <c:pt idx="50613">
                  <c:v>0</c:v>
                </c:pt>
                <c:pt idx="50614">
                  <c:v>0</c:v>
                </c:pt>
                <c:pt idx="50615">
                  <c:v>0</c:v>
                </c:pt>
                <c:pt idx="50616">
                  <c:v>0</c:v>
                </c:pt>
                <c:pt idx="50617">
                  <c:v>0</c:v>
                </c:pt>
                <c:pt idx="50618">
                  <c:v>0</c:v>
                </c:pt>
                <c:pt idx="50619">
                  <c:v>0</c:v>
                </c:pt>
                <c:pt idx="50620">
                  <c:v>0</c:v>
                </c:pt>
                <c:pt idx="50621">
                  <c:v>0</c:v>
                </c:pt>
                <c:pt idx="50622">
                  <c:v>0</c:v>
                </c:pt>
                <c:pt idx="50623">
                  <c:v>0</c:v>
                </c:pt>
                <c:pt idx="50624">
                  <c:v>0</c:v>
                </c:pt>
                <c:pt idx="50625">
                  <c:v>0</c:v>
                </c:pt>
                <c:pt idx="50626">
                  <c:v>0</c:v>
                </c:pt>
                <c:pt idx="50627">
                  <c:v>0</c:v>
                </c:pt>
                <c:pt idx="50628">
                  <c:v>0</c:v>
                </c:pt>
                <c:pt idx="50629">
                  <c:v>0</c:v>
                </c:pt>
                <c:pt idx="50630">
                  <c:v>0</c:v>
                </c:pt>
                <c:pt idx="50631">
                  <c:v>0</c:v>
                </c:pt>
                <c:pt idx="50632">
                  <c:v>0</c:v>
                </c:pt>
                <c:pt idx="50633">
                  <c:v>0</c:v>
                </c:pt>
                <c:pt idx="50634">
                  <c:v>0</c:v>
                </c:pt>
                <c:pt idx="50635">
                  <c:v>0</c:v>
                </c:pt>
                <c:pt idx="50636">
                  <c:v>0</c:v>
                </c:pt>
                <c:pt idx="50637">
                  <c:v>0</c:v>
                </c:pt>
                <c:pt idx="50638">
                  <c:v>0</c:v>
                </c:pt>
                <c:pt idx="50639">
                  <c:v>0</c:v>
                </c:pt>
                <c:pt idx="50640">
                  <c:v>0</c:v>
                </c:pt>
                <c:pt idx="50641">
                  <c:v>0</c:v>
                </c:pt>
                <c:pt idx="50642">
                  <c:v>0</c:v>
                </c:pt>
                <c:pt idx="50643">
                  <c:v>0</c:v>
                </c:pt>
                <c:pt idx="50644">
                  <c:v>0</c:v>
                </c:pt>
                <c:pt idx="50645">
                  <c:v>0</c:v>
                </c:pt>
                <c:pt idx="50646">
                  <c:v>0</c:v>
                </c:pt>
                <c:pt idx="50647">
                  <c:v>0</c:v>
                </c:pt>
                <c:pt idx="50648">
                  <c:v>0</c:v>
                </c:pt>
                <c:pt idx="50649">
                  <c:v>0</c:v>
                </c:pt>
                <c:pt idx="50650">
                  <c:v>0</c:v>
                </c:pt>
                <c:pt idx="50651">
                  <c:v>0</c:v>
                </c:pt>
                <c:pt idx="50652">
                  <c:v>0</c:v>
                </c:pt>
                <c:pt idx="50653">
                  <c:v>0</c:v>
                </c:pt>
                <c:pt idx="50654">
                  <c:v>0</c:v>
                </c:pt>
                <c:pt idx="50655">
                  <c:v>0</c:v>
                </c:pt>
                <c:pt idx="50656">
                  <c:v>0</c:v>
                </c:pt>
                <c:pt idx="50657">
                  <c:v>0</c:v>
                </c:pt>
                <c:pt idx="50658">
                  <c:v>0</c:v>
                </c:pt>
                <c:pt idx="50659">
                  <c:v>0</c:v>
                </c:pt>
                <c:pt idx="50660">
                  <c:v>0</c:v>
                </c:pt>
                <c:pt idx="50661">
                  <c:v>0</c:v>
                </c:pt>
                <c:pt idx="50662">
                  <c:v>0</c:v>
                </c:pt>
                <c:pt idx="50663">
                  <c:v>0</c:v>
                </c:pt>
                <c:pt idx="50664">
                  <c:v>0</c:v>
                </c:pt>
                <c:pt idx="50665">
                  <c:v>0</c:v>
                </c:pt>
                <c:pt idx="50666">
                  <c:v>0</c:v>
                </c:pt>
                <c:pt idx="50667">
                  <c:v>0</c:v>
                </c:pt>
                <c:pt idx="50668">
                  <c:v>0</c:v>
                </c:pt>
                <c:pt idx="50669">
                  <c:v>0</c:v>
                </c:pt>
                <c:pt idx="50670">
                  <c:v>0</c:v>
                </c:pt>
                <c:pt idx="50671">
                  <c:v>0</c:v>
                </c:pt>
                <c:pt idx="50672">
                  <c:v>0</c:v>
                </c:pt>
                <c:pt idx="50673">
                  <c:v>0</c:v>
                </c:pt>
                <c:pt idx="50674">
                  <c:v>0</c:v>
                </c:pt>
                <c:pt idx="50675">
                  <c:v>0</c:v>
                </c:pt>
                <c:pt idx="50676">
                  <c:v>0</c:v>
                </c:pt>
                <c:pt idx="50677">
                  <c:v>0</c:v>
                </c:pt>
                <c:pt idx="50678">
                  <c:v>0</c:v>
                </c:pt>
                <c:pt idx="50679">
                  <c:v>0</c:v>
                </c:pt>
                <c:pt idx="50680">
                  <c:v>0</c:v>
                </c:pt>
                <c:pt idx="50681">
                  <c:v>0</c:v>
                </c:pt>
                <c:pt idx="50682">
                  <c:v>0</c:v>
                </c:pt>
                <c:pt idx="50683">
                  <c:v>0</c:v>
                </c:pt>
                <c:pt idx="50684">
                  <c:v>0</c:v>
                </c:pt>
                <c:pt idx="50685">
                  <c:v>0</c:v>
                </c:pt>
                <c:pt idx="50686">
                  <c:v>0</c:v>
                </c:pt>
                <c:pt idx="50687">
                  <c:v>0</c:v>
                </c:pt>
                <c:pt idx="50688">
                  <c:v>0</c:v>
                </c:pt>
                <c:pt idx="50689">
                  <c:v>0</c:v>
                </c:pt>
                <c:pt idx="50690">
                  <c:v>0</c:v>
                </c:pt>
                <c:pt idx="50691">
                  <c:v>0</c:v>
                </c:pt>
                <c:pt idx="50692">
                  <c:v>0</c:v>
                </c:pt>
                <c:pt idx="50693">
                  <c:v>0</c:v>
                </c:pt>
                <c:pt idx="50694">
                  <c:v>0</c:v>
                </c:pt>
                <c:pt idx="50695">
                  <c:v>0</c:v>
                </c:pt>
                <c:pt idx="50696">
                  <c:v>0</c:v>
                </c:pt>
                <c:pt idx="50697">
                  <c:v>0</c:v>
                </c:pt>
                <c:pt idx="50698">
                  <c:v>0</c:v>
                </c:pt>
                <c:pt idx="50699">
                  <c:v>0</c:v>
                </c:pt>
                <c:pt idx="50700">
                  <c:v>0</c:v>
                </c:pt>
                <c:pt idx="50701">
                  <c:v>0</c:v>
                </c:pt>
                <c:pt idx="50702">
                  <c:v>0</c:v>
                </c:pt>
                <c:pt idx="50703">
                  <c:v>0</c:v>
                </c:pt>
                <c:pt idx="50704">
                  <c:v>0</c:v>
                </c:pt>
                <c:pt idx="50705">
                  <c:v>0</c:v>
                </c:pt>
                <c:pt idx="50706">
                  <c:v>0</c:v>
                </c:pt>
                <c:pt idx="50707">
                  <c:v>0</c:v>
                </c:pt>
                <c:pt idx="50708">
                  <c:v>0</c:v>
                </c:pt>
                <c:pt idx="50709">
                  <c:v>0</c:v>
                </c:pt>
                <c:pt idx="50710">
                  <c:v>0</c:v>
                </c:pt>
                <c:pt idx="50711">
                  <c:v>0</c:v>
                </c:pt>
                <c:pt idx="50712">
                  <c:v>0</c:v>
                </c:pt>
                <c:pt idx="50713">
                  <c:v>0</c:v>
                </c:pt>
                <c:pt idx="50714">
                  <c:v>0</c:v>
                </c:pt>
                <c:pt idx="50715">
                  <c:v>0</c:v>
                </c:pt>
                <c:pt idx="50716">
                  <c:v>0</c:v>
                </c:pt>
                <c:pt idx="50717">
                  <c:v>0</c:v>
                </c:pt>
                <c:pt idx="50718">
                  <c:v>0</c:v>
                </c:pt>
                <c:pt idx="50719">
                  <c:v>0</c:v>
                </c:pt>
                <c:pt idx="50720">
                  <c:v>0</c:v>
                </c:pt>
                <c:pt idx="50721">
                  <c:v>0</c:v>
                </c:pt>
                <c:pt idx="50722">
                  <c:v>0</c:v>
                </c:pt>
                <c:pt idx="50723">
                  <c:v>0</c:v>
                </c:pt>
                <c:pt idx="50724">
                  <c:v>0</c:v>
                </c:pt>
                <c:pt idx="50725">
                  <c:v>0</c:v>
                </c:pt>
                <c:pt idx="50726">
                  <c:v>0</c:v>
                </c:pt>
                <c:pt idx="50727">
                  <c:v>0</c:v>
                </c:pt>
                <c:pt idx="50728">
                  <c:v>0</c:v>
                </c:pt>
                <c:pt idx="50729">
                  <c:v>0</c:v>
                </c:pt>
                <c:pt idx="50730">
                  <c:v>0</c:v>
                </c:pt>
                <c:pt idx="50731">
                  <c:v>0</c:v>
                </c:pt>
                <c:pt idx="50732">
                  <c:v>0</c:v>
                </c:pt>
                <c:pt idx="50733">
                  <c:v>0</c:v>
                </c:pt>
                <c:pt idx="50734">
                  <c:v>0</c:v>
                </c:pt>
                <c:pt idx="50735">
                  <c:v>0</c:v>
                </c:pt>
                <c:pt idx="50736">
                  <c:v>0</c:v>
                </c:pt>
                <c:pt idx="50737">
                  <c:v>0</c:v>
                </c:pt>
                <c:pt idx="50738">
                  <c:v>0</c:v>
                </c:pt>
                <c:pt idx="50739">
                  <c:v>0</c:v>
                </c:pt>
                <c:pt idx="50740">
                  <c:v>0</c:v>
                </c:pt>
                <c:pt idx="50741">
                  <c:v>0</c:v>
                </c:pt>
                <c:pt idx="50742">
                  <c:v>0</c:v>
                </c:pt>
                <c:pt idx="50743">
                  <c:v>0</c:v>
                </c:pt>
                <c:pt idx="50744">
                  <c:v>0</c:v>
                </c:pt>
                <c:pt idx="50745">
                  <c:v>0</c:v>
                </c:pt>
                <c:pt idx="50746">
                  <c:v>0</c:v>
                </c:pt>
                <c:pt idx="50747">
                  <c:v>0</c:v>
                </c:pt>
                <c:pt idx="50748">
                  <c:v>0</c:v>
                </c:pt>
                <c:pt idx="50749">
                  <c:v>0</c:v>
                </c:pt>
                <c:pt idx="50750">
                  <c:v>0</c:v>
                </c:pt>
                <c:pt idx="50751">
                  <c:v>0</c:v>
                </c:pt>
                <c:pt idx="50752">
                  <c:v>0</c:v>
                </c:pt>
                <c:pt idx="50753">
                  <c:v>0</c:v>
                </c:pt>
                <c:pt idx="50754">
                  <c:v>0</c:v>
                </c:pt>
                <c:pt idx="50755">
                  <c:v>0</c:v>
                </c:pt>
                <c:pt idx="50756">
                  <c:v>0</c:v>
                </c:pt>
                <c:pt idx="50757">
                  <c:v>0</c:v>
                </c:pt>
                <c:pt idx="50758">
                  <c:v>0</c:v>
                </c:pt>
                <c:pt idx="50759">
                  <c:v>0</c:v>
                </c:pt>
                <c:pt idx="50760">
                  <c:v>0</c:v>
                </c:pt>
                <c:pt idx="50761">
                  <c:v>0</c:v>
                </c:pt>
                <c:pt idx="50762">
                  <c:v>0</c:v>
                </c:pt>
                <c:pt idx="50763">
                  <c:v>0</c:v>
                </c:pt>
                <c:pt idx="50764">
                  <c:v>0</c:v>
                </c:pt>
                <c:pt idx="50765">
                  <c:v>0</c:v>
                </c:pt>
                <c:pt idx="50766">
                  <c:v>0</c:v>
                </c:pt>
                <c:pt idx="50767">
                  <c:v>0</c:v>
                </c:pt>
                <c:pt idx="50768">
                  <c:v>0</c:v>
                </c:pt>
                <c:pt idx="50769">
                  <c:v>0</c:v>
                </c:pt>
                <c:pt idx="50770">
                  <c:v>0</c:v>
                </c:pt>
                <c:pt idx="50771">
                  <c:v>0</c:v>
                </c:pt>
                <c:pt idx="50772">
                  <c:v>0</c:v>
                </c:pt>
                <c:pt idx="50773">
                  <c:v>0</c:v>
                </c:pt>
                <c:pt idx="50774">
                  <c:v>0</c:v>
                </c:pt>
                <c:pt idx="50775">
                  <c:v>0</c:v>
                </c:pt>
                <c:pt idx="50776">
                  <c:v>0</c:v>
                </c:pt>
                <c:pt idx="50777">
                  <c:v>0</c:v>
                </c:pt>
                <c:pt idx="50778">
                  <c:v>0</c:v>
                </c:pt>
                <c:pt idx="50779">
                  <c:v>0</c:v>
                </c:pt>
                <c:pt idx="50780">
                  <c:v>0</c:v>
                </c:pt>
                <c:pt idx="50781">
                  <c:v>0</c:v>
                </c:pt>
                <c:pt idx="50782">
                  <c:v>0</c:v>
                </c:pt>
                <c:pt idx="50783">
                  <c:v>0</c:v>
                </c:pt>
                <c:pt idx="50784">
                  <c:v>0</c:v>
                </c:pt>
                <c:pt idx="50785">
                  <c:v>0</c:v>
                </c:pt>
                <c:pt idx="50786">
                  <c:v>0</c:v>
                </c:pt>
                <c:pt idx="50787">
                  <c:v>0</c:v>
                </c:pt>
                <c:pt idx="50788">
                  <c:v>0</c:v>
                </c:pt>
                <c:pt idx="50789">
                  <c:v>0</c:v>
                </c:pt>
                <c:pt idx="50790">
                  <c:v>0</c:v>
                </c:pt>
                <c:pt idx="50791">
                  <c:v>0</c:v>
                </c:pt>
                <c:pt idx="50792">
                  <c:v>0</c:v>
                </c:pt>
                <c:pt idx="50793">
                  <c:v>0</c:v>
                </c:pt>
                <c:pt idx="50794">
                  <c:v>0</c:v>
                </c:pt>
                <c:pt idx="50795">
                  <c:v>0</c:v>
                </c:pt>
                <c:pt idx="50796">
                  <c:v>0</c:v>
                </c:pt>
                <c:pt idx="50797">
                  <c:v>0</c:v>
                </c:pt>
                <c:pt idx="50798">
                  <c:v>0</c:v>
                </c:pt>
                <c:pt idx="50799">
                  <c:v>0</c:v>
                </c:pt>
                <c:pt idx="50800">
                  <c:v>0</c:v>
                </c:pt>
                <c:pt idx="50801">
                  <c:v>0</c:v>
                </c:pt>
                <c:pt idx="50802">
                  <c:v>0</c:v>
                </c:pt>
                <c:pt idx="50803">
                  <c:v>0</c:v>
                </c:pt>
                <c:pt idx="50804">
                  <c:v>0</c:v>
                </c:pt>
                <c:pt idx="50805">
                  <c:v>0</c:v>
                </c:pt>
                <c:pt idx="50806">
                  <c:v>0</c:v>
                </c:pt>
                <c:pt idx="50807">
                  <c:v>0</c:v>
                </c:pt>
                <c:pt idx="50808">
                  <c:v>0</c:v>
                </c:pt>
                <c:pt idx="50809">
                  <c:v>0</c:v>
                </c:pt>
                <c:pt idx="50810">
                  <c:v>0</c:v>
                </c:pt>
                <c:pt idx="50811">
                  <c:v>0</c:v>
                </c:pt>
                <c:pt idx="50812">
                  <c:v>0</c:v>
                </c:pt>
                <c:pt idx="50813">
                  <c:v>0</c:v>
                </c:pt>
                <c:pt idx="50814">
                  <c:v>0</c:v>
                </c:pt>
                <c:pt idx="50815">
                  <c:v>0</c:v>
                </c:pt>
                <c:pt idx="50816">
                  <c:v>0</c:v>
                </c:pt>
                <c:pt idx="50817">
                  <c:v>0</c:v>
                </c:pt>
                <c:pt idx="50818">
                  <c:v>0</c:v>
                </c:pt>
                <c:pt idx="50819">
                  <c:v>0</c:v>
                </c:pt>
                <c:pt idx="50820">
                  <c:v>0</c:v>
                </c:pt>
                <c:pt idx="50821">
                  <c:v>0</c:v>
                </c:pt>
                <c:pt idx="50822">
                  <c:v>0</c:v>
                </c:pt>
                <c:pt idx="50823">
                  <c:v>0</c:v>
                </c:pt>
                <c:pt idx="50824">
                  <c:v>0</c:v>
                </c:pt>
                <c:pt idx="50825">
                  <c:v>0</c:v>
                </c:pt>
                <c:pt idx="50826">
                  <c:v>0</c:v>
                </c:pt>
                <c:pt idx="50827">
                  <c:v>0</c:v>
                </c:pt>
                <c:pt idx="50828">
                  <c:v>0</c:v>
                </c:pt>
                <c:pt idx="50829">
                  <c:v>0</c:v>
                </c:pt>
                <c:pt idx="50830">
                  <c:v>0</c:v>
                </c:pt>
                <c:pt idx="50831">
                  <c:v>0</c:v>
                </c:pt>
                <c:pt idx="50832">
                  <c:v>0</c:v>
                </c:pt>
                <c:pt idx="50833">
                  <c:v>0</c:v>
                </c:pt>
                <c:pt idx="50834">
                  <c:v>0</c:v>
                </c:pt>
                <c:pt idx="50835">
                  <c:v>0</c:v>
                </c:pt>
                <c:pt idx="50836">
                  <c:v>0</c:v>
                </c:pt>
                <c:pt idx="50837">
                  <c:v>0</c:v>
                </c:pt>
                <c:pt idx="50838">
                  <c:v>0</c:v>
                </c:pt>
                <c:pt idx="50839">
                  <c:v>0</c:v>
                </c:pt>
                <c:pt idx="50840">
                  <c:v>0</c:v>
                </c:pt>
                <c:pt idx="50841">
                  <c:v>0</c:v>
                </c:pt>
                <c:pt idx="50842">
                  <c:v>0</c:v>
                </c:pt>
                <c:pt idx="50843">
                  <c:v>0</c:v>
                </c:pt>
                <c:pt idx="50844">
                  <c:v>0</c:v>
                </c:pt>
                <c:pt idx="50845">
                  <c:v>0</c:v>
                </c:pt>
                <c:pt idx="50846">
                  <c:v>0</c:v>
                </c:pt>
                <c:pt idx="50847">
                  <c:v>0</c:v>
                </c:pt>
                <c:pt idx="50848">
                  <c:v>0</c:v>
                </c:pt>
                <c:pt idx="50849">
                  <c:v>0</c:v>
                </c:pt>
                <c:pt idx="50850">
                  <c:v>0</c:v>
                </c:pt>
                <c:pt idx="50851">
                  <c:v>0</c:v>
                </c:pt>
                <c:pt idx="50852">
                  <c:v>0</c:v>
                </c:pt>
                <c:pt idx="50853">
                  <c:v>0</c:v>
                </c:pt>
                <c:pt idx="50854">
                  <c:v>0</c:v>
                </c:pt>
                <c:pt idx="50855">
                  <c:v>0</c:v>
                </c:pt>
                <c:pt idx="50856">
                  <c:v>0</c:v>
                </c:pt>
                <c:pt idx="50857">
                  <c:v>0</c:v>
                </c:pt>
                <c:pt idx="50858">
                  <c:v>0</c:v>
                </c:pt>
                <c:pt idx="50859">
                  <c:v>0</c:v>
                </c:pt>
                <c:pt idx="50860">
                  <c:v>0</c:v>
                </c:pt>
                <c:pt idx="50861">
                  <c:v>0</c:v>
                </c:pt>
                <c:pt idx="50862">
                  <c:v>0</c:v>
                </c:pt>
                <c:pt idx="50863">
                  <c:v>0</c:v>
                </c:pt>
                <c:pt idx="50864">
                  <c:v>0</c:v>
                </c:pt>
                <c:pt idx="50865">
                  <c:v>0</c:v>
                </c:pt>
                <c:pt idx="50866">
                  <c:v>0</c:v>
                </c:pt>
                <c:pt idx="50867">
                  <c:v>0</c:v>
                </c:pt>
                <c:pt idx="50868">
                  <c:v>0</c:v>
                </c:pt>
                <c:pt idx="50869">
                  <c:v>0</c:v>
                </c:pt>
                <c:pt idx="50870">
                  <c:v>0</c:v>
                </c:pt>
                <c:pt idx="50871">
                  <c:v>0</c:v>
                </c:pt>
                <c:pt idx="50872">
                  <c:v>0</c:v>
                </c:pt>
                <c:pt idx="50873">
                  <c:v>0</c:v>
                </c:pt>
                <c:pt idx="50874">
                  <c:v>0</c:v>
                </c:pt>
                <c:pt idx="50875">
                  <c:v>0</c:v>
                </c:pt>
                <c:pt idx="50876">
                  <c:v>0</c:v>
                </c:pt>
                <c:pt idx="50877">
                  <c:v>0</c:v>
                </c:pt>
                <c:pt idx="50878">
                  <c:v>0</c:v>
                </c:pt>
                <c:pt idx="50879">
                  <c:v>0</c:v>
                </c:pt>
                <c:pt idx="50880">
                  <c:v>0</c:v>
                </c:pt>
                <c:pt idx="50881">
                  <c:v>0</c:v>
                </c:pt>
                <c:pt idx="50882">
                  <c:v>0</c:v>
                </c:pt>
                <c:pt idx="50883">
                  <c:v>0</c:v>
                </c:pt>
                <c:pt idx="50884">
                  <c:v>0</c:v>
                </c:pt>
                <c:pt idx="50885">
                  <c:v>0</c:v>
                </c:pt>
                <c:pt idx="50886">
                  <c:v>0</c:v>
                </c:pt>
                <c:pt idx="50887">
                  <c:v>0</c:v>
                </c:pt>
                <c:pt idx="50888">
                  <c:v>0</c:v>
                </c:pt>
                <c:pt idx="50889">
                  <c:v>0</c:v>
                </c:pt>
                <c:pt idx="50890">
                  <c:v>0</c:v>
                </c:pt>
                <c:pt idx="50891">
                  <c:v>0</c:v>
                </c:pt>
                <c:pt idx="50892">
                  <c:v>0</c:v>
                </c:pt>
                <c:pt idx="50893">
                  <c:v>0</c:v>
                </c:pt>
                <c:pt idx="50894">
                  <c:v>0</c:v>
                </c:pt>
                <c:pt idx="50895">
                  <c:v>0</c:v>
                </c:pt>
                <c:pt idx="50896">
                  <c:v>0</c:v>
                </c:pt>
                <c:pt idx="50897">
                  <c:v>0</c:v>
                </c:pt>
                <c:pt idx="50898">
                  <c:v>0</c:v>
                </c:pt>
                <c:pt idx="50899">
                  <c:v>0</c:v>
                </c:pt>
                <c:pt idx="50900">
                  <c:v>0</c:v>
                </c:pt>
                <c:pt idx="50901">
                  <c:v>0</c:v>
                </c:pt>
                <c:pt idx="50902">
                  <c:v>0</c:v>
                </c:pt>
                <c:pt idx="50903">
                  <c:v>0</c:v>
                </c:pt>
                <c:pt idx="50904">
                  <c:v>0</c:v>
                </c:pt>
                <c:pt idx="50905">
                  <c:v>0</c:v>
                </c:pt>
                <c:pt idx="50906">
                  <c:v>0</c:v>
                </c:pt>
                <c:pt idx="50907">
                  <c:v>0</c:v>
                </c:pt>
                <c:pt idx="50908">
                  <c:v>0</c:v>
                </c:pt>
                <c:pt idx="50909">
                  <c:v>0</c:v>
                </c:pt>
                <c:pt idx="50910">
                  <c:v>0</c:v>
                </c:pt>
                <c:pt idx="50911">
                  <c:v>0</c:v>
                </c:pt>
                <c:pt idx="50912">
                  <c:v>0</c:v>
                </c:pt>
                <c:pt idx="50913">
                  <c:v>0</c:v>
                </c:pt>
                <c:pt idx="50914">
                  <c:v>0</c:v>
                </c:pt>
                <c:pt idx="50915">
                  <c:v>0</c:v>
                </c:pt>
                <c:pt idx="50916">
                  <c:v>0</c:v>
                </c:pt>
                <c:pt idx="50917">
                  <c:v>0</c:v>
                </c:pt>
                <c:pt idx="50918">
                  <c:v>0</c:v>
                </c:pt>
                <c:pt idx="50919">
                  <c:v>0</c:v>
                </c:pt>
                <c:pt idx="50920">
                  <c:v>0</c:v>
                </c:pt>
                <c:pt idx="50921">
                  <c:v>0</c:v>
                </c:pt>
                <c:pt idx="50922">
                  <c:v>0</c:v>
                </c:pt>
                <c:pt idx="50923">
                  <c:v>0</c:v>
                </c:pt>
                <c:pt idx="50924">
                  <c:v>0</c:v>
                </c:pt>
                <c:pt idx="50925">
                  <c:v>0</c:v>
                </c:pt>
                <c:pt idx="50926">
                  <c:v>0</c:v>
                </c:pt>
                <c:pt idx="50927">
                  <c:v>0</c:v>
                </c:pt>
                <c:pt idx="50928">
                  <c:v>0</c:v>
                </c:pt>
                <c:pt idx="50929">
                  <c:v>0</c:v>
                </c:pt>
                <c:pt idx="50930">
                  <c:v>0</c:v>
                </c:pt>
                <c:pt idx="50931">
                  <c:v>0</c:v>
                </c:pt>
                <c:pt idx="50932">
                  <c:v>0</c:v>
                </c:pt>
                <c:pt idx="50933">
                  <c:v>0</c:v>
                </c:pt>
                <c:pt idx="50934">
                  <c:v>0</c:v>
                </c:pt>
                <c:pt idx="50935">
                  <c:v>0</c:v>
                </c:pt>
                <c:pt idx="50936">
                  <c:v>0</c:v>
                </c:pt>
                <c:pt idx="50937">
                  <c:v>0</c:v>
                </c:pt>
                <c:pt idx="50938">
                  <c:v>0</c:v>
                </c:pt>
                <c:pt idx="50939">
                  <c:v>0</c:v>
                </c:pt>
                <c:pt idx="50940">
                  <c:v>0</c:v>
                </c:pt>
                <c:pt idx="50941">
                  <c:v>0</c:v>
                </c:pt>
                <c:pt idx="50942">
                  <c:v>0</c:v>
                </c:pt>
                <c:pt idx="50943">
                  <c:v>0</c:v>
                </c:pt>
                <c:pt idx="50944">
                  <c:v>0</c:v>
                </c:pt>
                <c:pt idx="50945">
                  <c:v>0</c:v>
                </c:pt>
                <c:pt idx="50946">
                  <c:v>0</c:v>
                </c:pt>
                <c:pt idx="50947">
                  <c:v>0</c:v>
                </c:pt>
                <c:pt idx="50948">
                  <c:v>0</c:v>
                </c:pt>
                <c:pt idx="50949">
                  <c:v>0</c:v>
                </c:pt>
                <c:pt idx="50950">
                  <c:v>0</c:v>
                </c:pt>
                <c:pt idx="50951">
                  <c:v>0</c:v>
                </c:pt>
                <c:pt idx="50952">
                  <c:v>0</c:v>
                </c:pt>
                <c:pt idx="50953">
                  <c:v>0</c:v>
                </c:pt>
                <c:pt idx="50954">
                  <c:v>0</c:v>
                </c:pt>
                <c:pt idx="50955">
                  <c:v>0</c:v>
                </c:pt>
                <c:pt idx="50956">
                  <c:v>0</c:v>
                </c:pt>
                <c:pt idx="50957">
                  <c:v>0</c:v>
                </c:pt>
                <c:pt idx="50958">
                  <c:v>0</c:v>
                </c:pt>
                <c:pt idx="50959">
                  <c:v>0</c:v>
                </c:pt>
                <c:pt idx="50960">
                  <c:v>0</c:v>
                </c:pt>
                <c:pt idx="50961">
                  <c:v>0</c:v>
                </c:pt>
                <c:pt idx="50962">
                  <c:v>0</c:v>
                </c:pt>
                <c:pt idx="50963">
                  <c:v>0</c:v>
                </c:pt>
                <c:pt idx="50964">
                  <c:v>0</c:v>
                </c:pt>
                <c:pt idx="50965">
                  <c:v>0</c:v>
                </c:pt>
                <c:pt idx="50966">
                  <c:v>0</c:v>
                </c:pt>
                <c:pt idx="50967">
                  <c:v>0</c:v>
                </c:pt>
                <c:pt idx="50968">
                  <c:v>0</c:v>
                </c:pt>
                <c:pt idx="50969">
                  <c:v>0</c:v>
                </c:pt>
                <c:pt idx="50970">
                  <c:v>0</c:v>
                </c:pt>
                <c:pt idx="50971">
                  <c:v>0</c:v>
                </c:pt>
                <c:pt idx="50972">
                  <c:v>0</c:v>
                </c:pt>
                <c:pt idx="50973">
                  <c:v>0</c:v>
                </c:pt>
                <c:pt idx="50974">
                  <c:v>0</c:v>
                </c:pt>
                <c:pt idx="50975">
                  <c:v>0</c:v>
                </c:pt>
                <c:pt idx="50976">
                  <c:v>0</c:v>
                </c:pt>
                <c:pt idx="50977">
                  <c:v>0</c:v>
                </c:pt>
                <c:pt idx="50978">
                  <c:v>0</c:v>
                </c:pt>
                <c:pt idx="50979">
                  <c:v>0</c:v>
                </c:pt>
                <c:pt idx="50980">
                  <c:v>0</c:v>
                </c:pt>
                <c:pt idx="50981">
                  <c:v>0</c:v>
                </c:pt>
                <c:pt idx="50982">
                  <c:v>0</c:v>
                </c:pt>
                <c:pt idx="50983">
                  <c:v>0</c:v>
                </c:pt>
                <c:pt idx="50984">
                  <c:v>0</c:v>
                </c:pt>
                <c:pt idx="50985">
                  <c:v>0</c:v>
                </c:pt>
                <c:pt idx="50986">
                  <c:v>0</c:v>
                </c:pt>
                <c:pt idx="50987">
                  <c:v>0</c:v>
                </c:pt>
                <c:pt idx="50988">
                  <c:v>0</c:v>
                </c:pt>
                <c:pt idx="50989">
                  <c:v>0</c:v>
                </c:pt>
                <c:pt idx="50990">
                  <c:v>0</c:v>
                </c:pt>
                <c:pt idx="50991">
                  <c:v>0</c:v>
                </c:pt>
                <c:pt idx="50992">
                  <c:v>0</c:v>
                </c:pt>
                <c:pt idx="50993">
                  <c:v>0</c:v>
                </c:pt>
                <c:pt idx="50994">
                  <c:v>0</c:v>
                </c:pt>
                <c:pt idx="50995">
                  <c:v>0</c:v>
                </c:pt>
                <c:pt idx="50996">
                  <c:v>0</c:v>
                </c:pt>
                <c:pt idx="50997">
                  <c:v>0</c:v>
                </c:pt>
                <c:pt idx="50998">
                  <c:v>0</c:v>
                </c:pt>
                <c:pt idx="50999">
                  <c:v>0</c:v>
                </c:pt>
                <c:pt idx="51000">
                  <c:v>6</c:v>
                </c:pt>
                <c:pt idx="51001">
                  <c:v>6</c:v>
                </c:pt>
                <c:pt idx="51002">
                  <c:v>6</c:v>
                </c:pt>
                <c:pt idx="51003">
                  <c:v>6</c:v>
                </c:pt>
                <c:pt idx="51004">
                  <c:v>6</c:v>
                </c:pt>
                <c:pt idx="51005">
                  <c:v>6</c:v>
                </c:pt>
                <c:pt idx="51006">
                  <c:v>6</c:v>
                </c:pt>
                <c:pt idx="51007">
                  <c:v>6</c:v>
                </c:pt>
                <c:pt idx="51008">
                  <c:v>6</c:v>
                </c:pt>
                <c:pt idx="51009">
                  <c:v>6</c:v>
                </c:pt>
                <c:pt idx="51010">
                  <c:v>6</c:v>
                </c:pt>
                <c:pt idx="51011">
                  <c:v>6</c:v>
                </c:pt>
                <c:pt idx="51012">
                  <c:v>6</c:v>
                </c:pt>
                <c:pt idx="51013">
                  <c:v>6</c:v>
                </c:pt>
                <c:pt idx="51014">
                  <c:v>6</c:v>
                </c:pt>
                <c:pt idx="51015">
                  <c:v>6</c:v>
                </c:pt>
                <c:pt idx="51016">
                  <c:v>6</c:v>
                </c:pt>
                <c:pt idx="51017">
                  <c:v>6</c:v>
                </c:pt>
                <c:pt idx="51018">
                  <c:v>6</c:v>
                </c:pt>
                <c:pt idx="51019">
                  <c:v>6</c:v>
                </c:pt>
                <c:pt idx="51020">
                  <c:v>6</c:v>
                </c:pt>
                <c:pt idx="51021">
                  <c:v>6</c:v>
                </c:pt>
                <c:pt idx="51022">
                  <c:v>6</c:v>
                </c:pt>
                <c:pt idx="51023">
                  <c:v>6</c:v>
                </c:pt>
                <c:pt idx="51024">
                  <c:v>6</c:v>
                </c:pt>
                <c:pt idx="51025">
                  <c:v>6</c:v>
                </c:pt>
                <c:pt idx="51026">
                  <c:v>6</c:v>
                </c:pt>
                <c:pt idx="51027">
                  <c:v>6</c:v>
                </c:pt>
                <c:pt idx="51028">
                  <c:v>6</c:v>
                </c:pt>
                <c:pt idx="51029">
                  <c:v>6</c:v>
                </c:pt>
                <c:pt idx="51030">
                  <c:v>6</c:v>
                </c:pt>
                <c:pt idx="51031">
                  <c:v>6</c:v>
                </c:pt>
                <c:pt idx="51032">
                  <c:v>6</c:v>
                </c:pt>
                <c:pt idx="51033">
                  <c:v>6</c:v>
                </c:pt>
                <c:pt idx="51034">
                  <c:v>6</c:v>
                </c:pt>
                <c:pt idx="51035">
                  <c:v>6</c:v>
                </c:pt>
                <c:pt idx="51036">
                  <c:v>6</c:v>
                </c:pt>
                <c:pt idx="51037">
                  <c:v>6</c:v>
                </c:pt>
                <c:pt idx="51038">
                  <c:v>6</c:v>
                </c:pt>
                <c:pt idx="51039">
                  <c:v>6</c:v>
                </c:pt>
                <c:pt idx="51040">
                  <c:v>6</c:v>
                </c:pt>
                <c:pt idx="51041">
                  <c:v>6</c:v>
                </c:pt>
                <c:pt idx="51042">
                  <c:v>6</c:v>
                </c:pt>
                <c:pt idx="51043">
                  <c:v>6</c:v>
                </c:pt>
                <c:pt idx="51044">
                  <c:v>6</c:v>
                </c:pt>
                <c:pt idx="51045">
                  <c:v>6</c:v>
                </c:pt>
                <c:pt idx="51046">
                  <c:v>6</c:v>
                </c:pt>
                <c:pt idx="51047">
                  <c:v>6</c:v>
                </c:pt>
                <c:pt idx="51048">
                  <c:v>6</c:v>
                </c:pt>
                <c:pt idx="51049">
                  <c:v>6</c:v>
                </c:pt>
                <c:pt idx="51050">
                  <c:v>6</c:v>
                </c:pt>
                <c:pt idx="51051">
                  <c:v>6</c:v>
                </c:pt>
                <c:pt idx="51052">
                  <c:v>6</c:v>
                </c:pt>
                <c:pt idx="51053">
                  <c:v>6</c:v>
                </c:pt>
                <c:pt idx="51054">
                  <c:v>6</c:v>
                </c:pt>
                <c:pt idx="51055">
                  <c:v>6</c:v>
                </c:pt>
                <c:pt idx="51056">
                  <c:v>6</c:v>
                </c:pt>
                <c:pt idx="51057">
                  <c:v>6</c:v>
                </c:pt>
                <c:pt idx="51058">
                  <c:v>6</c:v>
                </c:pt>
                <c:pt idx="51059">
                  <c:v>6</c:v>
                </c:pt>
                <c:pt idx="51060">
                  <c:v>6</c:v>
                </c:pt>
                <c:pt idx="51061">
                  <c:v>6</c:v>
                </c:pt>
                <c:pt idx="51062">
                  <c:v>6</c:v>
                </c:pt>
                <c:pt idx="51063">
                  <c:v>6</c:v>
                </c:pt>
                <c:pt idx="51064">
                  <c:v>6</c:v>
                </c:pt>
                <c:pt idx="51065">
                  <c:v>6</c:v>
                </c:pt>
                <c:pt idx="51066">
                  <c:v>6</c:v>
                </c:pt>
                <c:pt idx="51067">
                  <c:v>6</c:v>
                </c:pt>
                <c:pt idx="51068">
                  <c:v>6</c:v>
                </c:pt>
                <c:pt idx="51069">
                  <c:v>6</c:v>
                </c:pt>
                <c:pt idx="51070">
                  <c:v>6</c:v>
                </c:pt>
                <c:pt idx="51071">
                  <c:v>6</c:v>
                </c:pt>
                <c:pt idx="51072">
                  <c:v>6</c:v>
                </c:pt>
                <c:pt idx="51073">
                  <c:v>6</c:v>
                </c:pt>
                <c:pt idx="51074">
                  <c:v>6</c:v>
                </c:pt>
                <c:pt idx="51075">
                  <c:v>6</c:v>
                </c:pt>
                <c:pt idx="51076">
                  <c:v>6</c:v>
                </c:pt>
                <c:pt idx="51077">
                  <c:v>6</c:v>
                </c:pt>
                <c:pt idx="51078">
                  <c:v>6</c:v>
                </c:pt>
                <c:pt idx="51079">
                  <c:v>6</c:v>
                </c:pt>
                <c:pt idx="51080">
                  <c:v>6</c:v>
                </c:pt>
                <c:pt idx="51081">
                  <c:v>6</c:v>
                </c:pt>
                <c:pt idx="51082">
                  <c:v>6</c:v>
                </c:pt>
                <c:pt idx="51083">
                  <c:v>6</c:v>
                </c:pt>
                <c:pt idx="51084">
                  <c:v>6</c:v>
                </c:pt>
                <c:pt idx="51085">
                  <c:v>6</c:v>
                </c:pt>
                <c:pt idx="51086">
                  <c:v>6</c:v>
                </c:pt>
                <c:pt idx="51087">
                  <c:v>6</c:v>
                </c:pt>
                <c:pt idx="51088">
                  <c:v>6</c:v>
                </c:pt>
                <c:pt idx="51089">
                  <c:v>6</c:v>
                </c:pt>
                <c:pt idx="51090">
                  <c:v>6</c:v>
                </c:pt>
                <c:pt idx="51091">
                  <c:v>6</c:v>
                </c:pt>
                <c:pt idx="51092">
                  <c:v>6</c:v>
                </c:pt>
                <c:pt idx="51093">
                  <c:v>6</c:v>
                </c:pt>
                <c:pt idx="51094">
                  <c:v>6</c:v>
                </c:pt>
                <c:pt idx="51095">
                  <c:v>6</c:v>
                </c:pt>
                <c:pt idx="51096">
                  <c:v>6</c:v>
                </c:pt>
                <c:pt idx="51097">
                  <c:v>6</c:v>
                </c:pt>
                <c:pt idx="51098">
                  <c:v>6</c:v>
                </c:pt>
                <c:pt idx="51099">
                  <c:v>6</c:v>
                </c:pt>
                <c:pt idx="51100">
                  <c:v>6</c:v>
                </c:pt>
                <c:pt idx="51101">
                  <c:v>6</c:v>
                </c:pt>
                <c:pt idx="51102">
                  <c:v>6</c:v>
                </c:pt>
                <c:pt idx="51103">
                  <c:v>6</c:v>
                </c:pt>
                <c:pt idx="51104">
                  <c:v>6</c:v>
                </c:pt>
                <c:pt idx="51105">
                  <c:v>6</c:v>
                </c:pt>
                <c:pt idx="51106">
                  <c:v>6</c:v>
                </c:pt>
                <c:pt idx="51107">
                  <c:v>6</c:v>
                </c:pt>
                <c:pt idx="51108">
                  <c:v>6</c:v>
                </c:pt>
                <c:pt idx="51109">
                  <c:v>6</c:v>
                </c:pt>
                <c:pt idx="51110">
                  <c:v>6</c:v>
                </c:pt>
                <c:pt idx="51111">
                  <c:v>6</c:v>
                </c:pt>
                <c:pt idx="51112">
                  <c:v>6</c:v>
                </c:pt>
                <c:pt idx="51113">
                  <c:v>6</c:v>
                </c:pt>
                <c:pt idx="51114">
                  <c:v>6</c:v>
                </c:pt>
                <c:pt idx="51115">
                  <c:v>6</c:v>
                </c:pt>
                <c:pt idx="51116">
                  <c:v>6</c:v>
                </c:pt>
                <c:pt idx="51117">
                  <c:v>6</c:v>
                </c:pt>
                <c:pt idx="51118">
                  <c:v>6</c:v>
                </c:pt>
                <c:pt idx="51119">
                  <c:v>6</c:v>
                </c:pt>
                <c:pt idx="51120">
                  <c:v>6</c:v>
                </c:pt>
                <c:pt idx="51121">
                  <c:v>6</c:v>
                </c:pt>
                <c:pt idx="51122">
                  <c:v>6</c:v>
                </c:pt>
                <c:pt idx="51123">
                  <c:v>6</c:v>
                </c:pt>
                <c:pt idx="51124">
                  <c:v>6</c:v>
                </c:pt>
                <c:pt idx="51125">
                  <c:v>6</c:v>
                </c:pt>
                <c:pt idx="51126">
                  <c:v>6</c:v>
                </c:pt>
                <c:pt idx="51127">
                  <c:v>6</c:v>
                </c:pt>
                <c:pt idx="51128">
                  <c:v>6</c:v>
                </c:pt>
                <c:pt idx="51129">
                  <c:v>6</c:v>
                </c:pt>
                <c:pt idx="51130">
                  <c:v>6</c:v>
                </c:pt>
                <c:pt idx="51131">
                  <c:v>6</c:v>
                </c:pt>
                <c:pt idx="51132">
                  <c:v>6</c:v>
                </c:pt>
                <c:pt idx="51133">
                  <c:v>6</c:v>
                </c:pt>
                <c:pt idx="51134">
                  <c:v>6</c:v>
                </c:pt>
                <c:pt idx="51135">
                  <c:v>6</c:v>
                </c:pt>
                <c:pt idx="51136">
                  <c:v>6</c:v>
                </c:pt>
                <c:pt idx="51137">
                  <c:v>6</c:v>
                </c:pt>
                <c:pt idx="51138">
                  <c:v>6</c:v>
                </c:pt>
                <c:pt idx="51139">
                  <c:v>6</c:v>
                </c:pt>
                <c:pt idx="51140">
                  <c:v>6</c:v>
                </c:pt>
                <c:pt idx="51141">
                  <c:v>6</c:v>
                </c:pt>
                <c:pt idx="51142">
                  <c:v>6</c:v>
                </c:pt>
                <c:pt idx="51143">
                  <c:v>6</c:v>
                </c:pt>
                <c:pt idx="51144">
                  <c:v>6</c:v>
                </c:pt>
                <c:pt idx="51145">
                  <c:v>6</c:v>
                </c:pt>
                <c:pt idx="51146">
                  <c:v>6</c:v>
                </c:pt>
                <c:pt idx="51147">
                  <c:v>6</c:v>
                </c:pt>
                <c:pt idx="51148">
                  <c:v>6</c:v>
                </c:pt>
                <c:pt idx="51149">
                  <c:v>6</c:v>
                </c:pt>
                <c:pt idx="51150">
                  <c:v>6</c:v>
                </c:pt>
                <c:pt idx="51151">
                  <c:v>6</c:v>
                </c:pt>
                <c:pt idx="51152">
                  <c:v>6</c:v>
                </c:pt>
                <c:pt idx="51153">
                  <c:v>6</c:v>
                </c:pt>
                <c:pt idx="51154">
                  <c:v>6</c:v>
                </c:pt>
                <c:pt idx="51155">
                  <c:v>6</c:v>
                </c:pt>
                <c:pt idx="51156">
                  <c:v>6</c:v>
                </c:pt>
                <c:pt idx="51157">
                  <c:v>6</c:v>
                </c:pt>
                <c:pt idx="51158">
                  <c:v>6</c:v>
                </c:pt>
                <c:pt idx="51159">
                  <c:v>6</c:v>
                </c:pt>
                <c:pt idx="51160">
                  <c:v>6</c:v>
                </c:pt>
                <c:pt idx="51161">
                  <c:v>6</c:v>
                </c:pt>
                <c:pt idx="51162">
                  <c:v>6</c:v>
                </c:pt>
                <c:pt idx="51163">
                  <c:v>6</c:v>
                </c:pt>
                <c:pt idx="51164">
                  <c:v>6</c:v>
                </c:pt>
                <c:pt idx="51165">
                  <c:v>6</c:v>
                </c:pt>
                <c:pt idx="51166">
                  <c:v>6</c:v>
                </c:pt>
                <c:pt idx="51167">
                  <c:v>6</c:v>
                </c:pt>
                <c:pt idx="51168">
                  <c:v>6</c:v>
                </c:pt>
                <c:pt idx="51169">
                  <c:v>6</c:v>
                </c:pt>
                <c:pt idx="51170">
                  <c:v>6</c:v>
                </c:pt>
                <c:pt idx="51171">
                  <c:v>6</c:v>
                </c:pt>
                <c:pt idx="51172">
                  <c:v>6</c:v>
                </c:pt>
                <c:pt idx="51173">
                  <c:v>6</c:v>
                </c:pt>
                <c:pt idx="51174">
                  <c:v>6</c:v>
                </c:pt>
                <c:pt idx="51175">
                  <c:v>6</c:v>
                </c:pt>
                <c:pt idx="51176">
                  <c:v>6</c:v>
                </c:pt>
                <c:pt idx="51177">
                  <c:v>6</c:v>
                </c:pt>
                <c:pt idx="51178">
                  <c:v>6</c:v>
                </c:pt>
                <c:pt idx="51179">
                  <c:v>6</c:v>
                </c:pt>
                <c:pt idx="51180">
                  <c:v>6</c:v>
                </c:pt>
                <c:pt idx="51181">
                  <c:v>6</c:v>
                </c:pt>
                <c:pt idx="51182">
                  <c:v>6</c:v>
                </c:pt>
                <c:pt idx="51183">
                  <c:v>6</c:v>
                </c:pt>
                <c:pt idx="51184">
                  <c:v>6</c:v>
                </c:pt>
                <c:pt idx="51185">
                  <c:v>6</c:v>
                </c:pt>
                <c:pt idx="51186">
                  <c:v>6</c:v>
                </c:pt>
                <c:pt idx="51187">
                  <c:v>6</c:v>
                </c:pt>
                <c:pt idx="51188">
                  <c:v>6</c:v>
                </c:pt>
                <c:pt idx="51189">
                  <c:v>6</c:v>
                </c:pt>
                <c:pt idx="51190">
                  <c:v>6</c:v>
                </c:pt>
                <c:pt idx="51191">
                  <c:v>6</c:v>
                </c:pt>
                <c:pt idx="51192">
                  <c:v>6</c:v>
                </c:pt>
                <c:pt idx="51193">
                  <c:v>6</c:v>
                </c:pt>
                <c:pt idx="51194">
                  <c:v>6</c:v>
                </c:pt>
                <c:pt idx="51195">
                  <c:v>6</c:v>
                </c:pt>
                <c:pt idx="51196">
                  <c:v>6</c:v>
                </c:pt>
                <c:pt idx="51197">
                  <c:v>6</c:v>
                </c:pt>
                <c:pt idx="51198">
                  <c:v>6</c:v>
                </c:pt>
                <c:pt idx="51199">
                  <c:v>6</c:v>
                </c:pt>
                <c:pt idx="51200">
                  <c:v>6</c:v>
                </c:pt>
                <c:pt idx="51201">
                  <c:v>6</c:v>
                </c:pt>
                <c:pt idx="51202">
                  <c:v>6</c:v>
                </c:pt>
                <c:pt idx="51203">
                  <c:v>6</c:v>
                </c:pt>
                <c:pt idx="51204">
                  <c:v>6</c:v>
                </c:pt>
                <c:pt idx="51205">
                  <c:v>6</c:v>
                </c:pt>
                <c:pt idx="51206">
                  <c:v>6</c:v>
                </c:pt>
                <c:pt idx="51207">
                  <c:v>6</c:v>
                </c:pt>
                <c:pt idx="51208">
                  <c:v>6</c:v>
                </c:pt>
                <c:pt idx="51209">
                  <c:v>6</c:v>
                </c:pt>
                <c:pt idx="51210">
                  <c:v>6</c:v>
                </c:pt>
                <c:pt idx="51211">
                  <c:v>6</c:v>
                </c:pt>
                <c:pt idx="51212">
                  <c:v>6</c:v>
                </c:pt>
                <c:pt idx="51213">
                  <c:v>6</c:v>
                </c:pt>
                <c:pt idx="51214">
                  <c:v>6</c:v>
                </c:pt>
                <c:pt idx="51215">
                  <c:v>6</c:v>
                </c:pt>
                <c:pt idx="51216">
                  <c:v>6</c:v>
                </c:pt>
                <c:pt idx="51217">
                  <c:v>6</c:v>
                </c:pt>
                <c:pt idx="51218">
                  <c:v>6</c:v>
                </c:pt>
                <c:pt idx="51219">
                  <c:v>6</c:v>
                </c:pt>
                <c:pt idx="51220">
                  <c:v>6</c:v>
                </c:pt>
                <c:pt idx="51221">
                  <c:v>6</c:v>
                </c:pt>
                <c:pt idx="51222">
                  <c:v>6</c:v>
                </c:pt>
                <c:pt idx="51223">
                  <c:v>6</c:v>
                </c:pt>
                <c:pt idx="51224">
                  <c:v>6</c:v>
                </c:pt>
                <c:pt idx="51225">
                  <c:v>6</c:v>
                </c:pt>
                <c:pt idx="51226">
                  <c:v>6</c:v>
                </c:pt>
                <c:pt idx="51227">
                  <c:v>6</c:v>
                </c:pt>
                <c:pt idx="51228">
                  <c:v>6</c:v>
                </c:pt>
                <c:pt idx="51229">
                  <c:v>6</c:v>
                </c:pt>
                <c:pt idx="51230">
                  <c:v>6</c:v>
                </c:pt>
                <c:pt idx="51231">
                  <c:v>6</c:v>
                </c:pt>
                <c:pt idx="51232">
                  <c:v>6</c:v>
                </c:pt>
                <c:pt idx="51233">
                  <c:v>6</c:v>
                </c:pt>
                <c:pt idx="51234">
                  <c:v>6</c:v>
                </c:pt>
                <c:pt idx="51235">
                  <c:v>6</c:v>
                </c:pt>
                <c:pt idx="51236">
                  <c:v>6</c:v>
                </c:pt>
                <c:pt idx="51237">
                  <c:v>6</c:v>
                </c:pt>
                <c:pt idx="51238">
                  <c:v>6</c:v>
                </c:pt>
                <c:pt idx="51239">
                  <c:v>6</c:v>
                </c:pt>
                <c:pt idx="51240">
                  <c:v>6</c:v>
                </c:pt>
                <c:pt idx="51241">
                  <c:v>6</c:v>
                </c:pt>
                <c:pt idx="51242">
                  <c:v>6</c:v>
                </c:pt>
                <c:pt idx="51243">
                  <c:v>6</c:v>
                </c:pt>
                <c:pt idx="51244">
                  <c:v>6</c:v>
                </c:pt>
                <c:pt idx="51245">
                  <c:v>6</c:v>
                </c:pt>
                <c:pt idx="51246">
                  <c:v>6</c:v>
                </c:pt>
                <c:pt idx="51247">
                  <c:v>6</c:v>
                </c:pt>
                <c:pt idx="51248">
                  <c:v>6</c:v>
                </c:pt>
                <c:pt idx="51249">
                  <c:v>6</c:v>
                </c:pt>
                <c:pt idx="51250">
                  <c:v>6</c:v>
                </c:pt>
                <c:pt idx="51251">
                  <c:v>6</c:v>
                </c:pt>
                <c:pt idx="51252">
                  <c:v>6</c:v>
                </c:pt>
                <c:pt idx="51253">
                  <c:v>6</c:v>
                </c:pt>
                <c:pt idx="51254">
                  <c:v>6</c:v>
                </c:pt>
                <c:pt idx="51255">
                  <c:v>6</c:v>
                </c:pt>
                <c:pt idx="51256">
                  <c:v>6</c:v>
                </c:pt>
                <c:pt idx="51257">
                  <c:v>6</c:v>
                </c:pt>
                <c:pt idx="51258">
                  <c:v>6</c:v>
                </c:pt>
                <c:pt idx="51259">
                  <c:v>6</c:v>
                </c:pt>
                <c:pt idx="51260">
                  <c:v>6</c:v>
                </c:pt>
                <c:pt idx="51261">
                  <c:v>6</c:v>
                </c:pt>
                <c:pt idx="51262">
                  <c:v>6</c:v>
                </c:pt>
                <c:pt idx="51263">
                  <c:v>6</c:v>
                </c:pt>
                <c:pt idx="51264">
                  <c:v>6</c:v>
                </c:pt>
                <c:pt idx="51265">
                  <c:v>6</c:v>
                </c:pt>
                <c:pt idx="51266">
                  <c:v>6</c:v>
                </c:pt>
                <c:pt idx="51267">
                  <c:v>6</c:v>
                </c:pt>
                <c:pt idx="51268">
                  <c:v>6</c:v>
                </c:pt>
                <c:pt idx="51269">
                  <c:v>6</c:v>
                </c:pt>
                <c:pt idx="51270">
                  <c:v>6</c:v>
                </c:pt>
                <c:pt idx="51271">
                  <c:v>6</c:v>
                </c:pt>
                <c:pt idx="51272">
                  <c:v>6</c:v>
                </c:pt>
                <c:pt idx="51273">
                  <c:v>6</c:v>
                </c:pt>
                <c:pt idx="51274">
                  <c:v>6</c:v>
                </c:pt>
                <c:pt idx="51275">
                  <c:v>6</c:v>
                </c:pt>
                <c:pt idx="51276">
                  <c:v>6</c:v>
                </c:pt>
                <c:pt idx="51277">
                  <c:v>6</c:v>
                </c:pt>
                <c:pt idx="51278">
                  <c:v>6</c:v>
                </c:pt>
                <c:pt idx="51279">
                  <c:v>6</c:v>
                </c:pt>
                <c:pt idx="51280">
                  <c:v>6</c:v>
                </c:pt>
                <c:pt idx="51281">
                  <c:v>6</c:v>
                </c:pt>
                <c:pt idx="51282">
                  <c:v>6</c:v>
                </c:pt>
                <c:pt idx="51283">
                  <c:v>6</c:v>
                </c:pt>
                <c:pt idx="51284">
                  <c:v>6</c:v>
                </c:pt>
                <c:pt idx="51285">
                  <c:v>6</c:v>
                </c:pt>
                <c:pt idx="51286">
                  <c:v>6</c:v>
                </c:pt>
                <c:pt idx="51287">
                  <c:v>6</c:v>
                </c:pt>
                <c:pt idx="51288">
                  <c:v>6</c:v>
                </c:pt>
                <c:pt idx="51289">
                  <c:v>6</c:v>
                </c:pt>
                <c:pt idx="51290">
                  <c:v>6</c:v>
                </c:pt>
                <c:pt idx="51291">
                  <c:v>6</c:v>
                </c:pt>
                <c:pt idx="51292">
                  <c:v>6</c:v>
                </c:pt>
                <c:pt idx="51293">
                  <c:v>6</c:v>
                </c:pt>
                <c:pt idx="51294">
                  <c:v>6</c:v>
                </c:pt>
                <c:pt idx="51295">
                  <c:v>6</c:v>
                </c:pt>
                <c:pt idx="51296">
                  <c:v>6</c:v>
                </c:pt>
                <c:pt idx="51297">
                  <c:v>6</c:v>
                </c:pt>
                <c:pt idx="51298">
                  <c:v>6</c:v>
                </c:pt>
                <c:pt idx="51299">
                  <c:v>6</c:v>
                </c:pt>
                <c:pt idx="51300">
                  <c:v>6</c:v>
                </c:pt>
                <c:pt idx="51301">
                  <c:v>6</c:v>
                </c:pt>
                <c:pt idx="51302">
                  <c:v>6</c:v>
                </c:pt>
                <c:pt idx="51303">
                  <c:v>6</c:v>
                </c:pt>
                <c:pt idx="51304">
                  <c:v>6</c:v>
                </c:pt>
                <c:pt idx="51305">
                  <c:v>6</c:v>
                </c:pt>
                <c:pt idx="51306">
                  <c:v>6</c:v>
                </c:pt>
                <c:pt idx="51307">
                  <c:v>6</c:v>
                </c:pt>
                <c:pt idx="51308">
                  <c:v>6</c:v>
                </c:pt>
                <c:pt idx="51309">
                  <c:v>6</c:v>
                </c:pt>
                <c:pt idx="51310">
                  <c:v>6</c:v>
                </c:pt>
                <c:pt idx="51311">
                  <c:v>6</c:v>
                </c:pt>
                <c:pt idx="51312">
                  <c:v>6</c:v>
                </c:pt>
                <c:pt idx="51313">
                  <c:v>6</c:v>
                </c:pt>
                <c:pt idx="51314">
                  <c:v>6</c:v>
                </c:pt>
                <c:pt idx="51315">
                  <c:v>6</c:v>
                </c:pt>
                <c:pt idx="51316">
                  <c:v>6</c:v>
                </c:pt>
                <c:pt idx="51317">
                  <c:v>6</c:v>
                </c:pt>
                <c:pt idx="51318">
                  <c:v>6</c:v>
                </c:pt>
                <c:pt idx="51319">
                  <c:v>6</c:v>
                </c:pt>
                <c:pt idx="51320">
                  <c:v>6</c:v>
                </c:pt>
                <c:pt idx="51321">
                  <c:v>6</c:v>
                </c:pt>
                <c:pt idx="51322">
                  <c:v>6</c:v>
                </c:pt>
                <c:pt idx="51323">
                  <c:v>6</c:v>
                </c:pt>
                <c:pt idx="51324">
                  <c:v>6</c:v>
                </c:pt>
                <c:pt idx="51325">
                  <c:v>6</c:v>
                </c:pt>
                <c:pt idx="51326">
                  <c:v>6</c:v>
                </c:pt>
                <c:pt idx="51327">
                  <c:v>6</c:v>
                </c:pt>
                <c:pt idx="51328">
                  <c:v>6</c:v>
                </c:pt>
                <c:pt idx="51329">
                  <c:v>6</c:v>
                </c:pt>
                <c:pt idx="51330">
                  <c:v>6</c:v>
                </c:pt>
                <c:pt idx="51331">
                  <c:v>6</c:v>
                </c:pt>
                <c:pt idx="51332">
                  <c:v>6</c:v>
                </c:pt>
                <c:pt idx="51333">
                  <c:v>6</c:v>
                </c:pt>
                <c:pt idx="51334">
                  <c:v>6</c:v>
                </c:pt>
                <c:pt idx="51335">
                  <c:v>6</c:v>
                </c:pt>
                <c:pt idx="51336">
                  <c:v>6</c:v>
                </c:pt>
                <c:pt idx="51337">
                  <c:v>6</c:v>
                </c:pt>
                <c:pt idx="51338">
                  <c:v>6</c:v>
                </c:pt>
                <c:pt idx="51339">
                  <c:v>6</c:v>
                </c:pt>
                <c:pt idx="51340">
                  <c:v>6</c:v>
                </c:pt>
                <c:pt idx="51341">
                  <c:v>6</c:v>
                </c:pt>
                <c:pt idx="51342">
                  <c:v>6</c:v>
                </c:pt>
                <c:pt idx="51343">
                  <c:v>6</c:v>
                </c:pt>
                <c:pt idx="51344">
                  <c:v>6</c:v>
                </c:pt>
                <c:pt idx="51345">
                  <c:v>6</c:v>
                </c:pt>
                <c:pt idx="51346">
                  <c:v>6</c:v>
                </c:pt>
                <c:pt idx="51347">
                  <c:v>6</c:v>
                </c:pt>
                <c:pt idx="51348">
                  <c:v>6</c:v>
                </c:pt>
                <c:pt idx="51349">
                  <c:v>6</c:v>
                </c:pt>
                <c:pt idx="51350">
                  <c:v>6</c:v>
                </c:pt>
                <c:pt idx="51351">
                  <c:v>6</c:v>
                </c:pt>
                <c:pt idx="51352">
                  <c:v>6</c:v>
                </c:pt>
                <c:pt idx="51353">
                  <c:v>6</c:v>
                </c:pt>
                <c:pt idx="51354">
                  <c:v>6</c:v>
                </c:pt>
                <c:pt idx="51355">
                  <c:v>6</c:v>
                </c:pt>
                <c:pt idx="51356">
                  <c:v>6</c:v>
                </c:pt>
                <c:pt idx="51357">
                  <c:v>6</c:v>
                </c:pt>
                <c:pt idx="51358">
                  <c:v>6</c:v>
                </c:pt>
                <c:pt idx="51359">
                  <c:v>6</c:v>
                </c:pt>
                <c:pt idx="51360">
                  <c:v>6</c:v>
                </c:pt>
                <c:pt idx="51361">
                  <c:v>6</c:v>
                </c:pt>
                <c:pt idx="51362">
                  <c:v>6</c:v>
                </c:pt>
                <c:pt idx="51363">
                  <c:v>6</c:v>
                </c:pt>
                <c:pt idx="51364">
                  <c:v>6</c:v>
                </c:pt>
                <c:pt idx="51365">
                  <c:v>6</c:v>
                </c:pt>
                <c:pt idx="51366">
                  <c:v>6</c:v>
                </c:pt>
                <c:pt idx="51367">
                  <c:v>6</c:v>
                </c:pt>
                <c:pt idx="51368">
                  <c:v>6</c:v>
                </c:pt>
                <c:pt idx="51369">
                  <c:v>6</c:v>
                </c:pt>
                <c:pt idx="51370">
                  <c:v>6</c:v>
                </c:pt>
                <c:pt idx="51371">
                  <c:v>6</c:v>
                </c:pt>
                <c:pt idx="51372">
                  <c:v>6</c:v>
                </c:pt>
                <c:pt idx="51373">
                  <c:v>6</c:v>
                </c:pt>
                <c:pt idx="51374">
                  <c:v>6</c:v>
                </c:pt>
                <c:pt idx="51375">
                  <c:v>6</c:v>
                </c:pt>
                <c:pt idx="51376">
                  <c:v>6</c:v>
                </c:pt>
                <c:pt idx="51377">
                  <c:v>6</c:v>
                </c:pt>
                <c:pt idx="51378">
                  <c:v>6</c:v>
                </c:pt>
                <c:pt idx="51379">
                  <c:v>6</c:v>
                </c:pt>
                <c:pt idx="51380">
                  <c:v>6</c:v>
                </c:pt>
                <c:pt idx="51381">
                  <c:v>6</c:v>
                </c:pt>
                <c:pt idx="51382">
                  <c:v>6</c:v>
                </c:pt>
                <c:pt idx="51383">
                  <c:v>6</c:v>
                </c:pt>
                <c:pt idx="51384">
                  <c:v>6</c:v>
                </c:pt>
                <c:pt idx="51385">
                  <c:v>6</c:v>
                </c:pt>
                <c:pt idx="51386">
                  <c:v>6</c:v>
                </c:pt>
                <c:pt idx="51387">
                  <c:v>6</c:v>
                </c:pt>
                <c:pt idx="51388">
                  <c:v>6</c:v>
                </c:pt>
                <c:pt idx="51389">
                  <c:v>6</c:v>
                </c:pt>
                <c:pt idx="51390">
                  <c:v>6</c:v>
                </c:pt>
                <c:pt idx="51391">
                  <c:v>6</c:v>
                </c:pt>
                <c:pt idx="51392">
                  <c:v>6</c:v>
                </c:pt>
                <c:pt idx="51393">
                  <c:v>6</c:v>
                </c:pt>
                <c:pt idx="51394">
                  <c:v>6</c:v>
                </c:pt>
                <c:pt idx="51395">
                  <c:v>6</c:v>
                </c:pt>
                <c:pt idx="51396">
                  <c:v>6</c:v>
                </c:pt>
                <c:pt idx="51397">
                  <c:v>6</c:v>
                </c:pt>
                <c:pt idx="51398">
                  <c:v>6</c:v>
                </c:pt>
                <c:pt idx="51399">
                  <c:v>6</c:v>
                </c:pt>
                <c:pt idx="51400">
                  <c:v>6</c:v>
                </c:pt>
                <c:pt idx="51401">
                  <c:v>6</c:v>
                </c:pt>
                <c:pt idx="51402">
                  <c:v>6</c:v>
                </c:pt>
                <c:pt idx="51403">
                  <c:v>6</c:v>
                </c:pt>
                <c:pt idx="51404">
                  <c:v>6</c:v>
                </c:pt>
                <c:pt idx="51405">
                  <c:v>6</c:v>
                </c:pt>
                <c:pt idx="51406">
                  <c:v>6</c:v>
                </c:pt>
                <c:pt idx="51407">
                  <c:v>6</c:v>
                </c:pt>
                <c:pt idx="51408">
                  <c:v>6</c:v>
                </c:pt>
                <c:pt idx="51409">
                  <c:v>6</c:v>
                </c:pt>
                <c:pt idx="51410">
                  <c:v>6</c:v>
                </c:pt>
                <c:pt idx="51411">
                  <c:v>6</c:v>
                </c:pt>
                <c:pt idx="51412">
                  <c:v>6</c:v>
                </c:pt>
                <c:pt idx="51413">
                  <c:v>6</c:v>
                </c:pt>
                <c:pt idx="51414">
                  <c:v>6</c:v>
                </c:pt>
                <c:pt idx="51415">
                  <c:v>6</c:v>
                </c:pt>
                <c:pt idx="51416">
                  <c:v>6</c:v>
                </c:pt>
                <c:pt idx="51417">
                  <c:v>6</c:v>
                </c:pt>
                <c:pt idx="51418">
                  <c:v>6</c:v>
                </c:pt>
                <c:pt idx="51419">
                  <c:v>6</c:v>
                </c:pt>
                <c:pt idx="51420">
                  <c:v>6</c:v>
                </c:pt>
                <c:pt idx="51421">
                  <c:v>6</c:v>
                </c:pt>
                <c:pt idx="51422">
                  <c:v>6</c:v>
                </c:pt>
                <c:pt idx="51423">
                  <c:v>6</c:v>
                </c:pt>
                <c:pt idx="51424">
                  <c:v>6</c:v>
                </c:pt>
                <c:pt idx="51425">
                  <c:v>6</c:v>
                </c:pt>
                <c:pt idx="51426">
                  <c:v>6</c:v>
                </c:pt>
                <c:pt idx="51427">
                  <c:v>6</c:v>
                </c:pt>
                <c:pt idx="51428">
                  <c:v>6</c:v>
                </c:pt>
                <c:pt idx="51429">
                  <c:v>6</c:v>
                </c:pt>
                <c:pt idx="51430">
                  <c:v>6</c:v>
                </c:pt>
                <c:pt idx="51431">
                  <c:v>6</c:v>
                </c:pt>
                <c:pt idx="51432">
                  <c:v>6</c:v>
                </c:pt>
                <c:pt idx="51433">
                  <c:v>6</c:v>
                </c:pt>
                <c:pt idx="51434">
                  <c:v>6</c:v>
                </c:pt>
                <c:pt idx="51435">
                  <c:v>6</c:v>
                </c:pt>
                <c:pt idx="51436">
                  <c:v>6</c:v>
                </c:pt>
                <c:pt idx="51437">
                  <c:v>6</c:v>
                </c:pt>
                <c:pt idx="51438">
                  <c:v>6</c:v>
                </c:pt>
                <c:pt idx="51439">
                  <c:v>6</c:v>
                </c:pt>
                <c:pt idx="51440">
                  <c:v>6</c:v>
                </c:pt>
                <c:pt idx="51441">
                  <c:v>6</c:v>
                </c:pt>
                <c:pt idx="51442">
                  <c:v>6</c:v>
                </c:pt>
                <c:pt idx="51443">
                  <c:v>6</c:v>
                </c:pt>
                <c:pt idx="51444">
                  <c:v>6</c:v>
                </c:pt>
                <c:pt idx="51445">
                  <c:v>6</c:v>
                </c:pt>
                <c:pt idx="51446">
                  <c:v>6</c:v>
                </c:pt>
                <c:pt idx="51447">
                  <c:v>6</c:v>
                </c:pt>
                <c:pt idx="51448">
                  <c:v>6</c:v>
                </c:pt>
                <c:pt idx="51449">
                  <c:v>6</c:v>
                </c:pt>
                <c:pt idx="51450">
                  <c:v>6</c:v>
                </c:pt>
                <c:pt idx="51451">
                  <c:v>6</c:v>
                </c:pt>
                <c:pt idx="51452">
                  <c:v>6</c:v>
                </c:pt>
                <c:pt idx="51453">
                  <c:v>6</c:v>
                </c:pt>
                <c:pt idx="51454">
                  <c:v>6</c:v>
                </c:pt>
                <c:pt idx="51455">
                  <c:v>6</c:v>
                </c:pt>
                <c:pt idx="51456">
                  <c:v>6</c:v>
                </c:pt>
                <c:pt idx="51457">
                  <c:v>6</c:v>
                </c:pt>
                <c:pt idx="51458">
                  <c:v>6</c:v>
                </c:pt>
                <c:pt idx="51459">
                  <c:v>6</c:v>
                </c:pt>
                <c:pt idx="51460">
                  <c:v>6</c:v>
                </c:pt>
                <c:pt idx="51461">
                  <c:v>6</c:v>
                </c:pt>
                <c:pt idx="51462">
                  <c:v>6</c:v>
                </c:pt>
                <c:pt idx="51463">
                  <c:v>6</c:v>
                </c:pt>
                <c:pt idx="51464">
                  <c:v>6</c:v>
                </c:pt>
                <c:pt idx="51465">
                  <c:v>6</c:v>
                </c:pt>
                <c:pt idx="51466">
                  <c:v>6</c:v>
                </c:pt>
                <c:pt idx="51467">
                  <c:v>6</c:v>
                </c:pt>
                <c:pt idx="51468">
                  <c:v>6</c:v>
                </c:pt>
                <c:pt idx="51469">
                  <c:v>6</c:v>
                </c:pt>
                <c:pt idx="51470">
                  <c:v>6</c:v>
                </c:pt>
                <c:pt idx="51471">
                  <c:v>6</c:v>
                </c:pt>
                <c:pt idx="51472">
                  <c:v>6</c:v>
                </c:pt>
                <c:pt idx="51473">
                  <c:v>6</c:v>
                </c:pt>
                <c:pt idx="51474">
                  <c:v>6</c:v>
                </c:pt>
                <c:pt idx="51475">
                  <c:v>6</c:v>
                </c:pt>
                <c:pt idx="51476">
                  <c:v>6</c:v>
                </c:pt>
                <c:pt idx="51477">
                  <c:v>6</c:v>
                </c:pt>
                <c:pt idx="51478">
                  <c:v>6</c:v>
                </c:pt>
                <c:pt idx="51479">
                  <c:v>6</c:v>
                </c:pt>
                <c:pt idx="51480">
                  <c:v>6</c:v>
                </c:pt>
                <c:pt idx="51481">
                  <c:v>6</c:v>
                </c:pt>
                <c:pt idx="51482">
                  <c:v>6</c:v>
                </c:pt>
                <c:pt idx="51483">
                  <c:v>6</c:v>
                </c:pt>
                <c:pt idx="51484">
                  <c:v>6</c:v>
                </c:pt>
                <c:pt idx="51485">
                  <c:v>6</c:v>
                </c:pt>
                <c:pt idx="51486">
                  <c:v>6</c:v>
                </c:pt>
                <c:pt idx="51487">
                  <c:v>6</c:v>
                </c:pt>
                <c:pt idx="51488">
                  <c:v>6</c:v>
                </c:pt>
                <c:pt idx="51489">
                  <c:v>6</c:v>
                </c:pt>
                <c:pt idx="51490">
                  <c:v>6</c:v>
                </c:pt>
                <c:pt idx="51491">
                  <c:v>6</c:v>
                </c:pt>
                <c:pt idx="51492">
                  <c:v>6</c:v>
                </c:pt>
                <c:pt idx="51493">
                  <c:v>6</c:v>
                </c:pt>
                <c:pt idx="51494">
                  <c:v>6</c:v>
                </c:pt>
                <c:pt idx="51495">
                  <c:v>6</c:v>
                </c:pt>
                <c:pt idx="51496">
                  <c:v>6</c:v>
                </c:pt>
                <c:pt idx="51497">
                  <c:v>6</c:v>
                </c:pt>
                <c:pt idx="51498">
                  <c:v>6</c:v>
                </c:pt>
                <c:pt idx="51499">
                  <c:v>6</c:v>
                </c:pt>
                <c:pt idx="51500">
                  <c:v>6</c:v>
                </c:pt>
                <c:pt idx="51501">
                  <c:v>6</c:v>
                </c:pt>
                <c:pt idx="51502">
                  <c:v>6</c:v>
                </c:pt>
                <c:pt idx="51503">
                  <c:v>6</c:v>
                </c:pt>
                <c:pt idx="51504">
                  <c:v>6</c:v>
                </c:pt>
                <c:pt idx="51505">
                  <c:v>6</c:v>
                </c:pt>
                <c:pt idx="51506">
                  <c:v>6</c:v>
                </c:pt>
                <c:pt idx="51507">
                  <c:v>6</c:v>
                </c:pt>
                <c:pt idx="51508">
                  <c:v>6</c:v>
                </c:pt>
                <c:pt idx="51509">
                  <c:v>6</c:v>
                </c:pt>
                <c:pt idx="51510">
                  <c:v>6</c:v>
                </c:pt>
                <c:pt idx="51511">
                  <c:v>6</c:v>
                </c:pt>
                <c:pt idx="51512">
                  <c:v>6</c:v>
                </c:pt>
                <c:pt idx="51513">
                  <c:v>6</c:v>
                </c:pt>
                <c:pt idx="51514">
                  <c:v>6</c:v>
                </c:pt>
                <c:pt idx="51515">
                  <c:v>6</c:v>
                </c:pt>
                <c:pt idx="51516">
                  <c:v>6</c:v>
                </c:pt>
                <c:pt idx="51517">
                  <c:v>6</c:v>
                </c:pt>
                <c:pt idx="51518">
                  <c:v>6</c:v>
                </c:pt>
                <c:pt idx="51519">
                  <c:v>6</c:v>
                </c:pt>
                <c:pt idx="51520">
                  <c:v>6</c:v>
                </c:pt>
                <c:pt idx="51521">
                  <c:v>6</c:v>
                </c:pt>
                <c:pt idx="51522">
                  <c:v>6</c:v>
                </c:pt>
                <c:pt idx="51523">
                  <c:v>6</c:v>
                </c:pt>
                <c:pt idx="51524">
                  <c:v>6</c:v>
                </c:pt>
                <c:pt idx="51525">
                  <c:v>6</c:v>
                </c:pt>
                <c:pt idx="51526">
                  <c:v>6</c:v>
                </c:pt>
                <c:pt idx="51527">
                  <c:v>6</c:v>
                </c:pt>
                <c:pt idx="51528">
                  <c:v>6</c:v>
                </c:pt>
                <c:pt idx="51529">
                  <c:v>6</c:v>
                </c:pt>
                <c:pt idx="51530">
                  <c:v>6</c:v>
                </c:pt>
                <c:pt idx="51531">
                  <c:v>6</c:v>
                </c:pt>
                <c:pt idx="51532">
                  <c:v>6</c:v>
                </c:pt>
                <c:pt idx="51533">
                  <c:v>6</c:v>
                </c:pt>
                <c:pt idx="51534">
                  <c:v>6</c:v>
                </c:pt>
                <c:pt idx="51535">
                  <c:v>6</c:v>
                </c:pt>
                <c:pt idx="51536">
                  <c:v>6</c:v>
                </c:pt>
                <c:pt idx="51537">
                  <c:v>6</c:v>
                </c:pt>
                <c:pt idx="51538">
                  <c:v>6</c:v>
                </c:pt>
                <c:pt idx="51539">
                  <c:v>6</c:v>
                </c:pt>
                <c:pt idx="51540">
                  <c:v>6</c:v>
                </c:pt>
                <c:pt idx="51541">
                  <c:v>6</c:v>
                </c:pt>
                <c:pt idx="51542">
                  <c:v>6</c:v>
                </c:pt>
                <c:pt idx="51543">
                  <c:v>6</c:v>
                </c:pt>
                <c:pt idx="51544">
                  <c:v>6</c:v>
                </c:pt>
                <c:pt idx="51545">
                  <c:v>6</c:v>
                </c:pt>
                <c:pt idx="51546">
                  <c:v>6</c:v>
                </c:pt>
                <c:pt idx="51547">
                  <c:v>6</c:v>
                </c:pt>
                <c:pt idx="51548">
                  <c:v>6</c:v>
                </c:pt>
                <c:pt idx="51549">
                  <c:v>6</c:v>
                </c:pt>
                <c:pt idx="51550">
                  <c:v>6</c:v>
                </c:pt>
                <c:pt idx="51551">
                  <c:v>6</c:v>
                </c:pt>
                <c:pt idx="51552">
                  <c:v>6</c:v>
                </c:pt>
                <c:pt idx="51553">
                  <c:v>6</c:v>
                </c:pt>
                <c:pt idx="51554">
                  <c:v>6</c:v>
                </c:pt>
                <c:pt idx="51555">
                  <c:v>6</c:v>
                </c:pt>
                <c:pt idx="51556">
                  <c:v>6</c:v>
                </c:pt>
                <c:pt idx="51557">
                  <c:v>6</c:v>
                </c:pt>
                <c:pt idx="51558">
                  <c:v>6</c:v>
                </c:pt>
                <c:pt idx="51559">
                  <c:v>6</c:v>
                </c:pt>
                <c:pt idx="51560">
                  <c:v>6</c:v>
                </c:pt>
                <c:pt idx="51561">
                  <c:v>6</c:v>
                </c:pt>
                <c:pt idx="51562">
                  <c:v>6</c:v>
                </c:pt>
                <c:pt idx="51563">
                  <c:v>6</c:v>
                </c:pt>
                <c:pt idx="51564">
                  <c:v>6</c:v>
                </c:pt>
                <c:pt idx="51565">
                  <c:v>6</c:v>
                </c:pt>
                <c:pt idx="51566">
                  <c:v>6</c:v>
                </c:pt>
                <c:pt idx="51567">
                  <c:v>6</c:v>
                </c:pt>
                <c:pt idx="51568">
                  <c:v>6</c:v>
                </c:pt>
                <c:pt idx="51569">
                  <c:v>6</c:v>
                </c:pt>
                <c:pt idx="51570">
                  <c:v>6</c:v>
                </c:pt>
                <c:pt idx="51571">
                  <c:v>6</c:v>
                </c:pt>
                <c:pt idx="51572">
                  <c:v>6</c:v>
                </c:pt>
                <c:pt idx="51573">
                  <c:v>6</c:v>
                </c:pt>
                <c:pt idx="51574">
                  <c:v>6</c:v>
                </c:pt>
                <c:pt idx="51575">
                  <c:v>6</c:v>
                </c:pt>
                <c:pt idx="51576">
                  <c:v>6</c:v>
                </c:pt>
                <c:pt idx="51577">
                  <c:v>6</c:v>
                </c:pt>
                <c:pt idx="51578">
                  <c:v>6</c:v>
                </c:pt>
                <c:pt idx="51579">
                  <c:v>6</c:v>
                </c:pt>
                <c:pt idx="51580">
                  <c:v>6</c:v>
                </c:pt>
                <c:pt idx="51581">
                  <c:v>6</c:v>
                </c:pt>
                <c:pt idx="51582">
                  <c:v>6</c:v>
                </c:pt>
                <c:pt idx="51583">
                  <c:v>6</c:v>
                </c:pt>
                <c:pt idx="51584">
                  <c:v>6</c:v>
                </c:pt>
                <c:pt idx="51585">
                  <c:v>6</c:v>
                </c:pt>
                <c:pt idx="51586">
                  <c:v>6</c:v>
                </c:pt>
                <c:pt idx="51587">
                  <c:v>6</c:v>
                </c:pt>
                <c:pt idx="51588">
                  <c:v>6</c:v>
                </c:pt>
                <c:pt idx="51589">
                  <c:v>6</c:v>
                </c:pt>
                <c:pt idx="51590">
                  <c:v>6</c:v>
                </c:pt>
                <c:pt idx="51591">
                  <c:v>6</c:v>
                </c:pt>
                <c:pt idx="51592">
                  <c:v>6</c:v>
                </c:pt>
                <c:pt idx="51593">
                  <c:v>6</c:v>
                </c:pt>
                <c:pt idx="51594">
                  <c:v>6</c:v>
                </c:pt>
                <c:pt idx="51595">
                  <c:v>6</c:v>
                </c:pt>
                <c:pt idx="51596">
                  <c:v>6</c:v>
                </c:pt>
                <c:pt idx="51597">
                  <c:v>6</c:v>
                </c:pt>
                <c:pt idx="51598">
                  <c:v>6</c:v>
                </c:pt>
                <c:pt idx="51599">
                  <c:v>6</c:v>
                </c:pt>
                <c:pt idx="51600">
                  <c:v>6</c:v>
                </c:pt>
                <c:pt idx="51601">
                  <c:v>6</c:v>
                </c:pt>
                <c:pt idx="51602">
                  <c:v>6</c:v>
                </c:pt>
                <c:pt idx="51603">
                  <c:v>6</c:v>
                </c:pt>
                <c:pt idx="51604">
                  <c:v>6</c:v>
                </c:pt>
                <c:pt idx="51605">
                  <c:v>6</c:v>
                </c:pt>
                <c:pt idx="51606">
                  <c:v>6</c:v>
                </c:pt>
                <c:pt idx="51607">
                  <c:v>6</c:v>
                </c:pt>
                <c:pt idx="51608">
                  <c:v>6</c:v>
                </c:pt>
                <c:pt idx="51609">
                  <c:v>6</c:v>
                </c:pt>
                <c:pt idx="51610">
                  <c:v>6</c:v>
                </c:pt>
                <c:pt idx="51611">
                  <c:v>6</c:v>
                </c:pt>
                <c:pt idx="51612">
                  <c:v>6</c:v>
                </c:pt>
                <c:pt idx="51613">
                  <c:v>6</c:v>
                </c:pt>
                <c:pt idx="51614">
                  <c:v>6</c:v>
                </c:pt>
                <c:pt idx="51615">
                  <c:v>6</c:v>
                </c:pt>
                <c:pt idx="51616">
                  <c:v>6</c:v>
                </c:pt>
                <c:pt idx="51617">
                  <c:v>6</c:v>
                </c:pt>
                <c:pt idx="51618">
                  <c:v>6</c:v>
                </c:pt>
                <c:pt idx="51619">
                  <c:v>6</c:v>
                </c:pt>
                <c:pt idx="51620">
                  <c:v>6</c:v>
                </c:pt>
                <c:pt idx="51621">
                  <c:v>6</c:v>
                </c:pt>
                <c:pt idx="51622">
                  <c:v>6</c:v>
                </c:pt>
                <c:pt idx="51623">
                  <c:v>6</c:v>
                </c:pt>
                <c:pt idx="51624">
                  <c:v>6</c:v>
                </c:pt>
                <c:pt idx="51625">
                  <c:v>6</c:v>
                </c:pt>
                <c:pt idx="51626">
                  <c:v>6</c:v>
                </c:pt>
                <c:pt idx="51627">
                  <c:v>6</c:v>
                </c:pt>
                <c:pt idx="51628">
                  <c:v>6</c:v>
                </c:pt>
                <c:pt idx="51629">
                  <c:v>6</c:v>
                </c:pt>
                <c:pt idx="51630">
                  <c:v>6</c:v>
                </c:pt>
                <c:pt idx="51631">
                  <c:v>6</c:v>
                </c:pt>
                <c:pt idx="51632">
                  <c:v>6</c:v>
                </c:pt>
                <c:pt idx="51633">
                  <c:v>6</c:v>
                </c:pt>
                <c:pt idx="51634">
                  <c:v>6</c:v>
                </c:pt>
                <c:pt idx="51635">
                  <c:v>6</c:v>
                </c:pt>
                <c:pt idx="51636">
                  <c:v>6</c:v>
                </c:pt>
                <c:pt idx="51637">
                  <c:v>6</c:v>
                </c:pt>
                <c:pt idx="51638">
                  <c:v>6</c:v>
                </c:pt>
                <c:pt idx="51639">
                  <c:v>6</c:v>
                </c:pt>
                <c:pt idx="51640">
                  <c:v>6</c:v>
                </c:pt>
                <c:pt idx="51641">
                  <c:v>6</c:v>
                </c:pt>
                <c:pt idx="51642">
                  <c:v>6</c:v>
                </c:pt>
                <c:pt idx="51643">
                  <c:v>6</c:v>
                </c:pt>
                <c:pt idx="51644">
                  <c:v>6</c:v>
                </c:pt>
                <c:pt idx="51645">
                  <c:v>6</c:v>
                </c:pt>
                <c:pt idx="51646">
                  <c:v>6</c:v>
                </c:pt>
                <c:pt idx="51647">
                  <c:v>6</c:v>
                </c:pt>
                <c:pt idx="51648">
                  <c:v>6</c:v>
                </c:pt>
                <c:pt idx="51649">
                  <c:v>6</c:v>
                </c:pt>
                <c:pt idx="51650">
                  <c:v>6</c:v>
                </c:pt>
                <c:pt idx="51651">
                  <c:v>6</c:v>
                </c:pt>
                <c:pt idx="51652">
                  <c:v>6</c:v>
                </c:pt>
                <c:pt idx="51653">
                  <c:v>6</c:v>
                </c:pt>
                <c:pt idx="51654">
                  <c:v>6</c:v>
                </c:pt>
                <c:pt idx="51655">
                  <c:v>6</c:v>
                </c:pt>
                <c:pt idx="51656">
                  <c:v>6</c:v>
                </c:pt>
                <c:pt idx="51657">
                  <c:v>6</c:v>
                </c:pt>
                <c:pt idx="51658">
                  <c:v>6</c:v>
                </c:pt>
                <c:pt idx="51659">
                  <c:v>6</c:v>
                </c:pt>
                <c:pt idx="51660">
                  <c:v>6</c:v>
                </c:pt>
                <c:pt idx="51661">
                  <c:v>6</c:v>
                </c:pt>
                <c:pt idx="51662">
                  <c:v>6</c:v>
                </c:pt>
                <c:pt idx="51663">
                  <c:v>6</c:v>
                </c:pt>
                <c:pt idx="51664">
                  <c:v>6</c:v>
                </c:pt>
                <c:pt idx="51665">
                  <c:v>6</c:v>
                </c:pt>
                <c:pt idx="51666">
                  <c:v>6</c:v>
                </c:pt>
                <c:pt idx="51667">
                  <c:v>6</c:v>
                </c:pt>
                <c:pt idx="51668">
                  <c:v>6</c:v>
                </c:pt>
                <c:pt idx="51669">
                  <c:v>6</c:v>
                </c:pt>
                <c:pt idx="51670">
                  <c:v>6</c:v>
                </c:pt>
                <c:pt idx="51671">
                  <c:v>6</c:v>
                </c:pt>
                <c:pt idx="51672">
                  <c:v>6</c:v>
                </c:pt>
                <c:pt idx="51673">
                  <c:v>6</c:v>
                </c:pt>
                <c:pt idx="51674">
                  <c:v>6</c:v>
                </c:pt>
                <c:pt idx="51675">
                  <c:v>6</c:v>
                </c:pt>
                <c:pt idx="51676">
                  <c:v>6</c:v>
                </c:pt>
                <c:pt idx="51677">
                  <c:v>6</c:v>
                </c:pt>
                <c:pt idx="51678">
                  <c:v>6</c:v>
                </c:pt>
                <c:pt idx="51679">
                  <c:v>6</c:v>
                </c:pt>
                <c:pt idx="51680">
                  <c:v>6</c:v>
                </c:pt>
                <c:pt idx="51681">
                  <c:v>6</c:v>
                </c:pt>
                <c:pt idx="51682">
                  <c:v>6</c:v>
                </c:pt>
                <c:pt idx="51683">
                  <c:v>6</c:v>
                </c:pt>
                <c:pt idx="51684">
                  <c:v>6</c:v>
                </c:pt>
                <c:pt idx="51685">
                  <c:v>6</c:v>
                </c:pt>
                <c:pt idx="51686">
                  <c:v>6</c:v>
                </c:pt>
                <c:pt idx="51687">
                  <c:v>6</c:v>
                </c:pt>
                <c:pt idx="51688">
                  <c:v>6</c:v>
                </c:pt>
                <c:pt idx="51689">
                  <c:v>6</c:v>
                </c:pt>
                <c:pt idx="51690">
                  <c:v>6</c:v>
                </c:pt>
                <c:pt idx="51691">
                  <c:v>6</c:v>
                </c:pt>
                <c:pt idx="51692">
                  <c:v>6</c:v>
                </c:pt>
                <c:pt idx="51693">
                  <c:v>6</c:v>
                </c:pt>
                <c:pt idx="51694">
                  <c:v>6</c:v>
                </c:pt>
                <c:pt idx="51695">
                  <c:v>6</c:v>
                </c:pt>
                <c:pt idx="51696">
                  <c:v>6</c:v>
                </c:pt>
                <c:pt idx="51697">
                  <c:v>6</c:v>
                </c:pt>
                <c:pt idx="51698">
                  <c:v>6</c:v>
                </c:pt>
                <c:pt idx="51699">
                  <c:v>6</c:v>
                </c:pt>
                <c:pt idx="51700">
                  <c:v>6</c:v>
                </c:pt>
                <c:pt idx="51701">
                  <c:v>6</c:v>
                </c:pt>
                <c:pt idx="51702">
                  <c:v>6</c:v>
                </c:pt>
                <c:pt idx="51703">
                  <c:v>6</c:v>
                </c:pt>
                <c:pt idx="51704">
                  <c:v>6</c:v>
                </c:pt>
                <c:pt idx="51705">
                  <c:v>6</c:v>
                </c:pt>
                <c:pt idx="51706">
                  <c:v>6</c:v>
                </c:pt>
                <c:pt idx="51707">
                  <c:v>6</c:v>
                </c:pt>
                <c:pt idx="51708">
                  <c:v>6</c:v>
                </c:pt>
                <c:pt idx="51709">
                  <c:v>6</c:v>
                </c:pt>
                <c:pt idx="51710">
                  <c:v>6</c:v>
                </c:pt>
                <c:pt idx="51711">
                  <c:v>6</c:v>
                </c:pt>
                <c:pt idx="51712">
                  <c:v>6</c:v>
                </c:pt>
                <c:pt idx="51713">
                  <c:v>6</c:v>
                </c:pt>
                <c:pt idx="51714">
                  <c:v>6</c:v>
                </c:pt>
                <c:pt idx="51715">
                  <c:v>6</c:v>
                </c:pt>
                <c:pt idx="51716">
                  <c:v>6</c:v>
                </c:pt>
                <c:pt idx="51717">
                  <c:v>6</c:v>
                </c:pt>
                <c:pt idx="51718">
                  <c:v>6</c:v>
                </c:pt>
                <c:pt idx="51719">
                  <c:v>6</c:v>
                </c:pt>
                <c:pt idx="51720">
                  <c:v>6</c:v>
                </c:pt>
                <c:pt idx="51721">
                  <c:v>6</c:v>
                </c:pt>
                <c:pt idx="51722">
                  <c:v>6</c:v>
                </c:pt>
                <c:pt idx="51723">
                  <c:v>6</c:v>
                </c:pt>
                <c:pt idx="51724">
                  <c:v>6</c:v>
                </c:pt>
                <c:pt idx="51725">
                  <c:v>6</c:v>
                </c:pt>
                <c:pt idx="51726">
                  <c:v>6</c:v>
                </c:pt>
                <c:pt idx="51727">
                  <c:v>6</c:v>
                </c:pt>
                <c:pt idx="51728">
                  <c:v>6</c:v>
                </c:pt>
                <c:pt idx="51729">
                  <c:v>6</c:v>
                </c:pt>
                <c:pt idx="51730">
                  <c:v>6</c:v>
                </c:pt>
                <c:pt idx="51731">
                  <c:v>6</c:v>
                </c:pt>
                <c:pt idx="51732">
                  <c:v>6</c:v>
                </c:pt>
                <c:pt idx="51733">
                  <c:v>6</c:v>
                </c:pt>
                <c:pt idx="51734">
                  <c:v>6</c:v>
                </c:pt>
                <c:pt idx="51735">
                  <c:v>6</c:v>
                </c:pt>
                <c:pt idx="51736">
                  <c:v>6</c:v>
                </c:pt>
                <c:pt idx="51737">
                  <c:v>6</c:v>
                </c:pt>
                <c:pt idx="51738">
                  <c:v>6</c:v>
                </c:pt>
                <c:pt idx="51739">
                  <c:v>6</c:v>
                </c:pt>
                <c:pt idx="51740">
                  <c:v>6</c:v>
                </c:pt>
                <c:pt idx="51741">
                  <c:v>6</c:v>
                </c:pt>
                <c:pt idx="51742">
                  <c:v>6</c:v>
                </c:pt>
                <c:pt idx="51743">
                  <c:v>6</c:v>
                </c:pt>
                <c:pt idx="51744">
                  <c:v>6</c:v>
                </c:pt>
                <c:pt idx="51745">
                  <c:v>6</c:v>
                </c:pt>
                <c:pt idx="51746">
                  <c:v>6</c:v>
                </c:pt>
                <c:pt idx="51747">
                  <c:v>6</c:v>
                </c:pt>
                <c:pt idx="51748">
                  <c:v>6</c:v>
                </c:pt>
                <c:pt idx="51749">
                  <c:v>6</c:v>
                </c:pt>
                <c:pt idx="51750">
                  <c:v>6</c:v>
                </c:pt>
                <c:pt idx="51751">
                  <c:v>6</c:v>
                </c:pt>
                <c:pt idx="51752">
                  <c:v>6</c:v>
                </c:pt>
                <c:pt idx="51753">
                  <c:v>6</c:v>
                </c:pt>
                <c:pt idx="51754">
                  <c:v>6</c:v>
                </c:pt>
                <c:pt idx="51755">
                  <c:v>6</c:v>
                </c:pt>
                <c:pt idx="51756">
                  <c:v>6</c:v>
                </c:pt>
                <c:pt idx="51757">
                  <c:v>6</c:v>
                </c:pt>
                <c:pt idx="51758">
                  <c:v>6</c:v>
                </c:pt>
                <c:pt idx="51759">
                  <c:v>6</c:v>
                </c:pt>
                <c:pt idx="51760">
                  <c:v>6</c:v>
                </c:pt>
                <c:pt idx="51761">
                  <c:v>6</c:v>
                </c:pt>
                <c:pt idx="51762">
                  <c:v>6</c:v>
                </c:pt>
                <c:pt idx="51763">
                  <c:v>6</c:v>
                </c:pt>
                <c:pt idx="51764">
                  <c:v>6</c:v>
                </c:pt>
                <c:pt idx="51765">
                  <c:v>6</c:v>
                </c:pt>
                <c:pt idx="51766">
                  <c:v>6</c:v>
                </c:pt>
                <c:pt idx="51767">
                  <c:v>6</c:v>
                </c:pt>
                <c:pt idx="51768">
                  <c:v>6</c:v>
                </c:pt>
                <c:pt idx="51769">
                  <c:v>6</c:v>
                </c:pt>
                <c:pt idx="51770">
                  <c:v>6</c:v>
                </c:pt>
                <c:pt idx="51771">
                  <c:v>6</c:v>
                </c:pt>
                <c:pt idx="51772">
                  <c:v>6</c:v>
                </c:pt>
                <c:pt idx="51773">
                  <c:v>6</c:v>
                </c:pt>
                <c:pt idx="51774">
                  <c:v>6</c:v>
                </c:pt>
                <c:pt idx="51775">
                  <c:v>6</c:v>
                </c:pt>
                <c:pt idx="51776">
                  <c:v>6</c:v>
                </c:pt>
                <c:pt idx="51777">
                  <c:v>6</c:v>
                </c:pt>
                <c:pt idx="51778">
                  <c:v>6</c:v>
                </c:pt>
                <c:pt idx="51779">
                  <c:v>6</c:v>
                </c:pt>
                <c:pt idx="51780">
                  <c:v>6</c:v>
                </c:pt>
                <c:pt idx="51781">
                  <c:v>6</c:v>
                </c:pt>
                <c:pt idx="51782">
                  <c:v>6</c:v>
                </c:pt>
                <c:pt idx="51783">
                  <c:v>6</c:v>
                </c:pt>
                <c:pt idx="51784">
                  <c:v>6</c:v>
                </c:pt>
                <c:pt idx="51785">
                  <c:v>6</c:v>
                </c:pt>
                <c:pt idx="51786">
                  <c:v>6</c:v>
                </c:pt>
                <c:pt idx="51787">
                  <c:v>6</c:v>
                </c:pt>
                <c:pt idx="51788">
                  <c:v>6</c:v>
                </c:pt>
                <c:pt idx="51789">
                  <c:v>6</c:v>
                </c:pt>
                <c:pt idx="51790">
                  <c:v>6</c:v>
                </c:pt>
                <c:pt idx="51791">
                  <c:v>6</c:v>
                </c:pt>
                <c:pt idx="51792">
                  <c:v>6</c:v>
                </c:pt>
                <c:pt idx="51793">
                  <c:v>6</c:v>
                </c:pt>
                <c:pt idx="51794">
                  <c:v>6</c:v>
                </c:pt>
                <c:pt idx="51795">
                  <c:v>6</c:v>
                </c:pt>
                <c:pt idx="51796">
                  <c:v>6</c:v>
                </c:pt>
                <c:pt idx="51797">
                  <c:v>6</c:v>
                </c:pt>
                <c:pt idx="51798">
                  <c:v>6</c:v>
                </c:pt>
                <c:pt idx="51799">
                  <c:v>6</c:v>
                </c:pt>
                <c:pt idx="51800">
                  <c:v>6</c:v>
                </c:pt>
                <c:pt idx="51801">
                  <c:v>6</c:v>
                </c:pt>
                <c:pt idx="51802">
                  <c:v>6</c:v>
                </c:pt>
                <c:pt idx="51803">
                  <c:v>6</c:v>
                </c:pt>
                <c:pt idx="51804">
                  <c:v>6</c:v>
                </c:pt>
                <c:pt idx="51805">
                  <c:v>6</c:v>
                </c:pt>
                <c:pt idx="51806">
                  <c:v>6</c:v>
                </c:pt>
                <c:pt idx="51807">
                  <c:v>6</c:v>
                </c:pt>
                <c:pt idx="51808">
                  <c:v>6</c:v>
                </c:pt>
                <c:pt idx="51809">
                  <c:v>6</c:v>
                </c:pt>
                <c:pt idx="51810">
                  <c:v>6</c:v>
                </c:pt>
                <c:pt idx="51811">
                  <c:v>6</c:v>
                </c:pt>
                <c:pt idx="51812">
                  <c:v>6</c:v>
                </c:pt>
                <c:pt idx="51813">
                  <c:v>6</c:v>
                </c:pt>
                <c:pt idx="51814">
                  <c:v>6</c:v>
                </c:pt>
                <c:pt idx="51815">
                  <c:v>6</c:v>
                </c:pt>
                <c:pt idx="51816">
                  <c:v>6</c:v>
                </c:pt>
                <c:pt idx="51817">
                  <c:v>6</c:v>
                </c:pt>
                <c:pt idx="51818">
                  <c:v>6</c:v>
                </c:pt>
                <c:pt idx="51819">
                  <c:v>6</c:v>
                </c:pt>
                <c:pt idx="51820">
                  <c:v>6</c:v>
                </c:pt>
                <c:pt idx="51821">
                  <c:v>6</c:v>
                </c:pt>
                <c:pt idx="51822">
                  <c:v>6</c:v>
                </c:pt>
                <c:pt idx="51823">
                  <c:v>6</c:v>
                </c:pt>
                <c:pt idx="51824">
                  <c:v>6</c:v>
                </c:pt>
                <c:pt idx="51825">
                  <c:v>6</c:v>
                </c:pt>
                <c:pt idx="51826">
                  <c:v>6</c:v>
                </c:pt>
                <c:pt idx="51827">
                  <c:v>6</c:v>
                </c:pt>
                <c:pt idx="51828">
                  <c:v>6</c:v>
                </c:pt>
                <c:pt idx="51829">
                  <c:v>6</c:v>
                </c:pt>
                <c:pt idx="51830">
                  <c:v>6</c:v>
                </c:pt>
                <c:pt idx="51831">
                  <c:v>6</c:v>
                </c:pt>
                <c:pt idx="51832">
                  <c:v>6</c:v>
                </c:pt>
                <c:pt idx="51833">
                  <c:v>6</c:v>
                </c:pt>
                <c:pt idx="51834">
                  <c:v>6</c:v>
                </c:pt>
                <c:pt idx="51835">
                  <c:v>6</c:v>
                </c:pt>
                <c:pt idx="51836">
                  <c:v>6</c:v>
                </c:pt>
                <c:pt idx="51837">
                  <c:v>6</c:v>
                </c:pt>
                <c:pt idx="51838">
                  <c:v>6</c:v>
                </c:pt>
                <c:pt idx="51839">
                  <c:v>6</c:v>
                </c:pt>
                <c:pt idx="51840">
                  <c:v>6</c:v>
                </c:pt>
                <c:pt idx="51841">
                  <c:v>6</c:v>
                </c:pt>
                <c:pt idx="51842">
                  <c:v>6</c:v>
                </c:pt>
                <c:pt idx="51843">
                  <c:v>6</c:v>
                </c:pt>
                <c:pt idx="51844">
                  <c:v>6</c:v>
                </c:pt>
                <c:pt idx="51845">
                  <c:v>6</c:v>
                </c:pt>
                <c:pt idx="51846">
                  <c:v>6</c:v>
                </c:pt>
                <c:pt idx="51847">
                  <c:v>6</c:v>
                </c:pt>
                <c:pt idx="51848">
                  <c:v>6</c:v>
                </c:pt>
                <c:pt idx="51849">
                  <c:v>6</c:v>
                </c:pt>
                <c:pt idx="51850">
                  <c:v>6</c:v>
                </c:pt>
                <c:pt idx="51851">
                  <c:v>6</c:v>
                </c:pt>
                <c:pt idx="51852">
                  <c:v>6</c:v>
                </c:pt>
                <c:pt idx="51853">
                  <c:v>6</c:v>
                </c:pt>
                <c:pt idx="51854">
                  <c:v>6</c:v>
                </c:pt>
                <c:pt idx="51855">
                  <c:v>6</c:v>
                </c:pt>
                <c:pt idx="51856">
                  <c:v>6</c:v>
                </c:pt>
                <c:pt idx="51857">
                  <c:v>6</c:v>
                </c:pt>
                <c:pt idx="51858">
                  <c:v>6</c:v>
                </c:pt>
                <c:pt idx="51859">
                  <c:v>6</c:v>
                </c:pt>
                <c:pt idx="51860">
                  <c:v>6</c:v>
                </c:pt>
                <c:pt idx="51861">
                  <c:v>6</c:v>
                </c:pt>
                <c:pt idx="51862">
                  <c:v>6</c:v>
                </c:pt>
                <c:pt idx="51863">
                  <c:v>6</c:v>
                </c:pt>
                <c:pt idx="51864">
                  <c:v>6</c:v>
                </c:pt>
                <c:pt idx="51865">
                  <c:v>6</c:v>
                </c:pt>
                <c:pt idx="51866">
                  <c:v>6</c:v>
                </c:pt>
                <c:pt idx="51867">
                  <c:v>6</c:v>
                </c:pt>
                <c:pt idx="51868">
                  <c:v>6</c:v>
                </c:pt>
                <c:pt idx="51869">
                  <c:v>6</c:v>
                </c:pt>
                <c:pt idx="51870">
                  <c:v>6</c:v>
                </c:pt>
                <c:pt idx="51871">
                  <c:v>6</c:v>
                </c:pt>
                <c:pt idx="51872">
                  <c:v>6</c:v>
                </c:pt>
                <c:pt idx="51873">
                  <c:v>6</c:v>
                </c:pt>
                <c:pt idx="51874">
                  <c:v>6</c:v>
                </c:pt>
                <c:pt idx="51875">
                  <c:v>6</c:v>
                </c:pt>
                <c:pt idx="51876">
                  <c:v>6</c:v>
                </c:pt>
                <c:pt idx="51877">
                  <c:v>6</c:v>
                </c:pt>
                <c:pt idx="51878">
                  <c:v>6</c:v>
                </c:pt>
                <c:pt idx="51879">
                  <c:v>6</c:v>
                </c:pt>
                <c:pt idx="51880">
                  <c:v>6</c:v>
                </c:pt>
                <c:pt idx="51881">
                  <c:v>6</c:v>
                </c:pt>
                <c:pt idx="51882">
                  <c:v>6</c:v>
                </c:pt>
                <c:pt idx="51883">
                  <c:v>6</c:v>
                </c:pt>
                <c:pt idx="51884">
                  <c:v>6</c:v>
                </c:pt>
                <c:pt idx="51885">
                  <c:v>6</c:v>
                </c:pt>
                <c:pt idx="51886">
                  <c:v>6</c:v>
                </c:pt>
                <c:pt idx="51887">
                  <c:v>6</c:v>
                </c:pt>
                <c:pt idx="51888">
                  <c:v>6</c:v>
                </c:pt>
                <c:pt idx="51889">
                  <c:v>6</c:v>
                </c:pt>
                <c:pt idx="51890">
                  <c:v>6</c:v>
                </c:pt>
                <c:pt idx="51891">
                  <c:v>6</c:v>
                </c:pt>
                <c:pt idx="51892">
                  <c:v>6</c:v>
                </c:pt>
                <c:pt idx="51893">
                  <c:v>6</c:v>
                </c:pt>
                <c:pt idx="51894">
                  <c:v>6</c:v>
                </c:pt>
                <c:pt idx="51895">
                  <c:v>6</c:v>
                </c:pt>
                <c:pt idx="51896">
                  <c:v>6</c:v>
                </c:pt>
                <c:pt idx="51897">
                  <c:v>6</c:v>
                </c:pt>
                <c:pt idx="51898">
                  <c:v>6</c:v>
                </c:pt>
                <c:pt idx="51899">
                  <c:v>6</c:v>
                </c:pt>
                <c:pt idx="51900">
                  <c:v>6</c:v>
                </c:pt>
                <c:pt idx="51901">
                  <c:v>6</c:v>
                </c:pt>
                <c:pt idx="51902">
                  <c:v>6</c:v>
                </c:pt>
                <c:pt idx="51903">
                  <c:v>6</c:v>
                </c:pt>
                <c:pt idx="51904">
                  <c:v>6</c:v>
                </c:pt>
                <c:pt idx="51905">
                  <c:v>6</c:v>
                </c:pt>
                <c:pt idx="51906">
                  <c:v>6</c:v>
                </c:pt>
                <c:pt idx="51907">
                  <c:v>6</c:v>
                </c:pt>
                <c:pt idx="51908">
                  <c:v>6</c:v>
                </c:pt>
                <c:pt idx="51909">
                  <c:v>6</c:v>
                </c:pt>
                <c:pt idx="51910">
                  <c:v>6</c:v>
                </c:pt>
                <c:pt idx="51911">
                  <c:v>6</c:v>
                </c:pt>
                <c:pt idx="51912">
                  <c:v>6</c:v>
                </c:pt>
                <c:pt idx="51913">
                  <c:v>6</c:v>
                </c:pt>
                <c:pt idx="51914">
                  <c:v>6</c:v>
                </c:pt>
                <c:pt idx="51915">
                  <c:v>6</c:v>
                </c:pt>
                <c:pt idx="51916">
                  <c:v>6</c:v>
                </c:pt>
                <c:pt idx="51917">
                  <c:v>6</c:v>
                </c:pt>
                <c:pt idx="51918">
                  <c:v>6</c:v>
                </c:pt>
                <c:pt idx="51919">
                  <c:v>6</c:v>
                </c:pt>
                <c:pt idx="51920">
                  <c:v>6</c:v>
                </c:pt>
                <c:pt idx="51921">
                  <c:v>6</c:v>
                </c:pt>
                <c:pt idx="51922">
                  <c:v>6</c:v>
                </c:pt>
                <c:pt idx="51923">
                  <c:v>6</c:v>
                </c:pt>
                <c:pt idx="51924">
                  <c:v>6</c:v>
                </c:pt>
                <c:pt idx="51925">
                  <c:v>6</c:v>
                </c:pt>
                <c:pt idx="51926">
                  <c:v>6</c:v>
                </c:pt>
                <c:pt idx="51927">
                  <c:v>6</c:v>
                </c:pt>
                <c:pt idx="51928">
                  <c:v>6</c:v>
                </c:pt>
                <c:pt idx="51929">
                  <c:v>6</c:v>
                </c:pt>
                <c:pt idx="51930">
                  <c:v>6</c:v>
                </c:pt>
                <c:pt idx="51931">
                  <c:v>6</c:v>
                </c:pt>
                <c:pt idx="51932">
                  <c:v>6</c:v>
                </c:pt>
                <c:pt idx="51933">
                  <c:v>6</c:v>
                </c:pt>
                <c:pt idx="51934">
                  <c:v>6</c:v>
                </c:pt>
                <c:pt idx="51935">
                  <c:v>6</c:v>
                </c:pt>
                <c:pt idx="51936">
                  <c:v>6</c:v>
                </c:pt>
                <c:pt idx="51937">
                  <c:v>6</c:v>
                </c:pt>
                <c:pt idx="51938">
                  <c:v>6</c:v>
                </c:pt>
                <c:pt idx="51939">
                  <c:v>6</c:v>
                </c:pt>
                <c:pt idx="51940">
                  <c:v>6</c:v>
                </c:pt>
                <c:pt idx="51941">
                  <c:v>6</c:v>
                </c:pt>
                <c:pt idx="51942">
                  <c:v>6</c:v>
                </c:pt>
                <c:pt idx="51943">
                  <c:v>6</c:v>
                </c:pt>
                <c:pt idx="51944">
                  <c:v>6</c:v>
                </c:pt>
                <c:pt idx="51945">
                  <c:v>6</c:v>
                </c:pt>
                <c:pt idx="51946">
                  <c:v>6</c:v>
                </c:pt>
                <c:pt idx="51947">
                  <c:v>6</c:v>
                </c:pt>
                <c:pt idx="51948">
                  <c:v>6</c:v>
                </c:pt>
                <c:pt idx="51949">
                  <c:v>6</c:v>
                </c:pt>
                <c:pt idx="51950">
                  <c:v>6</c:v>
                </c:pt>
                <c:pt idx="51951">
                  <c:v>6</c:v>
                </c:pt>
                <c:pt idx="51952">
                  <c:v>6</c:v>
                </c:pt>
                <c:pt idx="51953">
                  <c:v>6</c:v>
                </c:pt>
                <c:pt idx="51954">
                  <c:v>6</c:v>
                </c:pt>
                <c:pt idx="51955">
                  <c:v>6</c:v>
                </c:pt>
                <c:pt idx="51956">
                  <c:v>6</c:v>
                </c:pt>
                <c:pt idx="51957">
                  <c:v>6</c:v>
                </c:pt>
                <c:pt idx="51958">
                  <c:v>6</c:v>
                </c:pt>
                <c:pt idx="51959">
                  <c:v>6</c:v>
                </c:pt>
                <c:pt idx="51960">
                  <c:v>6</c:v>
                </c:pt>
                <c:pt idx="51961">
                  <c:v>6</c:v>
                </c:pt>
                <c:pt idx="51962">
                  <c:v>6</c:v>
                </c:pt>
                <c:pt idx="51963">
                  <c:v>6</c:v>
                </c:pt>
                <c:pt idx="51964">
                  <c:v>6</c:v>
                </c:pt>
                <c:pt idx="51965">
                  <c:v>6</c:v>
                </c:pt>
                <c:pt idx="51966">
                  <c:v>6</c:v>
                </c:pt>
                <c:pt idx="51967">
                  <c:v>6</c:v>
                </c:pt>
                <c:pt idx="51968">
                  <c:v>6</c:v>
                </c:pt>
                <c:pt idx="51969">
                  <c:v>6</c:v>
                </c:pt>
                <c:pt idx="51970">
                  <c:v>6</c:v>
                </c:pt>
                <c:pt idx="51971">
                  <c:v>6</c:v>
                </c:pt>
                <c:pt idx="51972">
                  <c:v>6</c:v>
                </c:pt>
                <c:pt idx="51973">
                  <c:v>6</c:v>
                </c:pt>
                <c:pt idx="51974">
                  <c:v>6</c:v>
                </c:pt>
                <c:pt idx="51975">
                  <c:v>6</c:v>
                </c:pt>
                <c:pt idx="51976">
                  <c:v>6</c:v>
                </c:pt>
                <c:pt idx="51977">
                  <c:v>6</c:v>
                </c:pt>
                <c:pt idx="51978">
                  <c:v>6</c:v>
                </c:pt>
                <c:pt idx="51979">
                  <c:v>6</c:v>
                </c:pt>
                <c:pt idx="51980">
                  <c:v>6</c:v>
                </c:pt>
                <c:pt idx="51981">
                  <c:v>6</c:v>
                </c:pt>
                <c:pt idx="51982">
                  <c:v>6</c:v>
                </c:pt>
                <c:pt idx="51983">
                  <c:v>6</c:v>
                </c:pt>
                <c:pt idx="51984">
                  <c:v>6</c:v>
                </c:pt>
                <c:pt idx="51985">
                  <c:v>6</c:v>
                </c:pt>
                <c:pt idx="51986">
                  <c:v>6</c:v>
                </c:pt>
                <c:pt idx="51987">
                  <c:v>6</c:v>
                </c:pt>
                <c:pt idx="51988">
                  <c:v>6</c:v>
                </c:pt>
                <c:pt idx="51989">
                  <c:v>6</c:v>
                </c:pt>
                <c:pt idx="51990">
                  <c:v>6</c:v>
                </c:pt>
                <c:pt idx="51991">
                  <c:v>6</c:v>
                </c:pt>
                <c:pt idx="51992">
                  <c:v>6</c:v>
                </c:pt>
                <c:pt idx="51993">
                  <c:v>6</c:v>
                </c:pt>
                <c:pt idx="51994">
                  <c:v>6</c:v>
                </c:pt>
                <c:pt idx="51995">
                  <c:v>6</c:v>
                </c:pt>
                <c:pt idx="51996">
                  <c:v>6</c:v>
                </c:pt>
                <c:pt idx="51997">
                  <c:v>6</c:v>
                </c:pt>
                <c:pt idx="51998">
                  <c:v>6</c:v>
                </c:pt>
                <c:pt idx="51999">
                  <c:v>6</c:v>
                </c:pt>
                <c:pt idx="52000">
                  <c:v>6</c:v>
                </c:pt>
                <c:pt idx="52001">
                  <c:v>6</c:v>
                </c:pt>
                <c:pt idx="52002">
                  <c:v>6</c:v>
                </c:pt>
                <c:pt idx="52003">
                  <c:v>6</c:v>
                </c:pt>
                <c:pt idx="52004">
                  <c:v>6</c:v>
                </c:pt>
                <c:pt idx="52005">
                  <c:v>6</c:v>
                </c:pt>
                <c:pt idx="52006">
                  <c:v>6</c:v>
                </c:pt>
                <c:pt idx="52007">
                  <c:v>6</c:v>
                </c:pt>
                <c:pt idx="52008">
                  <c:v>6</c:v>
                </c:pt>
                <c:pt idx="52009">
                  <c:v>6</c:v>
                </c:pt>
                <c:pt idx="52010">
                  <c:v>6</c:v>
                </c:pt>
                <c:pt idx="52011">
                  <c:v>6</c:v>
                </c:pt>
                <c:pt idx="52012">
                  <c:v>6</c:v>
                </c:pt>
                <c:pt idx="52013">
                  <c:v>6</c:v>
                </c:pt>
                <c:pt idx="52014">
                  <c:v>6</c:v>
                </c:pt>
                <c:pt idx="52015">
                  <c:v>6</c:v>
                </c:pt>
                <c:pt idx="52016">
                  <c:v>6</c:v>
                </c:pt>
                <c:pt idx="52017">
                  <c:v>6</c:v>
                </c:pt>
                <c:pt idx="52018">
                  <c:v>6</c:v>
                </c:pt>
                <c:pt idx="52019">
                  <c:v>6</c:v>
                </c:pt>
                <c:pt idx="52020">
                  <c:v>6</c:v>
                </c:pt>
                <c:pt idx="52021">
                  <c:v>6</c:v>
                </c:pt>
                <c:pt idx="52022">
                  <c:v>6</c:v>
                </c:pt>
                <c:pt idx="52023">
                  <c:v>6</c:v>
                </c:pt>
                <c:pt idx="52024">
                  <c:v>6</c:v>
                </c:pt>
                <c:pt idx="52025">
                  <c:v>6</c:v>
                </c:pt>
                <c:pt idx="52026">
                  <c:v>6</c:v>
                </c:pt>
                <c:pt idx="52027">
                  <c:v>6</c:v>
                </c:pt>
                <c:pt idx="52028">
                  <c:v>6</c:v>
                </c:pt>
                <c:pt idx="52029">
                  <c:v>6</c:v>
                </c:pt>
                <c:pt idx="52030">
                  <c:v>6</c:v>
                </c:pt>
                <c:pt idx="52031">
                  <c:v>6</c:v>
                </c:pt>
                <c:pt idx="52032">
                  <c:v>6</c:v>
                </c:pt>
                <c:pt idx="52033">
                  <c:v>6</c:v>
                </c:pt>
                <c:pt idx="52034">
                  <c:v>6</c:v>
                </c:pt>
                <c:pt idx="52035">
                  <c:v>6</c:v>
                </c:pt>
                <c:pt idx="52036">
                  <c:v>6</c:v>
                </c:pt>
                <c:pt idx="52037">
                  <c:v>6</c:v>
                </c:pt>
                <c:pt idx="52038">
                  <c:v>6</c:v>
                </c:pt>
                <c:pt idx="52039">
                  <c:v>6</c:v>
                </c:pt>
                <c:pt idx="52040">
                  <c:v>6</c:v>
                </c:pt>
                <c:pt idx="52041">
                  <c:v>6</c:v>
                </c:pt>
                <c:pt idx="52042">
                  <c:v>6</c:v>
                </c:pt>
                <c:pt idx="52043">
                  <c:v>6</c:v>
                </c:pt>
                <c:pt idx="52044">
                  <c:v>6</c:v>
                </c:pt>
                <c:pt idx="52045">
                  <c:v>6</c:v>
                </c:pt>
                <c:pt idx="52046">
                  <c:v>6</c:v>
                </c:pt>
                <c:pt idx="52047">
                  <c:v>6</c:v>
                </c:pt>
                <c:pt idx="52048">
                  <c:v>6</c:v>
                </c:pt>
                <c:pt idx="52049">
                  <c:v>6</c:v>
                </c:pt>
                <c:pt idx="52050">
                  <c:v>6</c:v>
                </c:pt>
                <c:pt idx="52051">
                  <c:v>6</c:v>
                </c:pt>
                <c:pt idx="52052">
                  <c:v>6</c:v>
                </c:pt>
                <c:pt idx="52053">
                  <c:v>6</c:v>
                </c:pt>
                <c:pt idx="52054">
                  <c:v>6</c:v>
                </c:pt>
                <c:pt idx="52055">
                  <c:v>6</c:v>
                </c:pt>
                <c:pt idx="52056">
                  <c:v>6</c:v>
                </c:pt>
                <c:pt idx="52057">
                  <c:v>6</c:v>
                </c:pt>
                <c:pt idx="52058">
                  <c:v>6</c:v>
                </c:pt>
                <c:pt idx="52059">
                  <c:v>6</c:v>
                </c:pt>
                <c:pt idx="52060">
                  <c:v>6</c:v>
                </c:pt>
                <c:pt idx="52061">
                  <c:v>6</c:v>
                </c:pt>
                <c:pt idx="52062">
                  <c:v>6</c:v>
                </c:pt>
                <c:pt idx="52063">
                  <c:v>6</c:v>
                </c:pt>
                <c:pt idx="52064">
                  <c:v>6</c:v>
                </c:pt>
                <c:pt idx="52065">
                  <c:v>6</c:v>
                </c:pt>
                <c:pt idx="52066">
                  <c:v>6</c:v>
                </c:pt>
                <c:pt idx="52067">
                  <c:v>6</c:v>
                </c:pt>
                <c:pt idx="52068">
                  <c:v>6</c:v>
                </c:pt>
                <c:pt idx="52069">
                  <c:v>6</c:v>
                </c:pt>
                <c:pt idx="52070">
                  <c:v>6</c:v>
                </c:pt>
                <c:pt idx="52071">
                  <c:v>6</c:v>
                </c:pt>
                <c:pt idx="52072">
                  <c:v>6</c:v>
                </c:pt>
                <c:pt idx="52073">
                  <c:v>6</c:v>
                </c:pt>
                <c:pt idx="52074">
                  <c:v>6</c:v>
                </c:pt>
                <c:pt idx="52075">
                  <c:v>6</c:v>
                </c:pt>
                <c:pt idx="52076">
                  <c:v>6</c:v>
                </c:pt>
                <c:pt idx="52077">
                  <c:v>6</c:v>
                </c:pt>
                <c:pt idx="52078">
                  <c:v>6</c:v>
                </c:pt>
                <c:pt idx="52079">
                  <c:v>6</c:v>
                </c:pt>
                <c:pt idx="52080">
                  <c:v>6</c:v>
                </c:pt>
                <c:pt idx="52081">
                  <c:v>6</c:v>
                </c:pt>
                <c:pt idx="52082">
                  <c:v>6</c:v>
                </c:pt>
                <c:pt idx="52083">
                  <c:v>6</c:v>
                </c:pt>
                <c:pt idx="52084">
                  <c:v>6</c:v>
                </c:pt>
                <c:pt idx="52085">
                  <c:v>6</c:v>
                </c:pt>
                <c:pt idx="52086">
                  <c:v>6</c:v>
                </c:pt>
                <c:pt idx="52087">
                  <c:v>6</c:v>
                </c:pt>
                <c:pt idx="52088">
                  <c:v>6</c:v>
                </c:pt>
                <c:pt idx="52089">
                  <c:v>6</c:v>
                </c:pt>
                <c:pt idx="52090">
                  <c:v>6</c:v>
                </c:pt>
                <c:pt idx="52091">
                  <c:v>6</c:v>
                </c:pt>
                <c:pt idx="52092">
                  <c:v>6</c:v>
                </c:pt>
                <c:pt idx="52093">
                  <c:v>6</c:v>
                </c:pt>
                <c:pt idx="52094">
                  <c:v>6</c:v>
                </c:pt>
                <c:pt idx="52095">
                  <c:v>6</c:v>
                </c:pt>
                <c:pt idx="52096">
                  <c:v>6</c:v>
                </c:pt>
                <c:pt idx="52097">
                  <c:v>6</c:v>
                </c:pt>
                <c:pt idx="52098">
                  <c:v>6</c:v>
                </c:pt>
                <c:pt idx="52099">
                  <c:v>6</c:v>
                </c:pt>
                <c:pt idx="52100">
                  <c:v>6</c:v>
                </c:pt>
                <c:pt idx="52101">
                  <c:v>6</c:v>
                </c:pt>
                <c:pt idx="52102">
                  <c:v>6</c:v>
                </c:pt>
                <c:pt idx="52103">
                  <c:v>6</c:v>
                </c:pt>
                <c:pt idx="52104">
                  <c:v>6</c:v>
                </c:pt>
                <c:pt idx="52105">
                  <c:v>6</c:v>
                </c:pt>
                <c:pt idx="52106">
                  <c:v>6</c:v>
                </c:pt>
                <c:pt idx="52107">
                  <c:v>6</c:v>
                </c:pt>
                <c:pt idx="52108">
                  <c:v>6</c:v>
                </c:pt>
                <c:pt idx="52109">
                  <c:v>6</c:v>
                </c:pt>
                <c:pt idx="52110">
                  <c:v>6</c:v>
                </c:pt>
                <c:pt idx="52111">
                  <c:v>6</c:v>
                </c:pt>
                <c:pt idx="52112">
                  <c:v>6</c:v>
                </c:pt>
                <c:pt idx="52113">
                  <c:v>6</c:v>
                </c:pt>
                <c:pt idx="52114">
                  <c:v>6</c:v>
                </c:pt>
                <c:pt idx="52115">
                  <c:v>6</c:v>
                </c:pt>
                <c:pt idx="52116">
                  <c:v>6</c:v>
                </c:pt>
                <c:pt idx="52117">
                  <c:v>6</c:v>
                </c:pt>
                <c:pt idx="52118">
                  <c:v>6</c:v>
                </c:pt>
                <c:pt idx="52119">
                  <c:v>6</c:v>
                </c:pt>
                <c:pt idx="52120">
                  <c:v>6</c:v>
                </c:pt>
                <c:pt idx="52121">
                  <c:v>6</c:v>
                </c:pt>
                <c:pt idx="52122">
                  <c:v>6</c:v>
                </c:pt>
                <c:pt idx="52123">
                  <c:v>6</c:v>
                </c:pt>
                <c:pt idx="52124">
                  <c:v>6</c:v>
                </c:pt>
                <c:pt idx="52125">
                  <c:v>6</c:v>
                </c:pt>
                <c:pt idx="52126">
                  <c:v>6</c:v>
                </c:pt>
                <c:pt idx="52127">
                  <c:v>6</c:v>
                </c:pt>
                <c:pt idx="52128">
                  <c:v>6</c:v>
                </c:pt>
                <c:pt idx="52129">
                  <c:v>6</c:v>
                </c:pt>
                <c:pt idx="52130">
                  <c:v>6</c:v>
                </c:pt>
                <c:pt idx="52131">
                  <c:v>6</c:v>
                </c:pt>
                <c:pt idx="52132">
                  <c:v>6</c:v>
                </c:pt>
                <c:pt idx="52133">
                  <c:v>6</c:v>
                </c:pt>
                <c:pt idx="52134">
                  <c:v>6</c:v>
                </c:pt>
                <c:pt idx="52135">
                  <c:v>6</c:v>
                </c:pt>
                <c:pt idx="52136">
                  <c:v>6</c:v>
                </c:pt>
                <c:pt idx="52137">
                  <c:v>6</c:v>
                </c:pt>
                <c:pt idx="52138">
                  <c:v>6</c:v>
                </c:pt>
                <c:pt idx="52139">
                  <c:v>6</c:v>
                </c:pt>
                <c:pt idx="52140">
                  <c:v>6</c:v>
                </c:pt>
                <c:pt idx="52141">
                  <c:v>6</c:v>
                </c:pt>
                <c:pt idx="52142">
                  <c:v>6</c:v>
                </c:pt>
                <c:pt idx="52143">
                  <c:v>6</c:v>
                </c:pt>
                <c:pt idx="52144">
                  <c:v>6</c:v>
                </c:pt>
                <c:pt idx="52145">
                  <c:v>6</c:v>
                </c:pt>
                <c:pt idx="52146">
                  <c:v>6</c:v>
                </c:pt>
                <c:pt idx="52147">
                  <c:v>6</c:v>
                </c:pt>
                <c:pt idx="52148">
                  <c:v>6</c:v>
                </c:pt>
                <c:pt idx="52149">
                  <c:v>6</c:v>
                </c:pt>
                <c:pt idx="52150">
                  <c:v>6</c:v>
                </c:pt>
                <c:pt idx="52151">
                  <c:v>6</c:v>
                </c:pt>
                <c:pt idx="52152">
                  <c:v>6</c:v>
                </c:pt>
                <c:pt idx="52153">
                  <c:v>6</c:v>
                </c:pt>
                <c:pt idx="52154">
                  <c:v>6</c:v>
                </c:pt>
                <c:pt idx="52155">
                  <c:v>6</c:v>
                </c:pt>
                <c:pt idx="52156">
                  <c:v>6</c:v>
                </c:pt>
                <c:pt idx="52157">
                  <c:v>6</c:v>
                </c:pt>
                <c:pt idx="52158">
                  <c:v>6</c:v>
                </c:pt>
                <c:pt idx="52159">
                  <c:v>6</c:v>
                </c:pt>
                <c:pt idx="52160">
                  <c:v>6</c:v>
                </c:pt>
                <c:pt idx="52161">
                  <c:v>6</c:v>
                </c:pt>
                <c:pt idx="52162">
                  <c:v>6</c:v>
                </c:pt>
                <c:pt idx="52163">
                  <c:v>6</c:v>
                </c:pt>
                <c:pt idx="52164">
                  <c:v>6</c:v>
                </c:pt>
                <c:pt idx="52165">
                  <c:v>6</c:v>
                </c:pt>
                <c:pt idx="52166">
                  <c:v>6</c:v>
                </c:pt>
                <c:pt idx="52167">
                  <c:v>6</c:v>
                </c:pt>
                <c:pt idx="52168">
                  <c:v>6</c:v>
                </c:pt>
                <c:pt idx="52169">
                  <c:v>6</c:v>
                </c:pt>
                <c:pt idx="52170">
                  <c:v>6</c:v>
                </c:pt>
                <c:pt idx="52171">
                  <c:v>6</c:v>
                </c:pt>
                <c:pt idx="52172">
                  <c:v>6</c:v>
                </c:pt>
                <c:pt idx="52173">
                  <c:v>6</c:v>
                </c:pt>
                <c:pt idx="52174">
                  <c:v>6</c:v>
                </c:pt>
                <c:pt idx="52175">
                  <c:v>6</c:v>
                </c:pt>
                <c:pt idx="52176">
                  <c:v>6</c:v>
                </c:pt>
                <c:pt idx="52177">
                  <c:v>6</c:v>
                </c:pt>
                <c:pt idx="52178">
                  <c:v>6</c:v>
                </c:pt>
                <c:pt idx="52179">
                  <c:v>6</c:v>
                </c:pt>
                <c:pt idx="52180">
                  <c:v>6</c:v>
                </c:pt>
                <c:pt idx="52181">
                  <c:v>6</c:v>
                </c:pt>
                <c:pt idx="52182">
                  <c:v>6</c:v>
                </c:pt>
                <c:pt idx="52183">
                  <c:v>6</c:v>
                </c:pt>
                <c:pt idx="52184">
                  <c:v>6</c:v>
                </c:pt>
                <c:pt idx="52185">
                  <c:v>6</c:v>
                </c:pt>
                <c:pt idx="52186">
                  <c:v>6</c:v>
                </c:pt>
                <c:pt idx="52187">
                  <c:v>6</c:v>
                </c:pt>
                <c:pt idx="52188">
                  <c:v>6</c:v>
                </c:pt>
                <c:pt idx="52189">
                  <c:v>6</c:v>
                </c:pt>
                <c:pt idx="52190">
                  <c:v>6</c:v>
                </c:pt>
                <c:pt idx="52191">
                  <c:v>6</c:v>
                </c:pt>
                <c:pt idx="52192">
                  <c:v>6</c:v>
                </c:pt>
                <c:pt idx="52193">
                  <c:v>6</c:v>
                </c:pt>
                <c:pt idx="52194">
                  <c:v>6</c:v>
                </c:pt>
                <c:pt idx="52195">
                  <c:v>6</c:v>
                </c:pt>
                <c:pt idx="52196">
                  <c:v>6</c:v>
                </c:pt>
                <c:pt idx="52197">
                  <c:v>6</c:v>
                </c:pt>
                <c:pt idx="52198">
                  <c:v>6</c:v>
                </c:pt>
                <c:pt idx="52199">
                  <c:v>6</c:v>
                </c:pt>
                <c:pt idx="52200">
                  <c:v>6</c:v>
                </c:pt>
                <c:pt idx="52201">
                  <c:v>6</c:v>
                </c:pt>
                <c:pt idx="52202">
                  <c:v>6</c:v>
                </c:pt>
                <c:pt idx="52203">
                  <c:v>6</c:v>
                </c:pt>
                <c:pt idx="52204">
                  <c:v>6</c:v>
                </c:pt>
                <c:pt idx="52205">
                  <c:v>6</c:v>
                </c:pt>
                <c:pt idx="52206">
                  <c:v>6</c:v>
                </c:pt>
                <c:pt idx="52207">
                  <c:v>6</c:v>
                </c:pt>
                <c:pt idx="52208">
                  <c:v>6</c:v>
                </c:pt>
                <c:pt idx="52209">
                  <c:v>6</c:v>
                </c:pt>
                <c:pt idx="52210">
                  <c:v>6</c:v>
                </c:pt>
                <c:pt idx="52211">
                  <c:v>6</c:v>
                </c:pt>
                <c:pt idx="52212">
                  <c:v>6</c:v>
                </c:pt>
                <c:pt idx="52213">
                  <c:v>6</c:v>
                </c:pt>
                <c:pt idx="52214">
                  <c:v>6</c:v>
                </c:pt>
                <c:pt idx="52215">
                  <c:v>6</c:v>
                </c:pt>
                <c:pt idx="52216">
                  <c:v>6</c:v>
                </c:pt>
                <c:pt idx="52217">
                  <c:v>6</c:v>
                </c:pt>
                <c:pt idx="52218">
                  <c:v>6</c:v>
                </c:pt>
                <c:pt idx="52219">
                  <c:v>6</c:v>
                </c:pt>
                <c:pt idx="52220">
                  <c:v>6</c:v>
                </c:pt>
                <c:pt idx="52221">
                  <c:v>6</c:v>
                </c:pt>
                <c:pt idx="52222">
                  <c:v>6</c:v>
                </c:pt>
                <c:pt idx="52223">
                  <c:v>6</c:v>
                </c:pt>
                <c:pt idx="52224">
                  <c:v>6</c:v>
                </c:pt>
                <c:pt idx="52225">
                  <c:v>6</c:v>
                </c:pt>
                <c:pt idx="52226">
                  <c:v>6</c:v>
                </c:pt>
                <c:pt idx="52227">
                  <c:v>6</c:v>
                </c:pt>
                <c:pt idx="52228">
                  <c:v>6</c:v>
                </c:pt>
                <c:pt idx="52229">
                  <c:v>6</c:v>
                </c:pt>
                <c:pt idx="52230">
                  <c:v>6</c:v>
                </c:pt>
                <c:pt idx="52231">
                  <c:v>6</c:v>
                </c:pt>
                <c:pt idx="52232">
                  <c:v>6</c:v>
                </c:pt>
                <c:pt idx="52233">
                  <c:v>6</c:v>
                </c:pt>
                <c:pt idx="52234">
                  <c:v>6</c:v>
                </c:pt>
                <c:pt idx="52235">
                  <c:v>6</c:v>
                </c:pt>
                <c:pt idx="52236">
                  <c:v>6</c:v>
                </c:pt>
                <c:pt idx="52237">
                  <c:v>6</c:v>
                </c:pt>
                <c:pt idx="52238">
                  <c:v>6</c:v>
                </c:pt>
                <c:pt idx="52239">
                  <c:v>6</c:v>
                </c:pt>
                <c:pt idx="52240">
                  <c:v>6</c:v>
                </c:pt>
                <c:pt idx="52241">
                  <c:v>6</c:v>
                </c:pt>
                <c:pt idx="52242">
                  <c:v>6</c:v>
                </c:pt>
                <c:pt idx="52243">
                  <c:v>6</c:v>
                </c:pt>
                <c:pt idx="52244">
                  <c:v>6</c:v>
                </c:pt>
                <c:pt idx="52245">
                  <c:v>6</c:v>
                </c:pt>
                <c:pt idx="52246">
                  <c:v>6</c:v>
                </c:pt>
                <c:pt idx="52247">
                  <c:v>6</c:v>
                </c:pt>
                <c:pt idx="52248">
                  <c:v>6</c:v>
                </c:pt>
                <c:pt idx="52249">
                  <c:v>6</c:v>
                </c:pt>
                <c:pt idx="52250">
                  <c:v>6</c:v>
                </c:pt>
                <c:pt idx="52251">
                  <c:v>6</c:v>
                </c:pt>
                <c:pt idx="52252">
                  <c:v>6</c:v>
                </c:pt>
                <c:pt idx="52253">
                  <c:v>6</c:v>
                </c:pt>
                <c:pt idx="52254">
                  <c:v>6</c:v>
                </c:pt>
                <c:pt idx="52255">
                  <c:v>6</c:v>
                </c:pt>
                <c:pt idx="52256">
                  <c:v>6</c:v>
                </c:pt>
                <c:pt idx="52257">
                  <c:v>6</c:v>
                </c:pt>
                <c:pt idx="52258">
                  <c:v>6</c:v>
                </c:pt>
                <c:pt idx="52259">
                  <c:v>6</c:v>
                </c:pt>
                <c:pt idx="52260">
                  <c:v>6</c:v>
                </c:pt>
                <c:pt idx="52261">
                  <c:v>6</c:v>
                </c:pt>
                <c:pt idx="52262">
                  <c:v>6</c:v>
                </c:pt>
                <c:pt idx="52263">
                  <c:v>6</c:v>
                </c:pt>
                <c:pt idx="52264">
                  <c:v>6</c:v>
                </c:pt>
                <c:pt idx="52265">
                  <c:v>6</c:v>
                </c:pt>
                <c:pt idx="52266">
                  <c:v>6</c:v>
                </c:pt>
                <c:pt idx="52267">
                  <c:v>6</c:v>
                </c:pt>
                <c:pt idx="52268">
                  <c:v>6</c:v>
                </c:pt>
                <c:pt idx="52269">
                  <c:v>6</c:v>
                </c:pt>
                <c:pt idx="52270">
                  <c:v>6</c:v>
                </c:pt>
                <c:pt idx="52271">
                  <c:v>6</c:v>
                </c:pt>
                <c:pt idx="52272">
                  <c:v>6</c:v>
                </c:pt>
                <c:pt idx="52273">
                  <c:v>6</c:v>
                </c:pt>
                <c:pt idx="52274">
                  <c:v>6</c:v>
                </c:pt>
                <c:pt idx="52275">
                  <c:v>6</c:v>
                </c:pt>
                <c:pt idx="52276">
                  <c:v>6</c:v>
                </c:pt>
                <c:pt idx="52277">
                  <c:v>6</c:v>
                </c:pt>
                <c:pt idx="52278">
                  <c:v>6</c:v>
                </c:pt>
                <c:pt idx="52279">
                  <c:v>6</c:v>
                </c:pt>
                <c:pt idx="52280">
                  <c:v>6</c:v>
                </c:pt>
                <c:pt idx="52281">
                  <c:v>6</c:v>
                </c:pt>
                <c:pt idx="52282">
                  <c:v>6</c:v>
                </c:pt>
                <c:pt idx="52283">
                  <c:v>6</c:v>
                </c:pt>
                <c:pt idx="52284">
                  <c:v>6</c:v>
                </c:pt>
                <c:pt idx="52285">
                  <c:v>6</c:v>
                </c:pt>
                <c:pt idx="52286">
                  <c:v>6</c:v>
                </c:pt>
                <c:pt idx="52287">
                  <c:v>6</c:v>
                </c:pt>
                <c:pt idx="52288">
                  <c:v>6</c:v>
                </c:pt>
                <c:pt idx="52289">
                  <c:v>6</c:v>
                </c:pt>
                <c:pt idx="52290">
                  <c:v>6</c:v>
                </c:pt>
                <c:pt idx="52291">
                  <c:v>6</c:v>
                </c:pt>
                <c:pt idx="52292">
                  <c:v>6</c:v>
                </c:pt>
                <c:pt idx="52293">
                  <c:v>6</c:v>
                </c:pt>
                <c:pt idx="52294">
                  <c:v>6</c:v>
                </c:pt>
                <c:pt idx="52295">
                  <c:v>6</c:v>
                </c:pt>
                <c:pt idx="52296">
                  <c:v>6</c:v>
                </c:pt>
                <c:pt idx="52297">
                  <c:v>6</c:v>
                </c:pt>
                <c:pt idx="52298">
                  <c:v>6</c:v>
                </c:pt>
                <c:pt idx="52299">
                  <c:v>6</c:v>
                </c:pt>
                <c:pt idx="52300">
                  <c:v>6</c:v>
                </c:pt>
                <c:pt idx="52301">
                  <c:v>6</c:v>
                </c:pt>
                <c:pt idx="52302">
                  <c:v>6</c:v>
                </c:pt>
                <c:pt idx="52303">
                  <c:v>6</c:v>
                </c:pt>
                <c:pt idx="52304">
                  <c:v>6</c:v>
                </c:pt>
                <c:pt idx="52305">
                  <c:v>6</c:v>
                </c:pt>
                <c:pt idx="52306">
                  <c:v>6</c:v>
                </c:pt>
                <c:pt idx="52307">
                  <c:v>6</c:v>
                </c:pt>
                <c:pt idx="52308">
                  <c:v>6</c:v>
                </c:pt>
                <c:pt idx="52309">
                  <c:v>6</c:v>
                </c:pt>
                <c:pt idx="52310">
                  <c:v>6</c:v>
                </c:pt>
                <c:pt idx="52311">
                  <c:v>6</c:v>
                </c:pt>
                <c:pt idx="52312">
                  <c:v>6</c:v>
                </c:pt>
                <c:pt idx="52313">
                  <c:v>6</c:v>
                </c:pt>
                <c:pt idx="52314">
                  <c:v>6</c:v>
                </c:pt>
                <c:pt idx="52315">
                  <c:v>6</c:v>
                </c:pt>
                <c:pt idx="52316">
                  <c:v>6</c:v>
                </c:pt>
                <c:pt idx="52317">
                  <c:v>6</c:v>
                </c:pt>
                <c:pt idx="52318">
                  <c:v>6</c:v>
                </c:pt>
                <c:pt idx="52319">
                  <c:v>6</c:v>
                </c:pt>
                <c:pt idx="52320">
                  <c:v>6</c:v>
                </c:pt>
                <c:pt idx="52321">
                  <c:v>6</c:v>
                </c:pt>
                <c:pt idx="52322">
                  <c:v>6</c:v>
                </c:pt>
                <c:pt idx="52323">
                  <c:v>6</c:v>
                </c:pt>
                <c:pt idx="52324">
                  <c:v>6</c:v>
                </c:pt>
                <c:pt idx="52325">
                  <c:v>6</c:v>
                </c:pt>
                <c:pt idx="52326">
                  <c:v>6</c:v>
                </c:pt>
                <c:pt idx="52327">
                  <c:v>6</c:v>
                </c:pt>
                <c:pt idx="52328">
                  <c:v>6</c:v>
                </c:pt>
                <c:pt idx="52329">
                  <c:v>6</c:v>
                </c:pt>
                <c:pt idx="52330">
                  <c:v>6</c:v>
                </c:pt>
                <c:pt idx="52331">
                  <c:v>6</c:v>
                </c:pt>
                <c:pt idx="52332">
                  <c:v>6</c:v>
                </c:pt>
                <c:pt idx="52333">
                  <c:v>6</c:v>
                </c:pt>
                <c:pt idx="52334">
                  <c:v>6</c:v>
                </c:pt>
                <c:pt idx="52335">
                  <c:v>6</c:v>
                </c:pt>
                <c:pt idx="52336">
                  <c:v>6</c:v>
                </c:pt>
                <c:pt idx="52337">
                  <c:v>6</c:v>
                </c:pt>
                <c:pt idx="52338">
                  <c:v>6</c:v>
                </c:pt>
                <c:pt idx="52339">
                  <c:v>6</c:v>
                </c:pt>
                <c:pt idx="52340">
                  <c:v>6</c:v>
                </c:pt>
                <c:pt idx="52341">
                  <c:v>6</c:v>
                </c:pt>
                <c:pt idx="52342">
                  <c:v>6</c:v>
                </c:pt>
                <c:pt idx="52343">
                  <c:v>6</c:v>
                </c:pt>
                <c:pt idx="52344">
                  <c:v>6</c:v>
                </c:pt>
                <c:pt idx="52345">
                  <c:v>6</c:v>
                </c:pt>
                <c:pt idx="52346">
                  <c:v>6</c:v>
                </c:pt>
                <c:pt idx="52347">
                  <c:v>6</c:v>
                </c:pt>
                <c:pt idx="52348">
                  <c:v>6</c:v>
                </c:pt>
                <c:pt idx="52349">
                  <c:v>6</c:v>
                </c:pt>
                <c:pt idx="52350">
                  <c:v>6</c:v>
                </c:pt>
                <c:pt idx="52351">
                  <c:v>6</c:v>
                </c:pt>
                <c:pt idx="52352">
                  <c:v>6</c:v>
                </c:pt>
                <c:pt idx="52353">
                  <c:v>6</c:v>
                </c:pt>
                <c:pt idx="52354">
                  <c:v>6</c:v>
                </c:pt>
                <c:pt idx="52355">
                  <c:v>6</c:v>
                </c:pt>
                <c:pt idx="52356">
                  <c:v>6</c:v>
                </c:pt>
                <c:pt idx="52357">
                  <c:v>6</c:v>
                </c:pt>
                <c:pt idx="52358">
                  <c:v>6</c:v>
                </c:pt>
                <c:pt idx="52359">
                  <c:v>6</c:v>
                </c:pt>
                <c:pt idx="52360">
                  <c:v>6</c:v>
                </c:pt>
                <c:pt idx="52361">
                  <c:v>6</c:v>
                </c:pt>
                <c:pt idx="52362">
                  <c:v>6</c:v>
                </c:pt>
                <c:pt idx="52363">
                  <c:v>6</c:v>
                </c:pt>
                <c:pt idx="52364">
                  <c:v>6</c:v>
                </c:pt>
                <c:pt idx="52365">
                  <c:v>6</c:v>
                </c:pt>
                <c:pt idx="52366">
                  <c:v>6</c:v>
                </c:pt>
                <c:pt idx="52367">
                  <c:v>6</c:v>
                </c:pt>
                <c:pt idx="52368">
                  <c:v>6</c:v>
                </c:pt>
                <c:pt idx="52369">
                  <c:v>6</c:v>
                </c:pt>
                <c:pt idx="52370">
                  <c:v>6</c:v>
                </c:pt>
                <c:pt idx="52371">
                  <c:v>6</c:v>
                </c:pt>
                <c:pt idx="52372">
                  <c:v>6</c:v>
                </c:pt>
                <c:pt idx="52373">
                  <c:v>6</c:v>
                </c:pt>
                <c:pt idx="52374">
                  <c:v>6</c:v>
                </c:pt>
                <c:pt idx="52375">
                  <c:v>6</c:v>
                </c:pt>
                <c:pt idx="52376">
                  <c:v>6</c:v>
                </c:pt>
                <c:pt idx="52377">
                  <c:v>6</c:v>
                </c:pt>
                <c:pt idx="52378">
                  <c:v>6</c:v>
                </c:pt>
                <c:pt idx="52379">
                  <c:v>6</c:v>
                </c:pt>
                <c:pt idx="52380">
                  <c:v>6</c:v>
                </c:pt>
                <c:pt idx="52381">
                  <c:v>6</c:v>
                </c:pt>
                <c:pt idx="52382">
                  <c:v>6</c:v>
                </c:pt>
                <c:pt idx="52383">
                  <c:v>6</c:v>
                </c:pt>
                <c:pt idx="52384">
                  <c:v>6</c:v>
                </c:pt>
                <c:pt idx="52385">
                  <c:v>6</c:v>
                </c:pt>
                <c:pt idx="52386">
                  <c:v>6</c:v>
                </c:pt>
                <c:pt idx="52387">
                  <c:v>6</c:v>
                </c:pt>
                <c:pt idx="52388">
                  <c:v>6</c:v>
                </c:pt>
                <c:pt idx="52389">
                  <c:v>6</c:v>
                </c:pt>
                <c:pt idx="52390">
                  <c:v>6</c:v>
                </c:pt>
                <c:pt idx="52391">
                  <c:v>6</c:v>
                </c:pt>
                <c:pt idx="52392">
                  <c:v>6</c:v>
                </c:pt>
                <c:pt idx="52393">
                  <c:v>6</c:v>
                </c:pt>
                <c:pt idx="52394">
                  <c:v>6</c:v>
                </c:pt>
                <c:pt idx="52395">
                  <c:v>6</c:v>
                </c:pt>
                <c:pt idx="52396">
                  <c:v>6</c:v>
                </c:pt>
                <c:pt idx="52397">
                  <c:v>6</c:v>
                </c:pt>
                <c:pt idx="52398">
                  <c:v>6</c:v>
                </c:pt>
                <c:pt idx="52399">
                  <c:v>6</c:v>
                </c:pt>
                <c:pt idx="52400">
                  <c:v>6</c:v>
                </c:pt>
                <c:pt idx="52401">
                  <c:v>6</c:v>
                </c:pt>
                <c:pt idx="52402">
                  <c:v>6</c:v>
                </c:pt>
                <c:pt idx="52403">
                  <c:v>6</c:v>
                </c:pt>
                <c:pt idx="52404">
                  <c:v>6</c:v>
                </c:pt>
                <c:pt idx="52405">
                  <c:v>6</c:v>
                </c:pt>
                <c:pt idx="52406">
                  <c:v>6</c:v>
                </c:pt>
                <c:pt idx="52407">
                  <c:v>6</c:v>
                </c:pt>
                <c:pt idx="52408">
                  <c:v>6</c:v>
                </c:pt>
                <c:pt idx="52409">
                  <c:v>6</c:v>
                </c:pt>
                <c:pt idx="52410">
                  <c:v>6</c:v>
                </c:pt>
                <c:pt idx="52411">
                  <c:v>6</c:v>
                </c:pt>
                <c:pt idx="52412">
                  <c:v>6</c:v>
                </c:pt>
                <c:pt idx="52413">
                  <c:v>6</c:v>
                </c:pt>
                <c:pt idx="52414">
                  <c:v>6</c:v>
                </c:pt>
                <c:pt idx="52415">
                  <c:v>6</c:v>
                </c:pt>
                <c:pt idx="52416">
                  <c:v>6</c:v>
                </c:pt>
                <c:pt idx="52417">
                  <c:v>6</c:v>
                </c:pt>
                <c:pt idx="52418">
                  <c:v>6</c:v>
                </c:pt>
                <c:pt idx="52419">
                  <c:v>6</c:v>
                </c:pt>
                <c:pt idx="52420">
                  <c:v>6</c:v>
                </c:pt>
                <c:pt idx="52421">
                  <c:v>6</c:v>
                </c:pt>
                <c:pt idx="52422">
                  <c:v>6</c:v>
                </c:pt>
                <c:pt idx="52423">
                  <c:v>6</c:v>
                </c:pt>
                <c:pt idx="52424">
                  <c:v>6</c:v>
                </c:pt>
                <c:pt idx="52425">
                  <c:v>6</c:v>
                </c:pt>
                <c:pt idx="52426">
                  <c:v>6</c:v>
                </c:pt>
                <c:pt idx="52427">
                  <c:v>6</c:v>
                </c:pt>
                <c:pt idx="52428">
                  <c:v>6</c:v>
                </c:pt>
                <c:pt idx="52429">
                  <c:v>6</c:v>
                </c:pt>
                <c:pt idx="52430">
                  <c:v>6</c:v>
                </c:pt>
                <c:pt idx="52431">
                  <c:v>6</c:v>
                </c:pt>
                <c:pt idx="52432">
                  <c:v>6</c:v>
                </c:pt>
                <c:pt idx="52433">
                  <c:v>6</c:v>
                </c:pt>
                <c:pt idx="52434">
                  <c:v>6</c:v>
                </c:pt>
                <c:pt idx="52435">
                  <c:v>6</c:v>
                </c:pt>
                <c:pt idx="52436">
                  <c:v>6</c:v>
                </c:pt>
                <c:pt idx="52437">
                  <c:v>6</c:v>
                </c:pt>
                <c:pt idx="52438">
                  <c:v>6</c:v>
                </c:pt>
                <c:pt idx="52439">
                  <c:v>6</c:v>
                </c:pt>
                <c:pt idx="52440">
                  <c:v>6</c:v>
                </c:pt>
                <c:pt idx="52441">
                  <c:v>6</c:v>
                </c:pt>
                <c:pt idx="52442">
                  <c:v>6</c:v>
                </c:pt>
                <c:pt idx="52443">
                  <c:v>6</c:v>
                </c:pt>
                <c:pt idx="52444">
                  <c:v>6</c:v>
                </c:pt>
                <c:pt idx="52445">
                  <c:v>6</c:v>
                </c:pt>
                <c:pt idx="52446">
                  <c:v>6</c:v>
                </c:pt>
                <c:pt idx="52447">
                  <c:v>6</c:v>
                </c:pt>
                <c:pt idx="52448">
                  <c:v>6</c:v>
                </c:pt>
                <c:pt idx="52449">
                  <c:v>6</c:v>
                </c:pt>
                <c:pt idx="52450">
                  <c:v>6</c:v>
                </c:pt>
                <c:pt idx="52451">
                  <c:v>6</c:v>
                </c:pt>
                <c:pt idx="52452">
                  <c:v>6</c:v>
                </c:pt>
                <c:pt idx="52453">
                  <c:v>6</c:v>
                </c:pt>
                <c:pt idx="52454">
                  <c:v>6</c:v>
                </c:pt>
                <c:pt idx="52455">
                  <c:v>6</c:v>
                </c:pt>
                <c:pt idx="52456">
                  <c:v>6</c:v>
                </c:pt>
                <c:pt idx="52457">
                  <c:v>6</c:v>
                </c:pt>
                <c:pt idx="52458">
                  <c:v>6</c:v>
                </c:pt>
                <c:pt idx="52459">
                  <c:v>6</c:v>
                </c:pt>
                <c:pt idx="52460">
                  <c:v>6</c:v>
                </c:pt>
                <c:pt idx="52461">
                  <c:v>6</c:v>
                </c:pt>
                <c:pt idx="52462">
                  <c:v>6</c:v>
                </c:pt>
                <c:pt idx="52463">
                  <c:v>6</c:v>
                </c:pt>
                <c:pt idx="52464">
                  <c:v>6</c:v>
                </c:pt>
                <c:pt idx="52465">
                  <c:v>6</c:v>
                </c:pt>
                <c:pt idx="52466">
                  <c:v>6</c:v>
                </c:pt>
                <c:pt idx="52467">
                  <c:v>6</c:v>
                </c:pt>
                <c:pt idx="52468">
                  <c:v>6</c:v>
                </c:pt>
                <c:pt idx="52469">
                  <c:v>6</c:v>
                </c:pt>
                <c:pt idx="52470">
                  <c:v>6</c:v>
                </c:pt>
                <c:pt idx="52471">
                  <c:v>6</c:v>
                </c:pt>
                <c:pt idx="52472">
                  <c:v>6</c:v>
                </c:pt>
                <c:pt idx="52473">
                  <c:v>6</c:v>
                </c:pt>
                <c:pt idx="52474">
                  <c:v>6</c:v>
                </c:pt>
                <c:pt idx="52475">
                  <c:v>6</c:v>
                </c:pt>
                <c:pt idx="52476">
                  <c:v>6</c:v>
                </c:pt>
                <c:pt idx="52477">
                  <c:v>6</c:v>
                </c:pt>
                <c:pt idx="52478">
                  <c:v>6</c:v>
                </c:pt>
                <c:pt idx="52479">
                  <c:v>6</c:v>
                </c:pt>
                <c:pt idx="52480">
                  <c:v>6</c:v>
                </c:pt>
                <c:pt idx="52481">
                  <c:v>6</c:v>
                </c:pt>
                <c:pt idx="52482">
                  <c:v>6</c:v>
                </c:pt>
                <c:pt idx="52483">
                  <c:v>6</c:v>
                </c:pt>
                <c:pt idx="52484">
                  <c:v>6</c:v>
                </c:pt>
                <c:pt idx="52485">
                  <c:v>6</c:v>
                </c:pt>
                <c:pt idx="52486">
                  <c:v>6</c:v>
                </c:pt>
                <c:pt idx="52487">
                  <c:v>6</c:v>
                </c:pt>
                <c:pt idx="52488">
                  <c:v>6</c:v>
                </c:pt>
                <c:pt idx="52489">
                  <c:v>6</c:v>
                </c:pt>
                <c:pt idx="52490">
                  <c:v>6</c:v>
                </c:pt>
                <c:pt idx="52491">
                  <c:v>6</c:v>
                </c:pt>
                <c:pt idx="52492">
                  <c:v>6</c:v>
                </c:pt>
                <c:pt idx="52493">
                  <c:v>6</c:v>
                </c:pt>
                <c:pt idx="52494">
                  <c:v>6</c:v>
                </c:pt>
                <c:pt idx="52495">
                  <c:v>6</c:v>
                </c:pt>
                <c:pt idx="52496">
                  <c:v>6</c:v>
                </c:pt>
                <c:pt idx="52497">
                  <c:v>6</c:v>
                </c:pt>
                <c:pt idx="52498">
                  <c:v>6</c:v>
                </c:pt>
                <c:pt idx="52499">
                  <c:v>6</c:v>
                </c:pt>
                <c:pt idx="52500">
                  <c:v>6</c:v>
                </c:pt>
                <c:pt idx="52501">
                  <c:v>6</c:v>
                </c:pt>
                <c:pt idx="52502">
                  <c:v>6</c:v>
                </c:pt>
                <c:pt idx="52503">
                  <c:v>6</c:v>
                </c:pt>
                <c:pt idx="52504">
                  <c:v>6</c:v>
                </c:pt>
                <c:pt idx="52505">
                  <c:v>6</c:v>
                </c:pt>
                <c:pt idx="52506">
                  <c:v>6</c:v>
                </c:pt>
                <c:pt idx="52507">
                  <c:v>6</c:v>
                </c:pt>
                <c:pt idx="52508">
                  <c:v>6</c:v>
                </c:pt>
                <c:pt idx="52509">
                  <c:v>6</c:v>
                </c:pt>
                <c:pt idx="52510">
                  <c:v>6</c:v>
                </c:pt>
                <c:pt idx="52511">
                  <c:v>6</c:v>
                </c:pt>
                <c:pt idx="52512">
                  <c:v>6</c:v>
                </c:pt>
                <c:pt idx="52513">
                  <c:v>6</c:v>
                </c:pt>
                <c:pt idx="52514">
                  <c:v>6</c:v>
                </c:pt>
                <c:pt idx="52515">
                  <c:v>6</c:v>
                </c:pt>
                <c:pt idx="52516">
                  <c:v>6</c:v>
                </c:pt>
                <c:pt idx="52517">
                  <c:v>6</c:v>
                </c:pt>
                <c:pt idx="52518">
                  <c:v>6</c:v>
                </c:pt>
                <c:pt idx="52519">
                  <c:v>6</c:v>
                </c:pt>
                <c:pt idx="52520">
                  <c:v>6</c:v>
                </c:pt>
                <c:pt idx="52521">
                  <c:v>6</c:v>
                </c:pt>
                <c:pt idx="52522">
                  <c:v>6</c:v>
                </c:pt>
                <c:pt idx="52523">
                  <c:v>6</c:v>
                </c:pt>
                <c:pt idx="52524">
                  <c:v>6</c:v>
                </c:pt>
                <c:pt idx="52525">
                  <c:v>6</c:v>
                </c:pt>
                <c:pt idx="52526">
                  <c:v>6</c:v>
                </c:pt>
                <c:pt idx="52527">
                  <c:v>6</c:v>
                </c:pt>
                <c:pt idx="52528">
                  <c:v>6</c:v>
                </c:pt>
                <c:pt idx="52529">
                  <c:v>6</c:v>
                </c:pt>
                <c:pt idx="52530">
                  <c:v>6</c:v>
                </c:pt>
                <c:pt idx="52531">
                  <c:v>6</c:v>
                </c:pt>
                <c:pt idx="52532">
                  <c:v>6</c:v>
                </c:pt>
                <c:pt idx="52533">
                  <c:v>6</c:v>
                </c:pt>
                <c:pt idx="52534">
                  <c:v>6</c:v>
                </c:pt>
                <c:pt idx="52535">
                  <c:v>6</c:v>
                </c:pt>
                <c:pt idx="52536">
                  <c:v>6</c:v>
                </c:pt>
                <c:pt idx="52537">
                  <c:v>6</c:v>
                </c:pt>
                <c:pt idx="52538">
                  <c:v>6</c:v>
                </c:pt>
                <c:pt idx="52539">
                  <c:v>6</c:v>
                </c:pt>
                <c:pt idx="52540">
                  <c:v>6</c:v>
                </c:pt>
                <c:pt idx="52541">
                  <c:v>6</c:v>
                </c:pt>
                <c:pt idx="52542">
                  <c:v>6</c:v>
                </c:pt>
                <c:pt idx="52543">
                  <c:v>6</c:v>
                </c:pt>
                <c:pt idx="52544">
                  <c:v>6</c:v>
                </c:pt>
                <c:pt idx="52545">
                  <c:v>6</c:v>
                </c:pt>
                <c:pt idx="52546">
                  <c:v>6</c:v>
                </c:pt>
                <c:pt idx="52547">
                  <c:v>6</c:v>
                </c:pt>
                <c:pt idx="52548">
                  <c:v>6</c:v>
                </c:pt>
                <c:pt idx="52549">
                  <c:v>6</c:v>
                </c:pt>
                <c:pt idx="52550">
                  <c:v>6</c:v>
                </c:pt>
                <c:pt idx="52551">
                  <c:v>6</c:v>
                </c:pt>
                <c:pt idx="52552">
                  <c:v>6</c:v>
                </c:pt>
                <c:pt idx="52553">
                  <c:v>6</c:v>
                </c:pt>
                <c:pt idx="52554">
                  <c:v>6</c:v>
                </c:pt>
                <c:pt idx="52555">
                  <c:v>6</c:v>
                </c:pt>
                <c:pt idx="52556">
                  <c:v>6</c:v>
                </c:pt>
                <c:pt idx="52557">
                  <c:v>6</c:v>
                </c:pt>
                <c:pt idx="52558">
                  <c:v>6</c:v>
                </c:pt>
                <c:pt idx="52559">
                  <c:v>6</c:v>
                </c:pt>
                <c:pt idx="52560">
                  <c:v>6</c:v>
                </c:pt>
                <c:pt idx="52561">
                  <c:v>6</c:v>
                </c:pt>
                <c:pt idx="52562">
                  <c:v>6</c:v>
                </c:pt>
                <c:pt idx="52563">
                  <c:v>6</c:v>
                </c:pt>
                <c:pt idx="52564">
                  <c:v>6</c:v>
                </c:pt>
                <c:pt idx="52565">
                  <c:v>6</c:v>
                </c:pt>
                <c:pt idx="52566">
                  <c:v>6</c:v>
                </c:pt>
                <c:pt idx="52567">
                  <c:v>6</c:v>
                </c:pt>
                <c:pt idx="52568">
                  <c:v>6</c:v>
                </c:pt>
                <c:pt idx="52569">
                  <c:v>6</c:v>
                </c:pt>
                <c:pt idx="52570">
                  <c:v>6</c:v>
                </c:pt>
                <c:pt idx="52571">
                  <c:v>6</c:v>
                </c:pt>
                <c:pt idx="52572">
                  <c:v>6</c:v>
                </c:pt>
                <c:pt idx="52573">
                  <c:v>6</c:v>
                </c:pt>
                <c:pt idx="52574">
                  <c:v>6</c:v>
                </c:pt>
                <c:pt idx="52575">
                  <c:v>6</c:v>
                </c:pt>
                <c:pt idx="52576">
                  <c:v>6</c:v>
                </c:pt>
                <c:pt idx="52577">
                  <c:v>6</c:v>
                </c:pt>
                <c:pt idx="52578">
                  <c:v>6</c:v>
                </c:pt>
                <c:pt idx="52579">
                  <c:v>6</c:v>
                </c:pt>
                <c:pt idx="52580">
                  <c:v>6</c:v>
                </c:pt>
                <c:pt idx="52581">
                  <c:v>6</c:v>
                </c:pt>
                <c:pt idx="52582">
                  <c:v>6</c:v>
                </c:pt>
                <c:pt idx="52583">
                  <c:v>6</c:v>
                </c:pt>
                <c:pt idx="52584">
                  <c:v>6</c:v>
                </c:pt>
                <c:pt idx="52585">
                  <c:v>6</c:v>
                </c:pt>
                <c:pt idx="52586">
                  <c:v>6</c:v>
                </c:pt>
                <c:pt idx="52587">
                  <c:v>6</c:v>
                </c:pt>
                <c:pt idx="52588">
                  <c:v>6</c:v>
                </c:pt>
                <c:pt idx="52589">
                  <c:v>6</c:v>
                </c:pt>
                <c:pt idx="52590">
                  <c:v>6</c:v>
                </c:pt>
                <c:pt idx="52591">
                  <c:v>6</c:v>
                </c:pt>
                <c:pt idx="52592">
                  <c:v>6</c:v>
                </c:pt>
                <c:pt idx="52593">
                  <c:v>6</c:v>
                </c:pt>
                <c:pt idx="52594">
                  <c:v>6</c:v>
                </c:pt>
                <c:pt idx="52595">
                  <c:v>6</c:v>
                </c:pt>
                <c:pt idx="52596">
                  <c:v>6</c:v>
                </c:pt>
                <c:pt idx="52597">
                  <c:v>6</c:v>
                </c:pt>
                <c:pt idx="52598">
                  <c:v>6</c:v>
                </c:pt>
                <c:pt idx="52599">
                  <c:v>6</c:v>
                </c:pt>
                <c:pt idx="52600">
                  <c:v>6</c:v>
                </c:pt>
                <c:pt idx="52601">
                  <c:v>6</c:v>
                </c:pt>
                <c:pt idx="52602">
                  <c:v>6</c:v>
                </c:pt>
                <c:pt idx="52603">
                  <c:v>6</c:v>
                </c:pt>
                <c:pt idx="52604">
                  <c:v>6</c:v>
                </c:pt>
                <c:pt idx="52605">
                  <c:v>6</c:v>
                </c:pt>
                <c:pt idx="52606">
                  <c:v>6</c:v>
                </c:pt>
                <c:pt idx="52607">
                  <c:v>6</c:v>
                </c:pt>
                <c:pt idx="52608">
                  <c:v>6</c:v>
                </c:pt>
                <c:pt idx="52609">
                  <c:v>6</c:v>
                </c:pt>
                <c:pt idx="52610">
                  <c:v>6</c:v>
                </c:pt>
                <c:pt idx="52611">
                  <c:v>6</c:v>
                </c:pt>
                <c:pt idx="52612">
                  <c:v>6</c:v>
                </c:pt>
                <c:pt idx="52613">
                  <c:v>6</c:v>
                </c:pt>
                <c:pt idx="52614">
                  <c:v>6</c:v>
                </c:pt>
                <c:pt idx="52615">
                  <c:v>6</c:v>
                </c:pt>
                <c:pt idx="52616">
                  <c:v>6</c:v>
                </c:pt>
                <c:pt idx="52617">
                  <c:v>6</c:v>
                </c:pt>
                <c:pt idx="52618">
                  <c:v>6</c:v>
                </c:pt>
                <c:pt idx="52619">
                  <c:v>6</c:v>
                </c:pt>
                <c:pt idx="52620">
                  <c:v>6</c:v>
                </c:pt>
                <c:pt idx="52621">
                  <c:v>6</c:v>
                </c:pt>
                <c:pt idx="52622">
                  <c:v>6</c:v>
                </c:pt>
                <c:pt idx="52623">
                  <c:v>6</c:v>
                </c:pt>
                <c:pt idx="52624">
                  <c:v>6</c:v>
                </c:pt>
                <c:pt idx="52625">
                  <c:v>6</c:v>
                </c:pt>
                <c:pt idx="52626">
                  <c:v>6</c:v>
                </c:pt>
                <c:pt idx="52627">
                  <c:v>6</c:v>
                </c:pt>
                <c:pt idx="52628">
                  <c:v>6</c:v>
                </c:pt>
                <c:pt idx="52629">
                  <c:v>6</c:v>
                </c:pt>
                <c:pt idx="52630">
                  <c:v>6</c:v>
                </c:pt>
                <c:pt idx="52631">
                  <c:v>6</c:v>
                </c:pt>
                <c:pt idx="52632">
                  <c:v>6</c:v>
                </c:pt>
                <c:pt idx="52633">
                  <c:v>6</c:v>
                </c:pt>
                <c:pt idx="52634">
                  <c:v>6</c:v>
                </c:pt>
                <c:pt idx="52635">
                  <c:v>6</c:v>
                </c:pt>
                <c:pt idx="52636">
                  <c:v>6</c:v>
                </c:pt>
                <c:pt idx="52637">
                  <c:v>6</c:v>
                </c:pt>
                <c:pt idx="52638">
                  <c:v>6</c:v>
                </c:pt>
                <c:pt idx="52639">
                  <c:v>6</c:v>
                </c:pt>
                <c:pt idx="52640">
                  <c:v>6</c:v>
                </c:pt>
                <c:pt idx="52641">
                  <c:v>6</c:v>
                </c:pt>
                <c:pt idx="52642">
                  <c:v>6</c:v>
                </c:pt>
                <c:pt idx="52643">
                  <c:v>6</c:v>
                </c:pt>
                <c:pt idx="52644">
                  <c:v>6</c:v>
                </c:pt>
                <c:pt idx="52645">
                  <c:v>6</c:v>
                </c:pt>
                <c:pt idx="52646">
                  <c:v>6</c:v>
                </c:pt>
                <c:pt idx="52647">
                  <c:v>6</c:v>
                </c:pt>
                <c:pt idx="52648">
                  <c:v>6</c:v>
                </c:pt>
                <c:pt idx="52649">
                  <c:v>6</c:v>
                </c:pt>
                <c:pt idx="52650">
                  <c:v>6</c:v>
                </c:pt>
                <c:pt idx="52651">
                  <c:v>6</c:v>
                </c:pt>
                <c:pt idx="52652">
                  <c:v>6</c:v>
                </c:pt>
                <c:pt idx="52653">
                  <c:v>6</c:v>
                </c:pt>
                <c:pt idx="52654">
                  <c:v>6</c:v>
                </c:pt>
                <c:pt idx="52655">
                  <c:v>6</c:v>
                </c:pt>
                <c:pt idx="52656">
                  <c:v>6</c:v>
                </c:pt>
                <c:pt idx="52657">
                  <c:v>6</c:v>
                </c:pt>
                <c:pt idx="52658">
                  <c:v>6</c:v>
                </c:pt>
                <c:pt idx="52659">
                  <c:v>6</c:v>
                </c:pt>
                <c:pt idx="52660">
                  <c:v>6</c:v>
                </c:pt>
                <c:pt idx="52661">
                  <c:v>6</c:v>
                </c:pt>
                <c:pt idx="52662">
                  <c:v>6</c:v>
                </c:pt>
                <c:pt idx="52663">
                  <c:v>6</c:v>
                </c:pt>
                <c:pt idx="52664">
                  <c:v>6</c:v>
                </c:pt>
                <c:pt idx="52665">
                  <c:v>6</c:v>
                </c:pt>
                <c:pt idx="52666">
                  <c:v>6</c:v>
                </c:pt>
                <c:pt idx="52667">
                  <c:v>6</c:v>
                </c:pt>
                <c:pt idx="52668">
                  <c:v>6</c:v>
                </c:pt>
                <c:pt idx="52669">
                  <c:v>6</c:v>
                </c:pt>
                <c:pt idx="52670">
                  <c:v>6</c:v>
                </c:pt>
                <c:pt idx="52671">
                  <c:v>6</c:v>
                </c:pt>
                <c:pt idx="52672">
                  <c:v>6</c:v>
                </c:pt>
                <c:pt idx="52673">
                  <c:v>6</c:v>
                </c:pt>
                <c:pt idx="52674">
                  <c:v>6</c:v>
                </c:pt>
                <c:pt idx="52675">
                  <c:v>6</c:v>
                </c:pt>
                <c:pt idx="52676">
                  <c:v>6</c:v>
                </c:pt>
                <c:pt idx="52677">
                  <c:v>6</c:v>
                </c:pt>
                <c:pt idx="52678">
                  <c:v>6</c:v>
                </c:pt>
                <c:pt idx="52679">
                  <c:v>6</c:v>
                </c:pt>
                <c:pt idx="52680">
                  <c:v>6</c:v>
                </c:pt>
                <c:pt idx="52681">
                  <c:v>6</c:v>
                </c:pt>
                <c:pt idx="52682">
                  <c:v>6</c:v>
                </c:pt>
                <c:pt idx="52683">
                  <c:v>6</c:v>
                </c:pt>
                <c:pt idx="52684">
                  <c:v>6</c:v>
                </c:pt>
                <c:pt idx="52685">
                  <c:v>6</c:v>
                </c:pt>
                <c:pt idx="52686">
                  <c:v>6</c:v>
                </c:pt>
                <c:pt idx="52687">
                  <c:v>6</c:v>
                </c:pt>
                <c:pt idx="52688">
                  <c:v>6</c:v>
                </c:pt>
                <c:pt idx="52689">
                  <c:v>6</c:v>
                </c:pt>
                <c:pt idx="52690">
                  <c:v>6</c:v>
                </c:pt>
                <c:pt idx="52691">
                  <c:v>6</c:v>
                </c:pt>
                <c:pt idx="52692">
                  <c:v>6</c:v>
                </c:pt>
                <c:pt idx="52693">
                  <c:v>6</c:v>
                </c:pt>
                <c:pt idx="52694">
                  <c:v>6</c:v>
                </c:pt>
                <c:pt idx="52695">
                  <c:v>6</c:v>
                </c:pt>
                <c:pt idx="52696">
                  <c:v>6</c:v>
                </c:pt>
                <c:pt idx="52697">
                  <c:v>6</c:v>
                </c:pt>
                <c:pt idx="52698">
                  <c:v>6</c:v>
                </c:pt>
                <c:pt idx="52699">
                  <c:v>6</c:v>
                </c:pt>
                <c:pt idx="52700">
                  <c:v>6</c:v>
                </c:pt>
                <c:pt idx="52701">
                  <c:v>6</c:v>
                </c:pt>
                <c:pt idx="52702">
                  <c:v>6</c:v>
                </c:pt>
                <c:pt idx="52703">
                  <c:v>6</c:v>
                </c:pt>
                <c:pt idx="52704">
                  <c:v>6</c:v>
                </c:pt>
                <c:pt idx="52705">
                  <c:v>6</c:v>
                </c:pt>
                <c:pt idx="52706">
                  <c:v>6</c:v>
                </c:pt>
                <c:pt idx="52707">
                  <c:v>6</c:v>
                </c:pt>
                <c:pt idx="52708">
                  <c:v>6</c:v>
                </c:pt>
                <c:pt idx="52709">
                  <c:v>6</c:v>
                </c:pt>
                <c:pt idx="52710">
                  <c:v>6</c:v>
                </c:pt>
                <c:pt idx="52711">
                  <c:v>6</c:v>
                </c:pt>
                <c:pt idx="52712">
                  <c:v>6</c:v>
                </c:pt>
                <c:pt idx="52713">
                  <c:v>6</c:v>
                </c:pt>
                <c:pt idx="52714">
                  <c:v>6</c:v>
                </c:pt>
                <c:pt idx="52715">
                  <c:v>6</c:v>
                </c:pt>
                <c:pt idx="52716">
                  <c:v>6</c:v>
                </c:pt>
                <c:pt idx="52717">
                  <c:v>6</c:v>
                </c:pt>
                <c:pt idx="52718">
                  <c:v>6</c:v>
                </c:pt>
                <c:pt idx="52719">
                  <c:v>6</c:v>
                </c:pt>
                <c:pt idx="52720">
                  <c:v>6</c:v>
                </c:pt>
                <c:pt idx="52721">
                  <c:v>6</c:v>
                </c:pt>
                <c:pt idx="52722">
                  <c:v>6</c:v>
                </c:pt>
                <c:pt idx="52723">
                  <c:v>6</c:v>
                </c:pt>
                <c:pt idx="52724">
                  <c:v>6</c:v>
                </c:pt>
                <c:pt idx="52725">
                  <c:v>6</c:v>
                </c:pt>
                <c:pt idx="52726">
                  <c:v>6</c:v>
                </c:pt>
                <c:pt idx="52727">
                  <c:v>6</c:v>
                </c:pt>
                <c:pt idx="52728">
                  <c:v>6</c:v>
                </c:pt>
                <c:pt idx="52729">
                  <c:v>6</c:v>
                </c:pt>
                <c:pt idx="52730">
                  <c:v>6</c:v>
                </c:pt>
                <c:pt idx="52731">
                  <c:v>6</c:v>
                </c:pt>
                <c:pt idx="52732">
                  <c:v>6</c:v>
                </c:pt>
                <c:pt idx="52733">
                  <c:v>6</c:v>
                </c:pt>
                <c:pt idx="52734">
                  <c:v>6</c:v>
                </c:pt>
                <c:pt idx="52735">
                  <c:v>6</c:v>
                </c:pt>
                <c:pt idx="52736">
                  <c:v>6</c:v>
                </c:pt>
                <c:pt idx="52737">
                  <c:v>6</c:v>
                </c:pt>
                <c:pt idx="52738">
                  <c:v>6</c:v>
                </c:pt>
                <c:pt idx="52739">
                  <c:v>6</c:v>
                </c:pt>
                <c:pt idx="52740">
                  <c:v>6</c:v>
                </c:pt>
                <c:pt idx="52741">
                  <c:v>6</c:v>
                </c:pt>
                <c:pt idx="52742">
                  <c:v>6</c:v>
                </c:pt>
                <c:pt idx="52743">
                  <c:v>6</c:v>
                </c:pt>
                <c:pt idx="52744">
                  <c:v>6</c:v>
                </c:pt>
                <c:pt idx="52745">
                  <c:v>6</c:v>
                </c:pt>
                <c:pt idx="52746">
                  <c:v>6</c:v>
                </c:pt>
                <c:pt idx="52747">
                  <c:v>6</c:v>
                </c:pt>
                <c:pt idx="52748">
                  <c:v>6</c:v>
                </c:pt>
                <c:pt idx="52749">
                  <c:v>6</c:v>
                </c:pt>
                <c:pt idx="52750">
                  <c:v>6</c:v>
                </c:pt>
                <c:pt idx="52751">
                  <c:v>6</c:v>
                </c:pt>
                <c:pt idx="52752">
                  <c:v>6</c:v>
                </c:pt>
                <c:pt idx="52753">
                  <c:v>6</c:v>
                </c:pt>
                <c:pt idx="52754">
                  <c:v>6</c:v>
                </c:pt>
                <c:pt idx="52755">
                  <c:v>6</c:v>
                </c:pt>
                <c:pt idx="52756">
                  <c:v>6</c:v>
                </c:pt>
                <c:pt idx="52757">
                  <c:v>6</c:v>
                </c:pt>
                <c:pt idx="52758">
                  <c:v>6</c:v>
                </c:pt>
                <c:pt idx="52759">
                  <c:v>6</c:v>
                </c:pt>
                <c:pt idx="52760">
                  <c:v>6</c:v>
                </c:pt>
                <c:pt idx="52761">
                  <c:v>6</c:v>
                </c:pt>
                <c:pt idx="52762">
                  <c:v>6</c:v>
                </c:pt>
                <c:pt idx="52763">
                  <c:v>6</c:v>
                </c:pt>
                <c:pt idx="52764">
                  <c:v>6</c:v>
                </c:pt>
                <c:pt idx="52765">
                  <c:v>6</c:v>
                </c:pt>
                <c:pt idx="52766">
                  <c:v>6</c:v>
                </c:pt>
                <c:pt idx="52767">
                  <c:v>6</c:v>
                </c:pt>
                <c:pt idx="52768">
                  <c:v>6</c:v>
                </c:pt>
                <c:pt idx="52769">
                  <c:v>6</c:v>
                </c:pt>
                <c:pt idx="52770">
                  <c:v>6</c:v>
                </c:pt>
                <c:pt idx="52771">
                  <c:v>6</c:v>
                </c:pt>
                <c:pt idx="52772">
                  <c:v>6</c:v>
                </c:pt>
                <c:pt idx="52773">
                  <c:v>6</c:v>
                </c:pt>
                <c:pt idx="52774">
                  <c:v>6</c:v>
                </c:pt>
                <c:pt idx="52775">
                  <c:v>6</c:v>
                </c:pt>
                <c:pt idx="52776">
                  <c:v>6</c:v>
                </c:pt>
                <c:pt idx="52777">
                  <c:v>6</c:v>
                </c:pt>
                <c:pt idx="52778">
                  <c:v>6</c:v>
                </c:pt>
                <c:pt idx="52779">
                  <c:v>6</c:v>
                </c:pt>
                <c:pt idx="52780">
                  <c:v>6</c:v>
                </c:pt>
                <c:pt idx="52781">
                  <c:v>6</c:v>
                </c:pt>
                <c:pt idx="52782">
                  <c:v>6</c:v>
                </c:pt>
                <c:pt idx="52783">
                  <c:v>6</c:v>
                </c:pt>
                <c:pt idx="52784">
                  <c:v>6</c:v>
                </c:pt>
                <c:pt idx="52785">
                  <c:v>6</c:v>
                </c:pt>
                <c:pt idx="52786">
                  <c:v>6</c:v>
                </c:pt>
                <c:pt idx="52787">
                  <c:v>6</c:v>
                </c:pt>
                <c:pt idx="52788">
                  <c:v>6</c:v>
                </c:pt>
                <c:pt idx="52789">
                  <c:v>6</c:v>
                </c:pt>
                <c:pt idx="52790">
                  <c:v>6</c:v>
                </c:pt>
                <c:pt idx="52791">
                  <c:v>6</c:v>
                </c:pt>
                <c:pt idx="52792">
                  <c:v>6</c:v>
                </c:pt>
                <c:pt idx="52793">
                  <c:v>6</c:v>
                </c:pt>
                <c:pt idx="52794">
                  <c:v>6</c:v>
                </c:pt>
                <c:pt idx="52795">
                  <c:v>6</c:v>
                </c:pt>
                <c:pt idx="52796">
                  <c:v>6</c:v>
                </c:pt>
                <c:pt idx="52797">
                  <c:v>6</c:v>
                </c:pt>
                <c:pt idx="52798">
                  <c:v>6</c:v>
                </c:pt>
                <c:pt idx="52799">
                  <c:v>6</c:v>
                </c:pt>
                <c:pt idx="52800">
                  <c:v>6</c:v>
                </c:pt>
                <c:pt idx="52801">
                  <c:v>6</c:v>
                </c:pt>
                <c:pt idx="52802">
                  <c:v>6</c:v>
                </c:pt>
                <c:pt idx="52803">
                  <c:v>6</c:v>
                </c:pt>
                <c:pt idx="52804">
                  <c:v>6</c:v>
                </c:pt>
                <c:pt idx="52805">
                  <c:v>6</c:v>
                </c:pt>
                <c:pt idx="52806">
                  <c:v>6</c:v>
                </c:pt>
                <c:pt idx="52807">
                  <c:v>6</c:v>
                </c:pt>
                <c:pt idx="52808">
                  <c:v>6</c:v>
                </c:pt>
                <c:pt idx="52809">
                  <c:v>6</c:v>
                </c:pt>
                <c:pt idx="52810">
                  <c:v>6</c:v>
                </c:pt>
                <c:pt idx="52811">
                  <c:v>6</c:v>
                </c:pt>
                <c:pt idx="52812">
                  <c:v>6</c:v>
                </c:pt>
                <c:pt idx="52813">
                  <c:v>6</c:v>
                </c:pt>
                <c:pt idx="52814">
                  <c:v>6</c:v>
                </c:pt>
                <c:pt idx="52815">
                  <c:v>6</c:v>
                </c:pt>
                <c:pt idx="52816">
                  <c:v>6</c:v>
                </c:pt>
                <c:pt idx="52817">
                  <c:v>6</c:v>
                </c:pt>
                <c:pt idx="52818">
                  <c:v>6</c:v>
                </c:pt>
                <c:pt idx="52819">
                  <c:v>6</c:v>
                </c:pt>
                <c:pt idx="52820">
                  <c:v>6</c:v>
                </c:pt>
                <c:pt idx="52821">
                  <c:v>6</c:v>
                </c:pt>
                <c:pt idx="52822">
                  <c:v>6</c:v>
                </c:pt>
                <c:pt idx="52823">
                  <c:v>6</c:v>
                </c:pt>
                <c:pt idx="52824">
                  <c:v>6</c:v>
                </c:pt>
                <c:pt idx="52825">
                  <c:v>6</c:v>
                </c:pt>
                <c:pt idx="52826">
                  <c:v>6</c:v>
                </c:pt>
                <c:pt idx="52827">
                  <c:v>6</c:v>
                </c:pt>
                <c:pt idx="52828">
                  <c:v>6</c:v>
                </c:pt>
                <c:pt idx="52829">
                  <c:v>6</c:v>
                </c:pt>
                <c:pt idx="52830">
                  <c:v>6</c:v>
                </c:pt>
                <c:pt idx="52831">
                  <c:v>6</c:v>
                </c:pt>
                <c:pt idx="52832">
                  <c:v>6</c:v>
                </c:pt>
                <c:pt idx="52833">
                  <c:v>6</c:v>
                </c:pt>
                <c:pt idx="52834">
                  <c:v>6</c:v>
                </c:pt>
                <c:pt idx="52835">
                  <c:v>6</c:v>
                </c:pt>
                <c:pt idx="52836">
                  <c:v>6</c:v>
                </c:pt>
                <c:pt idx="52837">
                  <c:v>6</c:v>
                </c:pt>
                <c:pt idx="52838">
                  <c:v>6</c:v>
                </c:pt>
                <c:pt idx="52839">
                  <c:v>6</c:v>
                </c:pt>
                <c:pt idx="52840">
                  <c:v>6</c:v>
                </c:pt>
                <c:pt idx="52841">
                  <c:v>6</c:v>
                </c:pt>
                <c:pt idx="52842">
                  <c:v>6</c:v>
                </c:pt>
                <c:pt idx="52843">
                  <c:v>6</c:v>
                </c:pt>
                <c:pt idx="52844">
                  <c:v>6</c:v>
                </c:pt>
                <c:pt idx="52845">
                  <c:v>6</c:v>
                </c:pt>
                <c:pt idx="52846">
                  <c:v>6</c:v>
                </c:pt>
                <c:pt idx="52847">
                  <c:v>6</c:v>
                </c:pt>
                <c:pt idx="52848">
                  <c:v>6</c:v>
                </c:pt>
                <c:pt idx="52849">
                  <c:v>6</c:v>
                </c:pt>
                <c:pt idx="52850">
                  <c:v>6</c:v>
                </c:pt>
                <c:pt idx="52851">
                  <c:v>6</c:v>
                </c:pt>
                <c:pt idx="52852">
                  <c:v>6</c:v>
                </c:pt>
                <c:pt idx="52853">
                  <c:v>6</c:v>
                </c:pt>
                <c:pt idx="52854">
                  <c:v>6</c:v>
                </c:pt>
                <c:pt idx="52855">
                  <c:v>6</c:v>
                </c:pt>
                <c:pt idx="52856">
                  <c:v>6</c:v>
                </c:pt>
                <c:pt idx="52857">
                  <c:v>6</c:v>
                </c:pt>
                <c:pt idx="52858">
                  <c:v>6</c:v>
                </c:pt>
                <c:pt idx="52859">
                  <c:v>6</c:v>
                </c:pt>
                <c:pt idx="52860">
                  <c:v>6</c:v>
                </c:pt>
                <c:pt idx="52861">
                  <c:v>6</c:v>
                </c:pt>
                <c:pt idx="52862">
                  <c:v>6</c:v>
                </c:pt>
                <c:pt idx="52863">
                  <c:v>6</c:v>
                </c:pt>
                <c:pt idx="52864">
                  <c:v>6</c:v>
                </c:pt>
                <c:pt idx="52865">
                  <c:v>6</c:v>
                </c:pt>
                <c:pt idx="52866">
                  <c:v>6</c:v>
                </c:pt>
                <c:pt idx="52867">
                  <c:v>6</c:v>
                </c:pt>
                <c:pt idx="52868">
                  <c:v>6</c:v>
                </c:pt>
                <c:pt idx="52869">
                  <c:v>6</c:v>
                </c:pt>
                <c:pt idx="52870">
                  <c:v>6</c:v>
                </c:pt>
                <c:pt idx="52871">
                  <c:v>6</c:v>
                </c:pt>
                <c:pt idx="52872">
                  <c:v>6</c:v>
                </c:pt>
                <c:pt idx="52873">
                  <c:v>6</c:v>
                </c:pt>
                <c:pt idx="52874">
                  <c:v>6</c:v>
                </c:pt>
                <c:pt idx="52875">
                  <c:v>6</c:v>
                </c:pt>
                <c:pt idx="52876">
                  <c:v>6</c:v>
                </c:pt>
                <c:pt idx="52877">
                  <c:v>6</c:v>
                </c:pt>
                <c:pt idx="52878">
                  <c:v>6</c:v>
                </c:pt>
                <c:pt idx="52879">
                  <c:v>6</c:v>
                </c:pt>
                <c:pt idx="52880">
                  <c:v>6</c:v>
                </c:pt>
                <c:pt idx="52881">
                  <c:v>6</c:v>
                </c:pt>
                <c:pt idx="52882">
                  <c:v>6</c:v>
                </c:pt>
                <c:pt idx="52883">
                  <c:v>6</c:v>
                </c:pt>
                <c:pt idx="52884">
                  <c:v>6</c:v>
                </c:pt>
                <c:pt idx="52885">
                  <c:v>6</c:v>
                </c:pt>
                <c:pt idx="52886">
                  <c:v>6</c:v>
                </c:pt>
                <c:pt idx="52887">
                  <c:v>6</c:v>
                </c:pt>
                <c:pt idx="52888">
                  <c:v>6</c:v>
                </c:pt>
                <c:pt idx="52889">
                  <c:v>6</c:v>
                </c:pt>
                <c:pt idx="52890">
                  <c:v>6</c:v>
                </c:pt>
                <c:pt idx="52891">
                  <c:v>6</c:v>
                </c:pt>
                <c:pt idx="52892">
                  <c:v>6</c:v>
                </c:pt>
                <c:pt idx="52893">
                  <c:v>6</c:v>
                </c:pt>
                <c:pt idx="52894">
                  <c:v>6</c:v>
                </c:pt>
                <c:pt idx="52895">
                  <c:v>6</c:v>
                </c:pt>
                <c:pt idx="52896">
                  <c:v>6</c:v>
                </c:pt>
                <c:pt idx="52897">
                  <c:v>6</c:v>
                </c:pt>
                <c:pt idx="52898">
                  <c:v>6</c:v>
                </c:pt>
                <c:pt idx="52899">
                  <c:v>6</c:v>
                </c:pt>
                <c:pt idx="52900">
                  <c:v>6</c:v>
                </c:pt>
                <c:pt idx="52901">
                  <c:v>6</c:v>
                </c:pt>
                <c:pt idx="52902">
                  <c:v>6</c:v>
                </c:pt>
                <c:pt idx="52903">
                  <c:v>6</c:v>
                </c:pt>
                <c:pt idx="52904">
                  <c:v>6</c:v>
                </c:pt>
                <c:pt idx="52905">
                  <c:v>6</c:v>
                </c:pt>
                <c:pt idx="52906">
                  <c:v>6</c:v>
                </c:pt>
                <c:pt idx="52907">
                  <c:v>6</c:v>
                </c:pt>
                <c:pt idx="52908">
                  <c:v>6</c:v>
                </c:pt>
                <c:pt idx="52909">
                  <c:v>6</c:v>
                </c:pt>
                <c:pt idx="52910">
                  <c:v>6</c:v>
                </c:pt>
                <c:pt idx="52911">
                  <c:v>6</c:v>
                </c:pt>
                <c:pt idx="52912">
                  <c:v>6</c:v>
                </c:pt>
                <c:pt idx="52913">
                  <c:v>6</c:v>
                </c:pt>
                <c:pt idx="52914">
                  <c:v>6</c:v>
                </c:pt>
                <c:pt idx="52915">
                  <c:v>6</c:v>
                </c:pt>
                <c:pt idx="52916">
                  <c:v>6</c:v>
                </c:pt>
                <c:pt idx="52917">
                  <c:v>6</c:v>
                </c:pt>
                <c:pt idx="52918">
                  <c:v>6</c:v>
                </c:pt>
                <c:pt idx="52919">
                  <c:v>6</c:v>
                </c:pt>
                <c:pt idx="52920">
                  <c:v>6</c:v>
                </c:pt>
                <c:pt idx="52921">
                  <c:v>6</c:v>
                </c:pt>
                <c:pt idx="52922">
                  <c:v>6</c:v>
                </c:pt>
                <c:pt idx="52923">
                  <c:v>6</c:v>
                </c:pt>
                <c:pt idx="52924">
                  <c:v>6</c:v>
                </c:pt>
                <c:pt idx="52925">
                  <c:v>6</c:v>
                </c:pt>
                <c:pt idx="52926">
                  <c:v>6</c:v>
                </c:pt>
                <c:pt idx="52927">
                  <c:v>6</c:v>
                </c:pt>
                <c:pt idx="52928">
                  <c:v>6</c:v>
                </c:pt>
                <c:pt idx="52929">
                  <c:v>6</c:v>
                </c:pt>
                <c:pt idx="52930">
                  <c:v>6</c:v>
                </c:pt>
                <c:pt idx="52931">
                  <c:v>6</c:v>
                </c:pt>
                <c:pt idx="52932">
                  <c:v>6</c:v>
                </c:pt>
                <c:pt idx="52933">
                  <c:v>6</c:v>
                </c:pt>
                <c:pt idx="52934">
                  <c:v>6</c:v>
                </c:pt>
                <c:pt idx="52935">
                  <c:v>6</c:v>
                </c:pt>
                <c:pt idx="52936">
                  <c:v>6</c:v>
                </c:pt>
                <c:pt idx="52937">
                  <c:v>6</c:v>
                </c:pt>
                <c:pt idx="52938">
                  <c:v>6</c:v>
                </c:pt>
                <c:pt idx="52939">
                  <c:v>6</c:v>
                </c:pt>
                <c:pt idx="52940">
                  <c:v>6</c:v>
                </c:pt>
                <c:pt idx="52941">
                  <c:v>6</c:v>
                </c:pt>
                <c:pt idx="52942">
                  <c:v>6</c:v>
                </c:pt>
                <c:pt idx="52943">
                  <c:v>6</c:v>
                </c:pt>
                <c:pt idx="52944">
                  <c:v>6</c:v>
                </c:pt>
                <c:pt idx="52945">
                  <c:v>6</c:v>
                </c:pt>
                <c:pt idx="52946">
                  <c:v>6</c:v>
                </c:pt>
                <c:pt idx="52947">
                  <c:v>6</c:v>
                </c:pt>
                <c:pt idx="52948">
                  <c:v>6</c:v>
                </c:pt>
                <c:pt idx="52949">
                  <c:v>6</c:v>
                </c:pt>
                <c:pt idx="52950">
                  <c:v>6</c:v>
                </c:pt>
                <c:pt idx="52951">
                  <c:v>6</c:v>
                </c:pt>
                <c:pt idx="52952">
                  <c:v>6</c:v>
                </c:pt>
                <c:pt idx="52953">
                  <c:v>6</c:v>
                </c:pt>
                <c:pt idx="52954">
                  <c:v>6</c:v>
                </c:pt>
                <c:pt idx="52955">
                  <c:v>6</c:v>
                </c:pt>
                <c:pt idx="52956">
                  <c:v>6</c:v>
                </c:pt>
                <c:pt idx="52957">
                  <c:v>6</c:v>
                </c:pt>
                <c:pt idx="52958">
                  <c:v>6</c:v>
                </c:pt>
                <c:pt idx="52959">
                  <c:v>6</c:v>
                </c:pt>
                <c:pt idx="52960">
                  <c:v>6</c:v>
                </c:pt>
                <c:pt idx="52961">
                  <c:v>6</c:v>
                </c:pt>
                <c:pt idx="52962">
                  <c:v>6</c:v>
                </c:pt>
                <c:pt idx="52963">
                  <c:v>6</c:v>
                </c:pt>
                <c:pt idx="52964">
                  <c:v>6</c:v>
                </c:pt>
                <c:pt idx="52965">
                  <c:v>6</c:v>
                </c:pt>
                <c:pt idx="52966">
                  <c:v>6</c:v>
                </c:pt>
                <c:pt idx="52967">
                  <c:v>6</c:v>
                </c:pt>
                <c:pt idx="52968">
                  <c:v>6</c:v>
                </c:pt>
                <c:pt idx="52969">
                  <c:v>6</c:v>
                </c:pt>
                <c:pt idx="52970">
                  <c:v>6</c:v>
                </c:pt>
                <c:pt idx="52971">
                  <c:v>6</c:v>
                </c:pt>
                <c:pt idx="52972">
                  <c:v>6</c:v>
                </c:pt>
                <c:pt idx="52973">
                  <c:v>6</c:v>
                </c:pt>
                <c:pt idx="52974">
                  <c:v>6</c:v>
                </c:pt>
                <c:pt idx="52975">
                  <c:v>6</c:v>
                </c:pt>
                <c:pt idx="52976">
                  <c:v>6</c:v>
                </c:pt>
                <c:pt idx="52977">
                  <c:v>6</c:v>
                </c:pt>
                <c:pt idx="52978">
                  <c:v>6</c:v>
                </c:pt>
                <c:pt idx="52979">
                  <c:v>6</c:v>
                </c:pt>
                <c:pt idx="52980">
                  <c:v>6</c:v>
                </c:pt>
                <c:pt idx="52981">
                  <c:v>6</c:v>
                </c:pt>
                <c:pt idx="52982">
                  <c:v>6</c:v>
                </c:pt>
                <c:pt idx="52983">
                  <c:v>6</c:v>
                </c:pt>
                <c:pt idx="52984">
                  <c:v>6</c:v>
                </c:pt>
                <c:pt idx="52985">
                  <c:v>6</c:v>
                </c:pt>
                <c:pt idx="52986">
                  <c:v>6</c:v>
                </c:pt>
                <c:pt idx="52987">
                  <c:v>6</c:v>
                </c:pt>
                <c:pt idx="52988">
                  <c:v>6</c:v>
                </c:pt>
                <c:pt idx="52989">
                  <c:v>6</c:v>
                </c:pt>
                <c:pt idx="52990">
                  <c:v>6</c:v>
                </c:pt>
                <c:pt idx="52991">
                  <c:v>6</c:v>
                </c:pt>
                <c:pt idx="52992">
                  <c:v>6</c:v>
                </c:pt>
                <c:pt idx="52993">
                  <c:v>6</c:v>
                </c:pt>
                <c:pt idx="52994">
                  <c:v>6</c:v>
                </c:pt>
                <c:pt idx="52995">
                  <c:v>6</c:v>
                </c:pt>
                <c:pt idx="52996">
                  <c:v>6</c:v>
                </c:pt>
                <c:pt idx="52997">
                  <c:v>6</c:v>
                </c:pt>
                <c:pt idx="52998">
                  <c:v>6</c:v>
                </c:pt>
                <c:pt idx="52999">
                  <c:v>6</c:v>
                </c:pt>
                <c:pt idx="53000">
                  <c:v>6</c:v>
                </c:pt>
                <c:pt idx="53001">
                  <c:v>6</c:v>
                </c:pt>
                <c:pt idx="53002">
                  <c:v>6</c:v>
                </c:pt>
                <c:pt idx="53003">
                  <c:v>6</c:v>
                </c:pt>
                <c:pt idx="53004">
                  <c:v>6</c:v>
                </c:pt>
                <c:pt idx="53005">
                  <c:v>6</c:v>
                </c:pt>
                <c:pt idx="53006">
                  <c:v>6</c:v>
                </c:pt>
                <c:pt idx="53007">
                  <c:v>6</c:v>
                </c:pt>
                <c:pt idx="53008">
                  <c:v>6</c:v>
                </c:pt>
                <c:pt idx="53009">
                  <c:v>6</c:v>
                </c:pt>
                <c:pt idx="53010">
                  <c:v>6</c:v>
                </c:pt>
                <c:pt idx="53011">
                  <c:v>6</c:v>
                </c:pt>
                <c:pt idx="53012">
                  <c:v>6</c:v>
                </c:pt>
                <c:pt idx="53013">
                  <c:v>6</c:v>
                </c:pt>
                <c:pt idx="53014">
                  <c:v>6</c:v>
                </c:pt>
                <c:pt idx="53015">
                  <c:v>6</c:v>
                </c:pt>
                <c:pt idx="53016">
                  <c:v>6</c:v>
                </c:pt>
                <c:pt idx="53017">
                  <c:v>6</c:v>
                </c:pt>
                <c:pt idx="53018">
                  <c:v>6</c:v>
                </c:pt>
                <c:pt idx="53019">
                  <c:v>6</c:v>
                </c:pt>
                <c:pt idx="53020">
                  <c:v>6</c:v>
                </c:pt>
                <c:pt idx="53021">
                  <c:v>6</c:v>
                </c:pt>
                <c:pt idx="53022">
                  <c:v>6</c:v>
                </c:pt>
                <c:pt idx="53023">
                  <c:v>6</c:v>
                </c:pt>
                <c:pt idx="53024">
                  <c:v>6</c:v>
                </c:pt>
                <c:pt idx="53025">
                  <c:v>6</c:v>
                </c:pt>
                <c:pt idx="53026">
                  <c:v>6</c:v>
                </c:pt>
                <c:pt idx="53027">
                  <c:v>6</c:v>
                </c:pt>
                <c:pt idx="53028">
                  <c:v>6</c:v>
                </c:pt>
                <c:pt idx="53029">
                  <c:v>6</c:v>
                </c:pt>
                <c:pt idx="53030">
                  <c:v>6</c:v>
                </c:pt>
                <c:pt idx="53031">
                  <c:v>6</c:v>
                </c:pt>
                <c:pt idx="53032">
                  <c:v>6</c:v>
                </c:pt>
                <c:pt idx="53033">
                  <c:v>6</c:v>
                </c:pt>
                <c:pt idx="53034">
                  <c:v>6</c:v>
                </c:pt>
                <c:pt idx="53035">
                  <c:v>6</c:v>
                </c:pt>
                <c:pt idx="53036">
                  <c:v>6</c:v>
                </c:pt>
                <c:pt idx="53037">
                  <c:v>6</c:v>
                </c:pt>
                <c:pt idx="53038">
                  <c:v>6</c:v>
                </c:pt>
                <c:pt idx="53039">
                  <c:v>6</c:v>
                </c:pt>
                <c:pt idx="53040">
                  <c:v>6</c:v>
                </c:pt>
                <c:pt idx="53041">
                  <c:v>6</c:v>
                </c:pt>
                <c:pt idx="53042">
                  <c:v>6</c:v>
                </c:pt>
                <c:pt idx="53043">
                  <c:v>6</c:v>
                </c:pt>
                <c:pt idx="53044">
                  <c:v>6</c:v>
                </c:pt>
                <c:pt idx="53045">
                  <c:v>6</c:v>
                </c:pt>
                <c:pt idx="53046">
                  <c:v>6</c:v>
                </c:pt>
                <c:pt idx="53047">
                  <c:v>6</c:v>
                </c:pt>
                <c:pt idx="53048">
                  <c:v>6</c:v>
                </c:pt>
                <c:pt idx="53049">
                  <c:v>6</c:v>
                </c:pt>
                <c:pt idx="53050">
                  <c:v>6</c:v>
                </c:pt>
                <c:pt idx="53051">
                  <c:v>6</c:v>
                </c:pt>
                <c:pt idx="53052">
                  <c:v>6</c:v>
                </c:pt>
                <c:pt idx="53053">
                  <c:v>6</c:v>
                </c:pt>
                <c:pt idx="53054">
                  <c:v>6</c:v>
                </c:pt>
                <c:pt idx="53055">
                  <c:v>6</c:v>
                </c:pt>
                <c:pt idx="53056">
                  <c:v>6</c:v>
                </c:pt>
                <c:pt idx="53057">
                  <c:v>6</c:v>
                </c:pt>
                <c:pt idx="53058">
                  <c:v>6</c:v>
                </c:pt>
                <c:pt idx="53059">
                  <c:v>6</c:v>
                </c:pt>
                <c:pt idx="53060">
                  <c:v>6</c:v>
                </c:pt>
                <c:pt idx="53061">
                  <c:v>6</c:v>
                </c:pt>
                <c:pt idx="53062">
                  <c:v>6</c:v>
                </c:pt>
                <c:pt idx="53063">
                  <c:v>6</c:v>
                </c:pt>
                <c:pt idx="53064">
                  <c:v>6</c:v>
                </c:pt>
                <c:pt idx="53065">
                  <c:v>6</c:v>
                </c:pt>
                <c:pt idx="53066">
                  <c:v>6</c:v>
                </c:pt>
                <c:pt idx="53067">
                  <c:v>6</c:v>
                </c:pt>
                <c:pt idx="53068">
                  <c:v>6</c:v>
                </c:pt>
                <c:pt idx="53069">
                  <c:v>6</c:v>
                </c:pt>
                <c:pt idx="53070">
                  <c:v>6</c:v>
                </c:pt>
                <c:pt idx="53071">
                  <c:v>6</c:v>
                </c:pt>
                <c:pt idx="53072">
                  <c:v>6</c:v>
                </c:pt>
                <c:pt idx="53073">
                  <c:v>6</c:v>
                </c:pt>
                <c:pt idx="53074">
                  <c:v>6</c:v>
                </c:pt>
                <c:pt idx="53075">
                  <c:v>6</c:v>
                </c:pt>
                <c:pt idx="53076">
                  <c:v>6</c:v>
                </c:pt>
                <c:pt idx="53077">
                  <c:v>6</c:v>
                </c:pt>
                <c:pt idx="53078">
                  <c:v>6</c:v>
                </c:pt>
                <c:pt idx="53079">
                  <c:v>6</c:v>
                </c:pt>
                <c:pt idx="53080">
                  <c:v>6</c:v>
                </c:pt>
                <c:pt idx="53081">
                  <c:v>6</c:v>
                </c:pt>
                <c:pt idx="53082">
                  <c:v>6</c:v>
                </c:pt>
                <c:pt idx="53083">
                  <c:v>6</c:v>
                </c:pt>
                <c:pt idx="53084">
                  <c:v>6</c:v>
                </c:pt>
                <c:pt idx="53085">
                  <c:v>6</c:v>
                </c:pt>
                <c:pt idx="53086">
                  <c:v>6</c:v>
                </c:pt>
                <c:pt idx="53087">
                  <c:v>6</c:v>
                </c:pt>
                <c:pt idx="53088">
                  <c:v>6</c:v>
                </c:pt>
                <c:pt idx="53089">
                  <c:v>6</c:v>
                </c:pt>
                <c:pt idx="53090">
                  <c:v>6</c:v>
                </c:pt>
                <c:pt idx="53091">
                  <c:v>6</c:v>
                </c:pt>
                <c:pt idx="53092">
                  <c:v>6</c:v>
                </c:pt>
                <c:pt idx="53093">
                  <c:v>6</c:v>
                </c:pt>
                <c:pt idx="53094">
                  <c:v>6</c:v>
                </c:pt>
                <c:pt idx="53095">
                  <c:v>6</c:v>
                </c:pt>
                <c:pt idx="53096">
                  <c:v>6</c:v>
                </c:pt>
                <c:pt idx="53097">
                  <c:v>6</c:v>
                </c:pt>
                <c:pt idx="53098">
                  <c:v>6</c:v>
                </c:pt>
                <c:pt idx="53099">
                  <c:v>6</c:v>
                </c:pt>
                <c:pt idx="53100">
                  <c:v>6</c:v>
                </c:pt>
                <c:pt idx="53101">
                  <c:v>6</c:v>
                </c:pt>
                <c:pt idx="53102">
                  <c:v>6</c:v>
                </c:pt>
                <c:pt idx="53103">
                  <c:v>6</c:v>
                </c:pt>
                <c:pt idx="53104">
                  <c:v>6</c:v>
                </c:pt>
                <c:pt idx="53105">
                  <c:v>6</c:v>
                </c:pt>
                <c:pt idx="53106">
                  <c:v>6</c:v>
                </c:pt>
                <c:pt idx="53107">
                  <c:v>6</c:v>
                </c:pt>
                <c:pt idx="53108">
                  <c:v>6</c:v>
                </c:pt>
                <c:pt idx="53109">
                  <c:v>6</c:v>
                </c:pt>
                <c:pt idx="53110">
                  <c:v>6</c:v>
                </c:pt>
                <c:pt idx="53111">
                  <c:v>6</c:v>
                </c:pt>
                <c:pt idx="53112">
                  <c:v>6</c:v>
                </c:pt>
                <c:pt idx="53113">
                  <c:v>6</c:v>
                </c:pt>
                <c:pt idx="53114">
                  <c:v>6</c:v>
                </c:pt>
                <c:pt idx="53115">
                  <c:v>6</c:v>
                </c:pt>
                <c:pt idx="53116">
                  <c:v>6</c:v>
                </c:pt>
                <c:pt idx="53117">
                  <c:v>6</c:v>
                </c:pt>
                <c:pt idx="53118">
                  <c:v>6</c:v>
                </c:pt>
                <c:pt idx="53119">
                  <c:v>6</c:v>
                </c:pt>
                <c:pt idx="53120">
                  <c:v>6</c:v>
                </c:pt>
                <c:pt idx="53121">
                  <c:v>6</c:v>
                </c:pt>
                <c:pt idx="53122">
                  <c:v>6</c:v>
                </c:pt>
                <c:pt idx="53123">
                  <c:v>6</c:v>
                </c:pt>
                <c:pt idx="53124">
                  <c:v>6</c:v>
                </c:pt>
                <c:pt idx="53125">
                  <c:v>6</c:v>
                </c:pt>
                <c:pt idx="53126">
                  <c:v>6</c:v>
                </c:pt>
                <c:pt idx="53127">
                  <c:v>6</c:v>
                </c:pt>
                <c:pt idx="53128">
                  <c:v>6</c:v>
                </c:pt>
                <c:pt idx="53129">
                  <c:v>6</c:v>
                </c:pt>
                <c:pt idx="53130">
                  <c:v>6</c:v>
                </c:pt>
                <c:pt idx="53131">
                  <c:v>6</c:v>
                </c:pt>
                <c:pt idx="53132">
                  <c:v>6</c:v>
                </c:pt>
                <c:pt idx="53133">
                  <c:v>6</c:v>
                </c:pt>
                <c:pt idx="53134">
                  <c:v>6</c:v>
                </c:pt>
                <c:pt idx="53135">
                  <c:v>6</c:v>
                </c:pt>
                <c:pt idx="53136">
                  <c:v>6</c:v>
                </c:pt>
                <c:pt idx="53137">
                  <c:v>6</c:v>
                </c:pt>
                <c:pt idx="53138">
                  <c:v>6</c:v>
                </c:pt>
                <c:pt idx="53139">
                  <c:v>6</c:v>
                </c:pt>
                <c:pt idx="53140">
                  <c:v>6</c:v>
                </c:pt>
                <c:pt idx="53141">
                  <c:v>6</c:v>
                </c:pt>
                <c:pt idx="53142">
                  <c:v>6</c:v>
                </c:pt>
                <c:pt idx="53143">
                  <c:v>6</c:v>
                </c:pt>
                <c:pt idx="53144">
                  <c:v>6</c:v>
                </c:pt>
                <c:pt idx="53145">
                  <c:v>6</c:v>
                </c:pt>
                <c:pt idx="53146">
                  <c:v>6</c:v>
                </c:pt>
                <c:pt idx="53147">
                  <c:v>6</c:v>
                </c:pt>
                <c:pt idx="53148">
                  <c:v>6</c:v>
                </c:pt>
                <c:pt idx="53149">
                  <c:v>6</c:v>
                </c:pt>
                <c:pt idx="53150">
                  <c:v>6</c:v>
                </c:pt>
                <c:pt idx="53151">
                  <c:v>6</c:v>
                </c:pt>
                <c:pt idx="53152">
                  <c:v>6</c:v>
                </c:pt>
                <c:pt idx="53153">
                  <c:v>6</c:v>
                </c:pt>
                <c:pt idx="53154">
                  <c:v>6</c:v>
                </c:pt>
                <c:pt idx="53155">
                  <c:v>6</c:v>
                </c:pt>
                <c:pt idx="53156">
                  <c:v>6</c:v>
                </c:pt>
                <c:pt idx="53157">
                  <c:v>6</c:v>
                </c:pt>
                <c:pt idx="53158">
                  <c:v>6</c:v>
                </c:pt>
                <c:pt idx="53159">
                  <c:v>6</c:v>
                </c:pt>
                <c:pt idx="53160">
                  <c:v>6</c:v>
                </c:pt>
                <c:pt idx="53161">
                  <c:v>6</c:v>
                </c:pt>
                <c:pt idx="53162">
                  <c:v>6</c:v>
                </c:pt>
                <c:pt idx="53163">
                  <c:v>6</c:v>
                </c:pt>
                <c:pt idx="53164">
                  <c:v>6</c:v>
                </c:pt>
                <c:pt idx="53165">
                  <c:v>6</c:v>
                </c:pt>
                <c:pt idx="53166">
                  <c:v>6</c:v>
                </c:pt>
                <c:pt idx="53167">
                  <c:v>6</c:v>
                </c:pt>
                <c:pt idx="53168">
                  <c:v>6</c:v>
                </c:pt>
                <c:pt idx="53169">
                  <c:v>6</c:v>
                </c:pt>
                <c:pt idx="53170">
                  <c:v>6</c:v>
                </c:pt>
                <c:pt idx="53171">
                  <c:v>6</c:v>
                </c:pt>
                <c:pt idx="53172">
                  <c:v>6</c:v>
                </c:pt>
                <c:pt idx="53173">
                  <c:v>6</c:v>
                </c:pt>
                <c:pt idx="53174">
                  <c:v>6</c:v>
                </c:pt>
                <c:pt idx="53175">
                  <c:v>6</c:v>
                </c:pt>
                <c:pt idx="53176">
                  <c:v>6</c:v>
                </c:pt>
                <c:pt idx="53177">
                  <c:v>6</c:v>
                </c:pt>
                <c:pt idx="53178">
                  <c:v>6</c:v>
                </c:pt>
                <c:pt idx="53179">
                  <c:v>6</c:v>
                </c:pt>
                <c:pt idx="53180">
                  <c:v>6</c:v>
                </c:pt>
                <c:pt idx="53181">
                  <c:v>6</c:v>
                </c:pt>
                <c:pt idx="53182">
                  <c:v>6</c:v>
                </c:pt>
                <c:pt idx="53183">
                  <c:v>6</c:v>
                </c:pt>
                <c:pt idx="53184">
                  <c:v>6</c:v>
                </c:pt>
                <c:pt idx="53185">
                  <c:v>6</c:v>
                </c:pt>
                <c:pt idx="53186">
                  <c:v>6</c:v>
                </c:pt>
                <c:pt idx="53187">
                  <c:v>6</c:v>
                </c:pt>
                <c:pt idx="53188">
                  <c:v>6</c:v>
                </c:pt>
                <c:pt idx="53189">
                  <c:v>6</c:v>
                </c:pt>
                <c:pt idx="53190">
                  <c:v>6</c:v>
                </c:pt>
                <c:pt idx="53191">
                  <c:v>6</c:v>
                </c:pt>
                <c:pt idx="53192">
                  <c:v>6</c:v>
                </c:pt>
                <c:pt idx="53193">
                  <c:v>6</c:v>
                </c:pt>
                <c:pt idx="53194">
                  <c:v>6</c:v>
                </c:pt>
                <c:pt idx="53195">
                  <c:v>6</c:v>
                </c:pt>
                <c:pt idx="53196">
                  <c:v>6</c:v>
                </c:pt>
                <c:pt idx="53197">
                  <c:v>6</c:v>
                </c:pt>
                <c:pt idx="53198">
                  <c:v>6</c:v>
                </c:pt>
                <c:pt idx="53199">
                  <c:v>6</c:v>
                </c:pt>
                <c:pt idx="53200">
                  <c:v>6</c:v>
                </c:pt>
                <c:pt idx="53201">
                  <c:v>6</c:v>
                </c:pt>
                <c:pt idx="53202">
                  <c:v>6</c:v>
                </c:pt>
                <c:pt idx="53203">
                  <c:v>6</c:v>
                </c:pt>
                <c:pt idx="53204">
                  <c:v>6</c:v>
                </c:pt>
                <c:pt idx="53205">
                  <c:v>6</c:v>
                </c:pt>
                <c:pt idx="53206">
                  <c:v>6</c:v>
                </c:pt>
                <c:pt idx="53207">
                  <c:v>6</c:v>
                </c:pt>
                <c:pt idx="53208">
                  <c:v>6</c:v>
                </c:pt>
                <c:pt idx="53209">
                  <c:v>6</c:v>
                </c:pt>
                <c:pt idx="53210">
                  <c:v>6</c:v>
                </c:pt>
                <c:pt idx="53211">
                  <c:v>6</c:v>
                </c:pt>
                <c:pt idx="53212">
                  <c:v>6</c:v>
                </c:pt>
                <c:pt idx="53213">
                  <c:v>6</c:v>
                </c:pt>
                <c:pt idx="53214">
                  <c:v>6</c:v>
                </c:pt>
                <c:pt idx="53215">
                  <c:v>6</c:v>
                </c:pt>
                <c:pt idx="53216">
                  <c:v>6</c:v>
                </c:pt>
                <c:pt idx="53217">
                  <c:v>6</c:v>
                </c:pt>
                <c:pt idx="53218">
                  <c:v>6</c:v>
                </c:pt>
                <c:pt idx="53219">
                  <c:v>6</c:v>
                </c:pt>
                <c:pt idx="53220">
                  <c:v>6</c:v>
                </c:pt>
                <c:pt idx="53221">
                  <c:v>6</c:v>
                </c:pt>
                <c:pt idx="53222">
                  <c:v>6</c:v>
                </c:pt>
                <c:pt idx="53223">
                  <c:v>6</c:v>
                </c:pt>
                <c:pt idx="53224">
                  <c:v>6</c:v>
                </c:pt>
                <c:pt idx="53225">
                  <c:v>6</c:v>
                </c:pt>
                <c:pt idx="53226">
                  <c:v>6</c:v>
                </c:pt>
                <c:pt idx="53227">
                  <c:v>6</c:v>
                </c:pt>
                <c:pt idx="53228">
                  <c:v>6</c:v>
                </c:pt>
                <c:pt idx="53229">
                  <c:v>6</c:v>
                </c:pt>
                <c:pt idx="53230">
                  <c:v>6</c:v>
                </c:pt>
                <c:pt idx="53231">
                  <c:v>6</c:v>
                </c:pt>
                <c:pt idx="53232">
                  <c:v>6</c:v>
                </c:pt>
                <c:pt idx="53233">
                  <c:v>6</c:v>
                </c:pt>
                <c:pt idx="53234">
                  <c:v>6</c:v>
                </c:pt>
                <c:pt idx="53235">
                  <c:v>6</c:v>
                </c:pt>
                <c:pt idx="53236">
                  <c:v>6</c:v>
                </c:pt>
                <c:pt idx="53237">
                  <c:v>6</c:v>
                </c:pt>
                <c:pt idx="53238">
                  <c:v>6</c:v>
                </c:pt>
                <c:pt idx="53239">
                  <c:v>6</c:v>
                </c:pt>
                <c:pt idx="53240">
                  <c:v>6</c:v>
                </c:pt>
                <c:pt idx="53241">
                  <c:v>6</c:v>
                </c:pt>
                <c:pt idx="53242">
                  <c:v>6</c:v>
                </c:pt>
                <c:pt idx="53243">
                  <c:v>6</c:v>
                </c:pt>
                <c:pt idx="53244">
                  <c:v>6</c:v>
                </c:pt>
                <c:pt idx="53245">
                  <c:v>6</c:v>
                </c:pt>
                <c:pt idx="53246">
                  <c:v>6</c:v>
                </c:pt>
                <c:pt idx="53247">
                  <c:v>6</c:v>
                </c:pt>
                <c:pt idx="53248">
                  <c:v>6</c:v>
                </c:pt>
                <c:pt idx="53249">
                  <c:v>6</c:v>
                </c:pt>
                <c:pt idx="53250">
                  <c:v>6</c:v>
                </c:pt>
                <c:pt idx="53251">
                  <c:v>6</c:v>
                </c:pt>
                <c:pt idx="53252">
                  <c:v>6</c:v>
                </c:pt>
                <c:pt idx="53253">
                  <c:v>6</c:v>
                </c:pt>
                <c:pt idx="53254">
                  <c:v>6</c:v>
                </c:pt>
                <c:pt idx="53255">
                  <c:v>6</c:v>
                </c:pt>
                <c:pt idx="53256">
                  <c:v>6</c:v>
                </c:pt>
                <c:pt idx="53257">
                  <c:v>6</c:v>
                </c:pt>
                <c:pt idx="53258">
                  <c:v>6</c:v>
                </c:pt>
                <c:pt idx="53259">
                  <c:v>6</c:v>
                </c:pt>
                <c:pt idx="53260">
                  <c:v>6</c:v>
                </c:pt>
                <c:pt idx="53261">
                  <c:v>6</c:v>
                </c:pt>
                <c:pt idx="53262">
                  <c:v>6</c:v>
                </c:pt>
                <c:pt idx="53263">
                  <c:v>6</c:v>
                </c:pt>
                <c:pt idx="53264">
                  <c:v>6</c:v>
                </c:pt>
                <c:pt idx="53265">
                  <c:v>6</c:v>
                </c:pt>
                <c:pt idx="53266">
                  <c:v>6</c:v>
                </c:pt>
                <c:pt idx="53267">
                  <c:v>6</c:v>
                </c:pt>
                <c:pt idx="53268">
                  <c:v>6</c:v>
                </c:pt>
                <c:pt idx="53269">
                  <c:v>6</c:v>
                </c:pt>
                <c:pt idx="53270">
                  <c:v>6</c:v>
                </c:pt>
                <c:pt idx="53271">
                  <c:v>6</c:v>
                </c:pt>
                <c:pt idx="53272">
                  <c:v>6</c:v>
                </c:pt>
                <c:pt idx="53273">
                  <c:v>6</c:v>
                </c:pt>
                <c:pt idx="53274">
                  <c:v>6</c:v>
                </c:pt>
                <c:pt idx="53275">
                  <c:v>6</c:v>
                </c:pt>
                <c:pt idx="53276">
                  <c:v>6</c:v>
                </c:pt>
                <c:pt idx="53277">
                  <c:v>6</c:v>
                </c:pt>
                <c:pt idx="53278">
                  <c:v>6</c:v>
                </c:pt>
                <c:pt idx="53279">
                  <c:v>6</c:v>
                </c:pt>
                <c:pt idx="53280">
                  <c:v>6</c:v>
                </c:pt>
                <c:pt idx="53281">
                  <c:v>6</c:v>
                </c:pt>
                <c:pt idx="53282">
                  <c:v>6</c:v>
                </c:pt>
                <c:pt idx="53283">
                  <c:v>6</c:v>
                </c:pt>
                <c:pt idx="53284">
                  <c:v>6</c:v>
                </c:pt>
                <c:pt idx="53285">
                  <c:v>6</c:v>
                </c:pt>
                <c:pt idx="53286">
                  <c:v>6</c:v>
                </c:pt>
                <c:pt idx="53287">
                  <c:v>6</c:v>
                </c:pt>
                <c:pt idx="53288">
                  <c:v>6</c:v>
                </c:pt>
                <c:pt idx="53289">
                  <c:v>6</c:v>
                </c:pt>
                <c:pt idx="53290">
                  <c:v>6</c:v>
                </c:pt>
                <c:pt idx="53291">
                  <c:v>6</c:v>
                </c:pt>
                <c:pt idx="53292">
                  <c:v>6</c:v>
                </c:pt>
                <c:pt idx="53293">
                  <c:v>6</c:v>
                </c:pt>
                <c:pt idx="53294">
                  <c:v>6</c:v>
                </c:pt>
                <c:pt idx="53295">
                  <c:v>6</c:v>
                </c:pt>
                <c:pt idx="53296">
                  <c:v>6</c:v>
                </c:pt>
                <c:pt idx="53297">
                  <c:v>6</c:v>
                </c:pt>
                <c:pt idx="53298">
                  <c:v>6</c:v>
                </c:pt>
                <c:pt idx="53299">
                  <c:v>6</c:v>
                </c:pt>
                <c:pt idx="53300">
                  <c:v>6</c:v>
                </c:pt>
                <c:pt idx="53301">
                  <c:v>6</c:v>
                </c:pt>
                <c:pt idx="53302">
                  <c:v>6</c:v>
                </c:pt>
                <c:pt idx="53303">
                  <c:v>6</c:v>
                </c:pt>
                <c:pt idx="53304">
                  <c:v>6</c:v>
                </c:pt>
                <c:pt idx="53305">
                  <c:v>6</c:v>
                </c:pt>
                <c:pt idx="53306">
                  <c:v>6</c:v>
                </c:pt>
                <c:pt idx="53307">
                  <c:v>6</c:v>
                </c:pt>
                <c:pt idx="53308">
                  <c:v>6</c:v>
                </c:pt>
                <c:pt idx="53309">
                  <c:v>6</c:v>
                </c:pt>
                <c:pt idx="53310">
                  <c:v>6</c:v>
                </c:pt>
                <c:pt idx="53311">
                  <c:v>6</c:v>
                </c:pt>
                <c:pt idx="53312">
                  <c:v>6</c:v>
                </c:pt>
                <c:pt idx="53313">
                  <c:v>6</c:v>
                </c:pt>
                <c:pt idx="53314">
                  <c:v>6</c:v>
                </c:pt>
                <c:pt idx="53315">
                  <c:v>6</c:v>
                </c:pt>
                <c:pt idx="53316">
                  <c:v>6</c:v>
                </c:pt>
                <c:pt idx="53317">
                  <c:v>6</c:v>
                </c:pt>
                <c:pt idx="53318">
                  <c:v>6</c:v>
                </c:pt>
                <c:pt idx="53319">
                  <c:v>6</c:v>
                </c:pt>
                <c:pt idx="53320">
                  <c:v>6</c:v>
                </c:pt>
                <c:pt idx="53321">
                  <c:v>6</c:v>
                </c:pt>
                <c:pt idx="53322">
                  <c:v>6</c:v>
                </c:pt>
                <c:pt idx="53323">
                  <c:v>6</c:v>
                </c:pt>
                <c:pt idx="53324">
                  <c:v>6</c:v>
                </c:pt>
                <c:pt idx="53325">
                  <c:v>6</c:v>
                </c:pt>
                <c:pt idx="53326">
                  <c:v>6</c:v>
                </c:pt>
                <c:pt idx="53327">
                  <c:v>6</c:v>
                </c:pt>
                <c:pt idx="53328">
                  <c:v>6</c:v>
                </c:pt>
                <c:pt idx="53329">
                  <c:v>6</c:v>
                </c:pt>
                <c:pt idx="53330">
                  <c:v>6</c:v>
                </c:pt>
                <c:pt idx="53331">
                  <c:v>6</c:v>
                </c:pt>
                <c:pt idx="53332">
                  <c:v>6</c:v>
                </c:pt>
                <c:pt idx="53333">
                  <c:v>6</c:v>
                </c:pt>
                <c:pt idx="53334">
                  <c:v>6</c:v>
                </c:pt>
                <c:pt idx="53335">
                  <c:v>6</c:v>
                </c:pt>
                <c:pt idx="53336">
                  <c:v>6</c:v>
                </c:pt>
                <c:pt idx="53337">
                  <c:v>6</c:v>
                </c:pt>
                <c:pt idx="53338">
                  <c:v>6</c:v>
                </c:pt>
                <c:pt idx="53339">
                  <c:v>6</c:v>
                </c:pt>
                <c:pt idx="53340">
                  <c:v>6</c:v>
                </c:pt>
                <c:pt idx="53341">
                  <c:v>6</c:v>
                </c:pt>
                <c:pt idx="53342">
                  <c:v>6</c:v>
                </c:pt>
                <c:pt idx="53343">
                  <c:v>6</c:v>
                </c:pt>
                <c:pt idx="53344">
                  <c:v>6</c:v>
                </c:pt>
                <c:pt idx="53345">
                  <c:v>6</c:v>
                </c:pt>
                <c:pt idx="53346">
                  <c:v>6</c:v>
                </c:pt>
                <c:pt idx="53347">
                  <c:v>6</c:v>
                </c:pt>
                <c:pt idx="53348">
                  <c:v>6</c:v>
                </c:pt>
                <c:pt idx="53349">
                  <c:v>6</c:v>
                </c:pt>
                <c:pt idx="53350">
                  <c:v>6</c:v>
                </c:pt>
                <c:pt idx="53351">
                  <c:v>6</c:v>
                </c:pt>
                <c:pt idx="53352">
                  <c:v>6</c:v>
                </c:pt>
                <c:pt idx="53353">
                  <c:v>6</c:v>
                </c:pt>
                <c:pt idx="53354">
                  <c:v>6</c:v>
                </c:pt>
                <c:pt idx="53355">
                  <c:v>6</c:v>
                </c:pt>
                <c:pt idx="53356">
                  <c:v>6</c:v>
                </c:pt>
                <c:pt idx="53357">
                  <c:v>6</c:v>
                </c:pt>
                <c:pt idx="53358">
                  <c:v>6</c:v>
                </c:pt>
                <c:pt idx="53359">
                  <c:v>6</c:v>
                </c:pt>
                <c:pt idx="53360">
                  <c:v>6</c:v>
                </c:pt>
                <c:pt idx="53361">
                  <c:v>6</c:v>
                </c:pt>
                <c:pt idx="53362">
                  <c:v>6</c:v>
                </c:pt>
                <c:pt idx="53363">
                  <c:v>6</c:v>
                </c:pt>
                <c:pt idx="53364">
                  <c:v>6</c:v>
                </c:pt>
                <c:pt idx="53365">
                  <c:v>6</c:v>
                </c:pt>
                <c:pt idx="53366">
                  <c:v>6</c:v>
                </c:pt>
                <c:pt idx="53367">
                  <c:v>6</c:v>
                </c:pt>
                <c:pt idx="53368">
                  <c:v>6</c:v>
                </c:pt>
                <c:pt idx="53369">
                  <c:v>6</c:v>
                </c:pt>
                <c:pt idx="53370">
                  <c:v>6</c:v>
                </c:pt>
                <c:pt idx="53371">
                  <c:v>6</c:v>
                </c:pt>
                <c:pt idx="53372">
                  <c:v>6</c:v>
                </c:pt>
                <c:pt idx="53373">
                  <c:v>6</c:v>
                </c:pt>
                <c:pt idx="53374">
                  <c:v>6</c:v>
                </c:pt>
                <c:pt idx="53375">
                  <c:v>6</c:v>
                </c:pt>
                <c:pt idx="53376">
                  <c:v>6</c:v>
                </c:pt>
                <c:pt idx="53377">
                  <c:v>6</c:v>
                </c:pt>
                <c:pt idx="53378">
                  <c:v>6</c:v>
                </c:pt>
                <c:pt idx="53379">
                  <c:v>6</c:v>
                </c:pt>
                <c:pt idx="53380">
                  <c:v>6</c:v>
                </c:pt>
                <c:pt idx="53381">
                  <c:v>6</c:v>
                </c:pt>
                <c:pt idx="53382">
                  <c:v>6</c:v>
                </c:pt>
                <c:pt idx="53383">
                  <c:v>6</c:v>
                </c:pt>
                <c:pt idx="53384">
                  <c:v>6</c:v>
                </c:pt>
                <c:pt idx="53385">
                  <c:v>6</c:v>
                </c:pt>
                <c:pt idx="53386">
                  <c:v>6</c:v>
                </c:pt>
                <c:pt idx="53387">
                  <c:v>6</c:v>
                </c:pt>
                <c:pt idx="53388">
                  <c:v>6</c:v>
                </c:pt>
                <c:pt idx="53389">
                  <c:v>6</c:v>
                </c:pt>
                <c:pt idx="53390">
                  <c:v>6</c:v>
                </c:pt>
                <c:pt idx="53391">
                  <c:v>6</c:v>
                </c:pt>
                <c:pt idx="53392">
                  <c:v>6</c:v>
                </c:pt>
                <c:pt idx="53393">
                  <c:v>6</c:v>
                </c:pt>
                <c:pt idx="53394">
                  <c:v>6</c:v>
                </c:pt>
                <c:pt idx="53395">
                  <c:v>6</c:v>
                </c:pt>
                <c:pt idx="53396">
                  <c:v>6</c:v>
                </c:pt>
                <c:pt idx="53397">
                  <c:v>6</c:v>
                </c:pt>
                <c:pt idx="53398">
                  <c:v>6</c:v>
                </c:pt>
                <c:pt idx="53399">
                  <c:v>6</c:v>
                </c:pt>
                <c:pt idx="53400">
                  <c:v>6</c:v>
                </c:pt>
                <c:pt idx="53401">
                  <c:v>6</c:v>
                </c:pt>
                <c:pt idx="53402">
                  <c:v>6</c:v>
                </c:pt>
                <c:pt idx="53403">
                  <c:v>6</c:v>
                </c:pt>
                <c:pt idx="53404">
                  <c:v>6</c:v>
                </c:pt>
                <c:pt idx="53405">
                  <c:v>6</c:v>
                </c:pt>
                <c:pt idx="53406">
                  <c:v>6</c:v>
                </c:pt>
                <c:pt idx="53407">
                  <c:v>6</c:v>
                </c:pt>
                <c:pt idx="53408">
                  <c:v>6</c:v>
                </c:pt>
                <c:pt idx="53409">
                  <c:v>6</c:v>
                </c:pt>
                <c:pt idx="53410">
                  <c:v>6</c:v>
                </c:pt>
                <c:pt idx="53411">
                  <c:v>6</c:v>
                </c:pt>
                <c:pt idx="53412">
                  <c:v>6</c:v>
                </c:pt>
                <c:pt idx="53413">
                  <c:v>6</c:v>
                </c:pt>
                <c:pt idx="53414">
                  <c:v>6</c:v>
                </c:pt>
                <c:pt idx="53415">
                  <c:v>6</c:v>
                </c:pt>
                <c:pt idx="53416">
                  <c:v>6</c:v>
                </c:pt>
                <c:pt idx="53417">
                  <c:v>6</c:v>
                </c:pt>
                <c:pt idx="53418">
                  <c:v>6</c:v>
                </c:pt>
                <c:pt idx="53419">
                  <c:v>6</c:v>
                </c:pt>
                <c:pt idx="53420">
                  <c:v>6</c:v>
                </c:pt>
                <c:pt idx="53421">
                  <c:v>6</c:v>
                </c:pt>
                <c:pt idx="53422">
                  <c:v>6</c:v>
                </c:pt>
                <c:pt idx="53423">
                  <c:v>6</c:v>
                </c:pt>
                <c:pt idx="53424">
                  <c:v>6</c:v>
                </c:pt>
                <c:pt idx="53425">
                  <c:v>6</c:v>
                </c:pt>
                <c:pt idx="53426">
                  <c:v>6</c:v>
                </c:pt>
                <c:pt idx="53427">
                  <c:v>6</c:v>
                </c:pt>
                <c:pt idx="53428">
                  <c:v>6</c:v>
                </c:pt>
                <c:pt idx="53429">
                  <c:v>6</c:v>
                </c:pt>
                <c:pt idx="53430">
                  <c:v>6</c:v>
                </c:pt>
                <c:pt idx="53431">
                  <c:v>6</c:v>
                </c:pt>
                <c:pt idx="53432">
                  <c:v>6</c:v>
                </c:pt>
                <c:pt idx="53433">
                  <c:v>6</c:v>
                </c:pt>
                <c:pt idx="53434">
                  <c:v>6</c:v>
                </c:pt>
                <c:pt idx="53435">
                  <c:v>6</c:v>
                </c:pt>
                <c:pt idx="53436">
                  <c:v>6</c:v>
                </c:pt>
                <c:pt idx="53437">
                  <c:v>6</c:v>
                </c:pt>
                <c:pt idx="53438">
                  <c:v>6</c:v>
                </c:pt>
                <c:pt idx="53439">
                  <c:v>6</c:v>
                </c:pt>
                <c:pt idx="53440">
                  <c:v>6</c:v>
                </c:pt>
                <c:pt idx="53441">
                  <c:v>6</c:v>
                </c:pt>
                <c:pt idx="53442">
                  <c:v>6</c:v>
                </c:pt>
                <c:pt idx="53443">
                  <c:v>6</c:v>
                </c:pt>
                <c:pt idx="53444">
                  <c:v>6</c:v>
                </c:pt>
                <c:pt idx="53445">
                  <c:v>6</c:v>
                </c:pt>
                <c:pt idx="53446">
                  <c:v>6</c:v>
                </c:pt>
                <c:pt idx="53447">
                  <c:v>6</c:v>
                </c:pt>
                <c:pt idx="53448">
                  <c:v>6</c:v>
                </c:pt>
                <c:pt idx="53449">
                  <c:v>6</c:v>
                </c:pt>
                <c:pt idx="53450">
                  <c:v>6</c:v>
                </c:pt>
                <c:pt idx="53451">
                  <c:v>6</c:v>
                </c:pt>
                <c:pt idx="53452">
                  <c:v>6</c:v>
                </c:pt>
                <c:pt idx="53453">
                  <c:v>6</c:v>
                </c:pt>
                <c:pt idx="53454">
                  <c:v>6</c:v>
                </c:pt>
                <c:pt idx="53455">
                  <c:v>6</c:v>
                </c:pt>
                <c:pt idx="53456">
                  <c:v>6</c:v>
                </c:pt>
                <c:pt idx="53457">
                  <c:v>6</c:v>
                </c:pt>
                <c:pt idx="53458">
                  <c:v>6</c:v>
                </c:pt>
                <c:pt idx="53459">
                  <c:v>6</c:v>
                </c:pt>
                <c:pt idx="53460">
                  <c:v>6</c:v>
                </c:pt>
                <c:pt idx="53461">
                  <c:v>6</c:v>
                </c:pt>
                <c:pt idx="53462">
                  <c:v>6</c:v>
                </c:pt>
                <c:pt idx="53463">
                  <c:v>6</c:v>
                </c:pt>
                <c:pt idx="53464">
                  <c:v>6</c:v>
                </c:pt>
                <c:pt idx="53465">
                  <c:v>6</c:v>
                </c:pt>
                <c:pt idx="53466">
                  <c:v>6</c:v>
                </c:pt>
                <c:pt idx="53467">
                  <c:v>6</c:v>
                </c:pt>
                <c:pt idx="53468">
                  <c:v>6</c:v>
                </c:pt>
                <c:pt idx="53469">
                  <c:v>6</c:v>
                </c:pt>
                <c:pt idx="53470">
                  <c:v>6</c:v>
                </c:pt>
                <c:pt idx="53471">
                  <c:v>6</c:v>
                </c:pt>
                <c:pt idx="53472">
                  <c:v>6</c:v>
                </c:pt>
                <c:pt idx="53473">
                  <c:v>6</c:v>
                </c:pt>
                <c:pt idx="53474">
                  <c:v>6</c:v>
                </c:pt>
                <c:pt idx="53475">
                  <c:v>6</c:v>
                </c:pt>
                <c:pt idx="53476">
                  <c:v>6</c:v>
                </c:pt>
                <c:pt idx="53477">
                  <c:v>6</c:v>
                </c:pt>
                <c:pt idx="53478">
                  <c:v>6</c:v>
                </c:pt>
                <c:pt idx="53479">
                  <c:v>6</c:v>
                </c:pt>
                <c:pt idx="53480">
                  <c:v>6</c:v>
                </c:pt>
                <c:pt idx="53481">
                  <c:v>6</c:v>
                </c:pt>
                <c:pt idx="53482">
                  <c:v>6</c:v>
                </c:pt>
                <c:pt idx="53483">
                  <c:v>6</c:v>
                </c:pt>
                <c:pt idx="53484">
                  <c:v>6</c:v>
                </c:pt>
                <c:pt idx="53485">
                  <c:v>6</c:v>
                </c:pt>
                <c:pt idx="53486">
                  <c:v>6</c:v>
                </c:pt>
                <c:pt idx="53487">
                  <c:v>6</c:v>
                </c:pt>
                <c:pt idx="53488">
                  <c:v>6</c:v>
                </c:pt>
                <c:pt idx="53489">
                  <c:v>6</c:v>
                </c:pt>
                <c:pt idx="53490">
                  <c:v>6</c:v>
                </c:pt>
                <c:pt idx="53491">
                  <c:v>6</c:v>
                </c:pt>
                <c:pt idx="53492">
                  <c:v>6</c:v>
                </c:pt>
                <c:pt idx="53493">
                  <c:v>6</c:v>
                </c:pt>
                <c:pt idx="53494">
                  <c:v>6</c:v>
                </c:pt>
                <c:pt idx="53495">
                  <c:v>6</c:v>
                </c:pt>
                <c:pt idx="53496">
                  <c:v>6</c:v>
                </c:pt>
                <c:pt idx="53497">
                  <c:v>6</c:v>
                </c:pt>
                <c:pt idx="53498">
                  <c:v>6</c:v>
                </c:pt>
                <c:pt idx="53499">
                  <c:v>6</c:v>
                </c:pt>
                <c:pt idx="53500">
                  <c:v>6</c:v>
                </c:pt>
                <c:pt idx="53501">
                  <c:v>6</c:v>
                </c:pt>
                <c:pt idx="53502">
                  <c:v>6</c:v>
                </c:pt>
                <c:pt idx="53503">
                  <c:v>6</c:v>
                </c:pt>
                <c:pt idx="53504">
                  <c:v>6</c:v>
                </c:pt>
                <c:pt idx="53505">
                  <c:v>6</c:v>
                </c:pt>
                <c:pt idx="53506">
                  <c:v>6</c:v>
                </c:pt>
                <c:pt idx="53507">
                  <c:v>6</c:v>
                </c:pt>
                <c:pt idx="53508">
                  <c:v>6</c:v>
                </c:pt>
                <c:pt idx="53509">
                  <c:v>6</c:v>
                </c:pt>
                <c:pt idx="53510">
                  <c:v>6</c:v>
                </c:pt>
                <c:pt idx="53511">
                  <c:v>6</c:v>
                </c:pt>
                <c:pt idx="53512">
                  <c:v>6</c:v>
                </c:pt>
                <c:pt idx="53513">
                  <c:v>6</c:v>
                </c:pt>
                <c:pt idx="53514">
                  <c:v>6</c:v>
                </c:pt>
                <c:pt idx="53515">
                  <c:v>6</c:v>
                </c:pt>
                <c:pt idx="53516">
                  <c:v>6</c:v>
                </c:pt>
                <c:pt idx="53517">
                  <c:v>6</c:v>
                </c:pt>
                <c:pt idx="53518">
                  <c:v>6</c:v>
                </c:pt>
                <c:pt idx="53519">
                  <c:v>6</c:v>
                </c:pt>
                <c:pt idx="53520">
                  <c:v>6</c:v>
                </c:pt>
                <c:pt idx="53521">
                  <c:v>6</c:v>
                </c:pt>
                <c:pt idx="53522">
                  <c:v>6</c:v>
                </c:pt>
                <c:pt idx="53523">
                  <c:v>6</c:v>
                </c:pt>
                <c:pt idx="53524">
                  <c:v>6</c:v>
                </c:pt>
                <c:pt idx="53525">
                  <c:v>6</c:v>
                </c:pt>
                <c:pt idx="53526">
                  <c:v>6</c:v>
                </c:pt>
                <c:pt idx="53527">
                  <c:v>6</c:v>
                </c:pt>
                <c:pt idx="53528">
                  <c:v>6</c:v>
                </c:pt>
                <c:pt idx="53529">
                  <c:v>6</c:v>
                </c:pt>
                <c:pt idx="53530">
                  <c:v>6</c:v>
                </c:pt>
                <c:pt idx="53531">
                  <c:v>6</c:v>
                </c:pt>
                <c:pt idx="53532">
                  <c:v>6</c:v>
                </c:pt>
                <c:pt idx="53533">
                  <c:v>6</c:v>
                </c:pt>
                <c:pt idx="53534">
                  <c:v>6</c:v>
                </c:pt>
                <c:pt idx="53535">
                  <c:v>6</c:v>
                </c:pt>
                <c:pt idx="53536">
                  <c:v>6</c:v>
                </c:pt>
                <c:pt idx="53537">
                  <c:v>6</c:v>
                </c:pt>
                <c:pt idx="53538">
                  <c:v>6</c:v>
                </c:pt>
                <c:pt idx="53539">
                  <c:v>6</c:v>
                </c:pt>
                <c:pt idx="53540">
                  <c:v>6</c:v>
                </c:pt>
                <c:pt idx="53541">
                  <c:v>6</c:v>
                </c:pt>
                <c:pt idx="53542">
                  <c:v>6</c:v>
                </c:pt>
                <c:pt idx="53543">
                  <c:v>6</c:v>
                </c:pt>
                <c:pt idx="53544">
                  <c:v>6</c:v>
                </c:pt>
                <c:pt idx="53545">
                  <c:v>6</c:v>
                </c:pt>
                <c:pt idx="53546">
                  <c:v>6</c:v>
                </c:pt>
                <c:pt idx="53547">
                  <c:v>6</c:v>
                </c:pt>
                <c:pt idx="53548">
                  <c:v>6</c:v>
                </c:pt>
                <c:pt idx="53549">
                  <c:v>6</c:v>
                </c:pt>
                <c:pt idx="53550">
                  <c:v>6</c:v>
                </c:pt>
                <c:pt idx="53551">
                  <c:v>6</c:v>
                </c:pt>
                <c:pt idx="53552">
                  <c:v>6</c:v>
                </c:pt>
                <c:pt idx="53553">
                  <c:v>6</c:v>
                </c:pt>
                <c:pt idx="53554">
                  <c:v>6</c:v>
                </c:pt>
                <c:pt idx="53555">
                  <c:v>6</c:v>
                </c:pt>
                <c:pt idx="53556">
                  <c:v>6</c:v>
                </c:pt>
                <c:pt idx="53557">
                  <c:v>6</c:v>
                </c:pt>
                <c:pt idx="53558">
                  <c:v>6</c:v>
                </c:pt>
                <c:pt idx="53559">
                  <c:v>6</c:v>
                </c:pt>
                <c:pt idx="53560">
                  <c:v>6</c:v>
                </c:pt>
                <c:pt idx="53561">
                  <c:v>6</c:v>
                </c:pt>
                <c:pt idx="53562">
                  <c:v>6</c:v>
                </c:pt>
                <c:pt idx="53563">
                  <c:v>6</c:v>
                </c:pt>
                <c:pt idx="53564">
                  <c:v>6</c:v>
                </c:pt>
                <c:pt idx="53565">
                  <c:v>6</c:v>
                </c:pt>
                <c:pt idx="53566">
                  <c:v>6</c:v>
                </c:pt>
                <c:pt idx="53567">
                  <c:v>6</c:v>
                </c:pt>
                <c:pt idx="53568">
                  <c:v>6</c:v>
                </c:pt>
                <c:pt idx="53569">
                  <c:v>6</c:v>
                </c:pt>
                <c:pt idx="53570">
                  <c:v>6</c:v>
                </c:pt>
                <c:pt idx="53571">
                  <c:v>6</c:v>
                </c:pt>
                <c:pt idx="53572">
                  <c:v>6</c:v>
                </c:pt>
                <c:pt idx="53573">
                  <c:v>6</c:v>
                </c:pt>
                <c:pt idx="53574">
                  <c:v>6</c:v>
                </c:pt>
                <c:pt idx="53575">
                  <c:v>6</c:v>
                </c:pt>
                <c:pt idx="53576">
                  <c:v>6</c:v>
                </c:pt>
                <c:pt idx="53577">
                  <c:v>6</c:v>
                </c:pt>
                <c:pt idx="53578">
                  <c:v>6</c:v>
                </c:pt>
                <c:pt idx="53579">
                  <c:v>6</c:v>
                </c:pt>
                <c:pt idx="53580">
                  <c:v>6</c:v>
                </c:pt>
                <c:pt idx="53581">
                  <c:v>6</c:v>
                </c:pt>
                <c:pt idx="53582">
                  <c:v>6</c:v>
                </c:pt>
                <c:pt idx="53583">
                  <c:v>6</c:v>
                </c:pt>
                <c:pt idx="53584">
                  <c:v>6</c:v>
                </c:pt>
                <c:pt idx="53585">
                  <c:v>6</c:v>
                </c:pt>
                <c:pt idx="53586">
                  <c:v>6</c:v>
                </c:pt>
                <c:pt idx="53587">
                  <c:v>6</c:v>
                </c:pt>
                <c:pt idx="53588">
                  <c:v>6</c:v>
                </c:pt>
                <c:pt idx="53589">
                  <c:v>6</c:v>
                </c:pt>
                <c:pt idx="53590">
                  <c:v>6</c:v>
                </c:pt>
                <c:pt idx="53591">
                  <c:v>6</c:v>
                </c:pt>
                <c:pt idx="53592">
                  <c:v>6</c:v>
                </c:pt>
                <c:pt idx="53593">
                  <c:v>6</c:v>
                </c:pt>
                <c:pt idx="53594">
                  <c:v>6</c:v>
                </c:pt>
                <c:pt idx="53595">
                  <c:v>6</c:v>
                </c:pt>
                <c:pt idx="53596">
                  <c:v>6</c:v>
                </c:pt>
                <c:pt idx="53597">
                  <c:v>6</c:v>
                </c:pt>
                <c:pt idx="53598">
                  <c:v>6</c:v>
                </c:pt>
                <c:pt idx="53599">
                  <c:v>6</c:v>
                </c:pt>
                <c:pt idx="53600">
                  <c:v>6</c:v>
                </c:pt>
                <c:pt idx="53601">
                  <c:v>6</c:v>
                </c:pt>
                <c:pt idx="53602">
                  <c:v>6</c:v>
                </c:pt>
                <c:pt idx="53603">
                  <c:v>6</c:v>
                </c:pt>
                <c:pt idx="53604">
                  <c:v>6</c:v>
                </c:pt>
                <c:pt idx="53605">
                  <c:v>6</c:v>
                </c:pt>
                <c:pt idx="53606">
                  <c:v>6</c:v>
                </c:pt>
                <c:pt idx="53607">
                  <c:v>6</c:v>
                </c:pt>
                <c:pt idx="53608">
                  <c:v>6</c:v>
                </c:pt>
                <c:pt idx="53609">
                  <c:v>6</c:v>
                </c:pt>
                <c:pt idx="53610">
                  <c:v>6</c:v>
                </c:pt>
                <c:pt idx="53611">
                  <c:v>6</c:v>
                </c:pt>
                <c:pt idx="53612">
                  <c:v>6</c:v>
                </c:pt>
                <c:pt idx="53613">
                  <c:v>6</c:v>
                </c:pt>
                <c:pt idx="53614">
                  <c:v>6</c:v>
                </c:pt>
                <c:pt idx="53615">
                  <c:v>6</c:v>
                </c:pt>
                <c:pt idx="53616">
                  <c:v>6</c:v>
                </c:pt>
                <c:pt idx="53617">
                  <c:v>6</c:v>
                </c:pt>
                <c:pt idx="53618">
                  <c:v>6</c:v>
                </c:pt>
                <c:pt idx="53619">
                  <c:v>6</c:v>
                </c:pt>
                <c:pt idx="53620">
                  <c:v>6</c:v>
                </c:pt>
                <c:pt idx="53621">
                  <c:v>6</c:v>
                </c:pt>
                <c:pt idx="53622">
                  <c:v>6</c:v>
                </c:pt>
                <c:pt idx="53623">
                  <c:v>6</c:v>
                </c:pt>
                <c:pt idx="53624">
                  <c:v>6</c:v>
                </c:pt>
                <c:pt idx="53625">
                  <c:v>6</c:v>
                </c:pt>
                <c:pt idx="53626">
                  <c:v>6</c:v>
                </c:pt>
                <c:pt idx="53627">
                  <c:v>6</c:v>
                </c:pt>
                <c:pt idx="53628">
                  <c:v>6</c:v>
                </c:pt>
                <c:pt idx="53629">
                  <c:v>6</c:v>
                </c:pt>
                <c:pt idx="53630">
                  <c:v>6</c:v>
                </c:pt>
                <c:pt idx="53631">
                  <c:v>6</c:v>
                </c:pt>
                <c:pt idx="53632">
                  <c:v>6</c:v>
                </c:pt>
                <c:pt idx="53633">
                  <c:v>6</c:v>
                </c:pt>
                <c:pt idx="53634">
                  <c:v>6</c:v>
                </c:pt>
                <c:pt idx="53635">
                  <c:v>6</c:v>
                </c:pt>
                <c:pt idx="53636">
                  <c:v>6</c:v>
                </c:pt>
                <c:pt idx="53637">
                  <c:v>6</c:v>
                </c:pt>
                <c:pt idx="53638">
                  <c:v>6</c:v>
                </c:pt>
                <c:pt idx="53639">
                  <c:v>6</c:v>
                </c:pt>
                <c:pt idx="53640">
                  <c:v>6</c:v>
                </c:pt>
                <c:pt idx="53641">
                  <c:v>6</c:v>
                </c:pt>
                <c:pt idx="53642">
                  <c:v>6</c:v>
                </c:pt>
                <c:pt idx="53643">
                  <c:v>6</c:v>
                </c:pt>
                <c:pt idx="53644">
                  <c:v>6</c:v>
                </c:pt>
                <c:pt idx="53645">
                  <c:v>6</c:v>
                </c:pt>
                <c:pt idx="53646">
                  <c:v>6</c:v>
                </c:pt>
                <c:pt idx="53647">
                  <c:v>6</c:v>
                </c:pt>
                <c:pt idx="53648">
                  <c:v>6</c:v>
                </c:pt>
                <c:pt idx="53649">
                  <c:v>6</c:v>
                </c:pt>
                <c:pt idx="53650">
                  <c:v>6</c:v>
                </c:pt>
                <c:pt idx="53651">
                  <c:v>6</c:v>
                </c:pt>
                <c:pt idx="53652">
                  <c:v>6</c:v>
                </c:pt>
                <c:pt idx="53653">
                  <c:v>6</c:v>
                </c:pt>
                <c:pt idx="53654">
                  <c:v>6</c:v>
                </c:pt>
                <c:pt idx="53655">
                  <c:v>6</c:v>
                </c:pt>
                <c:pt idx="53656">
                  <c:v>6</c:v>
                </c:pt>
                <c:pt idx="53657">
                  <c:v>6</c:v>
                </c:pt>
                <c:pt idx="53658">
                  <c:v>6</c:v>
                </c:pt>
                <c:pt idx="53659">
                  <c:v>6</c:v>
                </c:pt>
                <c:pt idx="53660">
                  <c:v>6</c:v>
                </c:pt>
                <c:pt idx="53661">
                  <c:v>6</c:v>
                </c:pt>
                <c:pt idx="53662">
                  <c:v>6</c:v>
                </c:pt>
                <c:pt idx="53663">
                  <c:v>6</c:v>
                </c:pt>
                <c:pt idx="53664">
                  <c:v>6</c:v>
                </c:pt>
                <c:pt idx="53665">
                  <c:v>6</c:v>
                </c:pt>
                <c:pt idx="53666">
                  <c:v>6</c:v>
                </c:pt>
                <c:pt idx="53667">
                  <c:v>6</c:v>
                </c:pt>
                <c:pt idx="53668">
                  <c:v>6</c:v>
                </c:pt>
                <c:pt idx="53669">
                  <c:v>6</c:v>
                </c:pt>
                <c:pt idx="53670">
                  <c:v>6</c:v>
                </c:pt>
                <c:pt idx="53671">
                  <c:v>6</c:v>
                </c:pt>
                <c:pt idx="53672">
                  <c:v>6</c:v>
                </c:pt>
                <c:pt idx="53673">
                  <c:v>6</c:v>
                </c:pt>
                <c:pt idx="53674">
                  <c:v>6</c:v>
                </c:pt>
                <c:pt idx="53675">
                  <c:v>6</c:v>
                </c:pt>
                <c:pt idx="53676">
                  <c:v>6</c:v>
                </c:pt>
                <c:pt idx="53677">
                  <c:v>6</c:v>
                </c:pt>
                <c:pt idx="53678">
                  <c:v>6</c:v>
                </c:pt>
                <c:pt idx="53679">
                  <c:v>6</c:v>
                </c:pt>
                <c:pt idx="53680">
                  <c:v>6</c:v>
                </c:pt>
                <c:pt idx="53681">
                  <c:v>6</c:v>
                </c:pt>
                <c:pt idx="53682">
                  <c:v>6</c:v>
                </c:pt>
                <c:pt idx="53683">
                  <c:v>6</c:v>
                </c:pt>
                <c:pt idx="53684">
                  <c:v>6</c:v>
                </c:pt>
                <c:pt idx="53685">
                  <c:v>6</c:v>
                </c:pt>
                <c:pt idx="53686">
                  <c:v>6</c:v>
                </c:pt>
                <c:pt idx="53687">
                  <c:v>6</c:v>
                </c:pt>
                <c:pt idx="53688">
                  <c:v>6</c:v>
                </c:pt>
                <c:pt idx="53689">
                  <c:v>6</c:v>
                </c:pt>
                <c:pt idx="53690">
                  <c:v>6</c:v>
                </c:pt>
                <c:pt idx="53691">
                  <c:v>6</c:v>
                </c:pt>
                <c:pt idx="53692">
                  <c:v>6</c:v>
                </c:pt>
                <c:pt idx="53693">
                  <c:v>6</c:v>
                </c:pt>
                <c:pt idx="53694">
                  <c:v>6</c:v>
                </c:pt>
                <c:pt idx="53695">
                  <c:v>6</c:v>
                </c:pt>
                <c:pt idx="53696">
                  <c:v>6</c:v>
                </c:pt>
                <c:pt idx="53697">
                  <c:v>6</c:v>
                </c:pt>
                <c:pt idx="53698">
                  <c:v>6</c:v>
                </c:pt>
                <c:pt idx="53699">
                  <c:v>6</c:v>
                </c:pt>
                <c:pt idx="53700">
                  <c:v>6</c:v>
                </c:pt>
                <c:pt idx="53701">
                  <c:v>6</c:v>
                </c:pt>
                <c:pt idx="53702">
                  <c:v>6</c:v>
                </c:pt>
                <c:pt idx="53703">
                  <c:v>6</c:v>
                </c:pt>
                <c:pt idx="53704">
                  <c:v>6</c:v>
                </c:pt>
                <c:pt idx="53705">
                  <c:v>6</c:v>
                </c:pt>
                <c:pt idx="53706">
                  <c:v>6</c:v>
                </c:pt>
                <c:pt idx="53707">
                  <c:v>6</c:v>
                </c:pt>
                <c:pt idx="53708">
                  <c:v>6</c:v>
                </c:pt>
                <c:pt idx="53709">
                  <c:v>6</c:v>
                </c:pt>
                <c:pt idx="53710">
                  <c:v>6</c:v>
                </c:pt>
                <c:pt idx="53711">
                  <c:v>6</c:v>
                </c:pt>
                <c:pt idx="53712">
                  <c:v>6</c:v>
                </c:pt>
                <c:pt idx="53713">
                  <c:v>6</c:v>
                </c:pt>
                <c:pt idx="53714">
                  <c:v>6</c:v>
                </c:pt>
                <c:pt idx="53715">
                  <c:v>6</c:v>
                </c:pt>
                <c:pt idx="53716">
                  <c:v>6</c:v>
                </c:pt>
                <c:pt idx="53717">
                  <c:v>6</c:v>
                </c:pt>
                <c:pt idx="53718">
                  <c:v>6</c:v>
                </c:pt>
                <c:pt idx="53719">
                  <c:v>6</c:v>
                </c:pt>
                <c:pt idx="53720">
                  <c:v>6</c:v>
                </c:pt>
                <c:pt idx="53721">
                  <c:v>6</c:v>
                </c:pt>
                <c:pt idx="53722">
                  <c:v>6</c:v>
                </c:pt>
                <c:pt idx="53723">
                  <c:v>6</c:v>
                </c:pt>
                <c:pt idx="53724">
                  <c:v>6</c:v>
                </c:pt>
                <c:pt idx="53725">
                  <c:v>6</c:v>
                </c:pt>
                <c:pt idx="53726">
                  <c:v>6</c:v>
                </c:pt>
                <c:pt idx="53727">
                  <c:v>6</c:v>
                </c:pt>
                <c:pt idx="53728">
                  <c:v>6</c:v>
                </c:pt>
                <c:pt idx="53729">
                  <c:v>6</c:v>
                </c:pt>
                <c:pt idx="53730">
                  <c:v>6</c:v>
                </c:pt>
                <c:pt idx="53731">
                  <c:v>6</c:v>
                </c:pt>
                <c:pt idx="53732">
                  <c:v>6</c:v>
                </c:pt>
                <c:pt idx="53733">
                  <c:v>6</c:v>
                </c:pt>
                <c:pt idx="53734">
                  <c:v>6</c:v>
                </c:pt>
                <c:pt idx="53735">
                  <c:v>6</c:v>
                </c:pt>
                <c:pt idx="53736">
                  <c:v>6</c:v>
                </c:pt>
                <c:pt idx="53737">
                  <c:v>6</c:v>
                </c:pt>
                <c:pt idx="53738">
                  <c:v>6</c:v>
                </c:pt>
                <c:pt idx="53739">
                  <c:v>6</c:v>
                </c:pt>
                <c:pt idx="53740">
                  <c:v>6</c:v>
                </c:pt>
                <c:pt idx="53741">
                  <c:v>6</c:v>
                </c:pt>
                <c:pt idx="53742">
                  <c:v>6</c:v>
                </c:pt>
                <c:pt idx="53743">
                  <c:v>6</c:v>
                </c:pt>
                <c:pt idx="53744">
                  <c:v>6</c:v>
                </c:pt>
                <c:pt idx="53745">
                  <c:v>6</c:v>
                </c:pt>
                <c:pt idx="53746">
                  <c:v>6</c:v>
                </c:pt>
                <c:pt idx="53747">
                  <c:v>6</c:v>
                </c:pt>
                <c:pt idx="53748">
                  <c:v>6</c:v>
                </c:pt>
                <c:pt idx="53749">
                  <c:v>6</c:v>
                </c:pt>
                <c:pt idx="53750">
                  <c:v>6</c:v>
                </c:pt>
                <c:pt idx="53751">
                  <c:v>6</c:v>
                </c:pt>
                <c:pt idx="53752">
                  <c:v>6</c:v>
                </c:pt>
                <c:pt idx="53753">
                  <c:v>6</c:v>
                </c:pt>
                <c:pt idx="53754">
                  <c:v>6</c:v>
                </c:pt>
                <c:pt idx="53755">
                  <c:v>6</c:v>
                </c:pt>
                <c:pt idx="53756">
                  <c:v>6</c:v>
                </c:pt>
                <c:pt idx="53757">
                  <c:v>6</c:v>
                </c:pt>
                <c:pt idx="53758">
                  <c:v>6</c:v>
                </c:pt>
                <c:pt idx="53759">
                  <c:v>6</c:v>
                </c:pt>
                <c:pt idx="53760">
                  <c:v>6</c:v>
                </c:pt>
                <c:pt idx="53761">
                  <c:v>6</c:v>
                </c:pt>
                <c:pt idx="53762">
                  <c:v>6</c:v>
                </c:pt>
                <c:pt idx="53763">
                  <c:v>6</c:v>
                </c:pt>
                <c:pt idx="53764">
                  <c:v>6</c:v>
                </c:pt>
                <c:pt idx="53765">
                  <c:v>6</c:v>
                </c:pt>
                <c:pt idx="53766">
                  <c:v>6</c:v>
                </c:pt>
                <c:pt idx="53767">
                  <c:v>6</c:v>
                </c:pt>
                <c:pt idx="53768">
                  <c:v>6</c:v>
                </c:pt>
                <c:pt idx="53769">
                  <c:v>6</c:v>
                </c:pt>
                <c:pt idx="53770">
                  <c:v>6</c:v>
                </c:pt>
                <c:pt idx="53771">
                  <c:v>6</c:v>
                </c:pt>
                <c:pt idx="53772">
                  <c:v>6</c:v>
                </c:pt>
                <c:pt idx="53773">
                  <c:v>6</c:v>
                </c:pt>
                <c:pt idx="53774">
                  <c:v>6</c:v>
                </c:pt>
                <c:pt idx="53775">
                  <c:v>6</c:v>
                </c:pt>
                <c:pt idx="53776">
                  <c:v>6</c:v>
                </c:pt>
                <c:pt idx="53777">
                  <c:v>6</c:v>
                </c:pt>
                <c:pt idx="53778">
                  <c:v>6</c:v>
                </c:pt>
                <c:pt idx="53779">
                  <c:v>6</c:v>
                </c:pt>
                <c:pt idx="53780">
                  <c:v>6</c:v>
                </c:pt>
                <c:pt idx="53781">
                  <c:v>6</c:v>
                </c:pt>
                <c:pt idx="53782">
                  <c:v>6</c:v>
                </c:pt>
                <c:pt idx="53783">
                  <c:v>6</c:v>
                </c:pt>
                <c:pt idx="53784">
                  <c:v>6</c:v>
                </c:pt>
                <c:pt idx="53785">
                  <c:v>6</c:v>
                </c:pt>
                <c:pt idx="53786">
                  <c:v>6</c:v>
                </c:pt>
                <c:pt idx="53787">
                  <c:v>6</c:v>
                </c:pt>
                <c:pt idx="53788">
                  <c:v>6</c:v>
                </c:pt>
                <c:pt idx="53789">
                  <c:v>6</c:v>
                </c:pt>
                <c:pt idx="53790">
                  <c:v>6</c:v>
                </c:pt>
                <c:pt idx="53791">
                  <c:v>6</c:v>
                </c:pt>
                <c:pt idx="53792">
                  <c:v>6</c:v>
                </c:pt>
                <c:pt idx="53793">
                  <c:v>6</c:v>
                </c:pt>
                <c:pt idx="53794">
                  <c:v>6</c:v>
                </c:pt>
                <c:pt idx="53795">
                  <c:v>6</c:v>
                </c:pt>
                <c:pt idx="53796">
                  <c:v>6</c:v>
                </c:pt>
                <c:pt idx="53797">
                  <c:v>6</c:v>
                </c:pt>
                <c:pt idx="53798">
                  <c:v>6</c:v>
                </c:pt>
                <c:pt idx="53799">
                  <c:v>6</c:v>
                </c:pt>
                <c:pt idx="53800">
                  <c:v>6</c:v>
                </c:pt>
                <c:pt idx="53801">
                  <c:v>6</c:v>
                </c:pt>
                <c:pt idx="53802">
                  <c:v>6</c:v>
                </c:pt>
                <c:pt idx="53803">
                  <c:v>6</c:v>
                </c:pt>
                <c:pt idx="53804">
                  <c:v>6</c:v>
                </c:pt>
                <c:pt idx="53805">
                  <c:v>6</c:v>
                </c:pt>
                <c:pt idx="53806">
                  <c:v>6</c:v>
                </c:pt>
                <c:pt idx="53807">
                  <c:v>6</c:v>
                </c:pt>
                <c:pt idx="53808">
                  <c:v>6</c:v>
                </c:pt>
                <c:pt idx="53809">
                  <c:v>6</c:v>
                </c:pt>
                <c:pt idx="53810">
                  <c:v>6</c:v>
                </c:pt>
                <c:pt idx="53811">
                  <c:v>6</c:v>
                </c:pt>
                <c:pt idx="53812">
                  <c:v>6</c:v>
                </c:pt>
                <c:pt idx="53813">
                  <c:v>6</c:v>
                </c:pt>
                <c:pt idx="53814">
                  <c:v>6</c:v>
                </c:pt>
                <c:pt idx="53815">
                  <c:v>6</c:v>
                </c:pt>
                <c:pt idx="53816">
                  <c:v>6</c:v>
                </c:pt>
                <c:pt idx="53817">
                  <c:v>6</c:v>
                </c:pt>
                <c:pt idx="53818">
                  <c:v>6</c:v>
                </c:pt>
                <c:pt idx="53819">
                  <c:v>6</c:v>
                </c:pt>
                <c:pt idx="53820">
                  <c:v>6</c:v>
                </c:pt>
                <c:pt idx="53821">
                  <c:v>6</c:v>
                </c:pt>
                <c:pt idx="53822">
                  <c:v>6</c:v>
                </c:pt>
                <c:pt idx="53823">
                  <c:v>6</c:v>
                </c:pt>
                <c:pt idx="53824">
                  <c:v>6</c:v>
                </c:pt>
                <c:pt idx="53825">
                  <c:v>6</c:v>
                </c:pt>
                <c:pt idx="53826">
                  <c:v>6</c:v>
                </c:pt>
                <c:pt idx="53827">
                  <c:v>6</c:v>
                </c:pt>
                <c:pt idx="53828">
                  <c:v>6</c:v>
                </c:pt>
                <c:pt idx="53829">
                  <c:v>6</c:v>
                </c:pt>
                <c:pt idx="53830">
                  <c:v>6</c:v>
                </c:pt>
                <c:pt idx="53831">
                  <c:v>6</c:v>
                </c:pt>
                <c:pt idx="53832">
                  <c:v>6</c:v>
                </c:pt>
                <c:pt idx="53833">
                  <c:v>6</c:v>
                </c:pt>
                <c:pt idx="53834">
                  <c:v>6</c:v>
                </c:pt>
                <c:pt idx="53835">
                  <c:v>6</c:v>
                </c:pt>
                <c:pt idx="53836">
                  <c:v>6</c:v>
                </c:pt>
                <c:pt idx="53837">
                  <c:v>6</c:v>
                </c:pt>
                <c:pt idx="53838">
                  <c:v>6</c:v>
                </c:pt>
                <c:pt idx="53839">
                  <c:v>6</c:v>
                </c:pt>
                <c:pt idx="53840">
                  <c:v>6</c:v>
                </c:pt>
                <c:pt idx="53841">
                  <c:v>6</c:v>
                </c:pt>
                <c:pt idx="53842">
                  <c:v>6</c:v>
                </c:pt>
                <c:pt idx="53843">
                  <c:v>6</c:v>
                </c:pt>
                <c:pt idx="53844">
                  <c:v>6</c:v>
                </c:pt>
                <c:pt idx="53845">
                  <c:v>6</c:v>
                </c:pt>
                <c:pt idx="53846">
                  <c:v>6</c:v>
                </c:pt>
                <c:pt idx="53847">
                  <c:v>6</c:v>
                </c:pt>
                <c:pt idx="53848">
                  <c:v>6</c:v>
                </c:pt>
                <c:pt idx="53849">
                  <c:v>6</c:v>
                </c:pt>
                <c:pt idx="53850">
                  <c:v>6</c:v>
                </c:pt>
                <c:pt idx="53851">
                  <c:v>6</c:v>
                </c:pt>
                <c:pt idx="53852">
                  <c:v>6</c:v>
                </c:pt>
                <c:pt idx="53853">
                  <c:v>6</c:v>
                </c:pt>
                <c:pt idx="53854">
                  <c:v>6</c:v>
                </c:pt>
                <c:pt idx="53855">
                  <c:v>6</c:v>
                </c:pt>
                <c:pt idx="53856">
                  <c:v>6</c:v>
                </c:pt>
                <c:pt idx="53857">
                  <c:v>6</c:v>
                </c:pt>
                <c:pt idx="53858">
                  <c:v>6</c:v>
                </c:pt>
                <c:pt idx="53859">
                  <c:v>6</c:v>
                </c:pt>
                <c:pt idx="53860">
                  <c:v>6</c:v>
                </c:pt>
                <c:pt idx="53861">
                  <c:v>6</c:v>
                </c:pt>
                <c:pt idx="53862">
                  <c:v>6</c:v>
                </c:pt>
                <c:pt idx="53863">
                  <c:v>6</c:v>
                </c:pt>
                <c:pt idx="53864">
                  <c:v>6</c:v>
                </c:pt>
                <c:pt idx="53865">
                  <c:v>6</c:v>
                </c:pt>
                <c:pt idx="53866">
                  <c:v>6</c:v>
                </c:pt>
                <c:pt idx="53867">
                  <c:v>6</c:v>
                </c:pt>
                <c:pt idx="53868">
                  <c:v>6</c:v>
                </c:pt>
                <c:pt idx="53869">
                  <c:v>6</c:v>
                </c:pt>
                <c:pt idx="53870">
                  <c:v>6</c:v>
                </c:pt>
                <c:pt idx="53871">
                  <c:v>6</c:v>
                </c:pt>
                <c:pt idx="53872">
                  <c:v>6</c:v>
                </c:pt>
                <c:pt idx="53873">
                  <c:v>6</c:v>
                </c:pt>
                <c:pt idx="53874">
                  <c:v>6</c:v>
                </c:pt>
                <c:pt idx="53875">
                  <c:v>6</c:v>
                </c:pt>
                <c:pt idx="53876">
                  <c:v>6</c:v>
                </c:pt>
                <c:pt idx="53877">
                  <c:v>6</c:v>
                </c:pt>
                <c:pt idx="53878">
                  <c:v>6</c:v>
                </c:pt>
                <c:pt idx="53879">
                  <c:v>6</c:v>
                </c:pt>
                <c:pt idx="53880">
                  <c:v>6</c:v>
                </c:pt>
                <c:pt idx="53881">
                  <c:v>6</c:v>
                </c:pt>
                <c:pt idx="53882">
                  <c:v>6</c:v>
                </c:pt>
                <c:pt idx="53883">
                  <c:v>6</c:v>
                </c:pt>
                <c:pt idx="53884">
                  <c:v>6</c:v>
                </c:pt>
                <c:pt idx="53885">
                  <c:v>6</c:v>
                </c:pt>
                <c:pt idx="53886">
                  <c:v>6</c:v>
                </c:pt>
                <c:pt idx="53887">
                  <c:v>6</c:v>
                </c:pt>
                <c:pt idx="53888">
                  <c:v>6</c:v>
                </c:pt>
                <c:pt idx="53889">
                  <c:v>6</c:v>
                </c:pt>
                <c:pt idx="53890">
                  <c:v>6</c:v>
                </c:pt>
                <c:pt idx="53891">
                  <c:v>6</c:v>
                </c:pt>
                <c:pt idx="53892">
                  <c:v>6</c:v>
                </c:pt>
                <c:pt idx="53893">
                  <c:v>6</c:v>
                </c:pt>
                <c:pt idx="53894">
                  <c:v>6</c:v>
                </c:pt>
                <c:pt idx="53895">
                  <c:v>6</c:v>
                </c:pt>
                <c:pt idx="53896">
                  <c:v>6</c:v>
                </c:pt>
                <c:pt idx="53897">
                  <c:v>6</c:v>
                </c:pt>
                <c:pt idx="53898">
                  <c:v>6</c:v>
                </c:pt>
                <c:pt idx="53899">
                  <c:v>6</c:v>
                </c:pt>
                <c:pt idx="53900">
                  <c:v>6</c:v>
                </c:pt>
                <c:pt idx="53901">
                  <c:v>6</c:v>
                </c:pt>
                <c:pt idx="53902">
                  <c:v>6</c:v>
                </c:pt>
                <c:pt idx="53903">
                  <c:v>6</c:v>
                </c:pt>
                <c:pt idx="53904">
                  <c:v>6</c:v>
                </c:pt>
                <c:pt idx="53905">
                  <c:v>6</c:v>
                </c:pt>
                <c:pt idx="53906">
                  <c:v>6</c:v>
                </c:pt>
                <c:pt idx="53907">
                  <c:v>6</c:v>
                </c:pt>
                <c:pt idx="53908">
                  <c:v>6</c:v>
                </c:pt>
                <c:pt idx="53909">
                  <c:v>6</c:v>
                </c:pt>
                <c:pt idx="53910">
                  <c:v>6</c:v>
                </c:pt>
                <c:pt idx="53911">
                  <c:v>6</c:v>
                </c:pt>
                <c:pt idx="53912">
                  <c:v>6</c:v>
                </c:pt>
                <c:pt idx="53913">
                  <c:v>6</c:v>
                </c:pt>
                <c:pt idx="53914">
                  <c:v>6</c:v>
                </c:pt>
                <c:pt idx="53915">
                  <c:v>6</c:v>
                </c:pt>
                <c:pt idx="53916">
                  <c:v>6</c:v>
                </c:pt>
                <c:pt idx="53917">
                  <c:v>6</c:v>
                </c:pt>
                <c:pt idx="53918">
                  <c:v>6</c:v>
                </c:pt>
                <c:pt idx="53919">
                  <c:v>6</c:v>
                </c:pt>
                <c:pt idx="53920">
                  <c:v>6</c:v>
                </c:pt>
                <c:pt idx="53921">
                  <c:v>6</c:v>
                </c:pt>
                <c:pt idx="53922">
                  <c:v>6</c:v>
                </c:pt>
                <c:pt idx="53923">
                  <c:v>6</c:v>
                </c:pt>
                <c:pt idx="53924">
                  <c:v>6</c:v>
                </c:pt>
                <c:pt idx="53925">
                  <c:v>6</c:v>
                </c:pt>
                <c:pt idx="53926">
                  <c:v>6</c:v>
                </c:pt>
                <c:pt idx="53927">
                  <c:v>6</c:v>
                </c:pt>
                <c:pt idx="53928">
                  <c:v>6</c:v>
                </c:pt>
                <c:pt idx="53929">
                  <c:v>6</c:v>
                </c:pt>
                <c:pt idx="53930">
                  <c:v>6</c:v>
                </c:pt>
                <c:pt idx="53931">
                  <c:v>6</c:v>
                </c:pt>
                <c:pt idx="53932">
                  <c:v>6</c:v>
                </c:pt>
                <c:pt idx="53933">
                  <c:v>6</c:v>
                </c:pt>
                <c:pt idx="53934">
                  <c:v>6</c:v>
                </c:pt>
                <c:pt idx="53935">
                  <c:v>6</c:v>
                </c:pt>
                <c:pt idx="53936">
                  <c:v>6</c:v>
                </c:pt>
                <c:pt idx="53937">
                  <c:v>6</c:v>
                </c:pt>
                <c:pt idx="53938">
                  <c:v>6</c:v>
                </c:pt>
                <c:pt idx="53939">
                  <c:v>6</c:v>
                </c:pt>
                <c:pt idx="53940">
                  <c:v>6</c:v>
                </c:pt>
                <c:pt idx="53941">
                  <c:v>6</c:v>
                </c:pt>
                <c:pt idx="53942">
                  <c:v>6</c:v>
                </c:pt>
                <c:pt idx="53943">
                  <c:v>6</c:v>
                </c:pt>
                <c:pt idx="53944">
                  <c:v>6</c:v>
                </c:pt>
                <c:pt idx="53945">
                  <c:v>6</c:v>
                </c:pt>
                <c:pt idx="53946">
                  <c:v>6</c:v>
                </c:pt>
                <c:pt idx="53947">
                  <c:v>6</c:v>
                </c:pt>
                <c:pt idx="53948">
                  <c:v>6</c:v>
                </c:pt>
                <c:pt idx="53949">
                  <c:v>6</c:v>
                </c:pt>
                <c:pt idx="53950">
                  <c:v>6</c:v>
                </c:pt>
                <c:pt idx="53951">
                  <c:v>6</c:v>
                </c:pt>
                <c:pt idx="53952">
                  <c:v>6</c:v>
                </c:pt>
                <c:pt idx="53953">
                  <c:v>6</c:v>
                </c:pt>
                <c:pt idx="53954">
                  <c:v>6</c:v>
                </c:pt>
                <c:pt idx="53955">
                  <c:v>6</c:v>
                </c:pt>
                <c:pt idx="53956">
                  <c:v>6</c:v>
                </c:pt>
                <c:pt idx="53957">
                  <c:v>6</c:v>
                </c:pt>
                <c:pt idx="53958">
                  <c:v>6</c:v>
                </c:pt>
                <c:pt idx="53959">
                  <c:v>6</c:v>
                </c:pt>
                <c:pt idx="53960">
                  <c:v>6</c:v>
                </c:pt>
                <c:pt idx="53961">
                  <c:v>6</c:v>
                </c:pt>
                <c:pt idx="53962">
                  <c:v>6</c:v>
                </c:pt>
                <c:pt idx="53963">
                  <c:v>6</c:v>
                </c:pt>
                <c:pt idx="53964">
                  <c:v>6</c:v>
                </c:pt>
                <c:pt idx="53965">
                  <c:v>6</c:v>
                </c:pt>
                <c:pt idx="53966">
                  <c:v>6</c:v>
                </c:pt>
                <c:pt idx="53967">
                  <c:v>6</c:v>
                </c:pt>
                <c:pt idx="53968">
                  <c:v>6</c:v>
                </c:pt>
                <c:pt idx="53969">
                  <c:v>6</c:v>
                </c:pt>
                <c:pt idx="53970">
                  <c:v>6</c:v>
                </c:pt>
                <c:pt idx="53971">
                  <c:v>6</c:v>
                </c:pt>
                <c:pt idx="53972">
                  <c:v>6</c:v>
                </c:pt>
                <c:pt idx="53973">
                  <c:v>6</c:v>
                </c:pt>
                <c:pt idx="53974">
                  <c:v>6</c:v>
                </c:pt>
                <c:pt idx="53975">
                  <c:v>6</c:v>
                </c:pt>
                <c:pt idx="53976">
                  <c:v>6</c:v>
                </c:pt>
                <c:pt idx="53977">
                  <c:v>6</c:v>
                </c:pt>
                <c:pt idx="53978">
                  <c:v>6</c:v>
                </c:pt>
                <c:pt idx="53979">
                  <c:v>6</c:v>
                </c:pt>
                <c:pt idx="53980">
                  <c:v>6</c:v>
                </c:pt>
                <c:pt idx="53981">
                  <c:v>6</c:v>
                </c:pt>
                <c:pt idx="53982">
                  <c:v>6</c:v>
                </c:pt>
                <c:pt idx="53983">
                  <c:v>6</c:v>
                </c:pt>
                <c:pt idx="53984">
                  <c:v>6</c:v>
                </c:pt>
                <c:pt idx="53985">
                  <c:v>6</c:v>
                </c:pt>
                <c:pt idx="53986">
                  <c:v>6</c:v>
                </c:pt>
                <c:pt idx="53987">
                  <c:v>6</c:v>
                </c:pt>
                <c:pt idx="53988">
                  <c:v>6</c:v>
                </c:pt>
                <c:pt idx="53989">
                  <c:v>6</c:v>
                </c:pt>
                <c:pt idx="53990">
                  <c:v>6</c:v>
                </c:pt>
                <c:pt idx="53991">
                  <c:v>6</c:v>
                </c:pt>
                <c:pt idx="53992">
                  <c:v>6</c:v>
                </c:pt>
                <c:pt idx="53993">
                  <c:v>6</c:v>
                </c:pt>
                <c:pt idx="53994">
                  <c:v>6</c:v>
                </c:pt>
                <c:pt idx="53995">
                  <c:v>6</c:v>
                </c:pt>
                <c:pt idx="53996">
                  <c:v>6</c:v>
                </c:pt>
                <c:pt idx="53997">
                  <c:v>6</c:v>
                </c:pt>
                <c:pt idx="53998">
                  <c:v>6</c:v>
                </c:pt>
                <c:pt idx="53999">
                  <c:v>6</c:v>
                </c:pt>
                <c:pt idx="54000">
                  <c:v>6</c:v>
                </c:pt>
                <c:pt idx="54001">
                  <c:v>6</c:v>
                </c:pt>
                <c:pt idx="54002">
                  <c:v>6</c:v>
                </c:pt>
                <c:pt idx="54003">
                  <c:v>6</c:v>
                </c:pt>
                <c:pt idx="54004">
                  <c:v>6</c:v>
                </c:pt>
                <c:pt idx="54005">
                  <c:v>6</c:v>
                </c:pt>
                <c:pt idx="54006">
                  <c:v>6</c:v>
                </c:pt>
                <c:pt idx="54007">
                  <c:v>6</c:v>
                </c:pt>
                <c:pt idx="54008">
                  <c:v>6</c:v>
                </c:pt>
                <c:pt idx="54009">
                  <c:v>6</c:v>
                </c:pt>
                <c:pt idx="54010">
                  <c:v>6</c:v>
                </c:pt>
                <c:pt idx="54011">
                  <c:v>6</c:v>
                </c:pt>
                <c:pt idx="54012">
                  <c:v>6</c:v>
                </c:pt>
                <c:pt idx="54013">
                  <c:v>6</c:v>
                </c:pt>
                <c:pt idx="54014">
                  <c:v>6</c:v>
                </c:pt>
                <c:pt idx="54015">
                  <c:v>6</c:v>
                </c:pt>
                <c:pt idx="54016">
                  <c:v>6</c:v>
                </c:pt>
                <c:pt idx="54017">
                  <c:v>6</c:v>
                </c:pt>
                <c:pt idx="54018">
                  <c:v>6</c:v>
                </c:pt>
                <c:pt idx="54019">
                  <c:v>6</c:v>
                </c:pt>
                <c:pt idx="54020">
                  <c:v>6</c:v>
                </c:pt>
                <c:pt idx="54021">
                  <c:v>6</c:v>
                </c:pt>
                <c:pt idx="54022">
                  <c:v>6</c:v>
                </c:pt>
                <c:pt idx="54023">
                  <c:v>6</c:v>
                </c:pt>
                <c:pt idx="54024">
                  <c:v>6</c:v>
                </c:pt>
                <c:pt idx="54025">
                  <c:v>6</c:v>
                </c:pt>
                <c:pt idx="54026">
                  <c:v>6</c:v>
                </c:pt>
                <c:pt idx="54027">
                  <c:v>6</c:v>
                </c:pt>
                <c:pt idx="54028">
                  <c:v>6</c:v>
                </c:pt>
                <c:pt idx="54029">
                  <c:v>6</c:v>
                </c:pt>
                <c:pt idx="54030">
                  <c:v>6</c:v>
                </c:pt>
                <c:pt idx="54031">
                  <c:v>6</c:v>
                </c:pt>
                <c:pt idx="54032">
                  <c:v>6</c:v>
                </c:pt>
                <c:pt idx="54033">
                  <c:v>6</c:v>
                </c:pt>
                <c:pt idx="54034">
                  <c:v>6</c:v>
                </c:pt>
                <c:pt idx="54035">
                  <c:v>6</c:v>
                </c:pt>
                <c:pt idx="54036">
                  <c:v>6</c:v>
                </c:pt>
                <c:pt idx="54037">
                  <c:v>6</c:v>
                </c:pt>
                <c:pt idx="54038">
                  <c:v>6</c:v>
                </c:pt>
                <c:pt idx="54039">
                  <c:v>6</c:v>
                </c:pt>
                <c:pt idx="54040">
                  <c:v>6</c:v>
                </c:pt>
                <c:pt idx="54041">
                  <c:v>6</c:v>
                </c:pt>
                <c:pt idx="54042">
                  <c:v>6</c:v>
                </c:pt>
                <c:pt idx="54043">
                  <c:v>6</c:v>
                </c:pt>
                <c:pt idx="54044">
                  <c:v>6</c:v>
                </c:pt>
                <c:pt idx="54045">
                  <c:v>6</c:v>
                </c:pt>
                <c:pt idx="54046">
                  <c:v>6</c:v>
                </c:pt>
                <c:pt idx="54047">
                  <c:v>6</c:v>
                </c:pt>
                <c:pt idx="54048">
                  <c:v>6</c:v>
                </c:pt>
                <c:pt idx="54049">
                  <c:v>6</c:v>
                </c:pt>
                <c:pt idx="54050">
                  <c:v>6</c:v>
                </c:pt>
                <c:pt idx="54051">
                  <c:v>6</c:v>
                </c:pt>
                <c:pt idx="54052">
                  <c:v>6</c:v>
                </c:pt>
                <c:pt idx="54053">
                  <c:v>6</c:v>
                </c:pt>
                <c:pt idx="54054">
                  <c:v>6</c:v>
                </c:pt>
                <c:pt idx="54055">
                  <c:v>6</c:v>
                </c:pt>
                <c:pt idx="54056">
                  <c:v>6</c:v>
                </c:pt>
                <c:pt idx="54057">
                  <c:v>6</c:v>
                </c:pt>
                <c:pt idx="54058">
                  <c:v>6</c:v>
                </c:pt>
                <c:pt idx="54059">
                  <c:v>6</c:v>
                </c:pt>
                <c:pt idx="54060">
                  <c:v>6</c:v>
                </c:pt>
                <c:pt idx="54061">
                  <c:v>6</c:v>
                </c:pt>
                <c:pt idx="54062">
                  <c:v>6</c:v>
                </c:pt>
                <c:pt idx="54063">
                  <c:v>6</c:v>
                </c:pt>
                <c:pt idx="54064">
                  <c:v>6</c:v>
                </c:pt>
                <c:pt idx="54065">
                  <c:v>6</c:v>
                </c:pt>
                <c:pt idx="54066">
                  <c:v>6</c:v>
                </c:pt>
                <c:pt idx="54067">
                  <c:v>6</c:v>
                </c:pt>
                <c:pt idx="54068">
                  <c:v>6</c:v>
                </c:pt>
                <c:pt idx="54069">
                  <c:v>6</c:v>
                </c:pt>
                <c:pt idx="54070">
                  <c:v>6</c:v>
                </c:pt>
                <c:pt idx="54071">
                  <c:v>6</c:v>
                </c:pt>
                <c:pt idx="54072">
                  <c:v>6</c:v>
                </c:pt>
                <c:pt idx="54073">
                  <c:v>6</c:v>
                </c:pt>
                <c:pt idx="54074">
                  <c:v>6</c:v>
                </c:pt>
                <c:pt idx="54075">
                  <c:v>6</c:v>
                </c:pt>
                <c:pt idx="54076">
                  <c:v>6</c:v>
                </c:pt>
                <c:pt idx="54077">
                  <c:v>6</c:v>
                </c:pt>
                <c:pt idx="54078">
                  <c:v>6</c:v>
                </c:pt>
                <c:pt idx="54079">
                  <c:v>6</c:v>
                </c:pt>
                <c:pt idx="54080">
                  <c:v>6</c:v>
                </c:pt>
                <c:pt idx="54081">
                  <c:v>6</c:v>
                </c:pt>
                <c:pt idx="54082">
                  <c:v>6</c:v>
                </c:pt>
                <c:pt idx="54083">
                  <c:v>6</c:v>
                </c:pt>
                <c:pt idx="54084">
                  <c:v>6</c:v>
                </c:pt>
                <c:pt idx="54085">
                  <c:v>6</c:v>
                </c:pt>
                <c:pt idx="54086">
                  <c:v>6</c:v>
                </c:pt>
                <c:pt idx="54087">
                  <c:v>6</c:v>
                </c:pt>
                <c:pt idx="54088">
                  <c:v>6</c:v>
                </c:pt>
                <c:pt idx="54089">
                  <c:v>6</c:v>
                </c:pt>
                <c:pt idx="54090">
                  <c:v>6</c:v>
                </c:pt>
                <c:pt idx="54091">
                  <c:v>6</c:v>
                </c:pt>
                <c:pt idx="54092">
                  <c:v>6</c:v>
                </c:pt>
                <c:pt idx="54093">
                  <c:v>6</c:v>
                </c:pt>
                <c:pt idx="54094">
                  <c:v>6</c:v>
                </c:pt>
                <c:pt idx="54095">
                  <c:v>6</c:v>
                </c:pt>
                <c:pt idx="54096">
                  <c:v>6</c:v>
                </c:pt>
                <c:pt idx="54097">
                  <c:v>6</c:v>
                </c:pt>
                <c:pt idx="54098">
                  <c:v>6</c:v>
                </c:pt>
                <c:pt idx="54099">
                  <c:v>6</c:v>
                </c:pt>
                <c:pt idx="54100">
                  <c:v>6</c:v>
                </c:pt>
                <c:pt idx="54101">
                  <c:v>6</c:v>
                </c:pt>
                <c:pt idx="54102">
                  <c:v>6</c:v>
                </c:pt>
                <c:pt idx="54103">
                  <c:v>6</c:v>
                </c:pt>
                <c:pt idx="54104">
                  <c:v>6</c:v>
                </c:pt>
                <c:pt idx="54105">
                  <c:v>6</c:v>
                </c:pt>
                <c:pt idx="54106">
                  <c:v>6</c:v>
                </c:pt>
                <c:pt idx="54107">
                  <c:v>6</c:v>
                </c:pt>
                <c:pt idx="54108">
                  <c:v>6</c:v>
                </c:pt>
                <c:pt idx="54109">
                  <c:v>6</c:v>
                </c:pt>
                <c:pt idx="54110">
                  <c:v>6</c:v>
                </c:pt>
                <c:pt idx="54111">
                  <c:v>6</c:v>
                </c:pt>
                <c:pt idx="54112">
                  <c:v>6</c:v>
                </c:pt>
                <c:pt idx="54113">
                  <c:v>6</c:v>
                </c:pt>
                <c:pt idx="54114">
                  <c:v>6</c:v>
                </c:pt>
                <c:pt idx="54115">
                  <c:v>6</c:v>
                </c:pt>
                <c:pt idx="54116">
                  <c:v>6</c:v>
                </c:pt>
                <c:pt idx="54117">
                  <c:v>6</c:v>
                </c:pt>
                <c:pt idx="54118">
                  <c:v>6</c:v>
                </c:pt>
                <c:pt idx="54119">
                  <c:v>6</c:v>
                </c:pt>
                <c:pt idx="54120">
                  <c:v>6</c:v>
                </c:pt>
                <c:pt idx="54121">
                  <c:v>6</c:v>
                </c:pt>
                <c:pt idx="54122">
                  <c:v>6</c:v>
                </c:pt>
                <c:pt idx="54123">
                  <c:v>6</c:v>
                </c:pt>
                <c:pt idx="54124">
                  <c:v>6</c:v>
                </c:pt>
                <c:pt idx="54125">
                  <c:v>6</c:v>
                </c:pt>
                <c:pt idx="54126">
                  <c:v>6</c:v>
                </c:pt>
                <c:pt idx="54127">
                  <c:v>6</c:v>
                </c:pt>
                <c:pt idx="54128">
                  <c:v>6</c:v>
                </c:pt>
                <c:pt idx="54129">
                  <c:v>6</c:v>
                </c:pt>
                <c:pt idx="54130">
                  <c:v>6</c:v>
                </c:pt>
                <c:pt idx="54131">
                  <c:v>6</c:v>
                </c:pt>
                <c:pt idx="54132">
                  <c:v>6</c:v>
                </c:pt>
                <c:pt idx="54133">
                  <c:v>6</c:v>
                </c:pt>
                <c:pt idx="54134">
                  <c:v>6</c:v>
                </c:pt>
                <c:pt idx="54135">
                  <c:v>6</c:v>
                </c:pt>
                <c:pt idx="54136">
                  <c:v>6</c:v>
                </c:pt>
                <c:pt idx="54137">
                  <c:v>6</c:v>
                </c:pt>
                <c:pt idx="54138">
                  <c:v>6</c:v>
                </c:pt>
                <c:pt idx="54139">
                  <c:v>6</c:v>
                </c:pt>
                <c:pt idx="54140">
                  <c:v>6</c:v>
                </c:pt>
                <c:pt idx="54141">
                  <c:v>6</c:v>
                </c:pt>
                <c:pt idx="54142">
                  <c:v>6</c:v>
                </c:pt>
                <c:pt idx="54143">
                  <c:v>6</c:v>
                </c:pt>
                <c:pt idx="54144">
                  <c:v>6</c:v>
                </c:pt>
                <c:pt idx="54145">
                  <c:v>6</c:v>
                </c:pt>
                <c:pt idx="54146">
                  <c:v>6</c:v>
                </c:pt>
                <c:pt idx="54147">
                  <c:v>6</c:v>
                </c:pt>
                <c:pt idx="54148">
                  <c:v>6</c:v>
                </c:pt>
                <c:pt idx="54149">
                  <c:v>6</c:v>
                </c:pt>
                <c:pt idx="54150">
                  <c:v>6</c:v>
                </c:pt>
                <c:pt idx="54151">
                  <c:v>6</c:v>
                </c:pt>
                <c:pt idx="54152">
                  <c:v>6</c:v>
                </c:pt>
                <c:pt idx="54153">
                  <c:v>6</c:v>
                </c:pt>
                <c:pt idx="54154">
                  <c:v>6</c:v>
                </c:pt>
                <c:pt idx="54155">
                  <c:v>6</c:v>
                </c:pt>
                <c:pt idx="54156">
                  <c:v>6</c:v>
                </c:pt>
                <c:pt idx="54157">
                  <c:v>6</c:v>
                </c:pt>
                <c:pt idx="54158">
                  <c:v>6</c:v>
                </c:pt>
                <c:pt idx="54159">
                  <c:v>6</c:v>
                </c:pt>
                <c:pt idx="54160">
                  <c:v>6</c:v>
                </c:pt>
                <c:pt idx="54161">
                  <c:v>6</c:v>
                </c:pt>
                <c:pt idx="54162">
                  <c:v>6</c:v>
                </c:pt>
                <c:pt idx="54163">
                  <c:v>6</c:v>
                </c:pt>
                <c:pt idx="54164">
                  <c:v>6</c:v>
                </c:pt>
                <c:pt idx="54165">
                  <c:v>6</c:v>
                </c:pt>
                <c:pt idx="54166">
                  <c:v>6</c:v>
                </c:pt>
                <c:pt idx="54167">
                  <c:v>6</c:v>
                </c:pt>
                <c:pt idx="54168">
                  <c:v>6</c:v>
                </c:pt>
                <c:pt idx="54169">
                  <c:v>6</c:v>
                </c:pt>
                <c:pt idx="54170">
                  <c:v>6</c:v>
                </c:pt>
                <c:pt idx="54171">
                  <c:v>6</c:v>
                </c:pt>
                <c:pt idx="54172">
                  <c:v>6</c:v>
                </c:pt>
                <c:pt idx="54173">
                  <c:v>6</c:v>
                </c:pt>
                <c:pt idx="54174">
                  <c:v>6</c:v>
                </c:pt>
                <c:pt idx="54175">
                  <c:v>6</c:v>
                </c:pt>
                <c:pt idx="54176">
                  <c:v>6</c:v>
                </c:pt>
                <c:pt idx="54177">
                  <c:v>6</c:v>
                </c:pt>
                <c:pt idx="54178">
                  <c:v>6</c:v>
                </c:pt>
                <c:pt idx="54179">
                  <c:v>6</c:v>
                </c:pt>
                <c:pt idx="54180">
                  <c:v>6</c:v>
                </c:pt>
                <c:pt idx="54181">
                  <c:v>6</c:v>
                </c:pt>
                <c:pt idx="54182">
                  <c:v>6</c:v>
                </c:pt>
                <c:pt idx="54183">
                  <c:v>6</c:v>
                </c:pt>
                <c:pt idx="54184">
                  <c:v>6</c:v>
                </c:pt>
                <c:pt idx="54185">
                  <c:v>6</c:v>
                </c:pt>
                <c:pt idx="54186">
                  <c:v>6</c:v>
                </c:pt>
                <c:pt idx="54187">
                  <c:v>6</c:v>
                </c:pt>
                <c:pt idx="54188">
                  <c:v>6</c:v>
                </c:pt>
                <c:pt idx="54189">
                  <c:v>6</c:v>
                </c:pt>
                <c:pt idx="54190">
                  <c:v>6</c:v>
                </c:pt>
                <c:pt idx="54191">
                  <c:v>6</c:v>
                </c:pt>
                <c:pt idx="54192">
                  <c:v>6</c:v>
                </c:pt>
                <c:pt idx="54193">
                  <c:v>6</c:v>
                </c:pt>
                <c:pt idx="54194">
                  <c:v>6</c:v>
                </c:pt>
                <c:pt idx="54195">
                  <c:v>6</c:v>
                </c:pt>
                <c:pt idx="54196">
                  <c:v>6</c:v>
                </c:pt>
                <c:pt idx="54197">
                  <c:v>6</c:v>
                </c:pt>
                <c:pt idx="54198">
                  <c:v>6</c:v>
                </c:pt>
                <c:pt idx="54199">
                  <c:v>6</c:v>
                </c:pt>
                <c:pt idx="54200">
                  <c:v>6</c:v>
                </c:pt>
                <c:pt idx="54201">
                  <c:v>6</c:v>
                </c:pt>
                <c:pt idx="54202">
                  <c:v>6</c:v>
                </c:pt>
                <c:pt idx="54203">
                  <c:v>6</c:v>
                </c:pt>
                <c:pt idx="54204">
                  <c:v>6</c:v>
                </c:pt>
                <c:pt idx="54205">
                  <c:v>6</c:v>
                </c:pt>
                <c:pt idx="54206">
                  <c:v>6</c:v>
                </c:pt>
                <c:pt idx="54207">
                  <c:v>6</c:v>
                </c:pt>
                <c:pt idx="54208">
                  <c:v>6</c:v>
                </c:pt>
                <c:pt idx="54209">
                  <c:v>6</c:v>
                </c:pt>
                <c:pt idx="54210">
                  <c:v>6</c:v>
                </c:pt>
                <c:pt idx="54211">
                  <c:v>6</c:v>
                </c:pt>
                <c:pt idx="54212">
                  <c:v>6</c:v>
                </c:pt>
                <c:pt idx="54213">
                  <c:v>6</c:v>
                </c:pt>
                <c:pt idx="54214">
                  <c:v>6</c:v>
                </c:pt>
                <c:pt idx="54215">
                  <c:v>6</c:v>
                </c:pt>
                <c:pt idx="54216">
                  <c:v>6</c:v>
                </c:pt>
                <c:pt idx="54217">
                  <c:v>6</c:v>
                </c:pt>
                <c:pt idx="54218">
                  <c:v>6</c:v>
                </c:pt>
                <c:pt idx="54219">
                  <c:v>6</c:v>
                </c:pt>
                <c:pt idx="54220">
                  <c:v>6</c:v>
                </c:pt>
                <c:pt idx="54221">
                  <c:v>6</c:v>
                </c:pt>
                <c:pt idx="54222">
                  <c:v>6</c:v>
                </c:pt>
                <c:pt idx="54223">
                  <c:v>6</c:v>
                </c:pt>
                <c:pt idx="54224">
                  <c:v>6</c:v>
                </c:pt>
                <c:pt idx="54225">
                  <c:v>6</c:v>
                </c:pt>
                <c:pt idx="54226">
                  <c:v>6</c:v>
                </c:pt>
                <c:pt idx="54227">
                  <c:v>6</c:v>
                </c:pt>
                <c:pt idx="54228">
                  <c:v>6</c:v>
                </c:pt>
                <c:pt idx="54229">
                  <c:v>6</c:v>
                </c:pt>
                <c:pt idx="54230">
                  <c:v>6</c:v>
                </c:pt>
                <c:pt idx="54231">
                  <c:v>6</c:v>
                </c:pt>
                <c:pt idx="54232">
                  <c:v>6</c:v>
                </c:pt>
                <c:pt idx="54233">
                  <c:v>6</c:v>
                </c:pt>
                <c:pt idx="54234">
                  <c:v>6</c:v>
                </c:pt>
                <c:pt idx="54235">
                  <c:v>6</c:v>
                </c:pt>
                <c:pt idx="54236">
                  <c:v>6</c:v>
                </c:pt>
                <c:pt idx="54237">
                  <c:v>6</c:v>
                </c:pt>
                <c:pt idx="54238">
                  <c:v>6</c:v>
                </c:pt>
                <c:pt idx="54239">
                  <c:v>6</c:v>
                </c:pt>
                <c:pt idx="54240">
                  <c:v>6</c:v>
                </c:pt>
                <c:pt idx="54241">
                  <c:v>6</c:v>
                </c:pt>
                <c:pt idx="54242">
                  <c:v>6</c:v>
                </c:pt>
                <c:pt idx="54243">
                  <c:v>6</c:v>
                </c:pt>
                <c:pt idx="54244">
                  <c:v>6</c:v>
                </c:pt>
                <c:pt idx="54245">
                  <c:v>6</c:v>
                </c:pt>
                <c:pt idx="54246">
                  <c:v>6</c:v>
                </c:pt>
                <c:pt idx="54247">
                  <c:v>6</c:v>
                </c:pt>
                <c:pt idx="54248">
                  <c:v>6</c:v>
                </c:pt>
                <c:pt idx="54249">
                  <c:v>6</c:v>
                </c:pt>
                <c:pt idx="54250">
                  <c:v>6</c:v>
                </c:pt>
                <c:pt idx="54251">
                  <c:v>6</c:v>
                </c:pt>
                <c:pt idx="54252">
                  <c:v>6</c:v>
                </c:pt>
                <c:pt idx="54253">
                  <c:v>6</c:v>
                </c:pt>
                <c:pt idx="54254">
                  <c:v>6</c:v>
                </c:pt>
                <c:pt idx="54255">
                  <c:v>6</c:v>
                </c:pt>
                <c:pt idx="54256">
                  <c:v>6</c:v>
                </c:pt>
                <c:pt idx="54257">
                  <c:v>6</c:v>
                </c:pt>
                <c:pt idx="54258">
                  <c:v>6</c:v>
                </c:pt>
                <c:pt idx="54259">
                  <c:v>6</c:v>
                </c:pt>
                <c:pt idx="54260">
                  <c:v>6</c:v>
                </c:pt>
                <c:pt idx="54261">
                  <c:v>6</c:v>
                </c:pt>
                <c:pt idx="54262">
                  <c:v>6</c:v>
                </c:pt>
                <c:pt idx="54263">
                  <c:v>6</c:v>
                </c:pt>
                <c:pt idx="54264">
                  <c:v>6</c:v>
                </c:pt>
                <c:pt idx="54265">
                  <c:v>6</c:v>
                </c:pt>
                <c:pt idx="54266">
                  <c:v>6</c:v>
                </c:pt>
                <c:pt idx="54267">
                  <c:v>6</c:v>
                </c:pt>
                <c:pt idx="54268">
                  <c:v>6</c:v>
                </c:pt>
                <c:pt idx="54269">
                  <c:v>6</c:v>
                </c:pt>
                <c:pt idx="54270">
                  <c:v>6</c:v>
                </c:pt>
                <c:pt idx="54271">
                  <c:v>6</c:v>
                </c:pt>
                <c:pt idx="54272">
                  <c:v>6</c:v>
                </c:pt>
                <c:pt idx="54273">
                  <c:v>6</c:v>
                </c:pt>
                <c:pt idx="54274">
                  <c:v>6</c:v>
                </c:pt>
                <c:pt idx="54275">
                  <c:v>6</c:v>
                </c:pt>
                <c:pt idx="54276">
                  <c:v>6</c:v>
                </c:pt>
                <c:pt idx="54277">
                  <c:v>6</c:v>
                </c:pt>
                <c:pt idx="54278">
                  <c:v>6</c:v>
                </c:pt>
                <c:pt idx="54279">
                  <c:v>6</c:v>
                </c:pt>
                <c:pt idx="54280">
                  <c:v>6</c:v>
                </c:pt>
                <c:pt idx="54281">
                  <c:v>6</c:v>
                </c:pt>
                <c:pt idx="54282">
                  <c:v>6</c:v>
                </c:pt>
                <c:pt idx="54283">
                  <c:v>6</c:v>
                </c:pt>
                <c:pt idx="54284">
                  <c:v>6</c:v>
                </c:pt>
                <c:pt idx="54285">
                  <c:v>6</c:v>
                </c:pt>
                <c:pt idx="54286">
                  <c:v>6</c:v>
                </c:pt>
                <c:pt idx="54287">
                  <c:v>6</c:v>
                </c:pt>
                <c:pt idx="54288">
                  <c:v>6</c:v>
                </c:pt>
                <c:pt idx="54289">
                  <c:v>6</c:v>
                </c:pt>
                <c:pt idx="54290">
                  <c:v>6</c:v>
                </c:pt>
                <c:pt idx="54291">
                  <c:v>6</c:v>
                </c:pt>
                <c:pt idx="54292">
                  <c:v>6</c:v>
                </c:pt>
                <c:pt idx="54293">
                  <c:v>6</c:v>
                </c:pt>
                <c:pt idx="54294">
                  <c:v>6</c:v>
                </c:pt>
                <c:pt idx="54295">
                  <c:v>6</c:v>
                </c:pt>
                <c:pt idx="54296">
                  <c:v>6</c:v>
                </c:pt>
                <c:pt idx="54297">
                  <c:v>6</c:v>
                </c:pt>
                <c:pt idx="54298">
                  <c:v>6</c:v>
                </c:pt>
                <c:pt idx="54299">
                  <c:v>6</c:v>
                </c:pt>
                <c:pt idx="54300">
                  <c:v>6</c:v>
                </c:pt>
                <c:pt idx="54301">
                  <c:v>6</c:v>
                </c:pt>
                <c:pt idx="54302">
                  <c:v>6</c:v>
                </c:pt>
                <c:pt idx="54303">
                  <c:v>6</c:v>
                </c:pt>
                <c:pt idx="54304">
                  <c:v>6</c:v>
                </c:pt>
                <c:pt idx="54305">
                  <c:v>6</c:v>
                </c:pt>
                <c:pt idx="54306">
                  <c:v>6</c:v>
                </c:pt>
                <c:pt idx="54307">
                  <c:v>6</c:v>
                </c:pt>
                <c:pt idx="54308">
                  <c:v>6</c:v>
                </c:pt>
                <c:pt idx="54309">
                  <c:v>6</c:v>
                </c:pt>
                <c:pt idx="54310">
                  <c:v>6</c:v>
                </c:pt>
                <c:pt idx="54311">
                  <c:v>6</c:v>
                </c:pt>
                <c:pt idx="54312">
                  <c:v>6</c:v>
                </c:pt>
                <c:pt idx="54313">
                  <c:v>6</c:v>
                </c:pt>
                <c:pt idx="54314">
                  <c:v>6</c:v>
                </c:pt>
                <c:pt idx="54315">
                  <c:v>6</c:v>
                </c:pt>
                <c:pt idx="54316">
                  <c:v>6</c:v>
                </c:pt>
                <c:pt idx="54317">
                  <c:v>6</c:v>
                </c:pt>
                <c:pt idx="54318">
                  <c:v>6</c:v>
                </c:pt>
                <c:pt idx="54319">
                  <c:v>6</c:v>
                </c:pt>
                <c:pt idx="54320">
                  <c:v>6</c:v>
                </c:pt>
                <c:pt idx="54321">
                  <c:v>6</c:v>
                </c:pt>
                <c:pt idx="54322">
                  <c:v>6</c:v>
                </c:pt>
                <c:pt idx="54323">
                  <c:v>6</c:v>
                </c:pt>
                <c:pt idx="54324">
                  <c:v>6</c:v>
                </c:pt>
                <c:pt idx="54325">
                  <c:v>6</c:v>
                </c:pt>
                <c:pt idx="54326">
                  <c:v>6</c:v>
                </c:pt>
                <c:pt idx="54327">
                  <c:v>6</c:v>
                </c:pt>
                <c:pt idx="54328">
                  <c:v>6</c:v>
                </c:pt>
                <c:pt idx="54329">
                  <c:v>6</c:v>
                </c:pt>
                <c:pt idx="54330">
                  <c:v>6</c:v>
                </c:pt>
                <c:pt idx="54331">
                  <c:v>6</c:v>
                </c:pt>
                <c:pt idx="54332">
                  <c:v>6</c:v>
                </c:pt>
                <c:pt idx="54333">
                  <c:v>6</c:v>
                </c:pt>
                <c:pt idx="54334">
                  <c:v>6</c:v>
                </c:pt>
                <c:pt idx="54335">
                  <c:v>6</c:v>
                </c:pt>
                <c:pt idx="54336">
                  <c:v>6</c:v>
                </c:pt>
                <c:pt idx="54337">
                  <c:v>6</c:v>
                </c:pt>
                <c:pt idx="54338">
                  <c:v>6</c:v>
                </c:pt>
                <c:pt idx="54339">
                  <c:v>6</c:v>
                </c:pt>
                <c:pt idx="54340">
                  <c:v>6</c:v>
                </c:pt>
                <c:pt idx="54341">
                  <c:v>6</c:v>
                </c:pt>
                <c:pt idx="54342">
                  <c:v>6</c:v>
                </c:pt>
                <c:pt idx="54343">
                  <c:v>6</c:v>
                </c:pt>
                <c:pt idx="54344">
                  <c:v>6</c:v>
                </c:pt>
                <c:pt idx="54345">
                  <c:v>6</c:v>
                </c:pt>
                <c:pt idx="54346">
                  <c:v>6</c:v>
                </c:pt>
                <c:pt idx="54347">
                  <c:v>6</c:v>
                </c:pt>
                <c:pt idx="54348">
                  <c:v>6</c:v>
                </c:pt>
                <c:pt idx="54349">
                  <c:v>6</c:v>
                </c:pt>
                <c:pt idx="54350">
                  <c:v>6</c:v>
                </c:pt>
                <c:pt idx="54351">
                  <c:v>6</c:v>
                </c:pt>
                <c:pt idx="54352">
                  <c:v>6</c:v>
                </c:pt>
                <c:pt idx="54353">
                  <c:v>6</c:v>
                </c:pt>
                <c:pt idx="54354">
                  <c:v>6</c:v>
                </c:pt>
                <c:pt idx="54355">
                  <c:v>6</c:v>
                </c:pt>
                <c:pt idx="54356">
                  <c:v>6</c:v>
                </c:pt>
                <c:pt idx="54357">
                  <c:v>6</c:v>
                </c:pt>
                <c:pt idx="54358">
                  <c:v>6</c:v>
                </c:pt>
                <c:pt idx="54359">
                  <c:v>6</c:v>
                </c:pt>
                <c:pt idx="54360">
                  <c:v>6</c:v>
                </c:pt>
                <c:pt idx="54361">
                  <c:v>6</c:v>
                </c:pt>
                <c:pt idx="54362">
                  <c:v>6</c:v>
                </c:pt>
                <c:pt idx="54363">
                  <c:v>6</c:v>
                </c:pt>
                <c:pt idx="54364">
                  <c:v>6</c:v>
                </c:pt>
                <c:pt idx="54365">
                  <c:v>6</c:v>
                </c:pt>
                <c:pt idx="54366">
                  <c:v>6</c:v>
                </c:pt>
                <c:pt idx="54367">
                  <c:v>6</c:v>
                </c:pt>
                <c:pt idx="54368">
                  <c:v>6</c:v>
                </c:pt>
                <c:pt idx="54369">
                  <c:v>6</c:v>
                </c:pt>
                <c:pt idx="54370">
                  <c:v>6</c:v>
                </c:pt>
                <c:pt idx="54371">
                  <c:v>6</c:v>
                </c:pt>
                <c:pt idx="54372">
                  <c:v>6</c:v>
                </c:pt>
                <c:pt idx="54373">
                  <c:v>6</c:v>
                </c:pt>
                <c:pt idx="54374">
                  <c:v>6</c:v>
                </c:pt>
                <c:pt idx="54375">
                  <c:v>6</c:v>
                </c:pt>
                <c:pt idx="54376">
                  <c:v>6</c:v>
                </c:pt>
                <c:pt idx="54377">
                  <c:v>6</c:v>
                </c:pt>
                <c:pt idx="54378">
                  <c:v>6</c:v>
                </c:pt>
                <c:pt idx="54379">
                  <c:v>6</c:v>
                </c:pt>
                <c:pt idx="54380">
                  <c:v>6</c:v>
                </c:pt>
                <c:pt idx="54381">
                  <c:v>6</c:v>
                </c:pt>
                <c:pt idx="54382">
                  <c:v>6</c:v>
                </c:pt>
                <c:pt idx="54383">
                  <c:v>6</c:v>
                </c:pt>
                <c:pt idx="54384">
                  <c:v>6</c:v>
                </c:pt>
                <c:pt idx="54385">
                  <c:v>6</c:v>
                </c:pt>
                <c:pt idx="54386">
                  <c:v>6</c:v>
                </c:pt>
                <c:pt idx="54387">
                  <c:v>6</c:v>
                </c:pt>
                <c:pt idx="54388">
                  <c:v>6</c:v>
                </c:pt>
                <c:pt idx="54389">
                  <c:v>6</c:v>
                </c:pt>
                <c:pt idx="54390">
                  <c:v>6</c:v>
                </c:pt>
                <c:pt idx="54391">
                  <c:v>6</c:v>
                </c:pt>
                <c:pt idx="54392">
                  <c:v>6</c:v>
                </c:pt>
                <c:pt idx="54393">
                  <c:v>6</c:v>
                </c:pt>
                <c:pt idx="54394">
                  <c:v>6</c:v>
                </c:pt>
                <c:pt idx="54395">
                  <c:v>6</c:v>
                </c:pt>
                <c:pt idx="54396">
                  <c:v>6</c:v>
                </c:pt>
                <c:pt idx="54397">
                  <c:v>6</c:v>
                </c:pt>
                <c:pt idx="54398">
                  <c:v>6</c:v>
                </c:pt>
                <c:pt idx="54399">
                  <c:v>6</c:v>
                </c:pt>
                <c:pt idx="54400">
                  <c:v>6</c:v>
                </c:pt>
                <c:pt idx="54401">
                  <c:v>6</c:v>
                </c:pt>
                <c:pt idx="54402">
                  <c:v>6</c:v>
                </c:pt>
                <c:pt idx="54403">
                  <c:v>6</c:v>
                </c:pt>
                <c:pt idx="54404">
                  <c:v>6</c:v>
                </c:pt>
                <c:pt idx="54405">
                  <c:v>6</c:v>
                </c:pt>
                <c:pt idx="54406">
                  <c:v>6</c:v>
                </c:pt>
                <c:pt idx="54407">
                  <c:v>6</c:v>
                </c:pt>
                <c:pt idx="54408">
                  <c:v>6</c:v>
                </c:pt>
                <c:pt idx="54409">
                  <c:v>6</c:v>
                </c:pt>
                <c:pt idx="54410">
                  <c:v>6</c:v>
                </c:pt>
                <c:pt idx="54411">
                  <c:v>6</c:v>
                </c:pt>
                <c:pt idx="54412">
                  <c:v>6</c:v>
                </c:pt>
                <c:pt idx="54413">
                  <c:v>6</c:v>
                </c:pt>
                <c:pt idx="54414">
                  <c:v>6</c:v>
                </c:pt>
                <c:pt idx="54415">
                  <c:v>6</c:v>
                </c:pt>
                <c:pt idx="54416">
                  <c:v>6</c:v>
                </c:pt>
                <c:pt idx="54417">
                  <c:v>6</c:v>
                </c:pt>
                <c:pt idx="54418">
                  <c:v>6</c:v>
                </c:pt>
                <c:pt idx="54419">
                  <c:v>6</c:v>
                </c:pt>
                <c:pt idx="54420">
                  <c:v>6</c:v>
                </c:pt>
                <c:pt idx="54421">
                  <c:v>6</c:v>
                </c:pt>
                <c:pt idx="54422">
                  <c:v>6</c:v>
                </c:pt>
                <c:pt idx="54423">
                  <c:v>6</c:v>
                </c:pt>
                <c:pt idx="54424">
                  <c:v>6</c:v>
                </c:pt>
                <c:pt idx="54425">
                  <c:v>6</c:v>
                </c:pt>
                <c:pt idx="54426">
                  <c:v>6</c:v>
                </c:pt>
                <c:pt idx="54427">
                  <c:v>6</c:v>
                </c:pt>
                <c:pt idx="54428">
                  <c:v>6</c:v>
                </c:pt>
                <c:pt idx="54429">
                  <c:v>6</c:v>
                </c:pt>
                <c:pt idx="54430">
                  <c:v>6</c:v>
                </c:pt>
                <c:pt idx="54431">
                  <c:v>6</c:v>
                </c:pt>
                <c:pt idx="54432">
                  <c:v>6</c:v>
                </c:pt>
                <c:pt idx="54433">
                  <c:v>6</c:v>
                </c:pt>
                <c:pt idx="54434">
                  <c:v>6</c:v>
                </c:pt>
                <c:pt idx="54435">
                  <c:v>6</c:v>
                </c:pt>
                <c:pt idx="54436">
                  <c:v>6</c:v>
                </c:pt>
                <c:pt idx="54437">
                  <c:v>6</c:v>
                </c:pt>
                <c:pt idx="54438">
                  <c:v>6</c:v>
                </c:pt>
                <c:pt idx="54439">
                  <c:v>6</c:v>
                </c:pt>
                <c:pt idx="54440">
                  <c:v>6</c:v>
                </c:pt>
                <c:pt idx="54441">
                  <c:v>6</c:v>
                </c:pt>
                <c:pt idx="54442">
                  <c:v>6</c:v>
                </c:pt>
                <c:pt idx="54443">
                  <c:v>6</c:v>
                </c:pt>
                <c:pt idx="54444">
                  <c:v>6</c:v>
                </c:pt>
                <c:pt idx="54445">
                  <c:v>6</c:v>
                </c:pt>
                <c:pt idx="54446">
                  <c:v>6</c:v>
                </c:pt>
                <c:pt idx="54447">
                  <c:v>6</c:v>
                </c:pt>
                <c:pt idx="54448">
                  <c:v>6</c:v>
                </c:pt>
                <c:pt idx="54449">
                  <c:v>6</c:v>
                </c:pt>
                <c:pt idx="54450">
                  <c:v>6</c:v>
                </c:pt>
                <c:pt idx="54451">
                  <c:v>6</c:v>
                </c:pt>
                <c:pt idx="54452">
                  <c:v>6</c:v>
                </c:pt>
                <c:pt idx="54453">
                  <c:v>6</c:v>
                </c:pt>
                <c:pt idx="54454">
                  <c:v>6</c:v>
                </c:pt>
                <c:pt idx="54455">
                  <c:v>6</c:v>
                </c:pt>
                <c:pt idx="54456">
                  <c:v>6</c:v>
                </c:pt>
                <c:pt idx="54457">
                  <c:v>6</c:v>
                </c:pt>
                <c:pt idx="54458">
                  <c:v>6</c:v>
                </c:pt>
                <c:pt idx="54459">
                  <c:v>6</c:v>
                </c:pt>
                <c:pt idx="54460">
                  <c:v>6</c:v>
                </c:pt>
                <c:pt idx="54461">
                  <c:v>6</c:v>
                </c:pt>
                <c:pt idx="54462">
                  <c:v>6</c:v>
                </c:pt>
                <c:pt idx="54463">
                  <c:v>6</c:v>
                </c:pt>
                <c:pt idx="54464">
                  <c:v>6</c:v>
                </c:pt>
                <c:pt idx="54465">
                  <c:v>6</c:v>
                </c:pt>
                <c:pt idx="54466">
                  <c:v>6</c:v>
                </c:pt>
                <c:pt idx="54467">
                  <c:v>6</c:v>
                </c:pt>
                <c:pt idx="54468">
                  <c:v>6</c:v>
                </c:pt>
                <c:pt idx="54469">
                  <c:v>6</c:v>
                </c:pt>
                <c:pt idx="54470">
                  <c:v>6</c:v>
                </c:pt>
                <c:pt idx="54471">
                  <c:v>6</c:v>
                </c:pt>
                <c:pt idx="54472">
                  <c:v>6</c:v>
                </c:pt>
                <c:pt idx="54473">
                  <c:v>6</c:v>
                </c:pt>
                <c:pt idx="54474">
                  <c:v>6</c:v>
                </c:pt>
                <c:pt idx="54475">
                  <c:v>6</c:v>
                </c:pt>
                <c:pt idx="54476">
                  <c:v>6</c:v>
                </c:pt>
                <c:pt idx="54477">
                  <c:v>6</c:v>
                </c:pt>
                <c:pt idx="54478">
                  <c:v>6</c:v>
                </c:pt>
                <c:pt idx="54479">
                  <c:v>6</c:v>
                </c:pt>
                <c:pt idx="54480">
                  <c:v>6</c:v>
                </c:pt>
                <c:pt idx="54481">
                  <c:v>6</c:v>
                </c:pt>
                <c:pt idx="54482">
                  <c:v>6</c:v>
                </c:pt>
                <c:pt idx="54483">
                  <c:v>6</c:v>
                </c:pt>
                <c:pt idx="54484">
                  <c:v>6</c:v>
                </c:pt>
                <c:pt idx="54485">
                  <c:v>6</c:v>
                </c:pt>
                <c:pt idx="54486">
                  <c:v>6</c:v>
                </c:pt>
                <c:pt idx="54487">
                  <c:v>6</c:v>
                </c:pt>
                <c:pt idx="54488">
                  <c:v>6</c:v>
                </c:pt>
                <c:pt idx="54489">
                  <c:v>6</c:v>
                </c:pt>
                <c:pt idx="54490">
                  <c:v>6</c:v>
                </c:pt>
                <c:pt idx="54491">
                  <c:v>6</c:v>
                </c:pt>
                <c:pt idx="54492">
                  <c:v>6</c:v>
                </c:pt>
                <c:pt idx="54493">
                  <c:v>6</c:v>
                </c:pt>
                <c:pt idx="54494">
                  <c:v>6</c:v>
                </c:pt>
                <c:pt idx="54495">
                  <c:v>6</c:v>
                </c:pt>
                <c:pt idx="54496">
                  <c:v>6</c:v>
                </c:pt>
                <c:pt idx="54497">
                  <c:v>6</c:v>
                </c:pt>
                <c:pt idx="54498">
                  <c:v>6</c:v>
                </c:pt>
                <c:pt idx="54499">
                  <c:v>6</c:v>
                </c:pt>
                <c:pt idx="54500">
                  <c:v>6</c:v>
                </c:pt>
                <c:pt idx="54501">
                  <c:v>6</c:v>
                </c:pt>
                <c:pt idx="54502">
                  <c:v>6</c:v>
                </c:pt>
                <c:pt idx="54503">
                  <c:v>6</c:v>
                </c:pt>
                <c:pt idx="54504">
                  <c:v>6</c:v>
                </c:pt>
                <c:pt idx="54505">
                  <c:v>6</c:v>
                </c:pt>
                <c:pt idx="54506">
                  <c:v>6</c:v>
                </c:pt>
                <c:pt idx="54507">
                  <c:v>6</c:v>
                </c:pt>
                <c:pt idx="54508">
                  <c:v>6</c:v>
                </c:pt>
                <c:pt idx="54509">
                  <c:v>6</c:v>
                </c:pt>
                <c:pt idx="54510">
                  <c:v>6</c:v>
                </c:pt>
                <c:pt idx="54511">
                  <c:v>6</c:v>
                </c:pt>
                <c:pt idx="54512">
                  <c:v>6</c:v>
                </c:pt>
                <c:pt idx="54513">
                  <c:v>6</c:v>
                </c:pt>
                <c:pt idx="54514">
                  <c:v>6</c:v>
                </c:pt>
                <c:pt idx="54515">
                  <c:v>6</c:v>
                </c:pt>
                <c:pt idx="54516">
                  <c:v>6</c:v>
                </c:pt>
                <c:pt idx="54517">
                  <c:v>6</c:v>
                </c:pt>
                <c:pt idx="54518">
                  <c:v>6</c:v>
                </c:pt>
                <c:pt idx="54519">
                  <c:v>6</c:v>
                </c:pt>
                <c:pt idx="54520">
                  <c:v>6</c:v>
                </c:pt>
                <c:pt idx="54521">
                  <c:v>6</c:v>
                </c:pt>
                <c:pt idx="54522">
                  <c:v>6</c:v>
                </c:pt>
                <c:pt idx="54523">
                  <c:v>6</c:v>
                </c:pt>
                <c:pt idx="54524">
                  <c:v>6</c:v>
                </c:pt>
                <c:pt idx="54525">
                  <c:v>6</c:v>
                </c:pt>
                <c:pt idx="54526">
                  <c:v>6</c:v>
                </c:pt>
                <c:pt idx="54527">
                  <c:v>6</c:v>
                </c:pt>
                <c:pt idx="54528">
                  <c:v>6</c:v>
                </c:pt>
                <c:pt idx="54529">
                  <c:v>6</c:v>
                </c:pt>
                <c:pt idx="54530">
                  <c:v>6</c:v>
                </c:pt>
                <c:pt idx="54531">
                  <c:v>6</c:v>
                </c:pt>
                <c:pt idx="54532">
                  <c:v>6</c:v>
                </c:pt>
                <c:pt idx="54533">
                  <c:v>6</c:v>
                </c:pt>
                <c:pt idx="54534">
                  <c:v>6</c:v>
                </c:pt>
                <c:pt idx="54535">
                  <c:v>6</c:v>
                </c:pt>
                <c:pt idx="54536">
                  <c:v>6</c:v>
                </c:pt>
                <c:pt idx="54537">
                  <c:v>6</c:v>
                </c:pt>
                <c:pt idx="54538">
                  <c:v>6</c:v>
                </c:pt>
                <c:pt idx="54539">
                  <c:v>6</c:v>
                </c:pt>
                <c:pt idx="54540">
                  <c:v>6</c:v>
                </c:pt>
                <c:pt idx="54541">
                  <c:v>6</c:v>
                </c:pt>
                <c:pt idx="54542">
                  <c:v>6</c:v>
                </c:pt>
                <c:pt idx="54543">
                  <c:v>6</c:v>
                </c:pt>
                <c:pt idx="54544">
                  <c:v>6</c:v>
                </c:pt>
                <c:pt idx="54545">
                  <c:v>6</c:v>
                </c:pt>
                <c:pt idx="54546">
                  <c:v>6</c:v>
                </c:pt>
                <c:pt idx="54547">
                  <c:v>6</c:v>
                </c:pt>
                <c:pt idx="54548">
                  <c:v>6</c:v>
                </c:pt>
                <c:pt idx="54549">
                  <c:v>6</c:v>
                </c:pt>
                <c:pt idx="54550">
                  <c:v>6</c:v>
                </c:pt>
                <c:pt idx="54551">
                  <c:v>6</c:v>
                </c:pt>
                <c:pt idx="54552">
                  <c:v>6</c:v>
                </c:pt>
                <c:pt idx="54553">
                  <c:v>6</c:v>
                </c:pt>
                <c:pt idx="54554">
                  <c:v>6</c:v>
                </c:pt>
                <c:pt idx="54555">
                  <c:v>6</c:v>
                </c:pt>
                <c:pt idx="54556">
                  <c:v>6</c:v>
                </c:pt>
                <c:pt idx="54557">
                  <c:v>6</c:v>
                </c:pt>
                <c:pt idx="54558">
                  <c:v>6</c:v>
                </c:pt>
                <c:pt idx="54559">
                  <c:v>6</c:v>
                </c:pt>
                <c:pt idx="54560">
                  <c:v>6</c:v>
                </c:pt>
                <c:pt idx="54561">
                  <c:v>6</c:v>
                </c:pt>
                <c:pt idx="54562">
                  <c:v>6</c:v>
                </c:pt>
                <c:pt idx="54563">
                  <c:v>6</c:v>
                </c:pt>
                <c:pt idx="54564">
                  <c:v>6</c:v>
                </c:pt>
                <c:pt idx="54565">
                  <c:v>6</c:v>
                </c:pt>
                <c:pt idx="54566">
                  <c:v>6</c:v>
                </c:pt>
                <c:pt idx="54567">
                  <c:v>6</c:v>
                </c:pt>
                <c:pt idx="54568">
                  <c:v>6</c:v>
                </c:pt>
                <c:pt idx="54569">
                  <c:v>6</c:v>
                </c:pt>
                <c:pt idx="54570">
                  <c:v>6</c:v>
                </c:pt>
                <c:pt idx="54571">
                  <c:v>6</c:v>
                </c:pt>
                <c:pt idx="54572">
                  <c:v>6</c:v>
                </c:pt>
                <c:pt idx="54573">
                  <c:v>6</c:v>
                </c:pt>
                <c:pt idx="54574">
                  <c:v>6</c:v>
                </c:pt>
                <c:pt idx="54575">
                  <c:v>6</c:v>
                </c:pt>
                <c:pt idx="54576">
                  <c:v>6</c:v>
                </c:pt>
                <c:pt idx="54577">
                  <c:v>6</c:v>
                </c:pt>
                <c:pt idx="54578">
                  <c:v>6</c:v>
                </c:pt>
                <c:pt idx="54579">
                  <c:v>6</c:v>
                </c:pt>
                <c:pt idx="54580">
                  <c:v>6</c:v>
                </c:pt>
                <c:pt idx="54581">
                  <c:v>6</c:v>
                </c:pt>
                <c:pt idx="54582">
                  <c:v>6</c:v>
                </c:pt>
                <c:pt idx="54583">
                  <c:v>6</c:v>
                </c:pt>
                <c:pt idx="54584">
                  <c:v>6</c:v>
                </c:pt>
                <c:pt idx="54585">
                  <c:v>6</c:v>
                </c:pt>
                <c:pt idx="54586">
                  <c:v>6</c:v>
                </c:pt>
                <c:pt idx="54587">
                  <c:v>6</c:v>
                </c:pt>
                <c:pt idx="54588">
                  <c:v>6</c:v>
                </c:pt>
                <c:pt idx="54589">
                  <c:v>6</c:v>
                </c:pt>
                <c:pt idx="54590">
                  <c:v>6</c:v>
                </c:pt>
                <c:pt idx="54591">
                  <c:v>6</c:v>
                </c:pt>
                <c:pt idx="54592">
                  <c:v>6</c:v>
                </c:pt>
                <c:pt idx="54593">
                  <c:v>6</c:v>
                </c:pt>
                <c:pt idx="54594">
                  <c:v>6</c:v>
                </c:pt>
                <c:pt idx="54595">
                  <c:v>6</c:v>
                </c:pt>
                <c:pt idx="54596">
                  <c:v>6</c:v>
                </c:pt>
                <c:pt idx="54597">
                  <c:v>6</c:v>
                </c:pt>
                <c:pt idx="54598">
                  <c:v>6</c:v>
                </c:pt>
                <c:pt idx="54599">
                  <c:v>6</c:v>
                </c:pt>
                <c:pt idx="54600">
                  <c:v>6</c:v>
                </c:pt>
                <c:pt idx="54601">
                  <c:v>6</c:v>
                </c:pt>
                <c:pt idx="54602">
                  <c:v>6</c:v>
                </c:pt>
                <c:pt idx="54603">
                  <c:v>6</c:v>
                </c:pt>
                <c:pt idx="54604">
                  <c:v>6</c:v>
                </c:pt>
                <c:pt idx="54605">
                  <c:v>6</c:v>
                </c:pt>
                <c:pt idx="54606">
                  <c:v>6</c:v>
                </c:pt>
                <c:pt idx="54607">
                  <c:v>6</c:v>
                </c:pt>
                <c:pt idx="54608">
                  <c:v>6</c:v>
                </c:pt>
                <c:pt idx="54609">
                  <c:v>6</c:v>
                </c:pt>
                <c:pt idx="54610">
                  <c:v>6</c:v>
                </c:pt>
                <c:pt idx="54611">
                  <c:v>6</c:v>
                </c:pt>
                <c:pt idx="54612">
                  <c:v>6</c:v>
                </c:pt>
                <c:pt idx="54613">
                  <c:v>6</c:v>
                </c:pt>
                <c:pt idx="54614">
                  <c:v>6</c:v>
                </c:pt>
                <c:pt idx="54615">
                  <c:v>6</c:v>
                </c:pt>
                <c:pt idx="54616">
                  <c:v>6</c:v>
                </c:pt>
                <c:pt idx="54617">
                  <c:v>6</c:v>
                </c:pt>
                <c:pt idx="54618">
                  <c:v>6</c:v>
                </c:pt>
                <c:pt idx="54619">
                  <c:v>6</c:v>
                </c:pt>
                <c:pt idx="54620">
                  <c:v>6</c:v>
                </c:pt>
                <c:pt idx="54621">
                  <c:v>6</c:v>
                </c:pt>
                <c:pt idx="54622">
                  <c:v>6</c:v>
                </c:pt>
                <c:pt idx="54623">
                  <c:v>6</c:v>
                </c:pt>
                <c:pt idx="54624">
                  <c:v>6</c:v>
                </c:pt>
                <c:pt idx="54625">
                  <c:v>6</c:v>
                </c:pt>
                <c:pt idx="54626">
                  <c:v>6</c:v>
                </c:pt>
                <c:pt idx="54627">
                  <c:v>6</c:v>
                </c:pt>
                <c:pt idx="54628">
                  <c:v>6</c:v>
                </c:pt>
                <c:pt idx="54629">
                  <c:v>6</c:v>
                </c:pt>
                <c:pt idx="54630">
                  <c:v>6</c:v>
                </c:pt>
                <c:pt idx="54631">
                  <c:v>6</c:v>
                </c:pt>
                <c:pt idx="54632">
                  <c:v>6</c:v>
                </c:pt>
                <c:pt idx="54633">
                  <c:v>6</c:v>
                </c:pt>
                <c:pt idx="54634">
                  <c:v>6</c:v>
                </c:pt>
                <c:pt idx="54635">
                  <c:v>6</c:v>
                </c:pt>
                <c:pt idx="54636">
                  <c:v>6</c:v>
                </c:pt>
                <c:pt idx="54637">
                  <c:v>6</c:v>
                </c:pt>
                <c:pt idx="54638">
                  <c:v>6</c:v>
                </c:pt>
                <c:pt idx="54639">
                  <c:v>6</c:v>
                </c:pt>
                <c:pt idx="54640">
                  <c:v>6</c:v>
                </c:pt>
                <c:pt idx="54641">
                  <c:v>6</c:v>
                </c:pt>
                <c:pt idx="54642">
                  <c:v>6</c:v>
                </c:pt>
                <c:pt idx="54643">
                  <c:v>6</c:v>
                </c:pt>
                <c:pt idx="54644">
                  <c:v>6</c:v>
                </c:pt>
                <c:pt idx="54645">
                  <c:v>6</c:v>
                </c:pt>
                <c:pt idx="54646">
                  <c:v>6</c:v>
                </c:pt>
                <c:pt idx="54647">
                  <c:v>6</c:v>
                </c:pt>
                <c:pt idx="54648">
                  <c:v>6</c:v>
                </c:pt>
                <c:pt idx="54649">
                  <c:v>6</c:v>
                </c:pt>
                <c:pt idx="54650">
                  <c:v>6</c:v>
                </c:pt>
                <c:pt idx="54651">
                  <c:v>6</c:v>
                </c:pt>
                <c:pt idx="54652">
                  <c:v>6</c:v>
                </c:pt>
                <c:pt idx="54653">
                  <c:v>6</c:v>
                </c:pt>
                <c:pt idx="54654">
                  <c:v>6</c:v>
                </c:pt>
                <c:pt idx="54655">
                  <c:v>6</c:v>
                </c:pt>
                <c:pt idx="54656">
                  <c:v>6</c:v>
                </c:pt>
                <c:pt idx="54657">
                  <c:v>6</c:v>
                </c:pt>
                <c:pt idx="54658">
                  <c:v>6</c:v>
                </c:pt>
                <c:pt idx="54659">
                  <c:v>6</c:v>
                </c:pt>
                <c:pt idx="54660">
                  <c:v>6</c:v>
                </c:pt>
                <c:pt idx="54661">
                  <c:v>6</c:v>
                </c:pt>
                <c:pt idx="54662">
                  <c:v>6</c:v>
                </c:pt>
                <c:pt idx="54663">
                  <c:v>6</c:v>
                </c:pt>
                <c:pt idx="54664">
                  <c:v>6</c:v>
                </c:pt>
                <c:pt idx="54665">
                  <c:v>6</c:v>
                </c:pt>
                <c:pt idx="54666">
                  <c:v>6</c:v>
                </c:pt>
                <c:pt idx="54667">
                  <c:v>6</c:v>
                </c:pt>
                <c:pt idx="54668">
                  <c:v>6</c:v>
                </c:pt>
                <c:pt idx="54669">
                  <c:v>6</c:v>
                </c:pt>
                <c:pt idx="54670">
                  <c:v>6</c:v>
                </c:pt>
                <c:pt idx="54671">
                  <c:v>6</c:v>
                </c:pt>
                <c:pt idx="54672">
                  <c:v>6</c:v>
                </c:pt>
                <c:pt idx="54673">
                  <c:v>6</c:v>
                </c:pt>
                <c:pt idx="54674">
                  <c:v>6</c:v>
                </c:pt>
                <c:pt idx="54675">
                  <c:v>6</c:v>
                </c:pt>
                <c:pt idx="54676">
                  <c:v>6</c:v>
                </c:pt>
                <c:pt idx="54677">
                  <c:v>6</c:v>
                </c:pt>
                <c:pt idx="54678">
                  <c:v>6</c:v>
                </c:pt>
                <c:pt idx="54679">
                  <c:v>6</c:v>
                </c:pt>
                <c:pt idx="54680">
                  <c:v>6</c:v>
                </c:pt>
                <c:pt idx="54681">
                  <c:v>6</c:v>
                </c:pt>
                <c:pt idx="54682">
                  <c:v>6</c:v>
                </c:pt>
                <c:pt idx="54683">
                  <c:v>6</c:v>
                </c:pt>
                <c:pt idx="54684">
                  <c:v>6</c:v>
                </c:pt>
                <c:pt idx="54685">
                  <c:v>6</c:v>
                </c:pt>
                <c:pt idx="54686">
                  <c:v>6</c:v>
                </c:pt>
                <c:pt idx="54687">
                  <c:v>6</c:v>
                </c:pt>
                <c:pt idx="54688">
                  <c:v>6</c:v>
                </c:pt>
                <c:pt idx="54689">
                  <c:v>6</c:v>
                </c:pt>
                <c:pt idx="54690">
                  <c:v>6</c:v>
                </c:pt>
                <c:pt idx="54691">
                  <c:v>6</c:v>
                </c:pt>
                <c:pt idx="54692">
                  <c:v>6</c:v>
                </c:pt>
                <c:pt idx="54693">
                  <c:v>6</c:v>
                </c:pt>
                <c:pt idx="54694">
                  <c:v>6</c:v>
                </c:pt>
                <c:pt idx="54695">
                  <c:v>6</c:v>
                </c:pt>
                <c:pt idx="54696">
                  <c:v>6</c:v>
                </c:pt>
                <c:pt idx="54697">
                  <c:v>6</c:v>
                </c:pt>
                <c:pt idx="54698">
                  <c:v>6</c:v>
                </c:pt>
                <c:pt idx="54699">
                  <c:v>6</c:v>
                </c:pt>
                <c:pt idx="54700">
                  <c:v>6</c:v>
                </c:pt>
                <c:pt idx="54701">
                  <c:v>6</c:v>
                </c:pt>
                <c:pt idx="54702">
                  <c:v>6</c:v>
                </c:pt>
                <c:pt idx="54703">
                  <c:v>6</c:v>
                </c:pt>
                <c:pt idx="54704">
                  <c:v>6</c:v>
                </c:pt>
                <c:pt idx="54705">
                  <c:v>6</c:v>
                </c:pt>
                <c:pt idx="54706">
                  <c:v>6</c:v>
                </c:pt>
                <c:pt idx="54707">
                  <c:v>6</c:v>
                </c:pt>
                <c:pt idx="54708">
                  <c:v>6</c:v>
                </c:pt>
                <c:pt idx="54709">
                  <c:v>6</c:v>
                </c:pt>
                <c:pt idx="54710">
                  <c:v>6</c:v>
                </c:pt>
                <c:pt idx="54711">
                  <c:v>6</c:v>
                </c:pt>
                <c:pt idx="54712">
                  <c:v>6</c:v>
                </c:pt>
                <c:pt idx="54713">
                  <c:v>6</c:v>
                </c:pt>
                <c:pt idx="54714">
                  <c:v>6</c:v>
                </c:pt>
                <c:pt idx="54715">
                  <c:v>6</c:v>
                </c:pt>
                <c:pt idx="54716">
                  <c:v>6</c:v>
                </c:pt>
                <c:pt idx="54717">
                  <c:v>6</c:v>
                </c:pt>
                <c:pt idx="54718">
                  <c:v>6</c:v>
                </c:pt>
                <c:pt idx="54719">
                  <c:v>6</c:v>
                </c:pt>
                <c:pt idx="54720">
                  <c:v>6</c:v>
                </c:pt>
                <c:pt idx="54721">
                  <c:v>6</c:v>
                </c:pt>
                <c:pt idx="54722">
                  <c:v>6</c:v>
                </c:pt>
                <c:pt idx="54723">
                  <c:v>6</c:v>
                </c:pt>
                <c:pt idx="54724">
                  <c:v>6</c:v>
                </c:pt>
                <c:pt idx="54725">
                  <c:v>6</c:v>
                </c:pt>
                <c:pt idx="54726">
                  <c:v>6</c:v>
                </c:pt>
                <c:pt idx="54727">
                  <c:v>6</c:v>
                </c:pt>
                <c:pt idx="54728">
                  <c:v>6</c:v>
                </c:pt>
                <c:pt idx="54729">
                  <c:v>6</c:v>
                </c:pt>
                <c:pt idx="54730">
                  <c:v>6</c:v>
                </c:pt>
                <c:pt idx="54731">
                  <c:v>6</c:v>
                </c:pt>
                <c:pt idx="54732">
                  <c:v>6</c:v>
                </c:pt>
                <c:pt idx="54733">
                  <c:v>6</c:v>
                </c:pt>
                <c:pt idx="54734">
                  <c:v>6</c:v>
                </c:pt>
                <c:pt idx="54735">
                  <c:v>6</c:v>
                </c:pt>
                <c:pt idx="54736">
                  <c:v>6</c:v>
                </c:pt>
                <c:pt idx="54737">
                  <c:v>6</c:v>
                </c:pt>
                <c:pt idx="54738">
                  <c:v>6</c:v>
                </c:pt>
                <c:pt idx="54739">
                  <c:v>6</c:v>
                </c:pt>
                <c:pt idx="54740">
                  <c:v>6</c:v>
                </c:pt>
                <c:pt idx="54741">
                  <c:v>6</c:v>
                </c:pt>
                <c:pt idx="54742">
                  <c:v>6</c:v>
                </c:pt>
                <c:pt idx="54743">
                  <c:v>6</c:v>
                </c:pt>
                <c:pt idx="54744">
                  <c:v>6</c:v>
                </c:pt>
                <c:pt idx="54745">
                  <c:v>6</c:v>
                </c:pt>
                <c:pt idx="54746">
                  <c:v>6</c:v>
                </c:pt>
                <c:pt idx="54747">
                  <c:v>6</c:v>
                </c:pt>
                <c:pt idx="54748">
                  <c:v>6</c:v>
                </c:pt>
                <c:pt idx="54749">
                  <c:v>6</c:v>
                </c:pt>
                <c:pt idx="54750">
                  <c:v>6</c:v>
                </c:pt>
                <c:pt idx="54751">
                  <c:v>6</c:v>
                </c:pt>
                <c:pt idx="54752">
                  <c:v>6</c:v>
                </c:pt>
                <c:pt idx="54753">
                  <c:v>6</c:v>
                </c:pt>
                <c:pt idx="54754">
                  <c:v>6</c:v>
                </c:pt>
                <c:pt idx="54755">
                  <c:v>6</c:v>
                </c:pt>
                <c:pt idx="54756">
                  <c:v>6</c:v>
                </c:pt>
                <c:pt idx="54757">
                  <c:v>6</c:v>
                </c:pt>
                <c:pt idx="54758">
                  <c:v>6</c:v>
                </c:pt>
                <c:pt idx="54759">
                  <c:v>6</c:v>
                </c:pt>
                <c:pt idx="54760">
                  <c:v>6</c:v>
                </c:pt>
                <c:pt idx="54761">
                  <c:v>6</c:v>
                </c:pt>
                <c:pt idx="54762">
                  <c:v>6</c:v>
                </c:pt>
                <c:pt idx="54763">
                  <c:v>6</c:v>
                </c:pt>
                <c:pt idx="54764">
                  <c:v>6</c:v>
                </c:pt>
                <c:pt idx="54765">
                  <c:v>6</c:v>
                </c:pt>
                <c:pt idx="54766">
                  <c:v>6</c:v>
                </c:pt>
                <c:pt idx="54767">
                  <c:v>6</c:v>
                </c:pt>
                <c:pt idx="54768">
                  <c:v>6</c:v>
                </c:pt>
                <c:pt idx="54769">
                  <c:v>6</c:v>
                </c:pt>
                <c:pt idx="54770">
                  <c:v>6</c:v>
                </c:pt>
                <c:pt idx="54771">
                  <c:v>6</c:v>
                </c:pt>
                <c:pt idx="54772">
                  <c:v>6</c:v>
                </c:pt>
                <c:pt idx="54773">
                  <c:v>6</c:v>
                </c:pt>
                <c:pt idx="54774">
                  <c:v>6</c:v>
                </c:pt>
                <c:pt idx="54775">
                  <c:v>6</c:v>
                </c:pt>
                <c:pt idx="54776">
                  <c:v>6</c:v>
                </c:pt>
                <c:pt idx="54777">
                  <c:v>6</c:v>
                </c:pt>
                <c:pt idx="54778">
                  <c:v>6</c:v>
                </c:pt>
                <c:pt idx="54779">
                  <c:v>6</c:v>
                </c:pt>
                <c:pt idx="54780">
                  <c:v>6</c:v>
                </c:pt>
                <c:pt idx="54781">
                  <c:v>6</c:v>
                </c:pt>
                <c:pt idx="54782">
                  <c:v>6</c:v>
                </c:pt>
                <c:pt idx="54783">
                  <c:v>6</c:v>
                </c:pt>
                <c:pt idx="54784">
                  <c:v>6</c:v>
                </c:pt>
                <c:pt idx="54785">
                  <c:v>6</c:v>
                </c:pt>
                <c:pt idx="54786">
                  <c:v>6</c:v>
                </c:pt>
                <c:pt idx="54787">
                  <c:v>6</c:v>
                </c:pt>
                <c:pt idx="54788">
                  <c:v>6</c:v>
                </c:pt>
                <c:pt idx="54789">
                  <c:v>6</c:v>
                </c:pt>
                <c:pt idx="54790">
                  <c:v>6</c:v>
                </c:pt>
                <c:pt idx="54791">
                  <c:v>6</c:v>
                </c:pt>
                <c:pt idx="54792">
                  <c:v>6</c:v>
                </c:pt>
                <c:pt idx="54793">
                  <c:v>6</c:v>
                </c:pt>
                <c:pt idx="54794">
                  <c:v>6</c:v>
                </c:pt>
                <c:pt idx="54795">
                  <c:v>6</c:v>
                </c:pt>
                <c:pt idx="54796">
                  <c:v>6</c:v>
                </c:pt>
                <c:pt idx="54797">
                  <c:v>6</c:v>
                </c:pt>
                <c:pt idx="54798">
                  <c:v>6</c:v>
                </c:pt>
                <c:pt idx="54799">
                  <c:v>6</c:v>
                </c:pt>
                <c:pt idx="54800">
                  <c:v>6</c:v>
                </c:pt>
                <c:pt idx="54801">
                  <c:v>6</c:v>
                </c:pt>
                <c:pt idx="54802">
                  <c:v>6</c:v>
                </c:pt>
                <c:pt idx="54803">
                  <c:v>6</c:v>
                </c:pt>
                <c:pt idx="54804">
                  <c:v>6</c:v>
                </c:pt>
                <c:pt idx="54805">
                  <c:v>6</c:v>
                </c:pt>
                <c:pt idx="54806">
                  <c:v>6</c:v>
                </c:pt>
                <c:pt idx="54807">
                  <c:v>6</c:v>
                </c:pt>
                <c:pt idx="54808">
                  <c:v>6</c:v>
                </c:pt>
                <c:pt idx="54809">
                  <c:v>6</c:v>
                </c:pt>
                <c:pt idx="54810">
                  <c:v>6</c:v>
                </c:pt>
                <c:pt idx="54811">
                  <c:v>6</c:v>
                </c:pt>
                <c:pt idx="54812">
                  <c:v>6</c:v>
                </c:pt>
                <c:pt idx="54813">
                  <c:v>6</c:v>
                </c:pt>
                <c:pt idx="54814">
                  <c:v>6</c:v>
                </c:pt>
                <c:pt idx="54815">
                  <c:v>6</c:v>
                </c:pt>
                <c:pt idx="54816">
                  <c:v>6</c:v>
                </c:pt>
                <c:pt idx="54817">
                  <c:v>6</c:v>
                </c:pt>
                <c:pt idx="54818">
                  <c:v>6</c:v>
                </c:pt>
                <c:pt idx="54819">
                  <c:v>6</c:v>
                </c:pt>
                <c:pt idx="54820">
                  <c:v>6</c:v>
                </c:pt>
                <c:pt idx="54821">
                  <c:v>6</c:v>
                </c:pt>
                <c:pt idx="54822">
                  <c:v>6</c:v>
                </c:pt>
                <c:pt idx="54823">
                  <c:v>6</c:v>
                </c:pt>
                <c:pt idx="54824">
                  <c:v>6</c:v>
                </c:pt>
                <c:pt idx="54825">
                  <c:v>6</c:v>
                </c:pt>
                <c:pt idx="54826">
                  <c:v>6</c:v>
                </c:pt>
                <c:pt idx="54827">
                  <c:v>6</c:v>
                </c:pt>
                <c:pt idx="54828">
                  <c:v>6</c:v>
                </c:pt>
                <c:pt idx="54829">
                  <c:v>6</c:v>
                </c:pt>
                <c:pt idx="54830">
                  <c:v>6</c:v>
                </c:pt>
                <c:pt idx="54831">
                  <c:v>6</c:v>
                </c:pt>
                <c:pt idx="54832">
                  <c:v>6</c:v>
                </c:pt>
                <c:pt idx="54833">
                  <c:v>6</c:v>
                </c:pt>
                <c:pt idx="54834">
                  <c:v>6</c:v>
                </c:pt>
                <c:pt idx="54835">
                  <c:v>6</c:v>
                </c:pt>
                <c:pt idx="54836">
                  <c:v>6</c:v>
                </c:pt>
                <c:pt idx="54837">
                  <c:v>6</c:v>
                </c:pt>
                <c:pt idx="54838">
                  <c:v>6</c:v>
                </c:pt>
                <c:pt idx="54839">
                  <c:v>6</c:v>
                </c:pt>
                <c:pt idx="54840">
                  <c:v>6</c:v>
                </c:pt>
                <c:pt idx="54841">
                  <c:v>6</c:v>
                </c:pt>
                <c:pt idx="54842">
                  <c:v>6</c:v>
                </c:pt>
                <c:pt idx="54843">
                  <c:v>6</c:v>
                </c:pt>
                <c:pt idx="54844">
                  <c:v>6</c:v>
                </c:pt>
                <c:pt idx="54845">
                  <c:v>6</c:v>
                </c:pt>
                <c:pt idx="54846">
                  <c:v>6</c:v>
                </c:pt>
                <c:pt idx="54847">
                  <c:v>6</c:v>
                </c:pt>
                <c:pt idx="54848">
                  <c:v>6</c:v>
                </c:pt>
                <c:pt idx="54849">
                  <c:v>6</c:v>
                </c:pt>
                <c:pt idx="54850">
                  <c:v>6</c:v>
                </c:pt>
                <c:pt idx="54851">
                  <c:v>6</c:v>
                </c:pt>
                <c:pt idx="54852">
                  <c:v>6</c:v>
                </c:pt>
                <c:pt idx="54853">
                  <c:v>6</c:v>
                </c:pt>
                <c:pt idx="54854">
                  <c:v>6</c:v>
                </c:pt>
                <c:pt idx="54855">
                  <c:v>6</c:v>
                </c:pt>
                <c:pt idx="54856">
                  <c:v>6</c:v>
                </c:pt>
                <c:pt idx="54857">
                  <c:v>6</c:v>
                </c:pt>
                <c:pt idx="54858">
                  <c:v>6</c:v>
                </c:pt>
                <c:pt idx="54859">
                  <c:v>6</c:v>
                </c:pt>
                <c:pt idx="54860">
                  <c:v>6</c:v>
                </c:pt>
                <c:pt idx="54861">
                  <c:v>6</c:v>
                </c:pt>
                <c:pt idx="54862">
                  <c:v>6</c:v>
                </c:pt>
                <c:pt idx="54863">
                  <c:v>6</c:v>
                </c:pt>
                <c:pt idx="54864">
                  <c:v>6</c:v>
                </c:pt>
                <c:pt idx="54865">
                  <c:v>6</c:v>
                </c:pt>
                <c:pt idx="54866">
                  <c:v>6</c:v>
                </c:pt>
                <c:pt idx="54867">
                  <c:v>6</c:v>
                </c:pt>
                <c:pt idx="54868">
                  <c:v>6</c:v>
                </c:pt>
                <c:pt idx="54869">
                  <c:v>6</c:v>
                </c:pt>
                <c:pt idx="54870">
                  <c:v>6</c:v>
                </c:pt>
                <c:pt idx="54871">
                  <c:v>6</c:v>
                </c:pt>
                <c:pt idx="54872">
                  <c:v>6</c:v>
                </c:pt>
                <c:pt idx="54873">
                  <c:v>6</c:v>
                </c:pt>
                <c:pt idx="54874">
                  <c:v>6</c:v>
                </c:pt>
                <c:pt idx="54875">
                  <c:v>6</c:v>
                </c:pt>
                <c:pt idx="54876">
                  <c:v>6</c:v>
                </c:pt>
                <c:pt idx="54877">
                  <c:v>6</c:v>
                </c:pt>
                <c:pt idx="54878">
                  <c:v>6</c:v>
                </c:pt>
                <c:pt idx="54879">
                  <c:v>6</c:v>
                </c:pt>
                <c:pt idx="54880">
                  <c:v>6</c:v>
                </c:pt>
                <c:pt idx="54881">
                  <c:v>6</c:v>
                </c:pt>
                <c:pt idx="54882">
                  <c:v>6</c:v>
                </c:pt>
                <c:pt idx="54883">
                  <c:v>6</c:v>
                </c:pt>
                <c:pt idx="54884">
                  <c:v>6</c:v>
                </c:pt>
                <c:pt idx="54885">
                  <c:v>6</c:v>
                </c:pt>
                <c:pt idx="54886">
                  <c:v>6</c:v>
                </c:pt>
                <c:pt idx="54887">
                  <c:v>6</c:v>
                </c:pt>
                <c:pt idx="54888">
                  <c:v>6</c:v>
                </c:pt>
                <c:pt idx="54889">
                  <c:v>6</c:v>
                </c:pt>
                <c:pt idx="54890">
                  <c:v>6</c:v>
                </c:pt>
                <c:pt idx="54891">
                  <c:v>6</c:v>
                </c:pt>
                <c:pt idx="54892">
                  <c:v>6</c:v>
                </c:pt>
                <c:pt idx="54893">
                  <c:v>6</c:v>
                </c:pt>
                <c:pt idx="54894">
                  <c:v>6</c:v>
                </c:pt>
                <c:pt idx="54895">
                  <c:v>6</c:v>
                </c:pt>
                <c:pt idx="54896">
                  <c:v>6</c:v>
                </c:pt>
                <c:pt idx="54897">
                  <c:v>6</c:v>
                </c:pt>
                <c:pt idx="54898">
                  <c:v>6</c:v>
                </c:pt>
                <c:pt idx="54899">
                  <c:v>6</c:v>
                </c:pt>
                <c:pt idx="54900">
                  <c:v>6</c:v>
                </c:pt>
                <c:pt idx="54901">
                  <c:v>6</c:v>
                </c:pt>
                <c:pt idx="54902">
                  <c:v>6</c:v>
                </c:pt>
                <c:pt idx="54903">
                  <c:v>6</c:v>
                </c:pt>
                <c:pt idx="54904">
                  <c:v>6</c:v>
                </c:pt>
                <c:pt idx="54905">
                  <c:v>6</c:v>
                </c:pt>
                <c:pt idx="54906">
                  <c:v>6</c:v>
                </c:pt>
                <c:pt idx="54907">
                  <c:v>6</c:v>
                </c:pt>
                <c:pt idx="54908">
                  <c:v>6</c:v>
                </c:pt>
                <c:pt idx="54909">
                  <c:v>6</c:v>
                </c:pt>
                <c:pt idx="54910">
                  <c:v>6</c:v>
                </c:pt>
                <c:pt idx="54911">
                  <c:v>6</c:v>
                </c:pt>
                <c:pt idx="54912">
                  <c:v>6</c:v>
                </c:pt>
                <c:pt idx="54913">
                  <c:v>6</c:v>
                </c:pt>
                <c:pt idx="54914">
                  <c:v>6</c:v>
                </c:pt>
                <c:pt idx="54915">
                  <c:v>6</c:v>
                </c:pt>
                <c:pt idx="54916">
                  <c:v>6</c:v>
                </c:pt>
                <c:pt idx="54917">
                  <c:v>6</c:v>
                </c:pt>
                <c:pt idx="54918">
                  <c:v>6</c:v>
                </c:pt>
                <c:pt idx="54919">
                  <c:v>6</c:v>
                </c:pt>
                <c:pt idx="54920">
                  <c:v>6</c:v>
                </c:pt>
                <c:pt idx="54921">
                  <c:v>6</c:v>
                </c:pt>
                <c:pt idx="54922">
                  <c:v>6</c:v>
                </c:pt>
                <c:pt idx="54923">
                  <c:v>6</c:v>
                </c:pt>
                <c:pt idx="54924">
                  <c:v>6</c:v>
                </c:pt>
                <c:pt idx="54925">
                  <c:v>6</c:v>
                </c:pt>
                <c:pt idx="54926">
                  <c:v>6</c:v>
                </c:pt>
                <c:pt idx="54927">
                  <c:v>6</c:v>
                </c:pt>
                <c:pt idx="54928">
                  <c:v>6</c:v>
                </c:pt>
                <c:pt idx="54929">
                  <c:v>6</c:v>
                </c:pt>
                <c:pt idx="54930">
                  <c:v>6</c:v>
                </c:pt>
                <c:pt idx="54931">
                  <c:v>6</c:v>
                </c:pt>
                <c:pt idx="54932">
                  <c:v>6</c:v>
                </c:pt>
                <c:pt idx="54933">
                  <c:v>6</c:v>
                </c:pt>
                <c:pt idx="54934">
                  <c:v>6</c:v>
                </c:pt>
                <c:pt idx="54935">
                  <c:v>6</c:v>
                </c:pt>
                <c:pt idx="54936">
                  <c:v>6</c:v>
                </c:pt>
                <c:pt idx="54937">
                  <c:v>6</c:v>
                </c:pt>
                <c:pt idx="54938">
                  <c:v>6</c:v>
                </c:pt>
                <c:pt idx="54939">
                  <c:v>6</c:v>
                </c:pt>
                <c:pt idx="54940">
                  <c:v>6</c:v>
                </c:pt>
                <c:pt idx="54941">
                  <c:v>6</c:v>
                </c:pt>
                <c:pt idx="54942">
                  <c:v>6</c:v>
                </c:pt>
                <c:pt idx="54943">
                  <c:v>6</c:v>
                </c:pt>
                <c:pt idx="54944">
                  <c:v>6</c:v>
                </c:pt>
                <c:pt idx="54945">
                  <c:v>6</c:v>
                </c:pt>
                <c:pt idx="54946">
                  <c:v>6</c:v>
                </c:pt>
                <c:pt idx="54947">
                  <c:v>6</c:v>
                </c:pt>
                <c:pt idx="54948">
                  <c:v>6</c:v>
                </c:pt>
                <c:pt idx="54949">
                  <c:v>6</c:v>
                </c:pt>
                <c:pt idx="54950">
                  <c:v>6</c:v>
                </c:pt>
                <c:pt idx="54951">
                  <c:v>6</c:v>
                </c:pt>
                <c:pt idx="54952">
                  <c:v>6</c:v>
                </c:pt>
                <c:pt idx="54953">
                  <c:v>6</c:v>
                </c:pt>
                <c:pt idx="54954">
                  <c:v>6</c:v>
                </c:pt>
                <c:pt idx="54955">
                  <c:v>6</c:v>
                </c:pt>
                <c:pt idx="54956">
                  <c:v>6</c:v>
                </c:pt>
                <c:pt idx="54957">
                  <c:v>6</c:v>
                </c:pt>
                <c:pt idx="54958">
                  <c:v>6</c:v>
                </c:pt>
                <c:pt idx="54959">
                  <c:v>6</c:v>
                </c:pt>
                <c:pt idx="54960">
                  <c:v>6</c:v>
                </c:pt>
                <c:pt idx="54961">
                  <c:v>6</c:v>
                </c:pt>
                <c:pt idx="54962">
                  <c:v>6</c:v>
                </c:pt>
                <c:pt idx="54963">
                  <c:v>6</c:v>
                </c:pt>
                <c:pt idx="54964">
                  <c:v>6</c:v>
                </c:pt>
                <c:pt idx="54965">
                  <c:v>6</c:v>
                </c:pt>
                <c:pt idx="54966">
                  <c:v>6</c:v>
                </c:pt>
                <c:pt idx="54967">
                  <c:v>6</c:v>
                </c:pt>
                <c:pt idx="54968">
                  <c:v>6</c:v>
                </c:pt>
                <c:pt idx="54969">
                  <c:v>6</c:v>
                </c:pt>
                <c:pt idx="54970">
                  <c:v>6</c:v>
                </c:pt>
                <c:pt idx="54971">
                  <c:v>6</c:v>
                </c:pt>
                <c:pt idx="54972">
                  <c:v>6</c:v>
                </c:pt>
                <c:pt idx="54973">
                  <c:v>6</c:v>
                </c:pt>
                <c:pt idx="54974">
                  <c:v>6</c:v>
                </c:pt>
                <c:pt idx="54975">
                  <c:v>6</c:v>
                </c:pt>
                <c:pt idx="54976">
                  <c:v>6</c:v>
                </c:pt>
                <c:pt idx="54977">
                  <c:v>6</c:v>
                </c:pt>
                <c:pt idx="54978">
                  <c:v>6</c:v>
                </c:pt>
                <c:pt idx="54979">
                  <c:v>6</c:v>
                </c:pt>
                <c:pt idx="54980">
                  <c:v>6</c:v>
                </c:pt>
                <c:pt idx="54981">
                  <c:v>6</c:v>
                </c:pt>
                <c:pt idx="54982">
                  <c:v>6</c:v>
                </c:pt>
                <c:pt idx="54983">
                  <c:v>6</c:v>
                </c:pt>
                <c:pt idx="54984">
                  <c:v>6</c:v>
                </c:pt>
                <c:pt idx="54985">
                  <c:v>6</c:v>
                </c:pt>
                <c:pt idx="54986">
                  <c:v>6</c:v>
                </c:pt>
                <c:pt idx="54987">
                  <c:v>6</c:v>
                </c:pt>
                <c:pt idx="54988">
                  <c:v>6</c:v>
                </c:pt>
                <c:pt idx="54989">
                  <c:v>6</c:v>
                </c:pt>
                <c:pt idx="54990">
                  <c:v>6</c:v>
                </c:pt>
                <c:pt idx="54991">
                  <c:v>6</c:v>
                </c:pt>
                <c:pt idx="54992">
                  <c:v>6</c:v>
                </c:pt>
                <c:pt idx="54993">
                  <c:v>6</c:v>
                </c:pt>
                <c:pt idx="54994">
                  <c:v>6</c:v>
                </c:pt>
                <c:pt idx="54995">
                  <c:v>6</c:v>
                </c:pt>
                <c:pt idx="54996">
                  <c:v>6</c:v>
                </c:pt>
                <c:pt idx="54997">
                  <c:v>6</c:v>
                </c:pt>
                <c:pt idx="54998">
                  <c:v>6</c:v>
                </c:pt>
                <c:pt idx="54999">
                  <c:v>6</c:v>
                </c:pt>
                <c:pt idx="55000">
                  <c:v>6</c:v>
                </c:pt>
                <c:pt idx="55001">
                  <c:v>6</c:v>
                </c:pt>
                <c:pt idx="55002">
                  <c:v>6</c:v>
                </c:pt>
                <c:pt idx="55003">
                  <c:v>6</c:v>
                </c:pt>
                <c:pt idx="55004">
                  <c:v>6</c:v>
                </c:pt>
                <c:pt idx="55005">
                  <c:v>6</c:v>
                </c:pt>
                <c:pt idx="55006">
                  <c:v>6</c:v>
                </c:pt>
                <c:pt idx="55007">
                  <c:v>6</c:v>
                </c:pt>
                <c:pt idx="55008">
                  <c:v>6</c:v>
                </c:pt>
                <c:pt idx="55009">
                  <c:v>6</c:v>
                </c:pt>
                <c:pt idx="55010">
                  <c:v>6</c:v>
                </c:pt>
                <c:pt idx="55011">
                  <c:v>6</c:v>
                </c:pt>
                <c:pt idx="55012">
                  <c:v>6</c:v>
                </c:pt>
                <c:pt idx="55013">
                  <c:v>6</c:v>
                </c:pt>
                <c:pt idx="55014">
                  <c:v>6</c:v>
                </c:pt>
                <c:pt idx="55015">
                  <c:v>6</c:v>
                </c:pt>
                <c:pt idx="55016">
                  <c:v>6</c:v>
                </c:pt>
                <c:pt idx="55017">
                  <c:v>6</c:v>
                </c:pt>
                <c:pt idx="55018">
                  <c:v>6</c:v>
                </c:pt>
                <c:pt idx="55019">
                  <c:v>6</c:v>
                </c:pt>
                <c:pt idx="55020">
                  <c:v>6</c:v>
                </c:pt>
                <c:pt idx="55021">
                  <c:v>6</c:v>
                </c:pt>
                <c:pt idx="55022">
                  <c:v>6</c:v>
                </c:pt>
                <c:pt idx="55023">
                  <c:v>6</c:v>
                </c:pt>
                <c:pt idx="55024">
                  <c:v>6</c:v>
                </c:pt>
                <c:pt idx="55025">
                  <c:v>6</c:v>
                </c:pt>
                <c:pt idx="55026">
                  <c:v>6</c:v>
                </c:pt>
                <c:pt idx="55027">
                  <c:v>6</c:v>
                </c:pt>
                <c:pt idx="55028">
                  <c:v>6</c:v>
                </c:pt>
                <c:pt idx="55029">
                  <c:v>6</c:v>
                </c:pt>
                <c:pt idx="55030">
                  <c:v>6</c:v>
                </c:pt>
                <c:pt idx="55031">
                  <c:v>6</c:v>
                </c:pt>
                <c:pt idx="55032">
                  <c:v>6</c:v>
                </c:pt>
                <c:pt idx="55033">
                  <c:v>6</c:v>
                </c:pt>
                <c:pt idx="55034">
                  <c:v>6</c:v>
                </c:pt>
                <c:pt idx="55035">
                  <c:v>6</c:v>
                </c:pt>
                <c:pt idx="55036">
                  <c:v>6</c:v>
                </c:pt>
                <c:pt idx="55037">
                  <c:v>6</c:v>
                </c:pt>
                <c:pt idx="55038">
                  <c:v>6</c:v>
                </c:pt>
                <c:pt idx="55039">
                  <c:v>6</c:v>
                </c:pt>
                <c:pt idx="55040">
                  <c:v>6</c:v>
                </c:pt>
                <c:pt idx="55041">
                  <c:v>6</c:v>
                </c:pt>
                <c:pt idx="55042">
                  <c:v>6</c:v>
                </c:pt>
                <c:pt idx="55043">
                  <c:v>6</c:v>
                </c:pt>
                <c:pt idx="55044">
                  <c:v>6</c:v>
                </c:pt>
                <c:pt idx="55045">
                  <c:v>6</c:v>
                </c:pt>
                <c:pt idx="55046">
                  <c:v>6</c:v>
                </c:pt>
                <c:pt idx="55047">
                  <c:v>6</c:v>
                </c:pt>
                <c:pt idx="55048">
                  <c:v>6</c:v>
                </c:pt>
                <c:pt idx="55049">
                  <c:v>6</c:v>
                </c:pt>
                <c:pt idx="55050">
                  <c:v>6</c:v>
                </c:pt>
                <c:pt idx="55051">
                  <c:v>6</c:v>
                </c:pt>
                <c:pt idx="55052">
                  <c:v>6</c:v>
                </c:pt>
                <c:pt idx="55053">
                  <c:v>6</c:v>
                </c:pt>
                <c:pt idx="55054">
                  <c:v>6</c:v>
                </c:pt>
                <c:pt idx="55055">
                  <c:v>6</c:v>
                </c:pt>
                <c:pt idx="55056">
                  <c:v>6</c:v>
                </c:pt>
                <c:pt idx="55057">
                  <c:v>6</c:v>
                </c:pt>
                <c:pt idx="55058">
                  <c:v>6</c:v>
                </c:pt>
                <c:pt idx="55059">
                  <c:v>6</c:v>
                </c:pt>
                <c:pt idx="55060">
                  <c:v>6</c:v>
                </c:pt>
                <c:pt idx="55061">
                  <c:v>6</c:v>
                </c:pt>
                <c:pt idx="55062">
                  <c:v>6</c:v>
                </c:pt>
                <c:pt idx="55063">
                  <c:v>6</c:v>
                </c:pt>
                <c:pt idx="55064">
                  <c:v>6</c:v>
                </c:pt>
                <c:pt idx="55065">
                  <c:v>6</c:v>
                </c:pt>
                <c:pt idx="55066">
                  <c:v>6</c:v>
                </c:pt>
                <c:pt idx="55067">
                  <c:v>6</c:v>
                </c:pt>
                <c:pt idx="55068">
                  <c:v>6</c:v>
                </c:pt>
                <c:pt idx="55069">
                  <c:v>6</c:v>
                </c:pt>
                <c:pt idx="55070">
                  <c:v>6</c:v>
                </c:pt>
                <c:pt idx="55071">
                  <c:v>6</c:v>
                </c:pt>
                <c:pt idx="55072">
                  <c:v>6</c:v>
                </c:pt>
                <c:pt idx="55073">
                  <c:v>6</c:v>
                </c:pt>
                <c:pt idx="55074">
                  <c:v>6</c:v>
                </c:pt>
                <c:pt idx="55075">
                  <c:v>6</c:v>
                </c:pt>
                <c:pt idx="55076">
                  <c:v>6</c:v>
                </c:pt>
                <c:pt idx="55077">
                  <c:v>6</c:v>
                </c:pt>
                <c:pt idx="55078">
                  <c:v>6</c:v>
                </c:pt>
                <c:pt idx="55079">
                  <c:v>6</c:v>
                </c:pt>
                <c:pt idx="55080">
                  <c:v>6</c:v>
                </c:pt>
                <c:pt idx="55081">
                  <c:v>6</c:v>
                </c:pt>
                <c:pt idx="55082">
                  <c:v>6</c:v>
                </c:pt>
                <c:pt idx="55083">
                  <c:v>6</c:v>
                </c:pt>
                <c:pt idx="55084">
                  <c:v>6</c:v>
                </c:pt>
                <c:pt idx="55085">
                  <c:v>6</c:v>
                </c:pt>
                <c:pt idx="55086">
                  <c:v>6</c:v>
                </c:pt>
                <c:pt idx="55087">
                  <c:v>6</c:v>
                </c:pt>
                <c:pt idx="55088">
                  <c:v>6</c:v>
                </c:pt>
                <c:pt idx="55089">
                  <c:v>6</c:v>
                </c:pt>
                <c:pt idx="55090">
                  <c:v>6</c:v>
                </c:pt>
                <c:pt idx="55091">
                  <c:v>6</c:v>
                </c:pt>
                <c:pt idx="55092">
                  <c:v>6</c:v>
                </c:pt>
                <c:pt idx="55093">
                  <c:v>6</c:v>
                </c:pt>
                <c:pt idx="55094">
                  <c:v>6</c:v>
                </c:pt>
                <c:pt idx="55095">
                  <c:v>6</c:v>
                </c:pt>
                <c:pt idx="55096">
                  <c:v>6</c:v>
                </c:pt>
                <c:pt idx="55097">
                  <c:v>6</c:v>
                </c:pt>
                <c:pt idx="55098">
                  <c:v>6</c:v>
                </c:pt>
                <c:pt idx="55099">
                  <c:v>6</c:v>
                </c:pt>
                <c:pt idx="55100">
                  <c:v>6</c:v>
                </c:pt>
                <c:pt idx="55101">
                  <c:v>6</c:v>
                </c:pt>
                <c:pt idx="55102">
                  <c:v>6</c:v>
                </c:pt>
                <c:pt idx="55103">
                  <c:v>6</c:v>
                </c:pt>
                <c:pt idx="55104">
                  <c:v>6</c:v>
                </c:pt>
                <c:pt idx="55105">
                  <c:v>6</c:v>
                </c:pt>
                <c:pt idx="55106">
                  <c:v>6</c:v>
                </c:pt>
                <c:pt idx="55107">
                  <c:v>6</c:v>
                </c:pt>
                <c:pt idx="55108">
                  <c:v>6</c:v>
                </c:pt>
                <c:pt idx="55109">
                  <c:v>6</c:v>
                </c:pt>
                <c:pt idx="55110">
                  <c:v>6</c:v>
                </c:pt>
                <c:pt idx="55111">
                  <c:v>6</c:v>
                </c:pt>
                <c:pt idx="55112">
                  <c:v>6</c:v>
                </c:pt>
                <c:pt idx="55113">
                  <c:v>6</c:v>
                </c:pt>
                <c:pt idx="55114">
                  <c:v>6</c:v>
                </c:pt>
                <c:pt idx="55115">
                  <c:v>6</c:v>
                </c:pt>
                <c:pt idx="55116">
                  <c:v>6</c:v>
                </c:pt>
                <c:pt idx="55117">
                  <c:v>6</c:v>
                </c:pt>
                <c:pt idx="55118">
                  <c:v>6</c:v>
                </c:pt>
                <c:pt idx="55119">
                  <c:v>6</c:v>
                </c:pt>
                <c:pt idx="55120">
                  <c:v>6</c:v>
                </c:pt>
                <c:pt idx="55121">
                  <c:v>6</c:v>
                </c:pt>
                <c:pt idx="55122">
                  <c:v>6</c:v>
                </c:pt>
                <c:pt idx="55123">
                  <c:v>6</c:v>
                </c:pt>
                <c:pt idx="55124">
                  <c:v>6</c:v>
                </c:pt>
                <c:pt idx="55125">
                  <c:v>6</c:v>
                </c:pt>
                <c:pt idx="55126">
                  <c:v>6</c:v>
                </c:pt>
                <c:pt idx="55127">
                  <c:v>6</c:v>
                </c:pt>
                <c:pt idx="55128">
                  <c:v>6</c:v>
                </c:pt>
                <c:pt idx="55129">
                  <c:v>6</c:v>
                </c:pt>
                <c:pt idx="55130">
                  <c:v>6</c:v>
                </c:pt>
                <c:pt idx="55131">
                  <c:v>6</c:v>
                </c:pt>
                <c:pt idx="55132">
                  <c:v>6</c:v>
                </c:pt>
                <c:pt idx="55133">
                  <c:v>6</c:v>
                </c:pt>
                <c:pt idx="55134">
                  <c:v>6</c:v>
                </c:pt>
                <c:pt idx="55135">
                  <c:v>6</c:v>
                </c:pt>
                <c:pt idx="55136">
                  <c:v>6</c:v>
                </c:pt>
                <c:pt idx="55137">
                  <c:v>6</c:v>
                </c:pt>
                <c:pt idx="55138">
                  <c:v>6</c:v>
                </c:pt>
                <c:pt idx="55139">
                  <c:v>6</c:v>
                </c:pt>
                <c:pt idx="55140">
                  <c:v>6</c:v>
                </c:pt>
                <c:pt idx="55141">
                  <c:v>6</c:v>
                </c:pt>
                <c:pt idx="55142">
                  <c:v>6</c:v>
                </c:pt>
                <c:pt idx="55143">
                  <c:v>6</c:v>
                </c:pt>
                <c:pt idx="55144">
                  <c:v>6</c:v>
                </c:pt>
                <c:pt idx="55145">
                  <c:v>6</c:v>
                </c:pt>
                <c:pt idx="55146">
                  <c:v>6</c:v>
                </c:pt>
                <c:pt idx="55147">
                  <c:v>6</c:v>
                </c:pt>
                <c:pt idx="55148">
                  <c:v>6</c:v>
                </c:pt>
                <c:pt idx="55149">
                  <c:v>6</c:v>
                </c:pt>
                <c:pt idx="55150">
                  <c:v>6</c:v>
                </c:pt>
                <c:pt idx="55151">
                  <c:v>6</c:v>
                </c:pt>
                <c:pt idx="55152">
                  <c:v>6</c:v>
                </c:pt>
                <c:pt idx="55153">
                  <c:v>6</c:v>
                </c:pt>
                <c:pt idx="55154">
                  <c:v>6</c:v>
                </c:pt>
                <c:pt idx="55155">
                  <c:v>6</c:v>
                </c:pt>
                <c:pt idx="55156">
                  <c:v>6</c:v>
                </c:pt>
                <c:pt idx="55157">
                  <c:v>6</c:v>
                </c:pt>
                <c:pt idx="55158">
                  <c:v>6</c:v>
                </c:pt>
                <c:pt idx="55159">
                  <c:v>6</c:v>
                </c:pt>
                <c:pt idx="55160">
                  <c:v>6</c:v>
                </c:pt>
                <c:pt idx="55161">
                  <c:v>6</c:v>
                </c:pt>
                <c:pt idx="55162">
                  <c:v>6</c:v>
                </c:pt>
                <c:pt idx="55163">
                  <c:v>6</c:v>
                </c:pt>
                <c:pt idx="55164">
                  <c:v>6</c:v>
                </c:pt>
                <c:pt idx="55165">
                  <c:v>6</c:v>
                </c:pt>
                <c:pt idx="55166">
                  <c:v>6</c:v>
                </c:pt>
                <c:pt idx="55167">
                  <c:v>6</c:v>
                </c:pt>
                <c:pt idx="55168">
                  <c:v>6</c:v>
                </c:pt>
                <c:pt idx="55169">
                  <c:v>6</c:v>
                </c:pt>
                <c:pt idx="55170">
                  <c:v>6</c:v>
                </c:pt>
                <c:pt idx="55171">
                  <c:v>6</c:v>
                </c:pt>
                <c:pt idx="55172">
                  <c:v>6</c:v>
                </c:pt>
                <c:pt idx="55173">
                  <c:v>6</c:v>
                </c:pt>
                <c:pt idx="55174">
                  <c:v>6</c:v>
                </c:pt>
                <c:pt idx="55175">
                  <c:v>6</c:v>
                </c:pt>
                <c:pt idx="55176">
                  <c:v>6</c:v>
                </c:pt>
                <c:pt idx="55177">
                  <c:v>6</c:v>
                </c:pt>
                <c:pt idx="55178">
                  <c:v>6</c:v>
                </c:pt>
                <c:pt idx="55179">
                  <c:v>6</c:v>
                </c:pt>
                <c:pt idx="55180">
                  <c:v>6</c:v>
                </c:pt>
                <c:pt idx="55181">
                  <c:v>6</c:v>
                </c:pt>
                <c:pt idx="55182">
                  <c:v>6</c:v>
                </c:pt>
                <c:pt idx="55183">
                  <c:v>6</c:v>
                </c:pt>
                <c:pt idx="55184">
                  <c:v>6</c:v>
                </c:pt>
                <c:pt idx="55185">
                  <c:v>6</c:v>
                </c:pt>
                <c:pt idx="55186">
                  <c:v>6</c:v>
                </c:pt>
                <c:pt idx="55187">
                  <c:v>6</c:v>
                </c:pt>
                <c:pt idx="55188">
                  <c:v>6</c:v>
                </c:pt>
                <c:pt idx="55189">
                  <c:v>6</c:v>
                </c:pt>
                <c:pt idx="55190">
                  <c:v>6</c:v>
                </c:pt>
                <c:pt idx="55191">
                  <c:v>6</c:v>
                </c:pt>
                <c:pt idx="55192">
                  <c:v>6</c:v>
                </c:pt>
                <c:pt idx="55193">
                  <c:v>6</c:v>
                </c:pt>
                <c:pt idx="55194">
                  <c:v>6</c:v>
                </c:pt>
                <c:pt idx="55195">
                  <c:v>6</c:v>
                </c:pt>
                <c:pt idx="55196">
                  <c:v>6</c:v>
                </c:pt>
                <c:pt idx="55197">
                  <c:v>6</c:v>
                </c:pt>
                <c:pt idx="55198">
                  <c:v>6</c:v>
                </c:pt>
                <c:pt idx="55199">
                  <c:v>6</c:v>
                </c:pt>
                <c:pt idx="55200">
                  <c:v>6</c:v>
                </c:pt>
                <c:pt idx="55201">
                  <c:v>6</c:v>
                </c:pt>
                <c:pt idx="55202">
                  <c:v>6</c:v>
                </c:pt>
                <c:pt idx="55203">
                  <c:v>6</c:v>
                </c:pt>
                <c:pt idx="55204">
                  <c:v>6</c:v>
                </c:pt>
                <c:pt idx="55205">
                  <c:v>6</c:v>
                </c:pt>
                <c:pt idx="55206">
                  <c:v>6</c:v>
                </c:pt>
                <c:pt idx="55207">
                  <c:v>6</c:v>
                </c:pt>
                <c:pt idx="55208">
                  <c:v>6</c:v>
                </c:pt>
                <c:pt idx="55209">
                  <c:v>6</c:v>
                </c:pt>
                <c:pt idx="55210">
                  <c:v>6</c:v>
                </c:pt>
                <c:pt idx="55211">
                  <c:v>6</c:v>
                </c:pt>
                <c:pt idx="55212">
                  <c:v>6</c:v>
                </c:pt>
                <c:pt idx="55213">
                  <c:v>6</c:v>
                </c:pt>
                <c:pt idx="55214">
                  <c:v>6</c:v>
                </c:pt>
                <c:pt idx="55215">
                  <c:v>6</c:v>
                </c:pt>
                <c:pt idx="55216">
                  <c:v>6</c:v>
                </c:pt>
                <c:pt idx="55217">
                  <c:v>6</c:v>
                </c:pt>
                <c:pt idx="55218">
                  <c:v>6</c:v>
                </c:pt>
                <c:pt idx="55219">
                  <c:v>6</c:v>
                </c:pt>
                <c:pt idx="55220">
                  <c:v>6</c:v>
                </c:pt>
                <c:pt idx="55221">
                  <c:v>6</c:v>
                </c:pt>
                <c:pt idx="55222">
                  <c:v>6</c:v>
                </c:pt>
                <c:pt idx="55223">
                  <c:v>6</c:v>
                </c:pt>
                <c:pt idx="55224">
                  <c:v>6</c:v>
                </c:pt>
                <c:pt idx="55225">
                  <c:v>6</c:v>
                </c:pt>
                <c:pt idx="55226">
                  <c:v>6</c:v>
                </c:pt>
                <c:pt idx="55227">
                  <c:v>6</c:v>
                </c:pt>
                <c:pt idx="55228">
                  <c:v>6</c:v>
                </c:pt>
                <c:pt idx="55229">
                  <c:v>6</c:v>
                </c:pt>
                <c:pt idx="55230">
                  <c:v>6</c:v>
                </c:pt>
                <c:pt idx="55231">
                  <c:v>6</c:v>
                </c:pt>
                <c:pt idx="55232">
                  <c:v>6</c:v>
                </c:pt>
                <c:pt idx="55233">
                  <c:v>6</c:v>
                </c:pt>
                <c:pt idx="55234">
                  <c:v>6</c:v>
                </c:pt>
                <c:pt idx="55235">
                  <c:v>6</c:v>
                </c:pt>
                <c:pt idx="55236">
                  <c:v>6</c:v>
                </c:pt>
                <c:pt idx="55237">
                  <c:v>6</c:v>
                </c:pt>
                <c:pt idx="55238">
                  <c:v>6</c:v>
                </c:pt>
                <c:pt idx="55239">
                  <c:v>6</c:v>
                </c:pt>
                <c:pt idx="55240">
                  <c:v>6</c:v>
                </c:pt>
                <c:pt idx="55241">
                  <c:v>6</c:v>
                </c:pt>
                <c:pt idx="55242">
                  <c:v>6</c:v>
                </c:pt>
                <c:pt idx="55243">
                  <c:v>6</c:v>
                </c:pt>
                <c:pt idx="55244">
                  <c:v>6</c:v>
                </c:pt>
                <c:pt idx="55245">
                  <c:v>6</c:v>
                </c:pt>
                <c:pt idx="55246">
                  <c:v>6</c:v>
                </c:pt>
                <c:pt idx="55247">
                  <c:v>6</c:v>
                </c:pt>
                <c:pt idx="55248">
                  <c:v>6</c:v>
                </c:pt>
                <c:pt idx="55249">
                  <c:v>6</c:v>
                </c:pt>
                <c:pt idx="55250">
                  <c:v>6</c:v>
                </c:pt>
                <c:pt idx="55251">
                  <c:v>6</c:v>
                </c:pt>
                <c:pt idx="55252">
                  <c:v>6</c:v>
                </c:pt>
                <c:pt idx="55253">
                  <c:v>6</c:v>
                </c:pt>
                <c:pt idx="55254">
                  <c:v>6</c:v>
                </c:pt>
                <c:pt idx="55255">
                  <c:v>6</c:v>
                </c:pt>
                <c:pt idx="55256">
                  <c:v>6</c:v>
                </c:pt>
                <c:pt idx="55257">
                  <c:v>6</c:v>
                </c:pt>
                <c:pt idx="55258">
                  <c:v>6</c:v>
                </c:pt>
                <c:pt idx="55259">
                  <c:v>6</c:v>
                </c:pt>
                <c:pt idx="55260">
                  <c:v>6</c:v>
                </c:pt>
                <c:pt idx="55261">
                  <c:v>6</c:v>
                </c:pt>
                <c:pt idx="55262">
                  <c:v>6</c:v>
                </c:pt>
                <c:pt idx="55263">
                  <c:v>6</c:v>
                </c:pt>
                <c:pt idx="55264">
                  <c:v>6</c:v>
                </c:pt>
                <c:pt idx="55265">
                  <c:v>6</c:v>
                </c:pt>
                <c:pt idx="55266">
                  <c:v>6</c:v>
                </c:pt>
                <c:pt idx="55267">
                  <c:v>6</c:v>
                </c:pt>
                <c:pt idx="55268">
                  <c:v>6</c:v>
                </c:pt>
                <c:pt idx="55269">
                  <c:v>6</c:v>
                </c:pt>
                <c:pt idx="55270">
                  <c:v>6</c:v>
                </c:pt>
                <c:pt idx="55271">
                  <c:v>6</c:v>
                </c:pt>
                <c:pt idx="55272">
                  <c:v>6</c:v>
                </c:pt>
                <c:pt idx="55273">
                  <c:v>6</c:v>
                </c:pt>
                <c:pt idx="55274">
                  <c:v>6</c:v>
                </c:pt>
                <c:pt idx="55275">
                  <c:v>6</c:v>
                </c:pt>
                <c:pt idx="55276">
                  <c:v>6</c:v>
                </c:pt>
                <c:pt idx="55277">
                  <c:v>6</c:v>
                </c:pt>
                <c:pt idx="55278">
                  <c:v>6</c:v>
                </c:pt>
                <c:pt idx="55279">
                  <c:v>6</c:v>
                </c:pt>
                <c:pt idx="55280">
                  <c:v>6</c:v>
                </c:pt>
                <c:pt idx="55281">
                  <c:v>6</c:v>
                </c:pt>
                <c:pt idx="55282">
                  <c:v>6</c:v>
                </c:pt>
                <c:pt idx="55283">
                  <c:v>6</c:v>
                </c:pt>
                <c:pt idx="55284">
                  <c:v>6</c:v>
                </c:pt>
                <c:pt idx="55285">
                  <c:v>6</c:v>
                </c:pt>
                <c:pt idx="55286">
                  <c:v>6</c:v>
                </c:pt>
                <c:pt idx="55287">
                  <c:v>6</c:v>
                </c:pt>
                <c:pt idx="55288">
                  <c:v>6</c:v>
                </c:pt>
                <c:pt idx="55289">
                  <c:v>6</c:v>
                </c:pt>
                <c:pt idx="55290">
                  <c:v>6</c:v>
                </c:pt>
                <c:pt idx="55291">
                  <c:v>6</c:v>
                </c:pt>
                <c:pt idx="55292">
                  <c:v>6</c:v>
                </c:pt>
                <c:pt idx="55293">
                  <c:v>6</c:v>
                </c:pt>
                <c:pt idx="55294">
                  <c:v>6</c:v>
                </c:pt>
                <c:pt idx="55295">
                  <c:v>6</c:v>
                </c:pt>
                <c:pt idx="55296">
                  <c:v>6</c:v>
                </c:pt>
                <c:pt idx="55297">
                  <c:v>6</c:v>
                </c:pt>
                <c:pt idx="55298">
                  <c:v>6</c:v>
                </c:pt>
                <c:pt idx="55299">
                  <c:v>6</c:v>
                </c:pt>
                <c:pt idx="55300">
                  <c:v>6</c:v>
                </c:pt>
                <c:pt idx="55301">
                  <c:v>6</c:v>
                </c:pt>
                <c:pt idx="55302">
                  <c:v>6</c:v>
                </c:pt>
                <c:pt idx="55303">
                  <c:v>6</c:v>
                </c:pt>
                <c:pt idx="55304">
                  <c:v>6</c:v>
                </c:pt>
                <c:pt idx="55305">
                  <c:v>6</c:v>
                </c:pt>
                <c:pt idx="55306">
                  <c:v>6</c:v>
                </c:pt>
                <c:pt idx="55307">
                  <c:v>6</c:v>
                </c:pt>
                <c:pt idx="55308">
                  <c:v>6</c:v>
                </c:pt>
                <c:pt idx="55309">
                  <c:v>6</c:v>
                </c:pt>
                <c:pt idx="55310">
                  <c:v>6</c:v>
                </c:pt>
                <c:pt idx="55311">
                  <c:v>6</c:v>
                </c:pt>
                <c:pt idx="55312">
                  <c:v>6</c:v>
                </c:pt>
                <c:pt idx="55313">
                  <c:v>6</c:v>
                </c:pt>
                <c:pt idx="55314">
                  <c:v>6</c:v>
                </c:pt>
                <c:pt idx="55315">
                  <c:v>6</c:v>
                </c:pt>
                <c:pt idx="55316">
                  <c:v>6</c:v>
                </c:pt>
                <c:pt idx="55317">
                  <c:v>6</c:v>
                </c:pt>
                <c:pt idx="55318">
                  <c:v>6</c:v>
                </c:pt>
                <c:pt idx="55319">
                  <c:v>6</c:v>
                </c:pt>
                <c:pt idx="55320">
                  <c:v>6</c:v>
                </c:pt>
                <c:pt idx="55321">
                  <c:v>6</c:v>
                </c:pt>
                <c:pt idx="55322">
                  <c:v>6</c:v>
                </c:pt>
                <c:pt idx="55323">
                  <c:v>6</c:v>
                </c:pt>
                <c:pt idx="55324">
                  <c:v>6</c:v>
                </c:pt>
                <c:pt idx="55325">
                  <c:v>6</c:v>
                </c:pt>
                <c:pt idx="55326">
                  <c:v>6</c:v>
                </c:pt>
                <c:pt idx="55327">
                  <c:v>6</c:v>
                </c:pt>
                <c:pt idx="55328">
                  <c:v>6</c:v>
                </c:pt>
                <c:pt idx="55329">
                  <c:v>6</c:v>
                </c:pt>
                <c:pt idx="55330">
                  <c:v>6</c:v>
                </c:pt>
                <c:pt idx="55331">
                  <c:v>6</c:v>
                </c:pt>
                <c:pt idx="55332">
                  <c:v>6</c:v>
                </c:pt>
                <c:pt idx="55333">
                  <c:v>6</c:v>
                </c:pt>
                <c:pt idx="55334">
                  <c:v>6</c:v>
                </c:pt>
                <c:pt idx="55335">
                  <c:v>6</c:v>
                </c:pt>
                <c:pt idx="55336">
                  <c:v>6</c:v>
                </c:pt>
                <c:pt idx="55337">
                  <c:v>6</c:v>
                </c:pt>
                <c:pt idx="55338">
                  <c:v>6</c:v>
                </c:pt>
                <c:pt idx="55339">
                  <c:v>6</c:v>
                </c:pt>
                <c:pt idx="55340">
                  <c:v>6</c:v>
                </c:pt>
                <c:pt idx="55341">
                  <c:v>6</c:v>
                </c:pt>
                <c:pt idx="55342">
                  <c:v>6</c:v>
                </c:pt>
                <c:pt idx="55343">
                  <c:v>6</c:v>
                </c:pt>
                <c:pt idx="55344">
                  <c:v>6</c:v>
                </c:pt>
                <c:pt idx="55345">
                  <c:v>6</c:v>
                </c:pt>
                <c:pt idx="55346">
                  <c:v>6</c:v>
                </c:pt>
                <c:pt idx="55347">
                  <c:v>6</c:v>
                </c:pt>
                <c:pt idx="55348">
                  <c:v>6</c:v>
                </c:pt>
                <c:pt idx="55349">
                  <c:v>6</c:v>
                </c:pt>
                <c:pt idx="55350">
                  <c:v>6</c:v>
                </c:pt>
                <c:pt idx="55351">
                  <c:v>6</c:v>
                </c:pt>
                <c:pt idx="55352">
                  <c:v>6</c:v>
                </c:pt>
                <c:pt idx="55353">
                  <c:v>6</c:v>
                </c:pt>
                <c:pt idx="55354">
                  <c:v>6</c:v>
                </c:pt>
                <c:pt idx="55355">
                  <c:v>6</c:v>
                </c:pt>
                <c:pt idx="55356">
                  <c:v>6</c:v>
                </c:pt>
                <c:pt idx="55357">
                  <c:v>6</c:v>
                </c:pt>
                <c:pt idx="55358">
                  <c:v>6</c:v>
                </c:pt>
                <c:pt idx="55359">
                  <c:v>6</c:v>
                </c:pt>
                <c:pt idx="55360">
                  <c:v>6</c:v>
                </c:pt>
                <c:pt idx="55361">
                  <c:v>6</c:v>
                </c:pt>
                <c:pt idx="55362">
                  <c:v>6</c:v>
                </c:pt>
                <c:pt idx="55363">
                  <c:v>6</c:v>
                </c:pt>
                <c:pt idx="55364">
                  <c:v>6</c:v>
                </c:pt>
                <c:pt idx="55365">
                  <c:v>6</c:v>
                </c:pt>
                <c:pt idx="55366">
                  <c:v>6</c:v>
                </c:pt>
                <c:pt idx="55367">
                  <c:v>6</c:v>
                </c:pt>
                <c:pt idx="55368">
                  <c:v>6</c:v>
                </c:pt>
                <c:pt idx="55369">
                  <c:v>6</c:v>
                </c:pt>
                <c:pt idx="55370">
                  <c:v>6</c:v>
                </c:pt>
                <c:pt idx="55371">
                  <c:v>6</c:v>
                </c:pt>
                <c:pt idx="55372">
                  <c:v>6</c:v>
                </c:pt>
                <c:pt idx="55373">
                  <c:v>6</c:v>
                </c:pt>
                <c:pt idx="55374">
                  <c:v>6</c:v>
                </c:pt>
                <c:pt idx="55375">
                  <c:v>6</c:v>
                </c:pt>
                <c:pt idx="55376">
                  <c:v>6</c:v>
                </c:pt>
                <c:pt idx="55377">
                  <c:v>6</c:v>
                </c:pt>
                <c:pt idx="55378">
                  <c:v>6</c:v>
                </c:pt>
                <c:pt idx="55379">
                  <c:v>6</c:v>
                </c:pt>
                <c:pt idx="55380">
                  <c:v>6</c:v>
                </c:pt>
                <c:pt idx="55381">
                  <c:v>6</c:v>
                </c:pt>
                <c:pt idx="55382">
                  <c:v>6</c:v>
                </c:pt>
                <c:pt idx="55383">
                  <c:v>6</c:v>
                </c:pt>
                <c:pt idx="55384">
                  <c:v>6</c:v>
                </c:pt>
                <c:pt idx="55385">
                  <c:v>6</c:v>
                </c:pt>
                <c:pt idx="55386">
                  <c:v>6</c:v>
                </c:pt>
                <c:pt idx="55387">
                  <c:v>6</c:v>
                </c:pt>
                <c:pt idx="55388">
                  <c:v>6</c:v>
                </c:pt>
                <c:pt idx="55389">
                  <c:v>6</c:v>
                </c:pt>
                <c:pt idx="55390">
                  <c:v>6</c:v>
                </c:pt>
                <c:pt idx="55391">
                  <c:v>6</c:v>
                </c:pt>
                <c:pt idx="55392">
                  <c:v>6</c:v>
                </c:pt>
                <c:pt idx="55393">
                  <c:v>6</c:v>
                </c:pt>
                <c:pt idx="55394">
                  <c:v>6</c:v>
                </c:pt>
                <c:pt idx="55395">
                  <c:v>6</c:v>
                </c:pt>
                <c:pt idx="55396">
                  <c:v>6</c:v>
                </c:pt>
                <c:pt idx="55397">
                  <c:v>6</c:v>
                </c:pt>
                <c:pt idx="55398">
                  <c:v>6</c:v>
                </c:pt>
                <c:pt idx="55399">
                  <c:v>6</c:v>
                </c:pt>
                <c:pt idx="55400">
                  <c:v>6</c:v>
                </c:pt>
                <c:pt idx="55401">
                  <c:v>6</c:v>
                </c:pt>
                <c:pt idx="55402">
                  <c:v>6</c:v>
                </c:pt>
                <c:pt idx="55403">
                  <c:v>6</c:v>
                </c:pt>
                <c:pt idx="55404">
                  <c:v>6</c:v>
                </c:pt>
                <c:pt idx="55405">
                  <c:v>6</c:v>
                </c:pt>
                <c:pt idx="55406">
                  <c:v>6</c:v>
                </c:pt>
                <c:pt idx="55407">
                  <c:v>6</c:v>
                </c:pt>
                <c:pt idx="55408">
                  <c:v>6</c:v>
                </c:pt>
                <c:pt idx="55409">
                  <c:v>6</c:v>
                </c:pt>
                <c:pt idx="55410">
                  <c:v>6</c:v>
                </c:pt>
                <c:pt idx="55411">
                  <c:v>6</c:v>
                </c:pt>
                <c:pt idx="55412">
                  <c:v>6</c:v>
                </c:pt>
                <c:pt idx="55413">
                  <c:v>6</c:v>
                </c:pt>
                <c:pt idx="55414">
                  <c:v>6</c:v>
                </c:pt>
                <c:pt idx="55415">
                  <c:v>6</c:v>
                </c:pt>
                <c:pt idx="55416">
                  <c:v>6</c:v>
                </c:pt>
                <c:pt idx="55417">
                  <c:v>6</c:v>
                </c:pt>
                <c:pt idx="55418">
                  <c:v>6</c:v>
                </c:pt>
                <c:pt idx="55419">
                  <c:v>6</c:v>
                </c:pt>
                <c:pt idx="55420">
                  <c:v>6</c:v>
                </c:pt>
                <c:pt idx="55421">
                  <c:v>6</c:v>
                </c:pt>
                <c:pt idx="55422">
                  <c:v>6</c:v>
                </c:pt>
                <c:pt idx="55423">
                  <c:v>6</c:v>
                </c:pt>
                <c:pt idx="55424">
                  <c:v>6</c:v>
                </c:pt>
                <c:pt idx="55425">
                  <c:v>6</c:v>
                </c:pt>
                <c:pt idx="55426">
                  <c:v>6</c:v>
                </c:pt>
                <c:pt idx="55427">
                  <c:v>6</c:v>
                </c:pt>
                <c:pt idx="55428">
                  <c:v>6</c:v>
                </c:pt>
                <c:pt idx="55429">
                  <c:v>6</c:v>
                </c:pt>
                <c:pt idx="55430">
                  <c:v>6</c:v>
                </c:pt>
                <c:pt idx="55431">
                  <c:v>6</c:v>
                </c:pt>
                <c:pt idx="55432">
                  <c:v>6</c:v>
                </c:pt>
                <c:pt idx="55433">
                  <c:v>6</c:v>
                </c:pt>
                <c:pt idx="55434">
                  <c:v>6</c:v>
                </c:pt>
                <c:pt idx="55435">
                  <c:v>6</c:v>
                </c:pt>
                <c:pt idx="55436">
                  <c:v>6</c:v>
                </c:pt>
                <c:pt idx="55437">
                  <c:v>6</c:v>
                </c:pt>
                <c:pt idx="55438">
                  <c:v>6</c:v>
                </c:pt>
                <c:pt idx="55439">
                  <c:v>6</c:v>
                </c:pt>
                <c:pt idx="55440">
                  <c:v>6</c:v>
                </c:pt>
                <c:pt idx="55441">
                  <c:v>6</c:v>
                </c:pt>
                <c:pt idx="55442">
                  <c:v>6</c:v>
                </c:pt>
                <c:pt idx="55443">
                  <c:v>6</c:v>
                </c:pt>
                <c:pt idx="55444">
                  <c:v>6</c:v>
                </c:pt>
                <c:pt idx="55445">
                  <c:v>6</c:v>
                </c:pt>
                <c:pt idx="55446">
                  <c:v>6</c:v>
                </c:pt>
                <c:pt idx="55447">
                  <c:v>6</c:v>
                </c:pt>
                <c:pt idx="55448">
                  <c:v>6</c:v>
                </c:pt>
                <c:pt idx="55449">
                  <c:v>6</c:v>
                </c:pt>
                <c:pt idx="55450">
                  <c:v>6</c:v>
                </c:pt>
                <c:pt idx="55451">
                  <c:v>6</c:v>
                </c:pt>
                <c:pt idx="55452">
                  <c:v>6</c:v>
                </c:pt>
                <c:pt idx="55453">
                  <c:v>6</c:v>
                </c:pt>
                <c:pt idx="55454">
                  <c:v>6</c:v>
                </c:pt>
                <c:pt idx="55455">
                  <c:v>6</c:v>
                </c:pt>
                <c:pt idx="55456">
                  <c:v>6</c:v>
                </c:pt>
                <c:pt idx="55457">
                  <c:v>6</c:v>
                </c:pt>
                <c:pt idx="55458">
                  <c:v>6</c:v>
                </c:pt>
                <c:pt idx="55459">
                  <c:v>6</c:v>
                </c:pt>
                <c:pt idx="55460">
                  <c:v>6</c:v>
                </c:pt>
                <c:pt idx="55461">
                  <c:v>6</c:v>
                </c:pt>
                <c:pt idx="55462">
                  <c:v>6</c:v>
                </c:pt>
                <c:pt idx="55463">
                  <c:v>6</c:v>
                </c:pt>
                <c:pt idx="55464">
                  <c:v>6</c:v>
                </c:pt>
                <c:pt idx="55465">
                  <c:v>6</c:v>
                </c:pt>
                <c:pt idx="55466">
                  <c:v>6</c:v>
                </c:pt>
                <c:pt idx="55467">
                  <c:v>6</c:v>
                </c:pt>
                <c:pt idx="55468">
                  <c:v>6</c:v>
                </c:pt>
                <c:pt idx="55469">
                  <c:v>6</c:v>
                </c:pt>
                <c:pt idx="55470">
                  <c:v>6</c:v>
                </c:pt>
                <c:pt idx="55471">
                  <c:v>6</c:v>
                </c:pt>
                <c:pt idx="55472">
                  <c:v>6</c:v>
                </c:pt>
                <c:pt idx="55473">
                  <c:v>6</c:v>
                </c:pt>
                <c:pt idx="55474">
                  <c:v>6</c:v>
                </c:pt>
                <c:pt idx="55475">
                  <c:v>6</c:v>
                </c:pt>
                <c:pt idx="55476">
                  <c:v>6</c:v>
                </c:pt>
                <c:pt idx="55477">
                  <c:v>6</c:v>
                </c:pt>
                <c:pt idx="55478">
                  <c:v>6</c:v>
                </c:pt>
                <c:pt idx="55479">
                  <c:v>6</c:v>
                </c:pt>
                <c:pt idx="55480">
                  <c:v>6</c:v>
                </c:pt>
                <c:pt idx="55481">
                  <c:v>6</c:v>
                </c:pt>
                <c:pt idx="55482">
                  <c:v>6</c:v>
                </c:pt>
                <c:pt idx="55483">
                  <c:v>6</c:v>
                </c:pt>
                <c:pt idx="55484">
                  <c:v>6</c:v>
                </c:pt>
                <c:pt idx="55485">
                  <c:v>6</c:v>
                </c:pt>
                <c:pt idx="55486">
                  <c:v>6</c:v>
                </c:pt>
                <c:pt idx="55487">
                  <c:v>6</c:v>
                </c:pt>
                <c:pt idx="55488">
                  <c:v>6</c:v>
                </c:pt>
                <c:pt idx="55489">
                  <c:v>6</c:v>
                </c:pt>
                <c:pt idx="55490">
                  <c:v>6</c:v>
                </c:pt>
                <c:pt idx="55491">
                  <c:v>6</c:v>
                </c:pt>
                <c:pt idx="55492">
                  <c:v>6</c:v>
                </c:pt>
                <c:pt idx="55493">
                  <c:v>6</c:v>
                </c:pt>
                <c:pt idx="55494">
                  <c:v>6</c:v>
                </c:pt>
                <c:pt idx="55495">
                  <c:v>6</c:v>
                </c:pt>
                <c:pt idx="55496">
                  <c:v>6</c:v>
                </c:pt>
                <c:pt idx="55497">
                  <c:v>6</c:v>
                </c:pt>
                <c:pt idx="55498">
                  <c:v>6</c:v>
                </c:pt>
                <c:pt idx="55499">
                  <c:v>6</c:v>
                </c:pt>
                <c:pt idx="55500">
                  <c:v>6</c:v>
                </c:pt>
                <c:pt idx="55501">
                  <c:v>6</c:v>
                </c:pt>
                <c:pt idx="55502">
                  <c:v>6</c:v>
                </c:pt>
                <c:pt idx="55503">
                  <c:v>6</c:v>
                </c:pt>
                <c:pt idx="55504">
                  <c:v>6</c:v>
                </c:pt>
                <c:pt idx="55505">
                  <c:v>6</c:v>
                </c:pt>
                <c:pt idx="55506">
                  <c:v>6</c:v>
                </c:pt>
                <c:pt idx="55507">
                  <c:v>6</c:v>
                </c:pt>
                <c:pt idx="55508">
                  <c:v>6</c:v>
                </c:pt>
                <c:pt idx="55509">
                  <c:v>6</c:v>
                </c:pt>
                <c:pt idx="55510">
                  <c:v>6</c:v>
                </c:pt>
                <c:pt idx="55511">
                  <c:v>6</c:v>
                </c:pt>
                <c:pt idx="55512">
                  <c:v>6</c:v>
                </c:pt>
                <c:pt idx="55513">
                  <c:v>6</c:v>
                </c:pt>
                <c:pt idx="55514">
                  <c:v>6</c:v>
                </c:pt>
                <c:pt idx="55515">
                  <c:v>6</c:v>
                </c:pt>
                <c:pt idx="55516">
                  <c:v>6</c:v>
                </c:pt>
                <c:pt idx="55517">
                  <c:v>6</c:v>
                </c:pt>
                <c:pt idx="55518">
                  <c:v>6</c:v>
                </c:pt>
                <c:pt idx="55519">
                  <c:v>6</c:v>
                </c:pt>
                <c:pt idx="55520">
                  <c:v>6</c:v>
                </c:pt>
                <c:pt idx="55521">
                  <c:v>6</c:v>
                </c:pt>
                <c:pt idx="55522">
                  <c:v>6</c:v>
                </c:pt>
                <c:pt idx="55523">
                  <c:v>6</c:v>
                </c:pt>
                <c:pt idx="55524">
                  <c:v>6</c:v>
                </c:pt>
                <c:pt idx="55525">
                  <c:v>6</c:v>
                </c:pt>
                <c:pt idx="55526">
                  <c:v>6</c:v>
                </c:pt>
                <c:pt idx="55527">
                  <c:v>6</c:v>
                </c:pt>
                <c:pt idx="55528">
                  <c:v>6</c:v>
                </c:pt>
                <c:pt idx="55529">
                  <c:v>6</c:v>
                </c:pt>
                <c:pt idx="55530">
                  <c:v>6</c:v>
                </c:pt>
                <c:pt idx="55531">
                  <c:v>6</c:v>
                </c:pt>
                <c:pt idx="55532">
                  <c:v>6</c:v>
                </c:pt>
                <c:pt idx="55533">
                  <c:v>6</c:v>
                </c:pt>
                <c:pt idx="55534">
                  <c:v>6</c:v>
                </c:pt>
                <c:pt idx="55535">
                  <c:v>6</c:v>
                </c:pt>
                <c:pt idx="55536">
                  <c:v>6</c:v>
                </c:pt>
                <c:pt idx="55537">
                  <c:v>6</c:v>
                </c:pt>
                <c:pt idx="55538">
                  <c:v>6</c:v>
                </c:pt>
                <c:pt idx="55539">
                  <c:v>6</c:v>
                </c:pt>
                <c:pt idx="55540">
                  <c:v>6</c:v>
                </c:pt>
                <c:pt idx="55541">
                  <c:v>6</c:v>
                </c:pt>
                <c:pt idx="55542">
                  <c:v>6</c:v>
                </c:pt>
                <c:pt idx="55543">
                  <c:v>6</c:v>
                </c:pt>
                <c:pt idx="55544">
                  <c:v>6</c:v>
                </c:pt>
                <c:pt idx="55545">
                  <c:v>6</c:v>
                </c:pt>
                <c:pt idx="55546">
                  <c:v>6</c:v>
                </c:pt>
                <c:pt idx="55547">
                  <c:v>6</c:v>
                </c:pt>
                <c:pt idx="55548">
                  <c:v>6</c:v>
                </c:pt>
                <c:pt idx="55549">
                  <c:v>6</c:v>
                </c:pt>
                <c:pt idx="55550">
                  <c:v>6</c:v>
                </c:pt>
                <c:pt idx="55551">
                  <c:v>6</c:v>
                </c:pt>
                <c:pt idx="55552">
                  <c:v>6</c:v>
                </c:pt>
                <c:pt idx="55553">
                  <c:v>6</c:v>
                </c:pt>
                <c:pt idx="55554">
                  <c:v>6</c:v>
                </c:pt>
                <c:pt idx="55555">
                  <c:v>6</c:v>
                </c:pt>
                <c:pt idx="55556">
                  <c:v>6</c:v>
                </c:pt>
                <c:pt idx="55557">
                  <c:v>6</c:v>
                </c:pt>
                <c:pt idx="55558">
                  <c:v>6</c:v>
                </c:pt>
                <c:pt idx="55559">
                  <c:v>6</c:v>
                </c:pt>
                <c:pt idx="55560">
                  <c:v>6</c:v>
                </c:pt>
                <c:pt idx="55561">
                  <c:v>6</c:v>
                </c:pt>
                <c:pt idx="55562">
                  <c:v>6</c:v>
                </c:pt>
                <c:pt idx="55563">
                  <c:v>6</c:v>
                </c:pt>
                <c:pt idx="55564">
                  <c:v>6</c:v>
                </c:pt>
                <c:pt idx="55565">
                  <c:v>6</c:v>
                </c:pt>
                <c:pt idx="55566">
                  <c:v>6</c:v>
                </c:pt>
                <c:pt idx="55567">
                  <c:v>6</c:v>
                </c:pt>
                <c:pt idx="55568">
                  <c:v>6</c:v>
                </c:pt>
                <c:pt idx="55569">
                  <c:v>6</c:v>
                </c:pt>
                <c:pt idx="55570">
                  <c:v>6</c:v>
                </c:pt>
                <c:pt idx="55571">
                  <c:v>6</c:v>
                </c:pt>
                <c:pt idx="55572">
                  <c:v>6</c:v>
                </c:pt>
                <c:pt idx="55573">
                  <c:v>6</c:v>
                </c:pt>
                <c:pt idx="55574">
                  <c:v>6</c:v>
                </c:pt>
                <c:pt idx="55575">
                  <c:v>6</c:v>
                </c:pt>
                <c:pt idx="55576">
                  <c:v>6</c:v>
                </c:pt>
                <c:pt idx="55577">
                  <c:v>6</c:v>
                </c:pt>
                <c:pt idx="55578">
                  <c:v>6</c:v>
                </c:pt>
                <c:pt idx="55579">
                  <c:v>6</c:v>
                </c:pt>
                <c:pt idx="55580">
                  <c:v>6</c:v>
                </c:pt>
                <c:pt idx="55581">
                  <c:v>6</c:v>
                </c:pt>
                <c:pt idx="55582">
                  <c:v>6</c:v>
                </c:pt>
                <c:pt idx="55583">
                  <c:v>6</c:v>
                </c:pt>
                <c:pt idx="55584">
                  <c:v>6</c:v>
                </c:pt>
                <c:pt idx="55585">
                  <c:v>6</c:v>
                </c:pt>
                <c:pt idx="55586">
                  <c:v>6</c:v>
                </c:pt>
                <c:pt idx="55587">
                  <c:v>6</c:v>
                </c:pt>
                <c:pt idx="55588">
                  <c:v>6</c:v>
                </c:pt>
                <c:pt idx="55589">
                  <c:v>6</c:v>
                </c:pt>
                <c:pt idx="55590">
                  <c:v>6</c:v>
                </c:pt>
                <c:pt idx="55591">
                  <c:v>6</c:v>
                </c:pt>
                <c:pt idx="55592">
                  <c:v>6</c:v>
                </c:pt>
                <c:pt idx="55593">
                  <c:v>6</c:v>
                </c:pt>
                <c:pt idx="55594">
                  <c:v>6</c:v>
                </c:pt>
                <c:pt idx="55595">
                  <c:v>6</c:v>
                </c:pt>
                <c:pt idx="55596">
                  <c:v>6</c:v>
                </c:pt>
                <c:pt idx="55597">
                  <c:v>6</c:v>
                </c:pt>
                <c:pt idx="55598">
                  <c:v>6</c:v>
                </c:pt>
                <c:pt idx="55599">
                  <c:v>6</c:v>
                </c:pt>
                <c:pt idx="55600">
                  <c:v>6</c:v>
                </c:pt>
                <c:pt idx="55601">
                  <c:v>6</c:v>
                </c:pt>
                <c:pt idx="55602">
                  <c:v>6</c:v>
                </c:pt>
                <c:pt idx="55603">
                  <c:v>6</c:v>
                </c:pt>
                <c:pt idx="55604">
                  <c:v>6</c:v>
                </c:pt>
                <c:pt idx="55605">
                  <c:v>6</c:v>
                </c:pt>
                <c:pt idx="55606">
                  <c:v>6</c:v>
                </c:pt>
                <c:pt idx="55607">
                  <c:v>6</c:v>
                </c:pt>
                <c:pt idx="55608">
                  <c:v>6</c:v>
                </c:pt>
                <c:pt idx="55609">
                  <c:v>6</c:v>
                </c:pt>
                <c:pt idx="55610">
                  <c:v>6</c:v>
                </c:pt>
                <c:pt idx="55611">
                  <c:v>6</c:v>
                </c:pt>
                <c:pt idx="55612">
                  <c:v>6</c:v>
                </c:pt>
                <c:pt idx="55613">
                  <c:v>6</c:v>
                </c:pt>
                <c:pt idx="55614">
                  <c:v>6</c:v>
                </c:pt>
                <c:pt idx="55615">
                  <c:v>6</c:v>
                </c:pt>
                <c:pt idx="55616">
                  <c:v>6</c:v>
                </c:pt>
                <c:pt idx="55617">
                  <c:v>6</c:v>
                </c:pt>
                <c:pt idx="55618">
                  <c:v>6</c:v>
                </c:pt>
                <c:pt idx="55619">
                  <c:v>6</c:v>
                </c:pt>
                <c:pt idx="55620">
                  <c:v>6</c:v>
                </c:pt>
                <c:pt idx="55621">
                  <c:v>6</c:v>
                </c:pt>
                <c:pt idx="55622">
                  <c:v>6</c:v>
                </c:pt>
                <c:pt idx="55623">
                  <c:v>6</c:v>
                </c:pt>
                <c:pt idx="55624">
                  <c:v>6</c:v>
                </c:pt>
                <c:pt idx="55625">
                  <c:v>6</c:v>
                </c:pt>
                <c:pt idx="55626">
                  <c:v>6</c:v>
                </c:pt>
                <c:pt idx="55627">
                  <c:v>6</c:v>
                </c:pt>
                <c:pt idx="55628">
                  <c:v>6</c:v>
                </c:pt>
                <c:pt idx="55629">
                  <c:v>6</c:v>
                </c:pt>
                <c:pt idx="55630">
                  <c:v>6</c:v>
                </c:pt>
                <c:pt idx="55631">
                  <c:v>6</c:v>
                </c:pt>
                <c:pt idx="55632">
                  <c:v>6</c:v>
                </c:pt>
                <c:pt idx="55633">
                  <c:v>6</c:v>
                </c:pt>
                <c:pt idx="55634">
                  <c:v>6</c:v>
                </c:pt>
                <c:pt idx="55635">
                  <c:v>6</c:v>
                </c:pt>
                <c:pt idx="55636">
                  <c:v>6</c:v>
                </c:pt>
                <c:pt idx="55637">
                  <c:v>6</c:v>
                </c:pt>
                <c:pt idx="55638">
                  <c:v>6</c:v>
                </c:pt>
                <c:pt idx="55639">
                  <c:v>6</c:v>
                </c:pt>
                <c:pt idx="55640">
                  <c:v>6</c:v>
                </c:pt>
                <c:pt idx="55641">
                  <c:v>6</c:v>
                </c:pt>
                <c:pt idx="55642">
                  <c:v>6</c:v>
                </c:pt>
                <c:pt idx="55643">
                  <c:v>6</c:v>
                </c:pt>
                <c:pt idx="55644">
                  <c:v>6</c:v>
                </c:pt>
                <c:pt idx="55645">
                  <c:v>6</c:v>
                </c:pt>
                <c:pt idx="55646">
                  <c:v>6</c:v>
                </c:pt>
                <c:pt idx="55647">
                  <c:v>6</c:v>
                </c:pt>
                <c:pt idx="55648">
                  <c:v>6</c:v>
                </c:pt>
                <c:pt idx="55649">
                  <c:v>6</c:v>
                </c:pt>
                <c:pt idx="55650">
                  <c:v>6</c:v>
                </c:pt>
                <c:pt idx="55651">
                  <c:v>6</c:v>
                </c:pt>
                <c:pt idx="55652">
                  <c:v>6</c:v>
                </c:pt>
                <c:pt idx="55653">
                  <c:v>6</c:v>
                </c:pt>
                <c:pt idx="55654">
                  <c:v>6</c:v>
                </c:pt>
                <c:pt idx="55655">
                  <c:v>6</c:v>
                </c:pt>
                <c:pt idx="55656">
                  <c:v>6</c:v>
                </c:pt>
                <c:pt idx="55657">
                  <c:v>6</c:v>
                </c:pt>
                <c:pt idx="55658">
                  <c:v>6</c:v>
                </c:pt>
                <c:pt idx="55659">
                  <c:v>6</c:v>
                </c:pt>
                <c:pt idx="55660">
                  <c:v>6</c:v>
                </c:pt>
                <c:pt idx="55661">
                  <c:v>6</c:v>
                </c:pt>
                <c:pt idx="55662">
                  <c:v>6</c:v>
                </c:pt>
                <c:pt idx="55663">
                  <c:v>6</c:v>
                </c:pt>
                <c:pt idx="55664">
                  <c:v>6</c:v>
                </c:pt>
                <c:pt idx="55665">
                  <c:v>6</c:v>
                </c:pt>
                <c:pt idx="55666">
                  <c:v>6</c:v>
                </c:pt>
                <c:pt idx="55667">
                  <c:v>6</c:v>
                </c:pt>
                <c:pt idx="55668">
                  <c:v>6</c:v>
                </c:pt>
                <c:pt idx="55669">
                  <c:v>6</c:v>
                </c:pt>
                <c:pt idx="55670">
                  <c:v>6</c:v>
                </c:pt>
                <c:pt idx="55671">
                  <c:v>6</c:v>
                </c:pt>
                <c:pt idx="55672">
                  <c:v>6</c:v>
                </c:pt>
                <c:pt idx="55673">
                  <c:v>6</c:v>
                </c:pt>
                <c:pt idx="55674">
                  <c:v>6</c:v>
                </c:pt>
                <c:pt idx="55675">
                  <c:v>6</c:v>
                </c:pt>
                <c:pt idx="55676">
                  <c:v>6</c:v>
                </c:pt>
                <c:pt idx="55677">
                  <c:v>6</c:v>
                </c:pt>
                <c:pt idx="55678">
                  <c:v>6</c:v>
                </c:pt>
                <c:pt idx="55679">
                  <c:v>6</c:v>
                </c:pt>
                <c:pt idx="55680">
                  <c:v>6</c:v>
                </c:pt>
                <c:pt idx="55681">
                  <c:v>6</c:v>
                </c:pt>
                <c:pt idx="55682">
                  <c:v>6</c:v>
                </c:pt>
                <c:pt idx="55683">
                  <c:v>6</c:v>
                </c:pt>
                <c:pt idx="55684">
                  <c:v>6</c:v>
                </c:pt>
                <c:pt idx="55685">
                  <c:v>6</c:v>
                </c:pt>
                <c:pt idx="55686">
                  <c:v>6</c:v>
                </c:pt>
                <c:pt idx="55687">
                  <c:v>6</c:v>
                </c:pt>
                <c:pt idx="55688">
                  <c:v>6</c:v>
                </c:pt>
                <c:pt idx="55689">
                  <c:v>6</c:v>
                </c:pt>
                <c:pt idx="55690">
                  <c:v>6</c:v>
                </c:pt>
                <c:pt idx="55691">
                  <c:v>6</c:v>
                </c:pt>
                <c:pt idx="55692">
                  <c:v>6</c:v>
                </c:pt>
                <c:pt idx="55693">
                  <c:v>6</c:v>
                </c:pt>
                <c:pt idx="55694">
                  <c:v>6</c:v>
                </c:pt>
                <c:pt idx="55695">
                  <c:v>6</c:v>
                </c:pt>
                <c:pt idx="55696">
                  <c:v>6</c:v>
                </c:pt>
                <c:pt idx="55697">
                  <c:v>6</c:v>
                </c:pt>
                <c:pt idx="55698">
                  <c:v>6</c:v>
                </c:pt>
                <c:pt idx="55699">
                  <c:v>6</c:v>
                </c:pt>
                <c:pt idx="55700">
                  <c:v>6</c:v>
                </c:pt>
                <c:pt idx="55701">
                  <c:v>6</c:v>
                </c:pt>
                <c:pt idx="55702">
                  <c:v>6</c:v>
                </c:pt>
                <c:pt idx="55703">
                  <c:v>6</c:v>
                </c:pt>
                <c:pt idx="55704">
                  <c:v>6</c:v>
                </c:pt>
                <c:pt idx="55705">
                  <c:v>6</c:v>
                </c:pt>
                <c:pt idx="55706">
                  <c:v>6</c:v>
                </c:pt>
                <c:pt idx="55707">
                  <c:v>6</c:v>
                </c:pt>
                <c:pt idx="55708">
                  <c:v>6</c:v>
                </c:pt>
                <c:pt idx="55709">
                  <c:v>6</c:v>
                </c:pt>
                <c:pt idx="55710">
                  <c:v>6</c:v>
                </c:pt>
                <c:pt idx="55711">
                  <c:v>6</c:v>
                </c:pt>
                <c:pt idx="55712">
                  <c:v>6</c:v>
                </c:pt>
                <c:pt idx="55713">
                  <c:v>6</c:v>
                </c:pt>
                <c:pt idx="55714">
                  <c:v>6</c:v>
                </c:pt>
                <c:pt idx="55715">
                  <c:v>6</c:v>
                </c:pt>
                <c:pt idx="55716">
                  <c:v>6</c:v>
                </c:pt>
                <c:pt idx="55717">
                  <c:v>6</c:v>
                </c:pt>
                <c:pt idx="55718">
                  <c:v>6</c:v>
                </c:pt>
                <c:pt idx="55719">
                  <c:v>6</c:v>
                </c:pt>
                <c:pt idx="55720">
                  <c:v>6</c:v>
                </c:pt>
                <c:pt idx="55721">
                  <c:v>6</c:v>
                </c:pt>
                <c:pt idx="55722">
                  <c:v>6</c:v>
                </c:pt>
                <c:pt idx="55723">
                  <c:v>6</c:v>
                </c:pt>
                <c:pt idx="55724">
                  <c:v>6</c:v>
                </c:pt>
                <c:pt idx="55725">
                  <c:v>6</c:v>
                </c:pt>
                <c:pt idx="55726">
                  <c:v>6</c:v>
                </c:pt>
                <c:pt idx="55727">
                  <c:v>6</c:v>
                </c:pt>
                <c:pt idx="55728">
                  <c:v>6</c:v>
                </c:pt>
                <c:pt idx="55729">
                  <c:v>6</c:v>
                </c:pt>
                <c:pt idx="55730">
                  <c:v>6</c:v>
                </c:pt>
                <c:pt idx="55731">
                  <c:v>6</c:v>
                </c:pt>
                <c:pt idx="55732">
                  <c:v>6</c:v>
                </c:pt>
                <c:pt idx="55733">
                  <c:v>6</c:v>
                </c:pt>
                <c:pt idx="55734">
                  <c:v>6</c:v>
                </c:pt>
                <c:pt idx="55735">
                  <c:v>6</c:v>
                </c:pt>
                <c:pt idx="55736">
                  <c:v>6</c:v>
                </c:pt>
                <c:pt idx="55737">
                  <c:v>6</c:v>
                </c:pt>
                <c:pt idx="55738">
                  <c:v>6</c:v>
                </c:pt>
                <c:pt idx="55739">
                  <c:v>6</c:v>
                </c:pt>
                <c:pt idx="55740">
                  <c:v>6</c:v>
                </c:pt>
                <c:pt idx="55741">
                  <c:v>6</c:v>
                </c:pt>
                <c:pt idx="55742">
                  <c:v>6</c:v>
                </c:pt>
                <c:pt idx="55743">
                  <c:v>6</c:v>
                </c:pt>
                <c:pt idx="55744">
                  <c:v>6</c:v>
                </c:pt>
                <c:pt idx="55745">
                  <c:v>6</c:v>
                </c:pt>
                <c:pt idx="55746">
                  <c:v>6</c:v>
                </c:pt>
                <c:pt idx="55747">
                  <c:v>6</c:v>
                </c:pt>
                <c:pt idx="55748">
                  <c:v>6</c:v>
                </c:pt>
                <c:pt idx="55749">
                  <c:v>6</c:v>
                </c:pt>
                <c:pt idx="55750">
                  <c:v>6</c:v>
                </c:pt>
                <c:pt idx="55751">
                  <c:v>6</c:v>
                </c:pt>
                <c:pt idx="55752">
                  <c:v>6</c:v>
                </c:pt>
                <c:pt idx="55753">
                  <c:v>6</c:v>
                </c:pt>
                <c:pt idx="55754">
                  <c:v>6</c:v>
                </c:pt>
                <c:pt idx="55755">
                  <c:v>6</c:v>
                </c:pt>
                <c:pt idx="55756">
                  <c:v>6</c:v>
                </c:pt>
                <c:pt idx="55757">
                  <c:v>6</c:v>
                </c:pt>
                <c:pt idx="55758">
                  <c:v>6</c:v>
                </c:pt>
                <c:pt idx="55759">
                  <c:v>6</c:v>
                </c:pt>
                <c:pt idx="55760">
                  <c:v>6</c:v>
                </c:pt>
                <c:pt idx="55761">
                  <c:v>6</c:v>
                </c:pt>
                <c:pt idx="55762">
                  <c:v>6</c:v>
                </c:pt>
                <c:pt idx="55763">
                  <c:v>6</c:v>
                </c:pt>
                <c:pt idx="55764">
                  <c:v>6</c:v>
                </c:pt>
                <c:pt idx="55765">
                  <c:v>6</c:v>
                </c:pt>
                <c:pt idx="55766">
                  <c:v>6</c:v>
                </c:pt>
                <c:pt idx="55767">
                  <c:v>6</c:v>
                </c:pt>
                <c:pt idx="55768">
                  <c:v>6</c:v>
                </c:pt>
                <c:pt idx="55769">
                  <c:v>6</c:v>
                </c:pt>
                <c:pt idx="55770">
                  <c:v>6</c:v>
                </c:pt>
                <c:pt idx="55771">
                  <c:v>6</c:v>
                </c:pt>
                <c:pt idx="55772">
                  <c:v>6</c:v>
                </c:pt>
                <c:pt idx="55773">
                  <c:v>6</c:v>
                </c:pt>
                <c:pt idx="55774">
                  <c:v>6</c:v>
                </c:pt>
                <c:pt idx="55775">
                  <c:v>6</c:v>
                </c:pt>
                <c:pt idx="55776">
                  <c:v>6</c:v>
                </c:pt>
                <c:pt idx="55777">
                  <c:v>6</c:v>
                </c:pt>
                <c:pt idx="55778">
                  <c:v>6</c:v>
                </c:pt>
                <c:pt idx="55779">
                  <c:v>6</c:v>
                </c:pt>
                <c:pt idx="55780">
                  <c:v>6</c:v>
                </c:pt>
                <c:pt idx="55781">
                  <c:v>6</c:v>
                </c:pt>
                <c:pt idx="55782">
                  <c:v>6</c:v>
                </c:pt>
                <c:pt idx="55783">
                  <c:v>6</c:v>
                </c:pt>
                <c:pt idx="55784">
                  <c:v>6</c:v>
                </c:pt>
                <c:pt idx="55785">
                  <c:v>6</c:v>
                </c:pt>
                <c:pt idx="55786">
                  <c:v>6</c:v>
                </c:pt>
                <c:pt idx="55787">
                  <c:v>6</c:v>
                </c:pt>
                <c:pt idx="55788">
                  <c:v>6</c:v>
                </c:pt>
                <c:pt idx="55789">
                  <c:v>6</c:v>
                </c:pt>
                <c:pt idx="55790">
                  <c:v>6</c:v>
                </c:pt>
                <c:pt idx="55791">
                  <c:v>6</c:v>
                </c:pt>
                <c:pt idx="55792">
                  <c:v>6</c:v>
                </c:pt>
                <c:pt idx="55793">
                  <c:v>6</c:v>
                </c:pt>
                <c:pt idx="55794">
                  <c:v>6</c:v>
                </c:pt>
                <c:pt idx="55795">
                  <c:v>6</c:v>
                </c:pt>
                <c:pt idx="55796">
                  <c:v>6</c:v>
                </c:pt>
                <c:pt idx="55797">
                  <c:v>6</c:v>
                </c:pt>
                <c:pt idx="55798">
                  <c:v>6</c:v>
                </c:pt>
                <c:pt idx="55799">
                  <c:v>6</c:v>
                </c:pt>
                <c:pt idx="55800">
                  <c:v>6</c:v>
                </c:pt>
                <c:pt idx="55801">
                  <c:v>6</c:v>
                </c:pt>
                <c:pt idx="55802">
                  <c:v>6</c:v>
                </c:pt>
                <c:pt idx="55803">
                  <c:v>6</c:v>
                </c:pt>
                <c:pt idx="55804">
                  <c:v>6</c:v>
                </c:pt>
                <c:pt idx="55805">
                  <c:v>6</c:v>
                </c:pt>
                <c:pt idx="55806">
                  <c:v>6</c:v>
                </c:pt>
                <c:pt idx="55807">
                  <c:v>6</c:v>
                </c:pt>
                <c:pt idx="55808">
                  <c:v>6</c:v>
                </c:pt>
                <c:pt idx="55809">
                  <c:v>6</c:v>
                </c:pt>
                <c:pt idx="55810">
                  <c:v>6</c:v>
                </c:pt>
                <c:pt idx="55811">
                  <c:v>6</c:v>
                </c:pt>
                <c:pt idx="55812">
                  <c:v>6</c:v>
                </c:pt>
                <c:pt idx="55813">
                  <c:v>6</c:v>
                </c:pt>
                <c:pt idx="55814">
                  <c:v>6</c:v>
                </c:pt>
                <c:pt idx="55815">
                  <c:v>6</c:v>
                </c:pt>
                <c:pt idx="55816">
                  <c:v>6</c:v>
                </c:pt>
                <c:pt idx="55817">
                  <c:v>6</c:v>
                </c:pt>
                <c:pt idx="55818">
                  <c:v>6</c:v>
                </c:pt>
                <c:pt idx="55819">
                  <c:v>6</c:v>
                </c:pt>
                <c:pt idx="55820">
                  <c:v>6</c:v>
                </c:pt>
                <c:pt idx="55821">
                  <c:v>6</c:v>
                </c:pt>
                <c:pt idx="55822">
                  <c:v>6</c:v>
                </c:pt>
                <c:pt idx="55823">
                  <c:v>6</c:v>
                </c:pt>
                <c:pt idx="55824">
                  <c:v>6</c:v>
                </c:pt>
                <c:pt idx="55825">
                  <c:v>6</c:v>
                </c:pt>
                <c:pt idx="55826">
                  <c:v>6</c:v>
                </c:pt>
                <c:pt idx="55827">
                  <c:v>6</c:v>
                </c:pt>
                <c:pt idx="55828">
                  <c:v>6</c:v>
                </c:pt>
                <c:pt idx="55829">
                  <c:v>6</c:v>
                </c:pt>
                <c:pt idx="55830">
                  <c:v>6</c:v>
                </c:pt>
                <c:pt idx="55831">
                  <c:v>6</c:v>
                </c:pt>
                <c:pt idx="55832">
                  <c:v>6</c:v>
                </c:pt>
                <c:pt idx="55833">
                  <c:v>6</c:v>
                </c:pt>
                <c:pt idx="55834">
                  <c:v>6</c:v>
                </c:pt>
                <c:pt idx="55835">
                  <c:v>6</c:v>
                </c:pt>
                <c:pt idx="55836">
                  <c:v>6</c:v>
                </c:pt>
                <c:pt idx="55837">
                  <c:v>6</c:v>
                </c:pt>
                <c:pt idx="55838">
                  <c:v>6</c:v>
                </c:pt>
                <c:pt idx="55839">
                  <c:v>6</c:v>
                </c:pt>
                <c:pt idx="55840">
                  <c:v>6</c:v>
                </c:pt>
                <c:pt idx="55841">
                  <c:v>6</c:v>
                </c:pt>
                <c:pt idx="55842">
                  <c:v>6</c:v>
                </c:pt>
                <c:pt idx="55843">
                  <c:v>6</c:v>
                </c:pt>
                <c:pt idx="55844">
                  <c:v>6</c:v>
                </c:pt>
                <c:pt idx="55845">
                  <c:v>6</c:v>
                </c:pt>
                <c:pt idx="55846">
                  <c:v>6</c:v>
                </c:pt>
                <c:pt idx="55847">
                  <c:v>6</c:v>
                </c:pt>
                <c:pt idx="55848">
                  <c:v>6</c:v>
                </c:pt>
                <c:pt idx="55849">
                  <c:v>6</c:v>
                </c:pt>
                <c:pt idx="55850">
                  <c:v>6</c:v>
                </c:pt>
                <c:pt idx="55851">
                  <c:v>6</c:v>
                </c:pt>
                <c:pt idx="55852">
                  <c:v>6</c:v>
                </c:pt>
                <c:pt idx="55853">
                  <c:v>6</c:v>
                </c:pt>
                <c:pt idx="55854">
                  <c:v>6</c:v>
                </c:pt>
                <c:pt idx="55855">
                  <c:v>6</c:v>
                </c:pt>
                <c:pt idx="55856">
                  <c:v>6</c:v>
                </c:pt>
                <c:pt idx="55857">
                  <c:v>6</c:v>
                </c:pt>
                <c:pt idx="55858">
                  <c:v>6</c:v>
                </c:pt>
                <c:pt idx="55859">
                  <c:v>6</c:v>
                </c:pt>
                <c:pt idx="55860">
                  <c:v>6</c:v>
                </c:pt>
                <c:pt idx="55861">
                  <c:v>6</c:v>
                </c:pt>
                <c:pt idx="55862">
                  <c:v>6</c:v>
                </c:pt>
                <c:pt idx="55863">
                  <c:v>6</c:v>
                </c:pt>
                <c:pt idx="55864">
                  <c:v>6</c:v>
                </c:pt>
                <c:pt idx="55865">
                  <c:v>6</c:v>
                </c:pt>
                <c:pt idx="55866">
                  <c:v>6</c:v>
                </c:pt>
                <c:pt idx="55867">
                  <c:v>6</c:v>
                </c:pt>
                <c:pt idx="55868">
                  <c:v>6</c:v>
                </c:pt>
                <c:pt idx="55869">
                  <c:v>6</c:v>
                </c:pt>
                <c:pt idx="55870">
                  <c:v>6</c:v>
                </c:pt>
                <c:pt idx="55871">
                  <c:v>6</c:v>
                </c:pt>
                <c:pt idx="55872">
                  <c:v>6</c:v>
                </c:pt>
                <c:pt idx="55873">
                  <c:v>6</c:v>
                </c:pt>
                <c:pt idx="55874">
                  <c:v>6</c:v>
                </c:pt>
                <c:pt idx="55875">
                  <c:v>6</c:v>
                </c:pt>
                <c:pt idx="55876">
                  <c:v>6</c:v>
                </c:pt>
                <c:pt idx="55877">
                  <c:v>6</c:v>
                </c:pt>
                <c:pt idx="55878">
                  <c:v>6</c:v>
                </c:pt>
                <c:pt idx="55879">
                  <c:v>6</c:v>
                </c:pt>
                <c:pt idx="55880">
                  <c:v>6</c:v>
                </c:pt>
                <c:pt idx="55881">
                  <c:v>6</c:v>
                </c:pt>
                <c:pt idx="55882">
                  <c:v>6</c:v>
                </c:pt>
                <c:pt idx="55883">
                  <c:v>6</c:v>
                </c:pt>
                <c:pt idx="55884">
                  <c:v>6</c:v>
                </c:pt>
                <c:pt idx="55885">
                  <c:v>6</c:v>
                </c:pt>
                <c:pt idx="55886">
                  <c:v>6</c:v>
                </c:pt>
                <c:pt idx="55887">
                  <c:v>6</c:v>
                </c:pt>
                <c:pt idx="55888">
                  <c:v>6</c:v>
                </c:pt>
                <c:pt idx="55889">
                  <c:v>6</c:v>
                </c:pt>
                <c:pt idx="55890">
                  <c:v>6</c:v>
                </c:pt>
                <c:pt idx="55891">
                  <c:v>6</c:v>
                </c:pt>
                <c:pt idx="55892">
                  <c:v>6</c:v>
                </c:pt>
                <c:pt idx="55893">
                  <c:v>6</c:v>
                </c:pt>
                <c:pt idx="55894">
                  <c:v>6</c:v>
                </c:pt>
                <c:pt idx="55895">
                  <c:v>6</c:v>
                </c:pt>
                <c:pt idx="55896">
                  <c:v>6</c:v>
                </c:pt>
                <c:pt idx="55897">
                  <c:v>6</c:v>
                </c:pt>
                <c:pt idx="55898">
                  <c:v>6</c:v>
                </c:pt>
                <c:pt idx="55899">
                  <c:v>6</c:v>
                </c:pt>
                <c:pt idx="55900">
                  <c:v>6</c:v>
                </c:pt>
                <c:pt idx="55901">
                  <c:v>6</c:v>
                </c:pt>
                <c:pt idx="55902">
                  <c:v>6</c:v>
                </c:pt>
                <c:pt idx="55903">
                  <c:v>6</c:v>
                </c:pt>
                <c:pt idx="55904">
                  <c:v>6</c:v>
                </c:pt>
                <c:pt idx="55905">
                  <c:v>6</c:v>
                </c:pt>
                <c:pt idx="55906">
                  <c:v>6</c:v>
                </c:pt>
                <c:pt idx="55907">
                  <c:v>6</c:v>
                </c:pt>
                <c:pt idx="55908">
                  <c:v>6</c:v>
                </c:pt>
                <c:pt idx="55909">
                  <c:v>6</c:v>
                </c:pt>
                <c:pt idx="55910">
                  <c:v>6</c:v>
                </c:pt>
                <c:pt idx="55911">
                  <c:v>6</c:v>
                </c:pt>
                <c:pt idx="55912">
                  <c:v>6</c:v>
                </c:pt>
                <c:pt idx="55913">
                  <c:v>6</c:v>
                </c:pt>
                <c:pt idx="55914">
                  <c:v>6</c:v>
                </c:pt>
                <c:pt idx="55915">
                  <c:v>6</c:v>
                </c:pt>
                <c:pt idx="55916">
                  <c:v>6</c:v>
                </c:pt>
                <c:pt idx="55917">
                  <c:v>6</c:v>
                </c:pt>
                <c:pt idx="55918">
                  <c:v>6</c:v>
                </c:pt>
                <c:pt idx="55919">
                  <c:v>6</c:v>
                </c:pt>
                <c:pt idx="55920">
                  <c:v>6</c:v>
                </c:pt>
                <c:pt idx="55921">
                  <c:v>6</c:v>
                </c:pt>
                <c:pt idx="55922">
                  <c:v>6</c:v>
                </c:pt>
                <c:pt idx="55923">
                  <c:v>6</c:v>
                </c:pt>
                <c:pt idx="55924">
                  <c:v>6</c:v>
                </c:pt>
                <c:pt idx="55925">
                  <c:v>6</c:v>
                </c:pt>
                <c:pt idx="55926">
                  <c:v>6</c:v>
                </c:pt>
                <c:pt idx="55927">
                  <c:v>6</c:v>
                </c:pt>
                <c:pt idx="55928">
                  <c:v>6</c:v>
                </c:pt>
                <c:pt idx="55929">
                  <c:v>6</c:v>
                </c:pt>
                <c:pt idx="55930">
                  <c:v>6</c:v>
                </c:pt>
                <c:pt idx="55931">
                  <c:v>6</c:v>
                </c:pt>
                <c:pt idx="55932">
                  <c:v>6</c:v>
                </c:pt>
                <c:pt idx="55933">
                  <c:v>6</c:v>
                </c:pt>
                <c:pt idx="55934">
                  <c:v>6</c:v>
                </c:pt>
                <c:pt idx="55935">
                  <c:v>6</c:v>
                </c:pt>
                <c:pt idx="55936">
                  <c:v>6</c:v>
                </c:pt>
                <c:pt idx="55937">
                  <c:v>6</c:v>
                </c:pt>
                <c:pt idx="55938">
                  <c:v>6</c:v>
                </c:pt>
                <c:pt idx="55939">
                  <c:v>6</c:v>
                </c:pt>
                <c:pt idx="55940">
                  <c:v>6</c:v>
                </c:pt>
                <c:pt idx="55941">
                  <c:v>6</c:v>
                </c:pt>
                <c:pt idx="55942">
                  <c:v>6</c:v>
                </c:pt>
                <c:pt idx="55943">
                  <c:v>6</c:v>
                </c:pt>
                <c:pt idx="55944">
                  <c:v>6</c:v>
                </c:pt>
                <c:pt idx="55945">
                  <c:v>6</c:v>
                </c:pt>
                <c:pt idx="55946">
                  <c:v>6</c:v>
                </c:pt>
                <c:pt idx="55947">
                  <c:v>6</c:v>
                </c:pt>
                <c:pt idx="55948">
                  <c:v>6</c:v>
                </c:pt>
                <c:pt idx="55949">
                  <c:v>6</c:v>
                </c:pt>
                <c:pt idx="55950">
                  <c:v>6</c:v>
                </c:pt>
                <c:pt idx="55951">
                  <c:v>6</c:v>
                </c:pt>
                <c:pt idx="55952">
                  <c:v>6</c:v>
                </c:pt>
                <c:pt idx="55953">
                  <c:v>6</c:v>
                </c:pt>
                <c:pt idx="55954">
                  <c:v>6</c:v>
                </c:pt>
                <c:pt idx="55955">
                  <c:v>6</c:v>
                </c:pt>
                <c:pt idx="55956">
                  <c:v>6</c:v>
                </c:pt>
                <c:pt idx="55957">
                  <c:v>6</c:v>
                </c:pt>
                <c:pt idx="55958">
                  <c:v>6</c:v>
                </c:pt>
                <c:pt idx="55959">
                  <c:v>6</c:v>
                </c:pt>
                <c:pt idx="55960">
                  <c:v>6</c:v>
                </c:pt>
                <c:pt idx="55961">
                  <c:v>6</c:v>
                </c:pt>
                <c:pt idx="55962">
                  <c:v>6</c:v>
                </c:pt>
                <c:pt idx="55963">
                  <c:v>6</c:v>
                </c:pt>
                <c:pt idx="55964">
                  <c:v>6</c:v>
                </c:pt>
                <c:pt idx="55965">
                  <c:v>6</c:v>
                </c:pt>
                <c:pt idx="55966">
                  <c:v>6</c:v>
                </c:pt>
                <c:pt idx="55967">
                  <c:v>6</c:v>
                </c:pt>
                <c:pt idx="55968">
                  <c:v>6</c:v>
                </c:pt>
                <c:pt idx="55969">
                  <c:v>6</c:v>
                </c:pt>
                <c:pt idx="55970">
                  <c:v>6</c:v>
                </c:pt>
                <c:pt idx="55971">
                  <c:v>6</c:v>
                </c:pt>
                <c:pt idx="55972">
                  <c:v>6</c:v>
                </c:pt>
                <c:pt idx="55973">
                  <c:v>6</c:v>
                </c:pt>
                <c:pt idx="55974">
                  <c:v>6</c:v>
                </c:pt>
                <c:pt idx="55975">
                  <c:v>6</c:v>
                </c:pt>
                <c:pt idx="55976">
                  <c:v>6</c:v>
                </c:pt>
                <c:pt idx="55977">
                  <c:v>6</c:v>
                </c:pt>
                <c:pt idx="55978">
                  <c:v>6</c:v>
                </c:pt>
                <c:pt idx="55979">
                  <c:v>6</c:v>
                </c:pt>
                <c:pt idx="55980">
                  <c:v>6</c:v>
                </c:pt>
                <c:pt idx="55981">
                  <c:v>6</c:v>
                </c:pt>
                <c:pt idx="55982">
                  <c:v>6</c:v>
                </c:pt>
                <c:pt idx="55983">
                  <c:v>6</c:v>
                </c:pt>
                <c:pt idx="55984">
                  <c:v>6</c:v>
                </c:pt>
                <c:pt idx="55985">
                  <c:v>6</c:v>
                </c:pt>
                <c:pt idx="55986">
                  <c:v>6</c:v>
                </c:pt>
                <c:pt idx="55987">
                  <c:v>6</c:v>
                </c:pt>
                <c:pt idx="55988">
                  <c:v>6</c:v>
                </c:pt>
                <c:pt idx="55989">
                  <c:v>6</c:v>
                </c:pt>
                <c:pt idx="55990">
                  <c:v>6</c:v>
                </c:pt>
                <c:pt idx="55991">
                  <c:v>6</c:v>
                </c:pt>
                <c:pt idx="55992">
                  <c:v>6</c:v>
                </c:pt>
                <c:pt idx="55993">
                  <c:v>6</c:v>
                </c:pt>
                <c:pt idx="55994">
                  <c:v>6</c:v>
                </c:pt>
                <c:pt idx="55995">
                  <c:v>6</c:v>
                </c:pt>
                <c:pt idx="55996">
                  <c:v>6</c:v>
                </c:pt>
                <c:pt idx="55997">
                  <c:v>6</c:v>
                </c:pt>
                <c:pt idx="55998">
                  <c:v>6</c:v>
                </c:pt>
                <c:pt idx="55999">
                  <c:v>6</c:v>
                </c:pt>
                <c:pt idx="56000">
                  <c:v>6</c:v>
                </c:pt>
                <c:pt idx="56001">
                  <c:v>6</c:v>
                </c:pt>
                <c:pt idx="56002">
                  <c:v>6</c:v>
                </c:pt>
                <c:pt idx="56003">
                  <c:v>6</c:v>
                </c:pt>
                <c:pt idx="56004">
                  <c:v>6</c:v>
                </c:pt>
                <c:pt idx="56005">
                  <c:v>6</c:v>
                </c:pt>
                <c:pt idx="56006">
                  <c:v>6</c:v>
                </c:pt>
                <c:pt idx="56007">
                  <c:v>6</c:v>
                </c:pt>
                <c:pt idx="56008">
                  <c:v>6</c:v>
                </c:pt>
                <c:pt idx="56009">
                  <c:v>6</c:v>
                </c:pt>
                <c:pt idx="56010">
                  <c:v>6</c:v>
                </c:pt>
                <c:pt idx="56011">
                  <c:v>6</c:v>
                </c:pt>
                <c:pt idx="56012">
                  <c:v>6</c:v>
                </c:pt>
                <c:pt idx="56013">
                  <c:v>6</c:v>
                </c:pt>
                <c:pt idx="56014">
                  <c:v>6</c:v>
                </c:pt>
                <c:pt idx="56015">
                  <c:v>6</c:v>
                </c:pt>
                <c:pt idx="56016">
                  <c:v>6</c:v>
                </c:pt>
                <c:pt idx="56017">
                  <c:v>6</c:v>
                </c:pt>
                <c:pt idx="56018">
                  <c:v>6</c:v>
                </c:pt>
                <c:pt idx="56019">
                  <c:v>6</c:v>
                </c:pt>
                <c:pt idx="56020">
                  <c:v>6</c:v>
                </c:pt>
                <c:pt idx="56021">
                  <c:v>6</c:v>
                </c:pt>
                <c:pt idx="56022">
                  <c:v>6</c:v>
                </c:pt>
                <c:pt idx="56023">
                  <c:v>6</c:v>
                </c:pt>
                <c:pt idx="56024">
                  <c:v>6</c:v>
                </c:pt>
                <c:pt idx="56025">
                  <c:v>6</c:v>
                </c:pt>
                <c:pt idx="56026">
                  <c:v>6</c:v>
                </c:pt>
                <c:pt idx="56027">
                  <c:v>6</c:v>
                </c:pt>
                <c:pt idx="56028">
                  <c:v>6</c:v>
                </c:pt>
                <c:pt idx="56029">
                  <c:v>6</c:v>
                </c:pt>
                <c:pt idx="56030">
                  <c:v>6</c:v>
                </c:pt>
                <c:pt idx="56031">
                  <c:v>6</c:v>
                </c:pt>
                <c:pt idx="56032">
                  <c:v>6</c:v>
                </c:pt>
                <c:pt idx="56033">
                  <c:v>6</c:v>
                </c:pt>
                <c:pt idx="56034">
                  <c:v>6</c:v>
                </c:pt>
                <c:pt idx="56035">
                  <c:v>6</c:v>
                </c:pt>
                <c:pt idx="56036">
                  <c:v>6</c:v>
                </c:pt>
                <c:pt idx="56037">
                  <c:v>6</c:v>
                </c:pt>
                <c:pt idx="56038">
                  <c:v>6</c:v>
                </c:pt>
                <c:pt idx="56039">
                  <c:v>6</c:v>
                </c:pt>
                <c:pt idx="56040">
                  <c:v>6</c:v>
                </c:pt>
                <c:pt idx="56041">
                  <c:v>6</c:v>
                </c:pt>
                <c:pt idx="56042">
                  <c:v>6</c:v>
                </c:pt>
                <c:pt idx="56043">
                  <c:v>6</c:v>
                </c:pt>
                <c:pt idx="56044">
                  <c:v>6</c:v>
                </c:pt>
                <c:pt idx="56045">
                  <c:v>6</c:v>
                </c:pt>
                <c:pt idx="56046">
                  <c:v>6</c:v>
                </c:pt>
                <c:pt idx="56047">
                  <c:v>6</c:v>
                </c:pt>
                <c:pt idx="56048">
                  <c:v>6</c:v>
                </c:pt>
                <c:pt idx="56049">
                  <c:v>6</c:v>
                </c:pt>
                <c:pt idx="56050">
                  <c:v>6</c:v>
                </c:pt>
                <c:pt idx="56051">
                  <c:v>6</c:v>
                </c:pt>
                <c:pt idx="56052">
                  <c:v>6</c:v>
                </c:pt>
                <c:pt idx="56053">
                  <c:v>6</c:v>
                </c:pt>
                <c:pt idx="56054">
                  <c:v>6</c:v>
                </c:pt>
                <c:pt idx="56055">
                  <c:v>6</c:v>
                </c:pt>
                <c:pt idx="56056">
                  <c:v>6</c:v>
                </c:pt>
                <c:pt idx="56057">
                  <c:v>6</c:v>
                </c:pt>
                <c:pt idx="56058">
                  <c:v>6</c:v>
                </c:pt>
                <c:pt idx="56059">
                  <c:v>6</c:v>
                </c:pt>
                <c:pt idx="56060">
                  <c:v>6</c:v>
                </c:pt>
                <c:pt idx="56061">
                  <c:v>6</c:v>
                </c:pt>
                <c:pt idx="56062">
                  <c:v>6</c:v>
                </c:pt>
                <c:pt idx="56063">
                  <c:v>6</c:v>
                </c:pt>
                <c:pt idx="56064">
                  <c:v>6</c:v>
                </c:pt>
                <c:pt idx="56065">
                  <c:v>6</c:v>
                </c:pt>
                <c:pt idx="56066">
                  <c:v>6</c:v>
                </c:pt>
                <c:pt idx="56067">
                  <c:v>6</c:v>
                </c:pt>
                <c:pt idx="56068">
                  <c:v>6</c:v>
                </c:pt>
                <c:pt idx="56069">
                  <c:v>6</c:v>
                </c:pt>
                <c:pt idx="56070">
                  <c:v>6</c:v>
                </c:pt>
                <c:pt idx="56071">
                  <c:v>6</c:v>
                </c:pt>
                <c:pt idx="56072">
                  <c:v>6</c:v>
                </c:pt>
                <c:pt idx="56073">
                  <c:v>6</c:v>
                </c:pt>
                <c:pt idx="56074">
                  <c:v>6</c:v>
                </c:pt>
                <c:pt idx="56075">
                  <c:v>6</c:v>
                </c:pt>
                <c:pt idx="56076">
                  <c:v>6</c:v>
                </c:pt>
                <c:pt idx="56077">
                  <c:v>6</c:v>
                </c:pt>
                <c:pt idx="56078">
                  <c:v>6</c:v>
                </c:pt>
                <c:pt idx="56079">
                  <c:v>6</c:v>
                </c:pt>
                <c:pt idx="56080">
                  <c:v>6</c:v>
                </c:pt>
                <c:pt idx="56081">
                  <c:v>6</c:v>
                </c:pt>
                <c:pt idx="56082">
                  <c:v>6</c:v>
                </c:pt>
                <c:pt idx="56083">
                  <c:v>6</c:v>
                </c:pt>
                <c:pt idx="56084">
                  <c:v>6</c:v>
                </c:pt>
                <c:pt idx="56085">
                  <c:v>6</c:v>
                </c:pt>
                <c:pt idx="56086">
                  <c:v>6</c:v>
                </c:pt>
                <c:pt idx="56087">
                  <c:v>6</c:v>
                </c:pt>
                <c:pt idx="56088">
                  <c:v>6</c:v>
                </c:pt>
                <c:pt idx="56089">
                  <c:v>6</c:v>
                </c:pt>
                <c:pt idx="56090">
                  <c:v>6</c:v>
                </c:pt>
                <c:pt idx="56091">
                  <c:v>6</c:v>
                </c:pt>
                <c:pt idx="56092">
                  <c:v>6</c:v>
                </c:pt>
                <c:pt idx="56093">
                  <c:v>6</c:v>
                </c:pt>
                <c:pt idx="56094">
                  <c:v>6</c:v>
                </c:pt>
                <c:pt idx="56095">
                  <c:v>6</c:v>
                </c:pt>
                <c:pt idx="56096">
                  <c:v>6</c:v>
                </c:pt>
                <c:pt idx="56097">
                  <c:v>6</c:v>
                </c:pt>
                <c:pt idx="56098">
                  <c:v>6</c:v>
                </c:pt>
                <c:pt idx="56099">
                  <c:v>6</c:v>
                </c:pt>
                <c:pt idx="56100">
                  <c:v>6</c:v>
                </c:pt>
                <c:pt idx="56101">
                  <c:v>6</c:v>
                </c:pt>
                <c:pt idx="56102">
                  <c:v>6</c:v>
                </c:pt>
                <c:pt idx="56103">
                  <c:v>6</c:v>
                </c:pt>
                <c:pt idx="56104">
                  <c:v>6</c:v>
                </c:pt>
                <c:pt idx="56105">
                  <c:v>6</c:v>
                </c:pt>
                <c:pt idx="56106">
                  <c:v>6</c:v>
                </c:pt>
                <c:pt idx="56107">
                  <c:v>6</c:v>
                </c:pt>
                <c:pt idx="56108">
                  <c:v>6</c:v>
                </c:pt>
                <c:pt idx="56109">
                  <c:v>6</c:v>
                </c:pt>
                <c:pt idx="56110">
                  <c:v>6</c:v>
                </c:pt>
                <c:pt idx="56111">
                  <c:v>6</c:v>
                </c:pt>
                <c:pt idx="56112">
                  <c:v>6</c:v>
                </c:pt>
                <c:pt idx="56113">
                  <c:v>6</c:v>
                </c:pt>
                <c:pt idx="56114">
                  <c:v>6</c:v>
                </c:pt>
                <c:pt idx="56115">
                  <c:v>6</c:v>
                </c:pt>
                <c:pt idx="56116">
                  <c:v>6</c:v>
                </c:pt>
                <c:pt idx="56117">
                  <c:v>6</c:v>
                </c:pt>
                <c:pt idx="56118">
                  <c:v>6</c:v>
                </c:pt>
                <c:pt idx="56119">
                  <c:v>6</c:v>
                </c:pt>
                <c:pt idx="56120">
                  <c:v>6</c:v>
                </c:pt>
                <c:pt idx="56121">
                  <c:v>6</c:v>
                </c:pt>
                <c:pt idx="56122">
                  <c:v>6</c:v>
                </c:pt>
                <c:pt idx="56123">
                  <c:v>6</c:v>
                </c:pt>
                <c:pt idx="56124">
                  <c:v>6</c:v>
                </c:pt>
                <c:pt idx="56125">
                  <c:v>6</c:v>
                </c:pt>
                <c:pt idx="56126">
                  <c:v>6</c:v>
                </c:pt>
                <c:pt idx="56127">
                  <c:v>6</c:v>
                </c:pt>
                <c:pt idx="56128">
                  <c:v>6</c:v>
                </c:pt>
                <c:pt idx="56129">
                  <c:v>6</c:v>
                </c:pt>
                <c:pt idx="56130">
                  <c:v>6</c:v>
                </c:pt>
                <c:pt idx="56131">
                  <c:v>6</c:v>
                </c:pt>
                <c:pt idx="56132">
                  <c:v>6</c:v>
                </c:pt>
                <c:pt idx="56133">
                  <c:v>6</c:v>
                </c:pt>
                <c:pt idx="56134">
                  <c:v>6</c:v>
                </c:pt>
                <c:pt idx="56135">
                  <c:v>6</c:v>
                </c:pt>
                <c:pt idx="56136">
                  <c:v>6</c:v>
                </c:pt>
                <c:pt idx="56137">
                  <c:v>6</c:v>
                </c:pt>
                <c:pt idx="56138">
                  <c:v>6</c:v>
                </c:pt>
                <c:pt idx="56139">
                  <c:v>6</c:v>
                </c:pt>
                <c:pt idx="56140">
                  <c:v>6</c:v>
                </c:pt>
                <c:pt idx="56141">
                  <c:v>6</c:v>
                </c:pt>
                <c:pt idx="56142">
                  <c:v>6</c:v>
                </c:pt>
                <c:pt idx="56143">
                  <c:v>6</c:v>
                </c:pt>
                <c:pt idx="56144">
                  <c:v>6</c:v>
                </c:pt>
                <c:pt idx="56145">
                  <c:v>6</c:v>
                </c:pt>
                <c:pt idx="56146">
                  <c:v>6</c:v>
                </c:pt>
                <c:pt idx="56147">
                  <c:v>6</c:v>
                </c:pt>
                <c:pt idx="56148">
                  <c:v>6</c:v>
                </c:pt>
                <c:pt idx="56149">
                  <c:v>6</c:v>
                </c:pt>
                <c:pt idx="56150">
                  <c:v>6</c:v>
                </c:pt>
                <c:pt idx="56151">
                  <c:v>6</c:v>
                </c:pt>
                <c:pt idx="56152">
                  <c:v>6</c:v>
                </c:pt>
                <c:pt idx="56153">
                  <c:v>6</c:v>
                </c:pt>
                <c:pt idx="56154">
                  <c:v>6</c:v>
                </c:pt>
                <c:pt idx="56155">
                  <c:v>6</c:v>
                </c:pt>
                <c:pt idx="56156">
                  <c:v>6</c:v>
                </c:pt>
                <c:pt idx="56157">
                  <c:v>6</c:v>
                </c:pt>
                <c:pt idx="56158">
                  <c:v>6</c:v>
                </c:pt>
                <c:pt idx="56159">
                  <c:v>6</c:v>
                </c:pt>
                <c:pt idx="56160">
                  <c:v>6</c:v>
                </c:pt>
                <c:pt idx="56161">
                  <c:v>6</c:v>
                </c:pt>
                <c:pt idx="56162">
                  <c:v>6</c:v>
                </c:pt>
                <c:pt idx="56163">
                  <c:v>6</c:v>
                </c:pt>
                <c:pt idx="56164">
                  <c:v>6</c:v>
                </c:pt>
                <c:pt idx="56165">
                  <c:v>6</c:v>
                </c:pt>
                <c:pt idx="56166">
                  <c:v>6</c:v>
                </c:pt>
                <c:pt idx="56167">
                  <c:v>6</c:v>
                </c:pt>
                <c:pt idx="56168">
                  <c:v>6</c:v>
                </c:pt>
                <c:pt idx="56169">
                  <c:v>6</c:v>
                </c:pt>
                <c:pt idx="56170">
                  <c:v>6</c:v>
                </c:pt>
                <c:pt idx="56171">
                  <c:v>6</c:v>
                </c:pt>
                <c:pt idx="56172">
                  <c:v>6</c:v>
                </c:pt>
                <c:pt idx="56173">
                  <c:v>6</c:v>
                </c:pt>
                <c:pt idx="56174">
                  <c:v>6</c:v>
                </c:pt>
                <c:pt idx="56175">
                  <c:v>6</c:v>
                </c:pt>
                <c:pt idx="56176">
                  <c:v>6</c:v>
                </c:pt>
                <c:pt idx="56177">
                  <c:v>6</c:v>
                </c:pt>
                <c:pt idx="56178">
                  <c:v>6</c:v>
                </c:pt>
                <c:pt idx="56179">
                  <c:v>6</c:v>
                </c:pt>
                <c:pt idx="56180">
                  <c:v>6</c:v>
                </c:pt>
                <c:pt idx="56181">
                  <c:v>6</c:v>
                </c:pt>
                <c:pt idx="56182">
                  <c:v>6</c:v>
                </c:pt>
                <c:pt idx="56183">
                  <c:v>6</c:v>
                </c:pt>
                <c:pt idx="56184">
                  <c:v>6</c:v>
                </c:pt>
                <c:pt idx="56185">
                  <c:v>6</c:v>
                </c:pt>
                <c:pt idx="56186">
                  <c:v>6</c:v>
                </c:pt>
                <c:pt idx="56187">
                  <c:v>6</c:v>
                </c:pt>
                <c:pt idx="56188">
                  <c:v>6</c:v>
                </c:pt>
                <c:pt idx="56189">
                  <c:v>6</c:v>
                </c:pt>
                <c:pt idx="56190">
                  <c:v>6</c:v>
                </c:pt>
                <c:pt idx="56191">
                  <c:v>6</c:v>
                </c:pt>
                <c:pt idx="56192">
                  <c:v>6</c:v>
                </c:pt>
                <c:pt idx="56193">
                  <c:v>6</c:v>
                </c:pt>
                <c:pt idx="56194">
                  <c:v>6</c:v>
                </c:pt>
                <c:pt idx="56195">
                  <c:v>6</c:v>
                </c:pt>
                <c:pt idx="56196">
                  <c:v>6</c:v>
                </c:pt>
                <c:pt idx="56197">
                  <c:v>6</c:v>
                </c:pt>
                <c:pt idx="56198">
                  <c:v>6</c:v>
                </c:pt>
                <c:pt idx="56199">
                  <c:v>6</c:v>
                </c:pt>
                <c:pt idx="56200">
                  <c:v>6</c:v>
                </c:pt>
                <c:pt idx="56201">
                  <c:v>6</c:v>
                </c:pt>
                <c:pt idx="56202">
                  <c:v>6</c:v>
                </c:pt>
                <c:pt idx="56203">
                  <c:v>6</c:v>
                </c:pt>
                <c:pt idx="56204">
                  <c:v>6</c:v>
                </c:pt>
                <c:pt idx="56205">
                  <c:v>6</c:v>
                </c:pt>
                <c:pt idx="56206">
                  <c:v>6</c:v>
                </c:pt>
                <c:pt idx="56207">
                  <c:v>6</c:v>
                </c:pt>
                <c:pt idx="56208">
                  <c:v>6</c:v>
                </c:pt>
                <c:pt idx="56209">
                  <c:v>6</c:v>
                </c:pt>
                <c:pt idx="56210">
                  <c:v>6</c:v>
                </c:pt>
                <c:pt idx="56211">
                  <c:v>6</c:v>
                </c:pt>
                <c:pt idx="56212">
                  <c:v>6</c:v>
                </c:pt>
                <c:pt idx="56213">
                  <c:v>6</c:v>
                </c:pt>
                <c:pt idx="56214">
                  <c:v>6</c:v>
                </c:pt>
                <c:pt idx="56215">
                  <c:v>6</c:v>
                </c:pt>
                <c:pt idx="56216">
                  <c:v>6</c:v>
                </c:pt>
                <c:pt idx="56217">
                  <c:v>6</c:v>
                </c:pt>
                <c:pt idx="56218">
                  <c:v>6</c:v>
                </c:pt>
                <c:pt idx="56219">
                  <c:v>6</c:v>
                </c:pt>
                <c:pt idx="56220">
                  <c:v>6</c:v>
                </c:pt>
                <c:pt idx="56221">
                  <c:v>6</c:v>
                </c:pt>
                <c:pt idx="56222">
                  <c:v>6</c:v>
                </c:pt>
                <c:pt idx="56223">
                  <c:v>6</c:v>
                </c:pt>
                <c:pt idx="56224">
                  <c:v>6</c:v>
                </c:pt>
                <c:pt idx="56225">
                  <c:v>6</c:v>
                </c:pt>
                <c:pt idx="56226">
                  <c:v>6</c:v>
                </c:pt>
                <c:pt idx="56227">
                  <c:v>6</c:v>
                </c:pt>
                <c:pt idx="56228">
                  <c:v>6</c:v>
                </c:pt>
                <c:pt idx="56229">
                  <c:v>6</c:v>
                </c:pt>
                <c:pt idx="56230">
                  <c:v>6</c:v>
                </c:pt>
                <c:pt idx="56231">
                  <c:v>6</c:v>
                </c:pt>
                <c:pt idx="56232">
                  <c:v>6</c:v>
                </c:pt>
                <c:pt idx="56233">
                  <c:v>6</c:v>
                </c:pt>
                <c:pt idx="56234">
                  <c:v>6</c:v>
                </c:pt>
                <c:pt idx="56235">
                  <c:v>6</c:v>
                </c:pt>
                <c:pt idx="56236">
                  <c:v>6</c:v>
                </c:pt>
                <c:pt idx="56237">
                  <c:v>6</c:v>
                </c:pt>
                <c:pt idx="56238">
                  <c:v>6</c:v>
                </c:pt>
                <c:pt idx="56239">
                  <c:v>6</c:v>
                </c:pt>
                <c:pt idx="56240">
                  <c:v>6</c:v>
                </c:pt>
                <c:pt idx="56241">
                  <c:v>6</c:v>
                </c:pt>
                <c:pt idx="56242">
                  <c:v>6</c:v>
                </c:pt>
                <c:pt idx="56243">
                  <c:v>6</c:v>
                </c:pt>
                <c:pt idx="56244">
                  <c:v>6</c:v>
                </c:pt>
                <c:pt idx="56245">
                  <c:v>6</c:v>
                </c:pt>
                <c:pt idx="56246">
                  <c:v>6</c:v>
                </c:pt>
                <c:pt idx="56247">
                  <c:v>6</c:v>
                </c:pt>
                <c:pt idx="56248">
                  <c:v>6</c:v>
                </c:pt>
                <c:pt idx="56249">
                  <c:v>6</c:v>
                </c:pt>
                <c:pt idx="56250">
                  <c:v>6</c:v>
                </c:pt>
                <c:pt idx="56251">
                  <c:v>6</c:v>
                </c:pt>
                <c:pt idx="56252">
                  <c:v>6</c:v>
                </c:pt>
                <c:pt idx="56253">
                  <c:v>6</c:v>
                </c:pt>
                <c:pt idx="56254">
                  <c:v>6</c:v>
                </c:pt>
                <c:pt idx="56255">
                  <c:v>6</c:v>
                </c:pt>
                <c:pt idx="56256">
                  <c:v>6</c:v>
                </c:pt>
                <c:pt idx="56257">
                  <c:v>6</c:v>
                </c:pt>
                <c:pt idx="56258">
                  <c:v>6</c:v>
                </c:pt>
                <c:pt idx="56259">
                  <c:v>6</c:v>
                </c:pt>
                <c:pt idx="56260">
                  <c:v>6</c:v>
                </c:pt>
                <c:pt idx="56261">
                  <c:v>6</c:v>
                </c:pt>
                <c:pt idx="56262">
                  <c:v>6</c:v>
                </c:pt>
                <c:pt idx="56263">
                  <c:v>6</c:v>
                </c:pt>
                <c:pt idx="56264">
                  <c:v>6</c:v>
                </c:pt>
                <c:pt idx="56265">
                  <c:v>6</c:v>
                </c:pt>
                <c:pt idx="56266">
                  <c:v>6</c:v>
                </c:pt>
                <c:pt idx="56267">
                  <c:v>6</c:v>
                </c:pt>
                <c:pt idx="56268">
                  <c:v>6</c:v>
                </c:pt>
                <c:pt idx="56269">
                  <c:v>6</c:v>
                </c:pt>
                <c:pt idx="56270">
                  <c:v>6</c:v>
                </c:pt>
                <c:pt idx="56271">
                  <c:v>6</c:v>
                </c:pt>
                <c:pt idx="56272">
                  <c:v>6</c:v>
                </c:pt>
                <c:pt idx="56273">
                  <c:v>6</c:v>
                </c:pt>
                <c:pt idx="56274">
                  <c:v>6</c:v>
                </c:pt>
                <c:pt idx="56275">
                  <c:v>6</c:v>
                </c:pt>
                <c:pt idx="56276">
                  <c:v>6</c:v>
                </c:pt>
                <c:pt idx="56277">
                  <c:v>6</c:v>
                </c:pt>
                <c:pt idx="56278">
                  <c:v>6</c:v>
                </c:pt>
                <c:pt idx="56279">
                  <c:v>6</c:v>
                </c:pt>
                <c:pt idx="56280">
                  <c:v>6</c:v>
                </c:pt>
                <c:pt idx="56281">
                  <c:v>6</c:v>
                </c:pt>
                <c:pt idx="56282">
                  <c:v>6</c:v>
                </c:pt>
                <c:pt idx="56283">
                  <c:v>6</c:v>
                </c:pt>
                <c:pt idx="56284">
                  <c:v>6</c:v>
                </c:pt>
                <c:pt idx="56285">
                  <c:v>6</c:v>
                </c:pt>
                <c:pt idx="56286">
                  <c:v>6</c:v>
                </c:pt>
                <c:pt idx="56287">
                  <c:v>6</c:v>
                </c:pt>
                <c:pt idx="56288">
                  <c:v>6</c:v>
                </c:pt>
                <c:pt idx="56289">
                  <c:v>6</c:v>
                </c:pt>
                <c:pt idx="56290">
                  <c:v>6</c:v>
                </c:pt>
                <c:pt idx="56291">
                  <c:v>6</c:v>
                </c:pt>
                <c:pt idx="56292">
                  <c:v>6</c:v>
                </c:pt>
                <c:pt idx="56293">
                  <c:v>6</c:v>
                </c:pt>
                <c:pt idx="56294">
                  <c:v>6</c:v>
                </c:pt>
                <c:pt idx="56295">
                  <c:v>6</c:v>
                </c:pt>
                <c:pt idx="56296">
                  <c:v>6</c:v>
                </c:pt>
                <c:pt idx="56297">
                  <c:v>6</c:v>
                </c:pt>
                <c:pt idx="56298">
                  <c:v>6</c:v>
                </c:pt>
                <c:pt idx="56299">
                  <c:v>6</c:v>
                </c:pt>
                <c:pt idx="56300">
                  <c:v>6</c:v>
                </c:pt>
                <c:pt idx="56301">
                  <c:v>6</c:v>
                </c:pt>
                <c:pt idx="56302">
                  <c:v>6</c:v>
                </c:pt>
                <c:pt idx="56303">
                  <c:v>6</c:v>
                </c:pt>
                <c:pt idx="56304">
                  <c:v>6</c:v>
                </c:pt>
                <c:pt idx="56305">
                  <c:v>6</c:v>
                </c:pt>
                <c:pt idx="56306">
                  <c:v>6</c:v>
                </c:pt>
                <c:pt idx="56307">
                  <c:v>6</c:v>
                </c:pt>
                <c:pt idx="56308">
                  <c:v>6</c:v>
                </c:pt>
                <c:pt idx="56309">
                  <c:v>6</c:v>
                </c:pt>
                <c:pt idx="56310">
                  <c:v>6</c:v>
                </c:pt>
                <c:pt idx="56311">
                  <c:v>6</c:v>
                </c:pt>
                <c:pt idx="56312">
                  <c:v>6</c:v>
                </c:pt>
                <c:pt idx="56313">
                  <c:v>6</c:v>
                </c:pt>
                <c:pt idx="56314">
                  <c:v>6</c:v>
                </c:pt>
                <c:pt idx="56315">
                  <c:v>6</c:v>
                </c:pt>
                <c:pt idx="56316">
                  <c:v>6</c:v>
                </c:pt>
                <c:pt idx="56317">
                  <c:v>6</c:v>
                </c:pt>
                <c:pt idx="56318">
                  <c:v>6</c:v>
                </c:pt>
                <c:pt idx="56319">
                  <c:v>6</c:v>
                </c:pt>
                <c:pt idx="56320">
                  <c:v>6</c:v>
                </c:pt>
                <c:pt idx="56321">
                  <c:v>6</c:v>
                </c:pt>
                <c:pt idx="56322">
                  <c:v>6</c:v>
                </c:pt>
                <c:pt idx="56323">
                  <c:v>6</c:v>
                </c:pt>
                <c:pt idx="56324">
                  <c:v>6</c:v>
                </c:pt>
                <c:pt idx="56325">
                  <c:v>6</c:v>
                </c:pt>
                <c:pt idx="56326">
                  <c:v>6</c:v>
                </c:pt>
                <c:pt idx="56327">
                  <c:v>6</c:v>
                </c:pt>
                <c:pt idx="56328">
                  <c:v>6</c:v>
                </c:pt>
                <c:pt idx="56329">
                  <c:v>6</c:v>
                </c:pt>
                <c:pt idx="56330">
                  <c:v>6</c:v>
                </c:pt>
                <c:pt idx="56331">
                  <c:v>6</c:v>
                </c:pt>
                <c:pt idx="56332">
                  <c:v>6</c:v>
                </c:pt>
                <c:pt idx="56333">
                  <c:v>6</c:v>
                </c:pt>
                <c:pt idx="56334">
                  <c:v>6</c:v>
                </c:pt>
                <c:pt idx="56335">
                  <c:v>6</c:v>
                </c:pt>
                <c:pt idx="56336">
                  <c:v>6</c:v>
                </c:pt>
                <c:pt idx="56337">
                  <c:v>6</c:v>
                </c:pt>
                <c:pt idx="56338">
                  <c:v>6</c:v>
                </c:pt>
                <c:pt idx="56339">
                  <c:v>6</c:v>
                </c:pt>
                <c:pt idx="56340">
                  <c:v>6</c:v>
                </c:pt>
                <c:pt idx="56341">
                  <c:v>6</c:v>
                </c:pt>
                <c:pt idx="56342">
                  <c:v>6</c:v>
                </c:pt>
                <c:pt idx="56343">
                  <c:v>6</c:v>
                </c:pt>
                <c:pt idx="56344">
                  <c:v>6</c:v>
                </c:pt>
                <c:pt idx="56345">
                  <c:v>6</c:v>
                </c:pt>
                <c:pt idx="56346">
                  <c:v>6</c:v>
                </c:pt>
                <c:pt idx="56347">
                  <c:v>6</c:v>
                </c:pt>
                <c:pt idx="56348">
                  <c:v>6</c:v>
                </c:pt>
                <c:pt idx="56349">
                  <c:v>6</c:v>
                </c:pt>
                <c:pt idx="56350">
                  <c:v>6</c:v>
                </c:pt>
                <c:pt idx="56351">
                  <c:v>6</c:v>
                </c:pt>
                <c:pt idx="56352">
                  <c:v>6</c:v>
                </c:pt>
                <c:pt idx="56353">
                  <c:v>6</c:v>
                </c:pt>
                <c:pt idx="56354">
                  <c:v>6</c:v>
                </c:pt>
                <c:pt idx="56355">
                  <c:v>6</c:v>
                </c:pt>
                <c:pt idx="56356">
                  <c:v>6</c:v>
                </c:pt>
                <c:pt idx="56357">
                  <c:v>6</c:v>
                </c:pt>
                <c:pt idx="56358">
                  <c:v>6</c:v>
                </c:pt>
                <c:pt idx="56359">
                  <c:v>6</c:v>
                </c:pt>
                <c:pt idx="56360">
                  <c:v>6</c:v>
                </c:pt>
                <c:pt idx="56361">
                  <c:v>6</c:v>
                </c:pt>
                <c:pt idx="56362">
                  <c:v>6</c:v>
                </c:pt>
                <c:pt idx="56363">
                  <c:v>6</c:v>
                </c:pt>
                <c:pt idx="56364">
                  <c:v>6</c:v>
                </c:pt>
                <c:pt idx="56365">
                  <c:v>6</c:v>
                </c:pt>
                <c:pt idx="56366">
                  <c:v>6</c:v>
                </c:pt>
                <c:pt idx="56367">
                  <c:v>6</c:v>
                </c:pt>
                <c:pt idx="56368">
                  <c:v>6</c:v>
                </c:pt>
                <c:pt idx="56369">
                  <c:v>6</c:v>
                </c:pt>
                <c:pt idx="56370">
                  <c:v>6</c:v>
                </c:pt>
                <c:pt idx="56371">
                  <c:v>6</c:v>
                </c:pt>
                <c:pt idx="56372">
                  <c:v>6</c:v>
                </c:pt>
                <c:pt idx="56373">
                  <c:v>6</c:v>
                </c:pt>
                <c:pt idx="56374">
                  <c:v>6</c:v>
                </c:pt>
                <c:pt idx="56375">
                  <c:v>6</c:v>
                </c:pt>
                <c:pt idx="56376">
                  <c:v>6</c:v>
                </c:pt>
                <c:pt idx="56377">
                  <c:v>6</c:v>
                </c:pt>
                <c:pt idx="56378">
                  <c:v>6</c:v>
                </c:pt>
                <c:pt idx="56379">
                  <c:v>6</c:v>
                </c:pt>
                <c:pt idx="56380">
                  <c:v>6</c:v>
                </c:pt>
                <c:pt idx="56381">
                  <c:v>6</c:v>
                </c:pt>
                <c:pt idx="56382">
                  <c:v>6</c:v>
                </c:pt>
                <c:pt idx="56383">
                  <c:v>6</c:v>
                </c:pt>
                <c:pt idx="56384">
                  <c:v>6</c:v>
                </c:pt>
                <c:pt idx="56385">
                  <c:v>6</c:v>
                </c:pt>
                <c:pt idx="56386">
                  <c:v>6</c:v>
                </c:pt>
                <c:pt idx="56387">
                  <c:v>6</c:v>
                </c:pt>
                <c:pt idx="56388">
                  <c:v>6</c:v>
                </c:pt>
                <c:pt idx="56389">
                  <c:v>6</c:v>
                </c:pt>
                <c:pt idx="56390">
                  <c:v>6</c:v>
                </c:pt>
                <c:pt idx="56391">
                  <c:v>6</c:v>
                </c:pt>
                <c:pt idx="56392">
                  <c:v>6</c:v>
                </c:pt>
                <c:pt idx="56393">
                  <c:v>6</c:v>
                </c:pt>
                <c:pt idx="56394">
                  <c:v>6</c:v>
                </c:pt>
                <c:pt idx="56395">
                  <c:v>6</c:v>
                </c:pt>
                <c:pt idx="56396">
                  <c:v>6</c:v>
                </c:pt>
                <c:pt idx="56397">
                  <c:v>6</c:v>
                </c:pt>
                <c:pt idx="56398">
                  <c:v>6</c:v>
                </c:pt>
                <c:pt idx="56399">
                  <c:v>6</c:v>
                </c:pt>
                <c:pt idx="56400">
                  <c:v>6</c:v>
                </c:pt>
                <c:pt idx="56401">
                  <c:v>6</c:v>
                </c:pt>
                <c:pt idx="56402">
                  <c:v>6</c:v>
                </c:pt>
                <c:pt idx="56403">
                  <c:v>6</c:v>
                </c:pt>
                <c:pt idx="56404">
                  <c:v>6</c:v>
                </c:pt>
                <c:pt idx="56405">
                  <c:v>6</c:v>
                </c:pt>
                <c:pt idx="56406">
                  <c:v>6</c:v>
                </c:pt>
                <c:pt idx="56407">
                  <c:v>6</c:v>
                </c:pt>
                <c:pt idx="56408">
                  <c:v>6</c:v>
                </c:pt>
                <c:pt idx="56409">
                  <c:v>6</c:v>
                </c:pt>
                <c:pt idx="56410">
                  <c:v>6</c:v>
                </c:pt>
                <c:pt idx="56411">
                  <c:v>6</c:v>
                </c:pt>
                <c:pt idx="56412">
                  <c:v>6</c:v>
                </c:pt>
                <c:pt idx="56413">
                  <c:v>6</c:v>
                </c:pt>
                <c:pt idx="56414">
                  <c:v>6</c:v>
                </c:pt>
                <c:pt idx="56415">
                  <c:v>6</c:v>
                </c:pt>
                <c:pt idx="56416">
                  <c:v>6</c:v>
                </c:pt>
                <c:pt idx="56417">
                  <c:v>6</c:v>
                </c:pt>
                <c:pt idx="56418">
                  <c:v>6</c:v>
                </c:pt>
                <c:pt idx="56419">
                  <c:v>6</c:v>
                </c:pt>
                <c:pt idx="56420">
                  <c:v>6</c:v>
                </c:pt>
                <c:pt idx="56421">
                  <c:v>6</c:v>
                </c:pt>
                <c:pt idx="56422">
                  <c:v>6</c:v>
                </c:pt>
                <c:pt idx="56423">
                  <c:v>6</c:v>
                </c:pt>
                <c:pt idx="56424">
                  <c:v>6</c:v>
                </c:pt>
                <c:pt idx="56425">
                  <c:v>6</c:v>
                </c:pt>
                <c:pt idx="56426">
                  <c:v>6</c:v>
                </c:pt>
                <c:pt idx="56427">
                  <c:v>6</c:v>
                </c:pt>
                <c:pt idx="56428">
                  <c:v>6</c:v>
                </c:pt>
                <c:pt idx="56429">
                  <c:v>6</c:v>
                </c:pt>
                <c:pt idx="56430">
                  <c:v>6</c:v>
                </c:pt>
                <c:pt idx="56431">
                  <c:v>6</c:v>
                </c:pt>
                <c:pt idx="56432">
                  <c:v>6</c:v>
                </c:pt>
                <c:pt idx="56433">
                  <c:v>6</c:v>
                </c:pt>
                <c:pt idx="56434">
                  <c:v>6</c:v>
                </c:pt>
                <c:pt idx="56435">
                  <c:v>6</c:v>
                </c:pt>
                <c:pt idx="56436">
                  <c:v>6</c:v>
                </c:pt>
                <c:pt idx="56437">
                  <c:v>6</c:v>
                </c:pt>
                <c:pt idx="56438">
                  <c:v>6</c:v>
                </c:pt>
                <c:pt idx="56439">
                  <c:v>6</c:v>
                </c:pt>
                <c:pt idx="56440">
                  <c:v>6</c:v>
                </c:pt>
                <c:pt idx="56441">
                  <c:v>6</c:v>
                </c:pt>
                <c:pt idx="56442">
                  <c:v>6</c:v>
                </c:pt>
                <c:pt idx="56443">
                  <c:v>6</c:v>
                </c:pt>
                <c:pt idx="56444">
                  <c:v>6</c:v>
                </c:pt>
                <c:pt idx="56445">
                  <c:v>6</c:v>
                </c:pt>
                <c:pt idx="56446">
                  <c:v>6</c:v>
                </c:pt>
                <c:pt idx="56447">
                  <c:v>6</c:v>
                </c:pt>
                <c:pt idx="56448">
                  <c:v>6</c:v>
                </c:pt>
                <c:pt idx="56449">
                  <c:v>6</c:v>
                </c:pt>
                <c:pt idx="56450">
                  <c:v>6</c:v>
                </c:pt>
                <c:pt idx="56451">
                  <c:v>6</c:v>
                </c:pt>
                <c:pt idx="56452">
                  <c:v>6</c:v>
                </c:pt>
                <c:pt idx="56453">
                  <c:v>6</c:v>
                </c:pt>
                <c:pt idx="56454">
                  <c:v>6</c:v>
                </c:pt>
                <c:pt idx="56455">
                  <c:v>6</c:v>
                </c:pt>
                <c:pt idx="56456">
                  <c:v>6</c:v>
                </c:pt>
                <c:pt idx="56457">
                  <c:v>6</c:v>
                </c:pt>
                <c:pt idx="56458">
                  <c:v>6</c:v>
                </c:pt>
                <c:pt idx="56459">
                  <c:v>6</c:v>
                </c:pt>
                <c:pt idx="56460">
                  <c:v>6</c:v>
                </c:pt>
                <c:pt idx="56461">
                  <c:v>6</c:v>
                </c:pt>
                <c:pt idx="56462">
                  <c:v>6</c:v>
                </c:pt>
                <c:pt idx="56463">
                  <c:v>6</c:v>
                </c:pt>
                <c:pt idx="56464">
                  <c:v>6</c:v>
                </c:pt>
                <c:pt idx="56465">
                  <c:v>6</c:v>
                </c:pt>
                <c:pt idx="56466">
                  <c:v>6</c:v>
                </c:pt>
                <c:pt idx="56467">
                  <c:v>6</c:v>
                </c:pt>
                <c:pt idx="56468">
                  <c:v>6</c:v>
                </c:pt>
                <c:pt idx="56469">
                  <c:v>6</c:v>
                </c:pt>
                <c:pt idx="56470">
                  <c:v>6</c:v>
                </c:pt>
                <c:pt idx="56471">
                  <c:v>6</c:v>
                </c:pt>
                <c:pt idx="56472">
                  <c:v>6</c:v>
                </c:pt>
                <c:pt idx="56473">
                  <c:v>6</c:v>
                </c:pt>
                <c:pt idx="56474">
                  <c:v>6</c:v>
                </c:pt>
                <c:pt idx="56475">
                  <c:v>6</c:v>
                </c:pt>
                <c:pt idx="56476">
                  <c:v>6</c:v>
                </c:pt>
                <c:pt idx="56477">
                  <c:v>6</c:v>
                </c:pt>
                <c:pt idx="56478">
                  <c:v>6</c:v>
                </c:pt>
                <c:pt idx="56479">
                  <c:v>6</c:v>
                </c:pt>
                <c:pt idx="56480">
                  <c:v>6</c:v>
                </c:pt>
                <c:pt idx="56481">
                  <c:v>6</c:v>
                </c:pt>
                <c:pt idx="56482">
                  <c:v>6</c:v>
                </c:pt>
                <c:pt idx="56483">
                  <c:v>6</c:v>
                </c:pt>
                <c:pt idx="56484">
                  <c:v>6</c:v>
                </c:pt>
                <c:pt idx="56485">
                  <c:v>6</c:v>
                </c:pt>
                <c:pt idx="56486">
                  <c:v>6</c:v>
                </c:pt>
                <c:pt idx="56487">
                  <c:v>6</c:v>
                </c:pt>
                <c:pt idx="56488">
                  <c:v>6</c:v>
                </c:pt>
                <c:pt idx="56489">
                  <c:v>6</c:v>
                </c:pt>
                <c:pt idx="56490">
                  <c:v>6</c:v>
                </c:pt>
                <c:pt idx="56491">
                  <c:v>6</c:v>
                </c:pt>
                <c:pt idx="56492">
                  <c:v>6</c:v>
                </c:pt>
                <c:pt idx="56493">
                  <c:v>6</c:v>
                </c:pt>
                <c:pt idx="56494">
                  <c:v>6</c:v>
                </c:pt>
                <c:pt idx="56495">
                  <c:v>6</c:v>
                </c:pt>
                <c:pt idx="56496">
                  <c:v>6</c:v>
                </c:pt>
                <c:pt idx="56497">
                  <c:v>6</c:v>
                </c:pt>
                <c:pt idx="56498">
                  <c:v>6</c:v>
                </c:pt>
                <c:pt idx="56499">
                  <c:v>6</c:v>
                </c:pt>
                <c:pt idx="56500">
                  <c:v>6</c:v>
                </c:pt>
                <c:pt idx="56501">
                  <c:v>6</c:v>
                </c:pt>
                <c:pt idx="56502">
                  <c:v>6</c:v>
                </c:pt>
                <c:pt idx="56503">
                  <c:v>6</c:v>
                </c:pt>
                <c:pt idx="56504">
                  <c:v>6</c:v>
                </c:pt>
                <c:pt idx="56505">
                  <c:v>6</c:v>
                </c:pt>
                <c:pt idx="56506">
                  <c:v>6</c:v>
                </c:pt>
                <c:pt idx="56507">
                  <c:v>6</c:v>
                </c:pt>
                <c:pt idx="56508">
                  <c:v>6</c:v>
                </c:pt>
                <c:pt idx="56509">
                  <c:v>6</c:v>
                </c:pt>
                <c:pt idx="56510">
                  <c:v>6</c:v>
                </c:pt>
                <c:pt idx="56511">
                  <c:v>6</c:v>
                </c:pt>
                <c:pt idx="56512">
                  <c:v>6</c:v>
                </c:pt>
                <c:pt idx="56513">
                  <c:v>6</c:v>
                </c:pt>
                <c:pt idx="56514">
                  <c:v>6</c:v>
                </c:pt>
                <c:pt idx="56515">
                  <c:v>6</c:v>
                </c:pt>
                <c:pt idx="56516">
                  <c:v>6</c:v>
                </c:pt>
                <c:pt idx="56517">
                  <c:v>6</c:v>
                </c:pt>
                <c:pt idx="56518">
                  <c:v>6</c:v>
                </c:pt>
                <c:pt idx="56519">
                  <c:v>6</c:v>
                </c:pt>
                <c:pt idx="56520">
                  <c:v>6</c:v>
                </c:pt>
                <c:pt idx="56521">
                  <c:v>6</c:v>
                </c:pt>
                <c:pt idx="56522">
                  <c:v>6</c:v>
                </c:pt>
                <c:pt idx="56523">
                  <c:v>6</c:v>
                </c:pt>
                <c:pt idx="56524">
                  <c:v>6</c:v>
                </c:pt>
                <c:pt idx="56525">
                  <c:v>6</c:v>
                </c:pt>
                <c:pt idx="56526">
                  <c:v>6</c:v>
                </c:pt>
                <c:pt idx="56527">
                  <c:v>6</c:v>
                </c:pt>
                <c:pt idx="56528">
                  <c:v>6</c:v>
                </c:pt>
                <c:pt idx="56529">
                  <c:v>6</c:v>
                </c:pt>
                <c:pt idx="56530">
                  <c:v>6</c:v>
                </c:pt>
                <c:pt idx="56531">
                  <c:v>6</c:v>
                </c:pt>
                <c:pt idx="56532">
                  <c:v>6</c:v>
                </c:pt>
                <c:pt idx="56533">
                  <c:v>6</c:v>
                </c:pt>
                <c:pt idx="56534">
                  <c:v>6</c:v>
                </c:pt>
                <c:pt idx="56535">
                  <c:v>6</c:v>
                </c:pt>
                <c:pt idx="56536">
                  <c:v>6</c:v>
                </c:pt>
                <c:pt idx="56537">
                  <c:v>6</c:v>
                </c:pt>
                <c:pt idx="56538">
                  <c:v>6</c:v>
                </c:pt>
                <c:pt idx="56539">
                  <c:v>6</c:v>
                </c:pt>
                <c:pt idx="56540">
                  <c:v>6</c:v>
                </c:pt>
                <c:pt idx="56541">
                  <c:v>6</c:v>
                </c:pt>
                <c:pt idx="56542">
                  <c:v>6</c:v>
                </c:pt>
                <c:pt idx="56543">
                  <c:v>6</c:v>
                </c:pt>
                <c:pt idx="56544">
                  <c:v>6</c:v>
                </c:pt>
                <c:pt idx="56545">
                  <c:v>6</c:v>
                </c:pt>
                <c:pt idx="56546">
                  <c:v>6</c:v>
                </c:pt>
                <c:pt idx="56547">
                  <c:v>6</c:v>
                </c:pt>
                <c:pt idx="56548">
                  <c:v>6</c:v>
                </c:pt>
                <c:pt idx="56549">
                  <c:v>6</c:v>
                </c:pt>
                <c:pt idx="56550">
                  <c:v>6</c:v>
                </c:pt>
                <c:pt idx="56551">
                  <c:v>6</c:v>
                </c:pt>
                <c:pt idx="56552">
                  <c:v>6</c:v>
                </c:pt>
                <c:pt idx="56553">
                  <c:v>6</c:v>
                </c:pt>
                <c:pt idx="56554">
                  <c:v>6</c:v>
                </c:pt>
                <c:pt idx="56555">
                  <c:v>6</c:v>
                </c:pt>
                <c:pt idx="56556">
                  <c:v>6</c:v>
                </c:pt>
                <c:pt idx="56557">
                  <c:v>6</c:v>
                </c:pt>
                <c:pt idx="56558">
                  <c:v>6</c:v>
                </c:pt>
                <c:pt idx="56559">
                  <c:v>6</c:v>
                </c:pt>
                <c:pt idx="56560">
                  <c:v>6</c:v>
                </c:pt>
                <c:pt idx="56561">
                  <c:v>6</c:v>
                </c:pt>
                <c:pt idx="56562">
                  <c:v>6</c:v>
                </c:pt>
                <c:pt idx="56563">
                  <c:v>6</c:v>
                </c:pt>
                <c:pt idx="56564">
                  <c:v>6</c:v>
                </c:pt>
                <c:pt idx="56565">
                  <c:v>6</c:v>
                </c:pt>
                <c:pt idx="56566">
                  <c:v>6</c:v>
                </c:pt>
                <c:pt idx="56567">
                  <c:v>6</c:v>
                </c:pt>
                <c:pt idx="56568">
                  <c:v>6</c:v>
                </c:pt>
                <c:pt idx="56569">
                  <c:v>6</c:v>
                </c:pt>
                <c:pt idx="56570">
                  <c:v>6</c:v>
                </c:pt>
                <c:pt idx="56571">
                  <c:v>6</c:v>
                </c:pt>
                <c:pt idx="56572">
                  <c:v>6</c:v>
                </c:pt>
                <c:pt idx="56573">
                  <c:v>6</c:v>
                </c:pt>
                <c:pt idx="56574">
                  <c:v>6</c:v>
                </c:pt>
                <c:pt idx="56575">
                  <c:v>6</c:v>
                </c:pt>
                <c:pt idx="56576">
                  <c:v>6</c:v>
                </c:pt>
                <c:pt idx="56577">
                  <c:v>6</c:v>
                </c:pt>
                <c:pt idx="56578">
                  <c:v>6</c:v>
                </c:pt>
                <c:pt idx="56579">
                  <c:v>6</c:v>
                </c:pt>
                <c:pt idx="56580">
                  <c:v>6</c:v>
                </c:pt>
                <c:pt idx="56581">
                  <c:v>6</c:v>
                </c:pt>
                <c:pt idx="56582">
                  <c:v>6</c:v>
                </c:pt>
                <c:pt idx="56583">
                  <c:v>6</c:v>
                </c:pt>
                <c:pt idx="56584">
                  <c:v>6</c:v>
                </c:pt>
                <c:pt idx="56585">
                  <c:v>6</c:v>
                </c:pt>
                <c:pt idx="56586">
                  <c:v>6</c:v>
                </c:pt>
                <c:pt idx="56587">
                  <c:v>6</c:v>
                </c:pt>
                <c:pt idx="56588">
                  <c:v>6</c:v>
                </c:pt>
                <c:pt idx="56589">
                  <c:v>6</c:v>
                </c:pt>
                <c:pt idx="56590">
                  <c:v>6</c:v>
                </c:pt>
                <c:pt idx="56591">
                  <c:v>6</c:v>
                </c:pt>
                <c:pt idx="56592">
                  <c:v>6</c:v>
                </c:pt>
                <c:pt idx="56593">
                  <c:v>6</c:v>
                </c:pt>
                <c:pt idx="56594">
                  <c:v>6</c:v>
                </c:pt>
                <c:pt idx="56595">
                  <c:v>6</c:v>
                </c:pt>
                <c:pt idx="56596">
                  <c:v>6</c:v>
                </c:pt>
                <c:pt idx="56597">
                  <c:v>6</c:v>
                </c:pt>
                <c:pt idx="56598">
                  <c:v>6</c:v>
                </c:pt>
                <c:pt idx="56599">
                  <c:v>6</c:v>
                </c:pt>
                <c:pt idx="56600">
                  <c:v>6</c:v>
                </c:pt>
                <c:pt idx="56601">
                  <c:v>6</c:v>
                </c:pt>
                <c:pt idx="56602">
                  <c:v>6</c:v>
                </c:pt>
                <c:pt idx="56603">
                  <c:v>6</c:v>
                </c:pt>
                <c:pt idx="56604">
                  <c:v>6</c:v>
                </c:pt>
                <c:pt idx="56605">
                  <c:v>6</c:v>
                </c:pt>
                <c:pt idx="56606">
                  <c:v>6</c:v>
                </c:pt>
                <c:pt idx="56607">
                  <c:v>6</c:v>
                </c:pt>
                <c:pt idx="56608">
                  <c:v>6</c:v>
                </c:pt>
                <c:pt idx="56609">
                  <c:v>6</c:v>
                </c:pt>
                <c:pt idx="56610">
                  <c:v>6</c:v>
                </c:pt>
                <c:pt idx="56611">
                  <c:v>6</c:v>
                </c:pt>
                <c:pt idx="56612">
                  <c:v>6</c:v>
                </c:pt>
                <c:pt idx="56613">
                  <c:v>6</c:v>
                </c:pt>
                <c:pt idx="56614">
                  <c:v>6</c:v>
                </c:pt>
                <c:pt idx="56615">
                  <c:v>6</c:v>
                </c:pt>
                <c:pt idx="56616">
                  <c:v>6</c:v>
                </c:pt>
                <c:pt idx="56617">
                  <c:v>6</c:v>
                </c:pt>
                <c:pt idx="56618">
                  <c:v>6</c:v>
                </c:pt>
                <c:pt idx="56619">
                  <c:v>6</c:v>
                </c:pt>
                <c:pt idx="56620">
                  <c:v>6</c:v>
                </c:pt>
                <c:pt idx="56621">
                  <c:v>6</c:v>
                </c:pt>
                <c:pt idx="56622">
                  <c:v>6</c:v>
                </c:pt>
                <c:pt idx="56623">
                  <c:v>6</c:v>
                </c:pt>
                <c:pt idx="56624">
                  <c:v>6</c:v>
                </c:pt>
                <c:pt idx="56625">
                  <c:v>6</c:v>
                </c:pt>
                <c:pt idx="56626">
                  <c:v>6</c:v>
                </c:pt>
                <c:pt idx="56627">
                  <c:v>6</c:v>
                </c:pt>
                <c:pt idx="56628">
                  <c:v>6</c:v>
                </c:pt>
                <c:pt idx="56629">
                  <c:v>6</c:v>
                </c:pt>
                <c:pt idx="56630">
                  <c:v>6</c:v>
                </c:pt>
                <c:pt idx="56631">
                  <c:v>6</c:v>
                </c:pt>
                <c:pt idx="56632">
                  <c:v>6</c:v>
                </c:pt>
                <c:pt idx="56633">
                  <c:v>6</c:v>
                </c:pt>
                <c:pt idx="56634">
                  <c:v>6</c:v>
                </c:pt>
                <c:pt idx="56635">
                  <c:v>6</c:v>
                </c:pt>
                <c:pt idx="56636">
                  <c:v>6</c:v>
                </c:pt>
                <c:pt idx="56637">
                  <c:v>6</c:v>
                </c:pt>
                <c:pt idx="56638">
                  <c:v>6</c:v>
                </c:pt>
                <c:pt idx="56639">
                  <c:v>6</c:v>
                </c:pt>
                <c:pt idx="56640">
                  <c:v>6</c:v>
                </c:pt>
                <c:pt idx="56641">
                  <c:v>6</c:v>
                </c:pt>
                <c:pt idx="56642">
                  <c:v>6</c:v>
                </c:pt>
                <c:pt idx="56643">
                  <c:v>6</c:v>
                </c:pt>
                <c:pt idx="56644">
                  <c:v>6</c:v>
                </c:pt>
                <c:pt idx="56645">
                  <c:v>6</c:v>
                </c:pt>
                <c:pt idx="56646">
                  <c:v>6</c:v>
                </c:pt>
                <c:pt idx="56647">
                  <c:v>6</c:v>
                </c:pt>
                <c:pt idx="56648">
                  <c:v>6</c:v>
                </c:pt>
                <c:pt idx="56649">
                  <c:v>6</c:v>
                </c:pt>
                <c:pt idx="56650">
                  <c:v>6</c:v>
                </c:pt>
                <c:pt idx="56651">
                  <c:v>6</c:v>
                </c:pt>
                <c:pt idx="56652">
                  <c:v>6</c:v>
                </c:pt>
                <c:pt idx="56653">
                  <c:v>6</c:v>
                </c:pt>
                <c:pt idx="56654">
                  <c:v>6</c:v>
                </c:pt>
                <c:pt idx="56655">
                  <c:v>6</c:v>
                </c:pt>
                <c:pt idx="56656">
                  <c:v>6</c:v>
                </c:pt>
                <c:pt idx="56657">
                  <c:v>6</c:v>
                </c:pt>
                <c:pt idx="56658">
                  <c:v>6</c:v>
                </c:pt>
                <c:pt idx="56659">
                  <c:v>6</c:v>
                </c:pt>
                <c:pt idx="56660">
                  <c:v>6</c:v>
                </c:pt>
                <c:pt idx="56661">
                  <c:v>6</c:v>
                </c:pt>
                <c:pt idx="56662">
                  <c:v>6</c:v>
                </c:pt>
                <c:pt idx="56663">
                  <c:v>6</c:v>
                </c:pt>
                <c:pt idx="56664">
                  <c:v>6</c:v>
                </c:pt>
                <c:pt idx="56665">
                  <c:v>6</c:v>
                </c:pt>
                <c:pt idx="56666">
                  <c:v>6</c:v>
                </c:pt>
                <c:pt idx="56667">
                  <c:v>6</c:v>
                </c:pt>
                <c:pt idx="56668">
                  <c:v>6</c:v>
                </c:pt>
                <c:pt idx="56669">
                  <c:v>6</c:v>
                </c:pt>
                <c:pt idx="56670">
                  <c:v>6</c:v>
                </c:pt>
                <c:pt idx="56671">
                  <c:v>6</c:v>
                </c:pt>
                <c:pt idx="56672">
                  <c:v>6</c:v>
                </c:pt>
                <c:pt idx="56673">
                  <c:v>6</c:v>
                </c:pt>
                <c:pt idx="56674">
                  <c:v>6</c:v>
                </c:pt>
                <c:pt idx="56675">
                  <c:v>6</c:v>
                </c:pt>
                <c:pt idx="56676">
                  <c:v>6</c:v>
                </c:pt>
                <c:pt idx="56677">
                  <c:v>6</c:v>
                </c:pt>
                <c:pt idx="56678">
                  <c:v>6</c:v>
                </c:pt>
                <c:pt idx="56679">
                  <c:v>6</c:v>
                </c:pt>
                <c:pt idx="56680">
                  <c:v>6</c:v>
                </c:pt>
                <c:pt idx="56681">
                  <c:v>6</c:v>
                </c:pt>
                <c:pt idx="56682">
                  <c:v>6</c:v>
                </c:pt>
                <c:pt idx="56683">
                  <c:v>6</c:v>
                </c:pt>
                <c:pt idx="56684">
                  <c:v>6</c:v>
                </c:pt>
                <c:pt idx="56685">
                  <c:v>6</c:v>
                </c:pt>
                <c:pt idx="56686">
                  <c:v>6</c:v>
                </c:pt>
                <c:pt idx="56687">
                  <c:v>6</c:v>
                </c:pt>
                <c:pt idx="56688">
                  <c:v>6</c:v>
                </c:pt>
                <c:pt idx="56689">
                  <c:v>6</c:v>
                </c:pt>
                <c:pt idx="56690">
                  <c:v>6</c:v>
                </c:pt>
                <c:pt idx="56691">
                  <c:v>6</c:v>
                </c:pt>
                <c:pt idx="56692">
                  <c:v>6</c:v>
                </c:pt>
                <c:pt idx="56693">
                  <c:v>6</c:v>
                </c:pt>
                <c:pt idx="56694">
                  <c:v>6</c:v>
                </c:pt>
                <c:pt idx="56695">
                  <c:v>6</c:v>
                </c:pt>
                <c:pt idx="56696">
                  <c:v>6</c:v>
                </c:pt>
                <c:pt idx="56697">
                  <c:v>6</c:v>
                </c:pt>
                <c:pt idx="56698">
                  <c:v>6</c:v>
                </c:pt>
                <c:pt idx="56699">
                  <c:v>6</c:v>
                </c:pt>
                <c:pt idx="56700">
                  <c:v>6</c:v>
                </c:pt>
                <c:pt idx="56701">
                  <c:v>6</c:v>
                </c:pt>
                <c:pt idx="56702">
                  <c:v>6</c:v>
                </c:pt>
                <c:pt idx="56703">
                  <c:v>6</c:v>
                </c:pt>
                <c:pt idx="56704">
                  <c:v>6</c:v>
                </c:pt>
                <c:pt idx="56705">
                  <c:v>6</c:v>
                </c:pt>
                <c:pt idx="56706">
                  <c:v>6</c:v>
                </c:pt>
                <c:pt idx="56707">
                  <c:v>6</c:v>
                </c:pt>
                <c:pt idx="56708">
                  <c:v>6</c:v>
                </c:pt>
                <c:pt idx="56709">
                  <c:v>6</c:v>
                </c:pt>
                <c:pt idx="56710">
                  <c:v>6</c:v>
                </c:pt>
                <c:pt idx="56711">
                  <c:v>6</c:v>
                </c:pt>
                <c:pt idx="56712">
                  <c:v>6</c:v>
                </c:pt>
                <c:pt idx="56713">
                  <c:v>6</c:v>
                </c:pt>
                <c:pt idx="56714">
                  <c:v>6</c:v>
                </c:pt>
                <c:pt idx="56715">
                  <c:v>6</c:v>
                </c:pt>
                <c:pt idx="56716">
                  <c:v>6</c:v>
                </c:pt>
                <c:pt idx="56717">
                  <c:v>6</c:v>
                </c:pt>
                <c:pt idx="56718">
                  <c:v>6</c:v>
                </c:pt>
                <c:pt idx="56719">
                  <c:v>6</c:v>
                </c:pt>
                <c:pt idx="56720">
                  <c:v>6</c:v>
                </c:pt>
                <c:pt idx="56721">
                  <c:v>6</c:v>
                </c:pt>
                <c:pt idx="56722">
                  <c:v>6</c:v>
                </c:pt>
                <c:pt idx="56723">
                  <c:v>6</c:v>
                </c:pt>
                <c:pt idx="56724">
                  <c:v>6</c:v>
                </c:pt>
                <c:pt idx="56725">
                  <c:v>6</c:v>
                </c:pt>
                <c:pt idx="56726">
                  <c:v>6</c:v>
                </c:pt>
                <c:pt idx="56727">
                  <c:v>6</c:v>
                </c:pt>
                <c:pt idx="56728">
                  <c:v>6</c:v>
                </c:pt>
                <c:pt idx="56729">
                  <c:v>6</c:v>
                </c:pt>
                <c:pt idx="56730">
                  <c:v>6</c:v>
                </c:pt>
                <c:pt idx="56731">
                  <c:v>6</c:v>
                </c:pt>
                <c:pt idx="56732">
                  <c:v>6</c:v>
                </c:pt>
                <c:pt idx="56733">
                  <c:v>6</c:v>
                </c:pt>
                <c:pt idx="56734">
                  <c:v>6</c:v>
                </c:pt>
                <c:pt idx="56735">
                  <c:v>6</c:v>
                </c:pt>
                <c:pt idx="56736">
                  <c:v>6</c:v>
                </c:pt>
                <c:pt idx="56737">
                  <c:v>6</c:v>
                </c:pt>
                <c:pt idx="56738">
                  <c:v>6</c:v>
                </c:pt>
                <c:pt idx="56739">
                  <c:v>6</c:v>
                </c:pt>
                <c:pt idx="56740">
                  <c:v>6</c:v>
                </c:pt>
                <c:pt idx="56741">
                  <c:v>6</c:v>
                </c:pt>
                <c:pt idx="56742">
                  <c:v>6</c:v>
                </c:pt>
                <c:pt idx="56743">
                  <c:v>6</c:v>
                </c:pt>
                <c:pt idx="56744">
                  <c:v>6</c:v>
                </c:pt>
                <c:pt idx="56745">
                  <c:v>6</c:v>
                </c:pt>
                <c:pt idx="56746">
                  <c:v>6</c:v>
                </c:pt>
                <c:pt idx="56747">
                  <c:v>6</c:v>
                </c:pt>
                <c:pt idx="56748">
                  <c:v>6</c:v>
                </c:pt>
                <c:pt idx="56749">
                  <c:v>6</c:v>
                </c:pt>
                <c:pt idx="56750">
                  <c:v>6</c:v>
                </c:pt>
                <c:pt idx="56751">
                  <c:v>6</c:v>
                </c:pt>
                <c:pt idx="56752">
                  <c:v>6</c:v>
                </c:pt>
                <c:pt idx="56753">
                  <c:v>6</c:v>
                </c:pt>
                <c:pt idx="56754">
                  <c:v>6</c:v>
                </c:pt>
                <c:pt idx="56755">
                  <c:v>6</c:v>
                </c:pt>
                <c:pt idx="56756">
                  <c:v>6</c:v>
                </c:pt>
                <c:pt idx="56757">
                  <c:v>6</c:v>
                </c:pt>
                <c:pt idx="56758">
                  <c:v>6</c:v>
                </c:pt>
                <c:pt idx="56759">
                  <c:v>6</c:v>
                </c:pt>
                <c:pt idx="56760">
                  <c:v>6</c:v>
                </c:pt>
                <c:pt idx="56761">
                  <c:v>6</c:v>
                </c:pt>
                <c:pt idx="56762">
                  <c:v>6</c:v>
                </c:pt>
                <c:pt idx="56763">
                  <c:v>6</c:v>
                </c:pt>
                <c:pt idx="56764">
                  <c:v>6</c:v>
                </c:pt>
                <c:pt idx="56765">
                  <c:v>6</c:v>
                </c:pt>
                <c:pt idx="56766">
                  <c:v>6</c:v>
                </c:pt>
                <c:pt idx="56767">
                  <c:v>6</c:v>
                </c:pt>
                <c:pt idx="56768">
                  <c:v>6</c:v>
                </c:pt>
                <c:pt idx="56769">
                  <c:v>6</c:v>
                </c:pt>
                <c:pt idx="56770">
                  <c:v>6</c:v>
                </c:pt>
                <c:pt idx="56771">
                  <c:v>6</c:v>
                </c:pt>
                <c:pt idx="56772">
                  <c:v>6</c:v>
                </c:pt>
                <c:pt idx="56773">
                  <c:v>6</c:v>
                </c:pt>
                <c:pt idx="56774">
                  <c:v>6</c:v>
                </c:pt>
                <c:pt idx="56775">
                  <c:v>6</c:v>
                </c:pt>
                <c:pt idx="56776">
                  <c:v>6</c:v>
                </c:pt>
                <c:pt idx="56777">
                  <c:v>6</c:v>
                </c:pt>
                <c:pt idx="56778">
                  <c:v>6</c:v>
                </c:pt>
                <c:pt idx="56779">
                  <c:v>6</c:v>
                </c:pt>
                <c:pt idx="56780">
                  <c:v>6</c:v>
                </c:pt>
                <c:pt idx="56781">
                  <c:v>6</c:v>
                </c:pt>
                <c:pt idx="56782">
                  <c:v>6</c:v>
                </c:pt>
                <c:pt idx="56783">
                  <c:v>6</c:v>
                </c:pt>
                <c:pt idx="56784">
                  <c:v>6</c:v>
                </c:pt>
                <c:pt idx="56785">
                  <c:v>6</c:v>
                </c:pt>
                <c:pt idx="56786">
                  <c:v>6</c:v>
                </c:pt>
                <c:pt idx="56787">
                  <c:v>6</c:v>
                </c:pt>
                <c:pt idx="56788">
                  <c:v>6</c:v>
                </c:pt>
                <c:pt idx="56789">
                  <c:v>6</c:v>
                </c:pt>
                <c:pt idx="56790">
                  <c:v>6</c:v>
                </c:pt>
                <c:pt idx="56791">
                  <c:v>6</c:v>
                </c:pt>
                <c:pt idx="56792">
                  <c:v>6</c:v>
                </c:pt>
                <c:pt idx="56793">
                  <c:v>6</c:v>
                </c:pt>
                <c:pt idx="56794">
                  <c:v>6</c:v>
                </c:pt>
                <c:pt idx="56795">
                  <c:v>6</c:v>
                </c:pt>
                <c:pt idx="56796">
                  <c:v>6</c:v>
                </c:pt>
                <c:pt idx="56797">
                  <c:v>6</c:v>
                </c:pt>
                <c:pt idx="56798">
                  <c:v>6</c:v>
                </c:pt>
                <c:pt idx="56799">
                  <c:v>6</c:v>
                </c:pt>
                <c:pt idx="56800">
                  <c:v>6</c:v>
                </c:pt>
                <c:pt idx="56801">
                  <c:v>6</c:v>
                </c:pt>
                <c:pt idx="56802">
                  <c:v>6</c:v>
                </c:pt>
                <c:pt idx="56803">
                  <c:v>6</c:v>
                </c:pt>
                <c:pt idx="56804">
                  <c:v>6</c:v>
                </c:pt>
                <c:pt idx="56805">
                  <c:v>6</c:v>
                </c:pt>
                <c:pt idx="56806">
                  <c:v>6</c:v>
                </c:pt>
                <c:pt idx="56807">
                  <c:v>6</c:v>
                </c:pt>
                <c:pt idx="56808">
                  <c:v>6</c:v>
                </c:pt>
                <c:pt idx="56809">
                  <c:v>6</c:v>
                </c:pt>
                <c:pt idx="56810">
                  <c:v>6</c:v>
                </c:pt>
                <c:pt idx="56811">
                  <c:v>6</c:v>
                </c:pt>
                <c:pt idx="56812">
                  <c:v>6</c:v>
                </c:pt>
                <c:pt idx="56813">
                  <c:v>6</c:v>
                </c:pt>
                <c:pt idx="56814">
                  <c:v>6</c:v>
                </c:pt>
                <c:pt idx="56815">
                  <c:v>6</c:v>
                </c:pt>
                <c:pt idx="56816">
                  <c:v>6</c:v>
                </c:pt>
                <c:pt idx="56817">
                  <c:v>6</c:v>
                </c:pt>
                <c:pt idx="56818">
                  <c:v>6</c:v>
                </c:pt>
                <c:pt idx="56819">
                  <c:v>6</c:v>
                </c:pt>
                <c:pt idx="56820">
                  <c:v>6</c:v>
                </c:pt>
                <c:pt idx="56821">
                  <c:v>6</c:v>
                </c:pt>
                <c:pt idx="56822">
                  <c:v>6</c:v>
                </c:pt>
                <c:pt idx="56823">
                  <c:v>6</c:v>
                </c:pt>
                <c:pt idx="56824">
                  <c:v>6</c:v>
                </c:pt>
                <c:pt idx="56825">
                  <c:v>6</c:v>
                </c:pt>
                <c:pt idx="56826">
                  <c:v>6</c:v>
                </c:pt>
                <c:pt idx="56827">
                  <c:v>6</c:v>
                </c:pt>
                <c:pt idx="56828">
                  <c:v>6</c:v>
                </c:pt>
                <c:pt idx="56829">
                  <c:v>6</c:v>
                </c:pt>
                <c:pt idx="56830">
                  <c:v>6</c:v>
                </c:pt>
                <c:pt idx="56831">
                  <c:v>6</c:v>
                </c:pt>
                <c:pt idx="56832">
                  <c:v>6</c:v>
                </c:pt>
                <c:pt idx="56833">
                  <c:v>6</c:v>
                </c:pt>
                <c:pt idx="56834">
                  <c:v>6</c:v>
                </c:pt>
                <c:pt idx="56835">
                  <c:v>6</c:v>
                </c:pt>
                <c:pt idx="56836">
                  <c:v>6</c:v>
                </c:pt>
                <c:pt idx="56837">
                  <c:v>6</c:v>
                </c:pt>
                <c:pt idx="56838">
                  <c:v>6</c:v>
                </c:pt>
                <c:pt idx="56839">
                  <c:v>6</c:v>
                </c:pt>
                <c:pt idx="56840">
                  <c:v>6</c:v>
                </c:pt>
                <c:pt idx="56841">
                  <c:v>6</c:v>
                </c:pt>
                <c:pt idx="56842">
                  <c:v>6</c:v>
                </c:pt>
                <c:pt idx="56843">
                  <c:v>6</c:v>
                </c:pt>
                <c:pt idx="56844">
                  <c:v>6</c:v>
                </c:pt>
                <c:pt idx="56845">
                  <c:v>6</c:v>
                </c:pt>
                <c:pt idx="56846">
                  <c:v>6</c:v>
                </c:pt>
                <c:pt idx="56847">
                  <c:v>6</c:v>
                </c:pt>
                <c:pt idx="56848">
                  <c:v>6</c:v>
                </c:pt>
                <c:pt idx="56849">
                  <c:v>6</c:v>
                </c:pt>
                <c:pt idx="56850">
                  <c:v>6</c:v>
                </c:pt>
                <c:pt idx="56851">
                  <c:v>6</c:v>
                </c:pt>
                <c:pt idx="56852">
                  <c:v>6</c:v>
                </c:pt>
                <c:pt idx="56853">
                  <c:v>6</c:v>
                </c:pt>
                <c:pt idx="56854">
                  <c:v>6</c:v>
                </c:pt>
                <c:pt idx="56855">
                  <c:v>6</c:v>
                </c:pt>
                <c:pt idx="56856">
                  <c:v>6</c:v>
                </c:pt>
                <c:pt idx="56857">
                  <c:v>6</c:v>
                </c:pt>
                <c:pt idx="56858">
                  <c:v>6</c:v>
                </c:pt>
                <c:pt idx="56859">
                  <c:v>6</c:v>
                </c:pt>
                <c:pt idx="56860">
                  <c:v>6</c:v>
                </c:pt>
                <c:pt idx="56861">
                  <c:v>6</c:v>
                </c:pt>
                <c:pt idx="56862">
                  <c:v>6</c:v>
                </c:pt>
                <c:pt idx="56863">
                  <c:v>6</c:v>
                </c:pt>
                <c:pt idx="56864">
                  <c:v>6</c:v>
                </c:pt>
                <c:pt idx="56865">
                  <c:v>6</c:v>
                </c:pt>
                <c:pt idx="56866">
                  <c:v>6</c:v>
                </c:pt>
                <c:pt idx="56867">
                  <c:v>6</c:v>
                </c:pt>
                <c:pt idx="56868">
                  <c:v>6</c:v>
                </c:pt>
                <c:pt idx="56869">
                  <c:v>6</c:v>
                </c:pt>
                <c:pt idx="56870">
                  <c:v>6</c:v>
                </c:pt>
                <c:pt idx="56871">
                  <c:v>6</c:v>
                </c:pt>
                <c:pt idx="56872">
                  <c:v>6</c:v>
                </c:pt>
                <c:pt idx="56873">
                  <c:v>6</c:v>
                </c:pt>
                <c:pt idx="56874">
                  <c:v>6</c:v>
                </c:pt>
                <c:pt idx="56875">
                  <c:v>6</c:v>
                </c:pt>
                <c:pt idx="56876">
                  <c:v>6</c:v>
                </c:pt>
                <c:pt idx="56877">
                  <c:v>6</c:v>
                </c:pt>
                <c:pt idx="56878">
                  <c:v>6</c:v>
                </c:pt>
                <c:pt idx="56879">
                  <c:v>6</c:v>
                </c:pt>
                <c:pt idx="56880">
                  <c:v>6</c:v>
                </c:pt>
                <c:pt idx="56881">
                  <c:v>6</c:v>
                </c:pt>
                <c:pt idx="56882">
                  <c:v>6</c:v>
                </c:pt>
                <c:pt idx="56883">
                  <c:v>6</c:v>
                </c:pt>
                <c:pt idx="56884">
                  <c:v>6</c:v>
                </c:pt>
                <c:pt idx="56885">
                  <c:v>6</c:v>
                </c:pt>
                <c:pt idx="56886">
                  <c:v>6</c:v>
                </c:pt>
                <c:pt idx="56887">
                  <c:v>6</c:v>
                </c:pt>
                <c:pt idx="56888">
                  <c:v>6</c:v>
                </c:pt>
                <c:pt idx="56889">
                  <c:v>6</c:v>
                </c:pt>
                <c:pt idx="56890">
                  <c:v>6</c:v>
                </c:pt>
                <c:pt idx="56891">
                  <c:v>6</c:v>
                </c:pt>
                <c:pt idx="56892">
                  <c:v>6</c:v>
                </c:pt>
                <c:pt idx="56893">
                  <c:v>6</c:v>
                </c:pt>
                <c:pt idx="56894">
                  <c:v>6</c:v>
                </c:pt>
                <c:pt idx="56895">
                  <c:v>6</c:v>
                </c:pt>
                <c:pt idx="56896">
                  <c:v>6</c:v>
                </c:pt>
                <c:pt idx="56897">
                  <c:v>6</c:v>
                </c:pt>
                <c:pt idx="56898">
                  <c:v>6</c:v>
                </c:pt>
                <c:pt idx="56899">
                  <c:v>6</c:v>
                </c:pt>
                <c:pt idx="56900">
                  <c:v>6</c:v>
                </c:pt>
                <c:pt idx="56901">
                  <c:v>6</c:v>
                </c:pt>
                <c:pt idx="56902">
                  <c:v>6</c:v>
                </c:pt>
                <c:pt idx="56903">
                  <c:v>6</c:v>
                </c:pt>
                <c:pt idx="56904">
                  <c:v>6</c:v>
                </c:pt>
                <c:pt idx="56905">
                  <c:v>6</c:v>
                </c:pt>
                <c:pt idx="56906">
                  <c:v>6</c:v>
                </c:pt>
                <c:pt idx="56907">
                  <c:v>6</c:v>
                </c:pt>
                <c:pt idx="56908">
                  <c:v>6</c:v>
                </c:pt>
                <c:pt idx="56909">
                  <c:v>6</c:v>
                </c:pt>
                <c:pt idx="56910">
                  <c:v>6</c:v>
                </c:pt>
                <c:pt idx="56911">
                  <c:v>6</c:v>
                </c:pt>
                <c:pt idx="56912">
                  <c:v>6</c:v>
                </c:pt>
                <c:pt idx="56913">
                  <c:v>6</c:v>
                </c:pt>
                <c:pt idx="56914">
                  <c:v>6</c:v>
                </c:pt>
                <c:pt idx="56915">
                  <c:v>6</c:v>
                </c:pt>
                <c:pt idx="56916">
                  <c:v>6</c:v>
                </c:pt>
                <c:pt idx="56917">
                  <c:v>6</c:v>
                </c:pt>
                <c:pt idx="56918">
                  <c:v>6</c:v>
                </c:pt>
                <c:pt idx="56919">
                  <c:v>6</c:v>
                </c:pt>
                <c:pt idx="56920">
                  <c:v>6</c:v>
                </c:pt>
                <c:pt idx="56921">
                  <c:v>6</c:v>
                </c:pt>
                <c:pt idx="56922">
                  <c:v>6</c:v>
                </c:pt>
                <c:pt idx="56923">
                  <c:v>6</c:v>
                </c:pt>
                <c:pt idx="56924">
                  <c:v>6</c:v>
                </c:pt>
                <c:pt idx="56925">
                  <c:v>6</c:v>
                </c:pt>
                <c:pt idx="56926">
                  <c:v>6</c:v>
                </c:pt>
                <c:pt idx="56927">
                  <c:v>6</c:v>
                </c:pt>
                <c:pt idx="56928">
                  <c:v>6</c:v>
                </c:pt>
                <c:pt idx="56929">
                  <c:v>6</c:v>
                </c:pt>
                <c:pt idx="56930">
                  <c:v>6</c:v>
                </c:pt>
                <c:pt idx="56931">
                  <c:v>6</c:v>
                </c:pt>
                <c:pt idx="56932">
                  <c:v>6</c:v>
                </c:pt>
                <c:pt idx="56933">
                  <c:v>6</c:v>
                </c:pt>
                <c:pt idx="56934">
                  <c:v>6</c:v>
                </c:pt>
                <c:pt idx="56935">
                  <c:v>6</c:v>
                </c:pt>
                <c:pt idx="56936">
                  <c:v>6</c:v>
                </c:pt>
                <c:pt idx="56937">
                  <c:v>6</c:v>
                </c:pt>
                <c:pt idx="56938">
                  <c:v>6</c:v>
                </c:pt>
                <c:pt idx="56939">
                  <c:v>6</c:v>
                </c:pt>
                <c:pt idx="56940">
                  <c:v>6</c:v>
                </c:pt>
                <c:pt idx="56941">
                  <c:v>6</c:v>
                </c:pt>
                <c:pt idx="56942">
                  <c:v>6</c:v>
                </c:pt>
                <c:pt idx="56943">
                  <c:v>6</c:v>
                </c:pt>
                <c:pt idx="56944">
                  <c:v>6</c:v>
                </c:pt>
                <c:pt idx="56945">
                  <c:v>6</c:v>
                </c:pt>
                <c:pt idx="56946">
                  <c:v>6</c:v>
                </c:pt>
                <c:pt idx="56947">
                  <c:v>6</c:v>
                </c:pt>
                <c:pt idx="56948">
                  <c:v>6</c:v>
                </c:pt>
                <c:pt idx="56949">
                  <c:v>6</c:v>
                </c:pt>
                <c:pt idx="56950">
                  <c:v>6</c:v>
                </c:pt>
                <c:pt idx="56951">
                  <c:v>6</c:v>
                </c:pt>
                <c:pt idx="56952">
                  <c:v>6</c:v>
                </c:pt>
                <c:pt idx="56953">
                  <c:v>6</c:v>
                </c:pt>
                <c:pt idx="56954">
                  <c:v>6</c:v>
                </c:pt>
                <c:pt idx="56955">
                  <c:v>6</c:v>
                </c:pt>
                <c:pt idx="56956">
                  <c:v>6</c:v>
                </c:pt>
                <c:pt idx="56957">
                  <c:v>6</c:v>
                </c:pt>
                <c:pt idx="56958">
                  <c:v>6</c:v>
                </c:pt>
                <c:pt idx="56959">
                  <c:v>6</c:v>
                </c:pt>
                <c:pt idx="56960">
                  <c:v>6</c:v>
                </c:pt>
                <c:pt idx="56961">
                  <c:v>6</c:v>
                </c:pt>
                <c:pt idx="56962">
                  <c:v>6</c:v>
                </c:pt>
                <c:pt idx="56963">
                  <c:v>6</c:v>
                </c:pt>
                <c:pt idx="56964">
                  <c:v>6</c:v>
                </c:pt>
                <c:pt idx="56965">
                  <c:v>6</c:v>
                </c:pt>
                <c:pt idx="56966">
                  <c:v>6</c:v>
                </c:pt>
                <c:pt idx="56967">
                  <c:v>6</c:v>
                </c:pt>
                <c:pt idx="56968">
                  <c:v>6</c:v>
                </c:pt>
                <c:pt idx="56969">
                  <c:v>6</c:v>
                </c:pt>
                <c:pt idx="56970">
                  <c:v>6</c:v>
                </c:pt>
                <c:pt idx="56971">
                  <c:v>6</c:v>
                </c:pt>
                <c:pt idx="56972">
                  <c:v>6</c:v>
                </c:pt>
                <c:pt idx="56973">
                  <c:v>6</c:v>
                </c:pt>
                <c:pt idx="56974">
                  <c:v>6</c:v>
                </c:pt>
                <c:pt idx="56975">
                  <c:v>6</c:v>
                </c:pt>
                <c:pt idx="56976">
                  <c:v>6</c:v>
                </c:pt>
                <c:pt idx="56977">
                  <c:v>6</c:v>
                </c:pt>
                <c:pt idx="56978">
                  <c:v>6</c:v>
                </c:pt>
                <c:pt idx="56979">
                  <c:v>6</c:v>
                </c:pt>
                <c:pt idx="56980">
                  <c:v>6</c:v>
                </c:pt>
                <c:pt idx="56981">
                  <c:v>6</c:v>
                </c:pt>
                <c:pt idx="56982">
                  <c:v>6</c:v>
                </c:pt>
                <c:pt idx="56983">
                  <c:v>6</c:v>
                </c:pt>
                <c:pt idx="56984">
                  <c:v>6</c:v>
                </c:pt>
                <c:pt idx="56985">
                  <c:v>6</c:v>
                </c:pt>
                <c:pt idx="56986">
                  <c:v>6</c:v>
                </c:pt>
                <c:pt idx="56987">
                  <c:v>6</c:v>
                </c:pt>
                <c:pt idx="56988">
                  <c:v>6</c:v>
                </c:pt>
                <c:pt idx="56989">
                  <c:v>6</c:v>
                </c:pt>
                <c:pt idx="56990">
                  <c:v>6</c:v>
                </c:pt>
                <c:pt idx="56991">
                  <c:v>6</c:v>
                </c:pt>
                <c:pt idx="56992">
                  <c:v>6</c:v>
                </c:pt>
                <c:pt idx="56993">
                  <c:v>6</c:v>
                </c:pt>
                <c:pt idx="56994">
                  <c:v>6</c:v>
                </c:pt>
                <c:pt idx="56995">
                  <c:v>6</c:v>
                </c:pt>
                <c:pt idx="56996">
                  <c:v>6</c:v>
                </c:pt>
                <c:pt idx="56997">
                  <c:v>6</c:v>
                </c:pt>
                <c:pt idx="56998">
                  <c:v>6</c:v>
                </c:pt>
                <c:pt idx="56999">
                  <c:v>6</c:v>
                </c:pt>
                <c:pt idx="57000">
                  <c:v>6</c:v>
                </c:pt>
                <c:pt idx="57001">
                  <c:v>6</c:v>
                </c:pt>
                <c:pt idx="57002">
                  <c:v>6</c:v>
                </c:pt>
                <c:pt idx="57003">
                  <c:v>6</c:v>
                </c:pt>
                <c:pt idx="57004">
                  <c:v>6</c:v>
                </c:pt>
                <c:pt idx="57005">
                  <c:v>6</c:v>
                </c:pt>
                <c:pt idx="57006">
                  <c:v>6</c:v>
                </c:pt>
                <c:pt idx="57007">
                  <c:v>6</c:v>
                </c:pt>
                <c:pt idx="57008">
                  <c:v>6</c:v>
                </c:pt>
                <c:pt idx="57009">
                  <c:v>6</c:v>
                </c:pt>
                <c:pt idx="57010">
                  <c:v>6</c:v>
                </c:pt>
                <c:pt idx="57011">
                  <c:v>6</c:v>
                </c:pt>
                <c:pt idx="57012">
                  <c:v>6</c:v>
                </c:pt>
                <c:pt idx="57013">
                  <c:v>6</c:v>
                </c:pt>
                <c:pt idx="57014">
                  <c:v>6</c:v>
                </c:pt>
                <c:pt idx="57015">
                  <c:v>6</c:v>
                </c:pt>
                <c:pt idx="57016">
                  <c:v>6</c:v>
                </c:pt>
                <c:pt idx="57017">
                  <c:v>6</c:v>
                </c:pt>
                <c:pt idx="57018">
                  <c:v>6</c:v>
                </c:pt>
                <c:pt idx="57019">
                  <c:v>6</c:v>
                </c:pt>
                <c:pt idx="57020">
                  <c:v>6</c:v>
                </c:pt>
                <c:pt idx="57021">
                  <c:v>6</c:v>
                </c:pt>
                <c:pt idx="57022">
                  <c:v>6</c:v>
                </c:pt>
                <c:pt idx="57023">
                  <c:v>6</c:v>
                </c:pt>
                <c:pt idx="57024">
                  <c:v>6</c:v>
                </c:pt>
                <c:pt idx="57025">
                  <c:v>6</c:v>
                </c:pt>
                <c:pt idx="57026">
                  <c:v>6</c:v>
                </c:pt>
                <c:pt idx="57027">
                  <c:v>6</c:v>
                </c:pt>
                <c:pt idx="57028">
                  <c:v>6</c:v>
                </c:pt>
                <c:pt idx="57029">
                  <c:v>6</c:v>
                </c:pt>
                <c:pt idx="57030">
                  <c:v>6</c:v>
                </c:pt>
                <c:pt idx="57031">
                  <c:v>6</c:v>
                </c:pt>
                <c:pt idx="57032">
                  <c:v>6</c:v>
                </c:pt>
                <c:pt idx="57033">
                  <c:v>6</c:v>
                </c:pt>
                <c:pt idx="57034">
                  <c:v>6</c:v>
                </c:pt>
                <c:pt idx="57035">
                  <c:v>6</c:v>
                </c:pt>
                <c:pt idx="57036">
                  <c:v>6</c:v>
                </c:pt>
                <c:pt idx="57037">
                  <c:v>6</c:v>
                </c:pt>
                <c:pt idx="57038">
                  <c:v>6</c:v>
                </c:pt>
                <c:pt idx="57039">
                  <c:v>6</c:v>
                </c:pt>
                <c:pt idx="57040">
                  <c:v>6</c:v>
                </c:pt>
                <c:pt idx="57041">
                  <c:v>6</c:v>
                </c:pt>
                <c:pt idx="57042">
                  <c:v>6</c:v>
                </c:pt>
                <c:pt idx="57043">
                  <c:v>6</c:v>
                </c:pt>
                <c:pt idx="57044">
                  <c:v>6</c:v>
                </c:pt>
                <c:pt idx="57045">
                  <c:v>6</c:v>
                </c:pt>
                <c:pt idx="57046">
                  <c:v>6</c:v>
                </c:pt>
                <c:pt idx="57047">
                  <c:v>6</c:v>
                </c:pt>
                <c:pt idx="57048">
                  <c:v>6</c:v>
                </c:pt>
                <c:pt idx="57049">
                  <c:v>6</c:v>
                </c:pt>
                <c:pt idx="57050">
                  <c:v>6</c:v>
                </c:pt>
                <c:pt idx="57051">
                  <c:v>6</c:v>
                </c:pt>
                <c:pt idx="57052">
                  <c:v>6</c:v>
                </c:pt>
                <c:pt idx="57053">
                  <c:v>6</c:v>
                </c:pt>
                <c:pt idx="57054">
                  <c:v>6</c:v>
                </c:pt>
                <c:pt idx="57055">
                  <c:v>6</c:v>
                </c:pt>
                <c:pt idx="57056">
                  <c:v>6</c:v>
                </c:pt>
                <c:pt idx="57057">
                  <c:v>6</c:v>
                </c:pt>
                <c:pt idx="57058">
                  <c:v>6</c:v>
                </c:pt>
                <c:pt idx="57059">
                  <c:v>6</c:v>
                </c:pt>
                <c:pt idx="57060">
                  <c:v>6</c:v>
                </c:pt>
                <c:pt idx="57061">
                  <c:v>6</c:v>
                </c:pt>
                <c:pt idx="57062">
                  <c:v>6</c:v>
                </c:pt>
                <c:pt idx="57063">
                  <c:v>6</c:v>
                </c:pt>
                <c:pt idx="57064">
                  <c:v>6</c:v>
                </c:pt>
                <c:pt idx="57065">
                  <c:v>6</c:v>
                </c:pt>
                <c:pt idx="57066">
                  <c:v>6</c:v>
                </c:pt>
                <c:pt idx="57067">
                  <c:v>6</c:v>
                </c:pt>
                <c:pt idx="57068">
                  <c:v>6</c:v>
                </c:pt>
                <c:pt idx="57069">
                  <c:v>6</c:v>
                </c:pt>
                <c:pt idx="57070">
                  <c:v>6</c:v>
                </c:pt>
                <c:pt idx="57071">
                  <c:v>6</c:v>
                </c:pt>
                <c:pt idx="57072">
                  <c:v>6</c:v>
                </c:pt>
                <c:pt idx="57073">
                  <c:v>6</c:v>
                </c:pt>
                <c:pt idx="57074">
                  <c:v>6</c:v>
                </c:pt>
                <c:pt idx="57075">
                  <c:v>6</c:v>
                </c:pt>
                <c:pt idx="57076">
                  <c:v>6</c:v>
                </c:pt>
                <c:pt idx="57077">
                  <c:v>6</c:v>
                </c:pt>
                <c:pt idx="57078">
                  <c:v>6</c:v>
                </c:pt>
                <c:pt idx="57079">
                  <c:v>6</c:v>
                </c:pt>
                <c:pt idx="57080">
                  <c:v>6</c:v>
                </c:pt>
                <c:pt idx="57081">
                  <c:v>6</c:v>
                </c:pt>
                <c:pt idx="57082">
                  <c:v>6</c:v>
                </c:pt>
                <c:pt idx="57083">
                  <c:v>6</c:v>
                </c:pt>
                <c:pt idx="57084">
                  <c:v>6</c:v>
                </c:pt>
                <c:pt idx="57085">
                  <c:v>6</c:v>
                </c:pt>
                <c:pt idx="57086">
                  <c:v>6</c:v>
                </c:pt>
                <c:pt idx="57087">
                  <c:v>6</c:v>
                </c:pt>
                <c:pt idx="57088">
                  <c:v>6</c:v>
                </c:pt>
                <c:pt idx="57089">
                  <c:v>6</c:v>
                </c:pt>
                <c:pt idx="57090">
                  <c:v>6</c:v>
                </c:pt>
                <c:pt idx="57091">
                  <c:v>6</c:v>
                </c:pt>
                <c:pt idx="57092">
                  <c:v>6</c:v>
                </c:pt>
                <c:pt idx="57093">
                  <c:v>6</c:v>
                </c:pt>
                <c:pt idx="57094">
                  <c:v>6</c:v>
                </c:pt>
                <c:pt idx="57095">
                  <c:v>6</c:v>
                </c:pt>
                <c:pt idx="57096">
                  <c:v>6</c:v>
                </c:pt>
                <c:pt idx="57097">
                  <c:v>6</c:v>
                </c:pt>
                <c:pt idx="57098">
                  <c:v>6</c:v>
                </c:pt>
                <c:pt idx="57099">
                  <c:v>6</c:v>
                </c:pt>
                <c:pt idx="57100">
                  <c:v>6</c:v>
                </c:pt>
                <c:pt idx="57101">
                  <c:v>6</c:v>
                </c:pt>
                <c:pt idx="57102">
                  <c:v>6</c:v>
                </c:pt>
                <c:pt idx="57103">
                  <c:v>6</c:v>
                </c:pt>
                <c:pt idx="57104">
                  <c:v>6</c:v>
                </c:pt>
                <c:pt idx="57105">
                  <c:v>6</c:v>
                </c:pt>
                <c:pt idx="57106">
                  <c:v>6</c:v>
                </c:pt>
                <c:pt idx="57107">
                  <c:v>6</c:v>
                </c:pt>
                <c:pt idx="57108">
                  <c:v>6</c:v>
                </c:pt>
                <c:pt idx="57109">
                  <c:v>6</c:v>
                </c:pt>
                <c:pt idx="57110">
                  <c:v>6</c:v>
                </c:pt>
                <c:pt idx="57111">
                  <c:v>6</c:v>
                </c:pt>
                <c:pt idx="57112">
                  <c:v>6</c:v>
                </c:pt>
                <c:pt idx="57113">
                  <c:v>6</c:v>
                </c:pt>
                <c:pt idx="57114">
                  <c:v>6</c:v>
                </c:pt>
                <c:pt idx="57115">
                  <c:v>6</c:v>
                </c:pt>
                <c:pt idx="57116">
                  <c:v>6</c:v>
                </c:pt>
                <c:pt idx="57117">
                  <c:v>6</c:v>
                </c:pt>
                <c:pt idx="57118">
                  <c:v>6</c:v>
                </c:pt>
                <c:pt idx="57119">
                  <c:v>6</c:v>
                </c:pt>
                <c:pt idx="57120">
                  <c:v>6</c:v>
                </c:pt>
                <c:pt idx="57121">
                  <c:v>6</c:v>
                </c:pt>
                <c:pt idx="57122">
                  <c:v>6</c:v>
                </c:pt>
                <c:pt idx="57123">
                  <c:v>6</c:v>
                </c:pt>
                <c:pt idx="57124">
                  <c:v>6</c:v>
                </c:pt>
                <c:pt idx="57125">
                  <c:v>6</c:v>
                </c:pt>
                <c:pt idx="57126">
                  <c:v>6</c:v>
                </c:pt>
                <c:pt idx="57127">
                  <c:v>6</c:v>
                </c:pt>
                <c:pt idx="57128">
                  <c:v>6</c:v>
                </c:pt>
                <c:pt idx="57129">
                  <c:v>6</c:v>
                </c:pt>
                <c:pt idx="57130">
                  <c:v>6</c:v>
                </c:pt>
                <c:pt idx="57131">
                  <c:v>6</c:v>
                </c:pt>
                <c:pt idx="57132">
                  <c:v>6</c:v>
                </c:pt>
                <c:pt idx="57133">
                  <c:v>6</c:v>
                </c:pt>
                <c:pt idx="57134">
                  <c:v>6</c:v>
                </c:pt>
                <c:pt idx="57135">
                  <c:v>6</c:v>
                </c:pt>
                <c:pt idx="57136">
                  <c:v>6</c:v>
                </c:pt>
                <c:pt idx="57137">
                  <c:v>6</c:v>
                </c:pt>
                <c:pt idx="57138">
                  <c:v>6</c:v>
                </c:pt>
                <c:pt idx="57139">
                  <c:v>6</c:v>
                </c:pt>
                <c:pt idx="57140">
                  <c:v>6</c:v>
                </c:pt>
                <c:pt idx="57141">
                  <c:v>6</c:v>
                </c:pt>
                <c:pt idx="57142">
                  <c:v>6</c:v>
                </c:pt>
                <c:pt idx="57143">
                  <c:v>6</c:v>
                </c:pt>
                <c:pt idx="57144">
                  <c:v>6</c:v>
                </c:pt>
                <c:pt idx="57145">
                  <c:v>6</c:v>
                </c:pt>
                <c:pt idx="57146">
                  <c:v>6</c:v>
                </c:pt>
                <c:pt idx="57147">
                  <c:v>6</c:v>
                </c:pt>
                <c:pt idx="57148">
                  <c:v>6</c:v>
                </c:pt>
                <c:pt idx="57149">
                  <c:v>6</c:v>
                </c:pt>
                <c:pt idx="57150">
                  <c:v>6</c:v>
                </c:pt>
                <c:pt idx="57151">
                  <c:v>6</c:v>
                </c:pt>
                <c:pt idx="57152">
                  <c:v>6</c:v>
                </c:pt>
                <c:pt idx="57153">
                  <c:v>6</c:v>
                </c:pt>
                <c:pt idx="57154">
                  <c:v>6</c:v>
                </c:pt>
                <c:pt idx="57155">
                  <c:v>6</c:v>
                </c:pt>
                <c:pt idx="57156">
                  <c:v>6</c:v>
                </c:pt>
                <c:pt idx="57157">
                  <c:v>6</c:v>
                </c:pt>
                <c:pt idx="57158">
                  <c:v>6</c:v>
                </c:pt>
                <c:pt idx="57159">
                  <c:v>6</c:v>
                </c:pt>
                <c:pt idx="57160">
                  <c:v>6</c:v>
                </c:pt>
                <c:pt idx="57161">
                  <c:v>6</c:v>
                </c:pt>
                <c:pt idx="57162">
                  <c:v>6</c:v>
                </c:pt>
                <c:pt idx="57163">
                  <c:v>6</c:v>
                </c:pt>
                <c:pt idx="57164">
                  <c:v>6</c:v>
                </c:pt>
                <c:pt idx="57165">
                  <c:v>6</c:v>
                </c:pt>
                <c:pt idx="57166">
                  <c:v>6</c:v>
                </c:pt>
                <c:pt idx="57167">
                  <c:v>6</c:v>
                </c:pt>
                <c:pt idx="57168">
                  <c:v>6</c:v>
                </c:pt>
                <c:pt idx="57169">
                  <c:v>6</c:v>
                </c:pt>
                <c:pt idx="57170">
                  <c:v>6</c:v>
                </c:pt>
                <c:pt idx="57171">
                  <c:v>6</c:v>
                </c:pt>
                <c:pt idx="57172">
                  <c:v>6</c:v>
                </c:pt>
                <c:pt idx="57173">
                  <c:v>6</c:v>
                </c:pt>
                <c:pt idx="57174">
                  <c:v>6</c:v>
                </c:pt>
                <c:pt idx="57175">
                  <c:v>6</c:v>
                </c:pt>
                <c:pt idx="57176">
                  <c:v>6</c:v>
                </c:pt>
                <c:pt idx="57177">
                  <c:v>6</c:v>
                </c:pt>
                <c:pt idx="57178">
                  <c:v>6</c:v>
                </c:pt>
                <c:pt idx="57179">
                  <c:v>6</c:v>
                </c:pt>
                <c:pt idx="57180">
                  <c:v>6</c:v>
                </c:pt>
                <c:pt idx="57181">
                  <c:v>6</c:v>
                </c:pt>
                <c:pt idx="57182">
                  <c:v>6</c:v>
                </c:pt>
                <c:pt idx="57183">
                  <c:v>6</c:v>
                </c:pt>
                <c:pt idx="57184">
                  <c:v>6</c:v>
                </c:pt>
                <c:pt idx="57185">
                  <c:v>6</c:v>
                </c:pt>
                <c:pt idx="57186">
                  <c:v>6</c:v>
                </c:pt>
                <c:pt idx="57187">
                  <c:v>6</c:v>
                </c:pt>
                <c:pt idx="57188">
                  <c:v>6</c:v>
                </c:pt>
                <c:pt idx="57189">
                  <c:v>6</c:v>
                </c:pt>
                <c:pt idx="57190">
                  <c:v>6</c:v>
                </c:pt>
                <c:pt idx="57191">
                  <c:v>6</c:v>
                </c:pt>
                <c:pt idx="57192">
                  <c:v>6</c:v>
                </c:pt>
                <c:pt idx="57193">
                  <c:v>6</c:v>
                </c:pt>
                <c:pt idx="57194">
                  <c:v>6</c:v>
                </c:pt>
                <c:pt idx="57195">
                  <c:v>6</c:v>
                </c:pt>
                <c:pt idx="57196">
                  <c:v>6</c:v>
                </c:pt>
                <c:pt idx="57197">
                  <c:v>6</c:v>
                </c:pt>
                <c:pt idx="57198">
                  <c:v>6</c:v>
                </c:pt>
                <c:pt idx="57199">
                  <c:v>6</c:v>
                </c:pt>
                <c:pt idx="57200">
                  <c:v>6</c:v>
                </c:pt>
                <c:pt idx="57201">
                  <c:v>6</c:v>
                </c:pt>
                <c:pt idx="57202">
                  <c:v>6</c:v>
                </c:pt>
                <c:pt idx="57203">
                  <c:v>6</c:v>
                </c:pt>
                <c:pt idx="57204">
                  <c:v>6</c:v>
                </c:pt>
                <c:pt idx="57205">
                  <c:v>6</c:v>
                </c:pt>
                <c:pt idx="57206">
                  <c:v>6</c:v>
                </c:pt>
                <c:pt idx="57207">
                  <c:v>6</c:v>
                </c:pt>
                <c:pt idx="57208">
                  <c:v>6</c:v>
                </c:pt>
                <c:pt idx="57209">
                  <c:v>6</c:v>
                </c:pt>
                <c:pt idx="57210">
                  <c:v>6</c:v>
                </c:pt>
                <c:pt idx="57211">
                  <c:v>6</c:v>
                </c:pt>
                <c:pt idx="57212">
                  <c:v>6</c:v>
                </c:pt>
                <c:pt idx="57213">
                  <c:v>6</c:v>
                </c:pt>
                <c:pt idx="57214">
                  <c:v>6</c:v>
                </c:pt>
                <c:pt idx="57215">
                  <c:v>6</c:v>
                </c:pt>
                <c:pt idx="57216">
                  <c:v>6</c:v>
                </c:pt>
                <c:pt idx="57217">
                  <c:v>6</c:v>
                </c:pt>
                <c:pt idx="57218">
                  <c:v>6</c:v>
                </c:pt>
                <c:pt idx="57219">
                  <c:v>6</c:v>
                </c:pt>
                <c:pt idx="57220">
                  <c:v>6</c:v>
                </c:pt>
                <c:pt idx="57221">
                  <c:v>6</c:v>
                </c:pt>
                <c:pt idx="57222">
                  <c:v>6</c:v>
                </c:pt>
                <c:pt idx="57223">
                  <c:v>6</c:v>
                </c:pt>
                <c:pt idx="57224">
                  <c:v>6</c:v>
                </c:pt>
                <c:pt idx="57225">
                  <c:v>6</c:v>
                </c:pt>
                <c:pt idx="57226">
                  <c:v>6</c:v>
                </c:pt>
                <c:pt idx="57227">
                  <c:v>6</c:v>
                </c:pt>
                <c:pt idx="57228">
                  <c:v>6</c:v>
                </c:pt>
                <c:pt idx="57229">
                  <c:v>6</c:v>
                </c:pt>
                <c:pt idx="57230">
                  <c:v>6</c:v>
                </c:pt>
                <c:pt idx="57231">
                  <c:v>6</c:v>
                </c:pt>
                <c:pt idx="57232">
                  <c:v>6</c:v>
                </c:pt>
                <c:pt idx="57233">
                  <c:v>6</c:v>
                </c:pt>
                <c:pt idx="57234">
                  <c:v>6</c:v>
                </c:pt>
                <c:pt idx="57235">
                  <c:v>6</c:v>
                </c:pt>
                <c:pt idx="57236">
                  <c:v>6</c:v>
                </c:pt>
                <c:pt idx="57237">
                  <c:v>6</c:v>
                </c:pt>
                <c:pt idx="57238">
                  <c:v>6</c:v>
                </c:pt>
                <c:pt idx="57239">
                  <c:v>6</c:v>
                </c:pt>
                <c:pt idx="57240">
                  <c:v>6</c:v>
                </c:pt>
                <c:pt idx="57241">
                  <c:v>6</c:v>
                </c:pt>
                <c:pt idx="57242">
                  <c:v>6</c:v>
                </c:pt>
                <c:pt idx="57243">
                  <c:v>6</c:v>
                </c:pt>
                <c:pt idx="57244">
                  <c:v>6</c:v>
                </c:pt>
                <c:pt idx="57245">
                  <c:v>6</c:v>
                </c:pt>
                <c:pt idx="57246">
                  <c:v>6</c:v>
                </c:pt>
                <c:pt idx="57247">
                  <c:v>6</c:v>
                </c:pt>
                <c:pt idx="57248">
                  <c:v>6</c:v>
                </c:pt>
                <c:pt idx="57249">
                  <c:v>6</c:v>
                </c:pt>
                <c:pt idx="57250">
                  <c:v>6</c:v>
                </c:pt>
                <c:pt idx="57251">
                  <c:v>6</c:v>
                </c:pt>
                <c:pt idx="57252">
                  <c:v>6</c:v>
                </c:pt>
                <c:pt idx="57253">
                  <c:v>6</c:v>
                </c:pt>
                <c:pt idx="57254">
                  <c:v>6</c:v>
                </c:pt>
                <c:pt idx="57255">
                  <c:v>6</c:v>
                </c:pt>
                <c:pt idx="57256">
                  <c:v>6</c:v>
                </c:pt>
                <c:pt idx="57257">
                  <c:v>6</c:v>
                </c:pt>
                <c:pt idx="57258">
                  <c:v>6</c:v>
                </c:pt>
                <c:pt idx="57259">
                  <c:v>6</c:v>
                </c:pt>
                <c:pt idx="57260">
                  <c:v>6</c:v>
                </c:pt>
                <c:pt idx="57261">
                  <c:v>6</c:v>
                </c:pt>
                <c:pt idx="57262">
                  <c:v>6</c:v>
                </c:pt>
                <c:pt idx="57263">
                  <c:v>6</c:v>
                </c:pt>
                <c:pt idx="57264">
                  <c:v>6</c:v>
                </c:pt>
                <c:pt idx="57265">
                  <c:v>6</c:v>
                </c:pt>
                <c:pt idx="57266">
                  <c:v>6</c:v>
                </c:pt>
                <c:pt idx="57267">
                  <c:v>6</c:v>
                </c:pt>
                <c:pt idx="57268">
                  <c:v>6</c:v>
                </c:pt>
                <c:pt idx="57269">
                  <c:v>6</c:v>
                </c:pt>
                <c:pt idx="57270">
                  <c:v>6</c:v>
                </c:pt>
                <c:pt idx="57271">
                  <c:v>6</c:v>
                </c:pt>
                <c:pt idx="57272">
                  <c:v>6</c:v>
                </c:pt>
                <c:pt idx="57273">
                  <c:v>6</c:v>
                </c:pt>
                <c:pt idx="57274">
                  <c:v>6</c:v>
                </c:pt>
                <c:pt idx="57275">
                  <c:v>6</c:v>
                </c:pt>
                <c:pt idx="57276">
                  <c:v>6</c:v>
                </c:pt>
                <c:pt idx="57277">
                  <c:v>6</c:v>
                </c:pt>
                <c:pt idx="57278">
                  <c:v>6</c:v>
                </c:pt>
                <c:pt idx="57279">
                  <c:v>6</c:v>
                </c:pt>
                <c:pt idx="57280">
                  <c:v>6</c:v>
                </c:pt>
                <c:pt idx="57281">
                  <c:v>6</c:v>
                </c:pt>
                <c:pt idx="57282">
                  <c:v>6</c:v>
                </c:pt>
                <c:pt idx="57283">
                  <c:v>6</c:v>
                </c:pt>
                <c:pt idx="57284">
                  <c:v>6</c:v>
                </c:pt>
                <c:pt idx="57285">
                  <c:v>6</c:v>
                </c:pt>
                <c:pt idx="57286">
                  <c:v>6</c:v>
                </c:pt>
                <c:pt idx="57287">
                  <c:v>6</c:v>
                </c:pt>
                <c:pt idx="57288">
                  <c:v>6</c:v>
                </c:pt>
                <c:pt idx="57289">
                  <c:v>6</c:v>
                </c:pt>
                <c:pt idx="57290">
                  <c:v>6</c:v>
                </c:pt>
                <c:pt idx="57291">
                  <c:v>6</c:v>
                </c:pt>
                <c:pt idx="57292">
                  <c:v>6</c:v>
                </c:pt>
                <c:pt idx="57293">
                  <c:v>6</c:v>
                </c:pt>
                <c:pt idx="57294">
                  <c:v>6</c:v>
                </c:pt>
                <c:pt idx="57295">
                  <c:v>6</c:v>
                </c:pt>
                <c:pt idx="57296">
                  <c:v>6</c:v>
                </c:pt>
                <c:pt idx="57297">
                  <c:v>6</c:v>
                </c:pt>
                <c:pt idx="57298">
                  <c:v>6</c:v>
                </c:pt>
                <c:pt idx="57299">
                  <c:v>6</c:v>
                </c:pt>
                <c:pt idx="57300">
                  <c:v>6</c:v>
                </c:pt>
                <c:pt idx="57301">
                  <c:v>6</c:v>
                </c:pt>
                <c:pt idx="57302">
                  <c:v>6</c:v>
                </c:pt>
                <c:pt idx="57303">
                  <c:v>6</c:v>
                </c:pt>
                <c:pt idx="57304">
                  <c:v>6</c:v>
                </c:pt>
                <c:pt idx="57305">
                  <c:v>6</c:v>
                </c:pt>
                <c:pt idx="57306">
                  <c:v>6</c:v>
                </c:pt>
                <c:pt idx="57307">
                  <c:v>6</c:v>
                </c:pt>
                <c:pt idx="57308">
                  <c:v>6</c:v>
                </c:pt>
                <c:pt idx="57309">
                  <c:v>6</c:v>
                </c:pt>
                <c:pt idx="57310">
                  <c:v>6</c:v>
                </c:pt>
                <c:pt idx="57311">
                  <c:v>6</c:v>
                </c:pt>
                <c:pt idx="57312">
                  <c:v>6</c:v>
                </c:pt>
                <c:pt idx="57313">
                  <c:v>6</c:v>
                </c:pt>
                <c:pt idx="57314">
                  <c:v>6</c:v>
                </c:pt>
                <c:pt idx="57315">
                  <c:v>6</c:v>
                </c:pt>
                <c:pt idx="57316">
                  <c:v>6</c:v>
                </c:pt>
                <c:pt idx="57317">
                  <c:v>6</c:v>
                </c:pt>
                <c:pt idx="57318">
                  <c:v>6</c:v>
                </c:pt>
                <c:pt idx="57319">
                  <c:v>6</c:v>
                </c:pt>
                <c:pt idx="57320">
                  <c:v>6</c:v>
                </c:pt>
                <c:pt idx="57321">
                  <c:v>6</c:v>
                </c:pt>
                <c:pt idx="57322">
                  <c:v>6</c:v>
                </c:pt>
                <c:pt idx="57323">
                  <c:v>6</c:v>
                </c:pt>
                <c:pt idx="57324">
                  <c:v>6</c:v>
                </c:pt>
                <c:pt idx="57325">
                  <c:v>6</c:v>
                </c:pt>
                <c:pt idx="57326">
                  <c:v>6</c:v>
                </c:pt>
                <c:pt idx="57327">
                  <c:v>6</c:v>
                </c:pt>
                <c:pt idx="57328">
                  <c:v>6</c:v>
                </c:pt>
                <c:pt idx="57329">
                  <c:v>6</c:v>
                </c:pt>
                <c:pt idx="57330">
                  <c:v>6</c:v>
                </c:pt>
                <c:pt idx="57331">
                  <c:v>6</c:v>
                </c:pt>
                <c:pt idx="57332">
                  <c:v>6</c:v>
                </c:pt>
                <c:pt idx="57333">
                  <c:v>6</c:v>
                </c:pt>
                <c:pt idx="57334">
                  <c:v>6</c:v>
                </c:pt>
                <c:pt idx="57335">
                  <c:v>6</c:v>
                </c:pt>
                <c:pt idx="57336">
                  <c:v>6</c:v>
                </c:pt>
                <c:pt idx="57337">
                  <c:v>6</c:v>
                </c:pt>
                <c:pt idx="57338">
                  <c:v>6</c:v>
                </c:pt>
                <c:pt idx="57339">
                  <c:v>6</c:v>
                </c:pt>
                <c:pt idx="57340">
                  <c:v>6</c:v>
                </c:pt>
                <c:pt idx="57341">
                  <c:v>6</c:v>
                </c:pt>
                <c:pt idx="57342">
                  <c:v>6</c:v>
                </c:pt>
                <c:pt idx="57343">
                  <c:v>6</c:v>
                </c:pt>
                <c:pt idx="57344">
                  <c:v>6</c:v>
                </c:pt>
                <c:pt idx="57345">
                  <c:v>6</c:v>
                </c:pt>
                <c:pt idx="57346">
                  <c:v>6</c:v>
                </c:pt>
                <c:pt idx="57347">
                  <c:v>6</c:v>
                </c:pt>
                <c:pt idx="57348">
                  <c:v>6</c:v>
                </c:pt>
                <c:pt idx="57349">
                  <c:v>6</c:v>
                </c:pt>
                <c:pt idx="57350">
                  <c:v>6</c:v>
                </c:pt>
                <c:pt idx="57351">
                  <c:v>6</c:v>
                </c:pt>
                <c:pt idx="57352">
                  <c:v>6</c:v>
                </c:pt>
                <c:pt idx="57353">
                  <c:v>6</c:v>
                </c:pt>
                <c:pt idx="57354">
                  <c:v>6</c:v>
                </c:pt>
                <c:pt idx="57355">
                  <c:v>6</c:v>
                </c:pt>
                <c:pt idx="57356">
                  <c:v>6</c:v>
                </c:pt>
                <c:pt idx="57357">
                  <c:v>6</c:v>
                </c:pt>
                <c:pt idx="57358">
                  <c:v>6</c:v>
                </c:pt>
                <c:pt idx="57359">
                  <c:v>6</c:v>
                </c:pt>
                <c:pt idx="57360">
                  <c:v>6</c:v>
                </c:pt>
                <c:pt idx="57361">
                  <c:v>6</c:v>
                </c:pt>
                <c:pt idx="57362">
                  <c:v>6</c:v>
                </c:pt>
                <c:pt idx="57363">
                  <c:v>6</c:v>
                </c:pt>
                <c:pt idx="57364">
                  <c:v>6</c:v>
                </c:pt>
                <c:pt idx="57365">
                  <c:v>6</c:v>
                </c:pt>
                <c:pt idx="57366">
                  <c:v>6</c:v>
                </c:pt>
                <c:pt idx="57367">
                  <c:v>6</c:v>
                </c:pt>
                <c:pt idx="57368">
                  <c:v>6</c:v>
                </c:pt>
                <c:pt idx="57369">
                  <c:v>6</c:v>
                </c:pt>
                <c:pt idx="57370">
                  <c:v>6</c:v>
                </c:pt>
                <c:pt idx="57371">
                  <c:v>6</c:v>
                </c:pt>
                <c:pt idx="57372">
                  <c:v>6</c:v>
                </c:pt>
                <c:pt idx="57373">
                  <c:v>6</c:v>
                </c:pt>
                <c:pt idx="57374">
                  <c:v>6</c:v>
                </c:pt>
                <c:pt idx="57375">
                  <c:v>6</c:v>
                </c:pt>
                <c:pt idx="57376">
                  <c:v>6</c:v>
                </c:pt>
                <c:pt idx="57377">
                  <c:v>6</c:v>
                </c:pt>
                <c:pt idx="57378">
                  <c:v>6</c:v>
                </c:pt>
                <c:pt idx="57379">
                  <c:v>6</c:v>
                </c:pt>
                <c:pt idx="57380">
                  <c:v>6</c:v>
                </c:pt>
                <c:pt idx="57381">
                  <c:v>6</c:v>
                </c:pt>
                <c:pt idx="57382">
                  <c:v>6</c:v>
                </c:pt>
                <c:pt idx="57383">
                  <c:v>6</c:v>
                </c:pt>
                <c:pt idx="57384">
                  <c:v>6</c:v>
                </c:pt>
                <c:pt idx="57385">
                  <c:v>6</c:v>
                </c:pt>
                <c:pt idx="57386">
                  <c:v>6</c:v>
                </c:pt>
                <c:pt idx="57387">
                  <c:v>6</c:v>
                </c:pt>
                <c:pt idx="57388">
                  <c:v>6</c:v>
                </c:pt>
                <c:pt idx="57389">
                  <c:v>6</c:v>
                </c:pt>
                <c:pt idx="57390">
                  <c:v>6</c:v>
                </c:pt>
                <c:pt idx="57391">
                  <c:v>6</c:v>
                </c:pt>
                <c:pt idx="57392">
                  <c:v>6</c:v>
                </c:pt>
                <c:pt idx="57393">
                  <c:v>6</c:v>
                </c:pt>
                <c:pt idx="57394">
                  <c:v>6</c:v>
                </c:pt>
                <c:pt idx="57395">
                  <c:v>6</c:v>
                </c:pt>
                <c:pt idx="57396">
                  <c:v>6</c:v>
                </c:pt>
                <c:pt idx="57397">
                  <c:v>6</c:v>
                </c:pt>
                <c:pt idx="57398">
                  <c:v>6</c:v>
                </c:pt>
                <c:pt idx="57399">
                  <c:v>6</c:v>
                </c:pt>
                <c:pt idx="57400">
                  <c:v>6</c:v>
                </c:pt>
                <c:pt idx="57401">
                  <c:v>6</c:v>
                </c:pt>
                <c:pt idx="57402">
                  <c:v>6</c:v>
                </c:pt>
                <c:pt idx="57403">
                  <c:v>6</c:v>
                </c:pt>
                <c:pt idx="57404">
                  <c:v>6</c:v>
                </c:pt>
                <c:pt idx="57405">
                  <c:v>6</c:v>
                </c:pt>
                <c:pt idx="57406">
                  <c:v>6</c:v>
                </c:pt>
                <c:pt idx="57407">
                  <c:v>6</c:v>
                </c:pt>
                <c:pt idx="57408">
                  <c:v>6</c:v>
                </c:pt>
                <c:pt idx="57409">
                  <c:v>6</c:v>
                </c:pt>
                <c:pt idx="57410">
                  <c:v>6</c:v>
                </c:pt>
                <c:pt idx="57411">
                  <c:v>6</c:v>
                </c:pt>
                <c:pt idx="57412">
                  <c:v>6</c:v>
                </c:pt>
                <c:pt idx="57413">
                  <c:v>6</c:v>
                </c:pt>
                <c:pt idx="57414">
                  <c:v>6</c:v>
                </c:pt>
                <c:pt idx="57415">
                  <c:v>6</c:v>
                </c:pt>
                <c:pt idx="57416">
                  <c:v>6</c:v>
                </c:pt>
                <c:pt idx="57417">
                  <c:v>6</c:v>
                </c:pt>
                <c:pt idx="57418">
                  <c:v>6</c:v>
                </c:pt>
                <c:pt idx="57419">
                  <c:v>6</c:v>
                </c:pt>
                <c:pt idx="57420">
                  <c:v>6</c:v>
                </c:pt>
                <c:pt idx="57421">
                  <c:v>6</c:v>
                </c:pt>
                <c:pt idx="57422">
                  <c:v>6</c:v>
                </c:pt>
                <c:pt idx="57423">
                  <c:v>6</c:v>
                </c:pt>
                <c:pt idx="57424">
                  <c:v>6</c:v>
                </c:pt>
                <c:pt idx="57425">
                  <c:v>6</c:v>
                </c:pt>
                <c:pt idx="57426">
                  <c:v>6</c:v>
                </c:pt>
                <c:pt idx="57427">
                  <c:v>6</c:v>
                </c:pt>
                <c:pt idx="57428">
                  <c:v>6</c:v>
                </c:pt>
                <c:pt idx="57429">
                  <c:v>6</c:v>
                </c:pt>
                <c:pt idx="57430">
                  <c:v>6</c:v>
                </c:pt>
                <c:pt idx="57431">
                  <c:v>6</c:v>
                </c:pt>
                <c:pt idx="57432">
                  <c:v>6</c:v>
                </c:pt>
                <c:pt idx="57433">
                  <c:v>6</c:v>
                </c:pt>
                <c:pt idx="57434">
                  <c:v>6</c:v>
                </c:pt>
                <c:pt idx="57435">
                  <c:v>6</c:v>
                </c:pt>
                <c:pt idx="57436">
                  <c:v>6</c:v>
                </c:pt>
                <c:pt idx="57437">
                  <c:v>6</c:v>
                </c:pt>
                <c:pt idx="57438">
                  <c:v>6</c:v>
                </c:pt>
                <c:pt idx="57439">
                  <c:v>6</c:v>
                </c:pt>
                <c:pt idx="57440">
                  <c:v>6</c:v>
                </c:pt>
                <c:pt idx="57441">
                  <c:v>6</c:v>
                </c:pt>
                <c:pt idx="57442">
                  <c:v>6</c:v>
                </c:pt>
                <c:pt idx="57443">
                  <c:v>6</c:v>
                </c:pt>
                <c:pt idx="57444">
                  <c:v>6</c:v>
                </c:pt>
                <c:pt idx="57445">
                  <c:v>6</c:v>
                </c:pt>
                <c:pt idx="57446">
                  <c:v>6</c:v>
                </c:pt>
                <c:pt idx="57447">
                  <c:v>6</c:v>
                </c:pt>
                <c:pt idx="57448">
                  <c:v>6</c:v>
                </c:pt>
                <c:pt idx="57449">
                  <c:v>6</c:v>
                </c:pt>
                <c:pt idx="57450">
                  <c:v>6</c:v>
                </c:pt>
                <c:pt idx="57451">
                  <c:v>6</c:v>
                </c:pt>
                <c:pt idx="57452">
                  <c:v>6</c:v>
                </c:pt>
                <c:pt idx="57453">
                  <c:v>6</c:v>
                </c:pt>
                <c:pt idx="57454">
                  <c:v>6</c:v>
                </c:pt>
                <c:pt idx="57455">
                  <c:v>6</c:v>
                </c:pt>
                <c:pt idx="57456">
                  <c:v>6</c:v>
                </c:pt>
                <c:pt idx="57457">
                  <c:v>6</c:v>
                </c:pt>
                <c:pt idx="57458">
                  <c:v>6</c:v>
                </c:pt>
                <c:pt idx="57459">
                  <c:v>6</c:v>
                </c:pt>
                <c:pt idx="57460">
                  <c:v>6</c:v>
                </c:pt>
                <c:pt idx="57461">
                  <c:v>6</c:v>
                </c:pt>
                <c:pt idx="57462">
                  <c:v>6</c:v>
                </c:pt>
                <c:pt idx="57463">
                  <c:v>6</c:v>
                </c:pt>
                <c:pt idx="57464">
                  <c:v>6</c:v>
                </c:pt>
                <c:pt idx="57465">
                  <c:v>6</c:v>
                </c:pt>
                <c:pt idx="57466">
                  <c:v>6</c:v>
                </c:pt>
                <c:pt idx="57467">
                  <c:v>6</c:v>
                </c:pt>
                <c:pt idx="57468">
                  <c:v>6</c:v>
                </c:pt>
                <c:pt idx="57469">
                  <c:v>6</c:v>
                </c:pt>
                <c:pt idx="57470">
                  <c:v>6</c:v>
                </c:pt>
                <c:pt idx="57471">
                  <c:v>6</c:v>
                </c:pt>
                <c:pt idx="57472">
                  <c:v>6</c:v>
                </c:pt>
                <c:pt idx="57473">
                  <c:v>6</c:v>
                </c:pt>
                <c:pt idx="57474">
                  <c:v>6</c:v>
                </c:pt>
                <c:pt idx="57475">
                  <c:v>6</c:v>
                </c:pt>
                <c:pt idx="57476">
                  <c:v>6</c:v>
                </c:pt>
                <c:pt idx="57477">
                  <c:v>6</c:v>
                </c:pt>
                <c:pt idx="57478">
                  <c:v>6</c:v>
                </c:pt>
                <c:pt idx="57479">
                  <c:v>6</c:v>
                </c:pt>
                <c:pt idx="57480">
                  <c:v>6</c:v>
                </c:pt>
                <c:pt idx="57481">
                  <c:v>6</c:v>
                </c:pt>
                <c:pt idx="57482">
                  <c:v>6</c:v>
                </c:pt>
                <c:pt idx="57483">
                  <c:v>6</c:v>
                </c:pt>
                <c:pt idx="57484">
                  <c:v>6</c:v>
                </c:pt>
                <c:pt idx="57485">
                  <c:v>6</c:v>
                </c:pt>
                <c:pt idx="57486">
                  <c:v>6</c:v>
                </c:pt>
                <c:pt idx="57487">
                  <c:v>6</c:v>
                </c:pt>
                <c:pt idx="57488">
                  <c:v>6</c:v>
                </c:pt>
                <c:pt idx="57489">
                  <c:v>6</c:v>
                </c:pt>
                <c:pt idx="57490">
                  <c:v>6</c:v>
                </c:pt>
                <c:pt idx="57491">
                  <c:v>6</c:v>
                </c:pt>
                <c:pt idx="57492">
                  <c:v>6</c:v>
                </c:pt>
                <c:pt idx="57493">
                  <c:v>6</c:v>
                </c:pt>
                <c:pt idx="57494">
                  <c:v>6</c:v>
                </c:pt>
                <c:pt idx="57495">
                  <c:v>6</c:v>
                </c:pt>
                <c:pt idx="57496">
                  <c:v>6</c:v>
                </c:pt>
                <c:pt idx="57497">
                  <c:v>6</c:v>
                </c:pt>
                <c:pt idx="57498">
                  <c:v>6</c:v>
                </c:pt>
                <c:pt idx="57499">
                  <c:v>6</c:v>
                </c:pt>
                <c:pt idx="57500">
                  <c:v>6</c:v>
                </c:pt>
                <c:pt idx="57501">
                  <c:v>6</c:v>
                </c:pt>
                <c:pt idx="57502">
                  <c:v>6</c:v>
                </c:pt>
                <c:pt idx="57503">
                  <c:v>6</c:v>
                </c:pt>
                <c:pt idx="57504">
                  <c:v>6</c:v>
                </c:pt>
                <c:pt idx="57505">
                  <c:v>6</c:v>
                </c:pt>
                <c:pt idx="57506">
                  <c:v>6</c:v>
                </c:pt>
                <c:pt idx="57507">
                  <c:v>6</c:v>
                </c:pt>
                <c:pt idx="57508">
                  <c:v>6</c:v>
                </c:pt>
                <c:pt idx="57509">
                  <c:v>6</c:v>
                </c:pt>
                <c:pt idx="57510">
                  <c:v>6</c:v>
                </c:pt>
                <c:pt idx="57511">
                  <c:v>6</c:v>
                </c:pt>
                <c:pt idx="57512">
                  <c:v>6</c:v>
                </c:pt>
                <c:pt idx="57513">
                  <c:v>6</c:v>
                </c:pt>
                <c:pt idx="57514">
                  <c:v>6</c:v>
                </c:pt>
                <c:pt idx="57515">
                  <c:v>6</c:v>
                </c:pt>
                <c:pt idx="57516">
                  <c:v>6</c:v>
                </c:pt>
                <c:pt idx="57517">
                  <c:v>6</c:v>
                </c:pt>
                <c:pt idx="57518">
                  <c:v>6</c:v>
                </c:pt>
                <c:pt idx="57519">
                  <c:v>6</c:v>
                </c:pt>
                <c:pt idx="57520">
                  <c:v>6</c:v>
                </c:pt>
                <c:pt idx="57521">
                  <c:v>6</c:v>
                </c:pt>
                <c:pt idx="57522">
                  <c:v>6</c:v>
                </c:pt>
                <c:pt idx="57523">
                  <c:v>6</c:v>
                </c:pt>
                <c:pt idx="57524">
                  <c:v>6</c:v>
                </c:pt>
                <c:pt idx="57525">
                  <c:v>6</c:v>
                </c:pt>
                <c:pt idx="57526">
                  <c:v>6</c:v>
                </c:pt>
                <c:pt idx="57527">
                  <c:v>6</c:v>
                </c:pt>
                <c:pt idx="57528">
                  <c:v>6</c:v>
                </c:pt>
                <c:pt idx="57529">
                  <c:v>6</c:v>
                </c:pt>
                <c:pt idx="57530">
                  <c:v>6</c:v>
                </c:pt>
                <c:pt idx="57531">
                  <c:v>6</c:v>
                </c:pt>
                <c:pt idx="57532">
                  <c:v>6</c:v>
                </c:pt>
                <c:pt idx="57533">
                  <c:v>6</c:v>
                </c:pt>
                <c:pt idx="57534">
                  <c:v>6</c:v>
                </c:pt>
                <c:pt idx="57535">
                  <c:v>6</c:v>
                </c:pt>
                <c:pt idx="57536">
                  <c:v>6</c:v>
                </c:pt>
                <c:pt idx="57537">
                  <c:v>6</c:v>
                </c:pt>
                <c:pt idx="57538">
                  <c:v>6</c:v>
                </c:pt>
                <c:pt idx="57539">
                  <c:v>6</c:v>
                </c:pt>
                <c:pt idx="57540">
                  <c:v>6</c:v>
                </c:pt>
                <c:pt idx="57541">
                  <c:v>6</c:v>
                </c:pt>
                <c:pt idx="57542">
                  <c:v>6</c:v>
                </c:pt>
                <c:pt idx="57543">
                  <c:v>6</c:v>
                </c:pt>
                <c:pt idx="57544">
                  <c:v>6</c:v>
                </c:pt>
                <c:pt idx="57545">
                  <c:v>6</c:v>
                </c:pt>
                <c:pt idx="57546">
                  <c:v>6</c:v>
                </c:pt>
                <c:pt idx="57547">
                  <c:v>6</c:v>
                </c:pt>
                <c:pt idx="57548">
                  <c:v>6</c:v>
                </c:pt>
                <c:pt idx="57549">
                  <c:v>6</c:v>
                </c:pt>
                <c:pt idx="57550">
                  <c:v>6</c:v>
                </c:pt>
                <c:pt idx="57551">
                  <c:v>6</c:v>
                </c:pt>
                <c:pt idx="57552">
                  <c:v>6</c:v>
                </c:pt>
                <c:pt idx="57553">
                  <c:v>6</c:v>
                </c:pt>
                <c:pt idx="57554">
                  <c:v>6</c:v>
                </c:pt>
                <c:pt idx="57555">
                  <c:v>6</c:v>
                </c:pt>
                <c:pt idx="57556">
                  <c:v>6</c:v>
                </c:pt>
                <c:pt idx="57557">
                  <c:v>6</c:v>
                </c:pt>
                <c:pt idx="57558">
                  <c:v>6</c:v>
                </c:pt>
                <c:pt idx="57559">
                  <c:v>6</c:v>
                </c:pt>
                <c:pt idx="57560">
                  <c:v>6</c:v>
                </c:pt>
                <c:pt idx="57561">
                  <c:v>6</c:v>
                </c:pt>
                <c:pt idx="57562">
                  <c:v>6</c:v>
                </c:pt>
                <c:pt idx="57563">
                  <c:v>6</c:v>
                </c:pt>
                <c:pt idx="57564">
                  <c:v>6</c:v>
                </c:pt>
                <c:pt idx="57565">
                  <c:v>6</c:v>
                </c:pt>
                <c:pt idx="57566">
                  <c:v>6</c:v>
                </c:pt>
                <c:pt idx="57567">
                  <c:v>6</c:v>
                </c:pt>
                <c:pt idx="57568">
                  <c:v>6</c:v>
                </c:pt>
                <c:pt idx="57569">
                  <c:v>6</c:v>
                </c:pt>
                <c:pt idx="57570">
                  <c:v>6</c:v>
                </c:pt>
                <c:pt idx="57571">
                  <c:v>6</c:v>
                </c:pt>
                <c:pt idx="57572">
                  <c:v>6</c:v>
                </c:pt>
                <c:pt idx="57573">
                  <c:v>6</c:v>
                </c:pt>
                <c:pt idx="57574">
                  <c:v>6</c:v>
                </c:pt>
                <c:pt idx="57575">
                  <c:v>6</c:v>
                </c:pt>
                <c:pt idx="57576">
                  <c:v>6</c:v>
                </c:pt>
                <c:pt idx="57577">
                  <c:v>6</c:v>
                </c:pt>
                <c:pt idx="57578">
                  <c:v>6</c:v>
                </c:pt>
                <c:pt idx="57579">
                  <c:v>6</c:v>
                </c:pt>
                <c:pt idx="57580">
                  <c:v>6</c:v>
                </c:pt>
                <c:pt idx="57581">
                  <c:v>6</c:v>
                </c:pt>
                <c:pt idx="57582">
                  <c:v>6</c:v>
                </c:pt>
                <c:pt idx="57583">
                  <c:v>6</c:v>
                </c:pt>
                <c:pt idx="57584">
                  <c:v>6</c:v>
                </c:pt>
                <c:pt idx="57585">
                  <c:v>6</c:v>
                </c:pt>
                <c:pt idx="57586">
                  <c:v>6</c:v>
                </c:pt>
                <c:pt idx="57587">
                  <c:v>6</c:v>
                </c:pt>
                <c:pt idx="57588">
                  <c:v>6</c:v>
                </c:pt>
                <c:pt idx="57589">
                  <c:v>6</c:v>
                </c:pt>
                <c:pt idx="57590">
                  <c:v>6</c:v>
                </c:pt>
                <c:pt idx="57591">
                  <c:v>6</c:v>
                </c:pt>
                <c:pt idx="57592">
                  <c:v>6</c:v>
                </c:pt>
                <c:pt idx="57593">
                  <c:v>6</c:v>
                </c:pt>
                <c:pt idx="57594">
                  <c:v>6</c:v>
                </c:pt>
                <c:pt idx="57595">
                  <c:v>6</c:v>
                </c:pt>
                <c:pt idx="57596">
                  <c:v>6</c:v>
                </c:pt>
                <c:pt idx="57597">
                  <c:v>6</c:v>
                </c:pt>
                <c:pt idx="57598">
                  <c:v>6</c:v>
                </c:pt>
                <c:pt idx="57599">
                  <c:v>6</c:v>
                </c:pt>
                <c:pt idx="57600">
                  <c:v>6</c:v>
                </c:pt>
                <c:pt idx="57601">
                  <c:v>6</c:v>
                </c:pt>
                <c:pt idx="57602">
                  <c:v>6</c:v>
                </c:pt>
                <c:pt idx="57603">
                  <c:v>6</c:v>
                </c:pt>
                <c:pt idx="57604">
                  <c:v>6</c:v>
                </c:pt>
                <c:pt idx="57605">
                  <c:v>6</c:v>
                </c:pt>
                <c:pt idx="57606">
                  <c:v>6</c:v>
                </c:pt>
                <c:pt idx="57607">
                  <c:v>6</c:v>
                </c:pt>
                <c:pt idx="57608">
                  <c:v>6</c:v>
                </c:pt>
                <c:pt idx="57609">
                  <c:v>6</c:v>
                </c:pt>
                <c:pt idx="57610">
                  <c:v>6</c:v>
                </c:pt>
                <c:pt idx="57611">
                  <c:v>6</c:v>
                </c:pt>
                <c:pt idx="57612">
                  <c:v>6</c:v>
                </c:pt>
                <c:pt idx="57613">
                  <c:v>6</c:v>
                </c:pt>
                <c:pt idx="57614">
                  <c:v>6</c:v>
                </c:pt>
                <c:pt idx="57615">
                  <c:v>6</c:v>
                </c:pt>
                <c:pt idx="57616">
                  <c:v>6</c:v>
                </c:pt>
                <c:pt idx="57617">
                  <c:v>6</c:v>
                </c:pt>
                <c:pt idx="57618">
                  <c:v>6</c:v>
                </c:pt>
                <c:pt idx="57619">
                  <c:v>6</c:v>
                </c:pt>
                <c:pt idx="57620">
                  <c:v>6</c:v>
                </c:pt>
                <c:pt idx="57621">
                  <c:v>6</c:v>
                </c:pt>
                <c:pt idx="57622">
                  <c:v>6</c:v>
                </c:pt>
                <c:pt idx="57623">
                  <c:v>6</c:v>
                </c:pt>
                <c:pt idx="57624">
                  <c:v>6</c:v>
                </c:pt>
                <c:pt idx="57625">
                  <c:v>6</c:v>
                </c:pt>
                <c:pt idx="57626">
                  <c:v>6</c:v>
                </c:pt>
                <c:pt idx="57627">
                  <c:v>6</c:v>
                </c:pt>
                <c:pt idx="57628">
                  <c:v>6</c:v>
                </c:pt>
                <c:pt idx="57629">
                  <c:v>6</c:v>
                </c:pt>
                <c:pt idx="57630">
                  <c:v>6</c:v>
                </c:pt>
                <c:pt idx="57631">
                  <c:v>6</c:v>
                </c:pt>
                <c:pt idx="57632">
                  <c:v>6</c:v>
                </c:pt>
                <c:pt idx="57633">
                  <c:v>6</c:v>
                </c:pt>
                <c:pt idx="57634">
                  <c:v>6</c:v>
                </c:pt>
                <c:pt idx="57635">
                  <c:v>6</c:v>
                </c:pt>
                <c:pt idx="57636">
                  <c:v>6</c:v>
                </c:pt>
                <c:pt idx="57637">
                  <c:v>6</c:v>
                </c:pt>
                <c:pt idx="57638">
                  <c:v>6</c:v>
                </c:pt>
                <c:pt idx="57639">
                  <c:v>6</c:v>
                </c:pt>
                <c:pt idx="57640">
                  <c:v>6</c:v>
                </c:pt>
                <c:pt idx="57641">
                  <c:v>6</c:v>
                </c:pt>
                <c:pt idx="57642">
                  <c:v>6</c:v>
                </c:pt>
                <c:pt idx="57643">
                  <c:v>6</c:v>
                </c:pt>
                <c:pt idx="57644">
                  <c:v>6</c:v>
                </c:pt>
                <c:pt idx="57645">
                  <c:v>6</c:v>
                </c:pt>
                <c:pt idx="57646">
                  <c:v>6</c:v>
                </c:pt>
                <c:pt idx="57647">
                  <c:v>6</c:v>
                </c:pt>
                <c:pt idx="57648">
                  <c:v>6</c:v>
                </c:pt>
                <c:pt idx="57649">
                  <c:v>6</c:v>
                </c:pt>
                <c:pt idx="57650">
                  <c:v>6</c:v>
                </c:pt>
                <c:pt idx="57651">
                  <c:v>6</c:v>
                </c:pt>
                <c:pt idx="57652">
                  <c:v>6</c:v>
                </c:pt>
                <c:pt idx="57653">
                  <c:v>6</c:v>
                </c:pt>
                <c:pt idx="57654">
                  <c:v>6</c:v>
                </c:pt>
                <c:pt idx="57655">
                  <c:v>6</c:v>
                </c:pt>
                <c:pt idx="57656">
                  <c:v>6</c:v>
                </c:pt>
                <c:pt idx="57657">
                  <c:v>6</c:v>
                </c:pt>
                <c:pt idx="57658">
                  <c:v>6</c:v>
                </c:pt>
                <c:pt idx="57659">
                  <c:v>6</c:v>
                </c:pt>
                <c:pt idx="57660">
                  <c:v>6</c:v>
                </c:pt>
                <c:pt idx="57661">
                  <c:v>6</c:v>
                </c:pt>
                <c:pt idx="57662">
                  <c:v>6</c:v>
                </c:pt>
                <c:pt idx="57663">
                  <c:v>6</c:v>
                </c:pt>
                <c:pt idx="57664">
                  <c:v>6</c:v>
                </c:pt>
                <c:pt idx="57665">
                  <c:v>6</c:v>
                </c:pt>
                <c:pt idx="57666">
                  <c:v>6</c:v>
                </c:pt>
                <c:pt idx="57667">
                  <c:v>6</c:v>
                </c:pt>
                <c:pt idx="57668">
                  <c:v>6</c:v>
                </c:pt>
                <c:pt idx="57669">
                  <c:v>6</c:v>
                </c:pt>
                <c:pt idx="57670">
                  <c:v>6</c:v>
                </c:pt>
                <c:pt idx="57671">
                  <c:v>6</c:v>
                </c:pt>
                <c:pt idx="57672">
                  <c:v>6</c:v>
                </c:pt>
                <c:pt idx="57673">
                  <c:v>6</c:v>
                </c:pt>
                <c:pt idx="57674">
                  <c:v>6</c:v>
                </c:pt>
                <c:pt idx="57675">
                  <c:v>6</c:v>
                </c:pt>
                <c:pt idx="57676">
                  <c:v>6</c:v>
                </c:pt>
                <c:pt idx="57677">
                  <c:v>6</c:v>
                </c:pt>
                <c:pt idx="57678">
                  <c:v>6</c:v>
                </c:pt>
                <c:pt idx="57679">
                  <c:v>6</c:v>
                </c:pt>
                <c:pt idx="57680">
                  <c:v>6</c:v>
                </c:pt>
                <c:pt idx="57681">
                  <c:v>6</c:v>
                </c:pt>
                <c:pt idx="57682">
                  <c:v>6</c:v>
                </c:pt>
                <c:pt idx="57683">
                  <c:v>6</c:v>
                </c:pt>
                <c:pt idx="57684">
                  <c:v>6</c:v>
                </c:pt>
                <c:pt idx="57685">
                  <c:v>6</c:v>
                </c:pt>
                <c:pt idx="57686">
                  <c:v>6</c:v>
                </c:pt>
                <c:pt idx="57687">
                  <c:v>6</c:v>
                </c:pt>
                <c:pt idx="57688">
                  <c:v>6</c:v>
                </c:pt>
                <c:pt idx="57689">
                  <c:v>6</c:v>
                </c:pt>
                <c:pt idx="57690">
                  <c:v>6</c:v>
                </c:pt>
                <c:pt idx="57691">
                  <c:v>6</c:v>
                </c:pt>
                <c:pt idx="57692">
                  <c:v>6</c:v>
                </c:pt>
                <c:pt idx="57693">
                  <c:v>6</c:v>
                </c:pt>
                <c:pt idx="57694">
                  <c:v>6</c:v>
                </c:pt>
                <c:pt idx="57695">
                  <c:v>6</c:v>
                </c:pt>
                <c:pt idx="57696">
                  <c:v>6</c:v>
                </c:pt>
                <c:pt idx="57697">
                  <c:v>6</c:v>
                </c:pt>
                <c:pt idx="57698">
                  <c:v>6</c:v>
                </c:pt>
                <c:pt idx="57699">
                  <c:v>6</c:v>
                </c:pt>
                <c:pt idx="57700">
                  <c:v>6</c:v>
                </c:pt>
                <c:pt idx="57701">
                  <c:v>6</c:v>
                </c:pt>
                <c:pt idx="57702">
                  <c:v>6</c:v>
                </c:pt>
                <c:pt idx="57703">
                  <c:v>6</c:v>
                </c:pt>
                <c:pt idx="57704">
                  <c:v>6</c:v>
                </c:pt>
                <c:pt idx="57705">
                  <c:v>6</c:v>
                </c:pt>
                <c:pt idx="57706">
                  <c:v>6</c:v>
                </c:pt>
                <c:pt idx="57707">
                  <c:v>6</c:v>
                </c:pt>
                <c:pt idx="57708">
                  <c:v>6</c:v>
                </c:pt>
                <c:pt idx="57709">
                  <c:v>6</c:v>
                </c:pt>
                <c:pt idx="57710">
                  <c:v>6</c:v>
                </c:pt>
                <c:pt idx="57711">
                  <c:v>6</c:v>
                </c:pt>
                <c:pt idx="57712">
                  <c:v>6</c:v>
                </c:pt>
                <c:pt idx="57713">
                  <c:v>6</c:v>
                </c:pt>
                <c:pt idx="57714">
                  <c:v>6</c:v>
                </c:pt>
                <c:pt idx="57715">
                  <c:v>6</c:v>
                </c:pt>
                <c:pt idx="57716">
                  <c:v>6</c:v>
                </c:pt>
                <c:pt idx="57717">
                  <c:v>6</c:v>
                </c:pt>
                <c:pt idx="57718">
                  <c:v>6</c:v>
                </c:pt>
                <c:pt idx="57719">
                  <c:v>6</c:v>
                </c:pt>
                <c:pt idx="57720">
                  <c:v>6</c:v>
                </c:pt>
                <c:pt idx="57721">
                  <c:v>6</c:v>
                </c:pt>
                <c:pt idx="57722">
                  <c:v>6</c:v>
                </c:pt>
                <c:pt idx="57723">
                  <c:v>6</c:v>
                </c:pt>
                <c:pt idx="57724">
                  <c:v>6</c:v>
                </c:pt>
                <c:pt idx="57725">
                  <c:v>6</c:v>
                </c:pt>
                <c:pt idx="57726">
                  <c:v>6</c:v>
                </c:pt>
                <c:pt idx="57727">
                  <c:v>6</c:v>
                </c:pt>
                <c:pt idx="57728">
                  <c:v>6</c:v>
                </c:pt>
                <c:pt idx="57729">
                  <c:v>6</c:v>
                </c:pt>
                <c:pt idx="57730">
                  <c:v>6</c:v>
                </c:pt>
                <c:pt idx="57731">
                  <c:v>6</c:v>
                </c:pt>
                <c:pt idx="57732">
                  <c:v>6</c:v>
                </c:pt>
                <c:pt idx="57733">
                  <c:v>6</c:v>
                </c:pt>
                <c:pt idx="57734">
                  <c:v>6</c:v>
                </c:pt>
                <c:pt idx="57735">
                  <c:v>6</c:v>
                </c:pt>
                <c:pt idx="57736">
                  <c:v>6</c:v>
                </c:pt>
                <c:pt idx="57737">
                  <c:v>6</c:v>
                </c:pt>
                <c:pt idx="57738">
                  <c:v>6</c:v>
                </c:pt>
                <c:pt idx="57739">
                  <c:v>6</c:v>
                </c:pt>
                <c:pt idx="57740">
                  <c:v>6</c:v>
                </c:pt>
                <c:pt idx="57741">
                  <c:v>6</c:v>
                </c:pt>
                <c:pt idx="57742">
                  <c:v>6</c:v>
                </c:pt>
                <c:pt idx="57743">
                  <c:v>6</c:v>
                </c:pt>
                <c:pt idx="57744">
                  <c:v>6</c:v>
                </c:pt>
                <c:pt idx="57745">
                  <c:v>6</c:v>
                </c:pt>
                <c:pt idx="57746">
                  <c:v>6</c:v>
                </c:pt>
                <c:pt idx="57747">
                  <c:v>6</c:v>
                </c:pt>
                <c:pt idx="57748">
                  <c:v>6</c:v>
                </c:pt>
                <c:pt idx="57749">
                  <c:v>6</c:v>
                </c:pt>
                <c:pt idx="57750">
                  <c:v>6</c:v>
                </c:pt>
                <c:pt idx="57751">
                  <c:v>6</c:v>
                </c:pt>
                <c:pt idx="57752">
                  <c:v>6</c:v>
                </c:pt>
                <c:pt idx="57753">
                  <c:v>6</c:v>
                </c:pt>
                <c:pt idx="57754">
                  <c:v>6</c:v>
                </c:pt>
                <c:pt idx="57755">
                  <c:v>6</c:v>
                </c:pt>
                <c:pt idx="57756">
                  <c:v>6</c:v>
                </c:pt>
                <c:pt idx="57757">
                  <c:v>6</c:v>
                </c:pt>
                <c:pt idx="57758">
                  <c:v>6</c:v>
                </c:pt>
                <c:pt idx="57759">
                  <c:v>6</c:v>
                </c:pt>
                <c:pt idx="57760">
                  <c:v>6</c:v>
                </c:pt>
                <c:pt idx="57761">
                  <c:v>6</c:v>
                </c:pt>
                <c:pt idx="57762">
                  <c:v>6</c:v>
                </c:pt>
                <c:pt idx="57763">
                  <c:v>6</c:v>
                </c:pt>
                <c:pt idx="57764">
                  <c:v>6</c:v>
                </c:pt>
                <c:pt idx="57765">
                  <c:v>6</c:v>
                </c:pt>
                <c:pt idx="57766">
                  <c:v>6</c:v>
                </c:pt>
                <c:pt idx="57767">
                  <c:v>6</c:v>
                </c:pt>
                <c:pt idx="57768">
                  <c:v>6</c:v>
                </c:pt>
                <c:pt idx="57769">
                  <c:v>6</c:v>
                </c:pt>
                <c:pt idx="57770">
                  <c:v>6</c:v>
                </c:pt>
                <c:pt idx="57771">
                  <c:v>6</c:v>
                </c:pt>
                <c:pt idx="57772">
                  <c:v>6</c:v>
                </c:pt>
                <c:pt idx="57773">
                  <c:v>6</c:v>
                </c:pt>
                <c:pt idx="57774">
                  <c:v>6</c:v>
                </c:pt>
                <c:pt idx="57775">
                  <c:v>6</c:v>
                </c:pt>
                <c:pt idx="57776">
                  <c:v>6</c:v>
                </c:pt>
                <c:pt idx="57777">
                  <c:v>6</c:v>
                </c:pt>
                <c:pt idx="57778">
                  <c:v>6</c:v>
                </c:pt>
                <c:pt idx="57779">
                  <c:v>6</c:v>
                </c:pt>
                <c:pt idx="57780">
                  <c:v>6</c:v>
                </c:pt>
                <c:pt idx="57781">
                  <c:v>6</c:v>
                </c:pt>
                <c:pt idx="57782">
                  <c:v>6</c:v>
                </c:pt>
                <c:pt idx="57783">
                  <c:v>6</c:v>
                </c:pt>
                <c:pt idx="57784">
                  <c:v>6</c:v>
                </c:pt>
                <c:pt idx="57785">
                  <c:v>6</c:v>
                </c:pt>
                <c:pt idx="57786">
                  <c:v>6</c:v>
                </c:pt>
                <c:pt idx="57787">
                  <c:v>6</c:v>
                </c:pt>
                <c:pt idx="57788">
                  <c:v>6</c:v>
                </c:pt>
                <c:pt idx="57789">
                  <c:v>6</c:v>
                </c:pt>
                <c:pt idx="57790">
                  <c:v>6</c:v>
                </c:pt>
                <c:pt idx="57791">
                  <c:v>6</c:v>
                </c:pt>
                <c:pt idx="57792">
                  <c:v>6</c:v>
                </c:pt>
                <c:pt idx="57793">
                  <c:v>6</c:v>
                </c:pt>
                <c:pt idx="57794">
                  <c:v>6</c:v>
                </c:pt>
                <c:pt idx="57795">
                  <c:v>6</c:v>
                </c:pt>
                <c:pt idx="57796">
                  <c:v>6</c:v>
                </c:pt>
                <c:pt idx="57797">
                  <c:v>6</c:v>
                </c:pt>
                <c:pt idx="57798">
                  <c:v>6</c:v>
                </c:pt>
                <c:pt idx="57799">
                  <c:v>6</c:v>
                </c:pt>
                <c:pt idx="57800">
                  <c:v>6</c:v>
                </c:pt>
                <c:pt idx="57801">
                  <c:v>6</c:v>
                </c:pt>
                <c:pt idx="57802">
                  <c:v>6</c:v>
                </c:pt>
                <c:pt idx="57803">
                  <c:v>6</c:v>
                </c:pt>
                <c:pt idx="57804">
                  <c:v>6</c:v>
                </c:pt>
                <c:pt idx="57805">
                  <c:v>6</c:v>
                </c:pt>
                <c:pt idx="57806">
                  <c:v>6</c:v>
                </c:pt>
                <c:pt idx="57807">
                  <c:v>6</c:v>
                </c:pt>
                <c:pt idx="57808">
                  <c:v>6</c:v>
                </c:pt>
                <c:pt idx="57809">
                  <c:v>6</c:v>
                </c:pt>
                <c:pt idx="57810">
                  <c:v>6</c:v>
                </c:pt>
                <c:pt idx="57811">
                  <c:v>6</c:v>
                </c:pt>
                <c:pt idx="57812">
                  <c:v>6</c:v>
                </c:pt>
                <c:pt idx="57813">
                  <c:v>6</c:v>
                </c:pt>
                <c:pt idx="57814">
                  <c:v>6</c:v>
                </c:pt>
                <c:pt idx="57815">
                  <c:v>6</c:v>
                </c:pt>
                <c:pt idx="57816">
                  <c:v>6</c:v>
                </c:pt>
                <c:pt idx="57817">
                  <c:v>6</c:v>
                </c:pt>
                <c:pt idx="57818">
                  <c:v>6</c:v>
                </c:pt>
                <c:pt idx="57819">
                  <c:v>6</c:v>
                </c:pt>
                <c:pt idx="57820">
                  <c:v>6</c:v>
                </c:pt>
                <c:pt idx="57821">
                  <c:v>6</c:v>
                </c:pt>
                <c:pt idx="57822">
                  <c:v>6</c:v>
                </c:pt>
                <c:pt idx="57823">
                  <c:v>6</c:v>
                </c:pt>
                <c:pt idx="57824">
                  <c:v>6</c:v>
                </c:pt>
                <c:pt idx="57825">
                  <c:v>6</c:v>
                </c:pt>
                <c:pt idx="57826">
                  <c:v>6</c:v>
                </c:pt>
                <c:pt idx="57827">
                  <c:v>6</c:v>
                </c:pt>
                <c:pt idx="57828">
                  <c:v>6</c:v>
                </c:pt>
                <c:pt idx="57829">
                  <c:v>6</c:v>
                </c:pt>
                <c:pt idx="57830">
                  <c:v>6</c:v>
                </c:pt>
                <c:pt idx="57831">
                  <c:v>6</c:v>
                </c:pt>
                <c:pt idx="57832">
                  <c:v>6</c:v>
                </c:pt>
                <c:pt idx="57833">
                  <c:v>6</c:v>
                </c:pt>
                <c:pt idx="57834">
                  <c:v>6</c:v>
                </c:pt>
                <c:pt idx="57835">
                  <c:v>6</c:v>
                </c:pt>
                <c:pt idx="57836">
                  <c:v>6</c:v>
                </c:pt>
                <c:pt idx="57837">
                  <c:v>6</c:v>
                </c:pt>
                <c:pt idx="57838">
                  <c:v>6</c:v>
                </c:pt>
                <c:pt idx="57839">
                  <c:v>6</c:v>
                </c:pt>
                <c:pt idx="57840">
                  <c:v>6</c:v>
                </c:pt>
                <c:pt idx="57841">
                  <c:v>6</c:v>
                </c:pt>
                <c:pt idx="57842">
                  <c:v>6</c:v>
                </c:pt>
                <c:pt idx="57843">
                  <c:v>6</c:v>
                </c:pt>
                <c:pt idx="57844">
                  <c:v>6</c:v>
                </c:pt>
                <c:pt idx="57845">
                  <c:v>6</c:v>
                </c:pt>
                <c:pt idx="57846">
                  <c:v>6</c:v>
                </c:pt>
                <c:pt idx="57847">
                  <c:v>6</c:v>
                </c:pt>
                <c:pt idx="57848">
                  <c:v>6</c:v>
                </c:pt>
                <c:pt idx="57849">
                  <c:v>6</c:v>
                </c:pt>
                <c:pt idx="57850">
                  <c:v>6</c:v>
                </c:pt>
                <c:pt idx="57851">
                  <c:v>6</c:v>
                </c:pt>
                <c:pt idx="57852">
                  <c:v>6</c:v>
                </c:pt>
                <c:pt idx="57853">
                  <c:v>6</c:v>
                </c:pt>
                <c:pt idx="57854">
                  <c:v>6</c:v>
                </c:pt>
                <c:pt idx="57855">
                  <c:v>6</c:v>
                </c:pt>
                <c:pt idx="57856">
                  <c:v>6</c:v>
                </c:pt>
                <c:pt idx="57857">
                  <c:v>6</c:v>
                </c:pt>
                <c:pt idx="57858">
                  <c:v>6</c:v>
                </c:pt>
                <c:pt idx="57859">
                  <c:v>6</c:v>
                </c:pt>
                <c:pt idx="57860">
                  <c:v>6</c:v>
                </c:pt>
                <c:pt idx="57861">
                  <c:v>6</c:v>
                </c:pt>
                <c:pt idx="57862">
                  <c:v>6</c:v>
                </c:pt>
                <c:pt idx="57863">
                  <c:v>6</c:v>
                </c:pt>
                <c:pt idx="57864">
                  <c:v>6</c:v>
                </c:pt>
                <c:pt idx="57865">
                  <c:v>6</c:v>
                </c:pt>
                <c:pt idx="57866">
                  <c:v>6</c:v>
                </c:pt>
                <c:pt idx="57867">
                  <c:v>6</c:v>
                </c:pt>
                <c:pt idx="57868">
                  <c:v>6</c:v>
                </c:pt>
                <c:pt idx="57869">
                  <c:v>6</c:v>
                </c:pt>
                <c:pt idx="57870">
                  <c:v>6</c:v>
                </c:pt>
                <c:pt idx="57871">
                  <c:v>6</c:v>
                </c:pt>
                <c:pt idx="57872">
                  <c:v>6</c:v>
                </c:pt>
                <c:pt idx="57873">
                  <c:v>6</c:v>
                </c:pt>
                <c:pt idx="57874">
                  <c:v>6</c:v>
                </c:pt>
                <c:pt idx="57875">
                  <c:v>6</c:v>
                </c:pt>
                <c:pt idx="57876">
                  <c:v>6</c:v>
                </c:pt>
                <c:pt idx="57877">
                  <c:v>6</c:v>
                </c:pt>
                <c:pt idx="57878">
                  <c:v>6</c:v>
                </c:pt>
                <c:pt idx="57879">
                  <c:v>6</c:v>
                </c:pt>
                <c:pt idx="57880">
                  <c:v>6</c:v>
                </c:pt>
                <c:pt idx="57881">
                  <c:v>6</c:v>
                </c:pt>
                <c:pt idx="57882">
                  <c:v>6</c:v>
                </c:pt>
                <c:pt idx="57883">
                  <c:v>6</c:v>
                </c:pt>
                <c:pt idx="57884">
                  <c:v>6</c:v>
                </c:pt>
                <c:pt idx="57885">
                  <c:v>6</c:v>
                </c:pt>
                <c:pt idx="57886">
                  <c:v>6</c:v>
                </c:pt>
                <c:pt idx="57887">
                  <c:v>6</c:v>
                </c:pt>
                <c:pt idx="57888">
                  <c:v>6</c:v>
                </c:pt>
                <c:pt idx="57889">
                  <c:v>6</c:v>
                </c:pt>
                <c:pt idx="57890">
                  <c:v>6</c:v>
                </c:pt>
                <c:pt idx="57891">
                  <c:v>6</c:v>
                </c:pt>
                <c:pt idx="57892">
                  <c:v>6</c:v>
                </c:pt>
                <c:pt idx="57893">
                  <c:v>6</c:v>
                </c:pt>
                <c:pt idx="57894">
                  <c:v>6</c:v>
                </c:pt>
                <c:pt idx="57895">
                  <c:v>6</c:v>
                </c:pt>
                <c:pt idx="57896">
                  <c:v>6</c:v>
                </c:pt>
                <c:pt idx="57897">
                  <c:v>6</c:v>
                </c:pt>
                <c:pt idx="57898">
                  <c:v>6</c:v>
                </c:pt>
                <c:pt idx="57899">
                  <c:v>6</c:v>
                </c:pt>
                <c:pt idx="57900">
                  <c:v>6</c:v>
                </c:pt>
                <c:pt idx="57901">
                  <c:v>6</c:v>
                </c:pt>
                <c:pt idx="57902">
                  <c:v>6</c:v>
                </c:pt>
                <c:pt idx="57903">
                  <c:v>6</c:v>
                </c:pt>
                <c:pt idx="57904">
                  <c:v>6</c:v>
                </c:pt>
                <c:pt idx="57905">
                  <c:v>6</c:v>
                </c:pt>
                <c:pt idx="57906">
                  <c:v>6</c:v>
                </c:pt>
                <c:pt idx="57907">
                  <c:v>6</c:v>
                </c:pt>
                <c:pt idx="57908">
                  <c:v>6</c:v>
                </c:pt>
                <c:pt idx="57909">
                  <c:v>6</c:v>
                </c:pt>
                <c:pt idx="57910">
                  <c:v>6</c:v>
                </c:pt>
                <c:pt idx="57911">
                  <c:v>6</c:v>
                </c:pt>
                <c:pt idx="57912">
                  <c:v>6</c:v>
                </c:pt>
                <c:pt idx="57913">
                  <c:v>6</c:v>
                </c:pt>
                <c:pt idx="57914">
                  <c:v>6</c:v>
                </c:pt>
                <c:pt idx="57915">
                  <c:v>6</c:v>
                </c:pt>
                <c:pt idx="57916">
                  <c:v>6</c:v>
                </c:pt>
                <c:pt idx="57917">
                  <c:v>6</c:v>
                </c:pt>
                <c:pt idx="57918">
                  <c:v>6</c:v>
                </c:pt>
                <c:pt idx="57919">
                  <c:v>6</c:v>
                </c:pt>
                <c:pt idx="57920">
                  <c:v>6</c:v>
                </c:pt>
                <c:pt idx="57921">
                  <c:v>6</c:v>
                </c:pt>
                <c:pt idx="57922">
                  <c:v>6</c:v>
                </c:pt>
                <c:pt idx="57923">
                  <c:v>6</c:v>
                </c:pt>
                <c:pt idx="57924">
                  <c:v>6</c:v>
                </c:pt>
                <c:pt idx="57925">
                  <c:v>6</c:v>
                </c:pt>
                <c:pt idx="57926">
                  <c:v>6</c:v>
                </c:pt>
                <c:pt idx="57927">
                  <c:v>6</c:v>
                </c:pt>
                <c:pt idx="57928">
                  <c:v>6</c:v>
                </c:pt>
                <c:pt idx="57929">
                  <c:v>6</c:v>
                </c:pt>
                <c:pt idx="57930">
                  <c:v>6</c:v>
                </c:pt>
                <c:pt idx="57931">
                  <c:v>6</c:v>
                </c:pt>
                <c:pt idx="57932">
                  <c:v>6</c:v>
                </c:pt>
                <c:pt idx="57933">
                  <c:v>6</c:v>
                </c:pt>
                <c:pt idx="57934">
                  <c:v>6</c:v>
                </c:pt>
                <c:pt idx="57935">
                  <c:v>6</c:v>
                </c:pt>
                <c:pt idx="57936">
                  <c:v>6</c:v>
                </c:pt>
                <c:pt idx="57937">
                  <c:v>6</c:v>
                </c:pt>
                <c:pt idx="57938">
                  <c:v>6</c:v>
                </c:pt>
                <c:pt idx="57939">
                  <c:v>6</c:v>
                </c:pt>
                <c:pt idx="57940">
                  <c:v>6</c:v>
                </c:pt>
                <c:pt idx="57941">
                  <c:v>6</c:v>
                </c:pt>
                <c:pt idx="57942">
                  <c:v>6</c:v>
                </c:pt>
                <c:pt idx="57943">
                  <c:v>6</c:v>
                </c:pt>
                <c:pt idx="57944">
                  <c:v>6</c:v>
                </c:pt>
                <c:pt idx="57945">
                  <c:v>6</c:v>
                </c:pt>
                <c:pt idx="57946">
                  <c:v>6</c:v>
                </c:pt>
                <c:pt idx="57947">
                  <c:v>6</c:v>
                </c:pt>
                <c:pt idx="57948">
                  <c:v>6</c:v>
                </c:pt>
                <c:pt idx="57949">
                  <c:v>6</c:v>
                </c:pt>
                <c:pt idx="57950">
                  <c:v>6</c:v>
                </c:pt>
                <c:pt idx="57951">
                  <c:v>6</c:v>
                </c:pt>
                <c:pt idx="57952">
                  <c:v>6</c:v>
                </c:pt>
                <c:pt idx="57953">
                  <c:v>6</c:v>
                </c:pt>
                <c:pt idx="57954">
                  <c:v>6</c:v>
                </c:pt>
                <c:pt idx="57955">
                  <c:v>6</c:v>
                </c:pt>
                <c:pt idx="57956">
                  <c:v>6</c:v>
                </c:pt>
                <c:pt idx="57957">
                  <c:v>6</c:v>
                </c:pt>
                <c:pt idx="57958">
                  <c:v>6</c:v>
                </c:pt>
                <c:pt idx="57959">
                  <c:v>6</c:v>
                </c:pt>
                <c:pt idx="57960">
                  <c:v>6</c:v>
                </c:pt>
                <c:pt idx="57961">
                  <c:v>6</c:v>
                </c:pt>
                <c:pt idx="57962">
                  <c:v>6</c:v>
                </c:pt>
                <c:pt idx="57963">
                  <c:v>6</c:v>
                </c:pt>
                <c:pt idx="57964">
                  <c:v>6</c:v>
                </c:pt>
                <c:pt idx="57965">
                  <c:v>6</c:v>
                </c:pt>
                <c:pt idx="57966">
                  <c:v>6</c:v>
                </c:pt>
                <c:pt idx="57967">
                  <c:v>6</c:v>
                </c:pt>
                <c:pt idx="57968">
                  <c:v>6</c:v>
                </c:pt>
                <c:pt idx="57969">
                  <c:v>6</c:v>
                </c:pt>
                <c:pt idx="57970">
                  <c:v>6</c:v>
                </c:pt>
                <c:pt idx="57971">
                  <c:v>6</c:v>
                </c:pt>
                <c:pt idx="57972">
                  <c:v>6</c:v>
                </c:pt>
                <c:pt idx="57973">
                  <c:v>6</c:v>
                </c:pt>
                <c:pt idx="57974">
                  <c:v>6</c:v>
                </c:pt>
                <c:pt idx="57975">
                  <c:v>6</c:v>
                </c:pt>
                <c:pt idx="57976">
                  <c:v>6</c:v>
                </c:pt>
                <c:pt idx="57977">
                  <c:v>6</c:v>
                </c:pt>
                <c:pt idx="57978">
                  <c:v>6</c:v>
                </c:pt>
                <c:pt idx="57979">
                  <c:v>6</c:v>
                </c:pt>
                <c:pt idx="57980">
                  <c:v>6</c:v>
                </c:pt>
                <c:pt idx="57981">
                  <c:v>6</c:v>
                </c:pt>
                <c:pt idx="57982">
                  <c:v>6</c:v>
                </c:pt>
                <c:pt idx="57983">
                  <c:v>6</c:v>
                </c:pt>
                <c:pt idx="57984">
                  <c:v>6</c:v>
                </c:pt>
                <c:pt idx="57985">
                  <c:v>6</c:v>
                </c:pt>
                <c:pt idx="57986">
                  <c:v>6</c:v>
                </c:pt>
                <c:pt idx="57987">
                  <c:v>6</c:v>
                </c:pt>
                <c:pt idx="57988">
                  <c:v>6</c:v>
                </c:pt>
                <c:pt idx="57989">
                  <c:v>6</c:v>
                </c:pt>
                <c:pt idx="57990">
                  <c:v>6</c:v>
                </c:pt>
                <c:pt idx="57991">
                  <c:v>6</c:v>
                </c:pt>
                <c:pt idx="57992">
                  <c:v>6</c:v>
                </c:pt>
                <c:pt idx="57993">
                  <c:v>6</c:v>
                </c:pt>
                <c:pt idx="57994">
                  <c:v>6</c:v>
                </c:pt>
                <c:pt idx="57995">
                  <c:v>6</c:v>
                </c:pt>
                <c:pt idx="57996">
                  <c:v>6</c:v>
                </c:pt>
                <c:pt idx="57997">
                  <c:v>6</c:v>
                </c:pt>
                <c:pt idx="57998">
                  <c:v>6</c:v>
                </c:pt>
                <c:pt idx="57999">
                  <c:v>6</c:v>
                </c:pt>
                <c:pt idx="58000">
                  <c:v>6</c:v>
                </c:pt>
                <c:pt idx="58001">
                  <c:v>6</c:v>
                </c:pt>
                <c:pt idx="58002">
                  <c:v>6</c:v>
                </c:pt>
                <c:pt idx="58003">
                  <c:v>6</c:v>
                </c:pt>
                <c:pt idx="58004">
                  <c:v>6</c:v>
                </c:pt>
                <c:pt idx="58005">
                  <c:v>6</c:v>
                </c:pt>
                <c:pt idx="58006">
                  <c:v>6</c:v>
                </c:pt>
                <c:pt idx="58007">
                  <c:v>6</c:v>
                </c:pt>
                <c:pt idx="58008">
                  <c:v>6</c:v>
                </c:pt>
                <c:pt idx="58009">
                  <c:v>6</c:v>
                </c:pt>
                <c:pt idx="58010">
                  <c:v>6</c:v>
                </c:pt>
                <c:pt idx="58011">
                  <c:v>6</c:v>
                </c:pt>
                <c:pt idx="58012">
                  <c:v>6</c:v>
                </c:pt>
                <c:pt idx="58013">
                  <c:v>6</c:v>
                </c:pt>
                <c:pt idx="58014">
                  <c:v>6</c:v>
                </c:pt>
                <c:pt idx="58015">
                  <c:v>6</c:v>
                </c:pt>
                <c:pt idx="58016">
                  <c:v>6</c:v>
                </c:pt>
                <c:pt idx="58017">
                  <c:v>6</c:v>
                </c:pt>
                <c:pt idx="58018">
                  <c:v>6</c:v>
                </c:pt>
                <c:pt idx="58019">
                  <c:v>6</c:v>
                </c:pt>
                <c:pt idx="58020">
                  <c:v>6</c:v>
                </c:pt>
                <c:pt idx="58021">
                  <c:v>6</c:v>
                </c:pt>
                <c:pt idx="58022">
                  <c:v>6</c:v>
                </c:pt>
                <c:pt idx="58023">
                  <c:v>6</c:v>
                </c:pt>
                <c:pt idx="58024">
                  <c:v>6</c:v>
                </c:pt>
                <c:pt idx="58025">
                  <c:v>6</c:v>
                </c:pt>
                <c:pt idx="58026">
                  <c:v>6</c:v>
                </c:pt>
                <c:pt idx="58027">
                  <c:v>6</c:v>
                </c:pt>
                <c:pt idx="58028">
                  <c:v>6</c:v>
                </c:pt>
                <c:pt idx="58029">
                  <c:v>6</c:v>
                </c:pt>
                <c:pt idx="58030">
                  <c:v>6</c:v>
                </c:pt>
                <c:pt idx="58031">
                  <c:v>6</c:v>
                </c:pt>
                <c:pt idx="58032">
                  <c:v>6</c:v>
                </c:pt>
                <c:pt idx="58033">
                  <c:v>6</c:v>
                </c:pt>
                <c:pt idx="58034">
                  <c:v>6</c:v>
                </c:pt>
                <c:pt idx="58035">
                  <c:v>6</c:v>
                </c:pt>
                <c:pt idx="58036">
                  <c:v>6</c:v>
                </c:pt>
                <c:pt idx="58037">
                  <c:v>6</c:v>
                </c:pt>
                <c:pt idx="58038">
                  <c:v>6</c:v>
                </c:pt>
                <c:pt idx="58039">
                  <c:v>6</c:v>
                </c:pt>
                <c:pt idx="58040">
                  <c:v>6</c:v>
                </c:pt>
                <c:pt idx="58041">
                  <c:v>6</c:v>
                </c:pt>
                <c:pt idx="58042">
                  <c:v>6</c:v>
                </c:pt>
                <c:pt idx="58043">
                  <c:v>6</c:v>
                </c:pt>
                <c:pt idx="58044">
                  <c:v>6</c:v>
                </c:pt>
                <c:pt idx="58045">
                  <c:v>6</c:v>
                </c:pt>
                <c:pt idx="58046">
                  <c:v>6</c:v>
                </c:pt>
                <c:pt idx="58047">
                  <c:v>6</c:v>
                </c:pt>
                <c:pt idx="58048">
                  <c:v>6</c:v>
                </c:pt>
                <c:pt idx="58049">
                  <c:v>6</c:v>
                </c:pt>
                <c:pt idx="58050">
                  <c:v>6</c:v>
                </c:pt>
                <c:pt idx="58051">
                  <c:v>6</c:v>
                </c:pt>
                <c:pt idx="58052">
                  <c:v>6</c:v>
                </c:pt>
                <c:pt idx="58053">
                  <c:v>6</c:v>
                </c:pt>
                <c:pt idx="58054">
                  <c:v>6</c:v>
                </c:pt>
                <c:pt idx="58055">
                  <c:v>6</c:v>
                </c:pt>
                <c:pt idx="58056">
                  <c:v>6</c:v>
                </c:pt>
                <c:pt idx="58057">
                  <c:v>6</c:v>
                </c:pt>
                <c:pt idx="58058">
                  <c:v>6</c:v>
                </c:pt>
                <c:pt idx="58059">
                  <c:v>6</c:v>
                </c:pt>
                <c:pt idx="58060">
                  <c:v>6</c:v>
                </c:pt>
                <c:pt idx="58061">
                  <c:v>6</c:v>
                </c:pt>
                <c:pt idx="58062">
                  <c:v>6</c:v>
                </c:pt>
                <c:pt idx="58063">
                  <c:v>6</c:v>
                </c:pt>
                <c:pt idx="58064">
                  <c:v>6</c:v>
                </c:pt>
                <c:pt idx="58065">
                  <c:v>6</c:v>
                </c:pt>
                <c:pt idx="58066">
                  <c:v>6</c:v>
                </c:pt>
                <c:pt idx="58067">
                  <c:v>6</c:v>
                </c:pt>
                <c:pt idx="58068">
                  <c:v>6</c:v>
                </c:pt>
                <c:pt idx="58069">
                  <c:v>6</c:v>
                </c:pt>
                <c:pt idx="58070">
                  <c:v>6</c:v>
                </c:pt>
                <c:pt idx="58071">
                  <c:v>6</c:v>
                </c:pt>
                <c:pt idx="58072">
                  <c:v>6</c:v>
                </c:pt>
                <c:pt idx="58073">
                  <c:v>6</c:v>
                </c:pt>
                <c:pt idx="58074">
                  <c:v>6</c:v>
                </c:pt>
                <c:pt idx="58075">
                  <c:v>6</c:v>
                </c:pt>
                <c:pt idx="58076">
                  <c:v>6</c:v>
                </c:pt>
                <c:pt idx="58077">
                  <c:v>6</c:v>
                </c:pt>
                <c:pt idx="58078">
                  <c:v>6</c:v>
                </c:pt>
                <c:pt idx="58079">
                  <c:v>6</c:v>
                </c:pt>
                <c:pt idx="58080">
                  <c:v>6</c:v>
                </c:pt>
                <c:pt idx="58081">
                  <c:v>6</c:v>
                </c:pt>
                <c:pt idx="58082">
                  <c:v>6</c:v>
                </c:pt>
                <c:pt idx="58083">
                  <c:v>6</c:v>
                </c:pt>
                <c:pt idx="58084">
                  <c:v>6</c:v>
                </c:pt>
                <c:pt idx="58085">
                  <c:v>6</c:v>
                </c:pt>
                <c:pt idx="58086">
                  <c:v>6</c:v>
                </c:pt>
                <c:pt idx="58087">
                  <c:v>6</c:v>
                </c:pt>
                <c:pt idx="58088">
                  <c:v>6</c:v>
                </c:pt>
                <c:pt idx="58089">
                  <c:v>6</c:v>
                </c:pt>
                <c:pt idx="58090">
                  <c:v>6</c:v>
                </c:pt>
                <c:pt idx="58091">
                  <c:v>6</c:v>
                </c:pt>
                <c:pt idx="58092">
                  <c:v>6</c:v>
                </c:pt>
                <c:pt idx="58093">
                  <c:v>6</c:v>
                </c:pt>
                <c:pt idx="58094">
                  <c:v>6</c:v>
                </c:pt>
                <c:pt idx="58095">
                  <c:v>6</c:v>
                </c:pt>
                <c:pt idx="58096">
                  <c:v>6</c:v>
                </c:pt>
                <c:pt idx="58097">
                  <c:v>6</c:v>
                </c:pt>
                <c:pt idx="58098">
                  <c:v>6</c:v>
                </c:pt>
                <c:pt idx="58099">
                  <c:v>6</c:v>
                </c:pt>
                <c:pt idx="58100">
                  <c:v>6</c:v>
                </c:pt>
                <c:pt idx="58101">
                  <c:v>6</c:v>
                </c:pt>
                <c:pt idx="58102">
                  <c:v>6</c:v>
                </c:pt>
                <c:pt idx="58103">
                  <c:v>6</c:v>
                </c:pt>
                <c:pt idx="58104">
                  <c:v>6</c:v>
                </c:pt>
                <c:pt idx="58105">
                  <c:v>6</c:v>
                </c:pt>
                <c:pt idx="58106">
                  <c:v>6</c:v>
                </c:pt>
                <c:pt idx="58107">
                  <c:v>6</c:v>
                </c:pt>
                <c:pt idx="58108">
                  <c:v>6</c:v>
                </c:pt>
                <c:pt idx="58109">
                  <c:v>6</c:v>
                </c:pt>
                <c:pt idx="58110">
                  <c:v>6</c:v>
                </c:pt>
                <c:pt idx="58111">
                  <c:v>6</c:v>
                </c:pt>
                <c:pt idx="58112">
                  <c:v>6</c:v>
                </c:pt>
                <c:pt idx="58113">
                  <c:v>6</c:v>
                </c:pt>
                <c:pt idx="58114">
                  <c:v>6</c:v>
                </c:pt>
                <c:pt idx="58115">
                  <c:v>6</c:v>
                </c:pt>
                <c:pt idx="58116">
                  <c:v>6</c:v>
                </c:pt>
                <c:pt idx="58117">
                  <c:v>6</c:v>
                </c:pt>
                <c:pt idx="58118">
                  <c:v>6</c:v>
                </c:pt>
                <c:pt idx="58119">
                  <c:v>6</c:v>
                </c:pt>
                <c:pt idx="58120">
                  <c:v>6</c:v>
                </c:pt>
                <c:pt idx="58121">
                  <c:v>6</c:v>
                </c:pt>
                <c:pt idx="58122">
                  <c:v>6</c:v>
                </c:pt>
                <c:pt idx="58123">
                  <c:v>6</c:v>
                </c:pt>
                <c:pt idx="58124">
                  <c:v>6</c:v>
                </c:pt>
                <c:pt idx="58125">
                  <c:v>6</c:v>
                </c:pt>
                <c:pt idx="58126">
                  <c:v>6</c:v>
                </c:pt>
                <c:pt idx="58127">
                  <c:v>6</c:v>
                </c:pt>
                <c:pt idx="58128">
                  <c:v>6</c:v>
                </c:pt>
                <c:pt idx="58129">
                  <c:v>6</c:v>
                </c:pt>
                <c:pt idx="58130">
                  <c:v>6</c:v>
                </c:pt>
                <c:pt idx="58131">
                  <c:v>6</c:v>
                </c:pt>
                <c:pt idx="58132">
                  <c:v>6</c:v>
                </c:pt>
                <c:pt idx="58133">
                  <c:v>6</c:v>
                </c:pt>
                <c:pt idx="58134">
                  <c:v>6</c:v>
                </c:pt>
                <c:pt idx="58135">
                  <c:v>6</c:v>
                </c:pt>
                <c:pt idx="58136">
                  <c:v>6</c:v>
                </c:pt>
                <c:pt idx="58137">
                  <c:v>6</c:v>
                </c:pt>
                <c:pt idx="58138">
                  <c:v>6</c:v>
                </c:pt>
                <c:pt idx="58139">
                  <c:v>6</c:v>
                </c:pt>
                <c:pt idx="58140">
                  <c:v>6</c:v>
                </c:pt>
                <c:pt idx="58141">
                  <c:v>6</c:v>
                </c:pt>
                <c:pt idx="58142">
                  <c:v>6</c:v>
                </c:pt>
                <c:pt idx="58143">
                  <c:v>6</c:v>
                </c:pt>
                <c:pt idx="58144">
                  <c:v>6</c:v>
                </c:pt>
                <c:pt idx="58145">
                  <c:v>6</c:v>
                </c:pt>
                <c:pt idx="58146">
                  <c:v>6</c:v>
                </c:pt>
                <c:pt idx="58147">
                  <c:v>6</c:v>
                </c:pt>
                <c:pt idx="58148">
                  <c:v>6</c:v>
                </c:pt>
                <c:pt idx="58149">
                  <c:v>6</c:v>
                </c:pt>
                <c:pt idx="58150">
                  <c:v>6</c:v>
                </c:pt>
                <c:pt idx="58151">
                  <c:v>6</c:v>
                </c:pt>
                <c:pt idx="58152">
                  <c:v>6</c:v>
                </c:pt>
                <c:pt idx="58153">
                  <c:v>6</c:v>
                </c:pt>
                <c:pt idx="58154">
                  <c:v>6</c:v>
                </c:pt>
                <c:pt idx="58155">
                  <c:v>6</c:v>
                </c:pt>
                <c:pt idx="58156">
                  <c:v>6</c:v>
                </c:pt>
                <c:pt idx="58157">
                  <c:v>6</c:v>
                </c:pt>
                <c:pt idx="58158">
                  <c:v>6</c:v>
                </c:pt>
                <c:pt idx="58159">
                  <c:v>6</c:v>
                </c:pt>
                <c:pt idx="58160">
                  <c:v>6</c:v>
                </c:pt>
                <c:pt idx="58161">
                  <c:v>6</c:v>
                </c:pt>
                <c:pt idx="58162">
                  <c:v>6</c:v>
                </c:pt>
                <c:pt idx="58163">
                  <c:v>6</c:v>
                </c:pt>
                <c:pt idx="58164">
                  <c:v>6</c:v>
                </c:pt>
                <c:pt idx="58165">
                  <c:v>6</c:v>
                </c:pt>
                <c:pt idx="58166">
                  <c:v>6</c:v>
                </c:pt>
                <c:pt idx="58167">
                  <c:v>6</c:v>
                </c:pt>
                <c:pt idx="58168">
                  <c:v>6</c:v>
                </c:pt>
                <c:pt idx="58169">
                  <c:v>6</c:v>
                </c:pt>
                <c:pt idx="58170">
                  <c:v>6</c:v>
                </c:pt>
                <c:pt idx="58171">
                  <c:v>6</c:v>
                </c:pt>
                <c:pt idx="58172">
                  <c:v>6</c:v>
                </c:pt>
                <c:pt idx="58173">
                  <c:v>6</c:v>
                </c:pt>
                <c:pt idx="58174">
                  <c:v>6</c:v>
                </c:pt>
                <c:pt idx="58175">
                  <c:v>6</c:v>
                </c:pt>
                <c:pt idx="58176">
                  <c:v>6</c:v>
                </c:pt>
                <c:pt idx="58177">
                  <c:v>6</c:v>
                </c:pt>
                <c:pt idx="58178">
                  <c:v>6</c:v>
                </c:pt>
                <c:pt idx="58179">
                  <c:v>6</c:v>
                </c:pt>
                <c:pt idx="58180">
                  <c:v>6</c:v>
                </c:pt>
                <c:pt idx="58181">
                  <c:v>6</c:v>
                </c:pt>
                <c:pt idx="58182">
                  <c:v>6</c:v>
                </c:pt>
                <c:pt idx="58183">
                  <c:v>6</c:v>
                </c:pt>
                <c:pt idx="58184">
                  <c:v>6</c:v>
                </c:pt>
                <c:pt idx="58185">
                  <c:v>6</c:v>
                </c:pt>
                <c:pt idx="58186">
                  <c:v>6</c:v>
                </c:pt>
                <c:pt idx="58187">
                  <c:v>6</c:v>
                </c:pt>
                <c:pt idx="58188">
                  <c:v>6</c:v>
                </c:pt>
                <c:pt idx="58189">
                  <c:v>6</c:v>
                </c:pt>
                <c:pt idx="58190">
                  <c:v>6</c:v>
                </c:pt>
                <c:pt idx="58191">
                  <c:v>6</c:v>
                </c:pt>
                <c:pt idx="58192">
                  <c:v>6</c:v>
                </c:pt>
                <c:pt idx="58193">
                  <c:v>6</c:v>
                </c:pt>
                <c:pt idx="58194">
                  <c:v>6</c:v>
                </c:pt>
                <c:pt idx="58195">
                  <c:v>6</c:v>
                </c:pt>
                <c:pt idx="58196">
                  <c:v>6</c:v>
                </c:pt>
                <c:pt idx="58197">
                  <c:v>6</c:v>
                </c:pt>
                <c:pt idx="58198">
                  <c:v>6</c:v>
                </c:pt>
                <c:pt idx="58199">
                  <c:v>6</c:v>
                </c:pt>
                <c:pt idx="58200">
                  <c:v>12</c:v>
                </c:pt>
                <c:pt idx="58201">
                  <c:v>12</c:v>
                </c:pt>
                <c:pt idx="58202">
                  <c:v>12</c:v>
                </c:pt>
                <c:pt idx="58203">
                  <c:v>12</c:v>
                </c:pt>
                <c:pt idx="58204">
                  <c:v>12</c:v>
                </c:pt>
                <c:pt idx="58205">
                  <c:v>12</c:v>
                </c:pt>
                <c:pt idx="58206">
                  <c:v>12</c:v>
                </c:pt>
                <c:pt idx="58207">
                  <c:v>12</c:v>
                </c:pt>
                <c:pt idx="58208">
                  <c:v>12</c:v>
                </c:pt>
                <c:pt idx="58209">
                  <c:v>12</c:v>
                </c:pt>
                <c:pt idx="58210">
                  <c:v>12</c:v>
                </c:pt>
                <c:pt idx="58211">
                  <c:v>12</c:v>
                </c:pt>
                <c:pt idx="58212">
                  <c:v>12</c:v>
                </c:pt>
                <c:pt idx="58213">
                  <c:v>12</c:v>
                </c:pt>
                <c:pt idx="58214">
                  <c:v>12</c:v>
                </c:pt>
                <c:pt idx="58215">
                  <c:v>12</c:v>
                </c:pt>
                <c:pt idx="58216">
                  <c:v>12</c:v>
                </c:pt>
                <c:pt idx="58217">
                  <c:v>12</c:v>
                </c:pt>
                <c:pt idx="58218">
                  <c:v>12</c:v>
                </c:pt>
                <c:pt idx="58219">
                  <c:v>12</c:v>
                </c:pt>
                <c:pt idx="58220">
                  <c:v>12</c:v>
                </c:pt>
                <c:pt idx="58221">
                  <c:v>12</c:v>
                </c:pt>
                <c:pt idx="58222">
                  <c:v>12</c:v>
                </c:pt>
                <c:pt idx="58223">
                  <c:v>12</c:v>
                </c:pt>
                <c:pt idx="58224">
                  <c:v>12</c:v>
                </c:pt>
                <c:pt idx="58225">
                  <c:v>12</c:v>
                </c:pt>
                <c:pt idx="58226">
                  <c:v>12</c:v>
                </c:pt>
                <c:pt idx="58227">
                  <c:v>12</c:v>
                </c:pt>
                <c:pt idx="58228">
                  <c:v>12</c:v>
                </c:pt>
                <c:pt idx="58229">
                  <c:v>12</c:v>
                </c:pt>
                <c:pt idx="58230">
                  <c:v>12</c:v>
                </c:pt>
                <c:pt idx="58231">
                  <c:v>12</c:v>
                </c:pt>
                <c:pt idx="58232">
                  <c:v>12</c:v>
                </c:pt>
                <c:pt idx="58233">
                  <c:v>12</c:v>
                </c:pt>
                <c:pt idx="58234">
                  <c:v>12</c:v>
                </c:pt>
                <c:pt idx="58235">
                  <c:v>12</c:v>
                </c:pt>
                <c:pt idx="58236">
                  <c:v>12</c:v>
                </c:pt>
                <c:pt idx="58237">
                  <c:v>12</c:v>
                </c:pt>
                <c:pt idx="58238">
                  <c:v>12</c:v>
                </c:pt>
                <c:pt idx="58239">
                  <c:v>12</c:v>
                </c:pt>
                <c:pt idx="58240">
                  <c:v>12</c:v>
                </c:pt>
                <c:pt idx="58241">
                  <c:v>12</c:v>
                </c:pt>
                <c:pt idx="58242">
                  <c:v>12</c:v>
                </c:pt>
                <c:pt idx="58243">
                  <c:v>12</c:v>
                </c:pt>
                <c:pt idx="58244">
                  <c:v>12</c:v>
                </c:pt>
                <c:pt idx="58245">
                  <c:v>12</c:v>
                </c:pt>
                <c:pt idx="58246">
                  <c:v>12</c:v>
                </c:pt>
                <c:pt idx="58247">
                  <c:v>12</c:v>
                </c:pt>
                <c:pt idx="58248">
                  <c:v>12</c:v>
                </c:pt>
                <c:pt idx="58249">
                  <c:v>12</c:v>
                </c:pt>
                <c:pt idx="58250">
                  <c:v>12</c:v>
                </c:pt>
                <c:pt idx="58251">
                  <c:v>12</c:v>
                </c:pt>
                <c:pt idx="58252">
                  <c:v>12</c:v>
                </c:pt>
                <c:pt idx="58253">
                  <c:v>12</c:v>
                </c:pt>
                <c:pt idx="58254">
                  <c:v>12</c:v>
                </c:pt>
                <c:pt idx="58255">
                  <c:v>12</c:v>
                </c:pt>
                <c:pt idx="58256">
                  <c:v>12</c:v>
                </c:pt>
                <c:pt idx="58257">
                  <c:v>12</c:v>
                </c:pt>
                <c:pt idx="58258">
                  <c:v>12</c:v>
                </c:pt>
                <c:pt idx="58259">
                  <c:v>12</c:v>
                </c:pt>
                <c:pt idx="58260">
                  <c:v>12</c:v>
                </c:pt>
                <c:pt idx="58261">
                  <c:v>12</c:v>
                </c:pt>
                <c:pt idx="58262">
                  <c:v>12</c:v>
                </c:pt>
                <c:pt idx="58263">
                  <c:v>12</c:v>
                </c:pt>
                <c:pt idx="58264">
                  <c:v>12</c:v>
                </c:pt>
                <c:pt idx="58265">
                  <c:v>12</c:v>
                </c:pt>
                <c:pt idx="58266">
                  <c:v>12</c:v>
                </c:pt>
                <c:pt idx="58267">
                  <c:v>12</c:v>
                </c:pt>
                <c:pt idx="58268">
                  <c:v>12</c:v>
                </c:pt>
                <c:pt idx="58269">
                  <c:v>12</c:v>
                </c:pt>
                <c:pt idx="58270">
                  <c:v>12</c:v>
                </c:pt>
                <c:pt idx="58271">
                  <c:v>12</c:v>
                </c:pt>
                <c:pt idx="58272">
                  <c:v>12</c:v>
                </c:pt>
                <c:pt idx="58273">
                  <c:v>12</c:v>
                </c:pt>
                <c:pt idx="58274">
                  <c:v>12</c:v>
                </c:pt>
                <c:pt idx="58275">
                  <c:v>12</c:v>
                </c:pt>
                <c:pt idx="58276">
                  <c:v>12</c:v>
                </c:pt>
                <c:pt idx="58277">
                  <c:v>12</c:v>
                </c:pt>
                <c:pt idx="58278">
                  <c:v>12</c:v>
                </c:pt>
                <c:pt idx="58279">
                  <c:v>12</c:v>
                </c:pt>
                <c:pt idx="58280">
                  <c:v>12</c:v>
                </c:pt>
                <c:pt idx="58281">
                  <c:v>12</c:v>
                </c:pt>
                <c:pt idx="58282">
                  <c:v>12</c:v>
                </c:pt>
                <c:pt idx="58283">
                  <c:v>12</c:v>
                </c:pt>
                <c:pt idx="58284">
                  <c:v>12</c:v>
                </c:pt>
                <c:pt idx="58285">
                  <c:v>12</c:v>
                </c:pt>
                <c:pt idx="58286">
                  <c:v>12</c:v>
                </c:pt>
                <c:pt idx="58287">
                  <c:v>12</c:v>
                </c:pt>
                <c:pt idx="58288">
                  <c:v>12</c:v>
                </c:pt>
                <c:pt idx="58289">
                  <c:v>12</c:v>
                </c:pt>
                <c:pt idx="58290">
                  <c:v>12</c:v>
                </c:pt>
                <c:pt idx="58291">
                  <c:v>12</c:v>
                </c:pt>
                <c:pt idx="58292">
                  <c:v>12</c:v>
                </c:pt>
                <c:pt idx="58293">
                  <c:v>12</c:v>
                </c:pt>
                <c:pt idx="58294">
                  <c:v>12</c:v>
                </c:pt>
                <c:pt idx="58295">
                  <c:v>12</c:v>
                </c:pt>
                <c:pt idx="58296">
                  <c:v>12</c:v>
                </c:pt>
                <c:pt idx="58297">
                  <c:v>12</c:v>
                </c:pt>
                <c:pt idx="58298">
                  <c:v>12</c:v>
                </c:pt>
                <c:pt idx="58299">
                  <c:v>12</c:v>
                </c:pt>
                <c:pt idx="58300">
                  <c:v>12</c:v>
                </c:pt>
                <c:pt idx="58301">
                  <c:v>12</c:v>
                </c:pt>
                <c:pt idx="58302">
                  <c:v>12</c:v>
                </c:pt>
                <c:pt idx="58303">
                  <c:v>12</c:v>
                </c:pt>
                <c:pt idx="58304">
                  <c:v>12</c:v>
                </c:pt>
                <c:pt idx="58305">
                  <c:v>12</c:v>
                </c:pt>
                <c:pt idx="58306">
                  <c:v>12</c:v>
                </c:pt>
                <c:pt idx="58307">
                  <c:v>12</c:v>
                </c:pt>
                <c:pt idx="58308">
                  <c:v>12</c:v>
                </c:pt>
                <c:pt idx="58309">
                  <c:v>12</c:v>
                </c:pt>
                <c:pt idx="58310">
                  <c:v>12</c:v>
                </c:pt>
                <c:pt idx="58311">
                  <c:v>12</c:v>
                </c:pt>
                <c:pt idx="58312">
                  <c:v>12</c:v>
                </c:pt>
                <c:pt idx="58313">
                  <c:v>12</c:v>
                </c:pt>
                <c:pt idx="58314">
                  <c:v>12</c:v>
                </c:pt>
                <c:pt idx="58315">
                  <c:v>12</c:v>
                </c:pt>
                <c:pt idx="58316">
                  <c:v>12</c:v>
                </c:pt>
                <c:pt idx="58317">
                  <c:v>12</c:v>
                </c:pt>
                <c:pt idx="58318">
                  <c:v>12</c:v>
                </c:pt>
                <c:pt idx="58319">
                  <c:v>12</c:v>
                </c:pt>
                <c:pt idx="58320">
                  <c:v>12</c:v>
                </c:pt>
                <c:pt idx="58321">
                  <c:v>12</c:v>
                </c:pt>
                <c:pt idx="58322">
                  <c:v>12</c:v>
                </c:pt>
                <c:pt idx="58323">
                  <c:v>12</c:v>
                </c:pt>
                <c:pt idx="58324">
                  <c:v>12</c:v>
                </c:pt>
                <c:pt idx="58325">
                  <c:v>12</c:v>
                </c:pt>
                <c:pt idx="58326">
                  <c:v>12</c:v>
                </c:pt>
                <c:pt idx="58327">
                  <c:v>12</c:v>
                </c:pt>
                <c:pt idx="58328">
                  <c:v>12</c:v>
                </c:pt>
                <c:pt idx="58329">
                  <c:v>12</c:v>
                </c:pt>
                <c:pt idx="58330">
                  <c:v>12</c:v>
                </c:pt>
                <c:pt idx="58331">
                  <c:v>12</c:v>
                </c:pt>
                <c:pt idx="58332">
                  <c:v>12</c:v>
                </c:pt>
                <c:pt idx="58333">
                  <c:v>12</c:v>
                </c:pt>
                <c:pt idx="58334">
                  <c:v>12</c:v>
                </c:pt>
                <c:pt idx="58335">
                  <c:v>12</c:v>
                </c:pt>
                <c:pt idx="58336">
                  <c:v>12</c:v>
                </c:pt>
                <c:pt idx="58337">
                  <c:v>12</c:v>
                </c:pt>
                <c:pt idx="58338">
                  <c:v>12</c:v>
                </c:pt>
                <c:pt idx="58339">
                  <c:v>12</c:v>
                </c:pt>
                <c:pt idx="58340">
                  <c:v>12</c:v>
                </c:pt>
                <c:pt idx="58341">
                  <c:v>12</c:v>
                </c:pt>
                <c:pt idx="58342">
                  <c:v>12</c:v>
                </c:pt>
                <c:pt idx="58343">
                  <c:v>12</c:v>
                </c:pt>
                <c:pt idx="58344">
                  <c:v>12</c:v>
                </c:pt>
                <c:pt idx="58345">
                  <c:v>12</c:v>
                </c:pt>
                <c:pt idx="58346">
                  <c:v>12</c:v>
                </c:pt>
                <c:pt idx="58347">
                  <c:v>12</c:v>
                </c:pt>
                <c:pt idx="58348">
                  <c:v>12</c:v>
                </c:pt>
                <c:pt idx="58349">
                  <c:v>12</c:v>
                </c:pt>
                <c:pt idx="58350">
                  <c:v>12</c:v>
                </c:pt>
                <c:pt idx="58351">
                  <c:v>12</c:v>
                </c:pt>
                <c:pt idx="58352">
                  <c:v>12</c:v>
                </c:pt>
                <c:pt idx="58353">
                  <c:v>12</c:v>
                </c:pt>
                <c:pt idx="58354">
                  <c:v>12</c:v>
                </c:pt>
                <c:pt idx="58355">
                  <c:v>12</c:v>
                </c:pt>
                <c:pt idx="58356">
                  <c:v>12</c:v>
                </c:pt>
                <c:pt idx="58357">
                  <c:v>12</c:v>
                </c:pt>
                <c:pt idx="58358">
                  <c:v>12</c:v>
                </c:pt>
                <c:pt idx="58359">
                  <c:v>12</c:v>
                </c:pt>
                <c:pt idx="58360">
                  <c:v>12</c:v>
                </c:pt>
                <c:pt idx="58361">
                  <c:v>12</c:v>
                </c:pt>
                <c:pt idx="58362">
                  <c:v>12</c:v>
                </c:pt>
                <c:pt idx="58363">
                  <c:v>12</c:v>
                </c:pt>
                <c:pt idx="58364">
                  <c:v>12</c:v>
                </c:pt>
                <c:pt idx="58365">
                  <c:v>12</c:v>
                </c:pt>
                <c:pt idx="58366">
                  <c:v>12</c:v>
                </c:pt>
                <c:pt idx="58367">
                  <c:v>12</c:v>
                </c:pt>
                <c:pt idx="58368">
                  <c:v>12</c:v>
                </c:pt>
                <c:pt idx="58369">
                  <c:v>12</c:v>
                </c:pt>
                <c:pt idx="58370">
                  <c:v>12</c:v>
                </c:pt>
                <c:pt idx="58371">
                  <c:v>12</c:v>
                </c:pt>
                <c:pt idx="58372">
                  <c:v>12</c:v>
                </c:pt>
                <c:pt idx="58373">
                  <c:v>12</c:v>
                </c:pt>
                <c:pt idx="58374">
                  <c:v>12</c:v>
                </c:pt>
                <c:pt idx="58375">
                  <c:v>12</c:v>
                </c:pt>
                <c:pt idx="58376">
                  <c:v>12</c:v>
                </c:pt>
                <c:pt idx="58377">
                  <c:v>12</c:v>
                </c:pt>
                <c:pt idx="58378">
                  <c:v>12</c:v>
                </c:pt>
                <c:pt idx="58379">
                  <c:v>12</c:v>
                </c:pt>
                <c:pt idx="58380">
                  <c:v>12</c:v>
                </c:pt>
                <c:pt idx="58381">
                  <c:v>12</c:v>
                </c:pt>
                <c:pt idx="58382">
                  <c:v>12</c:v>
                </c:pt>
                <c:pt idx="58383">
                  <c:v>12</c:v>
                </c:pt>
                <c:pt idx="58384">
                  <c:v>12</c:v>
                </c:pt>
                <c:pt idx="58385">
                  <c:v>12</c:v>
                </c:pt>
                <c:pt idx="58386">
                  <c:v>12</c:v>
                </c:pt>
                <c:pt idx="58387">
                  <c:v>12</c:v>
                </c:pt>
                <c:pt idx="58388">
                  <c:v>12</c:v>
                </c:pt>
                <c:pt idx="58389">
                  <c:v>12</c:v>
                </c:pt>
                <c:pt idx="58390">
                  <c:v>12</c:v>
                </c:pt>
                <c:pt idx="58391">
                  <c:v>12</c:v>
                </c:pt>
                <c:pt idx="58392">
                  <c:v>12</c:v>
                </c:pt>
                <c:pt idx="58393">
                  <c:v>12</c:v>
                </c:pt>
                <c:pt idx="58394">
                  <c:v>12</c:v>
                </c:pt>
                <c:pt idx="58395">
                  <c:v>12</c:v>
                </c:pt>
                <c:pt idx="58396">
                  <c:v>12</c:v>
                </c:pt>
                <c:pt idx="58397">
                  <c:v>12</c:v>
                </c:pt>
                <c:pt idx="58398">
                  <c:v>12</c:v>
                </c:pt>
                <c:pt idx="58399">
                  <c:v>12</c:v>
                </c:pt>
                <c:pt idx="58400">
                  <c:v>12</c:v>
                </c:pt>
                <c:pt idx="58401">
                  <c:v>12</c:v>
                </c:pt>
                <c:pt idx="58402">
                  <c:v>12</c:v>
                </c:pt>
                <c:pt idx="58403">
                  <c:v>12</c:v>
                </c:pt>
                <c:pt idx="58404">
                  <c:v>12</c:v>
                </c:pt>
                <c:pt idx="58405">
                  <c:v>12</c:v>
                </c:pt>
                <c:pt idx="58406">
                  <c:v>12</c:v>
                </c:pt>
                <c:pt idx="58407">
                  <c:v>12</c:v>
                </c:pt>
                <c:pt idx="58408">
                  <c:v>12</c:v>
                </c:pt>
                <c:pt idx="58409">
                  <c:v>12</c:v>
                </c:pt>
                <c:pt idx="58410">
                  <c:v>12</c:v>
                </c:pt>
                <c:pt idx="58411">
                  <c:v>12</c:v>
                </c:pt>
                <c:pt idx="58412">
                  <c:v>12</c:v>
                </c:pt>
                <c:pt idx="58413">
                  <c:v>12</c:v>
                </c:pt>
                <c:pt idx="58414">
                  <c:v>12</c:v>
                </c:pt>
                <c:pt idx="58415">
                  <c:v>12</c:v>
                </c:pt>
                <c:pt idx="58416">
                  <c:v>12</c:v>
                </c:pt>
                <c:pt idx="58417">
                  <c:v>12</c:v>
                </c:pt>
                <c:pt idx="58418">
                  <c:v>12</c:v>
                </c:pt>
                <c:pt idx="58419">
                  <c:v>12</c:v>
                </c:pt>
                <c:pt idx="58420">
                  <c:v>12</c:v>
                </c:pt>
                <c:pt idx="58421">
                  <c:v>12</c:v>
                </c:pt>
                <c:pt idx="58422">
                  <c:v>12</c:v>
                </c:pt>
                <c:pt idx="58423">
                  <c:v>12</c:v>
                </c:pt>
                <c:pt idx="58424">
                  <c:v>12</c:v>
                </c:pt>
                <c:pt idx="58425">
                  <c:v>12</c:v>
                </c:pt>
                <c:pt idx="58426">
                  <c:v>12</c:v>
                </c:pt>
                <c:pt idx="58427">
                  <c:v>12</c:v>
                </c:pt>
                <c:pt idx="58428">
                  <c:v>12</c:v>
                </c:pt>
                <c:pt idx="58429">
                  <c:v>12</c:v>
                </c:pt>
                <c:pt idx="58430">
                  <c:v>12</c:v>
                </c:pt>
                <c:pt idx="58431">
                  <c:v>12</c:v>
                </c:pt>
                <c:pt idx="58432">
                  <c:v>12</c:v>
                </c:pt>
                <c:pt idx="58433">
                  <c:v>12</c:v>
                </c:pt>
                <c:pt idx="58434">
                  <c:v>12</c:v>
                </c:pt>
                <c:pt idx="58435">
                  <c:v>12</c:v>
                </c:pt>
                <c:pt idx="58436">
                  <c:v>12</c:v>
                </c:pt>
                <c:pt idx="58437">
                  <c:v>12</c:v>
                </c:pt>
                <c:pt idx="58438">
                  <c:v>12</c:v>
                </c:pt>
                <c:pt idx="58439">
                  <c:v>12</c:v>
                </c:pt>
                <c:pt idx="58440">
                  <c:v>12</c:v>
                </c:pt>
                <c:pt idx="58441">
                  <c:v>12</c:v>
                </c:pt>
                <c:pt idx="58442">
                  <c:v>12</c:v>
                </c:pt>
                <c:pt idx="58443">
                  <c:v>12</c:v>
                </c:pt>
                <c:pt idx="58444">
                  <c:v>12</c:v>
                </c:pt>
                <c:pt idx="58445">
                  <c:v>12</c:v>
                </c:pt>
                <c:pt idx="58446">
                  <c:v>12</c:v>
                </c:pt>
                <c:pt idx="58447">
                  <c:v>12</c:v>
                </c:pt>
                <c:pt idx="58448">
                  <c:v>12</c:v>
                </c:pt>
                <c:pt idx="58449">
                  <c:v>12</c:v>
                </c:pt>
                <c:pt idx="58450">
                  <c:v>12</c:v>
                </c:pt>
                <c:pt idx="58451">
                  <c:v>12</c:v>
                </c:pt>
                <c:pt idx="58452">
                  <c:v>12</c:v>
                </c:pt>
                <c:pt idx="58453">
                  <c:v>12</c:v>
                </c:pt>
                <c:pt idx="58454">
                  <c:v>12</c:v>
                </c:pt>
                <c:pt idx="58455">
                  <c:v>12</c:v>
                </c:pt>
                <c:pt idx="58456">
                  <c:v>12</c:v>
                </c:pt>
                <c:pt idx="58457">
                  <c:v>12</c:v>
                </c:pt>
                <c:pt idx="58458">
                  <c:v>12</c:v>
                </c:pt>
                <c:pt idx="58459">
                  <c:v>12</c:v>
                </c:pt>
                <c:pt idx="58460">
                  <c:v>12</c:v>
                </c:pt>
                <c:pt idx="58461">
                  <c:v>12</c:v>
                </c:pt>
                <c:pt idx="58462">
                  <c:v>12</c:v>
                </c:pt>
                <c:pt idx="58463">
                  <c:v>12</c:v>
                </c:pt>
                <c:pt idx="58464">
                  <c:v>12</c:v>
                </c:pt>
                <c:pt idx="58465">
                  <c:v>12</c:v>
                </c:pt>
                <c:pt idx="58466">
                  <c:v>12</c:v>
                </c:pt>
                <c:pt idx="58467">
                  <c:v>12</c:v>
                </c:pt>
                <c:pt idx="58468">
                  <c:v>12</c:v>
                </c:pt>
                <c:pt idx="58469">
                  <c:v>12</c:v>
                </c:pt>
                <c:pt idx="58470">
                  <c:v>12</c:v>
                </c:pt>
                <c:pt idx="58471">
                  <c:v>12</c:v>
                </c:pt>
                <c:pt idx="58472">
                  <c:v>12</c:v>
                </c:pt>
                <c:pt idx="58473">
                  <c:v>12</c:v>
                </c:pt>
                <c:pt idx="58474">
                  <c:v>12</c:v>
                </c:pt>
                <c:pt idx="58475">
                  <c:v>12</c:v>
                </c:pt>
                <c:pt idx="58476">
                  <c:v>12</c:v>
                </c:pt>
                <c:pt idx="58477">
                  <c:v>12</c:v>
                </c:pt>
                <c:pt idx="58478">
                  <c:v>12</c:v>
                </c:pt>
                <c:pt idx="58479">
                  <c:v>12</c:v>
                </c:pt>
                <c:pt idx="58480">
                  <c:v>12</c:v>
                </c:pt>
                <c:pt idx="58481">
                  <c:v>12</c:v>
                </c:pt>
                <c:pt idx="58482">
                  <c:v>12</c:v>
                </c:pt>
                <c:pt idx="58483">
                  <c:v>12</c:v>
                </c:pt>
                <c:pt idx="58484">
                  <c:v>12</c:v>
                </c:pt>
                <c:pt idx="58485">
                  <c:v>12</c:v>
                </c:pt>
                <c:pt idx="58486">
                  <c:v>12</c:v>
                </c:pt>
                <c:pt idx="58487">
                  <c:v>12</c:v>
                </c:pt>
                <c:pt idx="58488">
                  <c:v>12</c:v>
                </c:pt>
                <c:pt idx="58489">
                  <c:v>12</c:v>
                </c:pt>
                <c:pt idx="58490">
                  <c:v>12</c:v>
                </c:pt>
                <c:pt idx="58491">
                  <c:v>12</c:v>
                </c:pt>
                <c:pt idx="58492">
                  <c:v>12</c:v>
                </c:pt>
                <c:pt idx="58493">
                  <c:v>12</c:v>
                </c:pt>
                <c:pt idx="58494">
                  <c:v>12</c:v>
                </c:pt>
                <c:pt idx="58495">
                  <c:v>12</c:v>
                </c:pt>
                <c:pt idx="58496">
                  <c:v>12</c:v>
                </c:pt>
                <c:pt idx="58497">
                  <c:v>12</c:v>
                </c:pt>
                <c:pt idx="58498">
                  <c:v>12</c:v>
                </c:pt>
                <c:pt idx="58499">
                  <c:v>12</c:v>
                </c:pt>
                <c:pt idx="58500">
                  <c:v>12</c:v>
                </c:pt>
                <c:pt idx="58501">
                  <c:v>12</c:v>
                </c:pt>
                <c:pt idx="58502">
                  <c:v>12</c:v>
                </c:pt>
                <c:pt idx="58503">
                  <c:v>12</c:v>
                </c:pt>
                <c:pt idx="58504">
                  <c:v>12</c:v>
                </c:pt>
                <c:pt idx="58505">
                  <c:v>12</c:v>
                </c:pt>
                <c:pt idx="58506">
                  <c:v>12</c:v>
                </c:pt>
                <c:pt idx="58507">
                  <c:v>12</c:v>
                </c:pt>
                <c:pt idx="58508">
                  <c:v>12</c:v>
                </c:pt>
                <c:pt idx="58509">
                  <c:v>12</c:v>
                </c:pt>
                <c:pt idx="58510">
                  <c:v>12</c:v>
                </c:pt>
                <c:pt idx="58511">
                  <c:v>12</c:v>
                </c:pt>
                <c:pt idx="58512">
                  <c:v>12</c:v>
                </c:pt>
                <c:pt idx="58513">
                  <c:v>12</c:v>
                </c:pt>
                <c:pt idx="58514">
                  <c:v>12</c:v>
                </c:pt>
                <c:pt idx="58515">
                  <c:v>12</c:v>
                </c:pt>
                <c:pt idx="58516">
                  <c:v>12</c:v>
                </c:pt>
                <c:pt idx="58517">
                  <c:v>12</c:v>
                </c:pt>
                <c:pt idx="58518">
                  <c:v>12</c:v>
                </c:pt>
                <c:pt idx="58519">
                  <c:v>12</c:v>
                </c:pt>
                <c:pt idx="58520">
                  <c:v>12</c:v>
                </c:pt>
                <c:pt idx="58521">
                  <c:v>12</c:v>
                </c:pt>
                <c:pt idx="58522">
                  <c:v>12</c:v>
                </c:pt>
                <c:pt idx="58523">
                  <c:v>12</c:v>
                </c:pt>
                <c:pt idx="58524">
                  <c:v>12</c:v>
                </c:pt>
                <c:pt idx="58525">
                  <c:v>12</c:v>
                </c:pt>
                <c:pt idx="58526">
                  <c:v>12</c:v>
                </c:pt>
                <c:pt idx="58527">
                  <c:v>12</c:v>
                </c:pt>
                <c:pt idx="58528">
                  <c:v>12</c:v>
                </c:pt>
                <c:pt idx="58529">
                  <c:v>12</c:v>
                </c:pt>
                <c:pt idx="58530">
                  <c:v>12</c:v>
                </c:pt>
                <c:pt idx="58531">
                  <c:v>12</c:v>
                </c:pt>
                <c:pt idx="58532">
                  <c:v>12</c:v>
                </c:pt>
                <c:pt idx="58533">
                  <c:v>12</c:v>
                </c:pt>
                <c:pt idx="58534">
                  <c:v>12</c:v>
                </c:pt>
                <c:pt idx="58535">
                  <c:v>12</c:v>
                </c:pt>
                <c:pt idx="58536">
                  <c:v>12</c:v>
                </c:pt>
                <c:pt idx="58537">
                  <c:v>12</c:v>
                </c:pt>
                <c:pt idx="58538">
                  <c:v>12</c:v>
                </c:pt>
                <c:pt idx="58539">
                  <c:v>12</c:v>
                </c:pt>
                <c:pt idx="58540">
                  <c:v>12</c:v>
                </c:pt>
                <c:pt idx="58541">
                  <c:v>12</c:v>
                </c:pt>
                <c:pt idx="58542">
                  <c:v>12</c:v>
                </c:pt>
                <c:pt idx="58543">
                  <c:v>12</c:v>
                </c:pt>
                <c:pt idx="58544">
                  <c:v>12</c:v>
                </c:pt>
                <c:pt idx="58545">
                  <c:v>12</c:v>
                </c:pt>
                <c:pt idx="58546">
                  <c:v>12</c:v>
                </c:pt>
                <c:pt idx="58547">
                  <c:v>12</c:v>
                </c:pt>
                <c:pt idx="58548">
                  <c:v>12</c:v>
                </c:pt>
                <c:pt idx="58549">
                  <c:v>12</c:v>
                </c:pt>
                <c:pt idx="58550">
                  <c:v>12</c:v>
                </c:pt>
                <c:pt idx="58551">
                  <c:v>12</c:v>
                </c:pt>
                <c:pt idx="58552">
                  <c:v>12</c:v>
                </c:pt>
                <c:pt idx="58553">
                  <c:v>12</c:v>
                </c:pt>
                <c:pt idx="58554">
                  <c:v>12</c:v>
                </c:pt>
                <c:pt idx="58555">
                  <c:v>12</c:v>
                </c:pt>
                <c:pt idx="58556">
                  <c:v>12</c:v>
                </c:pt>
                <c:pt idx="58557">
                  <c:v>12</c:v>
                </c:pt>
                <c:pt idx="58558">
                  <c:v>12</c:v>
                </c:pt>
                <c:pt idx="58559">
                  <c:v>12</c:v>
                </c:pt>
                <c:pt idx="58560">
                  <c:v>12</c:v>
                </c:pt>
                <c:pt idx="58561">
                  <c:v>12</c:v>
                </c:pt>
                <c:pt idx="58562">
                  <c:v>12</c:v>
                </c:pt>
                <c:pt idx="58563">
                  <c:v>12</c:v>
                </c:pt>
                <c:pt idx="58564">
                  <c:v>12</c:v>
                </c:pt>
                <c:pt idx="58565">
                  <c:v>12</c:v>
                </c:pt>
                <c:pt idx="58566">
                  <c:v>12</c:v>
                </c:pt>
                <c:pt idx="58567">
                  <c:v>12</c:v>
                </c:pt>
                <c:pt idx="58568">
                  <c:v>12</c:v>
                </c:pt>
                <c:pt idx="58569">
                  <c:v>12</c:v>
                </c:pt>
                <c:pt idx="58570">
                  <c:v>12</c:v>
                </c:pt>
                <c:pt idx="58571">
                  <c:v>12</c:v>
                </c:pt>
                <c:pt idx="58572">
                  <c:v>12</c:v>
                </c:pt>
                <c:pt idx="58573">
                  <c:v>12</c:v>
                </c:pt>
                <c:pt idx="58574">
                  <c:v>12</c:v>
                </c:pt>
                <c:pt idx="58575">
                  <c:v>12</c:v>
                </c:pt>
                <c:pt idx="58576">
                  <c:v>12</c:v>
                </c:pt>
                <c:pt idx="58577">
                  <c:v>12</c:v>
                </c:pt>
                <c:pt idx="58578">
                  <c:v>12</c:v>
                </c:pt>
                <c:pt idx="58579">
                  <c:v>12</c:v>
                </c:pt>
                <c:pt idx="58580">
                  <c:v>12</c:v>
                </c:pt>
                <c:pt idx="58581">
                  <c:v>12</c:v>
                </c:pt>
                <c:pt idx="58582">
                  <c:v>12</c:v>
                </c:pt>
                <c:pt idx="58583">
                  <c:v>12</c:v>
                </c:pt>
                <c:pt idx="58584">
                  <c:v>12</c:v>
                </c:pt>
                <c:pt idx="58585">
                  <c:v>12</c:v>
                </c:pt>
                <c:pt idx="58586">
                  <c:v>12</c:v>
                </c:pt>
                <c:pt idx="58587">
                  <c:v>12</c:v>
                </c:pt>
                <c:pt idx="58588">
                  <c:v>12</c:v>
                </c:pt>
                <c:pt idx="58589">
                  <c:v>12</c:v>
                </c:pt>
                <c:pt idx="58590">
                  <c:v>12</c:v>
                </c:pt>
                <c:pt idx="58591">
                  <c:v>12</c:v>
                </c:pt>
                <c:pt idx="58592">
                  <c:v>12</c:v>
                </c:pt>
                <c:pt idx="58593">
                  <c:v>12</c:v>
                </c:pt>
                <c:pt idx="58594">
                  <c:v>12</c:v>
                </c:pt>
                <c:pt idx="58595">
                  <c:v>12</c:v>
                </c:pt>
                <c:pt idx="58596">
                  <c:v>12</c:v>
                </c:pt>
                <c:pt idx="58597">
                  <c:v>12</c:v>
                </c:pt>
                <c:pt idx="58598">
                  <c:v>12</c:v>
                </c:pt>
                <c:pt idx="58599">
                  <c:v>12</c:v>
                </c:pt>
                <c:pt idx="58600">
                  <c:v>12</c:v>
                </c:pt>
                <c:pt idx="58601">
                  <c:v>12</c:v>
                </c:pt>
                <c:pt idx="58602">
                  <c:v>12</c:v>
                </c:pt>
                <c:pt idx="58603">
                  <c:v>12</c:v>
                </c:pt>
                <c:pt idx="58604">
                  <c:v>12</c:v>
                </c:pt>
                <c:pt idx="58605">
                  <c:v>12</c:v>
                </c:pt>
                <c:pt idx="58606">
                  <c:v>12</c:v>
                </c:pt>
                <c:pt idx="58607">
                  <c:v>12</c:v>
                </c:pt>
                <c:pt idx="58608">
                  <c:v>12</c:v>
                </c:pt>
                <c:pt idx="58609">
                  <c:v>12</c:v>
                </c:pt>
                <c:pt idx="58610">
                  <c:v>12</c:v>
                </c:pt>
                <c:pt idx="58611">
                  <c:v>12</c:v>
                </c:pt>
                <c:pt idx="58612">
                  <c:v>12</c:v>
                </c:pt>
                <c:pt idx="58613">
                  <c:v>12</c:v>
                </c:pt>
                <c:pt idx="58614">
                  <c:v>12</c:v>
                </c:pt>
                <c:pt idx="58615">
                  <c:v>12</c:v>
                </c:pt>
                <c:pt idx="58616">
                  <c:v>12</c:v>
                </c:pt>
                <c:pt idx="58617">
                  <c:v>12</c:v>
                </c:pt>
                <c:pt idx="58618">
                  <c:v>12</c:v>
                </c:pt>
                <c:pt idx="58619">
                  <c:v>12</c:v>
                </c:pt>
                <c:pt idx="58620">
                  <c:v>12</c:v>
                </c:pt>
                <c:pt idx="58621">
                  <c:v>12</c:v>
                </c:pt>
                <c:pt idx="58622">
                  <c:v>12</c:v>
                </c:pt>
                <c:pt idx="58623">
                  <c:v>12</c:v>
                </c:pt>
                <c:pt idx="58624">
                  <c:v>12</c:v>
                </c:pt>
                <c:pt idx="58625">
                  <c:v>12</c:v>
                </c:pt>
                <c:pt idx="58626">
                  <c:v>12</c:v>
                </c:pt>
                <c:pt idx="58627">
                  <c:v>12</c:v>
                </c:pt>
                <c:pt idx="58628">
                  <c:v>12</c:v>
                </c:pt>
                <c:pt idx="58629">
                  <c:v>12</c:v>
                </c:pt>
                <c:pt idx="58630">
                  <c:v>12</c:v>
                </c:pt>
                <c:pt idx="58631">
                  <c:v>12</c:v>
                </c:pt>
                <c:pt idx="58632">
                  <c:v>12</c:v>
                </c:pt>
                <c:pt idx="58633">
                  <c:v>12</c:v>
                </c:pt>
                <c:pt idx="58634">
                  <c:v>12</c:v>
                </c:pt>
                <c:pt idx="58635">
                  <c:v>12</c:v>
                </c:pt>
                <c:pt idx="58636">
                  <c:v>12</c:v>
                </c:pt>
                <c:pt idx="58637">
                  <c:v>12</c:v>
                </c:pt>
                <c:pt idx="58638">
                  <c:v>12</c:v>
                </c:pt>
                <c:pt idx="58639">
                  <c:v>12</c:v>
                </c:pt>
                <c:pt idx="58640">
                  <c:v>12</c:v>
                </c:pt>
                <c:pt idx="58641">
                  <c:v>12</c:v>
                </c:pt>
                <c:pt idx="58642">
                  <c:v>12</c:v>
                </c:pt>
                <c:pt idx="58643">
                  <c:v>12</c:v>
                </c:pt>
                <c:pt idx="58644">
                  <c:v>12</c:v>
                </c:pt>
                <c:pt idx="58645">
                  <c:v>12</c:v>
                </c:pt>
                <c:pt idx="58646">
                  <c:v>12</c:v>
                </c:pt>
                <c:pt idx="58647">
                  <c:v>12</c:v>
                </c:pt>
                <c:pt idx="58648">
                  <c:v>12</c:v>
                </c:pt>
                <c:pt idx="58649">
                  <c:v>12</c:v>
                </c:pt>
                <c:pt idx="58650">
                  <c:v>12</c:v>
                </c:pt>
                <c:pt idx="58651">
                  <c:v>12</c:v>
                </c:pt>
                <c:pt idx="58652">
                  <c:v>12</c:v>
                </c:pt>
                <c:pt idx="58653">
                  <c:v>12</c:v>
                </c:pt>
                <c:pt idx="58654">
                  <c:v>12</c:v>
                </c:pt>
                <c:pt idx="58655">
                  <c:v>12</c:v>
                </c:pt>
                <c:pt idx="58656">
                  <c:v>12</c:v>
                </c:pt>
                <c:pt idx="58657">
                  <c:v>12</c:v>
                </c:pt>
                <c:pt idx="58658">
                  <c:v>12</c:v>
                </c:pt>
                <c:pt idx="58659">
                  <c:v>12</c:v>
                </c:pt>
                <c:pt idx="58660">
                  <c:v>12</c:v>
                </c:pt>
                <c:pt idx="58661">
                  <c:v>12</c:v>
                </c:pt>
                <c:pt idx="58662">
                  <c:v>12</c:v>
                </c:pt>
                <c:pt idx="58663">
                  <c:v>12</c:v>
                </c:pt>
                <c:pt idx="58664">
                  <c:v>12</c:v>
                </c:pt>
                <c:pt idx="58665">
                  <c:v>12</c:v>
                </c:pt>
                <c:pt idx="58666">
                  <c:v>12</c:v>
                </c:pt>
                <c:pt idx="58667">
                  <c:v>12</c:v>
                </c:pt>
                <c:pt idx="58668">
                  <c:v>12</c:v>
                </c:pt>
                <c:pt idx="58669">
                  <c:v>12</c:v>
                </c:pt>
                <c:pt idx="58670">
                  <c:v>12</c:v>
                </c:pt>
                <c:pt idx="58671">
                  <c:v>12</c:v>
                </c:pt>
                <c:pt idx="58672">
                  <c:v>12</c:v>
                </c:pt>
                <c:pt idx="58673">
                  <c:v>12</c:v>
                </c:pt>
                <c:pt idx="58674">
                  <c:v>12</c:v>
                </c:pt>
                <c:pt idx="58675">
                  <c:v>12</c:v>
                </c:pt>
                <c:pt idx="58676">
                  <c:v>12</c:v>
                </c:pt>
                <c:pt idx="58677">
                  <c:v>12</c:v>
                </c:pt>
                <c:pt idx="58678">
                  <c:v>12</c:v>
                </c:pt>
                <c:pt idx="58679">
                  <c:v>12</c:v>
                </c:pt>
                <c:pt idx="58680">
                  <c:v>12</c:v>
                </c:pt>
                <c:pt idx="58681">
                  <c:v>12</c:v>
                </c:pt>
                <c:pt idx="58682">
                  <c:v>12</c:v>
                </c:pt>
                <c:pt idx="58683">
                  <c:v>12</c:v>
                </c:pt>
                <c:pt idx="58684">
                  <c:v>12</c:v>
                </c:pt>
                <c:pt idx="58685">
                  <c:v>12</c:v>
                </c:pt>
                <c:pt idx="58686">
                  <c:v>12</c:v>
                </c:pt>
                <c:pt idx="58687">
                  <c:v>12</c:v>
                </c:pt>
                <c:pt idx="58688">
                  <c:v>12</c:v>
                </c:pt>
                <c:pt idx="58689">
                  <c:v>12</c:v>
                </c:pt>
                <c:pt idx="58690">
                  <c:v>12</c:v>
                </c:pt>
                <c:pt idx="58691">
                  <c:v>12</c:v>
                </c:pt>
                <c:pt idx="58692">
                  <c:v>12</c:v>
                </c:pt>
                <c:pt idx="58693">
                  <c:v>12</c:v>
                </c:pt>
                <c:pt idx="58694">
                  <c:v>12</c:v>
                </c:pt>
                <c:pt idx="58695">
                  <c:v>12</c:v>
                </c:pt>
                <c:pt idx="58696">
                  <c:v>12</c:v>
                </c:pt>
                <c:pt idx="58697">
                  <c:v>12</c:v>
                </c:pt>
                <c:pt idx="58698">
                  <c:v>12</c:v>
                </c:pt>
                <c:pt idx="58699">
                  <c:v>12</c:v>
                </c:pt>
                <c:pt idx="58700">
                  <c:v>12</c:v>
                </c:pt>
                <c:pt idx="58701">
                  <c:v>12</c:v>
                </c:pt>
                <c:pt idx="58702">
                  <c:v>12</c:v>
                </c:pt>
                <c:pt idx="58703">
                  <c:v>12</c:v>
                </c:pt>
                <c:pt idx="58704">
                  <c:v>12</c:v>
                </c:pt>
                <c:pt idx="58705">
                  <c:v>12</c:v>
                </c:pt>
                <c:pt idx="58706">
                  <c:v>12</c:v>
                </c:pt>
                <c:pt idx="58707">
                  <c:v>12</c:v>
                </c:pt>
                <c:pt idx="58708">
                  <c:v>12</c:v>
                </c:pt>
                <c:pt idx="58709">
                  <c:v>12</c:v>
                </c:pt>
                <c:pt idx="58710">
                  <c:v>12</c:v>
                </c:pt>
                <c:pt idx="58711">
                  <c:v>12</c:v>
                </c:pt>
                <c:pt idx="58712">
                  <c:v>12</c:v>
                </c:pt>
                <c:pt idx="58713">
                  <c:v>12</c:v>
                </c:pt>
                <c:pt idx="58714">
                  <c:v>12</c:v>
                </c:pt>
                <c:pt idx="58715">
                  <c:v>12</c:v>
                </c:pt>
                <c:pt idx="58716">
                  <c:v>12</c:v>
                </c:pt>
                <c:pt idx="58717">
                  <c:v>12</c:v>
                </c:pt>
                <c:pt idx="58718">
                  <c:v>12</c:v>
                </c:pt>
                <c:pt idx="58719">
                  <c:v>12</c:v>
                </c:pt>
                <c:pt idx="58720">
                  <c:v>12</c:v>
                </c:pt>
                <c:pt idx="58721">
                  <c:v>12</c:v>
                </c:pt>
                <c:pt idx="58722">
                  <c:v>12</c:v>
                </c:pt>
                <c:pt idx="58723">
                  <c:v>12</c:v>
                </c:pt>
                <c:pt idx="58724">
                  <c:v>12</c:v>
                </c:pt>
                <c:pt idx="58725">
                  <c:v>12</c:v>
                </c:pt>
                <c:pt idx="58726">
                  <c:v>12</c:v>
                </c:pt>
                <c:pt idx="58727">
                  <c:v>12</c:v>
                </c:pt>
                <c:pt idx="58728">
                  <c:v>12</c:v>
                </c:pt>
                <c:pt idx="58729">
                  <c:v>12</c:v>
                </c:pt>
                <c:pt idx="58730">
                  <c:v>12</c:v>
                </c:pt>
                <c:pt idx="58731">
                  <c:v>12</c:v>
                </c:pt>
                <c:pt idx="58732">
                  <c:v>12</c:v>
                </c:pt>
                <c:pt idx="58733">
                  <c:v>12</c:v>
                </c:pt>
                <c:pt idx="58734">
                  <c:v>12</c:v>
                </c:pt>
                <c:pt idx="58735">
                  <c:v>12</c:v>
                </c:pt>
                <c:pt idx="58736">
                  <c:v>12</c:v>
                </c:pt>
                <c:pt idx="58737">
                  <c:v>12</c:v>
                </c:pt>
                <c:pt idx="58738">
                  <c:v>12</c:v>
                </c:pt>
                <c:pt idx="58739">
                  <c:v>12</c:v>
                </c:pt>
                <c:pt idx="58740">
                  <c:v>12</c:v>
                </c:pt>
                <c:pt idx="58741">
                  <c:v>12</c:v>
                </c:pt>
                <c:pt idx="58742">
                  <c:v>12</c:v>
                </c:pt>
                <c:pt idx="58743">
                  <c:v>12</c:v>
                </c:pt>
                <c:pt idx="58744">
                  <c:v>12</c:v>
                </c:pt>
                <c:pt idx="58745">
                  <c:v>12</c:v>
                </c:pt>
                <c:pt idx="58746">
                  <c:v>12</c:v>
                </c:pt>
                <c:pt idx="58747">
                  <c:v>12</c:v>
                </c:pt>
                <c:pt idx="58748">
                  <c:v>12</c:v>
                </c:pt>
                <c:pt idx="58749">
                  <c:v>12</c:v>
                </c:pt>
                <c:pt idx="58750">
                  <c:v>12</c:v>
                </c:pt>
                <c:pt idx="58751">
                  <c:v>12</c:v>
                </c:pt>
                <c:pt idx="58752">
                  <c:v>12</c:v>
                </c:pt>
                <c:pt idx="58753">
                  <c:v>12</c:v>
                </c:pt>
                <c:pt idx="58754">
                  <c:v>12</c:v>
                </c:pt>
                <c:pt idx="58755">
                  <c:v>12</c:v>
                </c:pt>
                <c:pt idx="58756">
                  <c:v>12</c:v>
                </c:pt>
                <c:pt idx="58757">
                  <c:v>12</c:v>
                </c:pt>
                <c:pt idx="58758">
                  <c:v>12</c:v>
                </c:pt>
                <c:pt idx="58759">
                  <c:v>12</c:v>
                </c:pt>
                <c:pt idx="58760">
                  <c:v>12</c:v>
                </c:pt>
                <c:pt idx="58761">
                  <c:v>12</c:v>
                </c:pt>
                <c:pt idx="58762">
                  <c:v>12</c:v>
                </c:pt>
                <c:pt idx="58763">
                  <c:v>12</c:v>
                </c:pt>
                <c:pt idx="58764">
                  <c:v>12</c:v>
                </c:pt>
                <c:pt idx="58765">
                  <c:v>12</c:v>
                </c:pt>
                <c:pt idx="58766">
                  <c:v>12</c:v>
                </c:pt>
                <c:pt idx="58767">
                  <c:v>12</c:v>
                </c:pt>
                <c:pt idx="58768">
                  <c:v>12</c:v>
                </c:pt>
                <c:pt idx="58769">
                  <c:v>12</c:v>
                </c:pt>
                <c:pt idx="58770">
                  <c:v>12</c:v>
                </c:pt>
                <c:pt idx="58771">
                  <c:v>12</c:v>
                </c:pt>
                <c:pt idx="58772">
                  <c:v>12</c:v>
                </c:pt>
                <c:pt idx="58773">
                  <c:v>12</c:v>
                </c:pt>
                <c:pt idx="58774">
                  <c:v>12</c:v>
                </c:pt>
                <c:pt idx="58775">
                  <c:v>12</c:v>
                </c:pt>
                <c:pt idx="58776">
                  <c:v>12</c:v>
                </c:pt>
                <c:pt idx="58777">
                  <c:v>12</c:v>
                </c:pt>
                <c:pt idx="58778">
                  <c:v>12</c:v>
                </c:pt>
                <c:pt idx="58779">
                  <c:v>12</c:v>
                </c:pt>
                <c:pt idx="58780">
                  <c:v>12</c:v>
                </c:pt>
                <c:pt idx="58781">
                  <c:v>12</c:v>
                </c:pt>
                <c:pt idx="58782">
                  <c:v>12</c:v>
                </c:pt>
                <c:pt idx="58783">
                  <c:v>12</c:v>
                </c:pt>
                <c:pt idx="58784">
                  <c:v>12</c:v>
                </c:pt>
                <c:pt idx="58785">
                  <c:v>12</c:v>
                </c:pt>
                <c:pt idx="58786">
                  <c:v>12</c:v>
                </c:pt>
                <c:pt idx="58787">
                  <c:v>12</c:v>
                </c:pt>
                <c:pt idx="58788">
                  <c:v>12</c:v>
                </c:pt>
                <c:pt idx="58789">
                  <c:v>12</c:v>
                </c:pt>
                <c:pt idx="58790">
                  <c:v>12</c:v>
                </c:pt>
                <c:pt idx="58791">
                  <c:v>12</c:v>
                </c:pt>
                <c:pt idx="58792">
                  <c:v>12</c:v>
                </c:pt>
                <c:pt idx="58793">
                  <c:v>12</c:v>
                </c:pt>
                <c:pt idx="58794">
                  <c:v>12</c:v>
                </c:pt>
                <c:pt idx="58795">
                  <c:v>12</c:v>
                </c:pt>
                <c:pt idx="58796">
                  <c:v>12</c:v>
                </c:pt>
                <c:pt idx="58797">
                  <c:v>12</c:v>
                </c:pt>
                <c:pt idx="58798">
                  <c:v>12</c:v>
                </c:pt>
                <c:pt idx="58799">
                  <c:v>12</c:v>
                </c:pt>
                <c:pt idx="58800">
                  <c:v>12</c:v>
                </c:pt>
                <c:pt idx="58801">
                  <c:v>12</c:v>
                </c:pt>
                <c:pt idx="58802">
                  <c:v>12</c:v>
                </c:pt>
                <c:pt idx="58803">
                  <c:v>12</c:v>
                </c:pt>
                <c:pt idx="58804">
                  <c:v>12</c:v>
                </c:pt>
                <c:pt idx="58805">
                  <c:v>12</c:v>
                </c:pt>
                <c:pt idx="58806">
                  <c:v>12</c:v>
                </c:pt>
                <c:pt idx="58807">
                  <c:v>12</c:v>
                </c:pt>
                <c:pt idx="58808">
                  <c:v>12</c:v>
                </c:pt>
                <c:pt idx="58809">
                  <c:v>12</c:v>
                </c:pt>
                <c:pt idx="58810">
                  <c:v>12</c:v>
                </c:pt>
                <c:pt idx="58811">
                  <c:v>12</c:v>
                </c:pt>
                <c:pt idx="58812">
                  <c:v>12</c:v>
                </c:pt>
                <c:pt idx="58813">
                  <c:v>12</c:v>
                </c:pt>
                <c:pt idx="58814">
                  <c:v>12</c:v>
                </c:pt>
                <c:pt idx="58815">
                  <c:v>12</c:v>
                </c:pt>
                <c:pt idx="58816">
                  <c:v>12</c:v>
                </c:pt>
                <c:pt idx="58817">
                  <c:v>12</c:v>
                </c:pt>
                <c:pt idx="58818">
                  <c:v>12</c:v>
                </c:pt>
                <c:pt idx="58819">
                  <c:v>12</c:v>
                </c:pt>
                <c:pt idx="58820">
                  <c:v>12</c:v>
                </c:pt>
                <c:pt idx="58821">
                  <c:v>12</c:v>
                </c:pt>
                <c:pt idx="58822">
                  <c:v>12</c:v>
                </c:pt>
                <c:pt idx="58823">
                  <c:v>12</c:v>
                </c:pt>
                <c:pt idx="58824">
                  <c:v>12</c:v>
                </c:pt>
                <c:pt idx="58825">
                  <c:v>12</c:v>
                </c:pt>
                <c:pt idx="58826">
                  <c:v>12</c:v>
                </c:pt>
                <c:pt idx="58827">
                  <c:v>12</c:v>
                </c:pt>
                <c:pt idx="58828">
                  <c:v>12</c:v>
                </c:pt>
                <c:pt idx="58829">
                  <c:v>12</c:v>
                </c:pt>
                <c:pt idx="58830">
                  <c:v>12</c:v>
                </c:pt>
                <c:pt idx="58831">
                  <c:v>12</c:v>
                </c:pt>
                <c:pt idx="58832">
                  <c:v>12</c:v>
                </c:pt>
                <c:pt idx="58833">
                  <c:v>12</c:v>
                </c:pt>
                <c:pt idx="58834">
                  <c:v>12</c:v>
                </c:pt>
                <c:pt idx="58835">
                  <c:v>12</c:v>
                </c:pt>
                <c:pt idx="58836">
                  <c:v>12</c:v>
                </c:pt>
                <c:pt idx="58837">
                  <c:v>12</c:v>
                </c:pt>
                <c:pt idx="58838">
                  <c:v>12</c:v>
                </c:pt>
                <c:pt idx="58839">
                  <c:v>12</c:v>
                </c:pt>
                <c:pt idx="58840">
                  <c:v>12</c:v>
                </c:pt>
                <c:pt idx="58841">
                  <c:v>12</c:v>
                </c:pt>
                <c:pt idx="58842">
                  <c:v>12</c:v>
                </c:pt>
                <c:pt idx="58843">
                  <c:v>12</c:v>
                </c:pt>
                <c:pt idx="58844">
                  <c:v>12</c:v>
                </c:pt>
                <c:pt idx="58845">
                  <c:v>12</c:v>
                </c:pt>
                <c:pt idx="58846">
                  <c:v>12</c:v>
                </c:pt>
                <c:pt idx="58847">
                  <c:v>12</c:v>
                </c:pt>
                <c:pt idx="58848">
                  <c:v>12</c:v>
                </c:pt>
                <c:pt idx="58849">
                  <c:v>12</c:v>
                </c:pt>
                <c:pt idx="58850">
                  <c:v>12</c:v>
                </c:pt>
                <c:pt idx="58851">
                  <c:v>12</c:v>
                </c:pt>
                <c:pt idx="58852">
                  <c:v>12</c:v>
                </c:pt>
                <c:pt idx="58853">
                  <c:v>12</c:v>
                </c:pt>
                <c:pt idx="58854">
                  <c:v>12</c:v>
                </c:pt>
                <c:pt idx="58855">
                  <c:v>12</c:v>
                </c:pt>
                <c:pt idx="58856">
                  <c:v>12</c:v>
                </c:pt>
                <c:pt idx="58857">
                  <c:v>12</c:v>
                </c:pt>
                <c:pt idx="58858">
                  <c:v>12</c:v>
                </c:pt>
                <c:pt idx="58859">
                  <c:v>12</c:v>
                </c:pt>
                <c:pt idx="58860">
                  <c:v>12</c:v>
                </c:pt>
                <c:pt idx="58861">
                  <c:v>12</c:v>
                </c:pt>
                <c:pt idx="58862">
                  <c:v>12</c:v>
                </c:pt>
                <c:pt idx="58863">
                  <c:v>12</c:v>
                </c:pt>
                <c:pt idx="58864">
                  <c:v>12</c:v>
                </c:pt>
                <c:pt idx="58865">
                  <c:v>12</c:v>
                </c:pt>
                <c:pt idx="58866">
                  <c:v>12</c:v>
                </c:pt>
                <c:pt idx="58867">
                  <c:v>12</c:v>
                </c:pt>
                <c:pt idx="58868">
                  <c:v>12</c:v>
                </c:pt>
                <c:pt idx="58869">
                  <c:v>12</c:v>
                </c:pt>
                <c:pt idx="58870">
                  <c:v>12</c:v>
                </c:pt>
                <c:pt idx="58871">
                  <c:v>12</c:v>
                </c:pt>
                <c:pt idx="58872">
                  <c:v>12</c:v>
                </c:pt>
                <c:pt idx="58873">
                  <c:v>12</c:v>
                </c:pt>
                <c:pt idx="58874">
                  <c:v>12</c:v>
                </c:pt>
                <c:pt idx="58875">
                  <c:v>12</c:v>
                </c:pt>
                <c:pt idx="58876">
                  <c:v>12</c:v>
                </c:pt>
                <c:pt idx="58877">
                  <c:v>12</c:v>
                </c:pt>
                <c:pt idx="58878">
                  <c:v>12</c:v>
                </c:pt>
                <c:pt idx="58879">
                  <c:v>12</c:v>
                </c:pt>
                <c:pt idx="58880">
                  <c:v>12</c:v>
                </c:pt>
                <c:pt idx="58881">
                  <c:v>12</c:v>
                </c:pt>
                <c:pt idx="58882">
                  <c:v>12</c:v>
                </c:pt>
                <c:pt idx="58883">
                  <c:v>12</c:v>
                </c:pt>
                <c:pt idx="58884">
                  <c:v>12</c:v>
                </c:pt>
                <c:pt idx="58885">
                  <c:v>12</c:v>
                </c:pt>
                <c:pt idx="58886">
                  <c:v>12</c:v>
                </c:pt>
                <c:pt idx="58887">
                  <c:v>12</c:v>
                </c:pt>
                <c:pt idx="58888">
                  <c:v>12</c:v>
                </c:pt>
                <c:pt idx="58889">
                  <c:v>12</c:v>
                </c:pt>
                <c:pt idx="58890">
                  <c:v>12</c:v>
                </c:pt>
                <c:pt idx="58891">
                  <c:v>12</c:v>
                </c:pt>
                <c:pt idx="58892">
                  <c:v>12</c:v>
                </c:pt>
                <c:pt idx="58893">
                  <c:v>12</c:v>
                </c:pt>
                <c:pt idx="58894">
                  <c:v>12</c:v>
                </c:pt>
                <c:pt idx="58895">
                  <c:v>12</c:v>
                </c:pt>
                <c:pt idx="58896">
                  <c:v>12</c:v>
                </c:pt>
                <c:pt idx="58897">
                  <c:v>12</c:v>
                </c:pt>
                <c:pt idx="58898">
                  <c:v>12</c:v>
                </c:pt>
                <c:pt idx="58899">
                  <c:v>12</c:v>
                </c:pt>
                <c:pt idx="58900">
                  <c:v>12</c:v>
                </c:pt>
                <c:pt idx="58901">
                  <c:v>12</c:v>
                </c:pt>
                <c:pt idx="58902">
                  <c:v>12</c:v>
                </c:pt>
                <c:pt idx="58903">
                  <c:v>12</c:v>
                </c:pt>
                <c:pt idx="58904">
                  <c:v>12</c:v>
                </c:pt>
                <c:pt idx="58905">
                  <c:v>12</c:v>
                </c:pt>
                <c:pt idx="58906">
                  <c:v>12</c:v>
                </c:pt>
                <c:pt idx="58907">
                  <c:v>12</c:v>
                </c:pt>
                <c:pt idx="58908">
                  <c:v>12</c:v>
                </c:pt>
                <c:pt idx="58909">
                  <c:v>12</c:v>
                </c:pt>
                <c:pt idx="58910">
                  <c:v>12</c:v>
                </c:pt>
                <c:pt idx="58911">
                  <c:v>12</c:v>
                </c:pt>
                <c:pt idx="58912">
                  <c:v>12</c:v>
                </c:pt>
                <c:pt idx="58913">
                  <c:v>12</c:v>
                </c:pt>
                <c:pt idx="58914">
                  <c:v>12</c:v>
                </c:pt>
                <c:pt idx="58915">
                  <c:v>12</c:v>
                </c:pt>
                <c:pt idx="58916">
                  <c:v>12</c:v>
                </c:pt>
                <c:pt idx="58917">
                  <c:v>12</c:v>
                </c:pt>
                <c:pt idx="58918">
                  <c:v>12</c:v>
                </c:pt>
                <c:pt idx="58919">
                  <c:v>12</c:v>
                </c:pt>
                <c:pt idx="58920">
                  <c:v>12</c:v>
                </c:pt>
                <c:pt idx="58921">
                  <c:v>12</c:v>
                </c:pt>
                <c:pt idx="58922">
                  <c:v>12</c:v>
                </c:pt>
                <c:pt idx="58923">
                  <c:v>12</c:v>
                </c:pt>
                <c:pt idx="58924">
                  <c:v>12</c:v>
                </c:pt>
                <c:pt idx="58925">
                  <c:v>12</c:v>
                </c:pt>
                <c:pt idx="58926">
                  <c:v>12</c:v>
                </c:pt>
                <c:pt idx="58927">
                  <c:v>12</c:v>
                </c:pt>
                <c:pt idx="58928">
                  <c:v>12</c:v>
                </c:pt>
                <c:pt idx="58929">
                  <c:v>12</c:v>
                </c:pt>
                <c:pt idx="58930">
                  <c:v>12</c:v>
                </c:pt>
                <c:pt idx="58931">
                  <c:v>12</c:v>
                </c:pt>
                <c:pt idx="58932">
                  <c:v>12</c:v>
                </c:pt>
                <c:pt idx="58933">
                  <c:v>12</c:v>
                </c:pt>
                <c:pt idx="58934">
                  <c:v>12</c:v>
                </c:pt>
                <c:pt idx="58935">
                  <c:v>12</c:v>
                </c:pt>
                <c:pt idx="58936">
                  <c:v>12</c:v>
                </c:pt>
                <c:pt idx="58937">
                  <c:v>12</c:v>
                </c:pt>
                <c:pt idx="58938">
                  <c:v>12</c:v>
                </c:pt>
                <c:pt idx="58939">
                  <c:v>12</c:v>
                </c:pt>
                <c:pt idx="58940">
                  <c:v>12</c:v>
                </c:pt>
                <c:pt idx="58941">
                  <c:v>12</c:v>
                </c:pt>
                <c:pt idx="58942">
                  <c:v>12</c:v>
                </c:pt>
                <c:pt idx="58943">
                  <c:v>12</c:v>
                </c:pt>
                <c:pt idx="58944">
                  <c:v>12</c:v>
                </c:pt>
                <c:pt idx="58945">
                  <c:v>12</c:v>
                </c:pt>
                <c:pt idx="58946">
                  <c:v>12</c:v>
                </c:pt>
                <c:pt idx="58947">
                  <c:v>12</c:v>
                </c:pt>
                <c:pt idx="58948">
                  <c:v>12</c:v>
                </c:pt>
                <c:pt idx="58949">
                  <c:v>12</c:v>
                </c:pt>
                <c:pt idx="58950">
                  <c:v>12</c:v>
                </c:pt>
                <c:pt idx="58951">
                  <c:v>12</c:v>
                </c:pt>
                <c:pt idx="58952">
                  <c:v>12</c:v>
                </c:pt>
                <c:pt idx="58953">
                  <c:v>12</c:v>
                </c:pt>
                <c:pt idx="58954">
                  <c:v>12</c:v>
                </c:pt>
                <c:pt idx="58955">
                  <c:v>12</c:v>
                </c:pt>
                <c:pt idx="58956">
                  <c:v>12</c:v>
                </c:pt>
                <c:pt idx="58957">
                  <c:v>12</c:v>
                </c:pt>
                <c:pt idx="58958">
                  <c:v>12</c:v>
                </c:pt>
                <c:pt idx="58959">
                  <c:v>12</c:v>
                </c:pt>
                <c:pt idx="58960">
                  <c:v>12</c:v>
                </c:pt>
                <c:pt idx="58961">
                  <c:v>12</c:v>
                </c:pt>
                <c:pt idx="58962">
                  <c:v>12</c:v>
                </c:pt>
                <c:pt idx="58963">
                  <c:v>12</c:v>
                </c:pt>
                <c:pt idx="58964">
                  <c:v>12</c:v>
                </c:pt>
                <c:pt idx="58965">
                  <c:v>12</c:v>
                </c:pt>
                <c:pt idx="58966">
                  <c:v>12</c:v>
                </c:pt>
                <c:pt idx="58967">
                  <c:v>12</c:v>
                </c:pt>
                <c:pt idx="58968">
                  <c:v>12</c:v>
                </c:pt>
                <c:pt idx="58969">
                  <c:v>12</c:v>
                </c:pt>
                <c:pt idx="58970">
                  <c:v>12</c:v>
                </c:pt>
                <c:pt idx="58971">
                  <c:v>12</c:v>
                </c:pt>
                <c:pt idx="58972">
                  <c:v>12</c:v>
                </c:pt>
                <c:pt idx="58973">
                  <c:v>12</c:v>
                </c:pt>
                <c:pt idx="58974">
                  <c:v>12</c:v>
                </c:pt>
                <c:pt idx="58975">
                  <c:v>12</c:v>
                </c:pt>
                <c:pt idx="58976">
                  <c:v>12</c:v>
                </c:pt>
                <c:pt idx="58977">
                  <c:v>12</c:v>
                </c:pt>
                <c:pt idx="58978">
                  <c:v>12</c:v>
                </c:pt>
                <c:pt idx="58979">
                  <c:v>12</c:v>
                </c:pt>
                <c:pt idx="58980">
                  <c:v>12</c:v>
                </c:pt>
                <c:pt idx="58981">
                  <c:v>12</c:v>
                </c:pt>
                <c:pt idx="58982">
                  <c:v>12</c:v>
                </c:pt>
                <c:pt idx="58983">
                  <c:v>12</c:v>
                </c:pt>
                <c:pt idx="58984">
                  <c:v>12</c:v>
                </c:pt>
                <c:pt idx="58985">
                  <c:v>12</c:v>
                </c:pt>
                <c:pt idx="58986">
                  <c:v>12</c:v>
                </c:pt>
                <c:pt idx="58987">
                  <c:v>12</c:v>
                </c:pt>
                <c:pt idx="58988">
                  <c:v>12</c:v>
                </c:pt>
                <c:pt idx="58989">
                  <c:v>12</c:v>
                </c:pt>
                <c:pt idx="58990">
                  <c:v>12</c:v>
                </c:pt>
                <c:pt idx="58991">
                  <c:v>12</c:v>
                </c:pt>
                <c:pt idx="58992">
                  <c:v>12</c:v>
                </c:pt>
                <c:pt idx="58993">
                  <c:v>12</c:v>
                </c:pt>
                <c:pt idx="58994">
                  <c:v>12</c:v>
                </c:pt>
                <c:pt idx="58995">
                  <c:v>12</c:v>
                </c:pt>
                <c:pt idx="58996">
                  <c:v>12</c:v>
                </c:pt>
                <c:pt idx="58997">
                  <c:v>12</c:v>
                </c:pt>
                <c:pt idx="58998">
                  <c:v>12</c:v>
                </c:pt>
                <c:pt idx="58999">
                  <c:v>12</c:v>
                </c:pt>
                <c:pt idx="59000">
                  <c:v>12</c:v>
                </c:pt>
                <c:pt idx="59001">
                  <c:v>12</c:v>
                </c:pt>
                <c:pt idx="59002">
                  <c:v>12</c:v>
                </c:pt>
                <c:pt idx="59003">
                  <c:v>12</c:v>
                </c:pt>
                <c:pt idx="59004">
                  <c:v>12</c:v>
                </c:pt>
                <c:pt idx="59005">
                  <c:v>12</c:v>
                </c:pt>
                <c:pt idx="59006">
                  <c:v>12</c:v>
                </c:pt>
                <c:pt idx="59007">
                  <c:v>12</c:v>
                </c:pt>
                <c:pt idx="59008">
                  <c:v>12</c:v>
                </c:pt>
                <c:pt idx="59009">
                  <c:v>12</c:v>
                </c:pt>
                <c:pt idx="59010">
                  <c:v>12</c:v>
                </c:pt>
                <c:pt idx="59011">
                  <c:v>12</c:v>
                </c:pt>
                <c:pt idx="59012">
                  <c:v>12</c:v>
                </c:pt>
                <c:pt idx="59013">
                  <c:v>12</c:v>
                </c:pt>
                <c:pt idx="59014">
                  <c:v>12</c:v>
                </c:pt>
                <c:pt idx="59015">
                  <c:v>12</c:v>
                </c:pt>
                <c:pt idx="59016">
                  <c:v>12</c:v>
                </c:pt>
                <c:pt idx="59017">
                  <c:v>12</c:v>
                </c:pt>
                <c:pt idx="59018">
                  <c:v>12</c:v>
                </c:pt>
                <c:pt idx="59019">
                  <c:v>12</c:v>
                </c:pt>
                <c:pt idx="59020">
                  <c:v>12</c:v>
                </c:pt>
                <c:pt idx="59021">
                  <c:v>12</c:v>
                </c:pt>
                <c:pt idx="59022">
                  <c:v>12</c:v>
                </c:pt>
                <c:pt idx="59023">
                  <c:v>12</c:v>
                </c:pt>
                <c:pt idx="59024">
                  <c:v>12</c:v>
                </c:pt>
                <c:pt idx="59025">
                  <c:v>12</c:v>
                </c:pt>
                <c:pt idx="59026">
                  <c:v>12</c:v>
                </c:pt>
                <c:pt idx="59027">
                  <c:v>12</c:v>
                </c:pt>
                <c:pt idx="59028">
                  <c:v>12</c:v>
                </c:pt>
                <c:pt idx="59029">
                  <c:v>12</c:v>
                </c:pt>
                <c:pt idx="59030">
                  <c:v>12</c:v>
                </c:pt>
                <c:pt idx="59031">
                  <c:v>12</c:v>
                </c:pt>
                <c:pt idx="59032">
                  <c:v>12</c:v>
                </c:pt>
                <c:pt idx="59033">
                  <c:v>12</c:v>
                </c:pt>
                <c:pt idx="59034">
                  <c:v>12</c:v>
                </c:pt>
                <c:pt idx="59035">
                  <c:v>12</c:v>
                </c:pt>
                <c:pt idx="59036">
                  <c:v>12</c:v>
                </c:pt>
                <c:pt idx="59037">
                  <c:v>12</c:v>
                </c:pt>
                <c:pt idx="59038">
                  <c:v>12</c:v>
                </c:pt>
                <c:pt idx="59039">
                  <c:v>12</c:v>
                </c:pt>
                <c:pt idx="59040">
                  <c:v>12</c:v>
                </c:pt>
                <c:pt idx="59041">
                  <c:v>12</c:v>
                </c:pt>
                <c:pt idx="59042">
                  <c:v>12</c:v>
                </c:pt>
                <c:pt idx="59043">
                  <c:v>12</c:v>
                </c:pt>
                <c:pt idx="59044">
                  <c:v>12</c:v>
                </c:pt>
                <c:pt idx="59045">
                  <c:v>12</c:v>
                </c:pt>
                <c:pt idx="59046">
                  <c:v>12</c:v>
                </c:pt>
                <c:pt idx="59047">
                  <c:v>12</c:v>
                </c:pt>
                <c:pt idx="59048">
                  <c:v>12</c:v>
                </c:pt>
                <c:pt idx="59049">
                  <c:v>12</c:v>
                </c:pt>
                <c:pt idx="59050">
                  <c:v>12</c:v>
                </c:pt>
                <c:pt idx="59051">
                  <c:v>12</c:v>
                </c:pt>
                <c:pt idx="59052">
                  <c:v>12</c:v>
                </c:pt>
                <c:pt idx="59053">
                  <c:v>12</c:v>
                </c:pt>
                <c:pt idx="59054">
                  <c:v>12</c:v>
                </c:pt>
                <c:pt idx="59055">
                  <c:v>12</c:v>
                </c:pt>
                <c:pt idx="59056">
                  <c:v>12</c:v>
                </c:pt>
                <c:pt idx="59057">
                  <c:v>12</c:v>
                </c:pt>
                <c:pt idx="59058">
                  <c:v>12</c:v>
                </c:pt>
                <c:pt idx="59059">
                  <c:v>12</c:v>
                </c:pt>
                <c:pt idx="59060">
                  <c:v>12</c:v>
                </c:pt>
                <c:pt idx="59061">
                  <c:v>12</c:v>
                </c:pt>
                <c:pt idx="59062">
                  <c:v>12</c:v>
                </c:pt>
                <c:pt idx="59063">
                  <c:v>12</c:v>
                </c:pt>
                <c:pt idx="59064">
                  <c:v>12</c:v>
                </c:pt>
                <c:pt idx="59065">
                  <c:v>12</c:v>
                </c:pt>
                <c:pt idx="59066">
                  <c:v>12</c:v>
                </c:pt>
                <c:pt idx="59067">
                  <c:v>12</c:v>
                </c:pt>
                <c:pt idx="59068">
                  <c:v>12</c:v>
                </c:pt>
                <c:pt idx="59069">
                  <c:v>12</c:v>
                </c:pt>
                <c:pt idx="59070">
                  <c:v>12</c:v>
                </c:pt>
                <c:pt idx="59071">
                  <c:v>12</c:v>
                </c:pt>
                <c:pt idx="59072">
                  <c:v>12</c:v>
                </c:pt>
                <c:pt idx="59073">
                  <c:v>12</c:v>
                </c:pt>
                <c:pt idx="59074">
                  <c:v>12</c:v>
                </c:pt>
                <c:pt idx="59075">
                  <c:v>12</c:v>
                </c:pt>
                <c:pt idx="59076">
                  <c:v>12</c:v>
                </c:pt>
                <c:pt idx="59077">
                  <c:v>12</c:v>
                </c:pt>
                <c:pt idx="59078">
                  <c:v>12</c:v>
                </c:pt>
                <c:pt idx="59079">
                  <c:v>12</c:v>
                </c:pt>
                <c:pt idx="59080">
                  <c:v>12</c:v>
                </c:pt>
                <c:pt idx="59081">
                  <c:v>12</c:v>
                </c:pt>
                <c:pt idx="59082">
                  <c:v>12</c:v>
                </c:pt>
                <c:pt idx="59083">
                  <c:v>12</c:v>
                </c:pt>
                <c:pt idx="59084">
                  <c:v>12</c:v>
                </c:pt>
                <c:pt idx="59085">
                  <c:v>12</c:v>
                </c:pt>
                <c:pt idx="59086">
                  <c:v>12</c:v>
                </c:pt>
                <c:pt idx="59087">
                  <c:v>12</c:v>
                </c:pt>
                <c:pt idx="59088">
                  <c:v>12</c:v>
                </c:pt>
                <c:pt idx="59089">
                  <c:v>12</c:v>
                </c:pt>
                <c:pt idx="59090">
                  <c:v>12</c:v>
                </c:pt>
                <c:pt idx="59091">
                  <c:v>12</c:v>
                </c:pt>
                <c:pt idx="59092">
                  <c:v>12</c:v>
                </c:pt>
                <c:pt idx="59093">
                  <c:v>12</c:v>
                </c:pt>
                <c:pt idx="59094">
                  <c:v>12</c:v>
                </c:pt>
                <c:pt idx="59095">
                  <c:v>12</c:v>
                </c:pt>
                <c:pt idx="59096">
                  <c:v>12</c:v>
                </c:pt>
                <c:pt idx="59097">
                  <c:v>12</c:v>
                </c:pt>
                <c:pt idx="59098">
                  <c:v>12</c:v>
                </c:pt>
                <c:pt idx="59099">
                  <c:v>12</c:v>
                </c:pt>
                <c:pt idx="59100">
                  <c:v>12</c:v>
                </c:pt>
                <c:pt idx="59101">
                  <c:v>12</c:v>
                </c:pt>
                <c:pt idx="59102">
                  <c:v>12</c:v>
                </c:pt>
                <c:pt idx="59103">
                  <c:v>12</c:v>
                </c:pt>
                <c:pt idx="59104">
                  <c:v>12</c:v>
                </c:pt>
                <c:pt idx="59105">
                  <c:v>12</c:v>
                </c:pt>
                <c:pt idx="59106">
                  <c:v>12</c:v>
                </c:pt>
                <c:pt idx="59107">
                  <c:v>12</c:v>
                </c:pt>
                <c:pt idx="59108">
                  <c:v>12</c:v>
                </c:pt>
                <c:pt idx="59109">
                  <c:v>12</c:v>
                </c:pt>
                <c:pt idx="59110">
                  <c:v>12</c:v>
                </c:pt>
                <c:pt idx="59111">
                  <c:v>12</c:v>
                </c:pt>
                <c:pt idx="59112">
                  <c:v>12</c:v>
                </c:pt>
                <c:pt idx="59113">
                  <c:v>12</c:v>
                </c:pt>
                <c:pt idx="59114">
                  <c:v>12</c:v>
                </c:pt>
                <c:pt idx="59115">
                  <c:v>12</c:v>
                </c:pt>
                <c:pt idx="59116">
                  <c:v>12</c:v>
                </c:pt>
                <c:pt idx="59117">
                  <c:v>12</c:v>
                </c:pt>
                <c:pt idx="59118">
                  <c:v>12</c:v>
                </c:pt>
                <c:pt idx="59119">
                  <c:v>12</c:v>
                </c:pt>
                <c:pt idx="59120">
                  <c:v>12</c:v>
                </c:pt>
                <c:pt idx="59121">
                  <c:v>12</c:v>
                </c:pt>
                <c:pt idx="59122">
                  <c:v>12</c:v>
                </c:pt>
                <c:pt idx="59123">
                  <c:v>12</c:v>
                </c:pt>
                <c:pt idx="59124">
                  <c:v>12</c:v>
                </c:pt>
                <c:pt idx="59125">
                  <c:v>12</c:v>
                </c:pt>
                <c:pt idx="59126">
                  <c:v>12</c:v>
                </c:pt>
                <c:pt idx="59127">
                  <c:v>12</c:v>
                </c:pt>
                <c:pt idx="59128">
                  <c:v>12</c:v>
                </c:pt>
                <c:pt idx="59129">
                  <c:v>12</c:v>
                </c:pt>
                <c:pt idx="59130">
                  <c:v>12</c:v>
                </c:pt>
                <c:pt idx="59131">
                  <c:v>12</c:v>
                </c:pt>
                <c:pt idx="59132">
                  <c:v>12</c:v>
                </c:pt>
                <c:pt idx="59133">
                  <c:v>12</c:v>
                </c:pt>
                <c:pt idx="59134">
                  <c:v>12</c:v>
                </c:pt>
                <c:pt idx="59135">
                  <c:v>12</c:v>
                </c:pt>
                <c:pt idx="59136">
                  <c:v>12</c:v>
                </c:pt>
                <c:pt idx="59137">
                  <c:v>12</c:v>
                </c:pt>
                <c:pt idx="59138">
                  <c:v>12</c:v>
                </c:pt>
                <c:pt idx="59139">
                  <c:v>12</c:v>
                </c:pt>
                <c:pt idx="59140">
                  <c:v>12</c:v>
                </c:pt>
                <c:pt idx="59141">
                  <c:v>12</c:v>
                </c:pt>
                <c:pt idx="59142">
                  <c:v>12</c:v>
                </c:pt>
                <c:pt idx="59143">
                  <c:v>12</c:v>
                </c:pt>
                <c:pt idx="59144">
                  <c:v>12</c:v>
                </c:pt>
                <c:pt idx="59145">
                  <c:v>12</c:v>
                </c:pt>
                <c:pt idx="59146">
                  <c:v>12</c:v>
                </c:pt>
                <c:pt idx="59147">
                  <c:v>12</c:v>
                </c:pt>
                <c:pt idx="59148">
                  <c:v>12</c:v>
                </c:pt>
                <c:pt idx="59149">
                  <c:v>12</c:v>
                </c:pt>
                <c:pt idx="59150">
                  <c:v>12</c:v>
                </c:pt>
                <c:pt idx="59151">
                  <c:v>12</c:v>
                </c:pt>
                <c:pt idx="59152">
                  <c:v>12</c:v>
                </c:pt>
                <c:pt idx="59153">
                  <c:v>12</c:v>
                </c:pt>
                <c:pt idx="59154">
                  <c:v>12</c:v>
                </c:pt>
                <c:pt idx="59155">
                  <c:v>12</c:v>
                </c:pt>
                <c:pt idx="59156">
                  <c:v>12</c:v>
                </c:pt>
                <c:pt idx="59157">
                  <c:v>12</c:v>
                </c:pt>
                <c:pt idx="59158">
                  <c:v>12</c:v>
                </c:pt>
                <c:pt idx="59159">
                  <c:v>12</c:v>
                </c:pt>
                <c:pt idx="59160">
                  <c:v>12</c:v>
                </c:pt>
                <c:pt idx="59161">
                  <c:v>12</c:v>
                </c:pt>
                <c:pt idx="59162">
                  <c:v>12</c:v>
                </c:pt>
                <c:pt idx="59163">
                  <c:v>12</c:v>
                </c:pt>
                <c:pt idx="59164">
                  <c:v>12</c:v>
                </c:pt>
                <c:pt idx="59165">
                  <c:v>12</c:v>
                </c:pt>
                <c:pt idx="59166">
                  <c:v>12</c:v>
                </c:pt>
                <c:pt idx="59167">
                  <c:v>12</c:v>
                </c:pt>
                <c:pt idx="59168">
                  <c:v>12</c:v>
                </c:pt>
                <c:pt idx="59169">
                  <c:v>12</c:v>
                </c:pt>
                <c:pt idx="59170">
                  <c:v>12</c:v>
                </c:pt>
                <c:pt idx="59171">
                  <c:v>12</c:v>
                </c:pt>
                <c:pt idx="59172">
                  <c:v>12</c:v>
                </c:pt>
                <c:pt idx="59173">
                  <c:v>12</c:v>
                </c:pt>
                <c:pt idx="59174">
                  <c:v>12</c:v>
                </c:pt>
                <c:pt idx="59175">
                  <c:v>12</c:v>
                </c:pt>
                <c:pt idx="59176">
                  <c:v>12</c:v>
                </c:pt>
                <c:pt idx="59177">
                  <c:v>12</c:v>
                </c:pt>
                <c:pt idx="59178">
                  <c:v>12</c:v>
                </c:pt>
                <c:pt idx="59179">
                  <c:v>12</c:v>
                </c:pt>
                <c:pt idx="59180">
                  <c:v>12</c:v>
                </c:pt>
                <c:pt idx="59181">
                  <c:v>12</c:v>
                </c:pt>
                <c:pt idx="59182">
                  <c:v>12</c:v>
                </c:pt>
                <c:pt idx="59183">
                  <c:v>12</c:v>
                </c:pt>
                <c:pt idx="59184">
                  <c:v>12</c:v>
                </c:pt>
                <c:pt idx="59185">
                  <c:v>12</c:v>
                </c:pt>
                <c:pt idx="59186">
                  <c:v>12</c:v>
                </c:pt>
                <c:pt idx="59187">
                  <c:v>12</c:v>
                </c:pt>
                <c:pt idx="59188">
                  <c:v>12</c:v>
                </c:pt>
                <c:pt idx="59189">
                  <c:v>12</c:v>
                </c:pt>
                <c:pt idx="59190">
                  <c:v>12</c:v>
                </c:pt>
                <c:pt idx="59191">
                  <c:v>12</c:v>
                </c:pt>
                <c:pt idx="59192">
                  <c:v>12</c:v>
                </c:pt>
                <c:pt idx="59193">
                  <c:v>12</c:v>
                </c:pt>
                <c:pt idx="59194">
                  <c:v>12</c:v>
                </c:pt>
                <c:pt idx="59195">
                  <c:v>12</c:v>
                </c:pt>
                <c:pt idx="59196">
                  <c:v>12</c:v>
                </c:pt>
                <c:pt idx="59197">
                  <c:v>12</c:v>
                </c:pt>
                <c:pt idx="59198">
                  <c:v>12</c:v>
                </c:pt>
                <c:pt idx="59199">
                  <c:v>12</c:v>
                </c:pt>
                <c:pt idx="59200">
                  <c:v>12</c:v>
                </c:pt>
                <c:pt idx="59201">
                  <c:v>12</c:v>
                </c:pt>
                <c:pt idx="59202">
                  <c:v>12</c:v>
                </c:pt>
                <c:pt idx="59203">
                  <c:v>12</c:v>
                </c:pt>
                <c:pt idx="59204">
                  <c:v>12</c:v>
                </c:pt>
                <c:pt idx="59205">
                  <c:v>12</c:v>
                </c:pt>
                <c:pt idx="59206">
                  <c:v>12</c:v>
                </c:pt>
                <c:pt idx="59207">
                  <c:v>12</c:v>
                </c:pt>
                <c:pt idx="59208">
                  <c:v>12</c:v>
                </c:pt>
                <c:pt idx="59209">
                  <c:v>12</c:v>
                </c:pt>
                <c:pt idx="59210">
                  <c:v>12</c:v>
                </c:pt>
                <c:pt idx="59211">
                  <c:v>12</c:v>
                </c:pt>
                <c:pt idx="59212">
                  <c:v>12</c:v>
                </c:pt>
                <c:pt idx="59213">
                  <c:v>12</c:v>
                </c:pt>
                <c:pt idx="59214">
                  <c:v>12</c:v>
                </c:pt>
                <c:pt idx="59215">
                  <c:v>12</c:v>
                </c:pt>
                <c:pt idx="59216">
                  <c:v>12</c:v>
                </c:pt>
                <c:pt idx="59217">
                  <c:v>12</c:v>
                </c:pt>
                <c:pt idx="59218">
                  <c:v>12</c:v>
                </c:pt>
                <c:pt idx="59219">
                  <c:v>12</c:v>
                </c:pt>
                <c:pt idx="59220">
                  <c:v>12</c:v>
                </c:pt>
                <c:pt idx="59221">
                  <c:v>12</c:v>
                </c:pt>
                <c:pt idx="59222">
                  <c:v>12</c:v>
                </c:pt>
                <c:pt idx="59223">
                  <c:v>12</c:v>
                </c:pt>
                <c:pt idx="59224">
                  <c:v>12</c:v>
                </c:pt>
                <c:pt idx="59225">
                  <c:v>12</c:v>
                </c:pt>
                <c:pt idx="59226">
                  <c:v>12</c:v>
                </c:pt>
                <c:pt idx="59227">
                  <c:v>12</c:v>
                </c:pt>
                <c:pt idx="59228">
                  <c:v>12</c:v>
                </c:pt>
                <c:pt idx="59229">
                  <c:v>12</c:v>
                </c:pt>
                <c:pt idx="59230">
                  <c:v>12</c:v>
                </c:pt>
                <c:pt idx="59231">
                  <c:v>12</c:v>
                </c:pt>
                <c:pt idx="59232">
                  <c:v>12</c:v>
                </c:pt>
                <c:pt idx="59233">
                  <c:v>12</c:v>
                </c:pt>
                <c:pt idx="59234">
                  <c:v>12</c:v>
                </c:pt>
                <c:pt idx="59235">
                  <c:v>12</c:v>
                </c:pt>
                <c:pt idx="59236">
                  <c:v>12</c:v>
                </c:pt>
                <c:pt idx="59237">
                  <c:v>12</c:v>
                </c:pt>
                <c:pt idx="59238">
                  <c:v>12</c:v>
                </c:pt>
                <c:pt idx="59239">
                  <c:v>12</c:v>
                </c:pt>
                <c:pt idx="59240">
                  <c:v>12</c:v>
                </c:pt>
                <c:pt idx="59241">
                  <c:v>12</c:v>
                </c:pt>
                <c:pt idx="59242">
                  <c:v>12</c:v>
                </c:pt>
                <c:pt idx="59243">
                  <c:v>12</c:v>
                </c:pt>
                <c:pt idx="59244">
                  <c:v>12</c:v>
                </c:pt>
                <c:pt idx="59245">
                  <c:v>12</c:v>
                </c:pt>
                <c:pt idx="59246">
                  <c:v>12</c:v>
                </c:pt>
                <c:pt idx="59247">
                  <c:v>12</c:v>
                </c:pt>
                <c:pt idx="59248">
                  <c:v>12</c:v>
                </c:pt>
                <c:pt idx="59249">
                  <c:v>12</c:v>
                </c:pt>
                <c:pt idx="59250">
                  <c:v>12</c:v>
                </c:pt>
                <c:pt idx="59251">
                  <c:v>12</c:v>
                </c:pt>
                <c:pt idx="59252">
                  <c:v>12</c:v>
                </c:pt>
                <c:pt idx="59253">
                  <c:v>12</c:v>
                </c:pt>
                <c:pt idx="59254">
                  <c:v>12</c:v>
                </c:pt>
                <c:pt idx="59255">
                  <c:v>12</c:v>
                </c:pt>
                <c:pt idx="59256">
                  <c:v>12</c:v>
                </c:pt>
                <c:pt idx="59257">
                  <c:v>12</c:v>
                </c:pt>
                <c:pt idx="59258">
                  <c:v>12</c:v>
                </c:pt>
                <c:pt idx="59259">
                  <c:v>12</c:v>
                </c:pt>
                <c:pt idx="59260">
                  <c:v>12</c:v>
                </c:pt>
                <c:pt idx="59261">
                  <c:v>12</c:v>
                </c:pt>
                <c:pt idx="59262">
                  <c:v>12</c:v>
                </c:pt>
                <c:pt idx="59263">
                  <c:v>12</c:v>
                </c:pt>
                <c:pt idx="59264">
                  <c:v>12</c:v>
                </c:pt>
                <c:pt idx="59265">
                  <c:v>12</c:v>
                </c:pt>
                <c:pt idx="59266">
                  <c:v>12</c:v>
                </c:pt>
                <c:pt idx="59267">
                  <c:v>12</c:v>
                </c:pt>
                <c:pt idx="59268">
                  <c:v>12</c:v>
                </c:pt>
                <c:pt idx="59269">
                  <c:v>12</c:v>
                </c:pt>
                <c:pt idx="59270">
                  <c:v>12</c:v>
                </c:pt>
                <c:pt idx="59271">
                  <c:v>12</c:v>
                </c:pt>
                <c:pt idx="59272">
                  <c:v>12</c:v>
                </c:pt>
                <c:pt idx="59273">
                  <c:v>12</c:v>
                </c:pt>
                <c:pt idx="59274">
                  <c:v>12</c:v>
                </c:pt>
                <c:pt idx="59275">
                  <c:v>12</c:v>
                </c:pt>
                <c:pt idx="59276">
                  <c:v>12</c:v>
                </c:pt>
                <c:pt idx="59277">
                  <c:v>12</c:v>
                </c:pt>
                <c:pt idx="59278">
                  <c:v>12</c:v>
                </c:pt>
                <c:pt idx="59279">
                  <c:v>12</c:v>
                </c:pt>
                <c:pt idx="59280">
                  <c:v>12</c:v>
                </c:pt>
                <c:pt idx="59281">
                  <c:v>12</c:v>
                </c:pt>
                <c:pt idx="59282">
                  <c:v>12</c:v>
                </c:pt>
                <c:pt idx="59283">
                  <c:v>12</c:v>
                </c:pt>
                <c:pt idx="59284">
                  <c:v>12</c:v>
                </c:pt>
                <c:pt idx="59285">
                  <c:v>12</c:v>
                </c:pt>
                <c:pt idx="59286">
                  <c:v>12</c:v>
                </c:pt>
                <c:pt idx="59287">
                  <c:v>12</c:v>
                </c:pt>
                <c:pt idx="59288">
                  <c:v>12</c:v>
                </c:pt>
                <c:pt idx="59289">
                  <c:v>12</c:v>
                </c:pt>
                <c:pt idx="59290">
                  <c:v>12</c:v>
                </c:pt>
                <c:pt idx="59291">
                  <c:v>12</c:v>
                </c:pt>
                <c:pt idx="59292">
                  <c:v>12</c:v>
                </c:pt>
                <c:pt idx="59293">
                  <c:v>12</c:v>
                </c:pt>
                <c:pt idx="59294">
                  <c:v>12</c:v>
                </c:pt>
                <c:pt idx="59295">
                  <c:v>12</c:v>
                </c:pt>
                <c:pt idx="59296">
                  <c:v>12</c:v>
                </c:pt>
                <c:pt idx="59297">
                  <c:v>12</c:v>
                </c:pt>
                <c:pt idx="59298">
                  <c:v>12</c:v>
                </c:pt>
                <c:pt idx="59299">
                  <c:v>12</c:v>
                </c:pt>
                <c:pt idx="59300">
                  <c:v>12</c:v>
                </c:pt>
                <c:pt idx="59301">
                  <c:v>12</c:v>
                </c:pt>
                <c:pt idx="59302">
                  <c:v>12</c:v>
                </c:pt>
                <c:pt idx="59303">
                  <c:v>12</c:v>
                </c:pt>
                <c:pt idx="59304">
                  <c:v>12</c:v>
                </c:pt>
                <c:pt idx="59305">
                  <c:v>12</c:v>
                </c:pt>
                <c:pt idx="59306">
                  <c:v>12</c:v>
                </c:pt>
                <c:pt idx="59307">
                  <c:v>12</c:v>
                </c:pt>
                <c:pt idx="59308">
                  <c:v>12</c:v>
                </c:pt>
                <c:pt idx="59309">
                  <c:v>12</c:v>
                </c:pt>
                <c:pt idx="59310">
                  <c:v>12</c:v>
                </c:pt>
                <c:pt idx="59311">
                  <c:v>12</c:v>
                </c:pt>
                <c:pt idx="59312">
                  <c:v>12</c:v>
                </c:pt>
                <c:pt idx="59313">
                  <c:v>12</c:v>
                </c:pt>
                <c:pt idx="59314">
                  <c:v>12</c:v>
                </c:pt>
                <c:pt idx="59315">
                  <c:v>12</c:v>
                </c:pt>
                <c:pt idx="59316">
                  <c:v>12</c:v>
                </c:pt>
                <c:pt idx="59317">
                  <c:v>12</c:v>
                </c:pt>
                <c:pt idx="59318">
                  <c:v>12</c:v>
                </c:pt>
                <c:pt idx="59319">
                  <c:v>12</c:v>
                </c:pt>
                <c:pt idx="59320">
                  <c:v>12</c:v>
                </c:pt>
                <c:pt idx="59321">
                  <c:v>12</c:v>
                </c:pt>
                <c:pt idx="59322">
                  <c:v>12</c:v>
                </c:pt>
                <c:pt idx="59323">
                  <c:v>12</c:v>
                </c:pt>
                <c:pt idx="59324">
                  <c:v>12</c:v>
                </c:pt>
                <c:pt idx="59325">
                  <c:v>12</c:v>
                </c:pt>
                <c:pt idx="59326">
                  <c:v>12</c:v>
                </c:pt>
                <c:pt idx="59327">
                  <c:v>12</c:v>
                </c:pt>
                <c:pt idx="59328">
                  <c:v>12</c:v>
                </c:pt>
                <c:pt idx="59329">
                  <c:v>12</c:v>
                </c:pt>
                <c:pt idx="59330">
                  <c:v>12</c:v>
                </c:pt>
                <c:pt idx="59331">
                  <c:v>12</c:v>
                </c:pt>
                <c:pt idx="59332">
                  <c:v>12</c:v>
                </c:pt>
                <c:pt idx="59333">
                  <c:v>12</c:v>
                </c:pt>
                <c:pt idx="59334">
                  <c:v>12</c:v>
                </c:pt>
                <c:pt idx="59335">
                  <c:v>12</c:v>
                </c:pt>
                <c:pt idx="59336">
                  <c:v>12</c:v>
                </c:pt>
                <c:pt idx="59337">
                  <c:v>12</c:v>
                </c:pt>
                <c:pt idx="59338">
                  <c:v>12</c:v>
                </c:pt>
                <c:pt idx="59339">
                  <c:v>12</c:v>
                </c:pt>
                <c:pt idx="59340">
                  <c:v>12</c:v>
                </c:pt>
                <c:pt idx="59341">
                  <c:v>12</c:v>
                </c:pt>
                <c:pt idx="59342">
                  <c:v>12</c:v>
                </c:pt>
                <c:pt idx="59343">
                  <c:v>12</c:v>
                </c:pt>
                <c:pt idx="59344">
                  <c:v>12</c:v>
                </c:pt>
                <c:pt idx="59345">
                  <c:v>12</c:v>
                </c:pt>
                <c:pt idx="59346">
                  <c:v>12</c:v>
                </c:pt>
                <c:pt idx="59347">
                  <c:v>12</c:v>
                </c:pt>
                <c:pt idx="59348">
                  <c:v>12</c:v>
                </c:pt>
                <c:pt idx="59349">
                  <c:v>12</c:v>
                </c:pt>
                <c:pt idx="59350">
                  <c:v>12</c:v>
                </c:pt>
                <c:pt idx="59351">
                  <c:v>12</c:v>
                </c:pt>
                <c:pt idx="59352">
                  <c:v>12</c:v>
                </c:pt>
                <c:pt idx="59353">
                  <c:v>12</c:v>
                </c:pt>
                <c:pt idx="59354">
                  <c:v>12</c:v>
                </c:pt>
                <c:pt idx="59355">
                  <c:v>12</c:v>
                </c:pt>
                <c:pt idx="59356">
                  <c:v>12</c:v>
                </c:pt>
                <c:pt idx="59357">
                  <c:v>12</c:v>
                </c:pt>
                <c:pt idx="59358">
                  <c:v>12</c:v>
                </c:pt>
                <c:pt idx="59359">
                  <c:v>12</c:v>
                </c:pt>
                <c:pt idx="59360">
                  <c:v>12</c:v>
                </c:pt>
                <c:pt idx="59361">
                  <c:v>12</c:v>
                </c:pt>
                <c:pt idx="59362">
                  <c:v>12</c:v>
                </c:pt>
                <c:pt idx="59363">
                  <c:v>12</c:v>
                </c:pt>
                <c:pt idx="59364">
                  <c:v>12</c:v>
                </c:pt>
                <c:pt idx="59365">
                  <c:v>12</c:v>
                </c:pt>
                <c:pt idx="59366">
                  <c:v>12</c:v>
                </c:pt>
                <c:pt idx="59367">
                  <c:v>12</c:v>
                </c:pt>
                <c:pt idx="59368">
                  <c:v>12</c:v>
                </c:pt>
                <c:pt idx="59369">
                  <c:v>12</c:v>
                </c:pt>
                <c:pt idx="59370">
                  <c:v>12</c:v>
                </c:pt>
                <c:pt idx="59371">
                  <c:v>12</c:v>
                </c:pt>
                <c:pt idx="59372">
                  <c:v>12</c:v>
                </c:pt>
                <c:pt idx="59373">
                  <c:v>12</c:v>
                </c:pt>
                <c:pt idx="59374">
                  <c:v>12</c:v>
                </c:pt>
                <c:pt idx="59375">
                  <c:v>12</c:v>
                </c:pt>
                <c:pt idx="59376">
                  <c:v>12</c:v>
                </c:pt>
                <c:pt idx="59377">
                  <c:v>12</c:v>
                </c:pt>
                <c:pt idx="59378">
                  <c:v>12</c:v>
                </c:pt>
                <c:pt idx="59379">
                  <c:v>12</c:v>
                </c:pt>
                <c:pt idx="59380">
                  <c:v>12</c:v>
                </c:pt>
                <c:pt idx="59381">
                  <c:v>12</c:v>
                </c:pt>
                <c:pt idx="59382">
                  <c:v>12</c:v>
                </c:pt>
                <c:pt idx="59383">
                  <c:v>12</c:v>
                </c:pt>
                <c:pt idx="59384">
                  <c:v>12</c:v>
                </c:pt>
                <c:pt idx="59385">
                  <c:v>12</c:v>
                </c:pt>
                <c:pt idx="59386">
                  <c:v>12</c:v>
                </c:pt>
                <c:pt idx="59387">
                  <c:v>12</c:v>
                </c:pt>
                <c:pt idx="59388">
                  <c:v>12</c:v>
                </c:pt>
                <c:pt idx="59389">
                  <c:v>12</c:v>
                </c:pt>
                <c:pt idx="59390">
                  <c:v>12</c:v>
                </c:pt>
                <c:pt idx="59391">
                  <c:v>12</c:v>
                </c:pt>
                <c:pt idx="59392">
                  <c:v>12</c:v>
                </c:pt>
                <c:pt idx="59393">
                  <c:v>12</c:v>
                </c:pt>
                <c:pt idx="59394">
                  <c:v>12</c:v>
                </c:pt>
                <c:pt idx="59395">
                  <c:v>12</c:v>
                </c:pt>
                <c:pt idx="59396">
                  <c:v>12</c:v>
                </c:pt>
                <c:pt idx="59397">
                  <c:v>12</c:v>
                </c:pt>
                <c:pt idx="59398">
                  <c:v>12</c:v>
                </c:pt>
                <c:pt idx="59399">
                  <c:v>12</c:v>
                </c:pt>
                <c:pt idx="59400">
                  <c:v>12</c:v>
                </c:pt>
                <c:pt idx="59401">
                  <c:v>12</c:v>
                </c:pt>
                <c:pt idx="59402">
                  <c:v>12</c:v>
                </c:pt>
                <c:pt idx="59403">
                  <c:v>12</c:v>
                </c:pt>
                <c:pt idx="59404">
                  <c:v>12</c:v>
                </c:pt>
                <c:pt idx="59405">
                  <c:v>12</c:v>
                </c:pt>
                <c:pt idx="59406">
                  <c:v>12</c:v>
                </c:pt>
                <c:pt idx="59407">
                  <c:v>12</c:v>
                </c:pt>
                <c:pt idx="59408">
                  <c:v>12</c:v>
                </c:pt>
                <c:pt idx="59409">
                  <c:v>12</c:v>
                </c:pt>
                <c:pt idx="59410">
                  <c:v>12</c:v>
                </c:pt>
                <c:pt idx="59411">
                  <c:v>12</c:v>
                </c:pt>
                <c:pt idx="59412">
                  <c:v>12</c:v>
                </c:pt>
                <c:pt idx="59413">
                  <c:v>12</c:v>
                </c:pt>
                <c:pt idx="59414">
                  <c:v>12</c:v>
                </c:pt>
                <c:pt idx="59415">
                  <c:v>12</c:v>
                </c:pt>
                <c:pt idx="59416">
                  <c:v>12</c:v>
                </c:pt>
                <c:pt idx="59417">
                  <c:v>12</c:v>
                </c:pt>
                <c:pt idx="59418">
                  <c:v>12</c:v>
                </c:pt>
                <c:pt idx="59419">
                  <c:v>12</c:v>
                </c:pt>
                <c:pt idx="59420">
                  <c:v>12</c:v>
                </c:pt>
                <c:pt idx="59421">
                  <c:v>12</c:v>
                </c:pt>
                <c:pt idx="59422">
                  <c:v>12</c:v>
                </c:pt>
                <c:pt idx="59423">
                  <c:v>12</c:v>
                </c:pt>
                <c:pt idx="59424">
                  <c:v>12</c:v>
                </c:pt>
                <c:pt idx="59425">
                  <c:v>12</c:v>
                </c:pt>
                <c:pt idx="59426">
                  <c:v>12</c:v>
                </c:pt>
                <c:pt idx="59427">
                  <c:v>12</c:v>
                </c:pt>
                <c:pt idx="59428">
                  <c:v>12</c:v>
                </c:pt>
                <c:pt idx="59429">
                  <c:v>12</c:v>
                </c:pt>
                <c:pt idx="59430">
                  <c:v>12</c:v>
                </c:pt>
                <c:pt idx="59431">
                  <c:v>12</c:v>
                </c:pt>
                <c:pt idx="59432">
                  <c:v>12</c:v>
                </c:pt>
                <c:pt idx="59433">
                  <c:v>12</c:v>
                </c:pt>
                <c:pt idx="59434">
                  <c:v>12</c:v>
                </c:pt>
                <c:pt idx="59435">
                  <c:v>12</c:v>
                </c:pt>
                <c:pt idx="59436">
                  <c:v>12</c:v>
                </c:pt>
                <c:pt idx="59437">
                  <c:v>12</c:v>
                </c:pt>
                <c:pt idx="59438">
                  <c:v>12</c:v>
                </c:pt>
                <c:pt idx="59439">
                  <c:v>12</c:v>
                </c:pt>
                <c:pt idx="59440">
                  <c:v>12</c:v>
                </c:pt>
                <c:pt idx="59441">
                  <c:v>12</c:v>
                </c:pt>
                <c:pt idx="59442">
                  <c:v>12</c:v>
                </c:pt>
                <c:pt idx="59443">
                  <c:v>12</c:v>
                </c:pt>
                <c:pt idx="59444">
                  <c:v>12</c:v>
                </c:pt>
                <c:pt idx="59445">
                  <c:v>12</c:v>
                </c:pt>
                <c:pt idx="59446">
                  <c:v>12</c:v>
                </c:pt>
                <c:pt idx="59447">
                  <c:v>12</c:v>
                </c:pt>
                <c:pt idx="59448">
                  <c:v>12</c:v>
                </c:pt>
                <c:pt idx="59449">
                  <c:v>12</c:v>
                </c:pt>
                <c:pt idx="59450">
                  <c:v>12</c:v>
                </c:pt>
                <c:pt idx="59451">
                  <c:v>12</c:v>
                </c:pt>
                <c:pt idx="59452">
                  <c:v>12</c:v>
                </c:pt>
                <c:pt idx="59453">
                  <c:v>12</c:v>
                </c:pt>
                <c:pt idx="59454">
                  <c:v>12</c:v>
                </c:pt>
                <c:pt idx="59455">
                  <c:v>12</c:v>
                </c:pt>
                <c:pt idx="59456">
                  <c:v>12</c:v>
                </c:pt>
                <c:pt idx="59457">
                  <c:v>12</c:v>
                </c:pt>
                <c:pt idx="59458">
                  <c:v>12</c:v>
                </c:pt>
                <c:pt idx="59459">
                  <c:v>12</c:v>
                </c:pt>
                <c:pt idx="59460">
                  <c:v>12</c:v>
                </c:pt>
                <c:pt idx="59461">
                  <c:v>12</c:v>
                </c:pt>
                <c:pt idx="59462">
                  <c:v>12</c:v>
                </c:pt>
                <c:pt idx="59463">
                  <c:v>12</c:v>
                </c:pt>
                <c:pt idx="59464">
                  <c:v>12</c:v>
                </c:pt>
                <c:pt idx="59465">
                  <c:v>12</c:v>
                </c:pt>
                <c:pt idx="59466">
                  <c:v>12</c:v>
                </c:pt>
                <c:pt idx="59467">
                  <c:v>12</c:v>
                </c:pt>
                <c:pt idx="59468">
                  <c:v>12</c:v>
                </c:pt>
                <c:pt idx="59469">
                  <c:v>12</c:v>
                </c:pt>
                <c:pt idx="59470">
                  <c:v>12</c:v>
                </c:pt>
                <c:pt idx="59471">
                  <c:v>12</c:v>
                </c:pt>
                <c:pt idx="59472">
                  <c:v>12</c:v>
                </c:pt>
                <c:pt idx="59473">
                  <c:v>12</c:v>
                </c:pt>
                <c:pt idx="59474">
                  <c:v>12</c:v>
                </c:pt>
                <c:pt idx="59475">
                  <c:v>12</c:v>
                </c:pt>
                <c:pt idx="59476">
                  <c:v>12</c:v>
                </c:pt>
                <c:pt idx="59477">
                  <c:v>12</c:v>
                </c:pt>
                <c:pt idx="59478">
                  <c:v>12</c:v>
                </c:pt>
                <c:pt idx="59479">
                  <c:v>12</c:v>
                </c:pt>
                <c:pt idx="59480">
                  <c:v>12</c:v>
                </c:pt>
                <c:pt idx="59481">
                  <c:v>12</c:v>
                </c:pt>
                <c:pt idx="59482">
                  <c:v>12</c:v>
                </c:pt>
                <c:pt idx="59483">
                  <c:v>12</c:v>
                </c:pt>
                <c:pt idx="59484">
                  <c:v>12</c:v>
                </c:pt>
                <c:pt idx="59485">
                  <c:v>12</c:v>
                </c:pt>
                <c:pt idx="59486">
                  <c:v>12</c:v>
                </c:pt>
                <c:pt idx="59487">
                  <c:v>12</c:v>
                </c:pt>
                <c:pt idx="59488">
                  <c:v>12</c:v>
                </c:pt>
                <c:pt idx="59489">
                  <c:v>12</c:v>
                </c:pt>
                <c:pt idx="59490">
                  <c:v>12</c:v>
                </c:pt>
                <c:pt idx="59491">
                  <c:v>12</c:v>
                </c:pt>
                <c:pt idx="59492">
                  <c:v>12</c:v>
                </c:pt>
                <c:pt idx="59493">
                  <c:v>12</c:v>
                </c:pt>
                <c:pt idx="59494">
                  <c:v>12</c:v>
                </c:pt>
                <c:pt idx="59495">
                  <c:v>12</c:v>
                </c:pt>
                <c:pt idx="59496">
                  <c:v>12</c:v>
                </c:pt>
                <c:pt idx="59497">
                  <c:v>12</c:v>
                </c:pt>
                <c:pt idx="59498">
                  <c:v>12</c:v>
                </c:pt>
                <c:pt idx="59499">
                  <c:v>12</c:v>
                </c:pt>
                <c:pt idx="59500">
                  <c:v>12</c:v>
                </c:pt>
                <c:pt idx="59501">
                  <c:v>12</c:v>
                </c:pt>
                <c:pt idx="59502">
                  <c:v>12</c:v>
                </c:pt>
                <c:pt idx="59503">
                  <c:v>12</c:v>
                </c:pt>
                <c:pt idx="59504">
                  <c:v>12</c:v>
                </c:pt>
                <c:pt idx="59505">
                  <c:v>12</c:v>
                </c:pt>
                <c:pt idx="59506">
                  <c:v>12</c:v>
                </c:pt>
                <c:pt idx="59507">
                  <c:v>12</c:v>
                </c:pt>
                <c:pt idx="59508">
                  <c:v>12</c:v>
                </c:pt>
                <c:pt idx="59509">
                  <c:v>12</c:v>
                </c:pt>
                <c:pt idx="59510">
                  <c:v>12</c:v>
                </c:pt>
                <c:pt idx="59511">
                  <c:v>12</c:v>
                </c:pt>
                <c:pt idx="59512">
                  <c:v>12</c:v>
                </c:pt>
                <c:pt idx="59513">
                  <c:v>12</c:v>
                </c:pt>
                <c:pt idx="59514">
                  <c:v>12</c:v>
                </c:pt>
                <c:pt idx="59515">
                  <c:v>12</c:v>
                </c:pt>
                <c:pt idx="59516">
                  <c:v>12</c:v>
                </c:pt>
                <c:pt idx="59517">
                  <c:v>12</c:v>
                </c:pt>
                <c:pt idx="59518">
                  <c:v>12</c:v>
                </c:pt>
                <c:pt idx="59519">
                  <c:v>12</c:v>
                </c:pt>
                <c:pt idx="59520">
                  <c:v>12</c:v>
                </c:pt>
                <c:pt idx="59521">
                  <c:v>12</c:v>
                </c:pt>
                <c:pt idx="59522">
                  <c:v>12</c:v>
                </c:pt>
                <c:pt idx="59523">
                  <c:v>12</c:v>
                </c:pt>
                <c:pt idx="59524">
                  <c:v>12</c:v>
                </c:pt>
                <c:pt idx="59525">
                  <c:v>12</c:v>
                </c:pt>
                <c:pt idx="59526">
                  <c:v>12</c:v>
                </c:pt>
                <c:pt idx="59527">
                  <c:v>12</c:v>
                </c:pt>
                <c:pt idx="59528">
                  <c:v>12</c:v>
                </c:pt>
                <c:pt idx="59529">
                  <c:v>12</c:v>
                </c:pt>
                <c:pt idx="59530">
                  <c:v>12</c:v>
                </c:pt>
                <c:pt idx="59531">
                  <c:v>12</c:v>
                </c:pt>
                <c:pt idx="59532">
                  <c:v>12</c:v>
                </c:pt>
                <c:pt idx="59533">
                  <c:v>12</c:v>
                </c:pt>
                <c:pt idx="59534">
                  <c:v>12</c:v>
                </c:pt>
                <c:pt idx="59535">
                  <c:v>12</c:v>
                </c:pt>
                <c:pt idx="59536">
                  <c:v>12</c:v>
                </c:pt>
                <c:pt idx="59537">
                  <c:v>12</c:v>
                </c:pt>
                <c:pt idx="59538">
                  <c:v>12</c:v>
                </c:pt>
                <c:pt idx="59539">
                  <c:v>12</c:v>
                </c:pt>
                <c:pt idx="59540">
                  <c:v>12</c:v>
                </c:pt>
                <c:pt idx="59541">
                  <c:v>12</c:v>
                </c:pt>
                <c:pt idx="59542">
                  <c:v>12</c:v>
                </c:pt>
                <c:pt idx="59543">
                  <c:v>12</c:v>
                </c:pt>
                <c:pt idx="59544">
                  <c:v>12</c:v>
                </c:pt>
                <c:pt idx="59545">
                  <c:v>12</c:v>
                </c:pt>
                <c:pt idx="59546">
                  <c:v>12</c:v>
                </c:pt>
                <c:pt idx="59547">
                  <c:v>12</c:v>
                </c:pt>
                <c:pt idx="59548">
                  <c:v>12</c:v>
                </c:pt>
                <c:pt idx="59549">
                  <c:v>12</c:v>
                </c:pt>
                <c:pt idx="59550">
                  <c:v>12</c:v>
                </c:pt>
                <c:pt idx="59551">
                  <c:v>12</c:v>
                </c:pt>
                <c:pt idx="59552">
                  <c:v>12</c:v>
                </c:pt>
                <c:pt idx="59553">
                  <c:v>12</c:v>
                </c:pt>
                <c:pt idx="59554">
                  <c:v>12</c:v>
                </c:pt>
                <c:pt idx="59555">
                  <c:v>12</c:v>
                </c:pt>
                <c:pt idx="59556">
                  <c:v>12</c:v>
                </c:pt>
                <c:pt idx="59557">
                  <c:v>12</c:v>
                </c:pt>
                <c:pt idx="59558">
                  <c:v>12</c:v>
                </c:pt>
                <c:pt idx="59559">
                  <c:v>12</c:v>
                </c:pt>
                <c:pt idx="59560">
                  <c:v>12</c:v>
                </c:pt>
                <c:pt idx="59561">
                  <c:v>12</c:v>
                </c:pt>
                <c:pt idx="59562">
                  <c:v>12</c:v>
                </c:pt>
                <c:pt idx="59563">
                  <c:v>12</c:v>
                </c:pt>
                <c:pt idx="59564">
                  <c:v>12</c:v>
                </c:pt>
                <c:pt idx="59565">
                  <c:v>12</c:v>
                </c:pt>
                <c:pt idx="59566">
                  <c:v>12</c:v>
                </c:pt>
                <c:pt idx="59567">
                  <c:v>12</c:v>
                </c:pt>
                <c:pt idx="59568">
                  <c:v>12</c:v>
                </c:pt>
                <c:pt idx="59569">
                  <c:v>12</c:v>
                </c:pt>
                <c:pt idx="59570">
                  <c:v>12</c:v>
                </c:pt>
                <c:pt idx="59571">
                  <c:v>12</c:v>
                </c:pt>
                <c:pt idx="59572">
                  <c:v>12</c:v>
                </c:pt>
                <c:pt idx="59573">
                  <c:v>12</c:v>
                </c:pt>
                <c:pt idx="59574">
                  <c:v>12</c:v>
                </c:pt>
                <c:pt idx="59575">
                  <c:v>12</c:v>
                </c:pt>
                <c:pt idx="59576">
                  <c:v>12</c:v>
                </c:pt>
                <c:pt idx="59577">
                  <c:v>12</c:v>
                </c:pt>
                <c:pt idx="59578">
                  <c:v>12</c:v>
                </c:pt>
                <c:pt idx="59579">
                  <c:v>12</c:v>
                </c:pt>
                <c:pt idx="59580">
                  <c:v>12</c:v>
                </c:pt>
                <c:pt idx="59581">
                  <c:v>12</c:v>
                </c:pt>
                <c:pt idx="59582">
                  <c:v>12</c:v>
                </c:pt>
                <c:pt idx="59583">
                  <c:v>12</c:v>
                </c:pt>
                <c:pt idx="59584">
                  <c:v>12</c:v>
                </c:pt>
                <c:pt idx="59585">
                  <c:v>12</c:v>
                </c:pt>
                <c:pt idx="59586">
                  <c:v>12</c:v>
                </c:pt>
                <c:pt idx="59587">
                  <c:v>12</c:v>
                </c:pt>
                <c:pt idx="59588">
                  <c:v>12</c:v>
                </c:pt>
                <c:pt idx="59589">
                  <c:v>12</c:v>
                </c:pt>
                <c:pt idx="59590">
                  <c:v>12</c:v>
                </c:pt>
                <c:pt idx="59591">
                  <c:v>12</c:v>
                </c:pt>
                <c:pt idx="59592">
                  <c:v>12</c:v>
                </c:pt>
                <c:pt idx="59593">
                  <c:v>12</c:v>
                </c:pt>
                <c:pt idx="59594">
                  <c:v>12</c:v>
                </c:pt>
                <c:pt idx="59595">
                  <c:v>12</c:v>
                </c:pt>
                <c:pt idx="59596">
                  <c:v>12</c:v>
                </c:pt>
                <c:pt idx="59597">
                  <c:v>12</c:v>
                </c:pt>
                <c:pt idx="59598">
                  <c:v>12</c:v>
                </c:pt>
                <c:pt idx="59599">
                  <c:v>12</c:v>
                </c:pt>
                <c:pt idx="59600">
                  <c:v>12</c:v>
                </c:pt>
                <c:pt idx="59601">
                  <c:v>12</c:v>
                </c:pt>
                <c:pt idx="59602">
                  <c:v>12</c:v>
                </c:pt>
                <c:pt idx="59603">
                  <c:v>12</c:v>
                </c:pt>
                <c:pt idx="59604">
                  <c:v>12</c:v>
                </c:pt>
                <c:pt idx="59605">
                  <c:v>12</c:v>
                </c:pt>
                <c:pt idx="59606">
                  <c:v>12</c:v>
                </c:pt>
                <c:pt idx="59607">
                  <c:v>12</c:v>
                </c:pt>
                <c:pt idx="59608">
                  <c:v>12</c:v>
                </c:pt>
                <c:pt idx="59609">
                  <c:v>12</c:v>
                </c:pt>
                <c:pt idx="59610">
                  <c:v>12</c:v>
                </c:pt>
                <c:pt idx="59611">
                  <c:v>12</c:v>
                </c:pt>
                <c:pt idx="59612">
                  <c:v>12</c:v>
                </c:pt>
                <c:pt idx="59613">
                  <c:v>12</c:v>
                </c:pt>
                <c:pt idx="59614">
                  <c:v>12</c:v>
                </c:pt>
                <c:pt idx="59615">
                  <c:v>12</c:v>
                </c:pt>
                <c:pt idx="59616">
                  <c:v>12</c:v>
                </c:pt>
                <c:pt idx="59617">
                  <c:v>12</c:v>
                </c:pt>
                <c:pt idx="59618">
                  <c:v>12</c:v>
                </c:pt>
                <c:pt idx="59619">
                  <c:v>12</c:v>
                </c:pt>
                <c:pt idx="59620">
                  <c:v>12</c:v>
                </c:pt>
                <c:pt idx="59621">
                  <c:v>12</c:v>
                </c:pt>
                <c:pt idx="59622">
                  <c:v>12</c:v>
                </c:pt>
                <c:pt idx="59623">
                  <c:v>12</c:v>
                </c:pt>
                <c:pt idx="59624">
                  <c:v>12</c:v>
                </c:pt>
                <c:pt idx="59625">
                  <c:v>12</c:v>
                </c:pt>
                <c:pt idx="59626">
                  <c:v>12</c:v>
                </c:pt>
                <c:pt idx="59627">
                  <c:v>12</c:v>
                </c:pt>
                <c:pt idx="59628">
                  <c:v>12</c:v>
                </c:pt>
                <c:pt idx="59629">
                  <c:v>12</c:v>
                </c:pt>
                <c:pt idx="59630">
                  <c:v>12</c:v>
                </c:pt>
                <c:pt idx="59631">
                  <c:v>12</c:v>
                </c:pt>
                <c:pt idx="59632">
                  <c:v>12</c:v>
                </c:pt>
                <c:pt idx="59633">
                  <c:v>12</c:v>
                </c:pt>
                <c:pt idx="59634">
                  <c:v>12</c:v>
                </c:pt>
                <c:pt idx="59635">
                  <c:v>12</c:v>
                </c:pt>
                <c:pt idx="59636">
                  <c:v>12</c:v>
                </c:pt>
                <c:pt idx="59637">
                  <c:v>12</c:v>
                </c:pt>
                <c:pt idx="59638">
                  <c:v>12</c:v>
                </c:pt>
                <c:pt idx="59639">
                  <c:v>12</c:v>
                </c:pt>
                <c:pt idx="59640">
                  <c:v>12</c:v>
                </c:pt>
                <c:pt idx="59641">
                  <c:v>12</c:v>
                </c:pt>
                <c:pt idx="59642">
                  <c:v>12</c:v>
                </c:pt>
                <c:pt idx="59643">
                  <c:v>12</c:v>
                </c:pt>
                <c:pt idx="59644">
                  <c:v>12</c:v>
                </c:pt>
                <c:pt idx="59645">
                  <c:v>12</c:v>
                </c:pt>
                <c:pt idx="59646">
                  <c:v>12</c:v>
                </c:pt>
                <c:pt idx="59647">
                  <c:v>12</c:v>
                </c:pt>
                <c:pt idx="59648">
                  <c:v>12</c:v>
                </c:pt>
                <c:pt idx="59649">
                  <c:v>12</c:v>
                </c:pt>
                <c:pt idx="59650">
                  <c:v>12</c:v>
                </c:pt>
                <c:pt idx="59651">
                  <c:v>12</c:v>
                </c:pt>
                <c:pt idx="59652">
                  <c:v>12</c:v>
                </c:pt>
                <c:pt idx="59653">
                  <c:v>12</c:v>
                </c:pt>
                <c:pt idx="59654">
                  <c:v>12</c:v>
                </c:pt>
                <c:pt idx="59655">
                  <c:v>12</c:v>
                </c:pt>
                <c:pt idx="59656">
                  <c:v>12</c:v>
                </c:pt>
                <c:pt idx="59657">
                  <c:v>12</c:v>
                </c:pt>
                <c:pt idx="59658">
                  <c:v>12</c:v>
                </c:pt>
                <c:pt idx="59659">
                  <c:v>12</c:v>
                </c:pt>
                <c:pt idx="59660">
                  <c:v>12</c:v>
                </c:pt>
                <c:pt idx="59661">
                  <c:v>12</c:v>
                </c:pt>
                <c:pt idx="59662">
                  <c:v>12</c:v>
                </c:pt>
                <c:pt idx="59663">
                  <c:v>12</c:v>
                </c:pt>
                <c:pt idx="59664">
                  <c:v>12</c:v>
                </c:pt>
                <c:pt idx="59665">
                  <c:v>12</c:v>
                </c:pt>
                <c:pt idx="59666">
                  <c:v>12</c:v>
                </c:pt>
                <c:pt idx="59667">
                  <c:v>12</c:v>
                </c:pt>
                <c:pt idx="59668">
                  <c:v>12</c:v>
                </c:pt>
                <c:pt idx="59669">
                  <c:v>12</c:v>
                </c:pt>
                <c:pt idx="59670">
                  <c:v>12</c:v>
                </c:pt>
                <c:pt idx="59671">
                  <c:v>12</c:v>
                </c:pt>
                <c:pt idx="59672">
                  <c:v>12</c:v>
                </c:pt>
                <c:pt idx="59673">
                  <c:v>12</c:v>
                </c:pt>
                <c:pt idx="59674">
                  <c:v>12</c:v>
                </c:pt>
                <c:pt idx="59675">
                  <c:v>12</c:v>
                </c:pt>
                <c:pt idx="59676">
                  <c:v>12</c:v>
                </c:pt>
                <c:pt idx="59677">
                  <c:v>12</c:v>
                </c:pt>
                <c:pt idx="59678">
                  <c:v>12</c:v>
                </c:pt>
                <c:pt idx="59679">
                  <c:v>12</c:v>
                </c:pt>
                <c:pt idx="59680">
                  <c:v>12</c:v>
                </c:pt>
                <c:pt idx="59681">
                  <c:v>12</c:v>
                </c:pt>
                <c:pt idx="59682">
                  <c:v>12</c:v>
                </c:pt>
                <c:pt idx="59683">
                  <c:v>12</c:v>
                </c:pt>
                <c:pt idx="59684">
                  <c:v>12</c:v>
                </c:pt>
                <c:pt idx="59685">
                  <c:v>12</c:v>
                </c:pt>
                <c:pt idx="59686">
                  <c:v>12</c:v>
                </c:pt>
                <c:pt idx="59687">
                  <c:v>12</c:v>
                </c:pt>
                <c:pt idx="59688">
                  <c:v>12</c:v>
                </c:pt>
                <c:pt idx="59689">
                  <c:v>12</c:v>
                </c:pt>
                <c:pt idx="59690">
                  <c:v>12</c:v>
                </c:pt>
                <c:pt idx="59691">
                  <c:v>12</c:v>
                </c:pt>
                <c:pt idx="59692">
                  <c:v>12</c:v>
                </c:pt>
                <c:pt idx="59693">
                  <c:v>12</c:v>
                </c:pt>
                <c:pt idx="59694">
                  <c:v>12</c:v>
                </c:pt>
                <c:pt idx="59695">
                  <c:v>12</c:v>
                </c:pt>
                <c:pt idx="59696">
                  <c:v>12</c:v>
                </c:pt>
                <c:pt idx="59697">
                  <c:v>12</c:v>
                </c:pt>
                <c:pt idx="59698">
                  <c:v>12</c:v>
                </c:pt>
                <c:pt idx="59699">
                  <c:v>12</c:v>
                </c:pt>
                <c:pt idx="59700">
                  <c:v>12</c:v>
                </c:pt>
                <c:pt idx="59701">
                  <c:v>12</c:v>
                </c:pt>
                <c:pt idx="59702">
                  <c:v>12</c:v>
                </c:pt>
                <c:pt idx="59703">
                  <c:v>12</c:v>
                </c:pt>
                <c:pt idx="59704">
                  <c:v>12</c:v>
                </c:pt>
                <c:pt idx="59705">
                  <c:v>12</c:v>
                </c:pt>
                <c:pt idx="59706">
                  <c:v>12</c:v>
                </c:pt>
                <c:pt idx="59707">
                  <c:v>12</c:v>
                </c:pt>
                <c:pt idx="59708">
                  <c:v>12</c:v>
                </c:pt>
                <c:pt idx="59709">
                  <c:v>12</c:v>
                </c:pt>
                <c:pt idx="59710">
                  <c:v>12</c:v>
                </c:pt>
                <c:pt idx="59711">
                  <c:v>12</c:v>
                </c:pt>
                <c:pt idx="59712">
                  <c:v>12</c:v>
                </c:pt>
                <c:pt idx="59713">
                  <c:v>12</c:v>
                </c:pt>
                <c:pt idx="59714">
                  <c:v>12</c:v>
                </c:pt>
                <c:pt idx="59715">
                  <c:v>12</c:v>
                </c:pt>
                <c:pt idx="59716">
                  <c:v>12</c:v>
                </c:pt>
                <c:pt idx="59717">
                  <c:v>12</c:v>
                </c:pt>
                <c:pt idx="59718">
                  <c:v>12</c:v>
                </c:pt>
                <c:pt idx="59719">
                  <c:v>12</c:v>
                </c:pt>
                <c:pt idx="59720">
                  <c:v>12</c:v>
                </c:pt>
                <c:pt idx="59721">
                  <c:v>12</c:v>
                </c:pt>
                <c:pt idx="59722">
                  <c:v>12</c:v>
                </c:pt>
                <c:pt idx="59723">
                  <c:v>12</c:v>
                </c:pt>
                <c:pt idx="59724">
                  <c:v>12</c:v>
                </c:pt>
                <c:pt idx="59725">
                  <c:v>12</c:v>
                </c:pt>
                <c:pt idx="59726">
                  <c:v>12</c:v>
                </c:pt>
                <c:pt idx="59727">
                  <c:v>12</c:v>
                </c:pt>
                <c:pt idx="59728">
                  <c:v>12</c:v>
                </c:pt>
                <c:pt idx="59729">
                  <c:v>12</c:v>
                </c:pt>
                <c:pt idx="59730">
                  <c:v>12</c:v>
                </c:pt>
                <c:pt idx="59731">
                  <c:v>12</c:v>
                </c:pt>
                <c:pt idx="59732">
                  <c:v>12</c:v>
                </c:pt>
                <c:pt idx="59733">
                  <c:v>12</c:v>
                </c:pt>
                <c:pt idx="59734">
                  <c:v>12</c:v>
                </c:pt>
                <c:pt idx="59735">
                  <c:v>12</c:v>
                </c:pt>
                <c:pt idx="59736">
                  <c:v>12</c:v>
                </c:pt>
                <c:pt idx="59737">
                  <c:v>12</c:v>
                </c:pt>
                <c:pt idx="59738">
                  <c:v>12</c:v>
                </c:pt>
                <c:pt idx="59739">
                  <c:v>12</c:v>
                </c:pt>
                <c:pt idx="59740">
                  <c:v>12</c:v>
                </c:pt>
                <c:pt idx="59741">
                  <c:v>12</c:v>
                </c:pt>
                <c:pt idx="59742">
                  <c:v>12</c:v>
                </c:pt>
                <c:pt idx="59743">
                  <c:v>12</c:v>
                </c:pt>
                <c:pt idx="59744">
                  <c:v>12</c:v>
                </c:pt>
                <c:pt idx="59745">
                  <c:v>12</c:v>
                </c:pt>
                <c:pt idx="59746">
                  <c:v>12</c:v>
                </c:pt>
                <c:pt idx="59747">
                  <c:v>12</c:v>
                </c:pt>
                <c:pt idx="59748">
                  <c:v>12</c:v>
                </c:pt>
                <c:pt idx="59749">
                  <c:v>12</c:v>
                </c:pt>
                <c:pt idx="59750">
                  <c:v>12</c:v>
                </c:pt>
                <c:pt idx="59751">
                  <c:v>12</c:v>
                </c:pt>
                <c:pt idx="59752">
                  <c:v>12</c:v>
                </c:pt>
                <c:pt idx="59753">
                  <c:v>12</c:v>
                </c:pt>
                <c:pt idx="59754">
                  <c:v>12</c:v>
                </c:pt>
                <c:pt idx="59755">
                  <c:v>12</c:v>
                </c:pt>
                <c:pt idx="59756">
                  <c:v>12</c:v>
                </c:pt>
                <c:pt idx="59757">
                  <c:v>12</c:v>
                </c:pt>
                <c:pt idx="59758">
                  <c:v>12</c:v>
                </c:pt>
                <c:pt idx="59759">
                  <c:v>12</c:v>
                </c:pt>
                <c:pt idx="59760">
                  <c:v>12</c:v>
                </c:pt>
                <c:pt idx="59761">
                  <c:v>12</c:v>
                </c:pt>
                <c:pt idx="59762">
                  <c:v>12</c:v>
                </c:pt>
                <c:pt idx="59763">
                  <c:v>12</c:v>
                </c:pt>
                <c:pt idx="59764">
                  <c:v>12</c:v>
                </c:pt>
                <c:pt idx="59765">
                  <c:v>12</c:v>
                </c:pt>
                <c:pt idx="59766">
                  <c:v>12</c:v>
                </c:pt>
                <c:pt idx="59767">
                  <c:v>12</c:v>
                </c:pt>
                <c:pt idx="59768">
                  <c:v>12</c:v>
                </c:pt>
                <c:pt idx="59769">
                  <c:v>12</c:v>
                </c:pt>
                <c:pt idx="59770">
                  <c:v>12</c:v>
                </c:pt>
                <c:pt idx="59771">
                  <c:v>12</c:v>
                </c:pt>
                <c:pt idx="59772">
                  <c:v>12</c:v>
                </c:pt>
                <c:pt idx="59773">
                  <c:v>12</c:v>
                </c:pt>
                <c:pt idx="59774">
                  <c:v>12</c:v>
                </c:pt>
                <c:pt idx="59775">
                  <c:v>12</c:v>
                </c:pt>
                <c:pt idx="59776">
                  <c:v>12</c:v>
                </c:pt>
                <c:pt idx="59777">
                  <c:v>12</c:v>
                </c:pt>
                <c:pt idx="59778">
                  <c:v>12</c:v>
                </c:pt>
                <c:pt idx="59779">
                  <c:v>12</c:v>
                </c:pt>
                <c:pt idx="59780">
                  <c:v>12</c:v>
                </c:pt>
                <c:pt idx="59781">
                  <c:v>12</c:v>
                </c:pt>
                <c:pt idx="59782">
                  <c:v>12</c:v>
                </c:pt>
                <c:pt idx="59783">
                  <c:v>12</c:v>
                </c:pt>
                <c:pt idx="59784">
                  <c:v>12</c:v>
                </c:pt>
                <c:pt idx="59785">
                  <c:v>12</c:v>
                </c:pt>
                <c:pt idx="59786">
                  <c:v>12</c:v>
                </c:pt>
                <c:pt idx="59787">
                  <c:v>12</c:v>
                </c:pt>
                <c:pt idx="59788">
                  <c:v>12</c:v>
                </c:pt>
                <c:pt idx="59789">
                  <c:v>12</c:v>
                </c:pt>
                <c:pt idx="59790">
                  <c:v>12</c:v>
                </c:pt>
                <c:pt idx="59791">
                  <c:v>12</c:v>
                </c:pt>
                <c:pt idx="59792">
                  <c:v>12</c:v>
                </c:pt>
                <c:pt idx="59793">
                  <c:v>12</c:v>
                </c:pt>
                <c:pt idx="59794">
                  <c:v>12</c:v>
                </c:pt>
                <c:pt idx="59795">
                  <c:v>12</c:v>
                </c:pt>
                <c:pt idx="59796">
                  <c:v>12</c:v>
                </c:pt>
                <c:pt idx="59797">
                  <c:v>12</c:v>
                </c:pt>
                <c:pt idx="59798">
                  <c:v>12</c:v>
                </c:pt>
                <c:pt idx="59799">
                  <c:v>12</c:v>
                </c:pt>
                <c:pt idx="59800">
                  <c:v>12</c:v>
                </c:pt>
                <c:pt idx="59801">
                  <c:v>12</c:v>
                </c:pt>
                <c:pt idx="59802">
                  <c:v>12</c:v>
                </c:pt>
                <c:pt idx="59803">
                  <c:v>12</c:v>
                </c:pt>
                <c:pt idx="59804">
                  <c:v>12</c:v>
                </c:pt>
                <c:pt idx="59805">
                  <c:v>12</c:v>
                </c:pt>
                <c:pt idx="59806">
                  <c:v>12</c:v>
                </c:pt>
                <c:pt idx="59807">
                  <c:v>12</c:v>
                </c:pt>
                <c:pt idx="59808">
                  <c:v>12</c:v>
                </c:pt>
                <c:pt idx="59809">
                  <c:v>12</c:v>
                </c:pt>
                <c:pt idx="59810">
                  <c:v>12</c:v>
                </c:pt>
                <c:pt idx="59811">
                  <c:v>12</c:v>
                </c:pt>
                <c:pt idx="59812">
                  <c:v>12</c:v>
                </c:pt>
                <c:pt idx="59813">
                  <c:v>12</c:v>
                </c:pt>
                <c:pt idx="59814">
                  <c:v>12</c:v>
                </c:pt>
                <c:pt idx="59815">
                  <c:v>12</c:v>
                </c:pt>
                <c:pt idx="59816">
                  <c:v>12</c:v>
                </c:pt>
                <c:pt idx="59817">
                  <c:v>12</c:v>
                </c:pt>
                <c:pt idx="59818">
                  <c:v>12</c:v>
                </c:pt>
                <c:pt idx="59819">
                  <c:v>12</c:v>
                </c:pt>
                <c:pt idx="59820">
                  <c:v>12</c:v>
                </c:pt>
                <c:pt idx="59821">
                  <c:v>12</c:v>
                </c:pt>
                <c:pt idx="59822">
                  <c:v>12</c:v>
                </c:pt>
                <c:pt idx="59823">
                  <c:v>12</c:v>
                </c:pt>
                <c:pt idx="59824">
                  <c:v>12</c:v>
                </c:pt>
                <c:pt idx="59825">
                  <c:v>12</c:v>
                </c:pt>
                <c:pt idx="59826">
                  <c:v>12</c:v>
                </c:pt>
                <c:pt idx="59827">
                  <c:v>12</c:v>
                </c:pt>
                <c:pt idx="59828">
                  <c:v>12</c:v>
                </c:pt>
                <c:pt idx="59829">
                  <c:v>12</c:v>
                </c:pt>
                <c:pt idx="59830">
                  <c:v>12</c:v>
                </c:pt>
                <c:pt idx="59831">
                  <c:v>12</c:v>
                </c:pt>
                <c:pt idx="59832">
                  <c:v>12</c:v>
                </c:pt>
                <c:pt idx="59833">
                  <c:v>12</c:v>
                </c:pt>
                <c:pt idx="59834">
                  <c:v>12</c:v>
                </c:pt>
                <c:pt idx="59835">
                  <c:v>12</c:v>
                </c:pt>
                <c:pt idx="59836">
                  <c:v>12</c:v>
                </c:pt>
                <c:pt idx="59837">
                  <c:v>12</c:v>
                </c:pt>
                <c:pt idx="59838">
                  <c:v>12</c:v>
                </c:pt>
                <c:pt idx="59839">
                  <c:v>12</c:v>
                </c:pt>
                <c:pt idx="59840">
                  <c:v>12</c:v>
                </c:pt>
                <c:pt idx="59841">
                  <c:v>12</c:v>
                </c:pt>
                <c:pt idx="59842">
                  <c:v>12</c:v>
                </c:pt>
                <c:pt idx="59843">
                  <c:v>12</c:v>
                </c:pt>
                <c:pt idx="59844">
                  <c:v>12</c:v>
                </c:pt>
                <c:pt idx="59845">
                  <c:v>12</c:v>
                </c:pt>
                <c:pt idx="59846">
                  <c:v>12</c:v>
                </c:pt>
                <c:pt idx="59847">
                  <c:v>12</c:v>
                </c:pt>
                <c:pt idx="59848">
                  <c:v>12</c:v>
                </c:pt>
                <c:pt idx="59849">
                  <c:v>12</c:v>
                </c:pt>
                <c:pt idx="59850">
                  <c:v>12</c:v>
                </c:pt>
                <c:pt idx="59851">
                  <c:v>12</c:v>
                </c:pt>
                <c:pt idx="59852">
                  <c:v>12</c:v>
                </c:pt>
                <c:pt idx="59853">
                  <c:v>12</c:v>
                </c:pt>
                <c:pt idx="59854">
                  <c:v>12</c:v>
                </c:pt>
                <c:pt idx="59855">
                  <c:v>12</c:v>
                </c:pt>
                <c:pt idx="59856">
                  <c:v>12</c:v>
                </c:pt>
                <c:pt idx="59857">
                  <c:v>12</c:v>
                </c:pt>
                <c:pt idx="59858">
                  <c:v>12</c:v>
                </c:pt>
                <c:pt idx="59859">
                  <c:v>12</c:v>
                </c:pt>
                <c:pt idx="59860">
                  <c:v>12</c:v>
                </c:pt>
                <c:pt idx="59861">
                  <c:v>12</c:v>
                </c:pt>
                <c:pt idx="59862">
                  <c:v>12</c:v>
                </c:pt>
                <c:pt idx="59863">
                  <c:v>12</c:v>
                </c:pt>
                <c:pt idx="59864">
                  <c:v>12</c:v>
                </c:pt>
                <c:pt idx="59865">
                  <c:v>12</c:v>
                </c:pt>
                <c:pt idx="59866">
                  <c:v>12</c:v>
                </c:pt>
                <c:pt idx="59867">
                  <c:v>12</c:v>
                </c:pt>
                <c:pt idx="59868">
                  <c:v>12</c:v>
                </c:pt>
                <c:pt idx="59869">
                  <c:v>12</c:v>
                </c:pt>
                <c:pt idx="59870">
                  <c:v>12</c:v>
                </c:pt>
                <c:pt idx="59871">
                  <c:v>12</c:v>
                </c:pt>
                <c:pt idx="59872">
                  <c:v>12</c:v>
                </c:pt>
                <c:pt idx="59873">
                  <c:v>12</c:v>
                </c:pt>
                <c:pt idx="59874">
                  <c:v>12</c:v>
                </c:pt>
                <c:pt idx="59875">
                  <c:v>12</c:v>
                </c:pt>
                <c:pt idx="59876">
                  <c:v>12</c:v>
                </c:pt>
                <c:pt idx="59877">
                  <c:v>12</c:v>
                </c:pt>
                <c:pt idx="59878">
                  <c:v>12</c:v>
                </c:pt>
                <c:pt idx="59879">
                  <c:v>12</c:v>
                </c:pt>
                <c:pt idx="59880">
                  <c:v>12</c:v>
                </c:pt>
                <c:pt idx="59881">
                  <c:v>12</c:v>
                </c:pt>
                <c:pt idx="59882">
                  <c:v>12</c:v>
                </c:pt>
                <c:pt idx="59883">
                  <c:v>12</c:v>
                </c:pt>
                <c:pt idx="59884">
                  <c:v>12</c:v>
                </c:pt>
                <c:pt idx="59885">
                  <c:v>12</c:v>
                </c:pt>
                <c:pt idx="59886">
                  <c:v>12</c:v>
                </c:pt>
                <c:pt idx="59887">
                  <c:v>12</c:v>
                </c:pt>
                <c:pt idx="59888">
                  <c:v>12</c:v>
                </c:pt>
                <c:pt idx="59889">
                  <c:v>12</c:v>
                </c:pt>
                <c:pt idx="59890">
                  <c:v>12</c:v>
                </c:pt>
                <c:pt idx="59891">
                  <c:v>12</c:v>
                </c:pt>
                <c:pt idx="59892">
                  <c:v>12</c:v>
                </c:pt>
                <c:pt idx="59893">
                  <c:v>12</c:v>
                </c:pt>
                <c:pt idx="59894">
                  <c:v>12</c:v>
                </c:pt>
                <c:pt idx="59895">
                  <c:v>12</c:v>
                </c:pt>
                <c:pt idx="59896">
                  <c:v>12</c:v>
                </c:pt>
                <c:pt idx="59897">
                  <c:v>12</c:v>
                </c:pt>
                <c:pt idx="59898">
                  <c:v>12</c:v>
                </c:pt>
                <c:pt idx="59899">
                  <c:v>12</c:v>
                </c:pt>
                <c:pt idx="59900">
                  <c:v>12</c:v>
                </c:pt>
                <c:pt idx="59901">
                  <c:v>12</c:v>
                </c:pt>
                <c:pt idx="59902">
                  <c:v>12</c:v>
                </c:pt>
                <c:pt idx="59903">
                  <c:v>12</c:v>
                </c:pt>
                <c:pt idx="59904">
                  <c:v>12</c:v>
                </c:pt>
                <c:pt idx="59905">
                  <c:v>12</c:v>
                </c:pt>
                <c:pt idx="59906">
                  <c:v>12</c:v>
                </c:pt>
                <c:pt idx="59907">
                  <c:v>12</c:v>
                </c:pt>
                <c:pt idx="59908">
                  <c:v>12</c:v>
                </c:pt>
                <c:pt idx="59909">
                  <c:v>12</c:v>
                </c:pt>
                <c:pt idx="59910">
                  <c:v>12</c:v>
                </c:pt>
                <c:pt idx="59911">
                  <c:v>12</c:v>
                </c:pt>
                <c:pt idx="59912">
                  <c:v>12</c:v>
                </c:pt>
                <c:pt idx="59913">
                  <c:v>12</c:v>
                </c:pt>
                <c:pt idx="59914">
                  <c:v>12</c:v>
                </c:pt>
                <c:pt idx="59915">
                  <c:v>12</c:v>
                </c:pt>
                <c:pt idx="59916">
                  <c:v>12</c:v>
                </c:pt>
                <c:pt idx="59917">
                  <c:v>12</c:v>
                </c:pt>
                <c:pt idx="59918">
                  <c:v>12</c:v>
                </c:pt>
                <c:pt idx="59919">
                  <c:v>12</c:v>
                </c:pt>
                <c:pt idx="59920">
                  <c:v>12</c:v>
                </c:pt>
                <c:pt idx="59921">
                  <c:v>12</c:v>
                </c:pt>
                <c:pt idx="59922">
                  <c:v>12</c:v>
                </c:pt>
                <c:pt idx="59923">
                  <c:v>12</c:v>
                </c:pt>
                <c:pt idx="59924">
                  <c:v>12</c:v>
                </c:pt>
                <c:pt idx="59925">
                  <c:v>12</c:v>
                </c:pt>
                <c:pt idx="59926">
                  <c:v>12</c:v>
                </c:pt>
                <c:pt idx="59927">
                  <c:v>12</c:v>
                </c:pt>
                <c:pt idx="59928">
                  <c:v>12</c:v>
                </c:pt>
                <c:pt idx="59929">
                  <c:v>12</c:v>
                </c:pt>
                <c:pt idx="59930">
                  <c:v>12</c:v>
                </c:pt>
                <c:pt idx="59931">
                  <c:v>12</c:v>
                </c:pt>
                <c:pt idx="59932">
                  <c:v>12</c:v>
                </c:pt>
                <c:pt idx="59933">
                  <c:v>12</c:v>
                </c:pt>
                <c:pt idx="59934">
                  <c:v>12</c:v>
                </c:pt>
                <c:pt idx="59935">
                  <c:v>12</c:v>
                </c:pt>
                <c:pt idx="59936">
                  <c:v>12</c:v>
                </c:pt>
                <c:pt idx="59937">
                  <c:v>12</c:v>
                </c:pt>
                <c:pt idx="59938">
                  <c:v>12</c:v>
                </c:pt>
                <c:pt idx="59939">
                  <c:v>12</c:v>
                </c:pt>
                <c:pt idx="59940">
                  <c:v>12</c:v>
                </c:pt>
                <c:pt idx="59941">
                  <c:v>12</c:v>
                </c:pt>
                <c:pt idx="59942">
                  <c:v>12</c:v>
                </c:pt>
                <c:pt idx="59943">
                  <c:v>12</c:v>
                </c:pt>
                <c:pt idx="59944">
                  <c:v>12</c:v>
                </c:pt>
                <c:pt idx="59945">
                  <c:v>12</c:v>
                </c:pt>
                <c:pt idx="59946">
                  <c:v>12</c:v>
                </c:pt>
                <c:pt idx="59947">
                  <c:v>12</c:v>
                </c:pt>
                <c:pt idx="59948">
                  <c:v>12</c:v>
                </c:pt>
                <c:pt idx="59949">
                  <c:v>12</c:v>
                </c:pt>
                <c:pt idx="59950">
                  <c:v>12</c:v>
                </c:pt>
                <c:pt idx="59951">
                  <c:v>12</c:v>
                </c:pt>
                <c:pt idx="59952">
                  <c:v>12</c:v>
                </c:pt>
                <c:pt idx="59953">
                  <c:v>12</c:v>
                </c:pt>
                <c:pt idx="59954">
                  <c:v>12</c:v>
                </c:pt>
                <c:pt idx="59955">
                  <c:v>12</c:v>
                </c:pt>
                <c:pt idx="59956">
                  <c:v>12</c:v>
                </c:pt>
                <c:pt idx="59957">
                  <c:v>12</c:v>
                </c:pt>
                <c:pt idx="59958">
                  <c:v>12</c:v>
                </c:pt>
                <c:pt idx="59959">
                  <c:v>12</c:v>
                </c:pt>
                <c:pt idx="59960">
                  <c:v>12</c:v>
                </c:pt>
                <c:pt idx="59961">
                  <c:v>12</c:v>
                </c:pt>
                <c:pt idx="59962">
                  <c:v>12</c:v>
                </c:pt>
                <c:pt idx="59963">
                  <c:v>12</c:v>
                </c:pt>
                <c:pt idx="59964">
                  <c:v>12</c:v>
                </c:pt>
                <c:pt idx="59965">
                  <c:v>12</c:v>
                </c:pt>
                <c:pt idx="59966">
                  <c:v>12</c:v>
                </c:pt>
                <c:pt idx="59967">
                  <c:v>12</c:v>
                </c:pt>
                <c:pt idx="59968">
                  <c:v>12</c:v>
                </c:pt>
                <c:pt idx="59969">
                  <c:v>12</c:v>
                </c:pt>
                <c:pt idx="59970">
                  <c:v>12</c:v>
                </c:pt>
                <c:pt idx="59971">
                  <c:v>12</c:v>
                </c:pt>
                <c:pt idx="59972">
                  <c:v>12</c:v>
                </c:pt>
                <c:pt idx="59973">
                  <c:v>12</c:v>
                </c:pt>
                <c:pt idx="59974">
                  <c:v>12</c:v>
                </c:pt>
                <c:pt idx="59975">
                  <c:v>12</c:v>
                </c:pt>
                <c:pt idx="59976">
                  <c:v>12</c:v>
                </c:pt>
                <c:pt idx="59977">
                  <c:v>12</c:v>
                </c:pt>
                <c:pt idx="59978">
                  <c:v>12</c:v>
                </c:pt>
                <c:pt idx="59979">
                  <c:v>12</c:v>
                </c:pt>
                <c:pt idx="59980">
                  <c:v>12</c:v>
                </c:pt>
                <c:pt idx="59981">
                  <c:v>12</c:v>
                </c:pt>
                <c:pt idx="59982">
                  <c:v>12</c:v>
                </c:pt>
                <c:pt idx="59983">
                  <c:v>12</c:v>
                </c:pt>
                <c:pt idx="59984">
                  <c:v>12</c:v>
                </c:pt>
                <c:pt idx="59985">
                  <c:v>12</c:v>
                </c:pt>
                <c:pt idx="59986">
                  <c:v>12</c:v>
                </c:pt>
                <c:pt idx="59987">
                  <c:v>12</c:v>
                </c:pt>
                <c:pt idx="59988">
                  <c:v>12</c:v>
                </c:pt>
                <c:pt idx="59989">
                  <c:v>12</c:v>
                </c:pt>
                <c:pt idx="59990">
                  <c:v>12</c:v>
                </c:pt>
                <c:pt idx="59991">
                  <c:v>12</c:v>
                </c:pt>
                <c:pt idx="59992">
                  <c:v>12</c:v>
                </c:pt>
                <c:pt idx="59993">
                  <c:v>12</c:v>
                </c:pt>
                <c:pt idx="59994">
                  <c:v>12</c:v>
                </c:pt>
                <c:pt idx="59995">
                  <c:v>12</c:v>
                </c:pt>
                <c:pt idx="59996">
                  <c:v>12</c:v>
                </c:pt>
                <c:pt idx="59997">
                  <c:v>12</c:v>
                </c:pt>
                <c:pt idx="59998">
                  <c:v>12</c:v>
                </c:pt>
                <c:pt idx="59999">
                  <c:v>12</c:v>
                </c:pt>
                <c:pt idx="60000">
                  <c:v>12</c:v>
                </c:pt>
                <c:pt idx="60001">
                  <c:v>12</c:v>
                </c:pt>
                <c:pt idx="60002">
                  <c:v>12</c:v>
                </c:pt>
                <c:pt idx="60003">
                  <c:v>12</c:v>
                </c:pt>
                <c:pt idx="60004">
                  <c:v>12</c:v>
                </c:pt>
                <c:pt idx="60005">
                  <c:v>12</c:v>
                </c:pt>
                <c:pt idx="60006">
                  <c:v>12</c:v>
                </c:pt>
                <c:pt idx="60007">
                  <c:v>12</c:v>
                </c:pt>
                <c:pt idx="60008">
                  <c:v>12</c:v>
                </c:pt>
                <c:pt idx="60009">
                  <c:v>12</c:v>
                </c:pt>
                <c:pt idx="60010">
                  <c:v>12</c:v>
                </c:pt>
                <c:pt idx="60011">
                  <c:v>12</c:v>
                </c:pt>
                <c:pt idx="60012">
                  <c:v>12</c:v>
                </c:pt>
                <c:pt idx="60013">
                  <c:v>12</c:v>
                </c:pt>
                <c:pt idx="60014">
                  <c:v>12</c:v>
                </c:pt>
                <c:pt idx="60015">
                  <c:v>12</c:v>
                </c:pt>
                <c:pt idx="60016">
                  <c:v>12</c:v>
                </c:pt>
                <c:pt idx="60017">
                  <c:v>12</c:v>
                </c:pt>
                <c:pt idx="60018">
                  <c:v>12</c:v>
                </c:pt>
                <c:pt idx="60019">
                  <c:v>12</c:v>
                </c:pt>
                <c:pt idx="60020">
                  <c:v>12</c:v>
                </c:pt>
                <c:pt idx="60021">
                  <c:v>12</c:v>
                </c:pt>
                <c:pt idx="60022">
                  <c:v>12</c:v>
                </c:pt>
                <c:pt idx="60023">
                  <c:v>12</c:v>
                </c:pt>
                <c:pt idx="60024">
                  <c:v>12</c:v>
                </c:pt>
                <c:pt idx="60025">
                  <c:v>12</c:v>
                </c:pt>
                <c:pt idx="60026">
                  <c:v>12</c:v>
                </c:pt>
                <c:pt idx="60027">
                  <c:v>12</c:v>
                </c:pt>
                <c:pt idx="60028">
                  <c:v>12</c:v>
                </c:pt>
                <c:pt idx="60029">
                  <c:v>12</c:v>
                </c:pt>
                <c:pt idx="60030">
                  <c:v>12</c:v>
                </c:pt>
                <c:pt idx="60031">
                  <c:v>12</c:v>
                </c:pt>
                <c:pt idx="60032">
                  <c:v>12</c:v>
                </c:pt>
                <c:pt idx="60033">
                  <c:v>12</c:v>
                </c:pt>
                <c:pt idx="60034">
                  <c:v>12</c:v>
                </c:pt>
                <c:pt idx="60035">
                  <c:v>12</c:v>
                </c:pt>
                <c:pt idx="60036">
                  <c:v>12</c:v>
                </c:pt>
                <c:pt idx="60037">
                  <c:v>12</c:v>
                </c:pt>
                <c:pt idx="60038">
                  <c:v>12</c:v>
                </c:pt>
                <c:pt idx="60039">
                  <c:v>12</c:v>
                </c:pt>
                <c:pt idx="60040">
                  <c:v>12</c:v>
                </c:pt>
                <c:pt idx="60041">
                  <c:v>12</c:v>
                </c:pt>
                <c:pt idx="60042">
                  <c:v>12</c:v>
                </c:pt>
                <c:pt idx="60043">
                  <c:v>12</c:v>
                </c:pt>
                <c:pt idx="60044">
                  <c:v>12</c:v>
                </c:pt>
                <c:pt idx="60045">
                  <c:v>12</c:v>
                </c:pt>
                <c:pt idx="60046">
                  <c:v>12</c:v>
                </c:pt>
                <c:pt idx="60047">
                  <c:v>12</c:v>
                </c:pt>
                <c:pt idx="60048">
                  <c:v>12</c:v>
                </c:pt>
                <c:pt idx="60049">
                  <c:v>12</c:v>
                </c:pt>
                <c:pt idx="60050">
                  <c:v>12</c:v>
                </c:pt>
                <c:pt idx="60051">
                  <c:v>12</c:v>
                </c:pt>
                <c:pt idx="60052">
                  <c:v>12</c:v>
                </c:pt>
                <c:pt idx="60053">
                  <c:v>12</c:v>
                </c:pt>
                <c:pt idx="60054">
                  <c:v>12</c:v>
                </c:pt>
                <c:pt idx="60055">
                  <c:v>12</c:v>
                </c:pt>
                <c:pt idx="60056">
                  <c:v>12</c:v>
                </c:pt>
                <c:pt idx="60057">
                  <c:v>12</c:v>
                </c:pt>
                <c:pt idx="60058">
                  <c:v>12</c:v>
                </c:pt>
                <c:pt idx="60059">
                  <c:v>12</c:v>
                </c:pt>
                <c:pt idx="60060">
                  <c:v>12</c:v>
                </c:pt>
                <c:pt idx="60061">
                  <c:v>12</c:v>
                </c:pt>
                <c:pt idx="60062">
                  <c:v>12</c:v>
                </c:pt>
                <c:pt idx="60063">
                  <c:v>12</c:v>
                </c:pt>
                <c:pt idx="60064">
                  <c:v>12</c:v>
                </c:pt>
                <c:pt idx="60065">
                  <c:v>12</c:v>
                </c:pt>
                <c:pt idx="60066">
                  <c:v>12</c:v>
                </c:pt>
                <c:pt idx="60067">
                  <c:v>12</c:v>
                </c:pt>
                <c:pt idx="60068">
                  <c:v>12</c:v>
                </c:pt>
                <c:pt idx="60069">
                  <c:v>12</c:v>
                </c:pt>
                <c:pt idx="60070">
                  <c:v>12</c:v>
                </c:pt>
                <c:pt idx="60071">
                  <c:v>12</c:v>
                </c:pt>
                <c:pt idx="60072">
                  <c:v>12</c:v>
                </c:pt>
                <c:pt idx="60073">
                  <c:v>12</c:v>
                </c:pt>
                <c:pt idx="60074">
                  <c:v>12</c:v>
                </c:pt>
                <c:pt idx="60075">
                  <c:v>12</c:v>
                </c:pt>
                <c:pt idx="60076">
                  <c:v>12</c:v>
                </c:pt>
                <c:pt idx="60077">
                  <c:v>12</c:v>
                </c:pt>
                <c:pt idx="60078">
                  <c:v>12</c:v>
                </c:pt>
                <c:pt idx="60079">
                  <c:v>12</c:v>
                </c:pt>
                <c:pt idx="60080">
                  <c:v>12</c:v>
                </c:pt>
                <c:pt idx="60081">
                  <c:v>12</c:v>
                </c:pt>
                <c:pt idx="60082">
                  <c:v>12</c:v>
                </c:pt>
                <c:pt idx="60083">
                  <c:v>12</c:v>
                </c:pt>
                <c:pt idx="60084">
                  <c:v>12</c:v>
                </c:pt>
                <c:pt idx="60085">
                  <c:v>12</c:v>
                </c:pt>
                <c:pt idx="60086">
                  <c:v>12</c:v>
                </c:pt>
                <c:pt idx="60087">
                  <c:v>12</c:v>
                </c:pt>
                <c:pt idx="60088">
                  <c:v>12</c:v>
                </c:pt>
                <c:pt idx="60089">
                  <c:v>12</c:v>
                </c:pt>
                <c:pt idx="60090">
                  <c:v>12</c:v>
                </c:pt>
                <c:pt idx="60091">
                  <c:v>12</c:v>
                </c:pt>
                <c:pt idx="60092">
                  <c:v>12</c:v>
                </c:pt>
                <c:pt idx="60093">
                  <c:v>12</c:v>
                </c:pt>
                <c:pt idx="60094">
                  <c:v>12</c:v>
                </c:pt>
                <c:pt idx="60095">
                  <c:v>12</c:v>
                </c:pt>
                <c:pt idx="60096">
                  <c:v>12</c:v>
                </c:pt>
                <c:pt idx="60097">
                  <c:v>12</c:v>
                </c:pt>
                <c:pt idx="60098">
                  <c:v>12</c:v>
                </c:pt>
                <c:pt idx="60099">
                  <c:v>12</c:v>
                </c:pt>
                <c:pt idx="60100">
                  <c:v>12</c:v>
                </c:pt>
                <c:pt idx="60101">
                  <c:v>12</c:v>
                </c:pt>
                <c:pt idx="60102">
                  <c:v>12</c:v>
                </c:pt>
                <c:pt idx="60103">
                  <c:v>12</c:v>
                </c:pt>
                <c:pt idx="60104">
                  <c:v>12</c:v>
                </c:pt>
                <c:pt idx="60105">
                  <c:v>12</c:v>
                </c:pt>
                <c:pt idx="60106">
                  <c:v>12</c:v>
                </c:pt>
                <c:pt idx="60107">
                  <c:v>12</c:v>
                </c:pt>
                <c:pt idx="60108">
                  <c:v>12</c:v>
                </c:pt>
                <c:pt idx="60109">
                  <c:v>12</c:v>
                </c:pt>
                <c:pt idx="60110">
                  <c:v>12</c:v>
                </c:pt>
                <c:pt idx="60111">
                  <c:v>12</c:v>
                </c:pt>
                <c:pt idx="60112">
                  <c:v>12</c:v>
                </c:pt>
                <c:pt idx="60113">
                  <c:v>12</c:v>
                </c:pt>
                <c:pt idx="60114">
                  <c:v>12</c:v>
                </c:pt>
                <c:pt idx="60115">
                  <c:v>12</c:v>
                </c:pt>
                <c:pt idx="60116">
                  <c:v>12</c:v>
                </c:pt>
                <c:pt idx="60117">
                  <c:v>12</c:v>
                </c:pt>
                <c:pt idx="60118">
                  <c:v>12</c:v>
                </c:pt>
                <c:pt idx="60119">
                  <c:v>12</c:v>
                </c:pt>
                <c:pt idx="60120">
                  <c:v>12</c:v>
                </c:pt>
                <c:pt idx="60121">
                  <c:v>12</c:v>
                </c:pt>
                <c:pt idx="60122">
                  <c:v>12</c:v>
                </c:pt>
                <c:pt idx="60123">
                  <c:v>12</c:v>
                </c:pt>
                <c:pt idx="60124">
                  <c:v>12</c:v>
                </c:pt>
                <c:pt idx="60125">
                  <c:v>12</c:v>
                </c:pt>
                <c:pt idx="60126">
                  <c:v>12</c:v>
                </c:pt>
                <c:pt idx="60127">
                  <c:v>12</c:v>
                </c:pt>
                <c:pt idx="60128">
                  <c:v>12</c:v>
                </c:pt>
                <c:pt idx="60129">
                  <c:v>12</c:v>
                </c:pt>
                <c:pt idx="60130">
                  <c:v>12</c:v>
                </c:pt>
                <c:pt idx="60131">
                  <c:v>12</c:v>
                </c:pt>
                <c:pt idx="60132">
                  <c:v>12</c:v>
                </c:pt>
                <c:pt idx="60133">
                  <c:v>12</c:v>
                </c:pt>
                <c:pt idx="60134">
                  <c:v>12</c:v>
                </c:pt>
                <c:pt idx="60135">
                  <c:v>12</c:v>
                </c:pt>
                <c:pt idx="60136">
                  <c:v>12</c:v>
                </c:pt>
                <c:pt idx="60137">
                  <c:v>12</c:v>
                </c:pt>
                <c:pt idx="60138">
                  <c:v>12</c:v>
                </c:pt>
                <c:pt idx="60139">
                  <c:v>12</c:v>
                </c:pt>
                <c:pt idx="60140">
                  <c:v>12</c:v>
                </c:pt>
                <c:pt idx="60141">
                  <c:v>12</c:v>
                </c:pt>
                <c:pt idx="60142">
                  <c:v>12</c:v>
                </c:pt>
                <c:pt idx="60143">
                  <c:v>12</c:v>
                </c:pt>
                <c:pt idx="60144">
                  <c:v>12</c:v>
                </c:pt>
                <c:pt idx="60145">
                  <c:v>12</c:v>
                </c:pt>
                <c:pt idx="60146">
                  <c:v>12</c:v>
                </c:pt>
                <c:pt idx="60147">
                  <c:v>12</c:v>
                </c:pt>
                <c:pt idx="60148">
                  <c:v>12</c:v>
                </c:pt>
                <c:pt idx="60149">
                  <c:v>12</c:v>
                </c:pt>
                <c:pt idx="60150">
                  <c:v>12</c:v>
                </c:pt>
                <c:pt idx="60151">
                  <c:v>12</c:v>
                </c:pt>
                <c:pt idx="60152">
                  <c:v>12</c:v>
                </c:pt>
                <c:pt idx="60153">
                  <c:v>12</c:v>
                </c:pt>
                <c:pt idx="60154">
                  <c:v>12</c:v>
                </c:pt>
                <c:pt idx="60155">
                  <c:v>12</c:v>
                </c:pt>
                <c:pt idx="60156">
                  <c:v>12</c:v>
                </c:pt>
                <c:pt idx="60157">
                  <c:v>12</c:v>
                </c:pt>
                <c:pt idx="60158">
                  <c:v>12</c:v>
                </c:pt>
                <c:pt idx="60159">
                  <c:v>12</c:v>
                </c:pt>
                <c:pt idx="60160">
                  <c:v>12</c:v>
                </c:pt>
                <c:pt idx="60161">
                  <c:v>12</c:v>
                </c:pt>
                <c:pt idx="60162">
                  <c:v>12</c:v>
                </c:pt>
                <c:pt idx="60163">
                  <c:v>12</c:v>
                </c:pt>
                <c:pt idx="60164">
                  <c:v>12</c:v>
                </c:pt>
                <c:pt idx="60165">
                  <c:v>12</c:v>
                </c:pt>
                <c:pt idx="60166">
                  <c:v>12</c:v>
                </c:pt>
                <c:pt idx="60167">
                  <c:v>12</c:v>
                </c:pt>
                <c:pt idx="60168">
                  <c:v>12</c:v>
                </c:pt>
                <c:pt idx="60169">
                  <c:v>12</c:v>
                </c:pt>
                <c:pt idx="60170">
                  <c:v>12</c:v>
                </c:pt>
                <c:pt idx="60171">
                  <c:v>12</c:v>
                </c:pt>
                <c:pt idx="60172">
                  <c:v>12</c:v>
                </c:pt>
                <c:pt idx="60173">
                  <c:v>12</c:v>
                </c:pt>
                <c:pt idx="60174">
                  <c:v>12</c:v>
                </c:pt>
                <c:pt idx="60175">
                  <c:v>12</c:v>
                </c:pt>
                <c:pt idx="60176">
                  <c:v>12</c:v>
                </c:pt>
                <c:pt idx="60177">
                  <c:v>12</c:v>
                </c:pt>
                <c:pt idx="60178">
                  <c:v>12</c:v>
                </c:pt>
                <c:pt idx="60179">
                  <c:v>12</c:v>
                </c:pt>
                <c:pt idx="60180">
                  <c:v>12</c:v>
                </c:pt>
                <c:pt idx="60181">
                  <c:v>12</c:v>
                </c:pt>
                <c:pt idx="60182">
                  <c:v>12</c:v>
                </c:pt>
                <c:pt idx="60183">
                  <c:v>12</c:v>
                </c:pt>
                <c:pt idx="60184">
                  <c:v>12</c:v>
                </c:pt>
                <c:pt idx="60185">
                  <c:v>12</c:v>
                </c:pt>
                <c:pt idx="60186">
                  <c:v>12</c:v>
                </c:pt>
                <c:pt idx="60187">
                  <c:v>12</c:v>
                </c:pt>
                <c:pt idx="60188">
                  <c:v>12</c:v>
                </c:pt>
                <c:pt idx="60189">
                  <c:v>12</c:v>
                </c:pt>
                <c:pt idx="60190">
                  <c:v>12</c:v>
                </c:pt>
                <c:pt idx="60191">
                  <c:v>12</c:v>
                </c:pt>
                <c:pt idx="60192">
                  <c:v>12</c:v>
                </c:pt>
                <c:pt idx="60193">
                  <c:v>12</c:v>
                </c:pt>
                <c:pt idx="60194">
                  <c:v>12</c:v>
                </c:pt>
                <c:pt idx="60195">
                  <c:v>12</c:v>
                </c:pt>
                <c:pt idx="60196">
                  <c:v>12</c:v>
                </c:pt>
                <c:pt idx="60197">
                  <c:v>12</c:v>
                </c:pt>
                <c:pt idx="60198">
                  <c:v>12</c:v>
                </c:pt>
                <c:pt idx="60199">
                  <c:v>12</c:v>
                </c:pt>
                <c:pt idx="60200">
                  <c:v>12</c:v>
                </c:pt>
                <c:pt idx="60201">
                  <c:v>12</c:v>
                </c:pt>
                <c:pt idx="60202">
                  <c:v>12</c:v>
                </c:pt>
                <c:pt idx="60203">
                  <c:v>12</c:v>
                </c:pt>
                <c:pt idx="60204">
                  <c:v>12</c:v>
                </c:pt>
                <c:pt idx="60205">
                  <c:v>12</c:v>
                </c:pt>
                <c:pt idx="60206">
                  <c:v>12</c:v>
                </c:pt>
                <c:pt idx="60207">
                  <c:v>12</c:v>
                </c:pt>
                <c:pt idx="60208">
                  <c:v>12</c:v>
                </c:pt>
                <c:pt idx="60209">
                  <c:v>12</c:v>
                </c:pt>
                <c:pt idx="60210">
                  <c:v>12</c:v>
                </c:pt>
                <c:pt idx="60211">
                  <c:v>12</c:v>
                </c:pt>
                <c:pt idx="60212">
                  <c:v>12</c:v>
                </c:pt>
                <c:pt idx="60213">
                  <c:v>12</c:v>
                </c:pt>
                <c:pt idx="60214">
                  <c:v>12</c:v>
                </c:pt>
                <c:pt idx="60215">
                  <c:v>12</c:v>
                </c:pt>
                <c:pt idx="60216">
                  <c:v>12</c:v>
                </c:pt>
                <c:pt idx="60217">
                  <c:v>12</c:v>
                </c:pt>
                <c:pt idx="60218">
                  <c:v>12</c:v>
                </c:pt>
                <c:pt idx="60219">
                  <c:v>12</c:v>
                </c:pt>
                <c:pt idx="60220">
                  <c:v>12</c:v>
                </c:pt>
                <c:pt idx="60221">
                  <c:v>12</c:v>
                </c:pt>
                <c:pt idx="60222">
                  <c:v>12</c:v>
                </c:pt>
                <c:pt idx="60223">
                  <c:v>12</c:v>
                </c:pt>
                <c:pt idx="60224">
                  <c:v>12</c:v>
                </c:pt>
                <c:pt idx="60225">
                  <c:v>12</c:v>
                </c:pt>
                <c:pt idx="60226">
                  <c:v>12</c:v>
                </c:pt>
                <c:pt idx="60227">
                  <c:v>12</c:v>
                </c:pt>
                <c:pt idx="60228">
                  <c:v>12</c:v>
                </c:pt>
                <c:pt idx="60229">
                  <c:v>12</c:v>
                </c:pt>
                <c:pt idx="60230">
                  <c:v>12</c:v>
                </c:pt>
                <c:pt idx="60231">
                  <c:v>12</c:v>
                </c:pt>
                <c:pt idx="60232">
                  <c:v>12</c:v>
                </c:pt>
                <c:pt idx="60233">
                  <c:v>12</c:v>
                </c:pt>
                <c:pt idx="60234">
                  <c:v>12</c:v>
                </c:pt>
                <c:pt idx="60235">
                  <c:v>12</c:v>
                </c:pt>
                <c:pt idx="60236">
                  <c:v>12</c:v>
                </c:pt>
                <c:pt idx="60237">
                  <c:v>12</c:v>
                </c:pt>
                <c:pt idx="60238">
                  <c:v>12</c:v>
                </c:pt>
                <c:pt idx="60239">
                  <c:v>12</c:v>
                </c:pt>
                <c:pt idx="60240">
                  <c:v>12</c:v>
                </c:pt>
                <c:pt idx="60241">
                  <c:v>12</c:v>
                </c:pt>
                <c:pt idx="60242">
                  <c:v>12</c:v>
                </c:pt>
                <c:pt idx="60243">
                  <c:v>12</c:v>
                </c:pt>
                <c:pt idx="60244">
                  <c:v>12</c:v>
                </c:pt>
                <c:pt idx="60245">
                  <c:v>12</c:v>
                </c:pt>
                <c:pt idx="60246">
                  <c:v>12</c:v>
                </c:pt>
                <c:pt idx="60247">
                  <c:v>12</c:v>
                </c:pt>
                <c:pt idx="60248">
                  <c:v>12</c:v>
                </c:pt>
                <c:pt idx="60249">
                  <c:v>12</c:v>
                </c:pt>
                <c:pt idx="60250">
                  <c:v>12</c:v>
                </c:pt>
                <c:pt idx="60251">
                  <c:v>12</c:v>
                </c:pt>
                <c:pt idx="60252">
                  <c:v>12</c:v>
                </c:pt>
                <c:pt idx="60253">
                  <c:v>12</c:v>
                </c:pt>
                <c:pt idx="60254">
                  <c:v>12</c:v>
                </c:pt>
                <c:pt idx="60255">
                  <c:v>12</c:v>
                </c:pt>
                <c:pt idx="60256">
                  <c:v>12</c:v>
                </c:pt>
                <c:pt idx="60257">
                  <c:v>12</c:v>
                </c:pt>
                <c:pt idx="60258">
                  <c:v>12</c:v>
                </c:pt>
                <c:pt idx="60259">
                  <c:v>12</c:v>
                </c:pt>
                <c:pt idx="60260">
                  <c:v>12</c:v>
                </c:pt>
                <c:pt idx="60261">
                  <c:v>12</c:v>
                </c:pt>
                <c:pt idx="60262">
                  <c:v>12</c:v>
                </c:pt>
                <c:pt idx="60263">
                  <c:v>12</c:v>
                </c:pt>
                <c:pt idx="60264">
                  <c:v>12</c:v>
                </c:pt>
                <c:pt idx="60265">
                  <c:v>12</c:v>
                </c:pt>
                <c:pt idx="60266">
                  <c:v>12</c:v>
                </c:pt>
                <c:pt idx="60267">
                  <c:v>12</c:v>
                </c:pt>
                <c:pt idx="60268">
                  <c:v>12</c:v>
                </c:pt>
                <c:pt idx="60269">
                  <c:v>12</c:v>
                </c:pt>
                <c:pt idx="60270">
                  <c:v>12</c:v>
                </c:pt>
                <c:pt idx="60271">
                  <c:v>12</c:v>
                </c:pt>
                <c:pt idx="60272">
                  <c:v>12</c:v>
                </c:pt>
                <c:pt idx="60273">
                  <c:v>12</c:v>
                </c:pt>
                <c:pt idx="60274">
                  <c:v>12</c:v>
                </c:pt>
                <c:pt idx="60275">
                  <c:v>12</c:v>
                </c:pt>
                <c:pt idx="60276">
                  <c:v>12</c:v>
                </c:pt>
                <c:pt idx="60277">
                  <c:v>12</c:v>
                </c:pt>
                <c:pt idx="60278">
                  <c:v>12</c:v>
                </c:pt>
                <c:pt idx="60279">
                  <c:v>12</c:v>
                </c:pt>
                <c:pt idx="60280">
                  <c:v>12</c:v>
                </c:pt>
                <c:pt idx="60281">
                  <c:v>12</c:v>
                </c:pt>
                <c:pt idx="60282">
                  <c:v>12</c:v>
                </c:pt>
                <c:pt idx="60283">
                  <c:v>12</c:v>
                </c:pt>
                <c:pt idx="60284">
                  <c:v>12</c:v>
                </c:pt>
                <c:pt idx="60285">
                  <c:v>12</c:v>
                </c:pt>
                <c:pt idx="60286">
                  <c:v>12</c:v>
                </c:pt>
                <c:pt idx="60287">
                  <c:v>12</c:v>
                </c:pt>
                <c:pt idx="60288">
                  <c:v>12</c:v>
                </c:pt>
                <c:pt idx="60289">
                  <c:v>12</c:v>
                </c:pt>
                <c:pt idx="60290">
                  <c:v>12</c:v>
                </c:pt>
                <c:pt idx="60291">
                  <c:v>12</c:v>
                </c:pt>
                <c:pt idx="60292">
                  <c:v>12</c:v>
                </c:pt>
                <c:pt idx="60293">
                  <c:v>12</c:v>
                </c:pt>
                <c:pt idx="60294">
                  <c:v>12</c:v>
                </c:pt>
                <c:pt idx="60295">
                  <c:v>12</c:v>
                </c:pt>
                <c:pt idx="60296">
                  <c:v>12</c:v>
                </c:pt>
                <c:pt idx="60297">
                  <c:v>12</c:v>
                </c:pt>
                <c:pt idx="60298">
                  <c:v>12</c:v>
                </c:pt>
                <c:pt idx="60299">
                  <c:v>12</c:v>
                </c:pt>
                <c:pt idx="60300">
                  <c:v>12</c:v>
                </c:pt>
                <c:pt idx="60301">
                  <c:v>12</c:v>
                </c:pt>
                <c:pt idx="60302">
                  <c:v>12</c:v>
                </c:pt>
                <c:pt idx="60303">
                  <c:v>12</c:v>
                </c:pt>
                <c:pt idx="60304">
                  <c:v>12</c:v>
                </c:pt>
                <c:pt idx="60305">
                  <c:v>12</c:v>
                </c:pt>
                <c:pt idx="60306">
                  <c:v>12</c:v>
                </c:pt>
                <c:pt idx="60307">
                  <c:v>12</c:v>
                </c:pt>
                <c:pt idx="60308">
                  <c:v>12</c:v>
                </c:pt>
                <c:pt idx="60309">
                  <c:v>12</c:v>
                </c:pt>
                <c:pt idx="60310">
                  <c:v>12</c:v>
                </c:pt>
                <c:pt idx="60311">
                  <c:v>12</c:v>
                </c:pt>
                <c:pt idx="60312">
                  <c:v>12</c:v>
                </c:pt>
                <c:pt idx="60313">
                  <c:v>12</c:v>
                </c:pt>
                <c:pt idx="60314">
                  <c:v>12</c:v>
                </c:pt>
                <c:pt idx="60315">
                  <c:v>12</c:v>
                </c:pt>
                <c:pt idx="60316">
                  <c:v>12</c:v>
                </c:pt>
                <c:pt idx="60317">
                  <c:v>12</c:v>
                </c:pt>
                <c:pt idx="60318">
                  <c:v>12</c:v>
                </c:pt>
                <c:pt idx="60319">
                  <c:v>12</c:v>
                </c:pt>
                <c:pt idx="60320">
                  <c:v>12</c:v>
                </c:pt>
                <c:pt idx="60321">
                  <c:v>12</c:v>
                </c:pt>
                <c:pt idx="60322">
                  <c:v>12</c:v>
                </c:pt>
                <c:pt idx="60323">
                  <c:v>12</c:v>
                </c:pt>
                <c:pt idx="60324">
                  <c:v>12</c:v>
                </c:pt>
                <c:pt idx="60325">
                  <c:v>12</c:v>
                </c:pt>
                <c:pt idx="60326">
                  <c:v>12</c:v>
                </c:pt>
                <c:pt idx="60327">
                  <c:v>12</c:v>
                </c:pt>
                <c:pt idx="60328">
                  <c:v>12</c:v>
                </c:pt>
                <c:pt idx="60329">
                  <c:v>12</c:v>
                </c:pt>
                <c:pt idx="60330">
                  <c:v>12</c:v>
                </c:pt>
                <c:pt idx="60331">
                  <c:v>12</c:v>
                </c:pt>
                <c:pt idx="60332">
                  <c:v>12</c:v>
                </c:pt>
                <c:pt idx="60333">
                  <c:v>12</c:v>
                </c:pt>
                <c:pt idx="60334">
                  <c:v>12</c:v>
                </c:pt>
                <c:pt idx="60335">
                  <c:v>12</c:v>
                </c:pt>
                <c:pt idx="60336">
                  <c:v>12</c:v>
                </c:pt>
                <c:pt idx="60337">
                  <c:v>12</c:v>
                </c:pt>
                <c:pt idx="60338">
                  <c:v>12</c:v>
                </c:pt>
                <c:pt idx="60339">
                  <c:v>12</c:v>
                </c:pt>
                <c:pt idx="60340">
                  <c:v>12</c:v>
                </c:pt>
                <c:pt idx="60341">
                  <c:v>12</c:v>
                </c:pt>
                <c:pt idx="60342">
                  <c:v>12</c:v>
                </c:pt>
                <c:pt idx="60343">
                  <c:v>12</c:v>
                </c:pt>
                <c:pt idx="60344">
                  <c:v>12</c:v>
                </c:pt>
                <c:pt idx="60345">
                  <c:v>12</c:v>
                </c:pt>
                <c:pt idx="60346">
                  <c:v>12</c:v>
                </c:pt>
                <c:pt idx="60347">
                  <c:v>12</c:v>
                </c:pt>
                <c:pt idx="60348">
                  <c:v>12</c:v>
                </c:pt>
                <c:pt idx="60349">
                  <c:v>12</c:v>
                </c:pt>
                <c:pt idx="60350">
                  <c:v>12</c:v>
                </c:pt>
                <c:pt idx="60351">
                  <c:v>12</c:v>
                </c:pt>
                <c:pt idx="60352">
                  <c:v>12</c:v>
                </c:pt>
                <c:pt idx="60353">
                  <c:v>12</c:v>
                </c:pt>
                <c:pt idx="60354">
                  <c:v>12</c:v>
                </c:pt>
                <c:pt idx="60355">
                  <c:v>12</c:v>
                </c:pt>
                <c:pt idx="60356">
                  <c:v>12</c:v>
                </c:pt>
                <c:pt idx="60357">
                  <c:v>12</c:v>
                </c:pt>
                <c:pt idx="60358">
                  <c:v>12</c:v>
                </c:pt>
                <c:pt idx="60359">
                  <c:v>12</c:v>
                </c:pt>
                <c:pt idx="60360">
                  <c:v>12</c:v>
                </c:pt>
                <c:pt idx="60361">
                  <c:v>12</c:v>
                </c:pt>
                <c:pt idx="60362">
                  <c:v>12</c:v>
                </c:pt>
                <c:pt idx="60363">
                  <c:v>12</c:v>
                </c:pt>
                <c:pt idx="60364">
                  <c:v>12</c:v>
                </c:pt>
                <c:pt idx="60365">
                  <c:v>12</c:v>
                </c:pt>
                <c:pt idx="60366">
                  <c:v>12</c:v>
                </c:pt>
                <c:pt idx="60367">
                  <c:v>12</c:v>
                </c:pt>
                <c:pt idx="60368">
                  <c:v>12</c:v>
                </c:pt>
                <c:pt idx="60369">
                  <c:v>12</c:v>
                </c:pt>
                <c:pt idx="60370">
                  <c:v>12</c:v>
                </c:pt>
                <c:pt idx="60371">
                  <c:v>12</c:v>
                </c:pt>
                <c:pt idx="60372">
                  <c:v>12</c:v>
                </c:pt>
                <c:pt idx="60373">
                  <c:v>12</c:v>
                </c:pt>
                <c:pt idx="60374">
                  <c:v>12</c:v>
                </c:pt>
                <c:pt idx="60375">
                  <c:v>12</c:v>
                </c:pt>
                <c:pt idx="60376">
                  <c:v>12</c:v>
                </c:pt>
                <c:pt idx="60377">
                  <c:v>12</c:v>
                </c:pt>
                <c:pt idx="60378">
                  <c:v>12</c:v>
                </c:pt>
                <c:pt idx="60379">
                  <c:v>12</c:v>
                </c:pt>
                <c:pt idx="60380">
                  <c:v>12</c:v>
                </c:pt>
                <c:pt idx="60381">
                  <c:v>12</c:v>
                </c:pt>
                <c:pt idx="60382">
                  <c:v>12</c:v>
                </c:pt>
                <c:pt idx="60383">
                  <c:v>12</c:v>
                </c:pt>
                <c:pt idx="60384">
                  <c:v>12</c:v>
                </c:pt>
                <c:pt idx="60385">
                  <c:v>12</c:v>
                </c:pt>
                <c:pt idx="60386">
                  <c:v>12</c:v>
                </c:pt>
                <c:pt idx="60387">
                  <c:v>12</c:v>
                </c:pt>
                <c:pt idx="60388">
                  <c:v>12</c:v>
                </c:pt>
                <c:pt idx="60389">
                  <c:v>12</c:v>
                </c:pt>
                <c:pt idx="60390">
                  <c:v>12</c:v>
                </c:pt>
                <c:pt idx="60391">
                  <c:v>12</c:v>
                </c:pt>
                <c:pt idx="60392">
                  <c:v>12</c:v>
                </c:pt>
                <c:pt idx="60393">
                  <c:v>12</c:v>
                </c:pt>
                <c:pt idx="60394">
                  <c:v>12</c:v>
                </c:pt>
                <c:pt idx="60395">
                  <c:v>12</c:v>
                </c:pt>
                <c:pt idx="60396">
                  <c:v>12</c:v>
                </c:pt>
                <c:pt idx="60397">
                  <c:v>12</c:v>
                </c:pt>
                <c:pt idx="60398">
                  <c:v>12</c:v>
                </c:pt>
                <c:pt idx="60399">
                  <c:v>12</c:v>
                </c:pt>
                <c:pt idx="60400">
                  <c:v>12</c:v>
                </c:pt>
                <c:pt idx="60401">
                  <c:v>12</c:v>
                </c:pt>
                <c:pt idx="60402">
                  <c:v>12</c:v>
                </c:pt>
                <c:pt idx="60403">
                  <c:v>12</c:v>
                </c:pt>
                <c:pt idx="60404">
                  <c:v>12</c:v>
                </c:pt>
                <c:pt idx="60405">
                  <c:v>12</c:v>
                </c:pt>
                <c:pt idx="60406">
                  <c:v>12</c:v>
                </c:pt>
                <c:pt idx="60407">
                  <c:v>12</c:v>
                </c:pt>
                <c:pt idx="60408">
                  <c:v>12</c:v>
                </c:pt>
                <c:pt idx="60409">
                  <c:v>12</c:v>
                </c:pt>
                <c:pt idx="60410">
                  <c:v>12</c:v>
                </c:pt>
                <c:pt idx="60411">
                  <c:v>12</c:v>
                </c:pt>
                <c:pt idx="60412">
                  <c:v>12</c:v>
                </c:pt>
                <c:pt idx="60413">
                  <c:v>12</c:v>
                </c:pt>
                <c:pt idx="60414">
                  <c:v>12</c:v>
                </c:pt>
                <c:pt idx="60415">
                  <c:v>12</c:v>
                </c:pt>
                <c:pt idx="60416">
                  <c:v>12</c:v>
                </c:pt>
                <c:pt idx="60417">
                  <c:v>12</c:v>
                </c:pt>
                <c:pt idx="60418">
                  <c:v>12</c:v>
                </c:pt>
                <c:pt idx="60419">
                  <c:v>12</c:v>
                </c:pt>
                <c:pt idx="60420">
                  <c:v>12</c:v>
                </c:pt>
                <c:pt idx="60421">
                  <c:v>12</c:v>
                </c:pt>
                <c:pt idx="60422">
                  <c:v>12</c:v>
                </c:pt>
                <c:pt idx="60423">
                  <c:v>12</c:v>
                </c:pt>
                <c:pt idx="60424">
                  <c:v>12</c:v>
                </c:pt>
                <c:pt idx="60425">
                  <c:v>12</c:v>
                </c:pt>
                <c:pt idx="60426">
                  <c:v>12</c:v>
                </c:pt>
                <c:pt idx="60427">
                  <c:v>12</c:v>
                </c:pt>
                <c:pt idx="60428">
                  <c:v>12</c:v>
                </c:pt>
                <c:pt idx="60429">
                  <c:v>12</c:v>
                </c:pt>
                <c:pt idx="60430">
                  <c:v>12</c:v>
                </c:pt>
                <c:pt idx="60431">
                  <c:v>12</c:v>
                </c:pt>
                <c:pt idx="60432">
                  <c:v>12</c:v>
                </c:pt>
                <c:pt idx="60433">
                  <c:v>12</c:v>
                </c:pt>
                <c:pt idx="60434">
                  <c:v>12</c:v>
                </c:pt>
                <c:pt idx="60435">
                  <c:v>12</c:v>
                </c:pt>
                <c:pt idx="60436">
                  <c:v>12</c:v>
                </c:pt>
                <c:pt idx="60437">
                  <c:v>12</c:v>
                </c:pt>
                <c:pt idx="60438">
                  <c:v>12</c:v>
                </c:pt>
                <c:pt idx="60439">
                  <c:v>12</c:v>
                </c:pt>
                <c:pt idx="60440">
                  <c:v>12</c:v>
                </c:pt>
                <c:pt idx="60441">
                  <c:v>12</c:v>
                </c:pt>
                <c:pt idx="60442">
                  <c:v>12</c:v>
                </c:pt>
                <c:pt idx="60443">
                  <c:v>12</c:v>
                </c:pt>
                <c:pt idx="60444">
                  <c:v>12</c:v>
                </c:pt>
                <c:pt idx="60445">
                  <c:v>12</c:v>
                </c:pt>
                <c:pt idx="60446">
                  <c:v>12</c:v>
                </c:pt>
                <c:pt idx="60447">
                  <c:v>12</c:v>
                </c:pt>
                <c:pt idx="60448">
                  <c:v>12</c:v>
                </c:pt>
                <c:pt idx="60449">
                  <c:v>12</c:v>
                </c:pt>
                <c:pt idx="60450">
                  <c:v>12</c:v>
                </c:pt>
                <c:pt idx="60451">
                  <c:v>12</c:v>
                </c:pt>
                <c:pt idx="60452">
                  <c:v>12</c:v>
                </c:pt>
                <c:pt idx="60453">
                  <c:v>12</c:v>
                </c:pt>
                <c:pt idx="60454">
                  <c:v>12</c:v>
                </c:pt>
                <c:pt idx="60455">
                  <c:v>12</c:v>
                </c:pt>
                <c:pt idx="60456">
                  <c:v>12</c:v>
                </c:pt>
                <c:pt idx="60457">
                  <c:v>12</c:v>
                </c:pt>
                <c:pt idx="60458">
                  <c:v>12</c:v>
                </c:pt>
                <c:pt idx="60459">
                  <c:v>12</c:v>
                </c:pt>
                <c:pt idx="60460">
                  <c:v>12</c:v>
                </c:pt>
                <c:pt idx="60461">
                  <c:v>12</c:v>
                </c:pt>
                <c:pt idx="60462">
                  <c:v>12</c:v>
                </c:pt>
                <c:pt idx="60463">
                  <c:v>12</c:v>
                </c:pt>
                <c:pt idx="60464">
                  <c:v>12</c:v>
                </c:pt>
                <c:pt idx="60465">
                  <c:v>12</c:v>
                </c:pt>
                <c:pt idx="60466">
                  <c:v>12</c:v>
                </c:pt>
                <c:pt idx="60467">
                  <c:v>12</c:v>
                </c:pt>
                <c:pt idx="60468">
                  <c:v>12</c:v>
                </c:pt>
                <c:pt idx="60469">
                  <c:v>12</c:v>
                </c:pt>
                <c:pt idx="60470">
                  <c:v>12</c:v>
                </c:pt>
                <c:pt idx="60471">
                  <c:v>12</c:v>
                </c:pt>
                <c:pt idx="60472">
                  <c:v>12</c:v>
                </c:pt>
                <c:pt idx="60473">
                  <c:v>12</c:v>
                </c:pt>
                <c:pt idx="60474">
                  <c:v>12</c:v>
                </c:pt>
                <c:pt idx="60475">
                  <c:v>12</c:v>
                </c:pt>
                <c:pt idx="60476">
                  <c:v>12</c:v>
                </c:pt>
                <c:pt idx="60477">
                  <c:v>12</c:v>
                </c:pt>
                <c:pt idx="60478">
                  <c:v>12</c:v>
                </c:pt>
                <c:pt idx="60479">
                  <c:v>12</c:v>
                </c:pt>
                <c:pt idx="60480">
                  <c:v>12</c:v>
                </c:pt>
                <c:pt idx="60481">
                  <c:v>12</c:v>
                </c:pt>
                <c:pt idx="60482">
                  <c:v>12</c:v>
                </c:pt>
                <c:pt idx="60483">
                  <c:v>12</c:v>
                </c:pt>
                <c:pt idx="60484">
                  <c:v>12</c:v>
                </c:pt>
                <c:pt idx="60485">
                  <c:v>12</c:v>
                </c:pt>
                <c:pt idx="60486">
                  <c:v>12</c:v>
                </c:pt>
                <c:pt idx="60487">
                  <c:v>12</c:v>
                </c:pt>
                <c:pt idx="60488">
                  <c:v>12</c:v>
                </c:pt>
                <c:pt idx="60489">
                  <c:v>12</c:v>
                </c:pt>
                <c:pt idx="60490">
                  <c:v>12</c:v>
                </c:pt>
                <c:pt idx="60491">
                  <c:v>12</c:v>
                </c:pt>
                <c:pt idx="60492">
                  <c:v>12</c:v>
                </c:pt>
                <c:pt idx="60493">
                  <c:v>12</c:v>
                </c:pt>
                <c:pt idx="60494">
                  <c:v>12</c:v>
                </c:pt>
                <c:pt idx="60495">
                  <c:v>12</c:v>
                </c:pt>
                <c:pt idx="60496">
                  <c:v>12</c:v>
                </c:pt>
                <c:pt idx="60497">
                  <c:v>12</c:v>
                </c:pt>
                <c:pt idx="60498">
                  <c:v>12</c:v>
                </c:pt>
                <c:pt idx="60499">
                  <c:v>12</c:v>
                </c:pt>
                <c:pt idx="60500">
                  <c:v>12</c:v>
                </c:pt>
                <c:pt idx="60501">
                  <c:v>12</c:v>
                </c:pt>
                <c:pt idx="60502">
                  <c:v>12</c:v>
                </c:pt>
                <c:pt idx="60503">
                  <c:v>12</c:v>
                </c:pt>
                <c:pt idx="60504">
                  <c:v>12</c:v>
                </c:pt>
                <c:pt idx="60505">
                  <c:v>12</c:v>
                </c:pt>
                <c:pt idx="60506">
                  <c:v>12</c:v>
                </c:pt>
                <c:pt idx="60507">
                  <c:v>12</c:v>
                </c:pt>
                <c:pt idx="60508">
                  <c:v>12</c:v>
                </c:pt>
                <c:pt idx="60509">
                  <c:v>12</c:v>
                </c:pt>
                <c:pt idx="60510">
                  <c:v>12</c:v>
                </c:pt>
                <c:pt idx="60511">
                  <c:v>12</c:v>
                </c:pt>
                <c:pt idx="60512">
                  <c:v>12</c:v>
                </c:pt>
                <c:pt idx="60513">
                  <c:v>12</c:v>
                </c:pt>
                <c:pt idx="60514">
                  <c:v>12</c:v>
                </c:pt>
                <c:pt idx="60515">
                  <c:v>12</c:v>
                </c:pt>
                <c:pt idx="60516">
                  <c:v>12</c:v>
                </c:pt>
                <c:pt idx="60517">
                  <c:v>12</c:v>
                </c:pt>
                <c:pt idx="60518">
                  <c:v>12</c:v>
                </c:pt>
                <c:pt idx="60519">
                  <c:v>12</c:v>
                </c:pt>
                <c:pt idx="60520">
                  <c:v>12</c:v>
                </c:pt>
                <c:pt idx="60521">
                  <c:v>12</c:v>
                </c:pt>
                <c:pt idx="60522">
                  <c:v>12</c:v>
                </c:pt>
                <c:pt idx="60523">
                  <c:v>12</c:v>
                </c:pt>
                <c:pt idx="60524">
                  <c:v>12</c:v>
                </c:pt>
                <c:pt idx="60525">
                  <c:v>12</c:v>
                </c:pt>
                <c:pt idx="60526">
                  <c:v>12</c:v>
                </c:pt>
                <c:pt idx="60527">
                  <c:v>12</c:v>
                </c:pt>
                <c:pt idx="60528">
                  <c:v>12</c:v>
                </c:pt>
                <c:pt idx="60529">
                  <c:v>12</c:v>
                </c:pt>
                <c:pt idx="60530">
                  <c:v>12</c:v>
                </c:pt>
                <c:pt idx="60531">
                  <c:v>12</c:v>
                </c:pt>
                <c:pt idx="60532">
                  <c:v>12</c:v>
                </c:pt>
                <c:pt idx="60533">
                  <c:v>12</c:v>
                </c:pt>
                <c:pt idx="60534">
                  <c:v>12</c:v>
                </c:pt>
                <c:pt idx="60535">
                  <c:v>12</c:v>
                </c:pt>
                <c:pt idx="60536">
                  <c:v>12</c:v>
                </c:pt>
                <c:pt idx="60537">
                  <c:v>12</c:v>
                </c:pt>
                <c:pt idx="60538">
                  <c:v>12</c:v>
                </c:pt>
                <c:pt idx="60539">
                  <c:v>12</c:v>
                </c:pt>
                <c:pt idx="60540">
                  <c:v>12</c:v>
                </c:pt>
                <c:pt idx="60541">
                  <c:v>12</c:v>
                </c:pt>
                <c:pt idx="60542">
                  <c:v>12</c:v>
                </c:pt>
                <c:pt idx="60543">
                  <c:v>12</c:v>
                </c:pt>
                <c:pt idx="60544">
                  <c:v>12</c:v>
                </c:pt>
                <c:pt idx="60545">
                  <c:v>12</c:v>
                </c:pt>
                <c:pt idx="60546">
                  <c:v>12</c:v>
                </c:pt>
                <c:pt idx="60547">
                  <c:v>12</c:v>
                </c:pt>
                <c:pt idx="60548">
                  <c:v>12</c:v>
                </c:pt>
                <c:pt idx="60549">
                  <c:v>12</c:v>
                </c:pt>
                <c:pt idx="60550">
                  <c:v>12</c:v>
                </c:pt>
                <c:pt idx="60551">
                  <c:v>12</c:v>
                </c:pt>
                <c:pt idx="60552">
                  <c:v>12</c:v>
                </c:pt>
                <c:pt idx="60553">
                  <c:v>12</c:v>
                </c:pt>
                <c:pt idx="60554">
                  <c:v>12</c:v>
                </c:pt>
                <c:pt idx="60555">
                  <c:v>12</c:v>
                </c:pt>
                <c:pt idx="60556">
                  <c:v>12</c:v>
                </c:pt>
                <c:pt idx="60557">
                  <c:v>12</c:v>
                </c:pt>
                <c:pt idx="60558">
                  <c:v>12</c:v>
                </c:pt>
                <c:pt idx="60559">
                  <c:v>12</c:v>
                </c:pt>
                <c:pt idx="60560">
                  <c:v>12</c:v>
                </c:pt>
                <c:pt idx="60561">
                  <c:v>12</c:v>
                </c:pt>
                <c:pt idx="60562">
                  <c:v>12</c:v>
                </c:pt>
                <c:pt idx="60563">
                  <c:v>12</c:v>
                </c:pt>
                <c:pt idx="60564">
                  <c:v>12</c:v>
                </c:pt>
                <c:pt idx="60565">
                  <c:v>12</c:v>
                </c:pt>
                <c:pt idx="60566">
                  <c:v>12</c:v>
                </c:pt>
                <c:pt idx="60567">
                  <c:v>12</c:v>
                </c:pt>
                <c:pt idx="60568">
                  <c:v>12</c:v>
                </c:pt>
                <c:pt idx="60569">
                  <c:v>12</c:v>
                </c:pt>
                <c:pt idx="60570">
                  <c:v>12</c:v>
                </c:pt>
                <c:pt idx="60571">
                  <c:v>12</c:v>
                </c:pt>
                <c:pt idx="60572">
                  <c:v>12</c:v>
                </c:pt>
                <c:pt idx="60573">
                  <c:v>12</c:v>
                </c:pt>
                <c:pt idx="60574">
                  <c:v>12</c:v>
                </c:pt>
                <c:pt idx="60575">
                  <c:v>12</c:v>
                </c:pt>
                <c:pt idx="60576">
                  <c:v>12</c:v>
                </c:pt>
                <c:pt idx="60577">
                  <c:v>12</c:v>
                </c:pt>
                <c:pt idx="60578">
                  <c:v>12</c:v>
                </c:pt>
                <c:pt idx="60579">
                  <c:v>12</c:v>
                </c:pt>
                <c:pt idx="60580">
                  <c:v>12</c:v>
                </c:pt>
                <c:pt idx="60581">
                  <c:v>12</c:v>
                </c:pt>
                <c:pt idx="60582">
                  <c:v>12</c:v>
                </c:pt>
                <c:pt idx="60583">
                  <c:v>12</c:v>
                </c:pt>
                <c:pt idx="60584">
                  <c:v>12</c:v>
                </c:pt>
                <c:pt idx="60585">
                  <c:v>12</c:v>
                </c:pt>
                <c:pt idx="60586">
                  <c:v>12</c:v>
                </c:pt>
                <c:pt idx="60587">
                  <c:v>12</c:v>
                </c:pt>
                <c:pt idx="60588">
                  <c:v>12</c:v>
                </c:pt>
                <c:pt idx="60589">
                  <c:v>12</c:v>
                </c:pt>
                <c:pt idx="60590">
                  <c:v>12</c:v>
                </c:pt>
                <c:pt idx="60591">
                  <c:v>12</c:v>
                </c:pt>
                <c:pt idx="60592">
                  <c:v>12</c:v>
                </c:pt>
                <c:pt idx="60593">
                  <c:v>12</c:v>
                </c:pt>
                <c:pt idx="60594">
                  <c:v>12</c:v>
                </c:pt>
                <c:pt idx="60595">
                  <c:v>12</c:v>
                </c:pt>
                <c:pt idx="60596">
                  <c:v>12</c:v>
                </c:pt>
                <c:pt idx="60597">
                  <c:v>12</c:v>
                </c:pt>
                <c:pt idx="60598">
                  <c:v>12</c:v>
                </c:pt>
                <c:pt idx="60599">
                  <c:v>12</c:v>
                </c:pt>
                <c:pt idx="60600">
                  <c:v>12</c:v>
                </c:pt>
                <c:pt idx="60601">
                  <c:v>12</c:v>
                </c:pt>
                <c:pt idx="60602">
                  <c:v>12</c:v>
                </c:pt>
                <c:pt idx="60603">
                  <c:v>12</c:v>
                </c:pt>
                <c:pt idx="60604">
                  <c:v>12</c:v>
                </c:pt>
                <c:pt idx="60605">
                  <c:v>12</c:v>
                </c:pt>
                <c:pt idx="60606">
                  <c:v>12</c:v>
                </c:pt>
                <c:pt idx="60607">
                  <c:v>12</c:v>
                </c:pt>
                <c:pt idx="60608">
                  <c:v>12</c:v>
                </c:pt>
                <c:pt idx="60609">
                  <c:v>12</c:v>
                </c:pt>
                <c:pt idx="60610">
                  <c:v>12</c:v>
                </c:pt>
                <c:pt idx="60611">
                  <c:v>12</c:v>
                </c:pt>
                <c:pt idx="60612">
                  <c:v>12</c:v>
                </c:pt>
                <c:pt idx="60613">
                  <c:v>12</c:v>
                </c:pt>
                <c:pt idx="60614">
                  <c:v>12</c:v>
                </c:pt>
                <c:pt idx="60615">
                  <c:v>12</c:v>
                </c:pt>
                <c:pt idx="60616">
                  <c:v>12</c:v>
                </c:pt>
                <c:pt idx="60617">
                  <c:v>12</c:v>
                </c:pt>
                <c:pt idx="60618">
                  <c:v>12</c:v>
                </c:pt>
                <c:pt idx="60619">
                  <c:v>12</c:v>
                </c:pt>
                <c:pt idx="60620">
                  <c:v>12</c:v>
                </c:pt>
                <c:pt idx="60621">
                  <c:v>12</c:v>
                </c:pt>
                <c:pt idx="60622">
                  <c:v>12</c:v>
                </c:pt>
                <c:pt idx="60623">
                  <c:v>12</c:v>
                </c:pt>
                <c:pt idx="60624">
                  <c:v>12</c:v>
                </c:pt>
                <c:pt idx="60625">
                  <c:v>12</c:v>
                </c:pt>
                <c:pt idx="60626">
                  <c:v>12</c:v>
                </c:pt>
                <c:pt idx="60627">
                  <c:v>12</c:v>
                </c:pt>
                <c:pt idx="60628">
                  <c:v>12</c:v>
                </c:pt>
                <c:pt idx="60629">
                  <c:v>12</c:v>
                </c:pt>
                <c:pt idx="60630">
                  <c:v>12</c:v>
                </c:pt>
                <c:pt idx="60631">
                  <c:v>12</c:v>
                </c:pt>
                <c:pt idx="60632">
                  <c:v>12</c:v>
                </c:pt>
                <c:pt idx="60633">
                  <c:v>12</c:v>
                </c:pt>
                <c:pt idx="60634">
                  <c:v>12</c:v>
                </c:pt>
                <c:pt idx="60635">
                  <c:v>12</c:v>
                </c:pt>
                <c:pt idx="60636">
                  <c:v>12</c:v>
                </c:pt>
                <c:pt idx="60637">
                  <c:v>12</c:v>
                </c:pt>
                <c:pt idx="60638">
                  <c:v>12</c:v>
                </c:pt>
                <c:pt idx="60639">
                  <c:v>12</c:v>
                </c:pt>
                <c:pt idx="60640">
                  <c:v>12</c:v>
                </c:pt>
                <c:pt idx="60641">
                  <c:v>12</c:v>
                </c:pt>
                <c:pt idx="60642">
                  <c:v>12</c:v>
                </c:pt>
                <c:pt idx="60643">
                  <c:v>12</c:v>
                </c:pt>
                <c:pt idx="60644">
                  <c:v>12</c:v>
                </c:pt>
                <c:pt idx="60645">
                  <c:v>12</c:v>
                </c:pt>
                <c:pt idx="60646">
                  <c:v>12</c:v>
                </c:pt>
                <c:pt idx="60647">
                  <c:v>12</c:v>
                </c:pt>
                <c:pt idx="60648">
                  <c:v>12</c:v>
                </c:pt>
                <c:pt idx="60649">
                  <c:v>12</c:v>
                </c:pt>
                <c:pt idx="60650">
                  <c:v>12</c:v>
                </c:pt>
                <c:pt idx="60651">
                  <c:v>12</c:v>
                </c:pt>
                <c:pt idx="60652">
                  <c:v>12</c:v>
                </c:pt>
                <c:pt idx="60653">
                  <c:v>12</c:v>
                </c:pt>
                <c:pt idx="60654">
                  <c:v>12</c:v>
                </c:pt>
                <c:pt idx="60655">
                  <c:v>12</c:v>
                </c:pt>
                <c:pt idx="60656">
                  <c:v>12</c:v>
                </c:pt>
                <c:pt idx="60657">
                  <c:v>12</c:v>
                </c:pt>
                <c:pt idx="60658">
                  <c:v>12</c:v>
                </c:pt>
                <c:pt idx="60659">
                  <c:v>12</c:v>
                </c:pt>
                <c:pt idx="60660">
                  <c:v>12</c:v>
                </c:pt>
                <c:pt idx="60661">
                  <c:v>12</c:v>
                </c:pt>
                <c:pt idx="60662">
                  <c:v>12</c:v>
                </c:pt>
                <c:pt idx="60663">
                  <c:v>12</c:v>
                </c:pt>
                <c:pt idx="60664">
                  <c:v>12</c:v>
                </c:pt>
                <c:pt idx="60665">
                  <c:v>12</c:v>
                </c:pt>
                <c:pt idx="60666">
                  <c:v>12</c:v>
                </c:pt>
                <c:pt idx="60667">
                  <c:v>12</c:v>
                </c:pt>
                <c:pt idx="60668">
                  <c:v>12</c:v>
                </c:pt>
                <c:pt idx="60669">
                  <c:v>12</c:v>
                </c:pt>
                <c:pt idx="60670">
                  <c:v>12</c:v>
                </c:pt>
                <c:pt idx="60671">
                  <c:v>12</c:v>
                </c:pt>
                <c:pt idx="60672">
                  <c:v>12</c:v>
                </c:pt>
                <c:pt idx="60673">
                  <c:v>12</c:v>
                </c:pt>
                <c:pt idx="60674">
                  <c:v>12</c:v>
                </c:pt>
                <c:pt idx="60675">
                  <c:v>12</c:v>
                </c:pt>
                <c:pt idx="60676">
                  <c:v>12</c:v>
                </c:pt>
                <c:pt idx="60677">
                  <c:v>12</c:v>
                </c:pt>
                <c:pt idx="60678">
                  <c:v>12</c:v>
                </c:pt>
                <c:pt idx="60679">
                  <c:v>12</c:v>
                </c:pt>
                <c:pt idx="60680">
                  <c:v>12</c:v>
                </c:pt>
                <c:pt idx="60681">
                  <c:v>12</c:v>
                </c:pt>
                <c:pt idx="60682">
                  <c:v>12</c:v>
                </c:pt>
                <c:pt idx="60683">
                  <c:v>12</c:v>
                </c:pt>
                <c:pt idx="60684">
                  <c:v>12</c:v>
                </c:pt>
                <c:pt idx="60685">
                  <c:v>12</c:v>
                </c:pt>
                <c:pt idx="60686">
                  <c:v>12</c:v>
                </c:pt>
                <c:pt idx="60687">
                  <c:v>12</c:v>
                </c:pt>
                <c:pt idx="60688">
                  <c:v>12</c:v>
                </c:pt>
                <c:pt idx="60689">
                  <c:v>12</c:v>
                </c:pt>
                <c:pt idx="60690">
                  <c:v>12</c:v>
                </c:pt>
                <c:pt idx="60691">
                  <c:v>12</c:v>
                </c:pt>
                <c:pt idx="60692">
                  <c:v>12</c:v>
                </c:pt>
                <c:pt idx="60693">
                  <c:v>12</c:v>
                </c:pt>
                <c:pt idx="60694">
                  <c:v>12</c:v>
                </c:pt>
                <c:pt idx="60695">
                  <c:v>12</c:v>
                </c:pt>
                <c:pt idx="60696">
                  <c:v>12</c:v>
                </c:pt>
                <c:pt idx="60697">
                  <c:v>12</c:v>
                </c:pt>
                <c:pt idx="60698">
                  <c:v>12</c:v>
                </c:pt>
                <c:pt idx="60699">
                  <c:v>12</c:v>
                </c:pt>
                <c:pt idx="60700">
                  <c:v>12</c:v>
                </c:pt>
                <c:pt idx="60701">
                  <c:v>12</c:v>
                </c:pt>
                <c:pt idx="60702">
                  <c:v>12</c:v>
                </c:pt>
                <c:pt idx="60703">
                  <c:v>12</c:v>
                </c:pt>
                <c:pt idx="60704">
                  <c:v>12</c:v>
                </c:pt>
                <c:pt idx="60705">
                  <c:v>12</c:v>
                </c:pt>
                <c:pt idx="60706">
                  <c:v>12</c:v>
                </c:pt>
                <c:pt idx="60707">
                  <c:v>12</c:v>
                </c:pt>
                <c:pt idx="60708">
                  <c:v>12</c:v>
                </c:pt>
                <c:pt idx="60709">
                  <c:v>12</c:v>
                </c:pt>
                <c:pt idx="60710">
                  <c:v>12</c:v>
                </c:pt>
                <c:pt idx="60711">
                  <c:v>12</c:v>
                </c:pt>
                <c:pt idx="60712">
                  <c:v>12</c:v>
                </c:pt>
                <c:pt idx="60713">
                  <c:v>12</c:v>
                </c:pt>
                <c:pt idx="60714">
                  <c:v>12</c:v>
                </c:pt>
                <c:pt idx="60715">
                  <c:v>12</c:v>
                </c:pt>
                <c:pt idx="60716">
                  <c:v>12</c:v>
                </c:pt>
                <c:pt idx="60717">
                  <c:v>12</c:v>
                </c:pt>
                <c:pt idx="60718">
                  <c:v>12</c:v>
                </c:pt>
                <c:pt idx="60719">
                  <c:v>12</c:v>
                </c:pt>
                <c:pt idx="60720">
                  <c:v>12</c:v>
                </c:pt>
                <c:pt idx="60721">
                  <c:v>12</c:v>
                </c:pt>
                <c:pt idx="60722">
                  <c:v>12</c:v>
                </c:pt>
                <c:pt idx="60723">
                  <c:v>12</c:v>
                </c:pt>
                <c:pt idx="60724">
                  <c:v>12</c:v>
                </c:pt>
                <c:pt idx="60725">
                  <c:v>12</c:v>
                </c:pt>
                <c:pt idx="60726">
                  <c:v>12</c:v>
                </c:pt>
                <c:pt idx="60727">
                  <c:v>12</c:v>
                </c:pt>
                <c:pt idx="60728">
                  <c:v>12</c:v>
                </c:pt>
                <c:pt idx="60729">
                  <c:v>12</c:v>
                </c:pt>
                <c:pt idx="60730">
                  <c:v>12</c:v>
                </c:pt>
                <c:pt idx="60731">
                  <c:v>12</c:v>
                </c:pt>
                <c:pt idx="60732">
                  <c:v>12</c:v>
                </c:pt>
                <c:pt idx="60733">
                  <c:v>12</c:v>
                </c:pt>
                <c:pt idx="60734">
                  <c:v>12</c:v>
                </c:pt>
                <c:pt idx="60735">
                  <c:v>12</c:v>
                </c:pt>
                <c:pt idx="60736">
                  <c:v>12</c:v>
                </c:pt>
                <c:pt idx="60737">
                  <c:v>12</c:v>
                </c:pt>
                <c:pt idx="60738">
                  <c:v>12</c:v>
                </c:pt>
                <c:pt idx="60739">
                  <c:v>12</c:v>
                </c:pt>
                <c:pt idx="60740">
                  <c:v>12</c:v>
                </c:pt>
                <c:pt idx="60741">
                  <c:v>12</c:v>
                </c:pt>
                <c:pt idx="60742">
                  <c:v>12</c:v>
                </c:pt>
                <c:pt idx="60743">
                  <c:v>12</c:v>
                </c:pt>
                <c:pt idx="60744">
                  <c:v>12</c:v>
                </c:pt>
                <c:pt idx="60745">
                  <c:v>12</c:v>
                </c:pt>
                <c:pt idx="60746">
                  <c:v>12</c:v>
                </c:pt>
                <c:pt idx="60747">
                  <c:v>12</c:v>
                </c:pt>
                <c:pt idx="60748">
                  <c:v>12</c:v>
                </c:pt>
                <c:pt idx="60749">
                  <c:v>12</c:v>
                </c:pt>
                <c:pt idx="60750">
                  <c:v>12</c:v>
                </c:pt>
                <c:pt idx="60751">
                  <c:v>12</c:v>
                </c:pt>
                <c:pt idx="60752">
                  <c:v>12</c:v>
                </c:pt>
                <c:pt idx="60753">
                  <c:v>12</c:v>
                </c:pt>
                <c:pt idx="60754">
                  <c:v>12</c:v>
                </c:pt>
                <c:pt idx="60755">
                  <c:v>12</c:v>
                </c:pt>
                <c:pt idx="60756">
                  <c:v>12</c:v>
                </c:pt>
                <c:pt idx="60757">
                  <c:v>12</c:v>
                </c:pt>
                <c:pt idx="60758">
                  <c:v>12</c:v>
                </c:pt>
                <c:pt idx="60759">
                  <c:v>12</c:v>
                </c:pt>
                <c:pt idx="60760">
                  <c:v>12</c:v>
                </c:pt>
                <c:pt idx="60761">
                  <c:v>12</c:v>
                </c:pt>
                <c:pt idx="60762">
                  <c:v>12</c:v>
                </c:pt>
                <c:pt idx="60763">
                  <c:v>12</c:v>
                </c:pt>
                <c:pt idx="60764">
                  <c:v>12</c:v>
                </c:pt>
                <c:pt idx="60765">
                  <c:v>12</c:v>
                </c:pt>
                <c:pt idx="60766">
                  <c:v>12</c:v>
                </c:pt>
                <c:pt idx="60767">
                  <c:v>12</c:v>
                </c:pt>
                <c:pt idx="60768">
                  <c:v>12</c:v>
                </c:pt>
                <c:pt idx="60769">
                  <c:v>12</c:v>
                </c:pt>
                <c:pt idx="60770">
                  <c:v>12</c:v>
                </c:pt>
                <c:pt idx="60771">
                  <c:v>12</c:v>
                </c:pt>
                <c:pt idx="60772">
                  <c:v>12</c:v>
                </c:pt>
                <c:pt idx="60773">
                  <c:v>12</c:v>
                </c:pt>
                <c:pt idx="60774">
                  <c:v>12</c:v>
                </c:pt>
                <c:pt idx="60775">
                  <c:v>12</c:v>
                </c:pt>
                <c:pt idx="60776">
                  <c:v>12</c:v>
                </c:pt>
                <c:pt idx="60777">
                  <c:v>12</c:v>
                </c:pt>
                <c:pt idx="60778">
                  <c:v>12</c:v>
                </c:pt>
                <c:pt idx="60779">
                  <c:v>12</c:v>
                </c:pt>
                <c:pt idx="60780">
                  <c:v>12</c:v>
                </c:pt>
                <c:pt idx="60781">
                  <c:v>12</c:v>
                </c:pt>
                <c:pt idx="60782">
                  <c:v>12</c:v>
                </c:pt>
                <c:pt idx="60783">
                  <c:v>12</c:v>
                </c:pt>
                <c:pt idx="60784">
                  <c:v>12</c:v>
                </c:pt>
                <c:pt idx="60785">
                  <c:v>12</c:v>
                </c:pt>
                <c:pt idx="60786">
                  <c:v>12</c:v>
                </c:pt>
                <c:pt idx="60787">
                  <c:v>12</c:v>
                </c:pt>
                <c:pt idx="60788">
                  <c:v>12</c:v>
                </c:pt>
                <c:pt idx="60789">
                  <c:v>12</c:v>
                </c:pt>
                <c:pt idx="60790">
                  <c:v>12</c:v>
                </c:pt>
                <c:pt idx="60791">
                  <c:v>12</c:v>
                </c:pt>
                <c:pt idx="60792">
                  <c:v>12</c:v>
                </c:pt>
                <c:pt idx="60793">
                  <c:v>12</c:v>
                </c:pt>
                <c:pt idx="60794">
                  <c:v>12</c:v>
                </c:pt>
                <c:pt idx="60795">
                  <c:v>12</c:v>
                </c:pt>
                <c:pt idx="60796">
                  <c:v>12</c:v>
                </c:pt>
                <c:pt idx="60797">
                  <c:v>12</c:v>
                </c:pt>
                <c:pt idx="60798">
                  <c:v>12</c:v>
                </c:pt>
                <c:pt idx="60799">
                  <c:v>12</c:v>
                </c:pt>
                <c:pt idx="60800">
                  <c:v>12</c:v>
                </c:pt>
                <c:pt idx="60801">
                  <c:v>12</c:v>
                </c:pt>
                <c:pt idx="60802">
                  <c:v>12</c:v>
                </c:pt>
                <c:pt idx="60803">
                  <c:v>12</c:v>
                </c:pt>
                <c:pt idx="60804">
                  <c:v>12</c:v>
                </c:pt>
                <c:pt idx="60805">
                  <c:v>12</c:v>
                </c:pt>
                <c:pt idx="60806">
                  <c:v>12</c:v>
                </c:pt>
                <c:pt idx="60807">
                  <c:v>12</c:v>
                </c:pt>
                <c:pt idx="60808">
                  <c:v>12</c:v>
                </c:pt>
                <c:pt idx="60809">
                  <c:v>12</c:v>
                </c:pt>
                <c:pt idx="60810">
                  <c:v>12</c:v>
                </c:pt>
                <c:pt idx="60811">
                  <c:v>12</c:v>
                </c:pt>
                <c:pt idx="60812">
                  <c:v>12</c:v>
                </c:pt>
                <c:pt idx="60813">
                  <c:v>12</c:v>
                </c:pt>
                <c:pt idx="60814">
                  <c:v>12</c:v>
                </c:pt>
                <c:pt idx="60815">
                  <c:v>12</c:v>
                </c:pt>
                <c:pt idx="60816">
                  <c:v>12</c:v>
                </c:pt>
                <c:pt idx="60817">
                  <c:v>12</c:v>
                </c:pt>
                <c:pt idx="60818">
                  <c:v>12</c:v>
                </c:pt>
                <c:pt idx="60819">
                  <c:v>12</c:v>
                </c:pt>
                <c:pt idx="60820">
                  <c:v>12</c:v>
                </c:pt>
                <c:pt idx="60821">
                  <c:v>12</c:v>
                </c:pt>
                <c:pt idx="60822">
                  <c:v>12</c:v>
                </c:pt>
                <c:pt idx="60823">
                  <c:v>12</c:v>
                </c:pt>
                <c:pt idx="60824">
                  <c:v>12</c:v>
                </c:pt>
                <c:pt idx="60825">
                  <c:v>12</c:v>
                </c:pt>
                <c:pt idx="60826">
                  <c:v>12</c:v>
                </c:pt>
                <c:pt idx="60827">
                  <c:v>12</c:v>
                </c:pt>
                <c:pt idx="60828">
                  <c:v>12</c:v>
                </c:pt>
                <c:pt idx="60829">
                  <c:v>12</c:v>
                </c:pt>
                <c:pt idx="60830">
                  <c:v>12</c:v>
                </c:pt>
                <c:pt idx="60831">
                  <c:v>12</c:v>
                </c:pt>
                <c:pt idx="60832">
                  <c:v>12</c:v>
                </c:pt>
                <c:pt idx="60833">
                  <c:v>12</c:v>
                </c:pt>
                <c:pt idx="60834">
                  <c:v>12</c:v>
                </c:pt>
                <c:pt idx="60835">
                  <c:v>12</c:v>
                </c:pt>
                <c:pt idx="60836">
                  <c:v>12</c:v>
                </c:pt>
                <c:pt idx="60837">
                  <c:v>12</c:v>
                </c:pt>
                <c:pt idx="60838">
                  <c:v>12</c:v>
                </c:pt>
                <c:pt idx="60839">
                  <c:v>12</c:v>
                </c:pt>
                <c:pt idx="60840">
                  <c:v>12</c:v>
                </c:pt>
                <c:pt idx="60841">
                  <c:v>12</c:v>
                </c:pt>
                <c:pt idx="60842">
                  <c:v>12</c:v>
                </c:pt>
                <c:pt idx="60843">
                  <c:v>12</c:v>
                </c:pt>
                <c:pt idx="60844">
                  <c:v>12</c:v>
                </c:pt>
                <c:pt idx="60845">
                  <c:v>12</c:v>
                </c:pt>
                <c:pt idx="60846">
                  <c:v>12</c:v>
                </c:pt>
                <c:pt idx="60847">
                  <c:v>12</c:v>
                </c:pt>
                <c:pt idx="60848">
                  <c:v>12</c:v>
                </c:pt>
                <c:pt idx="60849">
                  <c:v>12</c:v>
                </c:pt>
                <c:pt idx="60850">
                  <c:v>12</c:v>
                </c:pt>
                <c:pt idx="60851">
                  <c:v>12</c:v>
                </c:pt>
                <c:pt idx="60852">
                  <c:v>12</c:v>
                </c:pt>
                <c:pt idx="60853">
                  <c:v>12</c:v>
                </c:pt>
                <c:pt idx="60854">
                  <c:v>12</c:v>
                </c:pt>
                <c:pt idx="60855">
                  <c:v>12</c:v>
                </c:pt>
                <c:pt idx="60856">
                  <c:v>12</c:v>
                </c:pt>
                <c:pt idx="60857">
                  <c:v>12</c:v>
                </c:pt>
                <c:pt idx="60858">
                  <c:v>12</c:v>
                </c:pt>
                <c:pt idx="60859">
                  <c:v>12</c:v>
                </c:pt>
                <c:pt idx="60860">
                  <c:v>12</c:v>
                </c:pt>
                <c:pt idx="60861">
                  <c:v>12</c:v>
                </c:pt>
                <c:pt idx="60862">
                  <c:v>12</c:v>
                </c:pt>
                <c:pt idx="60863">
                  <c:v>12</c:v>
                </c:pt>
                <c:pt idx="60864">
                  <c:v>12</c:v>
                </c:pt>
                <c:pt idx="60865">
                  <c:v>12</c:v>
                </c:pt>
                <c:pt idx="60866">
                  <c:v>12</c:v>
                </c:pt>
                <c:pt idx="60867">
                  <c:v>12</c:v>
                </c:pt>
                <c:pt idx="60868">
                  <c:v>12</c:v>
                </c:pt>
                <c:pt idx="60869">
                  <c:v>12</c:v>
                </c:pt>
                <c:pt idx="60870">
                  <c:v>12</c:v>
                </c:pt>
                <c:pt idx="60871">
                  <c:v>12</c:v>
                </c:pt>
                <c:pt idx="60872">
                  <c:v>12</c:v>
                </c:pt>
                <c:pt idx="60873">
                  <c:v>12</c:v>
                </c:pt>
                <c:pt idx="60874">
                  <c:v>12</c:v>
                </c:pt>
                <c:pt idx="60875">
                  <c:v>12</c:v>
                </c:pt>
                <c:pt idx="60876">
                  <c:v>12</c:v>
                </c:pt>
                <c:pt idx="60877">
                  <c:v>12</c:v>
                </c:pt>
                <c:pt idx="60878">
                  <c:v>12</c:v>
                </c:pt>
                <c:pt idx="60879">
                  <c:v>12</c:v>
                </c:pt>
                <c:pt idx="60880">
                  <c:v>12</c:v>
                </c:pt>
                <c:pt idx="60881">
                  <c:v>12</c:v>
                </c:pt>
                <c:pt idx="60882">
                  <c:v>12</c:v>
                </c:pt>
                <c:pt idx="60883">
                  <c:v>12</c:v>
                </c:pt>
                <c:pt idx="60884">
                  <c:v>12</c:v>
                </c:pt>
                <c:pt idx="60885">
                  <c:v>12</c:v>
                </c:pt>
                <c:pt idx="60886">
                  <c:v>12</c:v>
                </c:pt>
                <c:pt idx="60887">
                  <c:v>12</c:v>
                </c:pt>
                <c:pt idx="60888">
                  <c:v>12</c:v>
                </c:pt>
                <c:pt idx="60889">
                  <c:v>12</c:v>
                </c:pt>
                <c:pt idx="60890">
                  <c:v>12</c:v>
                </c:pt>
                <c:pt idx="60891">
                  <c:v>12</c:v>
                </c:pt>
                <c:pt idx="60892">
                  <c:v>12</c:v>
                </c:pt>
                <c:pt idx="60893">
                  <c:v>12</c:v>
                </c:pt>
                <c:pt idx="60894">
                  <c:v>12</c:v>
                </c:pt>
                <c:pt idx="60895">
                  <c:v>12</c:v>
                </c:pt>
                <c:pt idx="60896">
                  <c:v>12</c:v>
                </c:pt>
                <c:pt idx="60897">
                  <c:v>12</c:v>
                </c:pt>
                <c:pt idx="60898">
                  <c:v>12</c:v>
                </c:pt>
                <c:pt idx="60899">
                  <c:v>12</c:v>
                </c:pt>
                <c:pt idx="60900">
                  <c:v>12</c:v>
                </c:pt>
                <c:pt idx="60901">
                  <c:v>12</c:v>
                </c:pt>
                <c:pt idx="60902">
                  <c:v>12</c:v>
                </c:pt>
                <c:pt idx="60903">
                  <c:v>12</c:v>
                </c:pt>
                <c:pt idx="60904">
                  <c:v>12</c:v>
                </c:pt>
                <c:pt idx="60905">
                  <c:v>12</c:v>
                </c:pt>
                <c:pt idx="60906">
                  <c:v>12</c:v>
                </c:pt>
                <c:pt idx="60907">
                  <c:v>12</c:v>
                </c:pt>
                <c:pt idx="60908">
                  <c:v>12</c:v>
                </c:pt>
                <c:pt idx="60909">
                  <c:v>12</c:v>
                </c:pt>
                <c:pt idx="60910">
                  <c:v>12</c:v>
                </c:pt>
                <c:pt idx="60911">
                  <c:v>12</c:v>
                </c:pt>
                <c:pt idx="60912">
                  <c:v>12</c:v>
                </c:pt>
                <c:pt idx="60913">
                  <c:v>12</c:v>
                </c:pt>
                <c:pt idx="60914">
                  <c:v>12</c:v>
                </c:pt>
                <c:pt idx="60915">
                  <c:v>12</c:v>
                </c:pt>
                <c:pt idx="60916">
                  <c:v>12</c:v>
                </c:pt>
                <c:pt idx="60917">
                  <c:v>12</c:v>
                </c:pt>
                <c:pt idx="60918">
                  <c:v>12</c:v>
                </c:pt>
                <c:pt idx="60919">
                  <c:v>12</c:v>
                </c:pt>
                <c:pt idx="60920">
                  <c:v>12</c:v>
                </c:pt>
                <c:pt idx="60921">
                  <c:v>12</c:v>
                </c:pt>
                <c:pt idx="60922">
                  <c:v>12</c:v>
                </c:pt>
                <c:pt idx="60923">
                  <c:v>12</c:v>
                </c:pt>
                <c:pt idx="60924">
                  <c:v>12</c:v>
                </c:pt>
                <c:pt idx="60925">
                  <c:v>12</c:v>
                </c:pt>
                <c:pt idx="60926">
                  <c:v>12</c:v>
                </c:pt>
                <c:pt idx="60927">
                  <c:v>12</c:v>
                </c:pt>
                <c:pt idx="60928">
                  <c:v>12</c:v>
                </c:pt>
                <c:pt idx="60929">
                  <c:v>12</c:v>
                </c:pt>
                <c:pt idx="60930">
                  <c:v>12</c:v>
                </c:pt>
                <c:pt idx="60931">
                  <c:v>12</c:v>
                </c:pt>
                <c:pt idx="60932">
                  <c:v>12</c:v>
                </c:pt>
                <c:pt idx="60933">
                  <c:v>12</c:v>
                </c:pt>
                <c:pt idx="60934">
                  <c:v>12</c:v>
                </c:pt>
                <c:pt idx="60935">
                  <c:v>12</c:v>
                </c:pt>
                <c:pt idx="60936">
                  <c:v>12</c:v>
                </c:pt>
                <c:pt idx="60937">
                  <c:v>12</c:v>
                </c:pt>
                <c:pt idx="60938">
                  <c:v>12</c:v>
                </c:pt>
                <c:pt idx="60939">
                  <c:v>12</c:v>
                </c:pt>
                <c:pt idx="60940">
                  <c:v>12</c:v>
                </c:pt>
                <c:pt idx="60941">
                  <c:v>12</c:v>
                </c:pt>
                <c:pt idx="60942">
                  <c:v>12</c:v>
                </c:pt>
                <c:pt idx="60943">
                  <c:v>12</c:v>
                </c:pt>
                <c:pt idx="60944">
                  <c:v>12</c:v>
                </c:pt>
                <c:pt idx="60945">
                  <c:v>12</c:v>
                </c:pt>
                <c:pt idx="60946">
                  <c:v>12</c:v>
                </c:pt>
                <c:pt idx="60947">
                  <c:v>12</c:v>
                </c:pt>
                <c:pt idx="60948">
                  <c:v>12</c:v>
                </c:pt>
                <c:pt idx="60949">
                  <c:v>12</c:v>
                </c:pt>
                <c:pt idx="60950">
                  <c:v>12</c:v>
                </c:pt>
                <c:pt idx="60951">
                  <c:v>12</c:v>
                </c:pt>
                <c:pt idx="60952">
                  <c:v>12</c:v>
                </c:pt>
                <c:pt idx="60953">
                  <c:v>12</c:v>
                </c:pt>
                <c:pt idx="60954">
                  <c:v>12</c:v>
                </c:pt>
                <c:pt idx="60955">
                  <c:v>12</c:v>
                </c:pt>
                <c:pt idx="60956">
                  <c:v>12</c:v>
                </c:pt>
                <c:pt idx="60957">
                  <c:v>12</c:v>
                </c:pt>
                <c:pt idx="60958">
                  <c:v>12</c:v>
                </c:pt>
                <c:pt idx="60959">
                  <c:v>12</c:v>
                </c:pt>
                <c:pt idx="60960">
                  <c:v>12</c:v>
                </c:pt>
                <c:pt idx="60961">
                  <c:v>12</c:v>
                </c:pt>
                <c:pt idx="60962">
                  <c:v>12</c:v>
                </c:pt>
                <c:pt idx="60963">
                  <c:v>12</c:v>
                </c:pt>
                <c:pt idx="60964">
                  <c:v>12</c:v>
                </c:pt>
                <c:pt idx="60965">
                  <c:v>12</c:v>
                </c:pt>
                <c:pt idx="60966">
                  <c:v>12</c:v>
                </c:pt>
                <c:pt idx="60967">
                  <c:v>12</c:v>
                </c:pt>
                <c:pt idx="60968">
                  <c:v>12</c:v>
                </c:pt>
                <c:pt idx="60969">
                  <c:v>12</c:v>
                </c:pt>
                <c:pt idx="60970">
                  <c:v>12</c:v>
                </c:pt>
                <c:pt idx="60971">
                  <c:v>12</c:v>
                </c:pt>
                <c:pt idx="60972">
                  <c:v>12</c:v>
                </c:pt>
                <c:pt idx="60973">
                  <c:v>12</c:v>
                </c:pt>
                <c:pt idx="60974">
                  <c:v>12</c:v>
                </c:pt>
                <c:pt idx="60975">
                  <c:v>12</c:v>
                </c:pt>
                <c:pt idx="60976">
                  <c:v>12</c:v>
                </c:pt>
                <c:pt idx="60977">
                  <c:v>12</c:v>
                </c:pt>
                <c:pt idx="60978">
                  <c:v>12</c:v>
                </c:pt>
                <c:pt idx="60979">
                  <c:v>12</c:v>
                </c:pt>
                <c:pt idx="60980">
                  <c:v>12</c:v>
                </c:pt>
                <c:pt idx="60981">
                  <c:v>12</c:v>
                </c:pt>
                <c:pt idx="60982">
                  <c:v>12</c:v>
                </c:pt>
                <c:pt idx="60983">
                  <c:v>12</c:v>
                </c:pt>
                <c:pt idx="60984">
                  <c:v>12</c:v>
                </c:pt>
                <c:pt idx="60985">
                  <c:v>12</c:v>
                </c:pt>
                <c:pt idx="60986">
                  <c:v>12</c:v>
                </c:pt>
                <c:pt idx="60987">
                  <c:v>12</c:v>
                </c:pt>
                <c:pt idx="60988">
                  <c:v>12</c:v>
                </c:pt>
                <c:pt idx="60989">
                  <c:v>12</c:v>
                </c:pt>
                <c:pt idx="60990">
                  <c:v>12</c:v>
                </c:pt>
                <c:pt idx="60991">
                  <c:v>12</c:v>
                </c:pt>
                <c:pt idx="60992">
                  <c:v>12</c:v>
                </c:pt>
                <c:pt idx="60993">
                  <c:v>12</c:v>
                </c:pt>
                <c:pt idx="60994">
                  <c:v>12</c:v>
                </c:pt>
                <c:pt idx="60995">
                  <c:v>12</c:v>
                </c:pt>
                <c:pt idx="60996">
                  <c:v>12</c:v>
                </c:pt>
                <c:pt idx="60997">
                  <c:v>12</c:v>
                </c:pt>
                <c:pt idx="60998">
                  <c:v>12</c:v>
                </c:pt>
                <c:pt idx="60999">
                  <c:v>12</c:v>
                </c:pt>
                <c:pt idx="61000">
                  <c:v>12</c:v>
                </c:pt>
                <c:pt idx="61001">
                  <c:v>12</c:v>
                </c:pt>
                <c:pt idx="61002">
                  <c:v>12</c:v>
                </c:pt>
                <c:pt idx="61003">
                  <c:v>12</c:v>
                </c:pt>
                <c:pt idx="61004">
                  <c:v>12</c:v>
                </c:pt>
                <c:pt idx="61005">
                  <c:v>12</c:v>
                </c:pt>
                <c:pt idx="61006">
                  <c:v>12</c:v>
                </c:pt>
                <c:pt idx="61007">
                  <c:v>12</c:v>
                </c:pt>
                <c:pt idx="61008">
                  <c:v>12</c:v>
                </c:pt>
                <c:pt idx="61009">
                  <c:v>12</c:v>
                </c:pt>
                <c:pt idx="61010">
                  <c:v>12</c:v>
                </c:pt>
                <c:pt idx="61011">
                  <c:v>12</c:v>
                </c:pt>
                <c:pt idx="61012">
                  <c:v>12</c:v>
                </c:pt>
                <c:pt idx="61013">
                  <c:v>12</c:v>
                </c:pt>
                <c:pt idx="61014">
                  <c:v>12</c:v>
                </c:pt>
                <c:pt idx="61015">
                  <c:v>12</c:v>
                </c:pt>
                <c:pt idx="61016">
                  <c:v>12</c:v>
                </c:pt>
                <c:pt idx="61017">
                  <c:v>12</c:v>
                </c:pt>
                <c:pt idx="61018">
                  <c:v>12</c:v>
                </c:pt>
                <c:pt idx="61019">
                  <c:v>12</c:v>
                </c:pt>
                <c:pt idx="61020">
                  <c:v>12</c:v>
                </c:pt>
                <c:pt idx="61021">
                  <c:v>12</c:v>
                </c:pt>
                <c:pt idx="61022">
                  <c:v>12</c:v>
                </c:pt>
                <c:pt idx="61023">
                  <c:v>12</c:v>
                </c:pt>
                <c:pt idx="61024">
                  <c:v>12</c:v>
                </c:pt>
                <c:pt idx="61025">
                  <c:v>12</c:v>
                </c:pt>
                <c:pt idx="61026">
                  <c:v>12</c:v>
                </c:pt>
                <c:pt idx="61027">
                  <c:v>12</c:v>
                </c:pt>
                <c:pt idx="61028">
                  <c:v>12</c:v>
                </c:pt>
                <c:pt idx="61029">
                  <c:v>12</c:v>
                </c:pt>
                <c:pt idx="61030">
                  <c:v>12</c:v>
                </c:pt>
                <c:pt idx="61031">
                  <c:v>12</c:v>
                </c:pt>
                <c:pt idx="61032">
                  <c:v>12</c:v>
                </c:pt>
                <c:pt idx="61033">
                  <c:v>12</c:v>
                </c:pt>
                <c:pt idx="61034">
                  <c:v>12</c:v>
                </c:pt>
                <c:pt idx="61035">
                  <c:v>12</c:v>
                </c:pt>
                <c:pt idx="61036">
                  <c:v>12</c:v>
                </c:pt>
                <c:pt idx="61037">
                  <c:v>12</c:v>
                </c:pt>
                <c:pt idx="61038">
                  <c:v>12</c:v>
                </c:pt>
                <c:pt idx="61039">
                  <c:v>12</c:v>
                </c:pt>
                <c:pt idx="61040">
                  <c:v>12</c:v>
                </c:pt>
                <c:pt idx="61041">
                  <c:v>12</c:v>
                </c:pt>
                <c:pt idx="61042">
                  <c:v>12</c:v>
                </c:pt>
                <c:pt idx="61043">
                  <c:v>12</c:v>
                </c:pt>
                <c:pt idx="61044">
                  <c:v>12</c:v>
                </c:pt>
                <c:pt idx="61045">
                  <c:v>12</c:v>
                </c:pt>
                <c:pt idx="61046">
                  <c:v>12</c:v>
                </c:pt>
                <c:pt idx="61047">
                  <c:v>12</c:v>
                </c:pt>
                <c:pt idx="61048">
                  <c:v>12</c:v>
                </c:pt>
                <c:pt idx="61049">
                  <c:v>12</c:v>
                </c:pt>
                <c:pt idx="61050">
                  <c:v>12</c:v>
                </c:pt>
                <c:pt idx="61051">
                  <c:v>12</c:v>
                </c:pt>
                <c:pt idx="61052">
                  <c:v>12</c:v>
                </c:pt>
                <c:pt idx="61053">
                  <c:v>12</c:v>
                </c:pt>
                <c:pt idx="61054">
                  <c:v>12</c:v>
                </c:pt>
                <c:pt idx="61055">
                  <c:v>12</c:v>
                </c:pt>
                <c:pt idx="61056">
                  <c:v>12</c:v>
                </c:pt>
                <c:pt idx="61057">
                  <c:v>12</c:v>
                </c:pt>
                <c:pt idx="61058">
                  <c:v>12</c:v>
                </c:pt>
                <c:pt idx="61059">
                  <c:v>12</c:v>
                </c:pt>
                <c:pt idx="61060">
                  <c:v>12</c:v>
                </c:pt>
                <c:pt idx="61061">
                  <c:v>12</c:v>
                </c:pt>
                <c:pt idx="61062">
                  <c:v>12</c:v>
                </c:pt>
                <c:pt idx="61063">
                  <c:v>12</c:v>
                </c:pt>
                <c:pt idx="61064">
                  <c:v>12</c:v>
                </c:pt>
                <c:pt idx="61065">
                  <c:v>12</c:v>
                </c:pt>
                <c:pt idx="61066">
                  <c:v>12</c:v>
                </c:pt>
                <c:pt idx="61067">
                  <c:v>12</c:v>
                </c:pt>
                <c:pt idx="61068">
                  <c:v>12</c:v>
                </c:pt>
                <c:pt idx="61069">
                  <c:v>12</c:v>
                </c:pt>
                <c:pt idx="61070">
                  <c:v>12</c:v>
                </c:pt>
                <c:pt idx="61071">
                  <c:v>12</c:v>
                </c:pt>
                <c:pt idx="61072">
                  <c:v>12</c:v>
                </c:pt>
                <c:pt idx="61073">
                  <c:v>12</c:v>
                </c:pt>
                <c:pt idx="61074">
                  <c:v>12</c:v>
                </c:pt>
                <c:pt idx="61075">
                  <c:v>12</c:v>
                </c:pt>
                <c:pt idx="61076">
                  <c:v>12</c:v>
                </c:pt>
                <c:pt idx="61077">
                  <c:v>12</c:v>
                </c:pt>
                <c:pt idx="61078">
                  <c:v>12</c:v>
                </c:pt>
                <c:pt idx="61079">
                  <c:v>12</c:v>
                </c:pt>
                <c:pt idx="61080">
                  <c:v>12</c:v>
                </c:pt>
                <c:pt idx="61081">
                  <c:v>12</c:v>
                </c:pt>
                <c:pt idx="61082">
                  <c:v>12</c:v>
                </c:pt>
                <c:pt idx="61083">
                  <c:v>12</c:v>
                </c:pt>
                <c:pt idx="61084">
                  <c:v>12</c:v>
                </c:pt>
                <c:pt idx="61085">
                  <c:v>12</c:v>
                </c:pt>
                <c:pt idx="61086">
                  <c:v>12</c:v>
                </c:pt>
                <c:pt idx="61087">
                  <c:v>12</c:v>
                </c:pt>
                <c:pt idx="61088">
                  <c:v>12</c:v>
                </c:pt>
                <c:pt idx="61089">
                  <c:v>12</c:v>
                </c:pt>
                <c:pt idx="61090">
                  <c:v>12</c:v>
                </c:pt>
                <c:pt idx="61091">
                  <c:v>12</c:v>
                </c:pt>
                <c:pt idx="61092">
                  <c:v>12</c:v>
                </c:pt>
                <c:pt idx="61093">
                  <c:v>12</c:v>
                </c:pt>
                <c:pt idx="61094">
                  <c:v>12</c:v>
                </c:pt>
                <c:pt idx="61095">
                  <c:v>12</c:v>
                </c:pt>
                <c:pt idx="61096">
                  <c:v>12</c:v>
                </c:pt>
                <c:pt idx="61097">
                  <c:v>12</c:v>
                </c:pt>
                <c:pt idx="61098">
                  <c:v>12</c:v>
                </c:pt>
                <c:pt idx="61099">
                  <c:v>12</c:v>
                </c:pt>
                <c:pt idx="61100">
                  <c:v>12</c:v>
                </c:pt>
                <c:pt idx="61101">
                  <c:v>12</c:v>
                </c:pt>
                <c:pt idx="61102">
                  <c:v>12</c:v>
                </c:pt>
                <c:pt idx="61103">
                  <c:v>12</c:v>
                </c:pt>
                <c:pt idx="61104">
                  <c:v>12</c:v>
                </c:pt>
                <c:pt idx="61105">
                  <c:v>12</c:v>
                </c:pt>
                <c:pt idx="61106">
                  <c:v>12</c:v>
                </c:pt>
                <c:pt idx="61107">
                  <c:v>12</c:v>
                </c:pt>
                <c:pt idx="61108">
                  <c:v>12</c:v>
                </c:pt>
                <c:pt idx="61109">
                  <c:v>12</c:v>
                </c:pt>
                <c:pt idx="61110">
                  <c:v>12</c:v>
                </c:pt>
                <c:pt idx="61111">
                  <c:v>12</c:v>
                </c:pt>
                <c:pt idx="61112">
                  <c:v>12</c:v>
                </c:pt>
                <c:pt idx="61113">
                  <c:v>12</c:v>
                </c:pt>
                <c:pt idx="61114">
                  <c:v>12</c:v>
                </c:pt>
                <c:pt idx="61115">
                  <c:v>12</c:v>
                </c:pt>
                <c:pt idx="61116">
                  <c:v>12</c:v>
                </c:pt>
                <c:pt idx="61117">
                  <c:v>12</c:v>
                </c:pt>
                <c:pt idx="61118">
                  <c:v>12</c:v>
                </c:pt>
                <c:pt idx="61119">
                  <c:v>12</c:v>
                </c:pt>
                <c:pt idx="61120">
                  <c:v>12</c:v>
                </c:pt>
                <c:pt idx="61121">
                  <c:v>12</c:v>
                </c:pt>
                <c:pt idx="61122">
                  <c:v>12</c:v>
                </c:pt>
                <c:pt idx="61123">
                  <c:v>12</c:v>
                </c:pt>
                <c:pt idx="61124">
                  <c:v>12</c:v>
                </c:pt>
                <c:pt idx="61125">
                  <c:v>12</c:v>
                </c:pt>
                <c:pt idx="61126">
                  <c:v>12</c:v>
                </c:pt>
                <c:pt idx="61127">
                  <c:v>12</c:v>
                </c:pt>
                <c:pt idx="61128">
                  <c:v>12</c:v>
                </c:pt>
                <c:pt idx="61129">
                  <c:v>12</c:v>
                </c:pt>
                <c:pt idx="61130">
                  <c:v>12</c:v>
                </c:pt>
                <c:pt idx="61131">
                  <c:v>12</c:v>
                </c:pt>
                <c:pt idx="61132">
                  <c:v>12</c:v>
                </c:pt>
                <c:pt idx="61133">
                  <c:v>12</c:v>
                </c:pt>
                <c:pt idx="61134">
                  <c:v>12</c:v>
                </c:pt>
                <c:pt idx="61135">
                  <c:v>12</c:v>
                </c:pt>
                <c:pt idx="61136">
                  <c:v>12</c:v>
                </c:pt>
                <c:pt idx="61137">
                  <c:v>12</c:v>
                </c:pt>
                <c:pt idx="61138">
                  <c:v>12</c:v>
                </c:pt>
                <c:pt idx="61139">
                  <c:v>12</c:v>
                </c:pt>
                <c:pt idx="61140">
                  <c:v>12</c:v>
                </c:pt>
                <c:pt idx="61141">
                  <c:v>12</c:v>
                </c:pt>
                <c:pt idx="61142">
                  <c:v>12</c:v>
                </c:pt>
                <c:pt idx="61143">
                  <c:v>12</c:v>
                </c:pt>
                <c:pt idx="61144">
                  <c:v>12</c:v>
                </c:pt>
                <c:pt idx="61145">
                  <c:v>12</c:v>
                </c:pt>
                <c:pt idx="61146">
                  <c:v>12</c:v>
                </c:pt>
                <c:pt idx="61147">
                  <c:v>12</c:v>
                </c:pt>
                <c:pt idx="61148">
                  <c:v>12</c:v>
                </c:pt>
                <c:pt idx="61149">
                  <c:v>12</c:v>
                </c:pt>
                <c:pt idx="61150">
                  <c:v>12</c:v>
                </c:pt>
                <c:pt idx="61151">
                  <c:v>12</c:v>
                </c:pt>
                <c:pt idx="61152">
                  <c:v>12</c:v>
                </c:pt>
                <c:pt idx="61153">
                  <c:v>12</c:v>
                </c:pt>
                <c:pt idx="61154">
                  <c:v>12</c:v>
                </c:pt>
                <c:pt idx="61155">
                  <c:v>12</c:v>
                </c:pt>
                <c:pt idx="61156">
                  <c:v>12</c:v>
                </c:pt>
                <c:pt idx="61157">
                  <c:v>12</c:v>
                </c:pt>
                <c:pt idx="61158">
                  <c:v>12</c:v>
                </c:pt>
                <c:pt idx="61159">
                  <c:v>12</c:v>
                </c:pt>
                <c:pt idx="61160">
                  <c:v>12</c:v>
                </c:pt>
                <c:pt idx="61161">
                  <c:v>12</c:v>
                </c:pt>
                <c:pt idx="61162">
                  <c:v>12</c:v>
                </c:pt>
                <c:pt idx="61163">
                  <c:v>12</c:v>
                </c:pt>
                <c:pt idx="61164">
                  <c:v>12</c:v>
                </c:pt>
                <c:pt idx="61165">
                  <c:v>12</c:v>
                </c:pt>
                <c:pt idx="61166">
                  <c:v>12</c:v>
                </c:pt>
                <c:pt idx="61167">
                  <c:v>12</c:v>
                </c:pt>
                <c:pt idx="61168">
                  <c:v>12</c:v>
                </c:pt>
                <c:pt idx="61169">
                  <c:v>12</c:v>
                </c:pt>
                <c:pt idx="61170">
                  <c:v>12</c:v>
                </c:pt>
                <c:pt idx="61171">
                  <c:v>12</c:v>
                </c:pt>
                <c:pt idx="61172">
                  <c:v>12</c:v>
                </c:pt>
                <c:pt idx="61173">
                  <c:v>12</c:v>
                </c:pt>
                <c:pt idx="61174">
                  <c:v>12</c:v>
                </c:pt>
                <c:pt idx="61175">
                  <c:v>12</c:v>
                </c:pt>
                <c:pt idx="61176">
                  <c:v>12</c:v>
                </c:pt>
                <c:pt idx="61177">
                  <c:v>12</c:v>
                </c:pt>
                <c:pt idx="61178">
                  <c:v>12</c:v>
                </c:pt>
                <c:pt idx="61179">
                  <c:v>12</c:v>
                </c:pt>
                <c:pt idx="61180">
                  <c:v>12</c:v>
                </c:pt>
                <c:pt idx="61181">
                  <c:v>12</c:v>
                </c:pt>
                <c:pt idx="61182">
                  <c:v>12</c:v>
                </c:pt>
                <c:pt idx="61183">
                  <c:v>12</c:v>
                </c:pt>
                <c:pt idx="61184">
                  <c:v>12</c:v>
                </c:pt>
                <c:pt idx="61185">
                  <c:v>12</c:v>
                </c:pt>
                <c:pt idx="61186">
                  <c:v>12</c:v>
                </c:pt>
                <c:pt idx="61187">
                  <c:v>12</c:v>
                </c:pt>
                <c:pt idx="61188">
                  <c:v>12</c:v>
                </c:pt>
                <c:pt idx="61189">
                  <c:v>12</c:v>
                </c:pt>
                <c:pt idx="61190">
                  <c:v>12</c:v>
                </c:pt>
                <c:pt idx="61191">
                  <c:v>12</c:v>
                </c:pt>
                <c:pt idx="61192">
                  <c:v>12</c:v>
                </c:pt>
                <c:pt idx="61193">
                  <c:v>12</c:v>
                </c:pt>
                <c:pt idx="61194">
                  <c:v>12</c:v>
                </c:pt>
                <c:pt idx="61195">
                  <c:v>12</c:v>
                </c:pt>
                <c:pt idx="61196">
                  <c:v>12</c:v>
                </c:pt>
                <c:pt idx="61197">
                  <c:v>12</c:v>
                </c:pt>
                <c:pt idx="61198">
                  <c:v>12</c:v>
                </c:pt>
                <c:pt idx="61199">
                  <c:v>12</c:v>
                </c:pt>
                <c:pt idx="61200">
                  <c:v>12</c:v>
                </c:pt>
                <c:pt idx="61201">
                  <c:v>12</c:v>
                </c:pt>
                <c:pt idx="61202">
                  <c:v>12</c:v>
                </c:pt>
                <c:pt idx="61203">
                  <c:v>12</c:v>
                </c:pt>
                <c:pt idx="61204">
                  <c:v>12</c:v>
                </c:pt>
                <c:pt idx="61205">
                  <c:v>12</c:v>
                </c:pt>
                <c:pt idx="61206">
                  <c:v>12</c:v>
                </c:pt>
                <c:pt idx="61207">
                  <c:v>12</c:v>
                </c:pt>
                <c:pt idx="61208">
                  <c:v>12</c:v>
                </c:pt>
                <c:pt idx="61209">
                  <c:v>12</c:v>
                </c:pt>
                <c:pt idx="61210">
                  <c:v>12</c:v>
                </c:pt>
                <c:pt idx="61211">
                  <c:v>12</c:v>
                </c:pt>
                <c:pt idx="61212">
                  <c:v>12</c:v>
                </c:pt>
                <c:pt idx="61213">
                  <c:v>12</c:v>
                </c:pt>
                <c:pt idx="61214">
                  <c:v>12</c:v>
                </c:pt>
                <c:pt idx="61215">
                  <c:v>12</c:v>
                </c:pt>
                <c:pt idx="61216">
                  <c:v>12</c:v>
                </c:pt>
                <c:pt idx="61217">
                  <c:v>12</c:v>
                </c:pt>
                <c:pt idx="61218">
                  <c:v>12</c:v>
                </c:pt>
                <c:pt idx="61219">
                  <c:v>12</c:v>
                </c:pt>
                <c:pt idx="61220">
                  <c:v>12</c:v>
                </c:pt>
                <c:pt idx="61221">
                  <c:v>12</c:v>
                </c:pt>
                <c:pt idx="61222">
                  <c:v>12</c:v>
                </c:pt>
                <c:pt idx="61223">
                  <c:v>12</c:v>
                </c:pt>
                <c:pt idx="61224">
                  <c:v>12</c:v>
                </c:pt>
                <c:pt idx="61225">
                  <c:v>12</c:v>
                </c:pt>
                <c:pt idx="61226">
                  <c:v>12</c:v>
                </c:pt>
                <c:pt idx="61227">
                  <c:v>12</c:v>
                </c:pt>
                <c:pt idx="61228">
                  <c:v>12</c:v>
                </c:pt>
                <c:pt idx="61229">
                  <c:v>12</c:v>
                </c:pt>
                <c:pt idx="61230">
                  <c:v>12</c:v>
                </c:pt>
                <c:pt idx="61231">
                  <c:v>12</c:v>
                </c:pt>
                <c:pt idx="61232">
                  <c:v>12</c:v>
                </c:pt>
                <c:pt idx="61233">
                  <c:v>12</c:v>
                </c:pt>
                <c:pt idx="61234">
                  <c:v>12</c:v>
                </c:pt>
                <c:pt idx="61235">
                  <c:v>12</c:v>
                </c:pt>
                <c:pt idx="61236">
                  <c:v>12</c:v>
                </c:pt>
                <c:pt idx="61237">
                  <c:v>12</c:v>
                </c:pt>
                <c:pt idx="61238">
                  <c:v>12</c:v>
                </c:pt>
                <c:pt idx="61239">
                  <c:v>12</c:v>
                </c:pt>
                <c:pt idx="61240">
                  <c:v>12</c:v>
                </c:pt>
                <c:pt idx="61241">
                  <c:v>12</c:v>
                </c:pt>
                <c:pt idx="61242">
                  <c:v>12</c:v>
                </c:pt>
                <c:pt idx="61243">
                  <c:v>12</c:v>
                </c:pt>
                <c:pt idx="61244">
                  <c:v>12</c:v>
                </c:pt>
                <c:pt idx="61245">
                  <c:v>12</c:v>
                </c:pt>
                <c:pt idx="61246">
                  <c:v>12</c:v>
                </c:pt>
                <c:pt idx="61247">
                  <c:v>12</c:v>
                </c:pt>
                <c:pt idx="61248">
                  <c:v>12</c:v>
                </c:pt>
                <c:pt idx="61249">
                  <c:v>12</c:v>
                </c:pt>
                <c:pt idx="61250">
                  <c:v>12</c:v>
                </c:pt>
                <c:pt idx="61251">
                  <c:v>12</c:v>
                </c:pt>
                <c:pt idx="61252">
                  <c:v>12</c:v>
                </c:pt>
                <c:pt idx="61253">
                  <c:v>12</c:v>
                </c:pt>
                <c:pt idx="61254">
                  <c:v>12</c:v>
                </c:pt>
                <c:pt idx="61255">
                  <c:v>12</c:v>
                </c:pt>
                <c:pt idx="61256">
                  <c:v>12</c:v>
                </c:pt>
                <c:pt idx="61257">
                  <c:v>12</c:v>
                </c:pt>
                <c:pt idx="61258">
                  <c:v>12</c:v>
                </c:pt>
                <c:pt idx="61259">
                  <c:v>12</c:v>
                </c:pt>
                <c:pt idx="61260">
                  <c:v>12</c:v>
                </c:pt>
                <c:pt idx="61261">
                  <c:v>12</c:v>
                </c:pt>
                <c:pt idx="61262">
                  <c:v>12</c:v>
                </c:pt>
                <c:pt idx="61263">
                  <c:v>12</c:v>
                </c:pt>
                <c:pt idx="61264">
                  <c:v>12</c:v>
                </c:pt>
                <c:pt idx="61265">
                  <c:v>12</c:v>
                </c:pt>
                <c:pt idx="61266">
                  <c:v>12</c:v>
                </c:pt>
                <c:pt idx="61267">
                  <c:v>12</c:v>
                </c:pt>
                <c:pt idx="61268">
                  <c:v>12</c:v>
                </c:pt>
                <c:pt idx="61269">
                  <c:v>12</c:v>
                </c:pt>
                <c:pt idx="61270">
                  <c:v>12</c:v>
                </c:pt>
                <c:pt idx="61271">
                  <c:v>12</c:v>
                </c:pt>
                <c:pt idx="61272">
                  <c:v>12</c:v>
                </c:pt>
                <c:pt idx="61273">
                  <c:v>12</c:v>
                </c:pt>
                <c:pt idx="61274">
                  <c:v>12</c:v>
                </c:pt>
                <c:pt idx="61275">
                  <c:v>12</c:v>
                </c:pt>
                <c:pt idx="61276">
                  <c:v>12</c:v>
                </c:pt>
                <c:pt idx="61277">
                  <c:v>12</c:v>
                </c:pt>
                <c:pt idx="61278">
                  <c:v>12</c:v>
                </c:pt>
                <c:pt idx="61279">
                  <c:v>12</c:v>
                </c:pt>
                <c:pt idx="61280">
                  <c:v>12</c:v>
                </c:pt>
                <c:pt idx="61281">
                  <c:v>12</c:v>
                </c:pt>
                <c:pt idx="61282">
                  <c:v>12</c:v>
                </c:pt>
                <c:pt idx="61283">
                  <c:v>12</c:v>
                </c:pt>
                <c:pt idx="61284">
                  <c:v>12</c:v>
                </c:pt>
                <c:pt idx="61285">
                  <c:v>12</c:v>
                </c:pt>
                <c:pt idx="61286">
                  <c:v>12</c:v>
                </c:pt>
                <c:pt idx="61287">
                  <c:v>12</c:v>
                </c:pt>
                <c:pt idx="61288">
                  <c:v>12</c:v>
                </c:pt>
                <c:pt idx="61289">
                  <c:v>12</c:v>
                </c:pt>
                <c:pt idx="61290">
                  <c:v>12</c:v>
                </c:pt>
                <c:pt idx="61291">
                  <c:v>12</c:v>
                </c:pt>
                <c:pt idx="61292">
                  <c:v>12</c:v>
                </c:pt>
                <c:pt idx="61293">
                  <c:v>12</c:v>
                </c:pt>
                <c:pt idx="61294">
                  <c:v>12</c:v>
                </c:pt>
                <c:pt idx="61295">
                  <c:v>12</c:v>
                </c:pt>
                <c:pt idx="61296">
                  <c:v>12</c:v>
                </c:pt>
                <c:pt idx="61297">
                  <c:v>12</c:v>
                </c:pt>
                <c:pt idx="61298">
                  <c:v>12</c:v>
                </c:pt>
                <c:pt idx="61299">
                  <c:v>12</c:v>
                </c:pt>
                <c:pt idx="61300">
                  <c:v>12</c:v>
                </c:pt>
                <c:pt idx="61301">
                  <c:v>12</c:v>
                </c:pt>
                <c:pt idx="61302">
                  <c:v>12</c:v>
                </c:pt>
                <c:pt idx="61303">
                  <c:v>12</c:v>
                </c:pt>
                <c:pt idx="61304">
                  <c:v>12</c:v>
                </c:pt>
                <c:pt idx="61305">
                  <c:v>12</c:v>
                </c:pt>
                <c:pt idx="61306">
                  <c:v>12</c:v>
                </c:pt>
                <c:pt idx="61307">
                  <c:v>12</c:v>
                </c:pt>
                <c:pt idx="61308">
                  <c:v>12</c:v>
                </c:pt>
                <c:pt idx="61309">
                  <c:v>12</c:v>
                </c:pt>
                <c:pt idx="61310">
                  <c:v>12</c:v>
                </c:pt>
                <c:pt idx="61311">
                  <c:v>12</c:v>
                </c:pt>
                <c:pt idx="61312">
                  <c:v>12</c:v>
                </c:pt>
                <c:pt idx="61313">
                  <c:v>12</c:v>
                </c:pt>
                <c:pt idx="61314">
                  <c:v>12</c:v>
                </c:pt>
                <c:pt idx="61315">
                  <c:v>12</c:v>
                </c:pt>
                <c:pt idx="61316">
                  <c:v>12</c:v>
                </c:pt>
                <c:pt idx="61317">
                  <c:v>12</c:v>
                </c:pt>
                <c:pt idx="61318">
                  <c:v>12</c:v>
                </c:pt>
                <c:pt idx="61319">
                  <c:v>12</c:v>
                </c:pt>
                <c:pt idx="61320">
                  <c:v>12</c:v>
                </c:pt>
                <c:pt idx="61321">
                  <c:v>12</c:v>
                </c:pt>
                <c:pt idx="61322">
                  <c:v>12</c:v>
                </c:pt>
                <c:pt idx="61323">
                  <c:v>12</c:v>
                </c:pt>
                <c:pt idx="61324">
                  <c:v>12</c:v>
                </c:pt>
                <c:pt idx="61325">
                  <c:v>12</c:v>
                </c:pt>
                <c:pt idx="61326">
                  <c:v>12</c:v>
                </c:pt>
                <c:pt idx="61327">
                  <c:v>12</c:v>
                </c:pt>
                <c:pt idx="61328">
                  <c:v>12</c:v>
                </c:pt>
                <c:pt idx="61329">
                  <c:v>12</c:v>
                </c:pt>
                <c:pt idx="61330">
                  <c:v>12</c:v>
                </c:pt>
                <c:pt idx="61331">
                  <c:v>12</c:v>
                </c:pt>
                <c:pt idx="61332">
                  <c:v>12</c:v>
                </c:pt>
                <c:pt idx="61333">
                  <c:v>12</c:v>
                </c:pt>
                <c:pt idx="61334">
                  <c:v>12</c:v>
                </c:pt>
                <c:pt idx="61335">
                  <c:v>12</c:v>
                </c:pt>
                <c:pt idx="61336">
                  <c:v>12</c:v>
                </c:pt>
                <c:pt idx="61337">
                  <c:v>12</c:v>
                </c:pt>
                <c:pt idx="61338">
                  <c:v>12</c:v>
                </c:pt>
                <c:pt idx="61339">
                  <c:v>12</c:v>
                </c:pt>
                <c:pt idx="61340">
                  <c:v>12</c:v>
                </c:pt>
                <c:pt idx="61341">
                  <c:v>12</c:v>
                </c:pt>
                <c:pt idx="61342">
                  <c:v>12</c:v>
                </c:pt>
                <c:pt idx="61343">
                  <c:v>12</c:v>
                </c:pt>
                <c:pt idx="61344">
                  <c:v>12</c:v>
                </c:pt>
                <c:pt idx="61345">
                  <c:v>12</c:v>
                </c:pt>
                <c:pt idx="61346">
                  <c:v>12</c:v>
                </c:pt>
                <c:pt idx="61347">
                  <c:v>12</c:v>
                </c:pt>
                <c:pt idx="61348">
                  <c:v>12</c:v>
                </c:pt>
                <c:pt idx="61349">
                  <c:v>12</c:v>
                </c:pt>
                <c:pt idx="61350">
                  <c:v>12</c:v>
                </c:pt>
                <c:pt idx="61351">
                  <c:v>12</c:v>
                </c:pt>
                <c:pt idx="61352">
                  <c:v>12</c:v>
                </c:pt>
                <c:pt idx="61353">
                  <c:v>12</c:v>
                </c:pt>
                <c:pt idx="61354">
                  <c:v>12</c:v>
                </c:pt>
                <c:pt idx="61355">
                  <c:v>12</c:v>
                </c:pt>
                <c:pt idx="61356">
                  <c:v>12</c:v>
                </c:pt>
                <c:pt idx="61357">
                  <c:v>12</c:v>
                </c:pt>
                <c:pt idx="61358">
                  <c:v>12</c:v>
                </c:pt>
                <c:pt idx="61359">
                  <c:v>12</c:v>
                </c:pt>
                <c:pt idx="61360">
                  <c:v>12</c:v>
                </c:pt>
                <c:pt idx="61361">
                  <c:v>12</c:v>
                </c:pt>
                <c:pt idx="61362">
                  <c:v>12</c:v>
                </c:pt>
                <c:pt idx="61363">
                  <c:v>12</c:v>
                </c:pt>
                <c:pt idx="61364">
                  <c:v>12</c:v>
                </c:pt>
                <c:pt idx="61365">
                  <c:v>12</c:v>
                </c:pt>
                <c:pt idx="61366">
                  <c:v>12</c:v>
                </c:pt>
                <c:pt idx="61367">
                  <c:v>12</c:v>
                </c:pt>
                <c:pt idx="61368">
                  <c:v>12</c:v>
                </c:pt>
                <c:pt idx="61369">
                  <c:v>12</c:v>
                </c:pt>
                <c:pt idx="61370">
                  <c:v>12</c:v>
                </c:pt>
                <c:pt idx="61371">
                  <c:v>12</c:v>
                </c:pt>
                <c:pt idx="61372">
                  <c:v>12</c:v>
                </c:pt>
                <c:pt idx="61373">
                  <c:v>12</c:v>
                </c:pt>
                <c:pt idx="61374">
                  <c:v>12</c:v>
                </c:pt>
                <c:pt idx="61375">
                  <c:v>12</c:v>
                </c:pt>
                <c:pt idx="61376">
                  <c:v>12</c:v>
                </c:pt>
                <c:pt idx="61377">
                  <c:v>12</c:v>
                </c:pt>
                <c:pt idx="61378">
                  <c:v>12</c:v>
                </c:pt>
                <c:pt idx="61379">
                  <c:v>12</c:v>
                </c:pt>
                <c:pt idx="61380">
                  <c:v>12</c:v>
                </c:pt>
                <c:pt idx="61381">
                  <c:v>12</c:v>
                </c:pt>
                <c:pt idx="61382">
                  <c:v>12</c:v>
                </c:pt>
                <c:pt idx="61383">
                  <c:v>12</c:v>
                </c:pt>
                <c:pt idx="61384">
                  <c:v>12</c:v>
                </c:pt>
                <c:pt idx="61385">
                  <c:v>12</c:v>
                </c:pt>
                <c:pt idx="61386">
                  <c:v>12</c:v>
                </c:pt>
                <c:pt idx="61387">
                  <c:v>12</c:v>
                </c:pt>
                <c:pt idx="61388">
                  <c:v>12</c:v>
                </c:pt>
                <c:pt idx="61389">
                  <c:v>12</c:v>
                </c:pt>
                <c:pt idx="61390">
                  <c:v>12</c:v>
                </c:pt>
                <c:pt idx="61391">
                  <c:v>12</c:v>
                </c:pt>
                <c:pt idx="61392">
                  <c:v>12</c:v>
                </c:pt>
                <c:pt idx="61393">
                  <c:v>12</c:v>
                </c:pt>
                <c:pt idx="61394">
                  <c:v>12</c:v>
                </c:pt>
                <c:pt idx="61395">
                  <c:v>12</c:v>
                </c:pt>
                <c:pt idx="61396">
                  <c:v>12</c:v>
                </c:pt>
                <c:pt idx="61397">
                  <c:v>12</c:v>
                </c:pt>
                <c:pt idx="61398">
                  <c:v>12</c:v>
                </c:pt>
                <c:pt idx="61399">
                  <c:v>12</c:v>
                </c:pt>
                <c:pt idx="61400">
                  <c:v>12</c:v>
                </c:pt>
                <c:pt idx="61401">
                  <c:v>12</c:v>
                </c:pt>
                <c:pt idx="61402">
                  <c:v>12</c:v>
                </c:pt>
                <c:pt idx="61403">
                  <c:v>12</c:v>
                </c:pt>
                <c:pt idx="61404">
                  <c:v>12</c:v>
                </c:pt>
                <c:pt idx="61405">
                  <c:v>12</c:v>
                </c:pt>
                <c:pt idx="61406">
                  <c:v>12</c:v>
                </c:pt>
                <c:pt idx="61407">
                  <c:v>12</c:v>
                </c:pt>
                <c:pt idx="61408">
                  <c:v>12</c:v>
                </c:pt>
                <c:pt idx="61409">
                  <c:v>12</c:v>
                </c:pt>
                <c:pt idx="61410">
                  <c:v>12</c:v>
                </c:pt>
                <c:pt idx="61411">
                  <c:v>12</c:v>
                </c:pt>
                <c:pt idx="61412">
                  <c:v>12</c:v>
                </c:pt>
                <c:pt idx="61413">
                  <c:v>12</c:v>
                </c:pt>
                <c:pt idx="61414">
                  <c:v>12</c:v>
                </c:pt>
                <c:pt idx="61415">
                  <c:v>12</c:v>
                </c:pt>
                <c:pt idx="61416">
                  <c:v>12</c:v>
                </c:pt>
                <c:pt idx="61417">
                  <c:v>12</c:v>
                </c:pt>
                <c:pt idx="61418">
                  <c:v>12</c:v>
                </c:pt>
                <c:pt idx="61419">
                  <c:v>12</c:v>
                </c:pt>
                <c:pt idx="61420">
                  <c:v>12</c:v>
                </c:pt>
                <c:pt idx="61421">
                  <c:v>12</c:v>
                </c:pt>
                <c:pt idx="61422">
                  <c:v>12</c:v>
                </c:pt>
                <c:pt idx="61423">
                  <c:v>12</c:v>
                </c:pt>
                <c:pt idx="61424">
                  <c:v>12</c:v>
                </c:pt>
                <c:pt idx="61425">
                  <c:v>12</c:v>
                </c:pt>
                <c:pt idx="61426">
                  <c:v>12</c:v>
                </c:pt>
                <c:pt idx="61427">
                  <c:v>12</c:v>
                </c:pt>
                <c:pt idx="61428">
                  <c:v>12</c:v>
                </c:pt>
                <c:pt idx="61429">
                  <c:v>12</c:v>
                </c:pt>
                <c:pt idx="61430">
                  <c:v>12</c:v>
                </c:pt>
                <c:pt idx="61431">
                  <c:v>12</c:v>
                </c:pt>
                <c:pt idx="61432">
                  <c:v>12</c:v>
                </c:pt>
                <c:pt idx="61433">
                  <c:v>12</c:v>
                </c:pt>
                <c:pt idx="61434">
                  <c:v>12</c:v>
                </c:pt>
                <c:pt idx="61435">
                  <c:v>12</c:v>
                </c:pt>
                <c:pt idx="61436">
                  <c:v>12</c:v>
                </c:pt>
                <c:pt idx="61437">
                  <c:v>12</c:v>
                </c:pt>
                <c:pt idx="61438">
                  <c:v>12</c:v>
                </c:pt>
                <c:pt idx="61439">
                  <c:v>12</c:v>
                </c:pt>
                <c:pt idx="61440">
                  <c:v>12</c:v>
                </c:pt>
                <c:pt idx="61441">
                  <c:v>12</c:v>
                </c:pt>
                <c:pt idx="61442">
                  <c:v>12</c:v>
                </c:pt>
                <c:pt idx="61443">
                  <c:v>12</c:v>
                </c:pt>
                <c:pt idx="61444">
                  <c:v>12</c:v>
                </c:pt>
                <c:pt idx="61445">
                  <c:v>12</c:v>
                </c:pt>
                <c:pt idx="61446">
                  <c:v>12</c:v>
                </c:pt>
                <c:pt idx="61447">
                  <c:v>12</c:v>
                </c:pt>
                <c:pt idx="61448">
                  <c:v>12</c:v>
                </c:pt>
                <c:pt idx="61449">
                  <c:v>12</c:v>
                </c:pt>
                <c:pt idx="61450">
                  <c:v>12</c:v>
                </c:pt>
                <c:pt idx="61451">
                  <c:v>12</c:v>
                </c:pt>
                <c:pt idx="61452">
                  <c:v>12</c:v>
                </c:pt>
                <c:pt idx="61453">
                  <c:v>12</c:v>
                </c:pt>
                <c:pt idx="61454">
                  <c:v>12</c:v>
                </c:pt>
                <c:pt idx="61455">
                  <c:v>12</c:v>
                </c:pt>
                <c:pt idx="61456">
                  <c:v>12</c:v>
                </c:pt>
                <c:pt idx="61457">
                  <c:v>12</c:v>
                </c:pt>
                <c:pt idx="61458">
                  <c:v>12</c:v>
                </c:pt>
                <c:pt idx="61459">
                  <c:v>12</c:v>
                </c:pt>
                <c:pt idx="61460">
                  <c:v>12</c:v>
                </c:pt>
                <c:pt idx="61461">
                  <c:v>12</c:v>
                </c:pt>
                <c:pt idx="61462">
                  <c:v>12</c:v>
                </c:pt>
                <c:pt idx="61463">
                  <c:v>12</c:v>
                </c:pt>
                <c:pt idx="61464">
                  <c:v>12</c:v>
                </c:pt>
                <c:pt idx="61465">
                  <c:v>12</c:v>
                </c:pt>
                <c:pt idx="61466">
                  <c:v>12</c:v>
                </c:pt>
                <c:pt idx="61467">
                  <c:v>12</c:v>
                </c:pt>
                <c:pt idx="61468">
                  <c:v>12</c:v>
                </c:pt>
                <c:pt idx="61469">
                  <c:v>12</c:v>
                </c:pt>
                <c:pt idx="61470">
                  <c:v>12</c:v>
                </c:pt>
                <c:pt idx="61471">
                  <c:v>12</c:v>
                </c:pt>
                <c:pt idx="61472">
                  <c:v>12</c:v>
                </c:pt>
                <c:pt idx="61473">
                  <c:v>12</c:v>
                </c:pt>
                <c:pt idx="61474">
                  <c:v>12</c:v>
                </c:pt>
                <c:pt idx="61475">
                  <c:v>12</c:v>
                </c:pt>
                <c:pt idx="61476">
                  <c:v>12</c:v>
                </c:pt>
                <c:pt idx="61477">
                  <c:v>12</c:v>
                </c:pt>
                <c:pt idx="61478">
                  <c:v>12</c:v>
                </c:pt>
                <c:pt idx="61479">
                  <c:v>12</c:v>
                </c:pt>
                <c:pt idx="61480">
                  <c:v>12</c:v>
                </c:pt>
                <c:pt idx="61481">
                  <c:v>12</c:v>
                </c:pt>
                <c:pt idx="61482">
                  <c:v>12</c:v>
                </c:pt>
                <c:pt idx="61483">
                  <c:v>12</c:v>
                </c:pt>
                <c:pt idx="61484">
                  <c:v>12</c:v>
                </c:pt>
                <c:pt idx="61485">
                  <c:v>12</c:v>
                </c:pt>
                <c:pt idx="61486">
                  <c:v>12</c:v>
                </c:pt>
                <c:pt idx="61487">
                  <c:v>12</c:v>
                </c:pt>
                <c:pt idx="61488">
                  <c:v>12</c:v>
                </c:pt>
                <c:pt idx="61489">
                  <c:v>12</c:v>
                </c:pt>
                <c:pt idx="61490">
                  <c:v>12</c:v>
                </c:pt>
                <c:pt idx="61491">
                  <c:v>12</c:v>
                </c:pt>
                <c:pt idx="61492">
                  <c:v>12</c:v>
                </c:pt>
                <c:pt idx="61493">
                  <c:v>12</c:v>
                </c:pt>
                <c:pt idx="61494">
                  <c:v>12</c:v>
                </c:pt>
                <c:pt idx="61495">
                  <c:v>12</c:v>
                </c:pt>
                <c:pt idx="61496">
                  <c:v>12</c:v>
                </c:pt>
                <c:pt idx="61497">
                  <c:v>12</c:v>
                </c:pt>
                <c:pt idx="61498">
                  <c:v>12</c:v>
                </c:pt>
                <c:pt idx="61499">
                  <c:v>12</c:v>
                </c:pt>
                <c:pt idx="61500">
                  <c:v>12</c:v>
                </c:pt>
                <c:pt idx="61501">
                  <c:v>12</c:v>
                </c:pt>
                <c:pt idx="61502">
                  <c:v>12</c:v>
                </c:pt>
                <c:pt idx="61503">
                  <c:v>12</c:v>
                </c:pt>
                <c:pt idx="61504">
                  <c:v>12</c:v>
                </c:pt>
                <c:pt idx="61505">
                  <c:v>12</c:v>
                </c:pt>
                <c:pt idx="61506">
                  <c:v>12</c:v>
                </c:pt>
                <c:pt idx="61507">
                  <c:v>12</c:v>
                </c:pt>
                <c:pt idx="61508">
                  <c:v>12</c:v>
                </c:pt>
                <c:pt idx="61509">
                  <c:v>12</c:v>
                </c:pt>
                <c:pt idx="61510">
                  <c:v>12</c:v>
                </c:pt>
                <c:pt idx="61511">
                  <c:v>12</c:v>
                </c:pt>
                <c:pt idx="61512">
                  <c:v>12</c:v>
                </c:pt>
                <c:pt idx="61513">
                  <c:v>12</c:v>
                </c:pt>
                <c:pt idx="61514">
                  <c:v>12</c:v>
                </c:pt>
                <c:pt idx="61515">
                  <c:v>12</c:v>
                </c:pt>
                <c:pt idx="61516">
                  <c:v>12</c:v>
                </c:pt>
                <c:pt idx="61517">
                  <c:v>12</c:v>
                </c:pt>
                <c:pt idx="61518">
                  <c:v>12</c:v>
                </c:pt>
                <c:pt idx="61519">
                  <c:v>12</c:v>
                </c:pt>
                <c:pt idx="61520">
                  <c:v>12</c:v>
                </c:pt>
                <c:pt idx="61521">
                  <c:v>12</c:v>
                </c:pt>
                <c:pt idx="61522">
                  <c:v>12</c:v>
                </c:pt>
                <c:pt idx="61523">
                  <c:v>12</c:v>
                </c:pt>
                <c:pt idx="61524">
                  <c:v>12</c:v>
                </c:pt>
                <c:pt idx="61525">
                  <c:v>12</c:v>
                </c:pt>
                <c:pt idx="61526">
                  <c:v>12</c:v>
                </c:pt>
                <c:pt idx="61527">
                  <c:v>12</c:v>
                </c:pt>
                <c:pt idx="61528">
                  <c:v>12</c:v>
                </c:pt>
                <c:pt idx="61529">
                  <c:v>12</c:v>
                </c:pt>
                <c:pt idx="61530">
                  <c:v>12</c:v>
                </c:pt>
                <c:pt idx="61531">
                  <c:v>12</c:v>
                </c:pt>
                <c:pt idx="61532">
                  <c:v>12</c:v>
                </c:pt>
                <c:pt idx="61533">
                  <c:v>12</c:v>
                </c:pt>
                <c:pt idx="61534">
                  <c:v>12</c:v>
                </c:pt>
                <c:pt idx="61535">
                  <c:v>12</c:v>
                </c:pt>
                <c:pt idx="61536">
                  <c:v>12</c:v>
                </c:pt>
                <c:pt idx="61537">
                  <c:v>12</c:v>
                </c:pt>
                <c:pt idx="61538">
                  <c:v>12</c:v>
                </c:pt>
                <c:pt idx="61539">
                  <c:v>12</c:v>
                </c:pt>
                <c:pt idx="61540">
                  <c:v>12</c:v>
                </c:pt>
                <c:pt idx="61541">
                  <c:v>12</c:v>
                </c:pt>
                <c:pt idx="61542">
                  <c:v>12</c:v>
                </c:pt>
                <c:pt idx="61543">
                  <c:v>12</c:v>
                </c:pt>
                <c:pt idx="61544">
                  <c:v>12</c:v>
                </c:pt>
                <c:pt idx="61545">
                  <c:v>12</c:v>
                </c:pt>
                <c:pt idx="61546">
                  <c:v>12</c:v>
                </c:pt>
                <c:pt idx="61547">
                  <c:v>12</c:v>
                </c:pt>
                <c:pt idx="61548">
                  <c:v>12</c:v>
                </c:pt>
                <c:pt idx="61549">
                  <c:v>12</c:v>
                </c:pt>
                <c:pt idx="61550">
                  <c:v>12</c:v>
                </c:pt>
                <c:pt idx="61551">
                  <c:v>12</c:v>
                </c:pt>
                <c:pt idx="61552">
                  <c:v>12</c:v>
                </c:pt>
                <c:pt idx="61553">
                  <c:v>12</c:v>
                </c:pt>
                <c:pt idx="61554">
                  <c:v>12</c:v>
                </c:pt>
                <c:pt idx="61555">
                  <c:v>12</c:v>
                </c:pt>
                <c:pt idx="61556">
                  <c:v>12</c:v>
                </c:pt>
                <c:pt idx="61557">
                  <c:v>12</c:v>
                </c:pt>
                <c:pt idx="61558">
                  <c:v>12</c:v>
                </c:pt>
                <c:pt idx="61559">
                  <c:v>12</c:v>
                </c:pt>
                <c:pt idx="61560">
                  <c:v>12</c:v>
                </c:pt>
                <c:pt idx="61561">
                  <c:v>12</c:v>
                </c:pt>
                <c:pt idx="61562">
                  <c:v>12</c:v>
                </c:pt>
                <c:pt idx="61563">
                  <c:v>12</c:v>
                </c:pt>
                <c:pt idx="61564">
                  <c:v>12</c:v>
                </c:pt>
                <c:pt idx="61565">
                  <c:v>12</c:v>
                </c:pt>
                <c:pt idx="61566">
                  <c:v>12</c:v>
                </c:pt>
                <c:pt idx="61567">
                  <c:v>12</c:v>
                </c:pt>
                <c:pt idx="61568">
                  <c:v>12</c:v>
                </c:pt>
                <c:pt idx="61569">
                  <c:v>12</c:v>
                </c:pt>
                <c:pt idx="61570">
                  <c:v>12</c:v>
                </c:pt>
                <c:pt idx="61571">
                  <c:v>12</c:v>
                </c:pt>
                <c:pt idx="61572">
                  <c:v>12</c:v>
                </c:pt>
                <c:pt idx="61573">
                  <c:v>12</c:v>
                </c:pt>
                <c:pt idx="61574">
                  <c:v>12</c:v>
                </c:pt>
                <c:pt idx="61575">
                  <c:v>12</c:v>
                </c:pt>
                <c:pt idx="61576">
                  <c:v>12</c:v>
                </c:pt>
                <c:pt idx="61577">
                  <c:v>12</c:v>
                </c:pt>
                <c:pt idx="61578">
                  <c:v>12</c:v>
                </c:pt>
                <c:pt idx="61579">
                  <c:v>12</c:v>
                </c:pt>
                <c:pt idx="61580">
                  <c:v>12</c:v>
                </c:pt>
                <c:pt idx="61581">
                  <c:v>12</c:v>
                </c:pt>
                <c:pt idx="61582">
                  <c:v>12</c:v>
                </c:pt>
                <c:pt idx="61583">
                  <c:v>12</c:v>
                </c:pt>
                <c:pt idx="61584">
                  <c:v>12</c:v>
                </c:pt>
                <c:pt idx="61585">
                  <c:v>12</c:v>
                </c:pt>
                <c:pt idx="61586">
                  <c:v>12</c:v>
                </c:pt>
                <c:pt idx="61587">
                  <c:v>12</c:v>
                </c:pt>
                <c:pt idx="61588">
                  <c:v>12</c:v>
                </c:pt>
                <c:pt idx="61589">
                  <c:v>12</c:v>
                </c:pt>
                <c:pt idx="61590">
                  <c:v>12</c:v>
                </c:pt>
                <c:pt idx="61591">
                  <c:v>12</c:v>
                </c:pt>
                <c:pt idx="61592">
                  <c:v>12</c:v>
                </c:pt>
                <c:pt idx="61593">
                  <c:v>12</c:v>
                </c:pt>
                <c:pt idx="61594">
                  <c:v>12</c:v>
                </c:pt>
                <c:pt idx="61595">
                  <c:v>12</c:v>
                </c:pt>
                <c:pt idx="61596">
                  <c:v>12</c:v>
                </c:pt>
                <c:pt idx="61597">
                  <c:v>12</c:v>
                </c:pt>
                <c:pt idx="61598">
                  <c:v>12</c:v>
                </c:pt>
                <c:pt idx="61599">
                  <c:v>12</c:v>
                </c:pt>
                <c:pt idx="61600">
                  <c:v>12</c:v>
                </c:pt>
                <c:pt idx="61601">
                  <c:v>12</c:v>
                </c:pt>
                <c:pt idx="61602">
                  <c:v>12</c:v>
                </c:pt>
                <c:pt idx="61603">
                  <c:v>12</c:v>
                </c:pt>
                <c:pt idx="61604">
                  <c:v>12</c:v>
                </c:pt>
                <c:pt idx="61605">
                  <c:v>12</c:v>
                </c:pt>
                <c:pt idx="61606">
                  <c:v>12</c:v>
                </c:pt>
                <c:pt idx="61607">
                  <c:v>12</c:v>
                </c:pt>
                <c:pt idx="61608">
                  <c:v>12</c:v>
                </c:pt>
                <c:pt idx="61609">
                  <c:v>12</c:v>
                </c:pt>
                <c:pt idx="61610">
                  <c:v>12</c:v>
                </c:pt>
                <c:pt idx="61611">
                  <c:v>12</c:v>
                </c:pt>
                <c:pt idx="61612">
                  <c:v>12</c:v>
                </c:pt>
                <c:pt idx="61613">
                  <c:v>12</c:v>
                </c:pt>
                <c:pt idx="61614">
                  <c:v>12</c:v>
                </c:pt>
                <c:pt idx="61615">
                  <c:v>12</c:v>
                </c:pt>
                <c:pt idx="61616">
                  <c:v>12</c:v>
                </c:pt>
                <c:pt idx="61617">
                  <c:v>12</c:v>
                </c:pt>
                <c:pt idx="61618">
                  <c:v>12</c:v>
                </c:pt>
                <c:pt idx="61619">
                  <c:v>12</c:v>
                </c:pt>
                <c:pt idx="61620">
                  <c:v>12</c:v>
                </c:pt>
                <c:pt idx="61621">
                  <c:v>12</c:v>
                </c:pt>
                <c:pt idx="61622">
                  <c:v>12</c:v>
                </c:pt>
                <c:pt idx="61623">
                  <c:v>12</c:v>
                </c:pt>
                <c:pt idx="61624">
                  <c:v>12</c:v>
                </c:pt>
                <c:pt idx="61625">
                  <c:v>12</c:v>
                </c:pt>
                <c:pt idx="61626">
                  <c:v>12</c:v>
                </c:pt>
                <c:pt idx="61627">
                  <c:v>12</c:v>
                </c:pt>
                <c:pt idx="61628">
                  <c:v>12</c:v>
                </c:pt>
                <c:pt idx="61629">
                  <c:v>12</c:v>
                </c:pt>
                <c:pt idx="61630">
                  <c:v>12</c:v>
                </c:pt>
                <c:pt idx="61631">
                  <c:v>12</c:v>
                </c:pt>
                <c:pt idx="61632">
                  <c:v>12</c:v>
                </c:pt>
                <c:pt idx="61633">
                  <c:v>12</c:v>
                </c:pt>
                <c:pt idx="61634">
                  <c:v>12</c:v>
                </c:pt>
                <c:pt idx="61635">
                  <c:v>12</c:v>
                </c:pt>
                <c:pt idx="61636">
                  <c:v>12</c:v>
                </c:pt>
                <c:pt idx="61637">
                  <c:v>12</c:v>
                </c:pt>
                <c:pt idx="61638">
                  <c:v>12</c:v>
                </c:pt>
                <c:pt idx="61639">
                  <c:v>12</c:v>
                </c:pt>
                <c:pt idx="61640">
                  <c:v>12</c:v>
                </c:pt>
                <c:pt idx="61641">
                  <c:v>12</c:v>
                </c:pt>
                <c:pt idx="61642">
                  <c:v>12</c:v>
                </c:pt>
                <c:pt idx="61643">
                  <c:v>12</c:v>
                </c:pt>
                <c:pt idx="61644">
                  <c:v>12</c:v>
                </c:pt>
                <c:pt idx="61645">
                  <c:v>12</c:v>
                </c:pt>
                <c:pt idx="61646">
                  <c:v>12</c:v>
                </c:pt>
                <c:pt idx="61647">
                  <c:v>12</c:v>
                </c:pt>
                <c:pt idx="61648">
                  <c:v>12</c:v>
                </c:pt>
                <c:pt idx="61649">
                  <c:v>12</c:v>
                </c:pt>
                <c:pt idx="61650">
                  <c:v>12</c:v>
                </c:pt>
                <c:pt idx="61651">
                  <c:v>12</c:v>
                </c:pt>
                <c:pt idx="61652">
                  <c:v>12</c:v>
                </c:pt>
                <c:pt idx="61653">
                  <c:v>12</c:v>
                </c:pt>
                <c:pt idx="61654">
                  <c:v>12</c:v>
                </c:pt>
                <c:pt idx="61655">
                  <c:v>12</c:v>
                </c:pt>
                <c:pt idx="61656">
                  <c:v>12</c:v>
                </c:pt>
                <c:pt idx="61657">
                  <c:v>12</c:v>
                </c:pt>
                <c:pt idx="61658">
                  <c:v>12</c:v>
                </c:pt>
                <c:pt idx="61659">
                  <c:v>12</c:v>
                </c:pt>
                <c:pt idx="61660">
                  <c:v>12</c:v>
                </c:pt>
                <c:pt idx="61661">
                  <c:v>12</c:v>
                </c:pt>
                <c:pt idx="61662">
                  <c:v>12</c:v>
                </c:pt>
                <c:pt idx="61663">
                  <c:v>12</c:v>
                </c:pt>
                <c:pt idx="61664">
                  <c:v>12</c:v>
                </c:pt>
                <c:pt idx="61665">
                  <c:v>12</c:v>
                </c:pt>
                <c:pt idx="61666">
                  <c:v>12</c:v>
                </c:pt>
                <c:pt idx="61667">
                  <c:v>12</c:v>
                </c:pt>
                <c:pt idx="61668">
                  <c:v>12</c:v>
                </c:pt>
                <c:pt idx="61669">
                  <c:v>12</c:v>
                </c:pt>
                <c:pt idx="61670">
                  <c:v>12</c:v>
                </c:pt>
                <c:pt idx="61671">
                  <c:v>12</c:v>
                </c:pt>
                <c:pt idx="61672">
                  <c:v>12</c:v>
                </c:pt>
                <c:pt idx="61673">
                  <c:v>12</c:v>
                </c:pt>
                <c:pt idx="61674">
                  <c:v>12</c:v>
                </c:pt>
                <c:pt idx="61675">
                  <c:v>12</c:v>
                </c:pt>
                <c:pt idx="61676">
                  <c:v>12</c:v>
                </c:pt>
                <c:pt idx="61677">
                  <c:v>12</c:v>
                </c:pt>
                <c:pt idx="61678">
                  <c:v>12</c:v>
                </c:pt>
                <c:pt idx="61679">
                  <c:v>12</c:v>
                </c:pt>
                <c:pt idx="61680">
                  <c:v>12</c:v>
                </c:pt>
                <c:pt idx="61681">
                  <c:v>12</c:v>
                </c:pt>
                <c:pt idx="61682">
                  <c:v>12</c:v>
                </c:pt>
                <c:pt idx="61683">
                  <c:v>12</c:v>
                </c:pt>
                <c:pt idx="61684">
                  <c:v>12</c:v>
                </c:pt>
                <c:pt idx="61685">
                  <c:v>12</c:v>
                </c:pt>
                <c:pt idx="61686">
                  <c:v>12</c:v>
                </c:pt>
                <c:pt idx="61687">
                  <c:v>12</c:v>
                </c:pt>
                <c:pt idx="61688">
                  <c:v>12</c:v>
                </c:pt>
                <c:pt idx="61689">
                  <c:v>12</c:v>
                </c:pt>
                <c:pt idx="61690">
                  <c:v>12</c:v>
                </c:pt>
                <c:pt idx="61691">
                  <c:v>12</c:v>
                </c:pt>
                <c:pt idx="61692">
                  <c:v>12</c:v>
                </c:pt>
                <c:pt idx="61693">
                  <c:v>12</c:v>
                </c:pt>
                <c:pt idx="61694">
                  <c:v>12</c:v>
                </c:pt>
                <c:pt idx="61695">
                  <c:v>12</c:v>
                </c:pt>
                <c:pt idx="61696">
                  <c:v>12</c:v>
                </c:pt>
                <c:pt idx="61697">
                  <c:v>12</c:v>
                </c:pt>
                <c:pt idx="61698">
                  <c:v>12</c:v>
                </c:pt>
                <c:pt idx="61699">
                  <c:v>12</c:v>
                </c:pt>
                <c:pt idx="61700">
                  <c:v>12</c:v>
                </c:pt>
                <c:pt idx="61701">
                  <c:v>12</c:v>
                </c:pt>
                <c:pt idx="61702">
                  <c:v>12</c:v>
                </c:pt>
                <c:pt idx="61703">
                  <c:v>12</c:v>
                </c:pt>
                <c:pt idx="61704">
                  <c:v>12</c:v>
                </c:pt>
                <c:pt idx="61705">
                  <c:v>12</c:v>
                </c:pt>
                <c:pt idx="61706">
                  <c:v>12</c:v>
                </c:pt>
                <c:pt idx="61707">
                  <c:v>12</c:v>
                </c:pt>
                <c:pt idx="61708">
                  <c:v>12</c:v>
                </c:pt>
                <c:pt idx="61709">
                  <c:v>12</c:v>
                </c:pt>
                <c:pt idx="61710">
                  <c:v>12</c:v>
                </c:pt>
                <c:pt idx="61711">
                  <c:v>12</c:v>
                </c:pt>
                <c:pt idx="61712">
                  <c:v>12</c:v>
                </c:pt>
                <c:pt idx="61713">
                  <c:v>12</c:v>
                </c:pt>
                <c:pt idx="61714">
                  <c:v>12</c:v>
                </c:pt>
                <c:pt idx="61715">
                  <c:v>12</c:v>
                </c:pt>
                <c:pt idx="61716">
                  <c:v>12</c:v>
                </c:pt>
                <c:pt idx="61717">
                  <c:v>12</c:v>
                </c:pt>
                <c:pt idx="61718">
                  <c:v>12</c:v>
                </c:pt>
                <c:pt idx="61719">
                  <c:v>12</c:v>
                </c:pt>
                <c:pt idx="61720">
                  <c:v>12</c:v>
                </c:pt>
                <c:pt idx="61721">
                  <c:v>12</c:v>
                </c:pt>
                <c:pt idx="61722">
                  <c:v>12</c:v>
                </c:pt>
                <c:pt idx="61723">
                  <c:v>12</c:v>
                </c:pt>
                <c:pt idx="61724">
                  <c:v>12</c:v>
                </c:pt>
                <c:pt idx="61725">
                  <c:v>12</c:v>
                </c:pt>
                <c:pt idx="61726">
                  <c:v>12</c:v>
                </c:pt>
                <c:pt idx="61727">
                  <c:v>12</c:v>
                </c:pt>
                <c:pt idx="61728">
                  <c:v>12</c:v>
                </c:pt>
                <c:pt idx="61729">
                  <c:v>12</c:v>
                </c:pt>
                <c:pt idx="61730">
                  <c:v>12</c:v>
                </c:pt>
                <c:pt idx="61731">
                  <c:v>12</c:v>
                </c:pt>
                <c:pt idx="61732">
                  <c:v>12</c:v>
                </c:pt>
                <c:pt idx="61733">
                  <c:v>12</c:v>
                </c:pt>
                <c:pt idx="61734">
                  <c:v>12</c:v>
                </c:pt>
                <c:pt idx="61735">
                  <c:v>12</c:v>
                </c:pt>
                <c:pt idx="61736">
                  <c:v>12</c:v>
                </c:pt>
                <c:pt idx="61737">
                  <c:v>12</c:v>
                </c:pt>
                <c:pt idx="61738">
                  <c:v>12</c:v>
                </c:pt>
                <c:pt idx="61739">
                  <c:v>12</c:v>
                </c:pt>
                <c:pt idx="61740">
                  <c:v>12</c:v>
                </c:pt>
                <c:pt idx="61741">
                  <c:v>12</c:v>
                </c:pt>
                <c:pt idx="61742">
                  <c:v>12</c:v>
                </c:pt>
                <c:pt idx="61743">
                  <c:v>12</c:v>
                </c:pt>
                <c:pt idx="61744">
                  <c:v>12</c:v>
                </c:pt>
                <c:pt idx="61745">
                  <c:v>12</c:v>
                </c:pt>
                <c:pt idx="61746">
                  <c:v>12</c:v>
                </c:pt>
                <c:pt idx="61747">
                  <c:v>12</c:v>
                </c:pt>
                <c:pt idx="61748">
                  <c:v>12</c:v>
                </c:pt>
                <c:pt idx="61749">
                  <c:v>12</c:v>
                </c:pt>
                <c:pt idx="61750">
                  <c:v>12</c:v>
                </c:pt>
                <c:pt idx="61751">
                  <c:v>12</c:v>
                </c:pt>
                <c:pt idx="61752">
                  <c:v>12</c:v>
                </c:pt>
                <c:pt idx="61753">
                  <c:v>12</c:v>
                </c:pt>
                <c:pt idx="61754">
                  <c:v>12</c:v>
                </c:pt>
                <c:pt idx="61755">
                  <c:v>12</c:v>
                </c:pt>
                <c:pt idx="61756">
                  <c:v>12</c:v>
                </c:pt>
                <c:pt idx="61757">
                  <c:v>12</c:v>
                </c:pt>
                <c:pt idx="61758">
                  <c:v>12</c:v>
                </c:pt>
                <c:pt idx="61759">
                  <c:v>12</c:v>
                </c:pt>
                <c:pt idx="61760">
                  <c:v>12</c:v>
                </c:pt>
                <c:pt idx="61761">
                  <c:v>12</c:v>
                </c:pt>
                <c:pt idx="61762">
                  <c:v>12</c:v>
                </c:pt>
                <c:pt idx="61763">
                  <c:v>12</c:v>
                </c:pt>
                <c:pt idx="61764">
                  <c:v>12</c:v>
                </c:pt>
                <c:pt idx="61765">
                  <c:v>12</c:v>
                </c:pt>
                <c:pt idx="61766">
                  <c:v>12</c:v>
                </c:pt>
                <c:pt idx="61767">
                  <c:v>12</c:v>
                </c:pt>
                <c:pt idx="61768">
                  <c:v>12</c:v>
                </c:pt>
                <c:pt idx="61769">
                  <c:v>12</c:v>
                </c:pt>
                <c:pt idx="61770">
                  <c:v>12</c:v>
                </c:pt>
                <c:pt idx="61771">
                  <c:v>12</c:v>
                </c:pt>
                <c:pt idx="61772">
                  <c:v>12</c:v>
                </c:pt>
                <c:pt idx="61773">
                  <c:v>12</c:v>
                </c:pt>
                <c:pt idx="61774">
                  <c:v>12</c:v>
                </c:pt>
                <c:pt idx="61775">
                  <c:v>12</c:v>
                </c:pt>
                <c:pt idx="61776">
                  <c:v>12</c:v>
                </c:pt>
                <c:pt idx="61777">
                  <c:v>12</c:v>
                </c:pt>
                <c:pt idx="61778">
                  <c:v>12</c:v>
                </c:pt>
                <c:pt idx="61779">
                  <c:v>12</c:v>
                </c:pt>
                <c:pt idx="61780">
                  <c:v>12</c:v>
                </c:pt>
                <c:pt idx="61781">
                  <c:v>12</c:v>
                </c:pt>
                <c:pt idx="61782">
                  <c:v>12</c:v>
                </c:pt>
                <c:pt idx="61783">
                  <c:v>12</c:v>
                </c:pt>
                <c:pt idx="61784">
                  <c:v>12</c:v>
                </c:pt>
                <c:pt idx="61785">
                  <c:v>12</c:v>
                </c:pt>
                <c:pt idx="61786">
                  <c:v>12</c:v>
                </c:pt>
                <c:pt idx="61787">
                  <c:v>12</c:v>
                </c:pt>
                <c:pt idx="61788">
                  <c:v>12</c:v>
                </c:pt>
                <c:pt idx="61789">
                  <c:v>12</c:v>
                </c:pt>
                <c:pt idx="61790">
                  <c:v>12</c:v>
                </c:pt>
                <c:pt idx="61791">
                  <c:v>12</c:v>
                </c:pt>
                <c:pt idx="61792">
                  <c:v>12</c:v>
                </c:pt>
                <c:pt idx="61793">
                  <c:v>12</c:v>
                </c:pt>
                <c:pt idx="61794">
                  <c:v>12</c:v>
                </c:pt>
                <c:pt idx="61795">
                  <c:v>12</c:v>
                </c:pt>
                <c:pt idx="61796">
                  <c:v>12</c:v>
                </c:pt>
                <c:pt idx="61797">
                  <c:v>12</c:v>
                </c:pt>
                <c:pt idx="61798">
                  <c:v>12</c:v>
                </c:pt>
                <c:pt idx="61799">
                  <c:v>12</c:v>
                </c:pt>
                <c:pt idx="61800">
                  <c:v>12</c:v>
                </c:pt>
                <c:pt idx="61801">
                  <c:v>12</c:v>
                </c:pt>
                <c:pt idx="61802">
                  <c:v>12</c:v>
                </c:pt>
                <c:pt idx="61803">
                  <c:v>12</c:v>
                </c:pt>
                <c:pt idx="61804">
                  <c:v>12</c:v>
                </c:pt>
                <c:pt idx="61805">
                  <c:v>12</c:v>
                </c:pt>
                <c:pt idx="61806">
                  <c:v>12</c:v>
                </c:pt>
                <c:pt idx="61807">
                  <c:v>12</c:v>
                </c:pt>
                <c:pt idx="61808">
                  <c:v>12</c:v>
                </c:pt>
                <c:pt idx="61809">
                  <c:v>12</c:v>
                </c:pt>
                <c:pt idx="61810">
                  <c:v>12</c:v>
                </c:pt>
                <c:pt idx="61811">
                  <c:v>12</c:v>
                </c:pt>
                <c:pt idx="61812">
                  <c:v>12</c:v>
                </c:pt>
                <c:pt idx="61813">
                  <c:v>12</c:v>
                </c:pt>
                <c:pt idx="61814">
                  <c:v>12</c:v>
                </c:pt>
                <c:pt idx="61815">
                  <c:v>12</c:v>
                </c:pt>
                <c:pt idx="61816">
                  <c:v>12</c:v>
                </c:pt>
                <c:pt idx="61817">
                  <c:v>12</c:v>
                </c:pt>
                <c:pt idx="61818">
                  <c:v>12</c:v>
                </c:pt>
                <c:pt idx="61819">
                  <c:v>12</c:v>
                </c:pt>
                <c:pt idx="61820">
                  <c:v>12</c:v>
                </c:pt>
                <c:pt idx="61821">
                  <c:v>12</c:v>
                </c:pt>
                <c:pt idx="61822">
                  <c:v>12</c:v>
                </c:pt>
                <c:pt idx="61823">
                  <c:v>12</c:v>
                </c:pt>
                <c:pt idx="61824">
                  <c:v>12</c:v>
                </c:pt>
                <c:pt idx="61825">
                  <c:v>12</c:v>
                </c:pt>
                <c:pt idx="61826">
                  <c:v>12</c:v>
                </c:pt>
                <c:pt idx="61827">
                  <c:v>12</c:v>
                </c:pt>
                <c:pt idx="61828">
                  <c:v>12</c:v>
                </c:pt>
                <c:pt idx="61829">
                  <c:v>12</c:v>
                </c:pt>
                <c:pt idx="61830">
                  <c:v>12</c:v>
                </c:pt>
                <c:pt idx="61831">
                  <c:v>12</c:v>
                </c:pt>
                <c:pt idx="61832">
                  <c:v>12</c:v>
                </c:pt>
                <c:pt idx="61833">
                  <c:v>12</c:v>
                </c:pt>
                <c:pt idx="61834">
                  <c:v>12</c:v>
                </c:pt>
                <c:pt idx="61835">
                  <c:v>12</c:v>
                </c:pt>
                <c:pt idx="61836">
                  <c:v>12</c:v>
                </c:pt>
                <c:pt idx="61837">
                  <c:v>12</c:v>
                </c:pt>
                <c:pt idx="61838">
                  <c:v>12</c:v>
                </c:pt>
                <c:pt idx="61839">
                  <c:v>12</c:v>
                </c:pt>
                <c:pt idx="61840">
                  <c:v>12</c:v>
                </c:pt>
                <c:pt idx="61841">
                  <c:v>12</c:v>
                </c:pt>
                <c:pt idx="61842">
                  <c:v>12</c:v>
                </c:pt>
                <c:pt idx="61843">
                  <c:v>12</c:v>
                </c:pt>
                <c:pt idx="61844">
                  <c:v>12</c:v>
                </c:pt>
                <c:pt idx="61845">
                  <c:v>12</c:v>
                </c:pt>
                <c:pt idx="61846">
                  <c:v>12</c:v>
                </c:pt>
                <c:pt idx="61847">
                  <c:v>12</c:v>
                </c:pt>
                <c:pt idx="61848">
                  <c:v>12</c:v>
                </c:pt>
                <c:pt idx="61849">
                  <c:v>12</c:v>
                </c:pt>
                <c:pt idx="61850">
                  <c:v>12</c:v>
                </c:pt>
                <c:pt idx="61851">
                  <c:v>12</c:v>
                </c:pt>
                <c:pt idx="61852">
                  <c:v>12</c:v>
                </c:pt>
                <c:pt idx="61853">
                  <c:v>12</c:v>
                </c:pt>
                <c:pt idx="61854">
                  <c:v>12</c:v>
                </c:pt>
                <c:pt idx="61855">
                  <c:v>12</c:v>
                </c:pt>
                <c:pt idx="61856">
                  <c:v>12</c:v>
                </c:pt>
                <c:pt idx="61857">
                  <c:v>12</c:v>
                </c:pt>
                <c:pt idx="61858">
                  <c:v>12</c:v>
                </c:pt>
                <c:pt idx="61859">
                  <c:v>12</c:v>
                </c:pt>
                <c:pt idx="61860">
                  <c:v>12</c:v>
                </c:pt>
                <c:pt idx="61861">
                  <c:v>12</c:v>
                </c:pt>
                <c:pt idx="61862">
                  <c:v>12</c:v>
                </c:pt>
                <c:pt idx="61863">
                  <c:v>12</c:v>
                </c:pt>
                <c:pt idx="61864">
                  <c:v>12</c:v>
                </c:pt>
                <c:pt idx="61865">
                  <c:v>12</c:v>
                </c:pt>
                <c:pt idx="61866">
                  <c:v>12</c:v>
                </c:pt>
                <c:pt idx="61867">
                  <c:v>12</c:v>
                </c:pt>
                <c:pt idx="61868">
                  <c:v>12</c:v>
                </c:pt>
                <c:pt idx="61869">
                  <c:v>12</c:v>
                </c:pt>
                <c:pt idx="61870">
                  <c:v>12</c:v>
                </c:pt>
                <c:pt idx="61871">
                  <c:v>12</c:v>
                </c:pt>
                <c:pt idx="61872">
                  <c:v>12</c:v>
                </c:pt>
                <c:pt idx="61873">
                  <c:v>12</c:v>
                </c:pt>
                <c:pt idx="61874">
                  <c:v>12</c:v>
                </c:pt>
                <c:pt idx="61875">
                  <c:v>12</c:v>
                </c:pt>
                <c:pt idx="61876">
                  <c:v>12</c:v>
                </c:pt>
                <c:pt idx="61877">
                  <c:v>12</c:v>
                </c:pt>
                <c:pt idx="61878">
                  <c:v>12</c:v>
                </c:pt>
                <c:pt idx="61879">
                  <c:v>12</c:v>
                </c:pt>
                <c:pt idx="61880">
                  <c:v>12</c:v>
                </c:pt>
                <c:pt idx="61881">
                  <c:v>12</c:v>
                </c:pt>
                <c:pt idx="61882">
                  <c:v>12</c:v>
                </c:pt>
                <c:pt idx="61883">
                  <c:v>12</c:v>
                </c:pt>
                <c:pt idx="61884">
                  <c:v>12</c:v>
                </c:pt>
                <c:pt idx="61885">
                  <c:v>12</c:v>
                </c:pt>
                <c:pt idx="61886">
                  <c:v>12</c:v>
                </c:pt>
                <c:pt idx="61887">
                  <c:v>12</c:v>
                </c:pt>
                <c:pt idx="61888">
                  <c:v>12</c:v>
                </c:pt>
                <c:pt idx="61889">
                  <c:v>12</c:v>
                </c:pt>
                <c:pt idx="61890">
                  <c:v>12</c:v>
                </c:pt>
                <c:pt idx="61891">
                  <c:v>12</c:v>
                </c:pt>
                <c:pt idx="61892">
                  <c:v>12</c:v>
                </c:pt>
                <c:pt idx="61893">
                  <c:v>12</c:v>
                </c:pt>
                <c:pt idx="61894">
                  <c:v>12</c:v>
                </c:pt>
                <c:pt idx="61895">
                  <c:v>12</c:v>
                </c:pt>
                <c:pt idx="61896">
                  <c:v>12</c:v>
                </c:pt>
                <c:pt idx="61897">
                  <c:v>12</c:v>
                </c:pt>
                <c:pt idx="61898">
                  <c:v>12</c:v>
                </c:pt>
                <c:pt idx="61899">
                  <c:v>12</c:v>
                </c:pt>
                <c:pt idx="61900">
                  <c:v>12</c:v>
                </c:pt>
                <c:pt idx="61901">
                  <c:v>12</c:v>
                </c:pt>
                <c:pt idx="61902">
                  <c:v>12</c:v>
                </c:pt>
                <c:pt idx="61903">
                  <c:v>12</c:v>
                </c:pt>
                <c:pt idx="61904">
                  <c:v>12</c:v>
                </c:pt>
                <c:pt idx="61905">
                  <c:v>12</c:v>
                </c:pt>
                <c:pt idx="61906">
                  <c:v>12</c:v>
                </c:pt>
                <c:pt idx="61907">
                  <c:v>12</c:v>
                </c:pt>
                <c:pt idx="61908">
                  <c:v>12</c:v>
                </c:pt>
                <c:pt idx="61909">
                  <c:v>12</c:v>
                </c:pt>
                <c:pt idx="61910">
                  <c:v>12</c:v>
                </c:pt>
                <c:pt idx="61911">
                  <c:v>12</c:v>
                </c:pt>
                <c:pt idx="61912">
                  <c:v>12</c:v>
                </c:pt>
                <c:pt idx="61913">
                  <c:v>12</c:v>
                </c:pt>
                <c:pt idx="61914">
                  <c:v>12</c:v>
                </c:pt>
                <c:pt idx="61915">
                  <c:v>12</c:v>
                </c:pt>
                <c:pt idx="61916">
                  <c:v>12</c:v>
                </c:pt>
                <c:pt idx="61917">
                  <c:v>12</c:v>
                </c:pt>
                <c:pt idx="61918">
                  <c:v>12</c:v>
                </c:pt>
                <c:pt idx="61919">
                  <c:v>12</c:v>
                </c:pt>
                <c:pt idx="61920">
                  <c:v>12</c:v>
                </c:pt>
                <c:pt idx="61921">
                  <c:v>12</c:v>
                </c:pt>
                <c:pt idx="61922">
                  <c:v>12</c:v>
                </c:pt>
                <c:pt idx="61923">
                  <c:v>12</c:v>
                </c:pt>
                <c:pt idx="61924">
                  <c:v>12</c:v>
                </c:pt>
                <c:pt idx="61925">
                  <c:v>12</c:v>
                </c:pt>
                <c:pt idx="61926">
                  <c:v>12</c:v>
                </c:pt>
                <c:pt idx="61927">
                  <c:v>12</c:v>
                </c:pt>
                <c:pt idx="61928">
                  <c:v>12</c:v>
                </c:pt>
                <c:pt idx="61929">
                  <c:v>12</c:v>
                </c:pt>
                <c:pt idx="61930">
                  <c:v>12</c:v>
                </c:pt>
                <c:pt idx="61931">
                  <c:v>12</c:v>
                </c:pt>
                <c:pt idx="61932">
                  <c:v>12</c:v>
                </c:pt>
                <c:pt idx="61933">
                  <c:v>12</c:v>
                </c:pt>
                <c:pt idx="61934">
                  <c:v>12</c:v>
                </c:pt>
                <c:pt idx="61935">
                  <c:v>12</c:v>
                </c:pt>
                <c:pt idx="61936">
                  <c:v>12</c:v>
                </c:pt>
                <c:pt idx="61937">
                  <c:v>12</c:v>
                </c:pt>
                <c:pt idx="61938">
                  <c:v>12</c:v>
                </c:pt>
                <c:pt idx="61939">
                  <c:v>12</c:v>
                </c:pt>
                <c:pt idx="61940">
                  <c:v>12</c:v>
                </c:pt>
                <c:pt idx="61941">
                  <c:v>12</c:v>
                </c:pt>
                <c:pt idx="61942">
                  <c:v>12</c:v>
                </c:pt>
                <c:pt idx="61943">
                  <c:v>12</c:v>
                </c:pt>
                <c:pt idx="61944">
                  <c:v>12</c:v>
                </c:pt>
                <c:pt idx="61945">
                  <c:v>12</c:v>
                </c:pt>
                <c:pt idx="61946">
                  <c:v>12</c:v>
                </c:pt>
                <c:pt idx="61947">
                  <c:v>12</c:v>
                </c:pt>
                <c:pt idx="61948">
                  <c:v>12</c:v>
                </c:pt>
                <c:pt idx="61949">
                  <c:v>12</c:v>
                </c:pt>
                <c:pt idx="61950">
                  <c:v>12</c:v>
                </c:pt>
                <c:pt idx="61951">
                  <c:v>12</c:v>
                </c:pt>
                <c:pt idx="61952">
                  <c:v>12</c:v>
                </c:pt>
                <c:pt idx="61953">
                  <c:v>12</c:v>
                </c:pt>
                <c:pt idx="61954">
                  <c:v>12</c:v>
                </c:pt>
                <c:pt idx="61955">
                  <c:v>12</c:v>
                </c:pt>
                <c:pt idx="61956">
                  <c:v>12</c:v>
                </c:pt>
                <c:pt idx="61957">
                  <c:v>12</c:v>
                </c:pt>
                <c:pt idx="61958">
                  <c:v>12</c:v>
                </c:pt>
                <c:pt idx="61959">
                  <c:v>12</c:v>
                </c:pt>
                <c:pt idx="61960">
                  <c:v>12</c:v>
                </c:pt>
                <c:pt idx="61961">
                  <c:v>12</c:v>
                </c:pt>
                <c:pt idx="61962">
                  <c:v>12</c:v>
                </c:pt>
                <c:pt idx="61963">
                  <c:v>12</c:v>
                </c:pt>
                <c:pt idx="61964">
                  <c:v>12</c:v>
                </c:pt>
                <c:pt idx="61965">
                  <c:v>12</c:v>
                </c:pt>
                <c:pt idx="61966">
                  <c:v>12</c:v>
                </c:pt>
                <c:pt idx="61967">
                  <c:v>12</c:v>
                </c:pt>
                <c:pt idx="61968">
                  <c:v>12</c:v>
                </c:pt>
                <c:pt idx="61969">
                  <c:v>12</c:v>
                </c:pt>
                <c:pt idx="61970">
                  <c:v>12</c:v>
                </c:pt>
                <c:pt idx="61971">
                  <c:v>12</c:v>
                </c:pt>
                <c:pt idx="61972">
                  <c:v>12</c:v>
                </c:pt>
                <c:pt idx="61973">
                  <c:v>12</c:v>
                </c:pt>
                <c:pt idx="61974">
                  <c:v>12</c:v>
                </c:pt>
                <c:pt idx="61975">
                  <c:v>12</c:v>
                </c:pt>
                <c:pt idx="61976">
                  <c:v>12</c:v>
                </c:pt>
                <c:pt idx="61977">
                  <c:v>12</c:v>
                </c:pt>
                <c:pt idx="61978">
                  <c:v>12</c:v>
                </c:pt>
                <c:pt idx="61979">
                  <c:v>12</c:v>
                </c:pt>
                <c:pt idx="61980">
                  <c:v>12</c:v>
                </c:pt>
                <c:pt idx="61981">
                  <c:v>12</c:v>
                </c:pt>
                <c:pt idx="61982">
                  <c:v>12</c:v>
                </c:pt>
                <c:pt idx="61983">
                  <c:v>12</c:v>
                </c:pt>
                <c:pt idx="61984">
                  <c:v>12</c:v>
                </c:pt>
                <c:pt idx="61985">
                  <c:v>12</c:v>
                </c:pt>
                <c:pt idx="61986">
                  <c:v>12</c:v>
                </c:pt>
                <c:pt idx="61987">
                  <c:v>12</c:v>
                </c:pt>
                <c:pt idx="61988">
                  <c:v>12</c:v>
                </c:pt>
                <c:pt idx="61989">
                  <c:v>12</c:v>
                </c:pt>
                <c:pt idx="61990">
                  <c:v>12</c:v>
                </c:pt>
                <c:pt idx="61991">
                  <c:v>12</c:v>
                </c:pt>
                <c:pt idx="61992">
                  <c:v>12</c:v>
                </c:pt>
                <c:pt idx="61993">
                  <c:v>12</c:v>
                </c:pt>
                <c:pt idx="61994">
                  <c:v>12</c:v>
                </c:pt>
                <c:pt idx="61995">
                  <c:v>12</c:v>
                </c:pt>
                <c:pt idx="61996">
                  <c:v>12</c:v>
                </c:pt>
                <c:pt idx="61997">
                  <c:v>12</c:v>
                </c:pt>
                <c:pt idx="61998">
                  <c:v>12</c:v>
                </c:pt>
                <c:pt idx="61999">
                  <c:v>12</c:v>
                </c:pt>
                <c:pt idx="62000">
                  <c:v>12</c:v>
                </c:pt>
                <c:pt idx="62001">
                  <c:v>12</c:v>
                </c:pt>
                <c:pt idx="62002">
                  <c:v>12</c:v>
                </c:pt>
                <c:pt idx="62003">
                  <c:v>12</c:v>
                </c:pt>
                <c:pt idx="62004">
                  <c:v>12</c:v>
                </c:pt>
                <c:pt idx="62005">
                  <c:v>12</c:v>
                </c:pt>
                <c:pt idx="62006">
                  <c:v>12</c:v>
                </c:pt>
                <c:pt idx="62007">
                  <c:v>12</c:v>
                </c:pt>
                <c:pt idx="62008">
                  <c:v>12</c:v>
                </c:pt>
                <c:pt idx="62009">
                  <c:v>12</c:v>
                </c:pt>
                <c:pt idx="62010">
                  <c:v>12</c:v>
                </c:pt>
                <c:pt idx="62011">
                  <c:v>12</c:v>
                </c:pt>
                <c:pt idx="62012">
                  <c:v>12</c:v>
                </c:pt>
                <c:pt idx="62013">
                  <c:v>12</c:v>
                </c:pt>
                <c:pt idx="62014">
                  <c:v>12</c:v>
                </c:pt>
                <c:pt idx="62015">
                  <c:v>12</c:v>
                </c:pt>
                <c:pt idx="62016">
                  <c:v>12</c:v>
                </c:pt>
                <c:pt idx="62017">
                  <c:v>12</c:v>
                </c:pt>
                <c:pt idx="62018">
                  <c:v>12</c:v>
                </c:pt>
                <c:pt idx="62019">
                  <c:v>12</c:v>
                </c:pt>
                <c:pt idx="62020">
                  <c:v>12</c:v>
                </c:pt>
                <c:pt idx="62021">
                  <c:v>12</c:v>
                </c:pt>
                <c:pt idx="62022">
                  <c:v>12</c:v>
                </c:pt>
                <c:pt idx="62023">
                  <c:v>12</c:v>
                </c:pt>
                <c:pt idx="62024">
                  <c:v>12</c:v>
                </c:pt>
                <c:pt idx="62025">
                  <c:v>12</c:v>
                </c:pt>
                <c:pt idx="62026">
                  <c:v>12</c:v>
                </c:pt>
                <c:pt idx="62027">
                  <c:v>12</c:v>
                </c:pt>
                <c:pt idx="62028">
                  <c:v>12</c:v>
                </c:pt>
                <c:pt idx="62029">
                  <c:v>12</c:v>
                </c:pt>
                <c:pt idx="62030">
                  <c:v>12</c:v>
                </c:pt>
                <c:pt idx="62031">
                  <c:v>12</c:v>
                </c:pt>
                <c:pt idx="62032">
                  <c:v>12</c:v>
                </c:pt>
                <c:pt idx="62033">
                  <c:v>12</c:v>
                </c:pt>
                <c:pt idx="62034">
                  <c:v>12</c:v>
                </c:pt>
                <c:pt idx="62035">
                  <c:v>12</c:v>
                </c:pt>
                <c:pt idx="62036">
                  <c:v>12</c:v>
                </c:pt>
                <c:pt idx="62037">
                  <c:v>12</c:v>
                </c:pt>
                <c:pt idx="62038">
                  <c:v>12</c:v>
                </c:pt>
                <c:pt idx="62039">
                  <c:v>12</c:v>
                </c:pt>
                <c:pt idx="62040">
                  <c:v>12</c:v>
                </c:pt>
                <c:pt idx="62041">
                  <c:v>12</c:v>
                </c:pt>
                <c:pt idx="62042">
                  <c:v>12</c:v>
                </c:pt>
                <c:pt idx="62043">
                  <c:v>12</c:v>
                </c:pt>
                <c:pt idx="62044">
                  <c:v>12</c:v>
                </c:pt>
                <c:pt idx="62045">
                  <c:v>12</c:v>
                </c:pt>
                <c:pt idx="62046">
                  <c:v>12</c:v>
                </c:pt>
                <c:pt idx="62047">
                  <c:v>12</c:v>
                </c:pt>
                <c:pt idx="62048">
                  <c:v>12</c:v>
                </c:pt>
                <c:pt idx="62049">
                  <c:v>12</c:v>
                </c:pt>
                <c:pt idx="62050">
                  <c:v>12</c:v>
                </c:pt>
                <c:pt idx="62051">
                  <c:v>12</c:v>
                </c:pt>
                <c:pt idx="62052">
                  <c:v>12</c:v>
                </c:pt>
                <c:pt idx="62053">
                  <c:v>12</c:v>
                </c:pt>
                <c:pt idx="62054">
                  <c:v>12</c:v>
                </c:pt>
                <c:pt idx="62055">
                  <c:v>12</c:v>
                </c:pt>
                <c:pt idx="62056">
                  <c:v>12</c:v>
                </c:pt>
                <c:pt idx="62057">
                  <c:v>12</c:v>
                </c:pt>
                <c:pt idx="62058">
                  <c:v>12</c:v>
                </c:pt>
                <c:pt idx="62059">
                  <c:v>12</c:v>
                </c:pt>
                <c:pt idx="62060">
                  <c:v>12</c:v>
                </c:pt>
                <c:pt idx="62061">
                  <c:v>12</c:v>
                </c:pt>
                <c:pt idx="62062">
                  <c:v>12</c:v>
                </c:pt>
                <c:pt idx="62063">
                  <c:v>12</c:v>
                </c:pt>
                <c:pt idx="62064">
                  <c:v>12</c:v>
                </c:pt>
                <c:pt idx="62065">
                  <c:v>12</c:v>
                </c:pt>
                <c:pt idx="62066">
                  <c:v>12</c:v>
                </c:pt>
                <c:pt idx="62067">
                  <c:v>12</c:v>
                </c:pt>
                <c:pt idx="62068">
                  <c:v>12</c:v>
                </c:pt>
                <c:pt idx="62069">
                  <c:v>12</c:v>
                </c:pt>
                <c:pt idx="62070">
                  <c:v>12</c:v>
                </c:pt>
                <c:pt idx="62071">
                  <c:v>12</c:v>
                </c:pt>
                <c:pt idx="62072">
                  <c:v>12</c:v>
                </c:pt>
                <c:pt idx="62073">
                  <c:v>12</c:v>
                </c:pt>
                <c:pt idx="62074">
                  <c:v>12</c:v>
                </c:pt>
                <c:pt idx="62075">
                  <c:v>12</c:v>
                </c:pt>
                <c:pt idx="62076">
                  <c:v>12</c:v>
                </c:pt>
                <c:pt idx="62077">
                  <c:v>12</c:v>
                </c:pt>
                <c:pt idx="62078">
                  <c:v>12</c:v>
                </c:pt>
                <c:pt idx="62079">
                  <c:v>12</c:v>
                </c:pt>
                <c:pt idx="62080">
                  <c:v>12</c:v>
                </c:pt>
                <c:pt idx="62081">
                  <c:v>12</c:v>
                </c:pt>
                <c:pt idx="62082">
                  <c:v>12</c:v>
                </c:pt>
                <c:pt idx="62083">
                  <c:v>12</c:v>
                </c:pt>
                <c:pt idx="62084">
                  <c:v>12</c:v>
                </c:pt>
                <c:pt idx="62085">
                  <c:v>12</c:v>
                </c:pt>
                <c:pt idx="62086">
                  <c:v>12</c:v>
                </c:pt>
                <c:pt idx="62087">
                  <c:v>12</c:v>
                </c:pt>
                <c:pt idx="62088">
                  <c:v>12</c:v>
                </c:pt>
                <c:pt idx="62089">
                  <c:v>12</c:v>
                </c:pt>
                <c:pt idx="62090">
                  <c:v>12</c:v>
                </c:pt>
                <c:pt idx="62091">
                  <c:v>12</c:v>
                </c:pt>
                <c:pt idx="62092">
                  <c:v>12</c:v>
                </c:pt>
                <c:pt idx="62093">
                  <c:v>12</c:v>
                </c:pt>
                <c:pt idx="62094">
                  <c:v>12</c:v>
                </c:pt>
                <c:pt idx="62095">
                  <c:v>12</c:v>
                </c:pt>
                <c:pt idx="62096">
                  <c:v>12</c:v>
                </c:pt>
                <c:pt idx="62097">
                  <c:v>12</c:v>
                </c:pt>
                <c:pt idx="62098">
                  <c:v>12</c:v>
                </c:pt>
                <c:pt idx="62099">
                  <c:v>12</c:v>
                </c:pt>
                <c:pt idx="62100">
                  <c:v>12</c:v>
                </c:pt>
                <c:pt idx="62101">
                  <c:v>12</c:v>
                </c:pt>
                <c:pt idx="62102">
                  <c:v>12</c:v>
                </c:pt>
                <c:pt idx="62103">
                  <c:v>12</c:v>
                </c:pt>
                <c:pt idx="62104">
                  <c:v>12</c:v>
                </c:pt>
                <c:pt idx="62105">
                  <c:v>12</c:v>
                </c:pt>
                <c:pt idx="62106">
                  <c:v>12</c:v>
                </c:pt>
                <c:pt idx="62107">
                  <c:v>12</c:v>
                </c:pt>
                <c:pt idx="62108">
                  <c:v>12</c:v>
                </c:pt>
                <c:pt idx="62109">
                  <c:v>12</c:v>
                </c:pt>
                <c:pt idx="62110">
                  <c:v>12</c:v>
                </c:pt>
                <c:pt idx="62111">
                  <c:v>12</c:v>
                </c:pt>
                <c:pt idx="62112">
                  <c:v>12</c:v>
                </c:pt>
                <c:pt idx="62113">
                  <c:v>12</c:v>
                </c:pt>
                <c:pt idx="62114">
                  <c:v>12</c:v>
                </c:pt>
                <c:pt idx="62115">
                  <c:v>12</c:v>
                </c:pt>
                <c:pt idx="62116">
                  <c:v>12</c:v>
                </c:pt>
                <c:pt idx="62117">
                  <c:v>12</c:v>
                </c:pt>
                <c:pt idx="62118">
                  <c:v>12</c:v>
                </c:pt>
                <c:pt idx="62119">
                  <c:v>12</c:v>
                </c:pt>
                <c:pt idx="62120">
                  <c:v>12</c:v>
                </c:pt>
                <c:pt idx="62121">
                  <c:v>12</c:v>
                </c:pt>
                <c:pt idx="62122">
                  <c:v>12</c:v>
                </c:pt>
                <c:pt idx="62123">
                  <c:v>12</c:v>
                </c:pt>
                <c:pt idx="62124">
                  <c:v>12</c:v>
                </c:pt>
                <c:pt idx="62125">
                  <c:v>12</c:v>
                </c:pt>
                <c:pt idx="62126">
                  <c:v>12</c:v>
                </c:pt>
                <c:pt idx="62127">
                  <c:v>12</c:v>
                </c:pt>
                <c:pt idx="62128">
                  <c:v>12</c:v>
                </c:pt>
                <c:pt idx="62129">
                  <c:v>12</c:v>
                </c:pt>
                <c:pt idx="62130">
                  <c:v>12</c:v>
                </c:pt>
                <c:pt idx="62131">
                  <c:v>12</c:v>
                </c:pt>
                <c:pt idx="62132">
                  <c:v>12</c:v>
                </c:pt>
                <c:pt idx="62133">
                  <c:v>12</c:v>
                </c:pt>
                <c:pt idx="62134">
                  <c:v>12</c:v>
                </c:pt>
                <c:pt idx="62135">
                  <c:v>12</c:v>
                </c:pt>
                <c:pt idx="62136">
                  <c:v>12</c:v>
                </c:pt>
                <c:pt idx="62137">
                  <c:v>12</c:v>
                </c:pt>
                <c:pt idx="62138">
                  <c:v>12</c:v>
                </c:pt>
                <c:pt idx="62139">
                  <c:v>12</c:v>
                </c:pt>
                <c:pt idx="62140">
                  <c:v>12</c:v>
                </c:pt>
                <c:pt idx="62141">
                  <c:v>12</c:v>
                </c:pt>
                <c:pt idx="62142">
                  <c:v>12</c:v>
                </c:pt>
                <c:pt idx="62143">
                  <c:v>12</c:v>
                </c:pt>
                <c:pt idx="62144">
                  <c:v>12</c:v>
                </c:pt>
                <c:pt idx="62145">
                  <c:v>12</c:v>
                </c:pt>
                <c:pt idx="62146">
                  <c:v>12</c:v>
                </c:pt>
                <c:pt idx="62147">
                  <c:v>12</c:v>
                </c:pt>
                <c:pt idx="62148">
                  <c:v>12</c:v>
                </c:pt>
                <c:pt idx="62149">
                  <c:v>12</c:v>
                </c:pt>
                <c:pt idx="62150">
                  <c:v>12</c:v>
                </c:pt>
                <c:pt idx="62151">
                  <c:v>12</c:v>
                </c:pt>
                <c:pt idx="62152">
                  <c:v>12</c:v>
                </c:pt>
                <c:pt idx="62153">
                  <c:v>12</c:v>
                </c:pt>
                <c:pt idx="62154">
                  <c:v>12</c:v>
                </c:pt>
                <c:pt idx="62155">
                  <c:v>12</c:v>
                </c:pt>
                <c:pt idx="62156">
                  <c:v>12</c:v>
                </c:pt>
                <c:pt idx="62157">
                  <c:v>12</c:v>
                </c:pt>
                <c:pt idx="62158">
                  <c:v>12</c:v>
                </c:pt>
                <c:pt idx="62159">
                  <c:v>12</c:v>
                </c:pt>
                <c:pt idx="62160">
                  <c:v>12</c:v>
                </c:pt>
                <c:pt idx="62161">
                  <c:v>12</c:v>
                </c:pt>
                <c:pt idx="62162">
                  <c:v>12</c:v>
                </c:pt>
                <c:pt idx="62163">
                  <c:v>12</c:v>
                </c:pt>
                <c:pt idx="62164">
                  <c:v>12</c:v>
                </c:pt>
                <c:pt idx="62165">
                  <c:v>12</c:v>
                </c:pt>
                <c:pt idx="62166">
                  <c:v>12</c:v>
                </c:pt>
                <c:pt idx="62167">
                  <c:v>12</c:v>
                </c:pt>
                <c:pt idx="62168">
                  <c:v>12</c:v>
                </c:pt>
                <c:pt idx="62169">
                  <c:v>12</c:v>
                </c:pt>
                <c:pt idx="62170">
                  <c:v>12</c:v>
                </c:pt>
                <c:pt idx="62171">
                  <c:v>12</c:v>
                </c:pt>
                <c:pt idx="62172">
                  <c:v>12</c:v>
                </c:pt>
                <c:pt idx="62173">
                  <c:v>12</c:v>
                </c:pt>
                <c:pt idx="62174">
                  <c:v>12</c:v>
                </c:pt>
                <c:pt idx="62175">
                  <c:v>12</c:v>
                </c:pt>
                <c:pt idx="62176">
                  <c:v>12</c:v>
                </c:pt>
                <c:pt idx="62177">
                  <c:v>12</c:v>
                </c:pt>
                <c:pt idx="62178">
                  <c:v>12</c:v>
                </c:pt>
                <c:pt idx="62179">
                  <c:v>12</c:v>
                </c:pt>
                <c:pt idx="62180">
                  <c:v>12</c:v>
                </c:pt>
                <c:pt idx="62181">
                  <c:v>12</c:v>
                </c:pt>
                <c:pt idx="62182">
                  <c:v>12</c:v>
                </c:pt>
                <c:pt idx="62183">
                  <c:v>12</c:v>
                </c:pt>
                <c:pt idx="62184">
                  <c:v>12</c:v>
                </c:pt>
                <c:pt idx="62185">
                  <c:v>12</c:v>
                </c:pt>
                <c:pt idx="62186">
                  <c:v>12</c:v>
                </c:pt>
                <c:pt idx="62187">
                  <c:v>12</c:v>
                </c:pt>
                <c:pt idx="62188">
                  <c:v>12</c:v>
                </c:pt>
                <c:pt idx="62189">
                  <c:v>12</c:v>
                </c:pt>
                <c:pt idx="62190">
                  <c:v>12</c:v>
                </c:pt>
                <c:pt idx="62191">
                  <c:v>12</c:v>
                </c:pt>
                <c:pt idx="62192">
                  <c:v>12</c:v>
                </c:pt>
                <c:pt idx="62193">
                  <c:v>12</c:v>
                </c:pt>
                <c:pt idx="62194">
                  <c:v>12</c:v>
                </c:pt>
                <c:pt idx="62195">
                  <c:v>12</c:v>
                </c:pt>
                <c:pt idx="62196">
                  <c:v>12</c:v>
                </c:pt>
                <c:pt idx="62197">
                  <c:v>12</c:v>
                </c:pt>
                <c:pt idx="62198">
                  <c:v>12</c:v>
                </c:pt>
                <c:pt idx="62199">
                  <c:v>12</c:v>
                </c:pt>
                <c:pt idx="62200">
                  <c:v>12</c:v>
                </c:pt>
                <c:pt idx="62201">
                  <c:v>12</c:v>
                </c:pt>
                <c:pt idx="62202">
                  <c:v>12</c:v>
                </c:pt>
                <c:pt idx="62203">
                  <c:v>12</c:v>
                </c:pt>
                <c:pt idx="62204">
                  <c:v>12</c:v>
                </c:pt>
                <c:pt idx="62205">
                  <c:v>12</c:v>
                </c:pt>
                <c:pt idx="62206">
                  <c:v>12</c:v>
                </c:pt>
                <c:pt idx="62207">
                  <c:v>12</c:v>
                </c:pt>
                <c:pt idx="62208">
                  <c:v>12</c:v>
                </c:pt>
                <c:pt idx="62209">
                  <c:v>12</c:v>
                </c:pt>
                <c:pt idx="62210">
                  <c:v>12</c:v>
                </c:pt>
                <c:pt idx="62211">
                  <c:v>12</c:v>
                </c:pt>
                <c:pt idx="62212">
                  <c:v>12</c:v>
                </c:pt>
                <c:pt idx="62213">
                  <c:v>12</c:v>
                </c:pt>
                <c:pt idx="62214">
                  <c:v>12</c:v>
                </c:pt>
                <c:pt idx="62215">
                  <c:v>12</c:v>
                </c:pt>
                <c:pt idx="62216">
                  <c:v>12</c:v>
                </c:pt>
                <c:pt idx="62217">
                  <c:v>12</c:v>
                </c:pt>
                <c:pt idx="62218">
                  <c:v>12</c:v>
                </c:pt>
                <c:pt idx="62219">
                  <c:v>12</c:v>
                </c:pt>
                <c:pt idx="62220">
                  <c:v>12</c:v>
                </c:pt>
                <c:pt idx="62221">
                  <c:v>12</c:v>
                </c:pt>
                <c:pt idx="62222">
                  <c:v>12</c:v>
                </c:pt>
                <c:pt idx="62223">
                  <c:v>12</c:v>
                </c:pt>
                <c:pt idx="62224">
                  <c:v>12</c:v>
                </c:pt>
                <c:pt idx="62225">
                  <c:v>12</c:v>
                </c:pt>
                <c:pt idx="62226">
                  <c:v>12</c:v>
                </c:pt>
                <c:pt idx="62227">
                  <c:v>12</c:v>
                </c:pt>
                <c:pt idx="62228">
                  <c:v>12</c:v>
                </c:pt>
                <c:pt idx="62229">
                  <c:v>12</c:v>
                </c:pt>
                <c:pt idx="62230">
                  <c:v>12</c:v>
                </c:pt>
                <c:pt idx="62231">
                  <c:v>12</c:v>
                </c:pt>
                <c:pt idx="62232">
                  <c:v>12</c:v>
                </c:pt>
                <c:pt idx="62233">
                  <c:v>12</c:v>
                </c:pt>
                <c:pt idx="62234">
                  <c:v>12</c:v>
                </c:pt>
                <c:pt idx="62235">
                  <c:v>12</c:v>
                </c:pt>
                <c:pt idx="62236">
                  <c:v>12</c:v>
                </c:pt>
                <c:pt idx="62237">
                  <c:v>12</c:v>
                </c:pt>
                <c:pt idx="62238">
                  <c:v>12</c:v>
                </c:pt>
                <c:pt idx="62239">
                  <c:v>12</c:v>
                </c:pt>
                <c:pt idx="62240">
                  <c:v>12</c:v>
                </c:pt>
                <c:pt idx="62241">
                  <c:v>12</c:v>
                </c:pt>
                <c:pt idx="62242">
                  <c:v>12</c:v>
                </c:pt>
                <c:pt idx="62243">
                  <c:v>12</c:v>
                </c:pt>
                <c:pt idx="62244">
                  <c:v>12</c:v>
                </c:pt>
                <c:pt idx="62245">
                  <c:v>12</c:v>
                </c:pt>
                <c:pt idx="62246">
                  <c:v>12</c:v>
                </c:pt>
                <c:pt idx="62247">
                  <c:v>12</c:v>
                </c:pt>
                <c:pt idx="62248">
                  <c:v>12</c:v>
                </c:pt>
                <c:pt idx="62249">
                  <c:v>12</c:v>
                </c:pt>
                <c:pt idx="62250">
                  <c:v>12</c:v>
                </c:pt>
                <c:pt idx="62251">
                  <c:v>12</c:v>
                </c:pt>
                <c:pt idx="62252">
                  <c:v>12</c:v>
                </c:pt>
                <c:pt idx="62253">
                  <c:v>12</c:v>
                </c:pt>
                <c:pt idx="62254">
                  <c:v>12</c:v>
                </c:pt>
                <c:pt idx="62255">
                  <c:v>12</c:v>
                </c:pt>
                <c:pt idx="62256">
                  <c:v>12</c:v>
                </c:pt>
                <c:pt idx="62257">
                  <c:v>12</c:v>
                </c:pt>
                <c:pt idx="62258">
                  <c:v>12</c:v>
                </c:pt>
                <c:pt idx="62259">
                  <c:v>12</c:v>
                </c:pt>
                <c:pt idx="62260">
                  <c:v>12</c:v>
                </c:pt>
                <c:pt idx="62261">
                  <c:v>12</c:v>
                </c:pt>
                <c:pt idx="62262">
                  <c:v>12</c:v>
                </c:pt>
                <c:pt idx="62263">
                  <c:v>12</c:v>
                </c:pt>
                <c:pt idx="62264">
                  <c:v>12</c:v>
                </c:pt>
                <c:pt idx="62265">
                  <c:v>12</c:v>
                </c:pt>
                <c:pt idx="62266">
                  <c:v>12</c:v>
                </c:pt>
                <c:pt idx="62267">
                  <c:v>12</c:v>
                </c:pt>
                <c:pt idx="62268">
                  <c:v>12</c:v>
                </c:pt>
                <c:pt idx="62269">
                  <c:v>12</c:v>
                </c:pt>
                <c:pt idx="62270">
                  <c:v>12</c:v>
                </c:pt>
                <c:pt idx="62271">
                  <c:v>12</c:v>
                </c:pt>
                <c:pt idx="62272">
                  <c:v>12</c:v>
                </c:pt>
                <c:pt idx="62273">
                  <c:v>12</c:v>
                </c:pt>
                <c:pt idx="62274">
                  <c:v>12</c:v>
                </c:pt>
                <c:pt idx="62275">
                  <c:v>12</c:v>
                </c:pt>
                <c:pt idx="62276">
                  <c:v>12</c:v>
                </c:pt>
                <c:pt idx="62277">
                  <c:v>12</c:v>
                </c:pt>
                <c:pt idx="62278">
                  <c:v>12</c:v>
                </c:pt>
                <c:pt idx="62279">
                  <c:v>12</c:v>
                </c:pt>
                <c:pt idx="62280">
                  <c:v>12</c:v>
                </c:pt>
                <c:pt idx="62281">
                  <c:v>12</c:v>
                </c:pt>
                <c:pt idx="62282">
                  <c:v>12</c:v>
                </c:pt>
                <c:pt idx="62283">
                  <c:v>12</c:v>
                </c:pt>
                <c:pt idx="62284">
                  <c:v>12</c:v>
                </c:pt>
                <c:pt idx="62285">
                  <c:v>12</c:v>
                </c:pt>
                <c:pt idx="62286">
                  <c:v>12</c:v>
                </c:pt>
                <c:pt idx="62287">
                  <c:v>12</c:v>
                </c:pt>
                <c:pt idx="62288">
                  <c:v>12</c:v>
                </c:pt>
                <c:pt idx="62289">
                  <c:v>12</c:v>
                </c:pt>
                <c:pt idx="62290">
                  <c:v>12</c:v>
                </c:pt>
                <c:pt idx="62291">
                  <c:v>12</c:v>
                </c:pt>
                <c:pt idx="62292">
                  <c:v>12</c:v>
                </c:pt>
                <c:pt idx="62293">
                  <c:v>12</c:v>
                </c:pt>
                <c:pt idx="62294">
                  <c:v>12</c:v>
                </c:pt>
                <c:pt idx="62295">
                  <c:v>12</c:v>
                </c:pt>
                <c:pt idx="62296">
                  <c:v>12</c:v>
                </c:pt>
                <c:pt idx="62297">
                  <c:v>12</c:v>
                </c:pt>
                <c:pt idx="62298">
                  <c:v>12</c:v>
                </c:pt>
                <c:pt idx="62299">
                  <c:v>12</c:v>
                </c:pt>
                <c:pt idx="62300">
                  <c:v>12</c:v>
                </c:pt>
                <c:pt idx="62301">
                  <c:v>12</c:v>
                </c:pt>
                <c:pt idx="62302">
                  <c:v>12</c:v>
                </c:pt>
                <c:pt idx="62303">
                  <c:v>12</c:v>
                </c:pt>
                <c:pt idx="62304">
                  <c:v>12</c:v>
                </c:pt>
                <c:pt idx="62305">
                  <c:v>12</c:v>
                </c:pt>
                <c:pt idx="62306">
                  <c:v>12</c:v>
                </c:pt>
                <c:pt idx="62307">
                  <c:v>12</c:v>
                </c:pt>
                <c:pt idx="62308">
                  <c:v>12</c:v>
                </c:pt>
                <c:pt idx="62309">
                  <c:v>12</c:v>
                </c:pt>
                <c:pt idx="62310">
                  <c:v>12</c:v>
                </c:pt>
                <c:pt idx="62311">
                  <c:v>12</c:v>
                </c:pt>
                <c:pt idx="62312">
                  <c:v>12</c:v>
                </c:pt>
                <c:pt idx="62313">
                  <c:v>12</c:v>
                </c:pt>
                <c:pt idx="62314">
                  <c:v>12</c:v>
                </c:pt>
                <c:pt idx="62315">
                  <c:v>12</c:v>
                </c:pt>
                <c:pt idx="62316">
                  <c:v>12</c:v>
                </c:pt>
                <c:pt idx="62317">
                  <c:v>12</c:v>
                </c:pt>
                <c:pt idx="62318">
                  <c:v>12</c:v>
                </c:pt>
                <c:pt idx="62319">
                  <c:v>12</c:v>
                </c:pt>
                <c:pt idx="62320">
                  <c:v>12</c:v>
                </c:pt>
                <c:pt idx="62321">
                  <c:v>12</c:v>
                </c:pt>
                <c:pt idx="62322">
                  <c:v>12</c:v>
                </c:pt>
                <c:pt idx="62323">
                  <c:v>12</c:v>
                </c:pt>
                <c:pt idx="62324">
                  <c:v>12</c:v>
                </c:pt>
                <c:pt idx="62325">
                  <c:v>12</c:v>
                </c:pt>
                <c:pt idx="62326">
                  <c:v>12</c:v>
                </c:pt>
                <c:pt idx="62327">
                  <c:v>12</c:v>
                </c:pt>
                <c:pt idx="62328">
                  <c:v>12</c:v>
                </c:pt>
                <c:pt idx="62329">
                  <c:v>12</c:v>
                </c:pt>
                <c:pt idx="62330">
                  <c:v>12</c:v>
                </c:pt>
                <c:pt idx="62331">
                  <c:v>12</c:v>
                </c:pt>
                <c:pt idx="62332">
                  <c:v>12</c:v>
                </c:pt>
                <c:pt idx="62333">
                  <c:v>12</c:v>
                </c:pt>
                <c:pt idx="62334">
                  <c:v>12</c:v>
                </c:pt>
                <c:pt idx="62335">
                  <c:v>12</c:v>
                </c:pt>
                <c:pt idx="62336">
                  <c:v>12</c:v>
                </c:pt>
                <c:pt idx="62337">
                  <c:v>12</c:v>
                </c:pt>
                <c:pt idx="62338">
                  <c:v>12</c:v>
                </c:pt>
                <c:pt idx="62339">
                  <c:v>12</c:v>
                </c:pt>
                <c:pt idx="62340">
                  <c:v>12</c:v>
                </c:pt>
                <c:pt idx="62341">
                  <c:v>12</c:v>
                </c:pt>
                <c:pt idx="62342">
                  <c:v>12</c:v>
                </c:pt>
                <c:pt idx="62343">
                  <c:v>12</c:v>
                </c:pt>
                <c:pt idx="62344">
                  <c:v>12</c:v>
                </c:pt>
                <c:pt idx="62345">
                  <c:v>12</c:v>
                </c:pt>
                <c:pt idx="62346">
                  <c:v>12</c:v>
                </c:pt>
                <c:pt idx="62347">
                  <c:v>12</c:v>
                </c:pt>
                <c:pt idx="62348">
                  <c:v>12</c:v>
                </c:pt>
                <c:pt idx="62349">
                  <c:v>12</c:v>
                </c:pt>
                <c:pt idx="62350">
                  <c:v>12</c:v>
                </c:pt>
                <c:pt idx="62351">
                  <c:v>12</c:v>
                </c:pt>
                <c:pt idx="62352">
                  <c:v>12</c:v>
                </c:pt>
                <c:pt idx="62353">
                  <c:v>12</c:v>
                </c:pt>
                <c:pt idx="62354">
                  <c:v>12</c:v>
                </c:pt>
                <c:pt idx="62355">
                  <c:v>12</c:v>
                </c:pt>
                <c:pt idx="62356">
                  <c:v>12</c:v>
                </c:pt>
                <c:pt idx="62357">
                  <c:v>12</c:v>
                </c:pt>
                <c:pt idx="62358">
                  <c:v>12</c:v>
                </c:pt>
                <c:pt idx="62359">
                  <c:v>12</c:v>
                </c:pt>
                <c:pt idx="62360">
                  <c:v>12</c:v>
                </c:pt>
                <c:pt idx="62361">
                  <c:v>12</c:v>
                </c:pt>
                <c:pt idx="62362">
                  <c:v>12</c:v>
                </c:pt>
                <c:pt idx="62363">
                  <c:v>12</c:v>
                </c:pt>
                <c:pt idx="62364">
                  <c:v>12</c:v>
                </c:pt>
                <c:pt idx="62365">
                  <c:v>12</c:v>
                </c:pt>
                <c:pt idx="62366">
                  <c:v>12</c:v>
                </c:pt>
                <c:pt idx="62367">
                  <c:v>12</c:v>
                </c:pt>
                <c:pt idx="62368">
                  <c:v>12</c:v>
                </c:pt>
                <c:pt idx="62369">
                  <c:v>12</c:v>
                </c:pt>
                <c:pt idx="62370">
                  <c:v>12</c:v>
                </c:pt>
                <c:pt idx="62371">
                  <c:v>12</c:v>
                </c:pt>
                <c:pt idx="62372">
                  <c:v>12</c:v>
                </c:pt>
                <c:pt idx="62373">
                  <c:v>12</c:v>
                </c:pt>
                <c:pt idx="62374">
                  <c:v>12</c:v>
                </c:pt>
                <c:pt idx="62375">
                  <c:v>12</c:v>
                </c:pt>
                <c:pt idx="62376">
                  <c:v>12</c:v>
                </c:pt>
                <c:pt idx="62377">
                  <c:v>12</c:v>
                </c:pt>
                <c:pt idx="62378">
                  <c:v>12</c:v>
                </c:pt>
                <c:pt idx="62379">
                  <c:v>12</c:v>
                </c:pt>
                <c:pt idx="62380">
                  <c:v>12</c:v>
                </c:pt>
                <c:pt idx="62381">
                  <c:v>12</c:v>
                </c:pt>
                <c:pt idx="62382">
                  <c:v>12</c:v>
                </c:pt>
                <c:pt idx="62383">
                  <c:v>12</c:v>
                </c:pt>
                <c:pt idx="62384">
                  <c:v>12</c:v>
                </c:pt>
                <c:pt idx="62385">
                  <c:v>12</c:v>
                </c:pt>
                <c:pt idx="62386">
                  <c:v>12</c:v>
                </c:pt>
                <c:pt idx="62387">
                  <c:v>12</c:v>
                </c:pt>
                <c:pt idx="62388">
                  <c:v>12</c:v>
                </c:pt>
                <c:pt idx="62389">
                  <c:v>12</c:v>
                </c:pt>
                <c:pt idx="62390">
                  <c:v>12</c:v>
                </c:pt>
                <c:pt idx="62391">
                  <c:v>12</c:v>
                </c:pt>
                <c:pt idx="62392">
                  <c:v>12</c:v>
                </c:pt>
                <c:pt idx="62393">
                  <c:v>12</c:v>
                </c:pt>
                <c:pt idx="62394">
                  <c:v>12</c:v>
                </c:pt>
                <c:pt idx="62395">
                  <c:v>12</c:v>
                </c:pt>
                <c:pt idx="62396">
                  <c:v>12</c:v>
                </c:pt>
                <c:pt idx="62397">
                  <c:v>12</c:v>
                </c:pt>
                <c:pt idx="62398">
                  <c:v>12</c:v>
                </c:pt>
                <c:pt idx="62399">
                  <c:v>12</c:v>
                </c:pt>
                <c:pt idx="62400">
                  <c:v>12</c:v>
                </c:pt>
                <c:pt idx="62401">
                  <c:v>12</c:v>
                </c:pt>
                <c:pt idx="62402">
                  <c:v>12</c:v>
                </c:pt>
                <c:pt idx="62403">
                  <c:v>12</c:v>
                </c:pt>
                <c:pt idx="62404">
                  <c:v>12</c:v>
                </c:pt>
                <c:pt idx="62405">
                  <c:v>12</c:v>
                </c:pt>
                <c:pt idx="62406">
                  <c:v>12</c:v>
                </c:pt>
                <c:pt idx="62407">
                  <c:v>12</c:v>
                </c:pt>
                <c:pt idx="62408">
                  <c:v>12</c:v>
                </c:pt>
                <c:pt idx="62409">
                  <c:v>12</c:v>
                </c:pt>
                <c:pt idx="62410">
                  <c:v>12</c:v>
                </c:pt>
                <c:pt idx="62411">
                  <c:v>12</c:v>
                </c:pt>
                <c:pt idx="62412">
                  <c:v>12</c:v>
                </c:pt>
                <c:pt idx="62413">
                  <c:v>12</c:v>
                </c:pt>
                <c:pt idx="62414">
                  <c:v>12</c:v>
                </c:pt>
                <c:pt idx="62415">
                  <c:v>12</c:v>
                </c:pt>
                <c:pt idx="62416">
                  <c:v>12</c:v>
                </c:pt>
                <c:pt idx="62417">
                  <c:v>12</c:v>
                </c:pt>
                <c:pt idx="62418">
                  <c:v>12</c:v>
                </c:pt>
                <c:pt idx="62419">
                  <c:v>12</c:v>
                </c:pt>
                <c:pt idx="62420">
                  <c:v>12</c:v>
                </c:pt>
                <c:pt idx="62421">
                  <c:v>12</c:v>
                </c:pt>
                <c:pt idx="62422">
                  <c:v>12</c:v>
                </c:pt>
                <c:pt idx="62423">
                  <c:v>12</c:v>
                </c:pt>
                <c:pt idx="62424">
                  <c:v>12</c:v>
                </c:pt>
                <c:pt idx="62425">
                  <c:v>12</c:v>
                </c:pt>
                <c:pt idx="62426">
                  <c:v>12</c:v>
                </c:pt>
                <c:pt idx="62427">
                  <c:v>12</c:v>
                </c:pt>
                <c:pt idx="62428">
                  <c:v>12</c:v>
                </c:pt>
                <c:pt idx="62429">
                  <c:v>12</c:v>
                </c:pt>
                <c:pt idx="62430">
                  <c:v>12</c:v>
                </c:pt>
                <c:pt idx="62431">
                  <c:v>12</c:v>
                </c:pt>
                <c:pt idx="62432">
                  <c:v>12</c:v>
                </c:pt>
                <c:pt idx="62433">
                  <c:v>12</c:v>
                </c:pt>
                <c:pt idx="62434">
                  <c:v>12</c:v>
                </c:pt>
                <c:pt idx="62435">
                  <c:v>12</c:v>
                </c:pt>
                <c:pt idx="62436">
                  <c:v>12</c:v>
                </c:pt>
                <c:pt idx="62437">
                  <c:v>12</c:v>
                </c:pt>
                <c:pt idx="62438">
                  <c:v>12</c:v>
                </c:pt>
                <c:pt idx="62439">
                  <c:v>12</c:v>
                </c:pt>
                <c:pt idx="62440">
                  <c:v>12</c:v>
                </c:pt>
                <c:pt idx="62441">
                  <c:v>12</c:v>
                </c:pt>
                <c:pt idx="62442">
                  <c:v>12</c:v>
                </c:pt>
                <c:pt idx="62443">
                  <c:v>12</c:v>
                </c:pt>
                <c:pt idx="62444">
                  <c:v>12</c:v>
                </c:pt>
                <c:pt idx="62445">
                  <c:v>12</c:v>
                </c:pt>
                <c:pt idx="62446">
                  <c:v>12</c:v>
                </c:pt>
                <c:pt idx="62447">
                  <c:v>12</c:v>
                </c:pt>
                <c:pt idx="62448">
                  <c:v>12</c:v>
                </c:pt>
                <c:pt idx="62449">
                  <c:v>12</c:v>
                </c:pt>
                <c:pt idx="62450">
                  <c:v>12</c:v>
                </c:pt>
                <c:pt idx="62451">
                  <c:v>12</c:v>
                </c:pt>
                <c:pt idx="62452">
                  <c:v>12</c:v>
                </c:pt>
                <c:pt idx="62453">
                  <c:v>12</c:v>
                </c:pt>
                <c:pt idx="62454">
                  <c:v>12</c:v>
                </c:pt>
                <c:pt idx="62455">
                  <c:v>12</c:v>
                </c:pt>
                <c:pt idx="62456">
                  <c:v>12</c:v>
                </c:pt>
                <c:pt idx="62457">
                  <c:v>12</c:v>
                </c:pt>
                <c:pt idx="62458">
                  <c:v>12</c:v>
                </c:pt>
                <c:pt idx="62459">
                  <c:v>12</c:v>
                </c:pt>
                <c:pt idx="62460">
                  <c:v>12</c:v>
                </c:pt>
                <c:pt idx="62461">
                  <c:v>12</c:v>
                </c:pt>
                <c:pt idx="62462">
                  <c:v>12</c:v>
                </c:pt>
                <c:pt idx="62463">
                  <c:v>12</c:v>
                </c:pt>
                <c:pt idx="62464">
                  <c:v>12</c:v>
                </c:pt>
                <c:pt idx="62465">
                  <c:v>12</c:v>
                </c:pt>
                <c:pt idx="62466">
                  <c:v>12</c:v>
                </c:pt>
                <c:pt idx="62467">
                  <c:v>12</c:v>
                </c:pt>
                <c:pt idx="62468">
                  <c:v>12</c:v>
                </c:pt>
                <c:pt idx="62469">
                  <c:v>12</c:v>
                </c:pt>
                <c:pt idx="62470">
                  <c:v>12</c:v>
                </c:pt>
                <c:pt idx="62471">
                  <c:v>12</c:v>
                </c:pt>
                <c:pt idx="62472">
                  <c:v>12</c:v>
                </c:pt>
                <c:pt idx="62473">
                  <c:v>12</c:v>
                </c:pt>
                <c:pt idx="62474">
                  <c:v>12</c:v>
                </c:pt>
                <c:pt idx="62475">
                  <c:v>12</c:v>
                </c:pt>
                <c:pt idx="62476">
                  <c:v>12</c:v>
                </c:pt>
                <c:pt idx="62477">
                  <c:v>12</c:v>
                </c:pt>
                <c:pt idx="62478">
                  <c:v>12</c:v>
                </c:pt>
                <c:pt idx="62479">
                  <c:v>12</c:v>
                </c:pt>
                <c:pt idx="62480">
                  <c:v>12</c:v>
                </c:pt>
                <c:pt idx="62481">
                  <c:v>12</c:v>
                </c:pt>
                <c:pt idx="62482">
                  <c:v>12</c:v>
                </c:pt>
                <c:pt idx="62483">
                  <c:v>12</c:v>
                </c:pt>
                <c:pt idx="62484">
                  <c:v>12</c:v>
                </c:pt>
                <c:pt idx="62485">
                  <c:v>12</c:v>
                </c:pt>
                <c:pt idx="62486">
                  <c:v>12</c:v>
                </c:pt>
                <c:pt idx="62487">
                  <c:v>12</c:v>
                </c:pt>
                <c:pt idx="62488">
                  <c:v>12</c:v>
                </c:pt>
                <c:pt idx="62489">
                  <c:v>12</c:v>
                </c:pt>
                <c:pt idx="62490">
                  <c:v>12</c:v>
                </c:pt>
                <c:pt idx="62491">
                  <c:v>12</c:v>
                </c:pt>
                <c:pt idx="62492">
                  <c:v>12</c:v>
                </c:pt>
                <c:pt idx="62493">
                  <c:v>12</c:v>
                </c:pt>
                <c:pt idx="62494">
                  <c:v>12</c:v>
                </c:pt>
                <c:pt idx="62495">
                  <c:v>12</c:v>
                </c:pt>
                <c:pt idx="62496">
                  <c:v>12</c:v>
                </c:pt>
                <c:pt idx="62497">
                  <c:v>12</c:v>
                </c:pt>
                <c:pt idx="62498">
                  <c:v>12</c:v>
                </c:pt>
                <c:pt idx="62499">
                  <c:v>12</c:v>
                </c:pt>
                <c:pt idx="62500">
                  <c:v>12</c:v>
                </c:pt>
                <c:pt idx="62501">
                  <c:v>12</c:v>
                </c:pt>
                <c:pt idx="62502">
                  <c:v>12</c:v>
                </c:pt>
                <c:pt idx="62503">
                  <c:v>12</c:v>
                </c:pt>
                <c:pt idx="62504">
                  <c:v>12</c:v>
                </c:pt>
                <c:pt idx="62505">
                  <c:v>12</c:v>
                </c:pt>
                <c:pt idx="62506">
                  <c:v>12</c:v>
                </c:pt>
                <c:pt idx="62507">
                  <c:v>12</c:v>
                </c:pt>
                <c:pt idx="62508">
                  <c:v>12</c:v>
                </c:pt>
                <c:pt idx="62509">
                  <c:v>12</c:v>
                </c:pt>
                <c:pt idx="62510">
                  <c:v>12</c:v>
                </c:pt>
                <c:pt idx="62511">
                  <c:v>12</c:v>
                </c:pt>
                <c:pt idx="62512">
                  <c:v>12</c:v>
                </c:pt>
                <c:pt idx="62513">
                  <c:v>12</c:v>
                </c:pt>
                <c:pt idx="62514">
                  <c:v>12</c:v>
                </c:pt>
                <c:pt idx="62515">
                  <c:v>12</c:v>
                </c:pt>
                <c:pt idx="62516">
                  <c:v>12</c:v>
                </c:pt>
                <c:pt idx="62517">
                  <c:v>12</c:v>
                </c:pt>
                <c:pt idx="62518">
                  <c:v>12</c:v>
                </c:pt>
                <c:pt idx="62519">
                  <c:v>12</c:v>
                </c:pt>
                <c:pt idx="62520">
                  <c:v>12</c:v>
                </c:pt>
                <c:pt idx="62521">
                  <c:v>12</c:v>
                </c:pt>
                <c:pt idx="62522">
                  <c:v>12</c:v>
                </c:pt>
                <c:pt idx="62523">
                  <c:v>12</c:v>
                </c:pt>
                <c:pt idx="62524">
                  <c:v>12</c:v>
                </c:pt>
                <c:pt idx="62525">
                  <c:v>12</c:v>
                </c:pt>
                <c:pt idx="62526">
                  <c:v>12</c:v>
                </c:pt>
                <c:pt idx="62527">
                  <c:v>12</c:v>
                </c:pt>
                <c:pt idx="62528">
                  <c:v>12</c:v>
                </c:pt>
                <c:pt idx="62529">
                  <c:v>12</c:v>
                </c:pt>
                <c:pt idx="62530">
                  <c:v>12</c:v>
                </c:pt>
                <c:pt idx="62531">
                  <c:v>12</c:v>
                </c:pt>
                <c:pt idx="62532">
                  <c:v>12</c:v>
                </c:pt>
                <c:pt idx="62533">
                  <c:v>12</c:v>
                </c:pt>
                <c:pt idx="62534">
                  <c:v>12</c:v>
                </c:pt>
                <c:pt idx="62535">
                  <c:v>12</c:v>
                </c:pt>
                <c:pt idx="62536">
                  <c:v>12</c:v>
                </c:pt>
                <c:pt idx="62537">
                  <c:v>12</c:v>
                </c:pt>
                <c:pt idx="62538">
                  <c:v>12</c:v>
                </c:pt>
                <c:pt idx="62539">
                  <c:v>12</c:v>
                </c:pt>
                <c:pt idx="62540">
                  <c:v>12</c:v>
                </c:pt>
                <c:pt idx="62541">
                  <c:v>12</c:v>
                </c:pt>
                <c:pt idx="62542">
                  <c:v>12</c:v>
                </c:pt>
                <c:pt idx="62543">
                  <c:v>12</c:v>
                </c:pt>
                <c:pt idx="62544">
                  <c:v>12</c:v>
                </c:pt>
                <c:pt idx="62545">
                  <c:v>12</c:v>
                </c:pt>
                <c:pt idx="62546">
                  <c:v>12</c:v>
                </c:pt>
                <c:pt idx="62547">
                  <c:v>12</c:v>
                </c:pt>
                <c:pt idx="62548">
                  <c:v>12</c:v>
                </c:pt>
                <c:pt idx="62549">
                  <c:v>12</c:v>
                </c:pt>
                <c:pt idx="62550">
                  <c:v>12</c:v>
                </c:pt>
                <c:pt idx="62551">
                  <c:v>12</c:v>
                </c:pt>
                <c:pt idx="62552">
                  <c:v>12</c:v>
                </c:pt>
                <c:pt idx="62553">
                  <c:v>12</c:v>
                </c:pt>
                <c:pt idx="62554">
                  <c:v>12</c:v>
                </c:pt>
                <c:pt idx="62555">
                  <c:v>12</c:v>
                </c:pt>
                <c:pt idx="62556">
                  <c:v>12</c:v>
                </c:pt>
                <c:pt idx="62557">
                  <c:v>12</c:v>
                </c:pt>
                <c:pt idx="62558">
                  <c:v>12</c:v>
                </c:pt>
                <c:pt idx="62559">
                  <c:v>12</c:v>
                </c:pt>
                <c:pt idx="62560">
                  <c:v>12</c:v>
                </c:pt>
                <c:pt idx="62561">
                  <c:v>12</c:v>
                </c:pt>
                <c:pt idx="62562">
                  <c:v>12</c:v>
                </c:pt>
                <c:pt idx="62563">
                  <c:v>12</c:v>
                </c:pt>
                <c:pt idx="62564">
                  <c:v>12</c:v>
                </c:pt>
                <c:pt idx="62565">
                  <c:v>12</c:v>
                </c:pt>
                <c:pt idx="62566">
                  <c:v>12</c:v>
                </c:pt>
                <c:pt idx="62567">
                  <c:v>12</c:v>
                </c:pt>
                <c:pt idx="62568">
                  <c:v>12</c:v>
                </c:pt>
                <c:pt idx="62569">
                  <c:v>12</c:v>
                </c:pt>
                <c:pt idx="62570">
                  <c:v>12</c:v>
                </c:pt>
                <c:pt idx="62571">
                  <c:v>12</c:v>
                </c:pt>
                <c:pt idx="62572">
                  <c:v>12</c:v>
                </c:pt>
                <c:pt idx="62573">
                  <c:v>12</c:v>
                </c:pt>
                <c:pt idx="62574">
                  <c:v>12</c:v>
                </c:pt>
                <c:pt idx="62575">
                  <c:v>12</c:v>
                </c:pt>
                <c:pt idx="62576">
                  <c:v>12</c:v>
                </c:pt>
                <c:pt idx="62577">
                  <c:v>12</c:v>
                </c:pt>
                <c:pt idx="62578">
                  <c:v>12</c:v>
                </c:pt>
                <c:pt idx="62579">
                  <c:v>12</c:v>
                </c:pt>
                <c:pt idx="62580">
                  <c:v>12</c:v>
                </c:pt>
                <c:pt idx="62581">
                  <c:v>12</c:v>
                </c:pt>
                <c:pt idx="62582">
                  <c:v>12</c:v>
                </c:pt>
                <c:pt idx="62583">
                  <c:v>12</c:v>
                </c:pt>
                <c:pt idx="62584">
                  <c:v>12</c:v>
                </c:pt>
                <c:pt idx="62585">
                  <c:v>12</c:v>
                </c:pt>
                <c:pt idx="62586">
                  <c:v>12</c:v>
                </c:pt>
                <c:pt idx="62587">
                  <c:v>12</c:v>
                </c:pt>
                <c:pt idx="62588">
                  <c:v>12</c:v>
                </c:pt>
                <c:pt idx="62589">
                  <c:v>12</c:v>
                </c:pt>
                <c:pt idx="62590">
                  <c:v>12</c:v>
                </c:pt>
                <c:pt idx="62591">
                  <c:v>12</c:v>
                </c:pt>
                <c:pt idx="62592">
                  <c:v>12</c:v>
                </c:pt>
                <c:pt idx="62593">
                  <c:v>12</c:v>
                </c:pt>
                <c:pt idx="62594">
                  <c:v>12</c:v>
                </c:pt>
                <c:pt idx="62595">
                  <c:v>12</c:v>
                </c:pt>
                <c:pt idx="62596">
                  <c:v>12</c:v>
                </c:pt>
                <c:pt idx="62597">
                  <c:v>12</c:v>
                </c:pt>
                <c:pt idx="62598">
                  <c:v>12</c:v>
                </c:pt>
                <c:pt idx="62599">
                  <c:v>12</c:v>
                </c:pt>
                <c:pt idx="62600">
                  <c:v>12</c:v>
                </c:pt>
                <c:pt idx="62601">
                  <c:v>12</c:v>
                </c:pt>
                <c:pt idx="62602">
                  <c:v>12</c:v>
                </c:pt>
                <c:pt idx="62603">
                  <c:v>12</c:v>
                </c:pt>
                <c:pt idx="62604">
                  <c:v>12</c:v>
                </c:pt>
                <c:pt idx="62605">
                  <c:v>12</c:v>
                </c:pt>
                <c:pt idx="62606">
                  <c:v>12</c:v>
                </c:pt>
                <c:pt idx="62607">
                  <c:v>12</c:v>
                </c:pt>
                <c:pt idx="62608">
                  <c:v>12</c:v>
                </c:pt>
                <c:pt idx="62609">
                  <c:v>12</c:v>
                </c:pt>
                <c:pt idx="62610">
                  <c:v>12</c:v>
                </c:pt>
                <c:pt idx="62611">
                  <c:v>12</c:v>
                </c:pt>
                <c:pt idx="62612">
                  <c:v>12</c:v>
                </c:pt>
                <c:pt idx="62613">
                  <c:v>12</c:v>
                </c:pt>
                <c:pt idx="62614">
                  <c:v>12</c:v>
                </c:pt>
                <c:pt idx="62615">
                  <c:v>12</c:v>
                </c:pt>
                <c:pt idx="62616">
                  <c:v>12</c:v>
                </c:pt>
                <c:pt idx="62617">
                  <c:v>12</c:v>
                </c:pt>
                <c:pt idx="62618">
                  <c:v>12</c:v>
                </c:pt>
                <c:pt idx="62619">
                  <c:v>12</c:v>
                </c:pt>
                <c:pt idx="62620">
                  <c:v>12</c:v>
                </c:pt>
                <c:pt idx="62621">
                  <c:v>12</c:v>
                </c:pt>
                <c:pt idx="62622">
                  <c:v>12</c:v>
                </c:pt>
                <c:pt idx="62623">
                  <c:v>12</c:v>
                </c:pt>
                <c:pt idx="62624">
                  <c:v>12</c:v>
                </c:pt>
                <c:pt idx="62625">
                  <c:v>12</c:v>
                </c:pt>
                <c:pt idx="62626">
                  <c:v>12</c:v>
                </c:pt>
                <c:pt idx="62627">
                  <c:v>12</c:v>
                </c:pt>
                <c:pt idx="62628">
                  <c:v>12</c:v>
                </c:pt>
                <c:pt idx="62629">
                  <c:v>12</c:v>
                </c:pt>
                <c:pt idx="62630">
                  <c:v>12</c:v>
                </c:pt>
                <c:pt idx="62631">
                  <c:v>12</c:v>
                </c:pt>
                <c:pt idx="62632">
                  <c:v>12</c:v>
                </c:pt>
                <c:pt idx="62633">
                  <c:v>12</c:v>
                </c:pt>
                <c:pt idx="62634">
                  <c:v>12</c:v>
                </c:pt>
                <c:pt idx="62635">
                  <c:v>12</c:v>
                </c:pt>
                <c:pt idx="62636">
                  <c:v>12</c:v>
                </c:pt>
                <c:pt idx="62637">
                  <c:v>12</c:v>
                </c:pt>
                <c:pt idx="62638">
                  <c:v>12</c:v>
                </c:pt>
                <c:pt idx="62639">
                  <c:v>12</c:v>
                </c:pt>
                <c:pt idx="62640">
                  <c:v>12</c:v>
                </c:pt>
                <c:pt idx="62641">
                  <c:v>12</c:v>
                </c:pt>
                <c:pt idx="62642">
                  <c:v>12</c:v>
                </c:pt>
                <c:pt idx="62643">
                  <c:v>12</c:v>
                </c:pt>
                <c:pt idx="62644">
                  <c:v>12</c:v>
                </c:pt>
                <c:pt idx="62645">
                  <c:v>12</c:v>
                </c:pt>
                <c:pt idx="62646">
                  <c:v>12</c:v>
                </c:pt>
                <c:pt idx="62647">
                  <c:v>12</c:v>
                </c:pt>
                <c:pt idx="62648">
                  <c:v>12</c:v>
                </c:pt>
                <c:pt idx="62649">
                  <c:v>12</c:v>
                </c:pt>
                <c:pt idx="62650">
                  <c:v>12</c:v>
                </c:pt>
                <c:pt idx="62651">
                  <c:v>12</c:v>
                </c:pt>
                <c:pt idx="62652">
                  <c:v>12</c:v>
                </c:pt>
                <c:pt idx="62653">
                  <c:v>12</c:v>
                </c:pt>
                <c:pt idx="62654">
                  <c:v>12</c:v>
                </c:pt>
                <c:pt idx="62655">
                  <c:v>12</c:v>
                </c:pt>
                <c:pt idx="62656">
                  <c:v>12</c:v>
                </c:pt>
                <c:pt idx="62657">
                  <c:v>12</c:v>
                </c:pt>
                <c:pt idx="62658">
                  <c:v>12</c:v>
                </c:pt>
                <c:pt idx="62659">
                  <c:v>12</c:v>
                </c:pt>
                <c:pt idx="62660">
                  <c:v>12</c:v>
                </c:pt>
                <c:pt idx="62661">
                  <c:v>12</c:v>
                </c:pt>
                <c:pt idx="62662">
                  <c:v>12</c:v>
                </c:pt>
                <c:pt idx="62663">
                  <c:v>12</c:v>
                </c:pt>
                <c:pt idx="62664">
                  <c:v>12</c:v>
                </c:pt>
                <c:pt idx="62665">
                  <c:v>12</c:v>
                </c:pt>
                <c:pt idx="62666">
                  <c:v>12</c:v>
                </c:pt>
                <c:pt idx="62667">
                  <c:v>12</c:v>
                </c:pt>
                <c:pt idx="62668">
                  <c:v>12</c:v>
                </c:pt>
                <c:pt idx="62669">
                  <c:v>12</c:v>
                </c:pt>
                <c:pt idx="62670">
                  <c:v>12</c:v>
                </c:pt>
                <c:pt idx="62671">
                  <c:v>12</c:v>
                </c:pt>
                <c:pt idx="62672">
                  <c:v>12</c:v>
                </c:pt>
                <c:pt idx="62673">
                  <c:v>12</c:v>
                </c:pt>
                <c:pt idx="62674">
                  <c:v>12</c:v>
                </c:pt>
                <c:pt idx="62675">
                  <c:v>12</c:v>
                </c:pt>
                <c:pt idx="62676">
                  <c:v>12</c:v>
                </c:pt>
                <c:pt idx="62677">
                  <c:v>12</c:v>
                </c:pt>
                <c:pt idx="62678">
                  <c:v>12</c:v>
                </c:pt>
                <c:pt idx="62679">
                  <c:v>12</c:v>
                </c:pt>
                <c:pt idx="62680">
                  <c:v>12</c:v>
                </c:pt>
                <c:pt idx="62681">
                  <c:v>12</c:v>
                </c:pt>
                <c:pt idx="62682">
                  <c:v>12</c:v>
                </c:pt>
                <c:pt idx="62683">
                  <c:v>12</c:v>
                </c:pt>
                <c:pt idx="62684">
                  <c:v>12</c:v>
                </c:pt>
                <c:pt idx="62685">
                  <c:v>12</c:v>
                </c:pt>
                <c:pt idx="62686">
                  <c:v>12</c:v>
                </c:pt>
                <c:pt idx="62687">
                  <c:v>12</c:v>
                </c:pt>
                <c:pt idx="62688">
                  <c:v>12</c:v>
                </c:pt>
                <c:pt idx="62689">
                  <c:v>12</c:v>
                </c:pt>
                <c:pt idx="62690">
                  <c:v>12</c:v>
                </c:pt>
                <c:pt idx="62691">
                  <c:v>12</c:v>
                </c:pt>
                <c:pt idx="62692">
                  <c:v>12</c:v>
                </c:pt>
                <c:pt idx="62693">
                  <c:v>12</c:v>
                </c:pt>
                <c:pt idx="62694">
                  <c:v>12</c:v>
                </c:pt>
                <c:pt idx="62695">
                  <c:v>12</c:v>
                </c:pt>
                <c:pt idx="62696">
                  <c:v>12</c:v>
                </c:pt>
                <c:pt idx="62697">
                  <c:v>12</c:v>
                </c:pt>
                <c:pt idx="62698">
                  <c:v>12</c:v>
                </c:pt>
                <c:pt idx="62699">
                  <c:v>12</c:v>
                </c:pt>
                <c:pt idx="62700">
                  <c:v>12</c:v>
                </c:pt>
                <c:pt idx="62701">
                  <c:v>12</c:v>
                </c:pt>
                <c:pt idx="62702">
                  <c:v>12</c:v>
                </c:pt>
                <c:pt idx="62703">
                  <c:v>12</c:v>
                </c:pt>
                <c:pt idx="62704">
                  <c:v>12</c:v>
                </c:pt>
                <c:pt idx="62705">
                  <c:v>12</c:v>
                </c:pt>
                <c:pt idx="62706">
                  <c:v>12</c:v>
                </c:pt>
                <c:pt idx="62707">
                  <c:v>12</c:v>
                </c:pt>
                <c:pt idx="62708">
                  <c:v>12</c:v>
                </c:pt>
                <c:pt idx="62709">
                  <c:v>12</c:v>
                </c:pt>
                <c:pt idx="62710">
                  <c:v>12</c:v>
                </c:pt>
                <c:pt idx="62711">
                  <c:v>12</c:v>
                </c:pt>
                <c:pt idx="62712">
                  <c:v>12</c:v>
                </c:pt>
                <c:pt idx="62713">
                  <c:v>12</c:v>
                </c:pt>
                <c:pt idx="62714">
                  <c:v>12</c:v>
                </c:pt>
                <c:pt idx="62715">
                  <c:v>12</c:v>
                </c:pt>
                <c:pt idx="62716">
                  <c:v>12</c:v>
                </c:pt>
                <c:pt idx="62717">
                  <c:v>12</c:v>
                </c:pt>
                <c:pt idx="62718">
                  <c:v>12</c:v>
                </c:pt>
                <c:pt idx="62719">
                  <c:v>12</c:v>
                </c:pt>
                <c:pt idx="62720">
                  <c:v>12</c:v>
                </c:pt>
                <c:pt idx="62721">
                  <c:v>12</c:v>
                </c:pt>
                <c:pt idx="62722">
                  <c:v>12</c:v>
                </c:pt>
                <c:pt idx="62723">
                  <c:v>12</c:v>
                </c:pt>
                <c:pt idx="62724">
                  <c:v>12</c:v>
                </c:pt>
                <c:pt idx="62725">
                  <c:v>12</c:v>
                </c:pt>
                <c:pt idx="62726">
                  <c:v>12</c:v>
                </c:pt>
                <c:pt idx="62727">
                  <c:v>12</c:v>
                </c:pt>
                <c:pt idx="62728">
                  <c:v>12</c:v>
                </c:pt>
                <c:pt idx="62729">
                  <c:v>12</c:v>
                </c:pt>
                <c:pt idx="62730">
                  <c:v>12</c:v>
                </c:pt>
                <c:pt idx="62731">
                  <c:v>12</c:v>
                </c:pt>
                <c:pt idx="62732">
                  <c:v>12</c:v>
                </c:pt>
                <c:pt idx="62733">
                  <c:v>12</c:v>
                </c:pt>
                <c:pt idx="62734">
                  <c:v>12</c:v>
                </c:pt>
                <c:pt idx="62735">
                  <c:v>12</c:v>
                </c:pt>
                <c:pt idx="62736">
                  <c:v>12</c:v>
                </c:pt>
                <c:pt idx="62737">
                  <c:v>12</c:v>
                </c:pt>
                <c:pt idx="62738">
                  <c:v>12</c:v>
                </c:pt>
                <c:pt idx="62739">
                  <c:v>12</c:v>
                </c:pt>
                <c:pt idx="62740">
                  <c:v>12</c:v>
                </c:pt>
                <c:pt idx="62741">
                  <c:v>12</c:v>
                </c:pt>
                <c:pt idx="62742">
                  <c:v>12</c:v>
                </c:pt>
                <c:pt idx="62743">
                  <c:v>12</c:v>
                </c:pt>
                <c:pt idx="62744">
                  <c:v>12</c:v>
                </c:pt>
                <c:pt idx="62745">
                  <c:v>12</c:v>
                </c:pt>
                <c:pt idx="62746">
                  <c:v>12</c:v>
                </c:pt>
                <c:pt idx="62747">
                  <c:v>12</c:v>
                </c:pt>
                <c:pt idx="62748">
                  <c:v>12</c:v>
                </c:pt>
                <c:pt idx="62749">
                  <c:v>12</c:v>
                </c:pt>
                <c:pt idx="62750">
                  <c:v>12</c:v>
                </c:pt>
                <c:pt idx="62751">
                  <c:v>12</c:v>
                </c:pt>
                <c:pt idx="62752">
                  <c:v>12</c:v>
                </c:pt>
                <c:pt idx="62753">
                  <c:v>12</c:v>
                </c:pt>
                <c:pt idx="62754">
                  <c:v>12</c:v>
                </c:pt>
                <c:pt idx="62755">
                  <c:v>12</c:v>
                </c:pt>
                <c:pt idx="62756">
                  <c:v>12</c:v>
                </c:pt>
                <c:pt idx="62757">
                  <c:v>12</c:v>
                </c:pt>
                <c:pt idx="62758">
                  <c:v>12</c:v>
                </c:pt>
                <c:pt idx="62759">
                  <c:v>12</c:v>
                </c:pt>
                <c:pt idx="62760">
                  <c:v>12</c:v>
                </c:pt>
                <c:pt idx="62761">
                  <c:v>12</c:v>
                </c:pt>
                <c:pt idx="62762">
                  <c:v>12</c:v>
                </c:pt>
                <c:pt idx="62763">
                  <c:v>12</c:v>
                </c:pt>
                <c:pt idx="62764">
                  <c:v>12</c:v>
                </c:pt>
                <c:pt idx="62765">
                  <c:v>12</c:v>
                </c:pt>
                <c:pt idx="62766">
                  <c:v>12</c:v>
                </c:pt>
                <c:pt idx="62767">
                  <c:v>12</c:v>
                </c:pt>
                <c:pt idx="62768">
                  <c:v>12</c:v>
                </c:pt>
                <c:pt idx="62769">
                  <c:v>12</c:v>
                </c:pt>
                <c:pt idx="62770">
                  <c:v>12</c:v>
                </c:pt>
                <c:pt idx="62771">
                  <c:v>12</c:v>
                </c:pt>
                <c:pt idx="62772">
                  <c:v>12</c:v>
                </c:pt>
                <c:pt idx="62773">
                  <c:v>12</c:v>
                </c:pt>
                <c:pt idx="62774">
                  <c:v>12</c:v>
                </c:pt>
                <c:pt idx="62775">
                  <c:v>12</c:v>
                </c:pt>
                <c:pt idx="62776">
                  <c:v>12</c:v>
                </c:pt>
                <c:pt idx="62777">
                  <c:v>12</c:v>
                </c:pt>
                <c:pt idx="62778">
                  <c:v>12</c:v>
                </c:pt>
                <c:pt idx="62779">
                  <c:v>12</c:v>
                </c:pt>
                <c:pt idx="62780">
                  <c:v>12</c:v>
                </c:pt>
                <c:pt idx="62781">
                  <c:v>12</c:v>
                </c:pt>
                <c:pt idx="62782">
                  <c:v>12</c:v>
                </c:pt>
                <c:pt idx="62783">
                  <c:v>12</c:v>
                </c:pt>
                <c:pt idx="62784">
                  <c:v>12</c:v>
                </c:pt>
                <c:pt idx="62785">
                  <c:v>12</c:v>
                </c:pt>
                <c:pt idx="62786">
                  <c:v>12</c:v>
                </c:pt>
                <c:pt idx="62787">
                  <c:v>12</c:v>
                </c:pt>
                <c:pt idx="62788">
                  <c:v>12</c:v>
                </c:pt>
                <c:pt idx="62789">
                  <c:v>12</c:v>
                </c:pt>
                <c:pt idx="62790">
                  <c:v>12</c:v>
                </c:pt>
                <c:pt idx="62791">
                  <c:v>12</c:v>
                </c:pt>
                <c:pt idx="62792">
                  <c:v>12</c:v>
                </c:pt>
                <c:pt idx="62793">
                  <c:v>12</c:v>
                </c:pt>
                <c:pt idx="62794">
                  <c:v>12</c:v>
                </c:pt>
                <c:pt idx="62795">
                  <c:v>12</c:v>
                </c:pt>
                <c:pt idx="62796">
                  <c:v>12</c:v>
                </c:pt>
                <c:pt idx="62797">
                  <c:v>12</c:v>
                </c:pt>
                <c:pt idx="62798">
                  <c:v>12</c:v>
                </c:pt>
                <c:pt idx="62799">
                  <c:v>12</c:v>
                </c:pt>
                <c:pt idx="62800">
                  <c:v>12</c:v>
                </c:pt>
                <c:pt idx="62801">
                  <c:v>12</c:v>
                </c:pt>
                <c:pt idx="62802">
                  <c:v>12</c:v>
                </c:pt>
                <c:pt idx="62803">
                  <c:v>12</c:v>
                </c:pt>
                <c:pt idx="62804">
                  <c:v>12</c:v>
                </c:pt>
                <c:pt idx="62805">
                  <c:v>12</c:v>
                </c:pt>
                <c:pt idx="62806">
                  <c:v>12</c:v>
                </c:pt>
                <c:pt idx="62807">
                  <c:v>12</c:v>
                </c:pt>
                <c:pt idx="62808">
                  <c:v>12</c:v>
                </c:pt>
                <c:pt idx="62809">
                  <c:v>12</c:v>
                </c:pt>
                <c:pt idx="62810">
                  <c:v>12</c:v>
                </c:pt>
                <c:pt idx="62811">
                  <c:v>12</c:v>
                </c:pt>
                <c:pt idx="62812">
                  <c:v>12</c:v>
                </c:pt>
                <c:pt idx="62813">
                  <c:v>12</c:v>
                </c:pt>
                <c:pt idx="62814">
                  <c:v>12</c:v>
                </c:pt>
                <c:pt idx="62815">
                  <c:v>12</c:v>
                </c:pt>
                <c:pt idx="62816">
                  <c:v>12</c:v>
                </c:pt>
                <c:pt idx="62817">
                  <c:v>12</c:v>
                </c:pt>
                <c:pt idx="62818">
                  <c:v>12</c:v>
                </c:pt>
                <c:pt idx="62819">
                  <c:v>12</c:v>
                </c:pt>
                <c:pt idx="62820">
                  <c:v>12</c:v>
                </c:pt>
                <c:pt idx="62821">
                  <c:v>12</c:v>
                </c:pt>
                <c:pt idx="62822">
                  <c:v>12</c:v>
                </c:pt>
                <c:pt idx="62823">
                  <c:v>12</c:v>
                </c:pt>
                <c:pt idx="62824">
                  <c:v>12</c:v>
                </c:pt>
                <c:pt idx="62825">
                  <c:v>12</c:v>
                </c:pt>
                <c:pt idx="62826">
                  <c:v>12</c:v>
                </c:pt>
                <c:pt idx="62827">
                  <c:v>12</c:v>
                </c:pt>
                <c:pt idx="62828">
                  <c:v>12</c:v>
                </c:pt>
                <c:pt idx="62829">
                  <c:v>12</c:v>
                </c:pt>
                <c:pt idx="62830">
                  <c:v>12</c:v>
                </c:pt>
                <c:pt idx="62831">
                  <c:v>12</c:v>
                </c:pt>
                <c:pt idx="62832">
                  <c:v>12</c:v>
                </c:pt>
                <c:pt idx="62833">
                  <c:v>12</c:v>
                </c:pt>
                <c:pt idx="62834">
                  <c:v>12</c:v>
                </c:pt>
                <c:pt idx="62835">
                  <c:v>12</c:v>
                </c:pt>
                <c:pt idx="62836">
                  <c:v>12</c:v>
                </c:pt>
                <c:pt idx="62837">
                  <c:v>12</c:v>
                </c:pt>
                <c:pt idx="62838">
                  <c:v>12</c:v>
                </c:pt>
                <c:pt idx="62839">
                  <c:v>12</c:v>
                </c:pt>
                <c:pt idx="62840">
                  <c:v>12</c:v>
                </c:pt>
                <c:pt idx="62841">
                  <c:v>12</c:v>
                </c:pt>
                <c:pt idx="62842">
                  <c:v>12</c:v>
                </c:pt>
                <c:pt idx="62843">
                  <c:v>12</c:v>
                </c:pt>
                <c:pt idx="62844">
                  <c:v>12</c:v>
                </c:pt>
                <c:pt idx="62845">
                  <c:v>12</c:v>
                </c:pt>
                <c:pt idx="62846">
                  <c:v>12</c:v>
                </c:pt>
                <c:pt idx="62847">
                  <c:v>12</c:v>
                </c:pt>
                <c:pt idx="62848">
                  <c:v>12</c:v>
                </c:pt>
                <c:pt idx="62849">
                  <c:v>12</c:v>
                </c:pt>
                <c:pt idx="62850">
                  <c:v>12</c:v>
                </c:pt>
                <c:pt idx="62851">
                  <c:v>12</c:v>
                </c:pt>
                <c:pt idx="62852">
                  <c:v>12</c:v>
                </c:pt>
                <c:pt idx="62853">
                  <c:v>12</c:v>
                </c:pt>
                <c:pt idx="62854">
                  <c:v>12</c:v>
                </c:pt>
                <c:pt idx="62855">
                  <c:v>12</c:v>
                </c:pt>
                <c:pt idx="62856">
                  <c:v>12</c:v>
                </c:pt>
                <c:pt idx="62857">
                  <c:v>12</c:v>
                </c:pt>
                <c:pt idx="62858">
                  <c:v>12</c:v>
                </c:pt>
                <c:pt idx="62859">
                  <c:v>12</c:v>
                </c:pt>
                <c:pt idx="62860">
                  <c:v>12</c:v>
                </c:pt>
                <c:pt idx="62861">
                  <c:v>12</c:v>
                </c:pt>
                <c:pt idx="62862">
                  <c:v>12</c:v>
                </c:pt>
                <c:pt idx="62863">
                  <c:v>12</c:v>
                </c:pt>
                <c:pt idx="62864">
                  <c:v>12</c:v>
                </c:pt>
                <c:pt idx="62865">
                  <c:v>12</c:v>
                </c:pt>
                <c:pt idx="62866">
                  <c:v>12</c:v>
                </c:pt>
                <c:pt idx="62867">
                  <c:v>12</c:v>
                </c:pt>
                <c:pt idx="62868">
                  <c:v>12</c:v>
                </c:pt>
                <c:pt idx="62869">
                  <c:v>12</c:v>
                </c:pt>
                <c:pt idx="62870">
                  <c:v>12</c:v>
                </c:pt>
                <c:pt idx="62871">
                  <c:v>12</c:v>
                </c:pt>
                <c:pt idx="62872">
                  <c:v>12</c:v>
                </c:pt>
                <c:pt idx="62873">
                  <c:v>12</c:v>
                </c:pt>
                <c:pt idx="62874">
                  <c:v>12</c:v>
                </c:pt>
                <c:pt idx="62875">
                  <c:v>12</c:v>
                </c:pt>
                <c:pt idx="62876">
                  <c:v>12</c:v>
                </c:pt>
                <c:pt idx="62877">
                  <c:v>12</c:v>
                </c:pt>
                <c:pt idx="62878">
                  <c:v>12</c:v>
                </c:pt>
                <c:pt idx="62879">
                  <c:v>12</c:v>
                </c:pt>
                <c:pt idx="62880">
                  <c:v>12</c:v>
                </c:pt>
                <c:pt idx="62881">
                  <c:v>12</c:v>
                </c:pt>
                <c:pt idx="62882">
                  <c:v>12</c:v>
                </c:pt>
                <c:pt idx="62883">
                  <c:v>12</c:v>
                </c:pt>
                <c:pt idx="62884">
                  <c:v>12</c:v>
                </c:pt>
                <c:pt idx="62885">
                  <c:v>12</c:v>
                </c:pt>
                <c:pt idx="62886">
                  <c:v>12</c:v>
                </c:pt>
                <c:pt idx="62887">
                  <c:v>12</c:v>
                </c:pt>
                <c:pt idx="62888">
                  <c:v>12</c:v>
                </c:pt>
                <c:pt idx="62889">
                  <c:v>12</c:v>
                </c:pt>
                <c:pt idx="62890">
                  <c:v>12</c:v>
                </c:pt>
                <c:pt idx="62891">
                  <c:v>12</c:v>
                </c:pt>
                <c:pt idx="62892">
                  <c:v>12</c:v>
                </c:pt>
                <c:pt idx="62893">
                  <c:v>12</c:v>
                </c:pt>
                <c:pt idx="62894">
                  <c:v>12</c:v>
                </c:pt>
                <c:pt idx="62895">
                  <c:v>12</c:v>
                </c:pt>
                <c:pt idx="62896">
                  <c:v>12</c:v>
                </c:pt>
                <c:pt idx="62897">
                  <c:v>12</c:v>
                </c:pt>
                <c:pt idx="62898">
                  <c:v>12</c:v>
                </c:pt>
                <c:pt idx="62899">
                  <c:v>12</c:v>
                </c:pt>
                <c:pt idx="62900">
                  <c:v>12</c:v>
                </c:pt>
                <c:pt idx="62901">
                  <c:v>12</c:v>
                </c:pt>
                <c:pt idx="62902">
                  <c:v>12</c:v>
                </c:pt>
                <c:pt idx="62903">
                  <c:v>12</c:v>
                </c:pt>
                <c:pt idx="62904">
                  <c:v>12</c:v>
                </c:pt>
                <c:pt idx="62905">
                  <c:v>12</c:v>
                </c:pt>
                <c:pt idx="62906">
                  <c:v>12</c:v>
                </c:pt>
                <c:pt idx="62907">
                  <c:v>12</c:v>
                </c:pt>
                <c:pt idx="62908">
                  <c:v>12</c:v>
                </c:pt>
                <c:pt idx="62909">
                  <c:v>12</c:v>
                </c:pt>
                <c:pt idx="62910">
                  <c:v>12</c:v>
                </c:pt>
                <c:pt idx="62911">
                  <c:v>12</c:v>
                </c:pt>
                <c:pt idx="62912">
                  <c:v>12</c:v>
                </c:pt>
                <c:pt idx="62913">
                  <c:v>12</c:v>
                </c:pt>
                <c:pt idx="62914">
                  <c:v>12</c:v>
                </c:pt>
                <c:pt idx="62915">
                  <c:v>12</c:v>
                </c:pt>
                <c:pt idx="62916">
                  <c:v>12</c:v>
                </c:pt>
                <c:pt idx="62917">
                  <c:v>12</c:v>
                </c:pt>
                <c:pt idx="62918">
                  <c:v>12</c:v>
                </c:pt>
                <c:pt idx="62919">
                  <c:v>12</c:v>
                </c:pt>
                <c:pt idx="62920">
                  <c:v>12</c:v>
                </c:pt>
                <c:pt idx="62921">
                  <c:v>12</c:v>
                </c:pt>
                <c:pt idx="62922">
                  <c:v>12</c:v>
                </c:pt>
                <c:pt idx="62923">
                  <c:v>12</c:v>
                </c:pt>
                <c:pt idx="62924">
                  <c:v>12</c:v>
                </c:pt>
                <c:pt idx="62925">
                  <c:v>12</c:v>
                </c:pt>
                <c:pt idx="62926">
                  <c:v>12</c:v>
                </c:pt>
                <c:pt idx="62927">
                  <c:v>12</c:v>
                </c:pt>
                <c:pt idx="62928">
                  <c:v>12</c:v>
                </c:pt>
                <c:pt idx="62929">
                  <c:v>12</c:v>
                </c:pt>
                <c:pt idx="62930">
                  <c:v>12</c:v>
                </c:pt>
                <c:pt idx="62931">
                  <c:v>12</c:v>
                </c:pt>
                <c:pt idx="62932">
                  <c:v>12</c:v>
                </c:pt>
                <c:pt idx="62933">
                  <c:v>12</c:v>
                </c:pt>
                <c:pt idx="62934">
                  <c:v>12</c:v>
                </c:pt>
                <c:pt idx="62935">
                  <c:v>12</c:v>
                </c:pt>
                <c:pt idx="62936">
                  <c:v>12</c:v>
                </c:pt>
                <c:pt idx="62937">
                  <c:v>12</c:v>
                </c:pt>
                <c:pt idx="62938">
                  <c:v>12</c:v>
                </c:pt>
                <c:pt idx="62939">
                  <c:v>12</c:v>
                </c:pt>
                <c:pt idx="62940">
                  <c:v>12</c:v>
                </c:pt>
                <c:pt idx="62941">
                  <c:v>12</c:v>
                </c:pt>
                <c:pt idx="62942">
                  <c:v>12</c:v>
                </c:pt>
                <c:pt idx="62943">
                  <c:v>12</c:v>
                </c:pt>
                <c:pt idx="62944">
                  <c:v>12</c:v>
                </c:pt>
                <c:pt idx="62945">
                  <c:v>12</c:v>
                </c:pt>
                <c:pt idx="62946">
                  <c:v>12</c:v>
                </c:pt>
                <c:pt idx="62947">
                  <c:v>12</c:v>
                </c:pt>
                <c:pt idx="62948">
                  <c:v>12</c:v>
                </c:pt>
                <c:pt idx="62949">
                  <c:v>12</c:v>
                </c:pt>
                <c:pt idx="62950">
                  <c:v>12</c:v>
                </c:pt>
                <c:pt idx="62951">
                  <c:v>12</c:v>
                </c:pt>
                <c:pt idx="62952">
                  <c:v>12</c:v>
                </c:pt>
                <c:pt idx="62953">
                  <c:v>12</c:v>
                </c:pt>
                <c:pt idx="62954">
                  <c:v>12</c:v>
                </c:pt>
                <c:pt idx="62955">
                  <c:v>12</c:v>
                </c:pt>
                <c:pt idx="62956">
                  <c:v>12</c:v>
                </c:pt>
                <c:pt idx="62957">
                  <c:v>12</c:v>
                </c:pt>
                <c:pt idx="62958">
                  <c:v>12</c:v>
                </c:pt>
                <c:pt idx="62959">
                  <c:v>12</c:v>
                </c:pt>
                <c:pt idx="62960">
                  <c:v>12</c:v>
                </c:pt>
                <c:pt idx="62961">
                  <c:v>12</c:v>
                </c:pt>
                <c:pt idx="62962">
                  <c:v>12</c:v>
                </c:pt>
                <c:pt idx="62963">
                  <c:v>12</c:v>
                </c:pt>
                <c:pt idx="62964">
                  <c:v>12</c:v>
                </c:pt>
                <c:pt idx="62965">
                  <c:v>12</c:v>
                </c:pt>
                <c:pt idx="62966">
                  <c:v>12</c:v>
                </c:pt>
                <c:pt idx="62967">
                  <c:v>12</c:v>
                </c:pt>
                <c:pt idx="62968">
                  <c:v>12</c:v>
                </c:pt>
                <c:pt idx="62969">
                  <c:v>12</c:v>
                </c:pt>
                <c:pt idx="62970">
                  <c:v>12</c:v>
                </c:pt>
                <c:pt idx="62971">
                  <c:v>12</c:v>
                </c:pt>
                <c:pt idx="62972">
                  <c:v>12</c:v>
                </c:pt>
                <c:pt idx="62973">
                  <c:v>12</c:v>
                </c:pt>
                <c:pt idx="62974">
                  <c:v>12</c:v>
                </c:pt>
                <c:pt idx="62975">
                  <c:v>12</c:v>
                </c:pt>
                <c:pt idx="62976">
                  <c:v>12</c:v>
                </c:pt>
                <c:pt idx="62977">
                  <c:v>12</c:v>
                </c:pt>
                <c:pt idx="62978">
                  <c:v>12</c:v>
                </c:pt>
                <c:pt idx="62979">
                  <c:v>12</c:v>
                </c:pt>
                <c:pt idx="62980">
                  <c:v>12</c:v>
                </c:pt>
                <c:pt idx="62981">
                  <c:v>12</c:v>
                </c:pt>
                <c:pt idx="62982">
                  <c:v>12</c:v>
                </c:pt>
                <c:pt idx="62983">
                  <c:v>12</c:v>
                </c:pt>
                <c:pt idx="62984">
                  <c:v>12</c:v>
                </c:pt>
                <c:pt idx="62985">
                  <c:v>12</c:v>
                </c:pt>
                <c:pt idx="62986">
                  <c:v>12</c:v>
                </c:pt>
                <c:pt idx="62987">
                  <c:v>12</c:v>
                </c:pt>
                <c:pt idx="62988">
                  <c:v>12</c:v>
                </c:pt>
                <c:pt idx="62989">
                  <c:v>12</c:v>
                </c:pt>
                <c:pt idx="62990">
                  <c:v>12</c:v>
                </c:pt>
                <c:pt idx="62991">
                  <c:v>12</c:v>
                </c:pt>
                <c:pt idx="62992">
                  <c:v>12</c:v>
                </c:pt>
                <c:pt idx="62993">
                  <c:v>12</c:v>
                </c:pt>
                <c:pt idx="62994">
                  <c:v>12</c:v>
                </c:pt>
                <c:pt idx="62995">
                  <c:v>12</c:v>
                </c:pt>
                <c:pt idx="62996">
                  <c:v>12</c:v>
                </c:pt>
                <c:pt idx="62997">
                  <c:v>12</c:v>
                </c:pt>
                <c:pt idx="62998">
                  <c:v>12</c:v>
                </c:pt>
                <c:pt idx="62999">
                  <c:v>12</c:v>
                </c:pt>
                <c:pt idx="63000">
                  <c:v>12</c:v>
                </c:pt>
                <c:pt idx="63001">
                  <c:v>12</c:v>
                </c:pt>
                <c:pt idx="63002">
                  <c:v>12</c:v>
                </c:pt>
                <c:pt idx="63003">
                  <c:v>12</c:v>
                </c:pt>
                <c:pt idx="63004">
                  <c:v>12</c:v>
                </c:pt>
                <c:pt idx="63005">
                  <c:v>12</c:v>
                </c:pt>
                <c:pt idx="63006">
                  <c:v>12</c:v>
                </c:pt>
                <c:pt idx="63007">
                  <c:v>12</c:v>
                </c:pt>
                <c:pt idx="63008">
                  <c:v>12</c:v>
                </c:pt>
                <c:pt idx="63009">
                  <c:v>12</c:v>
                </c:pt>
                <c:pt idx="63010">
                  <c:v>12</c:v>
                </c:pt>
                <c:pt idx="63011">
                  <c:v>12</c:v>
                </c:pt>
                <c:pt idx="63012">
                  <c:v>12</c:v>
                </c:pt>
                <c:pt idx="63013">
                  <c:v>12</c:v>
                </c:pt>
                <c:pt idx="63014">
                  <c:v>12</c:v>
                </c:pt>
                <c:pt idx="63015">
                  <c:v>12</c:v>
                </c:pt>
                <c:pt idx="63016">
                  <c:v>12</c:v>
                </c:pt>
                <c:pt idx="63017">
                  <c:v>12</c:v>
                </c:pt>
                <c:pt idx="63018">
                  <c:v>12</c:v>
                </c:pt>
                <c:pt idx="63019">
                  <c:v>12</c:v>
                </c:pt>
                <c:pt idx="63020">
                  <c:v>12</c:v>
                </c:pt>
                <c:pt idx="63021">
                  <c:v>12</c:v>
                </c:pt>
                <c:pt idx="63022">
                  <c:v>12</c:v>
                </c:pt>
                <c:pt idx="63023">
                  <c:v>12</c:v>
                </c:pt>
                <c:pt idx="63024">
                  <c:v>12</c:v>
                </c:pt>
                <c:pt idx="63025">
                  <c:v>12</c:v>
                </c:pt>
                <c:pt idx="63026">
                  <c:v>12</c:v>
                </c:pt>
                <c:pt idx="63027">
                  <c:v>12</c:v>
                </c:pt>
                <c:pt idx="63028">
                  <c:v>12</c:v>
                </c:pt>
                <c:pt idx="63029">
                  <c:v>12</c:v>
                </c:pt>
                <c:pt idx="63030">
                  <c:v>12</c:v>
                </c:pt>
                <c:pt idx="63031">
                  <c:v>12</c:v>
                </c:pt>
                <c:pt idx="63032">
                  <c:v>12</c:v>
                </c:pt>
                <c:pt idx="63033">
                  <c:v>12</c:v>
                </c:pt>
                <c:pt idx="63034">
                  <c:v>12</c:v>
                </c:pt>
                <c:pt idx="63035">
                  <c:v>12</c:v>
                </c:pt>
                <c:pt idx="63036">
                  <c:v>12</c:v>
                </c:pt>
                <c:pt idx="63037">
                  <c:v>12</c:v>
                </c:pt>
                <c:pt idx="63038">
                  <c:v>12</c:v>
                </c:pt>
                <c:pt idx="63039">
                  <c:v>12</c:v>
                </c:pt>
                <c:pt idx="63040">
                  <c:v>12</c:v>
                </c:pt>
                <c:pt idx="63041">
                  <c:v>12</c:v>
                </c:pt>
                <c:pt idx="63042">
                  <c:v>12</c:v>
                </c:pt>
                <c:pt idx="63043">
                  <c:v>12</c:v>
                </c:pt>
                <c:pt idx="63044">
                  <c:v>12</c:v>
                </c:pt>
                <c:pt idx="63045">
                  <c:v>12</c:v>
                </c:pt>
                <c:pt idx="63046">
                  <c:v>12</c:v>
                </c:pt>
                <c:pt idx="63047">
                  <c:v>12</c:v>
                </c:pt>
                <c:pt idx="63048">
                  <c:v>12</c:v>
                </c:pt>
                <c:pt idx="63049">
                  <c:v>12</c:v>
                </c:pt>
                <c:pt idx="63050">
                  <c:v>12</c:v>
                </c:pt>
                <c:pt idx="63051">
                  <c:v>12</c:v>
                </c:pt>
                <c:pt idx="63052">
                  <c:v>12</c:v>
                </c:pt>
                <c:pt idx="63053">
                  <c:v>12</c:v>
                </c:pt>
                <c:pt idx="63054">
                  <c:v>12</c:v>
                </c:pt>
                <c:pt idx="63055">
                  <c:v>12</c:v>
                </c:pt>
                <c:pt idx="63056">
                  <c:v>12</c:v>
                </c:pt>
                <c:pt idx="63057">
                  <c:v>12</c:v>
                </c:pt>
                <c:pt idx="63058">
                  <c:v>12</c:v>
                </c:pt>
                <c:pt idx="63059">
                  <c:v>12</c:v>
                </c:pt>
                <c:pt idx="63060">
                  <c:v>12</c:v>
                </c:pt>
                <c:pt idx="63061">
                  <c:v>12</c:v>
                </c:pt>
                <c:pt idx="63062">
                  <c:v>12</c:v>
                </c:pt>
                <c:pt idx="63063">
                  <c:v>12</c:v>
                </c:pt>
                <c:pt idx="63064">
                  <c:v>12</c:v>
                </c:pt>
                <c:pt idx="63065">
                  <c:v>12</c:v>
                </c:pt>
                <c:pt idx="63066">
                  <c:v>12</c:v>
                </c:pt>
                <c:pt idx="63067">
                  <c:v>12</c:v>
                </c:pt>
                <c:pt idx="63068">
                  <c:v>12</c:v>
                </c:pt>
                <c:pt idx="63069">
                  <c:v>12</c:v>
                </c:pt>
                <c:pt idx="63070">
                  <c:v>12</c:v>
                </c:pt>
                <c:pt idx="63071">
                  <c:v>12</c:v>
                </c:pt>
                <c:pt idx="63072">
                  <c:v>12</c:v>
                </c:pt>
                <c:pt idx="63073">
                  <c:v>12</c:v>
                </c:pt>
                <c:pt idx="63074">
                  <c:v>12</c:v>
                </c:pt>
                <c:pt idx="63075">
                  <c:v>12</c:v>
                </c:pt>
                <c:pt idx="63076">
                  <c:v>12</c:v>
                </c:pt>
                <c:pt idx="63077">
                  <c:v>12</c:v>
                </c:pt>
                <c:pt idx="63078">
                  <c:v>12</c:v>
                </c:pt>
                <c:pt idx="63079">
                  <c:v>12</c:v>
                </c:pt>
                <c:pt idx="63080">
                  <c:v>12</c:v>
                </c:pt>
                <c:pt idx="63081">
                  <c:v>12</c:v>
                </c:pt>
                <c:pt idx="63082">
                  <c:v>12</c:v>
                </c:pt>
                <c:pt idx="63083">
                  <c:v>12</c:v>
                </c:pt>
                <c:pt idx="63084">
                  <c:v>12</c:v>
                </c:pt>
                <c:pt idx="63085">
                  <c:v>12</c:v>
                </c:pt>
                <c:pt idx="63086">
                  <c:v>12</c:v>
                </c:pt>
                <c:pt idx="63087">
                  <c:v>12</c:v>
                </c:pt>
                <c:pt idx="63088">
                  <c:v>12</c:v>
                </c:pt>
                <c:pt idx="63089">
                  <c:v>12</c:v>
                </c:pt>
                <c:pt idx="63090">
                  <c:v>12</c:v>
                </c:pt>
                <c:pt idx="63091">
                  <c:v>12</c:v>
                </c:pt>
                <c:pt idx="63092">
                  <c:v>12</c:v>
                </c:pt>
                <c:pt idx="63093">
                  <c:v>12</c:v>
                </c:pt>
                <c:pt idx="63094">
                  <c:v>12</c:v>
                </c:pt>
                <c:pt idx="63095">
                  <c:v>12</c:v>
                </c:pt>
                <c:pt idx="63096">
                  <c:v>12</c:v>
                </c:pt>
                <c:pt idx="63097">
                  <c:v>12</c:v>
                </c:pt>
                <c:pt idx="63098">
                  <c:v>12</c:v>
                </c:pt>
                <c:pt idx="63099">
                  <c:v>12</c:v>
                </c:pt>
                <c:pt idx="63100">
                  <c:v>12</c:v>
                </c:pt>
                <c:pt idx="63101">
                  <c:v>12</c:v>
                </c:pt>
                <c:pt idx="63102">
                  <c:v>12</c:v>
                </c:pt>
                <c:pt idx="63103">
                  <c:v>12</c:v>
                </c:pt>
                <c:pt idx="63104">
                  <c:v>12</c:v>
                </c:pt>
                <c:pt idx="63105">
                  <c:v>12</c:v>
                </c:pt>
                <c:pt idx="63106">
                  <c:v>12</c:v>
                </c:pt>
                <c:pt idx="63107">
                  <c:v>12</c:v>
                </c:pt>
                <c:pt idx="63108">
                  <c:v>12</c:v>
                </c:pt>
                <c:pt idx="63109">
                  <c:v>12</c:v>
                </c:pt>
                <c:pt idx="63110">
                  <c:v>12</c:v>
                </c:pt>
                <c:pt idx="63111">
                  <c:v>12</c:v>
                </c:pt>
                <c:pt idx="63112">
                  <c:v>12</c:v>
                </c:pt>
                <c:pt idx="63113">
                  <c:v>12</c:v>
                </c:pt>
                <c:pt idx="63114">
                  <c:v>12</c:v>
                </c:pt>
                <c:pt idx="63115">
                  <c:v>12</c:v>
                </c:pt>
                <c:pt idx="63116">
                  <c:v>12</c:v>
                </c:pt>
                <c:pt idx="63117">
                  <c:v>12</c:v>
                </c:pt>
                <c:pt idx="63118">
                  <c:v>12</c:v>
                </c:pt>
                <c:pt idx="63119">
                  <c:v>12</c:v>
                </c:pt>
                <c:pt idx="63120">
                  <c:v>12</c:v>
                </c:pt>
                <c:pt idx="63121">
                  <c:v>12</c:v>
                </c:pt>
                <c:pt idx="63122">
                  <c:v>12</c:v>
                </c:pt>
                <c:pt idx="63123">
                  <c:v>12</c:v>
                </c:pt>
                <c:pt idx="63124">
                  <c:v>12</c:v>
                </c:pt>
                <c:pt idx="63125">
                  <c:v>12</c:v>
                </c:pt>
                <c:pt idx="63126">
                  <c:v>12</c:v>
                </c:pt>
                <c:pt idx="63127">
                  <c:v>12</c:v>
                </c:pt>
                <c:pt idx="63128">
                  <c:v>12</c:v>
                </c:pt>
                <c:pt idx="63129">
                  <c:v>12</c:v>
                </c:pt>
                <c:pt idx="63130">
                  <c:v>12</c:v>
                </c:pt>
                <c:pt idx="63131">
                  <c:v>12</c:v>
                </c:pt>
                <c:pt idx="63132">
                  <c:v>12</c:v>
                </c:pt>
                <c:pt idx="63133">
                  <c:v>12</c:v>
                </c:pt>
                <c:pt idx="63134">
                  <c:v>12</c:v>
                </c:pt>
                <c:pt idx="63135">
                  <c:v>12</c:v>
                </c:pt>
                <c:pt idx="63136">
                  <c:v>12</c:v>
                </c:pt>
                <c:pt idx="63137">
                  <c:v>12</c:v>
                </c:pt>
                <c:pt idx="63138">
                  <c:v>12</c:v>
                </c:pt>
                <c:pt idx="63139">
                  <c:v>12</c:v>
                </c:pt>
                <c:pt idx="63140">
                  <c:v>12</c:v>
                </c:pt>
                <c:pt idx="63141">
                  <c:v>12</c:v>
                </c:pt>
                <c:pt idx="63142">
                  <c:v>12</c:v>
                </c:pt>
                <c:pt idx="63143">
                  <c:v>12</c:v>
                </c:pt>
                <c:pt idx="63144">
                  <c:v>12</c:v>
                </c:pt>
                <c:pt idx="63145">
                  <c:v>12</c:v>
                </c:pt>
                <c:pt idx="63146">
                  <c:v>12</c:v>
                </c:pt>
                <c:pt idx="63147">
                  <c:v>12</c:v>
                </c:pt>
                <c:pt idx="63148">
                  <c:v>12</c:v>
                </c:pt>
                <c:pt idx="63149">
                  <c:v>12</c:v>
                </c:pt>
                <c:pt idx="63150">
                  <c:v>12</c:v>
                </c:pt>
                <c:pt idx="63151">
                  <c:v>12</c:v>
                </c:pt>
                <c:pt idx="63152">
                  <c:v>12</c:v>
                </c:pt>
                <c:pt idx="63153">
                  <c:v>12</c:v>
                </c:pt>
                <c:pt idx="63154">
                  <c:v>12</c:v>
                </c:pt>
                <c:pt idx="63155">
                  <c:v>12</c:v>
                </c:pt>
                <c:pt idx="63156">
                  <c:v>12</c:v>
                </c:pt>
                <c:pt idx="63157">
                  <c:v>12</c:v>
                </c:pt>
                <c:pt idx="63158">
                  <c:v>12</c:v>
                </c:pt>
                <c:pt idx="63159">
                  <c:v>12</c:v>
                </c:pt>
                <c:pt idx="63160">
                  <c:v>12</c:v>
                </c:pt>
                <c:pt idx="63161">
                  <c:v>12</c:v>
                </c:pt>
                <c:pt idx="63162">
                  <c:v>12</c:v>
                </c:pt>
                <c:pt idx="63163">
                  <c:v>12</c:v>
                </c:pt>
                <c:pt idx="63164">
                  <c:v>12</c:v>
                </c:pt>
                <c:pt idx="63165">
                  <c:v>12</c:v>
                </c:pt>
                <c:pt idx="63166">
                  <c:v>12</c:v>
                </c:pt>
                <c:pt idx="63167">
                  <c:v>12</c:v>
                </c:pt>
                <c:pt idx="63168">
                  <c:v>12</c:v>
                </c:pt>
                <c:pt idx="63169">
                  <c:v>12</c:v>
                </c:pt>
                <c:pt idx="63170">
                  <c:v>12</c:v>
                </c:pt>
                <c:pt idx="63171">
                  <c:v>12</c:v>
                </c:pt>
                <c:pt idx="63172">
                  <c:v>12</c:v>
                </c:pt>
                <c:pt idx="63173">
                  <c:v>12</c:v>
                </c:pt>
                <c:pt idx="63174">
                  <c:v>12</c:v>
                </c:pt>
                <c:pt idx="63175">
                  <c:v>12</c:v>
                </c:pt>
                <c:pt idx="63176">
                  <c:v>12</c:v>
                </c:pt>
                <c:pt idx="63177">
                  <c:v>12</c:v>
                </c:pt>
                <c:pt idx="63178">
                  <c:v>12</c:v>
                </c:pt>
                <c:pt idx="63179">
                  <c:v>12</c:v>
                </c:pt>
                <c:pt idx="63180">
                  <c:v>12</c:v>
                </c:pt>
                <c:pt idx="63181">
                  <c:v>12</c:v>
                </c:pt>
                <c:pt idx="63182">
                  <c:v>12</c:v>
                </c:pt>
                <c:pt idx="63183">
                  <c:v>12</c:v>
                </c:pt>
                <c:pt idx="63184">
                  <c:v>12</c:v>
                </c:pt>
                <c:pt idx="63185">
                  <c:v>12</c:v>
                </c:pt>
                <c:pt idx="63186">
                  <c:v>12</c:v>
                </c:pt>
                <c:pt idx="63187">
                  <c:v>12</c:v>
                </c:pt>
                <c:pt idx="63188">
                  <c:v>12</c:v>
                </c:pt>
                <c:pt idx="63189">
                  <c:v>12</c:v>
                </c:pt>
                <c:pt idx="63190">
                  <c:v>12</c:v>
                </c:pt>
                <c:pt idx="63191">
                  <c:v>12</c:v>
                </c:pt>
                <c:pt idx="63192">
                  <c:v>12</c:v>
                </c:pt>
                <c:pt idx="63193">
                  <c:v>12</c:v>
                </c:pt>
                <c:pt idx="63194">
                  <c:v>12</c:v>
                </c:pt>
                <c:pt idx="63195">
                  <c:v>12</c:v>
                </c:pt>
                <c:pt idx="63196">
                  <c:v>12</c:v>
                </c:pt>
                <c:pt idx="63197">
                  <c:v>12</c:v>
                </c:pt>
                <c:pt idx="63198">
                  <c:v>12</c:v>
                </c:pt>
                <c:pt idx="63199">
                  <c:v>12</c:v>
                </c:pt>
                <c:pt idx="63200">
                  <c:v>12</c:v>
                </c:pt>
                <c:pt idx="63201">
                  <c:v>12</c:v>
                </c:pt>
                <c:pt idx="63202">
                  <c:v>12</c:v>
                </c:pt>
                <c:pt idx="63203">
                  <c:v>12</c:v>
                </c:pt>
                <c:pt idx="63204">
                  <c:v>12</c:v>
                </c:pt>
                <c:pt idx="63205">
                  <c:v>12</c:v>
                </c:pt>
                <c:pt idx="63206">
                  <c:v>12</c:v>
                </c:pt>
                <c:pt idx="63207">
                  <c:v>12</c:v>
                </c:pt>
                <c:pt idx="63208">
                  <c:v>12</c:v>
                </c:pt>
                <c:pt idx="63209">
                  <c:v>12</c:v>
                </c:pt>
                <c:pt idx="63210">
                  <c:v>12</c:v>
                </c:pt>
                <c:pt idx="63211">
                  <c:v>12</c:v>
                </c:pt>
                <c:pt idx="63212">
                  <c:v>12</c:v>
                </c:pt>
                <c:pt idx="63213">
                  <c:v>12</c:v>
                </c:pt>
                <c:pt idx="63214">
                  <c:v>12</c:v>
                </c:pt>
                <c:pt idx="63215">
                  <c:v>12</c:v>
                </c:pt>
                <c:pt idx="63216">
                  <c:v>12</c:v>
                </c:pt>
                <c:pt idx="63217">
                  <c:v>12</c:v>
                </c:pt>
                <c:pt idx="63218">
                  <c:v>12</c:v>
                </c:pt>
                <c:pt idx="63219">
                  <c:v>12</c:v>
                </c:pt>
                <c:pt idx="63220">
                  <c:v>12</c:v>
                </c:pt>
                <c:pt idx="63221">
                  <c:v>12</c:v>
                </c:pt>
                <c:pt idx="63222">
                  <c:v>12</c:v>
                </c:pt>
                <c:pt idx="63223">
                  <c:v>12</c:v>
                </c:pt>
                <c:pt idx="63224">
                  <c:v>12</c:v>
                </c:pt>
                <c:pt idx="63225">
                  <c:v>12</c:v>
                </c:pt>
                <c:pt idx="63226">
                  <c:v>12</c:v>
                </c:pt>
                <c:pt idx="63227">
                  <c:v>12</c:v>
                </c:pt>
                <c:pt idx="63228">
                  <c:v>12</c:v>
                </c:pt>
                <c:pt idx="63229">
                  <c:v>12</c:v>
                </c:pt>
                <c:pt idx="63230">
                  <c:v>12</c:v>
                </c:pt>
                <c:pt idx="63231">
                  <c:v>12</c:v>
                </c:pt>
                <c:pt idx="63232">
                  <c:v>12</c:v>
                </c:pt>
                <c:pt idx="63233">
                  <c:v>12</c:v>
                </c:pt>
                <c:pt idx="63234">
                  <c:v>12</c:v>
                </c:pt>
                <c:pt idx="63235">
                  <c:v>12</c:v>
                </c:pt>
                <c:pt idx="63236">
                  <c:v>12</c:v>
                </c:pt>
                <c:pt idx="63237">
                  <c:v>12</c:v>
                </c:pt>
                <c:pt idx="63238">
                  <c:v>12</c:v>
                </c:pt>
                <c:pt idx="63239">
                  <c:v>12</c:v>
                </c:pt>
                <c:pt idx="63240">
                  <c:v>12</c:v>
                </c:pt>
                <c:pt idx="63241">
                  <c:v>12</c:v>
                </c:pt>
                <c:pt idx="63242">
                  <c:v>12</c:v>
                </c:pt>
                <c:pt idx="63243">
                  <c:v>12</c:v>
                </c:pt>
                <c:pt idx="63244">
                  <c:v>12</c:v>
                </c:pt>
                <c:pt idx="63245">
                  <c:v>12</c:v>
                </c:pt>
                <c:pt idx="63246">
                  <c:v>12</c:v>
                </c:pt>
                <c:pt idx="63247">
                  <c:v>12</c:v>
                </c:pt>
                <c:pt idx="63248">
                  <c:v>12</c:v>
                </c:pt>
                <c:pt idx="63249">
                  <c:v>12</c:v>
                </c:pt>
                <c:pt idx="63250">
                  <c:v>12</c:v>
                </c:pt>
                <c:pt idx="63251">
                  <c:v>12</c:v>
                </c:pt>
                <c:pt idx="63252">
                  <c:v>12</c:v>
                </c:pt>
                <c:pt idx="63253">
                  <c:v>12</c:v>
                </c:pt>
                <c:pt idx="63254">
                  <c:v>12</c:v>
                </c:pt>
                <c:pt idx="63255">
                  <c:v>12</c:v>
                </c:pt>
                <c:pt idx="63256">
                  <c:v>12</c:v>
                </c:pt>
                <c:pt idx="63257">
                  <c:v>12</c:v>
                </c:pt>
                <c:pt idx="63258">
                  <c:v>12</c:v>
                </c:pt>
                <c:pt idx="63259">
                  <c:v>12</c:v>
                </c:pt>
                <c:pt idx="63260">
                  <c:v>12</c:v>
                </c:pt>
                <c:pt idx="63261">
                  <c:v>12</c:v>
                </c:pt>
                <c:pt idx="63262">
                  <c:v>12</c:v>
                </c:pt>
                <c:pt idx="63263">
                  <c:v>12</c:v>
                </c:pt>
                <c:pt idx="63264">
                  <c:v>12</c:v>
                </c:pt>
                <c:pt idx="63265">
                  <c:v>12</c:v>
                </c:pt>
                <c:pt idx="63266">
                  <c:v>12</c:v>
                </c:pt>
                <c:pt idx="63267">
                  <c:v>12</c:v>
                </c:pt>
                <c:pt idx="63268">
                  <c:v>12</c:v>
                </c:pt>
                <c:pt idx="63269">
                  <c:v>12</c:v>
                </c:pt>
                <c:pt idx="63270">
                  <c:v>12</c:v>
                </c:pt>
                <c:pt idx="63271">
                  <c:v>12</c:v>
                </c:pt>
                <c:pt idx="63272">
                  <c:v>12</c:v>
                </c:pt>
                <c:pt idx="63273">
                  <c:v>12</c:v>
                </c:pt>
                <c:pt idx="63274">
                  <c:v>12</c:v>
                </c:pt>
                <c:pt idx="63275">
                  <c:v>12</c:v>
                </c:pt>
                <c:pt idx="63276">
                  <c:v>12</c:v>
                </c:pt>
                <c:pt idx="63277">
                  <c:v>12</c:v>
                </c:pt>
                <c:pt idx="63278">
                  <c:v>12</c:v>
                </c:pt>
                <c:pt idx="63279">
                  <c:v>12</c:v>
                </c:pt>
                <c:pt idx="63280">
                  <c:v>12</c:v>
                </c:pt>
                <c:pt idx="63281">
                  <c:v>12</c:v>
                </c:pt>
                <c:pt idx="63282">
                  <c:v>12</c:v>
                </c:pt>
                <c:pt idx="63283">
                  <c:v>12</c:v>
                </c:pt>
                <c:pt idx="63284">
                  <c:v>12</c:v>
                </c:pt>
                <c:pt idx="63285">
                  <c:v>12</c:v>
                </c:pt>
                <c:pt idx="63286">
                  <c:v>12</c:v>
                </c:pt>
                <c:pt idx="63287">
                  <c:v>12</c:v>
                </c:pt>
                <c:pt idx="63288">
                  <c:v>12</c:v>
                </c:pt>
                <c:pt idx="63289">
                  <c:v>12</c:v>
                </c:pt>
                <c:pt idx="63290">
                  <c:v>12</c:v>
                </c:pt>
                <c:pt idx="63291">
                  <c:v>12</c:v>
                </c:pt>
                <c:pt idx="63292">
                  <c:v>12</c:v>
                </c:pt>
                <c:pt idx="63293">
                  <c:v>12</c:v>
                </c:pt>
                <c:pt idx="63294">
                  <c:v>12</c:v>
                </c:pt>
                <c:pt idx="63295">
                  <c:v>12</c:v>
                </c:pt>
                <c:pt idx="63296">
                  <c:v>12</c:v>
                </c:pt>
                <c:pt idx="63297">
                  <c:v>12</c:v>
                </c:pt>
                <c:pt idx="63298">
                  <c:v>12</c:v>
                </c:pt>
                <c:pt idx="63299">
                  <c:v>12</c:v>
                </c:pt>
                <c:pt idx="63300">
                  <c:v>12</c:v>
                </c:pt>
                <c:pt idx="63301">
                  <c:v>12</c:v>
                </c:pt>
                <c:pt idx="63302">
                  <c:v>12</c:v>
                </c:pt>
                <c:pt idx="63303">
                  <c:v>12</c:v>
                </c:pt>
                <c:pt idx="63304">
                  <c:v>12</c:v>
                </c:pt>
                <c:pt idx="63305">
                  <c:v>12</c:v>
                </c:pt>
                <c:pt idx="63306">
                  <c:v>12</c:v>
                </c:pt>
                <c:pt idx="63307">
                  <c:v>12</c:v>
                </c:pt>
                <c:pt idx="63308">
                  <c:v>12</c:v>
                </c:pt>
                <c:pt idx="63309">
                  <c:v>12</c:v>
                </c:pt>
                <c:pt idx="63310">
                  <c:v>12</c:v>
                </c:pt>
                <c:pt idx="63311">
                  <c:v>12</c:v>
                </c:pt>
                <c:pt idx="63312">
                  <c:v>12</c:v>
                </c:pt>
                <c:pt idx="63313">
                  <c:v>12</c:v>
                </c:pt>
                <c:pt idx="63314">
                  <c:v>12</c:v>
                </c:pt>
                <c:pt idx="63315">
                  <c:v>12</c:v>
                </c:pt>
                <c:pt idx="63316">
                  <c:v>12</c:v>
                </c:pt>
                <c:pt idx="63317">
                  <c:v>12</c:v>
                </c:pt>
                <c:pt idx="63318">
                  <c:v>12</c:v>
                </c:pt>
                <c:pt idx="63319">
                  <c:v>12</c:v>
                </c:pt>
                <c:pt idx="63320">
                  <c:v>12</c:v>
                </c:pt>
                <c:pt idx="63321">
                  <c:v>12</c:v>
                </c:pt>
                <c:pt idx="63322">
                  <c:v>12</c:v>
                </c:pt>
                <c:pt idx="63323">
                  <c:v>12</c:v>
                </c:pt>
                <c:pt idx="63324">
                  <c:v>12</c:v>
                </c:pt>
                <c:pt idx="63325">
                  <c:v>12</c:v>
                </c:pt>
                <c:pt idx="63326">
                  <c:v>12</c:v>
                </c:pt>
                <c:pt idx="63327">
                  <c:v>12</c:v>
                </c:pt>
                <c:pt idx="63328">
                  <c:v>12</c:v>
                </c:pt>
                <c:pt idx="63329">
                  <c:v>12</c:v>
                </c:pt>
                <c:pt idx="63330">
                  <c:v>12</c:v>
                </c:pt>
                <c:pt idx="63331">
                  <c:v>12</c:v>
                </c:pt>
                <c:pt idx="63332">
                  <c:v>12</c:v>
                </c:pt>
                <c:pt idx="63333">
                  <c:v>12</c:v>
                </c:pt>
                <c:pt idx="63334">
                  <c:v>12</c:v>
                </c:pt>
                <c:pt idx="63335">
                  <c:v>12</c:v>
                </c:pt>
                <c:pt idx="63336">
                  <c:v>12</c:v>
                </c:pt>
                <c:pt idx="63337">
                  <c:v>12</c:v>
                </c:pt>
                <c:pt idx="63338">
                  <c:v>12</c:v>
                </c:pt>
                <c:pt idx="63339">
                  <c:v>12</c:v>
                </c:pt>
                <c:pt idx="63340">
                  <c:v>12</c:v>
                </c:pt>
                <c:pt idx="63341">
                  <c:v>12</c:v>
                </c:pt>
                <c:pt idx="63342">
                  <c:v>12</c:v>
                </c:pt>
                <c:pt idx="63343">
                  <c:v>12</c:v>
                </c:pt>
                <c:pt idx="63344">
                  <c:v>12</c:v>
                </c:pt>
                <c:pt idx="63345">
                  <c:v>12</c:v>
                </c:pt>
                <c:pt idx="63346">
                  <c:v>12</c:v>
                </c:pt>
                <c:pt idx="63347">
                  <c:v>12</c:v>
                </c:pt>
                <c:pt idx="63348">
                  <c:v>12</c:v>
                </c:pt>
                <c:pt idx="63349">
                  <c:v>12</c:v>
                </c:pt>
                <c:pt idx="63350">
                  <c:v>12</c:v>
                </c:pt>
                <c:pt idx="63351">
                  <c:v>12</c:v>
                </c:pt>
                <c:pt idx="63352">
                  <c:v>12</c:v>
                </c:pt>
                <c:pt idx="63353">
                  <c:v>12</c:v>
                </c:pt>
                <c:pt idx="63354">
                  <c:v>12</c:v>
                </c:pt>
                <c:pt idx="63355">
                  <c:v>12</c:v>
                </c:pt>
                <c:pt idx="63356">
                  <c:v>12</c:v>
                </c:pt>
                <c:pt idx="63357">
                  <c:v>12</c:v>
                </c:pt>
                <c:pt idx="63358">
                  <c:v>12</c:v>
                </c:pt>
                <c:pt idx="63359">
                  <c:v>12</c:v>
                </c:pt>
                <c:pt idx="63360">
                  <c:v>12</c:v>
                </c:pt>
                <c:pt idx="63361">
                  <c:v>12</c:v>
                </c:pt>
                <c:pt idx="63362">
                  <c:v>12</c:v>
                </c:pt>
                <c:pt idx="63363">
                  <c:v>12</c:v>
                </c:pt>
                <c:pt idx="63364">
                  <c:v>12</c:v>
                </c:pt>
                <c:pt idx="63365">
                  <c:v>12</c:v>
                </c:pt>
                <c:pt idx="63366">
                  <c:v>12</c:v>
                </c:pt>
                <c:pt idx="63367">
                  <c:v>12</c:v>
                </c:pt>
                <c:pt idx="63368">
                  <c:v>12</c:v>
                </c:pt>
                <c:pt idx="63369">
                  <c:v>12</c:v>
                </c:pt>
                <c:pt idx="63370">
                  <c:v>12</c:v>
                </c:pt>
                <c:pt idx="63371">
                  <c:v>12</c:v>
                </c:pt>
                <c:pt idx="63372">
                  <c:v>12</c:v>
                </c:pt>
                <c:pt idx="63373">
                  <c:v>12</c:v>
                </c:pt>
                <c:pt idx="63374">
                  <c:v>12</c:v>
                </c:pt>
                <c:pt idx="63375">
                  <c:v>12</c:v>
                </c:pt>
                <c:pt idx="63376">
                  <c:v>12</c:v>
                </c:pt>
                <c:pt idx="63377">
                  <c:v>12</c:v>
                </c:pt>
                <c:pt idx="63378">
                  <c:v>12</c:v>
                </c:pt>
                <c:pt idx="63379">
                  <c:v>12</c:v>
                </c:pt>
                <c:pt idx="63380">
                  <c:v>12</c:v>
                </c:pt>
                <c:pt idx="63381">
                  <c:v>12</c:v>
                </c:pt>
                <c:pt idx="63382">
                  <c:v>12</c:v>
                </c:pt>
                <c:pt idx="63383">
                  <c:v>12</c:v>
                </c:pt>
                <c:pt idx="63384">
                  <c:v>12</c:v>
                </c:pt>
                <c:pt idx="63385">
                  <c:v>12</c:v>
                </c:pt>
                <c:pt idx="63386">
                  <c:v>12</c:v>
                </c:pt>
                <c:pt idx="63387">
                  <c:v>12</c:v>
                </c:pt>
                <c:pt idx="63388">
                  <c:v>12</c:v>
                </c:pt>
                <c:pt idx="63389">
                  <c:v>12</c:v>
                </c:pt>
                <c:pt idx="63390">
                  <c:v>12</c:v>
                </c:pt>
                <c:pt idx="63391">
                  <c:v>12</c:v>
                </c:pt>
                <c:pt idx="63392">
                  <c:v>12</c:v>
                </c:pt>
                <c:pt idx="63393">
                  <c:v>12</c:v>
                </c:pt>
                <c:pt idx="63394">
                  <c:v>12</c:v>
                </c:pt>
                <c:pt idx="63395">
                  <c:v>12</c:v>
                </c:pt>
                <c:pt idx="63396">
                  <c:v>12</c:v>
                </c:pt>
                <c:pt idx="63397">
                  <c:v>12</c:v>
                </c:pt>
                <c:pt idx="63398">
                  <c:v>12</c:v>
                </c:pt>
                <c:pt idx="63399">
                  <c:v>12</c:v>
                </c:pt>
                <c:pt idx="63400">
                  <c:v>12</c:v>
                </c:pt>
                <c:pt idx="63401">
                  <c:v>12</c:v>
                </c:pt>
                <c:pt idx="63402">
                  <c:v>12</c:v>
                </c:pt>
                <c:pt idx="63403">
                  <c:v>12</c:v>
                </c:pt>
                <c:pt idx="63404">
                  <c:v>12</c:v>
                </c:pt>
                <c:pt idx="63405">
                  <c:v>12</c:v>
                </c:pt>
                <c:pt idx="63406">
                  <c:v>12</c:v>
                </c:pt>
                <c:pt idx="63407">
                  <c:v>12</c:v>
                </c:pt>
                <c:pt idx="63408">
                  <c:v>12</c:v>
                </c:pt>
                <c:pt idx="63409">
                  <c:v>12</c:v>
                </c:pt>
                <c:pt idx="63410">
                  <c:v>12</c:v>
                </c:pt>
                <c:pt idx="63411">
                  <c:v>12</c:v>
                </c:pt>
                <c:pt idx="63412">
                  <c:v>12</c:v>
                </c:pt>
                <c:pt idx="63413">
                  <c:v>12</c:v>
                </c:pt>
                <c:pt idx="63414">
                  <c:v>12</c:v>
                </c:pt>
                <c:pt idx="63415">
                  <c:v>12</c:v>
                </c:pt>
                <c:pt idx="63416">
                  <c:v>12</c:v>
                </c:pt>
                <c:pt idx="63417">
                  <c:v>12</c:v>
                </c:pt>
                <c:pt idx="63418">
                  <c:v>12</c:v>
                </c:pt>
                <c:pt idx="63419">
                  <c:v>12</c:v>
                </c:pt>
                <c:pt idx="63420">
                  <c:v>12</c:v>
                </c:pt>
                <c:pt idx="63421">
                  <c:v>12</c:v>
                </c:pt>
                <c:pt idx="63422">
                  <c:v>12</c:v>
                </c:pt>
                <c:pt idx="63423">
                  <c:v>12</c:v>
                </c:pt>
                <c:pt idx="63424">
                  <c:v>12</c:v>
                </c:pt>
                <c:pt idx="63425">
                  <c:v>12</c:v>
                </c:pt>
                <c:pt idx="63426">
                  <c:v>12</c:v>
                </c:pt>
                <c:pt idx="63427">
                  <c:v>12</c:v>
                </c:pt>
                <c:pt idx="63428">
                  <c:v>12</c:v>
                </c:pt>
                <c:pt idx="63429">
                  <c:v>12</c:v>
                </c:pt>
                <c:pt idx="63430">
                  <c:v>12</c:v>
                </c:pt>
                <c:pt idx="63431">
                  <c:v>12</c:v>
                </c:pt>
                <c:pt idx="63432">
                  <c:v>12</c:v>
                </c:pt>
                <c:pt idx="63433">
                  <c:v>12</c:v>
                </c:pt>
                <c:pt idx="63434">
                  <c:v>12</c:v>
                </c:pt>
                <c:pt idx="63435">
                  <c:v>12</c:v>
                </c:pt>
                <c:pt idx="63436">
                  <c:v>12</c:v>
                </c:pt>
                <c:pt idx="63437">
                  <c:v>12</c:v>
                </c:pt>
                <c:pt idx="63438">
                  <c:v>12</c:v>
                </c:pt>
                <c:pt idx="63439">
                  <c:v>12</c:v>
                </c:pt>
                <c:pt idx="63440">
                  <c:v>12</c:v>
                </c:pt>
                <c:pt idx="63441">
                  <c:v>12</c:v>
                </c:pt>
                <c:pt idx="63442">
                  <c:v>12</c:v>
                </c:pt>
                <c:pt idx="63443">
                  <c:v>12</c:v>
                </c:pt>
                <c:pt idx="63444">
                  <c:v>12</c:v>
                </c:pt>
                <c:pt idx="63445">
                  <c:v>12</c:v>
                </c:pt>
                <c:pt idx="63446">
                  <c:v>12</c:v>
                </c:pt>
                <c:pt idx="63447">
                  <c:v>12</c:v>
                </c:pt>
                <c:pt idx="63448">
                  <c:v>12</c:v>
                </c:pt>
                <c:pt idx="63449">
                  <c:v>12</c:v>
                </c:pt>
                <c:pt idx="63450">
                  <c:v>12</c:v>
                </c:pt>
                <c:pt idx="63451">
                  <c:v>12</c:v>
                </c:pt>
                <c:pt idx="63452">
                  <c:v>12</c:v>
                </c:pt>
                <c:pt idx="63453">
                  <c:v>12</c:v>
                </c:pt>
                <c:pt idx="63454">
                  <c:v>12</c:v>
                </c:pt>
                <c:pt idx="63455">
                  <c:v>12</c:v>
                </c:pt>
                <c:pt idx="63456">
                  <c:v>12</c:v>
                </c:pt>
                <c:pt idx="63457">
                  <c:v>12</c:v>
                </c:pt>
                <c:pt idx="63458">
                  <c:v>12</c:v>
                </c:pt>
                <c:pt idx="63459">
                  <c:v>12</c:v>
                </c:pt>
                <c:pt idx="63460">
                  <c:v>12</c:v>
                </c:pt>
                <c:pt idx="63461">
                  <c:v>12</c:v>
                </c:pt>
                <c:pt idx="63462">
                  <c:v>12</c:v>
                </c:pt>
                <c:pt idx="63463">
                  <c:v>12</c:v>
                </c:pt>
                <c:pt idx="63464">
                  <c:v>12</c:v>
                </c:pt>
                <c:pt idx="63465">
                  <c:v>12</c:v>
                </c:pt>
                <c:pt idx="63466">
                  <c:v>12</c:v>
                </c:pt>
                <c:pt idx="63467">
                  <c:v>12</c:v>
                </c:pt>
                <c:pt idx="63468">
                  <c:v>12</c:v>
                </c:pt>
                <c:pt idx="63469">
                  <c:v>12</c:v>
                </c:pt>
                <c:pt idx="63470">
                  <c:v>12</c:v>
                </c:pt>
                <c:pt idx="63471">
                  <c:v>12</c:v>
                </c:pt>
                <c:pt idx="63472">
                  <c:v>12</c:v>
                </c:pt>
                <c:pt idx="63473">
                  <c:v>12</c:v>
                </c:pt>
                <c:pt idx="63474">
                  <c:v>12</c:v>
                </c:pt>
                <c:pt idx="63475">
                  <c:v>12</c:v>
                </c:pt>
                <c:pt idx="63476">
                  <c:v>12</c:v>
                </c:pt>
                <c:pt idx="63477">
                  <c:v>12</c:v>
                </c:pt>
                <c:pt idx="63478">
                  <c:v>12</c:v>
                </c:pt>
                <c:pt idx="63479">
                  <c:v>12</c:v>
                </c:pt>
                <c:pt idx="63480">
                  <c:v>12</c:v>
                </c:pt>
                <c:pt idx="63481">
                  <c:v>12</c:v>
                </c:pt>
                <c:pt idx="63482">
                  <c:v>12</c:v>
                </c:pt>
                <c:pt idx="63483">
                  <c:v>12</c:v>
                </c:pt>
                <c:pt idx="63484">
                  <c:v>12</c:v>
                </c:pt>
                <c:pt idx="63485">
                  <c:v>12</c:v>
                </c:pt>
                <c:pt idx="63486">
                  <c:v>12</c:v>
                </c:pt>
                <c:pt idx="63487">
                  <c:v>12</c:v>
                </c:pt>
                <c:pt idx="63488">
                  <c:v>12</c:v>
                </c:pt>
                <c:pt idx="63489">
                  <c:v>12</c:v>
                </c:pt>
                <c:pt idx="63490">
                  <c:v>12</c:v>
                </c:pt>
                <c:pt idx="63491">
                  <c:v>12</c:v>
                </c:pt>
                <c:pt idx="63492">
                  <c:v>12</c:v>
                </c:pt>
                <c:pt idx="63493">
                  <c:v>12</c:v>
                </c:pt>
                <c:pt idx="63494">
                  <c:v>12</c:v>
                </c:pt>
                <c:pt idx="63495">
                  <c:v>12</c:v>
                </c:pt>
                <c:pt idx="63496">
                  <c:v>12</c:v>
                </c:pt>
                <c:pt idx="63497">
                  <c:v>12</c:v>
                </c:pt>
                <c:pt idx="63498">
                  <c:v>12</c:v>
                </c:pt>
                <c:pt idx="63499">
                  <c:v>12</c:v>
                </c:pt>
                <c:pt idx="63500">
                  <c:v>12</c:v>
                </c:pt>
                <c:pt idx="63501">
                  <c:v>12</c:v>
                </c:pt>
                <c:pt idx="63502">
                  <c:v>12</c:v>
                </c:pt>
                <c:pt idx="63503">
                  <c:v>12</c:v>
                </c:pt>
                <c:pt idx="63504">
                  <c:v>12</c:v>
                </c:pt>
                <c:pt idx="63505">
                  <c:v>12</c:v>
                </c:pt>
                <c:pt idx="63506">
                  <c:v>12</c:v>
                </c:pt>
                <c:pt idx="63507">
                  <c:v>12</c:v>
                </c:pt>
                <c:pt idx="63508">
                  <c:v>12</c:v>
                </c:pt>
                <c:pt idx="63509">
                  <c:v>12</c:v>
                </c:pt>
                <c:pt idx="63510">
                  <c:v>12</c:v>
                </c:pt>
                <c:pt idx="63511">
                  <c:v>12</c:v>
                </c:pt>
                <c:pt idx="63512">
                  <c:v>12</c:v>
                </c:pt>
                <c:pt idx="63513">
                  <c:v>12</c:v>
                </c:pt>
                <c:pt idx="63514">
                  <c:v>12</c:v>
                </c:pt>
                <c:pt idx="63515">
                  <c:v>12</c:v>
                </c:pt>
                <c:pt idx="63516">
                  <c:v>12</c:v>
                </c:pt>
                <c:pt idx="63517">
                  <c:v>12</c:v>
                </c:pt>
                <c:pt idx="63518">
                  <c:v>12</c:v>
                </c:pt>
                <c:pt idx="63519">
                  <c:v>12</c:v>
                </c:pt>
                <c:pt idx="63520">
                  <c:v>12</c:v>
                </c:pt>
                <c:pt idx="63521">
                  <c:v>12</c:v>
                </c:pt>
                <c:pt idx="63522">
                  <c:v>12</c:v>
                </c:pt>
                <c:pt idx="63523">
                  <c:v>12</c:v>
                </c:pt>
                <c:pt idx="63524">
                  <c:v>12</c:v>
                </c:pt>
                <c:pt idx="63525">
                  <c:v>12</c:v>
                </c:pt>
                <c:pt idx="63526">
                  <c:v>12</c:v>
                </c:pt>
                <c:pt idx="63527">
                  <c:v>12</c:v>
                </c:pt>
                <c:pt idx="63528">
                  <c:v>12</c:v>
                </c:pt>
                <c:pt idx="63529">
                  <c:v>12</c:v>
                </c:pt>
                <c:pt idx="63530">
                  <c:v>12</c:v>
                </c:pt>
                <c:pt idx="63531">
                  <c:v>12</c:v>
                </c:pt>
                <c:pt idx="63532">
                  <c:v>12</c:v>
                </c:pt>
                <c:pt idx="63533">
                  <c:v>12</c:v>
                </c:pt>
                <c:pt idx="63534">
                  <c:v>12</c:v>
                </c:pt>
                <c:pt idx="63535">
                  <c:v>12</c:v>
                </c:pt>
                <c:pt idx="63536">
                  <c:v>12</c:v>
                </c:pt>
                <c:pt idx="63537">
                  <c:v>12</c:v>
                </c:pt>
                <c:pt idx="63538">
                  <c:v>12</c:v>
                </c:pt>
                <c:pt idx="63539">
                  <c:v>12</c:v>
                </c:pt>
                <c:pt idx="63540">
                  <c:v>12</c:v>
                </c:pt>
                <c:pt idx="63541">
                  <c:v>12</c:v>
                </c:pt>
                <c:pt idx="63542">
                  <c:v>12</c:v>
                </c:pt>
                <c:pt idx="63543">
                  <c:v>12</c:v>
                </c:pt>
                <c:pt idx="63544">
                  <c:v>12</c:v>
                </c:pt>
                <c:pt idx="63545">
                  <c:v>12</c:v>
                </c:pt>
                <c:pt idx="63546">
                  <c:v>12</c:v>
                </c:pt>
                <c:pt idx="63547">
                  <c:v>12</c:v>
                </c:pt>
                <c:pt idx="63548">
                  <c:v>12</c:v>
                </c:pt>
                <c:pt idx="63549">
                  <c:v>12</c:v>
                </c:pt>
                <c:pt idx="63550">
                  <c:v>12</c:v>
                </c:pt>
                <c:pt idx="63551">
                  <c:v>12</c:v>
                </c:pt>
                <c:pt idx="63552">
                  <c:v>12</c:v>
                </c:pt>
                <c:pt idx="63553">
                  <c:v>12</c:v>
                </c:pt>
                <c:pt idx="63554">
                  <c:v>12</c:v>
                </c:pt>
                <c:pt idx="63555">
                  <c:v>12</c:v>
                </c:pt>
                <c:pt idx="63556">
                  <c:v>12</c:v>
                </c:pt>
                <c:pt idx="63557">
                  <c:v>12</c:v>
                </c:pt>
                <c:pt idx="63558">
                  <c:v>12</c:v>
                </c:pt>
                <c:pt idx="63559">
                  <c:v>12</c:v>
                </c:pt>
                <c:pt idx="63560">
                  <c:v>12</c:v>
                </c:pt>
                <c:pt idx="63561">
                  <c:v>12</c:v>
                </c:pt>
                <c:pt idx="63562">
                  <c:v>12</c:v>
                </c:pt>
                <c:pt idx="63563">
                  <c:v>12</c:v>
                </c:pt>
                <c:pt idx="63564">
                  <c:v>12</c:v>
                </c:pt>
                <c:pt idx="63565">
                  <c:v>12</c:v>
                </c:pt>
                <c:pt idx="63566">
                  <c:v>12</c:v>
                </c:pt>
                <c:pt idx="63567">
                  <c:v>12</c:v>
                </c:pt>
                <c:pt idx="63568">
                  <c:v>12</c:v>
                </c:pt>
                <c:pt idx="63569">
                  <c:v>12</c:v>
                </c:pt>
                <c:pt idx="63570">
                  <c:v>12</c:v>
                </c:pt>
                <c:pt idx="63571">
                  <c:v>12</c:v>
                </c:pt>
                <c:pt idx="63572">
                  <c:v>12</c:v>
                </c:pt>
                <c:pt idx="63573">
                  <c:v>12</c:v>
                </c:pt>
                <c:pt idx="63574">
                  <c:v>12</c:v>
                </c:pt>
                <c:pt idx="63575">
                  <c:v>12</c:v>
                </c:pt>
                <c:pt idx="63576">
                  <c:v>12</c:v>
                </c:pt>
                <c:pt idx="63577">
                  <c:v>12</c:v>
                </c:pt>
                <c:pt idx="63578">
                  <c:v>12</c:v>
                </c:pt>
                <c:pt idx="63579">
                  <c:v>12</c:v>
                </c:pt>
                <c:pt idx="63580">
                  <c:v>12</c:v>
                </c:pt>
                <c:pt idx="63581">
                  <c:v>12</c:v>
                </c:pt>
                <c:pt idx="63582">
                  <c:v>12</c:v>
                </c:pt>
                <c:pt idx="63583">
                  <c:v>12</c:v>
                </c:pt>
                <c:pt idx="63584">
                  <c:v>12</c:v>
                </c:pt>
                <c:pt idx="63585">
                  <c:v>12</c:v>
                </c:pt>
                <c:pt idx="63586">
                  <c:v>12</c:v>
                </c:pt>
                <c:pt idx="63587">
                  <c:v>12</c:v>
                </c:pt>
                <c:pt idx="63588">
                  <c:v>12</c:v>
                </c:pt>
                <c:pt idx="63589">
                  <c:v>12</c:v>
                </c:pt>
                <c:pt idx="63590">
                  <c:v>12</c:v>
                </c:pt>
                <c:pt idx="63591">
                  <c:v>12</c:v>
                </c:pt>
                <c:pt idx="63592">
                  <c:v>12</c:v>
                </c:pt>
                <c:pt idx="63593">
                  <c:v>12</c:v>
                </c:pt>
                <c:pt idx="63594">
                  <c:v>12</c:v>
                </c:pt>
                <c:pt idx="63595">
                  <c:v>12</c:v>
                </c:pt>
                <c:pt idx="63596">
                  <c:v>12</c:v>
                </c:pt>
                <c:pt idx="63597">
                  <c:v>12</c:v>
                </c:pt>
                <c:pt idx="63598">
                  <c:v>12</c:v>
                </c:pt>
                <c:pt idx="63599">
                  <c:v>12</c:v>
                </c:pt>
                <c:pt idx="63600">
                  <c:v>12</c:v>
                </c:pt>
                <c:pt idx="63601">
                  <c:v>12</c:v>
                </c:pt>
                <c:pt idx="63602">
                  <c:v>12</c:v>
                </c:pt>
                <c:pt idx="63603">
                  <c:v>12</c:v>
                </c:pt>
                <c:pt idx="63604">
                  <c:v>12</c:v>
                </c:pt>
                <c:pt idx="63605">
                  <c:v>12</c:v>
                </c:pt>
                <c:pt idx="63606">
                  <c:v>12</c:v>
                </c:pt>
                <c:pt idx="63607">
                  <c:v>12</c:v>
                </c:pt>
                <c:pt idx="63608">
                  <c:v>12</c:v>
                </c:pt>
                <c:pt idx="63609">
                  <c:v>12</c:v>
                </c:pt>
                <c:pt idx="63610">
                  <c:v>12</c:v>
                </c:pt>
                <c:pt idx="63611">
                  <c:v>12</c:v>
                </c:pt>
                <c:pt idx="63612">
                  <c:v>12</c:v>
                </c:pt>
                <c:pt idx="63613">
                  <c:v>12</c:v>
                </c:pt>
                <c:pt idx="63614">
                  <c:v>12</c:v>
                </c:pt>
                <c:pt idx="63615">
                  <c:v>12</c:v>
                </c:pt>
                <c:pt idx="63616">
                  <c:v>12</c:v>
                </c:pt>
                <c:pt idx="63617">
                  <c:v>12</c:v>
                </c:pt>
                <c:pt idx="63618">
                  <c:v>12</c:v>
                </c:pt>
                <c:pt idx="63619">
                  <c:v>12</c:v>
                </c:pt>
                <c:pt idx="63620">
                  <c:v>12</c:v>
                </c:pt>
                <c:pt idx="63621">
                  <c:v>12</c:v>
                </c:pt>
                <c:pt idx="63622">
                  <c:v>12</c:v>
                </c:pt>
                <c:pt idx="63623">
                  <c:v>12</c:v>
                </c:pt>
                <c:pt idx="63624">
                  <c:v>12</c:v>
                </c:pt>
                <c:pt idx="63625">
                  <c:v>12</c:v>
                </c:pt>
                <c:pt idx="63626">
                  <c:v>12</c:v>
                </c:pt>
                <c:pt idx="63627">
                  <c:v>12</c:v>
                </c:pt>
                <c:pt idx="63628">
                  <c:v>12</c:v>
                </c:pt>
                <c:pt idx="63629">
                  <c:v>12</c:v>
                </c:pt>
                <c:pt idx="63630">
                  <c:v>12</c:v>
                </c:pt>
                <c:pt idx="63631">
                  <c:v>12</c:v>
                </c:pt>
                <c:pt idx="63632">
                  <c:v>12</c:v>
                </c:pt>
                <c:pt idx="63633">
                  <c:v>12</c:v>
                </c:pt>
                <c:pt idx="63634">
                  <c:v>12</c:v>
                </c:pt>
                <c:pt idx="63635">
                  <c:v>12</c:v>
                </c:pt>
                <c:pt idx="63636">
                  <c:v>12</c:v>
                </c:pt>
                <c:pt idx="63637">
                  <c:v>12</c:v>
                </c:pt>
                <c:pt idx="63638">
                  <c:v>12</c:v>
                </c:pt>
                <c:pt idx="63639">
                  <c:v>12</c:v>
                </c:pt>
                <c:pt idx="63640">
                  <c:v>12</c:v>
                </c:pt>
                <c:pt idx="63641">
                  <c:v>12</c:v>
                </c:pt>
                <c:pt idx="63642">
                  <c:v>12</c:v>
                </c:pt>
                <c:pt idx="63643">
                  <c:v>12</c:v>
                </c:pt>
                <c:pt idx="63644">
                  <c:v>12</c:v>
                </c:pt>
                <c:pt idx="63645">
                  <c:v>12</c:v>
                </c:pt>
                <c:pt idx="63646">
                  <c:v>12</c:v>
                </c:pt>
                <c:pt idx="63647">
                  <c:v>12</c:v>
                </c:pt>
                <c:pt idx="63648">
                  <c:v>12</c:v>
                </c:pt>
                <c:pt idx="63649">
                  <c:v>12</c:v>
                </c:pt>
                <c:pt idx="63650">
                  <c:v>12</c:v>
                </c:pt>
                <c:pt idx="63651">
                  <c:v>12</c:v>
                </c:pt>
                <c:pt idx="63652">
                  <c:v>12</c:v>
                </c:pt>
                <c:pt idx="63653">
                  <c:v>12</c:v>
                </c:pt>
                <c:pt idx="63654">
                  <c:v>12</c:v>
                </c:pt>
                <c:pt idx="63655">
                  <c:v>12</c:v>
                </c:pt>
                <c:pt idx="63656">
                  <c:v>12</c:v>
                </c:pt>
                <c:pt idx="63657">
                  <c:v>12</c:v>
                </c:pt>
                <c:pt idx="63658">
                  <c:v>12</c:v>
                </c:pt>
                <c:pt idx="63659">
                  <c:v>12</c:v>
                </c:pt>
                <c:pt idx="63660">
                  <c:v>12</c:v>
                </c:pt>
                <c:pt idx="63661">
                  <c:v>12</c:v>
                </c:pt>
                <c:pt idx="63662">
                  <c:v>12</c:v>
                </c:pt>
                <c:pt idx="63663">
                  <c:v>12</c:v>
                </c:pt>
                <c:pt idx="63664">
                  <c:v>12</c:v>
                </c:pt>
                <c:pt idx="63665">
                  <c:v>12</c:v>
                </c:pt>
                <c:pt idx="63666">
                  <c:v>12</c:v>
                </c:pt>
                <c:pt idx="63667">
                  <c:v>12</c:v>
                </c:pt>
                <c:pt idx="63668">
                  <c:v>12</c:v>
                </c:pt>
                <c:pt idx="63669">
                  <c:v>12</c:v>
                </c:pt>
                <c:pt idx="63670">
                  <c:v>12</c:v>
                </c:pt>
                <c:pt idx="63671">
                  <c:v>12</c:v>
                </c:pt>
                <c:pt idx="63672">
                  <c:v>12</c:v>
                </c:pt>
                <c:pt idx="63673">
                  <c:v>12</c:v>
                </c:pt>
                <c:pt idx="63674">
                  <c:v>12</c:v>
                </c:pt>
                <c:pt idx="63675">
                  <c:v>12</c:v>
                </c:pt>
                <c:pt idx="63676">
                  <c:v>12</c:v>
                </c:pt>
                <c:pt idx="63677">
                  <c:v>12</c:v>
                </c:pt>
                <c:pt idx="63678">
                  <c:v>12</c:v>
                </c:pt>
                <c:pt idx="63679">
                  <c:v>12</c:v>
                </c:pt>
                <c:pt idx="63680">
                  <c:v>12</c:v>
                </c:pt>
                <c:pt idx="63681">
                  <c:v>12</c:v>
                </c:pt>
                <c:pt idx="63682">
                  <c:v>12</c:v>
                </c:pt>
                <c:pt idx="63683">
                  <c:v>12</c:v>
                </c:pt>
                <c:pt idx="63684">
                  <c:v>12</c:v>
                </c:pt>
                <c:pt idx="63685">
                  <c:v>12</c:v>
                </c:pt>
                <c:pt idx="63686">
                  <c:v>12</c:v>
                </c:pt>
                <c:pt idx="63687">
                  <c:v>12</c:v>
                </c:pt>
                <c:pt idx="63688">
                  <c:v>12</c:v>
                </c:pt>
                <c:pt idx="63689">
                  <c:v>12</c:v>
                </c:pt>
                <c:pt idx="63690">
                  <c:v>12</c:v>
                </c:pt>
                <c:pt idx="63691">
                  <c:v>12</c:v>
                </c:pt>
                <c:pt idx="63692">
                  <c:v>12</c:v>
                </c:pt>
                <c:pt idx="63693">
                  <c:v>12</c:v>
                </c:pt>
                <c:pt idx="63694">
                  <c:v>12</c:v>
                </c:pt>
                <c:pt idx="63695">
                  <c:v>12</c:v>
                </c:pt>
                <c:pt idx="63696">
                  <c:v>12</c:v>
                </c:pt>
                <c:pt idx="63697">
                  <c:v>12</c:v>
                </c:pt>
                <c:pt idx="63698">
                  <c:v>12</c:v>
                </c:pt>
                <c:pt idx="63699">
                  <c:v>12</c:v>
                </c:pt>
                <c:pt idx="63700">
                  <c:v>12</c:v>
                </c:pt>
                <c:pt idx="63701">
                  <c:v>12</c:v>
                </c:pt>
                <c:pt idx="63702">
                  <c:v>12</c:v>
                </c:pt>
                <c:pt idx="63703">
                  <c:v>12</c:v>
                </c:pt>
                <c:pt idx="63704">
                  <c:v>12</c:v>
                </c:pt>
                <c:pt idx="63705">
                  <c:v>12</c:v>
                </c:pt>
                <c:pt idx="63706">
                  <c:v>12</c:v>
                </c:pt>
                <c:pt idx="63707">
                  <c:v>12</c:v>
                </c:pt>
                <c:pt idx="63708">
                  <c:v>12</c:v>
                </c:pt>
                <c:pt idx="63709">
                  <c:v>12</c:v>
                </c:pt>
                <c:pt idx="63710">
                  <c:v>12</c:v>
                </c:pt>
                <c:pt idx="63711">
                  <c:v>12</c:v>
                </c:pt>
                <c:pt idx="63712">
                  <c:v>12</c:v>
                </c:pt>
                <c:pt idx="63713">
                  <c:v>12</c:v>
                </c:pt>
                <c:pt idx="63714">
                  <c:v>12</c:v>
                </c:pt>
                <c:pt idx="63715">
                  <c:v>12</c:v>
                </c:pt>
                <c:pt idx="63716">
                  <c:v>12</c:v>
                </c:pt>
                <c:pt idx="63717">
                  <c:v>12</c:v>
                </c:pt>
                <c:pt idx="63718">
                  <c:v>12</c:v>
                </c:pt>
                <c:pt idx="63719">
                  <c:v>12</c:v>
                </c:pt>
                <c:pt idx="63720">
                  <c:v>12</c:v>
                </c:pt>
                <c:pt idx="63721">
                  <c:v>12</c:v>
                </c:pt>
                <c:pt idx="63722">
                  <c:v>12</c:v>
                </c:pt>
                <c:pt idx="63723">
                  <c:v>12</c:v>
                </c:pt>
                <c:pt idx="63724">
                  <c:v>12</c:v>
                </c:pt>
                <c:pt idx="63725">
                  <c:v>12</c:v>
                </c:pt>
                <c:pt idx="63726">
                  <c:v>12</c:v>
                </c:pt>
                <c:pt idx="63727">
                  <c:v>12</c:v>
                </c:pt>
                <c:pt idx="63728">
                  <c:v>12</c:v>
                </c:pt>
                <c:pt idx="63729">
                  <c:v>12</c:v>
                </c:pt>
                <c:pt idx="63730">
                  <c:v>12</c:v>
                </c:pt>
                <c:pt idx="63731">
                  <c:v>12</c:v>
                </c:pt>
                <c:pt idx="63732">
                  <c:v>12</c:v>
                </c:pt>
                <c:pt idx="63733">
                  <c:v>12</c:v>
                </c:pt>
                <c:pt idx="63734">
                  <c:v>12</c:v>
                </c:pt>
                <c:pt idx="63735">
                  <c:v>12</c:v>
                </c:pt>
                <c:pt idx="63736">
                  <c:v>12</c:v>
                </c:pt>
                <c:pt idx="63737">
                  <c:v>12</c:v>
                </c:pt>
                <c:pt idx="63738">
                  <c:v>12</c:v>
                </c:pt>
                <c:pt idx="63739">
                  <c:v>12</c:v>
                </c:pt>
                <c:pt idx="63740">
                  <c:v>12</c:v>
                </c:pt>
                <c:pt idx="63741">
                  <c:v>12</c:v>
                </c:pt>
                <c:pt idx="63742">
                  <c:v>12</c:v>
                </c:pt>
                <c:pt idx="63743">
                  <c:v>12</c:v>
                </c:pt>
                <c:pt idx="63744">
                  <c:v>12</c:v>
                </c:pt>
                <c:pt idx="63745">
                  <c:v>12</c:v>
                </c:pt>
                <c:pt idx="63746">
                  <c:v>12</c:v>
                </c:pt>
                <c:pt idx="63747">
                  <c:v>12</c:v>
                </c:pt>
                <c:pt idx="63748">
                  <c:v>12</c:v>
                </c:pt>
                <c:pt idx="63749">
                  <c:v>12</c:v>
                </c:pt>
                <c:pt idx="63750">
                  <c:v>12</c:v>
                </c:pt>
                <c:pt idx="63751">
                  <c:v>12</c:v>
                </c:pt>
                <c:pt idx="63752">
                  <c:v>12</c:v>
                </c:pt>
                <c:pt idx="63753">
                  <c:v>12</c:v>
                </c:pt>
                <c:pt idx="63754">
                  <c:v>12</c:v>
                </c:pt>
                <c:pt idx="63755">
                  <c:v>12</c:v>
                </c:pt>
                <c:pt idx="63756">
                  <c:v>12</c:v>
                </c:pt>
                <c:pt idx="63757">
                  <c:v>12</c:v>
                </c:pt>
                <c:pt idx="63758">
                  <c:v>12</c:v>
                </c:pt>
                <c:pt idx="63759">
                  <c:v>12</c:v>
                </c:pt>
                <c:pt idx="63760">
                  <c:v>12</c:v>
                </c:pt>
                <c:pt idx="63761">
                  <c:v>12</c:v>
                </c:pt>
                <c:pt idx="63762">
                  <c:v>12</c:v>
                </c:pt>
                <c:pt idx="63763">
                  <c:v>12</c:v>
                </c:pt>
                <c:pt idx="63764">
                  <c:v>12</c:v>
                </c:pt>
                <c:pt idx="63765">
                  <c:v>12</c:v>
                </c:pt>
                <c:pt idx="63766">
                  <c:v>12</c:v>
                </c:pt>
                <c:pt idx="63767">
                  <c:v>12</c:v>
                </c:pt>
                <c:pt idx="63768">
                  <c:v>12</c:v>
                </c:pt>
                <c:pt idx="63769">
                  <c:v>12</c:v>
                </c:pt>
                <c:pt idx="63770">
                  <c:v>12</c:v>
                </c:pt>
                <c:pt idx="63771">
                  <c:v>12</c:v>
                </c:pt>
                <c:pt idx="63772">
                  <c:v>12</c:v>
                </c:pt>
                <c:pt idx="63773">
                  <c:v>12</c:v>
                </c:pt>
                <c:pt idx="63774">
                  <c:v>12</c:v>
                </c:pt>
                <c:pt idx="63775">
                  <c:v>12</c:v>
                </c:pt>
                <c:pt idx="63776">
                  <c:v>12</c:v>
                </c:pt>
                <c:pt idx="63777">
                  <c:v>12</c:v>
                </c:pt>
                <c:pt idx="63778">
                  <c:v>12</c:v>
                </c:pt>
                <c:pt idx="63779">
                  <c:v>12</c:v>
                </c:pt>
                <c:pt idx="63780">
                  <c:v>12</c:v>
                </c:pt>
                <c:pt idx="63781">
                  <c:v>12</c:v>
                </c:pt>
                <c:pt idx="63782">
                  <c:v>12</c:v>
                </c:pt>
                <c:pt idx="63783">
                  <c:v>12</c:v>
                </c:pt>
                <c:pt idx="63784">
                  <c:v>12</c:v>
                </c:pt>
                <c:pt idx="63785">
                  <c:v>12</c:v>
                </c:pt>
                <c:pt idx="63786">
                  <c:v>12</c:v>
                </c:pt>
                <c:pt idx="63787">
                  <c:v>12</c:v>
                </c:pt>
                <c:pt idx="63788">
                  <c:v>12</c:v>
                </c:pt>
                <c:pt idx="63789">
                  <c:v>12</c:v>
                </c:pt>
                <c:pt idx="63790">
                  <c:v>12</c:v>
                </c:pt>
                <c:pt idx="63791">
                  <c:v>12</c:v>
                </c:pt>
                <c:pt idx="63792">
                  <c:v>12</c:v>
                </c:pt>
                <c:pt idx="63793">
                  <c:v>12</c:v>
                </c:pt>
                <c:pt idx="63794">
                  <c:v>12</c:v>
                </c:pt>
                <c:pt idx="63795">
                  <c:v>12</c:v>
                </c:pt>
                <c:pt idx="63796">
                  <c:v>12</c:v>
                </c:pt>
                <c:pt idx="63797">
                  <c:v>12</c:v>
                </c:pt>
                <c:pt idx="63798">
                  <c:v>12</c:v>
                </c:pt>
                <c:pt idx="63799">
                  <c:v>12</c:v>
                </c:pt>
                <c:pt idx="63800">
                  <c:v>12</c:v>
                </c:pt>
                <c:pt idx="63801">
                  <c:v>12</c:v>
                </c:pt>
                <c:pt idx="63802">
                  <c:v>12</c:v>
                </c:pt>
                <c:pt idx="63803">
                  <c:v>12</c:v>
                </c:pt>
                <c:pt idx="63804">
                  <c:v>12</c:v>
                </c:pt>
                <c:pt idx="63805">
                  <c:v>12</c:v>
                </c:pt>
                <c:pt idx="63806">
                  <c:v>12</c:v>
                </c:pt>
                <c:pt idx="63807">
                  <c:v>12</c:v>
                </c:pt>
                <c:pt idx="63808">
                  <c:v>12</c:v>
                </c:pt>
                <c:pt idx="63809">
                  <c:v>12</c:v>
                </c:pt>
                <c:pt idx="63810">
                  <c:v>12</c:v>
                </c:pt>
                <c:pt idx="63811">
                  <c:v>12</c:v>
                </c:pt>
                <c:pt idx="63812">
                  <c:v>12</c:v>
                </c:pt>
                <c:pt idx="63813">
                  <c:v>12</c:v>
                </c:pt>
                <c:pt idx="63814">
                  <c:v>12</c:v>
                </c:pt>
                <c:pt idx="63815">
                  <c:v>12</c:v>
                </c:pt>
                <c:pt idx="63816">
                  <c:v>12</c:v>
                </c:pt>
                <c:pt idx="63817">
                  <c:v>12</c:v>
                </c:pt>
                <c:pt idx="63818">
                  <c:v>12</c:v>
                </c:pt>
                <c:pt idx="63819">
                  <c:v>12</c:v>
                </c:pt>
                <c:pt idx="63820">
                  <c:v>12</c:v>
                </c:pt>
                <c:pt idx="63821">
                  <c:v>12</c:v>
                </c:pt>
                <c:pt idx="63822">
                  <c:v>12</c:v>
                </c:pt>
                <c:pt idx="63823">
                  <c:v>12</c:v>
                </c:pt>
                <c:pt idx="63824">
                  <c:v>12</c:v>
                </c:pt>
                <c:pt idx="63825">
                  <c:v>12</c:v>
                </c:pt>
                <c:pt idx="63826">
                  <c:v>12</c:v>
                </c:pt>
                <c:pt idx="63827">
                  <c:v>12</c:v>
                </c:pt>
                <c:pt idx="63828">
                  <c:v>12</c:v>
                </c:pt>
                <c:pt idx="63829">
                  <c:v>12</c:v>
                </c:pt>
                <c:pt idx="63830">
                  <c:v>12</c:v>
                </c:pt>
                <c:pt idx="63831">
                  <c:v>12</c:v>
                </c:pt>
                <c:pt idx="63832">
                  <c:v>12</c:v>
                </c:pt>
                <c:pt idx="63833">
                  <c:v>12</c:v>
                </c:pt>
                <c:pt idx="63834">
                  <c:v>12</c:v>
                </c:pt>
                <c:pt idx="63835">
                  <c:v>12</c:v>
                </c:pt>
                <c:pt idx="63836">
                  <c:v>12</c:v>
                </c:pt>
                <c:pt idx="63837">
                  <c:v>12</c:v>
                </c:pt>
                <c:pt idx="63838">
                  <c:v>12</c:v>
                </c:pt>
                <c:pt idx="63839">
                  <c:v>12</c:v>
                </c:pt>
                <c:pt idx="63840">
                  <c:v>12</c:v>
                </c:pt>
                <c:pt idx="63841">
                  <c:v>12</c:v>
                </c:pt>
                <c:pt idx="63842">
                  <c:v>12</c:v>
                </c:pt>
                <c:pt idx="63843">
                  <c:v>12</c:v>
                </c:pt>
                <c:pt idx="63844">
                  <c:v>12</c:v>
                </c:pt>
                <c:pt idx="63845">
                  <c:v>12</c:v>
                </c:pt>
                <c:pt idx="63846">
                  <c:v>12</c:v>
                </c:pt>
                <c:pt idx="63847">
                  <c:v>12</c:v>
                </c:pt>
                <c:pt idx="63848">
                  <c:v>12</c:v>
                </c:pt>
                <c:pt idx="63849">
                  <c:v>12</c:v>
                </c:pt>
                <c:pt idx="63850">
                  <c:v>12</c:v>
                </c:pt>
                <c:pt idx="63851">
                  <c:v>12</c:v>
                </c:pt>
                <c:pt idx="63852">
                  <c:v>12</c:v>
                </c:pt>
                <c:pt idx="63853">
                  <c:v>12</c:v>
                </c:pt>
                <c:pt idx="63854">
                  <c:v>12</c:v>
                </c:pt>
                <c:pt idx="63855">
                  <c:v>12</c:v>
                </c:pt>
                <c:pt idx="63856">
                  <c:v>12</c:v>
                </c:pt>
                <c:pt idx="63857">
                  <c:v>12</c:v>
                </c:pt>
                <c:pt idx="63858">
                  <c:v>12</c:v>
                </c:pt>
                <c:pt idx="63859">
                  <c:v>12</c:v>
                </c:pt>
                <c:pt idx="63860">
                  <c:v>12</c:v>
                </c:pt>
                <c:pt idx="63861">
                  <c:v>12</c:v>
                </c:pt>
                <c:pt idx="63862">
                  <c:v>12</c:v>
                </c:pt>
                <c:pt idx="63863">
                  <c:v>12</c:v>
                </c:pt>
                <c:pt idx="63864">
                  <c:v>12</c:v>
                </c:pt>
                <c:pt idx="63865">
                  <c:v>12</c:v>
                </c:pt>
                <c:pt idx="63866">
                  <c:v>12</c:v>
                </c:pt>
                <c:pt idx="63867">
                  <c:v>12</c:v>
                </c:pt>
                <c:pt idx="63868">
                  <c:v>12</c:v>
                </c:pt>
                <c:pt idx="63869">
                  <c:v>12</c:v>
                </c:pt>
                <c:pt idx="63870">
                  <c:v>12</c:v>
                </c:pt>
                <c:pt idx="63871">
                  <c:v>12</c:v>
                </c:pt>
                <c:pt idx="63872">
                  <c:v>12</c:v>
                </c:pt>
                <c:pt idx="63873">
                  <c:v>12</c:v>
                </c:pt>
                <c:pt idx="63874">
                  <c:v>12</c:v>
                </c:pt>
                <c:pt idx="63875">
                  <c:v>12</c:v>
                </c:pt>
                <c:pt idx="63876">
                  <c:v>12</c:v>
                </c:pt>
                <c:pt idx="63877">
                  <c:v>12</c:v>
                </c:pt>
                <c:pt idx="63878">
                  <c:v>12</c:v>
                </c:pt>
                <c:pt idx="63879">
                  <c:v>12</c:v>
                </c:pt>
                <c:pt idx="63880">
                  <c:v>12</c:v>
                </c:pt>
                <c:pt idx="63881">
                  <c:v>12</c:v>
                </c:pt>
                <c:pt idx="63882">
                  <c:v>12</c:v>
                </c:pt>
                <c:pt idx="63883">
                  <c:v>12</c:v>
                </c:pt>
                <c:pt idx="63884">
                  <c:v>12</c:v>
                </c:pt>
                <c:pt idx="63885">
                  <c:v>12</c:v>
                </c:pt>
                <c:pt idx="63886">
                  <c:v>12</c:v>
                </c:pt>
                <c:pt idx="63887">
                  <c:v>12</c:v>
                </c:pt>
                <c:pt idx="63888">
                  <c:v>12</c:v>
                </c:pt>
                <c:pt idx="63889">
                  <c:v>12</c:v>
                </c:pt>
                <c:pt idx="63890">
                  <c:v>12</c:v>
                </c:pt>
                <c:pt idx="63891">
                  <c:v>12</c:v>
                </c:pt>
                <c:pt idx="63892">
                  <c:v>12</c:v>
                </c:pt>
                <c:pt idx="63893">
                  <c:v>12</c:v>
                </c:pt>
                <c:pt idx="63894">
                  <c:v>12</c:v>
                </c:pt>
                <c:pt idx="63895">
                  <c:v>12</c:v>
                </c:pt>
                <c:pt idx="63896">
                  <c:v>12</c:v>
                </c:pt>
                <c:pt idx="63897">
                  <c:v>12</c:v>
                </c:pt>
                <c:pt idx="63898">
                  <c:v>12</c:v>
                </c:pt>
                <c:pt idx="63899">
                  <c:v>12</c:v>
                </c:pt>
                <c:pt idx="63900">
                  <c:v>12</c:v>
                </c:pt>
                <c:pt idx="63901">
                  <c:v>12</c:v>
                </c:pt>
                <c:pt idx="63902">
                  <c:v>12</c:v>
                </c:pt>
                <c:pt idx="63903">
                  <c:v>12</c:v>
                </c:pt>
                <c:pt idx="63904">
                  <c:v>12</c:v>
                </c:pt>
                <c:pt idx="63905">
                  <c:v>12</c:v>
                </c:pt>
                <c:pt idx="63906">
                  <c:v>12</c:v>
                </c:pt>
                <c:pt idx="63907">
                  <c:v>12</c:v>
                </c:pt>
                <c:pt idx="63908">
                  <c:v>12</c:v>
                </c:pt>
                <c:pt idx="63909">
                  <c:v>12</c:v>
                </c:pt>
                <c:pt idx="63910">
                  <c:v>12</c:v>
                </c:pt>
                <c:pt idx="63911">
                  <c:v>12</c:v>
                </c:pt>
                <c:pt idx="63912">
                  <c:v>12</c:v>
                </c:pt>
                <c:pt idx="63913">
                  <c:v>12</c:v>
                </c:pt>
                <c:pt idx="63914">
                  <c:v>12</c:v>
                </c:pt>
                <c:pt idx="63915">
                  <c:v>12</c:v>
                </c:pt>
                <c:pt idx="63916">
                  <c:v>12</c:v>
                </c:pt>
                <c:pt idx="63917">
                  <c:v>12</c:v>
                </c:pt>
                <c:pt idx="63918">
                  <c:v>12</c:v>
                </c:pt>
                <c:pt idx="63919">
                  <c:v>12</c:v>
                </c:pt>
                <c:pt idx="63920">
                  <c:v>12</c:v>
                </c:pt>
                <c:pt idx="63921">
                  <c:v>12</c:v>
                </c:pt>
                <c:pt idx="63922">
                  <c:v>12</c:v>
                </c:pt>
                <c:pt idx="63923">
                  <c:v>12</c:v>
                </c:pt>
                <c:pt idx="63924">
                  <c:v>12</c:v>
                </c:pt>
                <c:pt idx="63925">
                  <c:v>12</c:v>
                </c:pt>
                <c:pt idx="63926">
                  <c:v>12</c:v>
                </c:pt>
                <c:pt idx="63927">
                  <c:v>12</c:v>
                </c:pt>
                <c:pt idx="63928">
                  <c:v>12</c:v>
                </c:pt>
                <c:pt idx="63929">
                  <c:v>12</c:v>
                </c:pt>
                <c:pt idx="63930">
                  <c:v>12</c:v>
                </c:pt>
                <c:pt idx="63931">
                  <c:v>12</c:v>
                </c:pt>
                <c:pt idx="63932">
                  <c:v>12</c:v>
                </c:pt>
                <c:pt idx="63933">
                  <c:v>12</c:v>
                </c:pt>
                <c:pt idx="63934">
                  <c:v>12</c:v>
                </c:pt>
                <c:pt idx="63935">
                  <c:v>12</c:v>
                </c:pt>
                <c:pt idx="63936">
                  <c:v>12</c:v>
                </c:pt>
                <c:pt idx="63937">
                  <c:v>12</c:v>
                </c:pt>
                <c:pt idx="63938">
                  <c:v>12</c:v>
                </c:pt>
                <c:pt idx="63939">
                  <c:v>12</c:v>
                </c:pt>
                <c:pt idx="63940">
                  <c:v>12</c:v>
                </c:pt>
                <c:pt idx="63941">
                  <c:v>12</c:v>
                </c:pt>
                <c:pt idx="63942">
                  <c:v>12</c:v>
                </c:pt>
                <c:pt idx="63943">
                  <c:v>12</c:v>
                </c:pt>
                <c:pt idx="63944">
                  <c:v>12</c:v>
                </c:pt>
                <c:pt idx="63945">
                  <c:v>12</c:v>
                </c:pt>
                <c:pt idx="63946">
                  <c:v>12</c:v>
                </c:pt>
                <c:pt idx="63947">
                  <c:v>12</c:v>
                </c:pt>
                <c:pt idx="63948">
                  <c:v>12</c:v>
                </c:pt>
                <c:pt idx="63949">
                  <c:v>12</c:v>
                </c:pt>
                <c:pt idx="63950">
                  <c:v>12</c:v>
                </c:pt>
                <c:pt idx="63951">
                  <c:v>12</c:v>
                </c:pt>
                <c:pt idx="63952">
                  <c:v>12</c:v>
                </c:pt>
                <c:pt idx="63953">
                  <c:v>12</c:v>
                </c:pt>
                <c:pt idx="63954">
                  <c:v>12</c:v>
                </c:pt>
                <c:pt idx="63955">
                  <c:v>12</c:v>
                </c:pt>
                <c:pt idx="63956">
                  <c:v>12</c:v>
                </c:pt>
                <c:pt idx="63957">
                  <c:v>12</c:v>
                </c:pt>
                <c:pt idx="63958">
                  <c:v>12</c:v>
                </c:pt>
                <c:pt idx="63959">
                  <c:v>12</c:v>
                </c:pt>
                <c:pt idx="63960">
                  <c:v>12</c:v>
                </c:pt>
                <c:pt idx="63961">
                  <c:v>12</c:v>
                </c:pt>
                <c:pt idx="63962">
                  <c:v>12</c:v>
                </c:pt>
                <c:pt idx="63963">
                  <c:v>12</c:v>
                </c:pt>
                <c:pt idx="63964">
                  <c:v>12</c:v>
                </c:pt>
                <c:pt idx="63965">
                  <c:v>12</c:v>
                </c:pt>
                <c:pt idx="63966">
                  <c:v>12</c:v>
                </c:pt>
                <c:pt idx="63967">
                  <c:v>12</c:v>
                </c:pt>
                <c:pt idx="63968">
                  <c:v>12</c:v>
                </c:pt>
                <c:pt idx="63969">
                  <c:v>12</c:v>
                </c:pt>
                <c:pt idx="63970">
                  <c:v>12</c:v>
                </c:pt>
                <c:pt idx="63971">
                  <c:v>12</c:v>
                </c:pt>
                <c:pt idx="63972">
                  <c:v>12</c:v>
                </c:pt>
                <c:pt idx="63973">
                  <c:v>12</c:v>
                </c:pt>
                <c:pt idx="63974">
                  <c:v>12</c:v>
                </c:pt>
                <c:pt idx="63975">
                  <c:v>12</c:v>
                </c:pt>
                <c:pt idx="63976">
                  <c:v>12</c:v>
                </c:pt>
                <c:pt idx="63977">
                  <c:v>12</c:v>
                </c:pt>
                <c:pt idx="63978">
                  <c:v>12</c:v>
                </c:pt>
                <c:pt idx="63979">
                  <c:v>12</c:v>
                </c:pt>
                <c:pt idx="63980">
                  <c:v>12</c:v>
                </c:pt>
                <c:pt idx="63981">
                  <c:v>12</c:v>
                </c:pt>
                <c:pt idx="63982">
                  <c:v>12</c:v>
                </c:pt>
                <c:pt idx="63983">
                  <c:v>12</c:v>
                </c:pt>
                <c:pt idx="63984">
                  <c:v>12</c:v>
                </c:pt>
                <c:pt idx="63985">
                  <c:v>12</c:v>
                </c:pt>
                <c:pt idx="63986">
                  <c:v>12</c:v>
                </c:pt>
                <c:pt idx="63987">
                  <c:v>12</c:v>
                </c:pt>
                <c:pt idx="63988">
                  <c:v>12</c:v>
                </c:pt>
                <c:pt idx="63989">
                  <c:v>12</c:v>
                </c:pt>
                <c:pt idx="63990">
                  <c:v>12</c:v>
                </c:pt>
                <c:pt idx="63991">
                  <c:v>12</c:v>
                </c:pt>
                <c:pt idx="63992">
                  <c:v>12</c:v>
                </c:pt>
                <c:pt idx="63993">
                  <c:v>12</c:v>
                </c:pt>
                <c:pt idx="63994">
                  <c:v>12</c:v>
                </c:pt>
                <c:pt idx="63995">
                  <c:v>12</c:v>
                </c:pt>
                <c:pt idx="63996">
                  <c:v>12</c:v>
                </c:pt>
                <c:pt idx="63997">
                  <c:v>12</c:v>
                </c:pt>
                <c:pt idx="63998">
                  <c:v>12</c:v>
                </c:pt>
                <c:pt idx="63999">
                  <c:v>12</c:v>
                </c:pt>
                <c:pt idx="64000">
                  <c:v>12</c:v>
                </c:pt>
                <c:pt idx="64001">
                  <c:v>12</c:v>
                </c:pt>
                <c:pt idx="64002">
                  <c:v>12</c:v>
                </c:pt>
                <c:pt idx="64003">
                  <c:v>12</c:v>
                </c:pt>
                <c:pt idx="64004">
                  <c:v>12</c:v>
                </c:pt>
                <c:pt idx="64005">
                  <c:v>12</c:v>
                </c:pt>
                <c:pt idx="64006">
                  <c:v>12</c:v>
                </c:pt>
                <c:pt idx="64007">
                  <c:v>12</c:v>
                </c:pt>
                <c:pt idx="64008">
                  <c:v>12</c:v>
                </c:pt>
                <c:pt idx="64009">
                  <c:v>12</c:v>
                </c:pt>
                <c:pt idx="64010">
                  <c:v>12</c:v>
                </c:pt>
                <c:pt idx="64011">
                  <c:v>12</c:v>
                </c:pt>
                <c:pt idx="64012">
                  <c:v>12</c:v>
                </c:pt>
                <c:pt idx="64013">
                  <c:v>12</c:v>
                </c:pt>
                <c:pt idx="64014">
                  <c:v>12</c:v>
                </c:pt>
                <c:pt idx="64015">
                  <c:v>12</c:v>
                </c:pt>
                <c:pt idx="64016">
                  <c:v>12</c:v>
                </c:pt>
                <c:pt idx="64017">
                  <c:v>12</c:v>
                </c:pt>
                <c:pt idx="64018">
                  <c:v>12</c:v>
                </c:pt>
                <c:pt idx="64019">
                  <c:v>12</c:v>
                </c:pt>
                <c:pt idx="64020">
                  <c:v>12</c:v>
                </c:pt>
                <c:pt idx="64021">
                  <c:v>12</c:v>
                </c:pt>
                <c:pt idx="64022">
                  <c:v>12</c:v>
                </c:pt>
                <c:pt idx="64023">
                  <c:v>12</c:v>
                </c:pt>
                <c:pt idx="64024">
                  <c:v>12</c:v>
                </c:pt>
                <c:pt idx="64025">
                  <c:v>12</c:v>
                </c:pt>
                <c:pt idx="64026">
                  <c:v>12</c:v>
                </c:pt>
                <c:pt idx="64027">
                  <c:v>12</c:v>
                </c:pt>
                <c:pt idx="64028">
                  <c:v>12</c:v>
                </c:pt>
                <c:pt idx="64029">
                  <c:v>12</c:v>
                </c:pt>
                <c:pt idx="64030">
                  <c:v>12</c:v>
                </c:pt>
                <c:pt idx="64031">
                  <c:v>12</c:v>
                </c:pt>
                <c:pt idx="64032">
                  <c:v>12</c:v>
                </c:pt>
                <c:pt idx="64033">
                  <c:v>12</c:v>
                </c:pt>
                <c:pt idx="64034">
                  <c:v>12</c:v>
                </c:pt>
                <c:pt idx="64035">
                  <c:v>12</c:v>
                </c:pt>
                <c:pt idx="64036">
                  <c:v>12</c:v>
                </c:pt>
                <c:pt idx="64037">
                  <c:v>12</c:v>
                </c:pt>
                <c:pt idx="64038">
                  <c:v>12</c:v>
                </c:pt>
                <c:pt idx="64039">
                  <c:v>12</c:v>
                </c:pt>
                <c:pt idx="64040">
                  <c:v>12</c:v>
                </c:pt>
                <c:pt idx="64041">
                  <c:v>12</c:v>
                </c:pt>
                <c:pt idx="64042">
                  <c:v>12</c:v>
                </c:pt>
                <c:pt idx="64043">
                  <c:v>12</c:v>
                </c:pt>
                <c:pt idx="64044">
                  <c:v>12</c:v>
                </c:pt>
                <c:pt idx="64045">
                  <c:v>12</c:v>
                </c:pt>
                <c:pt idx="64046">
                  <c:v>12</c:v>
                </c:pt>
                <c:pt idx="64047">
                  <c:v>12</c:v>
                </c:pt>
                <c:pt idx="64048">
                  <c:v>12</c:v>
                </c:pt>
                <c:pt idx="64049">
                  <c:v>12</c:v>
                </c:pt>
                <c:pt idx="64050">
                  <c:v>12</c:v>
                </c:pt>
                <c:pt idx="64051">
                  <c:v>12</c:v>
                </c:pt>
                <c:pt idx="64052">
                  <c:v>12</c:v>
                </c:pt>
                <c:pt idx="64053">
                  <c:v>12</c:v>
                </c:pt>
                <c:pt idx="64054">
                  <c:v>12</c:v>
                </c:pt>
                <c:pt idx="64055">
                  <c:v>12</c:v>
                </c:pt>
                <c:pt idx="64056">
                  <c:v>12</c:v>
                </c:pt>
                <c:pt idx="64057">
                  <c:v>12</c:v>
                </c:pt>
                <c:pt idx="64058">
                  <c:v>12</c:v>
                </c:pt>
                <c:pt idx="64059">
                  <c:v>12</c:v>
                </c:pt>
                <c:pt idx="64060">
                  <c:v>12</c:v>
                </c:pt>
                <c:pt idx="64061">
                  <c:v>12</c:v>
                </c:pt>
                <c:pt idx="64062">
                  <c:v>12</c:v>
                </c:pt>
                <c:pt idx="64063">
                  <c:v>12</c:v>
                </c:pt>
                <c:pt idx="64064">
                  <c:v>12</c:v>
                </c:pt>
                <c:pt idx="64065">
                  <c:v>12</c:v>
                </c:pt>
                <c:pt idx="64066">
                  <c:v>12</c:v>
                </c:pt>
                <c:pt idx="64067">
                  <c:v>12</c:v>
                </c:pt>
                <c:pt idx="64068">
                  <c:v>12</c:v>
                </c:pt>
                <c:pt idx="64069">
                  <c:v>12</c:v>
                </c:pt>
                <c:pt idx="64070">
                  <c:v>12</c:v>
                </c:pt>
                <c:pt idx="64071">
                  <c:v>12</c:v>
                </c:pt>
                <c:pt idx="64072">
                  <c:v>12</c:v>
                </c:pt>
                <c:pt idx="64073">
                  <c:v>12</c:v>
                </c:pt>
                <c:pt idx="64074">
                  <c:v>12</c:v>
                </c:pt>
                <c:pt idx="64075">
                  <c:v>12</c:v>
                </c:pt>
                <c:pt idx="64076">
                  <c:v>12</c:v>
                </c:pt>
                <c:pt idx="64077">
                  <c:v>12</c:v>
                </c:pt>
                <c:pt idx="64078">
                  <c:v>12</c:v>
                </c:pt>
                <c:pt idx="64079">
                  <c:v>12</c:v>
                </c:pt>
                <c:pt idx="64080">
                  <c:v>12</c:v>
                </c:pt>
                <c:pt idx="64081">
                  <c:v>12</c:v>
                </c:pt>
                <c:pt idx="64082">
                  <c:v>12</c:v>
                </c:pt>
                <c:pt idx="64083">
                  <c:v>12</c:v>
                </c:pt>
                <c:pt idx="64084">
                  <c:v>12</c:v>
                </c:pt>
                <c:pt idx="64085">
                  <c:v>12</c:v>
                </c:pt>
                <c:pt idx="64086">
                  <c:v>12</c:v>
                </c:pt>
                <c:pt idx="64087">
                  <c:v>12</c:v>
                </c:pt>
                <c:pt idx="64088">
                  <c:v>12</c:v>
                </c:pt>
                <c:pt idx="64089">
                  <c:v>12</c:v>
                </c:pt>
                <c:pt idx="64090">
                  <c:v>12</c:v>
                </c:pt>
                <c:pt idx="64091">
                  <c:v>12</c:v>
                </c:pt>
                <c:pt idx="64092">
                  <c:v>12</c:v>
                </c:pt>
                <c:pt idx="64093">
                  <c:v>12</c:v>
                </c:pt>
                <c:pt idx="64094">
                  <c:v>12</c:v>
                </c:pt>
                <c:pt idx="64095">
                  <c:v>12</c:v>
                </c:pt>
                <c:pt idx="64096">
                  <c:v>12</c:v>
                </c:pt>
                <c:pt idx="64097">
                  <c:v>12</c:v>
                </c:pt>
                <c:pt idx="64098">
                  <c:v>12</c:v>
                </c:pt>
                <c:pt idx="64099">
                  <c:v>12</c:v>
                </c:pt>
                <c:pt idx="64100">
                  <c:v>12</c:v>
                </c:pt>
                <c:pt idx="64101">
                  <c:v>12</c:v>
                </c:pt>
                <c:pt idx="64102">
                  <c:v>12</c:v>
                </c:pt>
                <c:pt idx="64103">
                  <c:v>12</c:v>
                </c:pt>
                <c:pt idx="64104">
                  <c:v>12</c:v>
                </c:pt>
                <c:pt idx="64105">
                  <c:v>12</c:v>
                </c:pt>
                <c:pt idx="64106">
                  <c:v>12</c:v>
                </c:pt>
                <c:pt idx="64107">
                  <c:v>12</c:v>
                </c:pt>
                <c:pt idx="64108">
                  <c:v>12</c:v>
                </c:pt>
                <c:pt idx="64109">
                  <c:v>12</c:v>
                </c:pt>
                <c:pt idx="64110">
                  <c:v>12</c:v>
                </c:pt>
                <c:pt idx="64111">
                  <c:v>12</c:v>
                </c:pt>
                <c:pt idx="64112">
                  <c:v>12</c:v>
                </c:pt>
                <c:pt idx="64113">
                  <c:v>12</c:v>
                </c:pt>
                <c:pt idx="64114">
                  <c:v>12</c:v>
                </c:pt>
                <c:pt idx="64115">
                  <c:v>12</c:v>
                </c:pt>
                <c:pt idx="64116">
                  <c:v>12</c:v>
                </c:pt>
                <c:pt idx="64117">
                  <c:v>12</c:v>
                </c:pt>
                <c:pt idx="64118">
                  <c:v>12</c:v>
                </c:pt>
                <c:pt idx="64119">
                  <c:v>12</c:v>
                </c:pt>
                <c:pt idx="64120">
                  <c:v>12</c:v>
                </c:pt>
                <c:pt idx="64121">
                  <c:v>12</c:v>
                </c:pt>
                <c:pt idx="64122">
                  <c:v>12</c:v>
                </c:pt>
                <c:pt idx="64123">
                  <c:v>12</c:v>
                </c:pt>
                <c:pt idx="64124">
                  <c:v>12</c:v>
                </c:pt>
                <c:pt idx="64125">
                  <c:v>12</c:v>
                </c:pt>
                <c:pt idx="64126">
                  <c:v>12</c:v>
                </c:pt>
                <c:pt idx="64127">
                  <c:v>12</c:v>
                </c:pt>
                <c:pt idx="64128">
                  <c:v>12</c:v>
                </c:pt>
                <c:pt idx="64129">
                  <c:v>12</c:v>
                </c:pt>
                <c:pt idx="64130">
                  <c:v>12</c:v>
                </c:pt>
                <c:pt idx="64131">
                  <c:v>12</c:v>
                </c:pt>
                <c:pt idx="64132">
                  <c:v>12</c:v>
                </c:pt>
                <c:pt idx="64133">
                  <c:v>12</c:v>
                </c:pt>
                <c:pt idx="64134">
                  <c:v>12</c:v>
                </c:pt>
                <c:pt idx="64135">
                  <c:v>12</c:v>
                </c:pt>
                <c:pt idx="64136">
                  <c:v>12</c:v>
                </c:pt>
                <c:pt idx="64137">
                  <c:v>12</c:v>
                </c:pt>
                <c:pt idx="64138">
                  <c:v>12</c:v>
                </c:pt>
                <c:pt idx="64139">
                  <c:v>12</c:v>
                </c:pt>
                <c:pt idx="64140">
                  <c:v>12</c:v>
                </c:pt>
                <c:pt idx="64141">
                  <c:v>12</c:v>
                </c:pt>
                <c:pt idx="64142">
                  <c:v>12</c:v>
                </c:pt>
                <c:pt idx="64143">
                  <c:v>12</c:v>
                </c:pt>
                <c:pt idx="64144">
                  <c:v>12</c:v>
                </c:pt>
                <c:pt idx="64145">
                  <c:v>12</c:v>
                </c:pt>
                <c:pt idx="64146">
                  <c:v>12</c:v>
                </c:pt>
                <c:pt idx="64147">
                  <c:v>12</c:v>
                </c:pt>
                <c:pt idx="64148">
                  <c:v>12</c:v>
                </c:pt>
                <c:pt idx="64149">
                  <c:v>12</c:v>
                </c:pt>
                <c:pt idx="64150">
                  <c:v>12</c:v>
                </c:pt>
                <c:pt idx="64151">
                  <c:v>12</c:v>
                </c:pt>
                <c:pt idx="64152">
                  <c:v>12</c:v>
                </c:pt>
                <c:pt idx="64153">
                  <c:v>12</c:v>
                </c:pt>
                <c:pt idx="64154">
                  <c:v>12</c:v>
                </c:pt>
                <c:pt idx="64155">
                  <c:v>12</c:v>
                </c:pt>
                <c:pt idx="64156">
                  <c:v>12</c:v>
                </c:pt>
                <c:pt idx="64157">
                  <c:v>12</c:v>
                </c:pt>
                <c:pt idx="64158">
                  <c:v>12</c:v>
                </c:pt>
                <c:pt idx="64159">
                  <c:v>12</c:v>
                </c:pt>
                <c:pt idx="64160">
                  <c:v>12</c:v>
                </c:pt>
                <c:pt idx="64161">
                  <c:v>12</c:v>
                </c:pt>
                <c:pt idx="64162">
                  <c:v>12</c:v>
                </c:pt>
                <c:pt idx="64163">
                  <c:v>12</c:v>
                </c:pt>
                <c:pt idx="64164">
                  <c:v>12</c:v>
                </c:pt>
                <c:pt idx="64165">
                  <c:v>12</c:v>
                </c:pt>
                <c:pt idx="64166">
                  <c:v>12</c:v>
                </c:pt>
                <c:pt idx="64167">
                  <c:v>12</c:v>
                </c:pt>
                <c:pt idx="64168">
                  <c:v>12</c:v>
                </c:pt>
                <c:pt idx="64169">
                  <c:v>12</c:v>
                </c:pt>
                <c:pt idx="64170">
                  <c:v>12</c:v>
                </c:pt>
                <c:pt idx="64171">
                  <c:v>12</c:v>
                </c:pt>
                <c:pt idx="64172">
                  <c:v>12</c:v>
                </c:pt>
                <c:pt idx="64173">
                  <c:v>12</c:v>
                </c:pt>
                <c:pt idx="64174">
                  <c:v>12</c:v>
                </c:pt>
                <c:pt idx="64175">
                  <c:v>12</c:v>
                </c:pt>
                <c:pt idx="64176">
                  <c:v>12</c:v>
                </c:pt>
                <c:pt idx="64177">
                  <c:v>12</c:v>
                </c:pt>
                <c:pt idx="64178">
                  <c:v>12</c:v>
                </c:pt>
                <c:pt idx="64179">
                  <c:v>12</c:v>
                </c:pt>
                <c:pt idx="64180">
                  <c:v>12</c:v>
                </c:pt>
                <c:pt idx="64181">
                  <c:v>12</c:v>
                </c:pt>
                <c:pt idx="64182">
                  <c:v>12</c:v>
                </c:pt>
                <c:pt idx="64183">
                  <c:v>12</c:v>
                </c:pt>
                <c:pt idx="64184">
                  <c:v>12</c:v>
                </c:pt>
                <c:pt idx="64185">
                  <c:v>12</c:v>
                </c:pt>
                <c:pt idx="64186">
                  <c:v>12</c:v>
                </c:pt>
                <c:pt idx="64187">
                  <c:v>12</c:v>
                </c:pt>
                <c:pt idx="64188">
                  <c:v>12</c:v>
                </c:pt>
                <c:pt idx="64189">
                  <c:v>12</c:v>
                </c:pt>
                <c:pt idx="64190">
                  <c:v>12</c:v>
                </c:pt>
                <c:pt idx="64191">
                  <c:v>12</c:v>
                </c:pt>
                <c:pt idx="64192">
                  <c:v>12</c:v>
                </c:pt>
                <c:pt idx="64193">
                  <c:v>12</c:v>
                </c:pt>
                <c:pt idx="64194">
                  <c:v>12</c:v>
                </c:pt>
                <c:pt idx="64195">
                  <c:v>12</c:v>
                </c:pt>
                <c:pt idx="64196">
                  <c:v>12</c:v>
                </c:pt>
                <c:pt idx="64197">
                  <c:v>12</c:v>
                </c:pt>
                <c:pt idx="64198">
                  <c:v>12</c:v>
                </c:pt>
                <c:pt idx="64199">
                  <c:v>12</c:v>
                </c:pt>
                <c:pt idx="64200">
                  <c:v>12</c:v>
                </c:pt>
                <c:pt idx="64201">
                  <c:v>12</c:v>
                </c:pt>
                <c:pt idx="64202">
                  <c:v>12</c:v>
                </c:pt>
                <c:pt idx="64203">
                  <c:v>12</c:v>
                </c:pt>
                <c:pt idx="64204">
                  <c:v>12</c:v>
                </c:pt>
                <c:pt idx="64205">
                  <c:v>12</c:v>
                </c:pt>
                <c:pt idx="64206">
                  <c:v>12</c:v>
                </c:pt>
                <c:pt idx="64207">
                  <c:v>12</c:v>
                </c:pt>
                <c:pt idx="64208">
                  <c:v>12</c:v>
                </c:pt>
                <c:pt idx="64209">
                  <c:v>12</c:v>
                </c:pt>
                <c:pt idx="64210">
                  <c:v>12</c:v>
                </c:pt>
                <c:pt idx="64211">
                  <c:v>12</c:v>
                </c:pt>
                <c:pt idx="64212">
                  <c:v>12</c:v>
                </c:pt>
                <c:pt idx="64213">
                  <c:v>12</c:v>
                </c:pt>
                <c:pt idx="64214">
                  <c:v>12</c:v>
                </c:pt>
                <c:pt idx="64215">
                  <c:v>12</c:v>
                </c:pt>
                <c:pt idx="64216">
                  <c:v>12</c:v>
                </c:pt>
                <c:pt idx="64217">
                  <c:v>12</c:v>
                </c:pt>
                <c:pt idx="64218">
                  <c:v>12</c:v>
                </c:pt>
                <c:pt idx="64219">
                  <c:v>12</c:v>
                </c:pt>
                <c:pt idx="64220">
                  <c:v>12</c:v>
                </c:pt>
                <c:pt idx="64221">
                  <c:v>12</c:v>
                </c:pt>
                <c:pt idx="64222">
                  <c:v>12</c:v>
                </c:pt>
                <c:pt idx="64223">
                  <c:v>12</c:v>
                </c:pt>
                <c:pt idx="64224">
                  <c:v>12</c:v>
                </c:pt>
                <c:pt idx="64225">
                  <c:v>12</c:v>
                </c:pt>
                <c:pt idx="64226">
                  <c:v>12</c:v>
                </c:pt>
                <c:pt idx="64227">
                  <c:v>12</c:v>
                </c:pt>
                <c:pt idx="64228">
                  <c:v>12</c:v>
                </c:pt>
                <c:pt idx="64229">
                  <c:v>12</c:v>
                </c:pt>
                <c:pt idx="64230">
                  <c:v>12</c:v>
                </c:pt>
                <c:pt idx="64231">
                  <c:v>12</c:v>
                </c:pt>
                <c:pt idx="64232">
                  <c:v>12</c:v>
                </c:pt>
                <c:pt idx="64233">
                  <c:v>12</c:v>
                </c:pt>
                <c:pt idx="64234">
                  <c:v>12</c:v>
                </c:pt>
                <c:pt idx="64235">
                  <c:v>12</c:v>
                </c:pt>
                <c:pt idx="64236">
                  <c:v>12</c:v>
                </c:pt>
                <c:pt idx="64237">
                  <c:v>12</c:v>
                </c:pt>
                <c:pt idx="64238">
                  <c:v>12</c:v>
                </c:pt>
                <c:pt idx="64239">
                  <c:v>12</c:v>
                </c:pt>
                <c:pt idx="64240">
                  <c:v>12</c:v>
                </c:pt>
                <c:pt idx="64241">
                  <c:v>12</c:v>
                </c:pt>
                <c:pt idx="64242">
                  <c:v>12</c:v>
                </c:pt>
                <c:pt idx="64243">
                  <c:v>12</c:v>
                </c:pt>
                <c:pt idx="64244">
                  <c:v>12</c:v>
                </c:pt>
                <c:pt idx="64245">
                  <c:v>12</c:v>
                </c:pt>
                <c:pt idx="64246">
                  <c:v>12</c:v>
                </c:pt>
                <c:pt idx="64247">
                  <c:v>12</c:v>
                </c:pt>
                <c:pt idx="64248">
                  <c:v>12</c:v>
                </c:pt>
                <c:pt idx="64249">
                  <c:v>12</c:v>
                </c:pt>
                <c:pt idx="64250">
                  <c:v>12</c:v>
                </c:pt>
                <c:pt idx="64251">
                  <c:v>12</c:v>
                </c:pt>
                <c:pt idx="64252">
                  <c:v>12</c:v>
                </c:pt>
                <c:pt idx="64253">
                  <c:v>12</c:v>
                </c:pt>
                <c:pt idx="64254">
                  <c:v>12</c:v>
                </c:pt>
                <c:pt idx="64255">
                  <c:v>12</c:v>
                </c:pt>
                <c:pt idx="64256">
                  <c:v>12</c:v>
                </c:pt>
                <c:pt idx="64257">
                  <c:v>12</c:v>
                </c:pt>
                <c:pt idx="64258">
                  <c:v>12</c:v>
                </c:pt>
                <c:pt idx="64259">
                  <c:v>12</c:v>
                </c:pt>
                <c:pt idx="64260">
                  <c:v>12</c:v>
                </c:pt>
                <c:pt idx="64261">
                  <c:v>12</c:v>
                </c:pt>
                <c:pt idx="64262">
                  <c:v>12</c:v>
                </c:pt>
                <c:pt idx="64263">
                  <c:v>12</c:v>
                </c:pt>
                <c:pt idx="64264">
                  <c:v>12</c:v>
                </c:pt>
                <c:pt idx="64265">
                  <c:v>12</c:v>
                </c:pt>
                <c:pt idx="64266">
                  <c:v>12</c:v>
                </c:pt>
                <c:pt idx="64267">
                  <c:v>12</c:v>
                </c:pt>
                <c:pt idx="64268">
                  <c:v>12</c:v>
                </c:pt>
                <c:pt idx="64269">
                  <c:v>12</c:v>
                </c:pt>
                <c:pt idx="64270">
                  <c:v>12</c:v>
                </c:pt>
                <c:pt idx="64271">
                  <c:v>12</c:v>
                </c:pt>
                <c:pt idx="64272">
                  <c:v>12</c:v>
                </c:pt>
                <c:pt idx="64273">
                  <c:v>12</c:v>
                </c:pt>
                <c:pt idx="64274">
                  <c:v>12</c:v>
                </c:pt>
                <c:pt idx="64275">
                  <c:v>12</c:v>
                </c:pt>
                <c:pt idx="64276">
                  <c:v>12</c:v>
                </c:pt>
                <c:pt idx="64277">
                  <c:v>12</c:v>
                </c:pt>
                <c:pt idx="64278">
                  <c:v>12</c:v>
                </c:pt>
                <c:pt idx="64279">
                  <c:v>12</c:v>
                </c:pt>
                <c:pt idx="64280">
                  <c:v>12</c:v>
                </c:pt>
                <c:pt idx="64281">
                  <c:v>12</c:v>
                </c:pt>
                <c:pt idx="64282">
                  <c:v>12</c:v>
                </c:pt>
                <c:pt idx="64283">
                  <c:v>12</c:v>
                </c:pt>
                <c:pt idx="64284">
                  <c:v>12</c:v>
                </c:pt>
                <c:pt idx="64285">
                  <c:v>12</c:v>
                </c:pt>
                <c:pt idx="64286">
                  <c:v>12</c:v>
                </c:pt>
                <c:pt idx="64287">
                  <c:v>12</c:v>
                </c:pt>
                <c:pt idx="64288">
                  <c:v>12</c:v>
                </c:pt>
                <c:pt idx="64289">
                  <c:v>12</c:v>
                </c:pt>
                <c:pt idx="64290">
                  <c:v>12</c:v>
                </c:pt>
                <c:pt idx="64291">
                  <c:v>12</c:v>
                </c:pt>
                <c:pt idx="64292">
                  <c:v>12</c:v>
                </c:pt>
                <c:pt idx="64293">
                  <c:v>12</c:v>
                </c:pt>
                <c:pt idx="64294">
                  <c:v>12</c:v>
                </c:pt>
                <c:pt idx="64295">
                  <c:v>12</c:v>
                </c:pt>
                <c:pt idx="64296">
                  <c:v>12</c:v>
                </c:pt>
                <c:pt idx="64297">
                  <c:v>12</c:v>
                </c:pt>
                <c:pt idx="64298">
                  <c:v>12</c:v>
                </c:pt>
                <c:pt idx="64299">
                  <c:v>12</c:v>
                </c:pt>
                <c:pt idx="64300">
                  <c:v>12</c:v>
                </c:pt>
                <c:pt idx="64301">
                  <c:v>12</c:v>
                </c:pt>
                <c:pt idx="64302">
                  <c:v>12</c:v>
                </c:pt>
                <c:pt idx="64303">
                  <c:v>12</c:v>
                </c:pt>
                <c:pt idx="64304">
                  <c:v>12</c:v>
                </c:pt>
                <c:pt idx="64305">
                  <c:v>12</c:v>
                </c:pt>
                <c:pt idx="64306">
                  <c:v>12</c:v>
                </c:pt>
                <c:pt idx="64307">
                  <c:v>12</c:v>
                </c:pt>
                <c:pt idx="64308">
                  <c:v>12</c:v>
                </c:pt>
                <c:pt idx="64309">
                  <c:v>12</c:v>
                </c:pt>
                <c:pt idx="64310">
                  <c:v>12</c:v>
                </c:pt>
                <c:pt idx="64311">
                  <c:v>12</c:v>
                </c:pt>
                <c:pt idx="64312">
                  <c:v>12</c:v>
                </c:pt>
                <c:pt idx="64313">
                  <c:v>12</c:v>
                </c:pt>
                <c:pt idx="64314">
                  <c:v>12</c:v>
                </c:pt>
                <c:pt idx="64315">
                  <c:v>12</c:v>
                </c:pt>
                <c:pt idx="64316">
                  <c:v>12</c:v>
                </c:pt>
                <c:pt idx="64317">
                  <c:v>12</c:v>
                </c:pt>
                <c:pt idx="64318">
                  <c:v>12</c:v>
                </c:pt>
                <c:pt idx="64319">
                  <c:v>12</c:v>
                </c:pt>
                <c:pt idx="64320">
                  <c:v>12</c:v>
                </c:pt>
                <c:pt idx="64321">
                  <c:v>12</c:v>
                </c:pt>
                <c:pt idx="64322">
                  <c:v>12</c:v>
                </c:pt>
                <c:pt idx="64323">
                  <c:v>12</c:v>
                </c:pt>
                <c:pt idx="64324">
                  <c:v>12</c:v>
                </c:pt>
                <c:pt idx="64325">
                  <c:v>12</c:v>
                </c:pt>
                <c:pt idx="64326">
                  <c:v>12</c:v>
                </c:pt>
                <c:pt idx="64327">
                  <c:v>12</c:v>
                </c:pt>
                <c:pt idx="64328">
                  <c:v>12</c:v>
                </c:pt>
                <c:pt idx="64329">
                  <c:v>12</c:v>
                </c:pt>
                <c:pt idx="64330">
                  <c:v>12</c:v>
                </c:pt>
                <c:pt idx="64331">
                  <c:v>12</c:v>
                </c:pt>
                <c:pt idx="64332">
                  <c:v>12</c:v>
                </c:pt>
                <c:pt idx="64333">
                  <c:v>12</c:v>
                </c:pt>
                <c:pt idx="64334">
                  <c:v>12</c:v>
                </c:pt>
                <c:pt idx="64335">
                  <c:v>12</c:v>
                </c:pt>
                <c:pt idx="64336">
                  <c:v>12</c:v>
                </c:pt>
                <c:pt idx="64337">
                  <c:v>12</c:v>
                </c:pt>
                <c:pt idx="64338">
                  <c:v>12</c:v>
                </c:pt>
                <c:pt idx="64339">
                  <c:v>12</c:v>
                </c:pt>
                <c:pt idx="64340">
                  <c:v>12</c:v>
                </c:pt>
                <c:pt idx="64341">
                  <c:v>12</c:v>
                </c:pt>
                <c:pt idx="64342">
                  <c:v>12</c:v>
                </c:pt>
                <c:pt idx="64343">
                  <c:v>12</c:v>
                </c:pt>
                <c:pt idx="64344">
                  <c:v>12</c:v>
                </c:pt>
                <c:pt idx="64345">
                  <c:v>12</c:v>
                </c:pt>
                <c:pt idx="64346">
                  <c:v>12</c:v>
                </c:pt>
                <c:pt idx="64347">
                  <c:v>12</c:v>
                </c:pt>
                <c:pt idx="64348">
                  <c:v>12</c:v>
                </c:pt>
                <c:pt idx="64349">
                  <c:v>12</c:v>
                </c:pt>
                <c:pt idx="64350">
                  <c:v>12</c:v>
                </c:pt>
                <c:pt idx="64351">
                  <c:v>12</c:v>
                </c:pt>
                <c:pt idx="64352">
                  <c:v>12</c:v>
                </c:pt>
                <c:pt idx="64353">
                  <c:v>12</c:v>
                </c:pt>
                <c:pt idx="64354">
                  <c:v>12</c:v>
                </c:pt>
                <c:pt idx="64355">
                  <c:v>12</c:v>
                </c:pt>
                <c:pt idx="64356">
                  <c:v>12</c:v>
                </c:pt>
                <c:pt idx="64357">
                  <c:v>12</c:v>
                </c:pt>
                <c:pt idx="64358">
                  <c:v>12</c:v>
                </c:pt>
                <c:pt idx="64359">
                  <c:v>12</c:v>
                </c:pt>
                <c:pt idx="64360">
                  <c:v>12</c:v>
                </c:pt>
                <c:pt idx="64361">
                  <c:v>12</c:v>
                </c:pt>
                <c:pt idx="64362">
                  <c:v>12</c:v>
                </c:pt>
                <c:pt idx="64363">
                  <c:v>12</c:v>
                </c:pt>
                <c:pt idx="64364">
                  <c:v>12</c:v>
                </c:pt>
                <c:pt idx="64365">
                  <c:v>12</c:v>
                </c:pt>
                <c:pt idx="64366">
                  <c:v>12</c:v>
                </c:pt>
                <c:pt idx="64367">
                  <c:v>12</c:v>
                </c:pt>
                <c:pt idx="64368">
                  <c:v>12</c:v>
                </c:pt>
                <c:pt idx="64369">
                  <c:v>12</c:v>
                </c:pt>
                <c:pt idx="64370">
                  <c:v>12</c:v>
                </c:pt>
                <c:pt idx="64371">
                  <c:v>12</c:v>
                </c:pt>
                <c:pt idx="64372">
                  <c:v>12</c:v>
                </c:pt>
                <c:pt idx="64373">
                  <c:v>12</c:v>
                </c:pt>
                <c:pt idx="64374">
                  <c:v>12</c:v>
                </c:pt>
                <c:pt idx="64375">
                  <c:v>12</c:v>
                </c:pt>
                <c:pt idx="64376">
                  <c:v>12</c:v>
                </c:pt>
                <c:pt idx="64377">
                  <c:v>12</c:v>
                </c:pt>
                <c:pt idx="64378">
                  <c:v>12</c:v>
                </c:pt>
                <c:pt idx="64379">
                  <c:v>12</c:v>
                </c:pt>
                <c:pt idx="64380">
                  <c:v>12</c:v>
                </c:pt>
                <c:pt idx="64381">
                  <c:v>12</c:v>
                </c:pt>
                <c:pt idx="64382">
                  <c:v>12</c:v>
                </c:pt>
                <c:pt idx="64383">
                  <c:v>12</c:v>
                </c:pt>
                <c:pt idx="64384">
                  <c:v>12</c:v>
                </c:pt>
                <c:pt idx="64385">
                  <c:v>12</c:v>
                </c:pt>
                <c:pt idx="64386">
                  <c:v>12</c:v>
                </c:pt>
                <c:pt idx="64387">
                  <c:v>12</c:v>
                </c:pt>
                <c:pt idx="64388">
                  <c:v>12</c:v>
                </c:pt>
                <c:pt idx="64389">
                  <c:v>12</c:v>
                </c:pt>
                <c:pt idx="64390">
                  <c:v>12</c:v>
                </c:pt>
                <c:pt idx="64391">
                  <c:v>12</c:v>
                </c:pt>
                <c:pt idx="64392">
                  <c:v>12</c:v>
                </c:pt>
                <c:pt idx="64393">
                  <c:v>12</c:v>
                </c:pt>
                <c:pt idx="64394">
                  <c:v>12</c:v>
                </c:pt>
                <c:pt idx="64395">
                  <c:v>12</c:v>
                </c:pt>
                <c:pt idx="64396">
                  <c:v>12</c:v>
                </c:pt>
                <c:pt idx="64397">
                  <c:v>12</c:v>
                </c:pt>
                <c:pt idx="64398">
                  <c:v>12</c:v>
                </c:pt>
                <c:pt idx="64399">
                  <c:v>12</c:v>
                </c:pt>
                <c:pt idx="64400">
                  <c:v>12</c:v>
                </c:pt>
                <c:pt idx="64401">
                  <c:v>12</c:v>
                </c:pt>
                <c:pt idx="64402">
                  <c:v>12</c:v>
                </c:pt>
                <c:pt idx="64403">
                  <c:v>12</c:v>
                </c:pt>
                <c:pt idx="64404">
                  <c:v>12</c:v>
                </c:pt>
                <c:pt idx="64405">
                  <c:v>12</c:v>
                </c:pt>
                <c:pt idx="64406">
                  <c:v>12</c:v>
                </c:pt>
                <c:pt idx="64407">
                  <c:v>12</c:v>
                </c:pt>
                <c:pt idx="64408">
                  <c:v>12</c:v>
                </c:pt>
                <c:pt idx="64409">
                  <c:v>12</c:v>
                </c:pt>
                <c:pt idx="64410">
                  <c:v>12</c:v>
                </c:pt>
                <c:pt idx="64411">
                  <c:v>12</c:v>
                </c:pt>
                <c:pt idx="64412">
                  <c:v>12</c:v>
                </c:pt>
                <c:pt idx="64413">
                  <c:v>12</c:v>
                </c:pt>
                <c:pt idx="64414">
                  <c:v>12</c:v>
                </c:pt>
                <c:pt idx="64415">
                  <c:v>12</c:v>
                </c:pt>
                <c:pt idx="64416">
                  <c:v>12</c:v>
                </c:pt>
                <c:pt idx="64417">
                  <c:v>12</c:v>
                </c:pt>
                <c:pt idx="64418">
                  <c:v>12</c:v>
                </c:pt>
                <c:pt idx="64419">
                  <c:v>12</c:v>
                </c:pt>
                <c:pt idx="64420">
                  <c:v>12</c:v>
                </c:pt>
                <c:pt idx="64421">
                  <c:v>12</c:v>
                </c:pt>
                <c:pt idx="64422">
                  <c:v>12</c:v>
                </c:pt>
                <c:pt idx="64423">
                  <c:v>12</c:v>
                </c:pt>
                <c:pt idx="64424">
                  <c:v>12</c:v>
                </c:pt>
                <c:pt idx="64425">
                  <c:v>12</c:v>
                </c:pt>
                <c:pt idx="64426">
                  <c:v>12</c:v>
                </c:pt>
                <c:pt idx="64427">
                  <c:v>12</c:v>
                </c:pt>
                <c:pt idx="64428">
                  <c:v>12</c:v>
                </c:pt>
                <c:pt idx="64429">
                  <c:v>12</c:v>
                </c:pt>
                <c:pt idx="64430">
                  <c:v>12</c:v>
                </c:pt>
                <c:pt idx="64431">
                  <c:v>12</c:v>
                </c:pt>
                <c:pt idx="64432">
                  <c:v>12</c:v>
                </c:pt>
                <c:pt idx="64433">
                  <c:v>12</c:v>
                </c:pt>
                <c:pt idx="64434">
                  <c:v>12</c:v>
                </c:pt>
                <c:pt idx="64435">
                  <c:v>12</c:v>
                </c:pt>
                <c:pt idx="64436">
                  <c:v>12</c:v>
                </c:pt>
                <c:pt idx="64437">
                  <c:v>12</c:v>
                </c:pt>
                <c:pt idx="64438">
                  <c:v>12</c:v>
                </c:pt>
                <c:pt idx="64439">
                  <c:v>12</c:v>
                </c:pt>
                <c:pt idx="64440">
                  <c:v>12</c:v>
                </c:pt>
                <c:pt idx="64441">
                  <c:v>12</c:v>
                </c:pt>
                <c:pt idx="64442">
                  <c:v>12</c:v>
                </c:pt>
                <c:pt idx="64443">
                  <c:v>12</c:v>
                </c:pt>
                <c:pt idx="64444">
                  <c:v>12</c:v>
                </c:pt>
                <c:pt idx="64445">
                  <c:v>12</c:v>
                </c:pt>
                <c:pt idx="64446">
                  <c:v>12</c:v>
                </c:pt>
                <c:pt idx="64447">
                  <c:v>12</c:v>
                </c:pt>
                <c:pt idx="64448">
                  <c:v>12</c:v>
                </c:pt>
                <c:pt idx="64449">
                  <c:v>12</c:v>
                </c:pt>
                <c:pt idx="64450">
                  <c:v>12</c:v>
                </c:pt>
                <c:pt idx="64451">
                  <c:v>12</c:v>
                </c:pt>
                <c:pt idx="64452">
                  <c:v>12</c:v>
                </c:pt>
                <c:pt idx="64453">
                  <c:v>12</c:v>
                </c:pt>
                <c:pt idx="64454">
                  <c:v>12</c:v>
                </c:pt>
                <c:pt idx="64455">
                  <c:v>12</c:v>
                </c:pt>
                <c:pt idx="64456">
                  <c:v>12</c:v>
                </c:pt>
                <c:pt idx="64457">
                  <c:v>12</c:v>
                </c:pt>
                <c:pt idx="64458">
                  <c:v>12</c:v>
                </c:pt>
                <c:pt idx="64459">
                  <c:v>12</c:v>
                </c:pt>
                <c:pt idx="64460">
                  <c:v>12</c:v>
                </c:pt>
                <c:pt idx="64461">
                  <c:v>12</c:v>
                </c:pt>
                <c:pt idx="64462">
                  <c:v>12</c:v>
                </c:pt>
                <c:pt idx="64463">
                  <c:v>12</c:v>
                </c:pt>
                <c:pt idx="64464">
                  <c:v>12</c:v>
                </c:pt>
                <c:pt idx="64465">
                  <c:v>12</c:v>
                </c:pt>
                <c:pt idx="64466">
                  <c:v>12</c:v>
                </c:pt>
                <c:pt idx="64467">
                  <c:v>12</c:v>
                </c:pt>
                <c:pt idx="64468">
                  <c:v>12</c:v>
                </c:pt>
                <c:pt idx="64469">
                  <c:v>12</c:v>
                </c:pt>
                <c:pt idx="64470">
                  <c:v>12</c:v>
                </c:pt>
                <c:pt idx="64471">
                  <c:v>12</c:v>
                </c:pt>
                <c:pt idx="64472">
                  <c:v>12</c:v>
                </c:pt>
                <c:pt idx="64473">
                  <c:v>12</c:v>
                </c:pt>
                <c:pt idx="64474">
                  <c:v>12</c:v>
                </c:pt>
                <c:pt idx="64475">
                  <c:v>12</c:v>
                </c:pt>
                <c:pt idx="64476">
                  <c:v>12</c:v>
                </c:pt>
                <c:pt idx="64477">
                  <c:v>12</c:v>
                </c:pt>
                <c:pt idx="64478">
                  <c:v>12</c:v>
                </c:pt>
                <c:pt idx="64479">
                  <c:v>12</c:v>
                </c:pt>
                <c:pt idx="64480">
                  <c:v>12</c:v>
                </c:pt>
                <c:pt idx="64481">
                  <c:v>12</c:v>
                </c:pt>
                <c:pt idx="64482">
                  <c:v>12</c:v>
                </c:pt>
                <c:pt idx="64483">
                  <c:v>12</c:v>
                </c:pt>
                <c:pt idx="64484">
                  <c:v>12</c:v>
                </c:pt>
                <c:pt idx="64485">
                  <c:v>12</c:v>
                </c:pt>
                <c:pt idx="64486">
                  <c:v>12</c:v>
                </c:pt>
                <c:pt idx="64487">
                  <c:v>12</c:v>
                </c:pt>
                <c:pt idx="64488">
                  <c:v>12</c:v>
                </c:pt>
                <c:pt idx="64489">
                  <c:v>12</c:v>
                </c:pt>
                <c:pt idx="64490">
                  <c:v>12</c:v>
                </c:pt>
                <c:pt idx="64491">
                  <c:v>12</c:v>
                </c:pt>
                <c:pt idx="64492">
                  <c:v>12</c:v>
                </c:pt>
                <c:pt idx="64493">
                  <c:v>12</c:v>
                </c:pt>
                <c:pt idx="64494">
                  <c:v>12</c:v>
                </c:pt>
                <c:pt idx="64495">
                  <c:v>12</c:v>
                </c:pt>
                <c:pt idx="64496">
                  <c:v>12</c:v>
                </c:pt>
                <c:pt idx="64497">
                  <c:v>12</c:v>
                </c:pt>
                <c:pt idx="64498">
                  <c:v>12</c:v>
                </c:pt>
                <c:pt idx="64499">
                  <c:v>12</c:v>
                </c:pt>
                <c:pt idx="64500">
                  <c:v>12</c:v>
                </c:pt>
                <c:pt idx="64501">
                  <c:v>12</c:v>
                </c:pt>
                <c:pt idx="64502">
                  <c:v>12</c:v>
                </c:pt>
                <c:pt idx="64503">
                  <c:v>12</c:v>
                </c:pt>
                <c:pt idx="64504">
                  <c:v>12</c:v>
                </c:pt>
                <c:pt idx="64505">
                  <c:v>12</c:v>
                </c:pt>
                <c:pt idx="64506">
                  <c:v>12</c:v>
                </c:pt>
                <c:pt idx="64507">
                  <c:v>12</c:v>
                </c:pt>
                <c:pt idx="64508">
                  <c:v>12</c:v>
                </c:pt>
                <c:pt idx="64509">
                  <c:v>12</c:v>
                </c:pt>
                <c:pt idx="64510">
                  <c:v>12</c:v>
                </c:pt>
                <c:pt idx="64511">
                  <c:v>12</c:v>
                </c:pt>
                <c:pt idx="64512">
                  <c:v>12</c:v>
                </c:pt>
                <c:pt idx="64513">
                  <c:v>12</c:v>
                </c:pt>
                <c:pt idx="64514">
                  <c:v>12</c:v>
                </c:pt>
                <c:pt idx="64515">
                  <c:v>12</c:v>
                </c:pt>
                <c:pt idx="64516">
                  <c:v>12</c:v>
                </c:pt>
                <c:pt idx="64517">
                  <c:v>12</c:v>
                </c:pt>
                <c:pt idx="64518">
                  <c:v>12</c:v>
                </c:pt>
                <c:pt idx="64519">
                  <c:v>12</c:v>
                </c:pt>
                <c:pt idx="64520">
                  <c:v>12</c:v>
                </c:pt>
                <c:pt idx="64521">
                  <c:v>12</c:v>
                </c:pt>
                <c:pt idx="64522">
                  <c:v>12</c:v>
                </c:pt>
                <c:pt idx="64523">
                  <c:v>12</c:v>
                </c:pt>
                <c:pt idx="64524">
                  <c:v>12</c:v>
                </c:pt>
                <c:pt idx="64525">
                  <c:v>12</c:v>
                </c:pt>
                <c:pt idx="64526">
                  <c:v>12</c:v>
                </c:pt>
                <c:pt idx="64527">
                  <c:v>12</c:v>
                </c:pt>
                <c:pt idx="64528">
                  <c:v>12</c:v>
                </c:pt>
                <c:pt idx="64529">
                  <c:v>12</c:v>
                </c:pt>
                <c:pt idx="64530">
                  <c:v>12</c:v>
                </c:pt>
                <c:pt idx="64531">
                  <c:v>12</c:v>
                </c:pt>
                <c:pt idx="64532">
                  <c:v>12</c:v>
                </c:pt>
                <c:pt idx="64533">
                  <c:v>12</c:v>
                </c:pt>
                <c:pt idx="64534">
                  <c:v>12</c:v>
                </c:pt>
                <c:pt idx="64535">
                  <c:v>12</c:v>
                </c:pt>
                <c:pt idx="64536">
                  <c:v>12</c:v>
                </c:pt>
                <c:pt idx="64537">
                  <c:v>12</c:v>
                </c:pt>
                <c:pt idx="64538">
                  <c:v>12</c:v>
                </c:pt>
                <c:pt idx="64539">
                  <c:v>12</c:v>
                </c:pt>
                <c:pt idx="64540">
                  <c:v>12</c:v>
                </c:pt>
                <c:pt idx="64541">
                  <c:v>12</c:v>
                </c:pt>
                <c:pt idx="64542">
                  <c:v>12</c:v>
                </c:pt>
                <c:pt idx="64543">
                  <c:v>12</c:v>
                </c:pt>
                <c:pt idx="64544">
                  <c:v>12</c:v>
                </c:pt>
                <c:pt idx="64545">
                  <c:v>12</c:v>
                </c:pt>
                <c:pt idx="64546">
                  <c:v>12</c:v>
                </c:pt>
                <c:pt idx="64547">
                  <c:v>12</c:v>
                </c:pt>
                <c:pt idx="64548">
                  <c:v>12</c:v>
                </c:pt>
                <c:pt idx="64549">
                  <c:v>12</c:v>
                </c:pt>
                <c:pt idx="64550">
                  <c:v>12</c:v>
                </c:pt>
                <c:pt idx="64551">
                  <c:v>12</c:v>
                </c:pt>
                <c:pt idx="64552">
                  <c:v>12</c:v>
                </c:pt>
                <c:pt idx="64553">
                  <c:v>12</c:v>
                </c:pt>
                <c:pt idx="64554">
                  <c:v>12</c:v>
                </c:pt>
                <c:pt idx="64555">
                  <c:v>12</c:v>
                </c:pt>
                <c:pt idx="64556">
                  <c:v>12</c:v>
                </c:pt>
                <c:pt idx="64557">
                  <c:v>12</c:v>
                </c:pt>
                <c:pt idx="64558">
                  <c:v>12</c:v>
                </c:pt>
                <c:pt idx="64559">
                  <c:v>12</c:v>
                </c:pt>
                <c:pt idx="64560">
                  <c:v>12</c:v>
                </c:pt>
                <c:pt idx="64561">
                  <c:v>12</c:v>
                </c:pt>
                <c:pt idx="64562">
                  <c:v>12</c:v>
                </c:pt>
                <c:pt idx="64563">
                  <c:v>12</c:v>
                </c:pt>
                <c:pt idx="64564">
                  <c:v>12</c:v>
                </c:pt>
                <c:pt idx="64565">
                  <c:v>12</c:v>
                </c:pt>
                <c:pt idx="64566">
                  <c:v>12</c:v>
                </c:pt>
                <c:pt idx="64567">
                  <c:v>12</c:v>
                </c:pt>
                <c:pt idx="64568">
                  <c:v>12</c:v>
                </c:pt>
                <c:pt idx="64569">
                  <c:v>12</c:v>
                </c:pt>
                <c:pt idx="64570">
                  <c:v>12</c:v>
                </c:pt>
                <c:pt idx="64571">
                  <c:v>12</c:v>
                </c:pt>
                <c:pt idx="64572">
                  <c:v>12</c:v>
                </c:pt>
                <c:pt idx="64573">
                  <c:v>12</c:v>
                </c:pt>
                <c:pt idx="64574">
                  <c:v>12</c:v>
                </c:pt>
                <c:pt idx="64575">
                  <c:v>12</c:v>
                </c:pt>
                <c:pt idx="64576">
                  <c:v>12</c:v>
                </c:pt>
                <c:pt idx="64577">
                  <c:v>12</c:v>
                </c:pt>
                <c:pt idx="64578">
                  <c:v>12</c:v>
                </c:pt>
                <c:pt idx="64579">
                  <c:v>12</c:v>
                </c:pt>
                <c:pt idx="64580">
                  <c:v>12</c:v>
                </c:pt>
                <c:pt idx="64581">
                  <c:v>12</c:v>
                </c:pt>
                <c:pt idx="64582">
                  <c:v>12</c:v>
                </c:pt>
                <c:pt idx="64583">
                  <c:v>12</c:v>
                </c:pt>
                <c:pt idx="64584">
                  <c:v>12</c:v>
                </c:pt>
                <c:pt idx="64585">
                  <c:v>12</c:v>
                </c:pt>
                <c:pt idx="64586">
                  <c:v>12</c:v>
                </c:pt>
                <c:pt idx="64587">
                  <c:v>12</c:v>
                </c:pt>
                <c:pt idx="64588">
                  <c:v>12</c:v>
                </c:pt>
                <c:pt idx="64589">
                  <c:v>12</c:v>
                </c:pt>
                <c:pt idx="64590">
                  <c:v>12</c:v>
                </c:pt>
                <c:pt idx="64591">
                  <c:v>12</c:v>
                </c:pt>
                <c:pt idx="64592">
                  <c:v>12</c:v>
                </c:pt>
                <c:pt idx="64593">
                  <c:v>12</c:v>
                </c:pt>
                <c:pt idx="64594">
                  <c:v>12</c:v>
                </c:pt>
                <c:pt idx="64595">
                  <c:v>12</c:v>
                </c:pt>
                <c:pt idx="64596">
                  <c:v>12</c:v>
                </c:pt>
                <c:pt idx="64597">
                  <c:v>12</c:v>
                </c:pt>
                <c:pt idx="64598">
                  <c:v>12</c:v>
                </c:pt>
                <c:pt idx="64599">
                  <c:v>12</c:v>
                </c:pt>
                <c:pt idx="64600">
                  <c:v>12</c:v>
                </c:pt>
                <c:pt idx="64601">
                  <c:v>12</c:v>
                </c:pt>
                <c:pt idx="64602">
                  <c:v>12</c:v>
                </c:pt>
                <c:pt idx="64603">
                  <c:v>12</c:v>
                </c:pt>
                <c:pt idx="64604">
                  <c:v>12</c:v>
                </c:pt>
                <c:pt idx="64605">
                  <c:v>12</c:v>
                </c:pt>
                <c:pt idx="64606">
                  <c:v>12</c:v>
                </c:pt>
                <c:pt idx="64607">
                  <c:v>12</c:v>
                </c:pt>
                <c:pt idx="64608">
                  <c:v>12</c:v>
                </c:pt>
                <c:pt idx="64609">
                  <c:v>12</c:v>
                </c:pt>
                <c:pt idx="64610">
                  <c:v>12</c:v>
                </c:pt>
                <c:pt idx="64611">
                  <c:v>12</c:v>
                </c:pt>
                <c:pt idx="64612">
                  <c:v>12</c:v>
                </c:pt>
                <c:pt idx="64613">
                  <c:v>12</c:v>
                </c:pt>
                <c:pt idx="64614">
                  <c:v>12</c:v>
                </c:pt>
                <c:pt idx="64615">
                  <c:v>12</c:v>
                </c:pt>
                <c:pt idx="64616">
                  <c:v>12</c:v>
                </c:pt>
                <c:pt idx="64617">
                  <c:v>12</c:v>
                </c:pt>
                <c:pt idx="64618">
                  <c:v>12</c:v>
                </c:pt>
                <c:pt idx="64619">
                  <c:v>12</c:v>
                </c:pt>
                <c:pt idx="64620">
                  <c:v>12</c:v>
                </c:pt>
                <c:pt idx="64621">
                  <c:v>12</c:v>
                </c:pt>
                <c:pt idx="64622">
                  <c:v>12</c:v>
                </c:pt>
                <c:pt idx="64623">
                  <c:v>12</c:v>
                </c:pt>
                <c:pt idx="64624">
                  <c:v>12</c:v>
                </c:pt>
                <c:pt idx="64625">
                  <c:v>12</c:v>
                </c:pt>
                <c:pt idx="64626">
                  <c:v>12</c:v>
                </c:pt>
                <c:pt idx="64627">
                  <c:v>12</c:v>
                </c:pt>
                <c:pt idx="64628">
                  <c:v>12</c:v>
                </c:pt>
                <c:pt idx="64629">
                  <c:v>12</c:v>
                </c:pt>
                <c:pt idx="64630">
                  <c:v>12</c:v>
                </c:pt>
                <c:pt idx="64631">
                  <c:v>12</c:v>
                </c:pt>
                <c:pt idx="64632">
                  <c:v>12</c:v>
                </c:pt>
                <c:pt idx="64633">
                  <c:v>12</c:v>
                </c:pt>
                <c:pt idx="64634">
                  <c:v>12</c:v>
                </c:pt>
                <c:pt idx="64635">
                  <c:v>12</c:v>
                </c:pt>
                <c:pt idx="64636">
                  <c:v>12</c:v>
                </c:pt>
                <c:pt idx="64637">
                  <c:v>12</c:v>
                </c:pt>
                <c:pt idx="64638">
                  <c:v>12</c:v>
                </c:pt>
                <c:pt idx="64639">
                  <c:v>12</c:v>
                </c:pt>
                <c:pt idx="64640">
                  <c:v>12</c:v>
                </c:pt>
                <c:pt idx="64641">
                  <c:v>12</c:v>
                </c:pt>
                <c:pt idx="64642">
                  <c:v>12</c:v>
                </c:pt>
                <c:pt idx="64643">
                  <c:v>12</c:v>
                </c:pt>
                <c:pt idx="64644">
                  <c:v>12</c:v>
                </c:pt>
                <c:pt idx="64645">
                  <c:v>12</c:v>
                </c:pt>
                <c:pt idx="64646">
                  <c:v>12</c:v>
                </c:pt>
                <c:pt idx="64647">
                  <c:v>12</c:v>
                </c:pt>
                <c:pt idx="64648">
                  <c:v>12</c:v>
                </c:pt>
                <c:pt idx="64649">
                  <c:v>12</c:v>
                </c:pt>
                <c:pt idx="64650">
                  <c:v>12</c:v>
                </c:pt>
                <c:pt idx="64651">
                  <c:v>12</c:v>
                </c:pt>
                <c:pt idx="64652">
                  <c:v>12</c:v>
                </c:pt>
                <c:pt idx="64653">
                  <c:v>12</c:v>
                </c:pt>
                <c:pt idx="64654">
                  <c:v>12</c:v>
                </c:pt>
                <c:pt idx="64655">
                  <c:v>12</c:v>
                </c:pt>
                <c:pt idx="64656">
                  <c:v>12</c:v>
                </c:pt>
                <c:pt idx="64657">
                  <c:v>12</c:v>
                </c:pt>
                <c:pt idx="64658">
                  <c:v>12</c:v>
                </c:pt>
                <c:pt idx="64659">
                  <c:v>12</c:v>
                </c:pt>
                <c:pt idx="64660">
                  <c:v>12</c:v>
                </c:pt>
                <c:pt idx="64661">
                  <c:v>12</c:v>
                </c:pt>
                <c:pt idx="64662">
                  <c:v>12</c:v>
                </c:pt>
                <c:pt idx="64663">
                  <c:v>12</c:v>
                </c:pt>
                <c:pt idx="64664">
                  <c:v>12</c:v>
                </c:pt>
                <c:pt idx="64665">
                  <c:v>12</c:v>
                </c:pt>
                <c:pt idx="64666">
                  <c:v>12</c:v>
                </c:pt>
                <c:pt idx="64667">
                  <c:v>12</c:v>
                </c:pt>
                <c:pt idx="64668">
                  <c:v>12</c:v>
                </c:pt>
                <c:pt idx="64669">
                  <c:v>12</c:v>
                </c:pt>
                <c:pt idx="64670">
                  <c:v>12</c:v>
                </c:pt>
                <c:pt idx="64671">
                  <c:v>12</c:v>
                </c:pt>
                <c:pt idx="64672">
                  <c:v>12</c:v>
                </c:pt>
                <c:pt idx="64673">
                  <c:v>12</c:v>
                </c:pt>
                <c:pt idx="64674">
                  <c:v>12</c:v>
                </c:pt>
                <c:pt idx="64675">
                  <c:v>12</c:v>
                </c:pt>
                <c:pt idx="64676">
                  <c:v>12</c:v>
                </c:pt>
                <c:pt idx="64677">
                  <c:v>12</c:v>
                </c:pt>
                <c:pt idx="64678">
                  <c:v>12</c:v>
                </c:pt>
                <c:pt idx="64679">
                  <c:v>12</c:v>
                </c:pt>
                <c:pt idx="64680">
                  <c:v>12</c:v>
                </c:pt>
                <c:pt idx="64681">
                  <c:v>12</c:v>
                </c:pt>
                <c:pt idx="64682">
                  <c:v>12</c:v>
                </c:pt>
                <c:pt idx="64683">
                  <c:v>12</c:v>
                </c:pt>
                <c:pt idx="64684">
                  <c:v>12</c:v>
                </c:pt>
                <c:pt idx="64685">
                  <c:v>12</c:v>
                </c:pt>
                <c:pt idx="64686">
                  <c:v>12</c:v>
                </c:pt>
                <c:pt idx="64687">
                  <c:v>12</c:v>
                </c:pt>
                <c:pt idx="64688">
                  <c:v>12</c:v>
                </c:pt>
                <c:pt idx="64689">
                  <c:v>12</c:v>
                </c:pt>
                <c:pt idx="64690">
                  <c:v>12</c:v>
                </c:pt>
                <c:pt idx="64691">
                  <c:v>12</c:v>
                </c:pt>
                <c:pt idx="64692">
                  <c:v>12</c:v>
                </c:pt>
                <c:pt idx="64693">
                  <c:v>12</c:v>
                </c:pt>
                <c:pt idx="64694">
                  <c:v>12</c:v>
                </c:pt>
                <c:pt idx="64695">
                  <c:v>12</c:v>
                </c:pt>
                <c:pt idx="64696">
                  <c:v>12</c:v>
                </c:pt>
                <c:pt idx="64697">
                  <c:v>12</c:v>
                </c:pt>
                <c:pt idx="64698">
                  <c:v>12</c:v>
                </c:pt>
                <c:pt idx="64699">
                  <c:v>12</c:v>
                </c:pt>
                <c:pt idx="64700">
                  <c:v>12</c:v>
                </c:pt>
                <c:pt idx="64701">
                  <c:v>12</c:v>
                </c:pt>
                <c:pt idx="64702">
                  <c:v>12</c:v>
                </c:pt>
                <c:pt idx="64703">
                  <c:v>12</c:v>
                </c:pt>
                <c:pt idx="64704">
                  <c:v>12</c:v>
                </c:pt>
                <c:pt idx="64705">
                  <c:v>12</c:v>
                </c:pt>
                <c:pt idx="64706">
                  <c:v>12</c:v>
                </c:pt>
                <c:pt idx="64707">
                  <c:v>12</c:v>
                </c:pt>
                <c:pt idx="64708">
                  <c:v>12</c:v>
                </c:pt>
                <c:pt idx="64709">
                  <c:v>12</c:v>
                </c:pt>
                <c:pt idx="64710">
                  <c:v>12</c:v>
                </c:pt>
                <c:pt idx="64711">
                  <c:v>12</c:v>
                </c:pt>
                <c:pt idx="64712">
                  <c:v>12</c:v>
                </c:pt>
                <c:pt idx="64713">
                  <c:v>12</c:v>
                </c:pt>
                <c:pt idx="64714">
                  <c:v>12</c:v>
                </c:pt>
                <c:pt idx="64715">
                  <c:v>12</c:v>
                </c:pt>
                <c:pt idx="64716">
                  <c:v>12</c:v>
                </c:pt>
                <c:pt idx="64717">
                  <c:v>12</c:v>
                </c:pt>
                <c:pt idx="64718">
                  <c:v>12</c:v>
                </c:pt>
                <c:pt idx="64719">
                  <c:v>12</c:v>
                </c:pt>
                <c:pt idx="64720">
                  <c:v>12</c:v>
                </c:pt>
                <c:pt idx="64721">
                  <c:v>12</c:v>
                </c:pt>
                <c:pt idx="64722">
                  <c:v>12</c:v>
                </c:pt>
                <c:pt idx="64723">
                  <c:v>12</c:v>
                </c:pt>
                <c:pt idx="64724">
                  <c:v>12</c:v>
                </c:pt>
                <c:pt idx="64725">
                  <c:v>12</c:v>
                </c:pt>
                <c:pt idx="64726">
                  <c:v>12</c:v>
                </c:pt>
                <c:pt idx="64727">
                  <c:v>12</c:v>
                </c:pt>
                <c:pt idx="64728">
                  <c:v>12</c:v>
                </c:pt>
                <c:pt idx="64729">
                  <c:v>12</c:v>
                </c:pt>
                <c:pt idx="64730">
                  <c:v>12</c:v>
                </c:pt>
                <c:pt idx="64731">
                  <c:v>12</c:v>
                </c:pt>
                <c:pt idx="64732">
                  <c:v>12</c:v>
                </c:pt>
                <c:pt idx="64733">
                  <c:v>12</c:v>
                </c:pt>
                <c:pt idx="64734">
                  <c:v>12</c:v>
                </c:pt>
                <c:pt idx="64735">
                  <c:v>12</c:v>
                </c:pt>
                <c:pt idx="64736">
                  <c:v>12</c:v>
                </c:pt>
                <c:pt idx="64737">
                  <c:v>12</c:v>
                </c:pt>
                <c:pt idx="64738">
                  <c:v>12</c:v>
                </c:pt>
                <c:pt idx="64739">
                  <c:v>12</c:v>
                </c:pt>
                <c:pt idx="64740">
                  <c:v>12</c:v>
                </c:pt>
                <c:pt idx="64741">
                  <c:v>12</c:v>
                </c:pt>
                <c:pt idx="64742">
                  <c:v>12</c:v>
                </c:pt>
                <c:pt idx="64743">
                  <c:v>12</c:v>
                </c:pt>
                <c:pt idx="64744">
                  <c:v>12</c:v>
                </c:pt>
                <c:pt idx="64745">
                  <c:v>12</c:v>
                </c:pt>
                <c:pt idx="64746">
                  <c:v>12</c:v>
                </c:pt>
                <c:pt idx="64747">
                  <c:v>12</c:v>
                </c:pt>
                <c:pt idx="64748">
                  <c:v>12</c:v>
                </c:pt>
                <c:pt idx="64749">
                  <c:v>12</c:v>
                </c:pt>
                <c:pt idx="64750">
                  <c:v>12</c:v>
                </c:pt>
                <c:pt idx="64751">
                  <c:v>12</c:v>
                </c:pt>
                <c:pt idx="64752">
                  <c:v>12</c:v>
                </c:pt>
                <c:pt idx="64753">
                  <c:v>12</c:v>
                </c:pt>
                <c:pt idx="64754">
                  <c:v>12</c:v>
                </c:pt>
                <c:pt idx="64755">
                  <c:v>12</c:v>
                </c:pt>
                <c:pt idx="64756">
                  <c:v>12</c:v>
                </c:pt>
                <c:pt idx="64757">
                  <c:v>12</c:v>
                </c:pt>
                <c:pt idx="64758">
                  <c:v>12</c:v>
                </c:pt>
                <c:pt idx="64759">
                  <c:v>12</c:v>
                </c:pt>
                <c:pt idx="64760">
                  <c:v>12</c:v>
                </c:pt>
                <c:pt idx="64761">
                  <c:v>12</c:v>
                </c:pt>
                <c:pt idx="64762">
                  <c:v>12</c:v>
                </c:pt>
                <c:pt idx="64763">
                  <c:v>12</c:v>
                </c:pt>
                <c:pt idx="64764">
                  <c:v>12</c:v>
                </c:pt>
                <c:pt idx="64765">
                  <c:v>12</c:v>
                </c:pt>
                <c:pt idx="64766">
                  <c:v>12</c:v>
                </c:pt>
                <c:pt idx="64767">
                  <c:v>12</c:v>
                </c:pt>
                <c:pt idx="64768">
                  <c:v>12</c:v>
                </c:pt>
                <c:pt idx="64769">
                  <c:v>12</c:v>
                </c:pt>
                <c:pt idx="64770">
                  <c:v>12</c:v>
                </c:pt>
                <c:pt idx="64771">
                  <c:v>12</c:v>
                </c:pt>
                <c:pt idx="64772">
                  <c:v>12</c:v>
                </c:pt>
                <c:pt idx="64773">
                  <c:v>12</c:v>
                </c:pt>
                <c:pt idx="64774">
                  <c:v>12</c:v>
                </c:pt>
                <c:pt idx="64775">
                  <c:v>12</c:v>
                </c:pt>
                <c:pt idx="64776">
                  <c:v>12</c:v>
                </c:pt>
                <c:pt idx="64777">
                  <c:v>12</c:v>
                </c:pt>
                <c:pt idx="64778">
                  <c:v>12</c:v>
                </c:pt>
                <c:pt idx="64779">
                  <c:v>12</c:v>
                </c:pt>
                <c:pt idx="64780">
                  <c:v>12</c:v>
                </c:pt>
                <c:pt idx="64781">
                  <c:v>12</c:v>
                </c:pt>
                <c:pt idx="64782">
                  <c:v>12</c:v>
                </c:pt>
                <c:pt idx="64783">
                  <c:v>12</c:v>
                </c:pt>
                <c:pt idx="64784">
                  <c:v>12</c:v>
                </c:pt>
                <c:pt idx="64785">
                  <c:v>12</c:v>
                </c:pt>
                <c:pt idx="64786">
                  <c:v>12</c:v>
                </c:pt>
                <c:pt idx="64787">
                  <c:v>12</c:v>
                </c:pt>
                <c:pt idx="64788">
                  <c:v>12</c:v>
                </c:pt>
                <c:pt idx="64789">
                  <c:v>12</c:v>
                </c:pt>
                <c:pt idx="64790">
                  <c:v>12</c:v>
                </c:pt>
                <c:pt idx="64791">
                  <c:v>12</c:v>
                </c:pt>
                <c:pt idx="64792">
                  <c:v>12</c:v>
                </c:pt>
                <c:pt idx="64793">
                  <c:v>12</c:v>
                </c:pt>
                <c:pt idx="64794">
                  <c:v>12</c:v>
                </c:pt>
                <c:pt idx="64795">
                  <c:v>12</c:v>
                </c:pt>
                <c:pt idx="64796">
                  <c:v>12</c:v>
                </c:pt>
                <c:pt idx="64797">
                  <c:v>12</c:v>
                </c:pt>
                <c:pt idx="64798">
                  <c:v>12</c:v>
                </c:pt>
                <c:pt idx="64799">
                  <c:v>12</c:v>
                </c:pt>
                <c:pt idx="64800">
                  <c:v>12</c:v>
                </c:pt>
                <c:pt idx="64801">
                  <c:v>12</c:v>
                </c:pt>
                <c:pt idx="64802">
                  <c:v>12</c:v>
                </c:pt>
                <c:pt idx="64803">
                  <c:v>12</c:v>
                </c:pt>
                <c:pt idx="64804">
                  <c:v>12</c:v>
                </c:pt>
                <c:pt idx="64805">
                  <c:v>12</c:v>
                </c:pt>
                <c:pt idx="64806">
                  <c:v>12</c:v>
                </c:pt>
                <c:pt idx="64807">
                  <c:v>12</c:v>
                </c:pt>
                <c:pt idx="64808">
                  <c:v>12</c:v>
                </c:pt>
                <c:pt idx="64809">
                  <c:v>12</c:v>
                </c:pt>
                <c:pt idx="64810">
                  <c:v>12</c:v>
                </c:pt>
                <c:pt idx="64811">
                  <c:v>12</c:v>
                </c:pt>
                <c:pt idx="64812">
                  <c:v>12</c:v>
                </c:pt>
                <c:pt idx="64813">
                  <c:v>12</c:v>
                </c:pt>
                <c:pt idx="64814">
                  <c:v>12</c:v>
                </c:pt>
                <c:pt idx="64815">
                  <c:v>12</c:v>
                </c:pt>
                <c:pt idx="64816">
                  <c:v>12</c:v>
                </c:pt>
                <c:pt idx="64817">
                  <c:v>12</c:v>
                </c:pt>
                <c:pt idx="64818">
                  <c:v>12</c:v>
                </c:pt>
                <c:pt idx="64819">
                  <c:v>12</c:v>
                </c:pt>
                <c:pt idx="64820">
                  <c:v>12</c:v>
                </c:pt>
                <c:pt idx="64821">
                  <c:v>12</c:v>
                </c:pt>
                <c:pt idx="64822">
                  <c:v>12</c:v>
                </c:pt>
                <c:pt idx="64823">
                  <c:v>12</c:v>
                </c:pt>
                <c:pt idx="64824">
                  <c:v>12</c:v>
                </c:pt>
                <c:pt idx="64825">
                  <c:v>12</c:v>
                </c:pt>
                <c:pt idx="64826">
                  <c:v>12</c:v>
                </c:pt>
                <c:pt idx="64827">
                  <c:v>12</c:v>
                </c:pt>
                <c:pt idx="64828">
                  <c:v>12</c:v>
                </c:pt>
                <c:pt idx="64829">
                  <c:v>12</c:v>
                </c:pt>
                <c:pt idx="64830">
                  <c:v>12</c:v>
                </c:pt>
                <c:pt idx="64831">
                  <c:v>12</c:v>
                </c:pt>
                <c:pt idx="64832">
                  <c:v>12</c:v>
                </c:pt>
                <c:pt idx="64833">
                  <c:v>12</c:v>
                </c:pt>
                <c:pt idx="64834">
                  <c:v>12</c:v>
                </c:pt>
                <c:pt idx="64835">
                  <c:v>12</c:v>
                </c:pt>
                <c:pt idx="64836">
                  <c:v>12</c:v>
                </c:pt>
                <c:pt idx="64837">
                  <c:v>12</c:v>
                </c:pt>
                <c:pt idx="64838">
                  <c:v>12</c:v>
                </c:pt>
                <c:pt idx="64839">
                  <c:v>12</c:v>
                </c:pt>
                <c:pt idx="64840">
                  <c:v>12</c:v>
                </c:pt>
                <c:pt idx="64841">
                  <c:v>12</c:v>
                </c:pt>
                <c:pt idx="64842">
                  <c:v>12</c:v>
                </c:pt>
                <c:pt idx="64843">
                  <c:v>12</c:v>
                </c:pt>
                <c:pt idx="64844">
                  <c:v>12</c:v>
                </c:pt>
                <c:pt idx="64845">
                  <c:v>12</c:v>
                </c:pt>
                <c:pt idx="64846">
                  <c:v>12</c:v>
                </c:pt>
                <c:pt idx="64847">
                  <c:v>12</c:v>
                </c:pt>
                <c:pt idx="64848">
                  <c:v>12</c:v>
                </c:pt>
                <c:pt idx="64849">
                  <c:v>12</c:v>
                </c:pt>
                <c:pt idx="64850">
                  <c:v>12</c:v>
                </c:pt>
                <c:pt idx="64851">
                  <c:v>12</c:v>
                </c:pt>
                <c:pt idx="64852">
                  <c:v>12</c:v>
                </c:pt>
                <c:pt idx="64853">
                  <c:v>12</c:v>
                </c:pt>
                <c:pt idx="64854">
                  <c:v>12</c:v>
                </c:pt>
                <c:pt idx="64855">
                  <c:v>12</c:v>
                </c:pt>
                <c:pt idx="64856">
                  <c:v>12</c:v>
                </c:pt>
                <c:pt idx="64857">
                  <c:v>12</c:v>
                </c:pt>
                <c:pt idx="64858">
                  <c:v>12</c:v>
                </c:pt>
                <c:pt idx="64859">
                  <c:v>12</c:v>
                </c:pt>
                <c:pt idx="64860">
                  <c:v>12</c:v>
                </c:pt>
                <c:pt idx="64861">
                  <c:v>12</c:v>
                </c:pt>
                <c:pt idx="64862">
                  <c:v>12</c:v>
                </c:pt>
                <c:pt idx="64863">
                  <c:v>12</c:v>
                </c:pt>
                <c:pt idx="64864">
                  <c:v>12</c:v>
                </c:pt>
                <c:pt idx="64865">
                  <c:v>12</c:v>
                </c:pt>
                <c:pt idx="64866">
                  <c:v>12</c:v>
                </c:pt>
                <c:pt idx="64867">
                  <c:v>12</c:v>
                </c:pt>
                <c:pt idx="64868">
                  <c:v>12</c:v>
                </c:pt>
                <c:pt idx="64869">
                  <c:v>12</c:v>
                </c:pt>
                <c:pt idx="64870">
                  <c:v>12</c:v>
                </c:pt>
                <c:pt idx="64871">
                  <c:v>12</c:v>
                </c:pt>
                <c:pt idx="64872">
                  <c:v>12</c:v>
                </c:pt>
                <c:pt idx="64873">
                  <c:v>12</c:v>
                </c:pt>
                <c:pt idx="64874">
                  <c:v>12</c:v>
                </c:pt>
                <c:pt idx="64875">
                  <c:v>12</c:v>
                </c:pt>
                <c:pt idx="64876">
                  <c:v>12</c:v>
                </c:pt>
                <c:pt idx="64877">
                  <c:v>12</c:v>
                </c:pt>
                <c:pt idx="64878">
                  <c:v>12</c:v>
                </c:pt>
                <c:pt idx="64879">
                  <c:v>12</c:v>
                </c:pt>
                <c:pt idx="64880">
                  <c:v>12</c:v>
                </c:pt>
                <c:pt idx="64881">
                  <c:v>12</c:v>
                </c:pt>
                <c:pt idx="64882">
                  <c:v>12</c:v>
                </c:pt>
                <c:pt idx="64883">
                  <c:v>12</c:v>
                </c:pt>
                <c:pt idx="64884">
                  <c:v>12</c:v>
                </c:pt>
                <c:pt idx="64885">
                  <c:v>12</c:v>
                </c:pt>
                <c:pt idx="64886">
                  <c:v>12</c:v>
                </c:pt>
                <c:pt idx="64887">
                  <c:v>12</c:v>
                </c:pt>
                <c:pt idx="64888">
                  <c:v>12</c:v>
                </c:pt>
                <c:pt idx="64889">
                  <c:v>12</c:v>
                </c:pt>
                <c:pt idx="64890">
                  <c:v>12</c:v>
                </c:pt>
                <c:pt idx="64891">
                  <c:v>12</c:v>
                </c:pt>
                <c:pt idx="64892">
                  <c:v>12</c:v>
                </c:pt>
                <c:pt idx="64893">
                  <c:v>12</c:v>
                </c:pt>
                <c:pt idx="64894">
                  <c:v>12</c:v>
                </c:pt>
                <c:pt idx="64895">
                  <c:v>12</c:v>
                </c:pt>
                <c:pt idx="64896">
                  <c:v>12</c:v>
                </c:pt>
                <c:pt idx="64897">
                  <c:v>12</c:v>
                </c:pt>
                <c:pt idx="64898">
                  <c:v>12</c:v>
                </c:pt>
                <c:pt idx="64899">
                  <c:v>12</c:v>
                </c:pt>
                <c:pt idx="64900">
                  <c:v>12</c:v>
                </c:pt>
                <c:pt idx="64901">
                  <c:v>12</c:v>
                </c:pt>
                <c:pt idx="64902">
                  <c:v>12</c:v>
                </c:pt>
                <c:pt idx="64903">
                  <c:v>12</c:v>
                </c:pt>
                <c:pt idx="64904">
                  <c:v>12</c:v>
                </c:pt>
                <c:pt idx="64905">
                  <c:v>12</c:v>
                </c:pt>
                <c:pt idx="64906">
                  <c:v>12</c:v>
                </c:pt>
                <c:pt idx="64907">
                  <c:v>12</c:v>
                </c:pt>
                <c:pt idx="64908">
                  <c:v>12</c:v>
                </c:pt>
                <c:pt idx="64909">
                  <c:v>12</c:v>
                </c:pt>
                <c:pt idx="64910">
                  <c:v>12</c:v>
                </c:pt>
                <c:pt idx="64911">
                  <c:v>12</c:v>
                </c:pt>
                <c:pt idx="64912">
                  <c:v>12</c:v>
                </c:pt>
                <c:pt idx="64913">
                  <c:v>12</c:v>
                </c:pt>
                <c:pt idx="64914">
                  <c:v>12</c:v>
                </c:pt>
                <c:pt idx="64915">
                  <c:v>12</c:v>
                </c:pt>
                <c:pt idx="64916">
                  <c:v>12</c:v>
                </c:pt>
                <c:pt idx="64917">
                  <c:v>12</c:v>
                </c:pt>
                <c:pt idx="64918">
                  <c:v>12</c:v>
                </c:pt>
                <c:pt idx="64919">
                  <c:v>12</c:v>
                </c:pt>
                <c:pt idx="64920">
                  <c:v>12</c:v>
                </c:pt>
                <c:pt idx="64921">
                  <c:v>12</c:v>
                </c:pt>
                <c:pt idx="64922">
                  <c:v>12</c:v>
                </c:pt>
                <c:pt idx="64923">
                  <c:v>12</c:v>
                </c:pt>
                <c:pt idx="64924">
                  <c:v>12</c:v>
                </c:pt>
                <c:pt idx="64925">
                  <c:v>12</c:v>
                </c:pt>
                <c:pt idx="64926">
                  <c:v>12</c:v>
                </c:pt>
                <c:pt idx="64927">
                  <c:v>12</c:v>
                </c:pt>
                <c:pt idx="64928">
                  <c:v>12</c:v>
                </c:pt>
                <c:pt idx="64929">
                  <c:v>12</c:v>
                </c:pt>
                <c:pt idx="64930">
                  <c:v>12</c:v>
                </c:pt>
                <c:pt idx="64931">
                  <c:v>12</c:v>
                </c:pt>
                <c:pt idx="64932">
                  <c:v>12</c:v>
                </c:pt>
                <c:pt idx="64933">
                  <c:v>12</c:v>
                </c:pt>
                <c:pt idx="64934">
                  <c:v>12</c:v>
                </c:pt>
                <c:pt idx="64935">
                  <c:v>12</c:v>
                </c:pt>
                <c:pt idx="64936">
                  <c:v>12</c:v>
                </c:pt>
                <c:pt idx="64937">
                  <c:v>12</c:v>
                </c:pt>
                <c:pt idx="64938">
                  <c:v>12</c:v>
                </c:pt>
                <c:pt idx="64939">
                  <c:v>12</c:v>
                </c:pt>
                <c:pt idx="64940">
                  <c:v>12</c:v>
                </c:pt>
                <c:pt idx="64941">
                  <c:v>12</c:v>
                </c:pt>
                <c:pt idx="64942">
                  <c:v>12</c:v>
                </c:pt>
                <c:pt idx="64943">
                  <c:v>12</c:v>
                </c:pt>
                <c:pt idx="64944">
                  <c:v>12</c:v>
                </c:pt>
                <c:pt idx="64945">
                  <c:v>12</c:v>
                </c:pt>
                <c:pt idx="64946">
                  <c:v>12</c:v>
                </c:pt>
                <c:pt idx="64947">
                  <c:v>12</c:v>
                </c:pt>
                <c:pt idx="64948">
                  <c:v>12</c:v>
                </c:pt>
                <c:pt idx="64949">
                  <c:v>12</c:v>
                </c:pt>
                <c:pt idx="64950">
                  <c:v>12</c:v>
                </c:pt>
                <c:pt idx="64951">
                  <c:v>12</c:v>
                </c:pt>
                <c:pt idx="64952">
                  <c:v>12</c:v>
                </c:pt>
                <c:pt idx="64953">
                  <c:v>12</c:v>
                </c:pt>
                <c:pt idx="64954">
                  <c:v>12</c:v>
                </c:pt>
                <c:pt idx="64955">
                  <c:v>12</c:v>
                </c:pt>
                <c:pt idx="64956">
                  <c:v>12</c:v>
                </c:pt>
                <c:pt idx="64957">
                  <c:v>12</c:v>
                </c:pt>
                <c:pt idx="64958">
                  <c:v>12</c:v>
                </c:pt>
                <c:pt idx="64959">
                  <c:v>12</c:v>
                </c:pt>
                <c:pt idx="64960">
                  <c:v>12</c:v>
                </c:pt>
                <c:pt idx="64961">
                  <c:v>12</c:v>
                </c:pt>
                <c:pt idx="64962">
                  <c:v>12</c:v>
                </c:pt>
                <c:pt idx="64963">
                  <c:v>12</c:v>
                </c:pt>
                <c:pt idx="64964">
                  <c:v>12</c:v>
                </c:pt>
                <c:pt idx="64965">
                  <c:v>12</c:v>
                </c:pt>
                <c:pt idx="64966">
                  <c:v>12</c:v>
                </c:pt>
                <c:pt idx="64967">
                  <c:v>12</c:v>
                </c:pt>
                <c:pt idx="64968">
                  <c:v>12</c:v>
                </c:pt>
                <c:pt idx="64969">
                  <c:v>12</c:v>
                </c:pt>
                <c:pt idx="64970">
                  <c:v>12</c:v>
                </c:pt>
                <c:pt idx="64971">
                  <c:v>12</c:v>
                </c:pt>
                <c:pt idx="64972">
                  <c:v>12</c:v>
                </c:pt>
                <c:pt idx="64973">
                  <c:v>12</c:v>
                </c:pt>
                <c:pt idx="64974">
                  <c:v>12</c:v>
                </c:pt>
                <c:pt idx="64975">
                  <c:v>12</c:v>
                </c:pt>
                <c:pt idx="64976">
                  <c:v>12</c:v>
                </c:pt>
                <c:pt idx="64977">
                  <c:v>12</c:v>
                </c:pt>
                <c:pt idx="64978">
                  <c:v>12</c:v>
                </c:pt>
                <c:pt idx="64979">
                  <c:v>12</c:v>
                </c:pt>
                <c:pt idx="64980">
                  <c:v>12</c:v>
                </c:pt>
                <c:pt idx="64981">
                  <c:v>12</c:v>
                </c:pt>
                <c:pt idx="64982">
                  <c:v>12</c:v>
                </c:pt>
                <c:pt idx="64983">
                  <c:v>12</c:v>
                </c:pt>
                <c:pt idx="64984">
                  <c:v>12</c:v>
                </c:pt>
                <c:pt idx="64985">
                  <c:v>12</c:v>
                </c:pt>
                <c:pt idx="64986">
                  <c:v>12</c:v>
                </c:pt>
                <c:pt idx="64987">
                  <c:v>12</c:v>
                </c:pt>
                <c:pt idx="64988">
                  <c:v>12</c:v>
                </c:pt>
                <c:pt idx="64989">
                  <c:v>12</c:v>
                </c:pt>
                <c:pt idx="64990">
                  <c:v>12</c:v>
                </c:pt>
                <c:pt idx="64991">
                  <c:v>12</c:v>
                </c:pt>
                <c:pt idx="64992">
                  <c:v>12</c:v>
                </c:pt>
                <c:pt idx="64993">
                  <c:v>12</c:v>
                </c:pt>
                <c:pt idx="64994">
                  <c:v>12</c:v>
                </c:pt>
                <c:pt idx="64995">
                  <c:v>12</c:v>
                </c:pt>
                <c:pt idx="64996">
                  <c:v>12</c:v>
                </c:pt>
                <c:pt idx="64997">
                  <c:v>12</c:v>
                </c:pt>
                <c:pt idx="64998">
                  <c:v>12</c:v>
                </c:pt>
                <c:pt idx="64999">
                  <c:v>12</c:v>
                </c:pt>
                <c:pt idx="65000">
                  <c:v>12</c:v>
                </c:pt>
                <c:pt idx="65001">
                  <c:v>12</c:v>
                </c:pt>
                <c:pt idx="65002">
                  <c:v>12</c:v>
                </c:pt>
                <c:pt idx="65003">
                  <c:v>12</c:v>
                </c:pt>
                <c:pt idx="65004">
                  <c:v>12</c:v>
                </c:pt>
                <c:pt idx="65005">
                  <c:v>12</c:v>
                </c:pt>
                <c:pt idx="65006">
                  <c:v>12</c:v>
                </c:pt>
                <c:pt idx="65007">
                  <c:v>12</c:v>
                </c:pt>
                <c:pt idx="65008">
                  <c:v>12</c:v>
                </c:pt>
                <c:pt idx="65009">
                  <c:v>12</c:v>
                </c:pt>
                <c:pt idx="65010">
                  <c:v>12</c:v>
                </c:pt>
                <c:pt idx="65011">
                  <c:v>12</c:v>
                </c:pt>
                <c:pt idx="65012">
                  <c:v>12</c:v>
                </c:pt>
                <c:pt idx="65013">
                  <c:v>12</c:v>
                </c:pt>
                <c:pt idx="65014">
                  <c:v>12</c:v>
                </c:pt>
                <c:pt idx="65015">
                  <c:v>12</c:v>
                </c:pt>
                <c:pt idx="65016">
                  <c:v>12</c:v>
                </c:pt>
                <c:pt idx="65017">
                  <c:v>12</c:v>
                </c:pt>
                <c:pt idx="65018">
                  <c:v>12</c:v>
                </c:pt>
                <c:pt idx="65019">
                  <c:v>12</c:v>
                </c:pt>
                <c:pt idx="65020">
                  <c:v>12</c:v>
                </c:pt>
                <c:pt idx="65021">
                  <c:v>12</c:v>
                </c:pt>
                <c:pt idx="65022">
                  <c:v>12</c:v>
                </c:pt>
                <c:pt idx="65023">
                  <c:v>12</c:v>
                </c:pt>
                <c:pt idx="65024">
                  <c:v>12</c:v>
                </c:pt>
                <c:pt idx="65025">
                  <c:v>12</c:v>
                </c:pt>
                <c:pt idx="65026">
                  <c:v>12</c:v>
                </c:pt>
                <c:pt idx="65027">
                  <c:v>12</c:v>
                </c:pt>
                <c:pt idx="65028">
                  <c:v>12</c:v>
                </c:pt>
                <c:pt idx="65029">
                  <c:v>12</c:v>
                </c:pt>
                <c:pt idx="65030">
                  <c:v>12</c:v>
                </c:pt>
                <c:pt idx="65031">
                  <c:v>12</c:v>
                </c:pt>
                <c:pt idx="65032">
                  <c:v>12</c:v>
                </c:pt>
                <c:pt idx="65033">
                  <c:v>12</c:v>
                </c:pt>
                <c:pt idx="65034">
                  <c:v>12</c:v>
                </c:pt>
                <c:pt idx="65035">
                  <c:v>12</c:v>
                </c:pt>
                <c:pt idx="65036">
                  <c:v>12</c:v>
                </c:pt>
                <c:pt idx="65037">
                  <c:v>12</c:v>
                </c:pt>
                <c:pt idx="65038">
                  <c:v>12</c:v>
                </c:pt>
                <c:pt idx="65039">
                  <c:v>12</c:v>
                </c:pt>
                <c:pt idx="65040">
                  <c:v>12</c:v>
                </c:pt>
                <c:pt idx="65041">
                  <c:v>12</c:v>
                </c:pt>
                <c:pt idx="65042">
                  <c:v>12</c:v>
                </c:pt>
                <c:pt idx="65043">
                  <c:v>12</c:v>
                </c:pt>
                <c:pt idx="65044">
                  <c:v>12</c:v>
                </c:pt>
                <c:pt idx="65045">
                  <c:v>12</c:v>
                </c:pt>
                <c:pt idx="65046">
                  <c:v>12</c:v>
                </c:pt>
                <c:pt idx="65047">
                  <c:v>12</c:v>
                </c:pt>
                <c:pt idx="65048">
                  <c:v>12</c:v>
                </c:pt>
                <c:pt idx="65049">
                  <c:v>12</c:v>
                </c:pt>
                <c:pt idx="65050">
                  <c:v>12</c:v>
                </c:pt>
                <c:pt idx="65051">
                  <c:v>12</c:v>
                </c:pt>
                <c:pt idx="65052">
                  <c:v>12</c:v>
                </c:pt>
                <c:pt idx="65053">
                  <c:v>12</c:v>
                </c:pt>
                <c:pt idx="65054">
                  <c:v>12</c:v>
                </c:pt>
                <c:pt idx="65055">
                  <c:v>12</c:v>
                </c:pt>
                <c:pt idx="65056">
                  <c:v>12</c:v>
                </c:pt>
                <c:pt idx="65057">
                  <c:v>12</c:v>
                </c:pt>
                <c:pt idx="65058">
                  <c:v>12</c:v>
                </c:pt>
                <c:pt idx="65059">
                  <c:v>12</c:v>
                </c:pt>
                <c:pt idx="65060">
                  <c:v>12</c:v>
                </c:pt>
                <c:pt idx="65061">
                  <c:v>12</c:v>
                </c:pt>
                <c:pt idx="65062">
                  <c:v>12</c:v>
                </c:pt>
                <c:pt idx="65063">
                  <c:v>12</c:v>
                </c:pt>
                <c:pt idx="65064">
                  <c:v>12</c:v>
                </c:pt>
                <c:pt idx="65065">
                  <c:v>12</c:v>
                </c:pt>
                <c:pt idx="65066">
                  <c:v>12</c:v>
                </c:pt>
                <c:pt idx="65067">
                  <c:v>12</c:v>
                </c:pt>
                <c:pt idx="65068">
                  <c:v>12</c:v>
                </c:pt>
                <c:pt idx="65069">
                  <c:v>12</c:v>
                </c:pt>
                <c:pt idx="65070">
                  <c:v>12</c:v>
                </c:pt>
                <c:pt idx="65071">
                  <c:v>12</c:v>
                </c:pt>
                <c:pt idx="65072">
                  <c:v>12</c:v>
                </c:pt>
                <c:pt idx="65073">
                  <c:v>12</c:v>
                </c:pt>
                <c:pt idx="65074">
                  <c:v>12</c:v>
                </c:pt>
                <c:pt idx="65075">
                  <c:v>12</c:v>
                </c:pt>
                <c:pt idx="65076">
                  <c:v>12</c:v>
                </c:pt>
                <c:pt idx="65077">
                  <c:v>12</c:v>
                </c:pt>
                <c:pt idx="65078">
                  <c:v>12</c:v>
                </c:pt>
                <c:pt idx="65079">
                  <c:v>12</c:v>
                </c:pt>
                <c:pt idx="65080">
                  <c:v>12</c:v>
                </c:pt>
                <c:pt idx="65081">
                  <c:v>12</c:v>
                </c:pt>
                <c:pt idx="65082">
                  <c:v>12</c:v>
                </c:pt>
                <c:pt idx="65083">
                  <c:v>12</c:v>
                </c:pt>
                <c:pt idx="65084">
                  <c:v>12</c:v>
                </c:pt>
                <c:pt idx="65085">
                  <c:v>12</c:v>
                </c:pt>
                <c:pt idx="65086">
                  <c:v>12</c:v>
                </c:pt>
                <c:pt idx="65087">
                  <c:v>12</c:v>
                </c:pt>
                <c:pt idx="65088">
                  <c:v>12</c:v>
                </c:pt>
                <c:pt idx="65089">
                  <c:v>12</c:v>
                </c:pt>
                <c:pt idx="65090">
                  <c:v>12</c:v>
                </c:pt>
                <c:pt idx="65091">
                  <c:v>12</c:v>
                </c:pt>
                <c:pt idx="65092">
                  <c:v>12</c:v>
                </c:pt>
                <c:pt idx="65093">
                  <c:v>12</c:v>
                </c:pt>
                <c:pt idx="65094">
                  <c:v>12</c:v>
                </c:pt>
                <c:pt idx="65095">
                  <c:v>12</c:v>
                </c:pt>
                <c:pt idx="65096">
                  <c:v>12</c:v>
                </c:pt>
                <c:pt idx="65097">
                  <c:v>12</c:v>
                </c:pt>
                <c:pt idx="65098">
                  <c:v>12</c:v>
                </c:pt>
                <c:pt idx="65099">
                  <c:v>12</c:v>
                </c:pt>
                <c:pt idx="65100">
                  <c:v>12</c:v>
                </c:pt>
                <c:pt idx="65101">
                  <c:v>12</c:v>
                </c:pt>
                <c:pt idx="65102">
                  <c:v>12</c:v>
                </c:pt>
                <c:pt idx="65103">
                  <c:v>12</c:v>
                </c:pt>
                <c:pt idx="65104">
                  <c:v>12</c:v>
                </c:pt>
                <c:pt idx="65105">
                  <c:v>12</c:v>
                </c:pt>
                <c:pt idx="65106">
                  <c:v>12</c:v>
                </c:pt>
                <c:pt idx="65107">
                  <c:v>12</c:v>
                </c:pt>
                <c:pt idx="65108">
                  <c:v>12</c:v>
                </c:pt>
                <c:pt idx="65109">
                  <c:v>12</c:v>
                </c:pt>
                <c:pt idx="65110">
                  <c:v>12</c:v>
                </c:pt>
                <c:pt idx="65111">
                  <c:v>12</c:v>
                </c:pt>
                <c:pt idx="65112">
                  <c:v>12</c:v>
                </c:pt>
                <c:pt idx="65113">
                  <c:v>12</c:v>
                </c:pt>
                <c:pt idx="65114">
                  <c:v>12</c:v>
                </c:pt>
                <c:pt idx="65115">
                  <c:v>12</c:v>
                </c:pt>
                <c:pt idx="65116">
                  <c:v>12</c:v>
                </c:pt>
                <c:pt idx="65117">
                  <c:v>12</c:v>
                </c:pt>
                <c:pt idx="65118">
                  <c:v>12</c:v>
                </c:pt>
                <c:pt idx="65119">
                  <c:v>12</c:v>
                </c:pt>
                <c:pt idx="65120">
                  <c:v>12</c:v>
                </c:pt>
                <c:pt idx="65121">
                  <c:v>12</c:v>
                </c:pt>
                <c:pt idx="65122">
                  <c:v>12</c:v>
                </c:pt>
                <c:pt idx="65123">
                  <c:v>12</c:v>
                </c:pt>
                <c:pt idx="65124">
                  <c:v>12</c:v>
                </c:pt>
                <c:pt idx="65125">
                  <c:v>12</c:v>
                </c:pt>
                <c:pt idx="65126">
                  <c:v>12</c:v>
                </c:pt>
                <c:pt idx="65127">
                  <c:v>12</c:v>
                </c:pt>
                <c:pt idx="65128">
                  <c:v>12</c:v>
                </c:pt>
                <c:pt idx="65129">
                  <c:v>12</c:v>
                </c:pt>
                <c:pt idx="65130">
                  <c:v>12</c:v>
                </c:pt>
                <c:pt idx="65131">
                  <c:v>12</c:v>
                </c:pt>
                <c:pt idx="65132">
                  <c:v>12</c:v>
                </c:pt>
                <c:pt idx="65133">
                  <c:v>12</c:v>
                </c:pt>
                <c:pt idx="65134">
                  <c:v>12</c:v>
                </c:pt>
                <c:pt idx="65135">
                  <c:v>12</c:v>
                </c:pt>
                <c:pt idx="65136">
                  <c:v>12</c:v>
                </c:pt>
                <c:pt idx="65137">
                  <c:v>12</c:v>
                </c:pt>
                <c:pt idx="65138">
                  <c:v>12</c:v>
                </c:pt>
                <c:pt idx="65139">
                  <c:v>12</c:v>
                </c:pt>
                <c:pt idx="65140">
                  <c:v>12</c:v>
                </c:pt>
                <c:pt idx="65141">
                  <c:v>12</c:v>
                </c:pt>
                <c:pt idx="65142">
                  <c:v>12</c:v>
                </c:pt>
                <c:pt idx="65143">
                  <c:v>12</c:v>
                </c:pt>
                <c:pt idx="65144">
                  <c:v>12</c:v>
                </c:pt>
                <c:pt idx="65145">
                  <c:v>12</c:v>
                </c:pt>
                <c:pt idx="65146">
                  <c:v>12</c:v>
                </c:pt>
                <c:pt idx="65147">
                  <c:v>12</c:v>
                </c:pt>
                <c:pt idx="65148">
                  <c:v>12</c:v>
                </c:pt>
                <c:pt idx="65149">
                  <c:v>12</c:v>
                </c:pt>
                <c:pt idx="65150">
                  <c:v>12</c:v>
                </c:pt>
                <c:pt idx="65151">
                  <c:v>12</c:v>
                </c:pt>
                <c:pt idx="65152">
                  <c:v>12</c:v>
                </c:pt>
                <c:pt idx="65153">
                  <c:v>12</c:v>
                </c:pt>
                <c:pt idx="65154">
                  <c:v>12</c:v>
                </c:pt>
                <c:pt idx="65155">
                  <c:v>12</c:v>
                </c:pt>
                <c:pt idx="65156">
                  <c:v>12</c:v>
                </c:pt>
                <c:pt idx="65157">
                  <c:v>12</c:v>
                </c:pt>
                <c:pt idx="65158">
                  <c:v>12</c:v>
                </c:pt>
                <c:pt idx="65159">
                  <c:v>12</c:v>
                </c:pt>
                <c:pt idx="65160">
                  <c:v>12</c:v>
                </c:pt>
                <c:pt idx="65161">
                  <c:v>12</c:v>
                </c:pt>
                <c:pt idx="65162">
                  <c:v>12</c:v>
                </c:pt>
                <c:pt idx="65163">
                  <c:v>12</c:v>
                </c:pt>
                <c:pt idx="65164">
                  <c:v>12</c:v>
                </c:pt>
                <c:pt idx="65165">
                  <c:v>12</c:v>
                </c:pt>
                <c:pt idx="65166">
                  <c:v>12</c:v>
                </c:pt>
                <c:pt idx="65167">
                  <c:v>12</c:v>
                </c:pt>
                <c:pt idx="65168">
                  <c:v>12</c:v>
                </c:pt>
                <c:pt idx="65169">
                  <c:v>12</c:v>
                </c:pt>
                <c:pt idx="65170">
                  <c:v>12</c:v>
                </c:pt>
                <c:pt idx="65171">
                  <c:v>12</c:v>
                </c:pt>
                <c:pt idx="65172">
                  <c:v>12</c:v>
                </c:pt>
                <c:pt idx="65173">
                  <c:v>12</c:v>
                </c:pt>
                <c:pt idx="65174">
                  <c:v>12</c:v>
                </c:pt>
                <c:pt idx="65175">
                  <c:v>12</c:v>
                </c:pt>
                <c:pt idx="65176">
                  <c:v>12</c:v>
                </c:pt>
                <c:pt idx="65177">
                  <c:v>12</c:v>
                </c:pt>
                <c:pt idx="65178">
                  <c:v>12</c:v>
                </c:pt>
                <c:pt idx="65179">
                  <c:v>12</c:v>
                </c:pt>
                <c:pt idx="65180">
                  <c:v>12</c:v>
                </c:pt>
                <c:pt idx="65181">
                  <c:v>12</c:v>
                </c:pt>
                <c:pt idx="65182">
                  <c:v>12</c:v>
                </c:pt>
                <c:pt idx="65183">
                  <c:v>12</c:v>
                </c:pt>
                <c:pt idx="65184">
                  <c:v>12</c:v>
                </c:pt>
                <c:pt idx="65185">
                  <c:v>12</c:v>
                </c:pt>
                <c:pt idx="65186">
                  <c:v>12</c:v>
                </c:pt>
                <c:pt idx="65187">
                  <c:v>12</c:v>
                </c:pt>
                <c:pt idx="65188">
                  <c:v>12</c:v>
                </c:pt>
                <c:pt idx="65189">
                  <c:v>12</c:v>
                </c:pt>
                <c:pt idx="65190">
                  <c:v>12</c:v>
                </c:pt>
                <c:pt idx="65191">
                  <c:v>12</c:v>
                </c:pt>
                <c:pt idx="65192">
                  <c:v>12</c:v>
                </c:pt>
                <c:pt idx="65193">
                  <c:v>12</c:v>
                </c:pt>
                <c:pt idx="65194">
                  <c:v>12</c:v>
                </c:pt>
                <c:pt idx="65195">
                  <c:v>12</c:v>
                </c:pt>
                <c:pt idx="65196">
                  <c:v>12</c:v>
                </c:pt>
                <c:pt idx="65197">
                  <c:v>12</c:v>
                </c:pt>
                <c:pt idx="65198">
                  <c:v>12</c:v>
                </c:pt>
                <c:pt idx="65199">
                  <c:v>12</c:v>
                </c:pt>
                <c:pt idx="65200">
                  <c:v>12</c:v>
                </c:pt>
                <c:pt idx="65201">
                  <c:v>12</c:v>
                </c:pt>
                <c:pt idx="65202">
                  <c:v>12</c:v>
                </c:pt>
                <c:pt idx="65203">
                  <c:v>12</c:v>
                </c:pt>
                <c:pt idx="65204">
                  <c:v>12</c:v>
                </c:pt>
                <c:pt idx="65205">
                  <c:v>12</c:v>
                </c:pt>
                <c:pt idx="65206">
                  <c:v>12</c:v>
                </c:pt>
                <c:pt idx="65207">
                  <c:v>12</c:v>
                </c:pt>
                <c:pt idx="65208">
                  <c:v>12</c:v>
                </c:pt>
                <c:pt idx="65209">
                  <c:v>12</c:v>
                </c:pt>
                <c:pt idx="65210">
                  <c:v>12</c:v>
                </c:pt>
                <c:pt idx="65211">
                  <c:v>12</c:v>
                </c:pt>
                <c:pt idx="65212">
                  <c:v>12</c:v>
                </c:pt>
                <c:pt idx="65213">
                  <c:v>12</c:v>
                </c:pt>
                <c:pt idx="65214">
                  <c:v>12</c:v>
                </c:pt>
                <c:pt idx="65215">
                  <c:v>12</c:v>
                </c:pt>
                <c:pt idx="65216">
                  <c:v>12</c:v>
                </c:pt>
                <c:pt idx="65217">
                  <c:v>12</c:v>
                </c:pt>
                <c:pt idx="65218">
                  <c:v>12</c:v>
                </c:pt>
                <c:pt idx="65219">
                  <c:v>12</c:v>
                </c:pt>
                <c:pt idx="65220">
                  <c:v>12</c:v>
                </c:pt>
                <c:pt idx="65221">
                  <c:v>12</c:v>
                </c:pt>
                <c:pt idx="65222">
                  <c:v>12</c:v>
                </c:pt>
                <c:pt idx="65223">
                  <c:v>12</c:v>
                </c:pt>
                <c:pt idx="65224">
                  <c:v>12</c:v>
                </c:pt>
                <c:pt idx="65225">
                  <c:v>12</c:v>
                </c:pt>
                <c:pt idx="65226">
                  <c:v>12</c:v>
                </c:pt>
                <c:pt idx="65227">
                  <c:v>12</c:v>
                </c:pt>
                <c:pt idx="65228">
                  <c:v>12</c:v>
                </c:pt>
                <c:pt idx="65229">
                  <c:v>12</c:v>
                </c:pt>
                <c:pt idx="65230">
                  <c:v>12</c:v>
                </c:pt>
                <c:pt idx="65231">
                  <c:v>12</c:v>
                </c:pt>
                <c:pt idx="65232">
                  <c:v>12</c:v>
                </c:pt>
                <c:pt idx="65233">
                  <c:v>12</c:v>
                </c:pt>
                <c:pt idx="65234">
                  <c:v>12</c:v>
                </c:pt>
                <c:pt idx="65235">
                  <c:v>12</c:v>
                </c:pt>
                <c:pt idx="65236">
                  <c:v>12</c:v>
                </c:pt>
                <c:pt idx="65237">
                  <c:v>12</c:v>
                </c:pt>
                <c:pt idx="65238">
                  <c:v>12</c:v>
                </c:pt>
                <c:pt idx="65239">
                  <c:v>12</c:v>
                </c:pt>
                <c:pt idx="65240">
                  <c:v>12</c:v>
                </c:pt>
                <c:pt idx="65241">
                  <c:v>12</c:v>
                </c:pt>
                <c:pt idx="65242">
                  <c:v>12</c:v>
                </c:pt>
                <c:pt idx="65243">
                  <c:v>12</c:v>
                </c:pt>
                <c:pt idx="65244">
                  <c:v>12</c:v>
                </c:pt>
                <c:pt idx="65245">
                  <c:v>12</c:v>
                </c:pt>
                <c:pt idx="65246">
                  <c:v>12</c:v>
                </c:pt>
                <c:pt idx="65247">
                  <c:v>12</c:v>
                </c:pt>
                <c:pt idx="65248">
                  <c:v>12</c:v>
                </c:pt>
                <c:pt idx="65249">
                  <c:v>12</c:v>
                </c:pt>
                <c:pt idx="65250">
                  <c:v>12</c:v>
                </c:pt>
                <c:pt idx="65251">
                  <c:v>12</c:v>
                </c:pt>
                <c:pt idx="65252">
                  <c:v>12</c:v>
                </c:pt>
                <c:pt idx="65253">
                  <c:v>12</c:v>
                </c:pt>
                <c:pt idx="65254">
                  <c:v>12</c:v>
                </c:pt>
                <c:pt idx="65255">
                  <c:v>12</c:v>
                </c:pt>
                <c:pt idx="65256">
                  <c:v>12</c:v>
                </c:pt>
                <c:pt idx="65257">
                  <c:v>12</c:v>
                </c:pt>
                <c:pt idx="65258">
                  <c:v>12</c:v>
                </c:pt>
                <c:pt idx="65259">
                  <c:v>12</c:v>
                </c:pt>
                <c:pt idx="65260">
                  <c:v>12</c:v>
                </c:pt>
                <c:pt idx="65261">
                  <c:v>12</c:v>
                </c:pt>
                <c:pt idx="65262">
                  <c:v>12</c:v>
                </c:pt>
                <c:pt idx="65263">
                  <c:v>12</c:v>
                </c:pt>
                <c:pt idx="65264">
                  <c:v>12</c:v>
                </c:pt>
                <c:pt idx="65265">
                  <c:v>12</c:v>
                </c:pt>
                <c:pt idx="65266">
                  <c:v>12</c:v>
                </c:pt>
                <c:pt idx="65267">
                  <c:v>12</c:v>
                </c:pt>
                <c:pt idx="65268">
                  <c:v>12</c:v>
                </c:pt>
                <c:pt idx="65269">
                  <c:v>12</c:v>
                </c:pt>
                <c:pt idx="65270">
                  <c:v>12</c:v>
                </c:pt>
                <c:pt idx="65271">
                  <c:v>12</c:v>
                </c:pt>
                <c:pt idx="65272">
                  <c:v>12</c:v>
                </c:pt>
                <c:pt idx="65273">
                  <c:v>12</c:v>
                </c:pt>
                <c:pt idx="65274">
                  <c:v>12</c:v>
                </c:pt>
                <c:pt idx="65275">
                  <c:v>12</c:v>
                </c:pt>
                <c:pt idx="65276">
                  <c:v>12</c:v>
                </c:pt>
                <c:pt idx="65277">
                  <c:v>12</c:v>
                </c:pt>
                <c:pt idx="65278">
                  <c:v>12</c:v>
                </c:pt>
                <c:pt idx="65279">
                  <c:v>12</c:v>
                </c:pt>
                <c:pt idx="65280">
                  <c:v>12</c:v>
                </c:pt>
                <c:pt idx="65281">
                  <c:v>12</c:v>
                </c:pt>
                <c:pt idx="65282">
                  <c:v>12</c:v>
                </c:pt>
                <c:pt idx="65283">
                  <c:v>12</c:v>
                </c:pt>
                <c:pt idx="65284">
                  <c:v>12</c:v>
                </c:pt>
                <c:pt idx="65285">
                  <c:v>12</c:v>
                </c:pt>
                <c:pt idx="65286">
                  <c:v>12</c:v>
                </c:pt>
                <c:pt idx="65287">
                  <c:v>12</c:v>
                </c:pt>
                <c:pt idx="65288">
                  <c:v>12</c:v>
                </c:pt>
                <c:pt idx="65289">
                  <c:v>12</c:v>
                </c:pt>
                <c:pt idx="65290">
                  <c:v>12</c:v>
                </c:pt>
                <c:pt idx="65291">
                  <c:v>12</c:v>
                </c:pt>
                <c:pt idx="65292">
                  <c:v>12</c:v>
                </c:pt>
                <c:pt idx="65293">
                  <c:v>12</c:v>
                </c:pt>
                <c:pt idx="65294">
                  <c:v>12</c:v>
                </c:pt>
                <c:pt idx="65295">
                  <c:v>12</c:v>
                </c:pt>
                <c:pt idx="65296">
                  <c:v>12</c:v>
                </c:pt>
                <c:pt idx="65297">
                  <c:v>12</c:v>
                </c:pt>
                <c:pt idx="65298">
                  <c:v>12</c:v>
                </c:pt>
                <c:pt idx="65299">
                  <c:v>12</c:v>
                </c:pt>
                <c:pt idx="65300">
                  <c:v>12</c:v>
                </c:pt>
                <c:pt idx="65301">
                  <c:v>12</c:v>
                </c:pt>
                <c:pt idx="65302">
                  <c:v>12</c:v>
                </c:pt>
                <c:pt idx="65303">
                  <c:v>12</c:v>
                </c:pt>
                <c:pt idx="65304">
                  <c:v>12</c:v>
                </c:pt>
                <c:pt idx="65305">
                  <c:v>12</c:v>
                </c:pt>
                <c:pt idx="65306">
                  <c:v>12</c:v>
                </c:pt>
                <c:pt idx="65307">
                  <c:v>12</c:v>
                </c:pt>
                <c:pt idx="65308">
                  <c:v>12</c:v>
                </c:pt>
                <c:pt idx="65309">
                  <c:v>12</c:v>
                </c:pt>
                <c:pt idx="65310">
                  <c:v>12</c:v>
                </c:pt>
                <c:pt idx="65311">
                  <c:v>12</c:v>
                </c:pt>
                <c:pt idx="65312">
                  <c:v>12</c:v>
                </c:pt>
                <c:pt idx="65313">
                  <c:v>12</c:v>
                </c:pt>
                <c:pt idx="65314">
                  <c:v>12</c:v>
                </c:pt>
                <c:pt idx="65315">
                  <c:v>12</c:v>
                </c:pt>
                <c:pt idx="65316">
                  <c:v>12</c:v>
                </c:pt>
                <c:pt idx="65317">
                  <c:v>12</c:v>
                </c:pt>
                <c:pt idx="65318">
                  <c:v>12</c:v>
                </c:pt>
                <c:pt idx="65319">
                  <c:v>12</c:v>
                </c:pt>
                <c:pt idx="65320">
                  <c:v>12</c:v>
                </c:pt>
                <c:pt idx="65321">
                  <c:v>12</c:v>
                </c:pt>
                <c:pt idx="65322">
                  <c:v>12</c:v>
                </c:pt>
                <c:pt idx="65323">
                  <c:v>12</c:v>
                </c:pt>
                <c:pt idx="65324">
                  <c:v>12</c:v>
                </c:pt>
                <c:pt idx="65325">
                  <c:v>12</c:v>
                </c:pt>
                <c:pt idx="65326">
                  <c:v>12</c:v>
                </c:pt>
                <c:pt idx="65327">
                  <c:v>12</c:v>
                </c:pt>
                <c:pt idx="65328">
                  <c:v>12</c:v>
                </c:pt>
                <c:pt idx="65329">
                  <c:v>12</c:v>
                </c:pt>
                <c:pt idx="65330">
                  <c:v>12</c:v>
                </c:pt>
                <c:pt idx="65331">
                  <c:v>12</c:v>
                </c:pt>
                <c:pt idx="65332">
                  <c:v>12</c:v>
                </c:pt>
                <c:pt idx="65333">
                  <c:v>12</c:v>
                </c:pt>
                <c:pt idx="65334">
                  <c:v>12</c:v>
                </c:pt>
                <c:pt idx="65335">
                  <c:v>12</c:v>
                </c:pt>
                <c:pt idx="65336">
                  <c:v>12</c:v>
                </c:pt>
                <c:pt idx="65337">
                  <c:v>12</c:v>
                </c:pt>
                <c:pt idx="65338">
                  <c:v>12</c:v>
                </c:pt>
                <c:pt idx="65339">
                  <c:v>12</c:v>
                </c:pt>
                <c:pt idx="65340">
                  <c:v>12</c:v>
                </c:pt>
                <c:pt idx="65341">
                  <c:v>12</c:v>
                </c:pt>
                <c:pt idx="65342">
                  <c:v>12</c:v>
                </c:pt>
                <c:pt idx="65343">
                  <c:v>12</c:v>
                </c:pt>
                <c:pt idx="65344">
                  <c:v>12</c:v>
                </c:pt>
                <c:pt idx="65345">
                  <c:v>12</c:v>
                </c:pt>
                <c:pt idx="65346">
                  <c:v>12</c:v>
                </c:pt>
                <c:pt idx="65347">
                  <c:v>12</c:v>
                </c:pt>
                <c:pt idx="65348">
                  <c:v>12</c:v>
                </c:pt>
                <c:pt idx="65349">
                  <c:v>12</c:v>
                </c:pt>
                <c:pt idx="65350">
                  <c:v>12</c:v>
                </c:pt>
                <c:pt idx="65351">
                  <c:v>12</c:v>
                </c:pt>
                <c:pt idx="65352">
                  <c:v>12</c:v>
                </c:pt>
                <c:pt idx="65353">
                  <c:v>12</c:v>
                </c:pt>
                <c:pt idx="65354">
                  <c:v>12</c:v>
                </c:pt>
                <c:pt idx="65355">
                  <c:v>12</c:v>
                </c:pt>
                <c:pt idx="65356">
                  <c:v>12</c:v>
                </c:pt>
                <c:pt idx="65357">
                  <c:v>12</c:v>
                </c:pt>
                <c:pt idx="65358">
                  <c:v>12</c:v>
                </c:pt>
                <c:pt idx="65359">
                  <c:v>12</c:v>
                </c:pt>
                <c:pt idx="65360">
                  <c:v>12</c:v>
                </c:pt>
                <c:pt idx="65361">
                  <c:v>12</c:v>
                </c:pt>
                <c:pt idx="65362">
                  <c:v>12</c:v>
                </c:pt>
                <c:pt idx="65363">
                  <c:v>12</c:v>
                </c:pt>
                <c:pt idx="65364">
                  <c:v>12</c:v>
                </c:pt>
                <c:pt idx="65365">
                  <c:v>12</c:v>
                </c:pt>
                <c:pt idx="65366">
                  <c:v>12</c:v>
                </c:pt>
                <c:pt idx="65367">
                  <c:v>12</c:v>
                </c:pt>
                <c:pt idx="65368">
                  <c:v>12</c:v>
                </c:pt>
                <c:pt idx="65369">
                  <c:v>12</c:v>
                </c:pt>
                <c:pt idx="65370">
                  <c:v>12</c:v>
                </c:pt>
                <c:pt idx="65371">
                  <c:v>12</c:v>
                </c:pt>
                <c:pt idx="65372">
                  <c:v>12</c:v>
                </c:pt>
                <c:pt idx="65373">
                  <c:v>12</c:v>
                </c:pt>
                <c:pt idx="65374">
                  <c:v>12</c:v>
                </c:pt>
                <c:pt idx="65375">
                  <c:v>12</c:v>
                </c:pt>
                <c:pt idx="65376">
                  <c:v>12</c:v>
                </c:pt>
                <c:pt idx="65377">
                  <c:v>12</c:v>
                </c:pt>
                <c:pt idx="65378">
                  <c:v>12</c:v>
                </c:pt>
                <c:pt idx="65379">
                  <c:v>12</c:v>
                </c:pt>
                <c:pt idx="65380">
                  <c:v>12</c:v>
                </c:pt>
                <c:pt idx="65381">
                  <c:v>12</c:v>
                </c:pt>
                <c:pt idx="65382">
                  <c:v>12</c:v>
                </c:pt>
                <c:pt idx="65383">
                  <c:v>12</c:v>
                </c:pt>
                <c:pt idx="65384">
                  <c:v>12</c:v>
                </c:pt>
                <c:pt idx="65385">
                  <c:v>12</c:v>
                </c:pt>
                <c:pt idx="65386">
                  <c:v>12</c:v>
                </c:pt>
                <c:pt idx="65387">
                  <c:v>12</c:v>
                </c:pt>
                <c:pt idx="65388">
                  <c:v>12</c:v>
                </c:pt>
                <c:pt idx="65389">
                  <c:v>12</c:v>
                </c:pt>
                <c:pt idx="65390">
                  <c:v>12</c:v>
                </c:pt>
                <c:pt idx="65391">
                  <c:v>12</c:v>
                </c:pt>
                <c:pt idx="65392">
                  <c:v>12</c:v>
                </c:pt>
                <c:pt idx="65393">
                  <c:v>12</c:v>
                </c:pt>
                <c:pt idx="65394">
                  <c:v>12</c:v>
                </c:pt>
                <c:pt idx="65395">
                  <c:v>12</c:v>
                </c:pt>
                <c:pt idx="65396">
                  <c:v>12</c:v>
                </c:pt>
                <c:pt idx="65397">
                  <c:v>12</c:v>
                </c:pt>
                <c:pt idx="65398">
                  <c:v>12</c:v>
                </c:pt>
                <c:pt idx="65399">
                  <c:v>12</c:v>
                </c:pt>
                <c:pt idx="65400">
                  <c:v>18</c:v>
                </c:pt>
                <c:pt idx="65401">
                  <c:v>18</c:v>
                </c:pt>
                <c:pt idx="65402">
                  <c:v>18</c:v>
                </c:pt>
                <c:pt idx="65403">
                  <c:v>18</c:v>
                </c:pt>
                <c:pt idx="65404">
                  <c:v>18</c:v>
                </c:pt>
                <c:pt idx="65405">
                  <c:v>18</c:v>
                </c:pt>
                <c:pt idx="65406">
                  <c:v>18</c:v>
                </c:pt>
                <c:pt idx="65407">
                  <c:v>18</c:v>
                </c:pt>
                <c:pt idx="65408">
                  <c:v>18</c:v>
                </c:pt>
                <c:pt idx="65409">
                  <c:v>18</c:v>
                </c:pt>
                <c:pt idx="65410">
                  <c:v>18</c:v>
                </c:pt>
                <c:pt idx="65411">
                  <c:v>18</c:v>
                </c:pt>
                <c:pt idx="65412">
                  <c:v>18</c:v>
                </c:pt>
                <c:pt idx="65413">
                  <c:v>18</c:v>
                </c:pt>
                <c:pt idx="65414">
                  <c:v>18</c:v>
                </c:pt>
                <c:pt idx="65415">
                  <c:v>18</c:v>
                </c:pt>
                <c:pt idx="65416">
                  <c:v>18</c:v>
                </c:pt>
                <c:pt idx="65417">
                  <c:v>18</c:v>
                </c:pt>
                <c:pt idx="65418">
                  <c:v>18</c:v>
                </c:pt>
                <c:pt idx="65419">
                  <c:v>18</c:v>
                </c:pt>
                <c:pt idx="65420">
                  <c:v>18</c:v>
                </c:pt>
                <c:pt idx="65421">
                  <c:v>18</c:v>
                </c:pt>
                <c:pt idx="65422">
                  <c:v>18</c:v>
                </c:pt>
                <c:pt idx="65423">
                  <c:v>18</c:v>
                </c:pt>
                <c:pt idx="65424">
                  <c:v>18</c:v>
                </c:pt>
                <c:pt idx="65425">
                  <c:v>18</c:v>
                </c:pt>
                <c:pt idx="65426">
                  <c:v>18</c:v>
                </c:pt>
                <c:pt idx="65427">
                  <c:v>18</c:v>
                </c:pt>
                <c:pt idx="65428">
                  <c:v>18</c:v>
                </c:pt>
                <c:pt idx="65429">
                  <c:v>18</c:v>
                </c:pt>
                <c:pt idx="65430">
                  <c:v>18</c:v>
                </c:pt>
                <c:pt idx="65431">
                  <c:v>18</c:v>
                </c:pt>
                <c:pt idx="65432">
                  <c:v>18</c:v>
                </c:pt>
                <c:pt idx="65433">
                  <c:v>18</c:v>
                </c:pt>
                <c:pt idx="65434">
                  <c:v>18</c:v>
                </c:pt>
                <c:pt idx="65435">
                  <c:v>18</c:v>
                </c:pt>
                <c:pt idx="65436">
                  <c:v>18</c:v>
                </c:pt>
                <c:pt idx="65437">
                  <c:v>18</c:v>
                </c:pt>
                <c:pt idx="65438">
                  <c:v>18</c:v>
                </c:pt>
                <c:pt idx="65439">
                  <c:v>18</c:v>
                </c:pt>
                <c:pt idx="65440">
                  <c:v>18</c:v>
                </c:pt>
                <c:pt idx="65441">
                  <c:v>18</c:v>
                </c:pt>
                <c:pt idx="65442">
                  <c:v>18</c:v>
                </c:pt>
                <c:pt idx="65443">
                  <c:v>18</c:v>
                </c:pt>
                <c:pt idx="65444">
                  <c:v>18</c:v>
                </c:pt>
                <c:pt idx="65445">
                  <c:v>18</c:v>
                </c:pt>
                <c:pt idx="65446">
                  <c:v>18</c:v>
                </c:pt>
                <c:pt idx="65447">
                  <c:v>18</c:v>
                </c:pt>
                <c:pt idx="65448">
                  <c:v>18</c:v>
                </c:pt>
                <c:pt idx="65449">
                  <c:v>18</c:v>
                </c:pt>
                <c:pt idx="65450">
                  <c:v>18</c:v>
                </c:pt>
                <c:pt idx="65451">
                  <c:v>18</c:v>
                </c:pt>
                <c:pt idx="65452">
                  <c:v>18</c:v>
                </c:pt>
                <c:pt idx="65453">
                  <c:v>18</c:v>
                </c:pt>
                <c:pt idx="65454">
                  <c:v>18</c:v>
                </c:pt>
                <c:pt idx="65455">
                  <c:v>18</c:v>
                </c:pt>
                <c:pt idx="65456">
                  <c:v>18</c:v>
                </c:pt>
                <c:pt idx="65457">
                  <c:v>18</c:v>
                </c:pt>
                <c:pt idx="65458">
                  <c:v>18</c:v>
                </c:pt>
                <c:pt idx="65459">
                  <c:v>18</c:v>
                </c:pt>
                <c:pt idx="65460">
                  <c:v>18</c:v>
                </c:pt>
                <c:pt idx="65461">
                  <c:v>18</c:v>
                </c:pt>
                <c:pt idx="65462">
                  <c:v>18</c:v>
                </c:pt>
                <c:pt idx="65463">
                  <c:v>18</c:v>
                </c:pt>
                <c:pt idx="65464">
                  <c:v>18</c:v>
                </c:pt>
                <c:pt idx="65465">
                  <c:v>18</c:v>
                </c:pt>
                <c:pt idx="65466">
                  <c:v>18</c:v>
                </c:pt>
                <c:pt idx="65467">
                  <c:v>18</c:v>
                </c:pt>
                <c:pt idx="65468">
                  <c:v>18</c:v>
                </c:pt>
                <c:pt idx="65469">
                  <c:v>18</c:v>
                </c:pt>
                <c:pt idx="65470">
                  <c:v>18</c:v>
                </c:pt>
                <c:pt idx="65471">
                  <c:v>18</c:v>
                </c:pt>
                <c:pt idx="65472">
                  <c:v>18</c:v>
                </c:pt>
                <c:pt idx="65473">
                  <c:v>18</c:v>
                </c:pt>
                <c:pt idx="65474">
                  <c:v>18</c:v>
                </c:pt>
                <c:pt idx="65475">
                  <c:v>18</c:v>
                </c:pt>
                <c:pt idx="65476">
                  <c:v>18</c:v>
                </c:pt>
                <c:pt idx="65477">
                  <c:v>18</c:v>
                </c:pt>
                <c:pt idx="65478">
                  <c:v>18</c:v>
                </c:pt>
                <c:pt idx="65479">
                  <c:v>18</c:v>
                </c:pt>
                <c:pt idx="65480">
                  <c:v>18</c:v>
                </c:pt>
                <c:pt idx="65481">
                  <c:v>18</c:v>
                </c:pt>
                <c:pt idx="65482">
                  <c:v>18</c:v>
                </c:pt>
                <c:pt idx="65483">
                  <c:v>18</c:v>
                </c:pt>
                <c:pt idx="65484">
                  <c:v>18</c:v>
                </c:pt>
                <c:pt idx="65485">
                  <c:v>18</c:v>
                </c:pt>
                <c:pt idx="65486">
                  <c:v>18</c:v>
                </c:pt>
                <c:pt idx="65487">
                  <c:v>18</c:v>
                </c:pt>
                <c:pt idx="65488">
                  <c:v>18</c:v>
                </c:pt>
                <c:pt idx="65489">
                  <c:v>18</c:v>
                </c:pt>
                <c:pt idx="65490">
                  <c:v>18</c:v>
                </c:pt>
                <c:pt idx="65491">
                  <c:v>18</c:v>
                </c:pt>
                <c:pt idx="65492">
                  <c:v>18</c:v>
                </c:pt>
                <c:pt idx="65493">
                  <c:v>18</c:v>
                </c:pt>
                <c:pt idx="65494">
                  <c:v>18</c:v>
                </c:pt>
                <c:pt idx="65495">
                  <c:v>18</c:v>
                </c:pt>
                <c:pt idx="65496">
                  <c:v>18</c:v>
                </c:pt>
                <c:pt idx="65497">
                  <c:v>18</c:v>
                </c:pt>
                <c:pt idx="65498">
                  <c:v>18</c:v>
                </c:pt>
                <c:pt idx="65499">
                  <c:v>18</c:v>
                </c:pt>
                <c:pt idx="65500">
                  <c:v>18</c:v>
                </c:pt>
                <c:pt idx="65501">
                  <c:v>18</c:v>
                </c:pt>
                <c:pt idx="65502">
                  <c:v>18</c:v>
                </c:pt>
                <c:pt idx="65503">
                  <c:v>18</c:v>
                </c:pt>
                <c:pt idx="65504">
                  <c:v>18</c:v>
                </c:pt>
                <c:pt idx="65505">
                  <c:v>18</c:v>
                </c:pt>
                <c:pt idx="65506">
                  <c:v>18</c:v>
                </c:pt>
                <c:pt idx="65507">
                  <c:v>18</c:v>
                </c:pt>
                <c:pt idx="65508">
                  <c:v>18</c:v>
                </c:pt>
                <c:pt idx="65509">
                  <c:v>18</c:v>
                </c:pt>
                <c:pt idx="65510">
                  <c:v>18</c:v>
                </c:pt>
                <c:pt idx="65511">
                  <c:v>18</c:v>
                </c:pt>
                <c:pt idx="65512">
                  <c:v>18</c:v>
                </c:pt>
                <c:pt idx="65513">
                  <c:v>18</c:v>
                </c:pt>
                <c:pt idx="65514">
                  <c:v>18</c:v>
                </c:pt>
                <c:pt idx="65515">
                  <c:v>18</c:v>
                </c:pt>
                <c:pt idx="65516">
                  <c:v>18</c:v>
                </c:pt>
                <c:pt idx="65517">
                  <c:v>18</c:v>
                </c:pt>
                <c:pt idx="65518">
                  <c:v>18</c:v>
                </c:pt>
                <c:pt idx="65519">
                  <c:v>18</c:v>
                </c:pt>
                <c:pt idx="65520">
                  <c:v>18</c:v>
                </c:pt>
                <c:pt idx="65521">
                  <c:v>18</c:v>
                </c:pt>
                <c:pt idx="65522">
                  <c:v>18</c:v>
                </c:pt>
                <c:pt idx="65523">
                  <c:v>18</c:v>
                </c:pt>
                <c:pt idx="65524">
                  <c:v>18</c:v>
                </c:pt>
                <c:pt idx="65525">
                  <c:v>18</c:v>
                </c:pt>
                <c:pt idx="65526">
                  <c:v>18</c:v>
                </c:pt>
                <c:pt idx="65527">
                  <c:v>18</c:v>
                </c:pt>
                <c:pt idx="65528">
                  <c:v>18</c:v>
                </c:pt>
                <c:pt idx="65529">
                  <c:v>18</c:v>
                </c:pt>
                <c:pt idx="65530">
                  <c:v>18</c:v>
                </c:pt>
                <c:pt idx="65531">
                  <c:v>18</c:v>
                </c:pt>
                <c:pt idx="65532">
                  <c:v>18</c:v>
                </c:pt>
                <c:pt idx="65533">
                  <c:v>18</c:v>
                </c:pt>
                <c:pt idx="65534">
                  <c:v>18</c:v>
                </c:pt>
                <c:pt idx="65535">
                  <c:v>18</c:v>
                </c:pt>
                <c:pt idx="65536">
                  <c:v>18</c:v>
                </c:pt>
                <c:pt idx="65537">
                  <c:v>18</c:v>
                </c:pt>
                <c:pt idx="65538">
                  <c:v>18</c:v>
                </c:pt>
                <c:pt idx="65539">
                  <c:v>18</c:v>
                </c:pt>
                <c:pt idx="65540">
                  <c:v>18</c:v>
                </c:pt>
                <c:pt idx="65541">
                  <c:v>18</c:v>
                </c:pt>
                <c:pt idx="65542">
                  <c:v>18</c:v>
                </c:pt>
                <c:pt idx="65543">
                  <c:v>18</c:v>
                </c:pt>
                <c:pt idx="65544">
                  <c:v>18</c:v>
                </c:pt>
                <c:pt idx="65545">
                  <c:v>18</c:v>
                </c:pt>
                <c:pt idx="65546">
                  <c:v>18</c:v>
                </c:pt>
                <c:pt idx="65547">
                  <c:v>18</c:v>
                </c:pt>
                <c:pt idx="65548">
                  <c:v>18</c:v>
                </c:pt>
                <c:pt idx="65549">
                  <c:v>18</c:v>
                </c:pt>
                <c:pt idx="65550">
                  <c:v>18</c:v>
                </c:pt>
                <c:pt idx="65551">
                  <c:v>18</c:v>
                </c:pt>
                <c:pt idx="65552">
                  <c:v>18</c:v>
                </c:pt>
                <c:pt idx="65553">
                  <c:v>18</c:v>
                </c:pt>
                <c:pt idx="65554">
                  <c:v>18</c:v>
                </c:pt>
                <c:pt idx="65555">
                  <c:v>18</c:v>
                </c:pt>
                <c:pt idx="65556">
                  <c:v>18</c:v>
                </c:pt>
                <c:pt idx="65557">
                  <c:v>18</c:v>
                </c:pt>
                <c:pt idx="65558">
                  <c:v>18</c:v>
                </c:pt>
                <c:pt idx="65559">
                  <c:v>18</c:v>
                </c:pt>
                <c:pt idx="65560">
                  <c:v>18</c:v>
                </c:pt>
                <c:pt idx="65561">
                  <c:v>18</c:v>
                </c:pt>
                <c:pt idx="65562">
                  <c:v>18</c:v>
                </c:pt>
                <c:pt idx="65563">
                  <c:v>18</c:v>
                </c:pt>
                <c:pt idx="65564">
                  <c:v>18</c:v>
                </c:pt>
                <c:pt idx="65565">
                  <c:v>18</c:v>
                </c:pt>
                <c:pt idx="65566">
                  <c:v>18</c:v>
                </c:pt>
                <c:pt idx="65567">
                  <c:v>18</c:v>
                </c:pt>
                <c:pt idx="65568">
                  <c:v>18</c:v>
                </c:pt>
                <c:pt idx="65569">
                  <c:v>18</c:v>
                </c:pt>
                <c:pt idx="65570">
                  <c:v>18</c:v>
                </c:pt>
                <c:pt idx="65571">
                  <c:v>18</c:v>
                </c:pt>
                <c:pt idx="65572">
                  <c:v>18</c:v>
                </c:pt>
                <c:pt idx="65573">
                  <c:v>18</c:v>
                </c:pt>
                <c:pt idx="65574">
                  <c:v>18</c:v>
                </c:pt>
                <c:pt idx="65575">
                  <c:v>18</c:v>
                </c:pt>
                <c:pt idx="65576">
                  <c:v>18</c:v>
                </c:pt>
                <c:pt idx="65577">
                  <c:v>18</c:v>
                </c:pt>
                <c:pt idx="65578">
                  <c:v>18</c:v>
                </c:pt>
                <c:pt idx="65579">
                  <c:v>18</c:v>
                </c:pt>
                <c:pt idx="65580">
                  <c:v>18</c:v>
                </c:pt>
                <c:pt idx="65581">
                  <c:v>18</c:v>
                </c:pt>
                <c:pt idx="65582">
                  <c:v>18</c:v>
                </c:pt>
                <c:pt idx="65583">
                  <c:v>18</c:v>
                </c:pt>
                <c:pt idx="65584">
                  <c:v>18</c:v>
                </c:pt>
                <c:pt idx="65585">
                  <c:v>18</c:v>
                </c:pt>
                <c:pt idx="65586">
                  <c:v>18</c:v>
                </c:pt>
                <c:pt idx="65587">
                  <c:v>18</c:v>
                </c:pt>
                <c:pt idx="65588">
                  <c:v>18</c:v>
                </c:pt>
                <c:pt idx="65589">
                  <c:v>18</c:v>
                </c:pt>
                <c:pt idx="65590">
                  <c:v>18</c:v>
                </c:pt>
                <c:pt idx="65591">
                  <c:v>18</c:v>
                </c:pt>
                <c:pt idx="65592">
                  <c:v>18</c:v>
                </c:pt>
                <c:pt idx="65593">
                  <c:v>18</c:v>
                </c:pt>
                <c:pt idx="65594">
                  <c:v>18</c:v>
                </c:pt>
                <c:pt idx="65595">
                  <c:v>18</c:v>
                </c:pt>
                <c:pt idx="65596">
                  <c:v>18</c:v>
                </c:pt>
                <c:pt idx="65597">
                  <c:v>18</c:v>
                </c:pt>
                <c:pt idx="65598">
                  <c:v>18</c:v>
                </c:pt>
                <c:pt idx="65599">
                  <c:v>18</c:v>
                </c:pt>
                <c:pt idx="65600">
                  <c:v>18</c:v>
                </c:pt>
                <c:pt idx="65601">
                  <c:v>18</c:v>
                </c:pt>
                <c:pt idx="65602">
                  <c:v>18</c:v>
                </c:pt>
                <c:pt idx="65603">
                  <c:v>18</c:v>
                </c:pt>
                <c:pt idx="65604">
                  <c:v>18</c:v>
                </c:pt>
                <c:pt idx="65605">
                  <c:v>18</c:v>
                </c:pt>
                <c:pt idx="65606">
                  <c:v>18</c:v>
                </c:pt>
                <c:pt idx="65607">
                  <c:v>18</c:v>
                </c:pt>
                <c:pt idx="65608">
                  <c:v>18</c:v>
                </c:pt>
                <c:pt idx="65609">
                  <c:v>18</c:v>
                </c:pt>
                <c:pt idx="65610">
                  <c:v>18</c:v>
                </c:pt>
                <c:pt idx="65611">
                  <c:v>18</c:v>
                </c:pt>
                <c:pt idx="65612">
                  <c:v>18</c:v>
                </c:pt>
                <c:pt idx="65613">
                  <c:v>18</c:v>
                </c:pt>
                <c:pt idx="65614">
                  <c:v>18</c:v>
                </c:pt>
                <c:pt idx="65615">
                  <c:v>18</c:v>
                </c:pt>
                <c:pt idx="65616">
                  <c:v>18</c:v>
                </c:pt>
                <c:pt idx="65617">
                  <c:v>18</c:v>
                </c:pt>
                <c:pt idx="65618">
                  <c:v>18</c:v>
                </c:pt>
                <c:pt idx="65619">
                  <c:v>18</c:v>
                </c:pt>
                <c:pt idx="65620">
                  <c:v>18</c:v>
                </c:pt>
                <c:pt idx="65621">
                  <c:v>18</c:v>
                </c:pt>
                <c:pt idx="65622">
                  <c:v>18</c:v>
                </c:pt>
                <c:pt idx="65623">
                  <c:v>18</c:v>
                </c:pt>
                <c:pt idx="65624">
                  <c:v>18</c:v>
                </c:pt>
                <c:pt idx="65625">
                  <c:v>18</c:v>
                </c:pt>
                <c:pt idx="65626">
                  <c:v>18</c:v>
                </c:pt>
                <c:pt idx="65627">
                  <c:v>18</c:v>
                </c:pt>
                <c:pt idx="65628">
                  <c:v>18</c:v>
                </c:pt>
                <c:pt idx="65629">
                  <c:v>18</c:v>
                </c:pt>
                <c:pt idx="65630">
                  <c:v>18</c:v>
                </c:pt>
                <c:pt idx="65631">
                  <c:v>18</c:v>
                </c:pt>
                <c:pt idx="65632">
                  <c:v>18</c:v>
                </c:pt>
                <c:pt idx="65633">
                  <c:v>18</c:v>
                </c:pt>
                <c:pt idx="65634">
                  <c:v>18</c:v>
                </c:pt>
                <c:pt idx="65635">
                  <c:v>18</c:v>
                </c:pt>
                <c:pt idx="65636">
                  <c:v>18</c:v>
                </c:pt>
                <c:pt idx="65637">
                  <c:v>18</c:v>
                </c:pt>
                <c:pt idx="65638">
                  <c:v>18</c:v>
                </c:pt>
                <c:pt idx="65639">
                  <c:v>18</c:v>
                </c:pt>
                <c:pt idx="65640">
                  <c:v>18</c:v>
                </c:pt>
                <c:pt idx="65641">
                  <c:v>18</c:v>
                </c:pt>
                <c:pt idx="65642">
                  <c:v>18</c:v>
                </c:pt>
                <c:pt idx="65643">
                  <c:v>18</c:v>
                </c:pt>
                <c:pt idx="65644">
                  <c:v>18</c:v>
                </c:pt>
                <c:pt idx="65645">
                  <c:v>18</c:v>
                </c:pt>
                <c:pt idx="65646">
                  <c:v>18</c:v>
                </c:pt>
                <c:pt idx="65647">
                  <c:v>18</c:v>
                </c:pt>
                <c:pt idx="65648">
                  <c:v>18</c:v>
                </c:pt>
                <c:pt idx="65649">
                  <c:v>18</c:v>
                </c:pt>
                <c:pt idx="65650">
                  <c:v>18</c:v>
                </c:pt>
                <c:pt idx="65651">
                  <c:v>18</c:v>
                </c:pt>
                <c:pt idx="65652">
                  <c:v>18</c:v>
                </c:pt>
                <c:pt idx="65653">
                  <c:v>18</c:v>
                </c:pt>
                <c:pt idx="65654">
                  <c:v>18</c:v>
                </c:pt>
                <c:pt idx="65655">
                  <c:v>18</c:v>
                </c:pt>
                <c:pt idx="65656">
                  <c:v>18</c:v>
                </c:pt>
                <c:pt idx="65657">
                  <c:v>18</c:v>
                </c:pt>
                <c:pt idx="65658">
                  <c:v>18</c:v>
                </c:pt>
                <c:pt idx="65659">
                  <c:v>18</c:v>
                </c:pt>
                <c:pt idx="65660">
                  <c:v>18</c:v>
                </c:pt>
                <c:pt idx="65661">
                  <c:v>18</c:v>
                </c:pt>
                <c:pt idx="65662">
                  <c:v>18</c:v>
                </c:pt>
                <c:pt idx="65663">
                  <c:v>18</c:v>
                </c:pt>
                <c:pt idx="65664">
                  <c:v>18</c:v>
                </c:pt>
                <c:pt idx="65665">
                  <c:v>18</c:v>
                </c:pt>
                <c:pt idx="65666">
                  <c:v>18</c:v>
                </c:pt>
                <c:pt idx="65667">
                  <c:v>18</c:v>
                </c:pt>
                <c:pt idx="65668">
                  <c:v>18</c:v>
                </c:pt>
                <c:pt idx="65669">
                  <c:v>18</c:v>
                </c:pt>
                <c:pt idx="65670">
                  <c:v>18</c:v>
                </c:pt>
                <c:pt idx="65671">
                  <c:v>18</c:v>
                </c:pt>
                <c:pt idx="65672">
                  <c:v>18</c:v>
                </c:pt>
                <c:pt idx="65673">
                  <c:v>18</c:v>
                </c:pt>
                <c:pt idx="65674">
                  <c:v>18</c:v>
                </c:pt>
                <c:pt idx="65675">
                  <c:v>18</c:v>
                </c:pt>
                <c:pt idx="65676">
                  <c:v>18</c:v>
                </c:pt>
                <c:pt idx="65677">
                  <c:v>18</c:v>
                </c:pt>
                <c:pt idx="65678">
                  <c:v>18</c:v>
                </c:pt>
                <c:pt idx="65679">
                  <c:v>18</c:v>
                </c:pt>
                <c:pt idx="65680">
                  <c:v>18</c:v>
                </c:pt>
                <c:pt idx="65681">
                  <c:v>18</c:v>
                </c:pt>
                <c:pt idx="65682">
                  <c:v>18</c:v>
                </c:pt>
                <c:pt idx="65683">
                  <c:v>18</c:v>
                </c:pt>
                <c:pt idx="65684">
                  <c:v>18</c:v>
                </c:pt>
                <c:pt idx="65685">
                  <c:v>18</c:v>
                </c:pt>
                <c:pt idx="65686">
                  <c:v>18</c:v>
                </c:pt>
                <c:pt idx="65687">
                  <c:v>18</c:v>
                </c:pt>
                <c:pt idx="65688">
                  <c:v>18</c:v>
                </c:pt>
                <c:pt idx="65689">
                  <c:v>18</c:v>
                </c:pt>
                <c:pt idx="65690">
                  <c:v>18</c:v>
                </c:pt>
                <c:pt idx="65691">
                  <c:v>18</c:v>
                </c:pt>
                <c:pt idx="65692">
                  <c:v>18</c:v>
                </c:pt>
                <c:pt idx="65693">
                  <c:v>18</c:v>
                </c:pt>
                <c:pt idx="65694">
                  <c:v>18</c:v>
                </c:pt>
                <c:pt idx="65695">
                  <c:v>18</c:v>
                </c:pt>
                <c:pt idx="65696">
                  <c:v>18</c:v>
                </c:pt>
                <c:pt idx="65697">
                  <c:v>18</c:v>
                </c:pt>
                <c:pt idx="65698">
                  <c:v>18</c:v>
                </c:pt>
                <c:pt idx="65699">
                  <c:v>18</c:v>
                </c:pt>
                <c:pt idx="65700">
                  <c:v>18</c:v>
                </c:pt>
                <c:pt idx="65701">
                  <c:v>18</c:v>
                </c:pt>
                <c:pt idx="65702">
                  <c:v>18</c:v>
                </c:pt>
                <c:pt idx="65703">
                  <c:v>18</c:v>
                </c:pt>
                <c:pt idx="65704">
                  <c:v>18</c:v>
                </c:pt>
                <c:pt idx="65705">
                  <c:v>18</c:v>
                </c:pt>
                <c:pt idx="65706">
                  <c:v>18</c:v>
                </c:pt>
                <c:pt idx="65707">
                  <c:v>18</c:v>
                </c:pt>
                <c:pt idx="65708">
                  <c:v>18</c:v>
                </c:pt>
                <c:pt idx="65709">
                  <c:v>18</c:v>
                </c:pt>
                <c:pt idx="65710">
                  <c:v>18</c:v>
                </c:pt>
                <c:pt idx="65711">
                  <c:v>18</c:v>
                </c:pt>
                <c:pt idx="65712">
                  <c:v>18</c:v>
                </c:pt>
                <c:pt idx="65713">
                  <c:v>18</c:v>
                </c:pt>
                <c:pt idx="65714">
                  <c:v>18</c:v>
                </c:pt>
                <c:pt idx="65715">
                  <c:v>18</c:v>
                </c:pt>
                <c:pt idx="65716">
                  <c:v>18</c:v>
                </c:pt>
                <c:pt idx="65717">
                  <c:v>18</c:v>
                </c:pt>
                <c:pt idx="65718">
                  <c:v>18</c:v>
                </c:pt>
                <c:pt idx="65719">
                  <c:v>18</c:v>
                </c:pt>
                <c:pt idx="65720">
                  <c:v>18</c:v>
                </c:pt>
                <c:pt idx="65721">
                  <c:v>18</c:v>
                </c:pt>
                <c:pt idx="65722">
                  <c:v>18</c:v>
                </c:pt>
                <c:pt idx="65723">
                  <c:v>18</c:v>
                </c:pt>
                <c:pt idx="65724">
                  <c:v>18</c:v>
                </c:pt>
                <c:pt idx="65725">
                  <c:v>18</c:v>
                </c:pt>
                <c:pt idx="65726">
                  <c:v>18</c:v>
                </c:pt>
                <c:pt idx="65727">
                  <c:v>18</c:v>
                </c:pt>
                <c:pt idx="65728">
                  <c:v>18</c:v>
                </c:pt>
                <c:pt idx="65729">
                  <c:v>18</c:v>
                </c:pt>
                <c:pt idx="65730">
                  <c:v>18</c:v>
                </c:pt>
                <c:pt idx="65731">
                  <c:v>18</c:v>
                </c:pt>
                <c:pt idx="65732">
                  <c:v>18</c:v>
                </c:pt>
                <c:pt idx="65733">
                  <c:v>18</c:v>
                </c:pt>
                <c:pt idx="65734">
                  <c:v>18</c:v>
                </c:pt>
                <c:pt idx="65735">
                  <c:v>18</c:v>
                </c:pt>
                <c:pt idx="65736">
                  <c:v>18</c:v>
                </c:pt>
                <c:pt idx="65737">
                  <c:v>18</c:v>
                </c:pt>
                <c:pt idx="65738">
                  <c:v>18</c:v>
                </c:pt>
                <c:pt idx="65739">
                  <c:v>18</c:v>
                </c:pt>
                <c:pt idx="65740">
                  <c:v>18</c:v>
                </c:pt>
                <c:pt idx="65741">
                  <c:v>18</c:v>
                </c:pt>
                <c:pt idx="65742">
                  <c:v>18</c:v>
                </c:pt>
                <c:pt idx="65743">
                  <c:v>18</c:v>
                </c:pt>
                <c:pt idx="65744">
                  <c:v>18</c:v>
                </c:pt>
                <c:pt idx="65745">
                  <c:v>18</c:v>
                </c:pt>
                <c:pt idx="65746">
                  <c:v>18</c:v>
                </c:pt>
                <c:pt idx="65747">
                  <c:v>18</c:v>
                </c:pt>
                <c:pt idx="65748">
                  <c:v>18</c:v>
                </c:pt>
                <c:pt idx="65749">
                  <c:v>18</c:v>
                </c:pt>
                <c:pt idx="65750">
                  <c:v>18</c:v>
                </c:pt>
                <c:pt idx="65751">
                  <c:v>18</c:v>
                </c:pt>
                <c:pt idx="65752">
                  <c:v>18</c:v>
                </c:pt>
                <c:pt idx="65753">
                  <c:v>18</c:v>
                </c:pt>
                <c:pt idx="65754">
                  <c:v>18</c:v>
                </c:pt>
                <c:pt idx="65755">
                  <c:v>18</c:v>
                </c:pt>
                <c:pt idx="65756">
                  <c:v>18</c:v>
                </c:pt>
                <c:pt idx="65757">
                  <c:v>18</c:v>
                </c:pt>
                <c:pt idx="65758">
                  <c:v>18</c:v>
                </c:pt>
                <c:pt idx="65759">
                  <c:v>18</c:v>
                </c:pt>
                <c:pt idx="65760">
                  <c:v>18</c:v>
                </c:pt>
                <c:pt idx="65761">
                  <c:v>18</c:v>
                </c:pt>
                <c:pt idx="65762">
                  <c:v>18</c:v>
                </c:pt>
                <c:pt idx="65763">
                  <c:v>18</c:v>
                </c:pt>
                <c:pt idx="65764">
                  <c:v>18</c:v>
                </c:pt>
                <c:pt idx="65765">
                  <c:v>18</c:v>
                </c:pt>
                <c:pt idx="65766">
                  <c:v>18</c:v>
                </c:pt>
                <c:pt idx="65767">
                  <c:v>18</c:v>
                </c:pt>
                <c:pt idx="65768">
                  <c:v>18</c:v>
                </c:pt>
                <c:pt idx="65769">
                  <c:v>18</c:v>
                </c:pt>
                <c:pt idx="65770">
                  <c:v>18</c:v>
                </c:pt>
                <c:pt idx="65771">
                  <c:v>18</c:v>
                </c:pt>
                <c:pt idx="65772">
                  <c:v>18</c:v>
                </c:pt>
                <c:pt idx="65773">
                  <c:v>18</c:v>
                </c:pt>
                <c:pt idx="65774">
                  <c:v>18</c:v>
                </c:pt>
                <c:pt idx="65775">
                  <c:v>18</c:v>
                </c:pt>
                <c:pt idx="65776">
                  <c:v>18</c:v>
                </c:pt>
                <c:pt idx="65777">
                  <c:v>18</c:v>
                </c:pt>
                <c:pt idx="65778">
                  <c:v>18</c:v>
                </c:pt>
                <c:pt idx="65779">
                  <c:v>18</c:v>
                </c:pt>
                <c:pt idx="65780">
                  <c:v>18</c:v>
                </c:pt>
                <c:pt idx="65781">
                  <c:v>18</c:v>
                </c:pt>
                <c:pt idx="65782">
                  <c:v>18</c:v>
                </c:pt>
                <c:pt idx="65783">
                  <c:v>18</c:v>
                </c:pt>
                <c:pt idx="65784">
                  <c:v>18</c:v>
                </c:pt>
                <c:pt idx="65785">
                  <c:v>18</c:v>
                </c:pt>
                <c:pt idx="65786">
                  <c:v>18</c:v>
                </c:pt>
                <c:pt idx="65787">
                  <c:v>18</c:v>
                </c:pt>
                <c:pt idx="65788">
                  <c:v>18</c:v>
                </c:pt>
                <c:pt idx="65789">
                  <c:v>18</c:v>
                </c:pt>
                <c:pt idx="65790">
                  <c:v>18</c:v>
                </c:pt>
                <c:pt idx="65791">
                  <c:v>18</c:v>
                </c:pt>
                <c:pt idx="65792">
                  <c:v>18</c:v>
                </c:pt>
                <c:pt idx="65793">
                  <c:v>18</c:v>
                </c:pt>
                <c:pt idx="65794">
                  <c:v>18</c:v>
                </c:pt>
                <c:pt idx="65795">
                  <c:v>18</c:v>
                </c:pt>
                <c:pt idx="65796">
                  <c:v>18</c:v>
                </c:pt>
                <c:pt idx="65797">
                  <c:v>18</c:v>
                </c:pt>
                <c:pt idx="65798">
                  <c:v>18</c:v>
                </c:pt>
                <c:pt idx="65799">
                  <c:v>18</c:v>
                </c:pt>
                <c:pt idx="65800">
                  <c:v>18</c:v>
                </c:pt>
                <c:pt idx="65801">
                  <c:v>18</c:v>
                </c:pt>
                <c:pt idx="65802">
                  <c:v>18</c:v>
                </c:pt>
                <c:pt idx="65803">
                  <c:v>18</c:v>
                </c:pt>
                <c:pt idx="65804">
                  <c:v>18</c:v>
                </c:pt>
                <c:pt idx="65805">
                  <c:v>18</c:v>
                </c:pt>
                <c:pt idx="65806">
                  <c:v>18</c:v>
                </c:pt>
                <c:pt idx="65807">
                  <c:v>18</c:v>
                </c:pt>
                <c:pt idx="65808">
                  <c:v>18</c:v>
                </c:pt>
                <c:pt idx="65809">
                  <c:v>18</c:v>
                </c:pt>
                <c:pt idx="65810">
                  <c:v>18</c:v>
                </c:pt>
                <c:pt idx="65811">
                  <c:v>18</c:v>
                </c:pt>
                <c:pt idx="65812">
                  <c:v>18</c:v>
                </c:pt>
                <c:pt idx="65813">
                  <c:v>18</c:v>
                </c:pt>
                <c:pt idx="65814">
                  <c:v>18</c:v>
                </c:pt>
                <c:pt idx="65815">
                  <c:v>18</c:v>
                </c:pt>
                <c:pt idx="65816">
                  <c:v>18</c:v>
                </c:pt>
                <c:pt idx="65817">
                  <c:v>18</c:v>
                </c:pt>
                <c:pt idx="65818">
                  <c:v>18</c:v>
                </c:pt>
                <c:pt idx="65819">
                  <c:v>18</c:v>
                </c:pt>
                <c:pt idx="65820">
                  <c:v>18</c:v>
                </c:pt>
                <c:pt idx="65821">
                  <c:v>18</c:v>
                </c:pt>
                <c:pt idx="65822">
                  <c:v>18</c:v>
                </c:pt>
                <c:pt idx="65823">
                  <c:v>18</c:v>
                </c:pt>
                <c:pt idx="65824">
                  <c:v>18</c:v>
                </c:pt>
                <c:pt idx="65825">
                  <c:v>18</c:v>
                </c:pt>
                <c:pt idx="65826">
                  <c:v>18</c:v>
                </c:pt>
                <c:pt idx="65827">
                  <c:v>18</c:v>
                </c:pt>
                <c:pt idx="65828">
                  <c:v>18</c:v>
                </c:pt>
                <c:pt idx="65829">
                  <c:v>18</c:v>
                </c:pt>
                <c:pt idx="65830">
                  <c:v>18</c:v>
                </c:pt>
                <c:pt idx="65831">
                  <c:v>18</c:v>
                </c:pt>
                <c:pt idx="65832">
                  <c:v>18</c:v>
                </c:pt>
                <c:pt idx="65833">
                  <c:v>18</c:v>
                </c:pt>
                <c:pt idx="65834">
                  <c:v>18</c:v>
                </c:pt>
                <c:pt idx="65835">
                  <c:v>18</c:v>
                </c:pt>
                <c:pt idx="65836">
                  <c:v>18</c:v>
                </c:pt>
                <c:pt idx="65837">
                  <c:v>18</c:v>
                </c:pt>
                <c:pt idx="65838">
                  <c:v>18</c:v>
                </c:pt>
                <c:pt idx="65839">
                  <c:v>18</c:v>
                </c:pt>
                <c:pt idx="65840">
                  <c:v>18</c:v>
                </c:pt>
                <c:pt idx="65841">
                  <c:v>18</c:v>
                </c:pt>
                <c:pt idx="65842">
                  <c:v>18</c:v>
                </c:pt>
                <c:pt idx="65843">
                  <c:v>18</c:v>
                </c:pt>
                <c:pt idx="65844">
                  <c:v>18</c:v>
                </c:pt>
                <c:pt idx="65845">
                  <c:v>18</c:v>
                </c:pt>
                <c:pt idx="65846">
                  <c:v>18</c:v>
                </c:pt>
                <c:pt idx="65847">
                  <c:v>18</c:v>
                </c:pt>
                <c:pt idx="65848">
                  <c:v>18</c:v>
                </c:pt>
                <c:pt idx="65849">
                  <c:v>18</c:v>
                </c:pt>
                <c:pt idx="65850">
                  <c:v>18</c:v>
                </c:pt>
                <c:pt idx="65851">
                  <c:v>18</c:v>
                </c:pt>
                <c:pt idx="65852">
                  <c:v>18</c:v>
                </c:pt>
                <c:pt idx="65853">
                  <c:v>18</c:v>
                </c:pt>
                <c:pt idx="65854">
                  <c:v>18</c:v>
                </c:pt>
                <c:pt idx="65855">
                  <c:v>18</c:v>
                </c:pt>
                <c:pt idx="65856">
                  <c:v>18</c:v>
                </c:pt>
                <c:pt idx="65857">
                  <c:v>18</c:v>
                </c:pt>
                <c:pt idx="65858">
                  <c:v>18</c:v>
                </c:pt>
                <c:pt idx="65859">
                  <c:v>18</c:v>
                </c:pt>
                <c:pt idx="65860">
                  <c:v>18</c:v>
                </c:pt>
                <c:pt idx="65861">
                  <c:v>18</c:v>
                </c:pt>
                <c:pt idx="65862">
                  <c:v>18</c:v>
                </c:pt>
                <c:pt idx="65863">
                  <c:v>18</c:v>
                </c:pt>
                <c:pt idx="65864">
                  <c:v>18</c:v>
                </c:pt>
                <c:pt idx="65865">
                  <c:v>18</c:v>
                </c:pt>
                <c:pt idx="65866">
                  <c:v>18</c:v>
                </c:pt>
                <c:pt idx="65867">
                  <c:v>18</c:v>
                </c:pt>
                <c:pt idx="65868">
                  <c:v>18</c:v>
                </c:pt>
                <c:pt idx="65869">
                  <c:v>18</c:v>
                </c:pt>
                <c:pt idx="65870">
                  <c:v>18</c:v>
                </c:pt>
                <c:pt idx="65871">
                  <c:v>18</c:v>
                </c:pt>
                <c:pt idx="65872">
                  <c:v>18</c:v>
                </c:pt>
                <c:pt idx="65873">
                  <c:v>18</c:v>
                </c:pt>
                <c:pt idx="65874">
                  <c:v>18</c:v>
                </c:pt>
                <c:pt idx="65875">
                  <c:v>18</c:v>
                </c:pt>
                <c:pt idx="65876">
                  <c:v>18</c:v>
                </c:pt>
                <c:pt idx="65877">
                  <c:v>18</c:v>
                </c:pt>
                <c:pt idx="65878">
                  <c:v>18</c:v>
                </c:pt>
                <c:pt idx="65879">
                  <c:v>18</c:v>
                </c:pt>
                <c:pt idx="65880">
                  <c:v>18</c:v>
                </c:pt>
                <c:pt idx="65881">
                  <c:v>18</c:v>
                </c:pt>
                <c:pt idx="65882">
                  <c:v>18</c:v>
                </c:pt>
                <c:pt idx="65883">
                  <c:v>18</c:v>
                </c:pt>
                <c:pt idx="65884">
                  <c:v>18</c:v>
                </c:pt>
                <c:pt idx="65885">
                  <c:v>18</c:v>
                </c:pt>
                <c:pt idx="65886">
                  <c:v>18</c:v>
                </c:pt>
                <c:pt idx="65887">
                  <c:v>18</c:v>
                </c:pt>
                <c:pt idx="65888">
                  <c:v>18</c:v>
                </c:pt>
                <c:pt idx="65889">
                  <c:v>18</c:v>
                </c:pt>
                <c:pt idx="65890">
                  <c:v>18</c:v>
                </c:pt>
                <c:pt idx="65891">
                  <c:v>18</c:v>
                </c:pt>
                <c:pt idx="65892">
                  <c:v>18</c:v>
                </c:pt>
                <c:pt idx="65893">
                  <c:v>18</c:v>
                </c:pt>
                <c:pt idx="65894">
                  <c:v>18</c:v>
                </c:pt>
                <c:pt idx="65895">
                  <c:v>18</c:v>
                </c:pt>
                <c:pt idx="65896">
                  <c:v>18</c:v>
                </c:pt>
                <c:pt idx="65897">
                  <c:v>18</c:v>
                </c:pt>
                <c:pt idx="65898">
                  <c:v>18</c:v>
                </c:pt>
                <c:pt idx="65899">
                  <c:v>18</c:v>
                </c:pt>
                <c:pt idx="65900">
                  <c:v>18</c:v>
                </c:pt>
                <c:pt idx="65901">
                  <c:v>18</c:v>
                </c:pt>
                <c:pt idx="65902">
                  <c:v>18</c:v>
                </c:pt>
                <c:pt idx="65903">
                  <c:v>18</c:v>
                </c:pt>
                <c:pt idx="65904">
                  <c:v>18</c:v>
                </c:pt>
                <c:pt idx="65905">
                  <c:v>18</c:v>
                </c:pt>
                <c:pt idx="65906">
                  <c:v>18</c:v>
                </c:pt>
                <c:pt idx="65907">
                  <c:v>18</c:v>
                </c:pt>
                <c:pt idx="65908">
                  <c:v>18</c:v>
                </c:pt>
                <c:pt idx="65909">
                  <c:v>18</c:v>
                </c:pt>
                <c:pt idx="65910">
                  <c:v>18</c:v>
                </c:pt>
                <c:pt idx="65911">
                  <c:v>18</c:v>
                </c:pt>
                <c:pt idx="65912">
                  <c:v>18</c:v>
                </c:pt>
                <c:pt idx="65913">
                  <c:v>18</c:v>
                </c:pt>
                <c:pt idx="65914">
                  <c:v>18</c:v>
                </c:pt>
                <c:pt idx="65915">
                  <c:v>18</c:v>
                </c:pt>
                <c:pt idx="65916">
                  <c:v>18</c:v>
                </c:pt>
                <c:pt idx="65917">
                  <c:v>18</c:v>
                </c:pt>
                <c:pt idx="65918">
                  <c:v>18</c:v>
                </c:pt>
                <c:pt idx="65919">
                  <c:v>18</c:v>
                </c:pt>
                <c:pt idx="65920">
                  <c:v>18</c:v>
                </c:pt>
                <c:pt idx="65921">
                  <c:v>18</c:v>
                </c:pt>
                <c:pt idx="65922">
                  <c:v>18</c:v>
                </c:pt>
                <c:pt idx="65923">
                  <c:v>18</c:v>
                </c:pt>
                <c:pt idx="65924">
                  <c:v>18</c:v>
                </c:pt>
                <c:pt idx="65925">
                  <c:v>18</c:v>
                </c:pt>
                <c:pt idx="65926">
                  <c:v>18</c:v>
                </c:pt>
                <c:pt idx="65927">
                  <c:v>18</c:v>
                </c:pt>
                <c:pt idx="65928">
                  <c:v>18</c:v>
                </c:pt>
                <c:pt idx="65929">
                  <c:v>18</c:v>
                </c:pt>
                <c:pt idx="65930">
                  <c:v>18</c:v>
                </c:pt>
                <c:pt idx="65931">
                  <c:v>18</c:v>
                </c:pt>
                <c:pt idx="65932">
                  <c:v>18</c:v>
                </c:pt>
                <c:pt idx="65933">
                  <c:v>18</c:v>
                </c:pt>
                <c:pt idx="65934">
                  <c:v>18</c:v>
                </c:pt>
                <c:pt idx="65935">
                  <c:v>18</c:v>
                </c:pt>
                <c:pt idx="65936">
                  <c:v>18</c:v>
                </c:pt>
                <c:pt idx="65937">
                  <c:v>18</c:v>
                </c:pt>
                <c:pt idx="65938">
                  <c:v>18</c:v>
                </c:pt>
                <c:pt idx="65939">
                  <c:v>18</c:v>
                </c:pt>
                <c:pt idx="65940">
                  <c:v>18</c:v>
                </c:pt>
                <c:pt idx="65941">
                  <c:v>18</c:v>
                </c:pt>
                <c:pt idx="65942">
                  <c:v>18</c:v>
                </c:pt>
                <c:pt idx="65943">
                  <c:v>18</c:v>
                </c:pt>
                <c:pt idx="65944">
                  <c:v>18</c:v>
                </c:pt>
                <c:pt idx="65945">
                  <c:v>18</c:v>
                </c:pt>
                <c:pt idx="65946">
                  <c:v>18</c:v>
                </c:pt>
                <c:pt idx="65947">
                  <c:v>18</c:v>
                </c:pt>
                <c:pt idx="65948">
                  <c:v>18</c:v>
                </c:pt>
                <c:pt idx="65949">
                  <c:v>18</c:v>
                </c:pt>
                <c:pt idx="65950">
                  <c:v>18</c:v>
                </c:pt>
                <c:pt idx="65951">
                  <c:v>18</c:v>
                </c:pt>
                <c:pt idx="65952">
                  <c:v>18</c:v>
                </c:pt>
                <c:pt idx="65953">
                  <c:v>18</c:v>
                </c:pt>
                <c:pt idx="65954">
                  <c:v>18</c:v>
                </c:pt>
                <c:pt idx="65955">
                  <c:v>18</c:v>
                </c:pt>
                <c:pt idx="65956">
                  <c:v>18</c:v>
                </c:pt>
                <c:pt idx="65957">
                  <c:v>18</c:v>
                </c:pt>
                <c:pt idx="65958">
                  <c:v>18</c:v>
                </c:pt>
                <c:pt idx="65959">
                  <c:v>18</c:v>
                </c:pt>
                <c:pt idx="65960">
                  <c:v>18</c:v>
                </c:pt>
                <c:pt idx="65961">
                  <c:v>18</c:v>
                </c:pt>
                <c:pt idx="65962">
                  <c:v>18</c:v>
                </c:pt>
                <c:pt idx="65963">
                  <c:v>18</c:v>
                </c:pt>
                <c:pt idx="65964">
                  <c:v>18</c:v>
                </c:pt>
                <c:pt idx="65965">
                  <c:v>18</c:v>
                </c:pt>
                <c:pt idx="65966">
                  <c:v>18</c:v>
                </c:pt>
                <c:pt idx="65967">
                  <c:v>18</c:v>
                </c:pt>
                <c:pt idx="65968">
                  <c:v>18</c:v>
                </c:pt>
                <c:pt idx="65969">
                  <c:v>18</c:v>
                </c:pt>
                <c:pt idx="65970">
                  <c:v>18</c:v>
                </c:pt>
                <c:pt idx="65971">
                  <c:v>18</c:v>
                </c:pt>
                <c:pt idx="65972">
                  <c:v>18</c:v>
                </c:pt>
                <c:pt idx="65973">
                  <c:v>18</c:v>
                </c:pt>
                <c:pt idx="65974">
                  <c:v>18</c:v>
                </c:pt>
                <c:pt idx="65975">
                  <c:v>18</c:v>
                </c:pt>
                <c:pt idx="65976">
                  <c:v>18</c:v>
                </c:pt>
                <c:pt idx="65977">
                  <c:v>18</c:v>
                </c:pt>
                <c:pt idx="65978">
                  <c:v>18</c:v>
                </c:pt>
                <c:pt idx="65979">
                  <c:v>18</c:v>
                </c:pt>
                <c:pt idx="65980">
                  <c:v>18</c:v>
                </c:pt>
                <c:pt idx="65981">
                  <c:v>18</c:v>
                </c:pt>
                <c:pt idx="65982">
                  <c:v>18</c:v>
                </c:pt>
                <c:pt idx="65983">
                  <c:v>18</c:v>
                </c:pt>
                <c:pt idx="65984">
                  <c:v>18</c:v>
                </c:pt>
                <c:pt idx="65985">
                  <c:v>18</c:v>
                </c:pt>
                <c:pt idx="65986">
                  <c:v>18</c:v>
                </c:pt>
                <c:pt idx="65987">
                  <c:v>18</c:v>
                </c:pt>
                <c:pt idx="65988">
                  <c:v>18</c:v>
                </c:pt>
                <c:pt idx="65989">
                  <c:v>18</c:v>
                </c:pt>
                <c:pt idx="65990">
                  <c:v>18</c:v>
                </c:pt>
                <c:pt idx="65991">
                  <c:v>18</c:v>
                </c:pt>
                <c:pt idx="65992">
                  <c:v>18</c:v>
                </c:pt>
                <c:pt idx="65993">
                  <c:v>18</c:v>
                </c:pt>
                <c:pt idx="65994">
                  <c:v>18</c:v>
                </c:pt>
                <c:pt idx="65995">
                  <c:v>18</c:v>
                </c:pt>
                <c:pt idx="65996">
                  <c:v>18</c:v>
                </c:pt>
                <c:pt idx="65997">
                  <c:v>18</c:v>
                </c:pt>
                <c:pt idx="65998">
                  <c:v>18</c:v>
                </c:pt>
                <c:pt idx="65999">
                  <c:v>18</c:v>
                </c:pt>
                <c:pt idx="66000">
                  <c:v>18</c:v>
                </c:pt>
                <c:pt idx="66001">
                  <c:v>18</c:v>
                </c:pt>
                <c:pt idx="66002">
                  <c:v>18</c:v>
                </c:pt>
                <c:pt idx="66003">
                  <c:v>18</c:v>
                </c:pt>
                <c:pt idx="66004">
                  <c:v>18</c:v>
                </c:pt>
                <c:pt idx="66005">
                  <c:v>18</c:v>
                </c:pt>
                <c:pt idx="66006">
                  <c:v>18</c:v>
                </c:pt>
                <c:pt idx="66007">
                  <c:v>18</c:v>
                </c:pt>
                <c:pt idx="66008">
                  <c:v>18</c:v>
                </c:pt>
                <c:pt idx="66009">
                  <c:v>18</c:v>
                </c:pt>
                <c:pt idx="66010">
                  <c:v>18</c:v>
                </c:pt>
                <c:pt idx="66011">
                  <c:v>18</c:v>
                </c:pt>
                <c:pt idx="66012">
                  <c:v>18</c:v>
                </c:pt>
                <c:pt idx="66013">
                  <c:v>18</c:v>
                </c:pt>
                <c:pt idx="66014">
                  <c:v>18</c:v>
                </c:pt>
                <c:pt idx="66015">
                  <c:v>18</c:v>
                </c:pt>
                <c:pt idx="66016">
                  <c:v>18</c:v>
                </c:pt>
                <c:pt idx="66017">
                  <c:v>18</c:v>
                </c:pt>
                <c:pt idx="66018">
                  <c:v>18</c:v>
                </c:pt>
                <c:pt idx="66019">
                  <c:v>18</c:v>
                </c:pt>
                <c:pt idx="66020">
                  <c:v>18</c:v>
                </c:pt>
                <c:pt idx="66021">
                  <c:v>18</c:v>
                </c:pt>
                <c:pt idx="66022">
                  <c:v>18</c:v>
                </c:pt>
                <c:pt idx="66023">
                  <c:v>18</c:v>
                </c:pt>
                <c:pt idx="66024">
                  <c:v>18</c:v>
                </c:pt>
                <c:pt idx="66025">
                  <c:v>18</c:v>
                </c:pt>
                <c:pt idx="66026">
                  <c:v>18</c:v>
                </c:pt>
                <c:pt idx="66027">
                  <c:v>18</c:v>
                </c:pt>
                <c:pt idx="66028">
                  <c:v>18</c:v>
                </c:pt>
                <c:pt idx="66029">
                  <c:v>18</c:v>
                </c:pt>
                <c:pt idx="66030">
                  <c:v>18</c:v>
                </c:pt>
                <c:pt idx="66031">
                  <c:v>18</c:v>
                </c:pt>
                <c:pt idx="66032">
                  <c:v>18</c:v>
                </c:pt>
                <c:pt idx="66033">
                  <c:v>18</c:v>
                </c:pt>
                <c:pt idx="66034">
                  <c:v>18</c:v>
                </c:pt>
                <c:pt idx="66035">
                  <c:v>18</c:v>
                </c:pt>
                <c:pt idx="66036">
                  <c:v>18</c:v>
                </c:pt>
                <c:pt idx="66037">
                  <c:v>18</c:v>
                </c:pt>
                <c:pt idx="66038">
                  <c:v>18</c:v>
                </c:pt>
                <c:pt idx="66039">
                  <c:v>18</c:v>
                </c:pt>
                <c:pt idx="66040">
                  <c:v>18</c:v>
                </c:pt>
                <c:pt idx="66041">
                  <c:v>18</c:v>
                </c:pt>
                <c:pt idx="66042">
                  <c:v>18</c:v>
                </c:pt>
                <c:pt idx="66043">
                  <c:v>18</c:v>
                </c:pt>
                <c:pt idx="66044">
                  <c:v>18</c:v>
                </c:pt>
                <c:pt idx="66045">
                  <c:v>18</c:v>
                </c:pt>
                <c:pt idx="66046">
                  <c:v>18</c:v>
                </c:pt>
                <c:pt idx="66047">
                  <c:v>18</c:v>
                </c:pt>
                <c:pt idx="66048">
                  <c:v>18</c:v>
                </c:pt>
                <c:pt idx="66049">
                  <c:v>18</c:v>
                </c:pt>
                <c:pt idx="66050">
                  <c:v>18</c:v>
                </c:pt>
                <c:pt idx="66051">
                  <c:v>18</c:v>
                </c:pt>
                <c:pt idx="66052">
                  <c:v>18</c:v>
                </c:pt>
                <c:pt idx="66053">
                  <c:v>18</c:v>
                </c:pt>
                <c:pt idx="66054">
                  <c:v>18</c:v>
                </c:pt>
                <c:pt idx="66055">
                  <c:v>18</c:v>
                </c:pt>
                <c:pt idx="66056">
                  <c:v>18</c:v>
                </c:pt>
                <c:pt idx="66057">
                  <c:v>18</c:v>
                </c:pt>
                <c:pt idx="66058">
                  <c:v>18</c:v>
                </c:pt>
                <c:pt idx="66059">
                  <c:v>18</c:v>
                </c:pt>
                <c:pt idx="66060">
                  <c:v>18</c:v>
                </c:pt>
                <c:pt idx="66061">
                  <c:v>18</c:v>
                </c:pt>
                <c:pt idx="66062">
                  <c:v>18</c:v>
                </c:pt>
                <c:pt idx="66063">
                  <c:v>18</c:v>
                </c:pt>
                <c:pt idx="66064">
                  <c:v>18</c:v>
                </c:pt>
                <c:pt idx="66065">
                  <c:v>18</c:v>
                </c:pt>
                <c:pt idx="66066">
                  <c:v>18</c:v>
                </c:pt>
                <c:pt idx="66067">
                  <c:v>18</c:v>
                </c:pt>
                <c:pt idx="66068">
                  <c:v>18</c:v>
                </c:pt>
                <c:pt idx="66069">
                  <c:v>18</c:v>
                </c:pt>
                <c:pt idx="66070">
                  <c:v>18</c:v>
                </c:pt>
                <c:pt idx="66071">
                  <c:v>18</c:v>
                </c:pt>
                <c:pt idx="66072">
                  <c:v>18</c:v>
                </c:pt>
                <c:pt idx="66073">
                  <c:v>18</c:v>
                </c:pt>
                <c:pt idx="66074">
                  <c:v>18</c:v>
                </c:pt>
                <c:pt idx="66075">
                  <c:v>18</c:v>
                </c:pt>
                <c:pt idx="66076">
                  <c:v>18</c:v>
                </c:pt>
                <c:pt idx="66077">
                  <c:v>18</c:v>
                </c:pt>
                <c:pt idx="66078">
                  <c:v>18</c:v>
                </c:pt>
                <c:pt idx="66079">
                  <c:v>18</c:v>
                </c:pt>
                <c:pt idx="66080">
                  <c:v>18</c:v>
                </c:pt>
                <c:pt idx="66081">
                  <c:v>18</c:v>
                </c:pt>
                <c:pt idx="66082">
                  <c:v>18</c:v>
                </c:pt>
                <c:pt idx="66083">
                  <c:v>18</c:v>
                </c:pt>
                <c:pt idx="66084">
                  <c:v>18</c:v>
                </c:pt>
                <c:pt idx="66085">
                  <c:v>18</c:v>
                </c:pt>
                <c:pt idx="66086">
                  <c:v>18</c:v>
                </c:pt>
                <c:pt idx="66087">
                  <c:v>18</c:v>
                </c:pt>
                <c:pt idx="66088">
                  <c:v>18</c:v>
                </c:pt>
                <c:pt idx="66089">
                  <c:v>18</c:v>
                </c:pt>
                <c:pt idx="66090">
                  <c:v>18</c:v>
                </c:pt>
                <c:pt idx="66091">
                  <c:v>18</c:v>
                </c:pt>
                <c:pt idx="66092">
                  <c:v>18</c:v>
                </c:pt>
                <c:pt idx="66093">
                  <c:v>18</c:v>
                </c:pt>
                <c:pt idx="66094">
                  <c:v>18</c:v>
                </c:pt>
                <c:pt idx="66095">
                  <c:v>18</c:v>
                </c:pt>
                <c:pt idx="66096">
                  <c:v>18</c:v>
                </c:pt>
                <c:pt idx="66097">
                  <c:v>18</c:v>
                </c:pt>
                <c:pt idx="66098">
                  <c:v>18</c:v>
                </c:pt>
                <c:pt idx="66099">
                  <c:v>18</c:v>
                </c:pt>
                <c:pt idx="66100">
                  <c:v>18</c:v>
                </c:pt>
                <c:pt idx="66101">
                  <c:v>18</c:v>
                </c:pt>
                <c:pt idx="66102">
                  <c:v>18</c:v>
                </c:pt>
                <c:pt idx="66103">
                  <c:v>18</c:v>
                </c:pt>
                <c:pt idx="66104">
                  <c:v>18</c:v>
                </c:pt>
                <c:pt idx="66105">
                  <c:v>18</c:v>
                </c:pt>
                <c:pt idx="66106">
                  <c:v>18</c:v>
                </c:pt>
                <c:pt idx="66107">
                  <c:v>18</c:v>
                </c:pt>
                <c:pt idx="66108">
                  <c:v>18</c:v>
                </c:pt>
                <c:pt idx="66109">
                  <c:v>18</c:v>
                </c:pt>
                <c:pt idx="66110">
                  <c:v>18</c:v>
                </c:pt>
                <c:pt idx="66111">
                  <c:v>18</c:v>
                </c:pt>
                <c:pt idx="66112">
                  <c:v>18</c:v>
                </c:pt>
                <c:pt idx="66113">
                  <c:v>18</c:v>
                </c:pt>
                <c:pt idx="66114">
                  <c:v>18</c:v>
                </c:pt>
                <c:pt idx="66115">
                  <c:v>18</c:v>
                </c:pt>
                <c:pt idx="66116">
                  <c:v>18</c:v>
                </c:pt>
                <c:pt idx="66117">
                  <c:v>18</c:v>
                </c:pt>
                <c:pt idx="66118">
                  <c:v>18</c:v>
                </c:pt>
                <c:pt idx="66119">
                  <c:v>18</c:v>
                </c:pt>
                <c:pt idx="66120">
                  <c:v>18</c:v>
                </c:pt>
                <c:pt idx="66121">
                  <c:v>18</c:v>
                </c:pt>
                <c:pt idx="66122">
                  <c:v>18</c:v>
                </c:pt>
                <c:pt idx="66123">
                  <c:v>18</c:v>
                </c:pt>
                <c:pt idx="66124">
                  <c:v>18</c:v>
                </c:pt>
                <c:pt idx="66125">
                  <c:v>18</c:v>
                </c:pt>
                <c:pt idx="66126">
                  <c:v>18</c:v>
                </c:pt>
                <c:pt idx="66127">
                  <c:v>18</c:v>
                </c:pt>
                <c:pt idx="66128">
                  <c:v>18</c:v>
                </c:pt>
                <c:pt idx="66129">
                  <c:v>18</c:v>
                </c:pt>
                <c:pt idx="66130">
                  <c:v>18</c:v>
                </c:pt>
                <c:pt idx="66131">
                  <c:v>18</c:v>
                </c:pt>
                <c:pt idx="66132">
                  <c:v>18</c:v>
                </c:pt>
                <c:pt idx="66133">
                  <c:v>18</c:v>
                </c:pt>
                <c:pt idx="66134">
                  <c:v>18</c:v>
                </c:pt>
                <c:pt idx="66135">
                  <c:v>18</c:v>
                </c:pt>
                <c:pt idx="66136">
                  <c:v>18</c:v>
                </c:pt>
                <c:pt idx="66137">
                  <c:v>18</c:v>
                </c:pt>
                <c:pt idx="66138">
                  <c:v>18</c:v>
                </c:pt>
                <c:pt idx="66139">
                  <c:v>18</c:v>
                </c:pt>
                <c:pt idx="66140">
                  <c:v>18</c:v>
                </c:pt>
                <c:pt idx="66141">
                  <c:v>18</c:v>
                </c:pt>
                <c:pt idx="66142">
                  <c:v>18</c:v>
                </c:pt>
                <c:pt idx="66143">
                  <c:v>18</c:v>
                </c:pt>
                <c:pt idx="66144">
                  <c:v>18</c:v>
                </c:pt>
                <c:pt idx="66145">
                  <c:v>18</c:v>
                </c:pt>
                <c:pt idx="66146">
                  <c:v>18</c:v>
                </c:pt>
                <c:pt idx="66147">
                  <c:v>18</c:v>
                </c:pt>
                <c:pt idx="66148">
                  <c:v>18</c:v>
                </c:pt>
                <c:pt idx="66149">
                  <c:v>18</c:v>
                </c:pt>
                <c:pt idx="66150">
                  <c:v>18</c:v>
                </c:pt>
                <c:pt idx="66151">
                  <c:v>18</c:v>
                </c:pt>
                <c:pt idx="66152">
                  <c:v>18</c:v>
                </c:pt>
                <c:pt idx="66153">
                  <c:v>18</c:v>
                </c:pt>
                <c:pt idx="66154">
                  <c:v>18</c:v>
                </c:pt>
                <c:pt idx="66155">
                  <c:v>18</c:v>
                </c:pt>
                <c:pt idx="66156">
                  <c:v>18</c:v>
                </c:pt>
                <c:pt idx="66157">
                  <c:v>18</c:v>
                </c:pt>
                <c:pt idx="66158">
                  <c:v>18</c:v>
                </c:pt>
                <c:pt idx="66159">
                  <c:v>18</c:v>
                </c:pt>
                <c:pt idx="66160">
                  <c:v>18</c:v>
                </c:pt>
                <c:pt idx="66161">
                  <c:v>18</c:v>
                </c:pt>
                <c:pt idx="66162">
                  <c:v>18</c:v>
                </c:pt>
                <c:pt idx="66163">
                  <c:v>18</c:v>
                </c:pt>
                <c:pt idx="66164">
                  <c:v>18</c:v>
                </c:pt>
                <c:pt idx="66165">
                  <c:v>18</c:v>
                </c:pt>
                <c:pt idx="66166">
                  <c:v>18</c:v>
                </c:pt>
                <c:pt idx="66167">
                  <c:v>18</c:v>
                </c:pt>
                <c:pt idx="66168">
                  <c:v>18</c:v>
                </c:pt>
                <c:pt idx="66169">
                  <c:v>18</c:v>
                </c:pt>
                <c:pt idx="66170">
                  <c:v>18</c:v>
                </c:pt>
                <c:pt idx="66171">
                  <c:v>18</c:v>
                </c:pt>
                <c:pt idx="66172">
                  <c:v>18</c:v>
                </c:pt>
                <c:pt idx="66173">
                  <c:v>18</c:v>
                </c:pt>
                <c:pt idx="66174">
                  <c:v>18</c:v>
                </c:pt>
                <c:pt idx="66175">
                  <c:v>18</c:v>
                </c:pt>
                <c:pt idx="66176">
                  <c:v>18</c:v>
                </c:pt>
                <c:pt idx="66177">
                  <c:v>18</c:v>
                </c:pt>
                <c:pt idx="66178">
                  <c:v>18</c:v>
                </c:pt>
                <c:pt idx="66179">
                  <c:v>18</c:v>
                </c:pt>
                <c:pt idx="66180">
                  <c:v>18</c:v>
                </c:pt>
                <c:pt idx="66181">
                  <c:v>18</c:v>
                </c:pt>
                <c:pt idx="66182">
                  <c:v>18</c:v>
                </c:pt>
                <c:pt idx="66183">
                  <c:v>18</c:v>
                </c:pt>
                <c:pt idx="66184">
                  <c:v>18</c:v>
                </c:pt>
                <c:pt idx="66185">
                  <c:v>18</c:v>
                </c:pt>
                <c:pt idx="66186">
                  <c:v>18</c:v>
                </c:pt>
                <c:pt idx="66187">
                  <c:v>18</c:v>
                </c:pt>
                <c:pt idx="66188">
                  <c:v>18</c:v>
                </c:pt>
                <c:pt idx="66189">
                  <c:v>18</c:v>
                </c:pt>
                <c:pt idx="66190">
                  <c:v>18</c:v>
                </c:pt>
                <c:pt idx="66191">
                  <c:v>18</c:v>
                </c:pt>
                <c:pt idx="66192">
                  <c:v>18</c:v>
                </c:pt>
                <c:pt idx="66193">
                  <c:v>18</c:v>
                </c:pt>
                <c:pt idx="66194">
                  <c:v>18</c:v>
                </c:pt>
                <c:pt idx="66195">
                  <c:v>18</c:v>
                </c:pt>
                <c:pt idx="66196">
                  <c:v>18</c:v>
                </c:pt>
                <c:pt idx="66197">
                  <c:v>18</c:v>
                </c:pt>
                <c:pt idx="66198">
                  <c:v>18</c:v>
                </c:pt>
                <c:pt idx="66199">
                  <c:v>18</c:v>
                </c:pt>
                <c:pt idx="66200">
                  <c:v>18</c:v>
                </c:pt>
                <c:pt idx="66201">
                  <c:v>18</c:v>
                </c:pt>
                <c:pt idx="66202">
                  <c:v>18</c:v>
                </c:pt>
                <c:pt idx="66203">
                  <c:v>18</c:v>
                </c:pt>
                <c:pt idx="66204">
                  <c:v>18</c:v>
                </c:pt>
                <c:pt idx="66205">
                  <c:v>18</c:v>
                </c:pt>
                <c:pt idx="66206">
                  <c:v>18</c:v>
                </c:pt>
                <c:pt idx="66207">
                  <c:v>18</c:v>
                </c:pt>
                <c:pt idx="66208">
                  <c:v>18</c:v>
                </c:pt>
                <c:pt idx="66209">
                  <c:v>18</c:v>
                </c:pt>
                <c:pt idx="66210">
                  <c:v>18</c:v>
                </c:pt>
                <c:pt idx="66211">
                  <c:v>18</c:v>
                </c:pt>
                <c:pt idx="66212">
                  <c:v>18</c:v>
                </c:pt>
                <c:pt idx="66213">
                  <c:v>18</c:v>
                </c:pt>
                <c:pt idx="66214">
                  <c:v>18</c:v>
                </c:pt>
                <c:pt idx="66215">
                  <c:v>18</c:v>
                </c:pt>
                <c:pt idx="66216">
                  <c:v>18</c:v>
                </c:pt>
                <c:pt idx="66217">
                  <c:v>18</c:v>
                </c:pt>
                <c:pt idx="66218">
                  <c:v>18</c:v>
                </c:pt>
                <c:pt idx="66219">
                  <c:v>18</c:v>
                </c:pt>
                <c:pt idx="66220">
                  <c:v>18</c:v>
                </c:pt>
                <c:pt idx="66221">
                  <c:v>18</c:v>
                </c:pt>
                <c:pt idx="66222">
                  <c:v>18</c:v>
                </c:pt>
                <c:pt idx="66223">
                  <c:v>18</c:v>
                </c:pt>
                <c:pt idx="66224">
                  <c:v>18</c:v>
                </c:pt>
                <c:pt idx="66225">
                  <c:v>18</c:v>
                </c:pt>
                <c:pt idx="66226">
                  <c:v>18</c:v>
                </c:pt>
                <c:pt idx="66227">
                  <c:v>18</c:v>
                </c:pt>
                <c:pt idx="66228">
                  <c:v>18</c:v>
                </c:pt>
                <c:pt idx="66229">
                  <c:v>18</c:v>
                </c:pt>
                <c:pt idx="66230">
                  <c:v>18</c:v>
                </c:pt>
                <c:pt idx="66231">
                  <c:v>18</c:v>
                </c:pt>
                <c:pt idx="66232">
                  <c:v>18</c:v>
                </c:pt>
                <c:pt idx="66233">
                  <c:v>18</c:v>
                </c:pt>
                <c:pt idx="66234">
                  <c:v>18</c:v>
                </c:pt>
                <c:pt idx="66235">
                  <c:v>18</c:v>
                </c:pt>
                <c:pt idx="66236">
                  <c:v>18</c:v>
                </c:pt>
                <c:pt idx="66237">
                  <c:v>18</c:v>
                </c:pt>
                <c:pt idx="66238">
                  <c:v>18</c:v>
                </c:pt>
                <c:pt idx="66239">
                  <c:v>18</c:v>
                </c:pt>
                <c:pt idx="66240">
                  <c:v>18</c:v>
                </c:pt>
                <c:pt idx="66241">
                  <c:v>18</c:v>
                </c:pt>
                <c:pt idx="66242">
                  <c:v>18</c:v>
                </c:pt>
                <c:pt idx="66243">
                  <c:v>18</c:v>
                </c:pt>
                <c:pt idx="66244">
                  <c:v>18</c:v>
                </c:pt>
                <c:pt idx="66245">
                  <c:v>18</c:v>
                </c:pt>
                <c:pt idx="66246">
                  <c:v>18</c:v>
                </c:pt>
                <c:pt idx="66247">
                  <c:v>18</c:v>
                </c:pt>
                <c:pt idx="66248">
                  <c:v>18</c:v>
                </c:pt>
                <c:pt idx="66249">
                  <c:v>18</c:v>
                </c:pt>
                <c:pt idx="66250">
                  <c:v>18</c:v>
                </c:pt>
                <c:pt idx="66251">
                  <c:v>18</c:v>
                </c:pt>
                <c:pt idx="66252">
                  <c:v>18</c:v>
                </c:pt>
                <c:pt idx="66253">
                  <c:v>18</c:v>
                </c:pt>
                <c:pt idx="66254">
                  <c:v>18</c:v>
                </c:pt>
                <c:pt idx="66255">
                  <c:v>18</c:v>
                </c:pt>
                <c:pt idx="66256">
                  <c:v>18</c:v>
                </c:pt>
                <c:pt idx="66257">
                  <c:v>18</c:v>
                </c:pt>
                <c:pt idx="66258">
                  <c:v>18</c:v>
                </c:pt>
                <c:pt idx="66259">
                  <c:v>18</c:v>
                </c:pt>
                <c:pt idx="66260">
                  <c:v>18</c:v>
                </c:pt>
                <c:pt idx="66261">
                  <c:v>18</c:v>
                </c:pt>
                <c:pt idx="66262">
                  <c:v>18</c:v>
                </c:pt>
                <c:pt idx="66263">
                  <c:v>18</c:v>
                </c:pt>
                <c:pt idx="66264">
                  <c:v>18</c:v>
                </c:pt>
                <c:pt idx="66265">
                  <c:v>18</c:v>
                </c:pt>
                <c:pt idx="66266">
                  <c:v>18</c:v>
                </c:pt>
                <c:pt idx="66267">
                  <c:v>18</c:v>
                </c:pt>
                <c:pt idx="66268">
                  <c:v>18</c:v>
                </c:pt>
                <c:pt idx="66269">
                  <c:v>18</c:v>
                </c:pt>
                <c:pt idx="66270">
                  <c:v>18</c:v>
                </c:pt>
                <c:pt idx="66271">
                  <c:v>18</c:v>
                </c:pt>
                <c:pt idx="66272">
                  <c:v>18</c:v>
                </c:pt>
                <c:pt idx="66273">
                  <c:v>18</c:v>
                </c:pt>
                <c:pt idx="66274">
                  <c:v>18</c:v>
                </c:pt>
                <c:pt idx="66275">
                  <c:v>18</c:v>
                </c:pt>
                <c:pt idx="66276">
                  <c:v>18</c:v>
                </c:pt>
                <c:pt idx="66277">
                  <c:v>18</c:v>
                </c:pt>
                <c:pt idx="66278">
                  <c:v>18</c:v>
                </c:pt>
                <c:pt idx="66279">
                  <c:v>18</c:v>
                </c:pt>
                <c:pt idx="66280">
                  <c:v>18</c:v>
                </c:pt>
                <c:pt idx="66281">
                  <c:v>18</c:v>
                </c:pt>
                <c:pt idx="66282">
                  <c:v>18</c:v>
                </c:pt>
                <c:pt idx="66283">
                  <c:v>18</c:v>
                </c:pt>
                <c:pt idx="66284">
                  <c:v>18</c:v>
                </c:pt>
                <c:pt idx="66285">
                  <c:v>18</c:v>
                </c:pt>
                <c:pt idx="66286">
                  <c:v>18</c:v>
                </c:pt>
                <c:pt idx="66287">
                  <c:v>18</c:v>
                </c:pt>
                <c:pt idx="66288">
                  <c:v>18</c:v>
                </c:pt>
                <c:pt idx="66289">
                  <c:v>18</c:v>
                </c:pt>
                <c:pt idx="66290">
                  <c:v>18</c:v>
                </c:pt>
                <c:pt idx="66291">
                  <c:v>18</c:v>
                </c:pt>
                <c:pt idx="66292">
                  <c:v>18</c:v>
                </c:pt>
                <c:pt idx="66293">
                  <c:v>18</c:v>
                </c:pt>
                <c:pt idx="66294">
                  <c:v>18</c:v>
                </c:pt>
                <c:pt idx="66295">
                  <c:v>18</c:v>
                </c:pt>
                <c:pt idx="66296">
                  <c:v>18</c:v>
                </c:pt>
                <c:pt idx="66297">
                  <c:v>18</c:v>
                </c:pt>
                <c:pt idx="66298">
                  <c:v>18</c:v>
                </c:pt>
                <c:pt idx="66299">
                  <c:v>18</c:v>
                </c:pt>
                <c:pt idx="66300">
                  <c:v>18</c:v>
                </c:pt>
                <c:pt idx="66301">
                  <c:v>18</c:v>
                </c:pt>
                <c:pt idx="66302">
                  <c:v>18</c:v>
                </c:pt>
                <c:pt idx="66303">
                  <c:v>18</c:v>
                </c:pt>
                <c:pt idx="66304">
                  <c:v>18</c:v>
                </c:pt>
                <c:pt idx="66305">
                  <c:v>18</c:v>
                </c:pt>
                <c:pt idx="66306">
                  <c:v>18</c:v>
                </c:pt>
                <c:pt idx="66307">
                  <c:v>18</c:v>
                </c:pt>
                <c:pt idx="66308">
                  <c:v>18</c:v>
                </c:pt>
                <c:pt idx="66309">
                  <c:v>18</c:v>
                </c:pt>
                <c:pt idx="66310">
                  <c:v>18</c:v>
                </c:pt>
                <c:pt idx="66311">
                  <c:v>18</c:v>
                </c:pt>
                <c:pt idx="66312">
                  <c:v>18</c:v>
                </c:pt>
                <c:pt idx="66313">
                  <c:v>18</c:v>
                </c:pt>
                <c:pt idx="66314">
                  <c:v>18</c:v>
                </c:pt>
                <c:pt idx="66315">
                  <c:v>18</c:v>
                </c:pt>
                <c:pt idx="66316">
                  <c:v>18</c:v>
                </c:pt>
                <c:pt idx="66317">
                  <c:v>18</c:v>
                </c:pt>
                <c:pt idx="66318">
                  <c:v>18</c:v>
                </c:pt>
                <c:pt idx="66319">
                  <c:v>18</c:v>
                </c:pt>
                <c:pt idx="66320">
                  <c:v>18</c:v>
                </c:pt>
                <c:pt idx="66321">
                  <c:v>18</c:v>
                </c:pt>
                <c:pt idx="66322">
                  <c:v>18</c:v>
                </c:pt>
                <c:pt idx="66323">
                  <c:v>18</c:v>
                </c:pt>
                <c:pt idx="66324">
                  <c:v>18</c:v>
                </c:pt>
                <c:pt idx="66325">
                  <c:v>18</c:v>
                </c:pt>
                <c:pt idx="66326">
                  <c:v>18</c:v>
                </c:pt>
                <c:pt idx="66327">
                  <c:v>18</c:v>
                </c:pt>
                <c:pt idx="66328">
                  <c:v>18</c:v>
                </c:pt>
                <c:pt idx="66329">
                  <c:v>18</c:v>
                </c:pt>
                <c:pt idx="66330">
                  <c:v>18</c:v>
                </c:pt>
                <c:pt idx="66331">
                  <c:v>18</c:v>
                </c:pt>
                <c:pt idx="66332">
                  <c:v>18</c:v>
                </c:pt>
                <c:pt idx="66333">
                  <c:v>18</c:v>
                </c:pt>
                <c:pt idx="66334">
                  <c:v>18</c:v>
                </c:pt>
                <c:pt idx="66335">
                  <c:v>18</c:v>
                </c:pt>
                <c:pt idx="66336">
                  <c:v>18</c:v>
                </c:pt>
                <c:pt idx="66337">
                  <c:v>18</c:v>
                </c:pt>
                <c:pt idx="66338">
                  <c:v>18</c:v>
                </c:pt>
                <c:pt idx="66339">
                  <c:v>18</c:v>
                </c:pt>
                <c:pt idx="66340">
                  <c:v>18</c:v>
                </c:pt>
                <c:pt idx="66341">
                  <c:v>18</c:v>
                </c:pt>
                <c:pt idx="66342">
                  <c:v>18</c:v>
                </c:pt>
                <c:pt idx="66343">
                  <c:v>18</c:v>
                </c:pt>
                <c:pt idx="66344">
                  <c:v>18</c:v>
                </c:pt>
                <c:pt idx="66345">
                  <c:v>18</c:v>
                </c:pt>
                <c:pt idx="66346">
                  <c:v>18</c:v>
                </c:pt>
                <c:pt idx="66347">
                  <c:v>18</c:v>
                </c:pt>
                <c:pt idx="66348">
                  <c:v>18</c:v>
                </c:pt>
                <c:pt idx="66349">
                  <c:v>18</c:v>
                </c:pt>
                <c:pt idx="66350">
                  <c:v>18</c:v>
                </c:pt>
                <c:pt idx="66351">
                  <c:v>18</c:v>
                </c:pt>
                <c:pt idx="66352">
                  <c:v>18</c:v>
                </c:pt>
                <c:pt idx="66353">
                  <c:v>18</c:v>
                </c:pt>
                <c:pt idx="66354">
                  <c:v>18</c:v>
                </c:pt>
                <c:pt idx="66355">
                  <c:v>18</c:v>
                </c:pt>
                <c:pt idx="66356">
                  <c:v>18</c:v>
                </c:pt>
                <c:pt idx="66357">
                  <c:v>18</c:v>
                </c:pt>
                <c:pt idx="66358">
                  <c:v>18</c:v>
                </c:pt>
                <c:pt idx="66359">
                  <c:v>18</c:v>
                </c:pt>
                <c:pt idx="66360">
                  <c:v>18</c:v>
                </c:pt>
                <c:pt idx="66361">
                  <c:v>18</c:v>
                </c:pt>
                <c:pt idx="66362">
                  <c:v>18</c:v>
                </c:pt>
                <c:pt idx="66363">
                  <c:v>18</c:v>
                </c:pt>
                <c:pt idx="66364">
                  <c:v>18</c:v>
                </c:pt>
                <c:pt idx="66365">
                  <c:v>18</c:v>
                </c:pt>
                <c:pt idx="66366">
                  <c:v>18</c:v>
                </c:pt>
                <c:pt idx="66367">
                  <c:v>18</c:v>
                </c:pt>
                <c:pt idx="66368">
                  <c:v>18</c:v>
                </c:pt>
                <c:pt idx="66369">
                  <c:v>18</c:v>
                </c:pt>
                <c:pt idx="66370">
                  <c:v>18</c:v>
                </c:pt>
                <c:pt idx="66371">
                  <c:v>18</c:v>
                </c:pt>
                <c:pt idx="66372">
                  <c:v>18</c:v>
                </c:pt>
                <c:pt idx="66373">
                  <c:v>18</c:v>
                </c:pt>
                <c:pt idx="66374">
                  <c:v>18</c:v>
                </c:pt>
                <c:pt idx="66375">
                  <c:v>18</c:v>
                </c:pt>
                <c:pt idx="66376">
                  <c:v>18</c:v>
                </c:pt>
                <c:pt idx="66377">
                  <c:v>18</c:v>
                </c:pt>
                <c:pt idx="66378">
                  <c:v>18</c:v>
                </c:pt>
                <c:pt idx="66379">
                  <c:v>18</c:v>
                </c:pt>
                <c:pt idx="66380">
                  <c:v>18</c:v>
                </c:pt>
                <c:pt idx="66381">
                  <c:v>18</c:v>
                </c:pt>
                <c:pt idx="66382">
                  <c:v>18</c:v>
                </c:pt>
                <c:pt idx="66383">
                  <c:v>18</c:v>
                </c:pt>
                <c:pt idx="66384">
                  <c:v>18</c:v>
                </c:pt>
                <c:pt idx="66385">
                  <c:v>18</c:v>
                </c:pt>
                <c:pt idx="66386">
                  <c:v>18</c:v>
                </c:pt>
                <c:pt idx="66387">
                  <c:v>18</c:v>
                </c:pt>
                <c:pt idx="66388">
                  <c:v>18</c:v>
                </c:pt>
                <c:pt idx="66389">
                  <c:v>18</c:v>
                </c:pt>
                <c:pt idx="66390">
                  <c:v>18</c:v>
                </c:pt>
                <c:pt idx="66391">
                  <c:v>18</c:v>
                </c:pt>
                <c:pt idx="66392">
                  <c:v>18</c:v>
                </c:pt>
                <c:pt idx="66393">
                  <c:v>18</c:v>
                </c:pt>
                <c:pt idx="66394">
                  <c:v>18</c:v>
                </c:pt>
                <c:pt idx="66395">
                  <c:v>18</c:v>
                </c:pt>
                <c:pt idx="66396">
                  <c:v>18</c:v>
                </c:pt>
                <c:pt idx="66397">
                  <c:v>18</c:v>
                </c:pt>
                <c:pt idx="66398">
                  <c:v>18</c:v>
                </c:pt>
                <c:pt idx="66399">
                  <c:v>18</c:v>
                </c:pt>
                <c:pt idx="66400">
                  <c:v>18</c:v>
                </c:pt>
                <c:pt idx="66401">
                  <c:v>18</c:v>
                </c:pt>
                <c:pt idx="66402">
                  <c:v>18</c:v>
                </c:pt>
                <c:pt idx="66403">
                  <c:v>18</c:v>
                </c:pt>
                <c:pt idx="66404">
                  <c:v>18</c:v>
                </c:pt>
                <c:pt idx="66405">
                  <c:v>18</c:v>
                </c:pt>
                <c:pt idx="66406">
                  <c:v>18</c:v>
                </c:pt>
                <c:pt idx="66407">
                  <c:v>18</c:v>
                </c:pt>
                <c:pt idx="66408">
                  <c:v>18</c:v>
                </c:pt>
                <c:pt idx="66409">
                  <c:v>18</c:v>
                </c:pt>
                <c:pt idx="66410">
                  <c:v>18</c:v>
                </c:pt>
                <c:pt idx="66411">
                  <c:v>18</c:v>
                </c:pt>
                <c:pt idx="66412">
                  <c:v>18</c:v>
                </c:pt>
                <c:pt idx="66413">
                  <c:v>18</c:v>
                </c:pt>
                <c:pt idx="66414">
                  <c:v>18</c:v>
                </c:pt>
                <c:pt idx="66415">
                  <c:v>18</c:v>
                </c:pt>
                <c:pt idx="66416">
                  <c:v>18</c:v>
                </c:pt>
                <c:pt idx="66417">
                  <c:v>18</c:v>
                </c:pt>
                <c:pt idx="66418">
                  <c:v>18</c:v>
                </c:pt>
                <c:pt idx="66419">
                  <c:v>18</c:v>
                </c:pt>
                <c:pt idx="66420">
                  <c:v>18</c:v>
                </c:pt>
                <c:pt idx="66421">
                  <c:v>18</c:v>
                </c:pt>
                <c:pt idx="66422">
                  <c:v>18</c:v>
                </c:pt>
                <c:pt idx="66423">
                  <c:v>18</c:v>
                </c:pt>
                <c:pt idx="66424">
                  <c:v>18</c:v>
                </c:pt>
                <c:pt idx="66425">
                  <c:v>18</c:v>
                </c:pt>
                <c:pt idx="66426">
                  <c:v>18</c:v>
                </c:pt>
                <c:pt idx="66427">
                  <c:v>18</c:v>
                </c:pt>
                <c:pt idx="66428">
                  <c:v>18</c:v>
                </c:pt>
                <c:pt idx="66429">
                  <c:v>18</c:v>
                </c:pt>
                <c:pt idx="66430">
                  <c:v>18</c:v>
                </c:pt>
                <c:pt idx="66431">
                  <c:v>18</c:v>
                </c:pt>
                <c:pt idx="66432">
                  <c:v>18</c:v>
                </c:pt>
                <c:pt idx="66433">
                  <c:v>18</c:v>
                </c:pt>
                <c:pt idx="66434">
                  <c:v>18</c:v>
                </c:pt>
                <c:pt idx="66435">
                  <c:v>18</c:v>
                </c:pt>
                <c:pt idx="66436">
                  <c:v>18</c:v>
                </c:pt>
                <c:pt idx="66437">
                  <c:v>18</c:v>
                </c:pt>
                <c:pt idx="66438">
                  <c:v>18</c:v>
                </c:pt>
                <c:pt idx="66439">
                  <c:v>18</c:v>
                </c:pt>
                <c:pt idx="66440">
                  <c:v>18</c:v>
                </c:pt>
                <c:pt idx="66441">
                  <c:v>18</c:v>
                </c:pt>
                <c:pt idx="66442">
                  <c:v>18</c:v>
                </c:pt>
                <c:pt idx="66443">
                  <c:v>18</c:v>
                </c:pt>
                <c:pt idx="66444">
                  <c:v>18</c:v>
                </c:pt>
                <c:pt idx="66445">
                  <c:v>18</c:v>
                </c:pt>
                <c:pt idx="66446">
                  <c:v>18</c:v>
                </c:pt>
                <c:pt idx="66447">
                  <c:v>18</c:v>
                </c:pt>
                <c:pt idx="66448">
                  <c:v>18</c:v>
                </c:pt>
                <c:pt idx="66449">
                  <c:v>18</c:v>
                </c:pt>
                <c:pt idx="66450">
                  <c:v>18</c:v>
                </c:pt>
                <c:pt idx="66451">
                  <c:v>18</c:v>
                </c:pt>
                <c:pt idx="66452">
                  <c:v>18</c:v>
                </c:pt>
                <c:pt idx="66453">
                  <c:v>18</c:v>
                </c:pt>
                <c:pt idx="66454">
                  <c:v>18</c:v>
                </c:pt>
                <c:pt idx="66455">
                  <c:v>18</c:v>
                </c:pt>
                <c:pt idx="66456">
                  <c:v>18</c:v>
                </c:pt>
                <c:pt idx="66457">
                  <c:v>18</c:v>
                </c:pt>
                <c:pt idx="66458">
                  <c:v>18</c:v>
                </c:pt>
                <c:pt idx="66459">
                  <c:v>18</c:v>
                </c:pt>
                <c:pt idx="66460">
                  <c:v>18</c:v>
                </c:pt>
                <c:pt idx="66461">
                  <c:v>18</c:v>
                </c:pt>
                <c:pt idx="66462">
                  <c:v>18</c:v>
                </c:pt>
                <c:pt idx="66463">
                  <c:v>18</c:v>
                </c:pt>
                <c:pt idx="66464">
                  <c:v>18</c:v>
                </c:pt>
                <c:pt idx="66465">
                  <c:v>18</c:v>
                </c:pt>
                <c:pt idx="66466">
                  <c:v>18</c:v>
                </c:pt>
                <c:pt idx="66467">
                  <c:v>18</c:v>
                </c:pt>
                <c:pt idx="66468">
                  <c:v>18</c:v>
                </c:pt>
                <c:pt idx="66469">
                  <c:v>18</c:v>
                </c:pt>
                <c:pt idx="66470">
                  <c:v>18</c:v>
                </c:pt>
                <c:pt idx="66471">
                  <c:v>18</c:v>
                </c:pt>
                <c:pt idx="66472">
                  <c:v>18</c:v>
                </c:pt>
                <c:pt idx="66473">
                  <c:v>18</c:v>
                </c:pt>
                <c:pt idx="66474">
                  <c:v>18</c:v>
                </c:pt>
                <c:pt idx="66475">
                  <c:v>18</c:v>
                </c:pt>
                <c:pt idx="66476">
                  <c:v>18</c:v>
                </c:pt>
                <c:pt idx="66477">
                  <c:v>18</c:v>
                </c:pt>
                <c:pt idx="66478">
                  <c:v>18</c:v>
                </c:pt>
                <c:pt idx="66479">
                  <c:v>18</c:v>
                </c:pt>
                <c:pt idx="66480">
                  <c:v>18</c:v>
                </c:pt>
                <c:pt idx="66481">
                  <c:v>18</c:v>
                </c:pt>
                <c:pt idx="66482">
                  <c:v>18</c:v>
                </c:pt>
                <c:pt idx="66483">
                  <c:v>18</c:v>
                </c:pt>
                <c:pt idx="66484">
                  <c:v>18</c:v>
                </c:pt>
                <c:pt idx="66485">
                  <c:v>18</c:v>
                </c:pt>
                <c:pt idx="66486">
                  <c:v>18</c:v>
                </c:pt>
                <c:pt idx="66487">
                  <c:v>18</c:v>
                </c:pt>
                <c:pt idx="66488">
                  <c:v>18</c:v>
                </c:pt>
                <c:pt idx="66489">
                  <c:v>18</c:v>
                </c:pt>
                <c:pt idx="66490">
                  <c:v>18</c:v>
                </c:pt>
                <c:pt idx="66491">
                  <c:v>18</c:v>
                </c:pt>
                <c:pt idx="66492">
                  <c:v>18</c:v>
                </c:pt>
                <c:pt idx="66493">
                  <c:v>18</c:v>
                </c:pt>
                <c:pt idx="66494">
                  <c:v>18</c:v>
                </c:pt>
                <c:pt idx="66495">
                  <c:v>18</c:v>
                </c:pt>
                <c:pt idx="66496">
                  <c:v>18</c:v>
                </c:pt>
                <c:pt idx="66497">
                  <c:v>18</c:v>
                </c:pt>
                <c:pt idx="66498">
                  <c:v>18</c:v>
                </c:pt>
                <c:pt idx="66499">
                  <c:v>18</c:v>
                </c:pt>
                <c:pt idx="66500">
                  <c:v>18</c:v>
                </c:pt>
                <c:pt idx="66501">
                  <c:v>18</c:v>
                </c:pt>
                <c:pt idx="66502">
                  <c:v>18</c:v>
                </c:pt>
                <c:pt idx="66503">
                  <c:v>18</c:v>
                </c:pt>
                <c:pt idx="66504">
                  <c:v>18</c:v>
                </c:pt>
                <c:pt idx="66505">
                  <c:v>18</c:v>
                </c:pt>
                <c:pt idx="66506">
                  <c:v>18</c:v>
                </c:pt>
                <c:pt idx="66507">
                  <c:v>18</c:v>
                </c:pt>
                <c:pt idx="66508">
                  <c:v>18</c:v>
                </c:pt>
                <c:pt idx="66509">
                  <c:v>18</c:v>
                </c:pt>
                <c:pt idx="66510">
                  <c:v>18</c:v>
                </c:pt>
                <c:pt idx="66511">
                  <c:v>18</c:v>
                </c:pt>
                <c:pt idx="66512">
                  <c:v>18</c:v>
                </c:pt>
                <c:pt idx="66513">
                  <c:v>18</c:v>
                </c:pt>
                <c:pt idx="66514">
                  <c:v>18</c:v>
                </c:pt>
                <c:pt idx="66515">
                  <c:v>18</c:v>
                </c:pt>
                <c:pt idx="66516">
                  <c:v>18</c:v>
                </c:pt>
                <c:pt idx="66517">
                  <c:v>18</c:v>
                </c:pt>
                <c:pt idx="66518">
                  <c:v>18</c:v>
                </c:pt>
                <c:pt idx="66519">
                  <c:v>18</c:v>
                </c:pt>
                <c:pt idx="66520">
                  <c:v>18</c:v>
                </c:pt>
                <c:pt idx="66521">
                  <c:v>18</c:v>
                </c:pt>
                <c:pt idx="66522">
                  <c:v>18</c:v>
                </c:pt>
                <c:pt idx="66523">
                  <c:v>18</c:v>
                </c:pt>
                <c:pt idx="66524">
                  <c:v>18</c:v>
                </c:pt>
                <c:pt idx="66525">
                  <c:v>18</c:v>
                </c:pt>
                <c:pt idx="66526">
                  <c:v>18</c:v>
                </c:pt>
                <c:pt idx="66527">
                  <c:v>18</c:v>
                </c:pt>
                <c:pt idx="66528">
                  <c:v>18</c:v>
                </c:pt>
                <c:pt idx="66529">
                  <c:v>18</c:v>
                </c:pt>
                <c:pt idx="66530">
                  <c:v>18</c:v>
                </c:pt>
                <c:pt idx="66531">
                  <c:v>18</c:v>
                </c:pt>
                <c:pt idx="66532">
                  <c:v>18</c:v>
                </c:pt>
                <c:pt idx="66533">
                  <c:v>18</c:v>
                </c:pt>
                <c:pt idx="66534">
                  <c:v>18</c:v>
                </c:pt>
                <c:pt idx="66535">
                  <c:v>18</c:v>
                </c:pt>
                <c:pt idx="66536">
                  <c:v>18</c:v>
                </c:pt>
                <c:pt idx="66537">
                  <c:v>18</c:v>
                </c:pt>
                <c:pt idx="66538">
                  <c:v>18</c:v>
                </c:pt>
                <c:pt idx="66539">
                  <c:v>18</c:v>
                </c:pt>
                <c:pt idx="66540">
                  <c:v>18</c:v>
                </c:pt>
                <c:pt idx="66541">
                  <c:v>18</c:v>
                </c:pt>
                <c:pt idx="66542">
                  <c:v>18</c:v>
                </c:pt>
                <c:pt idx="66543">
                  <c:v>18</c:v>
                </c:pt>
                <c:pt idx="66544">
                  <c:v>18</c:v>
                </c:pt>
                <c:pt idx="66545">
                  <c:v>18</c:v>
                </c:pt>
                <c:pt idx="66546">
                  <c:v>18</c:v>
                </c:pt>
                <c:pt idx="66547">
                  <c:v>18</c:v>
                </c:pt>
                <c:pt idx="66548">
                  <c:v>18</c:v>
                </c:pt>
                <c:pt idx="66549">
                  <c:v>18</c:v>
                </c:pt>
                <c:pt idx="66550">
                  <c:v>18</c:v>
                </c:pt>
                <c:pt idx="66551">
                  <c:v>18</c:v>
                </c:pt>
                <c:pt idx="66552">
                  <c:v>18</c:v>
                </c:pt>
                <c:pt idx="66553">
                  <c:v>18</c:v>
                </c:pt>
                <c:pt idx="66554">
                  <c:v>18</c:v>
                </c:pt>
                <c:pt idx="66555">
                  <c:v>18</c:v>
                </c:pt>
                <c:pt idx="66556">
                  <c:v>18</c:v>
                </c:pt>
                <c:pt idx="66557">
                  <c:v>18</c:v>
                </c:pt>
                <c:pt idx="66558">
                  <c:v>18</c:v>
                </c:pt>
                <c:pt idx="66559">
                  <c:v>18</c:v>
                </c:pt>
                <c:pt idx="66560">
                  <c:v>18</c:v>
                </c:pt>
                <c:pt idx="66561">
                  <c:v>18</c:v>
                </c:pt>
                <c:pt idx="66562">
                  <c:v>18</c:v>
                </c:pt>
                <c:pt idx="66563">
                  <c:v>18</c:v>
                </c:pt>
                <c:pt idx="66564">
                  <c:v>18</c:v>
                </c:pt>
                <c:pt idx="66565">
                  <c:v>18</c:v>
                </c:pt>
                <c:pt idx="66566">
                  <c:v>18</c:v>
                </c:pt>
                <c:pt idx="66567">
                  <c:v>18</c:v>
                </c:pt>
                <c:pt idx="66568">
                  <c:v>18</c:v>
                </c:pt>
                <c:pt idx="66569">
                  <c:v>18</c:v>
                </c:pt>
                <c:pt idx="66570">
                  <c:v>18</c:v>
                </c:pt>
                <c:pt idx="66571">
                  <c:v>18</c:v>
                </c:pt>
                <c:pt idx="66572">
                  <c:v>18</c:v>
                </c:pt>
                <c:pt idx="66573">
                  <c:v>18</c:v>
                </c:pt>
                <c:pt idx="66574">
                  <c:v>18</c:v>
                </c:pt>
                <c:pt idx="66575">
                  <c:v>18</c:v>
                </c:pt>
                <c:pt idx="66576">
                  <c:v>18</c:v>
                </c:pt>
                <c:pt idx="66577">
                  <c:v>18</c:v>
                </c:pt>
                <c:pt idx="66578">
                  <c:v>18</c:v>
                </c:pt>
                <c:pt idx="66579">
                  <c:v>18</c:v>
                </c:pt>
                <c:pt idx="66580">
                  <c:v>18</c:v>
                </c:pt>
                <c:pt idx="66581">
                  <c:v>18</c:v>
                </c:pt>
                <c:pt idx="66582">
                  <c:v>18</c:v>
                </c:pt>
                <c:pt idx="66583">
                  <c:v>18</c:v>
                </c:pt>
                <c:pt idx="66584">
                  <c:v>18</c:v>
                </c:pt>
                <c:pt idx="66585">
                  <c:v>18</c:v>
                </c:pt>
                <c:pt idx="66586">
                  <c:v>18</c:v>
                </c:pt>
                <c:pt idx="66587">
                  <c:v>18</c:v>
                </c:pt>
                <c:pt idx="66588">
                  <c:v>18</c:v>
                </c:pt>
                <c:pt idx="66589">
                  <c:v>18</c:v>
                </c:pt>
                <c:pt idx="66590">
                  <c:v>18</c:v>
                </c:pt>
                <c:pt idx="66591">
                  <c:v>18</c:v>
                </c:pt>
                <c:pt idx="66592">
                  <c:v>18</c:v>
                </c:pt>
                <c:pt idx="66593">
                  <c:v>18</c:v>
                </c:pt>
                <c:pt idx="66594">
                  <c:v>18</c:v>
                </c:pt>
                <c:pt idx="66595">
                  <c:v>18</c:v>
                </c:pt>
                <c:pt idx="66596">
                  <c:v>18</c:v>
                </c:pt>
                <c:pt idx="66597">
                  <c:v>18</c:v>
                </c:pt>
                <c:pt idx="66598">
                  <c:v>18</c:v>
                </c:pt>
                <c:pt idx="66599">
                  <c:v>18</c:v>
                </c:pt>
                <c:pt idx="66600">
                  <c:v>18</c:v>
                </c:pt>
                <c:pt idx="66601">
                  <c:v>18</c:v>
                </c:pt>
                <c:pt idx="66602">
                  <c:v>18</c:v>
                </c:pt>
                <c:pt idx="66603">
                  <c:v>18</c:v>
                </c:pt>
                <c:pt idx="66604">
                  <c:v>18</c:v>
                </c:pt>
                <c:pt idx="66605">
                  <c:v>18</c:v>
                </c:pt>
                <c:pt idx="66606">
                  <c:v>18</c:v>
                </c:pt>
                <c:pt idx="66607">
                  <c:v>18</c:v>
                </c:pt>
                <c:pt idx="66608">
                  <c:v>18</c:v>
                </c:pt>
                <c:pt idx="66609">
                  <c:v>18</c:v>
                </c:pt>
                <c:pt idx="66610">
                  <c:v>18</c:v>
                </c:pt>
                <c:pt idx="66611">
                  <c:v>18</c:v>
                </c:pt>
                <c:pt idx="66612">
                  <c:v>18</c:v>
                </c:pt>
                <c:pt idx="66613">
                  <c:v>18</c:v>
                </c:pt>
                <c:pt idx="66614">
                  <c:v>18</c:v>
                </c:pt>
                <c:pt idx="66615">
                  <c:v>18</c:v>
                </c:pt>
                <c:pt idx="66616">
                  <c:v>18</c:v>
                </c:pt>
                <c:pt idx="66617">
                  <c:v>18</c:v>
                </c:pt>
                <c:pt idx="66618">
                  <c:v>18</c:v>
                </c:pt>
                <c:pt idx="66619">
                  <c:v>18</c:v>
                </c:pt>
                <c:pt idx="66620">
                  <c:v>18</c:v>
                </c:pt>
                <c:pt idx="66621">
                  <c:v>18</c:v>
                </c:pt>
                <c:pt idx="66622">
                  <c:v>18</c:v>
                </c:pt>
                <c:pt idx="66623">
                  <c:v>18</c:v>
                </c:pt>
                <c:pt idx="66624">
                  <c:v>18</c:v>
                </c:pt>
                <c:pt idx="66625">
                  <c:v>18</c:v>
                </c:pt>
                <c:pt idx="66626">
                  <c:v>18</c:v>
                </c:pt>
                <c:pt idx="66627">
                  <c:v>18</c:v>
                </c:pt>
                <c:pt idx="66628">
                  <c:v>18</c:v>
                </c:pt>
                <c:pt idx="66629">
                  <c:v>18</c:v>
                </c:pt>
                <c:pt idx="66630">
                  <c:v>18</c:v>
                </c:pt>
                <c:pt idx="66631">
                  <c:v>18</c:v>
                </c:pt>
                <c:pt idx="66632">
                  <c:v>18</c:v>
                </c:pt>
                <c:pt idx="66633">
                  <c:v>18</c:v>
                </c:pt>
                <c:pt idx="66634">
                  <c:v>18</c:v>
                </c:pt>
                <c:pt idx="66635">
                  <c:v>18</c:v>
                </c:pt>
                <c:pt idx="66636">
                  <c:v>18</c:v>
                </c:pt>
                <c:pt idx="66637">
                  <c:v>18</c:v>
                </c:pt>
                <c:pt idx="66638">
                  <c:v>18</c:v>
                </c:pt>
                <c:pt idx="66639">
                  <c:v>18</c:v>
                </c:pt>
                <c:pt idx="66640">
                  <c:v>18</c:v>
                </c:pt>
                <c:pt idx="66641">
                  <c:v>18</c:v>
                </c:pt>
                <c:pt idx="66642">
                  <c:v>18</c:v>
                </c:pt>
                <c:pt idx="66643">
                  <c:v>18</c:v>
                </c:pt>
                <c:pt idx="66644">
                  <c:v>18</c:v>
                </c:pt>
                <c:pt idx="66645">
                  <c:v>18</c:v>
                </c:pt>
                <c:pt idx="66646">
                  <c:v>18</c:v>
                </c:pt>
                <c:pt idx="66647">
                  <c:v>18</c:v>
                </c:pt>
                <c:pt idx="66648">
                  <c:v>18</c:v>
                </c:pt>
                <c:pt idx="66649">
                  <c:v>18</c:v>
                </c:pt>
                <c:pt idx="66650">
                  <c:v>18</c:v>
                </c:pt>
                <c:pt idx="66651">
                  <c:v>18</c:v>
                </c:pt>
                <c:pt idx="66652">
                  <c:v>18</c:v>
                </c:pt>
                <c:pt idx="66653">
                  <c:v>18</c:v>
                </c:pt>
                <c:pt idx="66654">
                  <c:v>18</c:v>
                </c:pt>
                <c:pt idx="66655">
                  <c:v>18</c:v>
                </c:pt>
                <c:pt idx="66656">
                  <c:v>18</c:v>
                </c:pt>
                <c:pt idx="66657">
                  <c:v>18</c:v>
                </c:pt>
                <c:pt idx="66658">
                  <c:v>18</c:v>
                </c:pt>
                <c:pt idx="66659">
                  <c:v>18</c:v>
                </c:pt>
                <c:pt idx="66660">
                  <c:v>18</c:v>
                </c:pt>
                <c:pt idx="66661">
                  <c:v>18</c:v>
                </c:pt>
                <c:pt idx="66662">
                  <c:v>18</c:v>
                </c:pt>
                <c:pt idx="66663">
                  <c:v>18</c:v>
                </c:pt>
                <c:pt idx="66664">
                  <c:v>18</c:v>
                </c:pt>
                <c:pt idx="66665">
                  <c:v>18</c:v>
                </c:pt>
                <c:pt idx="66666">
                  <c:v>18</c:v>
                </c:pt>
                <c:pt idx="66667">
                  <c:v>18</c:v>
                </c:pt>
                <c:pt idx="66668">
                  <c:v>18</c:v>
                </c:pt>
                <c:pt idx="66669">
                  <c:v>18</c:v>
                </c:pt>
                <c:pt idx="66670">
                  <c:v>18</c:v>
                </c:pt>
                <c:pt idx="66671">
                  <c:v>18</c:v>
                </c:pt>
                <c:pt idx="66672">
                  <c:v>18</c:v>
                </c:pt>
                <c:pt idx="66673">
                  <c:v>18</c:v>
                </c:pt>
                <c:pt idx="66674">
                  <c:v>18</c:v>
                </c:pt>
                <c:pt idx="66675">
                  <c:v>18</c:v>
                </c:pt>
                <c:pt idx="66676">
                  <c:v>18</c:v>
                </c:pt>
                <c:pt idx="66677">
                  <c:v>18</c:v>
                </c:pt>
                <c:pt idx="66678">
                  <c:v>18</c:v>
                </c:pt>
                <c:pt idx="66679">
                  <c:v>18</c:v>
                </c:pt>
                <c:pt idx="66680">
                  <c:v>18</c:v>
                </c:pt>
                <c:pt idx="66681">
                  <c:v>18</c:v>
                </c:pt>
                <c:pt idx="66682">
                  <c:v>18</c:v>
                </c:pt>
                <c:pt idx="66683">
                  <c:v>18</c:v>
                </c:pt>
                <c:pt idx="66684">
                  <c:v>18</c:v>
                </c:pt>
                <c:pt idx="66685">
                  <c:v>18</c:v>
                </c:pt>
                <c:pt idx="66686">
                  <c:v>18</c:v>
                </c:pt>
                <c:pt idx="66687">
                  <c:v>18</c:v>
                </c:pt>
                <c:pt idx="66688">
                  <c:v>18</c:v>
                </c:pt>
                <c:pt idx="66689">
                  <c:v>18</c:v>
                </c:pt>
                <c:pt idx="66690">
                  <c:v>18</c:v>
                </c:pt>
                <c:pt idx="66691">
                  <c:v>18</c:v>
                </c:pt>
                <c:pt idx="66692">
                  <c:v>18</c:v>
                </c:pt>
                <c:pt idx="66693">
                  <c:v>18</c:v>
                </c:pt>
                <c:pt idx="66694">
                  <c:v>18</c:v>
                </c:pt>
                <c:pt idx="66695">
                  <c:v>18</c:v>
                </c:pt>
                <c:pt idx="66696">
                  <c:v>18</c:v>
                </c:pt>
                <c:pt idx="66697">
                  <c:v>18</c:v>
                </c:pt>
                <c:pt idx="66698">
                  <c:v>18</c:v>
                </c:pt>
                <c:pt idx="66699">
                  <c:v>18</c:v>
                </c:pt>
                <c:pt idx="66700">
                  <c:v>18</c:v>
                </c:pt>
                <c:pt idx="66701">
                  <c:v>18</c:v>
                </c:pt>
                <c:pt idx="66702">
                  <c:v>18</c:v>
                </c:pt>
                <c:pt idx="66703">
                  <c:v>18</c:v>
                </c:pt>
                <c:pt idx="66704">
                  <c:v>18</c:v>
                </c:pt>
                <c:pt idx="66705">
                  <c:v>18</c:v>
                </c:pt>
                <c:pt idx="66706">
                  <c:v>18</c:v>
                </c:pt>
                <c:pt idx="66707">
                  <c:v>18</c:v>
                </c:pt>
                <c:pt idx="66708">
                  <c:v>18</c:v>
                </c:pt>
                <c:pt idx="66709">
                  <c:v>18</c:v>
                </c:pt>
                <c:pt idx="66710">
                  <c:v>18</c:v>
                </c:pt>
                <c:pt idx="66711">
                  <c:v>18</c:v>
                </c:pt>
                <c:pt idx="66712">
                  <c:v>18</c:v>
                </c:pt>
                <c:pt idx="66713">
                  <c:v>18</c:v>
                </c:pt>
                <c:pt idx="66714">
                  <c:v>18</c:v>
                </c:pt>
                <c:pt idx="66715">
                  <c:v>18</c:v>
                </c:pt>
                <c:pt idx="66716">
                  <c:v>18</c:v>
                </c:pt>
                <c:pt idx="66717">
                  <c:v>18</c:v>
                </c:pt>
                <c:pt idx="66718">
                  <c:v>18</c:v>
                </c:pt>
                <c:pt idx="66719">
                  <c:v>18</c:v>
                </c:pt>
                <c:pt idx="66720">
                  <c:v>18</c:v>
                </c:pt>
                <c:pt idx="66721">
                  <c:v>18</c:v>
                </c:pt>
                <c:pt idx="66722">
                  <c:v>18</c:v>
                </c:pt>
                <c:pt idx="66723">
                  <c:v>18</c:v>
                </c:pt>
                <c:pt idx="66724">
                  <c:v>18</c:v>
                </c:pt>
                <c:pt idx="66725">
                  <c:v>18</c:v>
                </c:pt>
                <c:pt idx="66726">
                  <c:v>18</c:v>
                </c:pt>
                <c:pt idx="66727">
                  <c:v>18</c:v>
                </c:pt>
                <c:pt idx="66728">
                  <c:v>18</c:v>
                </c:pt>
                <c:pt idx="66729">
                  <c:v>18</c:v>
                </c:pt>
                <c:pt idx="66730">
                  <c:v>18</c:v>
                </c:pt>
                <c:pt idx="66731">
                  <c:v>18</c:v>
                </c:pt>
                <c:pt idx="66732">
                  <c:v>18</c:v>
                </c:pt>
                <c:pt idx="66733">
                  <c:v>18</c:v>
                </c:pt>
                <c:pt idx="66734">
                  <c:v>18</c:v>
                </c:pt>
                <c:pt idx="66735">
                  <c:v>18</c:v>
                </c:pt>
                <c:pt idx="66736">
                  <c:v>18</c:v>
                </c:pt>
                <c:pt idx="66737">
                  <c:v>18</c:v>
                </c:pt>
                <c:pt idx="66738">
                  <c:v>18</c:v>
                </c:pt>
                <c:pt idx="66739">
                  <c:v>18</c:v>
                </c:pt>
                <c:pt idx="66740">
                  <c:v>18</c:v>
                </c:pt>
                <c:pt idx="66741">
                  <c:v>18</c:v>
                </c:pt>
                <c:pt idx="66742">
                  <c:v>18</c:v>
                </c:pt>
                <c:pt idx="66743">
                  <c:v>18</c:v>
                </c:pt>
                <c:pt idx="66744">
                  <c:v>18</c:v>
                </c:pt>
                <c:pt idx="66745">
                  <c:v>18</c:v>
                </c:pt>
                <c:pt idx="66746">
                  <c:v>18</c:v>
                </c:pt>
                <c:pt idx="66747">
                  <c:v>18</c:v>
                </c:pt>
                <c:pt idx="66748">
                  <c:v>18</c:v>
                </c:pt>
                <c:pt idx="66749">
                  <c:v>18</c:v>
                </c:pt>
                <c:pt idx="66750">
                  <c:v>18</c:v>
                </c:pt>
                <c:pt idx="66751">
                  <c:v>18</c:v>
                </c:pt>
                <c:pt idx="66752">
                  <c:v>18</c:v>
                </c:pt>
                <c:pt idx="66753">
                  <c:v>18</c:v>
                </c:pt>
                <c:pt idx="66754">
                  <c:v>18</c:v>
                </c:pt>
                <c:pt idx="66755">
                  <c:v>18</c:v>
                </c:pt>
                <c:pt idx="66756">
                  <c:v>18</c:v>
                </c:pt>
                <c:pt idx="66757">
                  <c:v>18</c:v>
                </c:pt>
                <c:pt idx="66758">
                  <c:v>18</c:v>
                </c:pt>
                <c:pt idx="66759">
                  <c:v>18</c:v>
                </c:pt>
                <c:pt idx="66760">
                  <c:v>18</c:v>
                </c:pt>
                <c:pt idx="66761">
                  <c:v>18</c:v>
                </c:pt>
                <c:pt idx="66762">
                  <c:v>18</c:v>
                </c:pt>
                <c:pt idx="66763">
                  <c:v>18</c:v>
                </c:pt>
                <c:pt idx="66764">
                  <c:v>18</c:v>
                </c:pt>
                <c:pt idx="66765">
                  <c:v>18</c:v>
                </c:pt>
                <c:pt idx="66766">
                  <c:v>18</c:v>
                </c:pt>
                <c:pt idx="66767">
                  <c:v>18</c:v>
                </c:pt>
                <c:pt idx="66768">
                  <c:v>18</c:v>
                </c:pt>
                <c:pt idx="66769">
                  <c:v>18</c:v>
                </c:pt>
                <c:pt idx="66770">
                  <c:v>18</c:v>
                </c:pt>
                <c:pt idx="66771">
                  <c:v>18</c:v>
                </c:pt>
                <c:pt idx="66772">
                  <c:v>18</c:v>
                </c:pt>
                <c:pt idx="66773">
                  <c:v>18</c:v>
                </c:pt>
                <c:pt idx="66774">
                  <c:v>18</c:v>
                </c:pt>
                <c:pt idx="66775">
                  <c:v>18</c:v>
                </c:pt>
                <c:pt idx="66776">
                  <c:v>18</c:v>
                </c:pt>
                <c:pt idx="66777">
                  <c:v>18</c:v>
                </c:pt>
                <c:pt idx="66778">
                  <c:v>18</c:v>
                </c:pt>
                <c:pt idx="66779">
                  <c:v>18</c:v>
                </c:pt>
                <c:pt idx="66780">
                  <c:v>18</c:v>
                </c:pt>
                <c:pt idx="66781">
                  <c:v>18</c:v>
                </c:pt>
                <c:pt idx="66782">
                  <c:v>18</c:v>
                </c:pt>
                <c:pt idx="66783">
                  <c:v>18</c:v>
                </c:pt>
                <c:pt idx="66784">
                  <c:v>18</c:v>
                </c:pt>
                <c:pt idx="66785">
                  <c:v>18</c:v>
                </c:pt>
                <c:pt idx="66786">
                  <c:v>18</c:v>
                </c:pt>
                <c:pt idx="66787">
                  <c:v>18</c:v>
                </c:pt>
                <c:pt idx="66788">
                  <c:v>18</c:v>
                </c:pt>
                <c:pt idx="66789">
                  <c:v>18</c:v>
                </c:pt>
                <c:pt idx="66790">
                  <c:v>18</c:v>
                </c:pt>
                <c:pt idx="66791">
                  <c:v>18</c:v>
                </c:pt>
                <c:pt idx="66792">
                  <c:v>18</c:v>
                </c:pt>
                <c:pt idx="66793">
                  <c:v>18</c:v>
                </c:pt>
                <c:pt idx="66794">
                  <c:v>18</c:v>
                </c:pt>
                <c:pt idx="66795">
                  <c:v>18</c:v>
                </c:pt>
                <c:pt idx="66796">
                  <c:v>18</c:v>
                </c:pt>
                <c:pt idx="66797">
                  <c:v>18</c:v>
                </c:pt>
                <c:pt idx="66798">
                  <c:v>18</c:v>
                </c:pt>
                <c:pt idx="66799">
                  <c:v>18</c:v>
                </c:pt>
                <c:pt idx="66800">
                  <c:v>18</c:v>
                </c:pt>
                <c:pt idx="66801">
                  <c:v>18</c:v>
                </c:pt>
                <c:pt idx="66802">
                  <c:v>18</c:v>
                </c:pt>
                <c:pt idx="66803">
                  <c:v>18</c:v>
                </c:pt>
                <c:pt idx="66804">
                  <c:v>18</c:v>
                </c:pt>
                <c:pt idx="66805">
                  <c:v>18</c:v>
                </c:pt>
                <c:pt idx="66806">
                  <c:v>18</c:v>
                </c:pt>
                <c:pt idx="66807">
                  <c:v>18</c:v>
                </c:pt>
                <c:pt idx="66808">
                  <c:v>18</c:v>
                </c:pt>
                <c:pt idx="66809">
                  <c:v>18</c:v>
                </c:pt>
                <c:pt idx="66810">
                  <c:v>18</c:v>
                </c:pt>
                <c:pt idx="66811">
                  <c:v>18</c:v>
                </c:pt>
                <c:pt idx="66812">
                  <c:v>18</c:v>
                </c:pt>
                <c:pt idx="66813">
                  <c:v>18</c:v>
                </c:pt>
                <c:pt idx="66814">
                  <c:v>18</c:v>
                </c:pt>
                <c:pt idx="66815">
                  <c:v>18</c:v>
                </c:pt>
                <c:pt idx="66816">
                  <c:v>18</c:v>
                </c:pt>
                <c:pt idx="66817">
                  <c:v>18</c:v>
                </c:pt>
                <c:pt idx="66818">
                  <c:v>18</c:v>
                </c:pt>
                <c:pt idx="66819">
                  <c:v>18</c:v>
                </c:pt>
                <c:pt idx="66820">
                  <c:v>18</c:v>
                </c:pt>
                <c:pt idx="66821">
                  <c:v>18</c:v>
                </c:pt>
                <c:pt idx="66822">
                  <c:v>18</c:v>
                </c:pt>
                <c:pt idx="66823">
                  <c:v>18</c:v>
                </c:pt>
                <c:pt idx="66824">
                  <c:v>18</c:v>
                </c:pt>
                <c:pt idx="66825">
                  <c:v>18</c:v>
                </c:pt>
                <c:pt idx="66826">
                  <c:v>18</c:v>
                </c:pt>
                <c:pt idx="66827">
                  <c:v>18</c:v>
                </c:pt>
                <c:pt idx="66828">
                  <c:v>18</c:v>
                </c:pt>
                <c:pt idx="66829">
                  <c:v>18</c:v>
                </c:pt>
                <c:pt idx="66830">
                  <c:v>18</c:v>
                </c:pt>
                <c:pt idx="66831">
                  <c:v>18</c:v>
                </c:pt>
                <c:pt idx="66832">
                  <c:v>18</c:v>
                </c:pt>
                <c:pt idx="66833">
                  <c:v>18</c:v>
                </c:pt>
                <c:pt idx="66834">
                  <c:v>18</c:v>
                </c:pt>
                <c:pt idx="66835">
                  <c:v>18</c:v>
                </c:pt>
                <c:pt idx="66836">
                  <c:v>18</c:v>
                </c:pt>
                <c:pt idx="66837">
                  <c:v>18</c:v>
                </c:pt>
                <c:pt idx="66838">
                  <c:v>18</c:v>
                </c:pt>
                <c:pt idx="66839">
                  <c:v>18</c:v>
                </c:pt>
                <c:pt idx="66840">
                  <c:v>18</c:v>
                </c:pt>
                <c:pt idx="66841">
                  <c:v>18</c:v>
                </c:pt>
                <c:pt idx="66842">
                  <c:v>18</c:v>
                </c:pt>
                <c:pt idx="66843">
                  <c:v>18</c:v>
                </c:pt>
                <c:pt idx="66844">
                  <c:v>18</c:v>
                </c:pt>
                <c:pt idx="66845">
                  <c:v>18</c:v>
                </c:pt>
                <c:pt idx="66846">
                  <c:v>18</c:v>
                </c:pt>
                <c:pt idx="66847">
                  <c:v>18</c:v>
                </c:pt>
                <c:pt idx="66848">
                  <c:v>18</c:v>
                </c:pt>
                <c:pt idx="66849">
                  <c:v>18</c:v>
                </c:pt>
                <c:pt idx="66850">
                  <c:v>18</c:v>
                </c:pt>
                <c:pt idx="66851">
                  <c:v>18</c:v>
                </c:pt>
                <c:pt idx="66852">
                  <c:v>18</c:v>
                </c:pt>
                <c:pt idx="66853">
                  <c:v>18</c:v>
                </c:pt>
                <c:pt idx="66854">
                  <c:v>18</c:v>
                </c:pt>
                <c:pt idx="66855">
                  <c:v>18</c:v>
                </c:pt>
                <c:pt idx="66856">
                  <c:v>18</c:v>
                </c:pt>
                <c:pt idx="66857">
                  <c:v>18</c:v>
                </c:pt>
                <c:pt idx="66858">
                  <c:v>18</c:v>
                </c:pt>
                <c:pt idx="66859">
                  <c:v>18</c:v>
                </c:pt>
                <c:pt idx="66860">
                  <c:v>18</c:v>
                </c:pt>
                <c:pt idx="66861">
                  <c:v>18</c:v>
                </c:pt>
                <c:pt idx="66862">
                  <c:v>18</c:v>
                </c:pt>
                <c:pt idx="66863">
                  <c:v>18</c:v>
                </c:pt>
                <c:pt idx="66864">
                  <c:v>18</c:v>
                </c:pt>
                <c:pt idx="66865">
                  <c:v>18</c:v>
                </c:pt>
                <c:pt idx="66866">
                  <c:v>18</c:v>
                </c:pt>
                <c:pt idx="66867">
                  <c:v>18</c:v>
                </c:pt>
                <c:pt idx="66868">
                  <c:v>18</c:v>
                </c:pt>
                <c:pt idx="66869">
                  <c:v>18</c:v>
                </c:pt>
                <c:pt idx="66870">
                  <c:v>18</c:v>
                </c:pt>
                <c:pt idx="66871">
                  <c:v>18</c:v>
                </c:pt>
                <c:pt idx="66872">
                  <c:v>18</c:v>
                </c:pt>
                <c:pt idx="66873">
                  <c:v>18</c:v>
                </c:pt>
                <c:pt idx="66874">
                  <c:v>18</c:v>
                </c:pt>
                <c:pt idx="66875">
                  <c:v>18</c:v>
                </c:pt>
                <c:pt idx="66876">
                  <c:v>18</c:v>
                </c:pt>
                <c:pt idx="66877">
                  <c:v>18</c:v>
                </c:pt>
                <c:pt idx="66878">
                  <c:v>18</c:v>
                </c:pt>
                <c:pt idx="66879">
                  <c:v>18</c:v>
                </c:pt>
                <c:pt idx="66880">
                  <c:v>18</c:v>
                </c:pt>
                <c:pt idx="66881">
                  <c:v>18</c:v>
                </c:pt>
                <c:pt idx="66882">
                  <c:v>18</c:v>
                </c:pt>
                <c:pt idx="66883">
                  <c:v>18</c:v>
                </c:pt>
                <c:pt idx="66884">
                  <c:v>18</c:v>
                </c:pt>
                <c:pt idx="66885">
                  <c:v>18</c:v>
                </c:pt>
                <c:pt idx="66886">
                  <c:v>18</c:v>
                </c:pt>
                <c:pt idx="66887">
                  <c:v>18</c:v>
                </c:pt>
                <c:pt idx="66888">
                  <c:v>18</c:v>
                </c:pt>
                <c:pt idx="66889">
                  <c:v>18</c:v>
                </c:pt>
                <c:pt idx="66890">
                  <c:v>18</c:v>
                </c:pt>
                <c:pt idx="66891">
                  <c:v>18</c:v>
                </c:pt>
                <c:pt idx="66892">
                  <c:v>18</c:v>
                </c:pt>
                <c:pt idx="66893">
                  <c:v>18</c:v>
                </c:pt>
                <c:pt idx="66894">
                  <c:v>18</c:v>
                </c:pt>
                <c:pt idx="66895">
                  <c:v>18</c:v>
                </c:pt>
                <c:pt idx="66896">
                  <c:v>18</c:v>
                </c:pt>
                <c:pt idx="66897">
                  <c:v>18</c:v>
                </c:pt>
                <c:pt idx="66898">
                  <c:v>18</c:v>
                </c:pt>
                <c:pt idx="66899">
                  <c:v>18</c:v>
                </c:pt>
                <c:pt idx="66900">
                  <c:v>18</c:v>
                </c:pt>
                <c:pt idx="66901">
                  <c:v>18</c:v>
                </c:pt>
                <c:pt idx="66902">
                  <c:v>18</c:v>
                </c:pt>
                <c:pt idx="66903">
                  <c:v>18</c:v>
                </c:pt>
                <c:pt idx="66904">
                  <c:v>18</c:v>
                </c:pt>
                <c:pt idx="66905">
                  <c:v>18</c:v>
                </c:pt>
                <c:pt idx="66906">
                  <c:v>18</c:v>
                </c:pt>
                <c:pt idx="66907">
                  <c:v>18</c:v>
                </c:pt>
                <c:pt idx="66908">
                  <c:v>18</c:v>
                </c:pt>
                <c:pt idx="66909">
                  <c:v>18</c:v>
                </c:pt>
                <c:pt idx="66910">
                  <c:v>18</c:v>
                </c:pt>
                <c:pt idx="66911">
                  <c:v>18</c:v>
                </c:pt>
                <c:pt idx="66912">
                  <c:v>18</c:v>
                </c:pt>
                <c:pt idx="66913">
                  <c:v>18</c:v>
                </c:pt>
                <c:pt idx="66914">
                  <c:v>18</c:v>
                </c:pt>
                <c:pt idx="66915">
                  <c:v>18</c:v>
                </c:pt>
                <c:pt idx="66916">
                  <c:v>18</c:v>
                </c:pt>
                <c:pt idx="66917">
                  <c:v>18</c:v>
                </c:pt>
                <c:pt idx="66918">
                  <c:v>18</c:v>
                </c:pt>
                <c:pt idx="66919">
                  <c:v>18</c:v>
                </c:pt>
                <c:pt idx="66920">
                  <c:v>18</c:v>
                </c:pt>
                <c:pt idx="66921">
                  <c:v>18</c:v>
                </c:pt>
                <c:pt idx="66922">
                  <c:v>18</c:v>
                </c:pt>
                <c:pt idx="66923">
                  <c:v>18</c:v>
                </c:pt>
                <c:pt idx="66924">
                  <c:v>18</c:v>
                </c:pt>
                <c:pt idx="66925">
                  <c:v>18</c:v>
                </c:pt>
                <c:pt idx="66926">
                  <c:v>18</c:v>
                </c:pt>
                <c:pt idx="66927">
                  <c:v>18</c:v>
                </c:pt>
                <c:pt idx="66928">
                  <c:v>18</c:v>
                </c:pt>
                <c:pt idx="66929">
                  <c:v>18</c:v>
                </c:pt>
                <c:pt idx="66930">
                  <c:v>18</c:v>
                </c:pt>
                <c:pt idx="66931">
                  <c:v>18</c:v>
                </c:pt>
                <c:pt idx="66932">
                  <c:v>18</c:v>
                </c:pt>
                <c:pt idx="66933">
                  <c:v>18</c:v>
                </c:pt>
                <c:pt idx="66934">
                  <c:v>18</c:v>
                </c:pt>
                <c:pt idx="66935">
                  <c:v>18</c:v>
                </c:pt>
                <c:pt idx="66936">
                  <c:v>18</c:v>
                </c:pt>
                <c:pt idx="66937">
                  <c:v>18</c:v>
                </c:pt>
                <c:pt idx="66938">
                  <c:v>18</c:v>
                </c:pt>
                <c:pt idx="66939">
                  <c:v>18</c:v>
                </c:pt>
                <c:pt idx="66940">
                  <c:v>18</c:v>
                </c:pt>
                <c:pt idx="66941">
                  <c:v>18</c:v>
                </c:pt>
                <c:pt idx="66942">
                  <c:v>18</c:v>
                </c:pt>
                <c:pt idx="66943">
                  <c:v>18</c:v>
                </c:pt>
                <c:pt idx="66944">
                  <c:v>18</c:v>
                </c:pt>
                <c:pt idx="66945">
                  <c:v>18</c:v>
                </c:pt>
                <c:pt idx="66946">
                  <c:v>18</c:v>
                </c:pt>
                <c:pt idx="66947">
                  <c:v>18</c:v>
                </c:pt>
                <c:pt idx="66948">
                  <c:v>18</c:v>
                </c:pt>
                <c:pt idx="66949">
                  <c:v>18</c:v>
                </c:pt>
                <c:pt idx="66950">
                  <c:v>18</c:v>
                </c:pt>
                <c:pt idx="66951">
                  <c:v>18</c:v>
                </c:pt>
                <c:pt idx="66952">
                  <c:v>18</c:v>
                </c:pt>
                <c:pt idx="66953">
                  <c:v>18</c:v>
                </c:pt>
                <c:pt idx="66954">
                  <c:v>18</c:v>
                </c:pt>
                <c:pt idx="66955">
                  <c:v>18</c:v>
                </c:pt>
                <c:pt idx="66956">
                  <c:v>18</c:v>
                </c:pt>
                <c:pt idx="66957">
                  <c:v>18</c:v>
                </c:pt>
                <c:pt idx="66958">
                  <c:v>18</c:v>
                </c:pt>
                <c:pt idx="66959">
                  <c:v>18</c:v>
                </c:pt>
                <c:pt idx="66960">
                  <c:v>18</c:v>
                </c:pt>
                <c:pt idx="66961">
                  <c:v>18</c:v>
                </c:pt>
                <c:pt idx="66962">
                  <c:v>18</c:v>
                </c:pt>
                <c:pt idx="66963">
                  <c:v>18</c:v>
                </c:pt>
                <c:pt idx="66964">
                  <c:v>18</c:v>
                </c:pt>
                <c:pt idx="66965">
                  <c:v>18</c:v>
                </c:pt>
                <c:pt idx="66966">
                  <c:v>18</c:v>
                </c:pt>
                <c:pt idx="66967">
                  <c:v>18</c:v>
                </c:pt>
                <c:pt idx="66968">
                  <c:v>18</c:v>
                </c:pt>
                <c:pt idx="66969">
                  <c:v>18</c:v>
                </c:pt>
                <c:pt idx="66970">
                  <c:v>18</c:v>
                </c:pt>
                <c:pt idx="66971">
                  <c:v>18</c:v>
                </c:pt>
                <c:pt idx="66972">
                  <c:v>18</c:v>
                </c:pt>
                <c:pt idx="66973">
                  <c:v>18</c:v>
                </c:pt>
                <c:pt idx="66974">
                  <c:v>18</c:v>
                </c:pt>
                <c:pt idx="66975">
                  <c:v>18</c:v>
                </c:pt>
                <c:pt idx="66976">
                  <c:v>18</c:v>
                </c:pt>
                <c:pt idx="66977">
                  <c:v>18</c:v>
                </c:pt>
                <c:pt idx="66978">
                  <c:v>18</c:v>
                </c:pt>
                <c:pt idx="66979">
                  <c:v>18</c:v>
                </c:pt>
                <c:pt idx="66980">
                  <c:v>18</c:v>
                </c:pt>
                <c:pt idx="66981">
                  <c:v>18</c:v>
                </c:pt>
                <c:pt idx="66982">
                  <c:v>18</c:v>
                </c:pt>
                <c:pt idx="66983">
                  <c:v>18</c:v>
                </c:pt>
                <c:pt idx="66984">
                  <c:v>18</c:v>
                </c:pt>
                <c:pt idx="66985">
                  <c:v>18</c:v>
                </c:pt>
                <c:pt idx="66986">
                  <c:v>18</c:v>
                </c:pt>
                <c:pt idx="66987">
                  <c:v>18</c:v>
                </c:pt>
                <c:pt idx="66988">
                  <c:v>18</c:v>
                </c:pt>
                <c:pt idx="66989">
                  <c:v>18</c:v>
                </c:pt>
                <c:pt idx="66990">
                  <c:v>18</c:v>
                </c:pt>
                <c:pt idx="66991">
                  <c:v>18</c:v>
                </c:pt>
                <c:pt idx="66992">
                  <c:v>18</c:v>
                </c:pt>
                <c:pt idx="66993">
                  <c:v>18</c:v>
                </c:pt>
                <c:pt idx="66994">
                  <c:v>18</c:v>
                </c:pt>
                <c:pt idx="66995">
                  <c:v>18</c:v>
                </c:pt>
                <c:pt idx="66996">
                  <c:v>18</c:v>
                </c:pt>
                <c:pt idx="66997">
                  <c:v>18</c:v>
                </c:pt>
                <c:pt idx="66998">
                  <c:v>18</c:v>
                </c:pt>
                <c:pt idx="66999">
                  <c:v>18</c:v>
                </c:pt>
                <c:pt idx="67000">
                  <c:v>18</c:v>
                </c:pt>
                <c:pt idx="67001">
                  <c:v>18</c:v>
                </c:pt>
                <c:pt idx="67002">
                  <c:v>18</c:v>
                </c:pt>
                <c:pt idx="67003">
                  <c:v>18</c:v>
                </c:pt>
                <c:pt idx="67004">
                  <c:v>18</c:v>
                </c:pt>
                <c:pt idx="67005">
                  <c:v>18</c:v>
                </c:pt>
                <c:pt idx="67006">
                  <c:v>18</c:v>
                </c:pt>
                <c:pt idx="67007">
                  <c:v>18</c:v>
                </c:pt>
                <c:pt idx="67008">
                  <c:v>18</c:v>
                </c:pt>
                <c:pt idx="67009">
                  <c:v>18</c:v>
                </c:pt>
                <c:pt idx="67010">
                  <c:v>18</c:v>
                </c:pt>
                <c:pt idx="67011">
                  <c:v>18</c:v>
                </c:pt>
                <c:pt idx="67012">
                  <c:v>18</c:v>
                </c:pt>
                <c:pt idx="67013">
                  <c:v>18</c:v>
                </c:pt>
                <c:pt idx="67014">
                  <c:v>18</c:v>
                </c:pt>
                <c:pt idx="67015">
                  <c:v>18</c:v>
                </c:pt>
                <c:pt idx="67016">
                  <c:v>18</c:v>
                </c:pt>
                <c:pt idx="67017">
                  <c:v>18</c:v>
                </c:pt>
                <c:pt idx="67018">
                  <c:v>18</c:v>
                </c:pt>
                <c:pt idx="67019">
                  <c:v>18</c:v>
                </c:pt>
                <c:pt idx="67020">
                  <c:v>18</c:v>
                </c:pt>
                <c:pt idx="67021">
                  <c:v>18</c:v>
                </c:pt>
                <c:pt idx="67022">
                  <c:v>18</c:v>
                </c:pt>
                <c:pt idx="67023">
                  <c:v>18</c:v>
                </c:pt>
                <c:pt idx="67024">
                  <c:v>18</c:v>
                </c:pt>
                <c:pt idx="67025">
                  <c:v>18</c:v>
                </c:pt>
                <c:pt idx="67026">
                  <c:v>18</c:v>
                </c:pt>
                <c:pt idx="67027">
                  <c:v>18</c:v>
                </c:pt>
                <c:pt idx="67028">
                  <c:v>18</c:v>
                </c:pt>
                <c:pt idx="67029">
                  <c:v>18</c:v>
                </c:pt>
                <c:pt idx="67030">
                  <c:v>18</c:v>
                </c:pt>
                <c:pt idx="67031">
                  <c:v>18</c:v>
                </c:pt>
                <c:pt idx="67032">
                  <c:v>18</c:v>
                </c:pt>
                <c:pt idx="67033">
                  <c:v>18</c:v>
                </c:pt>
                <c:pt idx="67034">
                  <c:v>18</c:v>
                </c:pt>
                <c:pt idx="67035">
                  <c:v>18</c:v>
                </c:pt>
                <c:pt idx="67036">
                  <c:v>18</c:v>
                </c:pt>
                <c:pt idx="67037">
                  <c:v>18</c:v>
                </c:pt>
                <c:pt idx="67038">
                  <c:v>18</c:v>
                </c:pt>
                <c:pt idx="67039">
                  <c:v>18</c:v>
                </c:pt>
                <c:pt idx="67040">
                  <c:v>18</c:v>
                </c:pt>
                <c:pt idx="67041">
                  <c:v>18</c:v>
                </c:pt>
                <c:pt idx="67042">
                  <c:v>18</c:v>
                </c:pt>
                <c:pt idx="67043">
                  <c:v>18</c:v>
                </c:pt>
                <c:pt idx="67044">
                  <c:v>18</c:v>
                </c:pt>
                <c:pt idx="67045">
                  <c:v>18</c:v>
                </c:pt>
                <c:pt idx="67046">
                  <c:v>18</c:v>
                </c:pt>
                <c:pt idx="67047">
                  <c:v>18</c:v>
                </c:pt>
                <c:pt idx="67048">
                  <c:v>18</c:v>
                </c:pt>
                <c:pt idx="67049">
                  <c:v>18</c:v>
                </c:pt>
                <c:pt idx="67050">
                  <c:v>18</c:v>
                </c:pt>
                <c:pt idx="67051">
                  <c:v>18</c:v>
                </c:pt>
                <c:pt idx="67052">
                  <c:v>18</c:v>
                </c:pt>
                <c:pt idx="67053">
                  <c:v>18</c:v>
                </c:pt>
                <c:pt idx="67054">
                  <c:v>18</c:v>
                </c:pt>
                <c:pt idx="67055">
                  <c:v>18</c:v>
                </c:pt>
                <c:pt idx="67056">
                  <c:v>18</c:v>
                </c:pt>
                <c:pt idx="67057">
                  <c:v>18</c:v>
                </c:pt>
                <c:pt idx="67058">
                  <c:v>18</c:v>
                </c:pt>
                <c:pt idx="67059">
                  <c:v>18</c:v>
                </c:pt>
                <c:pt idx="67060">
                  <c:v>18</c:v>
                </c:pt>
                <c:pt idx="67061">
                  <c:v>18</c:v>
                </c:pt>
                <c:pt idx="67062">
                  <c:v>18</c:v>
                </c:pt>
                <c:pt idx="67063">
                  <c:v>18</c:v>
                </c:pt>
                <c:pt idx="67064">
                  <c:v>18</c:v>
                </c:pt>
                <c:pt idx="67065">
                  <c:v>18</c:v>
                </c:pt>
                <c:pt idx="67066">
                  <c:v>18</c:v>
                </c:pt>
                <c:pt idx="67067">
                  <c:v>18</c:v>
                </c:pt>
                <c:pt idx="67068">
                  <c:v>18</c:v>
                </c:pt>
                <c:pt idx="67069">
                  <c:v>18</c:v>
                </c:pt>
                <c:pt idx="67070">
                  <c:v>18</c:v>
                </c:pt>
                <c:pt idx="67071">
                  <c:v>18</c:v>
                </c:pt>
                <c:pt idx="67072">
                  <c:v>18</c:v>
                </c:pt>
                <c:pt idx="67073">
                  <c:v>18</c:v>
                </c:pt>
                <c:pt idx="67074">
                  <c:v>18</c:v>
                </c:pt>
                <c:pt idx="67075">
                  <c:v>18</c:v>
                </c:pt>
                <c:pt idx="67076">
                  <c:v>18</c:v>
                </c:pt>
                <c:pt idx="67077">
                  <c:v>18</c:v>
                </c:pt>
                <c:pt idx="67078">
                  <c:v>18</c:v>
                </c:pt>
                <c:pt idx="67079">
                  <c:v>18</c:v>
                </c:pt>
                <c:pt idx="67080">
                  <c:v>18</c:v>
                </c:pt>
                <c:pt idx="67081">
                  <c:v>18</c:v>
                </c:pt>
                <c:pt idx="67082">
                  <c:v>18</c:v>
                </c:pt>
                <c:pt idx="67083">
                  <c:v>18</c:v>
                </c:pt>
                <c:pt idx="67084">
                  <c:v>18</c:v>
                </c:pt>
                <c:pt idx="67085">
                  <c:v>18</c:v>
                </c:pt>
                <c:pt idx="67086">
                  <c:v>18</c:v>
                </c:pt>
                <c:pt idx="67087">
                  <c:v>18</c:v>
                </c:pt>
                <c:pt idx="67088">
                  <c:v>18</c:v>
                </c:pt>
                <c:pt idx="67089">
                  <c:v>18</c:v>
                </c:pt>
                <c:pt idx="67090">
                  <c:v>18</c:v>
                </c:pt>
                <c:pt idx="67091">
                  <c:v>18</c:v>
                </c:pt>
                <c:pt idx="67092">
                  <c:v>18</c:v>
                </c:pt>
                <c:pt idx="67093">
                  <c:v>18</c:v>
                </c:pt>
                <c:pt idx="67094">
                  <c:v>18</c:v>
                </c:pt>
                <c:pt idx="67095">
                  <c:v>18</c:v>
                </c:pt>
                <c:pt idx="67096">
                  <c:v>18</c:v>
                </c:pt>
                <c:pt idx="67097">
                  <c:v>18</c:v>
                </c:pt>
                <c:pt idx="67098">
                  <c:v>18</c:v>
                </c:pt>
                <c:pt idx="67099">
                  <c:v>18</c:v>
                </c:pt>
                <c:pt idx="67100">
                  <c:v>18</c:v>
                </c:pt>
                <c:pt idx="67101">
                  <c:v>18</c:v>
                </c:pt>
                <c:pt idx="67102">
                  <c:v>18</c:v>
                </c:pt>
                <c:pt idx="67103">
                  <c:v>18</c:v>
                </c:pt>
                <c:pt idx="67104">
                  <c:v>18</c:v>
                </c:pt>
                <c:pt idx="67105">
                  <c:v>18</c:v>
                </c:pt>
                <c:pt idx="67106">
                  <c:v>18</c:v>
                </c:pt>
                <c:pt idx="67107">
                  <c:v>18</c:v>
                </c:pt>
                <c:pt idx="67108">
                  <c:v>18</c:v>
                </c:pt>
                <c:pt idx="67109">
                  <c:v>18</c:v>
                </c:pt>
                <c:pt idx="67110">
                  <c:v>18</c:v>
                </c:pt>
                <c:pt idx="67111">
                  <c:v>18</c:v>
                </c:pt>
                <c:pt idx="67112">
                  <c:v>18</c:v>
                </c:pt>
                <c:pt idx="67113">
                  <c:v>18</c:v>
                </c:pt>
                <c:pt idx="67114">
                  <c:v>18</c:v>
                </c:pt>
                <c:pt idx="67115">
                  <c:v>18</c:v>
                </c:pt>
                <c:pt idx="67116">
                  <c:v>18</c:v>
                </c:pt>
                <c:pt idx="67117">
                  <c:v>18</c:v>
                </c:pt>
                <c:pt idx="67118">
                  <c:v>18</c:v>
                </c:pt>
                <c:pt idx="67119">
                  <c:v>18</c:v>
                </c:pt>
                <c:pt idx="67120">
                  <c:v>18</c:v>
                </c:pt>
                <c:pt idx="67121">
                  <c:v>18</c:v>
                </c:pt>
                <c:pt idx="67122">
                  <c:v>18</c:v>
                </c:pt>
                <c:pt idx="67123">
                  <c:v>18</c:v>
                </c:pt>
                <c:pt idx="67124">
                  <c:v>18</c:v>
                </c:pt>
                <c:pt idx="67125">
                  <c:v>18</c:v>
                </c:pt>
                <c:pt idx="67126">
                  <c:v>18</c:v>
                </c:pt>
                <c:pt idx="67127">
                  <c:v>18</c:v>
                </c:pt>
                <c:pt idx="67128">
                  <c:v>18</c:v>
                </c:pt>
                <c:pt idx="67129">
                  <c:v>18</c:v>
                </c:pt>
                <c:pt idx="67130">
                  <c:v>18</c:v>
                </c:pt>
                <c:pt idx="67131">
                  <c:v>18</c:v>
                </c:pt>
                <c:pt idx="67132">
                  <c:v>18</c:v>
                </c:pt>
                <c:pt idx="67133">
                  <c:v>18</c:v>
                </c:pt>
                <c:pt idx="67134">
                  <c:v>18</c:v>
                </c:pt>
                <c:pt idx="67135">
                  <c:v>18</c:v>
                </c:pt>
                <c:pt idx="67136">
                  <c:v>18</c:v>
                </c:pt>
                <c:pt idx="67137">
                  <c:v>18</c:v>
                </c:pt>
                <c:pt idx="67138">
                  <c:v>18</c:v>
                </c:pt>
                <c:pt idx="67139">
                  <c:v>18</c:v>
                </c:pt>
                <c:pt idx="67140">
                  <c:v>18</c:v>
                </c:pt>
                <c:pt idx="67141">
                  <c:v>18</c:v>
                </c:pt>
                <c:pt idx="67142">
                  <c:v>18</c:v>
                </c:pt>
                <c:pt idx="67143">
                  <c:v>18</c:v>
                </c:pt>
                <c:pt idx="67144">
                  <c:v>18</c:v>
                </c:pt>
                <c:pt idx="67145">
                  <c:v>18</c:v>
                </c:pt>
                <c:pt idx="67146">
                  <c:v>18</c:v>
                </c:pt>
                <c:pt idx="67147">
                  <c:v>18</c:v>
                </c:pt>
                <c:pt idx="67148">
                  <c:v>18</c:v>
                </c:pt>
                <c:pt idx="67149">
                  <c:v>18</c:v>
                </c:pt>
                <c:pt idx="67150">
                  <c:v>18</c:v>
                </c:pt>
                <c:pt idx="67151">
                  <c:v>18</c:v>
                </c:pt>
                <c:pt idx="67152">
                  <c:v>18</c:v>
                </c:pt>
                <c:pt idx="67153">
                  <c:v>18</c:v>
                </c:pt>
                <c:pt idx="67154">
                  <c:v>18</c:v>
                </c:pt>
                <c:pt idx="67155">
                  <c:v>18</c:v>
                </c:pt>
                <c:pt idx="67156">
                  <c:v>18</c:v>
                </c:pt>
                <c:pt idx="67157">
                  <c:v>18</c:v>
                </c:pt>
                <c:pt idx="67158">
                  <c:v>18</c:v>
                </c:pt>
                <c:pt idx="67159">
                  <c:v>18</c:v>
                </c:pt>
                <c:pt idx="67160">
                  <c:v>18</c:v>
                </c:pt>
                <c:pt idx="67161">
                  <c:v>18</c:v>
                </c:pt>
                <c:pt idx="67162">
                  <c:v>18</c:v>
                </c:pt>
                <c:pt idx="67163">
                  <c:v>18</c:v>
                </c:pt>
                <c:pt idx="67164">
                  <c:v>18</c:v>
                </c:pt>
                <c:pt idx="67165">
                  <c:v>18</c:v>
                </c:pt>
                <c:pt idx="67166">
                  <c:v>18</c:v>
                </c:pt>
                <c:pt idx="67167">
                  <c:v>18</c:v>
                </c:pt>
                <c:pt idx="67168">
                  <c:v>18</c:v>
                </c:pt>
                <c:pt idx="67169">
                  <c:v>18</c:v>
                </c:pt>
                <c:pt idx="67170">
                  <c:v>18</c:v>
                </c:pt>
                <c:pt idx="67171">
                  <c:v>18</c:v>
                </c:pt>
                <c:pt idx="67172">
                  <c:v>18</c:v>
                </c:pt>
                <c:pt idx="67173">
                  <c:v>18</c:v>
                </c:pt>
                <c:pt idx="67174">
                  <c:v>18</c:v>
                </c:pt>
                <c:pt idx="67175">
                  <c:v>18</c:v>
                </c:pt>
                <c:pt idx="67176">
                  <c:v>18</c:v>
                </c:pt>
                <c:pt idx="67177">
                  <c:v>18</c:v>
                </c:pt>
                <c:pt idx="67178">
                  <c:v>18</c:v>
                </c:pt>
                <c:pt idx="67179">
                  <c:v>18</c:v>
                </c:pt>
                <c:pt idx="67180">
                  <c:v>18</c:v>
                </c:pt>
                <c:pt idx="67181">
                  <c:v>18</c:v>
                </c:pt>
                <c:pt idx="67182">
                  <c:v>18</c:v>
                </c:pt>
                <c:pt idx="67183">
                  <c:v>18</c:v>
                </c:pt>
                <c:pt idx="67184">
                  <c:v>18</c:v>
                </c:pt>
                <c:pt idx="67185">
                  <c:v>18</c:v>
                </c:pt>
                <c:pt idx="67186">
                  <c:v>18</c:v>
                </c:pt>
                <c:pt idx="67187">
                  <c:v>18</c:v>
                </c:pt>
                <c:pt idx="67188">
                  <c:v>18</c:v>
                </c:pt>
                <c:pt idx="67189">
                  <c:v>18</c:v>
                </c:pt>
                <c:pt idx="67190">
                  <c:v>18</c:v>
                </c:pt>
                <c:pt idx="67191">
                  <c:v>18</c:v>
                </c:pt>
                <c:pt idx="67192">
                  <c:v>18</c:v>
                </c:pt>
                <c:pt idx="67193">
                  <c:v>18</c:v>
                </c:pt>
                <c:pt idx="67194">
                  <c:v>18</c:v>
                </c:pt>
                <c:pt idx="67195">
                  <c:v>18</c:v>
                </c:pt>
                <c:pt idx="67196">
                  <c:v>18</c:v>
                </c:pt>
                <c:pt idx="67197">
                  <c:v>18</c:v>
                </c:pt>
                <c:pt idx="67198">
                  <c:v>18</c:v>
                </c:pt>
                <c:pt idx="67199">
                  <c:v>18</c:v>
                </c:pt>
                <c:pt idx="67200">
                  <c:v>18</c:v>
                </c:pt>
                <c:pt idx="67201">
                  <c:v>18</c:v>
                </c:pt>
                <c:pt idx="67202">
                  <c:v>18</c:v>
                </c:pt>
                <c:pt idx="67203">
                  <c:v>18</c:v>
                </c:pt>
                <c:pt idx="67204">
                  <c:v>18</c:v>
                </c:pt>
                <c:pt idx="67205">
                  <c:v>18</c:v>
                </c:pt>
                <c:pt idx="67206">
                  <c:v>18</c:v>
                </c:pt>
                <c:pt idx="67207">
                  <c:v>18</c:v>
                </c:pt>
                <c:pt idx="67208">
                  <c:v>18</c:v>
                </c:pt>
                <c:pt idx="67209">
                  <c:v>18</c:v>
                </c:pt>
                <c:pt idx="67210">
                  <c:v>18</c:v>
                </c:pt>
                <c:pt idx="67211">
                  <c:v>18</c:v>
                </c:pt>
                <c:pt idx="67212">
                  <c:v>18</c:v>
                </c:pt>
                <c:pt idx="67213">
                  <c:v>18</c:v>
                </c:pt>
                <c:pt idx="67214">
                  <c:v>18</c:v>
                </c:pt>
                <c:pt idx="67215">
                  <c:v>18</c:v>
                </c:pt>
                <c:pt idx="67216">
                  <c:v>18</c:v>
                </c:pt>
                <c:pt idx="67217">
                  <c:v>18</c:v>
                </c:pt>
                <c:pt idx="67218">
                  <c:v>18</c:v>
                </c:pt>
                <c:pt idx="67219">
                  <c:v>18</c:v>
                </c:pt>
                <c:pt idx="67220">
                  <c:v>18</c:v>
                </c:pt>
                <c:pt idx="67221">
                  <c:v>18</c:v>
                </c:pt>
                <c:pt idx="67222">
                  <c:v>18</c:v>
                </c:pt>
                <c:pt idx="67223">
                  <c:v>18</c:v>
                </c:pt>
                <c:pt idx="67224">
                  <c:v>18</c:v>
                </c:pt>
                <c:pt idx="67225">
                  <c:v>18</c:v>
                </c:pt>
                <c:pt idx="67226">
                  <c:v>18</c:v>
                </c:pt>
                <c:pt idx="67227">
                  <c:v>18</c:v>
                </c:pt>
                <c:pt idx="67228">
                  <c:v>18</c:v>
                </c:pt>
                <c:pt idx="67229">
                  <c:v>18</c:v>
                </c:pt>
                <c:pt idx="67230">
                  <c:v>18</c:v>
                </c:pt>
                <c:pt idx="67231">
                  <c:v>18</c:v>
                </c:pt>
                <c:pt idx="67232">
                  <c:v>18</c:v>
                </c:pt>
                <c:pt idx="67233">
                  <c:v>18</c:v>
                </c:pt>
                <c:pt idx="67234">
                  <c:v>18</c:v>
                </c:pt>
                <c:pt idx="67235">
                  <c:v>18</c:v>
                </c:pt>
                <c:pt idx="67236">
                  <c:v>18</c:v>
                </c:pt>
                <c:pt idx="67237">
                  <c:v>18</c:v>
                </c:pt>
                <c:pt idx="67238">
                  <c:v>18</c:v>
                </c:pt>
                <c:pt idx="67239">
                  <c:v>18</c:v>
                </c:pt>
                <c:pt idx="67240">
                  <c:v>18</c:v>
                </c:pt>
                <c:pt idx="67241">
                  <c:v>18</c:v>
                </c:pt>
                <c:pt idx="67242">
                  <c:v>18</c:v>
                </c:pt>
                <c:pt idx="67243">
                  <c:v>18</c:v>
                </c:pt>
                <c:pt idx="67244">
                  <c:v>18</c:v>
                </c:pt>
                <c:pt idx="67245">
                  <c:v>18</c:v>
                </c:pt>
                <c:pt idx="67246">
                  <c:v>18</c:v>
                </c:pt>
                <c:pt idx="67247">
                  <c:v>18</c:v>
                </c:pt>
                <c:pt idx="67248">
                  <c:v>18</c:v>
                </c:pt>
                <c:pt idx="67249">
                  <c:v>18</c:v>
                </c:pt>
                <c:pt idx="67250">
                  <c:v>18</c:v>
                </c:pt>
                <c:pt idx="67251">
                  <c:v>18</c:v>
                </c:pt>
                <c:pt idx="67252">
                  <c:v>18</c:v>
                </c:pt>
                <c:pt idx="67253">
                  <c:v>18</c:v>
                </c:pt>
                <c:pt idx="67254">
                  <c:v>18</c:v>
                </c:pt>
                <c:pt idx="67255">
                  <c:v>18</c:v>
                </c:pt>
                <c:pt idx="67256">
                  <c:v>18</c:v>
                </c:pt>
                <c:pt idx="67257">
                  <c:v>18</c:v>
                </c:pt>
                <c:pt idx="67258">
                  <c:v>18</c:v>
                </c:pt>
                <c:pt idx="67259">
                  <c:v>18</c:v>
                </c:pt>
                <c:pt idx="67260">
                  <c:v>18</c:v>
                </c:pt>
                <c:pt idx="67261">
                  <c:v>18</c:v>
                </c:pt>
                <c:pt idx="67262">
                  <c:v>18</c:v>
                </c:pt>
                <c:pt idx="67263">
                  <c:v>18</c:v>
                </c:pt>
                <c:pt idx="67264">
                  <c:v>18</c:v>
                </c:pt>
                <c:pt idx="67265">
                  <c:v>18</c:v>
                </c:pt>
                <c:pt idx="67266">
                  <c:v>18</c:v>
                </c:pt>
                <c:pt idx="67267">
                  <c:v>18</c:v>
                </c:pt>
                <c:pt idx="67268">
                  <c:v>18</c:v>
                </c:pt>
                <c:pt idx="67269">
                  <c:v>18</c:v>
                </c:pt>
                <c:pt idx="67270">
                  <c:v>18</c:v>
                </c:pt>
                <c:pt idx="67271">
                  <c:v>18</c:v>
                </c:pt>
                <c:pt idx="67272">
                  <c:v>18</c:v>
                </c:pt>
                <c:pt idx="67273">
                  <c:v>18</c:v>
                </c:pt>
                <c:pt idx="67274">
                  <c:v>18</c:v>
                </c:pt>
                <c:pt idx="67275">
                  <c:v>18</c:v>
                </c:pt>
                <c:pt idx="67276">
                  <c:v>18</c:v>
                </c:pt>
                <c:pt idx="67277">
                  <c:v>18</c:v>
                </c:pt>
                <c:pt idx="67278">
                  <c:v>18</c:v>
                </c:pt>
                <c:pt idx="67279">
                  <c:v>18</c:v>
                </c:pt>
                <c:pt idx="67280">
                  <c:v>18</c:v>
                </c:pt>
                <c:pt idx="67281">
                  <c:v>18</c:v>
                </c:pt>
                <c:pt idx="67282">
                  <c:v>18</c:v>
                </c:pt>
                <c:pt idx="67283">
                  <c:v>18</c:v>
                </c:pt>
                <c:pt idx="67284">
                  <c:v>18</c:v>
                </c:pt>
                <c:pt idx="67285">
                  <c:v>18</c:v>
                </c:pt>
                <c:pt idx="67286">
                  <c:v>18</c:v>
                </c:pt>
                <c:pt idx="67287">
                  <c:v>18</c:v>
                </c:pt>
                <c:pt idx="67288">
                  <c:v>18</c:v>
                </c:pt>
                <c:pt idx="67289">
                  <c:v>18</c:v>
                </c:pt>
                <c:pt idx="67290">
                  <c:v>18</c:v>
                </c:pt>
                <c:pt idx="67291">
                  <c:v>18</c:v>
                </c:pt>
                <c:pt idx="67292">
                  <c:v>18</c:v>
                </c:pt>
                <c:pt idx="67293">
                  <c:v>18</c:v>
                </c:pt>
                <c:pt idx="67294">
                  <c:v>18</c:v>
                </c:pt>
                <c:pt idx="67295">
                  <c:v>18</c:v>
                </c:pt>
                <c:pt idx="67296">
                  <c:v>18</c:v>
                </c:pt>
                <c:pt idx="67297">
                  <c:v>18</c:v>
                </c:pt>
                <c:pt idx="67298">
                  <c:v>18</c:v>
                </c:pt>
                <c:pt idx="67299">
                  <c:v>18</c:v>
                </c:pt>
                <c:pt idx="67300">
                  <c:v>18</c:v>
                </c:pt>
                <c:pt idx="67301">
                  <c:v>18</c:v>
                </c:pt>
                <c:pt idx="67302">
                  <c:v>18</c:v>
                </c:pt>
                <c:pt idx="67303">
                  <c:v>18</c:v>
                </c:pt>
                <c:pt idx="67304">
                  <c:v>18</c:v>
                </c:pt>
                <c:pt idx="67305">
                  <c:v>18</c:v>
                </c:pt>
                <c:pt idx="67306">
                  <c:v>18</c:v>
                </c:pt>
                <c:pt idx="67307">
                  <c:v>18</c:v>
                </c:pt>
                <c:pt idx="67308">
                  <c:v>18</c:v>
                </c:pt>
                <c:pt idx="67309">
                  <c:v>18</c:v>
                </c:pt>
                <c:pt idx="67310">
                  <c:v>18</c:v>
                </c:pt>
                <c:pt idx="67311">
                  <c:v>18</c:v>
                </c:pt>
                <c:pt idx="67312">
                  <c:v>18</c:v>
                </c:pt>
                <c:pt idx="67313">
                  <c:v>18</c:v>
                </c:pt>
                <c:pt idx="67314">
                  <c:v>18</c:v>
                </c:pt>
                <c:pt idx="67315">
                  <c:v>18</c:v>
                </c:pt>
                <c:pt idx="67316">
                  <c:v>18</c:v>
                </c:pt>
                <c:pt idx="67317">
                  <c:v>18</c:v>
                </c:pt>
                <c:pt idx="67318">
                  <c:v>18</c:v>
                </c:pt>
                <c:pt idx="67319">
                  <c:v>18</c:v>
                </c:pt>
                <c:pt idx="67320">
                  <c:v>18</c:v>
                </c:pt>
                <c:pt idx="67321">
                  <c:v>18</c:v>
                </c:pt>
                <c:pt idx="67322">
                  <c:v>18</c:v>
                </c:pt>
                <c:pt idx="67323">
                  <c:v>18</c:v>
                </c:pt>
                <c:pt idx="67324">
                  <c:v>18</c:v>
                </c:pt>
                <c:pt idx="67325">
                  <c:v>18</c:v>
                </c:pt>
                <c:pt idx="67326">
                  <c:v>18</c:v>
                </c:pt>
                <c:pt idx="67327">
                  <c:v>18</c:v>
                </c:pt>
                <c:pt idx="67328">
                  <c:v>18</c:v>
                </c:pt>
                <c:pt idx="67329">
                  <c:v>18</c:v>
                </c:pt>
                <c:pt idx="67330">
                  <c:v>18</c:v>
                </c:pt>
                <c:pt idx="67331">
                  <c:v>18</c:v>
                </c:pt>
                <c:pt idx="67332">
                  <c:v>18</c:v>
                </c:pt>
                <c:pt idx="67333">
                  <c:v>18</c:v>
                </c:pt>
                <c:pt idx="67334">
                  <c:v>18</c:v>
                </c:pt>
                <c:pt idx="67335">
                  <c:v>18</c:v>
                </c:pt>
                <c:pt idx="67336">
                  <c:v>18</c:v>
                </c:pt>
                <c:pt idx="67337">
                  <c:v>18</c:v>
                </c:pt>
                <c:pt idx="67338">
                  <c:v>18</c:v>
                </c:pt>
                <c:pt idx="67339">
                  <c:v>18</c:v>
                </c:pt>
                <c:pt idx="67340">
                  <c:v>18</c:v>
                </c:pt>
                <c:pt idx="67341">
                  <c:v>18</c:v>
                </c:pt>
                <c:pt idx="67342">
                  <c:v>18</c:v>
                </c:pt>
                <c:pt idx="67343">
                  <c:v>18</c:v>
                </c:pt>
                <c:pt idx="67344">
                  <c:v>18</c:v>
                </c:pt>
                <c:pt idx="67345">
                  <c:v>18</c:v>
                </c:pt>
                <c:pt idx="67346">
                  <c:v>18</c:v>
                </c:pt>
                <c:pt idx="67347">
                  <c:v>18</c:v>
                </c:pt>
                <c:pt idx="67348">
                  <c:v>18</c:v>
                </c:pt>
                <c:pt idx="67349">
                  <c:v>18</c:v>
                </c:pt>
                <c:pt idx="67350">
                  <c:v>18</c:v>
                </c:pt>
                <c:pt idx="67351">
                  <c:v>18</c:v>
                </c:pt>
                <c:pt idx="67352">
                  <c:v>18</c:v>
                </c:pt>
                <c:pt idx="67353">
                  <c:v>18</c:v>
                </c:pt>
                <c:pt idx="67354">
                  <c:v>18</c:v>
                </c:pt>
                <c:pt idx="67355">
                  <c:v>18</c:v>
                </c:pt>
                <c:pt idx="67356">
                  <c:v>18</c:v>
                </c:pt>
                <c:pt idx="67357">
                  <c:v>18</c:v>
                </c:pt>
                <c:pt idx="67358">
                  <c:v>18</c:v>
                </c:pt>
                <c:pt idx="67359">
                  <c:v>18</c:v>
                </c:pt>
                <c:pt idx="67360">
                  <c:v>18</c:v>
                </c:pt>
                <c:pt idx="67361">
                  <c:v>18</c:v>
                </c:pt>
                <c:pt idx="67362">
                  <c:v>18</c:v>
                </c:pt>
                <c:pt idx="67363">
                  <c:v>18</c:v>
                </c:pt>
                <c:pt idx="67364">
                  <c:v>18</c:v>
                </c:pt>
                <c:pt idx="67365">
                  <c:v>18</c:v>
                </c:pt>
                <c:pt idx="67366">
                  <c:v>18</c:v>
                </c:pt>
                <c:pt idx="67367">
                  <c:v>18</c:v>
                </c:pt>
                <c:pt idx="67368">
                  <c:v>18</c:v>
                </c:pt>
                <c:pt idx="67369">
                  <c:v>18</c:v>
                </c:pt>
                <c:pt idx="67370">
                  <c:v>18</c:v>
                </c:pt>
                <c:pt idx="67371">
                  <c:v>18</c:v>
                </c:pt>
                <c:pt idx="67372">
                  <c:v>18</c:v>
                </c:pt>
                <c:pt idx="67373">
                  <c:v>18</c:v>
                </c:pt>
                <c:pt idx="67374">
                  <c:v>18</c:v>
                </c:pt>
                <c:pt idx="67375">
                  <c:v>18</c:v>
                </c:pt>
                <c:pt idx="67376">
                  <c:v>18</c:v>
                </c:pt>
                <c:pt idx="67377">
                  <c:v>18</c:v>
                </c:pt>
                <c:pt idx="67378">
                  <c:v>18</c:v>
                </c:pt>
                <c:pt idx="67379">
                  <c:v>18</c:v>
                </c:pt>
                <c:pt idx="67380">
                  <c:v>18</c:v>
                </c:pt>
                <c:pt idx="67381">
                  <c:v>18</c:v>
                </c:pt>
                <c:pt idx="67382">
                  <c:v>18</c:v>
                </c:pt>
                <c:pt idx="67383">
                  <c:v>18</c:v>
                </c:pt>
                <c:pt idx="67384">
                  <c:v>18</c:v>
                </c:pt>
                <c:pt idx="67385">
                  <c:v>18</c:v>
                </c:pt>
                <c:pt idx="67386">
                  <c:v>18</c:v>
                </c:pt>
                <c:pt idx="67387">
                  <c:v>18</c:v>
                </c:pt>
                <c:pt idx="67388">
                  <c:v>18</c:v>
                </c:pt>
                <c:pt idx="67389">
                  <c:v>18</c:v>
                </c:pt>
                <c:pt idx="67390">
                  <c:v>18</c:v>
                </c:pt>
                <c:pt idx="67391">
                  <c:v>18</c:v>
                </c:pt>
                <c:pt idx="67392">
                  <c:v>18</c:v>
                </c:pt>
                <c:pt idx="67393">
                  <c:v>18</c:v>
                </c:pt>
                <c:pt idx="67394">
                  <c:v>18</c:v>
                </c:pt>
                <c:pt idx="67395">
                  <c:v>18</c:v>
                </c:pt>
                <c:pt idx="67396">
                  <c:v>18</c:v>
                </c:pt>
                <c:pt idx="67397">
                  <c:v>18</c:v>
                </c:pt>
                <c:pt idx="67398">
                  <c:v>18</c:v>
                </c:pt>
                <c:pt idx="67399">
                  <c:v>18</c:v>
                </c:pt>
                <c:pt idx="67400">
                  <c:v>18</c:v>
                </c:pt>
                <c:pt idx="67401">
                  <c:v>18</c:v>
                </c:pt>
                <c:pt idx="67402">
                  <c:v>18</c:v>
                </c:pt>
                <c:pt idx="67403">
                  <c:v>18</c:v>
                </c:pt>
                <c:pt idx="67404">
                  <c:v>18</c:v>
                </c:pt>
                <c:pt idx="67405">
                  <c:v>18</c:v>
                </c:pt>
                <c:pt idx="67406">
                  <c:v>18</c:v>
                </c:pt>
                <c:pt idx="67407">
                  <c:v>18</c:v>
                </c:pt>
                <c:pt idx="67408">
                  <c:v>18</c:v>
                </c:pt>
                <c:pt idx="67409">
                  <c:v>18</c:v>
                </c:pt>
                <c:pt idx="67410">
                  <c:v>18</c:v>
                </c:pt>
                <c:pt idx="67411">
                  <c:v>18</c:v>
                </c:pt>
                <c:pt idx="67412">
                  <c:v>18</c:v>
                </c:pt>
                <c:pt idx="67413">
                  <c:v>18</c:v>
                </c:pt>
                <c:pt idx="67414">
                  <c:v>18</c:v>
                </c:pt>
                <c:pt idx="67415">
                  <c:v>18</c:v>
                </c:pt>
                <c:pt idx="67416">
                  <c:v>18</c:v>
                </c:pt>
                <c:pt idx="67417">
                  <c:v>18</c:v>
                </c:pt>
                <c:pt idx="67418">
                  <c:v>18</c:v>
                </c:pt>
                <c:pt idx="67419">
                  <c:v>18</c:v>
                </c:pt>
                <c:pt idx="67420">
                  <c:v>18</c:v>
                </c:pt>
                <c:pt idx="67421">
                  <c:v>18</c:v>
                </c:pt>
                <c:pt idx="67422">
                  <c:v>18</c:v>
                </c:pt>
                <c:pt idx="67423">
                  <c:v>18</c:v>
                </c:pt>
                <c:pt idx="67424">
                  <c:v>18</c:v>
                </c:pt>
                <c:pt idx="67425">
                  <c:v>18</c:v>
                </c:pt>
                <c:pt idx="67426">
                  <c:v>18</c:v>
                </c:pt>
                <c:pt idx="67427">
                  <c:v>18</c:v>
                </c:pt>
                <c:pt idx="67428">
                  <c:v>18</c:v>
                </c:pt>
                <c:pt idx="67429">
                  <c:v>18</c:v>
                </c:pt>
                <c:pt idx="67430">
                  <c:v>18</c:v>
                </c:pt>
                <c:pt idx="67431">
                  <c:v>18</c:v>
                </c:pt>
                <c:pt idx="67432">
                  <c:v>18</c:v>
                </c:pt>
                <c:pt idx="67433">
                  <c:v>18</c:v>
                </c:pt>
                <c:pt idx="67434">
                  <c:v>18</c:v>
                </c:pt>
                <c:pt idx="67435">
                  <c:v>18</c:v>
                </c:pt>
                <c:pt idx="67436">
                  <c:v>18</c:v>
                </c:pt>
                <c:pt idx="67437">
                  <c:v>18</c:v>
                </c:pt>
                <c:pt idx="67438">
                  <c:v>18</c:v>
                </c:pt>
                <c:pt idx="67439">
                  <c:v>18</c:v>
                </c:pt>
                <c:pt idx="67440">
                  <c:v>18</c:v>
                </c:pt>
                <c:pt idx="67441">
                  <c:v>18</c:v>
                </c:pt>
                <c:pt idx="67442">
                  <c:v>18</c:v>
                </c:pt>
                <c:pt idx="67443">
                  <c:v>18</c:v>
                </c:pt>
                <c:pt idx="67444">
                  <c:v>18</c:v>
                </c:pt>
                <c:pt idx="67445">
                  <c:v>18</c:v>
                </c:pt>
                <c:pt idx="67446">
                  <c:v>18</c:v>
                </c:pt>
                <c:pt idx="67447">
                  <c:v>18</c:v>
                </c:pt>
                <c:pt idx="67448">
                  <c:v>18</c:v>
                </c:pt>
                <c:pt idx="67449">
                  <c:v>18</c:v>
                </c:pt>
                <c:pt idx="67450">
                  <c:v>18</c:v>
                </c:pt>
                <c:pt idx="67451">
                  <c:v>18</c:v>
                </c:pt>
                <c:pt idx="67452">
                  <c:v>18</c:v>
                </c:pt>
                <c:pt idx="67453">
                  <c:v>18</c:v>
                </c:pt>
                <c:pt idx="67454">
                  <c:v>18</c:v>
                </c:pt>
                <c:pt idx="67455">
                  <c:v>18</c:v>
                </c:pt>
                <c:pt idx="67456">
                  <c:v>18</c:v>
                </c:pt>
                <c:pt idx="67457">
                  <c:v>18</c:v>
                </c:pt>
                <c:pt idx="67458">
                  <c:v>18</c:v>
                </c:pt>
                <c:pt idx="67459">
                  <c:v>18</c:v>
                </c:pt>
                <c:pt idx="67460">
                  <c:v>18</c:v>
                </c:pt>
                <c:pt idx="67461">
                  <c:v>18</c:v>
                </c:pt>
                <c:pt idx="67462">
                  <c:v>18</c:v>
                </c:pt>
                <c:pt idx="67463">
                  <c:v>18</c:v>
                </c:pt>
                <c:pt idx="67464">
                  <c:v>18</c:v>
                </c:pt>
                <c:pt idx="67465">
                  <c:v>18</c:v>
                </c:pt>
                <c:pt idx="67466">
                  <c:v>18</c:v>
                </c:pt>
                <c:pt idx="67467">
                  <c:v>18</c:v>
                </c:pt>
                <c:pt idx="67468">
                  <c:v>18</c:v>
                </c:pt>
                <c:pt idx="67469">
                  <c:v>18</c:v>
                </c:pt>
                <c:pt idx="67470">
                  <c:v>18</c:v>
                </c:pt>
                <c:pt idx="67471">
                  <c:v>18</c:v>
                </c:pt>
                <c:pt idx="67472">
                  <c:v>18</c:v>
                </c:pt>
                <c:pt idx="67473">
                  <c:v>18</c:v>
                </c:pt>
                <c:pt idx="67474">
                  <c:v>18</c:v>
                </c:pt>
                <c:pt idx="67475">
                  <c:v>18</c:v>
                </c:pt>
                <c:pt idx="67476">
                  <c:v>18</c:v>
                </c:pt>
                <c:pt idx="67477">
                  <c:v>18</c:v>
                </c:pt>
                <c:pt idx="67478">
                  <c:v>18</c:v>
                </c:pt>
                <c:pt idx="67479">
                  <c:v>18</c:v>
                </c:pt>
                <c:pt idx="67480">
                  <c:v>18</c:v>
                </c:pt>
                <c:pt idx="67481">
                  <c:v>18</c:v>
                </c:pt>
                <c:pt idx="67482">
                  <c:v>18</c:v>
                </c:pt>
                <c:pt idx="67483">
                  <c:v>18</c:v>
                </c:pt>
                <c:pt idx="67484">
                  <c:v>18</c:v>
                </c:pt>
                <c:pt idx="67485">
                  <c:v>18</c:v>
                </c:pt>
                <c:pt idx="67486">
                  <c:v>18</c:v>
                </c:pt>
                <c:pt idx="67487">
                  <c:v>18</c:v>
                </c:pt>
                <c:pt idx="67488">
                  <c:v>18</c:v>
                </c:pt>
                <c:pt idx="67489">
                  <c:v>18</c:v>
                </c:pt>
                <c:pt idx="67490">
                  <c:v>18</c:v>
                </c:pt>
                <c:pt idx="67491">
                  <c:v>18</c:v>
                </c:pt>
                <c:pt idx="67492">
                  <c:v>18</c:v>
                </c:pt>
                <c:pt idx="67493">
                  <c:v>18</c:v>
                </c:pt>
                <c:pt idx="67494">
                  <c:v>18</c:v>
                </c:pt>
                <c:pt idx="67495">
                  <c:v>18</c:v>
                </c:pt>
                <c:pt idx="67496">
                  <c:v>18</c:v>
                </c:pt>
                <c:pt idx="67497">
                  <c:v>18</c:v>
                </c:pt>
                <c:pt idx="67498">
                  <c:v>18</c:v>
                </c:pt>
                <c:pt idx="67499">
                  <c:v>18</c:v>
                </c:pt>
                <c:pt idx="67500">
                  <c:v>18</c:v>
                </c:pt>
                <c:pt idx="67501">
                  <c:v>18</c:v>
                </c:pt>
                <c:pt idx="67502">
                  <c:v>18</c:v>
                </c:pt>
                <c:pt idx="67503">
                  <c:v>18</c:v>
                </c:pt>
                <c:pt idx="67504">
                  <c:v>18</c:v>
                </c:pt>
                <c:pt idx="67505">
                  <c:v>18</c:v>
                </c:pt>
                <c:pt idx="67506">
                  <c:v>18</c:v>
                </c:pt>
                <c:pt idx="67507">
                  <c:v>18</c:v>
                </c:pt>
                <c:pt idx="67508">
                  <c:v>18</c:v>
                </c:pt>
                <c:pt idx="67509">
                  <c:v>18</c:v>
                </c:pt>
                <c:pt idx="67510">
                  <c:v>18</c:v>
                </c:pt>
                <c:pt idx="67511">
                  <c:v>18</c:v>
                </c:pt>
                <c:pt idx="67512">
                  <c:v>18</c:v>
                </c:pt>
                <c:pt idx="67513">
                  <c:v>18</c:v>
                </c:pt>
                <c:pt idx="67514">
                  <c:v>18</c:v>
                </c:pt>
                <c:pt idx="67515">
                  <c:v>18</c:v>
                </c:pt>
                <c:pt idx="67516">
                  <c:v>18</c:v>
                </c:pt>
                <c:pt idx="67517">
                  <c:v>18</c:v>
                </c:pt>
                <c:pt idx="67518">
                  <c:v>18</c:v>
                </c:pt>
                <c:pt idx="67519">
                  <c:v>18</c:v>
                </c:pt>
                <c:pt idx="67520">
                  <c:v>18</c:v>
                </c:pt>
                <c:pt idx="67521">
                  <c:v>18</c:v>
                </c:pt>
                <c:pt idx="67522">
                  <c:v>18</c:v>
                </c:pt>
                <c:pt idx="67523">
                  <c:v>18</c:v>
                </c:pt>
                <c:pt idx="67524">
                  <c:v>18</c:v>
                </c:pt>
                <c:pt idx="67525">
                  <c:v>18</c:v>
                </c:pt>
                <c:pt idx="67526">
                  <c:v>18</c:v>
                </c:pt>
                <c:pt idx="67527">
                  <c:v>18</c:v>
                </c:pt>
                <c:pt idx="67528">
                  <c:v>18</c:v>
                </c:pt>
                <c:pt idx="67529">
                  <c:v>18</c:v>
                </c:pt>
                <c:pt idx="67530">
                  <c:v>18</c:v>
                </c:pt>
                <c:pt idx="67531">
                  <c:v>18</c:v>
                </c:pt>
                <c:pt idx="67532">
                  <c:v>18</c:v>
                </c:pt>
                <c:pt idx="67533">
                  <c:v>18</c:v>
                </c:pt>
                <c:pt idx="67534">
                  <c:v>18</c:v>
                </c:pt>
                <c:pt idx="67535">
                  <c:v>18</c:v>
                </c:pt>
                <c:pt idx="67536">
                  <c:v>18</c:v>
                </c:pt>
                <c:pt idx="67537">
                  <c:v>18</c:v>
                </c:pt>
                <c:pt idx="67538">
                  <c:v>18</c:v>
                </c:pt>
                <c:pt idx="67539">
                  <c:v>18</c:v>
                </c:pt>
                <c:pt idx="67540">
                  <c:v>18</c:v>
                </c:pt>
                <c:pt idx="67541">
                  <c:v>18</c:v>
                </c:pt>
                <c:pt idx="67542">
                  <c:v>18</c:v>
                </c:pt>
                <c:pt idx="67543">
                  <c:v>18</c:v>
                </c:pt>
                <c:pt idx="67544">
                  <c:v>18</c:v>
                </c:pt>
                <c:pt idx="67545">
                  <c:v>18</c:v>
                </c:pt>
                <c:pt idx="67546">
                  <c:v>18</c:v>
                </c:pt>
                <c:pt idx="67547">
                  <c:v>18</c:v>
                </c:pt>
                <c:pt idx="67548">
                  <c:v>18</c:v>
                </c:pt>
                <c:pt idx="67549">
                  <c:v>18</c:v>
                </c:pt>
                <c:pt idx="67550">
                  <c:v>18</c:v>
                </c:pt>
                <c:pt idx="67551">
                  <c:v>18</c:v>
                </c:pt>
                <c:pt idx="67552">
                  <c:v>18</c:v>
                </c:pt>
                <c:pt idx="67553">
                  <c:v>18</c:v>
                </c:pt>
                <c:pt idx="67554">
                  <c:v>18</c:v>
                </c:pt>
                <c:pt idx="67555">
                  <c:v>18</c:v>
                </c:pt>
                <c:pt idx="67556">
                  <c:v>18</c:v>
                </c:pt>
                <c:pt idx="67557">
                  <c:v>18</c:v>
                </c:pt>
                <c:pt idx="67558">
                  <c:v>18</c:v>
                </c:pt>
                <c:pt idx="67559">
                  <c:v>18</c:v>
                </c:pt>
                <c:pt idx="67560">
                  <c:v>18</c:v>
                </c:pt>
                <c:pt idx="67561">
                  <c:v>18</c:v>
                </c:pt>
                <c:pt idx="67562">
                  <c:v>18</c:v>
                </c:pt>
                <c:pt idx="67563">
                  <c:v>18</c:v>
                </c:pt>
                <c:pt idx="67564">
                  <c:v>18</c:v>
                </c:pt>
                <c:pt idx="67565">
                  <c:v>18</c:v>
                </c:pt>
                <c:pt idx="67566">
                  <c:v>18</c:v>
                </c:pt>
                <c:pt idx="67567">
                  <c:v>18</c:v>
                </c:pt>
                <c:pt idx="67568">
                  <c:v>18</c:v>
                </c:pt>
                <c:pt idx="67569">
                  <c:v>18</c:v>
                </c:pt>
                <c:pt idx="67570">
                  <c:v>18</c:v>
                </c:pt>
                <c:pt idx="67571">
                  <c:v>18</c:v>
                </c:pt>
                <c:pt idx="67572">
                  <c:v>18</c:v>
                </c:pt>
                <c:pt idx="67573">
                  <c:v>18</c:v>
                </c:pt>
                <c:pt idx="67574">
                  <c:v>18</c:v>
                </c:pt>
                <c:pt idx="67575">
                  <c:v>18</c:v>
                </c:pt>
                <c:pt idx="67576">
                  <c:v>18</c:v>
                </c:pt>
                <c:pt idx="67577">
                  <c:v>18</c:v>
                </c:pt>
                <c:pt idx="67578">
                  <c:v>18</c:v>
                </c:pt>
                <c:pt idx="67579">
                  <c:v>18</c:v>
                </c:pt>
                <c:pt idx="67580">
                  <c:v>18</c:v>
                </c:pt>
                <c:pt idx="67581">
                  <c:v>18</c:v>
                </c:pt>
                <c:pt idx="67582">
                  <c:v>18</c:v>
                </c:pt>
                <c:pt idx="67583">
                  <c:v>18</c:v>
                </c:pt>
                <c:pt idx="67584">
                  <c:v>18</c:v>
                </c:pt>
                <c:pt idx="67585">
                  <c:v>18</c:v>
                </c:pt>
                <c:pt idx="67586">
                  <c:v>18</c:v>
                </c:pt>
                <c:pt idx="67587">
                  <c:v>18</c:v>
                </c:pt>
                <c:pt idx="67588">
                  <c:v>18</c:v>
                </c:pt>
                <c:pt idx="67589">
                  <c:v>18</c:v>
                </c:pt>
                <c:pt idx="67590">
                  <c:v>18</c:v>
                </c:pt>
                <c:pt idx="67591">
                  <c:v>18</c:v>
                </c:pt>
                <c:pt idx="67592">
                  <c:v>18</c:v>
                </c:pt>
                <c:pt idx="67593">
                  <c:v>18</c:v>
                </c:pt>
                <c:pt idx="67594">
                  <c:v>18</c:v>
                </c:pt>
                <c:pt idx="67595">
                  <c:v>18</c:v>
                </c:pt>
                <c:pt idx="67596">
                  <c:v>18</c:v>
                </c:pt>
                <c:pt idx="67597">
                  <c:v>18</c:v>
                </c:pt>
                <c:pt idx="67598">
                  <c:v>18</c:v>
                </c:pt>
                <c:pt idx="67599">
                  <c:v>18</c:v>
                </c:pt>
                <c:pt idx="67600">
                  <c:v>18</c:v>
                </c:pt>
                <c:pt idx="67601">
                  <c:v>18</c:v>
                </c:pt>
                <c:pt idx="67602">
                  <c:v>18</c:v>
                </c:pt>
                <c:pt idx="67603">
                  <c:v>18</c:v>
                </c:pt>
                <c:pt idx="67604">
                  <c:v>18</c:v>
                </c:pt>
                <c:pt idx="67605">
                  <c:v>18</c:v>
                </c:pt>
                <c:pt idx="67606">
                  <c:v>18</c:v>
                </c:pt>
                <c:pt idx="67607">
                  <c:v>18</c:v>
                </c:pt>
                <c:pt idx="67608">
                  <c:v>18</c:v>
                </c:pt>
                <c:pt idx="67609">
                  <c:v>18</c:v>
                </c:pt>
                <c:pt idx="67610">
                  <c:v>18</c:v>
                </c:pt>
                <c:pt idx="67611">
                  <c:v>18</c:v>
                </c:pt>
                <c:pt idx="67612">
                  <c:v>18</c:v>
                </c:pt>
                <c:pt idx="67613">
                  <c:v>18</c:v>
                </c:pt>
                <c:pt idx="67614">
                  <c:v>18</c:v>
                </c:pt>
                <c:pt idx="67615">
                  <c:v>18</c:v>
                </c:pt>
                <c:pt idx="67616">
                  <c:v>18</c:v>
                </c:pt>
                <c:pt idx="67617">
                  <c:v>18</c:v>
                </c:pt>
                <c:pt idx="67618">
                  <c:v>18</c:v>
                </c:pt>
                <c:pt idx="67619">
                  <c:v>18</c:v>
                </c:pt>
                <c:pt idx="67620">
                  <c:v>18</c:v>
                </c:pt>
                <c:pt idx="67621">
                  <c:v>18</c:v>
                </c:pt>
                <c:pt idx="67622">
                  <c:v>18</c:v>
                </c:pt>
                <c:pt idx="67623">
                  <c:v>18</c:v>
                </c:pt>
                <c:pt idx="67624">
                  <c:v>18</c:v>
                </c:pt>
                <c:pt idx="67625">
                  <c:v>18</c:v>
                </c:pt>
                <c:pt idx="67626">
                  <c:v>18</c:v>
                </c:pt>
                <c:pt idx="67627">
                  <c:v>18</c:v>
                </c:pt>
                <c:pt idx="67628">
                  <c:v>18</c:v>
                </c:pt>
                <c:pt idx="67629">
                  <c:v>18</c:v>
                </c:pt>
                <c:pt idx="67630">
                  <c:v>18</c:v>
                </c:pt>
                <c:pt idx="67631">
                  <c:v>18</c:v>
                </c:pt>
                <c:pt idx="67632">
                  <c:v>18</c:v>
                </c:pt>
                <c:pt idx="67633">
                  <c:v>18</c:v>
                </c:pt>
                <c:pt idx="67634">
                  <c:v>18</c:v>
                </c:pt>
                <c:pt idx="67635">
                  <c:v>18</c:v>
                </c:pt>
                <c:pt idx="67636">
                  <c:v>18</c:v>
                </c:pt>
                <c:pt idx="67637">
                  <c:v>18</c:v>
                </c:pt>
                <c:pt idx="67638">
                  <c:v>18</c:v>
                </c:pt>
                <c:pt idx="67639">
                  <c:v>18</c:v>
                </c:pt>
                <c:pt idx="67640">
                  <c:v>18</c:v>
                </c:pt>
                <c:pt idx="67641">
                  <c:v>18</c:v>
                </c:pt>
                <c:pt idx="67642">
                  <c:v>18</c:v>
                </c:pt>
                <c:pt idx="67643">
                  <c:v>18</c:v>
                </c:pt>
                <c:pt idx="67644">
                  <c:v>18</c:v>
                </c:pt>
                <c:pt idx="67645">
                  <c:v>18</c:v>
                </c:pt>
                <c:pt idx="67646">
                  <c:v>18</c:v>
                </c:pt>
                <c:pt idx="67647">
                  <c:v>18</c:v>
                </c:pt>
                <c:pt idx="67648">
                  <c:v>18</c:v>
                </c:pt>
                <c:pt idx="67649">
                  <c:v>18</c:v>
                </c:pt>
                <c:pt idx="67650">
                  <c:v>18</c:v>
                </c:pt>
                <c:pt idx="67651">
                  <c:v>18</c:v>
                </c:pt>
                <c:pt idx="67652">
                  <c:v>18</c:v>
                </c:pt>
                <c:pt idx="67653">
                  <c:v>18</c:v>
                </c:pt>
                <c:pt idx="67654">
                  <c:v>18</c:v>
                </c:pt>
                <c:pt idx="67655">
                  <c:v>18</c:v>
                </c:pt>
                <c:pt idx="67656">
                  <c:v>18</c:v>
                </c:pt>
                <c:pt idx="67657">
                  <c:v>18</c:v>
                </c:pt>
                <c:pt idx="67658">
                  <c:v>18</c:v>
                </c:pt>
                <c:pt idx="67659">
                  <c:v>18</c:v>
                </c:pt>
                <c:pt idx="67660">
                  <c:v>18</c:v>
                </c:pt>
                <c:pt idx="67661">
                  <c:v>18</c:v>
                </c:pt>
                <c:pt idx="67662">
                  <c:v>18</c:v>
                </c:pt>
                <c:pt idx="67663">
                  <c:v>18</c:v>
                </c:pt>
                <c:pt idx="67664">
                  <c:v>18</c:v>
                </c:pt>
                <c:pt idx="67665">
                  <c:v>18</c:v>
                </c:pt>
                <c:pt idx="67666">
                  <c:v>18</c:v>
                </c:pt>
                <c:pt idx="67667">
                  <c:v>18</c:v>
                </c:pt>
                <c:pt idx="67668">
                  <c:v>18</c:v>
                </c:pt>
                <c:pt idx="67669">
                  <c:v>18</c:v>
                </c:pt>
                <c:pt idx="67670">
                  <c:v>18</c:v>
                </c:pt>
                <c:pt idx="67671">
                  <c:v>18</c:v>
                </c:pt>
                <c:pt idx="67672">
                  <c:v>18</c:v>
                </c:pt>
                <c:pt idx="67673">
                  <c:v>18</c:v>
                </c:pt>
                <c:pt idx="67674">
                  <c:v>18</c:v>
                </c:pt>
                <c:pt idx="67675">
                  <c:v>18</c:v>
                </c:pt>
                <c:pt idx="67676">
                  <c:v>18</c:v>
                </c:pt>
                <c:pt idx="67677">
                  <c:v>18</c:v>
                </c:pt>
                <c:pt idx="67678">
                  <c:v>18</c:v>
                </c:pt>
                <c:pt idx="67679">
                  <c:v>18</c:v>
                </c:pt>
                <c:pt idx="67680">
                  <c:v>18</c:v>
                </c:pt>
                <c:pt idx="67681">
                  <c:v>18</c:v>
                </c:pt>
                <c:pt idx="67682">
                  <c:v>18</c:v>
                </c:pt>
                <c:pt idx="67683">
                  <c:v>18</c:v>
                </c:pt>
                <c:pt idx="67684">
                  <c:v>18</c:v>
                </c:pt>
                <c:pt idx="67685">
                  <c:v>18</c:v>
                </c:pt>
                <c:pt idx="67686">
                  <c:v>18</c:v>
                </c:pt>
                <c:pt idx="67687">
                  <c:v>18</c:v>
                </c:pt>
                <c:pt idx="67688">
                  <c:v>18</c:v>
                </c:pt>
                <c:pt idx="67689">
                  <c:v>18</c:v>
                </c:pt>
                <c:pt idx="67690">
                  <c:v>18</c:v>
                </c:pt>
                <c:pt idx="67691">
                  <c:v>18</c:v>
                </c:pt>
                <c:pt idx="67692">
                  <c:v>18</c:v>
                </c:pt>
                <c:pt idx="67693">
                  <c:v>18</c:v>
                </c:pt>
                <c:pt idx="67694">
                  <c:v>18</c:v>
                </c:pt>
                <c:pt idx="67695">
                  <c:v>18</c:v>
                </c:pt>
                <c:pt idx="67696">
                  <c:v>18</c:v>
                </c:pt>
                <c:pt idx="67697">
                  <c:v>18</c:v>
                </c:pt>
                <c:pt idx="67698">
                  <c:v>18</c:v>
                </c:pt>
                <c:pt idx="67699">
                  <c:v>18</c:v>
                </c:pt>
                <c:pt idx="67700">
                  <c:v>18</c:v>
                </c:pt>
                <c:pt idx="67701">
                  <c:v>18</c:v>
                </c:pt>
                <c:pt idx="67702">
                  <c:v>18</c:v>
                </c:pt>
                <c:pt idx="67703">
                  <c:v>18</c:v>
                </c:pt>
                <c:pt idx="67704">
                  <c:v>18</c:v>
                </c:pt>
                <c:pt idx="67705">
                  <c:v>18</c:v>
                </c:pt>
                <c:pt idx="67706">
                  <c:v>18</c:v>
                </c:pt>
                <c:pt idx="67707">
                  <c:v>18</c:v>
                </c:pt>
                <c:pt idx="67708">
                  <c:v>18</c:v>
                </c:pt>
                <c:pt idx="67709">
                  <c:v>18</c:v>
                </c:pt>
                <c:pt idx="67710">
                  <c:v>18</c:v>
                </c:pt>
                <c:pt idx="67711">
                  <c:v>18</c:v>
                </c:pt>
                <c:pt idx="67712">
                  <c:v>18</c:v>
                </c:pt>
                <c:pt idx="67713">
                  <c:v>18</c:v>
                </c:pt>
                <c:pt idx="67714">
                  <c:v>18</c:v>
                </c:pt>
                <c:pt idx="67715">
                  <c:v>18</c:v>
                </c:pt>
                <c:pt idx="67716">
                  <c:v>18</c:v>
                </c:pt>
                <c:pt idx="67717">
                  <c:v>18</c:v>
                </c:pt>
                <c:pt idx="67718">
                  <c:v>18</c:v>
                </c:pt>
                <c:pt idx="67719">
                  <c:v>18</c:v>
                </c:pt>
                <c:pt idx="67720">
                  <c:v>18</c:v>
                </c:pt>
                <c:pt idx="67721">
                  <c:v>18</c:v>
                </c:pt>
                <c:pt idx="67722">
                  <c:v>18</c:v>
                </c:pt>
                <c:pt idx="67723">
                  <c:v>18</c:v>
                </c:pt>
                <c:pt idx="67724">
                  <c:v>18</c:v>
                </c:pt>
                <c:pt idx="67725">
                  <c:v>18</c:v>
                </c:pt>
                <c:pt idx="67726">
                  <c:v>18</c:v>
                </c:pt>
                <c:pt idx="67727">
                  <c:v>18</c:v>
                </c:pt>
                <c:pt idx="67728">
                  <c:v>18</c:v>
                </c:pt>
                <c:pt idx="67729">
                  <c:v>18</c:v>
                </c:pt>
                <c:pt idx="67730">
                  <c:v>18</c:v>
                </c:pt>
                <c:pt idx="67731">
                  <c:v>18</c:v>
                </c:pt>
                <c:pt idx="67732">
                  <c:v>18</c:v>
                </c:pt>
                <c:pt idx="67733">
                  <c:v>18</c:v>
                </c:pt>
                <c:pt idx="67734">
                  <c:v>18</c:v>
                </c:pt>
                <c:pt idx="67735">
                  <c:v>18</c:v>
                </c:pt>
                <c:pt idx="67736">
                  <c:v>18</c:v>
                </c:pt>
                <c:pt idx="67737">
                  <c:v>18</c:v>
                </c:pt>
                <c:pt idx="67738">
                  <c:v>18</c:v>
                </c:pt>
                <c:pt idx="67739">
                  <c:v>18</c:v>
                </c:pt>
                <c:pt idx="67740">
                  <c:v>18</c:v>
                </c:pt>
                <c:pt idx="67741">
                  <c:v>18</c:v>
                </c:pt>
                <c:pt idx="67742">
                  <c:v>18</c:v>
                </c:pt>
                <c:pt idx="67743">
                  <c:v>18</c:v>
                </c:pt>
                <c:pt idx="67744">
                  <c:v>18</c:v>
                </c:pt>
                <c:pt idx="67745">
                  <c:v>18</c:v>
                </c:pt>
                <c:pt idx="67746">
                  <c:v>18</c:v>
                </c:pt>
                <c:pt idx="67747">
                  <c:v>18</c:v>
                </c:pt>
                <c:pt idx="67748">
                  <c:v>18</c:v>
                </c:pt>
                <c:pt idx="67749">
                  <c:v>18</c:v>
                </c:pt>
                <c:pt idx="67750">
                  <c:v>18</c:v>
                </c:pt>
                <c:pt idx="67751">
                  <c:v>18</c:v>
                </c:pt>
                <c:pt idx="67752">
                  <c:v>18</c:v>
                </c:pt>
                <c:pt idx="67753">
                  <c:v>18</c:v>
                </c:pt>
                <c:pt idx="67754">
                  <c:v>18</c:v>
                </c:pt>
                <c:pt idx="67755">
                  <c:v>18</c:v>
                </c:pt>
                <c:pt idx="67756">
                  <c:v>18</c:v>
                </c:pt>
                <c:pt idx="67757">
                  <c:v>18</c:v>
                </c:pt>
                <c:pt idx="67758">
                  <c:v>18</c:v>
                </c:pt>
                <c:pt idx="67759">
                  <c:v>18</c:v>
                </c:pt>
                <c:pt idx="67760">
                  <c:v>18</c:v>
                </c:pt>
                <c:pt idx="67761">
                  <c:v>18</c:v>
                </c:pt>
                <c:pt idx="67762">
                  <c:v>18</c:v>
                </c:pt>
                <c:pt idx="67763">
                  <c:v>18</c:v>
                </c:pt>
                <c:pt idx="67764">
                  <c:v>18</c:v>
                </c:pt>
                <c:pt idx="67765">
                  <c:v>18</c:v>
                </c:pt>
                <c:pt idx="67766">
                  <c:v>18</c:v>
                </c:pt>
                <c:pt idx="67767">
                  <c:v>18</c:v>
                </c:pt>
                <c:pt idx="67768">
                  <c:v>18</c:v>
                </c:pt>
                <c:pt idx="67769">
                  <c:v>18</c:v>
                </c:pt>
                <c:pt idx="67770">
                  <c:v>18</c:v>
                </c:pt>
                <c:pt idx="67771">
                  <c:v>18</c:v>
                </c:pt>
                <c:pt idx="67772">
                  <c:v>18</c:v>
                </c:pt>
                <c:pt idx="67773">
                  <c:v>18</c:v>
                </c:pt>
                <c:pt idx="67774">
                  <c:v>18</c:v>
                </c:pt>
                <c:pt idx="67775">
                  <c:v>18</c:v>
                </c:pt>
                <c:pt idx="67776">
                  <c:v>18</c:v>
                </c:pt>
                <c:pt idx="67777">
                  <c:v>18</c:v>
                </c:pt>
                <c:pt idx="67778">
                  <c:v>18</c:v>
                </c:pt>
                <c:pt idx="67779">
                  <c:v>18</c:v>
                </c:pt>
                <c:pt idx="67780">
                  <c:v>18</c:v>
                </c:pt>
                <c:pt idx="67781">
                  <c:v>18</c:v>
                </c:pt>
                <c:pt idx="67782">
                  <c:v>18</c:v>
                </c:pt>
                <c:pt idx="67783">
                  <c:v>18</c:v>
                </c:pt>
                <c:pt idx="67784">
                  <c:v>18</c:v>
                </c:pt>
                <c:pt idx="67785">
                  <c:v>18</c:v>
                </c:pt>
                <c:pt idx="67786">
                  <c:v>18</c:v>
                </c:pt>
                <c:pt idx="67787">
                  <c:v>18</c:v>
                </c:pt>
                <c:pt idx="67788">
                  <c:v>18</c:v>
                </c:pt>
                <c:pt idx="67789">
                  <c:v>18</c:v>
                </c:pt>
                <c:pt idx="67790">
                  <c:v>18</c:v>
                </c:pt>
                <c:pt idx="67791">
                  <c:v>18</c:v>
                </c:pt>
                <c:pt idx="67792">
                  <c:v>18</c:v>
                </c:pt>
                <c:pt idx="67793">
                  <c:v>18</c:v>
                </c:pt>
                <c:pt idx="67794">
                  <c:v>18</c:v>
                </c:pt>
                <c:pt idx="67795">
                  <c:v>18</c:v>
                </c:pt>
                <c:pt idx="67796">
                  <c:v>18</c:v>
                </c:pt>
                <c:pt idx="67797">
                  <c:v>18</c:v>
                </c:pt>
                <c:pt idx="67798">
                  <c:v>18</c:v>
                </c:pt>
                <c:pt idx="67799">
                  <c:v>18</c:v>
                </c:pt>
                <c:pt idx="67800">
                  <c:v>18</c:v>
                </c:pt>
                <c:pt idx="67801">
                  <c:v>18</c:v>
                </c:pt>
                <c:pt idx="67802">
                  <c:v>18</c:v>
                </c:pt>
                <c:pt idx="67803">
                  <c:v>18</c:v>
                </c:pt>
                <c:pt idx="67804">
                  <c:v>18</c:v>
                </c:pt>
                <c:pt idx="67805">
                  <c:v>18</c:v>
                </c:pt>
                <c:pt idx="67806">
                  <c:v>18</c:v>
                </c:pt>
                <c:pt idx="67807">
                  <c:v>18</c:v>
                </c:pt>
                <c:pt idx="67808">
                  <c:v>18</c:v>
                </c:pt>
                <c:pt idx="67809">
                  <c:v>18</c:v>
                </c:pt>
                <c:pt idx="67810">
                  <c:v>18</c:v>
                </c:pt>
                <c:pt idx="67811">
                  <c:v>18</c:v>
                </c:pt>
                <c:pt idx="67812">
                  <c:v>18</c:v>
                </c:pt>
                <c:pt idx="67813">
                  <c:v>18</c:v>
                </c:pt>
                <c:pt idx="67814">
                  <c:v>18</c:v>
                </c:pt>
                <c:pt idx="67815">
                  <c:v>18</c:v>
                </c:pt>
                <c:pt idx="67816">
                  <c:v>18</c:v>
                </c:pt>
                <c:pt idx="67817">
                  <c:v>18</c:v>
                </c:pt>
                <c:pt idx="67818">
                  <c:v>18</c:v>
                </c:pt>
                <c:pt idx="67819">
                  <c:v>18</c:v>
                </c:pt>
                <c:pt idx="67820">
                  <c:v>18</c:v>
                </c:pt>
                <c:pt idx="67821">
                  <c:v>18</c:v>
                </c:pt>
                <c:pt idx="67822">
                  <c:v>18</c:v>
                </c:pt>
                <c:pt idx="67823">
                  <c:v>18</c:v>
                </c:pt>
                <c:pt idx="67824">
                  <c:v>18</c:v>
                </c:pt>
                <c:pt idx="67825">
                  <c:v>18</c:v>
                </c:pt>
                <c:pt idx="67826">
                  <c:v>18</c:v>
                </c:pt>
                <c:pt idx="67827">
                  <c:v>18</c:v>
                </c:pt>
                <c:pt idx="67828">
                  <c:v>18</c:v>
                </c:pt>
                <c:pt idx="67829">
                  <c:v>18</c:v>
                </c:pt>
                <c:pt idx="67830">
                  <c:v>18</c:v>
                </c:pt>
                <c:pt idx="67831">
                  <c:v>18</c:v>
                </c:pt>
                <c:pt idx="67832">
                  <c:v>18</c:v>
                </c:pt>
                <c:pt idx="67833">
                  <c:v>18</c:v>
                </c:pt>
                <c:pt idx="67834">
                  <c:v>18</c:v>
                </c:pt>
                <c:pt idx="67835">
                  <c:v>18</c:v>
                </c:pt>
                <c:pt idx="67836">
                  <c:v>18</c:v>
                </c:pt>
                <c:pt idx="67837">
                  <c:v>18</c:v>
                </c:pt>
                <c:pt idx="67838">
                  <c:v>18</c:v>
                </c:pt>
                <c:pt idx="67839">
                  <c:v>18</c:v>
                </c:pt>
                <c:pt idx="67840">
                  <c:v>18</c:v>
                </c:pt>
                <c:pt idx="67841">
                  <c:v>18</c:v>
                </c:pt>
                <c:pt idx="67842">
                  <c:v>18</c:v>
                </c:pt>
                <c:pt idx="67843">
                  <c:v>18</c:v>
                </c:pt>
                <c:pt idx="67844">
                  <c:v>18</c:v>
                </c:pt>
                <c:pt idx="67845">
                  <c:v>18</c:v>
                </c:pt>
                <c:pt idx="67846">
                  <c:v>18</c:v>
                </c:pt>
                <c:pt idx="67847">
                  <c:v>18</c:v>
                </c:pt>
                <c:pt idx="67848">
                  <c:v>18</c:v>
                </c:pt>
                <c:pt idx="67849">
                  <c:v>18</c:v>
                </c:pt>
                <c:pt idx="67850">
                  <c:v>18</c:v>
                </c:pt>
                <c:pt idx="67851">
                  <c:v>18</c:v>
                </c:pt>
                <c:pt idx="67852">
                  <c:v>18</c:v>
                </c:pt>
                <c:pt idx="67853">
                  <c:v>18</c:v>
                </c:pt>
                <c:pt idx="67854">
                  <c:v>18</c:v>
                </c:pt>
                <c:pt idx="67855">
                  <c:v>18</c:v>
                </c:pt>
                <c:pt idx="67856">
                  <c:v>18</c:v>
                </c:pt>
                <c:pt idx="67857">
                  <c:v>18</c:v>
                </c:pt>
                <c:pt idx="67858">
                  <c:v>18</c:v>
                </c:pt>
                <c:pt idx="67859">
                  <c:v>18</c:v>
                </c:pt>
                <c:pt idx="67860">
                  <c:v>18</c:v>
                </c:pt>
                <c:pt idx="67861">
                  <c:v>18</c:v>
                </c:pt>
                <c:pt idx="67862">
                  <c:v>18</c:v>
                </c:pt>
                <c:pt idx="67863">
                  <c:v>18</c:v>
                </c:pt>
                <c:pt idx="67864">
                  <c:v>18</c:v>
                </c:pt>
                <c:pt idx="67865">
                  <c:v>18</c:v>
                </c:pt>
                <c:pt idx="67866">
                  <c:v>18</c:v>
                </c:pt>
                <c:pt idx="67867">
                  <c:v>18</c:v>
                </c:pt>
                <c:pt idx="67868">
                  <c:v>18</c:v>
                </c:pt>
                <c:pt idx="67869">
                  <c:v>18</c:v>
                </c:pt>
                <c:pt idx="67870">
                  <c:v>18</c:v>
                </c:pt>
                <c:pt idx="67871">
                  <c:v>18</c:v>
                </c:pt>
                <c:pt idx="67872">
                  <c:v>18</c:v>
                </c:pt>
                <c:pt idx="67873">
                  <c:v>18</c:v>
                </c:pt>
                <c:pt idx="67874">
                  <c:v>18</c:v>
                </c:pt>
                <c:pt idx="67875">
                  <c:v>18</c:v>
                </c:pt>
                <c:pt idx="67876">
                  <c:v>18</c:v>
                </c:pt>
                <c:pt idx="67877">
                  <c:v>18</c:v>
                </c:pt>
                <c:pt idx="67878">
                  <c:v>18</c:v>
                </c:pt>
                <c:pt idx="67879">
                  <c:v>18</c:v>
                </c:pt>
                <c:pt idx="67880">
                  <c:v>18</c:v>
                </c:pt>
                <c:pt idx="67881">
                  <c:v>18</c:v>
                </c:pt>
                <c:pt idx="67882">
                  <c:v>18</c:v>
                </c:pt>
                <c:pt idx="67883">
                  <c:v>18</c:v>
                </c:pt>
                <c:pt idx="67884">
                  <c:v>18</c:v>
                </c:pt>
                <c:pt idx="67885">
                  <c:v>18</c:v>
                </c:pt>
                <c:pt idx="67886">
                  <c:v>18</c:v>
                </c:pt>
                <c:pt idx="67887">
                  <c:v>18</c:v>
                </c:pt>
                <c:pt idx="67888">
                  <c:v>18</c:v>
                </c:pt>
                <c:pt idx="67889">
                  <c:v>18</c:v>
                </c:pt>
                <c:pt idx="67890">
                  <c:v>18</c:v>
                </c:pt>
                <c:pt idx="67891">
                  <c:v>18</c:v>
                </c:pt>
                <c:pt idx="67892">
                  <c:v>18</c:v>
                </c:pt>
                <c:pt idx="67893">
                  <c:v>18</c:v>
                </c:pt>
                <c:pt idx="67894">
                  <c:v>18</c:v>
                </c:pt>
                <c:pt idx="67895">
                  <c:v>18</c:v>
                </c:pt>
                <c:pt idx="67896">
                  <c:v>18</c:v>
                </c:pt>
                <c:pt idx="67897">
                  <c:v>18</c:v>
                </c:pt>
                <c:pt idx="67898">
                  <c:v>18</c:v>
                </c:pt>
                <c:pt idx="67899">
                  <c:v>18</c:v>
                </c:pt>
                <c:pt idx="67900">
                  <c:v>18</c:v>
                </c:pt>
                <c:pt idx="67901">
                  <c:v>18</c:v>
                </c:pt>
                <c:pt idx="67902">
                  <c:v>18</c:v>
                </c:pt>
                <c:pt idx="67903">
                  <c:v>18</c:v>
                </c:pt>
                <c:pt idx="67904">
                  <c:v>18</c:v>
                </c:pt>
                <c:pt idx="67905">
                  <c:v>18</c:v>
                </c:pt>
                <c:pt idx="67906">
                  <c:v>18</c:v>
                </c:pt>
                <c:pt idx="67907">
                  <c:v>18</c:v>
                </c:pt>
                <c:pt idx="67908">
                  <c:v>18</c:v>
                </c:pt>
                <c:pt idx="67909">
                  <c:v>18</c:v>
                </c:pt>
                <c:pt idx="67910">
                  <c:v>18</c:v>
                </c:pt>
                <c:pt idx="67911">
                  <c:v>18</c:v>
                </c:pt>
                <c:pt idx="67912">
                  <c:v>18</c:v>
                </c:pt>
                <c:pt idx="67913">
                  <c:v>18</c:v>
                </c:pt>
                <c:pt idx="67914">
                  <c:v>18</c:v>
                </c:pt>
                <c:pt idx="67915">
                  <c:v>18</c:v>
                </c:pt>
                <c:pt idx="67916">
                  <c:v>18</c:v>
                </c:pt>
                <c:pt idx="67917">
                  <c:v>18</c:v>
                </c:pt>
                <c:pt idx="67918">
                  <c:v>18</c:v>
                </c:pt>
                <c:pt idx="67919">
                  <c:v>18</c:v>
                </c:pt>
                <c:pt idx="67920">
                  <c:v>18</c:v>
                </c:pt>
                <c:pt idx="67921">
                  <c:v>18</c:v>
                </c:pt>
                <c:pt idx="67922">
                  <c:v>18</c:v>
                </c:pt>
                <c:pt idx="67923">
                  <c:v>18</c:v>
                </c:pt>
                <c:pt idx="67924">
                  <c:v>18</c:v>
                </c:pt>
                <c:pt idx="67925">
                  <c:v>18</c:v>
                </c:pt>
                <c:pt idx="67926">
                  <c:v>18</c:v>
                </c:pt>
                <c:pt idx="67927">
                  <c:v>18</c:v>
                </c:pt>
                <c:pt idx="67928">
                  <c:v>18</c:v>
                </c:pt>
                <c:pt idx="67929">
                  <c:v>18</c:v>
                </c:pt>
                <c:pt idx="67930">
                  <c:v>18</c:v>
                </c:pt>
                <c:pt idx="67931">
                  <c:v>18</c:v>
                </c:pt>
                <c:pt idx="67932">
                  <c:v>18</c:v>
                </c:pt>
                <c:pt idx="67933">
                  <c:v>18</c:v>
                </c:pt>
                <c:pt idx="67934">
                  <c:v>18</c:v>
                </c:pt>
                <c:pt idx="67935">
                  <c:v>18</c:v>
                </c:pt>
                <c:pt idx="67936">
                  <c:v>18</c:v>
                </c:pt>
                <c:pt idx="67937">
                  <c:v>18</c:v>
                </c:pt>
                <c:pt idx="67938">
                  <c:v>18</c:v>
                </c:pt>
                <c:pt idx="67939">
                  <c:v>18</c:v>
                </c:pt>
                <c:pt idx="67940">
                  <c:v>18</c:v>
                </c:pt>
                <c:pt idx="67941">
                  <c:v>18</c:v>
                </c:pt>
                <c:pt idx="67942">
                  <c:v>18</c:v>
                </c:pt>
                <c:pt idx="67943">
                  <c:v>18</c:v>
                </c:pt>
                <c:pt idx="67944">
                  <c:v>18</c:v>
                </c:pt>
                <c:pt idx="67945">
                  <c:v>18</c:v>
                </c:pt>
                <c:pt idx="67946">
                  <c:v>18</c:v>
                </c:pt>
                <c:pt idx="67947">
                  <c:v>18</c:v>
                </c:pt>
                <c:pt idx="67948">
                  <c:v>18</c:v>
                </c:pt>
                <c:pt idx="67949">
                  <c:v>18</c:v>
                </c:pt>
                <c:pt idx="67950">
                  <c:v>18</c:v>
                </c:pt>
                <c:pt idx="67951">
                  <c:v>18</c:v>
                </c:pt>
                <c:pt idx="67952">
                  <c:v>18</c:v>
                </c:pt>
                <c:pt idx="67953">
                  <c:v>18</c:v>
                </c:pt>
                <c:pt idx="67954">
                  <c:v>18</c:v>
                </c:pt>
                <c:pt idx="67955">
                  <c:v>18</c:v>
                </c:pt>
                <c:pt idx="67956">
                  <c:v>18</c:v>
                </c:pt>
                <c:pt idx="67957">
                  <c:v>18</c:v>
                </c:pt>
                <c:pt idx="67958">
                  <c:v>18</c:v>
                </c:pt>
                <c:pt idx="67959">
                  <c:v>18</c:v>
                </c:pt>
                <c:pt idx="67960">
                  <c:v>18</c:v>
                </c:pt>
                <c:pt idx="67961">
                  <c:v>18</c:v>
                </c:pt>
                <c:pt idx="67962">
                  <c:v>18</c:v>
                </c:pt>
                <c:pt idx="67963">
                  <c:v>18</c:v>
                </c:pt>
                <c:pt idx="67964">
                  <c:v>18</c:v>
                </c:pt>
                <c:pt idx="67965">
                  <c:v>18</c:v>
                </c:pt>
                <c:pt idx="67966">
                  <c:v>18</c:v>
                </c:pt>
                <c:pt idx="67967">
                  <c:v>18</c:v>
                </c:pt>
                <c:pt idx="67968">
                  <c:v>18</c:v>
                </c:pt>
                <c:pt idx="67969">
                  <c:v>18</c:v>
                </c:pt>
                <c:pt idx="67970">
                  <c:v>18</c:v>
                </c:pt>
                <c:pt idx="67971">
                  <c:v>18</c:v>
                </c:pt>
                <c:pt idx="67972">
                  <c:v>18</c:v>
                </c:pt>
                <c:pt idx="67973">
                  <c:v>18</c:v>
                </c:pt>
                <c:pt idx="67974">
                  <c:v>18</c:v>
                </c:pt>
                <c:pt idx="67975">
                  <c:v>18</c:v>
                </c:pt>
                <c:pt idx="67976">
                  <c:v>18</c:v>
                </c:pt>
                <c:pt idx="67977">
                  <c:v>18</c:v>
                </c:pt>
                <c:pt idx="67978">
                  <c:v>18</c:v>
                </c:pt>
                <c:pt idx="67979">
                  <c:v>18</c:v>
                </c:pt>
                <c:pt idx="67980">
                  <c:v>18</c:v>
                </c:pt>
                <c:pt idx="67981">
                  <c:v>18</c:v>
                </c:pt>
                <c:pt idx="67982">
                  <c:v>18</c:v>
                </c:pt>
                <c:pt idx="67983">
                  <c:v>18</c:v>
                </c:pt>
                <c:pt idx="67984">
                  <c:v>18</c:v>
                </c:pt>
                <c:pt idx="67985">
                  <c:v>18</c:v>
                </c:pt>
                <c:pt idx="67986">
                  <c:v>18</c:v>
                </c:pt>
                <c:pt idx="67987">
                  <c:v>18</c:v>
                </c:pt>
                <c:pt idx="67988">
                  <c:v>18</c:v>
                </c:pt>
                <c:pt idx="67989">
                  <c:v>18</c:v>
                </c:pt>
                <c:pt idx="67990">
                  <c:v>18</c:v>
                </c:pt>
                <c:pt idx="67991">
                  <c:v>18</c:v>
                </c:pt>
                <c:pt idx="67992">
                  <c:v>18</c:v>
                </c:pt>
                <c:pt idx="67993">
                  <c:v>18</c:v>
                </c:pt>
                <c:pt idx="67994">
                  <c:v>18</c:v>
                </c:pt>
                <c:pt idx="67995">
                  <c:v>18</c:v>
                </c:pt>
                <c:pt idx="67996">
                  <c:v>18</c:v>
                </c:pt>
                <c:pt idx="67997">
                  <c:v>18</c:v>
                </c:pt>
                <c:pt idx="67998">
                  <c:v>18</c:v>
                </c:pt>
                <c:pt idx="67999">
                  <c:v>18</c:v>
                </c:pt>
                <c:pt idx="68000">
                  <c:v>18</c:v>
                </c:pt>
                <c:pt idx="68001">
                  <c:v>18</c:v>
                </c:pt>
                <c:pt idx="68002">
                  <c:v>18</c:v>
                </c:pt>
                <c:pt idx="68003">
                  <c:v>18</c:v>
                </c:pt>
                <c:pt idx="68004">
                  <c:v>18</c:v>
                </c:pt>
                <c:pt idx="68005">
                  <c:v>18</c:v>
                </c:pt>
                <c:pt idx="68006">
                  <c:v>18</c:v>
                </c:pt>
                <c:pt idx="68007">
                  <c:v>18</c:v>
                </c:pt>
                <c:pt idx="68008">
                  <c:v>18</c:v>
                </c:pt>
                <c:pt idx="68009">
                  <c:v>18</c:v>
                </c:pt>
                <c:pt idx="68010">
                  <c:v>18</c:v>
                </c:pt>
                <c:pt idx="68011">
                  <c:v>18</c:v>
                </c:pt>
                <c:pt idx="68012">
                  <c:v>18</c:v>
                </c:pt>
                <c:pt idx="68013">
                  <c:v>18</c:v>
                </c:pt>
                <c:pt idx="68014">
                  <c:v>18</c:v>
                </c:pt>
                <c:pt idx="68015">
                  <c:v>18</c:v>
                </c:pt>
                <c:pt idx="68016">
                  <c:v>18</c:v>
                </c:pt>
                <c:pt idx="68017">
                  <c:v>18</c:v>
                </c:pt>
                <c:pt idx="68018">
                  <c:v>18</c:v>
                </c:pt>
                <c:pt idx="68019">
                  <c:v>18</c:v>
                </c:pt>
                <c:pt idx="68020">
                  <c:v>18</c:v>
                </c:pt>
                <c:pt idx="68021">
                  <c:v>18</c:v>
                </c:pt>
                <c:pt idx="68022">
                  <c:v>18</c:v>
                </c:pt>
                <c:pt idx="68023">
                  <c:v>18</c:v>
                </c:pt>
                <c:pt idx="68024">
                  <c:v>18</c:v>
                </c:pt>
                <c:pt idx="68025">
                  <c:v>18</c:v>
                </c:pt>
                <c:pt idx="68026">
                  <c:v>18</c:v>
                </c:pt>
                <c:pt idx="68027">
                  <c:v>18</c:v>
                </c:pt>
                <c:pt idx="68028">
                  <c:v>18</c:v>
                </c:pt>
                <c:pt idx="68029">
                  <c:v>18</c:v>
                </c:pt>
                <c:pt idx="68030">
                  <c:v>18</c:v>
                </c:pt>
                <c:pt idx="68031">
                  <c:v>18</c:v>
                </c:pt>
                <c:pt idx="68032">
                  <c:v>18</c:v>
                </c:pt>
                <c:pt idx="68033">
                  <c:v>18</c:v>
                </c:pt>
                <c:pt idx="68034">
                  <c:v>18</c:v>
                </c:pt>
                <c:pt idx="68035">
                  <c:v>18</c:v>
                </c:pt>
                <c:pt idx="68036">
                  <c:v>18</c:v>
                </c:pt>
                <c:pt idx="68037">
                  <c:v>18</c:v>
                </c:pt>
                <c:pt idx="68038">
                  <c:v>18</c:v>
                </c:pt>
                <c:pt idx="68039">
                  <c:v>18</c:v>
                </c:pt>
                <c:pt idx="68040">
                  <c:v>18</c:v>
                </c:pt>
                <c:pt idx="68041">
                  <c:v>18</c:v>
                </c:pt>
                <c:pt idx="68042">
                  <c:v>18</c:v>
                </c:pt>
                <c:pt idx="68043">
                  <c:v>18</c:v>
                </c:pt>
                <c:pt idx="68044">
                  <c:v>18</c:v>
                </c:pt>
                <c:pt idx="68045">
                  <c:v>18</c:v>
                </c:pt>
                <c:pt idx="68046">
                  <c:v>18</c:v>
                </c:pt>
                <c:pt idx="68047">
                  <c:v>18</c:v>
                </c:pt>
                <c:pt idx="68048">
                  <c:v>18</c:v>
                </c:pt>
                <c:pt idx="68049">
                  <c:v>18</c:v>
                </c:pt>
                <c:pt idx="68050">
                  <c:v>18</c:v>
                </c:pt>
                <c:pt idx="68051">
                  <c:v>18</c:v>
                </c:pt>
                <c:pt idx="68052">
                  <c:v>18</c:v>
                </c:pt>
                <c:pt idx="68053">
                  <c:v>18</c:v>
                </c:pt>
                <c:pt idx="68054">
                  <c:v>18</c:v>
                </c:pt>
                <c:pt idx="68055">
                  <c:v>18</c:v>
                </c:pt>
                <c:pt idx="68056">
                  <c:v>18</c:v>
                </c:pt>
                <c:pt idx="68057">
                  <c:v>18</c:v>
                </c:pt>
                <c:pt idx="68058">
                  <c:v>18</c:v>
                </c:pt>
                <c:pt idx="68059">
                  <c:v>18</c:v>
                </c:pt>
                <c:pt idx="68060">
                  <c:v>18</c:v>
                </c:pt>
                <c:pt idx="68061">
                  <c:v>18</c:v>
                </c:pt>
                <c:pt idx="68062">
                  <c:v>18</c:v>
                </c:pt>
                <c:pt idx="68063">
                  <c:v>18</c:v>
                </c:pt>
                <c:pt idx="68064">
                  <c:v>18</c:v>
                </c:pt>
                <c:pt idx="68065">
                  <c:v>18</c:v>
                </c:pt>
                <c:pt idx="68066">
                  <c:v>18</c:v>
                </c:pt>
                <c:pt idx="68067">
                  <c:v>18</c:v>
                </c:pt>
                <c:pt idx="68068">
                  <c:v>18</c:v>
                </c:pt>
                <c:pt idx="68069">
                  <c:v>18</c:v>
                </c:pt>
                <c:pt idx="68070">
                  <c:v>18</c:v>
                </c:pt>
                <c:pt idx="68071">
                  <c:v>18</c:v>
                </c:pt>
                <c:pt idx="68072">
                  <c:v>18</c:v>
                </c:pt>
                <c:pt idx="68073">
                  <c:v>18</c:v>
                </c:pt>
                <c:pt idx="68074">
                  <c:v>18</c:v>
                </c:pt>
                <c:pt idx="68075">
                  <c:v>18</c:v>
                </c:pt>
                <c:pt idx="68076">
                  <c:v>18</c:v>
                </c:pt>
                <c:pt idx="68077">
                  <c:v>18</c:v>
                </c:pt>
                <c:pt idx="68078">
                  <c:v>18</c:v>
                </c:pt>
                <c:pt idx="68079">
                  <c:v>18</c:v>
                </c:pt>
                <c:pt idx="68080">
                  <c:v>18</c:v>
                </c:pt>
                <c:pt idx="68081">
                  <c:v>18</c:v>
                </c:pt>
                <c:pt idx="68082">
                  <c:v>18</c:v>
                </c:pt>
                <c:pt idx="68083">
                  <c:v>18</c:v>
                </c:pt>
                <c:pt idx="68084">
                  <c:v>18</c:v>
                </c:pt>
                <c:pt idx="68085">
                  <c:v>18</c:v>
                </c:pt>
                <c:pt idx="68086">
                  <c:v>18</c:v>
                </c:pt>
                <c:pt idx="68087">
                  <c:v>18</c:v>
                </c:pt>
                <c:pt idx="68088">
                  <c:v>18</c:v>
                </c:pt>
                <c:pt idx="68089">
                  <c:v>18</c:v>
                </c:pt>
                <c:pt idx="68090">
                  <c:v>18</c:v>
                </c:pt>
                <c:pt idx="68091">
                  <c:v>18</c:v>
                </c:pt>
                <c:pt idx="68092">
                  <c:v>18</c:v>
                </c:pt>
                <c:pt idx="68093">
                  <c:v>18</c:v>
                </c:pt>
                <c:pt idx="68094">
                  <c:v>18</c:v>
                </c:pt>
                <c:pt idx="68095">
                  <c:v>18</c:v>
                </c:pt>
                <c:pt idx="68096">
                  <c:v>18</c:v>
                </c:pt>
                <c:pt idx="68097">
                  <c:v>18</c:v>
                </c:pt>
                <c:pt idx="68098">
                  <c:v>18</c:v>
                </c:pt>
                <c:pt idx="68099">
                  <c:v>18</c:v>
                </c:pt>
                <c:pt idx="68100">
                  <c:v>18</c:v>
                </c:pt>
                <c:pt idx="68101">
                  <c:v>18</c:v>
                </c:pt>
                <c:pt idx="68102">
                  <c:v>18</c:v>
                </c:pt>
                <c:pt idx="68103">
                  <c:v>18</c:v>
                </c:pt>
                <c:pt idx="68104">
                  <c:v>18</c:v>
                </c:pt>
                <c:pt idx="68105">
                  <c:v>18</c:v>
                </c:pt>
                <c:pt idx="68106">
                  <c:v>18</c:v>
                </c:pt>
                <c:pt idx="68107">
                  <c:v>18</c:v>
                </c:pt>
                <c:pt idx="68108">
                  <c:v>18</c:v>
                </c:pt>
                <c:pt idx="68109">
                  <c:v>18</c:v>
                </c:pt>
                <c:pt idx="68110">
                  <c:v>18</c:v>
                </c:pt>
                <c:pt idx="68111">
                  <c:v>18</c:v>
                </c:pt>
                <c:pt idx="68112">
                  <c:v>18</c:v>
                </c:pt>
                <c:pt idx="68113">
                  <c:v>18</c:v>
                </c:pt>
                <c:pt idx="68114">
                  <c:v>18</c:v>
                </c:pt>
                <c:pt idx="68115">
                  <c:v>18</c:v>
                </c:pt>
                <c:pt idx="68116">
                  <c:v>18</c:v>
                </c:pt>
                <c:pt idx="68117">
                  <c:v>18</c:v>
                </c:pt>
                <c:pt idx="68118">
                  <c:v>18</c:v>
                </c:pt>
                <c:pt idx="68119">
                  <c:v>18</c:v>
                </c:pt>
                <c:pt idx="68120">
                  <c:v>18</c:v>
                </c:pt>
                <c:pt idx="68121">
                  <c:v>18</c:v>
                </c:pt>
                <c:pt idx="68122">
                  <c:v>18</c:v>
                </c:pt>
                <c:pt idx="68123">
                  <c:v>18</c:v>
                </c:pt>
                <c:pt idx="68124">
                  <c:v>18</c:v>
                </c:pt>
                <c:pt idx="68125">
                  <c:v>18</c:v>
                </c:pt>
                <c:pt idx="68126">
                  <c:v>18</c:v>
                </c:pt>
                <c:pt idx="68127">
                  <c:v>18</c:v>
                </c:pt>
                <c:pt idx="68128">
                  <c:v>18</c:v>
                </c:pt>
                <c:pt idx="68129">
                  <c:v>18</c:v>
                </c:pt>
                <c:pt idx="68130">
                  <c:v>18</c:v>
                </c:pt>
                <c:pt idx="68131">
                  <c:v>18</c:v>
                </c:pt>
                <c:pt idx="68132">
                  <c:v>18</c:v>
                </c:pt>
                <c:pt idx="68133">
                  <c:v>18</c:v>
                </c:pt>
                <c:pt idx="68134">
                  <c:v>18</c:v>
                </c:pt>
                <c:pt idx="68135">
                  <c:v>18</c:v>
                </c:pt>
                <c:pt idx="68136">
                  <c:v>18</c:v>
                </c:pt>
                <c:pt idx="68137">
                  <c:v>18</c:v>
                </c:pt>
                <c:pt idx="68138">
                  <c:v>18</c:v>
                </c:pt>
                <c:pt idx="68139">
                  <c:v>18</c:v>
                </c:pt>
                <c:pt idx="68140">
                  <c:v>18</c:v>
                </c:pt>
                <c:pt idx="68141">
                  <c:v>18</c:v>
                </c:pt>
                <c:pt idx="68142">
                  <c:v>18</c:v>
                </c:pt>
                <c:pt idx="68143">
                  <c:v>18</c:v>
                </c:pt>
                <c:pt idx="68144">
                  <c:v>18</c:v>
                </c:pt>
                <c:pt idx="68145">
                  <c:v>18</c:v>
                </c:pt>
                <c:pt idx="68146">
                  <c:v>18</c:v>
                </c:pt>
                <c:pt idx="68147">
                  <c:v>18</c:v>
                </c:pt>
                <c:pt idx="68148">
                  <c:v>18</c:v>
                </c:pt>
                <c:pt idx="68149">
                  <c:v>18</c:v>
                </c:pt>
                <c:pt idx="68150">
                  <c:v>18</c:v>
                </c:pt>
                <c:pt idx="68151">
                  <c:v>18</c:v>
                </c:pt>
                <c:pt idx="68152">
                  <c:v>18</c:v>
                </c:pt>
                <c:pt idx="68153">
                  <c:v>18</c:v>
                </c:pt>
                <c:pt idx="68154">
                  <c:v>18</c:v>
                </c:pt>
                <c:pt idx="68155">
                  <c:v>18</c:v>
                </c:pt>
                <c:pt idx="68156">
                  <c:v>18</c:v>
                </c:pt>
                <c:pt idx="68157">
                  <c:v>18</c:v>
                </c:pt>
                <c:pt idx="68158">
                  <c:v>18</c:v>
                </c:pt>
                <c:pt idx="68159">
                  <c:v>18</c:v>
                </c:pt>
                <c:pt idx="68160">
                  <c:v>18</c:v>
                </c:pt>
                <c:pt idx="68161">
                  <c:v>18</c:v>
                </c:pt>
                <c:pt idx="68162">
                  <c:v>18</c:v>
                </c:pt>
                <c:pt idx="68163">
                  <c:v>18</c:v>
                </c:pt>
                <c:pt idx="68164">
                  <c:v>18</c:v>
                </c:pt>
                <c:pt idx="68165">
                  <c:v>18</c:v>
                </c:pt>
                <c:pt idx="68166">
                  <c:v>18</c:v>
                </c:pt>
                <c:pt idx="68167">
                  <c:v>18</c:v>
                </c:pt>
                <c:pt idx="68168">
                  <c:v>18</c:v>
                </c:pt>
                <c:pt idx="68169">
                  <c:v>18</c:v>
                </c:pt>
                <c:pt idx="68170">
                  <c:v>18</c:v>
                </c:pt>
                <c:pt idx="68171">
                  <c:v>18</c:v>
                </c:pt>
                <c:pt idx="68172">
                  <c:v>18</c:v>
                </c:pt>
                <c:pt idx="68173">
                  <c:v>18</c:v>
                </c:pt>
                <c:pt idx="68174">
                  <c:v>18</c:v>
                </c:pt>
                <c:pt idx="68175">
                  <c:v>18</c:v>
                </c:pt>
                <c:pt idx="68176">
                  <c:v>18</c:v>
                </c:pt>
                <c:pt idx="68177">
                  <c:v>18</c:v>
                </c:pt>
                <c:pt idx="68178">
                  <c:v>18</c:v>
                </c:pt>
                <c:pt idx="68179">
                  <c:v>18</c:v>
                </c:pt>
                <c:pt idx="68180">
                  <c:v>18</c:v>
                </c:pt>
                <c:pt idx="68181">
                  <c:v>18</c:v>
                </c:pt>
                <c:pt idx="68182">
                  <c:v>18</c:v>
                </c:pt>
                <c:pt idx="68183">
                  <c:v>18</c:v>
                </c:pt>
                <c:pt idx="68184">
                  <c:v>18</c:v>
                </c:pt>
                <c:pt idx="68185">
                  <c:v>18</c:v>
                </c:pt>
                <c:pt idx="68186">
                  <c:v>18</c:v>
                </c:pt>
                <c:pt idx="68187">
                  <c:v>18</c:v>
                </c:pt>
                <c:pt idx="68188">
                  <c:v>18</c:v>
                </c:pt>
                <c:pt idx="68189">
                  <c:v>18</c:v>
                </c:pt>
                <c:pt idx="68190">
                  <c:v>18</c:v>
                </c:pt>
                <c:pt idx="68191">
                  <c:v>18</c:v>
                </c:pt>
                <c:pt idx="68192">
                  <c:v>18</c:v>
                </c:pt>
                <c:pt idx="68193">
                  <c:v>18</c:v>
                </c:pt>
                <c:pt idx="68194">
                  <c:v>18</c:v>
                </c:pt>
                <c:pt idx="68195">
                  <c:v>18</c:v>
                </c:pt>
                <c:pt idx="68196">
                  <c:v>18</c:v>
                </c:pt>
                <c:pt idx="68197">
                  <c:v>18</c:v>
                </c:pt>
                <c:pt idx="68198">
                  <c:v>18</c:v>
                </c:pt>
                <c:pt idx="68199">
                  <c:v>18</c:v>
                </c:pt>
                <c:pt idx="68200">
                  <c:v>18</c:v>
                </c:pt>
                <c:pt idx="68201">
                  <c:v>18</c:v>
                </c:pt>
                <c:pt idx="68202">
                  <c:v>18</c:v>
                </c:pt>
                <c:pt idx="68203">
                  <c:v>18</c:v>
                </c:pt>
                <c:pt idx="68204">
                  <c:v>18</c:v>
                </c:pt>
                <c:pt idx="68205">
                  <c:v>18</c:v>
                </c:pt>
                <c:pt idx="68206">
                  <c:v>18</c:v>
                </c:pt>
                <c:pt idx="68207">
                  <c:v>18</c:v>
                </c:pt>
                <c:pt idx="68208">
                  <c:v>18</c:v>
                </c:pt>
                <c:pt idx="68209">
                  <c:v>18</c:v>
                </c:pt>
                <c:pt idx="68210">
                  <c:v>18</c:v>
                </c:pt>
                <c:pt idx="68211">
                  <c:v>18</c:v>
                </c:pt>
                <c:pt idx="68212">
                  <c:v>18</c:v>
                </c:pt>
                <c:pt idx="68213">
                  <c:v>18</c:v>
                </c:pt>
                <c:pt idx="68214">
                  <c:v>18</c:v>
                </c:pt>
                <c:pt idx="68215">
                  <c:v>18</c:v>
                </c:pt>
                <c:pt idx="68216">
                  <c:v>18</c:v>
                </c:pt>
                <c:pt idx="68217">
                  <c:v>18</c:v>
                </c:pt>
                <c:pt idx="68218">
                  <c:v>18</c:v>
                </c:pt>
                <c:pt idx="68219">
                  <c:v>18</c:v>
                </c:pt>
                <c:pt idx="68220">
                  <c:v>18</c:v>
                </c:pt>
                <c:pt idx="68221">
                  <c:v>18</c:v>
                </c:pt>
                <c:pt idx="68222">
                  <c:v>18</c:v>
                </c:pt>
                <c:pt idx="68223">
                  <c:v>18</c:v>
                </c:pt>
                <c:pt idx="68224">
                  <c:v>18</c:v>
                </c:pt>
                <c:pt idx="68225">
                  <c:v>18</c:v>
                </c:pt>
                <c:pt idx="68226">
                  <c:v>18</c:v>
                </c:pt>
                <c:pt idx="68227">
                  <c:v>18</c:v>
                </c:pt>
                <c:pt idx="68228">
                  <c:v>18</c:v>
                </c:pt>
                <c:pt idx="68229">
                  <c:v>18</c:v>
                </c:pt>
                <c:pt idx="68230">
                  <c:v>18</c:v>
                </c:pt>
                <c:pt idx="68231">
                  <c:v>18</c:v>
                </c:pt>
                <c:pt idx="68232">
                  <c:v>18</c:v>
                </c:pt>
                <c:pt idx="68233">
                  <c:v>18</c:v>
                </c:pt>
                <c:pt idx="68234">
                  <c:v>18</c:v>
                </c:pt>
                <c:pt idx="68235">
                  <c:v>18</c:v>
                </c:pt>
                <c:pt idx="68236">
                  <c:v>18</c:v>
                </c:pt>
                <c:pt idx="68237">
                  <c:v>18</c:v>
                </c:pt>
                <c:pt idx="68238">
                  <c:v>18</c:v>
                </c:pt>
                <c:pt idx="68239">
                  <c:v>18</c:v>
                </c:pt>
                <c:pt idx="68240">
                  <c:v>18</c:v>
                </c:pt>
                <c:pt idx="68241">
                  <c:v>18</c:v>
                </c:pt>
                <c:pt idx="68242">
                  <c:v>18</c:v>
                </c:pt>
                <c:pt idx="68243">
                  <c:v>18</c:v>
                </c:pt>
                <c:pt idx="68244">
                  <c:v>18</c:v>
                </c:pt>
                <c:pt idx="68245">
                  <c:v>18</c:v>
                </c:pt>
                <c:pt idx="68246">
                  <c:v>18</c:v>
                </c:pt>
                <c:pt idx="68247">
                  <c:v>18</c:v>
                </c:pt>
                <c:pt idx="68248">
                  <c:v>18</c:v>
                </c:pt>
                <c:pt idx="68249">
                  <c:v>18</c:v>
                </c:pt>
                <c:pt idx="68250">
                  <c:v>18</c:v>
                </c:pt>
                <c:pt idx="68251">
                  <c:v>18</c:v>
                </c:pt>
                <c:pt idx="68252">
                  <c:v>18</c:v>
                </c:pt>
                <c:pt idx="68253">
                  <c:v>18</c:v>
                </c:pt>
                <c:pt idx="68254">
                  <c:v>18</c:v>
                </c:pt>
                <c:pt idx="68255">
                  <c:v>18</c:v>
                </c:pt>
                <c:pt idx="68256">
                  <c:v>18</c:v>
                </c:pt>
                <c:pt idx="68257">
                  <c:v>18</c:v>
                </c:pt>
                <c:pt idx="68258">
                  <c:v>18</c:v>
                </c:pt>
                <c:pt idx="68259">
                  <c:v>18</c:v>
                </c:pt>
                <c:pt idx="68260">
                  <c:v>18</c:v>
                </c:pt>
                <c:pt idx="68261">
                  <c:v>18</c:v>
                </c:pt>
                <c:pt idx="68262">
                  <c:v>18</c:v>
                </c:pt>
                <c:pt idx="68263">
                  <c:v>18</c:v>
                </c:pt>
                <c:pt idx="68264">
                  <c:v>18</c:v>
                </c:pt>
                <c:pt idx="68265">
                  <c:v>18</c:v>
                </c:pt>
                <c:pt idx="68266">
                  <c:v>18</c:v>
                </c:pt>
                <c:pt idx="68267">
                  <c:v>18</c:v>
                </c:pt>
                <c:pt idx="68268">
                  <c:v>18</c:v>
                </c:pt>
                <c:pt idx="68269">
                  <c:v>18</c:v>
                </c:pt>
                <c:pt idx="68270">
                  <c:v>18</c:v>
                </c:pt>
                <c:pt idx="68271">
                  <c:v>18</c:v>
                </c:pt>
                <c:pt idx="68272">
                  <c:v>18</c:v>
                </c:pt>
                <c:pt idx="68273">
                  <c:v>18</c:v>
                </c:pt>
                <c:pt idx="68274">
                  <c:v>18</c:v>
                </c:pt>
                <c:pt idx="68275">
                  <c:v>18</c:v>
                </c:pt>
                <c:pt idx="68276">
                  <c:v>18</c:v>
                </c:pt>
                <c:pt idx="68277">
                  <c:v>18</c:v>
                </c:pt>
                <c:pt idx="68278">
                  <c:v>18</c:v>
                </c:pt>
                <c:pt idx="68279">
                  <c:v>18</c:v>
                </c:pt>
                <c:pt idx="68280">
                  <c:v>18</c:v>
                </c:pt>
                <c:pt idx="68281">
                  <c:v>18</c:v>
                </c:pt>
                <c:pt idx="68282">
                  <c:v>18</c:v>
                </c:pt>
                <c:pt idx="68283">
                  <c:v>18</c:v>
                </c:pt>
                <c:pt idx="68284">
                  <c:v>18</c:v>
                </c:pt>
                <c:pt idx="68285">
                  <c:v>18</c:v>
                </c:pt>
                <c:pt idx="68286">
                  <c:v>18</c:v>
                </c:pt>
                <c:pt idx="68287">
                  <c:v>18</c:v>
                </c:pt>
                <c:pt idx="68288">
                  <c:v>18</c:v>
                </c:pt>
                <c:pt idx="68289">
                  <c:v>18</c:v>
                </c:pt>
                <c:pt idx="68290">
                  <c:v>18</c:v>
                </c:pt>
                <c:pt idx="68291">
                  <c:v>18</c:v>
                </c:pt>
                <c:pt idx="68292">
                  <c:v>18</c:v>
                </c:pt>
                <c:pt idx="68293">
                  <c:v>18</c:v>
                </c:pt>
                <c:pt idx="68294">
                  <c:v>18</c:v>
                </c:pt>
                <c:pt idx="68295">
                  <c:v>18</c:v>
                </c:pt>
                <c:pt idx="68296">
                  <c:v>18</c:v>
                </c:pt>
                <c:pt idx="68297">
                  <c:v>18</c:v>
                </c:pt>
                <c:pt idx="68298">
                  <c:v>18</c:v>
                </c:pt>
                <c:pt idx="68299">
                  <c:v>18</c:v>
                </c:pt>
                <c:pt idx="68300">
                  <c:v>18</c:v>
                </c:pt>
                <c:pt idx="68301">
                  <c:v>18</c:v>
                </c:pt>
                <c:pt idx="68302">
                  <c:v>18</c:v>
                </c:pt>
                <c:pt idx="68303">
                  <c:v>18</c:v>
                </c:pt>
                <c:pt idx="68304">
                  <c:v>18</c:v>
                </c:pt>
                <c:pt idx="68305">
                  <c:v>18</c:v>
                </c:pt>
                <c:pt idx="68306">
                  <c:v>18</c:v>
                </c:pt>
                <c:pt idx="68307">
                  <c:v>18</c:v>
                </c:pt>
                <c:pt idx="68308">
                  <c:v>18</c:v>
                </c:pt>
                <c:pt idx="68309">
                  <c:v>18</c:v>
                </c:pt>
                <c:pt idx="68310">
                  <c:v>18</c:v>
                </c:pt>
                <c:pt idx="68311">
                  <c:v>18</c:v>
                </c:pt>
                <c:pt idx="68312">
                  <c:v>18</c:v>
                </c:pt>
                <c:pt idx="68313">
                  <c:v>18</c:v>
                </c:pt>
                <c:pt idx="68314">
                  <c:v>18</c:v>
                </c:pt>
                <c:pt idx="68315">
                  <c:v>18</c:v>
                </c:pt>
                <c:pt idx="68316">
                  <c:v>18</c:v>
                </c:pt>
                <c:pt idx="68317">
                  <c:v>18</c:v>
                </c:pt>
                <c:pt idx="68318">
                  <c:v>18</c:v>
                </c:pt>
                <c:pt idx="68319">
                  <c:v>18</c:v>
                </c:pt>
                <c:pt idx="68320">
                  <c:v>18</c:v>
                </c:pt>
                <c:pt idx="68321">
                  <c:v>18</c:v>
                </c:pt>
                <c:pt idx="68322">
                  <c:v>18</c:v>
                </c:pt>
                <c:pt idx="68323">
                  <c:v>18</c:v>
                </c:pt>
                <c:pt idx="68324">
                  <c:v>18</c:v>
                </c:pt>
                <c:pt idx="68325">
                  <c:v>18</c:v>
                </c:pt>
                <c:pt idx="68326">
                  <c:v>18</c:v>
                </c:pt>
                <c:pt idx="68327">
                  <c:v>18</c:v>
                </c:pt>
                <c:pt idx="68328">
                  <c:v>18</c:v>
                </c:pt>
                <c:pt idx="68329">
                  <c:v>18</c:v>
                </c:pt>
                <c:pt idx="68330">
                  <c:v>18</c:v>
                </c:pt>
                <c:pt idx="68331">
                  <c:v>18</c:v>
                </c:pt>
                <c:pt idx="68332">
                  <c:v>18</c:v>
                </c:pt>
                <c:pt idx="68333">
                  <c:v>18</c:v>
                </c:pt>
                <c:pt idx="68334">
                  <c:v>18</c:v>
                </c:pt>
                <c:pt idx="68335">
                  <c:v>18</c:v>
                </c:pt>
                <c:pt idx="68336">
                  <c:v>18</c:v>
                </c:pt>
                <c:pt idx="68337">
                  <c:v>18</c:v>
                </c:pt>
                <c:pt idx="68338">
                  <c:v>18</c:v>
                </c:pt>
                <c:pt idx="68339">
                  <c:v>18</c:v>
                </c:pt>
                <c:pt idx="68340">
                  <c:v>18</c:v>
                </c:pt>
                <c:pt idx="68341">
                  <c:v>18</c:v>
                </c:pt>
                <c:pt idx="68342">
                  <c:v>18</c:v>
                </c:pt>
                <c:pt idx="68343">
                  <c:v>18</c:v>
                </c:pt>
                <c:pt idx="68344">
                  <c:v>18</c:v>
                </c:pt>
                <c:pt idx="68345">
                  <c:v>18</c:v>
                </c:pt>
                <c:pt idx="68346">
                  <c:v>18</c:v>
                </c:pt>
                <c:pt idx="68347">
                  <c:v>18</c:v>
                </c:pt>
                <c:pt idx="68348">
                  <c:v>18</c:v>
                </c:pt>
                <c:pt idx="68349">
                  <c:v>18</c:v>
                </c:pt>
                <c:pt idx="68350">
                  <c:v>18</c:v>
                </c:pt>
                <c:pt idx="68351">
                  <c:v>18</c:v>
                </c:pt>
                <c:pt idx="68352">
                  <c:v>18</c:v>
                </c:pt>
                <c:pt idx="68353">
                  <c:v>18</c:v>
                </c:pt>
                <c:pt idx="68354">
                  <c:v>18</c:v>
                </c:pt>
                <c:pt idx="68355">
                  <c:v>18</c:v>
                </c:pt>
                <c:pt idx="68356">
                  <c:v>18</c:v>
                </c:pt>
                <c:pt idx="68357">
                  <c:v>18</c:v>
                </c:pt>
                <c:pt idx="68358">
                  <c:v>18</c:v>
                </c:pt>
                <c:pt idx="68359">
                  <c:v>18</c:v>
                </c:pt>
                <c:pt idx="68360">
                  <c:v>18</c:v>
                </c:pt>
                <c:pt idx="68361">
                  <c:v>18</c:v>
                </c:pt>
                <c:pt idx="68362">
                  <c:v>18</c:v>
                </c:pt>
                <c:pt idx="68363">
                  <c:v>18</c:v>
                </c:pt>
                <c:pt idx="68364">
                  <c:v>18</c:v>
                </c:pt>
                <c:pt idx="68365">
                  <c:v>18</c:v>
                </c:pt>
                <c:pt idx="68366">
                  <c:v>18</c:v>
                </c:pt>
                <c:pt idx="68367">
                  <c:v>18</c:v>
                </c:pt>
                <c:pt idx="68368">
                  <c:v>18</c:v>
                </c:pt>
                <c:pt idx="68369">
                  <c:v>18</c:v>
                </c:pt>
                <c:pt idx="68370">
                  <c:v>18</c:v>
                </c:pt>
                <c:pt idx="68371">
                  <c:v>18</c:v>
                </c:pt>
                <c:pt idx="68372">
                  <c:v>18</c:v>
                </c:pt>
                <c:pt idx="68373">
                  <c:v>18</c:v>
                </c:pt>
                <c:pt idx="68374">
                  <c:v>18</c:v>
                </c:pt>
                <c:pt idx="68375">
                  <c:v>18</c:v>
                </c:pt>
                <c:pt idx="68376">
                  <c:v>18</c:v>
                </c:pt>
                <c:pt idx="68377">
                  <c:v>18</c:v>
                </c:pt>
                <c:pt idx="68378">
                  <c:v>18</c:v>
                </c:pt>
                <c:pt idx="68379">
                  <c:v>18</c:v>
                </c:pt>
                <c:pt idx="68380">
                  <c:v>18</c:v>
                </c:pt>
                <c:pt idx="68381">
                  <c:v>18</c:v>
                </c:pt>
                <c:pt idx="68382">
                  <c:v>18</c:v>
                </c:pt>
                <c:pt idx="68383">
                  <c:v>18</c:v>
                </c:pt>
                <c:pt idx="68384">
                  <c:v>18</c:v>
                </c:pt>
                <c:pt idx="68385">
                  <c:v>18</c:v>
                </c:pt>
                <c:pt idx="68386">
                  <c:v>18</c:v>
                </c:pt>
                <c:pt idx="68387">
                  <c:v>18</c:v>
                </c:pt>
                <c:pt idx="68388">
                  <c:v>18</c:v>
                </c:pt>
                <c:pt idx="68389">
                  <c:v>18</c:v>
                </c:pt>
                <c:pt idx="68390">
                  <c:v>18</c:v>
                </c:pt>
                <c:pt idx="68391">
                  <c:v>18</c:v>
                </c:pt>
                <c:pt idx="68392">
                  <c:v>18</c:v>
                </c:pt>
                <c:pt idx="68393">
                  <c:v>18</c:v>
                </c:pt>
                <c:pt idx="68394">
                  <c:v>18</c:v>
                </c:pt>
                <c:pt idx="68395">
                  <c:v>18</c:v>
                </c:pt>
                <c:pt idx="68396">
                  <c:v>18</c:v>
                </c:pt>
                <c:pt idx="68397">
                  <c:v>18</c:v>
                </c:pt>
                <c:pt idx="68398">
                  <c:v>18</c:v>
                </c:pt>
                <c:pt idx="68399">
                  <c:v>18</c:v>
                </c:pt>
                <c:pt idx="68400">
                  <c:v>18</c:v>
                </c:pt>
                <c:pt idx="68401">
                  <c:v>18</c:v>
                </c:pt>
                <c:pt idx="68402">
                  <c:v>18</c:v>
                </c:pt>
                <c:pt idx="68403">
                  <c:v>18</c:v>
                </c:pt>
                <c:pt idx="68404">
                  <c:v>18</c:v>
                </c:pt>
                <c:pt idx="68405">
                  <c:v>18</c:v>
                </c:pt>
                <c:pt idx="68406">
                  <c:v>18</c:v>
                </c:pt>
                <c:pt idx="68407">
                  <c:v>18</c:v>
                </c:pt>
                <c:pt idx="68408">
                  <c:v>18</c:v>
                </c:pt>
                <c:pt idx="68409">
                  <c:v>18</c:v>
                </c:pt>
                <c:pt idx="68410">
                  <c:v>18</c:v>
                </c:pt>
                <c:pt idx="68411">
                  <c:v>18</c:v>
                </c:pt>
                <c:pt idx="68412">
                  <c:v>18</c:v>
                </c:pt>
                <c:pt idx="68413">
                  <c:v>18</c:v>
                </c:pt>
                <c:pt idx="68414">
                  <c:v>18</c:v>
                </c:pt>
                <c:pt idx="68415">
                  <c:v>18</c:v>
                </c:pt>
                <c:pt idx="68416">
                  <c:v>18</c:v>
                </c:pt>
                <c:pt idx="68417">
                  <c:v>18</c:v>
                </c:pt>
                <c:pt idx="68418">
                  <c:v>18</c:v>
                </c:pt>
                <c:pt idx="68419">
                  <c:v>18</c:v>
                </c:pt>
                <c:pt idx="68420">
                  <c:v>18</c:v>
                </c:pt>
                <c:pt idx="68421">
                  <c:v>18</c:v>
                </c:pt>
                <c:pt idx="68422">
                  <c:v>18</c:v>
                </c:pt>
                <c:pt idx="68423">
                  <c:v>18</c:v>
                </c:pt>
                <c:pt idx="68424">
                  <c:v>18</c:v>
                </c:pt>
                <c:pt idx="68425">
                  <c:v>18</c:v>
                </c:pt>
                <c:pt idx="68426">
                  <c:v>18</c:v>
                </c:pt>
                <c:pt idx="68427">
                  <c:v>18</c:v>
                </c:pt>
                <c:pt idx="68428">
                  <c:v>18</c:v>
                </c:pt>
                <c:pt idx="68429">
                  <c:v>18</c:v>
                </c:pt>
                <c:pt idx="68430">
                  <c:v>18</c:v>
                </c:pt>
                <c:pt idx="68431">
                  <c:v>18</c:v>
                </c:pt>
                <c:pt idx="68432">
                  <c:v>18</c:v>
                </c:pt>
                <c:pt idx="68433">
                  <c:v>18</c:v>
                </c:pt>
                <c:pt idx="68434">
                  <c:v>18</c:v>
                </c:pt>
                <c:pt idx="68435">
                  <c:v>18</c:v>
                </c:pt>
                <c:pt idx="68436">
                  <c:v>18</c:v>
                </c:pt>
                <c:pt idx="68437">
                  <c:v>18</c:v>
                </c:pt>
                <c:pt idx="68438">
                  <c:v>18</c:v>
                </c:pt>
                <c:pt idx="68439">
                  <c:v>18</c:v>
                </c:pt>
                <c:pt idx="68440">
                  <c:v>18</c:v>
                </c:pt>
                <c:pt idx="68441">
                  <c:v>18</c:v>
                </c:pt>
                <c:pt idx="68442">
                  <c:v>18</c:v>
                </c:pt>
                <c:pt idx="68443">
                  <c:v>18</c:v>
                </c:pt>
                <c:pt idx="68444">
                  <c:v>18</c:v>
                </c:pt>
                <c:pt idx="68445">
                  <c:v>18</c:v>
                </c:pt>
                <c:pt idx="68446">
                  <c:v>18</c:v>
                </c:pt>
                <c:pt idx="68447">
                  <c:v>18</c:v>
                </c:pt>
                <c:pt idx="68448">
                  <c:v>18</c:v>
                </c:pt>
                <c:pt idx="68449">
                  <c:v>18</c:v>
                </c:pt>
                <c:pt idx="68450">
                  <c:v>18</c:v>
                </c:pt>
                <c:pt idx="68451">
                  <c:v>18</c:v>
                </c:pt>
                <c:pt idx="68452">
                  <c:v>18</c:v>
                </c:pt>
                <c:pt idx="68453">
                  <c:v>18</c:v>
                </c:pt>
                <c:pt idx="68454">
                  <c:v>18</c:v>
                </c:pt>
                <c:pt idx="68455">
                  <c:v>18</c:v>
                </c:pt>
                <c:pt idx="68456">
                  <c:v>18</c:v>
                </c:pt>
                <c:pt idx="68457">
                  <c:v>18</c:v>
                </c:pt>
                <c:pt idx="68458">
                  <c:v>18</c:v>
                </c:pt>
                <c:pt idx="68459">
                  <c:v>18</c:v>
                </c:pt>
                <c:pt idx="68460">
                  <c:v>18</c:v>
                </c:pt>
                <c:pt idx="68461">
                  <c:v>18</c:v>
                </c:pt>
                <c:pt idx="68462">
                  <c:v>18</c:v>
                </c:pt>
                <c:pt idx="68463">
                  <c:v>18</c:v>
                </c:pt>
                <c:pt idx="68464">
                  <c:v>18</c:v>
                </c:pt>
                <c:pt idx="68465">
                  <c:v>18</c:v>
                </c:pt>
                <c:pt idx="68466">
                  <c:v>18</c:v>
                </c:pt>
                <c:pt idx="68467">
                  <c:v>18</c:v>
                </c:pt>
                <c:pt idx="68468">
                  <c:v>18</c:v>
                </c:pt>
                <c:pt idx="68469">
                  <c:v>18</c:v>
                </c:pt>
                <c:pt idx="68470">
                  <c:v>18</c:v>
                </c:pt>
                <c:pt idx="68471">
                  <c:v>18</c:v>
                </c:pt>
                <c:pt idx="68472">
                  <c:v>18</c:v>
                </c:pt>
                <c:pt idx="68473">
                  <c:v>18</c:v>
                </c:pt>
                <c:pt idx="68474">
                  <c:v>18</c:v>
                </c:pt>
                <c:pt idx="68475">
                  <c:v>18</c:v>
                </c:pt>
                <c:pt idx="68476">
                  <c:v>18</c:v>
                </c:pt>
                <c:pt idx="68477">
                  <c:v>18</c:v>
                </c:pt>
                <c:pt idx="68478">
                  <c:v>18</c:v>
                </c:pt>
                <c:pt idx="68479">
                  <c:v>18</c:v>
                </c:pt>
                <c:pt idx="68480">
                  <c:v>18</c:v>
                </c:pt>
                <c:pt idx="68481">
                  <c:v>18</c:v>
                </c:pt>
                <c:pt idx="68482">
                  <c:v>18</c:v>
                </c:pt>
                <c:pt idx="68483">
                  <c:v>18</c:v>
                </c:pt>
                <c:pt idx="68484">
                  <c:v>18</c:v>
                </c:pt>
                <c:pt idx="68485">
                  <c:v>18</c:v>
                </c:pt>
                <c:pt idx="68486">
                  <c:v>18</c:v>
                </c:pt>
                <c:pt idx="68487">
                  <c:v>18</c:v>
                </c:pt>
                <c:pt idx="68488">
                  <c:v>18</c:v>
                </c:pt>
                <c:pt idx="68489">
                  <c:v>18</c:v>
                </c:pt>
                <c:pt idx="68490">
                  <c:v>18</c:v>
                </c:pt>
                <c:pt idx="68491">
                  <c:v>18</c:v>
                </c:pt>
                <c:pt idx="68492">
                  <c:v>18</c:v>
                </c:pt>
                <c:pt idx="68493">
                  <c:v>18</c:v>
                </c:pt>
                <c:pt idx="68494">
                  <c:v>18</c:v>
                </c:pt>
                <c:pt idx="68495">
                  <c:v>18</c:v>
                </c:pt>
                <c:pt idx="68496">
                  <c:v>18</c:v>
                </c:pt>
                <c:pt idx="68497">
                  <c:v>18</c:v>
                </c:pt>
                <c:pt idx="68498">
                  <c:v>18</c:v>
                </c:pt>
                <c:pt idx="68499">
                  <c:v>18</c:v>
                </c:pt>
                <c:pt idx="68500">
                  <c:v>18</c:v>
                </c:pt>
                <c:pt idx="68501">
                  <c:v>18</c:v>
                </c:pt>
                <c:pt idx="68502">
                  <c:v>18</c:v>
                </c:pt>
                <c:pt idx="68503">
                  <c:v>18</c:v>
                </c:pt>
                <c:pt idx="68504">
                  <c:v>18</c:v>
                </c:pt>
                <c:pt idx="68505">
                  <c:v>18</c:v>
                </c:pt>
                <c:pt idx="68506">
                  <c:v>18</c:v>
                </c:pt>
                <c:pt idx="68507">
                  <c:v>18</c:v>
                </c:pt>
                <c:pt idx="68508">
                  <c:v>18</c:v>
                </c:pt>
                <c:pt idx="68509">
                  <c:v>18</c:v>
                </c:pt>
                <c:pt idx="68510">
                  <c:v>18</c:v>
                </c:pt>
                <c:pt idx="68511">
                  <c:v>18</c:v>
                </c:pt>
                <c:pt idx="68512">
                  <c:v>18</c:v>
                </c:pt>
                <c:pt idx="68513">
                  <c:v>18</c:v>
                </c:pt>
                <c:pt idx="68514">
                  <c:v>18</c:v>
                </c:pt>
                <c:pt idx="68515">
                  <c:v>18</c:v>
                </c:pt>
                <c:pt idx="68516">
                  <c:v>18</c:v>
                </c:pt>
                <c:pt idx="68517">
                  <c:v>18</c:v>
                </c:pt>
                <c:pt idx="68518">
                  <c:v>18</c:v>
                </c:pt>
                <c:pt idx="68519">
                  <c:v>18</c:v>
                </c:pt>
                <c:pt idx="68520">
                  <c:v>18</c:v>
                </c:pt>
                <c:pt idx="68521">
                  <c:v>18</c:v>
                </c:pt>
                <c:pt idx="68522">
                  <c:v>18</c:v>
                </c:pt>
                <c:pt idx="68523">
                  <c:v>18</c:v>
                </c:pt>
                <c:pt idx="68524">
                  <c:v>18</c:v>
                </c:pt>
                <c:pt idx="68525">
                  <c:v>18</c:v>
                </c:pt>
                <c:pt idx="68526">
                  <c:v>18</c:v>
                </c:pt>
                <c:pt idx="68527">
                  <c:v>18</c:v>
                </c:pt>
                <c:pt idx="68528">
                  <c:v>18</c:v>
                </c:pt>
                <c:pt idx="68529">
                  <c:v>18</c:v>
                </c:pt>
                <c:pt idx="68530">
                  <c:v>18</c:v>
                </c:pt>
                <c:pt idx="68531">
                  <c:v>18</c:v>
                </c:pt>
                <c:pt idx="68532">
                  <c:v>18</c:v>
                </c:pt>
                <c:pt idx="68533">
                  <c:v>18</c:v>
                </c:pt>
                <c:pt idx="68534">
                  <c:v>18</c:v>
                </c:pt>
                <c:pt idx="68535">
                  <c:v>18</c:v>
                </c:pt>
                <c:pt idx="68536">
                  <c:v>18</c:v>
                </c:pt>
                <c:pt idx="68537">
                  <c:v>18</c:v>
                </c:pt>
                <c:pt idx="68538">
                  <c:v>18</c:v>
                </c:pt>
                <c:pt idx="68539">
                  <c:v>18</c:v>
                </c:pt>
                <c:pt idx="68540">
                  <c:v>18</c:v>
                </c:pt>
                <c:pt idx="68541">
                  <c:v>18</c:v>
                </c:pt>
                <c:pt idx="68542">
                  <c:v>18</c:v>
                </c:pt>
                <c:pt idx="68543">
                  <c:v>18</c:v>
                </c:pt>
                <c:pt idx="68544">
                  <c:v>18</c:v>
                </c:pt>
                <c:pt idx="68545">
                  <c:v>18</c:v>
                </c:pt>
                <c:pt idx="68546">
                  <c:v>18</c:v>
                </c:pt>
                <c:pt idx="68547">
                  <c:v>18</c:v>
                </c:pt>
                <c:pt idx="68548">
                  <c:v>18</c:v>
                </c:pt>
                <c:pt idx="68549">
                  <c:v>18</c:v>
                </c:pt>
                <c:pt idx="68550">
                  <c:v>18</c:v>
                </c:pt>
                <c:pt idx="68551">
                  <c:v>18</c:v>
                </c:pt>
                <c:pt idx="68552">
                  <c:v>18</c:v>
                </c:pt>
                <c:pt idx="68553">
                  <c:v>18</c:v>
                </c:pt>
                <c:pt idx="68554">
                  <c:v>18</c:v>
                </c:pt>
                <c:pt idx="68555">
                  <c:v>18</c:v>
                </c:pt>
                <c:pt idx="68556">
                  <c:v>18</c:v>
                </c:pt>
                <c:pt idx="68557">
                  <c:v>18</c:v>
                </c:pt>
                <c:pt idx="68558">
                  <c:v>18</c:v>
                </c:pt>
                <c:pt idx="68559">
                  <c:v>18</c:v>
                </c:pt>
                <c:pt idx="68560">
                  <c:v>18</c:v>
                </c:pt>
                <c:pt idx="68561">
                  <c:v>18</c:v>
                </c:pt>
                <c:pt idx="68562">
                  <c:v>18</c:v>
                </c:pt>
                <c:pt idx="68563">
                  <c:v>18</c:v>
                </c:pt>
                <c:pt idx="68564">
                  <c:v>18</c:v>
                </c:pt>
                <c:pt idx="68565">
                  <c:v>18</c:v>
                </c:pt>
                <c:pt idx="68566">
                  <c:v>18</c:v>
                </c:pt>
                <c:pt idx="68567">
                  <c:v>18</c:v>
                </c:pt>
                <c:pt idx="68568">
                  <c:v>18</c:v>
                </c:pt>
                <c:pt idx="68569">
                  <c:v>18</c:v>
                </c:pt>
                <c:pt idx="68570">
                  <c:v>18</c:v>
                </c:pt>
                <c:pt idx="68571">
                  <c:v>18</c:v>
                </c:pt>
                <c:pt idx="68572">
                  <c:v>18</c:v>
                </c:pt>
                <c:pt idx="68573">
                  <c:v>18</c:v>
                </c:pt>
                <c:pt idx="68574">
                  <c:v>18</c:v>
                </c:pt>
                <c:pt idx="68575">
                  <c:v>18</c:v>
                </c:pt>
                <c:pt idx="68576">
                  <c:v>18</c:v>
                </c:pt>
                <c:pt idx="68577">
                  <c:v>18</c:v>
                </c:pt>
                <c:pt idx="68578">
                  <c:v>18</c:v>
                </c:pt>
                <c:pt idx="68579">
                  <c:v>18</c:v>
                </c:pt>
                <c:pt idx="68580">
                  <c:v>18</c:v>
                </c:pt>
                <c:pt idx="68581">
                  <c:v>18</c:v>
                </c:pt>
                <c:pt idx="68582">
                  <c:v>18</c:v>
                </c:pt>
                <c:pt idx="68583">
                  <c:v>18</c:v>
                </c:pt>
                <c:pt idx="68584">
                  <c:v>18</c:v>
                </c:pt>
                <c:pt idx="68585">
                  <c:v>18</c:v>
                </c:pt>
                <c:pt idx="68586">
                  <c:v>18</c:v>
                </c:pt>
                <c:pt idx="68587">
                  <c:v>18</c:v>
                </c:pt>
                <c:pt idx="68588">
                  <c:v>18</c:v>
                </c:pt>
                <c:pt idx="68589">
                  <c:v>18</c:v>
                </c:pt>
                <c:pt idx="68590">
                  <c:v>18</c:v>
                </c:pt>
                <c:pt idx="68591">
                  <c:v>18</c:v>
                </c:pt>
                <c:pt idx="68592">
                  <c:v>18</c:v>
                </c:pt>
                <c:pt idx="68593">
                  <c:v>18</c:v>
                </c:pt>
                <c:pt idx="68594">
                  <c:v>18</c:v>
                </c:pt>
                <c:pt idx="68595">
                  <c:v>18</c:v>
                </c:pt>
                <c:pt idx="68596">
                  <c:v>18</c:v>
                </c:pt>
                <c:pt idx="68597">
                  <c:v>18</c:v>
                </c:pt>
                <c:pt idx="68598">
                  <c:v>18</c:v>
                </c:pt>
                <c:pt idx="68599">
                  <c:v>18</c:v>
                </c:pt>
                <c:pt idx="68600">
                  <c:v>18</c:v>
                </c:pt>
                <c:pt idx="68601">
                  <c:v>18</c:v>
                </c:pt>
                <c:pt idx="68602">
                  <c:v>18</c:v>
                </c:pt>
                <c:pt idx="68603">
                  <c:v>18</c:v>
                </c:pt>
                <c:pt idx="68604">
                  <c:v>18</c:v>
                </c:pt>
                <c:pt idx="68605">
                  <c:v>18</c:v>
                </c:pt>
                <c:pt idx="68606">
                  <c:v>18</c:v>
                </c:pt>
                <c:pt idx="68607">
                  <c:v>18</c:v>
                </c:pt>
                <c:pt idx="68608">
                  <c:v>18</c:v>
                </c:pt>
                <c:pt idx="68609">
                  <c:v>18</c:v>
                </c:pt>
                <c:pt idx="68610">
                  <c:v>18</c:v>
                </c:pt>
                <c:pt idx="68611">
                  <c:v>18</c:v>
                </c:pt>
                <c:pt idx="68612">
                  <c:v>18</c:v>
                </c:pt>
                <c:pt idx="68613">
                  <c:v>18</c:v>
                </c:pt>
                <c:pt idx="68614">
                  <c:v>18</c:v>
                </c:pt>
                <c:pt idx="68615">
                  <c:v>18</c:v>
                </c:pt>
                <c:pt idx="68616">
                  <c:v>18</c:v>
                </c:pt>
                <c:pt idx="68617">
                  <c:v>18</c:v>
                </c:pt>
                <c:pt idx="68618">
                  <c:v>18</c:v>
                </c:pt>
                <c:pt idx="68619">
                  <c:v>18</c:v>
                </c:pt>
                <c:pt idx="68620">
                  <c:v>18</c:v>
                </c:pt>
                <c:pt idx="68621">
                  <c:v>18</c:v>
                </c:pt>
                <c:pt idx="68622">
                  <c:v>18</c:v>
                </c:pt>
                <c:pt idx="68623">
                  <c:v>18</c:v>
                </c:pt>
                <c:pt idx="68624">
                  <c:v>18</c:v>
                </c:pt>
                <c:pt idx="68625">
                  <c:v>18</c:v>
                </c:pt>
                <c:pt idx="68626">
                  <c:v>18</c:v>
                </c:pt>
                <c:pt idx="68627">
                  <c:v>18</c:v>
                </c:pt>
                <c:pt idx="68628">
                  <c:v>18</c:v>
                </c:pt>
                <c:pt idx="68629">
                  <c:v>18</c:v>
                </c:pt>
                <c:pt idx="68630">
                  <c:v>18</c:v>
                </c:pt>
                <c:pt idx="68631">
                  <c:v>18</c:v>
                </c:pt>
                <c:pt idx="68632">
                  <c:v>18</c:v>
                </c:pt>
                <c:pt idx="68633">
                  <c:v>18</c:v>
                </c:pt>
                <c:pt idx="68634">
                  <c:v>18</c:v>
                </c:pt>
                <c:pt idx="68635">
                  <c:v>18</c:v>
                </c:pt>
                <c:pt idx="68636">
                  <c:v>18</c:v>
                </c:pt>
                <c:pt idx="68637">
                  <c:v>18</c:v>
                </c:pt>
                <c:pt idx="68638">
                  <c:v>18</c:v>
                </c:pt>
                <c:pt idx="68639">
                  <c:v>18</c:v>
                </c:pt>
                <c:pt idx="68640">
                  <c:v>18</c:v>
                </c:pt>
                <c:pt idx="68641">
                  <c:v>18</c:v>
                </c:pt>
                <c:pt idx="68642">
                  <c:v>18</c:v>
                </c:pt>
                <c:pt idx="68643">
                  <c:v>18</c:v>
                </c:pt>
                <c:pt idx="68644">
                  <c:v>18</c:v>
                </c:pt>
                <c:pt idx="68645">
                  <c:v>18</c:v>
                </c:pt>
                <c:pt idx="68646">
                  <c:v>18</c:v>
                </c:pt>
                <c:pt idx="68647">
                  <c:v>18</c:v>
                </c:pt>
                <c:pt idx="68648">
                  <c:v>18</c:v>
                </c:pt>
                <c:pt idx="68649">
                  <c:v>18</c:v>
                </c:pt>
                <c:pt idx="68650">
                  <c:v>18</c:v>
                </c:pt>
                <c:pt idx="68651">
                  <c:v>18</c:v>
                </c:pt>
                <c:pt idx="68652">
                  <c:v>18</c:v>
                </c:pt>
                <c:pt idx="68653">
                  <c:v>18</c:v>
                </c:pt>
                <c:pt idx="68654">
                  <c:v>18</c:v>
                </c:pt>
                <c:pt idx="68655">
                  <c:v>18</c:v>
                </c:pt>
                <c:pt idx="68656">
                  <c:v>18</c:v>
                </c:pt>
                <c:pt idx="68657">
                  <c:v>18</c:v>
                </c:pt>
                <c:pt idx="68658">
                  <c:v>18</c:v>
                </c:pt>
                <c:pt idx="68659">
                  <c:v>18</c:v>
                </c:pt>
                <c:pt idx="68660">
                  <c:v>18</c:v>
                </c:pt>
                <c:pt idx="68661">
                  <c:v>18</c:v>
                </c:pt>
                <c:pt idx="68662">
                  <c:v>18</c:v>
                </c:pt>
                <c:pt idx="68663">
                  <c:v>18</c:v>
                </c:pt>
                <c:pt idx="68664">
                  <c:v>18</c:v>
                </c:pt>
                <c:pt idx="68665">
                  <c:v>18</c:v>
                </c:pt>
                <c:pt idx="68666">
                  <c:v>18</c:v>
                </c:pt>
                <c:pt idx="68667">
                  <c:v>18</c:v>
                </c:pt>
                <c:pt idx="68668">
                  <c:v>18</c:v>
                </c:pt>
                <c:pt idx="68669">
                  <c:v>18</c:v>
                </c:pt>
                <c:pt idx="68670">
                  <c:v>18</c:v>
                </c:pt>
                <c:pt idx="68671">
                  <c:v>18</c:v>
                </c:pt>
                <c:pt idx="68672">
                  <c:v>18</c:v>
                </c:pt>
                <c:pt idx="68673">
                  <c:v>18</c:v>
                </c:pt>
                <c:pt idx="68674">
                  <c:v>18</c:v>
                </c:pt>
                <c:pt idx="68675">
                  <c:v>18</c:v>
                </c:pt>
                <c:pt idx="68676">
                  <c:v>18</c:v>
                </c:pt>
                <c:pt idx="68677">
                  <c:v>18</c:v>
                </c:pt>
                <c:pt idx="68678">
                  <c:v>18</c:v>
                </c:pt>
                <c:pt idx="68679">
                  <c:v>18</c:v>
                </c:pt>
                <c:pt idx="68680">
                  <c:v>18</c:v>
                </c:pt>
                <c:pt idx="68681">
                  <c:v>18</c:v>
                </c:pt>
                <c:pt idx="68682">
                  <c:v>18</c:v>
                </c:pt>
                <c:pt idx="68683">
                  <c:v>18</c:v>
                </c:pt>
                <c:pt idx="68684">
                  <c:v>18</c:v>
                </c:pt>
                <c:pt idx="68685">
                  <c:v>18</c:v>
                </c:pt>
                <c:pt idx="68686">
                  <c:v>18</c:v>
                </c:pt>
                <c:pt idx="68687">
                  <c:v>18</c:v>
                </c:pt>
                <c:pt idx="68688">
                  <c:v>18</c:v>
                </c:pt>
                <c:pt idx="68689">
                  <c:v>18</c:v>
                </c:pt>
                <c:pt idx="68690">
                  <c:v>18</c:v>
                </c:pt>
                <c:pt idx="68691">
                  <c:v>18</c:v>
                </c:pt>
                <c:pt idx="68692">
                  <c:v>18</c:v>
                </c:pt>
                <c:pt idx="68693">
                  <c:v>18</c:v>
                </c:pt>
                <c:pt idx="68694">
                  <c:v>18</c:v>
                </c:pt>
                <c:pt idx="68695">
                  <c:v>18</c:v>
                </c:pt>
                <c:pt idx="68696">
                  <c:v>18</c:v>
                </c:pt>
                <c:pt idx="68697">
                  <c:v>18</c:v>
                </c:pt>
                <c:pt idx="68698">
                  <c:v>18</c:v>
                </c:pt>
                <c:pt idx="68699">
                  <c:v>18</c:v>
                </c:pt>
                <c:pt idx="68700">
                  <c:v>18</c:v>
                </c:pt>
                <c:pt idx="68701">
                  <c:v>18</c:v>
                </c:pt>
                <c:pt idx="68702">
                  <c:v>18</c:v>
                </c:pt>
                <c:pt idx="68703">
                  <c:v>18</c:v>
                </c:pt>
                <c:pt idx="68704">
                  <c:v>18</c:v>
                </c:pt>
                <c:pt idx="68705">
                  <c:v>18</c:v>
                </c:pt>
                <c:pt idx="68706">
                  <c:v>18</c:v>
                </c:pt>
                <c:pt idx="68707">
                  <c:v>18</c:v>
                </c:pt>
                <c:pt idx="68708">
                  <c:v>18</c:v>
                </c:pt>
                <c:pt idx="68709">
                  <c:v>18</c:v>
                </c:pt>
                <c:pt idx="68710">
                  <c:v>18</c:v>
                </c:pt>
                <c:pt idx="68711">
                  <c:v>18</c:v>
                </c:pt>
                <c:pt idx="68712">
                  <c:v>18</c:v>
                </c:pt>
                <c:pt idx="68713">
                  <c:v>18</c:v>
                </c:pt>
                <c:pt idx="68714">
                  <c:v>18</c:v>
                </c:pt>
                <c:pt idx="68715">
                  <c:v>18</c:v>
                </c:pt>
                <c:pt idx="68716">
                  <c:v>18</c:v>
                </c:pt>
                <c:pt idx="68717">
                  <c:v>18</c:v>
                </c:pt>
                <c:pt idx="68718">
                  <c:v>18</c:v>
                </c:pt>
                <c:pt idx="68719">
                  <c:v>18</c:v>
                </c:pt>
                <c:pt idx="68720">
                  <c:v>18</c:v>
                </c:pt>
                <c:pt idx="68721">
                  <c:v>18</c:v>
                </c:pt>
                <c:pt idx="68722">
                  <c:v>18</c:v>
                </c:pt>
                <c:pt idx="68723">
                  <c:v>18</c:v>
                </c:pt>
                <c:pt idx="68724">
                  <c:v>18</c:v>
                </c:pt>
                <c:pt idx="68725">
                  <c:v>18</c:v>
                </c:pt>
                <c:pt idx="68726">
                  <c:v>18</c:v>
                </c:pt>
                <c:pt idx="68727">
                  <c:v>18</c:v>
                </c:pt>
                <c:pt idx="68728">
                  <c:v>18</c:v>
                </c:pt>
                <c:pt idx="68729">
                  <c:v>18</c:v>
                </c:pt>
                <c:pt idx="68730">
                  <c:v>18</c:v>
                </c:pt>
                <c:pt idx="68731">
                  <c:v>18</c:v>
                </c:pt>
                <c:pt idx="68732">
                  <c:v>18</c:v>
                </c:pt>
                <c:pt idx="68733">
                  <c:v>18</c:v>
                </c:pt>
                <c:pt idx="68734">
                  <c:v>18</c:v>
                </c:pt>
                <c:pt idx="68735">
                  <c:v>18</c:v>
                </c:pt>
                <c:pt idx="68736">
                  <c:v>18</c:v>
                </c:pt>
                <c:pt idx="68737">
                  <c:v>18</c:v>
                </c:pt>
                <c:pt idx="68738">
                  <c:v>18</c:v>
                </c:pt>
                <c:pt idx="68739">
                  <c:v>18</c:v>
                </c:pt>
                <c:pt idx="68740">
                  <c:v>18</c:v>
                </c:pt>
                <c:pt idx="68741">
                  <c:v>18</c:v>
                </c:pt>
                <c:pt idx="68742">
                  <c:v>18</c:v>
                </c:pt>
                <c:pt idx="68743">
                  <c:v>18</c:v>
                </c:pt>
                <c:pt idx="68744">
                  <c:v>18</c:v>
                </c:pt>
                <c:pt idx="68745">
                  <c:v>18</c:v>
                </c:pt>
                <c:pt idx="68746">
                  <c:v>18</c:v>
                </c:pt>
                <c:pt idx="68747">
                  <c:v>18</c:v>
                </c:pt>
                <c:pt idx="68748">
                  <c:v>18</c:v>
                </c:pt>
                <c:pt idx="68749">
                  <c:v>18</c:v>
                </c:pt>
                <c:pt idx="68750">
                  <c:v>18</c:v>
                </c:pt>
                <c:pt idx="68751">
                  <c:v>18</c:v>
                </c:pt>
                <c:pt idx="68752">
                  <c:v>18</c:v>
                </c:pt>
                <c:pt idx="68753">
                  <c:v>18</c:v>
                </c:pt>
                <c:pt idx="68754">
                  <c:v>18</c:v>
                </c:pt>
                <c:pt idx="68755">
                  <c:v>18</c:v>
                </c:pt>
                <c:pt idx="68756">
                  <c:v>18</c:v>
                </c:pt>
                <c:pt idx="68757">
                  <c:v>18</c:v>
                </c:pt>
                <c:pt idx="68758">
                  <c:v>18</c:v>
                </c:pt>
                <c:pt idx="68759">
                  <c:v>18</c:v>
                </c:pt>
                <c:pt idx="68760">
                  <c:v>18</c:v>
                </c:pt>
                <c:pt idx="68761">
                  <c:v>18</c:v>
                </c:pt>
                <c:pt idx="68762">
                  <c:v>18</c:v>
                </c:pt>
                <c:pt idx="68763">
                  <c:v>18</c:v>
                </c:pt>
                <c:pt idx="68764">
                  <c:v>18</c:v>
                </c:pt>
                <c:pt idx="68765">
                  <c:v>18</c:v>
                </c:pt>
                <c:pt idx="68766">
                  <c:v>18</c:v>
                </c:pt>
                <c:pt idx="68767">
                  <c:v>18</c:v>
                </c:pt>
                <c:pt idx="68768">
                  <c:v>18</c:v>
                </c:pt>
                <c:pt idx="68769">
                  <c:v>18</c:v>
                </c:pt>
                <c:pt idx="68770">
                  <c:v>18</c:v>
                </c:pt>
                <c:pt idx="68771">
                  <c:v>18</c:v>
                </c:pt>
                <c:pt idx="68772">
                  <c:v>18</c:v>
                </c:pt>
                <c:pt idx="68773">
                  <c:v>18</c:v>
                </c:pt>
                <c:pt idx="68774">
                  <c:v>18</c:v>
                </c:pt>
                <c:pt idx="68775">
                  <c:v>18</c:v>
                </c:pt>
                <c:pt idx="68776">
                  <c:v>18</c:v>
                </c:pt>
                <c:pt idx="68777">
                  <c:v>18</c:v>
                </c:pt>
                <c:pt idx="68778">
                  <c:v>18</c:v>
                </c:pt>
                <c:pt idx="68779">
                  <c:v>18</c:v>
                </c:pt>
                <c:pt idx="68780">
                  <c:v>18</c:v>
                </c:pt>
                <c:pt idx="68781">
                  <c:v>18</c:v>
                </c:pt>
                <c:pt idx="68782">
                  <c:v>18</c:v>
                </c:pt>
                <c:pt idx="68783">
                  <c:v>18</c:v>
                </c:pt>
                <c:pt idx="68784">
                  <c:v>18</c:v>
                </c:pt>
                <c:pt idx="68785">
                  <c:v>18</c:v>
                </c:pt>
                <c:pt idx="68786">
                  <c:v>18</c:v>
                </c:pt>
                <c:pt idx="68787">
                  <c:v>18</c:v>
                </c:pt>
                <c:pt idx="68788">
                  <c:v>18</c:v>
                </c:pt>
                <c:pt idx="68789">
                  <c:v>18</c:v>
                </c:pt>
                <c:pt idx="68790">
                  <c:v>18</c:v>
                </c:pt>
                <c:pt idx="68791">
                  <c:v>18</c:v>
                </c:pt>
                <c:pt idx="68792">
                  <c:v>18</c:v>
                </c:pt>
                <c:pt idx="68793">
                  <c:v>18</c:v>
                </c:pt>
                <c:pt idx="68794">
                  <c:v>18</c:v>
                </c:pt>
                <c:pt idx="68795">
                  <c:v>18</c:v>
                </c:pt>
                <c:pt idx="68796">
                  <c:v>18</c:v>
                </c:pt>
                <c:pt idx="68797">
                  <c:v>18</c:v>
                </c:pt>
                <c:pt idx="68798">
                  <c:v>18</c:v>
                </c:pt>
                <c:pt idx="68799">
                  <c:v>18</c:v>
                </c:pt>
                <c:pt idx="68800">
                  <c:v>18</c:v>
                </c:pt>
                <c:pt idx="68801">
                  <c:v>18</c:v>
                </c:pt>
                <c:pt idx="68802">
                  <c:v>18</c:v>
                </c:pt>
                <c:pt idx="68803">
                  <c:v>18</c:v>
                </c:pt>
                <c:pt idx="68804">
                  <c:v>18</c:v>
                </c:pt>
                <c:pt idx="68805">
                  <c:v>18</c:v>
                </c:pt>
                <c:pt idx="68806">
                  <c:v>18</c:v>
                </c:pt>
                <c:pt idx="68807">
                  <c:v>18</c:v>
                </c:pt>
                <c:pt idx="68808">
                  <c:v>18</c:v>
                </c:pt>
                <c:pt idx="68809">
                  <c:v>18</c:v>
                </c:pt>
                <c:pt idx="68810">
                  <c:v>18</c:v>
                </c:pt>
                <c:pt idx="68811">
                  <c:v>18</c:v>
                </c:pt>
                <c:pt idx="68812">
                  <c:v>18</c:v>
                </c:pt>
                <c:pt idx="68813">
                  <c:v>18</c:v>
                </c:pt>
                <c:pt idx="68814">
                  <c:v>18</c:v>
                </c:pt>
                <c:pt idx="68815">
                  <c:v>18</c:v>
                </c:pt>
                <c:pt idx="68816">
                  <c:v>18</c:v>
                </c:pt>
                <c:pt idx="68817">
                  <c:v>18</c:v>
                </c:pt>
                <c:pt idx="68818">
                  <c:v>18</c:v>
                </c:pt>
                <c:pt idx="68819">
                  <c:v>18</c:v>
                </c:pt>
                <c:pt idx="68820">
                  <c:v>18</c:v>
                </c:pt>
                <c:pt idx="68821">
                  <c:v>18</c:v>
                </c:pt>
                <c:pt idx="68822">
                  <c:v>18</c:v>
                </c:pt>
                <c:pt idx="68823">
                  <c:v>18</c:v>
                </c:pt>
                <c:pt idx="68824">
                  <c:v>18</c:v>
                </c:pt>
                <c:pt idx="68825">
                  <c:v>18</c:v>
                </c:pt>
                <c:pt idx="68826">
                  <c:v>18</c:v>
                </c:pt>
                <c:pt idx="68827">
                  <c:v>18</c:v>
                </c:pt>
                <c:pt idx="68828">
                  <c:v>18</c:v>
                </c:pt>
                <c:pt idx="68829">
                  <c:v>18</c:v>
                </c:pt>
                <c:pt idx="68830">
                  <c:v>18</c:v>
                </c:pt>
                <c:pt idx="68831">
                  <c:v>18</c:v>
                </c:pt>
                <c:pt idx="68832">
                  <c:v>18</c:v>
                </c:pt>
                <c:pt idx="68833">
                  <c:v>18</c:v>
                </c:pt>
                <c:pt idx="68834">
                  <c:v>18</c:v>
                </c:pt>
                <c:pt idx="68835">
                  <c:v>18</c:v>
                </c:pt>
                <c:pt idx="68836">
                  <c:v>18</c:v>
                </c:pt>
                <c:pt idx="68837">
                  <c:v>18</c:v>
                </c:pt>
                <c:pt idx="68838">
                  <c:v>18</c:v>
                </c:pt>
                <c:pt idx="68839">
                  <c:v>18</c:v>
                </c:pt>
                <c:pt idx="68840">
                  <c:v>18</c:v>
                </c:pt>
                <c:pt idx="68841">
                  <c:v>18</c:v>
                </c:pt>
                <c:pt idx="68842">
                  <c:v>18</c:v>
                </c:pt>
                <c:pt idx="68843">
                  <c:v>18</c:v>
                </c:pt>
                <c:pt idx="68844">
                  <c:v>18</c:v>
                </c:pt>
                <c:pt idx="68845">
                  <c:v>18</c:v>
                </c:pt>
                <c:pt idx="68846">
                  <c:v>18</c:v>
                </c:pt>
                <c:pt idx="68847">
                  <c:v>18</c:v>
                </c:pt>
                <c:pt idx="68848">
                  <c:v>18</c:v>
                </c:pt>
                <c:pt idx="68849">
                  <c:v>18</c:v>
                </c:pt>
                <c:pt idx="68850">
                  <c:v>18</c:v>
                </c:pt>
                <c:pt idx="68851">
                  <c:v>18</c:v>
                </c:pt>
                <c:pt idx="68852">
                  <c:v>18</c:v>
                </c:pt>
                <c:pt idx="68853">
                  <c:v>18</c:v>
                </c:pt>
                <c:pt idx="68854">
                  <c:v>18</c:v>
                </c:pt>
                <c:pt idx="68855">
                  <c:v>18</c:v>
                </c:pt>
                <c:pt idx="68856">
                  <c:v>18</c:v>
                </c:pt>
                <c:pt idx="68857">
                  <c:v>18</c:v>
                </c:pt>
                <c:pt idx="68858">
                  <c:v>18</c:v>
                </c:pt>
                <c:pt idx="68859">
                  <c:v>18</c:v>
                </c:pt>
                <c:pt idx="68860">
                  <c:v>18</c:v>
                </c:pt>
                <c:pt idx="68861">
                  <c:v>18</c:v>
                </c:pt>
                <c:pt idx="68862">
                  <c:v>18</c:v>
                </c:pt>
                <c:pt idx="68863">
                  <c:v>18</c:v>
                </c:pt>
                <c:pt idx="68864">
                  <c:v>18</c:v>
                </c:pt>
                <c:pt idx="68865">
                  <c:v>18</c:v>
                </c:pt>
                <c:pt idx="68866">
                  <c:v>18</c:v>
                </c:pt>
                <c:pt idx="68867">
                  <c:v>18</c:v>
                </c:pt>
                <c:pt idx="68868">
                  <c:v>18</c:v>
                </c:pt>
                <c:pt idx="68869">
                  <c:v>18</c:v>
                </c:pt>
                <c:pt idx="68870">
                  <c:v>18</c:v>
                </c:pt>
                <c:pt idx="68871">
                  <c:v>18</c:v>
                </c:pt>
                <c:pt idx="68872">
                  <c:v>18</c:v>
                </c:pt>
                <c:pt idx="68873">
                  <c:v>18</c:v>
                </c:pt>
                <c:pt idx="68874">
                  <c:v>18</c:v>
                </c:pt>
                <c:pt idx="68875">
                  <c:v>18</c:v>
                </c:pt>
                <c:pt idx="68876">
                  <c:v>18</c:v>
                </c:pt>
                <c:pt idx="68877">
                  <c:v>18</c:v>
                </c:pt>
                <c:pt idx="68878">
                  <c:v>18</c:v>
                </c:pt>
                <c:pt idx="68879">
                  <c:v>18</c:v>
                </c:pt>
                <c:pt idx="68880">
                  <c:v>18</c:v>
                </c:pt>
                <c:pt idx="68881">
                  <c:v>18</c:v>
                </c:pt>
                <c:pt idx="68882">
                  <c:v>18</c:v>
                </c:pt>
                <c:pt idx="68883">
                  <c:v>18</c:v>
                </c:pt>
                <c:pt idx="68884">
                  <c:v>18</c:v>
                </c:pt>
                <c:pt idx="68885">
                  <c:v>18</c:v>
                </c:pt>
                <c:pt idx="68886">
                  <c:v>18</c:v>
                </c:pt>
                <c:pt idx="68887">
                  <c:v>18</c:v>
                </c:pt>
                <c:pt idx="68888">
                  <c:v>18</c:v>
                </c:pt>
                <c:pt idx="68889">
                  <c:v>18</c:v>
                </c:pt>
                <c:pt idx="68890">
                  <c:v>18</c:v>
                </c:pt>
                <c:pt idx="68891">
                  <c:v>18</c:v>
                </c:pt>
                <c:pt idx="68892">
                  <c:v>18</c:v>
                </c:pt>
                <c:pt idx="68893">
                  <c:v>18</c:v>
                </c:pt>
                <c:pt idx="68894">
                  <c:v>18</c:v>
                </c:pt>
                <c:pt idx="68895">
                  <c:v>18</c:v>
                </c:pt>
                <c:pt idx="68896">
                  <c:v>18</c:v>
                </c:pt>
                <c:pt idx="68897">
                  <c:v>18</c:v>
                </c:pt>
                <c:pt idx="68898">
                  <c:v>18</c:v>
                </c:pt>
                <c:pt idx="68899">
                  <c:v>18</c:v>
                </c:pt>
                <c:pt idx="68900">
                  <c:v>18</c:v>
                </c:pt>
                <c:pt idx="68901">
                  <c:v>18</c:v>
                </c:pt>
                <c:pt idx="68902">
                  <c:v>18</c:v>
                </c:pt>
                <c:pt idx="68903">
                  <c:v>18</c:v>
                </c:pt>
                <c:pt idx="68904">
                  <c:v>18</c:v>
                </c:pt>
                <c:pt idx="68905">
                  <c:v>18</c:v>
                </c:pt>
                <c:pt idx="68906">
                  <c:v>18</c:v>
                </c:pt>
                <c:pt idx="68907">
                  <c:v>18</c:v>
                </c:pt>
                <c:pt idx="68908">
                  <c:v>18</c:v>
                </c:pt>
                <c:pt idx="68909">
                  <c:v>18</c:v>
                </c:pt>
                <c:pt idx="68910">
                  <c:v>18</c:v>
                </c:pt>
                <c:pt idx="68911">
                  <c:v>18</c:v>
                </c:pt>
                <c:pt idx="68912">
                  <c:v>18</c:v>
                </c:pt>
                <c:pt idx="68913">
                  <c:v>18</c:v>
                </c:pt>
                <c:pt idx="68914">
                  <c:v>18</c:v>
                </c:pt>
                <c:pt idx="68915">
                  <c:v>18</c:v>
                </c:pt>
                <c:pt idx="68916">
                  <c:v>18</c:v>
                </c:pt>
                <c:pt idx="68917">
                  <c:v>18</c:v>
                </c:pt>
                <c:pt idx="68918">
                  <c:v>18</c:v>
                </c:pt>
                <c:pt idx="68919">
                  <c:v>18</c:v>
                </c:pt>
                <c:pt idx="68920">
                  <c:v>18</c:v>
                </c:pt>
                <c:pt idx="68921">
                  <c:v>18</c:v>
                </c:pt>
                <c:pt idx="68922">
                  <c:v>18</c:v>
                </c:pt>
                <c:pt idx="68923">
                  <c:v>18</c:v>
                </c:pt>
                <c:pt idx="68924">
                  <c:v>18</c:v>
                </c:pt>
                <c:pt idx="68925">
                  <c:v>18</c:v>
                </c:pt>
                <c:pt idx="68926">
                  <c:v>18</c:v>
                </c:pt>
                <c:pt idx="68927">
                  <c:v>18</c:v>
                </c:pt>
                <c:pt idx="68928">
                  <c:v>18</c:v>
                </c:pt>
                <c:pt idx="68929">
                  <c:v>18</c:v>
                </c:pt>
                <c:pt idx="68930">
                  <c:v>18</c:v>
                </c:pt>
                <c:pt idx="68931">
                  <c:v>18</c:v>
                </c:pt>
                <c:pt idx="68932">
                  <c:v>18</c:v>
                </c:pt>
                <c:pt idx="68933">
                  <c:v>18</c:v>
                </c:pt>
                <c:pt idx="68934">
                  <c:v>18</c:v>
                </c:pt>
                <c:pt idx="68935">
                  <c:v>18</c:v>
                </c:pt>
                <c:pt idx="68936">
                  <c:v>18</c:v>
                </c:pt>
                <c:pt idx="68937">
                  <c:v>18</c:v>
                </c:pt>
                <c:pt idx="68938">
                  <c:v>18</c:v>
                </c:pt>
                <c:pt idx="68939">
                  <c:v>18</c:v>
                </c:pt>
                <c:pt idx="68940">
                  <c:v>18</c:v>
                </c:pt>
                <c:pt idx="68941">
                  <c:v>18</c:v>
                </c:pt>
                <c:pt idx="68942">
                  <c:v>18</c:v>
                </c:pt>
                <c:pt idx="68943">
                  <c:v>18</c:v>
                </c:pt>
                <c:pt idx="68944">
                  <c:v>18</c:v>
                </c:pt>
                <c:pt idx="68945">
                  <c:v>18</c:v>
                </c:pt>
                <c:pt idx="68946">
                  <c:v>18</c:v>
                </c:pt>
                <c:pt idx="68947">
                  <c:v>18</c:v>
                </c:pt>
                <c:pt idx="68948">
                  <c:v>18</c:v>
                </c:pt>
                <c:pt idx="68949">
                  <c:v>18</c:v>
                </c:pt>
                <c:pt idx="68950">
                  <c:v>18</c:v>
                </c:pt>
                <c:pt idx="68951">
                  <c:v>18</c:v>
                </c:pt>
                <c:pt idx="68952">
                  <c:v>18</c:v>
                </c:pt>
                <c:pt idx="68953">
                  <c:v>18</c:v>
                </c:pt>
                <c:pt idx="68954">
                  <c:v>18</c:v>
                </c:pt>
                <c:pt idx="68955">
                  <c:v>18</c:v>
                </c:pt>
                <c:pt idx="68956">
                  <c:v>18</c:v>
                </c:pt>
                <c:pt idx="68957">
                  <c:v>18</c:v>
                </c:pt>
                <c:pt idx="68958">
                  <c:v>18</c:v>
                </c:pt>
                <c:pt idx="68959">
                  <c:v>18</c:v>
                </c:pt>
                <c:pt idx="68960">
                  <c:v>18</c:v>
                </c:pt>
                <c:pt idx="68961">
                  <c:v>18</c:v>
                </c:pt>
                <c:pt idx="68962">
                  <c:v>18</c:v>
                </c:pt>
                <c:pt idx="68963">
                  <c:v>18</c:v>
                </c:pt>
                <c:pt idx="68964">
                  <c:v>18</c:v>
                </c:pt>
                <c:pt idx="68965">
                  <c:v>18</c:v>
                </c:pt>
                <c:pt idx="68966">
                  <c:v>18</c:v>
                </c:pt>
                <c:pt idx="68967">
                  <c:v>18</c:v>
                </c:pt>
                <c:pt idx="68968">
                  <c:v>18</c:v>
                </c:pt>
                <c:pt idx="68969">
                  <c:v>18</c:v>
                </c:pt>
                <c:pt idx="68970">
                  <c:v>18</c:v>
                </c:pt>
                <c:pt idx="68971">
                  <c:v>18</c:v>
                </c:pt>
                <c:pt idx="68972">
                  <c:v>18</c:v>
                </c:pt>
                <c:pt idx="68973">
                  <c:v>18</c:v>
                </c:pt>
                <c:pt idx="68974">
                  <c:v>18</c:v>
                </c:pt>
                <c:pt idx="68975">
                  <c:v>18</c:v>
                </c:pt>
                <c:pt idx="68976">
                  <c:v>18</c:v>
                </c:pt>
                <c:pt idx="68977">
                  <c:v>18</c:v>
                </c:pt>
                <c:pt idx="68978">
                  <c:v>18</c:v>
                </c:pt>
                <c:pt idx="68979">
                  <c:v>18</c:v>
                </c:pt>
                <c:pt idx="68980">
                  <c:v>18</c:v>
                </c:pt>
                <c:pt idx="68981">
                  <c:v>18</c:v>
                </c:pt>
                <c:pt idx="68982">
                  <c:v>18</c:v>
                </c:pt>
                <c:pt idx="68983">
                  <c:v>18</c:v>
                </c:pt>
                <c:pt idx="68984">
                  <c:v>18</c:v>
                </c:pt>
                <c:pt idx="68985">
                  <c:v>18</c:v>
                </c:pt>
                <c:pt idx="68986">
                  <c:v>18</c:v>
                </c:pt>
                <c:pt idx="68987">
                  <c:v>18</c:v>
                </c:pt>
                <c:pt idx="68988">
                  <c:v>18</c:v>
                </c:pt>
                <c:pt idx="68989">
                  <c:v>18</c:v>
                </c:pt>
                <c:pt idx="68990">
                  <c:v>18</c:v>
                </c:pt>
                <c:pt idx="68991">
                  <c:v>18</c:v>
                </c:pt>
                <c:pt idx="68992">
                  <c:v>18</c:v>
                </c:pt>
                <c:pt idx="68993">
                  <c:v>18</c:v>
                </c:pt>
                <c:pt idx="68994">
                  <c:v>18</c:v>
                </c:pt>
                <c:pt idx="68995">
                  <c:v>18</c:v>
                </c:pt>
                <c:pt idx="68996">
                  <c:v>18</c:v>
                </c:pt>
                <c:pt idx="68997">
                  <c:v>18</c:v>
                </c:pt>
                <c:pt idx="68998">
                  <c:v>18</c:v>
                </c:pt>
                <c:pt idx="68999">
                  <c:v>18</c:v>
                </c:pt>
                <c:pt idx="69000">
                  <c:v>18</c:v>
                </c:pt>
                <c:pt idx="69001">
                  <c:v>18</c:v>
                </c:pt>
                <c:pt idx="69002">
                  <c:v>18</c:v>
                </c:pt>
                <c:pt idx="69003">
                  <c:v>18</c:v>
                </c:pt>
                <c:pt idx="69004">
                  <c:v>18</c:v>
                </c:pt>
                <c:pt idx="69005">
                  <c:v>18</c:v>
                </c:pt>
                <c:pt idx="69006">
                  <c:v>18</c:v>
                </c:pt>
                <c:pt idx="69007">
                  <c:v>18</c:v>
                </c:pt>
                <c:pt idx="69008">
                  <c:v>18</c:v>
                </c:pt>
                <c:pt idx="69009">
                  <c:v>18</c:v>
                </c:pt>
                <c:pt idx="69010">
                  <c:v>18</c:v>
                </c:pt>
                <c:pt idx="69011">
                  <c:v>18</c:v>
                </c:pt>
                <c:pt idx="69012">
                  <c:v>18</c:v>
                </c:pt>
                <c:pt idx="69013">
                  <c:v>18</c:v>
                </c:pt>
                <c:pt idx="69014">
                  <c:v>18</c:v>
                </c:pt>
                <c:pt idx="69015">
                  <c:v>18</c:v>
                </c:pt>
                <c:pt idx="69016">
                  <c:v>18</c:v>
                </c:pt>
                <c:pt idx="69017">
                  <c:v>18</c:v>
                </c:pt>
                <c:pt idx="69018">
                  <c:v>18</c:v>
                </c:pt>
                <c:pt idx="69019">
                  <c:v>18</c:v>
                </c:pt>
                <c:pt idx="69020">
                  <c:v>18</c:v>
                </c:pt>
                <c:pt idx="69021">
                  <c:v>18</c:v>
                </c:pt>
                <c:pt idx="69022">
                  <c:v>18</c:v>
                </c:pt>
                <c:pt idx="69023">
                  <c:v>18</c:v>
                </c:pt>
                <c:pt idx="69024">
                  <c:v>18</c:v>
                </c:pt>
                <c:pt idx="69025">
                  <c:v>18</c:v>
                </c:pt>
                <c:pt idx="69026">
                  <c:v>18</c:v>
                </c:pt>
                <c:pt idx="69027">
                  <c:v>18</c:v>
                </c:pt>
                <c:pt idx="69028">
                  <c:v>18</c:v>
                </c:pt>
                <c:pt idx="69029">
                  <c:v>18</c:v>
                </c:pt>
                <c:pt idx="69030">
                  <c:v>18</c:v>
                </c:pt>
                <c:pt idx="69031">
                  <c:v>18</c:v>
                </c:pt>
                <c:pt idx="69032">
                  <c:v>18</c:v>
                </c:pt>
                <c:pt idx="69033">
                  <c:v>18</c:v>
                </c:pt>
                <c:pt idx="69034">
                  <c:v>18</c:v>
                </c:pt>
                <c:pt idx="69035">
                  <c:v>18</c:v>
                </c:pt>
                <c:pt idx="69036">
                  <c:v>18</c:v>
                </c:pt>
                <c:pt idx="69037">
                  <c:v>18</c:v>
                </c:pt>
                <c:pt idx="69038">
                  <c:v>18</c:v>
                </c:pt>
                <c:pt idx="69039">
                  <c:v>18</c:v>
                </c:pt>
                <c:pt idx="69040">
                  <c:v>18</c:v>
                </c:pt>
                <c:pt idx="69041">
                  <c:v>18</c:v>
                </c:pt>
                <c:pt idx="69042">
                  <c:v>18</c:v>
                </c:pt>
                <c:pt idx="69043">
                  <c:v>18</c:v>
                </c:pt>
                <c:pt idx="69044">
                  <c:v>18</c:v>
                </c:pt>
                <c:pt idx="69045">
                  <c:v>18</c:v>
                </c:pt>
                <c:pt idx="69046">
                  <c:v>18</c:v>
                </c:pt>
                <c:pt idx="69047">
                  <c:v>18</c:v>
                </c:pt>
                <c:pt idx="69048">
                  <c:v>18</c:v>
                </c:pt>
                <c:pt idx="69049">
                  <c:v>18</c:v>
                </c:pt>
                <c:pt idx="69050">
                  <c:v>18</c:v>
                </c:pt>
                <c:pt idx="69051">
                  <c:v>18</c:v>
                </c:pt>
                <c:pt idx="69052">
                  <c:v>18</c:v>
                </c:pt>
                <c:pt idx="69053">
                  <c:v>18</c:v>
                </c:pt>
                <c:pt idx="69054">
                  <c:v>18</c:v>
                </c:pt>
                <c:pt idx="69055">
                  <c:v>18</c:v>
                </c:pt>
                <c:pt idx="69056">
                  <c:v>18</c:v>
                </c:pt>
                <c:pt idx="69057">
                  <c:v>18</c:v>
                </c:pt>
                <c:pt idx="69058">
                  <c:v>18</c:v>
                </c:pt>
                <c:pt idx="69059">
                  <c:v>18</c:v>
                </c:pt>
                <c:pt idx="69060">
                  <c:v>18</c:v>
                </c:pt>
                <c:pt idx="69061">
                  <c:v>18</c:v>
                </c:pt>
                <c:pt idx="69062">
                  <c:v>18</c:v>
                </c:pt>
                <c:pt idx="69063">
                  <c:v>18</c:v>
                </c:pt>
                <c:pt idx="69064">
                  <c:v>18</c:v>
                </c:pt>
                <c:pt idx="69065">
                  <c:v>18</c:v>
                </c:pt>
                <c:pt idx="69066">
                  <c:v>18</c:v>
                </c:pt>
                <c:pt idx="69067">
                  <c:v>18</c:v>
                </c:pt>
                <c:pt idx="69068">
                  <c:v>18</c:v>
                </c:pt>
                <c:pt idx="69069">
                  <c:v>18</c:v>
                </c:pt>
                <c:pt idx="69070">
                  <c:v>18</c:v>
                </c:pt>
                <c:pt idx="69071">
                  <c:v>18</c:v>
                </c:pt>
                <c:pt idx="69072">
                  <c:v>18</c:v>
                </c:pt>
                <c:pt idx="69073">
                  <c:v>18</c:v>
                </c:pt>
                <c:pt idx="69074">
                  <c:v>18</c:v>
                </c:pt>
                <c:pt idx="69075">
                  <c:v>18</c:v>
                </c:pt>
                <c:pt idx="69076">
                  <c:v>18</c:v>
                </c:pt>
                <c:pt idx="69077">
                  <c:v>18</c:v>
                </c:pt>
                <c:pt idx="69078">
                  <c:v>18</c:v>
                </c:pt>
                <c:pt idx="69079">
                  <c:v>18</c:v>
                </c:pt>
                <c:pt idx="69080">
                  <c:v>18</c:v>
                </c:pt>
                <c:pt idx="69081">
                  <c:v>18</c:v>
                </c:pt>
                <c:pt idx="69082">
                  <c:v>18</c:v>
                </c:pt>
                <c:pt idx="69083">
                  <c:v>18</c:v>
                </c:pt>
                <c:pt idx="69084">
                  <c:v>18</c:v>
                </c:pt>
                <c:pt idx="69085">
                  <c:v>18</c:v>
                </c:pt>
                <c:pt idx="69086">
                  <c:v>18</c:v>
                </c:pt>
                <c:pt idx="69087">
                  <c:v>18</c:v>
                </c:pt>
                <c:pt idx="69088">
                  <c:v>18</c:v>
                </c:pt>
                <c:pt idx="69089">
                  <c:v>18</c:v>
                </c:pt>
                <c:pt idx="69090">
                  <c:v>18</c:v>
                </c:pt>
                <c:pt idx="69091">
                  <c:v>18</c:v>
                </c:pt>
                <c:pt idx="69092">
                  <c:v>18</c:v>
                </c:pt>
                <c:pt idx="69093">
                  <c:v>18</c:v>
                </c:pt>
                <c:pt idx="69094">
                  <c:v>18</c:v>
                </c:pt>
                <c:pt idx="69095">
                  <c:v>18</c:v>
                </c:pt>
                <c:pt idx="69096">
                  <c:v>18</c:v>
                </c:pt>
                <c:pt idx="69097">
                  <c:v>18</c:v>
                </c:pt>
                <c:pt idx="69098">
                  <c:v>18</c:v>
                </c:pt>
                <c:pt idx="69099">
                  <c:v>18</c:v>
                </c:pt>
                <c:pt idx="69100">
                  <c:v>18</c:v>
                </c:pt>
                <c:pt idx="69101">
                  <c:v>18</c:v>
                </c:pt>
                <c:pt idx="69102">
                  <c:v>18</c:v>
                </c:pt>
                <c:pt idx="69103">
                  <c:v>18</c:v>
                </c:pt>
                <c:pt idx="69104">
                  <c:v>18</c:v>
                </c:pt>
                <c:pt idx="69105">
                  <c:v>18</c:v>
                </c:pt>
                <c:pt idx="69106">
                  <c:v>18</c:v>
                </c:pt>
                <c:pt idx="69107">
                  <c:v>18</c:v>
                </c:pt>
                <c:pt idx="69108">
                  <c:v>18</c:v>
                </c:pt>
                <c:pt idx="69109">
                  <c:v>18</c:v>
                </c:pt>
                <c:pt idx="69110">
                  <c:v>18</c:v>
                </c:pt>
                <c:pt idx="69111">
                  <c:v>18</c:v>
                </c:pt>
                <c:pt idx="69112">
                  <c:v>18</c:v>
                </c:pt>
                <c:pt idx="69113">
                  <c:v>18</c:v>
                </c:pt>
                <c:pt idx="69114">
                  <c:v>18</c:v>
                </c:pt>
                <c:pt idx="69115">
                  <c:v>18</c:v>
                </c:pt>
                <c:pt idx="69116">
                  <c:v>18</c:v>
                </c:pt>
                <c:pt idx="69117">
                  <c:v>18</c:v>
                </c:pt>
                <c:pt idx="69118">
                  <c:v>18</c:v>
                </c:pt>
                <c:pt idx="69119">
                  <c:v>18</c:v>
                </c:pt>
                <c:pt idx="69120">
                  <c:v>18</c:v>
                </c:pt>
                <c:pt idx="69121">
                  <c:v>18</c:v>
                </c:pt>
                <c:pt idx="69122">
                  <c:v>18</c:v>
                </c:pt>
                <c:pt idx="69123">
                  <c:v>18</c:v>
                </c:pt>
                <c:pt idx="69124">
                  <c:v>18</c:v>
                </c:pt>
                <c:pt idx="69125">
                  <c:v>18</c:v>
                </c:pt>
                <c:pt idx="69126">
                  <c:v>18</c:v>
                </c:pt>
                <c:pt idx="69127">
                  <c:v>18</c:v>
                </c:pt>
                <c:pt idx="69128">
                  <c:v>18</c:v>
                </c:pt>
                <c:pt idx="69129">
                  <c:v>18</c:v>
                </c:pt>
                <c:pt idx="69130">
                  <c:v>18</c:v>
                </c:pt>
                <c:pt idx="69131">
                  <c:v>18</c:v>
                </c:pt>
                <c:pt idx="69132">
                  <c:v>18</c:v>
                </c:pt>
                <c:pt idx="69133">
                  <c:v>18</c:v>
                </c:pt>
                <c:pt idx="69134">
                  <c:v>18</c:v>
                </c:pt>
                <c:pt idx="69135">
                  <c:v>18</c:v>
                </c:pt>
                <c:pt idx="69136">
                  <c:v>18</c:v>
                </c:pt>
                <c:pt idx="69137">
                  <c:v>18</c:v>
                </c:pt>
                <c:pt idx="69138">
                  <c:v>18</c:v>
                </c:pt>
                <c:pt idx="69139">
                  <c:v>18</c:v>
                </c:pt>
                <c:pt idx="69140">
                  <c:v>18</c:v>
                </c:pt>
                <c:pt idx="69141">
                  <c:v>18</c:v>
                </c:pt>
                <c:pt idx="69142">
                  <c:v>18</c:v>
                </c:pt>
                <c:pt idx="69143">
                  <c:v>18</c:v>
                </c:pt>
                <c:pt idx="69144">
                  <c:v>18</c:v>
                </c:pt>
                <c:pt idx="69145">
                  <c:v>18</c:v>
                </c:pt>
                <c:pt idx="69146">
                  <c:v>18</c:v>
                </c:pt>
                <c:pt idx="69147">
                  <c:v>18</c:v>
                </c:pt>
                <c:pt idx="69148">
                  <c:v>18</c:v>
                </c:pt>
                <c:pt idx="69149">
                  <c:v>18</c:v>
                </c:pt>
                <c:pt idx="69150">
                  <c:v>18</c:v>
                </c:pt>
                <c:pt idx="69151">
                  <c:v>18</c:v>
                </c:pt>
                <c:pt idx="69152">
                  <c:v>18</c:v>
                </c:pt>
                <c:pt idx="69153">
                  <c:v>18</c:v>
                </c:pt>
                <c:pt idx="69154">
                  <c:v>18</c:v>
                </c:pt>
                <c:pt idx="69155">
                  <c:v>18</c:v>
                </c:pt>
                <c:pt idx="69156">
                  <c:v>18</c:v>
                </c:pt>
                <c:pt idx="69157">
                  <c:v>18</c:v>
                </c:pt>
                <c:pt idx="69158">
                  <c:v>18</c:v>
                </c:pt>
                <c:pt idx="69159">
                  <c:v>18</c:v>
                </c:pt>
                <c:pt idx="69160">
                  <c:v>18</c:v>
                </c:pt>
                <c:pt idx="69161">
                  <c:v>18</c:v>
                </c:pt>
                <c:pt idx="69162">
                  <c:v>18</c:v>
                </c:pt>
                <c:pt idx="69163">
                  <c:v>18</c:v>
                </c:pt>
                <c:pt idx="69164">
                  <c:v>18</c:v>
                </c:pt>
                <c:pt idx="69165">
                  <c:v>18</c:v>
                </c:pt>
                <c:pt idx="69166">
                  <c:v>18</c:v>
                </c:pt>
                <c:pt idx="69167">
                  <c:v>18</c:v>
                </c:pt>
                <c:pt idx="69168">
                  <c:v>18</c:v>
                </c:pt>
                <c:pt idx="69169">
                  <c:v>18</c:v>
                </c:pt>
                <c:pt idx="69170">
                  <c:v>18</c:v>
                </c:pt>
                <c:pt idx="69171">
                  <c:v>18</c:v>
                </c:pt>
                <c:pt idx="69172">
                  <c:v>18</c:v>
                </c:pt>
                <c:pt idx="69173">
                  <c:v>18</c:v>
                </c:pt>
                <c:pt idx="69174">
                  <c:v>18</c:v>
                </c:pt>
                <c:pt idx="69175">
                  <c:v>18</c:v>
                </c:pt>
                <c:pt idx="69176">
                  <c:v>18</c:v>
                </c:pt>
                <c:pt idx="69177">
                  <c:v>18</c:v>
                </c:pt>
                <c:pt idx="69178">
                  <c:v>18</c:v>
                </c:pt>
                <c:pt idx="69179">
                  <c:v>18</c:v>
                </c:pt>
                <c:pt idx="69180">
                  <c:v>18</c:v>
                </c:pt>
                <c:pt idx="69181">
                  <c:v>18</c:v>
                </c:pt>
                <c:pt idx="69182">
                  <c:v>18</c:v>
                </c:pt>
                <c:pt idx="69183">
                  <c:v>18</c:v>
                </c:pt>
                <c:pt idx="69184">
                  <c:v>18</c:v>
                </c:pt>
                <c:pt idx="69185">
                  <c:v>18</c:v>
                </c:pt>
                <c:pt idx="69186">
                  <c:v>18</c:v>
                </c:pt>
                <c:pt idx="69187">
                  <c:v>18</c:v>
                </c:pt>
                <c:pt idx="69188">
                  <c:v>18</c:v>
                </c:pt>
                <c:pt idx="69189">
                  <c:v>18</c:v>
                </c:pt>
                <c:pt idx="69190">
                  <c:v>18</c:v>
                </c:pt>
                <c:pt idx="69191">
                  <c:v>18</c:v>
                </c:pt>
                <c:pt idx="69192">
                  <c:v>18</c:v>
                </c:pt>
                <c:pt idx="69193">
                  <c:v>18</c:v>
                </c:pt>
                <c:pt idx="69194">
                  <c:v>18</c:v>
                </c:pt>
                <c:pt idx="69195">
                  <c:v>18</c:v>
                </c:pt>
                <c:pt idx="69196">
                  <c:v>18</c:v>
                </c:pt>
                <c:pt idx="69197">
                  <c:v>18</c:v>
                </c:pt>
                <c:pt idx="69198">
                  <c:v>18</c:v>
                </c:pt>
                <c:pt idx="69199">
                  <c:v>18</c:v>
                </c:pt>
                <c:pt idx="69200">
                  <c:v>18</c:v>
                </c:pt>
                <c:pt idx="69201">
                  <c:v>18</c:v>
                </c:pt>
                <c:pt idx="69202">
                  <c:v>18</c:v>
                </c:pt>
                <c:pt idx="69203">
                  <c:v>18</c:v>
                </c:pt>
                <c:pt idx="69204">
                  <c:v>18</c:v>
                </c:pt>
                <c:pt idx="69205">
                  <c:v>18</c:v>
                </c:pt>
                <c:pt idx="69206">
                  <c:v>18</c:v>
                </c:pt>
                <c:pt idx="69207">
                  <c:v>18</c:v>
                </c:pt>
                <c:pt idx="69208">
                  <c:v>18</c:v>
                </c:pt>
                <c:pt idx="69209">
                  <c:v>18</c:v>
                </c:pt>
                <c:pt idx="69210">
                  <c:v>18</c:v>
                </c:pt>
                <c:pt idx="69211">
                  <c:v>18</c:v>
                </c:pt>
                <c:pt idx="69212">
                  <c:v>18</c:v>
                </c:pt>
                <c:pt idx="69213">
                  <c:v>18</c:v>
                </c:pt>
                <c:pt idx="69214">
                  <c:v>18</c:v>
                </c:pt>
                <c:pt idx="69215">
                  <c:v>18</c:v>
                </c:pt>
                <c:pt idx="69216">
                  <c:v>18</c:v>
                </c:pt>
                <c:pt idx="69217">
                  <c:v>18</c:v>
                </c:pt>
                <c:pt idx="69218">
                  <c:v>18</c:v>
                </c:pt>
                <c:pt idx="69219">
                  <c:v>18</c:v>
                </c:pt>
                <c:pt idx="69220">
                  <c:v>18</c:v>
                </c:pt>
                <c:pt idx="69221">
                  <c:v>18</c:v>
                </c:pt>
                <c:pt idx="69222">
                  <c:v>18</c:v>
                </c:pt>
                <c:pt idx="69223">
                  <c:v>18</c:v>
                </c:pt>
                <c:pt idx="69224">
                  <c:v>18</c:v>
                </c:pt>
                <c:pt idx="69225">
                  <c:v>18</c:v>
                </c:pt>
                <c:pt idx="69226">
                  <c:v>18</c:v>
                </c:pt>
                <c:pt idx="69227">
                  <c:v>18</c:v>
                </c:pt>
                <c:pt idx="69228">
                  <c:v>18</c:v>
                </c:pt>
                <c:pt idx="69229">
                  <c:v>18</c:v>
                </c:pt>
                <c:pt idx="69230">
                  <c:v>18</c:v>
                </c:pt>
                <c:pt idx="69231">
                  <c:v>18</c:v>
                </c:pt>
                <c:pt idx="69232">
                  <c:v>18</c:v>
                </c:pt>
                <c:pt idx="69233">
                  <c:v>18</c:v>
                </c:pt>
                <c:pt idx="69234">
                  <c:v>18</c:v>
                </c:pt>
                <c:pt idx="69235">
                  <c:v>18</c:v>
                </c:pt>
                <c:pt idx="69236">
                  <c:v>18</c:v>
                </c:pt>
                <c:pt idx="69237">
                  <c:v>18</c:v>
                </c:pt>
                <c:pt idx="69238">
                  <c:v>18</c:v>
                </c:pt>
                <c:pt idx="69239">
                  <c:v>18</c:v>
                </c:pt>
                <c:pt idx="69240">
                  <c:v>18</c:v>
                </c:pt>
                <c:pt idx="69241">
                  <c:v>18</c:v>
                </c:pt>
                <c:pt idx="69242">
                  <c:v>18</c:v>
                </c:pt>
                <c:pt idx="69243">
                  <c:v>18</c:v>
                </c:pt>
                <c:pt idx="69244">
                  <c:v>18</c:v>
                </c:pt>
                <c:pt idx="69245">
                  <c:v>18</c:v>
                </c:pt>
                <c:pt idx="69246">
                  <c:v>18</c:v>
                </c:pt>
                <c:pt idx="69247">
                  <c:v>18</c:v>
                </c:pt>
                <c:pt idx="69248">
                  <c:v>18</c:v>
                </c:pt>
                <c:pt idx="69249">
                  <c:v>18</c:v>
                </c:pt>
                <c:pt idx="69250">
                  <c:v>18</c:v>
                </c:pt>
                <c:pt idx="69251">
                  <c:v>18</c:v>
                </c:pt>
                <c:pt idx="69252">
                  <c:v>18</c:v>
                </c:pt>
                <c:pt idx="69253">
                  <c:v>18</c:v>
                </c:pt>
                <c:pt idx="69254">
                  <c:v>18</c:v>
                </c:pt>
                <c:pt idx="69255">
                  <c:v>18</c:v>
                </c:pt>
                <c:pt idx="69256">
                  <c:v>18</c:v>
                </c:pt>
                <c:pt idx="69257">
                  <c:v>18</c:v>
                </c:pt>
                <c:pt idx="69258">
                  <c:v>18</c:v>
                </c:pt>
                <c:pt idx="69259">
                  <c:v>18</c:v>
                </c:pt>
                <c:pt idx="69260">
                  <c:v>18</c:v>
                </c:pt>
                <c:pt idx="69261">
                  <c:v>18</c:v>
                </c:pt>
                <c:pt idx="69262">
                  <c:v>18</c:v>
                </c:pt>
                <c:pt idx="69263">
                  <c:v>18</c:v>
                </c:pt>
                <c:pt idx="69264">
                  <c:v>18</c:v>
                </c:pt>
                <c:pt idx="69265">
                  <c:v>18</c:v>
                </c:pt>
                <c:pt idx="69266">
                  <c:v>18</c:v>
                </c:pt>
                <c:pt idx="69267">
                  <c:v>18</c:v>
                </c:pt>
                <c:pt idx="69268">
                  <c:v>18</c:v>
                </c:pt>
                <c:pt idx="69269">
                  <c:v>18</c:v>
                </c:pt>
                <c:pt idx="69270">
                  <c:v>18</c:v>
                </c:pt>
                <c:pt idx="69271">
                  <c:v>18</c:v>
                </c:pt>
                <c:pt idx="69272">
                  <c:v>18</c:v>
                </c:pt>
                <c:pt idx="69273">
                  <c:v>18</c:v>
                </c:pt>
                <c:pt idx="69274">
                  <c:v>18</c:v>
                </c:pt>
                <c:pt idx="69275">
                  <c:v>18</c:v>
                </c:pt>
                <c:pt idx="69276">
                  <c:v>18</c:v>
                </c:pt>
                <c:pt idx="69277">
                  <c:v>18</c:v>
                </c:pt>
                <c:pt idx="69278">
                  <c:v>18</c:v>
                </c:pt>
                <c:pt idx="69279">
                  <c:v>18</c:v>
                </c:pt>
                <c:pt idx="69280">
                  <c:v>18</c:v>
                </c:pt>
                <c:pt idx="69281">
                  <c:v>18</c:v>
                </c:pt>
                <c:pt idx="69282">
                  <c:v>18</c:v>
                </c:pt>
                <c:pt idx="69283">
                  <c:v>18</c:v>
                </c:pt>
                <c:pt idx="69284">
                  <c:v>18</c:v>
                </c:pt>
                <c:pt idx="69285">
                  <c:v>18</c:v>
                </c:pt>
                <c:pt idx="69286">
                  <c:v>18</c:v>
                </c:pt>
                <c:pt idx="69287">
                  <c:v>18</c:v>
                </c:pt>
                <c:pt idx="69288">
                  <c:v>18</c:v>
                </c:pt>
                <c:pt idx="69289">
                  <c:v>18</c:v>
                </c:pt>
                <c:pt idx="69290">
                  <c:v>18</c:v>
                </c:pt>
                <c:pt idx="69291">
                  <c:v>18</c:v>
                </c:pt>
                <c:pt idx="69292">
                  <c:v>18</c:v>
                </c:pt>
                <c:pt idx="69293">
                  <c:v>18</c:v>
                </c:pt>
                <c:pt idx="69294">
                  <c:v>18</c:v>
                </c:pt>
                <c:pt idx="69295">
                  <c:v>18</c:v>
                </c:pt>
                <c:pt idx="69296">
                  <c:v>18</c:v>
                </c:pt>
                <c:pt idx="69297">
                  <c:v>18</c:v>
                </c:pt>
                <c:pt idx="69298">
                  <c:v>18</c:v>
                </c:pt>
                <c:pt idx="69299">
                  <c:v>18</c:v>
                </c:pt>
                <c:pt idx="69300">
                  <c:v>18</c:v>
                </c:pt>
                <c:pt idx="69301">
                  <c:v>18</c:v>
                </c:pt>
                <c:pt idx="69302">
                  <c:v>18</c:v>
                </c:pt>
                <c:pt idx="69303">
                  <c:v>18</c:v>
                </c:pt>
                <c:pt idx="69304">
                  <c:v>18</c:v>
                </c:pt>
                <c:pt idx="69305">
                  <c:v>18</c:v>
                </c:pt>
                <c:pt idx="69306">
                  <c:v>18</c:v>
                </c:pt>
                <c:pt idx="69307">
                  <c:v>18</c:v>
                </c:pt>
                <c:pt idx="69308">
                  <c:v>18</c:v>
                </c:pt>
                <c:pt idx="69309">
                  <c:v>18</c:v>
                </c:pt>
                <c:pt idx="69310">
                  <c:v>18</c:v>
                </c:pt>
                <c:pt idx="69311">
                  <c:v>18</c:v>
                </c:pt>
                <c:pt idx="69312">
                  <c:v>18</c:v>
                </c:pt>
                <c:pt idx="69313">
                  <c:v>18</c:v>
                </c:pt>
                <c:pt idx="69314">
                  <c:v>18</c:v>
                </c:pt>
                <c:pt idx="69315">
                  <c:v>18</c:v>
                </c:pt>
                <c:pt idx="69316">
                  <c:v>18</c:v>
                </c:pt>
                <c:pt idx="69317">
                  <c:v>18</c:v>
                </c:pt>
                <c:pt idx="69318">
                  <c:v>18</c:v>
                </c:pt>
                <c:pt idx="69319">
                  <c:v>18</c:v>
                </c:pt>
                <c:pt idx="69320">
                  <c:v>18</c:v>
                </c:pt>
                <c:pt idx="69321">
                  <c:v>18</c:v>
                </c:pt>
                <c:pt idx="69322">
                  <c:v>18</c:v>
                </c:pt>
                <c:pt idx="69323">
                  <c:v>18</c:v>
                </c:pt>
                <c:pt idx="69324">
                  <c:v>18</c:v>
                </c:pt>
                <c:pt idx="69325">
                  <c:v>18</c:v>
                </c:pt>
                <c:pt idx="69326">
                  <c:v>18</c:v>
                </c:pt>
                <c:pt idx="69327">
                  <c:v>18</c:v>
                </c:pt>
                <c:pt idx="69328">
                  <c:v>18</c:v>
                </c:pt>
                <c:pt idx="69329">
                  <c:v>18</c:v>
                </c:pt>
                <c:pt idx="69330">
                  <c:v>18</c:v>
                </c:pt>
                <c:pt idx="69331">
                  <c:v>18</c:v>
                </c:pt>
                <c:pt idx="69332">
                  <c:v>18</c:v>
                </c:pt>
                <c:pt idx="69333">
                  <c:v>18</c:v>
                </c:pt>
                <c:pt idx="69334">
                  <c:v>18</c:v>
                </c:pt>
                <c:pt idx="69335">
                  <c:v>18</c:v>
                </c:pt>
                <c:pt idx="69336">
                  <c:v>18</c:v>
                </c:pt>
                <c:pt idx="69337">
                  <c:v>18</c:v>
                </c:pt>
                <c:pt idx="69338">
                  <c:v>18</c:v>
                </c:pt>
                <c:pt idx="69339">
                  <c:v>18</c:v>
                </c:pt>
                <c:pt idx="69340">
                  <c:v>18</c:v>
                </c:pt>
                <c:pt idx="69341">
                  <c:v>18</c:v>
                </c:pt>
                <c:pt idx="69342">
                  <c:v>18</c:v>
                </c:pt>
                <c:pt idx="69343">
                  <c:v>18</c:v>
                </c:pt>
                <c:pt idx="69344">
                  <c:v>18</c:v>
                </c:pt>
                <c:pt idx="69345">
                  <c:v>18</c:v>
                </c:pt>
                <c:pt idx="69346">
                  <c:v>18</c:v>
                </c:pt>
                <c:pt idx="69347">
                  <c:v>18</c:v>
                </c:pt>
                <c:pt idx="69348">
                  <c:v>18</c:v>
                </c:pt>
                <c:pt idx="69349">
                  <c:v>18</c:v>
                </c:pt>
                <c:pt idx="69350">
                  <c:v>18</c:v>
                </c:pt>
                <c:pt idx="69351">
                  <c:v>18</c:v>
                </c:pt>
                <c:pt idx="69352">
                  <c:v>18</c:v>
                </c:pt>
                <c:pt idx="69353">
                  <c:v>18</c:v>
                </c:pt>
                <c:pt idx="69354">
                  <c:v>18</c:v>
                </c:pt>
                <c:pt idx="69355">
                  <c:v>18</c:v>
                </c:pt>
                <c:pt idx="69356">
                  <c:v>18</c:v>
                </c:pt>
                <c:pt idx="69357">
                  <c:v>18</c:v>
                </c:pt>
                <c:pt idx="69358">
                  <c:v>18</c:v>
                </c:pt>
                <c:pt idx="69359">
                  <c:v>18</c:v>
                </c:pt>
                <c:pt idx="69360">
                  <c:v>18</c:v>
                </c:pt>
                <c:pt idx="69361">
                  <c:v>18</c:v>
                </c:pt>
                <c:pt idx="69362">
                  <c:v>18</c:v>
                </c:pt>
                <c:pt idx="69363">
                  <c:v>18</c:v>
                </c:pt>
                <c:pt idx="69364">
                  <c:v>18</c:v>
                </c:pt>
                <c:pt idx="69365">
                  <c:v>18</c:v>
                </c:pt>
                <c:pt idx="69366">
                  <c:v>18</c:v>
                </c:pt>
                <c:pt idx="69367">
                  <c:v>18</c:v>
                </c:pt>
                <c:pt idx="69368">
                  <c:v>18</c:v>
                </c:pt>
                <c:pt idx="69369">
                  <c:v>18</c:v>
                </c:pt>
                <c:pt idx="69370">
                  <c:v>18</c:v>
                </c:pt>
                <c:pt idx="69371">
                  <c:v>18</c:v>
                </c:pt>
                <c:pt idx="69372">
                  <c:v>18</c:v>
                </c:pt>
                <c:pt idx="69373">
                  <c:v>18</c:v>
                </c:pt>
                <c:pt idx="69374">
                  <c:v>18</c:v>
                </c:pt>
                <c:pt idx="69375">
                  <c:v>18</c:v>
                </c:pt>
                <c:pt idx="69376">
                  <c:v>18</c:v>
                </c:pt>
                <c:pt idx="69377">
                  <c:v>18</c:v>
                </c:pt>
                <c:pt idx="69378">
                  <c:v>18</c:v>
                </c:pt>
                <c:pt idx="69379">
                  <c:v>18</c:v>
                </c:pt>
                <c:pt idx="69380">
                  <c:v>18</c:v>
                </c:pt>
                <c:pt idx="69381">
                  <c:v>18</c:v>
                </c:pt>
                <c:pt idx="69382">
                  <c:v>18</c:v>
                </c:pt>
                <c:pt idx="69383">
                  <c:v>18</c:v>
                </c:pt>
                <c:pt idx="69384">
                  <c:v>18</c:v>
                </c:pt>
                <c:pt idx="69385">
                  <c:v>18</c:v>
                </c:pt>
                <c:pt idx="69386">
                  <c:v>18</c:v>
                </c:pt>
                <c:pt idx="69387">
                  <c:v>18</c:v>
                </c:pt>
                <c:pt idx="69388">
                  <c:v>18</c:v>
                </c:pt>
                <c:pt idx="69389">
                  <c:v>18</c:v>
                </c:pt>
                <c:pt idx="69390">
                  <c:v>18</c:v>
                </c:pt>
                <c:pt idx="69391">
                  <c:v>18</c:v>
                </c:pt>
                <c:pt idx="69392">
                  <c:v>18</c:v>
                </c:pt>
                <c:pt idx="69393">
                  <c:v>18</c:v>
                </c:pt>
                <c:pt idx="69394">
                  <c:v>18</c:v>
                </c:pt>
                <c:pt idx="69395">
                  <c:v>18</c:v>
                </c:pt>
                <c:pt idx="69396">
                  <c:v>18</c:v>
                </c:pt>
                <c:pt idx="69397">
                  <c:v>18</c:v>
                </c:pt>
                <c:pt idx="69398">
                  <c:v>18</c:v>
                </c:pt>
                <c:pt idx="69399">
                  <c:v>18</c:v>
                </c:pt>
                <c:pt idx="69400">
                  <c:v>18</c:v>
                </c:pt>
                <c:pt idx="69401">
                  <c:v>18</c:v>
                </c:pt>
                <c:pt idx="69402">
                  <c:v>18</c:v>
                </c:pt>
                <c:pt idx="69403">
                  <c:v>18</c:v>
                </c:pt>
                <c:pt idx="69404">
                  <c:v>18</c:v>
                </c:pt>
                <c:pt idx="69405">
                  <c:v>18</c:v>
                </c:pt>
                <c:pt idx="69406">
                  <c:v>18</c:v>
                </c:pt>
                <c:pt idx="69407">
                  <c:v>18</c:v>
                </c:pt>
                <c:pt idx="69408">
                  <c:v>18</c:v>
                </c:pt>
                <c:pt idx="69409">
                  <c:v>18</c:v>
                </c:pt>
                <c:pt idx="69410">
                  <c:v>18</c:v>
                </c:pt>
                <c:pt idx="69411">
                  <c:v>18</c:v>
                </c:pt>
                <c:pt idx="69412">
                  <c:v>18</c:v>
                </c:pt>
                <c:pt idx="69413">
                  <c:v>18</c:v>
                </c:pt>
                <c:pt idx="69414">
                  <c:v>18</c:v>
                </c:pt>
                <c:pt idx="69415">
                  <c:v>18</c:v>
                </c:pt>
                <c:pt idx="69416">
                  <c:v>18</c:v>
                </c:pt>
                <c:pt idx="69417">
                  <c:v>18</c:v>
                </c:pt>
                <c:pt idx="69418">
                  <c:v>18</c:v>
                </c:pt>
                <c:pt idx="69419">
                  <c:v>18</c:v>
                </c:pt>
                <c:pt idx="69420">
                  <c:v>18</c:v>
                </c:pt>
                <c:pt idx="69421">
                  <c:v>18</c:v>
                </c:pt>
                <c:pt idx="69422">
                  <c:v>18</c:v>
                </c:pt>
                <c:pt idx="69423">
                  <c:v>18</c:v>
                </c:pt>
                <c:pt idx="69424">
                  <c:v>18</c:v>
                </c:pt>
                <c:pt idx="69425">
                  <c:v>18</c:v>
                </c:pt>
                <c:pt idx="69426">
                  <c:v>18</c:v>
                </c:pt>
                <c:pt idx="69427">
                  <c:v>18</c:v>
                </c:pt>
                <c:pt idx="69428">
                  <c:v>18</c:v>
                </c:pt>
                <c:pt idx="69429">
                  <c:v>18</c:v>
                </c:pt>
                <c:pt idx="69430">
                  <c:v>18</c:v>
                </c:pt>
                <c:pt idx="69431">
                  <c:v>18</c:v>
                </c:pt>
                <c:pt idx="69432">
                  <c:v>18</c:v>
                </c:pt>
                <c:pt idx="69433">
                  <c:v>18</c:v>
                </c:pt>
                <c:pt idx="69434">
                  <c:v>18</c:v>
                </c:pt>
                <c:pt idx="69435">
                  <c:v>18</c:v>
                </c:pt>
                <c:pt idx="69436">
                  <c:v>18</c:v>
                </c:pt>
                <c:pt idx="69437">
                  <c:v>18</c:v>
                </c:pt>
                <c:pt idx="69438">
                  <c:v>18</c:v>
                </c:pt>
                <c:pt idx="69439">
                  <c:v>18</c:v>
                </c:pt>
                <c:pt idx="69440">
                  <c:v>18</c:v>
                </c:pt>
                <c:pt idx="69441">
                  <c:v>18</c:v>
                </c:pt>
                <c:pt idx="69442">
                  <c:v>18</c:v>
                </c:pt>
                <c:pt idx="69443">
                  <c:v>18</c:v>
                </c:pt>
                <c:pt idx="69444">
                  <c:v>18</c:v>
                </c:pt>
                <c:pt idx="69445">
                  <c:v>18</c:v>
                </c:pt>
                <c:pt idx="69446">
                  <c:v>18</c:v>
                </c:pt>
                <c:pt idx="69447">
                  <c:v>18</c:v>
                </c:pt>
                <c:pt idx="69448">
                  <c:v>18</c:v>
                </c:pt>
                <c:pt idx="69449">
                  <c:v>18</c:v>
                </c:pt>
                <c:pt idx="69450">
                  <c:v>18</c:v>
                </c:pt>
                <c:pt idx="69451">
                  <c:v>18</c:v>
                </c:pt>
                <c:pt idx="69452">
                  <c:v>18</c:v>
                </c:pt>
                <c:pt idx="69453">
                  <c:v>18</c:v>
                </c:pt>
                <c:pt idx="69454">
                  <c:v>18</c:v>
                </c:pt>
                <c:pt idx="69455">
                  <c:v>18</c:v>
                </c:pt>
                <c:pt idx="69456">
                  <c:v>18</c:v>
                </c:pt>
                <c:pt idx="69457">
                  <c:v>18</c:v>
                </c:pt>
                <c:pt idx="69458">
                  <c:v>18</c:v>
                </c:pt>
                <c:pt idx="69459">
                  <c:v>18</c:v>
                </c:pt>
                <c:pt idx="69460">
                  <c:v>18</c:v>
                </c:pt>
                <c:pt idx="69461">
                  <c:v>18</c:v>
                </c:pt>
                <c:pt idx="69462">
                  <c:v>18</c:v>
                </c:pt>
                <c:pt idx="69463">
                  <c:v>18</c:v>
                </c:pt>
                <c:pt idx="69464">
                  <c:v>18</c:v>
                </c:pt>
                <c:pt idx="69465">
                  <c:v>18</c:v>
                </c:pt>
                <c:pt idx="69466">
                  <c:v>18</c:v>
                </c:pt>
                <c:pt idx="69467">
                  <c:v>18</c:v>
                </c:pt>
                <c:pt idx="69468">
                  <c:v>18</c:v>
                </c:pt>
                <c:pt idx="69469">
                  <c:v>18</c:v>
                </c:pt>
                <c:pt idx="69470">
                  <c:v>18</c:v>
                </c:pt>
                <c:pt idx="69471">
                  <c:v>18</c:v>
                </c:pt>
                <c:pt idx="69472">
                  <c:v>18</c:v>
                </c:pt>
                <c:pt idx="69473">
                  <c:v>18</c:v>
                </c:pt>
                <c:pt idx="69474">
                  <c:v>18</c:v>
                </c:pt>
                <c:pt idx="69475">
                  <c:v>18</c:v>
                </c:pt>
                <c:pt idx="69476">
                  <c:v>18</c:v>
                </c:pt>
                <c:pt idx="69477">
                  <c:v>18</c:v>
                </c:pt>
                <c:pt idx="69478">
                  <c:v>18</c:v>
                </c:pt>
                <c:pt idx="69479">
                  <c:v>18</c:v>
                </c:pt>
                <c:pt idx="69480">
                  <c:v>18</c:v>
                </c:pt>
                <c:pt idx="69481">
                  <c:v>18</c:v>
                </c:pt>
                <c:pt idx="69482">
                  <c:v>18</c:v>
                </c:pt>
                <c:pt idx="69483">
                  <c:v>18</c:v>
                </c:pt>
                <c:pt idx="69484">
                  <c:v>18</c:v>
                </c:pt>
                <c:pt idx="69485">
                  <c:v>18</c:v>
                </c:pt>
                <c:pt idx="69486">
                  <c:v>18</c:v>
                </c:pt>
                <c:pt idx="69487">
                  <c:v>18</c:v>
                </c:pt>
                <c:pt idx="69488">
                  <c:v>18</c:v>
                </c:pt>
                <c:pt idx="69489">
                  <c:v>18</c:v>
                </c:pt>
                <c:pt idx="69490">
                  <c:v>18</c:v>
                </c:pt>
                <c:pt idx="69491">
                  <c:v>18</c:v>
                </c:pt>
                <c:pt idx="69492">
                  <c:v>18</c:v>
                </c:pt>
                <c:pt idx="69493">
                  <c:v>18</c:v>
                </c:pt>
                <c:pt idx="69494">
                  <c:v>18</c:v>
                </c:pt>
                <c:pt idx="69495">
                  <c:v>18</c:v>
                </c:pt>
                <c:pt idx="69496">
                  <c:v>18</c:v>
                </c:pt>
                <c:pt idx="69497">
                  <c:v>18</c:v>
                </c:pt>
                <c:pt idx="69498">
                  <c:v>18</c:v>
                </c:pt>
                <c:pt idx="69499">
                  <c:v>18</c:v>
                </c:pt>
                <c:pt idx="69500">
                  <c:v>18</c:v>
                </c:pt>
                <c:pt idx="69501">
                  <c:v>18</c:v>
                </c:pt>
                <c:pt idx="69502">
                  <c:v>18</c:v>
                </c:pt>
                <c:pt idx="69503">
                  <c:v>18</c:v>
                </c:pt>
                <c:pt idx="69504">
                  <c:v>18</c:v>
                </c:pt>
                <c:pt idx="69505">
                  <c:v>18</c:v>
                </c:pt>
                <c:pt idx="69506">
                  <c:v>18</c:v>
                </c:pt>
                <c:pt idx="69507">
                  <c:v>18</c:v>
                </c:pt>
                <c:pt idx="69508">
                  <c:v>18</c:v>
                </c:pt>
                <c:pt idx="69509">
                  <c:v>18</c:v>
                </c:pt>
                <c:pt idx="69510">
                  <c:v>18</c:v>
                </c:pt>
                <c:pt idx="69511">
                  <c:v>18</c:v>
                </c:pt>
                <c:pt idx="69512">
                  <c:v>18</c:v>
                </c:pt>
                <c:pt idx="69513">
                  <c:v>18</c:v>
                </c:pt>
                <c:pt idx="69514">
                  <c:v>18</c:v>
                </c:pt>
                <c:pt idx="69515">
                  <c:v>18</c:v>
                </c:pt>
                <c:pt idx="69516">
                  <c:v>18</c:v>
                </c:pt>
                <c:pt idx="69517">
                  <c:v>18</c:v>
                </c:pt>
                <c:pt idx="69518">
                  <c:v>18</c:v>
                </c:pt>
                <c:pt idx="69519">
                  <c:v>18</c:v>
                </c:pt>
                <c:pt idx="69520">
                  <c:v>18</c:v>
                </c:pt>
                <c:pt idx="69521">
                  <c:v>18</c:v>
                </c:pt>
                <c:pt idx="69522">
                  <c:v>18</c:v>
                </c:pt>
                <c:pt idx="69523">
                  <c:v>18</c:v>
                </c:pt>
                <c:pt idx="69524">
                  <c:v>18</c:v>
                </c:pt>
                <c:pt idx="69525">
                  <c:v>18</c:v>
                </c:pt>
                <c:pt idx="69526">
                  <c:v>18</c:v>
                </c:pt>
                <c:pt idx="69527">
                  <c:v>18</c:v>
                </c:pt>
                <c:pt idx="69528">
                  <c:v>18</c:v>
                </c:pt>
                <c:pt idx="69529">
                  <c:v>18</c:v>
                </c:pt>
                <c:pt idx="69530">
                  <c:v>18</c:v>
                </c:pt>
                <c:pt idx="69531">
                  <c:v>18</c:v>
                </c:pt>
                <c:pt idx="69532">
                  <c:v>18</c:v>
                </c:pt>
                <c:pt idx="69533">
                  <c:v>18</c:v>
                </c:pt>
                <c:pt idx="69534">
                  <c:v>18</c:v>
                </c:pt>
                <c:pt idx="69535">
                  <c:v>18</c:v>
                </c:pt>
                <c:pt idx="69536">
                  <c:v>18</c:v>
                </c:pt>
                <c:pt idx="69537">
                  <c:v>18</c:v>
                </c:pt>
                <c:pt idx="69538">
                  <c:v>18</c:v>
                </c:pt>
                <c:pt idx="69539">
                  <c:v>18</c:v>
                </c:pt>
                <c:pt idx="69540">
                  <c:v>18</c:v>
                </c:pt>
                <c:pt idx="69541">
                  <c:v>18</c:v>
                </c:pt>
                <c:pt idx="69542">
                  <c:v>18</c:v>
                </c:pt>
                <c:pt idx="69543">
                  <c:v>18</c:v>
                </c:pt>
                <c:pt idx="69544">
                  <c:v>18</c:v>
                </c:pt>
                <c:pt idx="69545">
                  <c:v>18</c:v>
                </c:pt>
                <c:pt idx="69546">
                  <c:v>18</c:v>
                </c:pt>
                <c:pt idx="69547">
                  <c:v>18</c:v>
                </c:pt>
                <c:pt idx="69548">
                  <c:v>18</c:v>
                </c:pt>
                <c:pt idx="69549">
                  <c:v>18</c:v>
                </c:pt>
                <c:pt idx="69550">
                  <c:v>18</c:v>
                </c:pt>
                <c:pt idx="69551">
                  <c:v>18</c:v>
                </c:pt>
                <c:pt idx="69552">
                  <c:v>18</c:v>
                </c:pt>
                <c:pt idx="69553">
                  <c:v>18</c:v>
                </c:pt>
                <c:pt idx="69554">
                  <c:v>18</c:v>
                </c:pt>
                <c:pt idx="69555">
                  <c:v>18</c:v>
                </c:pt>
                <c:pt idx="69556">
                  <c:v>18</c:v>
                </c:pt>
                <c:pt idx="69557">
                  <c:v>18</c:v>
                </c:pt>
                <c:pt idx="69558">
                  <c:v>18</c:v>
                </c:pt>
                <c:pt idx="69559">
                  <c:v>18</c:v>
                </c:pt>
                <c:pt idx="69560">
                  <c:v>18</c:v>
                </c:pt>
                <c:pt idx="69561">
                  <c:v>18</c:v>
                </c:pt>
                <c:pt idx="69562">
                  <c:v>18</c:v>
                </c:pt>
                <c:pt idx="69563">
                  <c:v>18</c:v>
                </c:pt>
                <c:pt idx="69564">
                  <c:v>18</c:v>
                </c:pt>
                <c:pt idx="69565">
                  <c:v>18</c:v>
                </c:pt>
                <c:pt idx="69566">
                  <c:v>18</c:v>
                </c:pt>
                <c:pt idx="69567">
                  <c:v>18</c:v>
                </c:pt>
                <c:pt idx="69568">
                  <c:v>18</c:v>
                </c:pt>
                <c:pt idx="69569">
                  <c:v>18</c:v>
                </c:pt>
                <c:pt idx="69570">
                  <c:v>18</c:v>
                </c:pt>
                <c:pt idx="69571">
                  <c:v>18</c:v>
                </c:pt>
                <c:pt idx="69572">
                  <c:v>18</c:v>
                </c:pt>
                <c:pt idx="69573">
                  <c:v>18</c:v>
                </c:pt>
                <c:pt idx="69574">
                  <c:v>18</c:v>
                </c:pt>
                <c:pt idx="69575">
                  <c:v>18</c:v>
                </c:pt>
                <c:pt idx="69576">
                  <c:v>18</c:v>
                </c:pt>
                <c:pt idx="69577">
                  <c:v>18</c:v>
                </c:pt>
                <c:pt idx="69578">
                  <c:v>18</c:v>
                </c:pt>
                <c:pt idx="69579">
                  <c:v>18</c:v>
                </c:pt>
                <c:pt idx="69580">
                  <c:v>18</c:v>
                </c:pt>
                <c:pt idx="69581">
                  <c:v>18</c:v>
                </c:pt>
                <c:pt idx="69582">
                  <c:v>18</c:v>
                </c:pt>
                <c:pt idx="69583">
                  <c:v>18</c:v>
                </c:pt>
                <c:pt idx="69584">
                  <c:v>18</c:v>
                </c:pt>
                <c:pt idx="69585">
                  <c:v>18</c:v>
                </c:pt>
                <c:pt idx="69586">
                  <c:v>18</c:v>
                </c:pt>
                <c:pt idx="69587">
                  <c:v>18</c:v>
                </c:pt>
                <c:pt idx="69588">
                  <c:v>18</c:v>
                </c:pt>
                <c:pt idx="69589">
                  <c:v>18</c:v>
                </c:pt>
                <c:pt idx="69590">
                  <c:v>18</c:v>
                </c:pt>
                <c:pt idx="69591">
                  <c:v>18</c:v>
                </c:pt>
                <c:pt idx="69592">
                  <c:v>18</c:v>
                </c:pt>
                <c:pt idx="69593">
                  <c:v>18</c:v>
                </c:pt>
                <c:pt idx="69594">
                  <c:v>18</c:v>
                </c:pt>
                <c:pt idx="69595">
                  <c:v>18</c:v>
                </c:pt>
                <c:pt idx="69596">
                  <c:v>18</c:v>
                </c:pt>
                <c:pt idx="69597">
                  <c:v>18</c:v>
                </c:pt>
                <c:pt idx="69598">
                  <c:v>18</c:v>
                </c:pt>
                <c:pt idx="69599">
                  <c:v>18</c:v>
                </c:pt>
                <c:pt idx="69600">
                  <c:v>18</c:v>
                </c:pt>
                <c:pt idx="69601">
                  <c:v>18</c:v>
                </c:pt>
                <c:pt idx="69602">
                  <c:v>18</c:v>
                </c:pt>
                <c:pt idx="69603">
                  <c:v>18</c:v>
                </c:pt>
                <c:pt idx="69604">
                  <c:v>18</c:v>
                </c:pt>
                <c:pt idx="69605">
                  <c:v>18</c:v>
                </c:pt>
                <c:pt idx="69606">
                  <c:v>18</c:v>
                </c:pt>
                <c:pt idx="69607">
                  <c:v>18</c:v>
                </c:pt>
                <c:pt idx="69608">
                  <c:v>18</c:v>
                </c:pt>
                <c:pt idx="69609">
                  <c:v>18</c:v>
                </c:pt>
                <c:pt idx="69610">
                  <c:v>18</c:v>
                </c:pt>
                <c:pt idx="69611">
                  <c:v>18</c:v>
                </c:pt>
                <c:pt idx="69612">
                  <c:v>18</c:v>
                </c:pt>
                <c:pt idx="69613">
                  <c:v>18</c:v>
                </c:pt>
                <c:pt idx="69614">
                  <c:v>18</c:v>
                </c:pt>
                <c:pt idx="69615">
                  <c:v>18</c:v>
                </c:pt>
                <c:pt idx="69616">
                  <c:v>18</c:v>
                </c:pt>
                <c:pt idx="69617">
                  <c:v>18</c:v>
                </c:pt>
                <c:pt idx="69618">
                  <c:v>18</c:v>
                </c:pt>
                <c:pt idx="69619">
                  <c:v>18</c:v>
                </c:pt>
                <c:pt idx="69620">
                  <c:v>18</c:v>
                </c:pt>
                <c:pt idx="69621">
                  <c:v>18</c:v>
                </c:pt>
                <c:pt idx="69622">
                  <c:v>18</c:v>
                </c:pt>
                <c:pt idx="69623">
                  <c:v>18</c:v>
                </c:pt>
                <c:pt idx="69624">
                  <c:v>18</c:v>
                </c:pt>
                <c:pt idx="69625">
                  <c:v>18</c:v>
                </c:pt>
                <c:pt idx="69626">
                  <c:v>18</c:v>
                </c:pt>
                <c:pt idx="69627">
                  <c:v>18</c:v>
                </c:pt>
                <c:pt idx="69628">
                  <c:v>18</c:v>
                </c:pt>
                <c:pt idx="69629">
                  <c:v>18</c:v>
                </c:pt>
                <c:pt idx="69630">
                  <c:v>18</c:v>
                </c:pt>
                <c:pt idx="69631">
                  <c:v>18</c:v>
                </c:pt>
                <c:pt idx="69632">
                  <c:v>18</c:v>
                </c:pt>
                <c:pt idx="69633">
                  <c:v>18</c:v>
                </c:pt>
                <c:pt idx="69634">
                  <c:v>18</c:v>
                </c:pt>
                <c:pt idx="69635">
                  <c:v>18</c:v>
                </c:pt>
                <c:pt idx="69636">
                  <c:v>18</c:v>
                </c:pt>
                <c:pt idx="69637">
                  <c:v>18</c:v>
                </c:pt>
                <c:pt idx="69638">
                  <c:v>18</c:v>
                </c:pt>
                <c:pt idx="69639">
                  <c:v>18</c:v>
                </c:pt>
                <c:pt idx="69640">
                  <c:v>18</c:v>
                </c:pt>
                <c:pt idx="69641">
                  <c:v>18</c:v>
                </c:pt>
                <c:pt idx="69642">
                  <c:v>18</c:v>
                </c:pt>
                <c:pt idx="69643">
                  <c:v>18</c:v>
                </c:pt>
                <c:pt idx="69644">
                  <c:v>18</c:v>
                </c:pt>
                <c:pt idx="69645">
                  <c:v>18</c:v>
                </c:pt>
                <c:pt idx="69646">
                  <c:v>18</c:v>
                </c:pt>
                <c:pt idx="69647">
                  <c:v>18</c:v>
                </c:pt>
                <c:pt idx="69648">
                  <c:v>18</c:v>
                </c:pt>
                <c:pt idx="69649">
                  <c:v>18</c:v>
                </c:pt>
                <c:pt idx="69650">
                  <c:v>18</c:v>
                </c:pt>
                <c:pt idx="69651">
                  <c:v>18</c:v>
                </c:pt>
                <c:pt idx="69652">
                  <c:v>18</c:v>
                </c:pt>
                <c:pt idx="69653">
                  <c:v>18</c:v>
                </c:pt>
                <c:pt idx="69654">
                  <c:v>18</c:v>
                </c:pt>
                <c:pt idx="69655">
                  <c:v>18</c:v>
                </c:pt>
                <c:pt idx="69656">
                  <c:v>18</c:v>
                </c:pt>
                <c:pt idx="69657">
                  <c:v>18</c:v>
                </c:pt>
                <c:pt idx="69658">
                  <c:v>18</c:v>
                </c:pt>
                <c:pt idx="69659">
                  <c:v>18</c:v>
                </c:pt>
                <c:pt idx="69660">
                  <c:v>18</c:v>
                </c:pt>
                <c:pt idx="69661">
                  <c:v>18</c:v>
                </c:pt>
                <c:pt idx="69662">
                  <c:v>18</c:v>
                </c:pt>
                <c:pt idx="69663">
                  <c:v>18</c:v>
                </c:pt>
                <c:pt idx="69664">
                  <c:v>18</c:v>
                </c:pt>
                <c:pt idx="69665">
                  <c:v>18</c:v>
                </c:pt>
                <c:pt idx="69666">
                  <c:v>18</c:v>
                </c:pt>
                <c:pt idx="69667">
                  <c:v>18</c:v>
                </c:pt>
                <c:pt idx="69668">
                  <c:v>18</c:v>
                </c:pt>
                <c:pt idx="69669">
                  <c:v>18</c:v>
                </c:pt>
                <c:pt idx="69670">
                  <c:v>18</c:v>
                </c:pt>
                <c:pt idx="69671">
                  <c:v>18</c:v>
                </c:pt>
                <c:pt idx="69672">
                  <c:v>18</c:v>
                </c:pt>
                <c:pt idx="69673">
                  <c:v>18</c:v>
                </c:pt>
                <c:pt idx="69674">
                  <c:v>18</c:v>
                </c:pt>
                <c:pt idx="69675">
                  <c:v>18</c:v>
                </c:pt>
                <c:pt idx="69676">
                  <c:v>18</c:v>
                </c:pt>
                <c:pt idx="69677">
                  <c:v>18</c:v>
                </c:pt>
                <c:pt idx="69678">
                  <c:v>18</c:v>
                </c:pt>
                <c:pt idx="69679">
                  <c:v>18</c:v>
                </c:pt>
                <c:pt idx="69680">
                  <c:v>18</c:v>
                </c:pt>
                <c:pt idx="69681">
                  <c:v>18</c:v>
                </c:pt>
                <c:pt idx="69682">
                  <c:v>18</c:v>
                </c:pt>
                <c:pt idx="69683">
                  <c:v>18</c:v>
                </c:pt>
                <c:pt idx="69684">
                  <c:v>18</c:v>
                </c:pt>
                <c:pt idx="69685">
                  <c:v>18</c:v>
                </c:pt>
                <c:pt idx="69686">
                  <c:v>18</c:v>
                </c:pt>
                <c:pt idx="69687">
                  <c:v>18</c:v>
                </c:pt>
                <c:pt idx="69688">
                  <c:v>18</c:v>
                </c:pt>
                <c:pt idx="69689">
                  <c:v>18</c:v>
                </c:pt>
                <c:pt idx="69690">
                  <c:v>18</c:v>
                </c:pt>
                <c:pt idx="69691">
                  <c:v>18</c:v>
                </c:pt>
                <c:pt idx="69692">
                  <c:v>18</c:v>
                </c:pt>
                <c:pt idx="69693">
                  <c:v>18</c:v>
                </c:pt>
                <c:pt idx="69694">
                  <c:v>18</c:v>
                </c:pt>
                <c:pt idx="69695">
                  <c:v>18</c:v>
                </c:pt>
                <c:pt idx="69696">
                  <c:v>18</c:v>
                </c:pt>
                <c:pt idx="69697">
                  <c:v>18</c:v>
                </c:pt>
                <c:pt idx="69698">
                  <c:v>18</c:v>
                </c:pt>
                <c:pt idx="69699">
                  <c:v>18</c:v>
                </c:pt>
                <c:pt idx="69700">
                  <c:v>18</c:v>
                </c:pt>
                <c:pt idx="69701">
                  <c:v>18</c:v>
                </c:pt>
                <c:pt idx="69702">
                  <c:v>18</c:v>
                </c:pt>
                <c:pt idx="69703">
                  <c:v>18</c:v>
                </c:pt>
                <c:pt idx="69704">
                  <c:v>18</c:v>
                </c:pt>
                <c:pt idx="69705">
                  <c:v>18</c:v>
                </c:pt>
                <c:pt idx="69706">
                  <c:v>18</c:v>
                </c:pt>
                <c:pt idx="69707">
                  <c:v>18</c:v>
                </c:pt>
                <c:pt idx="69708">
                  <c:v>18</c:v>
                </c:pt>
                <c:pt idx="69709">
                  <c:v>18</c:v>
                </c:pt>
                <c:pt idx="69710">
                  <c:v>18</c:v>
                </c:pt>
                <c:pt idx="69711">
                  <c:v>18</c:v>
                </c:pt>
                <c:pt idx="69712">
                  <c:v>18</c:v>
                </c:pt>
                <c:pt idx="69713">
                  <c:v>18</c:v>
                </c:pt>
                <c:pt idx="69714">
                  <c:v>18</c:v>
                </c:pt>
                <c:pt idx="69715">
                  <c:v>18</c:v>
                </c:pt>
                <c:pt idx="69716">
                  <c:v>18</c:v>
                </c:pt>
                <c:pt idx="69717">
                  <c:v>18</c:v>
                </c:pt>
                <c:pt idx="69718">
                  <c:v>18</c:v>
                </c:pt>
                <c:pt idx="69719">
                  <c:v>18</c:v>
                </c:pt>
                <c:pt idx="69720">
                  <c:v>18</c:v>
                </c:pt>
                <c:pt idx="69721">
                  <c:v>18</c:v>
                </c:pt>
                <c:pt idx="69722">
                  <c:v>18</c:v>
                </c:pt>
                <c:pt idx="69723">
                  <c:v>18</c:v>
                </c:pt>
                <c:pt idx="69724">
                  <c:v>18</c:v>
                </c:pt>
                <c:pt idx="69725">
                  <c:v>18</c:v>
                </c:pt>
                <c:pt idx="69726">
                  <c:v>18</c:v>
                </c:pt>
                <c:pt idx="69727">
                  <c:v>18</c:v>
                </c:pt>
                <c:pt idx="69728">
                  <c:v>18</c:v>
                </c:pt>
                <c:pt idx="69729">
                  <c:v>18</c:v>
                </c:pt>
                <c:pt idx="69730">
                  <c:v>18</c:v>
                </c:pt>
                <c:pt idx="69731">
                  <c:v>18</c:v>
                </c:pt>
                <c:pt idx="69732">
                  <c:v>18</c:v>
                </c:pt>
                <c:pt idx="69733">
                  <c:v>18</c:v>
                </c:pt>
                <c:pt idx="69734">
                  <c:v>18</c:v>
                </c:pt>
                <c:pt idx="69735">
                  <c:v>18</c:v>
                </c:pt>
                <c:pt idx="69736">
                  <c:v>18</c:v>
                </c:pt>
                <c:pt idx="69737">
                  <c:v>18</c:v>
                </c:pt>
                <c:pt idx="69738">
                  <c:v>18</c:v>
                </c:pt>
                <c:pt idx="69739">
                  <c:v>18</c:v>
                </c:pt>
                <c:pt idx="69740">
                  <c:v>18</c:v>
                </c:pt>
                <c:pt idx="69741">
                  <c:v>18</c:v>
                </c:pt>
                <c:pt idx="69742">
                  <c:v>18</c:v>
                </c:pt>
                <c:pt idx="69743">
                  <c:v>18</c:v>
                </c:pt>
                <c:pt idx="69744">
                  <c:v>18</c:v>
                </c:pt>
                <c:pt idx="69745">
                  <c:v>18</c:v>
                </c:pt>
                <c:pt idx="69746">
                  <c:v>18</c:v>
                </c:pt>
                <c:pt idx="69747">
                  <c:v>18</c:v>
                </c:pt>
                <c:pt idx="69748">
                  <c:v>18</c:v>
                </c:pt>
                <c:pt idx="69749">
                  <c:v>18</c:v>
                </c:pt>
                <c:pt idx="69750">
                  <c:v>18</c:v>
                </c:pt>
                <c:pt idx="69751">
                  <c:v>18</c:v>
                </c:pt>
                <c:pt idx="69752">
                  <c:v>18</c:v>
                </c:pt>
                <c:pt idx="69753">
                  <c:v>18</c:v>
                </c:pt>
                <c:pt idx="69754">
                  <c:v>18</c:v>
                </c:pt>
                <c:pt idx="69755">
                  <c:v>18</c:v>
                </c:pt>
                <c:pt idx="69756">
                  <c:v>18</c:v>
                </c:pt>
                <c:pt idx="69757">
                  <c:v>18</c:v>
                </c:pt>
                <c:pt idx="69758">
                  <c:v>18</c:v>
                </c:pt>
                <c:pt idx="69759">
                  <c:v>18</c:v>
                </c:pt>
                <c:pt idx="69760">
                  <c:v>18</c:v>
                </c:pt>
                <c:pt idx="69761">
                  <c:v>18</c:v>
                </c:pt>
                <c:pt idx="69762">
                  <c:v>18</c:v>
                </c:pt>
                <c:pt idx="69763">
                  <c:v>18</c:v>
                </c:pt>
                <c:pt idx="69764">
                  <c:v>18</c:v>
                </c:pt>
                <c:pt idx="69765">
                  <c:v>18</c:v>
                </c:pt>
                <c:pt idx="69766">
                  <c:v>18</c:v>
                </c:pt>
                <c:pt idx="69767">
                  <c:v>18</c:v>
                </c:pt>
                <c:pt idx="69768">
                  <c:v>18</c:v>
                </c:pt>
                <c:pt idx="69769">
                  <c:v>18</c:v>
                </c:pt>
                <c:pt idx="69770">
                  <c:v>18</c:v>
                </c:pt>
                <c:pt idx="69771">
                  <c:v>18</c:v>
                </c:pt>
                <c:pt idx="69772">
                  <c:v>18</c:v>
                </c:pt>
                <c:pt idx="69773">
                  <c:v>18</c:v>
                </c:pt>
                <c:pt idx="69774">
                  <c:v>18</c:v>
                </c:pt>
                <c:pt idx="69775">
                  <c:v>18</c:v>
                </c:pt>
                <c:pt idx="69776">
                  <c:v>18</c:v>
                </c:pt>
                <c:pt idx="69777">
                  <c:v>18</c:v>
                </c:pt>
                <c:pt idx="69778">
                  <c:v>18</c:v>
                </c:pt>
                <c:pt idx="69779">
                  <c:v>18</c:v>
                </c:pt>
                <c:pt idx="69780">
                  <c:v>18</c:v>
                </c:pt>
                <c:pt idx="69781">
                  <c:v>18</c:v>
                </c:pt>
                <c:pt idx="69782">
                  <c:v>18</c:v>
                </c:pt>
                <c:pt idx="69783">
                  <c:v>18</c:v>
                </c:pt>
                <c:pt idx="69784">
                  <c:v>18</c:v>
                </c:pt>
                <c:pt idx="69785">
                  <c:v>18</c:v>
                </c:pt>
                <c:pt idx="69786">
                  <c:v>18</c:v>
                </c:pt>
                <c:pt idx="69787">
                  <c:v>18</c:v>
                </c:pt>
                <c:pt idx="69788">
                  <c:v>18</c:v>
                </c:pt>
                <c:pt idx="69789">
                  <c:v>18</c:v>
                </c:pt>
                <c:pt idx="69790">
                  <c:v>18</c:v>
                </c:pt>
                <c:pt idx="69791">
                  <c:v>18</c:v>
                </c:pt>
                <c:pt idx="69792">
                  <c:v>18</c:v>
                </c:pt>
                <c:pt idx="69793">
                  <c:v>18</c:v>
                </c:pt>
                <c:pt idx="69794">
                  <c:v>18</c:v>
                </c:pt>
                <c:pt idx="69795">
                  <c:v>18</c:v>
                </c:pt>
                <c:pt idx="69796">
                  <c:v>18</c:v>
                </c:pt>
                <c:pt idx="69797">
                  <c:v>18</c:v>
                </c:pt>
                <c:pt idx="69798">
                  <c:v>18</c:v>
                </c:pt>
                <c:pt idx="69799">
                  <c:v>18</c:v>
                </c:pt>
                <c:pt idx="69800">
                  <c:v>18</c:v>
                </c:pt>
                <c:pt idx="69801">
                  <c:v>18</c:v>
                </c:pt>
                <c:pt idx="69802">
                  <c:v>18</c:v>
                </c:pt>
                <c:pt idx="69803">
                  <c:v>18</c:v>
                </c:pt>
                <c:pt idx="69804">
                  <c:v>18</c:v>
                </c:pt>
                <c:pt idx="69805">
                  <c:v>18</c:v>
                </c:pt>
                <c:pt idx="69806">
                  <c:v>18</c:v>
                </c:pt>
                <c:pt idx="69807">
                  <c:v>18</c:v>
                </c:pt>
                <c:pt idx="69808">
                  <c:v>18</c:v>
                </c:pt>
                <c:pt idx="69809">
                  <c:v>18</c:v>
                </c:pt>
                <c:pt idx="69810">
                  <c:v>18</c:v>
                </c:pt>
                <c:pt idx="69811">
                  <c:v>18</c:v>
                </c:pt>
                <c:pt idx="69812">
                  <c:v>18</c:v>
                </c:pt>
                <c:pt idx="69813">
                  <c:v>18</c:v>
                </c:pt>
                <c:pt idx="69814">
                  <c:v>18</c:v>
                </c:pt>
                <c:pt idx="69815">
                  <c:v>18</c:v>
                </c:pt>
                <c:pt idx="69816">
                  <c:v>18</c:v>
                </c:pt>
                <c:pt idx="69817">
                  <c:v>18</c:v>
                </c:pt>
                <c:pt idx="69818">
                  <c:v>18</c:v>
                </c:pt>
                <c:pt idx="69819">
                  <c:v>18</c:v>
                </c:pt>
                <c:pt idx="69820">
                  <c:v>18</c:v>
                </c:pt>
                <c:pt idx="69821">
                  <c:v>18</c:v>
                </c:pt>
                <c:pt idx="69822">
                  <c:v>18</c:v>
                </c:pt>
                <c:pt idx="69823">
                  <c:v>18</c:v>
                </c:pt>
                <c:pt idx="69824">
                  <c:v>18</c:v>
                </c:pt>
                <c:pt idx="69825">
                  <c:v>18</c:v>
                </c:pt>
                <c:pt idx="69826">
                  <c:v>18</c:v>
                </c:pt>
                <c:pt idx="69827">
                  <c:v>18</c:v>
                </c:pt>
                <c:pt idx="69828">
                  <c:v>18</c:v>
                </c:pt>
                <c:pt idx="69829">
                  <c:v>18</c:v>
                </c:pt>
                <c:pt idx="69830">
                  <c:v>18</c:v>
                </c:pt>
                <c:pt idx="69831">
                  <c:v>18</c:v>
                </c:pt>
                <c:pt idx="69832">
                  <c:v>18</c:v>
                </c:pt>
                <c:pt idx="69833">
                  <c:v>18</c:v>
                </c:pt>
                <c:pt idx="69834">
                  <c:v>18</c:v>
                </c:pt>
                <c:pt idx="69835">
                  <c:v>18</c:v>
                </c:pt>
                <c:pt idx="69836">
                  <c:v>18</c:v>
                </c:pt>
                <c:pt idx="69837">
                  <c:v>18</c:v>
                </c:pt>
                <c:pt idx="69838">
                  <c:v>18</c:v>
                </c:pt>
                <c:pt idx="69839">
                  <c:v>18</c:v>
                </c:pt>
                <c:pt idx="69840">
                  <c:v>18</c:v>
                </c:pt>
                <c:pt idx="69841">
                  <c:v>18</c:v>
                </c:pt>
                <c:pt idx="69842">
                  <c:v>18</c:v>
                </c:pt>
                <c:pt idx="69843">
                  <c:v>18</c:v>
                </c:pt>
                <c:pt idx="69844">
                  <c:v>18</c:v>
                </c:pt>
                <c:pt idx="69845">
                  <c:v>18</c:v>
                </c:pt>
                <c:pt idx="69846">
                  <c:v>18</c:v>
                </c:pt>
                <c:pt idx="69847">
                  <c:v>18</c:v>
                </c:pt>
                <c:pt idx="69848">
                  <c:v>18</c:v>
                </c:pt>
                <c:pt idx="69849">
                  <c:v>18</c:v>
                </c:pt>
                <c:pt idx="69850">
                  <c:v>18</c:v>
                </c:pt>
                <c:pt idx="69851">
                  <c:v>18</c:v>
                </c:pt>
                <c:pt idx="69852">
                  <c:v>18</c:v>
                </c:pt>
                <c:pt idx="69853">
                  <c:v>18</c:v>
                </c:pt>
                <c:pt idx="69854">
                  <c:v>18</c:v>
                </c:pt>
                <c:pt idx="69855">
                  <c:v>18</c:v>
                </c:pt>
                <c:pt idx="69856">
                  <c:v>18</c:v>
                </c:pt>
                <c:pt idx="69857">
                  <c:v>18</c:v>
                </c:pt>
                <c:pt idx="69858">
                  <c:v>18</c:v>
                </c:pt>
                <c:pt idx="69859">
                  <c:v>18</c:v>
                </c:pt>
                <c:pt idx="69860">
                  <c:v>18</c:v>
                </c:pt>
                <c:pt idx="69861">
                  <c:v>18</c:v>
                </c:pt>
                <c:pt idx="69862">
                  <c:v>18</c:v>
                </c:pt>
                <c:pt idx="69863">
                  <c:v>18</c:v>
                </c:pt>
                <c:pt idx="69864">
                  <c:v>18</c:v>
                </c:pt>
                <c:pt idx="69865">
                  <c:v>18</c:v>
                </c:pt>
                <c:pt idx="69866">
                  <c:v>18</c:v>
                </c:pt>
                <c:pt idx="69867">
                  <c:v>18</c:v>
                </c:pt>
                <c:pt idx="69868">
                  <c:v>18</c:v>
                </c:pt>
                <c:pt idx="69869">
                  <c:v>18</c:v>
                </c:pt>
                <c:pt idx="69870">
                  <c:v>18</c:v>
                </c:pt>
                <c:pt idx="69871">
                  <c:v>18</c:v>
                </c:pt>
                <c:pt idx="69872">
                  <c:v>18</c:v>
                </c:pt>
                <c:pt idx="69873">
                  <c:v>18</c:v>
                </c:pt>
                <c:pt idx="69874">
                  <c:v>18</c:v>
                </c:pt>
                <c:pt idx="69875">
                  <c:v>18</c:v>
                </c:pt>
                <c:pt idx="69876">
                  <c:v>18</c:v>
                </c:pt>
                <c:pt idx="69877">
                  <c:v>18</c:v>
                </c:pt>
                <c:pt idx="69878">
                  <c:v>18</c:v>
                </c:pt>
                <c:pt idx="69879">
                  <c:v>18</c:v>
                </c:pt>
                <c:pt idx="69880">
                  <c:v>18</c:v>
                </c:pt>
                <c:pt idx="69881">
                  <c:v>18</c:v>
                </c:pt>
                <c:pt idx="69882">
                  <c:v>18</c:v>
                </c:pt>
                <c:pt idx="69883">
                  <c:v>18</c:v>
                </c:pt>
                <c:pt idx="69884">
                  <c:v>18</c:v>
                </c:pt>
                <c:pt idx="69885">
                  <c:v>18</c:v>
                </c:pt>
                <c:pt idx="69886">
                  <c:v>18</c:v>
                </c:pt>
                <c:pt idx="69887">
                  <c:v>18</c:v>
                </c:pt>
                <c:pt idx="69888">
                  <c:v>18</c:v>
                </c:pt>
                <c:pt idx="69889">
                  <c:v>18</c:v>
                </c:pt>
                <c:pt idx="69890">
                  <c:v>18</c:v>
                </c:pt>
                <c:pt idx="69891">
                  <c:v>18</c:v>
                </c:pt>
                <c:pt idx="69892">
                  <c:v>18</c:v>
                </c:pt>
                <c:pt idx="69893">
                  <c:v>18</c:v>
                </c:pt>
                <c:pt idx="69894">
                  <c:v>18</c:v>
                </c:pt>
                <c:pt idx="69895">
                  <c:v>18</c:v>
                </c:pt>
                <c:pt idx="69896">
                  <c:v>18</c:v>
                </c:pt>
                <c:pt idx="69897">
                  <c:v>18</c:v>
                </c:pt>
                <c:pt idx="69898">
                  <c:v>18</c:v>
                </c:pt>
                <c:pt idx="69899">
                  <c:v>18</c:v>
                </c:pt>
                <c:pt idx="69900">
                  <c:v>18</c:v>
                </c:pt>
                <c:pt idx="69901">
                  <c:v>18</c:v>
                </c:pt>
                <c:pt idx="69902">
                  <c:v>18</c:v>
                </c:pt>
                <c:pt idx="69903">
                  <c:v>18</c:v>
                </c:pt>
                <c:pt idx="69904">
                  <c:v>18</c:v>
                </c:pt>
                <c:pt idx="69905">
                  <c:v>18</c:v>
                </c:pt>
                <c:pt idx="69906">
                  <c:v>18</c:v>
                </c:pt>
                <c:pt idx="69907">
                  <c:v>18</c:v>
                </c:pt>
                <c:pt idx="69908">
                  <c:v>18</c:v>
                </c:pt>
                <c:pt idx="69909">
                  <c:v>18</c:v>
                </c:pt>
                <c:pt idx="69910">
                  <c:v>18</c:v>
                </c:pt>
                <c:pt idx="69911">
                  <c:v>18</c:v>
                </c:pt>
                <c:pt idx="69912">
                  <c:v>18</c:v>
                </c:pt>
                <c:pt idx="69913">
                  <c:v>18</c:v>
                </c:pt>
                <c:pt idx="69914">
                  <c:v>18</c:v>
                </c:pt>
                <c:pt idx="69915">
                  <c:v>18</c:v>
                </c:pt>
                <c:pt idx="69916">
                  <c:v>18</c:v>
                </c:pt>
                <c:pt idx="69917">
                  <c:v>18</c:v>
                </c:pt>
                <c:pt idx="69918">
                  <c:v>18</c:v>
                </c:pt>
                <c:pt idx="69919">
                  <c:v>18</c:v>
                </c:pt>
                <c:pt idx="69920">
                  <c:v>18</c:v>
                </c:pt>
                <c:pt idx="69921">
                  <c:v>18</c:v>
                </c:pt>
                <c:pt idx="69922">
                  <c:v>18</c:v>
                </c:pt>
                <c:pt idx="69923">
                  <c:v>18</c:v>
                </c:pt>
                <c:pt idx="69924">
                  <c:v>18</c:v>
                </c:pt>
                <c:pt idx="69925">
                  <c:v>18</c:v>
                </c:pt>
                <c:pt idx="69926">
                  <c:v>18</c:v>
                </c:pt>
                <c:pt idx="69927">
                  <c:v>18</c:v>
                </c:pt>
                <c:pt idx="69928">
                  <c:v>18</c:v>
                </c:pt>
                <c:pt idx="69929">
                  <c:v>18</c:v>
                </c:pt>
                <c:pt idx="69930">
                  <c:v>18</c:v>
                </c:pt>
                <c:pt idx="69931">
                  <c:v>18</c:v>
                </c:pt>
                <c:pt idx="69932">
                  <c:v>18</c:v>
                </c:pt>
                <c:pt idx="69933">
                  <c:v>18</c:v>
                </c:pt>
                <c:pt idx="69934">
                  <c:v>18</c:v>
                </c:pt>
                <c:pt idx="69935">
                  <c:v>18</c:v>
                </c:pt>
                <c:pt idx="69936">
                  <c:v>18</c:v>
                </c:pt>
                <c:pt idx="69937">
                  <c:v>18</c:v>
                </c:pt>
                <c:pt idx="69938">
                  <c:v>18</c:v>
                </c:pt>
                <c:pt idx="69939">
                  <c:v>18</c:v>
                </c:pt>
                <c:pt idx="69940">
                  <c:v>18</c:v>
                </c:pt>
                <c:pt idx="69941">
                  <c:v>18</c:v>
                </c:pt>
                <c:pt idx="69942">
                  <c:v>18</c:v>
                </c:pt>
                <c:pt idx="69943">
                  <c:v>18</c:v>
                </c:pt>
                <c:pt idx="69944">
                  <c:v>18</c:v>
                </c:pt>
                <c:pt idx="69945">
                  <c:v>18</c:v>
                </c:pt>
                <c:pt idx="69946">
                  <c:v>18</c:v>
                </c:pt>
                <c:pt idx="69947">
                  <c:v>18</c:v>
                </c:pt>
                <c:pt idx="69948">
                  <c:v>18</c:v>
                </c:pt>
                <c:pt idx="69949">
                  <c:v>18</c:v>
                </c:pt>
                <c:pt idx="69950">
                  <c:v>18</c:v>
                </c:pt>
                <c:pt idx="69951">
                  <c:v>18</c:v>
                </c:pt>
                <c:pt idx="69952">
                  <c:v>18</c:v>
                </c:pt>
                <c:pt idx="69953">
                  <c:v>18</c:v>
                </c:pt>
                <c:pt idx="69954">
                  <c:v>18</c:v>
                </c:pt>
                <c:pt idx="69955">
                  <c:v>18</c:v>
                </c:pt>
                <c:pt idx="69956">
                  <c:v>18</c:v>
                </c:pt>
                <c:pt idx="69957">
                  <c:v>18</c:v>
                </c:pt>
                <c:pt idx="69958">
                  <c:v>18</c:v>
                </c:pt>
                <c:pt idx="69959">
                  <c:v>18</c:v>
                </c:pt>
                <c:pt idx="69960">
                  <c:v>18</c:v>
                </c:pt>
                <c:pt idx="69961">
                  <c:v>18</c:v>
                </c:pt>
                <c:pt idx="69962">
                  <c:v>18</c:v>
                </c:pt>
                <c:pt idx="69963">
                  <c:v>18</c:v>
                </c:pt>
                <c:pt idx="69964">
                  <c:v>18</c:v>
                </c:pt>
                <c:pt idx="69965">
                  <c:v>18</c:v>
                </c:pt>
                <c:pt idx="69966">
                  <c:v>18</c:v>
                </c:pt>
                <c:pt idx="69967">
                  <c:v>18</c:v>
                </c:pt>
                <c:pt idx="69968">
                  <c:v>18</c:v>
                </c:pt>
                <c:pt idx="69969">
                  <c:v>18</c:v>
                </c:pt>
                <c:pt idx="69970">
                  <c:v>18</c:v>
                </c:pt>
                <c:pt idx="69971">
                  <c:v>18</c:v>
                </c:pt>
                <c:pt idx="69972">
                  <c:v>18</c:v>
                </c:pt>
                <c:pt idx="69973">
                  <c:v>18</c:v>
                </c:pt>
                <c:pt idx="69974">
                  <c:v>18</c:v>
                </c:pt>
                <c:pt idx="69975">
                  <c:v>18</c:v>
                </c:pt>
                <c:pt idx="69976">
                  <c:v>18</c:v>
                </c:pt>
                <c:pt idx="69977">
                  <c:v>18</c:v>
                </c:pt>
                <c:pt idx="69978">
                  <c:v>18</c:v>
                </c:pt>
                <c:pt idx="69979">
                  <c:v>18</c:v>
                </c:pt>
                <c:pt idx="69980">
                  <c:v>18</c:v>
                </c:pt>
                <c:pt idx="69981">
                  <c:v>18</c:v>
                </c:pt>
                <c:pt idx="69982">
                  <c:v>18</c:v>
                </c:pt>
                <c:pt idx="69983">
                  <c:v>18</c:v>
                </c:pt>
                <c:pt idx="69984">
                  <c:v>18</c:v>
                </c:pt>
                <c:pt idx="69985">
                  <c:v>18</c:v>
                </c:pt>
                <c:pt idx="69986">
                  <c:v>18</c:v>
                </c:pt>
                <c:pt idx="69987">
                  <c:v>18</c:v>
                </c:pt>
                <c:pt idx="69988">
                  <c:v>18</c:v>
                </c:pt>
                <c:pt idx="69989">
                  <c:v>18</c:v>
                </c:pt>
                <c:pt idx="69990">
                  <c:v>18</c:v>
                </c:pt>
                <c:pt idx="69991">
                  <c:v>18</c:v>
                </c:pt>
                <c:pt idx="69992">
                  <c:v>18</c:v>
                </c:pt>
                <c:pt idx="69993">
                  <c:v>18</c:v>
                </c:pt>
                <c:pt idx="69994">
                  <c:v>18</c:v>
                </c:pt>
                <c:pt idx="69995">
                  <c:v>18</c:v>
                </c:pt>
                <c:pt idx="69996">
                  <c:v>18</c:v>
                </c:pt>
                <c:pt idx="69997">
                  <c:v>18</c:v>
                </c:pt>
                <c:pt idx="69998">
                  <c:v>18</c:v>
                </c:pt>
                <c:pt idx="69999">
                  <c:v>18</c:v>
                </c:pt>
                <c:pt idx="70000">
                  <c:v>18</c:v>
                </c:pt>
                <c:pt idx="70001">
                  <c:v>18</c:v>
                </c:pt>
                <c:pt idx="70002">
                  <c:v>18</c:v>
                </c:pt>
                <c:pt idx="70003">
                  <c:v>18</c:v>
                </c:pt>
                <c:pt idx="70004">
                  <c:v>18</c:v>
                </c:pt>
                <c:pt idx="70005">
                  <c:v>18</c:v>
                </c:pt>
                <c:pt idx="70006">
                  <c:v>18</c:v>
                </c:pt>
                <c:pt idx="70007">
                  <c:v>18</c:v>
                </c:pt>
                <c:pt idx="70008">
                  <c:v>18</c:v>
                </c:pt>
                <c:pt idx="70009">
                  <c:v>18</c:v>
                </c:pt>
                <c:pt idx="70010">
                  <c:v>18</c:v>
                </c:pt>
                <c:pt idx="70011">
                  <c:v>18</c:v>
                </c:pt>
                <c:pt idx="70012">
                  <c:v>18</c:v>
                </c:pt>
                <c:pt idx="70013">
                  <c:v>18</c:v>
                </c:pt>
                <c:pt idx="70014">
                  <c:v>18</c:v>
                </c:pt>
                <c:pt idx="70015">
                  <c:v>18</c:v>
                </c:pt>
                <c:pt idx="70016">
                  <c:v>18</c:v>
                </c:pt>
                <c:pt idx="70017">
                  <c:v>18</c:v>
                </c:pt>
                <c:pt idx="70018">
                  <c:v>18</c:v>
                </c:pt>
                <c:pt idx="70019">
                  <c:v>18</c:v>
                </c:pt>
                <c:pt idx="70020">
                  <c:v>18</c:v>
                </c:pt>
                <c:pt idx="70021">
                  <c:v>18</c:v>
                </c:pt>
                <c:pt idx="70022">
                  <c:v>18</c:v>
                </c:pt>
                <c:pt idx="70023">
                  <c:v>18</c:v>
                </c:pt>
                <c:pt idx="70024">
                  <c:v>18</c:v>
                </c:pt>
                <c:pt idx="70025">
                  <c:v>18</c:v>
                </c:pt>
                <c:pt idx="70026">
                  <c:v>18</c:v>
                </c:pt>
                <c:pt idx="70027">
                  <c:v>18</c:v>
                </c:pt>
                <c:pt idx="70028">
                  <c:v>18</c:v>
                </c:pt>
                <c:pt idx="70029">
                  <c:v>18</c:v>
                </c:pt>
                <c:pt idx="70030">
                  <c:v>18</c:v>
                </c:pt>
                <c:pt idx="70031">
                  <c:v>18</c:v>
                </c:pt>
                <c:pt idx="70032">
                  <c:v>18</c:v>
                </c:pt>
                <c:pt idx="70033">
                  <c:v>18</c:v>
                </c:pt>
                <c:pt idx="70034">
                  <c:v>18</c:v>
                </c:pt>
                <c:pt idx="70035">
                  <c:v>18</c:v>
                </c:pt>
                <c:pt idx="70036">
                  <c:v>18</c:v>
                </c:pt>
                <c:pt idx="70037">
                  <c:v>18</c:v>
                </c:pt>
                <c:pt idx="70038">
                  <c:v>18</c:v>
                </c:pt>
                <c:pt idx="70039">
                  <c:v>18</c:v>
                </c:pt>
                <c:pt idx="70040">
                  <c:v>18</c:v>
                </c:pt>
                <c:pt idx="70041">
                  <c:v>18</c:v>
                </c:pt>
                <c:pt idx="70042">
                  <c:v>18</c:v>
                </c:pt>
                <c:pt idx="70043">
                  <c:v>18</c:v>
                </c:pt>
                <c:pt idx="70044">
                  <c:v>18</c:v>
                </c:pt>
                <c:pt idx="70045">
                  <c:v>18</c:v>
                </c:pt>
                <c:pt idx="70046">
                  <c:v>18</c:v>
                </c:pt>
                <c:pt idx="70047">
                  <c:v>18</c:v>
                </c:pt>
                <c:pt idx="70048">
                  <c:v>18</c:v>
                </c:pt>
                <c:pt idx="70049">
                  <c:v>18</c:v>
                </c:pt>
                <c:pt idx="70050">
                  <c:v>18</c:v>
                </c:pt>
                <c:pt idx="70051">
                  <c:v>18</c:v>
                </c:pt>
                <c:pt idx="70052">
                  <c:v>18</c:v>
                </c:pt>
                <c:pt idx="70053">
                  <c:v>18</c:v>
                </c:pt>
                <c:pt idx="70054">
                  <c:v>18</c:v>
                </c:pt>
                <c:pt idx="70055">
                  <c:v>18</c:v>
                </c:pt>
                <c:pt idx="70056">
                  <c:v>18</c:v>
                </c:pt>
                <c:pt idx="70057">
                  <c:v>18</c:v>
                </c:pt>
                <c:pt idx="70058">
                  <c:v>18</c:v>
                </c:pt>
                <c:pt idx="70059">
                  <c:v>18</c:v>
                </c:pt>
                <c:pt idx="70060">
                  <c:v>18</c:v>
                </c:pt>
                <c:pt idx="70061">
                  <c:v>18</c:v>
                </c:pt>
                <c:pt idx="70062">
                  <c:v>18</c:v>
                </c:pt>
                <c:pt idx="70063">
                  <c:v>18</c:v>
                </c:pt>
                <c:pt idx="70064">
                  <c:v>18</c:v>
                </c:pt>
                <c:pt idx="70065">
                  <c:v>18</c:v>
                </c:pt>
                <c:pt idx="70066">
                  <c:v>18</c:v>
                </c:pt>
                <c:pt idx="70067">
                  <c:v>18</c:v>
                </c:pt>
                <c:pt idx="70068">
                  <c:v>18</c:v>
                </c:pt>
                <c:pt idx="70069">
                  <c:v>18</c:v>
                </c:pt>
                <c:pt idx="70070">
                  <c:v>18</c:v>
                </c:pt>
                <c:pt idx="70071">
                  <c:v>18</c:v>
                </c:pt>
                <c:pt idx="70072">
                  <c:v>18</c:v>
                </c:pt>
                <c:pt idx="70073">
                  <c:v>18</c:v>
                </c:pt>
                <c:pt idx="70074">
                  <c:v>18</c:v>
                </c:pt>
                <c:pt idx="70075">
                  <c:v>18</c:v>
                </c:pt>
                <c:pt idx="70076">
                  <c:v>18</c:v>
                </c:pt>
                <c:pt idx="70077">
                  <c:v>18</c:v>
                </c:pt>
                <c:pt idx="70078">
                  <c:v>18</c:v>
                </c:pt>
                <c:pt idx="70079">
                  <c:v>18</c:v>
                </c:pt>
                <c:pt idx="70080">
                  <c:v>18</c:v>
                </c:pt>
                <c:pt idx="70081">
                  <c:v>18</c:v>
                </c:pt>
                <c:pt idx="70082">
                  <c:v>18</c:v>
                </c:pt>
                <c:pt idx="70083">
                  <c:v>18</c:v>
                </c:pt>
                <c:pt idx="70084">
                  <c:v>18</c:v>
                </c:pt>
                <c:pt idx="70085">
                  <c:v>18</c:v>
                </c:pt>
                <c:pt idx="70086">
                  <c:v>18</c:v>
                </c:pt>
                <c:pt idx="70087">
                  <c:v>18</c:v>
                </c:pt>
                <c:pt idx="70088">
                  <c:v>18</c:v>
                </c:pt>
                <c:pt idx="70089">
                  <c:v>18</c:v>
                </c:pt>
                <c:pt idx="70090">
                  <c:v>18</c:v>
                </c:pt>
                <c:pt idx="70091">
                  <c:v>18</c:v>
                </c:pt>
                <c:pt idx="70092">
                  <c:v>18</c:v>
                </c:pt>
                <c:pt idx="70093">
                  <c:v>18</c:v>
                </c:pt>
                <c:pt idx="70094">
                  <c:v>18</c:v>
                </c:pt>
                <c:pt idx="70095">
                  <c:v>18</c:v>
                </c:pt>
                <c:pt idx="70096">
                  <c:v>18</c:v>
                </c:pt>
                <c:pt idx="70097">
                  <c:v>18</c:v>
                </c:pt>
                <c:pt idx="70098">
                  <c:v>18</c:v>
                </c:pt>
                <c:pt idx="70099">
                  <c:v>18</c:v>
                </c:pt>
                <c:pt idx="70100">
                  <c:v>18</c:v>
                </c:pt>
                <c:pt idx="70101">
                  <c:v>18</c:v>
                </c:pt>
                <c:pt idx="70102">
                  <c:v>18</c:v>
                </c:pt>
                <c:pt idx="70103">
                  <c:v>18</c:v>
                </c:pt>
                <c:pt idx="70104">
                  <c:v>18</c:v>
                </c:pt>
                <c:pt idx="70105">
                  <c:v>18</c:v>
                </c:pt>
                <c:pt idx="70106">
                  <c:v>18</c:v>
                </c:pt>
                <c:pt idx="70107">
                  <c:v>18</c:v>
                </c:pt>
                <c:pt idx="70108">
                  <c:v>18</c:v>
                </c:pt>
                <c:pt idx="70109">
                  <c:v>18</c:v>
                </c:pt>
                <c:pt idx="70110">
                  <c:v>18</c:v>
                </c:pt>
                <c:pt idx="70111">
                  <c:v>18</c:v>
                </c:pt>
                <c:pt idx="70112">
                  <c:v>18</c:v>
                </c:pt>
                <c:pt idx="70113">
                  <c:v>18</c:v>
                </c:pt>
                <c:pt idx="70114">
                  <c:v>18</c:v>
                </c:pt>
                <c:pt idx="70115">
                  <c:v>18</c:v>
                </c:pt>
                <c:pt idx="70116">
                  <c:v>18</c:v>
                </c:pt>
                <c:pt idx="70117">
                  <c:v>18</c:v>
                </c:pt>
                <c:pt idx="70118">
                  <c:v>18</c:v>
                </c:pt>
                <c:pt idx="70119">
                  <c:v>18</c:v>
                </c:pt>
                <c:pt idx="70120">
                  <c:v>18</c:v>
                </c:pt>
                <c:pt idx="70121">
                  <c:v>18</c:v>
                </c:pt>
                <c:pt idx="70122">
                  <c:v>18</c:v>
                </c:pt>
                <c:pt idx="70123">
                  <c:v>18</c:v>
                </c:pt>
                <c:pt idx="70124">
                  <c:v>18</c:v>
                </c:pt>
                <c:pt idx="70125">
                  <c:v>18</c:v>
                </c:pt>
                <c:pt idx="70126">
                  <c:v>18</c:v>
                </c:pt>
                <c:pt idx="70127">
                  <c:v>18</c:v>
                </c:pt>
                <c:pt idx="70128">
                  <c:v>18</c:v>
                </c:pt>
                <c:pt idx="70129">
                  <c:v>18</c:v>
                </c:pt>
                <c:pt idx="70130">
                  <c:v>18</c:v>
                </c:pt>
                <c:pt idx="70131">
                  <c:v>18</c:v>
                </c:pt>
                <c:pt idx="70132">
                  <c:v>18</c:v>
                </c:pt>
                <c:pt idx="70133">
                  <c:v>18</c:v>
                </c:pt>
                <c:pt idx="70134">
                  <c:v>18</c:v>
                </c:pt>
                <c:pt idx="70135">
                  <c:v>18</c:v>
                </c:pt>
                <c:pt idx="70136">
                  <c:v>18</c:v>
                </c:pt>
                <c:pt idx="70137">
                  <c:v>18</c:v>
                </c:pt>
                <c:pt idx="70138">
                  <c:v>18</c:v>
                </c:pt>
                <c:pt idx="70139">
                  <c:v>18</c:v>
                </c:pt>
                <c:pt idx="70140">
                  <c:v>18</c:v>
                </c:pt>
                <c:pt idx="70141">
                  <c:v>18</c:v>
                </c:pt>
                <c:pt idx="70142">
                  <c:v>18</c:v>
                </c:pt>
                <c:pt idx="70143">
                  <c:v>18</c:v>
                </c:pt>
                <c:pt idx="70144">
                  <c:v>18</c:v>
                </c:pt>
                <c:pt idx="70145">
                  <c:v>18</c:v>
                </c:pt>
                <c:pt idx="70146">
                  <c:v>18</c:v>
                </c:pt>
                <c:pt idx="70147">
                  <c:v>18</c:v>
                </c:pt>
                <c:pt idx="70148">
                  <c:v>18</c:v>
                </c:pt>
                <c:pt idx="70149">
                  <c:v>18</c:v>
                </c:pt>
                <c:pt idx="70150">
                  <c:v>18</c:v>
                </c:pt>
                <c:pt idx="70151">
                  <c:v>18</c:v>
                </c:pt>
                <c:pt idx="70152">
                  <c:v>18</c:v>
                </c:pt>
                <c:pt idx="70153">
                  <c:v>18</c:v>
                </c:pt>
                <c:pt idx="70154">
                  <c:v>18</c:v>
                </c:pt>
                <c:pt idx="70155">
                  <c:v>18</c:v>
                </c:pt>
                <c:pt idx="70156">
                  <c:v>18</c:v>
                </c:pt>
                <c:pt idx="70157">
                  <c:v>18</c:v>
                </c:pt>
                <c:pt idx="70158">
                  <c:v>18</c:v>
                </c:pt>
                <c:pt idx="70159">
                  <c:v>18</c:v>
                </c:pt>
                <c:pt idx="70160">
                  <c:v>18</c:v>
                </c:pt>
                <c:pt idx="70161">
                  <c:v>18</c:v>
                </c:pt>
                <c:pt idx="70162">
                  <c:v>18</c:v>
                </c:pt>
                <c:pt idx="70163">
                  <c:v>18</c:v>
                </c:pt>
                <c:pt idx="70164">
                  <c:v>18</c:v>
                </c:pt>
                <c:pt idx="70165">
                  <c:v>18</c:v>
                </c:pt>
                <c:pt idx="70166">
                  <c:v>18</c:v>
                </c:pt>
                <c:pt idx="70167">
                  <c:v>18</c:v>
                </c:pt>
                <c:pt idx="70168">
                  <c:v>18</c:v>
                </c:pt>
                <c:pt idx="70169">
                  <c:v>18</c:v>
                </c:pt>
                <c:pt idx="70170">
                  <c:v>18</c:v>
                </c:pt>
                <c:pt idx="70171">
                  <c:v>18</c:v>
                </c:pt>
                <c:pt idx="70172">
                  <c:v>18</c:v>
                </c:pt>
                <c:pt idx="70173">
                  <c:v>18</c:v>
                </c:pt>
                <c:pt idx="70174">
                  <c:v>18</c:v>
                </c:pt>
                <c:pt idx="70175">
                  <c:v>18</c:v>
                </c:pt>
                <c:pt idx="70176">
                  <c:v>18</c:v>
                </c:pt>
                <c:pt idx="70177">
                  <c:v>18</c:v>
                </c:pt>
                <c:pt idx="70178">
                  <c:v>18</c:v>
                </c:pt>
                <c:pt idx="70179">
                  <c:v>18</c:v>
                </c:pt>
                <c:pt idx="70180">
                  <c:v>18</c:v>
                </c:pt>
                <c:pt idx="70181">
                  <c:v>18</c:v>
                </c:pt>
                <c:pt idx="70182">
                  <c:v>18</c:v>
                </c:pt>
                <c:pt idx="70183">
                  <c:v>18</c:v>
                </c:pt>
                <c:pt idx="70184">
                  <c:v>18</c:v>
                </c:pt>
                <c:pt idx="70185">
                  <c:v>18</c:v>
                </c:pt>
                <c:pt idx="70186">
                  <c:v>18</c:v>
                </c:pt>
                <c:pt idx="70187">
                  <c:v>18</c:v>
                </c:pt>
                <c:pt idx="70188">
                  <c:v>18</c:v>
                </c:pt>
                <c:pt idx="70189">
                  <c:v>18</c:v>
                </c:pt>
                <c:pt idx="70190">
                  <c:v>18</c:v>
                </c:pt>
                <c:pt idx="70191">
                  <c:v>18</c:v>
                </c:pt>
                <c:pt idx="70192">
                  <c:v>18</c:v>
                </c:pt>
                <c:pt idx="70193">
                  <c:v>18</c:v>
                </c:pt>
                <c:pt idx="70194">
                  <c:v>18</c:v>
                </c:pt>
                <c:pt idx="70195">
                  <c:v>18</c:v>
                </c:pt>
                <c:pt idx="70196">
                  <c:v>18</c:v>
                </c:pt>
                <c:pt idx="70197">
                  <c:v>18</c:v>
                </c:pt>
                <c:pt idx="70198">
                  <c:v>18</c:v>
                </c:pt>
                <c:pt idx="70199">
                  <c:v>18</c:v>
                </c:pt>
                <c:pt idx="70200">
                  <c:v>18</c:v>
                </c:pt>
                <c:pt idx="70201">
                  <c:v>18</c:v>
                </c:pt>
                <c:pt idx="70202">
                  <c:v>18</c:v>
                </c:pt>
                <c:pt idx="70203">
                  <c:v>18</c:v>
                </c:pt>
                <c:pt idx="70204">
                  <c:v>18</c:v>
                </c:pt>
                <c:pt idx="70205">
                  <c:v>18</c:v>
                </c:pt>
                <c:pt idx="70206">
                  <c:v>18</c:v>
                </c:pt>
                <c:pt idx="70207">
                  <c:v>18</c:v>
                </c:pt>
                <c:pt idx="70208">
                  <c:v>18</c:v>
                </c:pt>
                <c:pt idx="70209">
                  <c:v>18</c:v>
                </c:pt>
                <c:pt idx="70210">
                  <c:v>18</c:v>
                </c:pt>
                <c:pt idx="70211">
                  <c:v>18</c:v>
                </c:pt>
                <c:pt idx="70212">
                  <c:v>18</c:v>
                </c:pt>
                <c:pt idx="70213">
                  <c:v>18</c:v>
                </c:pt>
                <c:pt idx="70214">
                  <c:v>18</c:v>
                </c:pt>
                <c:pt idx="70215">
                  <c:v>18</c:v>
                </c:pt>
                <c:pt idx="70216">
                  <c:v>18</c:v>
                </c:pt>
                <c:pt idx="70217">
                  <c:v>18</c:v>
                </c:pt>
                <c:pt idx="70218">
                  <c:v>18</c:v>
                </c:pt>
                <c:pt idx="70219">
                  <c:v>18</c:v>
                </c:pt>
                <c:pt idx="70220">
                  <c:v>18</c:v>
                </c:pt>
                <c:pt idx="70221">
                  <c:v>18</c:v>
                </c:pt>
                <c:pt idx="70222">
                  <c:v>18</c:v>
                </c:pt>
                <c:pt idx="70223">
                  <c:v>18</c:v>
                </c:pt>
                <c:pt idx="70224">
                  <c:v>18</c:v>
                </c:pt>
                <c:pt idx="70225">
                  <c:v>18</c:v>
                </c:pt>
                <c:pt idx="70226">
                  <c:v>18</c:v>
                </c:pt>
                <c:pt idx="70227">
                  <c:v>18</c:v>
                </c:pt>
                <c:pt idx="70228">
                  <c:v>18</c:v>
                </c:pt>
                <c:pt idx="70229">
                  <c:v>18</c:v>
                </c:pt>
                <c:pt idx="70230">
                  <c:v>18</c:v>
                </c:pt>
                <c:pt idx="70231">
                  <c:v>18</c:v>
                </c:pt>
                <c:pt idx="70232">
                  <c:v>18</c:v>
                </c:pt>
                <c:pt idx="70233">
                  <c:v>18</c:v>
                </c:pt>
                <c:pt idx="70234">
                  <c:v>18</c:v>
                </c:pt>
                <c:pt idx="70235">
                  <c:v>18</c:v>
                </c:pt>
                <c:pt idx="70236">
                  <c:v>18</c:v>
                </c:pt>
                <c:pt idx="70237">
                  <c:v>18</c:v>
                </c:pt>
                <c:pt idx="70238">
                  <c:v>18</c:v>
                </c:pt>
                <c:pt idx="70239">
                  <c:v>18</c:v>
                </c:pt>
                <c:pt idx="70240">
                  <c:v>18</c:v>
                </c:pt>
                <c:pt idx="70241">
                  <c:v>18</c:v>
                </c:pt>
                <c:pt idx="70242">
                  <c:v>18</c:v>
                </c:pt>
                <c:pt idx="70243">
                  <c:v>18</c:v>
                </c:pt>
                <c:pt idx="70244">
                  <c:v>18</c:v>
                </c:pt>
                <c:pt idx="70245">
                  <c:v>18</c:v>
                </c:pt>
                <c:pt idx="70246">
                  <c:v>18</c:v>
                </c:pt>
                <c:pt idx="70247">
                  <c:v>18</c:v>
                </c:pt>
                <c:pt idx="70248">
                  <c:v>18</c:v>
                </c:pt>
                <c:pt idx="70249">
                  <c:v>18</c:v>
                </c:pt>
                <c:pt idx="70250">
                  <c:v>18</c:v>
                </c:pt>
                <c:pt idx="70251">
                  <c:v>18</c:v>
                </c:pt>
                <c:pt idx="70252">
                  <c:v>18</c:v>
                </c:pt>
                <c:pt idx="70253">
                  <c:v>18</c:v>
                </c:pt>
                <c:pt idx="70254">
                  <c:v>18</c:v>
                </c:pt>
                <c:pt idx="70255">
                  <c:v>18</c:v>
                </c:pt>
                <c:pt idx="70256">
                  <c:v>18</c:v>
                </c:pt>
                <c:pt idx="70257">
                  <c:v>18</c:v>
                </c:pt>
                <c:pt idx="70258">
                  <c:v>18</c:v>
                </c:pt>
                <c:pt idx="70259">
                  <c:v>18</c:v>
                </c:pt>
                <c:pt idx="70260">
                  <c:v>18</c:v>
                </c:pt>
                <c:pt idx="70261">
                  <c:v>18</c:v>
                </c:pt>
                <c:pt idx="70262">
                  <c:v>18</c:v>
                </c:pt>
                <c:pt idx="70263">
                  <c:v>18</c:v>
                </c:pt>
                <c:pt idx="70264">
                  <c:v>18</c:v>
                </c:pt>
                <c:pt idx="70265">
                  <c:v>18</c:v>
                </c:pt>
                <c:pt idx="70266">
                  <c:v>18</c:v>
                </c:pt>
                <c:pt idx="70267">
                  <c:v>18</c:v>
                </c:pt>
                <c:pt idx="70268">
                  <c:v>18</c:v>
                </c:pt>
                <c:pt idx="70269">
                  <c:v>18</c:v>
                </c:pt>
                <c:pt idx="70270">
                  <c:v>18</c:v>
                </c:pt>
                <c:pt idx="70271">
                  <c:v>18</c:v>
                </c:pt>
                <c:pt idx="70272">
                  <c:v>18</c:v>
                </c:pt>
                <c:pt idx="70273">
                  <c:v>18</c:v>
                </c:pt>
                <c:pt idx="70274">
                  <c:v>18</c:v>
                </c:pt>
                <c:pt idx="70275">
                  <c:v>18</c:v>
                </c:pt>
                <c:pt idx="70276">
                  <c:v>18</c:v>
                </c:pt>
                <c:pt idx="70277">
                  <c:v>18</c:v>
                </c:pt>
                <c:pt idx="70278">
                  <c:v>18</c:v>
                </c:pt>
                <c:pt idx="70279">
                  <c:v>18</c:v>
                </c:pt>
                <c:pt idx="70280">
                  <c:v>18</c:v>
                </c:pt>
                <c:pt idx="70281">
                  <c:v>18</c:v>
                </c:pt>
                <c:pt idx="70282">
                  <c:v>18</c:v>
                </c:pt>
                <c:pt idx="70283">
                  <c:v>18</c:v>
                </c:pt>
                <c:pt idx="70284">
                  <c:v>18</c:v>
                </c:pt>
                <c:pt idx="70285">
                  <c:v>18</c:v>
                </c:pt>
                <c:pt idx="70286">
                  <c:v>18</c:v>
                </c:pt>
                <c:pt idx="70287">
                  <c:v>18</c:v>
                </c:pt>
                <c:pt idx="70288">
                  <c:v>18</c:v>
                </c:pt>
                <c:pt idx="70289">
                  <c:v>18</c:v>
                </c:pt>
                <c:pt idx="70290">
                  <c:v>18</c:v>
                </c:pt>
                <c:pt idx="70291">
                  <c:v>18</c:v>
                </c:pt>
                <c:pt idx="70292">
                  <c:v>18</c:v>
                </c:pt>
                <c:pt idx="70293">
                  <c:v>18</c:v>
                </c:pt>
                <c:pt idx="70294">
                  <c:v>18</c:v>
                </c:pt>
                <c:pt idx="70295">
                  <c:v>18</c:v>
                </c:pt>
                <c:pt idx="70296">
                  <c:v>18</c:v>
                </c:pt>
                <c:pt idx="70297">
                  <c:v>18</c:v>
                </c:pt>
                <c:pt idx="70298">
                  <c:v>18</c:v>
                </c:pt>
                <c:pt idx="70299">
                  <c:v>18</c:v>
                </c:pt>
                <c:pt idx="70300">
                  <c:v>18</c:v>
                </c:pt>
                <c:pt idx="70301">
                  <c:v>18</c:v>
                </c:pt>
                <c:pt idx="70302">
                  <c:v>18</c:v>
                </c:pt>
                <c:pt idx="70303">
                  <c:v>18</c:v>
                </c:pt>
                <c:pt idx="70304">
                  <c:v>18</c:v>
                </c:pt>
                <c:pt idx="70305">
                  <c:v>18</c:v>
                </c:pt>
                <c:pt idx="70306">
                  <c:v>18</c:v>
                </c:pt>
                <c:pt idx="70307">
                  <c:v>18</c:v>
                </c:pt>
                <c:pt idx="70308">
                  <c:v>18</c:v>
                </c:pt>
                <c:pt idx="70309">
                  <c:v>18</c:v>
                </c:pt>
                <c:pt idx="70310">
                  <c:v>18</c:v>
                </c:pt>
                <c:pt idx="70311">
                  <c:v>18</c:v>
                </c:pt>
                <c:pt idx="70312">
                  <c:v>18</c:v>
                </c:pt>
                <c:pt idx="70313">
                  <c:v>18</c:v>
                </c:pt>
                <c:pt idx="70314">
                  <c:v>18</c:v>
                </c:pt>
                <c:pt idx="70315">
                  <c:v>18</c:v>
                </c:pt>
                <c:pt idx="70316">
                  <c:v>18</c:v>
                </c:pt>
                <c:pt idx="70317">
                  <c:v>18</c:v>
                </c:pt>
                <c:pt idx="70318">
                  <c:v>18</c:v>
                </c:pt>
                <c:pt idx="70319">
                  <c:v>18</c:v>
                </c:pt>
                <c:pt idx="70320">
                  <c:v>18</c:v>
                </c:pt>
                <c:pt idx="70321">
                  <c:v>18</c:v>
                </c:pt>
                <c:pt idx="70322">
                  <c:v>18</c:v>
                </c:pt>
                <c:pt idx="70323">
                  <c:v>18</c:v>
                </c:pt>
                <c:pt idx="70324">
                  <c:v>18</c:v>
                </c:pt>
                <c:pt idx="70325">
                  <c:v>18</c:v>
                </c:pt>
                <c:pt idx="70326">
                  <c:v>18</c:v>
                </c:pt>
                <c:pt idx="70327">
                  <c:v>18</c:v>
                </c:pt>
                <c:pt idx="70328">
                  <c:v>18</c:v>
                </c:pt>
                <c:pt idx="70329">
                  <c:v>18</c:v>
                </c:pt>
                <c:pt idx="70330">
                  <c:v>18</c:v>
                </c:pt>
                <c:pt idx="70331">
                  <c:v>18</c:v>
                </c:pt>
                <c:pt idx="70332">
                  <c:v>18</c:v>
                </c:pt>
                <c:pt idx="70333">
                  <c:v>18</c:v>
                </c:pt>
                <c:pt idx="70334">
                  <c:v>18</c:v>
                </c:pt>
                <c:pt idx="70335">
                  <c:v>18</c:v>
                </c:pt>
                <c:pt idx="70336">
                  <c:v>18</c:v>
                </c:pt>
                <c:pt idx="70337">
                  <c:v>18</c:v>
                </c:pt>
                <c:pt idx="70338">
                  <c:v>18</c:v>
                </c:pt>
                <c:pt idx="70339">
                  <c:v>18</c:v>
                </c:pt>
                <c:pt idx="70340">
                  <c:v>18</c:v>
                </c:pt>
                <c:pt idx="70341">
                  <c:v>18</c:v>
                </c:pt>
                <c:pt idx="70342">
                  <c:v>18</c:v>
                </c:pt>
                <c:pt idx="70343">
                  <c:v>18</c:v>
                </c:pt>
                <c:pt idx="70344">
                  <c:v>18</c:v>
                </c:pt>
                <c:pt idx="70345">
                  <c:v>18</c:v>
                </c:pt>
                <c:pt idx="70346">
                  <c:v>18</c:v>
                </c:pt>
                <c:pt idx="70347">
                  <c:v>18</c:v>
                </c:pt>
                <c:pt idx="70348">
                  <c:v>18</c:v>
                </c:pt>
                <c:pt idx="70349">
                  <c:v>18</c:v>
                </c:pt>
                <c:pt idx="70350">
                  <c:v>18</c:v>
                </c:pt>
                <c:pt idx="70351">
                  <c:v>18</c:v>
                </c:pt>
                <c:pt idx="70352">
                  <c:v>18</c:v>
                </c:pt>
                <c:pt idx="70353">
                  <c:v>18</c:v>
                </c:pt>
                <c:pt idx="70354">
                  <c:v>18</c:v>
                </c:pt>
                <c:pt idx="70355">
                  <c:v>18</c:v>
                </c:pt>
                <c:pt idx="70356">
                  <c:v>18</c:v>
                </c:pt>
                <c:pt idx="70357">
                  <c:v>18</c:v>
                </c:pt>
                <c:pt idx="70358">
                  <c:v>18</c:v>
                </c:pt>
                <c:pt idx="70359">
                  <c:v>18</c:v>
                </c:pt>
                <c:pt idx="70360">
                  <c:v>18</c:v>
                </c:pt>
                <c:pt idx="70361">
                  <c:v>18</c:v>
                </c:pt>
                <c:pt idx="70362">
                  <c:v>18</c:v>
                </c:pt>
                <c:pt idx="70363">
                  <c:v>18</c:v>
                </c:pt>
                <c:pt idx="70364">
                  <c:v>18</c:v>
                </c:pt>
                <c:pt idx="70365">
                  <c:v>18</c:v>
                </c:pt>
                <c:pt idx="70366">
                  <c:v>18</c:v>
                </c:pt>
                <c:pt idx="70367">
                  <c:v>18</c:v>
                </c:pt>
                <c:pt idx="70368">
                  <c:v>18</c:v>
                </c:pt>
                <c:pt idx="70369">
                  <c:v>18</c:v>
                </c:pt>
                <c:pt idx="70370">
                  <c:v>18</c:v>
                </c:pt>
                <c:pt idx="70371">
                  <c:v>18</c:v>
                </c:pt>
                <c:pt idx="70372">
                  <c:v>18</c:v>
                </c:pt>
                <c:pt idx="70373">
                  <c:v>18</c:v>
                </c:pt>
                <c:pt idx="70374">
                  <c:v>18</c:v>
                </c:pt>
                <c:pt idx="70375">
                  <c:v>18</c:v>
                </c:pt>
                <c:pt idx="70376">
                  <c:v>18</c:v>
                </c:pt>
                <c:pt idx="70377">
                  <c:v>18</c:v>
                </c:pt>
                <c:pt idx="70378">
                  <c:v>18</c:v>
                </c:pt>
                <c:pt idx="70379">
                  <c:v>18</c:v>
                </c:pt>
                <c:pt idx="70380">
                  <c:v>18</c:v>
                </c:pt>
                <c:pt idx="70381">
                  <c:v>18</c:v>
                </c:pt>
                <c:pt idx="70382">
                  <c:v>18</c:v>
                </c:pt>
                <c:pt idx="70383">
                  <c:v>18</c:v>
                </c:pt>
                <c:pt idx="70384">
                  <c:v>18</c:v>
                </c:pt>
                <c:pt idx="70385">
                  <c:v>18</c:v>
                </c:pt>
                <c:pt idx="70386">
                  <c:v>18</c:v>
                </c:pt>
                <c:pt idx="70387">
                  <c:v>18</c:v>
                </c:pt>
                <c:pt idx="70388">
                  <c:v>18</c:v>
                </c:pt>
                <c:pt idx="70389">
                  <c:v>18</c:v>
                </c:pt>
                <c:pt idx="70390">
                  <c:v>18</c:v>
                </c:pt>
                <c:pt idx="70391">
                  <c:v>18</c:v>
                </c:pt>
                <c:pt idx="70392">
                  <c:v>18</c:v>
                </c:pt>
                <c:pt idx="70393">
                  <c:v>18</c:v>
                </c:pt>
                <c:pt idx="70394">
                  <c:v>18</c:v>
                </c:pt>
                <c:pt idx="70395">
                  <c:v>18</c:v>
                </c:pt>
                <c:pt idx="70396">
                  <c:v>18</c:v>
                </c:pt>
                <c:pt idx="70397">
                  <c:v>18</c:v>
                </c:pt>
                <c:pt idx="70398">
                  <c:v>18</c:v>
                </c:pt>
                <c:pt idx="70399">
                  <c:v>18</c:v>
                </c:pt>
                <c:pt idx="70400">
                  <c:v>18</c:v>
                </c:pt>
                <c:pt idx="70401">
                  <c:v>18</c:v>
                </c:pt>
                <c:pt idx="70402">
                  <c:v>18</c:v>
                </c:pt>
                <c:pt idx="70403">
                  <c:v>18</c:v>
                </c:pt>
                <c:pt idx="70404">
                  <c:v>18</c:v>
                </c:pt>
                <c:pt idx="70405">
                  <c:v>18</c:v>
                </c:pt>
                <c:pt idx="70406">
                  <c:v>18</c:v>
                </c:pt>
                <c:pt idx="70407">
                  <c:v>18</c:v>
                </c:pt>
                <c:pt idx="70408">
                  <c:v>18</c:v>
                </c:pt>
                <c:pt idx="70409">
                  <c:v>18</c:v>
                </c:pt>
                <c:pt idx="70410">
                  <c:v>18</c:v>
                </c:pt>
                <c:pt idx="70411">
                  <c:v>18</c:v>
                </c:pt>
                <c:pt idx="70412">
                  <c:v>18</c:v>
                </c:pt>
                <c:pt idx="70413">
                  <c:v>18</c:v>
                </c:pt>
                <c:pt idx="70414">
                  <c:v>18</c:v>
                </c:pt>
                <c:pt idx="70415">
                  <c:v>18</c:v>
                </c:pt>
                <c:pt idx="70416">
                  <c:v>18</c:v>
                </c:pt>
                <c:pt idx="70417">
                  <c:v>18</c:v>
                </c:pt>
                <c:pt idx="70418">
                  <c:v>18</c:v>
                </c:pt>
                <c:pt idx="70419">
                  <c:v>18</c:v>
                </c:pt>
                <c:pt idx="70420">
                  <c:v>18</c:v>
                </c:pt>
                <c:pt idx="70421">
                  <c:v>18</c:v>
                </c:pt>
                <c:pt idx="70422">
                  <c:v>18</c:v>
                </c:pt>
                <c:pt idx="70423">
                  <c:v>18</c:v>
                </c:pt>
                <c:pt idx="70424">
                  <c:v>18</c:v>
                </c:pt>
                <c:pt idx="70425">
                  <c:v>18</c:v>
                </c:pt>
                <c:pt idx="70426">
                  <c:v>18</c:v>
                </c:pt>
                <c:pt idx="70427">
                  <c:v>18</c:v>
                </c:pt>
                <c:pt idx="70428">
                  <c:v>18</c:v>
                </c:pt>
                <c:pt idx="70429">
                  <c:v>18</c:v>
                </c:pt>
                <c:pt idx="70430">
                  <c:v>18</c:v>
                </c:pt>
                <c:pt idx="70431">
                  <c:v>18</c:v>
                </c:pt>
                <c:pt idx="70432">
                  <c:v>18</c:v>
                </c:pt>
                <c:pt idx="70433">
                  <c:v>18</c:v>
                </c:pt>
                <c:pt idx="70434">
                  <c:v>18</c:v>
                </c:pt>
                <c:pt idx="70435">
                  <c:v>18</c:v>
                </c:pt>
                <c:pt idx="70436">
                  <c:v>18</c:v>
                </c:pt>
                <c:pt idx="70437">
                  <c:v>18</c:v>
                </c:pt>
                <c:pt idx="70438">
                  <c:v>18</c:v>
                </c:pt>
                <c:pt idx="70439">
                  <c:v>18</c:v>
                </c:pt>
                <c:pt idx="70440">
                  <c:v>18</c:v>
                </c:pt>
                <c:pt idx="70441">
                  <c:v>18</c:v>
                </c:pt>
                <c:pt idx="70442">
                  <c:v>18</c:v>
                </c:pt>
                <c:pt idx="70443">
                  <c:v>18</c:v>
                </c:pt>
                <c:pt idx="70444">
                  <c:v>18</c:v>
                </c:pt>
                <c:pt idx="70445">
                  <c:v>18</c:v>
                </c:pt>
                <c:pt idx="70446">
                  <c:v>18</c:v>
                </c:pt>
                <c:pt idx="70447">
                  <c:v>18</c:v>
                </c:pt>
                <c:pt idx="70448">
                  <c:v>18</c:v>
                </c:pt>
                <c:pt idx="70449">
                  <c:v>18</c:v>
                </c:pt>
                <c:pt idx="70450">
                  <c:v>18</c:v>
                </c:pt>
                <c:pt idx="70451">
                  <c:v>18</c:v>
                </c:pt>
                <c:pt idx="70452">
                  <c:v>18</c:v>
                </c:pt>
                <c:pt idx="70453">
                  <c:v>18</c:v>
                </c:pt>
                <c:pt idx="70454">
                  <c:v>18</c:v>
                </c:pt>
                <c:pt idx="70455">
                  <c:v>18</c:v>
                </c:pt>
                <c:pt idx="70456">
                  <c:v>18</c:v>
                </c:pt>
                <c:pt idx="70457">
                  <c:v>18</c:v>
                </c:pt>
                <c:pt idx="70458">
                  <c:v>18</c:v>
                </c:pt>
                <c:pt idx="70459">
                  <c:v>18</c:v>
                </c:pt>
                <c:pt idx="70460">
                  <c:v>18</c:v>
                </c:pt>
                <c:pt idx="70461">
                  <c:v>18</c:v>
                </c:pt>
                <c:pt idx="70462">
                  <c:v>18</c:v>
                </c:pt>
                <c:pt idx="70463">
                  <c:v>18</c:v>
                </c:pt>
                <c:pt idx="70464">
                  <c:v>18</c:v>
                </c:pt>
                <c:pt idx="70465">
                  <c:v>18</c:v>
                </c:pt>
                <c:pt idx="70466">
                  <c:v>18</c:v>
                </c:pt>
                <c:pt idx="70467">
                  <c:v>18</c:v>
                </c:pt>
                <c:pt idx="70468">
                  <c:v>18</c:v>
                </c:pt>
                <c:pt idx="70469">
                  <c:v>18</c:v>
                </c:pt>
                <c:pt idx="70470">
                  <c:v>18</c:v>
                </c:pt>
                <c:pt idx="70471">
                  <c:v>18</c:v>
                </c:pt>
                <c:pt idx="70472">
                  <c:v>18</c:v>
                </c:pt>
                <c:pt idx="70473">
                  <c:v>18</c:v>
                </c:pt>
                <c:pt idx="70474">
                  <c:v>18</c:v>
                </c:pt>
                <c:pt idx="70475">
                  <c:v>18</c:v>
                </c:pt>
                <c:pt idx="70476">
                  <c:v>18</c:v>
                </c:pt>
                <c:pt idx="70477">
                  <c:v>18</c:v>
                </c:pt>
                <c:pt idx="70478">
                  <c:v>18</c:v>
                </c:pt>
                <c:pt idx="70479">
                  <c:v>18</c:v>
                </c:pt>
                <c:pt idx="70480">
                  <c:v>18</c:v>
                </c:pt>
                <c:pt idx="70481">
                  <c:v>18</c:v>
                </c:pt>
                <c:pt idx="70482">
                  <c:v>18</c:v>
                </c:pt>
                <c:pt idx="70483">
                  <c:v>18</c:v>
                </c:pt>
                <c:pt idx="70484">
                  <c:v>18</c:v>
                </c:pt>
                <c:pt idx="70485">
                  <c:v>18</c:v>
                </c:pt>
                <c:pt idx="70486">
                  <c:v>18</c:v>
                </c:pt>
                <c:pt idx="70487">
                  <c:v>18</c:v>
                </c:pt>
                <c:pt idx="70488">
                  <c:v>18</c:v>
                </c:pt>
                <c:pt idx="70489">
                  <c:v>18</c:v>
                </c:pt>
                <c:pt idx="70490">
                  <c:v>18</c:v>
                </c:pt>
                <c:pt idx="70491">
                  <c:v>18</c:v>
                </c:pt>
                <c:pt idx="70492">
                  <c:v>18</c:v>
                </c:pt>
                <c:pt idx="70493">
                  <c:v>18</c:v>
                </c:pt>
                <c:pt idx="70494">
                  <c:v>18</c:v>
                </c:pt>
                <c:pt idx="70495">
                  <c:v>18</c:v>
                </c:pt>
                <c:pt idx="70496">
                  <c:v>18</c:v>
                </c:pt>
                <c:pt idx="70497">
                  <c:v>18</c:v>
                </c:pt>
                <c:pt idx="70498">
                  <c:v>18</c:v>
                </c:pt>
                <c:pt idx="70499">
                  <c:v>18</c:v>
                </c:pt>
                <c:pt idx="70500">
                  <c:v>18</c:v>
                </c:pt>
                <c:pt idx="70501">
                  <c:v>18</c:v>
                </c:pt>
                <c:pt idx="70502">
                  <c:v>18</c:v>
                </c:pt>
                <c:pt idx="70503">
                  <c:v>18</c:v>
                </c:pt>
                <c:pt idx="70504">
                  <c:v>18</c:v>
                </c:pt>
                <c:pt idx="70505">
                  <c:v>18</c:v>
                </c:pt>
                <c:pt idx="70506">
                  <c:v>18</c:v>
                </c:pt>
                <c:pt idx="70507">
                  <c:v>18</c:v>
                </c:pt>
                <c:pt idx="70508">
                  <c:v>18</c:v>
                </c:pt>
                <c:pt idx="70509">
                  <c:v>18</c:v>
                </c:pt>
                <c:pt idx="70510">
                  <c:v>18</c:v>
                </c:pt>
                <c:pt idx="70511">
                  <c:v>18</c:v>
                </c:pt>
                <c:pt idx="70512">
                  <c:v>18</c:v>
                </c:pt>
                <c:pt idx="70513">
                  <c:v>18</c:v>
                </c:pt>
                <c:pt idx="70514">
                  <c:v>18</c:v>
                </c:pt>
                <c:pt idx="70515">
                  <c:v>18</c:v>
                </c:pt>
                <c:pt idx="70516">
                  <c:v>18</c:v>
                </c:pt>
                <c:pt idx="70517">
                  <c:v>18</c:v>
                </c:pt>
                <c:pt idx="70518">
                  <c:v>18</c:v>
                </c:pt>
                <c:pt idx="70519">
                  <c:v>18</c:v>
                </c:pt>
                <c:pt idx="70520">
                  <c:v>18</c:v>
                </c:pt>
                <c:pt idx="70521">
                  <c:v>18</c:v>
                </c:pt>
                <c:pt idx="70522">
                  <c:v>18</c:v>
                </c:pt>
                <c:pt idx="70523">
                  <c:v>18</c:v>
                </c:pt>
                <c:pt idx="70524">
                  <c:v>18</c:v>
                </c:pt>
                <c:pt idx="70525">
                  <c:v>18</c:v>
                </c:pt>
                <c:pt idx="70526">
                  <c:v>18</c:v>
                </c:pt>
                <c:pt idx="70527">
                  <c:v>18</c:v>
                </c:pt>
                <c:pt idx="70528">
                  <c:v>18</c:v>
                </c:pt>
                <c:pt idx="70529">
                  <c:v>18</c:v>
                </c:pt>
                <c:pt idx="70530">
                  <c:v>18</c:v>
                </c:pt>
                <c:pt idx="70531">
                  <c:v>18</c:v>
                </c:pt>
                <c:pt idx="70532">
                  <c:v>18</c:v>
                </c:pt>
                <c:pt idx="70533">
                  <c:v>18</c:v>
                </c:pt>
                <c:pt idx="70534">
                  <c:v>18</c:v>
                </c:pt>
                <c:pt idx="70535">
                  <c:v>18</c:v>
                </c:pt>
                <c:pt idx="70536">
                  <c:v>18</c:v>
                </c:pt>
                <c:pt idx="70537">
                  <c:v>18</c:v>
                </c:pt>
                <c:pt idx="70538">
                  <c:v>18</c:v>
                </c:pt>
                <c:pt idx="70539">
                  <c:v>18</c:v>
                </c:pt>
                <c:pt idx="70540">
                  <c:v>18</c:v>
                </c:pt>
                <c:pt idx="70541">
                  <c:v>18</c:v>
                </c:pt>
                <c:pt idx="70542">
                  <c:v>18</c:v>
                </c:pt>
                <c:pt idx="70543">
                  <c:v>18</c:v>
                </c:pt>
                <c:pt idx="70544">
                  <c:v>18</c:v>
                </c:pt>
                <c:pt idx="70545">
                  <c:v>18</c:v>
                </c:pt>
                <c:pt idx="70546">
                  <c:v>18</c:v>
                </c:pt>
                <c:pt idx="70547">
                  <c:v>18</c:v>
                </c:pt>
                <c:pt idx="70548">
                  <c:v>18</c:v>
                </c:pt>
                <c:pt idx="70549">
                  <c:v>18</c:v>
                </c:pt>
                <c:pt idx="70550">
                  <c:v>18</c:v>
                </c:pt>
                <c:pt idx="70551">
                  <c:v>18</c:v>
                </c:pt>
                <c:pt idx="70552">
                  <c:v>18</c:v>
                </c:pt>
                <c:pt idx="70553">
                  <c:v>18</c:v>
                </c:pt>
                <c:pt idx="70554">
                  <c:v>18</c:v>
                </c:pt>
                <c:pt idx="70555">
                  <c:v>18</c:v>
                </c:pt>
                <c:pt idx="70556">
                  <c:v>18</c:v>
                </c:pt>
                <c:pt idx="70557">
                  <c:v>18</c:v>
                </c:pt>
                <c:pt idx="70558">
                  <c:v>18</c:v>
                </c:pt>
                <c:pt idx="70559">
                  <c:v>18</c:v>
                </c:pt>
                <c:pt idx="70560">
                  <c:v>18</c:v>
                </c:pt>
                <c:pt idx="70561">
                  <c:v>18</c:v>
                </c:pt>
                <c:pt idx="70562">
                  <c:v>18</c:v>
                </c:pt>
                <c:pt idx="70563">
                  <c:v>18</c:v>
                </c:pt>
                <c:pt idx="70564">
                  <c:v>18</c:v>
                </c:pt>
                <c:pt idx="70565">
                  <c:v>18</c:v>
                </c:pt>
                <c:pt idx="70566">
                  <c:v>18</c:v>
                </c:pt>
                <c:pt idx="70567">
                  <c:v>18</c:v>
                </c:pt>
                <c:pt idx="70568">
                  <c:v>18</c:v>
                </c:pt>
                <c:pt idx="70569">
                  <c:v>18</c:v>
                </c:pt>
                <c:pt idx="70570">
                  <c:v>18</c:v>
                </c:pt>
                <c:pt idx="70571">
                  <c:v>18</c:v>
                </c:pt>
                <c:pt idx="70572">
                  <c:v>18</c:v>
                </c:pt>
                <c:pt idx="70573">
                  <c:v>18</c:v>
                </c:pt>
                <c:pt idx="70574">
                  <c:v>18</c:v>
                </c:pt>
                <c:pt idx="70575">
                  <c:v>18</c:v>
                </c:pt>
                <c:pt idx="70576">
                  <c:v>18</c:v>
                </c:pt>
                <c:pt idx="70577">
                  <c:v>18</c:v>
                </c:pt>
                <c:pt idx="70578">
                  <c:v>18</c:v>
                </c:pt>
                <c:pt idx="70579">
                  <c:v>18</c:v>
                </c:pt>
                <c:pt idx="70580">
                  <c:v>18</c:v>
                </c:pt>
                <c:pt idx="70581">
                  <c:v>18</c:v>
                </c:pt>
                <c:pt idx="70582">
                  <c:v>18</c:v>
                </c:pt>
                <c:pt idx="70583">
                  <c:v>18</c:v>
                </c:pt>
                <c:pt idx="70584">
                  <c:v>18</c:v>
                </c:pt>
                <c:pt idx="70585">
                  <c:v>18</c:v>
                </c:pt>
                <c:pt idx="70586">
                  <c:v>18</c:v>
                </c:pt>
                <c:pt idx="70587">
                  <c:v>18</c:v>
                </c:pt>
                <c:pt idx="70588">
                  <c:v>18</c:v>
                </c:pt>
                <c:pt idx="70589">
                  <c:v>18</c:v>
                </c:pt>
                <c:pt idx="70590">
                  <c:v>18</c:v>
                </c:pt>
                <c:pt idx="70591">
                  <c:v>18</c:v>
                </c:pt>
                <c:pt idx="70592">
                  <c:v>18</c:v>
                </c:pt>
                <c:pt idx="70593">
                  <c:v>18</c:v>
                </c:pt>
                <c:pt idx="70594">
                  <c:v>18</c:v>
                </c:pt>
                <c:pt idx="70595">
                  <c:v>18</c:v>
                </c:pt>
                <c:pt idx="70596">
                  <c:v>18</c:v>
                </c:pt>
                <c:pt idx="70597">
                  <c:v>18</c:v>
                </c:pt>
                <c:pt idx="70598">
                  <c:v>18</c:v>
                </c:pt>
                <c:pt idx="70599">
                  <c:v>18</c:v>
                </c:pt>
                <c:pt idx="70600">
                  <c:v>18</c:v>
                </c:pt>
                <c:pt idx="70601">
                  <c:v>18</c:v>
                </c:pt>
                <c:pt idx="70602">
                  <c:v>18</c:v>
                </c:pt>
                <c:pt idx="70603">
                  <c:v>18</c:v>
                </c:pt>
                <c:pt idx="70604">
                  <c:v>18</c:v>
                </c:pt>
                <c:pt idx="70605">
                  <c:v>18</c:v>
                </c:pt>
                <c:pt idx="70606">
                  <c:v>18</c:v>
                </c:pt>
                <c:pt idx="70607">
                  <c:v>18</c:v>
                </c:pt>
                <c:pt idx="70608">
                  <c:v>18</c:v>
                </c:pt>
                <c:pt idx="70609">
                  <c:v>18</c:v>
                </c:pt>
                <c:pt idx="70610">
                  <c:v>18</c:v>
                </c:pt>
                <c:pt idx="70611">
                  <c:v>18</c:v>
                </c:pt>
                <c:pt idx="70612">
                  <c:v>18</c:v>
                </c:pt>
                <c:pt idx="70613">
                  <c:v>18</c:v>
                </c:pt>
                <c:pt idx="70614">
                  <c:v>18</c:v>
                </c:pt>
                <c:pt idx="70615">
                  <c:v>18</c:v>
                </c:pt>
                <c:pt idx="70616">
                  <c:v>18</c:v>
                </c:pt>
                <c:pt idx="70617">
                  <c:v>18</c:v>
                </c:pt>
                <c:pt idx="70618">
                  <c:v>18</c:v>
                </c:pt>
                <c:pt idx="70619">
                  <c:v>18</c:v>
                </c:pt>
                <c:pt idx="70620">
                  <c:v>18</c:v>
                </c:pt>
                <c:pt idx="70621">
                  <c:v>18</c:v>
                </c:pt>
                <c:pt idx="70622">
                  <c:v>18</c:v>
                </c:pt>
                <c:pt idx="70623">
                  <c:v>18</c:v>
                </c:pt>
                <c:pt idx="70624">
                  <c:v>18</c:v>
                </c:pt>
                <c:pt idx="70625">
                  <c:v>18</c:v>
                </c:pt>
                <c:pt idx="70626">
                  <c:v>18</c:v>
                </c:pt>
                <c:pt idx="70627">
                  <c:v>18</c:v>
                </c:pt>
                <c:pt idx="70628">
                  <c:v>18</c:v>
                </c:pt>
                <c:pt idx="70629">
                  <c:v>18</c:v>
                </c:pt>
                <c:pt idx="70630">
                  <c:v>18</c:v>
                </c:pt>
                <c:pt idx="70631">
                  <c:v>18</c:v>
                </c:pt>
                <c:pt idx="70632">
                  <c:v>18</c:v>
                </c:pt>
                <c:pt idx="70633">
                  <c:v>18</c:v>
                </c:pt>
                <c:pt idx="70634">
                  <c:v>18</c:v>
                </c:pt>
                <c:pt idx="70635">
                  <c:v>18</c:v>
                </c:pt>
                <c:pt idx="70636">
                  <c:v>18</c:v>
                </c:pt>
                <c:pt idx="70637">
                  <c:v>18</c:v>
                </c:pt>
                <c:pt idx="70638">
                  <c:v>18</c:v>
                </c:pt>
                <c:pt idx="70639">
                  <c:v>18</c:v>
                </c:pt>
                <c:pt idx="70640">
                  <c:v>18</c:v>
                </c:pt>
                <c:pt idx="70641">
                  <c:v>18</c:v>
                </c:pt>
                <c:pt idx="70642">
                  <c:v>18</c:v>
                </c:pt>
                <c:pt idx="70643">
                  <c:v>18</c:v>
                </c:pt>
                <c:pt idx="70644">
                  <c:v>18</c:v>
                </c:pt>
                <c:pt idx="70645">
                  <c:v>18</c:v>
                </c:pt>
                <c:pt idx="70646">
                  <c:v>18</c:v>
                </c:pt>
                <c:pt idx="70647">
                  <c:v>18</c:v>
                </c:pt>
                <c:pt idx="70648">
                  <c:v>18</c:v>
                </c:pt>
                <c:pt idx="70649">
                  <c:v>18</c:v>
                </c:pt>
                <c:pt idx="70650">
                  <c:v>18</c:v>
                </c:pt>
                <c:pt idx="70651">
                  <c:v>18</c:v>
                </c:pt>
                <c:pt idx="70652">
                  <c:v>18</c:v>
                </c:pt>
                <c:pt idx="70653">
                  <c:v>18</c:v>
                </c:pt>
                <c:pt idx="70654">
                  <c:v>18</c:v>
                </c:pt>
                <c:pt idx="70655">
                  <c:v>18</c:v>
                </c:pt>
                <c:pt idx="70656">
                  <c:v>18</c:v>
                </c:pt>
                <c:pt idx="70657">
                  <c:v>18</c:v>
                </c:pt>
                <c:pt idx="70658">
                  <c:v>18</c:v>
                </c:pt>
                <c:pt idx="70659">
                  <c:v>18</c:v>
                </c:pt>
                <c:pt idx="70660">
                  <c:v>18</c:v>
                </c:pt>
                <c:pt idx="70661">
                  <c:v>18</c:v>
                </c:pt>
                <c:pt idx="70662">
                  <c:v>18</c:v>
                </c:pt>
                <c:pt idx="70663">
                  <c:v>18</c:v>
                </c:pt>
                <c:pt idx="70664">
                  <c:v>18</c:v>
                </c:pt>
                <c:pt idx="70665">
                  <c:v>18</c:v>
                </c:pt>
                <c:pt idx="70666">
                  <c:v>18</c:v>
                </c:pt>
                <c:pt idx="70667">
                  <c:v>18</c:v>
                </c:pt>
                <c:pt idx="70668">
                  <c:v>18</c:v>
                </c:pt>
                <c:pt idx="70669">
                  <c:v>18</c:v>
                </c:pt>
                <c:pt idx="70670">
                  <c:v>18</c:v>
                </c:pt>
                <c:pt idx="70671">
                  <c:v>18</c:v>
                </c:pt>
                <c:pt idx="70672">
                  <c:v>18</c:v>
                </c:pt>
                <c:pt idx="70673">
                  <c:v>18</c:v>
                </c:pt>
                <c:pt idx="70674">
                  <c:v>18</c:v>
                </c:pt>
                <c:pt idx="70675">
                  <c:v>18</c:v>
                </c:pt>
                <c:pt idx="70676">
                  <c:v>18</c:v>
                </c:pt>
                <c:pt idx="70677">
                  <c:v>18</c:v>
                </c:pt>
                <c:pt idx="70678">
                  <c:v>18</c:v>
                </c:pt>
                <c:pt idx="70679">
                  <c:v>18</c:v>
                </c:pt>
                <c:pt idx="70680">
                  <c:v>18</c:v>
                </c:pt>
                <c:pt idx="70681">
                  <c:v>18</c:v>
                </c:pt>
                <c:pt idx="70682">
                  <c:v>18</c:v>
                </c:pt>
                <c:pt idx="70683">
                  <c:v>18</c:v>
                </c:pt>
                <c:pt idx="70684">
                  <c:v>18</c:v>
                </c:pt>
                <c:pt idx="70685">
                  <c:v>18</c:v>
                </c:pt>
                <c:pt idx="70686">
                  <c:v>18</c:v>
                </c:pt>
                <c:pt idx="70687">
                  <c:v>18</c:v>
                </c:pt>
                <c:pt idx="70688">
                  <c:v>18</c:v>
                </c:pt>
                <c:pt idx="70689">
                  <c:v>18</c:v>
                </c:pt>
                <c:pt idx="70690">
                  <c:v>18</c:v>
                </c:pt>
                <c:pt idx="70691">
                  <c:v>18</c:v>
                </c:pt>
                <c:pt idx="70692">
                  <c:v>18</c:v>
                </c:pt>
                <c:pt idx="70693">
                  <c:v>18</c:v>
                </c:pt>
                <c:pt idx="70694">
                  <c:v>18</c:v>
                </c:pt>
                <c:pt idx="70695">
                  <c:v>18</c:v>
                </c:pt>
                <c:pt idx="70696">
                  <c:v>18</c:v>
                </c:pt>
                <c:pt idx="70697">
                  <c:v>18</c:v>
                </c:pt>
                <c:pt idx="70698">
                  <c:v>18</c:v>
                </c:pt>
                <c:pt idx="70699">
                  <c:v>18</c:v>
                </c:pt>
                <c:pt idx="70700">
                  <c:v>18</c:v>
                </c:pt>
                <c:pt idx="70701">
                  <c:v>18</c:v>
                </c:pt>
                <c:pt idx="70702">
                  <c:v>18</c:v>
                </c:pt>
                <c:pt idx="70703">
                  <c:v>18</c:v>
                </c:pt>
                <c:pt idx="70704">
                  <c:v>18</c:v>
                </c:pt>
                <c:pt idx="70705">
                  <c:v>18</c:v>
                </c:pt>
                <c:pt idx="70706">
                  <c:v>18</c:v>
                </c:pt>
                <c:pt idx="70707">
                  <c:v>18</c:v>
                </c:pt>
                <c:pt idx="70708">
                  <c:v>18</c:v>
                </c:pt>
                <c:pt idx="70709">
                  <c:v>18</c:v>
                </c:pt>
                <c:pt idx="70710">
                  <c:v>18</c:v>
                </c:pt>
                <c:pt idx="70711">
                  <c:v>18</c:v>
                </c:pt>
                <c:pt idx="70712">
                  <c:v>18</c:v>
                </c:pt>
                <c:pt idx="70713">
                  <c:v>18</c:v>
                </c:pt>
                <c:pt idx="70714">
                  <c:v>18</c:v>
                </c:pt>
                <c:pt idx="70715">
                  <c:v>18</c:v>
                </c:pt>
                <c:pt idx="70716">
                  <c:v>18</c:v>
                </c:pt>
                <c:pt idx="70717">
                  <c:v>18</c:v>
                </c:pt>
                <c:pt idx="70718">
                  <c:v>18</c:v>
                </c:pt>
                <c:pt idx="70719">
                  <c:v>18</c:v>
                </c:pt>
                <c:pt idx="70720">
                  <c:v>18</c:v>
                </c:pt>
                <c:pt idx="70721">
                  <c:v>18</c:v>
                </c:pt>
                <c:pt idx="70722">
                  <c:v>18</c:v>
                </c:pt>
                <c:pt idx="70723">
                  <c:v>18</c:v>
                </c:pt>
                <c:pt idx="70724">
                  <c:v>18</c:v>
                </c:pt>
                <c:pt idx="70725">
                  <c:v>18</c:v>
                </c:pt>
                <c:pt idx="70726">
                  <c:v>18</c:v>
                </c:pt>
                <c:pt idx="70727">
                  <c:v>18</c:v>
                </c:pt>
                <c:pt idx="70728">
                  <c:v>18</c:v>
                </c:pt>
                <c:pt idx="70729">
                  <c:v>18</c:v>
                </c:pt>
                <c:pt idx="70730">
                  <c:v>18</c:v>
                </c:pt>
                <c:pt idx="70731">
                  <c:v>18</c:v>
                </c:pt>
                <c:pt idx="70732">
                  <c:v>18</c:v>
                </c:pt>
                <c:pt idx="70733">
                  <c:v>18</c:v>
                </c:pt>
                <c:pt idx="70734">
                  <c:v>18</c:v>
                </c:pt>
                <c:pt idx="70735">
                  <c:v>18</c:v>
                </c:pt>
                <c:pt idx="70736">
                  <c:v>18</c:v>
                </c:pt>
                <c:pt idx="70737">
                  <c:v>18</c:v>
                </c:pt>
                <c:pt idx="70738">
                  <c:v>18</c:v>
                </c:pt>
                <c:pt idx="70739">
                  <c:v>18</c:v>
                </c:pt>
                <c:pt idx="70740">
                  <c:v>18</c:v>
                </c:pt>
                <c:pt idx="70741">
                  <c:v>18</c:v>
                </c:pt>
                <c:pt idx="70742">
                  <c:v>18</c:v>
                </c:pt>
                <c:pt idx="70743">
                  <c:v>18</c:v>
                </c:pt>
                <c:pt idx="70744">
                  <c:v>18</c:v>
                </c:pt>
                <c:pt idx="70745">
                  <c:v>18</c:v>
                </c:pt>
                <c:pt idx="70746">
                  <c:v>18</c:v>
                </c:pt>
                <c:pt idx="70747">
                  <c:v>18</c:v>
                </c:pt>
                <c:pt idx="70748">
                  <c:v>18</c:v>
                </c:pt>
                <c:pt idx="70749">
                  <c:v>18</c:v>
                </c:pt>
                <c:pt idx="70750">
                  <c:v>18</c:v>
                </c:pt>
                <c:pt idx="70751">
                  <c:v>18</c:v>
                </c:pt>
                <c:pt idx="70752">
                  <c:v>18</c:v>
                </c:pt>
                <c:pt idx="70753">
                  <c:v>18</c:v>
                </c:pt>
                <c:pt idx="70754">
                  <c:v>18</c:v>
                </c:pt>
                <c:pt idx="70755">
                  <c:v>18</c:v>
                </c:pt>
                <c:pt idx="70756">
                  <c:v>18</c:v>
                </c:pt>
                <c:pt idx="70757">
                  <c:v>18</c:v>
                </c:pt>
                <c:pt idx="70758">
                  <c:v>18</c:v>
                </c:pt>
                <c:pt idx="70759">
                  <c:v>18</c:v>
                </c:pt>
                <c:pt idx="70760">
                  <c:v>18</c:v>
                </c:pt>
                <c:pt idx="70761">
                  <c:v>18</c:v>
                </c:pt>
                <c:pt idx="70762">
                  <c:v>18</c:v>
                </c:pt>
                <c:pt idx="70763">
                  <c:v>18</c:v>
                </c:pt>
                <c:pt idx="70764">
                  <c:v>18</c:v>
                </c:pt>
                <c:pt idx="70765">
                  <c:v>18</c:v>
                </c:pt>
                <c:pt idx="70766">
                  <c:v>18</c:v>
                </c:pt>
                <c:pt idx="70767">
                  <c:v>18</c:v>
                </c:pt>
                <c:pt idx="70768">
                  <c:v>18</c:v>
                </c:pt>
                <c:pt idx="70769">
                  <c:v>18</c:v>
                </c:pt>
                <c:pt idx="70770">
                  <c:v>18</c:v>
                </c:pt>
                <c:pt idx="70771">
                  <c:v>18</c:v>
                </c:pt>
                <c:pt idx="70772">
                  <c:v>18</c:v>
                </c:pt>
                <c:pt idx="70773">
                  <c:v>18</c:v>
                </c:pt>
                <c:pt idx="70774">
                  <c:v>18</c:v>
                </c:pt>
                <c:pt idx="70775">
                  <c:v>18</c:v>
                </c:pt>
                <c:pt idx="70776">
                  <c:v>18</c:v>
                </c:pt>
                <c:pt idx="70777">
                  <c:v>18</c:v>
                </c:pt>
                <c:pt idx="70778">
                  <c:v>18</c:v>
                </c:pt>
                <c:pt idx="70779">
                  <c:v>18</c:v>
                </c:pt>
                <c:pt idx="70780">
                  <c:v>18</c:v>
                </c:pt>
                <c:pt idx="70781">
                  <c:v>18</c:v>
                </c:pt>
                <c:pt idx="70782">
                  <c:v>18</c:v>
                </c:pt>
                <c:pt idx="70783">
                  <c:v>18</c:v>
                </c:pt>
                <c:pt idx="70784">
                  <c:v>18</c:v>
                </c:pt>
                <c:pt idx="70785">
                  <c:v>18</c:v>
                </c:pt>
                <c:pt idx="70786">
                  <c:v>18</c:v>
                </c:pt>
                <c:pt idx="70787">
                  <c:v>18</c:v>
                </c:pt>
                <c:pt idx="70788">
                  <c:v>18</c:v>
                </c:pt>
                <c:pt idx="70789">
                  <c:v>18</c:v>
                </c:pt>
                <c:pt idx="70790">
                  <c:v>18</c:v>
                </c:pt>
                <c:pt idx="70791">
                  <c:v>18</c:v>
                </c:pt>
                <c:pt idx="70792">
                  <c:v>18</c:v>
                </c:pt>
                <c:pt idx="70793">
                  <c:v>18</c:v>
                </c:pt>
                <c:pt idx="70794">
                  <c:v>18</c:v>
                </c:pt>
                <c:pt idx="70795">
                  <c:v>18</c:v>
                </c:pt>
                <c:pt idx="70796">
                  <c:v>18</c:v>
                </c:pt>
                <c:pt idx="70797">
                  <c:v>18</c:v>
                </c:pt>
                <c:pt idx="70798">
                  <c:v>18</c:v>
                </c:pt>
                <c:pt idx="70799">
                  <c:v>18</c:v>
                </c:pt>
                <c:pt idx="70800">
                  <c:v>18</c:v>
                </c:pt>
                <c:pt idx="70801">
                  <c:v>18</c:v>
                </c:pt>
                <c:pt idx="70802">
                  <c:v>18</c:v>
                </c:pt>
                <c:pt idx="70803">
                  <c:v>18</c:v>
                </c:pt>
                <c:pt idx="70804">
                  <c:v>18</c:v>
                </c:pt>
                <c:pt idx="70805">
                  <c:v>18</c:v>
                </c:pt>
                <c:pt idx="70806">
                  <c:v>18</c:v>
                </c:pt>
                <c:pt idx="70807">
                  <c:v>18</c:v>
                </c:pt>
                <c:pt idx="70808">
                  <c:v>18</c:v>
                </c:pt>
                <c:pt idx="70809">
                  <c:v>18</c:v>
                </c:pt>
                <c:pt idx="70810">
                  <c:v>18</c:v>
                </c:pt>
                <c:pt idx="70811">
                  <c:v>18</c:v>
                </c:pt>
                <c:pt idx="70812">
                  <c:v>18</c:v>
                </c:pt>
                <c:pt idx="70813">
                  <c:v>18</c:v>
                </c:pt>
                <c:pt idx="70814">
                  <c:v>18</c:v>
                </c:pt>
                <c:pt idx="70815">
                  <c:v>18</c:v>
                </c:pt>
                <c:pt idx="70816">
                  <c:v>18</c:v>
                </c:pt>
                <c:pt idx="70817">
                  <c:v>18</c:v>
                </c:pt>
                <c:pt idx="70818">
                  <c:v>18</c:v>
                </c:pt>
                <c:pt idx="70819">
                  <c:v>18</c:v>
                </c:pt>
                <c:pt idx="70820">
                  <c:v>18</c:v>
                </c:pt>
                <c:pt idx="70821">
                  <c:v>18</c:v>
                </c:pt>
                <c:pt idx="70822">
                  <c:v>18</c:v>
                </c:pt>
                <c:pt idx="70823">
                  <c:v>18</c:v>
                </c:pt>
                <c:pt idx="70824">
                  <c:v>18</c:v>
                </c:pt>
                <c:pt idx="70825">
                  <c:v>18</c:v>
                </c:pt>
                <c:pt idx="70826">
                  <c:v>18</c:v>
                </c:pt>
                <c:pt idx="70827">
                  <c:v>18</c:v>
                </c:pt>
                <c:pt idx="70828">
                  <c:v>18</c:v>
                </c:pt>
                <c:pt idx="70829">
                  <c:v>18</c:v>
                </c:pt>
                <c:pt idx="70830">
                  <c:v>18</c:v>
                </c:pt>
                <c:pt idx="70831">
                  <c:v>18</c:v>
                </c:pt>
                <c:pt idx="70832">
                  <c:v>18</c:v>
                </c:pt>
                <c:pt idx="70833">
                  <c:v>18</c:v>
                </c:pt>
                <c:pt idx="70834">
                  <c:v>18</c:v>
                </c:pt>
                <c:pt idx="70835">
                  <c:v>18</c:v>
                </c:pt>
                <c:pt idx="70836">
                  <c:v>18</c:v>
                </c:pt>
                <c:pt idx="70837">
                  <c:v>18</c:v>
                </c:pt>
                <c:pt idx="70838">
                  <c:v>18</c:v>
                </c:pt>
                <c:pt idx="70839">
                  <c:v>18</c:v>
                </c:pt>
                <c:pt idx="70840">
                  <c:v>18</c:v>
                </c:pt>
                <c:pt idx="70841">
                  <c:v>18</c:v>
                </c:pt>
                <c:pt idx="70842">
                  <c:v>18</c:v>
                </c:pt>
                <c:pt idx="70843">
                  <c:v>18</c:v>
                </c:pt>
                <c:pt idx="70844">
                  <c:v>18</c:v>
                </c:pt>
                <c:pt idx="70845">
                  <c:v>18</c:v>
                </c:pt>
                <c:pt idx="70846">
                  <c:v>18</c:v>
                </c:pt>
                <c:pt idx="70847">
                  <c:v>18</c:v>
                </c:pt>
                <c:pt idx="70848">
                  <c:v>18</c:v>
                </c:pt>
                <c:pt idx="70849">
                  <c:v>18</c:v>
                </c:pt>
                <c:pt idx="70850">
                  <c:v>18</c:v>
                </c:pt>
                <c:pt idx="70851">
                  <c:v>18</c:v>
                </c:pt>
                <c:pt idx="70852">
                  <c:v>18</c:v>
                </c:pt>
                <c:pt idx="70853">
                  <c:v>18</c:v>
                </c:pt>
                <c:pt idx="70854">
                  <c:v>18</c:v>
                </c:pt>
                <c:pt idx="70855">
                  <c:v>18</c:v>
                </c:pt>
                <c:pt idx="70856">
                  <c:v>18</c:v>
                </c:pt>
                <c:pt idx="70857">
                  <c:v>18</c:v>
                </c:pt>
                <c:pt idx="70858">
                  <c:v>18</c:v>
                </c:pt>
                <c:pt idx="70859">
                  <c:v>18</c:v>
                </c:pt>
                <c:pt idx="70860">
                  <c:v>18</c:v>
                </c:pt>
                <c:pt idx="70861">
                  <c:v>18</c:v>
                </c:pt>
                <c:pt idx="70862">
                  <c:v>18</c:v>
                </c:pt>
                <c:pt idx="70863">
                  <c:v>18</c:v>
                </c:pt>
                <c:pt idx="70864">
                  <c:v>18</c:v>
                </c:pt>
                <c:pt idx="70865">
                  <c:v>18</c:v>
                </c:pt>
                <c:pt idx="70866">
                  <c:v>18</c:v>
                </c:pt>
                <c:pt idx="70867">
                  <c:v>18</c:v>
                </c:pt>
                <c:pt idx="70868">
                  <c:v>18</c:v>
                </c:pt>
                <c:pt idx="70869">
                  <c:v>18</c:v>
                </c:pt>
                <c:pt idx="70870">
                  <c:v>18</c:v>
                </c:pt>
                <c:pt idx="70871">
                  <c:v>18</c:v>
                </c:pt>
                <c:pt idx="70872">
                  <c:v>18</c:v>
                </c:pt>
                <c:pt idx="70873">
                  <c:v>18</c:v>
                </c:pt>
                <c:pt idx="70874">
                  <c:v>18</c:v>
                </c:pt>
                <c:pt idx="70875">
                  <c:v>18</c:v>
                </c:pt>
                <c:pt idx="70876">
                  <c:v>18</c:v>
                </c:pt>
                <c:pt idx="70877">
                  <c:v>18</c:v>
                </c:pt>
                <c:pt idx="70878">
                  <c:v>18</c:v>
                </c:pt>
                <c:pt idx="70879">
                  <c:v>18</c:v>
                </c:pt>
                <c:pt idx="70880">
                  <c:v>18</c:v>
                </c:pt>
                <c:pt idx="70881">
                  <c:v>18</c:v>
                </c:pt>
                <c:pt idx="70882">
                  <c:v>18</c:v>
                </c:pt>
                <c:pt idx="70883">
                  <c:v>18</c:v>
                </c:pt>
                <c:pt idx="70884">
                  <c:v>18</c:v>
                </c:pt>
                <c:pt idx="70885">
                  <c:v>18</c:v>
                </c:pt>
                <c:pt idx="70886">
                  <c:v>18</c:v>
                </c:pt>
                <c:pt idx="70887">
                  <c:v>18</c:v>
                </c:pt>
                <c:pt idx="70888">
                  <c:v>18</c:v>
                </c:pt>
                <c:pt idx="70889">
                  <c:v>18</c:v>
                </c:pt>
                <c:pt idx="70890">
                  <c:v>18</c:v>
                </c:pt>
                <c:pt idx="70891">
                  <c:v>18</c:v>
                </c:pt>
                <c:pt idx="70892">
                  <c:v>18</c:v>
                </c:pt>
                <c:pt idx="70893">
                  <c:v>18</c:v>
                </c:pt>
                <c:pt idx="70894">
                  <c:v>18</c:v>
                </c:pt>
                <c:pt idx="70895">
                  <c:v>18</c:v>
                </c:pt>
                <c:pt idx="70896">
                  <c:v>18</c:v>
                </c:pt>
                <c:pt idx="70897">
                  <c:v>18</c:v>
                </c:pt>
                <c:pt idx="70898">
                  <c:v>18</c:v>
                </c:pt>
                <c:pt idx="70899">
                  <c:v>18</c:v>
                </c:pt>
                <c:pt idx="70900">
                  <c:v>18</c:v>
                </c:pt>
                <c:pt idx="70901">
                  <c:v>18</c:v>
                </c:pt>
                <c:pt idx="70902">
                  <c:v>18</c:v>
                </c:pt>
                <c:pt idx="70903">
                  <c:v>18</c:v>
                </c:pt>
                <c:pt idx="70904">
                  <c:v>18</c:v>
                </c:pt>
                <c:pt idx="70905">
                  <c:v>18</c:v>
                </c:pt>
                <c:pt idx="70906">
                  <c:v>18</c:v>
                </c:pt>
                <c:pt idx="70907">
                  <c:v>18</c:v>
                </c:pt>
                <c:pt idx="70908">
                  <c:v>18</c:v>
                </c:pt>
                <c:pt idx="70909">
                  <c:v>18</c:v>
                </c:pt>
                <c:pt idx="70910">
                  <c:v>18</c:v>
                </c:pt>
                <c:pt idx="70911">
                  <c:v>18</c:v>
                </c:pt>
                <c:pt idx="70912">
                  <c:v>18</c:v>
                </c:pt>
                <c:pt idx="70913">
                  <c:v>18</c:v>
                </c:pt>
                <c:pt idx="70914">
                  <c:v>18</c:v>
                </c:pt>
                <c:pt idx="70915">
                  <c:v>18</c:v>
                </c:pt>
                <c:pt idx="70916">
                  <c:v>18</c:v>
                </c:pt>
                <c:pt idx="70917">
                  <c:v>18</c:v>
                </c:pt>
                <c:pt idx="70918">
                  <c:v>18</c:v>
                </c:pt>
                <c:pt idx="70919">
                  <c:v>18</c:v>
                </c:pt>
                <c:pt idx="70920">
                  <c:v>18</c:v>
                </c:pt>
                <c:pt idx="70921">
                  <c:v>18</c:v>
                </c:pt>
                <c:pt idx="70922">
                  <c:v>18</c:v>
                </c:pt>
                <c:pt idx="70923">
                  <c:v>18</c:v>
                </c:pt>
                <c:pt idx="70924">
                  <c:v>18</c:v>
                </c:pt>
                <c:pt idx="70925">
                  <c:v>18</c:v>
                </c:pt>
                <c:pt idx="70926">
                  <c:v>18</c:v>
                </c:pt>
                <c:pt idx="70927">
                  <c:v>18</c:v>
                </c:pt>
                <c:pt idx="70928">
                  <c:v>18</c:v>
                </c:pt>
                <c:pt idx="70929">
                  <c:v>18</c:v>
                </c:pt>
                <c:pt idx="70930">
                  <c:v>18</c:v>
                </c:pt>
                <c:pt idx="70931">
                  <c:v>18</c:v>
                </c:pt>
                <c:pt idx="70932">
                  <c:v>18</c:v>
                </c:pt>
                <c:pt idx="70933">
                  <c:v>18</c:v>
                </c:pt>
                <c:pt idx="70934">
                  <c:v>18</c:v>
                </c:pt>
                <c:pt idx="70935">
                  <c:v>18</c:v>
                </c:pt>
                <c:pt idx="70936">
                  <c:v>18</c:v>
                </c:pt>
                <c:pt idx="70937">
                  <c:v>18</c:v>
                </c:pt>
                <c:pt idx="70938">
                  <c:v>18</c:v>
                </c:pt>
                <c:pt idx="70939">
                  <c:v>18</c:v>
                </c:pt>
                <c:pt idx="70940">
                  <c:v>18</c:v>
                </c:pt>
                <c:pt idx="70941">
                  <c:v>18</c:v>
                </c:pt>
                <c:pt idx="70942">
                  <c:v>18</c:v>
                </c:pt>
                <c:pt idx="70943">
                  <c:v>18</c:v>
                </c:pt>
                <c:pt idx="70944">
                  <c:v>18</c:v>
                </c:pt>
                <c:pt idx="70945">
                  <c:v>18</c:v>
                </c:pt>
                <c:pt idx="70946">
                  <c:v>18</c:v>
                </c:pt>
                <c:pt idx="70947">
                  <c:v>18</c:v>
                </c:pt>
                <c:pt idx="70948">
                  <c:v>18</c:v>
                </c:pt>
                <c:pt idx="70949">
                  <c:v>18</c:v>
                </c:pt>
                <c:pt idx="70950">
                  <c:v>18</c:v>
                </c:pt>
                <c:pt idx="70951">
                  <c:v>18</c:v>
                </c:pt>
                <c:pt idx="70952">
                  <c:v>18</c:v>
                </c:pt>
                <c:pt idx="70953">
                  <c:v>18</c:v>
                </c:pt>
                <c:pt idx="70954">
                  <c:v>18</c:v>
                </c:pt>
                <c:pt idx="70955">
                  <c:v>18</c:v>
                </c:pt>
                <c:pt idx="70956">
                  <c:v>18</c:v>
                </c:pt>
                <c:pt idx="70957">
                  <c:v>18</c:v>
                </c:pt>
                <c:pt idx="70958">
                  <c:v>18</c:v>
                </c:pt>
                <c:pt idx="70959">
                  <c:v>18</c:v>
                </c:pt>
                <c:pt idx="70960">
                  <c:v>18</c:v>
                </c:pt>
                <c:pt idx="70961">
                  <c:v>18</c:v>
                </c:pt>
                <c:pt idx="70962">
                  <c:v>18</c:v>
                </c:pt>
                <c:pt idx="70963">
                  <c:v>18</c:v>
                </c:pt>
                <c:pt idx="70964">
                  <c:v>18</c:v>
                </c:pt>
                <c:pt idx="70965">
                  <c:v>18</c:v>
                </c:pt>
                <c:pt idx="70966">
                  <c:v>18</c:v>
                </c:pt>
                <c:pt idx="70967">
                  <c:v>18</c:v>
                </c:pt>
                <c:pt idx="70968">
                  <c:v>18</c:v>
                </c:pt>
                <c:pt idx="70969">
                  <c:v>18</c:v>
                </c:pt>
                <c:pt idx="70970">
                  <c:v>18</c:v>
                </c:pt>
                <c:pt idx="70971">
                  <c:v>18</c:v>
                </c:pt>
                <c:pt idx="70972">
                  <c:v>18</c:v>
                </c:pt>
                <c:pt idx="70973">
                  <c:v>18</c:v>
                </c:pt>
                <c:pt idx="70974">
                  <c:v>18</c:v>
                </c:pt>
                <c:pt idx="70975">
                  <c:v>18</c:v>
                </c:pt>
                <c:pt idx="70976">
                  <c:v>18</c:v>
                </c:pt>
                <c:pt idx="70977">
                  <c:v>18</c:v>
                </c:pt>
                <c:pt idx="70978">
                  <c:v>18</c:v>
                </c:pt>
                <c:pt idx="70979">
                  <c:v>18</c:v>
                </c:pt>
                <c:pt idx="70980">
                  <c:v>18</c:v>
                </c:pt>
                <c:pt idx="70981">
                  <c:v>18</c:v>
                </c:pt>
                <c:pt idx="70982">
                  <c:v>18</c:v>
                </c:pt>
                <c:pt idx="70983">
                  <c:v>18</c:v>
                </c:pt>
                <c:pt idx="70984">
                  <c:v>18</c:v>
                </c:pt>
                <c:pt idx="70985">
                  <c:v>18</c:v>
                </c:pt>
                <c:pt idx="70986">
                  <c:v>18</c:v>
                </c:pt>
                <c:pt idx="70987">
                  <c:v>18</c:v>
                </c:pt>
                <c:pt idx="70988">
                  <c:v>18</c:v>
                </c:pt>
                <c:pt idx="70989">
                  <c:v>18</c:v>
                </c:pt>
                <c:pt idx="70990">
                  <c:v>18</c:v>
                </c:pt>
                <c:pt idx="70991">
                  <c:v>18</c:v>
                </c:pt>
                <c:pt idx="70992">
                  <c:v>18</c:v>
                </c:pt>
                <c:pt idx="70993">
                  <c:v>18</c:v>
                </c:pt>
                <c:pt idx="70994">
                  <c:v>18</c:v>
                </c:pt>
                <c:pt idx="70995">
                  <c:v>18</c:v>
                </c:pt>
                <c:pt idx="70996">
                  <c:v>18</c:v>
                </c:pt>
                <c:pt idx="70997">
                  <c:v>18</c:v>
                </c:pt>
                <c:pt idx="70998">
                  <c:v>18</c:v>
                </c:pt>
                <c:pt idx="70999">
                  <c:v>18</c:v>
                </c:pt>
                <c:pt idx="71000">
                  <c:v>18</c:v>
                </c:pt>
                <c:pt idx="71001">
                  <c:v>18</c:v>
                </c:pt>
                <c:pt idx="71002">
                  <c:v>18</c:v>
                </c:pt>
                <c:pt idx="71003">
                  <c:v>18</c:v>
                </c:pt>
                <c:pt idx="71004">
                  <c:v>18</c:v>
                </c:pt>
                <c:pt idx="71005">
                  <c:v>18</c:v>
                </c:pt>
                <c:pt idx="71006">
                  <c:v>18</c:v>
                </c:pt>
                <c:pt idx="71007">
                  <c:v>18</c:v>
                </c:pt>
                <c:pt idx="71008">
                  <c:v>18</c:v>
                </c:pt>
                <c:pt idx="71009">
                  <c:v>18</c:v>
                </c:pt>
                <c:pt idx="71010">
                  <c:v>18</c:v>
                </c:pt>
                <c:pt idx="71011">
                  <c:v>18</c:v>
                </c:pt>
                <c:pt idx="71012">
                  <c:v>18</c:v>
                </c:pt>
                <c:pt idx="71013">
                  <c:v>18</c:v>
                </c:pt>
                <c:pt idx="71014">
                  <c:v>18</c:v>
                </c:pt>
                <c:pt idx="71015">
                  <c:v>18</c:v>
                </c:pt>
                <c:pt idx="71016">
                  <c:v>18</c:v>
                </c:pt>
                <c:pt idx="71017">
                  <c:v>18</c:v>
                </c:pt>
                <c:pt idx="71018">
                  <c:v>18</c:v>
                </c:pt>
                <c:pt idx="71019">
                  <c:v>18</c:v>
                </c:pt>
                <c:pt idx="71020">
                  <c:v>18</c:v>
                </c:pt>
                <c:pt idx="71021">
                  <c:v>18</c:v>
                </c:pt>
                <c:pt idx="71022">
                  <c:v>18</c:v>
                </c:pt>
                <c:pt idx="71023">
                  <c:v>18</c:v>
                </c:pt>
                <c:pt idx="71024">
                  <c:v>18</c:v>
                </c:pt>
                <c:pt idx="71025">
                  <c:v>18</c:v>
                </c:pt>
                <c:pt idx="71026">
                  <c:v>18</c:v>
                </c:pt>
                <c:pt idx="71027">
                  <c:v>18</c:v>
                </c:pt>
                <c:pt idx="71028">
                  <c:v>18</c:v>
                </c:pt>
                <c:pt idx="71029">
                  <c:v>18</c:v>
                </c:pt>
                <c:pt idx="71030">
                  <c:v>18</c:v>
                </c:pt>
                <c:pt idx="71031">
                  <c:v>18</c:v>
                </c:pt>
                <c:pt idx="71032">
                  <c:v>18</c:v>
                </c:pt>
                <c:pt idx="71033">
                  <c:v>18</c:v>
                </c:pt>
                <c:pt idx="71034">
                  <c:v>18</c:v>
                </c:pt>
                <c:pt idx="71035">
                  <c:v>18</c:v>
                </c:pt>
                <c:pt idx="71036">
                  <c:v>18</c:v>
                </c:pt>
                <c:pt idx="71037">
                  <c:v>18</c:v>
                </c:pt>
                <c:pt idx="71038">
                  <c:v>18</c:v>
                </c:pt>
                <c:pt idx="71039">
                  <c:v>18</c:v>
                </c:pt>
                <c:pt idx="71040">
                  <c:v>18</c:v>
                </c:pt>
                <c:pt idx="71041">
                  <c:v>18</c:v>
                </c:pt>
                <c:pt idx="71042">
                  <c:v>18</c:v>
                </c:pt>
                <c:pt idx="71043">
                  <c:v>18</c:v>
                </c:pt>
                <c:pt idx="71044">
                  <c:v>18</c:v>
                </c:pt>
                <c:pt idx="71045">
                  <c:v>18</c:v>
                </c:pt>
                <c:pt idx="71046">
                  <c:v>18</c:v>
                </c:pt>
                <c:pt idx="71047">
                  <c:v>18</c:v>
                </c:pt>
                <c:pt idx="71048">
                  <c:v>18</c:v>
                </c:pt>
                <c:pt idx="71049">
                  <c:v>18</c:v>
                </c:pt>
                <c:pt idx="71050">
                  <c:v>18</c:v>
                </c:pt>
                <c:pt idx="71051">
                  <c:v>18</c:v>
                </c:pt>
                <c:pt idx="71052">
                  <c:v>18</c:v>
                </c:pt>
                <c:pt idx="71053">
                  <c:v>18</c:v>
                </c:pt>
                <c:pt idx="71054">
                  <c:v>18</c:v>
                </c:pt>
                <c:pt idx="71055">
                  <c:v>18</c:v>
                </c:pt>
                <c:pt idx="71056">
                  <c:v>18</c:v>
                </c:pt>
                <c:pt idx="71057">
                  <c:v>18</c:v>
                </c:pt>
                <c:pt idx="71058">
                  <c:v>18</c:v>
                </c:pt>
                <c:pt idx="71059">
                  <c:v>18</c:v>
                </c:pt>
                <c:pt idx="71060">
                  <c:v>18</c:v>
                </c:pt>
                <c:pt idx="71061">
                  <c:v>18</c:v>
                </c:pt>
                <c:pt idx="71062">
                  <c:v>18</c:v>
                </c:pt>
                <c:pt idx="71063">
                  <c:v>18</c:v>
                </c:pt>
                <c:pt idx="71064">
                  <c:v>18</c:v>
                </c:pt>
                <c:pt idx="71065">
                  <c:v>18</c:v>
                </c:pt>
                <c:pt idx="71066">
                  <c:v>18</c:v>
                </c:pt>
                <c:pt idx="71067">
                  <c:v>18</c:v>
                </c:pt>
                <c:pt idx="71068">
                  <c:v>18</c:v>
                </c:pt>
                <c:pt idx="71069">
                  <c:v>18</c:v>
                </c:pt>
                <c:pt idx="71070">
                  <c:v>18</c:v>
                </c:pt>
                <c:pt idx="71071">
                  <c:v>18</c:v>
                </c:pt>
                <c:pt idx="71072">
                  <c:v>18</c:v>
                </c:pt>
                <c:pt idx="71073">
                  <c:v>18</c:v>
                </c:pt>
                <c:pt idx="71074">
                  <c:v>18</c:v>
                </c:pt>
                <c:pt idx="71075">
                  <c:v>18</c:v>
                </c:pt>
                <c:pt idx="71076">
                  <c:v>18</c:v>
                </c:pt>
                <c:pt idx="71077">
                  <c:v>18</c:v>
                </c:pt>
                <c:pt idx="71078">
                  <c:v>18</c:v>
                </c:pt>
                <c:pt idx="71079">
                  <c:v>18</c:v>
                </c:pt>
                <c:pt idx="71080">
                  <c:v>18</c:v>
                </c:pt>
                <c:pt idx="71081">
                  <c:v>18</c:v>
                </c:pt>
                <c:pt idx="71082">
                  <c:v>18</c:v>
                </c:pt>
                <c:pt idx="71083">
                  <c:v>18</c:v>
                </c:pt>
                <c:pt idx="71084">
                  <c:v>18</c:v>
                </c:pt>
                <c:pt idx="71085">
                  <c:v>18</c:v>
                </c:pt>
                <c:pt idx="71086">
                  <c:v>18</c:v>
                </c:pt>
                <c:pt idx="71087">
                  <c:v>18</c:v>
                </c:pt>
                <c:pt idx="71088">
                  <c:v>18</c:v>
                </c:pt>
                <c:pt idx="71089">
                  <c:v>18</c:v>
                </c:pt>
                <c:pt idx="71090">
                  <c:v>18</c:v>
                </c:pt>
                <c:pt idx="71091">
                  <c:v>18</c:v>
                </c:pt>
                <c:pt idx="71092">
                  <c:v>18</c:v>
                </c:pt>
                <c:pt idx="71093">
                  <c:v>18</c:v>
                </c:pt>
                <c:pt idx="71094">
                  <c:v>18</c:v>
                </c:pt>
                <c:pt idx="71095">
                  <c:v>18</c:v>
                </c:pt>
                <c:pt idx="71096">
                  <c:v>18</c:v>
                </c:pt>
                <c:pt idx="71097">
                  <c:v>18</c:v>
                </c:pt>
                <c:pt idx="71098">
                  <c:v>18</c:v>
                </c:pt>
                <c:pt idx="71099">
                  <c:v>18</c:v>
                </c:pt>
                <c:pt idx="71100">
                  <c:v>18</c:v>
                </c:pt>
                <c:pt idx="71101">
                  <c:v>18</c:v>
                </c:pt>
                <c:pt idx="71102">
                  <c:v>18</c:v>
                </c:pt>
                <c:pt idx="71103">
                  <c:v>18</c:v>
                </c:pt>
                <c:pt idx="71104">
                  <c:v>18</c:v>
                </c:pt>
                <c:pt idx="71105">
                  <c:v>18</c:v>
                </c:pt>
                <c:pt idx="71106">
                  <c:v>18</c:v>
                </c:pt>
                <c:pt idx="71107">
                  <c:v>18</c:v>
                </c:pt>
                <c:pt idx="71108">
                  <c:v>18</c:v>
                </c:pt>
                <c:pt idx="71109">
                  <c:v>18</c:v>
                </c:pt>
                <c:pt idx="71110">
                  <c:v>18</c:v>
                </c:pt>
                <c:pt idx="71111">
                  <c:v>18</c:v>
                </c:pt>
                <c:pt idx="71112">
                  <c:v>18</c:v>
                </c:pt>
                <c:pt idx="71113">
                  <c:v>18</c:v>
                </c:pt>
                <c:pt idx="71114">
                  <c:v>18</c:v>
                </c:pt>
                <c:pt idx="71115">
                  <c:v>18</c:v>
                </c:pt>
                <c:pt idx="71116">
                  <c:v>18</c:v>
                </c:pt>
                <c:pt idx="71117">
                  <c:v>18</c:v>
                </c:pt>
                <c:pt idx="71118">
                  <c:v>18</c:v>
                </c:pt>
                <c:pt idx="71119">
                  <c:v>18</c:v>
                </c:pt>
                <c:pt idx="71120">
                  <c:v>18</c:v>
                </c:pt>
                <c:pt idx="71121">
                  <c:v>18</c:v>
                </c:pt>
                <c:pt idx="71122">
                  <c:v>18</c:v>
                </c:pt>
                <c:pt idx="71123">
                  <c:v>18</c:v>
                </c:pt>
                <c:pt idx="71124">
                  <c:v>18</c:v>
                </c:pt>
                <c:pt idx="71125">
                  <c:v>18</c:v>
                </c:pt>
                <c:pt idx="71126">
                  <c:v>18</c:v>
                </c:pt>
                <c:pt idx="71127">
                  <c:v>18</c:v>
                </c:pt>
                <c:pt idx="71128">
                  <c:v>18</c:v>
                </c:pt>
                <c:pt idx="71129">
                  <c:v>18</c:v>
                </c:pt>
                <c:pt idx="71130">
                  <c:v>18</c:v>
                </c:pt>
                <c:pt idx="71131">
                  <c:v>18</c:v>
                </c:pt>
                <c:pt idx="71132">
                  <c:v>18</c:v>
                </c:pt>
                <c:pt idx="71133">
                  <c:v>18</c:v>
                </c:pt>
                <c:pt idx="71134">
                  <c:v>18</c:v>
                </c:pt>
                <c:pt idx="71135">
                  <c:v>18</c:v>
                </c:pt>
                <c:pt idx="71136">
                  <c:v>18</c:v>
                </c:pt>
                <c:pt idx="71137">
                  <c:v>18</c:v>
                </c:pt>
                <c:pt idx="71138">
                  <c:v>18</c:v>
                </c:pt>
                <c:pt idx="71139">
                  <c:v>18</c:v>
                </c:pt>
                <c:pt idx="71140">
                  <c:v>18</c:v>
                </c:pt>
                <c:pt idx="71141">
                  <c:v>18</c:v>
                </c:pt>
                <c:pt idx="71142">
                  <c:v>18</c:v>
                </c:pt>
                <c:pt idx="71143">
                  <c:v>18</c:v>
                </c:pt>
                <c:pt idx="71144">
                  <c:v>18</c:v>
                </c:pt>
                <c:pt idx="71145">
                  <c:v>18</c:v>
                </c:pt>
                <c:pt idx="71146">
                  <c:v>18</c:v>
                </c:pt>
                <c:pt idx="71147">
                  <c:v>18</c:v>
                </c:pt>
                <c:pt idx="71148">
                  <c:v>18</c:v>
                </c:pt>
                <c:pt idx="71149">
                  <c:v>18</c:v>
                </c:pt>
                <c:pt idx="71150">
                  <c:v>18</c:v>
                </c:pt>
                <c:pt idx="71151">
                  <c:v>18</c:v>
                </c:pt>
                <c:pt idx="71152">
                  <c:v>18</c:v>
                </c:pt>
                <c:pt idx="71153">
                  <c:v>18</c:v>
                </c:pt>
                <c:pt idx="71154">
                  <c:v>18</c:v>
                </c:pt>
                <c:pt idx="71155">
                  <c:v>18</c:v>
                </c:pt>
                <c:pt idx="71156">
                  <c:v>18</c:v>
                </c:pt>
                <c:pt idx="71157">
                  <c:v>18</c:v>
                </c:pt>
                <c:pt idx="71158">
                  <c:v>18</c:v>
                </c:pt>
                <c:pt idx="71159">
                  <c:v>18</c:v>
                </c:pt>
                <c:pt idx="71160">
                  <c:v>18</c:v>
                </c:pt>
                <c:pt idx="71161">
                  <c:v>18</c:v>
                </c:pt>
                <c:pt idx="71162">
                  <c:v>18</c:v>
                </c:pt>
                <c:pt idx="71163">
                  <c:v>18</c:v>
                </c:pt>
                <c:pt idx="71164">
                  <c:v>18</c:v>
                </c:pt>
                <c:pt idx="71165">
                  <c:v>18</c:v>
                </c:pt>
                <c:pt idx="71166">
                  <c:v>18</c:v>
                </c:pt>
                <c:pt idx="71167">
                  <c:v>18</c:v>
                </c:pt>
                <c:pt idx="71168">
                  <c:v>18</c:v>
                </c:pt>
                <c:pt idx="71169">
                  <c:v>18</c:v>
                </c:pt>
                <c:pt idx="71170">
                  <c:v>18</c:v>
                </c:pt>
                <c:pt idx="71171">
                  <c:v>18</c:v>
                </c:pt>
                <c:pt idx="71172">
                  <c:v>18</c:v>
                </c:pt>
                <c:pt idx="71173">
                  <c:v>18</c:v>
                </c:pt>
                <c:pt idx="71174">
                  <c:v>18</c:v>
                </c:pt>
                <c:pt idx="71175">
                  <c:v>18</c:v>
                </c:pt>
                <c:pt idx="71176">
                  <c:v>18</c:v>
                </c:pt>
                <c:pt idx="71177">
                  <c:v>18</c:v>
                </c:pt>
                <c:pt idx="71178">
                  <c:v>18</c:v>
                </c:pt>
                <c:pt idx="71179">
                  <c:v>18</c:v>
                </c:pt>
                <c:pt idx="71180">
                  <c:v>18</c:v>
                </c:pt>
                <c:pt idx="71181">
                  <c:v>18</c:v>
                </c:pt>
                <c:pt idx="71182">
                  <c:v>18</c:v>
                </c:pt>
                <c:pt idx="71183">
                  <c:v>18</c:v>
                </c:pt>
                <c:pt idx="71184">
                  <c:v>18</c:v>
                </c:pt>
                <c:pt idx="71185">
                  <c:v>18</c:v>
                </c:pt>
                <c:pt idx="71186">
                  <c:v>18</c:v>
                </c:pt>
                <c:pt idx="71187">
                  <c:v>18</c:v>
                </c:pt>
                <c:pt idx="71188">
                  <c:v>18</c:v>
                </c:pt>
                <c:pt idx="71189">
                  <c:v>18</c:v>
                </c:pt>
                <c:pt idx="71190">
                  <c:v>18</c:v>
                </c:pt>
                <c:pt idx="71191">
                  <c:v>18</c:v>
                </c:pt>
                <c:pt idx="71192">
                  <c:v>18</c:v>
                </c:pt>
                <c:pt idx="71193">
                  <c:v>18</c:v>
                </c:pt>
                <c:pt idx="71194">
                  <c:v>18</c:v>
                </c:pt>
                <c:pt idx="71195">
                  <c:v>18</c:v>
                </c:pt>
                <c:pt idx="71196">
                  <c:v>18</c:v>
                </c:pt>
                <c:pt idx="71197">
                  <c:v>18</c:v>
                </c:pt>
                <c:pt idx="71198">
                  <c:v>18</c:v>
                </c:pt>
                <c:pt idx="71199">
                  <c:v>18</c:v>
                </c:pt>
                <c:pt idx="71200">
                  <c:v>18</c:v>
                </c:pt>
                <c:pt idx="71201">
                  <c:v>18</c:v>
                </c:pt>
                <c:pt idx="71202">
                  <c:v>18</c:v>
                </c:pt>
                <c:pt idx="71203">
                  <c:v>18</c:v>
                </c:pt>
                <c:pt idx="71204">
                  <c:v>18</c:v>
                </c:pt>
                <c:pt idx="71205">
                  <c:v>18</c:v>
                </c:pt>
                <c:pt idx="71206">
                  <c:v>18</c:v>
                </c:pt>
                <c:pt idx="71207">
                  <c:v>18</c:v>
                </c:pt>
                <c:pt idx="71208">
                  <c:v>18</c:v>
                </c:pt>
                <c:pt idx="71209">
                  <c:v>18</c:v>
                </c:pt>
                <c:pt idx="71210">
                  <c:v>18</c:v>
                </c:pt>
                <c:pt idx="71211">
                  <c:v>18</c:v>
                </c:pt>
                <c:pt idx="71212">
                  <c:v>18</c:v>
                </c:pt>
                <c:pt idx="71213">
                  <c:v>18</c:v>
                </c:pt>
                <c:pt idx="71214">
                  <c:v>18</c:v>
                </c:pt>
                <c:pt idx="71215">
                  <c:v>18</c:v>
                </c:pt>
                <c:pt idx="71216">
                  <c:v>18</c:v>
                </c:pt>
                <c:pt idx="71217">
                  <c:v>18</c:v>
                </c:pt>
                <c:pt idx="71218">
                  <c:v>18</c:v>
                </c:pt>
                <c:pt idx="71219">
                  <c:v>18</c:v>
                </c:pt>
                <c:pt idx="71220">
                  <c:v>18</c:v>
                </c:pt>
                <c:pt idx="71221">
                  <c:v>18</c:v>
                </c:pt>
                <c:pt idx="71222">
                  <c:v>18</c:v>
                </c:pt>
                <c:pt idx="71223">
                  <c:v>18</c:v>
                </c:pt>
                <c:pt idx="71224">
                  <c:v>18</c:v>
                </c:pt>
                <c:pt idx="71225">
                  <c:v>18</c:v>
                </c:pt>
                <c:pt idx="71226">
                  <c:v>18</c:v>
                </c:pt>
                <c:pt idx="71227">
                  <c:v>18</c:v>
                </c:pt>
                <c:pt idx="71228">
                  <c:v>18</c:v>
                </c:pt>
                <c:pt idx="71229">
                  <c:v>18</c:v>
                </c:pt>
                <c:pt idx="71230">
                  <c:v>18</c:v>
                </c:pt>
                <c:pt idx="71231">
                  <c:v>18</c:v>
                </c:pt>
                <c:pt idx="71232">
                  <c:v>18</c:v>
                </c:pt>
                <c:pt idx="71233">
                  <c:v>18</c:v>
                </c:pt>
                <c:pt idx="71234">
                  <c:v>18</c:v>
                </c:pt>
                <c:pt idx="71235">
                  <c:v>18</c:v>
                </c:pt>
                <c:pt idx="71236">
                  <c:v>18</c:v>
                </c:pt>
                <c:pt idx="71237">
                  <c:v>18</c:v>
                </c:pt>
                <c:pt idx="71238">
                  <c:v>18</c:v>
                </c:pt>
                <c:pt idx="71239">
                  <c:v>18</c:v>
                </c:pt>
                <c:pt idx="71240">
                  <c:v>18</c:v>
                </c:pt>
                <c:pt idx="71241">
                  <c:v>18</c:v>
                </c:pt>
                <c:pt idx="71242">
                  <c:v>18</c:v>
                </c:pt>
                <c:pt idx="71243">
                  <c:v>18</c:v>
                </c:pt>
                <c:pt idx="71244">
                  <c:v>18</c:v>
                </c:pt>
                <c:pt idx="71245">
                  <c:v>18</c:v>
                </c:pt>
                <c:pt idx="71246">
                  <c:v>18</c:v>
                </c:pt>
                <c:pt idx="71247">
                  <c:v>18</c:v>
                </c:pt>
                <c:pt idx="71248">
                  <c:v>18</c:v>
                </c:pt>
                <c:pt idx="71249">
                  <c:v>18</c:v>
                </c:pt>
                <c:pt idx="71250">
                  <c:v>18</c:v>
                </c:pt>
                <c:pt idx="71251">
                  <c:v>18</c:v>
                </c:pt>
                <c:pt idx="71252">
                  <c:v>18</c:v>
                </c:pt>
                <c:pt idx="71253">
                  <c:v>18</c:v>
                </c:pt>
                <c:pt idx="71254">
                  <c:v>18</c:v>
                </c:pt>
                <c:pt idx="71255">
                  <c:v>18</c:v>
                </c:pt>
                <c:pt idx="71256">
                  <c:v>18</c:v>
                </c:pt>
                <c:pt idx="71257">
                  <c:v>18</c:v>
                </c:pt>
                <c:pt idx="71258">
                  <c:v>18</c:v>
                </c:pt>
                <c:pt idx="71259">
                  <c:v>18</c:v>
                </c:pt>
                <c:pt idx="71260">
                  <c:v>18</c:v>
                </c:pt>
                <c:pt idx="71261">
                  <c:v>18</c:v>
                </c:pt>
                <c:pt idx="71262">
                  <c:v>18</c:v>
                </c:pt>
                <c:pt idx="71263">
                  <c:v>18</c:v>
                </c:pt>
                <c:pt idx="71264">
                  <c:v>18</c:v>
                </c:pt>
                <c:pt idx="71265">
                  <c:v>18</c:v>
                </c:pt>
                <c:pt idx="71266">
                  <c:v>18</c:v>
                </c:pt>
                <c:pt idx="71267">
                  <c:v>18</c:v>
                </c:pt>
                <c:pt idx="71268">
                  <c:v>18</c:v>
                </c:pt>
                <c:pt idx="71269">
                  <c:v>18</c:v>
                </c:pt>
                <c:pt idx="71270">
                  <c:v>18</c:v>
                </c:pt>
                <c:pt idx="71271">
                  <c:v>18</c:v>
                </c:pt>
                <c:pt idx="71272">
                  <c:v>18</c:v>
                </c:pt>
                <c:pt idx="71273">
                  <c:v>18</c:v>
                </c:pt>
                <c:pt idx="71274">
                  <c:v>18</c:v>
                </c:pt>
                <c:pt idx="71275">
                  <c:v>18</c:v>
                </c:pt>
                <c:pt idx="71276">
                  <c:v>18</c:v>
                </c:pt>
                <c:pt idx="71277">
                  <c:v>18</c:v>
                </c:pt>
                <c:pt idx="71278">
                  <c:v>18</c:v>
                </c:pt>
                <c:pt idx="71279">
                  <c:v>18</c:v>
                </c:pt>
                <c:pt idx="71280">
                  <c:v>18</c:v>
                </c:pt>
                <c:pt idx="71281">
                  <c:v>18</c:v>
                </c:pt>
                <c:pt idx="71282">
                  <c:v>18</c:v>
                </c:pt>
                <c:pt idx="71283">
                  <c:v>18</c:v>
                </c:pt>
                <c:pt idx="71284">
                  <c:v>18</c:v>
                </c:pt>
                <c:pt idx="71285">
                  <c:v>18</c:v>
                </c:pt>
                <c:pt idx="71286">
                  <c:v>18</c:v>
                </c:pt>
                <c:pt idx="71287">
                  <c:v>18</c:v>
                </c:pt>
                <c:pt idx="71288">
                  <c:v>18</c:v>
                </c:pt>
                <c:pt idx="71289">
                  <c:v>18</c:v>
                </c:pt>
                <c:pt idx="71290">
                  <c:v>18</c:v>
                </c:pt>
                <c:pt idx="71291">
                  <c:v>18</c:v>
                </c:pt>
                <c:pt idx="71292">
                  <c:v>18</c:v>
                </c:pt>
                <c:pt idx="71293">
                  <c:v>18</c:v>
                </c:pt>
                <c:pt idx="71294">
                  <c:v>18</c:v>
                </c:pt>
                <c:pt idx="71295">
                  <c:v>18</c:v>
                </c:pt>
                <c:pt idx="71296">
                  <c:v>18</c:v>
                </c:pt>
                <c:pt idx="71297">
                  <c:v>18</c:v>
                </c:pt>
                <c:pt idx="71298">
                  <c:v>18</c:v>
                </c:pt>
                <c:pt idx="71299">
                  <c:v>18</c:v>
                </c:pt>
                <c:pt idx="71300">
                  <c:v>18</c:v>
                </c:pt>
                <c:pt idx="71301">
                  <c:v>18</c:v>
                </c:pt>
                <c:pt idx="71302">
                  <c:v>18</c:v>
                </c:pt>
                <c:pt idx="71303">
                  <c:v>18</c:v>
                </c:pt>
                <c:pt idx="71304">
                  <c:v>18</c:v>
                </c:pt>
                <c:pt idx="71305">
                  <c:v>18</c:v>
                </c:pt>
                <c:pt idx="71306">
                  <c:v>18</c:v>
                </c:pt>
                <c:pt idx="71307">
                  <c:v>18</c:v>
                </c:pt>
                <c:pt idx="71308">
                  <c:v>18</c:v>
                </c:pt>
                <c:pt idx="71309">
                  <c:v>18</c:v>
                </c:pt>
                <c:pt idx="71310">
                  <c:v>18</c:v>
                </c:pt>
                <c:pt idx="71311">
                  <c:v>18</c:v>
                </c:pt>
                <c:pt idx="71312">
                  <c:v>18</c:v>
                </c:pt>
                <c:pt idx="71313">
                  <c:v>18</c:v>
                </c:pt>
                <c:pt idx="71314">
                  <c:v>18</c:v>
                </c:pt>
                <c:pt idx="71315">
                  <c:v>18</c:v>
                </c:pt>
                <c:pt idx="71316">
                  <c:v>18</c:v>
                </c:pt>
                <c:pt idx="71317">
                  <c:v>18</c:v>
                </c:pt>
                <c:pt idx="71318">
                  <c:v>18</c:v>
                </c:pt>
                <c:pt idx="71319">
                  <c:v>18</c:v>
                </c:pt>
                <c:pt idx="71320">
                  <c:v>18</c:v>
                </c:pt>
                <c:pt idx="71321">
                  <c:v>18</c:v>
                </c:pt>
                <c:pt idx="71322">
                  <c:v>18</c:v>
                </c:pt>
                <c:pt idx="71323">
                  <c:v>18</c:v>
                </c:pt>
                <c:pt idx="71324">
                  <c:v>18</c:v>
                </c:pt>
                <c:pt idx="71325">
                  <c:v>18</c:v>
                </c:pt>
                <c:pt idx="71326">
                  <c:v>18</c:v>
                </c:pt>
                <c:pt idx="71327">
                  <c:v>18</c:v>
                </c:pt>
                <c:pt idx="71328">
                  <c:v>18</c:v>
                </c:pt>
                <c:pt idx="71329">
                  <c:v>18</c:v>
                </c:pt>
                <c:pt idx="71330">
                  <c:v>18</c:v>
                </c:pt>
                <c:pt idx="71331">
                  <c:v>18</c:v>
                </c:pt>
                <c:pt idx="71332">
                  <c:v>18</c:v>
                </c:pt>
                <c:pt idx="71333">
                  <c:v>18</c:v>
                </c:pt>
                <c:pt idx="71334">
                  <c:v>18</c:v>
                </c:pt>
                <c:pt idx="71335">
                  <c:v>18</c:v>
                </c:pt>
                <c:pt idx="71336">
                  <c:v>18</c:v>
                </c:pt>
                <c:pt idx="71337">
                  <c:v>18</c:v>
                </c:pt>
                <c:pt idx="71338">
                  <c:v>18</c:v>
                </c:pt>
                <c:pt idx="71339">
                  <c:v>18</c:v>
                </c:pt>
                <c:pt idx="71340">
                  <c:v>18</c:v>
                </c:pt>
                <c:pt idx="71341">
                  <c:v>18</c:v>
                </c:pt>
                <c:pt idx="71342">
                  <c:v>18</c:v>
                </c:pt>
                <c:pt idx="71343">
                  <c:v>18</c:v>
                </c:pt>
                <c:pt idx="71344">
                  <c:v>18</c:v>
                </c:pt>
                <c:pt idx="71345">
                  <c:v>18</c:v>
                </c:pt>
                <c:pt idx="71346">
                  <c:v>18</c:v>
                </c:pt>
                <c:pt idx="71347">
                  <c:v>18</c:v>
                </c:pt>
                <c:pt idx="71348">
                  <c:v>18</c:v>
                </c:pt>
                <c:pt idx="71349">
                  <c:v>18</c:v>
                </c:pt>
                <c:pt idx="71350">
                  <c:v>18</c:v>
                </c:pt>
                <c:pt idx="71351">
                  <c:v>18</c:v>
                </c:pt>
                <c:pt idx="71352">
                  <c:v>18</c:v>
                </c:pt>
                <c:pt idx="71353">
                  <c:v>18</c:v>
                </c:pt>
                <c:pt idx="71354">
                  <c:v>18</c:v>
                </c:pt>
                <c:pt idx="71355">
                  <c:v>18</c:v>
                </c:pt>
                <c:pt idx="71356">
                  <c:v>18</c:v>
                </c:pt>
                <c:pt idx="71357">
                  <c:v>18</c:v>
                </c:pt>
                <c:pt idx="71358">
                  <c:v>18</c:v>
                </c:pt>
                <c:pt idx="71359">
                  <c:v>18</c:v>
                </c:pt>
                <c:pt idx="71360">
                  <c:v>18</c:v>
                </c:pt>
                <c:pt idx="71361">
                  <c:v>18</c:v>
                </c:pt>
                <c:pt idx="71362">
                  <c:v>18</c:v>
                </c:pt>
                <c:pt idx="71363">
                  <c:v>18</c:v>
                </c:pt>
                <c:pt idx="71364">
                  <c:v>18</c:v>
                </c:pt>
                <c:pt idx="71365">
                  <c:v>18</c:v>
                </c:pt>
                <c:pt idx="71366">
                  <c:v>18</c:v>
                </c:pt>
                <c:pt idx="71367">
                  <c:v>18</c:v>
                </c:pt>
                <c:pt idx="71368">
                  <c:v>18</c:v>
                </c:pt>
                <c:pt idx="71369">
                  <c:v>18</c:v>
                </c:pt>
                <c:pt idx="71370">
                  <c:v>18</c:v>
                </c:pt>
                <c:pt idx="71371">
                  <c:v>18</c:v>
                </c:pt>
                <c:pt idx="71372">
                  <c:v>18</c:v>
                </c:pt>
                <c:pt idx="71373">
                  <c:v>18</c:v>
                </c:pt>
                <c:pt idx="71374">
                  <c:v>18</c:v>
                </c:pt>
                <c:pt idx="71375">
                  <c:v>18</c:v>
                </c:pt>
                <c:pt idx="71376">
                  <c:v>18</c:v>
                </c:pt>
                <c:pt idx="71377">
                  <c:v>18</c:v>
                </c:pt>
                <c:pt idx="71378">
                  <c:v>18</c:v>
                </c:pt>
                <c:pt idx="71379">
                  <c:v>18</c:v>
                </c:pt>
                <c:pt idx="71380">
                  <c:v>18</c:v>
                </c:pt>
                <c:pt idx="71381">
                  <c:v>18</c:v>
                </c:pt>
                <c:pt idx="71382">
                  <c:v>18</c:v>
                </c:pt>
                <c:pt idx="71383">
                  <c:v>18</c:v>
                </c:pt>
                <c:pt idx="71384">
                  <c:v>18</c:v>
                </c:pt>
                <c:pt idx="71385">
                  <c:v>18</c:v>
                </c:pt>
                <c:pt idx="71386">
                  <c:v>18</c:v>
                </c:pt>
                <c:pt idx="71387">
                  <c:v>18</c:v>
                </c:pt>
                <c:pt idx="71388">
                  <c:v>18</c:v>
                </c:pt>
                <c:pt idx="71389">
                  <c:v>18</c:v>
                </c:pt>
                <c:pt idx="71390">
                  <c:v>18</c:v>
                </c:pt>
                <c:pt idx="71391">
                  <c:v>18</c:v>
                </c:pt>
                <c:pt idx="71392">
                  <c:v>18</c:v>
                </c:pt>
                <c:pt idx="71393">
                  <c:v>18</c:v>
                </c:pt>
                <c:pt idx="71394">
                  <c:v>18</c:v>
                </c:pt>
                <c:pt idx="71395">
                  <c:v>18</c:v>
                </c:pt>
                <c:pt idx="71396">
                  <c:v>18</c:v>
                </c:pt>
                <c:pt idx="71397">
                  <c:v>18</c:v>
                </c:pt>
                <c:pt idx="71398">
                  <c:v>18</c:v>
                </c:pt>
                <c:pt idx="71399">
                  <c:v>18</c:v>
                </c:pt>
                <c:pt idx="71400">
                  <c:v>18</c:v>
                </c:pt>
                <c:pt idx="71401">
                  <c:v>18</c:v>
                </c:pt>
                <c:pt idx="71402">
                  <c:v>18</c:v>
                </c:pt>
                <c:pt idx="71403">
                  <c:v>18</c:v>
                </c:pt>
                <c:pt idx="71404">
                  <c:v>18</c:v>
                </c:pt>
                <c:pt idx="71405">
                  <c:v>18</c:v>
                </c:pt>
                <c:pt idx="71406">
                  <c:v>18</c:v>
                </c:pt>
                <c:pt idx="71407">
                  <c:v>18</c:v>
                </c:pt>
                <c:pt idx="71408">
                  <c:v>18</c:v>
                </c:pt>
                <c:pt idx="71409">
                  <c:v>18</c:v>
                </c:pt>
                <c:pt idx="71410">
                  <c:v>18</c:v>
                </c:pt>
                <c:pt idx="71411">
                  <c:v>18</c:v>
                </c:pt>
                <c:pt idx="71412">
                  <c:v>18</c:v>
                </c:pt>
                <c:pt idx="71413">
                  <c:v>18</c:v>
                </c:pt>
                <c:pt idx="71414">
                  <c:v>18</c:v>
                </c:pt>
                <c:pt idx="71415">
                  <c:v>18</c:v>
                </c:pt>
                <c:pt idx="71416">
                  <c:v>18</c:v>
                </c:pt>
                <c:pt idx="71417">
                  <c:v>18</c:v>
                </c:pt>
                <c:pt idx="71418">
                  <c:v>18</c:v>
                </c:pt>
                <c:pt idx="71419">
                  <c:v>18</c:v>
                </c:pt>
                <c:pt idx="71420">
                  <c:v>18</c:v>
                </c:pt>
                <c:pt idx="71421">
                  <c:v>18</c:v>
                </c:pt>
                <c:pt idx="71422">
                  <c:v>18</c:v>
                </c:pt>
                <c:pt idx="71423">
                  <c:v>18</c:v>
                </c:pt>
                <c:pt idx="71424">
                  <c:v>18</c:v>
                </c:pt>
                <c:pt idx="71425">
                  <c:v>18</c:v>
                </c:pt>
                <c:pt idx="71426">
                  <c:v>18</c:v>
                </c:pt>
                <c:pt idx="71427">
                  <c:v>18</c:v>
                </c:pt>
                <c:pt idx="71428">
                  <c:v>18</c:v>
                </c:pt>
                <c:pt idx="71429">
                  <c:v>18</c:v>
                </c:pt>
                <c:pt idx="71430">
                  <c:v>18</c:v>
                </c:pt>
                <c:pt idx="71431">
                  <c:v>18</c:v>
                </c:pt>
                <c:pt idx="71432">
                  <c:v>18</c:v>
                </c:pt>
                <c:pt idx="71433">
                  <c:v>18</c:v>
                </c:pt>
                <c:pt idx="71434">
                  <c:v>18</c:v>
                </c:pt>
                <c:pt idx="71435">
                  <c:v>18</c:v>
                </c:pt>
                <c:pt idx="71436">
                  <c:v>18</c:v>
                </c:pt>
                <c:pt idx="71437">
                  <c:v>18</c:v>
                </c:pt>
                <c:pt idx="71438">
                  <c:v>18</c:v>
                </c:pt>
                <c:pt idx="71439">
                  <c:v>18</c:v>
                </c:pt>
                <c:pt idx="71440">
                  <c:v>18</c:v>
                </c:pt>
                <c:pt idx="71441">
                  <c:v>18</c:v>
                </c:pt>
                <c:pt idx="71442">
                  <c:v>18</c:v>
                </c:pt>
                <c:pt idx="71443">
                  <c:v>18</c:v>
                </c:pt>
                <c:pt idx="71444">
                  <c:v>18</c:v>
                </c:pt>
                <c:pt idx="71445">
                  <c:v>18</c:v>
                </c:pt>
                <c:pt idx="71446">
                  <c:v>18</c:v>
                </c:pt>
                <c:pt idx="71447">
                  <c:v>18</c:v>
                </c:pt>
                <c:pt idx="71448">
                  <c:v>18</c:v>
                </c:pt>
                <c:pt idx="71449">
                  <c:v>18</c:v>
                </c:pt>
                <c:pt idx="71450">
                  <c:v>18</c:v>
                </c:pt>
                <c:pt idx="71451">
                  <c:v>18</c:v>
                </c:pt>
                <c:pt idx="71452">
                  <c:v>18</c:v>
                </c:pt>
                <c:pt idx="71453">
                  <c:v>18</c:v>
                </c:pt>
                <c:pt idx="71454">
                  <c:v>18</c:v>
                </c:pt>
                <c:pt idx="71455">
                  <c:v>18</c:v>
                </c:pt>
                <c:pt idx="71456">
                  <c:v>18</c:v>
                </c:pt>
                <c:pt idx="71457">
                  <c:v>18</c:v>
                </c:pt>
                <c:pt idx="71458">
                  <c:v>18</c:v>
                </c:pt>
                <c:pt idx="71459">
                  <c:v>18</c:v>
                </c:pt>
                <c:pt idx="71460">
                  <c:v>18</c:v>
                </c:pt>
                <c:pt idx="71461">
                  <c:v>18</c:v>
                </c:pt>
                <c:pt idx="71462">
                  <c:v>18</c:v>
                </c:pt>
                <c:pt idx="71463">
                  <c:v>18</c:v>
                </c:pt>
                <c:pt idx="71464">
                  <c:v>18</c:v>
                </c:pt>
                <c:pt idx="71465">
                  <c:v>18</c:v>
                </c:pt>
                <c:pt idx="71466">
                  <c:v>18</c:v>
                </c:pt>
                <c:pt idx="71467">
                  <c:v>18</c:v>
                </c:pt>
                <c:pt idx="71468">
                  <c:v>18</c:v>
                </c:pt>
                <c:pt idx="71469">
                  <c:v>18</c:v>
                </c:pt>
                <c:pt idx="71470">
                  <c:v>18</c:v>
                </c:pt>
                <c:pt idx="71471">
                  <c:v>18</c:v>
                </c:pt>
                <c:pt idx="71472">
                  <c:v>18</c:v>
                </c:pt>
                <c:pt idx="71473">
                  <c:v>18</c:v>
                </c:pt>
                <c:pt idx="71474">
                  <c:v>18</c:v>
                </c:pt>
                <c:pt idx="71475">
                  <c:v>18</c:v>
                </c:pt>
                <c:pt idx="71476">
                  <c:v>18</c:v>
                </c:pt>
                <c:pt idx="71477">
                  <c:v>18</c:v>
                </c:pt>
                <c:pt idx="71478">
                  <c:v>18</c:v>
                </c:pt>
                <c:pt idx="71479">
                  <c:v>18</c:v>
                </c:pt>
                <c:pt idx="71480">
                  <c:v>18</c:v>
                </c:pt>
                <c:pt idx="71481">
                  <c:v>18</c:v>
                </c:pt>
                <c:pt idx="71482">
                  <c:v>18</c:v>
                </c:pt>
                <c:pt idx="71483">
                  <c:v>18</c:v>
                </c:pt>
                <c:pt idx="71484">
                  <c:v>18</c:v>
                </c:pt>
                <c:pt idx="71485">
                  <c:v>18</c:v>
                </c:pt>
                <c:pt idx="71486">
                  <c:v>18</c:v>
                </c:pt>
                <c:pt idx="71487">
                  <c:v>18</c:v>
                </c:pt>
                <c:pt idx="71488">
                  <c:v>18</c:v>
                </c:pt>
                <c:pt idx="71489">
                  <c:v>18</c:v>
                </c:pt>
                <c:pt idx="71490">
                  <c:v>18</c:v>
                </c:pt>
                <c:pt idx="71491">
                  <c:v>18</c:v>
                </c:pt>
                <c:pt idx="71492">
                  <c:v>18</c:v>
                </c:pt>
                <c:pt idx="71493">
                  <c:v>18</c:v>
                </c:pt>
                <c:pt idx="71494">
                  <c:v>18</c:v>
                </c:pt>
                <c:pt idx="71495">
                  <c:v>18</c:v>
                </c:pt>
                <c:pt idx="71496">
                  <c:v>18</c:v>
                </c:pt>
                <c:pt idx="71497">
                  <c:v>18</c:v>
                </c:pt>
                <c:pt idx="71498">
                  <c:v>18</c:v>
                </c:pt>
                <c:pt idx="71499">
                  <c:v>18</c:v>
                </c:pt>
                <c:pt idx="71500">
                  <c:v>18</c:v>
                </c:pt>
                <c:pt idx="71501">
                  <c:v>18</c:v>
                </c:pt>
                <c:pt idx="71502">
                  <c:v>18</c:v>
                </c:pt>
                <c:pt idx="71503">
                  <c:v>18</c:v>
                </c:pt>
                <c:pt idx="71504">
                  <c:v>18</c:v>
                </c:pt>
                <c:pt idx="71505">
                  <c:v>18</c:v>
                </c:pt>
                <c:pt idx="71506">
                  <c:v>18</c:v>
                </c:pt>
                <c:pt idx="71507">
                  <c:v>18</c:v>
                </c:pt>
                <c:pt idx="71508">
                  <c:v>18</c:v>
                </c:pt>
                <c:pt idx="71509">
                  <c:v>18</c:v>
                </c:pt>
                <c:pt idx="71510">
                  <c:v>18</c:v>
                </c:pt>
                <c:pt idx="71511">
                  <c:v>18</c:v>
                </c:pt>
                <c:pt idx="71512">
                  <c:v>18</c:v>
                </c:pt>
                <c:pt idx="71513">
                  <c:v>18</c:v>
                </c:pt>
                <c:pt idx="71514">
                  <c:v>18</c:v>
                </c:pt>
                <c:pt idx="71515">
                  <c:v>18</c:v>
                </c:pt>
                <c:pt idx="71516">
                  <c:v>18</c:v>
                </c:pt>
                <c:pt idx="71517">
                  <c:v>18</c:v>
                </c:pt>
                <c:pt idx="71518">
                  <c:v>18</c:v>
                </c:pt>
                <c:pt idx="71519">
                  <c:v>18</c:v>
                </c:pt>
                <c:pt idx="71520">
                  <c:v>18</c:v>
                </c:pt>
                <c:pt idx="71521">
                  <c:v>18</c:v>
                </c:pt>
                <c:pt idx="71522">
                  <c:v>18</c:v>
                </c:pt>
                <c:pt idx="71523">
                  <c:v>18</c:v>
                </c:pt>
                <c:pt idx="71524">
                  <c:v>18</c:v>
                </c:pt>
                <c:pt idx="71525">
                  <c:v>18</c:v>
                </c:pt>
                <c:pt idx="71526">
                  <c:v>18</c:v>
                </c:pt>
                <c:pt idx="71527">
                  <c:v>18</c:v>
                </c:pt>
                <c:pt idx="71528">
                  <c:v>18</c:v>
                </c:pt>
                <c:pt idx="71529">
                  <c:v>18</c:v>
                </c:pt>
                <c:pt idx="71530">
                  <c:v>18</c:v>
                </c:pt>
                <c:pt idx="71531">
                  <c:v>18</c:v>
                </c:pt>
                <c:pt idx="71532">
                  <c:v>18</c:v>
                </c:pt>
                <c:pt idx="71533">
                  <c:v>18</c:v>
                </c:pt>
                <c:pt idx="71534">
                  <c:v>18</c:v>
                </c:pt>
                <c:pt idx="71535">
                  <c:v>18</c:v>
                </c:pt>
                <c:pt idx="71536">
                  <c:v>18</c:v>
                </c:pt>
                <c:pt idx="71537">
                  <c:v>18</c:v>
                </c:pt>
                <c:pt idx="71538">
                  <c:v>18</c:v>
                </c:pt>
                <c:pt idx="71539">
                  <c:v>18</c:v>
                </c:pt>
                <c:pt idx="71540">
                  <c:v>18</c:v>
                </c:pt>
                <c:pt idx="71541">
                  <c:v>18</c:v>
                </c:pt>
                <c:pt idx="71542">
                  <c:v>18</c:v>
                </c:pt>
                <c:pt idx="71543">
                  <c:v>18</c:v>
                </c:pt>
                <c:pt idx="71544">
                  <c:v>18</c:v>
                </c:pt>
                <c:pt idx="71545">
                  <c:v>18</c:v>
                </c:pt>
                <c:pt idx="71546">
                  <c:v>18</c:v>
                </c:pt>
                <c:pt idx="71547">
                  <c:v>18</c:v>
                </c:pt>
                <c:pt idx="71548">
                  <c:v>18</c:v>
                </c:pt>
                <c:pt idx="71549">
                  <c:v>18</c:v>
                </c:pt>
                <c:pt idx="71550">
                  <c:v>18</c:v>
                </c:pt>
                <c:pt idx="71551">
                  <c:v>18</c:v>
                </c:pt>
                <c:pt idx="71552">
                  <c:v>18</c:v>
                </c:pt>
                <c:pt idx="71553">
                  <c:v>18</c:v>
                </c:pt>
                <c:pt idx="71554">
                  <c:v>18</c:v>
                </c:pt>
                <c:pt idx="71555">
                  <c:v>18</c:v>
                </c:pt>
                <c:pt idx="71556">
                  <c:v>18</c:v>
                </c:pt>
                <c:pt idx="71557">
                  <c:v>18</c:v>
                </c:pt>
                <c:pt idx="71558">
                  <c:v>18</c:v>
                </c:pt>
                <c:pt idx="71559">
                  <c:v>18</c:v>
                </c:pt>
                <c:pt idx="71560">
                  <c:v>18</c:v>
                </c:pt>
                <c:pt idx="71561">
                  <c:v>18</c:v>
                </c:pt>
                <c:pt idx="71562">
                  <c:v>18</c:v>
                </c:pt>
                <c:pt idx="71563">
                  <c:v>18</c:v>
                </c:pt>
                <c:pt idx="71564">
                  <c:v>18</c:v>
                </c:pt>
                <c:pt idx="71565">
                  <c:v>18</c:v>
                </c:pt>
                <c:pt idx="71566">
                  <c:v>18</c:v>
                </c:pt>
                <c:pt idx="71567">
                  <c:v>18</c:v>
                </c:pt>
                <c:pt idx="71568">
                  <c:v>18</c:v>
                </c:pt>
                <c:pt idx="71569">
                  <c:v>18</c:v>
                </c:pt>
                <c:pt idx="71570">
                  <c:v>18</c:v>
                </c:pt>
                <c:pt idx="71571">
                  <c:v>18</c:v>
                </c:pt>
                <c:pt idx="71572">
                  <c:v>18</c:v>
                </c:pt>
                <c:pt idx="71573">
                  <c:v>18</c:v>
                </c:pt>
                <c:pt idx="71574">
                  <c:v>18</c:v>
                </c:pt>
                <c:pt idx="71575">
                  <c:v>18</c:v>
                </c:pt>
                <c:pt idx="71576">
                  <c:v>18</c:v>
                </c:pt>
                <c:pt idx="71577">
                  <c:v>18</c:v>
                </c:pt>
                <c:pt idx="71578">
                  <c:v>18</c:v>
                </c:pt>
                <c:pt idx="71579">
                  <c:v>18</c:v>
                </c:pt>
                <c:pt idx="71580">
                  <c:v>18</c:v>
                </c:pt>
                <c:pt idx="71581">
                  <c:v>18</c:v>
                </c:pt>
                <c:pt idx="71582">
                  <c:v>18</c:v>
                </c:pt>
                <c:pt idx="71583">
                  <c:v>18</c:v>
                </c:pt>
                <c:pt idx="71584">
                  <c:v>18</c:v>
                </c:pt>
                <c:pt idx="71585">
                  <c:v>18</c:v>
                </c:pt>
                <c:pt idx="71586">
                  <c:v>18</c:v>
                </c:pt>
                <c:pt idx="71587">
                  <c:v>18</c:v>
                </c:pt>
                <c:pt idx="71588">
                  <c:v>18</c:v>
                </c:pt>
                <c:pt idx="71589">
                  <c:v>18</c:v>
                </c:pt>
                <c:pt idx="71590">
                  <c:v>18</c:v>
                </c:pt>
                <c:pt idx="71591">
                  <c:v>18</c:v>
                </c:pt>
                <c:pt idx="71592">
                  <c:v>18</c:v>
                </c:pt>
                <c:pt idx="71593">
                  <c:v>18</c:v>
                </c:pt>
                <c:pt idx="71594">
                  <c:v>18</c:v>
                </c:pt>
                <c:pt idx="71595">
                  <c:v>18</c:v>
                </c:pt>
                <c:pt idx="71596">
                  <c:v>18</c:v>
                </c:pt>
                <c:pt idx="71597">
                  <c:v>18</c:v>
                </c:pt>
                <c:pt idx="71598">
                  <c:v>18</c:v>
                </c:pt>
                <c:pt idx="71599">
                  <c:v>18</c:v>
                </c:pt>
                <c:pt idx="71600">
                  <c:v>18</c:v>
                </c:pt>
                <c:pt idx="71601">
                  <c:v>18</c:v>
                </c:pt>
                <c:pt idx="71602">
                  <c:v>18</c:v>
                </c:pt>
                <c:pt idx="71603">
                  <c:v>18</c:v>
                </c:pt>
                <c:pt idx="71604">
                  <c:v>18</c:v>
                </c:pt>
                <c:pt idx="71605">
                  <c:v>18</c:v>
                </c:pt>
                <c:pt idx="71606">
                  <c:v>18</c:v>
                </c:pt>
                <c:pt idx="71607">
                  <c:v>18</c:v>
                </c:pt>
                <c:pt idx="71608">
                  <c:v>18</c:v>
                </c:pt>
                <c:pt idx="71609">
                  <c:v>18</c:v>
                </c:pt>
                <c:pt idx="71610">
                  <c:v>18</c:v>
                </c:pt>
                <c:pt idx="71611">
                  <c:v>18</c:v>
                </c:pt>
                <c:pt idx="71612">
                  <c:v>18</c:v>
                </c:pt>
                <c:pt idx="71613">
                  <c:v>18</c:v>
                </c:pt>
                <c:pt idx="71614">
                  <c:v>18</c:v>
                </c:pt>
                <c:pt idx="71615">
                  <c:v>18</c:v>
                </c:pt>
                <c:pt idx="71616">
                  <c:v>18</c:v>
                </c:pt>
                <c:pt idx="71617">
                  <c:v>18</c:v>
                </c:pt>
                <c:pt idx="71618">
                  <c:v>18</c:v>
                </c:pt>
                <c:pt idx="71619">
                  <c:v>18</c:v>
                </c:pt>
                <c:pt idx="71620">
                  <c:v>18</c:v>
                </c:pt>
                <c:pt idx="71621">
                  <c:v>18</c:v>
                </c:pt>
                <c:pt idx="71622">
                  <c:v>18</c:v>
                </c:pt>
                <c:pt idx="71623">
                  <c:v>18</c:v>
                </c:pt>
                <c:pt idx="71624">
                  <c:v>18</c:v>
                </c:pt>
                <c:pt idx="71625">
                  <c:v>18</c:v>
                </c:pt>
                <c:pt idx="71626">
                  <c:v>18</c:v>
                </c:pt>
                <c:pt idx="71627">
                  <c:v>18</c:v>
                </c:pt>
                <c:pt idx="71628">
                  <c:v>18</c:v>
                </c:pt>
                <c:pt idx="71629">
                  <c:v>18</c:v>
                </c:pt>
                <c:pt idx="71630">
                  <c:v>18</c:v>
                </c:pt>
                <c:pt idx="71631">
                  <c:v>18</c:v>
                </c:pt>
                <c:pt idx="71632">
                  <c:v>18</c:v>
                </c:pt>
                <c:pt idx="71633">
                  <c:v>18</c:v>
                </c:pt>
                <c:pt idx="71634">
                  <c:v>18</c:v>
                </c:pt>
                <c:pt idx="71635">
                  <c:v>18</c:v>
                </c:pt>
                <c:pt idx="71636">
                  <c:v>18</c:v>
                </c:pt>
                <c:pt idx="71637">
                  <c:v>18</c:v>
                </c:pt>
                <c:pt idx="71638">
                  <c:v>18</c:v>
                </c:pt>
                <c:pt idx="71639">
                  <c:v>18</c:v>
                </c:pt>
                <c:pt idx="71640">
                  <c:v>18</c:v>
                </c:pt>
                <c:pt idx="71641">
                  <c:v>18</c:v>
                </c:pt>
                <c:pt idx="71642">
                  <c:v>18</c:v>
                </c:pt>
                <c:pt idx="71643">
                  <c:v>18</c:v>
                </c:pt>
                <c:pt idx="71644">
                  <c:v>18</c:v>
                </c:pt>
                <c:pt idx="71645">
                  <c:v>18</c:v>
                </c:pt>
                <c:pt idx="71646">
                  <c:v>18</c:v>
                </c:pt>
                <c:pt idx="71647">
                  <c:v>18</c:v>
                </c:pt>
                <c:pt idx="71648">
                  <c:v>18</c:v>
                </c:pt>
                <c:pt idx="71649">
                  <c:v>18</c:v>
                </c:pt>
                <c:pt idx="71650">
                  <c:v>18</c:v>
                </c:pt>
                <c:pt idx="71651">
                  <c:v>18</c:v>
                </c:pt>
                <c:pt idx="71652">
                  <c:v>18</c:v>
                </c:pt>
                <c:pt idx="71653">
                  <c:v>18</c:v>
                </c:pt>
                <c:pt idx="71654">
                  <c:v>18</c:v>
                </c:pt>
                <c:pt idx="71655">
                  <c:v>18</c:v>
                </c:pt>
                <c:pt idx="71656">
                  <c:v>18</c:v>
                </c:pt>
                <c:pt idx="71657">
                  <c:v>18</c:v>
                </c:pt>
                <c:pt idx="71658">
                  <c:v>18</c:v>
                </c:pt>
                <c:pt idx="71659">
                  <c:v>18</c:v>
                </c:pt>
                <c:pt idx="71660">
                  <c:v>18</c:v>
                </c:pt>
                <c:pt idx="71661">
                  <c:v>18</c:v>
                </c:pt>
                <c:pt idx="71662">
                  <c:v>18</c:v>
                </c:pt>
                <c:pt idx="71663">
                  <c:v>18</c:v>
                </c:pt>
                <c:pt idx="71664">
                  <c:v>18</c:v>
                </c:pt>
                <c:pt idx="71665">
                  <c:v>18</c:v>
                </c:pt>
                <c:pt idx="71666">
                  <c:v>18</c:v>
                </c:pt>
                <c:pt idx="71667">
                  <c:v>18</c:v>
                </c:pt>
                <c:pt idx="71668">
                  <c:v>18</c:v>
                </c:pt>
                <c:pt idx="71669">
                  <c:v>18</c:v>
                </c:pt>
                <c:pt idx="71670">
                  <c:v>18</c:v>
                </c:pt>
                <c:pt idx="71671">
                  <c:v>18</c:v>
                </c:pt>
                <c:pt idx="71672">
                  <c:v>18</c:v>
                </c:pt>
                <c:pt idx="71673">
                  <c:v>18</c:v>
                </c:pt>
                <c:pt idx="71674">
                  <c:v>18</c:v>
                </c:pt>
                <c:pt idx="71675">
                  <c:v>18</c:v>
                </c:pt>
                <c:pt idx="71676">
                  <c:v>18</c:v>
                </c:pt>
                <c:pt idx="71677">
                  <c:v>18</c:v>
                </c:pt>
                <c:pt idx="71678">
                  <c:v>18</c:v>
                </c:pt>
                <c:pt idx="71679">
                  <c:v>18</c:v>
                </c:pt>
                <c:pt idx="71680">
                  <c:v>18</c:v>
                </c:pt>
                <c:pt idx="71681">
                  <c:v>18</c:v>
                </c:pt>
                <c:pt idx="71682">
                  <c:v>18</c:v>
                </c:pt>
                <c:pt idx="71683">
                  <c:v>18</c:v>
                </c:pt>
                <c:pt idx="71684">
                  <c:v>18</c:v>
                </c:pt>
                <c:pt idx="71685">
                  <c:v>18</c:v>
                </c:pt>
                <c:pt idx="71686">
                  <c:v>18</c:v>
                </c:pt>
                <c:pt idx="71687">
                  <c:v>18</c:v>
                </c:pt>
                <c:pt idx="71688">
                  <c:v>18</c:v>
                </c:pt>
                <c:pt idx="71689">
                  <c:v>18</c:v>
                </c:pt>
                <c:pt idx="71690">
                  <c:v>18</c:v>
                </c:pt>
                <c:pt idx="71691">
                  <c:v>18</c:v>
                </c:pt>
                <c:pt idx="71692">
                  <c:v>18</c:v>
                </c:pt>
                <c:pt idx="71693">
                  <c:v>18</c:v>
                </c:pt>
                <c:pt idx="71694">
                  <c:v>18</c:v>
                </c:pt>
                <c:pt idx="71695">
                  <c:v>18</c:v>
                </c:pt>
                <c:pt idx="71696">
                  <c:v>18</c:v>
                </c:pt>
                <c:pt idx="71697">
                  <c:v>18</c:v>
                </c:pt>
                <c:pt idx="71698">
                  <c:v>18</c:v>
                </c:pt>
                <c:pt idx="71699">
                  <c:v>18</c:v>
                </c:pt>
                <c:pt idx="71700">
                  <c:v>18</c:v>
                </c:pt>
                <c:pt idx="71701">
                  <c:v>18</c:v>
                </c:pt>
                <c:pt idx="71702">
                  <c:v>18</c:v>
                </c:pt>
                <c:pt idx="71703">
                  <c:v>18</c:v>
                </c:pt>
                <c:pt idx="71704">
                  <c:v>18</c:v>
                </c:pt>
                <c:pt idx="71705">
                  <c:v>18</c:v>
                </c:pt>
                <c:pt idx="71706">
                  <c:v>18</c:v>
                </c:pt>
                <c:pt idx="71707">
                  <c:v>18</c:v>
                </c:pt>
                <c:pt idx="71708">
                  <c:v>18</c:v>
                </c:pt>
                <c:pt idx="71709">
                  <c:v>18</c:v>
                </c:pt>
                <c:pt idx="71710">
                  <c:v>18</c:v>
                </c:pt>
                <c:pt idx="71711">
                  <c:v>18</c:v>
                </c:pt>
                <c:pt idx="71712">
                  <c:v>18</c:v>
                </c:pt>
                <c:pt idx="71713">
                  <c:v>18</c:v>
                </c:pt>
                <c:pt idx="71714">
                  <c:v>18</c:v>
                </c:pt>
                <c:pt idx="71715">
                  <c:v>18</c:v>
                </c:pt>
                <c:pt idx="71716">
                  <c:v>18</c:v>
                </c:pt>
                <c:pt idx="71717">
                  <c:v>18</c:v>
                </c:pt>
                <c:pt idx="71718">
                  <c:v>18</c:v>
                </c:pt>
                <c:pt idx="71719">
                  <c:v>18</c:v>
                </c:pt>
                <c:pt idx="71720">
                  <c:v>18</c:v>
                </c:pt>
                <c:pt idx="71721">
                  <c:v>18</c:v>
                </c:pt>
                <c:pt idx="71722">
                  <c:v>18</c:v>
                </c:pt>
                <c:pt idx="71723">
                  <c:v>18</c:v>
                </c:pt>
                <c:pt idx="71724">
                  <c:v>18</c:v>
                </c:pt>
                <c:pt idx="71725">
                  <c:v>18</c:v>
                </c:pt>
                <c:pt idx="71726">
                  <c:v>18</c:v>
                </c:pt>
                <c:pt idx="71727">
                  <c:v>18</c:v>
                </c:pt>
                <c:pt idx="71728">
                  <c:v>18</c:v>
                </c:pt>
                <c:pt idx="71729">
                  <c:v>18</c:v>
                </c:pt>
                <c:pt idx="71730">
                  <c:v>18</c:v>
                </c:pt>
                <c:pt idx="71731">
                  <c:v>18</c:v>
                </c:pt>
                <c:pt idx="71732">
                  <c:v>18</c:v>
                </c:pt>
                <c:pt idx="71733">
                  <c:v>18</c:v>
                </c:pt>
                <c:pt idx="71734">
                  <c:v>18</c:v>
                </c:pt>
                <c:pt idx="71735">
                  <c:v>18</c:v>
                </c:pt>
                <c:pt idx="71736">
                  <c:v>18</c:v>
                </c:pt>
                <c:pt idx="71737">
                  <c:v>18</c:v>
                </c:pt>
                <c:pt idx="71738">
                  <c:v>18</c:v>
                </c:pt>
                <c:pt idx="71739">
                  <c:v>18</c:v>
                </c:pt>
                <c:pt idx="71740">
                  <c:v>18</c:v>
                </c:pt>
                <c:pt idx="71741">
                  <c:v>18</c:v>
                </c:pt>
                <c:pt idx="71742">
                  <c:v>18</c:v>
                </c:pt>
                <c:pt idx="71743">
                  <c:v>18</c:v>
                </c:pt>
                <c:pt idx="71744">
                  <c:v>18</c:v>
                </c:pt>
                <c:pt idx="71745">
                  <c:v>18</c:v>
                </c:pt>
                <c:pt idx="71746">
                  <c:v>18</c:v>
                </c:pt>
                <c:pt idx="71747">
                  <c:v>18</c:v>
                </c:pt>
                <c:pt idx="71748">
                  <c:v>18</c:v>
                </c:pt>
                <c:pt idx="71749">
                  <c:v>18</c:v>
                </c:pt>
                <c:pt idx="71750">
                  <c:v>18</c:v>
                </c:pt>
                <c:pt idx="71751">
                  <c:v>18</c:v>
                </c:pt>
                <c:pt idx="71752">
                  <c:v>18</c:v>
                </c:pt>
                <c:pt idx="71753">
                  <c:v>18</c:v>
                </c:pt>
                <c:pt idx="71754">
                  <c:v>18</c:v>
                </c:pt>
                <c:pt idx="71755">
                  <c:v>18</c:v>
                </c:pt>
                <c:pt idx="71756">
                  <c:v>18</c:v>
                </c:pt>
                <c:pt idx="71757">
                  <c:v>18</c:v>
                </c:pt>
                <c:pt idx="71758">
                  <c:v>18</c:v>
                </c:pt>
                <c:pt idx="71759">
                  <c:v>18</c:v>
                </c:pt>
                <c:pt idx="71760">
                  <c:v>18</c:v>
                </c:pt>
                <c:pt idx="71761">
                  <c:v>18</c:v>
                </c:pt>
                <c:pt idx="71762">
                  <c:v>18</c:v>
                </c:pt>
                <c:pt idx="71763">
                  <c:v>18</c:v>
                </c:pt>
                <c:pt idx="71764">
                  <c:v>18</c:v>
                </c:pt>
                <c:pt idx="71765">
                  <c:v>18</c:v>
                </c:pt>
                <c:pt idx="71766">
                  <c:v>18</c:v>
                </c:pt>
                <c:pt idx="71767">
                  <c:v>18</c:v>
                </c:pt>
                <c:pt idx="71768">
                  <c:v>18</c:v>
                </c:pt>
                <c:pt idx="71769">
                  <c:v>18</c:v>
                </c:pt>
                <c:pt idx="71770">
                  <c:v>18</c:v>
                </c:pt>
                <c:pt idx="71771">
                  <c:v>18</c:v>
                </c:pt>
                <c:pt idx="71772">
                  <c:v>18</c:v>
                </c:pt>
                <c:pt idx="71773">
                  <c:v>18</c:v>
                </c:pt>
                <c:pt idx="71774">
                  <c:v>18</c:v>
                </c:pt>
                <c:pt idx="71775">
                  <c:v>18</c:v>
                </c:pt>
                <c:pt idx="71776">
                  <c:v>18</c:v>
                </c:pt>
                <c:pt idx="71777">
                  <c:v>18</c:v>
                </c:pt>
                <c:pt idx="71778">
                  <c:v>18</c:v>
                </c:pt>
                <c:pt idx="71779">
                  <c:v>18</c:v>
                </c:pt>
                <c:pt idx="71780">
                  <c:v>18</c:v>
                </c:pt>
                <c:pt idx="71781">
                  <c:v>18</c:v>
                </c:pt>
                <c:pt idx="71782">
                  <c:v>18</c:v>
                </c:pt>
                <c:pt idx="71783">
                  <c:v>18</c:v>
                </c:pt>
                <c:pt idx="71784">
                  <c:v>18</c:v>
                </c:pt>
                <c:pt idx="71785">
                  <c:v>18</c:v>
                </c:pt>
                <c:pt idx="71786">
                  <c:v>18</c:v>
                </c:pt>
                <c:pt idx="71787">
                  <c:v>18</c:v>
                </c:pt>
                <c:pt idx="71788">
                  <c:v>18</c:v>
                </c:pt>
                <c:pt idx="71789">
                  <c:v>18</c:v>
                </c:pt>
                <c:pt idx="71790">
                  <c:v>18</c:v>
                </c:pt>
                <c:pt idx="71791">
                  <c:v>18</c:v>
                </c:pt>
                <c:pt idx="71792">
                  <c:v>18</c:v>
                </c:pt>
                <c:pt idx="71793">
                  <c:v>18</c:v>
                </c:pt>
                <c:pt idx="71794">
                  <c:v>18</c:v>
                </c:pt>
                <c:pt idx="71795">
                  <c:v>18</c:v>
                </c:pt>
                <c:pt idx="71796">
                  <c:v>18</c:v>
                </c:pt>
                <c:pt idx="71797">
                  <c:v>18</c:v>
                </c:pt>
                <c:pt idx="71798">
                  <c:v>18</c:v>
                </c:pt>
                <c:pt idx="71799">
                  <c:v>18</c:v>
                </c:pt>
                <c:pt idx="71800">
                  <c:v>18</c:v>
                </c:pt>
                <c:pt idx="71801">
                  <c:v>18</c:v>
                </c:pt>
                <c:pt idx="71802">
                  <c:v>18</c:v>
                </c:pt>
                <c:pt idx="71803">
                  <c:v>18</c:v>
                </c:pt>
                <c:pt idx="71804">
                  <c:v>18</c:v>
                </c:pt>
                <c:pt idx="71805">
                  <c:v>18</c:v>
                </c:pt>
                <c:pt idx="71806">
                  <c:v>18</c:v>
                </c:pt>
                <c:pt idx="71807">
                  <c:v>18</c:v>
                </c:pt>
                <c:pt idx="71808">
                  <c:v>18</c:v>
                </c:pt>
                <c:pt idx="71809">
                  <c:v>18</c:v>
                </c:pt>
                <c:pt idx="71810">
                  <c:v>18</c:v>
                </c:pt>
                <c:pt idx="71811">
                  <c:v>18</c:v>
                </c:pt>
                <c:pt idx="71812">
                  <c:v>18</c:v>
                </c:pt>
                <c:pt idx="71813">
                  <c:v>18</c:v>
                </c:pt>
                <c:pt idx="71814">
                  <c:v>18</c:v>
                </c:pt>
                <c:pt idx="71815">
                  <c:v>18</c:v>
                </c:pt>
                <c:pt idx="71816">
                  <c:v>18</c:v>
                </c:pt>
                <c:pt idx="71817">
                  <c:v>18</c:v>
                </c:pt>
                <c:pt idx="71818">
                  <c:v>18</c:v>
                </c:pt>
                <c:pt idx="71819">
                  <c:v>18</c:v>
                </c:pt>
                <c:pt idx="71820">
                  <c:v>18</c:v>
                </c:pt>
                <c:pt idx="71821">
                  <c:v>18</c:v>
                </c:pt>
                <c:pt idx="71822">
                  <c:v>18</c:v>
                </c:pt>
                <c:pt idx="71823">
                  <c:v>18</c:v>
                </c:pt>
                <c:pt idx="71824">
                  <c:v>18</c:v>
                </c:pt>
                <c:pt idx="71825">
                  <c:v>18</c:v>
                </c:pt>
                <c:pt idx="71826">
                  <c:v>18</c:v>
                </c:pt>
                <c:pt idx="71827">
                  <c:v>18</c:v>
                </c:pt>
                <c:pt idx="71828">
                  <c:v>18</c:v>
                </c:pt>
                <c:pt idx="71829">
                  <c:v>18</c:v>
                </c:pt>
                <c:pt idx="71830">
                  <c:v>18</c:v>
                </c:pt>
                <c:pt idx="71831">
                  <c:v>18</c:v>
                </c:pt>
                <c:pt idx="71832">
                  <c:v>18</c:v>
                </c:pt>
                <c:pt idx="71833">
                  <c:v>18</c:v>
                </c:pt>
                <c:pt idx="71834">
                  <c:v>18</c:v>
                </c:pt>
                <c:pt idx="71835">
                  <c:v>18</c:v>
                </c:pt>
                <c:pt idx="71836">
                  <c:v>18</c:v>
                </c:pt>
                <c:pt idx="71837">
                  <c:v>18</c:v>
                </c:pt>
                <c:pt idx="71838">
                  <c:v>18</c:v>
                </c:pt>
                <c:pt idx="71839">
                  <c:v>18</c:v>
                </c:pt>
                <c:pt idx="71840">
                  <c:v>18</c:v>
                </c:pt>
                <c:pt idx="71841">
                  <c:v>18</c:v>
                </c:pt>
                <c:pt idx="71842">
                  <c:v>18</c:v>
                </c:pt>
                <c:pt idx="71843">
                  <c:v>18</c:v>
                </c:pt>
                <c:pt idx="71844">
                  <c:v>18</c:v>
                </c:pt>
                <c:pt idx="71845">
                  <c:v>18</c:v>
                </c:pt>
                <c:pt idx="71846">
                  <c:v>18</c:v>
                </c:pt>
                <c:pt idx="71847">
                  <c:v>18</c:v>
                </c:pt>
                <c:pt idx="71848">
                  <c:v>18</c:v>
                </c:pt>
                <c:pt idx="71849">
                  <c:v>18</c:v>
                </c:pt>
                <c:pt idx="71850">
                  <c:v>18</c:v>
                </c:pt>
                <c:pt idx="71851">
                  <c:v>18</c:v>
                </c:pt>
                <c:pt idx="71852">
                  <c:v>18</c:v>
                </c:pt>
                <c:pt idx="71853">
                  <c:v>18</c:v>
                </c:pt>
                <c:pt idx="71854">
                  <c:v>18</c:v>
                </c:pt>
                <c:pt idx="71855">
                  <c:v>18</c:v>
                </c:pt>
                <c:pt idx="71856">
                  <c:v>18</c:v>
                </c:pt>
                <c:pt idx="71857">
                  <c:v>18</c:v>
                </c:pt>
                <c:pt idx="71858">
                  <c:v>18</c:v>
                </c:pt>
                <c:pt idx="71859">
                  <c:v>18</c:v>
                </c:pt>
                <c:pt idx="71860">
                  <c:v>18</c:v>
                </c:pt>
                <c:pt idx="71861">
                  <c:v>18</c:v>
                </c:pt>
                <c:pt idx="71862">
                  <c:v>18</c:v>
                </c:pt>
                <c:pt idx="71863">
                  <c:v>18</c:v>
                </c:pt>
                <c:pt idx="71864">
                  <c:v>18</c:v>
                </c:pt>
                <c:pt idx="71865">
                  <c:v>18</c:v>
                </c:pt>
                <c:pt idx="71866">
                  <c:v>18</c:v>
                </c:pt>
                <c:pt idx="71867">
                  <c:v>18</c:v>
                </c:pt>
                <c:pt idx="71868">
                  <c:v>18</c:v>
                </c:pt>
                <c:pt idx="71869">
                  <c:v>18</c:v>
                </c:pt>
                <c:pt idx="71870">
                  <c:v>18</c:v>
                </c:pt>
                <c:pt idx="71871">
                  <c:v>18</c:v>
                </c:pt>
                <c:pt idx="71872">
                  <c:v>18</c:v>
                </c:pt>
                <c:pt idx="71873">
                  <c:v>18</c:v>
                </c:pt>
                <c:pt idx="71874">
                  <c:v>18</c:v>
                </c:pt>
                <c:pt idx="71875">
                  <c:v>18</c:v>
                </c:pt>
                <c:pt idx="71876">
                  <c:v>18</c:v>
                </c:pt>
                <c:pt idx="71877">
                  <c:v>18</c:v>
                </c:pt>
                <c:pt idx="71878">
                  <c:v>18</c:v>
                </c:pt>
                <c:pt idx="71879">
                  <c:v>18</c:v>
                </c:pt>
                <c:pt idx="71880">
                  <c:v>18</c:v>
                </c:pt>
                <c:pt idx="71881">
                  <c:v>18</c:v>
                </c:pt>
                <c:pt idx="71882">
                  <c:v>18</c:v>
                </c:pt>
                <c:pt idx="71883">
                  <c:v>18</c:v>
                </c:pt>
                <c:pt idx="71884">
                  <c:v>18</c:v>
                </c:pt>
                <c:pt idx="71885">
                  <c:v>18</c:v>
                </c:pt>
                <c:pt idx="71886">
                  <c:v>18</c:v>
                </c:pt>
                <c:pt idx="71887">
                  <c:v>18</c:v>
                </c:pt>
                <c:pt idx="71888">
                  <c:v>18</c:v>
                </c:pt>
                <c:pt idx="71889">
                  <c:v>18</c:v>
                </c:pt>
                <c:pt idx="71890">
                  <c:v>18</c:v>
                </c:pt>
                <c:pt idx="71891">
                  <c:v>18</c:v>
                </c:pt>
                <c:pt idx="71892">
                  <c:v>18</c:v>
                </c:pt>
                <c:pt idx="71893">
                  <c:v>18</c:v>
                </c:pt>
                <c:pt idx="71894">
                  <c:v>18</c:v>
                </c:pt>
                <c:pt idx="71895">
                  <c:v>18</c:v>
                </c:pt>
                <c:pt idx="71896">
                  <c:v>18</c:v>
                </c:pt>
                <c:pt idx="71897">
                  <c:v>18</c:v>
                </c:pt>
                <c:pt idx="71898">
                  <c:v>18</c:v>
                </c:pt>
                <c:pt idx="71899">
                  <c:v>18</c:v>
                </c:pt>
                <c:pt idx="71900">
                  <c:v>18</c:v>
                </c:pt>
                <c:pt idx="71901">
                  <c:v>18</c:v>
                </c:pt>
                <c:pt idx="71902">
                  <c:v>18</c:v>
                </c:pt>
                <c:pt idx="71903">
                  <c:v>18</c:v>
                </c:pt>
                <c:pt idx="71904">
                  <c:v>18</c:v>
                </c:pt>
                <c:pt idx="71905">
                  <c:v>18</c:v>
                </c:pt>
                <c:pt idx="71906">
                  <c:v>18</c:v>
                </c:pt>
                <c:pt idx="71907">
                  <c:v>18</c:v>
                </c:pt>
                <c:pt idx="71908">
                  <c:v>18</c:v>
                </c:pt>
                <c:pt idx="71909">
                  <c:v>18</c:v>
                </c:pt>
                <c:pt idx="71910">
                  <c:v>18</c:v>
                </c:pt>
                <c:pt idx="71911">
                  <c:v>18</c:v>
                </c:pt>
                <c:pt idx="71912">
                  <c:v>18</c:v>
                </c:pt>
                <c:pt idx="71913">
                  <c:v>18</c:v>
                </c:pt>
                <c:pt idx="71914">
                  <c:v>18</c:v>
                </c:pt>
                <c:pt idx="71915">
                  <c:v>18</c:v>
                </c:pt>
                <c:pt idx="71916">
                  <c:v>18</c:v>
                </c:pt>
                <c:pt idx="71917">
                  <c:v>18</c:v>
                </c:pt>
                <c:pt idx="71918">
                  <c:v>18</c:v>
                </c:pt>
                <c:pt idx="71919">
                  <c:v>18</c:v>
                </c:pt>
                <c:pt idx="71920">
                  <c:v>18</c:v>
                </c:pt>
                <c:pt idx="71921">
                  <c:v>18</c:v>
                </c:pt>
                <c:pt idx="71922">
                  <c:v>18</c:v>
                </c:pt>
                <c:pt idx="71923">
                  <c:v>18</c:v>
                </c:pt>
                <c:pt idx="71924">
                  <c:v>18</c:v>
                </c:pt>
                <c:pt idx="71925">
                  <c:v>18</c:v>
                </c:pt>
                <c:pt idx="71926">
                  <c:v>18</c:v>
                </c:pt>
                <c:pt idx="71927">
                  <c:v>18</c:v>
                </c:pt>
                <c:pt idx="71928">
                  <c:v>18</c:v>
                </c:pt>
                <c:pt idx="71929">
                  <c:v>18</c:v>
                </c:pt>
                <c:pt idx="71930">
                  <c:v>18</c:v>
                </c:pt>
                <c:pt idx="71931">
                  <c:v>18</c:v>
                </c:pt>
                <c:pt idx="71932">
                  <c:v>18</c:v>
                </c:pt>
                <c:pt idx="71933">
                  <c:v>18</c:v>
                </c:pt>
                <c:pt idx="71934">
                  <c:v>18</c:v>
                </c:pt>
                <c:pt idx="71935">
                  <c:v>18</c:v>
                </c:pt>
                <c:pt idx="71936">
                  <c:v>18</c:v>
                </c:pt>
                <c:pt idx="71937">
                  <c:v>18</c:v>
                </c:pt>
                <c:pt idx="71938">
                  <c:v>18</c:v>
                </c:pt>
                <c:pt idx="71939">
                  <c:v>18</c:v>
                </c:pt>
                <c:pt idx="71940">
                  <c:v>18</c:v>
                </c:pt>
                <c:pt idx="71941">
                  <c:v>18</c:v>
                </c:pt>
                <c:pt idx="71942">
                  <c:v>18</c:v>
                </c:pt>
                <c:pt idx="71943">
                  <c:v>18</c:v>
                </c:pt>
                <c:pt idx="71944">
                  <c:v>18</c:v>
                </c:pt>
                <c:pt idx="71945">
                  <c:v>18</c:v>
                </c:pt>
                <c:pt idx="71946">
                  <c:v>18</c:v>
                </c:pt>
                <c:pt idx="71947">
                  <c:v>18</c:v>
                </c:pt>
                <c:pt idx="71948">
                  <c:v>18</c:v>
                </c:pt>
                <c:pt idx="71949">
                  <c:v>18</c:v>
                </c:pt>
                <c:pt idx="71950">
                  <c:v>18</c:v>
                </c:pt>
                <c:pt idx="71951">
                  <c:v>18</c:v>
                </c:pt>
                <c:pt idx="71952">
                  <c:v>18</c:v>
                </c:pt>
                <c:pt idx="71953">
                  <c:v>18</c:v>
                </c:pt>
                <c:pt idx="71954">
                  <c:v>18</c:v>
                </c:pt>
                <c:pt idx="71955">
                  <c:v>18</c:v>
                </c:pt>
                <c:pt idx="71956">
                  <c:v>18</c:v>
                </c:pt>
                <c:pt idx="71957">
                  <c:v>18</c:v>
                </c:pt>
                <c:pt idx="71958">
                  <c:v>18</c:v>
                </c:pt>
                <c:pt idx="71959">
                  <c:v>18</c:v>
                </c:pt>
                <c:pt idx="71960">
                  <c:v>18</c:v>
                </c:pt>
                <c:pt idx="71961">
                  <c:v>18</c:v>
                </c:pt>
                <c:pt idx="71962">
                  <c:v>18</c:v>
                </c:pt>
                <c:pt idx="71963">
                  <c:v>18</c:v>
                </c:pt>
                <c:pt idx="71964">
                  <c:v>18</c:v>
                </c:pt>
                <c:pt idx="71965">
                  <c:v>18</c:v>
                </c:pt>
                <c:pt idx="71966">
                  <c:v>18</c:v>
                </c:pt>
                <c:pt idx="71967">
                  <c:v>18</c:v>
                </c:pt>
                <c:pt idx="71968">
                  <c:v>18</c:v>
                </c:pt>
                <c:pt idx="71969">
                  <c:v>18</c:v>
                </c:pt>
                <c:pt idx="71970">
                  <c:v>18</c:v>
                </c:pt>
                <c:pt idx="71971">
                  <c:v>18</c:v>
                </c:pt>
                <c:pt idx="71972">
                  <c:v>18</c:v>
                </c:pt>
                <c:pt idx="71973">
                  <c:v>18</c:v>
                </c:pt>
                <c:pt idx="71974">
                  <c:v>18</c:v>
                </c:pt>
                <c:pt idx="71975">
                  <c:v>18</c:v>
                </c:pt>
                <c:pt idx="71976">
                  <c:v>18</c:v>
                </c:pt>
                <c:pt idx="71977">
                  <c:v>18</c:v>
                </c:pt>
                <c:pt idx="71978">
                  <c:v>18</c:v>
                </c:pt>
                <c:pt idx="71979">
                  <c:v>18</c:v>
                </c:pt>
                <c:pt idx="71980">
                  <c:v>18</c:v>
                </c:pt>
                <c:pt idx="71981">
                  <c:v>18</c:v>
                </c:pt>
                <c:pt idx="71982">
                  <c:v>18</c:v>
                </c:pt>
                <c:pt idx="71983">
                  <c:v>18</c:v>
                </c:pt>
                <c:pt idx="71984">
                  <c:v>18</c:v>
                </c:pt>
                <c:pt idx="71985">
                  <c:v>18</c:v>
                </c:pt>
                <c:pt idx="71986">
                  <c:v>18</c:v>
                </c:pt>
                <c:pt idx="71987">
                  <c:v>18</c:v>
                </c:pt>
                <c:pt idx="71988">
                  <c:v>18</c:v>
                </c:pt>
                <c:pt idx="71989">
                  <c:v>18</c:v>
                </c:pt>
                <c:pt idx="71990">
                  <c:v>18</c:v>
                </c:pt>
                <c:pt idx="71991">
                  <c:v>18</c:v>
                </c:pt>
                <c:pt idx="71992">
                  <c:v>18</c:v>
                </c:pt>
                <c:pt idx="71993">
                  <c:v>18</c:v>
                </c:pt>
                <c:pt idx="71994">
                  <c:v>18</c:v>
                </c:pt>
                <c:pt idx="71995">
                  <c:v>18</c:v>
                </c:pt>
                <c:pt idx="71996">
                  <c:v>18</c:v>
                </c:pt>
                <c:pt idx="71997">
                  <c:v>18</c:v>
                </c:pt>
                <c:pt idx="71998">
                  <c:v>18</c:v>
                </c:pt>
                <c:pt idx="71999">
                  <c:v>18</c:v>
                </c:pt>
                <c:pt idx="72000">
                  <c:v>18</c:v>
                </c:pt>
                <c:pt idx="72001">
                  <c:v>18</c:v>
                </c:pt>
                <c:pt idx="72002">
                  <c:v>18</c:v>
                </c:pt>
                <c:pt idx="72003">
                  <c:v>18</c:v>
                </c:pt>
                <c:pt idx="72004">
                  <c:v>18</c:v>
                </c:pt>
                <c:pt idx="72005">
                  <c:v>18</c:v>
                </c:pt>
                <c:pt idx="72006">
                  <c:v>18</c:v>
                </c:pt>
                <c:pt idx="72007">
                  <c:v>18</c:v>
                </c:pt>
                <c:pt idx="72008">
                  <c:v>18</c:v>
                </c:pt>
                <c:pt idx="72009">
                  <c:v>18</c:v>
                </c:pt>
                <c:pt idx="72010">
                  <c:v>18</c:v>
                </c:pt>
                <c:pt idx="72011">
                  <c:v>18</c:v>
                </c:pt>
                <c:pt idx="72012">
                  <c:v>18</c:v>
                </c:pt>
                <c:pt idx="72013">
                  <c:v>18</c:v>
                </c:pt>
                <c:pt idx="72014">
                  <c:v>18</c:v>
                </c:pt>
                <c:pt idx="72015">
                  <c:v>18</c:v>
                </c:pt>
                <c:pt idx="72016">
                  <c:v>18</c:v>
                </c:pt>
                <c:pt idx="72017">
                  <c:v>18</c:v>
                </c:pt>
                <c:pt idx="72018">
                  <c:v>18</c:v>
                </c:pt>
                <c:pt idx="72019">
                  <c:v>18</c:v>
                </c:pt>
                <c:pt idx="72020">
                  <c:v>18</c:v>
                </c:pt>
                <c:pt idx="72021">
                  <c:v>18</c:v>
                </c:pt>
                <c:pt idx="72022">
                  <c:v>18</c:v>
                </c:pt>
                <c:pt idx="72023">
                  <c:v>18</c:v>
                </c:pt>
                <c:pt idx="72024">
                  <c:v>18</c:v>
                </c:pt>
                <c:pt idx="72025">
                  <c:v>18</c:v>
                </c:pt>
                <c:pt idx="72026">
                  <c:v>18</c:v>
                </c:pt>
                <c:pt idx="72027">
                  <c:v>18</c:v>
                </c:pt>
                <c:pt idx="72028">
                  <c:v>18</c:v>
                </c:pt>
                <c:pt idx="72029">
                  <c:v>18</c:v>
                </c:pt>
                <c:pt idx="72030">
                  <c:v>18</c:v>
                </c:pt>
                <c:pt idx="72031">
                  <c:v>18</c:v>
                </c:pt>
                <c:pt idx="72032">
                  <c:v>18</c:v>
                </c:pt>
                <c:pt idx="72033">
                  <c:v>18</c:v>
                </c:pt>
                <c:pt idx="72034">
                  <c:v>18</c:v>
                </c:pt>
                <c:pt idx="72035">
                  <c:v>18</c:v>
                </c:pt>
                <c:pt idx="72036">
                  <c:v>18</c:v>
                </c:pt>
                <c:pt idx="72037">
                  <c:v>18</c:v>
                </c:pt>
                <c:pt idx="72038">
                  <c:v>18</c:v>
                </c:pt>
                <c:pt idx="72039">
                  <c:v>18</c:v>
                </c:pt>
                <c:pt idx="72040">
                  <c:v>18</c:v>
                </c:pt>
                <c:pt idx="72041">
                  <c:v>18</c:v>
                </c:pt>
                <c:pt idx="72042">
                  <c:v>18</c:v>
                </c:pt>
                <c:pt idx="72043">
                  <c:v>18</c:v>
                </c:pt>
                <c:pt idx="72044">
                  <c:v>18</c:v>
                </c:pt>
                <c:pt idx="72045">
                  <c:v>18</c:v>
                </c:pt>
                <c:pt idx="72046">
                  <c:v>18</c:v>
                </c:pt>
                <c:pt idx="72047">
                  <c:v>18</c:v>
                </c:pt>
                <c:pt idx="72048">
                  <c:v>18</c:v>
                </c:pt>
                <c:pt idx="72049">
                  <c:v>18</c:v>
                </c:pt>
                <c:pt idx="72050">
                  <c:v>18</c:v>
                </c:pt>
                <c:pt idx="72051">
                  <c:v>18</c:v>
                </c:pt>
                <c:pt idx="72052">
                  <c:v>18</c:v>
                </c:pt>
                <c:pt idx="72053">
                  <c:v>18</c:v>
                </c:pt>
                <c:pt idx="72054">
                  <c:v>18</c:v>
                </c:pt>
                <c:pt idx="72055">
                  <c:v>18</c:v>
                </c:pt>
                <c:pt idx="72056">
                  <c:v>18</c:v>
                </c:pt>
                <c:pt idx="72057">
                  <c:v>18</c:v>
                </c:pt>
                <c:pt idx="72058">
                  <c:v>18</c:v>
                </c:pt>
                <c:pt idx="72059">
                  <c:v>18</c:v>
                </c:pt>
                <c:pt idx="72060">
                  <c:v>18</c:v>
                </c:pt>
                <c:pt idx="72061">
                  <c:v>18</c:v>
                </c:pt>
                <c:pt idx="72062">
                  <c:v>18</c:v>
                </c:pt>
                <c:pt idx="72063">
                  <c:v>18</c:v>
                </c:pt>
                <c:pt idx="72064">
                  <c:v>18</c:v>
                </c:pt>
                <c:pt idx="72065">
                  <c:v>18</c:v>
                </c:pt>
                <c:pt idx="72066">
                  <c:v>18</c:v>
                </c:pt>
                <c:pt idx="72067">
                  <c:v>18</c:v>
                </c:pt>
                <c:pt idx="72068">
                  <c:v>18</c:v>
                </c:pt>
                <c:pt idx="72069">
                  <c:v>18</c:v>
                </c:pt>
                <c:pt idx="72070">
                  <c:v>18</c:v>
                </c:pt>
                <c:pt idx="72071">
                  <c:v>18</c:v>
                </c:pt>
                <c:pt idx="72072">
                  <c:v>18</c:v>
                </c:pt>
                <c:pt idx="72073">
                  <c:v>18</c:v>
                </c:pt>
                <c:pt idx="72074">
                  <c:v>18</c:v>
                </c:pt>
                <c:pt idx="72075">
                  <c:v>18</c:v>
                </c:pt>
                <c:pt idx="72076">
                  <c:v>18</c:v>
                </c:pt>
                <c:pt idx="72077">
                  <c:v>18</c:v>
                </c:pt>
                <c:pt idx="72078">
                  <c:v>18</c:v>
                </c:pt>
                <c:pt idx="72079">
                  <c:v>18</c:v>
                </c:pt>
                <c:pt idx="72080">
                  <c:v>18</c:v>
                </c:pt>
                <c:pt idx="72081">
                  <c:v>18</c:v>
                </c:pt>
                <c:pt idx="72082">
                  <c:v>18</c:v>
                </c:pt>
                <c:pt idx="72083">
                  <c:v>18</c:v>
                </c:pt>
                <c:pt idx="72084">
                  <c:v>18</c:v>
                </c:pt>
                <c:pt idx="72085">
                  <c:v>18</c:v>
                </c:pt>
                <c:pt idx="72086">
                  <c:v>18</c:v>
                </c:pt>
                <c:pt idx="72087">
                  <c:v>18</c:v>
                </c:pt>
                <c:pt idx="72088">
                  <c:v>18</c:v>
                </c:pt>
                <c:pt idx="72089">
                  <c:v>18</c:v>
                </c:pt>
                <c:pt idx="72090">
                  <c:v>18</c:v>
                </c:pt>
                <c:pt idx="72091">
                  <c:v>18</c:v>
                </c:pt>
                <c:pt idx="72092">
                  <c:v>18</c:v>
                </c:pt>
                <c:pt idx="72093">
                  <c:v>18</c:v>
                </c:pt>
                <c:pt idx="72094">
                  <c:v>18</c:v>
                </c:pt>
                <c:pt idx="72095">
                  <c:v>18</c:v>
                </c:pt>
                <c:pt idx="72096">
                  <c:v>18</c:v>
                </c:pt>
                <c:pt idx="72097">
                  <c:v>18</c:v>
                </c:pt>
                <c:pt idx="72098">
                  <c:v>18</c:v>
                </c:pt>
                <c:pt idx="72099">
                  <c:v>18</c:v>
                </c:pt>
                <c:pt idx="72100">
                  <c:v>18</c:v>
                </c:pt>
                <c:pt idx="72101">
                  <c:v>18</c:v>
                </c:pt>
                <c:pt idx="72102">
                  <c:v>18</c:v>
                </c:pt>
                <c:pt idx="72103">
                  <c:v>18</c:v>
                </c:pt>
                <c:pt idx="72104">
                  <c:v>18</c:v>
                </c:pt>
                <c:pt idx="72105">
                  <c:v>18</c:v>
                </c:pt>
                <c:pt idx="72106">
                  <c:v>18</c:v>
                </c:pt>
                <c:pt idx="72107">
                  <c:v>18</c:v>
                </c:pt>
                <c:pt idx="72108">
                  <c:v>18</c:v>
                </c:pt>
                <c:pt idx="72109">
                  <c:v>18</c:v>
                </c:pt>
                <c:pt idx="72110">
                  <c:v>18</c:v>
                </c:pt>
                <c:pt idx="72111">
                  <c:v>18</c:v>
                </c:pt>
                <c:pt idx="72112">
                  <c:v>18</c:v>
                </c:pt>
                <c:pt idx="72113">
                  <c:v>18</c:v>
                </c:pt>
                <c:pt idx="72114">
                  <c:v>18</c:v>
                </c:pt>
                <c:pt idx="72115">
                  <c:v>18</c:v>
                </c:pt>
                <c:pt idx="72116">
                  <c:v>18</c:v>
                </c:pt>
                <c:pt idx="72117">
                  <c:v>18</c:v>
                </c:pt>
                <c:pt idx="72118">
                  <c:v>18</c:v>
                </c:pt>
                <c:pt idx="72119">
                  <c:v>18</c:v>
                </c:pt>
                <c:pt idx="72120">
                  <c:v>18</c:v>
                </c:pt>
                <c:pt idx="72121">
                  <c:v>18</c:v>
                </c:pt>
                <c:pt idx="72122">
                  <c:v>18</c:v>
                </c:pt>
                <c:pt idx="72123">
                  <c:v>18</c:v>
                </c:pt>
                <c:pt idx="72124">
                  <c:v>18</c:v>
                </c:pt>
                <c:pt idx="72125">
                  <c:v>18</c:v>
                </c:pt>
                <c:pt idx="72126">
                  <c:v>18</c:v>
                </c:pt>
                <c:pt idx="72127">
                  <c:v>18</c:v>
                </c:pt>
                <c:pt idx="72128">
                  <c:v>18</c:v>
                </c:pt>
                <c:pt idx="72129">
                  <c:v>18</c:v>
                </c:pt>
                <c:pt idx="72130">
                  <c:v>18</c:v>
                </c:pt>
                <c:pt idx="72131">
                  <c:v>18</c:v>
                </c:pt>
                <c:pt idx="72132">
                  <c:v>18</c:v>
                </c:pt>
                <c:pt idx="72133">
                  <c:v>18</c:v>
                </c:pt>
                <c:pt idx="72134">
                  <c:v>18</c:v>
                </c:pt>
                <c:pt idx="72135">
                  <c:v>18</c:v>
                </c:pt>
                <c:pt idx="72136">
                  <c:v>18</c:v>
                </c:pt>
                <c:pt idx="72137">
                  <c:v>18</c:v>
                </c:pt>
                <c:pt idx="72138">
                  <c:v>18</c:v>
                </c:pt>
                <c:pt idx="72139">
                  <c:v>18</c:v>
                </c:pt>
                <c:pt idx="72140">
                  <c:v>18</c:v>
                </c:pt>
                <c:pt idx="72141">
                  <c:v>18</c:v>
                </c:pt>
                <c:pt idx="72142">
                  <c:v>18</c:v>
                </c:pt>
                <c:pt idx="72143">
                  <c:v>18</c:v>
                </c:pt>
                <c:pt idx="72144">
                  <c:v>18</c:v>
                </c:pt>
                <c:pt idx="72145">
                  <c:v>18</c:v>
                </c:pt>
                <c:pt idx="72146">
                  <c:v>18</c:v>
                </c:pt>
                <c:pt idx="72147">
                  <c:v>18</c:v>
                </c:pt>
                <c:pt idx="72148">
                  <c:v>18</c:v>
                </c:pt>
                <c:pt idx="72149">
                  <c:v>18</c:v>
                </c:pt>
                <c:pt idx="72150">
                  <c:v>18</c:v>
                </c:pt>
                <c:pt idx="72151">
                  <c:v>18</c:v>
                </c:pt>
                <c:pt idx="72152">
                  <c:v>18</c:v>
                </c:pt>
                <c:pt idx="72153">
                  <c:v>18</c:v>
                </c:pt>
                <c:pt idx="72154">
                  <c:v>18</c:v>
                </c:pt>
                <c:pt idx="72155">
                  <c:v>18</c:v>
                </c:pt>
                <c:pt idx="72156">
                  <c:v>18</c:v>
                </c:pt>
                <c:pt idx="72157">
                  <c:v>18</c:v>
                </c:pt>
                <c:pt idx="72158">
                  <c:v>18</c:v>
                </c:pt>
                <c:pt idx="72159">
                  <c:v>18</c:v>
                </c:pt>
                <c:pt idx="72160">
                  <c:v>18</c:v>
                </c:pt>
                <c:pt idx="72161">
                  <c:v>18</c:v>
                </c:pt>
                <c:pt idx="72162">
                  <c:v>18</c:v>
                </c:pt>
                <c:pt idx="72163">
                  <c:v>18</c:v>
                </c:pt>
                <c:pt idx="72164">
                  <c:v>18</c:v>
                </c:pt>
                <c:pt idx="72165">
                  <c:v>18</c:v>
                </c:pt>
                <c:pt idx="72166">
                  <c:v>18</c:v>
                </c:pt>
                <c:pt idx="72167">
                  <c:v>18</c:v>
                </c:pt>
                <c:pt idx="72168">
                  <c:v>18</c:v>
                </c:pt>
                <c:pt idx="72169">
                  <c:v>18</c:v>
                </c:pt>
                <c:pt idx="72170">
                  <c:v>18</c:v>
                </c:pt>
                <c:pt idx="72171">
                  <c:v>18</c:v>
                </c:pt>
                <c:pt idx="72172">
                  <c:v>18</c:v>
                </c:pt>
                <c:pt idx="72173">
                  <c:v>18</c:v>
                </c:pt>
                <c:pt idx="72174">
                  <c:v>18</c:v>
                </c:pt>
                <c:pt idx="72175">
                  <c:v>18</c:v>
                </c:pt>
                <c:pt idx="72176">
                  <c:v>18</c:v>
                </c:pt>
                <c:pt idx="72177">
                  <c:v>18</c:v>
                </c:pt>
                <c:pt idx="72178">
                  <c:v>18</c:v>
                </c:pt>
                <c:pt idx="72179">
                  <c:v>18</c:v>
                </c:pt>
                <c:pt idx="72180">
                  <c:v>18</c:v>
                </c:pt>
                <c:pt idx="72181">
                  <c:v>18</c:v>
                </c:pt>
                <c:pt idx="72182">
                  <c:v>18</c:v>
                </c:pt>
                <c:pt idx="72183">
                  <c:v>18</c:v>
                </c:pt>
                <c:pt idx="72184">
                  <c:v>18</c:v>
                </c:pt>
                <c:pt idx="72185">
                  <c:v>18</c:v>
                </c:pt>
                <c:pt idx="72186">
                  <c:v>18</c:v>
                </c:pt>
                <c:pt idx="72187">
                  <c:v>18</c:v>
                </c:pt>
                <c:pt idx="72188">
                  <c:v>18</c:v>
                </c:pt>
                <c:pt idx="72189">
                  <c:v>18</c:v>
                </c:pt>
                <c:pt idx="72190">
                  <c:v>18</c:v>
                </c:pt>
                <c:pt idx="72191">
                  <c:v>18</c:v>
                </c:pt>
                <c:pt idx="72192">
                  <c:v>18</c:v>
                </c:pt>
                <c:pt idx="72193">
                  <c:v>18</c:v>
                </c:pt>
                <c:pt idx="72194">
                  <c:v>18</c:v>
                </c:pt>
                <c:pt idx="72195">
                  <c:v>18</c:v>
                </c:pt>
                <c:pt idx="72196">
                  <c:v>18</c:v>
                </c:pt>
                <c:pt idx="72197">
                  <c:v>18</c:v>
                </c:pt>
                <c:pt idx="72198">
                  <c:v>18</c:v>
                </c:pt>
                <c:pt idx="72199">
                  <c:v>18</c:v>
                </c:pt>
                <c:pt idx="72200">
                  <c:v>18</c:v>
                </c:pt>
                <c:pt idx="72201">
                  <c:v>18</c:v>
                </c:pt>
                <c:pt idx="72202">
                  <c:v>18</c:v>
                </c:pt>
                <c:pt idx="72203">
                  <c:v>18</c:v>
                </c:pt>
                <c:pt idx="72204">
                  <c:v>18</c:v>
                </c:pt>
                <c:pt idx="72205">
                  <c:v>18</c:v>
                </c:pt>
                <c:pt idx="72206">
                  <c:v>18</c:v>
                </c:pt>
                <c:pt idx="72207">
                  <c:v>18</c:v>
                </c:pt>
                <c:pt idx="72208">
                  <c:v>18</c:v>
                </c:pt>
                <c:pt idx="72209">
                  <c:v>18</c:v>
                </c:pt>
                <c:pt idx="72210">
                  <c:v>18</c:v>
                </c:pt>
                <c:pt idx="72211">
                  <c:v>18</c:v>
                </c:pt>
                <c:pt idx="72212">
                  <c:v>18</c:v>
                </c:pt>
                <c:pt idx="72213">
                  <c:v>18</c:v>
                </c:pt>
                <c:pt idx="72214">
                  <c:v>18</c:v>
                </c:pt>
                <c:pt idx="72215">
                  <c:v>18</c:v>
                </c:pt>
                <c:pt idx="72216">
                  <c:v>18</c:v>
                </c:pt>
                <c:pt idx="72217">
                  <c:v>18</c:v>
                </c:pt>
                <c:pt idx="72218">
                  <c:v>18</c:v>
                </c:pt>
                <c:pt idx="72219">
                  <c:v>18</c:v>
                </c:pt>
                <c:pt idx="72220">
                  <c:v>18</c:v>
                </c:pt>
                <c:pt idx="72221">
                  <c:v>18</c:v>
                </c:pt>
                <c:pt idx="72222">
                  <c:v>18</c:v>
                </c:pt>
                <c:pt idx="72223">
                  <c:v>18</c:v>
                </c:pt>
                <c:pt idx="72224">
                  <c:v>18</c:v>
                </c:pt>
                <c:pt idx="72225">
                  <c:v>18</c:v>
                </c:pt>
                <c:pt idx="72226">
                  <c:v>18</c:v>
                </c:pt>
                <c:pt idx="72227">
                  <c:v>18</c:v>
                </c:pt>
                <c:pt idx="72228">
                  <c:v>18</c:v>
                </c:pt>
                <c:pt idx="72229">
                  <c:v>18</c:v>
                </c:pt>
                <c:pt idx="72230">
                  <c:v>18</c:v>
                </c:pt>
                <c:pt idx="72231">
                  <c:v>18</c:v>
                </c:pt>
                <c:pt idx="72232">
                  <c:v>18</c:v>
                </c:pt>
                <c:pt idx="72233">
                  <c:v>18</c:v>
                </c:pt>
                <c:pt idx="72234">
                  <c:v>18</c:v>
                </c:pt>
                <c:pt idx="72235">
                  <c:v>18</c:v>
                </c:pt>
                <c:pt idx="72236">
                  <c:v>18</c:v>
                </c:pt>
                <c:pt idx="72237">
                  <c:v>18</c:v>
                </c:pt>
                <c:pt idx="72238">
                  <c:v>18</c:v>
                </c:pt>
                <c:pt idx="72239">
                  <c:v>18</c:v>
                </c:pt>
                <c:pt idx="72240">
                  <c:v>18</c:v>
                </c:pt>
                <c:pt idx="72241">
                  <c:v>18</c:v>
                </c:pt>
                <c:pt idx="72242">
                  <c:v>18</c:v>
                </c:pt>
                <c:pt idx="72243">
                  <c:v>18</c:v>
                </c:pt>
                <c:pt idx="72244">
                  <c:v>18</c:v>
                </c:pt>
                <c:pt idx="72245">
                  <c:v>18</c:v>
                </c:pt>
                <c:pt idx="72246">
                  <c:v>18</c:v>
                </c:pt>
                <c:pt idx="72247">
                  <c:v>18</c:v>
                </c:pt>
                <c:pt idx="72248">
                  <c:v>18</c:v>
                </c:pt>
                <c:pt idx="72249">
                  <c:v>18</c:v>
                </c:pt>
                <c:pt idx="72250">
                  <c:v>18</c:v>
                </c:pt>
                <c:pt idx="72251">
                  <c:v>18</c:v>
                </c:pt>
                <c:pt idx="72252">
                  <c:v>18</c:v>
                </c:pt>
                <c:pt idx="72253">
                  <c:v>18</c:v>
                </c:pt>
                <c:pt idx="72254">
                  <c:v>18</c:v>
                </c:pt>
                <c:pt idx="72255">
                  <c:v>18</c:v>
                </c:pt>
                <c:pt idx="72256">
                  <c:v>18</c:v>
                </c:pt>
                <c:pt idx="72257">
                  <c:v>18</c:v>
                </c:pt>
                <c:pt idx="72258">
                  <c:v>18</c:v>
                </c:pt>
                <c:pt idx="72259">
                  <c:v>18</c:v>
                </c:pt>
                <c:pt idx="72260">
                  <c:v>18</c:v>
                </c:pt>
                <c:pt idx="72261">
                  <c:v>18</c:v>
                </c:pt>
                <c:pt idx="72262">
                  <c:v>18</c:v>
                </c:pt>
                <c:pt idx="72263">
                  <c:v>18</c:v>
                </c:pt>
                <c:pt idx="72264">
                  <c:v>18</c:v>
                </c:pt>
                <c:pt idx="72265">
                  <c:v>18</c:v>
                </c:pt>
                <c:pt idx="72266">
                  <c:v>18</c:v>
                </c:pt>
                <c:pt idx="72267">
                  <c:v>18</c:v>
                </c:pt>
                <c:pt idx="72268">
                  <c:v>18</c:v>
                </c:pt>
                <c:pt idx="72269">
                  <c:v>18</c:v>
                </c:pt>
                <c:pt idx="72270">
                  <c:v>18</c:v>
                </c:pt>
                <c:pt idx="72271">
                  <c:v>18</c:v>
                </c:pt>
                <c:pt idx="72272">
                  <c:v>18</c:v>
                </c:pt>
                <c:pt idx="72273">
                  <c:v>18</c:v>
                </c:pt>
                <c:pt idx="72274">
                  <c:v>18</c:v>
                </c:pt>
                <c:pt idx="72275">
                  <c:v>18</c:v>
                </c:pt>
                <c:pt idx="72276">
                  <c:v>18</c:v>
                </c:pt>
                <c:pt idx="72277">
                  <c:v>18</c:v>
                </c:pt>
                <c:pt idx="72278">
                  <c:v>18</c:v>
                </c:pt>
                <c:pt idx="72279">
                  <c:v>18</c:v>
                </c:pt>
                <c:pt idx="72280">
                  <c:v>18</c:v>
                </c:pt>
                <c:pt idx="72281">
                  <c:v>18</c:v>
                </c:pt>
                <c:pt idx="72282">
                  <c:v>18</c:v>
                </c:pt>
                <c:pt idx="72283">
                  <c:v>18</c:v>
                </c:pt>
                <c:pt idx="72284">
                  <c:v>18</c:v>
                </c:pt>
                <c:pt idx="72285">
                  <c:v>18</c:v>
                </c:pt>
                <c:pt idx="72286">
                  <c:v>18</c:v>
                </c:pt>
                <c:pt idx="72287">
                  <c:v>18</c:v>
                </c:pt>
                <c:pt idx="72288">
                  <c:v>18</c:v>
                </c:pt>
                <c:pt idx="72289">
                  <c:v>18</c:v>
                </c:pt>
                <c:pt idx="72290">
                  <c:v>18</c:v>
                </c:pt>
                <c:pt idx="72291">
                  <c:v>18</c:v>
                </c:pt>
                <c:pt idx="72292">
                  <c:v>18</c:v>
                </c:pt>
                <c:pt idx="72293">
                  <c:v>18</c:v>
                </c:pt>
                <c:pt idx="72294">
                  <c:v>18</c:v>
                </c:pt>
                <c:pt idx="72295">
                  <c:v>18</c:v>
                </c:pt>
                <c:pt idx="72296">
                  <c:v>18</c:v>
                </c:pt>
                <c:pt idx="72297">
                  <c:v>18</c:v>
                </c:pt>
                <c:pt idx="72298">
                  <c:v>18</c:v>
                </c:pt>
                <c:pt idx="72299">
                  <c:v>18</c:v>
                </c:pt>
                <c:pt idx="72300">
                  <c:v>18</c:v>
                </c:pt>
                <c:pt idx="72301">
                  <c:v>18</c:v>
                </c:pt>
                <c:pt idx="72302">
                  <c:v>18</c:v>
                </c:pt>
                <c:pt idx="72303">
                  <c:v>18</c:v>
                </c:pt>
                <c:pt idx="72304">
                  <c:v>18</c:v>
                </c:pt>
                <c:pt idx="72305">
                  <c:v>18</c:v>
                </c:pt>
                <c:pt idx="72306">
                  <c:v>18</c:v>
                </c:pt>
                <c:pt idx="72307">
                  <c:v>18</c:v>
                </c:pt>
                <c:pt idx="72308">
                  <c:v>18</c:v>
                </c:pt>
                <c:pt idx="72309">
                  <c:v>18</c:v>
                </c:pt>
                <c:pt idx="72310">
                  <c:v>18</c:v>
                </c:pt>
                <c:pt idx="72311">
                  <c:v>18</c:v>
                </c:pt>
                <c:pt idx="72312">
                  <c:v>18</c:v>
                </c:pt>
                <c:pt idx="72313">
                  <c:v>18</c:v>
                </c:pt>
                <c:pt idx="72314">
                  <c:v>18</c:v>
                </c:pt>
                <c:pt idx="72315">
                  <c:v>18</c:v>
                </c:pt>
                <c:pt idx="72316">
                  <c:v>18</c:v>
                </c:pt>
                <c:pt idx="72317">
                  <c:v>18</c:v>
                </c:pt>
                <c:pt idx="72318">
                  <c:v>18</c:v>
                </c:pt>
                <c:pt idx="72319">
                  <c:v>18</c:v>
                </c:pt>
                <c:pt idx="72320">
                  <c:v>18</c:v>
                </c:pt>
                <c:pt idx="72321">
                  <c:v>18</c:v>
                </c:pt>
                <c:pt idx="72322">
                  <c:v>18</c:v>
                </c:pt>
                <c:pt idx="72323">
                  <c:v>18</c:v>
                </c:pt>
                <c:pt idx="72324">
                  <c:v>18</c:v>
                </c:pt>
                <c:pt idx="72325">
                  <c:v>18</c:v>
                </c:pt>
                <c:pt idx="72326">
                  <c:v>18</c:v>
                </c:pt>
                <c:pt idx="72327">
                  <c:v>18</c:v>
                </c:pt>
                <c:pt idx="72328">
                  <c:v>18</c:v>
                </c:pt>
                <c:pt idx="72329">
                  <c:v>18</c:v>
                </c:pt>
                <c:pt idx="72330">
                  <c:v>18</c:v>
                </c:pt>
                <c:pt idx="72331">
                  <c:v>18</c:v>
                </c:pt>
                <c:pt idx="72332">
                  <c:v>18</c:v>
                </c:pt>
                <c:pt idx="72333">
                  <c:v>18</c:v>
                </c:pt>
                <c:pt idx="72334">
                  <c:v>18</c:v>
                </c:pt>
                <c:pt idx="72335">
                  <c:v>18</c:v>
                </c:pt>
                <c:pt idx="72336">
                  <c:v>18</c:v>
                </c:pt>
                <c:pt idx="72337">
                  <c:v>18</c:v>
                </c:pt>
                <c:pt idx="72338">
                  <c:v>18</c:v>
                </c:pt>
                <c:pt idx="72339">
                  <c:v>18</c:v>
                </c:pt>
                <c:pt idx="72340">
                  <c:v>18</c:v>
                </c:pt>
                <c:pt idx="72341">
                  <c:v>18</c:v>
                </c:pt>
                <c:pt idx="72342">
                  <c:v>18</c:v>
                </c:pt>
                <c:pt idx="72343">
                  <c:v>18</c:v>
                </c:pt>
                <c:pt idx="72344">
                  <c:v>18</c:v>
                </c:pt>
                <c:pt idx="72345">
                  <c:v>18</c:v>
                </c:pt>
                <c:pt idx="72346">
                  <c:v>18</c:v>
                </c:pt>
                <c:pt idx="72347">
                  <c:v>18</c:v>
                </c:pt>
                <c:pt idx="72348">
                  <c:v>18</c:v>
                </c:pt>
                <c:pt idx="72349">
                  <c:v>18</c:v>
                </c:pt>
                <c:pt idx="72350">
                  <c:v>18</c:v>
                </c:pt>
                <c:pt idx="72351">
                  <c:v>18</c:v>
                </c:pt>
                <c:pt idx="72352">
                  <c:v>18</c:v>
                </c:pt>
                <c:pt idx="72353">
                  <c:v>18</c:v>
                </c:pt>
                <c:pt idx="72354">
                  <c:v>18</c:v>
                </c:pt>
                <c:pt idx="72355">
                  <c:v>18</c:v>
                </c:pt>
                <c:pt idx="72356">
                  <c:v>18</c:v>
                </c:pt>
                <c:pt idx="72357">
                  <c:v>18</c:v>
                </c:pt>
                <c:pt idx="72358">
                  <c:v>18</c:v>
                </c:pt>
                <c:pt idx="72359">
                  <c:v>18</c:v>
                </c:pt>
                <c:pt idx="72360">
                  <c:v>18</c:v>
                </c:pt>
                <c:pt idx="72361">
                  <c:v>18</c:v>
                </c:pt>
                <c:pt idx="72362">
                  <c:v>18</c:v>
                </c:pt>
                <c:pt idx="72363">
                  <c:v>18</c:v>
                </c:pt>
                <c:pt idx="72364">
                  <c:v>18</c:v>
                </c:pt>
                <c:pt idx="72365">
                  <c:v>18</c:v>
                </c:pt>
                <c:pt idx="72366">
                  <c:v>18</c:v>
                </c:pt>
                <c:pt idx="72367">
                  <c:v>18</c:v>
                </c:pt>
                <c:pt idx="72368">
                  <c:v>18</c:v>
                </c:pt>
                <c:pt idx="72369">
                  <c:v>18</c:v>
                </c:pt>
                <c:pt idx="72370">
                  <c:v>18</c:v>
                </c:pt>
                <c:pt idx="72371">
                  <c:v>18</c:v>
                </c:pt>
                <c:pt idx="72372">
                  <c:v>18</c:v>
                </c:pt>
                <c:pt idx="72373">
                  <c:v>18</c:v>
                </c:pt>
                <c:pt idx="72374">
                  <c:v>18</c:v>
                </c:pt>
                <c:pt idx="72375">
                  <c:v>18</c:v>
                </c:pt>
                <c:pt idx="72376">
                  <c:v>18</c:v>
                </c:pt>
                <c:pt idx="72377">
                  <c:v>18</c:v>
                </c:pt>
                <c:pt idx="72378">
                  <c:v>18</c:v>
                </c:pt>
                <c:pt idx="72379">
                  <c:v>18</c:v>
                </c:pt>
                <c:pt idx="72380">
                  <c:v>18</c:v>
                </c:pt>
                <c:pt idx="72381">
                  <c:v>18</c:v>
                </c:pt>
                <c:pt idx="72382">
                  <c:v>18</c:v>
                </c:pt>
                <c:pt idx="72383">
                  <c:v>18</c:v>
                </c:pt>
                <c:pt idx="72384">
                  <c:v>18</c:v>
                </c:pt>
                <c:pt idx="72385">
                  <c:v>18</c:v>
                </c:pt>
                <c:pt idx="72386">
                  <c:v>18</c:v>
                </c:pt>
                <c:pt idx="72387">
                  <c:v>18</c:v>
                </c:pt>
                <c:pt idx="72388">
                  <c:v>18</c:v>
                </c:pt>
                <c:pt idx="72389">
                  <c:v>18</c:v>
                </c:pt>
                <c:pt idx="72390">
                  <c:v>18</c:v>
                </c:pt>
                <c:pt idx="72391">
                  <c:v>18</c:v>
                </c:pt>
                <c:pt idx="72392">
                  <c:v>18</c:v>
                </c:pt>
                <c:pt idx="72393">
                  <c:v>18</c:v>
                </c:pt>
                <c:pt idx="72394">
                  <c:v>18</c:v>
                </c:pt>
                <c:pt idx="72395">
                  <c:v>18</c:v>
                </c:pt>
                <c:pt idx="72396">
                  <c:v>18</c:v>
                </c:pt>
                <c:pt idx="72397">
                  <c:v>18</c:v>
                </c:pt>
                <c:pt idx="72398">
                  <c:v>18</c:v>
                </c:pt>
                <c:pt idx="72399">
                  <c:v>18</c:v>
                </c:pt>
                <c:pt idx="72400">
                  <c:v>18</c:v>
                </c:pt>
                <c:pt idx="72401">
                  <c:v>18</c:v>
                </c:pt>
                <c:pt idx="72402">
                  <c:v>18</c:v>
                </c:pt>
                <c:pt idx="72403">
                  <c:v>18</c:v>
                </c:pt>
                <c:pt idx="72404">
                  <c:v>18</c:v>
                </c:pt>
                <c:pt idx="72405">
                  <c:v>18</c:v>
                </c:pt>
                <c:pt idx="72406">
                  <c:v>18</c:v>
                </c:pt>
                <c:pt idx="72407">
                  <c:v>18</c:v>
                </c:pt>
                <c:pt idx="72408">
                  <c:v>18</c:v>
                </c:pt>
                <c:pt idx="72409">
                  <c:v>18</c:v>
                </c:pt>
                <c:pt idx="72410">
                  <c:v>18</c:v>
                </c:pt>
                <c:pt idx="72411">
                  <c:v>18</c:v>
                </c:pt>
                <c:pt idx="72412">
                  <c:v>18</c:v>
                </c:pt>
                <c:pt idx="72413">
                  <c:v>18</c:v>
                </c:pt>
                <c:pt idx="72414">
                  <c:v>18</c:v>
                </c:pt>
                <c:pt idx="72415">
                  <c:v>18</c:v>
                </c:pt>
                <c:pt idx="72416">
                  <c:v>18</c:v>
                </c:pt>
                <c:pt idx="72417">
                  <c:v>18</c:v>
                </c:pt>
                <c:pt idx="72418">
                  <c:v>18</c:v>
                </c:pt>
                <c:pt idx="72419">
                  <c:v>18</c:v>
                </c:pt>
                <c:pt idx="72420">
                  <c:v>18</c:v>
                </c:pt>
                <c:pt idx="72421">
                  <c:v>18</c:v>
                </c:pt>
                <c:pt idx="72422">
                  <c:v>18</c:v>
                </c:pt>
                <c:pt idx="72423">
                  <c:v>18</c:v>
                </c:pt>
                <c:pt idx="72424">
                  <c:v>18</c:v>
                </c:pt>
                <c:pt idx="72425">
                  <c:v>18</c:v>
                </c:pt>
                <c:pt idx="72426">
                  <c:v>18</c:v>
                </c:pt>
                <c:pt idx="72427">
                  <c:v>18</c:v>
                </c:pt>
                <c:pt idx="72428">
                  <c:v>18</c:v>
                </c:pt>
                <c:pt idx="72429">
                  <c:v>18</c:v>
                </c:pt>
                <c:pt idx="72430">
                  <c:v>18</c:v>
                </c:pt>
                <c:pt idx="72431">
                  <c:v>18</c:v>
                </c:pt>
                <c:pt idx="72432">
                  <c:v>18</c:v>
                </c:pt>
                <c:pt idx="72433">
                  <c:v>18</c:v>
                </c:pt>
                <c:pt idx="72434">
                  <c:v>18</c:v>
                </c:pt>
                <c:pt idx="72435">
                  <c:v>18</c:v>
                </c:pt>
                <c:pt idx="72436">
                  <c:v>18</c:v>
                </c:pt>
                <c:pt idx="72437">
                  <c:v>18</c:v>
                </c:pt>
                <c:pt idx="72438">
                  <c:v>18</c:v>
                </c:pt>
                <c:pt idx="72439">
                  <c:v>18</c:v>
                </c:pt>
                <c:pt idx="72440">
                  <c:v>18</c:v>
                </c:pt>
                <c:pt idx="72441">
                  <c:v>18</c:v>
                </c:pt>
                <c:pt idx="72442">
                  <c:v>18</c:v>
                </c:pt>
                <c:pt idx="72443">
                  <c:v>18</c:v>
                </c:pt>
                <c:pt idx="72444">
                  <c:v>18</c:v>
                </c:pt>
                <c:pt idx="72445">
                  <c:v>18</c:v>
                </c:pt>
                <c:pt idx="72446">
                  <c:v>18</c:v>
                </c:pt>
                <c:pt idx="72447">
                  <c:v>18</c:v>
                </c:pt>
                <c:pt idx="72448">
                  <c:v>18</c:v>
                </c:pt>
                <c:pt idx="72449">
                  <c:v>18</c:v>
                </c:pt>
                <c:pt idx="72450">
                  <c:v>18</c:v>
                </c:pt>
                <c:pt idx="72451">
                  <c:v>18</c:v>
                </c:pt>
                <c:pt idx="72452">
                  <c:v>18</c:v>
                </c:pt>
                <c:pt idx="72453">
                  <c:v>18</c:v>
                </c:pt>
                <c:pt idx="72454">
                  <c:v>18</c:v>
                </c:pt>
                <c:pt idx="72455">
                  <c:v>18</c:v>
                </c:pt>
                <c:pt idx="72456">
                  <c:v>18</c:v>
                </c:pt>
                <c:pt idx="72457">
                  <c:v>18</c:v>
                </c:pt>
                <c:pt idx="72458">
                  <c:v>18</c:v>
                </c:pt>
                <c:pt idx="72459">
                  <c:v>18</c:v>
                </c:pt>
                <c:pt idx="72460">
                  <c:v>18</c:v>
                </c:pt>
                <c:pt idx="72461">
                  <c:v>18</c:v>
                </c:pt>
                <c:pt idx="72462">
                  <c:v>18</c:v>
                </c:pt>
                <c:pt idx="72463">
                  <c:v>18</c:v>
                </c:pt>
                <c:pt idx="72464">
                  <c:v>18</c:v>
                </c:pt>
                <c:pt idx="72465">
                  <c:v>18</c:v>
                </c:pt>
                <c:pt idx="72466">
                  <c:v>18</c:v>
                </c:pt>
                <c:pt idx="72467">
                  <c:v>18</c:v>
                </c:pt>
                <c:pt idx="72468">
                  <c:v>18</c:v>
                </c:pt>
                <c:pt idx="72469">
                  <c:v>18</c:v>
                </c:pt>
                <c:pt idx="72470">
                  <c:v>18</c:v>
                </c:pt>
                <c:pt idx="72471">
                  <c:v>18</c:v>
                </c:pt>
                <c:pt idx="72472">
                  <c:v>18</c:v>
                </c:pt>
                <c:pt idx="72473">
                  <c:v>18</c:v>
                </c:pt>
                <c:pt idx="72474">
                  <c:v>18</c:v>
                </c:pt>
                <c:pt idx="72475">
                  <c:v>18</c:v>
                </c:pt>
                <c:pt idx="72476">
                  <c:v>18</c:v>
                </c:pt>
                <c:pt idx="72477">
                  <c:v>18</c:v>
                </c:pt>
                <c:pt idx="72478">
                  <c:v>18</c:v>
                </c:pt>
                <c:pt idx="72479">
                  <c:v>18</c:v>
                </c:pt>
                <c:pt idx="72480">
                  <c:v>18</c:v>
                </c:pt>
                <c:pt idx="72481">
                  <c:v>18</c:v>
                </c:pt>
                <c:pt idx="72482">
                  <c:v>18</c:v>
                </c:pt>
                <c:pt idx="72483">
                  <c:v>18</c:v>
                </c:pt>
                <c:pt idx="72484">
                  <c:v>18</c:v>
                </c:pt>
                <c:pt idx="72485">
                  <c:v>18</c:v>
                </c:pt>
                <c:pt idx="72486">
                  <c:v>18</c:v>
                </c:pt>
                <c:pt idx="72487">
                  <c:v>18</c:v>
                </c:pt>
                <c:pt idx="72488">
                  <c:v>18</c:v>
                </c:pt>
                <c:pt idx="72489">
                  <c:v>18</c:v>
                </c:pt>
                <c:pt idx="72490">
                  <c:v>18</c:v>
                </c:pt>
                <c:pt idx="72491">
                  <c:v>18</c:v>
                </c:pt>
                <c:pt idx="72492">
                  <c:v>18</c:v>
                </c:pt>
                <c:pt idx="72493">
                  <c:v>18</c:v>
                </c:pt>
                <c:pt idx="72494">
                  <c:v>18</c:v>
                </c:pt>
                <c:pt idx="72495">
                  <c:v>18</c:v>
                </c:pt>
                <c:pt idx="72496">
                  <c:v>18</c:v>
                </c:pt>
                <c:pt idx="72497">
                  <c:v>18</c:v>
                </c:pt>
                <c:pt idx="72498">
                  <c:v>18</c:v>
                </c:pt>
                <c:pt idx="72499">
                  <c:v>18</c:v>
                </c:pt>
                <c:pt idx="72500">
                  <c:v>18</c:v>
                </c:pt>
                <c:pt idx="72501">
                  <c:v>18</c:v>
                </c:pt>
                <c:pt idx="72502">
                  <c:v>18</c:v>
                </c:pt>
                <c:pt idx="72503">
                  <c:v>18</c:v>
                </c:pt>
                <c:pt idx="72504">
                  <c:v>18</c:v>
                </c:pt>
                <c:pt idx="72505">
                  <c:v>18</c:v>
                </c:pt>
                <c:pt idx="72506">
                  <c:v>18</c:v>
                </c:pt>
                <c:pt idx="72507">
                  <c:v>18</c:v>
                </c:pt>
                <c:pt idx="72508">
                  <c:v>18</c:v>
                </c:pt>
                <c:pt idx="72509">
                  <c:v>18</c:v>
                </c:pt>
                <c:pt idx="72510">
                  <c:v>18</c:v>
                </c:pt>
                <c:pt idx="72511">
                  <c:v>18</c:v>
                </c:pt>
                <c:pt idx="72512">
                  <c:v>18</c:v>
                </c:pt>
                <c:pt idx="72513">
                  <c:v>18</c:v>
                </c:pt>
                <c:pt idx="72514">
                  <c:v>18</c:v>
                </c:pt>
                <c:pt idx="72515">
                  <c:v>18</c:v>
                </c:pt>
                <c:pt idx="72516">
                  <c:v>18</c:v>
                </c:pt>
                <c:pt idx="72517">
                  <c:v>18</c:v>
                </c:pt>
                <c:pt idx="72518">
                  <c:v>18</c:v>
                </c:pt>
                <c:pt idx="72519">
                  <c:v>18</c:v>
                </c:pt>
                <c:pt idx="72520">
                  <c:v>18</c:v>
                </c:pt>
                <c:pt idx="72521">
                  <c:v>18</c:v>
                </c:pt>
                <c:pt idx="72522">
                  <c:v>18</c:v>
                </c:pt>
                <c:pt idx="72523">
                  <c:v>18</c:v>
                </c:pt>
                <c:pt idx="72524">
                  <c:v>18</c:v>
                </c:pt>
                <c:pt idx="72525">
                  <c:v>18</c:v>
                </c:pt>
                <c:pt idx="72526">
                  <c:v>18</c:v>
                </c:pt>
                <c:pt idx="72527">
                  <c:v>18</c:v>
                </c:pt>
                <c:pt idx="72528">
                  <c:v>18</c:v>
                </c:pt>
                <c:pt idx="72529">
                  <c:v>18</c:v>
                </c:pt>
                <c:pt idx="72530">
                  <c:v>18</c:v>
                </c:pt>
                <c:pt idx="72531">
                  <c:v>18</c:v>
                </c:pt>
                <c:pt idx="72532">
                  <c:v>18</c:v>
                </c:pt>
                <c:pt idx="72533">
                  <c:v>18</c:v>
                </c:pt>
                <c:pt idx="72534">
                  <c:v>18</c:v>
                </c:pt>
                <c:pt idx="72535">
                  <c:v>18</c:v>
                </c:pt>
                <c:pt idx="72536">
                  <c:v>18</c:v>
                </c:pt>
                <c:pt idx="72537">
                  <c:v>18</c:v>
                </c:pt>
                <c:pt idx="72538">
                  <c:v>18</c:v>
                </c:pt>
                <c:pt idx="72539">
                  <c:v>18</c:v>
                </c:pt>
                <c:pt idx="72540">
                  <c:v>18</c:v>
                </c:pt>
                <c:pt idx="72541">
                  <c:v>18</c:v>
                </c:pt>
                <c:pt idx="72542">
                  <c:v>18</c:v>
                </c:pt>
                <c:pt idx="72543">
                  <c:v>18</c:v>
                </c:pt>
                <c:pt idx="72544">
                  <c:v>18</c:v>
                </c:pt>
                <c:pt idx="72545">
                  <c:v>18</c:v>
                </c:pt>
                <c:pt idx="72546">
                  <c:v>18</c:v>
                </c:pt>
                <c:pt idx="72547">
                  <c:v>18</c:v>
                </c:pt>
                <c:pt idx="72548">
                  <c:v>18</c:v>
                </c:pt>
                <c:pt idx="72549">
                  <c:v>18</c:v>
                </c:pt>
                <c:pt idx="72550">
                  <c:v>18</c:v>
                </c:pt>
                <c:pt idx="72551">
                  <c:v>18</c:v>
                </c:pt>
                <c:pt idx="72552">
                  <c:v>18</c:v>
                </c:pt>
                <c:pt idx="72553">
                  <c:v>18</c:v>
                </c:pt>
                <c:pt idx="72554">
                  <c:v>18</c:v>
                </c:pt>
                <c:pt idx="72555">
                  <c:v>18</c:v>
                </c:pt>
                <c:pt idx="72556">
                  <c:v>18</c:v>
                </c:pt>
                <c:pt idx="72557">
                  <c:v>18</c:v>
                </c:pt>
                <c:pt idx="72558">
                  <c:v>18</c:v>
                </c:pt>
                <c:pt idx="72559">
                  <c:v>18</c:v>
                </c:pt>
                <c:pt idx="72560">
                  <c:v>18</c:v>
                </c:pt>
                <c:pt idx="72561">
                  <c:v>18</c:v>
                </c:pt>
                <c:pt idx="72562">
                  <c:v>18</c:v>
                </c:pt>
                <c:pt idx="72563">
                  <c:v>18</c:v>
                </c:pt>
                <c:pt idx="72564">
                  <c:v>18</c:v>
                </c:pt>
                <c:pt idx="72565">
                  <c:v>18</c:v>
                </c:pt>
                <c:pt idx="72566">
                  <c:v>18</c:v>
                </c:pt>
                <c:pt idx="72567">
                  <c:v>18</c:v>
                </c:pt>
                <c:pt idx="72568">
                  <c:v>18</c:v>
                </c:pt>
                <c:pt idx="72569">
                  <c:v>18</c:v>
                </c:pt>
                <c:pt idx="72570">
                  <c:v>18</c:v>
                </c:pt>
                <c:pt idx="72571">
                  <c:v>18</c:v>
                </c:pt>
                <c:pt idx="72572">
                  <c:v>18</c:v>
                </c:pt>
                <c:pt idx="72573">
                  <c:v>18</c:v>
                </c:pt>
                <c:pt idx="72574">
                  <c:v>18</c:v>
                </c:pt>
                <c:pt idx="72575">
                  <c:v>18</c:v>
                </c:pt>
                <c:pt idx="72576">
                  <c:v>18</c:v>
                </c:pt>
                <c:pt idx="72577">
                  <c:v>18</c:v>
                </c:pt>
                <c:pt idx="72578">
                  <c:v>18</c:v>
                </c:pt>
                <c:pt idx="72579">
                  <c:v>18</c:v>
                </c:pt>
                <c:pt idx="72580">
                  <c:v>18</c:v>
                </c:pt>
                <c:pt idx="72581">
                  <c:v>18</c:v>
                </c:pt>
                <c:pt idx="72582">
                  <c:v>18</c:v>
                </c:pt>
                <c:pt idx="72583">
                  <c:v>18</c:v>
                </c:pt>
                <c:pt idx="72584">
                  <c:v>18</c:v>
                </c:pt>
                <c:pt idx="72585">
                  <c:v>18</c:v>
                </c:pt>
                <c:pt idx="72586">
                  <c:v>18</c:v>
                </c:pt>
                <c:pt idx="72587">
                  <c:v>18</c:v>
                </c:pt>
                <c:pt idx="72588">
                  <c:v>18</c:v>
                </c:pt>
                <c:pt idx="72589">
                  <c:v>18</c:v>
                </c:pt>
                <c:pt idx="72590">
                  <c:v>18</c:v>
                </c:pt>
                <c:pt idx="72591">
                  <c:v>18</c:v>
                </c:pt>
                <c:pt idx="72592">
                  <c:v>18</c:v>
                </c:pt>
                <c:pt idx="72593">
                  <c:v>18</c:v>
                </c:pt>
                <c:pt idx="72594">
                  <c:v>18</c:v>
                </c:pt>
                <c:pt idx="72595">
                  <c:v>18</c:v>
                </c:pt>
                <c:pt idx="72596">
                  <c:v>18</c:v>
                </c:pt>
                <c:pt idx="72597">
                  <c:v>18</c:v>
                </c:pt>
                <c:pt idx="72598">
                  <c:v>18</c:v>
                </c:pt>
                <c:pt idx="72599">
                  <c:v>18</c:v>
                </c:pt>
                <c:pt idx="72600">
                  <c:v>0</c:v>
                </c:pt>
                <c:pt idx="72601">
                  <c:v>0</c:v>
                </c:pt>
                <c:pt idx="72602">
                  <c:v>0</c:v>
                </c:pt>
                <c:pt idx="72603">
                  <c:v>0</c:v>
                </c:pt>
                <c:pt idx="72604">
                  <c:v>0</c:v>
                </c:pt>
                <c:pt idx="72605">
                  <c:v>0</c:v>
                </c:pt>
                <c:pt idx="72606">
                  <c:v>0</c:v>
                </c:pt>
                <c:pt idx="72607">
                  <c:v>0</c:v>
                </c:pt>
                <c:pt idx="72608">
                  <c:v>0</c:v>
                </c:pt>
                <c:pt idx="72609">
                  <c:v>0</c:v>
                </c:pt>
                <c:pt idx="72610">
                  <c:v>0</c:v>
                </c:pt>
                <c:pt idx="72611">
                  <c:v>0</c:v>
                </c:pt>
                <c:pt idx="72612">
                  <c:v>0</c:v>
                </c:pt>
                <c:pt idx="72613">
                  <c:v>0</c:v>
                </c:pt>
                <c:pt idx="72614">
                  <c:v>0</c:v>
                </c:pt>
                <c:pt idx="72615">
                  <c:v>0</c:v>
                </c:pt>
                <c:pt idx="72616">
                  <c:v>0</c:v>
                </c:pt>
                <c:pt idx="72617">
                  <c:v>0</c:v>
                </c:pt>
                <c:pt idx="72618">
                  <c:v>0</c:v>
                </c:pt>
                <c:pt idx="72619">
                  <c:v>0</c:v>
                </c:pt>
                <c:pt idx="72620">
                  <c:v>0</c:v>
                </c:pt>
                <c:pt idx="72621">
                  <c:v>0</c:v>
                </c:pt>
                <c:pt idx="72622">
                  <c:v>0</c:v>
                </c:pt>
                <c:pt idx="72623">
                  <c:v>0</c:v>
                </c:pt>
                <c:pt idx="72624">
                  <c:v>0</c:v>
                </c:pt>
                <c:pt idx="72625">
                  <c:v>0</c:v>
                </c:pt>
                <c:pt idx="72626">
                  <c:v>0</c:v>
                </c:pt>
                <c:pt idx="72627">
                  <c:v>0</c:v>
                </c:pt>
                <c:pt idx="72628">
                  <c:v>0</c:v>
                </c:pt>
                <c:pt idx="72629">
                  <c:v>0</c:v>
                </c:pt>
                <c:pt idx="72630">
                  <c:v>0</c:v>
                </c:pt>
                <c:pt idx="72631">
                  <c:v>0</c:v>
                </c:pt>
                <c:pt idx="72632">
                  <c:v>0</c:v>
                </c:pt>
                <c:pt idx="72633">
                  <c:v>0</c:v>
                </c:pt>
                <c:pt idx="72634">
                  <c:v>0</c:v>
                </c:pt>
                <c:pt idx="72635">
                  <c:v>0</c:v>
                </c:pt>
                <c:pt idx="72636">
                  <c:v>0</c:v>
                </c:pt>
                <c:pt idx="72637">
                  <c:v>0</c:v>
                </c:pt>
                <c:pt idx="72638">
                  <c:v>0</c:v>
                </c:pt>
                <c:pt idx="72639">
                  <c:v>0</c:v>
                </c:pt>
                <c:pt idx="72640">
                  <c:v>0</c:v>
                </c:pt>
                <c:pt idx="72641">
                  <c:v>0</c:v>
                </c:pt>
                <c:pt idx="72642">
                  <c:v>0</c:v>
                </c:pt>
                <c:pt idx="72643">
                  <c:v>0</c:v>
                </c:pt>
                <c:pt idx="72644">
                  <c:v>0</c:v>
                </c:pt>
                <c:pt idx="72645">
                  <c:v>0</c:v>
                </c:pt>
                <c:pt idx="72646">
                  <c:v>0</c:v>
                </c:pt>
                <c:pt idx="72647">
                  <c:v>0</c:v>
                </c:pt>
                <c:pt idx="72648">
                  <c:v>0</c:v>
                </c:pt>
                <c:pt idx="72649">
                  <c:v>0</c:v>
                </c:pt>
                <c:pt idx="72650">
                  <c:v>0</c:v>
                </c:pt>
                <c:pt idx="72651">
                  <c:v>0</c:v>
                </c:pt>
                <c:pt idx="72652">
                  <c:v>0</c:v>
                </c:pt>
                <c:pt idx="72653">
                  <c:v>0</c:v>
                </c:pt>
                <c:pt idx="72654">
                  <c:v>0</c:v>
                </c:pt>
                <c:pt idx="72655">
                  <c:v>0</c:v>
                </c:pt>
                <c:pt idx="72656">
                  <c:v>0</c:v>
                </c:pt>
                <c:pt idx="72657">
                  <c:v>0</c:v>
                </c:pt>
                <c:pt idx="72658">
                  <c:v>0</c:v>
                </c:pt>
                <c:pt idx="72659">
                  <c:v>0</c:v>
                </c:pt>
                <c:pt idx="72660">
                  <c:v>0</c:v>
                </c:pt>
                <c:pt idx="72661">
                  <c:v>0</c:v>
                </c:pt>
                <c:pt idx="72662">
                  <c:v>0</c:v>
                </c:pt>
                <c:pt idx="72663">
                  <c:v>0</c:v>
                </c:pt>
                <c:pt idx="72664">
                  <c:v>0</c:v>
                </c:pt>
                <c:pt idx="72665">
                  <c:v>0</c:v>
                </c:pt>
                <c:pt idx="72666">
                  <c:v>0</c:v>
                </c:pt>
                <c:pt idx="72667">
                  <c:v>0</c:v>
                </c:pt>
                <c:pt idx="72668">
                  <c:v>0</c:v>
                </c:pt>
                <c:pt idx="72669">
                  <c:v>0</c:v>
                </c:pt>
                <c:pt idx="72670">
                  <c:v>0</c:v>
                </c:pt>
                <c:pt idx="72671">
                  <c:v>0</c:v>
                </c:pt>
                <c:pt idx="72672">
                  <c:v>0</c:v>
                </c:pt>
                <c:pt idx="72673">
                  <c:v>0</c:v>
                </c:pt>
                <c:pt idx="72674">
                  <c:v>0</c:v>
                </c:pt>
                <c:pt idx="72675">
                  <c:v>0</c:v>
                </c:pt>
                <c:pt idx="72676">
                  <c:v>0</c:v>
                </c:pt>
                <c:pt idx="72677">
                  <c:v>0</c:v>
                </c:pt>
                <c:pt idx="72678">
                  <c:v>0</c:v>
                </c:pt>
                <c:pt idx="72679">
                  <c:v>0</c:v>
                </c:pt>
                <c:pt idx="72680">
                  <c:v>0</c:v>
                </c:pt>
                <c:pt idx="72681">
                  <c:v>0</c:v>
                </c:pt>
                <c:pt idx="72682">
                  <c:v>0</c:v>
                </c:pt>
                <c:pt idx="72683">
                  <c:v>0</c:v>
                </c:pt>
                <c:pt idx="72684">
                  <c:v>0</c:v>
                </c:pt>
                <c:pt idx="72685">
                  <c:v>0</c:v>
                </c:pt>
                <c:pt idx="72686">
                  <c:v>0</c:v>
                </c:pt>
                <c:pt idx="72687">
                  <c:v>0</c:v>
                </c:pt>
                <c:pt idx="72688">
                  <c:v>0</c:v>
                </c:pt>
                <c:pt idx="72689">
                  <c:v>0</c:v>
                </c:pt>
                <c:pt idx="72690">
                  <c:v>0</c:v>
                </c:pt>
                <c:pt idx="72691">
                  <c:v>0</c:v>
                </c:pt>
                <c:pt idx="72692">
                  <c:v>0</c:v>
                </c:pt>
                <c:pt idx="72693">
                  <c:v>0</c:v>
                </c:pt>
                <c:pt idx="72694">
                  <c:v>0</c:v>
                </c:pt>
                <c:pt idx="72695">
                  <c:v>0</c:v>
                </c:pt>
                <c:pt idx="72696">
                  <c:v>0</c:v>
                </c:pt>
                <c:pt idx="72697">
                  <c:v>0</c:v>
                </c:pt>
                <c:pt idx="72698">
                  <c:v>0</c:v>
                </c:pt>
                <c:pt idx="72699">
                  <c:v>0</c:v>
                </c:pt>
                <c:pt idx="72700">
                  <c:v>0</c:v>
                </c:pt>
                <c:pt idx="72701">
                  <c:v>0</c:v>
                </c:pt>
                <c:pt idx="72702">
                  <c:v>0</c:v>
                </c:pt>
                <c:pt idx="72703">
                  <c:v>0</c:v>
                </c:pt>
                <c:pt idx="72704">
                  <c:v>0</c:v>
                </c:pt>
                <c:pt idx="72705">
                  <c:v>0</c:v>
                </c:pt>
                <c:pt idx="72706">
                  <c:v>0</c:v>
                </c:pt>
                <c:pt idx="72707">
                  <c:v>0</c:v>
                </c:pt>
                <c:pt idx="72708">
                  <c:v>0</c:v>
                </c:pt>
                <c:pt idx="72709">
                  <c:v>0</c:v>
                </c:pt>
                <c:pt idx="72710">
                  <c:v>0</c:v>
                </c:pt>
                <c:pt idx="72711">
                  <c:v>0</c:v>
                </c:pt>
                <c:pt idx="72712">
                  <c:v>0</c:v>
                </c:pt>
                <c:pt idx="72713">
                  <c:v>0</c:v>
                </c:pt>
                <c:pt idx="72714">
                  <c:v>0</c:v>
                </c:pt>
                <c:pt idx="72715">
                  <c:v>0</c:v>
                </c:pt>
                <c:pt idx="72716">
                  <c:v>0</c:v>
                </c:pt>
                <c:pt idx="72717">
                  <c:v>0</c:v>
                </c:pt>
                <c:pt idx="72718">
                  <c:v>0</c:v>
                </c:pt>
                <c:pt idx="72719">
                  <c:v>0</c:v>
                </c:pt>
                <c:pt idx="72720">
                  <c:v>0</c:v>
                </c:pt>
                <c:pt idx="72721">
                  <c:v>0</c:v>
                </c:pt>
                <c:pt idx="72722">
                  <c:v>0</c:v>
                </c:pt>
                <c:pt idx="72723">
                  <c:v>0</c:v>
                </c:pt>
                <c:pt idx="72724">
                  <c:v>0</c:v>
                </c:pt>
                <c:pt idx="72725">
                  <c:v>0</c:v>
                </c:pt>
                <c:pt idx="72726">
                  <c:v>0</c:v>
                </c:pt>
                <c:pt idx="72727">
                  <c:v>0</c:v>
                </c:pt>
                <c:pt idx="72728">
                  <c:v>0</c:v>
                </c:pt>
                <c:pt idx="72729">
                  <c:v>0</c:v>
                </c:pt>
                <c:pt idx="72730">
                  <c:v>0</c:v>
                </c:pt>
                <c:pt idx="72731">
                  <c:v>0</c:v>
                </c:pt>
                <c:pt idx="72732">
                  <c:v>0</c:v>
                </c:pt>
                <c:pt idx="72733">
                  <c:v>0</c:v>
                </c:pt>
                <c:pt idx="72734">
                  <c:v>0</c:v>
                </c:pt>
                <c:pt idx="72735">
                  <c:v>0</c:v>
                </c:pt>
                <c:pt idx="72736">
                  <c:v>0</c:v>
                </c:pt>
                <c:pt idx="72737">
                  <c:v>0</c:v>
                </c:pt>
                <c:pt idx="72738">
                  <c:v>0</c:v>
                </c:pt>
                <c:pt idx="72739">
                  <c:v>0</c:v>
                </c:pt>
                <c:pt idx="72740">
                  <c:v>0</c:v>
                </c:pt>
                <c:pt idx="72741">
                  <c:v>0</c:v>
                </c:pt>
                <c:pt idx="72742">
                  <c:v>0</c:v>
                </c:pt>
                <c:pt idx="72743">
                  <c:v>0</c:v>
                </c:pt>
                <c:pt idx="72744">
                  <c:v>0</c:v>
                </c:pt>
                <c:pt idx="72745">
                  <c:v>0</c:v>
                </c:pt>
                <c:pt idx="72746">
                  <c:v>0</c:v>
                </c:pt>
                <c:pt idx="72747">
                  <c:v>0</c:v>
                </c:pt>
                <c:pt idx="72748">
                  <c:v>0</c:v>
                </c:pt>
                <c:pt idx="72749">
                  <c:v>0</c:v>
                </c:pt>
                <c:pt idx="72750">
                  <c:v>0</c:v>
                </c:pt>
                <c:pt idx="72751">
                  <c:v>0</c:v>
                </c:pt>
                <c:pt idx="72752">
                  <c:v>0</c:v>
                </c:pt>
                <c:pt idx="72753">
                  <c:v>0</c:v>
                </c:pt>
                <c:pt idx="72754">
                  <c:v>0</c:v>
                </c:pt>
                <c:pt idx="72755">
                  <c:v>0</c:v>
                </c:pt>
                <c:pt idx="72756">
                  <c:v>0</c:v>
                </c:pt>
                <c:pt idx="72757">
                  <c:v>0</c:v>
                </c:pt>
                <c:pt idx="72758">
                  <c:v>0</c:v>
                </c:pt>
                <c:pt idx="72759">
                  <c:v>0</c:v>
                </c:pt>
                <c:pt idx="72760">
                  <c:v>0</c:v>
                </c:pt>
                <c:pt idx="72761">
                  <c:v>0</c:v>
                </c:pt>
                <c:pt idx="72762">
                  <c:v>0</c:v>
                </c:pt>
                <c:pt idx="72763">
                  <c:v>0</c:v>
                </c:pt>
                <c:pt idx="72764">
                  <c:v>0</c:v>
                </c:pt>
                <c:pt idx="72765">
                  <c:v>0</c:v>
                </c:pt>
                <c:pt idx="72766">
                  <c:v>0</c:v>
                </c:pt>
                <c:pt idx="72767">
                  <c:v>0</c:v>
                </c:pt>
                <c:pt idx="72768">
                  <c:v>0</c:v>
                </c:pt>
                <c:pt idx="72769">
                  <c:v>0</c:v>
                </c:pt>
                <c:pt idx="72770">
                  <c:v>0</c:v>
                </c:pt>
                <c:pt idx="72771">
                  <c:v>0</c:v>
                </c:pt>
                <c:pt idx="72772">
                  <c:v>0</c:v>
                </c:pt>
                <c:pt idx="72773">
                  <c:v>0</c:v>
                </c:pt>
                <c:pt idx="72774">
                  <c:v>0</c:v>
                </c:pt>
                <c:pt idx="72775">
                  <c:v>0</c:v>
                </c:pt>
                <c:pt idx="72776">
                  <c:v>0</c:v>
                </c:pt>
                <c:pt idx="72777">
                  <c:v>0</c:v>
                </c:pt>
                <c:pt idx="72778">
                  <c:v>0</c:v>
                </c:pt>
                <c:pt idx="72779">
                  <c:v>0</c:v>
                </c:pt>
                <c:pt idx="72780">
                  <c:v>0</c:v>
                </c:pt>
                <c:pt idx="72781">
                  <c:v>0</c:v>
                </c:pt>
                <c:pt idx="72782">
                  <c:v>0</c:v>
                </c:pt>
                <c:pt idx="72783">
                  <c:v>0</c:v>
                </c:pt>
                <c:pt idx="72784">
                  <c:v>0</c:v>
                </c:pt>
                <c:pt idx="72785">
                  <c:v>0</c:v>
                </c:pt>
                <c:pt idx="72786">
                  <c:v>0</c:v>
                </c:pt>
                <c:pt idx="72787">
                  <c:v>0</c:v>
                </c:pt>
                <c:pt idx="72788">
                  <c:v>0</c:v>
                </c:pt>
                <c:pt idx="72789">
                  <c:v>0</c:v>
                </c:pt>
                <c:pt idx="72790">
                  <c:v>0</c:v>
                </c:pt>
                <c:pt idx="72791">
                  <c:v>0</c:v>
                </c:pt>
                <c:pt idx="72792">
                  <c:v>0</c:v>
                </c:pt>
                <c:pt idx="72793">
                  <c:v>0</c:v>
                </c:pt>
                <c:pt idx="72794">
                  <c:v>0</c:v>
                </c:pt>
                <c:pt idx="72795">
                  <c:v>0</c:v>
                </c:pt>
                <c:pt idx="72796">
                  <c:v>0</c:v>
                </c:pt>
                <c:pt idx="72797">
                  <c:v>0</c:v>
                </c:pt>
                <c:pt idx="72798">
                  <c:v>0</c:v>
                </c:pt>
                <c:pt idx="72799">
                  <c:v>0</c:v>
                </c:pt>
                <c:pt idx="72800">
                  <c:v>0</c:v>
                </c:pt>
                <c:pt idx="72801">
                  <c:v>0</c:v>
                </c:pt>
                <c:pt idx="72802">
                  <c:v>0</c:v>
                </c:pt>
                <c:pt idx="72803">
                  <c:v>0</c:v>
                </c:pt>
                <c:pt idx="72804">
                  <c:v>0</c:v>
                </c:pt>
                <c:pt idx="72805">
                  <c:v>0</c:v>
                </c:pt>
                <c:pt idx="72806">
                  <c:v>0</c:v>
                </c:pt>
                <c:pt idx="72807">
                  <c:v>0</c:v>
                </c:pt>
                <c:pt idx="72808">
                  <c:v>0</c:v>
                </c:pt>
                <c:pt idx="72809">
                  <c:v>0</c:v>
                </c:pt>
                <c:pt idx="72810">
                  <c:v>0</c:v>
                </c:pt>
                <c:pt idx="72811">
                  <c:v>0</c:v>
                </c:pt>
                <c:pt idx="72812">
                  <c:v>0</c:v>
                </c:pt>
                <c:pt idx="72813">
                  <c:v>0</c:v>
                </c:pt>
                <c:pt idx="72814">
                  <c:v>0</c:v>
                </c:pt>
                <c:pt idx="72815">
                  <c:v>0</c:v>
                </c:pt>
                <c:pt idx="72816">
                  <c:v>0</c:v>
                </c:pt>
                <c:pt idx="72817">
                  <c:v>0</c:v>
                </c:pt>
                <c:pt idx="72818">
                  <c:v>0</c:v>
                </c:pt>
                <c:pt idx="72819">
                  <c:v>0</c:v>
                </c:pt>
                <c:pt idx="72820">
                  <c:v>0</c:v>
                </c:pt>
                <c:pt idx="72821">
                  <c:v>0</c:v>
                </c:pt>
                <c:pt idx="72822">
                  <c:v>0</c:v>
                </c:pt>
                <c:pt idx="72823">
                  <c:v>0</c:v>
                </c:pt>
                <c:pt idx="72824">
                  <c:v>0</c:v>
                </c:pt>
                <c:pt idx="72825">
                  <c:v>0</c:v>
                </c:pt>
                <c:pt idx="72826">
                  <c:v>0</c:v>
                </c:pt>
                <c:pt idx="72827">
                  <c:v>0</c:v>
                </c:pt>
                <c:pt idx="72828">
                  <c:v>0</c:v>
                </c:pt>
                <c:pt idx="72829">
                  <c:v>0</c:v>
                </c:pt>
                <c:pt idx="72830">
                  <c:v>0</c:v>
                </c:pt>
                <c:pt idx="72831">
                  <c:v>0</c:v>
                </c:pt>
                <c:pt idx="72832">
                  <c:v>0</c:v>
                </c:pt>
                <c:pt idx="72833">
                  <c:v>0</c:v>
                </c:pt>
                <c:pt idx="72834">
                  <c:v>0</c:v>
                </c:pt>
                <c:pt idx="72835">
                  <c:v>0</c:v>
                </c:pt>
                <c:pt idx="72836">
                  <c:v>0</c:v>
                </c:pt>
                <c:pt idx="72837">
                  <c:v>0</c:v>
                </c:pt>
                <c:pt idx="72838">
                  <c:v>0</c:v>
                </c:pt>
                <c:pt idx="72839">
                  <c:v>0</c:v>
                </c:pt>
                <c:pt idx="72840">
                  <c:v>0</c:v>
                </c:pt>
                <c:pt idx="72841">
                  <c:v>0</c:v>
                </c:pt>
                <c:pt idx="72842">
                  <c:v>0</c:v>
                </c:pt>
                <c:pt idx="72843">
                  <c:v>0</c:v>
                </c:pt>
                <c:pt idx="72844">
                  <c:v>0</c:v>
                </c:pt>
                <c:pt idx="72845">
                  <c:v>0</c:v>
                </c:pt>
                <c:pt idx="72846">
                  <c:v>0</c:v>
                </c:pt>
                <c:pt idx="72847">
                  <c:v>0</c:v>
                </c:pt>
                <c:pt idx="72848">
                  <c:v>0</c:v>
                </c:pt>
                <c:pt idx="72849">
                  <c:v>0</c:v>
                </c:pt>
                <c:pt idx="72850">
                  <c:v>0</c:v>
                </c:pt>
                <c:pt idx="72851">
                  <c:v>0</c:v>
                </c:pt>
                <c:pt idx="72852">
                  <c:v>0</c:v>
                </c:pt>
                <c:pt idx="72853">
                  <c:v>0</c:v>
                </c:pt>
                <c:pt idx="72854">
                  <c:v>0</c:v>
                </c:pt>
                <c:pt idx="72855">
                  <c:v>0</c:v>
                </c:pt>
                <c:pt idx="72856">
                  <c:v>0</c:v>
                </c:pt>
                <c:pt idx="72857">
                  <c:v>0</c:v>
                </c:pt>
                <c:pt idx="72858">
                  <c:v>0</c:v>
                </c:pt>
                <c:pt idx="72859">
                  <c:v>0</c:v>
                </c:pt>
                <c:pt idx="72860">
                  <c:v>0</c:v>
                </c:pt>
                <c:pt idx="72861">
                  <c:v>0</c:v>
                </c:pt>
                <c:pt idx="72862">
                  <c:v>0</c:v>
                </c:pt>
                <c:pt idx="72863">
                  <c:v>0</c:v>
                </c:pt>
                <c:pt idx="72864">
                  <c:v>0</c:v>
                </c:pt>
                <c:pt idx="72865">
                  <c:v>0</c:v>
                </c:pt>
                <c:pt idx="72866">
                  <c:v>0</c:v>
                </c:pt>
                <c:pt idx="72867">
                  <c:v>0</c:v>
                </c:pt>
                <c:pt idx="72868">
                  <c:v>0</c:v>
                </c:pt>
                <c:pt idx="72869">
                  <c:v>0</c:v>
                </c:pt>
                <c:pt idx="72870">
                  <c:v>0</c:v>
                </c:pt>
                <c:pt idx="72871">
                  <c:v>0</c:v>
                </c:pt>
                <c:pt idx="72872">
                  <c:v>0</c:v>
                </c:pt>
                <c:pt idx="72873">
                  <c:v>0</c:v>
                </c:pt>
                <c:pt idx="72874">
                  <c:v>0</c:v>
                </c:pt>
                <c:pt idx="72875">
                  <c:v>0</c:v>
                </c:pt>
                <c:pt idx="72876">
                  <c:v>0</c:v>
                </c:pt>
                <c:pt idx="72877">
                  <c:v>0</c:v>
                </c:pt>
                <c:pt idx="72878">
                  <c:v>0</c:v>
                </c:pt>
                <c:pt idx="72879">
                  <c:v>0</c:v>
                </c:pt>
                <c:pt idx="72880">
                  <c:v>0</c:v>
                </c:pt>
                <c:pt idx="72881">
                  <c:v>0</c:v>
                </c:pt>
                <c:pt idx="72882">
                  <c:v>0</c:v>
                </c:pt>
                <c:pt idx="72883">
                  <c:v>0</c:v>
                </c:pt>
                <c:pt idx="72884">
                  <c:v>0</c:v>
                </c:pt>
                <c:pt idx="72885">
                  <c:v>0</c:v>
                </c:pt>
                <c:pt idx="72886">
                  <c:v>0</c:v>
                </c:pt>
                <c:pt idx="72887">
                  <c:v>0</c:v>
                </c:pt>
                <c:pt idx="72888">
                  <c:v>0</c:v>
                </c:pt>
                <c:pt idx="72889">
                  <c:v>0</c:v>
                </c:pt>
                <c:pt idx="72890">
                  <c:v>0</c:v>
                </c:pt>
                <c:pt idx="72891">
                  <c:v>0</c:v>
                </c:pt>
                <c:pt idx="72892">
                  <c:v>0</c:v>
                </c:pt>
                <c:pt idx="72893">
                  <c:v>0</c:v>
                </c:pt>
                <c:pt idx="72894">
                  <c:v>0</c:v>
                </c:pt>
                <c:pt idx="72895">
                  <c:v>0</c:v>
                </c:pt>
                <c:pt idx="72896">
                  <c:v>0</c:v>
                </c:pt>
                <c:pt idx="72897">
                  <c:v>0</c:v>
                </c:pt>
                <c:pt idx="72898">
                  <c:v>0</c:v>
                </c:pt>
                <c:pt idx="72899">
                  <c:v>0</c:v>
                </c:pt>
                <c:pt idx="72900">
                  <c:v>0</c:v>
                </c:pt>
                <c:pt idx="72901">
                  <c:v>0</c:v>
                </c:pt>
                <c:pt idx="72902">
                  <c:v>0</c:v>
                </c:pt>
                <c:pt idx="72903">
                  <c:v>0</c:v>
                </c:pt>
                <c:pt idx="72904">
                  <c:v>0</c:v>
                </c:pt>
                <c:pt idx="72905">
                  <c:v>0</c:v>
                </c:pt>
                <c:pt idx="72906">
                  <c:v>0</c:v>
                </c:pt>
                <c:pt idx="72907">
                  <c:v>0</c:v>
                </c:pt>
                <c:pt idx="72908">
                  <c:v>0</c:v>
                </c:pt>
                <c:pt idx="72909">
                  <c:v>0</c:v>
                </c:pt>
                <c:pt idx="72910">
                  <c:v>0</c:v>
                </c:pt>
                <c:pt idx="72911">
                  <c:v>0</c:v>
                </c:pt>
                <c:pt idx="72912">
                  <c:v>0</c:v>
                </c:pt>
                <c:pt idx="72913">
                  <c:v>0</c:v>
                </c:pt>
                <c:pt idx="72914">
                  <c:v>0</c:v>
                </c:pt>
                <c:pt idx="72915">
                  <c:v>0</c:v>
                </c:pt>
                <c:pt idx="72916">
                  <c:v>0</c:v>
                </c:pt>
                <c:pt idx="72917">
                  <c:v>0</c:v>
                </c:pt>
                <c:pt idx="72918">
                  <c:v>0</c:v>
                </c:pt>
                <c:pt idx="72919">
                  <c:v>0</c:v>
                </c:pt>
                <c:pt idx="72920">
                  <c:v>0</c:v>
                </c:pt>
                <c:pt idx="72921">
                  <c:v>0</c:v>
                </c:pt>
                <c:pt idx="72922">
                  <c:v>0</c:v>
                </c:pt>
                <c:pt idx="72923">
                  <c:v>0</c:v>
                </c:pt>
                <c:pt idx="72924">
                  <c:v>0</c:v>
                </c:pt>
                <c:pt idx="72925">
                  <c:v>0</c:v>
                </c:pt>
                <c:pt idx="72926">
                  <c:v>0</c:v>
                </c:pt>
                <c:pt idx="72927">
                  <c:v>0</c:v>
                </c:pt>
                <c:pt idx="72928">
                  <c:v>0</c:v>
                </c:pt>
                <c:pt idx="72929">
                  <c:v>0</c:v>
                </c:pt>
                <c:pt idx="72930">
                  <c:v>0</c:v>
                </c:pt>
                <c:pt idx="72931">
                  <c:v>0</c:v>
                </c:pt>
                <c:pt idx="72932">
                  <c:v>0</c:v>
                </c:pt>
                <c:pt idx="72933">
                  <c:v>0</c:v>
                </c:pt>
                <c:pt idx="72934">
                  <c:v>0</c:v>
                </c:pt>
                <c:pt idx="72935">
                  <c:v>0</c:v>
                </c:pt>
                <c:pt idx="72936">
                  <c:v>0</c:v>
                </c:pt>
                <c:pt idx="72937">
                  <c:v>0</c:v>
                </c:pt>
                <c:pt idx="72938">
                  <c:v>0</c:v>
                </c:pt>
                <c:pt idx="72939">
                  <c:v>0</c:v>
                </c:pt>
                <c:pt idx="72940">
                  <c:v>0</c:v>
                </c:pt>
                <c:pt idx="72941">
                  <c:v>0</c:v>
                </c:pt>
                <c:pt idx="72942">
                  <c:v>0</c:v>
                </c:pt>
                <c:pt idx="72943">
                  <c:v>0</c:v>
                </c:pt>
                <c:pt idx="72944">
                  <c:v>0</c:v>
                </c:pt>
                <c:pt idx="72945">
                  <c:v>0</c:v>
                </c:pt>
                <c:pt idx="72946">
                  <c:v>0</c:v>
                </c:pt>
                <c:pt idx="72947">
                  <c:v>0</c:v>
                </c:pt>
                <c:pt idx="72948">
                  <c:v>0</c:v>
                </c:pt>
                <c:pt idx="72949">
                  <c:v>0</c:v>
                </c:pt>
                <c:pt idx="72950">
                  <c:v>0</c:v>
                </c:pt>
                <c:pt idx="72951">
                  <c:v>0</c:v>
                </c:pt>
                <c:pt idx="72952">
                  <c:v>0</c:v>
                </c:pt>
                <c:pt idx="72953">
                  <c:v>0</c:v>
                </c:pt>
                <c:pt idx="72954">
                  <c:v>0</c:v>
                </c:pt>
                <c:pt idx="72955">
                  <c:v>0</c:v>
                </c:pt>
                <c:pt idx="72956">
                  <c:v>0</c:v>
                </c:pt>
                <c:pt idx="72957">
                  <c:v>0</c:v>
                </c:pt>
                <c:pt idx="72958">
                  <c:v>0</c:v>
                </c:pt>
                <c:pt idx="72959">
                  <c:v>0</c:v>
                </c:pt>
                <c:pt idx="72960">
                  <c:v>0</c:v>
                </c:pt>
                <c:pt idx="72961">
                  <c:v>0</c:v>
                </c:pt>
                <c:pt idx="72962">
                  <c:v>0</c:v>
                </c:pt>
                <c:pt idx="72963">
                  <c:v>0</c:v>
                </c:pt>
                <c:pt idx="72964">
                  <c:v>0</c:v>
                </c:pt>
                <c:pt idx="72965">
                  <c:v>0</c:v>
                </c:pt>
                <c:pt idx="72966">
                  <c:v>0</c:v>
                </c:pt>
                <c:pt idx="72967">
                  <c:v>0</c:v>
                </c:pt>
                <c:pt idx="72968">
                  <c:v>0</c:v>
                </c:pt>
                <c:pt idx="72969">
                  <c:v>0</c:v>
                </c:pt>
                <c:pt idx="72970">
                  <c:v>0</c:v>
                </c:pt>
                <c:pt idx="72971">
                  <c:v>0</c:v>
                </c:pt>
                <c:pt idx="72972">
                  <c:v>0</c:v>
                </c:pt>
                <c:pt idx="72973">
                  <c:v>0</c:v>
                </c:pt>
                <c:pt idx="72974">
                  <c:v>0</c:v>
                </c:pt>
                <c:pt idx="72975">
                  <c:v>0</c:v>
                </c:pt>
                <c:pt idx="72976">
                  <c:v>0</c:v>
                </c:pt>
                <c:pt idx="72977">
                  <c:v>0</c:v>
                </c:pt>
                <c:pt idx="72978">
                  <c:v>0</c:v>
                </c:pt>
                <c:pt idx="72979">
                  <c:v>0</c:v>
                </c:pt>
                <c:pt idx="72980">
                  <c:v>0</c:v>
                </c:pt>
                <c:pt idx="72981">
                  <c:v>0</c:v>
                </c:pt>
                <c:pt idx="72982">
                  <c:v>0</c:v>
                </c:pt>
                <c:pt idx="72983">
                  <c:v>0</c:v>
                </c:pt>
                <c:pt idx="72984">
                  <c:v>0</c:v>
                </c:pt>
                <c:pt idx="72985">
                  <c:v>0</c:v>
                </c:pt>
                <c:pt idx="72986">
                  <c:v>0</c:v>
                </c:pt>
                <c:pt idx="72987">
                  <c:v>0</c:v>
                </c:pt>
                <c:pt idx="72988">
                  <c:v>0</c:v>
                </c:pt>
                <c:pt idx="72989">
                  <c:v>0</c:v>
                </c:pt>
                <c:pt idx="72990">
                  <c:v>0</c:v>
                </c:pt>
                <c:pt idx="72991">
                  <c:v>0</c:v>
                </c:pt>
                <c:pt idx="72992">
                  <c:v>0</c:v>
                </c:pt>
                <c:pt idx="72993">
                  <c:v>0</c:v>
                </c:pt>
                <c:pt idx="72994">
                  <c:v>0</c:v>
                </c:pt>
                <c:pt idx="72995">
                  <c:v>0</c:v>
                </c:pt>
                <c:pt idx="72996">
                  <c:v>0</c:v>
                </c:pt>
                <c:pt idx="72997">
                  <c:v>0</c:v>
                </c:pt>
                <c:pt idx="72998">
                  <c:v>0</c:v>
                </c:pt>
                <c:pt idx="72999">
                  <c:v>0</c:v>
                </c:pt>
                <c:pt idx="73000">
                  <c:v>0</c:v>
                </c:pt>
                <c:pt idx="73001">
                  <c:v>0</c:v>
                </c:pt>
                <c:pt idx="73002">
                  <c:v>0</c:v>
                </c:pt>
                <c:pt idx="73003">
                  <c:v>0</c:v>
                </c:pt>
                <c:pt idx="73004">
                  <c:v>0</c:v>
                </c:pt>
                <c:pt idx="73005">
                  <c:v>0</c:v>
                </c:pt>
                <c:pt idx="73006">
                  <c:v>0</c:v>
                </c:pt>
                <c:pt idx="73007">
                  <c:v>0</c:v>
                </c:pt>
                <c:pt idx="73008">
                  <c:v>0</c:v>
                </c:pt>
                <c:pt idx="73009">
                  <c:v>0</c:v>
                </c:pt>
                <c:pt idx="73010">
                  <c:v>0</c:v>
                </c:pt>
                <c:pt idx="73011">
                  <c:v>0</c:v>
                </c:pt>
                <c:pt idx="73012">
                  <c:v>0</c:v>
                </c:pt>
                <c:pt idx="73013">
                  <c:v>0</c:v>
                </c:pt>
                <c:pt idx="73014">
                  <c:v>0</c:v>
                </c:pt>
                <c:pt idx="73015">
                  <c:v>0</c:v>
                </c:pt>
                <c:pt idx="73016">
                  <c:v>0</c:v>
                </c:pt>
                <c:pt idx="73017">
                  <c:v>0</c:v>
                </c:pt>
                <c:pt idx="73018">
                  <c:v>0</c:v>
                </c:pt>
                <c:pt idx="73019">
                  <c:v>0</c:v>
                </c:pt>
                <c:pt idx="73020">
                  <c:v>0</c:v>
                </c:pt>
                <c:pt idx="73021">
                  <c:v>0</c:v>
                </c:pt>
                <c:pt idx="73022">
                  <c:v>0</c:v>
                </c:pt>
                <c:pt idx="73023">
                  <c:v>0</c:v>
                </c:pt>
                <c:pt idx="73024">
                  <c:v>0</c:v>
                </c:pt>
                <c:pt idx="73025">
                  <c:v>0</c:v>
                </c:pt>
                <c:pt idx="73026">
                  <c:v>0</c:v>
                </c:pt>
                <c:pt idx="73027">
                  <c:v>0</c:v>
                </c:pt>
                <c:pt idx="73028">
                  <c:v>0</c:v>
                </c:pt>
                <c:pt idx="73029">
                  <c:v>0</c:v>
                </c:pt>
                <c:pt idx="73030">
                  <c:v>0</c:v>
                </c:pt>
                <c:pt idx="73031">
                  <c:v>0</c:v>
                </c:pt>
                <c:pt idx="73032">
                  <c:v>0</c:v>
                </c:pt>
                <c:pt idx="73033">
                  <c:v>0</c:v>
                </c:pt>
                <c:pt idx="73034">
                  <c:v>0</c:v>
                </c:pt>
                <c:pt idx="73035">
                  <c:v>0</c:v>
                </c:pt>
                <c:pt idx="73036">
                  <c:v>0</c:v>
                </c:pt>
                <c:pt idx="73037">
                  <c:v>0</c:v>
                </c:pt>
                <c:pt idx="73038">
                  <c:v>0</c:v>
                </c:pt>
                <c:pt idx="73039">
                  <c:v>0</c:v>
                </c:pt>
                <c:pt idx="73040">
                  <c:v>0</c:v>
                </c:pt>
                <c:pt idx="73041">
                  <c:v>0</c:v>
                </c:pt>
                <c:pt idx="73042">
                  <c:v>0</c:v>
                </c:pt>
                <c:pt idx="73043">
                  <c:v>0</c:v>
                </c:pt>
                <c:pt idx="73044">
                  <c:v>0</c:v>
                </c:pt>
                <c:pt idx="73045">
                  <c:v>0</c:v>
                </c:pt>
                <c:pt idx="73046">
                  <c:v>0</c:v>
                </c:pt>
                <c:pt idx="73047">
                  <c:v>0</c:v>
                </c:pt>
                <c:pt idx="73048">
                  <c:v>0</c:v>
                </c:pt>
                <c:pt idx="73049">
                  <c:v>0</c:v>
                </c:pt>
                <c:pt idx="73050">
                  <c:v>0</c:v>
                </c:pt>
                <c:pt idx="73051">
                  <c:v>0</c:v>
                </c:pt>
                <c:pt idx="73052">
                  <c:v>0</c:v>
                </c:pt>
                <c:pt idx="73053">
                  <c:v>0</c:v>
                </c:pt>
                <c:pt idx="73054">
                  <c:v>0</c:v>
                </c:pt>
                <c:pt idx="73055">
                  <c:v>0</c:v>
                </c:pt>
                <c:pt idx="73056">
                  <c:v>0</c:v>
                </c:pt>
                <c:pt idx="73057">
                  <c:v>0</c:v>
                </c:pt>
                <c:pt idx="73058">
                  <c:v>0</c:v>
                </c:pt>
                <c:pt idx="73059">
                  <c:v>0</c:v>
                </c:pt>
                <c:pt idx="73060">
                  <c:v>0</c:v>
                </c:pt>
                <c:pt idx="73061">
                  <c:v>0</c:v>
                </c:pt>
                <c:pt idx="73062">
                  <c:v>0</c:v>
                </c:pt>
                <c:pt idx="73063">
                  <c:v>0</c:v>
                </c:pt>
                <c:pt idx="73064">
                  <c:v>0</c:v>
                </c:pt>
                <c:pt idx="73065">
                  <c:v>0</c:v>
                </c:pt>
                <c:pt idx="73066">
                  <c:v>0</c:v>
                </c:pt>
                <c:pt idx="73067">
                  <c:v>0</c:v>
                </c:pt>
                <c:pt idx="73068">
                  <c:v>0</c:v>
                </c:pt>
                <c:pt idx="73069">
                  <c:v>0</c:v>
                </c:pt>
                <c:pt idx="73070">
                  <c:v>0</c:v>
                </c:pt>
                <c:pt idx="73071">
                  <c:v>0</c:v>
                </c:pt>
                <c:pt idx="73072">
                  <c:v>0</c:v>
                </c:pt>
                <c:pt idx="73073">
                  <c:v>0</c:v>
                </c:pt>
                <c:pt idx="73074">
                  <c:v>0</c:v>
                </c:pt>
                <c:pt idx="73075">
                  <c:v>0</c:v>
                </c:pt>
                <c:pt idx="73076">
                  <c:v>0</c:v>
                </c:pt>
                <c:pt idx="73077">
                  <c:v>0</c:v>
                </c:pt>
                <c:pt idx="73078">
                  <c:v>0</c:v>
                </c:pt>
                <c:pt idx="73079">
                  <c:v>0</c:v>
                </c:pt>
                <c:pt idx="73080">
                  <c:v>0</c:v>
                </c:pt>
                <c:pt idx="73081">
                  <c:v>0</c:v>
                </c:pt>
                <c:pt idx="73082">
                  <c:v>0</c:v>
                </c:pt>
                <c:pt idx="73083">
                  <c:v>0</c:v>
                </c:pt>
                <c:pt idx="73084">
                  <c:v>0</c:v>
                </c:pt>
                <c:pt idx="73085">
                  <c:v>0</c:v>
                </c:pt>
                <c:pt idx="73086">
                  <c:v>0</c:v>
                </c:pt>
                <c:pt idx="73087">
                  <c:v>0</c:v>
                </c:pt>
                <c:pt idx="73088">
                  <c:v>0</c:v>
                </c:pt>
                <c:pt idx="73089">
                  <c:v>0</c:v>
                </c:pt>
                <c:pt idx="73090">
                  <c:v>0</c:v>
                </c:pt>
                <c:pt idx="73091">
                  <c:v>0</c:v>
                </c:pt>
                <c:pt idx="73092">
                  <c:v>0</c:v>
                </c:pt>
                <c:pt idx="73093">
                  <c:v>0</c:v>
                </c:pt>
                <c:pt idx="73094">
                  <c:v>0</c:v>
                </c:pt>
                <c:pt idx="73095">
                  <c:v>0</c:v>
                </c:pt>
                <c:pt idx="73096">
                  <c:v>0</c:v>
                </c:pt>
                <c:pt idx="73097">
                  <c:v>0</c:v>
                </c:pt>
                <c:pt idx="73098">
                  <c:v>0</c:v>
                </c:pt>
                <c:pt idx="73099">
                  <c:v>0</c:v>
                </c:pt>
                <c:pt idx="73100">
                  <c:v>0</c:v>
                </c:pt>
                <c:pt idx="73101">
                  <c:v>0</c:v>
                </c:pt>
                <c:pt idx="73102">
                  <c:v>0</c:v>
                </c:pt>
                <c:pt idx="73103">
                  <c:v>0</c:v>
                </c:pt>
                <c:pt idx="73104">
                  <c:v>0</c:v>
                </c:pt>
                <c:pt idx="73105">
                  <c:v>0</c:v>
                </c:pt>
                <c:pt idx="73106">
                  <c:v>0</c:v>
                </c:pt>
                <c:pt idx="73107">
                  <c:v>0</c:v>
                </c:pt>
                <c:pt idx="73108">
                  <c:v>0</c:v>
                </c:pt>
                <c:pt idx="73109">
                  <c:v>0</c:v>
                </c:pt>
                <c:pt idx="73110">
                  <c:v>0</c:v>
                </c:pt>
                <c:pt idx="73111">
                  <c:v>0</c:v>
                </c:pt>
                <c:pt idx="73112">
                  <c:v>0</c:v>
                </c:pt>
                <c:pt idx="73113">
                  <c:v>0</c:v>
                </c:pt>
                <c:pt idx="73114">
                  <c:v>0</c:v>
                </c:pt>
                <c:pt idx="73115">
                  <c:v>0</c:v>
                </c:pt>
                <c:pt idx="73116">
                  <c:v>0</c:v>
                </c:pt>
                <c:pt idx="73117">
                  <c:v>0</c:v>
                </c:pt>
                <c:pt idx="73118">
                  <c:v>0</c:v>
                </c:pt>
                <c:pt idx="73119">
                  <c:v>0</c:v>
                </c:pt>
                <c:pt idx="73120">
                  <c:v>0</c:v>
                </c:pt>
                <c:pt idx="73121">
                  <c:v>0</c:v>
                </c:pt>
                <c:pt idx="73122">
                  <c:v>0</c:v>
                </c:pt>
                <c:pt idx="73123">
                  <c:v>0</c:v>
                </c:pt>
                <c:pt idx="73124">
                  <c:v>0</c:v>
                </c:pt>
                <c:pt idx="73125">
                  <c:v>0</c:v>
                </c:pt>
                <c:pt idx="73126">
                  <c:v>0</c:v>
                </c:pt>
                <c:pt idx="73127">
                  <c:v>0</c:v>
                </c:pt>
                <c:pt idx="73128">
                  <c:v>0</c:v>
                </c:pt>
                <c:pt idx="73129">
                  <c:v>0</c:v>
                </c:pt>
                <c:pt idx="73130">
                  <c:v>0</c:v>
                </c:pt>
                <c:pt idx="73131">
                  <c:v>0</c:v>
                </c:pt>
                <c:pt idx="73132">
                  <c:v>0</c:v>
                </c:pt>
                <c:pt idx="73133">
                  <c:v>0</c:v>
                </c:pt>
                <c:pt idx="73134">
                  <c:v>0</c:v>
                </c:pt>
                <c:pt idx="73135">
                  <c:v>0</c:v>
                </c:pt>
                <c:pt idx="73136">
                  <c:v>0</c:v>
                </c:pt>
                <c:pt idx="73137">
                  <c:v>0</c:v>
                </c:pt>
                <c:pt idx="73138">
                  <c:v>0</c:v>
                </c:pt>
                <c:pt idx="73139">
                  <c:v>0</c:v>
                </c:pt>
                <c:pt idx="73140">
                  <c:v>0</c:v>
                </c:pt>
                <c:pt idx="73141">
                  <c:v>0</c:v>
                </c:pt>
                <c:pt idx="73142">
                  <c:v>0</c:v>
                </c:pt>
                <c:pt idx="73143">
                  <c:v>0</c:v>
                </c:pt>
                <c:pt idx="73144">
                  <c:v>0</c:v>
                </c:pt>
                <c:pt idx="73145">
                  <c:v>0</c:v>
                </c:pt>
                <c:pt idx="73146">
                  <c:v>0</c:v>
                </c:pt>
                <c:pt idx="73147">
                  <c:v>0</c:v>
                </c:pt>
                <c:pt idx="73148">
                  <c:v>0</c:v>
                </c:pt>
                <c:pt idx="73149">
                  <c:v>0</c:v>
                </c:pt>
                <c:pt idx="73150">
                  <c:v>0</c:v>
                </c:pt>
                <c:pt idx="73151">
                  <c:v>0</c:v>
                </c:pt>
                <c:pt idx="73152">
                  <c:v>0</c:v>
                </c:pt>
                <c:pt idx="73153">
                  <c:v>0</c:v>
                </c:pt>
                <c:pt idx="73154">
                  <c:v>0</c:v>
                </c:pt>
                <c:pt idx="73155">
                  <c:v>0</c:v>
                </c:pt>
                <c:pt idx="73156">
                  <c:v>0</c:v>
                </c:pt>
                <c:pt idx="73157">
                  <c:v>0</c:v>
                </c:pt>
                <c:pt idx="73158">
                  <c:v>0</c:v>
                </c:pt>
                <c:pt idx="73159">
                  <c:v>0</c:v>
                </c:pt>
                <c:pt idx="73160">
                  <c:v>0</c:v>
                </c:pt>
                <c:pt idx="73161">
                  <c:v>0</c:v>
                </c:pt>
                <c:pt idx="73162">
                  <c:v>0</c:v>
                </c:pt>
                <c:pt idx="73163">
                  <c:v>0</c:v>
                </c:pt>
                <c:pt idx="73164">
                  <c:v>0</c:v>
                </c:pt>
                <c:pt idx="73165">
                  <c:v>0</c:v>
                </c:pt>
                <c:pt idx="73166">
                  <c:v>0</c:v>
                </c:pt>
                <c:pt idx="73167">
                  <c:v>0</c:v>
                </c:pt>
                <c:pt idx="73168">
                  <c:v>0</c:v>
                </c:pt>
                <c:pt idx="73169">
                  <c:v>0</c:v>
                </c:pt>
                <c:pt idx="73170">
                  <c:v>0</c:v>
                </c:pt>
                <c:pt idx="73171">
                  <c:v>0</c:v>
                </c:pt>
                <c:pt idx="73172">
                  <c:v>0</c:v>
                </c:pt>
                <c:pt idx="73173">
                  <c:v>0</c:v>
                </c:pt>
                <c:pt idx="73174">
                  <c:v>0</c:v>
                </c:pt>
                <c:pt idx="73175">
                  <c:v>0</c:v>
                </c:pt>
                <c:pt idx="73176">
                  <c:v>0</c:v>
                </c:pt>
                <c:pt idx="73177">
                  <c:v>0</c:v>
                </c:pt>
                <c:pt idx="73178">
                  <c:v>0</c:v>
                </c:pt>
                <c:pt idx="73179">
                  <c:v>0</c:v>
                </c:pt>
                <c:pt idx="73180">
                  <c:v>0</c:v>
                </c:pt>
                <c:pt idx="73181">
                  <c:v>0</c:v>
                </c:pt>
                <c:pt idx="73182">
                  <c:v>0</c:v>
                </c:pt>
                <c:pt idx="73183">
                  <c:v>0</c:v>
                </c:pt>
                <c:pt idx="73184">
                  <c:v>0</c:v>
                </c:pt>
                <c:pt idx="73185">
                  <c:v>0</c:v>
                </c:pt>
                <c:pt idx="73186">
                  <c:v>0</c:v>
                </c:pt>
                <c:pt idx="73187">
                  <c:v>0</c:v>
                </c:pt>
                <c:pt idx="73188">
                  <c:v>0</c:v>
                </c:pt>
                <c:pt idx="73189">
                  <c:v>0</c:v>
                </c:pt>
                <c:pt idx="73190">
                  <c:v>0</c:v>
                </c:pt>
                <c:pt idx="73191">
                  <c:v>0</c:v>
                </c:pt>
                <c:pt idx="73192">
                  <c:v>0</c:v>
                </c:pt>
                <c:pt idx="73193">
                  <c:v>0</c:v>
                </c:pt>
                <c:pt idx="73194">
                  <c:v>0</c:v>
                </c:pt>
                <c:pt idx="73195">
                  <c:v>0</c:v>
                </c:pt>
                <c:pt idx="73196">
                  <c:v>0</c:v>
                </c:pt>
                <c:pt idx="73197">
                  <c:v>0</c:v>
                </c:pt>
                <c:pt idx="73198">
                  <c:v>0</c:v>
                </c:pt>
                <c:pt idx="73199">
                  <c:v>0</c:v>
                </c:pt>
                <c:pt idx="73200">
                  <c:v>0</c:v>
                </c:pt>
                <c:pt idx="73201">
                  <c:v>0</c:v>
                </c:pt>
                <c:pt idx="73202">
                  <c:v>0</c:v>
                </c:pt>
                <c:pt idx="73203">
                  <c:v>0</c:v>
                </c:pt>
                <c:pt idx="73204">
                  <c:v>0</c:v>
                </c:pt>
                <c:pt idx="73205">
                  <c:v>0</c:v>
                </c:pt>
                <c:pt idx="73206">
                  <c:v>0</c:v>
                </c:pt>
                <c:pt idx="73207">
                  <c:v>0</c:v>
                </c:pt>
                <c:pt idx="73208">
                  <c:v>0</c:v>
                </c:pt>
                <c:pt idx="73209">
                  <c:v>0</c:v>
                </c:pt>
                <c:pt idx="73210">
                  <c:v>0</c:v>
                </c:pt>
                <c:pt idx="73211">
                  <c:v>0</c:v>
                </c:pt>
                <c:pt idx="73212">
                  <c:v>0</c:v>
                </c:pt>
                <c:pt idx="73213">
                  <c:v>0</c:v>
                </c:pt>
                <c:pt idx="73214">
                  <c:v>0</c:v>
                </c:pt>
                <c:pt idx="73215">
                  <c:v>0</c:v>
                </c:pt>
                <c:pt idx="73216">
                  <c:v>0</c:v>
                </c:pt>
                <c:pt idx="73217">
                  <c:v>0</c:v>
                </c:pt>
                <c:pt idx="73218">
                  <c:v>0</c:v>
                </c:pt>
                <c:pt idx="73219">
                  <c:v>0</c:v>
                </c:pt>
                <c:pt idx="73220">
                  <c:v>0</c:v>
                </c:pt>
                <c:pt idx="73221">
                  <c:v>0</c:v>
                </c:pt>
                <c:pt idx="73222">
                  <c:v>0</c:v>
                </c:pt>
                <c:pt idx="73223">
                  <c:v>0</c:v>
                </c:pt>
                <c:pt idx="73224">
                  <c:v>0</c:v>
                </c:pt>
                <c:pt idx="73225">
                  <c:v>0</c:v>
                </c:pt>
                <c:pt idx="73226">
                  <c:v>0</c:v>
                </c:pt>
                <c:pt idx="73227">
                  <c:v>0</c:v>
                </c:pt>
                <c:pt idx="73228">
                  <c:v>0</c:v>
                </c:pt>
                <c:pt idx="73229">
                  <c:v>0</c:v>
                </c:pt>
                <c:pt idx="73230">
                  <c:v>0</c:v>
                </c:pt>
                <c:pt idx="73231">
                  <c:v>0</c:v>
                </c:pt>
                <c:pt idx="73232">
                  <c:v>0</c:v>
                </c:pt>
                <c:pt idx="73233">
                  <c:v>0</c:v>
                </c:pt>
                <c:pt idx="73234">
                  <c:v>0</c:v>
                </c:pt>
                <c:pt idx="73235">
                  <c:v>0</c:v>
                </c:pt>
                <c:pt idx="73236">
                  <c:v>0</c:v>
                </c:pt>
                <c:pt idx="73237">
                  <c:v>0</c:v>
                </c:pt>
                <c:pt idx="73238">
                  <c:v>0</c:v>
                </c:pt>
                <c:pt idx="73239">
                  <c:v>0</c:v>
                </c:pt>
                <c:pt idx="73240">
                  <c:v>0</c:v>
                </c:pt>
                <c:pt idx="73241">
                  <c:v>0</c:v>
                </c:pt>
                <c:pt idx="73242">
                  <c:v>0</c:v>
                </c:pt>
                <c:pt idx="73243">
                  <c:v>0</c:v>
                </c:pt>
                <c:pt idx="73244">
                  <c:v>0</c:v>
                </c:pt>
                <c:pt idx="73245">
                  <c:v>0</c:v>
                </c:pt>
                <c:pt idx="73246">
                  <c:v>0</c:v>
                </c:pt>
                <c:pt idx="73247">
                  <c:v>0</c:v>
                </c:pt>
                <c:pt idx="73248">
                  <c:v>0</c:v>
                </c:pt>
                <c:pt idx="73249">
                  <c:v>0</c:v>
                </c:pt>
                <c:pt idx="73250">
                  <c:v>0</c:v>
                </c:pt>
                <c:pt idx="73251">
                  <c:v>0</c:v>
                </c:pt>
                <c:pt idx="73252">
                  <c:v>0</c:v>
                </c:pt>
                <c:pt idx="73253">
                  <c:v>0</c:v>
                </c:pt>
                <c:pt idx="73254">
                  <c:v>0</c:v>
                </c:pt>
                <c:pt idx="73255">
                  <c:v>0</c:v>
                </c:pt>
                <c:pt idx="73256">
                  <c:v>0</c:v>
                </c:pt>
                <c:pt idx="73257">
                  <c:v>0</c:v>
                </c:pt>
                <c:pt idx="73258">
                  <c:v>0</c:v>
                </c:pt>
                <c:pt idx="73259">
                  <c:v>0</c:v>
                </c:pt>
                <c:pt idx="73260">
                  <c:v>0</c:v>
                </c:pt>
                <c:pt idx="73261">
                  <c:v>0</c:v>
                </c:pt>
                <c:pt idx="73262">
                  <c:v>0</c:v>
                </c:pt>
                <c:pt idx="73263">
                  <c:v>0</c:v>
                </c:pt>
                <c:pt idx="73264">
                  <c:v>0</c:v>
                </c:pt>
                <c:pt idx="73265">
                  <c:v>0</c:v>
                </c:pt>
                <c:pt idx="73266">
                  <c:v>0</c:v>
                </c:pt>
                <c:pt idx="73267">
                  <c:v>0</c:v>
                </c:pt>
                <c:pt idx="73268">
                  <c:v>0</c:v>
                </c:pt>
                <c:pt idx="73269">
                  <c:v>0</c:v>
                </c:pt>
                <c:pt idx="73270">
                  <c:v>0</c:v>
                </c:pt>
                <c:pt idx="73271">
                  <c:v>0</c:v>
                </c:pt>
                <c:pt idx="73272">
                  <c:v>0</c:v>
                </c:pt>
                <c:pt idx="73273">
                  <c:v>0</c:v>
                </c:pt>
                <c:pt idx="73274">
                  <c:v>0</c:v>
                </c:pt>
                <c:pt idx="73275">
                  <c:v>0</c:v>
                </c:pt>
                <c:pt idx="73276">
                  <c:v>0</c:v>
                </c:pt>
                <c:pt idx="73277">
                  <c:v>0</c:v>
                </c:pt>
                <c:pt idx="73278">
                  <c:v>0</c:v>
                </c:pt>
                <c:pt idx="73279">
                  <c:v>0</c:v>
                </c:pt>
                <c:pt idx="73280">
                  <c:v>0</c:v>
                </c:pt>
                <c:pt idx="73281">
                  <c:v>0</c:v>
                </c:pt>
                <c:pt idx="73282">
                  <c:v>0</c:v>
                </c:pt>
                <c:pt idx="73283">
                  <c:v>0</c:v>
                </c:pt>
                <c:pt idx="73284">
                  <c:v>0</c:v>
                </c:pt>
                <c:pt idx="73285">
                  <c:v>0</c:v>
                </c:pt>
                <c:pt idx="73286">
                  <c:v>0</c:v>
                </c:pt>
                <c:pt idx="73287">
                  <c:v>0</c:v>
                </c:pt>
                <c:pt idx="73288">
                  <c:v>0</c:v>
                </c:pt>
                <c:pt idx="73289">
                  <c:v>0</c:v>
                </c:pt>
                <c:pt idx="73290">
                  <c:v>0</c:v>
                </c:pt>
                <c:pt idx="73291">
                  <c:v>0</c:v>
                </c:pt>
                <c:pt idx="73292">
                  <c:v>0</c:v>
                </c:pt>
                <c:pt idx="73293">
                  <c:v>0</c:v>
                </c:pt>
                <c:pt idx="73294">
                  <c:v>0</c:v>
                </c:pt>
                <c:pt idx="73295">
                  <c:v>0</c:v>
                </c:pt>
                <c:pt idx="73296">
                  <c:v>0</c:v>
                </c:pt>
                <c:pt idx="73297">
                  <c:v>0</c:v>
                </c:pt>
                <c:pt idx="73298">
                  <c:v>0</c:v>
                </c:pt>
                <c:pt idx="73299">
                  <c:v>0</c:v>
                </c:pt>
                <c:pt idx="73300">
                  <c:v>0</c:v>
                </c:pt>
                <c:pt idx="73301">
                  <c:v>0</c:v>
                </c:pt>
                <c:pt idx="73302">
                  <c:v>0</c:v>
                </c:pt>
                <c:pt idx="73303">
                  <c:v>0</c:v>
                </c:pt>
                <c:pt idx="73304">
                  <c:v>0</c:v>
                </c:pt>
                <c:pt idx="73305">
                  <c:v>0</c:v>
                </c:pt>
                <c:pt idx="73306">
                  <c:v>0</c:v>
                </c:pt>
                <c:pt idx="73307">
                  <c:v>0</c:v>
                </c:pt>
                <c:pt idx="73308">
                  <c:v>0</c:v>
                </c:pt>
                <c:pt idx="73309">
                  <c:v>0</c:v>
                </c:pt>
                <c:pt idx="73310">
                  <c:v>0</c:v>
                </c:pt>
                <c:pt idx="73311">
                  <c:v>0</c:v>
                </c:pt>
                <c:pt idx="73312">
                  <c:v>0</c:v>
                </c:pt>
                <c:pt idx="73313">
                  <c:v>0</c:v>
                </c:pt>
                <c:pt idx="73314">
                  <c:v>0</c:v>
                </c:pt>
                <c:pt idx="73315">
                  <c:v>0</c:v>
                </c:pt>
                <c:pt idx="73316">
                  <c:v>0</c:v>
                </c:pt>
                <c:pt idx="73317">
                  <c:v>0</c:v>
                </c:pt>
                <c:pt idx="73318">
                  <c:v>0</c:v>
                </c:pt>
                <c:pt idx="73319">
                  <c:v>0</c:v>
                </c:pt>
                <c:pt idx="73320">
                  <c:v>0</c:v>
                </c:pt>
                <c:pt idx="73321">
                  <c:v>0</c:v>
                </c:pt>
                <c:pt idx="73322">
                  <c:v>0</c:v>
                </c:pt>
                <c:pt idx="73323">
                  <c:v>0</c:v>
                </c:pt>
                <c:pt idx="73324">
                  <c:v>0</c:v>
                </c:pt>
                <c:pt idx="73325">
                  <c:v>0</c:v>
                </c:pt>
                <c:pt idx="73326">
                  <c:v>0</c:v>
                </c:pt>
                <c:pt idx="73327">
                  <c:v>0</c:v>
                </c:pt>
                <c:pt idx="73328">
                  <c:v>0</c:v>
                </c:pt>
                <c:pt idx="73329">
                  <c:v>0</c:v>
                </c:pt>
                <c:pt idx="73330">
                  <c:v>0</c:v>
                </c:pt>
                <c:pt idx="73331">
                  <c:v>0</c:v>
                </c:pt>
                <c:pt idx="73332">
                  <c:v>0</c:v>
                </c:pt>
                <c:pt idx="73333">
                  <c:v>0</c:v>
                </c:pt>
                <c:pt idx="73334">
                  <c:v>0</c:v>
                </c:pt>
                <c:pt idx="73335">
                  <c:v>0</c:v>
                </c:pt>
                <c:pt idx="73336">
                  <c:v>0</c:v>
                </c:pt>
                <c:pt idx="73337">
                  <c:v>0</c:v>
                </c:pt>
                <c:pt idx="73338">
                  <c:v>0</c:v>
                </c:pt>
                <c:pt idx="73339">
                  <c:v>0</c:v>
                </c:pt>
                <c:pt idx="73340">
                  <c:v>0</c:v>
                </c:pt>
                <c:pt idx="73341">
                  <c:v>0</c:v>
                </c:pt>
                <c:pt idx="73342">
                  <c:v>0</c:v>
                </c:pt>
                <c:pt idx="73343">
                  <c:v>0</c:v>
                </c:pt>
                <c:pt idx="73344">
                  <c:v>0</c:v>
                </c:pt>
                <c:pt idx="73345">
                  <c:v>0</c:v>
                </c:pt>
                <c:pt idx="73346">
                  <c:v>0</c:v>
                </c:pt>
                <c:pt idx="73347">
                  <c:v>0</c:v>
                </c:pt>
                <c:pt idx="73348">
                  <c:v>0</c:v>
                </c:pt>
                <c:pt idx="73349">
                  <c:v>0</c:v>
                </c:pt>
                <c:pt idx="73350">
                  <c:v>0</c:v>
                </c:pt>
                <c:pt idx="73351">
                  <c:v>0</c:v>
                </c:pt>
                <c:pt idx="73352">
                  <c:v>0</c:v>
                </c:pt>
                <c:pt idx="73353">
                  <c:v>0</c:v>
                </c:pt>
                <c:pt idx="73354">
                  <c:v>0</c:v>
                </c:pt>
                <c:pt idx="73355">
                  <c:v>0</c:v>
                </c:pt>
                <c:pt idx="73356">
                  <c:v>0</c:v>
                </c:pt>
                <c:pt idx="73357">
                  <c:v>0</c:v>
                </c:pt>
                <c:pt idx="73358">
                  <c:v>0</c:v>
                </c:pt>
                <c:pt idx="73359">
                  <c:v>0</c:v>
                </c:pt>
                <c:pt idx="73360">
                  <c:v>0</c:v>
                </c:pt>
                <c:pt idx="73361">
                  <c:v>0</c:v>
                </c:pt>
                <c:pt idx="73362">
                  <c:v>0</c:v>
                </c:pt>
                <c:pt idx="73363">
                  <c:v>0</c:v>
                </c:pt>
                <c:pt idx="73364">
                  <c:v>0</c:v>
                </c:pt>
                <c:pt idx="73365">
                  <c:v>0</c:v>
                </c:pt>
                <c:pt idx="73366">
                  <c:v>0</c:v>
                </c:pt>
                <c:pt idx="73367">
                  <c:v>0</c:v>
                </c:pt>
                <c:pt idx="73368">
                  <c:v>0</c:v>
                </c:pt>
                <c:pt idx="73369">
                  <c:v>0</c:v>
                </c:pt>
                <c:pt idx="73370">
                  <c:v>0</c:v>
                </c:pt>
                <c:pt idx="73371">
                  <c:v>0</c:v>
                </c:pt>
                <c:pt idx="73372">
                  <c:v>0</c:v>
                </c:pt>
                <c:pt idx="73373">
                  <c:v>0</c:v>
                </c:pt>
                <c:pt idx="73374">
                  <c:v>0</c:v>
                </c:pt>
                <c:pt idx="73375">
                  <c:v>0</c:v>
                </c:pt>
                <c:pt idx="73376">
                  <c:v>0</c:v>
                </c:pt>
                <c:pt idx="73377">
                  <c:v>0</c:v>
                </c:pt>
                <c:pt idx="73378">
                  <c:v>0</c:v>
                </c:pt>
                <c:pt idx="73379">
                  <c:v>0</c:v>
                </c:pt>
                <c:pt idx="73380">
                  <c:v>0</c:v>
                </c:pt>
                <c:pt idx="73381">
                  <c:v>0</c:v>
                </c:pt>
                <c:pt idx="73382">
                  <c:v>0</c:v>
                </c:pt>
                <c:pt idx="73383">
                  <c:v>0</c:v>
                </c:pt>
                <c:pt idx="73384">
                  <c:v>0</c:v>
                </c:pt>
                <c:pt idx="73385">
                  <c:v>0</c:v>
                </c:pt>
                <c:pt idx="73386">
                  <c:v>0</c:v>
                </c:pt>
                <c:pt idx="73387">
                  <c:v>0</c:v>
                </c:pt>
                <c:pt idx="73388">
                  <c:v>0</c:v>
                </c:pt>
                <c:pt idx="73389">
                  <c:v>0</c:v>
                </c:pt>
                <c:pt idx="73390">
                  <c:v>0</c:v>
                </c:pt>
                <c:pt idx="73391">
                  <c:v>0</c:v>
                </c:pt>
                <c:pt idx="73392">
                  <c:v>0</c:v>
                </c:pt>
                <c:pt idx="73393">
                  <c:v>0</c:v>
                </c:pt>
                <c:pt idx="73394">
                  <c:v>0</c:v>
                </c:pt>
                <c:pt idx="73395">
                  <c:v>0</c:v>
                </c:pt>
                <c:pt idx="73396">
                  <c:v>0</c:v>
                </c:pt>
                <c:pt idx="73397">
                  <c:v>0</c:v>
                </c:pt>
                <c:pt idx="73398">
                  <c:v>0</c:v>
                </c:pt>
                <c:pt idx="73399">
                  <c:v>0</c:v>
                </c:pt>
                <c:pt idx="73400">
                  <c:v>0</c:v>
                </c:pt>
                <c:pt idx="73401">
                  <c:v>0</c:v>
                </c:pt>
                <c:pt idx="73402">
                  <c:v>0</c:v>
                </c:pt>
                <c:pt idx="73403">
                  <c:v>0</c:v>
                </c:pt>
                <c:pt idx="73404">
                  <c:v>0</c:v>
                </c:pt>
                <c:pt idx="73405">
                  <c:v>0</c:v>
                </c:pt>
                <c:pt idx="73406">
                  <c:v>0</c:v>
                </c:pt>
                <c:pt idx="73407">
                  <c:v>0</c:v>
                </c:pt>
                <c:pt idx="73408">
                  <c:v>0</c:v>
                </c:pt>
                <c:pt idx="73409">
                  <c:v>0</c:v>
                </c:pt>
                <c:pt idx="73410">
                  <c:v>0</c:v>
                </c:pt>
                <c:pt idx="73411">
                  <c:v>0</c:v>
                </c:pt>
                <c:pt idx="73412">
                  <c:v>0</c:v>
                </c:pt>
                <c:pt idx="73413">
                  <c:v>0</c:v>
                </c:pt>
                <c:pt idx="73414">
                  <c:v>0</c:v>
                </c:pt>
                <c:pt idx="73415">
                  <c:v>0</c:v>
                </c:pt>
                <c:pt idx="73416">
                  <c:v>0</c:v>
                </c:pt>
                <c:pt idx="73417">
                  <c:v>0</c:v>
                </c:pt>
                <c:pt idx="73418">
                  <c:v>0</c:v>
                </c:pt>
                <c:pt idx="73419">
                  <c:v>0</c:v>
                </c:pt>
                <c:pt idx="73420">
                  <c:v>0</c:v>
                </c:pt>
                <c:pt idx="73421">
                  <c:v>0</c:v>
                </c:pt>
                <c:pt idx="73422">
                  <c:v>0</c:v>
                </c:pt>
                <c:pt idx="73423">
                  <c:v>0</c:v>
                </c:pt>
                <c:pt idx="73424">
                  <c:v>0</c:v>
                </c:pt>
                <c:pt idx="73425">
                  <c:v>0</c:v>
                </c:pt>
                <c:pt idx="73426">
                  <c:v>0</c:v>
                </c:pt>
                <c:pt idx="73427">
                  <c:v>0</c:v>
                </c:pt>
                <c:pt idx="73428">
                  <c:v>0</c:v>
                </c:pt>
                <c:pt idx="73429">
                  <c:v>0</c:v>
                </c:pt>
                <c:pt idx="73430">
                  <c:v>0</c:v>
                </c:pt>
                <c:pt idx="73431">
                  <c:v>0</c:v>
                </c:pt>
                <c:pt idx="73432">
                  <c:v>0</c:v>
                </c:pt>
                <c:pt idx="73433">
                  <c:v>0</c:v>
                </c:pt>
                <c:pt idx="73434">
                  <c:v>0</c:v>
                </c:pt>
                <c:pt idx="73435">
                  <c:v>0</c:v>
                </c:pt>
                <c:pt idx="73436">
                  <c:v>0</c:v>
                </c:pt>
                <c:pt idx="73437">
                  <c:v>0</c:v>
                </c:pt>
                <c:pt idx="73438">
                  <c:v>0</c:v>
                </c:pt>
                <c:pt idx="73439">
                  <c:v>0</c:v>
                </c:pt>
                <c:pt idx="73440">
                  <c:v>0</c:v>
                </c:pt>
                <c:pt idx="73441">
                  <c:v>0</c:v>
                </c:pt>
                <c:pt idx="73442">
                  <c:v>0</c:v>
                </c:pt>
                <c:pt idx="73443">
                  <c:v>0</c:v>
                </c:pt>
                <c:pt idx="73444">
                  <c:v>0</c:v>
                </c:pt>
                <c:pt idx="73445">
                  <c:v>0</c:v>
                </c:pt>
                <c:pt idx="73446">
                  <c:v>0</c:v>
                </c:pt>
                <c:pt idx="73447">
                  <c:v>0</c:v>
                </c:pt>
                <c:pt idx="73448">
                  <c:v>0</c:v>
                </c:pt>
                <c:pt idx="73449">
                  <c:v>0</c:v>
                </c:pt>
                <c:pt idx="73450">
                  <c:v>0</c:v>
                </c:pt>
                <c:pt idx="73451">
                  <c:v>0</c:v>
                </c:pt>
                <c:pt idx="73452">
                  <c:v>0</c:v>
                </c:pt>
                <c:pt idx="73453">
                  <c:v>0</c:v>
                </c:pt>
                <c:pt idx="73454">
                  <c:v>0</c:v>
                </c:pt>
                <c:pt idx="73455">
                  <c:v>0</c:v>
                </c:pt>
                <c:pt idx="73456">
                  <c:v>0</c:v>
                </c:pt>
                <c:pt idx="73457">
                  <c:v>0</c:v>
                </c:pt>
                <c:pt idx="73458">
                  <c:v>0</c:v>
                </c:pt>
                <c:pt idx="73459">
                  <c:v>0</c:v>
                </c:pt>
                <c:pt idx="73460">
                  <c:v>0</c:v>
                </c:pt>
                <c:pt idx="73461">
                  <c:v>0</c:v>
                </c:pt>
                <c:pt idx="73462">
                  <c:v>0</c:v>
                </c:pt>
                <c:pt idx="73463">
                  <c:v>0</c:v>
                </c:pt>
                <c:pt idx="73464">
                  <c:v>0</c:v>
                </c:pt>
                <c:pt idx="73465">
                  <c:v>0</c:v>
                </c:pt>
                <c:pt idx="73466">
                  <c:v>0</c:v>
                </c:pt>
                <c:pt idx="73467">
                  <c:v>0</c:v>
                </c:pt>
                <c:pt idx="73468">
                  <c:v>0</c:v>
                </c:pt>
                <c:pt idx="73469">
                  <c:v>0</c:v>
                </c:pt>
                <c:pt idx="73470">
                  <c:v>0</c:v>
                </c:pt>
                <c:pt idx="73471">
                  <c:v>0</c:v>
                </c:pt>
                <c:pt idx="73472">
                  <c:v>0</c:v>
                </c:pt>
                <c:pt idx="73473">
                  <c:v>0</c:v>
                </c:pt>
                <c:pt idx="73474">
                  <c:v>0</c:v>
                </c:pt>
                <c:pt idx="73475">
                  <c:v>0</c:v>
                </c:pt>
                <c:pt idx="73476">
                  <c:v>0</c:v>
                </c:pt>
                <c:pt idx="73477">
                  <c:v>0</c:v>
                </c:pt>
                <c:pt idx="73478">
                  <c:v>0</c:v>
                </c:pt>
                <c:pt idx="73479">
                  <c:v>0</c:v>
                </c:pt>
                <c:pt idx="73480">
                  <c:v>0</c:v>
                </c:pt>
                <c:pt idx="73481">
                  <c:v>0</c:v>
                </c:pt>
                <c:pt idx="73482">
                  <c:v>0</c:v>
                </c:pt>
                <c:pt idx="73483">
                  <c:v>0</c:v>
                </c:pt>
                <c:pt idx="73484">
                  <c:v>0</c:v>
                </c:pt>
                <c:pt idx="73485">
                  <c:v>0</c:v>
                </c:pt>
                <c:pt idx="73486">
                  <c:v>0</c:v>
                </c:pt>
                <c:pt idx="73487">
                  <c:v>0</c:v>
                </c:pt>
                <c:pt idx="73488">
                  <c:v>0</c:v>
                </c:pt>
                <c:pt idx="73489">
                  <c:v>0</c:v>
                </c:pt>
                <c:pt idx="73490">
                  <c:v>0</c:v>
                </c:pt>
                <c:pt idx="73491">
                  <c:v>0</c:v>
                </c:pt>
                <c:pt idx="73492">
                  <c:v>0</c:v>
                </c:pt>
                <c:pt idx="73493">
                  <c:v>0</c:v>
                </c:pt>
                <c:pt idx="73494">
                  <c:v>0</c:v>
                </c:pt>
                <c:pt idx="73495">
                  <c:v>0</c:v>
                </c:pt>
                <c:pt idx="73496">
                  <c:v>0</c:v>
                </c:pt>
                <c:pt idx="73497">
                  <c:v>0</c:v>
                </c:pt>
                <c:pt idx="73498">
                  <c:v>0</c:v>
                </c:pt>
                <c:pt idx="73499">
                  <c:v>0</c:v>
                </c:pt>
                <c:pt idx="73500">
                  <c:v>0</c:v>
                </c:pt>
                <c:pt idx="73501">
                  <c:v>0</c:v>
                </c:pt>
                <c:pt idx="73502">
                  <c:v>0</c:v>
                </c:pt>
                <c:pt idx="73503">
                  <c:v>0</c:v>
                </c:pt>
                <c:pt idx="73504">
                  <c:v>0</c:v>
                </c:pt>
                <c:pt idx="73505">
                  <c:v>0</c:v>
                </c:pt>
                <c:pt idx="73506">
                  <c:v>0</c:v>
                </c:pt>
                <c:pt idx="73507">
                  <c:v>0</c:v>
                </c:pt>
                <c:pt idx="73508">
                  <c:v>0</c:v>
                </c:pt>
                <c:pt idx="73509">
                  <c:v>0</c:v>
                </c:pt>
                <c:pt idx="73510">
                  <c:v>0</c:v>
                </c:pt>
                <c:pt idx="73511">
                  <c:v>0</c:v>
                </c:pt>
                <c:pt idx="73512">
                  <c:v>0</c:v>
                </c:pt>
                <c:pt idx="73513">
                  <c:v>0</c:v>
                </c:pt>
                <c:pt idx="73514">
                  <c:v>0</c:v>
                </c:pt>
                <c:pt idx="73515">
                  <c:v>0</c:v>
                </c:pt>
                <c:pt idx="73516">
                  <c:v>0</c:v>
                </c:pt>
                <c:pt idx="73517">
                  <c:v>0</c:v>
                </c:pt>
                <c:pt idx="73518">
                  <c:v>0</c:v>
                </c:pt>
                <c:pt idx="73519">
                  <c:v>0</c:v>
                </c:pt>
                <c:pt idx="73520">
                  <c:v>0</c:v>
                </c:pt>
                <c:pt idx="73521">
                  <c:v>0</c:v>
                </c:pt>
                <c:pt idx="73522">
                  <c:v>0</c:v>
                </c:pt>
                <c:pt idx="73523">
                  <c:v>0</c:v>
                </c:pt>
                <c:pt idx="73524">
                  <c:v>0</c:v>
                </c:pt>
                <c:pt idx="73525">
                  <c:v>0</c:v>
                </c:pt>
                <c:pt idx="73526">
                  <c:v>0</c:v>
                </c:pt>
                <c:pt idx="73527">
                  <c:v>0</c:v>
                </c:pt>
                <c:pt idx="73528">
                  <c:v>0</c:v>
                </c:pt>
                <c:pt idx="73529">
                  <c:v>0</c:v>
                </c:pt>
                <c:pt idx="73530">
                  <c:v>0</c:v>
                </c:pt>
                <c:pt idx="73531">
                  <c:v>0</c:v>
                </c:pt>
                <c:pt idx="73532">
                  <c:v>0</c:v>
                </c:pt>
                <c:pt idx="73533">
                  <c:v>0</c:v>
                </c:pt>
                <c:pt idx="73534">
                  <c:v>0</c:v>
                </c:pt>
                <c:pt idx="73535">
                  <c:v>0</c:v>
                </c:pt>
                <c:pt idx="73536">
                  <c:v>0</c:v>
                </c:pt>
                <c:pt idx="73537">
                  <c:v>0</c:v>
                </c:pt>
                <c:pt idx="73538">
                  <c:v>0</c:v>
                </c:pt>
                <c:pt idx="73539">
                  <c:v>0</c:v>
                </c:pt>
                <c:pt idx="73540">
                  <c:v>0</c:v>
                </c:pt>
                <c:pt idx="73541">
                  <c:v>0</c:v>
                </c:pt>
                <c:pt idx="73542">
                  <c:v>0</c:v>
                </c:pt>
                <c:pt idx="73543">
                  <c:v>0</c:v>
                </c:pt>
                <c:pt idx="73544">
                  <c:v>0</c:v>
                </c:pt>
                <c:pt idx="73545">
                  <c:v>0</c:v>
                </c:pt>
                <c:pt idx="73546">
                  <c:v>0</c:v>
                </c:pt>
                <c:pt idx="73547">
                  <c:v>0</c:v>
                </c:pt>
                <c:pt idx="73548">
                  <c:v>0</c:v>
                </c:pt>
                <c:pt idx="73549">
                  <c:v>0</c:v>
                </c:pt>
                <c:pt idx="73550">
                  <c:v>0</c:v>
                </c:pt>
                <c:pt idx="73551">
                  <c:v>0</c:v>
                </c:pt>
                <c:pt idx="73552">
                  <c:v>0</c:v>
                </c:pt>
                <c:pt idx="73553">
                  <c:v>0</c:v>
                </c:pt>
                <c:pt idx="73554">
                  <c:v>0</c:v>
                </c:pt>
                <c:pt idx="73555">
                  <c:v>0</c:v>
                </c:pt>
                <c:pt idx="73556">
                  <c:v>0</c:v>
                </c:pt>
                <c:pt idx="73557">
                  <c:v>0</c:v>
                </c:pt>
                <c:pt idx="73558">
                  <c:v>0</c:v>
                </c:pt>
                <c:pt idx="73559">
                  <c:v>0</c:v>
                </c:pt>
                <c:pt idx="73560">
                  <c:v>0</c:v>
                </c:pt>
                <c:pt idx="73561">
                  <c:v>0</c:v>
                </c:pt>
                <c:pt idx="73562">
                  <c:v>0</c:v>
                </c:pt>
                <c:pt idx="73563">
                  <c:v>0</c:v>
                </c:pt>
                <c:pt idx="73564">
                  <c:v>0</c:v>
                </c:pt>
                <c:pt idx="73565">
                  <c:v>0</c:v>
                </c:pt>
                <c:pt idx="73566">
                  <c:v>0</c:v>
                </c:pt>
                <c:pt idx="73567">
                  <c:v>0</c:v>
                </c:pt>
                <c:pt idx="73568">
                  <c:v>0</c:v>
                </c:pt>
                <c:pt idx="73569">
                  <c:v>0</c:v>
                </c:pt>
                <c:pt idx="73570">
                  <c:v>0</c:v>
                </c:pt>
                <c:pt idx="73571">
                  <c:v>0</c:v>
                </c:pt>
                <c:pt idx="73572">
                  <c:v>0</c:v>
                </c:pt>
                <c:pt idx="73573">
                  <c:v>0</c:v>
                </c:pt>
                <c:pt idx="73574">
                  <c:v>0</c:v>
                </c:pt>
                <c:pt idx="73575">
                  <c:v>0</c:v>
                </c:pt>
                <c:pt idx="73576">
                  <c:v>0</c:v>
                </c:pt>
                <c:pt idx="73577">
                  <c:v>0</c:v>
                </c:pt>
                <c:pt idx="73578">
                  <c:v>0</c:v>
                </c:pt>
                <c:pt idx="73579">
                  <c:v>0</c:v>
                </c:pt>
                <c:pt idx="73580">
                  <c:v>0</c:v>
                </c:pt>
                <c:pt idx="73581">
                  <c:v>0</c:v>
                </c:pt>
                <c:pt idx="73582">
                  <c:v>0</c:v>
                </c:pt>
                <c:pt idx="73583">
                  <c:v>0</c:v>
                </c:pt>
                <c:pt idx="73584">
                  <c:v>0</c:v>
                </c:pt>
                <c:pt idx="73585">
                  <c:v>0</c:v>
                </c:pt>
                <c:pt idx="73586">
                  <c:v>0</c:v>
                </c:pt>
                <c:pt idx="73587">
                  <c:v>0</c:v>
                </c:pt>
                <c:pt idx="73588">
                  <c:v>0</c:v>
                </c:pt>
                <c:pt idx="73589">
                  <c:v>0</c:v>
                </c:pt>
                <c:pt idx="73590">
                  <c:v>0</c:v>
                </c:pt>
                <c:pt idx="73591">
                  <c:v>0</c:v>
                </c:pt>
                <c:pt idx="73592">
                  <c:v>0</c:v>
                </c:pt>
                <c:pt idx="73593">
                  <c:v>0</c:v>
                </c:pt>
                <c:pt idx="73594">
                  <c:v>0</c:v>
                </c:pt>
                <c:pt idx="73595">
                  <c:v>0</c:v>
                </c:pt>
                <c:pt idx="73596">
                  <c:v>0</c:v>
                </c:pt>
                <c:pt idx="73597">
                  <c:v>0</c:v>
                </c:pt>
                <c:pt idx="73598">
                  <c:v>0</c:v>
                </c:pt>
                <c:pt idx="73599">
                  <c:v>0</c:v>
                </c:pt>
                <c:pt idx="73600">
                  <c:v>0</c:v>
                </c:pt>
                <c:pt idx="73601">
                  <c:v>0</c:v>
                </c:pt>
                <c:pt idx="73602">
                  <c:v>0</c:v>
                </c:pt>
                <c:pt idx="73603">
                  <c:v>0</c:v>
                </c:pt>
                <c:pt idx="73604">
                  <c:v>0</c:v>
                </c:pt>
                <c:pt idx="73605">
                  <c:v>0</c:v>
                </c:pt>
                <c:pt idx="73606">
                  <c:v>0</c:v>
                </c:pt>
                <c:pt idx="73607">
                  <c:v>0</c:v>
                </c:pt>
                <c:pt idx="73608">
                  <c:v>0</c:v>
                </c:pt>
                <c:pt idx="73609">
                  <c:v>0</c:v>
                </c:pt>
                <c:pt idx="73610">
                  <c:v>0</c:v>
                </c:pt>
                <c:pt idx="73611">
                  <c:v>0</c:v>
                </c:pt>
                <c:pt idx="73612">
                  <c:v>0</c:v>
                </c:pt>
                <c:pt idx="73613">
                  <c:v>0</c:v>
                </c:pt>
                <c:pt idx="73614">
                  <c:v>0</c:v>
                </c:pt>
                <c:pt idx="73615">
                  <c:v>0</c:v>
                </c:pt>
                <c:pt idx="73616">
                  <c:v>0</c:v>
                </c:pt>
                <c:pt idx="73617">
                  <c:v>0</c:v>
                </c:pt>
                <c:pt idx="73618">
                  <c:v>0</c:v>
                </c:pt>
                <c:pt idx="73619">
                  <c:v>0</c:v>
                </c:pt>
                <c:pt idx="73620">
                  <c:v>0</c:v>
                </c:pt>
                <c:pt idx="73621">
                  <c:v>0</c:v>
                </c:pt>
                <c:pt idx="73622">
                  <c:v>0</c:v>
                </c:pt>
                <c:pt idx="73623">
                  <c:v>0</c:v>
                </c:pt>
                <c:pt idx="73624">
                  <c:v>0</c:v>
                </c:pt>
                <c:pt idx="73625">
                  <c:v>0</c:v>
                </c:pt>
                <c:pt idx="73626">
                  <c:v>0</c:v>
                </c:pt>
                <c:pt idx="73627">
                  <c:v>0</c:v>
                </c:pt>
                <c:pt idx="73628">
                  <c:v>0</c:v>
                </c:pt>
                <c:pt idx="73629">
                  <c:v>0</c:v>
                </c:pt>
                <c:pt idx="73630">
                  <c:v>0</c:v>
                </c:pt>
                <c:pt idx="73631">
                  <c:v>0</c:v>
                </c:pt>
                <c:pt idx="73632">
                  <c:v>0</c:v>
                </c:pt>
                <c:pt idx="73633">
                  <c:v>0</c:v>
                </c:pt>
                <c:pt idx="73634">
                  <c:v>0</c:v>
                </c:pt>
                <c:pt idx="73635">
                  <c:v>0</c:v>
                </c:pt>
                <c:pt idx="73636">
                  <c:v>0</c:v>
                </c:pt>
                <c:pt idx="73637">
                  <c:v>0</c:v>
                </c:pt>
                <c:pt idx="73638">
                  <c:v>0</c:v>
                </c:pt>
                <c:pt idx="73639">
                  <c:v>0</c:v>
                </c:pt>
                <c:pt idx="73640">
                  <c:v>0</c:v>
                </c:pt>
                <c:pt idx="73641">
                  <c:v>0</c:v>
                </c:pt>
                <c:pt idx="73642">
                  <c:v>0</c:v>
                </c:pt>
                <c:pt idx="73643">
                  <c:v>0</c:v>
                </c:pt>
                <c:pt idx="73644">
                  <c:v>0</c:v>
                </c:pt>
                <c:pt idx="73645">
                  <c:v>0</c:v>
                </c:pt>
                <c:pt idx="73646">
                  <c:v>0</c:v>
                </c:pt>
                <c:pt idx="73647">
                  <c:v>0</c:v>
                </c:pt>
                <c:pt idx="73648">
                  <c:v>0</c:v>
                </c:pt>
                <c:pt idx="73649">
                  <c:v>0</c:v>
                </c:pt>
                <c:pt idx="73650">
                  <c:v>0</c:v>
                </c:pt>
                <c:pt idx="73651">
                  <c:v>0</c:v>
                </c:pt>
                <c:pt idx="73652">
                  <c:v>0</c:v>
                </c:pt>
                <c:pt idx="73653">
                  <c:v>0</c:v>
                </c:pt>
                <c:pt idx="73654">
                  <c:v>0</c:v>
                </c:pt>
                <c:pt idx="73655">
                  <c:v>0</c:v>
                </c:pt>
                <c:pt idx="73656">
                  <c:v>0</c:v>
                </c:pt>
                <c:pt idx="73657">
                  <c:v>0</c:v>
                </c:pt>
                <c:pt idx="73658">
                  <c:v>0</c:v>
                </c:pt>
                <c:pt idx="73659">
                  <c:v>0</c:v>
                </c:pt>
                <c:pt idx="73660">
                  <c:v>0</c:v>
                </c:pt>
                <c:pt idx="73661">
                  <c:v>0</c:v>
                </c:pt>
                <c:pt idx="73662">
                  <c:v>0</c:v>
                </c:pt>
                <c:pt idx="73663">
                  <c:v>0</c:v>
                </c:pt>
                <c:pt idx="73664">
                  <c:v>0</c:v>
                </c:pt>
                <c:pt idx="73665">
                  <c:v>0</c:v>
                </c:pt>
                <c:pt idx="73666">
                  <c:v>0</c:v>
                </c:pt>
                <c:pt idx="73667">
                  <c:v>0</c:v>
                </c:pt>
                <c:pt idx="73668">
                  <c:v>0</c:v>
                </c:pt>
                <c:pt idx="73669">
                  <c:v>0</c:v>
                </c:pt>
                <c:pt idx="73670">
                  <c:v>0</c:v>
                </c:pt>
                <c:pt idx="73671">
                  <c:v>0</c:v>
                </c:pt>
                <c:pt idx="73672">
                  <c:v>0</c:v>
                </c:pt>
                <c:pt idx="73673">
                  <c:v>0</c:v>
                </c:pt>
                <c:pt idx="73674">
                  <c:v>0</c:v>
                </c:pt>
                <c:pt idx="73675">
                  <c:v>0</c:v>
                </c:pt>
                <c:pt idx="73676">
                  <c:v>0</c:v>
                </c:pt>
                <c:pt idx="73677">
                  <c:v>0</c:v>
                </c:pt>
                <c:pt idx="73678">
                  <c:v>0</c:v>
                </c:pt>
                <c:pt idx="73679">
                  <c:v>0</c:v>
                </c:pt>
                <c:pt idx="73680">
                  <c:v>0</c:v>
                </c:pt>
                <c:pt idx="73681">
                  <c:v>0</c:v>
                </c:pt>
                <c:pt idx="73682">
                  <c:v>0</c:v>
                </c:pt>
                <c:pt idx="73683">
                  <c:v>0</c:v>
                </c:pt>
                <c:pt idx="73684">
                  <c:v>0</c:v>
                </c:pt>
                <c:pt idx="73685">
                  <c:v>0</c:v>
                </c:pt>
                <c:pt idx="73686">
                  <c:v>0</c:v>
                </c:pt>
                <c:pt idx="73687">
                  <c:v>0</c:v>
                </c:pt>
                <c:pt idx="73688">
                  <c:v>0</c:v>
                </c:pt>
                <c:pt idx="73689">
                  <c:v>0</c:v>
                </c:pt>
                <c:pt idx="73690">
                  <c:v>0</c:v>
                </c:pt>
                <c:pt idx="73691">
                  <c:v>0</c:v>
                </c:pt>
                <c:pt idx="73692">
                  <c:v>0</c:v>
                </c:pt>
                <c:pt idx="73693">
                  <c:v>0</c:v>
                </c:pt>
                <c:pt idx="73694">
                  <c:v>0</c:v>
                </c:pt>
                <c:pt idx="73695">
                  <c:v>0</c:v>
                </c:pt>
                <c:pt idx="73696">
                  <c:v>0</c:v>
                </c:pt>
                <c:pt idx="73697">
                  <c:v>0</c:v>
                </c:pt>
                <c:pt idx="73698">
                  <c:v>0</c:v>
                </c:pt>
                <c:pt idx="73699">
                  <c:v>0</c:v>
                </c:pt>
                <c:pt idx="73700">
                  <c:v>0</c:v>
                </c:pt>
                <c:pt idx="73701">
                  <c:v>0</c:v>
                </c:pt>
                <c:pt idx="73702">
                  <c:v>0</c:v>
                </c:pt>
                <c:pt idx="73703">
                  <c:v>0</c:v>
                </c:pt>
                <c:pt idx="73704">
                  <c:v>0</c:v>
                </c:pt>
                <c:pt idx="73705">
                  <c:v>0</c:v>
                </c:pt>
                <c:pt idx="73706">
                  <c:v>0</c:v>
                </c:pt>
                <c:pt idx="73707">
                  <c:v>0</c:v>
                </c:pt>
                <c:pt idx="73708">
                  <c:v>0</c:v>
                </c:pt>
                <c:pt idx="73709">
                  <c:v>0</c:v>
                </c:pt>
                <c:pt idx="73710">
                  <c:v>0</c:v>
                </c:pt>
                <c:pt idx="73711">
                  <c:v>0</c:v>
                </c:pt>
                <c:pt idx="73712">
                  <c:v>0</c:v>
                </c:pt>
                <c:pt idx="73713">
                  <c:v>0</c:v>
                </c:pt>
                <c:pt idx="73714">
                  <c:v>0</c:v>
                </c:pt>
                <c:pt idx="73715">
                  <c:v>0</c:v>
                </c:pt>
                <c:pt idx="73716">
                  <c:v>0</c:v>
                </c:pt>
                <c:pt idx="73717">
                  <c:v>0</c:v>
                </c:pt>
                <c:pt idx="73718">
                  <c:v>0</c:v>
                </c:pt>
                <c:pt idx="73719">
                  <c:v>0</c:v>
                </c:pt>
                <c:pt idx="73720">
                  <c:v>0</c:v>
                </c:pt>
                <c:pt idx="73721">
                  <c:v>0</c:v>
                </c:pt>
                <c:pt idx="73722">
                  <c:v>0</c:v>
                </c:pt>
                <c:pt idx="73723">
                  <c:v>0</c:v>
                </c:pt>
                <c:pt idx="73724">
                  <c:v>0</c:v>
                </c:pt>
                <c:pt idx="73725">
                  <c:v>0</c:v>
                </c:pt>
                <c:pt idx="73726">
                  <c:v>0</c:v>
                </c:pt>
                <c:pt idx="73727">
                  <c:v>0</c:v>
                </c:pt>
                <c:pt idx="73728">
                  <c:v>0</c:v>
                </c:pt>
                <c:pt idx="73729">
                  <c:v>0</c:v>
                </c:pt>
                <c:pt idx="73730">
                  <c:v>0</c:v>
                </c:pt>
                <c:pt idx="73731">
                  <c:v>0</c:v>
                </c:pt>
                <c:pt idx="73732">
                  <c:v>0</c:v>
                </c:pt>
                <c:pt idx="73733">
                  <c:v>0</c:v>
                </c:pt>
                <c:pt idx="73734">
                  <c:v>0</c:v>
                </c:pt>
                <c:pt idx="73735">
                  <c:v>0</c:v>
                </c:pt>
                <c:pt idx="73736">
                  <c:v>0</c:v>
                </c:pt>
                <c:pt idx="73737">
                  <c:v>0</c:v>
                </c:pt>
                <c:pt idx="73738">
                  <c:v>0</c:v>
                </c:pt>
                <c:pt idx="73739">
                  <c:v>0</c:v>
                </c:pt>
                <c:pt idx="73740">
                  <c:v>0</c:v>
                </c:pt>
                <c:pt idx="73741">
                  <c:v>0</c:v>
                </c:pt>
                <c:pt idx="73742">
                  <c:v>0</c:v>
                </c:pt>
                <c:pt idx="73743">
                  <c:v>0</c:v>
                </c:pt>
                <c:pt idx="73744">
                  <c:v>0</c:v>
                </c:pt>
                <c:pt idx="73745">
                  <c:v>0</c:v>
                </c:pt>
                <c:pt idx="73746">
                  <c:v>0</c:v>
                </c:pt>
                <c:pt idx="73747">
                  <c:v>0</c:v>
                </c:pt>
                <c:pt idx="73748">
                  <c:v>0</c:v>
                </c:pt>
                <c:pt idx="73749">
                  <c:v>0</c:v>
                </c:pt>
                <c:pt idx="73750">
                  <c:v>0</c:v>
                </c:pt>
                <c:pt idx="73751">
                  <c:v>0</c:v>
                </c:pt>
                <c:pt idx="73752">
                  <c:v>0</c:v>
                </c:pt>
                <c:pt idx="73753">
                  <c:v>0</c:v>
                </c:pt>
                <c:pt idx="73754">
                  <c:v>0</c:v>
                </c:pt>
                <c:pt idx="73755">
                  <c:v>0</c:v>
                </c:pt>
                <c:pt idx="73756">
                  <c:v>0</c:v>
                </c:pt>
                <c:pt idx="73757">
                  <c:v>0</c:v>
                </c:pt>
                <c:pt idx="73758">
                  <c:v>0</c:v>
                </c:pt>
                <c:pt idx="73759">
                  <c:v>0</c:v>
                </c:pt>
                <c:pt idx="73760">
                  <c:v>0</c:v>
                </c:pt>
                <c:pt idx="73761">
                  <c:v>0</c:v>
                </c:pt>
                <c:pt idx="73762">
                  <c:v>0</c:v>
                </c:pt>
                <c:pt idx="73763">
                  <c:v>0</c:v>
                </c:pt>
                <c:pt idx="73764">
                  <c:v>0</c:v>
                </c:pt>
                <c:pt idx="73765">
                  <c:v>0</c:v>
                </c:pt>
                <c:pt idx="73766">
                  <c:v>0</c:v>
                </c:pt>
                <c:pt idx="73767">
                  <c:v>0</c:v>
                </c:pt>
                <c:pt idx="73768">
                  <c:v>0</c:v>
                </c:pt>
                <c:pt idx="73769">
                  <c:v>0</c:v>
                </c:pt>
                <c:pt idx="73770">
                  <c:v>0</c:v>
                </c:pt>
                <c:pt idx="73771">
                  <c:v>0</c:v>
                </c:pt>
                <c:pt idx="73772">
                  <c:v>0</c:v>
                </c:pt>
                <c:pt idx="73773">
                  <c:v>0</c:v>
                </c:pt>
                <c:pt idx="73774">
                  <c:v>0</c:v>
                </c:pt>
                <c:pt idx="73775">
                  <c:v>0</c:v>
                </c:pt>
                <c:pt idx="73776">
                  <c:v>0</c:v>
                </c:pt>
                <c:pt idx="73777">
                  <c:v>0</c:v>
                </c:pt>
                <c:pt idx="73778">
                  <c:v>0</c:v>
                </c:pt>
                <c:pt idx="73779">
                  <c:v>0</c:v>
                </c:pt>
                <c:pt idx="73780">
                  <c:v>0</c:v>
                </c:pt>
                <c:pt idx="73781">
                  <c:v>0</c:v>
                </c:pt>
                <c:pt idx="73782">
                  <c:v>0</c:v>
                </c:pt>
                <c:pt idx="73783">
                  <c:v>0</c:v>
                </c:pt>
                <c:pt idx="73784">
                  <c:v>0</c:v>
                </c:pt>
                <c:pt idx="73785">
                  <c:v>0</c:v>
                </c:pt>
                <c:pt idx="73786">
                  <c:v>0</c:v>
                </c:pt>
                <c:pt idx="73787">
                  <c:v>0</c:v>
                </c:pt>
                <c:pt idx="73788">
                  <c:v>0</c:v>
                </c:pt>
                <c:pt idx="73789">
                  <c:v>0</c:v>
                </c:pt>
                <c:pt idx="73790">
                  <c:v>0</c:v>
                </c:pt>
                <c:pt idx="73791">
                  <c:v>0</c:v>
                </c:pt>
                <c:pt idx="73792">
                  <c:v>0</c:v>
                </c:pt>
                <c:pt idx="73793">
                  <c:v>0</c:v>
                </c:pt>
                <c:pt idx="73794">
                  <c:v>0</c:v>
                </c:pt>
                <c:pt idx="73795">
                  <c:v>0</c:v>
                </c:pt>
                <c:pt idx="73796">
                  <c:v>0</c:v>
                </c:pt>
                <c:pt idx="73797">
                  <c:v>0</c:v>
                </c:pt>
                <c:pt idx="73798">
                  <c:v>0</c:v>
                </c:pt>
                <c:pt idx="73799">
                  <c:v>0</c:v>
                </c:pt>
                <c:pt idx="73800">
                  <c:v>0</c:v>
                </c:pt>
                <c:pt idx="73801">
                  <c:v>0</c:v>
                </c:pt>
                <c:pt idx="73802">
                  <c:v>0</c:v>
                </c:pt>
                <c:pt idx="73803">
                  <c:v>0</c:v>
                </c:pt>
                <c:pt idx="73804">
                  <c:v>0</c:v>
                </c:pt>
                <c:pt idx="73805">
                  <c:v>0</c:v>
                </c:pt>
                <c:pt idx="73806">
                  <c:v>0</c:v>
                </c:pt>
                <c:pt idx="73807">
                  <c:v>0</c:v>
                </c:pt>
                <c:pt idx="73808">
                  <c:v>0</c:v>
                </c:pt>
                <c:pt idx="73809">
                  <c:v>0</c:v>
                </c:pt>
                <c:pt idx="73810">
                  <c:v>0</c:v>
                </c:pt>
                <c:pt idx="73811">
                  <c:v>0</c:v>
                </c:pt>
                <c:pt idx="73812">
                  <c:v>0</c:v>
                </c:pt>
                <c:pt idx="73813">
                  <c:v>0</c:v>
                </c:pt>
                <c:pt idx="73814">
                  <c:v>0</c:v>
                </c:pt>
                <c:pt idx="73815">
                  <c:v>0</c:v>
                </c:pt>
                <c:pt idx="73816">
                  <c:v>0</c:v>
                </c:pt>
                <c:pt idx="73817">
                  <c:v>0</c:v>
                </c:pt>
                <c:pt idx="73818">
                  <c:v>0</c:v>
                </c:pt>
                <c:pt idx="73819">
                  <c:v>0</c:v>
                </c:pt>
                <c:pt idx="73820">
                  <c:v>0</c:v>
                </c:pt>
                <c:pt idx="73821">
                  <c:v>0</c:v>
                </c:pt>
                <c:pt idx="73822">
                  <c:v>0</c:v>
                </c:pt>
                <c:pt idx="73823">
                  <c:v>0</c:v>
                </c:pt>
                <c:pt idx="73824">
                  <c:v>0</c:v>
                </c:pt>
                <c:pt idx="73825">
                  <c:v>0</c:v>
                </c:pt>
                <c:pt idx="73826">
                  <c:v>0</c:v>
                </c:pt>
                <c:pt idx="73827">
                  <c:v>0</c:v>
                </c:pt>
                <c:pt idx="73828">
                  <c:v>0</c:v>
                </c:pt>
                <c:pt idx="73829">
                  <c:v>0</c:v>
                </c:pt>
                <c:pt idx="73830">
                  <c:v>0</c:v>
                </c:pt>
                <c:pt idx="73831">
                  <c:v>0</c:v>
                </c:pt>
                <c:pt idx="73832">
                  <c:v>0</c:v>
                </c:pt>
                <c:pt idx="73833">
                  <c:v>0</c:v>
                </c:pt>
                <c:pt idx="73834">
                  <c:v>0</c:v>
                </c:pt>
                <c:pt idx="73835">
                  <c:v>0</c:v>
                </c:pt>
                <c:pt idx="73836">
                  <c:v>0</c:v>
                </c:pt>
                <c:pt idx="73837">
                  <c:v>0</c:v>
                </c:pt>
                <c:pt idx="73838">
                  <c:v>0</c:v>
                </c:pt>
                <c:pt idx="73839">
                  <c:v>0</c:v>
                </c:pt>
                <c:pt idx="73840">
                  <c:v>0</c:v>
                </c:pt>
                <c:pt idx="73841">
                  <c:v>0</c:v>
                </c:pt>
                <c:pt idx="73842">
                  <c:v>0</c:v>
                </c:pt>
                <c:pt idx="73843">
                  <c:v>0</c:v>
                </c:pt>
                <c:pt idx="73844">
                  <c:v>0</c:v>
                </c:pt>
                <c:pt idx="73845">
                  <c:v>0</c:v>
                </c:pt>
                <c:pt idx="73846">
                  <c:v>0</c:v>
                </c:pt>
                <c:pt idx="73847">
                  <c:v>0</c:v>
                </c:pt>
                <c:pt idx="73848">
                  <c:v>0</c:v>
                </c:pt>
                <c:pt idx="73849">
                  <c:v>0</c:v>
                </c:pt>
                <c:pt idx="73850">
                  <c:v>0</c:v>
                </c:pt>
                <c:pt idx="73851">
                  <c:v>0</c:v>
                </c:pt>
                <c:pt idx="73852">
                  <c:v>0</c:v>
                </c:pt>
                <c:pt idx="73853">
                  <c:v>0</c:v>
                </c:pt>
                <c:pt idx="73854">
                  <c:v>0</c:v>
                </c:pt>
                <c:pt idx="73855">
                  <c:v>0</c:v>
                </c:pt>
                <c:pt idx="73856">
                  <c:v>0</c:v>
                </c:pt>
                <c:pt idx="73857">
                  <c:v>0</c:v>
                </c:pt>
                <c:pt idx="73858">
                  <c:v>0</c:v>
                </c:pt>
                <c:pt idx="73859">
                  <c:v>0</c:v>
                </c:pt>
                <c:pt idx="73860">
                  <c:v>0</c:v>
                </c:pt>
                <c:pt idx="73861">
                  <c:v>0</c:v>
                </c:pt>
                <c:pt idx="73862">
                  <c:v>0</c:v>
                </c:pt>
                <c:pt idx="73863">
                  <c:v>0</c:v>
                </c:pt>
                <c:pt idx="73864">
                  <c:v>0</c:v>
                </c:pt>
                <c:pt idx="73865">
                  <c:v>0</c:v>
                </c:pt>
                <c:pt idx="73866">
                  <c:v>0</c:v>
                </c:pt>
                <c:pt idx="73867">
                  <c:v>0</c:v>
                </c:pt>
                <c:pt idx="73868">
                  <c:v>0</c:v>
                </c:pt>
                <c:pt idx="73869">
                  <c:v>0</c:v>
                </c:pt>
                <c:pt idx="73870">
                  <c:v>0</c:v>
                </c:pt>
                <c:pt idx="73871">
                  <c:v>0</c:v>
                </c:pt>
                <c:pt idx="73872">
                  <c:v>0</c:v>
                </c:pt>
                <c:pt idx="73873">
                  <c:v>0</c:v>
                </c:pt>
                <c:pt idx="73874">
                  <c:v>0</c:v>
                </c:pt>
                <c:pt idx="73875">
                  <c:v>0</c:v>
                </c:pt>
                <c:pt idx="73876">
                  <c:v>0</c:v>
                </c:pt>
                <c:pt idx="73877">
                  <c:v>0</c:v>
                </c:pt>
                <c:pt idx="73878">
                  <c:v>0</c:v>
                </c:pt>
                <c:pt idx="73879">
                  <c:v>0</c:v>
                </c:pt>
                <c:pt idx="73880">
                  <c:v>0</c:v>
                </c:pt>
                <c:pt idx="73881">
                  <c:v>0</c:v>
                </c:pt>
                <c:pt idx="73882">
                  <c:v>0</c:v>
                </c:pt>
                <c:pt idx="73883">
                  <c:v>0</c:v>
                </c:pt>
                <c:pt idx="73884">
                  <c:v>0</c:v>
                </c:pt>
                <c:pt idx="73885">
                  <c:v>0</c:v>
                </c:pt>
                <c:pt idx="73886">
                  <c:v>0</c:v>
                </c:pt>
                <c:pt idx="73887">
                  <c:v>0</c:v>
                </c:pt>
                <c:pt idx="73888">
                  <c:v>0</c:v>
                </c:pt>
                <c:pt idx="73889">
                  <c:v>0</c:v>
                </c:pt>
                <c:pt idx="73890">
                  <c:v>0</c:v>
                </c:pt>
                <c:pt idx="73891">
                  <c:v>0</c:v>
                </c:pt>
                <c:pt idx="73892">
                  <c:v>0</c:v>
                </c:pt>
                <c:pt idx="73893">
                  <c:v>0</c:v>
                </c:pt>
                <c:pt idx="73894">
                  <c:v>0</c:v>
                </c:pt>
                <c:pt idx="73895">
                  <c:v>0</c:v>
                </c:pt>
                <c:pt idx="73896">
                  <c:v>0</c:v>
                </c:pt>
                <c:pt idx="73897">
                  <c:v>0</c:v>
                </c:pt>
                <c:pt idx="73898">
                  <c:v>0</c:v>
                </c:pt>
                <c:pt idx="73899">
                  <c:v>0</c:v>
                </c:pt>
                <c:pt idx="73900">
                  <c:v>0</c:v>
                </c:pt>
                <c:pt idx="73901">
                  <c:v>0</c:v>
                </c:pt>
                <c:pt idx="73902">
                  <c:v>0</c:v>
                </c:pt>
                <c:pt idx="73903">
                  <c:v>0</c:v>
                </c:pt>
                <c:pt idx="73904">
                  <c:v>0</c:v>
                </c:pt>
                <c:pt idx="73905">
                  <c:v>0</c:v>
                </c:pt>
                <c:pt idx="73906">
                  <c:v>0</c:v>
                </c:pt>
                <c:pt idx="73907">
                  <c:v>0</c:v>
                </c:pt>
                <c:pt idx="73908">
                  <c:v>0</c:v>
                </c:pt>
                <c:pt idx="73909">
                  <c:v>0</c:v>
                </c:pt>
                <c:pt idx="73910">
                  <c:v>0</c:v>
                </c:pt>
                <c:pt idx="73911">
                  <c:v>0</c:v>
                </c:pt>
                <c:pt idx="73912">
                  <c:v>0</c:v>
                </c:pt>
                <c:pt idx="73913">
                  <c:v>0</c:v>
                </c:pt>
                <c:pt idx="73914">
                  <c:v>0</c:v>
                </c:pt>
                <c:pt idx="73915">
                  <c:v>0</c:v>
                </c:pt>
                <c:pt idx="73916">
                  <c:v>0</c:v>
                </c:pt>
                <c:pt idx="73917">
                  <c:v>0</c:v>
                </c:pt>
                <c:pt idx="73918">
                  <c:v>0</c:v>
                </c:pt>
                <c:pt idx="73919">
                  <c:v>0</c:v>
                </c:pt>
                <c:pt idx="73920">
                  <c:v>0</c:v>
                </c:pt>
                <c:pt idx="73921">
                  <c:v>0</c:v>
                </c:pt>
                <c:pt idx="73922">
                  <c:v>0</c:v>
                </c:pt>
                <c:pt idx="73923">
                  <c:v>0</c:v>
                </c:pt>
                <c:pt idx="73924">
                  <c:v>0</c:v>
                </c:pt>
                <c:pt idx="73925">
                  <c:v>0</c:v>
                </c:pt>
                <c:pt idx="73926">
                  <c:v>0</c:v>
                </c:pt>
                <c:pt idx="73927">
                  <c:v>0</c:v>
                </c:pt>
                <c:pt idx="73928">
                  <c:v>0</c:v>
                </c:pt>
                <c:pt idx="73929">
                  <c:v>0</c:v>
                </c:pt>
                <c:pt idx="73930">
                  <c:v>0</c:v>
                </c:pt>
                <c:pt idx="73931">
                  <c:v>0</c:v>
                </c:pt>
                <c:pt idx="73932">
                  <c:v>0</c:v>
                </c:pt>
                <c:pt idx="73933">
                  <c:v>0</c:v>
                </c:pt>
                <c:pt idx="73934">
                  <c:v>0</c:v>
                </c:pt>
                <c:pt idx="73935">
                  <c:v>0</c:v>
                </c:pt>
                <c:pt idx="73936">
                  <c:v>0</c:v>
                </c:pt>
                <c:pt idx="73937">
                  <c:v>0</c:v>
                </c:pt>
                <c:pt idx="73938">
                  <c:v>0</c:v>
                </c:pt>
                <c:pt idx="73939">
                  <c:v>0</c:v>
                </c:pt>
                <c:pt idx="73940">
                  <c:v>0</c:v>
                </c:pt>
                <c:pt idx="73941">
                  <c:v>0</c:v>
                </c:pt>
                <c:pt idx="73942">
                  <c:v>0</c:v>
                </c:pt>
                <c:pt idx="73943">
                  <c:v>0</c:v>
                </c:pt>
                <c:pt idx="73944">
                  <c:v>0</c:v>
                </c:pt>
                <c:pt idx="73945">
                  <c:v>0</c:v>
                </c:pt>
                <c:pt idx="73946">
                  <c:v>0</c:v>
                </c:pt>
                <c:pt idx="73947">
                  <c:v>0</c:v>
                </c:pt>
                <c:pt idx="73948">
                  <c:v>0</c:v>
                </c:pt>
                <c:pt idx="73949">
                  <c:v>0</c:v>
                </c:pt>
                <c:pt idx="73950">
                  <c:v>0</c:v>
                </c:pt>
                <c:pt idx="73951">
                  <c:v>0</c:v>
                </c:pt>
                <c:pt idx="73952">
                  <c:v>0</c:v>
                </c:pt>
                <c:pt idx="73953">
                  <c:v>0</c:v>
                </c:pt>
                <c:pt idx="73954">
                  <c:v>0</c:v>
                </c:pt>
                <c:pt idx="73955">
                  <c:v>0</c:v>
                </c:pt>
                <c:pt idx="73956">
                  <c:v>0</c:v>
                </c:pt>
                <c:pt idx="73957">
                  <c:v>0</c:v>
                </c:pt>
                <c:pt idx="73958">
                  <c:v>0</c:v>
                </c:pt>
                <c:pt idx="73959">
                  <c:v>0</c:v>
                </c:pt>
                <c:pt idx="73960">
                  <c:v>0</c:v>
                </c:pt>
                <c:pt idx="73961">
                  <c:v>0</c:v>
                </c:pt>
                <c:pt idx="73962">
                  <c:v>0</c:v>
                </c:pt>
                <c:pt idx="73963">
                  <c:v>0</c:v>
                </c:pt>
                <c:pt idx="73964">
                  <c:v>0</c:v>
                </c:pt>
                <c:pt idx="73965">
                  <c:v>0</c:v>
                </c:pt>
                <c:pt idx="73966">
                  <c:v>0</c:v>
                </c:pt>
                <c:pt idx="73967">
                  <c:v>0</c:v>
                </c:pt>
                <c:pt idx="73968">
                  <c:v>0</c:v>
                </c:pt>
                <c:pt idx="73969">
                  <c:v>0</c:v>
                </c:pt>
                <c:pt idx="73970">
                  <c:v>0</c:v>
                </c:pt>
                <c:pt idx="73971">
                  <c:v>0</c:v>
                </c:pt>
                <c:pt idx="73972">
                  <c:v>0</c:v>
                </c:pt>
                <c:pt idx="73973">
                  <c:v>0</c:v>
                </c:pt>
                <c:pt idx="73974">
                  <c:v>0</c:v>
                </c:pt>
                <c:pt idx="73975">
                  <c:v>0</c:v>
                </c:pt>
                <c:pt idx="73976">
                  <c:v>0</c:v>
                </c:pt>
                <c:pt idx="73977">
                  <c:v>0</c:v>
                </c:pt>
                <c:pt idx="73978">
                  <c:v>0</c:v>
                </c:pt>
                <c:pt idx="73979">
                  <c:v>0</c:v>
                </c:pt>
                <c:pt idx="73980">
                  <c:v>0</c:v>
                </c:pt>
                <c:pt idx="73981">
                  <c:v>0</c:v>
                </c:pt>
                <c:pt idx="73982">
                  <c:v>0</c:v>
                </c:pt>
                <c:pt idx="73983">
                  <c:v>0</c:v>
                </c:pt>
                <c:pt idx="73984">
                  <c:v>0</c:v>
                </c:pt>
                <c:pt idx="73985">
                  <c:v>0</c:v>
                </c:pt>
                <c:pt idx="73986">
                  <c:v>0</c:v>
                </c:pt>
                <c:pt idx="73987">
                  <c:v>0</c:v>
                </c:pt>
                <c:pt idx="73988">
                  <c:v>0</c:v>
                </c:pt>
                <c:pt idx="73989">
                  <c:v>0</c:v>
                </c:pt>
                <c:pt idx="73990">
                  <c:v>0</c:v>
                </c:pt>
                <c:pt idx="73991">
                  <c:v>0</c:v>
                </c:pt>
                <c:pt idx="73992">
                  <c:v>0</c:v>
                </c:pt>
                <c:pt idx="73993">
                  <c:v>0</c:v>
                </c:pt>
                <c:pt idx="73994">
                  <c:v>0</c:v>
                </c:pt>
                <c:pt idx="73995">
                  <c:v>0</c:v>
                </c:pt>
                <c:pt idx="73996">
                  <c:v>0</c:v>
                </c:pt>
                <c:pt idx="73997">
                  <c:v>0</c:v>
                </c:pt>
                <c:pt idx="73998">
                  <c:v>0</c:v>
                </c:pt>
                <c:pt idx="73999">
                  <c:v>0</c:v>
                </c:pt>
                <c:pt idx="74000">
                  <c:v>0</c:v>
                </c:pt>
                <c:pt idx="74001">
                  <c:v>0</c:v>
                </c:pt>
                <c:pt idx="74002">
                  <c:v>0</c:v>
                </c:pt>
                <c:pt idx="74003">
                  <c:v>0</c:v>
                </c:pt>
                <c:pt idx="74004">
                  <c:v>0</c:v>
                </c:pt>
                <c:pt idx="74005">
                  <c:v>0</c:v>
                </c:pt>
                <c:pt idx="74006">
                  <c:v>0</c:v>
                </c:pt>
                <c:pt idx="74007">
                  <c:v>0</c:v>
                </c:pt>
                <c:pt idx="74008">
                  <c:v>0</c:v>
                </c:pt>
                <c:pt idx="74009">
                  <c:v>0</c:v>
                </c:pt>
                <c:pt idx="74010">
                  <c:v>0</c:v>
                </c:pt>
                <c:pt idx="74011">
                  <c:v>0</c:v>
                </c:pt>
                <c:pt idx="74012">
                  <c:v>0</c:v>
                </c:pt>
                <c:pt idx="74013">
                  <c:v>0</c:v>
                </c:pt>
                <c:pt idx="74014">
                  <c:v>0</c:v>
                </c:pt>
                <c:pt idx="74015">
                  <c:v>0</c:v>
                </c:pt>
                <c:pt idx="74016">
                  <c:v>0</c:v>
                </c:pt>
                <c:pt idx="74017">
                  <c:v>0</c:v>
                </c:pt>
                <c:pt idx="74018">
                  <c:v>0</c:v>
                </c:pt>
                <c:pt idx="74019">
                  <c:v>0</c:v>
                </c:pt>
                <c:pt idx="74020">
                  <c:v>0</c:v>
                </c:pt>
                <c:pt idx="74021">
                  <c:v>0</c:v>
                </c:pt>
                <c:pt idx="74022">
                  <c:v>0</c:v>
                </c:pt>
                <c:pt idx="74023">
                  <c:v>0</c:v>
                </c:pt>
                <c:pt idx="74024">
                  <c:v>0</c:v>
                </c:pt>
                <c:pt idx="74025">
                  <c:v>0</c:v>
                </c:pt>
                <c:pt idx="74026">
                  <c:v>0</c:v>
                </c:pt>
                <c:pt idx="74027">
                  <c:v>0</c:v>
                </c:pt>
                <c:pt idx="74028">
                  <c:v>0</c:v>
                </c:pt>
                <c:pt idx="74029">
                  <c:v>0</c:v>
                </c:pt>
                <c:pt idx="74030">
                  <c:v>0</c:v>
                </c:pt>
                <c:pt idx="74031">
                  <c:v>0</c:v>
                </c:pt>
                <c:pt idx="74032">
                  <c:v>0</c:v>
                </c:pt>
                <c:pt idx="74033">
                  <c:v>0</c:v>
                </c:pt>
                <c:pt idx="74034">
                  <c:v>0</c:v>
                </c:pt>
                <c:pt idx="74035">
                  <c:v>0</c:v>
                </c:pt>
                <c:pt idx="74036">
                  <c:v>0</c:v>
                </c:pt>
                <c:pt idx="74037">
                  <c:v>0</c:v>
                </c:pt>
                <c:pt idx="74038">
                  <c:v>0</c:v>
                </c:pt>
                <c:pt idx="74039">
                  <c:v>0</c:v>
                </c:pt>
                <c:pt idx="74040">
                  <c:v>0</c:v>
                </c:pt>
                <c:pt idx="74041">
                  <c:v>0</c:v>
                </c:pt>
                <c:pt idx="74042">
                  <c:v>0</c:v>
                </c:pt>
                <c:pt idx="74043">
                  <c:v>0</c:v>
                </c:pt>
                <c:pt idx="74044">
                  <c:v>0</c:v>
                </c:pt>
                <c:pt idx="74045">
                  <c:v>0</c:v>
                </c:pt>
                <c:pt idx="74046">
                  <c:v>0</c:v>
                </c:pt>
                <c:pt idx="74047">
                  <c:v>0</c:v>
                </c:pt>
                <c:pt idx="74048">
                  <c:v>0</c:v>
                </c:pt>
                <c:pt idx="74049">
                  <c:v>0</c:v>
                </c:pt>
                <c:pt idx="74050">
                  <c:v>0</c:v>
                </c:pt>
                <c:pt idx="74051">
                  <c:v>0</c:v>
                </c:pt>
                <c:pt idx="74052">
                  <c:v>0</c:v>
                </c:pt>
                <c:pt idx="74053">
                  <c:v>0</c:v>
                </c:pt>
                <c:pt idx="74054">
                  <c:v>0</c:v>
                </c:pt>
                <c:pt idx="74055">
                  <c:v>0</c:v>
                </c:pt>
                <c:pt idx="74056">
                  <c:v>0</c:v>
                </c:pt>
                <c:pt idx="74057">
                  <c:v>0</c:v>
                </c:pt>
                <c:pt idx="74058">
                  <c:v>0</c:v>
                </c:pt>
                <c:pt idx="74059">
                  <c:v>0</c:v>
                </c:pt>
                <c:pt idx="74060">
                  <c:v>0</c:v>
                </c:pt>
                <c:pt idx="74061">
                  <c:v>0</c:v>
                </c:pt>
                <c:pt idx="74062">
                  <c:v>0</c:v>
                </c:pt>
                <c:pt idx="74063">
                  <c:v>0</c:v>
                </c:pt>
                <c:pt idx="74064">
                  <c:v>0</c:v>
                </c:pt>
                <c:pt idx="74065">
                  <c:v>0</c:v>
                </c:pt>
                <c:pt idx="74066">
                  <c:v>0</c:v>
                </c:pt>
                <c:pt idx="74067">
                  <c:v>0</c:v>
                </c:pt>
                <c:pt idx="74068">
                  <c:v>0</c:v>
                </c:pt>
                <c:pt idx="74069">
                  <c:v>0</c:v>
                </c:pt>
                <c:pt idx="74070">
                  <c:v>0</c:v>
                </c:pt>
                <c:pt idx="74071">
                  <c:v>0</c:v>
                </c:pt>
                <c:pt idx="74072">
                  <c:v>0</c:v>
                </c:pt>
                <c:pt idx="74073">
                  <c:v>0</c:v>
                </c:pt>
                <c:pt idx="74074">
                  <c:v>0</c:v>
                </c:pt>
                <c:pt idx="74075">
                  <c:v>0</c:v>
                </c:pt>
                <c:pt idx="74076">
                  <c:v>0</c:v>
                </c:pt>
                <c:pt idx="74077">
                  <c:v>0</c:v>
                </c:pt>
                <c:pt idx="74078">
                  <c:v>0</c:v>
                </c:pt>
                <c:pt idx="74079">
                  <c:v>0</c:v>
                </c:pt>
                <c:pt idx="74080">
                  <c:v>0</c:v>
                </c:pt>
                <c:pt idx="74081">
                  <c:v>0</c:v>
                </c:pt>
                <c:pt idx="74082">
                  <c:v>0</c:v>
                </c:pt>
                <c:pt idx="74083">
                  <c:v>0</c:v>
                </c:pt>
                <c:pt idx="74084">
                  <c:v>0</c:v>
                </c:pt>
                <c:pt idx="74085">
                  <c:v>0</c:v>
                </c:pt>
                <c:pt idx="74086">
                  <c:v>0</c:v>
                </c:pt>
                <c:pt idx="74087">
                  <c:v>0</c:v>
                </c:pt>
                <c:pt idx="74088">
                  <c:v>0</c:v>
                </c:pt>
                <c:pt idx="74089">
                  <c:v>0</c:v>
                </c:pt>
                <c:pt idx="74090">
                  <c:v>0</c:v>
                </c:pt>
                <c:pt idx="74091">
                  <c:v>0</c:v>
                </c:pt>
                <c:pt idx="74092">
                  <c:v>0</c:v>
                </c:pt>
                <c:pt idx="74093">
                  <c:v>0</c:v>
                </c:pt>
                <c:pt idx="74094">
                  <c:v>0</c:v>
                </c:pt>
                <c:pt idx="74095">
                  <c:v>0</c:v>
                </c:pt>
                <c:pt idx="74096">
                  <c:v>0</c:v>
                </c:pt>
                <c:pt idx="74097">
                  <c:v>0</c:v>
                </c:pt>
                <c:pt idx="74098">
                  <c:v>0</c:v>
                </c:pt>
                <c:pt idx="74099">
                  <c:v>0</c:v>
                </c:pt>
                <c:pt idx="74100">
                  <c:v>0</c:v>
                </c:pt>
                <c:pt idx="74101">
                  <c:v>0</c:v>
                </c:pt>
                <c:pt idx="74102">
                  <c:v>0</c:v>
                </c:pt>
                <c:pt idx="74103">
                  <c:v>0</c:v>
                </c:pt>
                <c:pt idx="74104">
                  <c:v>0</c:v>
                </c:pt>
                <c:pt idx="74105">
                  <c:v>0</c:v>
                </c:pt>
                <c:pt idx="74106">
                  <c:v>0</c:v>
                </c:pt>
                <c:pt idx="74107">
                  <c:v>0</c:v>
                </c:pt>
                <c:pt idx="74108">
                  <c:v>0</c:v>
                </c:pt>
                <c:pt idx="74109">
                  <c:v>0</c:v>
                </c:pt>
                <c:pt idx="74110">
                  <c:v>0</c:v>
                </c:pt>
                <c:pt idx="74111">
                  <c:v>0</c:v>
                </c:pt>
                <c:pt idx="74112">
                  <c:v>0</c:v>
                </c:pt>
                <c:pt idx="74113">
                  <c:v>0</c:v>
                </c:pt>
                <c:pt idx="74114">
                  <c:v>0</c:v>
                </c:pt>
                <c:pt idx="74115">
                  <c:v>0</c:v>
                </c:pt>
                <c:pt idx="74116">
                  <c:v>0</c:v>
                </c:pt>
                <c:pt idx="74117">
                  <c:v>0</c:v>
                </c:pt>
                <c:pt idx="74118">
                  <c:v>0</c:v>
                </c:pt>
                <c:pt idx="74119">
                  <c:v>0</c:v>
                </c:pt>
                <c:pt idx="74120">
                  <c:v>0</c:v>
                </c:pt>
                <c:pt idx="74121">
                  <c:v>0</c:v>
                </c:pt>
                <c:pt idx="74122">
                  <c:v>0</c:v>
                </c:pt>
                <c:pt idx="74123">
                  <c:v>0</c:v>
                </c:pt>
                <c:pt idx="74124">
                  <c:v>0</c:v>
                </c:pt>
                <c:pt idx="74125">
                  <c:v>0</c:v>
                </c:pt>
                <c:pt idx="74126">
                  <c:v>0</c:v>
                </c:pt>
                <c:pt idx="74127">
                  <c:v>0</c:v>
                </c:pt>
                <c:pt idx="74128">
                  <c:v>0</c:v>
                </c:pt>
                <c:pt idx="74129">
                  <c:v>0</c:v>
                </c:pt>
                <c:pt idx="74130">
                  <c:v>0</c:v>
                </c:pt>
                <c:pt idx="74131">
                  <c:v>0</c:v>
                </c:pt>
                <c:pt idx="74132">
                  <c:v>0</c:v>
                </c:pt>
                <c:pt idx="74133">
                  <c:v>0</c:v>
                </c:pt>
                <c:pt idx="74134">
                  <c:v>0</c:v>
                </c:pt>
                <c:pt idx="74135">
                  <c:v>0</c:v>
                </c:pt>
                <c:pt idx="74136">
                  <c:v>0</c:v>
                </c:pt>
                <c:pt idx="74137">
                  <c:v>0</c:v>
                </c:pt>
                <c:pt idx="74138">
                  <c:v>0</c:v>
                </c:pt>
                <c:pt idx="74139">
                  <c:v>0</c:v>
                </c:pt>
                <c:pt idx="74140">
                  <c:v>0</c:v>
                </c:pt>
                <c:pt idx="74141">
                  <c:v>0</c:v>
                </c:pt>
                <c:pt idx="74142">
                  <c:v>0</c:v>
                </c:pt>
                <c:pt idx="74143">
                  <c:v>0</c:v>
                </c:pt>
                <c:pt idx="74144">
                  <c:v>0</c:v>
                </c:pt>
                <c:pt idx="74145">
                  <c:v>0</c:v>
                </c:pt>
                <c:pt idx="74146">
                  <c:v>0</c:v>
                </c:pt>
                <c:pt idx="74147">
                  <c:v>0</c:v>
                </c:pt>
                <c:pt idx="74148">
                  <c:v>0</c:v>
                </c:pt>
                <c:pt idx="74149">
                  <c:v>0</c:v>
                </c:pt>
                <c:pt idx="74150">
                  <c:v>0</c:v>
                </c:pt>
                <c:pt idx="74151">
                  <c:v>0</c:v>
                </c:pt>
                <c:pt idx="74152">
                  <c:v>0</c:v>
                </c:pt>
                <c:pt idx="74153">
                  <c:v>0</c:v>
                </c:pt>
                <c:pt idx="74154">
                  <c:v>0</c:v>
                </c:pt>
                <c:pt idx="74155">
                  <c:v>0</c:v>
                </c:pt>
                <c:pt idx="74156">
                  <c:v>0</c:v>
                </c:pt>
                <c:pt idx="74157">
                  <c:v>0</c:v>
                </c:pt>
                <c:pt idx="74158">
                  <c:v>0</c:v>
                </c:pt>
                <c:pt idx="74159">
                  <c:v>0</c:v>
                </c:pt>
                <c:pt idx="74160">
                  <c:v>0</c:v>
                </c:pt>
                <c:pt idx="74161">
                  <c:v>0</c:v>
                </c:pt>
                <c:pt idx="74162">
                  <c:v>0</c:v>
                </c:pt>
                <c:pt idx="74163">
                  <c:v>0</c:v>
                </c:pt>
                <c:pt idx="74164">
                  <c:v>0</c:v>
                </c:pt>
                <c:pt idx="74165">
                  <c:v>0</c:v>
                </c:pt>
                <c:pt idx="74166">
                  <c:v>0</c:v>
                </c:pt>
                <c:pt idx="74167">
                  <c:v>0</c:v>
                </c:pt>
                <c:pt idx="74168">
                  <c:v>0</c:v>
                </c:pt>
                <c:pt idx="74169">
                  <c:v>0</c:v>
                </c:pt>
                <c:pt idx="74170">
                  <c:v>0</c:v>
                </c:pt>
                <c:pt idx="74171">
                  <c:v>0</c:v>
                </c:pt>
                <c:pt idx="74172">
                  <c:v>0</c:v>
                </c:pt>
                <c:pt idx="74173">
                  <c:v>0</c:v>
                </c:pt>
                <c:pt idx="74174">
                  <c:v>0</c:v>
                </c:pt>
                <c:pt idx="74175">
                  <c:v>0</c:v>
                </c:pt>
                <c:pt idx="74176">
                  <c:v>0</c:v>
                </c:pt>
                <c:pt idx="74177">
                  <c:v>0</c:v>
                </c:pt>
                <c:pt idx="74178">
                  <c:v>0</c:v>
                </c:pt>
                <c:pt idx="74179">
                  <c:v>0</c:v>
                </c:pt>
                <c:pt idx="74180">
                  <c:v>0</c:v>
                </c:pt>
                <c:pt idx="74181">
                  <c:v>0</c:v>
                </c:pt>
                <c:pt idx="74182">
                  <c:v>0</c:v>
                </c:pt>
                <c:pt idx="74183">
                  <c:v>0</c:v>
                </c:pt>
                <c:pt idx="74184">
                  <c:v>0</c:v>
                </c:pt>
                <c:pt idx="74185">
                  <c:v>0</c:v>
                </c:pt>
                <c:pt idx="74186">
                  <c:v>0</c:v>
                </c:pt>
                <c:pt idx="74187">
                  <c:v>0</c:v>
                </c:pt>
                <c:pt idx="74188">
                  <c:v>0</c:v>
                </c:pt>
                <c:pt idx="74189">
                  <c:v>0</c:v>
                </c:pt>
                <c:pt idx="74190">
                  <c:v>0</c:v>
                </c:pt>
                <c:pt idx="74191">
                  <c:v>0</c:v>
                </c:pt>
                <c:pt idx="74192">
                  <c:v>0</c:v>
                </c:pt>
                <c:pt idx="74193">
                  <c:v>0</c:v>
                </c:pt>
                <c:pt idx="74194">
                  <c:v>0</c:v>
                </c:pt>
                <c:pt idx="74195">
                  <c:v>0</c:v>
                </c:pt>
                <c:pt idx="74196">
                  <c:v>0</c:v>
                </c:pt>
                <c:pt idx="74197">
                  <c:v>0</c:v>
                </c:pt>
                <c:pt idx="74198">
                  <c:v>0</c:v>
                </c:pt>
                <c:pt idx="74199">
                  <c:v>0</c:v>
                </c:pt>
                <c:pt idx="74200">
                  <c:v>0</c:v>
                </c:pt>
                <c:pt idx="74201">
                  <c:v>0</c:v>
                </c:pt>
                <c:pt idx="74202">
                  <c:v>0</c:v>
                </c:pt>
                <c:pt idx="74203">
                  <c:v>0</c:v>
                </c:pt>
                <c:pt idx="74204">
                  <c:v>0</c:v>
                </c:pt>
                <c:pt idx="74205">
                  <c:v>0</c:v>
                </c:pt>
                <c:pt idx="74206">
                  <c:v>0</c:v>
                </c:pt>
                <c:pt idx="74207">
                  <c:v>0</c:v>
                </c:pt>
                <c:pt idx="74208">
                  <c:v>0</c:v>
                </c:pt>
                <c:pt idx="74209">
                  <c:v>0</c:v>
                </c:pt>
                <c:pt idx="74210">
                  <c:v>0</c:v>
                </c:pt>
                <c:pt idx="74211">
                  <c:v>0</c:v>
                </c:pt>
                <c:pt idx="74212">
                  <c:v>0</c:v>
                </c:pt>
                <c:pt idx="74213">
                  <c:v>0</c:v>
                </c:pt>
                <c:pt idx="74214">
                  <c:v>0</c:v>
                </c:pt>
                <c:pt idx="74215">
                  <c:v>0</c:v>
                </c:pt>
                <c:pt idx="74216">
                  <c:v>0</c:v>
                </c:pt>
                <c:pt idx="74217">
                  <c:v>0</c:v>
                </c:pt>
                <c:pt idx="74218">
                  <c:v>0</c:v>
                </c:pt>
                <c:pt idx="74219">
                  <c:v>0</c:v>
                </c:pt>
                <c:pt idx="74220">
                  <c:v>0</c:v>
                </c:pt>
                <c:pt idx="74221">
                  <c:v>0</c:v>
                </c:pt>
                <c:pt idx="74222">
                  <c:v>0</c:v>
                </c:pt>
                <c:pt idx="74223">
                  <c:v>0</c:v>
                </c:pt>
                <c:pt idx="74224">
                  <c:v>0</c:v>
                </c:pt>
                <c:pt idx="74225">
                  <c:v>0</c:v>
                </c:pt>
                <c:pt idx="74226">
                  <c:v>0</c:v>
                </c:pt>
                <c:pt idx="74227">
                  <c:v>0</c:v>
                </c:pt>
                <c:pt idx="74228">
                  <c:v>0</c:v>
                </c:pt>
                <c:pt idx="74229">
                  <c:v>0</c:v>
                </c:pt>
                <c:pt idx="74230">
                  <c:v>0</c:v>
                </c:pt>
                <c:pt idx="74231">
                  <c:v>0</c:v>
                </c:pt>
                <c:pt idx="74232">
                  <c:v>0</c:v>
                </c:pt>
                <c:pt idx="74233">
                  <c:v>0</c:v>
                </c:pt>
                <c:pt idx="74234">
                  <c:v>0</c:v>
                </c:pt>
                <c:pt idx="74235">
                  <c:v>0</c:v>
                </c:pt>
                <c:pt idx="74236">
                  <c:v>0</c:v>
                </c:pt>
                <c:pt idx="74237">
                  <c:v>0</c:v>
                </c:pt>
                <c:pt idx="74238">
                  <c:v>0</c:v>
                </c:pt>
                <c:pt idx="74239">
                  <c:v>0</c:v>
                </c:pt>
                <c:pt idx="74240">
                  <c:v>0</c:v>
                </c:pt>
                <c:pt idx="74241">
                  <c:v>0</c:v>
                </c:pt>
                <c:pt idx="74242">
                  <c:v>0</c:v>
                </c:pt>
                <c:pt idx="74243">
                  <c:v>0</c:v>
                </c:pt>
                <c:pt idx="74244">
                  <c:v>0</c:v>
                </c:pt>
                <c:pt idx="74245">
                  <c:v>0</c:v>
                </c:pt>
                <c:pt idx="74246">
                  <c:v>0</c:v>
                </c:pt>
                <c:pt idx="74247">
                  <c:v>0</c:v>
                </c:pt>
                <c:pt idx="74248">
                  <c:v>0</c:v>
                </c:pt>
                <c:pt idx="74249">
                  <c:v>0</c:v>
                </c:pt>
                <c:pt idx="74250">
                  <c:v>0</c:v>
                </c:pt>
                <c:pt idx="74251">
                  <c:v>0</c:v>
                </c:pt>
                <c:pt idx="74252">
                  <c:v>0</c:v>
                </c:pt>
                <c:pt idx="74253">
                  <c:v>0</c:v>
                </c:pt>
                <c:pt idx="74254">
                  <c:v>0</c:v>
                </c:pt>
                <c:pt idx="74255">
                  <c:v>0</c:v>
                </c:pt>
                <c:pt idx="74256">
                  <c:v>0</c:v>
                </c:pt>
                <c:pt idx="74257">
                  <c:v>0</c:v>
                </c:pt>
                <c:pt idx="74258">
                  <c:v>0</c:v>
                </c:pt>
                <c:pt idx="74259">
                  <c:v>0</c:v>
                </c:pt>
                <c:pt idx="74260">
                  <c:v>0</c:v>
                </c:pt>
                <c:pt idx="74261">
                  <c:v>0</c:v>
                </c:pt>
                <c:pt idx="74262">
                  <c:v>0</c:v>
                </c:pt>
                <c:pt idx="74263">
                  <c:v>0</c:v>
                </c:pt>
                <c:pt idx="74264">
                  <c:v>0</c:v>
                </c:pt>
                <c:pt idx="74265">
                  <c:v>0</c:v>
                </c:pt>
                <c:pt idx="74266">
                  <c:v>0</c:v>
                </c:pt>
                <c:pt idx="74267">
                  <c:v>0</c:v>
                </c:pt>
                <c:pt idx="74268">
                  <c:v>0</c:v>
                </c:pt>
                <c:pt idx="74269">
                  <c:v>0</c:v>
                </c:pt>
                <c:pt idx="74270">
                  <c:v>0</c:v>
                </c:pt>
                <c:pt idx="74271">
                  <c:v>0</c:v>
                </c:pt>
                <c:pt idx="74272">
                  <c:v>0</c:v>
                </c:pt>
                <c:pt idx="74273">
                  <c:v>0</c:v>
                </c:pt>
                <c:pt idx="74274">
                  <c:v>0</c:v>
                </c:pt>
                <c:pt idx="74275">
                  <c:v>0</c:v>
                </c:pt>
                <c:pt idx="74276">
                  <c:v>0</c:v>
                </c:pt>
                <c:pt idx="74277">
                  <c:v>0</c:v>
                </c:pt>
                <c:pt idx="74278">
                  <c:v>0</c:v>
                </c:pt>
                <c:pt idx="74279">
                  <c:v>0</c:v>
                </c:pt>
                <c:pt idx="74280">
                  <c:v>0</c:v>
                </c:pt>
                <c:pt idx="74281">
                  <c:v>0</c:v>
                </c:pt>
                <c:pt idx="74282">
                  <c:v>0</c:v>
                </c:pt>
                <c:pt idx="74283">
                  <c:v>0</c:v>
                </c:pt>
                <c:pt idx="74284">
                  <c:v>0</c:v>
                </c:pt>
                <c:pt idx="74285">
                  <c:v>0</c:v>
                </c:pt>
                <c:pt idx="74286">
                  <c:v>0</c:v>
                </c:pt>
                <c:pt idx="74287">
                  <c:v>0</c:v>
                </c:pt>
                <c:pt idx="74288">
                  <c:v>0</c:v>
                </c:pt>
                <c:pt idx="74289">
                  <c:v>0</c:v>
                </c:pt>
                <c:pt idx="74290">
                  <c:v>0</c:v>
                </c:pt>
                <c:pt idx="74291">
                  <c:v>0</c:v>
                </c:pt>
                <c:pt idx="74292">
                  <c:v>0</c:v>
                </c:pt>
                <c:pt idx="74293">
                  <c:v>0</c:v>
                </c:pt>
                <c:pt idx="74294">
                  <c:v>0</c:v>
                </c:pt>
                <c:pt idx="74295">
                  <c:v>0</c:v>
                </c:pt>
                <c:pt idx="74296">
                  <c:v>0</c:v>
                </c:pt>
                <c:pt idx="74297">
                  <c:v>0</c:v>
                </c:pt>
                <c:pt idx="74298">
                  <c:v>0</c:v>
                </c:pt>
                <c:pt idx="74299">
                  <c:v>0</c:v>
                </c:pt>
                <c:pt idx="74300">
                  <c:v>0</c:v>
                </c:pt>
                <c:pt idx="74301">
                  <c:v>0</c:v>
                </c:pt>
                <c:pt idx="74302">
                  <c:v>0</c:v>
                </c:pt>
                <c:pt idx="74303">
                  <c:v>0</c:v>
                </c:pt>
                <c:pt idx="74304">
                  <c:v>0</c:v>
                </c:pt>
                <c:pt idx="74305">
                  <c:v>0</c:v>
                </c:pt>
                <c:pt idx="74306">
                  <c:v>0</c:v>
                </c:pt>
                <c:pt idx="74307">
                  <c:v>0</c:v>
                </c:pt>
                <c:pt idx="74308">
                  <c:v>0</c:v>
                </c:pt>
                <c:pt idx="74309">
                  <c:v>0</c:v>
                </c:pt>
                <c:pt idx="74310">
                  <c:v>0</c:v>
                </c:pt>
                <c:pt idx="74311">
                  <c:v>0</c:v>
                </c:pt>
                <c:pt idx="74312">
                  <c:v>0</c:v>
                </c:pt>
                <c:pt idx="74313">
                  <c:v>0</c:v>
                </c:pt>
                <c:pt idx="74314">
                  <c:v>0</c:v>
                </c:pt>
                <c:pt idx="74315">
                  <c:v>0</c:v>
                </c:pt>
                <c:pt idx="74316">
                  <c:v>0</c:v>
                </c:pt>
                <c:pt idx="74317">
                  <c:v>0</c:v>
                </c:pt>
                <c:pt idx="74318">
                  <c:v>0</c:v>
                </c:pt>
                <c:pt idx="74319">
                  <c:v>0</c:v>
                </c:pt>
                <c:pt idx="74320">
                  <c:v>0</c:v>
                </c:pt>
                <c:pt idx="74321">
                  <c:v>0</c:v>
                </c:pt>
                <c:pt idx="74322">
                  <c:v>0</c:v>
                </c:pt>
                <c:pt idx="74323">
                  <c:v>0</c:v>
                </c:pt>
                <c:pt idx="74324">
                  <c:v>0</c:v>
                </c:pt>
                <c:pt idx="74325">
                  <c:v>0</c:v>
                </c:pt>
                <c:pt idx="74326">
                  <c:v>0</c:v>
                </c:pt>
                <c:pt idx="74327">
                  <c:v>0</c:v>
                </c:pt>
                <c:pt idx="74328">
                  <c:v>0</c:v>
                </c:pt>
                <c:pt idx="74329">
                  <c:v>0</c:v>
                </c:pt>
                <c:pt idx="74330">
                  <c:v>0</c:v>
                </c:pt>
                <c:pt idx="74331">
                  <c:v>0</c:v>
                </c:pt>
                <c:pt idx="74332">
                  <c:v>0</c:v>
                </c:pt>
                <c:pt idx="74333">
                  <c:v>0</c:v>
                </c:pt>
                <c:pt idx="74334">
                  <c:v>0</c:v>
                </c:pt>
                <c:pt idx="74335">
                  <c:v>0</c:v>
                </c:pt>
                <c:pt idx="74336">
                  <c:v>0</c:v>
                </c:pt>
                <c:pt idx="74337">
                  <c:v>0</c:v>
                </c:pt>
                <c:pt idx="74338">
                  <c:v>0</c:v>
                </c:pt>
                <c:pt idx="74339">
                  <c:v>0</c:v>
                </c:pt>
                <c:pt idx="74340">
                  <c:v>0</c:v>
                </c:pt>
                <c:pt idx="74341">
                  <c:v>0</c:v>
                </c:pt>
                <c:pt idx="74342">
                  <c:v>0</c:v>
                </c:pt>
                <c:pt idx="74343">
                  <c:v>0</c:v>
                </c:pt>
                <c:pt idx="74344">
                  <c:v>0</c:v>
                </c:pt>
                <c:pt idx="74345">
                  <c:v>0</c:v>
                </c:pt>
                <c:pt idx="74346">
                  <c:v>0</c:v>
                </c:pt>
                <c:pt idx="74347">
                  <c:v>0</c:v>
                </c:pt>
                <c:pt idx="74348">
                  <c:v>0</c:v>
                </c:pt>
                <c:pt idx="74349">
                  <c:v>0</c:v>
                </c:pt>
                <c:pt idx="74350">
                  <c:v>0</c:v>
                </c:pt>
                <c:pt idx="74351">
                  <c:v>0</c:v>
                </c:pt>
                <c:pt idx="74352">
                  <c:v>0</c:v>
                </c:pt>
                <c:pt idx="74353">
                  <c:v>0</c:v>
                </c:pt>
                <c:pt idx="74354">
                  <c:v>0</c:v>
                </c:pt>
                <c:pt idx="74355">
                  <c:v>0</c:v>
                </c:pt>
                <c:pt idx="74356">
                  <c:v>0</c:v>
                </c:pt>
                <c:pt idx="74357">
                  <c:v>0</c:v>
                </c:pt>
                <c:pt idx="74358">
                  <c:v>0</c:v>
                </c:pt>
                <c:pt idx="74359">
                  <c:v>0</c:v>
                </c:pt>
                <c:pt idx="74360">
                  <c:v>0</c:v>
                </c:pt>
                <c:pt idx="74361">
                  <c:v>0</c:v>
                </c:pt>
                <c:pt idx="74362">
                  <c:v>0</c:v>
                </c:pt>
                <c:pt idx="74363">
                  <c:v>0</c:v>
                </c:pt>
                <c:pt idx="74364">
                  <c:v>0</c:v>
                </c:pt>
                <c:pt idx="74365">
                  <c:v>0</c:v>
                </c:pt>
                <c:pt idx="74366">
                  <c:v>0</c:v>
                </c:pt>
                <c:pt idx="74367">
                  <c:v>0</c:v>
                </c:pt>
                <c:pt idx="74368">
                  <c:v>0</c:v>
                </c:pt>
                <c:pt idx="74369">
                  <c:v>0</c:v>
                </c:pt>
                <c:pt idx="74370">
                  <c:v>0</c:v>
                </c:pt>
                <c:pt idx="74371">
                  <c:v>0</c:v>
                </c:pt>
                <c:pt idx="74372">
                  <c:v>0</c:v>
                </c:pt>
                <c:pt idx="74373">
                  <c:v>0</c:v>
                </c:pt>
                <c:pt idx="74374">
                  <c:v>0</c:v>
                </c:pt>
                <c:pt idx="74375">
                  <c:v>0</c:v>
                </c:pt>
                <c:pt idx="74376">
                  <c:v>0</c:v>
                </c:pt>
                <c:pt idx="74377">
                  <c:v>0</c:v>
                </c:pt>
                <c:pt idx="74378">
                  <c:v>0</c:v>
                </c:pt>
                <c:pt idx="74379">
                  <c:v>0</c:v>
                </c:pt>
                <c:pt idx="74380">
                  <c:v>0</c:v>
                </c:pt>
                <c:pt idx="74381">
                  <c:v>0</c:v>
                </c:pt>
                <c:pt idx="74382">
                  <c:v>0</c:v>
                </c:pt>
                <c:pt idx="74383">
                  <c:v>0</c:v>
                </c:pt>
                <c:pt idx="74384">
                  <c:v>0</c:v>
                </c:pt>
                <c:pt idx="74385">
                  <c:v>0</c:v>
                </c:pt>
                <c:pt idx="74386">
                  <c:v>0</c:v>
                </c:pt>
                <c:pt idx="74387">
                  <c:v>0</c:v>
                </c:pt>
                <c:pt idx="74388">
                  <c:v>0</c:v>
                </c:pt>
                <c:pt idx="74389">
                  <c:v>0</c:v>
                </c:pt>
                <c:pt idx="74390">
                  <c:v>0</c:v>
                </c:pt>
                <c:pt idx="74391">
                  <c:v>0</c:v>
                </c:pt>
                <c:pt idx="74392">
                  <c:v>0</c:v>
                </c:pt>
                <c:pt idx="74393">
                  <c:v>0</c:v>
                </c:pt>
                <c:pt idx="74394">
                  <c:v>0</c:v>
                </c:pt>
                <c:pt idx="74395">
                  <c:v>0</c:v>
                </c:pt>
                <c:pt idx="74396">
                  <c:v>0</c:v>
                </c:pt>
                <c:pt idx="74397">
                  <c:v>0</c:v>
                </c:pt>
                <c:pt idx="74398">
                  <c:v>0</c:v>
                </c:pt>
                <c:pt idx="74399">
                  <c:v>0</c:v>
                </c:pt>
                <c:pt idx="74400">
                  <c:v>0</c:v>
                </c:pt>
                <c:pt idx="74401">
                  <c:v>0</c:v>
                </c:pt>
                <c:pt idx="74402">
                  <c:v>0</c:v>
                </c:pt>
                <c:pt idx="74403">
                  <c:v>0</c:v>
                </c:pt>
                <c:pt idx="74404">
                  <c:v>0</c:v>
                </c:pt>
                <c:pt idx="74405">
                  <c:v>0</c:v>
                </c:pt>
                <c:pt idx="74406">
                  <c:v>0</c:v>
                </c:pt>
                <c:pt idx="74407">
                  <c:v>0</c:v>
                </c:pt>
                <c:pt idx="74408">
                  <c:v>0</c:v>
                </c:pt>
                <c:pt idx="74409">
                  <c:v>0</c:v>
                </c:pt>
                <c:pt idx="74410">
                  <c:v>0</c:v>
                </c:pt>
                <c:pt idx="74411">
                  <c:v>0</c:v>
                </c:pt>
                <c:pt idx="74412">
                  <c:v>0</c:v>
                </c:pt>
                <c:pt idx="74413">
                  <c:v>0</c:v>
                </c:pt>
                <c:pt idx="74414">
                  <c:v>0</c:v>
                </c:pt>
                <c:pt idx="74415">
                  <c:v>0</c:v>
                </c:pt>
                <c:pt idx="74416">
                  <c:v>0</c:v>
                </c:pt>
                <c:pt idx="74417">
                  <c:v>0</c:v>
                </c:pt>
                <c:pt idx="74418">
                  <c:v>0</c:v>
                </c:pt>
                <c:pt idx="74419">
                  <c:v>0</c:v>
                </c:pt>
                <c:pt idx="74420">
                  <c:v>0</c:v>
                </c:pt>
                <c:pt idx="74421">
                  <c:v>0</c:v>
                </c:pt>
                <c:pt idx="74422">
                  <c:v>0</c:v>
                </c:pt>
                <c:pt idx="74423">
                  <c:v>0</c:v>
                </c:pt>
                <c:pt idx="74424">
                  <c:v>0</c:v>
                </c:pt>
                <c:pt idx="74425">
                  <c:v>0</c:v>
                </c:pt>
                <c:pt idx="74426">
                  <c:v>0</c:v>
                </c:pt>
                <c:pt idx="74427">
                  <c:v>0</c:v>
                </c:pt>
                <c:pt idx="74428">
                  <c:v>0</c:v>
                </c:pt>
                <c:pt idx="74429">
                  <c:v>0</c:v>
                </c:pt>
                <c:pt idx="74430">
                  <c:v>0</c:v>
                </c:pt>
                <c:pt idx="74431">
                  <c:v>0</c:v>
                </c:pt>
                <c:pt idx="74432">
                  <c:v>0</c:v>
                </c:pt>
                <c:pt idx="74433">
                  <c:v>0</c:v>
                </c:pt>
                <c:pt idx="74434">
                  <c:v>0</c:v>
                </c:pt>
                <c:pt idx="74435">
                  <c:v>0</c:v>
                </c:pt>
                <c:pt idx="74436">
                  <c:v>0</c:v>
                </c:pt>
                <c:pt idx="74437">
                  <c:v>0</c:v>
                </c:pt>
                <c:pt idx="74438">
                  <c:v>0</c:v>
                </c:pt>
                <c:pt idx="74439">
                  <c:v>0</c:v>
                </c:pt>
                <c:pt idx="74440">
                  <c:v>0</c:v>
                </c:pt>
                <c:pt idx="74441">
                  <c:v>0</c:v>
                </c:pt>
                <c:pt idx="74442">
                  <c:v>0</c:v>
                </c:pt>
                <c:pt idx="74443">
                  <c:v>0</c:v>
                </c:pt>
                <c:pt idx="74444">
                  <c:v>0</c:v>
                </c:pt>
                <c:pt idx="74445">
                  <c:v>0</c:v>
                </c:pt>
                <c:pt idx="74446">
                  <c:v>0</c:v>
                </c:pt>
                <c:pt idx="74447">
                  <c:v>0</c:v>
                </c:pt>
                <c:pt idx="74448">
                  <c:v>0</c:v>
                </c:pt>
                <c:pt idx="74449">
                  <c:v>0</c:v>
                </c:pt>
                <c:pt idx="74450">
                  <c:v>0</c:v>
                </c:pt>
                <c:pt idx="74451">
                  <c:v>0</c:v>
                </c:pt>
                <c:pt idx="74452">
                  <c:v>0</c:v>
                </c:pt>
                <c:pt idx="74453">
                  <c:v>0</c:v>
                </c:pt>
                <c:pt idx="74454">
                  <c:v>0</c:v>
                </c:pt>
                <c:pt idx="74455">
                  <c:v>0</c:v>
                </c:pt>
                <c:pt idx="74456">
                  <c:v>0</c:v>
                </c:pt>
                <c:pt idx="74457">
                  <c:v>0</c:v>
                </c:pt>
                <c:pt idx="74458">
                  <c:v>0</c:v>
                </c:pt>
                <c:pt idx="74459">
                  <c:v>0</c:v>
                </c:pt>
                <c:pt idx="74460">
                  <c:v>0</c:v>
                </c:pt>
                <c:pt idx="74461">
                  <c:v>0</c:v>
                </c:pt>
                <c:pt idx="74462">
                  <c:v>0</c:v>
                </c:pt>
                <c:pt idx="74463">
                  <c:v>0</c:v>
                </c:pt>
                <c:pt idx="74464">
                  <c:v>0</c:v>
                </c:pt>
                <c:pt idx="74465">
                  <c:v>0</c:v>
                </c:pt>
                <c:pt idx="74466">
                  <c:v>0</c:v>
                </c:pt>
                <c:pt idx="74467">
                  <c:v>0</c:v>
                </c:pt>
                <c:pt idx="74468">
                  <c:v>0</c:v>
                </c:pt>
                <c:pt idx="74469">
                  <c:v>0</c:v>
                </c:pt>
                <c:pt idx="74470">
                  <c:v>0</c:v>
                </c:pt>
                <c:pt idx="74471">
                  <c:v>0</c:v>
                </c:pt>
                <c:pt idx="74472">
                  <c:v>0</c:v>
                </c:pt>
                <c:pt idx="74473">
                  <c:v>0</c:v>
                </c:pt>
                <c:pt idx="74474">
                  <c:v>0</c:v>
                </c:pt>
                <c:pt idx="74475">
                  <c:v>0</c:v>
                </c:pt>
                <c:pt idx="74476">
                  <c:v>0</c:v>
                </c:pt>
                <c:pt idx="74477">
                  <c:v>0</c:v>
                </c:pt>
                <c:pt idx="74478">
                  <c:v>0</c:v>
                </c:pt>
                <c:pt idx="74479">
                  <c:v>0</c:v>
                </c:pt>
                <c:pt idx="74480">
                  <c:v>0</c:v>
                </c:pt>
                <c:pt idx="74481">
                  <c:v>0</c:v>
                </c:pt>
                <c:pt idx="74482">
                  <c:v>0</c:v>
                </c:pt>
                <c:pt idx="74483">
                  <c:v>0</c:v>
                </c:pt>
                <c:pt idx="74484">
                  <c:v>0</c:v>
                </c:pt>
                <c:pt idx="74485">
                  <c:v>0</c:v>
                </c:pt>
                <c:pt idx="74486">
                  <c:v>0</c:v>
                </c:pt>
                <c:pt idx="74487">
                  <c:v>0</c:v>
                </c:pt>
                <c:pt idx="74488">
                  <c:v>0</c:v>
                </c:pt>
                <c:pt idx="74489">
                  <c:v>0</c:v>
                </c:pt>
                <c:pt idx="74490">
                  <c:v>0</c:v>
                </c:pt>
                <c:pt idx="74491">
                  <c:v>0</c:v>
                </c:pt>
                <c:pt idx="74492">
                  <c:v>0</c:v>
                </c:pt>
                <c:pt idx="74493">
                  <c:v>0</c:v>
                </c:pt>
                <c:pt idx="74494">
                  <c:v>0</c:v>
                </c:pt>
                <c:pt idx="74495">
                  <c:v>0</c:v>
                </c:pt>
                <c:pt idx="74496">
                  <c:v>0</c:v>
                </c:pt>
                <c:pt idx="74497">
                  <c:v>0</c:v>
                </c:pt>
                <c:pt idx="74498">
                  <c:v>0</c:v>
                </c:pt>
                <c:pt idx="74499">
                  <c:v>0</c:v>
                </c:pt>
                <c:pt idx="74500">
                  <c:v>0</c:v>
                </c:pt>
                <c:pt idx="74501">
                  <c:v>0</c:v>
                </c:pt>
                <c:pt idx="74502">
                  <c:v>0</c:v>
                </c:pt>
                <c:pt idx="74503">
                  <c:v>0</c:v>
                </c:pt>
                <c:pt idx="74504">
                  <c:v>0</c:v>
                </c:pt>
                <c:pt idx="74505">
                  <c:v>0</c:v>
                </c:pt>
                <c:pt idx="74506">
                  <c:v>0</c:v>
                </c:pt>
                <c:pt idx="74507">
                  <c:v>0</c:v>
                </c:pt>
                <c:pt idx="74508">
                  <c:v>0</c:v>
                </c:pt>
                <c:pt idx="74509">
                  <c:v>0</c:v>
                </c:pt>
                <c:pt idx="74510">
                  <c:v>0</c:v>
                </c:pt>
                <c:pt idx="74511">
                  <c:v>0</c:v>
                </c:pt>
                <c:pt idx="74512">
                  <c:v>0</c:v>
                </c:pt>
                <c:pt idx="74513">
                  <c:v>0</c:v>
                </c:pt>
                <c:pt idx="74514">
                  <c:v>0</c:v>
                </c:pt>
                <c:pt idx="74515">
                  <c:v>0</c:v>
                </c:pt>
                <c:pt idx="74516">
                  <c:v>0</c:v>
                </c:pt>
                <c:pt idx="74517">
                  <c:v>0</c:v>
                </c:pt>
                <c:pt idx="74518">
                  <c:v>0</c:v>
                </c:pt>
                <c:pt idx="74519">
                  <c:v>0</c:v>
                </c:pt>
                <c:pt idx="74520">
                  <c:v>0</c:v>
                </c:pt>
                <c:pt idx="74521">
                  <c:v>0</c:v>
                </c:pt>
                <c:pt idx="74522">
                  <c:v>0</c:v>
                </c:pt>
                <c:pt idx="74523">
                  <c:v>0</c:v>
                </c:pt>
                <c:pt idx="74524">
                  <c:v>0</c:v>
                </c:pt>
                <c:pt idx="74525">
                  <c:v>0</c:v>
                </c:pt>
                <c:pt idx="74526">
                  <c:v>0</c:v>
                </c:pt>
                <c:pt idx="74527">
                  <c:v>0</c:v>
                </c:pt>
                <c:pt idx="74528">
                  <c:v>0</c:v>
                </c:pt>
                <c:pt idx="74529">
                  <c:v>0</c:v>
                </c:pt>
                <c:pt idx="74530">
                  <c:v>0</c:v>
                </c:pt>
                <c:pt idx="74531">
                  <c:v>0</c:v>
                </c:pt>
                <c:pt idx="74532">
                  <c:v>0</c:v>
                </c:pt>
                <c:pt idx="74533">
                  <c:v>0</c:v>
                </c:pt>
                <c:pt idx="74534">
                  <c:v>0</c:v>
                </c:pt>
                <c:pt idx="74535">
                  <c:v>0</c:v>
                </c:pt>
                <c:pt idx="74536">
                  <c:v>0</c:v>
                </c:pt>
                <c:pt idx="74537">
                  <c:v>0</c:v>
                </c:pt>
                <c:pt idx="74538">
                  <c:v>0</c:v>
                </c:pt>
                <c:pt idx="74539">
                  <c:v>0</c:v>
                </c:pt>
                <c:pt idx="74540">
                  <c:v>0</c:v>
                </c:pt>
                <c:pt idx="74541">
                  <c:v>0</c:v>
                </c:pt>
                <c:pt idx="74542">
                  <c:v>0</c:v>
                </c:pt>
                <c:pt idx="74543">
                  <c:v>0</c:v>
                </c:pt>
                <c:pt idx="74544">
                  <c:v>0</c:v>
                </c:pt>
                <c:pt idx="74545">
                  <c:v>0</c:v>
                </c:pt>
                <c:pt idx="74546">
                  <c:v>0</c:v>
                </c:pt>
                <c:pt idx="74547">
                  <c:v>0</c:v>
                </c:pt>
                <c:pt idx="74548">
                  <c:v>0</c:v>
                </c:pt>
                <c:pt idx="74549">
                  <c:v>0</c:v>
                </c:pt>
                <c:pt idx="74550">
                  <c:v>0</c:v>
                </c:pt>
                <c:pt idx="74551">
                  <c:v>0</c:v>
                </c:pt>
                <c:pt idx="74552">
                  <c:v>0</c:v>
                </c:pt>
                <c:pt idx="74553">
                  <c:v>0</c:v>
                </c:pt>
                <c:pt idx="74554">
                  <c:v>0</c:v>
                </c:pt>
                <c:pt idx="74555">
                  <c:v>0</c:v>
                </c:pt>
                <c:pt idx="74556">
                  <c:v>0</c:v>
                </c:pt>
                <c:pt idx="74557">
                  <c:v>0</c:v>
                </c:pt>
                <c:pt idx="74558">
                  <c:v>0</c:v>
                </c:pt>
                <c:pt idx="74559">
                  <c:v>0</c:v>
                </c:pt>
                <c:pt idx="74560">
                  <c:v>0</c:v>
                </c:pt>
                <c:pt idx="74561">
                  <c:v>0</c:v>
                </c:pt>
                <c:pt idx="74562">
                  <c:v>0</c:v>
                </c:pt>
                <c:pt idx="74563">
                  <c:v>0</c:v>
                </c:pt>
                <c:pt idx="74564">
                  <c:v>0</c:v>
                </c:pt>
                <c:pt idx="74565">
                  <c:v>0</c:v>
                </c:pt>
                <c:pt idx="74566">
                  <c:v>0</c:v>
                </c:pt>
                <c:pt idx="74567">
                  <c:v>0</c:v>
                </c:pt>
                <c:pt idx="74568">
                  <c:v>0</c:v>
                </c:pt>
                <c:pt idx="74569">
                  <c:v>0</c:v>
                </c:pt>
                <c:pt idx="74570">
                  <c:v>0</c:v>
                </c:pt>
                <c:pt idx="74571">
                  <c:v>0</c:v>
                </c:pt>
                <c:pt idx="74572">
                  <c:v>0</c:v>
                </c:pt>
                <c:pt idx="74573">
                  <c:v>0</c:v>
                </c:pt>
                <c:pt idx="74574">
                  <c:v>0</c:v>
                </c:pt>
                <c:pt idx="74575">
                  <c:v>0</c:v>
                </c:pt>
                <c:pt idx="74576">
                  <c:v>0</c:v>
                </c:pt>
                <c:pt idx="74577">
                  <c:v>0</c:v>
                </c:pt>
                <c:pt idx="74578">
                  <c:v>0</c:v>
                </c:pt>
                <c:pt idx="74579">
                  <c:v>0</c:v>
                </c:pt>
                <c:pt idx="74580">
                  <c:v>0</c:v>
                </c:pt>
                <c:pt idx="74581">
                  <c:v>0</c:v>
                </c:pt>
                <c:pt idx="74582">
                  <c:v>0</c:v>
                </c:pt>
                <c:pt idx="74583">
                  <c:v>0</c:v>
                </c:pt>
                <c:pt idx="74584">
                  <c:v>0</c:v>
                </c:pt>
                <c:pt idx="74585">
                  <c:v>0</c:v>
                </c:pt>
                <c:pt idx="74586">
                  <c:v>0</c:v>
                </c:pt>
                <c:pt idx="74587">
                  <c:v>0</c:v>
                </c:pt>
                <c:pt idx="74588">
                  <c:v>0</c:v>
                </c:pt>
                <c:pt idx="74589">
                  <c:v>0</c:v>
                </c:pt>
                <c:pt idx="74590">
                  <c:v>0</c:v>
                </c:pt>
                <c:pt idx="74591">
                  <c:v>0</c:v>
                </c:pt>
                <c:pt idx="74592">
                  <c:v>0</c:v>
                </c:pt>
                <c:pt idx="74593">
                  <c:v>0</c:v>
                </c:pt>
                <c:pt idx="74594">
                  <c:v>0</c:v>
                </c:pt>
                <c:pt idx="74595">
                  <c:v>0</c:v>
                </c:pt>
                <c:pt idx="74596">
                  <c:v>0</c:v>
                </c:pt>
                <c:pt idx="74597">
                  <c:v>0</c:v>
                </c:pt>
                <c:pt idx="74598">
                  <c:v>0</c:v>
                </c:pt>
                <c:pt idx="74599">
                  <c:v>0</c:v>
                </c:pt>
                <c:pt idx="74600">
                  <c:v>0</c:v>
                </c:pt>
                <c:pt idx="74601">
                  <c:v>0</c:v>
                </c:pt>
                <c:pt idx="74602">
                  <c:v>0</c:v>
                </c:pt>
                <c:pt idx="74603">
                  <c:v>0</c:v>
                </c:pt>
                <c:pt idx="74604">
                  <c:v>0</c:v>
                </c:pt>
                <c:pt idx="74605">
                  <c:v>0</c:v>
                </c:pt>
                <c:pt idx="74606">
                  <c:v>0</c:v>
                </c:pt>
                <c:pt idx="74607">
                  <c:v>0</c:v>
                </c:pt>
                <c:pt idx="74608">
                  <c:v>0</c:v>
                </c:pt>
                <c:pt idx="74609">
                  <c:v>0</c:v>
                </c:pt>
                <c:pt idx="74610">
                  <c:v>0</c:v>
                </c:pt>
                <c:pt idx="74611">
                  <c:v>0</c:v>
                </c:pt>
                <c:pt idx="74612">
                  <c:v>0</c:v>
                </c:pt>
                <c:pt idx="74613">
                  <c:v>0</c:v>
                </c:pt>
                <c:pt idx="74614">
                  <c:v>0</c:v>
                </c:pt>
                <c:pt idx="74615">
                  <c:v>0</c:v>
                </c:pt>
                <c:pt idx="74616">
                  <c:v>0</c:v>
                </c:pt>
                <c:pt idx="74617">
                  <c:v>0</c:v>
                </c:pt>
                <c:pt idx="74618">
                  <c:v>0</c:v>
                </c:pt>
                <c:pt idx="74619">
                  <c:v>0</c:v>
                </c:pt>
                <c:pt idx="74620">
                  <c:v>0</c:v>
                </c:pt>
                <c:pt idx="74621">
                  <c:v>0</c:v>
                </c:pt>
                <c:pt idx="74622">
                  <c:v>0</c:v>
                </c:pt>
                <c:pt idx="74623">
                  <c:v>0</c:v>
                </c:pt>
                <c:pt idx="74624">
                  <c:v>0</c:v>
                </c:pt>
                <c:pt idx="74625">
                  <c:v>0</c:v>
                </c:pt>
                <c:pt idx="74626">
                  <c:v>0</c:v>
                </c:pt>
                <c:pt idx="74627">
                  <c:v>0</c:v>
                </c:pt>
                <c:pt idx="74628">
                  <c:v>0</c:v>
                </c:pt>
                <c:pt idx="74629">
                  <c:v>0</c:v>
                </c:pt>
                <c:pt idx="74630">
                  <c:v>0</c:v>
                </c:pt>
                <c:pt idx="74631">
                  <c:v>0</c:v>
                </c:pt>
                <c:pt idx="74632">
                  <c:v>0</c:v>
                </c:pt>
                <c:pt idx="74633">
                  <c:v>0</c:v>
                </c:pt>
                <c:pt idx="74634">
                  <c:v>0</c:v>
                </c:pt>
                <c:pt idx="74635">
                  <c:v>0</c:v>
                </c:pt>
                <c:pt idx="74636">
                  <c:v>0</c:v>
                </c:pt>
                <c:pt idx="74637">
                  <c:v>0</c:v>
                </c:pt>
                <c:pt idx="74638">
                  <c:v>0</c:v>
                </c:pt>
                <c:pt idx="74639">
                  <c:v>0</c:v>
                </c:pt>
                <c:pt idx="74640">
                  <c:v>0</c:v>
                </c:pt>
                <c:pt idx="74641">
                  <c:v>0</c:v>
                </c:pt>
                <c:pt idx="74642">
                  <c:v>0</c:v>
                </c:pt>
                <c:pt idx="74643">
                  <c:v>0</c:v>
                </c:pt>
                <c:pt idx="74644">
                  <c:v>0</c:v>
                </c:pt>
                <c:pt idx="74645">
                  <c:v>0</c:v>
                </c:pt>
                <c:pt idx="74646">
                  <c:v>0</c:v>
                </c:pt>
                <c:pt idx="74647">
                  <c:v>0</c:v>
                </c:pt>
                <c:pt idx="74648">
                  <c:v>0</c:v>
                </c:pt>
                <c:pt idx="74649">
                  <c:v>0</c:v>
                </c:pt>
                <c:pt idx="74650">
                  <c:v>0</c:v>
                </c:pt>
                <c:pt idx="74651">
                  <c:v>0</c:v>
                </c:pt>
                <c:pt idx="74652">
                  <c:v>0</c:v>
                </c:pt>
                <c:pt idx="74653">
                  <c:v>0</c:v>
                </c:pt>
                <c:pt idx="74654">
                  <c:v>0</c:v>
                </c:pt>
                <c:pt idx="74655">
                  <c:v>0</c:v>
                </c:pt>
                <c:pt idx="74656">
                  <c:v>0</c:v>
                </c:pt>
                <c:pt idx="74657">
                  <c:v>0</c:v>
                </c:pt>
                <c:pt idx="74658">
                  <c:v>0</c:v>
                </c:pt>
                <c:pt idx="74659">
                  <c:v>0</c:v>
                </c:pt>
                <c:pt idx="74660">
                  <c:v>0</c:v>
                </c:pt>
                <c:pt idx="74661">
                  <c:v>0</c:v>
                </c:pt>
                <c:pt idx="74662">
                  <c:v>0</c:v>
                </c:pt>
                <c:pt idx="74663">
                  <c:v>0</c:v>
                </c:pt>
                <c:pt idx="74664">
                  <c:v>0</c:v>
                </c:pt>
                <c:pt idx="74665">
                  <c:v>0</c:v>
                </c:pt>
                <c:pt idx="74666">
                  <c:v>0</c:v>
                </c:pt>
                <c:pt idx="74667">
                  <c:v>0</c:v>
                </c:pt>
                <c:pt idx="74668">
                  <c:v>0</c:v>
                </c:pt>
                <c:pt idx="74669">
                  <c:v>0</c:v>
                </c:pt>
                <c:pt idx="74670">
                  <c:v>0</c:v>
                </c:pt>
                <c:pt idx="74671">
                  <c:v>0</c:v>
                </c:pt>
                <c:pt idx="74672">
                  <c:v>0</c:v>
                </c:pt>
                <c:pt idx="74673">
                  <c:v>0</c:v>
                </c:pt>
                <c:pt idx="74674">
                  <c:v>0</c:v>
                </c:pt>
                <c:pt idx="74675">
                  <c:v>0</c:v>
                </c:pt>
                <c:pt idx="74676">
                  <c:v>0</c:v>
                </c:pt>
                <c:pt idx="74677">
                  <c:v>0</c:v>
                </c:pt>
                <c:pt idx="74678">
                  <c:v>0</c:v>
                </c:pt>
                <c:pt idx="74679">
                  <c:v>0</c:v>
                </c:pt>
                <c:pt idx="74680">
                  <c:v>0</c:v>
                </c:pt>
                <c:pt idx="74681">
                  <c:v>0</c:v>
                </c:pt>
                <c:pt idx="74682">
                  <c:v>0</c:v>
                </c:pt>
                <c:pt idx="74683">
                  <c:v>0</c:v>
                </c:pt>
                <c:pt idx="74684">
                  <c:v>0</c:v>
                </c:pt>
                <c:pt idx="74685">
                  <c:v>0</c:v>
                </c:pt>
                <c:pt idx="74686">
                  <c:v>0</c:v>
                </c:pt>
                <c:pt idx="74687">
                  <c:v>0</c:v>
                </c:pt>
                <c:pt idx="74688">
                  <c:v>0</c:v>
                </c:pt>
                <c:pt idx="74689">
                  <c:v>0</c:v>
                </c:pt>
                <c:pt idx="74690">
                  <c:v>0</c:v>
                </c:pt>
                <c:pt idx="74691">
                  <c:v>0</c:v>
                </c:pt>
                <c:pt idx="74692">
                  <c:v>0</c:v>
                </c:pt>
                <c:pt idx="74693">
                  <c:v>0</c:v>
                </c:pt>
                <c:pt idx="74694">
                  <c:v>0</c:v>
                </c:pt>
                <c:pt idx="74695">
                  <c:v>0</c:v>
                </c:pt>
                <c:pt idx="74696">
                  <c:v>0</c:v>
                </c:pt>
                <c:pt idx="74697">
                  <c:v>0</c:v>
                </c:pt>
                <c:pt idx="74698">
                  <c:v>0</c:v>
                </c:pt>
                <c:pt idx="74699">
                  <c:v>0</c:v>
                </c:pt>
                <c:pt idx="74700">
                  <c:v>0</c:v>
                </c:pt>
                <c:pt idx="74701">
                  <c:v>0</c:v>
                </c:pt>
                <c:pt idx="74702">
                  <c:v>0</c:v>
                </c:pt>
                <c:pt idx="74703">
                  <c:v>0</c:v>
                </c:pt>
                <c:pt idx="74704">
                  <c:v>0</c:v>
                </c:pt>
                <c:pt idx="74705">
                  <c:v>0</c:v>
                </c:pt>
                <c:pt idx="74706">
                  <c:v>0</c:v>
                </c:pt>
                <c:pt idx="74707">
                  <c:v>0</c:v>
                </c:pt>
                <c:pt idx="74708">
                  <c:v>0</c:v>
                </c:pt>
                <c:pt idx="74709">
                  <c:v>0</c:v>
                </c:pt>
                <c:pt idx="74710">
                  <c:v>0</c:v>
                </c:pt>
                <c:pt idx="74711">
                  <c:v>0</c:v>
                </c:pt>
                <c:pt idx="74712">
                  <c:v>0</c:v>
                </c:pt>
                <c:pt idx="74713">
                  <c:v>0</c:v>
                </c:pt>
                <c:pt idx="74714">
                  <c:v>0</c:v>
                </c:pt>
                <c:pt idx="74715">
                  <c:v>0</c:v>
                </c:pt>
                <c:pt idx="74716">
                  <c:v>0</c:v>
                </c:pt>
                <c:pt idx="74717">
                  <c:v>0</c:v>
                </c:pt>
                <c:pt idx="74718">
                  <c:v>0</c:v>
                </c:pt>
                <c:pt idx="74719">
                  <c:v>0</c:v>
                </c:pt>
                <c:pt idx="74720">
                  <c:v>0</c:v>
                </c:pt>
                <c:pt idx="74721">
                  <c:v>0</c:v>
                </c:pt>
                <c:pt idx="74722">
                  <c:v>0</c:v>
                </c:pt>
                <c:pt idx="74723">
                  <c:v>0</c:v>
                </c:pt>
                <c:pt idx="74724">
                  <c:v>0</c:v>
                </c:pt>
                <c:pt idx="74725">
                  <c:v>0</c:v>
                </c:pt>
                <c:pt idx="74726">
                  <c:v>0</c:v>
                </c:pt>
                <c:pt idx="74727">
                  <c:v>0</c:v>
                </c:pt>
                <c:pt idx="74728">
                  <c:v>0</c:v>
                </c:pt>
                <c:pt idx="74729">
                  <c:v>0</c:v>
                </c:pt>
                <c:pt idx="74730">
                  <c:v>0</c:v>
                </c:pt>
                <c:pt idx="74731">
                  <c:v>0</c:v>
                </c:pt>
                <c:pt idx="74732">
                  <c:v>0</c:v>
                </c:pt>
                <c:pt idx="74733">
                  <c:v>0</c:v>
                </c:pt>
                <c:pt idx="74734">
                  <c:v>0</c:v>
                </c:pt>
                <c:pt idx="74735">
                  <c:v>0</c:v>
                </c:pt>
                <c:pt idx="74736">
                  <c:v>0</c:v>
                </c:pt>
                <c:pt idx="74737">
                  <c:v>0</c:v>
                </c:pt>
                <c:pt idx="74738">
                  <c:v>0</c:v>
                </c:pt>
                <c:pt idx="74739">
                  <c:v>0</c:v>
                </c:pt>
                <c:pt idx="74740">
                  <c:v>0</c:v>
                </c:pt>
                <c:pt idx="74741">
                  <c:v>0</c:v>
                </c:pt>
                <c:pt idx="74742">
                  <c:v>0</c:v>
                </c:pt>
                <c:pt idx="74743">
                  <c:v>0</c:v>
                </c:pt>
                <c:pt idx="74744">
                  <c:v>0</c:v>
                </c:pt>
                <c:pt idx="74745">
                  <c:v>0</c:v>
                </c:pt>
                <c:pt idx="74746">
                  <c:v>0</c:v>
                </c:pt>
                <c:pt idx="74747">
                  <c:v>0</c:v>
                </c:pt>
                <c:pt idx="74748">
                  <c:v>0</c:v>
                </c:pt>
                <c:pt idx="74749">
                  <c:v>0</c:v>
                </c:pt>
                <c:pt idx="74750">
                  <c:v>0</c:v>
                </c:pt>
                <c:pt idx="74751">
                  <c:v>0</c:v>
                </c:pt>
                <c:pt idx="74752">
                  <c:v>0</c:v>
                </c:pt>
                <c:pt idx="74753">
                  <c:v>0</c:v>
                </c:pt>
                <c:pt idx="74754">
                  <c:v>0</c:v>
                </c:pt>
                <c:pt idx="74755">
                  <c:v>0</c:v>
                </c:pt>
                <c:pt idx="74756">
                  <c:v>0</c:v>
                </c:pt>
                <c:pt idx="74757">
                  <c:v>0</c:v>
                </c:pt>
                <c:pt idx="74758">
                  <c:v>0</c:v>
                </c:pt>
                <c:pt idx="74759">
                  <c:v>0</c:v>
                </c:pt>
                <c:pt idx="74760">
                  <c:v>0</c:v>
                </c:pt>
                <c:pt idx="74761">
                  <c:v>0</c:v>
                </c:pt>
                <c:pt idx="74762">
                  <c:v>0</c:v>
                </c:pt>
                <c:pt idx="74763">
                  <c:v>0</c:v>
                </c:pt>
                <c:pt idx="74764">
                  <c:v>0</c:v>
                </c:pt>
                <c:pt idx="74765">
                  <c:v>0</c:v>
                </c:pt>
                <c:pt idx="74766">
                  <c:v>0</c:v>
                </c:pt>
                <c:pt idx="74767">
                  <c:v>0</c:v>
                </c:pt>
                <c:pt idx="74768">
                  <c:v>0</c:v>
                </c:pt>
                <c:pt idx="74769">
                  <c:v>0</c:v>
                </c:pt>
                <c:pt idx="74770">
                  <c:v>0</c:v>
                </c:pt>
                <c:pt idx="74771">
                  <c:v>0</c:v>
                </c:pt>
                <c:pt idx="74772">
                  <c:v>0</c:v>
                </c:pt>
                <c:pt idx="74773">
                  <c:v>0</c:v>
                </c:pt>
                <c:pt idx="74774">
                  <c:v>0</c:v>
                </c:pt>
                <c:pt idx="74775">
                  <c:v>0</c:v>
                </c:pt>
                <c:pt idx="74776">
                  <c:v>0</c:v>
                </c:pt>
                <c:pt idx="74777">
                  <c:v>0</c:v>
                </c:pt>
                <c:pt idx="74778">
                  <c:v>0</c:v>
                </c:pt>
                <c:pt idx="74779">
                  <c:v>0</c:v>
                </c:pt>
                <c:pt idx="74780">
                  <c:v>0</c:v>
                </c:pt>
                <c:pt idx="74781">
                  <c:v>0</c:v>
                </c:pt>
                <c:pt idx="74782">
                  <c:v>0</c:v>
                </c:pt>
                <c:pt idx="74783">
                  <c:v>0</c:v>
                </c:pt>
                <c:pt idx="74784">
                  <c:v>0</c:v>
                </c:pt>
                <c:pt idx="74785">
                  <c:v>0</c:v>
                </c:pt>
                <c:pt idx="74786">
                  <c:v>0</c:v>
                </c:pt>
                <c:pt idx="74787">
                  <c:v>0</c:v>
                </c:pt>
                <c:pt idx="74788">
                  <c:v>0</c:v>
                </c:pt>
                <c:pt idx="74789">
                  <c:v>0</c:v>
                </c:pt>
                <c:pt idx="74790">
                  <c:v>0</c:v>
                </c:pt>
                <c:pt idx="74791">
                  <c:v>0</c:v>
                </c:pt>
                <c:pt idx="74792">
                  <c:v>0</c:v>
                </c:pt>
                <c:pt idx="74793">
                  <c:v>0</c:v>
                </c:pt>
                <c:pt idx="74794">
                  <c:v>0</c:v>
                </c:pt>
                <c:pt idx="74795">
                  <c:v>0</c:v>
                </c:pt>
                <c:pt idx="74796">
                  <c:v>0</c:v>
                </c:pt>
                <c:pt idx="74797">
                  <c:v>0</c:v>
                </c:pt>
                <c:pt idx="74798">
                  <c:v>0</c:v>
                </c:pt>
                <c:pt idx="74799">
                  <c:v>0</c:v>
                </c:pt>
                <c:pt idx="74800">
                  <c:v>0</c:v>
                </c:pt>
                <c:pt idx="74801">
                  <c:v>0</c:v>
                </c:pt>
                <c:pt idx="74802">
                  <c:v>0</c:v>
                </c:pt>
                <c:pt idx="74803">
                  <c:v>0</c:v>
                </c:pt>
                <c:pt idx="74804">
                  <c:v>0</c:v>
                </c:pt>
                <c:pt idx="74805">
                  <c:v>0</c:v>
                </c:pt>
                <c:pt idx="74806">
                  <c:v>0</c:v>
                </c:pt>
                <c:pt idx="74807">
                  <c:v>0</c:v>
                </c:pt>
                <c:pt idx="74808">
                  <c:v>0</c:v>
                </c:pt>
                <c:pt idx="74809">
                  <c:v>0</c:v>
                </c:pt>
                <c:pt idx="74810">
                  <c:v>0</c:v>
                </c:pt>
                <c:pt idx="74811">
                  <c:v>0</c:v>
                </c:pt>
                <c:pt idx="74812">
                  <c:v>0</c:v>
                </c:pt>
                <c:pt idx="74813">
                  <c:v>0</c:v>
                </c:pt>
                <c:pt idx="74814">
                  <c:v>0</c:v>
                </c:pt>
                <c:pt idx="74815">
                  <c:v>0</c:v>
                </c:pt>
                <c:pt idx="74816">
                  <c:v>0</c:v>
                </c:pt>
                <c:pt idx="74817">
                  <c:v>0</c:v>
                </c:pt>
                <c:pt idx="74818">
                  <c:v>0</c:v>
                </c:pt>
                <c:pt idx="74819">
                  <c:v>0</c:v>
                </c:pt>
                <c:pt idx="74820">
                  <c:v>0</c:v>
                </c:pt>
                <c:pt idx="74821">
                  <c:v>0</c:v>
                </c:pt>
                <c:pt idx="74822">
                  <c:v>0</c:v>
                </c:pt>
                <c:pt idx="74823">
                  <c:v>0</c:v>
                </c:pt>
                <c:pt idx="74824">
                  <c:v>0</c:v>
                </c:pt>
                <c:pt idx="74825">
                  <c:v>0</c:v>
                </c:pt>
                <c:pt idx="74826">
                  <c:v>0</c:v>
                </c:pt>
                <c:pt idx="74827">
                  <c:v>0</c:v>
                </c:pt>
                <c:pt idx="74828">
                  <c:v>0</c:v>
                </c:pt>
                <c:pt idx="74829">
                  <c:v>0</c:v>
                </c:pt>
                <c:pt idx="74830">
                  <c:v>0</c:v>
                </c:pt>
                <c:pt idx="74831">
                  <c:v>0</c:v>
                </c:pt>
                <c:pt idx="74832">
                  <c:v>0</c:v>
                </c:pt>
                <c:pt idx="74833">
                  <c:v>0</c:v>
                </c:pt>
                <c:pt idx="74834">
                  <c:v>0</c:v>
                </c:pt>
                <c:pt idx="74835">
                  <c:v>0</c:v>
                </c:pt>
                <c:pt idx="74836">
                  <c:v>0</c:v>
                </c:pt>
                <c:pt idx="74837">
                  <c:v>0</c:v>
                </c:pt>
                <c:pt idx="74838">
                  <c:v>0</c:v>
                </c:pt>
                <c:pt idx="74839">
                  <c:v>0</c:v>
                </c:pt>
                <c:pt idx="74840">
                  <c:v>0</c:v>
                </c:pt>
                <c:pt idx="74841">
                  <c:v>0</c:v>
                </c:pt>
                <c:pt idx="74842">
                  <c:v>0</c:v>
                </c:pt>
                <c:pt idx="74843">
                  <c:v>0</c:v>
                </c:pt>
                <c:pt idx="74844">
                  <c:v>0</c:v>
                </c:pt>
                <c:pt idx="74845">
                  <c:v>0</c:v>
                </c:pt>
                <c:pt idx="74846">
                  <c:v>0</c:v>
                </c:pt>
                <c:pt idx="74847">
                  <c:v>0</c:v>
                </c:pt>
                <c:pt idx="74848">
                  <c:v>0</c:v>
                </c:pt>
                <c:pt idx="74849">
                  <c:v>0</c:v>
                </c:pt>
                <c:pt idx="74850">
                  <c:v>0</c:v>
                </c:pt>
                <c:pt idx="74851">
                  <c:v>0</c:v>
                </c:pt>
                <c:pt idx="74852">
                  <c:v>0</c:v>
                </c:pt>
                <c:pt idx="74853">
                  <c:v>0</c:v>
                </c:pt>
                <c:pt idx="74854">
                  <c:v>0</c:v>
                </c:pt>
                <c:pt idx="74855">
                  <c:v>0</c:v>
                </c:pt>
                <c:pt idx="74856">
                  <c:v>0</c:v>
                </c:pt>
                <c:pt idx="74857">
                  <c:v>0</c:v>
                </c:pt>
                <c:pt idx="74858">
                  <c:v>0</c:v>
                </c:pt>
                <c:pt idx="74859">
                  <c:v>0</c:v>
                </c:pt>
                <c:pt idx="74860">
                  <c:v>0</c:v>
                </c:pt>
                <c:pt idx="74861">
                  <c:v>0</c:v>
                </c:pt>
                <c:pt idx="74862">
                  <c:v>0</c:v>
                </c:pt>
                <c:pt idx="74863">
                  <c:v>0</c:v>
                </c:pt>
                <c:pt idx="74864">
                  <c:v>0</c:v>
                </c:pt>
                <c:pt idx="74865">
                  <c:v>0</c:v>
                </c:pt>
                <c:pt idx="74866">
                  <c:v>0</c:v>
                </c:pt>
                <c:pt idx="74867">
                  <c:v>0</c:v>
                </c:pt>
                <c:pt idx="74868">
                  <c:v>0</c:v>
                </c:pt>
                <c:pt idx="74869">
                  <c:v>0</c:v>
                </c:pt>
                <c:pt idx="74870">
                  <c:v>0</c:v>
                </c:pt>
                <c:pt idx="74871">
                  <c:v>0</c:v>
                </c:pt>
                <c:pt idx="74872">
                  <c:v>0</c:v>
                </c:pt>
                <c:pt idx="74873">
                  <c:v>0</c:v>
                </c:pt>
                <c:pt idx="74874">
                  <c:v>0</c:v>
                </c:pt>
                <c:pt idx="74875">
                  <c:v>0</c:v>
                </c:pt>
                <c:pt idx="74876">
                  <c:v>0</c:v>
                </c:pt>
                <c:pt idx="74877">
                  <c:v>0</c:v>
                </c:pt>
                <c:pt idx="74878">
                  <c:v>0</c:v>
                </c:pt>
                <c:pt idx="74879">
                  <c:v>0</c:v>
                </c:pt>
                <c:pt idx="74880">
                  <c:v>0</c:v>
                </c:pt>
                <c:pt idx="74881">
                  <c:v>0</c:v>
                </c:pt>
                <c:pt idx="74882">
                  <c:v>0</c:v>
                </c:pt>
                <c:pt idx="74883">
                  <c:v>0</c:v>
                </c:pt>
                <c:pt idx="74884">
                  <c:v>0</c:v>
                </c:pt>
                <c:pt idx="74885">
                  <c:v>0</c:v>
                </c:pt>
                <c:pt idx="74886">
                  <c:v>0</c:v>
                </c:pt>
                <c:pt idx="74887">
                  <c:v>0</c:v>
                </c:pt>
                <c:pt idx="74888">
                  <c:v>0</c:v>
                </c:pt>
                <c:pt idx="74889">
                  <c:v>0</c:v>
                </c:pt>
                <c:pt idx="74890">
                  <c:v>0</c:v>
                </c:pt>
                <c:pt idx="74891">
                  <c:v>0</c:v>
                </c:pt>
                <c:pt idx="74892">
                  <c:v>0</c:v>
                </c:pt>
                <c:pt idx="74893">
                  <c:v>0</c:v>
                </c:pt>
                <c:pt idx="74894">
                  <c:v>0</c:v>
                </c:pt>
                <c:pt idx="74895">
                  <c:v>0</c:v>
                </c:pt>
                <c:pt idx="74896">
                  <c:v>0</c:v>
                </c:pt>
                <c:pt idx="74897">
                  <c:v>0</c:v>
                </c:pt>
                <c:pt idx="74898">
                  <c:v>0</c:v>
                </c:pt>
                <c:pt idx="74899">
                  <c:v>0</c:v>
                </c:pt>
                <c:pt idx="74900">
                  <c:v>0</c:v>
                </c:pt>
                <c:pt idx="74901">
                  <c:v>0</c:v>
                </c:pt>
                <c:pt idx="74902">
                  <c:v>0</c:v>
                </c:pt>
                <c:pt idx="74903">
                  <c:v>0</c:v>
                </c:pt>
                <c:pt idx="74904">
                  <c:v>0</c:v>
                </c:pt>
                <c:pt idx="74905">
                  <c:v>0</c:v>
                </c:pt>
                <c:pt idx="74906">
                  <c:v>0</c:v>
                </c:pt>
                <c:pt idx="74907">
                  <c:v>0</c:v>
                </c:pt>
                <c:pt idx="74908">
                  <c:v>0</c:v>
                </c:pt>
                <c:pt idx="74909">
                  <c:v>0</c:v>
                </c:pt>
                <c:pt idx="74910">
                  <c:v>0</c:v>
                </c:pt>
                <c:pt idx="74911">
                  <c:v>0</c:v>
                </c:pt>
                <c:pt idx="74912">
                  <c:v>0</c:v>
                </c:pt>
                <c:pt idx="74913">
                  <c:v>0</c:v>
                </c:pt>
                <c:pt idx="74914">
                  <c:v>0</c:v>
                </c:pt>
                <c:pt idx="74915">
                  <c:v>0</c:v>
                </c:pt>
                <c:pt idx="74916">
                  <c:v>0</c:v>
                </c:pt>
                <c:pt idx="74917">
                  <c:v>0</c:v>
                </c:pt>
                <c:pt idx="74918">
                  <c:v>0</c:v>
                </c:pt>
                <c:pt idx="74919">
                  <c:v>0</c:v>
                </c:pt>
                <c:pt idx="74920">
                  <c:v>0</c:v>
                </c:pt>
                <c:pt idx="74921">
                  <c:v>0</c:v>
                </c:pt>
                <c:pt idx="74922">
                  <c:v>0</c:v>
                </c:pt>
                <c:pt idx="74923">
                  <c:v>0</c:v>
                </c:pt>
                <c:pt idx="74924">
                  <c:v>0</c:v>
                </c:pt>
                <c:pt idx="74925">
                  <c:v>0</c:v>
                </c:pt>
                <c:pt idx="74926">
                  <c:v>0</c:v>
                </c:pt>
                <c:pt idx="74927">
                  <c:v>0</c:v>
                </c:pt>
                <c:pt idx="74928">
                  <c:v>0</c:v>
                </c:pt>
                <c:pt idx="74929">
                  <c:v>0</c:v>
                </c:pt>
                <c:pt idx="74930">
                  <c:v>0</c:v>
                </c:pt>
                <c:pt idx="74931">
                  <c:v>0</c:v>
                </c:pt>
                <c:pt idx="74932">
                  <c:v>0</c:v>
                </c:pt>
                <c:pt idx="74933">
                  <c:v>0</c:v>
                </c:pt>
                <c:pt idx="74934">
                  <c:v>0</c:v>
                </c:pt>
                <c:pt idx="74935">
                  <c:v>0</c:v>
                </c:pt>
                <c:pt idx="74936">
                  <c:v>0</c:v>
                </c:pt>
                <c:pt idx="74937">
                  <c:v>0</c:v>
                </c:pt>
                <c:pt idx="74938">
                  <c:v>0</c:v>
                </c:pt>
                <c:pt idx="74939">
                  <c:v>0</c:v>
                </c:pt>
                <c:pt idx="74940">
                  <c:v>0</c:v>
                </c:pt>
                <c:pt idx="74941">
                  <c:v>0</c:v>
                </c:pt>
                <c:pt idx="74942">
                  <c:v>0</c:v>
                </c:pt>
                <c:pt idx="74943">
                  <c:v>0</c:v>
                </c:pt>
                <c:pt idx="74944">
                  <c:v>0</c:v>
                </c:pt>
                <c:pt idx="74945">
                  <c:v>0</c:v>
                </c:pt>
                <c:pt idx="74946">
                  <c:v>0</c:v>
                </c:pt>
                <c:pt idx="74947">
                  <c:v>0</c:v>
                </c:pt>
                <c:pt idx="74948">
                  <c:v>0</c:v>
                </c:pt>
                <c:pt idx="74949">
                  <c:v>0</c:v>
                </c:pt>
                <c:pt idx="74950">
                  <c:v>0</c:v>
                </c:pt>
                <c:pt idx="74951">
                  <c:v>0</c:v>
                </c:pt>
                <c:pt idx="74952">
                  <c:v>0</c:v>
                </c:pt>
                <c:pt idx="74953">
                  <c:v>0</c:v>
                </c:pt>
                <c:pt idx="74954">
                  <c:v>0</c:v>
                </c:pt>
                <c:pt idx="74955">
                  <c:v>0</c:v>
                </c:pt>
                <c:pt idx="74956">
                  <c:v>0</c:v>
                </c:pt>
                <c:pt idx="74957">
                  <c:v>0</c:v>
                </c:pt>
                <c:pt idx="74958">
                  <c:v>0</c:v>
                </c:pt>
                <c:pt idx="74959">
                  <c:v>0</c:v>
                </c:pt>
                <c:pt idx="74960">
                  <c:v>0</c:v>
                </c:pt>
                <c:pt idx="74961">
                  <c:v>0</c:v>
                </c:pt>
                <c:pt idx="74962">
                  <c:v>0</c:v>
                </c:pt>
                <c:pt idx="74963">
                  <c:v>0</c:v>
                </c:pt>
                <c:pt idx="74964">
                  <c:v>0</c:v>
                </c:pt>
                <c:pt idx="74965">
                  <c:v>0</c:v>
                </c:pt>
                <c:pt idx="74966">
                  <c:v>0</c:v>
                </c:pt>
                <c:pt idx="74967">
                  <c:v>0</c:v>
                </c:pt>
                <c:pt idx="74968">
                  <c:v>0</c:v>
                </c:pt>
                <c:pt idx="74969">
                  <c:v>0</c:v>
                </c:pt>
                <c:pt idx="74970">
                  <c:v>0</c:v>
                </c:pt>
                <c:pt idx="74971">
                  <c:v>0</c:v>
                </c:pt>
                <c:pt idx="74972">
                  <c:v>0</c:v>
                </c:pt>
                <c:pt idx="74973">
                  <c:v>0</c:v>
                </c:pt>
                <c:pt idx="74974">
                  <c:v>0</c:v>
                </c:pt>
                <c:pt idx="74975">
                  <c:v>0</c:v>
                </c:pt>
                <c:pt idx="74976">
                  <c:v>0</c:v>
                </c:pt>
                <c:pt idx="74977">
                  <c:v>0</c:v>
                </c:pt>
                <c:pt idx="74978">
                  <c:v>0</c:v>
                </c:pt>
                <c:pt idx="74979">
                  <c:v>0</c:v>
                </c:pt>
                <c:pt idx="74980">
                  <c:v>0</c:v>
                </c:pt>
                <c:pt idx="74981">
                  <c:v>0</c:v>
                </c:pt>
                <c:pt idx="74982">
                  <c:v>0</c:v>
                </c:pt>
                <c:pt idx="74983">
                  <c:v>0</c:v>
                </c:pt>
                <c:pt idx="74984">
                  <c:v>0</c:v>
                </c:pt>
                <c:pt idx="74985">
                  <c:v>0</c:v>
                </c:pt>
                <c:pt idx="74986">
                  <c:v>0</c:v>
                </c:pt>
                <c:pt idx="74987">
                  <c:v>0</c:v>
                </c:pt>
                <c:pt idx="74988">
                  <c:v>0</c:v>
                </c:pt>
                <c:pt idx="74989">
                  <c:v>0</c:v>
                </c:pt>
                <c:pt idx="74990">
                  <c:v>0</c:v>
                </c:pt>
                <c:pt idx="74991">
                  <c:v>0</c:v>
                </c:pt>
                <c:pt idx="74992">
                  <c:v>0</c:v>
                </c:pt>
                <c:pt idx="74993">
                  <c:v>0</c:v>
                </c:pt>
                <c:pt idx="74994">
                  <c:v>0</c:v>
                </c:pt>
                <c:pt idx="74995">
                  <c:v>0</c:v>
                </c:pt>
                <c:pt idx="74996">
                  <c:v>0</c:v>
                </c:pt>
                <c:pt idx="74997">
                  <c:v>0</c:v>
                </c:pt>
                <c:pt idx="74998">
                  <c:v>0</c:v>
                </c:pt>
                <c:pt idx="74999">
                  <c:v>0</c:v>
                </c:pt>
                <c:pt idx="75000">
                  <c:v>0</c:v>
                </c:pt>
                <c:pt idx="75001">
                  <c:v>0</c:v>
                </c:pt>
                <c:pt idx="75002">
                  <c:v>0</c:v>
                </c:pt>
                <c:pt idx="75003">
                  <c:v>0</c:v>
                </c:pt>
                <c:pt idx="75004">
                  <c:v>0</c:v>
                </c:pt>
                <c:pt idx="75005">
                  <c:v>0</c:v>
                </c:pt>
                <c:pt idx="75006">
                  <c:v>0</c:v>
                </c:pt>
                <c:pt idx="75007">
                  <c:v>0</c:v>
                </c:pt>
                <c:pt idx="75008">
                  <c:v>0</c:v>
                </c:pt>
                <c:pt idx="75009">
                  <c:v>0</c:v>
                </c:pt>
                <c:pt idx="75010">
                  <c:v>0</c:v>
                </c:pt>
                <c:pt idx="75011">
                  <c:v>0</c:v>
                </c:pt>
                <c:pt idx="75012">
                  <c:v>0</c:v>
                </c:pt>
                <c:pt idx="75013">
                  <c:v>0</c:v>
                </c:pt>
                <c:pt idx="75014">
                  <c:v>0</c:v>
                </c:pt>
                <c:pt idx="75015">
                  <c:v>0</c:v>
                </c:pt>
                <c:pt idx="75016">
                  <c:v>0</c:v>
                </c:pt>
                <c:pt idx="75017">
                  <c:v>0</c:v>
                </c:pt>
                <c:pt idx="75018">
                  <c:v>0</c:v>
                </c:pt>
                <c:pt idx="75019">
                  <c:v>0</c:v>
                </c:pt>
                <c:pt idx="75020">
                  <c:v>0</c:v>
                </c:pt>
                <c:pt idx="75021">
                  <c:v>0</c:v>
                </c:pt>
                <c:pt idx="75022">
                  <c:v>0</c:v>
                </c:pt>
                <c:pt idx="75023">
                  <c:v>0</c:v>
                </c:pt>
                <c:pt idx="75024">
                  <c:v>0</c:v>
                </c:pt>
                <c:pt idx="75025">
                  <c:v>0</c:v>
                </c:pt>
                <c:pt idx="75026">
                  <c:v>0</c:v>
                </c:pt>
                <c:pt idx="75027">
                  <c:v>0</c:v>
                </c:pt>
                <c:pt idx="75028">
                  <c:v>0</c:v>
                </c:pt>
                <c:pt idx="75029">
                  <c:v>0</c:v>
                </c:pt>
                <c:pt idx="75030">
                  <c:v>0</c:v>
                </c:pt>
                <c:pt idx="75031">
                  <c:v>0</c:v>
                </c:pt>
                <c:pt idx="75032">
                  <c:v>0</c:v>
                </c:pt>
                <c:pt idx="75033">
                  <c:v>0</c:v>
                </c:pt>
                <c:pt idx="75034">
                  <c:v>0</c:v>
                </c:pt>
                <c:pt idx="75035">
                  <c:v>0</c:v>
                </c:pt>
                <c:pt idx="75036">
                  <c:v>0</c:v>
                </c:pt>
                <c:pt idx="75037">
                  <c:v>0</c:v>
                </c:pt>
                <c:pt idx="75038">
                  <c:v>0</c:v>
                </c:pt>
                <c:pt idx="75039">
                  <c:v>0</c:v>
                </c:pt>
                <c:pt idx="75040">
                  <c:v>0</c:v>
                </c:pt>
                <c:pt idx="75041">
                  <c:v>0</c:v>
                </c:pt>
                <c:pt idx="75042">
                  <c:v>0</c:v>
                </c:pt>
                <c:pt idx="75043">
                  <c:v>0</c:v>
                </c:pt>
                <c:pt idx="75044">
                  <c:v>0</c:v>
                </c:pt>
                <c:pt idx="75045">
                  <c:v>0</c:v>
                </c:pt>
                <c:pt idx="75046">
                  <c:v>0</c:v>
                </c:pt>
                <c:pt idx="75047">
                  <c:v>0</c:v>
                </c:pt>
                <c:pt idx="75048">
                  <c:v>0</c:v>
                </c:pt>
                <c:pt idx="75049">
                  <c:v>0</c:v>
                </c:pt>
                <c:pt idx="75050">
                  <c:v>0</c:v>
                </c:pt>
                <c:pt idx="75051">
                  <c:v>0</c:v>
                </c:pt>
                <c:pt idx="75052">
                  <c:v>0</c:v>
                </c:pt>
                <c:pt idx="75053">
                  <c:v>0</c:v>
                </c:pt>
                <c:pt idx="75054">
                  <c:v>0</c:v>
                </c:pt>
                <c:pt idx="75055">
                  <c:v>0</c:v>
                </c:pt>
                <c:pt idx="75056">
                  <c:v>0</c:v>
                </c:pt>
                <c:pt idx="75057">
                  <c:v>0</c:v>
                </c:pt>
                <c:pt idx="75058">
                  <c:v>0</c:v>
                </c:pt>
                <c:pt idx="75059">
                  <c:v>0</c:v>
                </c:pt>
                <c:pt idx="75060">
                  <c:v>0</c:v>
                </c:pt>
                <c:pt idx="75061">
                  <c:v>0</c:v>
                </c:pt>
                <c:pt idx="75062">
                  <c:v>0</c:v>
                </c:pt>
                <c:pt idx="75063">
                  <c:v>0</c:v>
                </c:pt>
                <c:pt idx="75064">
                  <c:v>0</c:v>
                </c:pt>
                <c:pt idx="75065">
                  <c:v>0</c:v>
                </c:pt>
                <c:pt idx="75066">
                  <c:v>0</c:v>
                </c:pt>
                <c:pt idx="75067">
                  <c:v>0</c:v>
                </c:pt>
                <c:pt idx="75068">
                  <c:v>0</c:v>
                </c:pt>
                <c:pt idx="75069">
                  <c:v>0</c:v>
                </c:pt>
                <c:pt idx="75070">
                  <c:v>0</c:v>
                </c:pt>
                <c:pt idx="75071">
                  <c:v>0</c:v>
                </c:pt>
                <c:pt idx="75072">
                  <c:v>0</c:v>
                </c:pt>
                <c:pt idx="75073">
                  <c:v>0</c:v>
                </c:pt>
                <c:pt idx="75074">
                  <c:v>0</c:v>
                </c:pt>
                <c:pt idx="75075">
                  <c:v>0</c:v>
                </c:pt>
                <c:pt idx="75076">
                  <c:v>0</c:v>
                </c:pt>
                <c:pt idx="75077">
                  <c:v>0</c:v>
                </c:pt>
                <c:pt idx="75078">
                  <c:v>0</c:v>
                </c:pt>
                <c:pt idx="75079">
                  <c:v>0</c:v>
                </c:pt>
                <c:pt idx="75080">
                  <c:v>0</c:v>
                </c:pt>
                <c:pt idx="75081">
                  <c:v>0</c:v>
                </c:pt>
                <c:pt idx="75082">
                  <c:v>0</c:v>
                </c:pt>
                <c:pt idx="75083">
                  <c:v>0</c:v>
                </c:pt>
                <c:pt idx="75084">
                  <c:v>0</c:v>
                </c:pt>
                <c:pt idx="75085">
                  <c:v>0</c:v>
                </c:pt>
                <c:pt idx="75086">
                  <c:v>0</c:v>
                </c:pt>
                <c:pt idx="75087">
                  <c:v>0</c:v>
                </c:pt>
                <c:pt idx="75088">
                  <c:v>0</c:v>
                </c:pt>
                <c:pt idx="75089">
                  <c:v>0</c:v>
                </c:pt>
                <c:pt idx="75090">
                  <c:v>0</c:v>
                </c:pt>
                <c:pt idx="75091">
                  <c:v>0</c:v>
                </c:pt>
                <c:pt idx="75092">
                  <c:v>0</c:v>
                </c:pt>
                <c:pt idx="75093">
                  <c:v>0</c:v>
                </c:pt>
                <c:pt idx="75094">
                  <c:v>0</c:v>
                </c:pt>
                <c:pt idx="75095">
                  <c:v>0</c:v>
                </c:pt>
                <c:pt idx="75096">
                  <c:v>0</c:v>
                </c:pt>
                <c:pt idx="75097">
                  <c:v>0</c:v>
                </c:pt>
                <c:pt idx="75098">
                  <c:v>0</c:v>
                </c:pt>
                <c:pt idx="75099">
                  <c:v>0</c:v>
                </c:pt>
                <c:pt idx="75100">
                  <c:v>0</c:v>
                </c:pt>
                <c:pt idx="75101">
                  <c:v>0</c:v>
                </c:pt>
                <c:pt idx="75102">
                  <c:v>0</c:v>
                </c:pt>
                <c:pt idx="75103">
                  <c:v>0</c:v>
                </c:pt>
                <c:pt idx="75104">
                  <c:v>0</c:v>
                </c:pt>
                <c:pt idx="75105">
                  <c:v>0</c:v>
                </c:pt>
                <c:pt idx="75106">
                  <c:v>0</c:v>
                </c:pt>
                <c:pt idx="75107">
                  <c:v>0</c:v>
                </c:pt>
                <c:pt idx="75108">
                  <c:v>0</c:v>
                </c:pt>
                <c:pt idx="75109">
                  <c:v>0</c:v>
                </c:pt>
                <c:pt idx="75110">
                  <c:v>0</c:v>
                </c:pt>
                <c:pt idx="75111">
                  <c:v>0</c:v>
                </c:pt>
                <c:pt idx="75112">
                  <c:v>0</c:v>
                </c:pt>
                <c:pt idx="75113">
                  <c:v>0</c:v>
                </c:pt>
                <c:pt idx="75114">
                  <c:v>0</c:v>
                </c:pt>
                <c:pt idx="75115">
                  <c:v>0</c:v>
                </c:pt>
                <c:pt idx="75116">
                  <c:v>0</c:v>
                </c:pt>
                <c:pt idx="75117">
                  <c:v>0</c:v>
                </c:pt>
                <c:pt idx="75118">
                  <c:v>0</c:v>
                </c:pt>
                <c:pt idx="75119">
                  <c:v>0</c:v>
                </c:pt>
                <c:pt idx="75120">
                  <c:v>0</c:v>
                </c:pt>
                <c:pt idx="75121">
                  <c:v>0</c:v>
                </c:pt>
                <c:pt idx="75122">
                  <c:v>0</c:v>
                </c:pt>
                <c:pt idx="75123">
                  <c:v>0</c:v>
                </c:pt>
                <c:pt idx="75124">
                  <c:v>0</c:v>
                </c:pt>
                <c:pt idx="75125">
                  <c:v>0</c:v>
                </c:pt>
                <c:pt idx="75126">
                  <c:v>0</c:v>
                </c:pt>
                <c:pt idx="75127">
                  <c:v>0</c:v>
                </c:pt>
                <c:pt idx="75128">
                  <c:v>0</c:v>
                </c:pt>
                <c:pt idx="75129">
                  <c:v>0</c:v>
                </c:pt>
                <c:pt idx="75130">
                  <c:v>0</c:v>
                </c:pt>
                <c:pt idx="75131">
                  <c:v>0</c:v>
                </c:pt>
                <c:pt idx="75132">
                  <c:v>0</c:v>
                </c:pt>
                <c:pt idx="75133">
                  <c:v>0</c:v>
                </c:pt>
                <c:pt idx="75134">
                  <c:v>0</c:v>
                </c:pt>
                <c:pt idx="75135">
                  <c:v>0</c:v>
                </c:pt>
                <c:pt idx="75136">
                  <c:v>0</c:v>
                </c:pt>
                <c:pt idx="75137">
                  <c:v>0</c:v>
                </c:pt>
                <c:pt idx="75138">
                  <c:v>0</c:v>
                </c:pt>
                <c:pt idx="75139">
                  <c:v>0</c:v>
                </c:pt>
                <c:pt idx="75140">
                  <c:v>0</c:v>
                </c:pt>
                <c:pt idx="75141">
                  <c:v>0</c:v>
                </c:pt>
                <c:pt idx="75142">
                  <c:v>0</c:v>
                </c:pt>
                <c:pt idx="75143">
                  <c:v>0</c:v>
                </c:pt>
                <c:pt idx="75144">
                  <c:v>0</c:v>
                </c:pt>
                <c:pt idx="75145">
                  <c:v>0</c:v>
                </c:pt>
                <c:pt idx="75146">
                  <c:v>0</c:v>
                </c:pt>
                <c:pt idx="75147">
                  <c:v>0</c:v>
                </c:pt>
                <c:pt idx="75148">
                  <c:v>0</c:v>
                </c:pt>
                <c:pt idx="75149">
                  <c:v>0</c:v>
                </c:pt>
                <c:pt idx="75150">
                  <c:v>0</c:v>
                </c:pt>
                <c:pt idx="75151">
                  <c:v>0</c:v>
                </c:pt>
                <c:pt idx="75152">
                  <c:v>0</c:v>
                </c:pt>
                <c:pt idx="75153">
                  <c:v>0</c:v>
                </c:pt>
                <c:pt idx="75154">
                  <c:v>0</c:v>
                </c:pt>
                <c:pt idx="75155">
                  <c:v>0</c:v>
                </c:pt>
                <c:pt idx="75156">
                  <c:v>0</c:v>
                </c:pt>
                <c:pt idx="75157">
                  <c:v>0</c:v>
                </c:pt>
                <c:pt idx="75158">
                  <c:v>0</c:v>
                </c:pt>
                <c:pt idx="75159">
                  <c:v>0</c:v>
                </c:pt>
                <c:pt idx="75160">
                  <c:v>0</c:v>
                </c:pt>
                <c:pt idx="75161">
                  <c:v>0</c:v>
                </c:pt>
                <c:pt idx="75162">
                  <c:v>0</c:v>
                </c:pt>
                <c:pt idx="75163">
                  <c:v>0</c:v>
                </c:pt>
                <c:pt idx="75164">
                  <c:v>0</c:v>
                </c:pt>
                <c:pt idx="75165">
                  <c:v>0</c:v>
                </c:pt>
                <c:pt idx="75166">
                  <c:v>0</c:v>
                </c:pt>
                <c:pt idx="75167">
                  <c:v>0</c:v>
                </c:pt>
                <c:pt idx="75168">
                  <c:v>0</c:v>
                </c:pt>
                <c:pt idx="75169">
                  <c:v>0</c:v>
                </c:pt>
                <c:pt idx="75170">
                  <c:v>0</c:v>
                </c:pt>
                <c:pt idx="75171">
                  <c:v>0</c:v>
                </c:pt>
                <c:pt idx="75172">
                  <c:v>0</c:v>
                </c:pt>
                <c:pt idx="75173">
                  <c:v>0</c:v>
                </c:pt>
                <c:pt idx="75174">
                  <c:v>0</c:v>
                </c:pt>
                <c:pt idx="75175">
                  <c:v>0</c:v>
                </c:pt>
                <c:pt idx="75176">
                  <c:v>0</c:v>
                </c:pt>
                <c:pt idx="75177">
                  <c:v>0</c:v>
                </c:pt>
                <c:pt idx="75178">
                  <c:v>0</c:v>
                </c:pt>
                <c:pt idx="75179">
                  <c:v>0</c:v>
                </c:pt>
                <c:pt idx="75180">
                  <c:v>0</c:v>
                </c:pt>
                <c:pt idx="75181">
                  <c:v>0</c:v>
                </c:pt>
                <c:pt idx="75182">
                  <c:v>0</c:v>
                </c:pt>
                <c:pt idx="75183">
                  <c:v>0</c:v>
                </c:pt>
                <c:pt idx="75184">
                  <c:v>0</c:v>
                </c:pt>
                <c:pt idx="75185">
                  <c:v>0</c:v>
                </c:pt>
                <c:pt idx="75186">
                  <c:v>0</c:v>
                </c:pt>
                <c:pt idx="75187">
                  <c:v>0</c:v>
                </c:pt>
                <c:pt idx="75188">
                  <c:v>0</c:v>
                </c:pt>
                <c:pt idx="75189">
                  <c:v>0</c:v>
                </c:pt>
                <c:pt idx="75190">
                  <c:v>0</c:v>
                </c:pt>
                <c:pt idx="75191">
                  <c:v>0</c:v>
                </c:pt>
                <c:pt idx="75192">
                  <c:v>0</c:v>
                </c:pt>
                <c:pt idx="75193">
                  <c:v>0</c:v>
                </c:pt>
                <c:pt idx="75194">
                  <c:v>0</c:v>
                </c:pt>
                <c:pt idx="75195">
                  <c:v>0</c:v>
                </c:pt>
                <c:pt idx="75196">
                  <c:v>0</c:v>
                </c:pt>
                <c:pt idx="75197">
                  <c:v>0</c:v>
                </c:pt>
                <c:pt idx="75198">
                  <c:v>0</c:v>
                </c:pt>
                <c:pt idx="75199">
                  <c:v>0</c:v>
                </c:pt>
                <c:pt idx="75200">
                  <c:v>0</c:v>
                </c:pt>
                <c:pt idx="75201">
                  <c:v>0</c:v>
                </c:pt>
                <c:pt idx="75202">
                  <c:v>0</c:v>
                </c:pt>
                <c:pt idx="75203">
                  <c:v>0</c:v>
                </c:pt>
                <c:pt idx="75204">
                  <c:v>0</c:v>
                </c:pt>
                <c:pt idx="75205">
                  <c:v>0</c:v>
                </c:pt>
                <c:pt idx="75206">
                  <c:v>0</c:v>
                </c:pt>
                <c:pt idx="75207">
                  <c:v>0</c:v>
                </c:pt>
                <c:pt idx="75208">
                  <c:v>0</c:v>
                </c:pt>
                <c:pt idx="75209">
                  <c:v>0</c:v>
                </c:pt>
                <c:pt idx="75210">
                  <c:v>0</c:v>
                </c:pt>
                <c:pt idx="75211">
                  <c:v>0</c:v>
                </c:pt>
                <c:pt idx="75212">
                  <c:v>0</c:v>
                </c:pt>
                <c:pt idx="75213">
                  <c:v>0</c:v>
                </c:pt>
                <c:pt idx="75214">
                  <c:v>0</c:v>
                </c:pt>
                <c:pt idx="75215">
                  <c:v>0</c:v>
                </c:pt>
                <c:pt idx="75216">
                  <c:v>0</c:v>
                </c:pt>
                <c:pt idx="75217">
                  <c:v>0</c:v>
                </c:pt>
                <c:pt idx="75218">
                  <c:v>0</c:v>
                </c:pt>
                <c:pt idx="75219">
                  <c:v>0</c:v>
                </c:pt>
                <c:pt idx="75220">
                  <c:v>0</c:v>
                </c:pt>
                <c:pt idx="75221">
                  <c:v>0</c:v>
                </c:pt>
                <c:pt idx="75222">
                  <c:v>0</c:v>
                </c:pt>
                <c:pt idx="75223">
                  <c:v>0</c:v>
                </c:pt>
                <c:pt idx="75224">
                  <c:v>0</c:v>
                </c:pt>
                <c:pt idx="75225">
                  <c:v>0</c:v>
                </c:pt>
                <c:pt idx="75226">
                  <c:v>0</c:v>
                </c:pt>
                <c:pt idx="75227">
                  <c:v>0</c:v>
                </c:pt>
                <c:pt idx="75228">
                  <c:v>0</c:v>
                </c:pt>
                <c:pt idx="75229">
                  <c:v>0</c:v>
                </c:pt>
                <c:pt idx="75230">
                  <c:v>0</c:v>
                </c:pt>
                <c:pt idx="75231">
                  <c:v>0</c:v>
                </c:pt>
                <c:pt idx="75232">
                  <c:v>0</c:v>
                </c:pt>
                <c:pt idx="75233">
                  <c:v>0</c:v>
                </c:pt>
                <c:pt idx="75234">
                  <c:v>0</c:v>
                </c:pt>
                <c:pt idx="75235">
                  <c:v>0</c:v>
                </c:pt>
                <c:pt idx="75236">
                  <c:v>0</c:v>
                </c:pt>
                <c:pt idx="75237">
                  <c:v>0</c:v>
                </c:pt>
                <c:pt idx="75238">
                  <c:v>0</c:v>
                </c:pt>
                <c:pt idx="75239">
                  <c:v>0</c:v>
                </c:pt>
                <c:pt idx="75240">
                  <c:v>0</c:v>
                </c:pt>
                <c:pt idx="75241">
                  <c:v>0</c:v>
                </c:pt>
                <c:pt idx="75242">
                  <c:v>0</c:v>
                </c:pt>
                <c:pt idx="75243">
                  <c:v>0</c:v>
                </c:pt>
                <c:pt idx="75244">
                  <c:v>0</c:v>
                </c:pt>
                <c:pt idx="75245">
                  <c:v>0</c:v>
                </c:pt>
                <c:pt idx="75246">
                  <c:v>0</c:v>
                </c:pt>
                <c:pt idx="75247">
                  <c:v>0</c:v>
                </c:pt>
                <c:pt idx="75248">
                  <c:v>0</c:v>
                </c:pt>
                <c:pt idx="75249">
                  <c:v>0</c:v>
                </c:pt>
                <c:pt idx="75250">
                  <c:v>0</c:v>
                </c:pt>
                <c:pt idx="75251">
                  <c:v>0</c:v>
                </c:pt>
                <c:pt idx="75252">
                  <c:v>0</c:v>
                </c:pt>
                <c:pt idx="75253">
                  <c:v>0</c:v>
                </c:pt>
                <c:pt idx="75254">
                  <c:v>0</c:v>
                </c:pt>
                <c:pt idx="75255">
                  <c:v>0</c:v>
                </c:pt>
                <c:pt idx="75256">
                  <c:v>0</c:v>
                </c:pt>
                <c:pt idx="75257">
                  <c:v>0</c:v>
                </c:pt>
                <c:pt idx="75258">
                  <c:v>0</c:v>
                </c:pt>
                <c:pt idx="75259">
                  <c:v>0</c:v>
                </c:pt>
                <c:pt idx="75260">
                  <c:v>0</c:v>
                </c:pt>
                <c:pt idx="75261">
                  <c:v>0</c:v>
                </c:pt>
                <c:pt idx="75262">
                  <c:v>0</c:v>
                </c:pt>
                <c:pt idx="75263">
                  <c:v>0</c:v>
                </c:pt>
                <c:pt idx="75264">
                  <c:v>0</c:v>
                </c:pt>
                <c:pt idx="75265">
                  <c:v>0</c:v>
                </c:pt>
                <c:pt idx="75266">
                  <c:v>0</c:v>
                </c:pt>
                <c:pt idx="75267">
                  <c:v>0</c:v>
                </c:pt>
                <c:pt idx="75268">
                  <c:v>0</c:v>
                </c:pt>
                <c:pt idx="75269">
                  <c:v>0</c:v>
                </c:pt>
                <c:pt idx="75270">
                  <c:v>0</c:v>
                </c:pt>
                <c:pt idx="75271">
                  <c:v>0</c:v>
                </c:pt>
                <c:pt idx="75272">
                  <c:v>0</c:v>
                </c:pt>
                <c:pt idx="75273">
                  <c:v>0</c:v>
                </c:pt>
                <c:pt idx="75274">
                  <c:v>0</c:v>
                </c:pt>
                <c:pt idx="75275">
                  <c:v>0</c:v>
                </c:pt>
                <c:pt idx="75276">
                  <c:v>0</c:v>
                </c:pt>
                <c:pt idx="75277">
                  <c:v>0</c:v>
                </c:pt>
                <c:pt idx="75278">
                  <c:v>0</c:v>
                </c:pt>
                <c:pt idx="75279">
                  <c:v>0</c:v>
                </c:pt>
                <c:pt idx="75280">
                  <c:v>0</c:v>
                </c:pt>
                <c:pt idx="75281">
                  <c:v>0</c:v>
                </c:pt>
                <c:pt idx="75282">
                  <c:v>0</c:v>
                </c:pt>
                <c:pt idx="75283">
                  <c:v>0</c:v>
                </c:pt>
                <c:pt idx="75284">
                  <c:v>0</c:v>
                </c:pt>
                <c:pt idx="75285">
                  <c:v>0</c:v>
                </c:pt>
                <c:pt idx="75286">
                  <c:v>0</c:v>
                </c:pt>
                <c:pt idx="75287">
                  <c:v>0</c:v>
                </c:pt>
                <c:pt idx="75288">
                  <c:v>0</c:v>
                </c:pt>
                <c:pt idx="75289">
                  <c:v>0</c:v>
                </c:pt>
                <c:pt idx="75290">
                  <c:v>0</c:v>
                </c:pt>
                <c:pt idx="75291">
                  <c:v>0</c:v>
                </c:pt>
                <c:pt idx="75292">
                  <c:v>0</c:v>
                </c:pt>
                <c:pt idx="75293">
                  <c:v>0</c:v>
                </c:pt>
                <c:pt idx="75294">
                  <c:v>0</c:v>
                </c:pt>
                <c:pt idx="75295">
                  <c:v>0</c:v>
                </c:pt>
                <c:pt idx="75296">
                  <c:v>0</c:v>
                </c:pt>
                <c:pt idx="75297">
                  <c:v>0</c:v>
                </c:pt>
                <c:pt idx="75298">
                  <c:v>0</c:v>
                </c:pt>
                <c:pt idx="75299">
                  <c:v>0</c:v>
                </c:pt>
                <c:pt idx="75300">
                  <c:v>0</c:v>
                </c:pt>
                <c:pt idx="75301">
                  <c:v>0</c:v>
                </c:pt>
                <c:pt idx="75302">
                  <c:v>0</c:v>
                </c:pt>
                <c:pt idx="75303">
                  <c:v>0</c:v>
                </c:pt>
                <c:pt idx="75304">
                  <c:v>0</c:v>
                </c:pt>
                <c:pt idx="75305">
                  <c:v>0</c:v>
                </c:pt>
                <c:pt idx="75306">
                  <c:v>0</c:v>
                </c:pt>
                <c:pt idx="75307">
                  <c:v>0</c:v>
                </c:pt>
                <c:pt idx="75308">
                  <c:v>0</c:v>
                </c:pt>
                <c:pt idx="75309">
                  <c:v>0</c:v>
                </c:pt>
                <c:pt idx="75310">
                  <c:v>0</c:v>
                </c:pt>
                <c:pt idx="75311">
                  <c:v>0</c:v>
                </c:pt>
                <c:pt idx="75312">
                  <c:v>0</c:v>
                </c:pt>
                <c:pt idx="75313">
                  <c:v>0</c:v>
                </c:pt>
                <c:pt idx="75314">
                  <c:v>0</c:v>
                </c:pt>
                <c:pt idx="75315">
                  <c:v>0</c:v>
                </c:pt>
                <c:pt idx="75316">
                  <c:v>0</c:v>
                </c:pt>
                <c:pt idx="75317">
                  <c:v>0</c:v>
                </c:pt>
                <c:pt idx="75318">
                  <c:v>0</c:v>
                </c:pt>
                <c:pt idx="75319">
                  <c:v>0</c:v>
                </c:pt>
                <c:pt idx="75320">
                  <c:v>0</c:v>
                </c:pt>
                <c:pt idx="75321">
                  <c:v>0</c:v>
                </c:pt>
                <c:pt idx="75322">
                  <c:v>0</c:v>
                </c:pt>
                <c:pt idx="75323">
                  <c:v>0</c:v>
                </c:pt>
                <c:pt idx="75324">
                  <c:v>0</c:v>
                </c:pt>
                <c:pt idx="75325">
                  <c:v>0</c:v>
                </c:pt>
                <c:pt idx="75326">
                  <c:v>0</c:v>
                </c:pt>
                <c:pt idx="75327">
                  <c:v>0</c:v>
                </c:pt>
                <c:pt idx="75328">
                  <c:v>0</c:v>
                </c:pt>
                <c:pt idx="75329">
                  <c:v>0</c:v>
                </c:pt>
                <c:pt idx="75330">
                  <c:v>0</c:v>
                </c:pt>
                <c:pt idx="75331">
                  <c:v>0</c:v>
                </c:pt>
                <c:pt idx="75332">
                  <c:v>0</c:v>
                </c:pt>
                <c:pt idx="75333">
                  <c:v>0</c:v>
                </c:pt>
                <c:pt idx="75334">
                  <c:v>0</c:v>
                </c:pt>
                <c:pt idx="75335">
                  <c:v>0</c:v>
                </c:pt>
                <c:pt idx="75336">
                  <c:v>0</c:v>
                </c:pt>
                <c:pt idx="75337">
                  <c:v>0</c:v>
                </c:pt>
                <c:pt idx="75338">
                  <c:v>0</c:v>
                </c:pt>
                <c:pt idx="75339">
                  <c:v>0</c:v>
                </c:pt>
                <c:pt idx="75340">
                  <c:v>0</c:v>
                </c:pt>
                <c:pt idx="75341">
                  <c:v>0</c:v>
                </c:pt>
                <c:pt idx="75342">
                  <c:v>0</c:v>
                </c:pt>
                <c:pt idx="75343">
                  <c:v>0</c:v>
                </c:pt>
                <c:pt idx="75344">
                  <c:v>0</c:v>
                </c:pt>
                <c:pt idx="75345">
                  <c:v>0</c:v>
                </c:pt>
                <c:pt idx="75346">
                  <c:v>0</c:v>
                </c:pt>
                <c:pt idx="75347">
                  <c:v>0</c:v>
                </c:pt>
                <c:pt idx="75348">
                  <c:v>0</c:v>
                </c:pt>
                <c:pt idx="75349">
                  <c:v>0</c:v>
                </c:pt>
                <c:pt idx="75350">
                  <c:v>0</c:v>
                </c:pt>
                <c:pt idx="75351">
                  <c:v>0</c:v>
                </c:pt>
                <c:pt idx="75352">
                  <c:v>0</c:v>
                </c:pt>
                <c:pt idx="75353">
                  <c:v>0</c:v>
                </c:pt>
                <c:pt idx="75354">
                  <c:v>0</c:v>
                </c:pt>
                <c:pt idx="75355">
                  <c:v>0</c:v>
                </c:pt>
                <c:pt idx="75356">
                  <c:v>0</c:v>
                </c:pt>
                <c:pt idx="75357">
                  <c:v>0</c:v>
                </c:pt>
                <c:pt idx="75358">
                  <c:v>0</c:v>
                </c:pt>
                <c:pt idx="75359">
                  <c:v>0</c:v>
                </c:pt>
                <c:pt idx="75360">
                  <c:v>0</c:v>
                </c:pt>
                <c:pt idx="75361">
                  <c:v>0</c:v>
                </c:pt>
                <c:pt idx="75362">
                  <c:v>0</c:v>
                </c:pt>
                <c:pt idx="75363">
                  <c:v>0</c:v>
                </c:pt>
                <c:pt idx="75364">
                  <c:v>0</c:v>
                </c:pt>
                <c:pt idx="75365">
                  <c:v>0</c:v>
                </c:pt>
                <c:pt idx="75366">
                  <c:v>0</c:v>
                </c:pt>
                <c:pt idx="75367">
                  <c:v>0</c:v>
                </c:pt>
                <c:pt idx="75368">
                  <c:v>0</c:v>
                </c:pt>
                <c:pt idx="75369">
                  <c:v>0</c:v>
                </c:pt>
                <c:pt idx="75370">
                  <c:v>0</c:v>
                </c:pt>
                <c:pt idx="75371">
                  <c:v>0</c:v>
                </c:pt>
                <c:pt idx="75372">
                  <c:v>0</c:v>
                </c:pt>
                <c:pt idx="75373">
                  <c:v>0</c:v>
                </c:pt>
                <c:pt idx="75374">
                  <c:v>0</c:v>
                </c:pt>
                <c:pt idx="75375">
                  <c:v>0</c:v>
                </c:pt>
                <c:pt idx="75376">
                  <c:v>0</c:v>
                </c:pt>
                <c:pt idx="75377">
                  <c:v>0</c:v>
                </c:pt>
                <c:pt idx="75378">
                  <c:v>0</c:v>
                </c:pt>
                <c:pt idx="75379">
                  <c:v>0</c:v>
                </c:pt>
                <c:pt idx="75380">
                  <c:v>0</c:v>
                </c:pt>
                <c:pt idx="75381">
                  <c:v>0</c:v>
                </c:pt>
                <c:pt idx="75382">
                  <c:v>0</c:v>
                </c:pt>
                <c:pt idx="75383">
                  <c:v>0</c:v>
                </c:pt>
                <c:pt idx="75384">
                  <c:v>0</c:v>
                </c:pt>
                <c:pt idx="75385">
                  <c:v>0</c:v>
                </c:pt>
                <c:pt idx="75386">
                  <c:v>0</c:v>
                </c:pt>
                <c:pt idx="75387">
                  <c:v>0</c:v>
                </c:pt>
                <c:pt idx="75388">
                  <c:v>0</c:v>
                </c:pt>
                <c:pt idx="75389">
                  <c:v>0</c:v>
                </c:pt>
                <c:pt idx="75390">
                  <c:v>0</c:v>
                </c:pt>
                <c:pt idx="75391">
                  <c:v>0</c:v>
                </c:pt>
                <c:pt idx="75392">
                  <c:v>0</c:v>
                </c:pt>
                <c:pt idx="75393">
                  <c:v>0</c:v>
                </c:pt>
                <c:pt idx="75394">
                  <c:v>0</c:v>
                </c:pt>
                <c:pt idx="75395">
                  <c:v>0</c:v>
                </c:pt>
                <c:pt idx="75396">
                  <c:v>0</c:v>
                </c:pt>
                <c:pt idx="75397">
                  <c:v>0</c:v>
                </c:pt>
                <c:pt idx="75398">
                  <c:v>0</c:v>
                </c:pt>
                <c:pt idx="75399">
                  <c:v>0</c:v>
                </c:pt>
                <c:pt idx="75400">
                  <c:v>0</c:v>
                </c:pt>
                <c:pt idx="75401">
                  <c:v>0</c:v>
                </c:pt>
                <c:pt idx="75402">
                  <c:v>0</c:v>
                </c:pt>
                <c:pt idx="75403">
                  <c:v>0</c:v>
                </c:pt>
                <c:pt idx="75404">
                  <c:v>0</c:v>
                </c:pt>
                <c:pt idx="75405">
                  <c:v>0</c:v>
                </c:pt>
                <c:pt idx="75406">
                  <c:v>0</c:v>
                </c:pt>
                <c:pt idx="75407">
                  <c:v>0</c:v>
                </c:pt>
                <c:pt idx="75408">
                  <c:v>0</c:v>
                </c:pt>
                <c:pt idx="75409">
                  <c:v>0</c:v>
                </c:pt>
                <c:pt idx="75410">
                  <c:v>0</c:v>
                </c:pt>
                <c:pt idx="75411">
                  <c:v>0</c:v>
                </c:pt>
                <c:pt idx="75412">
                  <c:v>0</c:v>
                </c:pt>
                <c:pt idx="75413">
                  <c:v>0</c:v>
                </c:pt>
                <c:pt idx="75414">
                  <c:v>0</c:v>
                </c:pt>
                <c:pt idx="75415">
                  <c:v>0</c:v>
                </c:pt>
                <c:pt idx="75416">
                  <c:v>0</c:v>
                </c:pt>
                <c:pt idx="75417">
                  <c:v>0</c:v>
                </c:pt>
                <c:pt idx="75418">
                  <c:v>0</c:v>
                </c:pt>
                <c:pt idx="75419">
                  <c:v>0</c:v>
                </c:pt>
                <c:pt idx="75420">
                  <c:v>0</c:v>
                </c:pt>
                <c:pt idx="75421">
                  <c:v>0</c:v>
                </c:pt>
                <c:pt idx="75422">
                  <c:v>0</c:v>
                </c:pt>
                <c:pt idx="75423">
                  <c:v>0</c:v>
                </c:pt>
                <c:pt idx="75424">
                  <c:v>0</c:v>
                </c:pt>
                <c:pt idx="75425">
                  <c:v>0</c:v>
                </c:pt>
                <c:pt idx="75426">
                  <c:v>0</c:v>
                </c:pt>
                <c:pt idx="75427">
                  <c:v>0</c:v>
                </c:pt>
                <c:pt idx="75428">
                  <c:v>0</c:v>
                </c:pt>
                <c:pt idx="75429">
                  <c:v>0</c:v>
                </c:pt>
                <c:pt idx="75430">
                  <c:v>0</c:v>
                </c:pt>
                <c:pt idx="75431">
                  <c:v>0</c:v>
                </c:pt>
                <c:pt idx="75432">
                  <c:v>0</c:v>
                </c:pt>
                <c:pt idx="75433">
                  <c:v>0</c:v>
                </c:pt>
                <c:pt idx="75434">
                  <c:v>0</c:v>
                </c:pt>
                <c:pt idx="75435">
                  <c:v>0</c:v>
                </c:pt>
                <c:pt idx="75436">
                  <c:v>0</c:v>
                </c:pt>
                <c:pt idx="75437">
                  <c:v>0</c:v>
                </c:pt>
                <c:pt idx="75438">
                  <c:v>0</c:v>
                </c:pt>
                <c:pt idx="75439">
                  <c:v>0</c:v>
                </c:pt>
                <c:pt idx="75440">
                  <c:v>0</c:v>
                </c:pt>
                <c:pt idx="75441">
                  <c:v>0</c:v>
                </c:pt>
                <c:pt idx="75442">
                  <c:v>0</c:v>
                </c:pt>
                <c:pt idx="75443">
                  <c:v>0</c:v>
                </c:pt>
                <c:pt idx="75444">
                  <c:v>0</c:v>
                </c:pt>
                <c:pt idx="75445">
                  <c:v>0</c:v>
                </c:pt>
                <c:pt idx="75446">
                  <c:v>0</c:v>
                </c:pt>
                <c:pt idx="75447">
                  <c:v>0</c:v>
                </c:pt>
                <c:pt idx="75448">
                  <c:v>0</c:v>
                </c:pt>
                <c:pt idx="75449">
                  <c:v>0</c:v>
                </c:pt>
                <c:pt idx="75450">
                  <c:v>0</c:v>
                </c:pt>
                <c:pt idx="75451">
                  <c:v>0</c:v>
                </c:pt>
                <c:pt idx="75452">
                  <c:v>0</c:v>
                </c:pt>
                <c:pt idx="75453">
                  <c:v>0</c:v>
                </c:pt>
                <c:pt idx="75454">
                  <c:v>0</c:v>
                </c:pt>
                <c:pt idx="75455">
                  <c:v>0</c:v>
                </c:pt>
                <c:pt idx="75456">
                  <c:v>0</c:v>
                </c:pt>
                <c:pt idx="75457">
                  <c:v>0</c:v>
                </c:pt>
                <c:pt idx="75458">
                  <c:v>0</c:v>
                </c:pt>
                <c:pt idx="75459">
                  <c:v>0</c:v>
                </c:pt>
                <c:pt idx="75460">
                  <c:v>0</c:v>
                </c:pt>
                <c:pt idx="75461">
                  <c:v>0</c:v>
                </c:pt>
                <c:pt idx="75462">
                  <c:v>0</c:v>
                </c:pt>
                <c:pt idx="75463">
                  <c:v>0</c:v>
                </c:pt>
                <c:pt idx="75464">
                  <c:v>0</c:v>
                </c:pt>
                <c:pt idx="75465">
                  <c:v>0</c:v>
                </c:pt>
                <c:pt idx="75466">
                  <c:v>0</c:v>
                </c:pt>
                <c:pt idx="75467">
                  <c:v>0</c:v>
                </c:pt>
                <c:pt idx="75468">
                  <c:v>0</c:v>
                </c:pt>
                <c:pt idx="75469">
                  <c:v>0</c:v>
                </c:pt>
                <c:pt idx="75470">
                  <c:v>0</c:v>
                </c:pt>
                <c:pt idx="75471">
                  <c:v>0</c:v>
                </c:pt>
                <c:pt idx="75472">
                  <c:v>0</c:v>
                </c:pt>
                <c:pt idx="75473">
                  <c:v>0</c:v>
                </c:pt>
                <c:pt idx="75474">
                  <c:v>0</c:v>
                </c:pt>
                <c:pt idx="75475">
                  <c:v>0</c:v>
                </c:pt>
                <c:pt idx="75476">
                  <c:v>0</c:v>
                </c:pt>
                <c:pt idx="75477">
                  <c:v>0</c:v>
                </c:pt>
                <c:pt idx="75478">
                  <c:v>0</c:v>
                </c:pt>
                <c:pt idx="75479">
                  <c:v>0</c:v>
                </c:pt>
                <c:pt idx="75480">
                  <c:v>0</c:v>
                </c:pt>
                <c:pt idx="75481">
                  <c:v>0</c:v>
                </c:pt>
                <c:pt idx="75482">
                  <c:v>0</c:v>
                </c:pt>
                <c:pt idx="75483">
                  <c:v>0</c:v>
                </c:pt>
                <c:pt idx="75484">
                  <c:v>0</c:v>
                </c:pt>
                <c:pt idx="75485">
                  <c:v>0</c:v>
                </c:pt>
                <c:pt idx="75486">
                  <c:v>0</c:v>
                </c:pt>
                <c:pt idx="75487">
                  <c:v>0</c:v>
                </c:pt>
                <c:pt idx="75488">
                  <c:v>0</c:v>
                </c:pt>
                <c:pt idx="75489">
                  <c:v>0</c:v>
                </c:pt>
                <c:pt idx="75490">
                  <c:v>0</c:v>
                </c:pt>
                <c:pt idx="75491">
                  <c:v>0</c:v>
                </c:pt>
                <c:pt idx="75492">
                  <c:v>0</c:v>
                </c:pt>
                <c:pt idx="75493">
                  <c:v>0</c:v>
                </c:pt>
                <c:pt idx="75494">
                  <c:v>0</c:v>
                </c:pt>
                <c:pt idx="75495">
                  <c:v>0</c:v>
                </c:pt>
                <c:pt idx="75496">
                  <c:v>0</c:v>
                </c:pt>
                <c:pt idx="75497">
                  <c:v>0</c:v>
                </c:pt>
                <c:pt idx="75498">
                  <c:v>0</c:v>
                </c:pt>
                <c:pt idx="75499">
                  <c:v>0</c:v>
                </c:pt>
                <c:pt idx="75500">
                  <c:v>0</c:v>
                </c:pt>
                <c:pt idx="75501">
                  <c:v>0</c:v>
                </c:pt>
                <c:pt idx="75502">
                  <c:v>0</c:v>
                </c:pt>
                <c:pt idx="75503">
                  <c:v>0</c:v>
                </c:pt>
                <c:pt idx="75504">
                  <c:v>0</c:v>
                </c:pt>
                <c:pt idx="75505">
                  <c:v>0</c:v>
                </c:pt>
                <c:pt idx="75506">
                  <c:v>0</c:v>
                </c:pt>
                <c:pt idx="75507">
                  <c:v>0</c:v>
                </c:pt>
                <c:pt idx="75508">
                  <c:v>0</c:v>
                </c:pt>
                <c:pt idx="75509">
                  <c:v>0</c:v>
                </c:pt>
                <c:pt idx="75510">
                  <c:v>0</c:v>
                </c:pt>
                <c:pt idx="75511">
                  <c:v>0</c:v>
                </c:pt>
                <c:pt idx="75512">
                  <c:v>0</c:v>
                </c:pt>
                <c:pt idx="75513">
                  <c:v>0</c:v>
                </c:pt>
                <c:pt idx="75514">
                  <c:v>0</c:v>
                </c:pt>
                <c:pt idx="75515">
                  <c:v>0</c:v>
                </c:pt>
                <c:pt idx="75516">
                  <c:v>0</c:v>
                </c:pt>
                <c:pt idx="75517">
                  <c:v>0</c:v>
                </c:pt>
                <c:pt idx="75518">
                  <c:v>0</c:v>
                </c:pt>
                <c:pt idx="75519">
                  <c:v>0</c:v>
                </c:pt>
                <c:pt idx="75520">
                  <c:v>0</c:v>
                </c:pt>
                <c:pt idx="75521">
                  <c:v>0</c:v>
                </c:pt>
                <c:pt idx="75522">
                  <c:v>0</c:v>
                </c:pt>
                <c:pt idx="75523">
                  <c:v>0</c:v>
                </c:pt>
                <c:pt idx="75524">
                  <c:v>0</c:v>
                </c:pt>
                <c:pt idx="75525">
                  <c:v>0</c:v>
                </c:pt>
                <c:pt idx="75526">
                  <c:v>0</c:v>
                </c:pt>
                <c:pt idx="75527">
                  <c:v>0</c:v>
                </c:pt>
                <c:pt idx="75528">
                  <c:v>0</c:v>
                </c:pt>
                <c:pt idx="75529">
                  <c:v>0</c:v>
                </c:pt>
                <c:pt idx="75530">
                  <c:v>0</c:v>
                </c:pt>
                <c:pt idx="75531">
                  <c:v>0</c:v>
                </c:pt>
                <c:pt idx="75532">
                  <c:v>0</c:v>
                </c:pt>
                <c:pt idx="75533">
                  <c:v>0</c:v>
                </c:pt>
                <c:pt idx="75534">
                  <c:v>0</c:v>
                </c:pt>
                <c:pt idx="75535">
                  <c:v>0</c:v>
                </c:pt>
                <c:pt idx="75536">
                  <c:v>0</c:v>
                </c:pt>
                <c:pt idx="75537">
                  <c:v>0</c:v>
                </c:pt>
                <c:pt idx="75538">
                  <c:v>0</c:v>
                </c:pt>
                <c:pt idx="75539">
                  <c:v>0</c:v>
                </c:pt>
                <c:pt idx="75540">
                  <c:v>0</c:v>
                </c:pt>
                <c:pt idx="75541">
                  <c:v>0</c:v>
                </c:pt>
                <c:pt idx="75542">
                  <c:v>0</c:v>
                </c:pt>
                <c:pt idx="75543">
                  <c:v>0</c:v>
                </c:pt>
                <c:pt idx="75544">
                  <c:v>0</c:v>
                </c:pt>
                <c:pt idx="75545">
                  <c:v>0</c:v>
                </c:pt>
                <c:pt idx="75546">
                  <c:v>0</c:v>
                </c:pt>
                <c:pt idx="75547">
                  <c:v>0</c:v>
                </c:pt>
                <c:pt idx="75548">
                  <c:v>0</c:v>
                </c:pt>
                <c:pt idx="75549">
                  <c:v>0</c:v>
                </c:pt>
                <c:pt idx="75550">
                  <c:v>0</c:v>
                </c:pt>
                <c:pt idx="75551">
                  <c:v>0</c:v>
                </c:pt>
                <c:pt idx="75552">
                  <c:v>0</c:v>
                </c:pt>
                <c:pt idx="75553">
                  <c:v>0</c:v>
                </c:pt>
                <c:pt idx="75554">
                  <c:v>0</c:v>
                </c:pt>
                <c:pt idx="75555">
                  <c:v>0</c:v>
                </c:pt>
                <c:pt idx="75556">
                  <c:v>0</c:v>
                </c:pt>
                <c:pt idx="75557">
                  <c:v>0</c:v>
                </c:pt>
                <c:pt idx="75558">
                  <c:v>0</c:v>
                </c:pt>
                <c:pt idx="75559">
                  <c:v>0</c:v>
                </c:pt>
                <c:pt idx="75560">
                  <c:v>0</c:v>
                </c:pt>
                <c:pt idx="75561">
                  <c:v>0</c:v>
                </c:pt>
                <c:pt idx="75562">
                  <c:v>0</c:v>
                </c:pt>
                <c:pt idx="75563">
                  <c:v>0</c:v>
                </c:pt>
                <c:pt idx="75564">
                  <c:v>0</c:v>
                </c:pt>
                <c:pt idx="75565">
                  <c:v>0</c:v>
                </c:pt>
                <c:pt idx="75566">
                  <c:v>0</c:v>
                </c:pt>
                <c:pt idx="75567">
                  <c:v>0</c:v>
                </c:pt>
                <c:pt idx="75568">
                  <c:v>0</c:v>
                </c:pt>
                <c:pt idx="75569">
                  <c:v>0</c:v>
                </c:pt>
                <c:pt idx="75570">
                  <c:v>0</c:v>
                </c:pt>
                <c:pt idx="75571">
                  <c:v>0</c:v>
                </c:pt>
                <c:pt idx="75572">
                  <c:v>0</c:v>
                </c:pt>
                <c:pt idx="75573">
                  <c:v>0</c:v>
                </c:pt>
                <c:pt idx="75574">
                  <c:v>0</c:v>
                </c:pt>
                <c:pt idx="75575">
                  <c:v>0</c:v>
                </c:pt>
                <c:pt idx="75576">
                  <c:v>0</c:v>
                </c:pt>
                <c:pt idx="75577">
                  <c:v>0</c:v>
                </c:pt>
                <c:pt idx="75578">
                  <c:v>0</c:v>
                </c:pt>
                <c:pt idx="75579">
                  <c:v>0</c:v>
                </c:pt>
                <c:pt idx="75580">
                  <c:v>0</c:v>
                </c:pt>
                <c:pt idx="75581">
                  <c:v>0</c:v>
                </c:pt>
                <c:pt idx="75582">
                  <c:v>0</c:v>
                </c:pt>
                <c:pt idx="75583">
                  <c:v>0</c:v>
                </c:pt>
                <c:pt idx="75584">
                  <c:v>0</c:v>
                </c:pt>
                <c:pt idx="75585">
                  <c:v>0</c:v>
                </c:pt>
                <c:pt idx="75586">
                  <c:v>0</c:v>
                </c:pt>
                <c:pt idx="75587">
                  <c:v>0</c:v>
                </c:pt>
                <c:pt idx="75588">
                  <c:v>0</c:v>
                </c:pt>
                <c:pt idx="75589">
                  <c:v>0</c:v>
                </c:pt>
                <c:pt idx="75590">
                  <c:v>0</c:v>
                </c:pt>
                <c:pt idx="75591">
                  <c:v>0</c:v>
                </c:pt>
                <c:pt idx="75592">
                  <c:v>0</c:v>
                </c:pt>
                <c:pt idx="75593">
                  <c:v>0</c:v>
                </c:pt>
                <c:pt idx="75594">
                  <c:v>0</c:v>
                </c:pt>
                <c:pt idx="75595">
                  <c:v>0</c:v>
                </c:pt>
                <c:pt idx="75596">
                  <c:v>0</c:v>
                </c:pt>
                <c:pt idx="75597">
                  <c:v>0</c:v>
                </c:pt>
                <c:pt idx="75598">
                  <c:v>0</c:v>
                </c:pt>
                <c:pt idx="75599">
                  <c:v>0</c:v>
                </c:pt>
                <c:pt idx="75600">
                  <c:v>0</c:v>
                </c:pt>
                <c:pt idx="75601">
                  <c:v>0</c:v>
                </c:pt>
                <c:pt idx="75602">
                  <c:v>0</c:v>
                </c:pt>
                <c:pt idx="75603">
                  <c:v>0</c:v>
                </c:pt>
                <c:pt idx="75604">
                  <c:v>0</c:v>
                </c:pt>
                <c:pt idx="75605">
                  <c:v>0</c:v>
                </c:pt>
                <c:pt idx="75606">
                  <c:v>0</c:v>
                </c:pt>
                <c:pt idx="75607">
                  <c:v>0</c:v>
                </c:pt>
                <c:pt idx="75608">
                  <c:v>0</c:v>
                </c:pt>
                <c:pt idx="75609">
                  <c:v>0</c:v>
                </c:pt>
                <c:pt idx="75610">
                  <c:v>0</c:v>
                </c:pt>
                <c:pt idx="75611">
                  <c:v>0</c:v>
                </c:pt>
                <c:pt idx="75612">
                  <c:v>0</c:v>
                </c:pt>
                <c:pt idx="75613">
                  <c:v>0</c:v>
                </c:pt>
                <c:pt idx="75614">
                  <c:v>0</c:v>
                </c:pt>
                <c:pt idx="75615">
                  <c:v>0</c:v>
                </c:pt>
                <c:pt idx="75616">
                  <c:v>0</c:v>
                </c:pt>
                <c:pt idx="75617">
                  <c:v>0</c:v>
                </c:pt>
                <c:pt idx="75618">
                  <c:v>0</c:v>
                </c:pt>
                <c:pt idx="75619">
                  <c:v>0</c:v>
                </c:pt>
                <c:pt idx="75620">
                  <c:v>0</c:v>
                </c:pt>
                <c:pt idx="75621">
                  <c:v>0</c:v>
                </c:pt>
                <c:pt idx="75622">
                  <c:v>0</c:v>
                </c:pt>
                <c:pt idx="75623">
                  <c:v>0</c:v>
                </c:pt>
                <c:pt idx="75624">
                  <c:v>0</c:v>
                </c:pt>
                <c:pt idx="75625">
                  <c:v>0</c:v>
                </c:pt>
                <c:pt idx="75626">
                  <c:v>0</c:v>
                </c:pt>
                <c:pt idx="75627">
                  <c:v>0</c:v>
                </c:pt>
                <c:pt idx="75628">
                  <c:v>0</c:v>
                </c:pt>
                <c:pt idx="75629">
                  <c:v>0</c:v>
                </c:pt>
                <c:pt idx="75630">
                  <c:v>0</c:v>
                </c:pt>
                <c:pt idx="75631">
                  <c:v>0</c:v>
                </c:pt>
                <c:pt idx="75632">
                  <c:v>0</c:v>
                </c:pt>
                <c:pt idx="75633">
                  <c:v>0</c:v>
                </c:pt>
                <c:pt idx="75634">
                  <c:v>0</c:v>
                </c:pt>
                <c:pt idx="75635">
                  <c:v>0</c:v>
                </c:pt>
                <c:pt idx="75636">
                  <c:v>0</c:v>
                </c:pt>
                <c:pt idx="75637">
                  <c:v>0</c:v>
                </c:pt>
                <c:pt idx="75638">
                  <c:v>0</c:v>
                </c:pt>
                <c:pt idx="75639">
                  <c:v>0</c:v>
                </c:pt>
                <c:pt idx="75640">
                  <c:v>0</c:v>
                </c:pt>
                <c:pt idx="75641">
                  <c:v>0</c:v>
                </c:pt>
                <c:pt idx="75642">
                  <c:v>0</c:v>
                </c:pt>
                <c:pt idx="75643">
                  <c:v>0</c:v>
                </c:pt>
                <c:pt idx="75644">
                  <c:v>0</c:v>
                </c:pt>
                <c:pt idx="75645">
                  <c:v>0</c:v>
                </c:pt>
                <c:pt idx="75646">
                  <c:v>0</c:v>
                </c:pt>
                <c:pt idx="75647">
                  <c:v>0</c:v>
                </c:pt>
                <c:pt idx="75648">
                  <c:v>0</c:v>
                </c:pt>
                <c:pt idx="75649">
                  <c:v>0</c:v>
                </c:pt>
                <c:pt idx="75650">
                  <c:v>0</c:v>
                </c:pt>
                <c:pt idx="75651">
                  <c:v>0</c:v>
                </c:pt>
                <c:pt idx="75652">
                  <c:v>0</c:v>
                </c:pt>
                <c:pt idx="75653">
                  <c:v>0</c:v>
                </c:pt>
                <c:pt idx="75654">
                  <c:v>0</c:v>
                </c:pt>
                <c:pt idx="75655">
                  <c:v>0</c:v>
                </c:pt>
                <c:pt idx="75656">
                  <c:v>0</c:v>
                </c:pt>
                <c:pt idx="75657">
                  <c:v>0</c:v>
                </c:pt>
                <c:pt idx="75658">
                  <c:v>0</c:v>
                </c:pt>
                <c:pt idx="75659">
                  <c:v>0</c:v>
                </c:pt>
                <c:pt idx="75660">
                  <c:v>0</c:v>
                </c:pt>
                <c:pt idx="75661">
                  <c:v>0</c:v>
                </c:pt>
                <c:pt idx="75662">
                  <c:v>0</c:v>
                </c:pt>
                <c:pt idx="75663">
                  <c:v>0</c:v>
                </c:pt>
                <c:pt idx="75664">
                  <c:v>0</c:v>
                </c:pt>
                <c:pt idx="75665">
                  <c:v>0</c:v>
                </c:pt>
                <c:pt idx="75666">
                  <c:v>0</c:v>
                </c:pt>
                <c:pt idx="75667">
                  <c:v>0</c:v>
                </c:pt>
                <c:pt idx="75668">
                  <c:v>0</c:v>
                </c:pt>
                <c:pt idx="75669">
                  <c:v>0</c:v>
                </c:pt>
                <c:pt idx="75670">
                  <c:v>0</c:v>
                </c:pt>
                <c:pt idx="75671">
                  <c:v>0</c:v>
                </c:pt>
                <c:pt idx="75672">
                  <c:v>0</c:v>
                </c:pt>
                <c:pt idx="75673">
                  <c:v>0</c:v>
                </c:pt>
                <c:pt idx="75674">
                  <c:v>0</c:v>
                </c:pt>
                <c:pt idx="75675">
                  <c:v>0</c:v>
                </c:pt>
                <c:pt idx="75676">
                  <c:v>0</c:v>
                </c:pt>
                <c:pt idx="75677">
                  <c:v>0</c:v>
                </c:pt>
                <c:pt idx="75678">
                  <c:v>0</c:v>
                </c:pt>
                <c:pt idx="75679">
                  <c:v>0</c:v>
                </c:pt>
                <c:pt idx="75680">
                  <c:v>0</c:v>
                </c:pt>
                <c:pt idx="75681">
                  <c:v>0</c:v>
                </c:pt>
                <c:pt idx="75682">
                  <c:v>0</c:v>
                </c:pt>
                <c:pt idx="75683">
                  <c:v>0</c:v>
                </c:pt>
                <c:pt idx="75684">
                  <c:v>0</c:v>
                </c:pt>
                <c:pt idx="75685">
                  <c:v>0</c:v>
                </c:pt>
                <c:pt idx="75686">
                  <c:v>0</c:v>
                </c:pt>
                <c:pt idx="75687">
                  <c:v>0</c:v>
                </c:pt>
                <c:pt idx="75688">
                  <c:v>0</c:v>
                </c:pt>
                <c:pt idx="75689">
                  <c:v>0</c:v>
                </c:pt>
                <c:pt idx="75690">
                  <c:v>0</c:v>
                </c:pt>
                <c:pt idx="75691">
                  <c:v>0</c:v>
                </c:pt>
                <c:pt idx="75692">
                  <c:v>0</c:v>
                </c:pt>
                <c:pt idx="75693">
                  <c:v>0</c:v>
                </c:pt>
                <c:pt idx="75694">
                  <c:v>0</c:v>
                </c:pt>
                <c:pt idx="75695">
                  <c:v>0</c:v>
                </c:pt>
                <c:pt idx="75696">
                  <c:v>0</c:v>
                </c:pt>
                <c:pt idx="75697">
                  <c:v>0</c:v>
                </c:pt>
                <c:pt idx="75698">
                  <c:v>0</c:v>
                </c:pt>
                <c:pt idx="75699">
                  <c:v>0</c:v>
                </c:pt>
                <c:pt idx="75700">
                  <c:v>0</c:v>
                </c:pt>
                <c:pt idx="75701">
                  <c:v>0</c:v>
                </c:pt>
                <c:pt idx="75702">
                  <c:v>0</c:v>
                </c:pt>
                <c:pt idx="75703">
                  <c:v>0</c:v>
                </c:pt>
                <c:pt idx="75704">
                  <c:v>0</c:v>
                </c:pt>
                <c:pt idx="75705">
                  <c:v>0</c:v>
                </c:pt>
                <c:pt idx="75706">
                  <c:v>0</c:v>
                </c:pt>
                <c:pt idx="75707">
                  <c:v>0</c:v>
                </c:pt>
                <c:pt idx="75708">
                  <c:v>0</c:v>
                </c:pt>
                <c:pt idx="75709">
                  <c:v>0</c:v>
                </c:pt>
                <c:pt idx="75710">
                  <c:v>0</c:v>
                </c:pt>
                <c:pt idx="75711">
                  <c:v>0</c:v>
                </c:pt>
                <c:pt idx="75712">
                  <c:v>0</c:v>
                </c:pt>
                <c:pt idx="75713">
                  <c:v>0</c:v>
                </c:pt>
                <c:pt idx="75714">
                  <c:v>0</c:v>
                </c:pt>
                <c:pt idx="75715">
                  <c:v>0</c:v>
                </c:pt>
                <c:pt idx="75716">
                  <c:v>0</c:v>
                </c:pt>
                <c:pt idx="75717">
                  <c:v>0</c:v>
                </c:pt>
                <c:pt idx="75718">
                  <c:v>0</c:v>
                </c:pt>
                <c:pt idx="75719">
                  <c:v>0</c:v>
                </c:pt>
                <c:pt idx="75720">
                  <c:v>0</c:v>
                </c:pt>
                <c:pt idx="75721">
                  <c:v>0</c:v>
                </c:pt>
                <c:pt idx="75722">
                  <c:v>0</c:v>
                </c:pt>
                <c:pt idx="75723">
                  <c:v>0</c:v>
                </c:pt>
                <c:pt idx="75724">
                  <c:v>0</c:v>
                </c:pt>
                <c:pt idx="75725">
                  <c:v>0</c:v>
                </c:pt>
                <c:pt idx="75726">
                  <c:v>0</c:v>
                </c:pt>
                <c:pt idx="75727">
                  <c:v>0</c:v>
                </c:pt>
                <c:pt idx="75728">
                  <c:v>0</c:v>
                </c:pt>
                <c:pt idx="75729">
                  <c:v>0</c:v>
                </c:pt>
                <c:pt idx="75730">
                  <c:v>0</c:v>
                </c:pt>
                <c:pt idx="75731">
                  <c:v>0</c:v>
                </c:pt>
                <c:pt idx="75732">
                  <c:v>0</c:v>
                </c:pt>
                <c:pt idx="75733">
                  <c:v>0</c:v>
                </c:pt>
                <c:pt idx="75734">
                  <c:v>0</c:v>
                </c:pt>
                <c:pt idx="75735">
                  <c:v>0</c:v>
                </c:pt>
                <c:pt idx="75736">
                  <c:v>0</c:v>
                </c:pt>
                <c:pt idx="75737">
                  <c:v>0</c:v>
                </c:pt>
                <c:pt idx="75738">
                  <c:v>0</c:v>
                </c:pt>
                <c:pt idx="75739">
                  <c:v>0</c:v>
                </c:pt>
                <c:pt idx="75740">
                  <c:v>0</c:v>
                </c:pt>
                <c:pt idx="75741">
                  <c:v>0</c:v>
                </c:pt>
                <c:pt idx="75742">
                  <c:v>0</c:v>
                </c:pt>
                <c:pt idx="75743">
                  <c:v>0</c:v>
                </c:pt>
                <c:pt idx="75744">
                  <c:v>0</c:v>
                </c:pt>
                <c:pt idx="75745">
                  <c:v>0</c:v>
                </c:pt>
                <c:pt idx="75746">
                  <c:v>0</c:v>
                </c:pt>
                <c:pt idx="75747">
                  <c:v>0</c:v>
                </c:pt>
                <c:pt idx="75748">
                  <c:v>0</c:v>
                </c:pt>
                <c:pt idx="75749">
                  <c:v>0</c:v>
                </c:pt>
                <c:pt idx="75750">
                  <c:v>0</c:v>
                </c:pt>
                <c:pt idx="75751">
                  <c:v>0</c:v>
                </c:pt>
                <c:pt idx="75752">
                  <c:v>0</c:v>
                </c:pt>
                <c:pt idx="75753">
                  <c:v>0</c:v>
                </c:pt>
                <c:pt idx="75754">
                  <c:v>0</c:v>
                </c:pt>
                <c:pt idx="75755">
                  <c:v>0</c:v>
                </c:pt>
                <c:pt idx="75756">
                  <c:v>0</c:v>
                </c:pt>
                <c:pt idx="75757">
                  <c:v>0</c:v>
                </c:pt>
                <c:pt idx="75758">
                  <c:v>0</c:v>
                </c:pt>
                <c:pt idx="75759">
                  <c:v>0</c:v>
                </c:pt>
                <c:pt idx="75760">
                  <c:v>0</c:v>
                </c:pt>
                <c:pt idx="75761">
                  <c:v>0</c:v>
                </c:pt>
                <c:pt idx="75762">
                  <c:v>0</c:v>
                </c:pt>
                <c:pt idx="75763">
                  <c:v>0</c:v>
                </c:pt>
                <c:pt idx="75764">
                  <c:v>0</c:v>
                </c:pt>
                <c:pt idx="75765">
                  <c:v>0</c:v>
                </c:pt>
                <c:pt idx="75766">
                  <c:v>0</c:v>
                </c:pt>
                <c:pt idx="75767">
                  <c:v>0</c:v>
                </c:pt>
                <c:pt idx="75768">
                  <c:v>0</c:v>
                </c:pt>
                <c:pt idx="75769">
                  <c:v>0</c:v>
                </c:pt>
                <c:pt idx="75770">
                  <c:v>0</c:v>
                </c:pt>
                <c:pt idx="75771">
                  <c:v>0</c:v>
                </c:pt>
                <c:pt idx="75772">
                  <c:v>0</c:v>
                </c:pt>
                <c:pt idx="75773">
                  <c:v>0</c:v>
                </c:pt>
                <c:pt idx="75774">
                  <c:v>0</c:v>
                </c:pt>
                <c:pt idx="75775">
                  <c:v>0</c:v>
                </c:pt>
                <c:pt idx="75776">
                  <c:v>0</c:v>
                </c:pt>
                <c:pt idx="75777">
                  <c:v>0</c:v>
                </c:pt>
                <c:pt idx="75778">
                  <c:v>0</c:v>
                </c:pt>
                <c:pt idx="75779">
                  <c:v>0</c:v>
                </c:pt>
                <c:pt idx="75780">
                  <c:v>0</c:v>
                </c:pt>
                <c:pt idx="75781">
                  <c:v>0</c:v>
                </c:pt>
                <c:pt idx="75782">
                  <c:v>0</c:v>
                </c:pt>
                <c:pt idx="75783">
                  <c:v>0</c:v>
                </c:pt>
                <c:pt idx="75784">
                  <c:v>0</c:v>
                </c:pt>
                <c:pt idx="75785">
                  <c:v>0</c:v>
                </c:pt>
                <c:pt idx="75786">
                  <c:v>0</c:v>
                </c:pt>
                <c:pt idx="75787">
                  <c:v>0</c:v>
                </c:pt>
                <c:pt idx="75788">
                  <c:v>0</c:v>
                </c:pt>
                <c:pt idx="75789">
                  <c:v>0</c:v>
                </c:pt>
                <c:pt idx="75790">
                  <c:v>0</c:v>
                </c:pt>
                <c:pt idx="75791">
                  <c:v>0</c:v>
                </c:pt>
                <c:pt idx="75792">
                  <c:v>0</c:v>
                </c:pt>
                <c:pt idx="75793">
                  <c:v>0</c:v>
                </c:pt>
                <c:pt idx="75794">
                  <c:v>0</c:v>
                </c:pt>
                <c:pt idx="75795">
                  <c:v>0</c:v>
                </c:pt>
                <c:pt idx="75796">
                  <c:v>0</c:v>
                </c:pt>
                <c:pt idx="75797">
                  <c:v>0</c:v>
                </c:pt>
                <c:pt idx="75798">
                  <c:v>0</c:v>
                </c:pt>
                <c:pt idx="75799">
                  <c:v>0</c:v>
                </c:pt>
                <c:pt idx="75800">
                  <c:v>0</c:v>
                </c:pt>
                <c:pt idx="75801">
                  <c:v>0</c:v>
                </c:pt>
                <c:pt idx="75802">
                  <c:v>0</c:v>
                </c:pt>
                <c:pt idx="75803">
                  <c:v>0</c:v>
                </c:pt>
                <c:pt idx="75804">
                  <c:v>0</c:v>
                </c:pt>
                <c:pt idx="75805">
                  <c:v>0</c:v>
                </c:pt>
                <c:pt idx="75806">
                  <c:v>0</c:v>
                </c:pt>
                <c:pt idx="75807">
                  <c:v>0</c:v>
                </c:pt>
                <c:pt idx="75808">
                  <c:v>0</c:v>
                </c:pt>
                <c:pt idx="75809">
                  <c:v>0</c:v>
                </c:pt>
                <c:pt idx="75810">
                  <c:v>0</c:v>
                </c:pt>
                <c:pt idx="75811">
                  <c:v>0</c:v>
                </c:pt>
                <c:pt idx="75812">
                  <c:v>0</c:v>
                </c:pt>
                <c:pt idx="75813">
                  <c:v>0</c:v>
                </c:pt>
                <c:pt idx="75814">
                  <c:v>0</c:v>
                </c:pt>
                <c:pt idx="75815">
                  <c:v>0</c:v>
                </c:pt>
                <c:pt idx="75816">
                  <c:v>0</c:v>
                </c:pt>
                <c:pt idx="75817">
                  <c:v>0</c:v>
                </c:pt>
                <c:pt idx="75818">
                  <c:v>0</c:v>
                </c:pt>
                <c:pt idx="75819">
                  <c:v>0</c:v>
                </c:pt>
                <c:pt idx="75820">
                  <c:v>0</c:v>
                </c:pt>
                <c:pt idx="75821">
                  <c:v>0</c:v>
                </c:pt>
                <c:pt idx="75822">
                  <c:v>0</c:v>
                </c:pt>
                <c:pt idx="75823">
                  <c:v>0</c:v>
                </c:pt>
                <c:pt idx="75824">
                  <c:v>0</c:v>
                </c:pt>
                <c:pt idx="75825">
                  <c:v>0</c:v>
                </c:pt>
                <c:pt idx="75826">
                  <c:v>0</c:v>
                </c:pt>
                <c:pt idx="75827">
                  <c:v>0</c:v>
                </c:pt>
                <c:pt idx="75828">
                  <c:v>0</c:v>
                </c:pt>
                <c:pt idx="75829">
                  <c:v>0</c:v>
                </c:pt>
                <c:pt idx="75830">
                  <c:v>0</c:v>
                </c:pt>
                <c:pt idx="75831">
                  <c:v>0</c:v>
                </c:pt>
                <c:pt idx="75832">
                  <c:v>0</c:v>
                </c:pt>
                <c:pt idx="75833">
                  <c:v>0</c:v>
                </c:pt>
                <c:pt idx="75834">
                  <c:v>0</c:v>
                </c:pt>
                <c:pt idx="75835">
                  <c:v>0</c:v>
                </c:pt>
                <c:pt idx="75836">
                  <c:v>0</c:v>
                </c:pt>
                <c:pt idx="75837">
                  <c:v>0</c:v>
                </c:pt>
                <c:pt idx="75838">
                  <c:v>0</c:v>
                </c:pt>
                <c:pt idx="75839">
                  <c:v>0</c:v>
                </c:pt>
                <c:pt idx="75840">
                  <c:v>0</c:v>
                </c:pt>
                <c:pt idx="75841">
                  <c:v>0</c:v>
                </c:pt>
                <c:pt idx="75842">
                  <c:v>0</c:v>
                </c:pt>
                <c:pt idx="75843">
                  <c:v>0</c:v>
                </c:pt>
                <c:pt idx="75844">
                  <c:v>0</c:v>
                </c:pt>
                <c:pt idx="75845">
                  <c:v>0</c:v>
                </c:pt>
                <c:pt idx="75846">
                  <c:v>0</c:v>
                </c:pt>
                <c:pt idx="75847">
                  <c:v>0</c:v>
                </c:pt>
                <c:pt idx="75848">
                  <c:v>0</c:v>
                </c:pt>
                <c:pt idx="75849">
                  <c:v>0</c:v>
                </c:pt>
                <c:pt idx="75850">
                  <c:v>0</c:v>
                </c:pt>
                <c:pt idx="75851">
                  <c:v>0</c:v>
                </c:pt>
                <c:pt idx="75852">
                  <c:v>0</c:v>
                </c:pt>
                <c:pt idx="75853">
                  <c:v>0</c:v>
                </c:pt>
                <c:pt idx="75854">
                  <c:v>0</c:v>
                </c:pt>
                <c:pt idx="75855">
                  <c:v>0</c:v>
                </c:pt>
                <c:pt idx="75856">
                  <c:v>0</c:v>
                </c:pt>
                <c:pt idx="75857">
                  <c:v>0</c:v>
                </c:pt>
                <c:pt idx="75858">
                  <c:v>0</c:v>
                </c:pt>
                <c:pt idx="75859">
                  <c:v>0</c:v>
                </c:pt>
                <c:pt idx="75860">
                  <c:v>0</c:v>
                </c:pt>
                <c:pt idx="75861">
                  <c:v>0</c:v>
                </c:pt>
                <c:pt idx="75862">
                  <c:v>0</c:v>
                </c:pt>
                <c:pt idx="75863">
                  <c:v>0</c:v>
                </c:pt>
                <c:pt idx="75864">
                  <c:v>0</c:v>
                </c:pt>
                <c:pt idx="75865">
                  <c:v>0</c:v>
                </c:pt>
                <c:pt idx="75866">
                  <c:v>0</c:v>
                </c:pt>
                <c:pt idx="75867">
                  <c:v>0</c:v>
                </c:pt>
                <c:pt idx="75868">
                  <c:v>0</c:v>
                </c:pt>
                <c:pt idx="75869">
                  <c:v>0</c:v>
                </c:pt>
                <c:pt idx="75870">
                  <c:v>0</c:v>
                </c:pt>
                <c:pt idx="75871">
                  <c:v>0</c:v>
                </c:pt>
                <c:pt idx="75872">
                  <c:v>0</c:v>
                </c:pt>
                <c:pt idx="75873">
                  <c:v>0</c:v>
                </c:pt>
                <c:pt idx="75874">
                  <c:v>0</c:v>
                </c:pt>
                <c:pt idx="75875">
                  <c:v>0</c:v>
                </c:pt>
                <c:pt idx="75876">
                  <c:v>0</c:v>
                </c:pt>
                <c:pt idx="75877">
                  <c:v>0</c:v>
                </c:pt>
                <c:pt idx="75878">
                  <c:v>0</c:v>
                </c:pt>
                <c:pt idx="75879">
                  <c:v>0</c:v>
                </c:pt>
                <c:pt idx="75880">
                  <c:v>0</c:v>
                </c:pt>
                <c:pt idx="75881">
                  <c:v>0</c:v>
                </c:pt>
                <c:pt idx="75882">
                  <c:v>0</c:v>
                </c:pt>
                <c:pt idx="75883">
                  <c:v>0</c:v>
                </c:pt>
                <c:pt idx="75884">
                  <c:v>0</c:v>
                </c:pt>
                <c:pt idx="75885">
                  <c:v>0</c:v>
                </c:pt>
                <c:pt idx="75886">
                  <c:v>0</c:v>
                </c:pt>
                <c:pt idx="75887">
                  <c:v>0</c:v>
                </c:pt>
                <c:pt idx="75888">
                  <c:v>0</c:v>
                </c:pt>
                <c:pt idx="75889">
                  <c:v>0</c:v>
                </c:pt>
                <c:pt idx="75890">
                  <c:v>0</c:v>
                </c:pt>
                <c:pt idx="75891">
                  <c:v>0</c:v>
                </c:pt>
                <c:pt idx="75892">
                  <c:v>0</c:v>
                </c:pt>
                <c:pt idx="75893">
                  <c:v>0</c:v>
                </c:pt>
                <c:pt idx="75894">
                  <c:v>0</c:v>
                </c:pt>
                <c:pt idx="75895">
                  <c:v>0</c:v>
                </c:pt>
                <c:pt idx="75896">
                  <c:v>0</c:v>
                </c:pt>
                <c:pt idx="75897">
                  <c:v>0</c:v>
                </c:pt>
                <c:pt idx="75898">
                  <c:v>0</c:v>
                </c:pt>
                <c:pt idx="75899">
                  <c:v>0</c:v>
                </c:pt>
                <c:pt idx="75900">
                  <c:v>0</c:v>
                </c:pt>
                <c:pt idx="75901">
                  <c:v>0</c:v>
                </c:pt>
                <c:pt idx="75902">
                  <c:v>0</c:v>
                </c:pt>
                <c:pt idx="75903">
                  <c:v>0</c:v>
                </c:pt>
                <c:pt idx="75904">
                  <c:v>0</c:v>
                </c:pt>
                <c:pt idx="75905">
                  <c:v>0</c:v>
                </c:pt>
                <c:pt idx="75906">
                  <c:v>0</c:v>
                </c:pt>
                <c:pt idx="75907">
                  <c:v>0</c:v>
                </c:pt>
                <c:pt idx="75908">
                  <c:v>0</c:v>
                </c:pt>
                <c:pt idx="75909">
                  <c:v>0</c:v>
                </c:pt>
                <c:pt idx="75910">
                  <c:v>0</c:v>
                </c:pt>
                <c:pt idx="75911">
                  <c:v>0</c:v>
                </c:pt>
                <c:pt idx="75912">
                  <c:v>0</c:v>
                </c:pt>
                <c:pt idx="75913">
                  <c:v>0</c:v>
                </c:pt>
                <c:pt idx="75914">
                  <c:v>0</c:v>
                </c:pt>
                <c:pt idx="75915">
                  <c:v>0</c:v>
                </c:pt>
                <c:pt idx="75916">
                  <c:v>0</c:v>
                </c:pt>
                <c:pt idx="75917">
                  <c:v>0</c:v>
                </c:pt>
                <c:pt idx="75918">
                  <c:v>0</c:v>
                </c:pt>
                <c:pt idx="75919">
                  <c:v>0</c:v>
                </c:pt>
                <c:pt idx="75920">
                  <c:v>0</c:v>
                </c:pt>
                <c:pt idx="75921">
                  <c:v>0</c:v>
                </c:pt>
                <c:pt idx="75922">
                  <c:v>0</c:v>
                </c:pt>
                <c:pt idx="75923">
                  <c:v>0</c:v>
                </c:pt>
                <c:pt idx="75924">
                  <c:v>0</c:v>
                </c:pt>
                <c:pt idx="75925">
                  <c:v>0</c:v>
                </c:pt>
                <c:pt idx="75926">
                  <c:v>0</c:v>
                </c:pt>
                <c:pt idx="75927">
                  <c:v>0</c:v>
                </c:pt>
                <c:pt idx="75928">
                  <c:v>0</c:v>
                </c:pt>
                <c:pt idx="75929">
                  <c:v>0</c:v>
                </c:pt>
                <c:pt idx="75930">
                  <c:v>0</c:v>
                </c:pt>
                <c:pt idx="75931">
                  <c:v>0</c:v>
                </c:pt>
                <c:pt idx="75932">
                  <c:v>0</c:v>
                </c:pt>
                <c:pt idx="75933">
                  <c:v>0</c:v>
                </c:pt>
                <c:pt idx="75934">
                  <c:v>0</c:v>
                </c:pt>
                <c:pt idx="75935">
                  <c:v>0</c:v>
                </c:pt>
                <c:pt idx="75936">
                  <c:v>0</c:v>
                </c:pt>
                <c:pt idx="75937">
                  <c:v>0</c:v>
                </c:pt>
                <c:pt idx="75938">
                  <c:v>0</c:v>
                </c:pt>
                <c:pt idx="75939">
                  <c:v>0</c:v>
                </c:pt>
                <c:pt idx="75940">
                  <c:v>0</c:v>
                </c:pt>
                <c:pt idx="75941">
                  <c:v>0</c:v>
                </c:pt>
                <c:pt idx="75942">
                  <c:v>0</c:v>
                </c:pt>
                <c:pt idx="75943">
                  <c:v>0</c:v>
                </c:pt>
                <c:pt idx="75944">
                  <c:v>0</c:v>
                </c:pt>
                <c:pt idx="75945">
                  <c:v>0</c:v>
                </c:pt>
                <c:pt idx="75946">
                  <c:v>0</c:v>
                </c:pt>
                <c:pt idx="75947">
                  <c:v>0</c:v>
                </c:pt>
                <c:pt idx="75948">
                  <c:v>0</c:v>
                </c:pt>
                <c:pt idx="75949">
                  <c:v>0</c:v>
                </c:pt>
                <c:pt idx="75950">
                  <c:v>0</c:v>
                </c:pt>
                <c:pt idx="75951">
                  <c:v>0</c:v>
                </c:pt>
                <c:pt idx="75952">
                  <c:v>0</c:v>
                </c:pt>
                <c:pt idx="75953">
                  <c:v>0</c:v>
                </c:pt>
                <c:pt idx="75954">
                  <c:v>0</c:v>
                </c:pt>
                <c:pt idx="75955">
                  <c:v>0</c:v>
                </c:pt>
                <c:pt idx="75956">
                  <c:v>0</c:v>
                </c:pt>
                <c:pt idx="75957">
                  <c:v>0</c:v>
                </c:pt>
                <c:pt idx="75958">
                  <c:v>0</c:v>
                </c:pt>
                <c:pt idx="75959">
                  <c:v>0</c:v>
                </c:pt>
                <c:pt idx="75960">
                  <c:v>0</c:v>
                </c:pt>
                <c:pt idx="75961">
                  <c:v>0</c:v>
                </c:pt>
                <c:pt idx="75962">
                  <c:v>0</c:v>
                </c:pt>
                <c:pt idx="75963">
                  <c:v>0</c:v>
                </c:pt>
                <c:pt idx="75964">
                  <c:v>0</c:v>
                </c:pt>
                <c:pt idx="75965">
                  <c:v>0</c:v>
                </c:pt>
                <c:pt idx="75966">
                  <c:v>0</c:v>
                </c:pt>
                <c:pt idx="75967">
                  <c:v>0</c:v>
                </c:pt>
                <c:pt idx="75968">
                  <c:v>0</c:v>
                </c:pt>
                <c:pt idx="75969">
                  <c:v>0</c:v>
                </c:pt>
                <c:pt idx="75970">
                  <c:v>0</c:v>
                </c:pt>
                <c:pt idx="75971">
                  <c:v>0</c:v>
                </c:pt>
                <c:pt idx="75972">
                  <c:v>0</c:v>
                </c:pt>
                <c:pt idx="75973">
                  <c:v>0</c:v>
                </c:pt>
                <c:pt idx="75974">
                  <c:v>0</c:v>
                </c:pt>
                <c:pt idx="75975">
                  <c:v>0</c:v>
                </c:pt>
                <c:pt idx="75976">
                  <c:v>0</c:v>
                </c:pt>
                <c:pt idx="75977">
                  <c:v>0</c:v>
                </c:pt>
                <c:pt idx="75978">
                  <c:v>0</c:v>
                </c:pt>
                <c:pt idx="75979">
                  <c:v>0</c:v>
                </c:pt>
                <c:pt idx="75980">
                  <c:v>0</c:v>
                </c:pt>
                <c:pt idx="75981">
                  <c:v>0</c:v>
                </c:pt>
                <c:pt idx="75982">
                  <c:v>0</c:v>
                </c:pt>
                <c:pt idx="75983">
                  <c:v>0</c:v>
                </c:pt>
                <c:pt idx="75984">
                  <c:v>0</c:v>
                </c:pt>
                <c:pt idx="75985">
                  <c:v>0</c:v>
                </c:pt>
                <c:pt idx="75986">
                  <c:v>0</c:v>
                </c:pt>
                <c:pt idx="75987">
                  <c:v>0</c:v>
                </c:pt>
                <c:pt idx="75988">
                  <c:v>0</c:v>
                </c:pt>
                <c:pt idx="75989">
                  <c:v>0</c:v>
                </c:pt>
                <c:pt idx="75990">
                  <c:v>0</c:v>
                </c:pt>
                <c:pt idx="75991">
                  <c:v>0</c:v>
                </c:pt>
                <c:pt idx="75992">
                  <c:v>0</c:v>
                </c:pt>
                <c:pt idx="75993">
                  <c:v>0</c:v>
                </c:pt>
                <c:pt idx="75994">
                  <c:v>0</c:v>
                </c:pt>
                <c:pt idx="75995">
                  <c:v>0</c:v>
                </c:pt>
                <c:pt idx="75996">
                  <c:v>0</c:v>
                </c:pt>
                <c:pt idx="75997">
                  <c:v>0</c:v>
                </c:pt>
                <c:pt idx="75998">
                  <c:v>0</c:v>
                </c:pt>
                <c:pt idx="75999">
                  <c:v>0</c:v>
                </c:pt>
                <c:pt idx="76000">
                  <c:v>0</c:v>
                </c:pt>
                <c:pt idx="76001">
                  <c:v>0</c:v>
                </c:pt>
                <c:pt idx="76002">
                  <c:v>0</c:v>
                </c:pt>
                <c:pt idx="76003">
                  <c:v>0</c:v>
                </c:pt>
                <c:pt idx="76004">
                  <c:v>0</c:v>
                </c:pt>
                <c:pt idx="76005">
                  <c:v>0</c:v>
                </c:pt>
                <c:pt idx="76006">
                  <c:v>0</c:v>
                </c:pt>
                <c:pt idx="76007">
                  <c:v>0</c:v>
                </c:pt>
                <c:pt idx="76008">
                  <c:v>0</c:v>
                </c:pt>
                <c:pt idx="76009">
                  <c:v>0</c:v>
                </c:pt>
                <c:pt idx="76010">
                  <c:v>0</c:v>
                </c:pt>
                <c:pt idx="76011">
                  <c:v>0</c:v>
                </c:pt>
                <c:pt idx="76012">
                  <c:v>0</c:v>
                </c:pt>
                <c:pt idx="76013">
                  <c:v>0</c:v>
                </c:pt>
                <c:pt idx="76014">
                  <c:v>0</c:v>
                </c:pt>
                <c:pt idx="76015">
                  <c:v>0</c:v>
                </c:pt>
                <c:pt idx="76016">
                  <c:v>0</c:v>
                </c:pt>
                <c:pt idx="76017">
                  <c:v>0</c:v>
                </c:pt>
                <c:pt idx="76018">
                  <c:v>0</c:v>
                </c:pt>
                <c:pt idx="76019">
                  <c:v>0</c:v>
                </c:pt>
                <c:pt idx="76020">
                  <c:v>0</c:v>
                </c:pt>
                <c:pt idx="76021">
                  <c:v>0</c:v>
                </c:pt>
                <c:pt idx="76022">
                  <c:v>0</c:v>
                </c:pt>
                <c:pt idx="76023">
                  <c:v>0</c:v>
                </c:pt>
                <c:pt idx="76024">
                  <c:v>0</c:v>
                </c:pt>
                <c:pt idx="76025">
                  <c:v>0</c:v>
                </c:pt>
                <c:pt idx="76026">
                  <c:v>0</c:v>
                </c:pt>
                <c:pt idx="76027">
                  <c:v>0</c:v>
                </c:pt>
                <c:pt idx="76028">
                  <c:v>0</c:v>
                </c:pt>
                <c:pt idx="76029">
                  <c:v>0</c:v>
                </c:pt>
                <c:pt idx="76030">
                  <c:v>0</c:v>
                </c:pt>
                <c:pt idx="76031">
                  <c:v>0</c:v>
                </c:pt>
                <c:pt idx="76032">
                  <c:v>0</c:v>
                </c:pt>
                <c:pt idx="76033">
                  <c:v>0</c:v>
                </c:pt>
                <c:pt idx="76034">
                  <c:v>0</c:v>
                </c:pt>
                <c:pt idx="76035">
                  <c:v>0</c:v>
                </c:pt>
                <c:pt idx="76036">
                  <c:v>0</c:v>
                </c:pt>
                <c:pt idx="76037">
                  <c:v>0</c:v>
                </c:pt>
                <c:pt idx="76038">
                  <c:v>0</c:v>
                </c:pt>
                <c:pt idx="76039">
                  <c:v>0</c:v>
                </c:pt>
                <c:pt idx="76040">
                  <c:v>0</c:v>
                </c:pt>
                <c:pt idx="76041">
                  <c:v>0</c:v>
                </c:pt>
                <c:pt idx="76042">
                  <c:v>0</c:v>
                </c:pt>
                <c:pt idx="76043">
                  <c:v>0</c:v>
                </c:pt>
                <c:pt idx="76044">
                  <c:v>0</c:v>
                </c:pt>
                <c:pt idx="76045">
                  <c:v>0</c:v>
                </c:pt>
                <c:pt idx="76046">
                  <c:v>0</c:v>
                </c:pt>
                <c:pt idx="76047">
                  <c:v>0</c:v>
                </c:pt>
                <c:pt idx="76048">
                  <c:v>0</c:v>
                </c:pt>
                <c:pt idx="76049">
                  <c:v>0</c:v>
                </c:pt>
                <c:pt idx="76050">
                  <c:v>0</c:v>
                </c:pt>
                <c:pt idx="76051">
                  <c:v>0</c:v>
                </c:pt>
                <c:pt idx="76052">
                  <c:v>0</c:v>
                </c:pt>
                <c:pt idx="76053">
                  <c:v>0</c:v>
                </c:pt>
                <c:pt idx="76054">
                  <c:v>0</c:v>
                </c:pt>
                <c:pt idx="76055">
                  <c:v>0</c:v>
                </c:pt>
                <c:pt idx="76056">
                  <c:v>0</c:v>
                </c:pt>
                <c:pt idx="76057">
                  <c:v>0</c:v>
                </c:pt>
                <c:pt idx="76058">
                  <c:v>0</c:v>
                </c:pt>
                <c:pt idx="76059">
                  <c:v>0</c:v>
                </c:pt>
                <c:pt idx="76060">
                  <c:v>0</c:v>
                </c:pt>
                <c:pt idx="76061">
                  <c:v>0</c:v>
                </c:pt>
                <c:pt idx="76062">
                  <c:v>0</c:v>
                </c:pt>
                <c:pt idx="76063">
                  <c:v>0</c:v>
                </c:pt>
                <c:pt idx="76064">
                  <c:v>0</c:v>
                </c:pt>
                <c:pt idx="76065">
                  <c:v>0</c:v>
                </c:pt>
                <c:pt idx="76066">
                  <c:v>0</c:v>
                </c:pt>
                <c:pt idx="76067">
                  <c:v>0</c:v>
                </c:pt>
                <c:pt idx="76068">
                  <c:v>0</c:v>
                </c:pt>
                <c:pt idx="76069">
                  <c:v>0</c:v>
                </c:pt>
                <c:pt idx="76070">
                  <c:v>0</c:v>
                </c:pt>
                <c:pt idx="76071">
                  <c:v>0</c:v>
                </c:pt>
                <c:pt idx="76072">
                  <c:v>0</c:v>
                </c:pt>
                <c:pt idx="76073">
                  <c:v>0</c:v>
                </c:pt>
                <c:pt idx="76074">
                  <c:v>0</c:v>
                </c:pt>
                <c:pt idx="76075">
                  <c:v>0</c:v>
                </c:pt>
                <c:pt idx="76076">
                  <c:v>0</c:v>
                </c:pt>
                <c:pt idx="76077">
                  <c:v>0</c:v>
                </c:pt>
                <c:pt idx="76078">
                  <c:v>0</c:v>
                </c:pt>
                <c:pt idx="76079">
                  <c:v>0</c:v>
                </c:pt>
                <c:pt idx="76080">
                  <c:v>0</c:v>
                </c:pt>
                <c:pt idx="76081">
                  <c:v>0</c:v>
                </c:pt>
                <c:pt idx="76082">
                  <c:v>0</c:v>
                </c:pt>
                <c:pt idx="76083">
                  <c:v>0</c:v>
                </c:pt>
                <c:pt idx="76084">
                  <c:v>0</c:v>
                </c:pt>
                <c:pt idx="76085">
                  <c:v>0</c:v>
                </c:pt>
                <c:pt idx="76086">
                  <c:v>0</c:v>
                </c:pt>
                <c:pt idx="76087">
                  <c:v>0</c:v>
                </c:pt>
                <c:pt idx="76088">
                  <c:v>0</c:v>
                </c:pt>
                <c:pt idx="76089">
                  <c:v>0</c:v>
                </c:pt>
                <c:pt idx="76090">
                  <c:v>0</c:v>
                </c:pt>
                <c:pt idx="76091">
                  <c:v>0</c:v>
                </c:pt>
                <c:pt idx="76092">
                  <c:v>0</c:v>
                </c:pt>
                <c:pt idx="76093">
                  <c:v>0</c:v>
                </c:pt>
                <c:pt idx="76094">
                  <c:v>0</c:v>
                </c:pt>
                <c:pt idx="76095">
                  <c:v>0</c:v>
                </c:pt>
                <c:pt idx="76096">
                  <c:v>0</c:v>
                </c:pt>
                <c:pt idx="76097">
                  <c:v>0</c:v>
                </c:pt>
                <c:pt idx="76098">
                  <c:v>0</c:v>
                </c:pt>
                <c:pt idx="76099">
                  <c:v>0</c:v>
                </c:pt>
                <c:pt idx="76100">
                  <c:v>0</c:v>
                </c:pt>
                <c:pt idx="76101">
                  <c:v>0</c:v>
                </c:pt>
                <c:pt idx="76102">
                  <c:v>0</c:v>
                </c:pt>
                <c:pt idx="76103">
                  <c:v>0</c:v>
                </c:pt>
                <c:pt idx="76104">
                  <c:v>0</c:v>
                </c:pt>
                <c:pt idx="76105">
                  <c:v>0</c:v>
                </c:pt>
                <c:pt idx="76106">
                  <c:v>0</c:v>
                </c:pt>
                <c:pt idx="76107">
                  <c:v>0</c:v>
                </c:pt>
                <c:pt idx="76108">
                  <c:v>0</c:v>
                </c:pt>
                <c:pt idx="76109">
                  <c:v>0</c:v>
                </c:pt>
                <c:pt idx="76110">
                  <c:v>0</c:v>
                </c:pt>
                <c:pt idx="76111">
                  <c:v>0</c:v>
                </c:pt>
                <c:pt idx="76112">
                  <c:v>0</c:v>
                </c:pt>
                <c:pt idx="76113">
                  <c:v>0</c:v>
                </c:pt>
                <c:pt idx="76114">
                  <c:v>0</c:v>
                </c:pt>
                <c:pt idx="76115">
                  <c:v>0</c:v>
                </c:pt>
                <c:pt idx="76116">
                  <c:v>0</c:v>
                </c:pt>
                <c:pt idx="76117">
                  <c:v>0</c:v>
                </c:pt>
                <c:pt idx="76118">
                  <c:v>0</c:v>
                </c:pt>
                <c:pt idx="76119">
                  <c:v>0</c:v>
                </c:pt>
                <c:pt idx="76120">
                  <c:v>0</c:v>
                </c:pt>
                <c:pt idx="76121">
                  <c:v>0</c:v>
                </c:pt>
                <c:pt idx="76122">
                  <c:v>0</c:v>
                </c:pt>
                <c:pt idx="76123">
                  <c:v>0</c:v>
                </c:pt>
                <c:pt idx="76124">
                  <c:v>0</c:v>
                </c:pt>
                <c:pt idx="76125">
                  <c:v>0</c:v>
                </c:pt>
                <c:pt idx="76126">
                  <c:v>0</c:v>
                </c:pt>
                <c:pt idx="76127">
                  <c:v>0</c:v>
                </c:pt>
                <c:pt idx="76128">
                  <c:v>0</c:v>
                </c:pt>
                <c:pt idx="76129">
                  <c:v>0</c:v>
                </c:pt>
                <c:pt idx="76130">
                  <c:v>0</c:v>
                </c:pt>
                <c:pt idx="76131">
                  <c:v>0</c:v>
                </c:pt>
                <c:pt idx="76132">
                  <c:v>0</c:v>
                </c:pt>
                <c:pt idx="76133">
                  <c:v>0</c:v>
                </c:pt>
                <c:pt idx="76134">
                  <c:v>0</c:v>
                </c:pt>
                <c:pt idx="76135">
                  <c:v>0</c:v>
                </c:pt>
                <c:pt idx="76136">
                  <c:v>0</c:v>
                </c:pt>
                <c:pt idx="76137">
                  <c:v>0</c:v>
                </c:pt>
                <c:pt idx="76138">
                  <c:v>0</c:v>
                </c:pt>
                <c:pt idx="76139">
                  <c:v>0</c:v>
                </c:pt>
                <c:pt idx="76140">
                  <c:v>0</c:v>
                </c:pt>
                <c:pt idx="76141">
                  <c:v>0</c:v>
                </c:pt>
                <c:pt idx="76142">
                  <c:v>0</c:v>
                </c:pt>
                <c:pt idx="76143">
                  <c:v>0</c:v>
                </c:pt>
                <c:pt idx="76144">
                  <c:v>0</c:v>
                </c:pt>
                <c:pt idx="76145">
                  <c:v>0</c:v>
                </c:pt>
                <c:pt idx="76146">
                  <c:v>0</c:v>
                </c:pt>
                <c:pt idx="76147">
                  <c:v>0</c:v>
                </c:pt>
                <c:pt idx="76148">
                  <c:v>0</c:v>
                </c:pt>
                <c:pt idx="76149">
                  <c:v>0</c:v>
                </c:pt>
                <c:pt idx="76150">
                  <c:v>0</c:v>
                </c:pt>
                <c:pt idx="76151">
                  <c:v>0</c:v>
                </c:pt>
                <c:pt idx="76152">
                  <c:v>0</c:v>
                </c:pt>
                <c:pt idx="76153">
                  <c:v>0</c:v>
                </c:pt>
                <c:pt idx="76154">
                  <c:v>0</c:v>
                </c:pt>
                <c:pt idx="76155">
                  <c:v>0</c:v>
                </c:pt>
                <c:pt idx="76156">
                  <c:v>0</c:v>
                </c:pt>
                <c:pt idx="76157">
                  <c:v>0</c:v>
                </c:pt>
                <c:pt idx="76158">
                  <c:v>0</c:v>
                </c:pt>
                <c:pt idx="76159">
                  <c:v>0</c:v>
                </c:pt>
                <c:pt idx="76160">
                  <c:v>0</c:v>
                </c:pt>
                <c:pt idx="76161">
                  <c:v>0</c:v>
                </c:pt>
                <c:pt idx="76162">
                  <c:v>0</c:v>
                </c:pt>
                <c:pt idx="76163">
                  <c:v>0</c:v>
                </c:pt>
                <c:pt idx="76164">
                  <c:v>0</c:v>
                </c:pt>
                <c:pt idx="76165">
                  <c:v>0</c:v>
                </c:pt>
                <c:pt idx="76166">
                  <c:v>0</c:v>
                </c:pt>
                <c:pt idx="76167">
                  <c:v>0</c:v>
                </c:pt>
                <c:pt idx="76168">
                  <c:v>0</c:v>
                </c:pt>
                <c:pt idx="76169">
                  <c:v>0</c:v>
                </c:pt>
                <c:pt idx="76170">
                  <c:v>0</c:v>
                </c:pt>
                <c:pt idx="76171">
                  <c:v>0</c:v>
                </c:pt>
                <c:pt idx="76172">
                  <c:v>0</c:v>
                </c:pt>
                <c:pt idx="76173">
                  <c:v>0</c:v>
                </c:pt>
                <c:pt idx="76174">
                  <c:v>0</c:v>
                </c:pt>
                <c:pt idx="76175">
                  <c:v>0</c:v>
                </c:pt>
                <c:pt idx="76176">
                  <c:v>0</c:v>
                </c:pt>
                <c:pt idx="76177">
                  <c:v>0</c:v>
                </c:pt>
                <c:pt idx="76178">
                  <c:v>0</c:v>
                </c:pt>
                <c:pt idx="76179">
                  <c:v>0</c:v>
                </c:pt>
                <c:pt idx="76180">
                  <c:v>0</c:v>
                </c:pt>
                <c:pt idx="76181">
                  <c:v>0</c:v>
                </c:pt>
                <c:pt idx="76182">
                  <c:v>0</c:v>
                </c:pt>
                <c:pt idx="76183">
                  <c:v>0</c:v>
                </c:pt>
                <c:pt idx="76184">
                  <c:v>0</c:v>
                </c:pt>
                <c:pt idx="76185">
                  <c:v>0</c:v>
                </c:pt>
                <c:pt idx="76186">
                  <c:v>0</c:v>
                </c:pt>
                <c:pt idx="76187">
                  <c:v>0</c:v>
                </c:pt>
                <c:pt idx="76188">
                  <c:v>0</c:v>
                </c:pt>
                <c:pt idx="76189">
                  <c:v>0</c:v>
                </c:pt>
                <c:pt idx="76190">
                  <c:v>0</c:v>
                </c:pt>
                <c:pt idx="76191">
                  <c:v>0</c:v>
                </c:pt>
                <c:pt idx="76192">
                  <c:v>0</c:v>
                </c:pt>
                <c:pt idx="76193">
                  <c:v>0</c:v>
                </c:pt>
                <c:pt idx="76194">
                  <c:v>0</c:v>
                </c:pt>
                <c:pt idx="76195">
                  <c:v>0</c:v>
                </c:pt>
                <c:pt idx="76196">
                  <c:v>0</c:v>
                </c:pt>
                <c:pt idx="76197">
                  <c:v>0</c:v>
                </c:pt>
                <c:pt idx="76198">
                  <c:v>0</c:v>
                </c:pt>
                <c:pt idx="76199">
                  <c:v>0</c:v>
                </c:pt>
                <c:pt idx="76200">
                  <c:v>0</c:v>
                </c:pt>
                <c:pt idx="76201">
                  <c:v>0</c:v>
                </c:pt>
                <c:pt idx="76202">
                  <c:v>0</c:v>
                </c:pt>
                <c:pt idx="76203">
                  <c:v>0</c:v>
                </c:pt>
                <c:pt idx="76204">
                  <c:v>0</c:v>
                </c:pt>
                <c:pt idx="76205">
                  <c:v>0</c:v>
                </c:pt>
                <c:pt idx="76206">
                  <c:v>0</c:v>
                </c:pt>
                <c:pt idx="76207">
                  <c:v>0</c:v>
                </c:pt>
                <c:pt idx="76208">
                  <c:v>0</c:v>
                </c:pt>
                <c:pt idx="76209">
                  <c:v>0</c:v>
                </c:pt>
                <c:pt idx="76210">
                  <c:v>0</c:v>
                </c:pt>
                <c:pt idx="76211">
                  <c:v>0</c:v>
                </c:pt>
                <c:pt idx="76212">
                  <c:v>0</c:v>
                </c:pt>
                <c:pt idx="76213">
                  <c:v>0</c:v>
                </c:pt>
                <c:pt idx="76214">
                  <c:v>0</c:v>
                </c:pt>
                <c:pt idx="76215">
                  <c:v>0</c:v>
                </c:pt>
                <c:pt idx="76216">
                  <c:v>0</c:v>
                </c:pt>
                <c:pt idx="76217">
                  <c:v>0</c:v>
                </c:pt>
                <c:pt idx="76218">
                  <c:v>0</c:v>
                </c:pt>
                <c:pt idx="76219">
                  <c:v>0</c:v>
                </c:pt>
                <c:pt idx="76220">
                  <c:v>0</c:v>
                </c:pt>
                <c:pt idx="76221">
                  <c:v>0</c:v>
                </c:pt>
                <c:pt idx="76222">
                  <c:v>0</c:v>
                </c:pt>
                <c:pt idx="76223">
                  <c:v>0</c:v>
                </c:pt>
                <c:pt idx="76224">
                  <c:v>0</c:v>
                </c:pt>
                <c:pt idx="76225">
                  <c:v>0</c:v>
                </c:pt>
                <c:pt idx="76226">
                  <c:v>0</c:v>
                </c:pt>
                <c:pt idx="76227">
                  <c:v>0</c:v>
                </c:pt>
                <c:pt idx="76228">
                  <c:v>0</c:v>
                </c:pt>
                <c:pt idx="76229">
                  <c:v>0</c:v>
                </c:pt>
                <c:pt idx="76230">
                  <c:v>0</c:v>
                </c:pt>
                <c:pt idx="76231">
                  <c:v>0</c:v>
                </c:pt>
                <c:pt idx="76232">
                  <c:v>0</c:v>
                </c:pt>
                <c:pt idx="76233">
                  <c:v>0</c:v>
                </c:pt>
                <c:pt idx="76234">
                  <c:v>0</c:v>
                </c:pt>
                <c:pt idx="76235">
                  <c:v>0</c:v>
                </c:pt>
                <c:pt idx="76236">
                  <c:v>0</c:v>
                </c:pt>
                <c:pt idx="76237">
                  <c:v>0</c:v>
                </c:pt>
                <c:pt idx="76238">
                  <c:v>0</c:v>
                </c:pt>
                <c:pt idx="76239">
                  <c:v>0</c:v>
                </c:pt>
                <c:pt idx="76240">
                  <c:v>0</c:v>
                </c:pt>
                <c:pt idx="76241">
                  <c:v>0</c:v>
                </c:pt>
                <c:pt idx="76242">
                  <c:v>0</c:v>
                </c:pt>
                <c:pt idx="76243">
                  <c:v>0</c:v>
                </c:pt>
                <c:pt idx="76244">
                  <c:v>0</c:v>
                </c:pt>
                <c:pt idx="76245">
                  <c:v>0</c:v>
                </c:pt>
                <c:pt idx="76246">
                  <c:v>0</c:v>
                </c:pt>
                <c:pt idx="76247">
                  <c:v>0</c:v>
                </c:pt>
                <c:pt idx="76248">
                  <c:v>0</c:v>
                </c:pt>
                <c:pt idx="76249">
                  <c:v>0</c:v>
                </c:pt>
                <c:pt idx="76250">
                  <c:v>0</c:v>
                </c:pt>
                <c:pt idx="76251">
                  <c:v>0</c:v>
                </c:pt>
                <c:pt idx="76252">
                  <c:v>0</c:v>
                </c:pt>
                <c:pt idx="76253">
                  <c:v>0</c:v>
                </c:pt>
                <c:pt idx="76254">
                  <c:v>0</c:v>
                </c:pt>
                <c:pt idx="76255">
                  <c:v>0</c:v>
                </c:pt>
                <c:pt idx="76256">
                  <c:v>0</c:v>
                </c:pt>
                <c:pt idx="76257">
                  <c:v>0</c:v>
                </c:pt>
                <c:pt idx="76258">
                  <c:v>0</c:v>
                </c:pt>
                <c:pt idx="76259">
                  <c:v>0</c:v>
                </c:pt>
                <c:pt idx="76260">
                  <c:v>0</c:v>
                </c:pt>
                <c:pt idx="76261">
                  <c:v>0</c:v>
                </c:pt>
                <c:pt idx="76262">
                  <c:v>0</c:v>
                </c:pt>
                <c:pt idx="76263">
                  <c:v>0</c:v>
                </c:pt>
                <c:pt idx="76264">
                  <c:v>0</c:v>
                </c:pt>
                <c:pt idx="76265">
                  <c:v>0</c:v>
                </c:pt>
                <c:pt idx="76266">
                  <c:v>0</c:v>
                </c:pt>
                <c:pt idx="76267">
                  <c:v>0</c:v>
                </c:pt>
                <c:pt idx="76268">
                  <c:v>0</c:v>
                </c:pt>
                <c:pt idx="76269">
                  <c:v>0</c:v>
                </c:pt>
                <c:pt idx="76270">
                  <c:v>0</c:v>
                </c:pt>
                <c:pt idx="76271">
                  <c:v>0</c:v>
                </c:pt>
                <c:pt idx="76272">
                  <c:v>0</c:v>
                </c:pt>
                <c:pt idx="76273">
                  <c:v>0</c:v>
                </c:pt>
                <c:pt idx="76274">
                  <c:v>0</c:v>
                </c:pt>
                <c:pt idx="76275">
                  <c:v>0</c:v>
                </c:pt>
                <c:pt idx="76276">
                  <c:v>0</c:v>
                </c:pt>
                <c:pt idx="76277">
                  <c:v>0</c:v>
                </c:pt>
                <c:pt idx="76278">
                  <c:v>0</c:v>
                </c:pt>
                <c:pt idx="76279">
                  <c:v>0</c:v>
                </c:pt>
                <c:pt idx="76280">
                  <c:v>0</c:v>
                </c:pt>
                <c:pt idx="76281">
                  <c:v>0</c:v>
                </c:pt>
                <c:pt idx="76282">
                  <c:v>0</c:v>
                </c:pt>
                <c:pt idx="76283">
                  <c:v>0</c:v>
                </c:pt>
                <c:pt idx="76284">
                  <c:v>0</c:v>
                </c:pt>
                <c:pt idx="76285">
                  <c:v>0</c:v>
                </c:pt>
                <c:pt idx="76286">
                  <c:v>0</c:v>
                </c:pt>
                <c:pt idx="76287">
                  <c:v>0</c:v>
                </c:pt>
                <c:pt idx="76288">
                  <c:v>0</c:v>
                </c:pt>
                <c:pt idx="76289">
                  <c:v>0</c:v>
                </c:pt>
                <c:pt idx="76290">
                  <c:v>0</c:v>
                </c:pt>
                <c:pt idx="76291">
                  <c:v>0</c:v>
                </c:pt>
                <c:pt idx="76292">
                  <c:v>0</c:v>
                </c:pt>
                <c:pt idx="76293">
                  <c:v>0</c:v>
                </c:pt>
                <c:pt idx="76294">
                  <c:v>0</c:v>
                </c:pt>
                <c:pt idx="76295">
                  <c:v>0</c:v>
                </c:pt>
                <c:pt idx="76296">
                  <c:v>0</c:v>
                </c:pt>
                <c:pt idx="76297">
                  <c:v>0</c:v>
                </c:pt>
                <c:pt idx="76298">
                  <c:v>0</c:v>
                </c:pt>
                <c:pt idx="76299">
                  <c:v>0</c:v>
                </c:pt>
                <c:pt idx="76300">
                  <c:v>0</c:v>
                </c:pt>
                <c:pt idx="76301">
                  <c:v>0</c:v>
                </c:pt>
                <c:pt idx="76302">
                  <c:v>0</c:v>
                </c:pt>
                <c:pt idx="76303">
                  <c:v>0</c:v>
                </c:pt>
                <c:pt idx="76304">
                  <c:v>0</c:v>
                </c:pt>
                <c:pt idx="76305">
                  <c:v>0</c:v>
                </c:pt>
                <c:pt idx="76306">
                  <c:v>0</c:v>
                </c:pt>
                <c:pt idx="76307">
                  <c:v>0</c:v>
                </c:pt>
                <c:pt idx="76308">
                  <c:v>0</c:v>
                </c:pt>
                <c:pt idx="76309">
                  <c:v>0</c:v>
                </c:pt>
                <c:pt idx="76310">
                  <c:v>0</c:v>
                </c:pt>
                <c:pt idx="76311">
                  <c:v>0</c:v>
                </c:pt>
                <c:pt idx="76312">
                  <c:v>0</c:v>
                </c:pt>
                <c:pt idx="76313">
                  <c:v>0</c:v>
                </c:pt>
                <c:pt idx="76314">
                  <c:v>0</c:v>
                </c:pt>
                <c:pt idx="76315">
                  <c:v>0</c:v>
                </c:pt>
                <c:pt idx="76316">
                  <c:v>0</c:v>
                </c:pt>
                <c:pt idx="76317">
                  <c:v>0</c:v>
                </c:pt>
                <c:pt idx="76318">
                  <c:v>0</c:v>
                </c:pt>
                <c:pt idx="76319">
                  <c:v>0</c:v>
                </c:pt>
                <c:pt idx="76320">
                  <c:v>0</c:v>
                </c:pt>
                <c:pt idx="76321">
                  <c:v>0</c:v>
                </c:pt>
                <c:pt idx="76322">
                  <c:v>0</c:v>
                </c:pt>
                <c:pt idx="76323">
                  <c:v>0</c:v>
                </c:pt>
                <c:pt idx="76324">
                  <c:v>0</c:v>
                </c:pt>
                <c:pt idx="76325">
                  <c:v>0</c:v>
                </c:pt>
                <c:pt idx="76326">
                  <c:v>0</c:v>
                </c:pt>
                <c:pt idx="76327">
                  <c:v>0</c:v>
                </c:pt>
                <c:pt idx="76328">
                  <c:v>0</c:v>
                </c:pt>
                <c:pt idx="76329">
                  <c:v>0</c:v>
                </c:pt>
                <c:pt idx="76330">
                  <c:v>0</c:v>
                </c:pt>
                <c:pt idx="76331">
                  <c:v>0</c:v>
                </c:pt>
                <c:pt idx="76332">
                  <c:v>0</c:v>
                </c:pt>
                <c:pt idx="76333">
                  <c:v>0</c:v>
                </c:pt>
                <c:pt idx="76334">
                  <c:v>0</c:v>
                </c:pt>
                <c:pt idx="76335">
                  <c:v>0</c:v>
                </c:pt>
                <c:pt idx="76336">
                  <c:v>0</c:v>
                </c:pt>
                <c:pt idx="76337">
                  <c:v>0</c:v>
                </c:pt>
                <c:pt idx="76338">
                  <c:v>0</c:v>
                </c:pt>
                <c:pt idx="76339">
                  <c:v>0</c:v>
                </c:pt>
                <c:pt idx="76340">
                  <c:v>0</c:v>
                </c:pt>
                <c:pt idx="76341">
                  <c:v>0</c:v>
                </c:pt>
                <c:pt idx="76342">
                  <c:v>0</c:v>
                </c:pt>
                <c:pt idx="76343">
                  <c:v>0</c:v>
                </c:pt>
                <c:pt idx="76344">
                  <c:v>0</c:v>
                </c:pt>
                <c:pt idx="76345">
                  <c:v>0</c:v>
                </c:pt>
                <c:pt idx="76346">
                  <c:v>0</c:v>
                </c:pt>
                <c:pt idx="76347">
                  <c:v>0</c:v>
                </c:pt>
                <c:pt idx="76348">
                  <c:v>0</c:v>
                </c:pt>
                <c:pt idx="76349">
                  <c:v>0</c:v>
                </c:pt>
                <c:pt idx="76350">
                  <c:v>0</c:v>
                </c:pt>
                <c:pt idx="76351">
                  <c:v>0</c:v>
                </c:pt>
                <c:pt idx="76352">
                  <c:v>0</c:v>
                </c:pt>
                <c:pt idx="76353">
                  <c:v>0</c:v>
                </c:pt>
                <c:pt idx="76354">
                  <c:v>0</c:v>
                </c:pt>
                <c:pt idx="76355">
                  <c:v>0</c:v>
                </c:pt>
                <c:pt idx="76356">
                  <c:v>0</c:v>
                </c:pt>
                <c:pt idx="76357">
                  <c:v>0</c:v>
                </c:pt>
                <c:pt idx="76358">
                  <c:v>0</c:v>
                </c:pt>
                <c:pt idx="76359">
                  <c:v>0</c:v>
                </c:pt>
                <c:pt idx="76360">
                  <c:v>0</c:v>
                </c:pt>
                <c:pt idx="76361">
                  <c:v>0</c:v>
                </c:pt>
                <c:pt idx="76362">
                  <c:v>0</c:v>
                </c:pt>
                <c:pt idx="76363">
                  <c:v>0</c:v>
                </c:pt>
                <c:pt idx="76364">
                  <c:v>0</c:v>
                </c:pt>
                <c:pt idx="76365">
                  <c:v>0</c:v>
                </c:pt>
                <c:pt idx="76366">
                  <c:v>0</c:v>
                </c:pt>
                <c:pt idx="76367">
                  <c:v>0</c:v>
                </c:pt>
                <c:pt idx="76368">
                  <c:v>0</c:v>
                </c:pt>
                <c:pt idx="76369">
                  <c:v>0</c:v>
                </c:pt>
                <c:pt idx="76370">
                  <c:v>0</c:v>
                </c:pt>
                <c:pt idx="76371">
                  <c:v>0</c:v>
                </c:pt>
                <c:pt idx="76372">
                  <c:v>0</c:v>
                </c:pt>
                <c:pt idx="76373">
                  <c:v>0</c:v>
                </c:pt>
                <c:pt idx="76374">
                  <c:v>0</c:v>
                </c:pt>
                <c:pt idx="76375">
                  <c:v>0</c:v>
                </c:pt>
                <c:pt idx="76376">
                  <c:v>0</c:v>
                </c:pt>
                <c:pt idx="76377">
                  <c:v>0</c:v>
                </c:pt>
                <c:pt idx="76378">
                  <c:v>0</c:v>
                </c:pt>
                <c:pt idx="76379">
                  <c:v>0</c:v>
                </c:pt>
                <c:pt idx="76380">
                  <c:v>0</c:v>
                </c:pt>
                <c:pt idx="76381">
                  <c:v>0</c:v>
                </c:pt>
                <c:pt idx="76382">
                  <c:v>0</c:v>
                </c:pt>
                <c:pt idx="76383">
                  <c:v>0</c:v>
                </c:pt>
                <c:pt idx="76384">
                  <c:v>0</c:v>
                </c:pt>
                <c:pt idx="76385">
                  <c:v>0</c:v>
                </c:pt>
                <c:pt idx="76386">
                  <c:v>0</c:v>
                </c:pt>
                <c:pt idx="76387">
                  <c:v>0</c:v>
                </c:pt>
                <c:pt idx="76388">
                  <c:v>0</c:v>
                </c:pt>
                <c:pt idx="76389">
                  <c:v>0</c:v>
                </c:pt>
                <c:pt idx="76390">
                  <c:v>0</c:v>
                </c:pt>
                <c:pt idx="76391">
                  <c:v>0</c:v>
                </c:pt>
                <c:pt idx="76392">
                  <c:v>0</c:v>
                </c:pt>
                <c:pt idx="76393">
                  <c:v>0</c:v>
                </c:pt>
                <c:pt idx="76394">
                  <c:v>0</c:v>
                </c:pt>
                <c:pt idx="76395">
                  <c:v>0</c:v>
                </c:pt>
                <c:pt idx="76396">
                  <c:v>0</c:v>
                </c:pt>
                <c:pt idx="76397">
                  <c:v>0</c:v>
                </c:pt>
                <c:pt idx="76398">
                  <c:v>0</c:v>
                </c:pt>
                <c:pt idx="76399">
                  <c:v>0</c:v>
                </c:pt>
                <c:pt idx="76400">
                  <c:v>0</c:v>
                </c:pt>
                <c:pt idx="76401">
                  <c:v>0</c:v>
                </c:pt>
                <c:pt idx="76402">
                  <c:v>0</c:v>
                </c:pt>
                <c:pt idx="76403">
                  <c:v>0</c:v>
                </c:pt>
                <c:pt idx="76404">
                  <c:v>0</c:v>
                </c:pt>
                <c:pt idx="76405">
                  <c:v>0</c:v>
                </c:pt>
                <c:pt idx="76406">
                  <c:v>0</c:v>
                </c:pt>
                <c:pt idx="76407">
                  <c:v>0</c:v>
                </c:pt>
                <c:pt idx="76408">
                  <c:v>0</c:v>
                </c:pt>
                <c:pt idx="76409">
                  <c:v>0</c:v>
                </c:pt>
                <c:pt idx="76410">
                  <c:v>0</c:v>
                </c:pt>
                <c:pt idx="76411">
                  <c:v>0</c:v>
                </c:pt>
                <c:pt idx="76412">
                  <c:v>0</c:v>
                </c:pt>
                <c:pt idx="76413">
                  <c:v>0</c:v>
                </c:pt>
                <c:pt idx="76414">
                  <c:v>0</c:v>
                </c:pt>
                <c:pt idx="76415">
                  <c:v>0</c:v>
                </c:pt>
                <c:pt idx="76416">
                  <c:v>0</c:v>
                </c:pt>
                <c:pt idx="76417">
                  <c:v>0</c:v>
                </c:pt>
                <c:pt idx="76418">
                  <c:v>0</c:v>
                </c:pt>
                <c:pt idx="76419">
                  <c:v>0</c:v>
                </c:pt>
                <c:pt idx="76420">
                  <c:v>0</c:v>
                </c:pt>
                <c:pt idx="76421">
                  <c:v>0</c:v>
                </c:pt>
                <c:pt idx="76422">
                  <c:v>0</c:v>
                </c:pt>
                <c:pt idx="76423">
                  <c:v>0</c:v>
                </c:pt>
                <c:pt idx="76424">
                  <c:v>0</c:v>
                </c:pt>
                <c:pt idx="76425">
                  <c:v>0</c:v>
                </c:pt>
                <c:pt idx="76426">
                  <c:v>0</c:v>
                </c:pt>
                <c:pt idx="76427">
                  <c:v>0</c:v>
                </c:pt>
                <c:pt idx="76428">
                  <c:v>0</c:v>
                </c:pt>
                <c:pt idx="76429">
                  <c:v>0</c:v>
                </c:pt>
                <c:pt idx="76430">
                  <c:v>0</c:v>
                </c:pt>
                <c:pt idx="76431">
                  <c:v>0</c:v>
                </c:pt>
                <c:pt idx="76432">
                  <c:v>0</c:v>
                </c:pt>
                <c:pt idx="76433">
                  <c:v>0</c:v>
                </c:pt>
                <c:pt idx="76434">
                  <c:v>0</c:v>
                </c:pt>
                <c:pt idx="76435">
                  <c:v>0</c:v>
                </c:pt>
                <c:pt idx="76436">
                  <c:v>0</c:v>
                </c:pt>
                <c:pt idx="76437">
                  <c:v>0</c:v>
                </c:pt>
                <c:pt idx="76438">
                  <c:v>0</c:v>
                </c:pt>
                <c:pt idx="76439">
                  <c:v>0</c:v>
                </c:pt>
                <c:pt idx="76440">
                  <c:v>0</c:v>
                </c:pt>
                <c:pt idx="76441">
                  <c:v>0</c:v>
                </c:pt>
                <c:pt idx="76442">
                  <c:v>0</c:v>
                </c:pt>
                <c:pt idx="76443">
                  <c:v>0</c:v>
                </c:pt>
                <c:pt idx="76444">
                  <c:v>0</c:v>
                </c:pt>
                <c:pt idx="76445">
                  <c:v>0</c:v>
                </c:pt>
                <c:pt idx="76446">
                  <c:v>0</c:v>
                </c:pt>
                <c:pt idx="76447">
                  <c:v>0</c:v>
                </c:pt>
                <c:pt idx="76448">
                  <c:v>0</c:v>
                </c:pt>
                <c:pt idx="76449">
                  <c:v>0</c:v>
                </c:pt>
                <c:pt idx="76450">
                  <c:v>0</c:v>
                </c:pt>
                <c:pt idx="76451">
                  <c:v>0</c:v>
                </c:pt>
                <c:pt idx="76452">
                  <c:v>0</c:v>
                </c:pt>
                <c:pt idx="76453">
                  <c:v>0</c:v>
                </c:pt>
                <c:pt idx="76454">
                  <c:v>0</c:v>
                </c:pt>
                <c:pt idx="76455">
                  <c:v>0</c:v>
                </c:pt>
                <c:pt idx="76456">
                  <c:v>0</c:v>
                </c:pt>
                <c:pt idx="76457">
                  <c:v>0</c:v>
                </c:pt>
                <c:pt idx="76458">
                  <c:v>0</c:v>
                </c:pt>
                <c:pt idx="76459">
                  <c:v>0</c:v>
                </c:pt>
                <c:pt idx="76460">
                  <c:v>0</c:v>
                </c:pt>
                <c:pt idx="76461">
                  <c:v>0</c:v>
                </c:pt>
                <c:pt idx="76462">
                  <c:v>0</c:v>
                </c:pt>
                <c:pt idx="76463">
                  <c:v>0</c:v>
                </c:pt>
                <c:pt idx="76464">
                  <c:v>0</c:v>
                </c:pt>
                <c:pt idx="76465">
                  <c:v>0</c:v>
                </c:pt>
                <c:pt idx="76466">
                  <c:v>0</c:v>
                </c:pt>
                <c:pt idx="76467">
                  <c:v>0</c:v>
                </c:pt>
                <c:pt idx="76468">
                  <c:v>0</c:v>
                </c:pt>
                <c:pt idx="76469">
                  <c:v>0</c:v>
                </c:pt>
                <c:pt idx="76470">
                  <c:v>0</c:v>
                </c:pt>
                <c:pt idx="76471">
                  <c:v>0</c:v>
                </c:pt>
                <c:pt idx="76472">
                  <c:v>0</c:v>
                </c:pt>
                <c:pt idx="76473">
                  <c:v>0</c:v>
                </c:pt>
                <c:pt idx="76474">
                  <c:v>0</c:v>
                </c:pt>
                <c:pt idx="76475">
                  <c:v>0</c:v>
                </c:pt>
                <c:pt idx="76476">
                  <c:v>0</c:v>
                </c:pt>
                <c:pt idx="76477">
                  <c:v>0</c:v>
                </c:pt>
                <c:pt idx="76478">
                  <c:v>0</c:v>
                </c:pt>
                <c:pt idx="76479">
                  <c:v>0</c:v>
                </c:pt>
                <c:pt idx="76480">
                  <c:v>0</c:v>
                </c:pt>
                <c:pt idx="76481">
                  <c:v>0</c:v>
                </c:pt>
                <c:pt idx="76482">
                  <c:v>0</c:v>
                </c:pt>
                <c:pt idx="76483">
                  <c:v>0</c:v>
                </c:pt>
                <c:pt idx="76484">
                  <c:v>0</c:v>
                </c:pt>
                <c:pt idx="76485">
                  <c:v>0</c:v>
                </c:pt>
                <c:pt idx="76486">
                  <c:v>0</c:v>
                </c:pt>
                <c:pt idx="76487">
                  <c:v>0</c:v>
                </c:pt>
                <c:pt idx="76488">
                  <c:v>0</c:v>
                </c:pt>
                <c:pt idx="76489">
                  <c:v>0</c:v>
                </c:pt>
                <c:pt idx="76490">
                  <c:v>0</c:v>
                </c:pt>
                <c:pt idx="76491">
                  <c:v>0</c:v>
                </c:pt>
                <c:pt idx="76492">
                  <c:v>0</c:v>
                </c:pt>
                <c:pt idx="76493">
                  <c:v>0</c:v>
                </c:pt>
                <c:pt idx="76494">
                  <c:v>0</c:v>
                </c:pt>
                <c:pt idx="76495">
                  <c:v>0</c:v>
                </c:pt>
                <c:pt idx="76496">
                  <c:v>0</c:v>
                </c:pt>
                <c:pt idx="76497">
                  <c:v>0</c:v>
                </c:pt>
                <c:pt idx="76498">
                  <c:v>0</c:v>
                </c:pt>
                <c:pt idx="76499">
                  <c:v>0</c:v>
                </c:pt>
                <c:pt idx="76500">
                  <c:v>0</c:v>
                </c:pt>
                <c:pt idx="76501">
                  <c:v>0</c:v>
                </c:pt>
                <c:pt idx="76502">
                  <c:v>0</c:v>
                </c:pt>
                <c:pt idx="76503">
                  <c:v>0</c:v>
                </c:pt>
                <c:pt idx="76504">
                  <c:v>0</c:v>
                </c:pt>
                <c:pt idx="76505">
                  <c:v>0</c:v>
                </c:pt>
                <c:pt idx="76506">
                  <c:v>0</c:v>
                </c:pt>
                <c:pt idx="76507">
                  <c:v>0</c:v>
                </c:pt>
                <c:pt idx="76508">
                  <c:v>0</c:v>
                </c:pt>
                <c:pt idx="76509">
                  <c:v>0</c:v>
                </c:pt>
                <c:pt idx="76510">
                  <c:v>0</c:v>
                </c:pt>
                <c:pt idx="76511">
                  <c:v>0</c:v>
                </c:pt>
                <c:pt idx="76512">
                  <c:v>0</c:v>
                </c:pt>
                <c:pt idx="76513">
                  <c:v>0</c:v>
                </c:pt>
                <c:pt idx="76514">
                  <c:v>0</c:v>
                </c:pt>
                <c:pt idx="76515">
                  <c:v>0</c:v>
                </c:pt>
                <c:pt idx="76516">
                  <c:v>0</c:v>
                </c:pt>
                <c:pt idx="76517">
                  <c:v>0</c:v>
                </c:pt>
                <c:pt idx="76518">
                  <c:v>0</c:v>
                </c:pt>
                <c:pt idx="76519">
                  <c:v>0</c:v>
                </c:pt>
                <c:pt idx="76520">
                  <c:v>0</c:v>
                </c:pt>
                <c:pt idx="76521">
                  <c:v>0</c:v>
                </c:pt>
                <c:pt idx="76522">
                  <c:v>0</c:v>
                </c:pt>
                <c:pt idx="76523">
                  <c:v>0</c:v>
                </c:pt>
                <c:pt idx="76524">
                  <c:v>0</c:v>
                </c:pt>
                <c:pt idx="76525">
                  <c:v>0</c:v>
                </c:pt>
                <c:pt idx="76526">
                  <c:v>0</c:v>
                </c:pt>
                <c:pt idx="76527">
                  <c:v>0</c:v>
                </c:pt>
                <c:pt idx="76528">
                  <c:v>0</c:v>
                </c:pt>
                <c:pt idx="76529">
                  <c:v>0</c:v>
                </c:pt>
                <c:pt idx="76530">
                  <c:v>0</c:v>
                </c:pt>
                <c:pt idx="76531">
                  <c:v>0</c:v>
                </c:pt>
                <c:pt idx="76532">
                  <c:v>0</c:v>
                </c:pt>
                <c:pt idx="76533">
                  <c:v>0</c:v>
                </c:pt>
                <c:pt idx="76534">
                  <c:v>0</c:v>
                </c:pt>
                <c:pt idx="76535">
                  <c:v>0</c:v>
                </c:pt>
                <c:pt idx="76536">
                  <c:v>0</c:v>
                </c:pt>
                <c:pt idx="76537">
                  <c:v>0</c:v>
                </c:pt>
                <c:pt idx="76538">
                  <c:v>0</c:v>
                </c:pt>
                <c:pt idx="76539">
                  <c:v>0</c:v>
                </c:pt>
                <c:pt idx="76540">
                  <c:v>0</c:v>
                </c:pt>
                <c:pt idx="76541">
                  <c:v>0</c:v>
                </c:pt>
                <c:pt idx="76542">
                  <c:v>0</c:v>
                </c:pt>
                <c:pt idx="76543">
                  <c:v>0</c:v>
                </c:pt>
                <c:pt idx="76544">
                  <c:v>0</c:v>
                </c:pt>
                <c:pt idx="76545">
                  <c:v>0</c:v>
                </c:pt>
                <c:pt idx="76546">
                  <c:v>0</c:v>
                </c:pt>
                <c:pt idx="76547">
                  <c:v>0</c:v>
                </c:pt>
                <c:pt idx="76548">
                  <c:v>0</c:v>
                </c:pt>
                <c:pt idx="76549">
                  <c:v>0</c:v>
                </c:pt>
                <c:pt idx="76550">
                  <c:v>0</c:v>
                </c:pt>
                <c:pt idx="76551">
                  <c:v>0</c:v>
                </c:pt>
                <c:pt idx="76552">
                  <c:v>0</c:v>
                </c:pt>
                <c:pt idx="76553">
                  <c:v>0</c:v>
                </c:pt>
                <c:pt idx="76554">
                  <c:v>0</c:v>
                </c:pt>
                <c:pt idx="76555">
                  <c:v>0</c:v>
                </c:pt>
                <c:pt idx="76556">
                  <c:v>0</c:v>
                </c:pt>
                <c:pt idx="76557">
                  <c:v>0</c:v>
                </c:pt>
                <c:pt idx="76558">
                  <c:v>0</c:v>
                </c:pt>
                <c:pt idx="76559">
                  <c:v>0</c:v>
                </c:pt>
                <c:pt idx="76560">
                  <c:v>0</c:v>
                </c:pt>
                <c:pt idx="76561">
                  <c:v>0</c:v>
                </c:pt>
                <c:pt idx="76562">
                  <c:v>0</c:v>
                </c:pt>
                <c:pt idx="76563">
                  <c:v>0</c:v>
                </c:pt>
                <c:pt idx="76564">
                  <c:v>0</c:v>
                </c:pt>
                <c:pt idx="76565">
                  <c:v>0</c:v>
                </c:pt>
                <c:pt idx="76566">
                  <c:v>0</c:v>
                </c:pt>
                <c:pt idx="76567">
                  <c:v>0</c:v>
                </c:pt>
                <c:pt idx="76568">
                  <c:v>0</c:v>
                </c:pt>
                <c:pt idx="76569">
                  <c:v>0</c:v>
                </c:pt>
                <c:pt idx="76570">
                  <c:v>0</c:v>
                </c:pt>
                <c:pt idx="76571">
                  <c:v>0</c:v>
                </c:pt>
                <c:pt idx="76572">
                  <c:v>0</c:v>
                </c:pt>
                <c:pt idx="76573">
                  <c:v>0</c:v>
                </c:pt>
                <c:pt idx="76574">
                  <c:v>0</c:v>
                </c:pt>
                <c:pt idx="76575">
                  <c:v>0</c:v>
                </c:pt>
                <c:pt idx="76576">
                  <c:v>0</c:v>
                </c:pt>
                <c:pt idx="76577">
                  <c:v>0</c:v>
                </c:pt>
                <c:pt idx="76578">
                  <c:v>0</c:v>
                </c:pt>
                <c:pt idx="76579">
                  <c:v>0</c:v>
                </c:pt>
                <c:pt idx="76580">
                  <c:v>0</c:v>
                </c:pt>
                <c:pt idx="76581">
                  <c:v>0</c:v>
                </c:pt>
                <c:pt idx="76582">
                  <c:v>0</c:v>
                </c:pt>
                <c:pt idx="76583">
                  <c:v>0</c:v>
                </c:pt>
                <c:pt idx="76584">
                  <c:v>0</c:v>
                </c:pt>
                <c:pt idx="76585">
                  <c:v>0</c:v>
                </c:pt>
                <c:pt idx="76586">
                  <c:v>0</c:v>
                </c:pt>
                <c:pt idx="76587">
                  <c:v>0</c:v>
                </c:pt>
                <c:pt idx="76588">
                  <c:v>0</c:v>
                </c:pt>
                <c:pt idx="76589">
                  <c:v>0</c:v>
                </c:pt>
                <c:pt idx="76590">
                  <c:v>0</c:v>
                </c:pt>
                <c:pt idx="76591">
                  <c:v>0</c:v>
                </c:pt>
                <c:pt idx="76592">
                  <c:v>0</c:v>
                </c:pt>
                <c:pt idx="76593">
                  <c:v>0</c:v>
                </c:pt>
                <c:pt idx="76594">
                  <c:v>0</c:v>
                </c:pt>
                <c:pt idx="76595">
                  <c:v>0</c:v>
                </c:pt>
                <c:pt idx="76596">
                  <c:v>0</c:v>
                </c:pt>
                <c:pt idx="76597">
                  <c:v>0</c:v>
                </c:pt>
                <c:pt idx="76598">
                  <c:v>0</c:v>
                </c:pt>
                <c:pt idx="76599">
                  <c:v>0</c:v>
                </c:pt>
                <c:pt idx="76600">
                  <c:v>0</c:v>
                </c:pt>
                <c:pt idx="76601">
                  <c:v>0</c:v>
                </c:pt>
                <c:pt idx="76602">
                  <c:v>0</c:v>
                </c:pt>
                <c:pt idx="76603">
                  <c:v>0</c:v>
                </c:pt>
                <c:pt idx="76604">
                  <c:v>0</c:v>
                </c:pt>
                <c:pt idx="76605">
                  <c:v>0</c:v>
                </c:pt>
                <c:pt idx="76606">
                  <c:v>0</c:v>
                </c:pt>
                <c:pt idx="76607">
                  <c:v>0</c:v>
                </c:pt>
                <c:pt idx="76608">
                  <c:v>0</c:v>
                </c:pt>
                <c:pt idx="76609">
                  <c:v>0</c:v>
                </c:pt>
                <c:pt idx="76610">
                  <c:v>0</c:v>
                </c:pt>
                <c:pt idx="76611">
                  <c:v>0</c:v>
                </c:pt>
                <c:pt idx="76612">
                  <c:v>0</c:v>
                </c:pt>
                <c:pt idx="76613">
                  <c:v>0</c:v>
                </c:pt>
                <c:pt idx="76614">
                  <c:v>0</c:v>
                </c:pt>
                <c:pt idx="76615">
                  <c:v>0</c:v>
                </c:pt>
                <c:pt idx="76616">
                  <c:v>0</c:v>
                </c:pt>
                <c:pt idx="76617">
                  <c:v>0</c:v>
                </c:pt>
                <c:pt idx="76618">
                  <c:v>0</c:v>
                </c:pt>
                <c:pt idx="76619">
                  <c:v>0</c:v>
                </c:pt>
                <c:pt idx="76620">
                  <c:v>0</c:v>
                </c:pt>
                <c:pt idx="76621">
                  <c:v>0</c:v>
                </c:pt>
                <c:pt idx="76622">
                  <c:v>0</c:v>
                </c:pt>
                <c:pt idx="76623">
                  <c:v>0</c:v>
                </c:pt>
                <c:pt idx="76624">
                  <c:v>0</c:v>
                </c:pt>
                <c:pt idx="76625">
                  <c:v>0</c:v>
                </c:pt>
                <c:pt idx="76626">
                  <c:v>0</c:v>
                </c:pt>
                <c:pt idx="76627">
                  <c:v>0</c:v>
                </c:pt>
                <c:pt idx="76628">
                  <c:v>0</c:v>
                </c:pt>
                <c:pt idx="76629">
                  <c:v>0</c:v>
                </c:pt>
                <c:pt idx="76630">
                  <c:v>0</c:v>
                </c:pt>
                <c:pt idx="76631">
                  <c:v>0</c:v>
                </c:pt>
                <c:pt idx="76632">
                  <c:v>0</c:v>
                </c:pt>
                <c:pt idx="76633">
                  <c:v>0</c:v>
                </c:pt>
                <c:pt idx="76634">
                  <c:v>0</c:v>
                </c:pt>
                <c:pt idx="76635">
                  <c:v>0</c:v>
                </c:pt>
                <c:pt idx="76636">
                  <c:v>0</c:v>
                </c:pt>
                <c:pt idx="76637">
                  <c:v>0</c:v>
                </c:pt>
                <c:pt idx="76638">
                  <c:v>0</c:v>
                </c:pt>
                <c:pt idx="76639">
                  <c:v>0</c:v>
                </c:pt>
                <c:pt idx="76640">
                  <c:v>0</c:v>
                </c:pt>
                <c:pt idx="76641">
                  <c:v>0</c:v>
                </c:pt>
                <c:pt idx="76642">
                  <c:v>0</c:v>
                </c:pt>
                <c:pt idx="76643">
                  <c:v>0</c:v>
                </c:pt>
                <c:pt idx="76644">
                  <c:v>0</c:v>
                </c:pt>
                <c:pt idx="76645">
                  <c:v>0</c:v>
                </c:pt>
                <c:pt idx="76646">
                  <c:v>0</c:v>
                </c:pt>
                <c:pt idx="76647">
                  <c:v>0</c:v>
                </c:pt>
                <c:pt idx="76648">
                  <c:v>0</c:v>
                </c:pt>
                <c:pt idx="76649">
                  <c:v>0</c:v>
                </c:pt>
                <c:pt idx="76650">
                  <c:v>0</c:v>
                </c:pt>
                <c:pt idx="76651">
                  <c:v>0</c:v>
                </c:pt>
                <c:pt idx="76652">
                  <c:v>0</c:v>
                </c:pt>
                <c:pt idx="76653">
                  <c:v>0</c:v>
                </c:pt>
                <c:pt idx="76654">
                  <c:v>0</c:v>
                </c:pt>
                <c:pt idx="76655">
                  <c:v>0</c:v>
                </c:pt>
                <c:pt idx="76656">
                  <c:v>0</c:v>
                </c:pt>
                <c:pt idx="76657">
                  <c:v>0</c:v>
                </c:pt>
                <c:pt idx="76658">
                  <c:v>0</c:v>
                </c:pt>
                <c:pt idx="76659">
                  <c:v>0</c:v>
                </c:pt>
                <c:pt idx="76660">
                  <c:v>0</c:v>
                </c:pt>
                <c:pt idx="76661">
                  <c:v>0</c:v>
                </c:pt>
                <c:pt idx="76662">
                  <c:v>0</c:v>
                </c:pt>
                <c:pt idx="76663">
                  <c:v>0</c:v>
                </c:pt>
                <c:pt idx="76664">
                  <c:v>0</c:v>
                </c:pt>
                <c:pt idx="76665">
                  <c:v>0</c:v>
                </c:pt>
                <c:pt idx="76666">
                  <c:v>0</c:v>
                </c:pt>
                <c:pt idx="76667">
                  <c:v>0</c:v>
                </c:pt>
                <c:pt idx="76668">
                  <c:v>0</c:v>
                </c:pt>
                <c:pt idx="76669">
                  <c:v>0</c:v>
                </c:pt>
                <c:pt idx="76670">
                  <c:v>0</c:v>
                </c:pt>
                <c:pt idx="76671">
                  <c:v>0</c:v>
                </c:pt>
                <c:pt idx="76672">
                  <c:v>0</c:v>
                </c:pt>
                <c:pt idx="76673">
                  <c:v>0</c:v>
                </c:pt>
                <c:pt idx="76674">
                  <c:v>0</c:v>
                </c:pt>
                <c:pt idx="76675">
                  <c:v>0</c:v>
                </c:pt>
                <c:pt idx="76676">
                  <c:v>0</c:v>
                </c:pt>
                <c:pt idx="76677">
                  <c:v>0</c:v>
                </c:pt>
                <c:pt idx="76678">
                  <c:v>0</c:v>
                </c:pt>
                <c:pt idx="76679">
                  <c:v>0</c:v>
                </c:pt>
                <c:pt idx="76680">
                  <c:v>0</c:v>
                </c:pt>
                <c:pt idx="76681">
                  <c:v>0</c:v>
                </c:pt>
                <c:pt idx="76682">
                  <c:v>0</c:v>
                </c:pt>
                <c:pt idx="76683">
                  <c:v>0</c:v>
                </c:pt>
                <c:pt idx="76684">
                  <c:v>0</c:v>
                </c:pt>
                <c:pt idx="76685">
                  <c:v>0</c:v>
                </c:pt>
                <c:pt idx="76686">
                  <c:v>0</c:v>
                </c:pt>
                <c:pt idx="76687">
                  <c:v>0</c:v>
                </c:pt>
                <c:pt idx="76688">
                  <c:v>0</c:v>
                </c:pt>
                <c:pt idx="76689">
                  <c:v>0</c:v>
                </c:pt>
                <c:pt idx="76690">
                  <c:v>0</c:v>
                </c:pt>
                <c:pt idx="76691">
                  <c:v>0</c:v>
                </c:pt>
                <c:pt idx="76692">
                  <c:v>0</c:v>
                </c:pt>
                <c:pt idx="76693">
                  <c:v>0</c:v>
                </c:pt>
                <c:pt idx="76694">
                  <c:v>0</c:v>
                </c:pt>
                <c:pt idx="76695">
                  <c:v>0</c:v>
                </c:pt>
                <c:pt idx="76696">
                  <c:v>0</c:v>
                </c:pt>
                <c:pt idx="76697">
                  <c:v>0</c:v>
                </c:pt>
                <c:pt idx="76698">
                  <c:v>0</c:v>
                </c:pt>
                <c:pt idx="76699">
                  <c:v>0</c:v>
                </c:pt>
                <c:pt idx="76700">
                  <c:v>0</c:v>
                </c:pt>
                <c:pt idx="76701">
                  <c:v>0</c:v>
                </c:pt>
                <c:pt idx="76702">
                  <c:v>0</c:v>
                </c:pt>
                <c:pt idx="76703">
                  <c:v>0</c:v>
                </c:pt>
                <c:pt idx="76704">
                  <c:v>0</c:v>
                </c:pt>
                <c:pt idx="76705">
                  <c:v>0</c:v>
                </c:pt>
                <c:pt idx="76706">
                  <c:v>0</c:v>
                </c:pt>
                <c:pt idx="76707">
                  <c:v>0</c:v>
                </c:pt>
                <c:pt idx="76708">
                  <c:v>0</c:v>
                </c:pt>
                <c:pt idx="76709">
                  <c:v>0</c:v>
                </c:pt>
                <c:pt idx="76710">
                  <c:v>0</c:v>
                </c:pt>
                <c:pt idx="76711">
                  <c:v>0</c:v>
                </c:pt>
                <c:pt idx="76712">
                  <c:v>0</c:v>
                </c:pt>
                <c:pt idx="76713">
                  <c:v>0</c:v>
                </c:pt>
                <c:pt idx="76714">
                  <c:v>0</c:v>
                </c:pt>
                <c:pt idx="76715">
                  <c:v>0</c:v>
                </c:pt>
                <c:pt idx="76716">
                  <c:v>0</c:v>
                </c:pt>
                <c:pt idx="76717">
                  <c:v>0</c:v>
                </c:pt>
                <c:pt idx="76718">
                  <c:v>0</c:v>
                </c:pt>
                <c:pt idx="76719">
                  <c:v>0</c:v>
                </c:pt>
                <c:pt idx="76720">
                  <c:v>0</c:v>
                </c:pt>
                <c:pt idx="76721">
                  <c:v>0</c:v>
                </c:pt>
                <c:pt idx="76722">
                  <c:v>0</c:v>
                </c:pt>
                <c:pt idx="76723">
                  <c:v>0</c:v>
                </c:pt>
                <c:pt idx="76724">
                  <c:v>0</c:v>
                </c:pt>
                <c:pt idx="76725">
                  <c:v>0</c:v>
                </c:pt>
                <c:pt idx="76726">
                  <c:v>0</c:v>
                </c:pt>
                <c:pt idx="76727">
                  <c:v>0</c:v>
                </c:pt>
                <c:pt idx="76728">
                  <c:v>0</c:v>
                </c:pt>
                <c:pt idx="76729">
                  <c:v>0</c:v>
                </c:pt>
                <c:pt idx="76730">
                  <c:v>0</c:v>
                </c:pt>
                <c:pt idx="76731">
                  <c:v>0</c:v>
                </c:pt>
                <c:pt idx="76732">
                  <c:v>0</c:v>
                </c:pt>
                <c:pt idx="76733">
                  <c:v>0</c:v>
                </c:pt>
                <c:pt idx="76734">
                  <c:v>0</c:v>
                </c:pt>
                <c:pt idx="76735">
                  <c:v>0</c:v>
                </c:pt>
                <c:pt idx="76736">
                  <c:v>0</c:v>
                </c:pt>
                <c:pt idx="76737">
                  <c:v>0</c:v>
                </c:pt>
                <c:pt idx="76738">
                  <c:v>0</c:v>
                </c:pt>
                <c:pt idx="76739">
                  <c:v>0</c:v>
                </c:pt>
                <c:pt idx="76740">
                  <c:v>0</c:v>
                </c:pt>
                <c:pt idx="76741">
                  <c:v>0</c:v>
                </c:pt>
                <c:pt idx="76742">
                  <c:v>0</c:v>
                </c:pt>
                <c:pt idx="76743">
                  <c:v>0</c:v>
                </c:pt>
                <c:pt idx="76744">
                  <c:v>0</c:v>
                </c:pt>
                <c:pt idx="76745">
                  <c:v>0</c:v>
                </c:pt>
                <c:pt idx="76746">
                  <c:v>0</c:v>
                </c:pt>
                <c:pt idx="76747">
                  <c:v>0</c:v>
                </c:pt>
                <c:pt idx="76748">
                  <c:v>0</c:v>
                </c:pt>
                <c:pt idx="76749">
                  <c:v>0</c:v>
                </c:pt>
                <c:pt idx="76750">
                  <c:v>0</c:v>
                </c:pt>
                <c:pt idx="76751">
                  <c:v>0</c:v>
                </c:pt>
                <c:pt idx="76752">
                  <c:v>0</c:v>
                </c:pt>
                <c:pt idx="76753">
                  <c:v>0</c:v>
                </c:pt>
                <c:pt idx="76754">
                  <c:v>0</c:v>
                </c:pt>
                <c:pt idx="76755">
                  <c:v>0</c:v>
                </c:pt>
                <c:pt idx="76756">
                  <c:v>0</c:v>
                </c:pt>
                <c:pt idx="76757">
                  <c:v>0</c:v>
                </c:pt>
                <c:pt idx="76758">
                  <c:v>0</c:v>
                </c:pt>
                <c:pt idx="76759">
                  <c:v>0</c:v>
                </c:pt>
                <c:pt idx="76760">
                  <c:v>0</c:v>
                </c:pt>
                <c:pt idx="76761">
                  <c:v>0</c:v>
                </c:pt>
                <c:pt idx="76762">
                  <c:v>0</c:v>
                </c:pt>
                <c:pt idx="76763">
                  <c:v>0</c:v>
                </c:pt>
                <c:pt idx="76764">
                  <c:v>0</c:v>
                </c:pt>
                <c:pt idx="76765">
                  <c:v>0</c:v>
                </c:pt>
                <c:pt idx="76766">
                  <c:v>0</c:v>
                </c:pt>
                <c:pt idx="76767">
                  <c:v>0</c:v>
                </c:pt>
                <c:pt idx="76768">
                  <c:v>0</c:v>
                </c:pt>
                <c:pt idx="76769">
                  <c:v>0</c:v>
                </c:pt>
                <c:pt idx="76770">
                  <c:v>0</c:v>
                </c:pt>
                <c:pt idx="76771">
                  <c:v>0</c:v>
                </c:pt>
                <c:pt idx="76772">
                  <c:v>0</c:v>
                </c:pt>
                <c:pt idx="76773">
                  <c:v>0</c:v>
                </c:pt>
                <c:pt idx="76774">
                  <c:v>0</c:v>
                </c:pt>
                <c:pt idx="76775">
                  <c:v>0</c:v>
                </c:pt>
                <c:pt idx="76776">
                  <c:v>0</c:v>
                </c:pt>
                <c:pt idx="76777">
                  <c:v>0</c:v>
                </c:pt>
                <c:pt idx="76778">
                  <c:v>0</c:v>
                </c:pt>
                <c:pt idx="76779">
                  <c:v>0</c:v>
                </c:pt>
                <c:pt idx="76780">
                  <c:v>0</c:v>
                </c:pt>
                <c:pt idx="76781">
                  <c:v>0</c:v>
                </c:pt>
                <c:pt idx="76782">
                  <c:v>0</c:v>
                </c:pt>
                <c:pt idx="76783">
                  <c:v>0</c:v>
                </c:pt>
                <c:pt idx="76784">
                  <c:v>0</c:v>
                </c:pt>
                <c:pt idx="76785">
                  <c:v>0</c:v>
                </c:pt>
                <c:pt idx="76786">
                  <c:v>0</c:v>
                </c:pt>
                <c:pt idx="76787">
                  <c:v>0</c:v>
                </c:pt>
                <c:pt idx="76788">
                  <c:v>0</c:v>
                </c:pt>
                <c:pt idx="76789">
                  <c:v>0</c:v>
                </c:pt>
                <c:pt idx="76790">
                  <c:v>0</c:v>
                </c:pt>
                <c:pt idx="76791">
                  <c:v>0</c:v>
                </c:pt>
                <c:pt idx="76792">
                  <c:v>0</c:v>
                </c:pt>
                <c:pt idx="76793">
                  <c:v>0</c:v>
                </c:pt>
                <c:pt idx="76794">
                  <c:v>0</c:v>
                </c:pt>
                <c:pt idx="76795">
                  <c:v>0</c:v>
                </c:pt>
                <c:pt idx="76796">
                  <c:v>0</c:v>
                </c:pt>
                <c:pt idx="76797">
                  <c:v>0</c:v>
                </c:pt>
                <c:pt idx="76798">
                  <c:v>0</c:v>
                </c:pt>
                <c:pt idx="76799">
                  <c:v>0</c:v>
                </c:pt>
                <c:pt idx="76800">
                  <c:v>0</c:v>
                </c:pt>
                <c:pt idx="76801">
                  <c:v>0</c:v>
                </c:pt>
                <c:pt idx="76802">
                  <c:v>0</c:v>
                </c:pt>
                <c:pt idx="76803">
                  <c:v>0</c:v>
                </c:pt>
                <c:pt idx="76804">
                  <c:v>0</c:v>
                </c:pt>
                <c:pt idx="76805">
                  <c:v>0</c:v>
                </c:pt>
                <c:pt idx="76806">
                  <c:v>0</c:v>
                </c:pt>
                <c:pt idx="76807">
                  <c:v>0</c:v>
                </c:pt>
                <c:pt idx="76808">
                  <c:v>0</c:v>
                </c:pt>
                <c:pt idx="76809">
                  <c:v>0</c:v>
                </c:pt>
                <c:pt idx="76810">
                  <c:v>0</c:v>
                </c:pt>
                <c:pt idx="76811">
                  <c:v>0</c:v>
                </c:pt>
                <c:pt idx="76812">
                  <c:v>0</c:v>
                </c:pt>
                <c:pt idx="76813">
                  <c:v>0</c:v>
                </c:pt>
                <c:pt idx="76814">
                  <c:v>0</c:v>
                </c:pt>
                <c:pt idx="76815">
                  <c:v>0</c:v>
                </c:pt>
                <c:pt idx="76816">
                  <c:v>0</c:v>
                </c:pt>
                <c:pt idx="76817">
                  <c:v>0</c:v>
                </c:pt>
                <c:pt idx="76818">
                  <c:v>0</c:v>
                </c:pt>
                <c:pt idx="76819">
                  <c:v>0</c:v>
                </c:pt>
                <c:pt idx="76820">
                  <c:v>0</c:v>
                </c:pt>
                <c:pt idx="76821">
                  <c:v>0</c:v>
                </c:pt>
                <c:pt idx="76822">
                  <c:v>0</c:v>
                </c:pt>
                <c:pt idx="76823">
                  <c:v>0</c:v>
                </c:pt>
                <c:pt idx="76824">
                  <c:v>0</c:v>
                </c:pt>
                <c:pt idx="76825">
                  <c:v>0</c:v>
                </c:pt>
                <c:pt idx="76826">
                  <c:v>0</c:v>
                </c:pt>
                <c:pt idx="76827">
                  <c:v>0</c:v>
                </c:pt>
                <c:pt idx="76828">
                  <c:v>0</c:v>
                </c:pt>
                <c:pt idx="76829">
                  <c:v>0</c:v>
                </c:pt>
                <c:pt idx="76830">
                  <c:v>0</c:v>
                </c:pt>
                <c:pt idx="76831">
                  <c:v>0</c:v>
                </c:pt>
                <c:pt idx="76832">
                  <c:v>0</c:v>
                </c:pt>
                <c:pt idx="76833">
                  <c:v>0</c:v>
                </c:pt>
                <c:pt idx="76834">
                  <c:v>0</c:v>
                </c:pt>
                <c:pt idx="76835">
                  <c:v>0</c:v>
                </c:pt>
                <c:pt idx="76836">
                  <c:v>0</c:v>
                </c:pt>
                <c:pt idx="76837">
                  <c:v>0</c:v>
                </c:pt>
                <c:pt idx="76838">
                  <c:v>0</c:v>
                </c:pt>
                <c:pt idx="76839">
                  <c:v>0</c:v>
                </c:pt>
                <c:pt idx="76840">
                  <c:v>0</c:v>
                </c:pt>
                <c:pt idx="76841">
                  <c:v>0</c:v>
                </c:pt>
                <c:pt idx="76842">
                  <c:v>0</c:v>
                </c:pt>
                <c:pt idx="76843">
                  <c:v>0</c:v>
                </c:pt>
                <c:pt idx="76844">
                  <c:v>0</c:v>
                </c:pt>
                <c:pt idx="76845">
                  <c:v>0</c:v>
                </c:pt>
                <c:pt idx="76846">
                  <c:v>0</c:v>
                </c:pt>
                <c:pt idx="76847">
                  <c:v>0</c:v>
                </c:pt>
                <c:pt idx="76848">
                  <c:v>0</c:v>
                </c:pt>
                <c:pt idx="76849">
                  <c:v>0</c:v>
                </c:pt>
                <c:pt idx="76850">
                  <c:v>0</c:v>
                </c:pt>
                <c:pt idx="76851">
                  <c:v>0</c:v>
                </c:pt>
                <c:pt idx="76852">
                  <c:v>0</c:v>
                </c:pt>
                <c:pt idx="76853">
                  <c:v>0</c:v>
                </c:pt>
                <c:pt idx="76854">
                  <c:v>0</c:v>
                </c:pt>
                <c:pt idx="76855">
                  <c:v>0</c:v>
                </c:pt>
                <c:pt idx="76856">
                  <c:v>0</c:v>
                </c:pt>
                <c:pt idx="76857">
                  <c:v>0</c:v>
                </c:pt>
                <c:pt idx="76858">
                  <c:v>0</c:v>
                </c:pt>
                <c:pt idx="76859">
                  <c:v>0</c:v>
                </c:pt>
                <c:pt idx="76860">
                  <c:v>0</c:v>
                </c:pt>
                <c:pt idx="76861">
                  <c:v>0</c:v>
                </c:pt>
                <c:pt idx="76862">
                  <c:v>0</c:v>
                </c:pt>
                <c:pt idx="76863">
                  <c:v>0</c:v>
                </c:pt>
                <c:pt idx="76864">
                  <c:v>0</c:v>
                </c:pt>
                <c:pt idx="76865">
                  <c:v>0</c:v>
                </c:pt>
                <c:pt idx="76866">
                  <c:v>0</c:v>
                </c:pt>
                <c:pt idx="76867">
                  <c:v>0</c:v>
                </c:pt>
                <c:pt idx="76868">
                  <c:v>0</c:v>
                </c:pt>
                <c:pt idx="76869">
                  <c:v>0</c:v>
                </c:pt>
                <c:pt idx="76870">
                  <c:v>0</c:v>
                </c:pt>
                <c:pt idx="76871">
                  <c:v>0</c:v>
                </c:pt>
                <c:pt idx="76872">
                  <c:v>0</c:v>
                </c:pt>
                <c:pt idx="76873">
                  <c:v>0</c:v>
                </c:pt>
                <c:pt idx="76874">
                  <c:v>0</c:v>
                </c:pt>
                <c:pt idx="76875">
                  <c:v>0</c:v>
                </c:pt>
                <c:pt idx="76876">
                  <c:v>0</c:v>
                </c:pt>
                <c:pt idx="76877">
                  <c:v>0</c:v>
                </c:pt>
                <c:pt idx="76878">
                  <c:v>0</c:v>
                </c:pt>
                <c:pt idx="76879">
                  <c:v>0</c:v>
                </c:pt>
                <c:pt idx="76880">
                  <c:v>0</c:v>
                </c:pt>
                <c:pt idx="76881">
                  <c:v>0</c:v>
                </c:pt>
                <c:pt idx="76882">
                  <c:v>0</c:v>
                </c:pt>
                <c:pt idx="76883">
                  <c:v>0</c:v>
                </c:pt>
                <c:pt idx="76884">
                  <c:v>0</c:v>
                </c:pt>
                <c:pt idx="76885">
                  <c:v>0</c:v>
                </c:pt>
                <c:pt idx="76886">
                  <c:v>0</c:v>
                </c:pt>
                <c:pt idx="76887">
                  <c:v>0</c:v>
                </c:pt>
                <c:pt idx="76888">
                  <c:v>0</c:v>
                </c:pt>
                <c:pt idx="76889">
                  <c:v>0</c:v>
                </c:pt>
                <c:pt idx="76890">
                  <c:v>0</c:v>
                </c:pt>
                <c:pt idx="76891">
                  <c:v>0</c:v>
                </c:pt>
                <c:pt idx="76892">
                  <c:v>0</c:v>
                </c:pt>
                <c:pt idx="76893">
                  <c:v>0</c:v>
                </c:pt>
                <c:pt idx="76894">
                  <c:v>0</c:v>
                </c:pt>
                <c:pt idx="76895">
                  <c:v>0</c:v>
                </c:pt>
                <c:pt idx="76896">
                  <c:v>0</c:v>
                </c:pt>
                <c:pt idx="76897">
                  <c:v>0</c:v>
                </c:pt>
                <c:pt idx="76898">
                  <c:v>0</c:v>
                </c:pt>
                <c:pt idx="76899">
                  <c:v>0</c:v>
                </c:pt>
                <c:pt idx="76900">
                  <c:v>0</c:v>
                </c:pt>
                <c:pt idx="76901">
                  <c:v>0</c:v>
                </c:pt>
                <c:pt idx="76902">
                  <c:v>0</c:v>
                </c:pt>
                <c:pt idx="76903">
                  <c:v>0</c:v>
                </c:pt>
                <c:pt idx="76904">
                  <c:v>0</c:v>
                </c:pt>
                <c:pt idx="76905">
                  <c:v>0</c:v>
                </c:pt>
                <c:pt idx="76906">
                  <c:v>0</c:v>
                </c:pt>
                <c:pt idx="76907">
                  <c:v>0</c:v>
                </c:pt>
                <c:pt idx="76908">
                  <c:v>0</c:v>
                </c:pt>
                <c:pt idx="76909">
                  <c:v>0</c:v>
                </c:pt>
                <c:pt idx="76910">
                  <c:v>0</c:v>
                </c:pt>
                <c:pt idx="76911">
                  <c:v>0</c:v>
                </c:pt>
                <c:pt idx="76912">
                  <c:v>0</c:v>
                </c:pt>
                <c:pt idx="76913">
                  <c:v>0</c:v>
                </c:pt>
                <c:pt idx="76914">
                  <c:v>0</c:v>
                </c:pt>
                <c:pt idx="76915">
                  <c:v>0</c:v>
                </c:pt>
                <c:pt idx="76916">
                  <c:v>0</c:v>
                </c:pt>
                <c:pt idx="76917">
                  <c:v>0</c:v>
                </c:pt>
                <c:pt idx="76918">
                  <c:v>0</c:v>
                </c:pt>
                <c:pt idx="76919">
                  <c:v>0</c:v>
                </c:pt>
                <c:pt idx="76920">
                  <c:v>0</c:v>
                </c:pt>
                <c:pt idx="76921">
                  <c:v>0</c:v>
                </c:pt>
                <c:pt idx="76922">
                  <c:v>0</c:v>
                </c:pt>
                <c:pt idx="76923">
                  <c:v>0</c:v>
                </c:pt>
                <c:pt idx="76924">
                  <c:v>0</c:v>
                </c:pt>
                <c:pt idx="76925">
                  <c:v>0</c:v>
                </c:pt>
                <c:pt idx="76926">
                  <c:v>0</c:v>
                </c:pt>
                <c:pt idx="76927">
                  <c:v>0</c:v>
                </c:pt>
                <c:pt idx="76928">
                  <c:v>0</c:v>
                </c:pt>
                <c:pt idx="76929">
                  <c:v>0</c:v>
                </c:pt>
                <c:pt idx="76930">
                  <c:v>0</c:v>
                </c:pt>
                <c:pt idx="76931">
                  <c:v>0</c:v>
                </c:pt>
                <c:pt idx="76932">
                  <c:v>0</c:v>
                </c:pt>
                <c:pt idx="76933">
                  <c:v>0</c:v>
                </c:pt>
                <c:pt idx="76934">
                  <c:v>0</c:v>
                </c:pt>
                <c:pt idx="76935">
                  <c:v>0</c:v>
                </c:pt>
                <c:pt idx="76936">
                  <c:v>0</c:v>
                </c:pt>
                <c:pt idx="76937">
                  <c:v>0</c:v>
                </c:pt>
                <c:pt idx="76938">
                  <c:v>0</c:v>
                </c:pt>
                <c:pt idx="76939">
                  <c:v>0</c:v>
                </c:pt>
                <c:pt idx="76940">
                  <c:v>0</c:v>
                </c:pt>
                <c:pt idx="76941">
                  <c:v>0</c:v>
                </c:pt>
                <c:pt idx="76942">
                  <c:v>0</c:v>
                </c:pt>
                <c:pt idx="76943">
                  <c:v>0</c:v>
                </c:pt>
                <c:pt idx="76944">
                  <c:v>0</c:v>
                </c:pt>
                <c:pt idx="76945">
                  <c:v>0</c:v>
                </c:pt>
                <c:pt idx="76946">
                  <c:v>0</c:v>
                </c:pt>
                <c:pt idx="76947">
                  <c:v>0</c:v>
                </c:pt>
                <c:pt idx="76948">
                  <c:v>0</c:v>
                </c:pt>
                <c:pt idx="76949">
                  <c:v>0</c:v>
                </c:pt>
                <c:pt idx="76950">
                  <c:v>0</c:v>
                </c:pt>
                <c:pt idx="76951">
                  <c:v>0</c:v>
                </c:pt>
                <c:pt idx="76952">
                  <c:v>0</c:v>
                </c:pt>
                <c:pt idx="76953">
                  <c:v>0</c:v>
                </c:pt>
                <c:pt idx="76954">
                  <c:v>0</c:v>
                </c:pt>
                <c:pt idx="76955">
                  <c:v>0</c:v>
                </c:pt>
                <c:pt idx="76956">
                  <c:v>0</c:v>
                </c:pt>
                <c:pt idx="76957">
                  <c:v>0</c:v>
                </c:pt>
                <c:pt idx="76958">
                  <c:v>0</c:v>
                </c:pt>
                <c:pt idx="76959">
                  <c:v>0</c:v>
                </c:pt>
                <c:pt idx="76960">
                  <c:v>0</c:v>
                </c:pt>
                <c:pt idx="76961">
                  <c:v>0</c:v>
                </c:pt>
                <c:pt idx="76962">
                  <c:v>0</c:v>
                </c:pt>
                <c:pt idx="76963">
                  <c:v>0</c:v>
                </c:pt>
                <c:pt idx="76964">
                  <c:v>0</c:v>
                </c:pt>
                <c:pt idx="76965">
                  <c:v>0</c:v>
                </c:pt>
                <c:pt idx="76966">
                  <c:v>0</c:v>
                </c:pt>
                <c:pt idx="76967">
                  <c:v>0</c:v>
                </c:pt>
                <c:pt idx="76968">
                  <c:v>0</c:v>
                </c:pt>
                <c:pt idx="76969">
                  <c:v>0</c:v>
                </c:pt>
                <c:pt idx="76970">
                  <c:v>0</c:v>
                </c:pt>
                <c:pt idx="76971">
                  <c:v>0</c:v>
                </c:pt>
                <c:pt idx="76972">
                  <c:v>0</c:v>
                </c:pt>
                <c:pt idx="76973">
                  <c:v>0</c:v>
                </c:pt>
                <c:pt idx="76974">
                  <c:v>0</c:v>
                </c:pt>
                <c:pt idx="76975">
                  <c:v>0</c:v>
                </c:pt>
                <c:pt idx="76976">
                  <c:v>0</c:v>
                </c:pt>
                <c:pt idx="76977">
                  <c:v>0</c:v>
                </c:pt>
                <c:pt idx="76978">
                  <c:v>0</c:v>
                </c:pt>
                <c:pt idx="76979">
                  <c:v>0</c:v>
                </c:pt>
                <c:pt idx="76980">
                  <c:v>0</c:v>
                </c:pt>
                <c:pt idx="76981">
                  <c:v>0</c:v>
                </c:pt>
                <c:pt idx="76982">
                  <c:v>0</c:v>
                </c:pt>
                <c:pt idx="76983">
                  <c:v>0</c:v>
                </c:pt>
                <c:pt idx="76984">
                  <c:v>0</c:v>
                </c:pt>
                <c:pt idx="76985">
                  <c:v>0</c:v>
                </c:pt>
                <c:pt idx="76986">
                  <c:v>0</c:v>
                </c:pt>
                <c:pt idx="76987">
                  <c:v>0</c:v>
                </c:pt>
                <c:pt idx="76988">
                  <c:v>0</c:v>
                </c:pt>
                <c:pt idx="76989">
                  <c:v>0</c:v>
                </c:pt>
                <c:pt idx="76990">
                  <c:v>0</c:v>
                </c:pt>
                <c:pt idx="76991">
                  <c:v>0</c:v>
                </c:pt>
                <c:pt idx="76992">
                  <c:v>0</c:v>
                </c:pt>
                <c:pt idx="76993">
                  <c:v>0</c:v>
                </c:pt>
                <c:pt idx="76994">
                  <c:v>0</c:v>
                </c:pt>
                <c:pt idx="76995">
                  <c:v>0</c:v>
                </c:pt>
                <c:pt idx="76996">
                  <c:v>0</c:v>
                </c:pt>
                <c:pt idx="76997">
                  <c:v>0</c:v>
                </c:pt>
                <c:pt idx="76998">
                  <c:v>0</c:v>
                </c:pt>
                <c:pt idx="76999">
                  <c:v>0</c:v>
                </c:pt>
                <c:pt idx="77000">
                  <c:v>0</c:v>
                </c:pt>
                <c:pt idx="77001">
                  <c:v>0</c:v>
                </c:pt>
                <c:pt idx="77002">
                  <c:v>0</c:v>
                </c:pt>
                <c:pt idx="77003">
                  <c:v>0</c:v>
                </c:pt>
                <c:pt idx="77004">
                  <c:v>0</c:v>
                </c:pt>
                <c:pt idx="77005">
                  <c:v>0</c:v>
                </c:pt>
                <c:pt idx="77006">
                  <c:v>0</c:v>
                </c:pt>
                <c:pt idx="77007">
                  <c:v>0</c:v>
                </c:pt>
                <c:pt idx="77008">
                  <c:v>0</c:v>
                </c:pt>
                <c:pt idx="77009">
                  <c:v>0</c:v>
                </c:pt>
                <c:pt idx="77010">
                  <c:v>0</c:v>
                </c:pt>
                <c:pt idx="77011">
                  <c:v>0</c:v>
                </c:pt>
                <c:pt idx="77012">
                  <c:v>0</c:v>
                </c:pt>
                <c:pt idx="77013">
                  <c:v>0</c:v>
                </c:pt>
                <c:pt idx="77014">
                  <c:v>0</c:v>
                </c:pt>
                <c:pt idx="77015">
                  <c:v>0</c:v>
                </c:pt>
                <c:pt idx="77016">
                  <c:v>0</c:v>
                </c:pt>
                <c:pt idx="77017">
                  <c:v>0</c:v>
                </c:pt>
                <c:pt idx="77018">
                  <c:v>0</c:v>
                </c:pt>
                <c:pt idx="77019">
                  <c:v>0</c:v>
                </c:pt>
                <c:pt idx="77020">
                  <c:v>0</c:v>
                </c:pt>
                <c:pt idx="77021">
                  <c:v>0</c:v>
                </c:pt>
                <c:pt idx="77022">
                  <c:v>0</c:v>
                </c:pt>
                <c:pt idx="77023">
                  <c:v>0</c:v>
                </c:pt>
                <c:pt idx="77024">
                  <c:v>0</c:v>
                </c:pt>
                <c:pt idx="77025">
                  <c:v>0</c:v>
                </c:pt>
                <c:pt idx="77026">
                  <c:v>0</c:v>
                </c:pt>
                <c:pt idx="77027">
                  <c:v>0</c:v>
                </c:pt>
                <c:pt idx="77028">
                  <c:v>0</c:v>
                </c:pt>
                <c:pt idx="77029">
                  <c:v>0</c:v>
                </c:pt>
                <c:pt idx="77030">
                  <c:v>0</c:v>
                </c:pt>
                <c:pt idx="77031">
                  <c:v>0</c:v>
                </c:pt>
                <c:pt idx="77032">
                  <c:v>0</c:v>
                </c:pt>
                <c:pt idx="77033">
                  <c:v>0</c:v>
                </c:pt>
                <c:pt idx="77034">
                  <c:v>0</c:v>
                </c:pt>
                <c:pt idx="77035">
                  <c:v>0</c:v>
                </c:pt>
                <c:pt idx="77036">
                  <c:v>0</c:v>
                </c:pt>
                <c:pt idx="77037">
                  <c:v>0</c:v>
                </c:pt>
                <c:pt idx="77038">
                  <c:v>0</c:v>
                </c:pt>
                <c:pt idx="77039">
                  <c:v>0</c:v>
                </c:pt>
                <c:pt idx="77040">
                  <c:v>0</c:v>
                </c:pt>
                <c:pt idx="77041">
                  <c:v>0</c:v>
                </c:pt>
                <c:pt idx="77042">
                  <c:v>0</c:v>
                </c:pt>
                <c:pt idx="77043">
                  <c:v>0</c:v>
                </c:pt>
                <c:pt idx="77044">
                  <c:v>0</c:v>
                </c:pt>
                <c:pt idx="77045">
                  <c:v>0</c:v>
                </c:pt>
                <c:pt idx="77046">
                  <c:v>0</c:v>
                </c:pt>
                <c:pt idx="77047">
                  <c:v>0</c:v>
                </c:pt>
                <c:pt idx="77048">
                  <c:v>0</c:v>
                </c:pt>
                <c:pt idx="77049">
                  <c:v>0</c:v>
                </c:pt>
                <c:pt idx="77050">
                  <c:v>0</c:v>
                </c:pt>
                <c:pt idx="77051">
                  <c:v>0</c:v>
                </c:pt>
                <c:pt idx="77052">
                  <c:v>0</c:v>
                </c:pt>
                <c:pt idx="77053">
                  <c:v>0</c:v>
                </c:pt>
                <c:pt idx="77054">
                  <c:v>0</c:v>
                </c:pt>
                <c:pt idx="77055">
                  <c:v>0</c:v>
                </c:pt>
                <c:pt idx="77056">
                  <c:v>0</c:v>
                </c:pt>
                <c:pt idx="77057">
                  <c:v>0</c:v>
                </c:pt>
                <c:pt idx="77058">
                  <c:v>0</c:v>
                </c:pt>
                <c:pt idx="77059">
                  <c:v>0</c:v>
                </c:pt>
                <c:pt idx="77060">
                  <c:v>0</c:v>
                </c:pt>
                <c:pt idx="77061">
                  <c:v>0</c:v>
                </c:pt>
                <c:pt idx="77062">
                  <c:v>0</c:v>
                </c:pt>
                <c:pt idx="77063">
                  <c:v>0</c:v>
                </c:pt>
                <c:pt idx="77064">
                  <c:v>0</c:v>
                </c:pt>
                <c:pt idx="77065">
                  <c:v>0</c:v>
                </c:pt>
                <c:pt idx="77066">
                  <c:v>0</c:v>
                </c:pt>
                <c:pt idx="77067">
                  <c:v>0</c:v>
                </c:pt>
                <c:pt idx="77068">
                  <c:v>0</c:v>
                </c:pt>
                <c:pt idx="77069">
                  <c:v>0</c:v>
                </c:pt>
                <c:pt idx="77070">
                  <c:v>0</c:v>
                </c:pt>
                <c:pt idx="77071">
                  <c:v>0</c:v>
                </c:pt>
                <c:pt idx="77072">
                  <c:v>0</c:v>
                </c:pt>
                <c:pt idx="77073">
                  <c:v>0</c:v>
                </c:pt>
                <c:pt idx="77074">
                  <c:v>0</c:v>
                </c:pt>
                <c:pt idx="77075">
                  <c:v>0</c:v>
                </c:pt>
                <c:pt idx="77076">
                  <c:v>0</c:v>
                </c:pt>
                <c:pt idx="77077">
                  <c:v>0</c:v>
                </c:pt>
                <c:pt idx="77078">
                  <c:v>0</c:v>
                </c:pt>
                <c:pt idx="77079">
                  <c:v>0</c:v>
                </c:pt>
                <c:pt idx="77080">
                  <c:v>0</c:v>
                </c:pt>
                <c:pt idx="77081">
                  <c:v>0</c:v>
                </c:pt>
                <c:pt idx="77082">
                  <c:v>0</c:v>
                </c:pt>
                <c:pt idx="77083">
                  <c:v>0</c:v>
                </c:pt>
                <c:pt idx="77084">
                  <c:v>0</c:v>
                </c:pt>
                <c:pt idx="77085">
                  <c:v>0</c:v>
                </c:pt>
                <c:pt idx="77086">
                  <c:v>0</c:v>
                </c:pt>
                <c:pt idx="77087">
                  <c:v>0</c:v>
                </c:pt>
                <c:pt idx="77088">
                  <c:v>0</c:v>
                </c:pt>
                <c:pt idx="77089">
                  <c:v>0</c:v>
                </c:pt>
                <c:pt idx="77090">
                  <c:v>0</c:v>
                </c:pt>
                <c:pt idx="77091">
                  <c:v>0</c:v>
                </c:pt>
                <c:pt idx="77092">
                  <c:v>0</c:v>
                </c:pt>
                <c:pt idx="77093">
                  <c:v>0</c:v>
                </c:pt>
                <c:pt idx="77094">
                  <c:v>0</c:v>
                </c:pt>
                <c:pt idx="77095">
                  <c:v>0</c:v>
                </c:pt>
                <c:pt idx="77096">
                  <c:v>0</c:v>
                </c:pt>
                <c:pt idx="77097">
                  <c:v>0</c:v>
                </c:pt>
                <c:pt idx="77098">
                  <c:v>0</c:v>
                </c:pt>
                <c:pt idx="77099">
                  <c:v>0</c:v>
                </c:pt>
                <c:pt idx="77100">
                  <c:v>0</c:v>
                </c:pt>
                <c:pt idx="77101">
                  <c:v>0</c:v>
                </c:pt>
                <c:pt idx="77102">
                  <c:v>0</c:v>
                </c:pt>
                <c:pt idx="77103">
                  <c:v>0</c:v>
                </c:pt>
                <c:pt idx="77104">
                  <c:v>0</c:v>
                </c:pt>
                <c:pt idx="77105">
                  <c:v>0</c:v>
                </c:pt>
                <c:pt idx="77106">
                  <c:v>0</c:v>
                </c:pt>
                <c:pt idx="77107">
                  <c:v>0</c:v>
                </c:pt>
                <c:pt idx="77108">
                  <c:v>0</c:v>
                </c:pt>
                <c:pt idx="77109">
                  <c:v>0</c:v>
                </c:pt>
                <c:pt idx="77110">
                  <c:v>0</c:v>
                </c:pt>
                <c:pt idx="77111">
                  <c:v>0</c:v>
                </c:pt>
                <c:pt idx="77112">
                  <c:v>0</c:v>
                </c:pt>
                <c:pt idx="77113">
                  <c:v>0</c:v>
                </c:pt>
                <c:pt idx="77114">
                  <c:v>0</c:v>
                </c:pt>
                <c:pt idx="77115">
                  <c:v>0</c:v>
                </c:pt>
                <c:pt idx="77116">
                  <c:v>0</c:v>
                </c:pt>
                <c:pt idx="77117">
                  <c:v>0</c:v>
                </c:pt>
                <c:pt idx="77118">
                  <c:v>0</c:v>
                </c:pt>
                <c:pt idx="77119">
                  <c:v>0</c:v>
                </c:pt>
                <c:pt idx="77120">
                  <c:v>0</c:v>
                </c:pt>
                <c:pt idx="77121">
                  <c:v>0</c:v>
                </c:pt>
                <c:pt idx="77122">
                  <c:v>0</c:v>
                </c:pt>
                <c:pt idx="77123">
                  <c:v>0</c:v>
                </c:pt>
                <c:pt idx="77124">
                  <c:v>0</c:v>
                </c:pt>
                <c:pt idx="77125">
                  <c:v>0</c:v>
                </c:pt>
                <c:pt idx="77126">
                  <c:v>0</c:v>
                </c:pt>
                <c:pt idx="77127">
                  <c:v>0</c:v>
                </c:pt>
                <c:pt idx="77128">
                  <c:v>0</c:v>
                </c:pt>
                <c:pt idx="77129">
                  <c:v>0</c:v>
                </c:pt>
                <c:pt idx="77130">
                  <c:v>0</c:v>
                </c:pt>
                <c:pt idx="77131">
                  <c:v>0</c:v>
                </c:pt>
                <c:pt idx="77132">
                  <c:v>0</c:v>
                </c:pt>
                <c:pt idx="77133">
                  <c:v>0</c:v>
                </c:pt>
                <c:pt idx="77134">
                  <c:v>0</c:v>
                </c:pt>
                <c:pt idx="77135">
                  <c:v>0</c:v>
                </c:pt>
                <c:pt idx="77136">
                  <c:v>0</c:v>
                </c:pt>
                <c:pt idx="77137">
                  <c:v>0</c:v>
                </c:pt>
                <c:pt idx="77138">
                  <c:v>0</c:v>
                </c:pt>
                <c:pt idx="77139">
                  <c:v>0</c:v>
                </c:pt>
                <c:pt idx="77140">
                  <c:v>0</c:v>
                </c:pt>
                <c:pt idx="77141">
                  <c:v>0</c:v>
                </c:pt>
                <c:pt idx="77142">
                  <c:v>0</c:v>
                </c:pt>
                <c:pt idx="77143">
                  <c:v>0</c:v>
                </c:pt>
                <c:pt idx="77144">
                  <c:v>0</c:v>
                </c:pt>
                <c:pt idx="77145">
                  <c:v>0</c:v>
                </c:pt>
                <c:pt idx="77146">
                  <c:v>0</c:v>
                </c:pt>
                <c:pt idx="77147">
                  <c:v>0</c:v>
                </c:pt>
                <c:pt idx="77148">
                  <c:v>0</c:v>
                </c:pt>
                <c:pt idx="77149">
                  <c:v>0</c:v>
                </c:pt>
                <c:pt idx="77150">
                  <c:v>0</c:v>
                </c:pt>
                <c:pt idx="77151">
                  <c:v>0</c:v>
                </c:pt>
                <c:pt idx="77152">
                  <c:v>0</c:v>
                </c:pt>
                <c:pt idx="77153">
                  <c:v>0</c:v>
                </c:pt>
                <c:pt idx="77154">
                  <c:v>0</c:v>
                </c:pt>
                <c:pt idx="77155">
                  <c:v>0</c:v>
                </c:pt>
                <c:pt idx="77156">
                  <c:v>0</c:v>
                </c:pt>
                <c:pt idx="77157">
                  <c:v>0</c:v>
                </c:pt>
                <c:pt idx="77158">
                  <c:v>0</c:v>
                </c:pt>
                <c:pt idx="77159">
                  <c:v>0</c:v>
                </c:pt>
                <c:pt idx="77160">
                  <c:v>0</c:v>
                </c:pt>
                <c:pt idx="77161">
                  <c:v>0</c:v>
                </c:pt>
                <c:pt idx="77162">
                  <c:v>0</c:v>
                </c:pt>
                <c:pt idx="77163">
                  <c:v>0</c:v>
                </c:pt>
                <c:pt idx="77164">
                  <c:v>0</c:v>
                </c:pt>
                <c:pt idx="77165">
                  <c:v>0</c:v>
                </c:pt>
                <c:pt idx="77166">
                  <c:v>0</c:v>
                </c:pt>
                <c:pt idx="77167">
                  <c:v>0</c:v>
                </c:pt>
                <c:pt idx="77168">
                  <c:v>0</c:v>
                </c:pt>
                <c:pt idx="77169">
                  <c:v>0</c:v>
                </c:pt>
                <c:pt idx="77170">
                  <c:v>0</c:v>
                </c:pt>
                <c:pt idx="77171">
                  <c:v>0</c:v>
                </c:pt>
                <c:pt idx="77172">
                  <c:v>0</c:v>
                </c:pt>
                <c:pt idx="77173">
                  <c:v>0</c:v>
                </c:pt>
                <c:pt idx="77174">
                  <c:v>0</c:v>
                </c:pt>
                <c:pt idx="77175">
                  <c:v>0</c:v>
                </c:pt>
                <c:pt idx="77176">
                  <c:v>0</c:v>
                </c:pt>
                <c:pt idx="77177">
                  <c:v>0</c:v>
                </c:pt>
                <c:pt idx="77178">
                  <c:v>0</c:v>
                </c:pt>
                <c:pt idx="77179">
                  <c:v>0</c:v>
                </c:pt>
                <c:pt idx="77180">
                  <c:v>0</c:v>
                </c:pt>
                <c:pt idx="77181">
                  <c:v>0</c:v>
                </c:pt>
                <c:pt idx="77182">
                  <c:v>0</c:v>
                </c:pt>
                <c:pt idx="77183">
                  <c:v>0</c:v>
                </c:pt>
                <c:pt idx="77184">
                  <c:v>0</c:v>
                </c:pt>
                <c:pt idx="77185">
                  <c:v>0</c:v>
                </c:pt>
                <c:pt idx="77186">
                  <c:v>0</c:v>
                </c:pt>
                <c:pt idx="77187">
                  <c:v>0</c:v>
                </c:pt>
                <c:pt idx="77188">
                  <c:v>0</c:v>
                </c:pt>
                <c:pt idx="77189">
                  <c:v>0</c:v>
                </c:pt>
                <c:pt idx="77190">
                  <c:v>0</c:v>
                </c:pt>
                <c:pt idx="77191">
                  <c:v>0</c:v>
                </c:pt>
                <c:pt idx="77192">
                  <c:v>0</c:v>
                </c:pt>
                <c:pt idx="77193">
                  <c:v>0</c:v>
                </c:pt>
                <c:pt idx="77194">
                  <c:v>0</c:v>
                </c:pt>
                <c:pt idx="77195">
                  <c:v>0</c:v>
                </c:pt>
                <c:pt idx="77196">
                  <c:v>0</c:v>
                </c:pt>
                <c:pt idx="77197">
                  <c:v>0</c:v>
                </c:pt>
                <c:pt idx="77198">
                  <c:v>0</c:v>
                </c:pt>
                <c:pt idx="77199">
                  <c:v>0</c:v>
                </c:pt>
                <c:pt idx="77200">
                  <c:v>0</c:v>
                </c:pt>
                <c:pt idx="77201">
                  <c:v>0</c:v>
                </c:pt>
                <c:pt idx="77202">
                  <c:v>0</c:v>
                </c:pt>
                <c:pt idx="77203">
                  <c:v>0</c:v>
                </c:pt>
                <c:pt idx="77204">
                  <c:v>0</c:v>
                </c:pt>
                <c:pt idx="77205">
                  <c:v>0</c:v>
                </c:pt>
                <c:pt idx="77206">
                  <c:v>0</c:v>
                </c:pt>
                <c:pt idx="77207">
                  <c:v>0</c:v>
                </c:pt>
                <c:pt idx="77208">
                  <c:v>0</c:v>
                </c:pt>
                <c:pt idx="77209">
                  <c:v>0</c:v>
                </c:pt>
                <c:pt idx="77210">
                  <c:v>0</c:v>
                </c:pt>
                <c:pt idx="77211">
                  <c:v>0</c:v>
                </c:pt>
                <c:pt idx="77212">
                  <c:v>0</c:v>
                </c:pt>
                <c:pt idx="77213">
                  <c:v>0</c:v>
                </c:pt>
                <c:pt idx="77214">
                  <c:v>0</c:v>
                </c:pt>
                <c:pt idx="77215">
                  <c:v>0</c:v>
                </c:pt>
                <c:pt idx="77216">
                  <c:v>0</c:v>
                </c:pt>
                <c:pt idx="77217">
                  <c:v>0</c:v>
                </c:pt>
                <c:pt idx="77218">
                  <c:v>0</c:v>
                </c:pt>
                <c:pt idx="77219">
                  <c:v>0</c:v>
                </c:pt>
                <c:pt idx="77220">
                  <c:v>0</c:v>
                </c:pt>
                <c:pt idx="77221">
                  <c:v>0</c:v>
                </c:pt>
                <c:pt idx="77222">
                  <c:v>0</c:v>
                </c:pt>
                <c:pt idx="77223">
                  <c:v>0</c:v>
                </c:pt>
                <c:pt idx="77224">
                  <c:v>0</c:v>
                </c:pt>
                <c:pt idx="77225">
                  <c:v>0</c:v>
                </c:pt>
                <c:pt idx="77226">
                  <c:v>0</c:v>
                </c:pt>
                <c:pt idx="77227">
                  <c:v>0</c:v>
                </c:pt>
                <c:pt idx="77228">
                  <c:v>0</c:v>
                </c:pt>
                <c:pt idx="77229">
                  <c:v>0</c:v>
                </c:pt>
                <c:pt idx="77230">
                  <c:v>0</c:v>
                </c:pt>
                <c:pt idx="77231">
                  <c:v>0</c:v>
                </c:pt>
                <c:pt idx="77232">
                  <c:v>0</c:v>
                </c:pt>
                <c:pt idx="77233">
                  <c:v>0</c:v>
                </c:pt>
                <c:pt idx="77234">
                  <c:v>0</c:v>
                </c:pt>
                <c:pt idx="77235">
                  <c:v>0</c:v>
                </c:pt>
                <c:pt idx="77236">
                  <c:v>0</c:v>
                </c:pt>
                <c:pt idx="77237">
                  <c:v>0</c:v>
                </c:pt>
                <c:pt idx="77238">
                  <c:v>0</c:v>
                </c:pt>
                <c:pt idx="77239">
                  <c:v>0</c:v>
                </c:pt>
                <c:pt idx="77240">
                  <c:v>0</c:v>
                </c:pt>
                <c:pt idx="77241">
                  <c:v>0</c:v>
                </c:pt>
                <c:pt idx="77242">
                  <c:v>0</c:v>
                </c:pt>
                <c:pt idx="77243">
                  <c:v>0</c:v>
                </c:pt>
                <c:pt idx="77244">
                  <c:v>0</c:v>
                </c:pt>
                <c:pt idx="77245">
                  <c:v>0</c:v>
                </c:pt>
                <c:pt idx="77246">
                  <c:v>0</c:v>
                </c:pt>
                <c:pt idx="77247">
                  <c:v>0</c:v>
                </c:pt>
                <c:pt idx="77248">
                  <c:v>0</c:v>
                </c:pt>
                <c:pt idx="77249">
                  <c:v>0</c:v>
                </c:pt>
                <c:pt idx="77250">
                  <c:v>0</c:v>
                </c:pt>
                <c:pt idx="77251">
                  <c:v>0</c:v>
                </c:pt>
                <c:pt idx="77252">
                  <c:v>0</c:v>
                </c:pt>
                <c:pt idx="77253">
                  <c:v>0</c:v>
                </c:pt>
                <c:pt idx="77254">
                  <c:v>0</c:v>
                </c:pt>
                <c:pt idx="77255">
                  <c:v>0</c:v>
                </c:pt>
                <c:pt idx="77256">
                  <c:v>0</c:v>
                </c:pt>
                <c:pt idx="77257">
                  <c:v>0</c:v>
                </c:pt>
                <c:pt idx="77258">
                  <c:v>0</c:v>
                </c:pt>
                <c:pt idx="77259">
                  <c:v>0</c:v>
                </c:pt>
                <c:pt idx="77260">
                  <c:v>0</c:v>
                </c:pt>
                <c:pt idx="77261">
                  <c:v>0</c:v>
                </c:pt>
                <c:pt idx="77262">
                  <c:v>0</c:v>
                </c:pt>
                <c:pt idx="77263">
                  <c:v>0</c:v>
                </c:pt>
                <c:pt idx="77264">
                  <c:v>0</c:v>
                </c:pt>
                <c:pt idx="77265">
                  <c:v>0</c:v>
                </c:pt>
                <c:pt idx="77266">
                  <c:v>0</c:v>
                </c:pt>
                <c:pt idx="77267">
                  <c:v>0</c:v>
                </c:pt>
                <c:pt idx="77268">
                  <c:v>0</c:v>
                </c:pt>
                <c:pt idx="77269">
                  <c:v>0</c:v>
                </c:pt>
                <c:pt idx="77270">
                  <c:v>0</c:v>
                </c:pt>
                <c:pt idx="77271">
                  <c:v>0</c:v>
                </c:pt>
                <c:pt idx="77272">
                  <c:v>0</c:v>
                </c:pt>
                <c:pt idx="77273">
                  <c:v>0</c:v>
                </c:pt>
                <c:pt idx="77274">
                  <c:v>0</c:v>
                </c:pt>
                <c:pt idx="77275">
                  <c:v>0</c:v>
                </c:pt>
                <c:pt idx="77276">
                  <c:v>0</c:v>
                </c:pt>
                <c:pt idx="77277">
                  <c:v>0</c:v>
                </c:pt>
                <c:pt idx="77278">
                  <c:v>0</c:v>
                </c:pt>
                <c:pt idx="77279">
                  <c:v>0</c:v>
                </c:pt>
                <c:pt idx="77280">
                  <c:v>0</c:v>
                </c:pt>
                <c:pt idx="77281">
                  <c:v>0</c:v>
                </c:pt>
                <c:pt idx="77282">
                  <c:v>0</c:v>
                </c:pt>
                <c:pt idx="77283">
                  <c:v>0</c:v>
                </c:pt>
                <c:pt idx="77284">
                  <c:v>0</c:v>
                </c:pt>
                <c:pt idx="77285">
                  <c:v>0</c:v>
                </c:pt>
                <c:pt idx="77286">
                  <c:v>0</c:v>
                </c:pt>
                <c:pt idx="77287">
                  <c:v>0</c:v>
                </c:pt>
                <c:pt idx="77288">
                  <c:v>0</c:v>
                </c:pt>
                <c:pt idx="77289">
                  <c:v>0</c:v>
                </c:pt>
                <c:pt idx="77290">
                  <c:v>0</c:v>
                </c:pt>
                <c:pt idx="77291">
                  <c:v>0</c:v>
                </c:pt>
                <c:pt idx="77292">
                  <c:v>0</c:v>
                </c:pt>
                <c:pt idx="77293">
                  <c:v>0</c:v>
                </c:pt>
                <c:pt idx="77294">
                  <c:v>0</c:v>
                </c:pt>
                <c:pt idx="77295">
                  <c:v>0</c:v>
                </c:pt>
                <c:pt idx="77296">
                  <c:v>0</c:v>
                </c:pt>
                <c:pt idx="77297">
                  <c:v>0</c:v>
                </c:pt>
                <c:pt idx="77298">
                  <c:v>0</c:v>
                </c:pt>
                <c:pt idx="77299">
                  <c:v>0</c:v>
                </c:pt>
                <c:pt idx="77300">
                  <c:v>0</c:v>
                </c:pt>
                <c:pt idx="77301">
                  <c:v>0</c:v>
                </c:pt>
                <c:pt idx="77302">
                  <c:v>0</c:v>
                </c:pt>
                <c:pt idx="77303">
                  <c:v>0</c:v>
                </c:pt>
                <c:pt idx="77304">
                  <c:v>0</c:v>
                </c:pt>
                <c:pt idx="77305">
                  <c:v>0</c:v>
                </c:pt>
                <c:pt idx="77306">
                  <c:v>0</c:v>
                </c:pt>
                <c:pt idx="77307">
                  <c:v>0</c:v>
                </c:pt>
                <c:pt idx="77308">
                  <c:v>0</c:v>
                </c:pt>
                <c:pt idx="77309">
                  <c:v>0</c:v>
                </c:pt>
                <c:pt idx="77310">
                  <c:v>0</c:v>
                </c:pt>
                <c:pt idx="77311">
                  <c:v>0</c:v>
                </c:pt>
                <c:pt idx="77312">
                  <c:v>0</c:v>
                </c:pt>
                <c:pt idx="77313">
                  <c:v>0</c:v>
                </c:pt>
                <c:pt idx="77314">
                  <c:v>0</c:v>
                </c:pt>
                <c:pt idx="77315">
                  <c:v>0</c:v>
                </c:pt>
                <c:pt idx="77316">
                  <c:v>0</c:v>
                </c:pt>
                <c:pt idx="77317">
                  <c:v>0</c:v>
                </c:pt>
                <c:pt idx="77318">
                  <c:v>0</c:v>
                </c:pt>
                <c:pt idx="77319">
                  <c:v>0</c:v>
                </c:pt>
                <c:pt idx="77320">
                  <c:v>0</c:v>
                </c:pt>
                <c:pt idx="77321">
                  <c:v>0</c:v>
                </c:pt>
                <c:pt idx="77322">
                  <c:v>0</c:v>
                </c:pt>
                <c:pt idx="77323">
                  <c:v>0</c:v>
                </c:pt>
                <c:pt idx="77324">
                  <c:v>0</c:v>
                </c:pt>
                <c:pt idx="77325">
                  <c:v>0</c:v>
                </c:pt>
                <c:pt idx="77326">
                  <c:v>0</c:v>
                </c:pt>
                <c:pt idx="77327">
                  <c:v>0</c:v>
                </c:pt>
                <c:pt idx="77328">
                  <c:v>0</c:v>
                </c:pt>
                <c:pt idx="77329">
                  <c:v>0</c:v>
                </c:pt>
                <c:pt idx="77330">
                  <c:v>0</c:v>
                </c:pt>
                <c:pt idx="77331">
                  <c:v>0</c:v>
                </c:pt>
                <c:pt idx="77332">
                  <c:v>0</c:v>
                </c:pt>
                <c:pt idx="77333">
                  <c:v>0</c:v>
                </c:pt>
                <c:pt idx="77334">
                  <c:v>0</c:v>
                </c:pt>
                <c:pt idx="77335">
                  <c:v>0</c:v>
                </c:pt>
                <c:pt idx="77336">
                  <c:v>0</c:v>
                </c:pt>
                <c:pt idx="77337">
                  <c:v>0</c:v>
                </c:pt>
                <c:pt idx="77338">
                  <c:v>0</c:v>
                </c:pt>
                <c:pt idx="77339">
                  <c:v>0</c:v>
                </c:pt>
                <c:pt idx="77340">
                  <c:v>0</c:v>
                </c:pt>
                <c:pt idx="77341">
                  <c:v>0</c:v>
                </c:pt>
                <c:pt idx="77342">
                  <c:v>0</c:v>
                </c:pt>
                <c:pt idx="77343">
                  <c:v>0</c:v>
                </c:pt>
                <c:pt idx="77344">
                  <c:v>0</c:v>
                </c:pt>
                <c:pt idx="77345">
                  <c:v>0</c:v>
                </c:pt>
                <c:pt idx="77346">
                  <c:v>0</c:v>
                </c:pt>
                <c:pt idx="77347">
                  <c:v>0</c:v>
                </c:pt>
                <c:pt idx="77348">
                  <c:v>0</c:v>
                </c:pt>
                <c:pt idx="77349">
                  <c:v>0</c:v>
                </c:pt>
                <c:pt idx="77350">
                  <c:v>0</c:v>
                </c:pt>
                <c:pt idx="77351">
                  <c:v>0</c:v>
                </c:pt>
                <c:pt idx="77352">
                  <c:v>0</c:v>
                </c:pt>
                <c:pt idx="77353">
                  <c:v>0</c:v>
                </c:pt>
                <c:pt idx="77354">
                  <c:v>0</c:v>
                </c:pt>
                <c:pt idx="77355">
                  <c:v>0</c:v>
                </c:pt>
                <c:pt idx="77356">
                  <c:v>0</c:v>
                </c:pt>
                <c:pt idx="77357">
                  <c:v>0</c:v>
                </c:pt>
                <c:pt idx="77358">
                  <c:v>0</c:v>
                </c:pt>
                <c:pt idx="77359">
                  <c:v>0</c:v>
                </c:pt>
                <c:pt idx="77360">
                  <c:v>0</c:v>
                </c:pt>
                <c:pt idx="77361">
                  <c:v>0</c:v>
                </c:pt>
                <c:pt idx="77362">
                  <c:v>0</c:v>
                </c:pt>
                <c:pt idx="77363">
                  <c:v>0</c:v>
                </c:pt>
                <c:pt idx="77364">
                  <c:v>0</c:v>
                </c:pt>
                <c:pt idx="77365">
                  <c:v>0</c:v>
                </c:pt>
                <c:pt idx="77366">
                  <c:v>0</c:v>
                </c:pt>
                <c:pt idx="77367">
                  <c:v>0</c:v>
                </c:pt>
                <c:pt idx="77368">
                  <c:v>0</c:v>
                </c:pt>
                <c:pt idx="77369">
                  <c:v>0</c:v>
                </c:pt>
                <c:pt idx="77370">
                  <c:v>0</c:v>
                </c:pt>
                <c:pt idx="77371">
                  <c:v>0</c:v>
                </c:pt>
                <c:pt idx="77372">
                  <c:v>0</c:v>
                </c:pt>
                <c:pt idx="77373">
                  <c:v>0</c:v>
                </c:pt>
                <c:pt idx="77374">
                  <c:v>0</c:v>
                </c:pt>
                <c:pt idx="77375">
                  <c:v>0</c:v>
                </c:pt>
                <c:pt idx="77376">
                  <c:v>0</c:v>
                </c:pt>
                <c:pt idx="77377">
                  <c:v>0</c:v>
                </c:pt>
                <c:pt idx="77378">
                  <c:v>0</c:v>
                </c:pt>
                <c:pt idx="77379">
                  <c:v>0</c:v>
                </c:pt>
                <c:pt idx="77380">
                  <c:v>0</c:v>
                </c:pt>
                <c:pt idx="77381">
                  <c:v>0</c:v>
                </c:pt>
                <c:pt idx="77382">
                  <c:v>0</c:v>
                </c:pt>
                <c:pt idx="77383">
                  <c:v>0</c:v>
                </c:pt>
                <c:pt idx="77384">
                  <c:v>0</c:v>
                </c:pt>
                <c:pt idx="77385">
                  <c:v>0</c:v>
                </c:pt>
                <c:pt idx="77386">
                  <c:v>0</c:v>
                </c:pt>
                <c:pt idx="77387">
                  <c:v>0</c:v>
                </c:pt>
                <c:pt idx="77388">
                  <c:v>0</c:v>
                </c:pt>
                <c:pt idx="77389">
                  <c:v>0</c:v>
                </c:pt>
                <c:pt idx="77390">
                  <c:v>0</c:v>
                </c:pt>
                <c:pt idx="77391">
                  <c:v>0</c:v>
                </c:pt>
                <c:pt idx="77392">
                  <c:v>0</c:v>
                </c:pt>
                <c:pt idx="77393">
                  <c:v>0</c:v>
                </c:pt>
                <c:pt idx="77394">
                  <c:v>0</c:v>
                </c:pt>
                <c:pt idx="77395">
                  <c:v>0</c:v>
                </c:pt>
                <c:pt idx="77396">
                  <c:v>0</c:v>
                </c:pt>
                <c:pt idx="77397">
                  <c:v>0</c:v>
                </c:pt>
                <c:pt idx="77398">
                  <c:v>0</c:v>
                </c:pt>
                <c:pt idx="77399">
                  <c:v>0</c:v>
                </c:pt>
                <c:pt idx="77400">
                  <c:v>0</c:v>
                </c:pt>
                <c:pt idx="77401">
                  <c:v>0</c:v>
                </c:pt>
                <c:pt idx="77402">
                  <c:v>0</c:v>
                </c:pt>
                <c:pt idx="77403">
                  <c:v>0</c:v>
                </c:pt>
                <c:pt idx="77404">
                  <c:v>0</c:v>
                </c:pt>
                <c:pt idx="77405">
                  <c:v>0</c:v>
                </c:pt>
                <c:pt idx="77406">
                  <c:v>0</c:v>
                </c:pt>
                <c:pt idx="77407">
                  <c:v>0</c:v>
                </c:pt>
                <c:pt idx="77408">
                  <c:v>0</c:v>
                </c:pt>
                <c:pt idx="77409">
                  <c:v>0</c:v>
                </c:pt>
                <c:pt idx="77410">
                  <c:v>0</c:v>
                </c:pt>
                <c:pt idx="77411">
                  <c:v>0</c:v>
                </c:pt>
                <c:pt idx="77412">
                  <c:v>0</c:v>
                </c:pt>
                <c:pt idx="77413">
                  <c:v>0</c:v>
                </c:pt>
                <c:pt idx="77414">
                  <c:v>0</c:v>
                </c:pt>
                <c:pt idx="77415">
                  <c:v>0</c:v>
                </c:pt>
                <c:pt idx="77416">
                  <c:v>0</c:v>
                </c:pt>
                <c:pt idx="77417">
                  <c:v>0</c:v>
                </c:pt>
                <c:pt idx="77418">
                  <c:v>0</c:v>
                </c:pt>
                <c:pt idx="77419">
                  <c:v>0</c:v>
                </c:pt>
                <c:pt idx="77420">
                  <c:v>0</c:v>
                </c:pt>
                <c:pt idx="77421">
                  <c:v>0</c:v>
                </c:pt>
                <c:pt idx="77422">
                  <c:v>0</c:v>
                </c:pt>
                <c:pt idx="77423">
                  <c:v>0</c:v>
                </c:pt>
                <c:pt idx="77424">
                  <c:v>0</c:v>
                </c:pt>
                <c:pt idx="77425">
                  <c:v>0</c:v>
                </c:pt>
                <c:pt idx="77426">
                  <c:v>0</c:v>
                </c:pt>
                <c:pt idx="77427">
                  <c:v>0</c:v>
                </c:pt>
                <c:pt idx="77428">
                  <c:v>0</c:v>
                </c:pt>
                <c:pt idx="77429">
                  <c:v>0</c:v>
                </c:pt>
                <c:pt idx="77430">
                  <c:v>0</c:v>
                </c:pt>
                <c:pt idx="77431">
                  <c:v>0</c:v>
                </c:pt>
                <c:pt idx="77432">
                  <c:v>0</c:v>
                </c:pt>
                <c:pt idx="77433">
                  <c:v>0</c:v>
                </c:pt>
                <c:pt idx="77434">
                  <c:v>0</c:v>
                </c:pt>
                <c:pt idx="77435">
                  <c:v>0</c:v>
                </c:pt>
                <c:pt idx="77436">
                  <c:v>0</c:v>
                </c:pt>
                <c:pt idx="77437">
                  <c:v>0</c:v>
                </c:pt>
                <c:pt idx="77438">
                  <c:v>0</c:v>
                </c:pt>
                <c:pt idx="77439">
                  <c:v>0</c:v>
                </c:pt>
                <c:pt idx="77440">
                  <c:v>0</c:v>
                </c:pt>
                <c:pt idx="77441">
                  <c:v>0</c:v>
                </c:pt>
                <c:pt idx="77442">
                  <c:v>0</c:v>
                </c:pt>
                <c:pt idx="77443">
                  <c:v>0</c:v>
                </c:pt>
                <c:pt idx="77444">
                  <c:v>0</c:v>
                </c:pt>
                <c:pt idx="77445">
                  <c:v>0</c:v>
                </c:pt>
                <c:pt idx="77446">
                  <c:v>0</c:v>
                </c:pt>
                <c:pt idx="77447">
                  <c:v>0</c:v>
                </c:pt>
                <c:pt idx="77448">
                  <c:v>0</c:v>
                </c:pt>
                <c:pt idx="77449">
                  <c:v>0</c:v>
                </c:pt>
                <c:pt idx="77450">
                  <c:v>0</c:v>
                </c:pt>
                <c:pt idx="77451">
                  <c:v>0</c:v>
                </c:pt>
                <c:pt idx="77452">
                  <c:v>0</c:v>
                </c:pt>
                <c:pt idx="77453">
                  <c:v>0</c:v>
                </c:pt>
                <c:pt idx="77454">
                  <c:v>0</c:v>
                </c:pt>
                <c:pt idx="77455">
                  <c:v>0</c:v>
                </c:pt>
                <c:pt idx="77456">
                  <c:v>0</c:v>
                </c:pt>
                <c:pt idx="77457">
                  <c:v>0</c:v>
                </c:pt>
                <c:pt idx="77458">
                  <c:v>0</c:v>
                </c:pt>
                <c:pt idx="77459">
                  <c:v>0</c:v>
                </c:pt>
                <c:pt idx="77460">
                  <c:v>0</c:v>
                </c:pt>
                <c:pt idx="77461">
                  <c:v>0</c:v>
                </c:pt>
                <c:pt idx="77462">
                  <c:v>0</c:v>
                </c:pt>
                <c:pt idx="77463">
                  <c:v>0</c:v>
                </c:pt>
                <c:pt idx="77464">
                  <c:v>0</c:v>
                </c:pt>
                <c:pt idx="77465">
                  <c:v>0</c:v>
                </c:pt>
                <c:pt idx="77466">
                  <c:v>0</c:v>
                </c:pt>
                <c:pt idx="77467">
                  <c:v>0</c:v>
                </c:pt>
                <c:pt idx="77468">
                  <c:v>0</c:v>
                </c:pt>
                <c:pt idx="77469">
                  <c:v>0</c:v>
                </c:pt>
                <c:pt idx="77470">
                  <c:v>0</c:v>
                </c:pt>
                <c:pt idx="77471">
                  <c:v>0</c:v>
                </c:pt>
                <c:pt idx="77472">
                  <c:v>0</c:v>
                </c:pt>
                <c:pt idx="77473">
                  <c:v>0</c:v>
                </c:pt>
                <c:pt idx="77474">
                  <c:v>0</c:v>
                </c:pt>
                <c:pt idx="77475">
                  <c:v>0</c:v>
                </c:pt>
                <c:pt idx="77476">
                  <c:v>0</c:v>
                </c:pt>
                <c:pt idx="77477">
                  <c:v>0</c:v>
                </c:pt>
                <c:pt idx="77478">
                  <c:v>0</c:v>
                </c:pt>
                <c:pt idx="77479">
                  <c:v>0</c:v>
                </c:pt>
                <c:pt idx="77480">
                  <c:v>0</c:v>
                </c:pt>
                <c:pt idx="77481">
                  <c:v>0</c:v>
                </c:pt>
                <c:pt idx="77482">
                  <c:v>0</c:v>
                </c:pt>
                <c:pt idx="77483">
                  <c:v>0</c:v>
                </c:pt>
                <c:pt idx="77484">
                  <c:v>0</c:v>
                </c:pt>
                <c:pt idx="77485">
                  <c:v>0</c:v>
                </c:pt>
                <c:pt idx="77486">
                  <c:v>0</c:v>
                </c:pt>
                <c:pt idx="77487">
                  <c:v>0</c:v>
                </c:pt>
                <c:pt idx="77488">
                  <c:v>0</c:v>
                </c:pt>
                <c:pt idx="77489">
                  <c:v>0</c:v>
                </c:pt>
                <c:pt idx="77490">
                  <c:v>0</c:v>
                </c:pt>
                <c:pt idx="77491">
                  <c:v>0</c:v>
                </c:pt>
                <c:pt idx="77492">
                  <c:v>0</c:v>
                </c:pt>
                <c:pt idx="77493">
                  <c:v>0</c:v>
                </c:pt>
                <c:pt idx="77494">
                  <c:v>0</c:v>
                </c:pt>
                <c:pt idx="77495">
                  <c:v>0</c:v>
                </c:pt>
                <c:pt idx="77496">
                  <c:v>0</c:v>
                </c:pt>
                <c:pt idx="77497">
                  <c:v>0</c:v>
                </c:pt>
                <c:pt idx="77498">
                  <c:v>0</c:v>
                </c:pt>
                <c:pt idx="77499">
                  <c:v>0</c:v>
                </c:pt>
                <c:pt idx="77500">
                  <c:v>0</c:v>
                </c:pt>
                <c:pt idx="77501">
                  <c:v>0</c:v>
                </c:pt>
                <c:pt idx="77502">
                  <c:v>0</c:v>
                </c:pt>
                <c:pt idx="77503">
                  <c:v>0</c:v>
                </c:pt>
                <c:pt idx="77504">
                  <c:v>0</c:v>
                </c:pt>
                <c:pt idx="77505">
                  <c:v>0</c:v>
                </c:pt>
                <c:pt idx="77506">
                  <c:v>0</c:v>
                </c:pt>
                <c:pt idx="77507">
                  <c:v>0</c:v>
                </c:pt>
                <c:pt idx="77508">
                  <c:v>0</c:v>
                </c:pt>
                <c:pt idx="77509">
                  <c:v>0</c:v>
                </c:pt>
                <c:pt idx="77510">
                  <c:v>0</c:v>
                </c:pt>
                <c:pt idx="77511">
                  <c:v>0</c:v>
                </c:pt>
                <c:pt idx="77512">
                  <c:v>0</c:v>
                </c:pt>
                <c:pt idx="77513">
                  <c:v>0</c:v>
                </c:pt>
                <c:pt idx="77514">
                  <c:v>0</c:v>
                </c:pt>
                <c:pt idx="77515">
                  <c:v>0</c:v>
                </c:pt>
                <c:pt idx="77516">
                  <c:v>0</c:v>
                </c:pt>
                <c:pt idx="77517">
                  <c:v>0</c:v>
                </c:pt>
                <c:pt idx="77518">
                  <c:v>0</c:v>
                </c:pt>
                <c:pt idx="77519">
                  <c:v>0</c:v>
                </c:pt>
                <c:pt idx="77520">
                  <c:v>0</c:v>
                </c:pt>
                <c:pt idx="77521">
                  <c:v>0</c:v>
                </c:pt>
                <c:pt idx="77522">
                  <c:v>0</c:v>
                </c:pt>
                <c:pt idx="77523">
                  <c:v>0</c:v>
                </c:pt>
                <c:pt idx="77524">
                  <c:v>0</c:v>
                </c:pt>
                <c:pt idx="77525">
                  <c:v>0</c:v>
                </c:pt>
                <c:pt idx="77526">
                  <c:v>0</c:v>
                </c:pt>
                <c:pt idx="77527">
                  <c:v>0</c:v>
                </c:pt>
                <c:pt idx="77528">
                  <c:v>0</c:v>
                </c:pt>
                <c:pt idx="77529">
                  <c:v>0</c:v>
                </c:pt>
                <c:pt idx="77530">
                  <c:v>0</c:v>
                </c:pt>
                <c:pt idx="77531">
                  <c:v>0</c:v>
                </c:pt>
                <c:pt idx="77532">
                  <c:v>0</c:v>
                </c:pt>
                <c:pt idx="77533">
                  <c:v>0</c:v>
                </c:pt>
                <c:pt idx="77534">
                  <c:v>0</c:v>
                </c:pt>
                <c:pt idx="77535">
                  <c:v>0</c:v>
                </c:pt>
                <c:pt idx="77536">
                  <c:v>0</c:v>
                </c:pt>
                <c:pt idx="77537">
                  <c:v>0</c:v>
                </c:pt>
                <c:pt idx="77538">
                  <c:v>0</c:v>
                </c:pt>
                <c:pt idx="77539">
                  <c:v>0</c:v>
                </c:pt>
                <c:pt idx="77540">
                  <c:v>0</c:v>
                </c:pt>
                <c:pt idx="77541">
                  <c:v>0</c:v>
                </c:pt>
                <c:pt idx="77542">
                  <c:v>0</c:v>
                </c:pt>
                <c:pt idx="77543">
                  <c:v>0</c:v>
                </c:pt>
                <c:pt idx="77544">
                  <c:v>0</c:v>
                </c:pt>
                <c:pt idx="77545">
                  <c:v>0</c:v>
                </c:pt>
                <c:pt idx="77546">
                  <c:v>0</c:v>
                </c:pt>
                <c:pt idx="77547">
                  <c:v>0</c:v>
                </c:pt>
                <c:pt idx="77548">
                  <c:v>0</c:v>
                </c:pt>
                <c:pt idx="77549">
                  <c:v>0</c:v>
                </c:pt>
                <c:pt idx="77550">
                  <c:v>0</c:v>
                </c:pt>
                <c:pt idx="77551">
                  <c:v>0</c:v>
                </c:pt>
                <c:pt idx="77552">
                  <c:v>0</c:v>
                </c:pt>
                <c:pt idx="77553">
                  <c:v>0</c:v>
                </c:pt>
                <c:pt idx="77554">
                  <c:v>0</c:v>
                </c:pt>
                <c:pt idx="77555">
                  <c:v>0</c:v>
                </c:pt>
                <c:pt idx="77556">
                  <c:v>0</c:v>
                </c:pt>
                <c:pt idx="77557">
                  <c:v>0</c:v>
                </c:pt>
                <c:pt idx="77558">
                  <c:v>0</c:v>
                </c:pt>
                <c:pt idx="77559">
                  <c:v>0</c:v>
                </c:pt>
                <c:pt idx="77560">
                  <c:v>0</c:v>
                </c:pt>
                <c:pt idx="77561">
                  <c:v>0</c:v>
                </c:pt>
                <c:pt idx="77562">
                  <c:v>0</c:v>
                </c:pt>
                <c:pt idx="77563">
                  <c:v>0</c:v>
                </c:pt>
                <c:pt idx="77564">
                  <c:v>0</c:v>
                </c:pt>
                <c:pt idx="77565">
                  <c:v>0</c:v>
                </c:pt>
                <c:pt idx="77566">
                  <c:v>0</c:v>
                </c:pt>
                <c:pt idx="77567">
                  <c:v>0</c:v>
                </c:pt>
                <c:pt idx="77568">
                  <c:v>0</c:v>
                </c:pt>
                <c:pt idx="77569">
                  <c:v>0</c:v>
                </c:pt>
                <c:pt idx="77570">
                  <c:v>0</c:v>
                </c:pt>
                <c:pt idx="77571">
                  <c:v>0</c:v>
                </c:pt>
                <c:pt idx="77572">
                  <c:v>0</c:v>
                </c:pt>
                <c:pt idx="77573">
                  <c:v>0</c:v>
                </c:pt>
                <c:pt idx="77574">
                  <c:v>0</c:v>
                </c:pt>
                <c:pt idx="77575">
                  <c:v>0</c:v>
                </c:pt>
                <c:pt idx="77576">
                  <c:v>0</c:v>
                </c:pt>
                <c:pt idx="77577">
                  <c:v>0</c:v>
                </c:pt>
                <c:pt idx="77578">
                  <c:v>0</c:v>
                </c:pt>
                <c:pt idx="77579">
                  <c:v>0</c:v>
                </c:pt>
                <c:pt idx="77580">
                  <c:v>0</c:v>
                </c:pt>
                <c:pt idx="77581">
                  <c:v>0</c:v>
                </c:pt>
                <c:pt idx="77582">
                  <c:v>0</c:v>
                </c:pt>
                <c:pt idx="77583">
                  <c:v>0</c:v>
                </c:pt>
                <c:pt idx="77584">
                  <c:v>0</c:v>
                </c:pt>
                <c:pt idx="77585">
                  <c:v>0</c:v>
                </c:pt>
                <c:pt idx="77586">
                  <c:v>0</c:v>
                </c:pt>
                <c:pt idx="77587">
                  <c:v>0</c:v>
                </c:pt>
                <c:pt idx="77588">
                  <c:v>0</c:v>
                </c:pt>
                <c:pt idx="77589">
                  <c:v>0</c:v>
                </c:pt>
                <c:pt idx="77590">
                  <c:v>0</c:v>
                </c:pt>
                <c:pt idx="77591">
                  <c:v>0</c:v>
                </c:pt>
                <c:pt idx="77592">
                  <c:v>0</c:v>
                </c:pt>
                <c:pt idx="77593">
                  <c:v>0</c:v>
                </c:pt>
                <c:pt idx="77594">
                  <c:v>0</c:v>
                </c:pt>
                <c:pt idx="77595">
                  <c:v>0</c:v>
                </c:pt>
                <c:pt idx="77596">
                  <c:v>0</c:v>
                </c:pt>
                <c:pt idx="77597">
                  <c:v>0</c:v>
                </c:pt>
                <c:pt idx="77598">
                  <c:v>0</c:v>
                </c:pt>
                <c:pt idx="77599">
                  <c:v>0</c:v>
                </c:pt>
                <c:pt idx="77600">
                  <c:v>0</c:v>
                </c:pt>
                <c:pt idx="77601">
                  <c:v>0</c:v>
                </c:pt>
                <c:pt idx="77602">
                  <c:v>0</c:v>
                </c:pt>
                <c:pt idx="77603">
                  <c:v>0</c:v>
                </c:pt>
                <c:pt idx="77604">
                  <c:v>0</c:v>
                </c:pt>
                <c:pt idx="77605">
                  <c:v>0</c:v>
                </c:pt>
                <c:pt idx="77606">
                  <c:v>0</c:v>
                </c:pt>
                <c:pt idx="77607">
                  <c:v>0</c:v>
                </c:pt>
                <c:pt idx="77608">
                  <c:v>0</c:v>
                </c:pt>
                <c:pt idx="77609">
                  <c:v>0</c:v>
                </c:pt>
                <c:pt idx="77610">
                  <c:v>0</c:v>
                </c:pt>
                <c:pt idx="77611">
                  <c:v>0</c:v>
                </c:pt>
                <c:pt idx="77612">
                  <c:v>0</c:v>
                </c:pt>
                <c:pt idx="77613">
                  <c:v>0</c:v>
                </c:pt>
                <c:pt idx="77614">
                  <c:v>0</c:v>
                </c:pt>
                <c:pt idx="77615">
                  <c:v>0</c:v>
                </c:pt>
                <c:pt idx="77616">
                  <c:v>0</c:v>
                </c:pt>
                <c:pt idx="77617">
                  <c:v>0</c:v>
                </c:pt>
                <c:pt idx="77618">
                  <c:v>0</c:v>
                </c:pt>
                <c:pt idx="77619">
                  <c:v>0</c:v>
                </c:pt>
                <c:pt idx="77620">
                  <c:v>0</c:v>
                </c:pt>
                <c:pt idx="77621">
                  <c:v>0</c:v>
                </c:pt>
                <c:pt idx="77622">
                  <c:v>0</c:v>
                </c:pt>
                <c:pt idx="77623">
                  <c:v>0</c:v>
                </c:pt>
                <c:pt idx="77624">
                  <c:v>0</c:v>
                </c:pt>
                <c:pt idx="77625">
                  <c:v>0</c:v>
                </c:pt>
                <c:pt idx="77626">
                  <c:v>0</c:v>
                </c:pt>
                <c:pt idx="77627">
                  <c:v>0</c:v>
                </c:pt>
                <c:pt idx="77628">
                  <c:v>0</c:v>
                </c:pt>
                <c:pt idx="77629">
                  <c:v>0</c:v>
                </c:pt>
                <c:pt idx="77630">
                  <c:v>0</c:v>
                </c:pt>
                <c:pt idx="77631">
                  <c:v>0</c:v>
                </c:pt>
                <c:pt idx="77632">
                  <c:v>0</c:v>
                </c:pt>
                <c:pt idx="77633">
                  <c:v>0</c:v>
                </c:pt>
                <c:pt idx="77634">
                  <c:v>0</c:v>
                </c:pt>
                <c:pt idx="77635">
                  <c:v>0</c:v>
                </c:pt>
                <c:pt idx="77636">
                  <c:v>0</c:v>
                </c:pt>
                <c:pt idx="77637">
                  <c:v>0</c:v>
                </c:pt>
                <c:pt idx="77638">
                  <c:v>0</c:v>
                </c:pt>
                <c:pt idx="77639">
                  <c:v>0</c:v>
                </c:pt>
                <c:pt idx="77640">
                  <c:v>0</c:v>
                </c:pt>
                <c:pt idx="77641">
                  <c:v>0</c:v>
                </c:pt>
                <c:pt idx="77642">
                  <c:v>0</c:v>
                </c:pt>
                <c:pt idx="77643">
                  <c:v>0</c:v>
                </c:pt>
                <c:pt idx="77644">
                  <c:v>0</c:v>
                </c:pt>
                <c:pt idx="77645">
                  <c:v>0</c:v>
                </c:pt>
                <c:pt idx="77646">
                  <c:v>0</c:v>
                </c:pt>
                <c:pt idx="77647">
                  <c:v>0</c:v>
                </c:pt>
                <c:pt idx="77648">
                  <c:v>0</c:v>
                </c:pt>
                <c:pt idx="77649">
                  <c:v>0</c:v>
                </c:pt>
                <c:pt idx="77650">
                  <c:v>0</c:v>
                </c:pt>
                <c:pt idx="77651">
                  <c:v>0</c:v>
                </c:pt>
                <c:pt idx="77652">
                  <c:v>0</c:v>
                </c:pt>
                <c:pt idx="77653">
                  <c:v>0</c:v>
                </c:pt>
                <c:pt idx="77654">
                  <c:v>0</c:v>
                </c:pt>
                <c:pt idx="77655">
                  <c:v>0</c:v>
                </c:pt>
                <c:pt idx="77656">
                  <c:v>0</c:v>
                </c:pt>
                <c:pt idx="77657">
                  <c:v>0</c:v>
                </c:pt>
                <c:pt idx="77658">
                  <c:v>0</c:v>
                </c:pt>
                <c:pt idx="77659">
                  <c:v>0</c:v>
                </c:pt>
                <c:pt idx="77660">
                  <c:v>0</c:v>
                </c:pt>
                <c:pt idx="77661">
                  <c:v>0</c:v>
                </c:pt>
                <c:pt idx="77662">
                  <c:v>0</c:v>
                </c:pt>
                <c:pt idx="77663">
                  <c:v>0</c:v>
                </c:pt>
                <c:pt idx="77664">
                  <c:v>0</c:v>
                </c:pt>
                <c:pt idx="77665">
                  <c:v>0</c:v>
                </c:pt>
                <c:pt idx="77666">
                  <c:v>0</c:v>
                </c:pt>
                <c:pt idx="77667">
                  <c:v>0</c:v>
                </c:pt>
                <c:pt idx="77668">
                  <c:v>0</c:v>
                </c:pt>
                <c:pt idx="77669">
                  <c:v>0</c:v>
                </c:pt>
                <c:pt idx="77670">
                  <c:v>0</c:v>
                </c:pt>
                <c:pt idx="77671">
                  <c:v>0</c:v>
                </c:pt>
                <c:pt idx="77672">
                  <c:v>0</c:v>
                </c:pt>
                <c:pt idx="77673">
                  <c:v>0</c:v>
                </c:pt>
                <c:pt idx="77674">
                  <c:v>0</c:v>
                </c:pt>
                <c:pt idx="77675">
                  <c:v>0</c:v>
                </c:pt>
                <c:pt idx="77676">
                  <c:v>0</c:v>
                </c:pt>
                <c:pt idx="77677">
                  <c:v>0</c:v>
                </c:pt>
                <c:pt idx="77678">
                  <c:v>0</c:v>
                </c:pt>
                <c:pt idx="77679">
                  <c:v>0</c:v>
                </c:pt>
                <c:pt idx="77680">
                  <c:v>0</c:v>
                </c:pt>
                <c:pt idx="77681">
                  <c:v>0</c:v>
                </c:pt>
                <c:pt idx="77682">
                  <c:v>0</c:v>
                </c:pt>
                <c:pt idx="77683">
                  <c:v>0</c:v>
                </c:pt>
                <c:pt idx="77684">
                  <c:v>0</c:v>
                </c:pt>
                <c:pt idx="77685">
                  <c:v>0</c:v>
                </c:pt>
                <c:pt idx="77686">
                  <c:v>0</c:v>
                </c:pt>
                <c:pt idx="77687">
                  <c:v>0</c:v>
                </c:pt>
                <c:pt idx="77688">
                  <c:v>0</c:v>
                </c:pt>
                <c:pt idx="77689">
                  <c:v>0</c:v>
                </c:pt>
                <c:pt idx="77690">
                  <c:v>0</c:v>
                </c:pt>
                <c:pt idx="77691">
                  <c:v>0</c:v>
                </c:pt>
                <c:pt idx="77692">
                  <c:v>0</c:v>
                </c:pt>
                <c:pt idx="77693">
                  <c:v>0</c:v>
                </c:pt>
                <c:pt idx="77694">
                  <c:v>0</c:v>
                </c:pt>
                <c:pt idx="77695">
                  <c:v>0</c:v>
                </c:pt>
                <c:pt idx="77696">
                  <c:v>0</c:v>
                </c:pt>
                <c:pt idx="77697">
                  <c:v>0</c:v>
                </c:pt>
                <c:pt idx="77698">
                  <c:v>0</c:v>
                </c:pt>
                <c:pt idx="77699">
                  <c:v>0</c:v>
                </c:pt>
                <c:pt idx="77700">
                  <c:v>0</c:v>
                </c:pt>
                <c:pt idx="77701">
                  <c:v>0</c:v>
                </c:pt>
                <c:pt idx="77702">
                  <c:v>0</c:v>
                </c:pt>
                <c:pt idx="77703">
                  <c:v>0</c:v>
                </c:pt>
                <c:pt idx="77704">
                  <c:v>0</c:v>
                </c:pt>
                <c:pt idx="77705">
                  <c:v>0</c:v>
                </c:pt>
                <c:pt idx="77706">
                  <c:v>0</c:v>
                </c:pt>
                <c:pt idx="77707">
                  <c:v>0</c:v>
                </c:pt>
                <c:pt idx="77708">
                  <c:v>0</c:v>
                </c:pt>
                <c:pt idx="77709">
                  <c:v>0</c:v>
                </c:pt>
                <c:pt idx="77710">
                  <c:v>0</c:v>
                </c:pt>
                <c:pt idx="77711">
                  <c:v>0</c:v>
                </c:pt>
                <c:pt idx="77712">
                  <c:v>0</c:v>
                </c:pt>
                <c:pt idx="77713">
                  <c:v>0</c:v>
                </c:pt>
                <c:pt idx="77714">
                  <c:v>0</c:v>
                </c:pt>
                <c:pt idx="77715">
                  <c:v>0</c:v>
                </c:pt>
                <c:pt idx="77716">
                  <c:v>0</c:v>
                </c:pt>
                <c:pt idx="77717">
                  <c:v>0</c:v>
                </c:pt>
                <c:pt idx="77718">
                  <c:v>0</c:v>
                </c:pt>
                <c:pt idx="77719">
                  <c:v>0</c:v>
                </c:pt>
                <c:pt idx="77720">
                  <c:v>0</c:v>
                </c:pt>
                <c:pt idx="77721">
                  <c:v>0</c:v>
                </c:pt>
                <c:pt idx="77722">
                  <c:v>0</c:v>
                </c:pt>
                <c:pt idx="77723">
                  <c:v>0</c:v>
                </c:pt>
                <c:pt idx="77724">
                  <c:v>0</c:v>
                </c:pt>
                <c:pt idx="77725">
                  <c:v>0</c:v>
                </c:pt>
                <c:pt idx="77726">
                  <c:v>0</c:v>
                </c:pt>
                <c:pt idx="77727">
                  <c:v>0</c:v>
                </c:pt>
                <c:pt idx="77728">
                  <c:v>0</c:v>
                </c:pt>
                <c:pt idx="77729">
                  <c:v>0</c:v>
                </c:pt>
                <c:pt idx="77730">
                  <c:v>0</c:v>
                </c:pt>
                <c:pt idx="77731">
                  <c:v>0</c:v>
                </c:pt>
                <c:pt idx="77732">
                  <c:v>0</c:v>
                </c:pt>
                <c:pt idx="77733">
                  <c:v>0</c:v>
                </c:pt>
                <c:pt idx="77734">
                  <c:v>0</c:v>
                </c:pt>
                <c:pt idx="77735">
                  <c:v>0</c:v>
                </c:pt>
                <c:pt idx="77736">
                  <c:v>0</c:v>
                </c:pt>
                <c:pt idx="77737">
                  <c:v>0</c:v>
                </c:pt>
                <c:pt idx="77738">
                  <c:v>0</c:v>
                </c:pt>
                <c:pt idx="77739">
                  <c:v>0</c:v>
                </c:pt>
                <c:pt idx="77740">
                  <c:v>0</c:v>
                </c:pt>
                <c:pt idx="77741">
                  <c:v>0</c:v>
                </c:pt>
                <c:pt idx="77742">
                  <c:v>0</c:v>
                </c:pt>
                <c:pt idx="77743">
                  <c:v>0</c:v>
                </c:pt>
                <c:pt idx="77744">
                  <c:v>0</c:v>
                </c:pt>
                <c:pt idx="77745">
                  <c:v>0</c:v>
                </c:pt>
                <c:pt idx="77746">
                  <c:v>0</c:v>
                </c:pt>
                <c:pt idx="77747">
                  <c:v>0</c:v>
                </c:pt>
                <c:pt idx="77748">
                  <c:v>0</c:v>
                </c:pt>
                <c:pt idx="77749">
                  <c:v>0</c:v>
                </c:pt>
                <c:pt idx="77750">
                  <c:v>0</c:v>
                </c:pt>
                <c:pt idx="77751">
                  <c:v>0</c:v>
                </c:pt>
                <c:pt idx="77752">
                  <c:v>0</c:v>
                </c:pt>
                <c:pt idx="77753">
                  <c:v>0</c:v>
                </c:pt>
                <c:pt idx="77754">
                  <c:v>0</c:v>
                </c:pt>
                <c:pt idx="77755">
                  <c:v>0</c:v>
                </c:pt>
                <c:pt idx="77756">
                  <c:v>0</c:v>
                </c:pt>
                <c:pt idx="77757">
                  <c:v>0</c:v>
                </c:pt>
                <c:pt idx="77758">
                  <c:v>0</c:v>
                </c:pt>
                <c:pt idx="77759">
                  <c:v>0</c:v>
                </c:pt>
                <c:pt idx="77760">
                  <c:v>0</c:v>
                </c:pt>
                <c:pt idx="77761">
                  <c:v>0</c:v>
                </c:pt>
                <c:pt idx="77762">
                  <c:v>0</c:v>
                </c:pt>
                <c:pt idx="77763">
                  <c:v>0</c:v>
                </c:pt>
                <c:pt idx="77764">
                  <c:v>0</c:v>
                </c:pt>
                <c:pt idx="77765">
                  <c:v>0</c:v>
                </c:pt>
                <c:pt idx="77766">
                  <c:v>0</c:v>
                </c:pt>
                <c:pt idx="77767">
                  <c:v>0</c:v>
                </c:pt>
                <c:pt idx="77768">
                  <c:v>0</c:v>
                </c:pt>
                <c:pt idx="77769">
                  <c:v>0</c:v>
                </c:pt>
                <c:pt idx="77770">
                  <c:v>0</c:v>
                </c:pt>
                <c:pt idx="77771">
                  <c:v>0</c:v>
                </c:pt>
                <c:pt idx="77772">
                  <c:v>0</c:v>
                </c:pt>
                <c:pt idx="77773">
                  <c:v>0</c:v>
                </c:pt>
                <c:pt idx="77774">
                  <c:v>0</c:v>
                </c:pt>
                <c:pt idx="77775">
                  <c:v>0</c:v>
                </c:pt>
                <c:pt idx="77776">
                  <c:v>0</c:v>
                </c:pt>
                <c:pt idx="77777">
                  <c:v>0</c:v>
                </c:pt>
                <c:pt idx="77778">
                  <c:v>0</c:v>
                </c:pt>
                <c:pt idx="77779">
                  <c:v>0</c:v>
                </c:pt>
                <c:pt idx="77780">
                  <c:v>0</c:v>
                </c:pt>
                <c:pt idx="77781">
                  <c:v>0</c:v>
                </c:pt>
                <c:pt idx="77782">
                  <c:v>0</c:v>
                </c:pt>
                <c:pt idx="77783">
                  <c:v>0</c:v>
                </c:pt>
                <c:pt idx="77784">
                  <c:v>0</c:v>
                </c:pt>
                <c:pt idx="77785">
                  <c:v>0</c:v>
                </c:pt>
                <c:pt idx="77786">
                  <c:v>0</c:v>
                </c:pt>
                <c:pt idx="77787">
                  <c:v>0</c:v>
                </c:pt>
                <c:pt idx="77788">
                  <c:v>0</c:v>
                </c:pt>
                <c:pt idx="77789">
                  <c:v>0</c:v>
                </c:pt>
                <c:pt idx="77790">
                  <c:v>0</c:v>
                </c:pt>
                <c:pt idx="77791">
                  <c:v>0</c:v>
                </c:pt>
                <c:pt idx="77792">
                  <c:v>0</c:v>
                </c:pt>
                <c:pt idx="77793">
                  <c:v>0</c:v>
                </c:pt>
                <c:pt idx="77794">
                  <c:v>0</c:v>
                </c:pt>
                <c:pt idx="77795">
                  <c:v>0</c:v>
                </c:pt>
                <c:pt idx="77796">
                  <c:v>0</c:v>
                </c:pt>
                <c:pt idx="77797">
                  <c:v>0</c:v>
                </c:pt>
                <c:pt idx="77798">
                  <c:v>0</c:v>
                </c:pt>
                <c:pt idx="77799">
                  <c:v>0</c:v>
                </c:pt>
                <c:pt idx="77800">
                  <c:v>0</c:v>
                </c:pt>
                <c:pt idx="77801">
                  <c:v>0</c:v>
                </c:pt>
                <c:pt idx="77802">
                  <c:v>0</c:v>
                </c:pt>
                <c:pt idx="77803">
                  <c:v>0</c:v>
                </c:pt>
                <c:pt idx="77804">
                  <c:v>0</c:v>
                </c:pt>
                <c:pt idx="77805">
                  <c:v>0</c:v>
                </c:pt>
                <c:pt idx="77806">
                  <c:v>0</c:v>
                </c:pt>
                <c:pt idx="77807">
                  <c:v>0</c:v>
                </c:pt>
                <c:pt idx="77808">
                  <c:v>0</c:v>
                </c:pt>
                <c:pt idx="77809">
                  <c:v>0</c:v>
                </c:pt>
                <c:pt idx="77810">
                  <c:v>0</c:v>
                </c:pt>
                <c:pt idx="77811">
                  <c:v>0</c:v>
                </c:pt>
                <c:pt idx="77812">
                  <c:v>0</c:v>
                </c:pt>
                <c:pt idx="77813">
                  <c:v>0</c:v>
                </c:pt>
                <c:pt idx="77814">
                  <c:v>0</c:v>
                </c:pt>
                <c:pt idx="77815">
                  <c:v>0</c:v>
                </c:pt>
                <c:pt idx="77816">
                  <c:v>0</c:v>
                </c:pt>
                <c:pt idx="77817">
                  <c:v>0</c:v>
                </c:pt>
                <c:pt idx="77818">
                  <c:v>0</c:v>
                </c:pt>
                <c:pt idx="77819">
                  <c:v>0</c:v>
                </c:pt>
                <c:pt idx="77820">
                  <c:v>0</c:v>
                </c:pt>
                <c:pt idx="77821">
                  <c:v>0</c:v>
                </c:pt>
                <c:pt idx="77822">
                  <c:v>0</c:v>
                </c:pt>
                <c:pt idx="77823">
                  <c:v>0</c:v>
                </c:pt>
                <c:pt idx="77824">
                  <c:v>0</c:v>
                </c:pt>
                <c:pt idx="77825">
                  <c:v>0</c:v>
                </c:pt>
                <c:pt idx="77826">
                  <c:v>0</c:v>
                </c:pt>
                <c:pt idx="77827">
                  <c:v>0</c:v>
                </c:pt>
                <c:pt idx="77828">
                  <c:v>0</c:v>
                </c:pt>
                <c:pt idx="77829">
                  <c:v>0</c:v>
                </c:pt>
                <c:pt idx="77830">
                  <c:v>0</c:v>
                </c:pt>
                <c:pt idx="77831">
                  <c:v>0</c:v>
                </c:pt>
                <c:pt idx="77832">
                  <c:v>0</c:v>
                </c:pt>
                <c:pt idx="77833">
                  <c:v>0</c:v>
                </c:pt>
                <c:pt idx="77834">
                  <c:v>0</c:v>
                </c:pt>
                <c:pt idx="77835">
                  <c:v>0</c:v>
                </c:pt>
                <c:pt idx="77836">
                  <c:v>0</c:v>
                </c:pt>
                <c:pt idx="77837">
                  <c:v>0</c:v>
                </c:pt>
                <c:pt idx="77838">
                  <c:v>0</c:v>
                </c:pt>
                <c:pt idx="77839">
                  <c:v>0</c:v>
                </c:pt>
                <c:pt idx="77840">
                  <c:v>0</c:v>
                </c:pt>
                <c:pt idx="77841">
                  <c:v>0</c:v>
                </c:pt>
                <c:pt idx="77842">
                  <c:v>0</c:v>
                </c:pt>
                <c:pt idx="77843">
                  <c:v>0</c:v>
                </c:pt>
                <c:pt idx="77844">
                  <c:v>0</c:v>
                </c:pt>
                <c:pt idx="77845">
                  <c:v>0</c:v>
                </c:pt>
                <c:pt idx="77846">
                  <c:v>0</c:v>
                </c:pt>
                <c:pt idx="77847">
                  <c:v>0</c:v>
                </c:pt>
                <c:pt idx="77848">
                  <c:v>0</c:v>
                </c:pt>
                <c:pt idx="77849">
                  <c:v>0</c:v>
                </c:pt>
                <c:pt idx="77850">
                  <c:v>0</c:v>
                </c:pt>
                <c:pt idx="77851">
                  <c:v>0</c:v>
                </c:pt>
                <c:pt idx="77852">
                  <c:v>0</c:v>
                </c:pt>
                <c:pt idx="77853">
                  <c:v>0</c:v>
                </c:pt>
                <c:pt idx="77854">
                  <c:v>0</c:v>
                </c:pt>
                <c:pt idx="77855">
                  <c:v>0</c:v>
                </c:pt>
                <c:pt idx="77856">
                  <c:v>0</c:v>
                </c:pt>
                <c:pt idx="77857">
                  <c:v>0</c:v>
                </c:pt>
                <c:pt idx="77858">
                  <c:v>0</c:v>
                </c:pt>
                <c:pt idx="77859">
                  <c:v>0</c:v>
                </c:pt>
                <c:pt idx="77860">
                  <c:v>0</c:v>
                </c:pt>
                <c:pt idx="77861">
                  <c:v>0</c:v>
                </c:pt>
                <c:pt idx="77862">
                  <c:v>0</c:v>
                </c:pt>
                <c:pt idx="77863">
                  <c:v>0</c:v>
                </c:pt>
                <c:pt idx="77864">
                  <c:v>0</c:v>
                </c:pt>
                <c:pt idx="77865">
                  <c:v>0</c:v>
                </c:pt>
                <c:pt idx="77866">
                  <c:v>0</c:v>
                </c:pt>
                <c:pt idx="77867">
                  <c:v>0</c:v>
                </c:pt>
                <c:pt idx="77868">
                  <c:v>0</c:v>
                </c:pt>
                <c:pt idx="77869">
                  <c:v>0</c:v>
                </c:pt>
                <c:pt idx="77870">
                  <c:v>0</c:v>
                </c:pt>
                <c:pt idx="77871">
                  <c:v>0</c:v>
                </c:pt>
                <c:pt idx="77872">
                  <c:v>0</c:v>
                </c:pt>
                <c:pt idx="77873">
                  <c:v>0</c:v>
                </c:pt>
                <c:pt idx="77874">
                  <c:v>0</c:v>
                </c:pt>
                <c:pt idx="77875">
                  <c:v>0</c:v>
                </c:pt>
                <c:pt idx="77876">
                  <c:v>0</c:v>
                </c:pt>
                <c:pt idx="77877">
                  <c:v>0</c:v>
                </c:pt>
                <c:pt idx="77878">
                  <c:v>0</c:v>
                </c:pt>
                <c:pt idx="77879">
                  <c:v>0</c:v>
                </c:pt>
                <c:pt idx="77880">
                  <c:v>0</c:v>
                </c:pt>
                <c:pt idx="77881">
                  <c:v>0</c:v>
                </c:pt>
                <c:pt idx="77882">
                  <c:v>0</c:v>
                </c:pt>
                <c:pt idx="77883">
                  <c:v>0</c:v>
                </c:pt>
                <c:pt idx="77884">
                  <c:v>0</c:v>
                </c:pt>
                <c:pt idx="77885">
                  <c:v>0</c:v>
                </c:pt>
                <c:pt idx="77886">
                  <c:v>0</c:v>
                </c:pt>
                <c:pt idx="77887">
                  <c:v>0</c:v>
                </c:pt>
                <c:pt idx="77888">
                  <c:v>0</c:v>
                </c:pt>
                <c:pt idx="77889">
                  <c:v>0</c:v>
                </c:pt>
                <c:pt idx="77890">
                  <c:v>0</c:v>
                </c:pt>
                <c:pt idx="77891">
                  <c:v>0</c:v>
                </c:pt>
                <c:pt idx="77892">
                  <c:v>0</c:v>
                </c:pt>
                <c:pt idx="77893">
                  <c:v>0</c:v>
                </c:pt>
                <c:pt idx="77894">
                  <c:v>0</c:v>
                </c:pt>
                <c:pt idx="77895">
                  <c:v>0</c:v>
                </c:pt>
                <c:pt idx="77896">
                  <c:v>0</c:v>
                </c:pt>
                <c:pt idx="77897">
                  <c:v>0</c:v>
                </c:pt>
                <c:pt idx="77898">
                  <c:v>0</c:v>
                </c:pt>
                <c:pt idx="77899">
                  <c:v>0</c:v>
                </c:pt>
                <c:pt idx="77900">
                  <c:v>0</c:v>
                </c:pt>
                <c:pt idx="77901">
                  <c:v>0</c:v>
                </c:pt>
                <c:pt idx="77902">
                  <c:v>0</c:v>
                </c:pt>
                <c:pt idx="77903">
                  <c:v>0</c:v>
                </c:pt>
                <c:pt idx="77904">
                  <c:v>0</c:v>
                </c:pt>
                <c:pt idx="77905">
                  <c:v>0</c:v>
                </c:pt>
                <c:pt idx="77906">
                  <c:v>0</c:v>
                </c:pt>
                <c:pt idx="77907">
                  <c:v>0</c:v>
                </c:pt>
                <c:pt idx="77908">
                  <c:v>0</c:v>
                </c:pt>
                <c:pt idx="77909">
                  <c:v>0</c:v>
                </c:pt>
                <c:pt idx="77910">
                  <c:v>0</c:v>
                </c:pt>
                <c:pt idx="77911">
                  <c:v>0</c:v>
                </c:pt>
                <c:pt idx="77912">
                  <c:v>0</c:v>
                </c:pt>
                <c:pt idx="77913">
                  <c:v>0</c:v>
                </c:pt>
                <c:pt idx="77914">
                  <c:v>0</c:v>
                </c:pt>
                <c:pt idx="77915">
                  <c:v>0</c:v>
                </c:pt>
                <c:pt idx="77916">
                  <c:v>0</c:v>
                </c:pt>
                <c:pt idx="77917">
                  <c:v>0</c:v>
                </c:pt>
                <c:pt idx="77918">
                  <c:v>0</c:v>
                </c:pt>
                <c:pt idx="77919">
                  <c:v>0</c:v>
                </c:pt>
                <c:pt idx="77920">
                  <c:v>0</c:v>
                </c:pt>
                <c:pt idx="77921">
                  <c:v>0</c:v>
                </c:pt>
                <c:pt idx="77922">
                  <c:v>0</c:v>
                </c:pt>
                <c:pt idx="77923">
                  <c:v>0</c:v>
                </c:pt>
                <c:pt idx="77924">
                  <c:v>0</c:v>
                </c:pt>
                <c:pt idx="77925">
                  <c:v>0</c:v>
                </c:pt>
                <c:pt idx="77926">
                  <c:v>0</c:v>
                </c:pt>
                <c:pt idx="77927">
                  <c:v>0</c:v>
                </c:pt>
                <c:pt idx="77928">
                  <c:v>0</c:v>
                </c:pt>
                <c:pt idx="77929">
                  <c:v>0</c:v>
                </c:pt>
                <c:pt idx="77930">
                  <c:v>0</c:v>
                </c:pt>
                <c:pt idx="77931">
                  <c:v>0</c:v>
                </c:pt>
                <c:pt idx="77932">
                  <c:v>0</c:v>
                </c:pt>
                <c:pt idx="77933">
                  <c:v>0</c:v>
                </c:pt>
                <c:pt idx="77934">
                  <c:v>0</c:v>
                </c:pt>
                <c:pt idx="77935">
                  <c:v>0</c:v>
                </c:pt>
                <c:pt idx="77936">
                  <c:v>0</c:v>
                </c:pt>
                <c:pt idx="77937">
                  <c:v>0</c:v>
                </c:pt>
                <c:pt idx="77938">
                  <c:v>0</c:v>
                </c:pt>
                <c:pt idx="77939">
                  <c:v>0</c:v>
                </c:pt>
                <c:pt idx="77940">
                  <c:v>0</c:v>
                </c:pt>
                <c:pt idx="77941">
                  <c:v>0</c:v>
                </c:pt>
                <c:pt idx="77942">
                  <c:v>0</c:v>
                </c:pt>
                <c:pt idx="77943">
                  <c:v>0</c:v>
                </c:pt>
                <c:pt idx="77944">
                  <c:v>0</c:v>
                </c:pt>
                <c:pt idx="77945">
                  <c:v>0</c:v>
                </c:pt>
                <c:pt idx="77946">
                  <c:v>0</c:v>
                </c:pt>
                <c:pt idx="77947">
                  <c:v>0</c:v>
                </c:pt>
                <c:pt idx="77948">
                  <c:v>0</c:v>
                </c:pt>
                <c:pt idx="77949">
                  <c:v>0</c:v>
                </c:pt>
                <c:pt idx="77950">
                  <c:v>0</c:v>
                </c:pt>
                <c:pt idx="77951">
                  <c:v>0</c:v>
                </c:pt>
                <c:pt idx="77952">
                  <c:v>0</c:v>
                </c:pt>
                <c:pt idx="77953">
                  <c:v>0</c:v>
                </c:pt>
                <c:pt idx="77954">
                  <c:v>0</c:v>
                </c:pt>
                <c:pt idx="77955">
                  <c:v>0</c:v>
                </c:pt>
                <c:pt idx="77956">
                  <c:v>0</c:v>
                </c:pt>
                <c:pt idx="77957">
                  <c:v>0</c:v>
                </c:pt>
                <c:pt idx="77958">
                  <c:v>0</c:v>
                </c:pt>
                <c:pt idx="77959">
                  <c:v>0</c:v>
                </c:pt>
                <c:pt idx="77960">
                  <c:v>0</c:v>
                </c:pt>
                <c:pt idx="77961">
                  <c:v>0</c:v>
                </c:pt>
                <c:pt idx="77962">
                  <c:v>0</c:v>
                </c:pt>
                <c:pt idx="77963">
                  <c:v>0</c:v>
                </c:pt>
                <c:pt idx="77964">
                  <c:v>0</c:v>
                </c:pt>
                <c:pt idx="77965">
                  <c:v>0</c:v>
                </c:pt>
                <c:pt idx="77966">
                  <c:v>0</c:v>
                </c:pt>
                <c:pt idx="77967">
                  <c:v>0</c:v>
                </c:pt>
                <c:pt idx="77968">
                  <c:v>0</c:v>
                </c:pt>
                <c:pt idx="77969">
                  <c:v>0</c:v>
                </c:pt>
                <c:pt idx="77970">
                  <c:v>0</c:v>
                </c:pt>
                <c:pt idx="77971">
                  <c:v>0</c:v>
                </c:pt>
                <c:pt idx="77972">
                  <c:v>0</c:v>
                </c:pt>
                <c:pt idx="77973">
                  <c:v>0</c:v>
                </c:pt>
                <c:pt idx="77974">
                  <c:v>0</c:v>
                </c:pt>
                <c:pt idx="77975">
                  <c:v>0</c:v>
                </c:pt>
                <c:pt idx="77976">
                  <c:v>0</c:v>
                </c:pt>
                <c:pt idx="77977">
                  <c:v>0</c:v>
                </c:pt>
                <c:pt idx="77978">
                  <c:v>0</c:v>
                </c:pt>
                <c:pt idx="77979">
                  <c:v>0</c:v>
                </c:pt>
                <c:pt idx="77980">
                  <c:v>0</c:v>
                </c:pt>
                <c:pt idx="77981">
                  <c:v>0</c:v>
                </c:pt>
                <c:pt idx="77982">
                  <c:v>0</c:v>
                </c:pt>
                <c:pt idx="77983">
                  <c:v>0</c:v>
                </c:pt>
                <c:pt idx="77984">
                  <c:v>0</c:v>
                </c:pt>
                <c:pt idx="77985">
                  <c:v>0</c:v>
                </c:pt>
                <c:pt idx="77986">
                  <c:v>0</c:v>
                </c:pt>
                <c:pt idx="77987">
                  <c:v>0</c:v>
                </c:pt>
                <c:pt idx="77988">
                  <c:v>0</c:v>
                </c:pt>
                <c:pt idx="77989">
                  <c:v>0</c:v>
                </c:pt>
                <c:pt idx="77990">
                  <c:v>0</c:v>
                </c:pt>
                <c:pt idx="77991">
                  <c:v>0</c:v>
                </c:pt>
                <c:pt idx="77992">
                  <c:v>0</c:v>
                </c:pt>
                <c:pt idx="77993">
                  <c:v>0</c:v>
                </c:pt>
                <c:pt idx="77994">
                  <c:v>0</c:v>
                </c:pt>
                <c:pt idx="77995">
                  <c:v>0</c:v>
                </c:pt>
                <c:pt idx="77996">
                  <c:v>0</c:v>
                </c:pt>
                <c:pt idx="77997">
                  <c:v>0</c:v>
                </c:pt>
                <c:pt idx="77998">
                  <c:v>0</c:v>
                </c:pt>
                <c:pt idx="77999">
                  <c:v>0</c:v>
                </c:pt>
                <c:pt idx="78000">
                  <c:v>0</c:v>
                </c:pt>
                <c:pt idx="78001">
                  <c:v>0</c:v>
                </c:pt>
                <c:pt idx="78002">
                  <c:v>0</c:v>
                </c:pt>
                <c:pt idx="78003">
                  <c:v>0</c:v>
                </c:pt>
                <c:pt idx="78004">
                  <c:v>0</c:v>
                </c:pt>
                <c:pt idx="78005">
                  <c:v>0</c:v>
                </c:pt>
                <c:pt idx="78006">
                  <c:v>0</c:v>
                </c:pt>
                <c:pt idx="78007">
                  <c:v>0</c:v>
                </c:pt>
                <c:pt idx="78008">
                  <c:v>0</c:v>
                </c:pt>
                <c:pt idx="78009">
                  <c:v>0</c:v>
                </c:pt>
                <c:pt idx="78010">
                  <c:v>0</c:v>
                </c:pt>
                <c:pt idx="78011">
                  <c:v>0</c:v>
                </c:pt>
                <c:pt idx="78012">
                  <c:v>0</c:v>
                </c:pt>
                <c:pt idx="78013">
                  <c:v>0</c:v>
                </c:pt>
                <c:pt idx="78014">
                  <c:v>0</c:v>
                </c:pt>
                <c:pt idx="78015">
                  <c:v>0</c:v>
                </c:pt>
                <c:pt idx="78016">
                  <c:v>0</c:v>
                </c:pt>
                <c:pt idx="78017">
                  <c:v>0</c:v>
                </c:pt>
                <c:pt idx="78018">
                  <c:v>0</c:v>
                </c:pt>
                <c:pt idx="78019">
                  <c:v>0</c:v>
                </c:pt>
                <c:pt idx="78020">
                  <c:v>0</c:v>
                </c:pt>
                <c:pt idx="78021">
                  <c:v>0</c:v>
                </c:pt>
                <c:pt idx="78022">
                  <c:v>0</c:v>
                </c:pt>
                <c:pt idx="78023">
                  <c:v>0</c:v>
                </c:pt>
                <c:pt idx="78024">
                  <c:v>0</c:v>
                </c:pt>
                <c:pt idx="78025">
                  <c:v>0</c:v>
                </c:pt>
                <c:pt idx="78026">
                  <c:v>0</c:v>
                </c:pt>
                <c:pt idx="78027">
                  <c:v>0</c:v>
                </c:pt>
                <c:pt idx="78028">
                  <c:v>0</c:v>
                </c:pt>
                <c:pt idx="78029">
                  <c:v>0</c:v>
                </c:pt>
                <c:pt idx="78030">
                  <c:v>0</c:v>
                </c:pt>
                <c:pt idx="78031">
                  <c:v>0</c:v>
                </c:pt>
                <c:pt idx="78032">
                  <c:v>0</c:v>
                </c:pt>
                <c:pt idx="78033">
                  <c:v>0</c:v>
                </c:pt>
                <c:pt idx="78034">
                  <c:v>0</c:v>
                </c:pt>
                <c:pt idx="78035">
                  <c:v>0</c:v>
                </c:pt>
                <c:pt idx="78036">
                  <c:v>0</c:v>
                </c:pt>
                <c:pt idx="78037">
                  <c:v>0</c:v>
                </c:pt>
                <c:pt idx="78038">
                  <c:v>0</c:v>
                </c:pt>
                <c:pt idx="78039">
                  <c:v>0</c:v>
                </c:pt>
                <c:pt idx="78040">
                  <c:v>0</c:v>
                </c:pt>
                <c:pt idx="78041">
                  <c:v>0</c:v>
                </c:pt>
                <c:pt idx="78042">
                  <c:v>0</c:v>
                </c:pt>
                <c:pt idx="78043">
                  <c:v>0</c:v>
                </c:pt>
                <c:pt idx="78044">
                  <c:v>0</c:v>
                </c:pt>
                <c:pt idx="78045">
                  <c:v>0</c:v>
                </c:pt>
                <c:pt idx="78046">
                  <c:v>0</c:v>
                </c:pt>
                <c:pt idx="78047">
                  <c:v>0</c:v>
                </c:pt>
                <c:pt idx="78048">
                  <c:v>0</c:v>
                </c:pt>
                <c:pt idx="78049">
                  <c:v>0</c:v>
                </c:pt>
                <c:pt idx="78050">
                  <c:v>0</c:v>
                </c:pt>
                <c:pt idx="78051">
                  <c:v>0</c:v>
                </c:pt>
                <c:pt idx="78052">
                  <c:v>0</c:v>
                </c:pt>
                <c:pt idx="78053">
                  <c:v>0</c:v>
                </c:pt>
                <c:pt idx="78054">
                  <c:v>0</c:v>
                </c:pt>
                <c:pt idx="78055">
                  <c:v>0</c:v>
                </c:pt>
                <c:pt idx="78056">
                  <c:v>0</c:v>
                </c:pt>
                <c:pt idx="78057">
                  <c:v>0</c:v>
                </c:pt>
                <c:pt idx="78058">
                  <c:v>0</c:v>
                </c:pt>
                <c:pt idx="78059">
                  <c:v>0</c:v>
                </c:pt>
                <c:pt idx="78060">
                  <c:v>0</c:v>
                </c:pt>
                <c:pt idx="78061">
                  <c:v>0</c:v>
                </c:pt>
                <c:pt idx="78062">
                  <c:v>0</c:v>
                </c:pt>
                <c:pt idx="78063">
                  <c:v>0</c:v>
                </c:pt>
                <c:pt idx="78064">
                  <c:v>0</c:v>
                </c:pt>
                <c:pt idx="78065">
                  <c:v>0</c:v>
                </c:pt>
                <c:pt idx="78066">
                  <c:v>0</c:v>
                </c:pt>
                <c:pt idx="78067">
                  <c:v>0</c:v>
                </c:pt>
                <c:pt idx="78068">
                  <c:v>0</c:v>
                </c:pt>
                <c:pt idx="78069">
                  <c:v>0</c:v>
                </c:pt>
                <c:pt idx="78070">
                  <c:v>0</c:v>
                </c:pt>
                <c:pt idx="78071">
                  <c:v>0</c:v>
                </c:pt>
                <c:pt idx="78072">
                  <c:v>0</c:v>
                </c:pt>
                <c:pt idx="78073">
                  <c:v>0</c:v>
                </c:pt>
                <c:pt idx="78074">
                  <c:v>0</c:v>
                </c:pt>
                <c:pt idx="78075">
                  <c:v>0</c:v>
                </c:pt>
                <c:pt idx="78076">
                  <c:v>0</c:v>
                </c:pt>
                <c:pt idx="78077">
                  <c:v>0</c:v>
                </c:pt>
                <c:pt idx="78078">
                  <c:v>0</c:v>
                </c:pt>
                <c:pt idx="78079">
                  <c:v>0</c:v>
                </c:pt>
                <c:pt idx="78080">
                  <c:v>0</c:v>
                </c:pt>
                <c:pt idx="78081">
                  <c:v>0</c:v>
                </c:pt>
                <c:pt idx="78082">
                  <c:v>0</c:v>
                </c:pt>
                <c:pt idx="78083">
                  <c:v>0</c:v>
                </c:pt>
                <c:pt idx="78084">
                  <c:v>0</c:v>
                </c:pt>
                <c:pt idx="78085">
                  <c:v>0</c:v>
                </c:pt>
                <c:pt idx="78086">
                  <c:v>0</c:v>
                </c:pt>
                <c:pt idx="78087">
                  <c:v>0</c:v>
                </c:pt>
                <c:pt idx="78088">
                  <c:v>0</c:v>
                </c:pt>
                <c:pt idx="78089">
                  <c:v>0</c:v>
                </c:pt>
                <c:pt idx="78090">
                  <c:v>0</c:v>
                </c:pt>
                <c:pt idx="78091">
                  <c:v>0</c:v>
                </c:pt>
                <c:pt idx="78092">
                  <c:v>0</c:v>
                </c:pt>
                <c:pt idx="78093">
                  <c:v>0</c:v>
                </c:pt>
                <c:pt idx="78094">
                  <c:v>0</c:v>
                </c:pt>
                <c:pt idx="78095">
                  <c:v>0</c:v>
                </c:pt>
                <c:pt idx="78096">
                  <c:v>0</c:v>
                </c:pt>
                <c:pt idx="78097">
                  <c:v>0</c:v>
                </c:pt>
                <c:pt idx="78098">
                  <c:v>0</c:v>
                </c:pt>
                <c:pt idx="78099">
                  <c:v>0</c:v>
                </c:pt>
                <c:pt idx="78100">
                  <c:v>0</c:v>
                </c:pt>
                <c:pt idx="78101">
                  <c:v>0</c:v>
                </c:pt>
                <c:pt idx="78102">
                  <c:v>0</c:v>
                </c:pt>
                <c:pt idx="78103">
                  <c:v>0</c:v>
                </c:pt>
                <c:pt idx="78104">
                  <c:v>0</c:v>
                </c:pt>
                <c:pt idx="78105">
                  <c:v>0</c:v>
                </c:pt>
                <c:pt idx="78106">
                  <c:v>0</c:v>
                </c:pt>
                <c:pt idx="78107">
                  <c:v>0</c:v>
                </c:pt>
                <c:pt idx="78108">
                  <c:v>0</c:v>
                </c:pt>
                <c:pt idx="78109">
                  <c:v>0</c:v>
                </c:pt>
                <c:pt idx="78110">
                  <c:v>0</c:v>
                </c:pt>
                <c:pt idx="78111">
                  <c:v>0</c:v>
                </c:pt>
                <c:pt idx="78112">
                  <c:v>0</c:v>
                </c:pt>
                <c:pt idx="78113">
                  <c:v>0</c:v>
                </c:pt>
                <c:pt idx="78114">
                  <c:v>0</c:v>
                </c:pt>
                <c:pt idx="78115">
                  <c:v>0</c:v>
                </c:pt>
                <c:pt idx="78116">
                  <c:v>0</c:v>
                </c:pt>
                <c:pt idx="78117">
                  <c:v>0</c:v>
                </c:pt>
                <c:pt idx="78118">
                  <c:v>0</c:v>
                </c:pt>
                <c:pt idx="78119">
                  <c:v>0</c:v>
                </c:pt>
                <c:pt idx="78120">
                  <c:v>0</c:v>
                </c:pt>
                <c:pt idx="78121">
                  <c:v>0</c:v>
                </c:pt>
                <c:pt idx="78122">
                  <c:v>0</c:v>
                </c:pt>
                <c:pt idx="78123">
                  <c:v>0</c:v>
                </c:pt>
                <c:pt idx="78124">
                  <c:v>0</c:v>
                </c:pt>
                <c:pt idx="78125">
                  <c:v>0</c:v>
                </c:pt>
                <c:pt idx="78126">
                  <c:v>0</c:v>
                </c:pt>
                <c:pt idx="78127">
                  <c:v>0</c:v>
                </c:pt>
                <c:pt idx="78128">
                  <c:v>0</c:v>
                </c:pt>
                <c:pt idx="78129">
                  <c:v>0</c:v>
                </c:pt>
                <c:pt idx="78130">
                  <c:v>0</c:v>
                </c:pt>
                <c:pt idx="78131">
                  <c:v>0</c:v>
                </c:pt>
                <c:pt idx="78132">
                  <c:v>0</c:v>
                </c:pt>
                <c:pt idx="78133">
                  <c:v>0</c:v>
                </c:pt>
                <c:pt idx="78134">
                  <c:v>0</c:v>
                </c:pt>
                <c:pt idx="78135">
                  <c:v>0</c:v>
                </c:pt>
                <c:pt idx="78136">
                  <c:v>0</c:v>
                </c:pt>
                <c:pt idx="78137">
                  <c:v>0</c:v>
                </c:pt>
                <c:pt idx="78138">
                  <c:v>0</c:v>
                </c:pt>
                <c:pt idx="78139">
                  <c:v>0</c:v>
                </c:pt>
                <c:pt idx="78140">
                  <c:v>0</c:v>
                </c:pt>
                <c:pt idx="78141">
                  <c:v>0</c:v>
                </c:pt>
                <c:pt idx="78142">
                  <c:v>0</c:v>
                </c:pt>
                <c:pt idx="78143">
                  <c:v>0</c:v>
                </c:pt>
                <c:pt idx="78144">
                  <c:v>0</c:v>
                </c:pt>
                <c:pt idx="78145">
                  <c:v>0</c:v>
                </c:pt>
                <c:pt idx="78146">
                  <c:v>0</c:v>
                </c:pt>
                <c:pt idx="78147">
                  <c:v>0</c:v>
                </c:pt>
                <c:pt idx="78148">
                  <c:v>0</c:v>
                </c:pt>
                <c:pt idx="78149">
                  <c:v>0</c:v>
                </c:pt>
                <c:pt idx="78150">
                  <c:v>0</c:v>
                </c:pt>
                <c:pt idx="78151">
                  <c:v>0</c:v>
                </c:pt>
                <c:pt idx="78152">
                  <c:v>0</c:v>
                </c:pt>
                <c:pt idx="78153">
                  <c:v>0</c:v>
                </c:pt>
                <c:pt idx="78154">
                  <c:v>0</c:v>
                </c:pt>
                <c:pt idx="78155">
                  <c:v>0</c:v>
                </c:pt>
                <c:pt idx="78156">
                  <c:v>0</c:v>
                </c:pt>
                <c:pt idx="78157">
                  <c:v>0</c:v>
                </c:pt>
                <c:pt idx="78158">
                  <c:v>0</c:v>
                </c:pt>
                <c:pt idx="78159">
                  <c:v>0</c:v>
                </c:pt>
                <c:pt idx="78160">
                  <c:v>0</c:v>
                </c:pt>
                <c:pt idx="78161">
                  <c:v>0</c:v>
                </c:pt>
                <c:pt idx="78162">
                  <c:v>0</c:v>
                </c:pt>
                <c:pt idx="78163">
                  <c:v>0</c:v>
                </c:pt>
                <c:pt idx="78164">
                  <c:v>0</c:v>
                </c:pt>
                <c:pt idx="78165">
                  <c:v>0</c:v>
                </c:pt>
                <c:pt idx="78166">
                  <c:v>0</c:v>
                </c:pt>
                <c:pt idx="78167">
                  <c:v>0</c:v>
                </c:pt>
                <c:pt idx="78168">
                  <c:v>0</c:v>
                </c:pt>
                <c:pt idx="78169">
                  <c:v>0</c:v>
                </c:pt>
                <c:pt idx="78170">
                  <c:v>0</c:v>
                </c:pt>
                <c:pt idx="78171">
                  <c:v>0</c:v>
                </c:pt>
                <c:pt idx="78172">
                  <c:v>0</c:v>
                </c:pt>
                <c:pt idx="78173">
                  <c:v>0</c:v>
                </c:pt>
                <c:pt idx="78174">
                  <c:v>0</c:v>
                </c:pt>
                <c:pt idx="78175">
                  <c:v>0</c:v>
                </c:pt>
                <c:pt idx="78176">
                  <c:v>0</c:v>
                </c:pt>
                <c:pt idx="78177">
                  <c:v>0</c:v>
                </c:pt>
                <c:pt idx="78178">
                  <c:v>0</c:v>
                </c:pt>
                <c:pt idx="78179">
                  <c:v>0</c:v>
                </c:pt>
                <c:pt idx="78180">
                  <c:v>0</c:v>
                </c:pt>
                <c:pt idx="78181">
                  <c:v>0</c:v>
                </c:pt>
                <c:pt idx="78182">
                  <c:v>0</c:v>
                </c:pt>
                <c:pt idx="78183">
                  <c:v>0</c:v>
                </c:pt>
                <c:pt idx="78184">
                  <c:v>0</c:v>
                </c:pt>
                <c:pt idx="78185">
                  <c:v>0</c:v>
                </c:pt>
                <c:pt idx="78186">
                  <c:v>0</c:v>
                </c:pt>
                <c:pt idx="78187">
                  <c:v>0</c:v>
                </c:pt>
                <c:pt idx="78188">
                  <c:v>0</c:v>
                </c:pt>
                <c:pt idx="78189">
                  <c:v>0</c:v>
                </c:pt>
                <c:pt idx="78190">
                  <c:v>0</c:v>
                </c:pt>
                <c:pt idx="78191">
                  <c:v>0</c:v>
                </c:pt>
                <c:pt idx="78192">
                  <c:v>0</c:v>
                </c:pt>
                <c:pt idx="78193">
                  <c:v>0</c:v>
                </c:pt>
                <c:pt idx="78194">
                  <c:v>0</c:v>
                </c:pt>
                <c:pt idx="78195">
                  <c:v>0</c:v>
                </c:pt>
                <c:pt idx="78196">
                  <c:v>0</c:v>
                </c:pt>
                <c:pt idx="78197">
                  <c:v>0</c:v>
                </c:pt>
                <c:pt idx="78198">
                  <c:v>0</c:v>
                </c:pt>
                <c:pt idx="78199">
                  <c:v>0</c:v>
                </c:pt>
                <c:pt idx="78200">
                  <c:v>0</c:v>
                </c:pt>
                <c:pt idx="78201">
                  <c:v>0</c:v>
                </c:pt>
                <c:pt idx="78202">
                  <c:v>0</c:v>
                </c:pt>
                <c:pt idx="78203">
                  <c:v>0</c:v>
                </c:pt>
                <c:pt idx="78204">
                  <c:v>0</c:v>
                </c:pt>
                <c:pt idx="78205">
                  <c:v>0</c:v>
                </c:pt>
                <c:pt idx="78206">
                  <c:v>0</c:v>
                </c:pt>
                <c:pt idx="78207">
                  <c:v>0</c:v>
                </c:pt>
                <c:pt idx="78208">
                  <c:v>0</c:v>
                </c:pt>
                <c:pt idx="78209">
                  <c:v>0</c:v>
                </c:pt>
                <c:pt idx="78210">
                  <c:v>0</c:v>
                </c:pt>
                <c:pt idx="78211">
                  <c:v>0</c:v>
                </c:pt>
                <c:pt idx="78212">
                  <c:v>0</c:v>
                </c:pt>
                <c:pt idx="78213">
                  <c:v>0</c:v>
                </c:pt>
                <c:pt idx="78214">
                  <c:v>0</c:v>
                </c:pt>
                <c:pt idx="78215">
                  <c:v>0</c:v>
                </c:pt>
                <c:pt idx="78216">
                  <c:v>0</c:v>
                </c:pt>
                <c:pt idx="78217">
                  <c:v>0</c:v>
                </c:pt>
                <c:pt idx="78218">
                  <c:v>0</c:v>
                </c:pt>
                <c:pt idx="78219">
                  <c:v>0</c:v>
                </c:pt>
                <c:pt idx="78220">
                  <c:v>0</c:v>
                </c:pt>
                <c:pt idx="78221">
                  <c:v>0</c:v>
                </c:pt>
                <c:pt idx="78222">
                  <c:v>0</c:v>
                </c:pt>
                <c:pt idx="78223">
                  <c:v>0</c:v>
                </c:pt>
                <c:pt idx="78224">
                  <c:v>0</c:v>
                </c:pt>
                <c:pt idx="78225">
                  <c:v>0</c:v>
                </c:pt>
                <c:pt idx="78226">
                  <c:v>0</c:v>
                </c:pt>
                <c:pt idx="78227">
                  <c:v>0</c:v>
                </c:pt>
                <c:pt idx="78228">
                  <c:v>0</c:v>
                </c:pt>
                <c:pt idx="78229">
                  <c:v>0</c:v>
                </c:pt>
                <c:pt idx="78230">
                  <c:v>0</c:v>
                </c:pt>
                <c:pt idx="78231">
                  <c:v>0</c:v>
                </c:pt>
                <c:pt idx="78232">
                  <c:v>0</c:v>
                </c:pt>
                <c:pt idx="78233">
                  <c:v>0</c:v>
                </c:pt>
                <c:pt idx="78234">
                  <c:v>0</c:v>
                </c:pt>
                <c:pt idx="78235">
                  <c:v>0</c:v>
                </c:pt>
                <c:pt idx="78236">
                  <c:v>0</c:v>
                </c:pt>
                <c:pt idx="78237">
                  <c:v>0</c:v>
                </c:pt>
                <c:pt idx="78238">
                  <c:v>0</c:v>
                </c:pt>
                <c:pt idx="78239">
                  <c:v>0</c:v>
                </c:pt>
                <c:pt idx="78240">
                  <c:v>0</c:v>
                </c:pt>
                <c:pt idx="78241">
                  <c:v>0</c:v>
                </c:pt>
                <c:pt idx="78242">
                  <c:v>0</c:v>
                </c:pt>
                <c:pt idx="78243">
                  <c:v>0</c:v>
                </c:pt>
                <c:pt idx="78244">
                  <c:v>0</c:v>
                </c:pt>
                <c:pt idx="78245">
                  <c:v>0</c:v>
                </c:pt>
                <c:pt idx="78246">
                  <c:v>0</c:v>
                </c:pt>
                <c:pt idx="78247">
                  <c:v>0</c:v>
                </c:pt>
                <c:pt idx="78248">
                  <c:v>0</c:v>
                </c:pt>
                <c:pt idx="78249">
                  <c:v>0</c:v>
                </c:pt>
                <c:pt idx="78250">
                  <c:v>0</c:v>
                </c:pt>
                <c:pt idx="78251">
                  <c:v>0</c:v>
                </c:pt>
                <c:pt idx="78252">
                  <c:v>0</c:v>
                </c:pt>
                <c:pt idx="78253">
                  <c:v>0</c:v>
                </c:pt>
                <c:pt idx="78254">
                  <c:v>0</c:v>
                </c:pt>
                <c:pt idx="78255">
                  <c:v>0</c:v>
                </c:pt>
                <c:pt idx="78256">
                  <c:v>0</c:v>
                </c:pt>
                <c:pt idx="78257">
                  <c:v>0</c:v>
                </c:pt>
                <c:pt idx="78258">
                  <c:v>0</c:v>
                </c:pt>
                <c:pt idx="78259">
                  <c:v>0</c:v>
                </c:pt>
                <c:pt idx="78260">
                  <c:v>0</c:v>
                </c:pt>
                <c:pt idx="78261">
                  <c:v>0</c:v>
                </c:pt>
                <c:pt idx="78262">
                  <c:v>0</c:v>
                </c:pt>
                <c:pt idx="78263">
                  <c:v>0</c:v>
                </c:pt>
                <c:pt idx="78264">
                  <c:v>0</c:v>
                </c:pt>
                <c:pt idx="78265">
                  <c:v>0</c:v>
                </c:pt>
                <c:pt idx="78266">
                  <c:v>0</c:v>
                </c:pt>
                <c:pt idx="78267">
                  <c:v>0</c:v>
                </c:pt>
                <c:pt idx="78268">
                  <c:v>0</c:v>
                </c:pt>
                <c:pt idx="78269">
                  <c:v>0</c:v>
                </c:pt>
                <c:pt idx="78270">
                  <c:v>0</c:v>
                </c:pt>
                <c:pt idx="78271">
                  <c:v>0</c:v>
                </c:pt>
                <c:pt idx="78272">
                  <c:v>0</c:v>
                </c:pt>
                <c:pt idx="78273">
                  <c:v>0</c:v>
                </c:pt>
                <c:pt idx="78274">
                  <c:v>0</c:v>
                </c:pt>
                <c:pt idx="78275">
                  <c:v>0</c:v>
                </c:pt>
                <c:pt idx="78276">
                  <c:v>0</c:v>
                </c:pt>
                <c:pt idx="78277">
                  <c:v>0</c:v>
                </c:pt>
                <c:pt idx="78278">
                  <c:v>0</c:v>
                </c:pt>
                <c:pt idx="78279">
                  <c:v>0</c:v>
                </c:pt>
                <c:pt idx="78280">
                  <c:v>0</c:v>
                </c:pt>
                <c:pt idx="78281">
                  <c:v>0</c:v>
                </c:pt>
                <c:pt idx="78282">
                  <c:v>0</c:v>
                </c:pt>
                <c:pt idx="78283">
                  <c:v>0</c:v>
                </c:pt>
                <c:pt idx="78284">
                  <c:v>0</c:v>
                </c:pt>
                <c:pt idx="78285">
                  <c:v>0</c:v>
                </c:pt>
                <c:pt idx="78286">
                  <c:v>0</c:v>
                </c:pt>
                <c:pt idx="78287">
                  <c:v>0</c:v>
                </c:pt>
                <c:pt idx="78288">
                  <c:v>0</c:v>
                </c:pt>
                <c:pt idx="78289">
                  <c:v>0</c:v>
                </c:pt>
                <c:pt idx="78290">
                  <c:v>0</c:v>
                </c:pt>
                <c:pt idx="78291">
                  <c:v>0</c:v>
                </c:pt>
                <c:pt idx="78292">
                  <c:v>0</c:v>
                </c:pt>
                <c:pt idx="78293">
                  <c:v>0</c:v>
                </c:pt>
                <c:pt idx="78294">
                  <c:v>0</c:v>
                </c:pt>
                <c:pt idx="78295">
                  <c:v>0</c:v>
                </c:pt>
                <c:pt idx="78296">
                  <c:v>0</c:v>
                </c:pt>
                <c:pt idx="78297">
                  <c:v>0</c:v>
                </c:pt>
                <c:pt idx="78298">
                  <c:v>0</c:v>
                </c:pt>
                <c:pt idx="78299">
                  <c:v>0</c:v>
                </c:pt>
                <c:pt idx="78300">
                  <c:v>0</c:v>
                </c:pt>
                <c:pt idx="78301">
                  <c:v>0</c:v>
                </c:pt>
                <c:pt idx="78302">
                  <c:v>0</c:v>
                </c:pt>
                <c:pt idx="78303">
                  <c:v>0</c:v>
                </c:pt>
                <c:pt idx="78304">
                  <c:v>0</c:v>
                </c:pt>
                <c:pt idx="78305">
                  <c:v>0</c:v>
                </c:pt>
                <c:pt idx="78306">
                  <c:v>0</c:v>
                </c:pt>
                <c:pt idx="78307">
                  <c:v>0</c:v>
                </c:pt>
                <c:pt idx="78308">
                  <c:v>0</c:v>
                </c:pt>
                <c:pt idx="78309">
                  <c:v>0</c:v>
                </c:pt>
                <c:pt idx="78310">
                  <c:v>0</c:v>
                </c:pt>
                <c:pt idx="78311">
                  <c:v>0</c:v>
                </c:pt>
                <c:pt idx="78312">
                  <c:v>0</c:v>
                </c:pt>
                <c:pt idx="78313">
                  <c:v>0</c:v>
                </c:pt>
                <c:pt idx="78314">
                  <c:v>0</c:v>
                </c:pt>
                <c:pt idx="78315">
                  <c:v>0</c:v>
                </c:pt>
                <c:pt idx="78316">
                  <c:v>0</c:v>
                </c:pt>
                <c:pt idx="78317">
                  <c:v>0</c:v>
                </c:pt>
                <c:pt idx="78318">
                  <c:v>0</c:v>
                </c:pt>
                <c:pt idx="78319">
                  <c:v>0</c:v>
                </c:pt>
                <c:pt idx="78320">
                  <c:v>0</c:v>
                </c:pt>
                <c:pt idx="78321">
                  <c:v>0</c:v>
                </c:pt>
                <c:pt idx="78322">
                  <c:v>0</c:v>
                </c:pt>
                <c:pt idx="78323">
                  <c:v>0</c:v>
                </c:pt>
                <c:pt idx="78324">
                  <c:v>0</c:v>
                </c:pt>
                <c:pt idx="78325">
                  <c:v>0</c:v>
                </c:pt>
                <c:pt idx="78326">
                  <c:v>0</c:v>
                </c:pt>
                <c:pt idx="78327">
                  <c:v>0</c:v>
                </c:pt>
                <c:pt idx="78328">
                  <c:v>0</c:v>
                </c:pt>
                <c:pt idx="78329">
                  <c:v>0</c:v>
                </c:pt>
                <c:pt idx="78330">
                  <c:v>0</c:v>
                </c:pt>
                <c:pt idx="78331">
                  <c:v>0</c:v>
                </c:pt>
                <c:pt idx="78332">
                  <c:v>0</c:v>
                </c:pt>
                <c:pt idx="78333">
                  <c:v>0</c:v>
                </c:pt>
                <c:pt idx="78334">
                  <c:v>0</c:v>
                </c:pt>
                <c:pt idx="78335">
                  <c:v>0</c:v>
                </c:pt>
                <c:pt idx="78336">
                  <c:v>0</c:v>
                </c:pt>
                <c:pt idx="78337">
                  <c:v>0</c:v>
                </c:pt>
                <c:pt idx="78338">
                  <c:v>0</c:v>
                </c:pt>
                <c:pt idx="78339">
                  <c:v>0</c:v>
                </c:pt>
                <c:pt idx="78340">
                  <c:v>0</c:v>
                </c:pt>
                <c:pt idx="78341">
                  <c:v>0</c:v>
                </c:pt>
                <c:pt idx="78342">
                  <c:v>0</c:v>
                </c:pt>
                <c:pt idx="78343">
                  <c:v>0</c:v>
                </c:pt>
                <c:pt idx="78344">
                  <c:v>0</c:v>
                </c:pt>
                <c:pt idx="78345">
                  <c:v>0</c:v>
                </c:pt>
                <c:pt idx="78346">
                  <c:v>0</c:v>
                </c:pt>
                <c:pt idx="78347">
                  <c:v>0</c:v>
                </c:pt>
                <c:pt idx="78348">
                  <c:v>0</c:v>
                </c:pt>
                <c:pt idx="78349">
                  <c:v>0</c:v>
                </c:pt>
                <c:pt idx="78350">
                  <c:v>0</c:v>
                </c:pt>
                <c:pt idx="78351">
                  <c:v>0</c:v>
                </c:pt>
                <c:pt idx="78352">
                  <c:v>0</c:v>
                </c:pt>
                <c:pt idx="78353">
                  <c:v>0</c:v>
                </c:pt>
                <c:pt idx="78354">
                  <c:v>0</c:v>
                </c:pt>
                <c:pt idx="78355">
                  <c:v>0</c:v>
                </c:pt>
                <c:pt idx="78356">
                  <c:v>0</c:v>
                </c:pt>
                <c:pt idx="78357">
                  <c:v>0</c:v>
                </c:pt>
                <c:pt idx="78358">
                  <c:v>0</c:v>
                </c:pt>
                <c:pt idx="78359">
                  <c:v>0</c:v>
                </c:pt>
                <c:pt idx="78360">
                  <c:v>0</c:v>
                </c:pt>
                <c:pt idx="78361">
                  <c:v>0</c:v>
                </c:pt>
                <c:pt idx="78362">
                  <c:v>0</c:v>
                </c:pt>
                <c:pt idx="78363">
                  <c:v>0</c:v>
                </c:pt>
                <c:pt idx="78364">
                  <c:v>0</c:v>
                </c:pt>
                <c:pt idx="78365">
                  <c:v>0</c:v>
                </c:pt>
                <c:pt idx="78366">
                  <c:v>0</c:v>
                </c:pt>
                <c:pt idx="78367">
                  <c:v>0</c:v>
                </c:pt>
                <c:pt idx="78368">
                  <c:v>0</c:v>
                </c:pt>
                <c:pt idx="78369">
                  <c:v>0</c:v>
                </c:pt>
                <c:pt idx="78370">
                  <c:v>0</c:v>
                </c:pt>
                <c:pt idx="78371">
                  <c:v>0</c:v>
                </c:pt>
                <c:pt idx="78372">
                  <c:v>0</c:v>
                </c:pt>
                <c:pt idx="78373">
                  <c:v>0</c:v>
                </c:pt>
                <c:pt idx="78374">
                  <c:v>0</c:v>
                </c:pt>
                <c:pt idx="78375">
                  <c:v>0</c:v>
                </c:pt>
                <c:pt idx="78376">
                  <c:v>0</c:v>
                </c:pt>
                <c:pt idx="78377">
                  <c:v>0</c:v>
                </c:pt>
                <c:pt idx="78378">
                  <c:v>0</c:v>
                </c:pt>
                <c:pt idx="78379">
                  <c:v>0</c:v>
                </c:pt>
                <c:pt idx="78380">
                  <c:v>0</c:v>
                </c:pt>
                <c:pt idx="78381">
                  <c:v>0</c:v>
                </c:pt>
                <c:pt idx="78382">
                  <c:v>0</c:v>
                </c:pt>
                <c:pt idx="78383">
                  <c:v>0</c:v>
                </c:pt>
                <c:pt idx="78384">
                  <c:v>0</c:v>
                </c:pt>
                <c:pt idx="78385">
                  <c:v>0</c:v>
                </c:pt>
                <c:pt idx="78386">
                  <c:v>0</c:v>
                </c:pt>
                <c:pt idx="78387">
                  <c:v>0</c:v>
                </c:pt>
                <c:pt idx="78388">
                  <c:v>0</c:v>
                </c:pt>
                <c:pt idx="78389">
                  <c:v>0</c:v>
                </c:pt>
                <c:pt idx="78390">
                  <c:v>0</c:v>
                </c:pt>
                <c:pt idx="78391">
                  <c:v>0</c:v>
                </c:pt>
                <c:pt idx="78392">
                  <c:v>0</c:v>
                </c:pt>
                <c:pt idx="78393">
                  <c:v>0</c:v>
                </c:pt>
                <c:pt idx="78394">
                  <c:v>0</c:v>
                </c:pt>
                <c:pt idx="78395">
                  <c:v>0</c:v>
                </c:pt>
                <c:pt idx="78396">
                  <c:v>0</c:v>
                </c:pt>
                <c:pt idx="78397">
                  <c:v>0</c:v>
                </c:pt>
                <c:pt idx="78398">
                  <c:v>0</c:v>
                </c:pt>
                <c:pt idx="78399">
                  <c:v>0</c:v>
                </c:pt>
                <c:pt idx="78400">
                  <c:v>0</c:v>
                </c:pt>
                <c:pt idx="78401">
                  <c:v>0</c:v>
                </c:pt>
                <c:pt idx="78402">
                  <c:v>0</c:v>
                </c:pt>
                <c:pt idx="78403">
                  <c:v>0</c:v>
                </c:pt>
                <c:pt idx="78404">
                  <c:v>0</c:v>
                </c:pt>
                <c:pt idx="78405">
                  <c:v>0</c:v>
                </c:pt>
                <c:pt idx="78406">
                  <c:v>0</c:v>
                </c:pt>
                <c:pt idx="78407">
                  <c:v>0</c:v>
                </c:pt>
                <c:pt idx="78408">
                  <c:v>0</c:v>
                </c:pt>
                <c:pt idx="78409">
                  <c:v>0</c:v>
                </c:pt>
                <c:pt idx="78410">
                  <c:v>0</c:v>
                </c:pt>
                <c:pt idx="78411">
                  <c:v>0</c:v>
                </c:pt>
                <c:pt idx="78412">
                  <c:v>0</c:v>
                </c:pt>
                <c:pt idx="78413">
                  <c:v>0</c:v>
                </c:pt>
                <c:pt idx="78414">
                  <c:v>0</c:v>
                </c:pt>
                <c:pt idx="78415">
                  <c:v>0</c:v>
                </c:pt>
                <c:pt idx="78416">
                  <c:v>0</c:v>
                </c:pt>
                <c:pt idx="78417">
                  <c:v>0</c:v>
                </c:pt>
                <c:pt idx="78418">
                  <c:v>0</c:v>
                </c:pt>
                <c:pt idx="78419">
                  <c:v>0</c:v>
                </c:pt>
                <c:pt idx="78420">
                  <c:v>0</c:v>
                </c:pt>
                <c:pt idx="78421">
                  <c:v>0</c:v>
                </c:pt>
                <c:pt idx="78422">
                  <c:v>0</c:v>
                </c:pt>
                <c:pt idx="78423">
                  <c:v>0</c:v>
                </c:pt>
                <c:pt idx="78424">
                  <c:v>0</c:v>
                </c:pt>
                <c:pt idx="78425">
                  <c:v>0</c:v>
                </c:pt>
                <c:pt idx="78426">
                  <c:v>0</c:v>
                </c:pt>
                <c:pt idx="78427">
                  <c:v>0</c:v>
                </c:pt>
                <c:pt idx="78428">
                  <c:v>0</c:v>
                </c:pt>
                <c:pt idx="78429">
                  <c:v>0</c:v>
                </c:pt>
                <c:pt idx="78430">
                  <c:v>0</c:v>
                </c:pt>
                <c:pt idx="78431">
                  <c:v>0</c:v>
                </c:pt>
                <c:pt idx="78432">
                  <c:v>0</c:v>
                </c:pt>
                <c:pt idx="78433">
                  <c:v>0</c:v>
                </c:pt>
                <c:pt idx="78434">
                  <c:v>0</c:v>
                </c:pt>
                <c:pt idx="78435">
                  <c:v>0</c:v>
                </c:pt>
                <c:pt idx="78436">
                  <c:v>0</c:v>
                </c:pt>
                <c:pt idx="78437">
                  <c:v>0</c:v>
                </c:pt>
                <c:pt idx="78438">
                  <c:v>0</c:v>
                </c:pt>
                <c:pt idx="78439">
                  <c:v>0</c:v>
                </c:pt>
                <c:pt idx="78440">
                  <c:v>0</c:v>
                </c:pt>
                <c:pt idx="78441">
                  <c:v>0</c:v>
                </c:pt>
                <c:pt idx="78442">
                  <c:v>0</c:v>
                </c:pt>
                <c:pt idx="78443">
                  <c:v>0</c:v>
                </c:pt>
                <c:pt idx="78444">
                  <c:v>0</c:v>
                </c:pt>
                <c:pt idx="78445">
                  <c:v>0</c:v>
                </c:pt>
                <c:pt idx="78446">
                  <c:v>0</c:v>
                </c:pt>
                <c:pt idx="78447">
                  <c:v>0</c:v>
                </c:pt>
                <c:pt idx="78448">
                  <c:v>0</c:v>
                </c:pt>
                <c:pt idx="78449">
                  <c:v>0</c:v>
                </c:pt>
                <c:pt idx="78450">
                  <c:v>0</c:v>
                </c:pt>
                <c:pt idx="78451">
                  <c:v>0</c:v>
                </c:pt>
                <c:pt idx="78452">
                  <c:v>0</c:v>
                </c:pt>
                <c:pt idx="78453">
                  <c:v>0</c:v>
                </c:pt>
                <c:pt idx="78454">
                  <c:v>0</c:v>
                </c:pt>
                <c:pt idx="78455">
                  <c:v>0</c:v>
                </c:pt>
                <c:pt idx="78456">
                  <c:v>0</c:v>
                </c:pt>
                <c:pt idx="78457">
                  <c:v>0</c:v>
                </c:pt>
                <c:pt idx="78458">
                  <c:v>0</c:v>
                </c:pt>
                <c:pt idx="78459">
                  <c:v>0</c:v>
                </c:pt>
                <c:pt idx="78460">
                  <c:v>0</c:v>
                </c:pt>
                <c:pt idx="78461">
                  <c:v>0</c:v>
                </c:pt>
                <c:pt idx="78462">
                  <c:v>0</c:v>
                </c:pt>
                <c:pt idx="78463">
                  <c:v>0</c:v>
                </c:pt>
                <c:pt idx="78464">
                  <c:v>0</c:v>
                </c:pt>
                <c:pt idx="78465">
                  <c:v>0</c:v>
                </c:pt>
                <c:pt idx="78466">
                  <c:v>0</c:v>
                </c:pt>
                <c:pt idx="78467">
                  <c:v>0</c:v>
                </c:pt>
                <c:pt idx="78468">
                  <c:v>0</c:v>
                </c:pt>
                <c:pt idx="78469">
                  <c:v>0</c:v>
                </c:pt>
                <c:pt idx="78470">
                  <c:v>0</c:v>
                </c:pt>
                <c:pt idx="78471">
                  <c:v>0</c:v>
                </c:pt>
                <c:pt idx="78472">
                  <c:v>0</c:v>
                </c:pt>
                <c:pt idx="78473">
                  <c:v>0</c:v>
                </c:pt>
                <c:pt idx="78474">
                  <c:v>0</c:v>
                </c:pt>
                <c:pt idx="78475">
                  <c:v>0</c:v>
                </c:pt>
                <c:pt idx="78476">
                  <c:v>0</c:v>
                </c:pt>
                <c:pt idx="78477">
                  <c:v>0</c:v>
                </c:pt>
                <c:pt idx="78478">
                  <c:v>0</c:v>
                </c:pt>
                <c:pt idx="78479">
                  <c:v>0</c:v>
                </c:pt>
                <c:pt idx="78480">
                  <c:v>0</c:v>
                </c:pt>
                <c:pt idx="78481">
                  <c:v>0</c:v>
                </c:pt>
                <c:pt idx="78482">
                  <c:v>0</c:v>
                </c:pt>
                <c:pt idx="78483">
                  <c:v>0</c:v>
                </c:pt>
                <c:pt idx="78484">
                  <c:v>0</c:v>
                </c:pt>
                <c:pt idx="78485">
                  <c:v>0</c:v>
                </c:pt>
                <c:pt idx="78486">
                  <c:v>0</c:v>
                </c:pt>
                <c:pt idx="78487">
                  <c:v>0</c:v>
                </c:pt>
                <c:pt idx="78488">
                  <c:v>0</c:v>
                </c:pt>
                <c:pt idx="78489">
                  <c:v>0</c:v>
                </c:pt>
                <c:pt idx="78490">
                  <c:v>0</c:v>
                </c:pt>
                <c:pt idx="78491">
                  <c:v>0</c:v>
                </c:pt>
                <c:pt idx="78492">
                  <c:v>0</c:v>
                </c:pt>
                <c:pt idx="78493">
                  <c:v>0</c:v>
                </c:pt>
                <c:pt idx="78494">
                  <c:v>0</c:v>
                </c:pt>
                <c:pt idx="78495">
                  <c:v>0</c:v>
                </c:pt>
                <c:pt idx="78496">
                  <c:v>0</c:v>
                </c:pt>
                <c:pt idx="78497">
                  <c:v>0</c:v>
                </c:pt>
                <c:pt idx="78498">
                  <c:v>0</c:v>
                </c:pt>
                <c:pt idx="78499">
                  <c:v>0</c:v>
                </c:pt>
                <c:pt idx="78500">
                  <c:v>0</c:v>
                </c:pt>
                <c:pt idx="78501">
                  <c:v>0</c:v>
                </c:pt>
                <c:pt idx="78502">
                  <c:v>0</c:v>
                </c:pt>
                <c:pt idx="78503">
                  <c:v>0</c:v>
                </c:pt>
                <c:pt idx="78504">
                  <c:v>0</c:v>
                </c:pt>
                <c:pt idx="78505">
                  <c:v>0</c:v>
                </c:pt>
                <c:pt idx="78506">
                  <c:v>0</c:v>
                </c:pt>
                <c:pt idx="78507">
                  <c:v>0</c:v>
                </c:pt>
                <c:pt idx="78508">
                  <c:v>0</c:v>
                </c:pt>
                <c:pt idx="78509">
                  <c:v>0</c:v>
                </c:pt>
                <c:pt idx="78510">
                  <c:v>0</c:v>
                </c:pt>
                <c:pt idx="78511">
                  <c:v>0</c:v>
                </c:pt>
                <c:pt idx="78512">
                  <c:v>0</c:v>
                </c:pt>
                <c:pt idx="78513">
                  <c:v>0</c:v>
                </c:pt>
                <c:pt idx="78514">
                  <c:v>0</c:v>
                </c:pt>
                <c:pt idx="78515">
                  <c:v>0</c:v>
                </c:pt>
                <c:pt idx="78516">
                  <c:v>0</c:v>
                </c:pt>
                <c:pt idx="78517">
                  <c:v>0</c:v>
                </c:pt>
                <c:pt idx="78518">
                  <c:v>0</c:v>
                </c:pt>
                <c:pt idx="78519">
                  <c:v>0</c:v>
                </c:pt>
                <c:pt idx="78520">
                  <c:v>0</c:v>
                </c:pt>
                <c:pt idx="78521">
                  <c:v>0</c:v>
                </c:pt>
                <c:pt idx="78522">
                  <c:v>0</c:v>
                </c:pt>
                <c:pt idx="78523">
                  <c:v>0</c:v>
                </c:pt>
                <c:pt idx="78524">
                  <c:v>0</c:v>
                </c:pt>
                <c:pt idx="78525">
                  <c:v>0</c:v>
                </c:pt>
                <c:pt idx="78526">
                  <c:v>0</c:v>
                </c:pt>
                <c:pt idx="78527">
                  <c:v>0</c:v>
                </c:pt>
                <c:pt idx="78528">
                  <c:v>0</c:v>
                </c:pt>
                <c:pt idx="78529">
                  <c:v>0</c:v>
                </c:pt>
                <c:pt idx="78530">
                  <c:v>0</c:v>
                </c:pt>
                <c:pt idx="78531">
                  <c:v>0</c:v>
                </c:pt>
                <c:pt idx="78532">
                  <c:v>0</c:v>
                </c:pt>
                <c:pt idx="78533">
                  <c:v>0</c:v>
                </c:pt>
                <c:pt idx="78534">
                  <c:v>0</c:v>
                </c:pt>
                <c:pt idx="78535">
                  <c:v>0</c:v>
                </c:pt>
                <c:pt idx="78536">
                  <c:v>0</c:v>
                </c:pt>
                <c:pt idx="78537">
                  <c:v>0</c:v>
                </c:pt>
                <c:pt idx="78538">
                  <c:v>0</c:v>
                </c:pt>
                <c:pt idx="78539">
                  <c:v>0</c:v>
                </c:pt>
                <c:pt idx="78540">
                  <c:v>0</c:v>
                </c:pt>
                <c:pt idx="78541">
                  <c:v>0</c:v>
                </c:pt>
                <c:pt idx="78542">
                  <c:v>0</c:v>
                </c:pt>
                <c:pt idx="78543">
                  <c:v>0</c:v>
                </c:pt>
                <c:pt idx="78544">
                  <c:v>0</c:v>
                </c:pt>
                <c:pt idx="78545">
                  <c:v>0</c:v>
                </c:pt>
                <c:pt idx="78546">
                  <c:v>0</c:v>
                </c:pt>
                <c:pt idx="78547">
                  <c:v>0</c:v>
                </c:pt>
                <c:pt idx="78548">
                  <c:v>0</c:v>
                </c:pt>
                <c:pt idx="78549">
                  <c:v>0</c:v>
                </c:pt>
                <c:pt idx="78550">
                  <c:v>0</c:v>
                </c:pt>
                <c:pt idx="78551">
                  <c:v>0</c:v>
                </c:pt>
                <c:pt idx="78552">
                  <c:v>0</c:v>
                </c:pt>
                <c:pt idx="78553">
                  <c:v>0</c:v>
                </c:pt>
                <c:pt idx="78554">
                  <c:v>0</c:v>
                </c:pt>
                <c:pt idx="78555">
                  <c:v>0</c:v>
                </c:pt>
                <c:pt idx="78556">
                  <c:v>0</c:v>
                </c:pt>
                <c:pt idx="78557">
                  <c:v>0</c:v>
                </c:pt>
                <c:pt idx="78558">
                  <c:v>0</c:v>
                </c:pt>
                <c:pt idx="78559">
                  <c:v>0</c:v>
                </c:pt>
                <c:pt idx="78560">
                  <c:v>0</c:v>
                </c:pt>
                <c:pt idx="78561">
                  <c:v>0</c:v>
                </c:pt>
                <c:pt idx="78562">
                  <c:v>0</c:v>
                </c:pt>
                <c:pt idx="78563">
                  <c:v>0</c:v>
                </c:pt>
                <c:pt idx="78564">
                  <c:v>0</c:v>
                </c:pt>
                <c:pt idx="78565">
                  <c:v>0</c:v>
                </c:pt>
                <c:pt idx="78566">
                  <c:v>0</c:v>
                </c:pt>
                <c:pt idx="78567">
                  <c:v>0</c:v>
                </c:pt>
                <c:pt idx="78568">
                  <c:v>0</c:v>
                </c:pt>
                <c:pt idx="78569">
                  <c:v>0</c:v>
                </c:pt>
                <c:pt idx="78570">
                  <c:v>0</c:v>
                </c:pt>
                <c:pt idx="78571">
                  <c:v>0</c:v>
                </c:pt>
                <c:pt idx="78572">
                  <c:v>0</c:v>
                </c:pt>
                <c:pt idx="78573">
                  <c:v>0</c:v>
                </c:pt>
                <c:pt idx="78574">
                  <c:v>0</c:v>
                </c:pt>
                <c:pt idx="78575">
                  <c:v>0</c:v>
                </c:pt>
                <c:pt idx="78576">
                  <c:v>0</c:v>
                </c:pt>
                <c:pt idx="78577">
                  <c:v>0</c:v>
                </c:pt>
                <c:pt idx="78578">
                  <c:v>0</c:v>
                </c:pt>
                <c:pt idx="78579">
                  <c:v>0</c:v>
                </c:pt>
                <c:pt idx="78580">
                  <c:v>0</c:v>
                </c:pt>
                <c:pt idx="78581">
                  <c:v>0</c:v>
                </c:pt>
                <c:pt idx="78582">
                  <c:v>0</c:v>
                </c:pt>
                <c:pt idx="78583">
                  <c:v>0</c:v>
                </c:pt>
                <c:pt idx="78584">
                  <c:v>0</c:v>
                </c:pt>
                <c:pt idx="78585">
                  <c:v>0</c:v>
                </c:pt>
                <c:pt idx="78586">
                  <c:v>0</c:v>
                </c:pt>
                <c:pt idx="78587">
                  <c:v>0</c:v>
                </c:pt>
                <c:pt idx="78588">
                  <c:v>0</c:v>
                </c:pt>
                <c:pt idx="78589">
                  <c:v>0</c:v>
                </c:pt>
                <c:pt idx="78590">
                  <c:v>0</c:v>
                </c:pt>
                <c:pt idx="78591">
                  <c:v>0</c:v>
                </c:pt>
                <c:pt idx="78592">
                  <c:v>0</c:v>
                </c:pt>
                <c:pt idx="78593">
                  <c:v>0</c:v>
                </c:pt>
                <c:pt idx="78594">
                  <c:v>0</c:v>
                </c:pt>
                <c:pt idx="78595">
                  <c:v>0</c:v>
                </c:pt>
                <c:pt idx="78596">
                  <c:v>0</c:v>
                </c:pt>
                <c:pt idx="78597">
                  <c:v>0</c:v>
                </c:pt>
                <c:pt idx="78598">
                  <c:v>0</c:v>
                </c:pt>
                <c:pt idx="78599">
                  <c:v>0</c:v>
                </c:pt>
                <c:pt idx="78600">
                  <c:v>0</c:v>
                </c:pt>
                <c:pt idx="78601">
                  <c:v>0</c:v>
                </c:pt>
                <c:pt idx="78602">
                  <c:v>0</c:v>
                </c:pt>
                <c:pt idx="78603">
                  <c:v>0</c:v>
                </c:pt>
                <c:pt idx="78604">
                  <c:v>0</c:v>
                </c:pt>
                <c:pt idx="78605">
                  <c:v>0</c:v>
                </c:pt>
                <c:pt idx="78606">
                  <c:v>0</c:v>
                </c:pt>
                <c:pt idx="78607">
                  <c:v>0</c:v>
                </c:pt>
                <c:pt idx="78608">
                  <c:v>0</c:v>
                </c:pt>
                <c:pt idx="78609">
                  <c:v>0</c:v>
                </c:pt>
                <c:pt idx="78610">
                  <c:v>0</c:v>
                </c:pt>
                <c:pt idx="78611">
                  <c:v>0</c:v>
                </c:pt>
                <c:pt idx="78612">
                  <c:v>0</c:v>
                </c:pt>
                <c:pt idx="78613">
                  <c:v>0</c:v>
                </c:pt>
                <c:pt idx="78614">
                  <c:v>0</c:v>
                </c:pt>
                <c:pt idx="78615">
                  <c:v>0</c:v>
                </c:pt>
                <c:pt idx="78616">
                  <c:v>0</c:v>
                </c:pt>
                <c:pt idx="78617">
                  <c:v>0</c:v>
                </c:pt>
                <c:pt idx="78618">
                  <c:v>0</c:v>
                </c:pt>
                <c:pt idx="78619">
                  <c:v>0</c:v>
                </c:pt>
                <c:pt idx="78620">
                  <c:v>0</c:v>
                </c:pt>
                <c:pt idx="78621">
                  <c:v>0</c:v>
                </c:pt>
                <c:pt idx="78622">
                  <c:v>0</c:v>
                </c:pt>
                <c:pt idx="78623">
                  <c:v>0</c:v>
                </c:pt>
                <c:pt idx="78624">
                  <c:v>0</c:v>
                </c:pt>
                <c:pt idx="78625">
                  <c:v>0</c:v>
                </c:pt>
                <c:pt idx="78626">
                  <c:v>0</c:v>
                </c:pt>
                <c:pt idx="78627">
                  <c:v>0</c:v>
                </c:pt>
                <c:pt idx="78628">
                  <c:v>0</c:v>
                </c:pt>
                <c:pt idx="78629">
                  <c:v>0</c:v>
                </c:pt>
                <c:pt idx="78630">
                  <c:v>0</c:v>
                </c:pt>
                <c:pt idx="78631">
                  <c:v>0</c:v>
                </c:pt>
                <c:pt idx="78632">
                  <c:v>0</c:v>
                </c:pt>
                <c:pt idx="78633">
                  <c:v>0</c:v>
                </c:pt>
                <c:pt idx="78634">
                  <c:v>0</c:v>
                </c:pt>
                <c:pt idx="78635">
                  <c:v>0</c:v>
                </c:pt>
                <c:pt idx="78636">
                  <c:v>0</c:v>
                </c:pt>
                <c:pt idx="78637">
                  <c:v>0</c:v>
                </c:pt>
                <c:pt idx="78638">
                  <c:v>0</c:v>
                </c:pt>
                <c:pt idx="78639">
                  <c:v>0</c:v>
                </c:pt>
                <c:pt idx="78640">
                  <c:v>0</c:v>
                </c:pt>
                <c:pt idx="78641">
                  <c:v>0</c:v>
                </c:pt>
                <c:pt idx="78642">
                  <c:v>0</c:v>
                </c:pt>
                <c:pt idx="78643">
                  <c:v>0</c:v>
                </c:pt>
                <c:pt idx="78644">
                  <c:v>0</c:v>
                </c:pt>
                <c:pt idx="78645">
                  <c:v>0</c:v>
                </c:pt>
                <c:pt idx="78646">
                  <c:v>0</c:v>
                </c:pt>
                <c:pt idx="78647">
                  <c:v>0</c:v>
                </c:pt>
                <c:pt idx="78648">
                  <c:v>0</c:v>
                </c:pt>
                <c:pt idx="78649">
                  <c:v>0</c:v>
                </c:pt>
                <c:pt idx="78650">
                  <c:v>0</c:v>
                </c:pt>
                <c:pt idx="78651">
                  <c:v>0</c:v>
                </c:pt>
                <c:pt idx="78652">
                  <c:v>0</c:v>
                </c:pt>
                <c:pt idx="78653">
                  <c:v>0</c:v>
                </c:pt>
                <c:pt idx="78654">
                  <c:v>0</c:v>
                </c:pt>
                <c:pt idx="78655">
                  <c:v>0</c:v>
                </c:pt>
                <c:pt idx="78656">
                  <c:v>0</c:v>
                </c:pt>
                <c:pt idx="78657">
                  <c:v>0</c:v>
                </c:pt>
                <c:pt idx="78658">
                  <c:v>0</c:v>
                </c:pt>
                <c:pt idx="78659">
                  <c:v>0</c:v>
                </c:pt>
                <c:pt idx="78660">
                  <c:v>0</c:v>
                </c:pt>
                <c:pt idx="78661">
                  <c:v>0</c:v>
                </c:pt>
                <c:pt idx="78662">
                  <c:v>0</c:v>
                </c:pt>
                <c:pt idx="78663">
                  <c:v>0</c:v>
                </c:pt>
                <c:pt idx="78664">
                  <c:v>0</c:v>
                </c:pt>
                <c:pt idx="78665">
                  <c:v>0</c:v>
                </c:pt>
                <c:pt idx="78666">
                  <c:v>0</c:v>
                </c:pt>
                <c:pt idx="78667">
                  <c:v>0</c:v>
                </c:pt>
                <c:pt idx="78668">
                  <c:v>0</c:v>
                </c:pt>
                <c:pt idx="78669">
                  <c:v>0</c:v>
                </c:pt>
                <c:pt idx="78670">
                  <c:v>0</c:v>
                </c:pt>
                <c:pt idx="78671">
                  <c:v>0</c:v>
                </c:pt>
                <c:pt idx="78672">
                  <c:v>0</c:v>
                </c:pt>
                <c:pt idx="78673">
                  <c:v>0</c:v>
                </c:pt>
                <c:pt idx="78674">
                  <c:v>0</c:v>
                </c:pt>
                <c:pt idx="78675">
                  <c:v>0</c:v>
                </c:pt>
                <c:pt idx="78676">
                  <c:v>0</c:v>
                </c:pt>
                <c:pt idx="78677">
                  <c:v>0</c:v>
                </c:pt>
                <c:pt idx="78678">
                  <c:v>0</c:v>
                </c:pt>
                <c:pt idx="78679">
                  <c:v>0</c:v>
                </c:pt>
                <c:pt idx="78680">
                  <c:v>0</c:v>
                </c:pt>
                <c:pt idx="78681">
                  <c:v>0</c:v>
                </c:pt>
                <c:pt idx="78682">
                  <c:v>0</c:v>
                </c:pt>
                <c:pt idx="78683">
                  <c:v>0</c:v>
                </c:pt>
                <c:pt idx="78684">
                  <c:v>0</c:v>
                </c:pt>
                <c:pt idx="78685">
                  <c:v>0</c:v>
                </c:pt>
                <c:pt idx="78686">
                  <c:v>0</c:v>
                </c:pt>
                <c:pt idx="78687">
                  <c:v>0</c:v>
                </c:pt>
                <c:pt idx="78688">
                  <c:v>0</c:v>
                </c:pt>
                <c:pt idx="78689">
                  <c:v>0</c:v>
                </c:pt>
                <c:pt idx="78690">
                  <c:v>0</c:v>
                </c:pt>
                <c:pt idx="78691">
                  <c:v>0</c:v>
                </c:pt>
                <c:pt idx="78692">
                  <c:v>0</c:v>
                </c:pt>
                <c:pt idx="78693">
                  <c:v>0</c:v>
                </c:pt>
                <c:pt idx="78694">
                  <c:v>0</c:v>
                </c:pt>
                <c:pt idx="78695">
                  <c:v>0</c:v>
                </c:pt>
                <c:pt idx="78696">
                  <c:v>0</c:v>
                </c:pt>
                <c:pt idx="78697">
                  <c:v>0</c:v>
                </c:pt>
                <c:pt idx="78698">
                  <c:v>0</c:v>
                </c:pt>
                <c:pt idx="78699">
                  <c:v>0</c:v>
                </c:pt>
                <c:pt idx="78700">
                  <c:v>0</c:v>
                </c:pt>
                <c:pt idx="78701">
                  <c:v>0</c:v>
                </c:pt>
                <c:pt idx="78702">
                  <c:v>0</c:v>
                </c:pt>
                <c:pt idx="78703">
                  <c:v>0</c:v>
                </c:pt>
                <c:pt idx="78704">
                  <c:v>0</c:v>
                </c:pt>
                <c:pt idx="78705">
                  <c:v>0</c:v>
                </c:pt>
                <c:pt idx="78706">
                  <c:v>0</c:v>
                </c:pt>
                <c:pt idx="78707">
                  <c:v>0</c:v>
                </c:pt>
                <c:pt idx="78708">
                  <c:v>0</c:v>
                </c:pt>
                <c:pt idx="78709">
                  <c:v>0</c:v>
                </c:pt>
                <c:pt idx="78710">
                  <c:v>0</c:v>
                </c:pt>
                <c:pt idx="78711">
                  <c:v>0</c:v>
                </c:pt>
                <c:pt idx="78712">
                  <c:v>0</c:v>
                </c:pt>
                <c:pt idx="78713">
                  <c:v>0</c:v>
                </c:pt>
                <c:pt idx="78714">
                  <c:v>0</c:v>
                </c:pt>
                <c:pt idx="78715">
                  <c:v>0</c:v>
                </c:pt>
                <c:pt idx="78716">
                  <c:v>0</c:v>
                </c:pt>
                <c:pt idx="78717">
                  <c:v>0</c:v>
                </c:pt>
                <c:pt idx="78718">
                  <c:v>0</c:v>
                </c:pt>
                <c:pt idx="78719">
                  <c:v>0</c:v>
                </c:pt>
                <c:pt idx="78720">
                  <c:v>0</c:v>
                </c:pt>
                <c:pt idx="78721">
                  <c:v>0</c:v>
                </c:pt>
                <c:pt idx="78722">
                  <c:v>0</c:v>
                </c:pt>
                <c:pt idx="78723">
                  <c:v>0</c:v>
                </c:pt>
                <c:pt idx="78724">
                  <c:v>0</c:v>
                </c:pt>
                <c:pt idx="78725">
                  <c:v>0</c:v>
                </c:pt>
                <c:pt idx="78726">
                  <c:v>0</c:v>
                </c:pt>
                <c:pt idx="78727">
                  <c:v>0</c:v>
                </c:pt>
                <c:pt idx="78728">
                  <c:v>0</c:v>
                </c:pt>
                <c:pt idx="78729">
                  <c:v>0</c:v>
                </c:pt>
                <c:pt idx="78730">
                  <c:v>0</c:v>
                </c:pt>
                <c:pt idx="78731">
                  <c:v>0</c:v>
                </c:pt>
                <c:pt idx="78732">
                  <c:v>0</c:v>
                </c:pt>
                <c:pt idx="78733">
                  <c:v>0</c:v>
                </c:pt>
                <c:pt idx="78734">
                  <c:v>0</c:v>
                </c:pt>
                <c:pt idx="78735">
                  <c:v>0</c:v>
                </c:pt>
                <c:pt idx="78736">
                  <c:v>0</c:v>
                </c:pt>
                <c:pt idx="78737">
                  <c:v>0</c:v>
                </c:pt>
                <c:pt idx="78738">
                  <c:v>0</c:v>
                </c:pt>
                <c:pt idx="78739">
                  <c:v>0</c:v>
                </c:pt>
                <c:pt idx="78740">
                  <c:v>0</c:v>
                </c:pt>
                <c:pt idx="78741">
                  <c:v>0</c:v>
                </c:pt>
                <c:pt idx="78742">
                  <c:v>0</c:v>
                </c:pt>
                <c:pt idx="78743">
                  <c:v>0</c:v>
                </c:pt>
                <c:pt idx="78744">
                  <c:v>0</c:v>
                </c:pt>
                <c:pt idx="78745">
                  <c:v>0</c:v>
                </c:pt>
                <c:pt idx="78746">
                  <c:v>0</c:v>
                </c:pt>
                <c:pt idx="78747">
                  <c:v>0</c:v>
                </c:pt>
                <c:pt idx="78748">
                  <c:v>0</c:v>
                </c:pt>
                <c:pt idx="78749">
                  <c:v>0</c:v>
                </c:pt>
                <c:pt idx="78750">
                  <c:v>0</c:v>
                </c:pt>
                <c:pt idx="78751">
                  <c:v>0</c:v>
                </c:pt>
                <c:pt idx="78752">
                  <c:v>0</c:v>
                </c:pt>
                <c:pt idx="78753">
                  <c:v>0</c:v>
                </c:pt>
                <c:pt idx="78754">
                  <c:v>0</c:v>
                </c:pt>
                <c:pt idx="78755">
                  <c:v>0</c:v>
                </c:pt>
                <c:pt idx="78756">
                  <c:v>0</c:v>
                </c:pt>
                <c:pt idx="78757">
                  <c:v>0</c:v>
                </c:pt>
                <c:pt idx="78758">
                  <c:v>0</c:v>
                </c:pt>
                <c:pt idx="78759">
                  <c:v>0</c:v>
                </c:pt>
                <c:pt idx="78760">
                  <c:v>0</c:v>
                </c:pt>
                <c:pt idx="78761">
                  <c:v>0</c:v>
                </c:pt>
                <c:pt idx="78762">
                  <c:v>0</c:v>
                </c:pt>
                <c:pt idx="78763">
                  <c:v>0</c:v>
                </c:pt>
                <c:pt idx="78764">
                  <c:v>0</c:v>
                </c:pt>
                <c:pt idx="78765">
                  <c:v>0</c:v>
                </c:pt>
                <c:pt idx="78766">
                  <c:v>0</c:v>
                </c:pt>
                <c:pt idx="78767">
                  <c:v>0</c:v>
                </c:pt>
                <c:pt idx="78768">
                  <c:v>0</c:v>
                </c:pt>
                <c:pt idx="78769">
                  <c:v>0</c:v>
                </c:pt>
                <c:pt idx="78770">
                  <c:v>0</c:v>
                </c:pt>
                <c:pt idx="78771">
                  <c:v>0</c:v>
                </c:pt>
                <c:pt idx="78772">
                  <c:v>0</c:v>
                </c:pt>
                <c:pt idx="78773">
                  <c:v>0</c:v>
                </c:pt>
                <c:pt idx="78774">
                  <c:v>0</c:v>
                </c:pt>
                <c:pt idx="78775">
                  <c:v>0</c:v>
                </c:pt>
                <c:pt idx="78776">
                  <c:v>0</c:v>
                </c:pt>
                <c:pt idx="78777">
                  <c:v>0</c:v>
                </c:pt>
                <c:pt idx="78778">
                  <c:v>0</c:v>
                </c:pt>
                <c:pt idx="78779">
                  <c:v>0</c:v>
                </c:pt>
                <c:pt idx="78780">
                  <c:v>0</c:v>
                </c:pt>
                <c:pt idx="78781">
                  <c:v>0</c:v>
                </c:pt>
                <c:pt idx="78782">
                  <c:v>0</c:v>
                </c:pt>
                <c:pt idx="78783">
                  <c:v>0</c:v>
                </c:pt>
                <c:pt idx="78784">
                  <c:v>0</c:v>
                </c:pt>
                <c:pt idx="78785">
                  <c:v>0</c:v>
                </c:pt>
                <c:pt idx="78786">
                  <c:v>0</c:v>
                </c:pt>
                <c:pt idx="78787">
                  <c:v>0</c:v>
                </c:pt>
                <c:pt idx="78788">
                  <c:v>0</c:v>
                </c:pt>
                <c:pt idx="78789">
                  <c:v>0</c:v>
                </c:pt>
                <c:pt idx="78790">
                  <c:v>0</c:v>
                </c:pt>
                <c:pt idx="78791">
                  <c:v>0</c:v>
                </c:pt>
                <c:pt idx="78792">
                  <c:v>0</c:v>
                </c:pt>
                <c:pt idx="78793">
                  <c:v>0</c:v>
                </c:pt>
                <c:pt idx="78794">
                  <c:v>0</c:v>
                </c:pt>
                <c:pt idx="78795">
                  <c:v>0</c:v>
                </c:pt>
                <c:pt idx="78796">
                  <c:v>0</c:v>
                </c:pt>
                <c:pt idx="78797">
                  <c:v>0</c:v>
                </c:pt>
                <c:pt idx="78798">
                  <c:v>0</c:v>
                </c:pt>
                <c:pt idx="78799">
                  <c:v>0</c:v>
                </c:pt>
                <c:pt idx="78800">
                  <c:v>0</c:v>
                </c:pt>
                <c:pt idx="78801">
                  <c:v>0</c:v>
                </c:pt>
                <c:pt idx="78802">
                  <c:v>0</c:v>
                </c:pt>
                <c:pt idx="78803">
                  <c:v>0</c:v>
                </c:pt>
                <c:pt idx="78804">
                  <c:v>0</c:v>
                </c:pt>
                <c:pt idx="78805">
                  <c:v>0</c:v>
                </c:pt>
                <c:pt idx="78806">
                  <c:v>0</c:v>
                </c:pt>
                <c:pt idx="78807">
                  <c:v>0</c:v>
                </c:pt>
                <c:pt idx="78808">
                  <c:v>0</c:v>
                </c:pt>
                <c:pt idx="78809">
                  <c:v>0</c:v>
                </c:pt>
                <c:pt idx="78810">
                  <c:v>0</c:v>
                </c:pt>
                <c:pt idx="78811">
                  <c:v>0</c:v>
                </c:pt>
                <c:pt idx="78812">
                  <c:v>0</c:v>
                </c:pt>
                <c:pt idx="78813">
                  <c:v>0</c:v>
                </c:pt>
                <c:pt idx="78814">
                  <c:v>0</c:v>
                </c:pt>
                <c:pt idx="78815">
                  <c:v>0</c:v>
                </c:pt>
                <c:pt idx="78816">
                  <c:v>0</c:v>
                </c:pt>
                <c:pt idx="78817">
                  <c:v>0</c:v>
                </c:pt>
                <c:pt idx="78818">
                  <c:v>0</c:v>
                </c:pt>
                <c:pt idx="78819">
                  <c:v>0</c:v>
                </c:pt>
                <c:pt idx="78820">
                  <c:v>0</c:v>
                </c:pt>
                <c:pt idx="78821">
                  <c:v>0</c:v>
                </c:pt>
                <c:pt idx="78822">
                  <c:v>0</c:v>
                </c:pt>
                <c:pt idx="78823">
                  <c:v>0</c:v>
                </c:pt>
                <c:pt idx="78824">
                  <c:v>0</c:v>
                </c:pt>
                <c:pt idx="78825">
                  <c:v>0</c:v>
                </c:pt>
                <c:pt idx="78826">
                  <c:v>0</c:v>
                </c:pt>
                <c:pt idx="78827">
                  <c:v>0</c:v>
                </c:pt>
                <c:pt idx="78828">
                  <c:v>0</c:v>
                </c:pt>
                <c:pt idx="78829">
                  <c:v>0</c:v>
                </c:pt>
                <c:pt idx="78830">
                  <c:v>0</c:v>
                </c:pt>
                <c:pt idx="78831">
                  <c:v>0</c:v>
                </c:pt>
                <c:pt idx="78832">
                  <c:v>0</c:v>
                </c:pt>
                <c:pt idx="78833">
                  <c:v>0</c:v>
                </c:pt>
                <c:pt idx="78834">
                  <c:v>0</c:v>
                </c:pt>
                <c:pt idx="78835">
                  <c:v>0</c:v>
                </c:pt>
                <c:pt idx="78836">
                  <c:v>0</c:v>
                </c:pt>
                <c:pt idx="78837">
                  <c:v>0</c:v>
                </c:pt>
                <c:pt idx="78838">
                  <c:v>0</c:v>
                </c:pt>
                <c:pt idx="78839">
                  <c:v>0</c:v>
                </c:pt>
                <c:pt idx="78840">
                  <c:v>0</c:v>
                </c:pt>
                <c:pt idx="78841">
                  <c:v>0</c:v>
                </c:pt>
                <c:pt idx="78842">
                  <c:v>0</c:v>
                </c:pt>
                <c:pt idx="78843">
                  <c:v>0</c:v>
                </c:pt>
                <c:pt idx="78844">
                  <c:v>0</c:v>
                </c:pt>
                <c:pt idx="78845">
                  <c:v>0</c:v>
                </c:pt>
                <c:pt idx="78846">
                  <c:v>0</c:v>
                </c:pt>
                <c:pt idx="78847">
                  <c:v>0</c:v>
                </c:pt>
                <c:pt idx="78848">
                  <c:v>0</c:v>
                </c:pt>
                <c:pt idx="78849">
                  <c:v>0</c:v>
                </c:pt>
                <c:pt idx="78850">
                  <c:v>0</c:v>
                </c:pt>
                <c:pt idx="78851">
                  <c:v>0</c:v>
                </c:pt>
                <c:pt idx="78852">
                  <c:v>0</c:v>
                </c:pt>
                <c:pt idx="78853">
                  <c:v>0</c:v>
                </c:pt>
                <c:pt idx="78854">
                  <c:v>0</c:v>
                </c:pt>
                <c:pt idx="78855">
                  <c:v>0</c:v>
                </c:pt>
                <c:pt idx="78856">
                  <c:v>0</c:v>
                </c:pt>
                <c:pt idx="78857">
                  <c:v>0</c:v>
                </c:pt>
                <c:pt idx="78858">
                  <c:v>0</c:v>
                </c:pt>
                <c:pt idx="78859">
                  <c:v>0</c:v>
                </c:pt>
                <c:pt idx="78860">
                  <c:v>0</c:v>
                </c:pt>
                <c:pt idx="78861">
                  <c:v>0</c:v>
                </c:pt>
                <c:pt idx="78862">
                  <c:v>0</c:v>
                </c:pt>
                <c:pt idx="78863">
                  <c:v>0</c:v>
                </c:pt>
                <c:pt idx="78864">
                  <c:v>0</c:v>
                </c:pt>
                <c:pt idx="78865">
                  <c:v>0</c:v>
                </c:pt>
                <c:pt idx="78866">
                  <c:v>0</c:v>
                </c:pt>
                <c:pt idx="78867">
                  <c:v>0</c:v>
                </c:pt>
                <c:pt idx="78868">
                  <c:v>0</c:v>
                </c:pt>
                <c:pt idx="78869">
                  <c:v>0</c:v>
                </c:pt>
                <c:pt idx="78870">
                  <c:v>0</c:v>
                </c:pt>
                <c:pt idx="78871">
                  <c:v>0</c:v>
                </c:pt>
                <c:pt idx="78872">
                  <c:v>0</c:v>
                </c:pt>
                <c:pt idx="78873">
                  <c:v>0</c:v>
                </c:pt>
                <c:pt idx="78874">
                  <c:v>0</c:v>
                </c:pt>
                <c:pt idx="78875">
                  <c:v>0</c:v>
                </c:pt>
                <c:pt idx="78876">
                  <c:v>0</c:v>
                </c:pt>
                <c:pt idx="78877">
                  <c:v>0</c:v>
                </c:pt>
                <c:pt idx="78878">
                  <c:v>0</c:v>
                </c:pt>
                <c:pt idx="78879">
                  <c:v>0</c:v>
                </c:pt>
                <c:pt idx="78880">
                  <c:v>0</c:v>
                </c:pt>
                <c:pt idx="78881">
                  <c:v>0</c:v>
                </c:pt>
                <c:pt idx="78882">
                  <c:v>0</c:v>
                </c:pt>
                <c:pt idx="78883">
                  <c:v>0</c:v>
                </c:pt>
                <c:pt idx="78884">
                  <c:v>0</c:v>
                </c:pt>
                <c:pt idx="78885">
                  <c:v>0</c:v>
                </c:pt>
                <c:pt idx="78886">
                  <c:v>0</c:v>
                </c:pt>
                <c:pt idx="78887">
                  <c:v>0</c:v>
                </c:pt>
                <c:pt idx="78888">
                  <c:v>0</c:v>
                </c:pt>
                <c:pt idx="78889">
                  <c:v>0</c:v>
                </c:pt>
                <c:pt idx="78890">
                  <c:v>0</c:v>
                </c:pt>
                <c:pt idx="78891">
                  <c:v>0</c:v>
                </c:pt>
                <c:pt idx="78892">
                  <c:v>0</c:v>
                </c:pt>
                <c:pt idx="78893">
                  <c:v>0</c:v>
                </c:pt>
                <c:pt idx="78894">
                  <c:v>0</c:v>
                </c:pt>
                <c:pt idx="78895">
                  <c:v>0</c:v>
                </c:pt>
                <c:pt idx="78896">
                  <c:v>0</c:v>
                </c:pt>
                <c:pt idx="78897">
                  <c:v>0</c:v>
                </c:pt>
                <c:pt idx="78898">
                  <c:v>0</c:v>
                </c:pt>
                <c:pt idx="78899">
                  <c:v>0</c:v>
                </c:pt>
                <c:pt idx="78900">
                  <c:v>0</c:v>
                </c:pt>
                <c:pt idx="78901">
                  <c:v>0</c:v>
                </c:pt>
                <c:pt idx="78902">
                  <c:v>0</c:v>
                </c:pt>
                <c:pt idx="78903">
                  <c:v>0</c:v>
                </c:pt>
                <c:pt idx="78904">
                  <c:v>0</c:v>
                </c:pt>
                <c:pt idx="78905">
                  <c:v>0</c:v>
                </c:pt>
                <c:pt idx="78906">
                  <c:v>0</c:v>
                </c:pt>
                <c:pt idx="78907">
                  <c:v>0</c:v>
                </c:pt>
                <c:pt idx="78908">
                  <c:v>0</c:v>
                </c:pt>
                <c:pt idx="78909">
                  <c:v>0</c:v>
                </c:pt>
                <c:pt idx="78910">
                  <c:v>0</c:v>
                </c:pt>
                <c:pt idx="78911">
                  <c:v>0</c:v>
                </c:pt>
                <c:pt idx="78912">
                  <c:v>0</c:v>
                </c:pt>
                <c:pt idx="78913">
                  <c:v>0</c:v>
                </c:pt>
                <c:pt idx="78914">
                  <c:v>0</c:v>
                </c:pt>
                <c:pt idx="78915">
                  <c:v>0</c:v>
                </c:pt>
                <c:pt idx="78916">
                  <c:v>0</c:v>
                </c:pt>
                <c:pt idx="78917">
                  <c:v>0</c:v>
                </c:pt>
                <c:pt idx="78918">
                  <c:v>0</c:v>
                </c:pt>
                <c:pt idx="78919">
                  <c:v>0</c:v>
                </c:pt>
                <c:pt idx="78920">
                  <c:v>0</c:v>
                </c:pt>
                <c:pt idx="78921">
                  <c:v>0</c:v>
                </c:pt>
                <c:pt idx="78922">
                  <c:v>0</c:v>
                </c:pt>
                <c:pt idx="78923">
                  <c:v>0</c:v>
                </c:pt>
                <c:pt idx="78924">
                  <c:v>0</c:v>
                </c:pt>
                <c:pt idx="78925">
                  <c:v>0</c:v>
                </c:pt>
                <c:pt idx="78926">
                  <c:v>0</c:v>
                </c:pt>
                <c:pt idx="78927">
                  <c:v>0</c:v>
                </c:pt>
                <c:pt idx="78928">
                  <c:v>0</c:v>
                </c:pt>
                <c:pt idx="78929">
                  <c:v>0</c:v>
                </c:pt>
                <c:pt idx="78930">
                  <c:v>0</c:v>
                </c:pt>
                <c:pt idx="78931">
                  <c:v>0</c:v>
                </c:pt>
                <c:pt idx="78932">
                  <c:v>0</c:v>
                </c:pt>
                <c:pt idx="78933">
                  <c:v>0</c:v>
                </c:pt>
                <c:pt idx="78934">
                  <c:v>0</c:v>
                </c:pt>
                <c:pt idx="78935">
                  <c:v>0</c:v>
                </c:pt>
                <c:pt idx="78936">
                  <c:v>0</c:v>
                </c:pt>
                <c:pt idx="78937">
                  <c:v>0</c:v>
                </c:pt>
                <c:pt idx="78938">
                  <c:v>0</c:v>
                </c:pt>
                <c:pt idx="78939">
                  <c:v>0</c:v>
                </c:pt>
                <c:pt idx="78940">
                  <c:v>0</c:v>
                </c:pt>
                <c:pt idx="78941">
                  <c:v>0</c:v>
                </c:pt>
                <c:pt idx="78942">
                  <c:v>0</c:v>
                </c:pt>
                <c:pt idx="78943">
                  <c:v>0</c:v>
                </c:pt>
                <c:pt idx="78944">
                  <c:v>0</c:v>
                </c:pt>
                <c:pt idx="78945">
                  <c:v>0</c:v>
                </c:pt>
                <c:pt idx="78946">
                  <c:v>0</c:v>
                </c:pt>
                <c:pt idx="78947">
                  <c:v>0</c:v>
                </c:pt>
                <c:pt idx="78948">
                  <c:v>0</c:v>
                </c:pt>
                <c:pt idx="78949">
                  <c:v>0</c:v>
                </c:pt>
                <c:pt idx="78950">
                  <c:v>0</c:v>
                </c:pt>
                <c:pt idx="78951">
                  <c:v>0</c:v>
                </c:pt>
                <c:pt idx="78952">
                  <c:v>0</c:v>
                </c:pt>
                <c:pt idx="78953">
                  <c:v>0</c:v>
                </c:pt>
                <c:pt idx="78954">
                  <c:v>0</c:v>
                </c:pt>
                <c:pt idx="78955">
                  <c:v>0</c:v>
                </c:pt>
                <c:pt idx="78956">
                  <c:v>0</c:v>
                </c:pt>
                <c:pt idx="78957">
                  <c:v>0</c:v>
                </c:pt>
                <c:pt idx="78958">
                  <c:v>0</c:v>
                </c:pt>
                <c:pt idx="78959">
                  <c:v>0</c:v>
                </c:pt>
                <c:pt idx="78960">
                  <c:v>0</c:v>
                </c:pt>
                <c:pt idx="78961">
                  <c:v>0</c:v>
                </c:pt>
                <c:pt idx="78962">
                  <c:v>0</c:v>
                </c:pt>
                <c:pt idx="78963">
                  <c:v>0</c:v>
                </c:pt>
                <c:pt idx="78964">
                  <c:v>0</c:v>
                </c:pt>
                <c:pt idx="78965">
                  <c:v>0</c:v>
                </c:pt>
                <c:pt idx="78966">
                  <c:v>0</c:v>
                </c:pt>
                <c:pt idx="78967">
                  <c:v>0</c:v>
                </c:pt>
                <c:pt idx="78968">
                  <c:v>0</c:v>
                </c:pt>
                <c:pt idx="78969">
                  <c:v>0</c:v>
                </c:pt>
                <c:pt idx="78970">
                  <c:v>0</c:v>
                </c:pt>
                <c:pt idx="78971">
                  <c:v>0</c:v>
                </c:pt>
                <c:pt idx="78972">
                  <c:v>0</c:v>
                </c:pt>
                <c:pt idx="78973">
                  <c:v>0</c:v>
                </c:pt>
                <c:pt idx="78974">
                  <c:v>0</c:v>
                </c:pt>
                <c:pt idx="78975">
                  <c:v>0</c:v>
                </c:pt>
                <c:pt idx="78976">
                  <c:v>0</c:v>
                </c:pt>
                <c:pt idx="78977">
                  <c:v>0</c:v>
                </c:pt>
                <c:pt idx="78978">
                  <c:v>0</c:v>
                </c:pt>
                <c:pt idx="78979">
                  <c:v>0</c:v>
                </c:pt>
                <c:pt idx="78980">
                  <c:v>0</c:v>
                </c:pt>
                <c:pt idx="78981">
                  <c:v>0</c:v>
                </c:pt>
                <c:pt idx="78982">
                  <c:v>0</c:v>
                </c:pt>
                <c:pt idx="78983">
                  <c:v>0</c:v>
                </c:pt>
                <c:pt idx="78984">
                  <c:v>0</c:v>
                </c:pt>
                <c:pt idx="78985">
                  <c:v>0</c:v>
                </c:pt>
                <c:pt idx="78986">
                  <c:v>0</c:v>
                </c:pt>
                <c:pt idx="78987">
                  <c:v>0</c:v>
                </c:pt>
                <c:pt idx="78988">
                  <c:v>0</c:v>
                </c:pt>
                <c:pt idx="78989">
                  <c:v>0</c:v>
                </c:pt>
                <c:pt idx="78990">
                  <c:v>0</c:v>
                </c:pt>
                <c:pt idx="78991">
                  <c:v>0</c:v>
                </c:pt>
                <c:pt idx="78992">
                  <c:v>0</c:v>
                </c:pt>
                <c:pt idx="78993">
                  <c:v>0</c:v>
                </c:pt>
                <c:pt idx="78994">
                  <c:v>0</c:v>
                </c:pt>
                <c:pt idx="78995">
                  <c:v>0</c:v>
                </c:pt>
                <c:pt idx="78996">
                  <c:v>0</c:v>
                </c:pt>
                <c:pt idx="78997">
                  <c:v>0</c:v>
                </c:pt>
                <c:pt idx="78998">
                  <c:v>0</c:v>
                </c:pt>
                <c:pt idx="78999">
                  <c:v>0</c:v>
                </c:pt>
                <c:pt idx="79000">
                  <c:v>0</c:v>
                </c:pt>
                <c:pt idx="79001">
                  <c:v>0</c:v>
                </c:pt>
                <c:pt idx="79002">
                  <c:v>0</c:v>
                </c:pt>
                <c:pt idx="79003">
                  <c:v>0</c:v>
                </c:pt>
                <c:pt idx="79004">
                  <c:v>0</c:v>
                </c:pt>
                <c:pt idx="79005">
                  <c:v>0</c:v>
                </c:pt>
                <c:pt idx="79006">
                  <c:v>0</c:v>
                </c:pt>
                <c:pt idx="79007">
                  <c:v>0</c:v>
                </c:pt>
                <c:pt idx="79008">
                  <c:v>0</c:v>
                </c:pt>
                <c:pt idx="79009">
                  <c:v>0</c:v>
                </c:pt>
                <c:pt idx="79010">
                  <c:v>0</c:v>
                </c:pt>
                <c:pt idx="79011">
                  <c:v>0</c:v>
                </c:pt>
                <c:pt idx="79012">
                  <c:v>0</c:v>
                </c:pt>
                <c:pt idx="79013">
                  <c:v>0</c:v>
                </c:pt>
                <c:pt idx="79014">
                  <c:v>0</c:v>
                </c:pt>
                <c:pt idx="79015">
                  <c:v>0</c:v>
                </c:pt>
                <c:pt idx="79016">
                  <c:v>0</c:v>
                </c:pt>
                <c:pt idx="79017">
                  <c:v>0</c:v>
                </c:pt>
                <c:pt idx="79018">
                  <c:v>0</c:v>
                </c:pt>
                <c:pt idx="79019">
                  <c:v>0</c:v>
                </c:pt>
                <c:pt idx="79020">
                  <c:v>0</c:v>
                </c:pt>
                <c:pt idx="79021">
                  <c:v>0</c:v>
                </c:pt>
                <c:pt idx="79022">
                  <c:v>0</c:v>
                </c:pt>
                <c:pt idx="79023">
                  <c:v>0</c:v>
                </c:pt>
                <c:pt idx="79024">
                  <c:v>0</c:v>
                </c:pt>
                <c:pt idx="79025">
                  <c:v>0</c:v>
                </c:pt>
                <c:pt idx="79026">
                  <c:v>0</c:v>
                </c:pt>
                <c:pt idx="79027">
                  <c:v>0</c:v>
                </c:pt>
                <c:pt idx="79028">
                  <c:v>0</c:v>
                </c:pt>
                <c:pt idx="79029">
                  <c:v>0</c:v>
                </c:pt>
                <c:pt idx="79030">
                  <c:v>0</c:v>
                </c:pt>
                <c:pt idx="79031">
                  <c:v>0</c:v>
                </c:pt>
                <c:pt idx="79032">
                  <c:v>0</c:v>
                </c:pt>
                <c:pt idx="79033">
                  <c:v>0</c:v>
                </c:pt>
                <c:pt idx="79034">
                  <c:v>0</c:v>
                </c:pt>
                <c:pt idx="79035">
                  <c:v>0</c:v>
                </c:pt>
                <c:pt idx="79036">
                  <c:v>0</c:v>
                </c:pt>
                <c:pt idx="79037">
                  <c:v>0</c:v>
                </c:pt>
                <c:pt idx="79038">
                  <c:v>0</c:v>
                </c:pt>
                <c:pt idx="79039">
                  <c:v>0</c:v>
                </c:pt>
                <c:pt idx="79040">
                  <c:v>0</c:v>
                </c:pt>
                <c:pt idx="79041">
                  <c:v>0</c:v>
                </c:pt>
                <c:pt idx="79042">
                  <c:v>0</c:v>
                </c:pt>
                <c:pt idx="79043">
                  <c:v>0</c:v>
                </c:pt>
                <c:pt idx="79044">
                  <c:v>0</c:v>
                </c:pt>
                <c:pt idx="79045">
                  <c:v>0</c:v>
                </c:pt>
                <c:pt idx="79046">
                  <c:v>0</c:v>
                </c:pt>
                <c:pt idx="79047">
                  <c:v>0</c:v>
                </c:pt>
                <c:pt idx="79048">
                  <c:v>0</c:v>
                </c:pt>
                <c:pt idx="79049">
                  <c:v>0</c:v>
                </c:pt>
                <c:pt idx="79050">
                  <c:v>0</c:v>
                </c:pt>
                <c:pt idx="79051">
                  <c:v>0</c:v>
                </c:pt>
                <c:pt idx="79052">
                  <c:v>0</c:v>
                </c:pt>
                <c:pt idx="79053">
                  <c:v>0</c:v>
                </c:pt>
                <c:pt idx="79054">
                  <c:v>0</c:v>
                </c:pt>
                <c:pt idx="79055">
                  <c:v>0</c:v>
                </c:pt>
                <c:pt idx="79056">
                  <c:v>0</c:v>
                </c:pt>
                <c:pt idx="79057">
                  <c:v>0</c:v>
                </c:pt>
                <c:pt idx="79058">
                  <c:v>0</c:v>
                </c:pt>
                <c:pt idx="79059">
                  <c:v>0</c:v>
                </c:pt>
                <c:pt idx="79060">
                  <c:v>0</c:v>
                </c:pt>
                <c:pt idx="79061">
                  <c:v>0</c:v>
                </c:pt>
                <c:pt idx="79062">
                  <c:v>0</c:v>
                </c:pt>
                <c:pt idx="79063">
                  <c:v>0</c:v>
                </c:pt>
                <c:pt idx="79064">
                  <c:v>0</c:v>
                </c:pt>
                <c:pt idx="79065">
                  <c:v>0</c:v>
                </c:pt>
                <c:pt idx="79066">
                  <c:v>0</c:v>
                </c:pt>
                <c:pt idx="79067">
                  <c:v>0</c:v>
                </c:pt>
                <c:pt idx="79068">
                  <c:v>0</c:v>
                </c:pt>
                <c:pt idx="79069">
                  <c:v>0</c:v>
                </c:pt>
                <c:pt idx="79070">
                  <c:v>0</c:v>
                </c:pt>
                <c:pt idx="79071">
                  <c:v>0</c:v>
                </c:pt>
                <c:pt idx="79072">
                  <c:v>0</c:v>
                </c:pt>
                <c:pt idx="79073">
                  <c:v>0</c:v>
                </c:pt>
                <c:pt idx="79074">
                  <c:v>0</c:v>
                </c:pt>
                <c:pt idx="79075">
                  <c:v>0</c:v>
                </c:pt>
                <c:pt idx="79076">
                  <c:v>0</c:v>
                </c:pt>
                <c:pt idx="79077">
                  <c:v>0</c:v>
                </c:pt>
                <c:pt idx="79078">
                  <c:v>0</c:v>
                </c:pt>
                <c:pt idx="79079">
                  <c:v>0</c:v>
                </c:pt>
                <c:pt idx="79080">
                  <c:v>0</c:v>
                </c:pt>
                <c:pt idx="79081">
                  <c:v>0</c:v>
                </c:pt>
                <c:pt idx="79082">
                  <c:v>0</c:v>
                </c:pt>
                <c:pt idx="79083">
                  <c:v>0</c:v>
                </c:pt>
                <c:pt idx="79084">
                  <c:v>0</c:v>
                </c:pt>
                <c:pt idx="79085">
                  <c:v>0</c:v>
                </c:pt>
                <c:pt idx="79086">
                  <c:v>0</c:v>
                </c:pt>
                <c:pt idx="79087">
                  <c:v>0</c:v>
                </c:pt>
                <c:pt idx="79088">
                  <c:v>0</c:v>
                </c:pt>
                <c:pt idx="79089">
                  <c:v>0</c:v>
                </c:pt>
                <c:pt idx="79090">
                  <c:v>0</c:v>
                </c:pt>
                <c:pt idx="79091">
                  <c:v>0</c:v>
                </c:pt>
                <c:pt idx="79092">
                  <c:v>0</c:v>
                </c:pt>
                <c:pt idx="79093">
                  <c:v>0</c:v>
                </c:pt>
                <c:pt idx="79094">
                  <c:v>0</c:v>
                </c:pt>
                <c:pt idx="79095">
                  <c:v>0</c:v>
                </c:pt>
                <c:pt idx="79096">
                  <c:v>0</c:v>
                </c:pt>
                <c:pt idx="79097">
                  <c:v>0</c:v>
                </c:pt>
                <c:pt idx="79098">
                  <c:v>0</c:v>
                </c:pt>
                <c:pt idx="79099">
                  <c:v>0</c:v>
                </c:pt>
                <c:pt idx="79100">
                  <c:v>0</c:v>
                </c:pt>
                <c:pt idx="79101">
                  <c:v>0</c:v>
                </c:pt>
                <c:pt idx="79102">
                  <c:v>0</c:v>
                </c:pt>
                <c:pt idx="79103">
                  <c:v>0</c:v>
                </c:pt>
                <c:pt idx="79104">
                  <c:v>0</c:v>
                </c:pt>
                <c:pt idx="79105">
                  <c:v>0</c:v>
                </c:pt>
                <c:pt idx="79106">
                  <c:v>0</c:v>
                </c:pt>
                <c:pt idx="79107">
                  <c:v>0</c:v>
                </c:pt>
                <c:pt idx="79108">
                  <c:v>0</c:v>
                </c:pt>
                <c:pt idx="79109">
                  <c:v>0</c:v>
                </c:pt>
                <c:pt idx="79110">
                  <c:v>0</c:v>
                </c:pt>
                <c:pt idx="79111">
                  <c:v>0</c:v>
                </c:pt>
                <c:pt idx="79112">
                  <c:v>0</c:v>
                </c:pt>
                <c:pt idx="79113">
                  <c:v>0</c:v>
                </c:pt>
                <c:pt idx="79114">
                  <c:v>0</c:v>
                </c:pt>
                <c:pt idx="79115">
                  <c:v>0</c:v>
                </c:pt>
                <c:pt idx="79116">
                  <c:v>0</c:v>
                </c:pt>
                <c:pt idx="79117">
                  <c:v>0</c:v>
                </c:pt>
                <c:pt idx="79118">
                  <c:v>0</c:v>
                </c:pt>
                <c:pt idx="79119">
                  <c:v>0</c:v>
                </c:pt>
                <c:pt idx="79120">
                  <c:v>0</c:v>
                </c:pt>
                <c:pt idx="79121">
                  <c:v>0</c:v>
                </c:pt>
                <c:pt idx="79122">
                  <c:v>0</c:v>
                </c:pt>
                <c:pt idx="79123">
                  <c:v>0</c:v>
                </c:pt>
                <c:pt idx="79124">
                  <c:v>0</c:v>
                </c:pt>
                <c:pt idx="79125">
                  <c:v>0</c:v>
                </c:pt>
                <c:pt idx="79126">
                  <c:v>0</c:v>
                </c:pt>
                <c:pt idx="79127">
                  <c:v>0</c:v>
                </c:pt>
                <c:pt idx="79128">
                  <c:v>0</c:v>
                </c:pt>
                <c:pt idx="79129">
                  <c:v>0</c:v>
                </c:pt>
                <c:pt idx="79130">
                  <c:v>0</c:v>
                </c:pt>
                <c:pt idx="79131">
                  <c:v>0</c:v>
                </c:pt>
                <c:pt idx="79132">
                  <c:v>0</c:v>
                </c:pt>
                <c:pt idx="79133">
                  <c:v>0</c:v>
                </c:pt>
                <c:pt idx="79134">
                  <c:v>0</c:v>
                </c:pt>
                <c:pt idx="79135">
                  <c:v>0</c:v>
                </c:pt>
                <c:pt idx="79136">
                  <c:v>0</c:v>
                </c:pt>
                <c:pt idx="79137">
                  <c:v>0</c:v>
                </c:pt>
                <c:pt idx="79138">
                  <c:v>0</c:v>
                </c:pt>
                <c:pt idx="79139">
                  <c:v>0</c:v>
                </c:pt>
                <c:pt idx="79140">
                  <c:v>0</c:v>
                </c:pt>
                <c:pt idx="79141">
                  <c:v>0</c:v>
                </c:pt>
                <c:pt idx="79142">
                  <c:v>0</c:v>
                </c:pt>
                <c:pt idx="79143">
                  <c:v>0</c:v>
                </c:pt>
                <c:pt idx="79144">
                  <c:v>0</c:v>
                </c:pt>
                <c:pt idx="79145">
                  <c:v>0</c:v>
                </c:pt>
                <c:pt idx="79146">
                  <c:v>0</c:v>
                </c:pt>
                <c:pt idx="79147">
                  <c:v>0</c:v>
                </c:pt>
                <c:pt idx="79148">
                  <c:v>0</c:v>
                </c:pt>
                <c:pt idx="79149">
                  <c:v>0</c:v>
                </c:pt>
                <c:pt idx="79150">
                  <c:v>0</c:v>
                </c:pt>
                <c:pt idx="79151">
                  <c:v>0</c:v>
                </c:pt>
                <c:pt idx="79152">
                  <c:v>0</c:v>
                </c:pt>
                <c:pt idx="79153">
                  <c:v>0</c:v>
                </c:pt>
                <c:pt idx="79154">
                  <c:v>0</c:v>
                </c:pt>
                <c:pt idx="79155">
                  <c:v>0</c:v>
                </c:pt>
                <c:pt idx="79156">
                  <c:v>0</c:v>
                </c:pt>
                <c:pt idx="79157">
                  <c:v>0</c:v>
                </c:pt>
                <c:pt idx="79158">
                  <c:v>0</c:v>
                </c:pt>
                <c:pt idx="79159">
                  <c:v>0</c:v>
                </c:pt>
                <c:pt idx="79160">
                  <c:v>0</c:v>
                </c:pt>
                <c:pt idx="79161">
                  <c:v>0</c:v>
                </c:pt>
                <c:pt idx="79162">
                  <c:v>0</c:v>
                </c:pt>
                <c:pt idx="79163">
                  <c:v>0</c:v>
                </c:pt>
                <c:pt idx="79164">
                  <c:v>0</c:v>
                </c:pt>
                <c:pt idx="79165">
                  <c:v>0</c:v>
                </c:pt>
                <c:pt idx="79166">
                  <c:v>0</c:v>
                </c:pt>
                <c:pt idx="79167">
                  <c:v>0</c:v>
                </c:pt>
                <c:pt idx="79168">
                  <c:v>0</c:v>
                </c:pt>
                <c:pt idx="79169">
                  <c:v>0</c:v>
                </c:pt>
                <c:pt idx="79170">
                  <c:v>0</c:v>
                </c:pt>
                <c:pt idx="79171">
                  <c:v>0</c:v>
                </c:pt>
                <c:pt idx="79172">
                  <c:v>0</c:v>
                </c:pt>
                <c:pt idx="79173">
                  <c:v>0</c:v>
                </c:pt>
                <c:pt idx="79174">
                  <c:v>0</c:v>
                </c:pt>
                <c:pt idx="79175">
                  <c:v>0</c:v>
                </c:pt>
                <c:pt idx="79176">
                  <c:v>0</c:v>
                </c:pt>
                <c:pt idx="79177">
                  <c:v>0</c:v>
                </c:pt>
                <c:pt idx="79178">
                  <c:v>0</c:v>
                </c:pt>
                <c:pt idx="79179">
                  <c:v>0</c:v>
                </c:pt>
                <c:pt idx="79180">
                  <c:v>0</c:v>
                </c:pt>
                <c:pt idx="79181">
                  <c:v>0</c:v>
                </c:pt>
                <c:pt idx="79182">
                  <c:v>0</c:v>
                </c:pt>
                <c:pt idx="79183">
                  <c:v>0</c:v>
                </c:pt>
                <c:pt idx="79184">
                  <c:v>0</c:v>
                </c:pt>
                <c:pt idx="79185">
                  <c:v>0</c:v>
                </c:pt>
                <c:pt idx="79186">
                  <c:v>0</c:v>
                </c:pt>
                <c:pt idx="79187">
                  <c:v>0</c:v>
                </c:pt>
                <c:pt idx="79188">
                  <c:v>0</c:v>
                </c:pt>
                <c:pt idx="79189">
                  <c:v>0</c:v>
                </c:pt>
                <c:pt idx="79190">
                  <c:v>0</c:v>
                </c:pt>
                <c:pt idx="79191">
                  <c:v>0</c:v>
                </c:pt>
                <c:pt idx="79192">
                  <c:v>0</c:v>
                </c:pt>
                <c:pt idx="79193">
                  <c:v>0</c:v>
                </c:pt>
                <c:pt idx="79194">
                  <c:v>0</c:v>
                </c:pt>
                <c:pt idx="79195">
                  <c:v>0</c:v>
                </c:pt>
                <c:pt idx="79196">
                  <c:v>0</c:v>
                </c:pt>
                <c:pt idx="79197">
                  <c:v>0</c:v>
                </c:pt>
                <c:pt idx="79198">
                  <c:v>0</c:v>
                </c:pt>
                <c:pt idx="79199">
                  <c:v>0</c:v>
                </c:pt>
                <c:pt idx="79200">
                  <c:v>0</c:v>
                </c:pt>
                <c:pt idx="79201">
                  <c:v>0</c:v>
                </c:pt>
                <c:pt idx="79202">
                  <c:v>0</c:v>
                </c:pt>
                <c:pt idx="79203">
                  <c:v>0</c:v>
                </c:pt>
                <c:pt idx="79204">
                  <c:v>0</c:v>
                </c:pt>
                <c:pt idx="79205">
                  <c:v>0</c:v>
                </c:pt>
                <c:pt idx="79206">
                  <c:v>0</c:v>
                </c:pt>
                <c:pt idx="79207">
                  <c:v>0</c:v>
                </c:pt>
                <c:pt idx="79208">
                  <c:v>0</c:v>
                </c:pt>
                <c:pt idx="79209">
                  <c:v>0</c:v>
                </c:pt>
                <c:pt idx="79210">
                  <c:v>0</c:v>
                </c:pt>
                <c:pt idx="79211">
                  <c:v>0</c:v>
                </c:pt>
                <c:pt idx="79212">
                  <c:v>0</c:v>
                </c:pt>
                <c:pt idx="79213">
                  <c:v>0</c:v>
                </c:pt>
                <c:pt idx="79214">
                  <c:v>0</c:v>
                </c:pt>
                <c:pt idx="79215">
                  <c:v>0</c:v>
                </c:pt>
                <c:pt idx="79216">
                  <c:v>0</c:v>
                </c:pt>
                <c:pt idx="79217">
                  <c:v>0</c:v>
                </c:pt>
                <c:pt idx="79218">
                  <c:v>0</c:v>
                </c:pt>
                <c:pt idx="79219">
                  <c:v>0</c:v>
                </c:pt>
                <c:pt idx="79220">
                  <c:v>0</c:v>
                </c:pt>
                <c:pt idx="79221">
                  <c:v>0</c:v>
                </c:pt>
                <c:pt idx="79222">
                  <c:v>0</c:v>
                </c:pt>
                <c:pt idx="79223">
                  <c:v>0</c:v>
                </c:pt>
                <c:pt idx="79224">
                  <c:v>0</c:v>
                </c:pt>
                <c:pt idx="79225">
                  <c:v>0</c:v>
                </c:pt>
                <c:pt idx="79226">
                  <c:v>0</c:v>
                </c:pt>
                <c:pt idx="79227">
                  <c:v>0</c:v>
                </c:pt>
                <c:pt idx="79228">
                  <c:v>0</c:v>
                </c:pt>
                <c:pt idx="79229">
                  <c:v>0</c:v>
                </c:pt>
                <c:pt idx="79230">
                  <c:v>0</c:v>
                </c:pt>
                <c:pt idx="79231">
                  <c:v>0</c:v>
                </c:pt>
                <c:pt idx="79232">
                  <c:v>0</c:v>
                </c:pt>
                <c:pt idx="79233">
                  <c:v>0</c:v>
                </c:pt>
                <c:pt idx="79234">
                  <c:v>0</c:v>
                </c:pt>
                <c:pt idx="79235">
                  <c:v>0</c:v>
                </c:pt>
                <c:pt idx="79236">
                  <c:v>0</c:v>
                </c:pt>
                <c:pt idx="79237">
                  <c:v>0</c:v>
                </c:pt>
                <c:pt idx="79238">
                  <c:v>0</c:v>
                </c:pt>
                <c:pt idx="79239">
                  <c:v>0</c:v>
                </c:pt>
                <c:pt idx="79240">
                  <c:v>0</c:v>
                </c:pt>
                <c:pt idx="79241">
                  <c:v>0</c:v>
                </c:pt>
                <c:pt idx="79242">
                  <c:v>0</c:v>
                </c:pt>
                <c:pt idx="79243">
                  <c:v>0</c:v>
                </c:pt>
                <c:pt idx="79244">
                  <c:v>0</c:v>
                </c:pt>
                <c:pt idx="79245">
                  <c:v>0</c:v>
                </c:pt>
                <c:pt idx="79246">
                  <c:v>0</c:v>
                </c:pt>
                <c:pt idx="79247">
                  <c:v>0</c:v>
                </c:pt>
                <c:pt idx="79248">
                  <c:v>0</c:v>
                </c:pt>
                <c:pt idx="79249">
                  <c:v>0</c:v>
                </c:pt>
                <c:pt idx="79250">
                  <c:v>0</c:v>
                </c:pt>
                <c:pt idx="79251">
                  <c:v>0</c:v>
                </c:pt>
                <c:pt idx="79252">
                  <c:v>0</c:v>
                </c:pt>
                <c:pt idx="79253">
                  <c:v>0</c:v>
                </c:pt>
                <c:pt idx="79254">
                  <c:v>0</c:v>
                </c:pt>
                <c:pt idx="79255">
                  <c:v>0</c:v>
                </c:pt>
                <c:pt idx="79256">
                  <c:v>0</c:v>
                </c:pt>
                <c:pt idx="79257">
                  <c:v>0</c:v>
                </c:pt>
                <c:pt idx="79258">
                  <c:v>0</c:v>
                </c:pt>
                <c:pt idx="79259">
                  <c:v>0</c:v>
                </c:pt>
                <c:pt idx="79260">
                  <c:v>0</c:v>
                </c:pt>
                <c:pt idx="79261">
                  <c:v>0</c:v>
                </c:pt>
                <c:pt idx="79262">
                  <c:v>0</c:v>
                </c:pt>
                <c:pt idx="79263">
                  <c:v>0</c:v>
                </c:pt>
                <c:pt idx="79264">
                  <c:v>0</c:v>
                </c:pt>
                <c:pt idx="79265">
                  <c:v>0</c:v>
                </c:pt>
                <c:pt idx="79266">
                  <c:v>0</c:v>
                </c:pt>
                <c:pt idx="79267">
                  <c:v>0</c:v>
                </c:pt>
                <c:pt idx="79268">
                  <c:v>0</c:v>
                </c:pt>
                <c:pt idx="79269">
                  <c:v>0</c:v>
                </c:pt>
                <c:pt idx="79270">
                  <c:v>0</c:v>
                </c:pt>
                <c:pt idx="79271">
                  <c:v>0</c:v>
                </c:pt>
                <c:pt idx="79272">
                  <c:v>0</c:v>
                </c:pt>
                <c:pt idx="79273">
                  <c:v>0</c:v>
                </c:pt>
                <c:pt idx="79274">
                  <c:v>0</c:v>
                </c:pt>
                <c:pt idx="79275">
                  <c:v>0</c:v>
                </c:pt>
                <c:pt idx="79276">
                  <c:v>0</c:v>
                </c:pt>
                <c:pt idx="79277">
                  <c:v>0</c:v>
                </c:pt>
                <c:pt idx="79278">
                  <c:v>0</c:v>
                </c:pt>
                <c:pt idx="79279">
                  <c:v>0</c:v>
                </c:pt>
                <c:pt idx="79280">
                  <c:v>0</c:v>
                </c:pt>
                <c:pt idx="79281">
                  <c:v>0</c:v>
                </c:pt>
                <c:pt idx="79282">
                  <c:v>0</c:v>
                </c:pt>
                <c:pt idx="79283">
                  <c:v>0</c:v>
                </c:pt>
                <c:pt idx="79284">
                  <c:v>0</c:v>
                </c:pt>
                <c:pt idx="79285">
                  <c:v>0</c:v>
                </c:pt>
                <c:pt idx="79286">
                  <c:v>0</c:v>
                </c:pt>
                <c:pt idx="79287">
                  <c:v>0</c:v>
                </c:pt>
                <c:pt idx="79288">
                  <c:v>0</c:v>
                </c:pt>
                <c:pt idx="79289">
                  <c:v>0</c:v>
                </c:pt>
                <c:pt idx="79290">
                  <c:v>0</c:v>
                </c:pt>
                <c:pt idx="79291">
                  <c:v>0</c:v>
                </c:pt>
                <c:pt idx="79292">
                  <c:v>0</c:v>
                </c:pt>
                <c:pt idx="79293">
                  <c:v>0</c:v>
                </c:pt>
                <c:pt idx="79294">
                  <c:v>0</c:v>
                </c:pt>
                <c:pt idx="79295">
                  <c:v>0</c:v>
                </c:pt>
                <c:pt idx="79296">
                  <c:v>0</c:v>
                </c:pt>
                <c:pt idx="79297">
                  <c:v>0</c:v>
                </c:pt>
                <c:pt idx="79298">
                  <c:v>0</c:v>
                </c:pt>
                <c:pt idx="79299">
                  <c:v>0</c:v>
                </c:pt>
                <c:pt idx="79300">
                  <c:v>0</c:v>
                </c:pt>
                <c:pt idx="79301">
                  <c:v>0</c:v>
                </c:pt>
                <c:pt idx="79302">
                  <c:v>0</c:v>
                </c:pt>
                <c:pt idx="79303">
                  <c:v>0</c:v>
                </c:pt>
                <c:pt idx="79304">
                  <c:v>0</c:v>
                </c:pt>
                <c:pt idx="79305">
                  <c:v>0</c:v>
                </c:pt>
                <c:pt idx="79306">
                  <c:v>0</c:v>
                </c:pt>
                <c:pt idx="79307">
                  <c:v>0</c:v>
                </c:pt>
                <c:pt idx="79308">
                  <c:v>0</c:v>
                </c:pt>
                <c:pt idx="79309">
                  <c:v>0</c:v>
                </c:pt>
                <c:pt idx="79310">
                  <c:v>0</c:v>
                </c:pt>
                <c:pt idx="79311">
                  <c:v>0</c:v>
                </c:pt>
                <c:pt idx="79312">
                  <c:v>0</c:v>
                </c:pt>
                <c:pt idx="79313">
                  <c:v>0</c:v>
                </c:pt>
                <c:pt idx="79314">
                  <c:v>0</c:v>
                </c:pt>
                <c:pt idx="79315">
                  <c:v>0</c:v>
                </c:pt>
                <c:pt idx="79316">
                  <c:v>0</c:v>
                </c:pt>
                <c:pt idx="79317">
                  <c:v>0</c:v>
                </c:pt>
                <c:pt idx="79318">
                  <c:v>0</c:v>
                </c:pt>
                <c:pt idx="79319">
                  <c:v>0</c:v>
                </c:pt>
                <c:pt idx="79320">
                  <c:v>0</c:v>
                </c:pt>
                <c:pt idx="79321">
                  <c:v>0</c:v>
                </c:pt>
                <c:pt idx="79322">
                  <c:v>0</c:v>
                </c:pt>
                <c:pt idx="79323">
                  <c:v>0</c:v>
                </c:pt>
                <c:pt idx="79324">
                  <c:v>0</c:v>
                </c:pt>
                <c:pt idx="79325">
                  <c:v>0</c:v>
                </c:pt>
                <c:pt idx="79326">
                  <c:v>0</c:v>
                </c:pt>
                <c:pt idx="79327">
                  <c:v>0</c:v>
                </c:pt>
                <c:pt idx="79328">
                  <c:v>0</c:v>
                </c:pt>
                <c:pt idx="79329">
                  <c:v>0</c:v>
                </c:pt>
                <c:pt idx="79330">
                  <c:v>0</c:v>
                </c:pt>
                <c:pt idx="79331">
                  <c:v>0</c:v>
                </c:pt>
                <c:pt idx="79332">
                  <c:v>0</c:v>
                </c:pt>
                <c:pt idx="79333">
                  <c:v>0</c:v>
                </c:pt>
                <c:pt idx="79334">
                  <c:v>0</c:v>
                </c:pt>
                <c:pt idx="79335">
                  <c:v>0</c:v>
                </c:pt>
                <c:pt idx="79336">
                  <c:v>0</c:v>
                </c:pt>
                <c:pt idx="79337">
                  <c:v>0</c:v>
                </c:pt>
                <c:pt idx="79338">
                  <c:v>0</c:v>
                </c:pt>
                <c:pt idx="79339">
                  <c:v>0</c:v>
                </c:pt>
                <c:pt idx="79340">
                  <c:v>0</c:v>
                </c:pt>
                <c:pt idx="79341">
                  <c:v>0</c:v>
                </c:pt>
                <c:pt idx="79342">
                  <c:v>0</c:v>
                </c:pt>
                <c:pt idx="79343">
                  <c:v>0</c:v>
                </c:pt>
                <c:pt idx="79344">
                  <c:v>0</c:v>
                </c:pt>
                <c:pt idx="79345">
                  <c:v>0</c:v>
                </c:pt>
                <c:pt idx="79346">
                  <c:v>0</c:v>
                </c:pt>
                <c:pt idx="79347">
                  <c:v>0</c:v>
                </c:pt>
                <c:pt idx="79348">
                  <c:v>0</c:v>
                </c:pt>
                <c:pt idx="79349">
                  <c:v>0</c:v>
                </c:pt>
                <c:pt idx="79350">
                  <c:v>0</c:v>
                </c:pt>
                <c:pt idx="79351">
                  <c:v>0</c:v>
                </c:pt>
                <c:pt idx="79352">
                  <c:v>0</c:v>
                </c:pt>
                <c:pt idx="79353">
                  <c:v>0</c:v>
                </c:pt>
                <c:pt idx="79354">
                  <c:v>0</c:v>
                </c:pt>
                <c:pt idx="79355">
                  <c:v>0</c:v>
                </c:pt>
                <c:pt idx="79356">
                  <c:v>0</c:v>
                </c:pt>
                <c:pt idx="79357">
                  <c:v>0</c:v>
                </c:pt>
                <c:pt idx="79358">
                  <c:v>0</c:v>
                </c:pt>
                <c:pt idx="79359">
                  <c:v>0</c:v>
                </c:pt>
                <c:pt idx="79360">
                  <c:v>0</c:v>
                </c:pt>
                <c:pt idx="79361">
                  <c:v>0</c:v>
                </c:pt>
                <c:pt idx="79362">
                  <c:v>0</c:v>
                </c:pt>
                <c:pt idx="79363">
                  <c:v>0</c:v>
                </c:pt>
                <c:pt idx="79364">
                  <c:v>0</c:v>
                </c:pt>
                <c:pt idx="79365">
                  <c:v>0</c:v>
                </c:pt>
                <c:pt idx="79366">
                  <c:v>0</c:v>
                </c:pt>
                <c:pt idx="79367">
                  <c:v>0</c:v>
                </c:pt>
                <c:pt idx="79368">
                  <c:v>0</c:v>
                </c:pt>
                <c:pt idx="79369">
                  <c:v>0</c:v>
                </c:pt>
                <c:pt idx="79370">
                  <c:v>0</c:v>
                </c:pt>
                <c:pt idx="79371">
                  <c:v>0</c:v>
                </c:pt>
                <c:pt idx="79372">
                  <c:v>0</c:v>
                </c:pt>
                <c:pt idx="79373">
                  <c:v>0</c:v>
                </c:pt>
                <c:pt idx="79374">
                  <c:v>0</c:v>
                </c:pt>
                <c:pt idx="79375">
                  <c:v>0</c:v>
                </c:pt>
                <c:pt idx="79376">
                  <c:v>0</c:v>
                </c:pt>
                <c:pt idx="79377">
                  <c:v>0</c:v>
                </c:pt>
                <c:pt idx="79378">
                  <c:v>0</c:v>
                </c:pt>
                <c:pt idx="79379">
                  <c:v>0</c:v>
                </c:pt>
                <c:pt idx="79380">
                  <c:v>0</c:v>
                </c:pt>
                <c:pt idx="79381">
                  <c:v>0</c:v>
                </c:pt>
                <c:pt idx="79382">
                  <c:v>0</c:v>
                </c:pt>
                <c:pt idx="79383">
                  <c:v>0</c:v>
                </c:pt>
                <c:pt idx="79384">
                  <c:v>0</c:v>
                </c:pt>
                <c:pt idx="79385">
                  <c:v>0</c:v>
                </c:pt>
                <c:pt idx="79386">
                  <c:v>0</c:v>
                </c:pt>
                <c:pt idx="79387">
                  <c:v>0</c:v>
                </c:pt>
                <c:pt idx="79388">
                  <c:v>0</c:v>
                </c:pt>
                <c:pt idx="79389">
                  <c:v>0</c:v>
                </c:pt>
                <c:pt idx="79390">
                  <c:v>0</c:v>
                </c:pt>
                <c:pt idx="79391">
                  <c:v>0</c:v>
                </c:pt>
                <c:pt idx="79392">
                  <c:v>0</c:v>
                </c:pt>
                <c:pt idx="79393">
                  <c:v>0</c:v>
                </c:pt>
                <c:pt idx="79394">
                  <c:v>0</c:v>
                </c:pt>
                <c:pt idx="79395">
                  <c:v>0</c:v>
                </c:pt>
                <c:pt idx="79396">
                  <c:v>0</c:v>
                </c:pt>
                <c:pt idx="79397">
                  <c:v>0</c:v>
                </c:pt>
                <c:pt idx="79398">
                  <c:v>0</c:v>
                </c:pt>
                <c:pt idx="79399">
                  <c:v>0</c:v>
                </c:pt>
                <c:pt idx="79400">
                  <c:v>0</c:v>
                </c:pt>
                <c:pt idx="79401">
                  <c:v>0</c:v>
                </c:pt>
                <c:pt idx="79402">
                  <c:v>0</c:v>
                </c:pt>
                <c:pt idx="79403">
                  <c:v>0</c:v>
                </c:pt>
                <c:pt idx="79404">
                  <c:v>0</c:v>
                </c:pt>
                <c:pt idx="79405">
                  <c:v>0</c:v>
                </c:pt>
                <c:pt idx="79406">
                  <c:v>0</c:v>
                </c:pt>
                <c:pt idx="79407">
                  <c:v>0</c:v>
                </c:pt>
                <c:pt idx="79408">
                  <c:v>0</c:v>
                </c:pt>
                <c:pt idx="79409">
                  <c:v>0</c:v>
                </c:pt>
                <c:pt idx="79410">
                  <c:v>0</c:v>
                </c:pt>
                <c:pt idx="79411">
                  <c:v>0</c:v>
                </c:pt>
                <c:pt idx="79412">
                  <c:v>0</c:v>
                </c:pt>
                <c:pt idx="79413">
                  <c:v>0</c:v>
                </c:pt>
                <c:pt idx="79414">
                  <c:v>0</c:v>
                </c:pt>
                <c:pt idx="79415">
                  <c:v>0</c:v>
                </c:pt>
                <c:pt idx="79416">
                  <c:v>0</c:v>
                </c:pt>
                <c:pt idx="79417">
                  <c:v>0</c:v>
                </c:pt>
                <c:pt idx="79418">
                  <c:v>0</c:v>
                </c:pt>
                <c:pt idx="79419">
                  <c:v>0</c:v>
                </c:pt>
                <c:pt idx="79420">
                  <c:v>0</c:v>
                </c:pt>
                <c:pt idx="79421">
                  <c:v>0</c:v>
                </c:pt>
                <c:pt idx="79422">
                  <c:v>0</c:v>
                </c:pt>
                <c:pt idx="79423">
                  <c:v>0</c:v>
                </c:pt>
                <c:pt idx="79424">
                  <c:v>0</c:v>
                </c:pt>
                <c:pt idx="79425">
                  <c:v>0</c:v>
                </c:pt>
                <c:pt idx="79426">
                  <c:v>0</c:v>
                </c:pt>
                <c:pt idx="79427">
                  <c:v>0</c:v>
                </c:pt>
                <c:pt idx="79428">
                  <c:v>0</c:v>
                </c:pt>
                <c:pt idx="79429">
                  <c:v>0</c:v>
                </c:pt>
                <c:pt idx="79430">
                  <c:v>0</c:v>
                </c:pt>
                <c:pt idx="79431">
                  <c:v>0</c:v>
                </c:pt>
                <c:pt idx="79432">
                  <c:v>0</c:v>
                </c:pt>
                <c:pt idx="79433">
                  <c:v>0</c:v>
                </c:pt>
                <c:pt idx="79434">
                  <c:v>0</c:v>
                </c:pt>
                <c:pt idx="79435">
                  <c:v>0</c:v>
                </c:pt>
                <c:pt idx="79436">
                  <c:v>0</c:v>
                </c:pt>
                <c:pt idx="79437">
                  <c:v>0</c:v>
                </c:pt>
                <c:pt idx="79438">
                  <c:v>0</c:v>
                </c:pt>
                <c:pt idx="79439">
                  <c:v>0</c:v>
                </c:pt>
                <c:pt idx="79440">
                  <c:v>0</c:v>
                </c:pt>
                <c:pt idx="79441">
                  <c:v>0</c:v>
                </c:pt>
                <c:pt idx="79442">
                  <c:v>0</c:v>
                </c:pt>
                <c:pt idx="79443">
                  <c:v>0</c:v>
                </c:pt>
                <c:pt idx="79444">
                  <c:v>0</c:v>
                </c:pt>
                <c:pt idx="79445">
                  <c:v>0</c:v>
                </c:pt>
                <c:pt idx="79446">
                  <c:v>0</c:v>
                </c:pt>
                <c:pt idx="79447">
                  <c:v>0</c:v>
                </c:pt>
                <c:pt idx="79448">
                  <c:v>0</c:v>
                </c:pt>
                <c:pt idx="79449">
                  <c:v>0</c:v>
                </c:pt>
                <c:pt idx="79450">
                  <c:v>0</c:v>
                </c:pt>
                <c:pt idx="79451">
                  <c:v>0</c:v>
                </c:pt>
                <c:pt idx="79452">
                  <c:v>0</c:v>
                </c:pt>
                <c:pt idx="79453">
                  <c:v>0</c:v>
                </c:pt>
                <c:pt idx="79454">
                  <c:v>0</c:v>
                </c:pt>
                <c:pt idx="79455">
                  <c:v>0</c:v>
                </c:pt>
                <c:pt idx="79456">
                  <c:v>0</c:v>
                </c:pt>
                <c:pt idx="79457">
                  <c:v>0</c:v>
                </c:pt>
                <c:pt idx="79458">
                  <c:v>0</c:v>
                </c:pt>
                <c:pt idx="79459">
                  <c:v>0</c:v>
                </c:pt>
                <c:pt idx="79460">
                  <c:v>0</c:v>
                </c:pt>
                <c:pt idx="79461">
                  <c:v>0</c:v>
                </c:pt>
                <c:pt idx="79462">
                  <c:v>0</c:v>
                </c:pt>
                <c:pt idx="79463">
                  <c:v>0</c:v>
                </c:pt>
                <c:pt idx="79464">
                  <c:v>0</c:v>
                </c:pt>
                <c:pt idx="79465">
                  <c:v>0</c:v>
                </c:pt>
                <c:pt idx="79466">
                  <c:v>0</c:v>
                </c:pt>
                <c:pt idx="79467">
                  <c:v>0</c:v>
                </c:pt>
                <c:pt idx="79468">
                  <c:v>0</c:v>
                </c:pt>
                <c:pt idx="79469">
                  <c:v>0</c:v>
                </c:pt>
                <c:pt idx="79470">
                  <c:v>0</c:v>
                </c:pt>
                <c:pt idx="79471">
                  <c:v>0</c:v>
                </c:pt>
                <c:pt idx="79472">
                  <c:v>0</c:v>
                </c:pt>
                <c:pt idx="79473">
                  <c:v>0</c:v>
                </c:pt>
                <c:pt idx="79474">
                  <c:v>0</c:v>
                </c:pt>
                <c:pt idx="79475">
                  <c:v>0</c:v>
                </c:pt>
                <c:pt idx="79476">
                  <c:v>0</c:v>
                </c:pt>
                <c:pt idx="79477">
                  <c:v>0</c:v>
                </c:pt>
                <c:pt idx="79478">
                  <c:v>0</c:v>
                </c:pt>
                <c:pt idx="79479">
                  <c:v>0</c:v>
                </c:pt>
                <c:pt idx="79480">
                  <c:v>0</c:v>
                </c:pt>
                <c:pt idx="79481">
                  <c:v>0</c:v>
                </c:pt>
                <c:pt idx="79482">
                  <c:v>0</c:v>
                </c:pt>
                <c:pt idx="79483">
                  <c:v>0</c:v>
                </c:pt>
                <c:pt idx="79484">
                  <c:v>0</c:v>
                </c:pt>
                <c:pt idx="79485">
                  <c:v>0</c:v>
                </c:pt>
                <c:pt idx="79486">
                  <c:v>0</c:v>
                </c:pt>
                <c:pt idx="79487">
                  <c:v>0</c:v>
                </c:pt>
                <c:pt idx="79488">
                  <c:v>0</c:v>
                </c:pt>
                <c:pt idx="79489">
                  <c:v>0</c:v>
                </c:pt>
                <c:pt idx="79490">
                  <c:v>0</c:v>
                </c:pt>
                <c:pt idx="79491">
                  <c:v>0</c:v>
                </c:pt>
                <c:pt idx="79492">
                  <c:v>0</c:v>
                </c:pt>
                <c:pt idx="79493">
                  <c:v>0</c:v>
                </c:pt>
                <c:pt idx="79494">
                  <c:v>0</c:v>
                </c:pt>
                <c:pt idx="79495">
                  <c:v>0</c:v>
                </c:pt>
                <c:pt idx="79496">
                  <c:v>0</c:v>
                </c:pt>
                <c:pt idx="79497">
                  <c:v>0</c:v>
                </c:pt>
                <c:pt idx="79498">
                  <c:v>0</c:v>
                </c:pt>
                <c:pt idx="79499">
                  <c:v>0</c:v>
                </c:pt>
                <c:pt idx="79500">
                  <c:v>0</c:v>
                </c:pt>
                <c:pt idx="79501">
                  <c:v>0</c:v>
                </c:pt>
                <c:pt idx="79502">
                  <c:v>0</c:v>
                </c:pt>
                <c:pt idx="79503">
                  <c:v>0</c:v>
                </c:pt>
                <c:pt idx="79504">
                  <c:v>0</c:v>
                </c:pt>
                <c:pt idx="79505">
                  <c:v>0</c:v>
                </c:pt>
                <c:pt idx="79506">
                  <c:v>0</c:v>
                </c:pt>
                <c:pt idx="79507">
                  <c:v>0</c:v>
                </c:pt>
                <c:pt idx="79508">
                  <c:v>0</c:v>
                </c:pt>
                <c:pt idx="79509">
                  <c:v>0</c:v>
                </c:pt>
                <c:pt idx="79510">
                  <c:v>0</c:v>
                </c:pt>
                <c:pt idx="79511">
                  <c:v>0</c:v>
                </c:pt>
                <c:pt idx="79512">
                  <c:v>0</c:v>
                </c:pt>
                <c:pt idx="79513">
                  <c:v>0</c:v>
                </c:pt>
                <c:pt idx="79514">
                  <c:v>0</c:v>
                </c:pt>
                <c:pt idx="79515">
                  <c:v>0</c:v>
                </c:pt>
                <c:pt idx="79516">
                  <c:v>0</c:v>
                </c:pt>
                <c:pt idx="79517">
                  <c:v>0</c:v>
                </c:pt>
                <c:pt idx="79518">
                  <c:v>0</c:v>
                </c:pt>
                <c:pt idx="79519">
                  <c:v>0</c:v>
                </c:pt>
                <c:pt idx="79520">
                  <c:v>0</c:v>
                </c:pt>
                <c:pt idx="79521">
                  <c:v>0</c:v>
                </c:pt>
                <c:pt idx="79522">
                  <c:v>0</c:v>
                </c:pt>
                <c:pt idx="79523">
                  <c:v>0</c:v>
                </c:pt>
                <c:pt idx="79524">
                  <c:v>0</c:v>
                </c:pt>
                <c:pt idx="79525">
                  <c:v>0</c:v>
                </c:pt>
                <c:pt idx="79526">
                  <c:v>0</c:v>
                </c:pt>
                <c:pt idx="79527">
                  <c:v>0</c:v>
                </c:pt>
                <c:pt idx="79528">
                  <c:v>0</c:v>
                </c:pt>
                <c:pt idx="79529">
                  <c:v>0</c:v>
                </c:pt>
                <c:pt idx="79530">
                  <c:v>0</c:v>
                </c:pt>
                <c:pt idx="79531">
                  <c:v>0</c:v>
                </c:pt>
                <c:pt idx="79532">
                  <c:v>0</c:v>
                </c:pt>
                <c:pt idx="79533">
                  <c:v>0</c:v>
                </c:pt>
                <c:pt idx="79534">
                  <c:v>0</c:v>
                </c:pt>
                <c:pt idx="79535">
                  <c:v>0</c:v>
                </c:pt>
                <c:pt idx="79536">
                  <c:v>0</c:v>
                </c:pt>
                <c:pt idx="79537">
                  <c:v>0</c:v>
                </c:pt>
                <c:pt idx="79538">
                  <c:v>0</c:v>
                </c:pt>
                <c:pt idx="79539">
                  <c:v>0</c:v>
                </c:pt>
                <c:pt idx="79540">
                  <c:v>0</c:v>
                </c:pt>
                <c:pt idx="79541">
                  <c:v>0</c:v>
                </c:pt>
                <c:pt idx="79542">
                  <c:v>0</c:v>
                </c:pt>
                <c:pt idx="79543">
                  <c:v>0</c:v>
                </c:pt>
                <c:pt idx="79544">
                  <c:v>0</c:v>
                </c:pt>
                <c:pt idx="79545">
                  <c:v>0</c:v>
                </c:pt>
                <c:pt idx="79546">
                  <c:v>0</c:v>
                </c:pt>
                <c:pt idx="79547">
                  <c:v>0</c:v>
                </c:pt>
                <c:pt idx="79548">
                  <c:v>0</c:v>
                </c:pt>
                <c:pt idx="79549">
                  <c:v>0</c:v>
                </c:pt>
                <c:pt idx="79550">
                  <c:v>0</c:v>
                </c:pt>
                <c:pt idx="79551">
                  <c:v>0</c:v>
                </c:pt>
                <c:pt idx="79552">
                  <c:v>0</c:v>
                </c:pt>
                <c:pt idx="79553">
                  <c:v>0</c:v>
                </c:pt>
                <c:pt idx="79554">
                  <c:v>0</c:v>
                </c:pt>
                <c:pt idx="79555">
                  <c:v>0</c:v>
                </c:pt>
                <c:pt idx="79556">
                  <c:v>0</c:v>
                </c:pt>
                <c:pt idx="79557">
                  <c:v>0</c:v>
                </c:pt>
                <c:pt idx="79558">
                  <c:v>0</c:v>
                </c:pt>
                <c:pt idx="79559">
                  <c:v>0</c:v>
                </c:pt>
                <c:pt idx="79560">
                  <c:v>0</c:v>
                </c:pt>
                <c:pt idx="79561">
                  <c:v>0</c:v>
                </c:pt>
                <c:pt idx="79562">
                  <c:v>0</c:v>
                </c:pt>
                <c:pt idx="79563">
                  <c:v>0</c:v>
                </c:pt>
                <c:pt idx="79564">
                  <c:v>0</c:v>
                </c:pt>
                <c:pt idx="79565">
                  <c:v>0</c:v>
                </c:pt>
                <c:pt idx="79566">
                  <c:v>0</c:v>
                </c:pt>
                <c:pt idx="79567">
                  <c:v>0</c:v>
                </c:pt>
                <c:pt idx="79568">
                  <c:v>0</c:v>
                </c:pt>
                <c:pt idx="79569">
                  <c:v>0</c:v>
                </c:pt>
                <c:pt idx="79570">
                  <c:v>0</c:v>
                </c:pt>
                <c:pt idx="79571">
                  <c:v>0</c:v>
                </c:pt>
                <c:pt idx="79572">
                  <c:v>0</c:v>
                </c:pt>
                <c:pt idx="79573">
                  <c:v>0</c:v>
                </c:pt>
                <c:pt idx="79574">
                  <c:v>0</c:v>
                </c:pt>
                <c:pt idx="79575">
                  <c:v>0</c:v>
                </c:pt>
                <c:pt idx="79576">
                  <c:v>0</c:v>
                </c:pt>
                <c:pt idx="79577">
                  <c:v>0</c:v>
                </c:pt>
                <c:pt idx="79578">
                  <c:v>0</c:v>
                </c:pt>
                <c:pt idx="79579">
                  <c:v>0</c:v>
                </c:pt>
                <c:pt idx="79580">
                  <c:v>0</c:v>
                </c:pt>
                <c:pt idx="79581">
                  <c:v>0</c:v>
                </c:pt>
                <c:pt idx="79582">
                  <c:v>0</c:v>
                </c:pt>
                <c:pt idx="79583">
                  <c:v>0</c:v>
                </c:pt>
                <c:pt idx="79584">
                  <c:v>0</c:v>
                </c:pt>
                <c:pt idx="79585">
                  <c:v>0</c:v>
                </c:pt>
                <c:pt idx="79586">
                  <c:v>0</c:v>
                </c:pt>
                <c:pt idx="79587">
                  <c:v>0</c:v>
                </c:pt>
                <c:pt idx="79588">
                  <c:v>0</c:v>
                </c:pt>
                <c:pt idx="79589">
                  <c:v>0</c:v>
                </c:pt>
                <c:pt idx="79590">
                  <c:v>0</c:v>
                </c:pt>
                <c:pt idx="79591">
                  <c:v>0</c:v>
                </c:pt>
                <c:pt idx="79592">
                  <c:v>0</c:v>
                </c:pt>
                <c:pt idx="79593">
                  <c:v>0</c:v>
                </c:pt>
                <c:pt idx="79594">
                  <c:v>0</c:v>
                </c:pt>
                <c:pt idx="79595">
                  <c:v>0</c:v>
                </c:pt>
                <c:pt idx="79596">
                  <c:v>0</c:v>
                </c:pt>
                <c:pt idx="79597">
                  <c:v>0</c:v>
                </c:pt>
                <c:pt idx="79598">
                  <c:v>0</c:v>
                </c:pt>
                <c:pt idx="79599">
                  <c:v>0</c:v>
                </c:pt>
                <c:pt idx="79600">
                  <c:v>0</c:v>
                </c:pt>
                <c:pt idx="79601">
                  <c:v>0</c:v>
                </c:pt>
                <c:pt idx="79602">
                  <c:v>0</c:v>
                </c:pt>
                <c:pt idx="79603">
                  <c:v>0</c:v>
                </c:pt>
                <c:pt idx="79604">
                  <c:v>0</c:v>
                </c:pt>
                <c:pt idx="79605">
                  <c:v>0</c:v>
                </c:pt>
                <c:pt idx="79606">
                  <c:v>0</c:v>
                </c:pt>
                <c:pt idx="79607">
                  <c:v>0</c:v>
                </c:pt>
                <c:pt idx="79608">
                  <c:v>0</c:v>
                </c:pt>
                <c:pt idx="79609">
                  <c:v>0</c:v>
                </c:pt>
                <c:pt idx="79610">
                  <c:v>0</c:v>
                </c:pt>
                <c:pt idx="79611">
                  <c:v>0</c:v>
                </c:pt>
                <c:pt idx="79612">
                  <c:v>0</c:v>
                </c:pt>
                <c:pt idx="79613">
                  <c:v>0</c:v>
                </c:pt>
                <c:pt idx="79614">
                  <c:v>0</c:v>
                </c:pt>
                <c:pt idx="79615">
                  <c:v>0</c:v>
                </c:pt>
                <c:pt idx="79616">
                  <c:v>0</c:v>
                </c:pt>
                <c:pt idx="79617">
                  <c:v>0</c:v>
                </c:pt>
                <c:pt idx="79618">
                  <c:v>0</c:v>
                </c:pt>
                <c:pt idx="79619">
                  <c:v>0</c:v>
                </c:pt>
                <c:pt idx="79620">
                  <c:v>0</c:v>
                </c:pt>
                <c:pt idx="79621">
                  <c:v>0</c:v>
                </c:pt>
                <c:pt idx="79622">
                  <c:v>0</c:v>
                </c:pt>
                <c:pt idx="79623">
                  <c:v>0</c:v>
                </c:pt>
                <c:pt idx="79624">
                  <c:v>0</c:v>
                </c:pt>
                <c:pt idx="79625">
                  <c:v>0</c:v>
                </c:pt>
                <c:pt idx="79626">
                  <c:v>0</c:v>
                </c:pt>
                <c:pt idx="79627">
                  <c:v>0</c:v>
                </c:pt>
                <c:pt idx="79628">
                  <c:v>0</c:v>
                </c:pt>
                <c:pt idx="79629">
                  <c:v>0</c:v>
                </c:pt>
                <c:pt idx="79630">
                  <c:v>0</c:v>
                </c:pt>
                <c:pt idx="79631">
                  <c:v>0</c:v>
                </c:pt>
                <c:pt idx="79632">
                  <c:v>0</c:v>
                </c:pt>
                <c:pt idx="79633">
                  <c:v>0</c:v>
                </c:pt>
                <c:pt idx="79634">
                  <c:v>0</c:v>
                </c:pt>
                <c:pt idx="79635">
                  <c:v>0</c:v>
                </c:pt>
                <c:pt idx="79636">
                  <c:v>0</c:v>
                </c:pt>
                <c:pt idx="79637">
                  <c:v>0</c:v>
                </c:pt>
                <c:pt idx="79638">
                  <c:v>0</c:v>
                </c:pt>
                <c:pt idx="79639">
                  <c:v>0</c:v>
                </c:pt>
                <c:pt idx="79640">
                  <c:v>0</c:v>
                </c:pt>
                <c:pt idx="79641">
                  <c:v>0</c:v>
                </c:pt>
                <c:pt idx="79642">
                  <c:v>0</c:v>
                </c:pt>
                <c:pt idx="79643">
                  <c:v>0</c:v>
                </c:pt>
                <c:pt idx="79644">
                  <c:v>0</c:v>
                </c:pt>
                <c:pt idx="79645">
                  <c:v>0</c:v>
                </c:pt>
                <c:pt idx="79646">
                  <c:v>0</c:v>
                </c:pt>
                <c:pt idx="79647">
                  <c:v>0</c:v>
                </c:pt>
                <c:pt idx="79648">
                  <c:v>0</c:v>
                </c:pt>
                <c:pt idx="79649">
                  <c:v>0</c:v>
                </c:pt>
                <c:pt idx="79650">
                  <c:v>0</c:v>
                </c:pt>
                <c:pt idx="79651">
                  <c:v>0</c:v>
                </c:pt>
                <c:pt idx="79652">
                  <c:v>0</c:v>
                </c:pt>
                <c:pt idx="79653">
                  <c:v>0</c:v>
                </c:pt>
                <c:pt idx="79654">
                  <c:v>0</c:v>
                </c:pt>
                <c:pt idx="79655">
                  <c:v>0</c:v>
                </c:pt>
                <c:pt idx="79656">
                  <c:v>0</c:v>
                </c:pt>
                <c:pt idx="79657">
                  <c:v>0</c:v>
                </c:pt>
                <c:pt idx="79658">
                  <c:v>0</c:v>
                </c:pt>
                <c:pt idx="79659">
                  <c:v>0</c:v>
                </c:pt>
                <c:pt idx="79660">
                  <c:v>0</c:v>
                </c:pt>
                <c:pt idx="79661">
                  <c:v>0</c:v>
                </c:pt>
                <c:pt idx="79662">
                  <c:v>0</c:v>
                </c:pt>
                <c:pt idx="79663">
                  <c:v>0</c:v>
                </c:pt>
                <c:pt idx="79664">
                  <c:v>0</c:v>
                </c:pt>
                <c:pt idx="79665">
                  <c:v>0</c:v>
                </c:pt>
                <c:pt idx="79666">
                  <c:v>0</c:v>
                </c:pt>
                <c:pt idx="79667">
                  <c:v>0</c:v>
                </c:pt>
                <c:pt idx="79668">
                  <c:v>0</c:v>
                </c:pt>
                <c:pt idx="79669">
                  <c:v>0</c:v>
                </c:pt>
                <c:pt idx="79670">
                  <c:v>0</c:v>
                </c:pt>
                <c:pt idx="79671">
                  <c:v>0</c:v>
                </c:pt>
                <c:pt idx="79672">
                  <c:v>0</c:v>
                </c:pt>
                <c:pt idx="79673">
                  <c:v>0</c:v>
                </c:pt>
                <c:pt idx="79674">
                  <c:v>0</c:v>
                </c:pt>
                <c:pt idx="79675">
                  <c:v>0</c:v>
                </c:pt>
                <c:pt idx="79676">
                  <c:v>0</c:v>
                </c:pt>
                <c:pt idx="79677">
                  <c:v>0</c:v>
                </c:pt>
                <c:pt idx="79678">
                  <c:v>0</c:v>
                </c:pt>
                <c:pt idx="79679">
                  <c:v>0</c:v>
                </c:pt>
                <c:pt idx="79680">
                  <c:v>0</c:v>
                </c:pt>
                <c:pt idx="79681">
                  <c:v>0</c:v>
                </c:pt>
                <c:pt idx="79682">
                  <c:v>0</c:v>
                </c:pt>
                <c:pt idx="79683">
                  <c:v>0</c:v>
                </c:pt>
                <c:pt idx="79684">
                  <c:v>0</c:v>
                </c:pt>
                <c:pt idx="79685">
                  <c:v>0</c:v>
                </c:pt>
                <c:pt idx="79686">
                  <c:v>0</c:v>
                </c:pt>
                <c:pt idx="79687">
                  <c:v>0</c:v>
                </c:pt>
                <c:pt idx="79688">
                  <c:v>0</c:v>
                </c:pt>
                <c:pt idx="79689">
                  <c:v>0</c:v>
                </c:pt>
                <c:pt idx="79690">
                  <c:v>0</c:v>
                </c:pt>
                <c:pt idx="79691">
                  <c:v>0</c:v>
                </c:pt>
                <c:pt idx="79692">
                  <c:v>0</c:v>
                </c:pt>
                <c:pt idx="79693">
                  <c:v>0</c:v>
                </c:pt>
                <c:pt idx="79694">
                  <c:v>0</c:v>
                </c:pt>
                <c:pt idx="79695">
                  <c:v>0</c:v>
                </c:pt>
                <c:pt idx="79696">
                  <c:v>0</c:v>
                </c:pt>
                <c:pt idx="79697">
                  <c:v>0</c:v>
                </c:pt>
                <c:pt idx="79698">
                  <c:v>0</c:v>
                </c:pt>
                <c:pt idx="79699">
                  <c:v>0</c:v>
                </c:pt>
                <c:pt idx="79700">
                  <c:v>0</c:v>
                </c:pt>
                <c:pt idx="79701">
                  <c:v>0</c:v>
                </c:pt>
                <c:pt idx="79702">
                  <c:v>0</c:v>
                </c:pt>
                <c:pt idx="79703">
                  <c:v>0</c:v>
                </c:pt>
                <c:pt idx="79704">
                  <c:v>0</c:v>
                </c:pt>
                <c:pt idx="79705">
                  <c:v>0</c:v>
                </c:pt>
                <c:pt idx="79706">
                  <c:v>0</c:v>
                </c:pt>
                <c:pt idx="79707">
                  <c:v>0</c:v>
                </c:pt>
                <c:pt idx="79708">
                  <c:v>0</c:v>
                </c:pt>
                <c:pt idx="79709">
                  <c:v>0</c:v>
                </c:pt>
                <c:pt idx="79710">
                  <c:v>0</c:v>
                </c:pt>
                <c:pt idx="79711">
                  <c:v>0</c:v>
                </c:pt>
                <c:pt idx="79712">
                  <c:v>0</c:v>
                </c:pt>
                <c:pt idx="79713">
                  <c:v>0</c:v>
                </c:pt>
                <c:pt idx="79714">
                  <c:v>0</c:v>
                </c:pt>
                <c:pt idx="79715">
                  <c:v>0</c:v>
                </c:pt>
                <c:pt idx="79716">
                  <c:v>0</c:v>
                </c:pt>
                <c:pt idx="79717">
                  <c:v>0</c:v>
                </c:pt>
                <c:pt idx="79718">
                  <c:v>0</c:v>
                </c:pt>
                <c:pt idx="79719">
                  <c:v>0</c:v>
                </c:pt>
                <c:pt idx="79720">
                  <c:v>0</c:v>
                </c:pt>
                <c:pt idx="79721">
                  <c:v>0</c:v>
                </c:pt>
                <c:pt idx="79722">
                  <c:v>0</c:v>
                </c:pt>
                <c:pt idx="79723">
                  <c:v>0</c:v>
                </c:pt>
                <c:pt idx="79724">
                  <c:v>0</c:v>
                </c:pt>
                <c:pt idx="79725">
                  <c:v>0</c:v>
                </c:pt>
                <c:pt idx="79726">
                  <c:v>0</c:v>
                </c:pt>
                <c:pt idx="79727">
                  <c:v>0</c:v>
                </c:pt>
                <c:pt idx="79728">
                  <c:v>0</c:v>
                </c:pt>
                <c:pt idx="79729">
                  <c:v>0</c:v>
                </c:pt>
                <c:pt idx="79730">
                  <c:v>0</c:v>
                </c:pt>
                <c:pt idx="79731">
                  <c:v>0</c:v>
                </c:pt>
                <c:pt idx="79732">
                  <c:v>0</c:v>
                </c:pt>
                <c:pt idx="79733">
                  <c:v>0</c:v>
                </c:pt>
                <c:pt idx="79734">
                  <c:v>0</c:v>
                </c:pt>
                <c:pt idx="79735">
                  <c:v>0</c:v>
                </c:pt>
                <c:pt idx="79736">
                  <c:v>0</c:v>
                </c:pt>
                <c:pt idx="79737">
                  <c:v>0</c:v>
                </c:pt>
                <c:pt idx="79738">
                  <c:v>0</c:v>
                </c:pt>
                <c:pt idx="79739">
                  <c:v>0</c:v>
                </c:pt>
                <c:pt idx="79740">
                  <c:v>0</c:v>
                </c:pt>
                <c:pt idx="79741">
                  <c:v>0</c:v>
                </c:pt>
                <c:pt idx="79742">
                  <c:v>0</c:v>
                </c:pt>
                <c:pt idx="79743">
                  <c:v>0</c:v>
                </c:pt>
                <c:pt idx="79744">
                  <c:v>0</c:v>
                </c:pt>
                <c:pt idx="79745">
                  <c:v>0</c:v>
                </c:pt>
                <c:pt idx="79746">
                  <c:v>0</c:v>
                </c:pt>
                <c:pt idx="79747">
                  <c:v>0</c:v>
                </c:pt>
                <c:pt idx="79748">
                  <c:v>0</c:v>
                </c:pt>
                <c:pt idx="79749">
                  <c:v>0</c:v>
                </c:pt>
                <c:pt idx="79750">
                  <c:v>0</c:v>
                </c:pt>
                <c:pt idx="79751">
                  <c:v>0</c:v>
                </c:pt>
                <c:pt idx="79752">
                  <c:v>0</c:v>
                </c:pt>
                <c:pt idx="79753">
                  <c:v>0</c:v>
                </c:pt>
                <c:pt idx="79754">
                  <c:v>0</c:v>
                </c:pt>
                <c:pt idx="79755">
                  <c:v>0</c:v>
                </c:pt>
                <c:pt idx="79756">
                  <c:v>0</c:v>
                </c:pt>
                <c:pt idx="79757">
                  <c:v>0</c:v>
                </c:pt>
                <c:pt idx="79758">
                  <c:v>0</c:v>
                </c:pt>
                <c:pt idx="79759">
                  <c:v>0</c:v>
                </c:pt>
                <c:pt idx="79760">
                  <c:v>0</c:v>
                </c:pt>
                <c:pt idx="79761">
                  <c:v>0</c:v>
                </c:pt>
                <c:pt idx="79762">
                  <c:v>0</c:v>
                </c:pt>
                <c:pt idx="79763">
                  <c:v>0</c:v>
                </c:pt>
                <c:pt idx="79764">
                  <c:v>0</c:v>
                </c:pt>
                <c:pt idx="79765">
                  <c:v>0</c:v>
                </c:pt>
                <c:pt idx="79766">
                  <c:v>0</c:v>
                </c:pt>
                <c:pt idx="79767">
                  <c:v>0</c:v>
                </c:pt>
                <c:pt idx="79768">
                  <c:v>0</c:v>
                </c:pt>
                <c:pt idx="79769">
                  <c:v>0</c:v>
                </c:pt>
                <c:pt idx="79770">
                  <c:v>0</c:v>
                </c:pt>
                <c:pt idx="79771">
                  <c:v>0</c:v>
                </c:pt>
                <c:pt idx="79772">
                  <c:v>0</c:v>
                </c:pt>
                <c:pt idx="79773">
                  <c:v>0</c:v>
                </c:pt>
                <c:pt idx="79774">
                  <c:v>0</c:v>
                </c:pt>
                <c:pt idx="79775">
                  <c:v>0</c:v>
                </c:pt>
                <c:pt idx="79776">
                  <c:v>0</c:v>
                </c:pt>
                <c:pt idx="79777">
                  <c:v>0</c:v>
                </c:pt>
                <c:pt idx="79778">
                  <c:v>0</c:v>
                </c:pt>
                <c:pt idx="79779">
                  <c:v>0</c:v>
                </c:pt>
                <c:pt idx="79780">
                  <c:v>0</c:v>
                </c:pt>
                <c:pt idx="79781">
                  <c:v>0</c:v>
                </c:pt>
                <c:pt idx="79782">
                  <c:v>0</c:v>
                </c:pt>
                <c:pt idx="79783">
                  <c:v>0</c:v>
                </c:pt>
                <c:pt idx="79784">
                  <c:v>0</c:v>
                </c:pt>
                <c:pt idx="79785">
                  <c:v>0</c:v>
                </c:pt>
                <c:pt idx="79786">
                  <c:v>0</c:v>
                </c:pt>
                <c:pt idx="79787">
                  <c:v>0</c:v>
                </c:pt>
                <c:pt idx="79788">
                  <c:v>0</c:v>
                </c:pt>
                <c:pt idx="79789">
                  <c:v>0</c:v>
                </c:pt>
                <c:pt idx="79790">
                  <c:v>0</c:v>
                </c:pt>
                <c:pt idx="79791">
                  <c:v>0</c:v>
                </c:pt>
                <c:pt idx="79792">
                  <c:v>0</c:v>
                </c:pt>
                <c:pt idx="79793">
                  <c:v>0</c:v>
                </c:pt>
                <c:pt idx="79794">
                  <c:v>0</c:v>
                </c:pt>
                <c:pt idx="79795">
                  <c:v>0</c:v>
                </c:pt>
                <c:pt idx="79796">
                  <c:v>0</c:v>
                </c:pt>
                <c:pt idx="79797">
                  <c:v>0</c:v>
                </c:pt>
                <c:pt idx="79798">
                  <c:v>0</c:v>
                </c:pt>
                <c:pt idx="79799">
                  <c:v>0</c:v>
                </c:pt>
                <c:pt idx="79800">
                  <c:v>6</c:v>
                </c:pt>
                <c:pt idx="79801">
                  <c:v>6</c:v>
                </c:pt>
                <c:pt idx="79802">
                  <c:v>6</c:v>
                </c:pt>
                <c:pt idx="79803">
                  <c:v>6</c:v>
                </c:pt>
                <c:pt idx="79804">
                  <c:v>6</c:v>
                </c:pt>
                <c:pt idx="79805">
                  <c:v>6</c:v>
                </c:pt>
                <c:pt idx="79806">
                  <c:v>6</c:v>
                </c:pt>
                <c:pt idx="79807">
                  <c:v>6</c:v>
                </c:pt>
                <c:pt idx="79808">
                  <c:v>6</c:v>
                </c:pt>
                <c:pt idx="79809">
                  <c:v>6</c:v>
                </c:pt>
                <c:pt idx="79810">
                  <c:v>6</c:v>
                </c:pt>
                <c:pt idx="79811">
                  <c:v>6</c:v>
                </c:pt>
                <c:pt idx="79812">
                  <c:v>6</c:v>
                </c:pt>
                <c:pt idx="79813">
                  <c:v>6</c:v>
                </c:pt>
                <c:pt idx="79814">
                  <c:v>6</c:v>
                </c:pt>
                <c:pt idx="79815">
                  <c:v>6</c:v>
                </c:pt>
                <c:pt idx="79816">
                  <c:v>6</c:v>
                </c:pt>
                <c:pt idx="79817">
                  <c:v>6</c:v>
                </c:pt>
                <c:pt idx="79818">
                  <c:v>6</c:v>
                </c:pt>
                <c:pt idx="79819">
                  <c:v>6</c:v>
                </c:pt>
                <c:pt idx="79820">
                  <c:v>6</c:v>
                </c:pt>
                <c:pt idx="79821">
                  <c:v>6</c:v>
                </c:pt>
                <c:pt idx="79822">
                  <c:v>6</c:v>
                </c:pt>
                <c:pt idx="79823">
                  <c:v>6</c:v>
                </c:pt>
                <c:pt idx="79824">
                  <c:v>6</c:v>
                </c:pt>
                <c:pt idx="79825">
                  <c:v>6</c:v>
                </c:pt>
                <c:pt idx="79826">
                  <c:v>6</c:v>
                </c:pt>
                <c:pt idx="79827">
                  <c:v>6</c:v>
                </c:pt>
                <c:pt idx="79828">
                  <c:v>6</c:v>
                </c:pt>
                <c:pt idx="79829">
                  <c:v>6</c:v>
                </c:pt>
                <c:pt idx="79830">
                  <c:v>6</c:v>
                </c:pt>
                <c:pt idx="79831">
                  <c:v>6</c:v>
                </c:pt>
                <c:pt idx="79832">
                  <c:v>6</c:v>
                </c:pt>
                <c:pt idx="79833">
                  <c:v>6</c:v>
                </c:pt>
                <c:pt idx="79834">
                  <c:v>6</c:v>
                </c:pt>
                <c:pt idx="79835">
                  <c:v>6</c:v>
                </c:pt>
                <c:pt idx="79836">
                  <c:v>6</c:v>
                </c:pt>
                <c:pt idx="79837">
                  <c:v>6</c:v>
                </c:pt>
                <c:pt idx="79838">
                  <c:v>6</c:v>
                </c:pt>
                <c:pt idx="79839">
                  <c:v>6</c:v>
                </c:pt>
                <c:pt idx="79840">
                  <c:v>6</c:v>
                </c:pt>
                <c:pt idx="79841">
                  <c:v>6</c:v>
                </c:pt>
                <c:pt idx="79842">
                  <c:v>6</c:v>
                </c:pt>
                <c:pt idx="79843">
                  <c:v>6</c:v>
                </c:pt>
                <c:pt idx="79844">
                  <c:v>6</c:v>
                </c:pt>
                <c:pt idx="79845">
                  <c:v>6</c:v>
                </c:pt>
                <c:pt idx="79846">
                  <c:v>6</c:v>
                </c:pt>
                <c:pt idx="79847">
                  <c:v>6</c:v>
                </c:pt>
                <c:pt idx="79848">
                  <c:v>6</c:v>
                </c:pt>
                <c:pt idx="79849">
                  <c:v>6</c:v>
                </c:pt>
                <c:pt idx="79850">
                  <c:v>6</c:v>
                </c:pt>
                <c:pt idx="79851">
                  <c:v>6</c:v>
                </c:pt>
                <c:pt idx="79852">
                  <c:v>6</c:v>
                </c:pt>
                <c:pt idx="79853">
                  <c:v>6</c:v>
                </c:pt>
                <c:pt idx="79854">
                  <c:v>6</c:v>
                </c:pt>
                <c:pt idx="79855">
                  <c:v>6</c:v>
                </c:pt>
                <c:pt idx="79856">
                  <c:v>6</c:v>
                </c:pt>
                <c:pt idx="79857">
                  <c:v>6</c:v>
                </c:pt>
                <c:pt idx="79858">
                  <c:v>6</c:v>
                </c:pt>
                <c:pt idx="79859">
                  <c:v>6</c:v>
                </c:pt>
                <c:pt idx="79860">
                  <c:v>6</c:v>
                </c:pt>
                <c:pt idx="79861">
                  <c:v>6</c:v>
                </c:pt>
                <c:pt idx="79862">
                  <c:v>6</c:v>
                </c:pt>
                <c:pt idx="79863">
                  <c:v>6</c:v>
                </c:pt>
                <c:pt idx="79864">
                  <c:v>6</c:v>
                </c:pt>
                <c:pt idx="79865">
                  <c:v>6</c:v>
                </c:pt>
                <c:pt idx="79866">
                  <c:v>6</c:v>
                </c:pt>
                <c:pt idx="79867">
                  <c:v>6</c:v>
                </c:pt>
                <c:pt idx="79868">
                  <c:v>6</c:v>
                </c:pt>
                <c:pt idx="79869">
                  <c:v>6</c:v>
                </c:pt>
                <c:pt idx="79870">
                  <c:v>6</c:v>
                </c:pt>
                <c:pt idx="79871">
                  <c:v>6</c:v>
                </c:pt>
                <c:pt idx="79872">
                  <c:v>6</c:v>
                </c:pt>
                <c:pt idx="79873">
                  <c:v>6</c:v>
                </c:pt>
                <c:pt idx="79874">
                  <c:v>6</c:v>
                </c:pt>
                <c:pt idx="79875">
                  <c:v>6</c:v>
                </c:pt>
                <c:pt idx="79876">
                  <c:v>6</c:v>
                </c:pt>
                <c:pt idx="79877">
                  <c:v>6</c:v>
                </c:pt>
                <c:pt idx="79878">
                  <c:v>6</c:v>
                </c:pt>
                <c:pt idx="79879">
                  <c:v>6</c:v>
                </c:pt>
                <c:pt idx="79880">
                  <c:v>6</c:v>
                </c:pt>
                <c:pt idx="79881">
                  <c:v>6</c:v>
                </c:pt>
                <c:pt idx="79882">
                  <c:v>6</c:v>
                </c:pt>
                <c:pt idx="79883">
                  <c:v>6</c:v>
                </c:pt>
                <c:pt idx="79884">
                  <c:v>6</c:v>
                </c:pt>
                <c:pt idx="79885">
                  <c:v>6</c:v>
                </c:pt>
                <c:pt idx="79886">
                  <c:v>6</c:v>
                </c:pt>
                <c:pt idx="79887">
                  <c:v>6</c:v>
                </c:pt>
                <c:pt idx="79888">
                  <c:v>6</c:v>
                </c:pt>
                <c:pt idx="79889">
                  <c:v>6</c:v>
                </c:pt>
                <c:pt idx="79890">
                  <c:v>6</c:v>
                </c:pt>
                <c:pt idx="79891">
                  <c:v>6</c:v>
                </c:pt>
                <c:pt idx="79892">
                  <c:v>6</c:v>
                </c:pt>
                <c:pt idx="79893">
                  <c:v>6</c:v>
                </c:pt>
                <c:pt idx="79894">
                  <c:v>6</c:v>
                </c:pt>
                <c:pt idx="79895">
                  <c:v>6</c:v>
                </c:pt>
                <c:pt idx="79896">
                  <c:v>6</c:v>
                </c:pt>
                <c:pt idx="79897">
                  <c:v>6</c:v>
                </c:pt>
                <c:pt idx="79898">
                  <c:v>6</c:v>
                </c:pt>
                <c:pt idx="79899">
                  <c:v>6</c:v>
                </c:pt>
                <c:pt idx="79900">
                  <c:v>6</c:v>
                </c:pt>
                <c:pt idx="79901">
                  <c:v>6</c:v>
                </c:pt>
                <c:pt idx="79902">
                  <c:v>6</c:v>
                </c:pt>
                <c:pt idx="79903">
                  <c:v>6</c:v>
                </c:pt>
                <c:pt idx="79904">
                  <c:v>6</c:v>
                </c:pt>
                <c:pt idx="79905">
                  <c:v>6</c:v>
                </c:pt>
                <c:pt idx="79906">
                  <c:v>6</c:v>
                </c:pt>
                <c:pt idx="79907">
                  <c:v>6</c:v>
                </c:pt>
                <c:pt idx="79908">
                  <c:v>6</c:v>
                </c:pt>
                <c:pt idx="79909">
                  <c:v>6</c:v>
                </c:pt>
                <c:pt idx="79910">
                  <c:v>6</c:v>
                </c:pt>
                <c:pt idx="79911">
                  <c:v>6</c:v>
                </c:pt>
                <c:pt idx="79912">
                  <c:v>6</c:v>
                </c:pt>
                <c:pt idx="79913">
                  <c:v>6</c:v>
                </c:pt>
                <c:pt idx="79914">
                  <c:v>6</c:v>
                </c:pt>
                <c:pt idx="79915">
                  <c:v>6</c:v>
                </c:pt>
                <c:pt idx="79916">
                  <c:v>6</c:v>
                </c:pt>
                <c:pt idx="79917">
                  <c:v>6</c:v>
                </c:pt>
                <c:pt idx="79918">
                  <c:v>6</c:v>
                </c:pt>
                <c:pt idx="79919">
                  <c:v>6</c:v>
                </c:pt>
                <c:pt idx="79920">
                  <c:v>6</c:v>
                </c:pt>
                <c:pt idx="79921">
                  <c:v>6</c:v>
                </c:pt>
                <c:pt idx="79922">
                  <c:v>6</c:v>
                </c:pt>
                <c:pt idx="79923">
                  <c:v>6</c:v>
                </c:pt>
                <c:pt idx="79924">
                  <c:v>6</c:v>
                </c:pt>
                <c:pt idx="79925">
                  <c:v>6</c:v>
                </c:pt>
                <c:pt idx="79926">
                  <c:v>6</c:v>
                </c:pt>
                <c:pt idx="79927">
                  <c:v>6</c:v>
                </c:pt>
                <c:pt idx="79928">
                  <c:v>6</c:v>
                </c:pt>
                <c:pt idx="79929">
                  <c:v>6</c:v>
                </c:pt>
                <c:pt idx="79930">
                  <c:v>6</c:v>
                </c:pt>
                <c:pt idx="79931">
                  <c:v>6</c:v>
                </c:pt>
                <c:pt idx="79932">
                  <c:v>6</c:v>
                </c:pt>
                <c:pt idx="79933">
                  <c:v>6</c:v>
                </c:pt>
                <c:pt idx="79934">
                  <c:v>6</c:v>
                </c:pt>
                <c:pt idx="79935">
                  <c:v>6</c:v>
                </c:pt>
                <c:pt idx="79936">
                  <c:v>6</c:v>
                </c:pt>
                <c:pt idx="79937">
                  <c:v>6</c:v>
                </c:pt>
                <c:pt idx="79938">
                  <c:v>6</c:v>
                </c:pt>
                <c:pt idx="79939">
                  <c:v>6</c:v>
                </c:pt>
                <c:pt idx="79940">
                  <c:v>6</c:v>
                </c:pt>
                <c:pt idx="79941">
                  <c:v>6</c:v>
                </c:pt>
                <c:pt idx="79942">
                  <c:v>6</c:v>
                </c:pt>
                <c:pt idx="79943">
                  <c:v>6</c:v>
                </c:pt>
                <c:pt idx="79944">
                  <c:v>6</c:v>
                </c:pt>
                <c:pt idx="79945">
                  <c:v>6</c:v>
                </c:pt>
                <c:pt idx="79946">
                  <c:v>6</c:v>
                </c:pt>
                <c:pt idx="79947">
                  <c:v>6</c:v>
                </c:pt>
                <c:pt idx="79948">
                  <c:v>6</c:v>
                </c:pt>
                <c:pt idx="79949">
                  <c:v>6</c:v>
                </c:pt>
                <c:pt idx="79950">
                  <c:v>6</c:v>
                </c:pt>
                <c:pt idx="79951">
                  <c:v>6</c:v>
                </c:pt>
                <c:pt idx="79952">
                  <c:v>6</c:v>
                </c:pt>
                <c:pt idx="79953">
                  <c:v>6</c:v>
                </c:pt>
                <c:pt idx="79954">
                  <c:v>6</c:v>
                </c:pt>
                <c:pt idx="79955">
                  <c:v>6</c:v>
                </c:pt>
                <c:pt idx="79956">
                  <c:v>6</c:v>
                </c:pt>
                <c:pt idx="79957">
                  <c:v>6</c:v>
                </c:pt>
                <c:pt idx="79958">
                  <c:v>6</c:v>
                </c:pt>
                <c:pt idx="79959">
                  <c:v>6</c:v>
                </c:pt>
                <c:pt idx="79960">
                  <c:v>6</c:v>
                </c:pt>
                <c:pt idx="79961">
                  <c:v>6</c:v>
                </c:pt>
                <c:pt idx="79962">
                  <c:v>6</c:v>
                </c:pt>
                <c:pt idx="79963">
                  <c:v>6</c:v>
                </c:pt>
                <c:pt idx="79964">
                  <c:v>6</c:v>
                </c:pt>
                <c:pt idx="79965">
                  <c:v>6</c:v>
                </c:pt>
                <c:pt idx="79966">
                  <c:v>6</c:v>
                </c:pt>
                <c:pt idx="79967">
                  <c:v>6</c:v>
                </c:pt>
                <c:pt idx="79968">
                  <c:v>6</c:v>
                </c:pt>
                <c:pt idx="79969">
                  <c:v>6</c:v>
                </c:pt>
                <c:pt idx="79970">
                  <c:v>6</c:v>
                </c:pt>
                <c:pt idx="79971">
                  <c:v>6</c:v>
                </c:pt>
                <c:pt idx="79972">
                  <c:v>6</c:v>
                </c:pt>
                <c:pt idx="79973">
                  <c:v>6</c:v>
                </c:pt>
                <c:pt idx="79974">
                  <c:v>6</c:v>
                </c:pt>
                <c:pt idx="79975">
                  <c:v>6</c:v>
                </c:pt>
                <c:pt idx="79976">
                  <c:v>6</c:v>
                </c:pt>
                <c:pt idx="79977">
                  <c:v>6</c:v>
                </c:pt>
                <c:pt idx="79978">
                  <c:v>6</c:v>
                </c:pt>
                <c:pt idx="79979">
                  <c:v>6</c:v>
                </c:pt>
                <c:pt idx="79980">
                  <c:v>6</c:v>
                </c:pt>
                <c:pt idx="79981">
                  <c:v>6</c:v>
                </c:pt>
                <c:pt idx="79982">
                  <c:v>6</c:v>
                </c:pt>
                <c:pt idx="79983">
                  <c:v>6</c:v>
                </c:pt>
                <c:pt idx="79984">
                  <c:v>6</c:v>
                </c:pt>
                <c:pt idx="79985">
                  <c:v>6</c:v>
                </c:pt>
                <c:pt idx="79986">
                  <c:v>6</c:v>
                </c:pt>
                <c:pt idx="79987">
                  <c:v>6</c:v>
                </c:pt>
                <c:pt idx="79988">
                  <c:v>6</c:v>
                </c:pt>
                <c:pt idx="79989">
                  <c:v>6</c:v>
                </c:pt>
                <c:pt idx="79990">
                  <c:v>6</c:v>
                </c:pt>
                <c:pt idx="79991">
                  <c:v>6</c:v>
                </c:pt>
                <c:pt idx="79992">
                  <c:v>6</c:v>
                </c:pt>
                <c:pt idx="79993">
                  <c:v>6</c:v>
                </c:pt>
                <c:pt idx="79994">
                  <c:v>6</c:v>
                </c:pt>
                <c:pt idx="79995">
                  <c:v>6</c:v>
                </c:pt>
                <c:pt idx="79996">
                  <c:v>6</c:v>
                </c:pt>
                <c:pt idx="79997">
                  <c:v>6</c:v>
                </c:pt>
                <c:pt idx="79998">
                  <c:v>6</c:v>
                </c:pt>
                <c:pt idx="79999">
                  <c:v>6</c:v>
                </c:pt>
                <c:pt idx="80000">
                  <c:v>6</c:v>
                </c:pt>
                <c:pt idx="80001">
                  <c:v>6</c:v>
                </c:pt>
                <c:pt idx="80002">
                  <c:v>6</c:v>
                </c:pt>
                <c:pt idx="80003">
                  <c:v>6</c:v>
                </c:pt>
                <c:pt idx="80004">
                  <c:v>6</c:v>
                </c:pt>
                <c:pt idx="80005">
                  <c:v>6</c:v>
                </c:pt>
                <c:pt idx="80006">
                  <c:v>6</c:v>
                </c:pt>
                <c:pt idx="80007">
                  <c:v>6</c:v>
                </c:pt>
                <c:pt idx="80008">
                  <c:v>6</c:v>
                </c:pt>
                <c:pt idx="80009">
                  <c:v>6</c:v>
                </c:pt>
                <c:pt idx="80010">
                  <c:v>6</c:v>
                </c:pt>
                <c:pt idx="80011">
                  <c:v>6</c:v>
                </c:pt>
                <c:pt idx="80012">
                  <c:v>6</c:v>
                </c:pt>
                <c:pt idx="80013">
                  <c:v>6</c:v>
                </c:pt>
                <c:pt idx="80014">
                  <c:v>6</c:v>
                </c:pt>
                <c:pt idx="80015">
                  <c:v>6</c:v>
                </c:pt>
                <c:pt idx="80016">
                  <c:v>6</c:v>
                </c:pt>
                <c:pt idx="80017">
                  <c:v>6</c:v>
                </c:pt>
                <c:pt idx="80018">
                  <c:v>6</c:v>
                </c:pt>
                <c:pt idx="80019">
                  <c:v>6</c:v>
                </c:pt>
                <c:pt idx="80020">
                  <c:v>6</c:v>
                </c:pt>
                <c:pt idx="80021">
                  <c:v>6</c:v>
                </c:pt>
                <c:pt idx="80022">
                  <c:v>6</c:v>
                </c:pt>
                <c:pt idx="80023">
                  <c:v>6</c:v>
                </c:pt>
                <c:pt idx="80024">
                  <c:v>6</c:v>
                </c:pt>
                <c:pt idx="80025">
                  <c:v>6</c:v>
                </c:pt>
                <c:pt idx="80026">
                  <c:v>6</c:v>
                </c:pt>
                <c:pt idx="80027">
                  <c:v>6</c:v>
                </c:pt>
                <c:pt idx="80028">
                  <c:v>6</c:v>
                </c:pt>
                <c:pt idx="80029">
                  <c:v>6</c:v>
                </c:pt>
                <c:pt idx="80030">
                  <c:v>6</c:v>
                </c:pt>
                <c:pt idx="80031">
                  <c:v>6</c:v>
                </c:pt>
                <c:pt idx="80032">
                  <c:v>6</c:v>
                </c:pt>
                <c:pt idx="80033">
                  <c:v>6</c:v>
                </c:pt>
                <c:pt idx="80034">
                  <c:v>6</c:v>
                </c:pt>
                <c:pt idx="80035">
                  <c:v>6</c:v>
                </c:pt>
                <c:pt idx="80036">
                  <c:v>6</c:v>
                </c:pt>
                <c:pt idx="80037">
                  <c:v>6</c:v>
                </c:pt>
                <c:pt idx="80038">
                  <c:v>6</c:v>
                </c:pt>
                <c:pt idx="80039">
                  <c:v>6</c:v>
                </c:pt>
                <c:pt idx="80040">
                  <c:v>6</c:v>
                </c:pt>
                <c:pt idx="80041">
                  <c:v>6</c:v>
                </c:pt>
                <c:pt idx="80042">
                  <c:v>6</c:v>
                </c:pt>
                <c:pt idx="80043">
                  <c:v>6</c:v>
                </c:pt>
                <c:pt idx="80044">
                  <c:v>6</c:v>
                </c:pt>
                <c:pt idx="80045">
                  <c:v>6</c:v>
                </c:pt>
                <c:pt idx="80046">
                  <c:v>6</c:v>
                </c:pt>
                <c:pt idx="80047">
                  <c:v>6</c:v>
                </c:pt>
                <c:pt idx="80048">
                  <c:v>6</c:v>
                </c:pt>
                <c:pt idx="80049">
                  <c:v>6</c:v>
                </c:pt>
                <c:pt idx="80050">
                  <c:v>6</c:v>
                </c:pt>
                <c:pt idx="80051">
                  <c:v>6</c:v>
                </c:pt>
                <c:pt idx="80052">
                  <c:v>6</c:v>
                </c:pt>
                <c:pt idx="80053">
                  <c:v>6</c:v>
                </c:pt>
                <c:pt idx="80054">
                  <c:v>6</c:v>
                </c:pt>
                <c:pt idx="80055">
                  <c:v>6</c:v>
                </c:pt>
                <c:pt idx="80056">
                  <c:v>6</c:v>
                </c:pt>
                <c:pt idx="80057">
                  <c:v>6</c:v>
                </c:pt>
                <c:pt idx="80058">
                  <c:v>6</c:v>
                </c:pt>
                <c:pt idx="80059">
                  <c:v>6</c:v>
                </c:pt>
                <c:pt idx="80060">
                  <c:v>6</c:v>
                </c:pt>
                <c:pt idx="80061">
                  <c:v>6</c:v>
                </c:pt>
                <c:pt idx="80062">
                  <c:v>6</c:v>
                </c:pt>
                <c:pt idx="80063">
                  <c:v>6</c:v>
                </c:pt>
                <c:pt idx="80064">
                  <c:v>6</c:v>
                </c:pt>
                <c:pt idx="80065">
                  <c:v>6</c:v>
                </c:pt>
                <c:pt idx="80066">
                  <c:v>6</c:v>
                </c:pt>
                <c:pt idx="80067">
                  <c:v>6</c:v>
                </c:pt>
                <c:pt idx="80068">
                  <c:v>6</c:v>
                </c:pt>
                <c:pt idx="80069">
                  <c:v>6</c:v>
                </c:pt>
                <c:pt idx="80070">
                  <c:v>6</c:v>
                </c:pt>
                <c:pt idx="80071">
                  <c:v>6</c:v>
                </c:pt>
                <c:pt idx="80072">
                  <c:v>6</c:v>
                </c:pt>
                <c:pt idx="80073">
                  <c:v>6</c:v>
                </c:pt>
                <c:pt idx="80074">
                  <c:v>6</c:v>
                </c:pt>
                <c:pt idx="80075">
                  <c:v>6</c:v>
                </c:pt>
                <c:pt idx="80076">
                  <c:v>6</c:v>
                </c:pt>
                <c:pt idx="80077">
                  <c:v>6</c:v>
                </c:pt>
                <c:pt idx="80078">
                  <c:v>6</c:v>
                </c:pt>
                <c:pt idx="80079">
                  <c:v>6</c:v>
                </c:pt>
                <c:pt idx="80080">
                  <c:v>6</c:v>
                </c:pt>
                <c:pt idx="80081">
                  <c:v>6</c:v>
                </c:pt>
                <c:pt idx="80082">
                  <c:v>6</c:v>
                </c:pt>
                <c:pt idx="80083">
                  <c:v>6</c:v>
                </c:pt>
                <c:pt idx="80084">
                  <c:v>6</c:v>
                </c:pt>
                <c:pt idx="80085">
                  <c:v>6</c:v>
                </c:pt>
                <c:pt idx="80086">
                  <c:v>6</c:v>
                </c:pt>
                <c:pt idx="80087">
                  <c:v>6</c:v>
                </c:pt>
                <c:pt idx="80088">
                  <c:v>6</c:v>
                </c:pt>
                <c:pt idx="80089">
                  <c:v>6</c:v>
                </c:pt>
                <c:pt idx="80090">
                  <c:v>6</c:v>
                </c:pt>
                <c:pt idx="80091">
                  <c:v>6</c:v>
                </c:pt>
                <c:pt idx="80092">
                  <c:v>6</c:v>
                </c:pt>
                <c:pt idx="80093">
                  <c:v>6</c:v>
                </c:pt>
                <c:pt idx="80094">
                  <c:v>6</c:v>
                </c:pt>
                <c:pt idx="80095">
                  <c:v>6</c:v>
                </c:pt>
                <c:pt idx="80096">
                  <c:v>6</c:v>
                </c:pt>
                <c:pt idx="80097">
                  <c:v>6</c:v>
                </c:pt>
                <c:pt idx="80098">
                  <c:v>6</c:v>
                </c:pt>
                <c:pt idx="80099">
                  <c:v>6</c:v>
                </c:pt>
                <c:pt idx="80100">
                  <c:v>6</c:v>
                </c:pt>
                <c:pt idx="80101">
                  <c:v>6</c:v>
                </c:pt>
                <c:pt idx="80102">
                  <c:v>6</c:v>
                </c:pt>
                <c:pt idx="80103">
                  <c:v>6</c:v>
                </c:pt>
                <c:pt idx="80104">
                  <c:v>6</c:v>
                </c:pt>
                <c:pt idx="80105">
                  <c:v>6</c:v>
                </c:pt>
                <c:pt idx="80106">
                  <c:v>6</c:v>
                </c:pt>
                <c:pt idx="80107">
                  <c:v>6</c:v>
                </c:pt>
                <c:pt idx="80108">
                  <c:v>6</c:v>
                </c:pt>
                <c:pt idx="80109">
                  <c:v>6</c:v>
                </c:pt>
                <c:pt idx="80110">
                  <c:v>6</c:v>
                </c:pt>
                <c:pt idx="80111">
                  <c:v>6</c:v>
                </c:pt>
                <c:pt idx="80112">
                  <c:v>6</c:v>
                </c:pt>
                <c:pt idx="80113">
                  <c:v>6</c:v>
                </c:pt>
                <c:pt idx="80114">
                  <c:v>6</c:v>
                </c:pt>
                <c:pt idx="80115">
                  <c:v>6</c:v>
                </c:pt>
                <c:pt idx="80116">
                  <c:v>6</c:v>
                </c:pt>
                <c:pt idx="80117">
                  <c:v>6</c:v>
                </c:pt>
                <c:pt idx="80118">
                  <c:v>6</c:v>
                </c:pt>
                <c:pt idx="80119">
                  <c:v>6</c:v>
                </c:pt>
                <c:pt idx="80120">
                  <c:v>6</c:v>
                </c:pt>
                <c:pt idx="80121">
                  <c:v>6</c:v>
                </c:pt>
                <c:pt idx="80122">
                  <c:v>6</c:v>
                </c:pt>
                <c:pt idx="80123">
                  <c:v>6</c:v>
                </c:pt>
                <c:pt idx="80124">
                  <c:v>6</c:v>
                </c:pt>
                <c:pt idx="80125">
                  <c:v>6</c:v>
                </c:pt>
                <c:pt idx="80126">
                  <c:v>6</c:v>
                </c:pt>
                <c:pt idx="80127">
                  <c:v>6</c:v>
                </c:pt>
                <c:pt idx="80128">
                  <c:v>6</c:v>
                </c:pt>
                <c:pt idx="80129">
                  <c:v>6</c:v>
                </c:pt>
                <c:pt idx="80130">
                  <c:v>6</c:v>
                </c:pt>
                <c:pt idx="80131">
                  <c:v>6</c:v>
                </c:pt>
                <c:pt idx="80132">
                  <c:v>6</c:v>
                </c:pt>
                <c:pt idx="80133">
                  <c:v>6</c:v>
                </c:pt>
                <c:pt idx="80134">
                  <c:v>6</c:v>
                </c:pt>
                <c:pt idx="80135">
                  <c:v>6</c:v>
                </c:pt>
                <c:pt idx="80136">
                  <c:v>6</c:v>
                </c:pt>
                <c:pt idx="80137">
                  <c:v>6</c:v>
                </c:pt>
                <c:pt idx="80138">
                  <c:v>6</c:v>
                </c:pt>
                <c:pt idx="80139">
                  <c:v>6</c:v>
                </c:pt>
                <c:pt idx="80140">
                  <c:v>6</c:v>
                </c:pt>
                <c:pt idx="80141">
                  <c:v>6</c:v>
                </c:pt>
                <c:pt idx="80142">
                  <c:v>6</c:v>
                </c:pt>
                <c:pt idx="80143">
                  <c:v>6</c:v>
                </c:pt>
                <c:pt idx="80144">
                  <c:v>6</c:v>
                </c:pt>
                <c:pt idx="80145">
                  <c:v>6</c:v>
                </c:pt>
                <c:pt idx="80146">
                  <c:v>6</c:v>
                </c:pt>
                <c:pt idx="80147">
                  <c:v>6</c:v>
                </c:pt>
                <c:pt idx="80148">
                  <c:v>6</c:v>
                </c:pt>
                <c:pt idx="80149">
                  <c:v>6</c:v>
                </c:pt>
                <c:pt idx="80150">
                  <c:v>6</c:v>
                </c:pt>
                <c:pt idx="80151">
                  <c:v>6</c:v>
                </c:pt>
                <c:pt idx="80152">
                  <c:v>6</c:v>
                </c:pt>
                <c:pt idx="80153">
                  <c:v>6</c:v>
                </c:pt>
                <c:pt idx="80154">
                  <c:v>6</c:v>
                </c:pt>
                <c:pt idx="80155">
                  <c:v>6</c:v>
                </c:pt>
                <c:pt idx="80156">
                  <c:v>6</c:v>
                </c:pt>
                <c:pt idx="80157">
                  <c:v>6</c:v>
                </c:pt>
                <c:pt idx="80158">
                  <c:v>6</c:v>
                </c:pt>
                <c:pt idx="80159">
                  <c:v>6</c:v>
                </c:pt>
                <c:pt idx="80160">
                  <c:v>6</c:v>
                </c:pt>
                <c:pt idx="80161">
                  <c:v>6</c:v>
                </c:pt>
                <c:pt idx="80162">
                  <c:v>6</c:v>
                </c:pt>
                <c:pt idx="80163">
                  <c:v>6</c:v>
                </c:pt>
                <c:pt idx="80164">
                  <c:v>6</c:v>
                </c:pt>
                <c:pt idx="80165">
                  <c:v>6</c:v>
                </c:pt>
                <c:pt idx="80166">
                  <c:v>6</c:v>
                </c:pt>
                <c:pt idx="80167">
                  <c:v>6</c:v>
                </c:pt>
                <c:pt idx="80168">
                  <c:v>6</c:v>
                </c:pt>
                <c:pt idx="80169">
                  <c:v>6</c:v>
                </c:pt>
                <c:pt idx="80170">
                  <c:v>6</c:v>
                </c:pt>
                <c:pt idx="80171">
                  <c:v>6</c:v>
                </c:pt>
                <c:pt idx="80172">
                  <c:v>6</c:v>
                </c:pt>
                <c:pt idx="80173">
                  <c:v>6</c:v>
                </c:pt>
                <c:pt idx="80174">
                  <c:v>6</c:v>
                </c:pt>
                <c:pt idx="80175">
                  <c:v>6</c:v>
                </c:pt>
                <c:pt idx="80176">
                  <c:v>6</c:v>
                </c:pt>
                <c:pt idx="80177">
                  <c:v>6</c:v>
                </c:pt>
                <c:pt idx="80178">
                  <c:v>6</c:v>
                </c:pt>
                <c:pt idx="80179">
                  <c:v>6</c:v>
                </c:pt>
                <c:pt idx="80180">
                  <c:v>6</c:v>
                </c:pt>
                <c:pt idx="80181">
                  <c:v>6</c:v>
                </c:pt>
                <c:pt idx="80182">
                  <c:v>6</c:v>
                </c:pt>
                <c:pt idx="80183">
                  <c:v>6</c:v>
                </c:pt>
                <c:pt idx="80184">
                  <c:v>6</c:v>
                </c:pt>
                <c:pt idx="80185">
                  <c:v>6</c:v>
                </c:pt>
                <c:pt idx="80186">
                  <c:v>6</c:v>
                </c:pt>
                <c:pt idx="80187">
                  <c:v>6</c:v>
                </c:pt>
                <c:pt idx="80188">
                  <c:v>6</c:v>
                </c:pt>
                <c:pt idx="80189">
                  <c:v>6</c:v>
                </c:pt>
                <c:pt idx="80190">
                  <c:v>6</c:v>
                </c:pt>
                <c:pt idx="80191">
                  <c:v>6</c:v>
                </c:pt>
                <c:pt idx="80192">
                  <c:v>6</c:v>
                </c:pt>
                <c:pt idx="80193">
                  <c:v>6</c:v>
                </c:pt>
                <c:pt idx="80194">
                  <c:v>6</c:v>
                </c:pt>
                <c:pt idx="80195">
                  <c:v>6</c:v>
                </c:pt>
                <c:pt idx="80196">
                  <c:v>6</c:v>
                </c:pt>
                <c:pt idx="80197">
                  <c:v>6</c:v>
                </c:pt>
                <c:pt idx="80198">
                  <c:v>6</c:v>
                </c:pt>
                <c:pt idx="80199">
                  <c:v>6</c:v>
                </c:pt>
                <c:pt idx="80200">
                  <c:v>6</c:v>
                </c:pt>
                <c:pt idx="80201">
                  <c:v>6</c:v>
                </c:pt>
                <c:pt idx="80202">
                  <c:v>6</c:v>
                </c:pt>
                <c:pt idx="80203">
                  <c:v>6</c:v>
                </c:pt>
                <c:pt idx="80204">
                  <c:v>6</c:v>
                </c:pt>
                <c:pt idx="80205">
                  <c:v>6</c:v>
                </c:pt>
                <c:pt idx="80206">
                  <c:v>6</c:v>
                </c:pt>
                <c:pt idx="80207">
                  <c:v>6</c:v>
                </c:pt>
                <c:pt idx="80208">
                  <c:v>6</c:v>
                </c:pt>
                <c:pt idx="80209">
                  <c:v>6</c:v>
                </c:pt>
                <c:pt idx="80210">
                  <c:v>6</c:v>
                </c:pt>
                <c:pt idx="80211">
                  <c:v>6</c:v>
                </c:pt>
                <c:pt idx="80212">
                  <c:v>6</c:v>
                </c:pt>
                <c:pt idx="80213">
                  <c:v>6</c:v>
                </c:pt>
                <c:pt idx="80214">
                  <c:v>6</c:v>
                </c:pt>
                <c:pt idx="80215">
                  <c:v>6</c:v>
                </c:pt>
                <c:pt idx="80216">
                  <c:v>6</c:v>
                </c:pt>
                <c:pt idx="80217">
                  <c:v>6</c:v>
                </c:pt>
                <c:pt idx="80218">
                  <c:v>6</c:v>
                </c:pt>
                <c:pt idx="80219">
                  <c:v>6</c:v>
                </c:pt>
                <c:pt idx="80220">
                  <c:v>6</c:v>
                </c:pt>
                <c:pt idx="80221">
                  <c:v>6</c:v>
                </c:pt>
                <c:pt idx="80222">
                  <c:v>6</c:v>
                </c:pt>
                <c:pt idx="80223">
                  <c:v>6</c:v>
                </c:pt>
                <c:pt idx="80224">
                  <c:v>6</c:v>
                </c:pt>
                <c:pt idx="80225">
                  <c:v>6</c:v>
                </c:pt>
                <c:pt idx="80226">
                  <c:v>6</c:v>
                </c:pt>
                <c:pt idx="80227">
                  <c:v>6</c:v>
                </c:pt>
                <c:pt idx="80228">
                  <c:v>6</c:v>
                </c:pt>
                <c:pt idx="80229">
                  <c:v>6</c:v>
                </c:pt>
                <c:pt idx="80230">
                  <c:v>6</c:v>
                </c:pt>
                <c:pt idx="80231">
                  <c:v>6</c:v>
                </c:pt>
                <c:pt idx="80232">
                  <c:v>6</c:v>
                </c:pt>
                <c:pt idx="80233">
                  <c:v>6</c:v>
                </c:pt>
                <c:pt idx="80234">
                  <c:v>6</c:v>
                </c:pt>
                <c:pt idx="80235">
                  <c:v>6</c:v>
                </c:pt>
                <c:pt idx="80236">
                  <c:v>6</c:v>
                </c:pt>
                <c:pt idx="80237">
                  <c:v>6</c:v>
                </c:pt>
                <c:pt idx="80238">
                  <c:v>6</c:v>
                </c:pt>
                <c:pt idx="80239">
                  <c:v>6</c:v>
                </c:pt>
                <c:pt idx="80240">
                  <c:v>6</c:v>
                </c:pt>
                <c:pt idx="80241">
                  <c:v>6</c:v>
                </c:pt>
                <c:pt idx="80242">
                  <c:v>6</c:v>
                </c:pt>
                <c:pt idx="80243">
                  <c:v>6</c:v>
                </c:pt>
                <c:pt idx="80244">
                  <c:v>6</c:v>
                </c:pt>
                <c:pt idx="80245">
                  <c:v>6</c:v>
                </c:pt>
                <c:pt idx="80246">
                  <c:v>6</c:v>
                </c:pt>
                <c:pt idx="80247">
                  <c:v>6</c:v>
                </c:pt>
                <c:pt idx="80248">
                  <c:v>6</c:v>
                </c:pt>
                <c:pt idx="80249">
                  <c:v>6</c:v>
                </c:pt>
                <c:pt idx="80250">
                  <c:v>6</c:v>
                </c:pt>
                <c:pt idx="80251">
                  <c:v>6</c:v>
                </c:pt>
                <c:pt idx="80252">
                  <c:v>6</c:v>
                </c:pt>
                <c:pt idx="80253">
                  <c:v>6</c:v>
                </c:pt>
                <c:pt idx="80254">
                  <c:v>6</c:v>
                </c:pt>
                <c:pt idx="80255">
                  <c:v>6</c:v>
                </c:pt>
                <c:pt idx="80256">
                  <c:v>6</c:v>
                </c:pt>
                <c:pt idx="80257">
                  <c:v>6</c:v>
                </c:pt>
                <c:pt idx="80258">
                  <c:v>6</c:v>
                </c:pt>
                <c:pt idx="80259">
                  <c:v>6</c:v>
                </c:pt>
                <c:pt idx="80260">
                  <c:v>6</c:v>
                </c:pt>
                <c:pt idx="80261">
                  <c:v>6</c:v>
                </c:pt>
                <c:pt idx="80262">
                  <c:v>6</c:v>
                </c:pt>
                <c:pt idx="80263">
                  <c:v>6</c:v>
                </c:pt>
                <c:pt idx="80264">
                  <c:v>6</c:v>
                </c:pt>
                <c:pt idx="80265">
                  <c:v>6</c:v>
                </c:pt>
                <c:pt idx="80266">
                  <c:v>6</c:v>
                </c:pt>
                <c:pt idx="80267">
                  <c:v>6</c:v>
                </c:pt>
                <c:pt idx="80268">
                  <c:v>6</c:v>
                </c:pt>
                <c:pt idx="80269">
                  <c:v>6</c:v>
                </c:pt>
                <c:pt idx="80270">
                  <c:v>6</c:v>
                </c:pt>
                <c:pt idx="80271">
                  <c:v>6</c:v>
                </c:pt>
                <c:pt idx="80272">
                  <c:v>6</c:v>
                </c:pt>
                <c:pt idx="80273">
                  <c:v>6</c:v>
                </c:pt>
                <c:pt idx="80274">
                  <c:v>6</c:v>
                </c:pt>
                <c:pt idx="80275">
                  <c:v>6</c:v>
                </c:pt>
                <c:pt idx="80276">
                  <c:v>6</c:v>
                </c:pt>
                <c:pt idx="80277">
                  <c:v>6</c:v>
                </c:pt>
                <c:pt idx="80278">
                  <c:v>6</c:v>
                </c:pt>
                <c:pt idx="80279">
                  <c:v>6</c:v>
                </c:pt>
                <c:pt idx="80280">
                  <c:v>6</c:v>
                </c:pt>
                <c:pt idx="80281">
                  <c:v>6</c:v>
                </c:pt>
                <c:pt idx="80282">
                  <c:v>6</c:v>
                </c:pt>
                <c:pt idx="80283">
                  <c:v>6</c:v>
                </c:pt>
                <c:pt idx="80284">
                  <c:v>6</c:v>
                </c:pt>
                <c:pt idx="80285">
                  <c:v>6</c:v>
                </c:pt>
                <c:pt idx="80286">
                  <c:v>6</c:v>
                </c:pt>
                <c:pt idx="80287">
                  <c:v>6</c:v>
                </c:pt>
                <c:pt idx="80288">
                  <c:v>6</c:v>
                </c:pt>
                <c:pt idx="80289">
                  <c:v>6</c:v>
                </c:pt>
                <c:pt idx="80290">
                  <c:v>6</c:v>
                </c:pt>
                <c:pt idx="80291">
                  <c:v>6</c:v>
                </c:pt>
                <c:pt idx="80292">
                  <c:v>6</c:v>
                </c:pt>
                <c:pt idx="80293">
                  <c:v>6</c:v>
                </c:pt>
                <c:pt idx="80294">
                  <c:v>6</c:v>
                </c:pt>
                <c:pt idx="80295">
                  <c:v>6</c:v>
                </c:pt>
                <c:pt idx="80296">
                  <c:v>6</c:v>
                </c:pt>
                <c:pt idx="80297">
                  <c:v>6</c:v>
                </c:pt>
                <c:pt idx="80298">
                  <c:v>6</c:v>
                </c:pt>
                <c:pt idx="80299">
                  <c:v>6</c:v>
                </c:pt>
                <c:pt idx="80300">
                  <c:v>6</c:v>
                </c:pt>
                <c:pt idx="80301">
                  <c:v>6</c:v>
                </c:pt>
                <c:pt idx="80302">
                  <c:v>6</c:v>
                </c:pt>
                <c:pt idx="80303">
                  <c:v>6</c:v>
                </c:pt>
                <c:pt idx="80304">
                  <c:v>6</c:v>
                </c:pt>
                <c:pt idx="80305">
                  <c:v>6</c:v>
                </c:pt>
                <c:pt idx="80306">
                  <c:v>6</c:v>
                </c:pt>
                <c:pt idx="80307">
                  <c:v>6</c:v>
                </c:pt>
                <c:pt idx="80308">
                  <c:v>6</c:v>
                </c:pt>
                <c:pt idx="80309">
                  <c:v>6</c:v>
                </c:pt>
                <c:pt idx="80310">
                  <c:v>6</c:v>
                </c:pt>
                <c:pt idx="80311">
                  <c:v>6</c:v>
                </c:pt>
                <c:pt idx="80312">
                  <c:v>6</c:v>
                </c:pt>
                <c:pt idx="80313">
                  <c:v>6</c:v>
                </c:pt>
                <c:pt idx="80314">
                  <c:v>6</c:v>
                </c:pt>
                <c:pt idx="80315">
                  <c:v>6</c:v>
                </c:pt>
                <c:pt idx="80316">
                  <c:v>6</c:v>
                </c:pt>
                <c:pt idx="80317">
                  <c:v>6</c:v>
                </c:pt>
                <c:pt idx="80318">
                  <c:v>6</c:v>
                </c:pt>
                <c:pt idx="80319">
                  <c:v>6</c:v>
                </c:pt>
                <c:pt idx="80320">
                  <c:v>6</c:v>
                </c:pt>
                <c:pt idx="80321">
                  <c:v>6</c:v>
                </c:pt>
                <c:pt idx="80322">
                  <c:v>6</c:v>
                </c:pt>
                <c:pt idx="80323">
                  <c:v>6</c:v>
                </c:pt>
                <c:pt idx="80324">
                  <c:v>6</c:v>
                </c:pt>
                <c:pt idx="80325">
                  <c:v>6</c:v>
                </c:pt>
                <c:pt idx="80326">
                  <c:v>6</c:v>
                </c:pt>
                <c:pt idx="80327">
                  <c:v>6</c:v>
                </c:pt>
                <c:pt idx="80328">
                  <c:v>6</c:v>
                </c:pt>
                <c:pt idx="80329">
                  <c:v>6</c:v>
                </c:pt>
                <c:pt idx="80330">
                  <c:v>6</c:v>
                </c:pt>
                <c:pt idx="80331">
                  <c:v>6</c:v>
                </c:pt>
                <c:pt idx="80332">
                  <c:v>6</c:v>
                </c:pt>
                <c:pt idx="80333">
                  <c:v>6</c:v>
                </c:pt>
                <c:pt idx="80334">
                  <c:v>6</c:v>
                </c:pt>
                <c:pt idx="80335">
                  <c:v>6</c:v>
                </c:pt>
                <c:pt idx="80336">
                  <c:v>6</c:v>
                </c:pt>
                <c:pt idx="80337">
                  <c:v>6</c:v>
                </c:pt>
                <c:pt idx="80338">
                  <c:v>6</c:v>
                </c:pt>
                <c:pt idx="80339">
                  <c:v>6</c:v>
                </c:pt>
                <c:pt idx="80340">
                  <c:v>6</c:v>
                </c:pt>
                <c:pt idx="80341">
                  <c:v>6</c:v>
                </c:pt>
                <c:pt idx="80342">
                  <c:v>6</c:v>
                </c:pt>
                <c:pt idx="80343">
                  <c:v>6</c:v>
                </c:pt>
                <c:pt idx="80344">
                  <c:v>6</c:v>
                </c:pt>
                <c:pt idx="80345">
                  <c:v>6</c:v>
                </c:pt>
                <c:pt idx="80346">
                  <c:v>6</c:v>
                </c:pt>
                <c:pt idx="80347">
                  <c:v>6</c:v>
                </c:pt>
                <c:pt idx="80348">
                  <c:v>6</c:v>
                </c:pt>
                <c:pt idx="80349">
                  <c:v>6</c:v>
                </c:pt>
                <c:pt idx="80350">
                  <c:v>6</c:v>
                </c:pt>
                <c:pt idx="80351">
                  <c:v>6</c:v>
                </c:pt>
                <c:pt idx="80352">
                  <c:v>6</c:v>
                </c:pt>
                <c:pt idx="80353">
                  <c:v>6</c:v>
                </c:pt>
                <c:pt idx="80354">
                  <c:v>6</c:v>
                </c:pt>
                <c:pt idx="80355">
                  <c:v>6</c:v>
                </c:pt>
                <c:pt idx="80356">
                  <c:v>6</c:v>
                </c:pt>
                <c:pt idx="80357">
                  <c:v>6</c:v>
                </c:pt>
                <c:pt idx="80358">
                  <c:v>6</c:v>
                </c:pt>
                <c:pt idx="80359">
                  <c:v>6</c:v>
                </c:pt>
                <c:pt idx="80360">
                  <c:v>6</c:v>
                </c:pt>
                <c:pt idx="80361">
                  <c:v>6</c:v>
                </c:pt>
                <c:pt idx="80362">
                  <c:v>6</c:v>
                </c:pt>
                <c:pt idx="80363">
                  <c:v>6</c:v>
                </c:pt>
                <c:pt idx="80364">
                  <c:v>6</c:v>
                </c:pt>
                <c:pt idx="80365">
                  <c:v>6</c:v>
                </c:pt>
                <c:pt idx="80366">
                  <c:v>6</c:v>
                </c:pt>
                <c:pt idx="80367">
                  <c:v>6</c:v>
                </c:pt>
                <c:pt idx="80368">
                  <c:v>6</c:v>
                </c:pt>
                <c:pt idx="80369">
                  <c:v>6</c:v>
                </c:pt>
                <c:pt idx="80370">
                  <c:v>6</c:v>
                </c:pt>
                <c:pt idx="80371">
                  <c:v>6</c:v>
                </c:pt>
                <c:pt idx="80372">
                  <c:v>6</c:v>
                </c:pt>
                <c:pt idx="80373">
                  <c:v>6</c:v>
                </c:pt>
                <c:pt idx="80374">
                  <c:v>6</c:v>
                </c:pt>
                <c:pt idx="80375">
                  <c:v>6</c:v>
                </c:pt>
                <c:pt idx="80376">
                  <c:v>6</c:v>
                </c:pt>
                <c:pt idx="80377">
                  <c:v>6</c:v>
                </c:pt>
                <c:pt idx="80378">
                  <c:v>6</c:v>
                </c:pt>
                <c:pt idx="80379">
                  <c:v>6</c:v>
                </c:pt>
                <c:pt idx="80380">
                  <c:v>6</c:v>
                </c:pt>
                <c:pt idx="80381">
                  <c:v>6</c:v>
                </c:pt>
                <c:pt idx="80382">
                  <c:v>6</c:v>
                </c:pt>
                <c:pt idx="80383">
                  <c:v>6</c:v>
                </c:pt>
                <c:pt idx="80384">
                  <c:v>6</c:v>
                </c:pt>
                <c:pt idx="80385">
                  <c:v>6</c:v>
                </c:pt>
                <c:pt idx="80386">
                  <c:v>6</c:v>
                </c:pt>
                <c:pt idx="80387">
                  <c:v>6</c:v>
                </c:pt>
                <c:pt idx="80388">
                  <c:v>6</c:v>
                </c:pt>
                <c:pt idx="80389">
                  <c:v>6</c:v>
                </c:pt>
                <c:pt idx="80390">
                  <c:v>6</c:v>
                </c:pt>
                <c:pt idx="80391">
                  <c:v>6</c:v>
                </c:pt>
                <c:pt idx="80392">
                  <c:v>6</c:v>
                </c:pt>
                <c:pt idx="80393">
                  <c:v>6</c:v>
                </c:pt>
                <c:pt idx="80394">
                  <c:v>6</c:v>
                </c:pt>
                <c:pt idx="80395">
                  <c:v>6</c:v>
                </c:pt>
                <c:pt idx="80396">
                  <c:v>6</c:v>
                </c:pt>
                <c:pt idx="80397">
                  <c:v>6</c:v>
                </c:pt>
                <c:pt idx="80398">
                  <c:v>6</c:v>
                </c:pt>
                <c:pt idx="80399">
                  <c:v>6</c:v>
                </c:pt>
                <c:pt idx="80400">
                  <c:v>6</c:v>
                </c:pt>
                <c:pt idx="80401">
                  <c:v>6</c:v>
                </c:pt>
                <c:pt idx="80402">
                  <c:v>6</c:v>
                </c:pt>
                <c:pt idx="80403">
                  <c:v>6</c:v>
                </c:pt>
                <c:pt idx="80404">
                  <c:v>6</c:v>
                </c:pt>
                <c:pt idx="80405">
                  <c:v>6</c:v>
                </c:pt>
                <c:pt idx="80406">
                  <c:v>6</c:v>
                </c:pt>
                <c:pt idx="80407">
                  <c:v>6</c:v>
                </c:pt>
                <c:pt idx="80408">
                  <c:v>6</c:v>
                </c:pt>
                <c:pt idx="80409">
                  <c:v>6</c:v>
                </c:pt>
                <c:pt idx="80410">
                  <c:v>6</c:v>
                </c:pt>
                <c:pt idx="80411">
                  <c:v>6</c:v>
                </c:pt>
                <c:pt idx="80412">
                  <c:v>6</c:v>
                </c:pt>
                <c:pt idx="80413">
                  <c:v>6</c:v>
                </c:pt>
                <c:pt idx="80414">
                  <c:v>6</c:v>
                </c:pt>
                <c:pt idx="80415">
                  <c:v>6</c:v>
                </c:pt>
                <c:pt idx="80416">
                  <c:v>6</c:v>
                </c:pt>
                <c:pt idx="80417">
                  <c:v>6</c:v>
                </c:pt>
                <c:pt idx="80418">
                  <c:v>6</c:v>
                </c:pt>
                <c:pt idx="80419">
                  <c:v>6</c:v>
                </c:pt>
                <c:pt idx="80420">
                  <c:v>6</c:v>
                </c:pt>
                <c:pt idx="80421">
                  <c:v>6</c:v>
                </c:pt>
                <c:pt idx="80422">
                  <c:v>6</c:v>
                </c:pt>
                <c:pt idx="80423">
                  <c:v>6</c:v>
                </c:pt>
                <c:pt idx="80424">
                  <c:v>6</c:v>
                </c:pt>
                <c:pt idx="80425">
                  <c:v>6</c:v>
                </c:pt>
                <c:pt idx="80426">
                  <c:v>6</c:v>
                </c:pt>
                <c:pt idx="80427">
                  <c:v>6</c:v>
                </c:pt>
                <c:pt idx="80428">
                  <c:v>6</c:v>
                </c:pt>
                <c:pt idx="80429">
                  <c:v>6</c:v>
                </c:pt>
                <c:pt idx="80430">
                  <c:v>6</c:v>
                </c:pt>
                <c:pt idx="80431">
                  <c:v>6</c:v>
                </c:pt>
                <c:pt idx="80432">
                  <c:v>6</c:v>
                </c:pt>
                <c:pt idx="80433">
                  <c:v>6</c:v>
                </c:pt>
                <c:pt idx="80434">
                  <c:v>6</c:v>
                </c:pt>
                <c:pt idx="80435">
                  <c:v>6</c:v>
                </c:pt>
                <c:pt idx="80436">
                  <c:v>6</c:v>
                </c:pt>
                <c:pt idx="80437">
                  <c:v>6</c:v>
                </c:pt>
                <c:pt idx="80438">
                  <c:v>6</c:v>
                </c:pt>
                <c:pt idx="80439">
                  <c:v>6</c:v>
                </c:pt>
                <c:pt idx="80440">
                  <c:v>6</c:v>
                </c:pt>
                <c:pt idx="80441">
                  <c:v>6</c:v>
                </c:pt>
                <c:pt idx="80442">
                  <c:v>6</c:v>
                </c:pt>
                <c:pt idx="80443">
                  <c:v>6</c:v>
                </c:pt>
                <c:pt idx="80444">
                  <c:v>6</c:v>
                </c:pt>
                <c:pt idx="80445">
                  <c:v>6</c:v>
                </c:pt>
                <c:pt idx="80446">
                  <c:v>6</c:v>
                </c:pt>
                <c:pt idx="80447">
                  <c:v>6</c:v>
                </c:pt>
                <c:pt idx="80448">
                  <c:v>6</c:v>
                </c:pt>
                <c:pt idx="80449">
                  <c:v>6</c:v>
                </c:pt>
                <c:pt idx="80450">
                  <c:v>6</c:v>
                </c:pt>
                <c:pt idx="80451">
                  <c:v>6</c:v>
                </c:pt>
                <c:pt idx="80452">
                  <c:v>6</c:v>
                </c:pt>
                <c:pt idx="80453">
                  <c:v>6</c:v>
                </c:pt>
                <c:pt idx="80454">
                  <c:v>6</c:v>
                </c:pt>
                <c:pt idx="80455">
                  <c:v>6</c:v>
                </c:pt>
                <c:pt idx="80456">
                  <c:v>6</c:v>
                </c:pt>
                <c:pt idx="80457">
                  <c:v>6</c:v>
                </c:pt>
                <c:pt idx="80458">
                  <c:v>6</c:v>
                </c:pt>
                <c:pt idx="80459">
                  <c:v>6</c:v>
                </c:pt>
                <c:pt idx="80460">
                  <c:v>6</c:v>
                </c:pt>
                <c:pt idx="80461">
                  <c:v>6</c:v>
                </c:pt>
                <c:pt idx="80462">
                  <c:v>6</c:v>
                </c:pt>
                <c:pt idx="80463">
                  <c:v>6</c:v>
                </c:pt>
                <c:pt idx="80464">
                  <c:v>6</c:v>
                </c:pt>
                <c:pt idx="80465">
                  <c:v>6</c:v>
                </c:pt>
                <c:pt idx="80466">
                  <c:v>6</c:v>
                </c:pt>
                <c:pt idx="80467">
                  <c:v>6</c:v>
                </c:pt>
                <c:pt idx="80468">
                  <c:v>6</c:v>
                </c:pt>
                <c:pt idx="80469">
                  <c:v>6</c:v>
                </c:pt>
                <c:pt idx="80470">
                  <c:v>6</c:v>
                </c:pt>
                <c:pt idx="80471">
                  <c:v>6</c:v>
                </c:pt>
                <c:pt idx="80472">
                  <c:v>6</c:v>
                </c:pt>
                <c:pt idx="80473">
                  <c:v>6</c:v>
                </c:pt>
                <c:pt idx="80474">
                  <c:v>6</c:v>
                </c:pt>
                <c:pt idx="80475">
                  <c:v>6</c:v>
                </c:pt>
                <c:pt idx="80476">
                  <c:v>6</c:v>
                </c:pt>
                <c:pt idx="80477">
                  <c:v>6</c:v>
                </c:pt>
                <c:pt idx="80478">
                  <c:v>6</c:v>
                </c:pt>
                <c:pt idx="80479">
                  <c:v>6</c:v>
                </c:pt>
                <c:pt idx="80480">
                  <c:v>6</c:v>
                </c:pt>
                <c:pt idx="80481">
                  <c:v>6</c:v>
                </c:pt>
                <c:pt idx="80482">
                  <c:v>6</c:v>
                </c:pt>
                <c:pt idx="80483">
                  <c:v>6</c:v>
                </c:pt>
                <c:pt idx="80484">
                  <c:v>6</c:v>
                </c:pt>
                <c:pt idx="80485">
                  <c:v>6</c:v>
                </c:pt>
                <c:pt idx="80486">
                  <c:v>6</c:v>
                </c:pt>
                <c:pt idx="80487">
                  <c:v>6</c:v>
                </c:pt>
                <c:pt idx="80488">
                  <c:v>6</c:v>
                </c:pt>
                <c:pt idx="80489">
                  <c:v>6</c:v>
                </c:pt>
                <c:pt idx="80490">
                  <c:v>6</c:v>
                </c:pt>
                <c:pt idx="80491">
                  <c:v>6</c:v>
                </c:pt>
                <c:pt idx="80492">
                  <c:v>6</c:v>
                </c:pt>
                <c:pt idx="80493">
                  <c:v>6</c:v>
                </c:pt>
                <c:pt idx="80494">
                  <c:v>6</c:v>
                </c:pt>
                <c:pt idx="80495">
                  <c:v>6</c:v>
                </c:pt>
                <c:pt idx="80496">
                  <c:v>6</c:v>
                </c:pt>
                <c:pt idx="80497">
                  <c:v>6</c:v>
                </c:pt>
                <c:pt idx="80498">
                  <c:v>6</c:v>
                </c:pt>
                <c:pt idx="80499">
                  <c:v>6</c:v>
                </c:pt>
                <c:pt idx="80500">
                  <c:v>6</c:v>
                </c:pt>
                <c:pt idx="80501">
                  <c:v>6</c:v>
                </c:pt>
                <c:pt idx="80502">
                  <c:v>6</c:v>
                </c:pt>
                <c:pt idx="80503">
                  <c:v>6</c:v>
                </c:pt>
                <c:pt idx="80504">
                  <c:v>6</c:v>
                </c:pt>
                <c:pt idx="80505">
                  <c:v>6</c:v>
                </c:pt>
                <c:pt idx="80506">
                  <c:v>6</c:v>
                </c:pt>
                <c:pt idx="80507">
                  <c:v>6</c:v>
                </c:pt>
                <c:pt idx="80508">
                  <c:v>6</c:v>
                </c:pt>
                <c:pt idx="80509">
                  <c:v>6</c:v>
                </c:pt>
                <c:pt idx="80510">
                  <c:v>6</c:v>
                </c:pt>
                <c:pt idx="80511">
                  <c:v>6</c:v>
                </c:pt>
                <c:pt idx="80512">
                  <c:v>6</c:v>
                </c:pt>
                <c:pt idx="80513">
                  <c:v>6</c:v>
                </c:pt>
                <c:pt idx="80514">
                  <c:v>6</c:v>
                </c:pt>
                <c:pt idx="80515">
                  <c:v>6</c:v>
                </c:pt>
                <c:pt idx="80516">
                  <c:v>6</c:v>
                </c:pt>
                <c:pt idx="80517">
                  <c:v>6</c:v>
                </c:pt>
                <c:pt idx="80518">
                  <c:v>6</c:v>
                </c:pt>
                <c:pt idx="80519">
                  <c:v>6</c:v>
                </c:pt>
                <c:pt idx="80520">
                  <c:v>6</c:v>
                </c:pt>
                <c:pt idx="80521">
                  <c:v>6</c:v>
                </c:pt>
                <c:pt idx="80522">
                  <c:v>6</c:v>
                </c:pt>
                <c:pt idx="80523">
                  <c:v>6</c:v>
                </c:pt>
                <c:pt idx="80524">
                  <c:v>6</c:v>
                </c:pt>
                <c:pt idx="80525">
                  <c:v>6</c:v>
                </c:pt>
                <c:pt idx="80526">
                  <c:v>6</c:v>
                </c:pt>
                <c:pt idx="80527">
                  <c:v>6</c:v>
                </c:pt>
                <c:pt idx="80528">
                  <c:v>6</c:v>
                </c:pt>
                <c:pt idx="80529">
                  <c:v>6</c:v>
                </c:pt>
                <c:pt idx="80530">
                  <c:v>6</c:v>
                </c:pt>
                <c:pt idx="80531">
                  <c:v>6</c:v>
                </c:pt>
                <c:pt idx="80532">
                  <c:v>6</c:v>
                </c:pt>
                <c:pt idx="80533">
                  <c:v>6</c:v>
                </c:pt>
                <c:pt idx="80534">
                  <c:v>6</c:v>
                </c:pt>
                <c:pt idx="80535">
                  <c:v>6</c:v>
                </c:pt>
                <c:pt idx="80536">
                  <c:v>6</c:v>
                </c:pt>
                <c:pt idx="80537">
                  <c:v>6</c:v>
                </c:pt>
                <c:pt idx="80538">
                  <c:v>6</c:v>
                </c:pt>
                <c:pt idx="80539">
                  <c:v>6</c:v>
                </c:pt>
                <c:pt idx="80540">
                  <c:v>6</c:v>
                </c:pt>
                <c:pt idx="80541">
                  <c:v>6</c:v>
                </c:pt>
                <c:pt idx="80542">
                  <c:v>6</c:v>
                </c:pt>
                <c:pt idx="80543">
                  <c:v>6</c:v>
                </c:pt>
                <c:pt idx="80544">
                  <c:v>6</c:v>
                </c:pt>
                <c:pt idx="80545">
                  <c:v>6</c:v>
                </c:pt>
                <c:pt idx="80546">
                  <c:v>6</c:v>
                </c:pt>
                <c:pt idx="80547">
                  <c:v>6</c:v>
                </c:pt>
                <c:pt idx="80548">
                  <c:v>6</c:v>
                </c:pt>
                <c:pt idx="80549">
                  <c:v>6</c:v>
                </c:pt>
                <c:pt idx="80550">
                  <c:v>6</c:v>
                </c:pt>
                <c:pt idx="80551">
                  <c:v>6</c:v>
                </c:pt>
                <c:pt idx="80552">
                  <c:v>6</c:v>
                </c:pt>
                <c:pt idx="80553">
                  <c:v>6</c:v>
                </c:pt>
                <c:pt idx="80554">
                  <c:v>6</c:v>
                </c:pt>
                <c:pt idx="80555">
                  <c:v>6</c:v>
                </c:pt>
                <c:pt idx="80556">
                  <c:v>6</c:v>
                </c:pt>
                <c:pt idx="80557">
                  <c:v>6</c:v>
                </c:pt>
                <c:pt idx="80558">
                  <c:v>6</c:v>
                </c:pt>
                <c:pt idx="80559">
                  <c:v>6</c:v>
                </c:pt>
                <c:pt idx="80560">
                  <c:v>6</c:v>
                </c:pt>
                <c:pt idx="80561">
                  <c:v>6</c:v>
                </c:pt>
                <c:pt idx="80562">
                  <c:v>6</c:v>
                </c:pt>
                <c:pt idx="80563">
                  <c:v>6</c:v>
                </c:pt>
                <c:pt idx="80564">
                  <c:v>6</c:v>
                </c:pt>
                <c:pt idx="80565">
                  <c:v>6</c:v>
                </c:pt>
                <c:pt idx="80566">
                  <c:v>6</c:v>
                </c:pt>
                <c:pt idx="80567">
                  <c:v>6</c:v>
                </c:pt>
                <c:pt idx="80568">
                  <c:v>6</c:v>
                </c:pt>
                <c:pt idx="80569">
                  <c:v>6</c:v>
                </c:pt>
                <c:pt idx="80570">
                  <c:v>6</c:v>
                </c:pt>
                <c:pt idx="80571">
                  <c:v>6</c:v>
                </c:pt>
                <c:pt idx="80572">
                  <c:v>6</c:v>
                </c:pt>
                <c:pt idx="80573">
                  <c:v>6</c:v>
                </c:pt>
                <c:pt idx="80574">
                  <c:v>6</c:v>
                </c:pt>
                <c:pt idx="80575">
                  <c:v>6</c:v>
                </c:pt>
                <c:pt idx="80576">
                  <c:v>6</c:v>
                </c:pt>
                <c:pt idx="80577">
                  <c:v>6</c:v>
                </c:pt>
                <c:pt idx="80578">
                  <c:v>6</c:v>
                </c:pt>
                <c:pt idx="80579">
                  <c:v>6</c:v>
                </c:pt>
                <c:pt idx="80580">
                  <c:v>6</c:v>
                </c:pt>
                <c:pt idx="80581">
                  <c:v>6</c:v>
                </c:pt>
                <c:pt idx="80582">
                  <c:v>6</c:v>
                </c:pt>
                <c:pt idx="80583">
                  <c:v>6</c:v>
                </c:pt>
                <c:pt idx="80584">
                  <c:v>6</c:v>
                </c:pt>
                <c:pt idx="80585">
                  <c:v>6</c:v>
                </c:pt>
                <c:pt idx="80586">
                  <c:v>6</c:v>
                </c:pt>
                <c:pt idx="80587">
                  <c:v>6</c:v>
                </c:pt>
                <c:pt idx="80588">
                  <c:v>6</c:v>
                </c:pt>
                <c:pt idx="80589">
                  <c:v>6</c:v>
                </c:pt>
                <c:pt idx="80590">
                  <c:v>6</c:v>
                </c:pt>
                <c:pt idx="80591">
                  <c:v>6</c:v>
                </c:pt>
                <c:pt idx="80592">
                  <c:v>6</c:v>
                </c:pt>
                <c:pt idx="80593">
                  <c:v>6</c:v>
                </c:pt>
                <c:pt idx="80594">
                  <c:v>6</c:v>
                </c:pt>
                <c:pt idx="80595">
                  <c:v>6</c:v>
                </c:pt>
                <c:pt idx="80596">
                  <c:v>6</c:v>
                </c:pt>
                <c:pt idx="80597">
                  <c:v>6</c:v>
                </c:pt>
                <c:pt idx="80598">
                  <c:v>6</c:v>
                </c:pt>
                <c:pt idx="80599">
                  <c:v>6</c:v>
                </c:pt>
                <c:pt idx="80600">
                  <c:v>6</c:v>
                </c:pt>
                <c:pt idx="80601">
                  <c:v>6</c:v>
                </c:pt>
                <c:pt idx="80602">
                  <c:v>6</c:v>
                </c:pt>
                <c:pt idx="80603">
                  <c:v>6</c:v>
                </c:pt>
                <c:pt idx="80604">
                  <c:v>6</c:v>
                </c:pt>
                <c:pt idx="80605">
                  <c:v>6</c:v>
                </c:pt>
                <c:pt idx="80606">
                  <c:v>6</c:v>
                </c:pt>
                <c:pt idx="80607">
                  <c:v>6</c:v>
                </c:pt>
                <c:pt idx="80608">
                  <c:v>6</c:v>
                </c:pt>
                <c:pt idx="80609">
                  <c:v>6</c:v>
                </c:pt>
                <c:pt idx="80610">
                  <c:v>6</c:v>
                </c:pt>
                <c:pt idx="80611">
                  <c:v>6</c:v>
                </c:pt>
                <c:pt idx="80612">
                  <c:v>6</c:v>
                </c:pt>
                <c:pt idx="80613">
                  <c:v>6</c:v>
                </c:pt>
                <c:pt idx="80614">
                  <c:v>6</c:v>
                </c:pt>
                <c:pt idx="80615">
                  <c:v>6</c:v>
                </c:pt>
                <c:pt idx="80616">
                  <c:v>6</c:v>
                </c:pt>
                <c:pt idx="80617">
                  <c:v>6</c:v>
                </c:pt>
                <c:pt idx="80618">
                  <c:v>6</c:v>
                </c:pt>
                <c:pt idx="80619">
                  <c:v>6</c:v>
                </c:pt>
                <c:pt idx="80620">
                  <c:v>6</c:v>
                </c:pt>
                <c:pt idx="80621">
                  <c:v>6</c:v>
                </c:pt>
                <c:pt idx="80622">
                  <c:v>6</c:v>
                </c:pt>
                <c:pt idx="80623">
                  <c:v>6</c:v>
                </c:pt>
                <c:pt idx="80624">
                  <c:v>6</c:v>
                </c:pt>
                <c:pt idx="80625">
                  <c:v>6</c:v>
                </c:pt>
                <c:pt idx="80626">
                  <c:v>6</c:v>
                </c:pt>
                <c:pt idx="80627">
                  <c:v>6</c:v>
                </c:pt>
                <c:pt idx="80628">
                  <c:v>6</c:v>
                </c:pt>
                <c:pt idx="80629">
                  <c:v>6</c:v>
                </c:pt>
                <c:pt idx="80630">
                  <c:v>6</c:v>
                </c:pt>
                <c:pt idx="80631">
                  <c:v>6</c:v>
                </c:pt>
                <c:pt idx="80632">
                  <c:v>6</c:v>
                </c:pt>
                <c:pt idx="80633">
                  <c:v>6</c:v>
                </c:pt>
                <c:pt idx="80634">
                  <c:v>6</c:v>
                </c:pt>
                <c:pt idx="80635">
                  <c:v>6</c:v>
                </c:pt>
                <c:pt idx="80636">
                  <c:v>6</c:v>
                </c:pt>
                <c:pt idx="80637">
                  <c:v>6</c:v>
                </c:pt>
                <c:pt idx="80638">
                  <c:v>6</c:v>
                </c:pt>
                <c:pt idx="80639">
                  <c:v>6</c:v>
                </c:pt>
                <c:pt idx="80640">
                  <c:v>6</c:v>
                </c:pt>
                <c:pt idx="80641">
                  <c:v>6</c:v>
                </c:pt>
                <c:pt idx="80642">
                  <c:v>6</c:v>
                </c:pt>
                <c:pt idx="80643">
                  <c:v>6</c:v>
                </c:pt>
                <c:pt idx="80644">
                  <c:v>6</c:v>
                </c:pt>
                <c:pt idx="80645">
                  <c:v>6</c:v>
                </c:pt>
                <c:pt idx="80646">
                  <c:v>6</c:v>
                </c:pt>
                <c:pt idx="80647">
                  <c:v>6</c:v>
                </c:pt>
                <c:pt idx="80648">
                  <c:v>6</c:v>
                </c:pt>
                <c:pt idx="80649">
                  <c:v>6</c:v>
                </c:pt>
                <c:pt idx="80650">
                  <c:v>6</c:v>
                </c:pt>
                <c:pt idx="80651">
                  <c:v>6</c:v>
                </c:pt>
                <c:pt idx="80652">
                  <c:v>6</c:v>
                </c:pt>
                <c:pt idx="80653">
                  <c:v>6</c:v>
                </c:pt>
                <c:pt idx="80654">
                  <c:v>6</c:v>
                </c:pt>
                <c:pt idx="80655">
                  <c:v>6</c:v>
                </c:pt>
                <c:pt idx="80656">
                  <c:v>6</c:v>
                </c:pt>
                <c:pt idx="80657">
                  <c:v>6</c:v>
                </c:pt>
                <c:pt idx="80658">
                  <c:v>6</c:v>
                </c:pt>
                <c:pt idx="80659">
                  <c:v>6</c:v>
                </c:pt>
                <c:pt idx="80660">
                  <c:v>6</c:v>
                </c:pt>
                <c:pt idx="80661">
                  <c:v>6</c:v>
                </c:pt>
                <c:pt idx="80662">
                  <c:v>6</c:v>
                </c:pt>
                <c:pt idx="80663">
                  <c:v>6</c:v>
                </c:pt>
                <c:pt idx="80664">
                  <c:v>6</c:v>
                </c:pt>
                <c:pt idx="80665">
                  <c:v>6</c:v>
                </c:pt>
                <c:pt idx="80666">
                  <c:v>6</c:v>
                </c:pt>
                <c:pt idx="80667">
                  <c:v>6</c:v>
                </c:pt>
                <c:pt idx="80668">
                  <c:v>6</c:v>
                </c:pt>
                <c:pt idx="80669">
                  <c:v>6</c:v>
                </c:pt>
                <c:pt idx="80670">
                  <c:v>6</c:v>
                </c:pt>
                <c:pt idx="80671">
                  <c:v>6</c:v>
                </c:pt>
                <c:pt idx="80672">
                  <c:v>6</c:v>
                </c:pt>
                <c:pt idx="80673">
                  <c:v>6</c:v>
                </c:pt>
                <c:pt idx="80674">
                  <c:v>6</c:v>
                </c:pt>
                <c:pt idx="80675">
                  <c:v>6</c:v>
                </c:pt>
                <c:pt idx="80676">
                  <c:v>6</c:v>
                </c:pt>
                <c:pt idx="80677">
                  <c:v>6</c:v>
                </c:pt>
                <c:pt idx="80678">
                  <c:v>6</c:v>
                </c:pt>
                <c:pt idx="80679">
                  <c:v>6</c:v>
                </c:pt>
                <c:pt idx="80680">
                  <c:v>6</c:v>
                </c:pt>
                <c:pt idx="80681">
                  <c:v>6</c:v>
                </c:pt>
                <c:pt idx="80682">
                  <c:v>6</c:v>
                </c:pt>
                <c:pt idx="80683">
                  <c:v>6</c:v>
                </c:pt>
                <c:pt idx="80684">
                  <c:v>6</c:v>
                </c:pt>
                <c:pt idx="80685">
                  <c:v>6</c:v>
                </c:pt>
                <c:pt idx="80686">
                  <c:v>6</c:v>
                </c:pt>
                <c:pt idx="80687">
                  <c:v>6</c:v>
                </c:pt>
                <c:pt idx="80688">
                  <c:v>6</c:v>
                </c:pt>
                <c:pt idx="80689">
                  <c:v>6</c:v>
                </c:pt>
                <c:pt idx="80690">
                  <c:v>6</c:v>
                </c:pt>
                <c:pt idx="80691">
                  <c:v>6</c:v>
                </c:pt>
                <c:pt idx="80692">
                  <c:v>6</c:v>
                </c:pt>
                <c:pt idx="80693">
                  <c:v>6</c:v>
                </c:pt>
                <c:pt idx="80694">
                  <c:v>6</c:v>
                </c:pt>
                <c:pt idx="80695">
                  <c:v>6</c:v>
                </c:pt>
                <c:pt idx="80696">
                  <c:v>6</c:v>
                </c:pt>
                <c:pt idx="80697">
                  <c:v>6</c:v>
                </c:pt>
                <c:pt idx="80698">
                  <c:v>6</c:v>
                </c:pt>
                <c:pt idx="80699">
                  <c:v>6</c:v>
                </c:pt>
                <c:pt idx="80700">
                  <c:v>6</c:v>
                </c:pt>
                <c:pt idx="80701">
                  <c:v>6</c:v>
                </c:pt>
                <c:pt idx="80702">
                  <c:v>6</c:v>
                </c:pt>
                <c:pt idx="80703">
                  <c:v>6</c:v>
                </c:pt>
                <c:pt idx="80704">
                  <c:v>6</c:v>
                </c:pt>
                <c:pt idx="80705">
                  <c:v>6</c:v>
                </c:pt>
                <c:pt idx="80706">
                  <c:v>6</c:v>
                </c:pt>
                <c:pt idx="80707">
                  <c:v>6</c:v>
                </c:pt>
                <c:pt idx="80708">
                  <c:v>6</c:v>
                </c:pt>
                <c:pt idx="80709">
                  <c:v>6</c:v>
                </c:pt>
                <c:pt idx="80710">
                  <c:v>6</c:v>
                </c:pt>
                <c:pt idx="80711">
                  <c:v>6</c:v>
                </c:pt>
                <c:pt idx="80712">
                  <c:v>6</c:v>
                </c:pt>
                <c:pt idx="80713">
                  <c:v>6</c:v>
                </c:pt>
                <c:pt idx="80714">
                  <c:v>6</c:v>
                </c:pt>
                <c:pt idx="80715">
                  <c:v>6</c:v>
                </c:pt>
                <c:pt idx="80716">
                  <c:v>6</c:v>
                </c:pt>
                <c:pt idx="80717">
                  <c:v>6</c:v>
                </c:pt>
                <c:pt idx="80718">
                  <c:v>6</c:v>
                </c:pt>
                <c:pt idx="80719">
                  <c:v>6</c:v>
                </c:pt>
                <c:pt idx="80720">
                  <c:v>6</c:v>
                </c:pt>
                <c:pt idx="80721">
                  <c:v>6</c:v>
                </c:pt>
                <c:pt idx="80722">
                  <c:v>6</c:v>
                </c:pt>
                <c:pt idx="80723">
                  <c:v>6</c:v>
                </c:pt>
                <c:pt idx="80724">
                  <c:v>6</c:v>
                </c:pt>
                <c:pt idx="80725">
                  <c:v>6</c:v>
                </c:pt>
                <c:pt idx="80726">
                  <c:v>6</c:v>
                </c:pt>
                <c:pt idx="80727">
                  <c:v>6</c:v>
                </c:pt>
                <c:pt idx="80728">
                  <c:v>6</c:v>
                </c:pt>
                <c:pt idx="80729">
                  <c:v>6</c:v>
                </c:pt>
                <c:pt idx="80730">
                  <c:v>6</c:v>
                </c:pt>
                <c:pt idx="80731">
                  <c:v>6</c:v>
                </c:pt>
                <c:pt idx="80732">
                  <c:v>6</c:v>
                </c:pt>
                <c:pt idx="80733">
                  <c:v>6</c:v>
                </c:pt>
                <c:pt idx="80734">
                  <c:v>6</c:v>
                </c:pt>
                <c:pt idx="80735">
                  <c:v>6</c:v>
                </c:pt>
                <c:pt idx="80736">
                  <c:v>6</c:v>
                </c:pt>
                <c:pt idx="80737">
                  <c:v>6</c:v>
                </c:pt>
                <c:pt idx="80738">
                  <c:v>6</c:v>
                </c:pt>
                <c:pt idx="80739">
                  <c:v>6</c:v>
                </c:pt>
                <c:pt idx="80740">
                  <c:v>6</c:v>
                </c:pt>
                <c:pt idx="80741">
                  <c:v>6</c:v>
                </c:pt>
                <c:pt idx="80742">
                  <c:v>6</c:v>
                </c:pt>
                <c:pt idx="80743">
                  <c:v>6</c:v>
                </c:pt>
                <c:pt idx="80744">
                  <c:v>6</c:v>
                </c:pt>
                <c:pt idx="80745">
                  <c:v>6</c:v>
                </c:pt>
                <c:pt idx="80746">
                  <c:v>6</c:v>
                </c:pt>
                <c:pt idx="80747">
                  <c:v>6</c:v>
                </c:pt>
                <c:pt idx="80748">
                  <c:v>6</c:v>
                </c:pt>
                <c:pt idx="80749">
                  <c:v>6</c:v>
                </c:pt>
                <c:pt idx="80750">
                  <c:v>6</c:v>
                </c:pt>
                <c:pt idx="80751">
                  <c:v>6</c:v>
                </c:pt>
                <c:pt idx="80752">
                  <c:v>6</c:v>
                </c:pt>
                <c:pt idx="80753">
                  <c:v>6</c:v>
                </c:pt>
                <c:pt idx="80754">
                  <c:v>6</c:v>
                </c:pt>
                <c:pt idx="80755">
                  <c:v>6</c:v>
                </c:pt>
                <c:pt idx="80756">
                  <c:v>6</c:v>
                </c:pt>
                <c:pt idx="80757">
                  <c:v>6</c:v>
                </c:pt>
                <c:pt idx="80758">
                  <c:v>6</c:v>
                </c:pt>
                <c:pt idx="80759">
                  <c:v>6</c:v>
                </c:pt>
                <c:pt idx="80760">
                  <c:v>6</c:v>
                </c:pt>
                <c:pt idx="80761">
                  <c:v>6</c:v>
                </c:pt>
                <c:pt idx="80762">
                  <c:v>6</c:v>
                </c:pt>
                <c:pt idx="80763">
                  <c:v>6</c:v>
                </c:pt>
                <c:pt idx="80764">
                  <c:v>6</c:v>
                </c:pt>
                <c:pt idx="80765">
                  <c:v>6</c:v>
                </c:pt>
                <c:pt idx="80766">
                  <c:v>6</c:v>
                </c:pt>
                <c:pt idx="80767">
                  <c:v>6</c:v>
                </c:pt>
                <c:pt idx="80768">
                  <c:v>6</c:v>
                </c:pt>
                <c:pt idx="80769">
                  <c:v>6</c:v>
                </c:pt>
                <c:pt idx="80770">
                  <c:v>6</c:v>
                </c:pt>
                <c:pt idx="80771">
                  <c:v>6</c:v>
                </c:pt>
                <c:pt idx="80772">
                  <c:v>6</c:v>
                </c:pt>
                <c:pt idx="80773">
                  <c:v>6</c:v>
                </c:pt>
                <c:pt idx="80774">
                  <c:v>6</c:v>
                </c:pt>
                <c:pt idx="80775">
                  <c:v>6</c:v>
                </c:pt>
                <c:pt idx="80776">
                  <c:v>6</c:v>
                </c:pt>
                <c:pt idx="80777">
                  <c:v>6</c:v>
                </c:pt>
                <c:pt idx="80778">
                  <c:v>6</c:v>
                </c:pt>
                <c:pt idx="80779">
                  <c:v>6</c:v>
                </c:pt>
                <c:pt idx="80780">
                  <c:v>6</c:v>
                </c:pt>
                <c:pt idx="80781">
                  <c:v>6</c:v>
                </c:pt>
                <c:pt idx="80782">
                  <c:v>6</c:v>
                </c:pt>
                <c:pt idx="80783">
                  <c:v>6</c:v>
                </c:pt>
                <c:pt idx="80784">
                  <c:v>6</c:v>
                </c:pt>
                <c:pt idx="80785">
                  <c:v>6</c:v>
                </c:pt>
                <c:pt idx="80786">
                  <c:v>6</c:v>
                </c:pt>
                <c:pt idx="80787">
                  <c:v>6</c:v>
                </c:pt>
                <c:pt idx="80788">
                  <c:v>6</c:v>
                </c:pt>
                <c:pt idx="80789">
                  <c:v>6</c:v>
                </c:pt>
                <c:pt idx="80790">
                  <c:v>6</c:v>
                </c:pt>
                <c:pt idx="80791">
                  <c:v>6</c:v>
                </c:pt>
                <c:pt idx="80792">
                  <c:v>6</c:v>
                </c:pt>
                <c:pt idx="80793">
                  <c:v>6</c:v>
                </c:pt>
                <c:pt idx="80794">
                  <c:v>6</c:v>
                </c:pt>
                <c:pt idx="80795">
                  <c:v>6</c:v>
                </c:pt>
                <c:pt idx="80796">
                  <c:v>6</c:v>
                </c:pt>
                <c:pt idx="80797">
                  <c:v>6</c:v>
                </c:pt>
                <c:pt idx="80798">
                  <c:v>6</c:v>
                </c:pt>
                <c:pt idx="80799">
                  <c:v>6</c:v>
                </c:pt>
                <c:pt idx="80800">
                  <c:v>6</c:v>
                </c:pt>
                <c:pt idx="80801">
                  <c:v>6</c:v>
                </c:pt>
                <c:pt idx="80802">
                  <c:v>6</c:v>
                </c:pt>
                <c:pt idx="80803">
                  <c:v>6</c:v>
                </c:pt>
                <c:pt idx="80804">
                  <c:v>6</c:v>
                </c:pt>
                <c:pt idx="80805">
                  <c:v>6</c:v>
                </c:pt>
                <c:pt idx="80806">
                  <c:v>6</c:v>
                </c:pt>
                <c:pt idx="80807">
                  <c:v>6</c:v>
                </c:pt>
                <c:pt idx="80808">
                  <c:v>6</c:v>
                </c:pt>
                <c:pt idx="80809">
                  <c:v>6</c:v>
                </c:pt>
                <c:pt idx="80810">
                  <c:v>6</c:v>
                </c:pt>
                <c:pt idx="80811">
                  <c:v>6</c:v>
                </c:pt>
                <c:pt idx="80812">
                  <c:v>6</c:v>
                </c:pt>
                <c:pt idx="80813">
                  <c:v>6</c:v>
                </c:pt>
                <c:pt idx="80814">
                  <c:v>6</c:v>
                </c:pt>
                <c:pt idx="80815">
                  <c:v>6</c:v>
                </c:pt>
                <c:pt idx="80816">
                  <c:v>6</c:v>
                </c:pt>
                <c:pt idx="80817">
                  <c:v>6</c:v>
                </c:pt>
                <c:pt idx="80818">
                  <c:v>6</c:v>
                </c:pt>
                <c:pt idx="80819">
                  <c:v>6</c:v>
                </c:pt>
                <c:pt idx="80820">
                  <c:v>6</c:v>
                </c:pt>
                <c:pt idx="80821">
                  <c:v>6</c:v>
                </c:pt>
                <c:pt idx="80822">
                  <c:v>6</c:v>
                </c:pt>
                <c:pt idx="80823">
                  <c:v>6</c:v>
                </c:pt>
                <c:pt idx="80824">
                  <c:v>6</c:v>
                </c:pt>
                <c:pt idx="80825">
                  <c:v>6</c:v>
                </c:pt>
                <c:pt idx="80826">
                  <c:v>6</c:v>
                </c:pt>
                <c:pt idx="80827">
                  <c:v>6</c:v>
                </c:pt>
                <c:pt idx="80828">
                  <c:v>6</c:v>
                </c:pt>
                <c:pt idx="80829">
                  <c:v>6</c:v>
                </c:pt>
                <c:pt idx="80830">
                  <c:v>6</c:v>
                </c:pt>
                <c:pt idx="80831">
                  <c:v>6</c:v>
                </c:pt>
                <c:pt idx="80832">
                  <c:v>6</c:v>
                </c:pt>
                <c:pt idx="80833">
                  <c:v>6</c:v>
                </c:pt>
                <c:pt idx="80834">
                  <c:v>6</c:v>
                </c:pt>
                <c:pt idx="80835">
                  <c:v>6</c:v>
                </c:pt>
                <c:pt idx="80836">
                  <c:v>6</c:v>
                </c:pt>
                <c:pt idx="80837">
                  <c:v>6</c:v>
                </c:pt>
                <c:pt idx="80838">
                  <c:v>6</c:v>
                </c:pt>
                <c:pt idx="80839">
                  <c:v>6</c:v>
                </c:pt>
                <c:pt idx="80840">
                  <c:v>6</c:v>
                </c:pt>
                <c:pt idx="80841">
                  <c:v>6</c:v>
                </c:pt>
                <c:pt idx="80842">
                  <c:v>6</c:v>
                </c:pt>
                <c:pt idx="80843">
                  <c:v>6</c:v>
                </c:pt>
                <c:pt idx="80844">
                  <c:v>6</c:v>
                </c:pt>
                <c:pt idx="80845">
                  <c:v>6</c:v>
                </c:pt>
                <c:pt idx="80846">
                  <c:v>6</c:v>
                </c:pt>
                <c:pt idx="80847">
                  <c:v>6</c:v>
                </c:pt>
                <c:pt idx="80848">
                  <c:v>6</c:v>
                </c:pt>
                <c:pt idx="80849">
                  <c:v>6</c:v>
                </c:pt>
                <c:pt idx="80850">
                  <c:v>6</c:v>
                </c:pt>
                <c:pt idx="80851">
                  <c:v>6</c:v>
                </c:pt>
                <c:pt idx="80852">
                  <c:v>6</c:v>
                </c:pt>
                <c:pt idx="80853">
                  <c:v>6</c:v>
                </c:pt>
                <c:pt idx="80854">
                  <c:v>6</c:v>
                </c:pt>
                <c:pt idx="80855">
                  <c:v>6</c:v>
                </c:pt>
                <c:pt idx="80856">
                  <c:v>6</c:v>
                </c:pt>
                <c:pt idx="80857">
                  <c:v>6</c:v>
                </c:pt>
                <c:pt idx="80858">
                  <c:v>6</c:v>
                </c:pt>
                <c:pt idx="80859">
                  <c:v>6</c:v>
                </c:pt>
                <c:pt idx="80860">
                  <c:v>6</c:v>
                </c:pt>
                <c:pt idx="80861">
                  <c:v>6</c:v>
                </c:pt>
                <c:pt idx="80862">
                  <c:v>6</c:v>
                </c:pt>
                <c:pt idx="80863">
                  <c:v>6</c:v>
                </c:pt>
                <c:pt idx="80864">
                  <c:v>6</c:v>
                </c:pt>
                <c:pt idx="80865">
                  <c:v>6</c:v>
                </c:pt>
                <c:pt idx="80866">
                  <c:v>6</c:v>
                </c:pt>
                <c:pt idx="80867">
                  <c:v>6</c:v>
                </c:pt>
                <c:pt idx="80868">
                  <c:v>6</c:v>
                </c:pt>
                <c:pt idx="80869">
                  <c:v>6</c:v>
                </c:pt>
                <c:pt idx="80870">
                  <c:v>6</c:v>
                </c:pt>
                <c:pt idx="80871">
                  <c:v>6</c:v>
                </c:pt>
                <c:pt idx="80872">
                  <c:v>6</c:v>
                </c:pt>
                <c:pt idx="80873">
                  <c:v>6</c:v>
                </c:pt>
                <c:pt idx="80874">
                  <c:v>6</c:v>
                </c:pt>
                <c:pt idx="80875">
                  <c:v>6</c:v>
                </c:pt>
                <c:pt idx="80876">
                  <c:v>6</c:v>
                </c:pt>
                <c:pt idx="80877">
                  <c:v>6</c:v>
                </c:pt>
                <c:pt idx="80878">
                  <c:v>6</c:v>
                </c:pt>
                <c:pt idx="80879">
                  <c:v>6</c:v>
                </c:pt>
                <c:pt idx="80880">
                  <c:v>6</c:v>
                </c:pt>
                <c:pt idx="80881">
                  <c:v>6</c:v>
                </c:pt>
                <c:pt idx="80882">
                  <c:v>6</c:v>
                </c:pt>
                <c:pt idx="80883">
                  <c:v>6</c:v>
                </c:pt>
                <c:pt idx="80884">
                  <c:v>6</c:v>
                </c:pt>
                <c:pt idx="80885">
                  <c:v>6</c:v>
                </c:pt>
                <c:pt idx="80886">
                  <c:v>6</c:v>
                </c:pt>
                <c:pt idx="80887">
                  <c:v>6</c:v>
                </c:pt>
                <c:pt idx="80888">
                  <c:v>6</c:v>
                </c:pt>
                <c:pt idx="80889">
                  <c:v>6</c:v>
                </c:pt>
                <c:pt idx="80890">
                  <c:v>6</c:v>
                </c:pt>
                <c:pt idx="80891">
                  <c:v>6</c:v>
                </c:pt>
                <c:pt idx="80892">
                  <c:v>6</c:v>
                </c:pt>
                <c:pt idx="80893">
                  <c:v>6</c:v>
                </c:pt>
                <c:pt idx="80894">
                  <c:v>6</c:v>
                </c:pt>
                <c:pt idx="80895">
                  <c:v>6</c:v>
                </c:pt>
                <c:pt idx="80896">
                  <c:v>6</c:v>
                </c:pt>
                <c:pt idx="80897">
                  <c:v>6</c:v>
                </c:pt>
                <c:pt idx="80898">
                  <c:v>6</c:v>
                </c:pt>
                <c:pt idx="80899">
                  <c:v>6</c:v>
                </c:pt>
                <c:pt idx="80900">
                  <c:v>6</c:v>
                </c:pt>
                <c:pt idx="80901">
                  <c:v>6</c:v>
                </c:pt>
                <c:pt idx="80902">
                  <c:v>6</c:v>
                </c:pt>
                <c:pt idx="80903">
                  <c:v>6</c:v>
                </c:pt>
                <c:pt idx="80904">
                  <c:v>6</c:v>
                </c:pt>
                <c:pt idx="80905">
                  <c:v>6</c:v>
                </c:pt>
                <c:pt idx="80906">
                  <c:v>6</c:v>
                </c:pt>
                <c:pt idx="80907">
                  <c:v>6</c:v>
                </c:pt>
                <c:pt idx="80908">
                  <c:v>6</c:v>
                </c:pt>
                <c:pt idx="80909">
                  <c:v>6</c:v>
                </c:pt>
                <c:pt idx="80910">
                  <c:v>6</c:v>
                </c:pt>
                <c:pt idx="80911">
                  <c:v>6</c:v>
                </c:pt>
                <c:pt idx="80912">
                  <c:v>6</c:v>
                </c:pt>
                <c:pt idx="80913">
                  <c:v>6</c:v>
                </c:pt>
                <c:pt idx="80914">
                  <c:v>6</c:v>
                </c:pt>
                <c:pt idx="80915">
                  <c:v>6</c:v>
                </c:pt>
                <c:pt idx="80916">
                  <c:v>6</c:v>
                </c:pt>
                <c:pt idx="80917">
                  <c:v>6</c:v>
                </c:pt>
                <c:pt idx="80918">
                  <c:v>6</c:v>
                </c:pt>
                <c:pt idx="80919">
                  <c:v>6</c:v>
                </c:pt>
                <c:pt idx="80920">
                  <c:v>6</c:v>
                </c:pt>
                <c:pt idx="80921">
                  <c:v>6</c:v>
                </c:pt>
                <c:pt idx="80922">
                  <c:v>6</c:v>
                </c:pt>
                <c:pt idx="80923">
                  <c:v>6</c:v>
                </c:pt>
                <c:pt idx="80924">
                  <c:v>6</c:v>
                </c:pt>
                <c:pt idx="80925">
                  <c:v>6</c:v>
                </c:pt>
                <c:pt idx="80926">
                  <c:v>6</c:v>
                </c:pt>
                <c:pt idx="80927">
                  <c:v>6</c:v>
                </c:pt>
                <c:pt idx="80928">
                  <c:v>6</c:v>
                </c:pt>
                <c:pt idx="80929">
                  <c:v>6</c:v>
                </c:pt>
                <c:pt idx="80930">
                  <c:v>6</c:v>
                </c:pt>
                <c:pt idx="80931">
                  <c:v>6</c:v>
                </c:pt>
                <c:pt idx="80932">
                  <c:v>6</c:v>
                </c:pt>
                <c:pt idx="80933">
                  <c:v>6</c:v>
                </c:pt>
                <c:pt idx="80934">
                  <c:v>6</c:v>
                </c:pt>
                <c:pt idx="80935">
                  <c:v>6</c:v>
                </c:pt>
                <c:pt idx="80936">
                  <c:v>6</c:v>
                </c:pt>
                <c:pt idx="80937">
                  <c:v>6</c:v>
                </c:pt>
                <c:pt idx="80938">
                  <c:v>6</c:v>
                </c:pt>
                <c:pt idx="80939">
                  <c:v>6</c:v>
                </c:pt>
                <c:pt idx="80940">
                  <c:v>6</c:v>
                </c:pt>
                <c:pt idx="80941">
                  <c:v>6</c:v>
                </c:pt>
                <c:pt idx="80942">
                  <c:v>6</c:v>
                </c:pt>
                <c:pt idx="80943">
                  <c:v>6</c:v>
                </c:pt>
                <c:pt idx="80944">
                  <c:v>6</c:v>
                </c:pt>
                <c:pt idx="80945">
                  <c:v>6</c:v>
                </c:pt>
                <c:pt idx="80946">
                  <c:v>6</c:v>
                </c:pt>
                <c:pt idx="80947">
                  <c:v>6</c:v>
                </c:pt>
                <c:pt idx="80948">
                  <c:v>6</c:v>
                </c:pt>
                <c:pt idx="80949">
                  <c:v>6</c:v>
                </c:pt>
                <c:pt idx="80950">
                  <c:v>6</c:v>
                </c:pt>
                <c:pt idx="80951">
                  <c:v>6</c:v>
                </c:pt>
                <c:pt idx="80952">
                  <c:v>6</c:v>
                </c:pt>
                <c:pt idx="80953">
                  <c:v>6</c:v>
                </c:pt>
                <c:pt idx="80954">
                  <c:v>6</c:v>
                </c:pt>
                <c:pt idx="80955">
                  <c:v>6</c:v>
                </c:pt>
                <c:pt idx="80956">
                  <c:v>6</c:v>
                </c:pt>
                <c:pt idx="80957">
                  <c:v>6</c:v>
                </c:pt>
                <c:pt idx="80958">
                  <c:v>6</c:v>
                </c:pt>
                <c:pt idx="80959">
                  <c:v>6</c:v>
                </c:pt>
                <c:pt idx="80960">
                  <c:v>6</c:v>
                </c:pt>
                <c:pt idx="80961">
                  <c:v>6</c:v>
                </c:pt>
                <c:pt idx="80962">
                  <c:v>6</c:v>
                </c:pt>
                <c:pt idx="80963">
                  <c:v>6</c:v>
                </c:pt>
                <c:pt idx="80964">
                  <c:v>6</c:v>
                </c:pt>
                <c:pt idx="80965">
                  <c:v>6</c:v>
                </c:pt>
                <c:pt idx="80966">
                  <c:v>6</c:v>
                </c:pt>
                <c:pt idx="80967">
                  <c:v>6</c:v>
                </c:pt>
                <c:pt idx="80968">
                  <c:v>6</c:v>
                </c:pt>
                <c:pt idx="80969">
                  <c:v>6</c:v>
                </c:pt>
                <c:pt idx="80970">
                  <c:v>6</c:v>
                </c:pt>
                <c:pt idx="80971">
                  <c:v>6</c:v>
                </c:pt>
                <c:pt idx="80972">
                  <c:v>6</c:v>
                </c:pt>
                <c:pt idx="80973">
                  <c:v>6</c:v>
                </c:pt>
                <c:pt idx="80974">
                  <c:v>6</c:v>
                </c:pt>
                <c:pt idx="80975">
                  <c:v>6</c:v>
                </c:pt>
                <c:pt idx="80976">
                  <c:v>6</c:v>
                </c:pt>
                <c:pt idx="80977">
                  <c:v>6</c:v>
                </c:pt>
                <c:pt idx="80978">
                  <c:v>6</c:v>
                </c:pt>
                <c:pt idx="80979">
                  <c:v>6</c:v>
                </c:pt>
                <c:pt idx="80980">
                  <c:v>6</c:v>
                </c:pt>
                <c:pt idx="80981">
                  <c:v>6</c:v>
                </c:pt>
                <c:pt idx="80982">
                  <c:v>6</c:v>
                </c:pt>
                <c:pt idx="80983">
                  <c:v>6</c:v>
                </c:pt>
                <c:pt idx="80984">
                  <c:v>6</c:v>
                </c:pt>
                <c:pt idx="80985">
                  <c:v>6</c:v>
                </c:pt>
                <c:pt idx="80986">
                  <c:v>6</c:v>
                </c:pt>
                <c:pt idx="80987">
                  <c:v>6</c:v>
                </c:pt>
                <c:pt idx="80988">
                  <c:v>6</c:v>
                </c:pt>
                <c:pt idx="80989">
                  <c:v>6</c:v>
                </c:pt>
                <c:pt idx="80990">
                  <c:v>6</c:v>
                </c:pt>
                <c:pt idx="80991">
                  <c:v>6</c:v>
                </c:pt>
                <c:pt idx="80992">
                  <c:v>6</c:v>
                </c:pt>
                <c:pt idx="80993">
                  <c:v>6</c:v>
                </c:pt>
                <c:pt idx="80994">
                  <c:v>6</c:v>
                </c:pt>
                <c:pt idx="80995">
                  <c:v>6</c:v>
                </c:pt>
                <c:pt idx="80996">
                  <c:v>6</c:v>
                </c:pt>
                <c:pt idx="80997">
                  <c:v>6</c:v>
                </c:pt>
                <c:pt idx="80998">
                  <c:v>6</c:v>
                </c:pt>
                <c:pt idx="80999">
                  <c:v>6</c:v>
                </c:pt>
                <c:pt idx="81000">
                  <c:v>6</c:v>
                </c:pt>
                <c:pt idx="81001">
                  <c:v>6</c:v>
                </c:pt>
                <c:pt idx="81002">
                  <c:v>6</c:v>
                </c:pt>
                <c:pt idx="81003">
                  <c:v>6</c:v>
                </c:pt>
                <c:pt idx="81004">
                  <c:v>6</c:v>
                </c:pt>
                <c:pt idx="81005">
                  <c:v>6</c:v>
                </c:pt>
                <c:pt idx="81006">
                  <c:v>6</c:v>
                </c:pt>
                <c:pt idx="81007">
                  <c:v>6</c:v>
                </c:pt>
                <c:pt idx="81008">
                  <c:v>6</c:v>
                </c:pt>
                <c:pt idx="81009">
                  <c:v>6</c:v>
                </c:pt>
                <c:pt idx="81010">
                  <c:v>6</c:v>
                </c:pt>
                <c:pt idx="81011">
                  <c:v>6</c:v>
                </c:pt>
                <c:pt idx="81012">
                  <c:v>6</c:v>
                </c:pt>
                <c:pt idx="81013">
                  <c:v>6</c:v>
                </c:pt>
                <c:pt idx="81014">
                  <c:v>6</c:v>
                </c:pt>
                <c:pt idx="81015">
                  <c:v>6</c:v>
                </c:pt>
                <c:pt idx="81016">
                  <c:v>6</c:v>
                </c:pt>
                <c:pt idx="81017">
                  <c:v>6</c:v>
                </c:pt>
                <c:pt idx="81018">
                  <c:v>6</c:v>
                </c:pt>
                <c:pt idx="81019">
                  <c:v>6</c:v>
                </c:pt>
                <c:pt idx="81020">
                  <c:v>6</c:v>
                </c:pt>
                <c:pt idx="81021">
                  <c:v>6</c:v>
                </c:pt>
                <c:pt idx="81022">
                  <c:v>6</c:v>
                </c:pt>
                <c:pt idx="81023">
                  <c:v>6</c:v>
                </c:pt>
                <c:pt idx="81024">
                  <c:v>6</c:v>
                </c:pt>
                <c:pt idx="81025">
                  <c:v>6</c:v>
                </c:pt>
                <c:pt idx="81026">
                  <c:v>6</c:v>
                </c:pt>
                <c:pt idx="81027">
                  <c:v>6</c:v>
                </c:pt>
                <c:pt idx="81028">
                  <c:v>6</c:v>
                </c:pt>
                <c:pt idx="81029">
                  <c:v>6</c:v>
                </c:pt>
                <c:pt idx="81030">
                  <c:v>6</c:v>
                </c:pt>
                <c:pt idx="81031">
                  <c:v>6</c:v>
                </c:pt>
                <c:pt idx="81032">
                  <c:v>6</c:v>
                </c:pt>
                <c:pt idx="81033">
                  <c:v>6</c:v>
                </c:pt>
                <c:pt idx="81034">
                  <c:v>6</c:v>
                </c:pt>
                <c:pt idx="81035">
                  <c:v>6</c:v>
                </c:pt>
                <c:pt idx="81036">
                  <c:v>6</c:v>
                </c:pt>
                <c:pt idx="81037">
                  <c:v>6</c:v>
                </c:pt>
                <c:pt idx="81038">
                  <c:v>6</c:v>
                </c:pt>
                <c:pt idx="81039">
                  <c:v>6</c:v>
                </c:pt>
                <c:pt idx="81040">
                  <c:v>6</c:v>
                </c:pt>
                <c:pt idx="81041">
                  <c:v>6</c:v>
                </c:pt>
                <c:pt idx="81042">
                  <c:v>6</c:v>
                </c:pt>
                <c:pt idx="81043">
                  <c:v>6</c:v>
                </c:pt>
                <c:pt idx="81044">
                  <c:v>6</c:v>
                </c:pt>
                <c:pt idx="81045">
                  <c:v>6</c:v>
                </c:pt>
                <c:pt idx="81046">
                  <c:v>6</c:v>
                </c:pt>
                <c:pt idx="81047">
                  <c:v>6</c:v>
                </c:pt>
                <c:pt idx="81048">
                  <c:v>6</c:v>
                </c:pt>
                <c:pt idx="81049">
                  <c:v>6</c:v>
                </c:pt>
                <c:pt idx="81050">
                  <c:v>6</c:v>
                </c:pt>
                <c:pt idx="81051">
                  <c:v>6</c:v>
                </c:pt>
                <c:pt idx="81052">
                  <c:v>6</c:v>
                </c:pt>
                <c:pt idx="81053">
                  <c:v>6</c:v>
                </c:pt>
                <c:pt idx="81054">
                  <c:v>6</c:v>
                </c:pt>
                <c:pt idx="81055">
                  <c:v>6</c:v>
                </c:pt>
                <c:pt idx="81056">
                  <c:v>6</c:v>
                </c:pt>
                <c:pt idx="81057">
                  <c:v>6</c:v>
                </c:pt>
                <c:pt idx="81058">
                  <c:v>6</c:v>
                </c:pt>
                <c:pt idx="81059">
                  <c:v>6</c:v>
                </c:pt>
                <c:pt idx="81060">
                  <c:v>6</c:v>
                </c:pt>
                <c:pt idx="81061">
                  <c:v>6</c:v>
                </c:pt>
                <c:pt idx="81062">
                  <c:v>6</c:v>
                </c:pt>
                <c:pt idx="81063">
                  <c:v>6</c:v>
                </c:pt>
                <c:pt idx="81064">
                  <c:v>6</c:v>
                </c:pt>
                <c:pt idx="81065">
                  <c:v>6</c:v>
                </c:pt>
                <c:pt idx="81066">
                  <c:v>6</c:v>
                </c:pt>
                <c:pt idx="81067">
                  <c:v>6</c:v>
                </c:pt>
                <c:pt idx="81068">
                  <c:v>6</c:v>
                </c:pt>
                <c:pt idx="81069">
                  <c:v>6</c:v>
                </c:pt>
                <c:pt idx="81070">
                  <c:v>6</c:v>
                </c:pt>
                <c:pt idx="81071">
                  <c:v>6</c:v>
                </c:pt>
                <c:pt idx="81072">
                  <c:v>6</c:v>
                </c:pt>
                <c:pt idx="81073">
                  <c:v>6</c:v>
                </c:pt>
                <c:pt idx="81074">
                  <c:v>6</c:v>
                </c:pt>
                <c:pt idx="81075">
                  <c:v>6</c:v>
                </c:pt>
                <c:pt idx="81076">
                  <c:v>6</c:v>
                </c:pt>
                <c:pt idx="81077">
                  <c:v>6</c:v>
                </c:pt>
                <c:pt idx="81078">
                  <c:v>6</c:v>
                </c:pt>
                <c:pt idx="81079">
                  <c:v>6</c:v>
                </c:pt>
                <c:pt idx="81080">
                  <c:v>6</c:v>
                </c:pt>
                <c:pt idx="81081">
                  <c:v>6</c:v>
                </c:pt>
                <c:pt idx="81082">
                  <c:v>6</c:v>
                </c:pt>
                <c:pt idx="81083">
                  <c:v>6</c:v>
                </c:pt>
                <c:pt idx="81084">
                  <c:v>6</c:v>
                </c:pt>
                <c:pt idx="81085">
                  <c:v>6</c:v>
                </c:pt>
                <c:pt idx="81086">
                  <c:v>6</c:v>
                </c:pt>
                <c:pt idx="81087">
                  <c:v>6</c:v>
                </c:pt>
                <c:pt idx="81088">
                  <c:v>6</c:v>
                </c:pt>
                <c:pt idx="81089">
                  <c:v>6</c:v>
                </c:pt>
                <c:pt idx="81090">
                  <c:v>6</c:v>
                </c:pt>
                <c:pt idx="81091">
                  <c:v>6</c:v>
                </c:pt>
                <c:pt idx="81092">
                  <c:v>6</c:v>
                </c:pt>
                <c:pt idx="81093">
                  <c:v>6</c:v>
                </c:pt>
                <c:pt idx="81094">
                  <c:v>6</c:v>
                </c:pt>
                <c:pt idx="81095">
                  <c:v>6</c:v>
                </c:pt>
                <c:pt idx="81096">
                  <c:v>6</c:v>
                </c:pt>
                <c:pt idx="81097">
                  <c:v>6</c:v>
                </c:pt>
                <c:pt idx="81098">
                  <c:v>6</c:v>
                </c:pt>
                <c:pt idx="81099">
                  <c:v>6</c:v>
                </c:pt>
                <c:pt idx="81100">
                  <c:v>6</c:v>
                </c:pt>
                <c:pt idx="81101">
                  <c:v>6</c:v>
                </c:pt>
                <c:pt idx="81102">
                  <c:v>6</c:v>
                </c:pt>
                <c:pt idx="81103">
                  <c:v>6</c:v>
                </c:pt>
                <c:pt idx="81104">
                  <c:v>6</c:v>
                </c:pt>
                <c:pt idx="81105">
                  <c:v>6</c:v>
                </c:pt>
                <c:pt idx="81106">
                  <c:v>6</c:v>
                </c:pt>
                <c:pt idx="81107">
                  <c:v>6</c:v>
                </c:pt>
                <c:pt idx="81108">
                  <c:v>6</c:v>
                </c:pt>
                <c:pt idx="81109">
                  <c:v>6</c:v>
                </c:pt>
                <c:pt idx="81110">
                  <c:v>6</c:v>
                </c:pt>
                <c:pt idx="81111">
                  <c:v>6</c:v>
                </c:pt>
                <c:pt idx="81112">
                  <c:v>6</c:v>
                </c:pt>
                <c:pt idx="81113">
                  <c:v>6</c:v>
                </c:pt>
                <c:pt idx="81114">
                  <c:v>6</c:v>
                </c:pt>
                <c:pt idx="81115">
                  <c:v>6</c:v>
                </c:pt>
                <c:pt idx="81116">
                  <c:v>6</c:v>
                </c:pt>
                <c:pt idx="81117">
                  <c:v>6</c:v>
                </c:pt>
                <c:pt idx="81118">
                  <c:v>6</c:v>
                </c:pt>
                <c:pt idx="81119">
                  <c:v>6</c:v>
                </c:pt>
                <c:pt idx="81120">
                  <c:v>6</c:v>
                </c:pt>
                <c:pt idx="81121">
                  <c:v>6</c:v>
                </c:pt>
                <c:pt idx="81122">
                  <c:v>6</c:v>
                </c:pt>
                <c:pt idx="81123">
                  <c:v>6</c:v>
                </c:pt>
                <c:pt idx="81124">
                  <c:v>6</c:v>
                </c:pt>
                <c:pt idx="81125">
                  <c:v>6</c:v>
                </c:pt>
                <c:pt idx="81126">
                  <c:v>6</c:v>
                </c:pt>
                <c:pt idx="81127">
                  <c:v>6</c:v>
                </c:pt>
                <c:pt idx="81128">
                  <c:v>6</c:v>
                </c:pt>
                <c:pt idx="81129">
                  <c:v>6</c:v>
                </c:pt>
                <c:pt idx="81130">
                  <c:v>6</c:v>
                </c:pt>
                <c:pt idx="81131">
                  <c:v>6</c:v>
                </c:pt>
                <c:pt idx="81132">
                  <c:v>6</c:v>
                </c:pt>
                <c:pt idx="81133">
                  <c:v>6</c:v>
                </c:pt>
                <c:pt idx="81134">
                  <c:v>6</c:v>
                </c:pt>
                <c:pt idx="81135">
                  <c:v>6</c:v>
                </c:pt>
                <c:pt idx="81136">
                  <c:v>6</c:v>
                </c:pt>
                <c:pt idx="81137">
                  <c:v>6</c:v>
                </c:pt>
                <c:pt idx="81138">
                  <c:v>6</c:v>
                </c:pt>
                <c:pt idx="81139">
                  <c:v>6</c:v>
                </c:pt>
                <c:pt idx="81140">
                  <c:v>6</c:v>
                </c:pt>
                <c:pt idx="81141">
                  <c:v>6</c:v>
                </c:pt>
                <c:pt idx="81142">
                  <c:v>6</c:v>
                </c:pt>
                <c:pt idx="81143">
                  <c:v>6</c:v>
                </c:pt>
                <c:pt idx="81144">
                  <c:v>6</c:v>
                </c:pt>
                <c:pt idx="81145">
                  <c:v>6</c:v>
                </c:pt>
                <c:pt idx="81146">
                  <c:v>6</c:v>
                </c:pt>
                <c:pt idx="81147">
                  <c:v>6</c:v>
                </c:pt>
                <c:pt idx="81148">
                  <c:v>6</c:v>
                </c:pt>
                <c:pt idx="81149">
                  <c:v>6</c:v>
                </c:pt>
                <c:pt idx="81150">
                  <c:v>6</c:v>
                </c:pt>
                <c:pt idx="81151">
                  <c:v>6</c:v>
                </c:pt>
                <c:pt idx="81152">
                  <c:v>6</c:v>
                </c:pt>
                <c:pt idx="81153">
                  <c:v>6</c:v>
                </c:pt>
                <c:pt idx="81154">
                  <c:v>6</c:v>
                </c:pt>
                <c:pt idx="81155">
                  <c:v>6</c:v>
                </c:pt>
                <c:pt idx="81156">
                  <c:v>6</c:v>
                </c:pt>
                <c:pt idx="81157">
                  <c:v>6</c:v>
                </c:pt>
                <c:pt idx="81158">
                  <c:v>6</c:v>
                </c:pt>
                <c:pt idx="81159">
                  <c:v>6</c:v>
                </c:pt>
                <c:pt idx="81160">
                  <c:v>6</c:v>
                </c:pt>
                <c:pt idx="81161">
                  <c:v>6</c:v>
                </c:pt>
                <c:pt idx="81162">
                  <c:v>6</c:v>
                </c:pt>
                <c:pt idx="81163">
                  <c:v>6</c:v>
                </c:pt>
                <c:pt idx="81164">
                  <c:v>6</c:v>
                </c:pt>
                <c:pt idx="81165">
                  <c:v>6</c:v>
                </c:pt>
                <c:pt idx="81166">
                  <c:v>6</c:v>
                </c:pt>
                <c:pt idx="81167">
                  <c:v>6</c:v>
                </c:pt>
                <c:pt idx="81168">
                  <c:v>6</c:v>
                </c:pt>
                <c:pt idx="81169">
                  <c:v>6</c:v>
                </c:pt>
                <c:pt idx="81170">
                  <c:v>6</c:v>
                </c:pt>
                <c:pt idx="81171">
                  <c:v>6</c:v>
                </c:pt>
                <c:pt idx="81172">
                  <c:v>6</c:v>
                </c:pt>
                <c:pt idx="81173">
                  <c:v>6</c:v>
                </c:pt>
                <c:pt idx="81174">
                  <c:v>6</c:v>
                </c:pt>
                <c:pt idx="81175">
                  <c:v>6</c:v>
                </c:pt>
                <c:pt idx="81176">
                  <c:v>6</c:v>
                </c:pt>
                <c:pt idx="81177">
                  <c:v>6</c:v>
                </c:pt>
                <c:pt idx="81178">
                  <c:v>6</c:v>
                </c:pt>
                <c:pt idx="81179">
                  <c:v>6</c:v>
                </c:pt>
                <c:pt idx="81180">
                  <c:v>6</c:v>
                </c:pt>
                <c:pt idx="81181">
                  <c:v>6</c:v>
                </c:pt>
                <c:pt idx="81182">
                  <c:v>6</c:v>
                </c:pt>
                <c:pt idx="81183">
                  <c:v>6</c:v>
                </c:pt>
                <c:pt idx="81184">
                  <c:v>6</c:v>
                </c:pt>
                <c:pt idx="81185">
                  <c:v>6</c:v>
                </c:pt>
                <c:pt idx="81186">
                  <c:v>6</c:v>
                </c:pt>
                <c:pt idx="81187">
                  <c:v>6</c:v>
                </c:pt>
                <c:pt idx="81188">
                  <c:v>6</c:v>
                </c:pt>
                <c:pt idx="81189">
                  <c:v>6</c:v>
                </c:pt>
                <c:pt idx="81190">
                  <c:v>6</c:v>
                </c:pt>
                <c:pt idx="81191">
                  <c:v>6</c:v>
                </c:pt>
                <c:pt idx="81192">
                  <c:v>6</c:v>
                </c:pt>
                <c:pt idx="81193">
                  <c:v>6</c:v>
                </c:pt>
                <c:pt idx="81194">
                  <c:v>6</c:v>
                </c:pt>
                <c:pt idx="81195">
                  <c:v>6</c:v>
                </c:pt>
                <c:pt idx="81196">
                  <c:v>6</c:v>
                </c:pt>
                <c:pt idx="81197">
                  <c:v>6</c:v>
                </c:pt>
                <c:pt idx="81198">
                  <c:v>6</c:v>
                </c:pt>
                <c:pt idx="81199">
                  <c:v>6</c:v>
                </c:pt>
                <c:pt idx="81200">
                  <c:v>6</c:v>
                </c:pt>
                <c:pt idx="81201">
                  <c:v>6</c:v>
                </c:pt>
                <c:pt idx="81202">
                  <c:v>6</c:v>
                </c:pt>
                <c:pt idx="81203">
                  <c:v>6</c:v>
                </c:pt>
                <c:pt idx="81204">
                  <c:v>6</c:v>
                </c:pt>
                <c:pt idx="81205">
                  <c:v>6</c:v>
                </c:pt>
                <c:pt idx="81206">
                  <c:v>6</c:v>
                </c:pt>
                <c:pt idx="81207">
                  <c:v>6</c:v>
                </c:pt>
                <c:pt idx="81208">
                  <c:v>6</c:v>
                </c:pt>
                <c:pt idx="81209">
                  <c:v>6</c:v>
                </c:pt>
                <c:pt idx="81210">
                  <c:v>6</c:v>
                </c:pt>
                <c:pt idx="81211">
                  <c:v>6</c:v>
                </c:pt>
                <c:pt idx="81212">
                  <c:v>6</c:v>
                </c:pt>
                <c:pt idx="81213">
                  <c:v>6</c:v>
                </c:pt>
                <c:pt idx="81214">
                  <c:v>6</c:v>
                </c:pt>
                <c:pt idx="81215">
                  <c:v>6</c:v>
                </c:pt>
                <c:pt idx="81216">
                  <c:v>6</c:v>
                </c:pt>
                <c:pt idx="81217">
                  <c:v>6</c:v>
                </c:pt>
                <c:pt idx="81218">
                  <c:v>6</c:v>
                </c:pt>
                <c:pt idx="81219">
                  <c:v>6</c:v>
                </c:pt>
                <c:pt idx="81220">
                  <c:v>6</c:v>
                </c:pt>
                <c:pt idx="81221">
                  <c:v>6</c:v>
                </c:pt>
                <c:pt idx="81222">
                  <c:v>6</c:v>
                </c:pt>
                <c:pt idx="81223">
                  <c:v>6</c:v>
                </c:pt>
                <c:pt idx="81224">
                  <c:v>6</c:v>
                </c:pt>
                <c:pt idx="81225">
                  <c:v>6</c:v>
                </c:pt>
                <c:pt idx="81226">
                  <c:v>6</c:v>
                </c:pt>
                <c:pt idx="81227">
                  <c:v>6</c:v>
                </c:pt>
                <c:pt idx="81228">
                  <c:v>6</c:v>
                </c:pt>
                <c:pt idx="81229">
                  <c:v>6</c:v>
                </c:pt>
                <c:pt idx="81230">
                  <c:v>6</c:v>
                </c:pt>
                <c:pt idx="81231">
                  <c:v>6</c:v>
                </c:pt>
                <c:pt idx="81232">
                  <c:v>6</c:v>
                </c:pt>
                <c:pt idx="81233">
                  <c:v>6</c:v>
                </c:pt>
                <c:pt idx="81234">
                  <c:v>6</c:v>
                </c:pt>
                <c:pt idx="81235">
                  <c:v>6</c:v>
                </c:pt>
                <c:pt idx="81236">
                  <c:v>6</c:v>
                </c:pt>
                <c:pt idx="81237">
                  <c:v>6</c:v>
                </c:pt>
                <c:pt idx="81238">
                  <c:v>6</c:v>
                </c:pt>
                <c:pt idx="81239">
                  <c:v>6</c:v>
                </c:pt>
                <c:pt idx="81240">
                  <c:v>6</c:v>
                </c:pt>
                <c:pt idx="81241">
                  <c:v>6</c:v>
                </c:pt>
                <c:pt idx="81242">
                  <c:v>6</c:v>
                </c:pt>
                <c:pt idx="81243">
                  <c:v>6</c:v>
                </c:pt>
                <c:pt idx="81244">
                  <c:v>6</c:v>
                </c:pt>
                <c:pt idx="81245">
                  <c:v>6</c:v>
                </c:pt>
                <c:pt idx="81246">
                  <c:v>6</c:v>
                </c:pt>
                <c:pt idx="81247">
                  <c:v>6</c:v>
                </c:pt>
                <c:pt idx="81248">
                  <c:v>6</c:v>
                </c:pt>
                <c:pt idx="81249">
                  <c:v>6</c:v>
                </c:pt>
                <c:pt idx="81250">
                  <c:v>6</c:v>
                </c:pt>
                <c:pt idx="81251">
                  <c:v>6</c:v>
                </c:pt>
                <c:pt idx="81252">
                  <c:v>6</c:v>
                </c:pt>
                <c:pt idx="81253">
                  <c:v>6</c:v>
                </c:pt>
                <c:pt idx="81254">
                  <c:v>6</c:v>
                </c:pt>
                <c:pt idx="81255">
                  <c:v>6</c:v>
                </c:pt>
                <c:pt idx="81256">
                  <c:v>6</c:v>
                </c:pt>
                <c:pt idx="81257">
                  <c:v>6</c:v>
                </c:pt>
                <c:pt idx="81258">
                  <c:v>6</c:v>
                </c:pt>
                <c:pt idx="81259">
                  <c:v>6</c:v>
                </c:pt>
                <c:pt idx="81260">
                  <c:v>6</c:v>
                </c:pt>
                <c:pt idx="81261">
                  <c:v>6</c:v>
                </c:pt>
                <c:pt idx="81262">
                  <c:v>6</c:v>
                </c:pt>
                <c:pt idx="81263">
                  <c:v>6</c:v>
                </c:pt>
                <c:pt idx="81264">
                  <c:v>6</c:v>
                </c:pt>
                <c:pt idx="81265">
                  <c:v>6</c:v>
                </c:pt>
                <c:pt idx="81266">
                  <c:v>6</c:v>
                </c:pt>
                <c:pt idx="81267">
                  <c:v>6</c:v>
                </c:pt>
                <c:pt idx="81268">
                  <c:v>6</c:v>
                </c:pt>
                <c:pt idx="81269">
                  <c:v>6</c:v>
                </c:pt>
                <c:pt idx="81270">
                  <c:v>6</c:v>
                </c:pt>
                <c:pt idx="81271">
                  <c:v>6</c:v>
                </c:pt>
                <c:pt idx="81272">
                  <c:v>6</c:v>
                </c:pt>
                <c:pt idx="81273">
                  <c:v>6</c:v>
                </c:pt>
                <c:pt idx="81274">
                  <c:v>6</c:v>
                </c:pt>
                <c:pt idx="81275">
                  <c:v>6</c:v>
                </c:pt>
                <c:pt idx="81276">
                  <c:v>6</c:v>
                </c:pt>
                <c:pt idx="81277">
                  <c:v>6</c:v>
                </c:pt>
                <c:pt idx="81278">
                  <c:v>6</c:v>
                </c:pt>
                <c:pt idx="81279">
                  <c:v>6</c:v>
                </c:pt>
                <c:pt idx="81280">
                  <c:v>6</c:v>
                </c:pt>
                <c:pt idx="81281">
                  <c:v>6</c:v>
                </c:pt>
                <c:pt idx="81282">
                  <c:v>6</c:v>
                </c:pt>
                <c:pt idx="81283">
                  <c:v>6</c:v>
                </c:pt>
                <c:pt idx="81284">
                  <c:v>6</c:v>
                </c:pt>
                <c:pt idx="81285">
                  <c:v>6</c:v>
                </c:pt>
                <c:pt idx="81286">
                  <c:v>6</c:v>
                </c:pt>
                <c:pt idx="81287">
                  <c:v>6</c:v>
                </c:pt>
                <c:pt idx="81288">
                  <c:v>6</c:v>
                </c:pt>
                <c:pt idx="81289">
                  <c:v>6</c:v>
                </c:pt>
                <c:pt idx="81290">
                  <c:v>6</c:v>
                </c:pt>
                <c:pt idx="81291">
                  <c:v>6</c:v>
                </c:pt>
                <c:pt idx="81292">
                  <c:v>6</c:v>
                </c:pt>
                <c:pt idx="81293">
                  <c:v>6</c:v>
                </c:pt>
                <c:pt idx="81294">
                  <c:v>6</c:v>
                </c:pt>
                <c:pt idx="81295">
                  <c:v>6</c:v>
                </c:pt>
                <c:pt idx="81296">
                  <c:v>6</c:v>
                </c:pt>
                <c:pt idx="81297">
                  <c:v>6</c:v>
                </c:pt>
                <c:pt idx="81298">
                  <c:v>6</c:v>
                </c:pt>
                <c:pt idx="81299">
                  <c:v>6</c:v>
                </c:pt>
                <c:pt idx="81300">
                  <c:v>6</c:v>
                </c:pt>
                <c:pt idx="81301">
                  <c:v>6</c:v>
                </c:pt>
                <c:pt idx="81302">
                  <c:v>6</c:v>
                </c:pt>
                <c:pt idx="81303">
                  <c:v>6</c:v>
                </c:pt>
                <c:pt idx="81304">
                  <c:v>6</c:v>
                </c:pt>
                <c:pt idx="81305">
                  <c:v>6</c:v>
                </c:pt>
                <c:pt idx="81306">
                  <c:v>6</c:v>
                </c:pt>
                <c:pt idx="81307">
                  <c:v>6</c:v>
                </c:pt>
                <c:pt idx="81308">
                  <c:v>6</c:v>
                </c:pt>
                <c:pt idx="81309">
                  <c:v>6</c:v>
                </c:pt>
                <c:pt idx="81310">
                  <c:v>6</c:v>
                </c:pt>
                <c:pt idx="81311">
                  <c:v>6</c:v>
                </c:pt>
                <c:pt idx="81312">
                  <c:v>6</c:v>
                </c:pt>
                <c:pt idx="81313">
                  <c:v>6</c:v>
                </c:pt>
                <c:pt idx="81314">
                  <c:v>6</c:v>
                </c:pt>
                <c:pt idx="81315">
                  <c:v>6</c:v>
                </c:pt>
                <c:pt idx="81316">
                  <c:v>6</c:v>
                </c:pt>
                <c:pt idx="81317">
                  <c:v>6</c:v>
                </c:pt>
                <c:pt idx="81318">
                  <c:v>6</c:v>
                </c:pt>
                <c:pt idx="81319">
                  <c:v>6</c:v>
                </c:pt>
                <c:pt idx="81320">
                  <c:v>6</c:v>
                </c:pt>
                <c:pt idx="81321">
                  <c:v>6</c:v>
                </c:pt>
                <c:pt idx="81322">
                  <c:v>6</c:v>
                </c:pt>
                <c:pt idx="81323">
                  <c:v>6</c:v>
                </c:pt>
                <c:pt idx="81324">
                  <c:v>6</c:v>
                </c:pt>
                <c:pt idx="81325">
                  <c:v>6</c:v>
                </c:pt>
                <c:pt idx="81326">
                  <c:v>6</c:v>
                </c:pt>
                <c:pt idx="81327">
                  <c:v>6</c:v>
                </c:pt>
                <c:pt idx="81328">
                  <c:v>6</c:v>
                </c:pt>
                <c:pt idx="81329">
                  <c:v>6</c:v>
                </c:pt>
                <c:pt idx="81330">
                  <c:v>6</c:v>
                </c:pt>
                <c:pt idx="81331">
                  <c:v>6</c:v>
                </c:pt>
                <c:pt idx="81332">
                  <c:v>6</c:v>
                </c:pt>
                <c:pt idx="81333">
                  <c:v>6</c:v>
                </c:pt>
                <c:pt idx="81334">
                  <c:v>6</c:v>
                </c:pt>
                <c:pt idx="81335">
                  <c:v>6</c:v>
                </c:pt>
                <c:pt idx="81336">
                  <c:v>6</c:v>
                </c:pt>
                <c:pt idx="81337">
                  <c:v>6</c:v>
                </c:pt>
                <c:pt idx="81338">
                  <c:v>6</c:v>
                </c:pt>
                <c:pt idx="81339">
                  <c:v>6</c:v>
                </c:pt>
                <c:pt idx="81340">
                  <c:v>6</c:v>
                </c:pt>
                <c:pt idx="81341">
                  <c:v>6</c:v>
                </c:pt>
                <c:pt idx="81342">
                  <c:v>6</c:v>
                </c:pt>
                <c:pt idx="81343">
                  <c:v>6</c:v>
                </c:pt>
                <c:pt idx="81344">
                  <c:v>6</c:v>
                </c:pt>
                <c:pt idx="81345">
                  <c:v>6</c:v>
                </c:pt>
                <c:pt idx="81346">
                  <c:v>6</c:v>
                </c:pt>
                <c:pt idx="81347">
                  <c:v>6</c:v>
                </c:pt>
                <c:pt idx="81348">
                  <c:v>6</c:v>
                </c:pt>
                <c:pt idx="81349">
                  <c:v>6</c:v>
                </c:pt>
                <c:pt idx="81350">
                  <c:v>6</c:v>
                </c:pt>
                <c:pt idx="81351">
                  <c:v>6</c:v>
                </c:pt>
                <c:pt idx="81352">
                  <c:v>6</c:v>
                </c:pt>
                <c:pt idx="81353">
                  <c:v>6</c:v>
                </c:pt>
                <c:pt idx="81354">
                  <c:v>6</c:v>
                </c:pt>
                <c:pt idx="81355">
                  <c:v>6</c:v>
                </c:pt>
                <c:pt idx="81356">
                  <c:v>6</c:v>
                </c:pt>
                <c:pt idx="81357">
                  <c:v>6</c:v>
                </c:pt>
                <c:pt idx="81358">
                  <c:v>6</c:v>
                </c:pt>
                <c:pt idx="81359">
                  <c:v>6</c:v>
                </c:pt>
                <c:pt idx="81360">
                  <c:v>6</c:v>
                </c:pt>
                <c:pt idx="81361">
                  <c:v>6</c:v>
                </c:pt>
                <c:pt idx="81362">
                  <c:v>6</c:v>
                </c:pt>
                <c:pt idx="81363">
                  <c:v>6</c:v>
                </c:pt>
                <c:pt idx="81364">
                  <c:v>6</c:v>
                </c:pt>
                <c:pt idx="81365">
                  <c:v>6</c:v>
                </c:pt>
                <c:pt idx="81366">
                  <c:v>6</c:v>
                </c:pt>
                <c:pt idx="81367">
                  <c:v>6</c:v>
                </c:pt>
                <c:pt idx="81368">
                  <c:v>6</c:v>
                </c:pt>
                <c:pt idx="81369">
                  <c:v>6</c:v>
                </c:pt>
                <c:pt idx="81370">
                  <c:v>6</c:v>
                </c:pt>
                <c:pt idx="81371">
                  <c:v>6</c:v>
                </c:pt>
                <c:pt idx="81372">
                  <c:v>6</c:v>
                </c:pt>
                <c:pt idx="81373">
                  <c:v>6</c:v>
                </c:pt>
                <c:pt idx="81374">
                  <c:v>6</c:v>
                </c:pt>
                <c:pt idx="81375">
                  <c:v>6</c:v>
                </c:pt>
                <c:pt idx="81376">
                  <c:v>6</c:v>
                </c:pt>
                <c:pt idx="81377">
                  <c:v>6</c:v>
                </c:pt>
                <c:pt idx="81378">
                  <c:v>6</c:v>
                </c:pt>
                <c:pt idx="81379">
                  <c:v>6</c:v>
                </c:pt>
                <c:pt idx="81380">
                  <c:v>6</c:v>
                </c:pt>
                <c:pt idx="81381">
                  <c:v>6</c:v>
                </c:pt>
                <c:pt idx="81382">
                  <c:v>6</c:v>
                </c:pt>
                <c:pt idx="81383">
                  <c:v>6</c:v>
                </c:pt>
                <c:pt idx="81384">
                  <c:v>6</c:v>
                </c:pt>
                <c:pt idx="81385">
                  <c:v>6</c:v>
                </c:pt>
                <c:pt idx="81386">
                  <c:v>6</c:v>
                </c:pt>
                <c:pt idx="81387">
                  <c:v>6</c:v>
                </c:pt>
                <c:pt idx="81388">
                  <c:v>6</c:v>
                </c:pt>
                <c:pt idx="81389">
                  <c:v>6</c:v>
                </c:pt>
                <c:pt idx="81390">
                  <c:v>6</c:v>
                </c:pt>
                <c:pt idx="81391">
                  <c:v>6</c:v>
                </c:pt>
                <c:pt idx="81392">
                  <c:v>6</c:v>
                </c:pt>
                <c:pt idx="81393">
                  <c:v>6</c:v>
                </c:pt>
                <c:pt idx="81394">
                  <c:v>6</c:v>
                </c:pt>
                <c:pt idx="81395">
                  <c:v>6</c:v>
                </c:pt>
                <c:pt idx="81396">
                  <c:v>6</c:v>
                </c:pt>
                <c:pt idx="81397">
                  <c:v>6</c:v>
                </c:pt>
                <c:pt idx="81398">
                  <c:v>6</c:v>
                </c:pt>
                <c:pt idx="81399">
                  <c:v>6</c:v>
                </c:pt>
                <c:pt idx="81400">
                  <c:v>6</c:v>
                </c:pt>
                <c:pt idx="81401">
                  <c:v>6</c:v>
                </c:pt>
                <c:pt idx="81402">
                  <c:v>6</c:v>
                </c:pt>
                <c:pt idx="81403">
                  <c:v>6</c:v>
                </c:pt>
                <c:pt idx="81404">
                  <c:v>6</c:v>
                </c:pt>
                <c:pt idx="81405">
                  <c:v>6</c:v>
                </c:pt>
                <c:pt idx="81406">
                  <c:v>6</c:v>
                </c:pt>
                <c:pt idx="81407">
                  <c:v>6</c:v>
                </c:pt>
                <c:pt idx="81408">
                  <c:v>6</c:v>
                </c:pt>
                <c:pt idx="81409">
                  <c:v>6</c:v>
                </c:pt>
                <c:pt idx="81410">
                  <c:v>6</c:v>
                </c:pt>
                <c:pt idx="81411">
                  <c:v>6</c:v>
                </c:pt>
                <c:pt idx="81412">
                  <c:v>6</c:v>
                </c:pt>
                <c:pt idx="81413">
                  <c:v>6</c:v>
                </c:pt>
                <c:pt idx="81414">
                  <c:v>6</c:v>
                </c:pt>
                <c:pt idx="81415">
                  <c:v>6</c:v>
                </c:pt>
                <c:pt idx="81416">
                  <c:v>6</c:v>
                </c:pt>
                <c:pt idx="81417">
                  <c:v>6</c:v>
                </c:pt>
                <c:pt idx="81418">
                  <c:v>6</c:v>
                </c:pt>
                <c:pt idx="81419">
                  <c:v>6</c:v>
                </c:pt>
                <c:pt idx="81420">
                  <c:v>6</c:v>
                </c:pt>
                <c:pt idx="81421">
                  <c:v>6</c:v>
                </c:pt>
                <c:pt idx="81422">
                  <c:v>6</c:v>
                </c:pt>
                <c:pt idx="81423">
                  <c:v>6</c:v>
                </c:pt>
                <c:pt idx="81424">
                  <c:v>6</c:v>
                </c:pt>
                <c:pt idx="81425">
                  <c:v>6</c:v>
                </c:pt>
                <c:pt idx="81426">
                  <c:v>6</c:v>
                </c:pt>
                <c:pt idx="81427">
                  <c:v>6</c:v>
                </c:pt>
                <c:pt idx="81428">
                  <c:v>6</c:v>
                </c:pt>
                <c:pt idx="81429">
                  <c:v>6</c:v>
                </c:pt>
                <c:pt idx="81430">
                  <c:v>6</c:v>
                </c:pt>
                <c:pt idx="81431">
                  <c:v>6</c:v>
                </c:pt>
                <c:pt idx="81432">
                  <c:v>6</c:v>
                </c:pt>
                <c:pt idx="81433">
                  <c:v>6</c:v>
                </c:pt>
                <c:pt idx="81434">
                  <c:v>6</c:v>
                </c:pt>
                <c:pt idx="81435">
                  <c:v>6</c:v>
                </c:pt>
                <c:pt idx="81436">
                  <c:v>6</c:v>
                </c:pt>
                <c:pt idx="81437">
                  <c:v>6</c:v>
                </c:pt>
                <c:pt idx="81438">
                  <c:v>6</c:v>
                </c:pt>
                <c:pt idx="81439">
                  <c:v>6</c:v>
                </c:pt>
                <c:pt idx="81440">
                  <c:v>6</c:v>
                </c:pt>
                <c:pt idx="81441">
                  <c:v>6</c:v>
                </c:pt>
                <c:pt idx="81442">
                  <c:v>6</c:v>
                </c:pt>
                <c:pt idx="81443">
                  <c:v>6</c:v>
                </c:pt>
                <c:pt idx="81444">
                  <c:v>6</c:v>
                </c:pt>
                <c:pt idx="81445">
                  <c:v>6</c:v>
                </c:pt>
                <c:pt idx="81446">
                  <c:v>6</c:v>
                </c:pt>
                <c:pt idx="81447">
                  <c:v>6</c:v>
                </c:pt>
                <c:pt idx="81448">
                  <c:v>6</c:v>
                </c:pt>
                <c:pt idx="81449">
                  <c:v>6</c:v>
                </c:pt>
                <c:pt idx="81450">
                  <c:v>6</c:v>
                </c:pt>
                <c:pt idx="81451">
                  <c:v>6</c:v>
                </c:pt>
                <c:pt idx="81452">
                  <c:v>6</c:v>
                </c:pt>
                <c:pt idx="81453">
                  <c:v>6</c:v>
                </c:pt>
                <c:pt idx="81454">
                  <c:v>6</c:v>
                </c:pt>
                <c:pt idx="81455">
                  <c:v>6</c:v>
                </c:pt>
                <c:pt idx="81456">
                  <c:v>6</c:v>
                </c:pt>
                <c:pt idx="81457">
                  <c:v>6</c:v>
                </c:pt>
                <c:pt idx="81458">
                  <c:v>6</c:v>
                </c:pt>
                <c:pt idx="81459">
                  <c:v>6</c:v>
                </c:pt>
                <c:pt idx="81460">
                  <c:v>6</c:v>
                </c:pt>
                <c:pt idx="81461">
                  <c:v>6</c:v>
                </c:pt>
                <c:pt idx="81462">
                  <c:v>6</c:v>
                </c:pt>
                <c:pt idx="81463">
                  <c:v>6</c:v>
                </c:pt>
                <c:pt idx="81464">
                  <c:v>6</c:v>
                </c:pt>
                <c:pt idx="81465">
                  <c:v>6</c:v>
                </c:pt>
                <c:pt idx="81466">
                  <c:v>6</c:v>
                </c:pt>
                <c:pt idx="81467">
                  <c:v>6</c:v>
                </c:pt>
                <c:pt idx="81468">
                  <c:v>6</c:v>
                </c:pt>
                <c:pt idx="81469">
                  <c:v>6</c:v>
                </c:pt>
                <c:pt idx="81470">
                  <c:v>6</c:v>
                </c:pt>
                <c:pt idx="81471">
                  <c:v>6</c:v>
                </c:pt>
                <c:pt idx="81472">
                  <c:v>6</c:v>
                </c:pt>
                <c:pt idx="81473">
                  <c:v>6</c:v>
                </c:pt>
                <c:pt idx="81474">
                  <c:v>6</c:v>
                </c:pt>
                <c:pt idx="81475">
                  <c:v>6</c:v>
                </c:pt>
                <c:pt idx="81476">
                  <c:v>6</c:v>
                </c:pt>
                <c:pt idx="81477">
                  <c:v>6</c:v>
                </c:pt>
                <c:pt idx="81478">
                  <c:v>6</c:v>
                </c:pt>
                <c:pt idx="81479">
                  <c:v>6</c:v>
                </c:pt>
                <c:pt idx="81480">
                  <c:v>6</c:v>
                </c:pt>
                <c:pt idx="81481">
                  <c:v>6</c:v>
                </c:pt>
                <c:pt idx="81482">
                  <c:v>6</c:v>
                </c:pt>
                <c:pt idx="81483">
                  <c:v>6</c:v>
                </c:pt>
                <c:pt idx="81484">
                  <c:v>6</c:v>
                </c:pt>
                <c:pt idx="81485">
                  <c:v>6</c:v>
                </c:pt>
                <c:pt idx="81486">
                  <c:v>6</c:v>
                </c:pt>
                <c:pt idx="81487">
                  <c:v>6</c:v>
                </c:pt>
                <c:pt idx="81488">
                  <c:v>6</c:v>
                </c:pt>
                <c:pt idx="81489">
                  <c:v>6</c:v>
                </c:pt>
                <c:pt idx="81490">
                  <c:v>6</c:v>
                </c:pt>
                <c:pt idx="81491">
                  <c:v>6</c:v>
                </c:pt>
                <c:pt idx="81492">
                  <c:v>6</c:v>
                </c:pt>
                <c:pt idx="81493">
                  <c:v>6</c:v>
                </c:pt>
                <c:pt idx="81494">
                  <c:v>6</c:v>
                </c:pt>
                <c:pt idx="81495">
                  <c:v>6</c:v>
                </c:pt>
                <c:pt idx="81496">
                  <c:v>6</c:v>
                </c:pt>
                <c:pt idx="81497">
                  <c:v>6</c:v>
                </c:pt>
                <c:pt idx="81498">
                  <c:v>6</c:v>
                </c:pt>
                <c:pt idx="81499">
                  <c:v>6</c:v>
                </c:pt>
                <c:pt idx="81500">
                  <c:v>6</c:v>
                </c:pt>
                <c:pt idx="81501">
                  <c:v>6</c:v>
                </c:pt>
                <c:pt idx="81502">
                  <c:v>6</c:v>
                </c:pt>
                <c:pt idx="81503">
                  <c:v>6</c:v>
                </c:pt>
                <c:pt idx="81504">
                  <c:v>6</c:v>
                </c:pt>
                <c:pt idx="81505">
                  <c:v>6</c:v>
                </c:pt>
                <c:pt idx="81506">
                  <c:v>6</c:v>
                </c:pt>
                <c:pt idx="81507">
                  <c:v>6</c:v>
                </c:pt>
                <c:pt idx="81508">
                  <c:v>6</c:v>
                </c:pt>
                <c:pt idx="81509">
                  <c:v>6</c:v>
                </c:pt>
                <c:pt idx="81510">
                  <c:v>6</c:v>
                </c:pt>
                <c:pt idx="81511">
                  <c:v>6</c:v>
                </c:pt>
                <c:pt idx="81512">
                  <c:v>6</c:v>
                </c:pt>
                <c:pt idx="81513">
                  <c:v>6</c:v>
                </c:pt>
                <c:pt idx="81514">
                  <c:v>6</c:v>
                </c:pt>
                <c:pt idx="81515">
                  <c:v>6</c:v>
                </c:pt>
                <c:pt idx="81516">
                  <c:v>6</c:v>
                </c:pt>
                <c:pt idx="81517">
                  <c:v>6</c:v>
                </c:pt>
                <c:pt idx="81518">
                  <c:v>6</c:v>
                </c:pt>
                <c:pt idx="81519">
                  <c:v>6</c:v>
                </c:pt>
                <c:pt idx="81520">
                  <c:v>6</c:v>
                </c:pt>
                <c:pt idx="81521">
                  <c:v>6</c:v>
                </c:pt>
                <c:pt idx="81522">
                  <c:v>6</c:v>
                </c:pt>
                <c:pt idx="81523">
                  <c:v>6</c:v>
                </c:pt>
                <c:pt idx="81524">
                  <c:v>6</c:v>
                </c:pt>
                <c:pt idx="81525">
                  <c:v>6</c:v>
                </c:pt>
                <c:pt idx="81526">
                  <c:v>6</c:v>
                </c:pt>
                <c:pt idx="81527">
                  <c:v>6</c:v>
                </c:pt>
                <c:pt idx="81528">
                  <c:v>6</c:v>
                </c:pt>
                <c:pt idx="81529">
                  <c:v>6</c:v>
                </c:pt>
                <c:pt idx="81530">
                  <c:v>6</c:v>
                </c:pt>
                <c:pt idx="81531">
                  <c:v>6</c:v>
                </c:pt>
                <c:pt idx="81532">
                  <c:v>6</c:v>
                </c:pt>
                <c:pt idx="81533">
                  <c:v>6</c:v>
                </c:pt>
                <c:pt idx="81534">
                  <c:v>6</c:v>
                </c:pt>
                <c:pt idx="81535">
                  <c:v>6</c:v>
                </c:pt>
                <c:pt idx="81536">
                  <c:v>6</c:v>
                </c:pt>
                <c:pt idx="81537">
                  <c:v>6</c:v>
                </c:pt>
                <c:pt idx="81538">
                  <c:v>6</c:v>
                </c:pt>
                <c:pt idx="81539">
                  <c:v>6</c:v>
                </c:pt>
                <c:pt idx="81540">
                  <c:v>6</c:v>
                </c:pt>
                <c:pt idx="81541">
                  <c:v>6</c:v>
                </c:pt>
                <c:pt idx="81542">
                  <c:v>6</c:v>
                </c:pt>
                <c:pt idx="81543">
                  <c:v>6</c:v>
                </c:pt>
                <c:pt idx="81544">
                  <c:v>6</c:v>
                </c:pt>
                <c:pt idx="81545">
                  <c:v>6</c:v>
                </c:pt>
                <c:pt idx="81546">
                  <c:v>6</c:v>
                </c:pt>
                <c:pt idx="81547">
                  <c:v>6</c:v>
                </c:pt>
                <c:pt idx="81548">
                  <c:v>6</c:v>
                </c:pt>
                <c:pt idx="81549">
                  <c:v>6</c:v>
                </c:pt>
                <c:pt idx="81550">
                  <c:v>6</c:v>
                </c:pt>
                <c:pt idx="81551">
                  <c:v>6</c:v>
                </c:pt>
                <c:pt idx="81552">
                  <c:v>6</c:v>
                </c:pt>
                <c:pt idx="81553">
                  <c:v>6</c:v>
                </c:pt>
                <c:pt idx="81554">
                  <c:v>6</c:v>
                </c:pt>
                <c:pt idx="81555">
                  <c:v>6</c:v>
                </c:pt>
                <c:pt idx="81556">
                  <c:v>6</c:v>
                </c:pt>
                <c:pt idx="81557">
                  <c:v>6</c:v>
                </c:pt>
                <c:pt idx="81558">
                  <c:v>6</c:v>
                </c:pt>
                <c:pt idx="81559">
                  <c:v>6</c:v>
                </c:pt>
                <c:pt idx="81560">
                  <c:v>6</c:v>
                </c:pt>
                <c:pt idx="81561">
                  <c:v>6</c:v>
                </c:pt>
                <c:pt idx="81562">
                  <c:v>6</c:v>
                </c:pt>
                <c:pt idx="81563">
                  <c:v>6</c:v>
                </c:pt>
                <c:pt idx="81564">
                  <c:v>6</c:v>
                </c:pt>
                <c:pt idx="81565">
                  <c:v>6</c:v>
                </c:pt>
                <c:pt idx="81566">
                  <c:v>6</c:v>
                </c:pt>
                <c:pt idx="81567">
                  <c:v>6</c:v>
                </c:pt>
                <c:pt idx="81568">
                  <c:v>6</c:v>
                </c:pt>
                <c:pt idx="81569">
                  <c:v>6</c:v>
                </c:pt>
                <c:pt idx="81570">
                  <c:v>6</c:v>
                </c:pt>
                <c:pt idx="81571">
                  <c:v>6</c:v>
                </c:pt>
                <c:pt idx="81572">
                  <c:v>6</c:v>
                </c:pt>
                <c:pt idx="81573">
                  <c:v>6</c:v>
                </c:pt>
                <c:pt idx="81574">
                  <c:v>6</c:v>
                </c:pt>
                <c:pt idx="81575">
                  <c:v>6</c:v>
                </c:pt>
                <c:pt idx="81576">
                  <c:v>6</c:v>
                </c:pt>
                <c:pt idx="81577">
                  <c:v>6</c:v>
                </c:pt>
                <c:pt idx="81578">
                  <c:v>6</c:v>
                </c:pt>
                <c:pt idx="81579">
                  <c:v>6</c:v>
                </c:pt>
                <c:pt idx="81580">
                  <c:v>6</c:v>
                </c:pt>
                <c:pt idx="81581">
                  <c:v>6</c:v>
                </c:pt>
                <c:pt idx="81582">
                  <c:v>6</c:v>
                </c:pt>
                <c:pt idx="81583">
                  <c:v>6</c:v>
                </c:pt>
                <c:pt idx="81584">
                  <c:v>6</c:v>
                </c:pt>
                <c:pt idx="81585">
                  <c:v>6</c:v>
                </c:pt>
                <c:pt idx="81586">
                  <c:v>6</c:v>
                </c:pt>
                <c:pt idx="81587">
                  <c:v>6</c:v>
                </c:pt>
                <c:pt idx="81588">
                  <c:v>6</c:v>
                </c:pt>
                <c:pt idx="81589">
                  <c:v>6</c:v>
                </c:pt>
                <c:pt idx="81590">
                  <c:v>6</c:v>
                </c:pt>
                <c:pt idx="81591">
                  <c:v>6</c:v>
                </c:pt>
                <c:pt idx="81592">
                  <c:v>6</c:v>
                </c:pt>
                <c:pt idx="81593">
                  <c:v>6</c:v>
                </c:pt>
                <c:pt idx="81594">
                  <c:v>6</c:v>
                </c:pt>
                <c:pt idx="81595">
                  <c:v>6</c:v>
                </c:pt>
                <c:pt idx="81596">
                  <c:v>6</c:v>
                </c:pt>
                <c:pt idx="81597">
                  <c:v>6</c:v>
                </c:pt>
                <c:pt idx="81598">
                  <c:v>6</c:v>
                </c:pt>
                <c:pt idx="81599">
                  <c:v>6</c:v>
                </c:pt>
                <c:pt idx="81600">
                  <c:v>6</c:v>
                </c:pt>
                <c:pt idx="81601">
                  <c:v>6</c:v>
                </c:pt>
                <c:pt idx="81602">
                  <c:v>6</c:v>
                </c:pt>
                <c:pt idx="81603">
                  <c:v>6</c:v>
                </c:pt>
                <c:pt idx="81604">
                  <c:v>6</c:v>
                </c:pt>
                <c:pt idx="81605">
                  <c:v>6</c:v>
                </c:pt>
                <c:pt idx="81606">
                  <c:v>6</c:v>
                </c:pt>
                <c:pt idx="81607">
                  <c:v>6</c:v>
                </c:pt>
                <c:pt idx="81608">
                  <c:v>6</c:v>
                </c:pt>
                <c:pt idx="81609">
                  <c:v>6</c:v>
                </c:pt>
                <c:pt idx="81610">
                  <c:v>6</c:v>
                </c:pt>
                <c:pt idx="81611">
                  <c:v>6</c:v>
                </c:pt>
                <c:pt idx="81612">
                  <c:v>6</c:v>
                </c:pt>
                <c:pt idx="81613">
                  <c:v>6</c:v>
                </c:pt>
                <c:pt idx="81614">
                  <c:v>6</c:v>
                </c:pt>
                <c:pt idx="81615">
                  <c:v>6</c:v>
                </c:pt>
                <c:pt idx="81616">
                  <c:v>6</c:v>
                </c:pt>
                <c:pt idx="81617">
                  <c:v>6</c:v>
                </c:pt>
                <c:pt idx="81618">
                  <c:v>6</c:v>
                </c:pt>
                <c:pt idx="81619">
                  <c:v>6</c:v>
                </c:pt>
                <c:pt idx="81620">
                  <c:v>6</c:v>
                </c:pt>
                <c:pt idx="81621">
                  <c:v>6</c:v>
                </c:pt>
                <c:pt idx="81622">
                  <c:v>6</c:v>
                </c:pt>
                <c:pt idx="81623">
                  <c:v>6</c:v>
                </c:pt>
                <c:pt idx="81624">
                  <c:v>6</c:v>
                </c:pt>
                <c:pt idx="81625">
                  <c:v>6</c:v>
                </c:pt>
                <c:pt idx="81626">
                  <c:v>6</c:v>
                </c:pt>
                <c:pt idx="81627">
                  <c:v>6</c:v>
                </c:pt>
                <c:pt idx="81628">
                  <c:v>6</c:v>
                </c:pt>
                <c:pt idx="81629">
                  <c:v>6</c:v>
                </c:pt>
                <c:pt idx="81630">
                  <c:v>6</c:v>
                </c:pt>
                <c:pt idx="81631">
                  <c:v>6</c:v>
                </c:pt>
                <c:pt idx="81632">
                  <c:v>6</c:v>
                </c:pt>
                <c:pt idx="81633">
                  <c:v>6</c:v>
                </c:pt>
                <c:pt idx="81634">
                  <c:v>6</c:v>
                </c:pt>
                <c:pt idx="81635">
                  <c:v>6</c:v>
                </c:pt>
                <c:pt idx="81636">
                  <c:v>6</c:v>
                </c:pt>
                <c:pt idx="81637">
                  <c:v>6</c:v>
                </c:pt>
                <c:pt idx="81638">
                  <c:v>6</c:v>
                </c:pt>
                <c:pt idx="81639">
                  <c:v>6</c:v>
                </c:pt>
                <c:pt idx="81640">
                  <c:v>6</c:v>
                </c:pt>
                <c:pt idx="81641">
                  <c:v>6</c:v>
                </c:pt>
                <c:pt idx="81642">
                  <c:v>6</c:v>
                </c:pt>
                <c:pt idx="81643">
                  <c:v>6</c:v>
                </c:pt>
                <c:pt idx="81644">
                  <c:v>6</c:v>
                </c:pt>
                <c:pt idx="81645">
                  <c:v>6</c:v>
                </c:pt>
                <c:pt idx="81646">
                  <c:v>6</c:v>
                </c:pt>
                <c:pt idx="81647">
                  <c:v>6</c:v>
                </c:pt>
                <c:pt idx="81648">
                  <c:v>6</c:v>
                </c:pt>
                <c:pt idx="81649">
                  <c:v>6</c:v>
                </c:pt>
                <c:pt idx="81650">
                  <c:v>6</c:v>
                </c:pt>
                <c:pt idx="81651">
                  <c:v>6</c:v>
                </c:pt>
                <c:pt idx="81652">
                  <c:v>6</c:v>
                </c:pt>
                <c:pt idx="81653">
                  <c:v>6</c:v>
                </c:pt>
                <c:pt idx="81654">
                  <c:v>6</c:v>
                </c:pt>
                <c:pt idx="81655">
                  <c:v>6</c:v>
                </c:pt>
                <c:pt idx="81656">
                  <c:v>6</c:v>
                </c:pt>
                <c:pt idx="81657">
                  <c:v>6</c:v>
                </c:pt>
                <c:pt idx="81658">
                  <c:v>6</c:v>
                </c:pt>
                <c:pt idx="81659">
                  <c:v>6</c:v>
                </c:pt>
                <c:pt idx="81660">
                  <c:v>6</c:v>
                </c:pt>
                <c:pt idx="81661">
                  <c:v>6</c:v>
                </c:pt>
                <c:pt idx="81662">
                  <c:v>6</c:v>
                </c:pt>
                <c:pt idx="81663">
                  <c:v>6</c:v>
                </c:pt>
                <c:pt idx="81664">
                  <c:v>6</c:v>
                </c:pt>
                <c:pt idx="81665">
                  <c:v>6</c:v>
                </c:pt>
                <c:pt idx="81666">
                  <c:v>6</c:v>
                </c:pt>
                <c:pt idx="81667">
                  <c:v>6</c:v>
                </c:pt>
                <c:pt idx="81668">
                  <c:v>6</c:v>
                </c:pt>
                <c:pt idx="81669">
                  <c:v>6</c:v>
                </c:pt>
                <c:pt idx="81670">
                  <c:v>6</c:v>
                </c:pt>
                <c:pt idx="81671">
                  <c:v>6</c:v>
                </c:pt>
                <c:pt idx="81672">
                  <c:v>6</c:v>
                </c:pt>
                <c:pt idx="81673">
                  <c:v>6</c:v>
                </c:pt>
                <c:pt idx="81674">
                  <c:v>6</c:v>
                </c:pt>
                <c:pt idx="81675">
                  <c:v>6</c:v>
                </c:pt>
                <c:pt idx="81676">
                  <c:v>6</c:v>
                </c:pt>
                <c:pt idx="81677">
                  <c:v>6</c:v>
                </c:pt>
                <c:pt idx="81678">
                  <c:v>6</c:v>
                </c:pt>
                <c:pt idx="81679">
                  <c:v>6</c:v>
                </c:pt>
                <c:pt idx="81680">
                  <c:v>6</c:v>
                </c:pt>
                <c:pt idx="81681">
                  <c:v>6</c:v>
                </c:pt>
                <c:pt idx="81682">
                  <c:v>6</c:v>
                </c:pt>
                <c:pt idx="81683">
                  <c:v>6</c:v>
                </c:pt>
                <c:pt idx="81684">
                  <c:v>6</c:v>
                </c:pt>
                <c:pt idx="81685">
                  <c:v>6</c:v>
                </c:pt>
                <c:pt idx="81686">
                  <c:v>6</c:v>
                </c:pt>
                <c:pt idx="81687">
                  <c:v>6</c:v>
                </c:pt>
                <c:pt idx="81688">
                  <c:v>6</c:v>
                </c:pt>
                <c:pt idx="81689">
                  <c:v>6</c:v>
                </c:pt>
                <c:pt idx="81690">
                  <c:v>6</c:v>
                </c:pt>
                <c:pt idx="81691">
                  <c:v>6</c:v>
                </c:pt>
                <c:pt idx="81692">
                  <c:v>6</c:v>
                </c:pt>
                <c:pt idx="81693">
                  <c:v>6</c:v>
                </c:pt>
                <c:pt idx="81694">
                  <c:v>6</c:v>
                </c:pt>
                <c:pt idx="81695">
                  <c:v>6</c:v>
                </c:pt>
                <c:pt idx="81696">
                  <c:v>6</c:v>
                </c:pt>
                <c:pt idx="81697">
                  <c:v>6</c:v>
                </c:pt>
                <c:pt idx="81698">
                  <c:v>6</c:v>
                </c:pt>
                <c:pt idx="81699">
                  <c:v>6</c:v>
                </c:pt>
                <c:pt idx="81700">
                  <c:v>6</c:v>
                </c:pt>
                <c:pt idx="81701">
                  <c:v>6</c:v>
                </c:pt>
                <c:pt idx="81702">
                  <c:v>6</c:v>
                </c:pt>
                <c:pt idx="81703">
                  <c:v>6</c:v>
                </c:pt>
                <c:pt idx="81704">
                  <c:v>6</c:v>
                </c:pt>
                <c:pt idx="81705">
                  <c:v>6</c:v>
                </c:pt>
                <c:pt idx="81706">
                  <c:v>6</c:v>
                </c:pt>
                <c:pt idx="81707">
                  <c:v>6</c:v>
                </c:pt>
                <c:pt idx="81708">
                  <c:v>6</c:v>
                </c:pt>
                <c:pt idx="81709">
                  <c:v>6</c:v>
                </c:pt>
                <c:pt idx="81710">
                  <c:v>6</c:v>
                </c:pt>
                <c:pt idx="81711">
                  <c:v>6</c:v>
                </c:pt>
                <c:pt idx="81712">
                  <c:v>6</c:v>
                </c:pt>
                <c:pt idx="81713">
                  <c:v>6</c:v>
                </c:pt>
                <c:pt idx="81714">
                  <c:v>6</c:v>
                </c:pt>
                <c:pt idx="81715">
                  <c:v>6</c:v>
                </c:pt>
                <c:pt idx="81716">
                  <c:v>6</c:v>
                </c:pt>
                <c:pt idx="81717">
                  <c:v>6</c:v>
                </c:pt>
                <c:pt idx="81718">
                  <c:v>6</c:v>
                </c:pt>
                <c:pt idx="81719">
                  <c:v>6</c:v>
                </c:pt>
                <c:pt idx="81720">
                  <c:v>6</c:v>
                </c:pt>
                <c:pt idx="81721">
                  <c:v>6</c:v>
                </c:pt>
                <c:pt idx="81722">
                  <c:v>6</c:v>
                </c:pt>
                <c:pt idx="81723">
                  <c:v>6</c:v>
                </c:pt>
                <c:pt idx="81724">
                  <c:v>6</c:v>
                </c:pt>
                <c:pt idx="81725">
                  <c:v>6</c:v>
                </c:pt>
                <c:pt idx="81726">
                  <c:v>6</c:v>
                </c:pt>
                <c:pt idx="81727">
                  <c:v>6</c:v>
                </c:pt>
                <c:pt idx="81728">
                  <c:v>6</c:v>
                </c:pt>
                <c:pt idx="81729">
                  <c:v>6</c:v>
                </c:pt>
                <c:pt idx="81730">
                  <c:v>6</c:v>
                </c:pt>
                <c:pt idx="81731">
                  <c:v>6</c:v>
                </c:pt>
                <c:pt idx="81732">
                  <c:v>6</c:v>
                </c:pt>
                <c:pt idx="81733">
                  <c:v>6</c:v>
                </c:pt>
                <c:pt idx="81734">
                  <c:v>6</c:v>
                </c:pt>
                <c:pt idx="81735">
                  <c:v>6</c:v>
                </c:pt>
                <c:pt idx="81736">
                  <c:v>6</c:v>
                </c:pt>
                <c:pt idx="81737">
                  <c:v>6</c:v>
                </c:pt>
                <c:pt idx="81738">
                  <c:v>6</c:v>
                </c:pt>
                <c:pt idx="81739">
                  <c:v>6</c:v>
                </c:pt>
                <c:pt idx="81740">
                  <c:v>6</c:v>
                </c:pt>
                <c:pt idx="81741">
                  <c:v>6</c:v>
                </c:pt>
                <c:pt idx="81742">
                  <c:v>6</c:v>
                </c:pt>
                <c:pt idx="81743">
                  <c:v>6</c:v>
                </c:pt>
                <c:pt idx="81744">
                  <c:v>6</c:v>
                </c:pt>
                <c:pt idx="81745">
                  <c:v>6</c:v>
                </c:pt>
                <c:pt idx="81746">
                  <c:v>6</c:v>
                </c:pt>
                <c:pt idx="81747">
                  <c:v>6</c:v>
                </c:pt>
                <c:pt idx="81748">
                  <c:v>6</c:v>
                </c:pt>
                <c:pt idx="81749">
                  <c:v>6</c:v>
                </c:pt>
                <c:pt idx="81750">
                  <c:v>6</c:v>
                </c:pt>
                <c:pt idx="81751">
                  <c:v>6</c:v>
                </c:pt>
                <c:pt idx="81752">
                  <c:v>6</c:v>
                </c:pt>
                <c:pt idx="81753">
                  <c:v>6</c:v>
                </c:pt>
                <c:pt idx="81754">
                  <c:v>6</c:v>
                </c:pt>
                <c:pt idx="81755">
                  <c:v>6</c:v>
                </c:pt>
                <c:pt idx="81756">
                  <c:v>6</c:v>
                </c:pt>
                <c:pt idx="81757">
                  <c:v>6</c:v>
                </c:pt>
                <c:pt idx="81758">
                  <c:v>6</c:v>
                </c:pt>
                <c:pt idx="81759">
                  <c:v>6</c:v>
                </c:pt>
                <c:pt idx="81760">
                  <c:v>6</c:v>
                </c:pt>
                <c:pt idx="81761">
                  <c:v>6</c:v>
                </c:pt>
                <c:pt idx="81762">
                  <c:v>6</c:v>
                </c:pt>
                <c:pt idx="81763">
                  <c:v>6</c:v>
                </c:pt>
                <c:pt idx="81764">
                  <c:v>6</c:v>
                </c:pt>
                <c:pt idx="81765">
                  <c:v>6</c:v>
                </c:pt>
                <c:pt idx="81766">
                  <c:v>6</c:v>
                </c:pt>
                <c:pt idx="81767">
                  <c:v>6</c:v>
                </c:pt>
                <c:pt idx="81768">
                  <c:v>6</c:v>
                </c:pt>
                <c:pt idx="81769">
                  <c:v>6</c:v>
                </c:pt>
                <c:pt idx="81770">
                  <c:v>6</c:v>
                </c:pt>
                <c:pt idx="81771">
                  <c:v>6</c:v>
                </c:pt>
                <c:pt idx="81772">
                  <c:v>6</c:v>
                </c:pt>
                <c:pt idx="81773">
                  <c:v>6</c:v>
                </c:pt>
                <c:pt idx="81774">
                  <c:v>6</c:v>
                </c:pt>
                <c:pt idx="81775">
                  <c:v>6</c:v>
                </c:pt>
                <c:pt idx="81776">
                  <c:v>6</c:v>
                </c:pt>
                <c:pt idx="81777">
                  <c:v>6</c:v>
                </c:pt>
                <c:pt idx="81778">
                  <c:v>6</c:v>
                </c:pt>
                <c:pt idx="81779">
                  <c:v>6</c:v>
                </c:pt>
                <c:pt idx="81780">
                  <c:v>6</c:v>
                </c:pt>
                <c:pt idx="81781">
                  <c:v>6</c:v>
                </c:pt>
                <c:pt idx="81782">
                  <c:v>6</c:v>
                </c:pt>
                <c:pt idx="81783">
                  <c:v>6</c:v>
                </c:pt>
                <c:pt idx="81784">
                  <c:v>6</c:v>
                </c:pt>
                <c:pt idx="81785">
                  <c:v>6</c:v>
                </c:pt>
                <c:pt idx="81786">
                  <c:v>6</c:v>
                </c:pt>
                <c:pt idx="81787">
                  <c:v>6</c:v>
                </c:pt>
                <c:pt idx="81788">
                  <c:v>6</c:v>
                </c:pt>
                <c:pt idx="81789">
                  <c:v>6</c:v>
                </c:pt>
                <c:pt idx="81790">
                  <c:v>6</c:v>
                </c:pt>
                <c:pt idx="81791">
                  <c:v>6</c:v>
                </c:pt>
                <c:pt idx="81792">
                  <c:v>6</c:v>
                </c:pt>
                <c:pt idx="81793">
                  <c:v>6</c:v>
                </c:pt>
                <c:pt idx="81794">
                  <c:v>6</c:v>
                </c:pt>
                <c:pt idx="81795">
                  <c:v>6</c:v>
                </c:pt>
                <c:pt idx="81796">
                  <c:v>6</c:v>
                </c:pt>
                <c:pt idx="81797">
                  <c:v>6</c:v>
                </c:pt>
                <c:pt idx="81798">
                  <c:v>6</c:v>
                </c:pt>
                <c:pt idx="81799">
                  <c:v>6</c:v>
                </c:pt>
                <c:pt idx="81800">
                  <c:v>6</c:v>
                </c:pt>
                <c:pt idx="81801">
                  <c:v>6</c:v>
                </c:pt>
                <c:pt idx="81802">
                  <c:v>6</c:v>
                </c:pt>
                <c:pt idx="81803">
                  <c:v>6</c:v>
                </c:pt>
                <c:pt idx="81804">
                  <c:v>6</c:v>
                </c:pt>
                <c:pt idx="81805">
                  <c:v>6</c:v>
                </c:pt>
                <c:pt idx="81806">
                  <c:v>6</c:v>
                </c:pt>
                <c:pt idx="81807">
                  <c:v>6</c:v>
                </c:pt>
                <c:pt idx="81808">
                  <c:v>6</c:v>
                </c:pt>
                <c:pt idx="81809">
                  <c:v>6</c:v>
                </c:pt>
                <c:pt idx="81810">
                  <c:v>6</c:v>
                </c:pt>
                <c:pt idx="81811">
                  <c:v>6</c:v>
                </c:pt>
                <c:pt idx="81812">
                  <c:v>6</c:v>
                </c:pt>
                <c:pt idx="81813">
                  <c:v>6</c:v>
                </c:pt>
                <c:pt idx="81814">
                  <c:v>6</c:v>
                </c:pt>
                <c:pt idx="81815">
                  <c:v>6</c:v>
                </c:pt>
                <c:pt idx="81816">
                  <c:v>6</c:v>
                </c:pt>
                <c:pt idx="81817">
                  <c:v>6</c:v>
                </c:pt>
                <c:pt idx="81818">
                  <c:v>6</c:v>
                </c:pt>
                <c:pt idx="81819">
                  <c:v>6</c:v>
                </c:pt>
                <c:pt idx="81820">
                  <c:v>6</c:v>
                </c:pt>
                <c:pt idx="81821">
                  <c:v>6</c:v>
                </c:pt>
                <c:pt idx="81822">
                  <c:v>6</c:v>
                </c:pt>
                <c:pt idx="81823">
                  <c:v>6</c:v>
                </c:pt>
                <c:pt idx="81824">
                  <c:v>6</c:v>
                </c:pt>
                <c:pt idx="81825">
                  <c:v>6</c:v>
                </c:pt>
                <c:pt idx="81826">
                  <c:v>6</c:v>
                </c:pt>
                <c:pt idx="81827">
                  <c:v>6</c:v>
                </c:pt>
                <c:pt idx="81828">
                  <c:v>6</c:v>
                </c:pt>
                <c:pt idx="81829">
                  <c:v>6</c:v>
                </c:pt>
                <c:pt idx="81830">
                  <c:v>6</c:v>
                </c:pt>
                <c:pt idx="81831">
                  <c:v>6</c:v>
                </c:pt>
                <c:pt idx="81832">
                  <c:v>6</c:v>
                </c:pt>
                <c:pt idx="81833">
                  <c:v>6</c:v>
                </c:pt>
                <c:pt idx="81834">
                  <c:v>6</c:v>
                </c:pt>
                <c:pt idx="81835">
                  <c:v>6</c:v>
                </c:pt>
                <c:pt idx="81836">
                  <c:v>6</c:v>
                </c:pt>
                <c:pt idx="81837">
                  <c:v>6</c:v>
                </c:pt>
                <c:pt idx="81838">
                  <c:v>6</c:v>
                </c:pt>
                <c:pt idx="81839">
                  <c:v>6</c:v>
                </c:pt>
                <c:pt idx="81840">
                  <c:v>6</c:v>
                </c:pt>
                <c:pt idx="81841">
                  <c:v>6</c:v>
                </c:pt>
                <c:pt idx="81842">
                  <c:v>6</c:v>
                </c:pt>
                <c:pt idx="81843">
                  <c:v>6</c:v>
                </c:pt>
                <c:pt idx="81844">
                  <c:v>6</c:v>
                </c:pt>
                <c:pt idx="81845">
                  <c:v>6</c:v>
                </c:pt>
                <c:pt idx="81846">
                  <c:v>6</c:v>
                </c:pt>
                <c:pt idx="81847">
                  <c:v>6</c:v>
                </c:pt>
                <c:pt idx="81848">
                  <c:v>6</c:v>
                </c:pt>
                <c:pt idx="81849">
                  <c:v>6</c:v>
                </c:pt>
                <c:pt idx="81850">
                  <c:v>6</c:v>
                </c:pt>
                <c:pt idx="81851">
                  <c:v>6</c:v>
                </c:pt>
                <c:pt idx="81852">
                  <c:v>6</c:v>
                </c:pt>
                <c:pt idx="81853">
                  <c:v>6</c:v>
                </c:pt>
                <c:pt idx="81854">
                  <c:v>6</c:v>
                </c:pt>
                <c:pt idx="81855">
                  <c:v>6</c:v>
                </c:pt>
                <c:pt idx="81856">
                  <c:v>6</c:v>
                </c:pt>
                <c:pt idx="81857">
                  <c:v>6</c:v>
                </c:pt>
                <c:pt idx="81858">
                  <c:v>6</c:v>
                </c:pt>
                <c:pt idx="81859">
                  <c:v>6</c:v>
                </c:pt>
                <c:pt idx="81860">
                  <c:v>6</c:v>
                </c:pt>
                <c:pt idx="81861">
                  <c:v>6</c:v>
                </c:pt>
                <c:pt idx="81862">
                  <c:v>6</c:v>
                </c:pt>
                <c:pt idx="81863">
                  <c:v>6</c:v>
                </c:pt>
                <c:pt idx="81864">
                  <c:v>6</c:v>
                </c:pt>
                <c:pt idx="81865">
                  <c:v>6</c:v>
                </c:pt>
                <c:pt idx="81866">
                  <c:v>6</c:v>
                </c:pt>
                <c:pt idx="81867">
                  <c:v>6</c:v>
                </c:pt>
                <c:pt idx="81868">
                  <c:v>6</c:v>
                </c:pt>
                <c:pt idx="81869">
                  <c:v>6</c:v>
                </c:pt>
                <c:pt idx="81870">
                  <c:v>6</c:v>
                </c:pt>
                <c:pt idx="81871">
                  <c:v>6</c:v>
                </c:pt>
                <c:pt idx="81872">
                  <c:v>6</c:v>
                </c:pt>
                <c:pt idx="81873">
                  <c:v>6</c:v>
                </c:pt>
                <c:pt idx="81874">
                  <c:v>6</c:v>
                </c:pt>
                <c:pt idx="81875">
                  <c:v>6</c:v>
                </c:pt>
                <c:pt idx="81876">
                  <c:v>6</c:v>
                </c:pt>
                <c:pt idx="81877">
                  <c:v>6</c:v>
                </c:pt>
                <c:pt idx="81878">
                  <c:v>6</c:v>
                </c:pt>
                <c:pt idx="81879">
                  <c:v>6</c:v>
                </c:pt>
                <c:pt idx="81880">
                  <c:v>6</c:v>
                </c:pt>
                <c:pt idx="81881">
                  <c:v>6</c:v>
                </c:pt>
                <c:pt idx="81882">
                  <c:v>6</c:v>
                </c:pt>
                <c:pt idx="81883">
                  <c:v>6</c:v>
                </c:pt>
                <c:pt idx="81884">
                  <c:v>6</c:v>
                </c:pt>
                <c:pt idx="81885">
                  <c:v>6</c:v>
                </c:pt>
                <c:pt idx="81886">
                  <c:v>6</c:v>
                </c:pt>
                <c:pt idx="81887">
                  <c:v>6</c:v>
                </c:pt>
                <c:pt idx="81888">
                  <c:v>6</c:v>
                </c:pt>
                <c:pt idx="81889">
                  <c:v>6</c:v>
                </c:pt>
                <c:pt idx="81890">
                  <c:v>6</c:v>
                </c:pt>
                <c:pt idx="81891">
                  <c:v>6</c:v>
                </c:pt>
                <c:pt idx="81892">
                  <c:v>6</c:v>
                </c:pt>
                <c:pt idx="81893">
                  <c:v>6</c:v>
                </c:pt>
                <c:pt idx="81894">
                  <c:v>6</c:v>
                </c:pt>
                <c:pt idx="81895">
                  <c:v>6</c:v>
                </c:pt>
                <c:pt idx="81896">
                  <c:v>6</c:v>
                </c:pt>
                <c:pt idx="81897">
                  <c:v>6</c:v>
                </c:pt>
                <c:pt idx="81898">
                  <c:v>6</c:v>
                </c:pt>
                <c:pt idx="81899">
                  <c:v>6</c:v>
                </c:pt>
                <c:pt idx="81900">
                  <c:v>6</c:v>
                </c:pt>
                <c:pt idx="81901">
                  <c:v>6</c:v>
                </c:pt>
                <c:pt idx="81902">
                  <c:v>6</c:v>
                </c:pt>
                <c:pt idx="81903">
                  <c:v>6</c:v>
                </c:pt>
                <c:pt idx="81904">
                  <c:v>6</c:v>
                </c:pt>
                <c:pt idx="81905">
                  <c:v>6</c:v>
                </c:pt>
                <c:pt idx="81906">
                  <c:v>6</c:v>
                </c:pt>
                <c:pt idx="81907">
                  <c:v>6</c:v>
                </c:pt>
                <c:pt idx="81908">
                  <c:v>6</c:v>
                </c:pt>
                <c:pt idx="81909">
                  <c:v>6</c:v>
                </c:pt>
                <c:pt idx="81910">
                  <c:v>6</c:v>
                </c:pt>
                <c:pt idx="81911">
                  <c:v>6</c:v>
                </c:pt>
                <c:pt idx="81912">
                  <c:v>6</c:v>
                </c:pt>
                <c:pt idx="81913">
                  <c:v>6</c:v>
                </c:pt>
                <c:pt idx="81914">
                  <c:v>6</c:v>
                </c:pt>
                <c:pt idx="81915">
                  <c:v>6</c:v>
                </c:pt>
                <c:pt idx="81916">
                  <c:v>6</c:v>
                </c:pt>
                <c:pt idx="81917">
                  <c:v>6</c:v>
                </c:pt>
                <c:pt idx="81918">
                  <c:v>6</c:v>
                </c:pt>
                <c:pt idx="81919">
                  <c:v>6</c:v>
                </c:pt>
                <c:pt idx="81920">
                  <c:v>6</c:v>
                </c:pt>
                <c:pt idx="81921">
                  <c:v>6</c:v>
                </c:pt>
                <c:pt idx="81922">
                  <c:v>6</c:v>
                </c:pt>
                <c:pt idx="81923">
                  <c:v>6</c:v>
                </c:pt>
                <c:pt idx="81924">
                  <c:v>6</c:v>
                </c:pt>
                <c:pt idx="81925">
                  <c:v>6</c:v>
                </c:pt>
                <c:pt idx="81926">
                  <c:v>6</c:v>
                </c:pt>
                <c:pt idx="81927">
                  <c:v>6</c:v>
                </c:pt>
                <c:pt idx="81928">
                  <c:v>6</c:v>
                </c:pt>
                <c:pt idx="81929">
                  <c:v>6</c:v>
                </c:pt>
                <c:pt idx="81930">
                  <c:v>6</c:v>
                </c:pt>
                <c:pt idx="81931">
                  <c:v>6</c:v>
                </c:pt>
                <c:pt idx="81932">
                  <c:v>6</c:v>
                </c:pt>
                <c:pt idx="81933">
                  <c:v>6</c:v>
                </c:pt>
                <c:pt idx="81934">
                  <c:v>6</c:v>
                </c:pt>
                <c:pt idx="81935">
                  <c:v>6</c:v>
                </c:pt>
                <c:pt idx="81936">
                  <c:v>6</c:v>
                </c:pt>
                <c:pt idx="81937">
                  <c:v>6</c:v>
                </c:pt>
                <c:pt idx="81938">
                  <c:v>6</c:v>
                </c:pt>
                <c:pt idx="81939">
                  <c:v>6</c:v>
                </c:pt>
                <c:pt idx="81940">
                  <c:v>6</c:v>
                </c:pt>
                <c:pt idx="81941">
                  <c:v>6</c:v>
                </c:pt>
                <c:pt idx="81942">
                  <c:v>6</c:v>
                </c:pt>
                <c:pt idx="81943">
                  <c:v>6</c:v>
                </c:pt>
                <c:pt idx="81944">
                  <c:v>6</c:v>
                </c:pt>
                <c:pt idx="81945">
                  <c:v>6</c:v>
                </c:pt>
                <c:pt idx="81946">
                  <c:v>6</c:v>
                </c:pt>
                <c:pt idx="81947">
                  <c:v>6</c:v>
                </c:pt>
                <c:pt idx="81948">
                  <c:v>6</c:v>
                </c:pt>
                <c:pt idx="81949">
                  <c:v>6</c:v>
                </c:pt>
                <c:pt idx="81950">
                  <c:v>6</c:v>
                </c:pt>
                <c:pt idx="81951">
                  <c:v>6</c:v>
                </c:pt>
                <c:pt idx="81952">
                  <c:v>6</c:v>
                </c:pt>
                <c:pt idx="81953">
                  <c:v>6</c:v>
                </c:pt>
                <c:pt idx="81954">
                  <c:v>6</c:v>
                </c:pt>
                <c:pt idx="81955">
                  <c:v>6</c:v>
                </c:pt>
                <c:pt idx="81956">
                  <c:v>6</c:v>
                </c:pt>
                <c:pt idx="81957">
                  <c:v>6</c:v>
                </c:pt>
                <c:pt idx="81958">
                  <c:v>6</c:v>
                </c:pt>
                <c:pt idx="81959">
                  <c:v>6</c:v>
                </c:pt>
                <c:pt idx="81960">
                  <c:v>6</c:v>
                </c:pt>
                <c:pt idx="81961">
                  <c:v>6</c:v>
                </c:pt>
                <c:pt idx="81962">
                  <c:v>6</c:v>
                </c:pt>
                <c:pt idx="81963">
                  <c:v>6</c:v>
                </c:pt>
                <c:pt idx="81964">
                  <c:v>6</c:v>
                </c:pt>
                <c:pt idx="81965">
                  <c:v>6</c:v>
                </c:pt>
                <c:pt idx="81966">
                  <c:v>6</c:v>
                </c:pt>
                <c:pt idx="81967">
                  <c:v>6</c:v>
                </c:pt>
                <c:pt idx="81968">
                  <c:v>6</c:v>
                </c:pt>
                <c:pt idx="81969">
                  <c:v>6</c:v>
                </c:pt>
                <c:pt idx="81970">
                  <c:v>6</c:v>
                </c:pt>
                <c:pt idx="81971">
                  <c:v>6</c:v>
                </c:pt>
                <c:pt idx="81972">
                  <c:v>6</c:v>
                </c:pt>
                <c:pt idx="81973">
                  <c:v>6</c:v>
                </c:pt>
                <c:pt idx="81974">
                  <c:v>6</c:v>
                </c:pt>
                <c:pt idx="81975">
                  <c:v>6</c:v>
                </c:pt>
                <c:pt idx="81976">
                  <c:v>6</c:v>
                </c:pt>
                <c:pt idx="81977">
                  <c:v>6</c:v>
                </c:pt>
                <c:pt idx="81978">
                  <c:v>6</c:v>
                </c:pt>
                <c:pt idx="81979">
                  <c:v>6</c:v>
                </c:pt>
                <c:pt idx="81980">
                  <c:v>6</c:v>
                </c:pt>
                <c:pt idx="81981">
                  <c:v>6</c:v>
                </c:pt>
                <c:pt idx="81982">
                  <c:v>6</c:v>
                </c:pt>
                <c:pt idx="81983">
                  <c:v>6</c:v>
                </c:pt>
                <c:pt idx="81984">
                  <c:v>6</c:v>
                </c:pt>
                <c:pt idx="81985">
                  <c:v>6</c:v>
                </c:pt>
                <c:pt idx="81986">
                  <c:v>6</c:v>
                </c:pt>
                <c:pt idx="81987">
                  <c:v>6</c:v>
                </c:pt>
                <c:pt idx="81988">
                  <c:v>6</c:v>
                </c:pt>
                <c:pt idx="81989">
                  <c:v>6</c:v>
                </c:pt>
                <c:pt idx="81990">
                  <c:v>6</c:v>
                </c:pt>
                <c:pt idx="81991">
                  <c:v>6</c:v>
                </c:pt>
                <c:pt idx="81992">
                  <c:v>6</c:v>
                </c:pt>
                <c:pt idx="81993">
                  <c:v>6</c:v>
                </c:pt>
                <c:pt idx="81994">
                  <c:v>6</c:v>
                </c:pt>
                <c:pt idx="81995">
                  <c:v>6</c:v>
                </c:pt>
                <c:pt idx="81996">
                  <c:v>6</c:v>
                </c:pt>
                <c:pt idx="81997">
                  <c:v>6</c:v>
                </c:pt>
                <c:pt idx="81998">
                  <c:v>6</c:v>
                </c:pt>
                <c:pt idx="81999">
                  <c:v>6</c:v>
                </c:pt>
                <c:pt idx="82000">
                  <c:v>6</c:v>
                </c:pt>
                <c:pt idx="82001">
                  <c:v>6</c:v>
                </c:pt>
                <c:pt idx="82002">
                  <c:v>6</c:v>
                </c:pt>
                <c:pt idx="82003">
                  <c:v>6</c:v>
                </c:pt>
                <c:pt idx="82004">
                  <c:v>6</c:v>
                </c:pt>
                <c:pt idx="82005">
                  <c:v>6</c:v>
                </c:pt>
                <c:pt idx="82006">
                  <c:v>6</c:v>
                </c:pt>
                <c:pt idx="82007">
                  <c:v>6</c:v>
                </c:pt>
                <c:pt idx="82008">
                  <c:v>6</c:v>
                </c:pt>
                <c:pt idx="82009">
                  <c:v>6</c:v>
                </c:pt>
                <c:pt idx="82010">
                  <c:v>6</c:v>
                </c:pt>
                <c:pt idx="82011">
                  <c:v>6</c:v>
                </c:pt>
                <c:pt idx="82012">
                  <c:v>6</c:v>
                </c:pt>
                <c:pt idx="82013">
                  <c:v>6</c:v>
                </c:pt>
                <c:pt idx="82014">
                  <c:v>6</c:v>
                </c:pt>
                <c:pt idx="82015">
                  <c:v>6</c:v>
                </c:pt>
                <c:pt idx="82016">
                  <c:v>6</c:v>
                </c:pt>
                <c:pt idx="82017">
                  <c:v>6</c:v>
                </c:pt>
                <c:pt idx="82018">
                  <c:v>6</c:v>
                </c:pt>
                <c:pt idx="82019">
                  <c:v>6</c:v>
                </c:pt>
                <c:pt idx="82020">
                  <c:v>6</c:v>
                </c:pt>
                <c:pt idx="82021">
                  <c:v>6</c:v>
                </c:pt>
                <c:pt idx="82022">
                  <c:v>6</c:v>
                </c:pt>
                <c:pt idx="82023">
                  <c:v>6</c:v>
                </c:pt>
                <c:pt idx="82024">
                  <c:v>6</c:v>
                </c:pt>
                <c:pt idx="82025">
                  <c:v>6</c:v>
                </c:pt>
                <c:pt idx="82026">
                  <c:v>6</c:v>
                </c:pt>
                <c:pt idx="82027">
                  <c:v>6</c:v>
                </c:pt>
                <c:pt idx="82028">
                  <c:v>6</c:v>
                </c:pt>
                <c:pt idx="82029">
                  <c:v>6</c:v>
                </c:pt>
                <c:pt idx="82030">
                  <c:v>6</c:v>
                </c:pt>
                <c:pt idx="82031">
                  <c:v>6</c:v>
                </c:pt>
                <c:pt idx="82032">
                  <c:v>6</c:v>
                </c:pt>
                <c:pt idx="82033">
                  <c:v>6</c:v>
                </c:pt>
                <c:pt idx="82034">
                  <c:v>6</c:v>
                </c:pt>
                <c:pt idx="82035">
                  <c:v>6</c:v>
                </c:pt>
                <c:pt idx="82036">
                  <c:v>6</c:v>
                </c:pt>
                <c:pt idx="82037">
                  <c:v>6</c:v>
                </c:pt>
                <c:pt idx="82038">
                  <c:v>6</c:v>
                </c:pt>
                <c:pt idx="82039">
                  <c:v>6</c:v>
                </c:pt>
                <c:pt idx="82040">
                  <c:v>6</c:v>
                </c:pt>
                <c:pt idx="82041">
                  <c:v>6</c:v>
                </c:pt>
                <c:pt idx="82042">
                  <c:v>6</c:v>
                </c:pt>
                <c:pt idx="82043">
                  <c:v>6</c:v>
                </c:pt>
                <c:pt idx="82044">
                  <c:v>6</c:v>
                </c:pt>
                <c:pt idx="82045">
                  <c:v>6</c:v>
                </c:pt>
                <c:pt idx="82046">
                  <c:v>6</c:v>
                </c:pt>
                <c:pt idx="82047">
                  <c:v>6</c:v>
                </c:pt>
                <c:pt idx="82048">
                  <c:v>6</c:v>
                </c:pt>
                <c:pt idx="82049">
                  <c:v>6</c:v>
                </c:pt>
                <c:pt idx="82050">
                  <c:v>6</c:v>
                </c:pt>
                <c:pt idx="82051">
                  <c:v>6</c:v>
                </c:pt>
                <c:pt idx="82052">
                  <c:v>6</c:v>
                </c:pt>
                <c:pt idx="82053">
                  <c:v>6</c:v>
                </c:pt>
                <c:pt idx="82054">
                  <c:v>6</c:v>
                </c:pt>
                <c:pt idx="82055">
                  <c:v>6</c:v>
                </c:pt>
                <c:pt idx="82056">
                  <c:v>6</c:v>
                </c:pt>
                <c:pt idx="82057">
                  <c:v>6</c:v>
                </c:pt>
                <c:pt idx="82058">
                  <c:v>6</c:v>
                </c:pt>
                <c:pt idx="82059">
                  <c:v>6</c:v>
                </c:pt>
                <c:pt idx="82060">
                  <c:v>6</c:v>
                </c:pt>
                <c:pt idx="82061">
                  <c:v>6</c:v>
                </c:pt>
                <c:pt idx="82062">
                  <c:v>6</c:v>
                </c:pt>
                <c:pt idx="82063">
                  <c:v>6</c:v>
                </c:pt>
                <c:pt idx="82064">
                  <c:v>6</c:v>
                </c:pt>
                <c:pt idx="82065">
                  <c:v>6</c:v>
                </c:pt>
                <c:pt idx="82066">
                  <c:v>6</c:v>
                </c:pt>
                <c:pt idx="82067">
                  <c:v>6</c:v>
                </c:pt>
                <c:pt idx="82068">
                  <c:v>6</c:v>
                </c:pt>
                <c:pt idx="82069">
                  <c:v>6</c:v>
                </c:pt>
                <c:pt idx="82070">
                  <c:v>6</c:v>
                </c:pt>
                <c:pt idx="82071">
                  <c:v>6</c:v>
                </c:pt>
                <c:pt idx="82072">
                  <c:v>6</c:v>
                </c:pt>
                <c:pt idx="82073">
                  <c:v>6</c:v>
                </c:pt>
                <c:pt idx="82074">
                  <c:v>6</c:v>
                </c:pt>
                <c:pt idx="82075">
                  <c:v>6</c:v>
                </c:pt>
                <c:pt idx="82076">
                  <c:v>6</c:v>
                </c:pt>
                <c:pt idx="82077">
                  <c:v>6</c:v>
                </c:pt>
                <c:pt idx="82078">
                  <c:v>6</c:v>
                </c:pt>
                <c:pt idx="82079">
                  <c:v>6</c:v>
                </c:pt>
                <c:pt idx="82080">
                  <c:v>6</c:v>
                </c:pt>
                <c:pt idx="82081">
                  <c:v>6</c:v>
                </c:pt>
                <c:pt idx="82082">
                  <c:v>6</c:v>
                </c:pt>
                <c:pt idx="82083">
                  <c:v>6</c:v>
                </c:pt>
                <c:pt idx="82084">
                  <c:v>6</c:v>
                </c:pt>
                <c:pt idx="82085">
                  <c:v>6</c:v>
                </c:pt>
                <c:pt idx="82086">
                  <c:v>6</c:v>
                </c:pt>
                <c:pt idx="82087">
                  <c:v>6</c:v>
                </c:pt>
                <c:pt idx="82088">
                  <c:v>6</c:v>
                </c:pt>
                <c:pt idx="82089">
                  <c:v>6</c:v>
                </c:pt>
                <c:pt idx="82090">
                  <c:v>6</c:v>
                </c:pt>
                <c:pt idx="82091">
                  <c:v>6</c:v>
                </c:pt>
                <c:pt idx="82092">
                  <c:v>6</c:v>
                </c:pt>
                <c:pt idx="82093">
                  <c:v>6</c:v>
                </c:pt>
                <c:pt idx="82094">
                  <c:v>6</c:v>
                </c:pt>
                <c:pt idx="82095">
                  <c:v>6</c:v>
                </c:pt>
                <c:pt idx="82096">
                  <c:v>6</c:v>
                </c:pt>
                <c:pt idx="82097">
                  <c:v>6</c:v>
                </c:pt>
                <c:pt idx="82098">
                  <c:v>6</c:v>
                </c:pt>
                <c:pt idx="82099">
                  <c:v>6</c:v>
                </c:pt>
                <c:pt idx="82100">
                  <c:v>6</c:v>
                </c:pt>
                <c:pt idx="82101">
                  <c:v>6</c:v>
                </c:pt>
                <c:pt idx="82102">
                  <c:v>6</c:v>
                </c:pt>
                <c:pt idx="82103">
                  <c:v>6</c:v>
                </c:pt>
                <c:pt idx="82104">
                  <c:v>6</c:v>
                </c:pt>
                <c:pt idx="82105">
                  <c:v>6</c:v>
                </c:pt>
                <c:pt idx="82106">
                  <c:v>6</c:v>
                </c:pt>
                <c:pt idx="82107">
                  <c:v>6</c:v>
                </c:pt>
                <c:pt idx="82108">
                  <c:v>6</c:v>
                </c:pt>
                <c:pt idx="82109">
                  <c:v>6</c:v>
                </c:pt>
                <c:pt idx="82110">
                  <c:v>6</c:v>
                </c:pt>
                <c:pt idx="82111">
                  <c:v>6</c:v>
                </c:pt>
                <c:pt idx="82112">
                  <c:v>6</c:v>
                </c:pt>
                <c:pt idx="82113">
                  <c:v>6</c:v>
                </c:pt>
                <c:pt idx="82114">
                  <c:v>6</c:v>
                </c:pt>
                <c:pt idx="82115">
                  <c:v>6</c:v>
                </c:pt>
                <c:pt idx="82116">
                  <c:v>6</c:v>
                </c:pt>
                <c:pt idx="82117">
                  <c:v>6</c:v>
                </c:pt>
                <c:pt idx="82118">
                  <c:v>6</c:v>
                </c:pt>
                <c:pt idx="82119">
                  <c:v>6</c:v>
                </c:pt>
                <c:pt idx="82120">
                  <c:v>6</c:v>
                </c:pt>
                <c:pt idx="82121">
                  <c:v>6</c:v>
                </c:pt>
                <c:pt idx="82122">
                  <c:v>6</c:v>
                </c:pt>
                <c:pt idx="82123">
                  <c:v>6</c:v>
                </c:pt>
                <c:pt idx="82124">
                  <c:v>6</c:v>
                </c:pt>
                <c:pt idx="82125">
                  <c:v>6</c:v>
                </c:pt>
                <c:pt idx="82126">
                  <c:v>6</c:v>
                </c:pt>
                <c:pt idx="82127">
                  <c:v>6</c:v>
                </c:pt>
                <c:pt idx="82128">
                  <c:v>6</c:v>
                </c:pt>
                <c:pt idx="82129">
                  <c:v>6</c:v>
                </c:pt>
                <c:pt idx="82130">
                  <c:v>6</c:v>
                </c:pt>
                <c:pt idx="82131">
                  <c:v>6</c:v>
                </c:pt>
                <c:pt idx="82132">
                  <c:v>6</c:v>
                </c:pt>
                <c:pt idx="82133">
                  <c:v>6</c:v>
                </c:pt>
                <c:pt idx="82134">
                  <c:v>6</c:v>
                </c:pt>
                <c:pt idx="82135">
                  <c:v>6</c:v>
                </c:pt>
                <c:pt idx="82136">
                  <c:v>6</c:v>
                </c:pt>
                <c:pt idx="82137">
                  <c:v>6</c:v>
                </c:pt>
                <c:pt idx="82138">
                  <c:v>6</c:v>
                </c:pt>
                <c:pt idx="82139">
                  <c:v>6</c:v>
                </c:pt>
                <c:pt idx="82140">
                  <c:v>6</c:v>
                </c:pt>
                <c:pt idx="82141">
                  <c:v>6</c:v>
                </c:pt>
                <c:pt idx="82142">
                  <c:v>6</c:v>
                </c:pt>
                <c:pt idx="82143">
                  <c:v>6</c:v>
                </c:pt>
                <c:pt idx="82144">
                  <c:v>6</c:v>
                </c:pt>
                <c:pt idx="82145">
                  <c:v>6</c:v>
                </c:pt>
                <c:pt idx="82146">
                  <c:v>6</c:v>
                </c:pt>
                <c:pt idx="82147">
                  <c:v>6</c:v>
                </c:pt>
                <c:pt idx="82148">
                  <c:v>6</c:v>
                </c:pt>
                <c:pt idx="82149">
                  <c:v>6</c:v>
                </c:pt>
                <c:pt idx="82150">
                  <c:v>6</c:v>
                </c:pt>
                <c:pt idx="82151">
                  <c:v>6</c:v>
                </c:pt>
                <c:pt idx="82152">
                  <c:v>6</c:v>
                </c:pt>
                <c:pt idx="82153">
                  <c:v>6</c:v>
                </c:pt>
                <c:pt idx="82154">
                  <c:v>6</c:v>
                </c:pt>
                <c:pt idx="82155">
                  <c:v>6</c:v>
                </c:pt>
                <c:pt idx="82156">
                  <c:v>6</c:v>
                </c:pt>
                <c:pt idx="82157">
                  <c:v>6</c:v>
                </c:pt>
                <c:pt idx="82158">
                  <c:v>6</c:v>
                </c:pt>
                <c:pt idx="82159">
                  <c:v>6</c:v>
                </c:pt>
                <c:pt idx="82160">
                  <c:v>6</c:v>
                </c:pt>
                <c:pt idx="82161">
                  <c:v>6</c:v>
                </c:pt>
                <c:pt idx="82162">
                  <c:v>6</c:v>
                </c:pt>
                <c:pt idx="82163">
                  <c:v>6</c:v>
                </c:pt>
                <c:pt idx="82164">
                  <c:v>6</c:v>
                </c:pt>
                <c:pt idx="82165">
                  <c:v>6</c:v>
                </c:pt>
                <c:pt idx="82166">
                  <c:v>6</c:v>
                </c:pt>
                <c:pt idx="82167">
                  <c:v>6</c:v>
                </c:pt>
                <c:pt idx="82168">
                  <c:v>6</c:v>
                </c:pt>
                <c:pt idx="82169">
                  <c:v>6</c:v>
                </c:pt>
                <c:pt idx="82170">
                  <c:v>6</c:v>
                </c:pt>
                <c:pt idx="82171">
                  <c:v>6</c:v>
                </c:pt>
                <c:pt idx="82172">
                  <c:v>6</c:v>
                </c:pt>
                <c:pt idx="82173">
                  <c:v>6</c:v>
                </c:pt>
                <c:pt idx="82174">
                  <c:v>6</c:v>
                </c:pt>
                <c:pt idx="82175">
                  <c:v>6</c:v>
                </c:pt>
                <c:pt idx="82176">
                  <c:v>6</c:v>
                </c:pt>
                <c:pt idx="82177">
                  <c:v>6</c:v>
                </c:pt>
                <c:pt idx="82178">
                  <c:v>6</c:v>
                </c:pt>
                <c:pt idx="82179">
                  <c:v>6</c:v>
                </c:pt>
                <c:pt idx="82180">
                  <c:v>6</c:v>
                </c:pt>
                <c:pt idx="82181">
                  <c:v>6</c:v>
                </c:pt>
                <c:pt idx="82182">
                  <c:v>6</c:v>
                </c:pt>
                <c:pt idx="82183">
                  <c:v>6</c:v>
                </c:pt>
                <c:pt idx="82184">
                  <c:v>6</c:v>
                </c:pt>
                <c:pt idx="82185">
                  <c:v>6</c:v>
                </c:pt>
                <c:pt idx="82186">
                  <c:v>6</c:v>
                </c:pt>
                <c:pt idx="82187">
                  <c:v>6</c:v>
                </c:pt>
                <c:pt idx="82188">
                  <c:v>6</c:v>
                </c:pt>
                <c:pt idx="82189">
                  <c:v>6</c:v>
                </c:pt>
                <c:pt idx="82190">
                  <c:v>6</c:v>
                </c:pt>
                <c:pt idx="82191">
                  <c:v>6</c:v>
                </c:pt>
                <c:pt idx="82192">
                  <c:v>6</c:v>
                </c:pt>
                <c:pt idx="82193">
                  <c:v>6</c:v>
                </c:pt>
                <c:pt idx="82194">
                  <c:v>6</c:v>
                </c:pt>
                <c:pt idx="82195">
                  <c:v>6</c:v>
                </c:pt>
                <c:pt idx="82196">
                  <c:v>6</c:v>
                </c:pt>
                <c:pt idx="82197">
                  <c:v>6</c:v>
                </c:pt>
                <c:pt idx="82198">
                  <c:v>6</c:v>
                </c:pt>
                <c:pt idx="82199">
                  <c:v>6</c:v>
                </c:pt>
                <c:pt idx="82200">
                  <c:v>6</c:v>
                </c:pt>
                <c:pt idx="82201">
                  <c:v>6</c:v>
                </c:pt>
                <c:pt idx="82202">
                  <c:v>6</c:v>
                </c:pt>
                <c:pt idx="82203">
                  <c:v>6</c:v>
                </c:pt>
                <c:pt idx="82204">
                  <c:v>6</c:v>
                </c:pt>
                <c:pt idx="82205">
                  <c:v>6</c:v>
                </c:pt>
                <c:pt idx="82206">
                  <c:v>6</c:v>
                </c:pt>
                <c:pt idx="82207">
                  <c:v>6</c:v>
                </c:pt>
                <c:pt idx="82208">
                  <c:v>6</c:v>
                </c:pt>
                <c:pt idx="82209">
                  <c:v>6</c:v>
                </c:pt>
                <c:pt idx="82210">
                  <c:v>6</c:v>
                </c:pt>
                <c:pt idx="82211">
                  <c:v>6</c:v>
                </c:pt>
                <c:pt idx="82212">
                  <c:v>6</c:v>
                </c:pt>
                <c:pt idx="82213">
                  <c:v>6</c:v>
                </c:pt>
                <c:pt idx="82214">
                  <c:v>6</c:v>
                </c:pt>
                <c:pt idx="82215">
                  <c:v>6</c:v>
                </c:pt>
                <c:pt idx="82216">
                  <c:v>6</c:v>
                </c:pt>
                <c:pt idx="82217">
                  <c:v>6</c:v>
                </c:pt>
                <c:pt idx="82218">
                  <c:v>6</c:v>
                </c:pt>
                <c:pt idx="82219">
                  <c:v>6</c:v>
                </c:pt>
                <c:pt idx="82220">
                  <c:v>6</c:v>
                </c:pt>
                <c:pt idx="82221">
                  <c:v>6</c:v>
                </c:pt>
                <c:pt idx="82222">
                  <c:v>6</c:v>
                </c:pt>
                <c:pt idx="82223">
                  <c:v>6</c:v>
                </c:pt>
                <c:pt idx="82224">
                  <c:v>6</c:v>
                </c:pt>
                <c:pt idx="82225">
                  <c:v>6</c:v>
                </c:pt>
                <c:pt idx="82226">
                  <c:v>6</c:v>
                </c:pt>
                <c:pt idx="82227">
                  <c:v>6</c:v>
                </c:pt>
                <c:pt idx="82228">
                  <c:v>6</c:v>
                </c:pt>
                <c:pt idx="82229">
                  <c:v>6</c:v>
                </c:pt>
                <c:pt idx="82230">
                  <c:v>6</c:v>
                </c:pt>
                <c:pt idx="82231">
                  <c:v>6</c:v>
                </c:pt>
                <c:pt idx="82232">
                  <c:v>6</c:v>
                </c:pt>
                <c:pt idx="82233">
                  <c:v>6</c:v>
                </c:pt>
                <c:pt idx="82234">
                  <c:v>6</c:v>
                </c:pt>
                <c:pt idx="82235">
                  <c:v>6</c:v>
                </c:pt>
                <c:pt idx="82236">
                  <c:v>6</c:v>
                </c:pt>
                <c:pt idx="82237">
                  <c:v>6</c:v>
                </c:pt>
                <c:pt idx="82238">
                  <c:v>6</c:v>
                </c:pt>
                <c:pt idx="82239">
                  <c:v>6</c:v>
                </c:pt>
                <c:pt idx="82240">
                  <c:v>6</c:v>
                </c:pt>
                <c:pt idx="82241">
                  <c:v>6</c:v>
                </c:pt>
                <c:pt idx="82242">
                  <c:v>6</c:v>
                </c:pt>
                <c:pt idx="82243">
                  <c:v>6</c:v>
                </c:pt>
                <c:pt idx="82244">
                  <c:v>6</c:v>
                </c:pt>
                <c:pt idx="82245">
                  <c:v>6</c:v>
                </c:pt>
                <c:pt idx="82246">
                  <c:v>6</c:v>
                </c:pt>
                <c:pt idx="82247">
                  <c:v>6</c:v>
                </c:pt>
                <c:pt idx="82248">
                  <c:v>6</c:v>
                </c:pt>
                <c:pt idx="82249">
                  <c:v>6</c:v>
                </c:pt>
                <c:pt idx="82250">
                  <c:v>6</c:v>
                </c:pt>
                <c:pt idx="82251">
                  <c:v>6</c:v>
                </c:pt>
                <c:pt idx="82252">
                  <c:v>6</c:v>
                </c:pt>
                <c:pt idx="82253">
                  <c:v>6</c:v>
                </c:pt>
                <c:pt idx="82254">
                  <c:v>6</c:v>
                </c:pt>
                <c:pt idx="82255">
                  <c:v>6</c:v>
                </c:pt>
                <c:pt idx="82256">
                  <c:v>6</c:v>
                </c:pt>
                <c:pt idx="82257">
                  <c:v>6</c:v>
                </c:pt>
                <c:pt idx="82258">
                  <c:v>6</c:v>
                </c:pt>
                <c:pt idx="82259">
                  <c:v>6</c:v>
                </c:pt>
                <c:pt idx="82260">
                  <c:v>6</c:v>
                </c:pt>
                <c:pt idx="82261">
                  <c:v>6</c:v>
                </c:pt>
                <c:pt idx="82262">
                  <c:v>6</c:v>
                </c:pt>
                <c:pt idx="82263">
                  <c:v>6</c:v>
                </c:pt>
                <c:pt idx="82264">
                  <c:v>6</c:v>
                </c:pt>
                <c:pt idx="82265">
                  <c:v>6</c:v>
                </c:pt>
                <c:pt idx="82266">
                  <c:v>6</c:v>
                </c:pt>
                <c:pt idx="82267">
                  <c:v>6</c:v>
                </c:pt>
                <c:pt idx="82268">
                  <c:v>6</c:v>
                </c:pt>
                <c:pt idx="82269">
                  <c:v>6</c:v>
                </c:pt>
                <c:pt idx="82270">
                  <c:v>6</c:v>
                </c:pt>
                <c:pt idx="82271">
                  <c:v>6</c:v>
                </c:pt>
                <c:pt idx="82272">
                  <c:v>6</c:v>
                </c:pt>
                <c:pt idx="82273">
                  <c:v>6</c:v>
                </c:pt>
                <c:pt idx="82274">
                  <c:v>6</c:v>
                </c:pt>
                <c:pt idx="82275">
                  <c:v>6</c:v>
                </c:pt>
                <c:pt idx="82276">
                  <c:v>6</c:v>
                </c:pt>
                <c:pt idx="82277">
                  <c:v>6</c:v>
                </c:pt>
                <c:pt idx="82278">
                  <c:v>6</c:v>
                </c:pt>
                <c:pt idx="82279">
                  <c:v>6</c:v>
                </c:pt>
                <c:pt idx="82280">
                  <c:v>6</c:v>
                </c:pt>
                <c:pt idx="82281">
                  <c:v>6</c:v>
                </c:pt>
                <c:pt idx="82282">
                  <c:v>6</c:v>
                </c:pt>
                <c:pt idx="82283">
                  <c:v>6</c:v>
                </c:pt>
                <c:pt idx="82284">
                  <c:v>6</c:v>
                </c:pt>
                <c:pt idx="82285">
                  <c:v>6</c:v>
                </c:pt>
                <c:pt idx="82286">
                  <c:v>6</c:v>
                </c:pt>
                <c:pt idx="82287">
                  <c:v>6</c:v>
                </c:pt>
                <c:pt idx="82288">
                  <c:v>6</c:v>
                </c:pt>
                <c:pt idx="82289">
                  <c:v>6</c:v>
                </c:pt>
                <c:pt idx="82290">
                  <c:v>6</c:v>
                </c:pt>
                <c:pt idx="82291">
                  <c:v>6</c:v>
                </c:pt>
                <c:pt idx="82292">
                  <c:v>6</c:v>
                </c:pt>
                <c:pt idx="82293">
                  <c:v>6</c:v>
                </c:pt>
                <c:pt idx="82294">
                  <c:v>6</c:v>
                </c:pt>
                <c:pt idx="82295">
                  <c:v>6</c:v>
                </c:pt>
                <c:pt idx="82296">
                  <c:v>6</c:v>
                </c:pt>
                <c:pt idx="82297">
                  <c:v>6</c:v>
                </c:pt>
                <c:pt idx="82298">
                  <c:v>6</c:v>
                </c:pt>
                <c:pt idx="82299">
                  <c:v>6</c:v>
                </c:pt>
                <c:pt idx="82300">
                  <c:v>6</c:v>
                </c:pt>
                <c:pt idx="82301">
                  <c:v>6</c:v>
                </c:pt>
                <c:pt idx="82302">
                  <c:v>6</c:v>
                </c:pt>
                <c:pt idx="82303">
                  <c:v>6</c:v>
                </c:pt>
                <c:pt idx="82304">
                  <c:v>6</c:v>
                </c:pt>
                <c:pt idx="82305">
                  <c:v>6</c:v>
                </c:pt>
                <c:pt idx="82306">
                  <c:v>6</c:v>
                </c:pt>
                <c:pt idx="82307">
                  <c:v>6</c:v>
                </c:pt>
                <c:pt idx="82308">
                  <c:v>6</c:v>
                </c:pt>
                <c:pt idx="82309">
                  <c:v>6</c:v>
                </c:pt>
                <c:pt idx="82310">
                  <c:v>6</c:v>
                </c:pt>
                <c:pt idx="82311">
                  <c:v>6</c:v>
                </c:pt>
                <c:pt idx="82312">
                  <c:v>6</c:v>
                </c:pt>
                <c:pt idx="82313">
                  <c:v>6</c:v>
                </c:pt>
                <c:pt idx="82314">
                  <c:v>6</c:v>
                </c:pt>
                <c:pt idx="82315">
                  <c:v>6</c:v>
                </c:pt>
                <c:pt idx="82316">
                  <c:v>6</c:v>
                </c:pt>
                <c:pt idx="82317">
                  <c:v>6</c:v>
                </c:pt>
                <c:pt idx="82318">
                  <c:v>6</c:v>
                </c:pt>
                <c:pt idx="82319">
                  <c:v>6</c:v>
                </c:pt>
                <c:pt idx="82320">
                  <c:v>6</c:v>
                </c:pt>
                <c:pt idx="82321">
                  <c:v>6</c:v>
                </c:pt>
                <c:pt idx="82322">
                  <c:v>6</c:v>
                </c:pt>
                <c:pt idx="82323">
                  <c:v>6</c:v>
                </c:pt>
                <c:pt idx="82324">
                  <c:v>6</c:v>
                </c:pt>
                <c:pt idx="82325">
                  <c:v>6</c:v>
                </c:pt>
                <c:pt idx="82326">
                  <c:v>6</c:v>
                </c:pt>
                <c:pt idx="82327">
                  <c:v>6</c:v>
                </c:pt>
                <c:pt idx="82328">
                  <c:v>6</c:v>
                </c:pt>
                <c:pt idx="82329">
                  <c:v>6</c:v>
                </c:pt>
                <c:pt idx="82330">
                  <c:v>6</c:v>
                </c:pt>
                <c:pt idx="82331">
                  <c:v>6</c:v>
                </c:pt>
                <c:pt idx="82332">
                  <c:v>6</c:v>
                </c:pt>
                <c:pt idx="82333">
                  <c:v>6</c:v>
                </c:pt>
                <c:pt idx="82334">
                  <c:v>6</c:v>
                </c:pt>
                <c:pt idx="82335">
                  <c:v>6</c:v>
                </c:pt>
                <c:pt idx="82336">
                  <c:v>6</c:v>
                </c:pt>
                <c:pt idx="82337">
                  <c:v>6</c:v>
                </c:pt>
                <c:pt idx="82338">
                  <c:v>6</c:v>
                </c:pt>
                <c:pt idx="82339">
                  <c:v>6</c:v>
                </c:pt>
                <c:pt idx="82340">
                  <c:v>6</c:v>
                </c:pt>
                <c:pt idx="82341">
                  <c:v>6</c:v>
                </c:pt>
                <c:pt idx="82342">
                  <c:v>6</c:v>
                </c:pt>
                <c:pt idx="82343">
                  <c:v>6</c:v>
                </c:pt>
                <c:pt idx="82344">
                  <c:v>6</c:v>
                </c:pt>
                <c:pt idx="82345">
                  <c:v>6</c:v>
                </c:pt>
                <c:pt idx="82346">
                  <c:v>6</c:v>
                </c:pt>
                <c:pt idx="82347">
                  <c:v>6</c:v>
                </c:pt>
                <c:pt idx="82348">
                  <c:v>6</c:v>
                </c:pt>
                <c:pt idx="82349">
                  <c:v>6</c:v>
                </c:pt>
                <c:pt idx="82350">
                  <c:v>6</c:v>
                </c:pt>
                <c:pt idx="82351">
                  <c:v>6</c:v>
                </c:pt>
                <c:pt idx="82352">
                  <c:v>6</c:v>
                </c:pt>
                <c:pt idx="82353">
                  <c:v>6</c:v>
                </c:pt>
                <c:pt idx="82354">
                  <c:v>6</c:v>
                </c:pt>
                <c:pt idx="82355">
                  <c:v>6</c:v>
                </c:pt>
                <c:pt idx="82356">
                  <c:v>6</c:v>
                </c:pt>
                <c:pt idx="82357">
                  <c:v>6</c:v>
                </c:pt>
                <c:pt idx="82358">
                  <c:v>6</c:v>
                </c:pt>
                <c:pt idx="82359">
                  <c:v>6</c:v>
                </c:pt>
                <c:pt idx="82360">
                  <c:v>6</c:v>
                </c:pt>
                <c:pt idx="82361">
                  <c:v>6</c:v>
                </c:pt>
                <c:pt idx="82362">
                  <c:v>6</c:v>
                </c:pt>
                <c:pt idx="82363">
                  <c:v>6</c:v>
                </c:pt>
                <c:pt idx="82364">
                  <c:v>6</c:v>
                </c:pt>
                <c:pt idx="82365">
                  <c:v>6</c:v>
                </c:pt>
                <c:pt idx="82366">
                  <c:v>6</c:v>
                </c:pt>
                <c:pt idx="82367">
                  <c:v>6</c:v>
                </c:pt>
                <c:pt idx="82368">
                  <c:v>6</c:v>
                </c:pt>
                <c:pt idx="82369">
                  <c:v>6</c:v>
                </c:pt>
                <c:pt idx="82370">
                  <c:v>6</c:v>
                </c:pt>
                <c:pt idx="82371">
                  <c:v>6</c:v>
                </c:pt>
                <c:pt idx="82372">
                  <c:v>6</c:v>
                </c:pt>
                <c:pt idx="82373">
                  <c:v>6</c:v>
                </c:pt>
                <c:pt idx="82374">
                  <c:v>6</c:v>
                </c:pt>
                <c:pt idx="82375">
                  <c:v>6</c:v>
                </c:pt>
                <c:pt idx="82376">
                  <c:v>6</c:v>
                </c:pt>
                <c:pt idx="82377">
                  <c:v>6</c:v>
                </c:pt>
                <c:pt idx="82378">
                  <c:v>6</c:v>
                </c:pt>
                <c:pt idx="82379">
                  <c:v>6</c:v>
                </c:pt>
                <c:pt idx="82380">
                  <c:v>6</c:v>
                </c:pt>
                <c:pt idx="82381">
                  <c:v>6</c:v>
                </c:pt>
                <c:pt idx="82382">
                  <c:v>6</c:v>
                </c:pt>
                <c:pt idx="82383">
                  <c:v>6</c:v>
                </c:pt>
                <c:pt idx="82384">
                  <c:v>6</c:v>
                </c:pt>
                <c:pt idx="82385">
                  <c:v>6</c:v>
                </c:pt>
                <c:pt idx="82386">
                  <c:v>6</c:v>
                </c:pt>
                <c:pt idx="82387">
                  <c:v>6</c:v>
                </c:pt>
                <c:pt idx="82388">
                  <c:v>6</c:v>
                </c:pt>
                <c:pt idx="82389">
                  <c:v>6</c:v>
                </c:pt>
                <c:pt idx="82390">
                  <c:v>6</c:v>
                </c:pt>
                <c:pt idx="82391">
                  <c:v>6</c:v>
                </c:pt>
                <c:pt idx="82392">
                  <c:v>6</c:v>
                </c:pt>
                <c:pt idx="82393">
                  <c:v>6</c:v>
                </c:pt>
                <c:pt idx="82394">
                  <c:v>6</c:v>
                </c:pt>
                <c:pt idx="82395">
                  <c:v>6</c:v>
                </c:pt>
                <c:pt idx="82396">
                  <c:v>6</c:v>
                </c:pt>
                <c:pt idx="82397">
                  <c:v>6</c:v>
                </c:pt>
                <c:pt idx="82398">
                  <c:v>6</c:v>
                </c:pt>
                <c:pt idx="82399">
                  <c:v>6</c:v>
                </c:pt>
                <c:pt idx="82400">
                  <c:v>6</c:v>
                </c:pt>
                <c:pt idx="82401">
                  <c:v>6</c:v>
                </c:pt>
                <c:pt idx="82402">
                  <c:v>6</c:v>
                </c:pt>
                <c:pt idx="82403">
                  <c:v>6</c:v>
                </c:pt>
                <c:pt idx="82404">
                  <c:v>6</c:v>
                </c:pt>
                <c:pt idx="82405">
                  <c:v>6</c:v>
                </c:pt>
                <c:pt idx="82406">
                  <c:v>6</c:v>
                </c:pt>
                <c:pt idx="82407">
                  <c:v>6</c:v>
                </c:pt>
                <c:pt idx="82408">
                  <c:v>6</c:v>
                </c:pt>
                <c:pt idx="82409">
                  <c:v>6</c:v>
                </c:pt>
                <c:pt idx="82410">
                  <c:v>6</c:v>
                </c:pt>
                <c:pt idx="82411">
                  <c:v>6</c:v>
                </c:pt>
                <c:pt idx="82412">
                  <c:v>6</c:v>
                </c:pt>
                <c:pt idx="82413">
                  <c:v>6</c:v>
                </c:pt>
                <c:pt idx="82414">
                  <c:v>6</c:v>
                </c:pt>
                <c:pt idx="82415">
                  <c:v>6</c:v>
                </c:pt>
                <c:pt idx="82416">
                  <c:v>6</c:v>
                </c:pt>
                <c:pt idx="82417">
                  <c:v>6</c:v>
                </c:pt>
                <c:pt idx="82418">
                  <c:v>6</c:v>
                </c:pt>
                <c:pt idx="82419">
                  <c:v>6</c:v>
                </c:pt>
                <c:pt idx="82420">
                  <c:v>6</c:v>
                </c:pt>
                <c:pt idx="82421">
                  <c:v>6</c:v>
                </c:pt>
                <c:pt idx="82422">
                  <c:v>6</c:v>
                </c:pt>
                <c:pt idx="82423">
                  <c:v>6</c:v>
                </c:pt>
                <c:pt idx="82424">
                  <c:v>6</c:v>
                </c:pt>
                <c:pt idx="82425">
                  <c:v>6</c:v>
                </c:pt>
                <c:pt idx="82426">
                  <c:v>6</c:v>
                </c:pt>
                <c:pt idx="82427">
                  <c:v>6</c:v>
                </c:pt>
                <c:pt idx="82428">
                  <c:v>6</c:v>
                </c:pt>
                <c:pt idx="82429">
                  <c:v>6</c:v>
                </c:pt>
                <c:pt idx="82430">
                  <c:v>6</c:v>
                </c:pt>
                <c:pt idx="82431">
                  <c:v>6</c:v>
                </c:pt>
                <c:pt idx="82432">
                  <c:v>6</c:v>
                </c:pt>
                <c:pt idx="82433">
                  <c:v>6</c:v>
                </c:pt>
                <c:pt idx="82434">
                  <c:v>6</c:v>
                </c:pt>
                <c:pt idx="82435">
                  <c:v>6</c:v>
                </c:pt>
                <c:pt idx="82436">
                  <c:v>6</c:v>
                </c:pt>
                <c:pt idx="82437">
                  <c:v>6</c:v>
                </c:pt>
                <c:pt idx="82438">
                  <c:v>6</c:v>
                </c:pt>
                <c:pt idx="82439">
                  <c:v>6</c:v>
                </c:pt>
                <c:pt idx="82440">
                  <c:v>6</c:v>
                </c:pt>
                <c:pt idx="82441">
                  <c:v>6</c:v>
                </c:pt>
                <c:pt idx="82442">
                  <c:v>6</c:v>
                </c:pt>
                <c:pt idx="82443">
                  <c:v>6</c:v>
                </c:pt>
                <c:pt idx="82444">
                  <c:v>6</c:v>
                </c:pt>
                <c:pt idx="82445">
                  <c:v>6</c:v>
                </c:pt>
                <c:pt idx="82446">
                  <c:v>6</c:v>
                </c:pt>
                <c:pt idx="82447">
                  <c:v>6</c:v>
                </c:pt>
                <c:pt idx="82448">
                  <c:v>6</c:v>
                </c:pt>
                <c:pt idx="82449">
                  <c:v>6</c:v>
                </c:pt>
                <c:pt idx="82450">
                  <c:v>6</c:v>
                </c:pt>
                <c:pt idx="82451">
                  <c:v>6</c:v>
                </c:pt>
                <c:pt idx="82452">
                  <c:v>6</c:v>
                </c:pt>
                <c:pt idx="82453">
                  <c:v>6</c:v>
                </c:pt>
                <c:pt idx="82454">
                  <c:v>6</c:v>
                </c:pt>
                <c:pt idx="82455">
                  <c:v>6</c:v>
                </c:pt>
                <c:pt idx="82456">
                  <c:v>6</c:v>
                </c:pt>
                <c:pt idx="82457">
                  <c:v>6</c:v>
                </c:pt>
                <c:pt idx="82458">
                  <c:v>6</c:v>
                </c:pt>
                <c:pt idx="82459">
                  <c:v>6</c:v>
                </c:pt>
                <c:pt idx="82460">
                  <c:v>6</c:v>
                </c:pt>
                <c:pt idx="82461">
                  <c:v>6</c:v>
                </c:pt>
                <c:pt idx="82462">
                  <c:v>6</c:v>
                </c:pt>
                <c:pt idx="82463">
                  <c:v>6</c:v>
                </c:pt>
                <c:pt idx="82464">
                  <c:v>6</c:v>
                </c:pt>
                <c:pt idx="82465">
                  <c:v>6</c:v>
                </c:pt>
                <c:pt idx="82466">
                  <c:v>6</c:v>
                </c:pt>
                <c:pt idx="82467">
                  <c:v>6</c:v>
                </c:pt>
                <c:pt idx="82468">
                  <c:v>6</c:v>
                </c:pt>
                <c:pt idx="82469">
                  <c:v>6</c:v>
                </c:pt>
                <c:pt idx="82470">
                  <c:v>6</c:v>
                </c:pt>
                <c:pt idx="82471">
                  <c:v>6</c:v>
                </c:pt>
                <c:pt idx="82472">
                  <c:v>6</c:v>
                </c:pt>
                <c:pt idx="82473">
                  <c:v>6</c:v>
                </c:pt>
                <c:pt idx="82474">
                  <c:v>6</c:v>
                </c:pt>
                <c:pt idx="82475">
                  <c:v>6</c:v>
                </c:pt>
                <c:pt idx="82476">
                  <c:v>6</c:v>
                </c:pt>
                <c:pt idx="82477">
                  <c:v>6</c:v>
                </c:pt>
                <c:pt idx="82478">
                  <c:v>6</c:v>
                </c:pt>
                <c:pt idx="82479">
                  <c:v>6</c:v>
                </c:pt>
                <c:pt idx="82480">
                  <c:v>6</c:v>
                </c:pt>
                <c:pt idx="82481">
                  <c:v>6</c:v>
                </c:pt>
                <c:pt idx="82482">
                  <c:v>6</c:v>
                </c:pt>
                <c:pt idx="82483">
                  <c:v>6</c:v>
                </c:pt>
                <c:pt idx="82484">
                  <c:v>6</c:v>
                </c:pt>
                <c:pt idx="82485">
                  <c:v>6</c:v>
                </c:pt>
                <c:pt idx="82486">
                  <c:v>6</c:v>
                </c:pt>
                <c:pt idx="82487">
                  <c:v>6</c:v>
                </c:pt>
                <c:pt idx="82488">
                  <c:v>6</c:v>
                </c:pt>
                <c:pt idx="82489">
                  <c:v>6</c:v>
                </c:pt>
                <c:pt idx="82490">
                  <c:v>6</c:v>
                </c:pt>
                <c:pt idx="82491">
                  <c:v>6</c:v>
                </c:pt>
                <c:pt idx="82492">
                  <c:v>6</c:v>
                </c:pt>
                <c:pt idx="82493">
                  <c:v>6</c:v>
                </c:pt>
                <c:pt idx="82494">
                  <c:v>6</c:v>
                </c:pt>
                <c:pt idx="82495">
                  <c:v>6</c:v>
                </c:pt>
                <c:pt idx="82496">
                  <c:v>6</c:v>
                </c:pt>
                <c:pt idx="82497">
                  <c:v>6</c:v>
                </c:pt>
                <c:pt idx="82498">
                  <c:v>6</c:v>
                </c:pt>
                <c:pt idx="82499">
                  <c:v>6</c:v>
                </c:pt>
                <c:pt idx="82500">
                  <c:v>6</c:v>
                </c:pt>
                <c:pt idx="82501">
                  <c:v>6</c:v>
                </c:pt>
                <c:pt idx="82502">
                  <c:v>6</c:v>
                </c:pt>
                <c:pt idx="82503">
                  <c:v>6</c:v>
                </c:pt>
                <c:pt idx="82504">
                  <c:v>6</c:v>
                </c:pt>
                <c:pt idx="82505">
                  <c:v>6</c:v>
                </c:pt>
                <c:pt idx="82506">
                  <c:v>6</c:v>
                </c:pt>
                <c:pt idx="82507">
                  <c:v>6</c:v>
                </c:pt>
                <c:pt idx="82508">
                  <c:v>6</c:v>
                </c:pt>
                <c:pt idx="82509">
                  <c:v>6</c:v>
                </c:pt>
                <c:pt idx="82510">
                  <c:v>6</c:v>
                </c:pt>
                <c:pt idx="82511">
                  <c:v>6</c:v>
                </c:pt>
                <c:pt idx="82512">
                  <c:v>6</c:v>
                </c:pt>
                <c:pt idx="82513">
                  <c:v>6</c:v>
                </c:pt>
                <c:pt idx="82514">
                  <c:v>6</c:v>
                </c:pt>
                <c:pt idx="82515">
                  <c:v>6</c:v>
                </c:pt>
                <c:pt idx="82516">
                  <c:v>6</c:v>
                </c:pt>
                <c:pt idx="82517">
                  <c:v>6</c:v>
                </c:pt>
                <c:pt idx="82518">
                  <c:v>6</c:v>
                </c:pt>
                <c:pt idx="82519">
                  <c:v>6</c:v>
                </c:pt>
                <c:pt idx="82520">
                  <c:v>6</c:v>
                </c:pt>
                <c:pt idx="82521">
                  <c:v>6</c:v>
                </c:pt>
                <c:pt idx="82522">
                  <c:v>6</c:v>
                </c:pt>
                <c:pt idx="82523">
                  <c:v>6</c:v>
                </c:pt>
                <c:pt idx="82524">
                  <c:v>6</c:v>
                </c:pt>
                <c:pt idx="82525">
                  <c:v>6</c:v>
                </c:pt>
                <c:pt idx="82526">
                  <c:v>6</c:v>
                </c:pt>
                <c:pt idx="82527">
                  <c:v>6</c:v>
                </c:pt>
                <c:pt idx="82528">
                  <c:v>6</c:v>
                </c:pt>
                <c:pt idx="82529">
                  <c:v>6</c:v>
                </c:pt>
                <c:pt idx="82530">
                  <c:v>6</c:v>
                </c:pt>
                <c:pt idx="82531">
                  <c:v>6</c:v>
                </c:pt>
                <c:pt idx="82532">
                  <c:v>6</c:v>
                </c:pt>
                <c:pt idx="82533">
                  <c:v>6</c:v>
                </c:pt>
                <c:pt idx="82534">
                  <c:v>6</c:v>
                </c:pt>
                <c:pt idx="82535">
                  <c:v>6</c:v>
                </c:pt>
                <c:pt idx="82536">
                  <c:v>6</c:v>
                </c:pt>
                <c:pt idx="82537">
                  <c:v>6</c:v>
                </c:pt>
                <c:pt idx="82538">
                  <c:v>6</c:v>
                </c:pt>
                <c:pt idx="82539">
                  <c:v>6</c:v>
                </c:pt>
                <c:pt idx="82540">
                  <c:v>6</c:v>
                </c:pt>
                <c:pt idx="82541">
                  <c:v>6</c:v>
                </c:pt>
                <c:pt idx="82542">
                  <c:v>6</c:v>
                </c:pt>
                <c:pt idx="82543">
                  <c:v>6</c:v>
                </c:pt>
                <c:pt idx="82544">
                  <c:v>6</c:v>
                </c:pt>
                <c:pt idx="82545">
                  <c:v>6</c:v>
                </c:pt>
                <c:pt idx="82546">
                  <c:v>6</c:v>
                </c:pt>
                <c:pt idx="82547">
                  <c:v>6</c:v>
                </c:pt>
                <c:pt idx="82548">
                  <c:v>6</c:v>
                </c:pt>
                <c:pt idx="82549">
                  <c:v>6</c:v>
                </c:pt>
                <c:pt idx="82550">
                  <c:v>6</c:v>
                </c:pt>
                <c:pt idx="82551">
                  <c:v>6</c:v>
                </c:pt>
                <c:pt idx="82552">
                  <c:v>6</c:v>
                </c:pt>
                <c:pt idx="82553">
                  <c:v>6</c:v>
                </c:pt>
                <c:pt idx="82554">
                  <c:v>6</c:v>
                </c:pt>
                <c:pt idx="82555">
                  <c:v>6</c:v>
                </c:pt>
                <c:pt idx="82556">
                  <c:v>6</c:v>
                </c:pt>
                <c:pt idx="82557">
                  <c:v>6</c:v>
                </c:pt>
                <c:pt idx="82558">
                  <c:v>6</c:v>
                </c:pt>
                <c:pt idx="82559">
                  <c:v>6</c:v>
                </c:pt>
                <c:pt idx="82560">
                  <c:v>6</c:v>
                </c:pt>
                <c:pt idx="82561">
                  <c:v>6</c:v>
                </c:pt>
                <c:pt idx="82562">
                  <c:v>6</c:v>
                </c:pt>
                <c:pt idx="82563">
                  <c:v>6</c:v>
                </c:pt>
                <c:pt idx="82564">
                  <c:v>6</c:v>
                </c:pt>
                <c:pt idx="82565">
                  <c:v>6</c:v>
                </c:pt>
                <c:pt idx="82566">
                  <c:v>6</c:v>
                </c:pt>
                <c:pt idx="82567">
                  <c:v>6</c:v>
                </c:pt>
                <c:pt idx="82568">
                  <c:v>6</c:v>
                </c:pt>
                <c:pt idx="82569">
                  <c:v>6</c:v>
                </c:pt>
                <c:pt idx="82570">
                  <c:v>6</c:v>
                </c:pt>
                <c:pt idx="82571">
                  <c:v>6</c:v>
                </c:pt>
                <c:pt idx="82572">
                  <c:v>6</c:v>
                </c:pt>
                <c:pt idx="82573">
                  <c:v>6</c:v>
                </c:pt>
                <c:pt idx="82574">
                  <c:v>6</c:v>
                </c:pt>
                <c:pt idx="82575">
                  <c:v>6</c:v>
                </c:pt>
                <c:pt idx="82576">
                  <c:v>6</c:v>
                </c:pt>
                <c:pt idx="82577">
                  <c:v>6</c:v>
                </c:pt>
                <c:pt idx="82578">
                  <c:v>6</c:v>
                </c:pt>
                <c:pt idx="82579">
                  <c:v>6</c:v>
                </c:pt>
                <c:pt idx="82580">
                  <c:v>6</c:v>
                </c:pt>
                <c:pt idx="82581">
                  <c:v>6</c:v>
                </c:pt>
                <c:pt idx="82582">
                  <c:v>6</c:v>
                </c:pt>
                <c:pt idx="82583">
                  <c:v>6</c:v>
                </c:pt>
                <c:pt idx="82584">
                  <c:v>6</c:v>
                </c:pt>
                <c:pt idx="82585">
                  <c:v>6</c:v>
                </c:pt>
                <c:pt idx="82586">
                  <c:v>6</c:v>
                </c:pt>
                <c:pt idx="82587">
                  <c:v>6</c:v>
                </c:pt>
                <c:pt idx="82588">
                  <c:v>6</c:v>
                </c:pt>
                <c:pt idx="82589">
                  <c:v>6</c:v>
                </c:pt>
                <c:pt idx="82590">
                  <c:v>6</c:v>
                </c:pt>
                <c:pt idx="82591">
                  <c:v>6</c:v>
                </c:pt>
                <c:pt idx="82592">
                  <c:v>6</c:v>
                </c:pt>
                <c:pt idx="82593">
                  <c:v>6</c:v>
                </c:pt>
                <c:pt idx="82594">
                  <c:v>6</c:v>
                </c:pt>
                <c:pt idx="82595">
                  <c:v>6</c:v>
                </c:pt>
                <c:pt idx="82596">
                  <c:v>6</c:v>
                </c:pt>
                <c:pt idx="82597">
                  <c:v>6</c:v>
                </c:pt>
                <c:pt idx="82598">
                  <c:v>6</c:v>
                </c:pt>
                <c:pt idx="82599">
                  <c:v>6</c:v>
                </c:pt>
                <c:pt idx="82600">
                  <c:v>6</c:v>
                </c:pt>
                <c:pt idx="82601">
                  <c:v>6</c:v>
                </c:pt>
                <c:pt idx="82602">
                  <c:v>6</c:v>
                </c:pt>
                <c:pt idx="82603">
                  <c:v>6</c:v>
                </c:pt>
                <c:pt idx="82604">
                  <c:v>6</c:v>
                </c:pt>
                <c:pt idx="82605">
                  <c:v>6</c:v>
                </c:pt>
                <c:pt idx="82606">
                  <c:v>6</c:v>
                </c:pt>
                <c:pt idx="82607">
                  <c:v>6</c:v>
                </c:pt>
                <c:pt idx="82608">
                  <c:v>6</c:v>
                </c:pt>
                <c:pt idx="82609">
                  <c:v>6</c:v>
                </c:pt>
                <c:pt idx="82610">
                  <c:v>6</c:v>
                </c:pt>
                <c:pt idx="82611">
                  <c:v>6</c:v>
                </c:pt>
                <c:pt idx="82612">
                  <c:v>6</c:v>
                </c:pt>
                <c:pt idx="82613">
                  <c:v>6</c:v>
                </c:pt>
                <c:pt idx="82614">
                  <c:v>6</c:v>
                </c:pt>
                <c:pt idx="82615">
                  <c:v>6</c:v>
                </c:pt>
                <c:pt idx="82616">
                  <c:v>6</c:v>
                </c:pt>
                <c:pt idx="82617">
                  <c:v>6</c:v>
                </c:pt>
                <c:pt idx="82618">
                  <c:v>6</c:v>
                </c:pt>
                <c:pt idx="82619">
                  <c:v>6</c:v>
                </c:pt>
                <c:pt idx="82620">
                  <c:v>6</c:v>
                </c:pt>
                <c:pt idx="82621">
                  <c:v>6</c:v>
                </c:pt>
                <c:pt idx="82622">
                  <c:v>6</c:v>
                </c:pt>
                <c:pt idx="82623">
                  <c:v>6</c:v>
                </c:pt>
                <c:pt idx="82624">
                  <c:v>6</c:v>
                </c:pt>
                <c:pt idx="82625">
                  <c:v>6</c:v>
                </c:pt>
                <c:pt idx="82626">
                  <c:v>6</c:v>
                </c:pt>
                <c:pt idx="82627">
                  <c:v>6</c:v>
                </c:pt>
                <c:pt idx="82628">
                  <c:v>6</c:v>
                </c:pt>
                <c:pt idx="82629">
                  <c:v>6</c:v>
                </c:pt>
                <c:pt idx="82630">
                  <c:v>6</c:v>
                </c:pt>
                <c:pt idx="82631">
                  <c:v>6</c:v>
                </c:pt>
                <c:pt idx="82632">
                  <c:v>6</c:v>
                </c:pt>
                <c:pt idx="82633">
                  <c:v>6</c:v>
                </c:pt>
                <c:pt idx="82634">
                  <c:v>6</c:v>
                </c:pt>
                <c:pt idx="82635">
                  <c:v>6</c:v>
                </c:pt>
                <c:pt idx="82636">
                  <c:v>6</c:v>
                </c:pt>
                <c:pt idx="82637">
                  <c:v>6</c:v>
                </c:pt>
                <c:pt idx="82638">
                  <c:v>6</c:v>
                </c:pt>
                <c:pt idx="82639">
                  <c:v>6</c:v>
                </c:pt>
                <c:pt idx="82640">
                  <c:v>6</c:v>
                </c:pt>
                <c:pt idx="82641">
                  <c:v>6</c:v>
                </c:pt>
                <c:pt idx="82642">
                  <c:v>6</c:v>
                </c:pt>
                <c:pt idx="82643">
                  <c:v>6</c:v>
                </c:pt>
                <c:pt idx="82644">
                  <c:v>6</c:v>
                </c:pt>
                <c:pt idx="82645">
                  <c:v>6</c:v>
                </c:pt>
                <c:pt idx="82646">
                  <c:v>6</c:v>
                </c:pt>
                <c:pt idx="82647">
                  <c:v>6</c:v>
                </c:pt>
                <c:pt idx="82648">
                  <c:v>6</c:v>
                </c:pt>
                <c:pt idx="82649">
                  <c:v>6</c:v>
                </c:pt>
                <c:pt idx="82650">
                  <c:v>6</c:v>
                </c:pt>
                <c:pt idx="82651">
                  <c:v>6</c:v>
                </c:pt>
                <c:pt idx="82652">
                  <c:v>6</c:v>
                </c:pt>
                <c:pt idx="82653">
                  <c:v>6</c:v>
                </c:pt>
                <c:pt idx="82654">
                  <c:v>6</c:v>
                </c:pt>
                <c:pt idx="82655">
                  <c:v>6</c:v>
                </c:pt>
                <c:pt idx="82656">
                  <c:v>6</c:v>
                </c:pt>
                <c:pt idx="82657">
                  <c:v>6</c:v>
                </c:pt>
                <c:pt idx="82658">
                  <c:v>6</c:v>
                </c:pt>
                <c:pt idx="82659">
                  <c:v>6</c:v>
                </c:pt>
                <c:pt idx="82660">
                  <c:v>6</c:v>
                </c:pt>
                <c:pt idx="82661">
                  <c:v>6</c:v>
                </c:pt>
                <c:pt idx="82662">
                  <c:v>6</c:v>
                </c:pt>
                <c:pt idx="82663">
                  <c:v>6</c:v>
                </c:pt>
                <c:pt idx="82664">
                  <c:v>6</c:v>
                </c:pt>
                <c:pt idx="82665">
                  <c:v>6</c:v>
                </c:pt>
                <c:pt idx="82666">
                  <c:v>6</c:v>
                </c:pt>
                <c:pt idx="82667">
                  <c:v>6</c:v>
                </c:pt>
                <c:pt idx="82668">
                  <c:v>6</c:v>
                </c:pt>
                <c:pt idx="82669">
                  <c:v>6</c:v>
                </c:pt>
                <c:pt idx="82670">
                  <c:v>6</c:v>
                </c:pt>
                <c:pt idx="82671">
                  <c:v>6</c:v>
                </c:pt>
                <c:pt idx="82672">
                  <c:v>6</c:v>
                </c:pt>
                <c:pt idx="82673">
                  <c:v>6</c:v>
                </c:pt>
                <c:pt idx="82674">
                  <c:v>6</c:v>
                </c:pt>
                <c:pt idx="82675">
                  <c:v>6</c:v>
                </c:pt>
                <c:pt idx="82676">
                  <c:v>6</c:v>
                </c:pt>
                <c:pt idx="82677">
                  <c:v>6</c:v>
                </c:pt>
                <c:pt idx="82678">
                  <c:v>6</c:v>
                </c:pt>
                <c:pt idx="82679">
                  <c:v>6</c:v>
                </c:pt>
                <c:pt idx="82680">
                  <c:v>6</c:v>
                </c:pt>
                <c:pt idx="82681">
                  <c:v>6</c:v>
                </c:pt>
                <c:pt idx="82682">
                  <c:v>6</c:v>
                </c:pt>
                <c:pt idx="82683">
                  <c:v>6</c:v>
                </c:pt>
                <c:pt idx="82684">
                  <c:v>6</c:v>
                </c:pt>
                <c:pt idx="82685">
                  <c:v>6</c:v>
                </c:pt>
                <c:pt idx="82686">
                  <c:v>6</c:v>
                </c:pt>
                <c:pt idx="82687">
                  <c:v>6</c:v>
                </c:pt>
                <c:pt idx="82688">
                  <c:v>6</c:v>
                </c:pt>
                <c:pt idx="82689">
                  <c:v>6</c:v>
                </c:pt>
                <c:pt idx="82690">
                  <c:v>6</c:v>
                </c:pt>
                <c:pt idx="82691">
                  <c:v>6</c:v>
                </c:pt>
                <c:pt idx="82692">
                  <c:v>6</c:v>
                </c:pt>
                <c:pt idx="82693">
                  <c:v>6</c:v>
                </c:pt>
                <c:pt idx="82694">
                  <c:v>6</c:v>
                </c:pt>
                <c:pt idx="82695">
                  <c:v>6</c:v>
                </c:pt>
                <c:pt idx="82696">
                  <c:v>6</c:v>
                </c:pt>
                <c:pt idx="82697">
                  <c:v>6</c:v>
                </c:pt>
                <c:pt idx="82698">
                  <c:v>6</c:v>
                </c:pt>
                <c:pt idx="82699">
                  <c:v>6</c:v>
                </c:pt>
                <c:pt idx="82700">
                  <c:v>6</c:v>
                </c:pt>
                <c:pt idx="82701">
                  <c:v>6</c:v>
                </c:pt>
                <c:pt idx="82702">
                  <c:v>6</c:v>
                </c:pt>
                <c:pt idx="82703">
                  <c:v>6</c:v>
                </c:pt>
                <c:pt idx="82704">
                  <c:v>6</c:v>
                </c:pt>
                <c:pt idx="82705">
                  <c:v>6</c:v>
                </c:pt>
                <c:pt idx="82706">
                  <c:v>6</c:v>
                </c:pt>
                <c:pt idx="82707">
                  <c:v>6</c:v>
                </c:pt>
                <c:pt idx="82708">
                  <c:v>6</c:v>
                </c:pt>
                <c:pt idx="82709">
                  <c:v>6</c:v>
                </c:pt>
                <c:pt idx="82710">
                  <c:v>6</c:v>
                </c:pt>
                <c:pt idx="82711">
                  <c:v>6</c:v>
                </c:pt>
                <c:pt idx="82712">
                  <c:v>6</c:v>
                </c:pt>
                <c:pt idx="82713">
                  <c:v>6</c:v>
                </c:pt>
                <c:pt idx="82714">
                  <c:v>6</c:v>
                </c:pt>
                <c:pt idx="82715">
                  <c:v>6</c:v>
                </c:pt>
                <c:pt idx="82716">
                  <c:v>6</c:v>
                </c:pt>
                <c:pt idx="82717">
                  <c:v>6</c:v>
                </c:pt>
                <c:pt idx="82718">
                  <c:v>6</c:v>
                </c:pt>
                <c:pt idx="82719">
                  <c:v>6</c:v>
                </c:pt>
                <c:pt idx="82720">
                  <c:v>6</c:v>
                </c:pt>
                <c:pt idx="82721">
                  <c:v>6</c:v>
                </c:pt>
                <c:pt idx="82722">
                  <c:v>6</c:v>
                </c:pt>
                <c:pt idx="82723">
                  <c:v>6</c:v>
                </c:pt>
                <c:pt idx="82724">
                  <c:v>6</c:v>
                </c:pt>
                <c:pt idx="82725">
                  <c:v>6</c:v>
                </c:pt>
                <c:pt idx="82726">
                  <c:v>6</c:v>
                </c:pt>
                <c:pt idx="82727">
                  <c:v>6</c:v>
                </c:pt>
                <c:pt idx="82728">
                  <c:v>6</c:v>
                </c:pt>
                <c:pt idx="82729">
                  <c:v>6</c:v>
                </c:pt>
                <c:pt idx="82730">
                  <c:v>6</c:v>
                </c:pt>
                <c:pt idx="82731">
                  <c:v>6</c:v>
                </c:pt>
                <c:pt idx="82732">
                  <c:v>6</c:v>
                </c:pt>
                <c:pt idx="82733">
                  <c:v>6</c:v>
                </c:pt>
                <c:pt idx="82734">
                  <c:v>6</c:v>
                </c:pt>
                <c:pt idx="82735">
                  <c:v>6</c:v>
                </c:pt>
                <c:pt idx="82736">
                  <c:v>6</c:v>
                </c:pt>
                <c:pt idx="82737">
                  <c:v>6</c:v>
                </c:pt>
                <c:pt idx="82738">
                  <c:v>6</c:v>
                </c:pt>
                <c:pt idx="82739">
                  <c:v>6</c:v>
                </c:pt>
                <c:pt idx="82740">
                  <c:v>6</c:v>
                </c:pt>
                <c:pt idx="82741">
                  <c:v>6</c:v>
                </c:pt>
                <c:pt idx="82742">
                  <c:v>6</c:v>
                </c:pt>
                <c:pt idx="82743">
                  <c:v>6</c:v>
                </c:pt>
                <c:pt idx="82744">
                  <c:v>6</c:v>
                </c:pt>
                <c:pt idx="82745">
                  <c:v>6</c:v>
                </c:pt>
                <c:pt idx="82746">
                  <c:v>6</c:v>
                </c:pt>
                <c:pt idx="82747">
                  <c:v>6</c:v>
                </c:pt>
                <c:pt idx="82748">
                  <c:v>6</c:v>
                </c:pt>
                <c:pt idx="82749">
                  <c:v>6</c:v>
                </c:pt>
                <c:pt idx="82750">
                  <c:v>6</c:v>
                </c:pt>
                <c:pt idx="82751">
                  <c:v>6</c:v>
                </c:pt>
                <c:pt idx="82752">
                  <c:v>6</c:v>
                </c:pt>
                <c:pt idx="82753">
                  <c:v>6</c:v>
                </c:pt>
                <c:pt idx="82754">
                  <c:v>6</c:v>
                </c:pt>
                <c:pt idx="82755">
                  <c:v>6</c:v>
                </c:pt>
                <c:pt idx="82756">
                  <c:v>6</c:v>
                </c:pt>
                <c:pt idx="82757">
                  <c:v>6</c:v>
                </c:pt>
                <c:pt idx="82758">
                  <c:v>6</c:v>
                </c:pt>
                <c:pt idx="82759">
                  <c:v>6</c:v>
                </c:pt>
                <c:pt idx="82760">
                  <c:v>6</c:v>
                </c:pt>
                <c:pt idx="82761">
                  <c:v>6</c:v>
                </c:pt>
                <c:pt idx="82762">
                  <c:v>6</c:v>
                </c:pt>
                <c:pt idx="82763">
                  <c:v>6</c:v>
                </c:pt>
                <c:pt idx="82764">
                  <c:v>6</c:v>
                </c:pt>
                <c:pt idx="82765">
                  <c:v>6</c:v>
                </c:pt>
                <c:pt idx="82766">
                  <c:v>6</c:v>
                </c:pt>
                <c:pt idx="82767">
                  <c:v>6</c:v>
                </c:pt>
                <c:pt idx="82768">
                  <c:v>6</c:v>
                </c:pt>
                <c:pt idx="82769">
                  <c:v>6</c:v>
                </c:pt>
                <c:pt idx="82770">
                  <c:v>6</c:v>
                </c:pt>
                <c:pt idx="82771">
                  <c:v>6</c:v>
                </c:pt>
                <c:pt idx="82772">
                  <c:v>6</c:v>
                </c:pt>
                <c:pt idx="82773">
                  <c:v>6</c:v>
                </c:pt>
                <c:pt idx="82774">
                  <c:v>6</c:v>
                </c:pt>
                <c:pt idx="82775">
                  <c:v>6</c:v>
                </c:pt>
                <c:pt idx="82776">
                  <c:v>6</c:v>
                </c:pt>
                <c:pt idx="82777">
                  <c:v>6</c:v>
                </c:pt>
                <c:pt idx="82778">
                  <c:v>6</c:v>
                </c:pt>
                <c:pt idx="82779">
                  <c:v>6</c:v>
                </c:pt>
                <c:pt idx="82780">
                  <c:v>6</c:v>
                </c:pt>
                <c:pt idx="82781">
                  <c:v>6</c:v>
                </c:pt>
                <c:pt idx="82782">
                  <c:v>6</c:v>
                </c:pt>
                <c:pt idx="82783">
                  <c:v>6</c:v>
                </c:pt>
                <c:pt idx="82784">
                  <c:v>6</c:v>
                </c:pt>
                <c:pt idx="82785">
                  <c:v>6</c:v>
                </c:pt>
                <c:pt idx="82786">
                  <c:v>6</c:v>
                </c:pt>
                <c:pt idx="82787">
                  <c:v>6</c:v>
                </c:pt>
                <c:pt idx="82788">
                  <c:v>6</c:v>
                </c:pt>
                <c:pt idx="82789">
                  <c:v>6</c:v>
                </c:pt>
                <c:pt idx="82790">
                  <c:v>6</c:v>
                </c:pt>
                <c:pt idx="82791">
                  <c:v>6</c:v>
                </c:pt>
                <c:pt idx="82792">
                  <c:v>6</c:v>
                </c:pt>
                <c:pt idx="82793">
                  <c:v>6</c:v>
                </c:pt>
                <c:pt idx="82794">
                  <c:v>6</c:v>
                </c:pt>
                <c:pt idx="82795">
                  <c:v>6</c:v>
                </c:pt>
                <c:pt idx="82796">
                  <c:v>6</c:v>
                </c:pt>
                <c:pt idx="82797">
                  <c:v>6</c:v>
                </c:pt>
                <c:pt idx="82798">
                  <c:v>6</c:v>
                </c:pt>
                <c:pt idx="82799">
                  <c:v>6</c:v>
                </c:pt>
                <c:pt idx="82800">
                  <c:v>6</c:v>
                </c:pt>
                <c:pt idx="82801">
                  <c:v>6</c:v>
                </c:pt>
                <c:pt idx="82802">
                  <c:v>6</c:v>
                </c:pt>
                <c:pt idx="82803">
                  <c:v>6</c:v>
                </c:pt>
                <c:pt idx="82804">
                  <c:v>6</c:v>
                </c:pt>
                <c:pt idx="82805">
                  <c:v>6</c:v>
                </c:pt>
                <c:pt idx="82806">
                  <c:v>6</c:v>
                </c:pt>
                <c:pt idx="82807">
                  <c:v>6</c:v>
                </c:pt>
                <c:pt idx="82808">
                  <c:v>6</c:v>
                </c:pt>
                <c:pt idx="82809">
                  <c:v>6</c:v>
                </c:pt>
                <c:pt idx="82810">
                  <c:v>6</c:v>
                </c:pt>
                <c:pt idx="82811">
                  <c:v>6</c:v>
                </c:pt>
                <c:pt idx="82812">
                  <c:v>6</c:v>
                </c:pt>
                <c:pt idx="82813">
                  <c:v>6</c:v>
                </c:pt>
                <c:pt idx="82814">
                  <c:v>6</c:v>
                </c:pt>
                <c:pt idx="82815">
                  <c:v>6</c:v>
                </c:pt>
                <c:pt idx="82816">
                  <c:v>6</c:v>
                </c:pt>
                <c:pt idx="82817">
                  <c:v>6</c:v>
                </c:pt>
                <c:pt idx="82818">
                  <c:v>6</c:v>
                </c:pt>
                <c:pt idx="82819">
                  <c:v>6</c:v>
                </c:pt>
                <c:pt idx="82820">
                  <c:v>6</c:v>
                </c:pt>
                <c:pt idx="82821">
                  <c:v>6</c:v>
                </c:pt>
                <c:pt idx="82822">
                  <c:v>6</c:v>
                </c:pt>
                <c:pt idx="82823">
                  <c:v>6</c:v>
                </c:pt>
                <c:pt idx="82824">
                  <c:v>6</c:v>
                </c:pt>
                <c:pt idx="82825">
                  <c:v>6</c:v>
                </c:pt>
                <c:pt idx="82826">
                  <c:v>6</c:v>
                </c:pt>
                <c:pt idx="82827">
                  <c:v>6</c:v>
                </c:pt>
                <c:pt idx="82828">
                  <c:v>6</c:v>
                </c:pt>
                <c:pt idx="82829">
                  <c:v>6</c:v>
                </c:pt>
                <c:pt idx="82830">
                  <c:v>6</c:v>
                </c:pt>
                <c:pt idx="82831">
                  <c:v>6</c:v>
                </c:pt>
                <c:pt idx="82832">
                  <c:v>6</c:v>
                </c:pt>
                <c:pt idx="82833">
                  <c:v>6</c:v>
                </c:pt>
                <c:pt idx="82834">
                  <c:v>6</c:v>
                </c:pt>
                <c:pt idx="82835">
                  <c:v>6</c:v>
                </c:pt>
                <c:pt idx="82836">
                  <c:v>6</c:v>
                </c:pt>
                <c:pt idx="82837">
                  <c:v>6</c:v>
                </c:pt>
                <c:pt idx="82838">
                  <c:v>6</c:v>
                </c:pt>
                <c:pt idx="82839">
                  <c:v>6</c:v>
                </c:pt>
                <c:pt idx="82840">
                  <c:v>6</c:v>
                </c:pt>
                <c:pt idx="82841">
                  <c:v>6</c:v>
                </c:pt>
                <c:pt idx="82842">
                  <c:v>6</c:v>
                </c:pt>
                <c:pt idx="82843">
                  <c:v>6</c:v>
                </c:pt>
                <c:pt idx="82844">
                  <c:v>6</c:v>
                </c:pt>
                <c:pt idx="82845">
                  <c:v>6</c:v>
                </c:pt>
                <c:pt idx="82846">
                  <c:v>6</c:v>
                </c:pt>
                <c:pt idx="82847">
                  <c:v>6</c:v>
                </c:pt>
                <c:pt idx="82848">
                  <c:v>6</c:v>
                </c:pt>
                <c:pt idx="82849">
                  <c:v>6</c:v>
                </c:pt>
                <c:pt idx="82850">
                  <c:v>6</c:v>
                </c:pt>
                <c:pt idx="82851">
                  <c:v>6</c:v>
                </c:pt>
                <c:pt idx="82852">
                  <c:v>6</c:v>
                </c:pt>
                <c:pt idx="82853">
                  <c:v>6</c:v>
                </c:pt>
                <c:pt idx="82854">
                  <c:v>6</c:v>
                </c:pt>
                <c:pt idx="82855">
                  <c:v>6</c:v>
                </c:pt>
                <c:pt idx="82856">
                  <c:v>6</c:v>
                </c:pt>
                <c:pt idx="82857">
                  <c:v>6</c:v>
                </c:pt>
                <c:pt idx="82858">
                  <c:v>6</c:v>
                </c:pt>
                <c:pt idx="82859">
                  <c:v>6</c:v>
                </c:pt>
                <c:pt idx="82860">
                  <c:v>6</c:v>
                </c:pt>
                <c:pt idx="82861">
                  <c:v>6</c:v>
                </c:pt>
                <c:pt idx="82862">
                  <c:v>6</c:v>
                </c:pt>
                <c:pt idx="82863">
                  <c:v>6</c:v>
                </c:pt>
                <c:pt idx="82864">
                  <c:v>6</c:v>
                </c:pt>
                <c:pt idx="82865">
                  <c:v>6</c:v>
                </c:pt>
                <c:pt idx="82866">
                  <c:v>6</c:v>
                </c:pt>
                <c:pt idx="82867">
                  <c:v>6</c:v>
                </c:pt>
                <c:pt idx="82868">
                  <c:v>6</c:v>
                </c:pt>
                <c:pt idx="82869">
                  <c:v>6</c:v>
                </c:pt>
                <c:pt idx="82870">
                  <c:v>6</c:v>
                </c:pt>
                <c:pt idx="82871">
                  <c:v>6</c:v>
                </c:pt>
                <c:pt idx="82872">
                  <c:v>6</c:v>
                </c:pt>
                <c:pt idx="82873">
                  <c:v>6</c:v>
                </c:pt>
                <c:pt idx="82874">
                  <c:v>6</c:v>
                </c:pt>
                <c:pt idx="82875">
                  <c:v>6</c:v>
                </c:pt>
                <c:pt idx="82876">
                  <c:v>6</c:v>
                </c:pt>
                <c:pt idx="82877">
                  <c:v>6</c:v>
                </c:pt>
                <c:pt idx="82878">
                  <c:v>6</c:v>
                </c:pt>
                <c:pt idx="82879">
                  <c:v>6</c:v>
                </c:pt>
                <c:pt idx="82880">
                  <c:v>6</c:v>
                </c:pt>
                <c:pt idx="82881">
                  <c:v>6</c:v>
                </c:pt>
                <c:pt idx="82882">
                  <c:v>6</c:v>
                </c:pt>
                <c:pt idx="82883">
                  <c:v>6</c:v>
                </c:pt>
                <c:pt idx="82884">
                  <c:v>6</c:v>
                </c:pt>
                <c:pt idx="82885">
                  <c:v>6</c:v>
                </c:pt>
                <c:pt idx="82886">
                  <c:v>6</c:v>
                </c:pt>
                <c:pt idx="82887">
                  <c:v>6</c:v>
                </c:pt>
                <c:pt idx="82888">
                  <c:v>6</c:v>
                </c:pt>
                <c:pt idx="82889">
                  <c:v>6</c:v>
                </c:pt>
                <c:pt idx="82890">
                  <c:v>6</c:v>
                </c:pt>
                <c:pt idx="82891">
                  <c:v>6</c:v>
                </c:pt>
                <c:pt idx="82892">
                  <c:v>6</c:v>
                </c:pt>
                <c:pt idx="82893">
                  <c:v>6</c:v>
                </c:pt>
                <c:pt idx="82894">
                  <c:v>6</c:v>
                </c:pt>
                <c:pt idx="82895">
                  <c:v>6</c:v>
                </c:pt>
                <c:pt idx="82896">
                  <c:v>6</c:v>
                </c:pt>
                <c:pt idx="82897">
                  <c:v>6</c:v>
                </c:pt>
                <c:pt idx="82898">
                  <c:v>6</c:v>
                </c:pt>
                <c:pt idx="82899">
                  <c:v>6</c:v>
                </c:pt>
                <c:pt idx="82900">
                  <c:v>6</c:v>
                </c:pt>
                <c:pt idx="82901">
                  <c:v>6</c:v>
                </c:pt>
                <c:pt idx="82902">
                  <c:v>6</c:v>
                </c:pt>
                <c:pt idx="82903">
                  <c:v>6</c:v>
                </c:pt>
                <c:pt idx="82904">
                  <c:v>6</c:v>
                </c:pt>
                <c:pt idx="82905">
                  <c:v>6</c:v>
                </c:pt>
                <c:pt idx="82906">
                  <c:v>6</c:v>
                </c:pt>
                <c:pt idx="82907">
                  <c:v>6</c:v>
                </c:pt>
                <c:pt idx="82908">
                  <c:v>6</c:v>
                </c:pt>
                <c:pt idx="82909">
                  <c:v>6</c:v>
                </c:pt>
                <c:pt idx="82910">
                  <c:v>6</c:v>
                </c:pt>
                <c:pt idx="82911">
                  <c:v>6</c:v>
                </c:pt>
                <c:pt idx="82912">
                  <c:v>6</c:v>
                </c:pt>
                <c:pt idx="82913">
                  <c:v>6</c:v>
                </c:pt>
                <c:pt idx="82914">
                  <c:v>6</c:v>
                </c:pt>
                <c:pt idx="82915">
                  <c:v>6</c:v>
                </c:pt>
                <c:pt idx="82916">
                  <c:v>6</c:v>
                </c:pt>
                <c:pt idx="82917">
                  <c:v>6</c:v>
                </c:pt>
                <c:pt idx="82918">
                  <c:v>6</c:v>
                </c:pt>
                <c:pt idx="82919">
                  <c:v>6</c:v>
                </c:pt>
                <c:pt idx="82920">
                  <c:v>6</c:v>
                </c:pt>
                <c:pt idx="82921">
                  <c:v>6</c:v>
                </c:pt>
                <c:pt idx="82922">
                  <c:v>6</c:v>
                </c:pt>
                <c:pt idx="82923">
                  <c:v>6</c:v>
                </c:pt>
                <c:pt idx="82924">
                  <c:v>6</c:v>
                </c:pt>
                <c:pt idx="82925">
                  <c:v>6</c:v>
                </c:pt>
                <c:pt idx="82926">
                  <c:v>6</c:v>
                </c:pt>
                <c:pt idx="82927">
                  <c:v>6</c:v>
                </c:pt>
                <c:pt idx="82928">
                  <c:v>6</c:v>
                </c:pt>
                <c:pt idx="82929">
                  <c:v>6</c:v>
                </c:pt>
                <c:pt idx="82930">
                  <c:v>6</c:v>
                </c:pt>
                <c:pt idx="82931">
                  <c:v>6</c:v>
                </c:pt>
                <c:pt idx="82932">
                  <c:v>6</c:v>
                </c:pt>
                <c:pt idx="82933">
                  <c:v>6</c:v>
                </c:pt>
                <c:pt idx="82934">
                  <c:v>6</c:v>
                </c:pt>
                <c:pt idx="82935">
                  <c:v>6</c:v>
                </c:pt>
                <c:pt idx="82936">
                  <c:v>6</c:v>
                </c:pt>
                <c:pt idx="82937">
                  <c:v>6</c:v>
                </c:pt>
                <c:pt idx="82938">
                  <c:v>6</c:v>
                </c:pt>
                <c:pt idx="82939">
                  <c:v>6</c:v>
                </c:pt>
                <c:pt idx="82940">
                  <c:v>6</c:v>
                </c:pt>
                <c:pt idx="82941">
                  <c:v>6</c:v>
                </c:pt>
                <c:pt idx="82942">
                  <c:v>6</c:v>
                </c:pt>
                <c:pt idx="82943">
                  <c:v>6</c:v>
                </c:pt>
                <c:pt idx="82944">
                  <c:v>6</c:v>
                </c:pt>
                <c:pt idx="82945">
                  <c:v>6</c:v>
                </c:pt>
                <c:pt idx="82946">
                  <c:v>6</c:v>
                </c:pt>
                <c:pt idx="82947">
                  <c:v>6</c:v>
                </c:pt>
                <c:pt idx="82948">
                  <c:v>6</c:v>
                </c:pt>
                <c:pt idx="82949">
                  <c:v>6</c:v>
                </c:pt>
                <c:pt idx="82950">
                  <c:v>6</c:v>
                </c:pt>
                <c:pt idx="82951">
                  <c:v>6</c:v>
                </c:pt>
                <c:pt idx="82952">
                  <c:v>6</c:v>
                </c:pt>
                <c:pt idx="82953">
                  <c:v>6</c:v>
                </c:pt>
                <c:pt idx="82954">
                  <c:v>6</c:v>
                </c:pt>
                <c:pt idx="82955">
                  <c:v>6</c:v>
                </c:pt>
                <c:pt idx="82956">
                  <c:v>6</c:v>
                </c:pt>
                <c:pt idx="82957">
                  <c:v>6</c:v>
                </c:pt>
                <c:pt idx="82958">
                  <c:v>6</c:v>
                </c:pt>
                <c:pt idx="82959">
                  <c:v>6</c:v>
                </c:pt>
                <c:pt idx="82960">
                  <c:v>6</c:v>
                </c:pt>
                <c:pt idx="82961">
                  <c:v>6</c:v>
                </c:pt>
                <c:pt idx="82962">
                  <c:v>6</c:v>
                </c:pt>
                <c:pt idx="82963">
                  <c:v>6</c:v>
                </c:pt>
                <c:pt idx="82964">
                  <c:v>6</c:v>
                </c:pt>
                <c:pt idx="82965">
                  <c:v>6</c:v>
                </c:pt>
                <c:pt idx="82966">
                  <c:v>6</c:v>
                </c:pt>
                <c:pt idx="82967">
                  <c:v>6</c:v>
                </c:pt>
                <c:pt idx="82968">
                  <c:v>6</c:v>
                </c:pt>
                <c:pt idx="82969">
                  <c:v>6</c:v>
                </c:pt>
                <c:pt idx="82970">
                  <c:v>6</c:v>
                </c:pt>
                <c:pt idx="82971">
                  <c:v>6</c:v>
                </c:pt>
                <c:pt idx="82972">
                  <c:v>6</c:v>
                </c:pt>
                <c:pt idx="82973">
                  <c:v>6</c:v>
                </c:pt>
                <c:pt idx="82974">
                  <c:v>6</c:v>
                </c:pt>
                <c:pt idx="82975">
                  <c:v>6</c:v>
                </c:pt>
                <c:pt idx="82976">
                  <c:v>6</c:v>
                </c:pt>
                <c:pt idx="82977">
                  <c:v>6</c:v>
                </c:pt>
                <c:pt idx="82978">
                  <c:v>6</c:v>
                </c:pt>
                <c:pt idx="82979">
                  <c:v>6</c:v>
                </c:pt>
                <c:pt idx="82980">
                  <c:v>6</c:v>
                </c:pt>
                <c:pt idx="82981">
                  <c:v>6</c:v>
                </c:pt>
                <c:pt idx="82982">
                  <c:v>6</c:v>
                </c:pt>
                <c:pt idx="82983">
                  <c:v>6</c:v>
                </c:pt>
                <c:pt idx="82984">
                  <c:v>6</c:v>
                </c:pt>
                <c:pt idx="82985">
                  <c:v>6</c:v>
                </c:pt>
                <c:pt idx="82986">
                  <c:v>6</c:v>
                </c:pt>
                <c:pt idx="82987">
                  <c:v>6</c:v>
                </c:pt>
                <c:pt idx="82988">
                  <c:v>6</c:v>
                </c:pt>
                <c:pt idx="82989">
                  <c:v>6</c:v>
                </c:pt>
                <c:pt idx="82990">
                  <c:v>6</c:v>
                </c:pt>
                <c:pt idx="82991">
                  <c:v>6</c:v>
                </c:pt>
                <c:pt idx="82992">
                  <c:v>6</c:v>
                </c:pt>
                <c:pt idx="82993">
                  <c:v>6</c:v>
                </c:pt>
                <c:pt idx="82994">
                  <c:v>6</c:v>
                </c:pt>
                <c:pt idx="82995">
                  <c:v>6</c:v>
                </c:pt>
                <c:pt idx="82996">
                  <c:v>6</c:v>
                </c:pt>
                <c:pt idx="82997">
                  <c:v>6</c:v>
                </c:pt>
                <c:pt idx="82998">
                  <c:v>6</c:v>
                </c:pt>
                <c:pt idx="82999">
                  <c:v>6</c:v>
                </c:pt>
                <c:pt idx="83000">
                  <c:v>6</c:v>
                </c:pt>
                <c:pt idx="83001">
                  <c:v>6</c:v>
                </c:pt>
                <c:pt idx="83002">
                  <c:v>6</c:v>
                </c:pt>
                <c:pt idx="83003">
                  <c:v>6</c:v>
                </c:pt>
                <c:pt idx="83004">
                  <c:v>6</c:v>
                </c:pt>
                <c:pt idx="83005">
                  <c:v>6</c:v>
                </c:pt>
                <c:pt idx="83006">
                  <c:v>6</c:v>
                </c:pt>
                <c:pt idx="83007">
                  <c:v>6</c:v>
                </c:pt>
                <c:pt idx="83008">
                  <c:v>6</c:v>
                </c:pt>
                <c:pt idx="83009">
                  <c:v>6</c:v>
                </c:pt>
                <c:pt idx="83010">
                  <c:v>6</c:v>
                </c:pt>
                <c:pt idx="83011">
                  <c:v>6</c:v>
                </c:pt>
                <c:pt idx="83012">
                  <c:v>6</c:v>
                </c:pt>
                <c:pt idx="83013">
                  <c:v>6</c:v>
                </c:pt>
                <c:pt idx="83014">
                  <c:v>6</c:v>
                </c:pt>
                <c:pt idx="83015">
                  <c:v>6</c:v>
                </c:pt>
                <c:pt idx="83016">
                  <c:v>6</c:v>
                </c:pt>
                <c:pt idx="83017">
                  <c:v>6</c:v>
                </c:pt>
                <c:pt idx="83018">
                  <c:v>6</c:v>
                </c:pt>
                <c:pt idx="83019">
                  <c:v>6</c:v>
                </c:pt>
                <c:pt idx="83020">
                  <c:v>6</c:v>
                </c:pt>
                <c:pt idx="83021">
                  <c:v>6</c:v>
                </c:pt>
                <c:pt idx="83022">
                  <c:v>6</c:v>
                </c:pt>
                <c:pt idx="83023">
                  <c:v>6</c:v>
                </c:pt>
                <c:pt idx="83024">
                  <c:v>6</c:v>
                </c:pt>
                <c:pt idx="83025">
                  <c:v>6</c:v>
                </c:pt>
                <c:pt idx="83026">
                  <c:v>6</c:v>
                </c:pt>
                <c:pt idx="83027">
                  <c:v>6</c:v>
                </c:pt>
                <c:pt idx="83028">
                  <c:v>6</c:v>
                </c:pt>
                <c:pt idx="83029">
                  <c:v>6</c:v>
                </c:pt>
                <c:pt idx="83030">
                  <c:v>6</c:v>
                </c:pt>
                <c:pt idx="83031">
                  <c:v>6</c:v>
                </c:pt>
                <c:pt idx="83032">
                  <c:v>6</c:v>
                </c:pt>
                <c:pt idx="83033">
                  <c:v>6</c:v>
                </c:pt>
                <c:pt idx="83034">
                  <c:v>6</c:v>
                </c:pt>
                <c:pt idx="83035">
                  <c:v>6</c:v>
                </c:pt>
                <c:pt idx="83036">
                  <c:v>6</c:v>
                </c:pt>
                <c:pt idx="83037">
                  <c:v>6</c:v>
                </c:pt>
                <c:pt idx="83038">
                  <c:v>6</c:v>
                </c:pt>
                <c:pt idx="83039">
                  <c:v>6</c:v>
                </c:pt>
                <c:pt idx="83040">
                  <c:v>6</c:v>
                </c:pt>
                <c:pt idx="83041">
                  <c:v>6</c:v>
                </c:pt>
                <c:pt idx="83042">
                  <c:v>6</c:v>
                </c:pt>
                <c:pt idx="83043">
                  <c:v>6</c:v>
                </c:pt>
                <c:pt idx="83044">
                  <c:v>6</c:v>
                </c:pt>
                <c:pt idx="83045">
                  <c:v>6</c:v>
                </c:pt>
                <c:pt idx="83046">
                  <c:v>6</c:v>
                </c:pt>
                <c:pt idx="83047">
                  <c:v>6</c:v>
                </c:pt>
                <c:pt idx="83048">
                  <c:v>6</c:v>
                </c:pt>
                <c:pt idx="83049">
                  <c:v>6</c:v>
                </c:pt>
                <c:pt idx="83050">
                  <c:v>6</c:v>
                </c:pt>
                <c:pt idx="83051">
                  <c:v>6</c:v>
                </c:pt>
                <c:pt idx="83052">
                  <c:v>6</c:v>
                </c:pt>
                <c:pt idx="83053">
                  <c:v>6</c:v>
                </c:pt>
                <c:pt idx="83054">
                  <c:v>6</c:v>
                </c:pt>
                <c:pt idx="83055">
                  <c:v>6</c:v>
                </c:pt>
                <c:pt idx="83056">
                  <c:v>6</c:v>
                </c:pt>
                <c:pt idx="83057">
                  <c:v>6</c:v>
                </c:pt>
                <c:pt idx="83058">
                  <c:v>6</c:v>
                </c:pt>
                <c:pt idx="83059">
                  <c:v>6</c:v>
                </c:pt>
                <c:pt idx="83060">
                  <c:v>6</c:v>
                </c:pt>
                <c:pt idx="83061">
                  <c:v>6</c:v>
                </c:pt>
                <c:pt idx="83062">
                  <c:v>6</c:v>
                </c:pt>
                <c:pt idx="83063">
                  <c:v>6</c:v>
                </c:pt>
                <c:pt idx="83064">
                  <c:v>6</c:v>
                </c:pt>
                <c:pt idx="83065">
                  <c:v>6</c:v>
                </c:pt>
                <c:pt idx="83066">
                  <c:v>6</c:v>
                </c:pt>
                <c:pt idx="83067">
                  <c:v>6</c:v>
                </c:pt>
                <c:pt idx="83068">
                  <c:v>6</c:v>
                </c:pt>
                <c:pt idx="83069">
                  <c:v>6</c:v>
                </c:pt>
                <c:pt idx="83070">
                  <c:v>6</c:v>
                </c:pt>
                <c:pt idx="83071">
                  <c:v>6</c:v>
                </c:pt>
                <c:pt idx="83072">
                  <c:v>6</c:v>
                </c:pt>
                <c:pt idx="83073">
                  <c:v>6</c:v>
                </c:pt>
                <c:pt idx="83074">
                  <c:v>6</c:v>
                </c:pt>
                <c:pt idx="83075">
                  <c:v>6</c:v>
                </c:pt>
                <c:pt idx="83076">
                  <c:v>6</c:v>
                </c:pt>
                <c:pt idx="83077">
                  <c:v>6</c:v>
                </c:pt>
                <c:pt idx="83078">
                  <c:v>6</c:v>
                </c:pt>
                <c:pt idx="83079">
                  <c:v>6</c:v>
                </c:pt>
                <c:pt idx="83080">
                  <c:v>6</c:v>
                </c:pt>
                <c:pt idx="83081">
                  <c:v>6</c:v>
                </c:pt>
                <c:pt idx="83082">
                  <c:v>6</c:v>
                </c:pt>
                <c:pt idx="83083">
                  <c:v>6</c:v>
                </c:pt>
                <c:pt idx="83084">
                  <c:v>6</c:v>
                </c:pt>
                <c:pt idx="83085">
                  <c:v>6</c:v>
                </c:pt>
                <c:pt idx="83086">
                  <c:v>6</c:v>
                </c:pt>
                <c:pt idx="83087">
                  <c:v>6</c:v>
                </c:pt>
                <c:pt idx="83088">
                  <c:v>6</c:v>
                </c:pt>
                <c:pt idx="83089">
                  <c:v>6</c:v>
                </c:pt>
                <c:pt idx="83090">
                  <c:v>6</c:v>
                </c:pt>
                <c:pt idx="83091">
                  <c:v>6</c:v>
                </c:pt>
                <c:pt idx="83092">
                  <c:v>6</c:v>
                </c:pt>
                <c:pt idx="83093">
                  <c:v>6</c:v>
                </c:pt>
                <c:pt idx="83094">
                  <c:v>6</c:v>
                </c:pt>
                <c:pt idx="83095">
                  <c:v>6</c:v>
                </c:pt>
                <c:pt idx="83096">
                  <c:v>6</c:v>
                </c:pt>
                <c:pt idx="83097">
                  <c:v>6</c:v>
                </c:pt>
                <c:pt idx="83098">
                  <c:v>6</c:v>
                </c:pt>
                <c:pt idx="83099">
                  <c:v>6</c:v>
                </c:pt>
                <c:pt idx="83100">
                  <c:v>6</c:v>
                </c:pt>
                <c:pt idx="83101">
                  <c:v>6</c:v>
                </c:pt>
                <c:pt idx="83102">
                  <c:v>6</c:v>
                </c:pt>
                <c:pt idx="83103">
                  <c:v>6</c:v>
                </c:pt>
                <c:pt idx="83104">
                  <c:v>6</c:v>
                </c:pt>
                <c:pt idx="83105">
                  <c:v>6</c:v>
                </c:pt>
                <c:pt idx="83106">
                  <c:v>6</c:v>
                </c:pt>
                <c:pt idx="83107">
                  <c:v>6</c:v>
                </c:pt>
                <c:pt idx="83108">
                  <c:v>6</c:v>
                </c:pt>
                <c:pt idx="83109">
                  <c:v>6</c:v>
                </c:pt>
                <c:pt idx="83110">
                  <c:v>6</c:v>
                </c:pt>
                <c:pt idx="83111">
                  <c:v>6</c:v>
                </c:pt>
                <c:pt idx="83112">
                  <c:v>6</c:v>
                </c:pt>
                <c:pt idx="83113">
                  <c:v>6</c:v>
                </c:pt>
                <c:pt idx="83114">
                  <c:v>6</c:v>
                </c:pt>
                <c:pt idx="83115">
                  <c:v>6</c:v>
                </c:pt>
                <c:pt idx="83116">
                  <c:v>6</c:v>
                </c:pt>
                <c:pt idx="83117">
                  <c:v>6</c:v>
                </c:pt>
                <c:pt idx="83118">
                  <c:v>6</c:v>
                </c:pt>
                <c:pt idx="83119">
                  <c:v>6</c:v>
                </c:pt>
                <c:pt idx="83120">
                  <c:v>6</c:v>
                </c:pt>
                <c:pt idx="83121">
                  <c:v>6</c:v>
                </c:pt>
                <c:pt idx="83122">
                  <c:v>6</c:v>
                </c:pt>
                <c:pt idx="83123">
                  <c:v>6</c:v>
                </c:pt>
                <c:pt idx="83124">
                  <c:v>6</c:v>
                </c:pt>
                <c:pt idx="83125">
                  <c:v>6</c:v>
                </c:pt>
                <c:pt idx="83126">
                  <c:v>6</c:v>
                </c:pt>
                <c:pt idx="83127">
                  <c:v>6</c:v>
                </c:pt>
                <c:pt idx="83128">
                  <c:v>6</c:v>
                </c:pt>
                <c:pt idx="83129">
                  <c:v>6</c:v>
                </c:pt>
                <c:pt idx="83130">
                  <c:v>6</c:v>
                </c:pt>
                <c:pt idx="83131">
                  <c:v>6</c:v>
                </c:pt>
                <c:pt idx="83132">
                  <c:v>6</c:v>
                </c:pt>
                <c:pt idx="83133">
                  <c:v>6</c:v>
                </c:pt>
                <c:pt idx="83134">
                  <c:v>6</c:v>
                </c:pt>
                <c:pt idx="83135">
                  <c:v>6</c:v>
                </c:pt>
                <c:pt idx="83136">
                  <c:v>6</c:v>
                </c:pt>
                <c:pt idx="83137">
                  <c:v>6</c:v>
                </c:pt>
                <c:pt idx="83138">
                  <c:v>6</c:v>
                </c:pt>
                <c:pt idx="83139">
                  <c:v>6</c:v>
                </c:pt>
                <c:pt idx="83140">
                  <c:v>6</c:v>
                </c:pt>
                <c:pt idx="83141">
                  <c:v>6</c:v>
                </c:pt>
                <c:pt idx="83142">
                  <c:v>6</c:v>
                </c:pt>
                <c:pt idx="83143">
                  <c:v>6</c:v>
                </c:pt>
                <c:pt idx="83144">
                  <c:v>6</c:v>
                </c:pt>
                <c:pt idx="83145">
                  <c:v>6</c:v>
                </c:pt>
                <c:pt idx="83146">
                  <c:v>6</c:v>
                </c:pt>
                <c:pt idx="83147">
                  <c:v>6</c:v>
                </c:pt>
                <c:pt idx="83148">
                  <c:v>6</c:v>
                </c:pt>
                <c:pt idx="83149">
                  <c:v>6</c:v>
                </c:pt>
                <c:pt idx="83150">
                  <c:v>6</c:v>
                </c:pt>
                <c:pt idx="83151">
                  <c:v>6</c:v>
                </c:pt>
                <c:pt idx="83152">
                  <c:v>6</c:v>
                </c:pt>
                <c:pt idx="83153">
                  <c:v>6</c:v>
                </c:pt>
                <c:pt idx="83154">
                  <c:v>6</c:v>
                </c:pt>
                <c:pt idx="83155">
                  <c:v>6</c:v>
                </c:pt>
                <c:pt idx="83156">
                  <c:v>6</c:v>
                </c:pt>
                <c:pt idx="83157">
                  <c:v>6</c:v>
                </c:pt>
                <c:pt idx="83158">
                  <c:v>6</c:v>
                </c:pt>
                <c:pt idx="83159">
                  <c:v>6</c:v>
                </c:pt>
                <c:pt idx="83160">
                  <c:v>6</c:v>
                </c:pt>
                <c:pt idx="83161">
                  <c:v>6</c:v>
                </c:pt>
                <c:pt idx="83162">
                  <c:v>6</c:v>
                </c:pt>
                <c:pt idx="83163">
                  <c:v>6</c:v>
                </c:pt>
                <c:pt idx="83164">
                  <c:v>6</c:v>
                </c:pt>
                <c:pt idx="83165">
                  <c:v>6</c:v>
                </c:pt>
                <c:pt idx="83166">
                  <c:v>6</c:v>
                </c:pt>
                <c:pt idx="83167">
                  <c:v>6</c:v>
                </c:pt>
                <c:pt idx="83168">
                  <c:v>6</c:v>
                </c:pt>
                <c:pt idx="83169">
                  <c:v>6</c:v>
                </c:pt>
                <c:pt idx="83170">
                  <c:v>6</c:v>
                </c:pt>
                <c:pt idx="83171">
                  <c:v>6</c:v>
                </c:pt>
                <c:pt idx="83172">
                  <c:v>6</c:v>
                </c:pt>
                <c:pt idx="83173">
                  <c:v>6</c:v>
                </c:pt>
                <c:pt idx="83174">
                  <c:v>6</c:v>
                </c:pt>
                <c:pt idx="83175">
                  <c:v>6</c:v>
                </c:pt>
                <c:pt idx="83176">
                  <c:v>6</c:v>
                </c:pt>
                <c:pt idx="83177">
                  <c:v>6</c:v>
                </c:pt>
                <c:pt idx="83178">
                  <c:v>6</c:v>
                </c:pt>
                <c:pt idx="83179">
                  <c:v>6</c:v>
                </c:pt>
                <c:pt idx="83180">
                  <c:v>6</c:v>
                </c:pt>
                <c:pt idx="83181">
                  <c:v>6</c:v>
                </c:pt>
                <c:pt idx="83182">
                  <c:v>6</c:v>
                </c:pt>
                <c:pt idx="83183">
                  <c:v>6</c:v>
                </c:pt>
                <c:pt idx="83184">
                  <c:v>6</c:v>
                </c:pt>
                <c:pt idx="83185">
                  <c:v>6</c:v>
                </c:pt>
                <c:pt idx="83186">
                  <c:v>6</c:v>
                </c:pt>
                <c:pt idx="83187">
                  <c:v>6</c:v>
                </c:pt>
                <c:pt idx="83188">
                  <c:v>6</c:v>
                </c:pt>
                <c:pt idx="83189">
                  <c:v>6</c:v>
                </c:pt>
                <c:pt idx="83190">
                  <c:v>6</c:v>
                </c:pt>
                <c:pt idx="83191">
                  <c:v>6</c:v>
                </c:pt>
                <c:pt idx="83192">
                  <c:v>6</c:v>
                </c:pt>
                <c:pt idx="83193">
                  <c:v>6</c:v>
                </c:pt>
                <c:pt idx="83194">
                  <c:v>6</c:v>
                </c:pt>
                <c:pt idx="83195">
                  <c:v>6</c:v>
                </c:pt>
                <c:pt idx="83196">
                  <c:v>6</c:v>
                </c:pt>
                <c:pt idx="83197">
                  <c:v>6</c:v>
                </c:pt>
                <c:pt idx="83198">
                  <c:v>6</c:v>
                </c:pt>
                <c:pt idx="83199">
                  <c:v>6</c:v>
                </c:pt>
                <c:pt idx="83200">
                  <c:v>6</c:v>
                </c:pt>
                <c:pt idx="83201">
                  <c:v>6</c:v>
                </c:pt>
                <c:pt idx="83202">
                  <c:v>6</c:v>
                </c:pt>
                <c:pt idx="83203">
                  <c:v>6</c:v>
                </c:pt>
                <c:pt idx="83204">
                  <c:v>6</c:v>
                </c:pt>
                <c:pt idx="83205">
                  <c:v>6</c:v>
                </c:pt>
                <c:pt idx="83206">
                  <c:v>6</c:v>
                </c:pt>
                <c:pt idx="83207">
                  <c:v>6</c:v>
                </c:pt>
                <c:pt idx="83208">
                  <c:v>6</c:v>
                </c:pt>
                <c:pt idx="83209">
                  <c:v>6</c:v>
                </c:pt>
                <c:pt idx="83210">
                  <c:v>6</c:v>
                </c:pt>
                <c:pt idx="83211">
                  <c:v>6</c:v>
                </c:pt>
                <c:pt idx="83212">
                  <c:v>6</c:v>
                </c:pt>
                <c:pt idx="83213">
                  <c:v>6</c:v>
                </c:pt>
                <c:pt idx="83214">
                  <c:v>6</c:v>
                </c:pt>
                <c:pt idx="83215">
                  <c:v>6</c:v>
                </c:pt>
                <c:pt idx="83216">
                  <c:v>6</c:v>
                </c:pt>
                <c:pt idx="83217">
                  <c:v>6</c:v>
                </c:pt>
                <c:pt idx="83218">
                  <c:v>6</c:v>
                </c:pt>
                <c:pt idx="83219">
                  <c:v>6</c:v>
                </c:pt>
                <c:pt idx="83220">
                  <c:v>6</c:v>
                </c:pt>
                <c:pt idx="83221">
                  <c:v>6</c:v>
                </c:pt>
                <c:pt idx="83222">
                  <c:v>6</c:v>
                </c:pt>
                <c:pt idx="83223">
                  <c:v>6</c:v>
                </c:pt>
                <c:pt idx="83224">
                  <c:v>6</c:v>
                </c:pt>
                <c:pt idx="83225">
                  <c:v>6</c:v>
                </c:pt>
                <c:pt idx="83226">
                  <c:v>6</c:v>
                </c:pt>
                <c:pt idx="83227">
                  <c:v>6</c:v>
                </c:pt>
                <c:pt idx="83228">
                  <c:v>6</c:v>
                </c:pt>
                <c:pt idx="83229">
                  <c:v>6</c:v>
                </c:pt>
                <c:pt idx="83230">
                  <c:v>6</c:v>
                </c:pt>
                <c:pt idx="83231">
                  <c:v>6</c:v>
                </c:pt>
                <c:pt idx="83232">
                  <c:v>6</c:v>
                </c:pt>
                <c:pt idx="83233">
                  <c:v>6</c:v>
                </c:pt>
                <c:pt idx="83234">
                  <c:v>6</c:v>
                </c:pt>
                <c:pt idx="83235">
                  <c:v>6</c:v>
                </c:pt>
                <c:pt idx="83236">
                  <c:v>6</c:v>
                </c:pt>
                <c:pt idx="83237">
                  <c:v>6</c:v>
                </c:pt>
                <c:pt idx="83238">
                  <c:v>6</c:v>
                </c:pt>
                <c:pt idx="83239">
                  <c:v>6</c:v>
                </c:pt>
                <c:pt idx="83240">
                  <c:v>6</c:v>
                </c:pt>
                <c:pt idx="83241">
                  <c:v>6</c:v>
                </c:pt>
                <c:pt idx="83242">
                  <c:v>6</c:v>
                </c:pt>
                <c:pt idx="83243">
                  <c:v>6</c:v>
                </c:pt>
                <c:pt idx="83244">
                  <c:v>6</c:v>
                </c:pt>
                <c:pt idx="83245">
                  <c:v>6</c:v>
                </c:pt>
                <c:pt idx="83246">
                  <c:v>6</c:v>
                </c:pt>
                <c:pt idx="83247">
                  <c:v>6</c:v>
                </c:pt>
                <c:pt idx="83248">
                  <c:v>6</c:v>
                </c:pt>
                <c:pt idx="83249">
                  <c:v>6</c:v>
                </c:pt>
                <c:pt idx="83250">
                  <c:v>6</c:v>
                </c:pt>
                <c:pt idx="83251">
                  <c:v>6</c:v>
                </c:pt>
                <c:pt idx="83252">
                  <c:v>6</c:v>
                </c:pt>
                <c:pt idx="83253">
                  <c:v>6</c:v>
                </c:pt>
                <c:pt idx="83254">
                  <c:v>6</c:v>
                </c:pt>
                <c:pt idx="83255">
                  <c:v>6</c:v>
                </c:pt>
                <c:pt idx="83256">
                  <c:v>6</c:v>
                </c:pt>
                <c:pt idx="83257">
                  <c:v>6</c:v>
                </c:pt>
                <c:pt idx="83258">
                  <c:v>6</c:v>
                </c:pt>
                <c:pt idx="83259">
                  <c:v>6</c:v>
                </c:pt>
                <c:pt idx="83260">
                  <c:v>6</c:v>
                </c:pt>
                <c:pt idx="83261">
                  <c:v>6</c:v>
                </c:pt>
                <c:pt idx="83262">
                  <c:v>6</c:v>
                </c:pt>
                <c:pt idx="83263">
                  <c:v>6</c:v>
                </c:pt>
                <c:pt idx="83264">
                  <c:v>6</c:v>
                </c:pt>
                <c:pt idx="83265">
                  <c:v>6</c:v>
                </c:pt>
                <c:pt idx="83266">
                  <c:v>6</c:v>
                </c:pt>
                <c:pt idx="83267">
                  <c:v>6</c:v>
                </c:pt>
                <c:pt idx="83268">
                  <c:v>6</c:v>
                </c:pt>
                <c:pt idx="83269">
                  <c:v>6</c:v>
                </c:pt>
                <c:pt idx="83270">
                  <c:v>6</c:v>
                </c:pt>
                <c:pt idx="83271">
                  <c:v>6</c:v>
                </c:pt>
                <c:pt idx="83272">
                  <c:v>6</c:v>
                </c:pt>
                <c:pt idx="83273">
                  <c:v>6</c:v>
                </c:pt>
                <c:pt idx="83274">
                  <c:v>6</c:v>
                </c:pt>
                <c:pt idx="83275">
                  <c:v>6</c:v>
                </c:pt>
                <c:pt idx="83276">
                  <c:v>6</c:v>
                </c:pt>
                <c:pt idx="83277">
                  <c:v>6</c:v>
                </c:pt>
                <c:pt idx="83278">
                  <c:v>6</c:v>
                </c:pt>
                <c:pt idx="83279">
                  <c:v>6</c:v>
                </c:pt>
                <c:pt idx="83280">
                  <c:v>6</c:v>
                </c:pt>
                <c:pt idx="83281">
                  <c:v>6</c:v>
                </c:pt>
                <c:pt idx="83282">
                  <c:v>6</c:v>
                </c:pt>
                <c:pt idx="83283">
                  <c:v>6</c:v>
                </c:pt>
                <c:pt idx="83284">
                  <c:v>6</c:v>
                </c:pt>
                <c:pt idx="83285">
                  <c:v>6</c:v>
                </c:pt>
                <c:pt idx="83286">
                  <c:v>6</c:v>
                </c:pt>
                <c:pt idx="83287">
                  <c:v>6</c:v>
                </c:pt>
                <c:pt idx="83288">
                  <c:v>6</c:v>
                </c:pt>
                <c:pt idx="83289">
                  <c:v>6</c:v>
                </c:pt>
                <c:pt idx="83290">
                  <c:v>6</c:v>
                </c:pt>
                <c:pt idx="83291">
                  <c:v>6</c:v>
                </c:pt>
                <c:pt idx="83292">
                  <c:v>6</c:v>
                </c:pt>
                <c:pt idx="83293">
                  <c:v>6</c:v>
                </c:pt>
                <c:pt idx="83294">
                  <c:v>6</c:v>
                </c:pt>
                <c:pt idx="83295">
                  <c:v>6</c:v>
                </c:pt>
                <c:pt idx="83296">
                  <c:v>6</c:v>
                </c:pt>
                <c:pt idx="83297">
                  <c:v>6</c:v>
                </c:pt>
                <c:pt idx="83298">
                  <c:v>6</c:v>
                </c:pt>
                <c:pt idx="83299">
                  <c:v>6</c:v>
                </c:pt>
                <c:pt idx="83300">
                  <c:v>6</c:v>
                </c:pt>
                <c:pt idx="83301">
                  <c:v>6</c:v>
                </c:pt>
                <c:pt idx="83302">
                  <c:v>6</c:v>
                </c:pt>
                <c:pt idx="83303">
                  <c:v>6</c:v>
                </c:pt>
                <c:pt idx="83304">
                  <c:v>6</c:v>
                </c:pt>
                <c:pt idx="83305">
                  <c:v>6</c:v>
                </c:pt>
                <c:pt idx="83306">
                  <c:v>6</c:v>
                </c:pt>
                <c:pt idx="83307">
                  <c:v>6</c:v>
                </c:pt>
                <c:pt idx="83308">
                  <c:v>6</c:v>
                </c:pt>
                <c:pt idx="83309">
                  <c:v>6</c:v>
                </c:pt>
                <c:pt idx="83310">
                  <c:v>6</c:v>
                </c:pt>
                <c:pt idx="83311">
                  <c:v>6</c:v>
                </c:pt>
                <c:pt idx="83312">
                  <c:v>6</c:v>
                </c:pt>
                <c:pt idx="83313">
                  <c:v>6</c:v>
                </c:pt>
                <c:pt idx="83314">
                  <c:v>6</c:v>
                </c:pt>
                <c:pt idx="83315">
                  <c:v>6</c:v>
                </c:pt>
                <c:pt idx="83316">
                  <c:v>6</c:v>
                </c:pt>
                <c:pt idx="83317">
                  <c:v>6</c:v>
                </c:pt>
                <c:pt idx="83318">
                  <c:v>6</c:v>
                </c:pt>
                <c:pt idx="83319">
                  <c:v>6</c:v>
                </c:pt>
                <c:pt idx="83320">
                  <c:v>6</c:v>
                </c:pt>
                <c:pt idx="83321">
                  <c:v>6</c:v>
                </c:pt>
                <c:pt idx="83322">
                  <c:v>6</c:v>
                </c:pt>
                <c:pt idx="83323">
                  <c:v>6</c:v>
                </c:pt>
                <c:pt idx="83324">
                  <c:v>6</c:v>
                </c:pt>
                <c:pt idx="83325">
                  <c:v>6</c:v>
                </c:pt>
                <c:pt idx="83326">
                  <c:v>6</c:v>
                </c:pt>
                <c:pt idx="83327">
                  <c:v>6</c:v>
                </c:pt>
                <c:pt idx="83328">
                  <c:v>6</c:v>
                </c:pt>
                <c:pt idx="83329">
                  <c:v>6</c:v>
                </c:pt>
                <c:pt idx="83330">
                  <c:v>6</c:v>
                </c:pt>
                <c:pt idx="83331">
                  <c:v>6</c:v>
                </c:pt>
                <c:pt idx="83332">
                  <c:v>6</c:v>
                </c:pt>
                <c:pt idx="83333">
                  <c:v>6</c:v>
                </c:pt>
                <c:pt idx="83334">
                  <c:v>6</c:v>
                </c:pt>
                <c:pt idx="83335">
                  <c:v>6</c:v>
                </c:pt>
                <c:pt idx="83336">
                  <c:v>6</c:v>
                </c:pt>
                <c:pt idx="83337">
                  <c:v>6</c:v>
                </c:pt>
                <c:pt idx="83338">
                  <c:v>6</c:v>
                </c:pt>
                <c:pt idx="83339">
                  <c:v>6</c:v>
                </c:pt>
                <c:pt idx="83340">
                  <c:v>6</c:v>
                </c:pt>
                <c:pt idx="83341">
                  <c:v>6</c:v>
                </c:pt>
                <c:pt idx="83342">
                  <c:v>6</c:v>
                </c:pt>
                <c:pt idx="83343">
                  <c:v>6</c:v>
                </c:pt>
                <c:pt idx="83344">
                  <c:v>6</c:v>
                </c:pt>
                <c:pt idx="83345">
                  <c:v>6</c:v>
                </c:pt>
                <c:pt idx="83346">
                  <c:v>6</c:v>
                </c:pt>
                <c:pt idx="83347">
                  <c:v>6</c:v>
                </c:pt>
                <c:pt idx="83348">
                  <c:v>6</c:v>
                </c:pt>
                <c:pt idx="83349">
                  <c:v>6</c:v>
                </c:pt>
                <c:pt idx="83350">
                  <c:v>6</c:v>
                </c:pt>
                <c:pt idx="83351">
                  <c:v>6</c:v>
                </c:pt>
                <c:pt idx="83352">
                  <c:v>6</c:v>
                </c:pt>
                <c:pt idx="83353">
                  <c:v>6</c:v>
                </c:pt>
                <c:pt idx="83354">
                  <c:v>6</c:v>
                </c:pt>
                <c:pt idx="83355">
                  <c:v>6</c:v>
                </c:pt>
                <c:pt idx="83356">
                  <c:v>6</c:v>
                </c:pt>
                <c:pt idx="83357">
                  <c:v>6</c:v>
                </c:pt>
                <c:pt idx="83358">
                  <c:v>6</c:v>
                </c:pt>
                <c:pt idx="83359">
                  <c:v>6</c:v>
                </c:pt>
                <c:pt idx="83360">
                  <c:v>6</c:v>
                </c:pt>
                <c:pt idx="83361">
                  <c:v>6</c:v>
                </c:pt>
                <c:pt idx="83362">
                  <c:v>6</c:v>
                </c:pt>
                <c:pt idx="83363">
                  <c:v>6</c:v>
                </c:pt>
                <c:pt idx="83364">
                  <c:v>6</c:v>
                </c:pt>
                <c:pt idx="83365">
                  <c:v>6</c:v>
                </c:pt>
                <c:pt idx="83366">
                  <c:v>6</c:v>
                </c:pt>
                <c:pt idx="83367">
                  <c:v>6</c:v>
                </c:pt>
                <c:pt idx="83368">
                  <c:v>6</c:v>
                </c:pt>
                <c:pt idx="83369">
                  <c:v>6</c:v>
                </c:pt>
                <c:pt idx="83370">
                  <c:v>6</c:v>
                </c:pt>
                <c:pt idx="83371">
                  <c:v>6</c:v>
                </c:pt>
                <c:pt idx="83372">
                  <c:v>6</c:v>
                </c:pt>
                <c:pt idx="83373">
                  <c:v>6</c:v>
                </c:pt>
                <c:pt idx="83374">
                  <c:v>6</c:v>
                </c:pt>
                <c:pt idx="83375">
                  <c:v>6</c:v>
                </c:pt>
                <c:pt idx="83376">
                  <c:v>6</c:v>
                </c:pt>
                <c:pt idx="83377">
                  <c:v>6</c:v>
                </c:pt>
                <c:pt idx="83378">
                  <c:v>6</c:v>
                </c:pt>
                <c:pt idx="83379">
                  <c:v>6</c:v>
                </c:pt>
                <c:pt idx="83380">
                  <c:v>6</c:v>
                </c:pt>
                <c:pt idx="83381">
                  <c:v>6</c:v>
                </c:pt>
                <c:pt idx="83382">
                  <c:v>6</c:v>
                </c:pt>
                <c:pt idx="83383">
                  <c:v>6</c:v>
                </c:pt>
                <c:pt idx="83384">
                  <c:v>6</c:v>
                </c:pt>
                <c:pt idx="83385">
                  <c:v>6</c:v>
                </c:pt>
                <c:pt idx="83386">
                  <c:v>6</c:v>
                </c:pt>
                <c:pt idx="83387">
                  <c:v>6</c:v>
                </c:pt>
                <c:pt idx="83388">
                  <c:v>6</c:v>
                </c:pt>
                <c:pt idx="83389">
                  <c:v>6</c:v>
                </c:pt>
                <c:pt idx="83390">
                  <c:v>6</c:v>
                </c:pt>
                <c:pt idx="83391">
                  <c:v>6</c:v>
                </c:pt>
                <c:pt idx="83392">
                  <c:v>6</c:v>
                </c:pt>
                <c:pt idx="83393">
                  <c:v>6</c:v>
                </c:pt>
                <c:pt idx="83394">
                  <c:v>6</c:v>
                </c:pt>
                <c:pt idx="83395">
                  <c:v>6</c:v>
                </c:pt>
                <c:pt idx="83396">
                  <c:v>6</c:v>
                </c:pt>
                <c:pt idx="83397">
                  <c:v>6</c:v>
                </c:pt>
                <c:pt idx="83398">
                  <c:v>6</c:v>
                </c:pt>
                <c:pt idx="83399">
                  <c:v>6</c:v>
                </c:pt>
                <c:pt idx="83400">
                  <c:v>6</c:v>
                </c:pt>
                <c:pt idx="83401">
                  <c:v>6</c:v>
                </c:pt>
                <c:pt idx="83402">
                  <c:v>6</c:v>
                </c:pt>
                <c:pt idx="83403">
                  <c:v>6</c:v>
                </c:pt>
                <c:pt idx="83404">
                  <c:v>6</c:v>
                </c:pt>
                <c:pt idx="83405">
                  <c:v>6</c:v>
                </c:pt>
                <c:pt idx="83406">
                  <c:v>6</c:v>
                </c:pt>
                <c:pt idx="83407">
                  <c:v>6</c:v>
                </c:pt>
                <c:pt idx="83408">
                  <c:v>6</c:v>
                </c:pt>
                <c:pt idx="83409">
                  <c:v>6</c:v>
                </c:pt>
                <c:pt idx="83410">
                  <c:v>6</c:v>
                </c:pt>
                <c:pt idx="83411">
                  <c:v>6</c:v>
                </c:pt>
                <c:pt idx="83412">
                  <c:v>6</c:v>
                </c:pt>
                <c:pt idx="83413">
                  <c:v>6</c:v>
                </c:pt>
                <c:pt idx="83414">
                  <c:v>6</c:v>
                </c:pt>
                <c:pt idx="83415">
                  <c:v>6</c:v>
                </c:pt>
                <c:pt idx="83416">
                  <c:v>6</c:v>
                </c:pt>
                <c:pt idx="83417">
                  <c:v>6</c:v>
                </c:pt>
                <c:pt idx="83418">
                  <c:v>6</c:v>
                </c:pt>
                <c:pt idx="83419">
                  <c:v>6</c:v>
                </c:pt>
                <c:pt idx="83420">
                  <c:v>6</c:v>
                </c:pt>
                <c:pt idx="83421">
                  <c:v>6</c:v>
                </c:pt>
                <c:pt idx="83422">
                  <c:v>6</c:v>
                </c:pt>
                <c:pt idx="83423">
                  <c:v>6</c:v>
                </c:pt>
                <c:pt idx="83424">
                  <c:v>6</c:v>
                </c:pt>
                <c:pt idx="83425">
                  <c:v>6</c:v>
                </c:pt>
                <c:pt idx="83426">
                  <c:v>6</c:v>
                </c:pt>
                <c:pt idx="83427">
                  <c:v>6</c:v>
                </c:pt>
                <c:pt idx="83428">
                  <c:v>6</c:v>
                </c:pt>
                <c:pt idx="83429">
                  <c:v>6</c:v>
                </c:pt>
                <c:pt idx="83430">
                  <c:v>6</c:v>
                </c:pt>
                <c:pt idx="83431">
                  <c:v>6</c:v>
                </c:pt>
                <c:pt idx="83432">
                  <c:v>6</c:v>
                </c:pt>
                <c:pt idx="83433">
                  <c:v>6</c:v>
                </c:pt>
                <c:pt idx="83434">
                  <c:v>6</c:v>
                </c:pt>
                <c:pt idx="83435">
                  <c:v>6</c:v>
                </c:pt>
                <c:pt idx="83436">
                  <c:v>6</c:v>
                </c:pt>
                <c:pt idx="83437">
                  <c:v>6</c:v>
                </c:pt>
                <c:pt idx="83438">
                  <c:v>6</c:v>
                </c:pt>
                <c:pt idx="83439">
                  <c:v>6</c:v>
                </c:pt>
                <c:pt idx="83440">
                  <c:v>6</c:v>
                </c:pt>
                <c:pt idx="83441">
                  <c:v>6</c:v>
                </c:pt>
                <c:pt idx="83442">
                  <c:v>6</c:v>
                </c:pt>
                <c:pt idx="83443">
                  <c:v>6</c:v>
                </c:pt>
                <c:pt idx="83444">
                  <c:v>6</c:v>
                </c:pt>
                <c:pt idx="83445">
                  <c:v>6</c:v>
                </c:pt>
                <c:pt idx="83446">
                  <c:v>6</c:v>
                </c:pt>
                <c:pt idx="83447">
                  <c:v>6</c:v>
                </c:pt>
                <c:pt idx="83448">
                  <c:v>6</c:v>
                </c:pt>
                <c:pt idx="83449">
                  <c:v>6</c:v>
                </c:pt>
                <c:pt idx="83450">
                  <c:v>6</c:v>
                </c:pt>
                <c:pt idx="83451">
                  <c:v>6</c:v>
                </c:pt>
                <c:pt idx="83452">
                  <c:v>6</c:v>
                </c:pt>
                <c:pt idx="83453">
                  <c:v>6</c:v>
                </c:pt>
                <c:pt idx="83454">
                  <c:v>6</c:v>
                </c:pt>
                <c:pt idx="83455">
                  <c:v>6</c:v>
                </c:pt>
                <c:pt idx="83456">
                  <c:v>6</c:v>
                </c:pt>
                <c:pt idx="83457">
                  <c:v>6</c:v>
                </c:pt>
                <c:pt idx="83458">
                  <c:v>6</c:v>
                </c:pt>
                <c:pt idx="83459">
                  <c:v>6</c:v>
                </c:pt>
                <c:pt idx="83460">
                  <c:v>6</c:v>
                </c:pt>
                <c:pt idx="83461">
                  <c:v>6</c:v>
                </c:pt>
                <c:pt idx="83462">
                  <c:v>6</c:v>
                </c:pt>
                <c:pt idx="83463">
                  <c:v>6</c:v>
                </c:pt>
                <c:pt idx="83464">
                  <c:v>6</c:v>
                </c:pt>
                <c:pt idx="83465">
                  <c:v>6</c:v>
                </c:pt>
                <c:pt idx="83466">
                  <c:v>6</c:v>
                </c:pt>
                <c:pt idx="83467">
                  <c:v>6</c:v>
                </c:pt>
                <c:pt idx="83468">
                  <c:v>6</c:v>
                </c:pt>
                <c:pt idx="83469">
                  <c:v>6</c:v>
                </c:pt>
                <c:pt idx="83470">
                  <c:v>6</c:v>
                </c:pt>
                <c:pt idx="83471">
                  <c:v>6</c:v>
                </c:pt>
                <c:pt idx="83472">
                  <c:v>6</c:v>
                </c:pt>
                <c:pt idx="83473">
                  <c:v>6</c:v>
                </c:pt>
                <c:pt idx="83474">
                  <c:v>6</c:v>
                </c:pt>
                <c:pt idx="83475">
                  <c:v>6</c:v>
                </c:pt>
                <c:pt idx="83476">
                  <c:v>6</c:v>
                </c:pt>
                <c:pt idx="83477">
                  <c:v>6</c:v>
                </c:pt>
                <c:pt idx="83478">
                  <c:v>6</c:v>
                </c:pt>
                <c:pt idx="83479">
                  <c:v>6</c:v>
                </c:pt>
                <c:pt idx="83480">
                  <c:v>6</c:v>
                </c:pt>
                <c:pt idx="83481">
                  <c:v>6</c:v>
                </c:pt>
                <c:pt idx="83482">
                  <c:v>6</c:v>
                </c:pt>
                <c:pt idx="83483">
                  <c:v>6</c:v>
                </c:pt>
                <c:pt idx="83484">
                  <c:v>6</c:v>
                </c:pt>
                <c:pt idx="83485">
                  <c:v>6</c:v>
                </c:pt>
                <c:pt idx="83486">
                  <c:v>6</c:v>
                </c:pt>
                <c:pt idx="83487">
                  <c:v>6</c:v>
                </c:pt>
                <c:pt idx="83488">
                  <c:v>6</c:v>
                </c:pt>
                <c:pt idx="83489">
                  <c:v>6</c:v>
                </c:pt>
                <c:pt idx="83490">
                  <c:v>6</c:v>
                </c:pt>
                <c:pt idx="83491">
                  <c:v>6</c:v>
                </c:pt>
                <c:pt idx="83492">
                  <c:v>6</c:v>
                </c:pt>
                <c:pt idx="83493">
                  <c:v>6</c:v>
                </c:pt>
                <c:pt idx="83494">
                  <c:v>6</c:v>
                </c:pt>
                <c:pt idx="83495">
                  <c:v>6</c:v>
                </c:pt>
                <c:pt idx="83496">
                  <c:v>6</c:v>
                </c:pt>
                <c:pt idx="83497">
                  <c:v>6</c:v>
                </c:pt>
                <c:pt idx="83498">
                  <c:v>6</c:v>
                </c:pt>
                <c:pt idx="83499">
                  <c:v>6</c:v>
                </c:pt>
                <c:pt idx="83500">
                  <c:v>6</c:v>
                </c:pt>
                <c:pt idx="83501">
                  <c:v>6</c:v>
                </c:pt>
                <c:pt idx="83502">
                  <c:v>6</c:v>
                </c:pt>
                <c:pt idx="83503">
                  <c:v>6</c:v>
                </c:pt>
                <c:pt idx="83504">
                  <c:v>6</c:v>
                </c:pt>
                <c:pt idx="83505">
                  <c:v>6</c:v>
                </c:pt>
                <c:pt idx="83506">
                  <c:v>6</c:v>
                </c:pt>
                <c:pt idx="83507">
                  <c:v>6</c:v>
                </c:pt>
                <c:pt idx="83508">
                  <c:v>6</c:v>
                </c:pt>
                <c:pt idx="83509">
                  <c:v>6</c:v>
                </c:pt>
                <c:pt idx="83510">
                  <c:v>6</c:v>
                </c:pt>
                <c:pt idx="83511">
                  <c:v>6</c:v>
                </c:pt>
                <c:pt idx="83512">
                  <c:v>6</c:v>
                </c:pt>
                <c:pt idx="83513">
                  <c:v>6</c:v>
                </c:pt>
                <c:pt idx="83514">
                  <c:v>6</c:v>
                </c:pt>
                <c:pt idx="83515">
                  <c:v>6</c:v>
                </c:pt>
                <c:pt idx="83516">
                  <c:v>6</c:v>
                </c:pt>
                <c:pt idx="83517">
                  <c:v>6</c:v>
                </c:pt>
                <c:pt idx="83518">
                  <c:v>6</c:v>
                </c:pt>
                <c:pt idx="83519">
                  <c:v>6</c:v>
                </c:pt>
                <c:pt idx="83520">
                  <c:v>6</c:v>
                </c:pt>
                <c:pt idx="83521">
                  <c:v>6</c:v>
                </c:pt>
                <c:pt idx="83522">
                  <c:v>6</c:v>
                </c:pt>
                <c:pt idx="83523">
                  <c:v>6</c:v>
                </c:pt>
                <c:pt idx="83524">
                  <c:v>6</c:v>
                </c:pt>
                <c:pt idx="83525">
                  <c:v>6</c:v>
                </c:pt>
                <c:pt idx="83526">
                  <c:v>6</c:v>
                </c:pt>
                <c:pt idx="83527">
                  <c:v>6</c:v>
                </c:pt>
                <c:pt idx="83528">
                  <c:v>6</c:v>
                </c:pt>
                <c:pt idx="83529">
                  <c:v>6</c:v>
                </c:pt>
                <c:pt idx="83530">
                  <c:v>6</c:v>
                </c:pt>
                <c:pt idx="83531">
                  <c:v>6</c:v>
                </c:pt>
                <c:pt idx="83532">
                  <c:v>6</c:v>
                </c:pt>
                <c:pt idx="83533">
                  <c:v>6</c:v>
                </c:pt>
                <c:pt idx="83534">
                  <c:v>6</c:v>
                </c:pt>
                <c:pt idx="83535">
                  <c:v>6</c:v>
                </c:pt>
                <c:pt idx="83536">
                  <c:v>6</c:v>
                </c:pt>
                <c:pt idx="83537">
                  <c:v>6</c:v>
                </c:pt>
                <c:pt idx="83538">
                  <c:v>6</c:v>
                </c:pt>
                <c:pt idx="83539">
                  <c:v>6</c:v>
                </c:pt>
                <c:pt idx="83540">
                  <c:v>6</c:v>
                </c:pt>
                <c:pt idx="83541">
                  <c:v>6</c:v>
                </c:pt>
                <c:pt idx="83542">
                  <c:v>6</c:v>
                </c:pt>
                <c:pt idx="83543">
                  <c:v>6</c:v>
                </c:pt>
                <c:pt idx="83544">
                  <c:v>6</c:v>
                </c:pt>
                <c:pt idx="83545">
                  <c:v>6</c:v>
                </c:pt>
                <c:pt idx="83546">
                  <c:v>6</c:v>
                </c:pt>
                <c:pt idx="83547">
                  <c:v>6</c:v>
                </c:pt>
                <c:pt idx="83548">
                  <c:v>6</c:v>
                </c:pt>
                <c:pt idx="83549">
                  <c:v>6</c:v>
                </c:pt>
                <c:pt idx="83550">
                  <c:v>6</c:v>
                </c:pt>
                <c:pt idx="83551">
                  <c:v>6</c:v>
                </c:pt>
                <c:pt idx="83552">
                  <c:v>6</c:v>
                </c:pt>
                <c:pt idx="83553">
                  <c:v>6</c:v>
                </c:pt>
                <c:pt idx="83554">
                  <c:v>6</c:v>
                </c:pt>
                <c:pt idx="83555">
                  <c:v>6</c:v>
                </c:pt>
                <c:pt idx="83556">
                  <c:v>6</c:v>
                </c:pt>
                <c:pt idx="83557">
                  <c:v>6</c:v>
                </c:pt>
                <c:pt idx="83558">
                  <c:v>6</c:v>
                </c:pt>
                <c:pt idx="83559">
                  <c:v>6</c:v>
                </c:pt>
                <c:pt idx="83560">
                  <c:v>6</c:v>
                </c:pt>
                <c:pt idx="83561">
                  <c:v>6</c:v>
                </c:pt>
                <c:pt idx="83562">
                  <c:v>6</c:v>
                </c:pt>
                <c:pt idx="83563">
                  <c:v>6</c:v>
                </c:pt>
                <c:pt idx="83564">
                  <c:v>6</c:v>
                </c:pt>
                <c:pt idx="83565">
                  <c:v>6</c:v>
                </c:pt>
                <c:pt idx="83566">
                  <c:v>6</c:v>
                </c:pt>
                <c:pt idx="83567">
                  <c:v>6</c:v>
                </c:pt>
                <c:pt idx="83568">
                  <c:v>6</c:v>
                </c:pt>
                <c:pt idx="83569">
                  <c:v>6</c:v>
                </c:pt>
                <c:pt idx="83570">
                  <c:v>6</c:v>
                </c:pt>
                <c:pt idx="83571">
                  <c:v>6</c:v>
                </c:pt>
                <c:pt idx="83572">
                  <c:v>6</c:v>
                </c:pt>
                <c:pt idx="83573">
                  <c:v>6</c:v>
                </c:pt>
                <c:pt idx="83574">
                  <c:v>6</c:v>
                </c:pt>
                <c:pt idx="83575">
                  <c:v>6</c:v>
                </c:pt>
                <c:pt idx="83576">
                  <c:v>6</c:v>
                </c:pt>
                <c:pt idx="83577">
                  <c:v>6</c:v>
                </c:pt>
                <c:pt idx="83578">
                  <c:v>6</c:v>
                </c:pt>
                <c:pt idx="83579">
                  <c:v>6</c:v>
                </c:pt>
                <c:pt idx="83580">
                  <c:v>6</c:v>
                </c:pt>
                <c:pt idx="83581">
                  <c:v>6</c:v>
                </c:pt>
                <c:pt idx="83582">
                  <c:v>6</c:v>
                </c:pt>
                <c:pt idx="83583">
                  <c:v>6</c:v>
                </c:pt>
                <c:pt idx="83584">
                  <c:v>6</c:v>
                </c:pt>
                <c:pt idx="83585">
                  <c:v>6</c:v>
                </c:pt>
                <c:pt idx="83586">
                  <c:v>6</c:v>
                </c:pt>
                <c:pt idx="83587">
                  <c:v>6</c:v>
                </c:pt>
                <c:pt idx="83588">
                  <c:v>6</c:v>
                </c:pt>
                <c:pt idx="83589">
                  <c:v>6</c:v>
                </c:pt>
                <c:pt idx="83590">
                  <c:v>6</c:v>
                </c:pt>
                <c:pt idx="83591">
                  <c:v>6</c:v>
                </c:pt>
                <c:pt idx="83592">
                  <c:v>6</c:v>
                </c:pt>
                <c:pt idx="83593">
                  <c:v>6</c:v>
                </c:pt>
                <c:pt idx="83594">
                  <c:v>6</c:v>
                </c:pt>
                <c:pt idx="83595">
                  <c:v>6</c:v>
                </c:pt>
                <c:pt idx="83596">
                  <c:v>6</c:v>
                </c:pt>
                <c:pt idx="83597">
                  <c:v>6</c:v>
                </c:pt>
                <c:pt idx="83598">
                  <c:v>6</c:v>
                </c:pt>
                <c:pt idx="83599">
                  <c:v>6</c:v>
                </c:pt>
                <c:pt idx="83600">
                  <c:v>6</c:v>
                </c:pt>
                <c:pt idx="83601">
                  <c:v>6</c:v>
                </c:pt>
                <c:pt idx="83602">
                  <c:v>6</c:v>
                </c:pt>
                <c:pt idx="83603">
                  <c:v>6</c:v>
                </c:pt>
                <c:pt idx="83604">
                  <c:v>6</c:v>
                </c:pt>
                <c:pt idx="83605">
                  <c:v>6</c:v>
                </c:pt>
                <c:pt idx="83606">
                  <c:v>6</c:v>
                </c:pt>
                <c:pt idx="83607">
                  <c:v>6</c:v>
                </c:pt>
                <c:pt idx="83608">
                  <c:v>6</c:v>
                </c:pt>
                <c:pt idx="83609">
                  <c:v>6</c:v>
                </c:pt>
                <c:pt idx="83610">
                  <c:v>6</c:v>
                </c:pt>
                <c:pt idx="83611">
                  <c:v>6</c:v>
                </c:pt>
                <c:pt idx="83612">
                  <c:v>6</c:v>
                </c:pt>
                <c:pt idx="83613">
                  <c:v>6</c:v>
                </c:pt>
                <c:pt idx="83614">
                  <c:v>6</c:v>
                </c:pt>
                <c:pt idx="83615">
                  <c:v>6</c:v>
                </c:pt>
                <c:pt idx="83616">
                  <c:v>6</c:v>
                </c:pt>
                <c:pt idx="83617">
                  <c:v>6</c:v>
                </c:pt>
                <c:pt idx="83618">
                  <c:v>6</c:v>
                </c:pt>
                <c:pt idx="83619">
                  <c:v>6</c:v>
                </c:pt>
                <c:pt idx="83620">
                  <c:v>6</c:v>
                </c:pt>
                <c:pt idx="83621">
                  <c:v>6</c:v>
                </c:pt>
                <c:pt idx="83622">
                  <c:v>6</c:v>
                </c:pt>
                <c:pt idx="83623">
                  <c:v>6</c:v>
                </c:pt>
                <c:pt idx="83624">
                  <c:v>6</c:v>
                </c:pt>
                <c:pt idx="83625">
                  <c:v>6</c:v>
                </c:pt>
                <c:pt idx="83626">
                  <c:v>6</c:v>
                </c:pt>
                <c:pt idx="83627">
                  <c:v>6</c:v>
                </c:pt>
                <c:pt idx="83628">
                  <c:v>6</c:v>
                </c:pt>
                <c:pt idx="83629">
                  <c:v>6</c:v>
                </c:pt>
                <c:pt idx="83630">
                  <c:v>6</c:v>
                </c:pt>
                <c:pt idx="83631">
                  <c:v>6</c:v>
                </c:pt>
                <c:pt idx="83632">
                  <c:v>6</c:v>
                </c:pt>
                <c:pt idx="83633">
                  <c:v>6</c:v>
                </c:pt>
                <c:pt idx="83634">
                  <c:v>6</c:v>
                </c:pt>
                <c:pt idx="83635">
                  <c:v>6</c:v>
                </c:pt>
                <c:pt idx="83636">
                  <c:v>6</c:v>
                </c:pt>
                <c:pt idx="83637">
                  <c:v>6</c:v>
                </c:pt>
                <c:pt idx="83638">
                  <c:v>6</c:v>
                </c:pt>
                <c:pt idx="83639">
                  <c:v>6</c:v>
                </c:pt>
                <c:pt idx="83640">
                  <c:v>6</c:v>
                </c:pt>
                <c:pt idx="83641">
                  <c:v>6</c:v>
                </c:pt>
                <c:pt idx="83642">
                  <c:v>6</c:v>
                </c:pt>
                <c:pt idx="83643">
                  <c:v>6</c:v>
                </c:pt>
                <c:pt idx="83644">
                  <c:v>6</c:v>
                </c:pt>
                <c:pt idx="83645">
                  <c:v>6</c:v>
                </c:pt>
                <c:pt idx="83646">
                  <c:v>6</c:v>
                </c:pt>
                <c:pt idx="83647">
                  <c:v>6</c:v>
                </c:pt>
                <c:pt idx="83648">
                  <c:v>6</c:v>
                </c:pt>
                <c:pt idx="83649">
                  <c:v>6</c:v>
                </c:pt>
                <c:pt idx="83650">
                  <c:v>6</c:v>
                </c:pt>
                <c:pt idx="83651">
                  <c:v>6</c:v>
                </c:pt>
                <c:pt idx="83652">
                  <c:v>6</c:v>
                </c:pt>
                <c:pt idx="83653">
                  <c:v>6</c:v>
                </c:pt>
                <c:pt idx="83654">
                  <c:v>6</c:v>
                </c:pt>
                <c:pt idx="83655">
                  <c:v>6</c:v>
                </c:pt>
                <c:pt idx="83656">
                  <c:v>6</c:v>
                </c:pt>
                <c:pt idx="83657">
                  <c:v>6</c:v>
                </c:pt>
                <c:pt idx="83658">
                  <c:v>6</c:v>
                </c:pt>
                <c:pt idx="83659">
                  <c:v>6</c:v>
                </c:pt>
                <c:pt idx="83660">
                  <c:v>6</c:v>
                </c:pt>
                <c:pt idx="83661">
                  <c:v>6</c:v>
                </c:pt>
                <c:pt idx="83662">
                  <c:v>6</c:v>
                </c:pt>
                <c:pt idx="83663">
                  <c:v>6</c:v>
                </c:pt>
                <c:pt idx="83664">
                  <c:v>6</c:v>
                </c:pt>
                <c:pt idx="83665">
                  <c:v>6</c:v>
                </c:pt>
                <c:pt idx="83666">
                  <c:v>6</c:v>
                </c:pt>
                <c:pt idx="83667">
                  <c:v>6</c:v>
                </c:pt>
                <c:pt idx="83668">
                  <c:v>6</c:v>
                </c:pt>
                <c:pt idx="83669">
                  <c:v>6</c:v>
                </c:pt>
                <c:pt idx="83670">
                  <c:v>6</c:v>
                </c:pt>
                <c:pt idx="83671">
                  <c:v>6</c:v>
                </c:pt>
                <c:pt idx="83672">
                  <c:v>6</c:v>
                </c:pt>
                <c:pt idx="83673">
                  <c:v>6</c:v>
                </c:pt>
                <c:pt idx="83674">
                  <c:v>6</c:v>
                </c:pt>
                <c:pt idx="83675">
                  <c:v>6</c:v>
                </c:pt>
                <c:pt idx="83676">
                  <c:v>6</c:v>
                </c:pt>
                <c:pt idx="83677">
                  <c:v>6</c:v>
                </c:pt>
                <c:pt idx="83678">
                  <c:v>6</c:v>
                </c:pt>
                <c:pt idx="83679">
                  <c:v>6</c:v>
                </c:pt>
                <c:pt idx="83680">
                  <c:v>6</c:v>
                </c:pt>
                <c:pt idx="83681">
                  <c:v>6</c:v>
                </c:pt>
                <c:pt idx="83682">
                  <c:v>6</c:v>
                </c:pt>
                <c:pt idx="83683">
                  <c:v>6</c:v>
                </c:pt>
                <c:pt idx="83684">
                  <c:v>6</c:v>
                </c:pt>
                <c:pt idx="83685">
                  <c:v>6</c:v>
                </c:pt>
                <c:pt idx="83686">
                  <c:v>6</c:v>
                </c:pt>
                <c:pt idx="83687">
                  <c:v>6</c:v>
                </c:pt>
                <c:pt idx="83688">
                  <c:v>6</c:v>
                </c:pt>
                <c:pt idx="83689">
                  <c:v>6</c:v>
                </c:pt>
                <c:pt idx="83690">
                  <c:v>6</c:v>
                </c:pt>
                <c:pt idx="83691">
                  <c:v>6</c:v>
                </c:pt>
                <c:pt idx="83692">
                  <c:v>6</c:v>
                </c:pt>
                <c:pt idx="83693">
                  <c:v>6</c:v>
                </c:pt>
                <c:pt idx="83694">
                  <c:v>6</c:v>
                </c:pt>
                <c:pt idx="83695">
                  <c:v>6</c:v>
                </c:pt>
                <c:pt idx="83696">
                  <c:v>6</c:v>
                </c:pt>
                <c:pt idx="83697">
                  <c:v>6</c:v>
                </c:pt>
                <c:pt idx="83698">
                  <c:v>6</c:v>
                </c:pt>
                <c:pt idx="83699">
                  <c:v>6</c:v>
                </c:pt>
                <c:pt idx="83700">
                  <c:v>6</c:v>
                </c:pt>
                <c:pt idx="83701">
                  <c:v>6</c:v>
                </c:pt>
                <c:pt idx="83702">
                  <c:v>6</c:v>
                </c:pt>
                <c:pt idx="83703">
                  <c:v>6</c:v>
                </c:pt>
                <c:pt idx="83704">
                  <c:v>6</c:v>
                </c:pt>
                <c:pt idx="83705">
                  <c:v>6</c:v>
                </c:pt>
                <c:pt idx="83706">
                  <c:v>6</c:v>
                </c:pt>
                <c:pt idx="83707">
                  <c:v>6</c:v>
                </c:pt>
                <c:pt idx="83708">
                  <c:v>6</c:v>
                </c:pt>
                <c:pt idx="83709">
                  <c:v>6</c:v>
                </c:pt>
                <c:pt idx="83710">
                  <c:v>6</c:v>
                </c:pt>
                <c:pt idx="83711">
                  <c:v>6</c:v>
                </c:pt>
                <c:pt idx="83712">
                  <c:v>6</c:v>
                </c:pt>
                <c:pt idx="83713">
                  <c:v>6</c:v>
                </c:pt>
                <c:pt idx="83714">
                  <c:v>6</c:v>
                </c:pt>
                <c:pt idx="83715">
                  <c:v>6</c:v>
                </c:pt>
                <c:pt idx="83716">
                  <c:v>6</c:v>
                </c:pt>
                <c:pt idx="83717">
                  <c:v>6</c:v>
                </c:pt>
                <c:pt idx="83718">
                  <c:v>6</c:v>
                </c:pt>
                <c:pt idx="83719">
                  <c:v>6</c:v>
                </c:pt>
                <c:pt idx="83720">
                  <c:v>6</c:v>
                </c:pt>
                <c:pt idx="83721">
                  <c:v>6</c:v>
                </c:pt>
                <c:pt idx="83722">
                  <c:v>6</c:v>
                </c:pt>
                <c:pt idx="83723">
                  <c:v>6</c:v>
                </c:pt>
                <c:pt idx="83724">
                  <c:v>6</c:v>
                </c:pt>
                <c:pt idx="83725">
                  <c:v>6</c:v>
                </c:pt>
                <c:pt idx="83726">
                  <c:v>6</c:v>
                </c:pt>
                <c:pt idx="83727">
                  <c:v>6</c:v>
                </c:pt>
                <c:pt idx="83728">
                  <c:v>6</c:v>
                </c:pt>
                <c:pt idx="83729">
                  <c:v>6</c:v>
                </c:pt>
                <c:pt idx="83730">
                  <c:v>6</c:v>
                </c:pt>
                <c:pt idx="83731">
                  <c:v>6</c:v>
                </c:pt>
                <c:pt idx="83732">
                  <c:v>6</c:v>
                </c:pt>
                <c:pt idx="83733">
                  <c:v>6</c:v>
                </c:pt>
                <c:pt idx="83734">
                  <c:v>6</c:v>
                </c:pt>
                <c:pt idx="83735">
                  <c:v>6</c:v>
                </c:pt>
                <c:pt idx="83736">
                  <c:v>6</c:v>
                </c:pt>
                <c:pt idx="83737">
                  <c:v>6</c:v>
                </c:pt>
                <c:pt idx="83738">
                  <c:v>6</c:v>
                </c:pt>
                <c:pt idx="83739">
                  <c:v>6</c:v>
                </c:pt>
                <c:pt idx="83740">
                  <c:v>6</c:v>
                </c:pt>
                <c:pt idx="83741">
                  <c:v>6</c:v>
                </c:pt>
                <c:pt idx="83742">
                  <c:v>6</c:v>
                </c:pt>
                <c:pt idx="83743">
                  <c:v>6</c:v>
                </c:pt>
                <c:pt idx="83744">
                  <c:v>6</c:v>
                </c:pt>
                <c:pt idx="83745">
                  <c:v>6</c:v>
                </c:pt>
                <c:pt idx="83746">
                  <c:v>6</c:v>
                </c:pt>
                <c:pt idx="83747">
                  <c:v>6</c:v>
                </c:pt>
                <c:pt idx="83748">
                  <c:v>6</c:v>
                </c:pt>
                <c:pt idx="83749">
                  <c:v>6</c:v>
                </c:pt>
                <c:pt idx="83750">
                  <c:v>6</c:v>
                </c:pt>
                <c:pt idx="83751">
                  <c:v>6</c:v>
                </c:pt>
                <c:pt idx="83752">
                  <c:v>6</c:v>
                </c:pt>
                <c:pt idx="83753">
                  <c:v>6</c:v>
                </c:pt>
                <c:pt idx="83754">
                  <c:v>6</c:v>
                </c:pt>
                <c:pt idx="83755">
                  <c:v>6</c:v>
                </c:pt>
                <c:pt idx="83756">
                  <c:v>6</c:v>
                </c:pt>
                <c:pt idx="83757">
                  <c:v>6</c:v>
                </c:pt>
                <c:pt idx="83758">
                  <c:v>6</c:v>
                </c:pt>
                <c:pt idx="83759">
                  <c:v>6</c:v>
                </c:pt>
                <c:pt idx="83760">
                  <c:v>6</c:v>
                </c:pt>
                <c:pt idx="83761">
                  <c:v>6</c:v>
                </c:pt>
                <c:pt idx="83762">
                  <c:v>6</c:v>
                </c:pt>
                <c:pt idx="83763">
                  <c:v>6</c:v>
                </c:pt>
                <c:pt idx="83764">
                  <c:v>6</c:v>
                </c:pt>
                <c:pt idx="83765">
                  <c:v>6</c:v>
                </c:pt>
                <c:pt idx="83766">
                  <c:v>6</c:v>
                </c:pt>
                <c:pt idx="83767">
                  <c:v>6</c:v>
                </c:pt>
                <c:pt idx="83768">
                  <c:v>6</c:v>
                </c:pt>
                <c:pt idx="83769">
                  <c:v>6</c:v>
                </c:pt>
                <c:pt idx="83770">
                  <c:v>6</c:v>
                </c:pt>
                <c:pt idx="83771">
                  <c:v>6</c:v>
                </c:pt>
                <c:pt idx="83772">
                  <c:v>6</c:v>
                </c:pt>
                <c:pt idx="83773">
                  <c:v>6</c:v>
                </c:pt>
                <c:pt idx="83774">
                  <c:v>6</c:v>
                </c:pt>
                <c:pt idx="83775">
                  <c:v>6</c:v>
                </c:pt>
                <c:pt idx="83776">
                  <c:v>6</c:v>
                </c:pt>
                <c:pt idx="83777">
                  <c:v>6</c:v>
                </c:pt>
                <c:pt idx="83778">
                  <c:v>6</c:v>
                </c:pt>
                <c:pt idx="83779">
                  <c:v>6</c:v>
                </c:pt>
                <c:pt idx="83780">
                  <c:v>6</c:v>
                </c:pt>
                <c:pt idx="83781">
                  <c:v>6</c:v>
                </c:pt>
                <c:pt idx="83782">
                  <c:v>6</c:v>
                </c:pt>
                <c:pt idx="83783">
                  <c:v>6</c:v>
                </c:pt>
                <c:pt idx="83784">
                  <c:v>6</c:v>
                </c:pt>
                <c:pt idx="83785">
                  <c:v>6</c:v>
                </c:pt>
                <c:pt idx="83786">
                  <c:v>6</c:v>
                </c:pt>
                <c:pt idx="83787">
                  <c:v>6</c:v>
                </c:pt>
                <c:pt idx="83788">
                  <c:v>6</c:v>
                </c:pt>
                <c:pt idx="83789">
                  <c:v>6</c:v>
                </c:pt>
                <c:pt idx="83790">
                  <c:v>6</c:v>
                </c:pt>
                <c:pt idx="83791">
                  <c:v>6</c:v>
                </c:pt>
                <c:pt idx="83792">
                  <c:v>6</c:v>
                </c:pt>
                <c:pt idx="83793">
                  <c:v>6</c:v>
                </c:pt>
                <c:pt idx="83794">
                  <c:v>6</c:v>
                </c:pt>
                <c:pt idx="83795">
                  <c:v>6</c:v>
                </c:pt>
                <c:pt idx="83796">
                  <c:v>6</c:v>
                </c:pt>
                <c:pt idx="83797">
                  <c:v>6</c:v>
                </c:pt>
                <c:pt idx="83798">
                  <c:v>6</c:v>
                </c:pt>
                <c:pt idx="83799">
                  <c:v>6</c:v>
                </c:pt>
                <c:pt idx="83800">
                  <c:v>6</c:v>
                </c:pt>
                <c:pt idx="83801">
                  <c:v>6</c:v>
                </c:pt>
                <c:pt idx="83802">
                  <c:v>6</c:v>
                </c:pt>
                <c:pt idx="83803">
                  <c:v>6</c:v>
                </c:pt>
                <c:pt idx="83804">
                  <c:v>6</c:v>
                </c:pt>
                <c:pt idx="83805">
                  <c:v>6</c:v>
                </c:pt>
                <c:pt idx="83806">
                  <c:v>6</c:v>
                </c:pt>
                <c:pt idx="83807">
                  <c:v>6</c:v>
                </c:pt>
                <c:pt idx="83808">
                  <c:v>6</c:v>
                </c:pt>
                <c:pt idx="83809">
                  <c:v>6</c:v>
                </c:pt>
                <c:pt idx="83810">
                  <c:v>6</c:v>
                </c:pt>
                <c:pt idx="83811">
                  <c:v>6</c:v>
                </c:pt>
                <c:pt idx="83812">
                  <c:v>6</c:v>
                </c:pt>
                <c:pt idx="83813">
                  <c:v>6</c:v>
                </c:pt>
                <c:pt idx="83814">
                  <c:v>6</c:v>
                </c:pt>
                <c:pt idx="83815">
                  <c:v>6</c:v>
                </c:pt>
                <c:pt idx="83816">
                  <c:v>6</c:v>
                </c:pt>
                <c:pt idx="83817">
                  <c:v>6</c:v>
                </c:pt>
                <c:pt idx="83818">
                  <c:v>6</c:v>
                </c:pt>
                <c:pt idx="83819">
                  <c:v>6</c:v>
                </c:pt>
                <c:pt idx="83820">
                  <c:v>6</c:v>
                </c:pt>
                <c:pt idx="83821">
                  <c:v>6</c:v>
                </c:pt>
                <c:pt idx="83822">
                  <c:v>6</c:v>
                </c:pt>
                <c:pt idx="83823">
                  <c:v>6</c:v>
                </c:pt>
                <c:pt idx="83824">
                  <c:v>6</c:v>
                </c:pt>
                <c:pt idx="83825">
                  <c:v>6</c:v>
                </c:pt>
                <c:pt idx="83826">
                  <c:v>6</c:v>
                </c:pt>
                <c:pt idx="83827">
                  <c:v>6</c:v>
                </c:pt>
                <c:pt idx="83828">
                  <c:v>6</c:v>
                </c:pt>
                <c:pt idx="83829">
                  <c:v>6</c:v>
                </c:pt>
                <c:pt idx="83830">
                  <c:v>6</c:v>
                </c:pt>
                <c:pt idx="83831">
                  <c:v>6</c:v>
                </c:pt>
                <c:pt idx="83832">
                  <c:v>6</c:v>
                </c:pt>
                <c:pt idx="83833">
                  <c:v>6</c:v>
                </c:pt>
                <c:pt idx="83834">
                  <c:v>6</c:v>
                </c:pt>
                <c:pt idx="83835">
                  <c:v>6</c:v>
                </c:pt>
                <c:pt idx="83836">
                  <c:v>6</c:v>
                </c:pt>
                <c:pt idx="83837">
                  <c:v>6</c:v>
                </c:pt>
                <c:pt idx="83838">
                  <c:v>6</c:v>
                </c:pt>
                <c:pt idx="83839">
                  <c:v>6</c:v>
                </c:pt>
                <c:pt idx="83840">
                  <c:v>6</c:v>
                </c:pt>
                <c:pt idx="83841">
                  <c:v>6</c:v>
                </c:pt>
                <c:pt idx="83842">
                  <c:v>6</c:v>
                </c:pt>
                <c:pt idx="83843">
                  <c:v>6</c:v>
                </c:pt>
                <c:pt idx="83844">
                  <c:v>6</c:v>
                </c:pt>
                <c:pt idx="83845">
                  <c:v>6</c:v>
                </c:pt>
                <c:pt idx="83846">
                  <c:v>6</c:v>
                </c:pt>
                <c:pt idx="83847">
                  <c:v>6</c:v>
                </c:pt>
                <c:pt idx="83848">
                  <c:v>6</c:v>
                </c:pt>
                <c:pt idx="83849">
                  <c:v>6</c:v>
                </c:pt>
                <c:pt idx="83850">
                  <c:v>6</c:v>
                </c:pt>
                <c:pt idx="83851">
                  <c:v>6</c:v>
                </c:pt>
                <c:pt idx="83852">
                  <c:v>6</c:v>
                </c:pt>
                <c:pt idx="83853">
                  <c:v>6</c:v>
                </c:pt>
                <c:pt idx="83854">
                  <c:v>6</c:v>
                </c:pt>
                <c:pt idx="83855">
                  <c:v>6</c:v>
                </c:pt>
                <c:pt idx="83856">
                  <c:v>6</c:v>
                </c:pt>
                <c:pt idx="83857">
                  <c:v>6</c:v>
                </c:pt>
                <c:pt idx="83858">
                  <c:v>6</c:v>
                </c:pt>
                <c:pt idx="83859">
                  <c:v>6</c:v>
                </c:pt>
                <c:pt idx="83860">
                  <c:v>6</c:v>
                </c:pt>
                <c:pt idx="83861">
                  <c:v>6</c:v>
                </c:pt>
                <c:pt idx="83862">
                  <c:v>6</c:v>
                </c:pt>
                <c:pt idx="83863">
                  <c:v>6</c:v>
                </c:pt>
                <c:pt idx="83864">
                  <c:v>6</c:v>
                </c:pt>
                <c:pt idx="83865">
                  <c:v>6</c:v>
                </c:pt>
                <c:pt idx="83866">
                  <c:v>6</c:v>
                </c:pt>
                <c:pt idx="83867">
                  <c:v>6</c:v>
                </c:pt>
                <c:pt idx="83868">
                  <c:v>6</c:v>
                </c:pt>
                <c:pt idx="83869">
                  <c:v>6</c:v>
                </c:pt>
                <c:pt idx="83870">
                  <c:v>6</c:v>
                </c:pt>
                <c:pt idx="83871">
                  <c:v>6</c:v>
                </c:pt>
                <c:pt idx="83872">
                  <c:v>6</c:v>
                </c:pt>
                <c:pt idx="83873">
                  <c:v>6</c:v>
                </c:pt>
                <c:pt idx="83874">
                  <c:v>6</c:v>
                </c:pt>
                <c:pt idx="83875">
                  <c:v>6</c:v>
                </c:pt>
                <c:pt idx="83876">
                  <c:v>6</c:v>
                </c:pt>
                <c:pt idx="83877">
                  <c:v>6</c:v>
                </c:pt>
                <c:pt idx="83878">
                  <c:v>6</c:v>
                </c:pt>
                <c:pt idx="83879">
                  <c:v>6</c:v>
                </c:pt>
                <c:pt idx="83880">
                  <c:v>6</c:v>
                </c:pt>
                <c:pt idx="83881">
                  <c:v>6</c:v>
                </c:pt>
                <c:pt idx="83882">
                  <c:v>6</c:v>
                </c:pt>
                <c:pt idx="83883">
                  <c:v>6</c:v>
                </c:pt>
                <c:pt idx="83884">
                  <c:v>6</c:v>
                </c:pt>
                <c:pt idx="83885">
                  <c:v>6</c:v>
                </c:pt>
                <c:pt idx="83886">
                  <c:v>6</c:v>
                </c:pt>
                <c:pt idx="83887">
                  <c:v>6</c:v>
                </c:pt>
                <c:pt idx="83888">
                  <c:v>6</c:v>
                </c:pt>
                <c:pt idx="83889">
                  <c:v>6</c:v>
                </c:pt>
                <c:pt idx="83890">
                  <c:v>6</c:v>
                </c:pt>
                <c:pt idx="83891">
                  <c:v>6</c:v>
                </c:pt>
                <c:pt idx="83892">
                  <c:v>6</c:v>
                </c:pt>
                <c:pt idx="83893">
                  <c:v>6</c:v>
                </c:pt>
                <c:pt idx="83894">
                  <c:v>6</c:v>
                </c:pt>
                <c:pt idx="83895">
                  <c:v>6</c:v>
                </c:pt>
                <c:pt idx="83896">
                  <c:v>6</c:v>
                </c:pt>
                <c:pt idx="83897">
                  <c:v>6</c:v>
                </c:pt>
                <c:pt idx="83898">
                  <c:v>6</c:v>
                </c:pt>
                <c:pt idx="83899">
                  <c:v>6</c:v>
                </c:pt>
                <c:pt idx="83900">
                  <c:v>6</c:v>
                </c:pt>
                <c:pt idx="83901">
                  <c:v>6</c:v>
                </c:pt>
                <c:pt idx="83902">
                  <c:v>6</c:v>
                </c:pt>
                <c:pt idx="83903">
                  <c:v>6</c:v>
                </c:pt>
                <c:pt idx="83904">
                  <c:v>6</c:v>
                </c:pt>
                <c:pt idx="83905">
                  <c:v>6</c:v>
                </c:pt>
                <c:pt idx="83906">
                  <c:v>6</c:v>
                </c:pt>
                <c:pt idx="83907">
                  <c:v>6</c:v>
                </c:pt>
                <c:pt idx="83908">
                  <c:v>6</c:v>
                </c:pt>
                <c:pt idx="83909">
                  <c:v>6</c:v>
                </c:pt>
                <c:pt idx="83910">
                  <c:v>6</c:v>
                </c:pt>
                <c:pt idx="83911">
                  <c:v>6</c:v>
                </c:pt>
                <c:pt idx="83912">
                  <c:v>6</c:v>
                </c:pt>
                <c:pt idx="83913">
                  <c:v>6</c:v>
                </c:pt>
                <c:pt idx="83914">
                  <c:v>6</c:v>
                </c:pt>
                <c:pt idx="83915">
                  <c:v>6</c:v>
                </c:pt>
                <c:pt idx="83916">
                  <c:v>6</c:v>
                </c:pt>
                <c:pt idx="83917">
                  <c:v>6</c:v>
                </c:pt>
                <c:pt idx="83918">
                  <c:v>6</c:v>
                </c:pt>
                <c:pt idx="83919">
                  <c:v>6</c:v>
                </c:pt>
                <c:pt idx="83920">
                  <c:v>6</c:v>
                </c:pt>
                <c:pt idx="83921">
                  <c:v>6</c:v>
                </c:pt>
                <c:pt idx="83922">
                  <c:v>6</c:v>
                </c:pt>
                <c:pt idx="83923">
                  <c:v>6</c:v>
                </c:pt>
                <c:pt idx="83924">
                  <c:v>6</c:v>
                </c:pt>
                <c:pt idx="83925">
                  <c:v>6</c:v>
                </c:pt>
                <c:pt idx="83926">
                  <c:v>6</c:v>
                </c:pt>
                <c:pt idx="83927">
                  <c:v>6</c:v>
                </c:pt>
                <c:pt idx="83928">
                  <c:v>6</c:v>
                </c:pt>
                <c:pt idx="83929">
                  <c:v>6</c:v>
                </c:pt>
                <c:pt idx="83930">
                  <c:v>6</c:v>
                </c:pt>
                <c:pt idx="83931">
                  <c:v>6</c:v>
                </c:pt>
                <c:pt idx="83932">
                  <c:v>6</c:v>
                </c:pt>
                <c:pt idx="83933">
                  <c:v>6</c:v>
                </c:pt>
                <c:pt idx="83934">
                  <c:v>6</c:v>
                </c:pt>
                <c:pt idx="83935">
                  <c:v>6</c:v>
                </c:pt>
                <c:pt idx="83936">
                  <c:v>6</c:v>
                </c:pt>
                <c:pt idx="83937">
                  <c:v>6</c:v>
                </c:pt>
                <c:pt idx="83938">
                  <c:v>6</c:v>
                </c:pt>
                <c:pt idx="83939">
                  <c:v>6</c:v>
                </c:pt>
                <c:pt idx="83940">
                  <c:v>6</c:v>
                </c:pt>
                <c:pt idx="83941">
                  <c:v>6</c:v>
                </c:pt>
                <c:pt idx="83942">
                  <c:v>6</c:v>
                </c:pt>
                <c:pt idx="83943">
                  <c:v>6</c:v>
                </c:pt>
                <c:pt idx="83944">
                  <c:v>6</c:v>
                </c:pt>
                <c:pt idx="83945">
                  <c:v>6</c:v>
                </c:pt>
                <c:pt idx="83946">
                  <c:v>6</c:v>
                </c:pt>
                <c:pt idx="83947">
                  <c:v>6</c:v>
                </c:pt>
                <c:pt idx="83948">
                  <c:v>6</c:v>
                </c:pt>
                <c:pt idx="83949">
                  <c:v>6</c:v>
                </c:pt>
                <c:pt idx="83950">
                  <c:v>6</c:v>
                </c:pt>
                <c:pt idx="83951">
                  <c:v>6</c:v>
                </c:pt>
                <c:pt idx="83952">
                  <c:v>6</c:v>
                </c:pt>
                <c:pt idx="83953">
                  <c:v>6</c:v>
                </c:pt>
                <c:pt idx="83954">
                  <c:v>6</c:v>
                </c:pt>
                <c:pt idx="83955">
                  <c:v>6</c:v>
                </c:pt>
                <c:pt idx="83956">
                  <c:v>6</c:v>
                </c:pt>
                <c:pt idx="83957">
                  <c:v>6</c:v>
                </c:pt>
                <c:pt idx="83958">
                  <c:v>6</c:v>
                </c:pt>
                <c:pt idx="83959">
                  <c:v>6</c:v>
                </c:pt>
                <c:pt idx="83960">
                  <c:v>6</c:v>
                </c:pt>
                <c:pt idx="83961">
                  <c:v>6</c:v>
                </c:pt>
                <c:pt idx="83962">
                  <c:v>6</c:v>
                </c:pt>
                <c:pt idx="83963">
                  <c:v>6</c:v>
                </c:pt>
                <c:pt idx="83964">
                  <c:v>6</c:v>
                </c:pt>
                <c:pt idx="83965">
                  <c:v>6</c:v>
                </c:pt>
                <c:pt idx="83966">
                  <c:v>6</c:v>
                </c:pt>
                <c:pt idx="83967">
                  <c:v>6</c:v>
                </c:pt>
                <c:pt idx="83968">
                  <c:v>6</c:v>
                </c:pt>
                <c:pt idx="83969">
                  <c:v>6</c:v>
                </c:pt>
                <c:pt idx="83970">
                  <c:v>6</c:v>
                </c:pt>
                <c:pt idx="83971">
                  <c:v>6</c:v>
                </c:pt>
                <c:pt idx="83972">
                  <c:v>6</c:v>
                </c:pt>
                <c:pt idx="83973">
                  <c:v>6</c:v>
                </c:pt>
                <c:pt idx="83974">
                  <c:v>6</c:v>
                </c:pt>
                <c:pt idx="83975">
                  <c:v>6</c:v>
                </c:pt>
                <c:pt idx="83976">
                  <c:v>6</c:v>
                </c:pt>
                <c:pt idx="83977">
                  <c:v>6</c:v>
                </c:pt>
                <c:pt idx="83978">
                  <c:v>6</c:v>
                </c:pt>
                <c:pt idx="83979">
                  <c:v>6</c:v>
                </c:pt>
                <c:pt idx="83980">
                  <c:v>6</c:v>
                </c:pt>
                <c:pt idx="83981">
                  <c:v>6</c:v>
                </c:pt>
                <c:pt idx="83982">
                  <c:v>6</c:v>
                </c:pt>
                <c:pt idx="83983">
                  <c:v>6</c:v>
                </c:pt>
                <c:pt idx="83984">
                  <c:v>6</c:v>
                </c:pt>
                <c:pt idx="83985">
                  <c:v>6</c:v>
                </c:pt>
                <c:pt idx="83986">
                  <c:v>6</c:v>
                </c:pt>
                <c:pt idx="83987">
                  <c:v>6</c:v>
                </c:pt>
                <c:pt idx="83988">
                  <c:v>6</c:v>
                </c:pt>
                <c:pt idx="83989">
                  <c:v>6</c:v>
                </c:pt>
                <c:pt idx="83990">
                  <c:v>6</c:v>
                </c:pt>
                <c:pt idx="83991">
                  <c:v>6</c:v>
                </c:pt>
                <c:pt idx="83992">
                  <c:v>6</c:v>
                </c:pt>
                <c:pt idx="83993">
                  <c:v>6</c:v>
                </c:pt>
                <c:pt idx="83994">
                  <c:v>6</c:v>
                </c:pt>
                <c:pt idx="83995">
                  <c:v>6</c:v>
                </c:pt>
                <c:pt idx="83996">
                  <c:v>6</c:v>
                </c:pt>
                <c:pt idx="83997">
                  <c:v>6</c:v>
                </c:pt>
                <c:pt idx="83998">
                  <c:v>6</c:v>
                </c:pt>
                <c:pt idx="83999">
                  <c:v>6</c:v>
                </c:pt>
                <c:pt idx="84000">
                  <c:v>6</c:v>
                </c:pt>
                <c:pt idx="84001">
                  <c:v>6</c:v>
                </c:pt>
                <c:pt idx="84002">
                  <c:v>6</c:v>
                </c:pt>
                <c:pt idx="84003">
                  <c:v>6</c:v>
                </c:pt>
                <c:pt idx="84004">
                  <c:v>6</c:v>
                </c:pt>
                <c:pt idx="84005">
                  <c:v>6</c:v>
                </c:pt>
                <c:pt idx="84006">
                  <c:v>6</c:v>
                </c:pt>
                <c:pt idx="84007">
                  <c:v>6</c:v>
                </c:pt>
                <c:pt idx="84008">
                  <c:v>6</c:v>
                </c:pt>
                <c:pt idx="84009">
                  <c:v>6</c:v>
                </c:pt>
                <c:pt idx="84010">
                  <c:v>6</c:v>
                </c:pt>
                <c:pt idx="84011">
                  <c:v>6</c:v>
                </c:pt>
                <c:pt idx="84012">
                  <c:v>6</c:v>
                </c:pt>
                <c:pt idx="84013">
                  <c:v>6</c:v>
                </c:pt>
                <c:pt idx="84014">
                  <c:v>6</c:v>
                </c:pt>
                <c:pt idx="84015">
                  <c:v>6</c:v>
                </c:pt>
                <c:pt idx="84016">
                  <c:v>6</c:v>
                </c:pt>
                <c:pt idx="84017">
                  <c:v>6</c:v>
                </c:pt>
                <c:pt idx="84018">
                  <c:v>6</c:v>
                </c:pt>
                <c:pt idx="84019">
                  <c:v>6</c:v>
                </c:pt>
                <c:pt idx="84020">
                  <c:v>6</c:v>
                </c:pt>
                <c:pt idx="84021">
                  <c:v>6</c:v>
                </c:pt>
                <c:pt idx="84022">
                  <c:v>6</c:v>
                </c:pt>
                <c:pt idx="84023">
                  <c:v>6</c:v>
                </c:pt>
                <c:pt idx="84024">
                  <c:v>6</c:v>
                </c:pt>
                <c:pt idx="84025">
                  <c:v>6</c:v>
                </c:pt>
                <c:pt idx="84026">
                  <c:v>6</c:v>
                </c:pt>
                <c:pt idx="84027">
                  <c:v>6</c:v>
                </c:pt>
                <c:pt idx="84028">
                  <c:v>6</c:v>
                </c:pt>
                <c:pt idx="84029">
                  <c:v>6</c:v>
                </c:pt>
                <c:pt idx="84030">
                  <c:v>6</c:v>
                </c:pt>
                <c:pt idx="84031">
                  <c:v>6</c:v>
                </c:pt>
                <c:pt idx="84032">
                  <c:v>6</c:v>
                </c:pt>
                <c:pt idx="84033">
                  <c:v>6</c:v>
                </c:pt>
                <c:pt idx="84034">
                  <c:v>6</c:v>
                </c:pt>
                <c:pt idx="84035">
                  <c:v>6</c:v>
                </c:pt>
                <c:pt idx="84036">
                  <c:v>6</c:v>
                </c:pt>
                <c:pt idx="84037">
                  <c:v>6</c:v>
                </c:pt>
                <c:pt idx="84038">
                  <c:v>6</c:v>
                </c:pt>
                <c:pt idx="84039">
                  <c:v>6</c:v>
                </c:pt>
                <c:pt idx="84040">
                  <c:v>6</c:v>
                </c:pt>
                <c:pt idx="84041">
                  <c:v>6</c:v>
                </c:pt>
                <c:pt idx="84042">
                  <c:v>6</c:v>
                </c:pt>
                <c:pt idx="84043">
                  <c:v>6</c:v>
                </c:pt>
                <c:pt idx="84044">
                  <c:v>6</c:v>
                </c:pt>
                <c:pt idx="84045">
                  <c:v>6</c:v>
                </c:pt>
                <c:pt idx="84046">
                  <c:v>6</c:v>
                </c:pt>
                <c:pt idx="84047">
                  <c:v>6</c:v>
                </c:pt>
                <c:pt idx="84048">
                  <c:v>6</c:v>
                </c:pt>
                <c:pt idx="84049">
                  <c:v>6</c:v>
                </c:pt>
                <c:pt idx="84050">
                  <c:v>6</c:v>
                </c:pt>
                <c:pt idx="84051">
                  <c:v>6</c:v>
                </c:pt>
                <c:pt idx="84052">
                  <c:v>6</c:v>
                </c:pt>
                <c:pt idx="84053">
                  <c:v>6</c:v>
                </c:pt>
                <c:pt idx="84054">
                  <c:v>6</c:v>
                </c:pt>
                <c:pt idx="84055">
                  <c:v>6</c:v>
                </c:pt>
                <c:pt idx="84056">
                  <c:v>6</c:v>
                </c:pt>
                <c:pt idx="84057">
                  <c:v>6</c:v>
                </c:pt>
                <c:pt idx="84058">
                  <c:v>6</c:v>
                </c:pt>
                <c:pt idx="84059">
                  <c:v>6</c:v>
                </c:pt>
                <c:pt idx="84060">
                  <c:v>6</c:v>
                </c:pt>
                <c:pt idx="84061">
                  <c:v>6</c:v>
                </c:pt>
                <c:pt idx="84062">
                  <c:v>6</c:v>
                </c:pt>
                <c:pt idx="84063">
                  <c:v>6</c:v>
                </c:pt>
                <c:pt idx="84064">
                  <c:v>6</c:v>
                </c:pt>
                <c:pt idx="84065">
                  <c:v>6</c:v>
                </c:pt>
                <c:pt idx="84066">
                  <c:v>6</c:v>
                </c:pt>
                <c:pt idx="84067">
                  <c:v>6</c:v>
                </c:pt>
                <c:pt idx="84068">
                  <c:v>6</c:v>
                </c:pt>
                <c:pt idx="84069">
                  <c:v>6</c:v>
                </c:pt>
                <c:pt idx="84070">
                  <c:v>6</c:v>
                </c:pt>
                <c:pt idx="84071">
                  <c:v>6</c:v>
                </c:pt>
                <c:pt idx="84072">
                  <c:v>6</c:v>
                </c:pt>
                <c:pt idx="84073">
                  <c:v>6</c:v>
                </c:pt>
                <c:pt idx="84074">
                  <c:v>6</c:v>
                </c:pt>
                <c:pt idx="84075">
                  <c:v>6</c:v>
                </c:pt>
                <c:pt idx="84076">
                  <c:v>6</c:v>
                </c:pt>
                <c:pt idx="84077">
                  <c:v>6</c:v>
                </c:pt>
                <c:pt idx="84078">
                  <c:v>6</c:v>
                </c:pt>
                <c:pt idx="84079">
                  <c:v>6</c:v>
                </c:pt>
                <c:pt idx="84080">
                  <c:v>6</c:v>
                </c:pt>
                <c:pt idx="84081">
                  <c:v>6</c:v>
                </c:pt>
                <c:pt idx="84082">
                  <c:v>6</c:v>
                </c:pt>
                <c:pt idx="84083">
                  <c:v>6</c:v>
                </c:pt>
                <c:pt idx="84084">
                  <c:v>6</c:v>
                </c:pt>
                <c:pt idx="84085">
                  <c:v>6</c:v>
                </c:pt>
                <c:pt idx="84086">
                  <c:v>6</c:v>
                </c:pt>
                <c:pt idx="84087">
                  <c:v>6</c:v>
                </c:pt>
                <c:pt idx="84088">
                  <c:v>6</c:v>
                </c:pt>
                <c:pt idx="84089">
                  <c:v>6</c:v>
                </c:pt>
                <c:pt idx="84090">
                  <c:v>6</c:v>
                </c:pt>
                <c:pt idx="84091">
                  <c:v>6</c:v>
                </c:pt>
                <c:pt idx="84092">
                  <c:v>6</c:v>
                </c:pt>
                <c:pt idx="84093">
                  <c:v>6</c:v>
                </c:pt>
                <c:pt idx="84094">
                  <c:v>6</c:v>
                </c:pt>
                <c:pt idx="84095">
                  <c:v>6</c:v>
                </c:pt>
                <c:pt idx="84096">
                  <c:v>6</c:v>
                </c:pt>
                <c:pt idx="84097">
                  <c:v>6</c:v>
                </c:pt>
                <c:pt idx="84098">
                  <c:v>6</c:v>
                </c:pt>
                <c:pt idx="84099">
                  <c:v>6</c:v>
                </c:pt>
                <c:pt idx="84100">
                  <c:v>6</c:v>
                </c:pt>
                <c:pt idx="84101">
                  <c:v>6</c:v>
                </c:pt>
                <c:pt idx="84102">
                  <c:v>6</c:v>
                </c:pt>
                <c:pt idx="84103">
                  <c:v>6</c:v>
                </c:pt>
                <c:pt idx="84104">
                  <c:v>6</c:v>
                </c:pt>
                <c:pt idx="84105">
                  <c:v>6</c:v>
                </c:pt>
                <c:pt idx="84106">
                  <c:v>6</c:v>
                </c:pt>
                <c:pt idx="84107">
                  <c:v>6</c:v>
                </c:pt>
                <c:pt idx="84108">
                  <c:v>6</c:v>
                </c:pt>
                <c:pt idx="84109">
                  <c:v>6</c:v>
                </c:pt>
                <c:pt idx="84110">
                  <c:v>6</c:v>
                </c:pt>
                <c:pt idx="84111">
                  <c:v>6</c:v>
                </c:pt>
                <c:pt idx="84112">
                  <c:v>6</c:v>
                </c:pt>
                <c:pt idx="84113">
                  <c:v>6</c:v>
                </c:pt>
                <c:pt idx="84114">
                  <c:v>6</c:v>
                </c:pt>
                <c:pt idx="84115">
                  <c:v>6</c:v>
                </c:pt>
                <c:pt idx="84116">
                  <c:v>6</c:v>
                </c:pt>
                <c:pt idx="84117">
                  <c:v>6</c:v>
                </c:pt>
                <c:pt idx="84118">
                  <c:v>6</c:v>
                </c:pt>
                <c:pt idx="84119">
                  <c:v>6</c:v>
                </c:pt>
                <c:pt idx="84120">
                  <c:v>6</c:v>
                </c:pt>
                <c:pt idx="84121">
                  <c:v>6</c:v>
                </c:pt>
                <c:pt idx="84122">
                  <c:v>6</c:v>
                </c:pt>
                <c:pt idx="84123">
                  <c:v>6</c:v>
                </c:pt>
                <c:pt idx="84124">
                  <c:v>6</c:v>
                </c:pt>
                <c:pt idx="84125">
                  <c:v>6</c:v>
                </c:pt>
                <c:pt idx="84126">
                  <c:v>6</c:v>
                </c:pt>
                <c:pt idx="84127">
                  <c:v>6</c:v>
                </c:pt>
                <c:pt idx="84128">
                  <c:v>6</c:v>
                </c:pt>
                <c:pt idx="84129">
                  <c:v>6</c:v>
                </c:pt>
                <c:pt idx="84130">
                  <c:v>6</c:v>
                </c:pt>
                <c:pt idx="84131">
                  <c:v>6</c:v>
                </c:pt>
                <c:pt idx="84132">
                  <c:v>6</c:v>
                </c:pt>
                <c:pt idx="84133">
                  <c:v>6</c:v>
                </c:pt>
                <c:pt idx="84134">
                  <c:v>6</c:v>
                </c:pt>
                <c:pt idx="84135">
                  <c:v>6</c:v>
                </c:pt>
                <c:pt idx="84136">
                  <c:v>6</c:v>
                </c:pt>
                <c:pt idx="84137">
                  <c:v>6</c:v>
                </c:pt>
                <c:pt idx="84138">
                  <c:v>6</c:v>
                </c:pt>
                <c:pt idx="84139">
                  <c:v>6</c:v>
                </c:pt>
                <c:pt idx="84140">
                  <c:v>6</c:v>
                </c:pt>
                <c:pt idx="84141">
                  <c:v>6</c:v>
                </c:pt>
                <c:pt idx="84142">
                  <c:v>6</c:v>
                </c:pt>
                <c:pt idx="84143">
                  <c:v>6</c:v>
                </c:pt>
                <c:pt idx="84144">
                  <c:v>6</c:v>
                </c:pt>
                <c:pt idx="84145">
                  <c:v>6</c:v>
                </c:pt>
                <c:pt idx="84146">
                  <c:v>6</c:v>
                </c:pt>
                <c:pt idx="84147">
                  <c:v>6</c:v>
                </c:pt>
                <c:pt idx="84148">
                  <c:v>6</c:v>
                </c:pt>
                <c:pt idx="84149">
                  <c:v>6</c:v>
                </c:pt>
                <c:pt idx="84150">
                  <c:v>6</c:v>
                </c:pt>
                <c:pt idx="84151">
                  <c:v>6</c:v>
                </c:pt>
                <c:pt idx="84152">
                  <c:v>6</c:v>
                </c:pt>
                <c:pt idx="84153">
                  <c:v>6</c:v>
                </c:pt>
                <c:pt idx="84154">
                  <c:v>6</c:v>
                </c:pt>
                <c:pt idx="84155">
                  <c:v>6</c:v>
                </c:pt>
                <c:pt idx="84156">
                  <c:v>6</c:v>
                </c:pt>
                <c:pt idx="84157">
                  <c:v>6</c:v>
                </c:pt>
                <c:pt idx="84158">
                  <c:v>6</c:v>
                </c:pt>
                <c:pt idx="84159">
                  <c:v>6</c:v>
                </c:pt>
                <c:pt idx="84160">
                  <c:v>6</c:v>
                </c:pt>
                <c:pt idx="84161">
                  <c:v>6</c:v>
                </c:pt>
                <c:pt idx="84162">
                  <c:v>6</c:v>
                </c:pt>
                <c:pt idx="84163">
                  <c:v>6</c:v>
                </c:pt>
                <c:pt idx="84164">
                  <c:v>6</c:v>
                </c:pt>
                <c:pt idx="84165">
                  <c:v>6</c:v>
                </c:pt>
                <c:pt idx="84166">
                  <c:v>6</c:v>
                </c:pt>
                <c:pt idx="84167">
                  <c:v>6</c:v>
                </c:pt>
                <c:pt idx="84168">
                  <c:v>6</c:v>
                </c:pt>
                <c:pt idx="84169">
                  <c:v>6</c:v>
                </c:pt>
                <c:pt idx="84170">
                  <c:v>6</c:v>
                </c:pt>
                <c:pt idx="84171">
                  <c:v>6</c:v>
                </c:pt>
                <c:pt idx="84172">
                  <c:v>6</c:v>
                </c:pt>
                <c:pt idx="84173">
                  <c:v>6</c:v>
                </c:pt>
                <c:pt idx="84174">
                  <c:v>6</c:v>
                </c:pt>
                <c:pt idx="84175">
                  <c:v>6</c:v>
                </c:pt>
                <c:pt idx="84176">
                  <c:v>6</c:v>
                </c:pt>
                <c:pt idx="84177">
                  <c:v>6</c:v>
                </c:pt>
                <c:pt idx="84178">
                  <c:v>6</c:v>
                </c:pt>
                <c:pt idx="84179">
                  <c:v>6</c:v>
                </c:pt>
                <c:pt idx="84180">
                  <c:v>6</c:v>
                </c:pt>
                <c:pt idx="84181">
                  <c:v>6</c:v>
                </c:pt>
                <c:pt idx="84182">
                  <c:v>6</c:v>
                </c:pt>
                <c:pt idx="84183">
                  <c:v>6</c:v>
                </c:pt>
                <c:pt idx="84184">
                  <c:v>6</c:v>
                </c:pt>
                <c:pt idx="84185">
                  <c:v>6</c:v>
                </c:pt>
                <c:pt idx="84186">
                  <c:v>6</c:v>
                </c:pt>
                <c:pt idx="84187">
                  <c:v>6</c:v>
                </c:pt>
                <c:pt idx="84188">
                  <c:v>6</c:v>
                </c:pt>
                <c:pt idx="84189">
                  <c:v>6</c:v>
                </c:pt>
                <c:pt idx="84190">
                  <c:v>6</c:v>
                </c:pt>
                <c:pt idx="84191">
                  <c:v>6</c:v>
                </c:pt>
                <c:pt idx="84192">
                  <c:v>6</c:v>
                </c:pt>
                <c:pt idx="84193">
                  <c:v>6</c:v>
                </c:pt>
                <c:pt idx="84194">
                  <c:v>6</c:v>
                </c:pt>
                <c:pt idx="84195">
                  <c:v>6</c:v>
                </c:pt>
                <c:pt idx="84196">
                  <c:v>6</c:v>
                </c:pt>
                <c:pt idx="84197">
                  <c:v>6</c:v>
                </c:pt>
                <c:pt idx="84198">
                  <c:v>6</c:v>
                </c:pt>
                <c:pt idx="84199">
                  <c:v>6</c:v>
                </c:pt>
                <c:pt idx="84200">
                  <c:v>6</c:v>
                </c:pt>
                <c:pt idx="84201">
                  <c:v>6</c:v>
                </c:pt>
                <c:pt idx="84202">
                  <c:v>6</c:v>
                </c:pt>
                <c:pt idx="84203">
                  <c:v>6</c:v>
                </c:pt>
                <c:pt idx="84204">
                  <c:v>6</c:v>
                </c:pt>
                <c:pt idx="84205">
                  <c:v>6</c:v>
                </c:pt>
                <c:pt idx="84206">
                  <c:v>6</c:v>
                </c:pt>
                <c:pt idx="84207">
                  <c:v>6</c:v>
                </c:pt>
                <c:pt idx="84208">
                  <c:v>6</c:v>
                </c:pt>
                <c:pt idx="84209">
                  <c:v>6</c:v>
                </c:pt>
                <c:pt idx="84210">
                  <c:v>6</c:v>
                </c:pt>
                <c:pt idx="84211">
                  <c:v>6</c:v>
                </c:pt>
                <c:pt idx="84212">
                  <c:v>6</c:v>
                </c:pt>
                <c:pt idx="84213">
                  <c:v>6</c:v>
                </c:pt>
                <c:pt idx="84214">
                  <c:v>6</c:v>
                </c:pt>
                <c:pt idx="84215">
                  <c:v>6</c:v>
                </c:pt>
                <c:pt idx="84216">
                  <c:v>6</c:v>
                </c:pt>
                <c:pt idx="84217">
                  <c:v>6</c:v>
                </c:pt>
                <c:pt idx="84218">
                  <c:v>6</c:v>
                </c:pt>
                <c:pt idx="84219">
                  <c:v>6</c:v>
                </c:pt>
                <c:pt idx="84220">
                  <c:v>6</c:v>
                </c:pt>
                <c:pt idx="84221">
                  <c:v>6</c:v>
                </c:pt>
                <c:pt idx="84222">
                  <c:v>6</c:v>
                </c:pt>
                <c:pt idx="84223">
                  <c:v>6</c:v>
                </c:pt>
                <c:pt idx="84224">
                  <c:v>6</c:v>
                </c:pt>
                <c:pt idx="84225">
                  <c:v>6</c:v>
                </c:pt>
                <c:pt idx="84226">
                  <c:v>6</c:v>
                </c:pt>
                <c:pt idx="84227">
                  <c:v>6</c:v>
                </c:pt>
                <c:pt idx="84228">
                  <c:v>6</c:v>
                </c:pt>
                <c:pt idx="84229">
                  <c:v>6</c:v>
                </c:pt>
                <c:pt idx="84230">
                  <c:v>6</c:v>
                </c:pt>
                <c:pt idx="84231">
                  <c:v>6</c:v>
                </c:pt>
                <c:pt idx="84232">
                  <c:v>6</c:v>
                </c:pt>
                <c:pt idx="84233">
                  <c:v>6</c:v>
                </c:pt>
                <c:pt idx="84234">
                  <c:v>6</c:v>
                </c:pt>
                <c:pt idx="84235">
                  <c:v>6</c:v>
                </c:pt>
                <c:pt idx="84236">
                  <c:v>6</c:v>
                </c:pt>
                <c:pt idx="84237">
                  <c:v>6</c:v>
                </c:pt>
                <c:pt idx="84238">
                  <c:v>6</c:v>
                </c:pt>
                <c:pt idx="84239">
                  <c:v>6</c:v>
                </c:pt>
                <c:pt idx="84240">
                  <c:v>6</c:v>
                </c:pt>
                <c:pt idx="84241">
                  <c:v>6</c:v>
                </c:pt>
                <c:pt idx="84242">
                  <c:v>6</c:v>
                </c:pt>
                <c:pt idx="84243">
                  <c:v>6</c:v>
                </c:pt>
                <c:pt idx="84244">
                  <c:v>6</c:v>
                </c:pt>
                <c:pt idx="84245">
                  <c:v>6</c:v>
                </c:pt>
                <c:pt idx="84246">
                  <c:v>6</c:v>
                </c:pt>
                <c:pt idx="84247">
                  <c:v>6</c:v>
                </c:pt>
                <c:pt idx="84248">
                  <c:v>6</c:v>
                </c:pt>
                <c:pt idx="84249">
                  <c:v>6</c:v>
                </c:pt>
                <c:pt idx="84250">
                  <c:v>6</c:v>
                </c:pt>
                <c:pt idx="84251">
                  <c:v>6</c:v>
                </c:pt>
                <c:pt idx="84252">
                  <c:v>6</c:v>
                </c:pt>
                <c:pt idx="84253">
                  <c:v>6</c:v>
                </c:pt>
                <c:pt idx="84254">
                  <c:v>6</c:v>
                </c:pt>
                <c:pt idx="84255">
                  <c:v>6</c:v>
                </c:pt>
                <c:pt idx="84256">
                  <c:v>6</c:v>
                </c:pt>
                <c:pt idx="84257">
                  <c:v>6</c:v>
                </c:pt>
                <c:pt idx="84258">
                  <c:v>6</c:v>
                </c:pt>
                <c:pt idx="84259">
                  <c:v>6</c:v>
                </c:pt>
                <c:pt idx="84260">
                  <c:v>6</c:v>
                </c:pt>
                <c:pt idx="84261">
                  <c:v>6</c:v>
                </c:pt>
                <c:pt idx="84262">
                  <c:v>6</c:v>
                </c:pt>
                <c:pt idx="84263">
                  <c:v>6</c:v>
                </c:pt>
                <c:pt idx="84264">
                  <c:v>6</c:v>
                </c:pt>
                <c:pt idx="84265">
                  <c:v>6</c:v>
                </c:pt>
                <c:pt idx="84266">
                  <c:v>6</c:v>
                </c:pt>
                <c:pt idx="84267">
                  <c:v>6</c:v>
                </c:pt>
                <c:pt idx="84268">
                  <c:v>6</c:v>
                </c:pt>
                <c:pt idx="84269">
                  <c:v>6</c:v>
                </c:pt>
                <c:pt idx="84270">
                  <c:v>6</c:v>
                </c:pt>
                <c:pt idx="84271">
                  <c:v>6</c:v>
                </c:pt>
                <c:pt idx="84272">
                  <c:v>6</c:v>
                </c:pt>
                <c:pt idx="84273">
                  <c:v>6</c:v>
                </c:pt>
                <c:pt idx="84274">
                  <c:v>6</c:v>
                </c:pt>
                <c:pt idx="84275">
                  <c:v>6</c:v>
                </c:pt>
                <c:pt idx="84276">
                  <c:v>6</c:v>
                </c:pt>
                <c:pt idx="84277">
                  <c:v>6</c:v>
                </c:pt>
                <c:pt idx="84278">
                  <c:v>6</c:v>
                </c:pt>
                <c:pt idx="84279">
                  <c:v>6</c:v>
                </c:pt>
                <c:pt idx="84280">
                  <c:v>6</c:v>
                </c:pt>
                <c:pt idx="84281">
                  <c:v>6</c:v>
                </c:pt>
                <c:pt idx="84282">
                  <c:v>6</c:v>
                </c:pt>
                <c:pt idx="84283">
                  <c:v>6</c:v>
                </c:pt>
                <c:pt idx="84284">
                  <c:v>6</c:v>
                </c:pt>
                <c:pt idx="84285">
                  <c:v>6</c:v>
                </c:pt>
                <c:pt idx="84286">
                  <c:v>6</c:v>
                </c:pt>
                <c:pt idx="84287">
                  <c:v>6</c:v>
                </c:pt>
                <c:pt idx="84288">
                  <c:v>6</c:v>
                </c:pt>
                <c:pt idx="84289">
                  <c:v>6</c:v>
                </c:pt>
                <c:pt idx="84290">
                  <c:v>6</c:v>
                </c:pt>
                <c:pt idx="84291">
                  <c:v>6</c:v>
                </c:pt>
                <c:pt idx="84292">
                  <c:v>6</c:v>
                </c:pt>
                <c:pt idx="84293">
                  <c:v>6</c:v>
                </c:pt>
                <c:pt idx="84294">
                  <c:v>6</c:v>
                </c:pt>
                <c:pt idx="84295">
                  <c:v>6</c:v>
                </c:pt>
                <c:pt idx="84296">
                  <c:v>6</c:v>
                </c:pt>
                <c:pt idx="84297">
                  <c:v>6</c:v>
                </c:pt>
                <c:pt idx="84298">
                  <c:v>6</c:v>
                </c:pt>
                <c:pt idx="84299">
                  <c:v>6</c:v>
                </c:pt>
                <c:pt idx="84300">
                  <c:v>6</c:v>
                </c:pt>
                <c:pt idx="84301">
                  <c:v>6</c:v>
                </c:pt>
                <c:pt idx="84302">
                  <c:v>6</c:v>
                </c:pt>
                <c:pt idx="84303">
                  <c:v>6</c:v>
                </c:pt>
                <c:pt idx="84304">
                  <c:v>6</c:v>
                </c:pt>
                <c:pt idx="84305">
                  <c:v>6</c:v>
                </c:pt>
                <c:pt idx="84306">
                  <c:v>6</c:v>
                </c:pt>
                <c:pt idx="84307">
                  <c:v>6</c:v>
                </c:pt>
                <c:pt idx="84308">
                  <c:v>6</c:v>
                </c:pt>
                <c:pt idx="84309">
                  <c:v>6</c:v>
                </c:pt>
                <c:pt idx="84310">
                  <c:v>6</c:v>
                </c:pt>
                <c:pt idx="84311">
                  <c:v>6</c:v>
                </c:pt>
                <c:pt idx="84312">
                  <c:v>6</c:v>
                </c:pt>
                <c:pt idx="84313">
                  <c:v>6</c:v>
                </c:pt>
                <c:pt idx="84314">
                  <c:v>6</c:v>
                </c:pt>
                <c:pt idx="84315">
                  <c:v>6</c:v>
                </c:pt>
                <c:pt idx="84316">
                  <c:v>6</c:v>
                </c:pt>
                <c:pt idx="84317">
                  <c:v>6</c:v>
                </c:pt>
                <c:pt idx="84318">
                  <c:v>6</c:v>
                </c:pt>
                <c:pt idx="84319">
                  <c:v>6</c:v>
                </c:pt>
                <c:pt idx="84320">
                  <c:v>6</c:v>
                </c:pt>
                <c:pt idx="84321">
                  <c:v>6</c:v>
                </c:pt>
                <c:pt idx="84322">
                  <c:v>6</c:v>
                </c:pt>
                <c:pt idx="84323">
                  <c:v>6</c:v>
                </c:pt>
                <c:pt idx="84324">
                  <c:v>6</c:v>
                </c:pt>
                <c:pt idx="84325">
                  <c:v>6</c:v>
                </c:pt>
                <c:pt idx="84326">
                  <c:v>6</c:v>
                </c:pt>
                <c:pt idx="84327">
                  <c:v>6</c:v>
                </c:pt>
                <c:pt idx="84328">
                  <c:v>6</c:v>
                </c:pt>
                <c:pt idx="84329">
                  <c:v>6</c:v>
                </c:pt>
                <c:pt idx="84330">
                  <c:v>6</c:v>
                </c:pt>
                <c:pt idx="84331">
                  <c:v>6</c:v>
                </c:pt>
                <c:pt idx="84332">
                  <c:v>6</c:v>
                </c:pt>
                <c:pt idx="84333">
                  <c:v>6</c:v>
                </c:pt>
                <c:pt idx="84334">
                  <c:v>6</c:v>
                </c:pt>
                <c:pt idx="84335">
                  <c:v>6</c:v>
                </c:pt>
                <c:pt idx="84336">
                  <c:v>6</c:v>
                </c:pt>
                <c:pt idx="84337">
                  <c:v>6</c:v>
                </c:pt>
                <c:pt idx="84338">
                  <c:v>6</c:v>
                </c:pt>
                <c:pt idx="84339">
                  <c:v>6</c:v>
                </c:pt>
                <c:pt idx="84340">
                  <c:v>6</c:v>
                </c:pt>
                <c:pt idx="84341">
                  <c:v>6</c:v>
                </c:pt>
                <c:pt idx="84342">
                  <c:v>6</c:v>
                </c:pt>
                <c:pt idx="84343">
                  <c:v>6</c:v>
                </c:pt>
                <c:pt idx="84344">
                  <c:v>6</c:v>
                </c:pt>
                <c:pt idx="84345">
                  <c:v>6</c:v>
                </c:pt>
                <c:pt idx="84346">
                  <c:v>6</c:v>
                </c:pt>
                <c:pt idx="84347">
                  <c:v>6</c:v>
                </c:pt>
                <c:pt idx="84348">
                  <c:v>6</c:v>
                </c:pt>
                <c:pt idx="84349">
                  <c:v>6</c:v>
                </c:pt>
                <c:pt idx="84350">
                  <c:v>6</c:v>
                </c:pt>
                <c:pt idx="84351">
                  <c:v>6</c:v>
                </c:pt>
                <c:pt idx="84352">
                  <c:v>6</c:v>
                </c:pt>
                <c:pt idx="84353">
                  <c:v>6</c:v>
                </c:pt>
                <c:pt idx="84354">
                  <c:v>6</c:v>
                </c:pt>
                <c:pt idx="84355">
                  <c:v>6</c:v>
                </c:pt>
                <c:pt idx="84356">
                  <c:v>6</c:v>
                </c:pt>
                <c:pt idx="84357">
                  <c:v>6</c:v>
                </c:pt>
                <c:pt idx="84358">
                  <c:v>6</c:v>
                </c:pt>
                <c:pt idx="84359">
                  <c:v>6</c:v>
                </c:pt>
                <c:pt idx="84360">
                  <c:v>6</c:v>
                </c:pt>
                <c:pt idx="84361">
                  <c:v>6</c:v>
                </c:pt>
                <c:pt idx="84362">
                  <c:v>6</c:v>
                </c:pt>
                <c:pt idx="84363">
                  <c:v>6</c:v>
                </c:pt>
                <c:pt idx="84364">
                  <c:v>6</c:v>
                </c:pt>
                <c:pt idx="84365">
                  <c:v>6</c:v>
                </c:pt>
                <c:pt idx="84366">
                  <c:v>6</c:v>
                </c:pt>
                <c:pt idx="84367">
                  <c:v>6</c:v>
                </c:pt>
                <c:pt idx="84368">
                  <c:v>6</c:v>
                </c:pt>
                <c:pt idx="84369">
                  <c:v>6</c:v>
                </c:pt>
                <c:pt idx="84370">
                  <c:v>6</c:v>
                </c:pt>
                <c:pt idx="84371">
                  <c:v>6</c:v>
                </c:pt>
                <c:pt idx="84372">
                  <c:v>6</c:v>
                </c:pt>
                <c:pt idx="84373">
                  <c:v>6</c:v>
                </c:pt>
                <c:pt idx="84374">
                  <c:v>6</c:v>
                </c:pt>
                <c:pt idx="84375">
                  <c:v>6</c:v>
                </c:pt>
                <c:pt idx="84376">
                  <c:v>6</c:v>
                </c:pt>
                <c:pt idx="84377">
                  <c:v>6</c:v>
                </c:pt>
                <c:pt idx="84378">
                  <c:v>6</c:v>
                </c:pt>
                <c:pt idx="84379">
                  <c:v>6</c:v>
                </c:pt>
                <c:pt idx="84380">
                  <c:v>6</c:v>
                </c:pt>
                <c:pt idx="84381">
                  <c:v>6</c:v>
                </c:pt>
                <c:pt idx="84382">
                  <c:v>6</c:v>
                </c:pt>
                <c:pt idx="84383">
                  <c:v>6</c:v>
                </c:pt>
                <c:pt idx="84384">
                  <c:v>6</c:v>
                </c:pt>
                <c:pt idx="84385">
                  <c:v>6</c:v>
                </c:pt>
                <c:pt idx="84386">
                  <c:v>6</c:v>
                </c:pt>
                <c:pt idx="84387">
                  <c:v>6</c:v>
                </c:pt>
                <c:pt idx="84388">
                  <c:v>6</c:v>
                </c:pt>
                <c:pt idx="84389">
                  <c:v>6</c:v>
                </c:pt>
                <c:pt idx="84390">
                  <c:v>6</c:v>
                </c:pt>
                <c:pt idx="84391">
                  <c:v>6</c:v>
                </c:pt>
                <c:pt idx="84392">
                  <c:v>6</c:v>
                </c:pt>
                <c:pt idx="84393">
                  <c:v>6</c:v>
                </c:pt>
                <c:pt idx="84394">
                  <c:v>6</c:v>
                </c:pt>
                <c:pt idx="84395">
                  <c:v>6</c:v>
                </c:pt>
                <c:pt idx="84396">
                  <c:v>6</c:v>
                </c:pt>
                <c:pt idx="84397">
                  <c:v>6</c:v>
                </c:pt>
                <c:pt idx="84398">
                  <c:v>6</c:v>
                </c:pt>
                <c:pt idx="84399">
                  <c:v>6</c:v>
                </c:pt>
                <c:pt idx="84400">
                  <c:v>6</c:v>
                </c:pt>
                <c:pt idx="84401">
                  <c:v>6</c:v>
                </c:pt>
                <c:pt idx="84402">
                  <c:v>6</c:v>
                </c:pt>
                <c:pt idx="84403">
                  <c:v>6</c:v>
                </c:pt>
                <c:pt idx="84404">
                  <c:v>6</c:v>
                </c:pt>
                <c:pt idx="84405">
                  <c:v>6</c:v>
                </c:pt>
                <c:pt idx="84406">
                  <c:v>6</c:v>
                </c:pt>
                <c:pt idx="84407">
                  <c:v>6</c:v>
                </c:pt>
                <c:pt idx="84408">
                  <c:v>6</c:v>
                </c:pt>
                <c:pt idx="84409">
                  <c:v>6</c:v>
                </c:pt>
                <c:pt idx="84410">
                  <c:v>6</c:v>
                </c:pt>
                <c:pt idx="84411">
                  <c:v>6</c:v>
                </c:pt>
                <c:pt idx="84412">
                  <c:v>6</c:v>
                </c:pt>
                <c:pt idx="84413">
                  <c:v>6</c:v>
                </c:pt>
                <c:pt idx="84414">
                  <c:v>6</c:v>
                </c:pt>
                <c:pt idx="84415">
                  <c:v>6</c:v>
                </c:pt>
                <c:pt idx="84416">
                  <c:v>6</c:v>
                </c:pt>
                <c:pt idx="84417">
                  <c:v>6</c:v>
                </c:pt>
                <c:pt idx="84418">
                  <c:v>6</c:v>
                </c:pt>
                <c:pt idx="84419">
                  <c:v>6</c:v>
                </c:pt>
                <c:pt idx="84420">
                  <c:v>6</c:v>
                </c:pt>
                <c:pt idx="84421">
                  <c:v>6</c:v>
                </c:pt>
                <c:pt idx="84422">
                  <c:v>6</c:v>
                </c:pt>
                <c:pt idx="84423">
                  <c:v>6</c:v>
                </c:pt>
                <c:pt idx="84424">
                  <c:v>6</c:v>
                </c:pt>
                <c:pt idx="84425">
                  <c:v>6</c:v>
                </c:pt>
                <c:pt idx="84426">
                  <c:v>6</c:v>
                </c:pt>
                <c:pt idx="84427">
                  <c:v>6</c:v>
                </c:pt>
                <c:pt idx="84428">
                  <c:v>6</c:v>
                </c:pt>
                <c:pt idx="84429">
                  <c:v>6</c:v>
                </c:pt>
                <c:pt idx="84430">
                  <c:v>6</c:v>
                </c:pt>
                <c:pt idx="84431">
                  <c:v>6</c:v>
                </c:pt>
                <c:pt idx="84432">
                  <c:v>6</c:v>
                </c:pt>
                <c:pt idx="84433">
                  <c:v>6</c:v>
                </c:pt>
                <c:pt idx="84434">
                  <c:v>6</c:v>
                </c:pt>
                <c:pt idx="84435">
                  <c:v>6</c:v>
                </c:pt>
                <c:pt idx="84436">
                  <c:v>6</c:v>
                </c:pt>
                <c:pt idx="84437">
                  <c:v>6</c:v>
                </c:pt>
                <c:pt idx="84438">
                  <c:v>6</c:v>
                </c:pt>
                <c:pt idx="84439">
                  <c:v>6</c:v>
                </c:pt>
                <c:pt idx="84440">
                  <c:v>6</c:v>
                </c:pt>
                <c:pt idx="84441">
                  <c:v>6</c:v>
                </c:pt>
                <c:pt idx="84442">
                  <c:v>6</c:v>
                </c:pt>
                <c:pt idx="84443">
                  <c:v>6</c:v>
                </c:pt>
                <c:pt idx="84444">
                  <c:v>6</c:v>
                </c:pt>
                <c:pt idx="84445">
                  <c:v>6</c:v>
                </c:pt>
                <c:pt idx="84446">
                  <c:v>6</c:v>
                </c:pt>
                <c:pt idx="84447">
                  <c:v>6</c:v>
                </c:pt>
                <c:pt idx="84448">
                  <c:v>6</c:v>
                </c:pt>
                <c:pt idx="84449">
                  <c:v>6</c:v>
                </c:pt>
                <c:pt idx="84450">
                  <c:v>6</c:v>
                </c:pt>
                <c:pt idx="84451">
                  <c:v>6</c:v>
                </c:pt>
                <c:pt idx="84452">
                  <c:v>6</c:v>
                </c:pt>
                <c:pt idx="84453">
                  <c:v>6</c:v>
                </c:pt>
                <c:pt idx="84454">
                  <c:v>6</c:v>
                </c:pt>
                <c:pt idx="84455">
                  <c:v>6</c:v>
                </c:pt>
                <c:pt idx="84456">
                  <c:v>6</c:v>
                </c:pt>
                <c:pt idx="84457">
                  <c:v>6</c:v>
                </c:pt>
                <c:pt idx="84458">
                  <c:v>6</c:v>
                </c:pt>
                <c:pt idx="84459">
                  <c:v>6</c:v>
                </c:pt>
                <c:pt idx="84460">
                  <c:v>6</c:v>
                </c:pt>
                <c:pt idx="84461">
                  <c:v>6</c:v>
                </c:pt>
                <c:pt idx="84462">
                  <c:v>6</c:v>
                </c:pt>
                <c:pt idx="84463">
                  <c:v>6</c:v>
                </c:pt>
                <c:pt idx="84464">
                  <c:v>6</c:v>
                </c:pt>
                <c:pt idx="84465">
                  <c:v>6</c:v>
                </c:pt>
                <c:pt idx="84466">
                  <c:v>6</c:v>
                </c:pt>
                <c:pt idx="84467">
                  <c:v>6</c:v>
                </c:pt>
                <c:pt idx="84468">
                  <c:v>6</c:v>
                </c:pt>
                <c:pt idx="84469">
                  <c:v>6</c:v>
                </c:pt>
                <c:pt idx="84470">
                  <c:v>6</c:v>
                </c:pt>
                <c:pt idx="84471">
                  <c:v>6</c:v>
                </c:pt>
                <c:pt idx="84472">
                  <c:v>6</c:v>
                </c:pt>
                <c:pt idx="84473">
                  <c:v>6</c:v>
                </c:pt>
                <c:pt idx="84474">
                  <c:v>6</c:v>
                </c:pt>
                <c:pt idx="84475">
                  <c:v>6</c:v>
                </c:pt>
                <c:pt idx="84476">
                  <c:v>6</c:v>
                </c:pt>
                <c:pt idx="84477">
                  <c:v>6</c:v>
                </c:pt>
                <c:pt idx="84478">
                  <c:v>6</c:v>
                </c:pt>
                <c:pt idx="84479">
                  <c:v>6</c:v>
                </c:pt>
                <c:pt idx="84480">
                  <c:v>6</c:v>
                </c:pt>
                <c:pt idx="84481">
                  <c:v>6</c:v>
                </c:pt>
                <c:pt idx="84482">
                  <c:v>6</c:v>
                </c:pt>
                <c:pt idx="84483">
                  <c:v>6</c:v>
                </c:pt>
                <c:pt idx="84484">
                  <c:v>6</c:v>
                </c:pt>
                <c:pt idx="84485">
                  <c:v>6</c:v>
                </c:pt>
                <c:pt idx="84486">
                  <c:v>6</c:v>
                </c:pt>
                <c:pt idx="84487">
                  <c:v>6</c:v>
                </c:pt>
                <c:pt idx="84488">
                  <c:v>6</c:v>
                </c:pt>
                <c:pt idx="84489">
                  <c:v>6</c:v>
                </c:pt>
                <c:pt idx="84490">
                  <c:v>6</c:v>
                </c:pt>
                <c:pt idx="84491">
                  <c:v>6</c:v>
                </c:pt>
                <c:pt idx="84492">
                  <c:v>6</c:v>
                </c:pt>
                <c:pt idx="84493">
                  <c:v>6</c:v>
                </c:pt>
                <c:pt idx="84494">
                  <c:v>6</c:v>
                </c:pt>
                <c:pt idx="84495">
                  <c:v>6</c:v>
                </c:pt>
                <c:pt idx="84496">
                  <c:v>6</c:v>
                </c:pt>
                <c:pt idx="84497">
                  <c:v>6</c:v>
                </c:pt>
                <c:pt idx="84498">
                  <c:v>6</c:v>
                </c:pt>
                <c:pt idx="84499">
                  <c:v>6</c:v>
                </c:pt>
                <c:pt idx="84500">
                  <c:v>6</c:v>
                </c:pt>
                <c:pt idx="84501">
                  <c:v>6</c:v>
                </c:pt>
                <c:pt idx="84502">
                  <c:v>6</c:v>
                </c:pt>
                <c:pt idx="84503">
                  <c:v>6</c:v>
                </c:pt>
                <c:pt idx="84504">
                  <c:v>6</c:v>
                </c:pt>
                <c:pt idx="84505">
                  <c:v>6</c:v>
                </c:pt>
                <c:pt idx="84506">
                  <c:v>6</c:v>
                </c:pt>
                <c:pt idx="84507">
                  <c:v>6</c:v>
                </c:pt>
                <c:pt idx="84508">
                  <c:v>6</c:v>
                </c:pt>
                <c:pt idx="84509">
                  <c:v>6</c:v>
                </c:pt>
                <c:pt idx="84510">
                  <c:v>6</c:v>
                </c:pt>
                <c:pt idx="84511">
                  <c:v>6</c:v>
                </c:pt>
                <c:pt idx="84512">
                  <c:v>6</c:v>
                </c:pt>
                <c:pt idx="84513">
                  <c:v>6</c:v>
                </c:pt>
                <c:pt idx="84514">
                  <c:v>6</c:v>
                </c:pt>
                <c:pt idx="84515">
                  <c:v>6</c:v>
                </c:pt>
                <c:pt idx="84516">
                  <c:v>6</c:v>
                </c:pt>
                <c:pt idx="84517">
                  <c:v>6</c:v>
                </c:pt>
                <c:pt idx="84518">
                  <c:v>6</c:v>
                </c:pt>
                <c:pt idx="84519">
                  <c:v>6</c:v>
                </c:pt>
                <c:pt idx="84520">
                  <c:v>6</c:v>
                </c:pt>
                <c:pt idx="84521">
                  <c:v>6</c:v>
                </c:pt>
                <c:pt idx="84522">
                  <c:v>6</c:v>
                </c:pt>
                <c:pt idx="84523">
                  <c:v>6</c:v>
                </c:pt>
                <c:pt idx="84524">
                  <c:v>6</c:v>
                </c:pt>
                <c:pt idx="84525">
                  <c:v>6</c:v>
                </c:pt>
                <c:pt idx="84526">
                  <c:v>6</c:v>
                </c:pt>
                <c:pt idx="84527">
                  <c:v>6</c:v>
                </c:pt>
                <c:pt idx="84528">
                  <c:v>6</c:v>
                </c:pt>
                <c:pt idx="84529">
                  <c:v>6</c:v>
                </c:pt>
                <c:pt idx="84530">
                  <c:v>6</c:v>
                </c:pt>
                <c:pt idx="84531">
                  <c:v>6</c:v>
                </c:pt>
                <c:pt idx="84532">
                  <c:v>6</c:v>
                </c:pt>
                <c:pt idx="84533">
                  <c:v>6</c:v>
                </c:pt>
                <c:pt idx="84534">
                  <c:v>6</c:v>
                </c:pt>
                <c:pt idx="84535">
                  <c:v>6</c:v>
                </c:pt>
                <c:pt idx="84536">
                  <c:v>6</c:v>
                </c:pt>
                <c:pt idx="84537">
                  <c:v>6</c:v>
                </c:pt>
                <c:pt idx="84538">
                  <c:v>6</c:v>
                </c:pt>
                <c:pt idx="84539">
                  <c:v>6</c:v>
                </c:pt>
                <c:pt idx="84540">
                  <c:v>6</c:v>
                </c:pt>
                <c:pt idx="84541">
                  <c:v>6</c:v>
                </c:pt>
                <c:pt idx="84542">
                  <c:v>6</c:v>
                </c:pt>
                <c:pt idx="84543">
                  <c:v>6</c:v>
                </c:pt>
                <c:pt idx="84544">
                  <c:v>6</c:v>
                </c:pt>
                <c:pt idx="84545">
                  <c:v>6</c:v>
                </c:pt>
                <c:pt idx="84546">
                  <c:v>6</c:v>
                </c:pt>
                <c:pt idx="84547">
                  <c:v>6</c:v>
                </c:pt>
                <c:pt idx="84548">
                  <c:v>6</c:v>
                </c:pt>
                <c:pt idx="84549">
                  <c:v>6</c:v>
                </c:pt>
                <c:pt idx="84550">
                  <c:v>6</c:v>
                </c:pt>
                <c:pt idx="84551">
                  <c:v>6</c:v>
                </c:pt>
                <c:pt idx="84552">
                  <c:v>6</c:v>
                </c:pt>
                <c:pt idx="84553">
                  <c:v>6</c:v>
                </c:pt>
                <c:pt idx="84554">
                  <c:v>6</c:v>
                </c:pt>
                <c:pt idx="84555">
                  <c:v>6</c:v>
                </c:pt>
                <c:pt idx="84556">
                  <c:v>6</c:v>
                </c:pt>
                <c:pt idx="84557">
                  <c:v>6</c:v>
                </c:pt>
                <c:pt idx="84558">
                  <c:v>6</c:v>
                </c:pt>
                <c:pt idx="84559">
                  <c:v>6</c:v>
                </c:pt>
                <c:pt idx="84560">
                  <c:v>6</c:v>
                </c:pt>
                <c:pt idx="84561">
                  <c:v>6</c:v>
                </c:pt>
                <c:pt idx="84562">
                  <c:v>6</c:v>
                </c:pt>
                <c:pt idx="84563">
                  <c:v>6</c:v>
                </c:pt>
                <c:pt idx="84564">
                  <c:v>6</c:v>
                </c:pt>
                <c:pt idx="84565">
                  <c:v>6</c:v>
                </c:pt>
                <c:pt idx="84566">
                  <c:v>6</c:v>
                </c:pt>
                <c:pt idx="84567">
                  <c:v>6</c:v>
                </c:pt>
                <c:pt idx="84568">
                  <c:v>6</c:v>
                </c:pt>
                <c:pt idx="84569">
                  <c:v>6</c:v>
                </c:pt>
                <c:pt idx="84570">
                  <c:v>6</c:v>
                </c:pt>
                <c:pt idx="84571">
                  <c:v>6</c:v>
                </c:pt>
                <c:pt idx="84572">
                  <c:v>6</c:v>
                </c:pt>
                <c:pt idx="84573">
                  <c:v>6</c:v>
                </c:pt>
                <c:pt idx="84574">
                  <c:v>6</c:v>
                </c:pt>
                <c:pt idx="84575">
                  <c:v>6</c:v>
                </c:pt>
                <c:pt idx="84576">
                  <c:v>6</c:v>
                </c:pt>
                <c:pt idx="84577">
                  <c:v>6</c:v>
                </c:pt>
                <c:pt idx="84578">
                  <c:v>6</c:v>
                </c:pt>
                <c:pt idx="84579">
                  <c:v>6</c:v>
                </c:pt>
                <c:pt idx="84580">
                  <c:v>6</c:v>
                </c:pt>
                <c:pt idx="84581">
                  <c:v>6</c:v>
                </c:pt>
                <c:pt idx="84582">
                  <c:v>6</c:v>
                </c:pt>
                <c:pt idx="84583">
                  <c:v>6</c:v>
                </c:pt>
                <c:pt idx="84584">
                  <c:v>6</c:v>
                </c:pt>
                <c:pt idx="84585">
                  <c:v>6</c:v>
                </c:pt>
                <c:pt idx="84586">
                  <c:v>6</c:v>
                </c:pt>
                <c:pt idx="84587">
                  <c:v>6</c:v>
                </c:pt>
                <c:pt idx="84588">
                  <c:v>6</c:v>
                </c:pt>
                <c:pt idx="84589">
                  <c:v>6</c:v>
                </c:pt>
                <c:pt idx="84590">
                  <c:v>6</c:v>
                </c:pt>
                <c:pt idx="84591">
                  <c:v>6</c:v>
                </c:pt>
                <c:pt idx="84592">
                  <c:v>6</c:v>
                </c:pt>
                <c:pt idx="84593">
                  <c:v>6</c:v>
                </c:pt>
                <c:pt idx="84594">
                  <c:v>6</c:v>
                </c:pt>
                <c:pt idx="84595">
                  <c:v>6</c:v>
                </c:pt>
                <c:pt idx="84596">
                  <c:v>6</c:v>
                </c:pt>
                <c:pt idx="84597">
                  <c:v>6</c:v>
                </c:pt>
                <c:pt idx="84598">
                  <c:v>6</c:v>
                </c:pt>
                <c:pt idx="84599">
                  <c:v>6</c:v>
                </c:pt>
                <c:pt idx="84600">
                  <c:v>6</c:v>
                </c:pt>
                <c:pt idx="84601">
                  <c:v>6</c:v>
                </c:pt>
                <c:pt idx="84602">
                  <c:v>6</c:v>
                </c:pt>
                <c:pt idx="84603">
                  <c:v>6</c:v>
                </c:pt>
                <c:pt idx="84604">
                  <c:v>6</c:v>
                </c:pt>
                <c:pt idx="84605">
                  <c:v>6</c:v>
                </c:pt>
                <c:pt idx="84606">
                  <c:v>6</c:v>
                </c:pt>
                <c:pt idx="84607">
                  <c:v>6</c:v>
                </c:pt>
                <c:pt idx="84608">
                  <c:v>6</c:v>
                </c:pt>
                <c:pt idx="84609">
                  <c:v>6</c:v>
                </c:pt>
                <c:pt idx="84610">
                  <c:v>6</c:v>
                </c:pt>
                <c:pt idx="84611">
                  <c:v>6</c:v>
                </c:pt>
                <c:pt idx="84612">
                  <c:v>6</c:v>
                </c:pt>
                <c:pt idx="84613">
                  <c:v>6</c:v>
                </c:pt>
                <c:pt idx="84614">
                  <c:v>6</c:v>
                </c:pt>
                <c:pt idx="84615">
                  <c:v>6</c:v>
                </c:pt>
                <c:pt idx="84616">
                  <c:v>6</c:v>
                </c:pt>
                <c:pt idx="84617">
                  <c:v>6</c:v>
                </c:pt>
                <c:pt idx="84618">
                  <c:v>6</c:v>
                </c:pt>
                <c:pt idx="84619">
                  <c:v>6</c:v>
                </c:pt>
                <c:pt idx="84620">
                  <c:v>6</c:v>
                </c:pt>
                <c:pt idx="84621">
                  <c:v>6</c:v>
                </c:pt>
                <c:pt idx="84622">
                  <c:v>6</c:v>
                </c:pt>
                <c:pt idx="84623">
                  <c:v>6</c:v>
                </c:pt>
                <c:pt idx="84624">
                  <c:v>6</c:v>
                </c:pt>
                <c:pt idx="84625">
                  <c:v>6</c:v>
                </c:pt>
                <c:pt idx="84626">
                  <c:v>6</c:v>
                </c:pt>
                <c:pt idx="84627">
                  <c:v>6</c:v>
                </c:pt>
                <c:pt idx="84628">
                  <c:v>6</c:v>
                </c:pt>
                <c:pt idx="84629">
                  <c:v>6</c:v>
                </c:pt>
                <c:pt idx="84630">
                  <c:v>6</c:v>
                </c:pt>
                <c:pt idx="84631">
                  <c:v>6</c:v>
                </c:pt>
                <c:pt idx="84632">
                  <c:v>6</c:v>
                </c:pt>
                <c:pt idx="84633">
                  <c:v>6</c:v>
                </c:pt>
                <c:pt idx="84634">
                  <c:v>6</c:v>
                </c:pt>
                <c:pt idx="84635">
                  <c:v>6</c:v>
                </c:pt>
                <c:pt idx="84636">
                  <c:v>6</c:v>
                </c:pt>
                <c:pt idx="84637">
                  <c:v>6</c:v>
                </c:pt>
                <c:pt idx="84638">
                  <c:v>6</c:v>
                </c:pt>
                <c:pt idx="84639">
                  <c:v>6</c:v>
                </c:pt>
                <c:pt idx="84640">
                  <c:v>6</c:v>
                </c:pt>
                <c:pt idx="84641">
                  <c:v>6</c:v>
                </c:pt>
                <c:pt idx="84642">
                  <c:v>6</c:v>
                </c:pt>
                <c:pt idx="84643">
                  <c:v>6</c:v>
                </c:pt>
                <c:pt idx="84644">
                  <c:v>6</c:v>
                </c:pt>
                <c:pt idx="84645">
                  <c:v>6</c:v>
                </c:pt>
                <c:pt idx="84646">
                  <c:v>6</c:v>
                </c:pt>
                <c:pt idx="84647">
                  <c:v>6</c:v>
                </c:pt>
                <c:pt idx="84648">
                  <c:v>6</c:v>
                </c:pt>
                <c:pt idx="84649">
                  <c:v>6</c:v>
                </c:pt>
                <c:pt idx="84650">
                  <c:v>6</c:v>
                </c:pt>
                <c:pt idx="84651">
                  <c:v>6</c:v>
                </c:pt>
                <c:pt idx="84652">
                  <c:v>6</c:v>
                </c:pt>
                <c:pt idx="84653">
                  <c:v>6</c:v>
                </c:pt>
                <c:pt idx="84654">
                  <c:v>6</c:v>
                </c:pt>
                <c:pt idx="84655">
                  <c:v>6</c:v>
                </c:pt>
                <c:pt idx="84656">
                  <c:v>6</c:v>
                </c:pt>
                <c:pt idx="84657">
                  <c:v>6</c:v>
                </c:pt>
                <c:pt idx="84658">
                  <c:v>6</c:v>
                </c:pt>
                <c:pt idx="84659">
                  <c:v>6</c:v>
                </c:pt>
                <c:pt idx="84660">
                  <c:v>6</c:v>
                </c:pt>
                <c:pt idx="84661">
                  <c:v>6</c:v>
                </c:pt>
                <c:pt idx="84662">
                  <c:v>6</c:v>
                </c:pt>
                <c:pt idx="84663">
                  <c:v>6</c:v>
                </c:pt>
                <c:pt idx="84664">
                  <c:v>6</c:v>
                </c:pt>
                <c:pt idx="84665">
                  <c:v>6</c:v>
                </c:pt>
                <c:pt idx="84666">
                  <c:v>6</c:v>
                </c:pt>
                <c:pt idx="84667">
                  <c:v>6</c:v>
                </c:pt>
                <c:pt idx="84668">
                  <c:v>6</c:v>
                </c:pt>
                <c:pt idx="84669">
                  <c:v>6</c:v>
                </c:pt>
                <c:pt idx="84670">
                  <c:v>6</c:v>
                </c:pt>
                <c:pt idx="84671">
                  <c:v>6</c:v>
                </c:pt>
                <c:pt idx="84672">
                  <c:v>6</c:v>
                </c:pt>
                <c:pt idx="84673">
                  <c:v>6</c:v>
                </c:pt>
                <c:pt idx="84674">
                  <c:v>6</c:v>
                </c:pt>
                <c:pt idx="84675">
                  <c:v>6</c:v>
                </c:pt>
                <c:pt idx="84676">
                  <c:v>6</c:v>
                </c:pt>
                <c:pt idx="84677">
                  <c:v>6</c:v>
                </c:pt>
                <c:pt idx="84678">
                  <c:v>6</c:v>
                </c:pt>
                <c:pt idx="84679">
                  <c:v>6</c:v>
                </c:pt>
                <c:pt idx="84680">
                  <c:v>6</c:v>
                </c:pt>
                <c:pt idx="84681">
                  <c:v>6</c:v>
                </c:pt>
                <c:pt idx="84682">
                  <c:v>6</c:v>
                </c:pt>
                <c:pt idx="84683">
                  <c:v>6</c:v>
                </c:pt>
                <c:pt idx="84684">
                  <c:v>6</c:v>
                </c:pt>
                <c:pt idx="84685">
                  <c:v>6</c:v>
                </c:pt>
                <c:pt idx="84686">
                  <c:v>6</c:v>
                </c:pt>
                <c:pt idx="84687">
                  <c:v>6</c:v>
                </c:pt>
                <c:pt idx="84688">
                  <c:v>6</c:v>
                </c:pt>
                <c:pt idx="84689">
                  <c:v>6</c:v>
                </c:pt>
                <c:pt idx="84690">
                  <c:v>6</c:v>
                </c:pt>
                <c:pt idx="84691">
                  <c:v>6</c:v>
                </c:pt>
                <c:pt idx="84692">
                  <c:v>6</c:v>
                </c:pt>
                <c:pt idx="84693">
                  <c:v>6</c:v>
                </c:pt>
                <c:pt idx="84694">
                  <c:v>6</c:v>
                </c:pt>
                <c:pt idx="84695">
                  <c:v>6</c:v>
                </c:pt>
                <c:pt idx="84696">
                  <c:v>6</c:v>
                </c:pt>
                <c:pt idx="84697">
                  <c:v>6</c:v>
                </c:pt>
                <c:pt idx="84698">
                  <c:v>6</c:v>
                </c:pt>
                <c:pt idx="84699">
                  <c:v>6</c:v>
                </c:pt>
                <c:pt idx="84700">
                  <c:v>6</c:v>
                </c:pt>
                <c:pt idx="84701">
                  <c:v>6</c:v>
                </c:pt>
                <c:pt idx="84702">
                  <c:v>6</c:v>
                </c:pt>
                <c:pt idx="84703">
                  <c:v>6</c:v>
                </c:pt>
                <c:pt idx="84704">
                  <c:v>6</c:v>
                </c:pt>
                <c:pt idx="84705">
                  <c:v>6</c:v>
                </c:pt>
                <c:pt idx="84706">
                  <c:v>6</c:v>
                </c:pt>
                <c:pt idx="84707">
                  <c:v>6</c:v>
                </c:pt>
                <c:pt idx="84708">
                  <c:v>6</c:v>
                </c:pt>
                <c:pt idx="84709">
                  <c:v>6</c:v>
                </c:pt>
                <c:pt idx="84710">
                  <c:v>6</c:v>
                </c:pt>
                <c:pt idx="84711">
                  <c:v>6</c:v>
                </c:pt>
                <c:pt idx="84712">
                  <c:v>6</c:v>
                </c:pt>
                <c:pt idx="84713">
                  <c:v>6</c:v>
                </c:pt>
                <c:pt idx="84714">
                  <c:v>6</c:v>
                </c:pt>
                <c:pt idx="84715">
                  <c:v>6</c:v>
                </c:pt>
                <c:pt idx="84716">
                  <c:v>6</c:v>
                </c:pt>
                <c:pt idx="84717">
                  <c:v>6</c:v>
                </c:pt>
                <c:pt idx="84718">
                  <c:v>6</c:v>
                </c:pt>
                <c:pt idx="84719">
                  <c:v>6</c:v>
                </c:pt>
                <c:pt idx="84720">
                  <c:v>6</c:v>
                </c:pt>
                <c:pt idx="84721">
                  <c:v>6</c:v>
                </c:pt>
                <c:pt idx="84722">
                  <c:v>6</c:v>
                </c:pt>
                <c:pt idx="84723">
                  <c:v>6</c:v>
                </c:pt>
                <c:pt idx="84724">
                  <c:v>6</c:v>
                </c:pt>
                <c:pt idx="84725">
                  <c:v>6</c:v>
                </c:pt>
                <c:pt idx="84726">
                  <c:v>6</c:v>
                </c:pt>
                <c:pt idx="84727">
                  <c:v>6</c:v>
                </c:pt>
                <c:pt idx="84728">
                  <c:v>6</c:v>
                </c:pt>
                <c:pt idx="84729">
                  <c:v>6</c:v>
                </c:pt>
                <c:pt idx="84730">
                  <c:v>6</c:v>
                </c:pt>
                <c:pt idx="84731">
                  <c:v>6</c:v>
                </c:pt>
                <c:pt idx="84732">
                  <c:v>6</c:v>
                </c:pt>
                <c:pt idx="84733">
                  <c:v>6</c:v>
                </c:pt>
                <c:pt idx="84734">
                  <c:v>6</c:v>
                </c:pt>
                <c:pt idx="84735">
                  <c:v>6</c:v>
                </c:pt>
                <c:pt idx="84736">
                  <c:v>6</c:v>
                </c:pt>
                <c:pt idx="84737">
                  <c:v>6</c:v>
                </c:pt>
                <c:pt idx="84738">
                  <c:v>6</c:v>
                </c:pt>
                <c:pt idx="84739">
                  <c:v>6</c:v>
                </c:pt>
                <c:pt idx="84740">
                  <c:v>6</c:v>
                </c:pt>
                <c:pt idx="84741">
                  <c:v>6</c:v>
                </c:pt>
                <c:pt idx="84742">
                  <c:v>6</c:v>
                </c:pt>
                <c:pt idx="84743">
                  <c:v>6</c:v>
                </c:pt>
                <c:pt idx="84744">
                  <c:v>6</c:v>
                </c:pt>
                <c:pt idx="84745">
                  <c:v>6</c:v>
                </c:pt>
                <c:pt idx="84746">
                  <c:v>6</c:v>
                </c:pt>
                <c:pt idx="84747">
                  <c:v>6</c:v>
                </c:pt>
                <c:pt idx="84748">
                  <c:v>6</c:v>
                </c:pt>
                <c:pt idx="84749">
                  <c:v>6</c:v>
                </c:pt>
                <c:pt idx="84750">
                  <c:v>6</c:v>
                </c:pt>
                <c:pt idx="84751">
                  <c:v>6</c:v>
                </c:pt>
                <c:pt idx="84752">
                  <c:v>6</c:v>
                </c:pt>
                <c:pt idx="84753">
                  <c:v>6</c:v>
                </c:pt>
                <c:pt idx="84754">
                  <c:v>6</c:v>
                </c:pt>
                <c:pt idx="84755">
                  <c:v>6</c:v>
                </c:pt>
                <c:pt idx="84756">
                  <c:v>6</c:v>
                </c:pt>
                <c:pt idx="84757">
                  <c:v>6</c:v>
                </c:pt>
                <c:pt idx="84758">
                  <c:v>6</c:v>
                </c:pt>
                <c:pt idx="84759">
                  <c:v>6</c:v>
                </c:pt>
                <c:pt idx="84760">
                  <c:v>6</c:v>
                </c:pt>
                <c:pt idx="84761">
                  <c:v>6</c:v>
                </c:pt>
                <c:pt idx="84762">
                  <c:v>6</c:v>
                </c:pt>
                <c:pt idx="84763">
                  <c:v>6</c:v>
                </c:pt>
                <c:pt idx="84764">
                  <c:v>6</c:v>
                </c:pt>
                <c:pt idx="84765">
                  <c:v>6</c:v>
                </c:pt>
                <c:pt idx="84766">
                  <c:v>6</c:v>
                </c:pt>
                <c:pt idx="84767">
                  <c:v>6</c:v>
                </c:pt>
                <c:pt idx="84768">
                  <c:v>6</c:v>
                </c:pt>
                <c:pt idx="84769">
                  <c:v>6</c:v>
                </c:pt>
                <c:pt idx="84770">
                  <c:v>6</c:v>
                </c:pt>
                <c:pt idx="84771">
                  <c:v>6</c:v>
                </c:pt>
                <c:pt idx="84772">
                  <c:v>6</c:v>
                </c:pt>
                <c:pt idx="84773">
                  <c:v>6</c:v>
                </c:pt>
                <c:pt idx="84774">
                  <c:v>6</c:v>
                </c:pt>
                <c:pt idx="84775">
                  <c:v>6</c:v>
                </c:pt>
                <c:pt idx="84776">
                  <c:v>6</c:v>
                </c:pt>
                <c:pt idx="84777">
                  <c:v>6</c:v>
                </c:pt>
                <c:pt idx="84778">
                  <c:v>6</c:v>
                </c:pt>
                <c:pt idx="84779">
                  <c:v>6</c:v>
                </c:pt>
                <c:pt idx="84780">
                  <c:v>6</c:v>
                </c:pt>
                <c:pt idx="84781">
                  <c:v>6</c:v>
                </c:pt>
                <c:pt idx="84782">
                  <c:v>6</c:v>
                </c:pt>
                <c:pt idx="84783">
                  <c:v>6</c:v>
                </c:pt>
                <c:pt idx="84784">
                  <c:v>6</c:v>
                </c:pt>
                <c:pt idx="84785">
                  <c:v>6</c:v>
                </c:pt>
                <c:pt idx="84786">
                  <c:v>6</c:v>
                </c:pt>
                <c:pt idx="84787">
                  <c:v>6</c:v>
                </c:pt>
                <c:pt idx="84788">
                  <c:v>6</c:v>
                </c:pt>
                <c:pt idx="84789">
                  <c:v>6</c:v>
                </c:pt>
                <c:pt idx="84790">
                  <c:v>6</c:v>
                </c:pt>
                <c:pt idx="84791">
                  <c:v>6</c:v>
                </c:pt>
                <c:pt idx="84792">
                  <c:v>6</c:v>
                </c:pt>
                <c:pt idx="84793">
                  <c:v>6</c:v>
                </c:pt>
                <c:pt idx="84794">
                  <c:v>6</c:v>
                </c:pt>
                <c:pt idx="84795">
                  <c:v>6</c:v>
                </c:pt>
                <c:pt idx="84796">
                  <c:v>6</c:v>
                </c:pt>
                <c:pt idx="84797">
                  <c:v>6</c:v>
                </c:pt>
                <c:pt idx="84798">
                  <c:v>6</c:v>
                </c:pt>
                <c:pt idx="84799">
                  <c:v>6</c:v>
                </c:pt>
                <c:pt idx="84800">
                  <c:v>6</c:v>
                </c:pt>
                <c:pt idx="84801">
                  <c:v>6</c:v>
                </c:pt>
                <c:pt idx="84802">
                  <c:v>6</c:v>
                </c:pt>
                <c:pt idx="84803">
                  <c:v>6</c:v>
                </c:pt>
                <c:pt idx="84804">
                  <c:v>6</c:v>
                </c:pt>
                <c:pt idx="84805">
                  <c:v>6</c:v>
                </c:pt>
                <c:pt idx="84806">
                  <c:v>6</c:v>
                </c:pt>
                <c:pt idx="84807">
                  <c:v>6</c:v>
                </c:pt>
                <c:pt idx="84808">
                  <c:v>6</c:v>
                </c:pt>
                <c:pt idx="84809">
                  <c:v>6</c:v>
                </c:pt>
                <c:pt idx="84810">
                  <c:v>6</c:v>
                </c:pt>
                <c:pt idx="84811">
                  <c:v>6</c:v>
                </c:pt>
                <c:pt idx="84812">
                  <c:v>6</c:v>
                </c:pt>
                <c:pt idx="84813">
                  <c:v>6</c:v>
                </c:pt>
                <c:pt idx="84814">
                  <c:v>6</c:v>
                </c:pt>
                <c:pt idx="84815">
                  <c:v>6</c:v>
                </c:pt>
                <c:pt idx="84816">
                  <c:v>6</c:v>
                </c:pt>
                <c:pt idx="84817">
                  <c:v>6</c:v>
                </c:pt>
                <c:pt idx="84818">
                  <c:v>6</c:v>
                </c:pt>
                <c:pt idx="84819">
                  <c:v>6</c:v>
                </c:pt>
                <c:pt idx="84820">
                  <c:v>6</c:v>
                </c:pt>
                <c:pt idx="84821">
                  <c:v>6</c:v>
                </c:pt>
                <c:pt idx="84822">
                  <c:v>6</c:v>
                </c:pt>
                <c:pt idx="84823">
                  <c:v>6</c:v>
                </c:pt>
                <c:pt idx="84824">
                  <c:v>6</c:v>
                </c:pt>
                <c:pt idx="84825">
                  <c:v>6</c:v>
                </c:pt>
                <c:pt idx="84826">
                  <c:v>6</c:v>
                </c:pt>
                <c:pt idx="84827">
                  <c:v>6</c:v>
                </c:pt>
                <c:pt idx="84828">
                  <c:v>6</c:v>
                </c:pt>
                <c:pt idx="84829">
                  <c:v>6</c:v>
                </c:pt>
                <c:pt idx="84830">
                  <c:v>6</c:v>
                </c:pt>
                <c:pt idx="84831">
                  <c:v>6</c:v>
                </c:pt>
                <c:pt idx="84832">
                  <c:v>6</c:v>
                </c:pt>
                <c:pt idx="84833">
                  <c:v>6</c:v>
                </c:pt>
                <c:pt idx="84834">
                  <c:v>6</c:v>
                </c:pt>
                <c:pt idx="84835">
                  <c:v>6</c:v>
                </c:pt>
                <c:pt idx="84836">
                  <c:v>6</c:v>
                </c:pt>
                <c:pt idx="84837">
                  <c:v>6</c:v>
                </c:pt>
                <c:pt idx="84838">
                  <c:v>6</c:v>
                </c:pt>
                <c:pt idx="84839">
                  <c:v>6</c:v>
                </c:pt>
                <c:pt idx="84840">
                  <c:v>6</c:v>
                </c:pt>
                <c:pt idx="84841">
                  <c:v>6</c:v>
                </c:pt>
                <c:pt idx="84842">
                  <c:v>6</c:v>
                </c:pt>
                <c:pt idx="84843">
                  <c:v>6</c:v>
                </c:pt>
                <c:pt idx="84844">
                  <c:v>6</c:v>
                </c:pt>
                <c:pt idx="84845">
                  <c:v>6</c:v>
                </c:pt>
                <c:pt idx="84846">
                  <c:v>6</c:v>
                </c:pt>
                <c:pt idx="84847">
                  <c:v>6</c:v>
                </c:pt>
                <c:pt idx="84848">
                  <c:v>6</c:v>
                </c:pt>
                <c:pt idx="84849">
                  <c:v>6</c:v>
                </c:pt>
                <c:pt idx="84850">
                  <c:v>6</c:v>
                </c:pt>
                <c:pt idx="84851">
                  <c:v>6</c:v>
                </c:pt>
                <c:pt idx="84852">
                  <c:v>6</c:v>
                </c:pt>
                <c:pt idx="84853">
                  <c:v>6</c:v>
                </c:pt>
                <c:pt idx="84854">
                  <c:v>6</c:v>
                </c:pt>
                <c:pt idx="84855">
                  <c:v>6</c:v>
                </c:pt>
                <c:pt idx="84856">
                  <c:v>6</c:v>
                </c:pt>
                <c:pt idx="84857">
                  <c:v>6</c:v>
                </c:pt>
                <c:pt idx="84858">
                  <c:v>6</c:v>
                </c:pt>
                <c:pt idx="84859">
                  <c:v>6</c:v>
                </c:pt>
                <c:pt idx="84860">
                  <c:v>6</c:v>
                </c:pt>
                <c:pt idx="84861">
                  <c:v>6</c:v>
                </c:pt>
                <c:pt idx="84862">
                  <c:v>6</c:v>
                </c:pt>
                <c:pt idx="84863">
                  <c:v>6</c:v>
                </c:pt>
                <c:pt idx="84864">
                  <c:v>6</c:v>
                </c:pt>
                <c:pt idx="84865">
                  <c:v>6</c:v>
                </c:pt>
                <c:pt idx="84866">
                  <c:v>6</c:v>
                </c:pt>
                <c:pt idx="84867">
                  <c:v>6</c:v>
                </c:pt>
                <c:pt idx="84868">
                  <c:v>6</c:v>
                </c:pt>
                <c:pt idx="84869">
                  <c:v>6</c:v>
                </c:pt>
                <c:pt idx="84870">
                  <c:v>6</c:v>
                </c:pt>
                <c:pt idx="84871">
                  <c:v>6</c:v>
                </c:pt>
                <c:pt idx="84872">
                  <c:v>6</c:v>
                </c:pt>
                <c:pt idx="84873">
                  <c:v>6</c:v>
                </c:pt>
                <c:pt idx="84874">
                  <c:v>6</c:v>
                </c:pt>
                <c:pt idx="84875">
                  <c:v>6</c:v>
                </c:pt>
                <c:pt idx="84876">
                  <c:v>6</c:v>
                </c:pt>
                <c:pt idx="84877">
                  <c:v>6</c:v>
                </c:pt>
                <c:pt idx="84878">
                  <c:v>6</c:v>
                </c:pt>
                <c:pt idx="84879">
                  <c:v>6</c:v>
                </c:pt>
                <c:pt idx="84880">
                  <c:v>6</c:v>
                </c:pt>
                <c:pt idx="84881">
                  <c:v>6</c:v>
                </c:pt>
                <c:pt idx="84882">
                  <c:v>6</c:v>
                </c:pt>
                <c:pt idx="84883">
                  <c:v>6</c:v>
                </c:pt>
                <c:pt idx="84884">
                  <c:v>6</c:v>
                </c:pt>
                <c:pt idx="84885">
                  <c:v>6</c:v>
                </c:pt>
                <c:pt idx="84886">
                  <c:v>6</c:v>
                </c:pt>
                <c:pt idx="84887">
                  <c:v>6</c:v>
                </c:pt>
                <c:pt idx="84888">
                  <c:v>6</c:v>
                </c:pt>
                <c:pt idx="84889">
                  <c:v>6</c:v>
                </c:pt>
                <c:pt idx="84890">
                  <c:v>6</c:v>
                </c:pt>
                <c:pt idx="84891">
                  <c:v>6</c:v>
                </c:pt>
                <c:pt idx="84892">
                  <c:v>6</c:v>
                </c:pt>
                <c:pt idx="84893">
                  <c:v>6</c:v>
                </c:pt>
                <c:pt idx="84894">
                  <c:v>6</c:v>
                </c:pt>
                <c:pt idx="84895">
                  <c:v>6</c:v>
                </c:pt>
                <c:pt idx="84896">
                  <c:v>6</c:v>
                </c:pt>
                <c:pt idx="84897">
                  <c:v>6</c:v>
                </c:pt>
                <c:pt idx="84898">
                  <c:v>6</c:v>
                </c:pt>
                <c:pt idx="84899">
                  <c:v>6</c:v>
                </c:pt>
                <c:pt idx="84900">
                  <c:v>6</c:v>
                </c:pt>
                <c:pt idx="84901">
                  <c:v>6</c:v>
                </c:pt>
                <c:pt idx="84902">
                  <c:v>6</c:v>
                </c:pt>
                <c:pt idx="84903">
                  <c:v>6</c:v>
                </c:pt>
                <c:pt idx="84904">
                  <c:v>6</c:v>
                </c:pt>
                <c:pt idx="84905">
                  <c:v>6</c:v>
                </c:pt>
                <c:pt idx="84906">
                  <c:v>6</c:v>
                </c:pt>
                <c:pt idx="84907">
                  <c:v>6</c:v>
                </c:pt>
                <c:pt idx="84908">
                  <c:v>6</c:v>
                </c:pt>
                <c:pt idx="84909">
                  <c:v>6</c:v>
                </c:pt>
                <c:pt idx="84910">
                  <c:v>6</c:v>
                </c:pt>
                <c:pt idx="84911">
                  <c:v>6</c:v>
                </c:pt>
                <c:pt idx="84912">
                  <c:v>6</c:v>
                </c:pt>
                <c:pt idx="84913">
                  <c:v>6</c:v>
                </c:pt>
                <c:pt idx="84914">
                  <c:v>6</c:v>
                </c:pt>
                <c:pt idx="84915">
                  <c:v>6</c:v>
                </c:pt>
                <c:pt idx="84916">
                  <c:v>6</c:v>
                </c:pt>
                <c:pt idx="84917">
                  <c:v>6</c:v>
                </c:pt>
                <c:pt idx="84918">
                  <c:v>6</c:v>
                </c:pt>
                <c:pt idx="84919">
                  <c:v>6</c:v>
                </c:pt>
                <c:pt idx="84920">
                  <c:v>6</c:v>
                </c:pt>
                <c:pt idx="84921">
                  <c:v>6</c:v>
                </c:pt>
                <c:pt idx="84922">
                  <c:v>6</c:v>
                </c:pt>
                <c:pt idx="84923">
                  <c:v>6</c:v>
                </c:pt>
                <c:pt idx="84924">
                  <c:v>6</c:v>
                </c:pt>
                <c:pt idx="84925">
                  <c:v>6</c:v>
                </c:pt>
                <c:pt idx="84926">
                  <c:v>6</c:v>
                </c:pt>
                <c:pt idx="84927">
                  <c:v>6</c:v>
                </c:pt>
                <c:pt idx="84928">
                  <c:v>6</c:v>
                </c:pt>
                <c:pt idx="84929">
                  <c:v>6</c:v>
                </c:pt>
                <c:pt idx="84930">
                  <c:v>6</c:v>
                </c:pt>
                <c:pt idx="84931">
                  <c:v>6</c:v>
                </c:pt>
                <c:pt idx="84932">
                  <c:v>6</c:v>
                </c:pt>
                <c:pt idx="84933">
                  <c:v>6</c:v>
                </c:pt>
                <c:pt idx="84934">
                  <c:v>6</c:v>
                </c:pt>
                <c:pt idx="84935">
                  <c:v>6</c:v>
                </c:pt>
                <c:pt idx="84936">
                  <c:v>6</c:v>
                </c:pt>
                <c:pt idx="84937">
                  <c:v>6</c:v>
                </c:pt>
                <c:pt idx="84938">
                  <c:v>6</c:v>
                </c:pt>
                <c:pt idx="84939">
                  <c:v>6</c:v>
                </c:pt>
                <c:pt idx="84940">
                  <c:v>6</c:v>
                </c:pt>
                <c:pt idx="84941">
                  <c:v>6</c:v>
                </c:pt>
                <c:pt idx="84942">
                  <c:v>6</c:v>
                </c:pt>
                <c:pt idx="84943">
                  <c:v>6</c:v>
                </c:pt>
                <c:pt idx="84944">
                  <c:v>6</c:v>
                </c:pt>
                <c:pt idx="84945">
                  <c:v>6</c:v>
                </c:pt>
                <c:pt idx="84946">
                  <c:v>6</c:v>
                </c:pt>
                <c:pt idx="84947">
                  <c:v>6</c:v>
                </c:pt>
                <c:pt idx="84948">
                  <c:v>6</c:v>
                </c:pt>
                <c:pt idx="84949">
                  <c:v>6</c:v>
                </c:pt>
                <c:pt idx="84950">
                  <c:v>6</c:v>
                </c:pt>
                <c:pt idx="84951">
                  <c:v>6</c:v>
                </c:pt>
                <c:pt idx="84952">
                  <c:v>6</c:v>
                </c:pt>
                <c:pt idx="84953">
                  <c:v>6</c:v>
                </c:pt>
                <c:pt idx="84954">
                  <c:v>6</c:v>
                </c:pt>
                <c:pt idx="84955">
                  <c:v>6</c:v>
                </c:pt>
                <c:pt idx="84956">
                  <c:v>6</c:v>
                </c:pt>
                <c:pt idx="84957">
                  <c:v>6</c:v>
                </c:pt>
                <c:pt idx="84958">
                  <c:v>6</c:v>
                </c:pt>
                <c:pt idx="84959">
                  <c:v>6</c:v>
                </c:pt>
                <c:pt idx="84960">
                  <c:v>6</c:v>
                </c:pt>
                <c:pt idx="84961">
                  <c:v>6</c:v>
                </c:pt>
                <c:pt idx="84962">
                  <c:v>6</c:v>
                </c:pt>
                <c:pt idx="84963">
                  <c:v>6</c:v>
                </c:pt>
                <c:pt idx="84964">
                  <c:v>6</c:v>
                </c:pt>
                <c:pt idx="84965">
                  <c:v>6</c:v>
                </c:pt>
                <c:pt idx="84966">
                  <c:v>6</c:v>
                </c:pt>
                <c:pt idx="84967">
                  <c:v>6</c:v>
                </c:pt>
                <c:pt idx="84968">
                  <c:v>6</c:v>
                </c:pt>
                <c:pt idx="84969">
                  <c:v>6</c:v>
                </c:pt>
                <c:pt idx="84970">
                  <c:v>6</c:v>
                </c:pt>
                <c:pt idx="84971">
                  <c:v>6</c:v>
                </c:pt>
                <c:pt idx="84972">
                  <c:v>6</c:v>
                </c:pt>
                <c:pt idx="84973">
                  <c:v>6</c:v>
                </c:pt>
                <c:pt idx="84974">
                  <c:v>6</c:v>
                </c:pt>
                <c:pt idx="84975">
                  <c:v>6</c:v>
                </c:pt>
                <c:pt idx="84976">
                  <c:v>6</c:v>
                </c:pt>
                <c:pt idx="84977">
                  <c:v>6</c:v>
                </c:pt>
                <c:pt idx="84978">
                  <c:v>6</c:v>
                </c:pt>
                <c:pt idx="84979">
                  <c:v>6</c:v>
                </c:pt>
                <c:pt idx="84980">
                  <c:v>6</c:v>
                </c:pt>
                <c:pt idx="84981">
                  <c:v>6</c:v>
                </c:pt>
                <c:pt idx="84982">
                  <c:v>6</c:v>
                </c:pt>
                <c:pt idx="84983">
                  <c:v>6</c:v>
                </c:pt>
                <c:pt idx="84984">
                  <c:v>6</c:v>
                </c:pt>
                <c:pt idx="84985">
                  <c:v>6</c:v>
                </c:pt>
                <c:pt idx="84986">
                  <c:v>6</c:v>
                </c:pt>
                <c:pt idx="84987">
                  <c:v>6</c:v>
                </c:pt>
                <c:pt idx="84988">
                  <c:v>6</c:v>
                </c:pt>
                <c:pt idx="84989">
                  <c:v>6</c:v>
                </c:pt>
                <c:pt idx="84990">
                  <c:v>6</c:v>
                </c:pt>
                <c:pt idx="84991">
                  <c:v>6</c:v>
                </c:pt>
                <c:pt idx="84992">
                  <c:v>6</c:v>
                </c:pt>
                <c:pt idx="84993">
                  <c:v>6</c:v>
                </c:pt>
                <c:pt idx="84994">
                  <c:v>6</c:v>
                </c:pt>
                <c:pt idx="84995">
                  <c:v>6</c:v>
                </c:pt>
                <c:pt idx="84996">
                  <c:v>6</c:v>
                </c:pt>
                <c:pt idx="84997">
                  <c:v>6</c:v>
                </c:pt>
                <c:pt idx="84998">
                  <c:v>6</c:v>
                </c:pt>
                <c:pt idx="84999">
                  <c:v>6</c:v>
                </c:pt>
                <c:pt idx="85000">
                  <c:v>6</c:v>
                </c:pt>
                <c:pt idx="85001">
                  <c:v>6</c:v>
                </c:pt>
                <c:pt idx="85002">
                  <c:v>6</c:v>
                </c:pt>
                <c:pt idx="85003">
                  <c:v>6</c:v>
                </c:pt>
                <c:pt idx="85004">
                  <c:v>6</c:v>
                </c:pt>
                <c:pt idx="85005">
                  <c:v>6</c:v>
                </c:pt>
                <c:pt idx="85006">
                  <c:v>6</c:v>
                </c:pt>
                <c:pt idx="85007">
                  <c:v>6</c:v>
                </c:pt>
                <c:pt idx="85008">
                  <c:v>6</c:v>
                </c:pt>
                <c:pt idx="85009">
                  <c:v>6</c:v>
                </c:pt>
                <c:pt idx="85010">
                  <c:v>6</c:v>
                </c:pt>
                <c:pt idx="85011">
                  <c:v>6</c:v>
                </c:pt>
                <c:pt idx="85012">
                  <c:v>6</c:v>
                </c:pt>
                <c:pt idx="85013">
                  <c:v>6</c:v>
                </c:pt>
                <c:pt idx="85014">
                  <c:v>6</c:v>
                </c:pt>
                <c:pt idx="85015">
                  <c:v>6</c:v>
                </c:pt>
                <c:pt idx="85016">
                  <c:v>6</c:v>
                </c:pt>
                <c:pt idx="85017">
                  <c:v>6</c:v>
                </c:pt>
                <c:pt idx="85018">
                  <c:v>6</c:v>
                </c:pt>
                <c:pt idx="85019">
                  <c:v>6</c:v>
                </c:pt>
                <c:pt idx="85020">
                  <c:v>6</c:v>
                </c:pt>
                <c:pt idx="85021">
                  <c:v>6</c:v>
                </c:pt>
                <c:pt idx="85022">
                  <c:v>6</c:v>
                </c:pt>
                <c:pt idx="85023">
                  <c:v>6</c:v>
                </c:pt>
                <c:pt idx="85024">
                  <c:v>6</c:v>
                </c:pt>
                <c:pt idx="85025">
                  <c:v>6</c:v>
                </c:pt>
                <c:pt idx="85026">
                  <c:v>6</c:v>
                </c:pt>
                <c:pt idx="85027">
                  <c:v>6</c:v>
                </c:pt>
                <c:pt idx="85028">
                  <c:v>6</c:v>
                </c:pt>
                <c:pt idx="85029">
                  <c:v>6</c:v>
                </c:pt>
                <c:pt idx="85030">
                  <c:v>6</c:v>
                </c:pt>
                <c:pt idx="85031">
                  <c:v>6</c:v>
                </c:pt>
                <c:pt idx="85032">
                  <c:v>6</c:v>
                </c:pt>
                <c:pt idx="85033">
                  <c:v>6</c:v>
                </c:pt>
                <c:pt idx="85034">
                  <c:v>6</c:v>
                </c:pt>
                <c:pt idx="85035">
                  <c:v>6</c:v>
                </c:pt>
                <c:pt idx="85036">
                  <c:v>6</c:v>
                </c:pt>
                <c:pt idx="85037">
                  <c:v>6</c:v>
                </c:pt>
                <c:pt idx="85038">
                  <c:v>6</c:v>
                </c:pt>
                <c:pt idx="85039">
                  <c:v>6</c:v>
                </c:pt>
                <c:pt idx="85040">
                  <c:v>6</c:v>
                </c:pt>
                <c:pt idx="85041">
                  <c:v>6</c:v>
                </c:pt>
                <c:pt idx="85042">
                  <c:v>6</c:v>
                </c:pt>
                <c:pt idx="85043">
                  <c:v>6</c:v>
                </c:pt>
                <c:pt idx="85044">
                  <c:v>6</c:v>
                </c:pt>
                <c:pt idx="85045">
                  <c:v>6</c:v>
                </c:pt>
                <c:pt idx="85046">
                  <c:v>6</c:v>
                </c:pt>
                <c:pt idx="85047">
                  <c:v>6</c:v>
                </c:pt>
                <c:pt idx="85048">
                  <c:v>6</c:v>
                </c:pt>
                <c:pt idx="85049">
                  <c:v>6</c:v>
                </c:pt>
                <c:pt idx="85050">
                  <c:v>6</c:v>
                </c:pt>
                <c:pt idx="85051">
                  <c:v>6</c:v>
                </c:pt>
                <c:pt idx="85052">
                  <c:v>6</c:v>
                </c:pt>
                <c:pt idx="85053">
                  <c:v>6</c:v>
                </c:pt>
                <c:pt idx="85054">
                  <c:v>6</c:v>
                </c:pt>
                <c:pt idx="85055">
                  <c:v>6</c:v>
                </c:pt>
                <c:pt idx="85056">
                  <c:v>6</c:v>
                </c:pt>
                <c:pt idx="85057">
                  <c:v>6</c:v>
                </c:pt>
                <c:pt idx="85058">
                  <c:v>6</c:v>
                </c:pt>
                <c:pt idx="85059">
                  <c:v>6</c:v>
                </c:pt>
                <c:pt idx="85060">
                  <c:v>6</c:v>
                </c:pt>
                <c:pt idx="85061">
                  <c:v>6</c:v>
                </c:pt>
                <c:pt idx="85062">
                  <c:v>6</c:v>
                </c:pt>
                <c:pt idx="85063">
                  <c:v>6</c:v>
                </c:pt>
                <c:pt idx="85064">
                  <c:v>6</c:v>
                </c:pt>
                <c:pt idx="85065">
                  <c:v>6</c:v>
                </c:pt>
                <c:pt idx="85066">
                  <c:v>6</c:v>
                </c:pt>
                <c:pt idx="85067">
                  <c:v>6</c:v>
                </c:pt>
                <c:pt idx="85068">
                  <c:v>6</c:v>
                </c:pt>
                <c:pt idx="85069">
                  <c:v>6</c:v>
                </c:pt>
                <c:pt idx="85070">
                  <c:v>6</c:v>
                </c:pt>
                <c:pt idx="85071">
                  <c:v>6</c:v>
                </c:pt>
                <c:pt idx="85072">
                  <c:v>6</c:v>
                </c:pt>
                <c:pt idx="85073">
                  <c:v>6</c:v>
                </c:pt>
                <c:pt idx="85074">
                  <c:v>6</c:v>
                </c:pt>
                <c:pt idx="85075">
                  <c:v>6</c:v>
                </c:pt>
                <c:pt idx="85076">
                  <c:v>6</c:v>
                </c:pt>
                <c:pt idx="85077">
                  <c:v>6</c:v>
                </c:pt>
                <c:pt idx="85078">
                  <c:v>6</c:v>
                </c:pt>
                <c:pt idx="85079">
                  <c:v>6</c:v>
                </c:pt>
                <c:pt idx="85080">
                  <c:v>6</c:v>
                </c:pt>
                <c:pt idx="85081">
                  <c:v>6</c:v>
                </c:pt>
                <c:pt idx="85082">
                  <c:v>6</c:v>
                </c:pt>
                <c:pt idx="85083">
                  <c:v>6</c:v>
                </c:pt>
                <c:pt idx="85084">
                  <c:v>6</c:v>
                </c:pt>
                <c:pt idx="85085">
                  <c:v>6</c:v>
                </c:pt>
                <c:pt idx="85086">
                  <c:v>6</c:v>
                </c:pt>
                <c:pt idx="85087">
                  <c:v>6</c:v>
                </c:pt>
                <c:pt idx="85088">
                  <c:v>6</c:v>
                </c:pt>
                <c:pt idx="85089">
                  <c:v>6</c:v>
                </c:pt>
                <c:pt idx="85090">
                  <c:v>6</c:v>
                </c:pt>
                <c:pt idx="85091">
                  <c:v>6</c:v>
                </c:pt>
                <c:pt idx="85092">
                  <c:v>6</c:v>
                </c:pt>
                <c:pt idx="85093">
                  <c:v>6</c:v>
                </c:pt>
                <c:pt idx="85094">
                  <c:v>6</c:v>
                </c:pt>
                <c:pt idx="85095">
                  <c:v>6</c:v>
                </c:pt>
                <c:pt idx="85096">
                  <c:v>6</c:v>
                </c:pt>
                <c:pt idx="85097">
                  <c:v>6</c:v>
                </c:pt>
                <c:pt idx="85098">
                  <c:v>6</c:v>
                </c:pt>
                <c:pt idx="85099">
                  <c:v>6</c:v>
                </c:pt>
                <c:pt idx="85100">
                  <c:v>6</c:v>
                </c:pt>
                <c:pt idx="85101">
                  <c:v>6</c:v>
                </c:pt>
                <c:pt idx="85102">
                  <c:v>6</c:v>
                </c:pt>
                <c:pt idx="85103">
                  <c:v>6</c:v>
                </c:pt>
                <c:pt idx="85104">
                  <c:v>6</c:v>
                </c:pt>
                <c:pt idx="85105">
                  <c:v>6</c:v>
                </c:pt>
                <c:pt idx="85106">
                  <c:v>6</c:v>
                </c:pt>
                <c:pt idx="85107">
                  <c:v>6</c:v>
                </c:pt>
                <c:pt idx="85108">
                  <c:v>6</c:v>
                </c:pt>
                <c:pt idx="85109">
                  <c:v>6</c:v>
                </c:pt>
                <c:pt idx="85110">
                  <c:v>6</c:v>
                </c:pt>
                <c:pt idx="85111">
                  <c:v>6</c:v>
                </c:pt>
                <c:pt idx="85112">
                  <c:v>6</c:v>
                </c:pt>
                <c:pt idx="85113">
                  <c:v>6</c:v>
                </c:pt>
                <c:pt idx="85114">
                  <c:v>6</c:v>
                </c:pt>
                <c:pt idx="85115">
                  <c:v>6</c:v>
                </c:pt>
                <c:pt idx="85116">
                  <c:v>6</c:v>
                </c:pt>
                <c:pt idx="85117">
                  <c:v>6</c:v>
                </c:pt>
                <c:pt idx="85118">
                  <c:v>6</c:v>
                </c:pt>
                <c:pt idx="85119">
                  <c:v>6</c:v>
                </c:pt>
                <c:pt idx="85120">
                  <c:v>6</c:v>
                </c:pt>
                <c:pt idx="85121">
                  <c:v>6</c:v>
                </c:pt>
                <c:pt idx="85122">
                  <c:v>6</c:v>
                </c:pt>
                <c:pt idx="85123">
                  <c:v>6</c:v>
                </c:pt>
                <c:pt idx="85124">
                  <c:v>6</c:v>
                </c:pt>
                <c:pt idx="85125">
                  <c:v>6</c:v>
                </c:pt>
                <c:pt idx="85126">
                  <c:v>6</c:v>
                </c:pt>
                <c:pt idx="85127">
                  <c:v>6</c:v>
                </c:pt>
                <c:pt idx="85128">
                  <c:v>6</c:v>
                </c:pt>
                <c:pt idx="85129">
                  <c:v>6</c:v>
                </c:pt>
                <c:pt idx="85130">
                  <c:v>6</c:v>
                </c:pt>
                <c:pt idx="85131">
                  <c:v>6</c:v>
                </c:pt>
                <c:pt idx="85132">
                  <c:v>6</c:v>
                </c:pt>
                <c:pt idx="85133">
                  <c:v>6</c:v>
                </c:pt>
                <c:pt idx="85134">
                  <c:v>6</c:v>
                </c:pt>
                <c:pt idx="85135">
                  <c:v>6</c:v>
                </c:pt>
                <c:pt idx="85136">
                  <c:v>6</c:v>
                </c:pt>
                <c:pt idx="85137">
                  <c:v>6</c:v>
                </c:pt>
                <c:pt idx="85138">
                  <c:v>6</c:v>
                </c:pt>
                <c:pt idx="85139">
                  <c:v>6</c:v>
                </c:pt>
                <c:pt idx="85140">
                  <c:v>6</c:v>
                </c:pt>
                <c:pt idx="85141">
                  <c:v>6</c:v>
                </c:pt>
                <c:pt idx="85142">
                  <c:v>6</c:v>
                </c:pt>
                <c:pt idx="85143">
                  <c:v>6</c:v>
                </c:pt>
                <c:pt idx="85144">
                  <c:v>6</c:v>
                </c:pt>
                <c:pt idx="85145">
                  <c:v>6</c:v>
                </c:pt>
                <c:pt idx="85146">
                  <c:v>6</c:v>
                </c:pt>
                <c:pt idx="85147">
                  <c:v>6</c:v>
                </c:pt>
                <c:pt idx="85148">
                  <c:v>6</c:v>
                </c:pt>
                <c:pt idx="85149">
                  <c:v>6</c:v>
                </c:pt>
                <c:pt idx="85150">
                  <c:v>6</c:v>
                </c:pt>
                <c:pt idx="85151">
                  <c:v>6</c:v>
                </c:pt>
                <c:pt idx="85152">
                  <c:v>6</c:v>
                </c:pt>
                <c:pt idx="85153">
                  <c:v>6</c:v>
                </c:pt>
                <c:pt idx="85154">
                  <c:v>6</c:v>
                </c:pt>
                <c:pt idx="85155">
                  <c:v>6</c:v>
                </c:pt>
                <c:pt idx="85156">
                  <c:v>6</c:v>
                </c:pt>
                <c:pt idx="85157">
                  <c:v>6</c:v>
                </c:pt>
                <c:pt idx="85158">
                  <c:v>6</c:v>
                </c:pt>
                <c:pt idx="85159">
                  <c:v>6</c:v>
                </c:pt>
                <c:pt idx="85160">
                  <c:v>6</c:v>
                </c:pt>
                <c:pt idx="85161">
                  <c:v>6</c:v>
                </c:pt>
                <c:pt idx="85162">
                  <c:v>6</c:v>
                </c:pt>
                <c:pt idx="85163">
                  <c:v>6</c:v>
                </c:pt>
                <c:pt idx="85164">
                  <c:v>6</c:v>
                </c:pt>
                <c:pt idx="85165">
                  <c:v>6</c:v>
                </c:pt>
                <c:pt idx="85166">
                  <c:v>6</c:v>
                </c:pt>
                <c:pt idx="85167">
                  <c:v>6</c:v>
                </c:pt>
                <c:pt idx="85168">
                  <c:v>6</c:v>
                </c:pt>
                <c:pt idx="85169">
                  <c:v>6</c:v>
                </c:pt>
                <c:pt idx="85170">
                  <c:v>6</c:v>
                </c:pt>
                <c:pt idx="85171">
                  <c:v>6</c:v>
                </c:pt>
                <c:pt idx="85172">
                  <c:v>6</c:v>
                </c:pt>
                <c:pt idx="85173">
                  <c:v>6</c:v>
                </c:pt>
                <c:pt idx="85174">
                  <c:v>6</c:v>
                </c:pt>
                <c:pt idx="85175">
                  <c:v>6</c:v>
                </c:pt>
                <c:pt idx="85176">
                  <c:v>6</c:v>
                </c:pt>
                <c:pt idx="85177">
                  <c:v>6</c:v>
                </c:pt>
                <c:pt idx="85178">
                  <c:v>6</c:v>
                </c:pt>
                <c:pt idx="85179">
                  <c:v>6</c:v>
                </c:pt>
                <c:pt idx="85180">
                  <c:v>6</c:v>
                </c:pt>
                <c:pt idx="85181">
                  <c:v>6</c:v>
                </c:pt>
                <c:pt idx="85182">
                  <c:v>6</c:v>
                </c:pt>
                <c:pt idx="85183">
                  <c:v>6</c:v>
                </c:pt>
                <c:pt idx="85184">
                  <c:v>6</c:v>
                </c:pt>
                <c:pt idx="85185">
                  <c:v>6</c:v>
                </c:pt>
                <c:pt idx="85186">
                  <c:v>6</c:v>
                </c:pt>
                <c:pt idx="85187">
                  <c:v>6</c:v>
                </c:pt>
                <c:pt idx="85188">
                  <c:v>6</c:v>
                </c:pt>
                <c:pt idx="85189">
                  <c:v>6</c:v>
                </c:pt>
                <c:pt idx="85190">
                  <c:v>6</c:v>
                </c:pt>
                <c:pt idx="85191">
                  <c:v>6</c:v>
                </c:pt>
                <c:pt idx="85192">
                  <c:v>6</c:v>
                </c:pt>
                <c:pt idx="85193">
                  <c:v>6</c:v>
                </c:pt>
                <c:pt idx="85194">
                  <c:v>6</c:v>
                </c:pt>
                <c:pt idx="85195">
                  <c:v>6</c:v>
                </c:pt>
                <c:pt idx="85196">
                  <c:v>6</c:v>
                </c:pt>
                <c:pt idx="85197">
                  <c:v>6</c:v>
                </c:pt>
                <c:pt idx="85198">
                  <c:v>6</c:v>
                </c:pt>
                <c:pt idx="85199">
                  <c:v>6</c:v>
                </c:pt>
                <c:pt idx="85200">
                  <c:v>6</c:v>
                </c:pt>
                <c:pt idx="85201">
                  <c:v>6</c:v>
                </c:pt>
                <c:pt idx="85202">
                  <c:v>6</c:v>
                </c:pt>
                <c:pt idx="85203">
                  <c:v>6</c:v>
                </c:pt>
                <c:pt idx="85204">
                  <c:v>6</c:v>
                </c:pt>
                <c:pt idx="85205">
                  <c:v>6</c:v>
                </c:pt>
                <c:pt idx="85206">
                  <c:v>6</c:v>
                </c:pt>
                <c:pt idx="85207">
                  <c:v>6</c:v>
                </c:pt>
                <c:pt idx="85208">
                  <c:v>6</c:v>
                </c:pt>
                <c:pt idx="85209">
                  <c:v>6</c:v>
                </c:pt>
                <c:pt idx="85210">
                  <c:v>6</c:v>
                </c:pt>
                <c:pt idx="85211">
                  <c:v>6</c:v>
                </c:pt>
                <c:pt idx="85212">
                  <c:v>6</c:v>
                </c:pt>
                <c:pt idx="85213">
                  <c:v>6</c:v>
                </c:pt>
                <c:pt idx="85214">
                  <c:v>6</c:v>
                </c:pt>
                <c:pt idx="85215">
                  <c:v>6</c:v>
                </c:pt>
                <c:pt idx="85216">
                  <c:v>6</c:v>
                </c:pt>
                <c:pt idx="85217">
                  <c:v>6</c:v>
                </c:pt>
                <c:pt idx="85218">
                  <c:v>6</c:v>
                </c:pt>
                <c:pt idx="85219">
                  <c:v>6</c:v>
                </c:pt>
                <c:pt idx="85220">
                  <c:v>6</c:v>
                </c:pt>
                <c:pt idx="85221">
                  <c:v>6</c:v>
                </c:pt>
                <c:pt idx="85222">
                  <c:v>6</c:v>
                </c:pt>
                <c:pt idx="85223">
                  <c:v>6</c:v>
                </c:pt>
                <c:pt idx="85224">
                  <c:v>6</c:v>
                </c:pt>
                <c:pt idx="85225">
                  <c:v>6</c:v>
                </c:pt>
                <c:pt idx="85226">
                  <c:v>6</c:v>
                </c:pt>
                <c:pt idx="85227">
                  <c:v>6</c:v>
                </c:pt>
                <c:pt idx="85228">
                  <c:v>6</c:v>
                </c:pt>
                <c:pt idx="85229">
                  <c:v>6</c:v>
                </c:pt>
                <c:pt idx="85230">
                  <c:v>6</c:v>
                </c:pt>
                <c:pt idx="85231">
                  <c:v>6</c:v>
                </c:pt>
                <c:pt idx="85232">
                  <c:v>6</c:v>
                </c:pt>
                <c:pt idx="85233">
                  <c:v>6</c:v>
                </c:pt>
                <c:pt idx="85234">
                  <c:v>6</c:v>
                </c:pt>
                <c:pt idx="85235">
                  <c:v>6</c:v>
                </c:pt>
                <c:pt idx="85236">
                  <c:v>6</c:v>
                </c:pt>
                <c:pt idx="85237">
                  <c:v>6</c:v>
                </c:pt>
                <c:pt idx="85238">
                  <c:v>6</c:v>
                </c:pt>
                <c:pt idx="85239">
                  <c:v>6</c:v>
                </c:pt>
                <c:pt idx="85240">
                  <c:v>6</c:v>
                </c:pt>
                <c:pt idx="85241">
                  <c:v>6</c:v>
                </c:pt>
                <c:pt idx="85242">
                  <c:v>6</c:v>
                </c:pt>
                <c:pt idx="85243">
                  <c:v>6</c:v>
                </c:pt>
                <c:pt idx="85244">
                  <c:v>6</c:v>
                </c:pt>
                <c:pt idx="85245">
                  <c:v>6</c:v>
                </c:pt>
                <c:pt idx="85246">
                  <c:v>6</c:v>
                </c:pt>
                <c:pt idx="85247">
                  <c:v>6</c:v>
                </c:pt>
                <c:pt idx="85248">
                  <c:v>6</c:v>
                </c:pt>
                <c:pt idx="85249">
                  <c:v>6</c:v>
                </c:pt>
                <c:pt idx="85250">
                  <c:v>6</c:v>
                </c:pt>
                <c:pt idx="85251">
                  <c:v>6</c:v>
                </c:pt>
                <c:pt idx="85252">
                  <c:v>6</c:v>
                </c:pt>
                <c:pt idx="85253">
                  <c:v>6</c:v>
                </c:pt>
                <c:pt idx="85254">
                  <c:v>6</c:v>
                </c:pt>
                <c:pt idx="85255">
                  <c:v>6</c:v>
                </c:pt>
                <c:pt idx="85256">
                  <c:v>6</c:v>
                </c:pt>
                <c:pt idx="85257">
                  <c:v>6</c:v>
                </c:pt>
                <c:pt idx="85258">
                  <c:v>6</c:v>
                </c:pt>
                <c:pt idx="85259">
                  <c:v>6</c:v>
                </c:pt>
                <c:pt idx="85260">
                  <c:v>6</c:v>
                </c:pt>
                <c:pt idx="85261">
                  <c:v>6</c:v>
                </c:pt>
                <c:pt idx="85262">
                  <c:v>6</c:v>
                </c:pt>
                <c:pt idx="85263">
                  <c:v>6</c:v>
                </c:pt>
                <c:pt idx="85264">
                  <c:v>6</c:v>
                </c:pt>
                <c:pt idx="85265">
                  <c:v>6</c:v>
                </c:pt>
                <c:pt idx="85266">
                  <c:v>6</c:v>
                </c:pt>
                <c:pt idx="85267">
                  <c:v>6</c:v>
                </c:pt>
                <c:pt idx="85268">
                  <c:v>6</c:v>
                </c:pt>
                <c:pt idx="85269">
                  <c:v>6</c:v>
                </c:pt>
                <c:pt idx="85270">
                  <c:v>6</c:v>
                </c:pt>
                <c:pt idx="85271">
                  <c:v>6</c:v>
                </c:pt>
                <c:pt idx="85272">
                  <c:v>6</c:v>
                </c:pt>
                <c:pt idx="85273">
                  <c:v>6</c:v>
                </c:pt>
                <c:pt idx="85274">
                  <c:v>6</c:v>
                </c:pt>
                <c:pt idx="85275">
                  <c:v>6</c:v>
                </c:pt>
                <c:pt idx="85276">
                  <c:v>6</c:v>
                </c:pt>
                <c:pt idx="85277">
                  <c:v>6</c:v>
                </c:pt>
                <c:pt idx="85278">
                  <c:v>6</c:v>
                </c:pt>
                <c:pt idx="85279">
                  <c:v>6</c:v>
                </c:pt>
                <c:pt idx="85280">
                  <c:v>6</c:v>
                </c:pt>
                <c:pt idx="85281">
                  <c:v>6</c:v>
                </c:pt>
                <c:pt idx="85282">
                  <c:v>6</c:v>
                </c:pt>
                <c:pt idx="85283">
                  <c:v>6</c:v>
                </c:pt>
                <c:pt idx="85284">
                  <c:v>6</c:v>
                </c:pt>
                <c:pt idx="85285">
                  <c:v>6</c:v>
                </c:pt>
                <c:pt idx="85286">
                  <c:v>6</c:v>
                </c:pt>
                <c:pt idx="85287">
                  <c:v>6</c:v>
                </c:pt>
                <c:pt idx="85288">
                  <c:v>6</c:v>
                </c:pt>
                <c:pt idx="85289">
                  <c:v>6</c:v>
                </c:pt>
                <c:pt idx="85290">
                  <c:v>6</c:v>
                </c:pt>
                <c:pt idx="85291">
                  <c:v>6</c:v>
                </c:pt>
                <c:pt idx="85292">
                  <c:v>6</c:v>
                </c:pt>
                <c:pt idx="85293">
                  <c:v>6</c:v>
                </c:pt>
                <c:pt idx="85294">
                  <c:v>6</c:v>
                </c:pt>
                <c:pt idx="85295">
                  <c:v>6</c:v>
                </c:pt>
                <c:pt idx="85296">
                  <c:v>6</c:v>
                </c:pt>
                <c:pt idx="85297">
                  <c:v>6</c:v>
                </c:pt>
                <c:pt idx="85298">
                  <c:v>6</c:v>
                </c:pt>
                <c:pt idx="85299">
                  <c:v>6</c:v>
                </c:pt>
                <c:pt idx="85300">
                  <c:v>6</c:v>
                </c:pt>
                <c:pt idx="85301">
                  <c:v>6</c:v>
                </c:pt>
                <c:pt idx="85302">
                  <c:v>6</c:v>
                </c:pt>
                <c:pt idx="85303">
                  <c:v>6</c:v>
                </c:pt>
                <c:pt idx="85304">
                  <c:v>6</c:v>
                </c:pt>
                <c:pt idx="85305">
                  <c:v>6</c:v>
                </c:pt>
                <c:pt idx="85306">
                  <c:v>6</c:v>
                </c:pt>
                <c:pt idx="85307">
                  <c:v>6</c:v>
                </c:pt>
                <c:pt idx="85308">
                  <c:v>6</c:v>
                </c:pt>
                <c:pt idx="85309">
                  <c:v>6</c:v>
                </c:pt>
                <c:pt idx="85310">
                  <c:v>6</c:v>
                </c:pt>
                <c:pt idx="85311">
                  <c:v>6</c:v>
                </c:pt>
                <c:pt idx="85312">
                  <c:v>6</c:v>
                </c:pt>
                <c:pt idx="85313">
                  <c:v>6</c:v>
                </c:pt>
                <c:pt idx="85314">
                  <c:v>6</c:v>
                </c:pt>
                <c:pt idx="85315">
                  <c:v>6</c:v>
                </c:pt>
                <c:pt idx="85316">
                  <c:v>6</c:v>
                </c:pt>
                <c:pt idx="85317">
                  <c:v>6</c:v>
                </c:pt>
                <c:pt idx="85318">
                  <c:v>6</c:v>
                </c:pt>
                <c:pt idx="85319">
                  <c:v>6</c:v>
                </c:pt>
                <c:pt idx="85320">
                  <c:v>6</c:v>
                </c:pt>
                <c:pt idx="85321">
                  <c:v>6</c:v>
                </c:pt>
                <c:pt idx="85322">
                  <c:v>6</c:v>
                </c:pt>
                <c:pt idx="85323">
                  <c:v>6</c:v>
                </c:pt>
                <c:pt idx="85324">
                  <c:v>6</c:v>
                </c:pt>
                <c:pt idx="85325">
                  <c:v>6</c:v>
                </c:pt>
                <c:pt idx="85326">
                  <c:v>6</c:v>
                </c:pt>
                <c:pt idx="85327">
                  <c:v>6</c:v>
                </c:pt>
                <c:pt idx="85328">
                  <c:v>6</c:v>
                </c:pt>
                <c:pt idx="85329">
                  <c:v>6</c:v>
                </c:pt>
                <c:pt idx="85330">
                  <c:v>6</c:v>
                </c:pt>
                <c:pt idx="85331">
                  <c:v>6</c:v>
                </c:pt>
                <c:pt idx="85332">
                  <c:v>6</c:v>
                </c:pt>
                <c:pt idx="85333">
                  <c:v>6</c:v>
                </c:pt>
                <c:pt idx="85334">
                  <c:v>6</c:v>
                </c:pt>
                <c:pt idx="85335">
                  <c:v>6</c:v>
                </c:pt>
                <c:pt idx="85336">
                  <c:v>6</c:v>
                </c:pt>
                <c:pt idx="85337">
                  <c:v>6</c:v>
                </c:pt>
                <c:pt idx="85338">
                  <c:v>6</c:v>
                </c:pt>
                <c:pt idx="85339">
                  <c:v>6</c:v>
                </c:pt>
                <c:pt idx="85340">
                  <c:v>6</c:v>
                </c:pt>
                <c:pt idx="85341">
                  <c:v>6</c:v>
                </c:pt>
                <c:pt idx="85342">
                  <c:v>6</c:v>
                </c:pt>
                <c:pt idx="85343">
                  <c:v>6</c:v>
                </c:pt>
                <c:pt idx="85344">
                  <c:v>6</c:v>
                </c:pt>
                <c:pt idx="85345">
                  <c:v>6</c:v>
                </c:pt>
                <c:pt idx="85346">
                  <c:v>6</c:v>
                </c:pt>
                <c:pt idx="85347">
                  <c:v>6</c:v>
                </c:pt>
                <c:pt idx="85348">
                  <c:v>6</c:v>
                </c:pt>
                <c:pt idx="85349">
                  <c:v>6</c:v>
                </c:pt>
                <c:pt idx="85350">
                  <c:v>6</c:v>
                </c:pt>
                <c:pt idx="85351">
                  <c:v>6</c:v>
                </c:pt>
                <c:pt idx="85352">
                  <c:v>6</c:v>
                </c:pt>
                <c:pt idx="85353">
                  <c:v>6</c:v>
                </c:pt>
                <c:pt idx="85354">
                  <c:v>6</c:v>
                </c:pt>
                <c:pt idx="85355">
                  <c:v>6</c:v>
                </c:pt>
                <c:pt idx="85356">
                  <c:v>6</c:v>
                </c:pt>
                <c:pt idx="85357">
                  <c:v>6</c:v>
                </c:pt>
                <c:pt idx="85358">
                  <c:v>6</c:v>
                </c:pt>
                <c:pt idx="85359">
                  <c:v>6</c:v>
                </c:pt>
                <c:pt idx="85360">
                  <c:v>6</c:v>
                </c:pt>
                <c:pt idx="85361">
                  <c:v>6</c:v>
                </c:pt>
                <c:pt idx="85362">
                  <c:v>6</c:v>
                </c:pt>
                <c:pt idx="85363">
                  <c:v>6</c:v>
                </c:pt>
                <c:pt idx="85364">
                  <c:v>6</c:v>
                </c:pt>
                <c:pt idx="85365">
                  <c:v>6</c:v>
                </c:pt>
                <c:pt idx="85366">
                  <c:v>6</c:v>
                </c:pt>
                <c:pt idx="85367">
                  <c:v>6</c:v>
                </c:pt>
                <c:pt idx="85368">
                  <c:v>6</c:v>
                </c:pt>
                <c:pt idx="85369">
                  <c:v>6</c:v>
                </c:pt>
                <c:pt idx="85370">
                  <c:v>6</c:v>
                </c:pt>
                <c:pt idx="85371">
                  <c:v>6</c:v>
                </c:pt>
                <c:pt idx="85372">
                  <c:v>6</c:v>
                </c:pt>
                <c:pt idx="85373">
                  <c:v>6</c:v>
                </c:pt>
                <c:pt idx="85374">
                  <c:v>6</c:v>
                </c:pt>
                <c:pt idx="85375">
                  <c:v>6</c:v>
                </c:pt>
                <c:pt idx="85376">
                  <c:v>6</c:v>
                </c:pt>
                <c:pt idx="85377">
                  <c:v>6</c:v>
                </c:pt>
                <c:pt idx="85378">
                  <c:v>6</c:v>
                </c:pt>
                <c:pt idx="85379">
                  <c:v>6</c:v>
                </c:pt>
                <c:pt idx="85380">
                  <c:v>6</c:v>
                </c:pt>
                <c:pt idx="85381">
                  <c:v>6</c:v>
                </c:pt>
                <c:pt idx="85382">
                  <c:v>6</c:v>
                </c:pt>
                <c:pt idx="85383">
                  <c:v>6</c:v>
                </c:pt>
                <c:pt idx="85384">
                  <c:v>6</c:v>
                </c:pt>
                <c:pt idx="85385">
                  <c:v>6</c:v>
                </c:pt>
                <c:pt idx="85386">
                  <c:v>6</c:v>
                </c:pt>
                <c:pt idx="85387">
                  <c:v>6</c:v>
                </c:pt>
                <c:pt idx="85388">
                  <c:v>6</c:v>
                </c:pt>
                <c:pt idx="85389">
                  <c:v>6</c:v>
                </c:pt>
                <c:pt idx="85390">
                  <c:v>6</c:v>
                </c:pt>
                <c:pt idx="85391">
                  <c:v>6</c:v>
                </c:pt>
                <c:pt idx="85392">
                  <c:v>6</c:v>
                </c:pt>
                <c:pt idx="85393">
                  <c:v>6</c:v>
                </c:pt>
                <c:pt idx="85394">
                  <c:v>6</c:v>
                </c:pt>
                <c:pt idx="85395">
                  <c:v>6</c:v>
                </c:pt>
                <c:pt idx="85396">
                  <c:v>6</c:v>
                </c:pt>
                <c:pt idx="85397">
                  <c:v>6</c:v>
                </c:pt>
                <c:pt idx="85398">
                  <c:v>6</c:v>
                </c:pt>
                <c:pt idx="85399">
                  <c:v>6</c:v>
                </c:pt>
                <c:pt idx="85400">
                  <c:v>6</c:v>
                </c:pt>
                <c:pt idx="85401">
                  <c:v>6</c:v>
                </c:pt>
                <c:pt idx="85402">
                  <c:v>6</c:v>
                </c:pt>
                <c:pt idx="85403">
                  <c:v>6</c:v>
                </c:pt>
                <c:pt idx="85404">
                  <c:v>6</c:v>
                </c:pt>
                <c:pt idx="85405">
                  <c:v>6</c:v>
                </c:pt>
                <c:pt idx="85406">
                  <c:v>6</c:v>
                </c:pt>
                <c:pt idx="85407">
                  <c:v>6</c:v>
                </c:pt>
                <c:pt idx="85408">
                  <c:v>6</c:v>
                </c:pt>
                <c:pt idx="85409">
                  <c:v>6</c:v>
                </c:pt>
                <c:pt idx="85410">
                  <c:v>6</c:v>
                </c:pt>
                <c:pt idx="85411">
                  <c:v>6</c:v>
                </c:pt>
                <c:pt idx="85412">
                  <c:v>6</c:v>
                </c:pt>
                <c:pt idx="85413">
                  <c:v>6</c:v>
                </c:pt>
                <c:pt idx="85414">
                  <c:v>6</c:v>
                </c:pt>
                <c:pt idx="85415">
                  <c:v>6</c:v>
                </c:pt>
                <c:pt idx="85416">
                  <c:v>6</c:v>
                </c:pt>
                <c:pt idx="85417">
                  <c:v>6</c:v>
                </c:pt>
                <c:pt idx="85418">
                  <c:v>6</c:v>
                </c:pt>
                <c:pt idx="85419">
                  <c:v>6</c:v>
                </c:pt>
                <c:pt idx="85420">
                  <c:v>6</c:v>
                </c:pt>
                <c:pt idx="85421">
                  <c:v>6</c:v>
                </c:pt>
                <c:pt idx="85422">
                  <c:v>6</c:v>
                </c:pt>
                <c:pt idx="85423">
                  <c:v>6</c:v>
                </c:pt>
                <c:pt idx="85424">
                  <c:v>6</c:v>
                </c:pt>
                <c:pt idx="85425">
                  <c:v>6</c:v>
                </c:pt>
                <c:pt idx="85426">
                  <c:v>6</c:v>
                </c:pt>
                <c:pt idx="85427">
                  <c:v>6</c:v>
                </c:pt>
                <c:pt idx="85428">
                  <c:v>6</c:v>
                </c:pt>
                <c:pt idx="85429">
                  <c:v>6</c:v>
                </c:pt>
                <c:pt idx="85430">
                  <c:v>6</c:v>
                </c:pt>
                <c:pt idx="85431">
                  <c:v>6</c:v>
                </c:pt>
                <c:pt idx="85432">
                  <c:v>6</c:v>
                </c:pt>
                <c:pt idx="85433">
                  <c:v>6</c:v>
                </c:pt>
                <c:pt idx="85434">
                  <c:v>6</c:v>
                </c:pt>
                <c:pt idx="85435">
                  <c:v>6</c:v>
                </c:pt>
                <c:pt idx="85436">
                  <c:v>6</c:v>
                </c:pt>
                <c:pt idx="85437">
                  <c:v>6</c:v>
                </c:pt>
                <c:pt idx="85438">
                  <c:v>6</c:v>
                </c:pt>
                <c:pt idx="85439">
                  <c:v>6</c:v>
                </c:pt>
                <c:pt idx="85440">
                  <c:v>6</c:v>
                </c:pt>
                <c:pt idx="85441">
                  <c:v>6</c:v>
                </c:pt>
                <c:pt idx="85442">
                  <c:v>6</c:v>
                </c:pt>
                <c:pt idx="85443">
                  <c:v>6</c:v>
                </c:pt>
                <c:pt idx="85444">
                  <c:v>6</c:v>
                </c:pt>
                <c:pt idx="85445">
                  <c:v>6</c:v>
                </c:pt>
                <c:pt idx="85446">
                  <c:v>6</c:v>
                </c:pt>
                <c:pt idx="85447">
                  <c:v>6</c:v>
                </c:pt>
                <c:pt idx="85448">
                  <c:v>6</c:v>
                </c:pt>
                <c:pt idx="85449">
                  <c:v>6</c:v>
                </c:pt>
                <c:pt idx="85450">
                  <c:v>6</c:v>
                </c:pt>
                <c:pt idx="85451">
                  <c:v>6</c:v>
                </c:pt>
                <c:pt idx="85452">
                  <c:v>6</c:v>
                </c:pt>
                <c:pt idx="85453">
                  <c:v>6</c:v>
                </c:pt>
                <c:pt idx="85454">
                  <c:v>6</c:v>
                </c:pt>
                <c:pt idx="85455">
                  <c:v>6</c:v>
                </c:pt>
                <c:pt idx="85456">
                  <c:v>6</c:v>
                </c:pt>
                <c:pt idx="85457">
                  <c:v>6</c:v>
                </c:pt>
                <c:pt idx="85458">
                  <c:v>6</c:v>
                </c:pt>
                <c:pt idx="85459">
                  <c:v>6</c:v>
                </c:pt>
                <c:pt idx="85460">
                  <c:v>6</c:v>
                </c:pt>
                <c:pt idx="85461">
                  <c:v>6</c:v>
                </c:pt>
                <c:pt idx="85462">
                  <c:v>6</c:v>
                </c:pt>
                <c:pt idx="85463">
                  <c:v>6</c:v>
                </c:pt>
                <c:pt idx="85464">
                  <c:v>6</c:v>
                </c:pt>
                <c:pt idx="85465">
                  <c:v>6</c:v>
                </c:pt>
                <c:pt idx="85466">
                  <c:v>6</c:v>
                </c:pt>
                <c:pt idx="85467">
                  <c:v>6</c:v>
                </c:pt>
                <c:pt idx="85468">
                  <c:v>6</c:v>
                </c:pt>
                <c:pt idx="85469">
                  <c:v>6</c:v>
                </c:pt>
                <c:pt idx="85470">
                  <c:v>6</c:v>
                </c:pt>
                <c:pt idx="85471">
                  <c:v>6</c:v>
                </c:pt>
                <c:pt idx="85472">
                  <c:v>6</c:v>
                </c:pt>
                <c:pt idx="85473">
                  <c:v>6</c:v>
                </c:pt>
                <c:pt idx="85474">
                  <c:v>6</c:v>
                </c:pt>
                <c:pt idx="85475">
                  <c:v>6</c:v>
                </c:pt>
                <c:pt idx="85476">
                  <c:v>6</c:v>
                </c:pt>
                <c:pt idx="85477">
                  <c:v>6</c:v>
                </c:pt>
                <c:pt idx="85478">
                  <c:v>6</c:v>
                </c:pt>
                <c:pt idx="85479">
                  <c:v>6</c:v>
                </c:pt>
                <c:pt idx="85480">
                  <c:v>6</c:v>
                </c:pt>
                <c:pt idx="85481">
                  <c:v>6</c:v>
                </c:pt>
                <c:pt idx="85482">
                  <c:v>6</c:v>
                </c:pt>
                <c:pt idx="85483">
                  <c:v>6</c:v>
                </c:pt>
                <c:pt idx="85484">
                  <c:v>6</c:v>
                </c:pt>
                <c:pt idx="85485">
                  <c:v>6</c:v>
                </c:pt>
                <c:pt idx="85486">
                  <c:v>6</c:v>
                </c:pt>
                <c:pt idx="85487">
                  <c:v>6</c:v>
                </c:pt>
                <c:pt idx="85488">
                  <c:v>6</c:v>
                </c:pt>
                <c:pt idx="85489">
                  <c:v>6</c:v>
                </c:pt>
                <c:pt idx="85490">
                  <c:v>6</c:v>
                </c:pt>
                <c:pt idx="85491">
                  <c:v>6</c:v>
                </c:pt>
                <c:pt idx="85492">
                  <c:v>6</c:v>
                </c:pt>
                <c:pt idx="85493">
                  <c:v>6</c:v>
                </c:pt>
                <c:pt idx="85494">
                  <c:v>6</c:v>
                </c:pt>
                <c:pt idx="85495">
                  <c:v>6</c:v>
                </c:pt>
                <c:pt idx="85496">
                  <c:v>6</c:v>
                </c:pt>
                <c:pt idx="85497">
                  <c:v>6</c:v>
                </c:pt>
                <c:pt idx="85498">
                  <c:v>6</c:v>
                </c:pt>
                <c:pt idx="85499">
                  <c:v>6</c:v>
                </c:pt>
                <c:pt idx="85500">
                  <c:v>6</c:v>
                </c:pt>
                <c:pt idx="85501">
                  <c:v>6</c:v>
                </c:pt>
                <c:pt idx="85502">
                  <c:v>6</c:v>
                </c:pt>
                <c:pt idx="85503">
                  <c:v>6</c:v>
                </c:pt>
                <c:pt idx="85504">
                  <c:v>6</c:v>
                </c:pt>
                <c:pt idx="85505">
                  <c:v>6</c:v>
                </c:pt>
                <c:pt idx="85506">
                  <c:v>6</c:v>
                </c:pt>
                <c:pt idx="85507">
                  <c:v>6</c:v>
                </c:pt>
                <c:pt idx="85508">
                  <c:v>6</c:v>
                </c:pt>
                <c:pt idx="85509">
                  <c:v>6</c:v>
                </c:pt>
                <c:pt idx="85510">
                  <c:v>6</c:v>
                </c:pt>
                <c:pt idx="85511">
                  <c:v>6</c:v>
                </c:pt>
                <c:pt idx="85512">
                  <c:v>6</c:v>
                </c:pt>
                <c:pt idx="85513">
                  <c:v>6</c:v>
                </c:pt>
                <c:pt idx="85514">
                  <c:v>6</c:v>
                </c:pt>
                <c:pt idx="85515">
                  <c:v>6</c:v>
                </c:pt>
                <c:pt idx="85516">
                  <c:v>6</c:v>
                </c:pt>
                <c:pt idx="85517">
                  <c:v>6</c:v>
                </c:pt>
                <c:pt idx="85518">
                  <c:v>6</c:v>
                </c:pt>
                <c:pt idx="85519">
                  <c:v>6</c:v>
                </c:pt>
                <c:pt idx="85520">
                  <c:v>6</c:v>
                </c:pt>
                <c:pt idx="85521">
                  <c:v>6</c:v>
                </c:pt>
                <c:pt idx="85522">
                  <c:v>6</c:v>
                </c:pt>
                <c:pt idx="85523">
                  <c:v>6</c:v>
                </c:pt>
                <c:pt idx="85524">
                  <c:v>6</c:v>
                </c:pt>
                <c:pt idx="85525">
                  <c:v>6</c:v>
                </c:pt>
                <c:pt idx="85526">
                  <c:v>6</c:v>
                </c:pt>
                <c:pt idx="85527">
                  <c:v>6</c:v>
                </c:pt>
                <c:pt idx="85528">
                  <c:v>6</c:v>
                </c:pt>
                <c:pt idx="85529">
                  <c:v>6</c:v>
                </c:pt>
                <c:pt idx="85530">
                  <c:v>6</c:v>
                </c:pt>
                <c:pt idx="85531">
                  <c:v>6</c:v>
                </c:pt>
                <c:pt idx="85532">
                  <c:v>6</c:v>
                </c:pt>
                <c:pt idx="85533">
                  <c:v>6</c:v>
                </c:pt>
                <c:pt idx="85534">
                  <c:v>6</c:v>
                </c:pt>
                <c:pt idx="85535">
                  <c:v>6</c:v>
                </c:pt>
                <c:pt idx="85536">
                  <c:v>6</c:v>
                </c:pt>
                <c:pt idx="85537">
                  <c:v>6</c:v>
                </c:pt>
                <c:pt idx="85538">
                  <c:v>6</c:v>
                </c:pt>
                <c:pt idx="85539">
                  <c:v>6</c:v>
                </c:pt>
                <c:pt idx="85540">
                  <c:v>6</c:v>
                </c:pt>
                <c:pt idx="85541">
                  <c:v>6</c:v>
                </c:pt>
                <c:pt idx="85542">
                  <c:v>6</c:v>
                </c:pt>
                <c:pt idx="85543">
                  <c:v>6</c:v>
                </c:pt>
                <c:pt idx="85544">
                  <c:v>6</c:v>
                </c:pt>
                <c:pt idx="85545">
                  <c:v>6</c:v>
                </c:pt>
                <c:pt idx="85546">
                  <c:v>6</c:v>
                </c:pt>
                <c:pt idx="85547">
                  <c:v>6</c:v>
                </c:pt>
                <c:pt idx="85548">
                  <c:v>6</c:v>
                </c:pt>
                <c:pt idx="85549">
                  <c:v>6</c:v>
                </c:pt>
                <c:pt idx="85550">
                  <c:v>6</c:v>
                </c:pt>
                <c:pt idx="85551">
                  <c:v>6</c:v>
                </c:pt>
                <c:pt idx="85552">
                  <c:v>6</c:v>
                </c:pt>
                <c:pt idx="85553">
                  <c:v>6</c:v>
                </c:pt>
                <c:pt idx="85554">
                  <c:v>6</c:v>
                </c:pt>
                <c:pt idx="85555">
                  <c:v>6</c:v>
                </c:pt>
                <c:pt idx="85556">
                  <c:v>6</c:v>
                </c:pt>
                <c:pt idx="85557">
                  <c:v>6</c:v>
                </c:pt>
                <c:pt idx="85558">
                  <c:v>6</c:v>
                </c:pt>
                <c:pt idx="85559">
                  <c:v>6</c:v>
                </c:pt>
                <c:pt idx="85560">
                  <c:v>6</c:v>
                </c:pt>
                <c:pt idx="85561">
                  <c:v>6</c:v>
                </c:pt>
                <c:pt idx="85562">
                  <c:v>6</c:v>
                </c:pt>
                <c:pt idx="85563">
                  <c:v>6</c:v>
                </c:pt>
                <c:pt idx="85564">
                  <c:v>6</c:v>
                </c:pt>
                <c:pt idx="85565">
                  <c:v>6</c:v>
                </c:pt>
                <c:pt idx="85566">
                  <c:v>6</c:v>
                </c:pt>
                <c:pt idx="85567">
                  <c:v>6</c:v>
                </c:pt>
                <c:pt idx="85568">
                  <c:v>6</c:v>
                </c:pt>
                <c:pt idx="85569">
                  <c:v>6</c:v>
                </c:pt>
                <c:pt idx="85570">
                  <c:v>6</c:v>
                </c:pt>
                <c:pt idx="85571">
                  <c:v>6</c:v>
                </c:pt>
                <c:pt idx="85572">
                  <c:v>6</c:v>
                </c:pt>
                <c:pt idx="85573">
                  <c:v>6</c:v>
                </c:pt>
                <c:pt idx="85574">
                  <c:v>6</c:v>
                </c:pt>
                <c:pt idx="85575">
                  <c:v>6</c:v>
                </c:pt>
                <c:pt idx="85576">
                  <c:v>6</c:v>
                </c:pt>
                <c:pt idx="85577">
                  <c:v>6</c:v>
                </c:pt>
                <c:pt idx="85578">
                  <c:v>6</c:v>
                </c:pt>
                <c:pt idx="85579">
                  <c:v>6</c:v>
                </c:pt>
                <c:pt idx="85580">
                  <c:v>6</c:v>
                </c:pt>
                <c:pt idx="85581">
                  <c:v>6</c:v>
                </c:pt>
                <c:pt idx="85582">
                  <c:v>6</c:v>
                </c:pt>
                <c:pt idx="85583">
                  <c:v>6</c:v>
                </c:pt>
                <c:pt idx="85584">
                  <c:v>6</c:v>
                </c:pt>
                <c:pt idx="85585">
                  <c:v>6</c:v>
                </c:pt>
                <c:pt idx="85586">
                  <c:v>6</c:v>
                </c:pt>
                <c:pt idx="85587">
                  <c:v>6</c:v>
                </c:pt>
                <c:pt idx="85588">
                  <c:v>6</c:v>
                </c:pt>
                <c:pt idx="85589">
                  <c:v>6</c:v>
                </c:pt>
                <c:pt idx="85590">
                  <c:v>6</c:v>
                </c:pt>
                <c:pt idx="85591">
                  <c:v>6</c:v>
                </c:pt>
                <c:pt idx="85592">
                  <c:v>6</c:v>
                </c:pt>
                <c:pt idx="85593">
                  <c:v>6</c:v>
                </c:pt>
                <c:pt idx="85594">
                  <c:v>6</c:v>
                </c:pt>
                <c:pt idx="85595">
                  <c:v>6</c:v>
                </c:pt>
                <c:pt idx="85596">
                  <c:v>6</c:v>
                </c:pt>
                <c:pt idx="85597">
                  <c:v>6</c:v>
                </c:pt>
                <c:pt idx="85598">
                  <c:v>6</c:v>
                </c:pt>
                <c:pt idx="85599">
                  <c:v>6</c:v>
                </c:pt>
                <c:pt idx="85600">
                  <c:v>6</c:v>
                </c:pt>
                <c:pt idx="85601">
                  <c:v>6</c:v>
                </c:pt>
                <c:pt idx="85602">
                  <c:v>6</c:v>
                </c:pt>
                <c:pt idx="85603">
                  <c:v>6</c:v>
                </c:pt>
                <c:pt idx="85604">
                  <c:v>6</c:v>
                </c:pt>
                <c:pt idx="85605">
                  <c:v>6</c:v>
                </c:pt>
                <c:pt idx="85606">
                  <c:v>6</c:v>
                </c:pt>
                <c:pt idx="85607">
                  <c:v>6</c:v>
                </c:pt>
                <c:pt idx="85608">
                  <c:v>6</c:v>
                </c:pt>
                <c:pt idx="85609">
                  <c:v>6</c:v>
                </c:pt>
                <c:pt idx="85610">
                  <c:v>6</c:v>
                </c:pt>
                <c:pt idx="85611">
                  <c:v>6</c:v>
                </c:pt>
                <c:pt idx="85612">
                  <c:v>6</c:v>
                </c:pt>
                <c:pt idx="85613">
                  <c:v>6</c:v>
                </c:pt>
                <c:pt idx="85614">
                  <c:v>6</c:v>
                </c:pt>
                <c:pt idx="85615">
                  <c:v>6</c:v>
                </c:pt>
                <c:pt idx="85616">
                  <c:v>6</c:v>
                </c:pt>
                <c:pt idx="85617">
                  <c:v>6</c:v>
                </c:pt>
                <c:pt idx="85618">
                  <c:v>6</c:v>
                </c:pt>
                <c:pt idx="85619">
                  <c:v>6</c:v>
                </c:pt>
                <c:pt idx="85620">
                  <c:v>6</c:v>
                </c:pt>
                <c:pt idx="85621">
                  <c:v>6</c:v>
                </c:pt>
                <c:pt idx="85622">
                  <c:v>6</c:v>
                </c:pt>
                <c:pt idx="85623">
                  <c:v>6</c:v>
                </c:pt>
                <c:pt idx="85624">
                  <c:v>6</c:v>
                </c:pt>
                <c:pt idx="85625">
                  <c:v>6</c:v>
                </c:pt>
                <c:pt idx="85626">
                  <c:v>6</c:v>
                </c:pt>
                <c:pt idx="85627">
                  <c:v>6</c:v>
                </c:pt>
                <c:pt idx="85628">
                  <c:v>6</c:v>
                </c:pt>
                <c:pt idx="85629">
                  <c:v>6</c:v>
                </c:pt>
                <c:pt idx="85630">
                  <c:v>6</c:v>
                </c:pt>
                <c:pt idx="85631">
                  <c:v>6</c:v>
                </c:pt>
                <c:pt idx="85632">
                  <c:v>6</c:v>
                </c:pt>
                <c:pt idx="85633">
                  <c:v>6</c:v>
                </c:pt>
                <c:pt idx="85634">
                  <c:v>6</c:v>
                </c:pt>
                <c:pt idx="85635">
                  <c:v>6</c:v>
                </c:pt>
                <c:pt idx="85636">
                  <c:v>6</c:v>
                </c:pt>
                <c:pt idx="85637">
                  <c:v>6</c:v>
                </c:pt>
                <c:pt idx="85638">
                  <c:v>6</c:v>
                </c:pt>
                <c:pt idx="85639">
                  <c:v>6</c:v>
                </c:pt>
                <c:pt idx="85640">
                  <c:v>6</c:v>
                </c:pt>
                <c:pt idx="85641">
                  <c:v>6</c:v>
                </c:pt>
                <c:pt idx="85642">
                  <c:v>6</c:v>
                </c:pt>
                <c:pt idx="85643">
                  <c:v>6</c:v>
                </c:pt>
                <c:pt idx="85644">
                  <c:v>6</c:v>
                </c:pt>
                <c:pt idx="85645">
                  <c:v>6</c:v>
                </c:pt>
                <c:pt idx="85646">
                  <c:v>6</c:v>
                </c:pt>
                <c:pt idx="85647">
                  <c:v>6</c:v>
                </c:pt>
                <c:pt idx="85648">
                  <c:v>6</c:v>
                </c:pt>
                <c:pt idx="85649">
                  <c:v>6</c:v>
                </c:pt>
                <c:pt idx="85650">
                  <c:v>6</c:v>
                </c:pt>
                <c:pt idx="85651">
                  <c:v>6</c:v>
                </c:pt>
                <c:pt idx="85652">
                  <c:v>6</c:v>
                </c:pt>
                <c:pt idx="85653">
                  <c:v>6</c:v>
                </c:pt>
                <c:pt idx="85654">
                  <c:v>6</c:v>
                </c:pt>
                <c:pt idx="85655">
                  <c:v>6</c:v>
                </c:pt>
                <c:pt idx="85656">
                  <c:v>6</c:v>
                </c:pt>
                <c:pt idx="85657">
                  <c:v>6</c:v>
                </c:pt>
                <c:pt idx="85658">
                  <c:v>6</c:v>
                </c:pt>
                <c:pt idx="85659">
                  <c:v>6</c:v>
                </c:pt>
                <c:pt idx="85660">
                  <c:v>6</c:v>
                </c:pt>
                <c:pt idx="85661">
                  <c:v>6</c:v>
                </c:pt>
                <c:pt idx="85662">
                  <c:v>6</c:v>
                </c:pt>
                <c:pt idx="85663">
                  <c:v>6</c:v>
                </c:pt>
                <c:pt idx="85664">
                  <c:v>6</c:v>
                </c:pt>
                <c:pt idx="85665">
                  <c:v>6</c:v>
                </c:pt>
                <c:pt idx="85666">
                  <c:v>6</c:v>
                </c:pt>
                <c:pt idx="85667">
                  <c:v>6</c:v>
                </c:pt>
                <c:pt idx="85668">
                  <c:v>6</c:v>
                </c:pt>
                <c:pt idx="85669">
                  <c:v>6</c:v>
                </c:pt>
                <c:pt idx="85670">
                  <c:v>6</c:v>
                </c:pt>
                <c:pt idx="85671">
                  <c:v>6</c:v>
                </c:pt>
                <c:pt idx="85672">
                  <c:v>6</c:v>
                </c:pt>
                <c:pt idx="85673">
                  <c:v>6</c:v>
                </c:pt>
                <c:pt idx="85674">
                  <c:v>6</c:v>
                </c:pt>
                <c:pt idx="85675">
                  <c:v>6</c:v>
                </c:pt>
                <c:pt idx="85676">
                  <c:v>6</c:v>
                </c:pt>
                <c:pt idx="85677">
                  <c:v>6</c:v>
                </c:pt>
                <c:pt idx="85678">
                  <c:v>6</c:v>
                </c:pt>
                <c:pt idx="85679">
                  <c:v>6</c:v>
                </c:pt>
                <c:pt idx="85680">
                  <c:v>6</c:v>
                </c:pt>
                <c:pt idx="85681">
                  <c:v>6</c:v>
                </c:pt>
                <c:pt idx="85682">
                  <c:v>6</c:v>
                </c:pt>
                <c:pt idx="85683">
                  <c:v>6</c:v>
                </c:pt>
                <c:pt idx="85684">
                  <c:v>6</c:v>
                </c:pt>
                <c:pt idx="85685">
                  <c:v>6</c:v>
                </c:pt>
                <c:pt idx="85686">
                  <c:v>6</c:v>
                </c:pt>
                <c:pt idx="85687">
                  <c:v>6</c:v>
                </c:pt>
                <c:pt idx="85688">
                  <c:v>6</c:v>
                </c:pt>
                <c:pt idx="85689">
                  <c:v>6</c:v>
                </c:pt>
                <c:pt idx="85690">
                  <c:v>6</c:v>
                </c:pt>
                <c:pt idx="85691">
                  <c:v>6</c:v>
                </c:pt>
                <c:pt idx="85692">
                  <c:v>6</c:v>
                </c:pt>
                <c:pt idx="85693">
                  <c:v>6</c:v>
                </c:pt>
                <c:pt idx="85694">
                  <c:v>6</c:v>
                </c:pt>
                <c:pt idx="85695">
                  <c:v>6</c:v>
                </c:pt>
                <c:pt idx="85696">
                  <c:v>6</c:v>
                </c:pt>
                <c:pt idx="85697">
                  <c:v>6</c:v>
                </c:pt>
                <c:pt idx="85698">
                  <c:v>6</c:v>
                </c:pt>
                <c:pt idx="85699">
                  <c:v>6</c:v>
                </c:pt>
                <c:pt idx="85700">
                  <c:v>6</c:v>
                </c:pt>
                <c:pt idx="85701">
                  <c:v>6</c:v>
                </c:pt>
                <c:pt idx="85702">
                  <c:v>6</c:v>
                </c:pt>
                <c:pt idx="85703">
                  <c:v>6</c:v>
                </c:pt>
                <c:pt idx="85704">
                  <c:v>6</c:v>
                </c:pt>
                <c:pt idx="85705">
                  <c:v>6</c:v>
                </c:pt>
                <c:pt idx="85706">
                  <c:v>6</c:v>
                </c:pt>
                <c:pt idx="85707">
                  <c:v>6</c:v>
                </c:pt>
                <c:pt idx="85708">
                  <c:v>6</c:v>
                </c:pt>
                <c:pt idx="85709">
                  <c:v>6</c:v>
                </c:pt>
                <c:pt idx="85710">
                  <c:v>6</c:v>
                </c:pt>
                <c:pt idx="85711">
                  <c:v>6</c:v>
                </c:pt>
                <c:pt idx="85712">
                  <c:v>6</c:v>
                </c:pt>
                <c:pt idx="85713">
                  <c:v>6</c:v>
                </c:pt>
                <c:pt idx="85714">
                  <c:v>6</c:v>
                </c:pt>
                <c:pt idx="85715">
                  <c:v>6</c:v>
                </c:pt>
                <c:pt idx="85716">
                  <c:v>6</c:v>
                </c:pt>
                <c:pt idx="85717">
                  <c:v>6</c:v>
                </c:pt>
                <c:pt idx="85718">
                  <c:v>6</c:v>
                </c:pt>
                <c:pt idx="85719">
                  <c:v>6</c:v>
                </c:pt>
                <c:pt idx="85720">
                  <c:v>6</c:v>
                </c:pt>
                <c:pt idx="85721">
                  <c:v>6</c:v>
                </c:pt>
                <c:pt idx="85722">
                  <c:v>6</c:v>
                </c:pt>
                <c:pt idx="85723">
                  <c:v>6</c:v>
                </c:pt>
                <c:pt idx="85724">
                  <c:v>6</c:v>
                </c:pt>
                <c:pt idx="85725">
                  <c:v>6</c:v>
                </c:pt>
                <c:pt idx="85726">
                  <c:v>6</c:v>
                </c:pt>
                <c:pt idx="85727">
                  <c:v>6</c:v>
                </c:pt>
                <c:pt idx="85728">
                  <c:v>6</c:v>
                </c:pt>
                <c:pt idx="85729">
                  <c:v>6</c:v>
                </c:pt>
                <c:pt idx="85730">
                  <c:v>6</c:v>
                </c:pt>
                <c:pt idx="85731">
                  <c:v>6</c:v>
                </c:pt>
                <c:pt idx="85732">
                  <c:v>6</c:v>
                </c:pt>
                <c:pt idx="85733">
                  <c:v>6</c:v>
                </c:pt>
                <c:pt idx="85734">
                  <c:v>6</c:v>
                </c:pt>
                <c:pt idx="85735">
                  <c:v>6</c:v>
                </c:pt>
                <c:pt idx="85736">
                  <c:v>6</c:v>
                </c:pt>
                <c:pt idx="85737">
                  <c:v>6</c:v>
                </c:pt>
                <c:pt idx="85738">
                  <c:v>6</c:v>
                </c:pt>
                <c:pt idx="85739">
                  <c:v>6</c:v>
                </c:pt>
                <c:pt idx="85740">
                  <c:v>6</c:v>
                </c:pt>
                <c:pt idx="85741">
                  <c:v>6</c:v>
                </c:pt>
                <c:pt idx="85742">
                  <c:v>6</c:v>
                </c:pt>
                <c:pt idx="85743">
                  <c:v>6</c:v>
                </c:pt>
                <c:pt idx="85744">
                  <c:v>6</c:v>
                </c:pt>
                <c:pt idx="85745">
                  <c:v>6</c:v>
                </c:pt>
                <c:pt idx="85746">
                  <c:v>6</c:v>
                </c:pt>
                <c:pt idx="85747">
                  <c:v>6</c:v>
                </c:pt>
                <c:pt idx="85748">
                  <c:v>6</c:v>
                </c:pt>
                <c:pt idx="85749">
                  <c:v>6</c:v>
                </c:pt>
                <c:pt idx="85750">
                  <c:v>6</c:v>
                </c:pt>
                <c:pt idx="85751">
                  <c:v>6</c:v>
                </c:pt>
                <c:pt idx="85752">
                  <c:v>6</c:v>
                </c:pt>
                <c:pt idx="85753">
                  <c:v>6</c:v>
                </c:pt>
                <c:pt idx="85754">
                  <c:v>6</c:v>
                </c:pt>
                <c:pt idx="85755">
                  <c:v>6</c:v>
                </c:pt>
                <c:pt idx="85756">
                  <c:v>6</c:v>
                </c:pt>
                <c:pt idx="85757">
                  <c:v>6</c:v>
                </c:pt>
                <c:pt idx="85758">
                  <c:v>6</c:v>
                </c:pt>
                <c:pt idx="85759">
                  <c:v>6</c:v>
                </c:pt>
                <c:pt idx="85760">
                  <c:v>6</c:v>
                </c:pt>
                <c:pt idx="85761">
                  <c:v>6</c:v>
                </c:pt>
                <c:pt idx="85762">
                  <c:v>6</c:v>
                </c:pt>
                <c:pt idx="85763">
                  <c:v>6</c:v>
                </c:pt>
                <c:pt idx="85764">
                  <c:v>6</c:v>
                </c:pt>
                <c:pt idx="85765">
                  <c:v>6</c:v>
                </c:pt>
                <c:pt idx="85766">
                  <c:v>6</c:v>
                </c:pt>
                <c:pt idx="85767">
                  <c:v>6</c:v>
                </c:pt>
                <c:pt idx="85768">
                  <c:v>6</c:v>
                </c:pt>
                <c:pt idx="85769">
                  <c:v>6</c:v>
                </c:pt>
                <c:pt idx="85770">
                  <c:v>6</c:v>
                </c:pt>
                <c:pt idx="85771">
                  <c:v>6</c:v>
                </c:pt>
                <c:pt idx="85772">
                  <c:v>6</c:v>
                </c:pt>
                <c:pt idx="85773">
                  <c:v>6</c:v>
                </c:pt>
                <c:pt idx="85774">
                  <c:v>6</c:v>
                </c:pt>
                <c:pt idx="85775">
                  <c:v>6</c:v>
                </c:pt>
                <c:pt idx="85776">
                  <c:v>6</c:v>
                </c:pt>
                <c:pt idx="85777">
                  <c:v>6</c:v>
                </c:pt>
                <c:pt idx="85778">
                  <c:v>6</c:v>
                </c:pt>
                <c:pt idx="85779">
                  <c:v>6</c:v>
                </c:pt>
                <c:pt idx="85780">
                  <c:v>6</c:v>
                </c:pt>
                <c:pt idx="85781">
                  <c:v>6</c:v>
                </c:pt>
                <c:pt idx="85782">
                  <c:v>6</c:v>
                </c:pt>
                <c:pt idx="85783">
                  <c:v>6</c:v>
                </c:pt>
                <c:pt idx="85784">
                  <c:v>6</c:v>
                </c:pt>
                <c:pt idx="85785">
                  <c:v>6</c:v>
                </c:pt>
                <c:pt idx="85786">
                  <c:v>6</c:v>
                </c:pt>
                <c:pt idx="85787">
                  <c:v>6</c:v>
                </c:pt>
                <c:pt idx="85788">
                  <c:v>6</c:v>
                </c:pt>
                <c:pt idx="85789">
                  <c:v>6</c:v>
                </c:pt>
                <c:pt idx="85790">
                  <c:v>6</c:v>
                </c:pt>
                <c:pt idx="85791">
                  <c:v>6</c:v>
                </c:pt>
                <c:pt idx="85792">
                  <c:v>6</c:v>
                </c:pt>
                <c:pt idx="85793">
                  <c:v>6</c:v>
                </c:pt>
                <c:pt idx="85794">
                  <c:v>6</c:v>
                </c:pt>
                <c:pt idx="85795">
                  <c:v>6</c:v>
                </c:pt>
                <c:pt idx="85796">
                  <c:v>6</c:v>
                </c:pt>
                <c:pt idx="85797">
                  <c:v>6</c:v>
                </c:pt>
                <c:pt idx="85798">
                  <c:v>6</c:v>
                </c:pt>
                <c:pt idx="85799">
                  <c:v>6</c:v>
                </c:pt>
                <c:pt idx="85800">
                  <c:v>6</c:v>
                </c:pt>
                <c:pt idx="85801">
                  <c:v>6</c:v>
                </c:pt>
                <c:pt idx="85802">
                  <c:v>6</c:v>
                </c:pt>
                <c:pt idx="85803">
                  <c:v>6</c:v>
                </c:pt>
                <c:pt idx="85804">
                  <c:v>6</c:v>
                </c:pt>
                <c:pt idx="85805">
                  <c:v>6</c:v>
                </c:pt>
                <c:pt idx="85806">
                  <c:v>6</c:v>
                </c:pt>
                <c:pt idx="85807">
                  <c:v>6</c:v>
                </c:pt>
                <c:pt idx="85808">
                  <c:v>6</c:v>
                </c:pt>
                <c:pt idx="85809">
                  <c:v>6</c:v>
                </c:pt>
                <c:pt idx="85810">
                  <c:v>6</c:v>
                </c:pt>
                <c:pt idx="85811">
                  <c:v>6</c:v>
                </c:pt>
                <c:pt idx="85812">
                  <c:v>6</c:v>
                </c:pt>
                <c:pt idx="85813">
                  <c:v>6</c:v>
                </c:pt>
                <c:pt idx="85814">
                  <c:v>6</c:v>
                </c:pt>
                <c:pt idx="85815">
                  <c:v>6</c:v>
                </c:pt>
                <c:pt idx="85816">
                  <c:v>6</c:v>
                </c:pt>
                <c:pt idx="85817">
                  <c:v>6</c:v>
                </c:pt>
                <c:pt idx="85818">
                  <c:v>6</c:v>
                </c:pt>
                <c:pt idx="85819">
                  <c:v>6</c:v>
                </c:pt>
                <c:pt idx="85820">
                  <c:v>6</c:v>
                </c:pt>
                <c:pt idx="85821">
                  <c:v>6</c:v>
                </c:pt>
                <c:pt idx="85822">
                  <c:v>6</c:v>
                </c:pt>
                <c:pt idx="85823">
                  <c:v>6</c:v>
                </c:pt>
                <c:pt idx="85824">
                  <c:v>6</c:v>
                </c:pt>
                <c:pt idx="85825">
                  <c:v>6</c:v>
                </c:pt>
                <c:pt idx="85826">
                  <c:v>6</c:v>
                </c:pt>
                <c:pt idx="85827">
                  <c:v>6</c:v>
                </c:pt>
                <c:pt idx="85828">
                  <c:v>6</c:v>
                </c:pt>
                <c:pt idx="85829">
                  <c:v>6</c:v>
                </c:pt>
                <c:pt idx="85830">
                  <c:v>6</c:v>
                </c:pt>
                <c:pt idx="85831">
                  <c:v>6</c:v>
                </c:pt>
                <c:pt idx="85832">
                  <c:v>6</c:v>
                </c:pt>
                <c:pt idx="85833">
                  <c:v>6</c:v>
                </c:pt>
                <c:pt idx="85834">
                  <c:v>6</c:v>
                </c:pt>
                <c:pt idx="85835">
                  <c:v>6</c:v>
                </c:pt>
                <c:pt idx="85836">
                  <c:v>6</c:v>
                </c:pt>
                <c:pt idx="85837">
                  <c:v>6</c:v>
                </c:pt>
                <c:pt idx="85838">
                  <c:v>6</c:v>
                </c:pt>
                <c:pt idx="85839">
                  <c:v>6</c:v>
                </c:pt>
                <c:pt idx="85840">
                  <c:v>6</c:v>
                </c:pt>
                <c:pt idx="85841">
                  <c:v>6</c:v>
                </c:pt>
                <c:pt idx="85842">
                  <c:v>6</c:v>
                </c:pt>
                <c:pt idx="85843">
                  <c:v>6</c:v>
                </c:pt>
                <c:pt idx="85844">
                  <c:v>6</c:v>
                </c:pt>
                <c:pt idx="85845">
                  <c:v>6</c:v>
                </c:pt>
                <c:pt idx="85846">
                  <c:v>6</c:v>
                </c:pt>
                <c:pt idx="85847">
                  <c:v>6</c:v>
                </c:pt>
                <c:pt idx="85848">
                  <c:v>6</c:v>
                </c:pt>
                <c:pt idx="85849">
                  <c:v>6</c:v>
                </c:pt>
                <c:pt idx="85850">
                  <c:v>6</c:v>
                </c:pt>
                <c:pt idx="85851">
                  <c:v>6</c:v>
                </c:pt>
                <c:pt idx="85852">
                  <c:v>6</c:v>
                </c:pt>
                <c:pt idx="85853">
                  <c:v>6</c:v>
                </c:pt>
                <c:pt idx="85854">
                  <c:v>6</c:v>
                </c:pt>
                <c:pt idx="85855">
                  <c:v>6</c:v>
                </c:pt>
                <c:pt idx="85856">
                  <c:v>6</c:v>
                </c:pt>
                <c:pt idx="85857">
                  <c:v>6</c:v>
                </c:pt>
                <c:pt idx="85858">
                  <c:v>6</c:v>
                </c:pt>
                <c:pt idx="85859">
                  <c:v>6</c:v>
                </c:pt>
                <c:pt idx="85860">
                  <c:v>6</c:v>
                </c:pt>
                <c:pt idx="85861">
                  <c:v>6</c:v>
                </c:pt>
                <c:pt idx="85862">
                  <c:v>6</c:v>
                </c:pt>
                <c:pt idx="85863">
                  <c:v>6</c:v>
                </c:pt>
                <c:pt idx="85864">
                  <c:v>6</c:v>
                </c:pt>
                <c:pt idx="85865">
                  <c:v>6</c:v>
                </c:pt>
                <c:pt idx="85866">
                  <c:v>6</c:v>
                </c:pt>
                <c:pt idx="85867">
                  <c:v>6</c:v>
                </c:pt>
                <c:pt idx="85868">
                  <c:v>6</c:v>
                </c:pt>
                <c:pt idx="85869">
                  <c:v>6</c:v>
                </c:pt>
                <c:pt idx="85870">
                  <c:v>6</c:v>
                </c:pt>
                <c:pt idx="85871">
                  <c:v>6</c:v>
                </c:pt>
                <c:pt idx="85872">
                  <c:v>6</c:v>
                </c:pt>
                <c:pt idx="85873">
                  <c:v>6</c:v>
                </c:pt>
                <c:pt idx="85874">
                  <c:v>6</c:v>
                </c:pt>
                <c:pt idx="85875">
                  <c:v>6</c:v>
                </c:pt>
                <c:pt idx="85876">
                  <c:v>6</c:v>
                </c:pt>
                <c:pt idx="85877">
                  <c:v>6</c:v>
                </c:pt>
                <c:pt idx="85878">
                  <c:v>6</c:v>
                </c:pt>
                <c:pt idx="85879">
                  <c:v>6</c:v>
                </c:pt>
                <c:pt idx="85880">
                  <c:v>6</c:v>
                </c:pt>
                <c:pt idx="85881">
                  <c:v>6</c:v>
                </c:pt>
                <c:pt idx="85882">
                  <c:v>6</c:v>
                </c:pt>
                <c:pt idx="85883">
                  <c:v>6</c:v>
                </c:pt>
                <c:pt idx="85884">
                  <c:v>6</c:v>
                </c:pt>
                <c:pt idx="85885">
                  <c:v>6</c:v>
                </c:pt>
                <c:pt idx="85886">
                  <c:v>6</c:v>
                </c:pt>
                <c:pt idx="85887">
                  <c:v>6</c:v>
                </c:pt>
                <c:pt idx="85888">
                  <c:v>6</c:v>
                </c:pt>
                <c:pt idx="85889">
                  <c:v>6</c:v>
                </c:pt>
                <c:pt idx="85890">
                  <c:v>6</c:v>
                </c:pt>
                <c:pt idx="85891">
                  <c:v>6</c:v>
                </c:pt>
                <c:pt idx="85892">
                  <c:v>6</c:v>
                </c:pt>
                <c:pt idx="85893">
                  <c:v>6</c:v>
                </c:pt>
                <c:pt idx="85894">
                  <c:v>6</c:v>
                </c:pt>
                <c:pt idx="85895">
                  <c:v>6</c:v>
                </c:pt>
                <c:pt idx="85896">
                  <c:v>6</c:v>
                </c:pt>
                <c:pt idx="85897">
                  <c:v>6</c:v>
                </c:pt>
                <c:pt idx="85898">
                  <c:v>6</c:v>
                </c:pt>
                <c:pt idx="85899">
                  <c:v>6</c:v>
                </c:pt>
                <c:pt idx="85900">
                  <c:v>6</c:v>
                </c:pt>
                <c:pt idx="85901">
                  <c:v>6</c:v>
                </c:pt>
                <c:pt idx="85902">
                  <c:v>6</c:v>
                </c:pt>
                <c:pt idx="85903">
                  <c:v>6</c:v>
                </c:pt>
                <c:pt idx="85904">
                  <c:v>6</c:v>
                </c:pt>
                <c:pt idx="85905">
                  <c:v>6</c:v>
                </c:pt>
                <c:pt idx="85906">
                  <c:v>6</c:v>
                </c:pt>
                <c:pt idx="85907">
                  <c:v>6</c:v>
                </c:pt>
                <c:pt idx="85908">
                  <c:v>6</c:v>
                </c:pt>
                <c:pt idx="85909">
                  <c:v>6</c:v>
                </c:pt>
                <c:pt idx="85910">
                  <c:v>6</c:v>
                </c:pt>
                <c:pt idx="85911">
                  <c:v>6</c:v>
                </c:pt>
                <c:pt idx="85912">
                  <c:v>6</c:v>
                </c:pt>
                <c:pt idx="85913">
                  <c:v>6</c:v>
                </c:pt>
                <c:pt idx="85914">
                  <c:v>6</c:v>
                </c:pt>
                <c:pt idx="85915">
                  <c:v>6</c:v>
                </c:pt>
                <c:pt idx="85916">
                  <c:v>6</c:v>
                </c:pt>
                <c:pt idx="85917">
                  <c:v>6</c:v>
                </c:pt>
                <c:pt idx="85918">
                  <c:v>6</c:v>
                </c:pt>
                <c:pt idx="85919">
                  <c:v>6</c:v>
                </c:pt>
                <c:pt idx="85920">
                  <c:v>6</c:v>
                </c:pt>
                <c:pt idx="85921">
                  <c:v>6</c:v>
                </c:pt>
                <c:pt idx="85922">
                  <c:v>6</c:v>
                </c:pt>
                <c:pt idx="85923">
                  <c:v>6</c:v>
                </c:pt>
                <c:pt idx="85924">
                  <c:v>6</c:v>
                </c:pt>
                <c:pt idx="85925">
                  <c:v>6</c:v>
                </c:pt>
                <c:pt idx="85926">
                  <c:v>6</c:v>
                </c:pt>
                <c:pt idx="85927">
                  <c:v>6</c:v>
                </c:pt>
                <c:pt idx="85928">
                  <c:v>6</c:v>
                </c:pt>
                <c:pt idx="85929">
                  <c:v>6</c:v>
                </c:pt>
                <c:pt idx="85930">
                  <c:v>6</c:v>
                </c:pt>
                <c:pt idx="85931">
                  <c:v>6</c:v>
                </c:pt>
                <c:pt idx="85932">
                  <c:v>6</c:v>
                </c:pt>
                <c:pt idx="85933">
                  <c:v>6</c:v>
                </c:pt>
                <c:pt idx="85934">
                  <c:v>6</c:v>
                </c:pt>
                <c:pt idx="85935">
                  <c:v>6</c:v>
                </c:pt>
                <c:pt idx="85936">
                  <c:v>6</c:v>
                </c:pt>
                <c:pt idx="85937">
                  <c:v>6</c:v>
                </c:pt>
                <c:pt idx="85938">
                  <c:v>6</c:v>
                </c:pt>
                <c:pt idx="85939">
                  <c:v>6</c:v>
                </c:pt>
                <c:pt idx="85940">
                  <c:v>6</c:v>
                </c:pt>
                <c:pt idx="85941">
                  <c:v>6</c:v>
                </c:pt>
                <c:pt idx="85942">
                  <c:v>6</c:v>
                </c:pt>
                <c:pt idx="85943">
                  <c:v>6</c:v>
                </c:pt>
                <c:pt idx="85944">
                  <c:v>6</c:v>
                </c:pt>
                <c:pt idx="85945">
                  <c:v>6</c:v>
                </c:pt>
                <c:pt idx="85946">
                  <c:v>6</c:v>
                </c:pt>
                <c:pt idx="85947">
                  <c:v>6</c:v>
                </c:pt>
                <c:pt idx="85948">
                  <c:v>6</c:v>
                </c:pt>
                <c:pt idx="85949">
                  <c:v>6</c:v>
                </c:pt>
                <c:pt idx="85950">
                  <c:v>6</c:v>
                </c:pt>
                <c:pt idx="85951">
                  <c:v>6</c:v>
                </c:pt>
                <c:pt idx="85952">
                  <c:v>6</c:v>
                </c:pt>
                <c:pt idx="85953">
                  <c:v>6</c:v>
                </c:pt>
                <c:pt idx="85954">
                  <c:v>6</c:v>
                </c:pt>
                <c:pt idx="85955">
                  <c:v>6</c:v>
                </c:pt>
                <c:pt idx="85956">
                  <c:v>6</c:v>
                </c:pt>
                <c:pt idx="85957">
                  <c:v>6</c:v>
                </c:pt>
                <c:pt idx="85958">
                  <c:v>6</c:v>
                </c:pt>
                <c:pt idx="85959">
                  <c:v>6</c:v>
                </c:pt>
                <c:pt idx="85960">
                  <c:v>6</c:v>
                </c:pt>
                <c:pt idx="85961">
                  <c:v>6</c:v>
                </c:pt>
                <c:pt idx="85962">
                  <c:v>6</c:v>
                </c:pt>
                <c:pt idx="85963">
                  <c:v>6</c:v>
                </c:pt>
                <c:pt idx="85964">
                  <c:v>6</c:v>
                </c:pt>
                <c:pt idx="85965">
                  <c:v>6</c:v>
                </c:pt>
                <c:pt idx="85966">
                  <c:v>6</c:v>
                </c:pt>
                <c:pt idx="85967">
                  <c:v>6</c:v>
                </c:pt>
                <c:pt idx="85968">
                  <c:v>6</c:v>
                </c:pt>
                <c:pt idx="85969">
                  <c:v>6</c:v>
                </c:pt>
                <c:pt idx="85970">
                  <c:v>6</c:v>
                </c:pt>
                <c:pt idx="85971">
                  <c:v>6</c:v>
                </c:pt>
                <c:pt idx="85972">
                  <c:v>6</c:v>
                </c:pt>
                <c:pt idx="85973">
                  <c:v>6</c:v>
                </c:pt>
                <c:pt idx="85974">
                  <c:v>6</c:v>
                </c:pt>
                <c:pt idx="85975">
                  <c:v>6</c:v>
                </c:pt>
                <c:pt idx="85976">
                  <c:v>6</c:v>
                </c:pt>
                <c:pt idx="85977">
                  <c:v>6</c:v>
                </c:pt>
                <c:pt idx="85978">
                  <c:v>6</c:v>
                </c:pt>
                <c:pt idx="85979">
                  <c:v>6</c:v>
                </c:pt>
                <c:pt idx="85980">
                  <c:v>6</c:v>
                </c:pt>
                <c:pt idx="85981">
                  <c:v>6</c:v>
                </c:pt>
                <c:pt idx="85982">
                  <c:v>6</c:v>
                </c:pt>
                <c:pt idx="85983">
                  <c:v>6</c:v>
                </c:pt>
                <c:pt idx="85984">
                  <c:v>6</c:v>
                </c:pt>
                <c:pt idx="85985">
                  <c:v>6</c:v>
                </c:pt>
                <c:pt idx="85986">
                  <c:v>6</c:v>
                </c:pt>
                <c:pt idx="85987">
                  <c:v>6</c:v>
                </c:pt>
                <c:pt idx="85988">
                  <c:v>6</c:v>
                </c:pt>
                <c:pt idx="85989">
                  <c:v>6</c:v>
                </c:pt>
                <c:pt idx="85990">
                  <c:v>6</c:v>
                </c:pt>
                <c:pt idx="85991">
                  <c:v>6</c:v>
                </c:pt>
                <c:pt idx="85992">
                  <c:v>6</c:v>
                </c:pt>
                <c:pt idx="85993">
                  <c:v>6</c:v>
                </c:pt>
                <c:pt idx="85994">
                  <c:v>6</c:v>
                </c:pt>
                <c:pt idx="85995">
                  <c:v>6</c:v>
                </c:pt>
                <c:pt idx="85996">
                  <c:v>6</c:v>
                </c:pt>
                <c:pt idx="85997">
                  <c:v>6</c:v>
                </c:pt>
                <c:pt idx="85998">
                  <c:v>6</c:v>
                </c:pt>
                <c:pt idx="85999">
                  <c:v>6</c:v>
                </c:pt>
                <c:pt idx="86000">
                  <c:v>6</c:v>
                </c:pt>
                <c:pt idx="86001">
                  <c:v>6</c:v>
                </c:pt>
                <c:pt idx="86002">
                  <c:v>6</c:v>
                </c:pt>
                <c:pt idx="86003">
                  <c:v>6</c:v>
                </c:pt>
                <c:pt idx="86004">
                  <c:v>6</c:v>
                </c:pt>
                <c:pt idx="86005">
                  <c:v>6</c:v>
                </c:pt>
                <c:pt idx="86006">
                  <c:v>6</c:v>
                </c:pt>
                <c:pt idx="86007">
                  <c:v>6</c:v>
                </c:pt>
                <c:pt idx="86008">
                  <c:v>6</c:v>
                </c:pt>
                <c:pt idx="86009">
                  <c:v>6</c:v>
                </c:pt>
                <c:pt idx="86010">
                  <c:v>6</c:v>
                </c:pt>
                <c:pt idx="86011">
                  <c:v>6</c:v>
                </c:pt>
                <c:pt idx="86012">
                  <c:v>6</c:v>
                </c:pt>
                <c:pt idx="86013">
                  <c:v>6</c:v>
                </c:pt>
                <c:pt idx="86014">
                  <c:v>6</c:v>
                </c:pt>
                <c:pt idx="86015">
                  <c:v>6</c:v>
                </c:pt>
                <c:pt idx="86016">
                  <c:v>6</c:v>
                </c:pt>
                <c:pt idx="86017">
                  <c:v>6</c:v>
                </c:pt>
                <c:pt idx="86018">
                  <c:v>6</c:v>
                </c:pt>
                <c:pt idx="86019">
                  <c:v>6</c:v>
                </c:pt>
                <c:pt idx="86020">
                  <c:v>6</c:v>
                </c:pt>
                <c:pt idx="86021">
                  <c:v>6</c:v>
                </c:pt>
                <c:pt idx="86022">
                  <c:v>6</c:v>
                </c:pt>
                <c:pt idx="86023">
                  <c:v>6</c:v>
                </c:pt>
                <c:pt idx="86024">
                  <c:v>6</c:v>
                </c:pt>
                <c:pt idx="86025">
                  <c:v>6</c:v>
                </c:pt>
                <c:pt idx="86026">
                  <c:v>6</c:v>
                </c:pt>
                <c:pt idx="86027">
                  <c:v>6</c:v>
                </c:pt>
                <c:pt idx="86028">
                  <c:v>6</c:v>
                </c:pt>
                <c:pt idx="86029">
                  <c:v>6</c:v>
                </c:pt>
                <c:pt idx="86030">
                  <c:v>6</c:v>
                </c:pt>
                <c:pt idx="86031">
                  <c:v>6</c:v>
                </c:pt>
                <c:pt idx="86032">
                  <c:v>6</c:v>
                </c:pt>
                <c:pt idx="86033">
                  <c:v>6</c:v>
                </c:pt>
                <c:pt idx="86034">
                  <c:v>6</c:v>
                </c:pt>
                <c:pt idx="86035">
                  <c:v>6</c:v>
                </c:pt>
                <c:pt idx="86036">
                  <c:v>6</c:v>
                </c:pt>
                <c:pt idx="86037">
                  <c:v>6</c:v>
                </c:pt>
                <c:pt idx="86038">
                  <c:v>6</c:v>
                </c:pt>
                <c:pt idx="86039">
                  <c:v>6</c:v>
                </c:pt>
                <c:pt idx="86040">
                  <c:v>6</c:v>
                </c:pt>
                <c:pt idx="86041">
                  <c:v>6</c:v>
                </c:pt>
                <c:pt idx="86042">
                  <c:v>6</c:v>
                </c:pt>
                <c:pt idx="86043">
                  <c:v>6</c:v>
                </c:pt>
                <c:pt idx="86044">
                  <c:v>6</c:v>
                </c:pt>
                <c:pt idx="86045">
                  <c:v>6</c:v>
                </c:pt>
                <c:pt idx="86046">
                  <c:v>6</c:v>
                </c:pt>
                <c:pt idx="86047">
                  <c:v>6</c:v>
                </c:pt>
                <c:pt idx="86048">
                  <c:v>6</c:v>
                </c:pt>
                <c:pt idx="86049">
                  <c:v>6</c:v>
                </c:pt>
                <c:pt idx="86050">
                  <c:v>6</c:v>
                </c:pt>
                <c:pt idx="86051">
                  <c:v>6</c:v>
                </c:pt>
                <c:pt idx="86052">
                  <c:v>6</c:v>
                </c:pt>
                <c:pt idx="86053">
                  <c:v>6</c:v>
                </c:pt>
                <c:pt idx="86054">
                  <c:v>6</c:v>
                </c:pt>
                <c:pt idx="86055">
                  <c:v>6</c:v>
                </c:pt>
                <c:pt idx="86056">
                  <c:v>6</c:v>
                </c:pt>
                <c:pt idx="86057">
                  <c:v>6</c:v>
                </c:pt>
                <c:pt idx="86058">
                  <c:v>6</c:v>
                </c:pt>
                <c:pt idx="86059">
                  <c:v>6</c:v>
                </c:pt>
                <c:pt idx="86060">
                  <c:v>6</c:v>
                </c:pt>
                <c:pt idx="86061">
                  <c:v>6</c:v>
                </c:pt>
                <c:pt idx="86062">
                  <c:v>6</c:v>
                </c:pt>
                <c:pt idx="86063">
                  <c:v>6</c:v>
                </c:pt>
                <c:pt idx="86064">
                  <c:v>6</c:v>
                </c:pt>
                <c:pt idx="86065">
                  <c:v>6</c:v>
                </c:pt>
                <c:pt idx="86066">
                  <c:v>6</c:v>
                </c:pt>
                <c:pt idx="86067">
                  <c:v>6</c:v>
                </c:pt>
                <c:pt idx="86068">
                  <c:v>6</c:v>
                </c:pt>
                <c:pt idx="86069">
                  <c:v>6</c:v>
                </c:pt>
                <c:pt idx="86070">
                  <c:v>6</c:v>
                </c:pt>
                <c:pt idx="86071">
                  <c:v>6</c:v>
                </c:pt>
                <c:pt idx="86072">
                  <c:v>6</c:v>
                </c:pt>
                <c:pt idx="86073">
                  <c:v>6</c:v>
                </c:pt>
                <c:pt idx="86074">
                  <c:v>6</c:v>
                </c:pt>
                <c:pt idx="86075">
                  <c:v>6</c:v>
                </c:pt>
                <c:pt idx="86076">
                  <c:v>6</c:v>
                </c:pt>
                <c:pt idx="86077">
                  <c:v>6</c:v>
                </c:pt>
                <c:pt idx="86078">
                  <c:v>6</c:v>
                </c:pt>
                <c:pt idx="86079">
                  <c:v>6</c:v>
                </c:pt>
                <c:pt idx="86080">
                  <c:v>6</c:v>
                </c:pt>
                <c:pt idx="86081">
                  <c:v>6</c:v>
                </c:pt>
                <c:pt idx="86082">
                  <c:v>6</c:v>
                </c:pt>
                <c:pt idx="86083">
                  <c:v>6</c:v>
                </c:pt>
                <c:pt idx="86084">
                  <c:v>6</c:v>
                </c:pt>
                <c:pt idx="86085">
                  <c:v>6</c:v>
                </c:pt>
                <c:pt idx="86086">
                  <c:v>6</c:v>
                </c:pt>
                <c:pt idx="86087">
                  <c:v>6</c:v>
                </c:pt>
                <c:pt idx="86088">
                  <c:v>6</c:v>
                </c:pt>
                <c:pt idx="86089">
                  <c:v>6</c:v>
                </c:pt>
                <c:pt idx="86090">
                  <c:v>6</c:v>
                </c:pt>
                <c:pt idx="86091">
                  <c:v>6</c:v>
                </c:pt>
                <c:pt idx="86092">
                  <c:v>6</c:v>
                </c:pt>
                <c:pt idx="86093">
                  <c:v>6</c:v>
                </c:pt>
                <c:pt idx="86094">
                  <c:v>6</c:v>
                </c:pt>
                <c:pt idx="86095">
                  <c:v>6</c:v>
                </c:pt>
                <c:pt idx="86096">
                  <c:v>6</c:v>
                </c:pt>
                <c:pt idx="86097">
                  <c:v>6</c:v>
                </c:pt>
                <c:pt idx="86098">
                  <c:v>6</c:v>
                </c:pt>
                <c:pt idx="86099">
                  <c:v>6</c:v>
                </c:pt>
                <c:pt idx="86100">
                  <c:v>6</c:v>
                </c:pt>
                <c:pt idx="86101">
                  <c:v>6</c:v>
                </c:pt>
                <c:pt idx="86102">
                  <c:v>6</c:v>
                </c:pt>
                <c:pt idx="86103">
                  <c:v>6</c:v>
                </c:pt>
                <c:pt idx="86104">
                  <c:v>6</c:v>
                </c:pt>
                <c:pt idx="86105">
                  <c:v>6</c:v>
                </c:pt>
                <c:pt idx="86106">
                  <c:v>6</c:v>
                </c:pt>
                <c:pt idx="86107">
                  <c:v>6</c:v>
                </c:pt>
                <c:pt idx="86108">
                  <c:v>6</c:v>
                </c:pt>
                <c:pt idx="86109">
                  <c:v>6</c:v>
                </c:pt>
                <c:pt idx="86110">
                  <c:v>6</c:v>
                </c:pt>
                <c:pt idx="86111">
                  <c:v>6</c:v>
                </c:pt>
                <c:pt idx="86112">
                  <c:v>6</c:v>
                </c:pt>
                <c:pt idx="86113">
                  <c:v>6</c:v>
                </c:pt>
                <c:pt idx="86114">
                  <c:v>6</c:v>
                </c:pt>
                <c:pt idx="86115">
                  <c:v>6</c:v>
                </c:pt>
                <c:pt idx="86116">
                  <c:v>6</c:v>
                </c:pt>
                <c:pt idx="86117">
                  <c:v>6</c:v>
                </c:pt>
                <c:pt idx="86118">
                  <c:v>6</c:v>
                </c:pt>
                <c:pt idx="86119">
                  <c:v>6</c:v>
                </c:pt>
                <c:pt idx="86120">
                  <c:v>6</c:v>
                </c:pt>
                <c:pt idx="86121">
                  <c:v>6</c:v>
                </c:pt>
                <c:pt idx="86122">
                  <c:v>6</c:v>
                </c:pt>
                <c:pt idx="86123">
                  <c:v>6</c:v>
                </c:pt>
                <c:pt idx="86124">
                  <c:v>6</c:v>
                </c:pt>
                <c:pt idx="86125">
                  <c:v>6</c:v>
                </c:pt>
                <c:pt idx="86126">
                  <c:v>6</c:v>
                </c:pt>
                <c:pt idx="86127">
                  <c:v>6</c:v>
                </c:pt>
                <c:pt idx="86128">
                  <c:v>6</c:v>
                </c:pt>
                <c:pt idx="86129">
                  <c:v>6</c:v>
                </c:pt>
                <c:pt idx="86130">
                  <c:v>6</c:v>
                </c:pt>
                <c:pt idx="86131">
                  <c:v>6</c:v>
                </c:pt>
                <c:pt idx="86132">
                  <c:v>6</c:v>
                </c:pt>
                <c:pt idx="86133">
                  <c:v>6</c:v>
                </c:pt>
                <c:pt idx="86134">
                  <c:v>6</c:v>
                </c:pt>
                <c:pt idx="86135">
                  <c:v>6</c:v>
                </c:pt>
                <c:pt idx="86136">
                  <c:v>6</c:v>
                </c:pt>
                <c:pt idx="86137">
                  <c:v>6</c:v>
                </c:pt>
                <c:pt idx="86138">
                  <c:v>6</c:v>
                </c:pt>
                <c:pt idx="86139">
                  <c:v>6</c:v>
                </c:pt>
                <c:pt idx="86140">
                  <c:v>6</c:v>
                </c:pt>
                <c:pt idx="86141">
                  <c:v>6</c:v>
                </c:pt>
                <c:pt idx="86142">
                  <c:v>6</c:v>
                </c:pt>
                <c:pt idx="86143">
                  <c:v>6</c:v>
                </c:pt>
                <c:pt idx="86144">
                  <c:v>6</c:v>
                </c:pt>
                <c:pt idx="86145">
                  <c:v>6</c:v>
                </c:pt>
                <c:pt idx="86146">
                  <c:v>6</c:v>
                </c:pt>
                <c:pt idx="86147">
                  <c:v>6</c:v>
                </c:pt>
                <c:pt idx="86148">
                  <c:v>6</c:v>
                </c:pt>
                <c:pt idx="86149">
                  <c:v>6</c:v>
                </c:pt>
                <c:pt idx="86150">
                  <c:v>6</c:v>
                </c:pt>
                <c:pt idx="86151">
                  <c:v>6</c:v>
                </c:pt>
                <c:pt idx="86152">
                  <c:v>6</c:v>
                </c:pt>
                <c:pt idx="86153">
                  <c:v>6</c:v>
                </c:pt>
                <c:pt idx="86154">
                  <c:v>6</c:v>
                </c:pt>
                <c:pt idx="86155">
                  <c:v>6</c:v>
                </c:pt>
                <c:pt idx="86156">
                  <c:v>6</c:v>
                </c:pt>
                <c:pt idx="86157">
                  <c:v>6</c:v>
                </c:pt>
                <c:pt idx="86158">
                  <c:v>6</c:v>
                </c:pt>
                <c:pt idx="86159">
                  <c:v>6</c:v>
                </c:pt>
                <c:pt idx="86160">
                  <c:v>6</c:v>
                </c:pt>
                <c:pt idx="86161">
                  <c:v>6</c:v>
                </c:pt>
                <c:pt idx="86162">
                  <c:v>6</c:v>
                </c:pt>
                <c:pt idx="86163">
                  <c:v>6</c:v>
                </c:pt>
                <c:pt idx="86164">
                  <c:v>6</c:v>
                </c:pt>
                <c:pt idx="86165">
                  <c:v>6</c:v>
                </c:pt>
                <c:pt idx="86166">
                  <c:v>6</c:v>
                </c:pt>
                <c:pt idx="86167">
                  <c:v>6</c:v>
                </c:pt>
                <c:pt idx="86168">
                  <c:v>6</c:v>
                </c:pt>
                <c:pt idx="86169">
                  <c:v>6</c:v>
                </c:pt>
                <c:pt idx="86170">
                  <c:v>6</c:v>
                </c:pt>
                <c:pt idx="86171">
                  <c:v>6</c:v>
                </c:pt>
                <c:pt idx="86172">
                  <c:v>6</c:v>
                </c:pt>
                <c:pt idx="86173">
                  <c:v>6</c:v>
                </c:pt>
                <c:pt idx="86174">
                  <c:v>6</c:v>
                </c:pt>
                <c:pt idx="86175">
                  <c:v>6</c:v>
                </c:pt>
                <c:pt idx="86176">
                  <c:v>6</c:v>
                </c:pt>
                <c:pt idx="86177">
                  <c:v>6</c:v>
                </c:pt>
                <c:pt idx="86178">
                  <c:v>6</c:v>
                </c:pt>
                <c:pt idx="86179">
                  <c:v>6</c:v>
                </c:pt>
                <c:pt idx="86180">
                  <c:v>6</c:v>
                </c:pt>
                <c:pt idx="86181">
                  <c:v>6</c:v>
                </c:pt>
                <c:pt idx="86182">
                  <c:v>6</c:v>
                </c:pt>
                <c:pt idx="86183">
                  <c:v>6</c:v>
                </c:pt>
                <c:pt idx="86184">
                  <c:v>6</c:v>
                </c:pt>
                <c:pt idx="86185">
                  <c:v>6</c:v>
                </c:pt>
                <c:pt idx="86186">
                  <c:v>6</c:v>
                </c:pt>
                <c:pt idx="86187">
                  <c:v>6</c:v>
                </c:pt>
                <c:pt idx="86188">
                  <c:v>6</c:v>
                </c:pt>
                <c:pt idx="86189">
                  <c:v>6</c:v>
                </c:pt>
                <c:pt idx="86190">
                  <c:v>6</c:v>
                </c:pt>
                <c:pt idx="86191">
                  <c:v>6</c:v>
                </c:pt>
                <c:pt idx="86192">
                  <c:v>6</c:v>
                </c:pt>
                <c:pt idx="86193">
                  <c:v>6</c:v>
                </c:pt>
                <c:pt idx="86194">
                  <c:v>6</c:v>
                </c:pt>
                <c:pt idx="86195">
                  <c:v>6</c:v>
                </c:pt>
                <c:pt idx="86196">
                  <c:v>6</c:v>
                </c:pt>
                <c:pt idx="86197">
                  <c:v>6</c:v>
                </c:pt>
                <c:pt idx="86198">
                  <c:v>6</c:v>
                </c:pt>
                <c:pt idx="86199">
                  <c:v>6</c:v>
                </c:pt>
                <c:pt idx="86200">
                  <c:v>6</c:v>
                </c:pt>
                <c:pt idx="86201">
                  <c:v>6</c:v>
                </c:pt>
                <c:pt idx="86202">
                  <c:v>6</c:v>
                </c:pt>
                <c:pt idx="86203">
                  <c:v>6</c:v>
                </c:pt>
                <c:pt idx="86204">
                  <c:v>6</c:v>
                </c:pt>
                <c:pt idx="86205">
                  <c:v>6</c:v>
                </c:pt>
                <c:pt idx="86206">
                  <c:v>6</c:v>
                </c:pt>
                <c:pt idx="86207">
                  <c:v>6</c:v>
                </c:pt>
                <c:pt idx="86208">
                  <c:v>6</c:v>
                </c:pt>
                <c:pt idx="86209">
                  <c:v>6</c:v>
                </c:pt>
                <c:pt idx="86210">
                  <c:v>6</c:v>
                </c:pt>
                <c:pt idx="86211">
                  <c:v>6</c:v>
                </c:pt>
                <c:pt idx="86212">
                  <c:v>6</c:v>
                </c:pt>
                <c:pt idx="86213">
                  <c:v>6</c:v>
                </c:pt>
                <c:pt idx="86214">
                  <c:v>6</c:v>
                </c:pt>
                <c:pt idx="86215">
                  <c:v>6</c:v>
                </c:pt>
                <c:pt idx="86216">
                  <c:v>6</c:v>
                </c:pt>
                <c:pt idx="86217">
                  <c:v>6</c:v>
                </c:pt>
                <c:pt idx="86218">
                  <c:v>6</c:v>
                </c:pt>
                <c:pt idx="86219">
                  <c:v>6</c:v>
                </c:pt>
                <c:pt idx="86220">
                  <c:v>6</c:v>
                </c:pt>
                <c:pt idx="86221">
                  <c:v>6</c:v>
                </c:pt>
                <c:pt idx="86222">
                  <c:v>6</c:v>
                </c:pt>
                <c:pt idx="86223">
                  <c:v>6</c:v>
                </c:pt>
                <c:pt idx="86224">
                  <c:v>6</c:v>
                </c:pt>
                <c:pt idx="86225">
                  <c:v>6</c:v>
                </c:pt>
                <c:pt idx="86226">
                  <c:v>6</c:v>
                </c:pt>
                <c:pt idx="86227">
                  <c:v>6</c:v>
                </c:pt>
                <c:pt idx="86228">
                  <c:v>6</c:v>
                </c:pt>
                <c:pt idx="86229">
                  <c:v>6</c:v>
                </c:pt>
                <c:pt idx="86230">
                  <c:v>6</c:v>
                </c:pt>
                <c:pt idx="86231">
                  <c:v>6</c:v>
                </c:pt>
                <c:pt idx="86232">
                  <c:v>6</c:v>
                </c:pt>
                <c:pt idx="86233">
                  <c:v>6</c:v>
                </c:pt>
                <c:pt idx="86234">
                  <c:v>6</c:v>
                </c:pt>
                <c:pt idx="86235">
                  <c:v>6</c:v>
                </c:pt>
                <c:pt idx="86236">
                  <c:v>6</c:v>
                </c:pt>
                <c:pt idx="86237">
                  <c:v>6</c:v>
                </c:pt>
                <c:pt idx="86238">
                  <c:v>6</c:v>
                </c:pt>
                <c:pt idx="86239">
                  <c:v>6</c:v>
                </c:pt>
                <c:pt idx="86240">
                  <c:v>6</c:v>
                </c:pt>
                <c:pt idx="86241">
                  <c:v>6</c:v>
                </c:pt>
                <c:pt idx="86242">
                  <c:v>6</c:v>
                </c:pt>
                <c:pt idx="86243">
                  <c:v>6</c:v>
                </c:pt>
                <c:pt idx="86244">
                  <c:v>6</c:v>
                </c:pt>
                <c:pt idx="86245">
                  <c:v>6</c:v>
                </c:pt>
                <c:pt idx="86246">
                  <c:v>6</c:v>
                </c:pt>
                <c:pt idx="86247">
                  <c:v>6</c:v>
                </c:pt>
                <c:pt idx="86248">
                  <c:v>6</c:v>
                </c:pt>
                <c:pt idx="86249">
                  <c:v>6</c:v>
                </c:pt>
                <c:pt idx="86250">
                  <c:v>6</c:v>
                </c:pt>
                <c:pt idx="86251">
                  <c:v>6</c:v>
                </c:pt>
                <c:pt idx="86252">
                  <c:v>6</c:v>
                </c:pt>
                <c:pt idx="86253">
                  <c:v>6</c:v>
                </c:pt>
                <c:pt idx="86254">
                  <c:v>6</c:v>
                </c:pt>
                <c:pt idx="86255">
                  <c:v>6</c:v>
                </c:pt>
                <c:pt idx="86256">
                  <c:v>6</c:v>
                </c:pt>
                <c:pt idx="86257">
                  <c:v>6</c:v>
                </c:pt>
                <c:pt idx="86258">
                  <c:v>6</c:v>
                </c:pt>
                <c:pt idx="86259">
                  <c:v>6</c:v>
                </c:pt>
                <c:pt idx="86260">
                  <c:v>6</c:v>
                </c:pt>
                <c:pt idx="86261">
                  <c:v>6</c:v>
                </c:pt>
                <c:pt idx="86262">
                  <c:v>6</c:v>
                </c:pt>
                <c:pt idx="86263">
                  <c:v>6</c:v>
                </c:pt>
                <c:pt idx="86264">
                  <c:v>6</c:v>
                </c:pt>
                <c:pt idx="86265">
                  <c:v>6</c:v>
                </c:pt>
                <c:pt idx="86266">
                  <c:v>6</c:v>
                </c:pt>
                <c:pt idx="86267">
                  <c:v>6</c:v>
                </c:pt>
                <c:pt idx="86268">
                  <c:v>6</c:v>
                </c:pt>
                <c:pt idx="86269">
                  <c:v>6</c:v>
                </c:pt>
                <c:pt idx="86270">
                  <c:v>6</c:v>
                </c:pt>
                <c:pt idx="86271">
                  <c:v>6</c:v>
                </c:pt>
                <c:pt idx="86272">
                  <c:v>6</c:v>
                </c:pt>
                <c:pt idx="86273">
                  <c:v>6</c:v>
                </c:pt>
                <c:pt idx="86274">
                  <c:v>6</c:v>
                </c:pt>
                <c:pt idx="86275">
                  <c:v>6</c:v>
                </c:pt>
                <c:pt idx="86276">
                  <c:v>6</c:v>
                </c:pt>
                <c:pt idx="86277">
                  <c:v>6</c:v>
                </c:pt>
                <c:pt idx="86278">
                  <c:v>6</c:v>
                </c:pt>
                <c:pt idx="86279">
                  <c:v>6</c:v>
                </c:pt>
                <c:pt idx="86280">
                  <c:v>6</c:v>
                </c:pt>
                <c:pt idx="86281">
                  <c:v>6</c:v>
                </c:pt>
                <c:pt idx="86282">
                  <c:v>6</c:v>
                </c:pt>
                <c:pt idx="86283">
                  <c:v>6</c:v>
                </c:pt>
                <c:pt idx="86284">
                  <c:v>6</c:v>
                </c:pt>
                <c:pt idx="86285">
                  <c:v>6</c:v>
                </c:pt>
                <c:pt idx="86286">
                  <c:v>6</c:v>
                </c:pt>
                <c:pt idx="86287">
                  <c:v>6</c:v>
                </c:pt>
                <c:pt idx="86288">
                  <c:v>6</c:v>
                </c:pt>
                <c:pt idx="86289">
                  <c:v>6</c:v>
                </c:pt>
                <c:pt idx="86290">
                  <c:v>6</c:v>
                </c:pt>
                <c:pt idx="86291">
                  <c:v>6</c:v>
                </c:pt>
                <c:pt idx="86292">
                  <c:v>6</c:v>
                </c:pt>
                <c:pt idx="86293">
                  <c:v>6</c:v>
                </c:pt>
                <c:pt idx="86294">
                  <c:v>6</c:v>
                </c:pt>
                <c:pt idx="86295">
                  <c:v>6</c:v>
                </c:pt>
                <c:pt idx="86296">
                  <c:v>6</c:v>
                </c:pt>
                <c:pt idx="86297">
                  <c:v>6</c:v>
                </c:pt>
                <c:pt idx="86298">
                  <c:v>6</c:v>
                </c:pt>
                <c:pt idx="86299">
                  <c:v>6</c:v>
                </c:pt>
                <c:pt idx="86300">
                  <c:v>6</c:v>
                </c:pt>
                <c:pt idx="86301">
                  <c:v>6</c:v>
                </c:pt>
                <c:pt idx="86302">
                  <c:v>6</c:v>
                </c:pt>
                <c:pt idx="86303">
                  <c:v>6</c:v>
                </c:pt>
                <c:pt idx="86304">
                  <c:v>6</c:v>
                </c:pt>
                <c:pt idx="86305">
                  <c:v>6</c:v>
                </c:pt>
                <c:pt idx="86306">
                  <c:v>6</c:v>
                </c:pt>
                <c:pt idx="86307">
                  <c:v>6</c:v>
                </c:pt>
                <c:pt idx="86308">
                  <c:v>6</c:v>
                </c:pt>
                <c:pt idx="86309">
                  <c:v>6</c:v>
                </c:pt>
                <c:pt idx="86310">
                  <c:v>6</c:v>
                </c:pt>
                <c:pt idx="86311">
                  <c:v>6</c:v>
                </c:pt>
                <c:pt idx="86312">
                  <c:v>6</c:v>
                </c:pt>
                <c:pt idx="86313">
                  <c:v>6</c:v>
                </c:pt>
                <c:pt idx="86314">
                  <c:v>6</c:v>
                </c:pt>
                <c:pt idx="86315">
                  <c:v>6</c:v>
                </c:pt>
                <c:pt idx="86316">
                  <c:v>6</c:v>
                </c:pt>
                <c:pt idx="86317">
                  <c:v>6</c:v>
                </c:pt>
                <c:pt idx="86318">
                  <c:v>6</c:v>
                </c:pt>
                <c:pt idx="86319">
                  <c:v>6</c:v>
                </c:pt>
                <c:pt idx="86320">
                  <c:v>6</c:v>
                </c:pt>
                <c:pt idx="86321">
                  <c:v>6</c:v>
                </c:pt>
                <c:pt idx="86322">
                  <c:v>6</c:v>
                </c:pt>
                <c:pt idx="86323">
                  <c:v>6</c:v>
                </c:pt>
                <c:pt idx="86324">
                  <c:v>6</c:v>
                </c:pt>
                <c:pt idx="86325">
                  <c:v>6</c:v>
                </c:pt>
                <c:pt idx="86326">
                  <c:v>6</c:v>
                </c:pt>
                <c:pt idx="86327">
                  <c:v>6</c:v>
                </c:pt>
                <c:pt idx="86328">
                  <c:v>6</c:v>
                </c:pt>
                <c:pt idx="86329">
                  <c:v>6</c:v>
                </c:pt>
                <c:pt idx="86330">
                  <c:v>6</c:v>
                </c:pt>
                <c:pt idx="86331">
                  <c:v>6</c:v>
                </c:pt>
                <c:pt idx="86332">
                  <c:v>6</c:v>
                </c:pt>
                <c:pt idx="86333">
                  <c:v>6</c:v>
                </c:pt>
                <c:pt idx="86334">
                  <c:v>6</c:v>
                </c:pt>
                <c:pt idx="86335">
                  <c:v>6</c:v>
                </c:pt>
                <c:pt idx="86336">
                  <c:v>6</c:v>
                </c:pt>
                <c:pt idx="86337">
                  <c:v>6</c:v>
                </c:pt>
                <c:pt idx="86338">
                  <c:v>6</c:v>
                </c:pt>
                <c:pt idx="86339">
                  <c:v>6</c:v>
                </c:pt>
                <c:pt idx="86340">
                  <c:v>6</c:v>
                </c:pt>
                <c:pt idx="86341">
                  <c:v>6</c:v>
                </c:pt>
                <c:pt idx="86342">
                  <c:v>6</c:v>
                </c:pt>
                <c:pt idx="86343">
                  <c:v>6</c:v>
                </c:pt>
                <c:pt idx="86344">
                  <c:v>6</c:v>
                </c:pt>
                <c:pt idx="86345">
                  <c:v>6</c:v>
                </c:pt>
                <c:pt idx="86346">
                  <c:v>6</c:v>
                </c:pt>
                <c:pt idx="86347">
                  <c:v>6</c:v>
                </c:pt>
                <c:pt idx="86348">
                  <c:v>6</c:v>
                </c:pt>
                <c:pt idx="86349">
                  <c:v>6</c:v>
                </c:pt>
                <c:pt idx="86350">
                  <c:v>6</c:v>
                </c:pt>
                <c:pt idx="86351">
                  <c:v>6</c:v>
                </c:pt>
                <c:pt idx="86352">
                  <c:v>6</c:v>
                </c:pt>
                <c:pt idx="86353">
                  <c:v>6</c:v>
                </c:pt>
                <c:pt idx="86354">
                  <c:v>6</c:v>
                </c:pt>
                <c:pt idx="86355">
                  <c:v>6</c:v>
                </c:pt>
                <c:pt idx="86356">
                  <c:v>6</c:v>
                </c:pt>
                <c:pt idx="86357">
                  <c:v>6</c:v>
                </c:pt>
                <c:pt idx="86358">
                  <c:v>6</c:v>
                </c:pt>
                <c:pt idx="86359">
                  <c:v>6</c:v>
                </c:pt>
                <c:pt idx="86360">
                  <c:v>6</c:v>
                </c:pt>
                <c:pt idx="86361">
                  <c:v>6</c:v>
                </c:pt>
                <c:pt idx="86362">
                  <c:v>6</c:v>
                </c:pt>
                <c:pt idx="86363">
                  <c:v>6</c:v>
                </c:pt>
                <c:pt idx="86364">
                  <c:v>6</c:v>
                </c:pt>
                <c:pt idx="86365">
                  <c:v>6</c:v>
                </c:pt>
                <c:pt idx="86366">
                  <c:v>6</c:v>
                </c:pt>
                <c:pt idx="86367">
                  <c:v>6</c:v>
                </c:pt>
                <c:pt idx="86368">
                  <c:v>6</c:v>
                </c:pt>
                <c:pt idx="86369">
                  <c:v>6</c:v>
                </c:pt>
                <c:pt idx="86370">
                  <c:v>6</c:v>
                </c:pt>
                <c:pt idx="86371">
                  <c:v>6</c:v>
                </c:pt>
                <c:pt idx="86372">
                  <c:v>6</c:v>
                </c:pt>
                <c:pt idx="86373">
                  <c:v>6</c:v>
                </c:pt>
                <c:pt idx="86374">
                  <c:v>6</c:v>
                </c:pt>
                <c:pt idx="86375">
                  <c:v>6</c:v>
                </c:pt>
                <c:pt idx="86376">
                  <c:v>6</c:v>
                </c:pt>
                <c:pt idx="86377">
                  <c:v>6</c:v>
                </c:pt>
                <c:pt idx="86378">
                  <c:v>6</c:v>
                </c:pt>
                <c:pt idx="86379">
                  <c:v>6</c:v>
                </c:pt>
                <c:pt idx="86380">
                  <c:v>6</c:v>
                </c:pt>
                <c:pt idx="86381">
                  <c:v>6</c:v>
                </c:pt>
                <c:pt idx="86382">
                  <c:v>6</c:v>
                </c:pt>
                <c:pt idx="86383">
                  <c:v>6</c:v>
                </c:pt>
                <c:pt idx="86384">
                  <c:v>6</c:v>
                </c:pt>
                <c:pt idx="86385">
                  <c:v>6</c:v>
                </c:pt>
                <c:pt idx="86386">
                  <c:v>6</c:v>
                </c:pt>
                <c:pt idx="86387">
                  <c:v>6</c:v>
                </c:pt>
                <c:pt idx="86388">
                  <c:v>6</c:v>
                </c:pt>
                <c:pt idx="86389">
                  <c:v>6</c:v>
                </c:pt>
                <c:pt idx="86390">
                  <c:v>6</c:v>
                </c:pt>
                <c:pt idx="86391">
                  <c:v>6</c:v>
                </c:pt>
                <c:pt idx="86392">
                  <c:v>6</c:v>
                </c:pt>
                <c:pt idx="86393">
                  <c:v>6</c:v>
                </c:pt>
                <c:pt idx="86394">
                  <c:v>6</c:v>
                </c:pt>
                <c:pt idx="86395">
                  <c:v>6</c:v>
                </c:pt>
                <c:pt idx="86396">
                  <c:v>6</c:v>
                </c:pt>
                <c:pt idx="86397">
                  <c:v>6</c:v>
                </c:pt>
                <c:pt idx="86398">
                  <c:v>6</c:v>
                </c:pt>
                <c:pt idx="86399">
                  <c:v>6</c:v>
                </c:pt>
                <c:pt idx="86400">
                  <c:v>6</c:v>
                </c:pt>
                <c:pt idx="86401">
                  <c:v>6</c:v>
                </c:pt>
                <c:pt idx="86402">
                  <c:v>6</c:v>
                </c:pt>
                <c:pt idx="86403">
                  <c:v>6</c:v>
                </c:pt>
                <c:pt idx="86404">
                  <c:v>6</c:v>
                </c:pt>
                <c:pt idx="86405">
                  <c:v>6</c:v>
                </c:pt>
                <c:pt idx="86406">
                  <c:v>6</c:v>
                </c:pt>
                <c:pt idx="86407">
                  <c:v>6</c:v>
                </c:pt>
                <c:pt idx="86408">
                  <c:v>6</c:v>
                </c:pt>
                <c:pt idx="86409">
                  <c:v>6</c:v>
                </c:pt>
                <c:pt idx="86410">
                  <c:v>6</c:v>
                </c:pt>
                <c:pt idx="86411">
                  <c:v>6</c:v>
                </c:pt>
                <c:pt idx="86412">
                  <c:v>6</c:v>
                </c:pt>
                <c:pt idx="86413">
                  <c:v>6</c:v>
                </c:pt>
                <c:pt idx="86414">
                  <c:v>6</c:v>
                </c:pt>
                <c:pt idx="86415">
                  <c:v>6</c:v>
                </c:pt>
                <c:pt idx="86416">
                  <c:v>6</c:v>
                </c:pt>
                <c:pt idx="86417">
                  <c:v>6</c:v>
                </c:pt>
                <c:pt idx="86418">
                  <c:v>6</c:v>
                </c:pt>
                <c:pt idx="86419">
                  <c:v>6</c:v>
                </c:pt>
                <c:pt idx="86420">
                  <c:v>6</c:v>
                </c:pt>
                <c:pt idx="86421">
                  <c:v>6</c:v>
                </c:pt>
                <c:pt idx="86422">
                  <c:v>6</c:v>
                </c:pt>
                <c:pt idx="86423">
                  <c:v>6</c:v>
                </c:pt>
                <c:pt idx="86424">
                  <c:v>6</c:v>
                </c:pt>
                <c:pt idx="86425">
                  <c:v>6</c:v>
                </c:pt>
                <c:pt idx="86426">
                  <c:v>6</c:v>
                </c:pt>
                <c:pt idx="86427">
                  <c:v>6</c:v>
                </c:pt>
                <c:pt idx="86428">
                  <c:v>6</c:v>
                </c:pt>
                <c:pt idx="86429">
                  <c:v>6</c:v>
                </c:pt>
                <c:pt idx="86430">
                  <c:v>6</c:v>
                </c:pt>
                <c:pt idx="86431">
                  <c:v>6</c:v>
                </c:pt>
                <c:pt idx="86432">
                  <c:v>6</c:v>
                </c:pt>
                <c:pt idx="86433">
                  <c:v>6</c:v>
                </c:pt>
                <c:pt idx="86434">
                  <c:v>6</c:v>
                </c:pt>
                <c:pt idx="86435">
                  <c:v>6</c:v>
                </c:pt>
                <c:pt idx="86436">
                  <c:v>6</c:v>
                </c:pt>
                <c:pt idx="86437">
                  <c:v>6</c:v>
                </c:pt>
                <c:pt idx="86438">
                  <c:v>6</c:v>
                </c:pt>
                <c:pt idx="86439">
                  <c:v>6</c:v>
                </c:pt>
                <c:pt idx="86440">
                  <c:v>6</c:v>
                </c:pt>
                <c:pt idx="86441">
                  <c:v>6</c:v>
                </c:pt>
                <c:pt idx="86442">
                  <c:v>6</c:v>
                </c:pt>
                <c:pt idx="86443">
                  <c:v>6</c:v>
                </c:pt>
                <c:pt idx="86444">
                  <c:v>6</c:v>
                </c:pt>
                <c:pt idx="86445">
                  <c:v>6</c:v>
                </c:pt>
                <c:pt idx="86446">
                  <c:v>6</c:v>
                </c:pt>
                <c:pt idx="86447">
                  <c:v>6</c:v>
                </c:pt>
                <c:pt idx="86448">
                  <c:v>6</c:v>
                </c:pt>
                <c:pt idx="86449">
                  <c:v>6</c:v>
                </c:pt>
                <c:pt idx="86450">
                  <c:v>6</c:v>
                </c:pt>
                <c:pt idx="86451">
                  <c:v>6</c:v>
                </c:pt>
                <c:pt idx="86452">
                  <c:v>6</c:v>
                </c:pt>
                <c:pt idx="86453">
                  <c:v>6</c:v>
                </c:pt>
                <c:pt idx="86454">
                  <c:v>6</c:v>
                </c:pt>
                <c:pt idx="86455">
                  <c:v>6</c:v>
                </c:pt>
                <c:pt idx="86456">
                  <c:v>6</c:v>
                </c:pt>
                <c:pt idx="86457">
                  <c:v>6</c:v>
                </c:pt>
                <c:pt idx="86458">
                  <c:v>6</c:v>
                </c:pt>
                <c:pt idx="86459">
                  <c:v>6</c:v>
                </c:pt>
                <c:pt idx="86460">
                  <c:v>6</c:v>
                </c:pt>
                <c:pt idx="86461">
                  <c:v>6</c:v>
                </c:pt>
                <c:pt idx="86462">
                  <c:v>6</c:v>
                </c:pt>
                <c:pt idx="86463">
                  <c:v>6</c:v>
                </c:pt>
                <c:pt idx="86464">
                  <c:v>6</c:v>
                </c:pt>
                <c:pt idx="86465">
                  <c:v>6</c:v>
                </c:pt>
                <c:pt idx="86466">
                  <c:v>6</c:v>
                </c:pt>
                <c:pt idx="86467">
                  <c:v>6</c:v>
                </c:pt>
                <c:pt idx="86468">
                  <c:v>6</c:v>
                </c:pt>
                <c:pt idx="86469">
                  <c:v>6</c:v>
                </c:pt>
                <c:pt idx="86470">
                  <c:v>6</c:v>
                </c:pt>
                <c:pt idx="86471">
                  <c:v>6</c:v>
                </c:pt>
                <c:pt idx="86472">
                  <c:v>6</c:v>
                </c:pt>
                <c:pt idx="86473">
                  <c:v>6</c:v>
                </c:pt>
                <c:pt idx="86474">
                  <c:v>6</c:v>
                </c:pt>
                <c:pt idx="86475">
                  <c:v>6</c:v>
                </c:pt>
                <c:pt idx="86476">
                  <c:v>6</c:v>
                </c:pt>
                <c:pt idx="86477">
                  <c:v>6</c:v>
                </c:pt>
                <c:pt idx="86478">
                  <c:v>6</c:v>
                </c:pt>
                <c:pt idx="86479">
                  <c:v>6</c:v>
                </c:pt>
                <c:pt idx="86480">
                  <c:v>6</c:v>
                </c:pt>
                <c:pt idx="86481">
                  <c:v>6</c:v>
                </c:pt>
                <c:pt idx="86482">
                  <c:v>6</c:v>
                </c:pt>
                <c:pt idx="86483">
                  <c:v>6</c:v>
                </c:pt>
                <c:pt idx="86484">
                  <c:v>6</c:v>
                </c:pt>
                <c:pt idx="86485">
                  <c:v>6</c:v>
                </c:pt>
                <c:pt idx="86486">
                  <c:v>6</c:v>
                </c:pt>
                <c:pt idx="86487">
                  <c:v>6</c:v>
                </c:pt>
                <c:pt idx="86488">
                  <c:v>6</c:v>
                </c:pt>
                <c:pt idx="86489">
                  <c:v>6</c:v>
                </c:pt>
                <c:pt idx="86490">
                  <c:v>6</c:v>
                </c:pt>
                <c:pt idx="86491">
                  <c:v>6</c:v>
                </c:pt>
                <c:pt idx="86492">
                  <c:v>6</c:v>
                </c:pt>
                <c:pt idx="86493">
                  <c:v>6</c:v>
                </c:pt>
                <c:pt idx="86494">
                  <c:v>6</c:v>
                </c:pt>
                <c:pt idx="86495">
                  <c:v>6</c:v>
                </c:pt>
                <c:pt idx="86496">
                  <c:v>6</c:v>
                </c:pt>
                <c:pt idx="86497">
                  <c:v>6</c:v>
                </c:pt>
                <c:pt idx="86498">
                  <c:v>6</c:v>
                </c:pt>
                <c:pt idx="86499">
                  <c:v>6</c:v>
                </c:pt>
                <c:pt idx="86500">
                  <c:v>6</c:v>
                </c:pt>
                <c:pt idx="86501">
                  <c:v>6</c:v>
                </c:pt>
                <c:pt idx="86502">
                  <c:v>6</c:v>
                </c:pt>
                <c:pt idx="86503">
                  <c:v>6</c:v>
                </c:pt>
                <c:pt idx="86504">
                  <c:v>6</c:v>
                </c:pt>
                <c:pt idx="86505">
                  <c:v>6</c:v>
                </c:pt>
                <c:pt idx="86506">
                  <c:v>6</c:v>
                </c:pt>
                <c:pt idx="86507">
                  <c:v>6</c:v>
                </c:pt>
                <c:pt idx="86508">
                  <c:v>6</c:v>
                </c:pt>
                <c:pt idx="86509">
                  <c:v>6</c:v>
                </c:pt>
                <c:pt idx="86510">
                  <c:v>6</c:v>
                </c:pt>
                <c:pt idx="86511">
                  <c:v>6</c:v>
                </c:pt>
                <c:pt idx="86512">
                  <c:v>6</c:v>
                </c:pt>
                <c:pt idx="86513">
                  <c:v>6</c:v>
                </c:pt>
                <c:pt idx="86514">
                  <c:v>6</c:v>
                </c:pt>
                <c:pt idx="86515">
                  <c:v>6</c:v>
                </c:pt>
                <c:pt idx="86516">
                  <c:v>6</c:v>
                </c:pt>
                <c:pt idx="86517">
                  <c:v>6</c:v>
                </c:pt>
                <c:pt idx="86518">
                  <c:v>6</c:v>
                </c:pt>
                <c:pt idx="86519">
                  <c:v>6</c:v>
                </c:pt>
                <c:pt idx="86520">
                  <c:v>6</c:v>
                </c:pt>
                <c:pt idx="86521">
                  <c:v>6</c:v>
                </c:pt>
                <c:pt idx="86522">
                  <c:v>6</c:v>
                </c:pt>
                <c:pt idx="86523">
                  <c:v>6</c:v>
                </c:pt>
                <c:pt idx="86524">
                  <c:v>6</c:v>
                </c:pt>
                <c:pt idx="86525">
                  <c:v>6</c:v>
                </c:pt>
                <c:pt idx="86526">
                  <c:v>6</c:v>
                </c:pt>
                <c:pt idx="86527">
                  <c:v>6</c:v>
                </c:pt>
                <c:pt idx="86528">
                  <c:v>6</c:v>
                </c:pt>
                <c:pt idx="86529">
                  <c:v>6</c:v>
                </c:pt>
                <c:pt idx="86530">
                  <c:v>6</c:v>
                </c:pt>
                <c:pt idx="86531">
                  <c:v>6</c:v>
                </c:pt>
                <c:pt idx="86532">
                  <c:v>6</c:v>
                </c:pt>
                <c:pt idx="86533">
                  <c:v>6</c:v>
                </c:pt>
                <c:pt idx="86534">
                  <c:v>6</c:v>
                </c:pt>
                <c:pt idx="86535">
                  <c:v>6</c:v>
                </c:pt>
                <c:pt idx="86536">
                  <c:v>6</c:v>
                </c:pt>
                <c:pt idx="86537">
                  <c:v>6</c:v>
                </c:pt>
                <c:pt idx="86538">
                  <c:v>6</c:v>
                </c:pt>
                <c:pt idx="86539">
                  <c:v>6</c:v>
                </c:pt>
                <c:pt idx="86540">
                  <c:v>6</c:v>
                </c:pt>
                <c:pt idx="86541">
                  <c:v>6</c:v>
                </c:pt>
                <c:pt idx="86542">
                  <c:v>6</c:v>
                </c:pt>
                <c:pt idx="86543">
                  <c:v>6</c:v>
                </c:pt>
                <c:pt idx="86544">
                  <c:v>6</c:v>
                </c:pt>
                <c:pt idx="86545">
                  <c:v>6</c:v>
                </c:pt>
                <c:pt idx="86546">
                  <c:v>6</c:v>
                </c:pt>
                <c:pt idx="86547">
                  <c:v>6</c:v>
                </c:pt>
                <c:pt idx="86548">
                  <c:v>6</c:v>
                </c:pt>
                <c:pt idx="86549">
                  <c:v>6</c:v>
                </c:pt>
                <c:pt idx="86550">
                  <c:v>6</c:v>
                </c:pt>
                <c:pt idx="86551">
                  <c:v>6</c:v>
                </c:pt>
                <c:pt idx="86552">
                  <c:v>6</c:v>
                </c:pt>
                <c:pt idx="86553">
                  <c:v>6</c:v>
                </c:pt>
                <c:pt idx="86554">
                  <c:v>6</c:v>
                </c:pt>
                <c:pt idx="86555">
                  <c:v>6</c:v>
                </c:pt>
                <c:pt idx="86556">
                  <c:v>6</c:v>
                </c:pt>
                <c:pt idx="86557">
                  <c:v>6</c:v>
                </c:pt>
                <c:pt idx="86558">
                  <c:v>6</c:v>
                </c:pt>
                <c:pt idx="86559">
                  <c:v>6</c:v>
                </c:pt>
                <c:pt idx="86560">
                  <c:v>6</c:v>
                </c:pt>
                <c:pt idx="86561">
                  <c:v>6</c:v>
                </c:pt>
                <c:pt idx="86562">
                  <c:v>6</c:v>
                </c:pt>
                <c:pt idx="86563">
                  <c:v>6</c:v>
                </c:pt>
                <c:pt idx="86564">
                  <c:v>6</c:v>
                </c:pt>
                <c:pt idx="86565">
                  <c:v>6</c:v>
                </c:pt>
                <c:pt idx="86566">
                  <c:v>6</c:v>
                </c:pt>
                <c:pt idx="86567">
                  <c:v>6</c:v>
                </c:pt>
                <c:pt idx="86568">
                  <c:v>6</c:v>
                </c:pt>
                <c:pt idx="86569">
                  <c:v>6</c:v>
                </c:pt>
                <c:pt idx="86570">
                  <c:v>6</c:v>
                </c:pt>
                <c:pt idx="86571">
                  <c:v>6</c:v>
                </c:pt>
                <c:pt idx="86572">
                  <c:v>6</c:v>
                </c:pt>
                <c:pt idx="86573">
                  <c:v>6</c:v>
                </c:pt>
                <c:pt idx="86574">
                  <c:v>6</c:v>
                </c:pt>
                <c:pt idx="86575">
                  <c:v>6</c:v>
                </c:pt>
                <c:pt idx="86576">
                  <c:v>6</c:v>
                </c:pt>
                <c:pt idx="86577">
                  <c:v>6</c:v>
                </c:pt>
                <c:pt idx="86578">
                  <c:v>6</c:v>
                </c:pt>
                <c:pt idx="86579">
                  <c:v>6</c:v>
                </c:pt>
                <c:pt idx="86580">
                  <c:v>6</c:v>
                </c:pt>
                <c:pt idx="86581">
                  <c:v>6</c:v>
                </c:pt>
                <c:pt idx="86582">
                  <c:v>6</c:v>
                </c:pt>
                <c:pt idx="86583">
                  <c:v>6</c:v>
                </c:pt>
                <c:pt idx="86584">
                  <c:v>6</c:v>
                </c:pt>
                <c:pt idx="86585">
                  <c:v>6</c:v>
                </c:pt>
                <c:pt idx="86586">
                  <c:v>6</c:v>
                </c:pt>
                <c:pt idx="86587">
                  <c:v>6</c:v>
                </c:pt>
                <c:pt idx="86588">
                  <c:v>6</c:v>
                </c:pt>
                <c:pt idx="86589">
                  <c:v>6</c:v>
                </c:pt>
                <c:pt idx="86590">
                  <c:v>6</c:v>
                </c:pt>
                <c:pt idx="86591">
                  <c:v>6</c:v>
                </c:pt>
                <c:pt idx="86592">
                  <c:v>6</c:v>
                </c:pt>
                <c:pt idx="86593">
                  <c:v>6</c:v>
                </c:pt>
                <c:pt idx="86594">
                  <c:v>6</c:v>
                </c:pt>
                <c:pt idx="86595">
                  <c:v>6</c:v>
                </c:pt>
                <c:pt idx="86596">
                  <c:v>6</c:v>
                </c:pt>
                <c:pt idx="86597">
                  <c:v>6</c:v>
                </c:pt>
                <c:pt idx="86598">
                  <c:v>6</c:v>
                </c:pt>
                <c:pt idx="86599">
                  <c:v>6</c:v>
                </c:pt>
                <c:pt idx="86600">
                  <c:v>6</c:v>
                </c:pt>
                <c:pt idx="86601">
                  <c:v>6</c:v>
                </c:pt>
                <c:pt idx="86602">
                  <c:v>6</c:v>
                </c:pt>
                <c:pt idx="86603">
                  <c:v>6</c:v>
                </c:pt>
                <c:pt idx="86604">
                  <c:v>6</c:v>
                </c:pt>
                <c:pt idx="86605">
                  <c:v>6</c:v>
                </c:pt>
                <c:pt idx="86606">
                  <c:v>6</c:v>
                </c:pt>
                <c:pt idx="86607">
                  <c:v>6</c:v>
                </c:pt>
                <c:pt idx="86608">
                  <c:v>6</c:v>
                </c:pt>
                <c:pt idx="86609">
                  <c:v>6</c:v>
                </c:pt>
                <c:pt idx="86610">
                  <c:v>6</c:v>
                </c:pt>
                <c:pt idx="86611">
                  <c:v>6</c:v>
                </c:pt>
                <c:pt idx="86612">
                  <c:v>6</c:v>
                </c:pt>
                <c:pt idx="86613">
                  <c:v>6</c:v>
                </c:pt>
                <c:pt idx="86614">
                  <c:v>6</c:v>
                </c:pt>
                <c:pt idx="86615">
                  <c:v>6</c:v>
                </c:pt>
                <c:pt idx="86616">
                  <c:v>6</c:v>
                </c:pt>
                <c:pt idx="86617">
                  <c:v>6</c:v>
                </c:pt>
                <c:pt idx="86618">
                  <c:v>6</c:v>
                </c:pt>
                <c:pt idx="86619">
                  <c:v>6</c:v>
                </c:pt>
                <c:pt idx="86620">
                  <c:v>6</c:v>
                </c:pt>
                <c:pt idx="86621">
                  <c:v>6</c:v>
                </c:pt>
                <c:pt idx="86622">
                  <c:v>6</c:v>
                </c:pt>
                <c:pt idx="86623">
                  <c:v>6</c:v>
                </c:pt>
                <c:pt idx="86624">
                  <c:v>6</c:v>
                </c:pt>
                <c:pt idx="86625">
                  <c:v>6</c:v>
                </c:pt>
                <c:pt idx="86626">
                  <c:v>6</c:v>
                </c:pt>
                <c:pt idx="86627">
                  <c:v>6</c:v>
                </c:pt>
                <c:pt idx="86628">
                  <c:v>6</c:v>
                </c:pt>
                <c:pt idx="86629">
                  <c:v>6</c:v>
                </c:pt>
                <c:pt idx="86630">
                  <c:v>6</c:v>
                </c:pt>
                <c:pt idx="86631">
                  <c:v>6</c:v>
                </c:pt>
                <c:pt idx="86632">
                  <c:v>6</c:v>
                </c:pt>
                <c:pt idx="86633">
                  <c:v>6</c:v>
                </c:pt>
                <c:pt idx="86634">
                  <c:v>6</c:v>
                </c:pt>
                <c:pt idx="86635">
                  <c:v>6</c:v>
                </c:pt>
                <c:pt idx="86636">
                  <c:v>6</c:v>
                </c:pt>
                <c:pt idx="86637">
                  <c:v>6</c:v>
                </c:pt>
                <c:pt idx="86638">
                  <c:v>6</c:v>
                </c:pt>
                <c:pt idx="86639">
                  <c:v>6</c:v>
                </c:pt>
                <c:pt idx="86640">
                  <c:v>6</c:v>
                </c:pt>
                <c:pt idx="86641">
                  <c:v>6</c:v>
                </c:pt>
                <c:pt idx="86642">
                  <c:v>6</c:v>
                </c:pt>
                <c:pt idx="86643">
                  <c:v>6</c:v>
                </c:pt>
                <c:pt idx="86644">
                  <c:v>6</c:v>
                </c:pt>
                <c:pt idx="86645">
                  <c:v>6</c:v>
                </c:pt>
                <c:pt idx="86646">
                  <c:v>6</c:v>
                </c:pt>
                <c:pt idx="86647">
                  <c:v>6</c:v>
                </c:pt>
                <c:pt idx="86648">
                  <c:v>6</c:v>
                </c:pt>
                <c:pt idx="86649">
                  <c:v>6</c:v>
                </c:pt>
                <c:pt idx="86650">
                  <c:v>6</c:v>
                </c:pt>
                <c:pt idx="86651">
                  <c:v>6</c:v>
                </c:pt>
                <c:pt idx="86652">
                  <c:v>6</c:v>
                </c:pt>
                <c:pt idx="86653">
                  <c:v>6</c:v>
                </c:pt>
                <c:pt idx="86654">
                  <c:v>6</c:v>
                </c:pt>
                <c:pt idx="86655">
                  <c:v>6</c:v>
                </c:pt>
                <c:pt idx="86656">
                  <c:v>6</c:v>
                </c:pt>
                <c:pt idx="86657">
                  <c:v>6</c:v>
                </c:pt>
                <c:pt idx="86658">
                  <c:v>6</c:v>
                </c:pt>
                <c:pt idx="86659">
                  <c:v>6</c:v>
                </c:pt>
                <c:pt idx="86660">
                  <c:v>6</c:v>
                </c:pt>
                <c:pt idx="86661">
                  <c:v>6</c:v>
                </c:pt>
                <c:pt idx="86662">
                  <c:v>6</c:v>
                </c:pt>
                <c:pt idx="86663">
                  <c:v>6</c:v>
                </c:pt>
                <c:pt idx="86664">
                  <c:v>6</c:v>
                </c:pt>
                <c:pt idx="86665">
                  <c:v>6</c:v>
                </c:pt>
                <c:pt idx="86666">
                  <c:v>6</c:v>
                </c:pt>
                <c:pt idx="86667">
                  <c:v>6</c:v>
                </c:pt>
                <c:pt idx="86668">
                  <c:v>6</c:v>
                </c:pt>
                <c:pt idx="86669">
                  <c:v>6</c:v>
                </c:pt>
                <c:pt idx="86670">
                  <c:v>6</c:v>
                </c:pt>
                <c:pt idx="86671">
                  <c:v>6</c:v>
                </c:pt>
                <c:pt idx="86672">
                  <c:v>6</c:v>
                </c:pt>
                <c:pt idx="86673">
                  <c:v>6</c:v>
                </c:pt>
                <c:pt idx="86674">
                  <c:v>6</c:v>
                </c:pt>
                <c:pt idx="86675">
                  <c:v>6</c:v>
                </c:pt>
                <c:pt idx="86676">
                  <c:v>6</c:v>
                </c:pt>
                <c:pt idx="86677">
                  <c:v>6</c:v>
                </c:pt>
                <c:pt idx="86678">
                  <c:v>6</c:v>
                </c:pt>
                <c:pt idx="86679">
                  <c:v>6</c:v>
                </c:pt>
                <c:pt idx="86680">
                  <c:v>6</c:v>
                </c:pt>
                <c:pt idx="86681">
                  <c:v>6</c:v>
                </c:pt>
                <c:pt idx="86682">
                  <c:v>6</c:v>
                </c:pt>
                <c:pt idx="86683">
                  <c:v>6</c:v>
                </c:pt>
                <c:pt idx="86684">
                  <c:v>6</c:v>
                </c:pt>
                <c:pt idx="86685">
                  <c:v>6</c:v>
                </c:pt>
                <c:pt idx="86686">
                  <c:v>6</c:v>
                </c:pt>
                <c:pt idx="86687">
                  <c:v>6</c:v>
                </c:pt>
                <c:pt idx="86688">
                  <c:v>6</c:v>
                </c:pt>
                <c:pt idx="86689">
                  <c:v>6</c:v>
                </c:pt>
                <c:pt idx="86690">
                  <c:v>6</c:v>
                </c:pt>
                <c:pt idx="86691">
                  <c:v>6</c:v>
                </c:pt>
                <c:pt idx="86692">
                  <c:v>6</c:v>
                </c:pt>
                <c:pt idx="86693">
                  <c:v>6</c:v>
                </c:pt>
                <c:pt idx="86694">
                  <c:v>6</c:v>
                </c:pt>
                <c:pt idx="86695">
                  <c:v>6</c:v>
                </c:pt>
                <c:pt idx="86696">
                  <c:v>6</c:v>
                </c:pt>
                <c:pt idx="86697">
                  <c:v>6</c:v>
                </c:pt>
                <c:pt idx="86698">
                  <c:v>6</c:v>
                </c:pt>
                <c:pt idx="86699">
                  <c:v>6</c:v>
                </c:pt>
                <c:pt idx="86700">
                  <c:v>6</c:v>
                </c:pt>
                <c:pt idx="86701">
                  <c:v>6</c:v>
                </c:pt>
                <c:pt idx="86702">
                  <c:v>6</c:v>
                </c:pt>
                <c:pt idx="86703">
                  <c:v>6</c:v>
                </c:pt>
                <c:pt idx="86704">
                  <c:v>6</c:v>
                </c:pt>
                <c:pt idx="86705">
                  <c:v>6</c:v>
                </c:pt>
                <c:pt idx="86706">
                  <c:v>6</c:v>
                </c:pt>
                <c:pt idx="86707">
                  <c:v>6</c:v>
                </c:pt>
                <c:pt idx="86708">
                  <c:v>6</c:v>
                </c:pt>
                <c:pt idx="86709">
                  <c:v>6</c:v>
                </c:pt>
                <c:pt idx="86710">
                  <c:v>6</c:v>
                </c:pt>
                <c:pt idx="86711">
                  <c:v>6</c:v>
                </c:pt>
                <c:pt idx="86712">
                  <c:v>6</c:v>
                </c:pt>
                <c:pt idx="86713">
                  <c:v>6</c:v>
                </c:pt>
                <c:pt idx="86714">
                  <c:v>6</c:v>
                </c:pt>
                <c:pt idx="86715">
                  <c:v>6</c:v>
                </c:pt>
                <c:pt idx="86716">
                  <c:v>6</c:v>
                </c:pt>
                <c:pt idx="86717">
                  <c:v>6</c:v>
                </c:pt>
                <c:pt idx="86718">
                  <c:v>6</c:v>
                </c:pt>
                <c:pt idx="86719">
                  <c:v>6</c:v>
                </c:pt>
                <c:pt idx="86720">
                  <c:v>6</c:v>
                </c:pt>
                <c:pt idx="86721">
                  <c:v>6</c:v>
                </c:pt>
                <c:pt idx="86722">
                  <c:v>6</c:v>
                </c:pt>
                <c:pt idx="86723">
                  <c:v>6</c:v>
                </c:pt>
                <c:pt idx="86724">
                  <c:v>6</c:v>
                </c:pt>
                <c:pt idx="86725">
                  <c:v>6</c:v>
                </c:pt>
                <c:pt idx="86726">
                  <c:v>6</c:v>
                </c:pt>
                <c:pt idx="86727">
                  <c:v>6</c:v>
                </c:pt>
                <c:pt idx="86728">
                  <c:v>6</c:v>
                </c:pt>
                <c:pt idx="86729">
                  <c:v>6</c:v>
                </c:pt>
                <c:pt idx="86730">
                  <c:v>6</c:v>
                </c:pt>
                <c:pt idx="86731">
                  <c:v>6</c:v>
                </c:pt>
                <c:pt idx="86732">
                  <c:v>6</c:v>
                </c:pt>
                <c:pt idx="86733">
                  <c:v>6</c:v>
                </c:pt>
                <c:pt idx="86734">
                  <c:v>6</c:v>
                </c:pt>
                <c:pt idx="86735">
                  <c:v>6</c:v>
                </c:pt>
                <c:pt idx="86736">
                  <c:v>6</c:v>
                </c:pt>
                <c:pt idx="86737">
                  <c:v>6</c:v>
                </c:pt>
                <c:pt idx="86738">
                  <c:v>6</c:v>
                </c:pt>
                <c:pt idx="86739">
                  <c:v>6</c:v>
                </c:pt>
                <c:pt idx="86740">
                  <c:v>6</c:v>
                </c:pt>
                <c:pt idx="86741">
                  <c:v>6</c:v>
                </c:pt>
                <c:pt idx="86742">
                  <c:v>6</c:v>
                </c:pt>
                <c:pt idx="86743">
                  <c:v>6</c:v>
                </c:pt>
                <c:pt idx="86744">
                  <c:v>6</c:v>
                </c:pt>
                <c:pt idx="86745">
                  <c:v>6</c:v>
                </c:pt>
                <c:pt idx="86746">
                  <c:v>6</c:v>
                </c:pt>
                <c:pt idx="86747">
                  <c:v>6</c:v>
                </c:pt>
                <c:pt idx="86748">
                  <c:v>6</c:v>
                </c:pt>
                <c:pt idx="86749">
                  <c:v>6</c:v>
                </c:pt>
                <c:pt idx="86750">
                  <c:v>6</c:v>
                </c:pt>
                <c:pt idx="86751">
                  <c:v>6</c:v>
                </c:pt>
                <c:pt idx="86752">
                  <c:v>6</c:v>
                </c:pt>
                <c:pt idx="86753">
                  <c:v>6</c:v>
                </c:pt>
                <c:pt idx="86754">
                  <c:v>6</c:v>
                </c:pt>
                <c:pt idx="86755">
                  <c:v>6</c:v>
                </c:pt>
                <c:pt idx="86756">
                  <c:v>6</c:v>
                </c:pt>
                <c:pt idx="86757">
                  <c:v>6</c:v>
                </c:pt>
                <c:pt idx="86758">
                  <c:v>6</c:v>
                </c:pt>
                <c:pt idx="86759">
                  <c:v>6</c:v>
                </c:pt>
                <c:pt idx="86760">
                  <c:v>6</c:v>
                </c:pt>
                <c:pt idx="86761">
                  <c:v>6</c:v>
                </c:pt>
                <c:pt idx="86762">
                  <c:v>6</c:v>
                </c:pt>
                <c:pt idx="86763">
                  <c:v>6</c:v>
                </c:pt>
                <c:pt idx="86764">
                  <c:v>6</c:v>
                </c:pt>
                <c:pt idx="86765">
                  <c:v>6</c:v>
                </c:pt>
                <c:pt idx="86766">
                  <c:v>6</c:v>
                </c:pt>
                <c:pt idx="86767">
                  <c:v>6</c:v>
                </c:pt>
                <c:pt idx="86768">
                  <c:v>6</c:v>
                </c:pt>
                <c:pt idx="86769">
                  <c:v>6</c:v>
                </c:pt>
                <c:pt idx="86770">
                  <c:v>6</c:v>
                </c:pt>
                <c:pt idx="86771">
                  <c:v>6</c:v>
                </c:pt>
                <c:pt idx="86772">
                  <c:v>6</c:v>
                </c:pt>
                <c:pt idx="86773">
                  <c:v>6</c:v>
                </c:pt>
                <c:pt idx="86774">
                  <c:v>6</c:v>
                </c:pt>
                <c:pt idx="86775">
                  <c:v>6</c:v>
                </c:pt>
                <c:pt idx="86776">
                  <c:v>6</c:v>
                </c:pt>
                <c:pt idx="86777">
                  <c:v>6</c:v>
                </c:pt>
                <c:pt idx="86778">
                  <c:v>6</c:v>
                </c:pt>
                <c:pt idx="86779">
                  <c:v>6</c:v>
                </c:pt>
                <c:pt idx="86780">
                  <c:v>6</c:v>
                </c:pt>
                <c:pt idx="86781">
                  <c:v>6</c:v>
                </c:pt>
                <c:pt idx="86782">
                  <c:v>6</c:v>
                </c:pt>
                <c:pt idx="86783">
                  <c:v>6</c:v>
                </c:pt>
                <c:pt idx="86784">
                  <c:v>6</c:v>
                </c:pt>
                <c:pt idx="86785">
                  <c:v>6</c:v>
                </c:pt>
                <c:pt idx="86786">
                  <c:v>6</c:v>
                </c:pt>
                <c:pt idx="86787">
                  <c:v>6</c:v>
                </c:pt>
                <c:pt idx="86788">
                  <c:v>6</c:v>
                </c:pt>
                <c:pt idx="86789">
                  <c:v>6</c:v>
                </c:pt>
                <c:pt idx="86790">
                  <c:v>6</c:v>
                </c:pt>
                <c:pt idx="86791">
                  <c:v>6</c:v>
                </c:pt>
                <c:pt idx="86792">
                  <c:v>6</c:v>
                </c:pt>
                <c:pt idx="86793">
                  <c:v>6</c:v>
                </c:pt>
                <c:pt idx="86794">
                  <c:v>6</c:v>
                </c:pt>
                <c:pt idx="86795">
                  <c:v>6</c:v>
                </c:pt>
                <c:pt idx="86796">
                  <c:v>6</c:v>
                </c:pt>
                <c:pt idx="86797">
                  <c:v>6</c:v>
                </c:pt>
                <c:pt idx="86798">
                  <c:v>6</c:v>
                </c:pt>
                <c:pt idx="86799">
                  <c:v>6</c:v>
                </c:pt>
                <c:pt idx="86800">
                  <c:v>6</c:v>
                </c:pt>
                <c:pt idx="86801">
                  <c:v>6</c:v>
                </c:pt>
                <c:pt idx="86802">
                  <c:v>6</c:v>
                </c:pt>
                <c:pt idx="86803">
                  <c:v>6</c:v>
                </c:pt>
                <c:pt idx="86804">
                  <c:v>6</c:v>
                </c:pt>
                <c:pt idx="86805">
                  <c:v>6</c:v>
                </c:pt>
                <c:pt idx="86806">
                  <c:v>6</c:v>
                </c:pt>
                <c:pt idx="86807">
                  <c:v>6</c:v>
                </c:pt>
                <c:pt idx="86808">
                  <c:v>6</c:v>
                </c:pt>
                <c:pt idx="86809">
                  <c:v>6</c:v>
                </c:pt>
                <c:pt idx="86810">
                  <c:v>6</c:v>
                </c:pt>
                <c:pt idx="86811">
                  <c:v>6</c:v>
                </c:pt>
                <c:pt idx="86812">
                  <c:v>6</c:v>
                </c:pt>
                <c:pt idx="86813">
                  <c:v>6</c:v>
                </c:pt>
                <c:pt idx="86814">
                  <c:v>6</c:v>
                </c:pt>
                <c:pt idx="86815">
                  <c:v>6</c:v>
                </c:pt>
                <c:pt idx="86816">
                  <c:v>6</c:v>
                </c:pt>
                <c:pt idx="86817">
                  <c:v>6</c:v>
                </c:pt>
                <c:pt idx="86818">
                  <c:v>6</c:v>
                </c:pt>
                <c:pt idx="86819">
                  <c:v>6</c:v>
                </c:pt>
                <c:pt idx="86820">
                  <c:v>6</c:v>
                </c:pt>
                <c:pt idx="86821">
                  <c:v>6</c:v>
                </c:pt>
                <c:pt idx="86822">
                  <c:v>6</c:v>
                </c:pt>
                <c:pt idx="86823">
                  <c:v>6</c:v>
                </c:pt>
                <c:pt idx="86824">
                  <c:v>6</c:v>
                </c:pt>
                <c:pt idx="86825">
                  <c:v>6</c:v>
                </c:pt>
                <c:pt idx="86826">
                  <c:v>6</c:v>
                </c:pt>
                <c:pt idx="86827">
                  <c:v>6</c:v>
                </c:pt>
                <c:pt idx="86828">
                  <c:v>6</c:v>
                </c:pt>
                <c:pt idx="86829">
                  <c:v>6</c:v>
                </c:pt>
                <c:pt idx="86830">
                  <c:v>6</c:v>
                </c:pt>
                <c:pt idx="86831">
                  <c:v>6</c:v>
                </c:pt>
                <c:pt idx="86832">
                  <c:v>6</c:v>
                </c:pt>
                <c:pt idx="86833">
                  <c:v>6</c:v>
                </c:pt>
                <c:pt idx="86834">
                  <c:v>6</c:v>
                </c:pt>
                <c:pt idx="86835">
                  <c:v>6</c:v>
                </c:pt>
                <c:pt idx="86836">
                  <c:v>6</c:v>
                </c:pt>
                <c:pt idx="86837">
                  <c:v>6</c:v>
                </c:pt>
                <c:pt idx="86838">
                  <c:v>6</c:v>
                </c:pt>
                <c:pt idx="86839">
                  <c:v>6</c:v>
                </c:pt>
                <c:pt idx="86840">
                  <c:v>6</c:v>
                </c:pt>
                <c:pt idx="86841">
                  <c:v>6</c:v>
                </c:pt>
                <c:pt idx="86842">
                  <c:v>6</c:v>
                </c:pt>
                <c:pt idx="86843">
                  <c:v>6</c:v>
                </c:pt>
                <c:pt idx="86844">
                  <c:v>6</c:v>
                </c:pt>
                <c:pt idx="86845">
                  <c:v>6</c:v>
                </c:pt>
                <c:pt idx="86846">
                  <c:v>6</c:v>
                </c:pt>
                <c:pt idx="86847">
                  <c:v>6</c:v>
                </c:pt>
                <c:pt idx="86848">
                  <c:v>6</c:v>
                </c:pt>
                <c:pt idx="86849">
                  <c:v>6</c:v>
                </c:pt>
                <c:pt idx="86850">
                  <c:v>6</c:v>
                </c:pt>
                <c:pt idx="86851">
                  <c:v>6</c:v>
                </c:pt>
                <c:pt idx="86852">
                  <c:v>6</c:v>
                </c:pt>
                <c:pt idx="86853">
                  <c:v>6</c:v>
                </c:pt>
                <c:pt idx="86854">
                  <c:v>6</c:v>
                </c:pt>
                <c:pt idx="86855">
                  <c:v>6</c:v>
                </c:pt>
                <c:pt idx="86856">
                  <c:v>6</c:v>
                </c:pt>
                <c:pt idx="86857">
                  <c:v>6</c:v>
                </c:pt>
                <c:pt idx="86858">
                  <c:v>6</c:v>
                </c:pt>
                <c:pt idx="86859">
                  <c:v>6</c:v>
                </c:pt>
                <c:pt idx="86860">
                  <c:v>6</c:v>
                </c:pt>
                <c:pt idx="86861">
                  <c:v>6</c:v>
                </c:pt>
                <c:pt idx="86862">
                  <c:v>6</c:v>
                </c:pt>
                <c:pt idx="86863">
                  <c:v>6</c:v>
                </c:pt>
                <c:pt idx="86864">
                  <c:v>6</c:v>
                </c:pt>
                <c:pt idx="86865">
                  <c:v>6</c:v>
                </c:pt>
                <c:pt idx="86866">
                  <c:v>6</c:v>
                </c:pt>
                <c:pt idx="86867">
                  <c:v>6</c:v>
                </c:pt>
                <c:pt idx="86868">
                  <c:v>6</c:v>
                </c:pt>
                <c:pt idx="86869">
                  <c:v>6</c:v>
                </c:pt>
                <c:pt idx="86870">
                  <c:v>6</c:v>
                </c:pt>
                <c:pt idx="86871">
                  <c:v>6</c:v>
                </c:pt>
                <c:pt idx="86872">
                  <c:v>6</c:v>
                </c:pt>
                <c:pt idx="86873">
                  <c:v>6</c:v>
                </c:pt>
                <c:pt idx="86874">
                  <c:v>6</c:v>
                </c:pt>
                <c:pt idx="86875">
                  <c:v>6</c:v>
                </c:pt>
                <c:pt idx="86876">
                  <c:v>6</c:v>
                </c:pt>
                <c:pt idx="86877">
                  <c:v>6</c:v>
                </c:pt>
                <c:pt idx="86878">
                  <c:v>6</c:v>
                </c:pt>
                <c:pt idx="86879">
                  <c:v>6</c:v>
                </c:pt>
                <c:pt idx="86880">
                  <c:v>6</c:v>
                </c:pt>
                <c:pt idx="86881">
                  <c:v>6</c:v>
                </c:pt>
                <c:pt idx="86882">
                  <c:v>6</c:v>
                </c:pt>
                <c:pt idx="86883">
                  <c:v>6</c:v>
                </c:pt>
                <c:pt idx="86884">
                  <c:v>6</c:v>
                </c:pt>
                <c:pt idx="86885">
                  <c:v>6</c:v>
                </c:pt>
                <c:pt idx="86886">
                  <c:v>6</c:v>
                </c:pt>
                <c:pt idx="86887">
                  <c:v>6</c:v>
                </c:pt>
                <c:pt idx="86888">
                  <c:v>6</c:v>
                </c:pt>
                <c:pt idx="86889">
                  <c:v>6</c:v>
                </c:pt>
                <c:pt idx="86890">
                  <c:v>6</c:v>
                </c:pt>
                <c:pt idx="86891">
                  <c:v>6</c:v>
                </c:pt>
                <c:pt idx="86892">
                  <c:v>6</c:v>
                </c:pt>
                <c:pt idx="86893">
                  <c:v>6</c:v>
                </c:pt>
                <c:pt idx="86894">
                  <c:v>6</c:v>
                </c:pt>
                <c:pt idx="86895">
                  <c:v>6</c:v>
                </c:pt>
                <c:pt idx="86896">
                  <c:v>6</c:v>
                </c:pt>
                <c:pt idx="86897">
                  <c:v>6</c:v>
                </c:pt>
                <c:pt idx="86898">
                  <c:v>6</c:v>
                </c:pt>
                <c:pt idx="86899">
                  <c:v>6</c:v>
                </c:pt>
                <c:pt idx="86900">
                  <c:v>6</c:v>
                </c:pt>
                <c:pt idx="86901">
                  <c:v>6</c:v>
                </c:pt>
                <c:pt idx="86902">
                  <c:v>6</c:v>
                </c:pt>
                <c:pt idx="86903">
                  <c:v>6</c:v>
                </c:pt>
                <c:pt idx="86904">
                  <c:v>6</c:v>
                </c:pt>
                <c:pt idx="86905">
                  <c:v>6</c:v>
                </c:pt>
                <c:pt idx="86906">
                  <c:v>6</c:v>
                </c:pt>
                <c:pt idx="86907">
                  <c:v>6</c:v>
                </c:pt>
                <c:pt idx="86908">
                  <c:v>6</c:v>
                </c:pt>
                <c:pt idx="86909">
                  <c:v>6</c:v>
                </c:pt>
                <c:pt idx="86910">
                  <c:v>6</c:v>
                </c:pt>
                <c:pt idx="86911">
                  <c:v>6</c:v>
                </c:pt>
                <c:pt idx="86912">
                  <c:v>6</c:v>
                </c:pt>
                <c:pt idx="86913">
                  <c:v>6</c:v>
                </c:pt>
                <c:pt idx="86914">
                  <c:v>6</c:v>
                </c:pt>
                <c:pt idx="86915">
                  <c:v>6</c:v>
                </c:pt>
                <c:pt idx="86916">
                  <c:v>6</c:v>
                </c:pt>
                <c:pt idx="86917">
                  <c:v>6</c:v>
                </c:pt>
                <c:pt idx="86918">
                  <c:v>6</c:v>
                </c:pt>
                <c:pt idx="86919">
                  <c:v>6</c:v>
                </c:pt>
                <c:pt idx="86920">
                  <c:v>6</c:v>
                </c:pt>
                <c:pt idx="86921">
                  <c:v>6</c:v>
                </c:pt>
                <c:pt idx="86922">
                  <c:v>6</c:v>
                </c:pt>
                <c:pt idx="86923">
                  <c:v>6</c:v>
                </c:pt>
                <c:pt idx="86924">
                  <c:v>6</c:v>
                </c:pt>
                <c:pt idx="86925">
                  <c:v>6</c:v>
                </c:pt>
                <c:pt idx="86926">
                  <c:v>6</c:v>
                </c:pt>
                <c:pt idx="86927">
                  <c:v>6</c:v>
                </c:pt>
                <c:pt idx="86928">
                  <c:v>6</c:v>
                </c:pt>
                <c:pt idx="86929">
                  <c:v>6</c:v>
                </c:pt>
                <c:pt idx="86930">
                  <c:v>6</c:v>
                </c:pt>
                <c:pt idx="86931">
                  <c:v>6</c:v>
                </c:pt>
                <c:pt idx="86932">
                  <c:v>6</c:v>
                </c:pt>
                <c:pt idx="86933">
                  <c:v>6</c:v>
                </c:pt>
                <c:pt idx="86934">
                  <c:v>6</c:v>
                </c:pt>
                <c:pt idx="86935">
                  <c:v>6</c:v>
                </c:pt>
                <c:pt idx="86936">
                  <c:v>6</c:v>
                </c:pt>
                <c:pt idx="86937">
                  <c:v>6</c:v>
                </c:pt>
                <c:pt idx="86938">
                  <c:v>6</c:v>
                </c:pt>
                <c:pt idx="86939">
                  <c:v>6</c:v>
                </c:pt>
                <c:pt idx="86940">
                  <c:v>6</c:v>
                </c:pt>
                <c:pt idx="86941">
                  <c:v>6</c:v>
                </c:pt>
                <c:pt idx="86942">
                  <c:v>6</c:v>
                </c:pt>
                <c:pt idx="86943">
                  <c:v>6</c:v>
                </c:pt>
                <c:pt idx="86944">
                  <c:v>6</c:v>
                </c:pt>
                <c:pt idx="86945">
                  <c:v>6</c:v>
                </c:pt>
                <c:pt idx="86946">
                  <c:v>6</c:v>
                </c:pt>
                <c:pt idx="86947">
                  <c:v>6</c:v>
                </c:pt>
                <c:pt idx="86948">
                  <c:v>6</c:v>
                </c:pt>
                <c:pt idx="86949">
                  <c:v>6</c:v>
                </c:pt>
                <c:pt idx="86950">
                  <c:v>6</c:v>
                </c:pt>
                <c:pt idx="86951">
                  <c:v>6</c:v>
                </c:pt>
                <c:pt idx="86952">
                  <c:v>6</c:v>
                </c:pt>
                <c:pt idx="86953">
                  <c:v>6</c:v>
                </c:pt>
                <c:pt idx="86954">
                  <c:v>6</c:v>
                </c:pt>
                <c:pt idx="86955">
                  <c:v>6</c:v>
                </c:pt>
                <c:pt idx="86956">
                  <c:v>6</c:v>
                </c:pt>
                <c:pt idx="86957">
                  <c:v>6</c:v>
                </c:pt>
                <c:pt idx="86958">
                  <c:v>6</c:v>
                </c:pt>
                <c:pt idx="86959">
                  <c:v>6</c:v>
                </c:pt>
                <c:pt idx="86960">
                  <c:v>6</c:v>
                </c:pt>
                <c:pt idx="86961">
                  <c:v>6</c:v>
                </c:pt>
                <c:pt idx="86962">
                  <c:v>6</c:v>
                </c:pt>
                <c:pt idx="86963">
                  <c:v>6</c:v>
                </c:pt>
                <c:pt idx="86964">
                  <c:v>6</c:v>
                </c:pt>
                <c:pt idx="86965">
                  <c:v>6</c:v>
                </c:pt>
                <c:pt idx="86966">
                  <c:v>6</c:v>
                </c:pt>
                <c:pt idx="86967">
                  <c:v>6</c:v>
                </c:pt>
                <c:pt idx="86968">
                  <c:v>6</c:v>
                </c:pt>
                <c:pt idx="86969">
                  <c:v>6</c:v>
                </c:pt>
                <c:pt idx="86970">
                  <c:v>6</c:v>
                </c:pt>
                <c:pt idx="86971">
                  <c:v>6</c:v>
                </c:pt>
                <c:pt idx="86972">
                  <c:v>6</c:v>
                </c:pt>
                <c:pt idx="86973">
                  <c:v>6</c:v>
                </c:pt>
                <c:pt idx="86974">
                  <c:v>6</c:v>
                </c:pt>
                <c:pt idx="86975">
                  <c:v>6</c:v>
                </c:pt>
                <c:pt idx="86976">
                  <c:v>6</c:v>
                </c:pt>
                <c:pt idx="86977">
                  <c:v>6</c:v>
                </c:pt>
                <c:pt idx="86978">
                  <c:v>6</c:v>
                </c:pt>
                <c:pt idx="86979">
                  <c:v>6</c:v>
                </c:pt>
                <c:pt idx="86980">
                  <c:v>6</c:v>
                </c:pt>
                <c:pt idx="86981">
                  <c:v>6</c:v>
                </c:pt>
                <c:pt idx="86982">
                  <c:v>6</c:v>
                </c:pt>
                <c:pt idx="86983">
                  <c:v>6</c:v>
                </c:pt>
                <c:pt idx="86984">
                  <c:v>6</c:v>
                </c:pt>
                <c:pt idx="86985">
                  <c:v>6</c:v>
                </c:pt>
                <c:pt idx="86986">
                  <c:v>6</c:v>
                </c:pt>
                <c:pt idx="86987">
                  <c:v>6</c:v>
                </c:pt>
                <c:pt idx="86988">
                  <c:v>6</c:v>
                </c:pt>
                <c:pt idx="86989">
                  <c:v>6</c:v>
                </c:pt>
                <c:pt idx="86990">
                  <c:v>6</c:v>
                </c:pt>
                <c:pt idx="86991">
                  <c:v>6</c:v>
                </c:pt>
                <c:pt idx="86992">
                  <c:v>6</c:v>
                </c:pt>
                <c:pt idx="86993">
                  <c:v>6</c:v>
                </c:pt>
                <c:pt idx="86994">
                  <c:v>6</c:v>
                </c:pt>
                <c:pt idx="86995">
                  <c:v>6</c:v>
                </c:pt>
                <c:pt idx="86996">
                  <c:v>6</c:v>
                </c:pt>
                <c:pt idx="86997">
                  <c:v>6</c:v>
                </c:pt>
                <c:pt idx="86998">
                  <c:v>6</c:v>
                </c:pt>
                <c:pt idx="86999">
                  <c:v>6</c:v>
                </c:pt>
                <c:pt idx="87000">
                  <c:v>12</c:v>
                </c:pt>
                <c:pt idx="87001">
                  <c:v>12</c:v>
                </c:pt>
                <c:pt idx="87002">
                  <c:v>12</c:v>
                </c:pt>
                <c:pt idx="87003">
                  <c:v>12</c:v>
                </c:pt>
                <c:pt idx="87004">
                  <c:v>12</c:v>
                </c:pt>
                <c:pt idx="87005">
                  <c:v>12</c:v>
                </c:pt>
                <c:pt idx="87006">
                  <c:v>12</c:v>
                </c:pt>
                <c:pt idx="87007">
                  <c:v>12</c:v>
                </c:pt>
                <c:pt idx="87008">
                  <c:v>12</c:v>
                </c:pt>
                <c:pt idx="87009">
                  <c:v>12</c:v>
                </c:pt>
                <c:pt idx="87010">
                  <c:v>12</c:v>
                </c:pt>
                <c:pt idx="87011">
                  <c:v>12</c:v>
                </c:pt>
                <c:pt idx="87012">
                  <c:v>12</c:v>
                </c:pt>
                <c:pt idx="87013">
                  <c:v>12</c:v>
                </c:pt>
                <c:pt idx="87014">
                  <c:v>12</c:v>
                </c:pt>
                <c:pt idx="87015">
                  <c:v>12</c:v>
                </c:pt>
                <c:pt idx="87016">
                  <c:v>12</c:v>
                </c:pt>
                <c:pt idx="87017">
                  <c:v>12</c:v>
                </c:pt>
                <c:pt idx="87018">
                  <c:v>12</c:v>
                </c:pt>
                <c:pt idx="87019">
                  <c:v>12</c:v>
                </c:pt>
                <c:pt idx="87020">
                  <c:v>12</c:v>
                </c:pt>
                <c:pt idx="87021">
                  <c:v>12</c:v>
                </c:pt>
                <c:pt idx="87022">
                  <c:v>12</c:v>
                </c:pt>
                <c:pt idx="87023">
                  <c:v>12</c:v>
                </c:pt>
                <c:pt idx="87024">
                  <c:v>12</c:v>
                </c:pt>
                <c:pt idx="87025">
                  <c:v>12</c:v>
                </c:pt>
                <c:pt idx="87026">
                  <c:v>12</c:v>
                </c:pt>
                <c:pt idx="87027">
                  <c:v>12</c:v>
                </c:pt>
                <c:pt idx="87028">
                  <c:v>12</c:v>
                </c:pt>
                <c:pt idx="87029">
                  <c:v>12</c:v>
                </c:pt>
                <c:pt idx="87030">
                  <c:v>12</c:v>
                </c:pt>
                <c:pt idx="87031">
                  <c:v>12</c:v>
                </c:pt>
                <c:pt idx="87032">
                  <c:v>12</c:v>
                </c:pt>
                <c:pt idx="87033">
                  <c:v>12</c:v>
                </c:pt>
                <c:pt idx="87034">
                  <c:v>12</c:v>
                </c:pt>
                <c:pt idx="87035">
                  <c:v>12</c:v>
                </c:pt>
                <c:pt idx="87036">
                  <c:v>12</c:v>
                </c:pt>
                <c:pt idx="87037">
                  <c:v>12</c:v>
                </c:pt>
                <c:pt idx="87038">
                  <c:v>12</c:v>
                </c:pt>
                <c:pt idx="87039">
                  <c:v>12</c:v>
                </c:pt>
                <c:pt idx="87040">
                  <c:v>12</c:v>
                </c:pt>
                <c:pt idx="87041">
                  <c:v>12</c:v>
                </c:pt>
                <c:pt idx="87042">
                  <c:v>12</c:v>
                </c:pt>
                <c:pt idx="87043">
                  <c:v>12</c:v>
                </c:pt>
                <c:pt idx="87044">
                  <c:v>12</c:v>
                </c:pt>
                <c:pt idx="87045">
                  <c:v>12</c:v>
                </c:pt>
                <c:pt idx="87046">
                  <c:v>12</c:v>
                </c:pt>
                <c:pt idx="87047">
                  <c:v>12</c:v>
                </c:pt>
                <c:pt idx="87048">
                  <c:v>12</c:v>
                </c:pt>
                <c:pt idx="87049">
                  <c:v>12</c:v>
                </c:pt>
                <c:pt idx="87050">
                  <c:v>12</c:v>
                </c:pt>
                <c:pt idx="87051">
                  <c:v>12</c:v>
                </c:pt>
                <c:pt idx="87052">
                  <c:v>12</c:v>
                </c:pt>
                <c:pt idx="87053">
                  <c:v>12</c:v>
                </c:pt>
                <c:pt idx="87054">
                  <c:v>12</c:v>
                </c:pt>
                <c:pt idx="87055">
                  <c:v>12</c:v>
                </c:pt>
                <c:pt idx="87056">
                  <c:v>12</c:v>
                </c:pt>
                <c:pt idx="87057">
                  <c:v>12</c:v>
                </c:pt>
                <c:pt idx="87058">
                  <c:v>12</c:v>
                </c:pt>
                <c:pt idx="87059">
                  <c:v>12</c:v>
                </c:pt>
                <c:pt idx="87060">
                  <c:v>12</c:v>
                </c:pt>
                <c:pt idx="87061">
                  <c:v>12</c:v>
                </c:pt>
                <c:pt idx="87062">
                  <c:v>12</c:v>
                </c:pt>
                <c:pt idx="87063">
                  <c:v>12</c:v>
                </c:pt>
                <c:pt idx="87064">
                  <c:v>12</c:v>
                </c:pt>
                <c:pt idx="87065">
                  <c:v>12</c:v>
                </c:pt>
                <c:pt idx="87066">
                  <c:v>12</c:v>
                </c:pt>
                <c:pt idx="87067">
                  <c:v>12</c:v>
                </c:pt>
                <c:pt idx="87068">
                  <c:v>12</c:v>
                </c:pt>
                <c:pt idx="87069">
                  <c:v>12</c:v>
                </c:pt>
                <c:pt idx="87070">
                  <c:v>12</c:v>
                </c:pt>
                <c:pt idx="87071">
                  <c:v>12</c:v>
                </c:pt>
                <c:pt idx="87072">
                  <c:v>12</c:v>
                </c:pt>
                <c:pt idx="87073">
                  <c:v>12</c:v>
                </c:pt>
                <c:pt idx="87074">
                  <c:v>12</c:v>
                </c:pt>
                <c:pt idx="87075">
                  <c:v>12</c:v>
                </c:pt>
                <c:pt idx="87076">
                  <c:v>12</c:v>
                </c:pt>
                <c:pt idx="87077">
                  <c:v>12</c:v>
                </c:pt>
                <c:pt idx="87078">
                  <c:v>12</c:v>
                </c:pt>
                <c:pt idx="87079">
                  <c:v>12</c:v>
                </c:pt>
                <c:pt idx="87080">
                  <c:v>12</c:v>
                </c:pt>
                <c:pt idx="87081">
                  <c:v>12</c:v>
                </c:pt>
                <c:pt idx="87082">
                  <c:v>12</c:v>
                </c:pt>
                <c:pt idx="87083">
                  <c:v>12</c:v>
                </c:pt>
                <c:pt idx="87084">
                  <c:v>12</c:v>
                </c:pt>
                <c:pt idx="87085">
                  <c:v>12</c:v>
                </c:pt>
                <c:pt idx="87086">
                  <c:v>12</c:v>
                </c:pt>
                <c:pt idx="87087">
                  <c:v>12</c:v>
                </c:pt>
                <c:pt idx="87088">
                  <c:v>12</c:v>
                </c:pt>
                <c:pt idx="87089">
                  <c:v>12</c:v>
                </c:pt>
                <c:pt idx="87090">
                  <c:v>12</c:v>
                </c:pt>
                <c:pt idx="87091">
                  <c:v>12</c:v>
                </c:pt>
                <c:pt idx="87092">
                  <c:v>12</c:v>
                </c:pt>
                <c:pt idx="87093">
                  <c:v>12</c:v>
                </c:pt>
                <c:pt idx="87094">
                  <c:v>12</c:v>
                </c:pt>
                <c:pt idx="87095">
                  <c:v>12</c:v>
                </c:pt>
                <c:pt idx="87096">
                  <c:v>12</c:v>
                </c:pt>
                <c:pt idx="87097">
                  <c:v>12</c:v>
                </c:pt>
                <c:pt idx="87098">
                  <c:v>12</c:v>
                </c:pt>
                <c:pt idx="87099">
                  <c:v>12</c:v>
                </c:pt>
                <c:pt idx="87100">
                  <c:v>12</c:v>
                </c:pt>
                <c:pt idx="87101">
                  <c:v>12</c:v>
                </c:pt>
                <c:pt idx="87102">
                  <c:v>12</c:v>
                </c:pt>
                <c:pt idx="87103">
                  <c:v>12</c:v>
                </c:pt>
                <c:pt idx="87104">
                  <c:v>12</c:v>
                </c:pt>
                <c:pt idx="87105">
                  <c:v>12</c:v>
                </c:pt>
                <c:pt idx="87106">
                  <c:v>12</c:v>
                </c:pt>
                <c:pt idx="87107">
                  <c:v>12</c:v>
                </c:pt>
                <c:pt idx="87108">
                  <c:v>12</c:v>
                </c:pt>
                <c:pt idx="87109">
                  <c:v>12</c:v>
                </c:pt>
                <c:pt idx="87110">
                  <c:v>12</c:v>
                </c:pt>
                <c:pt idx="87111">
                  <c:v>12</c:v>
                </c:pt>
                <c:pt idx="87112">
                  <c:v>12</c:v>
                </c:pt>
                <c:pt idx="87113">
                  <c:v>12</c:v>
                </c:pt>
                <c:pt idx="87114">
                  <c:v>12</c:v>
                </c:pt>
                <c:pt idx="87115">
                  <c:v>12</c:v>
                </c:pt>
                <c:pt idx="87116">
                  <c:v>12</c:v>
                </c:pt>
                <c:pt idx="87117">
                  <c:v>12</c:v>
                </c:pt>
                <c:pt idx="87118">
                  <c:v>12</c:v>
                </c:pt>
                <c:pt idx="87119">
                  <c:v>12</c:v>
                </c:pt>
                <c:pt idx="87120">
                  <c:v>12</c:v>
                </c:pt>
                <c:pt idx="87121">
                  <c:v>12</c:v>
                </c:pt>
                <c:pt idx="87122">
                  <c:v>12</c:v>
                </c:pt>
                <c:pt idx="87123">
                  <c:v>12</c:v>
                </c:pt>
                <c:pt idx="87124">
                  <c:v>12</c:v>
                </c:pt>
                <c:pt idx="87125">
                  <c:v>12</c:v>
                </c:pt>
                <c:pt idx="87126">
                  <c:v>12</c:v>
                </c:pt>
                <c:pt idx="87127">
                  <c:v>12</c:v>
                </c:pt>
                <c:pt idx="87128">
                  <c:v>12</c:v>
                </c:pt>
                <c:pt idx="87129">
                  <c:v>12</c:v>
                </c:pt>
                <c:pt idx="87130">
                  <c:v>12</c:v>
                </c:pt>
                <c:pt idx="87131">
                  <c:v>12</c:v>
                </c:pt>
                <c:pt idx="87132">
                  <c:v>12</c:v>
                </c:pt>
                <c:pt idx="87133">
                  <c:v>12</c:v>
                </c:pt>
                <c:pt idx="87134">
                  <c:v>12</c:v>
                </c:pt>
                <c:pt idx="87135">
                  <c:v>12</c:v>
                </c:pt>
                <c:pt idx="87136">
                  <c:v>12</c:v>
                </c:pt>
                <c:pt idx="87137">
                  <c:v>12</c:v>
                </c:pt>
                <c:pt idx="87138">
                  <c:v>12</c:v>
                </c:pt>
                <c:pt idx="87139">
                  <c:v>12</c:v>
                </c:pt>
                <c:pt idx="87140">
                  <c:v>12</c:v>
                </c:pt>
                <c:pt idx="87141">
                  <c:v>12</c:v>
                </c:pt>
                <c:pt idx="87142">
                  <c:v>12</c:v>
                </c:pt>
                <c:pt idx="87143">
                  <c:v>12</c:v>
                </c:pt>
                <c:pt idx="87144">
                  <c:v>12</c:v>
                </c:pt>
                <c:pt idx="87145">
                  <c:v>12</c:v>
                </c:pt>
                <c:pt idx="87146">
                  <c:v>12</c:v>
                </c:pt>
                <c:pt idx="87147">
                  <c:v>12</c:v>
                </c:pt>
                <c:pt idx="87148">
                  <c:v>12</c:v>
                </c:pt>
                <c:pt idx="87149">
                  <c:v>12</c:v>
                </c:pt>
                <c:pt idx="87150">
                  <c:v>12</c:v>
                </c:pt>
                <c:pt idx="87151">
                  <c:v>12</c:v>
                </c:pt>
                <c:pt idx="87152">
                  <c:v>12</c:v>
                </c:pt>
                <c:pt idx="87153">
                  <c:v>12</c:v>
                </c:pt>
                <c:pt idx="87154">
                  <c:v>12</c:v>
                </c:pt>
                <c:pt idx="87155">
                  <c:v>12</c:v>
                </c:pt>
                <c:pt idx="87156">
                  <c:v>12</c:v>
                </c:pt>
                <c:pt idx="87157">
                  <c:v>12</c:v>
                </c:pt>
                <c:pt idx="87158">
                  <c:v>12</c:v>
                </c:pt>
                <c:pt idx="87159">
                  <c:v>12</c:v>
                </c:pt>
                <c:pt idx="87160">
                  <c:v>12</c:v>
                </c:pt>
                <c:pt idx="87161">
                  <c:v>12</c:v>
                </c:pt>
                <c:pt idx="87162">
                  <c:v>12</c:v>
                </c:pt>
                <c:pt idx="87163">
                  <c:v>12</c:v>
                </c:pt>
                <c:pt idx="87164">
                  <c:v>12</c:v>
                </c:pt>
                <c:pt idx="87165">
                  <c:v>12</c:v>
                </c:pt>
                <c:pt idx="87166">
                  <c:v>12</c:v>
                </c:pt>
                <c:pt idx="87167">
                  <c:v>12</c:v>
                </c:pt>
                <c:pt idx="87168">
                  <c:v>12</c:v>
                </c:pt>
                <c:pt idx="87169">
                  <c:v>12</c:v>
                </c:pt>
                <c:pt idx="87170">
                  <c:v>12</c:v>
                </c:pt>
                <c:pt idx="87171">
                  <c:v>12</c:v>
                </c:pt>
                <c:pt idx="87172">
                  <c:v>12</c:v>
                </c:pt>
                <c:pt idx="87173">
                  <c:v>12</c:v>
                </c:pt>
                <c:pt idx="87174">
                  <c:v>12</c:v>
                </c:pt>
                <c:pt idx="87175">
                  <c:v>12</c:v>
                </c:pt>
                <c:pt idx="87176">
                  <c:v>12</c:v>
                </c:pt>
                <c:pt idx="87177">
                  <c:v>12</c:v>
                </c:pt>
                <c:pt idx="87178">
                  <c:v>12</c:v>
                </c:pt>
                <c:pt idx="87179">
                  <c:v>12</c:v>
                </c:pt>
                <c:pt idx="87180">
                  <c:v>12</c:v>
                </c:pt>
                <c:pt idx="87181">
                  <c:v>12</c:v>
                </c:pt>
                <c:pt idx="87182">
                  <c:v>12</c:v>
                </c:pt>
                <c:pt idx="87183">
                  <c:v>12</c:v>
                </c:pt>
                <c:pt idx="87184">
                  <c:v>12</c:v>
                </c:pt>
                <c:pt idx="87185">
                  <c:v>12</c:v>
                </c:pt>
                <c:pt idx="87186">
                  <c:v>12</c:v>
                </c:pt>
                <c:pt idx="87187">
                  <c:v>12</c:v>
                </c:pt>
                <c:pt idx="87188">
                  <c:v>12</c:v>
                </c:pt>
                <c:pt idx="87189">
                  <c:v>12</c:v>
                </c:pt>
                <c:pt idx="87190">
                  <c:v>12</c:v>
                </c:pt>
                <c:pt idx="87191">
                  <c:v>12</c:v>
                </c:pt>
                <c:pt idx="87192">
                  <c:v>12</c:v>
                </c:pt>
                <c:pt idx="87193">
                  <c:v>12</c:v>
                </c:pt>
                <c:pt idx="87194">
                  <c:v>12</c:v>
                </c:pt>
                <c:pt idx="87195">
                  <c:v>12</c:v>
                </c:pt>
                <c:pt idx="87196">
                  <c:v>12</c:v>
                </c:pt>
                <c:pt idx="87197">
                  <c:v>12</c:v>
                </c:pt>
                <c:pt idx="87198">
                  <c:v>12</c:v>
                </c:pt>
                <c:pt idx="87199">
                  <c:v>12</c:v>
                </c:pt>
                <c:pt idx="87200">
                  <c:v>12</c:v>
                </c:pt>
                <c:pt idx="87201">
                  <c:v>12</c:v>
                </c:pt>
                <c:pt idx="87202">
                  <c:v>12</c:v>
                </c:pt>
                <c:pt idx="87203">
                  <c:v>12</c:v>
                </c:pt>
                <c:pt idx="87204">
                  <c:v>12</c:v>
                </c:pt>
                <c:pt idx="87205">
                  <c:v>12</c:v>
                </c:pt>
                <c:pt idx="87206">
                  <c:v>12</c:v>
                </c:pt>
                <c:pt idx="87207">
                  <c:v>12</c:v>
                </c:pt>
                <c:pt idx="87208">
                  <c:v>12</c:v>
                </c:pt>
                <c:pt idx="87209">
                  <c:v>12</c:v>
                </c:pt>
                <c:pt idx="87210">
                  <c:v>12</c:v>
                </c:pt>
                <c:pt idx="87211">
                  <c:v>12</c:v>
                </c:pt>
                <c:pt idx="87212">
                  <c:v>12</c:v>
                </c:pt>
                <c:pt idx="87213">
                  <c:v>12</c:v>
                </c:pt>
                <c:pt idx="87214">
                  <c:v>12</c:v>
                </c:pt>
                <c:pt idx="87215">
                  <c:v>12</c:v>
                </c:pt>
                <c:pt idx="87216">
                  <c:v>12</c:v>
                </c:pt>
                <c:pt idx="87217">
                  <c:v>12</c:v>
                </c:pt>
                <c:pt idx="87218">
                  <c:v>12</c:v>
                </c:pt>
                <c:pt idx="87219">
                  <c:v>12</c:v>
                </c:pt>
                <c:pt idx="87220">
                  <c:v>12</c:v>
                </c:pt>
                <c:pt idx="87221">
                  <c:v>12</c:v>
                </c:pt>
                <c:pt idx="87222">
                  <c:v>12</c:v>
                </c:pt>
                <c:pt idx="87223">
                  <c:v>12</c:v>
                </c:pt>
                <c:pt idx="87224">
                  <c:v>12</c:v>
                </c:pt>
                <c:pt idx="87225">
                  <c:v>12</c:v>
                </c:pt>
                <c:pt idx="87226">
                  <c:v>12</c:v>
                </c:pt>
                <c:pt idx="87227">
                  <c:v>12</c:v>
                </c:pt>
                <c:pt idx="87228">
                  <c:v>12</c:v>
                </c:pt>
                <c:pt idx="87229">
                  <c:v>12</c:v>
                </c:pt>
                <c:pt idx="87230">
                  <c:v>12</c:v>
                </c:pt>
                <c:pt idx="87231">
                  <c:v>12</c:v>
                </c:pt>
                <c:pt idx="87232">
                  <c:v>12</c:v>
                </c:pt>
                <c:pt idx="87233">
                  <c:v>12</c:v>
                </c:pt>
                <c:pt idx="87234">
                  <c:v>12</c:v>
                </c:pt>
                <c:pt idx="87235">
                  <c:v>12</c:v>
                </c:pt>
                <c:pt idx="87236">
                  <c:v>12</c:v>
                </c:pt>
                <c:pt idx="87237">
                  <c:v>12</c:v>
                </c:pt>
                <c:pt idx="87238">
                  <c:v>12</c:v>
                </c:pt>
                <c:pt idx="87239">
                  <c:v>12</c:v>
                </c:pt>
                <c:pt idx="87240">
                  <c:v>12</c:v>
                </c:pt>
                <c:pt idx="87241">
                  <c:v>12</c:v>
                </c:pt>
                <c:pt idx="87242">
                  <c:v>12</c:v>
                </c:pt>
                <c:pt idx="87243">
                  <c:v>12</c:v>
                </c:pt>
                <c:pt idx="87244">
                  <c:v>12</c:v>
                </c:pt>
                <c:pt idx="87245">
                  <c:v>12</c:v>
                </c:pt>
                <c:pt idx="87246">
                  <c:v>12</c:v>
                </c:pt>
                <c:pt idx="87247">
                  <c:v>12</c:v>
                </c:pt>
                <c:pt idx="87248">
                  <c:v>12</c:v>
                </c:pt>
                <c:pt idx="87249">
                  <c:v>12</c:v>
                </c:pt>
                <c:pt idx="87250">
                  <c:v>12</c:v>
                </c:pt>
                <c:pt idx="87251">
                  <c:v>12</c:v>
                </c:pt>
                <c:pt idx="87252">
                  <c:v>12</c:v>
                </c:pt>
                <c:pt idx="87253">
                  <c:v>12</c:v>
                </c:pt>
                <c:pt idx="87254">
                  <c:v>12</c:v>
                </c:pt>
                <c:pt idx="87255">
                  <c:v>12</c:v>
                </c:pt>
                <c:pt idx="87256">
                  <c:v>12</c:v>
                </c:pt>
                <c:pt idx="87257">
                  <c:v>12</c:v>
                </c:pt>
                <c:pt idx="87258">
                  <c:v>12</c:v>
                </c:pt>
                <c:pt idx="87259">
                  <c:v>12</c:v>
                </c:pt>
                <c:pt idx="87260">
                  <c:v>12</c:v>
                </c:pt>
                <c:pt idx="87261">
                  <c:v>12</c:v>
                </c:pt>
                <c:pt idx="87262">
                  <c:v>12</c:v>
                </c:pt>
                <c:pt idx="87263">
                  <c:v>12</c:v>
                </c:pt>
                <c:pt idx="87264">
                  <c:v>12</c:v>
                </c:pt>
                <c:pt idx="87265">
                  <c:v>12</c:v>
                </c:pt>
                <c:pt idx="87266">
                  <c:v>12</c:v>
                </c:pt>
                <c:pt idx="87267">
                  <c:v>12</c:v>
                </c:pt>
                <c:pt idx="87268">
                  <c:v>12</c:v>
                </c:pt>
                <c:pt idx="87269">
                  <c:v>12</c:v>
                </c:pt>
                <c:pt idx="87270">
                  <c:v>12</c:v>
                </c:pt>
                <c:pt idx="87271">
                  <c:v>12</c:v>
                </c:pt>
                <c:pt idx="87272">
                  <c:v>12</c:v>
                </c:pt>
                <c:pt idx="87273">
                  <c:v>12</c:v>
                </c:pt>
                <c:pt idx="87274">
                  <c:v>12</c:v>
                </c:pt>
                <c:pt idx="87275">
                  <c:v>12</c:v>
                </c:pt>
                <c:pt idx="87276">
                  <c:v>12</c:v>
                </c:pt>
                <c:pt idx="87277">
                  <c:v>12</c:v>
                </c:pt>
                <c:pt idx="87278">
                  <c:v>12</c:v>
                </c:pt>
                <c:pt idx="87279">
                  <c:v>12</c:v>
                </c:pt>
                <c:pt idx="87280">
                  <c:v>12</c:v>
                </c:pt>
                <c:pt idx="87281">
                  <c:v>12</c:v>
                </c:pt>
                <c:pt idx="87282">
                  <c:v>12</c:v>
                </c:pt>
                <c:pt idx="87283">
                  <c:v>12</c:v>
                </c:pt>
                <c:pt idx="87284">
                  <c:v>12</c:v>
                </c:pt>
                <c:pt idx="87285">
                  <c:v>12</c:v>
                </c:pt>
                <c:pt idx="87286">
                  <c:v>12</c:v>
                </c:pt>
                <c:pt idx="87287">
                  <c:v>12</c:v>
                </c:pt>
                <c:pt idx="87288">
                  <c:v>12</c:v>
                </c:pt>
                <c:pt idx="87289">
                  <c:v>12</c:v>
                </c:pt>
                <c:pt idx="87290">
                  <c:v>12</c:v>
                </c:pt>
                <c:pt idx="87291">
                  <c:v>12</c:v>
                </c:pt>
                <c:pt idx="87292">
                  <c:v>12</c:v>
                </c:pt>
                <c:pt idx="87293">
                  <c:v>12</c:v>
                </c:pt>
                <c:pt idx="87294">
                  <c:v>12</c:v>
                </c:pt>
                <c:pt idx="87295">
                  <c:v>12</c:v>
                </c:pt>
                <c:pt idx="87296">
                  <c:v>12</c:v>
                </c:pt>
                <c:pt idx="87297">
                  <c:v>12</c:v>
                </c:pt>
                <c:pt idx="87298">
                  <c:v>12</c:v>
                </c:pt>
                <c:pt idx="87299">
                  <c:v>12</c:v>
                </c:pt>
                <c:pt idx="87300">
                  <c:v>12</c:v>
                </c:pt>
                <c:pt idx="87301">
                  <c:v>12</c:v>
                </c:pt>
                <c:pt idx="87302">
                  <c:v>12</c:v>
                </c:pt>
                <c:pt idx="87303">
                  <c:v>12</c:v>
                </c:pt>
                <c:pt idx="87304">
                  <c:v>12</c:v>
                </c:pt>
                <c:pt idx="87305">
                  <c:v>12</c:v>
                </c:pt>
                <c:pt idx="87306">
                  <c:v>12</c:v>
                </c:pt>
                <c:pt idx="87307">
                  <c:v>12</c:v>
                </c:pt>
                <c:pt idx="87308">
                  <c:v>12</c:v>
                </c:pt>
                <c:pt idx="87309">
                  <c:v>12</c:v>
                </c:pt>
                <c:pt idx="87310">
                  <c:v>12</c:v>
                </c:pt>
                <c:pt idx="87311">
                  <c:v>12</c:v>
                </c:pt>
                <c:pt idx="87312">
                  <c:v>12</c:v>
                </c:pt>
                <c:pt idx="87313">
                  <c:v>12</c:v>
                </c:pt>
                <c:pt idx="87314">
                  <c:v>12</c:v>
                </c:pt>
                <c:pt idx="87315">
                  <c:v>12</c:v>
                </c:pt>
                <c:pt idx="87316">
                  <c:v>12</c:v>
                </c:pt>
                <c:pt idx="87317">
                  <c:v>12</c:v>
                </c:pt>
                <c:pt idx="87318">
                  <c:v>12</c:v>
                </c:pt>
                <c:pt idx="87319">
                  <c:v>12</c:v>
                </c:pt>
                <c:pt idx="87320">
                  <c:v>12</c:v>
                </c:pt>
                <c:pt idx="87321">
                  <c:v>12</c:v>
                </c:pt>
                <c:pt idx="87322">
                  <c:v>12</c:v>
                </c:pt>
                <c:pt idx="87323">
                  <c:v>12</c:v>
                </c:pt>
                <c:pt idx="87324">
                  <c:v>12</c:v>
                </c:pt>
                <c:pt idx="87325">
                  <c:v>12</c:v>
                </c:pt>
                <c:pt idx="87326">
                  <c:v>12</c:v>
                </c:pt>
                <c:pt idx="87327">
                  <c:v>12</c:v>
                </c:pt>
                <c:pt idx="87328">
                  <c:v>12</c:v>
                </c:pt>
                <c:pt idx="87329">
                  <c:v>12</c:v>
                </c:pt>
                <c:pt idx="87330">
                  <c:v>12</c:v>
                </c:pt>
                <c:pt idx="87331">
                  <c:v>12</c:v>
                </c:pt>
                <c:pt idx="87332">
                  <c:v>12</c:v>
                </c:pt>
                <c:pt idx="87333">
                  <c:v>12</c:v>
                </c:pt>
                <c:pt idx="87334">
                  <c:v>12</c:v>
                </c:pt>
                <c:pt idx="87335">
                  <c:v>12</c:v>
                </c:pt>
                <c:pt idx="87336">
                  <c:v>12</c:v>
                </c:pt>
                <c:pt idx="87337">
                  <c:v>12</c:v>
                </c:pt>
                <c:pt idx="87338">
                  <c:v>12</c:v>
                </c:pt>
                <c:pt idx="87339">
                  <c:v>12</c:v>
                </c:pt>
                <c:pt idx="87340">
                  <c:v>12</c:v>
                </c:pt>
                <c:pt idx="87341">
                  <c:v>12</c:v>
                </c:pt>
                <c:pt idx="87342">
                  <c:v>12</c:v>
                </c:pt>
                <c:pt idx="87343">
                  <c:v>12</c:v>
                </c:pt>
                <c:pt idx="87344">
                  <c:v>12</c:v>
                </c:pt>
                <c:pt idx="87345">
                  <c:v>12</c:v>
                </c:pt>
                <c:pt idx="87346">
                  <c:v>12</c:v>
                </c:pt>
                <c:pt idx="87347">
                  <c:v>12</c:v>
                </c:pt>
                <c:pt idx="87348">
                  <c:v>12</c:v>
                </c:pt>
                <c:pt idx="87349">
                  <c:v>12</c:v>
                </c:pt>
                <c:pt idx="87350">
                  <c:v>12</c:v>
                </c:pt>
                <c:pt idx="87351">
                  <c:v>12</c:v>
                </c:pt>
                <c:pt idx="87352">
                  <c:v>12</c:v>
                </c:pt>
                <c:pt idx="87353">
                  <c:v>12</c:v>
                </c:pt>
                <c:pt idx="87354">
                  <c:v>12</c:v>
                </c:pt>
                <c:pt idx="87355">
                  <c:v>12</c:v>
                </c:pt>
                <c:pt idx="87356">
                  <c:v>12</c:v>
                </c:pt>
                <c:pt idx="87357">
                  <c:v>12</c:v>
                </c:pt>
                <c:pt idx="87358">
                  <c:v>12</c:v>
                </c:pt>
                <c:pt idx="87359">
                  <c:v>12</c:v>
                </c:pt>
                <c:pt idx="87360">
                  <c:v>12</c:v>
                </c:pt>
                <c:pt idx="87361">
                  <c:v>12</c:v>
                </c:pt>
                <c:pt idx="87362">
                  <c:v>12</c:v>
                </c:pt>
                <c:pt idx="87363">
                  <c:v>12</c:v>
                </c:pt>
                <c:pt idx="87364">
                  <c:v>12</c:v>
                </c:pt>
                <c:pt idx="87365">
                  <c:v>12</c:v>
                </c:pt>
                <c:pt idx="87366">
                  <c:v>12</c:v>
                </c:pt>
                <c:pt idx="87367">
                  <c:v>12</c:v>
                </c:pt>
                <c:pt idx="87368">
                  <c:v>12</c:v>
                </c:pt>
                <c:pt idx="87369">
                  <c:v>12</c:v>
                </c:pt>
                <c:pt idx="87370">
                  <c:v>12</c:v>
                </c:pt>
                <c:pt idx="87371">
                  <c:v>12</c:v>
                </c:pt>
                <c:pt idx="87372">
                  <c:v>12</c:v>
                </c:pt>
                <c:pt idx="87373">
                  <c:v>12</c:v>
                </c:pt>
                <c:pt idx="87374">
                  <c:v>12</c:v>
                </c:pt>
                <c:pt idx="87375">
                  <c:v>12</c:v>
                </c:pt>
                <c:pt idx="87376">
                  <c:v>12</c:v>
                </c:pt>
                <c:pt idx="87377">
                  <c:v>12</c:v>
                </c:pt>
                <c:pt idx="87378">
                  <c:v>12</c:v>
                </c:pt>
                <c:pt idx="87379">
                  <c:v>12</c:v>
                </c:pt>
                <c:pt idx="87380">
                  <c:v>12</c:v>
                </c:pt>
                <c:pt idx="87381">
                  <c:v>12</c:v>
                </c:pt>
                <c:pt idx="87382">
                  <c:v>12</c:v>
                </c:pt>
                <c:pt idx="87383">
                  <c:v>12</c:v>
                </c:pt>
                <c:pt idx="87384">
                  <c:v>12</c:v>
                </c:pt>
                <c:pt idx="87385">
                  <c:v>12</c:v>
                </c:pt>
                <c:pt idx="87386">
                  <c:v>12</c:v>
                </c:pt>
                <c:pt idx="87387">
                  <c:v>12</c:v>
                </c:pt>
                <c:pt idx="87388">
                  <c:v>12</c:v>
                </c:pt>
                <c:pt idx="87389">
                  <c:v>12</c:v>
                </c:pt>
                <c:pt idx="87390">
                  <c:v>12</c:v>
                </c:pt>
                <c:pt idx="87391">
                  <c:v>12</c:v>
                </c:pt>
                <c:pt idx="87392">
                  <c:v>12</c:v>
                </c:pt>
                <c:pt idx="87393">
                  <c:v>12</c:v>
                </c:pt>
                <c:pt idx="87394">
                  <c:v>12</c:v>
                </c:pt>
                <c:pt idx="87395">
                  <c:v>12</c:v>
                </c:pt>
                <c:pt idx="87396">
                  <c:v>12</c:v>
                </c:pt>
                <c:pt idx="87397">
                  <c:v>12</c:v>
                </c:pt>
                <c:pt idx="87398">
                  <c:v>12</c:v>
                </c:pt>
                <c:pt idx="87399">
                  <c:v>12</c:v>
                </c:pt>
                <c:pt idx="87400">
                  <c:v>12</c:v>
                </c:pt>
                <c:pt idx="87401">
                  <c:v>12</c:v>
                </c:pt>
                <c:pt idx="87402">
                  <c:v>12</c:v>
                </c:pt>
                <c:pt idx="87403">
                  <c:v>12</c:v>
                </c:pt>
                <c:pt idx="87404">
                  <c:v>12</c:v>
                </c:pt>
                <c:pt idx="87405">
                  <c:v>12</c:v>
                </c:pt>
                <c:pt idx="87406">
                  <c:v>12</c:v>
                </c:pt>
                <c:pt idx="87407">
                  <c:v>12</c:v>
                </c:pt>
                <c:pt idx="87408">
                  <c:v>12</c:v>
                </c:pt>
                <c:pt idx="87409">
                  <c:v>12</c:v>
                </c:pt>
                <c:pt idx="87410">
                  <c:v>12</c:v>
                </c:pt>
                <c:pt idx="87411">
                  <c:v>12</c:v>
                </c:pt>
                <c:pt idx="87412">
                  <c:v>12</c:v>
                </c:pt>
                <c:pt idx="87413">
                  <c:v>12</c:v>
                </c:pt>
                <c:pt idx="87414">
                  <c:v>12</c:v>
                </c:pt>
                <c:pt idx="87415">
                  <c:v>12</c:v>
                </c:pt>
                <c:pt idx="87416">
                  <c:v>12</c:v>
                </c:pt>
                <c:pt idx="87417">
                  <c:v>12</c:v>
                </c:pt>
                <c:pt idx="87418">
                  <c:v>12</c:v>
                </c:pt>
                <c:pt idx="87419">
                  <c:v>12</c:v>
                </c:pt>
                <c:pt idx="87420">
                  <c:v>12</c:v>
                </c:pt>
                <c:pt idx="87421">
                  <c:v>12</c:v>
                </c:pt>
                <c:pt idx="87422">
                  <c:v>12</c:v>
                </c:pt>
                <c:pt idx="87423">
                  <c:v>12</c:v>
                </c:pt>
                <c:pt idx="87424">
                  <c:v>12</c:v>
                </c:pt>
                <c:pt idx="87425">
                  <c:v>12</c:v>
                </c:pt>
                <c:pt idx="87426">
                  <c:v>12</c:v>
                </c:pt>
                <c:pt idx="87427">
                  <c:v>12</c:v>
                </c:pt>
                <c:pt idx="87428">
                  <c:v>12</c:v>
                </c:pt>
                <c:pt idx="87429">
                  <c:v>12</c:v>
                </c:pt>
                <c:pt idx="87430">
                  <c:v>12</c:v>
                </c:pt>
                <c:pt idx="87431">
                  <c:v>12</c:v>
                </c:pt>
                <c:pt idx="87432">
                  <c:v>12</c:v>
                </c:pt>
                <c:pt idx="87433">
                  <c:v>12</c:v>
                </c:pt>
                <c:pt idx="87434">
                  <c:v>12</c:v>
                </c:pt>
                <c:pt idx="87435">
                  <c:v>12</c:v>
                </c:pt>
                <c:pt idx="87436">
                  <c:v>12</c:v>
                </c:pt>
                <c:pt idx="87437">
                  <c:v>12</c:v>
                </c:pt>
                <c:pt idx="87438">
                  <c:v>12</c:v>
                </c:pt>
                <c:pt idx="87439">
                  <c:v>12</c:v>
                </c:pt>
                <c:pt idx="87440">
                  <c:v>12</c:v>
                </c:pt>
                <c:pt idx="87441">
                  <c:v>12</c:v>
                </c:pt>
                <c:pt idx="87442">
                  <c:v>12</c:v>
                </c:pt>
                <c:pt idx="87443">
                  <c:v>12</c:v>
                </c:pt>
                <c:pt idx="87444">
                  <c:v>12</c:v>
                </c:pt>
                <c:pt idx="87445">
                  <c:v>12</c:v>
                </c:pt>
                <c:pt idx="87446">
                  <c:v>12</c:v>
                </c:pt>
                <c:pt idx="87447">
                  <c:v>12</c:v>
                </c:pt>
                <c:pt idx="87448">
                  <c:v>12</c:v>
                </c:pt>
                <c:pt idx="87449">
                  <c:v>12</c:v>
                </c:pt>
                <c:pt idx="87450">
                  <c:v>12</c:v>
                </c:pt>
                <c:pt idx="87451">
                  <c:v>12</c:v>
                </c:pt>
                <c:pt idx="87452">
                  <c:v>12</c:v>
                </c:pt>
                <c:pt idx="87453">
                  <c:v>12</c:v>
                </c:pt>
                <c:pt idx="87454">
                  <c:v>12</c:v>
                </c:pt>
                <c:pt idx="87455">
                  <c:v>12</c:v>
                </c:pt>
                <c:pt idx="87456">
                  <c:v>12</c:v>
                </c:pt>
                <c:pt idx="87457">
                  <c:v>12</c:v>
                </c:pt>
                <c:pt idx="87458">
                  <c:v>12</c:v>
                </c:pt>
                <c:pt idx="87459">
                  <c:v>12</c:v>
                </c:pt>
                <c:pt idx="87460">
                  <c:v>12</c:v>
                </c:pt>
                <c:pt idx="87461">
                  <c:v>12</c:v>
                </c:pt>
                <c:pt idx="87462">
                  <c:v>12</c:v>
                </c:pt>
                <c:pt idx="87463">
                  <c:v>12</c:v>
                </c:pt>
                <c:pt idx="87464">
                  <c:v>12</c:v>
                </c:pt>
                <c:pt idx="87465">
                  <c:v>12</c:v>
                </c:pt>
                <c:pt idx="87466">
                  <c:v>12</c:v>
                </c:pt>
                <c:pt idx="87467">
                  <c:v>12</c:v>
                </c:pt>
                <c:pt idx="87468">
                  <c:v>12</c:v>
                </c:pt>
                <c:pt idx="87469">
                  <c:v>12</c:v>
                </c:pt>
                <c:pt idx="87470">
                  <c:v>12</c:v>
                </c:pt>
                <c:pt idx="87471">
                  <c:v>12</c:v>
                </c:pt>
                <c:pt idx="87472">
                  <c:v>12</c:v>
                </c:pt>
                <c:pt idx="87473">
                  <c:v>12</c:v>
                </c:pt>
                <c:pt idx="87474">
                  <c:v>12</c:v>
                </c:pt>
                <c:pt idx="87475">
                  <c:v>12</c:v>
                </c:pt>
                <c:pt idx="87476">
                  <c:v>12</c:v>
                </c:pt>
                <c:pt idx="87477">
                  <c:v>12</c:v>
                </c:pt>
                <c:pt idx="87478">
                  <c:v>12</c:v>
                </c:pt>
                <c:pt idx="87479">
                  <c:v>12</c:v>
                </c:pt>
                <c:pt idx="87480">
                  <c:v>12</c:v>
                </c:pt>
                <c:pt idx="87481">
                  <c:v>12</c:v>
                </c:pt>
                <c:pt idx="87482">
                  <c:v>12</c:v>
                </c:pt>
                <c:pt idx="87483">
                  <c:v>12</c:v>
                </c:pt>
                <c:pt idx="87484">
                  <c:v>12</c:v>
                </c:pt>
                <c:pt idx="87485">
                  <c:v>12</c:v>
                </c:pt>
                <c:pt idx="87486">
                  <c:v>12</c:v>
                </c:pt>
                <c:pt idx="87487">
                  <c:v>12</c:v>
                </c:pt>
                <c:pt idx="87488">
                  <c:v>12</c:v>
                </c:pt>
                <c:pt idx="87489">
                  <c:v>12</c:v>
                </c:pt>
                <c:pt idx="87490">
                  <c:v>12</c:v>
                </c:pt>
                <c:pt idx="87491">
                  <c:v>12</c:v>
                </c:pt>
                <c:pt idx="87492">
                  <c:v>12</c:v>
                </c:pt>
                <c:pt idx="87493">
                  <c:v>12</c:v>
                </c:pt>
                <c:pt idx="87494">
                  <c:v>12</c:v>
                </c:pt>
                <c:pt idx="87495">
                  <c:v>12</c:v>
                </c:pt>
                <c:pt idx="87496">
                  <c:v>12</c:v>
                </c:pt>
                <c:pt idx="87497">
                  <c:v>12</c:v>
                </c:pt>
                <c:pt idx="87498">
                  <c:v>12</c:v>
                </c:pt>
                <c:pt idx="87499">
                  <c:v>12</c:v>
                </c:pt>
                <c:pt idx="87500">
                  <c:v>12</c:v>
                </c:pt>
                <c:pt idx="87501">
                  <c:v>12</c:v>
                </c:pt>
                <c:pt idx="87502">
                  <c:v>12</c:v>
                </c:pt>
                <c:pt idx="87503">
                  <c:v>12</c:v>
                </c:pt>
                <c:pt idx="87504">
                  <c:v>12</c:v>
                </c:pt>
                <c:pt idx="87505">
                  <c:v>12</c:v>
                </c:pt>
                <c:pt idx="87506">
                  <c:v>12</c:v>
                </c:pt>
                <c:pt idx="87507">
                  <c:v>12</c:v>
                </c:pt>
                <c:pt idx="87508">
                  <c:v>12</c:v>
                </c:pt>
                <c:pt idx="87509">
                  <c:v>12</c:v>
                </c:pt>
                <c:pt idx="87510">
                  <c:v>12</c:v>
                </c:pt>
                <c:pt idx="87511">
                  <c:v>12</c:v>
                </c:pt>
                <c:pt idx="87512">
                  <c:v>12</c:v>
                </c:pt>
                <c:pt idx="87513">
                  <c:v>12</c:v>
                </c:pt>
                <c:pt idx="87514">
                  <c:v>12</c:v>
                </c:pt>
                <c:pt idx="87515">
                  <c:v>12</c:v>
                </c:pt>
                <c:pt idx="87516">
                  <c:v>12</c:v>
                </c:pt>
                <c:pt idx="87517">
                  <c:v>12</c:v>
                </c:pt>
                <c:pt idx="87518">
                  <c:v>12</c:v>
                </c:pt>
                <c:pt idx="87519">
                  <c:v>12</c:v>
                </c:pt>
                <c:pt idx="87520">
                  <c:v>12</c:v>
                </c:pt>
                <c:pt idx="87521">
                  <c:v>12</c:v>
                </c:pt>
                <c:pt idx="87522">
                  <c:v>12</c:v>
                </c:pt>
                <c:pt idx="87523">
                  <c:v>12</c:v>
                </c:pt>
                <c:pt idx="87524">
                  <c:v>12</c:v>
                </c:pt>
                <c:pt idx="87525">
                  <c:v>12</c:v>
                </c:pt>
                <c:pt idx="87526">
                  <c:v>12</c:v>
                </c:pt>
                <c:pt idx="87527">
                  <c:v>12</c:v>
                </c:pt>
                <c:pt idx="87528">
                  <c:v>12</c:v>
                </c:pt>
                <c:pt idx="87529">
                  <c:v>12</c:v>
                </c:pt>
                <c:pt idx="87530">
                  <c:v>12</c:v>
                </c:pt>
                <c:pt idx="87531">
                  <c:v>12</c:v>
                </c:pt>
                <c:pt idx="87532">
                  <c:v>12</c:v>
                </c:pt>
                <c:pt idx="87533">
                  <c:v>12</c:v>
                </c:pt>
                <c:pt idx="87534">
                  <c:v>12</c:v>
                </c:pt>
                <c:pt idx="87535">
                  <c:v>12</c:v>
                </c:pt>
                <c:pt idx="87536">
                  <c:v>12</c:v>
                </c:pt>
                <c:pt idx="87537">
                  <c:v>12</c:v>
                </c:pt>
                <c:pt idx="87538">
                  <c:v>12</c:v>
                </c:pt>
                <c:pt idx="87539">
                  <c:v>12</c:v>
                </c:pt>
                <c:pt idx="87540">
                  <c:v>12</c:v>
                </c:pt>
                <c:pt idx="87541">
                  <c:v>12</c:v>
                </c:pt>
                <c:pt idx="87542">
                  <c:v>12</c:v>
                </c:pt>
                <c:pt idx="87543">
                  <c:v>12</c:v>
                </c:pt>
                <c:pt idx="87544">
                  <c:v>12</c:v>
                </c:pt>
                <c:pt idx="87545">
                  <c:v>12</c:v>
                </c:pt>
                <c:pt idx="87546">
                  <c:v>12</c:v>
                </c:pt>
                <c:pt idx="87547">
                  <c:v>12</c:v>
                </c:pt>
                <c:pt idx="87548">
                  <c:v>12</c:v>
                </c:pt>
                <c:pt idx="87549">
                  <c:v>12</c:v>
                </c:pt>
                <c:pt idx="87550">
                  <c:v>12</c:v>
                </c:pt>
                <c:pt idx="87551">
                  <c:v>12</c:v>
                </c:pt>
                <c:pt idx="87552">
                  <c:v>12</c:v>
                </c:pt>
                <c:pt idx="87553">
                  <c:v>12</c:v>
                </c:pt>
                <c:pt idx="87554">
                  <c:v>12</c:v>
                </c:pt>
                <c:pt idx="87555">
                  <c:v>12</c:v>
                </c:pt>
                <c:pt idx="87556">
                  <c:v>12</c:v>
                </c:pt>
                <c:pt idx="87557">
                  <c:v>12</c:v>
                </c:pt>
                <c:pt idx="87558">
                  <c:v>12</c:v>
                </c:pt>
                <c:pt idx="87559">
                  <c:v>12</c:v>
                </c:pt>
                <c:pt idx="87560">
                  <c:v>12</c:v>
                </c:pt>
                <c:pt idx="87561">
                  <c:v>12</c:v>
                </c:pt>
                <c:pt idx="87562">
                  <c:v>12</c:v>
                </c:pt>
                <c:pt idx="87563">
                  <c:v>12</c:v>
                </c:pt>
                <c:pt idx="87564">
                  <c:v>12</c:v>
                </c:pt>
                <c:pt idx="87565">
                  <c:v>12</c:v>
                </c:pt>
                <c:pt idx="87566">
                  <c:v>12</c:v>
                </c:pt>
                <c:pt idx="87567">
                  <c:v>12</c:v>
                </c:pt>
                <c:pt idx="87568">
                  <c:v>12</c:v>
                </c:pt>
                <c:pt idx="87569">
                  <c:v>12</c:v>
                </c:pt>
                <c:pt idx="87570">
                  <c:v>12</c:v>
                </c:pt>
                <c:pt idx="87571">
                  <c:v>12</c:v>
                </c:pt>
                <c:pt idx="87572">
                  <c:v>12</c:v>
                </c:pt>
                <c:pt idx="87573">
                  <c:v>12</c:v>
                </c:pt>
                <c:pt idx="87574">
                  <c:v>12</c:v>
                </c:pt>
                <c:pt idx="87575">
                  <c:v>12</c:v>
                </c:pt>
                <c:pt idx="87576">
                  <c:v>12</c:v>
                </c:pt>
                <c:pt idx="87577">
                  <c:v>12</c:v>
                </c:pt>
                <c:pt idx="87578">
                  <c:v>12</c:v>
                </c:pt>
                <c:pt idx="87579">
                  <c:v>12</c:v>
                </c:pt>
                <c:pt idx="87580">
                  <c:v>12</c:v>
                </c:pt>
                <c:pt idx="87581">
                  <c:v>12</c:v>
                </c:pt>
                <c:pt idx="87582">
                  <c:v>12</c:v>
                </c:pt>
                <c:pt idx="87583">
                  <c:v>12</c:v>
                </c:pt>
                <c:pt idx="87584">
                  <c:v>12</c:v>
                </c:pt>
                <c:pt idx="87585">
                  <c:v>12</c:v>
                </c:pt>
                <c:pt idx="87586">
                  <c:v>12</c:v>
                </c:pt>
                <c:pt idx="87587">
                  <c:v>12</c:v>
                </c:pt>
                <c:pt idx="87588">
                  <c:v>12</c:v>
                </c:pt>
                <c:pt idx="87589">
                  <c:v>12</c:v>
                </c:pt>
                <c:pt idx="87590">
                  <c:v>12</c:v>
                </c:pt>
                <c:pt idx="87591">
                  <c:v>12</c:v>
                </c:pt>
                <c:pt idx="87592">
                  <c:v>12</c:v>
                </c:pt>
                <c:pt idx="87593">
                  <c:v>12</c:v>
                </c:pt>
                <c:pt idx="87594">
                  <c:v>12</c:v>
                </c:pt>
                <c:pt idx="87595">
                  <c:v>12</c:v>
                </c:pt>
                <c:pt idx="87596">
                  <c:v>12</c:v>
                </c:pt>
                <c:pt idx="87597">
                  <c:v>12</c:v>
                </c:pt>
                <c:pt idx="87598">
                  <c:v>12</c:v>
                </c:pt>
                <c:pt idx="87599">
                  <c:v>12</c:v>
                </c:pt>
                <c:pt idx="87600">
                  <c:v>12</c:v>
                </c:pt>
                <c:pt idx="87601">
                  <c:v>12</c:v>
                </c:pt>
                <c:pt idx="87602">
                  <c:v>12</c:v>
                </c:pt>
                <c:pt idx="87603">
                  <c:v>12</c:v>
                </c:pt>
                <c:pt idx="87604">
                  <c:v>12</c:v>
                </c:pt>
                <c:pt idx="87605">
                  <c:v>12</c:v>
                </c:pt>
                <c:pt idx="87606">
                  <c:v>12</c:v>
                </c:pt>
                <c:pt idx="87607">
                  <c:v>12</c:v>
                </c:pt>
                <c:pt idx="87608">
                  <c:v>12</c:v>
                </c:pt>
                <c:pt idx="87609">
                  <c:v>12</c:v>
                </c:pt>
                <c:pt idx="87610">
                  <c:v>12</c:v>
                </c:pt>
                <c:pt idx="87611">
                  <c:v>12</c:v>
                </c:pt>
                <c:pt idx="87612">
                  <c:v>12</c:v>
                </c:pt>
                <c:pt idx="87613">
                  <c:v>12</c:v>
                </c:pt>
                <c:pt idx="87614">
                  <c:v>12</c:v>
                </c:pt>
                <c:pt idx="87615">
                  <c:v>12</c:v>
                </c:pt>
                <c:pt idx="87616">
                  <c:v>12</c:v>
                </c:pt>
                <c:pt idx="87617">
                  <c:v>12</c:v>
                </c:pt>
                <c:pt idx="87618">
                  <c:v>12</c:v>
                </c:pt>
                <c:pt idx="87619">
                  <c:v>12</c:v>
                </c:pt>
                <c:pt idx="87620">
                  <c:v>12</c:v>
                </c:pt>
                <c:pt idx="87621">
                  <c:v>12</c:v>
                </c:pt>
                <c:pt idx="87622">
                  <c:v>12</c:v>
                </c:pt>
                <c:pt idx="87623">
                  <c:v>12</c:v>
                </c:pt>
                <c:pt idx="87624">
                  <c:v>12</c:v>
                </c:pt>
                <c:pt idx="87625">
                  <c:v>12</c:v>
                </c:pt>
                <c:pt idx="87626">
                  <c:v>12</c:v>
                </c:pt>
                <c:pt idx="87627">
                  <c:v>12</c:v>
                </c:pt>
                <c:pt idx="87628">
                  <c:v>12</c:v>
                </c:pt>
                <c:pt idx="87629">
                  <c:v>12</c:v>
                </c:pt>
                <c:pt idx="87630">
                  <c:v>12</c:v>
                </c:pt>
                <c:pt idx="87631">
                  <c:v>12</c:v>
                </c:pt>
                <c:pt idx="87632">
                  <c:v>12</c:v>
                </c:pt>
                <c:pt idx="87633">
                  <c:v>12</c:v>
                </c:pt>
                <c:pt idx="87634">
                  <c:v>12</c:v>
                </c:pt>
                <c:pt idx="87635">
                  <c:v>12</c:v>
                </c:pt>
                <c:pt idx="87636">
                  <c:v>12</c:v>
                </c:pt>
                <c:pt idx="87637">
                  <c:v>12</c:v>
                </c:pt>
                <c:pt idx="87638">
                  <c:v>12</c:v>
                </c:pt>
                <c:pt idx="87639">
                  <c:v>12</c:v>
                </c:pt>
                <c:pt idx="87640">
                  <c:v>12</c:v>
                </c:pt>
                <c:pt idx="87641">
                  <c:v>12</c:v>
                </c:pt>
                <c:pt idx="87642">
                  <c:v>12</c:v>
                </c:pt>
                <c:pt idx="87643">
                  <c:v>12</c:v>
                </c:pt>
                <c:pt idx="87644">
                  <c:v>12</c:v>
                </c:pt>
                <c:pt idx="87645">
                  <c:v>12</c:v>
                </c:pt>
                <c:pt idx="87646">
                  <c:v>12</c:v>
                </c:pt>
                <c:pt idx="87647">
                  <c:v>12</c:v>
                </c:pt>
                <c:pt idx="87648">
                  <c:v>12</c:v>
                </c:pt>
                <c:pt idx="87649">
                  <c:v>12</c:v>
                </c:pt>
                <c:pt idx="87650">
                  <c:v>12</c:v>
                </c:pt>
                <c:pt idx="87651">
                  <c:v>12</c:v>
                </c:pt>
                <c:pt idx="87652">
                  <c:v>12</c:v>
                </c:pt>
                <c:pt idx="87653">
                  <c:v>12</c:v>
                </c:pt>
                <c:pt idx="87654">
                  <c:v>12</c:v>
                </c:pt>
                <c:pt idx="87655">
                  <c:v>12</c:v>
                </c:pt>
                <c:pt idx="87656">
                  <c:v>12</c:v>
                </c:pt>
                <c:pt idx="87657">
                  <c:v>12</c:v>
                </c:pt>
                <c:pt idx="87658">
                  <c:v>12</c:v>
                </c:pt>
                <c:pt idx="87659">
                  <c:v>12</c:v>
                </c:pt>
                <c:pt idx="87660">
                  <c:v>12</c:v>
                </c:pt>
                <c:pt idx="87661">
                  <c:v>12</c:v>
                </c:pt>
                <c:pt idx="87662">
                  <c:v>12</c:v>
                </c:pt>
                <c:pt idx="87663">
                  <c:v>12</c:v>
                </c:pt>
                <c:pt idx="87664">
                  <c:v>12</c:v>
                </c:pt>
                <c:pt idx="87665">
                  <c:v>12</c:v>
                </c:pt>
                <c:pt idx="87666">
                  <c:v>12</c:v>
                </c:pt>
                <c:pt idx="87667">
                  <c:v>12</c:v>
                </c:pt>
                <c:pt idx="87668">
                  <c:v>12</c:v>
                </c:pt>
                <c:pt idx="87669">
                  <c:v>12</c:v>
                </c:pt>
                <c:pt idx="87670">
                  <c:v>12</c:v>
                </c:pt>
                <c:pt idx="87671">
                  <c:v>12</c:v>
                </c:pt>
                <c:pt idx="87672">
                  <c:v>12</c:v>
                </c:pt>
                <c:pt idx="87673">
                  <c:v>12</c:v>
                </c:pt>
                <c:pt idx="87674">
                  <c:v>12</c:v>
                </c:pt>
                <c:pt idx="87675">
                  <c:v>12</c:v>
                </c:pt>
                <c:pt idx="87676">
                  <c:v>12</c:v>
                </c:pt>
                <c:pt idx="87677">
                  <c:v>12</c:v>
                </c:pt>
                <c:pt idx="87678">
                  <c:v>12</c:v>
                </c:pt>
                <c:pt idx="87679">
                  <c:v>12</c:v>
                </c:pt>
                <c:pt idx="87680">
                  <c:v>12</c:v>
                </c:pt>
                <c:pt idx="87681">
                  <c:v>12</c:v>
                </c:pt>
                <c:pt idx="87682">
                  <c:v>12</c:v>
                </c:pt>
                <c:pt idx="87683">
                  <c:v>12</c:v>
                </c:pt>
                <c:pt idx="87684">
                  <c:v>12</c:v>
                </c:pt>
                <c:pt idx="87685">
                  <c:v>12</c:v>
                </c:pt>
                <c:pt idx="87686">
                  <c:v>12</c:v>
                </c:pt>
                <c:pt idx="87687">
                  <c:v>12</c:v>
                </c:pt>
                <c:pt idx="87688">
                  <c:v>12</c:v>
                </c:pt>
                <c:pt idx="87689">
                  <c:v>12</c:v>
                </c:pt>
                <c:pt idx="87690">
                  <c:v>12</c:v>
                </c:pt>
                <c:pt idx="87691">
                  <c:v>12</c:v>
                </c:pt>
                <c:pt idx="87692">
                  <c:v>12</c:v>
                </c:pt>
                <c:pt idx="87693">
                  <c:v>12</c:v>
                </c:pt>
                <c:pt idx="87694">
                  <c:v>12</c:v>
                </c:pt>
                <c:pt idx="87695">
                  <c:v>12</c:v>
                </c:pt>
                <c:pt idx="87696">
                  <c:v>12</c:v>
                </c:pt>
                <c:pt idx="87697">
                  <c:v>12</c:v>
                </c:pt>
                <c:pt idx="87698">
                  <c:v>12</c:v>
                </c:pt>
                <c:pt idx="87699">
                  <c:v>12</c:v>
                </c:pt>
                <c:pt idx="87700">
                  <c:v>12</c:v>
                </c:pt>
                <c:pt idx="87701">
                  <c:v>12</c:v>
                </c:pt>
                <c:pt idx="87702">
                  <c:v>12</c:v>
                </c:pt>
                <c:pt idx="87703">
                  <c:v>12</c:v>
                </c:pt>
                <c:pt idx="87704">
                  <c:v>12</c:v>
                </c:pt>
                <c:pt idx="87705">
                  <c:v>12</c:v>
                </c:pt>
                <c:pt idx="87706">
                  <c:v>12</c:v>
                </c:pt>
                <c:pt idx="87707">
                  <c:v>12</c:v>
                </c:pt>
                <c:pt idx="87708">
                  <c:v>12</c:v>
                </c:pt>
                <c:pt idx="87709">
                  <c:v>12</c:v>
                </c:pt>
                <c:pt idx="87710">
                  <c:v>12</c:v>
                </c:pt>
                <c:pt idx="87711">
                  <c:v>12</c:v>
                </c:pt>
                <c:pt idx="87712">
                  <c:v>12</c:v>
                </c:pt>
                <c:pt idx="87713">
                  <c:v>12</c:v>
                </c:pt>
                <c:pt idx="87714">
                  <c:v>12</c:v>
                </c:pt>
                <c:pt idx="87715">
                  <c:v>12</c:v>
                </c:pt>
                <c:pt idx="87716">
                  <c:v>12</c:v>
                </c:pt>
                <c:pt idx="87717">
                  <c:v>12</c:v>
                </c:pt>
                <c:pt idx="87718">
                  <c:v>12</c:v>
                </c:pt>
                <c:pt idx="87719">
                  <c:v>12</c:v>
                </c:pt>
                <c:pt idx="87720">
                  <c:v>12</c:v>
                </c:pt>
                <c:pt idx="87721">
                  <c:v>12</c:v>
                </c:pt>
                <c:pt idx="87722">
                  <c:v>12</c:v>
                </c:pt>
                <c:pt idx="87723">
                  <c:v>12</c:v>
                </c:pt>
                <c:pt idx="87724">
                  <c:v>12</c:v>
                </c:pt>
                <c:pt idx="87725">
                  <c:v>12</c:v>
                </c:pt>
                <c:pt idx="87726">
                  <c:v>12</c:v>
                </c:pt>
                <c:pt idx="87727">
                  <c:v>12</c:v>
                </c:pt>
                <c:pt idx="87728">
                  <c:v>12</c:v>
                </c:pt>
                <c:pt idx="87729">
                  <c:v>12</c:v>
                </c:pt>
                <c:pt idx="87730">
                  <c:v>12</c:v>
                </c:pt>
                <c:pt idx="87731">
                  <c:v>12</c:v>
                </c:pt>
                <c:pt idx="87732">
                  <c:v>12</c:v>
                </c:pt>
                <c:pt idx="87733">
                  <c:v>12</c:v>
                </c:pt>
                <c:pt idx="87734">
                  <c:v>12</c:v>
                </c:pt>
                <c:pt idx="87735">
                  <c:v>12</c:v>
                </c:pt>
                <c:pt idx="87736">
                  <c:v>12</c:v>
                </c:pt>
                <c:pt idx="87737">
                  <c:v>12</c:v>
                </c:pt>
                <c:pt idx="87738">
                  <c:v>12</c:v>
                </c:pt>
                <c:pt idx="87739">
                  <c:v>12</c:v>
                </c:pt>
                <c:pt idx="87740">
                  <c:v>12</c:v>
                </c:pt>
                <c:pt idx="87741">
                  <c:v>12</c:v>
                </c:pt>
                <c:pt idx="87742">
                  <c:v>12</c:v>
                </c:pt>
                <c:pt idx="87743">
                  <c:v>12</c:v>
                </c:pt>
                <c:pt idx="87744">
                  <c:v>12</c:v>
                </c:pt>
                <c:pt idx="87745">
                  <c:v>12</c:v>
                </c:pt>
                <c:pt idx="87746">
                  <c:v>12</c:v>
                </c:pt>
                <c:pt idx="87747">
                  <c:v>12</c:v>
                </c:pt>
                <c:pt idx="87748">
                  <c:v>12</c:v>
                </c:pt>
                <c:pt idx="87749">
                  <c:v>12</c:v>
                </c:pt>
                <c:pt idx="87750">
                  <c:v>12</c:v>
                </c:pt>
                <c:pt idx="87751">
                  <c:v>12</c:v>
                </c:pt>
                <c:pt idx="87752">
                  <c:v>12</c:v>
                </c:pt>
                <c:pt idx="87753">
                  <c:v>12</c:v>
                </c:pt>
                <c:pt idx="87754">
                  <c:v>12</c:v>
                </c:pt>
                <c:pt idx="87755">
                  <c:v>12</c:v>
                </c:pt>
                <c:pt idx="87756">
                  <c:v>12</c:v>
                </c:pt>
                <c:pt idx="87757">
                  <c:v>12</c:v>
                </c:pt>
                <c:pt idx="87758">
                  <c:v>12</c:v>
                </c:pt>
                <c:pt idx="87759">
                  <c:v>12</c:v>
                </c:pt>
                <c:pt idx="87760">
                  <c:v>12</c:v>
                </c:pt>
                <c:pt idx="87761">
                  <c:v>12</c:v>
                </c:pt>
                <c:pt idx="87762">
                  <c:v>12</c:v>
                </c:pt>
                <c:pt idx="87763">
                  <c:v>12</c:v>
                </c:pt>
                <c:pt idx="87764">
                  <c:v>12</c:v>
                </c:pt>
                <c:pt idx="87765">
                  <c:v>12</c:v>
                </c:pt>
                <c:pt idx="87766">
                  <c:v>12</c:v>
                </c:pt>
                <c:pt idx="87767">
                  <c:v>12</c:v>
                </c:pt>
                <c:pt idx="87768">
                  <c:v>12</c:v>
                </c:pt>
                <c:pt idx="87769">
                  <c:v>12</c:v>
                </c:pt>
                <c:pt idx="87770">
                  <c:v>12</c:v>
                </c:pt>
                <c:pt idx="87771">
                  <c:v>12</c:v>
                </c:pt>
                <c:pt idx="87772">
                  <c:v>12</c:v>
                </c:pt>
                <c:pt idx="87773">
                  <c:v>12</c:v>
                </c:pt>
                <c:pt idx="87774">
                  <c:v>12</c:v>
                </c:pt>
                <c:pt idx="87775">
                  <c:v>12</c:v>
                </c:pt>
                <c:pt idx="87776">
                  <c:v>12</c:v>
                </c:pt>
                <c:pt idx="87777">
                  <c:v>12</c:v>
                </c:pt>
                <c:pt idx="87778">
                  <c:v>12</c:v>
                </c:pt>
                <c:pt idx="87779">
                  <c:v>12</c:v>
                </c:pt>
                <c:pt idx="87780">
                  <c:v>12</c:v>
                </c:pt>
                <c:pt idx="87781">
                  <c:v>12</c:v>
                </c:pt>
                <c:pt idx="87782">
                  <c:v>12</c:v>
                </c:pt>
                <c:pt idx="87783">
                  <c:v>12</c:v>
                </c:pt>
                <c:pt idx="87784">
                  <c:v>12</c:v>
                </c:pt>
                <c:pt idx="87785">
                  <c:v>12</c:v>
                </c:pt>
                <c:pt idx="87786">
                  <c:v>12</c:v>
                </c:pt>
                <c:pt idx="87787">
                  <c:v>12</c:v>
                </c:pt>
                <c:pt idx="87788">
                  <c:v>12</c:v>
                </c:pt>
                <c:pt idx="87789">
                  <c:v>12</c:v>
                </c:pt>
                <c:pt idx="87790">
                  <c:v>12</c:v>
                </c:pt>
                <c:pt idx="87791">
                  <c:v>12</c:v>
                </c:pt>
                <c:pt idx="87792">
                  <c:v>12</c:v>
                </c:pt>
                <c:pt idx="87793">
                  <c:v>12</c:v>
                </c:pt>
                <c:pt idx="87794">
                  <c:v>12</c:v>
                </c:pt>
                <c:pt idx="87795">
                  <c:v>12</c:v>
                </c:pt>
                <c:pt idx="87796">
                  <c:v>12</c:v>
                </c:pt>
                <c:pt idx="87797">
                  <c:v>12</c:v>
                </c:pt>
                <c:pt idx="87798">
                  <c:v>12</c:v>
                </c:pt>
                <c:pt idx="87799">
                  <c:v>12</c:v>
                </c:pt>
                <c:pt idx="87800">
                  <c:v>12</c:v>
                </c:pt>
                <c:pt idx="87801">
                  <c:v>12</c:v>
                </c:pt>
                <c:pt idx="87802">
                  <c:v>12</c:v>
                </c:pt>
                <c:pt idx="87803">
                  <c:v>12</c:v>
                </c:pt>
                <c:pt idx="87804">
                  <c:v>12</c:v>
                </c:pt>
                <c:pt idx="87805">
                  <c:v>12</c:v>
                </c:pt>
                <c:pt idx="87806">
                  <c:v>12</c:v>
                </c:pt>
                <c:pt idx="87807">
                  <c:v>12</c:v>
                </c:pt>
                <c:pt idx="87808">
                  <c:v>12</c:v>
                </c:pt>
                <c:pt idx="87809">
                  <c:v>12</c:v>
                </c:pt>
                <c:pt idx="87810">
                  <c:v>12</c:v>
                </c:pt>
                <c:pt idx="87811">
                  <c:v>12</c:v>
                </c:pt>
                <c:pt idx="87812">
                  <c:v>12</c:v>
                </c:pt>
                <c:pt idx="87813">
                  <c:v>12</c:v>
                </c:pt>
                <c:pt idx="87814">
                  <c:v>12</c:v>
                </c:pt>
                <c:pt idx="87815">
                  <c:v>12</c:v>
                </c:pt>
                <c:pt idx="87816">
                  <c:v>12</c:v>
                </c:pt>
                <c:pt idx="87817">
                  <c:v>12</c:v>
                </c:pt>
                <c:pt idx="87818">
                  <c:v>12</c:v>
                </c:pt>
                <c:pt idx="87819">
                  <c:v>12</c:v>
                </c:pt>
                <c:pt idx="87820">
                  <c:v>12</c:v>
                </c:pt>
                <c:pt idx="87821">
                  <c:v>12</c:v>
                </c:pt>
                <c:pt idx="87822">
                  <c:v>12</c:v>
                </c:pt>
                <c:pt idx="87823">
                  <c:v>12</c:v>
                </c:pt>
                <c:pt idx="87824">
                  <c:v>12</c:v>
                </c:pt>
                <c:pt idx="87825">
                  <c:v>12</c:v>
                </c:pt>
                <c:pt idx="87826">
                  <c:v>12</c:v>
                </c:pt>
                <c:pt idx="87827">
                  <c:v>12</c:v>
                </c:pt>
                <c:pt idx="87828">
                  <c:v>12</c:v>
                </c:pt>
                <c:pt idx="87829">
                  <c:v>12</c:v>
                </c:pt>
                <c:pt idx="87830">
                  <c:v>12</c:v>
                </c:pt>
                <c:pt idx="87831">
                  <c:v>12</c:v>
                </c:pt>
                <c:pt idx="87832">
                  <c:v>12</c:v>
                </c:pt>
                <c:pt idx="87833">
                  <c:v>12</c:v>
                </c:pt>
                <c:pt idx="87834">
                  <c:v>12</c:v>
                </c:pt>
                <c:pt idx="87835">
                  <c:v>12</c:v>
                </c:pt>
                <c:pt idx="87836">
                  <c:v>12</c:v>
                </c:pt>
                <c:pt idx="87837">
                  <c:v>12</c:v>
                </c:pt>
                <c:pt idx="87838">
                  <c:v>12</c:v>
                </c:pt>
                <c:pt idx="87839">
                  <c:v>12</c:v>
                </c:pt>
                <c:pt idx="87840">
                  <c:v>12</c:v>
                </c:pt>
                <c:pt idx="87841">
                  <c:v>12</c:v>
                </c:pt>
                <c:pt idx="87842">
                  <c:v>12</c:v>
                </c:pt>
                <c:pt idx="87843">
                  <c:v>12</c:v>
                </c:pt>
                <c:pt idx="87844">
                  <c:v>12</c:v>
                </c:pt>
                <c:pt idx="87845">
                  <c:v>12</c:v>
                </c:pt>
                <c:pt idx="87846">
                  <c:v>12</c:v>
                </c:pt>
                <c:pt idx="87847">
                  <c:v>12</c:v>
                </c:pt>
                <c:pt idx="87848">
                  <c:v>12</c:v>
                </c:pt>
                <c:pt idx="87849">
                  <c:v>12</c:v>
                </c:pt>
                <c:pt idx="87850">
                  <c:v>12</c:v>
                </c:pt>
                <c:pt idx="87851">
                  <c:v>12</c:v>
                </c:pt>
                <c:pt idx="87852">
                  <c:v>12</c:v>
                </c:pt>
                <c:pt idx="87853">
                  <c:v>12</c:v>
                </c:pt>
                <c:pt idx="87854">
                  <c:v>12</c:v>
                </c:pt>
                <c:pt idx="87855">
                  <c:v>12</c:v>
                </c:pt>
                <c:pt idx="87856">
                  <c:v>12</c:v>
                </c:pt>
                <c:pt idx="87857">
                  <c:v>12</c:v>
                </c:pt>
                <c:pt idx="87858">
                  <c:v>12</c:v>
                </c:pt>
                <c:pt idx="87859">
                  <c:v>12</c:v>
                </c:pt>
                <c:pt idx="87860">
                  <c:v>12</c:v>
                </c:pt>
                <c:pt idx="87861">
                  <c:v>12</c:v>
                </c:pt>
                <c:pt idx="87862">
                  <c:v>12</c:v>
                </c:pt>
                <c:pt idx="87863">
                  <c:v>12</c:v>
                </c:pt>
                <c:pt idx="87864">
                  <c:v>12</c:v>
                </c:pt>
                <c:pt idx="87865">
                  <c:v>12</c:v>
                </c:pt>
                <c:pt idx="87866">
                  <c:v>12</c:v>
                </c:pt>
                <c:pt idx="87867">
                  <c:v>12</c:v>
                </c:pt>
                <c:pt idx="87868">
                  <c:v>12</c:v>
                </c:pt>
                <c:pt idx="87869">
                  <c:v>12</c:v>
                </c:pt>
                <c:pt idx="87870">
                  <c:v>12</c:v>
                </c:pt>
                <c:pt idx="87871">
                  <c:v>12</c:v>
                </c:pt>
                <c:pt idx="87872">
                  <c:v>12</c:v>
                </c:pt>
                <c:pt idx="87873">
                  <c:v>12</c:v>
                </c:pt>
                <c:pt idx="87874">
                  <c:v>12</c:v>
                </c:pt>
                <c:pt idx="87875">
                  <c:v>12</c:v>
                </c:pt>
                <c:pt idx="87876">
                  <c:v>12</c:v>
                </c:pt>
                <c:pt idx="87877">
                  <c:v>12</c:v>
                </c:pt>
                <c:pt idx="87878">
                  <c:v>12</c:v>
                </c:pt>
                <c:pt idx="87879">
                  <c:v>12</c:v>
                </c:pt>
                <c:pt idx="87880">
                  <c:v>12</c:v>
                </c:pt>
                <c:pt idx="87881">
                  <c:v>12</c:v>
                </c:pt>
                <c:pt idx="87882">
                  <c:v>12</c:v>
                </c:pt>
                <c:pt idx="87883">
                  <c:v>12</c:v>
                </c:pt>
                <c:pt idx="87884">
                  <c:v>12</c:v>
                </c:pt>
                <c:pt idx="87885">
                  <c:v>12</c:v>
                </c:pt>
                <c:pt idx="87886">
                  <c:v>12</c:v>
                </c:pt>
                <c:pt idx="87887">
                  <c:v>12</c:v>
                </c:pt>
                <c:pt idx="87888">
                  <c:v>12</c:v>
                </c:pt>
                <c:pt idx="87889">
                  <c:v>12</c:v>
                </c:pt>
                <c:pt idx="87890">
                  <c:v>12</c:v>
                </c:pt>
                <c:pt idx="87891">
                  <c:v>12</c:v>
                </c:pt>
                <c:pt idx="87892">
                  <c:v>12</c:v>
                </c:pt>
                <c:pt idx="87893">
                  <c:v>12</c:v>
                </c:pt>
                <c:pt idx="87894">
                  <c:v>12</c:v>
                </c:pt>
                <c:pt idx="87895">
                  <c:v>12</c:v>
                </c:pt>
                <c:pt idx="87896">
                  <c:v>12</c:v>
                </c:pt>
                <c:pt idx="87897">
                  <c:v>12</c:v>
                </c:pt>
                <c:pt idx="87898">
                  <c:v>12</c:v>
                </c:pt>
                <c:pt idx="87899">
                  <c:v>12</c:v>
                </c:pt>
                <c:pt idx="87900">
                  <c:v>12</c:v>
                </c:pt>
                <c:pt idx="87901">
                  <c:v>12</c:v>
                </c:pt>
                <c:pt idx="87902">
                  <c:v>12</c:v>
                </c:pt>
                <c:pt idx="87903">
                  <c:v>12</c:v>
                </c:pt>
                <c:pt idx="87904">
                  <c:v>12</c:v>
                </c:pt>
                <c:pt idx="87905">
                  <c:v>12</c:v>
                </c:pt>
                <c:pt idx="87906">
                  <c:v>12</c:v>
                </c:pt>
                <c:pt idx="87907">
                  <c:v>12</c:v>
                </c:pt>
                <c:pt idx="87908">
                  <c:v>12</c:v>
                </c:pt>
                <c:pt idx="87909">
                  <c:v>12</c:v>
                </c:pt>
                <c:pt idx="87910">
                  <c:v>12</c:v>
                </c:pt>
                <c:pt idx="87911">
                  <c:v>12</c:v>
                </c:pt>
                <c:pt idx="87912">
                  <c:v>12</c:v>
                </c:pt>
                <c:pt idx="87913">
                  <c:v>12</c:v>
                </c:pt>
                <c:pt idx="87914">
                  <c:v>12</c:v>
                </c:pt>
                <c:pt idx="87915">
                  <c:v>12</c:v>
                </c:pt>
                <c:pt idx="87916">
                  <c:v>12</c:v>
                </c:pt>
                <c:pt idx="87917">
                  <c:v>12</c:v>
                </c:pt>
                <c:pt idx="87918">
                  <c:v>12</c:v>
                </c:pt>
                <c:pt idx="87919">
                  <c:v>12</c:v>
                </c:pt>
                <c:pt idx="87920">
                  <c:v>12</c:v>
                </c:pt>
                <c:pt idx="87921">
                  <c:v>12</c:v>
                </c:pt>
                <c:pt idx="87922">
                  <c:v>12</c:v>
                </c:pt>
                <c:pt idx="87923">
                  <c:v>12</c:v>
                </c:pt>
                <c:pt idx="87924">
                  <c:v>12</c:v>
                </c:pt>
                <c:pt idx="87925">
                  <c:v>12</c:v>
                </c:pt>
                <c:pt idx="87926">
                  <c:v>12</c:v>
                </c:pt>
                <c:pt idx="87927">
                  <c:v>12</c:v>
                </c:pt>
                <c:pt idx="87928">
                  <c:v>12</c:v>
                </c:pt>
                <c:pt idx="87929">
                  <c:v>12</c:v>
                </c:pt>
                <c:pt idx="87930">
                  <c:v>12</c:v>
                </c:pt>
                <c:pt idx="87931">
                  <c:v>12</c:v>
                </c:pt>
                <c:pt idx="87932">
                  <c:v>12</c:v>
                </c:pt>
                <c:pt idx="87933">
                  <c:v>12</c:v>
                </c:pt>
                <c:pt idx="87934">
                  <c:v>12</c:v>
                </c:pt>
                <c:pt idx="87935">
                  <c:v>12</c:v>
                </c:pt>
                <c:pt idx="87936">
                  <c:v>12</c:v>
                </c:pt>
                <c:pt idx="87937">
                  <c:v>12</c:v>
                </c:pt>
                <c:pt idx="87938">
                  <c:v>12</c:v>
                </c:pt>
                <c:pt idx="87939">
                  <c:v>12</c:v>
                </c:pt>
                <c:pt idx="87940">
                  <c:v>12</c:v>
                </c:pt>
                <c:pt idx="87941">
                  <c:v>12</c:v>
                </c:pt>
                <c:pt idx="87942">
                  <c:v>12</c:v>
                </c:pt>
                <c:pt idx="87943">
                  <c:v>12</c:v>
                </c:pt>
                <c:pt idx="87944">
                  <c:v>12</c:v>
                </c:pt>
                <c:pt idx="87945">
                  <c:v>12</c:v>
                </c:pt>
                <c:pt idx="87946">
                  <c:v>12</c:v>
                </c:pt>
                <c:pt idx="87947">
                  <c:v>12</c:v>
                </c:pt>
                <c:pt idx="87948">
                  <c:v>12</c:v>
                </c:pt>
                <c:pt idx="87949">
                  <c:v>12</c:v>
                </c:pt>
                <c:pt idx="87950">
                  <c:v>12</c:v>
                </c:pt>
                <c:pt idx="87951">
                  <c:v>12</c:v>
                </c:pt>
                <c:pt idx="87952">
                  <c:v>12</c:v>
                </c:pt>
                <c:pt idx="87953">
                  <c:v>12</c:v>
                </c:pt>
                <c:pt idx="87954">
                  <c:v>12</c:v>
                </c:pt>
                <c:pt idx="87955">
                  <c:v>12</c:v>
                </c:pt>
                <c:pt idx="87956">
                  <c:v>12</c:v>
                </c:pt>
                <c:pt idx="87957">
                  <c:v>12</c:v>
                </c:pt>
                <c:pt idx="87958">
                  <c:v>12</c:v>
                </c:pt>
                <c:pt idx="87959">
                  <c:v>12</c:v>
                </c:pt>
                <c:pt idx="87960">
                  <c:v>12</c:v>
                </c:pt>
                <c:pt idx="87961">
                  <c:v>12</c:v>
                </c:pt>
                <c:pt idx="87962">
                  <c:v>12</c:v>
                </c:pt>
                <c:pt idx="87963">
                  <c:v>12</c:v>
                </c:pt>
                <c:pt idx="87964">
                  <c:v>12</c:v>
                </c:pt>
                <c:pt idx="87965">
                  <c:v>12</c:v>
                </c:pt>
                <c:pt idx="87966">
                  <c:v>12</c:v>
                </c:pt>
                <c:pt idx="87967">
                  <c:v>12</c:v>
                </c:pt>
                <c:pt idx="87968">
                  <c:v>12</c:v>
                </c:pt>
                <c:pt idx="87969">
                  <c:v>12</c:v>
                </c:pt>
                <c:pt idx="87970">
                  <c:v>12</c:v>
                </c:pt>
                <c:pt idx="87971">
                  <c:v>12</c:v>
                </c:pt>
                <c:pt idx="87972">
                  <c:v>12</c:v>
                </c:pt>
                <c:pt idx="87973">
                  <c:v>12</c:v>
                </c:pt>
                <c:pt idx="87974">
                  <c:v>12</c:v>
                </c:pt>
                <c:pt idx="87975">
                  <c:v>12</c:v>
                </c:pt>
                <c:pt idx="87976">
                  <c:v>12</c:v>
                </c:pt>
                <c:pt idx="87977">
                  <c:v>12</c:v>
                </c:pt>
                <c:pt idx="87978">
                  <c:v>12</c:v>
                </c:pt>
                <c:pt idx="87979">
                  <c:v>12</c:v>
                </c:pt>
                <c:pt idx="87980">
                  <c:v>12</c:v>
                </c:pt>
                <c:pt idx="87981">
                  <c:v>12</c:v>
                </c:pt>
                <c:pt idx="87982">
                  <c:v>12</c:v>
                </c:pt>
                <c:pt idx="87983">
                  <c:v>12</c:v>
                </c:pt>
                <c:pt idx="87984">
                  <c:v>12</c:v>
                </c:pt>
                <c:pt idx="87985">
                  <c:v>12</c:v>
                </c:pt>
                <c:pt idx="87986">
                  <c:v>12</c:v>
                </c:pt>
                <c:pt idx="87987">
                  <c:v>12</c:v>
                </c:pt>
                <c:pt idx="87988">
                  <c:v>12</c:v>
                </c:pt>
                <c:pt idx="87989">
                  <c:v>12</c:v>
                </c:pt>
                <c:pt idx="87990">
                  <c:v>12</c:v>
                </c:pt>
                <c:pt idx="87991">
                  <c:v>12</c:v>
                </c:pt>
                <c:pt idx="87992">
                  <c:v>12</c:v>
                </c:pt>
                <c:pt idx="87993">
                  <c:v>12</c:v>
                </c:pt>
                <c:pt idx="87994">
                  <c:v>12</c:v>
                </c:pt>
                <c:pt idx="87995">
                  <c:v>12</c:v>
                </c:pt>
                <c:pt idx="87996">
                  <c:v>12</c:v>
                </c:pt>
                <c:pt idx="87997">
                  <c:v>12</c:v>
                </c:pt>
                <c:pt idx="87998">
                  <c:v>12</c:v>
                </c:pt>
                <c:pt idx="87999">
                  <c:v>12</c:v>
                </c:pt>
                <c:pt idx="88000">
                  <c:v>12</c:v>
                </c:pt>
                <c:pt idx="88001">
                  <c:v>12</c:v>
                </c:pt>
                <c:pt idx="88002">
                  <c:v>12</c:v>
                </c:pt>
                <c:pt idx="88003">
                  <c:v>12</c:v>
                </c:pt>
                <c:pt idx="88004">
                  <c:v>12</c:v>
                </c:pt>
                <c:pt idx="88005">
                  <c:v>12</c:v>
                </c:pt>
                <c:pt idx="88006">
                  <c:v>12</c:v>
                </c:pt>
                <c:pt idx="88007">
                  <c:v>12</c:v>
                </c:pt>
                <c:pt idx="88008">
                  <c:v>12</c:v>
                </c:pt>
                <c:pt idx="88009">
                  <c:v>12</c:v>
                </c:pt>
                <c:pt idx="88010">
                  <c:v>12</c:v>
                </c:pt>
                <c:pt idx="88011">
                  <c:v>12</c:v>
                </c:pt>
                <c:pt idx="88012">
                  <c:v>12</c:v>
                </c:pt>
                <c:pt idx="88013">
                  <c:v>12</c:v>
                </c:pt>
                <c:pt idx="88014">
                  <c:v>12</c:v>
                </c:pt>
                <c:pt idx="88015">
                  <c:v>12</c:v>
                </c:pt>
                <c:pt idx="88016">
                  <c:v>12</c:v>
                </c:pt>
                <c:pt idx="88017">
                  <c:v>12</c:v>
                </c:pt>
                <c:pt idx="88018">
                  <c:v>12</c:v>
                </c:pt>
                <c:pt idx="88019">
                  <c:v>12</c:v>
                </c:pt>
                <c:pt idx="88020">
                  <c:v>12</c:v>
                </c:pt>
                <c:pt idx="88021">
                  <c:v>12</c:v>
                </c:pt>
                <c:pt idx="88022">
                  <c:v>12</c:v>
                </c:pt>
                <c:pt idx="88023">
                  <c:v>12</c:v>
                </c:pt>
                <c:pt idx="88024">
                  <c:v>12</c:v>
                </c:pt>
                <c:pt idx="88025">
                  <c:v>12</c:v>
                </c:pt>
                <c:pt idx="88026">
                  <c:v>12</c:v>
                </c:pt>
                <c:pt idx="88027">
                  <c:v>12</c:v>
                </c:pt>
                <c:pt idx="88028">
                  <c:v>12</c:v>
                </c:pt>
                <c:pt idx="88029">
                  <c:v>12</c:v>
                </c:pt>
                <c:pt idx="88030">
                  <c:v>12</c:v>
                </c:pt>
                <c:pt idx="88031">
                  <c:v>12</c:v>
                </c:pt>
                <c:pt idx="88032">
                  <c:v>12</c:v>
                </c:pt>
                <c:pt idx="88033">
                  <c:v>12</c:v>
                </c:pt>
                <c:pt idx="88034">
                  <c:v>12</c:v>
                </c:pt>
                <c:pt idx="88035">
                  <c:v>12</c:v>
                </c:pt>
                <c:pt idx="88036">
                  <c:v>12</c:v>
                </c:pt>
                <c:pt idx="88037">
                  <c:v>12</c:v>
                </c:pt>
                <c:pt idx="88038">
                  <c:v>12</c:v>
                </c:pt>
                <c:pt idx="88039">
                  <c:v>12</c:v>
                </c:pt>
                <c:pt idx="88040">
                  <c:v>12</c:v>
                </c:pt>
                <c:pt idx="88041">
                  <c:v>12</c:v>
                </c:pt>
                <c:pt idx="88042">
                  <c:v>12</c:v>
                </c:pt>
                <c:pt idx="88043">
                  <c:v>12</c:v>
                </c:pt>
                <c:pt idx="88044">
                  <c:v>12</c:v>
                </c:pt>
                <c:pt idx="88045">
                  <c:v>12</c:v>
                </c:pt>
                <c:pt idx="88046">
                  <c:v>12</c:v>
                </c:pt>
                <c:pt idx="88047">
                  <c:v>12</c:v>
                </c:pt>
                <c:pt idx="88048">
                  <c:v>12</c:v>
                </c:pt>
                <c:pt idx="88049">
                  <c:v>12</c:v>
                </c:pt>
                <c:pt idx="88050">
                  <c:v>12</c:v>
                </c:pt>
                <c:pt idx="88051">
                  <c:v>12</c:v>
                </c:pt>
                <c:pt idx="88052">
                  <c:v>12</c:v>
                </c:pt>
                <c:pt idx="88053">
                  <c:v>12</c:v>
                </c:pt>
                <c:pt idx="88054">
                  <c:v>12</c:v>
                </c:pt>
                <c:pt idx="88055">
                  <c:v>12</c:v>
                </c:pt>
                <c:pt idx="88056">
                  <c:v>12</c:v>
                </c:pt>
                <c:pt idx="88057">
                  <c:v>12</c:v>
                </c:pt>
                <c:pt idx="88058">
                  <c:v>12</c:v>
                </c:pt>
                <c:pt idx="88059">
                  <c:v>12</c:v>
                </c:pt>
                <c:pt idx="88060">
                  <c:v>12</c:v>
                </c:pt>
                <c:pt idx="88061">
                  <c:v>12</c:v>
                </c:pt>
                <c:pt idx="88062">
                  <c:v>12</c:v>
                </c:pt>
                <c:pt idx="88063">
                  <c:v>12</c:v>
                </c:pt>
                <c:pt idx="88064">
                  <c:v>12</c:v>
                </c:pt>
                <c:pt idx="88065">
                  <c:v>12</c:v>
                </c:pt>
                <c:pt idx="88066">
                  <c:v>12</c:v>
                </c:pt>
                <c:pt idx="88067">
                  <c:v>12</c:v>
                </c:pt>
                <c:pt idx="88068">
                  <c:v>12</c:v>
                </c:pt>
                <c:pt idx="88069">
                  <c:v>12</c:v>
                </c:pt>
                <c:pt idx="88070">
                  <c:v>12</c:v>
                </c:pt>
                <c:pt idx="88071">
                  <c:v>12</c:v>
                </c:pt>
                <c:pt idx="88072">
                  <c:v>12</c:v>
                </c:pt>
                <c:pt idx="88073">
                  <c:v>12</c:v>
                </c:pt>
                <c:pt idx="88074">
                  <c:v>12</c:v>
                </c:pt>
                <c:pt idx="88075">
                  <c:v>12</c:v>
                </c:pt>
                <c:pt idx="88076">
                  <c:v>12</c:v>
                </c:pt>
                <c:pt idx="88077">
                  <c:v>12</c:v>
                </c:pt>
                <c:pt idx="88078">
                  <c:v>12</c:v>
                </c:pt>
                <c:pt idx="88079">
                  <c:v>12</c:v>
                </c:pt>
                <c:pt idx="88080">
                  <c:v>12</c:v>
                </c:pt>
                <c:pt idx="88081">
                  <c:v>12</c:v>
                </c:pt>
                <c:pt idx="88082">
                  <c:v>12</c:v>
                </c:pt>
                <c:pt idx="88083">
                  <c:v>12</c:v>
                </c:pt>
                <c:pt idx="88084">
                  <c:v>12</c:v>
                </c:pt>
                <c:pt idx="88085">
                  <c:v>12</c:v>
                </c:pt>
                <c:pt idx="88086">
                  <c:v>12</c:v>
                </c:pt>
                <c:pt idx="88087">
                  <c:v>12</c:v>
                </c:pt>
                <c:pt idx="88088">
                  <c:v>12</c:v>
                </c:pt>
                <c:pt idx="88089">
                  <c:v>12</c:v>
                </c:pt>
                <c:pt idx="88090">
                  <c:v>12</c:v>
                </c:pt>
                <c:pt idx="88091">
                  <c:v>12</c:v>
                </c:pt>
                <c:pt idx="88092">
                  <c:v>12</c:v>
                </c:pt>
                <c:pt idx="88093">
                  <c:v>12</c:v>
                </c:pt>
                <c:pt idx="88094">
                  <c:v>12</c:v>
                </c:pt>
                <c:pt idx="88095">
                  <c:v>12</c:v>
                </c:pt>
                <c:pt idx="88096">
                  <c:v>12</c:v>
                </c:pt>
                <c:pt idx="88097">
                  <c:v>12</c:v>
                </c:pt>
                <c:pt idx="88098">
                  <c:v>12</c:v>
                </c:pt>
                <c:pt idx="88099">
                  <c:v>12</c:v>
                </c:pt>
                <c:pt idx="88100">
                  <c:v>12</c:v>
                </c:pt>
                <c:pt idx="88101">
                  <c:v>12</c:v>
                </c:pt>
                <c:pt idx="88102">
                  <c:v>12</c:v>
                </c:pt>
                <c:pt idx="88103">
                  <c:v>12</c:v>
                </c:pt>
                <c:pt idx="88104">
                  <c:v>12</c:v>
                </c:pt>
                <c:pt idx="88105">
                  <c:v>12</c:v>
                </c:pt>
                <c:pt idx="88106">
                  <c:v>12</c:v>
                </c:pt>
                <c:pt idx="88107">
                  <c:v>12</c:v>
                </c:pt>
                <c:pt idx="88108">
                  <c:v>12</c:v>
                </c:pt>
                <c:pt idx="88109">
                  <c:v>12</c:v>
                </c:pt>
                <c:pt idx="88110">
                  <c:v>12</c:v>
                </c:pt>
                <c:pt idx="88111">
                  <c:v>12</c:v>
                </c:pt>
                <c:pt idx="88112">
                  <c:v>12</c:v>
                </c:pt>
                <c:pt idx="88113">
                  <c:v>12</c:v>
                </c:pt>
                <c:pt idx="88114">
                  <c:v>12</c:v>
                </c:pt>
                <c:pt idx="88115">
                  <c:v>12</c:v>
                </c:pt>
                <c:pt idx="88116">
                  <c:v>12</c:v>
                </c:pt>
                <c:pt idx="88117">
                  <c:v>12</c:v>
                </c:pt>
                <c:pt idx="88118">
                  <c:v>12</c:v>
                </c:pt>
                <c:pt idx="88119">
                  <c:v>12</c:v>
                </c:pt>
                <c:pt idx="88120">
                  <c:v>12</c:v>
                </c:pt>
                <c:pt idx="88121">
                  <c:v>12</c:v>
                </c:pt>
                <c:pt idx="88122">
                  <c:v>12</c:v>
                </c:pt>
                <c:pt idx="88123">
                  <c:v>12</c:v>
                </c:pt>
                <c:pt idx="88124">
                  <c:v>12</c:v>
                </c:pt>
                <c:pt idx="88125">
                  <c:v>12</c:v>
                </c:pt>
                <c:pt idx="88126">
                  <c:v>12</c:v>
                </c:pt>
                <c:pt idx="88127">
                  <c:v>12</c:v>
                </c:pt>
                <c:pt idx="88128">
                  <c:v>12</c:v>
                </c:pt>
                <c:pt idx="88129">
                  <c:v>12</c:v>
                </c:pt>
                <c:pt idx="88130">
                  <c:v>12</c:v>
                </c:pt>
                <c:pt idx="88131">
                  <c:v>12</c:v>
                </c:pt>
                <c:pt idx="88132">
                  <c:v>12</c:v>
                </c:pt>
                <c:pt idx="88133">
                  <c:v>12</c:v>
                </c:pt>
                <c:pt idx="88134">
                  <c:v>12</c:v>
                </c:pt>
                <c:pt idx="88135">
                  <c:v>12</c:v>
                </c:pt>
                <c:pt idx="88136">
                  <c:v>12</c:v>
                </c:pt>
                <c:pt idx="88137">
                  <c:v>12</c:v>
                </c:pt>
                <c:pt idx="88138">
                  <c:v>12</c:v>
                </c:pt>
                <c:pt idx="88139">
                  <c:v>12</c:v>
                </c:pt>
                <c:pt idx="88140">
                  <c:v>12</c:v>
                </c:pt>
                <c:pt idx="88141">
                  <c:v>12</c:v>
                </c:pt>
                <c:pt idx="88142">
                  <c:v>12</c:v>
                </c:pt>
                <c:pt idx="88143">
                  <c:v>12</c:v>
                </c:pt>
                <c:pt idx="88144">
                  <c:v>12</c:v>
                </c:pt>
                <c:pt idx="88145">
                  <c:v>12</c:v>
                </c:pt>
                <c:pt idx="88146">
                  <c:v>12</c:v>
                </c:pt>
                <c:pt idx="88147">
                  <c:v>12</c:v>
                </c:pt>
                <c:pt idx="88148">
                  <c:v>12</c:v>
                </c:pt>
                <c:pt idx="88149">
                  <c:v>12</c:v>
                </c:pt>
                <c:pt idx="88150">
                  <c:v>12</c:v>
                </c:pt>
                <c:pt idx="88151">
                  <c:v>12</c:v>
                </c:pt>
                <c:pt idx="88152">
                  <c:v>12</c:v>
                </c:pt>
                <c:pt idx="88153">
                  <c:v>12</c:v>
                </c:pt>
                <c:pt idx="88154">
                  <c:v>12</c:v>
                </c:pt>
                <c:pt idx="88155">
                  <c:v>12</c:v>
                </c:pt>
                <c:pt idx="88156">
                  <c:v>12</c:v>
                </c:pt>
                <c:pt idx="88157">
                  <c:v>12</c:v>
                </c:pt>
                <c:pt idx="88158">
                  <c:v>12</c:v>
                </c:pt>
                <c:pt idx="88159">
                  <c:v>12</c:v>
                </c:pt>
                <c:pt idx="88160">
                  <c:v>12</c:v>
                </c:pt>
                <c:pt idx="88161">
                  <c:v>12</c:v>
                </c:pt>
                <c:pt idx="88162">
                  <c:v>12</c:v>
                </c:pt>
                <c:pt idx="88163">
                  <c:v>12</c:v>
                </c:pt>
                <c:pt idx="88164">
                  <c:v>12</c:v>
                </c:pt>
                <c:pt idx="88165">
                  <c:v>12</c:v>
                </c:pt>
                <c:pt idx="88166">
                  <c:v>12</c:v>
                </c:pt>
                <c:pt idx="88167">
                  <c:v>12</c:v>
                </c:pt>
                <c:pt idx="88168">
                  <c:v>12</c:v>
                </c:pt>
                <c:pt idx="88169">
                  <c:v>12</c:v>
                </c:pt>
                <c:pt idx="88170">
                  <c:v>12</c:v>
                </c:pt>
                <c:pt idx="88171">
                  <c:v>12</c:v>
                </c:pt>
                <c:pt idx="88172">
                  <c:v>12</c:v>
                </c:pt>
                <c:pt idx="88173">
                  <c:v>12</c:v>
                </c:pt>
                <c:pt idx="88174">
                  <c:v>12</c:v>
                </c:pt>
                <c:pt idx="88175">
                  <c:v>12</c:v>
                </c:pt>
                <c:pt idx="88176">
                  <c:v>12</c:v>
                </c:pt>
                <c:pt idx="88177">
                  <c:v>12</c:v>
                </c:pt>
                <c:pt idx="88178">
                  <c:v>12</c:v>
                </c:pt>
                <c:pt idx="88179">
                  <c:v>12</c:v>
                </c:pt>
                <c:pt idx="88180">
                  <c:v>12</c:v>
                </c:pt>
                <c:pt idx="88181">
                  <c:v>12</c:v>
                </c:pt>
                <c:pt idx="88182">
                  <c:v>12</c:v>
                </c:pt>
                <c:pt idx="88183">
                  <c:v>12</c:v>
                </c:pt>
                <c:pt idx="88184">
                  <c:v>12</c:v>
                </c:pt>
                <c:pt idx="88185">
                  <c:v>12</c:v>
                </c:pt>
                <c:pt idx="88186">
                  <c:v>12</c:v>
                </c:pt>
                <c:pt idx="88187">
                  <c:v>12</c:v>
                </c:pt>
                <c:pt idx="88188">
                  <c:v>12</c:v>
                </c:pt>
                <c:pt idx="88189">
                  <c:v>12</c:v>
                </c:pt>
                <c:pt idx="88190">
                  <c:v>12</c:v>
                </c:pt>
                <c:pt idx="88191">
                  <c:v>12</c:v>
                </c:pt>
                <c:pt idx="88192">
                  <c:v>12</c:v>
                </c:pt>
                <c:pt idx="88193">
                  <c:v>12</c:v>
                </c:pt>
                <c:pt idx="88194">
                  <c:v>12</c:v>
                </c:pt>
                <c:pt idx="88195">
                  <c:v>12</c:v>
                </c:pt>
                <c:pt idx="88196">
                  <c:v>12</c:v>
                </c:pt>
                <c:pt idx="88197">
                  <c:v>12</c:v>
                </c:pt>
                <c:pt idx="88198">
                  <c:v>12</c:v>
                </c:pt>
                <c:pt idx="88199">
                  <c:v>12</c:v>
                </c:pt>
                <c:pt idx="88200">
                  <c:v>12</c:v>
                </c:pt>
                <c:pt idx="88201">
                  <c:v>12</c:v>
                </c:pt>
                <c:pt idx="88202">
                  <c:v>12</c:v>
                </c:pt>
                <c:pt idx="88203">
                  <c:v>12</c:v>
                </c:pt>
                <c:pt idx="88204">
                  <c:v>12</c:v>
                </c:pt>
                <c:pt idx="88205">
                  <c:v>12</c:v>
                </c:pt>
                <c:pt idx="88206">
                  <c:v>12</c:v>
                </c:pt>
                <c:pt idx="88207">
                  <c:v>12</c:v>
                </c:pt>
                <c:pt idx="88208">
                  <c:v>12</c:v>
                </c:pt>
                <c:pt idx="88209">
                  <c:v>12</c:v>
                </c:pt>
                <c:pt idx="88210">
                  <c:v>12</c:v>
                </c:pt>
                <c:pt idx="88211">
                  <c:v>12</c:v>
                </c:pt>
                <c:pt idx="88212">
                  <c:v>12</c:v>
                </c:pt>
                <c:pt idx="88213">
                  <c:v>12</c:v>
                </c:pt>
                <c:pt idx="88214">
                  <c:v>12</c:v>
                </c:pt>
                <c:pt idx="88215">
                  <c:v>12</c:v>
                </c:pt>
                <c:pt idx="88216">
                  <c:v>12</c:v>
                </c:pt>
                <c:pt idx="88217">
                  <c:v>12</c:v>
                </c:pt>
                <c:pt idx="88218">
                  <c:v>12</c:v>
                </c:pt>
                <c:pt idx="88219">
                  <c:v>12</c:v>
                </c:pt>
                <c:pt idx="88220">
                  <c:v>12</c:v>
                </c:pt>
                <c:pt idx="88221">
                  <c:v>12</c:v>
                </c:pt>
                <c:pt idx="88222">
                  <c:v>12</c:v>
                </c:pt>
                <c:pt idx="88223">
                  <c:v>12</c:v>
                </c:pt>
                <c:pt idx="88224">
                  <c:v>12</c:v>
                </c:pt>
                <c:pt idx="88225">
                  <c:v>12</c:v>
                </c:pt>
                <c:pt idx="88226">
                  <c:v>12</c:v>
                </c:pt>
                <c:pt idx="88227">
                  <c:v>12</c:v>
                </c:pt>
                <c:pt idx="88228">
                  <c:v>12</c:v>
                </c:pt>
                <c:pt idx="88229">
                  <c:v>12</c:v>
                </c:pt>
                <c:pt idx="88230">
                  <c:v>12</c:v>
                </c:pt>
                <c:pt idx="88231">
                  <c:v>12</c:v>
                </c:pt>
                <c:pt idx="88232">
                  <c:v>12</c:v>
                </c:pt>
                <c:pt idx="88233">
                  <c:v>12</c:v>
                </c:pt>
                <c:pt idx="88234">
                  <c:v>12</c:v>
                </c:pt>
                <c:pt idx="88235">
                  <c:v>12</c:v>
                </c:pt>
                <c:pt idx="88236">
                  <c:v>12</c:v>
                </c:pt>
                <c:pt idx="88237">
                  <c:v>12</c:v>
                </c:pt>
                <c:pt idx="88238">
                  <c:v>12</c:v>
                </c:pt>
                <c:pt idx="88239">
                  <c:v>12</c:v>
                </c:pt>
                <c:pt idx="88240">
                  <c:v>12</c:v>
                </c:pt>
                <c:pt idx="88241">
                  <c:v>12</c:v>
                </c:pt>
                <c:pt idx="88242">
                  <c:v>12</c:v>
                </c:pt>
                <c:pt idx="88243">
                  <c:v>12</c:v>
                </c:pt>
                <c:pt idx="88244">
                  <c:v>12</c:v>
                </c:pt>
                <c:pt idx="88245">
                  <c:v>12</c:v>
                </c:pt>
                <c:pt idx="88246">
                  <c:v>12</c:v>
                </c:pt>
                <c:pt idx="88247">
                  <c:v>12</c:v>
                </c:pt>
                <c:pt idx="88248">
                  <c:v>12</c:v>
                </c:pt>
                <c:pt idx="88249">
                  <c:v>12</c:v>
                </c:pt>
                <c:pt idx="88250">
                  <c:v>12</c:v>
                </c:pt>
                <c:pt idx="88251">
                  <c:v>12</c:v>
                </c:pt>
                <c:pt idx="88252">
                  <c:v>12</c:v>
                </c:pt>
                <c:pt idx="88253">
                  <c:v>12</c:v>
                </c:pt>
                <c:pt idx="88254">
                  <c:v>12</c:v>
                </c:pt>
                <c:pt idx="88255">
                  <c:v>12</c:v>
                </c:pt>
                <c:pt idx="88256">
                  <c:v>12</c:v>
                </c:pt>
                <c:pt idx="88257">
                  <c:v>12</c:v>
                </c:pt>
                <c:pt idx="88258">
                  <c:v>12</c:v>
                </c:pt>
                <c:pt idx="88259">
                  <c:v>12</c:v>
                </c:pt>
                <c:pt idx="88260">
                  <c:v>12</c:v>
                </c:pt>
                <c:pt idx="88261">
                  <c:v>12</c:v>
                </c:pt>
                <c:pt idx="88262">
                  <c:v>12</c:v>
                </c:pt>
                <c:pt idx="88263">
                  <c:v>12</c:v>
                </c:pt>
                <c:pt idx="88264">
                  <c:v>12</c:v>
                </c:pt>
                <c:pt idx="88265">
                  <c:v>12</c:v>
                </c:pt>
                <c:pt idx="88266">
                  <c:v>12</c:v>
                </c:pt>
                <c:pt idx="88267">
                  <c:v>12</c:v>
                </c:pt>
                <c:pt idx="88268">
                  <c:v>12</c:v>
                </c:pt>
                <c:pt idx="88269">
                  <c:v>12</c:v>
                </c:pt>
                <c:pt idx="88270">
                  <c:v>12</c:v>
                </c:pt>
                <c:pt idx="88271">
                  <c:v>12</c:v>
                </c:pt>
                <c:pt idx="88272">
                  <c:v>12</c:v>
                </c:pt>
                <c:pt idx="88273">
                  <c:v>12</c:v>
                </c:pt>
                <c:pt idx="88274">
                  <c:v>12</c:v>
                </c:pt>
                <c:pt idx="88275">
                  <c:v>12</c:v>
                </c:pt>
                <c:pt idx="88276">
                  <c:v>12</c:v>
                </c:pt>
                <c:pt idx="88277">
                  <c:v>12</c:v>
                </c:pt>
                <c:pt idx="88278">
                  <c:v>12</c:v>
                </c:pt>
                <c:pt idx="88279">
                  <c:v>12</c:v>
                </c:pt>
                <c:pt idx="88280">
                  <c:v>12</c:v>
                </c:pt>
                <c:pt idx="88281">
                  <c:v>12</c:v>
                </c:pt>
                <c:pt idx="88282">
                  <c:v>12</c:v>
                </c:pt>
                <c:pt idx="88283">
                  <c:v>12</c:v>
                </c:pt>
                <c:pt idx="88284">
                  <c:v>12</c:v>
                </c:pt>
                <c:pt idx="88285">
                  <c:v>12</c:v>
                </c:pt>
                <c:pt idx="88286">
                  <c:v>12</c:v>
                </c:pt>
                <c:pt idx="88287">
                  <c:v>12</c:v>
                </c:pt>
                <c:pt idx="88288">
                  <c:v>12</c:v>
                </c:pt>
                <c:pt idx="88289">
                  <c:v>12</c:v>
                </c:pt>
                <c:pt idx="88290">
                  <c:v>12</c:v>
                </c:pt>
                <c:pt idx="88291">
                  <c:v>12</c:v>
                </c:pt>
                <c:pt idx="88292">
                  <c:v>12</c:v>
                </c:pt>
                <c:pt idx="88293">
                  <c:v>12</c:v>
                </c:pt>
                <c:pt idx="88294">
                  <c:v>12</c:v>
                </c:pt>
                <c:pt idx="88295">
                  <c:v>12</c:v>
                </c:pt>
                <c:pt idx="88296">
                  <c:v>12</c:v>
                </c:pt>
                <c:pt idx="88297">
                  <c:v>12</c:v>
                </c:pt>
                <c:pt idx="88298">
                  <c:v>12</c:v>
                </c:pt>
                <c:pt idx="88299">
                  <c:v>12</c:v>
                </c:pt>
                <c:pt idx="88300">
                  <c:v>12</c:v>
                </c:pt>
                <c:pt idx="88301">
                  <c:v>12</c:v>
                </c:pt>
                <c:pt idx="88302">
                  <c:v>12</c:v>
                </c:pt>
                <c:pt idx="88303">
                  <c:v>12</c:v>
                </c:pt>
                <c:pt idx="88304">
                  <c:v>12</c:v>
                </c:pt>
                <c:pt idx="88305">
                  <c:v>12</c:v>
                </c:pt>
                <c:pt idx="88306">
                  <c:v>12</c:v>
                </c:pt>
                <c:pt idx="88307">
                  <c:v>12</c:v>
                </c:pt>
                <c:pt idx="88308">
                  <c:v>12</c:v>
                </c:pt>
                <c:pt idx="88309">
                  <c:v>12</c:v>
                </c:pt>
                <c:pt idx="88310">
                  <c:v>12</c:v>
                </c:pt>
                <c:pt idx="88311">
                  <c:v>12</c:v>
                </c:pt>
                <c:pt idx="88312">
                  <c:v>12</c:v>
                </c:pt>
                <c:pt idx="88313">
                  <c:v>12</c:v>
                </c:pt>
                <c:pt idx="88314">
                  <c:v>12</c:v>
                </c:pt>
                <c:pt idx="88315">
                  <c:v>12</c:v>
                </c:pt>
                <c:pt idx="88316">
                  <c:v>12</c:v>
                </c:pt>
                <c:pt idx="88317">
                  <c:v>12</c:v>
                </c:pt>
                <c:pt idx="88318">
                  <c:v>12</c:v>
                </c:pt>
                <c:pt idx="88319">
                  <c:v>12</c:v>
                </c:pt>
                <c:pt idx="88320">
                  <c:v>12</c:v>
                </c:pt>
                <c:pt idx="88321">
                  <c:v>12</c:v>
                </c:pt>
                <c:pt idx="88322">
                  <c:v>12</c:v>
                </c:pt>
                <c:pt idx="88323">
                  <c:v>12</c:v>
                </c:pt>
                <c:pt idx="88324">
                  <c:v>12</c:v>
                </c:pt>
                <c:pt idx="88325">
                  <c:v>12</c:v>
                </c:pt>
                <c:pt idx="88326">
                  <c:v>12</c:v>
                </c:pt>
                <c:pt idx="88327">
                  <c:v>12</c:v>
                </c:pt>
                <c:pt idx="88328">
                  <c:v>12</c:v>
                </c:pt>
                <c:pt idx="88329">
                  <c:v>12</c:v>
                </c:pt>
                <c:pt idx="88330">
                  <c:v>12</c:v>
                </c:pt>
                <c:pt idx="88331">
                  <c:v>12</c:v>
                </c:pt>
                <c:pt idx="88332">
                  <c:v>12</c:v>
                </c:pt>
                <c:pt idx="88333">
                  <c:v>12</c:v>
                </c:pt>
                <c:pt idx="88334">
                  <c:v>12</c:v>
                </c:pt>
                <c:pt idx="88335">
                  <c:v>12</c:v>
                </c:pt>
                <c:pt idx="88336">
                  <c:v>12</c:v>
                </c:pt>
                <c:pt idx="88337">
                  <c:v>12</c:v>
                </c:pt>
                <c:pt idx="88338">
                  <c:v>12</c:v>
                </c:pt>
                <c:pt idx="88339">
                  <c:v>12</c:v>
                </c:pt>
                <c:pt idx="88340">
                  <c:v>12</c:v>
                </c:pt>
                <c:pt idx="88341">
                  <c:v>12</c:v>
                </c:pt>
                <c:pt idx="88342">
                  <c:v>12</c:v>
                </c:pt>
                <c:pt idx="88343">
                  <c:v>12</c:v>
                </c:pt>
                <c:pt idx="88344">
                  <c:v>12</c:v>
                </c:pt>
                <c:pt idx="88345">
                  <c:v>12</c:v>
                </c:pt>
                <c:pt idx="88346">
                  <c:v>12</c:v>
                </c:pt>
                <c:pt idx="88347">
                  <c:v>12</c:v>
                </c:pt>
                <c:pt idx="88348">
                  <c:v>12</c:v>
                </c:pt>
                <c:pt idx="88349">
                  <c:v>12</c:v>
                </c:pt>
                <c:pt idx="88350">
                  <c:v>12</c:v>
                </c:pt>
                <c:pt idx="88351">
                  <c:v>12</c:v>
                </c:pt>
                <c:pt idx="88352">
                  <c:v>12</c:v>
                </c:pt>
                <c:pt idx="88353">
                  <c:v>12</c:v>
                </c:pt>
                <c:pt idx="88354">
                  <c:v>12</c:v>
                </c:pt>
                <c:pt idx="88355">
                  <c:v>12</c:v>
                </c:pt>
                <c:pt idx="88356">
                  <c:v>12</c:v>
                </c:pt>
                <c:pt idx="88357">
                  <c:v>12</c:v>
                </c:pt>
                <c:pt idx="88358">
                  <c:v>12</c:v>
                </c:pt>
                <c:pt idx="88359">
                  <c:v>12</c:v>
                </c:pt>
                <c:pt idx="88360">
                  <c:v>12</c:v>
                </c:pt>
                <c:pt idx="88361">
                  <c:v>12</c:v>
                </c:pt>
                <c:pt idx="88362">
                  <c:v>12</c:v>
                </c:pt>
                <c:pt idx="88363">
                  <c:v>12</c:v>
                </c:pt>
                <c:pt idx="88364">
                  <c:v>12</c:v>
                </c:pt>
                <c:pt idx="88365">
                  <c:v>12</c:v>
                </c:pt>
                <c:pt idx="88366">
                  <c:v>12</c:v>
                </c:pt>
                <c:pt idx="88367">
                  <c:v>12</c:v>
                </c:pt>
                <c:pt idx="88368">
                  <c:v>12</c:v>
                </c:pt>
                <c:pt idx="88369">
                  <c:v>12</c:v>
                </c:pt>
                <c:pt idx="88370">
                  <c:v>12</c:v>
                </c:pt>
                <c:pt idx="88371">
                  <c:v>12</c:v>
                </c:pt>
                <c:pt idx="88372">
                  <c:v>12</c:v>
                </c:pt>
                <c:pt idx="88373">
                  <c:v>12</c:v>
                </c:pt>
                <c:pt idx="88374">
                  <c:v>12</c:v>
                </c:pt>
                <c:pt idx="88375">
                  <c:v>12</c:v>
                </c:pt>
                <c:pt idx="88376">
                  <c:v>12</c:v>
                </c:pt>
                <c:pt idx="88377">
                  <c:v>12</c:v>
                </c:pt>
                <c:pt idx="88378">
                  <c:v>12</c:v>
                </c:pt>
                <c:pt idx="88379">
                  <c:v>12</c:v>
                </c:pt>
                <c:pt idx="88380">
                  <c:v>12</c:v>
                </c:pt>
                <c:pt idx="88381">
                  <c:v>12</c:v>
                </c:pt>
                <c:pt idx="88382">
                  <c:v>12</c:v>
                </c:pt>
                <c:pt idx="88383">
                  <c:v>12</c:v>
                </c:pt>
                <c:pt idx="88384">
                  <c:v>12</c:v>
                </c:pt>
                <c:pt idx="88385">
                  <c:v>12</c:v>
                </c:pt>
                <c:pt idx="88386">
                  <c:v>12</c:v>
                </c:pt>
                <c:pt idx="88387">
                  <c:v>12</c:v>
                </c:pt>
                <c:pt idx="88388">
                  <c:v>12</c:v>
                </c:pt>
                <c:pt idx="88389">
                  <c:v>12</c:v>
                </c:pt>
                <c:pt idx="88390">
                  <c:v>12</c:v>
                </c:pt>
                <c:pt idx="88391">
                  <c:v>12</c:v>
                </c:pt>
                <c:pt idx="88392">
                  <c:v>12</c:v>
                </c:pt>
                <c:pt idx="88393">
                  <c:v>12</c:v>
                </c:pt>
                <c:pt idx="88394">
                  <c:v>12</c:v>
                </c:pt>
                <c:pt idx="88395">
                  <c:v>12</c:v>
                </c:pt>
                <c:pt idx="88396">
                  <c:v>12</c:v>
                </c:pt>
                <c:pt idx="88397">
                  <c:v>12</c:v>
                </c:pt>
                <c:pt idx="88398">
                  <c:v>12</c:v>
                </c:pt>
                <c:pt idx="88399">
                  <c:v>12</c:v>
                </c:pt>
                <c:pt idx="88400">
                  <c:v>12</c:v>
                </c:pt>
                <c:pt idx="88401">
                  <c:v>12</c:v>
                </c:pt>
                <c:pt idx="88402">
                  <c:v>12</c:v>
                </c:pt>
                <c:pt idx="88403">
                  <c:v>12</c:v>
                </c:pt>
                <c:pt idx="88404">
                  <c:v>12</c:v>
                </c:pt>
                <c:pt idx="88405">
                  <c:v>12</c:v>
                </c:pt>
                <c:pt idx="88406">
                  <c:v>12</c:v>
                </c:pt>
                <c:pt idx="88407">
                  <c:v>12</c:v>
                </c:pt>
                <c:pt idx="88408">
                  <c:v>12</c:v>
                </c:pt>
                <c:pt idx="88409">
                  <c:v>12</c:v>
                </c:pt>
                <c:pt idx="88410">
                  <c:v>12</c:v>
                </c:pt>
                <c:pt idx="88411">
                  <c:v>12</c:v>
                </c:pt>
                <c:pt idx="88412">
                  <c:v>12</c:v>
                </c:pt>
                <c:pt idx="88413">
                  <c:v>12</c:v>
                </c:pt>
                <c:pt idx="88414">
                  <c:v>12</c:v>
                </c:pt>
                <c:pt idx="88415">
                  <c:v>12</c:v>
                </c:pt>
                <c:pt idx="88416">
                  <c:v>12</c:v>
                </c:pt>
                <c:pt idx="88417">
                  <c:v>12</c:v>
                </c:pt>
                <c:pt idx="88418">
                  <c:v>12</c:v>
                </c:pt>
                <c:pt idx="88419">
                  <c:v>12</c:v>
                </c:pt>
                <c:pt idx="88420">
                  <c:v>12</c:v>
                </c:pt>
                <c:pt idx="88421">
                  <c:v>12</c:v>
                </c:pt>
                <c:pt idx="88422">
                  <c:v>12</c:v>
                </c:pt>
                <c:pt idx="88423">
                  <c:v>12</c:v>
                </c:pt>
                <c:pt idx="88424">
                  <c:v>12</c:v>
                </c:pt>
                <c:pt idx="88425">
                  <c:v>12</c:v>
                </c:pt>
                <c:pt idx="88426">
                  <c:v>12</c:v>
                </c:pt>
                <c:pt idx="88427">
                  <c:v>12</c:v>
                </c:pt>
                <c:pt idx="88428">
                  <c:v>12</c:v>
                </c:pt>
                <c:pt idx="88429">
                  <c:v>12</c:v>
                </c:pt>
                <c:pt idx="88430">
                  <c:v>12</c:v>
                </c:pt>
                <c:pt idx="88431">
                  <c:v>12</c:v>
                </c:pt>
                <c:pt idx="88432">
                  <c:v>12</c:v>
                </c:pt>
                <c:pt idx="88433">
                  <c:v>12</c:v>
                </c:pt>
                <c:pt idx="88434">
                  <c:v>12</c:v>
                </c:pt>
                <c:pt idx="88435">
                  <c:v>12</c:v>
                </c:pt>
                <c:pt idx="88436">
                  <c:v>12</c:v>
                </c:pt>
                <c:pt idx="88437">
                  <c:v>12</c:v>
                </c:pt>
                <c:pt idx="88438">
                  <c:v>12</c:v>
                </c:pt>
                <c:pt idx="88439">
                  <c:v>12</c:v>
                </c:pt>
                <c:pt idx="88440">
                  <c:v>12</c:v>
                </c:pt>
                <c:pt idx="88441">
                  <c:v>12</c:v>
                </c:pt>
                <c:pt idx="88442">
                  <c:v>12</c:v>
                </c:pt>
                <c:pt idx="88443">
                  <c:v>12</c:v>
                </c:pt>
                <c:pt idx="88444">
                  <c:v>12</c:v>
                </c:pt>
                <c:pt idx="88445">
                  <c:v>12</c:v>
                </c:pt>
                <c:pt idx="88446">
                  <c:v>12</c:v>
                </c:pt>
                <c:pt idx="88447">
                  <c:v>12</c:v>
                </c:pt>
                <c:pt idx="88448">
                  <c:v>12</c:v>
                </c:pt>
                <c:pt idx="88449">
                  <c:v>12</c:v>
                </c:pt>
                <c:pt idx="88450">
                  <c:v>12</c:v>
                </c:pt>
                <c:pt idx="88451">
                  <c:v>12</c:v>
                </c:pt>
                <c:pt idx="88452">
                  <c:v>12</c:v>
                </c:pt>
                <c:pt idx="88453">
                  <c:v>12</c:v>
                </c:pt>
                <c:pt idx="88454">
                  <c:v>12</c:v>
                </c:pt>
                <c:pt idx="88455">
                  <c:v>12</c:v>
                </c:pt>
                <c:pt idx="88456">
                  <c:v>12</c:v>
                </c:pt>
                <c:pt idx="88457">
                  <c:v>12</c:v>
                </c:pt>
                <c:pt idx="88458">
                  <c:v>12</c:v>
                </c:pt>
                <c:pt idx="88459">
                  <c:v>12</c:v>
                </c:pt>
                <c:pt idx="88460">
                  <c:v>12</c:v>
                </c:pt>
                <c:pt idx="88461">
                  <c:v>12</c:v>
                </c:pt>
                <c:pt idx="88462">
                  <c:v>12</c:v>
                </c:pt>
                <c:pt idx="88463">
                  <c:v>12</c:v>
                </c:pt>
                <c:pt idx="88464">
                  <c:v>12</c:v>
                </c:pt>
                <c:pt idx="88465">
                  <c:v>12</c:v>
                </c:pt>
                <c:pt idx="88466">
                  <c:v>12</c:v>
                </c:pt>
                <c:pt idx="88467">
                  <c:v>12</c:v>
                </c:pt>
                <c:pt idx="88468">
                  <c:v>12</c:v>
                </c:pt>
                <c:pt idx="88469">
                  <c:v>12</c:v>
                </c:pt>
                <c:pt idx="88470">
                  <c:v>12</c:v>
                </c:pt>
                <c:pt idx="88471">
                  <c:v>12</c:v>
                </c:pt>
                <c:pt idx="88472">
                  <c:v>12</c:v>
                </c:pt>
                <c:pt idx="88473">
                  <c:v>12</c:v>
                </c:pt>
                <c:pt idx="88474">
                  <c:v>12</c:v>
                </c:pt>
                <c:pt idx="88475">
                  <c:v>12</c:v>
                </c:pt>
                <c:pt idx="88476">
                  <c:v>12</c:v>
                </c:pt>
                <c:pt idx="88477">
                  <c:v>12</c:v>
                </c:pt>
                <c:pt idx="88478">
                  <c:v>12</c:v>
                </c:pt>
                <c:pt idx="88479">
                  <c:v>12</c:v>
                </c:pt>
                <c:pt idx="88480">
                  <c:v>12</c:v>
                </c:pt>
                <c:pt idx="88481">
                  <c:v>12</c:v>
                </c:pt>
                <c:pt idx="88482">
                  <c:v>12</c:v>
                </c:pt>
                <c:pt idx="88483">
                  <c:v>12</c:v>
                </c:pt>
                <c:pt idx="88484">
                  <c:v>12</c:v>
                </c:pt>
                <c:pt idx="88485">
                  <c:v>12</c:v>
                </c:pt>
                <c:pt idx="88486">
                  <c:v>12</c:v>
                </c:pt>
                <c:pt idx="88487">
                  <c:v>12</c:v>
                </c:pt>
                <c:pt idx="88488">
                  <c:v>12</c:v>
                </c:pt>
                <c:pt idx="88489">
                  <c:v>12</c:v>
                </c:pt>
                <c:pt idx="88490">
                  <c:v>12</c:v>
                </c:pt>
                <c:pt idx="88491">
                  <c:v>12</c:v>
                </c:pt>
                <c:pt idx="88492">
                  <c:v>12</c:v>
                </c:pt>
                <c:pt idx="88493">
                  <c:v>12</c:v>
                </c:pt>
                <c:pt idx="88494">
                  <c:v>12</c:v>
                </c:pt>
                <c:pt idx="88495">
                  <c:v>12</c:v>
                </c:pt>
                <c:pt idx="88496">
                  <c:v>12</c:v>
                </c:pt>
                <c:pt idx="88497">
                  <c:v>12</c:v>
                </c:pt>
                <c:pt idx="88498">
                  <c:v>12</c:v>
                </c:pt>
                <c:pt idx="88499">
                  <c:v>12</c:v>
                </c:pt>
                <c:pt idx="88500">
                  <c:v>12</c:v>
                </c:pt>
                <c:pt idx="88501">
                  <c:v>12</c:v>
                </c:pt>
                <c:pt idx="88502">
                  <c:v>12</c:v>
                </c:pt>
                <c:pt idx="88503">
                  <c:v>12</c:v>
                </c:pt>
                <c:pt idx="88504">
                  <c:v>12</c:v>
                </c:pt>
                <c:pt idx="88505">
                  <c:v>12</c:v>
                </c:pt>
                <c:pt idx="88506">
                  <c:v>12</c:v>
                </c:pt>
                <c:pt idx="88507">
                  <c:v>12</c:v>
                </c:pt>
                <c:pt idx="88508">
                  <c:v>12</c:v>
                </c:pt>
                <c:pt idx="88509">
                  <c:v>12</c:v>
                </c:pt>
                <c:pt idx="88510">
                  <c:v>12</c:v>
                </c:pt>
                <c:pt idx="88511">
                  <c:v>12</c:v>
                </c:pt>
                <c:pt idx="88512">
                  <c:v>12</c:v>
                </c:pt>
                <c:pt idx="88513">
                  <c:v>12</c:v>
                </c:pt>
                <c:pt idx="88514">
                  <c:v>12</c:v>
                </c:pt>
                <c:pt idx="88515">
                  <c:v>12</c:v>
                </c:pt>
                <c:pt idx="88516">
                  <c:v>12</c:v>
                </c:pt>
                <c:pt idx="88517">
                  <c:v>12</c:v>
                </c:pt>
                <c:pt idx="88518">
                  <c:v>12</c:v>
                </c:pt>
                <c:pt idx="88519">
                  <c:v>12</c:v>
                </c:pt>
                <c:pt idx="88520">
                  <c:v>12</c:v>
                </c:pt>
                <c:pt idx="88521">
                  <c:v>12</c:v>
                </c:pt>
                <c:pt idx="88522">
                  <c:v>12</c:v>
                </c:pt>
                <c:pt idx="88523">
                  <c:v>12</c:v>
                </c:pt>
                <c:pt idx="88524">
                  <c:v>12</c:v>
                </c:pt>
                <c:pt idx="88525">
                  <c:v>12</c:v>
                </c:pt>
                <c:pt idx="88526">
                  <c:v>12</c:v>
                </c:pt>
                <c:pt idx="88527">
                  <c:v>12</c:v>
                </c:pt>
                <c:pt idx="88528">
                  <c:v>12</c:v>
                </c:pt>
                <c:pt idx="88529">
                  <c:v>12</c:v>
                </c:pt>
                <c:pt idx="88530">
                  <c:v>12</c:v>
                </c:pt>
                <c:pt idx="88531">
                  <c:v>12</c:v>
                </c:pt>
                <c:pt idx="88532">
                  <c:v>12</c:v>
                </c:pt>
                <c:pt idx="88533">
                  <c:v>12</c:v>
                </c:pt>
                <c:pt idx="88534">
                  <c:v>12</c:v>
                </c:pt>
                <c:pt idx="88535">
                  <c:v>12</c:v>
                </c:pt>
                <c:pt idx="88536">
                  <c:v>12</c:v>
                </c:pt>
                <c:pt idx="88537">
                  <c:v>12</c:v>
                </c:pt>
                <c:pt idx="88538">
                  <c:v>12</c:v>
                </c:pt>
                <c:pt idx="88539">
                  <c:v>12</c:v>
                </c:pt>
                <c:pt idx="88540">
                  <c:v>12</c:v>
                </c:pt>
                <c:pt idx="88541">
                  <c:v>12</c:v>
                </c:pt>
                <c:pt idx="88542">
                  <c:v>12</c:v>
                </c:pt>
                <c:pt idx="88543">
                  <c:v>12</c:v>
                </c:pt>
                <c:pt idx="88544">
                  <c:v>12</c:v>
                </c:pt>
                <c:pt idx="88545">
                  <c:v>12</c:v>
                </c:pt>
                <c:pt idx="88546">
                  <c:v>12</c:v>
                </c:pt>
                <c:pt idx="88547">
                  <c:v>12</c:v>
                </c:pt>
                <c:pt idx="88548">
                  <c:v>12</c:v>
                </c:pt>
                <c:pt idx="88549">
                  <c:v>12</c:v>
                </c:pt>
                <c:pt idx="88550">
                  <c:v>12</c:v>
                </c:pt>
                <c:pt idx="88551">
                  <c:v>12</c:v>
                </c:pt>
                <c:pt idx="88552">
                  <c:v>12</c:v>
                </c:pt>
                <c:pt idx="88553">
                  <c:v>12</c:v>
                </c:pt>
                <c:pt idx="88554">
                  <c:v>12</c:v>
                </c:pt>
                <c:pt idx="88555">
                  <c:v>12</c:v>
                </c:pt>
                <c:pt idx="88556">
                  <c:v>12</c:v>
                </c:pt>
                <c:pt idx="88557">
                  <c:v>12</c:v>
                </c:pt>
                <c:pt idx="88558">
                  <c:v>12</c:v>
                </c:pt>
                <c:pt idx="88559">
                  <c:v>12</c:v>
                </c:pt>
                <c:pt idx="88560">
                  <c:v>12</c:v>
                </c:pt>
                <c:pt idx="88561">
                  <c:v>12</c:v>
                </c:pt>
                <c:pt idx="88562">
                  <c:v>12</c:v>
                </c:pt>
                <c:pt idx="88563">
                  <c:v>12</c:v>
                </c:pt>
                <c:pt idx="88564">
                  <c:v>12</c:v>
                </c:pt>
                <c:pt idx="88565">
                  <c:v>12</c:v>
                </c:pt>
                <c:pt idx="88566">
                  <c:v>12</c:v>
                </c:pt>
                <c:pt idx="88567">
                  <c:v>12</c:v>
                </c:pt>
                <c:pt idx="88568">
                  <c:v>12</c:v>
                </c:pt>
                <c:pt idx="88569">
                  <c:v>12</c:v>
                </c:pt>
                <c:pt idx="88570">
                  <c:v>12</c:v>
                </c:pt>
                <c:pt idx="88571">
                  <c:v>12</c:v>
                </c:pt>
                <c:pt idx="88572">
                  <c:v>12</c:v>
                </c:pt>
                <c:pt idx="88573">
                  <c:v>12</c:v>
                </c:pt>
                <c:pt idx="88574">
                  <c:v>12</c:v>
                </c:pt>
                <c:pt idx="88575">
                  <c:v>12</c:v>
                </c:pt>
                <c:pt idx="88576">
                  <c:v>12</c:v>
                </c:pt>
                <c:pt idx="88577">
                  <c:v>12</c:v>
                </c:pt>
                <c:pt idx="88578">
                  <c:v>12</c:v>
                </c:pt>
                <c:pt idx="88579">
                  <c:v>12</c:v>
                </c:pt>
                <c:pt idx="88580">
                  <c:v>12</c:v>
                </c:pt>
                <c:pt idx="88581">
                  <c:v>12</c:v>
                </c:pt>
                <c:pt idx="88582">
                  <c:v>12</c:v>
                </c:pt>
                <c:pt idx="88583">
                  <c:v>12</c:v>
                </c:pt>
                <c:pt idx="88584">
                  <c:v>12</c:v>
                </c:pt>
                <c:pt idx="88585">
                  <c:v>12</c:v>
                </c:pt>
                <c:pt idx="88586">
                  <c:v>12</c:v>
                </c:pt>
                <c:pt idx="88587">
                  <c:v>12</c:v>
                </c:pt>
                <c:pt idx="88588">
                  <c:v>12</c:v>
                </c:pt>
                <c:pt idx="88589">
                  <c:v>12</c:v>
                </c:pt>
                <c:pt idx="88590">
                  <c:v>12</c:v>
                </c:pt>
                <c:pt idx="88591">
                  <c:v>12</c:v>
                </c:pt>
                <c:pt idx="88592">
                  <c:v>12</c:v>
                </c:pt>
                <c:pt idx="88593">
                  <c:v>12</c:v>
                </c:pt>
                <c:pt idx="88594">
                  <c:v>12</c:v>
                </c:pt>
                <c:pt idx="88595">
                  <c:v>12</c:v>
                </c:pt>
                <c:pt idx="88596">
                  <c:v>12</c:v>
                </c:pt>
                <c:pt idx="88597">
                  <c:v>12</c:v>
                </c:pt>
                <c:pt idx="88598">
                  <c:v>12</c:v>
                </c:pt>
                <c:pt idx="88599">
                  <c:v>12</c:v>
                </c:pt>
                <c:pt idx="88600">
                  <c:v>12</c:v>
                </c:pt>
                <c:pt idx="88601">
                  <c:v>12</c:v>
                </c:pt>
                <c:pt idx="88602">
                  <c:v>12</c:v>
                </c:pt>
                <c:pt idx="88603">
                  <c:v>12</c:v>
                </c:pt>
                <c:pt idx="88604">
                  <c:v>12</c:v>
                </c:pt>
                <c:pt idx="88605">
                  <c:v>12</c:v>
                </c:pt>
                <c:pt idx="88606">
                  <c:v>12</c:v>
                </c:pt>
                <c:pt idx="88607">
                  <c:v>12</c:v>
                </c:pt>
                <c:pt idx="88608">
                  <c:v>12</c:v>
                </c:pt>
                <c:pt idx="88609">
                  <c:v>12</c:v>
                </c:pt>
                <c:pt idx="88610">
                  <c:v>12</c:v>
                </c:pt>
                <c:pt idx="88611">
                  <c:v>12</c:v>
                </c:pt>
                <c:pt idx="88612">
                  <c:v>12</c:v>
                </c:pt>
                <c:pt idx="88613">
                  <c:v>12</c:v>
                </c:pt>
                <c:pt idx="88614">
                  <c:v>12</c:v>
                </c:pt>
                <c:pt idx="88615">
                  <c:v>12</c:v>
                </c:pt>
                <c:pt idx="88616">
                  <c:v>12</c:v>
                </c:pt>
                <c:pt idx="88617">
                  <c:v>12</c:v>
                </c:pt>
                <c:pt idx="88618">
                  <c:v>12</c:v>
                </c:pt>
                <c:pt idx="88619">
                  <c:v>12</c:v>
                </c:pt>
                <c:pt idx="88620">
                  <c:v>12</c:v>
                </c:pt>
                <c:pt idx="88621">
                  <c:v>12</c:v>
                </c:pt>
                <c:pt idx="88622">
                  <c:v>12</c:v>
                </c:pt>
                <c:pt idx="88623">
                  <c:v>12</c:v>
                </c:pt>
                <c:pt idx="88624">
                  <c:v>12</c:v>
                </c:pt>
                <c:pt idx="88625">
                  <c:v>12</c:v>
                </c:pt>
                <c:pt idx="88626">
                  <c:v>12</c:v>
                </c:pt>
                <c:pt idx="88627">
                  <c:v>12</c:v>
                </c:pt>
                <c:pt idx="88628">
                  <c:v>12</c:v>
                </c:pt>
                <c:pt idx="88629">
                  <c:v>12</c:v>
                </c:pt>
                <c:pt idx="88630">
                  <c:v>12</c:v>
                </c:pt>
                <c:pt idx="88631">
                  <c:v>12</c:v>
                </c:pt>
                <c:pt idx="88632">
                  <c:v>12</c:v>
                </c:pt>
                <c:pt idx="88633">
                  <c:v>12</c:v>
                </c:pt>
                <c:pt idx="88634">
                  <c:v>12</c:v>
                </c:pt>
                <c:pt idx="88635">
                  <c:v>12</c:v>
                </c:pt>
                <c:pt idx="88636">
                  <c:v>12</c:v>
                </c:pt>
                <c:pt idx="88637">
                  <c:v>12</c:v>
                </c:pt>
                <c:pt idx="88638">
                  <c:v>12</c:v>
                </c:pt>
                <c:pt idx="88639">
                  <c:v>12</c:v>
                </c:pt>
                <c:pt idx="88640">
                  <c:v>12</c:v>
                </c:pt>
                <c:pt idx="88641">
                  <c:v>12</c:v>
                </c:pt>
                <c:pt idx="88642">
                  <c:v>12</c:v>
                </c:pt>
                <c:pt idx="88643">
                  <c:v>12</c:v>
                </c:pt>
                <c:pt idx="88644">
                  <c:v>12</c:v>
                </c:pt>
                <c:pt idx="88645">
                  <c:v>12</c:v>
                </c:pt>
                <c:pt idx="88646">
                  <c:v>12</c:v>
                </c:pt>
                <c:pt idx="88647">
                  <c:v>12</c:v>
                </c:pt>
                <c:pt idx="88648">
                  <c:v>12</c:v>
                </c:pt>
                <c:pt idx="88649">
                  <c:v>12</c:v>
                </c:pt>
                <c:pt idx="88650">
                  <c:v>12</c:v>
                </c:pt>
                <c:pt idx="88651">
                  <c:v>12</c:v>
                </c:pt>
                <c:pt idx="88652">
                  <c:v>12</c:v>
                </c:pt>
                <c:pt idx="88653">
                  <c:v>12</c:v>
                </c:pt>
                <c:pt idx="88654">
                  <c:v>12</c:v>
                </c:pt>
                <c:pt idx="88655">
                  <c:v>12</c:v>
                </c:pt>
                <c:pt idx="88656">
                  <c:v>12</c:v>
                </c:pt>
                <c:pt idx="88657">
                  <c:v>12</c:v>
                </c:pt>
                <c:pt idx="88658">
                  <c:v>12</c:v>
                </c:pt>
                <c:pt idx="88659">
                  <c:v>12</c:v>
                </c:pt>
                <c:pt idx="88660">
                  <c:v>12</c:v>
                </c:pt>
                <c:pt idx="88661">
                  <c:v>12</c:v>
                </c:pt>
                <c:pt idx="88662">
                  <c:v>12</c:v>
                </c:pt>
                <c:pt idx="88663">
                  <c:v>12</c:v>
                </c:pt>
                <c:pt idx="88664">
                  <c:v>12</c:v>
                </c:pt>
                <c:pt idx="88665">
                  <c:v>12</c:v>
                </c:pt>
                <c:pt idx="88666">
                  <c:v>12</c:v>
                </c:pt>
                <c:pt idx="88667">
                  <c:v>12</c:v>
                </c:pt>
                <c:pt idx="88668">
                  <c:v>12</c:v>
                </c:pt>
                <c:pt idx="88669">
                  <c:v>12</c:v>
                </c:pt>
                <c:pt idx="88670">
                  <c:v>12</c:v>
                </c:pt>
                <c:pt idx="88671">
                  <c:v>12</c:v>
                </c:pt>
                <c:pt idx="88672">
                  <c:v>12</c:v>
                </c:pt>
                <c:pt idx="88673">
                  <c:v>12</c:v>
                </c:pt>
                <c:pt idx="88674">
                  <c:v>12</c:v>
                </c:pt>
                <c:pt idx="88675">
                  <c:v>12</c:v>
                </c:pt>
                <c:pt idx="88676">
                  <c:v>12</c:v>
                </c:pt>
                <c:pt idx="88677">
                  <c:v>12</c:v>
                </c:pt>
                <c:pt idx="88678">
                  <c:v>12</c:v>
                </c:pt>
                <c:pt idx="88679">
                  <c:v>12</c:v>
                </c:pt>
                <c:pt idx="88680">
                  <c:v>12</c:v>
                </c:pt>
                <c:pt idx="88681">
                  <c:v>12</c:v>
                </c:pt>
                <c:pt idx="88682">
                  <c:v>12</c:v>
                </c:pt>
                <c:pt idx="88683">
                  <c:v>12</c:v>
                </c:pt>
                <c:pt idx="88684">
                  <c:v>12</c:v>
                </c:pt>
                <c:pt idx="88685">
                  <c:v>12</c:v>
                </c:pt>
                <c:pt idx="88686">
                  <c:v>12</c:v>
                </c:pt>
                <c:pt idx="88687">
                  <c:v>12</c:v>
                </c:pt>
                <c:pt idx="88688">
                  <c:v>12</c:v>
                </c:pt>
                <c:pt idx="88689">
                  <c:v>12</c:v>
                </c:pt>
                <c:pt idx="88690">
                  <c:v>12</c:v>
                </c:pt>
                <c:pt idx="88691">
                  <c:v>12</c:v>
                </c:pt>
                <c:pt idx="88692">
                  <c:v>12</c:v>
                </c:pt>
                <c:pt idx="88693">
                  <c:v>12</c:v>
                </c:pt>
                <c:pt idx="88694">
                  <c:v>12</c:v>
                </c:pt>
                <c:pt idx="88695">
                  <c:v>12</c:v>
                </c:pt>
                <c:pt idx="88696">
                  <c:v>12</c:v>
                </c:pt>
                <c:pt idx="88697">
                  <c:v>12</c:v>
                </c:pt>
                <c:pt idx="88698">
                  <c:v>12</c:v>
                </c:pt>
                <c:pt idx="88699">
                  <c:v>12</c:v>
                </c:pt>
                <c:pt idx="88700">
                  <c:v>12</c:v>
                </c:pt>
                <c:pt idx="88701">
                  <c:v>12</c:v>
                </c:pt>
                <c:pt idx="88702">
                  <c:v>12</c:v>
                </c:pt>
                <c:pt idx="88703">
                  <c:v>12</c:v>
                </c:pt>
                <c:pt idx="88704">
                  <c:v>12</c:v>
                </c:pt>
                <c:pt idx="88705">
                  <c:v>12</c:v>
                </c:pt>
                <c:pt idx="88706">
                  <c:v>12</c:v>
                </c:pt>
                <c:pt idx="88707">
                  <c:v>12</c:v>
                </c:pt>
                <c:pt idx="88708">
                  <c:v>12</c:v>
                </c:pt>
                <c:pt idx="88709">
                  <c:v>12</c:v>
                </c:pt>
                <c:pt idx="88710">
                  <c:v>12</c:v>
                </c:pt>
                <c:pt idx="88711">
                  <c:v>12</c:v>
                </c:pt>
                <c:pt idx="88712">
                  <c:v>12</c:v>
                </c:pt>
                <c:pt idx="88713">
                  <c:v>12</c:v>
                </c:pt>
                <c:pt idx="88714">
                  <c:v>12</c:v>
                </c:pt>
                <c:pt idx="88715">
                  <c:v>12</c:v>
                </c:pt>
                <c:pt idx="88716">
                  <c:v>12</c:v>
                </c:pt>
                <c:pt idx="88717">
                  <c:v>12</c:v>
                </c:pt>
                <c:pt idx="88718">
                  <c:v>12</c:v>
                </c:pt>
                <c:pt idx="88719">
                  <c:v>12</c:v>
                </c:pt>
                <c:pt idx="88720">
                  <c:v>12</c:v>
                </c:pt>
                <c:pt idx="88721">
                  <c:v>12</c:v>
                </c:pt>
                <c:pt idx="88722">
                  <c:v>12</c:v>
                </c:pt>
                <c:pt idx="88723">
                  <c:v>12</c:v>
                </c:pt>
                <c:pt idx="88724">
                  <c:v>12</c:v>
                </c:pt>
                <c:pt idx="88725">
                  <c:v>12</c:v>
                </c:pt>
                <c:pt idx="88726">
                  <c:v>12</c:v>
                </c:pt>
                <c:pt idx="88727">
                  <c:v>12</c:v>
                </c:pt>
                <c:pt idx="88728">
                  <c:v>12</c:v>
                </c:pt>
                <c:pt idx="88729">
                  <c:v>12</c:v>
                </c:pt>
                <c:pt idx="88730">
                  <c:v>12</c:v>
                </c:pt>
                <c:pt idx="88731">
                  <c:v>12</c:v>
                </c:pt>
                <c:pt idx="88732">
                  <c:v>12</c:v>
                </c:pt>
                <c:pt idx="88733">
                  <c:v>12</c:v>
                </c:pt>
                <c:pt idx="88734">
                  <c:v>12</c:v>
                </c:pt>
                <c:pt idx="88735">
                  <c:v>12</c:v>
                </c:pt>
                <c:pt idx="88736">
                  <c:v>12</c:v>
                </c:pt>
                <c:pt idx="88737">
                  <c:v>12</c:v>
                </c:pt>
                <c:pt idx="88738">
                  <c:v>12</c:v>
                </c:pt>
                <c:pt idx="88739">
                  <c:v>12</c:v>
                </c:pt>
                <c:pt idx="88740">
                  <c:v>12</c:v>
                </c:pt>
                <c:pt idx="88741">
                  <c:v>12</c:v>
                </c:pt>
                <c:pt idx="88742">
                  <c:v>12</c:v>
                </c:pt>
                <c:pt idx="88743">
                  <c:v>12</c:v>
                </c:pt>
                <c:pt idx="88744">
                  <c:v>12</c:v>
                </c:pt>
                <c:pt idx="88745">
                  <c:v>12</c:v>
                </c:pt>
                <c:pt idx="88746">
                  <c:v>12</c:v>
                </c:pt>
                <c:pt idx="88747">
                  <c:v>12</c:v>
                </c:pt>
                <c:pt idx="88748">
                  <c:v>12</c:v>
                </c:pt>
                <c:pt idx="88749">
                  <c:v>12</c:v>
                </c:pt>
                <c:pt idx="88750">
                  <c:v>12</c:v>
                </c:pt>
                <c:pt idx="88751">
                  <c:v>12</c:v>
                </c:pt>
                <c:pt idx="88752">
                  <c:v>12</c:v>
                </c:pt>
                <c:pt idx="88753">
                  <c:v>12</c:v>
                </c:pt>
                <c:pt idx="88754">
                  <c:v>12</c:v>
                </c:pt>
                <c:pt idx="88755">
                  <c:v>12</c:v>
                </c:pt>
                <c:pt idx="88756">
                  <c:v>12</c:v>
                </c:pt>
                <c:pt idx="88757">
                  <c:v>12</c:v>
                </c:pt>
                <c:pt idx="88758">
                  <c:v>12</c:v>
                </c:pt>
                <c:pt idx="88759">
                  <c:v>12</c:v>
                </c:pt>
                <c:pt idx="88760">
                  <c:v>12</c:v>
                </c:pt>
                <c:pt idx="88761">
                  <c:v>12</c:v>
                </c:pt>
                <c:pt idx="88762">
                  <c:v>12</c:v>
                </c:pt>
                <c:pt idx="88763">
                  <c:v>12</c:v>
                </c:pt>
                <c:pt idx="88764">
                  <c:v>12</c:v>
                </c:pt>
                <c:pt idx="88765">
                  <c:v>12</c:v>
                </c:pt>
                <c:pt idx="88766">
                  <c:v>12</c:v>
                </c:pt>
                <c:pt idx="88767">
                  <c:v>12</c:v>
                </c:pt>
                <c:pt idx="88768">
                  <c:v>12</c:v>
                </c:pt>
                <c:pt idx="88769">
                  <c:v>12</c:v>
                </c:pt>
                <c:pt idx="88770">
                  <c:v>12</c:v>
                </c:pt>
                <c:pt idx="88771">
                  <c:v>12</c:v>
                </c:pt>
                <c:pt idx="88772">
                  <c:v>12</c:v>
                </c:pt>
                <c:pt idx="88773">
                  <c:v>12</c:v>
                </c:pt>
                <c:pt idx="88774">
                  <c:v>12</c:v>
                </c:pt>
                <c:pt idx="88775">
                  <c:v>12</c:v>
                </c:pt>
                <c:pt idx="88776">
                  <c:v>12</c:v>
                </c:pt>
                <c:pt idx="88777">
                  <c:v>12</c:v>
                </c:pt>
                <c:pt idx="88778">
                  <c:v>12</c:v>
                </c:pt>
                <c:pt idx="88779">
                  <c:v>12</c:v>
                </c:pt>
                <c:pt idx="88780">
                  <c:v>12</c:v>
                </c:pt>
                <c:pt idx="88781">
                  <c:v>12</c:v>
                </c:pt>
                <c:pt idx="88782">
                  <c:v>12</c:v>
                </c:pt>
                <c:pt idx="88783">
                  <c:v>12</c:v>
                </c:pt>
                <c:pt idx="88784">
                  <c:v>12</c:v>
                </c:pt>
                <c:pt idx="88785">
                  <c:v>12</c:v>
                </c:pt>
                <c:pt idx="88786">
                  <c:v>12</c:v>
                </c:pt>
                <c:pt idx="88787">
                  <c:v>12</c:v>
                </c:pt>
                <c:pt idx="88788">
                  <c:v>12</c:v>
                </c:pt>
                <c:pt idx="88789">
                  <c:v>12</c:v>
                </c:pt>
                <c:pt idx="88790">
                  <c:v>12</c:v>
                </c:pt>
                <c:pt idx="88791">
                  <c:v>12</c:v>
                </c:pt>
                <c:pt idx="88792">
                  <c:v>12</c:v>
                </c:pt>
                <c:pt idx="88793">
                  <c:v>12</c:v>
                </c:pt>
                <c:pt idx="88794">
                  <c:v>12</c:v>
                </c:pt>
                <c:pt idx="88795">
                  <c:v>12</c:v>
                </c:pt>
                <c:pt idx="88796">
                  <c:v>12</c:v>
                </c:pt>
                <c:pt idx="88797">
                  <c:v>12</c:v>
                </c:pt>
                <c:pt idx="88798">
                  <c:v>12</c:v>
                </c:pt>
                <c:pt idx="88799">
                  <c:v>12</c:v>
                </c:pt>
                <c:pt idx="88800">
                  <c:v>12</c:v>
                </c:pt>
                <c:pt idx="88801">
                  <c:v>12</c:v>
                </c:pt>
                <c:pt idx="88802">
                  <c:v>12</c:v>
                </c:pt>
                <c:pt idx="88803">
                  <c:v>12</c:v>
                </c:pt>
                <c:pt idx="88804">
                  <c:v>12</c:v>
                </c:pt>
                <c:pt idx="88805">
                  <c:v>12</c:v>
                </c:pt>
                <c:pt idx="88806">
                  <c:v>12</c:v>
                </c:pt>
                <c:pt idx="88807">
                  <c:v>12</c:v>
                </c:pt>
                <c:pt idx="88808">
                  <c:v>12</c:v>
                </c:pt>
                <c:pt idx="88809">
                  <c:v>12</c:v>
                </c:pt>
                <c:pt idx="88810">
                  <c:v>12</c:v>
                </c:pt>
                <c:pt idx="88811">
                  <c:v>12</c:v>
                </c:pt>
                <c:pt idx="88812">
                  <c:v>12</c:v>
                </c:pt>
                <c:pt idx="88813">
                  <c:v>12</c:v>
                </c:pt>
                <c:pt idx="88814">
                  <c:v>12</c:v>
                </c:pt>
                <c:pt idx="88815">
                  <c:v>12</c:v>
                </c:pt>
                <c:pt idx="88816">
                  <c:v>12</c:v>
                </c:pt>
                <c:pt idx="88817">
                  <c:v>12</c:v>
                </c:pt>
                <c:pt idx="88818">
                  <c:v>12</c:v>
                </c:pt>
                <c:pt idx="88819">
                  <c:v>12</c:v>
                </c:pt>
                <c:pt idx="88820">
                  <c:v>12</c:v>
                </c:pt>
                <c:pt idx="88821">
                  <c:v>12</c:v>
                </c:pt>
                <c:pt idx="88822">
                  <c:v>12</c:v>
                </c:pt>
                <c:pt idx="88823">
                  <c:v>12</c:v>
                </c:pt>
                <c:pt idx="88824">
                  <c:v>12</c:v>
                </c:pt>
                <c:pt idx="88825">
                  <c:v>12</c:v>
                </c:pt>
                <c:pt idx="88826">
                  <c:v>12</c:v>
                </c:pt>
                <c:pt idx="88827">
                  <c:v>12</c:v>
                </c:pt>
                <c:pt idx="88828">
                  <c:v>12</c:v>
                </c:pt>
                <c:pt idx="88829">
                  <c:v>12</c:v>
                </c:pt>
                <c:pt idx="88830">
                  <c:v>12</c:v>
                </c:pt>
                <c:pt idx="88831">
                  <c:v>12</c:v>
                </c:pt>
                <c:pt idx="88832">
                  <c:v>12</c:v>
                </c:pt>
                <c:pt idx="88833">
                  <c:v>12</c:v>
                </c:pt>
                <c:pt idx="88834">
                  <c:v>12</c:v>
                </c:pt>
                <c:pt idx="88835">
                  <c:v>12</c:v>
                </c:pt>
                <c:pt idx="88836">
                  <c:v>12</c:v>
                </c:pt>
                <c:pt idx="88837">
                  <c:v>12</c:v>
                </c:pt>
                <c:pt idx="88838">
                  <c:v>12</c:v>
                </c:pt>
                <c:pt idx="88839">
                  <c:v>12</c:v>
                </c:pt>
                <c:pt idx="88840">
                  <c:v>12</c:v>
                </c:pt>
                <c:pt idx="88841">
                  <c:v>12</c:v>
                </c:pt>
                <c:pt idx="88842">
                  <c:v>12</c:v>
                </c:pt>
                <c:pt idx="88843">
                  <c:v>12</c:v>
                </c:pt>
                <c:pt idx="88844">
                  <c:v>12</c:v>
                </c:pt>
                <c:pt idx="88845">
                  <c:v>12</c:v>
                </c:pt>
                <c:pt idx="88846">
                  <c:v>12</c:v>
                </c:pt>
                <c:pt idx="88847">
                  <c:v>12</c:v>
                </c:pt>
                <c:pt idx="88848">
                  <c:v>12</c:v>
                </c:pt>
                <c:pt idx="88849">
                  <c:v>12</c:v>
                </c:pt>
                <c:pt idx="88850">
                  <c:v>12</c:v>
                </c:pt>
                <c:pt idx="88851">
                  <c:v>12</c:v>
                </c:pt>
                <c:pt idx="88852">
                  <c:v>12</c:v>
                </c:pt>
                <c:pt idx="88853">
                  <c:v>12</c:v>
                </c:pt>
                <c:pt idx="88854">
                  <c:v>12</c:v>
                </c:pt>
                <c:pt idx="88855">
                  <c:v>12</c:v>
                </c:pt>
                <c:pt idx="88856">
                  <c:v>12</c:v>
                </c:pt>
                <c:pt idx="88857">
                  <c:v>12</c:v>
                </c:pt>
                <c:pt idx="88858">
                  <c:v>12</c:v>
                </c:pt>
                <c:pt idx="88859">
                  <c:v>12</c:v>
                </c:pt>
                <c:pt idx="88860">
                  <c:v>12</c:v>
                </c:pt>
                <c:pt idx="88861">
                  <c:v>12</c:v>
                </c:pt>
                <c:pt idx="88862">
                  <c:v>12</c:v>
                </c:pt>
                <c:pt idx="88863">
                  <c:v>12</c:v>
                </c:pt>
                <c:pt idx="88864">
                  <c:v>12</c:v>
                </c:pt>
                <c:pt idx="88865">
                  <c:v>12</c:v>
                </c:pt>
                <c:pt idx="88866">
                  <c:v>12</c:v>
                </c:pt>
                <c:pt idx="88867">
                  <c:v>12</c:v>
                </c:pt>
                <c:pt idx="88868">
                  <c:v>12</c:v>
                </c:pt>
                <c:pt idx="88869">
                  <c:v>12</c:v>
                </c:pt>
                <c:pt idx="88870">
                  <c:v>12</c:v>
                </c:pt>
                <c:pt idx="88871">
                  <c:v>12</c:v>
                </c:pt>
                <c:pt idx="88872">
                  <c:v>12</c:v>
                </c:pt>
                <c:pt idx="88873">
                  <c:v>12</c:v>
                </c:pt>
                <c:pt idx="88874">
                  <c:v>12</c:v>
                </c:pt>
                <c:pt idx="88875">
                  <c:v>12</c:v>
                </c:pt>
                <c:pt idx="88876">
                  <c:v>12</c:v>
                </c:pt>
                <c:pt idx="88877">
                  <c:v>12</c:v>
                </c:pt>
                <c:pt idx="88878">
                  <c:v>12</c:v>
                </c:pt>
                <c:pt idx="88879">
                  <c:v>12</c:v>
                </c:pt>
                <c:pt idx="88880">
                  <c:v>12</c:v>
                </c:pt>
                <c:pt idx="88881">
                  <c:v>12</c:v>
                </c:pt>
                <c:pt idx="88882">
                  <c:v>12</c:v>
                </c:pt>
                <c:pt idx="88883">
                  <c:v>12</c:v>
                </c:pt>
                <c:pt idx="88884">
                  <c:v>12</c:v>
                </c:pt>
                <c:pt idx="88885">
                  <c:v>12</c:v>
                </c:pt>
                <c:pt idx="88886">
                  <c:v>12</c:v>
                </c:pt>
                <c:pt idx="88887">
                  <c:v>12</c:v>
                </c:pt>
                <c:pt idx="88888">
                  <c:v>12</c:v>
                </c:pt>
                <c:pt idx="88889">
                  <c:v>12</c:v>
                </c:pt>
                <c:pt idx="88890">
                  <c:v>12</c:v>
                </c:pt>
                <c:pt idx="88891">
                  <c:v>12</c:v>
                </c:pt>
                <c:pt idx="88892">
                  <c:v>12</c:v>
                </c:pt>
                <c:pt idx="88893">
                  <c:v>12</c:v>
                </c:pt>
                <c:pt idx="88894">
                  <c:v>12</c:v>
                </c:pt>
                <c:pt idx="88895">
                  <c:v>12</c:v>
                </c:pt>
                <c:pt idx="88896">
                  <c:v>12</c:v>
                </c:pt>
                <c:pt idx="88897">
                  <c:v>12</c:v>
                </c:pt>
                <c:pt idx="88898">
                  <c:v>12</c:v>
                </c:pt>
                <c:pt idx="88899">
                  <c:v>12</c:v>
                </c:pt>
                <c:pt idx="88900">
                  <c:v>12</c:v>
                </c:pt>
                <c:pt idx="88901">
                  <c:v>12</c:v>
                </c:pt>
                <c:pt idx="88902">
                  <c:v>12</c:v>
                </c:pt>
                <c:pt idx="88903">
                  <c:v>12</c:v>
                </c:pt>
                <c:pt idx="88904">
                  <c:v>12</c:v>
                </c:pt>
                <c:pt idx="88905">
                  <c:v>12</c:v>
                </c:pt>
                <c:pt idx="88906">
                  <c:v>12</c:v>
                </c:pt>
                <c:pt idx="88907">
                  <c:v>12</c:v>
                </c:pt>
                <c:pt idx="88908">
                  <c:v>12</c:v>
                </c:pt>
                <c:pt idx="88909">
                  <c:v>12</c:v>
                </c:pt>
                <c:pt idx="88910">
                  <c:v>12</c:v>
                </c:pt>
                <c:pt idx="88911">
                  <c:v>12</c:v>
                </c:pt>
                <c:pt idx="88912">
                  <c:v>12</c:v>
                </c:pt>
                <c:pt idx="88913">
                  <c:v>12</c:v>
                </c:pt>
                <c:pt idx="88914">
                  <c:v>12</c:v>
                </c:pt>
                <c:pt idx="88915">
                  <c:v>12</c:v>
                </c:pt>
                <c:pt idx="88916">
                  <c:v>12</c:v>
                </c:pt>
                <c:pt idx="88917">
                  <c:v>12</c:v>
                </c:pt>
                <c:pt idx="88918">
                  <c:v>12</c:v>
                </c:pt>
                <c:pt idx="88919">
                  <c:v>12</c:v>
                </c:pt>
                <c:pt idx="88920">
                  <c:v>12</c:v>
                </c:pt>
                <c:pt idx="88921">
                  <c:v>12</c:v>
                </c:pt>
                <c:pt idx="88922">
                  <c:v>12</c:v>
                </c:pt>
                <c:pt idx="88923">
                  <c:v>12</c:v>
                </c:pt>
                <c:pt idx="88924">
                  <c:v>12</c:v>
                </c:pt>
                <c:pt idx="88925">
                  <c:v>12</c:v>
                </c:pt>
                <c:pt idx="88926">
                  <c:v>12</c:v>
                </c:pt>
                <c:pt idx="88927">
                  <c:v>12</c:v>
                </c:pt>
                <c:pt idx="88928">
                  <c:v>12</c:v>
                </c:pt>
                <c:pt idx="88929">
                  <c:v>12</c:v>
                </c:pt>
                <c:pt idx="88930">
                  <c:v>12</c:v>
                </c:pt>
                <c:pt idx="88931">
                  <c:v>12</c:v>
                </c:pt>
                <c:pt idx="88932">
                  <c:v>12</c:v>
                </c:pt>
                <c:pt idx="88933">
                  <c:v>12</c:v>
                </c:pt>
                <c:pt idx="88934">
                  <c:v>12</c:v>
                </c:pt>
                <c:pt idx="88935">
                  <c:v>12</c:v>
                </c:pt>
                <c:pt idx="88936">
                  <c:v>12</c:v>
                </c:pt>
                <c:pt idx="88937">
                  <c:v>12</c:v>
                </c:pt>
                <c:pt idx="88938">
                  <c:v>12</c:v>
                </c:pt>
                <c:pt idx="88939">
                  <c:v>12</c:v>
                </c:pt>
                <c:pt idx="88940">
                  <c:v>12</c:v>
                </c:pt>
                <c:pt idx="88941">
                  <c:v>12</c:v>
                </c:pt>
                <c:pt idx="88942">
                  <c:v>12</c:v>
                </c:pt>
                <c:pt idx="88943">
                  <c:v>12</c:v>
                </c:pt>
                <c:pt idx="88944">
                  <c:v>12</c:v>
                </c:pt>
                <c:pt idx="88945">
                  <c:v>12</c:v>
                </c:pt>
                <c:pt idx="88946">
                  <c:v>12</c:v>
                </c:pt>
                <c:pt idx="88947">
                  <c:v>12</c:v>
                </c:pt>
                <c:pt idx="88948">
                  <c:v>12</c:v>
                </c:pt>
                <c:pt idx="88949">
                  <c:v>12</c:v>
                </c:pt>
                <c:pt idx="88950">
                  <c:v>12</c:v>
                </c:pt>
                <c:pt idx="88951">
                  <c:v>12</c:v>
                </c:pt>
                <c:pt idx="88952">
                  <c:v>12</c:v>
                </c:pt>
                <c:pt idx="88953">
                  <c:v>12</c:v>
                </c:pt>
                <c:pt idx="88954">
                  <c:v>12</c:v>
                </c:pt>
                <c:pt idx="88955">
                  <c:v>12</c:v>
                </c:pt>
                <c:pt idx="88956">
                  <c:v>12</c:v>
                </c:pt>
                <c:pt idx="88957">
                  <c:v>12</c:v>
                </c:pt>
                <c:pt idx="88958">
                  <c:v>12</c:v>
                </c:pt>
                <c:pt idx="88959">
                  <c:v>12</c:v>
                </c:pt>
                <c:pt idx="88960">
                  <c:v>12</c:v>
                </c:pt>
                <c:pt idx="88961">
                  <c:v>12</c:v>
                </c:pt>
                <c:pt idx="88962">
                  <c:v>12</c:v>
                </c:pt>
                <c:pt idx="88963">
                  <c:v>12</c:v>
                </c:pt>
                <c:pt idx="88964">
                  <c:v>12</c:v>
                </c:pt>
                <c:pt idx="88965">
                  <c:v>12</c:v>
                </c:pt>
                <c:pt idx="88966">
                  <c:v>12</c:v>
                </c:pt>
                <c:pt idx="88967">
                  <c:v>12</c:v>
                </c:pt>
                <c:pt idx="88968">
                  <c:v>12</c:v>
                </c:pt>
                <c:pt idx="88969">
                  <c:v>12</c:v>
                </c:pt>
                <c:pt idx="88970">
                  <c:v>12</c:v>
                </c:pt>
                <c:pt idx="88971">
                  <c:v>12</c:v>
                </c:pt>
                <c:pt idx="88972">
                  <c:v>12</c:v>
                </c:pt>
                <c:pt idx="88973">
                  <c:v>12</c:v>
                </c:pt>
                <c:pt idx="88974">
                  <c:v>12</c:v>
                </c:pt>
                <c:pt idx="88975">
                  <c:v>12</c:v>
                </c:pt>
                <c:pt idx="88976">
                  <c:v>12</c:v>
                </c:pt>
                <c:pt idx="88977">
                  <c:v>12</c:v>
                </c:pt>
                <c:pt idx="88978">
                  <c:v>12</c:v>
                </c:pt>
                <c:pt idx="88979">
                  <c:v>12</c:v>
                </c:pt>
                <c:pt idx="88980">
                  <c:v>12</c:v>
                </c:pt>
                <c:pt idx="88981">
                  <c:v>12</c:v>
                </c:pt>
                <c:pt idx="88982">
                  <c:v>12</c:v>
                </c:pt>
                <c:pt idx="88983">
                  <c:v>12</c:v>
                </c:pt>
                <c:pt idx="88984">
                  <c:v>12</c:v>
                </c:pt>
                <c:pt idx="88985">
                  <c:v>12</c:v>
                </c:pt>
                <c:pt idx="88986">
                  <c:v>12</c:v>
                </c:pt>
                <c:pt idx="88987">
                  <c:v>12</c:v>
                </c:pt>
                <c:pt idx="88988">
                  <c:v>12</c:v>
                </c:pt>
                <c:pt idx="88989">
                  <c:v>12</c:v>
                </c:pt>
                <c:pt idx="88990">
                  <c:v>12</c:v>
                </c:pt>
                <c:pt idx="88991">
                  <c:v>12</c:v>
                </c:pt>
                <c:pt idx="88992">
                  <c:v>12</c:v>
                </c:pt>
                <c:pt idx="88993">
                  <c:v>12</c:v>
                </c:pt>
                <c:pt idx="88994">
                  <c:v>12</c:v>
                </c:pt>
                <c:pt idx="88995">
                  <c:v>12</c:v>
                </c:pt>
                <c:pt idx="88996">
                  <c:v>12</c:v>
                </c:pt>
                <c:pt idx="88997">
                  <c:v>12</c:v>
                </c:pt>
                <c:pt idx="88998">
                  <c:v>12</c:v>
                </c:pt>
                <c:pt idx="88999">
                  <c:v>12</c:v>
                </c:pt>
                <c:pt idx="89000">
                  <c:v>12</c:v>
                </c:pt>
                <c:pt idx="89001">
                  <c:v>12</c:v>
                </c:pt>
                <c:pt idx="89002">
                  <c:v>12</c:v>
                </c:pt>
                <c:pt idx="89003">
                  <c:v>12</c:v>
                </c:pt>
                <c:pt idx="89004">
                  <c:v>12</c:v>
                </c:pt>
                <c:pt idx="89005">
                  <c:v>12</c:v>
                </c:pt>
                <c:pt idx="89006">
                  <c:v>12</c:v>
                </c:pt>
                <c:pt idx="89007">
                  <c:v>12</c:v>
                </c:pt>
                <c:pt idx="89008">
                  <c:v>12</c:v>
                </c:pt>
                <c:pt idx="89009">
                  <c:v>12</c:v>
                </c:pt>
                <c:pt idx="89010">
                  <c:v>12</c:v>
                </c:pt>
                <c:pt idx="89011">
                  <c:v>12</c:v>
                </c:pt>
                <c:pt idx="89012">
                  <c:v>12</c:v>
                </c:pt>
                <c:pt idx="89013">
                  <c:v>12</c:v>
                </c:pt>
                <c:pt idx="89014">
                  <c:v>12</c:v>
                </c:pt>
                <c:pt idx="89015">
                  <c:v>12</c:v>
                </c:pt>
                <c:pt idx="89016">
                  <c:v>12</c:v>
                </c:pt>
                <c:pt idx="89017">
                  <c:v>12</c:v>
                </c:pt>
                <c:pt idx="89018">
                  <c:v>12</c:v>
                </c:pt>
                <c:pt idx="89019">
                  <c:v>12</c:v>
                </c:pt>
                <c:pt idx="89020">
                  <c:v>12</c:v>
                </c:pt>
                <c:pt idx="89021">
                  <c:v>12</c:v>
                </c:pt>
                <c:pt idx="89022">
                  <c:v>12</c:v>
                </c:pt>
                <c:pt idx="89023">
                  <c:v>12</c:v>
                </c:pt>
                <c:pt idx="89024">
                  <c:v>12</c:v>
                </c:pt>
                <c:pt idx="89025">
                  <c:v>12</c:v>
                </c:pt>
                <c:pt idx="89026">
                  <c:v>12</c:v>
                </c:pt>
                <c:pt idx="89027">
                  <c:v>12</c:v>
                </c:pt>
                <c:pt idx="89028">
                  <c:v>12</c:v>
                </c:pt>
                <c:pt idx="89029">
                  <c:v>12</c:v>
                </c:pt>
                <c:pt idx="89030">
                  <c:v>12</c:v>
                </c:pt>
                <c:pt idx="89031">
                  <c:v>12</c:v>
                </c:pt>
                <c:pt idx="89032">
                  <c:v>12</c:v>
                </c:pt>
                <c:pt idx="89033">
                  <c:v>12</c:v>
                </c:pt>
                <c:pt idx="89034">
                  <c:v>12</c:v>
                </c:pt>
                <c:pt idx="89035">
                  <c:v>12</c:v>
                </c:pt>
                <c:pt idx="89036">
                  <c:v>12</c:v>
                </c:pt>
                <c:pt idx="89037">
                  <c:v>12</c:v>
                </c:pt>
                <c:pt idx="89038">
                  <c:v>12</c:v>
                </c:pt>
                <c:pt idx="89039">
                  <c:v>12</c:v>
                </c:pt>
                <c:pt idx="89040">
                  <c:v>12</c:v>
                </c:pt>
                <c:pt idx="89041">
                  <c:v>12</c:v>
                </c:pt>
                <c:pt idx="89042">
                  <c:v>12</c:v>
                </c:pt>
                <c:pt idx="89043">
                  <c:v>12</c:v>
                </c:pt>
                <c:pt idx="89044">
                  <c:v>12</c:v>
                </c:pt>
                <c:pt idx="89045">
                  <c:v>12</c:v>
                </c:pt>
                <c:pt idx="89046">
                  <c:v>12</c:v>
                </c:pt>
                <c:pt idx="89047">
                  <c:v>12</c:v>
                </c:pt>
                <c:pt idx="89048">
                  <c:v>12</c:v>
                </c:pt>
                <c:pt idx="89049">
                  <c:v>12</c:v>
                </c:pt>
                <c:pt idx="89050">
                  <c:v>12</c:v>
                </c:pt>
                <c:pt idx="89051">
                  <c:v>12</c:v>
                </c:pt>
                <c:pt idx="89052">
                  <c:v>12</c:v>
                </c:pt>
                <c:pt idx="89053">
                  <c:v>12</c:v>
                </c:pt>
                <c:pt idx="89054">
                  <c:v>12</c:v>
                </c:pt>
                <c:pt idx="89055">
                  <c:v>12</c:v>
                </c:pt>
                <c:pt idx="89056">
                  <c:v>12</c:v>
                </c:pt>
                <c:pt idx="89057">
                  <c:v>12</c:v>
                </c:pt>
                <c:pt idx="89058">
                  <c:v>12</c:v>
                </c:pt>
                <c:pt idx="89059">
                  <c:v>12</c:v>
                </c:pt>
                <c:pt idx="89060">
                  <c:v>12</c:v>
                </c:pt>
                <c:pt idx="89061">
                  <c:v>12</c:v>
                </c:pt>
                <c:pt idx="89062">
                  <c:v>12</c:v>
                </c:pt>
                <c:pt idx="89063">
                  <c:v>12</c:v>
                </c:pt>
                <c:pt idx="89064">
                  <c:v>12</c:v>
                </c:pt>
                <c:pt idx="89065">
                  <c:v>12</c:v>
                </c:pt>
                <c:pt idx="89066">
                  <c:v>12</c:v>
                </c:pt>
                <c:pt idx="89067">
                  <c:v>12</c:v>
                </c:pt>
                <c:pt idx="89068">
                  <c:v>12</c:v>
                </c:pt>
                <c:pt idx="89069">
                  <c:v>12</c:v>
                </c:pt>
                <c:pt idx="89070">
                  <c:v>12</c:v>
                </c:pt>
                <c:pt idx="89071">
                  <c:v>12</c:v>
                </c:pt>
                <c:pt idx="89072">
                  <c:v>12</c:v>
                </c:pt>
                <c:pt idx="89073">
                  <c:v>12</c:v>
                </c:pt>
                <c:pt idx="89074">
                  <c:v>12</c:v>
                </c:pt>
                <c:pt idx="89075">
                  <c:v>12</c:v>
                </c:pt>
                <c:pt idx="89076">
                  <c:v>12</c:v>
                </c:pt>
                <c:pt idx="89077">
                  <c:v>12</c:v>
                </c:pt>
                <c:pt idx="89078">
                  <c:v>12</c:v>
                </c:pt>
                <c:pt idx="89079">
                  <c:v>12</c:v>
                </c:pt>
                <c:pt idx="89080">
                  <c:v>12</c:v>
                </c:pt>
                <c:pt idx="89081">
                  <c:v>12</c:v>
                </c:pt>
                <c:pt idx="89082">
                  <c:v>12</c:v>
                </c:pt>
                <c:pt idx="89083">
                  <c:v>12</c:v>
                </c:pt>
                <c:pt idx="89084">
                  <c:v>12</c:v>
                </c:pt>
                <c:pt idx="89085">
                  <c:v>12</c:v>
                </c:pt>
                <c:pt idx="89086">
                  <c:v>12</c:v>
                </c:pt>
                <c:pt idx="89087">
                  <c:v>12</c:v>
                </c:pt>
                <c:pt idx="89088">
                  <c:v>12</c:v>
                </c:pt>
                <c:pt idx="89089">
                  <c:v>12</c:v>
                </c:pt>
                <c:pt idx="89090">
                  <c:v>12</c:v>
                </c:pt>
                <c:pt idx="89091">
                  <c:v>12</c:v>
                </c:pt>
                <c:pt idx="89092">
                  <c:v>12</c:v>
                </c:pt>
                <c:pt idx="89093">
                  <c:v>12</c:v>
                </c:pt>
                <c:pt idx="89094">
                  <c:v>12</c:v>
                </c:pt>
                <c:pt idx="89095">
                  <c:v>12</c:v>
                </c:pt>
                <c:pt idx="89096">
                  <c:v>12</c:v>
                </c:pt>
                <c:pt idx="89097">
                  <c:v>12</c:v>
                </c:pt>
                <c:pt idx="89098">
                  <c:v>12</c:v>
                </c:pt>
                <c:pt idx="89099">
                  <c:v>12</c:v>
                </c:pt>
                <c:pt idx="89100">
                  <c:v>12</c:v>
                </c:pt>
                <c:pt idx="89101">
                  <c:v>12</c:v>
                </c:pt>
                <c:pt idx="89102">
                  <c:v>12</c:v>
                </c:pt>
                <c:pt idx="89103">
                  <c:v>12</c:v>
                </c:pt>
                <c:pt idx="89104">
                  <c:v>12</c:v>
                </c:pt>
                <c:pt idx="89105">
                  <c:v>12</c:v>
                </c:pt>
                <c:pt idx="89106">
                  <c:v>12</c:v>
                </c:pt>
                <c:pt idx="89107">
                  <c:v>12</c:v>
                </c:pt>
                <c:pt idx="89108">
                  <c:v>12</c:v>
                </c:pt>
                <c:pt idx="89109">
                  <c:v>12</c:v>
                </c:pt>
                <c:pt idx="89110">
                  <c:v>12</c:v>
                </c:pt>
                <c:pt idx="89111">
                  <c:v>12</c:v>
                </c:pt>
                <c:pt idx="89112">
                  <c:v>12</c:v>
                </c:pt>
                <c:pt idx="89113">
                  <c:v>12</c:v>
                </c:pt>
                <c:pt idx="89114">
                  <c:v>12</c:v>
                </c:pt>
                <c:pt idx="89115">
                  <c:v>12</c:v>
                </c:pt>
                <c:pt idx="89116">
                  <c:v>12</c:v>
                </c:pt>
                <c:pt idx="89117">
                  <c:v>12</c:v>
                </c:pt>
                <c:pt idx="89118">
                  <c:v>12</c:v>
                </c:pt>
                <c:pt idx="89119">
                  <c:v>12</c:v>
                </c:pt>
                <c:pt idx="89120">
                  <c:v>12</c:v>
                </c:pt>
                <c:pt idx="89121">
                  <c:v>12</c:v>
                </c:pt>
                <c:pt idx="89122">
                  <c:v>12</c:v>
                </c:pt>
                <c:pt idx="89123">
                  <c:v>12</c:v>
                </c:pt>
                <c:pt idx="89124">
                  <c:v>12</c:v>
                </c:pt>
                <c:pt idx="89125">
                  <c:v>12</c:v>
                </c:pt>
                <c:pt idx="89126">
                  <c:v>12</c:v>
                </c:pt>
                <c:pt idx="89127">
                  <c:v>12</c:v>
                </c:pt>
                <c:pt idx="89128">
                  <c:v>12</c:v>
                </c:pt>
                <c:pt idx="89129">
                  <c:v>12</c:v>
                </c:pt>
                <c:pt idx="89130">
                  <c:v>12</c:v>
                </c:pt>
                <c:pt idx="89131">
                  <c:v>12</c:v>
                </c:pt>
                <c:pt idx="89132">
                  <c:v>12</c:v>
                </c:pt>
                <c:pt idx="89133">
                  <c:v>12</c:v>
                </c:pt>
                <c:pt idx="89134">
                  <c:v>12</c:v>
                </c:pt>
                <c:pt idx="89135">
                  <c:v>12</c:v>
                </c:pt>
                <c:pt idx="89136">
                  <c:v>12</c:v>
                </c:pt>
                <c:pt idx="89137">
                  <c:v>12</c:v>
                </c:pt>
                <c:pt idx="89138">
                  <c:v>12</c:v>
                </c:pt>
                <c:pt idx="89139">
                  <c:v>12</c:v>
                </c:pt>
                <c:pt idx="89140">
                  <c:v>12</c:v>
                </c:pt>
                <c:pt idx="89141">
                  <c:v>12</c:v>
                </c:pt>
                <c:pt idx="89142">
                  <c:v>12</c:v>
                </c:pt>
                <c:pt idx="89143">
                  <c:v>12</c:v>
                </c:pt>
                <c:pt idx="89144">
                  <c:v>12</c:v>
                </c:pt>
                <c:pt idx="89145">
                  <c:v>12</c:v>
                </c:pt>
                <c:pt idx="89146">
                  <c:v>12</c:v>
                </c:pt>
                <c:pt idx="89147">
                  <c:v>12</c:v>
                </c:pt>
                <c:pt idx="89148">
                  <c:v>12</c:v>
                </c:pt>
                <c:pt idx="89149">
                  <c:v>12</c:v>
                </c:pt>
                <c:pt idx="89150">
                  <c:v>12</c:v>
                </c:pt>
                <c:pt idx="89151">
                  <c:v>12</c:v>
                </c:pt>
                <c:pt idx="89152">
                  <c:v>12</c:v>
                </c:pt>
                <c:pt idx="89153">
                  <c:v>12</c:v>
                </c:pt>
                <c:pt idx="89154">
                  <c:v>12</c:v>
                </c:pt>
                <c:pt idx="89155">
                  <c:v>12</c:v>
                </c:pt>
                <c:pt idx="89156">
                  <c:v>12</c:v>
                </c:pt>
                <c:pt idx="89157">
                  <c:v>12</c:v>
                </c:pt>
                <c:pt idx="89158">
                  <c:v>12</c:v>
                </c:pt>
                <c:pt idx="89159">
                  <c:v>12</c:v>
                </c:pt>
                <c:pt idx="89160">
                  <c:v>12</c:v>
                </c:pt>
                <c:pt idx="89161">
                  <c:v>12</c:v>
                </c:pt>
                <c:pt idx="89162">
                  <c:v>12</c:v>
                </c:pt>
                <c:pt idx="89163">
                  <c:v>12</c:v>
                </c:pt>
                <c:pt idx="89164">
                  <c:v>12</c:v>
                </c:pt>
                <c:pt idx="89165">
                  <c:v>12</c:v>
                </c:pt>
                <c:pt idx="89166">
                  <c:v>12</c:v>
                </c:pt>
                <c:pt idx="89167">
                  <c:v>12</c:v>
                </c:pt>
                <c:pt idx="89168">
                  <c:v>12</c:v>
                </c:pt>
                <c:pt idx="89169">
                  <c:v>12</c:v>
                </c:pt>
                <c:pt idx="89170">
                  <c:v>12</c:v>
                </c:pt>
                <c:pt idx="89171">
                  <c:v>12</c:v>
                </c:pt>
                <c:pt idx="89172">
                  <c:v>12</c:v>
                </c:pt>
                <c:pt idx="89173">
                  <c:v>12</c:v>
                </c:pt>
                <c:pt idx="89174">
                  <c:v>12</c:v>
                </c:pt>
                <c:pt idx="89175">
                  <c:v>12</c:v>
                </c:pt>
                <c:pt idx="89176">
                  <c:v>12</c:v>
                </c:pt>
                <c:pt idx="89177">
                  <c:v>12</c:v>
                </c:pt>
                <c:pt idx="89178">
                  <c:v>12</c:v>
                </c:pt>
                <c:pt idx="89179">
                  <c:v>12</c:v>
                </c:pt>
                <c:pt idx="89180">
                  <c:v>12</c:v>
                </c:pt>
                <c:pt idx="89181">
                  <c:v>12</c:v>
                </c:pt>
                <c:pt idx="89182">
                  <c:v>12</c:v>
                </c:pt>
                <c:pt idx="89183">
                  <c:v>12</c:v>
                </c:pt>
                <c:pt idx="89184">
                  <c:v>12</c:v>
                </c:pt>
                <c:pt idx="89185">
                  <c:v>12</c:v>
                </c:pt>
                <c:pt idx="89186">
                  <c:v>12</c:v>
                </c:pt>
                <c:pt idx="89187">
                  <c:v>12</c:v>
                </c:pt>
                <c:pt idx="89188">
                  <c:v>12</c:v>
                </c:pt>
                <c:pt idx="89189">
                  <c:v>12</c:v>
                </c:pt>
                <c:pt idx="89190">
                  <c:v>12</c:v>
                </c:pt>
                <c:pt idx="89191">
                  <c:v>12</c:v>
                </c:pt>
                <c:pt idx="89192">
                  <c:v>12</c:v>
                </c:pt>
                <c:pt idx="89193">
                  <c:v>12</c:v>
                </c:pt>
                <c:pt idx="89194">
                  <c:v>12</c:v>
                </c:pt>
                <c:pt idx="89195">
                  <c:v>12</c:v>
                </c:pt>
                <c:pt idx="89196">
                  <c:v>12</c:v>
                </c:pt>
                <c:pt idx="89197">
                  <c:v>12</c:v>
                </c:pt>
                <c:pt idx="89198">
                  <c:v>12</c:v>
                </c:pt>
                <c:pt idx="89199">
                  <c:v>12</c:v>
                </c:pt>
                <c:pt idx="89200">
                  <c:v>12</c:v>
                </c:pt>
                <c:pt idx="89201">
                  <c:v>12</c:v>
                </c:pt>
                <c:pt idx="89202">
                  <c:v>12</c:v>
                </c:pt>
                <c:pt idx="89203">
                  <c:v>12</c:v>
                </c:pt>
                <c:pt idx="89204">
                  <c:v>12</c:v>
                </c:pt>
                <c:pt idx="89205">
                  <c:v>12</c:v>
                </c:pt>
                <c:pt idx="89206">
                  <c:v>12</c:v>
                </c:pt>
                <c:pt idx="89207">
                  <c:v>12</c:v>
                </c:pt>
                <c:pt idx="89208">
                  <c:v>12</c:v>
                </c:pt>
                <c:pt idx="89209">
                  <c:v>12</c:v>
                </c:pt>
                <c:pt idx="89210">
                  <c:v>12</c:v>
                </c:pt>
                <c:pt idx="89211">
                  <c:v>12</c:v>
                </c:pt>
                <c:pt idx="89212">
                  <c:v>12</c:v>
                </c:pt>
                <c:pt idx="89213">
                  <c:v>12</c:v>
                </c:pt>
                <c:pt idx="89214">
                  <c:v>12</c:v>
                </c:pt>
                <c:pt idx="89215">
                  <c:v>12</c:v>
                </c:pt>
                <c:pt idx="89216">
                  <c:v>12</c:v>
                </c:pt>
                <c:pt idx="89217">
                  <c:v>12</c:v>
                </c:pt>
                <c:pt idx="89218">
                  <c:v>12</c:v>
                </c:pt>
                <c:pt idx="89219">
                  <c:v>12</c:v>
                </c:pt>
                <c:pt idx="89220">
                  <c:v>12</c:v>
                </c:pt>
                <c:pt idx="89221">
                  <c:v>12</c:v>
                </c:pt>
                <c:pt idx="89222">
                  <c:v>12</c:v>
                </c:pt>
                <c:pt idx="89223">
                  <c:v>12</c:v>
                </c:pt>
                <c:pt idx="89224">
                  <c:v>12</c:v>
                </c:pt>
                <c:pt idx="89225">
                  <c:v>12</c:v>
                </c:pt>
                <c:pt idx="89226">
                  <c:v>12</c:v>
                </c:pt>
                <c:pt idx="89227">
                  <c:v>12</c:v>
                </c:pt>
                <c:pt idx="89228">
                  <c:v>12</c:v>
                </c:pt>
                <c:pt idx="89229">
                  <c:v>12</c:v>
                </c:pt>
                <c:pt idx="89230">
                  <c:v>12</c:v>
                </c:pt>
                <c:pt idx="89231">
                  <c:v>12</c:v>
                </c:pt>
                <c:pt idx="89232">
                  <c:v>12</c:v>
                </c:pt>
                <c:pt idx="89233">
                  <c:v>12</c:v>
                </c:pt>
                <c:pt idx="89234">
                  <c:v>12</c:v>
                </c:pt>
                <c:pt idx="89235">
                  <c:v>12</c:v>
                </c:pt>
                <c:pt idx="89236">
                  <c:v>12</c:v>
                </c:pt>
                <c:pt idx="89237">
                  <c:v>12</c:v>
                </c:pt>
                <c:pt idx="89238">
                  <c:v>12</c:v>
                </c:pt>
                <c:pt idx="89239">
                  <c:v>12</c:v>
                </c:pt>
                <c:pt idx="89240">
                  <c:v>12</c:v>
                </c:pt>
                <c:pt idx="89241">
                  <c:v>12</c:v>
                </c:pt>
                <c:pt idx="89242">
                  <c:v>12</c:v>
                </c:pt>
                <c:pt idx="89243">
                  <c:v>12</c:v>
                </c:pt>
                <c:pt idx="89244">
                  <c:v>12</c:v>
                </c:pt>
                <c:pt idx="89245">
                  <c:v>12</c:v>
                </c:pt>
                <c:pt idx="89246">
                  <c:v>12</c:v>
                </c:pt>
                <c:pt idx="89247">
                  <c:v>12</c:v>
                </c:pt>
                <c:pt idx="89248">
                  <c:v>12</c:v>
                </c:pt>
                <c:pt idx="89249">
                  <c:v>12</c:v>
                </c:pt>
                <c:pt idx="89250">
                  <c:v>12</c:v>
                </c:pt>
                <c:pt idx="89251">
                  <c:v>12</c:v>
                </c:pt>
                <c:pt idx="89252">
                  <c:v>12</c:v>
                </c:pt>
                <c:pt idx="89253">
                  <c:v>12</c:v>
                </c:pt>
                <c:pt idx="89254">
                  <c:v>12</c:v>
                </c:pt>
                <c:pt idx="89255">
                  <c:v>12</c:v>
                </c:pt>
                <c:pt idx="89256">
                  <c:v>12</c:v>
                </c:pt>
                <c:pt idx="89257">
                  <c:v>12</c:v>
                </c:pt>
                <c:pt idx="89258">
                  <c:v>12</c:v>
                </c:pt>
                <c:pt idx="89259">
                  <c:v>12</c:v>
                </c:pt>
                <c:pt idx="89260">
                  <c:v>12</c:v>
                </c:pt>
                <c:pt idx="89261">
                  <c:v>12</c:v>
                </c:pt>
                <c:pt idx="89262">
                  <c:v>12</c:v>
                </c:pt>
                <c:pt idx="89263">
                  <c:v>12</c:v>
                </c:pt>
                <c:pt idx="89264">
                  <c:v>12</c:v>
                </c:pt>
                <c:pt idx="89265">
                  <c:v>12</c:v>
                </c:pt>
                <c:pt idx="89266">
                  <c:v>12</c:v>
                </c:pt>
                <c:pt idx="89267">
                  <c:v>12</c:v>
                </c:pt>
                <c:pt idx="89268">
                  <c:v>12</c:v>
                </c:pt>
                <c:pt idx="89269">
                  <c:v>12</c:v>
                </c:pt>
                <c:pt idx="89270">
                  <c:v>12</c:v>
                </c:pt>
                <c:pt idx="89271">
                  <c:v>12</c:v>
                </c:pt>
                <c:pt idx="89272">
                  <c:v>12</c:v>
                </c:pt>
                <c:pt idx="89273">
                  <c:v>12</c:v>
                </c:pt>
                <c:pt idx="89274">
                  <c:v>12</c:v>
                </c:pt>
                <c:pt idx="89275">
                  <c:v>12</c:v>
                </c:pt>
                <c:pt idx="89276">
                  <c:v>12</c:v>
                </c:pt>
                <c:pt idx="89277">
                  <c:v>12</c:v>
                </c:pt>
                <c:pt idx="89278">
                  <c:v>12</c:v>
                </c:pt>
                <c:pt idx="89279">
                  <c:v>12</c:v>
                </c:pt>
                <c:pt idx="89280">
                  <c:v>12</c:v>
                </c:pt>
                <c:pt idx="89281">
                  <c:v>12</c:v>
                </c:pt>
                <c:pt idx="89282">
                  <c:v>12</c:v>
                </c:pt>
                <c:pt idx="89283">
                  <c:v>12</c:v>
                </c:pt>
                <c:pt idx="89284">
                  <c:v>12</c:v>
                </c:pt>
                <c:pt idx="89285">
                  <c:v>12</c:v>
                </c:pt>
                <c:pt idx="89286">
                  <c:v>12</c:v>
                </c:pt>
                <c:pt idx="89287">
                  <c:v>12</c:v>
                </c:pt>
                <c:pt idx="89288">
                  <c:v>12</c:v>
                </c:pt>
                <c:pt idx="89289">
                  <c:v>12</c:v>
                </c:pt>
                <c:pt idx="89290">
                  <c:v>12</c:v>
                </c:pt>
                <c:pt idx="89291">
                  <c:v>12</c:v>
                </c:pt>
                <c:pt idx="89292">
                  <c:v>12</c:v>
                </c:pt>
                <c:pt idx="89293">
                  <c:v>12</c:v>
                </c:pt>
                <c:pt idx="89294">
                  <c:v>12</c:v>
                </c:pt>
                <c:pt idx="89295">
                  <c:v>12</c:v>
                </c:pt>
                <c:pt idx="89296">
                  <c:v>12</c:v>
                </c:pt>
                <c:pt idx="89297">
                  <c:v>12</c:v>
                </c:pt>
                <c:pt idx="89298">
                  <c:v>12</c:v>
                </c:pt>
                <c:pt idx="89299">
                  <c:v>12</c:v>
                </c:pt>
                <c:pt idx="89300">
                  <c:v>12</c:v>
                </c:pt>
                <c:pt idx="89301">
                  <c:v>12</c:v>
                </c:pt>
                <c:pt idx="89302">
                  <c:v>12</c:v>
                </c:pt>
                <c:pt idx="89303">
                  <c:v>12</c:v>
                </c:pt>
                <c:pt idx="89304">
                  <c:v>12</c:v>
                </c:pt>
                <c:pt idx="89305">
                  <c:v>12</c:v>
                </c:pt>
                <c:pt idx="89306">
                  <c:v>12</c:v>
                </c:pt>
                <c:pt idx="89307">
                  <c:v>12</c:v>
                </c:pt>
                <c:pt idx="89308">
                  <c:v>12</c:v>
                </c:pt>
                <c:pt idx="89309">
                  <c:v>12</c:v>
                </c:pt>
                <c:pt idx="89310">
                  <c:v>12</c:v>
                </c:pt>
                <c:pt idx="89311">
                  <c:v>12</c:v>
                </c:pt>
                <c:pt idx="89312">
                  <c:v>12</c:v>
                </c:pt>
                <c:pt idx="89313">
                  <c:v>12</c:v>
                </c:pt>
                <c:pt idx="89314">
                  <c:v>12</c:v>
                </c:pt>
                <c:pt idx="89315">
                  <c:v>12</c:v>
                </c:pt>
                <c:pt idx="89316">
                  <c:v>12</c:v>
                </c:pt>
                <c:pt idx="89317">
                  <c:v>12</c:v>
                </c:pt>
                <c:pt idx="89318">
                  <c:v>12</c:v>
                </c:pt>
                <c:pt idx="89319">
                  <c:v>12</c:v>
                </c:pt>
                <c:pt idx="89320">
                  <c:v>12</c:v>
                </c:pt>
                <c:pt idx="89321">
                  <c:v>12</c:v>
                </c:pt>
                <c:pt idx="89322">
                  <c:v>12</c:v>
                </c:pt>
                <c:pt idx="89323">
                  <c:v>12</c:v>
                </c:pt>
                <c:pt idx="89324">
                  <c:v>12</c:v>
                </c:pt>
                <c:pt idx="89325">
                  <c:v>12</c:v>
                </c:pt>
                <c:pt idx="89326">
                  <c:v>12</c:v>
                </c:pt>
                <c:pt idx="89327">
                  <c:v>12</c:v>
                </c:pt>
                <c:pt idx="89328">
                  <c:v>12</c:v>
                </c:pt>
                <c:pt idx="89329">
                  <c:v>12</c:v>
                </c:pt>
                <c:pt idx="89330">
                  <c:v>12</c:v>
                </c:pt>
                <c:pt idx="89331">
                  <c:v>12</c:v>
                </c:pt>
                <c:pt idx="89332">
                  <c:v>12</c:v>
                </c:pt>
                <c:pt idx="89333">
                  <c:v>12</c:v>
                </c:pt>
                <c:pt idx="89334">
                  <c:v>12</c:v>
                </c:pt>
                <c:pt idx="89335">
                  <c:v>12</c:v>
                </c:pt>
                <c:pt idx="89336">
                  <c:v>12</c:v>
                </c:pt>
                <c:pt idx="89337">
                  <c:v>12</c:v>
                </c:pt>
                <c:pt idx="89338">
                  <c:v>12</c:v>
                </c:pt>
                <c:pt idx="89339">
                  <c:v>12</c:v>
                </c:pt>
                <c:pt idx="89340">
                  <c:v>12</c:v>
                </c:pt>
                <c:pt idx="89341">
                  <c:v>12</c:v>
                </c:pt>
                <c:pt idx="89342">
                  <c:v>12</c:v>
                </c:pt>
                <c:pt idx="89343">
                  <c:v>12</c:v>
                </c:pt>
                <c:pt idx="89344">
                  <c:v>12</c:v>
                </c:pt>
                <c:pt idx="89345">
                  <c:v>12</c:v>
                </c:pt>
                <c:pt idx="89346">
                  <c:v>12</c:v>
                </c:pt>
                <c:pt idx="89347">
                  <c:v>12</c:v>
                </c:pt>
                <c:pt idx="89348">
                  <c:v>12</c:v>
                </c:pt>
                <c:pt idx="89349">
                  <c:v>12</c:v>
                </c:pt>
                <c:pt idx="89350">
                  <c:v>12</c:v>
                </c:pt>
                <c:pt idx="89351">
                  <c:v>12</c:v>
                </c:pt>
                <c:pt idx="89352">
                  <c:v>12</c:v>
                </c:pt>
                <c:pt idx="89353">
                  <c:v>12</c:v>
                </c:pt>
                <c:pt idx="89354">
                  <c:v>12</c:v>
                </c:pt>
                <c:pt idx="89355">
                  <c:v>12</c:v>
                </c:pt>
                <c:pt idx="89356">
                  <c:v>12</c:v>
                </c:pt>
                <c:pt idx="89357">
                  <c:v>12</c:v>
                </c:pt>
                <c:pt idx="89358">
                  <c:v>12</c:v>
                </c:pt>
                <c:pt idx="89359">
                  <c:v>12</c:v>
                </c:pt>
                <c:pt idx="89360">
                  <c:v>12</c:v>
                </c:pt>
                <c:pt idx="89361">
                  <c:v>12</c:v>
                </c:pt>
                <c:pt idx="89362">
                  <c:v>12</c:v>
                </c:pt>
                <c:pt idx="89363">
                  <c:v>12</c:v>
                </c:pt>
                <c:pt idx="89364">
                  <c:v>12</c:v>
                </c:pt>
                <c:pt idx="89365">
                  <c:v>12</c:v>
                </c:pt>
                <c:pt idx="89366">
                  <c:v>12</c:v>
                </c:pt>
                <c:pt idx="89367">
                  <c:v>12</c:v>
                </c:pt>
                <c:pt idx="89368">
                  <c:v>12</c:v>
                </c:pt>
                <c:pt idx="89369">
                  <c:v>12</c:v>
                </c:pt>
                <c:pt idx="89370">
                  <c:v>12</c:v>
                </c:pt>
                <c:pt idx="89371">
                  <c:v>12</c:v>
                </c:pt>
                <c:pt idx="89372">
                  <c:v>12</c:v>
                </c:pt>
                <c:pt idx="89373">
                  <c:v>12</c:v>
                </c:pt>
                <c:pt idx="89374">
                  <c:v>12</c:v>
                </c:pt>
                <c:pt idx="89375">
                  <c:v>12</c:v>
                </c:pt>
                <c:pt idx="89376">
                  <c:v>12</c:v>
                </c:pt>
                <c:pt idx="89377">
                  <c:v>12</c:v>
                </c:pt>
                <c:pt idx="89378">
                  <c:v>12</c:v>
                </c:pt>
                <c:pt idx="89379">
                  <c:v>12</c:v>
                </c:pt>
                <c:pt idx="89380">
                  <c:v>12</c:v>
                </c:pt>
                <c:pt idx="89381">
                  <c:v>12</c:v>
                </c:pt>
                <c:pt idx="89382">
                  <c:v>12</c:v>
                </c:pt>
                <c:pt idx="89383">
                  <c:v>12</c:v>
                </c:pt>
                <c:pt idx="89384">
                  <c:v>12</c:v>
                </c:pt>
                <c:pt idx="89385">
                  <c:v>12</c:v>
                </c:pt>
                <c:pt idx="89386">
                  <c:v>12</c:v>
                </c:pt>
                <c:pt idx="89387">
                  <c:v>12</c:v>
                </c:pt>
                <c:pt idx="89388">
                  <c:v>12</c:v>
                </c:pt>
                <c:pt idx="89389">
                  <c:v>12</c:v>
                </c:pt>
                <c:pt idx="89390">
                  <c:v>12</c:v>
                </c:pt>
                <c:pt idx="89391">
                  <c:v>12</c:v>
                </c:pt>
                <c:pt idx="89392">
                  <c:v>12</c:v>
                </c:pt>
                <c:pt idx="89393">
                  <c:v>12</c:v>
                </c:pt>
                <c:pt idx="89394">
                  <c:v>12</c:v>
                </c:pt>
                <c:pt idx="89395">
                  <c:v>12</c:v>
                </c:pt>
                <c:pt idx="89396">
                  <c:v>12</c:v>
                </c:pt>
                <c:pt idx="89397">
                  <c:v>12</c:v>
                </c:pt>
                <c:pt idx="89398">
                  <c:v>12</c:v>
                </c:pt>
                <c:pt idx="89399">
                  <c:v>12</c:v>
                </c:pt>
                <c:pt idx="89400">
                  <c:v>12</c:v>
                </c:pt>
                <c:pt idx="89401">
                  <c:v>12</c:v>
                </c:pt>
                <c:pt idx="89402">
                  <c:v>12</c:v>
                </c:pt>
                <c:pt idx="89403">
                  <c:v>12</c:v>
                </c:pt>
                <c:pt idx="89404">
                  <c:v>12</c:v>
                </c:pt>
                <c:pt idx="89405">
                  <c:v>12</c:v>
                </c:pt>
                <c:pt idx="89406">
                  <c:v>12</c:v>
                </c:pt>
                <c:pt idx="89407">
                  <c:v>12</c:v>
                </c:pt>
                <c:pt idx="89408">
                  <c:v>12</c:v>
                </c:pt>
                <c:pt idx="89409">
                  <c:v>12</c:v>
                </c:pt>
                <c:pt idx="89410">
                  <c:v>12</c:v>
                </c:pt>
                <c:pt idx="89411">
                  <c:v>12</c:v>
                </c:pt>
                <c:pt idx="89412">
                  <c:v>12</c:v>
                </c:pt>
                <c:pt idx="89413">
                  <c:v>12</c:v>
                </c:pt>
                <c:pt idx="89414">
                  <c:v>12</c:v>
                </c:pt>
                <c:pt idx="89415">
                  <c:v>12</c:v>
                </c:pt>
                <c:pt idx="89416">
                  <c:v>12</c:v>
                </c:pt>
                <c:pt idx="89417">
                  <c:v>12</c:v>
                </c:pt>
                <c:pt idx="89418">
                  <c:v>12</c:v>
                </c:pt>
                <c:pt idx="89419">
                  <c:v>12</c:v>
                </c:pt>
                <c:pt idx="89420">
                  <c:v>12</c:v>
                </c:pt>
                <c:pt idx="89421">
                  <c:v>12</c:v>
                </c:pt>
                <c:pt idx="89422">
                  <c:v>12</c:v>
                </c:pt>
                <c:pt idx="89423">
                  <c:v>12</c:v>
                </c:pt>
                <c:pt idx="89424">
                  <c:v>12</c:v>
                </c:pt>
                <c:pt idx="89425">
                  <c:v>12</c:v>
                </c:pt>
                <c:pt idx="89426">
                  <c:v>12</c:v>
                </c:pt>
                <c:pt idx="89427">
                  <c:v>12</c:v>
                </c:pt>
                <c:pt idx="89428">
                  <c:v>12</c:v>
                </c:pt>
                <c:pt idx="89429">
                  <c:v>12</c:v>
                </c:pt>
                <c:pt idx="89430">
                  <c:v>12</c:v>
                </c:pt>
                <c:pt idx="89431">
                  <c:v>12</c:v>
                </c:pt>
                <c:pt idx="89432">
                  <c:v>12</c:v>
                </c:pt>
                <c:pt idx="89433">
                  <c:v>12</c:v>
                </c:pt>
                <c:pt idx="89434">
                  <c:v>12</c:v>
                </c:pt>
                <c:pt idx="89435">
                  <c:v>12</c:v>
                </c:pt>
                <c:pt idx="89436">
                  <c:v>12</c:v>
                </c:pt>
                <c:pt idx="89437">
                  <c:v>12</c:v>
                </c:pt>
                <c:pt idx="89438">
                  <c:v>12</c:v>
                </c:pt>
                <c:pt idx="89439">
                  <c:v>12</c:v>
                </c:pt>
                <c:pt idx="89440">
                  <c:v>12</c:v>
                </c:pt>
                <c:pt idx="89441">
                  <c:v>12</c:v>
                </c:pt>
                <c:pt idx="89442">
                  <c:v>12</c:v>
                </c:pt>
                <c:pt idx="89443">
                  <c:v>12</c:v>
                </c:pt>
                <c:pt idx="89444">
                  <c:v>12</c:v>
                </c:pt>
                <c:pt idx="89445">
                  <c:v>12</c:v>
                </c:pt>
                <c:pt idx="89446">
                  <c:v>12</c:v>
                </c:pt>
                <c:pt idx="89447">
                  <c:v>12</c:v>
                </c:pt>
                <c:pt idx="89448">
                  <c:v>12</c:v>
                </c:pt>
                <c:pt idx="89449">
                  <c:v>12</c:v>
                </c:pt>
                <c:pt idx="89450">
                  <c:v>12</c:v>
                </c:pt>
                <c:pt idx="89451">
                  <c:v>12</c:v>
                </c:pt>
                <c:pt idx="89452">
                  <c:v>12</c:v>
                </c:pt>
                <c:pt idx="89453">
                  <c:v>12</c:v>
                </c:pt>
                <c:pt idx="89454">
                  <c:v>12</c:v>
                </c:pt>
                <c:pt idx="89455">
                  <c:v>12</c:v>
                </c:pt>
                <c:pt idx="89456">
                  <c:v>12</c:v>
                </c:pt>
                <c:pt idx="89457">
                  <c:v>12</c:v>
                </c:pt>
                <c:pt idx="89458">
                  <c:v>12</c:v>
                </c:pt>
                <c:pt idx="89459">
                  <c:v>12</c:v>
                </c:pt>
                <c:pt idx="89460">
                  <c:v>12</c:v>
                </c:pt>
                <c:pt idx="89461">
                  <c:v>12</c:v>
                </c:pt>
                <c:pt idx="89462">
                  <c:v>12</c:v>
                </c:pt>
                <c:pt idx="89463">
                  <c:v>12</c:v>
                </c:pt>
                <c:pt idx="89464">
                  <c:v>12</c:v>
                </c:pt>
                <c:pt idx="89465">
                  <c:v>12</c:v>
                </c:pt>
                <c:pt idx="89466">
                  <c:v>12</c:v>
                </c:pt>
                <c:pt idx="89467">
                  <c:v>12</c:v>
                </c:pt>
                <c:pt idx="89468">
                  <c:v>12</c:v>
                </c:pt>
                <c:pt idx="89469">
                  <c:v>12</c:v>
                </c:pt>
                <c:pt idx="89470">
                  <c:v>12</c:v>
                </c:pt>
                <c:pt idx="89471">
                  <c:v>12</c:v>
                </c:pt>
                <c:pt idx="89472">
                  <c:v>12</c:v>
                </c:pt>
                <c:pt idx="89473">
                  <c:v>12</c:v>
                </c:pt>
                <c:pt idx="89474">
                  <c:v>12</c:v>
                </c:pt>
                <c:pt idx="89475">
                  <c:v>12</c:v>
                </c:pt>
                <c:pt idx="89476">
                  <c:v>12</c:v>
                </c:pt>
                <c:pt idx="89477">
                  <c:v>12</c:v>
                </c:pt>
                <c:pt idx="89478">
                  <c:v>12</c:v>
                </c:pt>
                <c:pt idx="89479">
                  <c:v>12</c:v>
                </c:pt>
                <c:pt idx="89480">
                  <c:v>12</c:v>
                </c:pt>
                <c:pt idx="89481">
                  <c:v>12</c:v>
                </c:pt>
                <c:pt idx="89482">
                  <c:v>12</c:v>
                </c:pt>
                <c:pt idx="89483">
                  <c:v>12</c:v>
                </c:pt>
                <c:pt idx="89484">
                  <c:v>12</c:v>
                </c:pt>
                <c:pt idx="89485">
                  <c:v>12</c:v>
                </c:pt>
                <c:pt idx="89486">
                  <c:v>12</c:v>
                </c:pt>
                <c:pt idx="89487">
                  <c:v>12</c:v>
                </c:pt>
                <c:pt idx="89488">
                  <c:v>12</c:v>
                </c:pt>
                <c:pt idx="89489">
                  <c:v>12</c:v>
                </c:pt>
                <c:pt idx="89490">
                  <c:v>12</c:v>
                </c:pt>
                <c:pt idx="89491">
                  <c:v>12</c:v>
                </c:pt>
                <c:pt idx="89492">
                  <c:v>12</c:v>
                </c:pt>
                <c:pt idx="89493">
                  <c:v>12</c:v>
                </c:pt>
                <c:pt idx="89494">
                  <c:v>12</c:v>
                </c:pt>
                <c:pt idx="89495">
                  <c:v>12</c:v>
                </c:pt>
                <c:pt idx="89496">
                  <c:v>12</c:v>
                </c:pt>
                <c:pt idx="89497">
                  <c:v>12</c:v>
                </c:pt>
                <c:pt idx="89498">
                  <c:v>12</c:v>
                </c:pt>
                <c:pt idx="89499">
                  <c:v>12</c:v>
                </c:pt>
                <c:pt idx="89500">
                  <c:v>12</c:v>
                </c:pt>
                <c:pt idx="89501">
                  <c:v>12</c:v>
                </c:pt>
                <c:pt idx="89502">
                  <c:v>12</c:v>
                </c:pt>
                <c:pt idx="89503">
                  <c:v>12</c:v>
                </c:pt>
                <c:pt idx="89504">
                  <c:v>12</c:v>
                </c:pt>
                <c:pt idx="89505">
                  <c:v>12</c:v>
                </c:pt>
                <c:pt idx="89506">
                  <c:v>12</c:v>
                </c:pt>
                <c:pt idx="89507">
                  <c:v>12</c:v>
                </c:pt>
                <c:pt idx="89508">
                  <c:v>12</c:v>
                </c:pt>
                <c:pt idx="89509">
                  <c:v>12</c:v>
                </c:pt>
                <c:pt idx="89510">
                  <c:v>12</c:v>
                </c:pt>
                <c:pt idx="89511">
                  <c:v>12</c:v>
                </c:pt>
                <c:pt idx="89512">
                  <c:v>12</c:v>
                </c:pt>
                <c:pt idx="89513">
                  <c:v>12</c:v>
                </c:pt>
                <c:pt idx="89514">
                  <c:v>12</c:v>
                </c:pt>
                <c:pt idx="89515">
                  <c:v>12</c:v>
                </c:pt>
                <c:pt idx="89516">
                  <c:v>12</c:v>
                </c:pt>
                <c:pt idx="89517">
                  <c:v>12</c:v>
                </c:pt>
                <c:pt idx="89518">
                  <c:v>12</c:v>
                </c:pt>
                <c:pt idx="89519">
                  <c:v>12</c:v>
                </c:pt>
                <c:pt idx="89520">
                  <c:v>12</c:v>
                </c:pt>
                <c:pt idx="89521">
                  <c:v>12</c:v>
                </c:pt>
                <c:pt idx="89522">
                  <c:v>12</c:v>
                </c:pt>
                <c:pt idx="89523">
                  <c:v>12</c:v>
                </c:pt>
                <c:pt idx="89524">
                  <c:v>12</c:v>
                </c:pt>
                <c:pt idx="89525">
                  <c:v>12</c:v>
                </c:pt>
                <c:pt idx="89526">
                  <c:v>12</c:v>
                </c:pt>
                <c:pt idx="89527">
                  <c:v>12</c:v>
                </c:pt>
                <c:pt idx="89528">
                  <c:v>12</c:v>
                </c:pt>
                <c:pt idx="89529">
                  <c:v>12</c:v>
                </c:pt>
                <c:pt idx="89530">
                  <c:v>12</c:v>
                </c:pt>
                <c:pt idx="89531">
                  <c:v>12</c:v>
                </c:pt>
                <c:pt idx="89532">
                  <c:v>12</c:v>
                </c:pt>
                <c:pt idx="89533">
                  <c:v>12</c:v>
                </c:pt>
                <c:pt idx="89534">
                  <c:v>12</c:v>
                </c:pt>
                <c:pt idx="89535">
                  <c:v>12</c:v>
                </c:pt>
                <c:pt idx="89536">
                  <c:v>12</c:v>
                </c:pt>
                <c:pt idx="89537">
                  <c:v>12</c:v>
                </c:pt>
                <c:pt idx="89538">
                  <c:v>12</c:v>
                </c:pt>
                <c:pt idx="89539">
                  <c:v>12</c:v>
                </c:pt>
                <c:pt idx="89540">
                  <c:v>12</c:v>
                </c:pt>
                <c:pt idx="89541">
                  <c:v>12</c:v>
                </c:pt>
                <c:pt idx="89542">
                  <c:v>12</c:v>
                </c:pt>
                <c:pt idx="89543">
                  <c:v>12</c:v>
                </c:pt>
                <c:pt idx="89544">
                  <c:v>12</c:v>
                </c:pt>
                <c:pt idx="89545">
                  <c:v>12</c:v>
                </c:pt>
                <c:pt idx="89546">
                  <c:v>12</c:v>
                </c:pt>
                <c:pt idx="89547">
                  <c:v>12</c:v>
                </c:pt>
                <c:pt idx="89548">
                  <c:v>12</c:v>
                </c:pt>
                <c:pt idx="89549">
                  <c:v>12</c:v>
                </c:pt>
                <c:pt idx="89550">
                  <c:v>12</c:v>
                </c:pt>
                <c:pt idx="89551">
                  <c:v>12</c:v>
                </c:pt>
                <c:pt idx="89552">
                  <c:v>12</c:v>
                </c:pt>
                <c:pt idx="89553">
                  <c:v>12</c:v>
                </c:pt>
                <c:pt idx="89554">
                  <c:v>12</c:v>
                </c:pt>
                <c:pt idx="89555">
                  <c:v>12</c:v>
                </c:pt>
                <c:pt idx="89556">
                  <c:v>12</c:v>
                </c:pt>
                <c:pt idx="89557">
                  <c:v>12</c:v>
                </c:pt>
                <c:pt idx="89558">
                  <c:v>12</c:v>
                </c:pt>
                <c:pt idx="89559">
                  <c:v>12</c:v>
                </c:pt>
                <c:pt idx="89560">
                  <c:v>12</c:v>
                </c:pt>
                <c:pt idx="89561">
                  <c:v>12</c:v>
                </c:pt>
                <c:pt idx="89562">
                  <c:v>12</c:v>
                </c:pt>
                <c:pt idx="89563">
                  <c:v>12</c:v>
                </c:pt>
                <c:pt idx="89564">
                  <c:v>12</c:v>
                </c:pt>
                <c:pt idx="89565">
                  <c:v>12</c:v>
                </c:pt>
                <c:pt idx="89566">
                  <c:v>12</c:v>
                </c:pt>
                <c:pt idx="89567">
                  <c:v>12</c:v>
                </c:pt>
                <c:pt idx="89568">
                  <c:v>12</c:v>
                </c:pt>
                <c:pt idx="89569">
                  <c:v>12</c:v>
                </c:pt>
                <c:pt idx="89570">
                  <c:v>12</c:v>
                </c:pt>
                <c:pt idx="89571">
                  <c:v>12</c:v>
                </c:pt>
                <c:pt idx="89572">
                  <c:v>12</c:v>
                </c:pt>
                <c:pt idx="89573">
                  <c:v>12</c:v>
                </c:pt>
                <c:pt idx="89574">
                  <c:v>12</c:v>
                </c:pt>
                <c:pt idx="89575">
                  <c:v>12</c:v>
                </c:pt>
                <c:pt idx="89576">
                  <c:v>12</c:v>
                </c:pt>
                <c:pt idx="89577">
                  <c:v>12</c:v>
                </c:pt>
                <c:pt idx="89578">
                  <c:v>12</c:v>
                </c:pt>
                <c:pt idx="89579">
                  <c:v>12</c:v>
                </c:pt>
                <c:pt idx="89580">
                  <c:v>12</c:v>
                </c:pt>
                <c:pt idx="89581">
                  <c:v>12</c:v>
                </c:pt>
                <c:pt idx="89582">
                  <c:v>12</c:v>
                </c:pt>
                <c:pt idx="89583">
                  <c:v>12</c:v>
                </c:pt>
                <c:pt idx="89584">
                  <c:v>12</c:v>
                </c:pt>
                <c:pt idx="89585">
                  <c:v>12</c:v>
                </c:pt>
                <c:pt idx="89586">
                  <c:v>12</c:v>
                </c:pt>
                <c:pt idx="89587">
                  <c:v>12</c:v>
                </c:pt>
                <c:pt idx="89588">
                  <c:v>12</c:v>
                </c:pt>
                <c:pt idx="89589">
                  <c:v>12</c:v>
                </c:pt>
                <c:pt idx="89590">
                  <c:v>12</c:v>
                </c:pt>
                <c:pt idx="89591">
                  <c:v>12</c:v>
                </c:pt>
                <c:pt idx="89592">
                  <c:v>12</c:v>
                </c:pt>
                <c:pt idx="89593">
                  <c:v>12</c:v>
                </c:pt>
                <c:pt idx="89594">
                  <c:v>12</c:v>
                </c:pt>
                <c:pt idx="89595">
                  <c:v>12</c:v>
                </c:pt>
                <c:pt idx="89596">
                  <c:v>12</c:v>
                </c:pt>
                <c:pt idx="89597">
                  <c:v>12</c:v>
                </c:pt>
                <c:pt idx="89598">
                  <c:v>12</c:v>
                </c:pt>
                <c:pt idx="89599">
                  <c:v>12</c:v>
                </c:pt>
                <c:pt idx="89600">
                  <c:v>12</c:v>
                </c:pt>
                <c:pt idx="89601">
                  <c:v>12</c:v>
                </c:pt>
                <c:pt idx="89602">
                  <c:v>12</c:v>
                </c:pt>
                <c:pt idx="89603">
                  <c:v>12</c:v>
                </c:pt>
                <c:pt idx="89604">
                  <c:v>12</c:v>
                </c:pt>
                <c:pt idx="89605">
                  <c:v>12</c:v>
                </c:pt>
                <c:pt idx="89606">
                  <c:v>12</c:v>
                </c:pt>
                <c:pt idx="89607">
                  <c:v>12</c:v>
                </c:pt>
                <c:pt idx="89608">
                  <c:v>12</c:v>
                </c:pt>
                <c:pt idx="89609">
                  <c:v>12</c:v>
                </c:pt>
                <c:pt idx="89610">
                  <c:v>12</c:v>
                </c:pt>
                <c:pt idx="89611">
                  <c:v>12</c:v>
                </c:pt>
                <c:pt idx="89612">
                  <c:v>12</c:v>
                </c:pt>
                <c:pt idx="89613">
                  <c:v>12</c:v>
                </c:pt>
                <c:pt idx="89614">
                  <c:v>12</c:v>
                </c:pt>
                <c:pt idx="89615">
                  <c:v>12</c:v>
                </c:pt>
                <c:pt idx="89616">
                  <c:v>12</c:v>
                </c:pt>
                <c:pt idx="89617">
                  <c:v>12</c:v>
                </c:pt>
                <c:pt idx="89618">
                  <c:v>12</c:v>
                </c:pt>
                <c:pt idx="89619">
                  <c:v>12</c:v>
                </c:pt>
                <c:pt idx="89620">
                  <c:v>12</c:v>
                </c:pt>
                <c:pt idx="89621">
                  <c:v>12</c:v>
                </c:pt>
                <c:pt idx="89622">
                  <c:v>12</c:v>
                </c:pt>
                <c:pt idx="89623">
                  <c:v>12</c:v>
                </c:pt>
                <c:pt idx="89624">
                  <c:v>12</c:v>
                </c:pt>
                <c:pt idx="89625">
                  <c:v>12</c:v>
                </c:pt>
                <c:pt idx="89626">
                  <c:v>12</c:v>
                </c:pt>
                <c:pt idx="89627">
                  <c:v>12</c:v>
                </c:pt>
                <c:pt idx="89628">
                  <c:v>12</c:v>
                </c:pt>
                <c:pt idx="89629">
                  <c:v>12</c:v>
                </c:pt>
                <c:pt idx="89630">
                  <c:v>12</c:v>
                </c:pt>
                <c:pt idx="89631">
                  <c:v>12</c:v>
                </c:pt>
                <c:pt idx="89632">
                  <c:v>12</c:v>
                </c:pt>
                <c:pt idx="89633">
                  <c:v>12</c:v>
                </c:pt>
                <c:pt idx="89634">
                  <c:v>12</c:v>
                </c:pt>
                <c:pt idx="89635">
                  <c:v>12</c:v>
                </c:pt>
                <c:pt idx="89636">
                  <c:v>12</c:v>
                </c:pt>
                <c:pt idx="89637">
                  <c:v>12</c:v>
                </c:pt>
                <c:pt idx="89638">
                  <c:v>12</c:v>
                </c:pt>
                <c:pt idx="89639">
                  <c:v>12</c:v>
                </c:pt>
                <c:pt idx="89640">
                  <c:v>12</c:v>
                </c:pt>
                <c:pt idx="89641">
                  <c:v>12</c:v>
                </c:pt>
                <c:pt idx="89642">
                  <c:v>12</c:v>
                </c:pt>
                <c:pt idx="89643">
                  <c:v>12</c:v>
                </c:pt>
                <c:pt idx="89644">
                  <c:v>12</c:v>
                </c:pt>
                <c:pt idx="89645">
                  <c:v>12</c:v>
                </c:pt>
                <c:pt idx="89646">
                  <c:v>12</c:v>
                </c:pt>
                <c:pt idx="89647">
                  <c:v>12</c:v>
                </c:pt>
                <c:pt idx="89648">
                  <c:v>12</c:v>
                </c:pt>
                <c:pt idx="89649">
                  <c:v>12</c:v>
                </c:pt>
                <c:pt idx="89650">
                  <c:v>12</c:v>
                </c:pt>
                <c:pt idx="89651">
                  <c:v>12</c:v>
                </c:pt>
                <c:pt idx="89652">
                  <c:v>12</c:v>
                </c:pt>
                <c:pt idx="89653">
                  <c:v>12</c:v>
                </c:pt>
                <c:pt idx="89654">
                  <c:v>12</c:v>
                </c:pt>
                <c:pt idx="89655">
                  <c:v>12</c:v>
                </c:pt>
                <c:pt idx="89656">
                  <c:v>12</c:v>
                </c:pt>
                <c:pt idx="89657">
                  <c:v>12</c:v>
                </c:pt>
                <c:pt idx="89658">
                  <c:v>12</c:v>
                </c:pt>
                <c:pt idx="89659">
                  <c:v>12</c:v>
                </c:pt>
                <c:pt idx="89660">
                  <c:v>12</c:v>
                </c:pt>
                <c:pt idx="89661">
                  <c:v>12</c:v>
                </c:pt>
                <c:pt idx="89662">
                  <c:v>12</c:v>
                </c:pt>
                <c:pt idx="89663">
                  <c:v>12</c:v>
                </c:pt>
                <c:pt idx="89664">
                  <c:v>12</c:v>
                </c:pt>
                <c:pt idx="89665">
                  <c:v>12</c:v>
                </c:pt>
                <c:pt idx="89666">
                  <c:v>12</c:v>
                </c:pt>
                <c:pt idx="89667">
                  <c:v>12</c:v>
                </c:pt>
                <c:pt idx="89668">
                  <c:v>12</c:v>
                </c:pt>
                <c:pt idx="89669">
                  <c:v>12</c:v>
                </c:pt>
                <c:pt idx="89670">
                  <c:v>12</c:v>
                </c:pt>
                <c:pt idx="89671">
                  <c:v>12</c:v>
                </c:pt>
                <c:pt idx="89672">
                  <c:v>12</c:v>
                </c:pt>
                <c:pt idx="89673">
                  <c:v>12</c:v>
                </c:pt>
                <c:pt idx="89674">
                  <c:v>12</c:v>
                </c:pt>
                <c:pt idx="89675">
                  <c:v>12</c:v>
                </c:pt>
                <c:pt idx="89676">
                  <c:v>12</c:v>
                </c:pt>
                <c:pt idx="89677">
                  <c:v>12</c:v>
                </c:pt>
                <c:pt idx="89678">
                  <c:v>12</c:v>
                </c:pt>
                <c:pt idx="89679">
                  <c:v>12</c:v>
                </c:pt>
                <c:pt idx="89680">
                  <c:v>12</c:v>
                </c:pt>
                <c:pt idx="89681">
                  <c:v>12</c:v>
                </c:pt>
                <c:pt idx="89682">
                  <c:v>12</c:v>
                </c:pt>
                <c:pt idx="89683">
                  <c:v>12</c:v>
                </c:pt>
                <c:pt idx="89684">
                  <c:v>12</c:v>
                </c:pt>
                <c:pt idx="89685">
                  <c:v>12</c:v>
                </c:pt>
                <c:pt idx="89686">
                  <c:v>12</c:v>
                </c:pt>
                <c:pt idx="89687">
                  <c:v>12</c:v>
                </c:pt>
                <c:pt idx="89688">
                  <c:v>12</c:v>
                </c:pt>
                <c:pt idx="89689">
                  <c:v>12</c:v>
                </c:pt>
                <c:pt idx="89690">
                  <c:v>12</c:v>
                </c:pt>
                <c:pt idx="89691">
                  <c:v>12</c:v>
                </c:pt>
                <c:pt idx="89692">
                  <c:v>12</c:v>
                </c:pt>
                <c:pt idx="89693">
                  <c:v>12</c:v>
                </c:pt>
                <c:pt idx="89694">
                  <c:v>12</c:v>
                </c:pt>
                <c:pt idx="89695">
                  <c:v>12</c:v>
                </c:pt>
                <c:pt idx="89696">
                  <c:v>12</c:v>
                </c:pt>
                <c:pt idx="89697">
                  <c:v>12</c:v>
                </c:pt>
                <c:pt idx="89698">
                  <c:v>12</c:v>
                </c:pt>
                <c:pt idx="89699">
                  <c:v>12</c:v>
                </c:pt>
                <c:pt idx="89700">
                  <c:v>12</c:v>
                </c:pt>
                <c:pt idx="89701">
                  <c:v>12</c:v>
                </c:pt>
                <c:pt idx="89702">
                  <c:v>12</c:v>
                </c:pt>
                <c:pt idx="89703">
                  <c:v>12</c:v>
                </c:pt>
                <c:pt idx="89704">
                  <c:v>12</c:v>
                </c:pt>
                <c:pt idx="89705">
                  <c:v>12</c:v>
                </c:pt>
                <c:pt idx="89706">
                  <c:v>12</c:v>
                </c:pt>
                <c:pt idx="89707">
                  <c:v>12</c:v>
                </c:pt>
                <c:pt idx="89708">
                  <c:v>12</c:v>
                </c:pt>
                <c:pt idx="89709">
                  <c:v>12</c:v>
                </c:pt>
                <c:pt idx="89710">
                  <c:v>12</c:v>
                </c:pt>
                <c:pt idx="89711">
                  <c:v>12</c:v>
                </c:pt>
                <c:pt idx="89712">
                  <c:v>12</c:v>
                </c:pt>
                <c:pt idx="89713">
                  <c:v>12</c:v>
                </c:pt>
                <c:pt idx="89714">
                  <c:v>12</c:v>
                </c:pt>
                <c:pt idx="89715">
                  <c:v>12</c:v>
                </c:pt>
                <c:pt idx="89716">
                  <c:v>12</c:v>
                </c:pt>
                <c:pt idx="89717">
                  <c:v>12</c:v>
                </c:pt>
                <c:pt idx="89718">
                  <c:v>12</c:v>
                </c:pt>
                <c:pt idx="89719">
                  <c:v>12</c:v>
                </c:pt>
                <c:pt idx="89720">
                  <c:v>12</c:v>
                </c:pt>
                <c:pt idx="89721">
                  <c:v>12</c:v>
                </c:pt>
                <c:pt idx="89722">
                  <c:v>12</c:v>
                </c:pt>
                <c:pt idx="89723">
                  <c:v>12</c:v>
                </c:pt>
                <c:pt idx="89724">
                  <c:v>12</c:v>
                </c:pt>
                <c:pt idx="89725">
                  <c:v>12</c:v>
                </c:pt>
                <c:pt idx="89726">
                  <c:v>12</c:v>
                </c:pt>
                <c:pt idx="89727">
                  <c:v>12</c:v>
                </c:pt>
                <c:pt idx="89728">
                  <c:v>12</c:v>
                </c:pt>
                <c:pt idx="89729">
                  <c:v>12</c:v>
                </c:pt>
                <c:pt idx="89730">
                  <c:v>12</c:v>
                </c:pt>
                <c:pt idx="89731">
                  <c:v>12</c:v>
                </c:pt>
                <c:pt idx="89732">
                  <c:v>12</c:v>
                </c:pt>
                <c:pt idx="89733">
                  <c:v>12</c:v>
                </c:pt>
                <c:pt idx="89734">
                  <c:v>12</c:v>
                </c:pt>
                <c:pt idx="89735">
                  <c:v>12</c:v>
                </c:pt>
                <c:pt idx="89736">
                  <c:v>12</c:v>
                </c:pt>
                <c:pt idx="89737">
                  <c:v>12</c:v>
                </c:pt>
                <c:pt idx="89738">
                  <c:v>12</c:v>
                </c:pt>
                <c:pt idx="89739">
                  <c:v>12</c:v>
                </c:pt>
                <c:pt idx="89740">
                  <c:v>12</c:v>
                </c:pt>
                <c:pt idx="89741">
                  <c:v>12</c:v>
                </c:pt>
                <c:pt idx="89742">
                  <c:v>12</c:v>
                </c:pt>
                <c:pt idx="89743">
                  <c:v>12</c:v>
                </c:pt>
                <c:pt idx="89744">
                  <c:v>12</c:v>
                </c:pt>
                <c:pt idx="89745">
                  <c:v>12</c:v>
                </c:pt>
                <c:pt idx="89746">
                  <c:v>12</c:v>
                </c:pt>
                <c:pt idx="89747">
                  <c:v>12</c:v>
                </c:pt>
                <c:pt idx="89748">
                  <c:v>12</c:v>
                </c:pt>
                <c:pt idx="89749">
                  <c:v>12</c:v>
                </c:pt>
                <c:pt idx="89750">
                  <c:v>12</c:v>
                </c:pt>
                <c:pt idx="89751">
                  <c:v>12</c:v>
                </c:pt>
                <c:pt idx="89752">
                  <c:v>12</c:v>
                </c:pt>
                <c:pt idx="89753">
                  <c:v>12</c:v>
                </c:pt>
                <c:pt idx="89754">
                  <c:v>12</c:v>
                </c:pt>
                <c:pt idx="89755">
                  <c:v>12</c:v>
                </c:pt>
                <c:pt idx="89756">
                  <c:v>12</c:v>
                </c:pt>
                <c:pt idx="89757">
                  <c:v>12</c:v>
                </c:pt>
                <c:pt idx="89758">
                  <c:v>12</c:v>
                </c:pt>
                <c:pt idx="89759">
                  <c:v>12</c:v>
                </c:pt>
                <c:pt idx="89760">
                  <c:v>12</c:v>
                </c:pt>
                <c:pt idx="89761">
                  <c:v>12</c:v>
                </c:pt>
                <c:pt idx="89762">
                  <c:v>12</c:v>
                </c:pt>
                <c:pt idx="89763">
                  <c:v>12</c:v>
                </c:pt>
                <c:pt idx="89764">
                  <c:v>12</c:v>
                </c:pt>
                <c:pt idx="89765">
                  <c:v>12</c:v>
                </c:pt>
                <c:pt idx="89766">
                  <c:v>12</c:v>
                </c:pt>
                <c:pt idx="89767">
                  <c:v>12</c:v>
                </c:pt>
                <c:pt idx="89768">
                  <c:v>12</c:v>
                </c:pt>
                <c:pt idx="89769">
                  <c:v>12</c:v>
                </c:pt>
                <c:pt idx="89770">
                  <c:v>12</c:v>
                </c:pt>
                <c:pt idx="89771">
                  <c:v>12</c:v>
                </c:pt>
                <c:pt idx="89772">
                  <c:v>12</c:v>
                </c:pt>
                <c:pt idx="89773">
                  <c:v>12</c:v>
                </c:pt>
                <c:pt idx="89774">
                  <c:v>12</c:v>
                </c:pt>
                <c:pt idx="89775">
                  <c:v>12</c:v>
                </c:pt>
                <c:pt idx="89776">
                  <c:v>12</c:v>
                </c:pt>
                <c:pt idx="89777">
                  <c:v>12</c:v>
                </c:pt>
                <c:pt idx="89778">
                  <c:v>12</c:v>
                </c:pt>
                <c:pt idx="89779">
                  <c:v>12</c:v>
                </c:pt>
                <c:pt idx="89780">
                  <c:v>12</c:v>
                </c:pt>
                <c:pt idx="89781">
                  <c:v>12</c:v>
                </c:pt>
                <c:pt idx="89782">
                  <c:v>12</c:v>
                </c:pt>
                <c:pt idx="89783">
                  <c:v>12</c:v>
                </c:pt>
                <c:pt idx="89784">
                  <c:v>12</c:v>
                </c:pt>
                <c:pt idx="89785">
                  <c:v>12</c:v>
                </c:pt>
                <c:pt idx="89786">
                  <c:v>12</c:v>
                </c:pt>
                <c:pt idx="89787">
                  <c:v>12</c:v>
                </c:pt>
                <c:pt idx="89788">
                  <c:v>12</c:v>
                </c:pt>
                <c:pt idx="89789">
                  <c:v>12</c:v>
                </c:pt>
                <c:pt idx="89790">
                  <c:v>12</c:v>
                </c:pt>
                <c:pt idx="89791">
                  <c:v>12</c:v>
                </c:pt>
                <c:pt idx="89792">
                  <c:v>12</c:v>
                </c:pt>
                <c:pt idx="89793">
                  <c:v>12</c:v>
                </c:pt>
                <c:pt idx="89794">
                  <c:v>12</c:v>
                </c:pt>
                <c:pt idx="89795">
                  <c:v>12</c:v>
                </c:pt>
                <c:pt idx="89796">
                  <c:v>12</c:v>
                </c:pt>
                <c:pt idx="89797">
                  <c:v>12</c:v>
                </c:pt>
                <c:pt idx="89798">
                  <c:v>12</c:v>
                </c:pt>
                <c:pt idx="89799">
                  <c:v>12</c:v>
                </c:pt>
                <c:pt idx="89800">
                  <c:v>12</c:v>
                </c:pt>
                <c:pt idx="89801">
                  <c:v>12</c:v>
                </c:pt>
                <c:pt idx="89802">
                  <c:v>12</c:v>
                </c:pt>
                <c:pt idx="89803">
                  <c:v>12</c:v>
                </c:pt>
                <c:pt idx="89804">
                  <c:v>12</c:v>
                </c:pt>
                <c:pt idx="89805">
                  <c:v>12</c:v>
                </c:pt>
                <c:pt idx="89806">
                  <c:v>12</c:v>
                </c:pt>
                <c:pt idx="89807">
                  <c:v>12</c:v>
                </c:pt>
                <c:pt idx="89808">
                  <c:v>12</c:v>
                </c:pt>
                <c:pt idx="89809">
                  <c:v>12</c:v>
                </c:pt>
                <c:pt idx="89810">
                  <c:v>12</c:v>
                </c:pt>
                <c:pt idx="89811">
                  <c:v>12</c:v>
                </c:pt>
                <c:pt idx="89812">
                  <c:v>12</c:v>
                </c:pt>
                <c:pt idx="89813">
                  <c:v>12</c:v>
                </c:pt>
                <c:pt idx="89814">
                  <c:v>12</c:v>
                </c:pt>
                <c:pt idx="89815">
                  <c:v>12</c:v>
                </c:pt>
                <c:pt idx="89816">
                  <c:v>12</c:v>
                </c:pt>
                <c:pt idx="89817">
                  <c:v>12</c:v>
                </c:pt>
                <c:pt idx="89818">
                  <c:v>12</c:v>
                </c:pt>
                <c:pt idx="89819">
                  <c:v>12</c:v>
                </c:pt>
                <c:pt idx="89820">
                  <c:v>12</c:v>
                </c:pt>
                <c:pt idx="89821">
                  <c:v>12</c:v>
                </c:pt>
                <c:pt idx="89822">
                  <c:v>12</c:v>
                </c:pt>
                <c:pt idx="89823">
                  <c:v>12</c:v>
                </c:pt>
                <c:pt idx="89824">
                  <c:v>12</c:v>
                </c:pt>
                <c:pt idx="89825">
                  <c:v>12</c:v>
                </c:pt>
                <c:pt idx="89826">
                  <c:v>12</c:v>
                </c:pt>
                <c:pt idx="89827">
                  <c:v>12</c:v>
                </c:pt>
                <c:pt idx="89828">
                  <c:v>12</c:v>
                </c:pt>
                <c:pt idx="89829">
                  <c:v>12</c:v>
                </c:pt>
                <c:pt idx="89830">
                  <c:v>12</c:v>
                </c:pt>
                <c:pt idx="89831">
                  <c:v>12</c:v>
                </c:pt>
                <c:pt idx="89832">
                  <c:v>12</c:v>
                </c:pt>
                <c:pt idx="89833">
                  <c:v>12</c:v>
                </c:pt>
                <c:pt idx="89834">
                  <c:v>12</c:v>
                </c:pt>
                <c:pt idx="89835">
                  <c:v>12</c:v>
                </c:pt>
                <c:pt idx="89836">
                  <c:v>12</c:v>
                </c:pt>
                <c:pt idx="89837">
                  <c:v>12</c:v>
                </c:pt>
                <c:pt idx="89838">
                  <c:v>12</c:v>
                </c:pt>
                <c:pt idx="89839">
                  <c:v>12</c:v>
                </c:pt>
                <c:pt idx="89840">
                  <c:v>12</c:v>
                </c:pt>
                <c:pt idx="89841">
                  <c:v>12</c:v>
                </c:pt>
                <c:pt idx="89842">
                  <c:v>12</c:v>
                </c:pt>
                <c:pt idx="89843">
                  <c:v>12</c:v>
                </c:pt>
                <c:pt idx="89844">
                  <c:v>12</c:v>
                </c:pt>
                <c:pt idx="89845">
                  <c:v>12</c:v>
                </c:pt>
                <c:pt idx="89846">
                  <c:v>12</c:v>
                </c:pt>
                <c:pt idx="89847">
                  <c:v>12</c:v>
                </c:pt>
                <c:pt idx="89848">
                  <c:v>12</c:v>
                </c:pt>
                <c:pt idx="89849">
                  <c:v>12</c:v>
                </c:pt>
                <c:pt idx="89850">
                  <c:v>12</c:v>
                </c:pt>
                <c:pt idx="89851">
                  <c:v>12</c:v>
                </c:pt>
                <c:pt idx="89852">
                  <c:v>12</c:v>
                </c:pt>
                <c:pt idx="89853">
                  <c:v>12</c:v>
                </c:pt>
                <c:pt idx="89854">
                  <c:v>12</c:v>
                </c:pt>
                <c:pt idx="89855">
                  <c:v>12</c:v>
                </c:pt>
                <c:pt idx="89856">
                  <c:v>12</c:v>
                </c:pt>
                <c:pt idx="89857">
                  <c:v>12</c:v>
                </c:pt>
                <c:pt idx="89858">
                  <c:v>12</c:v>
                </c:pt>
                <c:pt idx="89859">
                  <c:v>12</c:v>
                </c:pt>
                <c:pt idx="89860">
                  <c:v>12</c:v>
                </c:pt>
                <c:pt idx="89861">
                  <c:v>12</c:v>
                </c:pt>
                <c:pt idx="89862">
                  <c:v>12</c:v>
                </c:pt>
                <c:pt idx="89863">
                  <c:v>12</c:v>
                </c:pt>
                <c:pt idx="89864">
                  <c:v>12</c:v>
                </c:pt>
                <c:pt idx="89865">
                  <c:v>12</c:v>
                </c:pt>
                <c:pt idx="89866">
                  <c:v>12</c:v>
                </c:pt>
                <c:pt idx="89867">
                  <c:v>12</c:v>
                </c:pt>
                <c:pt idx="89868">
                  <c:v>12</c:v>
                </c:pt>
                <c:pt idx="89869">
                  <c:v>12</c:v>
                </c:pt>
                <c:pt idx="89870">
                  <c:v>12</c:v>
                </c:pt>
                <c:pt idx="89871">
                  <c:v>12</c:v>
                </c:pt>
                <c:pt idx="89872">
                  <c:v>12</c:v>
                </c:pt>
                <c:pt idx="89873">
                  <c:v>12</c:v>
                </c:pt>
                <c:pt idx="89874">
                  <c:v>12</c:v>
                </c:pt>
                <c:pt idx="89875">
                  <c:v>12</c:v>
                </c:pt>
                <c:pt idx="89876">
                  <c:v>12</c:v>
                </c:pt>
                <c:pt idx="89877">
                  <c:v>12</c:v>
                </c:pt>
                <c:pt idx="89878">
                  <c:v>12</c:v>
                </c:pt>
                <c:pt idx="89879">
                  <c:v>12</c:v>
                </c:pt>
                <c:pt idx="89880">
                  <c:v>12</c:v>
                </c:pt>
                <c:pt idx="89881">
                  <c:v>12</c:v>
                </c:pt>
                <c:pt idx="89882">
                  <c:v>12</c:v>
                </c:pt>
                <c:pt idx="89883">
                  <c:v>12</c:v>
                </c:pt>
                <c:pt idx="89884">
                  <c:v>12</c:v>
                </c:pt>
                <c:pt idx="89885">
                  <c:v>12</c:v>
                </c:pt>
                <c:pt idx="89886">
                  <c:v>12</c:v>
                </c:pt>
                <c:pt idx="89887">
                  <c:v>12</c:v>
                </c:pt>
                <c:pt idx="89888">
                  <c:v>12</c:v>
                </c:pt>
                <c:pt idx="89889">
                  <c:v>12</c:v>
                </c:pt>
                <c:pt idx="89890">
                  <c:v>12</c:v>
                </c:pt>
                <c:pt idx="89891">
                  <c:v>12</c:v>
                </c:pt>
                <c:pt idx="89892">
                  <c:v>12</c:v>
                </c:pt>
                <c:pt idx="89893">
                  <c:v>12</c:v>
                </c:pt>
                <c:pt idx="89894">
                  <c:v>12</c:v>
                </c:pt>
                <c:pt idx="89895">
                  <c:v>12</c:v>
                </c:pt>
                <c:pt idx="89896">
                  <c:v>12</c:v>
                </c:pt>
                <c:pt idx="89897">
                  <c:v>12</c:v>
                </c:pt>
                <c:pt idx="89898">
                  <c:v>12</c:v>
                </c:pt>
                <c:pt idx="89899">
                  <c:v>12</c:v>
                </c:pt>
                <c:pt idx="89900">
                  <c:v>12</c:v>
                </c:pt>
                <c:pt idx="89901">
                  <c:v>12</c:v>
                </c:pt>
                <c:pt idx="89902">
                  <c:v>12</c:v>
                </c:pt>
                <c:pt idx="89903">
                  <c:v>12</c:v>
                </c:pt>
                <c:pt idx="89904">
                  <c:v>12</c:v>
                </c:pt>
                <c:pt idx="89905">
                  <c:v>12</c:v>
                </c:pt>
                <c:pt idx="89906">
                  <c:v>12</c:v>
                </c:pt>
                <c:pt idx="89907">
                  <c:v>12</c:v>
                </c:pt>
                <c:pt idx="89908">
                  <c:v>12</c:v>
                </c:pt>
                <c:pt idx="89909">
                  <c:v>12</c:v>
                </c:pt>
                <c:pt idx="89910">
                  <c:v>12</c:v>
                </c:pt>
                <c:pt idx="89911">
                  <c:v>12</c:v>
                </c:pt>
                <c:pt idx="89912">
                  <c:v>12</c:v>
                </c:pt>
                <c:pt idx="89913">
                  <c:v>12</c:v>
                </c:pt>
                <c:pt idx="89914">
                  <c:v>12</c:v>
                </c:pt>
                <c:pt idx="89915">
                  <c:v>12</c:v>
                </c:pt>
                <c:pt idx="89916">
                  <c:v>12</c:v>
                </c:pt>
                <c:pt idx="89917">
                  <c:v>12</c:v>
                </c:pt>
                <c:pt idx="89918">
                  <c:v>12</c:v>
                </c:pt>
                <c:pt idx="89919">
                  <c:v>12</c:v>
                </c:pt>
                <c:pt idx="89920">
                  <c:v>12</c:v>
                </c:pt>
                <c:pt idx="89921">
                  <c:v>12</c:v>
                </c:pt>
                <c:pt idx="89922">
                  <c:v>12</c:v>
                </c:pt>
                <c:pt idx="89923">
                  <c:v>12</c:v>
                </c:pt>
                <c:pt idx="89924">
                  <c:v>12</c:v>
                </c:pt>
                <c:pt idx="89925">
                  <c:v>12</c:v>
                </c:pt>
                <c:pt idx="89926">
                  <c:v>12</c:v>
                </c:pt>
                <c:pt idx="89927">
                  <c:v>12</c:v>
                </c:pt>
                <c:pt idx="89928">
                  <c:v>12</c:v>
                </c:pt>
                <c:pt idx="89929">
                  <c:v>12</c:v>
                </c:pt>
                <c:pt idx="89930">
                  <c:v>12</c:v>
                </c:pt>
                <c:pt idx="89931">
                  <c:v>12</c:v>
                </c:pt>
                <c:pt idx="89932">
                  <c:v>12</c:v>
                </c:pt>
                <c:pt idx="89933">
                  <c:v>12</c:v>
                </c:pt>
                <c:pt idx="89934">
                  <c:v>12</c:v>
                </c:pt>
                <c:pt idx="89935">
                  <c:v>12</c:v>
                </c:pt>
                <c:pt idx="89936">
                  <c:v>12</c:v>
                </c:pt>
                <c:pt idx="89937">
                  <c:v>12</c:v>
                </c:pt>
                <c:pt idx="89938">
                  <c:v>12</c:v>
                </c:pt>
                <c:pt idx="89939">
                  <c:v>12</c:v>
                </c:pt>
                <c:pt idx="89940">
                  <c:v>12</c:v>
                </c:pt>
                <c:pt idx="89941">
                  <c:v>12</c:v>
                </c:pt>
                <c:pt idx="89942">
                  <c:v>12</c:v>
                </c:pt>
                <c:pt idx="89943">
                  <c:v>12</c:v>
                </c:pt>
                <c:pt idx="89944">
                  <c:v>12</c:v>
                </c:pt>
                <c:pt idx="89945">
                  <c:v>12</c:v>
                </c:pt>
                <c:pt idx="89946">
                  <c:v>12</c:v>
                </c:pt>
                <c:pt idx="89947">
                  <c:v>12</c:v>
                </c:pt>
                <c:pt idx="89948">
                  <c:v>12</c:v>
                </c:pt>
                <c:pt idx="89949">
                  <c:v>12</c:v>
                </c:pt>
                <c:pt idx="89950">
                  <c:v>12</c:v>
                </c:pt>
                <c:pt idx="89951">
                  <c:v>12</c:v>
                </c:pt>
                <c:pt idx="89952">
                  <c:v>12</c:v>
                </c:pt>
                <c:pt idx="89953">
                  <c:v>12</c:v>
                </c:pt>
                <c:pt idx="89954">
                  <c:v>12</c:v>
                </c:pt>
                <c:pt idx="89955">
                  <c:v>12</c:v>
                </c:pt>
                <c:pt idx="89956">
                  <c:v>12</c:v>
                </c:pt>
                <c:pt idx="89957">
                  <c:v>12</c:v>
                </c:pt>
                <c:pt idx="89958">
                  <c:v>12</c:v>
                </c:pt>
                <c:pt idx="89959">
                  <c:v>12</c:v>
                </c:pt>
                <c:pt idx="89960">
                  <c:v>12</c:v>
                </c:pt>
                <c:pt idx="89961">
                  <c:v>12</c:v>
                </c:pt>
                <c:pt idx="89962">
                  <c:v>12</c:v>
                </c:pt>
                <c:pt idx="89963">
                  <c:v>12</c:v>
                </c:pt>
                <c:pt idx="89964">
                  <c:v>12</c:v>
                </c:pt>
                <c:pt idx="89965">
                  <c:v>12</c:v>
                </c:pt>
                <c:pt idx="89966">
                  <c:v>12</c:v>
                </c:pt>
                <c:pt idx="89967">
                  <c:v>12</c:v>
                </c:pt>
                <c:pt idx="89968">
                  <c:v>12</c:v>
                </c:pt>
                <c:pt idx="89969">
                  <c:v>12</c:v>
                </c:pt>
                <c:pt idx="89970">
                  <c:v>12</c:v>
                </c:pt>
                <c:pt idx="89971">
                  <c:v>12</c:v>
                </c:pt>
                <c:pt idx="89972">
                  <c:v>12</c:v>
                </c:pt>
                <c:pt idx="89973">
                  <c:v>12</c:v>
                </c:pt>
                <c:pt idx="89974">
                  <c:v>12</c:v>
                </c:pt>
                <c:pt idx="89975">
                  <c:v>12</c:v>
                </c:pt>
                <c:pt idx="89976">
                  <c:v>12</c:v>
                </c:pt>
                <c:pt idx="89977">
                  <c:v>12</c:v>
                </c:pt>
                <c:pt idx="89978">
                  <c:v>12</c:v>
                </c:pt>
                <c:pt idx="89979">
                  <c:v>12</c:v>
                </c:pt>
                <c:pt idx="89980">
                  <c:v>12</c:v>
                </c:pt>
                <c:pt idx="89981">
                  <c:v>12</c:v>
                </c:pt>
                <c:pt idx="89982">
                  <c:v>12</c:v>
                </c:pt>
                <c:pt idx="89983">
                  <c:v>12</c:v>
                </c:pt>
                <c:pt idx="89984">
                  <c:v>12</c:v>
                </c:pt>
                <c:pt idx="89985">
                  <c:v>12</c:v>
                </c:pt>
                <c:pt idx="89986">
                  <c:v>12</c:v>
                </c:pt>
                <c:pt idx="89987">
                  <c:v>12</c:v>
                </c:pt>
                <c:pt idx="89988">
                  <c:v>12</c:v>
                </c:pt>
                <c:pt idx="89989">
                  <c:v>12</c:v>
                </c:pt>
                <c:pt idx="89990">
                  <c:v>12</c:v>
                </c:pt>
                <c:pt idx="89991">
                  <c:v>12</c:v>
                </c:pt>
                <c:pt idx="89992">
                  <c:v>12</c:v>
                </c:pt>
                <c:pt idx="89993">
                  <c:v>12</c:v>
                </c:pt>
                <c:pt idx="89994">
                  <c:v>12</c:v>
                </c:pt>
                <c:pt idx="89995">
                  <c:v>12</c:v>
                </c:pt>
                <c:pt idx="89996">
                  <c:v>12</c:v>
                </c:pt>
                <c:pt idx="89997">
                  <c:v>12</c:v>
                </c:pt>
                <c:pt idx="89998">
                  <c:v>12</c:v>
                </c:pt>
                <c:pt idx="89999">
                  <c:v>12</c:v>
                </c:pt>
                <c:pt idx="90000">
                  <c:v>12</c:v>
                </c:pt>
                <c:pt idx="90001">
                  <c:v>12</c:v>
                </c:pt>
                <c:pt idx="90002">
                  <c:v>12</c:v>
                </c:pt>
                <c:pt idx="90003">
                  <c:v>12</c:v>
                </c:pt>
                <c:pt idx="90004">
                  <c:v>12</c:v>
                </c:pt>
                <c:pt idx="90005">
                  <c:v>12</c:v>
                </c:pt>
                <c:pt idx="90006">
                  <c:v>12</c:v>
                </c:pt>
                <c:pt idx="90007">
                  <c:v>12</c:v>
                </c:pt>
                <c:pt idx="90008">
                  <c:v>12</c:v>
                </c:pt>
                <c:pt idx="90009">
                  <c:v>12</c:v>
                </c:pt>
                <c:pt idx="90010">
                  <c:v>12</c:v>
                </c:pt>
                <c:pt idx="90011">
                  <c:v>12</c:v>
                </c:pt>
                <c:pt idx="90012">
                  <c:v>12</c:v>
                </c:pt>
                <c:pt idx="90013">
                  <c:v>12</c:v>
                </c:pt>
                <c:pt idx="90014">
                  <c:v>12</c:v>
                </c:pt>
                <c:pt idx="90015">
                  <c:v>12</c:v>
                </c:pt>
                <c:pt idx="90016">
                  <c:v>12</c:v>
                </c:pt>
                <c:pt idx="90017">
                  <c:v>12</c:v>
                </c:pt>
                <c:pt idx="90018">
                  <c:v>12</c:v>
                </c:pt>
                <c:pt idx="90019">
                  <c:v>12</c:v>
                </c:pt>
                <c:pt idx="90020">
                  <c:v>12</c:v>
                </c:pt>
                <c:pt idx="90021">
                  <c:v>12</c:v>
                </c:pt>
                <c:pt idx="90022">
                  <c:v>12</c:v>
                </c:pt>
                <c:pt idx="90023">
                  <c:v>12</c:v>
                </c:pt>
                <c:pt idx="90024">
                  <c:v>12</c:v>
                </c:pt>
                <c:pt idx="90025">
                  <c:v>12</c:v>
                </c:pt>
                <c:pt idx="90026">
                  <c:v>12</c:v>
                </c:pt>
                <c:pt idx="90027">
                  <c:v>12</c:v>
                </c:pt>
                <c:pt idx="90028">
                  <c:v>12</c:v>
                </c:pt>
                <c:pt idx="90029">
                  <c:v>12</c:v>
                </c:pt>
                <c:pt idx="90030">
                  <c:v>12</c:v>
                </c:pt>
                <c:pt idx="90031">
                  <c:v>12</c:v>
                </c:pt>
                <c:pt idx="90032">
                  <c:v>12</c:v>
                </c:pt>
                <c:pt idx="90033">
                  <c:v>12</c:v>
                </c:pt>
                <c:pt idx="90034">
                  <c:v>12</c:v>
                </c:pt>
                <c:pt idx="90035">
                  <c:v>12</c:v>
                </c:pt>
                <c:pt idx="90036">
                  <c:v>12</c:v>
                </c:pt>
                <c:pt idx="90037">
                  <c:v>12</c:v>
                </c:pt>
                <c:pt idx="90038">
                  <c:v>12</c:v>
                </c:pt>
                <c:pt idx="90039">
                  <c:v>12</c:v>
                </c:pt>
                <c:pt idx="90040">
                  <c:v>12</c:v>
                </c:pt>
                <c:pt idx="90041">
                  <c:v>12</c:v>
                </c:pt>
                <c:pt idx="90042">
                  <c:v>12</c:v>
                </c:pt>
                <c:pt idx="90043">
                  <c:v>12</c:v>
                </c:pt>
                <c:pt idx="90044">
                  <c:v>12</c:v>
                </c:pt>
                <c:pt idx="90045">
                  <c:v>12</c:v>
                </c:pt>
                <c:pt idx="90046">
                  <c:v>12</c:v>
                </c:pt>
                <c:pt idx="90047">
                  <c:v>12</c:v>
                </c:pt>
                <c:pt idx="90048">
                  <c:v>12</c:v>
                </c:pt>
                <c:pt idx="90049">
                  <c:v>12</c:v>
                </c:pt>
                <c:pt idx="90050">
                  <c:v>12</c:v>
                </c:pt>
                <c:pt idx="90051">
                  <c:v>12</c:v>
                </c:pt>
                <c:pt idx="90052">
                  <c:v>12</c:v>
                </c:pt>
                <c:pt idx="90053">
                  <c:v>12</c:v>
                </c:pt>
                <c:pt idx="90054">
                  <c:v>12</c:v>
                </c:pt>
                <c:pt idx="90055">
                  <c:v>12</c:v>
                </c:pt>
                <c:pt idx="90056">
                  <c:v>12</c:v>
                </c:pt>
                <c:pt idx="90057">
                  <c:v>12</c:v>
                </c:pt>
                <c:pt idx="90058">
                  <c:v>12</c:v>
                </c:pt>
                <c:pt idx="90059">
                  <c:v>12</c:v>
                </c:pt>
                <c:pt idx="90060">
                  <c:v>12</c:v>
                </c:pt>
                <c:pt idx="90061">
                  <c:v>12</c:v>
                </c:pt>
                <c:pt idx="90062">
                  <c:v>12</c:v>
                </c:pt>
                <c:pt idx="90063">
                  <c:v>12</c:v>
                </c:pt>
                <c:pt idx="90064">
                  <c:v>12</c:v>
                </c:pt>
                <c:pt idx="90065">
                  <c:v>12</c:v>
                </c:pt>
                <c:pt idx="90066">
                  <c:v>12</c:v>
                </c:pt>
                <c:pt idx="90067">
                  <c:v>12</c:v>
                </c:pt>
                <c:pt idx="90068">
                  <c:v>12</c:v>
                </c:pt>
                <c:pt idx="90069">
                  <c:v>12</c:v>
                </c:pt>
                <c:pt idx="90070">
                  <c:v>12</c:v>
                </c:pt>
                <c:pt idx="90071">
                  <c:v>12</c:v>
                </c:pt>
                <c:pt idx="90072">
                  <c:v>12</c:v>
                </c:pt>
                <c:pt idx="90073">
                  <c:v>12</c:v>
                </c:pt>
                <c:pt idx="90074">
                  <c:v>12</c:v>
                </c:pt>
                <c:pt idx="90075">
                  <c:v>12</c:v>
                </c:pt>
                <c:pt idx="90076">
                  <c:v>12</c:v>
                </c:pt>
                <c:pt idx="90077">
                  <c:v>12</c:v>
                </c:pt>
                <c:pt idx="90078">
                  <c:v>12</c:v>
                </c:pt>
                <c:pt idx="90079">
                  <c:v>12</c:v>
                </c:pt>
                <c:pt idx="90080">
                  <c:v>12</c:v>
                </c:pt>
                <c:pt idx="90081">
                  <c:v>12</c:v>
                </c:pt>
                <c:pt idx="90082">
                  <c:v>12</c:v>
                </c:pt>
                <c:pt idx="90083">
                  <c:v>12</c:v>
                </c:pt>
                <c:pt idx="90084">
                  <c:v>12</c:v>
                </c:pt>
                <c:pt idx="90085">
                  <c:v>12</c:v>
                </c:pt>
                <c:pt idx="90086">
                  <c:v>12</c:v>
                </c:pt>
                <c:pt idx="90087">
                  <c:v>12</c:v>
                </c:pt>
                <c:pt idx="90088">
                  <c:v>12</c:v>
                </c:pt>
                <c:pt idx="90089">
                  <c:v>12</c:v>
                </c:pt>
                <c:pt idx="90090">
                  <c:v>12</c:v>
                </c:pt>
                <c:pt idx="90091">
                  <c:v>12</c:v>
                </c:pt>
                <c:pt idx="90092">
                  <c:v>12</c:v>
                </c:pt>
                <c:pt idx="90093">
                  <c:v>12</c:v>
                </c:pt>
                <c:pt idx="90094">
                  <c:v>12</c:v>
                </c:pt>
                <c:pt idx="90095">
                  <c:v>12</c:v>
                </c:pt>
                <c:pt idx="90096">
                  <c:v>12</c:v>
                </c:pt>
                <c:pt idx="90097">
                  <c:v>12</c:v>
                </c:pt>
                <c:pt idx="90098">
                  <c:v>12</c:v>
                </c:pt>
                <c:pt idx="90099">
                  <c:v>12</c:v>
                </c:pt>
                <c:pt idx="90100">
                  <c:v>12</c:v>
                </c:pt>
                <c:pt idx="90101">
                  <c:v>12</c:v>
                </c:pt>
                <c:pt idx="90102">
                  <c:v>12</c:v>
                </c:pt>
                <c:pt idx="90103">
                  <c:v>12</c:v>
                </c:pt>
                <c:pt idx="90104">
                  <c:v>12</c:v>
                </c:pt>
                <c:pt idx="90105">
                  <c:v>12</c:v>
                </c:pt>
                <c:pt idx="90106">
                  <c:v>12</c:v>
                </c:pt>
                <c:pt idx="90107">
                  <c:v>12</c:v>
                </c:pt>
                <c:pt idx="90108">
                  <c:v>12</c:v>
                </c:pt>
                <c:pt idx="90109">
                  <c:v>12</c:v>
                </c:pt>
                <c:pt idx="90110">
                  <c:v>12</c:v>
                </c:pt>
                <c:pt idx="90111">
                  <c:v>12</c:v>
                </c:pt>
                <c:pt idx="90112">
                  <c:v>12</c:v>
                </c:pt>
                <c:pt idx="90113">
                  <c:v>12</c:v>
                </c:pt>
                <c:pt idx="90114">
                  <c:v>12</c:v>
                </c:pt>
                <c:pt idx="90115">
                  <c:v>12</c:v>
                </c:pt>
                <c:pt idx="90116">
                  <c:v>12</c:v>
                </c:pt>
                <c:pt idx="90117">
                  <c:v>12</c:v>
                </c:pt>
                <c:pt idx="90118">
                  <c:v>12</c:v>
                </c:pt>
                <c:pt idx="90119">
                  <c:v>12</c:v>
                </c:pt>
                <c:pt idx="90120">
                  <c:v>12</c:v>
                </c:pt>
                <c:pt idx="90121">
                  <c:v>12</c:v>
                </c:pt>
                <c:pt idx="90122">
                  <c:v>12</c:v>
                </c:pt>
                <c:pt idx="90123">
                  <c:v>12</c:v>
                </c:pt>
                <c:pt idx="90124">
                  <c:v>12</c:v>
                </c:pt>
                <c:pt idx="90125">
                  <c:v>12</c:v>
                </c:pt>
                <c:pt idx="90126">
                  <c:v>12</c:v>
                </c:pt>
                <c:pt idx="90127">
                  <c:v>12</c:v>
                </c:pt>
                <c:pt idx="90128">
                  <c:v>12</c:v>
                </c:pt>
                <c:pt idx="90129">
                  <c:v>12</c:v>
                </c:pt>
                <c:pt idx="90130">
                  <c:v>12</c:v>
                </c:pt>
                <c:pt idx="90131">
                  <c:v>12</c:v>
                </c:pt>
                <c:pt idx="90132">
                  <c:v>12</c:v>
                </c:pt>
                <c:pt idx="90133">
                  <c:v>12</c:v>
                </c:pt>
                <c:pt idx="90134">
                  <c:v>12</c:v>
                </c:pt>
                <c:pt idx="90135">
                  <c:v>12</c:v>
                </c:pt>
                <c:pt idx="90136">
                  <c:v>12</c:v>
                </c:pt>
                <c:pt idx="90137">
                  <c:v>12</c:v>
                </c:pt>
                <c:pt idx="90138">
                  <c:v>12</c:v>
                </c:pt>
                <c:pt idx="90139">
                  <c:v>12</c:v>
                </c:pt>
                <c:pt idx="90140">
                  <c:v>12</c:v>
                </c:pt>
                <c:pt idx="90141">
                  <c:v>12</c:v>
                </c:pt>
                <c:pt idx="90142">
                  <c:v>12</c:v>
                </c:pt>
                <c:pt idx="90143">
                  <c:v>12</c:v>
                </c:pt>
                <c:pt idx="90144">
                  <c:v>12</c:v>
                </c:pt>
                <c:pt idx="90145">
                  <c:v>12</c:v>
                </c:pt>
                <c:pt idx="90146">
                  <c:v>12</c:v>
                </c:pt>
                <c:pt idx="90147">
                  <c:v>12</c:v>
                </c:pt>
                <c:pt idx="90148">
                  <c:v>12</c:v>
                </c:pt>
                <c:pt idx="90149">
                  <c:v>12</c:v>
                </c:pt>
                <c:pt idx="90150">
                  <c:v>12</c:v>
                </c:pt>
                <c:pt idx="90151">
                  <c:v>12</c:v>
                </c:pt>
                <c:pt idx="90152">
                  <c:v>12</c:v>
                </c:pt>
                <c:pt idx="90153">
                  <c:v>12</c:v>
                </c:pt>
                <c:pt idx="90154">
                  <c:v>12</c:v>
                </c:pt>
                <c:pt idx="90155">
                  <c:v>12</c:v>
                </c:pt>
                <c:pt idx="90156">
                  <c:v>12</c:v>
                </c:pt>
                <c:pt idx="90157">
                  <c:v>12</c:v>
                </c:pt>
                <c:pt idx="90158">
                  <c:v>12</c:v>
                </c:pt>
                <c:pt idx="90159">
                  <c:v>12</c:v>
                </c:pt>
                <c:pt idx="90160">
                  <c:v>12</c:v>
                </c:pt>
                <c:pt idx="90161">
                  <c:v>12</c:v>
                </c:pt>
                <c:pt idx="90162">
                  <c:v>12</c:v>
                </c:pt>
                <c:pt idx="90163">
                  <c:v>12</c:v>
                </c:pt>
                <c:pt idx="90164">
                  <c:v>12</c:v>
                </c:pt>
                <c:pt idx="90165">
                  <c:v>12</c:v>
                </c:pt>
                <c:pt idx="90166">
                  <c:v>12</c:v>
                </c:pt>
                <c:pt idx="90167">
                  <c:v>12</c:v>
                </c:pt>
                <c:pt idx="90168">
                  <c:v>12</c:v>
                </c:pt>
                <c:pt idx="90169">
                  <c:v>12</c:v>
                </c:pt>
                <c:pt idx="90170">
                  <c:v>12</c:v>
                </c:pt>
                <c:pt idx="90171">
                  <c:v>12</c:v>
                </c:pt>
                <c:pt idx="90172">
                  <c:v>12</c:v>
                </c:pt>
                <c:pt idx="90173">
                  <c:v>12</c:v>
                </c:pt>
                <c:pt idx="90174">
                  <c:v>12</c:v>
                </c:pt>
                <c:pt idx="90175">
                  <c:v>12</c:v>
                </c:pt>
                <c:pt idx="90176">
                  <c:v>12</c:v>
                </c:pt>
                <c:pt idx="90177">
                  <c:v>12</c:v>
                </c:pt>
                <c:pt idx="90178">
                  <c:v>12</c:v>
                </c:pt>
                <c:pt idx="90179">
                  <c:v>12</c:v>
                </c:pt>
                <c:pt idx="90180">
                  <c:v>12</c:v>
                </c:pt>
                <c:pt idx="90181">
                  <c:v>12</c:v>
                </c:pt>
                <c:pt idx="90182">
                  <c:v>12</c:v>
                </c:pt>
                <c:pt idx="90183">
                  <c:v>12</c:v>
                </c:pt>
                <c:pt idx="90184">
                  <c:v>12</c:v>
                </c:pt>
                <c:pt idx="90185">
                  <c:v>12</c:v>
                </c:pt>
                <c:pt idx="90186">
                  <c:v>12</c:v>
                </c:pt>
                <c:pt idx="90187">
                  <c:v>12</c:v>
                </c:pt>
                <c:pt idx="90188">
                  <c:v>12</c:v>
                </c:pt>
                <c:pt idx="90189">
                  <c:v>12</c:v>
                </c:pt>
                <c:pt idx="90190">
                  <c:v>12</c:v>
                </c:pt>
                <c:pt idx="90191">
                  <c:v>12</c:v>
                </c:pt>
                <c:pt idx="90192">
                  <c:v>12</c:v>
                </c:pt>
                <c:pt idx="90193">
                  <c:v>12</c:v>
                </c:pt>
                <c:pt idx="90194">
                  <c:v>12</c:v>
                </c:pt>
                <c:pt idx="90195">
                  <c:v>12</c:v>
                </c:pt>
                <c:pt idx="90196">
                  <c:v>12</c:v>
                </c:pt>
                <c:pt idx="90197">
                  <c:v>12</c:v>
                </c:pt>
                <c:pt idx="90198">
                  <c:v>12</c:v>
                </c:pt>
                <c:pt idx="90199">
                  <c:v>12</c:v>
                </c:pt>
                <c:pt idx="90200">
                  <c:v>12</c:v>
                </c:pt>
                <c:pt idx="90201">
                  <c:v>12</c:v>
                </c:pt>
                <c:pt idx="90202">
                  <c:v>12</c:v>
                </c:pt>
                <c:pt idx="90203">
                  <c:v>12</c:v>
                </c:pt>
                <c:pt idx="90204">
                  <c:v>12</c:v>
                </c:pt>
                <c:pt idx="90205">
                  <c:v>12</c:v>
                </c:pt>
                <c:pt idx="90206">
                  <c:v>12</c:v>
                </c:pt>
                <c:pt idx="90207">
                  <c:v>12</c:v>
                </c:pt>
                <c:pt idx="90208">
                  <c:v>12</c:v>
                </c:pt>
                <c:pt idx="90209">
                  <c:v>12</c:v>
                </c:pt>
                <c:pt idx="90210">
                  <c:v>12</c:v>
                </c:pt>
                <c:pt idx="90211">
                  <c:v>12</c:v>
                </c:pt>
                <c:pt idx="90212">
                  <c:v>12</c:v>
                </c:pt>
                <c:pt idx="90213">
                  <c:v>12</c:v>
                </c:pt>
                <c:pt idx="90214">
                  <c:v>12</c:v>
                </c:pt>
                <c:pt idx="90215">
                  <c:v>12</c:v>
                </c:pt>
                <c:pt idx="90216">
                  <c:v>12</c:v>
                </c:pt>
                <c:pt idx="90217">
                  <c:v>12</c:v>
                </c:pt>
                <c:pt idx="90218">
                  <c:v>12</c:v>
                </c:pt>
                <c:pt idx="90219">
                  <c:v>12</c:v>
                </c:pt>
                <c:pt idx="90220">
                  <c:v>12</c:v>
                </c:pt>
                <c:pt idx="90221">
                  <c:v>12</c:v>
                </c:pt>
                <c:pt idx="90222">
                  <c:v>12</c:v>
                </c:pt>
                <c:pt idx="90223">
                  <c:v>12</c:v>
                </c:pt>
                <c:pt idx="90224">
                  <c:v>12</c:v>
                </c:pt>
                <c:pt idx="90225">
                  <c:v>12</c:v>
                </c:pt>
                <c:pt idx="90226">
                  <c:v>12</c:v>
                </c:pt>
                <c:pt idx="90227">
                  <c:v>12</c:v>
                </c:pt>
                <c:pt idx="90228">
                  <c:v>12</c:v>
                </c:pt>
                <c:pt idx="90229">
                  <c:v>12</c:v>
                </c:pt>
                <c:pt idx="90230">
                  <c:v>12</c:v>
                </c:pt>
                <c:pt idx="90231">
                  <c:v>12</c:v>
                </c:pt>
                <c:pt idx="90232">
                  <c:v>12</c:v>
                </c:pt>
                <c:pt idx="90233">
                  <c:v>12</c:v>
                </c:pt>
                <c:pt idx="90234">
                  <c:v>12</c:v>
                </c:pt>
                <c:pt idx="90235">
                  <c:v>12</c:v>
                </c:pt>
                <c:pt idx="90236">
                  <c:v>12</c:v>
                </c:pt>
                <c:pt idx="90237">
                  <c:v>12</c:v>
                </c:pt>
                <c:pt idx="90238">
                  <c:v>12</c:v>
                </c:pt>
                <c:pt idx="90239">
                  <c:v>12</c:v>
                </c:pt>
                <c:pt idx="90240">
                  <c:v>12</c:v>
                </c:pt>
                <c:pt idx="90241">
                  <c:v>12</c:v>
                </c:pt>
                <c:pt idx="90242">
                  <c:v>12</c:v>
                </c:pt>
                <c:pt idx="90243">
                  <c:v>12</c:v>
                </c:pt>
                <c:pt idx="90244">
                  <c:v>12</c:v>
                </c:pt>
                <c:pt idx="90245">
                  <c:v>12</c:v>
                </c:pt>
                <c:pt idx="90246">
                  <c:v>12</c:v>
                </c:pt>
                <c:pt idx="90247">
                  <c:v>12</c:v>
                </c:pt>
                <c:pt idx="90248">
                  <c:v>12</c:v>
                </c:pt>
                <c:pt idx="90249">
                  <c:v>12</c:v>
                </c:pt>
                <c:pt idx="90250">
                  <c:v>12</c:v>
                </c:pt>
                <c:pt idx="90251">
                  <c:v>12</c:v>
                </c:pt>
                <c:pt idx="90252">
                  <c:v>12</c:v>
                </c:pt>
                <c:pt idx="90253">
                  <c:v>12</c:v>
                </c:pt>
                <c:pt idx="90254">
                  <c:v>12</c:v>
                </c:pt>
                <c:pt idx="90255">
                  <c:v>12</c:v>
                </c:pt>
                <c:pt idx="90256">
                  <c:v>12</c:v>
                </c:pt>
                <c:pt idx="90257">
                  <c:v>12</c:v>
                </c:pt>
                <c:pt idx="90258">
                  <c:v>12</c:v>
                </c:pt>
                <c:pt idx="90259">
                  <c:v>12</c:v>
                </c:pt>
                <c:pt idx="90260">
                  <c:v>12</c:v>
                </c:pt>
                <c:pt idx="90261">
                  <c:v>12</c:v>
                </c:pt>
                <c:pt idx="90262">
                  <c:v>12</c:v>
                </c:pt>
                <c:pt idx="90263">
                  <c:v>12</c:v>
                </c:pt>
                <c:pt idx="90264">
                  <c:v>12</c:v>
                </c:pt>
                <c:pt idx="90265">
                  <c:v>12</c:v>
                </c:pt>
                <c:pt idx="90266">
                  <c:v>12</c:v>
                </c:pt>
                <c:pt idx="90267">
                  <c:v>12</c:v>
                </c:pt>
                <c:pt idx="90268">
                  <c:v>12</c:v>
                </c:pt>
                <c:pt idx="90269">
                  <c:v>12</c:v>
                </c:pt>
                <c:pt idx="90270">
                  <c:v>12</c:v>
                </c:pt>
                <c:pt idx="90271">
                  <c:v>12</c:v>
                </c:pt>
                <c:pt idx="90272">
                  <c:v>12</c:v>
                </c:pt>
                <c:pt idx="90273">
                  <c:v>12</c:v>
                </c:pt>
                <c:pt idx="90274">
                  <c:v>12</c:v>
                </c:pt>
                <c:pt idx="90275">
                  <c:v>12</c:v>
                </c:pt>
                <c:pt idx="90276">
                  <c:v>12</c:v>
                </c:pt>
                <c:pt idx="90277">
                  <c:v>12</c:v>
                </c:pt>
                <c:pt idx="90278">
                  <c:v>12</c:v>
                </c:pt>
                <c:pt idx="90279">
                  <c:v>12</c:v>
                </c:pt>
                <c:pt idx="90280">
                  <c:v>12</c:v>
                </c:pt>
                <c:pt idx="90281">
                  <c:v>12</c:v>
                </c:pt>
                <c:pt idx="90282">
                  <c:v>12</c:v>
                </c:pt>
                <c:pt idx="90283">
                  <c:v>12</c:v>
                </c:pt>
                <c:pt idx="90284">
                  <c:v>12</c:v>
                </c:pt>
                <c:pt idx="90285">
                  <c:v>12</c:v>
                </c:pt>
                <c:pt idx="90286">
                  <c:v>12</c:v>
                </c:pt>
                <c:pt idx="90287">
                  <c:v>12</c:v>
                </c:pt>
                <c:pt idx="90288">
                  <c:v>12</c:v>
                </c:pt>
                <c:pt idx="90289">
                  <c:v>12</c:v>
                </c:pt>
                <c:pt idx="90290">
                  <c:v>12</c:v>
                </c:pt>
                <c:pt idx="90291">
                  <c:v>12</c:v>
                </c:pt>
                <c:pt idx="90292">
                  <c:v>12</c:v>
                </c:pt>
                <c:pt idx="90293">
                  <c:v>12</c:v>
                </c:pt>
                <c:pt idx="90294">
                  <c:v>12</c:v>
                </c:pt>
                <c:pt idx="90295">
                  <c:v>12</c:v>
                </c:pt>
                <c:pt idx="90296">
                  <c:v>12</c:v>
                </c:pt>
                <c:pt idx="90297">
                  <c:v>12</c:v>
                </c:pt>
                <c:pt idx="90298">
                  <c:v>12</c:v>
                </c:pt>
                <c:pt idx="90299">
                  <c:v>12</c:v>
                </c:pt>
                <c:pt idx="90300">
                  <c:v>12</c:v>
                </c:pt>
                <c:pt idx="90301">
                  <c:v>12</c:v>
                </c:pt>
                <c:pt idx="90302">
                  <c:v>12</c:v>
                </c:pt>
                <c:pt idx="90303">
                  <c:v>12</c:v>
                </c:pt>
                <c:pt idx="90304">
                  <c:v>12</c:v>
                </c:pt>
                <c:pt idx="90305">
                  <c:v>12</c:v>
                </c:pt>
                <c:pt idx="90306">
                  <c:v>12</c:v>
                </c:pt>
                <c:pt idx="90307">
                  <c:v>12</c:v>
                </c:pt>
                <c:pt idx="90308">
                  <c:v>12</c:v>
                </c:pt>
                <c:pt idx="90309">
                  <c:v>12</c:v>
                </c:pt>
                <c:pt idx="90310">
                  <c:v>12</c:v>
                </c:pt>
                <c:pt idx="90311">
                  <c:v>12</c:v>
                </c:pt>
                <c:pt idx="90312">
                  <c:v>12</c:v>
                </c:pt>
                <c:pt idx="90313">
                  <c:v>12</c:v>
                </c:pt>
                <c:pt idx="90314">
                  <c:v>12</c:v>
                </c:pt>
                <c:pt idx="90315">
                  <c:v>12</c:v>
                </c:pt>
                <c:pt idx="90316">
                  <c:v>12</c:v>
                </c:pt>
                <c:pt idx="90317">
                  <c:v>12</c:v>
                </c:pt>
                <c:pt idx="90318">
                  <c:v>12</c:v>
                </c:pt>
                <c:pt idx="90319">
                  <c:v>12</c:v>
                </c:pt>
                <c:pt idx="90320">
                  <c:v>12</c:v>
                </c:pt>
                <c:pt idx="90321">
                  <c:v>12</c:v>
                </c:pt>
                <c:pt idx="90322">
                  <c:v>12</c:v>
                </c:pt>
                <c:pt idx="90323">
                  <c:v>12</c:v>
                </c:pt>
                <c:pt idx="90324">
                  <c:v>12</c:v>
                </c:pt>
                <c:pt idx="90325">
                  <c:v>12</c:v>
                </c:pt>
                <c:pt idx="90326">
                  <c:v>12</c:v>
                </c:pt>
                <c:pt idx="90327">
                  <c:v>12</c:v>
                </c:pt>
                <c:pt idx="90328">
                  <c:v>12</c:v>
                </c:pt>
                <c:pt idx="90329">
                  <c:v>12</c:v>
                </c:pt>
                <c:pt idx="90330">
                  <c:v>12</c:v>
                </c:pt>
                <c:pt idx="90331">
                  <c:v>12</c:v>
                </c:pt>
                <c:pt idx="90332">
                  <c:v>12</c:v>
                </c:pt>
                <c:pt idx="90333">
                  <c:v>12</c:v>
                </c:pt>
                <c:pt idx="90334">
                  <c:v>12</c:v>
                </c:pt>
                <c:pt idx="90335">
                  <c:v>12</c:v>
                </c:pt>
                <c:pt idx="90336">
                  <c:v>12</c:v>
                </c:pt>
                <c:pt idx="90337">
                  <c:v>12</c:v>
                </c:pt>
                <c:pt idx="90338">
                  <c:v>12</c:v>
                </c:pt>
                <c:pt idx="90339">
                  <c:v>12</c:v>
                </c:pt>
                <c:pt idx="90340">
                  <c:v>12</c:v>
                </c:pt>
                <c:pt idx="90341">
                  <c:v>12</c:v>
                </c:pt>
                <c:pt idx="90342">
                  <c:v>12</c:v>
                </c:pt>
                <c:pt idx="90343">
                  <c:v>12</c:v>
                </c:pt>
                <c:pt idx="90344">
                  <c:v>12</c:v>
                </c:pt>
                <c:pt idx="90345">
                  <c:v>12</c:v>
                </c:pt>
                <c:pt idx="90346">
                  <c:v>12</c:v>
                </c:pt>
                <c:pt idx="90347">
                  <c:v>12</c:v>
                </c:pt>
                <c:pt idx="90348">
                  <c:v>12</c:v>
                </c:pt>
                <c:pt idx="90349">
                  <c:v>12</c:v>
                </c:pt>
                <c:pt idx="90350">
                  <c:v>12</c:v>
                </c:pt>
                <c:pt idx="90351">
                  <c:v>12</c:v>
                </c:pt>
                <c:pt idx="90352">
                  <c:v>12</c:v>
                </c:pt>
                <c:pt idx="90353">
                  <c:v>12</c:v>
                </c:pt>
                <c:pt idx="90354">
                  <c:v>12</c:v>
                </c:pt>
                <c:pt idx="90355">
                  <c:v>12</c:v>
                </c:pt>
                <c:pt idx="90356">
                  <c:v>12</c:v>
                </c:pt>
                <c:pt idx="90357">
                  <c:v>12</c:v>
                </c:pt>
                <c:pt idx="90358">
                  <c:v>12</c:v>
                </c:pt>
                <c:pt idx="90359">
                  <c:v>12</c:v>
                </c:pt>
                <c:pt idx="90360">
                  <c:v>12</c:v>
                </c:pt>
                <c:pt idx="90361">
                  <c:v>12</c:v>
                </c:pt>
                <c:pt idx="90362">
                  <c:v>12</c:v>
                </c:pt>
                <c:pt idx="90363">
                  <c:v>12</c:v>
                </c:pt>
                <c:pt idx="90364">
                  <c:v>12</c:v>
                </c:pt>
                <c:pt idx="90365">
                  <c:v>12</c:v>
                </c:pt>
                <c:pt idx="90366">
                  <c:v>12</c:v>
                </c:pt>
                <c:pt idx="90367">
                  <c:v>12</c:v>
                </c:pt>
                <c:pt idx="90368">
                  <c:v>12</c:v>
                </c:pt>
                <c:pt idx="90369">
                  <c:v>12</c:v>
                </c:pt>
                <c:pt idx="90370">
                  <c:v>12</c:v>
                </c:pt>
                <c:pt idx="90371">
                  <c:v>12</c:v>
                </c:pt>
                <c:pt idx="90372">
                  <c:v>12</c:v>
                </c:pt>
                <c:pt idx="90373">
                  <c:v>12</c:v>
                </c:pt>
                <c:pt idx="90374">
                  <c:v>12</c:v>
                </c:pt>
                <c:pt idx="90375">
                  <c:v>12</c:v>
                </c:pt>
                <c:pt idx="90376">
                  <c:v>12</c:v>
                </c:pt>
                <c:pt idx="90377">
                  <c:v>12</c:v>
                </c:pt>
                <c:pt idx="90378">
                  <c:v>12</c:v>
                </c:pt>
                <c:pt idx="90379">
                  <c:v>12</c:v>
                </c:pt>
                <c:pt idx="90380">
                  <c:v>12</c:v>
                </c:pt>
                <c:pt idx="90381">
                  <c:v>12</c:v>
                </c:pt>
                <c:pt idx="90382">
                  <c:v>12</c:v>
                </c:pt>
                <c:pt idx="90383">
                  <c:v>12</c:v>
                </c:pt>
                <c:pt idx="90384">
                  <c:v>12</c:v>
                </c:pt>
                <c:pt idx="90385">
                  <c:v>12</c:v>
                </c:pt>
                <c:pt idx="90386">
                  <c:v>12</c:v>
                </c:pt>
                <c:pt idx="90387">
                  <c:v>12</c:v>
                </c:pt>
                <c:pt idx="90388">
                  <c:v>12</c:v>
                </c:pt>
                <c:pt idx="90389">
                  <c:v>12</c:v>
                </c:pt>
                <c:pt idx="90390">
                  <c:v>12</c:v>
                </c:pt>
                <c:pt idx="90391">
                  <c:v>12</c:v>
                </c:pt>
                <c:pt idx="90392">
                  <c:v>12</c:v>
                </c:pt>
                <c:pt idx="90393">
                  <c:v>12</c:v>
                </c:pt>
                <c:pt idx="90394">
                  <c:v>12</c:v>
                </c:pt>
                <c:pt idx="90395">
                  <c:v>12</c:v>
                </c:pt>
                <c:pt idx="90396">
                  <c:v>12</c:v>
                </c:pt>
                <c:pt idx="90397">
                  <c:v>12</c:v>
                </c:pt>
                <c:pt idx="90398">
                  <c:v>12</c:v>
                </c:pt>
                <c:pt idx="90399">
                  <c:v>12</c:v>
                </c:pt>
                <c:pt idx="90400">
                  <c:v>12</c:v>
                </c:pt>
                <c:pt idx="90401">
                  <c:v>12</c:v>
                </c:pt>
                <c:pt idx="90402">
                  <c:v>12</c:v>
                </c:pt>
                <c:pt idx="90403">
                  <c:v>12</c:v>
                </c:pt>
                <c:pt idx="90404">
                  <c:v>12</c:v>
                </c:pt>
                <c:pt idx="90405">
                  <c:v>12</c:v>
                </c:pt>
                <c:pt idx="90406">
                  <c:v>12</c:v>
                </c:pt>
                <c:pt idx="90407">
                  <c:v>12</c:v>
                </c:pt>
                <c:pt idx="90408">
                  <c:v>12</c:v>
                </c:pt>
                <c:pt idx="90409">
                  <c:v>12</c:v>
                </c:pt>
                <c:pt idx="90410">
                  <c:v>12</c:v>
                </c:pt>
                <c:pt idx="90411">
                  <c:v>12</c:v>
                </c:pt>
                <c:pt idx="90412">
                  <c:v>12</c:v>
                </c:pt>
                <c:pt idx="90413">
                  <c:v>12</c:v>
                </c:pt>
                <c:pt idx="90414">
                  <c:v>12</c:v>
                </c:pt>
                <c:pt idx="90415">
                  <c:v>12</c:v>
                </c:pt>
                <c:pt idx="90416">
                  <c:v>12</c:v>
                </c:pt>
                <c:pt idx="90417">
                  <c:v>12</c:v>
                </c:pt>
                <c:pt idx="90418">
                  <c:v>12</c:v>
                </c:pt>
                <c:pt idx="90419">
                  <c:v>12</c:v>
                </c:pt>
                <c:pt idx="90420">
                  <c:v>12</c:v>
                </c:pt>
                <c:pt idx="90421">
                  <c:v>12</c:v>
                </c:pt>
                <c:pt idx="90422">
                  <c:v>12</c:v>
                </c:pt>
                <c:pt idx="90423">
                  <c:v>12</c:v>
                </c:pt>
                <c:pt idx="90424">
                  <c:v>12</c:v>
                </c:pt>
                <c:pt idx="90425">
                  <c:v>12</c:v>
                </c:pt>
                <c:pt idx="90426">
                  <c:v>12</c:v>
                </c:pt>
                <c:pt idx="90427">
                  <c:v>12</c:v>
                </c:pt>
                <c:pt idx="90428">
                  <c:v>12</c:v>
                </c:pt>
                <c:pt idx="90429">
                  <c:v>12</c:v>
                </c:pt>
                <c:pt idx="90430">
                  <c:v>12</c:v>
                </c:pt>
                <c:pt idx="90431">
                  <c:v>12</c:v>
                </c:pt>
                <c:pt idx="90432">
                  <c:v>12</c:v>
                </c:pt>
                <c:pt idx="90433">
                  <c:v>12</c:v>
                </c:pt>
                <c:pt idx="90434">
                  <c:v>12</c:v>
                </c:pt>
                <c:pt idx="90435">
                  <c:v>12</c:v>
                </c:pt>
                <c:pt idx="90436">
                  <c:v>12</c:v>
                </c:pt>
                <c:pt idx="90437">
                  <c:v>12</c:v>
                </c:pt>
                <c:pt idx="90438">
                  <c:v>12</c:v>
                </c:pt>
                <c:pt idx="90439">
                  <c:v>12</c:v>
                </c:pt>
                <c:pt idx="90440">
                  <c:v>12</c:v>
                </c:pt>
                <c:pt idx="90441">
                  <c:v>12</c:v>
                </c:pt>
                <c:pt idx="90442">
                  <c:v>12</c:v>
                </c:pt>
                <c:pt idx="90443">
                  <c:v>12</c:v>
                </c:pt>
                <c:pt idx="90444">
                  <c:v>12</c:v>
                </c:pt>
                <c:pt idx="90445">
                  <c:v>12</c:v>
                </c:pt>
                <c:pt idx="90446">
                  <c:v>12</c:v>
                </c:pt>
                <c:pt idx="90447">
                  <c:v>12</c:v>
                </c:pt>
                <c:pt idx="90448">
                  <c:v>12</c:v>
                </c:pt>
                <c:pt idx="90449">
                  <c:v>12</c:v>
                </c:pt>
                <c:pt idx="90450">
                  <c:v>12</c:v>
                </c:pt>
                <c:pt idx="90451">
                  <c:v>12</c:v>
                </c:pt>
                <c:pt idx="90452">
                  <c:v>12</c:v>
                </c:pt>
                <c:pt idx="90453">
                  <c:v>12</c:v>
                </c:pt>
                <c:pt idx="90454">
                  <c:v>12</c:v>
                </c:pt>
                <c:pt idx="90455">
                  <c:v>12</c:v>
                </c:pt>
                <c:pt idx="90456">
                  <c:v>12</c:v>
                </c:pt>
                <c:pt idx="90457">
                  <c:v>12</c:v>
                </c:pt>
                <c:pt idx="90458">
                  <c:v>12</c:v>
                </c:pt>
                <c:pt idx="90459">
                  <c:v>12</c:v>
                </c:pt>
                <c:pt idx="90460">
                  <c:v>12</c:v>
                </c:pt>
                <c:pt idx="90461">
                  <c:v>12</c:v>
                </c:pt>
                <c:pt idx="90462">
                  <c:v>12</c:v>
                </c:pt>
                <c:pt idx="90463">
                  <c:v>12</c:v>
                </c:pt>
                <c:pt idx="90464">
                  <c:v>12</c:v>
                </c:pt>
                <c:pt idx="90465">
                  <c:v>12</c:v>
                </c:pt>
                <c:pt idx="90466">
                  <c:v>12</c:v>
                </c:pt>
                <c:pt idx="90467">
                  <c:v>12</c:v>
                </c:pt>
                <c:pt idx="90468">
                  <c:v>12</c:v>
                </c:pt>
                <c:pt idx="90469">
                  <c:v>12</c:v>
                </c:pt>
                <c:pt idx="90470">
                  <c:v>12</c:v>
                </c:pt>
                <c:pt idx="90471">
                  <c:v>12</c:v>
                </c:pt>
                <c:pt idx="90472">
                  <c:v>12</c:v>
                </c:pt>
                <c:pt idx="90473">
                  <c:v>12</c:v>
                </c:pt>
                <c:pt idx="90474">
                  <c:v>12</c:v>
                </c:pt>
                <c:pt idx="90475">
                  <c:v>12</c:v>
                </c:pt>
                <c:pt idx="90476">
                  <c:v>12</c:v>
                </c:pt>
                <c:pt idx="90477">
                  <c:v>12</c:v>
                </c:pt>
                <c:pt idx="90478">
                  <c:v>12</c:v>
                </c:pt>
                <c:pt idx="90479">
                  <c:v>12</c:v>
                </c:pt>
                <c:pt idx="90480">
                  <c:v>12</c:v>
                </c:pt>
                <c:pt idx="90481">
                  <c:v>12</c:v>
                </c:pt>
                <c:pt idx="90482">
                  <c:v>12</c:v>
                </c:pt>
                <c:pt idx="90483">
                  <c:v>12</c:v>
                </c:pt>
                <c:pt idx="90484">
                  <c:v>12</c:v>
                </c:pt>
                <c:pt idx="90485">
                  <c:v>12</c:v>
                </c:pt>
                <c:pt idx="90486">
                  <c:v>12</c:v>
                </c:pt>
                <c:pt idx="90487">
                  <c:v>12</c:v>
                </c:pt>
                <c:pt idx="90488">
                  <c:v>12</c:v>
                </c:pt>
                <c:pt idx="90489">
                  <c:v>12</c:v>
                </c:pt>
                <c:pt idx="90490">
                  <c:v>12</c:v>
                </c:pt>
                <c:pt idx="90491">
                  <c:v>12</c:v>
                </c:pt>
                <c:pt idx="90492">
                  <c:v>12</c:v>
                </c:pt>
                <c:pt idx="90493">
                  <c:v>12</c:v>
                </c:pt>
                <c:pt idx="90494">
                  <c:v>12</c:v>
                </c:pt>
                <c:pt idx="90495">
                  <c:v>12</c:v>
                </c:pt>
                <c:pt idx="90496">
                  <c:v>12</c:v>
                </c:pt>
                <c:pt idx="90497">
                  <c:v>12</c:v>
                </c:pt>
                <c:pt idx="90498">
                  <c:v>12</c:v>
                </c:pt>
                <c:pt idx="90499">
                  <c:v>12</c:v>
                </c:pt>
                <c:pt idx="90500">
                  <c:v>12</c:v>
                </c:pt>
                <c:pt idx="90501">
                  <c:v>12</c:v>
                </c:pt>
                <c:pt idx="90502">
                  <c:v>12</c:v>
                </c:pt>
                <c:pt idx="90503">
                  <c:v>12</c:v>
                </c:pt>
                <c:pt idx="90504">
                  <c:v>12</c:v>
                </c:pt>
                <c:pt idx="90505">
                  <c:v>12</c:v>
                </c:pt>
                <c:pt idx="90506">
                  <c:v>12</c:v>
                </c:pt>
                <c:pt idx="90507">
                  <c:v>12</c:v>
                </c:pt>
                <c:pt idx="90508">
                  <c:v>12</c:v>
                </c:pt>
                <c:pt idx="90509">
                  <c:v>12</c:v>
                </c:pt>
                <c:pt idx="90510">
                  <c:v>12</c:v>
                </c:pt>
                <c:pt idx="90511">
                  <c:v>12</c:v>
                </c:pt>
                <c:pt idx="90512">
                  <c:v>12</c:v>
                </c:pt>
                <c:pt idx="90513">
                  <c:v>12</c:v>
                </c:pt>
                <c:pt idx="90514">
                  <c:v>12</c:v>
                </c:pt>
                <c:pt idx="90515">
                  <c:v>12</c:v>
                </c:pt>
                <c:pt idx="90516">
                  <c:v>12</c:v>
                </c:pt>
                <c:pt idx="90517">
                  <c:v>12</c:v>
                </c:pt>
                <c:pt idx="90518">
                  <c:v>12</c:v>
                </c:pt>
                <c:pt idx="90519">
                  <c:v>12</c:v>
                </c:pt>
                <c:pt idx="90520">
                  <c:v>12</c:v>
                </c:pt>
                <c:pt idx="90521">
                  <c:v>12</c:v>
                </c:pt>
                <c:pt idx="90522">
                  <c:v>12</c:v>
                </c:pt>
                <c:pt idx="90523">
                  <c:v>12</c:v>
                </c:pt>
                <c:pt idx="90524">
                  <c:v>12</c:v>
                </c:pt>
                <c:pt idx="90525">
                  <c:v>12</c:v>
                </c:pt>
                <c:pt idx="90526">
                  <c:v>12</c:v>
                </c:pt>
                <c:pt idx="90527">
                  <c:v>12</c:v>
                </c:pt>
                <c:pt idx="90528">
                  <c:v>12</c:v>
                </c:pt>
                <c:pt idx="90529">
                  <c:v>12</c:v>
                </c:pt>
                <c:pt idx="90530">
                  <c:v>12</c:v>
                </c:pt>
                <c:pt idx="90531">
                  <c:v>12</c:v>
                </c:pt>
                <c:pt idx="90532">
                  <c:v>12</c:v>
                </c:pt>
                <c:pt idx="90533">
                  <c:v>12</c:v>
                </c:pt>
                <c:pt idx="90534">
                  <c:v>12</c:v>
                </c:pt>
                <c:pt idx="90535">
                  <c:v>12</c:v>
                </c:pt>
                <c:pt idx="90536">
                  <c:v>12</c:v>
                </c:pt>
                <c:pt idx="90537">
                  <c:v>12</c:v>
                </c:pt>
                <c:pt idx="90538">
                  <c:v>12</c:v>
                </c:pt>
                <c:pt idx="90539">
                  <c:v>12</c:v>
                </c:pt>
                <c:pt idx="90540">
                  <c:v>12</c:v>
                </c:pt>
                <c:pt idx="90541">
                  <c:v>12</c:v>
                </c:pt>
                <c:pt idx="90542">
                  <c:v>12</c:v>
                </c:pt>
                <c:pt idx="90543">
                  <c:v>12</c:v>
                </c:pt>
                <c:pt idx="90544">
                  <c:v>12</c:v>
                </c:pt>
                <c:pt idx="90545">
                  <c:v>12</c:v>
                </c:pt>
                <c:pt idx="90546">
                  <c:v>12</c:v>
                </c:pt>
                <c:pt idx="90547">
                  <c:v>12</c:v>
                </c:pt>
                <c:pt idx="90548">
                  <c:v>12</c:v>
                </c:pt>
                <c:pt idx="90549">
                  <c:v>12</c:v>
                </c:pt>
                <c:pt idx="90550">
                  <c:v>12</c:v>
                </c:pt>
                <c:pt idx="90551">
                  <c:v>12</c:v>
                </c:pt>
                <c:pt idx="90552">
                  <c:v>12</c:v>
                </c:pt>
                <c:pt idx="90553">
                  <c:v>12</c:v>
                </c:pt>
                <c:pt idx="90554">
                  <c:v>12</c:v>
                </c:pt>
                <c:pt idx="90555">
                  <c:v>12</c:v>
                </c:pt>
                <c:pt idx="90556">
                  <c:v>12</c:v>
                </c:pt>
                <c:pt idx="90557">
                  <c:v>12</c:v>
                </c:pt>
                <c:pt idx="90558">
                  <c:v>12</c:v>
                </c:pt>
                <c:pt idx="90559">
                  <c:v>12</c:v>
                </c:pt>
                <c:pt idx="90560">
                  <c:v>12</c:v>
                </c:pt>
                <c:pt idx="90561">
                  <c:v>12</c:v>
                </c:pt>
                <c:pt idx="90562">
                  <c:v>12</c:v>
                </c:pt>
                <c:pt idx="90563">
                  <c:v>12</c:v>
                </c:pt>
                <c:pt idx="90564">
                  <c:v>12</c:v>
                </c:pt>
                <c:pt idx="90565">
                  <c:v>12</c:v>
                </c:pt>
                <c:pt idx="90566">
                  <c:v>12</c:v>
                </c:pt>
                <c:pt idx="90567">
                  <c:v>12</c:v>
                </c:pt>
                <c:pt idx="90568">
                  <c:v>12</c:v>
                </c:pt>
                <c:pt idx="90569">
                  <c:v>12</c:v>
                </c:pt>
                <c:pt idx="90570">
                  <c:v>12</c:v>
                </c:pt>
                <c:pt idx="90571">
                  <c:v>12</c:v>
                </c:pt>
                <c:pt idx="90572">
                  <c:v>12</c:v>
                </c:pt>
                <c:pt idx="90573">
                  <c:v>12</c:v>
                </c:pt>
                <c:pt idx="90574">
                  <c:v>12</c:v>
                </c:pt>
                <c:pt idx="90575">
                  <c:v>12</c:v>
                </c:pt>
                <c:pt idx="90576">
                  <c:v>12</c:v>
                </c:pt>
                <c:pt idx="90577">
                  <c:v>12</c:v>
                </c:pt>
                <c:pt idx="90578">
                  <c:v>12</c:v>
                </c:pt>
                <c:pt idx="90579">
                  <c:v>12</c:v>
                </c:pt>
                <c:pt idx="90580">
                  <c:v>12</c:v>
                </c:pt>
                <c:pt idx="90581">
                  <c:v>12</c:v>
                </c:pt>
                <c:pt idx="90582">
                  <c:v>12</c:v>
                </c:pt>
                <c:pt idx="90583">
                  <c:v>12</c:v>
                </c:pt>
                <c:pt idx="90584">
                  <c:v>12</c:v>
                </c:pt>
                <c:pt idx="90585">
                  <c:v>12</c:v>
                </c:pt>
                <c:pt idx="90586">
                  <c:v>12</c:v>
                </c:pt>
                <c:pt idx="90587">
                  <c:v>12</c:v>
                </c:pt>
                <c:pt idx="90588">
                  <c:v>12</c:v>
                </c:pt>
                <c:pt idx="90589">
                  <c:v>12</c:v>
                </c:pt>
                <c:pt idx="90590">
                  <c:v>12</c:v>
                </c:pt>
                <c:pt idx="90591">
                  <c:v>12</c:v>
                </c:pt>
                <c:pt idx="90592">
                  <c:v>12</c:v>
                </c:pt>
                <c:pt idx="90593">
                  <c:v>12</c:v>
                </c:pt>
                <c:pt idx="90594">
                  <c:v>12</c:v>
                </c:pt>
                <c:pt idx="90595">
                  <c:v>12</c:v>
                </c:pt>
                <c:pt idx="90596">
                  <c:v>12</c:v>
                </c:pt>
                <c:pt idx="90597">
                  <c:v>12</c:v>
                </c:pt>
                <c:pt idx="90598">
                  <c:v>12</c:v>
                </c:pt>
                <c:pt idx="90599">
                  <c:v>12</c:v>
                </c:pt>
                <c:pt idx="90600">
                  <c:v>12</c:v>
                </c:pt>
                <c:pt idx="90601">
                  <c:v>12</c:v>
                </c:pt>
                <c:pt idx="90602">
                  <c:v>12</c:v>
                </c:pt>
                <c:pt idx="90603">
                  <c:v>12</c:v>
                </c:pt>
                <c:pt idx="90604">
                  <c:v>12</c:v>
                </c:pt>
                <c:pt idx="90605">
                  <c:v>12</c:v>
                </c:pt>
                <c:pt idx="90606">
                  <c:v>12</c:v>
                </c:pt>
                <c:pt idx="90607">
                  <c:v>12</c:v>
                </c:pt>
                <c:pt idx="90608">
                  <c:v>12</c:v>
                </c:pt>
                <c:pt idx="90609">
                  <c:v>12</c:v>
                </c:pt>
                <c:pt idx="90610">
                  <c:v>12</c:v>
                </c:pt>
                <c:pt idx="90611">
                  <c:v>12</c:v>
                </c:pt>
                <c:pt idx="90612">
                  <c:v>12</c:v>
                </c:pt>
                <c:pt idx="90613">
                  <c:v>12</c:v>
                </c:pt>
                <c:pt idx="90614">
                  <c:v>12</c:v>
                </c:pt>
                <c:pt idx="90615">
                  <c:v>12</c:v>
                </c:pt>
                <c:pt idx="90616">
                  <c:v>12</c:v>
                </c:pt>
                <c:pt idx="90617">
                  <c:v>12</c:v>
                </c:pt>
                <c:pt idx="90618">
                  <c:v>12</c:v>
                </c:pt>
                <c:pt idx="90619">
                  <c:v>12</c:v>
                </c:pt>
                <c:pt idx="90620">
                  <c:v>12</c:v>
                </c:pt>
                <c:pt idx="90621">
                  <c:v>12</c:v>
                </c:pt>
                <c:pt idx="90622">
                  <c:v>12</c:v>
                </c:pt>
                <c:pt idx="90623">
                  <c:v>12</c:v>
                </c:pt>
                <c:pt idx="90624">
                  <c:v>12</c:v>
                </c:pt>
                <c:pt idx="90625">
                  <c:v>12</c:v>
                </c:pt>
                <c:pt idx="90626">
                  <c:v>12</c:v>
                </c:pt>
                <c:pt idx="90627">
                  <c:v>12</c:v>
                </c:pt>
                <c:pt idx="90628">
                  <c:v>12</c:v>
                </c:pt>
                <c:pt idx="90629">
                  <c:v>12</c:v>
                </c:pt>
                <c:pt idx="90630">
                  <c:v>12</c:v>
                </c:pt>
                <c:pt idx="90631">
                  <c:v>12</c:v>
                </c:pt>
                <c:pt idx="90632">
                  <c:v>12</c:v>
                </c:pt>
                <c:pt idx="90633">
                  <c:v>12</c:v>
                </c:pt>
                <c:pt idx="90634">
                  <c:v>12</c:v>
                </c:pt>
                <c:pt idx="90635">
                  <c:v>12</c:v>
                </c:pt>
                <c:pt idx="90636">
                  <c:v>12</c:v>
                </c:pt>
                <c:pt idx="90637">
                  <c:v>12</c:v>
                </c:pt>
                <c:pt idx="90638">
                  <c:v>12</c:v>
                </c:pt>
                <c:pt idx="90639">
                  <c:v>12</c:v>
                </c:pt>
                <c:pt idx="90640">
                  <c:v>12</c:v>
                </c:pt>
                <c:pt idx="90641">
                  <c:v>12</c:v>
                </c:pt>
                <c:pt idx="90642">
                  <c:v>12</c:v>
                </c:pt>
                <c:pt idx="90643">
                  <c:v>12</c:v>
                </c:pt>
                <c:pt idx="90644">
                  <c:v>12</c:v>
                </c:pt>
                <c:pt idx="90645">
                  <c:v>12</c:v>
                </c:pt>
                <c:pt idx="90646">
                  <c:v>12</c:v>
                </c:pt>
                <c:pt idx="90647">
                  <c:v>12</c:v>
                </c:pt>
                <c:pt idx="90648">
                  <c:v>12</c:v>
                </c:pt>
                <c:pt idx="90649">
                  <c:v>12</c:v>
                </c:pt>
                <c:pt idx="90650">
                  <c:v>12</c:v>
                </c:pt>
                <c:pt idx="90651">
                  <c:v>12</c:v>
                </c:pt>
                <c:pt idx="90652">
                  <c:v>12</c:v>
                </c:pt>
                <c:pt idx="90653">
                  <c:v>12</c:v>
                </c:pt>
                <c:pt idx="90654">
                  <c:v>12</c:v>
                </c:pt>
                <c:pt idx="90655">
                  <c:v>12</c:v>
                </c:pt>
                <c:pt idx="90656">
                  <c:v>12</c:v>
                </c:pt>
                <c:pt idx="90657">
                  <c:v>12</c:v>
                </c:pt>
                <c:pt idx="90658">
                  <c:v>12</c:v>
                </c:pt>
                <c:pt idx="90659">
                  <c:v>12</c:v>
                </c:pt>
                <c:pt idx="90660">
                  <c:v>12</c:v>
                </c:pt>
                <c:pt idx="90661">
                  <c:v>12</c:v>
                </c:pt>
                <c:pt idx="90662">
                  <c:v>12</c:v>
                </c:pt>
                <c:pt idx="90663">
                  <c:v>12</c:v>
                </c:pt>
                <c:pt idx="90664">
                  <c:v>12</c:v>
                </c:pt>
                <c:pt idx="90665">
                  <c:v>12</c:v>
                </c:pt>
                <c:pt idx="90666">
                  <c:v>12</c:v>
                </c:pt>
                <c:pt idx="90667">
                  <c:v>12</c:v>
                </c:pt>
                <c:pt idx="90668">
                  <c:v>12</c:v>
                </c:pt>
                <c:pt idx="90669">
                  <c:v>12</c:v>
                </c:pt>
                <c:pt idx="90670">
                  <c:v>12</c:v>
                </c:pt>
                <c:pt idx="90671">
                  <c:v>12</c:v>
                </c:pt>
                <c:pt idx="90672">
                  <c:v>12</c:v>
                </c:pt>
                <c:pt idx="90673">
                  <c:v>12</c:v>
                </c:pt>
                <c:pt idx="90674">
                  <c:v>12</c:v>
                </c:pt>
                <c:pt idx="90675">
                  <c:v>12</c:v>
                </c:pt>
                <c:pt idx="90676">
                  <c:v>12</c:v>
                </c:pt>
                <c:pt idx="90677">
                  <c:v>12</c:v>
                </c:pt>
                <c:pt idx="90678">
                  <c:v>12</c:v>
                </c:pt>
                <c:pt idx="90679">
                  <c:v>12</c:v>
                </c:pt>
                <c:pt idx="90680">
                  <c:v>12</c:v>
                </c:pt>
                <c:pt idx="90681">
                  <c:v>12</c:v>
                </c:pt>
                <c:pt idx="90682">
                  <c:v>12</c:v>
                </c:pt>
                <c:pt idx="90683">
                  <c:v>12</c:v>
                </c:pt>
                <c:pt idx="90684">
                  <c:v>12</c:v>
                </c:pt>
                <c:pt idx="90685">
                  <c:v>12</c:v>
                </c:pt>
                <c:pt idx="90686">
                  <c:v>12</c:v>
                </c:pt>
                <c:pt idx="90687">
                  <c:v>12</c:v>
                </c:pt>
                <c:pt idx="90688">
                  <c:v>12</c:v>
                </c:pt>
                <c:pt idx="90689">
                  <c:v>12</c:v>
                </c:pt>
                <c:pt idx="90690">
                  <c:v>12</c:v>
                </c:pt>
                <c:pt idx="90691">
                  <c:v>12</c:v>
                </c:pt>
                <c:pt idx="90692">
                  <c:v>12</c:v>
                </c:pt>
                <c:pt idx="90693">
                  <c:v>12</c:v>
                </c:pt>
                <c:pt idx="90694">
                  <c:v>12</c:v>
                </c:pt>
                <c:pt idx="90695">
                  <c:v>12</c:v>
                </c:pt>
                <c:pt idx="90696">
                  <c:v>12</c:v>
                </c:pt>
                <c:pt idx="90697">
                  <c:v>12</c:v>
                </c:pt>
                <c:pt idx="90698">
                  <c:v>12</c:v>
                </c:pt>
                <c:pt idx="90699">
                  <c:v>12</c:v>
                </c:pt>
                <c:pt idx="90700">
                  <c:v>12</c:v>
                </c:pt>
                <c:pt idx="90701">
                  <c:v>12</c:v>
                </c:pt>
                <c:pt idx="90702">
                  <c:v>12</c:v>
                </c:pt>
                <c:pt idx="90703">
                  <c:v>12</c:v>
                </c:pt>
                <c:pt idx="90704">
                  <c:v>12</c:v>
                </c:pt>
                <c:pt idx="90705">
                  <c:v>12</c:v>
                </c:pt>
                <c:pt idx="90706">
                  <c:v>12</c:v>
                </c:pt>
                <c:pt idx="90707">
                  <c:v>12</c:v>
                </c:pt>
                <c:pt idx="90708">
                  <c:v>12</c:v>
                </c:pt>
                <c:pt idx="90709">
                  <c:v>12</c:v>
                </c:pt>
                <c:pt idx="90710">
                  <c:v>12</c:v>
                </c:pt>
                <c:pt idx="90711">
                  <c:v>12</c:v>
                </c:pt>
                <c:pt idx="90712">
                  <c:v>12</c:v>
                </c:pt>
                <c:pt idx="90713">
                  <c:v>12</c:v>
                </c:pt>
                <c:pt idx="90714">
                  <c:v>12</c:v>
                </c:pt>
                <c:pt idx="90715">
                  <c:v>12</c:v>
                </c:pt>
                <c:pt idx="90716">
                  <c:v>12</c:v>
                </c:pt>
                <c:pt idx="90717">
                  <c:v>12</c:v>
                </c:pt>
                <c:pt idx="90718">
                  <c:v>12</c:v>
                </c:pt>
                <c:pt idx="90719">
                  <c:v>12</c:v>
                </c:pt>
                <c:pt idx="90720">
                  <c:v>12</c:v>
                </c:pt>
                <c:pt idx="90721">
                  <c:v>12</c:v>
                </c:pt>
                <c:pt idx="90722">
                  <c:v>12</c:v>
                </c:pt>
                <c:pt idx="90723">
                  <c:v>12</c:v>
                </c:pt>
                <c:pt idx="90724">
                  <c:v>12</c:v>
                </c:pt>
                <c:pt idx="90725">
                  <c:v>12</c:v>
                </c:pt>
                <c:pt idx="90726">
                  <c:v>12</c:v>
                </c:pt>
                <c:pt idx="90727">
                  <c:v>12</c:v>
                </c:pt>
                <c:pt idx="90728">
                  <c:v>12</c:v>
                </c:pt>
                <c:pt idx="90729">
                  <c:v>12</c:v>
                </c:pt>
                <c:pt idx="90730">
                  <c:v>12</c:v>
                </c:pt>
                <c:pt idx="90731">
                  <c:v>12</c:v>
                </c:pt>
                <c:pt idx="90732">
                  <c:v>12</c:v>
                </c:pt>
                <c:pt idx="90733">
                  <c:v>12</c:v>
                </c:pt>
                <c:pt idx="90734">
                  <c:v>12</c:v>
                </c:pt>
                <c:pt idx="90735">
                  <c:v>12</c:v>
                </c:pt>
                <c:pt idx="90736">
                  <c:v>12</c:v>
                </c:pt>
                <c:pt idx="90737">
                  <c:v>12</c:v>
                </c:pt>
                <c:pt idx="90738">
                  <c:v>12</c:v>
                </c:pt>
                <c:pt idx="90739">
                  <c:v>12</c:v>
                </c:pt>
                <c:pt idx="90740">
                  <c:v>12</c:v>
                </c:pt>
                <c:pt idx="90741">
                  <c:v>12</c:v>
                </c:pt>
                <c:pt idx="90742">
                  <c:v>12</c:v>
                </c:pt>
                <c:pt idx="90743">
                  <c:v>12</c:v>
                </c:pt>
                <c:pt idx="90744">
                  <c:v>12</c:v>
                </c:pt>
                <c:pt idx="90745">
                  <c:v>12</c:v>
                </c:pt>
                <c:pt idx="90746">
                  <c:v>12</c:v>
                </c:pt>
                <c:pt idx="90747">
                  <c:v>12</c:v>
                </c:pt>
                <c:pt idx="90748">
                  <c:v>12</c:v>
                </c:pt>
                <c:pt idx="90749">
                  <c:v>12</c:v>
                </c:pt>
                <c:pt idx="90750">
                  <c:v>12</c:v>
                </c:pt>
                <c:pt idx="90751">
                  <c:v>12</c:v>
                </c:pt>
                <c:pt idx="90752">
                  <c:v>12</c:v>
                </c:pt>
                <c:pt idx="90753">
                  <c:v>12</c:v>
                </c:pt>
                <c:pt idx="90754">
                  <c:v>12</c:v>
                </c:pt>
                <c:pt idx="90755">
                  <c:v>12</c:v>
                </c:pt>
                <c:pt idx="90756">
                  <c:v>12</c:v>
                </c:pt>
                <c:pt idx="90757">
                  <c:v>12</c:v>
                </c:pt>
                <c:pt idx="90758">
                  <c:v>12</c:v>
                </c:pt>
                <c:pt idx="90759">
                  <c:v>12</c:v>
                </c:pt>
                <c:pt idx="90760">
                  <c:v>12</c:v>
                </c:pt>
                <c:pt idx="90761">
                  <c:v>12</c:v>
                </c:pt>
                <c:pt idx="90762">
                  <c:v>12</c:v>
                </c:pt>
                <c:pt idx="90763">
                  <c:v>12</c:v>
                </c:pt>
                <c:pt idx="90764">
                  <c:v>12</c:v>
                </c:pt>
                <c:pt idx="90765">
                  <c:v>12</c:v>
                </c:pt>
                <c:pt idx="90766">
                  <c:v>12</c:v>
                </c:pt>
                <c:pt idx="90767">
                  <c:v>12</c:v>
                </c:pt>
                <c:pt idx="90768">
                  <c:v>12</c:v>
                </c:pt>
                <c:pt idx="90769">
                  <c:v>12</c:v>
                </c:pt>
                <c:pt idx="90770">
                  <c:v>12</c:v>
                </c:pt>
                <c:pt idx="90771">
                  <c:v>12</c:v>
                </c:pt>
                <c:pt idx="90772">
                  <c:v>12</c:v>
                </c:pt>
                <c:pt idx="90773">
                  <c:v>12</c:v>
                </c:pt>
                <c:pt idx="90774">
                  <c:v>12</c:v>
                </c:pt>
                <c:pt idx="90775">
                  <c:v>12</c:v>
                </c:pt>
                <c:pt idx="90776">
                  <c:v>12</c:v>
                </c:pt>
                <c:pt idx="90777">
                  <c:v>12</c:v>
                </c:pt>
                <c:pt idx="90778">
                  <c:v>12</c:v>
                </c:pt>
                <c:pt idx="90779">
                  <c:v>12</c:v>
                </c:pt>
                <c:pt idx="90780">
                  <c:v>12</c:v>
                </c:pt>
                <c:pt idx="90781">
                  <c:v>12</c:v>
                </c:pt>
                <c:pt idx="90782">
                  <c:v>12</c:v>
                </c:pt>
                <c:pt idx="90783">
                  <c:v>12</c:v>
                </c:pt>
                <c:pt idx="90784">
                  <c:v>12</c:v>
                </c:pt>
                <c:pt idx="90785">
                  <c:v>12</c:v>
                </c:pt>
                <c:pt idx="90786">
                  <c:v>12</c:v>
                </c:pt>
                <c:pt idx="90787">
                  <c:v>12</c:v>
                </c:pt>
                <c:pt idx="90788">
                  <c:v>12</c:v>
                </c:pt>
                <c:pt idx="90789">
                  <c:v>12</c:v>
                </c:pt>
                <c:pt idx="90790">
                  <c:v>12</c:v>
                </c:pt>
                <c:pt idx="90791">
                  <c:v>12</c:v>
                </c:pt>
                <c:pt idx="90792">
                  <c:v>12</c:v>
                </c:pt>
                <c:pt idx="90793">
                  <c:v>12</c:v>
                </c:pt>
                <c:pt idx="90794">
                  <c:v>12</c:v>
                </c:pt>
                <c:pt idx="90795">
                  <c:v>12</c:v>
                </c:pt>
                <c:pt idx="90796">
                  <c:v>12</c:v>
                </c:pt>
                <c:pt idx="90797">
                  <c:v>12</c:v>
                </c:pt>
                <c:pt idx="90798">
                  <c:v>12</c:v>
                </c:pt>
                <c:pt idx="90799">
                  <c:v>12</c:v>
                </c:pt>
                <c:pt idx="90800">
                  <c:v>12</c:v>
                </c:pt>
                <c:pt idx="90801">
                  <c:v>12</c:v>
                </c:pt>
                <c:pt idx="90802">
                  <c:v>12</c:v>
                </c:pt>
                <c:pt idx="90803">
                  <c:v>12</c:v>
                </c:pt>
                <c:pt idx="90804">
                  <c:v>12</c:v>
                </c:pt>
                <c:pt idx="90805">
                  <c:v>12</c:v>
                </c:pt>
                <c:pt idx="90806">
                  <c:v>12</c:v>
                </c:pt>
                <c:pt idx="90807">
                  <c:v>12</c:v>
                </c:pt>
                <c:pt idx="90808">
                  <c:v>12</c:v>
                </c:pt>
                <c:pt idx="90809">
                  <c:v>12</c:v>
                </c:pt>
                <c:pt idx="90810">
                  <c:v>12</c:v>
                </c:pt>
                <c:pt idx="90811">
                  <c:v>12</c:v>
                </c:pt>
                <c:pt idx="90812">
                  <c:v>12</c:v>
                </c:pt>
                <c:pt idx="90813">
                  <c:v>12</c:v>
                </c:pt>
                <c:pt idx="90814">
                  <c:v>12</c:v>
                </c:pt>
                <c:pt idx="90815">
                  <c:v>12</c:v>
                </c:pt>
                <c:pt idx="90816">
                  <c:v>12</c:v>
                </c:pt>
                <c:pt idx="90817">
                  <c:v>12</c:v>
                </c:pt>
                <c:pt idx="90818">
                  <c:v>12</c:v>
                </c:pt>
                <c:pt idx="90819">
                  <c:v>12</c:v>
                </c:pt>
                <c:pt idx="90820">
                  <c:v>12</c:v>
                </c:pt>
                <c:pt idx="90821">
                  <c:v>12</c:v>
                </c:pt>
                <c:pt idx="90822">
                  <c:v>12</c:v>
                </c:pt>
                <c:pt idx="90823">
                  <c:v>12</c:v>
                </c:pt>
                <c:pt idx="90824">
                  <c:v>12</c:v>
                </c:pt>
                <c:pt idx="90825">
                  <c:v>12</c:v>
                </c:pt>
                <c:pt idx="90826">
                  <c:v>12</c:v>
                </c:pt>
                <c:pt idx="90827">
                  <c:v>12</c:v>
                </c:pt>
                <c:pt idx="90828">
                  <c:v>12</c:v>
                </c:pt>
                <c:pt idx="90829">
                  <c:v>12</c:v>
                </c:pt>
                <c:pt idx="90830">
                  <c:v>12</c:v>
                </c:pt>
                <c:pt idx="90831">
                  <c:v>12</c:v>
                </c:pt>
                <c:pt idx="90832">
                  <c:v>12</c:v>
                </c:pt>
                <c:pt idx="90833">
                  <c:v>12</c:v>
                </c:pt>
                <c:pt idx="90834">
                  <c:v>12</c:v>
                </c:pt>
                <c:pt idx="90835">
                  <c:v>12</c:v>
                </c:pt>
                <c:pt idx="90836">
                  <c:v>12</c:v>
                </c:pt>
                <c:pt idx="90837">
                  <c:v>12</c:v>
                </c:pt>
                <c:pt idx="90838">
                  <c:v>12</c:v>
                </c:pt>
                <c:pt idx="90839">
                  <c:v>12</c:v>
                </c:pt>
                <c:pt idx="90840">
                  <c:v>12</c:v>
                </c:pt>
                <c:pt idx="90841">
                  <c:v>12</c:v>
                </c:pt>
                <c:pt idx="90842">
                  <c:v>12</c:v>
                </c:pt>
                <c:pt idx="90843">
                  <c:v>12</c:v>
                </c:pt>
                <c:pt idx="90844">
                  <c:v>12</c:v>
                </c:pt>
                <c:pt idx="90845">
                  <c:v>12</c:v>
                </c:pt>
                <c:pt idx="90846">
                  <c:v>12</c:v>
                </c:pt>
                <c:pt idx="90847">
                  <c:v>12</c:v>
                </c:pt>
                <c:pt idx="90848">
                  <c:v>12</c:v>
                </c:pt>
                <c:pt idx="90849">
                  <c:v>12</c:v>
                </c:pt>
                <c:pt idx="90850">
                  <c:v>12</c:v>
                </c:pt>
                <c:pt idx="90851">
                  <c:v>12</c:v>
                </c:pt>
                <c:pt idx="90852">
                  <c:v>12</c:v>
                </c:pt>
                <c:pt idx="90853">
                  <c:v>12</c:v>
                </c:pt>
                <c:pt idx="90854">
                  <c:v>12</c:v>
                </c:pt>
                <c:pt idx="90855">
                  <c:v>12</c:v>
                </c:pt>
                <c:pt idx="90856">
                  <c:v>12</c:v>
                </c:pt>
                <c:pt idx="90857">
                  <c:v>12</c:v>
                </c:pt>
                <c:pt idx="90858">
                  <c:v>12</c:v>
                </c:pt>
                <c:pt idx="90859">
                  <c:v>12</c:v>
                </c:pt>
                <c:pt idx="90860">
                  <c:v>12</c:v>
                </c:pt>
                <c:pt idx="90861">
                  <c:v>12</c:v>
                </c:pt>
                <c:pt idx="90862">
                  <c:v>12</c:v>
                </c:pt>
                <c:pt idx="90863">
                  <c:v>12</c:v>
                </c:pt>
                <c:pt idx="90864">
                  <c:v>12</c:v>
                </c:pt>
                <c:pt idx="90865">
                  <c:v>12</c:v>
                </c:pt>
                <c:pt idx="90866">
                  <c:v>12</c:v>
                </c:pt>
                <c:pt idx="90867">
                  <c:v>12</c:v>
                </c:pt>
                <c:pt idx="90868">
                  <c:v>12</c:v>
                </c:pt>
                <c:pt idx="90869">
                  <c:v>12</c:v>
                </c:pt>
                <c:pt idx="90870">
                  <c:v>12</c:v>
                </c:pt>
                <c:pt idx="90871">
                  <c:v>12</c:v>
                </c:pt>
                <c:pt idx="90872">
                  <c:v>12</c:v>
                </c:pt>
                <c:pt idx="90873">
                  <c:v>12</c:v>
                </c:pt>
                <c:pt idx="90874">
                  <c:v>12</c:v>
                </c:pt>
                <c:pt idx="90875">
                  <c:v>12</c:v>
                </c:pt>
                <c:pt idx="90876">
                  <c:v>12</c:v>
                </c:pt>
                <c:pt idx="90877">
                  <c:v>12</c:v>
                </c:pt>
                <c:pt idx="90878">
                  <c:v>12</c:v>
                </c:pt>
                <c:pt idx="90879">
                  <c:v>12</c:v>
                </c:pt>
                <c:pt idx="90880">
                  <c:v>12</c:v>
                </c:pt>
                <c:pt idx="90881">
                  <c:v>12</c:v>
                </c:pt>
                <c:pt idx="90882">
                  <c:v>12</c:v>
                </c:pt>
                <c:pt idx="90883">
                  <c:v>12</c:v>
                </c:pt>
                <c:pt idx="90884">
                  <c:v>12</c:v>
                </c:pt>
                <c:pt idx="90885">
                  <c:v>12</c:v>
                </c:pt>
                <c:pt idx="90886">
                  <c:v>12</c:v>
                </c:pt>
                <c:pt idx="90887">
                  <c:v>12</c:v>
                </c:pt>
                <c:pt idx="90888">
                  <c:v>12</c:v>
                </c:pt>
                <c:pt idx="90889">
                  <c:v>12</c:v>
                </c:pt>
                <c:pt idx="90890">
                  <c:v>12</c:v>
                </c:pt>
                <c:pt idx="90891">
                  <c:v>12</c:v>
                </c:pt>
                <c:pt idx="90892">
                  <c:v>12</c:v>
                </c:pt>
                <c:pt idx="90893">
                  <c:v>12</c:v>
                </c:pt>
                <c:pt idx="90894">
                  <c:v>12</c:v>
                </c:pt>
                <c:pt idx="90895">
                  <c:v>12</c:v>
                </c:pt>
                <c:pt idx="90896">
                  <c:v>12</c:v>
                </c:pt>
                <c:pt idx="90897">
                  <c:v>12</c:v>
                </c:pt>
                <c:pt idx="90898">
                  <c:v>12</c:v>
                </c:pt>
                <c:pt idx="90899">
                  <c:v>12</c:v>
                </c:pt>
                <c:pt idx="90900">
                  <c:v>12</c:v>
                </c:pt>
                <c:pt idx="90901">
                  <c:v>12</c:v>
                </c:pt>
                <c:pt idx="90902">
                  <c:v>12</c:v>
                </c:pt>
                <c:pt idx="90903">
                  <c:v>12</c:v>
                </c:pt>
                <c:pt idx="90904">
                  <c:v>12</c:v>
                </c:pt>
                <c:pt idx="90905">
                  <c:v>12</c:v>
                </c:pt>
                <c:pt idx="90906">
                  <c:v>12</c:v>
                </c:pt>
                <c:pt idx="90907">
                  <c:v>12</c:v>
                </c:pt>
                <c:pt idx="90908">
                  <c:v>12</c:v>
                </c:pt>
                <c:pt idx="90909">
                  <c:v>12</c:v>
                </c:pt>
                <c:pt idx="90910">
                  <c:v>12</c:v>
                </c:pt>
                <c:pt idx="90911">
                  <c:v>12</c:v>
                </c:pt>
                <c:pt idx="90912">
                  <c:v>12</c:v>
                </c:pt>
                <c:pt idx="90913">
                  <c:v>12</c:v>
                </c:pt>
                <c:pt idx="90914">
                  <c:v>12</c:v>
                </c:pt>
                <c:pt idx="90915">
                  <c:v>12</c:v>
                </c:pt>
                <c:pt idx="90916">
                  <c:v>12</c:v>
                </c:pt>
                <c:pt idx="90917">
                  <c:v>12</c:v>
                </c:pt>
                <c:pt idx="90918">
                  <c:v>12</c:v>
                </c:pt>
                <c:pt idx="90919">
                  <c:v>12</c:v>
                </c:pt>
                <c:pt idx="90920">
                  <c:v>12</c:v>
                </c:pt>
                <c:pt idx="90921">
                  <c:v>12</c:v>
                </c:pt>
                <c:pt idx="90922">
                  <c:v>12</c:v>
                </c:pt>
                <c:pt idx="90923">
                  <c:v>12</c:v>
                </c:pt>
                <c:pt idx="90924">
                  <c:v>12</c:v>
                </c:pt>
                <c:pt idx="90925">
                  <c:v>12</c:v>
                </c:pt>
                <c:pt idx="90926">
                  <c:v>12</c:v>
                </c:pt>
                <c:pt idx="90927">
                  <c:v>12</c:v>
                </c:pt>
                <c:pt idx="90928">
                  <c:v>12</c:v>
                </c:pt>
                <c:pt idx="90929">
                  <c:v>12</c:v>
                </c:pt>
                <c:pt idx="90930">
                  <c:v>12</c:v>
                </c:pt>
                <c:pt idx="90931">
                  <c:v>12</c:v>
                </c:pt>
                <c:pt idx="90932">
                  <c:v>12</c:v>
                </c:pt>
                <c:pt idx="90933">
                  <c:v>12</c:v>
                </c:pt>
                <c:pt idx="90934">
                  <c:v>12</c:v>
                </c:pt>
                <c:pt idx="90935">
                  <c:v>12</c:v>
                </c:pt>
                <c:pt idx="90936">
                  <c:v>12</c:v>
                </c:pt>
                <c:pt idx="90937">
                  <c:v>12</c:v>
                </c:pt>
                <c:pt idx="90938">
                  <c:v>12</c:v>
                </c:pt>
                <c:pt idx="90939">
                  <c:v>12</c:v>
                </c:pt>
                <c:pt idx="90940">
                  <c:v>12</c:v>
                </c:pt>
                <c:pt idx="90941">
                  <c:v>12</c:v>
                </c:pt>
                <c:pt idx="90942">
                  <c:v>12</c:v>
                </c:pt>
                <c:pt idx="90943">
                  <c:v>12</c:v>
                </c:pt>
                <c:pt idx="90944">
                  <c:v>12</c:v>
                </c:pt>
                <c:pt idx="90945">
                  <c:v>12</c:v>
                </c:pt>
                <c:pt idx="90946">
                  <c:v>12</c:v>
                </c:pt>
                <c:pt idx="90947">
                  <c:v>12</c:v>
                </c:pt>
                <c:pt idx="90948">
                  <c:v>12</c:v>
                </c:pt>
                <c:pt idx="90949">
                  <c:v>12</c:v>
                </c:pt>
                <c:pt idx="90950">
                  <c:v>12</c:v>
                </c:pt>
                <c:pt idx="90951">
                  <c:v>12</c:v>
                </c:pt>
                <c:pt idx="90952">
                  <c:v>12</c:v>
                </c:pt>
                <c:pt idx="90953">
                  <c:v>12</c:v>
                </c:pt>
                <c:pt idx="90954">
                  <c:v>12</c:v>
                </c:pt>
                <c:pt idx="90955">
                  <c:v>12</c:v>
                </c:pt>
                <c:pt idx="90956">
                  <c:v>12</c:v>
                </c:pt>
                <c:pt idx="90957">
                  <c:v>12</c:v>
                </c:pt>
                <c:pt idx="90958">
                  <c:v>12</c:v>
                </c:pt>
                <c:pt idx="90959">
                  <c:v>12</c:v>
                </c:pt>
                <c:pt idx="90960">
                  <c:v>12</c:v>
                </c:pt>
                <c:pt idx="90961">
                  <c:v>12</c:v>
                </c:pt>
                <c:pt idx="90962">
                  <c:v>12</c:v>
                </c:pt>
                <c:pt idx="90963">
                  <c:v>12</c:v>
                </c:pt>
                <c:pt idx="90964">
                  <c:v>12</c:v>
                </c:pt>
                <c:pt idx="90965">
                  <c:v>12</c:v>
                </c:pt>
                <c:pt idx="90966">
                  <c:v>12</c:v>
                </c:pt>
                <c:pt idx="90967">
                  <c:v>12</c:v>
                </c:pt>
                <c:pt idx="90968">
                  <c:v>12</c:v>
                </c:pt>
                <c:pt idx="90969">
                  <c:v>12</c:v>
                </c:pt>
                <c:pt idx="90970">
                  <c:v>12</c:v>
                </c:pt>
                <c:pt idx="90971">
                  <c:v>12</c:v>
                </c:pt>
                <c:pt idx="90972">
                  <c:v>12</c:v>
                </c:pt>
                <c:pt idx="90973">
                  <c:v>12</c:v>
                </c:pt>
                <c:pt idx="90974">
                  <c:v>12</c:v>
                </c:pt>
                <c:pt idx="90975">
                  <c:v>12</c:v>
                </c:pt>
                <c:pt idx="90976">
                  <c:v>12</c:v>
                </c:pt>
                <c:pt idx="90977">
                  <c:v>12</c:v>
                </c:pt>
                <c:pt idx="90978">
                  <c:v>12</c:v>
                </c:pt>
                <c:pt idx="90979">
                  <c:v>12</c:v>
                </c:pt>
                <c:pt idx="90980">
                  <c:v>12</c:v>
                </c:pt>
                <c:pt idx="90981">
                  <c:v>12</c:v>
                </c:pt>
                <c:pt idx="90982">
                  <c:v>12</c:v>
                </c:pt>
                <c:pt idx="90983">
                  <c:v>12</c:v>
                </c:pt>
                <c:pt idx="90984">
                  <c:v>12</c:v>
                </c:pt>
                <c:pt idx="90985">
                  <c:v>12</c:v>
                </c:pt>
                <c:pt idx="90986">
                  <c:v>12</c:v>
                </c:pt>
                <c:pt idx="90987">
                  <c:v>12</c:v>
                </c:pt>
                <c:pt idx="90988">
                  <c:v>12</c:v>
                </c:pt>
                <c:pt idx="90989">
                  <c:v>12</c:v>
                </c:pt>
                <c:pt idx="90990">
                  <c:v>12</c:v>
                </c:pt>
                <c:pt idx="90991">
                  <c:v>12</c:v>
                </c:pt>
                <c:pt idx="90992">
                  <c:v>12</c:v>
                </c:pt>
                <c:pt idx="90993">
                  <c:v>12</c:v>
                </c:pt>
                <c:pt idx="90994">
                  <c:v>12</c:v>
                </c:pt>
                <c:pt idx="90995">
                  <c:v>12</c:v>
                </c:pt>
                <c:pt idx="90996">
                  <c:v>12</c:v>
                </c:pt>
                <c:pt idx="90997">
                  <c:v>12</c:v>
                </c:pt>
                <c:pt idx="90998">
                  <c:v>12</c:v>
                </c:pt>
                <c:pt idx="90999">
                  <c:v>12</c:v>
                </c:pt>
                <c:pt idx="91000">
                  <c:v>12</c:v>
                </c:pt>
                <c:pt idx="91001">
                  <c:v>12</c:v>
                </c:pt>
                <c:pt idx="91002">
                  <c:v>12</c:v>
                </c:pt>
                <c:pt idx="91003">
                  <c:v>12</c:v>
                </c:pt>
                <c:pt idx="91004">
                  <c:v>12</c:v>
                </c:pt>
                <c:pt idx="91005">
                  <c:v>12</c:v>
                </c:pt>
                <c:pt idx="91006">
                  <c:v>12</c:v>
                </c:pt>
                <c:pt idx="91007">
                  <c:v>12</c:v>
                </c:pt>
                <c:pt idx="91008">
                  <c:v>12</c:v>
                </c:pt>
                <c:pt idx="91009">
                  <c:v>12</c:v>
                </c:pt>
                <c:pt idx="91010">
                  <c:v>12</c:v>
                </c:pt>
                <c:pt idx="91011">
                  <c:v>12</c:v>
                </c:pt>
                <c:pt idx="91012">
                  <c:v>12</c:v>
                </c:pt>
                <c:pt idx="91013">
                  <c:v>12</c:v>
                </c:pt>
                <c:pt idx="91014">
                  <c:v>12</c:v>
                </c:pt>
                <c:pt idx="91015">
                  <c:v>12</c:v>
                </c:pt>
                <c:pt idx="91016">
                  <c:v>12</c:v>
                </c:pt>
                <c:pt idx="91017">
                  <c:v>12</c:v>
                </c:pt>
                <c:pt idx="91018">
                  <c:v>12</c:v>
                </c:pt>
                <c:pt idx="91019">
                  <c:v>12</c:v>
                </c:pt>
                <c:pt idx="91020">
                  <c:v>12</c:v>
                </c:pt>
                <c:pt idx="91021">
                  <c:v>12</c:v>
                </c:pt>
                <c:pt idx="91022">
                  <c:v>12</c:v>
                </c:pt>
                <c:pt idx="91023">
                  <c:v>12</c:v>
                </c:pt>
                <c:pt idx="91024">
                  <c:v>12</c:v>
                </c:pt>
                <c:pt idx="91025">
                  <c:v>12</c:v>
                </c:pt>
                <c:pt idx="91026">
                  <c:v>12</c:v>
                </c:pt>
                <c:pt idx="91027">
                  <c:v>12</c:v>
                </c:pt>
                <c:pt idx="91028">
                  <c:v>12</c:v>
                </c:pt>
                <c:pt idx="91029">
                  <c:v>12</c:v>
                </c:pt>
                <c:pt idx="91030">
                  <c:v>12</c:v>
                </c:pt>
                <c:pt idx="91031">
                  <c:v>12</c:v>
                </c:pt>
                <c:pt idx="91032">
                  <c:v>12</c:v>
                </c:pt>
                <c:pt idx="91033">
                  <c:v>12</c:v>
                </c:pt>
                <c:pt idx="91034">
                  <c:v>12</c:v>
                </c:pt>
                <c:pt idx="91035">
                  <c:v>12</c:v>
                </c:pt>
                <c:pt idx="91036">
                  <c:v>12</c:v>
                </c:pt>
                <c:pt idx="91037">
                  <c:v>12</c:v>
                </c:pt>
                <c:pt idx="91038">
                  <c:v>12</c:v>
                </c:pt>
                <c:pt idx="91039">
                  <c:v>12</c:v>
                </c:pt>
                <c:pt idx="91040">
                  <c:v>12</c:v>
                </c:pt>
                <c:pt idx="91041">
                  <c:v>12</c:v>
                </c:pt>
                <c:pt idx="91042">
                  <c:v>12</c:v>
                </c:pt>
                <c:pt idx="91043">
                  <c:v>12</c:v>
                </c:pt>
                <c:pt idx="91044">
                  <c:v>12</c:v>
                </c:pt>
                <c:pt idx="91045">
                  <c:v>12</c:v>
                </c:pt>
                <c:pt idx="91046">
                  <c:v>12</c:v>
                </c:pt>
                <c:pt idx="91047">
                  <c:v>12</c:v>
                </c:pt>
                <c:pt idx="91048">
                  <c:v>12</c:v>
                </c:pt>
                <c:pt idx="91049">
                  <c:v>12</c:v>
                </c:pt>
                <c:pt idx="91050">
                  <c:v>12</c:v>
                </c:pt>
                <c:pt idx="91051">
                  <c:v>12</c:v>
                </c:pt>
                <c:pt idx="91052">
                  <c:v>12</c:v>
                </c:pt>
                <c:pt idx="91053">
                  <c:v>12</c:v>
                </c:pt>
                <c:pt idx="91054">
                  <c:v>12</c:v>
                </c:pt>
                <c:pt idx="91055">
                  <c:v>12</c:v>
                </c:pt>
                <c:pt idx="91056">
                  <c:v>12</c:v>
                </c:pt>
                <c:pt idx="91057">
                  <c:v>12</c:v>
                </c:pt>
                <c:pt idx="91058">
                  <c:v>12</c:v>
                </c:pt>
                <c:pt idx="91059">
                  <c:v>12</c:v>
                </c:pt>
                <c:pt idx="91060">
                  <c:v>12</c:v>
                </c:pt>
                <c:pt idx="91061">
                  <c:v>12</c:v>
                </c:pt>
                <c:pt idx="91062">
                  <c:v>12</c:v>
                </c:pt>
                <c:pt idx="91063">
                  <c:v>12</c:v>
                </c:pt>
                <c:pt idx="91064">
                  <c:v>12</c:v>
                </c:pt>
                <c:pt idx="91065">
                  <c:v>12</c:v>
                </c:pt>
                <c:pt idx="91066">
                  <c:v>12</c:v>
                </c:pt>
                <c:pt idx="91067">
                  <c:v>12</c:v>
                </c:pt>
                <c:pt idx="91068">
                  <c:v>12</c:v>
                </c:pt>
                <c:pt idx="91069">
                  <c:v>12</c:v>
                </c:pt>
                <c:pt idx="91070">
                  <c:v>12</c:v>
                </c:pt>
                <c:pt idx="91071">
                  <c:v>12</c:v>
                </c:pt>
                <c:pt idx="91072">
                  <c:v>12</c:v>
                </c:pt>
                <c:pt idx="91073">
                  <c:v>12</c:v>
                </c:pt>
                <c:pt idx="91074">
                  <c:v>12</c:v>
                </c:pt>
                <c:pt idx="91075">
                  <c:v>12</c:v>
                </c:pt>
                <c:pt idx="91076">
                  <c:v>12</c:v>
                </c:pt>
                <c:pt idx="91077">
                  <c:v>12</c:v>
                </c:pt>
                <c:pt idx="91078">
                  <c:v>12</c:v>
                </c:pt>
                <c:pt idx="91079">
                  <c:v>12</c:v>
                </c:pt>
                <c:pt idx="91080">
                  <c:v>12</c:v>
                </c:pt>
                <c:pt idx="91081">
                  <c:v>12</c:v>
                </c:pt>
                <c:pt idx="91082">
                  <c:v>12</c:v>
                </c:pt>
                <c:pt idx="91083">
                  <c:v>12</c:v>
                </c:pt>
                <c:pt idx="91084">
                  <c:v>12</c:v>
                </c:pt>
                <c:pt idx="91085">
                  <c:v>12</c:v>
                </c:pt>
                <c:pt idx="91086">
                  <c:v>12</c:v>
                </c:pt>
                <c:pt idx="91087">
                  <c:v>12</c:v>
                </c:pt>
                <c:pt idx="91088">
                  <c:v>12</c:v>
                </c:pt>
                <c:pt idx="91089">
                  <c:v>12</c:v>
                </c:pt>
                <c:pt idx="91090">
                  <c:v>12</c:v>
                </c:pt>
                <c:pt idx="91091">
                  <c:v>12</c:v>
                </c:pt>
                <c:pt idx="91092">
                  <c:v>12</c:v>
                </c:pt>
                <c:pt idx="91093">
                  <c:v>12</c:v>
                </c:pt>
                <c:pt idx="91094">
                  <c:v>12</c:v>
                </c:pt>
                <c:pt idx="91095">
                  <c:v>12</c:v>
                </c:pt>
                <c:pt idx="91096">
                  <c:v>12</c:v>
                </c:pt>
                <c:pt idx="91097">
                  <c:v>12</c:v>
                </c:pt>
                <c:pt idx="91098">
                  <c:v>12</c:v>
                </c:pt>
                <c:pt idx="91099">
                  <c:v>12</c:v>
                </c:pt>
                <c:pt idx="91100">
                  <c:v>12</c:v>
                </c:pt>
                <c:pt idx="91101">
                  <c:v>12</c:v>
                </c:pt>
                <c:pt idx="91102">
                  <c:v>12</c:v>
                </c:pt>
                <c:pt idx="91103">
                  <c:v>12</c:v>
                </c:pt>
                <c:pt idx="91104">
                  <c:v>12</c:v>
                </c:pt>
                <c:pt idx="91105">
                  <c:v>12</c:v>
                </c:pt>
                <c:pt idx="91106">
                  <c:v>12</c:v>
                </c:pt>
                <c:pt idx="91107">
                  <c:v>12</c:v>
                </c:pt>
                <c:pt idx="91108">
                  <c:v>12</c:v>
                </c:pt>
                <c:pt idx="91109">
                  <c:v>12</c:v>
                </c:pt>
                <c:pt idx="91110">
                  <c:v>12</c:v>
                </c:pt>
                <c:pt idx="91111">
                  <c:v>12</c:v>
                </c:pt>
                <c:pt idx="91112">
                  <c:v>12</c:v>
                </c:pt>
                <c:pt idx="91113">
                  <c:v>12</c:v>
                </c:pt>
                <c:pt idx="91114">
                  <c:v>12</c:v>
                </c:pt>
                <c:pt idx="91115">
                  <c:v>12</c:v>
                </c:pt>
                <c:pt idx="91116">
                  <c:v>12</c:v>
                </c:pt>
                <c:pt idx="91117">
                  <c:v>12</c:v>
                </c:pt>
                <c:pt idx="91118">
                  <c:v>12</c:v>
                </c:pt>
                <c:pt idx="91119">
                  <c:v>12</c:v>
                </c:pt>
                <c:pt idx="91120">
                  <c:v>12</c:v>
                </c:pt>
                <c:pt idx="91121">
                  <c:v>12</c:v>
                </c:pt>
                <c:pt idx="91122">
                  <c:v>12</c:v>
                </c:pt>
                <c:pt idx="91123">
                  <c:v>12</c:v>
                </c:pt>
                <c:pt idx="91124">
                  <c:v>12</c:v>
                </c:pt>
                <c:pt idx="91125">
                  <c:v>12</c:v>
                </c:pt>
                <c:pt idx="91126">
                  <c:v>12</c:v>
                </c:pt>
                <c:pt idx="91127">
                  <c:v>12</c:v>
                </c:pt>
                <c:pt idx="91128">
                  <c:v>12</c:v>
                </c:pt>
                <c:pt idx="91129">
                  <c:v>12</c:v>
                </c:pt>
                <c:pt idx="91130">
                  <c:v>12</c:v>
                </c:pt>
                <c:pt idx="91131">
                  <c:v>12</c:v>
                </c:pt>
                <c:pt idx="91132">
                  <c:v>12</c:v>
                </c:pt>
                <c:pt idx="91133">
                  <c:v>12</c:v>
                </c:pt>
                <c:pt idx="91134">
                  <c:v>12</c:v>
                </c:pt>
                <c:pt idx="91135">
                  <c:v>12</c:v>
                </c:pt>
                <c:pt idx="91136">
                  <c:v>12</c:v>
                </c:pt>
                <c:pt idx="91137">
                  <c:v>12</c:v>
                </c:pt>
                <c:pt idx="91138">
                  <c:v>12</c:v>
                </c:pt>
                <c:pt idx="91139">
                  <c:v>12</c:v>
                </c:pt>
                <c:pt idx="91140">
                  <c:v>12</c:v>
                </c:pt>
                <c:pt idx="91141">
                  <c:v>12</c:v>
                </c:pt>
                <c:pt idx="91142">
                  <c:v>12</c:v>
                </c:pt>
                <c:pt idx="91143">
                  <c:v>12</c:v>
                </c:pt>
                <c:pt idx="91144">
                  <c:v>12</c:v>
                </c:pt>
                <c:pt idx="91145">
                  <c:v>12</c:v>
                </c:pt>
                <c:pt idx="91146">
                  <c:v>12</c:v>
                </c:pt>
                <c:pt idx="91147">
                  <c:v>12</c:v>
                </c:pt>
                <c:pt idx="91148">
                  <c:v>12</c:v>
                </c:pt>
                <c:pt idx="91149">
                  <c:v>12</c:v>
                </c:pt>
                <c:pt idx="91150">
                  <c:v>12</c:v>
                </c:pt>
                <c:pt idx="91151">
                  <c:v>12</c:v>
                </c:pt>
                <c:pt idx="91152">
                  <c:v>12</c:v>
                </c:pt>
                <c:pt idx="91153">
                  <c:v>12</c:v>
                </c:pt>
                <c:pt idx="91154">
                  <c:v>12</c:v>
                </c:pt>
                <c:pt idx="91155">
                  <c:v>12</c:v>
                </c:pt>
                <c:pt idx="91156">
                  <c:v>12</c:v>
                </c:pt>
                <c:pt idx="91157">
                  <c:v>12</c:v>
                </c:pt>
                <c:pt idx="91158">
                  <c:v>12</c:v>
                </c:pt>
                <c:pt idx="91159">
                  <c:v>12</c:v>
                </c:pt>
                <c:pt idx="91160">
                  <c:v>12</c:v>
                </c:pt>
                <c:pt idx="91161">
                  <c:v>12</c:v>
                </c:pt>
                <c:pt idx="91162">
                  <c:v>12</c:v>
                </c:pt>
                <c:pt idx="91163">
                  <c:v>12</c:v>
                </c:pt>
                <c:pt idx="91164">
                  <c:v>12</c:v>
                </c:pt>
                <c:pt idx="91165">
                  <c:v>12</c:v>
                </c:pt>
                <c:pt idx="91166">
                  <c:v>12</c:v>
                </c:pt>
                <c:pt idx="91167">
                  <c:v>12</c:v>
                </c:pt>
                <c:pt idx="91168">
                  <c:v>12</c:v>
                </c:pt>
                <c:pt idx="91169">
                  <c:v>12</c:v>
                </c:pt>
                <c:pt idx="91170">
                  <c:v>12</c:v>
                </c:pt>
                <c:pt idx="91171">
                  <c:v>12</c:v>
                </c:pt>
                <c:pt idx="91172">
                  <c:v>12</c:v>
                </c:pt>
                <c:pt idx="91173">
                  <c:v>12</c:v>
                </c:pt>
                <c:pt idx="91174">
                  <c:v>12</c:v>
                </c:pt>
                <c:pt idx="91175">
                  <c:v>12</c:v>
                </c:pt>
                <c:pt idx="91176">
                  <c:v>12</c:v>
                </c:pt>
                <c:pt idx="91177">
                  <c:v>12</c:v>
                </c:pt>
                <c:pt idx="91178">
                  <c:v>12</c:v>
                </c:pt>
                <c:pt idx="91179">
                  <c:v>12</c:v>
                </c:pt>
                <c:pt idx="91180">
                  <c:v>12</c:v>
                </c:pt>
                <c:pt idx="91181">
                  <c:v>12</c:v>
                </c:pt>
                <c:pt idx="91182">
                  <c:v>12</c:v>
                </c:pt>
                <c:pt idx="91183">
                  <c:v>12</c:v>
                </c:pt>
                <c:pt idx="91184">
                  <c:v>12</c:v>
                </c:pt>
                <c:pt idx="91185">
                  <c:v>12</c:v>
                </c:pt>
                <c:pt idx="91186">
                  <c:v>12</c:v>
                </c:pt>
                <c:pt idx="91187">
                  <c:v>12</c:v>
                </c:pt>
                <c:pt idx="91188">
                  <c:v>12</c:v>
                </c:pt>
                <c:pt idx="91189">
                  <c:v>12</c:v>
                </c:pt>
                <c:pt idx="91190">
                  <c:v>12</c:v>
                </c:pt>
                <c:pt idx="91191">
                  <c:v>12</c:v>
                </c:pt>
                <c:pt idx="91192">
                  <c:v>12</c:v>
                </c:pt>
                <c:pt idx="91193">
                  <c:v>12</c:v>
                </c:pt>
                <c:pt idx="91194">
                  <c:v>12</c:v>
                </c:pt>
                <c:pt idx="91195">
                  <c:v>12</c:v>
                </c:pt>
                <c:pt idx="91196">
                  <c:v>12</c:v>
                </c:pt>
                <c:pt idx="91197">
                  <c:v>12</c:v>
                </c:pt>
                <c:pt idx="91198">
                  <c:v>12</c:v>
                </c:pt>
                <c:pt idx="91199">
                  <c:v>12</c:v>
                </c:pt>
                <c:pt idx="91200">
                  <c:v>12</c:v>
                </c:pt>
                <c:pt idx="91201">
                  <c:v>12</c:v>
                </c:pt>
                <c:pt idx="91202">
                  <c:v>12</c:v>
                </c:pt>
                <c:pt idx="91203">
                  <c:v>12</c:v>
                </c:pt>
                <c:pt idx="91204">
                  <c:v>12</c:v>
                </c:pt>
                <c:pt idx="91205">
                  <c:v>12</c:v>
                </c:pt>
                <c:pt idx="91206">
                  <c:v>12</c:v>
                </c:pt>
                <c:pt idx="91207">
                  <c:v>12</c:v>
                </c:pt>
                <c:pt idx="91208">
                  <c:v>12</c:v>
                </c:pt>
                <c:pt idx="91209">
                  <c:v>12</c:v>
                </c:pt>
                <c:pt idx="91210">
                  <c:v>12</c:v>
                </c:pt>
                <c:pt idx="91211">
                  <c:v>12</c:v>
                </c:pt>
                <c:pt idx="91212">
                  <c:v>12</c:v>
                </c:pt>
                <c:pt idx="91213">
                  <c:v>12</c:v>
                </c:pt>
                <c:pt idx="91214">
                  <c:v>12</c:v>
                </c:pt>
                <c:pt idx="91215">
                  <c:v>12</c:v>
                </c:pt>
                <c:pt idx="91216">
                  <c:v>12</c:v>
                </c:pt>
                <c:pt idx="91217">
                  <c:v>12</c:v>
                </c:pt>
                <c:pt idx="91218">
                  <c:v>12</c:v>
                </c:pt>
                <c:pt idx="91219">
                  <c:v>12</c:v>
                </c:pt>
                <c:pt idx="91220">
                  <c:v>12</c:v>
                </c:pt>
                <c:pt idx="91221">
                  <c:v>12</c:v>
                </c:pt>
                <c:pt idx="91222">
                  <c:v>12</c:v>
                </c:pt>
                <c:pt idx="91223">
                  <c:v>12</c:v>
                </c:pt>
                <c:pt idx="91224">
                  <c:v>12</c:v>
                </c:pt>
                <c:pt idx="91225">
                  <c:v>12</c:v>
                </c:pt>
                <c:pt idx="91226">
                  <c:v>12</c:v>
                </c:pt>
                <c:pt idx="91227">
                  <c:v>12</c:v>
                </c:pt>
                <c:pt idx="91228">
                  <c:v>12</c:v>
                </c:pt>
                <c:pt idx="91229">
                  <c:v>12</c:v>
                </c:pt>
                <c:pt idx="91230">
                  <c:v>12</c:v>
                </c:pt>
                <c:pt idx="91231">
                  <c:v>12</c:v>
                </c:pt>
                <c:pt idx="91232">
                  <c:v>12</c:v>
                </c:pt>
                <c:pt idx="91233">
                  <c:v>12</c:v>
                </c:pt>
                <c:pt idx="91234">
                  <c:v>12</c:v>
                </c:pt>
                <c:pt idx="91235">
                  <c:v>12</c:v>
                </c:pt>
                <c:pt idx="91236">
                  <c:v>12</c:v>
                </c:pt>
                <c:pt idx="91237">
                  <c:v>12</c:v>
                </c:pt>
                <c:pt idx="91238">
                  <c:v>12</c:v>
                </c:pt>
                <c:pt idx="91239">
                  <c:v>12</c:v>
                </c:pt>
                <c:pt idx="91240">
                  <c:v>12</c:v>
                </c:pt>
                <c:pt idx="91241">
                  <c:v>12</c:v>
                </c:pt>
                <c:pt idx="91242">
                  <c:v>12</c:v>
                </c:pt>
                <c:pt idx="91243">
                  <c:v>12</c:v>
                </c:pt>
                <c:pt idx="91244">
                  <c:v>12</c:v>
                </c:pt>
                <c:pt idx="91245">
                  <c:v>12</c:v>
                </c:pt>
                <c:pt idx="91246">
                  <c:v>12</c:v>
                </c:pt>
                <c:pt idx="91247">
                  <c:v>12</c:v>
                </c:pt>
                <c:pt idx="91248">
                  <c:v>12</c:v>
                </c:pt>
                <c:pt idx="91249">
                  <c:v>12</c:v>
                </c:pt>
                <c:pt idx="91250">
                  <c:v>12</c:v>
                </c:pt>
                <c:pt idx="91251">
                  <c:v>12</c:v>
                </c:pt>
                <c:pt idx="91252">
                  <c:v>12</c:v>
                </c:pt>
                <c:pt idx="91253">
                  <c:v>12</c:v>
                </c:pt>
                <c:pt idx="91254">
                  <c:v>12</c:v>
                </c:pt>
                <c:pt idx="91255">
                  <c:v>12</c:v>
                </c:pt>
                <c:pt idx="91256">
                  <c:v>12</c:v>
                </c:pt>
                <c:pt idx="91257">
                  <c:v>12</c:v>
                </c:pt>
                <c:pt idx="91258">
                  <c:v>12</c:v>
                </c:pt>
                <c:pt idx="91259">
                  <c:v>12</c:v>
                </c:pt>
                <c:pt idx="91260">
                  <c:v>12</c:v>
                </c:pt>
                <c:pt idx="91261">
                  <c:v>12</c:v>
                </c:pt>
                <c:pt idx="91262">
                  <c:v>12</c:v>
                </c:pt>
                <c:pt idx="91263">
                  <c:v>12</c:v>
                </c:pt>
                <c:pt idx="91264">
                  <c:v>12</c:v>
                </c:pt>
                <c:pt idx="91265">
                  <c:v>12</c:v>
                </c:pt>
                <c:pt idx="91266">
                  <c:v>12</c:v>
                </c:pt>
                <c:pt idx="91267">
                  <c:v>12</c:v>
                </c:pt>
                <c:pt idx="91268">
                  <c:v>12</c:v>
                </c:pt>
                <c:pt idx="91269">
                  <c:v>12</c:v>
                </c:pt>
                <c:pt idx="91270">
                  <c:v>12</c:v>
                </c:pt>
                <c:pt idx="91271">
                  <c:v>12</c:v>
                </c:pt>
                <c:pt idx="91272">
                  <c:v>12</c:v>
                </c:pt>
                <c:pt idx="91273">
                  <c:v>12</c:v>
                </c:pt>
                <c:pt idx="91274">
                  <c:v>12</c:v>
                </c:pt>
                <c:pt idx="91275">
                  <c:v>12</c:v>
                </c:pt>
                <c:pt idx="91276">
                  <c:v>12</c:v>
                </c:pt>
                <c:pt idx="91277">
                  <c:v>12</c:v>
                </c:pt>
                <c:pt idx="91278">
                  <c:v>12</c:v>
                </c:pt>
                <c:pt idx="91279">
                  <c:v>12</c:v>
                </c:pt>
                <c:pt idx="91280">
                  <c:v>12</c:v>
                </c:pt>
                <c:pt idx="91281">
                  <c:v>12</c:v>
                </c:pt>
                <c:pt idx="91282">
                  <c:v>12</c:v>
                </c:pt>
                <c:pt idx="91283">
                  <c:v>12</c:v>
                </c:pt>
                <c:pt idx="91284">
                  <c:v>12</c:v>
                </c:pt>
                <c:pt idx="91285">
                  <c:v>12</c:v>
                </c:pt>
                <c:pt idx="91286">
                  <c:v>12</c:v>
                </c:pt>
                <c:pt idx="91287">
                  <c:v>12</c:v>
                </c:pt>
                <c:pt idx="91288">
                  <c:v>12</c:v>
                </c:pt>
                <c:pt idx="91289">
                  <c:v>12</c:v>
                </c:pt>
                <c:pt idx="91290">
                  <c:v>12</c:v>
                </c:pt>
                <c:pt idx="91291">
                  <c:v>12</c:v>
                </c:pt>
                <c:pt idx="91292">
                  <c:v>12</c:v>
                </c:pt>
                <c:pt idx="91293">
                  <c:v>12</c:v>
                </c:pt>
                <c:pt idx="91294">
                  <c:v>12</c:v>
                </c:pt>
                <c:pt idx="91295">
                  <c:v>12</c:v>
                </c:pt>
                <c:pt idx="91296">
                  <c:v>12</c:v>
                </c:pt>
                <c:pt idx="91297">
                  <c:v>12</c:v>
                </c:pt>
                <c:pt idx="91298">
                  <c:v>12</c:v>
                </c:pt>
                <c:pt idx="91299">
                  <c:v>12</c:v>
                </c:pt>
                <c:pt idx="91300">
                  <c:v>12</c:v>
                </c:pt>
                <c:pt idx="91301">
                  <c:v>12</c:v>
                </c:pt>
                <c:pt idx="91302">
                  <c:v>12</c:v>
                </c:pt>
                <c:pt idx="91303">
                  <c:v>12</c:v>
                </c:pt>
                <c:pt idx="91304">
                  <c:v>12</c:v>
                </c:pt>
                <c:pt idx="91305">
                  <c:v>12</c:v>
                </c:pt>
                <c:pt idx="91306">
                  <c:v>12</c:v>
                </c:pt>
                <c:pt idx="91307">
                  <c:v>12</c:v>
                </c:pt>
                <c:pt idx="91308">
                  <c:v>12</c:v>
                </c:pt>
                <c:pt idx="91309">
                  <c:v>12</c:v>
                </c:pt>
                <c:pt idx="91310">
                  <c:v>12</c:v>
                </c:pt>
                <c:pt idx="91311">
                  <c:v>12</c:v>
                </c:pt>
                <c:pt idx="91312">
                  <c:v>12</c:v>
                </c:pt>
                <c:pt idx="91313">
                  <c:v>12</c:v>
                </c:pt>
                <c:pt idx="91314">
                  <c:v>12</c:v>
                </c:pt>
                <c:pt idx="91315">
                  <c:v>12</c:v>
                </c:pt>
                <c:pt idx="91316">
                  <c:v>12</c:v>
                </c:pt>
                <c:pt idx="91317">
                  <c:v>12</c:v>
                </c:pt>
                <c:pt idx="91318">
                  <c:v>12</c:v>
                </c:pt>
                <c:pt idx="91319">
                  <c:v>12</c:v>
                </c:pt>
                <c:pt idx="91320">
                  <c:v>12</c:v>
                </c:pt>
                <c:pt idx="91321">
                  <c:v>12</c:v>
                </c:pt>
                <c:pt idx="91322">
                  <c:v>12</c:v>
                </c:pt>
                <c:pt idx="91323">
                  <c:v>12</c:v>
                </c:pt>
                <c:pt idx="91324">
                  <c:v>12</c:v>
                </c:pt>
                <c:pt idx="91325">
                  <c:v>12</c:v>
                </c:pt>
                <c:pt idx="91326">
                  <c:v>12</c:v>
                </c:pt>
                <c:pt idx="91327">
                  <c:v>12</c:v>
                </c:pt>
                <c:pt idx="91328">
                  <c:v>12</c:v>
                </c:pt>
                <c:pt idx="91329">
                  <c:v>12</c:v>
                </c:pt>
                <c:pt idx="91330">
                  <c:v>12</c:v>
                </c:pt>
                <c:pt idx="91331">
                  <c:v>12</c:v>
                </c:pt>
                <c:pt idx="91332">
                  <c:v>12</c:v>
                </c:pt>
                <c:pt idx="91333">
                  <c:v>12</c:v>
                </c:pt>
                <c:pt idx="91334">
                  <c:v>12</c:v>
                </c:pt>
                <c:pt idx="91335">
                  <c:v>12</c:v>
                </c:pt>
                <c:pt idx="91336">
                  <c:v>12</c:v>
                </c:pt>
                <c:pt idx="91337">
                  <c:v>12</c:v>
                </c:pt>
                <c:pt idx="91338">
                  <c:v>12</c:v>
                </c:pt>
                <c:pt idx="91339">
                  <c:v>12</c:v>
                </c:pt>
                <c:pt idx="91340">
                  <c:v>12</c:v>
                </c:pt>
                <c:pt idx="91341">
                  <c:v>12</c:v>
                </c:pt>
                <c:pt idx="91342">
                  <c:v>12</c:v>
                </c:pt>
                <c:pt idx="91343">
                  <c:v>12</c:v>
                </c:pt>
                <c:pt idx="91344">
                  <c:v>12</c:v>
                </c:pt>
                <c:pt idx="91345">
                  <c:v>12</c:v>
                </c:pt>
                <c:pt idx="91346">
                  <c:v>12</c:v>
                </c:pt>
                <c:pt idx="91347">
                  <c:v>12</c:v>
                </c:pt>
                <c:pt idx="91348">
                  <c:v>12</c:v>
                </c:pt>
                <c:pt idx="91349">
                  <c:v>12</c:v>
                </c:pt>
                <c:pt idx="91350">
                  <c:v>12</c:v>
                </c:pt>
                <c:pt idx="91351">
                  <c:v>12</c:v>
                </c:pt>
                <c:pt idx="91352">
                  <c:v>12</c:v>
                </c:pt>
                <c:pt idx="91353">
                  <c:v>12</c:v>
                </c:pt>
                <c:pt idx="91354">
                  <c:v>12</c:v>
                </c:pt>
                <c:pt idx="91355">
                  <c:v>12</c:v>
                </c:pt>
                <c:pt idx="91356">
                  <c:v>12</c:v>
                </c:pt>
                <c:pt idx="91357">
                  <c:v>12</c:v>
                </c:pt>
                <c:pt idx="91358">
                  <c:v>12</c:v>
                </c:pt>
                <c:pt idx="91359">
                  <c:v>12</c:v>
                </c:pt>
                <c:pt idx="91360">
                  <c:v>12</c:v>
                </c:pt>
                <c:pt idx="91361">
                  <c:v>12</c:v>
                </c:pt>
                <c:pt idx="91362">
                  <c:v>12</c:v>
                </c:pt>
                <c:pt idx="91363">
                  <c:v>12</c:v>
                </c:pt>
                <c:pt idx="91364">
                  <c:v>12</c:v>
                </c:pt>
                <c:pt idx="91365">
                  <c:v>12</c:v>
                </c:pt>
                <c:pt idx="91366">
                  <c:v>12</c:v>
                </c:pt>
                <c:pt idx="91367">
                  <c:v>12</c:v>
                </c:pt>
                <c:pt idx="91368">
                  <c:v>12</c:v>
                </c:pt>
                <c:pt idx="91369">
                  <c:v>12</c:v>
                </c:pt>
                <c:pt idx="91370">
                  <c:v>12</c:v>
                </c:pt>
                <c:pt idx="91371">
                  <c:v>12</c:v>
                </c:pt>
                <c:pt idx="91372">
                  <c:v>12</c:v>
                </c:pt>
                <c:pt idx="91373">
                  <c:v>12</c:v>
                </c:pt>
                <c:pt idx="91374">
                  <c:v>12</c:v>
                </c:pt>
                <c:pt idx="91375">
                  <c:v>12</c:v>
                </c:pt>
                <c:pt idx="91376">
                  <c:v>12</c:v>
                </c:pt>
                <c:pt idx="91377">
                  <c:v>12</c:v>
                </c:pt>
                <c:pt idx="91378">
                  <c:v>12</c:v>
                </c:pt>
                <c:pt idx="91379">
                  <c:v>12</c:v>
                </c:pt>
                <c:pt idx="91380">
                  <c:v>12</c:v>
                </c:pt>
                <c:pt idx="91381">
                  <c:v>12</c:v>
                </c:pt>
                <c:pt idx="91382">
                  <c:v>12</c:v>
                </c:pt>
                <c:pt idx="91383">
                  <c:v>12</c:v>
                </c:pt>
                <c:pt idx="91384">
                  <c:v>12</c:v>
                </c:pt>
                <c:pt idx="91385">
                  <c:v>12</c:v>
                </c:pt>
                <c:pt idx="91386">
                  <c:v>12</c:v>
                </c:pt>
                <c:pt idx="91387">
                  <c:v>12</c:v>
                </c:pt>
                <c:pt idx="91388">
                  <c:v>12</c:v>
                </c:pt>
                <c:pt idx="91389">
                  <c:v>12</c:v>
                </c:pt>
                <c:pt idx="91390">
                  <c:v>12</c:v>
                </c:pt>
                <c:pt idx="91391">
                  <c:v>12</c:v>
                </c:pt>
                <c:pt idx="91392">
                  <c:v>12</c:v>
                </c:pt>
                <c:pt idx="91393">
                  <c:v>12</c:v>
                </c:pt>
                <c:pt idx="91394">
                  <c:v>12</c:v>
                </c:pt>
                <c:pt idx="91395">
                  <c:v>12</c:v>
                </c:pt>
                <c:pt idx="91396">
                  <c:v>12</c:v>
                </c:pt>
                <c:pt idx="91397">
                  <c:v>12</c:v>
                </c:pt>
                <c:pt idx="91398">
                  <c:v>12</c:v>
                </c:pt>
                <c:pt idx="91399">
                  <c:v>12</c:v>
                </c:pt>
                <c:pt idx="91400">
                  <c:v>12</c:v>
                </c:pt>
                <c:pt idx="91401">
                  <c:v>12</c:v>
                </c:pt>
                <c:pt idx="91402">
                  <c:v>12</c:v>
                </c:pt>
                <c:pt idx="91403">
                  <c:v>12</c:v>
                </c:pt>
                <c:pt idx="91404">
                  <c:v>12</c:v>
                </c:pt>
                <c:pt idx="91405">
                  <c:v>12</c:v>
                </c:pt>
                <c:pt idx="91406">
                  <c:v>12</c:v>
                </c:pt>
                <c:pt idx="91407">
                  <c:v>12</c:v>
                </c:pt>
                <c:pt idx="91408">
                  <c:v>12</c:v>
                </c:pt>
                <c:pt idx="91409">
                  <c:v>12</c:v>
                </c:pt>
                <c:pt idx="91410">
                  <c:v>12</c:v>
                </c:pt>
                <c:pt idx="91411">
                  <c:v>12</c:v>
                </c:pt>
                <c:pt idx="91412">
                  <c:v>12</c:v>
                </c:pt>
                <c:pt idx="91413">
                  <c:v>12</c:v>
                </c:pt>
                <c:pt idx="91414">
                  <c:v>12</c:v>
                </c:pt>
                <c:pt idx="91415">
                  <c:v>12</c:v>
                </c:pt>
                <c:pt idx="91416">
                  <c:v>12</c:v>
                </c:pt>
                <c:pt idx="91417">
                  <c:v>12</c:v>
                </c:pt>
                <c:pt idx="91418">
                  <c:v>12</c:v>
                </c:pt>
                <c:pt idx="91419">
                  <c:v>12</c:v>
                </c:pt>
                <c:pt idx="91420">
                  <c:v>12</c:v>
                </c:pt>
                <c:pt idx="91421">
                  <c:v>12</c:v>
                </c:pt>
                <c:pt idx="91422">
                  <c:v>12</c:v>
                </c:pt>
                <c:pt idx="91423">
                  <c:v>12</c:v>
                </c:pt>
                <c:pt idx="91424">
                  <c:v>12</c:v>
                </c:pt>
                <c:pt idx="91425">
                  <c:v>12</c:v>
                </c:pt>
                <c:pt idx="91426">
                  <c:v>12</c:v>
                </c:pt>
                <c:pt idx="91427">
                  <c:v>12</c:v>
                </c:pt>
                <c:pt idx="91428">
                  <c:v>12</c:v>
                </c:pt>
                <c:pt idx="91429">
                  <c:v>12</c:v>
                </c:pt>
                <c:pt idx="91430">
                  <c:v>12</c:v>
                </c:pt>
                <c:pt idx="91431">
                  <c:v>12</c:v>
                </c:pt>
                <c:pt idx="91432">
                  <c:v>12</c:v>
                </c:pt>
                <c:pt idx="91433">
                  <c:v>12</c:v>
                </c:pt>
                <c:pt idx="91434">
                  <c:v>12</c:v>
                </c:pt>
                <c:pt idx="91435">
                  <c:v>12</c:v>
                </c:pt>
                <c:pt idx="91436">
                  <c:v>12</c:v>
                </c:pt>
                <c:pt idx="91437">
                  <c:v>12</c:v>
                </c:pt>
                <c:pt idx="91438">
                  <c:v>12</c:v>
                </c:pt>
                <c:pt idx="91439">
                  <c:v>12</c:v>
                </c:pt>
                <c:pt idx="91440">
                  <c:v>12</c:v>
                </c:pt>
                <c:pt idx="91441">
                  <c:v>12</c:v>
                </c:pt>
                <c:pt idx="91442">
                  <c:v>12</c:v>
                </c:pt>
                <c:pt idx="91443">
                  <c:v>12</c:v>
                </c:pt>
                <c:pt idx="91444">
                  <c:v>12</c:v>
                </c:pt>
                <c:pt idx="91445">
                  <c:v>12</c:v>
                </c:pt>
                <c:pt idx="91446">
                  <c:v>12</c:v>
                </c:pt>
                <c:pt idx="91447">
                  <c:v>12</c:v>
                </c:pt>
                <c:pt idx="91448">
                  <c:v>12</c:v>
                </c:pt>
                <c:pt idx="91449">
                  <c:v>12</c:v>
                </c:pt>
                <c:pt idx="91450">
                  <c:v>12</c:v>
                </c:pt>
                <c:pt idx="91451">
                  <c:v>12</c:v>
                </c:pt>
                <c:pt idx="91452">
                  <c:v>12</c:v>
                </c:pt>
                <c:pt idx="91453">
                  <c:v>12</c:v>
                </c:pt>
                <c:pt idx="91454">
                  <c:v>12</c:v>
                </c:pt>
                <c:pt idx="91455">
                  <c:v>12</c:v>
                </c:pt>
                <c:pt idx="91456">
                  <c:v>12</c:v>
                </c:pt>
                <c:pt idx="91457">
                  <c:v>12</c:v>
                </c:pt>
                <c:pt idx="91458">
                  <c:v>12</c:v>
                </c:pt>
                <c:pt idx="91459">
                  <c:v>12</c:v>
                </c:pt>
                <c:pt idx="91460">
                  <c:v>12</c:v>
                </c:pt>
                <c:pt idx="91461">
                  <c:v>12</c:v>
                </c:pt>
                <c:pt idx="91462">
                  <c:v>12</c:v>
                </c:pt>
                <c:pt idx="91463">
                  <c:v>12</c:v>
                </c:pt>
                <c:pt idx="91464">
                  <c:v>12</c:v>
                </c:pt>
                <c:pt idx="91465">
                  <c:v>12</c:v>
                </c:pt>
                <c:pt idx="91466">
                  <c:v>12</c:v>
                </c:pt>
                <c:pt idx="91467">
                  <c:v>12</c:v>
                </c:pt>
                <c:pt idx="91468">
                  <c:v>12</c:v>
                </c:pt>
                <c:pt idx="91469">
                  <c:v>12</c:v>
                </c:pt>
                <c:pt idx="91470">
                  <c:v>12</c:v>
                </c:pt>
                <c:pt idx="91471">
                  <c:v>12</c:v>
                </c:pt>
                <c:pt idx="91472">
                  <c:v>12</c:v>
                </c:pt>
                <c:pt idx="91473">
                  <c:v>12</c:v>
                </c:pt>
                <c:pt idx="91474">
                  <c:v>12</c:v>
                </c:pt>
                <c:pt idx="91475">
                  <c:v>12</c:v>
                </c:pt>
                <c:pt idx="91476">
                  <c:v>12</c:v>
                </c:pt>
                <c:pt idx="91477">
                  <c:v>12</c:v>
                </c:pt>
                <c:pt idx="91478">
                  <c:v>12</c:v>
                </c:pt>
                <c:pt idx="91479">
                  <c:v>12</c:v>
                </c:pt>
                <c:pt idx="91480">
                  <c:v>12</c:v>
                </c:pt>
                <c:pt idx="91481">
                  <c:v>12</c:v>
                </c:pt>
                <c:pt idx="91482">
                  <c:v>12</c:v>
                </c:pt>
                <c:pt idx="91483">
                  <c:v>12</c:v>
                </c:pt>
                <c:pt idx="91484">
                  <c:v>12</c:v>
                </c:pt>
                <c:pt idx="91485">
                  <c:v>12</c:v>
                </c:pt>
                <c:pt idx="91486">
                  <c:v>12</c:v>
                </c:pt>
                <c:pt idx="91487">
                  <c:v>12</c:v>
                </c:pt>
                <c:pt idx="91488">
                  <c:v>12</c:v>
                </c:pt>
                <c:pt idx="91489">
                  <c:v>12</c:v>
                </c:pt>
                <c:pt idx="91490">
                  <c:v>12</c:v>
                </c:pt>
                <c:pt idx="91491">
                  <c:v>12</c:v>
                </c:pt>
                <c:pt idx="91492">
                  <c:v>12</c:v>
                </c:pt>
                <c:pt idx="91493">
                  <c:v>12</c:v>
                </c:pt>
                <c:pt idx="91494">
                  <c:v>12</c:v>
                </c:pt>
                <c:pt idx="91495">
                  <c:v>12</c:v>
                </c:pt>
                <c:pt idx="91496">
                  <c:v>12</c:v>
                </c:pt>
                <c:pt idx="91497">
                  <c:v>12</c:v>
                </c:pt>
                <c:pt idx="91498">
                  <c:v>12</c:v>
                </c:pt>
                <c:pt idx="91499">
                  <c:v>12</c:v>
                </c:pt>
                <c:pt idx="91500">
                  <c:v>12</c:v>
                </c:pt>
                <c:pt idx="91501">
                  <c:v>12</c:v>
                </c:pt>
                <c:pt idx="91502">
                  <c:v>12</c:v>
                </c:pt>
                <c:pt idx="91503">
                  <c:v>12</c:v>
                </c:pt>
                <c:pt idx="91504">
                  <c:v>12</c:v>
                </c:pt>
                <c:pt idx="91505">
                  <c:v>12</c:v>
                </c:pt>
                <c:pt idx="91506">
                  <c:v>12</c:v>
                </c:pt>
                <c:pt idx="91507">
                  <c:v>12</c:v>
                </c:pt>
                <c:pt idx="91508">
                  <c:v>12</c:v>
                </c:pt>
                <c:pt idx="91509">
                  <c:v>12</c:v>
                </c:pt>
                <c:pt idx="91510">
                  <c:v>12</c:v>
                </c:pt>
                <c:pt idx="91511">
                  <c:v>12</c:v>
                </c:pt>
                <c:pt idx="91512">
                  <c:v>12</c:v>
                </c:pt>
                <c:pt idx="91513">
                  <c:v>12</c:v>
                </c:pt>
                <c:pt idx="91514">
                  <c:v>12</c:v>
                </c:pt>
                <c:pt idx="91515">
                  <c:v>12</c:v>
                </c:pt>
                <c:pt idx="91516">
                  <c:v>12</c:v>
                </c:pt>
                <c:pt idx="91517">
                  <c:v>12</c:v>
                </c:pt>
                <c:pt idx="91518">
                  <c:v>12</c:v>
                </c:pt>
                <c:pt idx="91519">
                  <c:v>12</c:v>
                </c:pt>
                <c:pt idx="91520">
                  <c:v>12</c:v>
                </c:pt>
                <c:pt idx="91521">
                  <c:v>12</c:v>
                </c:pt>
                <c:pt idx="91522">
                  <c:v>12</c:v>
                </c:pt>
                <c:pt idx="91523">
                  <c:v>12</c:v>
                </c:pt>
                <c:pt idx="91524">
                  <c:v>12</c:v>
                </c:pt>
                <c:pt idx="91525">
                  <c:v>12</c:v>
                </c:pt>
                <c:pt idx="91526">
                  <c:v>12</c:v>
                </c:pt>
                <c:pt idx="91527">
                  <c:v>12</c:v>
                </c:pt>
                <c:pt idx="91528">
                  <c:v>12</c:v>
                </c:pt>
                <c:pt idx="91529">
                  <c:v>12</c:v>
                </c:pt>
                <c:pt idx="91530">
                  <c:v>12</c:v>
                </c:pt>
                <c:pt idx="91531">
                  <c:v>12</c:v>
                </c:pt>
                <c:pt idx="91532">
                  <c:v>12</c:v>
                </c:pt>
                <c:pt idx="91533">
                  <c:v>12</c:v>
                </c:pt>
                <c:pt idx="91534">
                  <c:v>12</c:v>
                </c:pt>
                <c:pt idx="91535">
                  <c:v>12</c:v>
                </c:pt>
                <c:pt idx="91536">
                  <c:v>12</c:v>
                </c:pt>
                <c:pt idx="91537">
                  <c:v>12</c:v>
                </c:pt>
                <c:pt idx="91538">
                  <c:v>12</c:v>
                </c:pt>
                <c:pt idx="91539">
                  <c:v>12</c:v>
                </c:pt>
                <c:pt idx="91540">
                  <c:v>12</c:v>
                </c:pt>
                <c:pt idx="91541">
                  <c:v>12</c:v>
                </c:pt>
                <c:pt idx="91542">
                  <c:v>12</c:v>
                </c:pt>
                <c:pt idx="91543">
                  <c:v>12</c:v>
                </c:pt>
                <c:pt idx="91544">
                  <c:v>12</c:v>
                </c:pt>
                <c:pt idx="91545">
                  <c:v>12</c:v>
                </c:pt>
                <c:pt idx="91546">
                  <c:v>12</c:v>
                </c:pt>
                <c:pt idx="91547">
                  <c:v>12</c:v>
                </c:pt>
                <c:pt idx="91548">
                  <c:v>12</c:v>
                </c:pt>
                <c:pt idx="91549">
                  <c:v>12</c:v>
                </c:pt>
                <c:pt idx="91550">
                  <c:v>12</c:v>
                </c:pt>
                <c:pt idx="91551">
                  <c:v>12</c:v>
                </c:pt>
                <c:pt idx="91552">
                  <c:v>12</c:v>
                </c:pt>
                <c:pt idx="91553">
                  <c:v>12</c:v>
                </c:pt>
                <c:pt idx="91554">
                  <c:v>12</c:v>
                </c:pt>
                <c:pt idx="91555">
                  <c:v>12</c:v>
                </c:pt>
                <c:pt idx="91556">
                  <c:v>12</c:v>
                </c:pt>
                <c:pt idx="91557">
                  <c:v>12</c:v>
                </c:pt>
                <c:pt idx="91558">
                  <c:v>12</c:v>
                </c:pt>
                <c:pt idx="91559">
                  <c:v>12</c:v>
                </c:pt>
                <c:pt idx="91560">
                  <c:v>12</c:v>
                </c:pt>
                <c:pt idx="91561">
                  <c:v>12</c:v>
                </c:pt>
                <c:pt idx="91562">
                  <c:v>12</c:v>
                </c:pt>
                <c:pt idx="91563">
                  <c:v>12</c:v>
                </c:pt>
                <c:pt idx="91564">
                  <c:v>12</c:v>
                </c:pt>
                <c:pt idx="91565">
                  <c:v>12</c:v>
                </c:pt>
                <c:pt idx="91566">
                  <c:v>12</c:v>
                </c:pt>
                <c:pt idx="91567">
                  <c:v>12</c:v>
                </c:pt>
                <c:pt idx="91568">
                  <c:v>12</c:v>
                </c:pt>
                <c:pt idx="91569">
                  <c:v>12</c:v>
                </c:pt>
                <c:pt idx="91570">
                  <c:v>12</c:v>
                </c:pt>
                <c:pt idx="91571">
                  <c:v>12</c:v>
                </c:pt>
                <c:pt idx="91572">
                  <c:v>12</c:v>
                </c:pt>
                <c:pt idx="91573">
                  <c:v>12</c:v>
                </c:pt>
                <c:pt idx="91574">
                  <c:v>12</c:v>
                </c:pt>
                <c:pt idx="91575">
                  <c:v>12</c:v>
                </c:pt>
                <c:pt idx="91576">
                  <c:v>12</c:v>
                </c:pt>
                <c:pt idx="91577">
                  <c:v>12</c:v>
                </c:pt>
                <c:pt idx="91578">
                  <c:v>12</c:v>
                </c:pt>
                <c:pt idx="91579">
                  <c:v>12</c:v>
                </c:pt>
                <c:pt idx="91580">
                  <c:v>12</c:v>
                </c:pt>
                <c:pt idx="91581">
                  <c:v>12</c:v>
                </c:pt>
                <c:pt idx="91582">
                  <c:v>12</c:v>
                </c:pt>
                <c:pt idx="91583">
                  <c:v>12</c:v>
                </c:pt>
                <c:pt idx="91584">
                  <c:v>12</c:v>
                </c:pt>
                <c:pt idx="91585">
                  <c:v>12</c:v>
                </c:pt>
                <c:pt idx="91586">
                  <c:v>12</c:v>
                </c:pt>
                <c:pt idx="91587">
                  <c:v>12</c:v>
                </c:pt>
                <c:pt idx="91588">
                  <c:v>12</c:v>
                </c:pt>
                <c:pt idx="91589">
                  <c:v>12</c:v>
                </c:pt>
                <c:pt idx="91590">
                  <c:v>12</c:v>
                </c:pt>
                <c:pt idx="91591">
                  <c:v>12</c:v>
                </c:pt>
                <c:pt idx="91592">
                  <c:v>12</c:v>
                </c:pt>
                <c:pt idx="91593">
                  <c:v>12</c:v>
                </c:pt>
                <c:pt idx="91594">
                  <c:v>12</c:v>
                </c:pt>
                <c:pt idx="91595">
                  <c:v>12</c:v>
                </c:pt>
                <c:pt idx="91596">
                  <c:v>12</c:v>
                </c:pt>
                <c:pt idx="91597">
                  <c:v>12</c:v>
                </c:pt>
                <c:pt idx="91598">
                  <c:v>12</c:v>
                </c:pt>
                <c:pt idx="91599">
                  <c:v>12</c:v>
                </c:pt>
                <c:pt idx="91600">
                  <c:v>12</c:v>
                </c:pt>
                <c:pt idx="91601">
                  <c:v>12</c:v>
                </c:pt>
                <c:pt idx="91602">
                  <c:v>12</c:v>
                </c:pt>
                <c:pt idx="91603">
                  <c:v>12</c:v>
                </c:pt>
                <c:pt idx="91604">
                  <c:v>12</c:v>
                </c:pt>
                <c:pt idx="91605">
                  <c:v>12</c:v>
                </c:pt>
                <c:pt idx="91606">
                  <c:v>12</c:v>
                </c:pt>
                <c:pt idx="91607">
                  <c:v>12</c:v>
                </c:pt>
                <c:pt idx="91608">
                  <c:v>12</c:v>
                </c:pt>
                <c:pt idx="91609">
                  <c:v>12</c:v>
                </c:pt>
                <c:pt idx="91610">
                  <c:v>12</c:v>
                </c:pt>
                <c:pt idx="91611">
                  <c:v>12</c:v>
                </c:pt>
                <c:pt idx="91612">
                  <c:v>12</c:v>
                </c:pt>
                <c:pt idx="91613">
                  <c:v>12</c:v>
                </c:pt>
                <c:pt idx="91614">
                  <c:v>12</c:v>
                </c:pt>
                <c:pt idx="91615">
                  <c:v>12</c:v>
                </c:pt>
                <c:pt idx="91616">
                  <c:v>12</c:v>
                </c:pt>
                <c:pt idx="91617">
                  <c:v>12</c:v>
                </c:pt>
                <c:pt idx="91618">
                  <c:v>12</c:v>
                </c:pt>
                <c:pt idx="91619">
                  <c:v>12</c:v>
                </c:pt>
                <c:pt idx="91620">
                  <c:v>12</c:v>
                </c:pt>
                <c:pt idx="91621">
                  <c:v>12</c:v>
                </c:pt>
                <c:pt idx="91622">
                  <c:v>12</c:v>
                </c:pt>
                <c:pt idx="91623">
                  <c:v>12</c:v>
                </c:pt>
                <c:pt idx="91624">
                  <c:v>12</c:v>
                </c:pt>
                <c:pt idx="91625">
                  <c:v>12</c:v>
                </c:pt>
                <c:pt idx="91626">
                  <c:v>12</c:v>
                </c:pt>
                <c:pt idx="91627">
                  <c:v>12</c:v>
                </c:pt>
                <c:pt idx="91628">
                  <c:v>12</c:v>
                </c:pt>
                <c:pt idx="91629">
                  <c:v>12</c:v>
                </c:pt>
                <c:pt idx="91630">
                  <c:v>12</c:v>
                </c:pt>
                <c:pt idx="91631">
                  <c:v>12</c:v>
                </c:pt>
                <c:pt idx="91632">
                  <c:v>12</c:v>
                </c:pt>
                <c:pt idx="91633">
                  <c:v>12</c:v>
                </c:pt>
                <c:pt idx="91634">
                  <c:v>12</c:v>
                </c:pt>
                <c:pt idx="91635">
                  <c:v>12</c:v>
                </c:pt>
                <c:pt idx="91636">
                  <c:v>12</c:v>
                </c:pt>
                <c:pt idx="91637">
                  <c:v>12</c:v>
                </c:pt>
                <c:pt idx="91638">
                  <c:v>12</c:v>
                </c:pt>
                <c:pt idx="91639">
                  <c:v>12</c:v>
                </c:pt>
                <c:pt idx="91640">
                  <c:v>12</c:v>
                </c:pt>
                <c:pt idx="91641">
                  <c:v>12</c:v>
                </c:pt>
                <c:pt idx="91642">
                  <c:v>12</c:v>
                </c:pt>
                <c:pt idx="91643">
                  <c:v>12</c:v>
                </c:pt>
                <c:pt idx="91644">
                  <c:v>12</c:v>
                </c:pt>
                <c:pt idx="91645">
                  <c:v>12</c:v>
                </c:pt>
                <c:pt idx="91646">
                  <c:v>12</c:v>
                </c:pt>
                <c:pt idx="91647">
                  <c:v>12</c:v>
                </c:pt>
                <c:pt idx="91648">
                  <c:v>12</c:v>
                </c:pt>
                <c:pt idx="91649">
                  <c:v>12</c:v>
                </c:pt>
                <c:pt idx="91650">
                  <c:v>12</c:v>
                </c:pt>
                <c:pt idx="91651">
                  <c:v>12</c:v>
                </c:pt>
                <c:pt idx="91652">
                  <c:v>12</c:v>
                </c:pt>
                <c:pt idx="91653">
                  <c:v>12</c:v>
                </c:pt>
                <c:pt idx="91654">
                  <c:v>12</c:v>
                </c:pt>
                <c:pt idx="91655">
                  <c:v>12</c:v>
                </c:pt>
                <c:pt idx="91656">
                  <c:v>12</c:v>
                </c:pt>
                <c:pt idx="91657">
                  <c:v>12</c:v>
                </c:pt>
                <c:pt idx="91658">
                  <c:v>12</c:v>
                </c:pt>
                <c:pt idx="91659">
                  <c:v>12</c:v>
                </c:pt>
                <c:pt idx="91660">
                  <c:v>12</c:v>
                </c:pt>
                <c:pt idx="91661">
                  <c:v>12</c:v>
                </c:pt>
                <c:pt idx="91662">
                  <c:v>12</c:v>
                </c:pt>
                <c:pt idx="91663">
                  <c:v>12</c:v>
                </c:pt>
                <c:pt idx="91664">
                  <c:v>12</c:v>
                </c:pt>
                <c:pt idx="91665">
                  <c:v>12</c:v>
                </c:pt>
                <c:pt idx="91666">
                  <c:v>12</c:v>
                </c:pt>
                <c:pt idx="91667">
                  <c:v>12</c:v>
                </c:pt>
                <c:pt idx="91668">
                  <c:v>12</c:v>
                </c:pt>
                <c:pt idx="91669">
                  <c:v>12</c:v>
                </c:pt>
                <c:pt idx="91670">
                  <c:v>12</c:v>
                </c:pt>
                <c:pt idx="91671">
                  <c:v>12</c:v>
                </c:pt>
                <c:pt idx="91672">
                  <c:v>12</c:v>
                </c:pt>
                <c:pt idx="91673">
                  <c:v>12</c:v>
                </c:pt>
                <c:pt idx="91674">
                  <c:v>12</c:v>
                </c:pt>
                <c:pt idx="91675">
                  <c:v>12</c:v>
                </c:pt>
                <c:pt idx="91676">
                  <c:v>12</c:v>
                </c:pt>
                <c:pt idx="91677">
                  <c:v>12</c:v>
                </c:pt>
                <c:pt idx="91678">
                  <c:v>12</c:v>
                </c:pt>
                <c:pt idx="91679">
                  <c:v>12</c:v>
                </c:pt>
                <c:pt idx="91680">
                  <c:v>12</c:v>
                </c:pt>
                <c:pt idx="91681">
                  <c:v>12</c:v>
                </c:pt>
                <c:pt idx="91682">
                  <c:v>12</c:v>
                </c:pt>
                <c:pt idx="91683">
                  <c:v>12</c:v>
                </c:pt>
                <c:pt idx="91684">
                  <c:v>12</c:v>
                </c:pt>
                <c:pt idx="91685">
                  <c:v>12</c:v>
                </c:pt>
                <c:pt idx="91686">
                  <c:v>12</c:v>
                </c:pt>
                <c:pt idx="91687">
                  <c:v>12</c:v>
                </c:pt>
                <c:pt idx="91688">
                  <c:v>12</c:v>
                </c:pt>
                <c:pt idx="91689">
                  <c:v>12</c:v>
                </c:pt>
                <c:pt idx="91690">
                  <c:v>12</c:v>
                </c:pt>
                <c:pt idx="91691">
                  <c:v>12</c:v>
                </c:pt>
                <c:pt idx="91692">
                  <c:v>12</c:v>
                </c:pt>
                <c:pt idx="91693">
                  <c:v>12</c:v>
                </c:pt>
                <c:pt idx="91694">
                  <c:v>12</c:v>
                </c:pt>
                <c:pt idx="91695">
                  <c:v>12</c:v>
                </c:pt>
                <c:pt idx="91696">
                  <c:v>12</c:v>
                </c:pt>
                <c:pt idx="91697">
                  <c:v>12</c:v>
                </c:pt>
                <c:pt idx="91698">
                  <c:v>12</c:v>
                </c:pt>
                <c:pt idx="91699">
                  <c:v>12</c:v>
                </c:pt>
                <c:pt idx="91700">
                  <c:v>12</c:v>
                </c:pt>
                <c:pt idx="91701">
                  <c:v>12</c:v>
                </c:pt>
                <c:pt idx="91702">
                  <c:v>12</c:v>
                </c:pt>
                <c:pt idx="91703">
                  <c:v>12</c:v>
                </c:pt>
                <c:pt idx="91704">
                  <c:v>12</c:v>
                </c:pt>
                <c:pt idx="91705">
                  <c:v>12</c:v>
                </c:pt>
                <c:pt idx="91706">
                  <c:v>12</c:v>
                </c:pt>
                <c:pt idx="91707">
                  <c:v>12</c:v>
                </c:pt>
                <c:pt idx="91708">
                  <c:v>12</c:v>
                </c:pt>
                <c:pt idx="91709">
                  <c:v>12</c:v>
                </c:pt>
                <c:pt idx="91710">
                  <c:v>12</c:v>
                </c:pt>
                <c:pt idx="91711">
                  <c:v>12</c:v>
                </c:pt>
                <c:pt idx="91712">
                  <c:v>12</c:v>
                </c:pt>
                <c:pt idx="91713">
                  <c:v>12</c:v>
                </c:pt>
                <c:pt idx="91714">
                  <c:v>12</c:v>
                </c:pt>
                <c:pt idx="91715">
                  <c:v>12</c:v>
                </c:pt>
                <c:pt idx="91716">
                  <c:v>12</c:v>
                </c:pt>
                <c:pt idx="91717">
                  <c:v>12</c:v>
                </c:pt>
                <c:pt idx="91718">
                  <c:v>12</c:v>
                </c:pt>
                <c:pt idx="91719">
                  <c:v>12</c:v>
                </c:pt>
                <c:pt idx="91720">
                  <c:v>12</c:v>
                </c:pt>
                <c:pt idx="91721">
                  <c:v>12</c:v>
                </c:pt>
                <c:pt idx="91722">
                  <c:v>12</c:v>
                </c:pt>
                <c:pt idx="91723">
                  <c:v>12</c:v>
                </c:pt>
                <c:pt idx="91724">
                  <c:v>12</c:v>
                </c:pt>
                <c:pt idx="91725">
                  <c:v>12</c:v>
                </c:pt>
                <c:pt idx="91726">
                  <c:v>12</c:v>
                </c:pt>
                <c:pt idx="91727">
                  <c:v>12</c:v>
                </c:pt>
                <c:pt idx="91728">
                  <c:v>12</c:v>
                </c:pt>
                <c:pt idx="91729">
                  <c:v>12</c:v>
                </c:pt>
                <c:pt idx="91730">
                  <c:v>12</c:v>
                </c:pt>
                <c:pt idx="91731">
                  <c:v>12</c:v>
                </c:pt>
                <c:pt idx="91732">
                  <c:v>12</c:v>
                </c:pt>
                <c:pt idx="91733">
                  <c:v>12</c:v>
                </c:pt>
                <c:pt idx="91734">
                  <c:v>12</c:v>
                </c:pt>
                <c:pt idx="91735">
                  <c:v>12</c:v>
                </c:pt>
                <c:pt idx="91736">
                  <c:v>12</c:v>
                </c:pt>
                <c:pt idx="91737">
                  <c:v>12</c:v>
                </c:pt>
                <c:pt idx="91738">
                  <c:v>12</c:v>
                </c:pt>
                <c:pt idx="91739">
                  <c:v>12</c:v>
                </c:pt>
                <c:pt idx="91740">
                  <c:v>12</c:v>
                </c:pt>
                <c:pt idx="91741">
                  <c:v>12</c:v>
                </c:pt>
                <c:pt idx="91742">
                  <c:v>12</c:v>
                </c:pt>
                <c:pt idx="91743">
                  <c:v>12</c:v>
                </c:pt>
                <c:pt idx="91744">
                  <c:v>12</c:v>
                </c:pt>
                <c:pt idx="91745">
                  <c:v>12</c:v>
                </c:pt>
                <c:pt idx="91746">
                  <c:v>12</c:v>
                </c:pt>
                <c:pt idx="91747">
                  <c:v>12</c:v>
                </c:pt>
                <c:pt idx="91748">
                  <c:v>12</c:v>
                </c:pt>
                <c:pt idx="91749">
                  <c:v>12</c:v>
                </c:pt>
                <c:pt idx="91750">
                  <c:v>12</c:v>
                </c:pt>
                <c:pt idx="91751">
                  <c:v>12</c:v>
                </c:pt>
                <c:pt idx="91752">
                  <c:v>12</c:v>
                </c:pt>
                <c:pt idx="91753">
                  <c:v>12</c:v>
                </c:pt>
                <c:pt idx="91754">
                  <c:v>12</c:v>
                </c:pt>
                <c:pt idx="91755">
                  <c:v>12</c:v>
                </c:pt>
                <c:pt idx="91756">
                  <c:v>12</c:v>
                </c:pt>
                <c:pt idx="91757">
                  <c:v>12</c:v>
                </c:pt>
                <c:pt idx="91758">
                  <c:v>12</c:v>
                </c:pt>
                <c:pt idx="91759">
                  <c:v>12</c:v>
                </c:pt>
                <c:pt idx="91760">
                  <c:v>12</c:v>
                </c:pt>
                <c:pt idx="91761">
                  <c:v>12</c:v>
                </c:pt>
                <c:pt idx="91762">
                  <c:v>12</c:v>
                </c:pt>
                <c:pt idx="91763">
                  <c:v>12</c:v>
                </c:pt>
                <c:pt idx="91764">
                  <c:v>12</c:v>
                </c:pt>
                <c:pt idx="91765">
                  <c:v>12</c:v>
                </c:pt>
                <c:pt idx="91766">
                  <c:v>12</c:v>
                </c:pt>
                <c:pt idx="91767">
                  <c:v>12</c:v>
                </c:pt>
                <c:pt idx="91768">
                  <c:v>12</c:v>
                </c:pt>
                <c:pt idx="91769">
                  <c:v>12</c:v>
                </c:pt>
                <c:pt idx="91770">
                  <c:v>12</c:v>
                </c:pt>
                <c:pt idx="91771">
                  <c:v>12</c:v>
                </c:pt>
                <c:pt idx="91772">
                  <c:v>12</c:v>
                </c:pt>
                <c:pt idx="91773">
                  <c:v>12</c:v>
                </c:pt>
                <c:pt idx="91774">
                  <c:v>12</c:v>
                </c:pt>
                <c:pt idx="91775">
                  <c:v>12</c:v>
                </c:pt>
                <c:pt idx="91776">
                  <c:v>12</c:v>
                </c:pt>
                <c:pt idx="91777">
                  <c:v>12</c:v>
                </c:pt>
                <c:pt idx="91778">
                  <c:v>12</c:v>
                </c:pt>
                <c:pt idx="91779">
                  <c:v>12</c:v>
                </c:pt>
                <c:pt idx="91780">
                  <c:v>12</c:v>
                </c:pt>
                <c:pt idx="91781">
                  <c:v>12</c:v>
                </c:pt>
                <c:pt idx="91782">
                  <c:v>12</c:v>
                </c:pt>
                <c:pt idx="91783">
                  <c:v>12</c:v>
                </c:pt>
                <c:pt idx="91784">
                  <c:v>12</c:v>
                </c:pt>
                <c:pt idx="91785">
                  <c:v>12</c:v>
                </c:pt>
                <c:pt idx="91786">
                  <c:v>12</c:v>
                </c:pt>
                <c:pt idx="91787">
                  <c:v>12</c:v>
                </c:pt>
                <c:pt idx="91788">
                  <c:v>12</c:v>
                </c:pt>
                <c:pt idx="91789">
                  <c:v>12</c:v>
                </c:pt>
                <c:pt idx="91790">
                  <c:v>12</c:v>
                </c:pt>
                <c:pt idx="91791">
                  <c:v>12</c:v>
                </c:pt>
                <c:pt idx="91792">
                  <c:v>12</c:v>
                </c:pt>
                <c:pt idx="91793">
                  <c:v>12</c:v>
                </c:pt>
                <c:pt idx="91794">
                  <c:v>12</c:v>
                </c:pt>
                <c:pt idx="91795">
                  <c:v>12</c:v>
                </c:pt>
                <c:pt idx="91796">
                  <c:v>12</c:v>
                </c:pt>
                <c:pt idx="91797">
                  <c:v>12</c:v>
                </c:pt>
                <c:pt idx="91798">
                  <c:v>12</c:v>
                </c:pt>
                <c:pt idx="91799">
                  <c:v>12</c:v>
                </c:pt>
                <c:pt idx="91800">
                  <c:v>12</c:v>
                </c:pt>
                <c:pt idx="91801">
                  <c:v>12</c:v>
                </c:pt>
                <c:pt idx="91802">
                  <c:v>12</c:v>
                </c:pt>
                <c:pt idx="91803">
                  <c:v>12</c:v>
                </c:pt>
                <c:pt idx="91804">
                  <c:v>12</c:v>
                </c:pt>
                <c:pt idx="91805">
                  <c:v>12</c:v>
                </c:pt>
                <c:pt idx="91806">
                  <c:v>12</c:v>
                </c:pt>
                <c:pt idx="91807">
                  <c:v>12</c:v>
                </c:pt>
                <c:pt idx="91808">
                  <c:v>12</c:v>
                </c:pt>
                <c:pt idx="91809">
                  <c:v>12</c:v>
                </c:pt>
                <c:pt idx="91810">
                  <c:v>12</c:v>
                </c:pt>
                <c:pt idx="91811">
                  <c:v>12</c:v>
                </c:pt>
                <c:pt idx="91812">
                  <c:v>12</c:v>
                </c:pt>
                <c:pt idx="91813">
                  <c:v>12</c:v>
                </c:pt>
                <c:pt idx="91814">
                  <c:v>12</c:v>
                </c:pt>
                <c:pt idx="91815">
                  <c:v>12</c:v>
                </c:pt>
                <c:pt idx="91816">
                  <c:v>12</c:v>
                </c:pt>
                <c:pt idx="91817">
                  <c:v>12</c:v>
                </c:pt>
                <c:pt idx="91818">
                  <c:v>12</c:v>
                </c:pt>
                <c:pt idx="91819">
                  <c:v>12</c:v>
                </c:pt>
                <c:pt idx="91820">
                  <c:v>12</c:v>
                </c:pt>
                <c:pt idx="91821">
                  <c:v>12</c:v>
                </c:pt>
                <c:pt idx="91822">
                  <c:v>12</c:v>
                </c:pt>
                <c:pt idx="91823">
                  <c:v>12</c:v>
                </c:pt>
                <c:pt idx="91824">
                  <c:v>12</c:v>
                </c:pt>
                <c:pt idx="91825">
                  <c:v>12</c:v>
                </c:pt>
                <c:pt idx="91826">
                  <c:v>12</c:v>
                </c:pt>
                <c:pt idx="91827">
                  <c:v>12</c:v>
                </c:pt>
                <c:pt idx="91828">
                  <c:v>12</c:v>
                </c:pt>
                <c:pt idx="91829">
                  <c:v>12</c:v>
                </c:pt>
                <c:pt idx="91830">
                  <c:v>12</c:v>
                </c:pt>
                <c:pt idx="91831">
                  <c:v>12</c:v>
                </c:pt>
                <c:pt idx="91832">
                  <c:v>12</c:v>
                </c:pt>
                <c:pt idx="91833">
                  <c:v>12</c:v>
                </c:pt>
                <c:pt idx="91834">
                  <c:v>12</c:v>
                </c:pt>
                <c:pt idx="91835">
                  <c:v>12</c:v>
                </c:pt>
                <c:pt idx="91836">
                  <c:v>12</c:v>
                </c:pt>
                <c:pt idx="91837">
                  <c:v>12</c:v>
                </c:pt>
                <c:pt idx="91838">
                  <c:v>12</c:v>
                </c:pt>
                <c:pt idx="91839">
                  <c:v>12</c:v>
                </c:pt>
                <c:pt idx="91840">
                  <c:v>12</c:v>
                </c:pt>
                <c:pt idx="91841">
                  <c:v>12</c:v>
                </c:pt>
                <c:pt idx="91842">
                  <c:v>12</c:v>
                </c:pt>
                <c:pt idx="91843">
                  <c:v>12</c:v>
                </c:pt>
                <c:pt idx="91844">
                  <c:v>12</c:v>
                </c:pt>
                <c:pt idx="91845">
                  <c:v>12</c:v>
                </c:pt>
                <c:pt idx="91846">
                  <c:v>12</c:v>
                </c:pt>
                <c:pt idx="91847">
                  <c:v>12</c:v>
                </c:pt>
                <c:pt idx="91848">
                  <c:v>12</c:v>
                </c:pt>
                <c:pt idx="91849">
                  <c:v>12</c:v>
                </c:pt>
                <c:pt idx="91850">
                  <c:v>12</c:v>
                </c:pt>
                <c:pt idx="91851">
                  <c:v>12</c:v>
                </c:pt>
                <c:pt idx="91852">
                  <c:v>12</c:v>
                </c:pt>
                <c:pt idx="91853">
                  <c:v>12</c:v>
                </c:pt>
                <c:pt idx="91854">
                  <c:v>12</c:v>
                </c:pt>
                <c:pt idx="91855">
                  <c:v>12</c:v>
                </c:pt>
                <c:pt idx="91856">
                  <c:v>12</c:v>
                </c:pt>
                <c:pt idx="91857">
                  <c:v>12</c:v>
                </c:pt>
                <c:pt idx="91858">
                  <c:v>12</c:v>
                </c:pt>
                <c:pt idx="91859">
                  <c:v>12</c:v>
                </c:pt>
                <c:pt idx="91860">
                  <c:v>12</c:v>
                </c:pt>
                <c:pt idx="91861">
                  <c:v>12</c:v>
                </c:pt>
                <c:pt idx="91862">
                  <c:v>12</c:v>
                </c:pt>
                <c:pt idx="91863">
                  <c:v>12</c:v>
                </c:pt>
                <c:pt idx="91864">
                  <c:v>12</c:v>
                </c:pt>
                <c:pt idx="91865">
                  <c:v>12</c:v>
                </c:pt>
                <c:pt idx="91866">
                  <c:v>12</c:v>
                </c:pt>
                <c:pt idx="91867">
                  <c:v>12</c:v>
                </c:pt>
                <c:pt idx="91868">
                  <c:v>12</c:v>
                </c:pt>
                <c:pt idx="91869">
                  <c:v>12</c:v>
                </c:pt>
                <c:pt idx="91870">
                  <c:v>12</c:v>
                </c:pt>
                <c:pt idx="91871">
                  <c:v>12</c:v>
                </c:pt>
                <c:pt idx="91872">
                  <c:v>12</c:v>
                </c:pt>
                <c:pt idx="91873">
                  <c:v>12</c:v>
                </c:pt>
                <c:pt idx="91874">
                  <c:v>12</c:v>
                </c:pt>
                <c:pt idx="91875">
                  <c:v>12</c:v>
                </c:pt>
                <c:pt idx="91876">
                  <c:v>12</c:v>
                </c:pt>
                <c:pt idx="91877">
                  <c:v>12</c:v>
                </c:pt>
                <c:pt idx="91878">
                  <c:v>12</c:v>
                </c:pt>
                <c:pt idx="91879">
                  <c:v>12</c:v>
                </c:pt>
                <c:pt idx="91880">
                  <c:v>12</c:v>
                </c:pt>
                <c:pt idx="91881">
                  <c:v>12</c:v>
                </c:pt>
                <c:pt idx="91882">
                  <c:v>12</c:v>
                </c:pt>
                <c:pt idx="91883">
                  <c:v>12</c:v>
                </c:pt>
                <c:pt idx="91884">
                  <c:v>12</c:v>
                </c:pt>
                <c:pt idx="91885">
                  <c:v>12</c:v>
                </c:pt>
                <c:pt idx="91886">
                  <c:v>12</c:v>
                </c:pt>
                <c:pt idx="91887">
                  <c:v>12</c:v>
                </c:pt>
                <c:pt idx="91888">
                  <c:v>12</c:v>
                </c:pt>
                <c:pt idx="91889">
                  <c:v>12</c:v>
                </c:pt>
                <c:pt idx="91890">
                  <c:v>12</c:v>
                </c:pt>
                <c:pt idx="91891">
                  <c:v>12</c:v>
                </c:pt>
                <c:pt idx="91892">
                  <c:v>12</c:v>
                </c:pt>
                <c:pt idx="91893">
                  <c:v>12</c:v>
                </c:pt>
                <c:pt idx="91894">
                  <c:v>12</c:v>
                </c:pt>
                <c:pt idx="91895">
                  <c:v>12</c:v>
                </c:pt>
                <c:pt idx="91896">
                  <c:v>12</c:v>
                </c:pt>
                <c:pt idx="91897">
                  <c:v>12</c:v>
                </c:pt>
                <c:pt idx="91898">
                  <c:v>12</c:v>
                </c:pt>
                <c:pt idx="91899">
                  <c:v>12</c:v>
                </c:pt>
                <c:pt idx="91900">
                  <c:v>12</c:v>
                </c:pt>
                <c:pt idx="91901">
                  <c:v>12</c:v>
                </c:pt>
                <c:pt idx="91902">
                  <c:v>12</c:v>
                </c:pt>
                <c:pt idx="91903">
                  <c:v>12</c:v>
                </c:pt>
                <c:pt idx="91904">
                  <c:v>12</c:v>
                </c:pt>
                <c:pt idx="91905">
                  <c:v>12</c:v>
                </c:pt>
                <c:pt idx="91906">
                  <c:v>12</c:v>
                </c:pt>
                <c:pt idx="91907">
                  <c:v>12</c:v>
                </c:pt>
                <c:pt idx="91908">
                  <c:v>12</c:v>
                </c:pt>
                <c:pt idx="91909">
                  <c:v>12</c:v>
                </c:pt>
                <c:pt idx="91910">
                  <c:v>12</c:v>
                </c:pt>
                <c:pt idx="91911">
                  <c:v>12</c:v>
                </c:pt>
                <c:pt idx="91912">
                  <c:v>12</c:v>
                </c:pt>
                <c:pt idx="91913">
                  <c:v>12</c:v>
                </c:pt>
                <c:pt idx="91914">
                  <c:v>12</c:v>
                </c:pt>
                <c:pt idx="91915">
                  <c:v>12</c:v>
                </c:pt>
                <c:pt idx="91916">
                  <c:v>12</c:v>
                </c:pt>
                <c:pt idx="91917">
                  <c:v>12</c:v>
                </c:pt>
                <c:pt idx="91918">
                  <c:v>12</c:v>
                </c:pt>
                <c:pt idx="91919">
                  <c:v>12</c:v>
                </c:pt>
                <c:pt idx="91920">
                  <c:v>12</c:v>
                </c:pt>
                <c:pt idx="91921">
                  <c:v>12</c:v>
                </c:pt>
                <c:pt idx="91922">
                  <c:v>12</c:v>
                </c:pt>
                <c:pt idx="91923">
                  <c:v>12</c:v>
                </c:pt>
                <c:pt idx="91924">
                  <c:v>12</c:v>
                </c:pt>
                <c:pt idx="91925">
                  <c:v>12</c:v>
                </c:pt>
                <c:pt idx="91926">
                  <c:v>12</c:v>
                </c:pt>
                <c:pt idx="91927">
                  <c:v>12</c:v>
                </c:pt>
                <c:pt idx="91928">
                  <c:v>12</c:v>
                </c:pt>
                <c:pt idx="91929">
                  <c:v>12</c:v>
                </c:pt>
                <c:pt idx="91930">
                  <c:v>12</c:v>
                </c:pt>
                <c:pt idx="91931">
                  <c:v>12</c:v>
                </c:pt>
                <c:pt idx="91932">
                  <c:v>12</c:v>
                </c:pt>
                <c:pt idx="91933">
                  <c:v>12</c:v>
                </c:pt>
                <c:pt idx="91934">
                  <c:v>12</c:v>
                </c:pt>
                <c:pt idx="91935">
                  <c:v>12</c:v>
                </c:pt>
                <c:pt idx="91936">
                  <c:v>12</c:v>
                </c:pt>
                <c:pt idx="91937">
                  <c:v>12</c:v>
                </c:pt>
                <c:pt idx="91938">
                  <c:v>12</c:v>
                </c:pt>
                <c:pt idx="91939">
                  <c:v>12</c:v>
                </c:pt>
                <c:pt idx="91940">
                  <c:v>12</c:v>
                </c:pt>
                <c:pt idx="91941">
                  <c:v>12</c:v>
                </c:pt>
                <c:pt idx="91942">
                  <c:v>12</c:v>
                </c:pt>
                <c:pt idx="91943">
                  <c:v>12</c:v>
                </c:pt>
                <c:pt idx="91944">
                  <c:v>12</c:v>
                </c:pt>
                <c:pt idx="91945">
                  <c:v>12</c:v>
                </c:pt>
                <c:pt idx="91946">
                  <c:v>12</c:v>
                </c:pt>
                <c:pt idx="91947">
                  <c:v>12</c:v>
                </c:pt>
                <c:pt idx="91948">
                  <c:v>12</c:v>
                </c:pt>
                <c:pt idx="91949">
                  <c:v>12</c:v>
                </c:pt>
                <c:pt idx="91950">
                  <c:v>12</c:v>
                </c:pt>
                <c:pt idx="91951">
                  <c:v>12</c:v>
                </c:pt>
                <c:pt idx="91952">
                  <c:v>12</c:v>
                </c:pt>
                <c:pt idx="91953">
                  <c:v>12</c:v>
                </c:pt>
                <c:pt idx="91954">
                  <c:v>12</c:v>
                </c:pt>
                <c:pt idx="91955">
                  <c:v>12</c:v>
                </c:pt>
                <c:pt idx="91956">
                  <c:v>12</c:v>
                </c:pt>
                <c:pt idx="91957">
                  <c:v>12</c:v>
                </c:pt>
                <c:pt idx="91958">
                  <c:v>12</c:v>
                </c:pt>
                <c:pt idx="91959">
                  <c:v>12</c:v>
                </c:pt>
                <c:pt idx="91960">
                  <c:v>12</c:v>
                </c:pt>
                <c:pt idx="91961">
                  <c:v>12</c:v>
                </c:pt>
                <c:pt idx="91962">
                  <c:v>12</c:v>
                </c:pt>
                <c:pt idx="91963">
                  <c:v>12</c:v>
                </c:pt>
                <c:pt idx="91964">
                  <c:v>12</c:v>
                </c:pt>
                <c:pt idx="91965">
                  <c:v>12</c:v>
                </c:pt>
                <c:pt idx="91966">
                  <c:v>12</c:v>
                </c:pt>
                <c:pt idx="91967">
                  <c:v>12</c:v>
                </c:pt>
                <c:pt idx="91968">
                  <c:v>12</c:v>
                </c:pt>
                <c:pt idx="91969">
                  <c:v>12</c:v>
                </c:pt>
                <c:pt idx="91970">
                  <c:v>12</c:v>
                </c:pt>
                <c:pt idx="91971">
                  <c:v>12</c:v>
                </c:pt>
                <c:pt idx="91972">
                  <c:v>12</c:v>
                </c:pt>
                <c:pt idx="91973">
                  <c:v>12</c:v>
                </c:pt>
                <c:pt idx="91974">
                  <c:v>12</c:v>
                </c:pt>
                <c:pt idx="91975">
                  <c:v>12</c:v>
                </c:pt>
                <c:pt idx="91976">
                  <c:v>12</c:v>
                </c:pt>
                <c:pt idx="91977">
                  <c:v>12</c:v>
                </c:pt>
                <c:pt idx="91978">
                  <c:v>12</c:v>
                </c:pt>
                <c:pt idx="91979">
                  <c:v>12</c:v>
                </c:pt>
                <c:pt idx="91980">
                  <c:v>12</c:v>
                </c:pt>
                <c:pt idx="91981">
                  <c:v>12</c:v>
                </c:pt>
                <c:pt idx="91982">
                  <c:v>12</c:v>
                </c:pt>
                <c:pt idx="91983">
                  <c:v>12</c:v>
                </c:pt>
                <c:pt idx="91984">
                  <c:v>12</c:v>
                </c:pt>
                <c:pt idx="91985">
                  <c:v>12</c:v>
                </c:pt>
                <c:pt idx="91986">
                  <c:v>12</c:v>
                </c:pt>
                <c:pt idx="91987">
                  <c:v>12</c:v>
                </c:pt>
                <c:pt idx="91988">
                  <c:v>12</c:v>
                </c:pt>
                <c:pt idx="91989">
                  <c:v>12</c:v>
                </c:pt>
                <c:pt idx="91990">
                  <c:v>12</c:v>
                </c:pt>
                <c:pt idx="91991">
                  <c:v>12</c:v>
                </c:pt>
                <c:pt idx="91992">
                  <c:v>12</c:v>
                </c:pt>
                <c:pt idx="91993">
                  <c:v>12</c:v>
                </c:pt>
                <c:pt idx="91994">
                  <c:v>12</c:v>
                </c:pt>
                <c:pt idx="91995">
                  <c:v>12</c:v>
                </c:pt>
                <c:pt idx="91996">
                  <c:v>12</c:v>
                </c:pt>
                <c:pt idx="91997">
                  <c:v>12</c:v>
                </c:pt>
                <c:pt idx="91998">
                  <c:v>12</c:v>
                </c:pt>
                <c:pt idx="91999">
                  <c:v>12</c:v>
                </c:pt>
                <c:pt idx="92000">
                  <c:v>12</c:v>
                </c:pt>
                <c:pt idx="92001">
                  <c:v>12</c:v>
                </c:pt>
                <c:pt idx="92002">
                  <c:v>12</c:v>
                </c:pt>
                <c:pt idx="92003">
                  <c:v>12</c:v>
                </c:pt>
                <c:pt idx="92004">
                  <c:v>12</c:v>
                </c:pt>
                <c:pt idx="92005">
                  <c:v>12</c:v>
                </c:pt>
                <c:pt idx="92006">
                  <c:v>12</c:v>
                </c:pt>
                <c:pt idx="92007">
                  <c:v>12</c:v>
                </c:pt>
                <c:pt idx="92008">
                  <c:v>12</c:v>
                </c:pt>
                <c:pt idx="92009">
                  <c:v>12</c:v>
                </c:pt>
                <c:pt idx="92010">
                  <c:v>12</c:v>
                </c:pt>
                <c:pt idx="92011">
                  <c:v>12</c:v>
                </c:pt>
                <c:pt idx="92012">
                  <c:v>12</c:v>
                </c:pt>
                <c:pt idx="92013">
                  <c:v>12</c:v>
                </c:pt>
                <c:pt idx="92014">
                  <c:v>12</c:v>
                </c:pt>
                <c:pt idx="92015">
                  <c:v>12</c:v>
                </c:pt>
                <c:pt idx="92016">
                  <c:v>12</c:v>
                </c:pt>
                <c:pt idx="92017">
                  <c:v>12</c:v>
                </c:pt>
                <c:pt idx="92018">
                  <c:v>12</c:v>
                </c:pt>
                <c:pt idx="92019">
                  <c:v>12</c:v>
                </c:pt>
                <c:pt idx="92020">
                  <c:v>12</c:v>
                </c:pt>
                <c:pt idx="92021">
                  <c:v>12</c:v>
                </c:pt>
                <c:pt idx="92022">
                  <c:v>12</c:v>
                </c:pt>
                <c:pt idx="92023">
                  <c:v>12</c:v>
                </c:pt>
                <c:pt idx="92024">
                  <c:v>12</c:v>
                </c:pt>
                <c:pt idx="92025">
                  <c:v>12</c:v>
                </c:pt>
                <c:pt idx="92026">
                  <c:v>12</c:v>
                </c:pt>
                <c:pt idx="92027">
                  <c:v>12</c:v>
                </c:pt>
                <c:pt idx="92028">
                  <c:v>12</c:v>
                </c:pt>
                <c:pt idx="92029">
                  <c:v>12</c:v>
                </c:pt>
                <c:pt idx="92030">
                  <c:v>12</c:v>
                </c:pt>
                <c:pt idx="92031">
                  <c:v>12</c:v>
                </c:pt>
                <c:pt idx="92032">
                  <c:v>12</c:v>
                </c:pt>
                <c:pt idx="92033">
                  <c:v>12</c:v>
                </c:pt>
                <c:pt idx="92034">
                  <c:v>12</c:v>
                </c:pt>
                <c:pt idx="92035">
                  <c:v>12</c:v>
                </c:pt>
                <c:pt idx="92036">
                  <c:v>12</c:v>
                </c:pt>
                <c:pt idx="92037">
                  <c:v>12</c:v>
                </c:pt>
                <c:pt idx="92038">
                  <c:v>12</c:v>
                </c:pt>
                <c:pt idx="92039">
                  <c:v>12</c:v>
                </c:pt>
                <c:pt idx="92040">
                  <c:v>12</c:v>
                </c:pt>
                <c:pt idx="92041">
                  <c:v>12</c:v>
                </c:pt>
                <c:pt idx="92042">
                  <c:v>12</c:v>
                </c:pt>
                <c:pt idx="92043">
                  <c:v>12</c:v>
                </c:pt>
                <c:pt idx="92044">
                  <c:v>12</c:v>
                </c:pt>
                <c:pt idx="92045">
                  <c:v>12</c:v>
                </c:pt>
                <c:pt idx="92046">
                  <c:v>12</c:v>
                </c:pt>
                <c:pt idx="92047">
                  <c:v>12</c:v>
                </c:pt>
                <c:pt idx="92048">
                  <c:v>12</c:v>
                </c:pt>
                <c:pt idx="92049">
                  <c:v>12</c:v>
                </c:pt>
                <c:pt idx="92050">
                  <c:v>12</c:v>
                </c:pt>
                <c:pt idx="92051">
                  <c:v>12</c:v>
                </c:pt>
                <c:pt idx="92052">
                  <c:v>12</c:v>
                </c:pt>
                <c:pt idx="92053">
                  <c:v>12</c:v>
                </c:pt>
                <c:pt idx="92054">
                  <c:v>12</c:v>
                </c:pt>
                <c:pt idx="92055">
                  <c:v>12</c:v>
                </c:pt>
                <c:pt idx="92056">
                  <c:v>12</c:v>
                </c:pt>
                <c:pt idx="92057">
                  <c:v>12</c:v>
                </c:pt>
                <c:pt idx="92058">
                  <c:v>12</c:v>
                </c:pt>
                <c:pt idx="92059">
                  <c:v>12</c:v>
                </c:pt>
                <c:pt idx="92060">
                  <c:v>12</c:v>
                </c:pt>
                <c:pt idx="92061">
                  <c:v>12</c:v>
                </c:pt>
                <c:pt idx="92062">
                  <c:v>12</c:v>
                </c:pt>
                <c:pt idx="92063">
                  <c:v>12</c:v>
                </c:pt>
                <c:pt idx="92064">
                  <c:v>12</c:v>
                </c:pt>
                <c:pt idx="92065">
                  <c:v>12</c:v>
                </c:pt>
                <c:pt idx="92066">
                  <c:v>12</c:v>
                </c:pt>
                <c:pt idx="92067">
                  <c:v>12</c:v>
                </c:pt>
                <c:pt idx="92068">
                  <c:v>12</c:v>
                </c:pt>
                <c:pt idx="92069">
                  <c:v>12</c:v>
                </c:pt>
                <c:pt idx="92070">
                  <c:v>12</c:v>
                </c:pt>
                <c:pt idx="92071">
                  <c:v>12</c:v>
                </c:pt>
                <c:pt idx="92072">
                  <c:v>12</c:v>
                </c:pt>
                <c:pt idx="92073">
                  <c:v>12</c:v>
                </c:pt>
                <c:pt idx="92074">
                  <c:v>12</c:v>
                </c:pt>
                <c:pt idx="92075">
                  <c:v>12</c:v>
                </c:pt>
                <c:pt idx="92076">
                  <c:v>12</c:v>
                </c:pt>
                <c:pt idx="92077">
                  <c:v>12</c:v>
                </c:pt>
                <c:pt idx="92078">
                  <c:v>12</c:v>
                </c:pt>
                <c:pt idx="92079">
                  <c:v>12</c:v>
                </c:pt>
                <c:pt idx="92080">
                  <c:v>12</c:v>
                </c:pt>
                <c:pt idx="92081">
                  <c:v>12</c:v>
                </c:pt>
                <c:pt idx="92082">
                  <c:v>12</c:v>
                </c:pt>
                <c:pt idx="92083">
                  <c:v>12</c:v>
                </c:pt>
                <c:pt idx="92084">
                  <c:v>12</c:v>
                </c:pt>
                <c:pt idx="92085">
                  <c:v>12</c:v>
                </c:pt>
                <c:pt idx="92086">
                  <c:v>12</c:v>
                </c:pt>
                <c:pt idx="92087">
                  <c:v>12</c:v>
                </c:pt>
                <c:pt idx="92088">
                  <c:v>12</c:v>
                </c:pt>
                <c:pt idx="92089">
                  <c:v>12</c:v>
                </c:pt>
                <c:pt idx="92090">
                  <c:v>12</c:v>
                </c:pt>
                <c:pt idx="92091">
                  <c:v>12</c:v>
                </c:pt>
                <c:pt idx="92092">
                  <c:v>12</c:v>
                </c:pt>
                <c:pt idx="92093">
                  <c:v>12</c:v>
                </c:pt>
                <c:pt idx="92094">
                  <c:v>12</c:v>
                </c:pt>
                <c:pt idx="92095">
                  <c:v>12</c:v>
                </c:pt>
                <c:pt idx="92096">
                  <c:v>12</c:v>
                </c:pt>
                <c:pt idx="92097">
                  <c:v>12</c:v>
                </c:pt>
                <c:pt idx="92098">
                  <c:v>12</c:v>
                </c:pt>
                <c:pt idx="92099">
                  <c:v>12</c:v>
                </c:pt>
                <c:pt idx="92100">
                  <c:v>12</c:v>
                </c:pt>
                <c:pt idx="92101">
                  <c:v>12</c:v>
                </c:pt>
                <c:pt idx="92102">
                  <c:v>12</c:v>
                </c:pt>
                <c:pt idx="92103">
                  <c:v>12</c:v>
                </c:pt>
                <c:pt idx="92104">
                  <c:v>12</c:v>
                </c:pt>
                <c:pt idx="92105">
                  <c:v>12</c:v>
                </c:pt>
                <c:pt idx="92106">
                  <c:v>12</c:v>
                </c:pt>
                <c:pt idx="92107">
                  <c:v>12</c:v>
                </c:pt>
                <c:pt idx="92108">
                  <c:v>12</c:v>
                </c:pt>
                <c:pt idx="92109">
                  <c:v>12</c:v>
                </c:pt>
                <c:pt idx="92110">
                  <c:v>12</c:v>
                </c:pt>
                <c:pt idx="92111">
                  <c:v>12</c:v>
                </c:pt>
                <c:pt idx="92112">
                  <c:v>12</c:v>
                </c:pt>
                <c:pt idx="92113">
                  <c:v>12</c:v>
                </c:pt>
                <c:pt idx="92114">
                  <c:v>12</c:v>
                </c:pt>
                <c:pt idx="92115">
                  <c:v>12</c:v>
                </c:pt>
                <c:pt idx="92116">
                  <c:v>12</c:v>
                </c:pt>
                <c:pt idx="92117">
                  <c:v>12</c:v>
                </c:pt>
                <c:pt idx="92118">
                  <c:v>12</c:v>
                </c:pt>
                <c:pt idx="92119">
                  <c:v>12</c:v>
                </c:pt>
                <c:pt idx="92120">
                  <c:v>12</c:v>
                </c:pt>
                <c:pt idx="92121">
                  <c:v>12</c:v>
                </c:pt>
                <c:pt idx="92122">
                  <c:v>12</c:v>
                </c:pt>
                <c:pt idx="92123">
                  <c:v>12</c:v>
                </c:pt>
                <c:pt idx="92124">
                  <c:v>12</c:v>
                </c:pt>
                <c:pt idx="92125">
                  <c:v>12</c:v>
                </c:pt>
                <c:pt idx="92126">
                  <c:v>12</c:v>
                </c:pt>
                <c:pt idx="92127">
                  <c:v>12</c:v>
                </c:pt>
                <c:pt idx="92128">
                  <c:v>12</c:v>
                </c:pt>
                <c:pt idx="92129">
                  <c:v>12</c:v>
                </c:pt>
                <c:pt idx="92130">
                  <c:v>12</c:v>
                </c:pt>
                <c:pt idx="92131">
                  <c:v>12</c:v>
                </c:pt>
                <c:pt idx="92132">
                  <c:v>12</c:v>
                </c:pt>
                <c:pt idx="92133">
                  <c:v>12</c:v>
                </c:pt>
                <c:pt idx="92134">
                  <c:v>12</c:v>
                </c:pt>
                <c:pt idx="92135">
                  <c:v>12</c:v>
                </c:pt>
                <c:pt idx="92136">
                  <c:v>12</c:v>
                </c:pt>
                <c:pt idx="92137">
                  <c:v>12</c:v>
                </c:pt>
                <c:pt idx="92138">
                  <c:v>12</c:v>
                </c:pt>
                <c:pt idx="92139">
                  <c:v>12</c:v>
                </c:pt>
                <c:pt idx="92140">
                  <c:v>12</c:v>
                </c:pt>
                <c:pt idx="92141">
                  <c:v>12</c:v>
                </c:pt>
                <c:pt idx="92142">
                  <c:v>12</c:v>
                </c:pt>
                <c:pt idx="92143">
                  <c:v>12</c:v>
                </c:pt>
                <c:pt idx="92144">
                  <c:v>12</c:v>
                </c:pt>
                <c:pt idx="92145">
                  <c:v>12</c:v>
                </c:pt>
                <c:pt idx="92146">
                  <c:v>12</c:v>
                </c:pt>
                <c:pt idx="92147">
                  <c:v>12</c:v>
                </c:pt>
                <c:pt idx="92148">
                  <c:v>12</c:v>
                </c:pt>
                <c:pt idx="92149">
                  <c:v>12</c:v>
                </c:pt>
                <c:pt idx="92150">
                  <c:v>12</c:v>
                </c:pt>
                <c:pt idx="92151">
                  <c:v>12</c:v>
                </c:pt>
                <c:pt idx="92152">
                  <c:v>12</c:v>
                </c:pt>
                <c:pt idx="92153">
                  <c:v>12</c:v>
                </c:pt>
                <c:pt idx="92154">
                  <c:v>12</c:v>
                </c:pt>
                <c:pt idx="92155">
                  <c:v>12</c:v>
                </c:pt>
                <c:pt idx="92156">
                  <c:v>12</c:v>
                </c:pt>
                <c:pt idx="92157">
                  <c:v>12</c:v>
                </c:pt>
                <c:pt idx="92158">
                  <c:v>12</c:v>
                </c:pt>
                <c:pt idx="92159">
                  <c:v>12</c:v>
                </c:pt>
                <c:pt idx="92160">
                  <c:v>12</c:v>
                </c:pt>
                <c:pt idx="92161">
                  <c:v>12</c:v>
                </c:pt>
                <c:pt idx="92162">
                  <c:v>12</c:v>
                </c:pt>
                <c:pt idx="92163">
                  <c:v>12</c:v>
                </c:pt>
                <c:pt idx="92164">
                  <c:v>12</c:v>
                </c:pt>
                <c:pt idx="92165">
                  <c:v>12</c:v>
                </c:pt>
                <c:pt idx="92166">
                  <c:v>12</c:v>
                </c:pt>
                <c:pt idx="92167">
                  <c:v>12</c:v>
                </c:pt>
                <c:pt idx="92168">
                  <c:v>12</c:v>
                </c:pt>
                <c:pt idx="92169">
                  <c:v>12</c:v>
                </c:pt>
                <c:pt idx="92170">
                  <c:v>12</c:v>
                </c:pt>
                <c:pt idx="92171">
                  <c:v>12</c:v>
                </c:pt>
                <c:pt idx="92172">
                  <c:v>12</c:v>
                </c:pt>
                <c:pt idx="92173">
                  <c:v>12</c:v>
                </c:pt>
                <c:pt idx="92174">
                  <c:v>12</c:v>
                </c:pt>
                <c:pt idx="92175">
                  <c:v>12</c:v>
                </c:pt>
                <c:pt idx="92176">
                  <c:v>12</c:v>
                </c:pt>
                <c:pt idx="92177">
                  <c:v>12</c:v>
                </c:pt>
                <c:pt idx="92178">
                  <c:v>12</c:v>
                </c:pt>
                <c:pt idx="92179">
                  <c:v>12</c:v>
                </c:pt>
                <c:pt idx="92180">
                  <c:v>12</c:v>
                </c:pt>
                <c:pt idx="92181">
                  <c:v>12</c:v>
                </c:pt>
                <c:pt idx="92182">
                  <c:v>12</c:v>
                </c:pt>
                <c:pt idx="92183">
                  <c:v>12</c:v>
                </c:pt>
                <c:pt idx="92184">
                  <c:v>12</c:v>
                </c:pt>
                <c:pt idx="92185">
                  <c:v>12</c:v>
                </c:pt>
                <c:pt idx="92186">
                  <c:v>12</c:v>
                </c:pt>
                <c:pt idx="92187">
                  <c:v>12</c:v>
                </c:pt>
                <c:pt idx="92188">
                  <c:v>12</c:v>
                </c:pt>
                <c:pt idx="92189">
                  <c:v>12</c:v>
                </c:pt>
                <c:pt idx="92190">
                  <c:v>12</c:v>
                </c:pt>
                <c:pt idx="92191">
                  <c:v>12</c:v>
                </c:pt>
                <c:pt idx="92192">
                  <c:v>12</c:v>
                </c:pt>
                <c:pt idx="92193">
                  <c:v>12</c:v>
                </c:pt>
                <c:pt idx="92194">
                  <c:v>12</c:v>
                </c:pt>
                <c:pt idx="92195">
                  <c:v>12</c:v>
                </c:pt>
                <c:pt idx="92196">
                  <c:v>12</c:v>
                </c:pt>
                <c:pt idx="92197">
                  <c:v>12</c:v>
                </c:pt>
                <c:pt idx="92198">
                  <c:v>12</c:v>
                </c:pt>
                <c:pt idx="92199">
                  <c:v>12</c:v>
                </c:pt>
                <c:pt idx="92200">
                  <c:v>12</c:v>
                </c:pt>
                <c:pt idx="92201">
                  <c:v>12</c:v>
                </c:pt>
                <c:pt idx="92202">
                  <c:v>12</c:v>
                </c:pt>
                <c:pt idx="92203">
                  <c:v>12</c:v>
                </c:pt>
                <c:pt idx="92204">
                  <c:v>12</c:v>
                </c:pt>
                <c:pt idx="92205">
                  <c:v>12</c:v>
                </c:pt>
                <c:pt idx="92206">
                  <c:v>12</c:v>
                </c:pt>
                <c:pt idx="92207">
                  <c:v>12</c:v>
                </c:pt>
                <c:pt idx="92208">
                  <c:v>12</c:v>
                </c:pt>
                <c:pt idx="92209">
                  <c:v>12</c:v>
                </c:pt>
                <c:pt idx="92210">
                  <c:v>12</c:v>
                </c:pt>
                <c:pt idx="92211">
                  <c:v>12</c:v>
                </c:pt>
                <c:pt idx="92212">
                  <c:v>12</c:v>
                </c:pt>
                <c:pt idx="92213">
                  <c:v>12</c:v>
                </c:pt>
                <c:pt idx="92214">
                  <c:v>12</c:v>
                </c:pt>
                <c:pt idx="92215">
                  <c:v>12</c:v>
                </c:pt>
                <c:pt idx="92216">
                  <c:v>12</c:v>
                </c:pt>
                <c:pt idx="92217">
                  <c:v>12</c:v>
                </c:pt>
                <c:pt idx="92218">
                  <c:v>12</c:v>
                </c:pt>
                <c:pt idx="92219">
                  <c:v>12</c:v>
                </c:pt>
                <c:pt idx="92220">
                  <c:v>12</c:v>
                </c:pt>
                <c:pt idx="92221">
                  <c:v>12</c:v>
                </c:pt>
                <c:pt idx="92222">
                  <c:v>12</c:v>
                </c:pt>
                <c:pt idx="92223">
                  <c:v>12</c:v>
                </c:pt>
                <c:pt idx="92224">
                  <c:v>12</c:v>
                </c:pt>
                <c:pt idx="92225">
                  <c:v>12</c:v>
                </c:pt>
                <c:pt idx="92226">
                  <c:v>12</c:v>
                </c:pt>
                <c:pt idx="92227">
                  <c:v>12</c:v>
                </c:pt>
                <c:pt idx="92228">
                  <c:v>12</c:v>
                </c:pt>
                <c:pt idx="92229">
                  <c:v>12</c:v>
                </c:pt>
                <c:pt idx="92230">
                  <c:v>12</c:v>
                </c:pt>
                <c:pt idx="92231">
                  <c:v>12</c:v>
                </c:pt>
                <c:pt idx="92232">
                  <c:v>12</c:v>
                </c:pt>
                <c:pt idx="92233">
                  <c:v>12</c:v>
                </c:pt>
                <c:pt idx="92234">
                  <c:v>12</c:v>
                </c:pt>
                <c:pt idx="92235">
                  <c:v>12</c:v>
                </c:pt>
                <c:pt idx="92236">
                  <c:v>12</c:v>
                </c:pt>
                <c:pt idx="92237">
                  <c:v>12</c:v>
                </c:pt>
                <c:pt idx="92238">
                  <c:v>12</c:v>
                </c:pt>
                <c:pt idx="92239">
                  <c:v>12</c:v>
                </c:pt>
                <c:pt idx="92240">
                  <c:v>12</c:v>
                </c:pt>
                <c:pt idx="92241">
                  <c:v>12</c:v>
                </c:pt>
                <c:pt idx="92242">
                  <c:v>12</c:v>
                </c:pt>
                <c:pt idx="92243">
                  <c:v>12</c:v>
                </c:pt>
                <c:pt idx="92244">
                  <c:v>12</c:v>
                </c:pt>
                <c:pt idx="92245">
                  <c:v>12</c:v>
                </c:pt>
                <c:pt idx="92246">
                  <c:v>12</c:v>
                </c:pt>
                <c:pt idx="92247">
                  <c:v>12</c:v>
                </c:pt>
                <c:pt idx="92248">
                  <c:v>12</c:v>
                </c:pt>
                <c:pt idx="92249">
                  <c:v>12</c:v>
                </c:pt>
                <c:pt idx="92250">
                  <c:v>12</c:v>
                </c:pt>
                <c:pt idx="92251">
                  <c:v>12</c:v>
                </c:pt>
                <c:pt idx="92252">
                  <c:v>12</c:v>
                </c:pt>
                <c:pt idx="92253">
                  <c:v>12</c:v>
                </c:pt>
                <c:pt idx="92254">
                  <c:v>12</c:v>
                </c:pt>
                <c:pt idx="92255">
                  <c:v>12</c:v>
                </c:pt>
                <c:pt idx="92256">
                  <c:v>12</c:v>
                </c:pt>
                <c:pt idx="92257">
                  <c:v>12</c:v>
                </c:pt>
                <c:pt idx="92258">
                  <c:v>12</c:v>
                </c:pt>
                <c:pt idx="92259">
                  <c:v>12</c:v>
                </c:pt>
                <c:pt idx="92260">
                  <c:v>12</c:v>
                </c:pt>
                <c:pt idx="92261">
                  <c:v>12</c:v>
                </c:pt>
                <c:pt idx="92262">
                  <c:v>12</c:v>
                </c:pt>
                <c:pt idx="92263">
                  <c:v>12</c:v>
                </c:pt>
                <c:pt idx="92264">
                  <c:v>12</c:v>
                </c:pt>
                <c:pt idx="92265">
                  <c:v>12</c:v>
                </c:pt>
                <c:pt idx="92266">
                  <c:v>12</c:v>
                </c:pt>
                <c:pt idx="92267">
                  <c:v>12</c:v>
                </c:pt>
                <c:pt idx="92268">
                  <c:v>12</c:v>
                </c:pt>
                <c:pt idx="92269">
                  <c:v>12</c:v>
                </c:pt>
                <c:pt idx="92270">
                  <c:v>12</c:v>
                </c:pt>
                <c:pt idx="92271">
                  <c:v>12</c:v>
                </c:pt>
                <c:pt idx="92272">
                  <c:v>12</c:v>
                </c:pt>
                <c:pt idx="92273">
                  <c:v>12</c:v>
                </c:pt>
                <c:pt idx="92274">
                  <c:v>12</c:v>
                </c:pt>
                <c:pt idx="92275">
                  <c:v>12</c:v>
                </c:pt>
                <c:pt idx="92276">
                  <c:v>12</c:v>
                </c:pt>
                <c:pt idx="92277">
                  <c:v>12</c:v>
                </c:pt>
                <c:pt idx="92278">
                  <c:v>12</c:v>
                </c:pt>
                <c:pt idx="92279">
                  <c:v>12</c:v>
                </c:pt>
                <c:pt idx="92280">
                  <c:v>12</c:v>
                </c:pt>
                <c:pt idx="92281">
                  <c:v>12</c:v>
                </c:pt>
                <c:pt idx="92282">
                  <c:v>12</c:v>
                </c:pt>
                <c:pt idx="92283">
                  <c:v>12</c:v>
                </c:pt>
                <c:pt idx="92284">
                  <c:v>12</c:v>
                </c:pt>
                <c:pt idx="92285">
                  <c:v>12</c:v>
                </c:pt>
                <c:pt idx="92286">
                  <c:v>12</c:v>
                </c:pt>
                <c:pt idx="92287">
                  <c:v>12</c:v>
                </c:pt>
                <c:pt idx="92288">
                  <c:v>12</c:v>
                </c:pt>
                <c:pt idx="92289">
                  <c:v>12</c:v>
                </c:pt>
                <c:pt idx="92290">
                  <c:v>12</c:v>
                </c:pt>
                <c:pt idx="92291">
                  <c:v>12</c:v>
                </c:pt>
                <c:pt idx="92292">
                  <c:v>12</c:v>
                </c:pt>
                <c:pt idx="92293">
                  <c:v>12</c:v>
                </c:pt>
                <c:pt idx="92294">
                  <c:v>12</c:v>
                </c:pt>
                <c:pt idx="92295">
                  <c:v>12</c:v>
                </c:pt>
                <c:pt idx="92296">
                  <c:v>12</c:v>
                </c:pt>
                <c:pt idx="92297">
                  <c:v>12</c:v>
                </c:pt>
                <c:pt idx="92298">
                  <c:v>12</c:v>
                </c:pt>
                <c:pt idx="92299">
                  <c:v>12</c:v>
                </c:pt>
                <c:pt idx="92300">
                  <c:v>12</c:v>
                </c:pt>
                <c:pt idx="92301">
                  <c:v>12</c:v>
                </c:pt>
                <c:pt idx="92302">
                  <c:v>12</c:v>
                </c:pt>
                <c:pt idx="92303">
                  <c:v>12</c:v>
                </c:pt>
                <c:pt idx="92304">
                  <c:v>12</c:v>
                </c:pt>
                <c:pt idx="92305">
                  <c:v>12</c:v>
                </c:pt>
                <c:pt idx="92306">
                  <c:v>12</c:v>
                </c:pt>
                <c:pt idx="92307">
                  <c:v>12</c:v>
                </c:pt>
                <c:pt idx="92308">
                  <c:v>12</c:v>
                </c:pt>
                <c:pt idx="92309">
                  <c:v>12</c:v>
                </c:pt>
                <c:pt idx="92310">
                  <c:v>12</c:v>
                </c:pt>
                <c:pt idx="92311">
                  <c:v>12</c:v>
                </c:pt>
                <c:pt idx="92312">
                  <c:v>12</c:v>
                </c:pt>
                <c:pt idx="92313">
                  <c:v>12</c:v>
                </c:pt>
                <c:pt idx="92314">
                  <c:v>12</c:v>
                </c:pt>
                <c:pt idx="92315">
                  <c:v>12</c:v>
                </c:pt>
                <c:pt idx="92316">
                  <c:v>12</c:v>
                </c:pt>
                <c:pt idx="92317">
                  <c:v>12</c:v>
                </c:pt>
                <c:pt idx="92318">
                  <c:v>12</c:v>
                </c:pt>
                <c:pt idx="92319">
                  <c:v>12</c:v>
                </c:pt>
                <c:pt idx="92320">
                  <c:v>12</c:v>
                </c:pt>
                <c:pt idx="92321">
                  <c:v>12</c:v>
                </c:pt>
                <c:pt idx="92322">
                  <c:v>12</c:v>
                </c:pt>
                <c:pt idx="92323">
                  <c:v>12</c:v>
                </c:pt>
                <c:pt idx="92324">
                  <c:v>12</c:v>
                </c:pt>
                <c:pt idx="92325">
                  <c:v>12</c:v>
                </c:pt>
                <c:pt idx="92326">
                  <c:v>12</c:v>
                </c:pt>
                <c:pt idx="92327">
                  <c:v>12</c:v>
                </c:pt>
                <c:pt idx="92328">
                  <c:v>12</c:v>
                </c:pt>
                <c:pt idx="92329">
                  <c:v>12</c:v>
                </c:pt>
                <c:pt idx="92330">
                  <c:v>12</c:v>
                </c:pt>
                <c:pt idx="92331">
                  <c:v>12</c:v>
                </c:pt>
                <c:pt idx="92332">
                  <c:v>12</c:v>
                </c:pt>
                <c:pt idx="92333">
                  <c:v>12</c:v>
                </c:pt>
                <c:pt idx="92334">
                  <c:v>12</c:v>
                </c:pt>
                <c:pt idx="92335">
                  <c:v>12</c:v>
                </c:pt>
                <c:pt idx="92336">
                  <c:v>12</c:v>
                </c:pt>
                <c:pt idx="92337">
                  <c:v>12</c:v>
                </c:pt>
                <c:pt idx="92338">
                  <c:v>12</c:v>
                </c:pt>
                <c:pt idx="92339">
                  <c:v>12</c:v>
                </c:pt>
                <c:pt idx="92340">
                  <c:v>12</c:v>
                </c:pt>
                <c:pt idx="92341">
                  <c:v>12</c:v>
                </c:pt>
                <c:pt idx="92342">
                  <c:v>12</c:v>
                </c:pt>
                <c:pt idx="92343">
                  <c:v>12</c:v>
                </c:pt>
                <c:pt idx="92344">
                  <c:v>12</c:v>
                </c:pt>
                <c:pt idx="92345">
                  <c:v>12</c:v>
                </c:pt>
                <c:pt idx="92346">
                  <c:v>12</c:v>
                </c:pt>
                <c:pt idx="92347">
                  <c:v>12</c:v>
                </c:pt>
                <c:pt idx="92348">
                  <c:v>12</c:v>
                </c:pt>
                <c:pt idx="92349">
                  <c:v>12</c:v>
                </c:pt>
                <c:pt idx="92350">
                  <c:v>12</c:v>
                </c:pt>
                <c:pt idx="92351">
                  <c:v>12</c:v>
                </c:pt>
                <c:pt idx="92352">
                  <c:v>12</c:v>
                </c:pt>
                <c:pt idx="92353">
                  <c:v>12</c:v>
                </c:pt>
                <c:pt idx="92354">
                  <c:v>12</c:v>
                </c:pt>
                <c:pt idx="92355">
                  <c:v>12</c:v>
                </c:pt>
                <c:pt idx="92356">
                  <c:v>12</c:v>
                </c:pt>
                <c:pt idx="92357">
                  <c:v>12</c:v>
                </c:pt>
                <c:pt idx="92358">
                  <c:v>12</c:v>
                </c:pt>
                <c:pt idx="92359">
                  <c:v>12</c:v>
                </c:pt>
                <c:pt idx="92360">
                  <c:v>12</c:v>
                </c:pt>
                <c:pt idx="92361">
                  <c:v>12</c:v>
                </c:pt>
                <c:pt idx="92362">
                  <c:v>12</c:v>
                </c:pt>
                <c:pt idx="92363">
                  <c:v>12</c:v>
                </c:pt>
                <c:pt idx="92364">
                  <c:v>12</c:v>
                </c:pt>
                <c:pt idx="92365">
                  <c:v>12</c:v>
                </c:pt>
                <c:pt idx="92366">
                  <c:v>12</c:v>
                </c:pt>
                <c:pt idx="92367">
                  <c:v>12</c:v>
                </c:pt>
                <c:pt idx="92368">
                  <c:v>12</c:v>
                </c:pt>
                <c:pt idx="92369">
                  <c:v>12</c:v>
                </c:pt>
                <c:pt idx="92370">
                  <c:v>12</c:v>
                </c:pt>
                <c:pt idx="92371">
                  <c:v>12</c:v>
                </c:pt>
                <c:pt idx="92372">
                  <c:v>12</c:v>
                </c:pt>
                <c:pt idx="92373">
                  <c:v>12</c:v>
                </c:pt>
                <c:pt idx="92374">
                  <c:v>12</c:v>
                </c:pt>
                <c:pt idx="92375">
                  <c:v>12</c:v>
                </c:pt>
                <c:pt idx="92376">
                  <c:v>12</c:v>
                </c:pt>
                <c:pt idx="92377">
                  <c:v>12</c:v>
                </c:pt>
                <c:pt idx="92378">
                  <c:v>12</c:v>
                </c:pt>
                <c:pt idx="92379">
                  <c:v>12</c:v>
                </c:pt>
                <c:pt idx="92380">
                  <c:v>12</c:v>
                </c:pt>
                <c:pt idx="92381">
                  <c:v>12</c:v>
                </c:pt>
                <c:pt idx="92382">
                  <c:v>12</c:v>
                </c:pt>
                <c:pt idx="92383">
                  <c:v>12</c:v>
                </c:pt>
                <c:pt idx="92384">
                  <c:v>12</c:v>
                </c:pt>
                <c:pt idx="92385">
                  <c:v>12</c:v>
                </c:pt>
                <c:pt idx="92386">
                  <c:v>12</c:v>
                </c:pt>
                <c:pt idx="92387">
                  <c:v>12</c:v>
                </c:pt>
                <c:pt idx="92388">
                  <c:v>12</c:v>
                </c:pt>
                <c:pt idx="92389">
                  <c:v>12</c:v>
                </c:pt>
                <c:pt idx="92390">
                  <c:v>12</c:v>
                </c:pt>
                <c:pt idx="92391">
                  <c:v>12</c:v>
                </c:pt>
                <c:pt idx="92392">
                  <c:v>12</c:v>
                </c:pt>
                <c:pt idx="92393">
                  <c:v>12</c:v>
                </c:pt>
                <c:pt idx="92394">
                  <c:v>12</c:v>
                </c:pt>
                <c:pt idx="92395">
                  <c:v>12</c:v>
                </c:pt>
                <c:pt idx="92396">
                  <c:v>12</c:v>
                </c:pt>
                <c:pt idx="92397">
                  <c:v>12</c:v>
                </c:pt>
                <c:pt idx="92398">
                  <c:v>12</c:v>
                </c:pt>
                <c:pt idx="92399">
                  <c:v>12</c:v>
                </c:pt>
                <c:pt idx="92400">
                  <c:v>12</c:v>
                </c:pt>
                <c:pt idx="92401">
                  <c:v>12</c:v>
                </c:pt>
                <c:pt idx="92402">
                  <c:v>12</c:v>
                </c:pt>
                <c:pt idx="92403">
                  <c:v>12</c:v>
                </c:pt>
                <c:pt idx="92404">
                  <c:v>12</c:v>
                </c:pt>
                <c:pt idx="92405">
                  <c:v>12</c:v>
                </c:pt>
                <c:pt idx="92406">
                  <c:v>12</c:v>
                </c:pt>
                <c:pt idx="92407">
                  <c:v>12</c:v>
                </c:pt>
                <c:pt idx="92408">
                  <c:v>12</c:v>
                </c:pt>
                <c:pt idx="92409">
                  <c:v>12</c:v>
                </c:pt>
                <c:pt idx="92410">
                  <c:v>12</c:v>
                </c:pt>
                <c:pt idx="92411">
                  <c:v>12</c:v>
                </c:pt>
                <c:pt idx="92412">
                  <c:v>12</c:v>
                </c:pt>
                <c:pt idx="92413">
                  <c:v>12</c:v>
                </c:pt>
                <c:pt idx="92414">
                  <c:v>12</c:v>
                </c:pt>
                <c:pt idx="92415">
                  <c:v>12</c:v>
                </c:pt>
                <c:pt idx="92416">
                  <c:v>12</c:v>
                </c:pt>
                <c:pt idx="92417">
                  <c:v>12</c:v>
                </c:pt>
                <c:pt idx="92418">
                  <c:v>12</c:v>
                </c:pt>
                <c:pt idx="92419">
                  <c:v>12</c:v>
                </c:pt>
                <c:pt idx="92420">
                  <c:v>12</c:v>
                </c:pt>
                <c:pt idx="92421">
                  <c:v>12</c:v>
                </c:pt>
                <c:pt idx="92422">
                  <c:v>12</c:v>
                </c:pt>
                <c:pt idx="92423">
                  <c:v>12</c:v>
                </c:pt>
                <c:pt idx="92424">
                  <c:v>12</c:v>
                </c:pt>
                <c:pt idx="92425">
                  <c:v>12</c:v>
                </c:pt>
                <c:pt idx="92426">
                  <c:v>12</c:v>
                </c:pt>
                <c:pt idx="92427">
                  <c:v>12</c:v>
                </c:pt>
                <c:pt idx="92428">
                  <c:v>12</c:v>
                </c:pt>
                <c:pt idx="92429">
                  <c:v>12</c:v>
                </c:pt>
                <c:pt idx="92430">
                  <c:v>12</c:v>
                </c:pt>
                <c:pt idx="92431">
                  <c:v>12</c:v>
                </c:pt>
                <c:pt idx="92432">
                  <c:v>12</c:v>
                </c:pt>
                <c:pt idx="92433">
                  <c:v>12</c:v>
                </c:pt>
                <c:pt idx="92434">
                  <c:v>12</c:v>
                </c:pt>
                <c:pt idx="92435">
                  <c:v>12</c:v>
                </c:pt>
                <c:pt idx="92436">
                  <c:v>12</c:v>
                </c:pt>
                <c:pt idx="92437">
                  <c:v>12</c:v>
                </c:pt>
                <c:pt idx="92438">
                  <c:v>12</c:v>
                </c:pt>
                <c:pt idx="92439">
                  <c:v>12</c:v>
                </c:pt>
                <c:pt idx="92440">
                  <c:v>12</c:v>
                </c:pt>
                <c:pt idx="92441">
                  <c:v>12</c:v>
                </c:pt>
                <c:pt idx="92442">
                  <c:v>12</c:v>
                </c:pt>
                <c:pt idx="92443">
                  <c:v>12</c:v>
                </c:pt>
                <c:pt idx="92444">
                  <c:v>12</c:v>
                </c:pt>
                <c:pt idx="92445">
                  <c:v>12</c:v>
                </c:pt>
                <c:pt idx="92446">
                  <c:v>12</c:v>
                </c:pt>
                <c:pt idx="92447">
                  <c:v>12</c:v>
                </c:pt>
                <c:pt idx="92448">
                  <c:v>12</c:v>
                </c:pt>
                <c:pt idx="92449">
                  <c:v>12</c:v>
                </c:pt>
                <c:pt idx="92450">
                  <c:v>12</c:v>
                </c:pt>
                <c:pt idx="92451">
                  <c:v>12</c:v>
                </c:pt>
                <c:pt idx="92452">
                  <c:v>12</c:v>
                </c:pt>
                <c:pt idx="92453">
                  <c:v>12</c:v>
                </c:pt>
                <c:pt idx="92454">
                  <c:v>12</c:v>
                </c:pt>
                <c:pt idx="92455">
                  <c:v>12</c:v>
                </c:pt>
                <c:pt idx="92456">
                  <c:v>12</c:v>
                </c:pt>
                <c:pt idx="92457">
                  <c:v>12</c:v>
                </c:pt>
                <c:pt idx="92458">
                  <c:v>12</c:v>
                </c:pt>
                <c:pt idx="92459">
                  <c:v>12</c:v>
                </c:pt>
                <c:pt idx="92460">
                  <c:v>12</c:v>
                </c:pt>
                <c:pt idx="92461">
                  <c:v>12</c:v>
                </c:pt>
                <c:pt idx="92462">
                  <c:v>12</c:v>
                </c:pt>
                <c:pt idx="92463">
                  <c:v>12</c:v>
                </c:pt>
                <c:pt idx="92464">
                  <c:v>12</c:v>
                </c:pt>
                <c:pt idx="92465">
                  <c:v>12</c:v>
                </c:pt>
                <c:pt idx="92466">
                  <c:v>12</c:v>
                </c:pt>
                <c:pt idx="92467">
                  <c:v>12</c:v>
                </c:pt>
                <c:pt idx="92468">
                  <c:v>12</c:v>
                </c:pt>
                <c:pt idx="92469">
                  <c:v>12</c:v>
                </c:pt>
                <c:pt idx="92470">
                  <c:v>12</c:v>
                </c:pt>
                <c:pt idx="92471">
                  <c:v>12</c:v>
                </c:pt>
                <c:pt idx="92472">
                  <c:v>12</c:v>
                </c:pt>
                <c:pt idx="92473">
                  <c:v>12</c:v>
                </c:pt>
                <c:pt idx="92474">
                  <c:v>12</c:v>
                </c:pt>
                <c:pt idx="92475">
                  <c:v>12</c:v>
                </c:pt>
                <c:pt idx="92476">
                  <c:v>12</c:v>
                </c:pt>
                <c:pt idx="92477">
                  <c:v>12</c:v>
                </c:pt>
                <c:pt idx="92478">
                  <c:v>12</c:v>
                </c:pt>
                <c:pt idx="92479">
                  <c:v>12</c:v>
                </c:pt>
                <c:pt idx="92480">
                  <c:v>12</c:v>
                </c:pt>
                <c:pt idx="92481">
                  <c:v>12</c:v>
                </c:pt>
                <c:pt idx="92482">
                  <c:v>12</c:v>
                </c:pt>
                <c:pt idx="92483">
                  <c:v>12</c:v>
                </c:pt>
                <c:pt idx="92484">
                  <c:v>12</c:v>
                </c:pt>
                <c:pt idx="92485">
                  <c:v>12</c:v>
                </c:pt>
                <c:pt idx="92486">
                  <c:v>12</c:v>
                </c:pt>
                <c:pt idx="92487">
                  <c:v>12</c:v>
                </c:pt>
                <c:pt idx="92488">
                  <c:v>12</c:v>
                </c:pt>
                <c:pt idx="92489">
                  <c:v>12</c:v>
                </c:pt>
                <c:pt idx="92490">
                  <c:v>12</c:v>
                </c:pt>
                <c:pt idx="92491">
                  <c:v>12</c:v>
                </c:pt>
                <c:pt idx="92492">
                  <c:v>12</c:v>
                </c:pt>
                <c:pt idx="92493">
                  <c:v>12</c:v>
                </c:pt>
                <c:pt idx="92494">
                  <c:v>12</c:v>
                </c:pt>
                <c:pt idx="92495">
                  <c:v>12</c:v>
                </c:pt>
                <c:pt idx="92496">
                  <c:v>12</c:v>
                </c:pt>
                <c:pt idx="92497">
                  <c:v>12</c:v>
                </c:pt>
                <c:pt idx="92498">
                  <c:v>12</c:v>
                </c:pt>
                <c:pt idx="92499">
                  <c:v>12</c:v>
                </c:pt>
                <c:pt idx="92500">
                  <c:v>12</c:v>
                </c:pt>
                <c:pt idx="92501">
                  <c:v>12</c:v>
                </c:pt>
                <c:pt idx="92502">
                  <c:v>12</c:v>
                </c:pt>
                <c:pt idx="92503">
                  <c:v>12</c:v>
                </c:pt>
                <c:pt idx="92504">
                  <c:v>12</c:v>
                </c:pt>
                <c:pt idx="92505">
                  <c:v>12</c:v>
                </c:pt>
                <c:pt idx="92506">
                  <c:v>12</c:v>
                </c:pt>
                <c:pt idx="92507">
                  <c:v>12</c:v>
                </c:pt>
                <c:pt idx="92508">
                  <c:v>12</c:v>
                </c:pt>
                <c:pt idx="92509">
                  <c:v>12</c:v>
                </c:pt>
                <c:pt idx="92510">
                  <c:v>12</c:v>
                </c:pt>
                <c:pt idx="92511">
                  <c:v>12</c:v>
                </c:pt>
                <c:pt idx="92512">
                  <c:v>12</c:v>
                </c:pt>
                <c:pt idx="92513">
                  <c:v>12</c:v>
                </c:pt>
                <c:pt idx="92514">
                  <c:v>12</c:v>
                </c:pt>
                <c:pt idx="92515">
                  <c:v>12</c:v>
                </c:pt>
                <c:pt idx="92516">
                  <c:v>12</c:v>
                </c:pt>
                <c:pt idx="92517">
                  <c:v>12</c:v>
                </c:pt>
                <c:pt idx="92518">
                  <c:v>12</c:v>
                </c:pt>
                <c:pt idx="92519">
                  <c:v>12</c:v>
                </c:pt>
                <c:pt idx="92520">
                  <c:v>12</c:v>
                </c:pt>
                <c:pt idx="92521">
                  <c:v>12</c:v>
                </c:pt>
                <c:pt idx="92522">
                  <c:v>12</c:v>
                </c:pt>
                <c:pt idx="92523">
                  <c:v>12</c:v>
                </c:pt>
                <c:pt idx="92524">
                  <c:v>12</c:v>
                </c:pt>
                <c:pt idx="92525">
                  <c:v>12</c:v>
                </c:pt>
                <c:pt idx="92526">
                  <c:v>12</c:v>
                </c:pt>
                <c:pt idx="92527">
                  <c:v>12</c:v>
                </c:pt>
                <c:pt idx="92528">
                  <c:v>12</c:v>
                </c:pt>
                <c:pt idx="92529">
                  <c:v>12</c:v>
                </c:pt>
                <c:pt idx="92530">
                  <c:v>12</c:v>
                </c:pt>
                <c:pt idx="92531">
                  <c:v>12</c:v>
                </c:pt>
                <c:pt idx="92532">
                  <c:v>12</c:v>
                </c:pt>
                <c:pt idx="92533">
                  <c:v>12</c:v>
                </c:pt>
                <c:pt idx="92534">
                  <c:v>12</c:v>
                </c:pt>
                <c:pt idx="92535">
                  <c:v>12</c:v>
                </c:pt>
                <c:pt idx="92536">
                  <c:v>12</c:v>
                </c:pt>
                <c:pt idx="92537">
                  <c:v>12</c:v>
                </c:pt>
                <c:pt idx="92538">
                  <c:v>12</c:v>
                </c:pt>
                <c:pt idx="92539">
                  <c:v>12</c:v>
                </c:pt>
                <c:pt idx="92540">
                  <c:v>12</c:v>
                </c:pt>
                <c:pt idx="92541">
                  <c:v>12</c:v>
                </c:pt>
                <c:pt idx="92542">
                  <c:v>12</c:v>
                </c:pt>
                <c:pt idx="92543">
                  <c:v>12</c:v>
                </c:pt>
                <c:pt idx="92544">
                  <c:v>12</c:v>
                </c:pt>
                <c:pt idx="92545">
                  <c:v>12</c:v>
                </c:pt>
                <c:pt idx="92546">
                  <c:v>12</c:v>
                </c:pt>
                <c:pt idx="92547">
                  <c:v>12</c:v>
                </c:pt>
                <c:pt idx="92548">
                  <c:v>12</c:v>
                </c:pt>
                <c:pt idx="92549">
                  <c:v>12</c:v>
                </c:pt>
                <c:pt idx="92550">
                  <c:v>12</c:v>
                </c:pt>
                <c:pt idx="92551">
                  <c:v>12</c:v>
                </c:pt>
                <c:pt idx="92552">
                  <c:v>12</c:v>
                </c:pt>
                <c:pt idx="92553">
                  <c:v>12</c:v>
                </c:pt>
                <c:pt idx="92554">
                  <c:v>12</c:v>
                </c:pt>
                <c:pt idx="92555">
                  <c:v>12</c:v>
                </c:pt>
                <c:pt idx="92556">
                  <c:v>12</c:v>
                </c:pt>
                <c:pt idx="92557">
                  <c:v>12</c:v>
                </c:pt>
                <c:pt idx="92558">
                  <c:v>12</c:v>
                </c:pt>
                <c:pt idx="92559">
                  <c:v>12</c:v>
                </c:pt>
                <c:pt idx="92560">
                  <c:v>12</c:v>
                </c:pt>
                <c:pt idx="92561">
                  <c:v>12</c:v>
                </c:pt>
                <c:pt idx="92562">
                  <c:v>12</c:v>
                </c:pt>
                <c:pt idx="92563">
                  <c:v>12</c:v>
                </c:pt>
                <c:pt idx="92564">
                  <c:v>12</c:v>
                </c:pt>
                <c:pt idx="92565">
                  <c:v>12</c:v>
                </c:pt>
                <c:pt idx="92566">
                  <c:v>12</c:v>
                </c:pt>
                <c:pt idx="92567">
                  <c:v>12</c:v>
                </c:pt>
                <c:pt idx="92568">
                  <c:v>12</c:v>
                </c:pt>
                <c:pt idx="92569">
                  <c:v>12</c:v>
                </c:pt>
                <c:pt idx="92570">
                  <c:v>12</c:v>
                </c:pt>
                <c:pt idx="92571">
                  <c:v>12</c:v>
                </c:pt>
                <c:pt idx="92572">
                  <c:v>12</c:v>
                </c:pt>
                <c:pt idx="92573">
                  <c:v>12</c:v>
                </c:pt>
                <c:pt idx="92574">
                  <c:v>12</c:v>
                </c:pt>
                <c:pt idx="92575">
                  <c:v>12</c:v>
                </c:pt>
                <c:pt idx="92576">
                  <c:v>12</c:v>
                </c:pt>
                <c:pt idx="92577">
                  <c:v>12</c:v>
                </c:pt>
                <c:pt idx="92578">
                  <c:v>12</c:v>
                </c:pt>
                <c:pt idx="92579">
                  <c:v>12</c:v>
                </c:pt>
                <c:pt idx="92580">
                  <c:v>12</c:v>
                </c:pt>
                <c:pt idx="92581">
                  <c:v>12</c:v>
                </c:pt>
                <c:pt idx="92582">
                  <c:v>12</c:v>
                </c:pt>
                <c:pt idx="92583">
                  <c:v>12</c:v>
                </c:pt>
                <c:pt idx="92584">
                  <c:v>12</c:v>
                </c:pt>
                <c:pt idx="92585">
                  <c:v>12</c:v>
                </c:pt>
                <c:pt idx="92586">
                  <c:v>12</c:v>
                </c:pt>
                <c:pt idx="92587">
                  <c:v>12</c:v>
                </c:pt>
                <c:pt idx="92588">
                  <c:v>12</c:v>
                </c:pt>
                <c:pt idx="92589">
                  <c:v>12</c:v>
                </c:pt>
                <c:pt idx="92590">
                  <c:v>12</c:v>
                </c:pt>
                <c:pt idx="92591">
                  <c:v>12</c:v>
                </c:pt>
                <c:pt idx="92592">
                  <c:v>12</c:v>
                </c:pt>
                <c:pt idx="92593">
                  <c:v>12</c:v>
                </c:pt>
                <c:pt idx="92594">
                  <c:v>12</c:v>
                </c:pt>
                <c:pt idx="92595">
                  <c:v>12</c:v>
                </c:pt>
                <c:pt idx="92596">
                  <c:v>12</c:v>
                </c:pt>
                <c:pt idx="92597">
                  <c:v>12</c:v>
                </c:pt>
                <c:pt idx="92598">
                  <c:v>12</c:v>
                </c:pt>
                <c:pt idx="92599">
                  <c:v>12</c:v>
                </c:pt>
                <c:pt idx="92600">
                  <c:v>12</c:v>
                </c:pt>
                <c:pt idx="92601">
                  <c:v>12</c:v>
                </c:pt>
                <c:pt idx="92602">
                  <c:v>12</c:v>
                </c:pt>
                <c:pt idx="92603">
                  <c:v>12</c:v>
                </c:pt>
                <c:pt idx="92604">
                  <c:v>12</c:v>
                </c:pt>
                <c:pt idx="92605">
                  <c:v>12</c:v>
                </c:pt>
                <c:pt idx="92606">
                  <c:v>12</c:v>
                </c:pt>
                <c:pt idx="92607">
                  <c:v>12</c:v>
                </c:pt>
                <c:pt idx="92608">
                  <c:v>12</c:v>
                </c:pt>
                <c:pt idx="92609">
                  <c:v>12</c:v>
                </c:pt>
                <c:pt idx="92610">
                  <c:v>12</c:v>
                </c:pt>
                <c:pt idx="92611">
                  <c:v>12</c:v>
                </c:pt>
                <c:pt idx="92612">
                  <c:v>12</c:v>
                </c:pt>
                <c:pt idx="92613">
                  <c:v>12</c:v>
                </c:pt>
                <c:pt idx="92614">
                  <c:v>12</c:v>
                </c:pt>
                <c:pt idx="92615">
                  <c:v>12</c:v>
                </c:pt>
                <c:pt idx="92616">
                  <c:v>12</c:v>
                </c:pt>
                <c:pt idx="92617">
                  <c:v>12</c:v>
                </c:pt>
                <c:pt idx="92618">
                  <c:v>12</c:v>
                </c:pt>
                <c:pt idx="92619">
                  <c:v>12</c:v>
                </c:pt>
                <c:pt idx="92620">
                  <c:v>12</c:v>
                </c:pt>
                <c:pt idx="92621">
                  <c:v>12</c:v>
                </c:pt>
                <c:pt idx="92622">
                  <c:v>12</c:v>
                </c:pt>
                <c:pt idx="92623">
                  <c:v>12</c:v>
                </c:pt>
                <c:pt idx="92624">
                  <c:v>12</c:v>
                </c:pt>
                <c:pt idx="92625">
                  <c:v>12</c:v>
                </c:pt>
                <c:pt idx="92626">
                  <c:v>12</c:v>
                </c:pt>
                <c:pt idx="92627">
                  <c:v>12</c:v>
                </c:pt>
                <c:pt idx="92628">
                  <c:v>12</c:v>
                </c:pt>
                <c:pt idx="92629">
                  <c:v>12</c:v>
                </c:pt>
                <c:pt idx="92630">
                  <c:v>12</c:v>
                </c:pt>
                <c:pt idx="92631">
                  <c:v>12</c:v>
                </c:pt>
                <c:pt idx="92632">
                  <c:v>12</c:v>
                </c:pt>
                <c:pt idx="92633">
                  <c:v>12</c:v>
                </c:pt>
                <c:pt idx="92634">
                  <c:v>12</c:v>
                </c:pt>
                <c:pt idx="92635">
                  <c:v>12</c:v>
                </c:pt>
                <c:pt idx="92636">
                  <c:v>12</c:v>
                </c:pt>
                <c:pt idx="92637">
                  <c:v>12</c:v>
                </c:pt>
                <c:pt idx="92638">
                  <c:v>12</c:v>
                </c:pt>
                <c:pt idx="92639">
                  <c:v>12</c:v>
                </c:pt>
                <c:pt idx="92640">
                  <c:v>12</c:v>
                </c:pt>
                <c:pt idx="92641">
                  <c:v>12</c:v>
                </c:pt>
                <c:pt idx="92642">
                  <c:v>12</c:v>
                </c:pt>
                <c:pt idx="92643">
                  <c:v>12</c:v>
                </c:pt>
                <c:pt idx="92644">
                  <c:v>12</c:v>
                </c:pt>
                <c:pt idx="92645">
                  <c:v>12</c:v>
                </c:pt>
                <c:pt idx="92646">
                  <c:v>12</c:v>
                </c:pt>
                <c:pt idx="92647">
                  <c:v>12</c:v>
                </c:pt>
                <c:pt idx="92648">
                  <c:v>12</c:v>
                </c:pt>
                <c:pt idx="92649">
                  <c:v>12</c:v>
                </c:pt>
                <c:pt idx="92650">
                  <c:v>12</c:v>
                </c:pt>
                <c:pt idx="92651">
                  <c:v>12</c:v>
                </c:pt>
                <c:pt idx="92652">
                  <c:v>12</c:v>
                </c:pt>
                <c:pt idx="92653">
                  <c:v>12</c:v>
                </c:pt>
                <c:pt idx="92654">
                  <c:v>12</c:v>
                </c:pt>
                <c:pt idx="92655">
                  <c:v>12</c:v>
                </c:pt>
                <c:pt idx="92656">
                  <c:v>12</c:v>
                </c:pt>
                <c:pt idx="92657">
                  <c:v>12</c:v>
                </c:pt>
                <c:pt idx="92658">
                  <c:v>12</c:v>
                </c:pt>
                <c:pt idx="92659">
                  <c:v>12</c:v>
                </c:pt>
                <c:pt idx="92660">
                  <c:v>12</c:v>
                </c:pt>
                <c:pt idx="92661">
                  <c:v>12</c:v>
                </c:pt>
                <c:pt idx="92662">
                  <c:v>12</c:v>
                </c:pt>
                <c:pt idx="92663">
                  <c:v>12</c:v>
                </c:pt>
                <c:pt idx="92664">
                  <c:v>12</c:v>
                </c:pt>
                <c:pt idx="92665">
                  <c:v>12</c:v>
                </c:pt>
                <c:pt idx="92666">
                  <c:v>12</c:v>
                </c:pt>
                <c:pt idx="92667">
                  <c:v>12</c:v>
                </c:pt>
                <c:pt idx="92668">
                  <c:v>12</c:v>
                </c:pt>
                <c:pt idx="92669">
                  <c:v>12</c:v>
                </c:pt>
                <c:pt idx="92670">
                  <c:v>12</c:v>
                </c:pt>
                <c:pt idx="92671">
                  <c:v>12</c:v>
                </c:pt>
                <c:pt idx="92672">
                  <c:v>12</c:v>
                </c:pt>
                <c:pt idx="92673">
                  <c:v>12</c:v>
                </c:pt>
                <c:pt idx="92674">
                  <c:v>12</c:v>
                </c:pt>
                <c:pt idx="92675">
                  <c:v>12</c:v>
                </c:pt>
                <c:pt idx="92676">
                  <c:v>12</c:v>
                </c:pt>
                <c:pt idx="92677">
                  <c:v>12</c:v>
                </c:pt>
                <c:pt idx="92678">
                  <c:v>12</c:v>
                </c:pt>
                <c:pt idx="92679">
                  <c:v>12</c:v>
                </c:pt>
                <c:pt idx="92680">
                  <c:v>12</c:v>
                </c:pt>
                <c:pt idx="92681">
                  <c:v>12</c:v>
                </c:pt>
                <c:pt idx="92682">
                  <c:v>12</c:v>
                </c:pt>
                <c:pt idx="92683">
                  <c:v>12</c:v>
                </c:pt>
                <c:pt idx="92684">
                  <c:v>12</c:v>
                </c:pt>
                <c:pt idx="92685">
                  <c:v>12</c:v>
                </c:pt>
                <c:pt idx="92686">
                  <c:v>12</c:v>
                </c:pt>
                <c:pt idx="92687">
                  <c:v>12</c:v>
                </c:pt>
                <c:pt idx="92688">
                  <c:v>12</c:v>
                </c:pt>
                <c:pt idx="92689">
                  <c:v>12</c:v>
                </c:pt>
                <c:pt idx="92690">
                  <c:v>12</c:v>
                </c:pt>
                <c:pt idx="92691">
                  <c:v>12</c:v>
                </c:pt>
                <c:pt idx="92692">
                  <c:v>12</c:v>
                </c:pt>
                <c:pt idx="92693">
                  <c:v>12</c:v>
                </c:pt>
                <c:pt idx="92694">
                  <c:v>12</c:v>
                </c:pt>
                <c:pt idx="92695">
                  <c:v>12</c:v>
                </c:pt>
                <c:pt idx="92696">
                  <c:v>12</c:v>
                </c:pt>
                <c:pt idx="92697">
                  <c:v>12</c:v>
                </c:pt>
                <c:pt idx="92698">
                  <c:v>12</c:v>
                </c:pt>
                <c:pt idx="92699">
                  <c:v>12</c:v>
                </c:pt>
                <c:pt idx="92700">
                  <c:v>12</c:v>
                </c:pt>
                <c:pt idx="92701">
                  <c:v>12</c:v>
                </c:pt>
                <c:pt idx="92702">
                  <c:v>12</c:v>
                </c:pt>
                <c:pt idx="92703">
                  <c:v>12</c:v>
                </c:pt>
                <c:pt idx="92704">
                  <c:v>12</c:v>
                </c:pt>
                <c:pt idx="92705">
                  <c:v>12</c:v>
                </c:pt>
                <c:pt idx="92706">
                  <c:v>12</c:v>
                </c:pt>
                <c:pt idx="92707">
                  <c:v>12</c:v>
                </c:pt>
                <c:pt idx="92708">
                  <c:v>12</c:v>
                </c:pt>
                <c:pt idx="92709">
                  <c:v>12</c:v>
                </c:pt>
                <c:pt idx="92710">
                  <c:v>12</c:v>
                </c:pt>
                <c:pt idx="92711">
                  <c:v>12</c:v>
                </c:pt>
                <c:pt idx="92712">
                  <c:v>12</c:v>
                </c:pt>
                <c:pt idx="92713">
                  <c:v>12</c:v>
                </c:pt>
                <c:pt idx="92714">
                  <c:v>12</c:v>
                </c:pt>
                <c:pt idx="92715">
                  <c:v>12</c:v>
                </c:pt>
                <c:pt idx="92716">
                  <c:v>12</c:v>
                </c:pt>
                <c:pt idx="92717">
                  <c:v>12</c:v>
                </c:pt>
                <c:pt idx="92718">
                  <c:v>12</c:v>
                </c:pt>
                <c:pt idx="92719">
                  <c:v>12</c:v>
                </c:pt>
                <c:pt idx="92720">
                  <c:v>12</c:v>
                </c:pt>
                <c:pt idx="92721">
                  <c:v>12</c:v>
                </c:pt>
                <c:pt idx="92722">
                  <c:v>12</c:v>
                </c:pt>
                <c:pt idx="92723">
                  <c:v>12</c:v>
                </c:pt>
                <c:pt idx="92724">
                  <c:v>12</c:v>
                </c:pt>
                <c:pt idx="92725">
                  <c:v>12</c:v>
                </c:pt>
                <c:pt idx="92726">
                  <c:v>12</c:v>
                </c:pt>
                <c:pt idx="92727">
                  <c:v>12</c:v>
                </c:pt>
                <c:pt idx="92728">
                  <c:v>12</c:v>
                </c:pt>
                <c:pt idx="92729">
                  <c:v>12</c:v>
                </c:pt>
                <c:pt idx="92730">
                  <c:v>12</c:v>
                </c:pt>
                <c:pt idx="92731">
                  <c:v>12</c:v>
                </c:pt>
                <c:pt idx="92732">
                  <c:v>12</c:v>
                </c:pt>
                <c:pt idx="92733">
                  <c:v>12</c:v>
                </c:pt>
                <c:pt idx="92734">
                  <c:v>12</c:v>
                </c:pt>
                <c:pt idx="92735">
                  <c:v>12</c:v>
                </c:pt>
                <c:pt idx="92736">
                  <c:v>12</c:v>
                </c:pt>
                <c:pt idx="92737">
                  <c:v>12</c:v>
                </c:pt>
                <c:pt idx="92738">
                  <c:v>12</c:v>
                </c:pt>
                <c:pt idx="92739">
                  <c:v>12</c:v>
                </c:pt>
                <c:pt idx="92740">
                  <c:v>12</c:v>
                </c:pt>
                <c:pt idx="92741">
                  <c:v>12</c:v>
                </c:pt>
                <c:pt idx="92742">
                  <c:v>12</c:v>
                </c:pt>
                <c:pt idx="92743">
                  <c:v>12</c:v>
                </c:pt>
                <c:pt idx="92744">
                  <c:v>12</c:v>
                </c:pt>
                <c:pt idx="92745">
                  <c:v>12</c:v>
                </c:pt>
                <c:pt idx="92746">
                  <c:v>12</c:v>
                </c:pt>
                <c:pt idx="92747">
                  <c:v>12</c:v>
                </c:pt>
                <c:pt idx="92748">
                  <c:v>12</c:v>
                </c:pt>
                <c:pt idx="92749">
                  <c:v>12</c:v>
                </c:pt>
                <c:pt idx="92750">
                  <c:v>12</c:v>
                </c:pt>
                <c:pt idx="92751">
                  <c:v>12</c:v>
                </c:pt>
                <c:pt idx="92752">
                  <c:v>12</c:v>
                </c:pt>
                <c:pt idx="92753">
                  <c:v>12</c:v>
                </c:pt>
                <c:pt idx="92754">
                  <c:v>12</c:v>
                </c:pt>
                <c:pt idx="92755">
                  <c:v>12</c:v>
                </c:pt>
                <c:pt idx="92756">
                  <c:v>12</c:v>
                </c:pt>
                <c:pt idx="92757">
                  <c:v>12</c:v>
                </c:pt>
                <c:pt idx="92758">
                  <c:v>12</c:v>
                </c:pt>
                <c:pt idx="92759">
                  <c:v>12</c:v>
                </c:pt>
                <c:pt idx="92760">
                  <c:v>12</c:v>
                </c:pt>
                <c:pt idx="92761">
                  <c:v>12</c:v>
                </c:pt>
                <c:pt idx="92762">
                  <c:v>12</c:v>
                </c:pt>
                <c:pt idx="92763">
                  <c:v>12</c:v>
                </c:pt>
                <c:pt idx="92764">
                  <c:v>12</c:v>
                </c:pt>
                <c:pt idx="92765">
                  <c:v>12</c:v>
                </c:pt>
                <c:pt idx="92766">
                  <c:v>12</c:v>
                </c:pt>
                <c:pt idx="92767">
                  <c:v>12</c:v>
                </c:pt>
                <c:pt idx="92768">
                  <c:v>12</c:v>
                </c:pt>
                <c:pt idx="92769">
                  <c:v>12</c:v>
                </c:pt>
                <c:pt idx="92770">
                  <c:v>12</c:v>
                </c:pt>
                <c:pt idx="92771">
                  <c:v>12</c:v>
                </c:pt>
                <c:pt idx="92772">
                  <c:v>12</c:v>
                </c:pt>
                <c:pt idx="92773">
                  <c:v>12</c:v>
                </c:pt>
                <c:pt idx="92774">
                  <c:v>12</c:v>
                </c:pt>
                <c:pt idx="92775">
                  <c:v>12</c:v>
                </c:pt>
                <c:pt idx="92776">
                  <c:v>12</c:v>
                </c:pt>
                <c:pt idx="92777">
                  <c:v>12</c:v>
                </c:pt>
                <c:pt idx="92778">
                  <c:v>12</c:v>
                </c:pt>
                <c:pt idx="92779">
                  <c:v>12</c:v>
                </c:pt>
                <c:pt idx="92780">
                  <c:v>12</c:v>
                </c:pt>
                <c:pt idx="92781">
                  <c:v>12</c:v>
                </c:pt>
                <c:pt idx="92782">
                  <c:v>12</c:v>
                </c:pt>
                <c:pt idx="92783">
                  <c:v>12</c:v>
                </c:pt>
                <c:pt idx="92784">
                  <c:v>12</c:v>
                </c:pt>
                <c:pt idx="92785">
                  <c:v>12</c:v>
                </c:pt>
                <c:pt idx="92786">
                  <c:v>12</c:v>
                </c:pt>
                <c:pt idx="92787">
                  <c:v>12</c:v>
                </c:pt>
                <c:pt idx="92788">
                  <c:v>12</c:v>
                </c:pt>
                <c:pt idx="92789">
                  <c:v>12</c:v>
                </c:pt>
                <c:pt idx="92790">
                  <c:v>12</c:v>
                </c:pt>
                <c:pt idx="92791">
                  <c:v>12</c:v>
                </c:pt>
                <c:pt idx="92792">
                  <c:v>12</c:v>
                </c:pt>
                <c:pt idx="92793">
                  <c:v>12</c:v>
                </c:pt>
                <c:pt idx="92794">
                  <c:v>12</c:v>
                </c:pt>
                <c:pt idx="92795">
                  <c:v>12</c:v>
                </c:pt>
                <c:pt idx="92796">
                  <c:v>12</c:v>
                </c:pt>
                <c:pt idx="92797">
                  <c:v>12</c:v>
                </c:pt>
                <c:pt idx="92798">
                  <c:v>12</c:v>
                </c:pt>
                <c:pt idx="92799">
                  <c:v>12</c:v>
                </c:pt>
                <c:pt idx="92800">
                  <c:v>12</c:v>
                </c:pt>
                <c:pt idx="92801">
                  <c:v>12</c:v>
                </c:pt>
                <c:pt idx="92802">
                  <c:v>12</c:v>
                </c:pt>
                <c:pt idx="92803">
                  <c:v>12</c:v>
                </c:pt>
                <c:pt idx="92804">
                  <c:v>12</c:v>
                </c:pt>
                <c:pt idx="92805">
                  <c:v>12</c:v>
                </c:pt>
                <c:pt idx="92806">
                  <c:v>12</c:v>
                </c:pt>
                <c:pt idx="92807">
                  <c:v>12</c:v>
                </c:pt>
                <c:pt idx="92808">
                  <c:v>12</c:v>
                </c:pt>
                <c:pt idx="92809">
                  <c:v>12</c:v>
                </c:pt>
                <c:pt idx="92810">
                  <c:v>12</c:v>
                </c:pt>
                <c:pt idx="92811">
                  <c:v>12</c:v>
                </c:pt>
                <c:pt idx="92812">
                  <c:v>12</c:v>
                </c:pt>
                <c:pt idx="92813">
                  <c:v>12</c:v>
                </c:pt>
                <c:pt idx="92814">
                  <c:v>12</c:v>
                </c:pt>
                <c:pt idx="92815">
                  <c:v>12</c:v>
                </c:pt>
                <c:pt idx="92816">
                  <c:v>12</c:v>
                </c:pt>
                <c:pt idx="92817">
                  <c:v>12</c:v>
                </c:pt>
                <c:pt idx="92818">
                  <c:v>12</c:v>
                </c:pt>
                <c:pt idx="92819">
                  <c:v>12</c:v>
                </c:pt>
                <c:pt idx="92820">
                  <c:v>12</c:v>
                </c:pt>
                <c:pt idx="92821">
                  <c:v>12</c:v>
                </c:pt>
                <c:pt idx="92822">
                  <c:v>12</c:v>
                </c:pt>
                <c:pt idx="92823">
                  <c:v>12</c:v>
                </c:pt>
                <c:pt idx="92824">
                  <c:v>12</c:v>
                </c:pt>
                <c:pt idx="92825">
                  <c:v>12</c:v>
                </c:pt>
                <c:pt idx="92826">
                  <c:v>12</c:v>
                </c:pt>
                <c:pt idx="92827">
                  <c:v>12</c:v>
                </c:pt>
                <c:pt idx="92828">
                  <c:v>12</c:v>
                </c:pt>
                <c:pt idx="92829">
                  <c:v>12</c:v>
                </c:pt>
                <c:pt idx="92830">
                  <c:v>12</c:v>
                </c:pt>
                <c:pt idx="92831">
                  <c:v>12</c:v>
                </c:pt>
                <c:pt idx="92832">
                  <c:v>12</c:v>
                </c:pt>
                <c:pt idx="92833">
                  <c:v>12</c:v>
                </c:pt>
                <c:pt idx="92834">
                  <c:v>12</c:v>
                </c:pt>
                <c:pt idx="92835">
                  <c:v>12</c:v>
                </c:pt>
                <c:pt idx="92836">
                  <c:v>12</c:v>
                </c:pt>
                <c:pt idx="92837">
                  <c:v>12</c:v>
                </c:pt>
                <c:pt idx="92838">
                  <c:v>12</c:v>
                </c:pt>
                <c:pt idx="92839">
                  <c:v>12</c:v>
                </c:pt>
                <c:pt idx="92840">
                  <c:v>12</c:v>
                </c:pt>
                <c:pt idx="92841">
                  <c:v>12</c:v>
                </c:pt>
                <c:pt idx="92842">
                  <c:v>12</c:v>
                </c:pt>
                <c:pt idx="92843">
                  <c:v>12</c:v>
                </c:pt>
                <c:pt idx="92844">
                  <c:v>12</c:v>
                </c:pt>
                <c:pt idx="92845">
                  <c:v>12</c:v>
                </c:pt>
                <c:pt idx="92846">
                  <c:v>12</c:v>
                </c:pt>
                <c:pt idx="92847">
                  <c:v>12</c:v>
                </c:pt>
                <c:pt idx="92848">
                  <c:v>12</c:v>
                </c:pt>
                <c:pt idx="92849">
                  <c:v>12</c:v>
                </c:pt>
                <c:pt idx="92850">
                  <c:v>12</c:v>
                </c:pt>
                <c:pt idx="92851">
                  <c:v>12</c:v>
                </c:pt>
                <c:pt idx="92852">
                  <c:v>12</c:v>
                </c:pt>
                <c:pt idx="92853">
                  <c:v>12</c:v>
                </c:pt>
                <c:pt idx="92854">
                  <c:v>12</c:v>
                </c:pt>
                <c:pt idx="92855">
                  <c:v>12</c:v>
                </c:pt>
                <c:pt idx="92856">
                  <c:v>12</c:v>
                </c:pt>
                <c:pt idx="92857">
                  <c:v>12</c:v>
                </c:pt>
                <c:pt idx="92858">
                  <c:v>12</c:v>
                </c:pt>
                <c:pt idx="92859">
                  <c:v>12</c:v>
                </c:pt>
                <c:pt idx="92860">
                  <c:v>12</c:v>
                </c:pt>
                <c:pt idx="92861">
                  <c:v>12</c:v>
                </c:pt>
                <c:pt idx="92862">
                  <c:v>12</c:v>
                </c:pt>
                <c:pt idx="92863">
                  <c:v>12</c:v>
                </c:pt>
                <c:pt idx="92864">
                  <c:v>12</c:v>
                </c:pt>
                <c:pt idx="92865">
                  <c:v>12</c:v>
                </c:pt>
                <c:pt idx="92866">
                  <c:v>12</c:v>
                </c:pt>
                <c:pt idx="92867">
                  <c:v>12</c:v>
                </c:pt>
                <c:pt idx="92868">
                  <c:v>12</c:v>
                </c:pt>
                <c:pt idx="92869">
                  <c:v>12</c:v>
                </c:pt>
                <c:pt idx="92870">
                  <c:v>12</c:v>
                </c:pt>
                <c:pt idx="92871">
                  <c:v>12</c:v>
                </c:pt>
                <c:pt idx="92872">
                  <c:v>12</c:v>
                </c:pt>
                <c:pt idx="92873">
                  <c:v>12</c:v>
                </c:pt>
                <c:pt idx="92874">
                  <c:v>12</c:v>
                </c:pt>
                <c:pt idx="92875">
                  <c:v>12</c:v>
                </c:pt>
                <c:pt idx="92876">
                  <c:v>12</c:v>
                </c:pt>
                <c:pt idx="92877">
                  <c:v>12</c:v>
                </c:pt>
                <c:pt idx="92878">
                  <c:v>12</c:v>
                </c:pt>
                <c:pt idx="92879">
                  <c:v>12</c:v>
                </c:pt>
                <c:pt idx="92880">
                  <c:v>12</c:v>
                </c:pt>
                <c:pt idx="92881">
                  <c:v>12</c:v>
                </c:pt>
                <c:pt idx="92882">
                  <c:v>12</c:v>
                </c:pt>
                <c:pt idx="92883">
                  <c:v>12</c:v>
                </c:pt>
                <c:pt idx="92884">
                  <c:v>12</c:v>
                </c:pt>
                <c:pt idx="92885">
                  <c:v>12</c:v>
                </c:pt>
                <c:pt idx="92886">
                  <c:v>12</c:v>
                </c:pt>
                <c:pt idx="92887">
                  <c:v>12</c:v>
                </c:pt>
                <c:pt idx="92888">
                  <c:v>12</c:v>
                </c:pt>
                <c:pt idx="92889">
                  <c:v>12</c:v>
                </c:pt>
                <c:pt idx="92890">
                  <c:v>12</c:v>
                </c:pt>
                <c:pt idx="92891">
                  <c:v>12</c:v>
                </c:pt>
                <c:pt idx="92892">
                  <c:v>12</c:v>
                </c:pt>
                <c:pt idx="92893">
                  <c:v>12</c:v>
                </c:pt>
                <c:pt idx="92894">
                  <c:v>12</c:v>
                </c:pt>
                <c:pt idx="92895">
                  <c:v>12</c:v>
                </c:pt>
                <c:pt idx="92896">
                  <c:v>12</c:v>
                </c:pt>
                <c:pt idx="92897">
                  <c:v>12</c:v>
                </c:pt>
                <c:pt idx="92898">
                  <c:v>12</c:v>
                </c:pt>
                <c:pt idx="92899">
                  <c:v>12</c:v>
                </c:pt>
                <c:pt idx="92900">
                  <c:v>12</c:v>
                </c:pt>
                <c:pt idx="92901">
                  <c:v>12</c:v>
                </c:pt>
                <c:pt idx="92902">
                  <c:v>12</c:v>
                </c:pt>
                <c:pt idx="92903">
                  <c:v>12</c:v>
                </c:pt>
                <c:pt idx="92904">
                  <c:v>12</c:v>
                </c:pt>
                <c:pt idx="92905">
                  <c:v>12</c:v>
                </c:pt>
                <c:pt idx="92906">
                  <c:v>12</c:v>
                </c:pt>
                <c:pt idx="92907">
                  <c:v>12</c:v>
                </c:pt>
                <c:pt idx="92908">
                  <c:v>12</c:v>
                </c:pt>
                <c:pt idx="92909">
                  <c:v>12</c:v>
                </c:pt>
                <c:pt idx="92910">
                  <c:v>12</c:v>
                </c:pt>
                <c:pt idx="92911">
                  <c:v>12</c:v>
                </c:pt>
                <c:pt idx="92912">
                  <c:v>12</c:v>
                </c:pt>
                <c:pt idx="92913">
                  <c:v>12</c:v>
                </c:pt>
                <c:pt idx="92914">
                  <c:v>12</c:v>
                </c:pt>
                <c:pt idx="92915">
                  <c:v>12</c:v>
                </c:pt>
                <c:pt idx="92916">
                  <c:v>12</c:v>
                </c:pt>
                <c:pt idx="92917">
                  <c:v>12</c:v>
                </c:pt>
                <c:pt idx="92918">
                  <c:v>12</c:v>
                </c:pt>
                <c:pt idx="92919">
                  <c:v>12</c:v>
                </c:pt>
                <c:pt idx="92920">
                  <c:v>12</c:v>
                </c:pt>
                <c:pt idx="92921">
                  <c:v>12</c:v>
                </c:pt>
                <c:pt idx="92922">
                  <c:v>12</c:v>
                </c:pt>
                <c:pt idx="92923">
                  <c:v>12</c:v>
                </c:pt>
                <c:pt idx="92924">
                  <c:v>12</c:v>
                </c:pt>
                <c:pt idx="92925">
                  <c:v>12</c:v>
                </c:pt>
                <c:pt idx="92926">
                  <c:v>12</c:v>
                </c:pt>
                <c:pt idx="92927">
                  <c:v>12</c:v>
                </c:pt>
                <c:pt idx="92928">
                  <c:v>12</c:v>
                </c:pt>
                <c:pt idx="92929">
                  <c:v>12</c:v>
                </c:pt>
                <c:pt idx="92930">
                  <c:v>12</c:v>
                </c:pt>
                <c:pt idx="92931">
                  <c:v>12</c:v>
                </c:pt>
                <c:pt idx="92932">
                  <c:v>12</c:v>
                </c:pt>
                <c:pt idx="92933">
                  <c:v>12</c:v>
                </c:pt>
                <c:pt idx="92934">
                  <c:v>12</c:v>
                </c:pt>
                <c:pt idx="92935">
                  <c:v>12</c:v>
                </c:pt>
                <c:pt idx="92936">
                  <c:v>12</c:v>
                </c:pt>
                <c:pt idx="92937">
                  <c:v>12</c:v>
                </c:pt>
                <c:pt idx="92938">
                  <c:v>12</c:v>
                </c:pt>
                <c:pt idx="92939">
                  <c:v>12</c:v>
                </c:pt>
                <c:pt idx="92940">
                  <c:v>12</c:v>
                </c:pt>
                <c:pt idx="92941">
                  <c:v>12</c:v>
                </c:pt>
                <c:pt idx="92942">
                  <c:v>12</c:v>
                </c:pt>
                <c:pt idx="92943">
                  <c:v>12</c:v>
                </c:pt>
                <c:pt idx="92944">
                  <c:v>12</c:v>
                </c:pt>
                <c:pt idx="92945">
                  <c:v>12</c:v>
                </c:pt>
                <c:pt idx="92946">
                  <c:v>12</c:v>
                </c:pt>
                <c:pt idx="92947">
                  <c:v>12</c:v>
                </c:pt>
                <c:pt idx="92948">
                  <c:v>12</c:v>
                </c:pt>
                <c:pt idx="92949">
                  <c:v>12</c:v>
                </c:pt>
                <c:pt idx="92950">
                  <c:v>12</c:v>
                </c:pt>
                <c:pt idx="92951">
                  <c:v>12</c:v>
                </c:pt>
                <c:pt idx="92952">
                  <c:v>12</c:v>
                </c:pt>
                <c:pt idx="92953">
                  <c:v>12</c:v>
                </c:pt>
                <c:pt idx="92954">
                  <c:v>12</c:v>
                </c:pt>
                <c:pt idx="92955">
                  <c:v>12</c:v>
                </c:pt>
                <c:pt idx="92956">
                  <c:v>12</c:v>
                </c:pt>
                <c:pt idx="92957">
                  <c:v>12</c:v>
                </c:pt>
                <c:pt idx="92958">
                  <c:v>12</c:v>
                </c:pt>
                <c:pt idx="92959">
                  <c:v>12</c:v>
                </c:pt>
                <c:pt idx="92960">
                  <c:v>12</c:v>
                </c:pt>
                <c:pt idx="92961">
                  <c:v>12</c:v>
                </c:pt>
                <c:pt idx="92962">
                  <c:v>12</c:v>
                </c:pt>
                <c:pt idx="92963">
                  <c:v>12</c:v>
                </c:pt>
                <c:pt idx="92964">
                  <c:v>12</c:v>
                </c:pt>
                <c:pt idx="92965">
                  <c:v>12</c:v>
                </c:pt>
                <c:pt idx="92966">
                  <c:v>12</c:v>
                </c:pt>
                <c:pt idx="92967">
                  <c:v>12</c:v>
                </c:pt>
                <c:pt idx="92968">
                  <c:v>12</c:v>
                </c:pt>
                <c:pt idx="92969">
                  <c:v>12</c:v>
                </c:pt>
                <c:pt idx="92970">
                  <c:v>12</c:v>
                </c:pt>
                <c:pt idx="92971">
                  <c:v>12</c:v>
                </c:pt>
                <c:pt idx="92972">
                  <c:v>12</c:v>
                </c:pt>
                <c:pt idx="92973">
                  <c:v>12</c:v>
                </c:pt>
                <c:pt idx="92974">
                  <c:v>12</c:v>
                </c:pt>
                <c:pt idx="92975">
                  <c:v>12</c:v>
                </c:pt>
                <c:pt idx="92976">
                  <c:v>12</c:v>
                </c:pt>
                <c:pt idx="92977">
                  <c:v>12</c:v>
                </c:pt>
                <c:pt idx="92978">
                  <c:v>12</c:v>
                </c:pt>
                <c:pt idx="92979">
                  <c:v>12</c:v>
                </c:pt>
                <c:pt idx="92980">
                  <c:v>12</c:v>
                </c:pt>
                <c:pt idx="92981">
                  <c:v>12</c:v>
                </c:pt>
                <c:pt idx="92982">
                  <c:v>12</c:v>
                </c:pt>
                <c:pt idx="92983">
                  <c:v>12</c:v>
                </c:pt>
                <c:pt idx="92984">
                  <c:v>12</c:v>
                </c:pt>
                <c:pt idx="92985">
                  <c:v>12</c:v>
                </c:pt>
                <c:pt idx="92986">
                  <c:v>12</c:v>
                </c:pt>
                <c:pt idx="92987">
                  <c:v>12</c:v>
                </c:pt>
                <c:pt idx="92988">
                  <c:v>12</c:v>
                </c:pt>
                <c:pt idx="92989">
                  <c:v>12</c:v>
                </c:pt>
                <c:pt idx="92990">
                  <c:v>12</c:v>
                </c:pt>
                <c:pt idx="92991">
                  <c:v>12</c:v>
                </c:pt>
                <c:pt idx="92992">
                  <c:v>12</c:v>
                </c:pt>
                <c:pt idx="92993">
                  <c:v>12</c:v>
                </c:pt>
                <c:pt idx="92994">
                  <c:v>12</c:v>
                </c:pt>
                <c:pt idx="92995">
                  <c:v>12</c:v>
                </c:pt>
                <c:pt idx="92996">
                  <c:v>12</c:v>
                </c:pt>
                <c:pt idx="92997">
                  <c:v>12</c:v>
                </c:pt>
                <c:pt idx="92998">
                  <c:v>12</c:v>
                </c:pt>
                <c:pt idx="92999">
                  <c:v>12</c:v>
                </c:pt>
                <c:pt idx="93000">
                  <c:v>12</c:v>
                </c:pt>
                <c:pt idx="93001">
                  <c:v>12</c:v>
                </c:pt>
                <c:pt idx="93002">
                  <c:v>12</c:v>
                </c:pt>
                <c:pt idx="93003">
                  <c:v>12</c:v>
                </c:pt>
                <c:pt idx="93004">
                  <c:v>12</c:v>
                </c:pt>
                <c:pt idx="93005">
                  <c:v>12</c:v>
                </c:pt>
                <c:pt idx="93006">
                  <c:v>12</c:v>
                </c:pt>
                <c:pt idx="93007">
                  <c:v>12</c:v>
                </c:pt>
                <c:pt idx="93008">
                  <c:v>12</c:v>
                </c:pt>
                <c:pt idx="93009">
                  <c:v>12</c:v>
                </c:pt>
                <c:pt idx="93010">
                  <c:v>12</c:v>
                </c:pt>
                <c:pt idx="93011">
                  <c:v>12</c:v>
                </c:pt>
                <c:pt idx="93012">
                  <c:v>12</c:v>
                </c:pt>
                <c:pt idx="93013">
                  <c:v>12</c:v>
                </c:pt>
                <c:pt idx="93014">
                  <c:v>12</c:v>
                </c:pt>
                <c:pt idx="93015">
                  <c:v>12</c:v>
                </c:pt>
                <c:pt idx="93016">
                  <c:v>12</c:v>
                </c:pt>
                <c:pt idx="93017">
                  <c:v>12</c:v>
                </c:pt>
                <c:pt idx="93018">
                  <c:v>12</c:v>
                </c:pt>
                <c:pt idx="93019">
                  <c:v>12</c:v>
                </c:pt>
                <c:pt idx="93020">
                  <c:v>12</c:v>
                </c:pt>
                <c:pt idx="93021">
                  <c:v>12</c:v>
                </c:pt>
                <c:pt idx="93022">
                  <c:v>12</c:v>
                </c:pt>
                <c:pt idx="93023">
                  <c:v>12</c:v>
                </c:pt>
                <c:pt idx="93024">
                  <c:v>12</c:v>
                </c:pt>
                <c:pt idx="93025">
                  <c:v>12</c:v>
                </c:pt>
                <c:pt idx="93026">
                  <c:v>12</c:v>
                </c:pt>
                <c:pt idx="93027">
                  <c:v>12</c:v>
                </c:pt>
                <c:pt idx="93028">
                  <c:v>12</c:v>
                </c:pt>
                <c:pt idx="93029">
                  <c:v>12</c:v>
                </c:pt>
                <c:pt idx="93030">
                  <c:v>12</c:v>
                </c:pt>
                <c:pt idx="93031">
                  <c:v>12</c:v>
                </c:pt>
                <c:pt idx="93032">
                  <c:v>12</c:v>
                </c:pt>
                <c:pt idx="93033">
                  <c:v>12</c:v>
                </c:pt>
                <c:pt idx="93034">
                  <c:v>12</c:v>
                </c:pt>
                <c:pt idx="93035">
                  <c:v>12</c:v>
                </c:pt>
                <c:pt idx="93036">
                  <c:v>12</c:v>
                </c:pt>
                <c:pt idx="93037">
                  <c:v>12</c:v>
                </c:pt>
                <c:pt idx="93038">
                  <c:v>12</c:v>
                </c:pt>
                <c:pt idx="93039">
                  <c:v>12</c:v>
                </c:pt>
                <c:pt idx="93040">
                  <c:v>12</c:v>
                </c:pt>
                <c:pt idx="93041">
                  <c:v>12</c:v>
                </c:pt>
                <c:pt idx="93042">
                  <c:v>12</c:v>
                </c:pt>
                <c:pt idx="93043">
                  <c:v>12</c:v>
                </c:pt>
                <c:pt idx="93044">
                  <c:v>12</c:v>
                </c:pt>
                <c:pt idx="93045">
                  <c:v>12</c:v>
                </c:pt>
                <c:pt idx="93046">
                  <c:v>12</c:v>
                </c:pt>
                <c:pt idx="93047">
                  <c:v>12</c:v>
                </c:pt>
                <c:pt idx="93048">
                  <c:v>12</c:v>
                </c:pt>
                <c:pt idx="93049">
                  <c:v>12</c:v>
                </c:pt>
                <c:pt idx="93050">
                  <c:v>12</c:v>
                </c:pt>
                <c:pt idx="93051">
                  <c:v>12</c:v>
                </c:pt>
                <c:pt idx="93052">
                  <c:v>12</c:v>
                </c:pt>
                <c:pt idx="93053">
                  <c:v>12</c:v>
                </c:pt>
                <c:pt idx="93054">
                  <c:v>12</c:v>
                </c:pt>
                <c:pt idx="93055">
                  <c:v>12</c:v>
                </c:pt>
                <c:pt idx="93056">
                  <c:v>12</c:v>
                </c:pt>
                <c:pt idx="93057">
                  <c:v>12</c:v>
                </c:pt>
                <c:pt idx="93058">
                  <c:v>12</c:v>
                </c:pt>
                <c:pt idx="93059">
                  <c:v>12</c:v>
                </c:pt>
                <c:pt idx="93060">
                  <c:v>12</c:v>
                </c:pt>
                <c:pt idx="93061">
                  <c:v>12</c:v>
                </c:pt>
                <c:pt idx="93062">
                  <c:v>12</c:v>
                </c:pt>
                <c:pt idx="93063">
                  <c:v>12</c:v>
                </c:pt>
                <c:pt idx="93064">
                  <c:v>12</c:v>
                </c:pt>
                <c:pt idx="93065">
                  <c:v>12</c:v>
                </c:pt>
                <c:pt idx="93066">
                  <c:v>12</c:v>
                </c:pt>
                <c:pt idx="93067">
                  <c:v>12</c:v>
                </c:pt>
                <c:pt idx="93068">
                  <c:v>12</c:v>
                </c:pt>
                <c:pt idx="93069">
                  <c:v>12</c:v>
                </c:pt>
                <c:pt idx="93070">
                  <c:v>12</c:v>
                </c:pt>
                <c:pt idx="93071">
                  <c:v>12</c:v>
                </c:pt>
                <c:pt idx="93072">
                  <c:v>12</c:v>
                </c:pt>
                <c:pt idx="93073">
                  <c:v>12</c:v>
                </c:pt>
                <c:pt idx="93074">
                  <c:v>12</c:v>
                </c:pt>
                <c:pt idx="93075">
                  <c:v>12</c:v>
                </c:pt>
                <c:pt idx="93076">
                  <c:v>12</c:v>
                </c:pt>
                <c:pt idx="93077">
                  <c:v>12</c:v>
                </c:pt>
                <c:pt idx="93078">
                  <c:v>12</c:v>
                </c:pt>
                <c:pt idx="93079">
                  <c:v>12</c:v>
                </c:pt>
                <c:pt idx="93080">
                  <c:v>12</c:v>
                </c:pt>
                <c:pt idx="93081">
                  <c:v>12</c:v>
                </c:pt>
                <c:pt idx="93082">
                  <c:v>12</c:v>
                </c:pt>
                <c:pt idx="93083">
                  <c:v>12</c:v>
                </c:pt>
                <c:pt idx="93084">
                  <c:v>12</c:v>
                </c:pt>
                <c:pt idx="93085">
                  <c:v>12</c:v>
                </c:pt>
                <c:pt idx="93086">
                  <c:v>12</c:v>
                </c:pt>
                <c:pt idx="93087">
                  <c:v>12</c:v>
                </c:pt>
                <c:pt idx="93088">
                  <c:v>12</c:v>
                </c:pt>
                <c:pt idx="93089">
                  <c:v>12</c:v>
                </c:pt>
                <c:pt idx="93090">
                  <c:v>12</c:v>
                </c:pt>
                <c:pt idx="93091">
                  <c:v>12</c:v>
                </c:pt>
                <c:pt idx="93092">
                  <c:v>12</c:v>
                </c:pt>
                <c:pt idx="93093">
                  <c:v>12</c:v>
                </c:pt>
                <c:pt idx="93094">
                  <c:v>12</c:v>
                </c:pt>
                <c:pt idx="93095">
                  <c:v>12</c:v>
                </c:pt>
                <c:pt idx="93096">
                  <c:v>12</c:v>
                </c:pt>
                <c:pt idx="93097">
                  <c:v>12</c:v>
                </c:pt>
                <c:pt idx="93098">
                  <c:v>12</c:v>
                </c:pt>
                <c:pt idx="93099">
                  <c:v>12</c:v>
                </c:pt>
                <c:pt idx="93100">
                  <c:v>12</c:v>
                </c:pt>
                <c:pt idx="93101">
                  <c:v>12</c:v>
                </c:pt>
                <c:pt idx="93102">
                  <c:v>12</c:v>
                </c:pt>
                <c:pt idx="93103">
                  <c:v>12</c:v>
                </c:pt>
                <c:pt idx="93104">
                  <c:v>12</c:v>
                </c:pt>
                <c:pt idx="93105">
                  <c:v>12</c:v>
                </c:pt>
                <c:pt idx="93106">
                  <c:v>12</c:v>
                </c:pt>
                <c:pt idx="93107">
                  <c:v>12</c:v>
                </c:pt>
                <c:pt idx="93108">
                  <c:v>12</c:v>
                </c:pt>
                <c:pt idx="93109">
                  <c:v>12</c:v>
                </c:pt>
                <c:pt idx="93110">
                  <c:v>12</c:v>
                </c:pt>
                <c:pt idx="93111">
                  <c:v>12</c:v>
                </c:pt>
                <c:pt idx="93112">
                  <c:v>12</c:v>
                </c:pt>
                <c:pt idx="93113">
                  <c:v>12</c:v>
                </c:pt>
                <c:pt idx="93114">
                  <c:v>12</c:v>
                </c:pt>
                <c:pt idx="93115">
                  <c:v>12</c:v>
                </c:pt>
                <c:pt idx="93116">
                  <c:v>12</c:v>
                </c:pt>
                <c:pt idx="93117">
                  <c:v>12</c:v>
                </c:pt>
                <c:pt idx="93118">
                  <c:v>12</c:v>
                </c:pt>
                <c:pt idx="93119">
                  <c:v>12</c:v>
                </c:pt>
                <c:pt idx="93120">
                  <c:v>12</c:v>
                </c:pt>
                <c:pt idx="93121">
                  <c:v>12</c:v>
                </c:pt>
                <c:pt idx="93122">
                  <c:v>12</c:v>
                </c:pt>
                <c:pt idx="93123">
                  <c:v>12</c:v>
                </c:pt>
                <c:pt idx="93124">
                  <c:v>12</c:v>
                </c:pt>
                <c:pt idx="93125">
                  <c:v>12</c:v>
                </c:pt>
                <c:pt idx="93126">
                  <c:v>12</c:v>
                </c:pt>
                <c:pt idx="93127">
                  <c:v>12</c:v>
                </c:pt>
                <c:pt idx="93128">
                  <c:v>12</c:v>
                </c:pt>
                <c:pt idx="93129">
                  <c:v>12</c:v>
                </c:pt>
                <c:pt idx="93130">
                  <c:v>12</c:v>
                </c:pt>
                <c:pt idx="93131">
                  <c:v>12</c:v>
                </c:pt>
                <c:pt idx="93132">
                  <c:v>12</c:v>
                </c:pt>
                <c:pt idx="93133">
                  <c:v>12</c:v>
                </c:pt>
                <c:pt idx="93134">
                  <c:v>12</c:v>
                </c:pt>
                <c:pt idx="93135">
                  <c:v>12</c:v>
                </c:pt>
                <c:pt idx="93136">
                  <c:v>12</c:v>
                </c:pt>
                <c:pt idx="93137">
                  <c:v>12</c:v>
                </c:pt>
                <c:pt idx="93138">
                  <c:v>12</c:v>
                </c:pt>
                <c:pt idx="93139">
                  <c:v>12</c:v>
                </c:pt>
                <c:pt idx="93140">
                  <c:v>12</c:v>
                </c:pt>
                <c:pt idx="93141">
                  <c:v>12</c:v>
                </c:pt>
                <c:pt idx="93142">
                  <c:v>12</c:v>
                </c:pt>
                <c:pt idx="93143">
                  <c:v>12</c:v>
                </c:pt>
                <c:pt idx="93144">
                  <c:v>12</c:v>
                </c:pt>
                <c:pt idx="93145">
                  <c:v>12</c:v>
                </c:pt>
                <c:pt idx="93146">
                  <c:v>12</c:v>
                </c:pt>
                <c:pt idx="93147">
                  <c:v>12</c:v>
                </c:pt>
                <c:pt idx="93148">
                  <c:v>12</c:v>
                </c:pt>
                <c:pt idx="93149">
                  <c:v>12</c:v>
                </c:pt>
                <c:pt idx="93150">
                  <c:v>12</c:v>
                </c:pt>
                <c:pt idx="93151">
                  <c:v>12</c:v>
                </c:pt>
                <c:pt idx="93152">
                  <c:v>12</c:v>
                </c:pt>
                <c:pt idx="93153">
                  <c:v>12</c:v>
                </c:pt>
                <c:pt idx="93154">
                  <c:v>12</c:v>
                </c:pt>
                <c:pt idx="93155">
                  <c:v>12</c:v>
                </c:pt>
                <c:pt idx="93156">
                  <c:v>12</c:v>
                </c:pt>
                <c:pt idx="93157">
                  <c:v>12</c:v>
                </c:pt>
                <c:pt idx="93158">
                  <c:v>12</c:v>
                </c:pt>
                <c:pt idx="93159">
                  <c:v>12</c:v>
                </c:pt>
                <c:pt idx="93160">
                  <c:v>12</c:v>
                </c:pt>
                <c:pt idx="93161">
                  <c:v>12</c:v>
                </c:pt>
                <c:pt idx="93162">
                  <c:v>12</c:v>
                </c:pt>
                <c:pt idx="93163">
                  <c:v>12</c:v>
                </c:pt>
                <c:pt idx="93164">
                  <c:v>12</c:v>
                </c:pt>
                <c:pt idx="93165">
                  <c:v>12</c:v>
                </c:pt>
                <c:pt idx="93166">
                  <c:v>12</c:v>
                </c:pt>
                <c:pt idx="93167">
                  <c:v>12</c:v>
                </c:pt>
                <c:pt idx="93168">
                  <c:v>12</c:v>
                </c:pt>
                <c:pt idx="93169">
                  <c:v>12</c:v>
                </c:pt>
                <c:pt idx="93170">
                  <c:v>12</c:v>
                </c:pt>
                <c:pt idx="93171">
                  <c:v>12</c:v>
                </c:pt>
                <c:pt idx="93172">
                  <c:v>12</c:v>
                </c:pt>
                <c:pt idx="93173">
                  <c:v>12</c:v>
                </c:pt>
                <c:pt idx="93174">
                  <c:v>12</c:v>
                </c:pt>
                <c:pt idx="93175">
                  <c:v>12</c:v>
                </c:pt>
                <c:pt idx="93176">
                  <c:v>12</c:v>
                </c:pt>
                <c:pt idx="93177">
                  <c:v>12</c:v>
                </c:pt>
                <c:pt idx="93178">
                  <c:v>12</c:v>
                </c:pt>
                <c:pt idx="93179">
                  <c:v>12</c:v>
                </c:pt>
                <c:pt idx="93180">
                  <c:v>12</c:v>
                </c:pt>
                <c:pt idx="93181">
                  <c:v>12</c:v>
                </c:pt>
                <c:pt idx="93182">
                  <c:v>12</c:v>
                </c:pt>
                <c:pt idx="93183">
                  <c:v>12</c:v>
                </c:pt>
                <c:pt idx="93184">
                  <c:v>12</c:v>
                </c:pt>
                <c:pt idx="93185">
                  <c:v>12</c:v>
                </c:pt>
                <c:pt idx="93186">
                  <c:v>12</c:v>
                </c:pt>
                <c:pt idx="93187">
                  <c:v>12</c:v>
                </c:pt>
                <c:pt idx="93188">
                  <c:v>12</c:v>
                </c:pt>
                <c:pt idx="93189">
                  <c:v>12</c:v>
                </c:pt>
                <c:pt idx="93190">
                  <c:v>12</c:v>
                </c:pt>
                <c:pt idx="93191">
                  <c:v>12</c:v>
                </c:pt>
                <c:pt idx="93192">
                  <c:v>12</c:v>
                </c:pt>
                <c:pt idx="93193">
                  <c:v>12</c:v>
                </c:pt>
                <c:pt idx="93194">
                  <c:v>12</c:v>
                </c:pt>
                <c:pt idx="93195">
                  <c:v>12</c:v>
                </c:pt>
                <c:pt idx="93196">
                  <c:v>12</c:v>
                </c:pt>
                <c:pt idx="93197">
                  <c:v>12</c:v>
                </c:pt>
                <c:pt idx="93198">
                  <c:v>12</c:v>
                </c:pt>
                <c:pt idx="93199">
                  <c:v>12</c:v>
                </c:pt>
                <c:pt idx="93200">
                  <c:v>12</c:v>
                </c:pt>
                <c:pt idx="93201">
                  <c:v>12</c:v>
                </c:pt>
                <c:pt idx="93202">
                  <c:v>12</c:v>
                </c:pt>
                <c:pt idx="93203">
                  <c:v>12</c:v>
                </c:pt>
                <c:pt idx="93204">
                  <c:v>12</c:v>
                </c:pt>
                <c:pt idx="93205">
                  <c:v>12</c:v>
                </c:pt>
                <c:pt idx="93206">
                  <c:v>12</c:v>
                </c:pt>
                <c:pt idx="93207">
                  <c:v>12</c:v>
                </c:pt>
                <c:pt idx="93208">
                  <c:v>12</c:v>
                </c:pt>
                <c:pt idx="93209">
                  <c:v>12</c:v>
                </c:pt>
                <c:pt idx="93210">
                  <c:v>12</c:v>
                </c:pt>
                <c:pt idx="93211">
                  <c:v>12</c:v>
                </c:pt>
                <c:pt idx="93212">
                  <c:v>12</c:v>
                </c:pt>
                <c:pt idx="93213">
                  <c:v>12</c:v>
                </c:pt>
                <c:pt idx="93214">
                  <c:v>12</c:v>
                </c:pt>
                <c:pt idx="93215">
                  <c:v>12</c:v>
                </c:pt>
                <c:pt idx="93216">
                  <c:v>12</c:v>
                </c:pt>
                <c:pt idx="93217">
                  <c:v>12</c:v>
                </c:pt>
                <c:pt idx="93218">
                  <c:v>12</c:v>
                </c:pt>
                <c:pt idx="93219">
                  <c:v>12</c:v>
                </c:pt>
                <c:pt idx="93220">
                  <c:v>12</c:v>
                </c:pt>
                <c:pt idx="93221">
                  <c:v>12</c:v>
                </c:pt>
                <c:pt idx="93222">
                  <c:v>12</c:v>
                </c:pt>
                <c:pt idx="93223">
                  <c:v>12</c:v>
                </c:pt>
                <c:pt idx="93224">
                  <c:v>12</c:v>
                </c:pt>
                <c:pt idx="93225">
                  <c:v>12</c:v>
                </c:pt>
                <c:pt idx="93226">
                  <c:v>12</c:v>
                </c:pt>
                <c:pt idx="93227">
                  <c:v>12</c:v>
                </c:pt>
                <c:pt idx="93228">
                  <c:v>12</c:v>
                </c:pt>
                <c:pt idx="93229">
                  <c:v>12</c:v>
                </c:pt>
                <c:pt idx="93230">
                  <c:v>12</c:v>
                </c:pt>
                <c:pt idx="93231">
                  <c:v>12</c:v>
                </c:pt>
                <c:pt idx="93232">
                  <c:v>12</c:v>
                </c:pt>
                <c:pt idx="93233">
                  <c:v>12</c:v>
                </c:pt>
                <c:pt idx="93234">
                  <c:v>12</c:v>
                </c:pt>
                <c:pt idx="93235">
                  <c:v>12</c:v>
                </c:pt>
                <c:pt idx="93236">
                  <c:v>12</c:v>
                </c:pt>
                <c:pt idx="93237">
                  <c:v>12</c:v>
                </c:pt>
                <c:pt idx="93238">
                  <c:v>12</c:v>
                </c:pt>
                <c:pt idx="93239">
                  <c:v>12</c:v>
                </c:pt>
                <c:pt idx="93240">
                  <c:v>12</c:v>
                </c:pt>
                <c:pt idx="93241">
                  <c:v>12</c:v>
                </c:pt>
                <c:pt idx="93242">
                  <c:v>12</c:v>
                </c:pt>
                <c:pt idx="93243">
                  <c:v>12</c:v>
                </c:pt>
                <c:pt idx="93244">
                  <c:v>12</c:v>
                </c:pt>
                <c:pt idx="93245">
                  <c:v>12</c:v>
                </c:pt>
                <c:pt idx="93246">
                  <c:v>12</c:v>
                </c:pt>
                <c:pt idx="93247">
                  <c:v>12</c:v>
                </c:pt>
                <c:pt idx="93248">
                  <c:v>12</c:v>
                </c:pt>
                <c:pt idx="93249">
                  <c:v>12</c:v>
                </c:pt>
                <c:pt idx="93250">
                  <c:v>12</c:v>
                </c:pt>
                <c:pt idx="93251">
                  <c:v>12</c:v>
                </c:pt>
                <c:pt idx="93252">
                  <c:v>12</c:v>
                </c:pt>
                <c:pt idx="93253">
                  <c:v>12</c:v>
                </c:pt>
                <c:pt idx="93254">
                  <c:v>12</c:v>
                </c:pt>
                <c:pt idx="93255">
                  <c:v>12</c:v>
                </c:pt>
                <c:pt idx="93256">
                  <c:v>12</c:v>
                </c:pt>
                <c:pt idx="93257">
                  <c:v>12</c:v>
                </c:pt>
                <c:pt idx="93258">
                  <c:v>12</c:v>
                </c:pt>
                <c:pt idx="93259">
                  <c:v>12</c:v>
                </c:pt>
                <c:pt idx="93260">
                  <c:v>12</c:v>
                </c:pt>
                <c:pt idx="93261">
                  <c:v>12</c:v>
                </c:pt>
                <c:pt idx="93262">
                  <c:v>12</c:v>
                </c:pt>
                <c:pt idx="93263">
                  <c:v>12</c:v>
                </c:pt>
                <c:pt idx="93264">
                  <c:v>12</c:v>
                </c:pt>
                <c:pt idx="93265">
                  <c:v>12</c:v>
                </c:pt>
                <c:pt idx="93266">
                  <c:v>12</c:v>
                </c:pt>
                <c:pt idx="93267">
                  <c:v>12</c:v>
                </c:pt>
                <c:pt idx="93268">
                  <c:v>12</c:v>
                </c:pt>
                <c:pt idx="93269">
                  <c:v>12</c:v>
                </c:pt>
                <c:pt idx="93270">
                  <c:v>12</c:v>
                </c:pt>
                <c:pt idx="93271">
                  <c:v>12</c:v>
                </c:pt>
                <c:pt idx="93272">
                  <c:v>12</c:v>
                </c:pt>
                <c:pt idx="93273">
                  <c:v>12</c:v>
                </c:pt>
                <c:pt idx="93274">
                  <c:v>12</c:v>
                </c:pt>
                <c:pt idx="93275">
                  <c:v>12</c:v>
                </c:pt>
                <c:pt idx="93276">
                  <c:v>12</c:v>
                </c:pt>
                <c:pt idx="93277">
                  <c:v>12</c:v>
                </c:pt>
                <c:pt idx="93278">
                  <c:v>12</c:v>
                </c:pt>
                <c:pt idx="93279">
                  <c:v>12</c:v>
                </c:pt>
                <c:pt idx="93280">
                  <c:v>12</c:v>
                </c:pt>
                <c:pt idx="93281">
                  <c:v>12</c:v>
                </c:pt>
                <c:pt idx="93282">
                  <c:v>12</c:v>
                </c:pt>
                <c:pt idx="93283">
                  <c:v>12</c:v>
                </c:pt>
                <c:pt idx="93284">
                  <c:v>12</c:v>
                </c:pt>
                <c:pt idx="93285">
                  <c:v>12</c:v>
                </c:pt>
                <c:pt idx="93286">
                  <c:v>12</c:v>
                </c:pt>
                <c:pt idx="93287">
                  <c:v>12</c:v>
                </c:pt>
                <c:pt idx="93288">
                  <c:v>12</c:v>
                </c:pt>
                <c:pt idx="93289">
                  <c:v>12</c:v>
                </c:pt>
                <c:pt idx="93290">
                  <c:v>12</c:v>
                </c:pt>
                <c:pt idx="93291">
                  <c:v>12</c:v>
                </c:pt>
                <c:pt idx="93292">
                  <c:v>12</c:v>
                </c:pt>
                <c:pt idx="93293">
                  <c:v>12</c:v>
                </c:pt>
                <c:pt idx="93294">
                  <c:v>12</c:v>
                </c:pt>
                <c:pt idx="93295">
                  <c:v>12</c:v>
                </c:pt>
                <c:pt idx="93296">
                  <c:v>12</c:v>
                </c:pt>
                <c:pt idx="93297">
                  <c:v>12</c:v>
                </c:pt>
                <c:pt idx="93298">
                  <c:v>12</c:v>
                </c:pt>
                <c:pt idx="93299">
                  <c:v>12</c:v>
                </c:pt>
                <c:pt idx="93300">
                  <c:v>12</c:v>
                </c:pt>
                <c:pt idx="93301">
                  <c:v>12</c:v>
                </c:pt>
                <c:pt idx="93302">
                  <c:v>12</c:v>
                </c:pt>
                <c:pt idx="93303">
                  <c:v>12</c:v>
                </c:pt>
                <c:pt idx="93304">
                  <c:v>12</c:v>
                </c:pt>
                <c:pt idx="93305">
                  <c:v>12</c:v>
                </c:pt>
                <c:pt idx="93306">
                  <c:v>12</c:v>
                </c:pt>
                <c:pt idx="93307">
                  <c:v>12</c:v>
                </c:pt>
                <c:pt idx="93308">
                  <c:v>12</c:v>
                </c:pt>
                <c:pt idx="93309">
                  <c:v>12</c:v>
                </c:pt>
                <c:pt idx="93310">
                  <c:v>12</c:v>
                </c:pt>
                <c:pt idx="93311">
                  <c:v>12</c:v>
                </c:pt>
                <c:pt idx="93312">
                  <c:v>12</c:v>
                </c:pt>
                <c:pt idx="93313">
                  <c:v>12</c:v>
                </c:pt>
                <c:pt idx="93314">
                  <c:v>12</c:v>
                </c:pt>
                <c:pt idx="93315">
                  <c:v>12</c:v>
                </c:pt>
                <c:pt idx="93316">
                  <c:v>12</c:v>
                </c:pt>
                <c:pt idx="93317">
                  <c:v>12</c:v>
                </c:pt>
                <c:pt idx="93318">
                  <c:v>12</c:v>
                </c:pt>
                <c:pt idx="93319">
                  <c:v>12</c:v>
                </c:pt>
                <c:pt idx="93320">
                  <c:v>12</c:v>
                </c:pt>
                <c:pt idx="93321">
                  <c:v>12</c:v>
                </c:pt>
                <c:pt idx="93322">
                  <c:v>12</c:v>
                </c:pt>
                <c:pt idx="93323">
                  <c:v>12</c:v>
                </c:pt>
                <c:pt idx="93324">
                  <c:v>12</c:v>
                </c:pt>
                <c:pt idx="93325">
                  <c:v>12</c:v>
                </c:pt>
                <c:pt idx="93326">
                  <c:v>12</c:v>
                </c:pt>
                <c:pt idx="93327">
                  <c:v>12</c:v>
                </c:pt>
                <c:pt idx="93328">
                  <c:v>12</c:v>
                </c:pt>
                <c:pt idx="93329">
                  <c:v>12</c:v>
                </c:pt>
                <c:pt idx="93330">
                  <c:v>12</c:v>
                </c:pt>
                <c:pt idx="93331">
                  <c:v>12</c:v>
                </c:pt>
                <c:pt idx="93332">
                  <c:v>12</c:v>
                </c:pt>
                <c:pt idx="93333">
                  <c:v>12</c:v>
                </c:pt>
                <c:pt idx="93334">
                  <c:v>12</c:v>
                </c:pt>
                <c:pt idx="93335">
                  <c:v>12</c:v>
                </c:pt>
                <c:pt idx="93336">
                  <c:v>12</c:v>
                </c:pt>
                <c:pt idx="93337">
                  <c:v>12</c:v>
                </c:pt>
                <c:pt idx="93338">
                  <c:v>12</c:v>
                </c:pt>
                <c:pt idx="93339">
                  <c:v>12</c:v>
                </c:pt>
                <c:pt idx="93340">
                  <c:v>12</c:v>
                </c:pt>
                <c:pt idx="93341">
                  <c:v>12</c:v>
                </c:pt>
                <c:pt idx="93342">
                  <c:v>12</c:v>
                </c:pt>
                <c:pt idx="93343">
                  <c:v>12</c:v>
                </c:pt>
                <c:pt idx="93344">
                  <c:v>12</c:v>
                </c:pt>
                <c:pt idx="93345">
                  <c:v>12</c:v>
                </c:pt>
                <c:pt idx="93346">
                  <c:v>12</c:v>
                </c:pt>
                <c:pt idx="93347">
                  <c:v>12</c:v>
                </c:pt>
                <c:pt idx="93348">
                  <c:v>12</c:v>
                </c:pt>
                <c:pt idx="93349">
                  <c:v>12</c:v>
                </c:pt>
                <c:pt idx="93350">
                  <c:v>12</c:v>
                </c:pt>
                <c:pt idx="93351">
                  <c:v>12</c:v>
                </c:pt>
                <c:pt idx="93352">
                  <c:v>12</c:v>
                </c:pt>
                <c:pt idx="93353">
                  <c:v>12</c:v>
                </c:pt>
                <c:pt idx="93354">
                  <c:v>12</c:v>
                </c:pt>
                <c:pt idx="93355">
                  <c:v>12</c:v>
                </c:pt>
                <c:pt idx="93356">
                  <c:v>12</c:v>
                </c:pt>
                <c:pt idx="93357">
                  <c:v>12</c:v>
                </c:pt>
                <c:pt idx="93358">
                  <c:v>12</c:v>
                </c:pt>
                <c:pt idx="93359">
                  <c:v>12</c:v>
                </c:pt>
                <c:pt idx="93360">
                  <c:v>12</c:v>
                </c:pt>
                <c:pt idx="93361">
                  <c:v>12</c:v>
                </c:pt>
                <c:pt idx="93362">
                  <c:v>12</c:v>
                </c:pt>
                <c:pt idx="93363">
                  <c:v>12</c:v>
                </c:pt>
                <c:pt idx="93364">
                  <c:v>12</c:v>
                </c:pt>
                <c:pt idx="93365">
                  <c:v>12</c:v>
                </c:pt>
                <c:pt idx="93366">
                  <c:v>12</c:v>
                </c:pt>
                <c:pt idx="93367">
                  <c:v>12</c:v>
                </c:pt>
                <c:pt idx="93368">
                  <c:v>12</c:v>
                </c:pt>
                <c:pt idx="93369">
                  <c:v>12</c:v>
                </c:pt>
                <c:pt idx="93370">
                  <c:v>12</c:v>
                </c:pt>
                <c:pt idx="93371">
                  <c:v>12</c:v>
                </c:pt>
                <c:pt idx="93372">
                  <c:v>12</c:v>
                </c:pt>
                <c:pt idx="93373">
                  <c:v>12</c:v>
                </c:pt>
                <c:pt idx="93374">
                  <c:v>12</c:v>
                </c:pt>
                <c:pt idx="93375">
                  <c:v>12</c:v>
                </c:pt>
                <c:pt idx="93376">
                  <c:v>12</c:v>
                </c:pt>
                <c:pt idx="93377">
                  <c:v>12</c:v>
                </c:pt>
                <c:pt idx="93378">
                  <c:v>12</c:v>
                </c:pt>
                <c:pt idx="93379">
                  <c:v>12</c:v>
                </c:pt>
                <c:pt idx="93380">
                  <c:v>12</c:v>
                </c:pt>
                <c:pt idx="93381">
                  <c:v>12</c:v>
                </c:pt>
                <c:pt idx="93382">
                  <c:v>12</c:v>
                </c:pt>
                <c:pt idx="93383">
                  <c:v>12</c:v>
                </c:pt>
                <c:pt idx="93384">
                  <c:v>12</c:v>
                </c:pt>
                <c:pt idx="93385">
                  <c:v>12</c:v>
                </c:pt>
                <c:pt idx="93386">
                  <c:v>12</c:v>
                </c:pt>
                <c:pt idx="93387">
                  <c:v>12</c:v>
                </c:pt>
                <c:pt idx="93388">
                  <c:v>12</c:v>
                </c:pt>
                <c:pt idx="93389">
                  <c:v>12</c:v>
                </c:pt>
                <c:pt idx="93390">
                  <c:v>12</c:v>
                </c:pt>
                <c:pt idx="93391">
                  <c:v>12</c:v>
                </c:pt>
                <c:pt idx="93392">
                  <c:v>12</c:v>
                </c:pt>
                <c:pt idx="93393">
                  <c:v>12</c:v>
                </c:pt>
                <c:pt idx="93394">
                  <c:v>12</c:v>
                </c:pt>
                <c:pt idx="93395">
                  <c:v>12</c:v>
                </c:pt>
                <c:pt idx="93396">
                  <c:v>12</c:v>
                </c:pt>
                <c:pt idx="93397">
                  <c:v>12</c:v>
                </c:pt>
                <c:pt idx="93398">
                  <c:v>12</c:v>
                </c:pt>
                <c:pt idx="93399">
                  <c:v>12</c:v>
                </c:pt>
                <c:pt idx="93400">
                  <c:v>12</c:v>
                </c:pt>
                <c:pt idx="93401">
                  <c:v>12</c:v>
                </c:pt>
                <c:pt idx="93402">
                  <c:v>12</c:v>
                </c:pt>
                <c:pt idx="93403">
                  <c:v>12</c:v>
                </c:pt>
                <c:pt idx="93404">
                  <c:v>12</c:v>
                </c:pt>
                <c:pt idx="93405">
                  <c:v>12</c:v>
                </c:pt>
                <c:pt idx="93406">
                  <c:v>12</c:v>
                </c:pt>
                <c:pt idx="93407">
                  <c:v>12</c:v>
                </c:pt>
                <c:pt idx="93408">
                  <c:v>12</c:v>
                </c:pt>
                <c:pt idx="93409">
                  <c:v>12</c:v>
                </c:pt>
                <c:pt idx="93410">
                  <c:v>12</c:v>
                </c:pt>
                <c:pt idx="93411">
                  <c:v>12</c:v>
                </c:pt>
                <c:pt idx="93412">
                  <c:v>12</c:v>
                </c:pt>
                <c:pt idx="93413">
                  <c:v>12</c:v>
                </c:pt>
                <c:pt idx="93414">
                  <c:v>12</c:v>
                </c:pt>
                <c:pt idx="93415">
                  <c:v>12</c:v>
                </c:pt>
                <c:pt idx="93416">
                  <c:v>12</c:v>
                </c:pt>
                <c:pt idx="93417">
                  <c:v>12</c:v>
                </c:pt>
                <c:pt idx="93418">
                  <c:v>12</c:v>
                </c:pt>
                <c:pt idx="93419">
                  <c:v>12</c:v>
                </c:pt>
                <c:pt idx="93420">
                  <c:v>12</c:v>
                </c:pt>
                <c:pt idx="93421">
                  <c:v>12</c:v>
                </c:pt>
                <c:pt idx="93422">
                  <c:v>12</c:v>
                </c:pt>
                <c:pt idx="93423">
                  <c:v>12</c:v>
                </c:pt>
                <c:pt idx="93424">
                  <c:v>12</c:v>
                </c:pt>
                <c:pt idx="93425">
                  <c:v>12</c:v>
                </c:pt>
                <c:pt idx="93426">
                  <c:v>12</c:v>
                </c:pt>
                <c:pt idx="93427">
                  <c:v>12</c:v>
                </c:pt>
                <c:pt idx="93428">
                  <c:v>12</c:v>
                </c:pt>
                <c:pt idx="93429">
                  <c:v>12</c:v>
                </c:pt>
                <c:pt idx="93430">
                  <c:v>12</c:v>
                </c:pt>
                <c:pt idx="93431">
                  <c:v>12</c:v>
                </c:pt>
                <c:pt idx="93432">
                  <c:v>12</c:v>
                </c:pt>
                <c:pt idx="93433">
                  <c:v>12</c:v>
                </c:pt>
                <c:pt idx="93434">
                  <c:v>12</c:v>
                </c:pt>
                <c:pt idx="93435">
                  <c:v>12</c:v>
                </c:pt>
                <c:pt idx="93436">
                  <c:v>12</c:v>
                </c:pt>
                <c:pt idx="93437">
                  <c:v>12</c:v>
                </c:pt>
                <c:pt idx="93438">
                  <c:v>12</c:v>
                </c:pt>
                <c:pt idx="93439">
                  <c:v>12</c:v>
                </c:pt>
                <c:pt idx="93440">
                  <c:v>12</c:v>
                </c:pt>
                <c:pt idx="93441">
                  <c:v>12</c:v>
                </c:pt>
                <c:pt idx="93442">
                  <c:v>12</c:v>
                </c:pt>
                <c:pt idx="93443">
                  <c:v>12</c:v>
                </c:pt>
                <c:pt idx="93444">
                  <c:v>12</c:v>
                </c:pt>
                <c:pt idx="93445">
                  <c:v>12</c:v>
                </c:pt>
                <c:pt idx="93446">
                  <c:v>12</c:v>
                </c:pt>
                <c:pt idx="93447">
                  <c:v>12</c:v>
                </c:pt>
                <c:pt idx="93448">
                  <c:v>12</c:v>
                </c:pt>
                <c:pt idx="93449">
                  <c:v>12</c:v>
                </c:pt>
                <c:pt idx="93450">
                  <c:v>12</c:v>
                </c:pt>
                <c:pt idx="93451">
                  <c:v>12</c:v>
                </c:pt>
                <c:pt idx="93452">
                  <c:v>12</c:v>
                </c:pt>
                <c:pt idx="93453">
                  <c:v>12</c:v>
                </c:pt>
                <c:pt idx="93454">
                  <c:v>12</c:v>
                </c:pt>
                <c:pt idx="93455">
                  <c:v>12</c:v>
                </c:pt>
                <c:pt idx="93456">
                  <c:v>12</c:v>
                </c:pt>
                <c:pt idx="93457">
                  <c:v>12</c:v>
                </c:pt>
                <c:pt idx="93458">
                  <c:v>12</c:v>
                </c:pt>
                <c:pt idx="93459">
                  <c:v>12</c:v>
                </c:pt>
                <c:pt idx="93460">
                  <c:v>12</c:v>
                </c:pt>
                <c:pt idx="93461">
                  <c:v>12</c:v>
                </c:pt>
                <c:pt idx="93462">
                  <c:v>12</c:v>
                </c:pt>
                <c:pt idx="93463">
                  <c:v>12</c:v>
                </c:pt>
                <c:pt idx="93464">
                  <c:v>12</c:v>
                </c:pt>
                <c:pt idx="93465">
                  <c:v>12</c:v>
                </c:pt>
                <c:pt idx="93466">
                  <c:v>12</c:v>
                </c:pt>
                <c:pt idx="93467">
                  <c:v>12</c:v>
                </c:pt>
                <c:pt idx="93468">
                  <c:v>12</c:v>
                </c:pt>
                <c:pt idx="93469">
                  <c:v>12</c:v>
                </c:pt>
                <c:pt idx="93470">
                  <c:v>12</c:v>
                </c:pt>
                <c:pt idx="93471">
                  <c:v>12</c:v>
                </c:pt>
                <c:pt idx="93472">
                  <c:v>12</c:v>
                </c:pt>
                <c:pt idx="93473">
                  <c:v>12</c:v>
                </c:pt>
                <c:pt idx="93474">
                  <c:v>12</c:v>
                </c:pt>
                <c:pt idx="93475">
                  <c:v>12</c:v>
                </c:pt>
                <c:pt idx="93476">
                  <c:v>12</c:v>
                </c:pt>
                <c:pt idx="93477">
                  <c:v>12</c:v>
                </c:pt>
                <c:pt idx="93478">
                  <c:v>12</c:v>
                </c:pt>
                <c:pt idx="93479">
                  <c:v>12</c:v>
                </c:pt>
                <c:pt idx="93480">
                  <c:v>12</c:v>
                </c:pt>
                <c:pt idx="93481">
                  <c:v>12</c:v>
                </c:pt>
                <c:pt idx="93482">
                  <c:v>12</c:v>
                </c:pt>
                <c:pt idx="93483">
                  <c:v>12</c:v>
                </c:pt>
                <c:pt idx="93484">
                  <c:v>12</c:v>
                </c:pt>
                <c:pt idx="93485">
                  <c:v>12</c:v>
                </c:pt>
                <c:pt idx="93486">
                  <c:v>12</c:v>
                </c:pt>
                <c:pt idx="93487">
                  <c:v>12</c:v>
                </c:pt>
                <c:pt idx="93488">
                  <c:v>12</c:v>
                </c:pt>
                <c:pt idx="93489">
                  <c:v>12</c:v>
                </c:pt>
                <c:pt idx="93490">
                  <c:v>12</c:v>
                </c:pt>
                <c:pt idx="93491">
                  <c:v>12</c:v>
                </c:pt>
                <c:pt idx="93492">
                  <c:v>12</c:v>
                </c:pt>
                <c:pt idx="93493">
                  <c:v>12</c:v>
                </c:pt>
                <c:pt idx="93494">
                  <c:v>12</c:v>
                </c:pt>
                <c:pt idx="93495">
                  <c:v>12</c:v>
                </c:pt>
                <c:pt idx="93496">
                  <c:v>12</c:v>
                </c:pt>
                <c:pt idx="93497">
                  <c:v>12</c:v>
                </c:pt>
                <c:pt idx="93498">
                  <c:v>12</c:v>
                </c:pt>
                <c:pt idx="93499">
                  <c:v>12</c:v>
                </c:pt>
                <c:pt idx="93500">
                  <c:v>12</c:v>
                </c:pt>
                <c:pt idx="93501">
                  <c:v>12</c:v>
                </c:pt>
                <c:pt idx="93502">
                  <c:v>12</c:v>
                </c:pt>
                <c:pt idx="93503">
                  <c:v>12</c:v>
                </c:pt>
                <c:pt idx="93504">
                  <c:v>12</c:v>
                </c:pt>
                <c:pt idx="93505">
                  <c:v>12</c:v>
                </c:pt>
                <c:pt idx="93506">
                  <c:v>12</c:v>
                </c:pt>
                <c:pt idx="93507">
                  <c:v>12</c:v>
                </c:pt>
                <c:pt idx="93508">
                  <c:v>12</c:v>
                </c:pt>
                <c:pt idx="93509">
                  <c:v>12</c:v>
                </c:pt>
                <c:pt idx="93510">
                  <c:v>12</c:v>
                </c:pt>
                <c:pt idx="93511">
                  <c:v>12</c:v>
                </c:pt>
                <c:pt idx="93512">
                  <c:v>12</c:v>
                </c:pt>
                <c:pt idx="93513">
                  <c:v>12</c:v>
                </c:pt>
                <c:pt idx="93514">
                  <c:v>12</c:v>
                </c:pt>
                <c:pt idx="93515">
                  <c:v>12</c:v>
                </c:pt>
                <c:pt idx="93516">
                  <c:v>12</c:v>
                </c:pt>
                <c:pt idx="93517">
                  <c:v>12</c:v>
                </c:pt>
                <c:pt idx="93518">
                  <c:v>12</c:v>
                </c:pt>
                <c:pt idx="93519">
                  <c:v>12</c:v>
                </c:pt>
                <c:pt idx="93520">
                  <c:v>12</c:v>
                </c:pt>
                <c:pt idx="93521">
                  <c:v>12</c:v>
                </c:pt>
                <c:pt idx="93522">
                  <c:v>12</c:v>
                </c:pt>
                <c:pt idx="93523">
                  <c:v>12</c:v>
                </c:pt>
                <c:pt idx="93524">
                  <c:v>12</c:v>
                </c:pt>
                <c:pt idx="93525">
                  <c:v>12</c:v>
                </c:pt>
                <c:pt idx="93526">
                  <c:v>12</c:v>
                </c:pt>
                <c:pt idx="93527">
                  <c:v>12</c:v>
                </c:pt>
                <c:pt idx="93528">
                  <c:v>12</c:v>
                </c:pt>
                <c:pt idx="93529">
                  <c:v>12</c:v>
                </c:pt>
                <c:pt idx="93530">
                  <c:v>12</c:v>
                </c:pt>
                <c:pt idx="93531">
                  <c:v>12</c:v>
                </c:pt>
                <c:pt idx="93532">
                  <c:v>12</c:v>
                </c:pt>
                <c:pt idx="93533">
                  <c:v>12</c:v>
                </c:pt>
                <c:pt idx="93534">
                  <c:v>12</c:v>
                </c:pt>
                <c:pt idx="93535">
                  <c:v>12</c:v>
                </c:pt>
                <c:pt idx="93536">
                  <c:v>12</c:v>
                </c:pt>
                <c:pt idx="93537">
                  <c:v>12</c:v>
                </c:pt>
                <c:pt idx="93538">
                  <c:v>12</c:v>
                </c:pt>
                <c:pt idx="93539">
                  <c:v>12</c:v>
                </c:pt>
                <c:pt idx="93540">
                  <c:v>12</c:v>
                </c:pt>
                <c:pt idx="93541">
                  <c:v>12</c:v>
                </c:pt>
                <c:pt idx="93542">
                  <c:v>12</c:v>
                </c:pt>
                <c:pt idx="93543">
                  <c:v>12</c:v>
                </c:pt>
                <c:pt idx="93544">
                  <c:v>12</c:v>
                </c:pt>
                <c:pt idx="93545">
                  <c:v>12</c:v>
                </c:pt>
                <c:pt idx="93546">
                  <c:v>12</c:v>
                </c:pt>
                <c:pt idx="93547">
                  <c:v>12</c:v>
                </c:pt>
                <c:pt idx="93548">
                  <c:v>12</c:v>
                </c:pt>
                <c:pt idx="93549">
                  <c:v>12</c:v>
                </c:pt>
                <c:pt idx="93550">
                  <c:v>12</c:v>
                </c:pt>
                <c:pt idx="93551">
                  <c:v>12</c:v>
                </c:pt>
                <c:pt idx="93552">
                  <c:v>12</c:v>
                </c:pt>
                <c:pt idx="93553">
                  <c:v>12</c:v>
                </c:pt>
                <c:pt idx="93554">
                  <c:v>12</c:v>
                </c:pt>
                <c:pt idx="93555">
                  <c:v>12</c:v>
                </c:pt>
                <c:pt idx="93556">
                  <c:v>12</c:v>
                </c:pt>
                <c:pt idx="93557">
                  <c:v>12</c:v>
                </c:pt>
                <c:pt idx="93558">
                  <c:v>12</c:v>
                </c:pt>
                <c:pt idx="93559">
                  <c:v>12</c:v>
                </c:pt>
                <c:pt idx="93560">
                  <c:v>12</c:v>
                </c:pt>
                <c:pt idx="93561">
                  <c:v>12</c:v>
                </c:pt>
                <c:pt idx="93562">
                  <c:v>12</c:v>
                </c:pt>
                <c:pt idx="93563">
                  <c:v>12</c:v>
                </c:pt>
                <c:pt idx="93564">
                  <c:v>12</c:v>
                </c:pt>
                <c:pt idx="93565">
                  <c:v>12</c:v>
                </c:pt>
                <c:pt idx="93566">
                  <c:v>12</c:v>
                </c:pt>
                <c:pt idx="93567">
                  <c:v>12</c:v>
                </c:pt>
                <c:pt idx="93568">
                  <c:v>12</c:v>
                </c:pt>
                <c:pt idx="93569">
                  <c:v>12</c:v>
                </c:pt>
                <c:pt idx="93570">
                  <c:v>12</c:v>
                </c:pt>
                <c:pt idx="93571">
                  <c:v>12</c:v>
                </c:pt>
                <c:pt idx="93572">
                  <c:v>12</c:v>
                </c:pt>
                <c:pt idx="93573">
                  <c:v>12</c:v>
                </c:pt>
                <c:pt idx="93574">
                  <c:v>12</c:v>
                </c:pt>
                <c:pt idx="93575">
                  <c:v>12</c:v>
                </c:pt>
                <c:pt idx="93576">
                  <c:v>12</c:v>
                </c:pt>
                <c:pt idx="93577">
                  <c:v>12</c:v>
                </c:pt>
                <c:pt idx="93578">
                  <c:v>12</c:v>
                </c:pt>
                <c:pt idx="93579">
                  <c:v>12</c:v>
                </c:pt>
                <c:pt idx="93580">
                  <c:v>12</c:v>
                </c:pt>
                <c:pt idx="93581">
                  <c:v>12</c:v>
                </c:pt>
                <c:pt idx="93582">
                  <c:v>12</c:v>
                </c:pt>
                <c:pt idx="93583">
                  <c:v>12</c:v>
                </c:pt>
                <c:pt idx="93584">
                  <c:v>12</c:v>
                </c:pt>
                <c:pt idx="93585">
                  <c:v>12</c:v>
                </c:pt>
                <c:pt idx="93586">
                  <c:v>12</c:v>
                </c:pt>
                <c:pt idx="93587">
                  <c:v>12</c:v>
                </c:pt>
                <c:pt idx="93588">
                  <c:v>12</c:v>
                </c:pt>
                <c:pt idx="93589">
                  <c:v>12</c:v>
                </c:pt>
                <c:pt idx="93590">
                  <c:v>12</c:v>
                </c:pt>
                <c:pt idx="93591">
                  <c:v>12</c:v>
                </c:pt>
                <c:pt idx="93592">
                  <c:v>12</c:v>
                </c:pt>
                <c:pt idx="93593">
                  <c:v>12</c:v>
                </c:pt>
                <c:pt idx="93594">
                  <c:v>12</c:v>
                </c:pt>
                <c:pt idx="93595">
                  <c:v>12</c:v>
                </c:pt>
                <c:pt idx="93596">
                  <c:v>12</c:v>
                </c:pt>
                <c:pt idx="93597">
                  <c:v>12</c:v>
                </c:pt>
                <c:pt idx="93598">
                  <c:v>12</c:v>
                </c:pt>
                <c:pt idx="93599">
                  <c:v>12</c:v>
                </c:pt>
                <c:pt idx="93600">
                  <c:v>12</c:v>
                </c:pt>
                <c:pt idx="93601">
                  <c:v>12</c:v>
                </c:pt>
                <c:pt idx="93602">
                  <c:v>12</c:v>
                </c:pt>
                <c:pt idx="93603">
                  <c:v>12</c:v>
                </c:pt>
                <c:pt idx="93604">
                  <c:v>12</c:v>
                </c:pt>
                <c:pt idx="93605">
                  <c:v>12</c:v>
                </c:pt>
                <c:pt idx="93606">
                  <c:v>12</c:v>
                </c:pt>
                <c:pt idx="93607">
                  <c:v>12</c:v>
                </c:pt>
                <c:pt idx="93608">
                  <c:v>12</c:v>
                </c:pt>
                <c:pt idx="93609">
                  <c:v>12</c:v>
                </c:pt>
                <c:pt idx="93610">
                  <c:v>12</c:v>
                </c:pt>
                <c:pt idx="93611">
                  <c:v>12</c:v>
                </c:pt>
                <c:pt idx="93612">
                  <c:v>12</c:v>
                </c:pt>
                <c:pt idx="93613">
                  <c:v>12</c:v>
                </c:pt>
                <c:pt idx="93614">
                  <c:v>12</c:v>
                </c:pt>
                <c:pt idx="93615">
                  <c:v>12</c:v>
                </c:pt>
                <c:pt idx="93616">
                  <c:v>12</c:v>
                </c:pt>
                <c:pt idx="93617">
                  <c:v>12</c:v>
                </c:pt>
                <c:pt idx="93618">
                  <c:v>12</c:v>
                </c:pt>
                <c:pt idx="93619">
                  <c:v>12</c:v>
                </c:pt>
                <c:pt idx="93620">
                  <c:v>12</c:v>
                </c:pt>
                <c:pt idx="93621">
                  <c:v>12</c:v>
                </c:pt>
                <c:pt idx="93622">
                  <c:v>12</c:v>
                </c:pt>
                <c:pt idx="93623">
                  <c:v>12</c:v>
                </c:pt>
                <c:pt idx="93624">
                  <c:v>12</c:v>
                </c:pt>
                <c:pt idx="93625">
                  <c:v>12</c:v>
                </c:pt>
                <c:pt idx="93626">
                  <c:v>12</c:v>
                </c:pt>
                <c:pt idx="93627">
                  <c:v>12</c:v>
                </c:pt>
                <c:pt idx="93628">
                  <c:v>12</c:v>
                </c:pt>
                <c:pt idx="93629">
                  <c:v>12</c:v>
                </c:pt>
                <c:pt idx="93630">
                  <c:v>12</c:v>
                </c:pt>
                <c:pt idx="93631">
                  <c:v>12</c:v>
                </c:pt>
                <c:pt idx="93632">
                  <c:v>12</c:v>
                </c:pt>
                <c:pt idx="93633">
                  <c:v>12</c:v>
                </c:pt>
                <c:pt idx="93634">
                  <c:v>12</c:v>
                </c:pt>
                <c:pt idx="93635">
                  <c:v>12</c:v>
                </c:pt>
                <c:pt idx="93636">
                  <c:v>12</c:v>
                </c:pt>
                <c:pt idx="93637">
                  <c:v>12</c:v>
                </c:pt>
                <c:pt idx="93638">
                  <c:v>12</c:v>
                </c:pt>
                <c:pt idx="93639">
                  <c:v>12</c:v>
                </c:pt>
                <c:pt idx="93640">
                  <c:v>12</c:v>
                </c:pt>
                <c:pt idx="93641">
                  <c:v>12</c:v>
                </c:pt>
                <c:pt idx="93642">
                  <c:v>12</c:v>
                </c:pt>
                <c:pt idx="93643">
                  <c:v>12</c:v>
                </c:pt>
                <c:pt idx="93644">
                  <c:v>12</c:v>
                </c:pt>
                <c:pt idx="93645">
                  <c:v>12</c:v>
                </c:pt>
                <c:pt idx="93646">
                  <c:v>12</c:v>
                </c:pt>
                <c:pt idx="93647">
                  <c:v>12</c:v>
                </c:pt>
                <c:pt idx="93648">
                  <c:v>12</c:v>
                </c:pt>
                <c:pt idx="93649">
                  <c:v>12</c:v>
                </c:pt>
                <c:pt idx="93650">
                  <c:v>12</c:v>
                </c:pt>
                <c:pt idx="93651">
                  <c:v>12</c:v>
                </c:pt>
                <c:pt idx="93652">
                  <c:v>12</c:v>
                </c:pt>
                <c:pt idx="93653">
                  <c:v>12</c:v>
                </c:pt>
                <c:pt idx="93654">
                  <c:v>12</c:v>
                </c:pt>
                <c:pt idx="93655">
                  <c:v>12</c:v>
                </c:pt>
                <c:pt idx="93656">
                  <c:v>12</c:v>
                </c:pt>
                <c:pt idx="93657">
                  <c:v>12</c:v>
                </c:pt>
                <c:pt idx="93658">
                  <c:v>12</c:v>
                </c:pt>
                <c:pt idx="93659">
                  <c:v>12</c:v>
                </c:pt>
                <c:pt idx="93660">
                  <c:v>12</c:v>
                </c:pt>
                <c:pt idx="93661">
                  <c:v>12</c:v>
                </c:pt>
                <c:pt idx="93662">
                  <c:v>12</c:v>
                </c:pt>
                <c:pt idx="93663">
                  <c:v>12</c:v>
                </c:pt>
                <c:pt idx="93664">
                  <c:v>12</c:v>
                </c:pt>
                <c:pt idx="93665">
                  <c:v>12</c:v>
                </c:pt>
                <c:pt idx="93666">
                  <c:v>12</c:v>
                </c:pt>
                <c:pt idx="93667">
                  <c:v>12</c:v>
                </c:pt>
                <c:pt idx="93668">
                  <c:v>12</c:v>
                </c:pt>
                <c:pt idx="93669">
                  <c:v>12</c:v>
                </c:pt>
                <c:pt idx="93670">
                  <c:v>12</c:v>
                </c:pt>
                <c:pt idx="93671">
                  <c:v>12</c:v>
                </c:pt>
                <c:pt idx="93672">
                  <c:v>12</c:v>
                </c:pt>
                <c:pt idx="93673">
                  <c:v>12</c:v>
                </c:pt>
                <c:pt idx="93674">
                  <c:v>12</c:v>
                </c:pt>
                <c:pt idx="93675">
                  <c:v>12</c:v>
                </c:pt>
                <c:pt idx="93676">
                  <c:v>12</c:v>
                </c:pt>
                <c:pt idx="93677">
                  <c:v>12</c:v>
                </c:pt>
                <c:pt idx="93678">
                  <c:v>12</c:v>
                </c:pt>
                <c:pt idx="93679">
                  <c:v>12</c:v>
                </c:pt>
                <c:pt idx="93680">
                  <c:v>12</c:v>
                </c:pt>
                <c:pt idx="93681">
                  <c:v>12</c:v>
                </c:pt>
                <c:pt idx="93682">
                  <c:v>12</c:v>
                </c:pt>
                <c:pt idx="93683">
                  <c:v>12</c:v>
                </c:pt>
                <c:pt idx="93684">
                  <c:v>12</c:v>
                </c:pt>
                <c:pt idx="93685">
                  <c:v>12</c:v>
                </c:pt>
                <c:pt idx="93686">
                  <c:v>12</c:v>
                </c:pt>
                <c:pt idx="93687">
                  <c:v>12</c:v>
                </c:pt>
                <c:pt idx="93688">
                  <c:v>12</c:v>
                </c:pt>
                <c:pt idx="93689">
                  <c:v>12</c:v>
                </c:pt>
                <c:pt idx="93690">
                  <c:v>12</c:v>
                </c:pt>
                <c:pt idx="93691">
                  <c:v>12</c:v>
                </c:pt>
                <c:pt idx="93692">
                  <c:v>12</c:v>
                </c:pt>
                <c:pt idx="93693">
                  <c:v>12</c:v>
                </c:pt>
                <c:pt idx="93694">
                  <c:v>12</c:v>
                </c:pt>
                <c:pt idx="93695">
                  <c:v>12</c:v>
                </c:pt>
                <c:pt idx="93696">
                  <c:v>12</c:v>
                </c:pt>
                <c:pt idx="93697">
                  <c:v>12</c:v>
                </c:pt>
                <c:pt idx="93698">
                  <c:v>12</c:v>
                </c:pt>
                <c:pt idx="93699">
                  <c:v>12</c:v>
                </c:pt>
                <c:pt idx="93700">
                  <c:v>12</c:v>
                </c:pt>
                <c:pt idx="93701">
                  <c:v>12</c:v>
                </c:pt>
                <c:pt idx="93702">
                  <c:v>12</c:v>
                </c:pt>
                <c:pt idx="93703">
                  <c:v>12</c:v>
                </c:pt>
                <c:pt idx="93704">
                  <c:v>12</c:v>
                </c:pt>
                <c:pt idx="93705">
                  <c:v>12</c:v>
                </c:pt>
                <c:pt idx="93706">
                  <c:v>12</c:v>
                </c:pt>
                <c:pt idx="93707">
                  <c:v>12</c:v>
                </c:pt>
                <c:pt idx="93708">
                  <c:v>12</c:v>
                </c:pt>
                <c:pt idx="93709">
                  <c:v>12</c:v>
                </c:pt>
                <c:pt idx="93710">
                  <c:v>12</c:v>
                </c:pt>
                <c:pt idx="93711">
                  <c:v>12</c:v>
                </c:pt>
                <c:pt idx="93712">
                  <c:v>12</c:v>
                </c:pt>
                <c:pt idx="93713">
                  <c:v>12</c:v>
                </c:pt>
                <c:pt idx="93714">
                  <c:v>12</c:v>
                </c:pt>
                <c:pt idx="93715">
                  <c:v>12</c:v>
                </c:pt>
                <c:pt idx="93716">
                  <c:v>12</c:v>
                </c:pt>
                <c:pt idx="93717">
                  <c:v>12</c:v>
                </c:pt>
                <c:pt idx="93718">
                  <c:v>12</c:v>
                </c:pt>
                <c:pt idx="93719">
                  <c:v>12</c:v>
                </c:pt>
                <c:pt idx="93720">
                  <c:v>12</c:v>
                </c:pt>
                <c:pt idx="93721">
                  <c:v>12</c:v>
                </c:pt>
                <c:pt idx="93722">
                  <c:v>12</c:v>
                </c:pt>
                <c:pt idx="93723">
                  <c:v>12</c:v>
                </c:pt>
                <c:pt idx="93724">
                  <c:v>12</c:v>
                </c:pt>
                <c:pt idx="93725">
                  <c:v>12</c:v>
                </c:pt>
                <c:pt idx="93726">
                  <c:v>12</c:v>
                </c:pt>
                <c:pt idx="93727">
                  <c:v>12</c:v>
                </c:pt>
                <c:pt idx="93728">
                  <c:v>12</c:v>
                </c:pt>
                <c:pt idx="93729">
                  <c:v>12</c:v>
                </c:pt>
                <c:pt idx="93730">
                  <c:v>12</c:v>
                </c:pt>
                <c:pt idx="93731">
                  <c:v>12</c:v>
                </c:pt>
                <c:pt idx="93732">
                  <c:v>12</c:v>
                </c:pt>
                <c:pt idx="93733">
                  <c:v>12</c:v>
                </c:pt>
                <c:pt idx="93734">
                  <c:v>12</c:v>
                </c:pt>
                <c:pt idx="93735">
                  <c:v>12</c:v>
                </c:pt>
                <c:pt idx="93736">
                  <c:v>12</c:v>
                </c:pt>
                <c:pt idx="93737">
                  <c:v>12</c:v>
                </c:pt>
                <c:pt idx="93738">
                  <c:v>12</c:v>
                </c:pt>
                <c:pt idx="93739">
                  <c:v>12</c:v>
                </c:pt>
                <c:pt idx="93740">
                  <c:v>12</c:v>
                </c:pt>
                <c:pt idx="93741">
                  <c:v>12</c:v>
                </c:pt>
                <c:pt idx="93742">
                  <c:v>12</c:v>
                </c:pt>
                <c:pt idx="93743">
                  <c:v>12</c:v>
                </c:pt>
                <c:pt idx="93744">
                  <c:v>12</c:v>
                </c:pt>
                <c:pt idx="93745">
                  <c:v>12</c:v>
                </c:pt>
                <c:pt idx="93746">
                  <c:v>12</c:v>
                </c:pt>
                <c:pt idx="93747">
                  <c:v>12</c:v>
                </c:pt>
                <c:pt idx="93748">
                  <c:v>12</c:v>
                </c:pt>
                <c:pt idx="93749">
                  <c:v>12</c:v>
                </c:pt>
                <c:pt idx="93750">
                  <c:v>12</c:v>
                </c:pt>
                <c:pt idx="93751">
                  <c:v>12</c:v>
                </c:pt>
                <c:pt idx="93752">
                  <c:v>12</c:v>
                </c:pt>
                <c:pt idx="93753">
                  <c:v>12</c:v>
                </c:pt>
                <c:pt idx="93754">
                  <c:v>12</c:v>
                </c:pt>
                <c:pt idx="93755">
                  <c:v>12</c:v>
                </c:pt>
                <c:pt idx="93756">
                  <c:v>12</c:v>
                </c:pt>
                <c:pt idx="93757">
                  <c:v>12</c:v>
                </c:pt>
                <c:pt idx="93758">
                  <c:v>12</c:v>
                </c:pt>
                <c:pt idx="93759">
                  <c:v>12</c:v>
                </c:pt>
                <c:pt idx="93760">
                  <c:v>12</c:v>
                </c:pt>
                <c:pt idx="93761">
                  <c:v>12</c:v>
                </c:pt>
                <c:pt idx="93762">
                  <c:v>12</c:v>
                </c:pt>
                <c:pt idx="93763">
                  <c:v>12</c:v>
                </c:pt>
                <c:pt idx="93764">
                  <c:v>12</c:v>
                </c:pt>
                <c:pt idx="93765">
                  <c:v>12</c:v>
                </c:pt>
                <c:pt idx="93766">
                  <c:v>12</c:v>
                </c:pt>
                <c:pt idx="93767">
                  <c:v>12</c:v>
                </c:pt>
                <c:pt idx="93768">
                  <c:v>12</c:v>
                </c:pt>
                <c:pt idx="93769">
                  <c:v>12</c:v>
                </c:pt>
                <c:pt idx="93770">
                  <c:v>12</c:v>
                </c:pt>
                <c:pt idx="93771">
                  <c:v>12</c:v>
                </c:pt>
                <c:pt idx="93772">
                  <c:v>12</c:v>
                </c:pt>
                <c:pt idx="93773">
                  <c:v>12</c:v>
                </c:pt>
                <c:pt idx="93774">
                  <c:v>12</c:v>
                </c:pt>
                <c:pt idx="93775">
                  <c:v>12</c:v>
                </c:pt>
                <c:pt idx="93776">
                  <c:v>12</c:v>
                </c:pt>
                <c:pt idx="93777">
                  <c:v>12</c:v>
                </c:pt>
                <c:pt idx="93778">
                  <c:v>12</c:v>
                </c:pt>
                <c:pt idx="93779">
                  <c:v>12</c:v>
                </c:pt>
                <c:pt idx="93780">
                  <c:v>12</c:v>
                </c:pt>
                <c:pt idx="93781">
                  <c:v>12</c:v>
                </c:pt>
                <c:pt idx="93782">
                  <c:v>12</c:v>
                </c:pt>
                <c:pt idx="93783">
                  <c:v>12</c:v>
                </c:pt>
                <c:pt idx="93784">
                  <c:v>12</c:v>
                </c:pt>
                <c:pt idx="93785">
                  <c:v>12</c:v>
                </c:pt>
                <c:pt idx="93786">
                  <c:v>12</c:v>
                </c:pt>
                <c:pt idx="93787">
                  <c:v>12</c:v>
                </c:pt>
                <c:pt idx="93788">
                  <c:v>12</c:v>
                </c:pt>
                <c:pt idx="93789">
                  <c:v>12</c:v>
                </c:pt>
                <c:pt idx="93790">
                  <c:v>12</c:v>
                </c:pt>
                <c:pt idx="93791">
                  <c:v>12</c:v>
                </c:pt>
                <c:pt idx="93792">
                  <c:v>12</c:v>
                </c:pt>
                <c:pt idx="93793">
                  <c:v>12</c:v>
                </c:pt>
                <c:pt idx="93794">
                  <c:v>12</c:v>
                </c:pt>
                <c:pt idx="93795">
                  <c:v>12</c:v>
                </c:pt>
                <c:pt idx="93796">
                  <c:v>12</c:v>
                </c:pt>
                <c:pt idx="93797">
                  <c:v>12</c:v>
                </c:pt>
                <c:pt idx="93798">
                  <c:v>12</c:v>
                </c:pt>
                <c:pt idx="93799">
                  <c:v>12</c:v>
                </c:pt>
                <c:pt idx="93800">
                  <c:v>12</c:v>
                </c:pt>
                <c:pt idx="93801">
                  <c:v>12</c:v>
                </c:pt>
                <c:pt idx="93802">
                  <c:v>12</c:v>
                </c:pt>
                <c:pt idx="93803">
                  <c:v>12</c:v>
                </c:pt>
                <c:pt idx="93804">
                  <c:v>12</c:v>
                </c:pt>
                <c:pt idx="93805">
                  <c:v>12</c:v>
                </c:pt>
                <c:pt idx="93806">
                  <c:v>12</c:v>
                </c:pt>
                <c:pt idx="93807">
                  <c:v>12</c:v>
                </c:pt>
                <c:pt idx="93808">
                  <c:v>12</c:v>
                </c:pt>
                <c:pt idx="93809">
                  <c:v>12</c:v>
                </c:pt>
                <c:pt idx="93810">
                  <c:v>12</c:v>
                </c:pt>
                <c:pt idx="93811">
                  <c:v>12</c:v>
                </c:pt>
                <c:pt idx="93812">
                  <c:v>12</c:v>
                </c:pt>
                <c:pt idx="93813">
                  <c:v>12</c:v>
                </c:pt>
                <c:pt idx="93814">
                  <c:v>12</c:v>
                </c:pt>
                <c:pt idx="93815">
                  <c:v>12</c:v>
                </c:pt>
                <c:pt idx="93816">
                  <c:v>12</c:v>
                </c:pt>
                <c:pt idx="93817">
                  <c:v>12</c:v>
                </c:pt>
                <c:pt idx="93818">
                  <c:v>12</c:v>
                </c:pt>
                <c:pt idx="93819">
                  <c:v>12</c:v>
                </c:pt>
                <c:pt idx="93820">
                  <c:v>12</c:v>
                </c:pt>
                <c:pt idx="93821">
                  <c:v>12</c:v>
                </c:pt>
                <c:pt idx="93822">
                  <c:v>12</c:v>
                </c:pt>
                <c:pt idx="93823">
                  <c:v>12</c:v>
                </c:pt>
                <c:pt idx="93824">
                  <c:v>12</c:v>
                </c:pt>
                <c:pt idx="93825">
                  <c:v>12</c:v>
                </c:pt>
                <c:pt idx="93826">
                  <c:v>12</c:v>
                </c:pt>
                <c:pt idx="93827">
                  <c:v>12</c:v>
                </c:pt>
                <c:pt idx="93828">
                  <c:v>12</c:v>
                </c:pt>
                <c:pt idx="93829">
                  <c:v>12</c:v>
                </c:pt>
                <c:pt idx="93830">
                  <c:v>12</c:v>
                </c:pt>
                <c:pt idx="93831">
                  <c:v>12</c:v>
                </c:pt>
                <c:pt idx="93832">
                  <c:v>12</c:v>
                </c:pt>
                <c:pt idx="93833">
                  <c:v>12</c:v>
                </c:pt>
                <c:pt idx="93834">
                  <c:v>12</c:v>
                </c:pt>
                <c:pt idx="93835">
                  <c:v>12</c:v>
                </c:pt>
                <c:pt idx="93836">
                  <c:v>12</c:v>
                </c:pt>
                <c:pt idx="93837">
                  <c:v>12</c:v>
                </c:pt>
                <c:pt idx="93838">
                  <c:v>12</c:v>
                </c:pt>
                <c:pt idx="93839">
                  <c:v>12</c:v>
                </c:pt>
                <c:pt idx="93840">
                  <c:v>12</c:v>
                </c:pt>
                <c:pt idx="93841">
                  <c:v>12</c:v>
                </c:pt>
                <c:pt idx="93842">
                  <c:v>12</c:v>
                </c:pt>
                <c:pt idx="93843">
                  <c:v>12</c:v>
                </c:pt>
                <c:pt idx="93844">
                  <c:v>12</c:v>
                </c:pt>
                <c:pt idx="93845">
                  <c:v>12</c:v>
                </c:pt>
                <c:pt idx="93846">
                  <c:v>12</c:v>
                </c:pt>
                <c:pt idx="93847">
                  <c:v>12</c:v>
                </c:pt>
                <c:pt idx="93848">
                  <c:v>12</c:v>
                </c:pt>
                <c:pt idx="93849">
                  <c:v>12</c:v>
                </c:pt>
                <c:pt idx="93850">
                  <c:v>12</c:v>
                </c:pt>
                <c:pt idx="93851">
                  <c:v>12</c:v>
                </c:pt>
                <c:pt idx="93852">
                  <c:v>12</c:v>
                </c:pt>
                <c:pt idx="93853">
                  <c:v>12</c:v>
                </c:pt>
                <c:pt idx="93854">
                  <c:v>12</c:v>
                </c:pt>
                <c:pt idx="93855">
                  <c:v>12</c:v>
                </c:pt>
                <c:pt idx="93856">
                  <c:v>12</c:v>
                </c:pt>
                <c:pt idx="93857">
                  <c:v>12</c:v>
                </c:pt>
                <c:pt idx="93858">
                  <c:v>12</c:v>
                </c:pt>
                <c:pt idx="93859">
                  <c:v>12</c:v>
                </c:pt>
                <c:pt idx="93860">
                  <c:v>12</c:v>
                </c:pt>
                <c:pt idx="93861">
                  <c:v>12</c:v>
                </c:pt>
                <c:pt idx="93862">
                  <c:v>12</c:v>
                </c:pt>
                <c:pt idx="93863">
                  <c:v>12</c:v>
                </c:pt>
                <c:pt idx="93864">
                  <c:v>12</c:v>
                </c:pt>
                <c:pt idx="93865">
                  <c:v>12</c:v>
                </c:pt>
                <c:pt idx="93866">
                  <c:v>12</c:v>
                </c:pt>
                <c:pt idx="93867">
                  <c:v>12</c:v>
                </c:pt>
                <c:pt idx="93868">
                  <c:v>12</c:v>
                </c:pt>
                <c:pt idx="93869">
                  <c:v>12</c:v>
                </c:pt>
                <c:pt idx="93870">
                  <c:v>12</c:v>
                </c:pt>
                <c:pt idx="93871">
                  <c:v>12</c:v>
                </c:pt>
                <c:pt idx="93872">
                  <c:v>12</c:v>
                </c:pt>
                <c:pt idx="93873">
                  <c:v>12</c:v>
                </c:pt>
                <c:pt idx="93874">
                  <c:v>12</c:v>
                </c:pt>
                <c:pt idx="93875">
                  <c:v>12</c:v>
                </c:pt>
                <c:pt idx="93876">
                  <c:v>12</c:v>
                </c:pt>
                <c:pt idx="93877">
                  <c:v>12</c:v>
                </c:pt>
                <c:pt idx="93878">
                  <c:v>12</c:v>
                </c:pt>
                <c:pt idx="93879">
                  <c:v>12</c:v>
                </c:pt>
                <c:pt idx="93880">
                  <c:v>12</c:v>
                </c:pt>
                <c:pt idx="93881">
                  <c:v>12</c:v>
                </c:pt>
                <c:pt idx="93882">
                  <c:v>12</c:v>
                </c:pt>
                <c:pt idx="93883">
                  <c:v>12</c:v>
                </c:pt>
                <c:pt idx="93884">
                  <c:v>12</c:v>
                </c:pt>
                <c:pt idx="93885">
                  <c:v>12</c:v>
                </c:pt>
                <c:pt idx="93886">
                  <c:v>12</c:v>
                </c:pt>
                <c:pt idx="93887">
                  <c:v>12</c:v>
                </c:pt>
                <c:pt idx="93888">
                  <c:v>12</c:v>
                </c:pt>
                <c:pt idx="93889">
                  <c:v>12</c:v>
                </c:pt>
                <c:pt idx="93890">
                  <c:v>12</c:v>
                </c:pt>
                <c:pt idx="93891">
                  <c:v>12</c:v>
                </c:pt>
                <c:pt idx="93892">
                  <c:v>12</c:v>
                </c:pt>
                <c:pt idx="93893">
                  <c:v>12</c:v>
                </c:pt>
                <c:pt idx="93894">
                  <c:v>12</c:v>
                </c:pt>
                <c:pt idx="93895">
                  <c:v>12</c:v>
                </c:pt>
                <c:pt idx="93896">
                  <c:v>12</c:v>
                </c:pt>
                <c:pt idx="93897">
                  <c:v>12</c:v>
                </c:pt>
                <c:pt idx="93898">
                  <c:v>12</c:v>
                </c:pt>
                <c:pt idx="93899">
                  <c:v>12</c:v>
                </c:pt>
                <c:pt idx="93900">
                  <c:v>12</c:v>
                </c:pt>
                <c:pt idx="93901">
                  <c:v>12</c:v>
                </c:pt>
                <c:pt idx="93902">
                  <c:v>12</c:v>
                </c:pt>
                <c:pt idx="93903">
                  <c:v>12</c:v>
                </c:pt>
                <c:pt idx="93904">
                  <c:v>12</c:v>
                </c:pt>
                <c:pt idx="93905">
                  <c:v>12</c:v>
                </c:pt>
                <c:pt idx="93906">
                  <c:v>12</c:v>
                </c:pt>
                <c:pt idx="93907">
                  <c:v>12</c:v>
                </c:pt>
                <c:pt idx="93908">
                  <c:v>12</c:v>
                </c:pt>
                <c:pt idx="93909">
                  <c:v>12</c:v>
                </c:pt>
                <c:pt idx="93910">
                  <c:v>12</c:v>
                </c:pt>
                <c:pt idx="93911">
                  <c:v>12</c:v>
                </c:pt>
                <c:pt idx="93912">
                  <c:v>12</c:v>
                </c:pt>
                <c:pt idx="93913">
                  <c:v>12</c:v>
                </c:pt>
                <c:pt idx="93914">
                  <c:v>12</c:v>
                </c:pt>
                <c:pt idx="93915">
                  <c:v>12</c:v>
                </c:pt>
                <c:pt idx="93916">
                  <c:v>12</c:v>
                </c:pt>
                <c:pt idx="93917">
                  <c:v>12</c:v>
                </c:pt>
                <c:pt idx="93918">
                  <c:v>12</c:v>
                </c:pt>
                <c:pt idx="93919">
                  <c:v>12</c:v>
                </c:pt>
                <c:pt idx="93920">
                  <c:v>12</c:v>
                </c:pt>
                <c:pt idx="93921">
                  <c:v>12</c:v>
                </c:pt>
                <c:pt idx="93922">
                  <c:v>12</c:v>
                </c:pt>
                <c:pt idx="93923">
                  <c:v>12</c:v>
                </c:pt>
                <c:pt idx="93924">
                  <c:v>12</c:v>
                </c:pt>
                <c:pt idx="93925">
                  <c:v>12</c:v>
                </c:pt>
                <c:pt idx="93926">
                  <c:v>12</c:v>
                </c:pt>
                <c:pt idx="93927">
                  <c:v>12</c:v>
                </c:pt>
                <c:pt idx="93928">
                  <c:v>12</c:v>
                </c:pt>
                <c:pt idx="93929">
                  <c:v>12</c:v>
                </c:pt>
                <c:pt idx="93930">
                  <c:v>12</c:v>
                </c:pt>
                <c:pt idx="93931">
                  <c:v>12</c:v>
                </c:pt>
                <c:pt idx="93932">
                  <c:v>12</c:v>
                </c:pt>
                <c:pt idx="93933">
                  <c:v>12</c:v>
                </c:pt>
                <c:pt idx="93934">
                  <c:v>12</c:v>
                </c:pt>
                <c:pt idx="93935">
                  <c:v>12</c:v>
                </c:pt>
                <c:pt idx="93936">
                  <c:v>12</c:v>
                </c:pt>
                <c:pt idx="93937">
                  <c:v>12</c:v>
                </c:pt>
                <c:pt idx="93938">
                  <c:v>12</c:v>
                </c:pt>
                <c:pt idx="93939">
                  <c:v>12</c:v>
                </c:pt>
                <c:pt idx="93940">
                  <c:v>12</c:v>
                </c:pt>
                <c:pt idx="93941">
                  <c:v>12</c:v>
                </c:pt>
                <c:pt idx="93942">
                  <c:v>12</c:v>
                </c:pt>
                <c:pt idx="93943">
                  <c:v>12</c:v>
                </c:pt>
                <c:pt idx="93944">
                  <c:v>12</c:v>
                </c:pt>
                <c:pt idx="93945">
                  <c:v>12</c:v>
                </c:pt>
                <c:pt idx="93946">
                  <c:v>12</c:v>
                </c:pt>
                <c:pt idx="93947">
                  <c:v>12</c:v>
                </c:pt>
                <c:pt idx="93948">
                  <c:v>12</c:v>
                </c:pt>
                <c:pt idx="93949">
                  <c:v>12</c:v>
                </c:pt>
                <c:pt idx="93950">
                  <c:v>12</c:v>
                </c:pt>
                <c:pt idx="93951">
                  <c:v>12</c:v>
                </c:pt>
                <c:pt idx="93952">
                  <c:v>12</c:v>
                </c:pt>
                <c:pt idx="93953">
                  <c:v>12</c:v>
                </c:pt>
                <c:pt idx="93954">
                  <c:v>12</c:v>
                </c:pt>
                <c:pt idx="93955">
                  <c:v>12</c:v>
                </c:pt>
                <c:pt idx="93956">
                  <c:v>12</c:v>
                </c:pt>
                <c:pt idx="93957">
                  <c:v>12</c:v>
                </c:pt>
                <c:pt idx="93958">
                  <c:v>12</c:v>
                </c:pt>
                <c:pt idx="93959">
                  <c:v>12</c:v>
                </c:pt>
                <c:pt idx="93960">
                  <c:v>12</c:v>
                </c:pt>
                <c:pt idx="93961">
                  <c:v>12</c:v>
                </c:pt>
                <c:pt idx="93962">
                  <c:v>12</c:v>
                </c:pt>
                <c:pt idx="93963">
                  <c:v>12</c:v>
                </c:pt>
                <c:pt idx="93964">
                  <c:v>12</c:v>
                </c:pt>
                <c:pt idx="93965">
                  <c:v>12</c:v>
                </c:pt>
                <c:pt idx="93966">
                  <c:v>12</c:v>
                </c:pt>
                <c:pt idx="93967">
                  <c:v>12</c:v>
                </c:pt>
                <c:pt idx="93968">
                  <c:v>12</c:v>
                </c:pt>
                <c:pt idx="93969">
                  <c:v>12</c:v>
                </c:pt>
                <c:pt idx="93970">
                  <c:v>12</c:v>
                </c:pt>
                <c:pt idx="93971">
                  <c:v>12</c:v>
                </c:pt>
                <c:pt idx="93972">
                  <c:v>12</c:v>
                </c:pt>
                <c:pt idx="93973">
                  <c:v>12</c:v>
                </c:pt>
                <c:pt idx="93974">
                  <c:v>12</c:v>
                </c:pt>
                <c:pt idx="93975">
                  <c:v>12</c:v>
                </c:pt>
                <c:pt idx="93976">
                  <c:v>12</c:v>
                </c:pt>
                <c:pt idx="93977">
                  <c:v>12</c:v>
                </c:pt>
                <c:pt idx="93978">
                  <c:v>12</c:v>
                </c:pt>
                <c:pt idx="93979">
                  <c:v>12</c:v>
                </c:pt>
                <c:pt idx="93980">
                  <c:v>12</c:v>
                </c:pt>
                <c:pt idx="93981">
                  <c:v>12</c:v>
                </c:pt>
                <c:pt idx="93982">
                  <c:v>12</c:v>
                </c:pt>
                <c:pt idx="93983">
                  <c:v>12</c:v>
                </c:pt>
                <c:pt idx="93984">
                  <c:v>12</c:v>
                </c:pt>
                <c:pt idx="93985">
                  <c:v>12</c:v>
                </c:pt>
                <c:pt idx="93986">
                  <c:v>12</c:v>
                </c:pt>
                <c:pt idx="93987">
                  <c:v>12</c:v>
                </c:pt>
                <c:pt idx="93988">
                  <c:v>12</c:v>
                </c:pt>
                <c:pt idx="93989">
                  <c:v>12</c:v>
                </c:pt>
                <c:pt idx="93990">
                  <c:v>12</c:v>
                </c:pt>
                <c:pt idx="93991">
                  <c:v>12</c:v>
                </c:pt>
                <c:pt idx="93992">
                  <c:v>12</c:v>
                </c:pt>
                <c:pt idx="93993">
                  <c:v>12</c:v>
                </c:pt>
                <c:pt idx="93994">
                  <c:v>12</c:v>
                </c:pt>
                <c:pt idx="93995">
                  <c:v>12</c:v>
                </c:pt>
                <c:pt idx="93996">
                  <c:v>12</c:v>
                </c:pt>
                <c:pt idx="93997">
                  <c:v>12</c:v>
                </c:pt>
                <c:pt idx="93998">
                  <c:v>12</c:v>
                </c:pt>
                <c:pt idx="93999">
                  <c:v>12</c:v>
                </c:pt>
                <c:pt idx="94000">
                  <c:v>12</c:v>
                </c:pt>
                <c:pt idx="94001">
                  <c:v>12</c:v>
                </c:pt>
                <c:pt idx="94002">
                  <c:v>12</c:v>
                </c:pt>
                <c:pt idx="94003">
                  <c:v>12</c:v>
                </c:pt>
                <c:pt idx="94004">
                  <c:v>12</c:v>
                </c:pt>
                <c:pt idx="94005">
                  <c:v>12</c:v>
                </c:pt>
                <c:pt idx="94006">
                  <c:v>12</c:v>
                </c:pt>
                <c:pt idx="94007">
                  <c:v>12</c:v>
                </c:pt>
                <c:pt idx="94008">
                  <c:v>12</c:v>
                </c:pt>
                <c:pt idx="94009">
                  <c:v>12</c:v>
                </c:pt>
                <c:pt idx="94010">
                  <c:v>12</c:v>
                </c:pt>
                <c:pt idx="94011">
                  <c:v>12</c:v>
                </c:pt>
                <c:pt idx="94012">
                  <c:v>12</c:v>
                </c:pt>
                <c:pt idx="94013">
                  <c:v>12</c:v>
                </c:pt>
                <c:pt idx="94014">
                  <c:v>12</c:v>
                </c:pt>
                <c:pt idx="94015">
                  <c:v>12</c:v>
                </c:pt>
                <c:pt idx="94016">
                  <c:v>12</c:v>
                </c:pt>
                <c:pt idx="94017">
                  <c:v>12</c:v>
                </c:pt>
                <c:pt idx="94018">
                  <c:v>12</c:v>
                </c:pt>
                <c:pt idx="94019">
                  <c:v>12</c:v>
                </c:pt>
                <c:pt idx="94020">
                  <c:v>12</c:v>
                </c:pt>
                <c:pt idx="94021">
                  <c:v>12</c:v>
                </c:pt>
                <c:pt idx="94022">
                  <c:v>12</c:v>
                </c:pt>
                <c:pt idx="94023">
                  <c:v>12</c:v>
                </c:pt>
                <c:pt idx="94024">
                  <c:v>12</c:v>
                </c:pt>
                <c:pt idx="94025">
                  <c:v>12</c:v>
                </c:pt>
                <c:pt idx="94026">
                  <c:v>12</c:v>
                </c:pt>
                <c:pt idx="94027">
                  <c:v>12</c:v>
                </c:pt>
                <c:pt idx="94028">
                  <c:v>12</c:v>
                </c:pt>
                <c:pt idx="94029">
                  <c:v>12</c:v>
                </c:pt>
                <c:pt idx="94030">
                  <c:v>12</c:v>
                </c:pt>
                <c:pt idx="94031">
                  <c:v>12</c:v>
                </c:pt>
                <c:pt idx="94032">
                  <c:v>12</c:v>
                </c:pt>
                <c:pt idx="94033">
                  <c:v>12</c:v>
                </c:pt>
                <c:pt idx="94034">
                  <c:v>12</c:v>
                </c:pt>
                <c:pt idx="94035">
                  <c:v>12</c:v>
                </c:pt>
                <c:pt idx="94036">
                  <c:v>12</c:v>
                </c:pt>
                <c:pt idx="94037">
                  <c:v>12</c:v>
                </c:pt>
                <c:pt idx="94038">
                  <c:v>12</c:v>
                </c:pt>
                <c:pt idx="94039">
                  <c:v>12</c:v>
                </c:pt>
                <c:pt idx="94040">
                  <c:v>12</c:v>
                </c:pt>
                <c:pt idx="94041">
                  <c:v>12</c:v>
                </c:pt>
                <c:pt idx="94042">
                  <c:v>12</c:v>
                </c:pt>
                <c:pt idx="94043">
                  <c:v>12</c:v>
                </c:pt>
                <c:pt idx="94044">
                  <c:v>12</c:v>
                </c:pt>
                <c:pt idx="94045">
                  <c:v>12</c:v>
                </c:pt>
                <c:pt idx="94046">
                  <c:v>12</c:v>
                </c:pt>
                <c:pt idx="94047">
                  <c:v>12</c:v>
                </c:pt>
                <c:pt idx="94048">
                  <c:v>12</c:v>
                </c:pt>
                <c:pt idx="94049">
                  <c:v>12</c:v>
                </c:pt>
                <c:pt idx="94050">
                  <c:v>12</c:v>
                </c:pt>
                <c:pt idx="94051">
                  <c:v>12</c:v>
                </c:pt>
                <c:pt idx="94052">
                  <c:v>12</c:v>
                </c:pt>
                <c:pt idx="94053">
                  <c:v>12</c:v>
                </c:pt>
                <c:pt idx="94054">
                  <c:v>12</c:v>
                </c:pt>
                <c:pt idx="94055">
                  <c:v>12</c:v>
                </c:pt>
                <c:pt idx="94056">
                  <c:v>12</c:v>
                </c:pt>
                <c:pt idx="94057">
                  <c:v>12</c:v>
                </c:pt>
                <c:pt idx="94058">
                  <c:v>12</c:v>
                </c:pt>
                <c:pt idx="94059">
                  <c:v>12</c:v>
                </c:pt>
                <c:pt idx="94060">
                  <c:v>12</c:v>
                </c:pt>
                <c:pt idx="94061">
                  <c:v>12</c:v>
                </c:pt>
                <c:pt idx="94062">
                  <c:v>12</c:v>
                </c:pt>
                <c:pt idx="94063">
                  <c:v>12</c:v>
                </c:pt>
                <c:pt idx="94064">
                  <c:v>12</c:v>
                </c:pt>
                <c:pt idx="94065">
                  <c:v>12</c:v>
                </c:pt>
                <c:pt idx="94066">
                  <c:v>12</c:v>
                </c:pt>
                <c:pt idx="94067">
                  <c:v>12</c:v>
                </c:pt>
                <c:pt idx="94068">
                  <c:v>12</c:v>
                </c:pt>
                <c:pt idx="94069">
                  <c:v>12</c:v>
                </c:pt>
                <c:pt idx="94070">
                  <c:v>12</c:v>
                </c:pt>
                <c:pt idx="94071">
                  <c:v>12</c:v>
                </c:pt>
                <c:pt idx="94072">
                  <c:v>12</c:v>
                </c:pt>
                <c:pt idx="94073">
                  <c:v>12</c:v>
                </c:pt>
                <c:pt idx="94074">
                  <c:v>12</c:v>
                </c:pt>
                <c:pt idx="94075">
                  <c:v>12</c:v>
                </c:pt>
                <c:pt idx="94076">
                  <c:v>12</c:v>
                </c:pt>
                <c:pt idx="94077">
                  <c:v>12</c:v>
                </c:pt>
                <c:pt idx="94078">
                  <c:v>12</c:v>
                </c:pt>
                <c:pt idx="94079">
                  <c:v>12</c:v>
                </c:pt>
                <c:pt idx="94080">
                  <c:v>12</c:v>
                </c:pt>
                <c:pt idx="94081">
                  <c:v>12</c:v>
                </c:pt>
                <c:pt idx="94082">
                  <c:v>12</c:v>
                </c:pt>
                <c:pt idx="94083">
                  <c:v>12</c:v>
                </c:pt>
                <c:pt idx="94084">
                  <c:v>12</c:v>
                </c:pt>
                <c:pt idx="94085">
                  <c:v>12</c:v>
                </c:pt>
                <c:pt idx="94086">
                  <c:v>12</c:v>
                </c:pt>
                <c:pt idx="94087">
                  <c:v>12</c:v>
                </c:pt>
                <c:pt idx="94088">
                  <c:v>12</c:v>
                </c:pt>
                <c:pt idx="94089">
                  <c:v>12</c:v>
                </c:pt>
                <c:pt idx="94090">
                  <c:v>12</c:v>
                </c:pt>
                <c:pt idx="94091">
                  <c:v>12</c:v>
                </c:pt>
                <c:pt idx="94092">
                  <c:v>12</c:v>
                </c:pt>
                <c:pt idx="94093">
                  <c:v>12</c:v>
                </c:pt>
                <c:pt idx="94094">
                  <c:v>12</c:v>
                </c:pt>
                <c:pt idx="94095">
                  <c:v>12</c:v>
                </c:pt>
                <c:pt idx="94096">
                  <c:v>12</c:v>
                </c:pt>
                <c:pt idx="94097">
                  <c:v>12</c:v>
                </c:pt>
                <c:pt idx="94098">
                  <c:v>12</c:v>
                </c:pt>
                <c:pt idx="94099">
                  <c:v>12</c:v>
                </c:pt>
                <c:pt idx="94100">
                  <c:v>12</c:v>
                </c:pt>
                <c:pt idx="94101">
                  <c:v>12</c:v>
                </c:pt>
                <c:pt idx="94102">
                  <c:v>12</c:v>
                </c:pt>
                <c:pt idx="94103">
                  <c:v>12</c:v>
                </c:pt>
                <c:pt idx="94104">
                  <c:v>12</c:v>
                </c:pt>
                <c:pt idx="94105">
                  <c:v>12</c:v>
                </c:pt>
                <c:pt idx="94106">
                  <c:v>12</c:v>
                </c:pt>
                <c:pt idx="94107">
                  <c:v>12</c:v>
                </c:pt>
                <c:pt idx="94108">
                  <c:v>12</c:v>
                </c:pt>
                <c:pt idx="94109">
                  <c:v>12</c:v>
                </c:pt>
                <c:pt idx="94110">
                  <c:v>12</c:v>
                </c:pt>
                <c:pt idx="94111">
                  <c:v>12</c:v>
                </c:pt>
                <c:pt idx="94112">
                  <c:v>12</c:v>
                </c:pt>
                <c:pt idx="94113">
                  <c:v>12</c:v>
                </c:pt>
                <c:pt idx="94114">
                  <c:v>12</c:v>
                </c:pt>
                <c:pt idx="94115">
                  <c:v>12</c:v>
                </c:pt>
                <c:pt idx="94116">
                  <c:v>12</c:v>
                </c:pt>
                <c:pt idx="94117">
                  <c:v>12</c:v>
                </c:pt>
                <c:pt idx="94118">
                  <c:v>12</c:v>
                </c:pt>
                <c:pt idx="94119">
                  <c:v>12</c:v>
                </c:pt>
                <c:pt idx="94120">
                  <c:v>12</c:v>
                </c:pt>
                <c:pt idx="94121">
                  <c:v>12</c:v>
                </c:pt>
                <c:pt idx="94122">
                  <c:v>12</c:v>
                </c:pt>
                <c:pt idx="94123">
                  <c:v>12</c:v>
                </c:pt>
                <c:pt idx="94124">
                  <c:v>12</c:v>
                </c:pt>
                <c:pt idx="94125">
                  <c:v>12</c:v>
                </c:pt>
                <c:pt idx="94126">
                  <c:v>12</c:v>
                </c:pt>
                <c:pt idx="94127">
                  <c:v>12</c:v>
                </c:pt>
                <c:pt idx="94128">
                  <c:v>12</c:v>
                </c:pt>
                <c:pt idx="94129">
                  <c:v>12</c:v>
                </c:pt>
                <c:pt idx="94130">
                  <c:v>12</c:v>
                </c:pt>
                <c:pt idx="94131">
                  <c:v>12</c:v>
                </c:pt>
                <c:pt idx="94132">
                  <c:v>12</c:v>
                </c:pt>
                <c:pt idx="94133">
                  <c:v>12</c:v>
                </c:pt>
                <c:pt idx="94134">
                  <c:v>12</c:v>
                </c:pt>
                <c:pt idx="94135">
                  <c:v>12</c:v>
                </c:pt>
                <c:pt idx="94136">
                  <c:v>12</c:v>
                </c:pt>
                <c:pt idx="94137">
                  <c:v>12</c:v>
                </c:pt>
                <c:pt idx="94138">
                  <c:v>12</c:v>
                </c:pt>
                <c:pt idx="94139">
                  <c:v>12</c:v>
                </c:pt>
                <c:pt idx="94140">
                  <c:v>12</c:v>
                </c:pt>
                <c:pt idx="94141">
                  <c:v>12</c:v>
                </c:pt>
                <c:pt idx="94142">
                  <c:v>12</c:v>
                </c:pt>
                <c:pt idx="94143">
                  <c:v>12</c:v>
                </c:pt>
                <c:pt idx="94144">
                  <c:v>12</c:v>
                </c:pt>
                <c:pt idx="94145">
                  <c:v>12</c:v>
                </c:pt>
                <c:pt idx="94146">
                  <c:v>12</c:v>
                </c:pt>
                <c:pt idx="94147">
                  <c:v>12</c:v>
                </c:pt>
                <c:pt idx="94148">
                  <c:v>12</c:v>
                </c:pt>
                <c:pt idx="94149">
                  <c:v>12</c:v>
                </c:pt>
                <c:pt idx="94150">
                  <c:v>12</c:v>
                </c:pt>
                <c:pt idx="94151">
                  <c:v>12</c:v>
                </c:pt>
                <c:pt idx="94152">
                  <c:v>12</c:v>
                </c:pt>
                <c:pt idx="94153">
                  <c:v>12</c:v>
                </c:pt>
                <c:pt idx="94154">
                  <c:v>12</c:v>
                </c:pt>
                <c:pt idx="94155">
                  <c:v>12</c:v>
                </c:pt>
                <c:pt idx="94156">
                  <c:v>12</c:v>
                </c:pt>
                <c:pt idx="94157">
                  <c:v>12</c:v>
                </c:pt>
                <c:pt idx="94158">
                  <c:v>12</c:v>
                </c:pt>
                <c:pt idx="94159">
                  <c:v>12</c:v>
                </c:pt>
                <c:pt idx="94160">
                  <c:v>12</c:v>
                </c:pt>
                <c:pt idx="94161">
                  <c:v>12</c:v>
                </c:pt>
                <c:pt idx="94162">
                  <c:v>12</c:v>
                </c:pt>
                <c:pt idx="94163">
                  <c:v>12</c:v>
                </c:pt>
                <c:pt idx="94164">
                  <c:v>12</c:v>
                </c:pt>
                <c:pt idx="94165">
                  <c:v>12</c:v>
                </c:pt>
                <c:pt idx="94166">
                  <c:v>12</c:v>
                </c:pt>
                <c:pt idx="94167">
                  <c:v>12</c:v>
                </c:pt>
                <c:pt idx="94168">
                  <c:v>12</c:v>
                </c:pt>
                <c:pt idx="94169">
                  <c:v>12</c:v>
                </c:pt>
                <c:pt idx="94170">
                  <c:v>12</c:v>
                </c:pt>
                <c:pt idx="94171">
                  <c:v>12</c:v>
                </c:pt>
                <c:pt idx="94172">
                  <c:v>12</c:v>
                </c:pt>
                <c:pt idx="94173">
                  <c:v>12</c:v>
                </c:pt>
                <c:pt idx="94174">
                  <c:v>12</c:v>
                </c:pt>
                <c:pt idx="94175">
                  <c:v>12</c:v>
                </c:pt>
                <c:pt idx="94176">
                  <c:v>12</c:v>
                </c:pt>
                <c:pt idx="94177">
                  <c:v>12</c:v>
                </c:pt>
                <c:pt idx="94178">
                  <c:v>12</c:v>
                </c:pt>
                <c:pt idx="94179">
                  <c:v>12</c:v>
                </c:pt>
                <c:pt idx="94180">
                  <c:v>12</c:v>
                </c:pt>
                <c:pt idx="94181">
                  <c:v>12</c:v>
                </c:pt>
                <c:pt idx="94182">
                  <c:v>12</c:v>
                </c:pt>
                <c:pt idx="94183">
                  <c:v>12</c:v>
                </c:pt>
                <c:pt idx="94184">
                  <c:v>12</c:v>
                </c:pt>
                <c:pt idx="94185">
                  <c:v>12</c:v>
                </c:pt>
                <c:pt idx="94186">
                  <c:v>12</c:v>
                </c:pt>
                <c:pt idx="94187">
                  <c:v>12</c:v>
                </c:pt>
                <c:pt idx="94188">
                  <c:v>12</c:v>
                </c:pt>
                <c:pt idx="94189">
                  <c:v>12</c:v>
                </c:pt>
                <c:pt idx="94190">
                  <c:v>12</c:v>
                </c:pt>
                <c:pt idx="94191">
                  <c:v>12</c:v>
                </c:pt>
                <c:pt idx="94192">
                  <c:v>12</c:v>
                </c:pt>
                <c:pt idx="94193">
                  <c:v>12</c:v>
                </c:pt>
                <c:pt idx="94194">
                  <c:v>12</c:v>
                </c:pt>
                <c:pt idx="94195">
                  <c:v>12</c:v>
                </c:pt>
                <c:pt idx="94196">
                  <c:v>12</c:v>
                </c:pt>
                <c:pt idx="94197">
                  <c:v>12</c:v>
                </c:pt>
                <c:pt idx="94198">
                  <c:v>12</c:v>
                </c:pt>
                <c:pt idx="94199">
                  <c:v>12</c:v>
                </c:pt>
                <c:pt idx="94200">
                  <c:v>18</c:v>
                </c:pt>
                <c:pt idx="94201">
                  <c:v>18</c:v>
                </c:pt>
                <c:pt idx="94202">
                  <c:v>18</c:v>
                </c:pt>
                <c:pt idx="94203">
                  <c:v>18</c:v>
                </c:pt>
                <c:pt idx="94204">
                  <c:v>18</c:v>
                </c:pt>
                <c:pt idx="94205">
                  <c:v>18</c:v>
                </c:pt>
                <c:pt idx="94206">
                  <c:v>18</c:v>
                </c:pt>
                <c:pt idx="94207">
                  <c:v>18</c:v>
                </c:pt>
                <c:pt idx="94208">
                  <c:v>18</c:v>
                </c:pt>
                <c:pt idx="94209">
                  <c:v>18</c:v>
                </c:pt>
                <c:pt idx="94210">
                  <c:v>18</c:v>
                </c:pt>
                <c:pt idx="94211">
                  <c:v>18</c:v>
                </c:pt>
                <c:pt idx="94212">
                  <c:v>18</c:v>
                </c:pt>
                <c:pt idx="94213">
                  <c:v>18</c:v>
                </c:pt>
                <c:pt idx="94214">
                  <c:v>18</c:v>
                </c:pt>
                <c:pt idx="94215">
                  <c:v>18</c:v>
                </c:pt>
                <c:pt idx="94216">
                  <c:v>18</c:v>
                </c:pt>
                <c:pt idx="94217">
                  <c:v>18</c:v>
                </c:pt>
                <c:pt idx="94218">
                  <c:v>18</c:v>
                </c:pt>
                <c:pt idx="94219">
                  <c:v>18</c:v>
                </c:pt>
                <c:pt idx="94220">
                  <c:v>18</c:v>
                </c:pt>
                <c:pt idx="94221">
                  <c:v>18</c:v>
                </c:pt>
                <c:pt idx="94222">
                  <c:v>18</c:v>
                </c:pt>
                <c:pt idx="94223">
                  <c:v>18</c:v>
                </c:pt>
                <c:pt idx="94224">
                  <c:v>18</c:v>
                </c:pt>
                <c:pt idx="94225">
                  <c:v>18</c:v>
                </c:pt>
                <c:pt idx="94226">
                  <c:v>18</c:v>
                </c:pt>
                <c:pt idx="94227">
                  <c:v>18</c:v>
                </c:pt>
                <c:pt idx="94228">
                  <c:v>18</c:v>
                </c:pt>
                <c:pt idx="94229">
                  <c:v>18</c:v>
                </c:pt>
                <c:pt idx="94230">
                  <c:v>18</c:v>
                </c:pt>
                <c:pt idx="94231">
                  <c:v>18</c:v>
                </c:pt>
                <c:pt idx="94232">
                  <c:v>18</c:v>
                </c:pt>
                <c:pt idx="94233">
                  <c:v>18</c:v>
                </c:pt>
                <c:pt idx="94234">
                  <c:v>18</c:v>
                </c:pt>
                <c:pt idx="94235">
                  <c:v>18</c:v>
                </c:pt>
                <c:pt idx="94236">
                  <c:v>18</c:v>
                </c:pt>
                <c:pt idx="94237">
                  <c:v>18</c:v>
                </c:pt>
                <c:pt idx="94238">
                  <c:v>18</c:v>
                </c:pt>
                <c:pt idx="94239">
                  <c:v>18</c:v>
                </c:pt>
                <c:pt idx="94240">
                  <c:v>18</c:v>
                </c:pt>
                <c:pt idx="94241">
                  <c:v>18</c:v>
                </c:pt>
                <c:pt idx="94242">
                  <c:v>18</c:v>
                </c:pt>
                <c:pt idx="94243">
                  <c:v>18</c:v>
                </c:pt>
                <c:pt idx="94244">
                  <c:v>18</c:v>
                </c:pt>
                <c:pt idx="94245">
                  <c:v>18</c:v>
                </c:pt>
                <c:pt idx="94246">
                  <c:v>18</c:v>
                </c:pt>
                <c:pt idx="94247">
                  <c:v>18</c:v>
                </c:pt>
                <c:pt idx="94248">
                  <c:v>18</c:v>
                </c:pt>
                <c:pt idx="94249">
                  <c:v>18</c:v>
                </c:pt>
                <c:pt idx="94250">
                  <c:v>18</c:v>
                </c:pt>
                <c:pt idx="94251">
                  <c:v>18</c:v>
                </c:pt>
                <c:pt idx="94252">
                  <c:v>18</c:v>
                </c:pt>
                <c:pt idx="94253">
                  <c:v>18</c:v>
                </c:pt>
                <c:pt idx="94254">
                  <c:v>18</c:v>
                </c:pt>
                <c:pt idx="94255">
                  <c:v>18</c:v>
                </c:pt>
                <c:pt idx="94256">
                  <c:v>18</c:v>
                </c:pt>
                <c:pt idx="94257">
                  <c:v>18</c:v>
                </c:pt>
                <c:pt idx="94258">
                  <c:v>18</c:v>
                </c:pt>
                <c:pt idx="94259">
                  <c:v>18</c:v>
                </c:pt>
                <c:pt idx="94260">
                  <c:v>18</c:v>
                </c:pt>
                <c:pt idx="94261">
                  <c:v>18</c:v>
                </c:pt>
                <c:pt idx="94262">
                  <c:v>18</c:v>
                </c:pt>
                <c:pt idx="94263">
                  <c:v>18</c:v>
                </c:pt>
                <c:pt idx="94264">
                  <c:v>18</c:v>
                </c:pt>
                <c:pt idx="94265">
                  <c:v>18</c:v>
                </c:pt>
                <c:pt idx="94266">
                  <c:v>18</c:v>
                </c:pt>
                <c:pt idx="94267">
                  <c:v>18</c:v>
                </c:pt>
                <c:pt idx="94268">
                  <c:v>18</c:v>
                </c:pt>
                <c:pt idx="94269">
                  <c:v>18</c:v>
                </c:pt>
                <c:pt idx="94270">
                  <c:v>18</c:v>
                </c:pt>
                <c:pt idx="94271">
                  <c:v>18</c:v>
                </c:pt>
                <c:pt idx="94272">
                  <c:v>18</c:v>
                </c:pt>
                <c:pt idx="94273">
                  <c:v>18</c:v>
                </c:pt>
                <c:pt idx="94274">
                  <c:v>18</c:v>
                </c:pt>
                <c:pt idx="94275">
                  <c:v>18</c:v>
                </c:pt>
                <c:pt idx="94276">
                  <c:v>18</c:v>
                </c:pt>
                <c:pt idx="94277">
                  <c:v>18</c:v>
                </c:pt>
                <c:pt idx="94278">
                  <c:v>18</c:v>
                </c:pt>
                <c:pt idx="94279">
                  <c:v>18</c:v>
                </c:pt>
                <c:pt idx="94280">
                  <c:v>18</c:v>
                </c:pt>
                <c:pt idx="94281">
                  <c:v>18</c:v>
                </c:pt>
                <c:pt idx="94282">
                  <c:v>18</c:v>
                </c:pt>
                <c:pt idx="94283">
                  <c:v>18</c:v>
                </c:pt>
                <c:pt idx="94284">
                  <c:v>18</c:v>
                </c:pt>
                <c:pt idx="94285">
                  <c:v>18</c:v>
                </c:pt>
                <c:pt idx="94286">
                  <c:v>18</c:v>
                </c:pt>
                <c:pt idx="94287">
                  <c:v>18</c:v>
                </c:pt>
                <c:pt idx="94288">
                  <c:v>18</c:v>
                </c:pt>
                <c:pt idx="94289">
                  <c:v>18</c:v>
                </c:pt>
                <c:pt idx="94290">
                  <c:v>18</c:v>
                </c:pt>
                <c:pt idx="94291">
                  <c:v>18</c:v>
                </c:pt>
                <c:pt idx="94292">
                  <c:v>18</c:v>
                </c:pt>
                <c:pt idx="94293">
                  <c:v>18</c:v>
                </c:pt>
                <c:pt idx="94294">
                  <c:v>18</c:v>
                </c:pt>
                <c:pt idx="94295">
                  <c:v>18</c:v>
                </c:pt>
                <c:pt idx="94296">
                  <c:v>18</c:v>
                </c:pt>
                <c:pt idx="94297">
                  <c:v>18</c:v>
                </c:pt>
                <c:pt idx="94298">
                  <c:v>18</c:v>
                </c:pt>
                <c:pt idx="94299">
                  <c:v>18</c:v>
                </c:pt>
                <c:pt idx="94300">
                  <c:v>18</c:v>
                </c:pt>
                <c:pt idx="94301">
                  <c:v>18</c:v>
                </c:pt>
                <c:pt idx="94302">
                  <c:v>18</c:v>
                </c:pt>
                <c:pt idx="94303">
                  <c:v>18</c:v>
                </c:pt>
                <c:pt idx="94304">
                  <c:v>18</c:v>
                </c:pt>
                <c:pt idx="94305">
                  <c:v>18</c:v>
                </c:pt>
                <c:pt idx="94306">
                  <c:v>18</c:v>
                </c:pt>
                <c:pt idx="94307">
                  <c:v>18</c:v>
                </c:pt>
                <c:pt idx="94308">
                  <c:v>18</c:v>
                </c:pt>
                <c:pt idx="94309">
                  <c:v>18</c:v>
                </c:pt>
                <c:pt idx="94310">
                  <c:v>18</c:v>
                </c:pt>
                <c:pt idx="94311">
                  <c:v>18</c:v>
                </c:pt>
                <c:pt idx="94312">
                  <c:v>18</c:v>
                </c:pt>
                <c:pt idx="94313">
                  <c:v>18</c:v>
                </c:pt>
                <c:pt idx="94314">
                  <c:v>18</c:v>
                </c:pt>
                <c:pt idx="94315">
                  <c:v>18</c:v>
                </c:pt>
                <c:pt idx="94316">
                  <c:v>18</c:v>
                </c:pt>
                <c:pt idx="94317">
                  <c:v>18</c:v>
                </c:pt>
                <c:pt idx="94318">
                  <c:v>18</c:v>
                </c:pt>
                <c:pt idx="94319">
                  <c:v>18</c:v>
                </c:pt>
                <c:pt idx="94320">
                  <c:v>18</c:v>
                </c:pt>
                <c:pt idx="94321">
                  <c:v>18</c:v>
                </c:pt>
                <c:pt idx="94322">
                  <c:v>18</c:v>
                </c:pt>
                <c:pt idx="94323">
                  <c:v>18</c:v>
                </c:pt>
                <c:pt idx="94324">
                  <c:v>18</c:v>
                </c:pt>
                <c:pt idx="94325">
                  <c:v>18</c:v>
                </c:pt>
                <c:pt idx="94326">
                  <c:v>18</c:v>
                </c:pt>
                <c:pt idx="94327">
                  <c:v>18</c:v>
                </c:pt>
                <c:pt idx="94328">
                  <c:v>18</c:v>
                </c:pt>
                <c:pt idx="94329">
                  <c:v>18</c:v>
                </c:pt>
                <c:pt idx="94330">
                  <c:v>18</c:v>
                </c:pt>
                <c:pt idx="94331">
                  <c:v>18</c:v>
                </c:pt>
                <c:pt idx="94332">
                  <c:v>18</c:v>
                </c:pt>
                <c:pt idx="94333">
                  <c:v>18</c:v>
                </c:pt>
                <c:pt idx="94334">
                  <c:v>18</c:v>
                </c:pt>
                <c:pt idx="94335">
                  <c:v>18</c:v>
                </c:pt>
                <c:pt idx="94336">
                  <c:v>18</c:v>
                </c:pt>
                <c:pt idx="94337">
                  <c:v>18</c:v>
                </c:pt>
                <c:pt idx="94338">
                  <c:v>18</c:v>
                </c:pt>
                <c:pt idx="94339">
                  <c:v>18</c:v>
                </c:pt>
                <c:pt idx="94340">
                  <c:v>18</c:v>
                </c:pt>
                <c:pt idx="94341">
                  <c:v>18</c:v>
                </c:pt>
                <c:pt idx="94342">
                  <c:v>18</c:v>
                </c:pt>
                <c:pt idx="94343">
                  <c:v>18</c:v>
                </c:pt>
                <c:pt idx="94344">
                  <c:v>18</c:v>
                </c:pt>
                <c:pt idx="94345">
                  <c:v>18</c:v>
                </c:pt>
                <c:pt idx="94346">
                  <c:v>18</c:v>
                </c:pt>
                <c:pt idx="94347">
                  <c:v>18</c:v>
                </c:pt>
                <c:pt idx="94348">
                  <c:v>18</c:v>
                </c:pt>
                <c:pt idx="94349">
                  <c:v>18</c:v>
                </c:pt>
                <c:pt idx="94350">
                  <c:v>18</c:v>
                </c:pt>
                <c:pt idx="94351">
                  <c:v>18</c:v>
                </c:pt>
                <c:pt idx="94352">
                  <c:v>18</c:v>
                </c:pt>
                <c:pt idx="94353">
                  <c:v>18</c:v>
                </c:pt>
                <c:pt idx="94354">
                  <c:v>18</c:v>
                </c:pt>
                <c:pt idx="94355">
                  <c:v>18</c:v>
                </c:pt>
                <c:pt idx="94356">
                  <c:v>18</c:v>
                </c:pt>
                <c:pt idx="94357">
                  <c:v>18</c:v>
                </c:pt>
                <c:pt idx="94358">
                  <c:v>18</c:v>
                </c:pt>
                <c:pt idx="94359">
                  <c:v>18</c:v>
                </c:pt>
                <c:pt idx="94360">
                  <c:v>18</c:v>
                </c:pt>
                <c:pt idx="94361">
                  <c:v>18</c:v>
                </c:pt>
                <c:pt idx="94362">
                  <c:v>18</c:v>
                </c:pt>
                <c:pt idx="94363">
                  <c:v>18</c:v>
                </c:pt>
                <c:pt idx="94364">
                  <c:v>18</c:v>
                </c:pt>
                <c:pt idx="94365">
                  <c:v>18</c:v>
                </c:pt>
                <c:pt idx="94366">
                  <c:v>18</c:v>
                </c:pt>
                <c:pt idx="94367">
                  <c:v>18</c:v>
                </c:pt>
                <c:pt idx="94368">
                  <c:v>18</c:v>
                </c:pt>
                <c:pt idx="94369">
                  <c:v>18</c:v>
                </c:pt>
                <c:pt idx="94370">
                  <c:v>18</c:v>
                </c:pt>
                <c:pt idx="94371">
                  <c:v>18</c:v>
                </c:pt>
                <c:pt idx="94372">
                  <c:v>18</c:v>
                </c:pt>
                <c:pt idx="94373">
                  <c:v>18</c:v>
                </c:pt>
                <c:pt idx="94374">
                  <c:v>18</c:v>
                </c:pt>
                <c:pt idx="94375">
                  <c:v>18</c:v>
                </c:pt>
                <c:pt idx="94376">
                  <c:v>18</c:v>
                </c:pt>
                <c:pt idx="94377">
                  <c:v>18</c:v>
                </c:pt>
                <c:pt idx="94378">
                  <c:v>18</c:v>
                </c:pt>
                <c:pt idx="94379">
                  <c:v>18</c:v>
                </c:pt>
                <c:pt idx="94380">
                  <c:v>18</c:v>
                </c:pt>
                <c:pt idx="94381">
                  <c:v>18</c:v>
                </c:pt>
                <c:pt idx="94382">
                  <c:v>18</c:v>
                </c:pt>
                <c:pt idx="94383">
                  <c:v>18</c:v>
                </c:pt>
                <c:pt idx="94384">
                  <c:v>18</c:v>
                </c:pt>
                <c:pt idx="94385">
                  <c:v>18</c:v>
                </c:pt>
                <c:pt idx="94386">
                  <c:v>18</c:v>
                </c:pt>
                <c:pt idx="94387">
                  <c:v>18</c:v>
                </c:pt>
                <c:pt idx="94388">
                  <c:v>18</c:v>
                </c:pt>
                <c:pt idx="94389">
                  <c:v>18</c:v>
                </c:pt>
                <c:pt idx="94390">
                  <c:v>18</c:v>
                </c:pt>
                <c:pt idx="94391">
                  <c:v>18</c:v>
                </c:pt>
                <c:pt idx="94392">
                  <c:v>18</c:v>
                </c:pt>
                <c:pt idx="94393">
                  <c:v>18</c:v>
                </c:pt>
                <c:pt idx="94394">
                  <c:v>18</c:v>
                </c:pt>
                <c:pt idx="94395">
                  <c:v>18</c:v>
                </c:pt>
                <c:pt idx="94396">
                  <c:v>18</c:v>
                </c:pt>
                <c:pt idx="94397">
                  <c:v>18</c:v>
                </c:pt>
                <c:pt idx="94398">
                  <c:v>18</c:v>
                </c:pt>
                <c:pt idx="94399">
                  <c:v>18</c:v>
                </c:pt>
                <c:pt idx="94400">
                  <c:v>18</c:v>
                </c:pt>
                <c:pt idx="94401">
                  <c:v>18</c:v>
                </c:pt>
                <c:pt idx="94402">
                  <c:v>18</c:v>
                </c:pt>
                <c:pt idx="94403">
                  <c:v>18</c:v>
                </c:pt>
                <c:pt idx="94404">
                  <c:v>18</c:v>
                </c:pt>
                <c:pt idx="94405">
                  <c:v>18</c:v>
                </c:pt>
                <c:pt idx="94406">
                  <c:v>18</c:v>
                </c:pt>
                <c:pt idx="94407">
                  <c:v>18</c:v>
                </c:pt>
                <c:pt idx="94408">
                  <c:v>18</c:v>
                </c:pt>
                <c:pt idx="94409">
                  <c:v>18</c:v>
                </c:pt>
                <c:pt idx="94410">
                  <c:v>18</c:v>
                </c:pt>
                <c:pt idx="94411">
                  <c:v>18</c:v>
                </c:pt>
                <c:pt idx="94412">
                  <c:v>18</c:v>
                </c:pt>
                <c:pt idx="94413">
                  <c:v>18</c:v>
                </c:pt>
                <c:pt idx="94414">
                  <c:v>18</c:v>
                </c:pt>
                <c:pt idx="94415">
                  <c:v>18</c:v>
                </c:pt>
                <c:pt idx="94416">
                  <c:v>18</c:v>
                </c:pt>
                <c:pt idx="94417">
                  <c:v>18</c:v>
                </c:pt>
                <c:pt idx="94418">
                  <c:v>18</c:v>
                </c:pt>
                <c:pt idx="94419">
                  <c:v>18</c:v>
                </c:pt>
                <c:pt idx="94420">
                  <c:v>18</c:v>
                </c:pt>
                <c:pt idx="94421">
                  <c:v>18</c:v>
                </c:pt>
                <c:pt idx="94422">
                  <c:v>18</c:v>
                </c:pt>
                <c:pt idx="94423">
                  <c:v>18</c:v>
                </c:pt>
                <c:pt idx="94424">
                  <c:v>18</c:v>
                </c:pt>
                <c:pt idx="94425">
                  <c:v>18</c:v>
                </c:pt>
                <c:pt idx="94426">
                  <c:v>18</c:v>
                </c:pt>
                <c:pt idx="94427">
                  <c:v>18</c:v>
                </c:pt>
                <c:pt idx="94428">
                  <c:v>18</c:v>
                </c:pt>
                <c:pt idx="94429">
                  <c:v>18</c:v>
                </c:pt>
                <c:pt idx="94430">
                  <c:v>18</c:v>
                </c:pt>
                <c:pt idx="94431">
                  <c:v>18</c:v>
                </c:pt>
                <c:pt idx="94432">
                  <c:v>18</c:v>
                </c:pt>
                <c:pt idx="94433">
                  <c:v>18</c:v>
                </c:pt>
                <c:pt idx="94434">
                  <c:v>18</c:v>
                </c:pt>
                <c:pt idx="94435">
                  <c:v>18</c:v>
                </c:pt>
                <c:pt idx="94436">
                  <c:v>18</c:v>
                </c:pt>
                <c:pt idx="94437">
                  <c:v>18</c:v>
                </c:pt>
                <c:pt idx="94438">
                  <c:v>18</c:v>
                </c:pt>
                <c:pt idx="94439">
                  <c:v>18</c:v>
                </c:pt>
                <c:pt idx="94440">
                  <c:v>18</c:v>
                </c:pt>
                <c:pt idx="94441">
                  <c:v>18</c:v>
                </c:pt>
                <c:pt idx="94442">
                  <c:v>18</c:v>
                </c:pt>
                <c:pt idx="94443">
                  <c:v>18</c:v>
                </c:pt>
                <c:pt idx="94444">
                  <c:v>18</c:v>
                </c:pt>
                <c:pt idx="94445">
                  <c:v>18</c:v>
                </c:pt>
                <c:pt idx="94446">
                  <c:v>18</c:v>
                </c:pt>
                <c:pt idx="94447">
                  <c:v>18</c:v>
                </c:pt>
                <c:pt idx="94448">
                  <c:v>18</c:v>
                </c:pt>
                <c:pt idx="94449">
                  <c:v>18</c:v>
                </c:pt>
                <c:pt idx="94450">
                  <c:v>18</c:v>
                </c:pt>
                <c:pt idx="94451">
                  <c:v>18</c:v>
                </c:pt>
                <c:pt idx="94452">
                  <c:v>18</c:v>
                </c:pt>
                <c:pt idx="94453">
                  <c:v>18</c:v>
                </c:pt>
                <c:pt idx="94454">
                  <c:v>18</c:v>
                </c:pt>
                <c:pt idx="94455">
                  <c:v>18</c:v>
                </c:pt>
                <c:pt idx="94456">
                  <c:v>18</c:v>
                </c:pt>
                <c:pt idx="94457">
                  <c:v>18</c:v>
                </c:pt>
                <c:pt idx="94458">
                  <c:v>18</c:v>
                </c:pt>
                <c:pt idx="94459">
                  <c:v>18</c:v>
                </c:pt>
                <c:pt idx="94460">
                  <c:v>18</c:v>
                </c:pt>
                <c:pt idx="94461">
                  <c:v>18</c:v>
                </c:pt>
                <c:pt idx="94462">
                  <c:v>18</c:v>
                </c:pt>
                <c:pt idx="94463">
                  <c:v>18</c:v>
                </c:pt>
                <c:pt idx="94464">
                  <c:v>18</c:v>
                </c:pt>
                <c:pt idx="94465">
                  <c:v>18</c:v>
                </c:pt>
                <c:pt idx="94466">
                  <c:v>18</c:v>
                </c:pt>
                <c:pt idx="94467">
                  <c:v>18</c:v>
                </c:pt>
                <c:pt idx="94468">
                  <c:v>18</c:v>
                </c:pt>
                <c:pt idx="94469">
                  <c:v>18</c:v>
                </c:pt>
                <c:pt idx="94470">
                  <c:v>18</c:v>
                </c:pt>
                <c:pt idx="94471">
                  <c:v>18</c:v>
                </c:pt>
                <c:pt idx="94472">
                  <c:v>18</c:v>
                </c:pt>
                <c:pt idx="94473">
                  <c:v>18</c:v>
                </c:pt>
                <c:pt idx="94474">
                  <c:v>18</c:v>
                </c:pt>
                <c:pt idx="94475">
                  <c:v>18</c:v>
                </c:pt>
                <c:pt idx="94476">
                  <c:v>18</c:v>
                </c:pt>
                <c:pt idx="94477">
                  <c:v>18</c:v>
                </c:pt>
                <c:pt idx="94478">
                  <c:v>18</c:v>
                </c:pt>
                <c:pt idx="94479">
                  <c:v>18</c:v>
                </c:pt>
                <c:pt idx="94480">
                  <c:v>18</c:v>
                </c:pt>
                <c:pt idx="94481">
                  <c:v>18</c:v>
                </c:pt>
                <c:pt idx="94482">
                  <c:v>18</c:v>
                </c:pt>
                <c:pt idx="94483">
                  <c:v>18</c:v>
                </c:pt>
                <c:pt idx="94484">
                  <c:v>18</c:v>
                </c:pt>
                <c:pt idx="94485">
                  <c:v>18</c:v>
                </c:pt>
                <c:pt idx="94486">
                  <c:v>18</c:v>
                </c:pt>
                <c:pt idx="94487">
                  <c:v>18</c:v>
                </c:pt>
                <c:pt idx="94488">
                  <c:v>18</c:v>
                </c:pt>
                <c:pt idx="94489">
                  <c:v>18</c:v>
                </c:pt>
                <c:pt idx="94490">
                  <c:v>18</c:v>
                </c:pt>
                <c:pt idx="94491">
                  <c:v>18</c:v>
                </c:pt>
                <c:pt idx="94492">
                  <c:v>18</c:v>
                </c:pt>
                <c:pt idx="94493">
                  <c:v>18</c:v>
                </c:pt>
                <c:pt idx="94494">
                  <c:v>18</c:v>
                </c:pt>
                <c:pt idx="94495">
                  <c:v>18</c:v>
                </c:pt>
                <c:pt idx="94496">
                  <c:v>18</c:v>
                </c:pt>
                <c:pt idx="94497">
                  <c:v>18</c:v>
                </c:pt>
                <c:pt idx="94498">
                  <c:v>18</c:v>
                </c:pt>
                <c:pt idx="94499">
                  <c:v>18</c:v>
                </c:pt>
                <c:pt idx="94500">
                  <c:v>18</c:v>
                </c:pt>
                <c:pt idx="94501">
                  <c:v>18</c:v>
                </c:pt>
                <c:pt idx="94502">
                  <c:v>18</c:v>
                </c:pt>
                <c:pt idx="94503">
                  <c:v>18</c:v>
                </c:pt>
                <c:pt idx="94504">
                  <c:v>18</c:v>
                </c:pt>
                <c:pt idx="94505">
                  <c:v>18</c:v>
                </c:pt>
                <c:pt idx="94506">
                  <c:v>18</c:v>
                </c:pt>
                <c:pt idx="94507">
                  <c:v>18</c:v>
                </c:pt>
                <c:pt idx="94508">
                  <c:v>18</c:v>
                </c:pt>
                <c:pt idx="94509">
                  <c:v>18</c:v>
                </c:pt>
                <c:pt idx="94510">
                  <c:v>18</c:v>
                </c:pt>
                <c:pt idx="94511">
                  <c:v>18</c:v>
                </c:pt>
                <c:pt idx="94512">
                  <c:v>18</c:v>
                </c:pt>
                <c:pt idx="94513">
                  <c:v>18</c:v>
                </c:pt>
                <c:pt idx="94514">
                  <c:v>18</c:v>
                </c:pt>
                <c:pt idx="94515">
                  <c:v>18</c:v>
                </c:pt>
                <c:pt idx="94516">
                  <c:v>18</c:v>
                </c:pt>
                <c:pt idx="94517">
                  <c:v>18</c:v>
                </c:pt>
                <c:pt idx="94518">
                  <c:v>18</c:v>
                </c:pt>
                <c:pt idx="94519">
                  <c:v>18</c:v>
                </c:pt>
                <c:pt idx="94520">
                  <c:v>18</c:v>
                </c:pt>
                <c:pt idx="94521">
                  <c:v>18</c:v>
                </c:pt>
                <c:pt idx="94522">
                  <c:v>18</c:v>
                </c:pt>
                <c:pt idx="94523">
                  <c:v>18</c:v>
                </c:pt>
                <c:pt idx="94524">
                  <c:v>18</c:v>
                </c:pt>
                <c:pt idx="94525">
                  <c:v>18</c:v>
                </c:pt>
                <c:pt idx="94526">
                  <c:v>18</c:v>
                </c:pt>
                <c:pt idx="94527">
                  <c:v>18</c:v>
                </c:pt>
                <c:pt idx="94528">
                  <c:v>18</c:v>
                </c:pt>
                <c:pt idx="94529">
                  <c:v>18</c:v>
                </c:pt>
                <c:pt idx="94530">
                  <c:v>18</c:v>
                </c:pt>
                <c:pt idx="94531">
                  <c:v>18</c:v>
                </c:pt>
                <c:pt idx="94532">
                  <c:v>18</c:v>
                </c:pt>
                <c:pt idx="94533">
                  <c:v>18</c:v>
                </c:pt>
                <c:pt idx="94534">
                  <c:v>18</c:v>
                </c:pt>
                <c:pt idx="94535">
                  <c:v>18</c:v>
                </c:pt>
                <c:pt idx="94536">
                  <c:v>18</c:v>
                </c:pt>
                <c:pt idx="94537">
                  <c:v>18</c:v>
                </c:pt>
                <c:pt idx="94538">
                  <c:v>18</c:v>
                </c:pt>
                <c:pt idx="94539">
                  <c:v>18</c:v>
                </c:pt>
                <c:pt idx="94540">
                  <c:v>18</c:v>
                </c:pt>
                <c:pt idx="94541">
                  <c:v>18</c:v>
                </c:pt>
                <c:pt idx="94542">
                  <c:v>18</c:v>
                </c:pt>
                <c:pt idx="94543">
                  <c:v>18</c:v>
                </c:pt>
                <c:pt idx="94544">
                  <c:v>18</c:v>
                </c:pt>
                <c:pt idx="94545">
                  <c:v>18</c:v>
                </c:pt>
                <c:pt idx="94546">
                  <c:v>18</c:v>
                </c:pt>
                <c:pt idx="94547">
                  <c:v>18</c:v>
                </c:pt>
                <c:pt idx="94548">
                  <c:v>18</c:v>
                </c:pt>
                <c:pt idx="94549">
                  <c:v>18</c:v>
                </c:pt>
                <c:pt idx="94550">
                  <c:v>18</c:v>
                </c:pt>
                <c:pt idx="94551">
                  <c:v>18</c:v>
                </c:pt>
                <c:pt idx="94552">
                  <c:v>18</c:v>
                </c:pt>
                <c:pt idx="94553">
                  <c:v>18</c:v>
                </c:pt>
                <c:pt idx="94554">
                  <c:v>18</c:v>
                </c:pt>
                <c:pt idx="94555">
                  <c:v>18</c:v>
                </c:pt>
                <c:pt idx="94556">
                  <c:v>18</c:v>
                </c:pt>
                <c:pt idx="94557">
                  <c:v>18</c:v>
                </c:pt>
                <c:pt idx="94558">
                  <c:v>18</c:v>
                </c:pt>
                <c:pt idx="94559">
                  <c:v>18</c:v>
                </c:pt>
                <c:pt idx="94560">
                  <c:v>18</c:v>
                </c:pt>
                <c:pt idx="94561">
                  <c:v>18</c:v>
                </c:pt>
                <c:pt idx="94562">
                  <c:v>18</c:v>
                </c:pt>
                <c:pt idx="94563">
                  <c:v>18</c:v>
                </c:pt>
                <c:pt idx="94564">
                  <c:v>18</c:v>
                </c:pt>
                <c:pt idx="94565">
                  <c:v>18</c:v>
                </c:pt>
                <c:pt idx="94566">
                  <c:v>18</c:v>
                </c:pt>
                <c:pt idx="94567">
                  <c:v>18</c:v>
                </c:pt>
                <c:pt idx="94568">
                  <c:v>18</c:v>
                </c:pt>
                <c:pt idx="94569">
                  <c:v>18</c:v>
                </c:pt>
                <c:pt idx="94570">
                  <c:v>18</c:v>
                </c:pt>
                <c:pt idx="94571">
                  <c:v>18</c:v>
                </c:pt>
                <c:pt idx="94572">
                  <c:v>18</c:v>
                </c:pt>
                <c:pt idx="94573">
                  <c:v>18</c:v>
                </c:pt>
                <c:pt idx="94574">
                  <c:v>18</c:v>
                </c:pt>
                <c:pt idx="94575">
                  <c:v>18</c:v>
                </c:pt>
                <c:pt idx="94576">
                  <c:v>18</c:v>
                </c:pt>
                <c:pt idx="94577">
                  <c:v>18</c:v>
                </c:pt>
                <c:pt idx="94578">
                  <c:v>18</c:v>
                </c:pt>
                <c:pt idx="94579">
                  <c:v>18</c:v>
                </c:pt>
                <c:pt idx="94580">
                  <c:v>18</c:v>
                </c:pt>
                <c:pt idx="94581">
                  <c:v>18</c:v>
                </c:pt>
                <c:pt idx="94582">
                  <c:v>18</c:v>
                </c:pt>
                <c:pt idx="94583">
                  <c:v>18</c:v>
                </c:pt>
                <c:pt idx="94584">
                  <c:v>18</c:v>
                </c:pt>
                <c:pt idx="94585">
                  <c:v>18</c:v>
                </c:pt>
                <c:pt idx="94586">
                  <c:v>18</c:v>
                </c:pt>
                <c:pt idx="94587">
                  <c:v>18</c:v>
                </c:pt>
                <c:pt idx="94588">
                  <c:v>18</c:v>
                </c:pt>
                <c:pt idx="94589">
                  <c:v>18</c:v>
                </c:pt>
                <c:pt idx="94590">
                  <c:v>18</c:v>
                </c:pt>
                <c:pt idx="94591">
                  <c:v>18</c:v>
                </c:pt>
                <c:pt idx="94592">
                  <c:v>18</c:v>
                </c:pt>
                <c:pt idx="94593">
                  <c:v>18</c:v>
                </c:pt>
                <c:pt idx="94594">
                  <c:v>18</c:v>
                </c:pt>
                <c:pt idx="94595">
                  <c:v>18</c:v>
                </c:pt>
                <c:pt idx="94596">
                  <c:v>18</c:v>
                </c:pt>
                <c:pt idx="94597">
                  <c:v>18</c:v>
                </c:pt>
                <c:pt idx="94598">
                  <c:v>18</c:v>
                </c:pt>
                <c:pt idx="94599">
                  <c:v>18</c:v>
                </c:pt>
                <c:pt idx="94600">
                  <c:v>18</c:v>
                </c:pt>
                <c:pt idx="94601">
                  <c:v>18</c:v>
                </c:pt>
                <c:pt idx="94602">
                  <c:v>18</c:v>
                </c:pt>
                <c:pt idx="94603">
                  <c:v>18</c:v>
                </c:pt>
                <c:pt idx="94604">
                  <c:v>18</c:v>
                </c:pt>
                <c:pt idx="94605">
                  <c:v>18</c:v>
                </c:pt>
                <c:pt idx="94606">
                  <c:v>18</c:v>
                </c:pt>
                <c:pt idx="94607">
                  <c:v>18</c:v>
                </c:pt>
                <c:pt idx="94608">
                  <c:v>18</c:v>
                </c:pt>
                <c:pt idx="94609">
                  <c:v>18</c:v>
                </c:pt>
                <c:pt idx="94610">
                  <c:v>18</c:v>
                </c:pt>
                <c:pt idx="94611">
                  <c:v>18</c:v>
                </c:pt>
                <c:pt idx="94612">
                  <c:v>18</c:v>
                </c:pt>
                <c:pt idx="94613">
                  <c:v>18</c:v>
                </c:pt>
                <c:pt idx="94614">
                  <c:v>18</c:v>
                </c:pt>
                <c:pt idx="94615">
                  <c:v>18</c:v>
                </c:pt>
                <c:pt idx="94616">
                  <c:v>18</c:v>
                </c:pt>
                <c:pt idx="94617">
                  <c:v>18</c:v>
                </c:pt>
                <c:pt idx="94618">
                  <c:v>18</c:v>
                </c:pt>
                <c:pt idx="94619">
                  <c:v>18</c:v>
                </c:pt>
                <c:pt idx="94620">
                  <c:v>18</c:v>
                </c:pt>
                <c:pt idx="94621">
                  <c:v>18</c:v>
                </c:pt>
                <c:pt idx="94622">
                  <c:v>18</c:v>
                </c:pt>
                <c:pt idx="94623">
                  <c:v>18</c:v>
                </c:pt>
                <c:pt idx="94624">
                  <c:v>18</c:v>
                </c:pt>
                <c:pt idx="94625">
                  <c:v>18</c:v>
                </c:pt>
                <c:pt idx="94626">
                  <c:v>18</c:v>
                </c:pt>
                <c:pt idx="94627">
                  <c:v>18</c:v>
                </c:pt>
                <c:pt idx="94628">
                  <c:v>18</c:v>
                </c:pt>
                <c:pt idx="94629">
                  <c:v>18</c:v>
                </c:pt>
                <c:pt idx="94630">
                  <c:v>18</c:v>
                </c:pt>
                <c:pt idx="94631">
                  <c:v>18</c:v>
                </c:pt>
                <c:pt idx="94632">
                  <c:v>18</c:v>
                </c:pt>
                <c:pt idx="94633">
                  <c:v>18</c:v>
                </c:pt>
                <c:pt idx="94634">
                  <c:v>18</c:v>
                </c:pt>
                <c:pt idx="94635">
                  <c:v>18</c:v>
                </c:pt>
                <c:pt idx="94636">
                  <c:v>18</c:v>
                </c:pt>
                <c:pt idx="94637">
                  <c:v>18</c:v>
                </c:pt>
                <c:pt idx="94638">
                  <c:v>18</c:v>
                </c:pt>
                <c:pt idx="94639">
                  <c:v>18</c:v>
                </c:pt>
                <c:pt idx="94640">
                  <c:v>18</c:v>
                </c:pt>
                <c:pt idx="94641">
                  <c:v>18</c:v>
                </c:pt>
                <c:pt idx="94642">
                  <c:v>18</c:v>
                </c:pt>
                <c:pt idx="94643">
                  <c:v>18</c:v>
                </c:pt>
                <c:pt idx="94644">
                  <c:v>18</c:v>
                </c:pt>
                <c:pt idx="94645">
                  <c:v>18</c:v>
                </c:pt>
                <c:pt idx="94646">
                  <c:v>18</c:v>
                </c:pt>
                <c:pt idx="94647">
                  <c:v>18</c:v>
                </c:pt>
                <c:pt idx="94648">
                  <c:v>18</c:v>
                </c:pt>
                <c:pt idx="94649">
                  <c:v>18</c:v>
                </c:pt>
                <c:pt idx="94650">
                  <c:v>18</c:v>
                </c:pt>
                <c:pt idx="94651">
                  <c:v>18</c:v>
                </c:pt>
                <c:pt idx="94652">
                  <c:v>18</c:v>
                </c:pt>
                <c:pt idx="94653">
                  <c:v>18</c:v>
                </c:pt>
                <c:pt idx="94654">
                  <c:v>18</c:v>
                </c:pt>
                <c:pt idx="94655">
                  <c:v>18</c:v>
                </c:pt>
                <c:pt idx="94656">
                  <c:v>18</c:v>
                </c:pt>
                <c:pt idx="94657">
                  <c:v>18</c:v>
                </c:pt>
                <c:pt idx="94658">
                  <c:v>18</c:v>
                </c:pt>
                <c:pt idx="94659">
                  <c:v>18</c:v>
                </c:pt>
                <c:pt idx="94660">
                  <c:v>18</c:v>
                </c:pt>
                <c:pt idx="94661">
                  <c:v>18</c:v>
                </c:pt>
                <c:pt idx="94662">
                  <c:v>18</c:v>
                </c:pt>
                <c:pt idx="94663">
                  <c:v>18</c:v>
                </c:pt>
                <c:pt idx="94664">
                  <c:v>18</c:v>
                </c:pt>
                <c:pt idx="94665">
                  <c:v>18</c:v>
                </c:pt>
                <c:pt idx="94666">
                  <c:v>18</c:v>
                </c:pt>
                <c:pt idx="94667">
                  <c:v>18</c:v>
                </c:pt>
                <c:pt idx="94668">
                  <c:v>18</c:v>
                </c:pt>
                <c:pt idx="94669">
                  <c:v>18</c:v>
                </c:pt>
                <c:pt idx="94670">
                  <c:v>18</c:v>
                </c:pt>
                <c:pt idx="94671">
                  <c:v>18</c:v>
                </c:pt>
                <c:pt idx="94672">
                  <c:v>18</c:v>
                </c:pt>
                <c:pt idx="94673">
                  <c:v>18</c:v>
                </c:pt>
                <c:pt idx="94674">
                  <c:v>18</c:v>
                </c:pt>
                <c:pt idx="94675">
                  <c:v>18</c:v>
                </c:pt>
                <c:pt idx="94676">
                  <c:v>18</c:v>
                </c:pt>
                <c:pt idx="94677">
                  <c:v>18</c:v>
                </c:pt>
                <c:pt idx="94678">
                  <c:v>18</c:v>
                </c:pt>
                <c:pt idx="94679">
                  <c:v>18</c:v>
                </c:pt>
                <c:pt idx="94680">
                  <c:v>18</c:v>
                </c:pt>
                <c:pt idx="94681">
                  <c:v>18</c:v>
                </c:pt>
                <c:pt idx="94682">
                  <c:v>18</c:v>
                </c:pt>
                <c:pt idx="94683">
                  <c:v>18</c:v>
                </c:pt>
                <c:pt idx="94684">
                  <c:v>18</c:v>
                </c:pt>
                <c:pt idx="94685">
                  <c:v>18</c:v>
                </c:pt>
                <c:pt idx="94686">
                  <c:v>18</c:v>
                </c:pt>
                <c:pt idx="94687">
                  <c:v>18</c:v>
                </c:pt>
                <c:pt idx="94688">
                  <c:v>18</c:v>
                </c:pt>
                <c:pt idx="94689">
                  <c:v>18</c:v>
                </c:pt>
                <c:pt idx="94690">
                  <c:v>18</c:v>
                </c:pt>
                <c:pt idx="94691">
                  <c:v>18</c:v>
                </c:pt>
                <c:pt idx="94692">
                  <c:v>18</c:v>
                </c:pt>
                <c:pt idx="94693">
                  <c:v>18</c:v>
                </c:pt>
                <c:pt idx="94694">
                  <c:v>18</c:v>
                </c:pt>
                <c:pt idx="94695">
                  <c:v>18</c:v>
                </c:pt>
                <c:pt idx="94696">
                  <c:v>18</c:v>
                </c:pt>
                <c:pt idx="94697">
                  <c:v>18</c:v>
                </c:pt>
                <c:pt idx="94698">
                  <c:v>18</c:v>
                </c:pt>
                <c:pt idx="94699">
                  <c:v>18</c:v>
                </c:pt>
                <c:pt idx="94700">
                  <c:v>18</c:v>
                </c:pt>
                <c:pt idx="94701">
                  <c:v>18</c:v>
                </c:pt>
                <c:pt idx="94702">
                  <c:v>18</c:v>
                </c:pt>
                <c:pt idx="94703">
                  <c:v>18</c:v>
                </c:pt>
                <c:pt idx="94704">
                  <c:v>18</c:v>
                </c:pt>
                <c:pt idx="94705">
                  <c:v>18</c:v>
                </c:pt>
                <c:pt idx="94706">
                  <c:v>18</c:v>
                </c:pt>
                <c:pt idx="94707">
                  <c:v>18</c:v>
                </c:pt>
                <c:pt idx="94708">
                  <c:v>18</c:v>
                </c:pt>
                <c:pt idx="94709">
                  <c:v>18</c:v>
                </c:pt>
                <c:pt idx="94710">
                  <c:v>18</c:v>
                </c:pt>
                <c:pt idx="94711">
                  <c:v>18</c:v>
                </c:pt>
                <c:pt idx="94712">
                  <c:v>18</c:v>
                </c:pt>
                <c:pt idx="94713">
                  <c:v>18</c:v>
                </c:pt>
                <c:pt idx="94714">
                  <c:v>18</c:v>
                </c:pt>
                <c:pt idx="94715">
                  <c:v>18</c:v>
                </c:pt>
                <c:pt idx="94716">
                  <c:v>18</c:v>
                </c:pt>
                <c:pt idx="94717">
                  <c:v>18</c:v>
                </c:pt>
                <c:pt idx="94718">
                  <c:v>18</c:v>
                </c:pt>
                <c:pt idx="94719">
                  <c:v>18</c:v>
                </c:pt>
                <c:pt idx="94720">
                  <c:v>18</c:v>
                </c:pt>
                <c:pt idx="94721">
                  <c:v>18</c:v>
                </c:pt>
                <c:pt idx="94722">
                  <c:v>18</c:v>
                </c:pt>
                <c:pt idx="94723">
                  <c:v>18</c:v>
                </c:pt>
                <c:pt idx="94724">
                  <c:v>18</c:v>
                </c:pt>
                <c:pt idx="94725">
                  <c:v>18</c:v>
                </c:pt>
                <c:pt idx="94726">
                  <c:v>18</c:v>
                </c:pt>
                <c:pt idx="94727">
                  <c:v>18</c:v>
                </c:pt>
                <c:pt idx="94728">
                  <c:v>18</c:v>
                </c:pt>
                <c:pt idx="94729">
                  <c:v>18</c:v>
                </c:pt>
                <c:pt idx="94730">
                  <c:v>18</c:v>
                </c:pt>
                <c:pt idx="94731">
                  <c:v>18</c:v>
                </c:pt>
                <c:pt idx="94732">
                  <c:v>18</c:v>
                </c:pt>
                <c:pt idx="94733">
                  <c:v>18</c:v>
                </c:pt>
                <c:pt idx="94734">
                  <c:v>18</c:v>
                </c:pt>
                <c:pt idx="94735">
                  <c:v>18</c:v>
                </c:pt>
                <c:pt idx="94736">
                  <c:v>18</c:v>
                </c:pt>
                <c:pt idx="94737">
                  <c:v>18</c:v>
                </c:pt>
                <c:pt idx="94738">
                  <c:v>18</c:v>
                </c:pt>
                <c:pt idx="94739">
                  <c:v>18</c:v>
                </c:pt>
                <c:pt idx="94740">
                  <c:v>18</c:v>
                </c:pt>
                <c:pt idx="94741">
                  <c:v>18</c:v>
                </c:pt>
                <c:pt idx="94742">
                  <c:v>18</c:v>
                </c:pt>
                <c:pt idx="94743">
                  <c:v>18</c:v>
                </c:pt>
                <c:pt idx="94744">
                  <c:v>18</c:v>
                </c:pt>
                <c:pt idx="94745">
                  <c:v>18</c:v>
                </c:pt>
                <c:pt idx="94746">
                  <c:v>18</c:v>
                </c:pt>
                <c:pt idx="94747">
                  <c:v>18</c:v>
                </c:pt>
                <c:pt idx="94748">
                  <c:v>18</c:v>
                </c:pt>
                <c:pt idx="94749">
                  <c:v>18</c:v>
                </c:pt>
                <c:pt idx="94750">
                  <c:v>18</c:v>
                </c:pt>
                <c:pt idx="94751">
                  <c:v>18</c:v>
                </c:pt>
                <c:pt idx="94752">
                  <c:v>18</c:v>
                </c:pt>
                <c:pt idx="94753">
                  <c:v>18</c:v>
                </c:pt>
                <c:pt idx="94754">
                  <c:v>18</c:v>
                </c:pt>
                <c:pt idx="94755">
                  <c:v>18</c:v>
                </c:pt>
                <c:pt idx="94756">
                  <c:v>18</c:v>
                </c:pt>
                <c:pt idx="94757">
                  <c:v>18</c:v>
                </c:pt>
                <c:pt idx="94758">
                  <c:v>18</c:v>
                </c:pt>
                <c:pt idx="94759">
                  <c:v>18</c:v>
                </c:pt>
                <c:pt idx="94760">
                  <c:v>18</c:v>
                </c:pt>
                <c:pt idx="94761">
                  <c:v>18</c:v>
                </c:pt>
                <c:pt idx="94762">
                  <c:v>18</c:v>
                </c:pt>
                <c:pt idx="94763">
                  <c:v>18</c:v>
                </c:pt>
                <c:pt idx="94764">
                  <c:v>18</c:v>
                </c:pt>
                <c:pt idx="94765">
                  <c:v>18</c:v>
                </c:pt>
                <c:pt idx="94766">
                  <c:v>18</c:v>
                </c:pt>
                <c:pt idx="94767">
                  <c:v>18</c:v>
                </c:pt>
                <c:pt idx="94768">
                  <c:v>18</c:v>
                </c:pt>
                <c:pt idx="94769">
                  <c:v>18</c:v>
                </c:pt>
                <c:pt idx="94770">
                  <c:v>18</c:v>
                </c:pt>
                <c:pt idx="94771">
                  <c:v>18</c:v>
                </c:pt>
                <c:pt idx="94772">
                  <c:v>18</c:v>
                </c:pt>
                <c:pt idx="94773">
                  <c:v>18</c:v>
                </c:pt>
                <c:pt idx="94774">
                  <c:v>18</c:v>
                </c:pt>
                <c:pt idx="94775">
                  <c:v>18</c:v>
                </c:pt>
                <c:pt idx="94776">
                  <c:v>18</c:v>
                </c:pt>
                <c:pt idx="94777">
                  <c:v>18</c:v>
                </c:pt>
                <c:pt idx="94778">
                  <c:v>18</c:v>
                </c:pt>
                <c:pt idx="94779">
                  <c:v>18</c:v>
                </c:pt>
                <c:pt idx="94780">
                  <c:v>18</c:v>
                </c:pt>
                <c:pt idx="94781">
                  <c:v>18</c:v>
                </c:pt>
                <c:pt idx="94782">
                  <c:v>18</c:v>
                </c:pt>
                <c:pt idx="94783">
                  <c:v>18</c:v>
                </c:pt>
                <c:pt idx="94784">
                  <c:v>18</c:v>
                </c:pt>
                <c:pt idx="94785">
                  <c:v>18</c:v>
                </c:pt>
                <c:pt idx="94786">
                  <c:v>18</c:v>
                </c:pt>
                <c:pt idx="94787">
                  <c:v>18</c:v>
                </c:pt>
                <c:pt idx="94788">
                  <c:v>18</c:v>
                </c:pt>
                <c:pt idx="94789">
                  <c:v>18</c:v>
                </c:pt>
                <c:pt idx="94790">
                  <c:v>18</c:v>
                </c:pt>
                <c:pt idx="94791">
                  <c:v>18</c:v>
                </c:pt>
                <c:pt idx="94792">
                  <c:v>18</c:v>
                </c:pt>
                <c:pt idx="94793">
                  <c:v>18</c:v>
                </c:pt>
                <c:pt idx="94794">
                  <c:v>18</c:v>
                </c:pt>
                <c:pt idx="94795">
                  <c:v>18</c:v>
                </c:pt>
                <c:pt idx="94796">
                  <c:v>18</c:v>
                </c:pt>
                <c:pt idx="94797">
                  <c:v>18</c:v>
                </c:pt>
                <c:pt idx="94798">
                  <c:v>18</c:v>
                </c:pt>
                <c:pt idx="94799">
                  <c:v>18</c:v>
                </c:pt>
                <c:pt idx="94800">
                  <c:v>18</c:v>
                </c:pt>
                <c:pt idx="94801">
                  <c:v>18</c:v>
                </c:pt>
                <c:pt idx="94802">
                  <c:v>18</c:v>
                </c:pt>
                <c:pt idx="94803">
                  <c:v>18</c:v>
                </c:pt>
                <c:pt idx="94804">
                  <c:v>18</c:v>
                </c:pt>
                <c:pt idx="94805">
                  <c:v>18</c:v>
                </c:pt>
                <c:pt idx="94806">
                  <c:v>18</c:v>
                </c:pt>
                <c:pt idx="94807">
                  <c:v>18</c:v>
                </c:pt>
                <c:pt idx="94808">
                  <c:v>18</c:v>
                </c:pt>
                <c:pt idx="94809">
                  <c:v>18</c:v>
                </c:pt>
                <c:pt idx="94810">
                  <c:v>18</c:v>
                </c:pt>
                <c:pt idx="94811">
                  <c:v>18</c:v>
                </c:pt>
                <c:pt idx="94812">
                  <c:v>18</c:v>
                </c:pt>
                <c:pt idx="94813">
                  <c:v>18</c:v>
                </c:pt>
                <c:pt idx="94814">
                  <c:v>18</c:v>
                </c:pt>
                <c:pt idx="94815">
                  <c:v>18</c:v>
                </c:pt>
                <c:pt idx="94816">
                  <c:v>18</c:v>
                </c:pt>
                <c:pt idx="94817">
                  <c:v>18</c:v>
                </c:pt>
                <c:pt idx="94818">
                  <c:v>18</c:v>
                </c:pt>
                <c:pt idx="94819">
                  <c:v>18</c:v>
                </c:pt>
                <c:pt idx="94820">
                  <c:v>18</c:v>
                </c:pt>
                <c:pt idx="94821">
                  <c:v>18</c:v>
                </c:pt>
                <c:pt idx="94822">
                  <c:v>18</c:v>
                </c:pt>
                <c:pt idx="94823">
                  <c:v>18</c:v>
                </c:pt>
                <c:pt idx="94824">
                  <c:v>18</c:v>
                </c:pt>
                <c:pt idx="94825">
                  <c:v>18</c:v>
                </c:pt>
                <c:pt idx="94826">
                  <c:v>18</c:v>
                </c:pt>
                <c:pt idx="94827">
                  <c:v>18</c:v>
                </c:pt>
                <c:pt idx="94828">
                  <c:v>18</c:v>
                </c:pt>
                <c:pt idx="94829">
                  <c:v>18</c:v>
                </c:pt>
                <c:pt idx="94830">
                  <c:v>18</c:v>
                </c:pt>
                <c:pt idx="94831">
                  <c:v>18</c:v>
                </c:pt>
                <c:pt idx="94832">
                  <c:v>18</c:v>
                </c:pt>
                <c:pt idx="94833">
                  <c:v>18</c:v>
                </c:pt>
                <c:pt idx="94834">
                  <c:v>18</c:v>
                </c:pt>
                <c:pt idx="94835">
                  <c:v>18</c:v>
                </c:pt>
                <c:pt idx="94836">
                  <c:v>18</c:v>
                </c:pt>
                <c:pt idx="94837">
                  <c:v>18</c:v>
                </c:pt>
                <c:pt idx="94838">
                  <c:v>18</c:v>
                </c:pt>
                <c:pt idx="94839">
                  <c:v>18</c:v>
                </c:pt>
                <c:pt idx="94840">
                  <c:v>18</c:v>
                </c:pt>
                <c:pt idx="94841">
                  <c:v>18</c:v>
                </c:pt>
                <c:pt idx="94842">
                  <c:v>18</c:v>
                </c:pt>
                <c:pt idx="94843">
                  <c:v>18</c:v>
                </c:pt>
                <c:pt idx="94844">
                  <c:v>18</c:v>
                </c:pt>
                <c:pt idx="94845">
                  <c:v>18</c:v>
                </c:pt>
                <c:pt idx="94846">
                  <c:v>18</c:v>
                </c:pt>
                <c:pt idx="94847">
                  <c:v>18</c:v>
                </c:pt>
                <c:pt idx="94848">
                  <c:v>18</c:v>
                </c:pt>
                <c:pt idx="94849">
                  <c:v>18</c:v>
                </c:pt>
                <c:pt idx="94850">
                  <c:v>18</c:v>
                </c:pt>
                <c:pt idx="94851">
                  <c:v>18</c:v>
                </c:pt>
                <c:pt idx="94852">
                  <c:v>18</c:v>
                </c:pt>
                <c:pt idx="94853">
                  <c:v>18</c:v>
                </c:pt>
                <c:pt idx="94854">
                  <c:v>18</c:v>
                </c:pt>
                <c:pt idx="94855">
                  <c:v>18</c:v>
                </c:pt>
                <c:pt idx="94856">
                  <c:v>18</c:v>
                </c:pt>
                <c:pt idx="94857">
                  <c:v>18</c:v>
                </c:pt>
                <c:pt idx="94858">
                  <c:v>18</c:v>
                </c:pt>
                <c:pt idx="94859">
                  <c:v>18</c:v>
                </c:pt>
                <c:pt idx="94860">
                  <c:v>18</c:v>
                </c:pt>
                <c:pt idx="94861">
                  <c:v>18</c:v>
                </c:pt>
                <c:pt idx="94862">
                  <c:v>18</c:v>
                </c:pt>
                <c:pt idx="94863">
                  <c:v>18</c:v>
                </c:pt>
                <c:pt idx="94864">
                  <c:v>18</c:v>
                </c:pt>
                <c:pt idx="94865">
                  <c:v>18</c:v>
                </c:pt>
                <c:pt idx="94866">
                  <c:v>18</c:v>
                </c:pt>
                <c:pt idx="94867">
                  <c:v>18</c:v>
                </c:pt>
                <c:pt idx="94868">
                  <c:v>18</c:v>
                </c:pt>
                <c:pt idx="94869">
                  <c:v>18</c:v>
                </c:pt>
                <c:pt idx="94870">
                  <c:v>18</c:v>
                </c:pt>
                <c:pt idx="94871">
                  <c:v>18</c:v>
                </c:pt>
                <c:pt idx="94872">
                  <c:v>18</c:v>
                </c:pt>
                <c:pt idx="94873">
                  <c:v>18</c:v>
                </c:pt>
                <c:pt idx="94874">
                  <c:v>18</c:v>
                </c:pt>
                <c:pt idx="94875">
                  <c:v>18</c:v>
                </c:pt>
                <c:pt idx="94876">
                  <c:v>18</c:v>
                </c:pt>
                <c:pt idx="94877">
                  <c:v>18</c:v>
                </c:pt>
                <c:pt idx="94878">
                  <c:v>18</c:v>
                </c:pt>
                <c:pt idx="94879">
                  <c:v>18</c:v>
                </c:pt>
                <c:pt idx="94880">
                  <c:v>18</c:v>
                </c:pt>
                <c:pt idx="94881">
                  <c:v>18</c:v>
                </c:pt>
                <c:pt idx="94882">
                  <c:v>18</c:v>
                </c:pt>
                <c:pt idx="94883">
                  <c:v>18</c:v>
                </c:pt>
                <c:pt idx="94884">
                  <c:v>18</c:v>
                </c:pt>
                <c:pt idx="94885">
                  <c:v>18</c:v>
                </c:pt>
                <c:pt idx="94886">
                  <c:v>18</c:v>
                </c:pt>
                <c:pt idx="94887">
                  <c:v>18</c:v>
                </c:pt>
                <c:pt idx="94888">
                  <c:v>18</c:v>
                </c:pt>
                <c:pt idx="94889">
                  <c:v>18</c:v>
                </c:pt>
                <c:pt idx="94890">
                  <c:v>18</c:v>
                </c:pt>
                <c:pt idx="94891">
                  <c:v>18</c:v>
                </c:pt>
                <c:pt idx="94892">
                  <c:v>18</c:v>
                </c:pt>
                <c:pt idx="94893">
                  <c:v>18</c:v>
                </c:pt>
                <c:pt idx="94894">
                  <c:v>18</c:v>
                </c:pt>
                <c:pt idx="94895">
                  <c:v>18</c:v>
                </c:pt>
                <c:pt idx="94896">
                  <c:v>18</c:v>
                </c:pt>
                <c:pt idx="94897">
                  <c:v>18</c:v>
                </c:pt>
                <c:pt idx="94898">
                  <c:v>18</c:v>
                </c:pt>
                <c:pt idx="94899">
                  <c:v>18</c:v>
                </c:pt>
                <c:pt idx="94900">
                  <c:v>18</c:v>
                </c:pt>
                <c:pt idx="94901">
                  <c:v>18</c:v>
                </c:pt>
                <c:pt idx="94902">
                  <c:v>18</c:v>
                </c:pt>
                <c:pt idx="94903">
                  <c:v>18</c:v>
                </c:pt>
                <c:pt idx="94904">
                  <c:v>18</c:v>
                </c:pt>
                <c:pt idx="94905">
                  <c:v>18</c:v>
                </c:pt>
                <c:pt idx="94906">
                  <c:v>18</c:v>
                </c:pt>
                <c:pt idx="94907">
                  <c:v>18</c:v>
                </c:pt>
                <c:pt idx="94908">
                  <c:v>18</c:v>
                </c:pt>
                <c:pt idx="94909">
                  <c:v>18</c:v>
                </c:pt>
                <c:pt idx="94910">
                  <c:v>18</c:v>
                </c:pt>
                <c:pt idx="94911">
                  <c:v>18</c:v>
                </c:pt>
                <c:pt idx="94912">
                  <c:v>18</c:v>
                </c:pt>
                <c:pt idx="94913">
                  <c:v>18</c:v>
                </c:pt>
                <c:pt idx="94914">
                  <c:v>18</c:v>
                </c:pt>
                <c:pt idx="94915">
                  <c:v>18</c:v>
                </c:pt>
                <c:pt idx="94916">
                  <c:v>18</c:v>
                </c:pt>
                <c:pt idx="94917">
                  <c:v>18</c:v>
                </c:pt>
                <c:pt idx="94918">
                  <c:v>18</c:v>
                </c:pt>
                <c:pt idx="94919">
                  <c:v>18</c:v>
                </c:pt>
                <c:pt idx="94920">
                  <c:v>18</c:v>
                </c:pt>
                <c:pt idx="94921">
                  <c:v>18</c:v>
                </c:pt>
                <c:pt idx="94922">
                  <c:v>18</c:v>
                </c:pt>
                <c:pt idx="94923">
                  <c:v>18</c:v>
                </c:pt>
                <c:pt idx="94924">
                  <c:v>18</c:v>
                </c:pt>
                <c:pt idx="94925">
                  <c:v>18</c:v>
                </c:pt>
                <c:pt idx="94926">
                  <c:v>18</c:v>
                </c:pt>
                <c:pt idx="94927">
                  <c:v>18</c:v>
                </c:pt>
                <c:pt idx="94928">
                  <c:v>18</c:v>
                </c:pt>
                <c:pt idx="94929">
                  <c:v>18</c:v>
                </c:pt>
                <c:pt idx="94930">
                  <c:v>18</c:v>
                </c:pt>
                <c:pt idx="94931">
                  <c:v>18</c:v>
                </c:pt>
                <c:pt idx="94932">
                  <c:v>18</c:v>
                </c:pt>
                <c:pt idx="94933">
                  <c:v>18</c:v>
                </c:pt>
                <c:pt idx="94934">
                  <c:v>18</c:v>
                </c:pt>
                <c:pt idx="94935">
                  <c:v>18</c:v>
                </c:pt>
                <c:pt idx="94936">
                  <c:v>18</c:v>
                </c:pt>
                <c:pt idx="94937">
                  <c:v>18</c:v>
                </c:pt>
                <c:pt idx="94938">
                  <c:v>18</c:v>
                </c:pt>
                <c:pt idx="94939">
                  <c:v>18</c:v>
                </c:pt>
                <c:pt idx="94940">
                  <c:v>18</c:v>
                </c:pt>
                <c:pt idx="94941">
                  <c:v>18</c:v>
                </c:pt>
                <c:pt idx="94942">
                  <c:v>18</c:v>
                </c:pt>
                <c:pt idx="94943">
                  <c:v>18</c:v>
                </c:pt>
                <c:pt idx="94944">
                  <c:v>18</c:v>
                </c:pt>
                <c:pt idx="94945">
                  <c:v>18</c:v>
                </c:pt>
                <c:pt idx="94946">
                  <c:v>18</c:v>
                </c:pt>
                <c:pt idx="94947">
                  <c:v>18</c:v>
                </c:pt>
                <c:pt idx="94948">
                  <c:v>18</c:v>
                </c:pt>
                <c:pt idx="94949">
                  <c:v>18</c:v>
                </c:pt>
                <c:pt idx="94950">
                  <c:v>18</c:v>
                </c:pt>
                <c:pt idx="94951">
                  <c:v>18</c:v>
                </c:pt>
                <c:pt idx="94952">
                  <c:v>18</c:v>
                </c:pt>
                <c:pt idx="94953">
                  <c:v>18</c:v>
                </c:pt>
                <c:pt idx="94954">
                  <c:v>18</c:v>
                </c:pt>
                <c:pt idx="94955">
                  <c:v>18</c:v>
                </c:pt>
                <c:pt idx="94956">
                  <c:v>18</c:v>
                </c:pt>
                <c:pt idx="94957">
                  <c:v>18</c:v>
                </c:pt>
                <c:pt idx="94958">
                  <c:v>18</c:v>
                </c:pt>
                <c:pt idx="94959">
                  <c:v>18</c:v>
                </c:pt>
                <c:pt idx="94960">
                  <c:v>18</c:v>
                </c:pt>
                <c:pt idx="94961">
                  <c:v>18</c:v>
                </c:pt>
                <c:pt idx="94962">
                  <c:v>18</c:v>
                </c:pt>
                <c:pt idx="94963">
                  <c:v>18</c:v>
                </c:pt>
                <c:pt idx="94964">
                  <c:v>18</c:v>
                </c:pt>
                <c:pt idx="94965">
                  <c:v>18</c:v>
                </c:pt>
                <c:pt idx="94966">
                  <c:v>18</c:v>
                </c:pt>
                <c:pt idx="94967">
                  <c:v>18</c:v>
                </c:pt>
                <c:pt idx="94968">
                  <c:v>18</c:v>
                </c:pt>
                <c:pt idx="94969">
                  <c:v>18</c:v>
                </c:pt>
                <c:pt idx="94970">
                  <c:v>18</c:v>
                </c:pt>
                <c:pt idx="94971">
                  <c:v>18</c:v>
                </c:pt>
                <c:pt idx="94972">
                  <c:v>18</c:v>
                </c:pt>
                <c:pt idx="94973">
                  <c:v>18</c:v>
                </c:pt>
                <c:pt idx="94974">
                  <c:v>18</c:v>
                </c:pt>
                <c:pt idx="94975">
                  <c:v>18</c:v>
                </c:pt>
                <c:pt idx="94976">
                  <c:v>18</c:v>
                </c:pt>
                <c:pt idx="94977">
                  <c:v>18</c:v>
                </c:pt>
                <c:pt idx="94978">
                  <c:v>18</c:v>
                </c:pt>
                <c:pt idx="94979">
                  <c:v>18</c:v>
                </c:pt>
                <c:pt idx="94980">
                  <c:v>18</c:v>
                </c:pt>
                <c:pt idx="94981">
                  <c:v>18</c:v>
                </c:pt>
                <c:pt idx="94982">
                  <c:v>18</c:v>
                </c:pt>
                <c:pt idx="94983">
                  <c:v>18</c:v>
                </c:pt>
                <c:pt idx="94984">
                  <c:v>18</c:v>
                </c:pt>
                <c:pt idx="94985">
                  <c:v>18</c:v>
                </c:pt>
                <c:pt idx="94986">
                  <c:v>18</c:v>
                </c:pt>
                <c:pt idx="94987">
                  <c:v>18</c:v>
                </c:pt>
                <c:pt idx="94988">
                  <c:v>18</c:v>
                </c:pt>
                <c:pt idx="94989">
                  <c:v>18</c:v>
                </c:pt>
                <c:pt idx="94990">
                  <c:v>18</c:v>
                </c:pt>
                <c:pt idx="94991">
                  <c:v>18</c:v>
                </c:pt>
                <c:pt idx="94992">
                  <c:v>18</c:v>
                </c:pt>
                <c:pt idx="94993">
                  <c:v>18</c:v>
                </c:pt>
                <c:pt idx="94994">
                  <c:v>18</c:v>
                </c:pt>
                <c:pt idx="94995">
                  <c:v>18</c:v>
                </c:pt>
                <c:pt idx="94996">
                  <c:v>18</c:v>
                </c:pt>
                <c:pt idx="94997">
                  <c:v>18</c:v>
                </c:pt>
                <c:pt idx="94998">
                  <c:v>18</c:v>
                </c:pt>
                <c:pt idx="94999">
                  <c:v>18</c:v>
                </c:pt>
                <c:pt idx="95000">
                  <c:v>18</c:v>
                </c:pt>
                <c:pt idx="95001">
                  <c:v>18</c:v>
                </c:pt>
                <c:pt idx="95002">
                  <c:v>18</c:v>
                </c:pt>
                <c:pt idx="95003">
                  <c:v>18</c:v>
                </c:pt>
                <c:pt idx="95004">
                  <c:v>18</c:v>
                </c:pt>
                <c:pt idx="95005">
                  <c:v>18</c:v>
                </c:pt>
                <c:pt idx="95006">
                  <c:v>18</c:v>
                </c:pt>
                <c:pt idx="95007">
                  <c:v>18</c:v>
                </c:pt>
                <c:pt idx="95008">
                  <c:v>18</c:v>
                </c:pt>
                <c:pt idx="95009">
                  <c:v>18</c:v>
                </c:pt>
                <c:pt idx="95010">
                  <c:v>18</c:v>
                </c:pt>
                <c:pt idx="95011">
                  <c:v>18</c:v>
                </c:pt>
                <c:pt idx="95012">
                  <c:v>18</c:v>
                </c:pt>
                <c:pt idx="95013">
                  <c:v>18</c:v>
                </c:pt>
                <c:pt idx="95014">
                  <c:v>18</c:v>
                </c:pt>
                <c:pt idx="95015">
                  <c:v>18</c:v>
                </c:pt>
                <c:pt idx="95016">
                  <c:v>18</c:v>
                </c:pt>
                <c:pt idx="95017">
                  <c:v>18</c:v>
                </c:pt>
                <c:pt idx="95018">
                  <c:v>18</c:v>
                </c:pt>
                <c:pt idx="95019">
                  <c:v>18</c:v>
                </c:pt>
                <c:pt idx="95020">
                  <c:v>18</c:v>
                </c:pt>
                <c:pt idx="95021">
                  <c:v>18</c:v>
                </c:pt>
                <c:pt idx="95022">
                  <c:v>18</c:v>
                </c:pt>
                <c:pt idx="95023">
                  <c:v>18</c:v>
                </c:pt>
                <c:pt idx="95024">
                  <c:v>18</c:v>
                </c:pt>
                <c:pt idx="95025">
                  <c:v>18</c:v>
                </c:pt>
                <c:pt idx="95026">
                  <c:v>18</c:v>
                </c:pt>
                <c:pt idx="95027">
                  <c:v>18</c:v>
                </c:pt>
                <c:pt idx="95028">
                  <c:v>18</c:v>
                </c:pt>
                <c:pt idx="95029">
                  <c:v>18</c:v>
                </c:pt>
                <c:pt idx="95030">
                  <c:v>18</c:v>
                </c:pt>
                <c:pt idx="95031">
                  <c:v>18</c:v>
                </c:pt>
                <c:pt idx="95032">
                  <c:v>18</c:v>
                </c:pt>
                <c:pt idx="95033">
                  <c:v>18</c:v>
                </c:pt>
                <c:pt idx="95034">
                  <c:v>18</c:v>
                </c:pt>
                <c:pt idx="95035">
                  <c:v>18</c:v>
                </c:pt>
                <c:pt idx="95036">
                  <c:v>18</c:v>
                </c:pt>
                <c:pt idx="95037">
                  <c:v>18</c:v>
                </c:pt>
                <c:pt idx="95038">
                  <c:v>18</c:v>
                </c:pt>
                <c:pt idx="95039">
                  <c:v>18</c:v>
                </c:pt>
                <c:pt idx="95040">
                  <c:v>18</c:v>
                </c:pt>
                <c:pt idx="95041">
                  <c:v>18</c:v>
                </c:pt>
                <c:pt idx="95042">
                  <c:v>18</c:v>
                </c:pt>
                <c:pt idx="95043">
                  <c:v>18</c:v>
                </c:pt>
                <c:pt idx="95044">
                  <c:v>18</c:v>
                </c:pt>
                <c:pt idx="95045">
                  <c:v>18</c:v>
                </c:pt>
                <c:pt idx="95046">
                  <c:v>18</c:v>
                </c:pt>
                <c:pt idx="95047">
                  <c:v>18</c:v>
                </c:pt>
                <c:pt idx="95048">
                  <c:v>18</c:v>
                </c:pt>
                <c:pt idx="95049">
                  <c:v>18</c:v>
                </c:pt>
                <c:pt idx="95050">
                  <c:v>18</c:v>
                </c:pt>
                <c:pt idx="95051">
                  <c:v>18</c:v>
                </c:pt>
                <c:pt idx="95052">
                  <c:v>18</c:v>
                </c:pt>
                <c:pt idx="95053">
                  <c:v>18</c:v>
                </c:pt>
                <c:pt idx="95054">
                  <c:v>18</c:v>
                </c:pt>
                <c:pt idx="95055">
                  <c:v>18</c:v>
                </c:pt>
                <c:pt idx="95056">
                  <c:v>18</c:v>
                </c:pt>
                <c:pt idx="95057">
                  <c:v>18</c:v>
                </c:pt>
                <c:pt idx="95058">
                  <c:v>18</c:v>
                </c:pt>
                <c:pt idx="95059">
                  <c:v>18</c:v>
                </c:pt>
                <c:pt idx="95060">
                  <c:v>18</c:v>
                </c:pt>
                <c:pt idx="95061">
                  <c:v>18</c:v>
                </c:pt>
                <c:pt idx="95062">
                  <c:v>18</c:v>
                </c:pt>
                <c:pt idx="95063">
                  <c:v>18</c:v>
                </c:pt>
                <c:pt idx="95064">
                  <c:v>18</c:v>
                </c:pt>
                <c:pt idx="95065">
                  <c:v>18</c:v>
                </c:pt>
                <c:pt idx="95066">
                  <c:v>18</c:v>
                </c:pt>
                <c:pt idx="95067">
                  <c:v>18</c:v>
                </c:pt>
                <c:pt idx="95068">
                  <c:v>18</c:v>
                </c:pt>
                <c:pt idx="95069">
                  <c:v>18</c:v>
                </c:pt>
                <c:pt idx="95070">
                  <c:v>18</c:v>
                </c:pt>
                <c:pt idx="95071">
                  <c:v>18</c:v>
                </c:pt>
                <c:pt idx="95072">
                  <c:v>18</c:v>
                </c:pt>
                <c:pt idx="95073">
                  <c:v>18</c:v>
                </c:pt>
                <c:pt idx="95074">
                  <c:v>18</c:v>
                </c:pt>
                <c:pt idx="95075">
                  <c:v>18</c:v>
                </c:pt>
                <c:pt idx="95076">
                  <c:v>18</c:v>
                </c:pt>
                <c:pt idx="95077">
                  <c:v>18</c:v>
                </c:pt>
                <c:pt idx="95078">
                  <c:v>18</c:v>
                </c:pt>
                <c:pt idx="95079">
                  <c:v>18</c:v>
                </c:pt>
                <c:pt idx="95080">
                  <c:v>18</c:v>
                </c:pt>
                <c:pt idx="95081">
                  <c:v>18</c:v>
                </c:pt>
                <c:pt idx="95082">
                  <c:v>18</c:v>
                </c:pt>
                <c:pt idx="95083">
                  <c:v>18</c:v>
                </c:pt>
                <c:pt idx="95084">
                  <c:v>18</c:v>
                </c:pt>
                <c:pt idx="95085">
                  <c:v>18</c:v>
                </c:pt>
                <c:pt idx="95086">
                  <c:v>18</c:v>
                </c:pt>
                <c:pt idx="95087">
                  <c:v>18</c:v>
                </c:pt>
                <c:pt idx="95088">
                  <c:v>18</c:v>
                </c:pt>
                <c:pt idx="95089">
                  <c:v>18</c:v>
                </c:pt>
                <c:pt idx="95090">
                  <c:v>18</c:v>
                </c:pt>
                <c:pt idx="95091">
                  <c:v>18</c:v>
                </c:pt>
                <c:pt idx="95092">
                  <c:v>18</c:v>
                </c:pt>
                <c:pt idx="95093">
                  <c:v>18</c:v>
                </c:pt>
                <c:pt idx="95094">
                  <c:v>18</c:v>
                </c:pt>
                <c:pt idx="95095">
                  <c:v>18</c:v>
                </c:pt>
                <c:pt idx="95096">
                  <c:v>18</c:v>
                </c:pt>
                <c:pt idx="95097">
                  <c:v>18</c:v>
                </c:pt>
                <c:pt idx="95098">
                  <c:v>18</c:v>
                </c:pt>
                <c:pt idx="95099">
                  <c:v>18</c:v>
                </c:pt>
                <c:pt idx="95100">
                  <c:v>18</c:v>
                </c:pt>
                <c:pt idx="95101">
                  <c:v>18</c:v>
                </c:pt>
                <c:pt idx="95102">
                  <c:v>18</c:v>
                </c:pt>
                <c:pt idx="95103">
                  <c:v>18</c:v>
                </c:pt>
                <c:pt idx="95104">
                  <c:v>18</c:v>
                </c:pt>
                <c:pt idx="95105">
                  <c:v>18</c:v>
                </c:pt>
                <c:pt idx="95106">
                  <c:v>18</c:v>
                </c:pt>
                <c:pt idx="95107">
                  <c:v>18</c:v>
                </c:pt>
                <c:pt idx="95108">
                  <c:v>18</c:v>
                </c:pt>
                <c:pt idx="95109">
                  <c:v>18</c:v>
                </c:pt>
                <c:pt idx="95110">
                  <c:v>18</c:v>
                </c:pt>
                <c:pt idx="95111">
                  <c:v>18</c:v>
                </c:pt>
                <c:pt idx="95112">
                  <c:v>18</c:v>
                </c:pt>
                <c:pt idx="95113">
                  <c:v>18</c:v>
                </c:pt>
                <c:pt idx="95114">
                  <c:v>18</c:v>
                </c:pt>
                <c:pt idx="95115">
                  <c:v>18</c:v>
                </c:pt>
                <c:pt idx="95116">
                  <c:v>18</c:v>
                </c:pt>
                <c:pt idx="95117">
                  <c:v>18</c:v>
                </c:pt>
                <c:pt idx="95118">
                  <c:v>18</c:v>
                </c:pt>
                <c:pt idx="95119">
                  <c:v>18</c:v>
                </c:pt>
                <c:pt idx="95120">
                  <c:v>18</c:v>
                </c:pt>
                <c:pt idx="95121">
                  <c:v>18</c:v>
                </c:pt>
                <c:pt idx="95122">
                  <c:v>18</c:v>
                </c:pt>
                <c:pt idx="95123">
                  <c:v>18</c:v>
                </c:pt>
                <c:pt idx="95124">
                  <c:v>18</c:v>
                </c:pt>
                <c:pt idx="95125">
                  <c:v>18</c:v>
                </c:pt>
                <c:pt idx="95126">
                  <c:v>18</c:v>
                </c:pt>
                <c:pt idx="95127">
                  <c:v>18</c:v>
                </c:pt>
                <c:pt idx="95128">
                  <c:v>18</c:v>
                </c:pt>
                <c:pt idx="95129">
                  <c:v>18</c:v>
                </c:pt>
                <c:pt idx="95130">
                  <c:v>18</c:v>
                </c:pt>
                <c:pt idx="95131">
                  <c:v>18</c:v>
                </c:pt>
                <c:pt idx="95132">
                  <c:v>18</c:v>
                </c:pt>
                <c:pt idx="95133">
                  <c:v>18</c:v>
                </c:pt>
                <c:pt idx="95134">
                  <c:v>18</c:v>
                </c:pt>
                <c:pt idx="95135">
                  <c:v>18</c:v>
                </c:pt>
                <c:pt idx="95136">
                  <c:v>18</c:v>
                </c:pt>
                <c:pt idx="95137">
                  <c:v>18</c:v>
                </c:pt>
                <c:pt idx="95138">
                  <c:v>18</c:v>
                </c:pt>
                <c:pt idx="95139">
                  <c:v>18</c:v>
                </c:pt>
                <c:pt idx="95140">
                  <c:v>18</c:v>
                </c:pt>
                <c:pt idx="95141">
                  <c:v>18</c:v>
                </c:pt>
                <c:pt idx="95142">
                  <c:v>18</c:v>
                </c:pt>
                <c:pt idx="95143">
                  <c:v>18</c:v>
                </c:pt>
                <c:pt idx="95144">
                  <c:v>18</c:v>
                </c:pt>
                <c:pt idx="95145">
                  <c:v>18</c:v>
                </c:pt>
                <c:pt idx="95146">
                  <c:v>18</c:v>
                </c:pt>
                <c:pt idx="95147">
                  <c:v>18</c:v>
                </c:pt>
                <c:pt idx="95148">
                  <c:v>18</c:v>
                </c:pt>
                <c:pt idx="95149">
                  <c:v>18</c:v>
                </c:pt>
                <c:pt idx="95150">
                  <c:v>18</c:v>
                </c:pt>
                <c:pt idx="95151">
                  <c:v>18</c:v>
                </c:pt>
                <c:pt idx="95152">
                  <c:v>18</c:v>
                </c:pt>
                <c:pt idx="95153">
                  <c:v>18</c:v>
                </c:pt>
                <c:pt idx="95154">
                  <c:v>18</c:v>
                </c:pt>
                <c:pt idx="95155">
                  <c:v>18</c:v>
                </c:pt>
                <c:pt idx="95156">
                  <c:v>18</c:v>
                </c:pt>
                <c:pt idx="95157">
                  <c:v>18</c:v>
                </c:pt>
                <c:pt idx="95158">
                  <c:v>18</c:v>
                </c:pt>
                <c:pt idx="95159">
                  <c:v>18</c:v>
                </c:pt>
                <c:pt idx="95160">
                  <c:v>18</c:v>
                </c:pt>
                <c:pt idx="95161">
                  <c:v>18</c:v>
                </c:pt>
                <c:pt idx="95162">
                  <c:v>18</c:v>
                </c:pt>
                <c:pt idx="95163">
                  <c:v>18</c:v>
                </c:pt>
                <c:pt idx="95164">
                  <c:v>18</c:v>
                </c:pt>
                <c:pt idx="95165">
                  <c:v>18</c:v>
                </c:pt>
                <c:pt idx="95166">
                  <c:v>18</c:v>
                </c:pt>
                <c:pt idx="95167">
                  <c:v>18</c:v>
                </c:pt>
                <c:pt idx="95168">
                  <c:v>18</c:v>
                </c:pt>
                <c:pt idx="95169">
                  <c:v>18</c:v>
                </c:pt>
                <c:pt idx="95170">
                  <c:v>18</c:v>
                </c:pt>
                <c:pt idx="95171">
                  <c:v>18</c:v>
                </c:pt>
                <c:pt idx="95172">
                  <c:v>18</c:v>
                </c:pt>
                <c:pt idx="95173">
                  <c:v>18</c:v>
                </c:pt>
                <c:pt idx="95174">
                  <c:v>18</c:v>
                </c:pt>
                <c:pt idx="95175">
                  <c:v>18</c:v>
                </c:pt>
                <c:pt idx="95176">
                  <c:v>18</c:v>
                </c:pt>
                <c:pt idx="95177">
                  <c:v>18</c:v>
                </c:pt>
                <c:pt idx="95178">
                  <c:v>18</c:v>
                </c:pt>
                <c:pt idx="95179">
                  <c:v>18</c:v>
                </c:pt>
                <c:pt idx="95180">
                  <c:v>18</c:v>
                </c:pt>
                <c:pt idx="95181">
                  <c:v>18</c:v>
                </c:pt>
                <c:pt idx="95182">
                  <c:v>18</c:v>
                </c:pt>
                <c:pt idx="95183">
                  <c:v>18</c:v>
                </c:pt>
                <c:pt idx="95184">
                  <c:v>18</c:v>
                </c:pt>
                <c:pt idx="95185">
                  <c:v>18</c:v>
                </c:pt>
                <c:pt idx="95186">
                  <c:v>18</c:v>
                </c:pt>
                <c:pt idx="95187">
                  <c:v>18</c:v>
                </c:pt>
                <c:pt idx="95188">
                  <c:v>18</c:v>
                </c:pt>
                <c:pt idx="95189">
                  <c:v>18</c:v>
                </c:pt>
                <c:pt idx="95190">
                  <c:v>18</c:v>
                </c:pt>
                <c:pt idx="95191">
                  <c:v>18</c:v>
                </c:pt>
                <c:pt idx="95192">
                  <c:v>18</c:v>
                </c:pt>
                <c:pt idx="95193">
                  <c:v>18</c:v>
                </c:pt>
                <c:pt idx="95194">
                  <c:v>18</c:v>
                </c:pt>
                <c:pt idx="95195">
                  <c:v>18</c:v>
                </c:pt>
                <c:pt idx="95196">
                  <c:v>18</c:v>
                </c:pt>
                <c:pt idx="95197">
                  <c:v>18</c:v>
                </c:pt>
                <c:pt idx="95198">
                  <c:v>18</c:v>
                </c:pt>
                <c:pt idx="95199">
                  <c:v>18</c:v>
                </c:pt>
                <c:pt idx="95200">
                  <c:v>18</c:v>
                </c:pt>
                <c:pt idx="95201">
                  <c:v>18</c:v>
                </c:pt>
                <c:pt idx="95202">
                  <c:v>18</c:v>
                </c:pt>
                <c:pt idx="95203">
                  <c:v>18</c:v>
                </c:pt>
                <c:pt idx="95204">
                  <c:v>18</c:v>
                </c:pt>
                <c:pt idx="95205">
                  <c:v>18</c:v>
                </c:pt>
                <c:pt idx="95206">
                  <c:v>18</c:v>
                </c:pt>
                <c:pt idx="95207">
                  <c:v>18</c:v>
                </c:pt>
                <c:pt idx="95208">
                  <c:v>18</c:v>
                </c:pt>
                <c:pt idx="95209">
                  <c:v>18</c:v>
                </c:pt>
                <c:pt idx="95210">
                  <c:v>18</c:v>
                </c:pt>
                <c:pt idx="95211">
                  <c:v>18</c:v>
                </c:pt>
                <c:pt idx="95212">
                  <c:v>18</c:v>
                </c:pt>
                <c:pt idx="95213">
                  <c:v>18</c:v>
                </c:pt>
                <c:pt idx="95214">
                  <c:v>18</c:v>
                </c:pt>
                <c:pt idx="95215">
                  <c:v>18</c:v>
                </c:pt>
                <c:pt idx="95216">
                  <c:v>18</c:v>
                </c:pt>
                <c:pt idx="95217">
                  <c:v>18</c:v>
                </c:pt>
                <c:pt idx="95218">
                  <c:v>18</c:v>
                </c:pt>
                <c:pt idx="95219">
                  <c:v>18</c:v>
                </c:pt>
                <c:pt idx="95220">
                  <c:v>18</c:v>
                </c:pt>
                <c:pt idx="95221">
                  <c:v>18</c:v>
                </c:pt>
                <c:pt idx="95222">
                  <c:v>18</c:v>
                </c:pt>
                <c:pt idx="95223">
                  <c:v>18</c:v>
                </c:pt>
                <c:pt idx="95224">
                  <c:v>18</c:v>
                </c:pt>
                <c:pt idx="95225">
                  <c:v>18</c:v>
                </c:pt>
                <c:pt idx="95226">
                  <c:v>18</c:v>
                </c:pt>
                <c:pt idx="95227">
                  <c:v>18</c:v>
                </c:pt>
                <c:pt idx="95228">
                  <c:v>18</c:v>
                </c:pt>
                <c:pt idx="95229">
                  <c:v>18</c:v>
                </c:pt>
                <c:pt idx="95230">
                  <c:v>18</c:v>
                </c:pt>
                <c:pt idx="95231">
                  <c:v>18</c:v>
                </c:pt>
                <c:pt idx="95232">
                  <c:v>18</c:v>
                </c:pt>
                <c:pt idx="95233">
                  <c:v>18</c:v>
                </c:pt>
                <c:pt idx="95234">
                  <c:v>18</c:v>
                </c:pt>
                <c:pt idx="95235">
                  <c:v>18</c:v>
                </c:pt>
                <c:pt idx="95236">
                  <c:v>18</c:v>
                </c:pt>
                <c:pt idx="95237">
                  <c:v>18</c:v>
                </c:pt>
                <c:pt idx="95238">
                  <c:v>18</c:v>
                </c:pt>
                <c:pt idx="95239">
                  <c:v>18</c:v>
                </c:pt>
                <c:pt idx="95240">
                  <c:v>18</c:v>
                </c:pt>
                <c:pt idx="95241">
                  <c:v>18</c:v>
                </c:pt>
                <c:pt idx="95242">
                  <c:v>18</c:v>
                </c:pt>
                <c:pt idx="95243">
                  <c:v>18</c:v>
                </c:pt>
                <c:pt idx="95244">
                  <c:v>18</c:v>
                </c:pt>
                <c:pt idx="95245">
                  <c:v>18</c:v>
                </c:pt>
                <c:pt idx="95246">
                  <c:v>18</c:v>
                </c:pt>
                <c:pt idx="95247">
                  <c:v>18</c:v>
                </c:pt>
                <c:pt idx="95248">
                  <c:v>18</c:v>
                </c:pt>
                <c:pt idx="95249">
                  <c:v>18</c:v>
                </c:pt>
                <c:pt idx="95250">
                  <c:v>18</c:v>
                </c:pt>
                <c:pt idx="95251">
                  <c:v>18</c:v>
                </c:pt>
                <c:pt idx="95252">
                  <c:v>18</c:v>
                </c:pt>
                <c:pt idx="95253">
                  <c:v>18</c:v>
                </c:pt>
                <c:pt idx="95254">
                  <c:v>18</c:v>
                </c:pt>
                <c:pt idx="95255">
                  <c:v>18</c:v>
                </c:pt>
                <c:pt idx="95256">
                  <c:v>18</c:v>
                </c:pt>
                <c:pt idx="95257">
                  <c:v>18</c:v>
                </c:pt>
                <c:pt idx="95258">
                  <c:v>18</c:v>
                </c:pt>
                <c:pt idx="95259">
                  <c:v>18</c:v>
                </c:pt>
                <c:pt idx="95260">
                  <c:v>18</c:v>
                </c:pt>
                <c:pt idx="95261">
                  <c:v>18</c:v>
                </c:pt>
                <c:pt idx="95262">
                  <c:v>18</c:v>
                </c:pt>
                <c:pt idx="95263">
                  <c:v>18</c:v>
                </c:pt>
                <c:pt idx="95264">
                  <c:v>18</c:v>
                </c:pt>
                <c:pt idx="95265">
                  <c:v>18</c:v>
                </c:pt>
                <c:pt idx="95266">
                  <c:v>18</c:v>
                </c:pt>
                <c:pt idx="95267">
                  <c:v>18</c:v>
                </c:pt>
                <c:pt idx="95268">
                  <c:v>18</c:v>
                </c:pt>
                <c:pt idx="95269">
                  <c:v>18</c:v>
                </c:pt>
                <c:pt idx="95270">
                  <c:v>18</c:v>
                </c:pt>
                <c:pt idx="95271">
                  <c:v>18</c:v>
                </c:pt>
                <c:pt idx="95272">
                  <c:v>18</c:v>
                </c:pt>
                <c:pt idx="95273">
                  <c:v>18</c:v>
                </c:pt>
                <c:pt idx="95274">
                  <c:v>18</c:v>
                </c:pt>
                <c:pt idx="95275">
                  <c:v>18</c:v>
                </c:pt>
                <c:pt idx="95276">
                  <c:v>18</c:v>
                </c:pt>
                <c:pt idx="95277">
                  <c:v>18</c:v>
                </c:pt>
                <c:pt idx="95278">
                  <c:v>18</c:v>
                </c:pt>
                <c:pt idx="95279">
                  <c:v>18</c:v>
                </c:pt>
                <c:pt idx="95280">
                  <c:v>18</c:v>
                </c:pt>
                <c:pt idx="95281">
                  <c:v>18</c:v>
                </c:pt>
                <c:pt idx="95282">
                  <c:v>18</c:v>
                </c:pt>
                <c:pt idx="95283">
                  <c:v>18</c:v>
                </c:pt>
                <c:pt idx="95284">
                  <c:v>18</c:v>
                </c:pt>
                <c:pt idx="95285">
                  <c:v>18</c:v>
                </c:pt>
                <c:pt idx="95286">
                  <c:v>18</c:v>
                </c:pt>
                <c:pt idx="95287">
                  <c:v>18</c:v>
                </c:pt>
                <c:pt idx="95288">
                  <c:v>18</c:v>
                </c:pt>
                <c:pt idx="95289">
                  <c:v>18</c:v>
                </c:pt>
                <c:pt idx="95290">
                  <c:v>18</c:v>
                </c:pt>
                <c:pt idx="95291">
                  <c:v>18</c:v>
                </c:pt>
                <c:pt idx="95292">
                  <c:v>18</c:v>
                </c:pt>
                <c:pt idx="95293">
                  <c:v>18</c:v>
                </c:pt>
                <c:pt idx="95294">
                  <c:v>18</c:v>
                </c:pt>
                <c:pt idx="95295">
                  <c:v>18</c:v>
                </c:pt>
                <c:pt idx="95296">
                  <c:v>18</c:v>
                </c:pt>
                <c:pt idx="95297">
                  <c:v>18</c:v>
                </c:pt>
                <c:pt idx="95298">
                  <c:v>18</c:v>
                </c:pt>
                <c:pt idx="95299">
                  <c:v>18</c:v>
                </c:pt>
                <c:pt idx="95300">
                  <c:v>18</c:v>
                </c:pt>
                <c:pt idx="95301">
                  <c:v>18</c:v>
                </c:pt>
                <c:pt idx="95302">
                  <c:v>18</c:v>
                </c:pt>
                <c:pt idx="95303">
                  <c:v>18</c:v>
                </c:pt>
                <c:pt idx="95304">
                  <c:v>18</c:v>
                </c:pt>
                <c:pt idx="95305">
                  <c:v>18</c:v>
                </c:pt>
                <c:pt idx="95306">
                  <c:v>18</c:v>
                </c:pt>
                <c:pt idx="95307">
                  <c:v>18</c:v>
                </c:pt>
                <c:pt idx="95308">
                  <c:v>18</c:v>
                </c:pt>
                <c:pt idx="95309">
                  <c:v>18</c:v>
                </c:pt>
                <c:pt idx="95310">
                  <c:v>18</c:v>
                </c:pt>
                <c:pt idx="95311">
                  <c:v>18</c:v>
                </c:pt>
                <c:pt idx="95312">
                  <c:v>18</c:v>
                </c:pt>
                <c:pt idx="95313">
                  <c:v>18</c:v>
                </c:pt>
                <c:pt idx="95314">
                  <c:v>18</c:v>
                </c:pt>
                <c:pt idx="95315">
                  <c:v>18</c:v>
                </c:pt>
                <c:pt idx="95316">
                  <c:v>18</c:v>
                </c:pt>
                <c:pt idx="95317">
                  <c:v>18</c:v>
                </c:pt>
                <c:pt idx="95318">
                  <c:v>18</c:v>
                </c:pt>
                <c:pt idx="95319">
                  <c:v>18</c:v>
                </c:pt>
                <c:pt idx="95320">
                  <c:v>18</c:v>
                </c:pt>
                <c:pt idx="95321">
                  <c:v>18</c:v>
                </c:pt>
                <c:pt idx="95322">
                  <c:v>18</c:v>
                </c:pt>
                <c:pt idx="95323">
                  <c:v>18</c:v>
                </c:pt>
                <c:pt idx="95324">
                  <c:v>18</c:v>
                </c:pt>
                <c:pt idx="95325">
                  <c:v>18</c:v>
                </c:pt>
                <c:pt idx="95326">
                  <c:v>18</c:v>
                </c:pt>
                <c:pt idx="95327">
                  <c:v>18</c:v>
                </c:pt>
                <c:pt idx="95328">
                  <c:v>18</c:v>
                </c:pt>
                <c:pt idx="95329">
                  <c:v>18</c:v>
                </c:pt>
                <c:pt idx="95330">
                  <c:v>18</c:v>
                </c:pt>
                <c:pt idx="95331">
                  <c:v>18</c:v>
                </c:pt>
                <c:pt idx="95332">
                  <c:v>18</c:v>
                </c:pt>
                <c:pt idx="95333">
                  <c:v>18</c:v>
                </c:pt>
                <c:pt idx="95334">
                  <c:v>18</c:v>
                </c:pt>
                <c:pt idx="95335">
                  <c:v>18</c:v>
                </c:pt>
                <c:pt idx="95336">
                  <c:v>18</c:v>
                </c:pt>
                <c:pt idx="95337">
                  <c:v>18</c:v>
                </c:pt>
                <c:pt idx="95338">
                  <c:v>18</c:v>
                </c:pt>
                <c:pt idx="95339">
                  <c:v>18</c:v>
                </c:pt>
                <c:pt idx="95340">
                  <c:v>18</c:v>
                </c:pt>
                <c:pt idx="95341">
                  <c:v>18</c:v>
                </c:pt>
                <c:pt idx="95342">
                  <c:v>18</c:v>
                </c:pt>
                <c:pt idx="95343">
                  <c:v>18</c:v>
                </c:pt>
                <c:pt idx="95344">
                  <c:v>18</c:v>
                </c:pt>
                <c:pt idx="95345">
                  <c:v>18</c:v>
                </c:pt>
                <c:pt idx="95346">
                  <c:v>18</c:v>
                </c:pt>
                <c:pt idx="95347">
                  <c:v>18</c:v>
                </c:pt>
                <c:pt idx="95348">
                  <c:v>18</c:v>
                </c:pt>
                <c:pt idx="95349">
                  <c:v>18</c:v>
                </c:pt>
                <c:pt idx="95350">
                  <c:v>18</c:v>
                </c:pt>
                <c:pt idx="95351">
                  <c:v>18</c:v>
                </c:pt>
                <c:pt idx="95352">
                  <c:v>18</c:v>
                </c:pt>
                <c:pt idx="95353">
                  <c:v>18</c:v>
                </c:pt>
                <c:pt idx="95354">
                  <c:v>18</c:v>
                </c:pt>
                <c:pt idx="95355">
                  <c:v>18</c:v>
                </c:pt>
                <c:pt idx="95356">
                  <c:v>18</c:v>
                </c:pt>
                <c:pt idx="95357">
                  <c:v>18</c:v>
                </c:pt>
                <c:pt idx="95358">
                  <c:v>18</c:v>
                </c:pt>
                <c:pt idx="95359">
                  <c:v>18</c:v>
                </c:pt>
                <c:pt idx="95360">
                  <c:v>18</c:v>
                </c:pt>
                <c:pt idx="95361">
                  <c:v>18</c:v>
                </c:pt>
                <c:pt idx="95362">
                  <c:v>18</c:v>
                </c:pt>
                <c:pt idx="95363">
                  <c:v>18</c:v>
                </c:pt>
                <c:pt idx="95364">
                  <c:v>18</c:v>
                </c:pt>
                <c:pt idx="95365">
                  <c:v>18</c:v>
                </c:pt>
                <c:pt idx="95366">
                  <c:v>18</c:v>
                </c:pt>
                <c:pt idx="95367">
                  <c:v>18</c:v>
                </c:pt>
                <c:pt idx="95368">
                  <c:v>18</c:v>
                </c:pt>
                <c:pt idx="95369">
                  <c:v>18</c:v>
                </c:pt>
                <c:pt idx="95370">
                  <c:v>18</c:v>
                </c:pt>
                <c:pt idx="95371">
                  <c:v>18</c:v>
                </c:pt>
                <c:pt idx="95372">
                  <c:v>18</c:v>
                </c:pt>
                <c:pt idx="95373">
                  <c:v>18</c:v>
                </c:pt>
                <c:pt idx="95374">
                  <c:v>18</c:v>
                </c:pt>
                <c:pt idx="95375">
                  <c:v>18</c:v>
                </c:pt>
                <c:pt idx="95376">
                  <c:v>18</c:v>
                </c:pt>
                <c:pt idx="95377">
                  <c:v>18</c:v>
                </c:pt>
                <c:pt idx="95378">
                  <c:v>18</c:v>
                </c:pt>
                <c:pt idx="95379">
                  <c:v>18</c:v>
                </c:pt>
                <c:pt idx="95380">
                  <c:v>18</c:v>
                </c:pt>
                <c:pt idx="95381">
                  <c:v>18</c:v>
                </c:pt>
                <c:pt idx="95382">
                  <c:v>18</c:v>
                </c:pt>
                <c:pt idx="95383">
                  <c:v>18</c:v>
                </c:pt>
                <c:pt idx="95384">
                  <c:v>18</c:v>
                </c:pt>
                <c:pt idx="95385">
                  <c:v>18</c:v>
                </c:pt>
                <c:pt idx="95386">
                  <c:v>18</c:v>
                </c:pt>
                <c:pt idx="95387">
                  <c:v>18</c:v>
                </c:pt>
                <c:pt idx="95388">
                  <c:v>18</c:v>
                </c:pt>
                <c:pt idx="95389">
                  <c:v>18</c:v>
                </c:pt>
                <c:pt idx="95390">
                  <c:v>18</c:v>
                </c:pt>
                <c:pt idx="95391">
                  <c:v>18</c:v>
                </c:pt>
                <c:pt idx="95392">
                  <c:v>18</c:v>
                </c:pt>
                <c:pt idx="95393">
                  <c:v>18</c:v>
                </c:pt>
                <c:pt idx="95394">
                  <c:v>18</c:v>
                </c:pt>
                <c:pt idx="95395">
                  <c:v>18</c:v>
                </c:pt>
                <c:pt idx="95396">
                  <c:v>18</c:v>
                </c:pt>
                <c:pt idx="95397">
                  <c:v>18</c:v>
                </c:pt>
                <c:pt idx="95398">
                  <c:v>18</c:v>
                </c:pt>
                <c:pt idx="95399">
                  <c:v>18</c:v>
                </c:pt>
                <c:pt idx="95400">
                  <c:v>18</c:v>
                </c:pt>
                <c:pt idx="95401">
                  <c:v>18</c:v>
                </c:pt>
                <c:pt idx="95402">
                  <c:v>18</c:v>
                </c:pt>
                <c:pt idx="95403">
                  <c:v>18</c:v>
                </c:pt>
                <c:pt idx="95404">
                  <c:v>18</c:v>
                </c:pt>
                <c:pt idx="95405">
                  <c:v>18</c:v>
                </c:pt>
                <c:pt idx="95406">
                  <c:v>18</c:v>
                </c:pt>
                <c:pt idx="95407">
                  <c:v>18</c:v>
                </c:pt>
                <c:pt idx="95408">
                  <c:v>18</c:v>
                </c:pt>
                <c:pt idx="95409">
                  <c:v>18</c:v>
                </c:pt>
                <c:pt idx="95410">
                  <c:v>18</c:v>
                </c:pt>
                <c:pt idx="95411">
                  <c:v>18</c:v>
                </c:pt>
                <c:pt idx="95412">
                  <c:v>18</c:v>
                </c:pt>
                <c:pt idx="95413">
                  <c:v>18</c:v>
                </c:pt>
                <c:pt idx="95414">
                  <c:v>18</c:v>
                </c:pt>
                <c:pt idx="95415">
                  <c:v>18</c:v>
                </c:pt>
                <c:pt idx="95416">
                  <c:v>18</c:v>
                </c:pt>
                <c:pt idx="95417">
                  <c:v>18</c:v>
                </c:pt>
                <c:pt idx="95418">
                  <c:v>18</c:v>
                </c:pt>
                <c:pt idx="95419">
                  <c:v>18</c:v>
                </c:pt>
                <c:pt idx="95420">
                  <c:v>18</c:v>
                </c:pt>
                <c:pt idx="95421">
                  <c:v>18</c:v>
                </c:pt>
                <c:pt idx="95422">
                  <c:v>18</c:v>
                </c:pt>
                <c:pt idx="95423">
                  <c:v>18</c:v>
                </c:pt>
                <c:pt idx="95424">
                  <c:v>18</c:v>
                </c:pt>
                <c:pt idx="95425">
                  <c:v>18</c:v>
                </c:pt>
                <c:pt idx="95426">
                  <c:v>18</c:v>
                </c:pt>
                <c:pt idx="95427">
                  <c:v>18</c:v>
                </c:pt>
                <c:pt idx="95428">
                  <c:v>18</c:v>
                </c:pt>
                <c:pt idx="95429">
                  <c:v>18</c:v>
                </c:pt>
                <c:pt idx="95430">
                  <c:v>18</c:v>
                </c:pt>
                <c:pt idx="95431">
                  <c:v>18</c:v>
                </c:pt>
                <c:pt idx="95432">
                  <c:v>18</c:v>
                </c:pt>
                <c:pt idx="95433">
                  <c:v>18</c:v>
                </c:pt>
                <c:pt idx="95434">
                  <c:v>18</c:v>
                </c:pt>
                <c:pt idx="95435">
                  <c:v>18</c:v>
                </c:pt>
                <c:pt idx="95436">
                  <c:v>18</c:v>
                </c:pt>
                <c:pt idx="95437">
                  <c:v>18</c:v>
                </c:pt>
                <c:pt idx="95438">
                  <c:v>18</c:v>
                </c:pt>
                <c:pt idx="95439">
                  <c:v>18</c:v>
                </c:pt>
                <c:pt idx="95440">
                  <c:v>18</c:v>
                </c:pt>
                <c:pt idx="95441">
                  <c:v>18</c:v>
                </c:pt>
                <c:pt idx="95442">
                  <c:v>18</c:v>
                </c:pt>
                <c:pt idx="95443">
                  <c:v>18</c:v>
                </c:pt>
                <c:pt idx="95444">
                  <c:v>18</c:v>
                </c:pt>
                <c:pt idx="95445">
                  <c:v>18</c:v>
                </c:pt>
                <c:pt idx="95446">
                  <c:v>18</c:v>
                </c:pt>
                <c:pt idx="95447">
                  <c:v>18</c:v>
                </c:pt>
                <c:pt idx="95448">
                  <c:v>18</c:v>
                </c:pt>
                <c:pt idx="95449">
                  <c:v>18</c:v>
                </c:pt>
                <c:pt idx="95450">
                  <c:v>18</c:v>
                </c:pt>
                <c:pt idx="95451">
                  <c:v>18</c:v>
                </c:pt>
                <c:pt idx="95452">
                  <c:v>18</c:v>
                </c:pt>
                <c:pt idx="95453">
                  <c:v>18</c:v>
                </c:pt>
                <c:pt idx="95454">
                  <c:v>18</c:v>
                </c:pt>
                <c:pt idx="95455">
                  <c:v>18</c:v>
                </c:pt>
                <c:pt idx="95456">
                  <c:v>18</c:v>
                </c:pt>
                <c:pt idx="95457">
                  <c:v>18</c:v>
                </c:pt>
                <c:pt idx="95458">
                  <c:v>18</c:v>
                </c:pt>
                <c:pt idx="95459">
                  <c:v>18</c:v>
                </c:pt>
                <c:pt idx="95460">
                  <c:v>18</c:v>
                </c:pt>
                <c:pt idx="95461">
                  <c:v>18</c:v>
                </c:pt>
                <c:pt idx="95462">
                  <c:v>18</c:v>
                </c:pt>
                <c:pt idx="95463">
                  <c:v>18</c:v>
                </c:pt>
                <c:pt idx="95464">
                  <c:v>18</c:v>
                </c:pt>
                <c:pt idx="95465">
                  <c:v>18</c:v>
                </c:pt>
                <c:pt idx="95466">
                  <c:v>18</c:v>
                </c:pt>
                <c:pt idx="95467">
                  <c:v>18</c:v>
                </c:pt>
                <c:pt idx="95468">
                  <c:v>18</c:v>
                </c:pt>
                <c:pt idx="95469">
                  <c:v>18</c:v>
                </c:pt>
                <c:pt idx="95470">
                  <c:v>18</c:v>
                </c:pt>
                <c:pt idx="95471">
                  <c:v>18</c:v>
                </c:pt>
                <c:pt idx="95472">
                  <c:v>18</c:v>
                </c:pt>
                <c:pt idx="95473">
                  <c:v>18</c:v>
                </c:pt>
                <c:pt idx="95474">
                  <c:v>18</c:v>
                </c:pt>
                <c:pt idx="95475">
                  <c:v>18</c:v>
                </c:pt>
                <c:pt idx="95476">
                  <c:v>18</c:v>
                </c:pt>
                <c:pt idx="95477">
                  <c:v>18</c:v>
                </c:pt>
                <c:pt idx="95478">
                  <c:v>18</c:v>
                </c:pt>
                <c:pt idx="95479">
                  <c:v>18</c:v>
                </c:pt>
                <c:pt idx="95480">
                  <c:v>18</c:v>
                </c:pt>
                <c:pt idx="95481">
                  <c:v>18</c:v>
                </c:pt>
                <c:pt idx="95482">
                  <c:v>18</c:v>
                </c:pt>
                <c:pt idx="95483">
                  <c:v>18</c:v>
                </c:pt>
                <c:pt idx="95484">
                  <c:v>18</c:v>
                </c:pt>
                <c:pt idx="95485">
                  <c:v>18</c:v>
                </c:pt>
                <c:pt idx="95486">
                  <c:v>18</c:v>
                </c:pt>
                <c:pt idx="95487">
                  <c:v>18</c:v>
                </c:pt>
                <c:pt idx="95488">
                  <c:v>18</c:v>
                </c:pt>
                <c:pt idx="95489">
                  <c:v>18</c:v>
                </c:pt>
                <c:pt idx="95490">
                  <c:v>18</c:v>
                </c:pt>
                <c:pt idx="95491">
                  <c:v>18</c:v>
                </c:pt>
                <c:pt idx="95492">
                  <c:v>18</c:v>
                </c:pt>
                <c:pt idx="95493">
                  <c:v>18</c:v>
                </c:pt>
                <c:pt idx="95494">
                  <c:v>18</c:v>
                </c:pt>
                <c:pt idx="95495">
                  <c:v>18</c:v>
                </c:pt>
                <c:pt idx="95496">
                  <c:v>18</c:v>
                </c:pt>
                <c:pt idx="95497">
                  <c:v>18</c:v>
                </c:pt>
                <c:pt idx="95498">
                  <c:v>18</c:v>
                </c:pt>
                <c:pt idx="95499">
                  <c:v>18</c:v>
                </c:pt>
                <c:pt idx="95500">
                  <c:v>18</c:v>
                </c:pt>
                <c:pt idx="95501">
                  <c:v>18</c:v>
                </c:pt>
                <c:pt idx="95502">
                  <c:v>18</c:v>
                </c:pt>
                <c:pt idx="95503">
                  <c:v>18</c:v>
                </c:pt>
                <c:pt idx="95504">
                  <c:v>18</c:v>
                </c:pt>
                <c:pt idx="95505">
                  <c:v>18</c:v>
                </c:pt>
                <c:pt idx="95506">
                  <c:v>18</c:v>
                </c:pt>
                <c:pt idx="95507">
                  <c:v>18</c:v>
                </c:pt>
                <c:pt idx="95508">
                  <c:v>18</c:v>
                </c:pt>
                <c:pt idx="95509">
                  <c:v>18</c:v>
                </c:pt>
                <c:pt idx="95510">
                  <c:v>18</c:v>
                </c:pt>
                <c:pt idx="95511">
                  <c:v>18</c:v>
                </c:pt>
                <c:pt idx="95512">
                  <c:v>18</c:v>
                </c:pt>
                <c:pt idx="95513">
                  <c:v>18</c:v>
                </c:pt>
                <c:pt idx="95514">
                  <c:v>18</c:v>
                </c:pt>
                <c:pt idx="95515">
                  <c:v>18</c:v>
                </c:pt>
                <c:pt idx="95516">
                  <c:v>18</c:v>
                </c:pt>
                <c:pt idx="95517">
                  <c:v>18</c:v>
                </c:pt>
                <c:pt idx="95518">
                  <c:v>18</c:v>
                </c:pt>
                <c:pt idx="95519">
                  <c:v>18</c:v>
                </c:pt>
                <c:pt idx="95520">
                  <c:v>18</c:v>
                </c:pt>
                <c:pt idx="95521">
                  <c:v>18</c:v>
                </c:pt>
                <c:pt idx="95522">
                  <c:v>18</c:v>
                </c:pt>
                <c:pt idx="95523">
                  <c:v>18</c:v>
                </c:pt>
                <c:pt idx="95524">
                  <c:v>18</c:v>
                </c:pt>
                <c:pt idx="95525">
                  <c:v>18</c:v>
                </c:pt>
                <c:pt idx="95526">
                  <c:v>18</c:v>
                </c:pt>
                <c:pt idx="95527">
                  <c:v>18</c:v>
                </c:pt>
                <c:pt idx="95528">
                  <c:v>18</c:v>
                </c:pt>
                <c:pt idx="95529">
                  <c:v>18</c:v>
                </c:pt>
                <c:pt idx="95530">
                  <c:v>18</c:v>
                </c:pt>
                <c:pt idx="95531">
                  <c:v>18</c:v>
                </c:pt>
                <c:pt idx="95532">
                  <c:v>18</c:v>
                </c:pt>
                <c:pt idx="95533">
                  <c:v>18</c:v>
                </c:pt>
                <c:pt idx="95534">
                  <c:v>18</c:v>
                </c:pt>
                <c:pt idx="95535">
                  <c:v>18</c:v>
                </c:pt>
                <c:pt idx="95536">
                  <c:v>18</c:v>
                </c:pt>
                <c:pt idx="95537">
                  <c:v>18</c:v>
                </c:pt>
                <c:pt idx="95538">
                  <c:v>18</c:v>
                </c:pt>
                <c:pt idx="95539">
                  <c:v>18</c:v>
                </c:pt>
                <c:pt idx="95540">
                  <c:v>18</c:v>
                </c:pt>
                <c:pt idx="95541">
                  <c:v>18</c:v>
                </c:pt>
                <c:pt idx="95542">
                  <c:v>18</c:v>
                </c:pt>
                <c:pt idx="95543">
                  <c:v>18</c:v>
                </c:pt>
                <c:pt idx="95544">
                  <c:v>18</c:v>
                </c:pt>
                <c:pt idx="95545">
                  <c:v>18</c:v>
                </c:pt>
                <c:pt idx="95546">
                  <c:v>18</c:v>
                </c:pt>
                <c:pt idx="95547">
                  <c:v>18</c:v>
                </c:pt>
                <c:pt idx="95548">
                  <c:v>18</c:v>
                </c:pt>
                <c:pt idx="95549">
                  <c:v>18</c:v>
                </c:pt>
                <c:pt idx="95550">
                  <c:v>18</c:v>
                </c:pt>
                <c:pt idx="95551">
                  <c:v>18</c:v>
                </c:pt>
                <c:pt idx="95552">
                  <c:v>18</c:v>
                </c:pt>
                <c:pt idx="95553">
                  <c:v>18</c:v>
                </c:pt>
                <c:pt idx="95554">
                  <c:v>18</c:v>
                </c:pt>
                <c:pt idx="95555">
                  <c:v>18</c:v>
                </c:pt>
                <c:pt idx="95556">
                  <c:v>18</c:v>
                </c:pt>
                <c:pt idx="95557">
                  <c:v>18</c:v>
                </c:pt>
                <c:pt idx="95558">
                  <c:v>18</c:v>
                </c:pt>
                <c:pt idx="95559">
                  <c:v>18</c:v>
                </c:pt>
                <c:pt idx="95560">
                  <c:v>18</c:v>
                </c:pt>
                <c:pt idx="95561">
                  <c:v>18</c:v>
                </c:pt>
                <c:pt idx="95562">
                  <c:v>18</c:v>
                </c:pt>
                <c:pt idx="95563">
                  <c:v>18</c:v>
                </c:pt>
                <c:pt idx="95564">
                  <c:v>18</c:v>
                </c:pt>
                <c:pt idx="95565">
                  <c:v>18</c:v>
                </c:pt>
                <c:pt idx="95566">
                  <c:v>18</c:v>
                </c:pt>
                <c:pt idx="95567">
                  <c:v>18</c:v>
                </c:pt>
                <c:pt idx="95568">
                  <c:v>18</c:v>
                </c:pt>
                <c:pt idx="95569">
                  <c:v>18</c:v>
                </c:pt>
                <c:pt idx="95570">
                  <c:v>18</c:v>
                </c:pt>
                <c:pt idx="95571">
                  <c:v>18</c:v>
                </c:pt>
                <c:pt idx="95572">
                  <c:v>18</c:v>
                </c:pt>
                <c:pt idx="95573">
                  <c:v>18</c:v>
                </c:pt>
                <c:pt idx="95574">
                  <c:v>18</c:v>
                </c:pt>
                <c:pt idx="95575">
                  <c:v>18</c:v>
                </c:pt>
                <c:pt idx="95576">
                  <c:v>18</c:v>
                </c:pt>
                <c:pt idx="95577">
                  <c:v>18</c:v>
                </c:pt>
                <c:pt idx="95578">
                  <c:v>18</c:v>
                </c:pt>
                <c:pt idx="95579">
                  <c:v>18</c:v>
                </c:pt>
                <c:pt idx="95580">
                  <c:v>18</c:v>
                </c:pt>
                <c:pt idx="95581">
                  <c:v>18</c:v>
                </c:pt>
                <c:pt idx="95582">
                  <c:v>18</c:v>
                </c:pt>
                <c:pt idx="95583">
                  <c:v>18</c:v>
                </c:pt>
                <c:pt idx="95584">
                  <c:v>18</c:v>
                </c:pt>
                <c:pt idx="95585">
                  <c:v>18</c:v>
                </c:pt>
                <c:pt idx="95586">
                  <c:v>18</c:v>
                </c:pt>
                <c:pt idx="95587">
                  <c:v>18</c:v>
                </c:pt>
                <c:pt idx="95588">
                  <c:v>18</c:v>
                </c:pt>
                <c:pt idx="95589">
                  <c:v>18</c:v>
                </c:pt>
                <c:pt idx="95590">
                  <c:v>18</c:v>
                </c:pt>
                <c:pt idx="95591">
                  <c:v>18</c:v>
                </c:pt>
                <c:pt idx="95592">
                  <c:v>18</c:v>
                </c:pt>
                <c:pt idx="95593">
                  <c:v>18</c:v>
                </c:pt>
                <c:pt idx="95594">
                  <c:v>18</c:v>
                </c:pt>
                <c:pt idx="95595">
                  <c:v>18</c:v>
                </c:pt>
                <c:pt idx="95596">
                  <c:v>18</c:v>
                </c:pt>
                <c:pt idx="95597">
                  <c:v>18</c:v>
                </c:pt>
                <c:pt idx="95598">
                  <c:v>18</c:v>
                </c:pt>
                <c:pt idx="95599">
                  <c:v>18</c:v>
                </c:pt>
                <c:pt idx="95600">
                  <c:v>18</c:v>
                </c:pt>
                <c:pt idx="95601">
                  <c:v>18</c:v>
                </c:pt>
                <c:pt idx="95602">
                  <c:v>18</c:v>
                </c:pt>
                <c:pt idx="95603">
                  <c:v>18</c:v>
                </c:pt>
                <c:pt idx="95604">
                  <c:v>18</c:v>
                </c:pt>
                <c:pt idx="95605">
                  <c:v>18</c:v>
                </c:pt>
                <c:pt idx="95606">
                  <c:v>18</c:v>
                </c:pt>
                <c:pt idx="95607">
                  <c:v>18</c:v>
                </c:pt>
                <c:pt idx="95608">
                  <c:v>18</c:v>
                </c:pt>
                <c:pt idx="95609">
                  <c:v>18</c:v>
                </c:pt>
                <c:pt idx="95610">
                  <c:v>18</c:v>
                </c:pt>
                <c:pt idx="95611">
                  <c:v>18</c:v>
                </c:pt>
                <c:pt idx="95612">
                  <c:v>18</c:v>
                </c:pt>
                <c:pt idx="95613">
                  <c:v>18</c:v>
                </c:pt>
                <c:pt idx="95614">
                  <c:v>18</c:v>
                </c:pt>
                <c:pt idx="95615">
                  <c:v>18</c:v>
                </c:pt>
                <c:pt idx="95616">
                  <c:v>18</c:v>
                </c:pt>
                <c:pt idx="95617">
                  <c:v>18</c:v>
                </c:pt>
                <c:pt idx="95618">
                  <c:v>18</c:v>
                </c:pt>
                <c:pt idx="95619">
                  <c:v>18</c:v>
                </c:pt>
                <c:pt idx="95620">
                  <c:v>18</c:v>
                </c:pt>
                <c:pt idx="95621">
                  <c:v>18</c:v>
                </c:pt>
                <c:pt idx="95622">
                  <c:v>18</c:v>
                </c:pt>
                <c:pt idx="95623">
                  <c:v>18</c:v>
                </c:pt>
                <c:pt idx="95624">
                  <c:v>18</c:v>
                </c:pt>
                <c:pt idx="95625">
                  <c:v>18</c:v>
                </c:pt>
                <c:pt idx="95626">
                  <c:v>18</c:v>
                </c:pt>
                <c:pt idx="95627">
                  <c:v>18</c:v>
                </c:pt>
                <c:pt idx="95628">
                  <c:v>18</c:v>
                </c:pt>
                <c:pt idx="95629">
                  <c:v>18</c:v>
                </c:pt>
                <c:pt idx="95630">
                  <c:v>18</c:v>
                </c:pt>
                <c:pt idx="95631">
                  <c:v>18</c:v>
                </c:pt>
                <c:pt idx="95632">
                  <c:v>18</c:v>
                </c:pt>
                <c:pt idx="95633">
                  <c:v>18</c:v>
                </c:pt>
                <c:pt idx="95634">
                  <c:v>18</c:v>
                </c:pt>
                <c:pt idx="95635">
                  <c:v>18</c:v>
                </c:pt>
                <c:pt idx="95636">
                  <c:v>18</c:v>
                </c:pt>
                <c:pt idx="95637">
                  <c:v>18</c:v>
                </c:pt>
                <c:pt idx="95638">
                  <c:v>18</c:v>
                </c:pt>
                <c:pt idx="95639">
                  <c:v>18</c:v>
                </c:pt>
                <c:pt idx="95640">
                  <c:v>18</c:v>
                </c:pt>
                <c:pt idx="95641">
                  <c:v>18</c:v>
                </c:pt>
                <c:pt idx="95642">
                  <c:v>18</c:v>
                </c:pt>
                <c:pt idx="95643">
                  <c:v>18</c:v>
                </c:pt>
                <c:pt idx="95644">
                  <c:v>18</c:v>
                </c:pt>
                <c:pt idx="95645">
                  <c:v>18</c:v>
                </c:pt>
                <c:pt idx="95646">
                  <c:v>18</c:v>
                </c:pt>
                <c:pt idx="95647">
                  <c:v>18</c:v>
                </c:pt>
                <c:pt idx="95648">
                  <c:v>18</c:v>
                </c:pt>
                <c:pt idx="95649">
                  <c:v>18</c:v>
                </c:pt>
                <c:pt idx="95650">
                  <c:v>18</c:v>
                </c:pt>
                <c:pt idx="95651">
                  <c:v>18</c:v>
                </c:pt>
                <c:pt idx="95652">
                  <c:v>18</c:v>
                </c:pt>
                <c:pt idx="95653">
                  <c:v>18</c:v>
                </c:pt>
                <c:pt idx="95654">
                  <c:v>18</c:v>
                </c:pt>
                <c:pt idx="95655">
                  <c:v>18</c:v>
                </c:pt>
                <c:pt idx="95656">
                  <c:v>18</c:v>
                </c:pt>
                <c:pt idx="95657">
                  <c:v>18</c:v>
                </c:pt>
                <c:pt idx="95658">
                  <c:v>18</c:v>
                </c:pt>
                <c:pt idx="95659">
                  <c:v>18</c:v>
                </c:pt>
                <c:pt idx="95660">
                  <c:v>18</c:v>
                </c:pt>
                <c:pt idx="95661">
                  <c:v>18</c:v>
                </c:pt>
                <c:pt idx="95662">
                  <c:v>18</c:v>
                </c:pt>
                <c:pt idx="95663">
                  <c:v>18</c:v>
                </c:pt>
                <c:pt idx="95664">
                  <c:v>18</c:v>
                </c:pt>
                <c:pt idx="95665">
                  <c:v>18</c:v>
                </c:pt>
                <c:pt idx="95666">
                  <c:v>18</c:v>
                </c:pt>
                <c:pt idx="95667">
                  <c:v>18</c:v>
                </c:pt>
                <c:pt idx="95668">
                  <c:v>18</c:v>
                </c:pt>
                <c:pt idx="95669">
                  <c:v>18</c:v>
                </c:pt>
                <c:pt idx="95670">
                  <c:v>18</c:v>
                </c:pt>
                <c:pt idx="95671">
                  <c:v>18</c:v>
                </c:pt>
                <c:pt idx="95672">
                  <c:v>18</c:v>
                </c:pt>
                <c:pt idx="95673">
                  <c:v>18</c:v>
                </c:pt>
                <c:pt idx="95674">
                  <c:v>18</c:v>
                </c:pt>
                <c:pt idx="95675">
                  <c:v>18</c:v>
                </c:pt>
                <c:pt idx="95676">
                  <c:v>18</c:v>
                </c:pt>
                <c:pt idx="95677">
                  <c:v>18</c:v>
                </c:pt>
                <c:pt idx="95678">
                  <c:v>18</c:v>
                </c:pt>
                <c:pt idx="95679">
                  <c:v>18</c:v>
                </c:pt>
                <c:pt idx="95680">
                  <c:v>18</c:v>
                </c:pt>
                <c:pt idx="95681">
                  <c:v>18</c:v>
                </c:pt>
                <c:pt idx="95682">
                  <c:v>18</c:v>
                </c:pt>
                <c:pt idx="95683">
                  <c:v>18</c:v>
                </c:pt>
                <c:pt idx="95684">
                  <c:v>18</c:v>
                </c:pt>
                <c:pt idx="95685">
                  <c:v>18</c:v>
                </c:pt>
                <c:pt idx="95686">
                  <c:v>18</c:v>
                </c:pt>
                <c:pt idx="95687">
                  <c:v>18</c:v>
                </c:pt>
                <c:pt idx="95688">
                  <c:v>18</c:v>
                </c:pt>
                <c:pt idx="95689">
                  <c:v>18</c:v>
                </c:pt>
                <c:pt idx="95690">
                  <c:v>18</c:v>
                </c:pt>
                <c:pt idx="95691">
                  <c:v>18</c:v>
                </c:pt>
                <c:pt idx="95692">
                  <c:v>18</c:v>
                </c:pt>
                <c:pt idx="95693">
                  <c:v>18</c:v>
                </c:pt>
                <c:pt idx="95694">
                  <c:v>18</c:v>
                </c:pt>
                <c:pt idx="95695">
                  <c:v>18</c:v>
                </c:pt>
                <c:pt idx="95696">
                  <c:v>18</c:v>
                </c:pt>
                <c:pt idx="95697">
                  <c:v>18</c:v>
                </c:pt>
                <c:pt idx="95698">
                  <c:v>18</c:v>
                </c:pt>
                <c:pt idx="95699">
                  <c:v>18</c:v>
                </c:pt>
                <c:pt idx="95700">
                  <c:v>18</c:v>
                </c:pt>
                <c:pt idx="95701">
                  <c:v>18</c:v>
                </c:pt>
                <c:pt idx="95702">
                  <c:v>18</c:v>
                </c:pt>
                <c:pt idx="95703">
                  <c:v>18</c:v>
                </c:pt>
                <c:pt idx="95704">
                  <c:v>18</c:v>
                </c:pt>
                <c:pt idx="95705">
                  <c:v>18</c:v>
                </c:pt>
                <c:pt idx="95706">
                  <c:v>18</c:v>
                </c:pt>
                <c:pt idx="95707">
                  <c:v>18</c:v>
                </c:pt>
                <c:pt idx="95708">
                  <c:v>18</c:v>
                </c:pt>
                <c:pt idx="95709">
                  <c:v>18</c:v>
                </c:pt>
                <c:pt idx="95710">
                  <c:v>18</c:v>
                </c:pt>
                <c:pt idx="95711">
                  <c:v>18</c:v>
                </c:pt>
                <c:pt idx="95712">
                  <c:v>18</c:v>
                </c:pt>
                <c:pt idx="95713">
                  <c:v>18</c:v>
                </c:pt>
                <c:pt idx="95714">
                  <c:v>18</c:v>
                </c:pt>
                <c:pt idx="95715">
                  <c:v>18</c:v>
                </c:pt>
                <c:pt idx="95716">
                  <c:v>18</c:v>
                </c:pt>
                <c:pt idx="95717">
                  <c:v>18</c:v>
                </c:pt>
                <c:pt idx="95718">
                  <c:v>18</c:v>
                </c:pt>
                <c:pt idx="95719">
                  <c:v>18</c:v>
                </c:pt>
                <c:pt idx="95720">
                  <c:v>18</c:v>
                </c:pt>
                <c:pt idx="95721">
                  <c:v>18</c:v>
                </c:pt>
                <c:pt idx="95722">
                  <c:v>18</c:v>
                </c:pt>
                <c:pt idx="95723">
                  <c:v>18</c:v>
                </c:pt>
                <c:pt idx="95724">
                  <c:v>18</c:v>
                </c:pt>
                <c:pt idx="95725">
                  <c:v>18</c:v>
                </c:pt>
                <c:pt idx="95726">
                  <c:v>18</c:v>
                </c:pt>
                <c:pt idx="95727">
                  <c:v>18</c:v>
                </c:pt>
                <c:pt idx="95728">
                  <c:v>18</c:v>
                </c:pt>
                <c:pt idx="95729">
                  <c:v>18</c:v>
                </c:pt>
                <c:pt idx="95730">
                  <c:v>18</c:v>
                </c:pt>
                <c:pt idx="95731">
                  <c:v>18</c:v>
                </c:pt>
                <c:pt idx="95732">
                  <c:v>18</c:v>
                </c:pt>
                <c:pt idx="95733">
                  <c:v>18</c:v>
                </c:pt>
                <c:pt idx="95734">
                  <c:v>18</c:v>
                </c:pt>
                <c:pt idx="95735">
                  <c:v>18</c:v>
                </c:pt>
                <c:pt idx="95736">
                  <c:v>18</c:v>
                </c:pt>
                <c:pt idx="95737">
                  <c:v>18</c:v>
                </c:pt>
                <c:pt idx="95738">
                  <c:v>18</c:v>
                </c:pt>
                <c:pt idx="95739">
                  <c:v>18</c:v>
                </c:pt>
                <c:pt idx="95740">
                  <c:v>18</c:v>
                </c:pt>
                <c:pt idx="95741">
                  <c:v>18</c:v>
                </c:pt>
                <c:pt idx="95742">
                  <c:v>18</c:v>
                </c:pt>
                <c:pt idx="95743">
                  <c:v>18</c:v>
                </c:pt>
                <c:pt idx="95744">
                  <c:v>18</c:v>
                </c:pt>
                <c:pt idx="95745">
                  <c:v>18</c:v>
                </c:pt>
                <c:pt idx="95746">
                  <c:v>18</c:v>
                </c:pt>
                <c:pt idx="95747">
                  <c:v>18</c:v>
                </c:pt>
                <c:pt idx="95748">
                  <c:v>18</c:v>
                </c:pt>
                <c:pt idx="95749">
                  <c:v>18</c:v>
                </c:pt>
                <c:pt idx="95750">
                  <c:v>18</c:v>
                </c:pt>
                <c:pt idx="95751">
                  <c:v>18</c:v>
                </c:pt>
                <c:pt idx="95752">
                  <c:v>18</c:v>
                </c:pt>
                <c:pt idx="95753">
                  <c:v>18</c:v>
                </c:pt>
                <c:pt idx="95754">
                  <c:v>18</c:v>
                </c:pt>
                <c:pt idx="95755">
                  <c:v>18</c:v>
                </c:pt>
                <c:pt idx="95756">
                  <c:v>18</c:v>
                </c:pt>
                <c:pt idx="95757">
                  <c:v>18</c:v>
                </c:pt>
                <c:pt idx="95758">
                  <c:v>18</c:v>
                </c:pt>
                <c:pt idx="95759">
                  <c:v>18</c:v>
                </c:pt>
                <c:pt idx="95760">
                  <c:v>18</c:v>
                </c:pt>
                <c:pt idx="95761">
                  <c:v>18</c:v>
                </c:pt>
                <c:pt idx="95762">
                  <c:v>18</c:v>
                </c:pt>
                <c:pt idx="95763">
                  <c:v>18</c:v>
                </c:pt>
                <c:pt idx="95764">
                  <c:v>18</c:v>
                </c:pt>
                <c:pt idx="95765">
                  <c:v>18</c:v>
                </c:pt>
                <c:pt idx="95766">
                  <c:v>18</c:v>
                </c:pt>
                <c:pt idx="95767">
                  <c:v>18</c:v>
                </c:pt>
                <c:pt idx="95768">
                  <c:v>18</c:v>
                </c:pt>
                <c:pt idx="95769">
                  <c:v>18</c:v>
                </c:pt>
                <c:pt idx="95770">
                  <c:v>18</c:v>
                </c:pt>
                <c:pt idx="95771">
                  <c:v>18</c:v>
                </c:pt>
                <c:pt idx="95772">
                  <c:v>18</c:v>
                </c:pt>
                <c:pt idx="95773">
                  <c:v>18</c:v>
                </c:pt>
                <c:pt idx="95774">
                  <c:v>18</c:v>
                </c:pt>
                <c:pt idx="95775">
                  <c:v>18</c:v>
                </c:pt>
                <c:pt idx="95776">
                  <c:v>18</c:v>
                </c:pt>
                <c:pt idx="95777">
                  <c:v>18</c:v>
                </c:pt>
                <c:pt idx="95778">
                  <c:v>18</c:v>
                </c:pt>
                <c:pt idx="95779">
                  <c:v>18</c:v>
                </c:pt>
                <c:pt idx="95780">
                  <c:v>18</c:v>
                </c:pt>
                <c:pt idx="95781">
                  <c:v>18</c:v>
                </c:pt>
                <c:pt idx="95782">
                  <c:v>18</c:v>
                </c:pt>
                <c:pt idx="95783">
                  <c:v>18</c:v>
                </c:pt>
                <c:pt idx="95784">
                  <c:v>18</c:v>
                </c:pt>
                <c:pt idx="95785">
                  <c:v>18</c:v>
                </c:pt>
                <c:pt idx="95786">
                  <c:v>18</c:v>
                </c:pt>
                <c:pt idx="95787">
                  <c:v>18</c:v>
                </c:pt>
                <c:pt idx="95788">
                  <c:v>18</c:v>
                </c:pt>
                <c:pt idx="95789">
                  <c:v>18</c:v>
                </c:pt>
                <c:pt idx="95790">
                  <c:v>18</c:v>
                </c:pt>
                <c:pt idx="95791">
                  <c:v>18</c:v>
                </c:pt>
                <c:pt idx="95792">
                  <c:v>18</c:v>
                </c:pt>
                <c:pt idx="95793">
                  <c:v>18</c:v>
                </c:pt>
                <c:pt idx="95794">
                  <c:v>18</c:v>
                </c:pt>
                <c:pt idx="95795">
                  <c:v>18</c:v>
                </c:pt>
                <c:pt idx="95796">
                  <c:v>18</c:v>
                </c:pt>
                <c:pt idx="95797">
                  <c:v>18</c:v>
                </c:pt>
                <c:pt idx="95798">
                  <c:v>18</c:v>
                </c:pt>
                <c:pt idx="95799">
                  <c:v>18</c:v>
                </c:pt>
                <c:pt idx="95800">
                  <c:v>18</c:v>
                </c:pt>
                <c:pt idx="95801">
                  <c:v>18</c:v>
                </c:pt>
                <c:pt idx="95802">
                  <c:v>18</c:v>
                </c:pt>
                <c:pt idx="95803">
                  <c:v>18</c:v>
                </c:pt>
                <c:pt idx="95804">
                  <c:v>18</c:v>
                </c:pt>
                <c:pt idx="95805">
                  <c:v>18</c:v>
                </c:pt>
                <c:pt idx="95806">
                  <c:v>18</c:v>
                </c:pt>
                <c:pt idx="95807">
                  <c:v>18</c:v>
                </c:pt>
                <c:pt idx="95808">
                  <c:v>18</c:v>
                </c:pt>
                <c:pt idx="95809">
                  <c:v>18</c:v>
                </c:pt>
                <c:pt idx="95810">
                  <c:v>18</c:v>
                </c:pt>
                <c:pt idx="95811">
                  <c:v>18</c:v>
                </c:pt>
                <c:pt idx="95812">
                  <c:v>18</c:v>
                </c:pt>
                <c:pt idx="95813">
                  <c:v>18</c:v>
                </c:pt>
                <c:pt idx="95814">
                  <c:v>18</c:v>
                </c:pt>
                <c:pt idx="95815">
                  <c:v>18</c:v>
                </c:pt>
                <c:pt idx="95816">
                  <c:v>18</c:v>
                </c:pt>
                <c:pt idx="95817">
                  <c:v>18</c:v>
                </c:pt>
                <c:pt idx="95818">
                  <c:v>18</c:v>
                </c:pt>
                <c:pt idx="95819">
                  <c:v>18</c:v>
                </c:pt>
                <c:pt idx="95820">
                  <c:v>18</c:v>
                </c:pt>
                <c:pt idx="95821">
                  <c:v>18</c:v>
                </c:pt>
                <c:pt idx="95822">
                  <c:v>18</c:v>
                </c:pt>
                <c:pt idx="95823">
                  <c:v>18</c:v>
                </c:pt>
                <c:pt idx="95824">
                  <c:v>18</c:v>
                </c:pt>
                <c:pt idx="95825">
                  <c:v>18</c:v>
                </c:pt>
                <c:pt idx="95826">
                  <c:v>18</c:v>
                </c:pt>
                <c:pt idx="95827">
                  <c:v>18</c:v>
                </c:pt>
                <c:pt idx="95828">
                  <c:v>18</c:v>
                </c:pt>
                <c:pt idx="95829">
                  <c:v>18</c:v>
                </c:pt>
                <c:pt idx="95830">
                  <c:v>18</c:v>
                </c:pt>
                <c:pt idx="95831">
                  <c:v>18</c:v>
                </c:pt>
                <c:pt idx="95832">
                  <c:v>18</c:v>
                </c:pt>
                <c:pt idx="95833">
                  <c:v>18</c:v>
                </c:pt>
                <c:pt idx="95834">
                  <c:v>18</c:v>
                </c:pt>
                <c:pt idx="95835">
                  <c:v>18</c:v>
                </c:pt>
                <c:pt idx="95836">
                  <c:v>18</c:v>
                </c:pt>
                <c:pt idx="95837">
                  <c:v>18</c:v>
                </c:pt>
                <c:pt idx="95838">
                  <c:v>18</c:v>
                </c:pt>
                <c:pt idx="95839">
                  <c:v>18</c:v>
                </c:pt>
                <c:pt idx="95840">
                  <c:v>18</c:v>
                </c:pt>
                <c:pt idx="95841">
                  <c:v>18</c:v>
                </c:pt>
                <c:pt idx="95842">
                  <c:v>18</c:v>
                </c:pt>
                <c:pt idx="95843">
                  <c:v>18</c:v>
                </c:pt>
                <c:pt idx="95844">
                  <c:v>18</c:v>
                </c:pt>
                <c:pt idx="95845">
                  <c:v>18</c:v>
                </c:pt>
                <c:pt idx="95846">
                  <c:v>18</c:v>
                </c:pt>
                <c:pt idx="95847">
                  <c:v>18</c:v>
                </c:pt>
                <c:pt idx="95848">
                  <c:v>18</c:v>
                </c:pt>
                <c:pt idx="95849">
                  <c:v>18</c:v>
                </c:pt>
                <c:pt idx="95850">
                  <c:v>18</c:v>
                </c:pt>
                <c:pt idx="95851">
                  <c:v>18</c:v>
                </c:pt>
                <c:pt idx="95852">
                  <c:v>18</c:v>
                </c:pt>
                <c:pt idx="95853">
                  <c:v>18</c:v>
                </c:pt>
                <c:pt idx="95854">
                  <c:v>18</c:v>
                </c:pt>
                <c:pt idx="95855">
                  <c:v>18</c:v>
                </c:pt>
                <c:pt idx="95856">
                  <c:v>18</c:v>
                </c:pt>
                <c:pt idx="95857">
                  <c:v>18</c:v>
                </c:pt>
                <c:pt idx="95858">
                  <c:v>18</c:v>
                </c:pt>
                <c:pt idx="95859">
                  <c:v>18</c:v>
                </c:pt>
                <c:pt idx="95860">
                  <c:v>18</c:v>
                </c:pt>
                <c:pt idx="95861">
                  <c:v>18</c:v>
                </c:pt>
                <c:pt idx="95862">
                  <c:v>18</c:v>
                </c:pt>
                <c:pt idx="95863">
                  <c:v>18</c:v>
                </c:pt>
                <c:pt idx="95864">
                  <c:v>18</c:v>
                </c:pt>
                <c:pt idx="95865">
                  <c:v>18</c:v>
                </c:pt>
                <c:pt idx="95866">
                  <c:v>18</c:v>
                </c:pt>
                <c:pt idx="95867">
                  <c:v>18</c:v>
                </c:pt>
                <c:pt idx="95868">
                  <c:v>18</c:v>
                </c:pt>
                <c:pt idx="95869">
                  <c:v>18</c:v>
                </c:pt>
                <c:pt idx="95870">
                  <c:v>18</c:v>
                </c:pt>
                <c:pt idx="95871">
                  <c:v>18</c:v>
                </c:pt>
                <c:pt idx="95872">
                  <c:v>18</c:v>
                </c:pt>
                <c:pt idx="95873">
                  <c:v>18</c:v>
                </c:pt>
                <c:pt idx="95874">
                  <c:v>18</c:v>
                </c:pt>
                <c:pt idx="95875">
                  <c:v>18</c:v>
                </c:pt>
                <c:pt idx="95876">
                  <c:v>18</c:v>
                </c:pt>
                <c:pt idx="95877">
                  <c:v>18</c:v>
                </c:pt>
                <c:pt idx="95878">
                  <c:v>18</c:v>
                </c:pt>
                <c:pt idx="95879">
                  <c:v>18</c:v>
                </c:pt>
                <c:pt idx="95880">
                  <c:v>18</c:v>
                </c:pt>
                <c:pt idx="95881">
                  <c:v>18</c:v>
                </c:pt>
                <c:pt idx="95882">
                  <c:v>18</c:v>
                </c:pt>
                <c:pt idx="95883">
                  <c:v>18</c:v>
                </c:pt>
                <c:pt idx="95884">
                  <c:v>18</c:v>
                </c:pt>
                <c:pt idx="95885">
                  <c:v>18</c:v>
                </c:pt>
                <c:pt idx="95886">
                  <c:v>18</c:v>
                </c:pt>
                <c:pt idx="95887">
                  <c:v>18</c:v>
                </c:pt>
                <c:pt idx="95888">
                  <c:v>18</c:v>
                </c:pt>
                <c:pt idx="95889">
                  <c:v>18</c:v>
                </c:pt>
                <c:pt idx="95890">
                  <c:v>18</c:v>
                </c:pt>
                <c:pt idx="95891">
                  <c:v>18</c:v>
                </c:pt>
                <c:pt idx="95892">
                  <c:v>18</c:v>
                </c:pt>
                <c:pt idx="95893">
                  <c:v>18</c:v>
                </c:pt>
                <c:pt idx="95894">
                  <c:v>18</c:v>
                </c:pt>
                <c:pt idx="95895">
                  <c:v>18</c:v>
                </c:pt>
                <c:pt idx="95896">
                  <c:v>18</c:v>
                </c:pt>
                <c:pt idx="95897">
                  <c:v>18</c:v>
                </c:pt>
                <c:pt idx="95898">
                  <c:v>18</c:v>
                </c:pt>
                <c:pt idx="95899">
                  <c:v>18</c:v>
                </c:pt>
                <c:pt idx="95900">
                  <c:v>18</c:v>
                </c:pt>
                <c:pt idx="95901">
                  <c:v>18</c:v>
                </c:pt>
                <c:pt idx="95902">
                  <c:v>18</c:v>
                </c:pt>
                <c:pt idx="95903">
                  <c:v>18</c:v>
                </c:pt>
                <c:pt idx="95904">
                  <c:v>18</c:v>
                </c:pt>
                <c:pt idx="95905">
                  <c:v>18</c:v>
                </c:pt>
                <c:pt idx="95906">
                  <c:v>18</c:v>
                </c:pt>
                <c:pt idx="95907">
                  <c:v>18</c:v>
                </c:pt>
                <c:pt idx="95908">
                  <c:v>18</c:v>
                </c:pt>
                <c:pt idx="95909">
                  <c:v>18</c:v>
                </c:pt>
                <c:pt idx="95910">
                  <c:v>18</c:v>
                </c:pt>
                <c:pt idx="95911">
                  <c:v>18</c:v>
                </c:pt>
                <c:pt idx="95912">
                  <c:v>18</c:v>
                </c:pt>
                <c:pt idx="95913">
                  <c:v>18</c:v>
                </c:pt>
                <c:pt idx="95914">
                  <c:v>18</c:v>
                </c:pt>
                <c:pt idx="95915">
                  <c:v>18</c:v>
                </c:pt>
                <c:pt idx="95916">
                  <c:v>18</c:v>
                </c:pt>
                <c:pt idx="95917">
                  <c:v>18</c:v>
                </c:pt>
                <c:pt idx="95918">
                  <c:v>18</c:v>
                </c:pt>
                <c:pt idx="95919">
                  <c:v>18</c:v>
                </c:pt>
                <c:pt idx="95920">
                  <c:v>18</c:v>
                </c:pt>
                <c:pt idx="95921">
                  <c:v>18</c:v>
                </c:pt>
                <c:pt idx="95922">
                  <c:v>18</c:v>
                </c:pt>
                <c:pt idx="95923">
                  <c:v>18</c:v>
                </c:pt>
                <c:pt idx="95924">
                  <c:v>18</c:v>
                </c:pt>
                <c:pt idx="95925">
                  <c:v>18</c:v>
                </c:pt>
                <c:pt idx="95926">
                  <c:v>18</c:v>
                </c:pt>
                <c:pt idx="95927">
                  <c:v>18</c:v>
                </c:pt>
                <c:pt idx="95928">
                  <c:v>18</c:v>
                </c:pt>
                <c:pt idx="95929">
                  <c:v>18</c:v>
                </c:pt>
                <c:pt idx="95930">
                  <c:v>18</c:v>
                </c:pt>
                <c:pt idx="95931">
                  <c:v>18</c:v>
                </c:pt>
                <c:pt idx="95932">
                  <c:v>18</c:v>
                </c:pt>
                <c:pt idx="95933">
                  <c:v>18</c:v>
                </c:pt>
                <c:pt idx="95934">
                  <c:v>18</c:v>
                </c:pt>
                <c:pt idx="95935">
                  <c:v>18</c:v>
                </c:pt>
                <c:pt idx="95936">
                  <c:v>18</c:v>
                </c:pt>
                <c:pt idx="95937">
                  <c:v>18</c:v>
                </c:pt>
                <c:pt idx="95938">
                  <c:v>18</c:v>
                </c:pt>
                <c:pt idx="95939">
                  <c:v>18</c:v>
                </c:pt>
                <c:pt idx="95940">
                  <c:v>18</c:v>
                </c:pt>
                <c:pt idx="95941">
                  <c:v>18</c:v>
                </c:pt>
                <c:pt idx="95942">
                  <c:v>18</c:v>
                </c:pt>
                <c:pt idx="95943">
                  <c:v>18</c:v>
                </c:pt>
                <c:pt idx="95944">
                  <c:v>18</c:v>
                </c:pt>
                <c:pt idx="95945">
                  <c:v>18</c:v>
                </c:pt>
                <c:pt idx="95946">
                  <c:v>18</c:v>
                </c:pt>
                <c:pt idx="95947">
                  <c:v>18</c:v>
                </c:pt>
                <c:pt idx="95948">
                  <c:v>18</c:v>
                </c:pt>
                <c:pt idx="95949">
                  <c:v>18</c:v>
                </c:pt>
                <c:pt idx="95950">
                  <c:v>18</c:v>
                </c:pt>
                <c:pt idx="95951">
                  <c:v>18</c:v>
                </c:pt>
                <c:pt idx="95952">
                  <c:v>18</c:v>
                </c:pt>
                <c:pt idx="95953">
                  <c:v>18</c:v>
                </c:pt>
                <c:pt idx="95954">
                  <c:v>18</c:v>
                </c:pt>
                <c:pt idx="95955">
                  <c:v>18</c:v>
                </c:pt>
                <c:pt idx="95956">
                  <c:v>18</c:v>
                </c:pt>
                <c:pt idx="95957">
                  <c:v>18</c:v>
                </c:pt>
                <c:pt idx="95958">
                  <c:v>18</c:v>
                </c:pt>
                <c:pt idx="95959">
                  <c:v>18</c:v>
                </c:pt>
                <c:pt idx="95960">
                  <c:v>18</c:v>
                </c:pt>
                <c:pt idx="95961">
                  <c:v>18</c:v>
                </c:pt>
                <c:pt idx="95962">
                  <c:v>18</c:v>
                </c:pt>
                <c:pt idx="95963">
                  <c:v>18</c:v>
                </c:pt>
                <c:pt idx="95964">
                  <c:v>18</c:v>
                </c:pt>
                <c:pt idx="95965">
                  <c:v>18</c:v>
                </c:pt>
                <c:pt idx="95966">
                  <c:v>18</c:v>
                </c:pt>
                <c:pt idx="95967">
                  <c:v>18</c:v>
                </c:pt>
                <c:pt idx="95968">
                  <c:v>18</c:v>
                </c:pt>
                <c:pt idx="95969">
                  <c:v>18</c:v>
                </c:pt>
                <c:pt idx="95970">
                  <c:v>18</c:v>
                </c:pt>
                <c:pt idx="95971">
                  <c:v>18</c:v>
                </c:pt>
                <c:pt idx="95972">
                  <c:v>18</c:v>
                </c:pt>
                <c:pt idx="95973">
                  <c:v>18</c:v>
                </c:pt>
                <c:pt idx="95974">
                  <c:v>18</c:v>
                </c:pt>
                <c:pt idx="95975">
                  <c:v>18</c:v>
                </c:pt>
                <c:pt idx="95976">
                  <c:v>18</c:v>
                </c:pt>
                <c:pt idx="95977">
                  <c:v>18</c:v>
                </c:pt>
                <c:pt idx="95978">
                  <c:v>18</c:v>
                </c:pt>
                <c:pt idx="95979">
                  <c:v>18</c:v>
                </c:pt>
                <c:pt idx="95980">
                  <c:v>18</c:v>
                </c:pt>
                <c:pt idx="95981">
                  <c:v>18</c:v>
                </c:pt>
                <c:pt idx="95982">
                  <c:v>18</c:v>
                </c:pt>
                <c:pt idx="95983">
                  <c:v>18</c:v>
                </c:pt>
                <c:pt idx="95984">
                  <c:v>18</c:v>
                </c:pt>
                <c:pt idx="95985">
                  <c:v>18</c:v>
                </c:pt>
                <c:pt idx="95986">
                  <c:v>18</c:v>
                </c:pt>
                <c:pt idx="95987">
                  <c:v>18</c:v>
                </c:pt>
                <c:pt idx="95988">
                  <c:v>18</c:v>
                </c:pt>
                <c:pt idx="95989">
                  <c:v>18</c:v>
                </c:pt>
                <c:pt idx="95990">
                  <c:v>18</c:v>
                </c:pt>
                <c:pt idx="95991">
                  <c:v>18</c:v>
                </c:pt>
                <c:pt idx="95992">
                  <c:v>18</c:v>
                </c:pt>
                <c:pt idx="95993">
                  <c:v>18</c:v>
                </c:pt>
                <c:pt idx="95994">
                  <c:v>18</c:v>
                </c:pt>
                <c:pt idx="95995">
                  <c:v>18</c:v>
                </c:pt>
                <c:pt idx="95996">
                  <c:v>18</c:v>
                </c:pt>
                <c:pt idx="95997">
                  <c:v>18</c:v>
                </c:pt>
                <c:pt idx="95998">
                  <c:v>18</c:v>
                </c:pt>
                <c:pt idx="95999">
                  <c:v>18</c:v>
                </c:pt>
                <c:pt idx="96000">
                  <c:v>18</c:v>
                </c:pt>
                <c:pt idx="96001">
                  <c:v>18</c:v>
                </c:pt>
                <c:pt idx="96002">
                  <c:v>18</c:v>
                </c:pt>
                <c:pt idx="96003">
                  <c:v>18</c:v>
                </c:pt>
                <c:pt idx="96004">
                  <c:v>18</c:v>
                </c:pt>
                <c:pt idx="96005">
                  <c:v>18</c:v>
                </c:pt>
                <c:pt idx="96006">
                  <c:v>18</c:v>
                </c:pt>
                <c:pt idx="96007">
                  <c:v>18</c:v>
                </c:pt>
                <c:pt idx="96008">
                  <c:v>18</c:v>
                </c:pt>
                <c:pt idx="96009">
                  <c:v>18</c:v>
                </c:pt>
                <c:pt idx="96010">
                  <c:v>18</c:v>
                </c:pt>
                <c:pt idx="96011">
                  <c:v>18</c:v>
                </c:pt>
                <c:pt idx="96012">
                  <c:v>18</c:v>
                </c:pt>
                <c:pt idx="96013">
                  <c:v>18</c:v>
                </c:pt>
                <c:pt idx="96014">
                  <c:v>18</c:v>
                </c:pt>
                <c:pt idx="96015">
                  <c:v>18</c:v>
                </c:pt>
                <c:pt idx="96016">
                  <c:v>18</c:v>
                </c:pt>
                <c:pt idx="96017">
                  <c:v>18</c:v>
                </c:pt>
                <c:pt idx="96018">
                  <c:v>18</c:v>
                </c:pt>
                <c:pt idx="96019">
                  <c:v>18</c:v>
                </c:pt>
                <c:pt idx="96020">
                  <c:v>18</c:v>
                </c:pt>
                <c:pt idx="96021">
                  <c:v>18</c:v>
                </c:pt>
                <c:pt idx="96022">
                  <c:v>18</c:v>
                </c:pt>
                <c:pt idx="96023">
                  <c:v>18</c:v>
                </c:pt>
                <c:pt idx="96024">
                  <c:v>18</c:v>
                </c:pt>
                <c:pt idx="96025">
                  <c:v>18</c:v>
                </c:pt>
                <c:pt idx="96026">
                  <c:v>18</c:v>
                </c:pt>
                <c:pt idx="96027">
                  <c:v>18</c:v>
                </c:pt>
                <c:pt idx="96028">
                  <c:v>18</c:v>
                </c:pt>
                <c:pt idx="96029">
                  <c:v>18</c:v>
                </c:pt>
                <c:pt idx="96030">
                  <c:v>18</c:v>
                </c:pt>
                <c:pt idx="96031">
                  <c:v>18</c:v>
                </c:pt>
                <c:pt idx="96032">
                  <c:v>18</c:v>
                </c:pt>
                <c:pt idx="96033">
                  <c:v>18</c:v>
                </c:pt>
                <c:pt idx="96034">
                  <c:v>18</c:v>
                </c:pt>
                <c:pt idx="96035">
                  <c:v>18</c:v>
                </c:pt>
                <c:pt idx="96036">
                  <c:v>18</c:v>
                </c:pt>
                <c:pt idx="96037">
                  <c:v>18</c:v>
                </c:pt>
                <c:pt idx="96038">
                  <c:v>18</c:v>
                </c:pt>
                <c:pt idx="96039">
                  <c:v>18</c:v>
                </c:pt>
                <c:pt idx="96040">
                  <c:v>18</c:v>
                </c:pt>
                <c:pt idx="96041">
                  <c:v>18</c:v>
                </c:pt>
                <c:pt idx="96042">
                  <c:v>18</c:v>
                </c:pt>
                <c:pt idx="96043">
                  <c:v>18</c:v>
                </c:pt>
                <c:pt idx="96044">
                  <c:v>18</c:v>
                </c:pt>
                <c:pt idx="96045">
                  <c:v>18</c:v>
                </c:pt>
                <c:pt idx="96046">
                  <c:v>18</c:v>
                </c:pt>
                <c:pt idx="96047">
                  <c:v>18</c:v>
                </c:pt>
                <c:pt idx="96048">
                  <c:v>18</c:v>
                </c:pt>
                <c:pt idx="96049">
                  <c:v>18</c:v>
                </c:pt>
                <c:pt idx="96050">
                  <c:v>18</c:v>
                </c:pt>
                <c:pt idx="96051">
                  <c:v>18</c:v>
                </c:pt>
                <c:pt idx="96052">
                  <c:v>18</c:v>
                </c:pt>
                <c:pt idx="96053">
                  <c:v>18</c:v>
                </c:pt>
                <c:pt idx="96054">
                  <c:v>18</c:v>
                </c:pt>
                <c:pt idx="96055">
                  <c:v>18</c:v>
                </c:pt>
                <c:pt idx="96056">
                  <c:v>18</c:v>
                </c:pt>
                <c:pt idx="96057">
                  <c:v>18</c:v>
                </c:pt>
                <c:pt idx="96058">
                  <c:v>18</c:v>
                </c:pt>
                <c:pt idx="96059">
                  <c:v>18</c:v>
                </c:pt>
                <c:pt idx="96060">
                  <c:v>18</c:v>
                </c:pt>
                <c:pt idx="96061">
                  <c:v>18</c:v>
                </c:pt>
                <c:pt idx="96062">
                  <c:v>18</c:v>
                </c:pt>
                <c:pt idx="96063">
                  <c:v>18</c:v>
                </c:pt>
                <c:pt idx="96064">
                  <c:v>18</c:v>
                </c:pt>
                <c:pt idx="96065">
                  <c:v>18</c:v>
                </c:pt>
                <c:pt idx="96066">
                  <c:v>18</c:v>
                </c:pt>
                <c:pt idx="96067">
                  <c:v>18</c:v>
                </c:pt>
                <c:pt idx="96068">
                  <c:v>18</c:v>
                </c:pt>
                <c:pt idx="96069">
                  <c:v>18</c:v>
                </c:pt>
                <c:pt idx="96070">
                  <c:v>18</c:v>
                </c:pt>
                <c:pt idx="96071">
                  <c:v>18</c:v>
                </c:pt>
                <c:pt idx="96072">
                  <c:v>18</c:v>
                </c:pt>
                <c:pt idx="96073">
                  <c:v>18</c:v>
                </c:pt>
                <c:pt idx="96074">
                  <c:v>18</c:v>
                </c:pt>
                <c:pt idx="96075">
                  <c:v>18</c:v>
                </c:pt>
                <c:pt idx="96076">
                  <c:v>18</c:v>
                </c:pt>
                <c:pt idx="96077">
                  <c:v>18</c:v>
                </c:pt>
                <c:pt idx="96078">
                  <c:v>18</c:v>
                </c:pt>
                <c:pt idx="96079">
                  <c:v>18</c:v>
                </c:pt>
                <c:pt idx="96080">
                  <c:v>18</c:v>
                </c:pt>
                <c:pt idx="96081">
                  <c:v>18</c:v>
                </c:pt>
                <c:pt idx="96082">
                  <c:v>18</c:v>
                </c:pt>
                <c:pt idx="96083">
                  <c:v>18</c:v>
                </c:pt>
                <c:pt idx="96084">
                  <c:v>18</c:v>
                </c:pt>
                <c:pt idx="96085">
                  <c:v>18</c:v>
                </c:pt>
                <c:pt idx="96086">
                  <c:v>18</c:v>
                </c:pt>
                <c:pt idx="96087">
                  <c:v>18</c:v>
                </c:pt>
                <c:pt idx="96088">
                  <c:v>18</c:v>
                </c:pt>
                <c:pt idx="96089">
                  <c:v>18</c:v>
                </c:pt>
                <c:pt idx="96090">
                  <c:v>18</c:v>
                </c:pt>
                <c:pt idx="96091">
                  <c:v>18</c:v>
                </c:pt>
                <c:pt idx="96092">
                  <c:v>18</c:v>
                </c:pt>
                <c:pt idx="96093">
                  <c:v>18</c:v>
                </c:pt>
                <c:pt idx="96094">
                  <c:v>18</c:v>
                </c:pt>
                <c:pt idx="96095">
                  <c:v>18</c:v>
                </c:pt>
                <c:pt idx="96096">
                  <c:v>18</c:v>
                </c:pt>
                <c:pt idx="96097">
                  <c:v>18</c:v>
                </c:pt>
                <c:pt idx="96098">
                  <c:v>18</c:v>
                </c:pt>
                <c:pt idx="96099">
                  <c:v>18</c:v>
                </c:pt>
                <c:pt idx="96100">
                  <c:v>18</c:v>
                </c:pt>
                <c:pt idx="96101">
                  <c:v>18</c:v>
                </c:pt>
                <c:pt idx="96102">
                  <c:v>18</c:v>
                </c:pt>
                <c:pt idx="96103">
                  <c:v>18</c:v>
                </c:pt>
                <c:pt idx="96104">
                  <c:v>18</c:v>
                </c:pt>
                <c:pt idx="96105">
                  <c:v>18</c:v>
                </c:pt>
                <c:pt idx="96106">
                  <c:v>18</c:v>
                </c:pt>
                <c:pt idx="96107">
                  <c:v>18</c:v>
                </c:pt>
                <c:pt idx="96108">
                  <c:v>18</c:v>
                </c:pt>
                <c:pt idx="96109">
                  <c:v>18</c:v>
                </c:pt>
                <c:pt idx="96110">
                  <c:v>18</c:v>
                </c:pt>
                <c:pt idx="96111">
                  <c:v>18</c:v>
                </c:pt>
                <c:pt idx="96112">
                  <c:v>18</c:v>
                </c:pt>
                <c:pt idx="96113">
                  <c:v>18</c:v>
                </c:pt>
                <c:pt idx="96114">
                  <c:v>18</c:v>
                </c:pt>
                <c:pt idx="96115">
                  <c:v>18</c:v>
                </c:pt>
                <c:pt idx="96116">
                  <c:v>18</c:v>
                </c:pt>
                <c:pt idx="96117">
                  <c:v>18</c:v>
                </c:pt>
                <c:pt idx="96118">
                  <c:v>18</c:v>
                </c:pt>
                <c:pt idx="96119">
                  <c:v>18</c:v>
                </c:pt>
                <c:pt idx="96120">
                  <c:v>18</c:v>
                </c:pt>
                <c:pt idx="96121">
                  <c:v>18</c:v>
                </c:pt>
                <c:pt idx="96122">
                  <c:v>18</c:v>
                </c:pt>
                <c:pt idx="96123">
                  <c:v>18</c:v>
                </c:pt>
                <c:pt idx="96124">
                  <c:v>18</c:v>
                </c:pt>
                <c:pt idx="96125">
                  <c:v>18</c:v>
                </c:pt>
                <c:pt idx="96126">
                  <c:v>18</c:v>
                </c:pt>
                <c:pt idx="96127">
                  <c:v>18</c:v>
                </c:pt>
                <c:pt idx="96128">
                  <c:v>18</c:v>
                </c:pt>
                <c:pt idx="96129">
                  <c:v>18</c:v>
                </c:pt>
                <c:pt idx="96130">
                  <c:v>18</c:v>
                </c:pt>
                <c:pt idx="96131">
                  <c:v>18</c:v>
                </c:pt>
                <c:pt idx="96132">
                  <c:v>18</c:v>
                </c:pt>
                <c:pt idx="96133">
                  <c:v>18</c:v>
                </c:pt>
                <c:pt idx="96134">
                  <c:v>18</c:v>
                </c:pt>
                <c:pt idx="96135">
                  <c:v>18</c:v>
                </c:pt>
                <c:pt idx="96136">
                  <c:v>18</c:v>
                </c:pt>
                <c:pt idx="96137">
                  <c:v>18</c:v>
                </c:pt>
                <c:pt idx="96138">
                  <c:v>18</c:v>
                </c:pt>
                <c:pt idx="96139">
                  <c:v>18</c:v>
                </c:pt>
                <c:pt idx="96140">
                  <c:v>18</c:v>
                </c:pt>
                <c:pt idx="96141">
                  <c:v>18</c:v>
                </c:pt>
                <c:pt idx="96142">
                  <c:v>18</c:v>
                </c:pt>
                <c:pt idx="96143">
                  <c:v>18</c:v>
                </c:pt>
                <c:pt idx="96144">
                  <c:v>18</c:v>
                </c:pt>
                <c:pt idx="96145">
                  <c:v>18</c:v>
                </c:pt>
                <c:pt idx="96146">
                  <c:v>18</c:v>
                </c:pt>
                <c:pt idx="96147">
                  <c:v>18</c:v>
                </c:pt>
                <c:pt idx="96148">
                  <c:v>18</c:v>
                </c:pt>
                <c:pt idx="96149">
                  <c:v>18</c:v>
                </c:pt>
                <c:pt idx="96150">
                  <c:v>18</c:v>
                </c:pt>
                <c:pt idx="96151">
                  <c:v>18</c:v>
                </c:pt>
                <c:pt idx="96152">
                  <c:v>18</c:v>
                </c:pt>
                <c:pt idx="96153">
                  <c:v>18</c:v>
                </c:pt>
                <c:pt idx="96154">
                  <c:v>18</c:v>
                </c:pt>
                <c:pt idx="96155">
                  <c:v>18</c:v>
                </c:pt>
                <c:pt idx="96156">
                  <c:v>18</c:v>
                </c:pt>
                <c:pt idx="96157">
                  <c:v>18</c:v>
                </c:pt>
                <c:pt idx="96158">
                  <c:v>18</c:v>
                </c:pt>
                <c:pt idx="96159">
                  <c:v>18</c:v>
                </c:pt>
                <c:pt idx="96160">
                  <c:v>18</c:v>
                </c:pt>
                <c:pt idx="96161">
                  <c:v>18</c:v>
                </c:pt>
                <c:pt idx="96162">
                  <c:v>18</c:v>
                </c:pt>
                <c:pt idx="96163">
                  <c:v>18</c:v>
                </c:pt>
                <c:pt idx="96164">
                  <c:v>18</c:v>
                </c:pt>
                <c:pt idx="96165">
                  <c:v>18</c:v>
                </c:pt>
                <c:pt idx="96166">
                  <c:v>18</c:v>
                </c:pt>
                <c:pt idx="96167">
                  <c:v>18</c:v>
                </c:pt>
                <c:pt idx="96168">
                  <c:v>18</c:v>
                </c:pt>
                <c:pt idx="96169">
                  <c:v>18</c:v>
                </c:pt>
                <c:pt idx="96170">
                  <c:v>18</c:v>
                </c:pt>
                <c:pt idx="96171">
                  <c:v>18</c:v>
                </c:pt>
                <c:pt idx="96172">
                  <c:v>18</c:v>
                </c:pt>
                <c:pt idx="96173">
                  <c:v>18</c:v>
                </c:pt>
                <c:pt idx="96174">
                  <c:v>18</c:v>
                </c:pt>
                <c:pt idx="96175">
                  <c:v>18</c:v>
                </c:pt>
                <c:pt idx="96176">
                  <c:v>18</c:v>
                </c:pt>
                <c:pt idx="96177">
                  <c:v>18</c:v>
                </c:pt>
                <c:pt idx="96178">
                  <c:v>18</c:v>
                </c:pt>
                <c:pt idx="96179">
                  <c:v>18</c:v>
                </c:pt>
                <c:pt idx="96180">
                  <c:v>18</c:v>
                </c:pt>
                <c:pt idx="96181">
                  <c:v>18</c:v>
                </c:pt>
                <c:pt idx="96182">
                  <c:v>18</c:v>
                </c:pt>
                <c:pt idx="96183">
                  <c:v>18</c:v>
                </c:pt>
                <c:pt idx="96184">
                  <c:v>18</c:v>
                </c:pt>
                <c:pt idx="96185">
                  <c:v>18</c:v>
                </c:pt>
                <c:pt idx="96186">
                  <c:v>18</c:v>
                </c:pt>
                <c:pt idx="96187">
                  <c:v>18</c:v>
                </c:pt>
                <c:pt idx="96188">
                  <c:v>18</c:v>
                </c:pt>
                <c:pt idx="96189">
                  <c:v>18</c:v>
                </c:pt>
                <c:pt idx="96190">
                  <c:v>18</c:v>
                </c:pt>
                <c:pt idx="96191">
                  <c:v>18</c:v>
                </c:pt>
                <c:pt idx="96192">
                  <c:v>18</c:v>
                </c:pt>
                <c:pt idx="96193">
                  <c:v>18</c:v>
                </c:pt>
                <c:pt idx="96194">
                  <c:v>18</c:v>
                </c:pt>
                <c:pt idx="96195">
                  <c:v>18</c:v>
                </c:pt>
                <c:pt idx="96196">
                  <c:v>18</c:v>
                </c:pt>
                <c:pt idx="96197">
                  <c:v>18</c:v>
                </c:pt>
                <c:pt idx="96198">
                  <c:v>18</c:v>
                </c:pt>
                <c:pt idx="96199">
                  <c:v>18</c:v>
                </c:pt>
                <c:pt idx="96200">
                  <c:v>18</c:v>
                </c:pt>
                <c:pt idx="96201">
                  <c:v>18</c:v>
                </c:pt>
                <c:pt idx="96202">
                  <c:v>18</c:v>
                </c:pt>
                <c:pt idx="96203">
                  <c:v>18</c:v>
                </c:pt>
                <c:pt idx="96204">
                  <c:v>18</c:v>
                </c:pt>
                <c:pt idx="96205">
                  <c:v>18</c:v>
                </c:pt>
                <c:pt idx="96206">
                  <c:v>18</c:v>
                </c:pt>
                <c:pt idx="96207">
                  <c:v>18</c:v>
                </c:pt>
                <c:pt idx="96208">
                  <c:v>18</c:v>
                </c:pt>
                <c:pt idx="96209">
                  <c:v>18</c:v>
                </c:pt>
                <c:pt idx="96210">
                  <c:v>18</c:v>
                </c:pt>
                <c:pt idx="96211">
                  <c:v>18</c:v>
                </c:pt>
                <c:pt idx="96212">
                  <c:v>18</c:v>
                </c:pt>
                <c:pt idx="96213">
                  <c:v>18</c:v>
                </c:pt>
                <c:pt idx="96214">
                  <c:v>18</c:v>
                </c:pt>
                <c:pt idx="96215">
                  <c:v>18</c:v>
                </c:pt>
                <c:pt idx="96216">
                  <c:v>18</c:v>
                </c:pt>
                <c:pt idx="96217">
                  <c:v>18</c:v>
                </c:pt>
                <c:pt idx="96218">
                  <c:v>18</c:v>
                </c:pt>
                <c:pt idx="96219">
                  <c:v>18</c:v>
                </c:pt>
                <c:pt idx="96220">
                  <c:v>18</c:v>
                </c:pt>
                <c:pt idx="96221">
                  <c:v>18</c:v>
                </c:pt>
                <c:pt idx="96222">
                  <c:v>18</c:v>
                </c:pt>
                <c:pt idx="96223">
                  <c:v>18</c:v>
                </c:pt>
                <c:pt idx="96224">
                  <c:v>18</c:v>
                </c:pt>
                <c:pt idx="96225">
                  <c:v>18</c:v>
                </c:pt>
                <c:pt idx="96226">
                  <c:v>18</c:v>
                </c:pt>
                <c:pt idx="96227">
                  <c:v>18</c:v>
                </c:pt>
                <c:pt idx="96228">
                  <c:v>18</c:v>
                </c:pt>
                <c:pt idx="96229">
                  <c:v>18</c:v>
                </c:pt>
                <c:pt idx="96230">
                  <c:v>18</c:v>
                </c:pt>
                <c:pt idx="96231">
                  <c:v>18</c:v>
                </c:pt>
                <c:pt idx="96232">
                  <c:v>18</c:v>
                </c:pt>
                <c:pt idx="96233">
                  <c:v>18</c:v>
                </c:pt>
                <c:pt idx="96234">
                  <c:v>18</c:v>
                </c:pt>
                <c:pt idx="96235">
                  <c:v>18</c:v>
                </c:pt>
                <c:pt idx="96236">
                  <c:v>18</c:v>
                </c:pt>
                <c:pt idx="96237">
                  <c:v>18</c:v>
                </c:pt>
                <c:pt idx="96238">
                  <c:v>18</c:v>
                </c:pt>
                <c:pt idx="96239">
                  <c:v>18</c:v>
                </c:pt>
                <c:pt idx="96240">
                  <c:v>18</c:v>
                </c:pt>
                <c:pt idx="96241">
                  <c:v>18</c:v>
                </c:pt>
                <c:pt idx="96242">
                  <c:v>18</c:v>
                </c:pt>
                <c:pt idx="96243">
                  <c:v>18</c:v>
                </c:pt>
                <c:pt idx="96244">
                  <c:v>18</c:v>
                </c:pt>
                <c:pt idx="96245">
                  <c:v>18</c:v>
                </c:pt>
                <c:pt idx="96246">
                  <c:v>18</c:v>
                </c:pt>
                <c:pt idx="96247">
                  <c:v>18</c:v>
                </c:pt>
                <c:pt idx="96248">
                  <c:v>18</c:v>
                </c:pt>
                <c:pt idx="96249">
                  <c:v>18</c:v>
                </c:pt>
                <c:pt idx="96250">
                  <c:v>18</c:v>
                </c:pt>
                <c:pt idx="96251">
                  <c:v>18</c:v>
                </c:pt>
                <c:pt idx="96252">
                  <c:v>18</c:v>
                </c:pt>
                <c:pt idx="96253">
                  <c:v>18</c:v>
                </c:pt>
                <c:pt idx="96254">
                  <c:v>18</c:v>
                </c:pt>
                <c:pt idx="96255">
                  <c:v>18</c:v>
                </c:pt>
                <c:pt idx="96256">
                  <c:v>18</c:v>
                </c:pt>
                <c:pt idx="96257">
                  <c:v>18</c:v>
                </c:pt>
                <c:pt idx="96258">
                  <c:v>18</c:v>
                </c:pt>
                <c:pt idx="96259">
                  <c:v>18</c:v>
                </c:pt>
                <c:pt idx="96260">
                  <c:v>18</c:v>
                </c:pt>
                <c:pt idx="96261">
                  <c:v>18</c:v>
                </c:pt>
                <c:pt idx="96262">
                  <c:v>18</c:v>
                </c:pt>
                <c:pt idx="96263">
                  <c:v>18</c:v>
                </c:pt>
                <c:pt idx="96264">
                  <c:v>18</c:v>
                </c:pt>
                <c:pt idx="96265">
                  <c:v>18</c:v>
                </c:pt>
                <c:pt idx="96266">
                  <c:v>18</c:v>
                </c:pt>
                <c:pt idx="96267">
                  <c:v>18</c:v>
                </c:pt>
                <c:pt idx="96268">
                  <c:v>18</c:v>
                </c:pt>
                <c:pt idx="96269">
                  <c:v>18</c:v>
                </c:pt>
                <c:pt idx="96270">
                  <c:v>18</c:v>
                </c:pt>
                <c:pt idx="96271">
                  <c:v>18</c:v>
                </c:pt>
                <c:pt idx="96272">
                  <c:v>18</c:v>
                </c:pt>
                <c:pt idx="96273">
                  <c:v>18</c:v>
                </c:pt>
                <c:pt idx="96274">
                  <c:v>18</c:v>
                </c:pt>
                <c:pt idx="96275">
                  <c:v>18</c:v>
                </c:pt>
                <c:pt idx="96276">
                  <c:v>18</c:v>
                </c:pt>
                <c:pt idx="96277">
                  <c:v>18</c:v>
                </c:pt>
                <c:pt idx="96278">
                  <c:v>18</c:v>
                </c:pt>
                <c:pt idx="96279">
                  <c:v>18</c:v>
                </c:pt>
                <c:pt idx="96280">
                  <c:v>18</c:v>
                </c:pt>
                <c:pt idx="96281">
                  <c:v>18</c:v>
                </c:pt>
                <c:pt idx="96282">
                  <c:v>18</c:v>
                </c:pt>
                <c:pt idx="96283">
                  <c:v>18</c:v>
                </c:pt>
                <c:pt idx="96284">
                  <c:v>18</c:v>
                </c:pt>
                <c:pt idx="96285">
                  <c:v>18</c:v>
                </c:pt>
                <c:pt idx="96286">
                  <c:v>18</c:v>
                </c:pt>
                <c:pt idx="96287">
                  <c:v>18</c:v>
                </c:pt>
                <c:pt idx="96288">
                  <c:v>18</c:v>
                </c:pt>
                <c:pt idx="96289">
                  <c:v>18</c:v>
                </c:pt>
                <c:pt idx="96290">
                  <c:v>18</c:v>
                </c:pt>
                <c:pt idx="96291">
                  <c:v>18</c:v>
                </c:pt>
                <c:pt idx="96292">
                  <c:v>18</c:v>
                </c:pt>
                <c:pt idx="96293">
                  <c:v>18</c:v>
                </c:pt>
                <c:pt idx="96294">
                  <c:v>18</c:v>
                </c:pt>
                <c:pt idx="96295">
                  <c:v>18</c:v>
                </c:pt>
                <c:pt idx="96296">
                  <c:v>18</c:v>
                </c:pt>
                <c:pt idx="96297">
                  <c:v>18</c:v>
                </c:pt>
                <c:pt idx="96298">
                  <c:v>18</c:v>
                </c:pt>
                <c:pt idx="96299">
                  <c:v>18</c:v>
                </c:pt>
                <c:pt idx="96300">
                  <c:v>18</c:v>
                </c:pt>
                <c:pt idx="96301">
                  <c:v>18</c:v>
                </c:pt>
                <c:pt idx="96302">
                  <c:v>18</c:v>
                </c:pt>
                <c:pt idx="96303">
                  <c:v>18</c:v>
                </c:pt>
                <c:pt idx="96304">
                  <c:v>18</c:v>
                </c:pt>
                <c:pt idx="96305">
                  <c:v>18</c:v>
                </c:pt>
                <c:pt idx="96306">
                  <c:v>18</c:v>
                </c:pt>
                <c:pt idx="96307">
                  <c:v>18</c:v>
                </c:pt>
                <c:pt idx="96308">
                  <c:v>18</c:v>
                </c:pt>
                <c:pt idx="96309">
                  <c:v>18</c:v>
                </c:pt>
                <c:pt idx="96310">
                  <c:v>18</c:v>
                </c:pt>
                <c:pt idx="96311">
                  <c:v>18</c:v>
                </c:pt>
                <c:pt idx="96312">
                  <c:v>18</c:v>
                </c:pt>
                <c:pt idx="96313">
                  <c:v>18</c:v>
                </c:pt>
                <c:pt idx="96314">
                  <c:v>18</c:v>
                </c:pt>
                <c:pt idx="96315">
                  <c:v>18</c:v>
                </c:pt>
                <c:pt idx="96316">
                  <c:v>18</c:v>
                </c:pt>
                <c:pt idx="96317">
                  <c:v>18</c:v>
                </c:pt>
                <c:pt idx="96318">
                  <c:v>18</c:v>
                </c:pt>
                <c:pt idx="96319">
                  <c:v>18</c:v>
                </c:pt>
                <c:pt idx="96320">
                  <c:v>18</c:v>
                </c:pt>
                <c:pt idx="96321">
                  <c:v>18</c:v>
                </c:pt>
                <c:pt idx="96322">
                  <c:v>18</c:v>
                </c:pt>
                <c:pt idx="96323">
                  <c:v>18</c:v>
                </c:pt>
                <c:pt idx="96324">
                  <c:v>18</c:v>
                </c:pt>
                <c:pt idx="96325">
                  <c:v>18</c:v>
                </c:pt>
                <c:pt idx="96326">
                  <c:v>18</c:v>
                </c:pt>
                <c:pt idx="96327">
                  <c:v>18</c:v>
                </c:pt>
                <c:pt idx="96328">
                  <c:v>18</c:v>
                </c:pt>
                <c:pt idx="96329">
                  <c:v>18</c:v>
                </c:pt>
                <c:pt idx="96330">
                  <c:v>18</c:v>
                </c:pt>
                <c:pt idx="96331">
                  <c:v>18</c:v>
                </c:pt>
                <c:pt idx="96332">
                  <c:v>18</c:v>
                </c:pt>
                <c:pt idx="96333">
                  <c:v>18</c:v>
                </c:pt>
                <c:pt idx="96334">
                  <c:v>18</c:v>
                </c:pt>
                <c:pt idx="96335">
                  <c:v>18</c:v>
                </c:pt>
                <c:pt idx="96336">
                  <c:v>18</c:v>
                </c:pt>
                <c:pt idx="96337">
                  <c:v>18</c:v>
                </c:pt>
                <c:pt idx="96338">
                  <c:v>18</c:v>
                </c:pt>
                <c:pt idx="96339">
                  <c:v>18</c:v>
                </c:pt>
                <c:pt idx="96340">
                  <c:v>18</c:v>
                </c:pt>
                <c:pt idx="96341">
                  <c:v>18</c:v>
                </c:pt>
                <c:pt idx="96342">
                  <c:v>18</c:v>
                </c:pt>
                <c:pt idx="96343">
                  <c:v>18</c:v>
                </c:pt>
                <c:pt idx="96344">
                  <c:v>18</c:v>
                </c:pt>
                <c:pt idx="96345">
                  <c:v>18</c:v>
                </c:pt>
                <c:pt idx="96346">
                  <c:v>18</c:v>
                </c:pt>
                <c:pt idx="96347">
                  <c:v>18</c:v>
                </c:pt>
                <c:pt idx="96348">
                  <c:v>18</c:v>
                </c:pt>
                <c:pt idx="96349">
                  <c:v>18</c:v>
                </c:pt>
                <c:pt idx="96350">
                  <c:v>18</c:v>
                </c:pt>
                <c:pt idx="96351">
                  <c:v>18</c:v>
                </c:pt>
                <c:pt idx="96352">
                  <c:v>18</c:v>
                </c:pt>
                <c:pt idx="96353">
                  <c:v>18</c:v>
                </c:pt>
                <c:pt idx="96354">
                  <c:v>18</c:v>
                </c:pt>
                <c:pt idx="96355">
                  <c:v>18</c:v>
                </c:pt>
                <c:pt idx="96356">
                  <c:v>18</c:v>
                </c:pt>
                <c:pt idx="96357">
                  <c:v>18</c:v>
                </c:pt>
                <c:pt idx="96358">
                  <c:v>18</c:v>
                </c:pt>
                <c:pt idx="96359">
                  <c:v>18</c:v>
                </c:pt>
                <c:pt idx="96360">
                  <c:v>18</c:v>
                </c:pt>
                <c:pt idx="96361">
                  <c:v>18</c:v>
                </c:pt>
                <c:pt idx="96362">
                  <c:v>18</c:v>
                </c:pt>
                <c:pt idx="96363">
                  <c:v>18</c:v>
                </c:pt>
                <c:pt idx="96364">
                  <c:v>18</c:v>
                </c:pt>
                <c:pt idx="96365">
                  <c:v>18</c:v>
                </c:pt>
                <c:pt idx="96366">
                  <c:v>18</c:v>
                </c:pt>
                <c:pt idx="96367">
                  <c:v>18</c:v>
                </c:pt>
                <c:pt idx="96368">
                  <c:v>18</c:v>
                </c:pt>
                <c:pt idx="96369">
                  <c:v>18</c:v>
                </c:pt>
                <c:pt idx="96370">
                  <c:v>18</c:v>
                </c:pt>
                <c:pt idx="96371">
                  <c:v>18</c:v>
                </c:pt>
                <c:pt idx="96372">
                  <c:v>18</c:v>
                </c:pt>
                <c:pt idx="96373">
                  <c:v>18</c:v>
                </c:pt>
                <c:pt idx="96374">
                  <c:v>18</c:v>
                </c:pt>
                <c:pt idx="96375">
                  <c:v>18</c:v>
                </c:pt>
                <c:pt idx="96376">
                  <c:v>18</c:v>
                </c:pt>
                <c:pt idx="96377">
                  <c:v>18</c:v>
                </c:pt>
                <c:pt idx="96378">
                  <c:v>18</c:v>
                </c:pt>
                <c:pt idx="96379">
                  <c:v>18</c:v>
                </c:pt>
                <c:pt idx="96380">
                  <c:v>18</c:v>
                </c:pt>
                <c:pt idx="96381">
                  <c:v>18</c:v>
                </c:pt>
                <c:pt idx="96382">
                  <c:v>18</c:v>
                </c:pt>
                <c:pt idx="96383">
                  <c:v>18</c:v>
                </c:pt>
                <c:pt idx="96384">
                  <c:v>18</c:v>
                </c:pt>
                <c:pt idx="96385">
                  <c:v>18</c:v>
                </c:pt>
                <c:pt idx="96386">
                  <c:v>18</c:v>
                </c:pt>
                <c:pt idx="96387">
                  <c:v>18</c:v>
                </c:pt>
                <c:pt idx="96388">
                  <c:v>18</c:v>
                </c:pt>
                <c:pt idx="96389">
                  <c:v>18</c:v>
                </c:pt>
                <c:pt idx="96390">
                  <c:v>18</c:v>
                </c:pt>
                <c:pt idx="96391">
                  <c:v>18</c:v>
                </c:pt>
                <c:pt idx="96392">
                  <c:v>18</c:v>
                </c:pt>
                <c:pt idx="96393">
                  <c:v>18</c:v>
                </c:pt>
                <c:pt idx="96394">
                  <c:v>18</c:v>
                </c:pt>
                <c:pt idx="96395">
                  <c:v>18</c:v>
                </c:pt>
                <c:pt idx="96396">
                  <c:v>18</c:v>
                </c:pt>
                <c:pt idx="96397">
                  <c:v>18</c:v>
                </c:pt>
                <c:pt idx="96398">
                  <c:v>18</c:v>
                </c:pt>
                <c:pt idx="96399">
                  <c:v>18</c:v>
                </c:pt>
                <c:pt idx="96400">
                  <c:v>18</c:v>
                </c:pt>
                <c:pt idx="96401">
                  <c:v>18</c:v>
                </c:pt>
                <c:pt idx="96402">
                  <c:v>18</c:v>
                </c:pt>
                <c:pt idx="96403">
                  <c:v>18</c:v>
                </c:pt>
                <c:pt idx="96404">
                  <c:v>18</c:v>
                </c:pt>
                <c:pt idx="96405">
                  <c:v>18</c:v>
                </c:pt>
                <c:pt idx="96406">
                  <c:v>18</c:v>
                </c:pt>
                <c:pt idx="96407">
                  <c:v>18</c:v>
                </c:pt>
                <c:pt idx="96408">
                  <c:v>18</c:v>
                </c:pt>
                <c:pt idx="96409">
                  <c:v>18</c:v>
                </c:pt>
                <c:pt idx="96410">
                  <c:v>18</c:v>
                </c:pt>
                <c:pt idx="96411">
                  <c:v>18</c:v>
                </c:pt>
                <c:pt idx="96412">
                  <c:v>18</c:v>
                </c:pt>
                <c:pt idx="96413">
                  <c:v>18</c:v>
                </c:pt>
                <c:pt idx="96414">
                  <c:v>18</c:v>
                </c:pt>
                <c:pt idx="96415">
                  <c:v>18</c:v>
                </c:pt>
                <c:pt idx="96416">
                  <c:v>18</c:v>
                </c:pt>
                <c:pt idx="96417">
                  <c:v>18</c:v>
                </c:pt>
                <c:pt idx="96418">
                  <c:v>18</c:v>
                </c:pt>
                <c:pt idx="96419">
                  <c:v>18</c:v>
                </c:pt>
                <c:pt idx="96420">
                  <c:v>18</c:v>
                </c:pt>
                <c:pt idx="96421">
                  <c:v>18</c:v>
                </c:pt>
                <c:pt idx="96422">
                  <c:v>18</c:v>
                </c:pt>
                <c:pt idx="96423">
                  <c:v>18</c:v>
                </c:pt>
                <c:pt idx="96424">
                  <c:v>18</c:v>
                </c:pt>
                <c:pt idx="96425">
                  <c:v>18</c:v>
                </c:pt>
                <c:pt idx="96426">
                  <c:v>18</c:v>
                </c:pt>
                <c:pt idx="96427">
                  <c:v>18</c:v>
                </c:pt>
                <c:pt idx="96428">
                  <c:v>18</c:v>
                </c:pt>
                <c:pt idx="96429">
                  <c:v>18</c:v>
                </c:pt>
                <c:pt idx="96430">
                  <c:v>18</c:v>
                </c:pt>
                <c:pt idx="96431">
                  <c:v>18</c:v>
                </c:pt>
                <c:pt idx="96432">
                  <c:v>18</c:v>
                </c:pt>
                <c:pt idx="96433">
                  <c:v>18</c:v>
                </c:pt>
                <c:pt idx="96434">
                  <c:v>18</c:v>
                </c:pt>
                <c:pt idx="96435">
                  <c:v>18</c:v>
                </c:pt>
                <c:pt idx="96436">
                  <c:v>18</c:v>
                </c:pt>
                <c:pt idx="96437">
                  <c:v>18</c:v>
                </c:pt>
                <c:pt idx="96438">
                  <c:v>18</c:v>
                </c:pt>
                <c:pt idx="96439">
                  <c:v>18</c:v>
                </c:pt>
                <c:pt idx="96440">
                  <c:v>18</c:v>
                </c:pt>
                <c:pt idx="96441">
                  <c:v>18</c:v>
                </c:pt>
                <c:pt idx="96442">
                  <c:v>18</c:v>
                </c:pt>
                <c:pt idx="96443">
                  <c:v>18</c:v>
                </c:pt>
                <c:pt idx="96444">
                  <c:v>18</c:v>
                </c:pt>
                <c:pt idx="96445">
                  <c:v>18</c:v>
                </c:pt>
                <c:pt idx="96446">
                  <c:v>18</c:v>
                </c:pt>
                <c:pt idx="96447">
                  <c:v>18</c:v>
                </c:pt>
                <c:pt idx="96448">
                  <c:v>18</c:v>
                </c:pt>
                <c:pt idx="96449">
                  <c:v>18</c:v>
                </c:pt>
                <c:pt idx="96450">
                  <c:v>18</c:v>
                </c:pt>
                <c:pt idx="96451">
                  <c:v>18</c:v>
                </c:pt>
                <c:pt idx="96452">
                  <c:v>18</c:v>
                </c:pt>
                <c:pt idx="96453">
                  <c:v>18</c:v>
                </c:pt>
                <c:pt idx="96454">
                  <c:v>18</c:v>
                </c:pt>
                <c:pt idx="96455">
                  <c:v>18</c:v>
                </c:pt>
                <c:pt idx="96456">
                  <c:v>18</c:v>
                </c:pt>
                <c:pt idx="96457">
                  <c:v>18</c:v>
                </c:pt>
                <c:pt idx="96458">
                  <c:v>18</c:v>
                </c:pt>
                <c:pt idx="96459">
                  <c:v>18</c:v>
                </c:pt>
                <c:pt idx="96460">
                  <c:v>18</c:v>
                </c:pt>
                <c:pt idx="96461">
                  <c:v>18</c:v>
                </c:pt>
                <c:pt idx="96462">
                  <c:v>18</c:v>
                </c:pt>
                <c:pt idx="96463">
                  <c:v>18</c:v>
                </c:pt>
                <c:pt idx="96464">
                  <c:v>18</c:v>
                </c:pt>
                <c:pt idx="96465">
                  <c:v>18</c:v>
                </c:pt>
                <c:pt idx="96466">
                  <c:v>18</c:v>
                </c:pt>
                <c:pt idx="96467">
                  <c:v>18</c:v>
                </c:pt>
                <c:pt idx="96468">
                  <c:v>18</c:v>
                </c:pt>
                <c:pt idx="96469">
                  <c:v>18</c:v>
                </c:pt>
                <c:pt idx="96470">
                  <c:v>18</c:v>
                </c:pt>
                <c:pt idx="96471">
                  <c:v>18</c:v>
                </c:pt>
                <c:pt idx="96472">
                  <c:v>18</c:v>
                </c:pt>
                <c:pt idx="96473">
                  <c:v>18</c:v>
                </c:pt>
                <c:pt idx="96474">
                  <c:v>18</c:v>
                </c:pt>
                <c:pt idx="96475">
                  <c:v>18</c:v>
                </c:pt>
                <c:pt idx="96476">
                  <c:v>18</c:v>
                </c:pt>
                <c:pt idx="96477">
                  <c:v>18</c:v>
                </c:pt>
                <c:pt idx="96478">
                  <c:v>18</c:v>
                </c:pt>
                <c:pt idx="96479">
                  <c:v>18</c:v>
                </c:pt>
                <c:pt idx="96480">
                  <c:v>18</c:v>
                </c:pt>
                <c:pt idx="96481">
                  <c:v>18</c:v>
                </c:pt>
                <c:pt idx="96482">
                  <c:v>18</c:v>
                </c:pt>
                <c:pt idx="96483">
                  <c:v>18</c:v>
                </c:pt>
                <c:pt idx="96484">
                  <c:v>18</c:v>
                </c:pt>
                <c:pt idx="96485">
                  <c:v>18</c:v>
                </c:pt>
                <c:pt idx="96486">
                  <c:v>18</c:v>
                </c:pt>
                <c:pt idx="96487">
                  <c:v>18</c:v>
                </c:pt>
                <c:pt idx="96488">
                  <c:v>18</c:v>
                </c:pt>
                <c:pt idx="96489">
                  <c:v>18</c:v>
                </c:pt>
                <c:pt idx="96490">
                  <c:v>18</c:v>
                </c:pt>
                <c:pt idx="96491">
                  <c:v>18</c:v>
                </c:pt>
                <c:pt idx="96492">
                  <c:v>18</c:v>
                </c:pt>
                <c:pt idx="96493">
                  <c:v>18</c:v>
                </c:pt>
                <c:pt idx="96494">
                  <c:v>18</c:v>
                </c:pt>
                <c:pt idx="96495">
                  <c:v>18</c:v>
                </c:pt>
                <c:pt idx="96496">
                  <c:v>18</c:v>
                </c:pt>
                <c:pt idx="96497">
                  <c:v>18</c:v>
                </c:pt>
                <c:pt idx="96498">
                  <c:v>18</c:v>
                </c:pt>
                <c:pt idx="96499">
                  <c:v>18</c:v>
                </c:pt>
                <c:pt idx="96500">
                  <c:v>18</c:v>
                </c:pt>
                <c:pt idx="96501">
                  <c:v>18</c:v>
                </c:pt>
                <c:pt idx="96502">
                  <c:v>18</c:v>
                </c:pt>
                <c:pt idx="96503">
                  <c:v>18</c:v>
                </c:pt>
                <c:pt idx="96504">
                  <c:v>18</c:v>
                </c:pt>
                <c:pt idx="96505">
                  <c:v>18</c:v>
                </c:pt>
                <c:pt idx="96506">
                  <c:v>18</c:v>
                </c:pt>
                <c:pt idx="96507">
                  <c:v>18</c:v>
                </c:pt>
                <c:pt idx="96508">
                  <c:v>18</c:v>
                </c:pt>
                <c:pt idx="96509">
                  <c:v>18</c:v>
                </c:pt>
                <c:pt idx="96510">
                  <c:v>18</c:v>
                </c:pt>
                <c:pt idx="96511">
                  <c:v>18</c:v>
                </c:pt>
                <c:pt idx="96512">
                  <c:v>18</c:v>
                </c:pt>
                <c:pt idx="96513">
                  <c:v>18</c:v>
                </c:pt>
                <c:pt idx="96514">
                  <c:v>18</c:v>
                </c:pt>
                <c:pt idx="96515">
                  <c:v>18</c:v>
                </c:pt>
                <c:pt idx="96516">
                  <c:v>18</c:v>
                </c:pt>
                <c:pt idx="96517">
                  <c:v>18</c:v>
                </c:pt>
                <c:pt idx="96518">
                  <c:v>18</c:v>
                </c:pt>
                <c:pt idx="96519">
                  <c:v>18</c:v>
                </c:pt>
                <c:pt idx="96520">
                  <c:v>18</c:v>
                </c:pt>
                <c:pt idx="96521">
                  <c:v>18</c:v>
                </c:pt>
                <c:pt idx="96522">
                  <c:v>18</c:v>
                </c:pt>
                <c:pt idx="96523">
                  <c:v>18</c:v>
                </c:pt>
                <c:pt idx="96524">
                  <c:v>18</c:v>
                </c:pt>
                <c:pt idx="96525">
                  <c:v>18</c:v>
                </c:pt>
                <c:pt idx="96526">
                  <c:v>18</c:v>
                </c:pt>
                <c:pt idx="96527">
                  <c:v>18</c:v>
                </c:pt>
                <c:pt idx="96528">
                  <c:v>18</c:v>
                </c:pt>
                <c:pt idx="96529">
                  <c:v>18</c:v>
                </c:pt>
                <c:pt idx="96530">
                  <c:v>18</c:v>
                </c:pt>
                <c:pt idx="96531">
                  <c:v>18</c:v>
                </c:pt>
                <c:pt idx="96532">
                  <c:v>18</c:v>
                </c:pt>
                <c:pt idx="96533">
                  <c:v>18</c:v>
                </c:pt>
                <c:pt idx="96534">
                  <c:v>18</c:v>
                </c:pt>
                <c:pt idx="96535">
                  <c:v>18</c:v>
                </c:pt>
                <c:pt idx="96536">
                  <c:v>18</c:v>
                </c:pt>
                <c:pt idx="96537">
                  <c:v>18</c:v>
                </c:pt>
                <c:pt idx="96538">
                  <c:v>18</c:v>
                </c:pt>
                <c:pt idx="96539">
                  <c:v>18</c:v>
                </c:pt>
                <c:pt idx="96540">
                  <c:v>18</c:v>
                </c:pt>
                <c:pt idx="96541">
                  <c:v>18</c:v>
                </c:pt>
                <c:pt idx="96542">
                  <c:v>18</c:v>
                </c:pt>
                <c:pt idx="96543">
                  <c:v>18</c:v>
                </c:pt>
                <c:pt idx="96544">
                  <c:v>18</c:v>
                </c:pt>
                <c:pt idx="96545">
                  <c:v>18</c:v>
                </c:pt>
                <c:pt idx="96546">
                  <c:v>18</c:v>
                </c:pt>
                <c:pt idx="96547">
                  <c:v>18</c:v>
                </c:pt>
                <c:pt idx="96548">
                  <c:v>18</c:v>
                </c:pt>
                <c:pt idx="96549">
                  <c:v>18</c:v>
                </c:pt>
                <c:pt idx="96550">
                  <c:v>18</c:v>
                </c:pt>
                <c:pt idx="96551">
                  <c:v>18</c:v>
                </c:pt>
                <c:pt idx="96552">
                  <c:v>18</c:v>
                </c:pt>
                <c:pt idx="96553">
                  <c:v>18</c:v>
                </c:pt>
                <c:pt idx="96554">
                  <c:v>18</c:v>
                </c:pt>
                <c:pt idx="96555">
                  <c:v>18</c:v>
                </c:pt>
                <c:pt idx="96556">
                  <c:v>18</c:v>
                </c:pt>
                <c:pt idx="96557">
                  <c:v>18</c:v>
                </c:pt>
                <c:pt idx="96558">
                  <c:v>18</c:v>
                </c:pt>
                <c:pt idx="96559">
                  <c:v>18</c:v>
                </c:pt>
                <c:pt idx="96560">
                  <c:v>18</c:v>
                </c:pt>
                <c:pt idx="96561">
                  <c:v>18</c:v>
                </c:pt>
                <c:pt idx="96562">
                  <c:v>18</c:v>
                </c:pt>
                <c:pt idx="96563">
                  <c:v>18</c:v>
                </c:pt>
                <c:pt idx="96564">
                  <c:v>18</c:v>
                </c:pt>
                <c:pt idx="96565">
                  <c:v>18</c:v>
                </c:pt>
                <c:pt idx="96566">
                  <c:v>18</c:v>
                </c:pt>
                <c:pt idx="96567">
                  <c:v>18</c:v>
                </c:pt>
                <c:pt idx="96568">
                  <c:v>18</c:v>
                </c:pt>
                <c:pt idx="96569">
                  <c:v>18</c:v>
                </c:pt>
                <c:pt idx="96570">
                  <c:v>18</c:v>
                </c:pt>
                <c:pt idx="96571">
                  <c:v>18</c:v>
                </c:pt>
                <c:pt idx="96572">
                  <c:v>18</c:v>
                </c:pt>
                <c:pt idx="96573">
                  <c:v>18</c:v>
                </c:pt>
                <c:pt idx="96574">
                  <c:v>18</c:v>
                </c:pt>
                <c:pt idx="96575">
                  <c:v>18</c:v>
                </c:pt>
                <c:pt idx="96576">
                  <c:v>18</c:v>
                </c:pt>
                <c:pt idx="96577">
                  <c:v>18</c:v>
                </c:pt>
                <c:pt idx="96578">
                  <c:v>18</c:v>
                </c:pt>
                <c:pt idx="96579">
                  <c:v>18</c:v>
                </c:pt>
                <c:pt idx="96580">
                  <c:v>18</c:v>
                </c:pt>
                <c:pt idx="96581">
                  <c:v>18</c:v>
                </c:pt>
                <c:pt idx="96582">
                  <c:v>18</c:v>
                </c:pt>
                <c:pt idx="96583">
                  <c:v>18</c:v>
                </c:pt>
                <c:pt idx="96584">
                  <c:v>18</c:v>
                </c:pt>
                <c:pt idx="96585">
                  <c:v>18</c:v>
                </c:pt>
                <c:pt idx="96586">
                  <c:v>18</c:v>
                </c:pt>
                <c:pt idx="96587">
                  <c:v>18</c:v>
                </c:pt>
                <c:pt idx="96588">
                  <c:v>18</c:v>
                </c:pt>
                <c:pt idx="96589">
                  <c:v>18</c:v>
                </c:pt>
                <c:pt idx="96590">
                  <c:v>18</c:v>
                </c:pt>
                <c:pt idx="96591">
                  <c:v>18</c:v>
                </c:pt>
                <c:pt idx="96592">
                  <c:v>18</c:v>
                </c:pt>
                <c:pt idx="96593">
                  <c:v>18</c:v>
                </c:pt>
                <c:pt idx="96594">
                  <c:v>18</c:v>
                </c:pt>
                <c:pt idx="96595">
                  <c:v>18</c:v>
                </c:pt>
                <c:pt idx="96596">
                  <c:v>18</c:v>
                </c:pt>
                <c:pt idx="96597">
                  <c:v>18</c:v>
                </c:pt>
                <c:pt idx="96598">
                  <c:v>18</c:v>
                </c:pt>
                <c:pt idx="96599">
                  <c:v>18</c:v>
                </c:pt>
                <c:pt idx="96600">
                  <c:v>18</c:v>
                </c:pt>
                <c:pt idx="96601">
                  <c:v>18</c:v>
                </c:pt>
                <c:pt idx="96602">
                  <c:v>18</c:v>
                </c:pt>
                <c:pt idx="96603">
                  <c:v>18</c:v>
                </c:pt>
                <c:pt idx="96604">
                  <c:v>18</c:v>
                </c:pt>
                <c:pt idx="96605">
                  <c:v>18</c:v>
                </c:pt>
                <c:pt idx="96606">
                  <c:v>18</c:v>
                </c:pt>
                <c:pt idx="96607">
                  <c:v>18</c:v>
                </c:pt>
                <c:pt idx="96608">
                  <c:v>18</c:v>
                </c:pt>
                <c:pt idx="96609">
                  <c:v>18</c:v>
                </c:pt>
                <c:pt idx="96610">
                  <c:v>18</c:v>
                </c:pt>
                <c:pt idx="96611">
                  <c:v>18</c:v>
                </c:pt>
                <c:pt idx="96612">
                  <c:v>18</c:v>
                </c:pt>
                <c:pt idx="96613">
                  <c:v>18</c:v>
                </c:pt>
                <c:pt idx="96614">
                  <c:v>18</c:v>
                </c:pt>
                <c:pt idx="96615">
                  <c:v>18</c:v>
                </c:pt>
                <c:pt idx="96616">
                  <c:v>18</c:v>
                </c:pt>
                <c:pt idx="96617">
                  <c:v>18</c:v>
                </c:pt>
                <c:pt idx="96618">
                  <c:v>18</c:v>
                </c:pt>
                <c:pt idx="96619">
                  <c:v>18</c:v>
                </c:pt>
                <c:pt idx="96620">
                  <c:v>18</c:v>
                </c:pt>
                <c:pt idx="96621">
                  <c:v>18</c:v>
                </c:pt>
                <c:pt idx="96622">
                  <c:v>18</c:v>
                </c:pt>
                <c:pt idx="96623">
                  <c:v>18</c:v>
                </c:pt>
                <c:pt idx="96624">
                  <c:v>18</c:v>
                </c:pt>
                <c:pt idx="96625">
                  <c:v>18</c:v>
                </c:pt>
                <c:pt idx="96626">
                  <c:v>18</c:v>
                </c:pt>
                <c:pt idx="96627">
                  <c:v>18</c:v>
                </c:pt>
                <c:pt idx="96628">
                  <c:v>18</c:v>
                </c:pt>
                <c:pt idx="96629">
                  <c:v>18</c:v>
                </c:pt>
                <c:pt idx="96630">
                  <c:v>18</c:v>
                </c:pt>
                <c:pt idx="96631">
                  <c:v>18</c:v>
                </c:pt>
                <c:pt idx="96632">
                  <c:v>18</c:v>
                </c:pt>
                <c:pt idx="96633">
                  <c:v>18</c:v>
                </c:pt>
                <c:pt idx="96634">
                  <c:v>18</c:v>
                </c:pt>
                <c:pt idx="96635">
                  <c:v>18</c:v>
                </c:pt>
                <c:pt idx="96636">
                  <c:v>18</c:v>
                </c:pt>
                <c:pt idx="96637">
                  <c:v>18</c:v>
                </c:pt>
                <c:pt idx="96638">
                  <c:v>18</c:v>
                </c:pt>
                <c:pt idx="96639">
                  <c:v>18</c:v>
                </c:pt>
                <c:pt idx="96640">
                  <c:v>18</c:v>
                </c:pt>
                <c:pt idx="96641">
                  <c:v>18</c:v>
                </c:pt>
                <c:pt idx="96642">
                  <c:v>18</c:v>
                </c:pt>
                <c:pt idx="96643">
                  <c:v>18</c:v>
                </c:pt>
                <c:pt idx="96644">
                  <c:v>18</c:v>
                </c:pt>
                <c:pt idx="96645">
                  <c:v>18</c:v>
                </c:pt>
                <c:pt idx="96646">
                  <c:v>18</c:v>
                </c:pt>
                <c:pt idx="96647">
                  <c:v>18</c:v>
                </c:pt>
                <c:pt idx="96648">
                  <c:v>18</c:v>
                </c:pt>
                <c:pt idx="96649">
                  <c:v>18</c:v>
                </c:pt>
                <c:pt idx="96650">
                  <c:v>18</c:v>
                </c:pt>
                <c:pt idx="96651">
                  <c:v>18</c:v>
                </c:pt>
                <c:pt idx="96652">
                  <c:v>18</c:v>
                </c:pt>
                <c:pt idx="96653">
                  <c:v>18</c:v>
                </c:pt>
                <c:pt idx="96654">
                  <c:v>18</c:v>
                </c:pt>
                <c:pt idx="96655">
                  <c:v>18</c:v>
                </c:pt>
                <c:pt idx="96656">
                  <c:v>18</c:v>
                </c:pt>
                <c:pt idx="96657">
                  <c:v>18</c:v>
                </c:pt>
                <c:pt idx="96658">
                  <c:v>18</c:v>
                </c:pt>
                <c:pt idx="96659">
                  <c:v>18</c:v>
                </c:pt>
                <c:pt idx="96660">
                  <c:v>18</c:v>
                </c:pt>
                <c:pt idx="96661">
                  <c:v>18</c:v>
                </c:pt>
                <c:pt idx="96662">
                  <c:v>18</c:v>
                </c:pt>
                <c:pt idx="96663">
                  <c:v>18</c:v>
                </c:pt>
                <c:pt idx="96664">
                  <c:v>18</c:v>
                </c:pt>
                <c:pt idx="96665">
                  <c:v>18</c:v>
                </c:pt>
                <c:pt idx="96666">
                  <c:v>18</c:v>
                </c:pt>
                <c:pt idx="96667">
                  <c:v>18</c:v>
                </c:pt>
                <c:pt idx="96668">
                  <c:v>18</c:v>
                </c:pt>
                <c:pt idx="96669">
                  <c:v>18</c:v>
                </c:pt>
                <c:pt idx="96670">
                  <c:v>18</c:v>
                </c:pt>
                <c:pt idx="96671">
                  <c:v>18</c:v>
                </c:pt>
                <c:pt idx="96672">
                  <c:v>18</c:v>
                </c:pt>
                <c:pt idx="96673">
                  <c:v>18</c:v>
                </c:pt>
                <c:pt idx="96674">
                  <c:v>18</c:v>
                </c:pt>
                <c:pt idx="96675">
                  <c:v>18</c:v>
                </c:pt>
                <c:pt idx="96676">
                  <c:v>18</c:v>
                </c:pt>
                <c:pt idx="96677">
                  <c:v>18</c:v>
                </c:pt>
                <c:pt idx="96678">
                  <c:v>18</c:v>
                </c:pt>
                <c:pt idx="96679">
                  <c:v>18</c:v>
                </c:pt>
                <c:pt idx="96680">
                  <c:v>18</c:v>
                </c:pt>
                <c:pt idx="96681">
                  <c:v>18</c:v>
                </c:pt>
                <c:pt idx="96682">
                  <c:v>18</c:v>
                </c:pt>
                <c:pt idx="96683">
                  <c:v>18</c:v>
                </c:pt>
                <c:pt idx="96684">
                  <c:v>18</c:v>
                </c:pt>
                <c:pt idx="96685">
                  <c:v>18</c:v>
                </c:pt>
                <c:pt idx="96686">
                  <c:v>18</c:v>
                </c:pt>
                <c:pt idx="96687">
                  <c:v>18</c:v>
                </c:pt>
                <c:pt idx="96688">
                  <c:v>18</c:v>
                </c:pt>
                <c:pt idx="96689">
                  <c:v>18</c:v>
                </c:pt>
                <c:pt idx="96690">
                  <c:v>18</c:v>
                </c:pt>
                <c:pt idx="96691">
                  <c:v>18</c:v>
                </c:pt>
                <c:pt idx="96692">
                  <c:v>18</c:v>
                </c:pt>
                <c:pt idx="96693">
                  <c:v>18</c:v>
                </c:pt>
                <c:pt idx="96694">
                  <c:v>18</c:v>
                </c:pt>
                <c:pt idx="96695">
                  <c:v>18</c:v>
                </c:pt>
                <c:pt idx="96696">
                  <c:v>18</c:v>
                </c:pt>
                <c:pt idx="96697">
                  <c:v>18</c:v>
                </c:pt>
                <c:pt idx="96698">
                  <c:v>18</c:v>
                </c:pt>
                <c:pt idx="96699">
                  <c:v>18</c:v>
                </c:pt>
                <c:pt idx="96700">
                  <c:v>18</c:v>
                </c:pt>
                <c:pt idx="96701">
                  <c:v>18</c:v>
                </c:pt>
                <c:pt idx="96702">
                  <c:v>18</c:v>
                </c:pt>
                <c:pt idx="96703">
                  <c:v>18</c:v>
                </c:pt>
                <c:pt idx="96704">
                  <c:v>18</c:v>
                </c:pt>
                <c:pt idx="96705">
                  <c:v>18</c:v>
                </c:pt>
                <c:pt idx="96706">
                  <c:v>18</c:v>
                </c:pt>
                <c:pt idx="96707">
                  <c:v>18</c:v>
                </c:pt>
                <c:pt idx="96708">
                  <c:v>18</c:v>
                </c:pt>
                <c:pt idx="96709">
                  <c:v>18</c:v>
                </c:pt>
                <c:pt idx="96710">
                  <c:v>18</c:v>
                </c:pt>
                <c:pt idx="96711">
                  <c:v>18</c:v>
                </c:pt>
                <c:pt idx="96712">
                  <c:v>18</c:v>
                </c:pt>
                <c:pt idx="96713">
                  <c:v>18</c:v>
                </c:pt>
                <c:pt idx="96714">
                  <c:v>18</c:v>
                </c:pt>
                <c:pt idx="96715">
                  <c:v>18</c:v>
                </c:pt>
                <c:pt idx="96716">
                  <c:v>18</c:v>
                </c:pt>
                <c:pt idx="96717">
                  <c:v>18</c:v>
                </c:pt>
                <c:pt idx="96718">
                  <c:v>18</c:v>
                </c:pt>
                <c:pt idx="96719">
                  <c:v>18</c:v>
                </c:pt>
                <c:pt idx="96720">
                  <c:v>18</c:v>
                </c:pt>
                <c:pt idx="96721">
                  <c:v>18</c:v>
                </c:pt>
                <c:pt idx="96722">
                  <c:v>18</c:v>
                </c:pt>
                <c:pt idx="96723">
                  <c:v>18</c:v>
                </c:pt>
                <c:pt idx="96724">
                  <c:v>18</c:v>
                </c:pt>
                <c:pt idx="96725">
                  <c:v>18</c:v>
                </c:pt>
                <c:pt idx="96726">
                  <c:v>18</c:v>
                </c:pt>
                <c:pt idx="96727">
                  <c:v>18</c:v>
                </c:pt>
                <c:pt idx="96728">
                  <c:v>18</c:v>
                </c:pt>
                <c:pt idx="96729">
                  <c:v>18</c:v>
                </c:pt>
                <c:pt idx="96730">
                  <c:v>18</c:v>
                </c:pt>
                <c:pt idx="96731">
                  <c:v>18</c:v>
                </c:pt>
                <c:pt idx="96732">
                  <c:v>18</c:v>
                </c:pt>
                <c:pt idx="96733">
                  <c:v>18</c:v>
                </c:pt>
                <c:pt idx="96734">
                  <c:v>18</c:v>
                </c:pt>
                <c:pt idx="96735">
                  <c:v>18</c:v>
                </c:pt>
                <c:pt idx="96736">
                  <c:v>18</c:v>
                </c:pt>
                <c:pt idx="96737">
                  <c:v>18</c:v>
                </c:pt>
                <c:pt idx="96738">
                  <c:v>18</c:v>
                </c:pt>
                <c:pt idx="96739">
                  <c:v>18</c:v>
                </c:pt>
                <c:pt idx="96740">
                  <c:v>18</c:v>
                </c:pt>
                <c:pt idx="96741">
                  <c:v>18</c:v>
                </c:pt>
                <c:pt idx="96742">
                  <c:v>18</c:v>
                </c:pt>
                <c:pt idx="96743">
                  <c:v>18</c:v>
                </c:pt>
                <c:pt idx="96744">
                  <c:v>18</c:v>
                </c:pt>
                <c:pt idx="96745">
                  <c:v>18</c:v>
                </c:pt>
                <c:pt idx="96746">
                  <c:v>18</c:v>
                </c:pt>
                <c:pt idx="96747">
                  <c:v>18</c:v>
                </c:pt>
                <c:pt idx="96748">
                  <c:v>18</c:v>
                </c:pt>
                <c:pt idx="96749">
                  <c:v>18</c:v>
                </c:pt>
                <c:pt idx="96750">
                  <c:v>18</c:v>
                </c:pt>
                <c:pt idx="96751">
                  <c:v>18</c:v>
                </c:pt>
                <c:pt idx="96752">
                  <c:v>18</c:v>
                </c:pt>
                <c:pt idx="96753">
                  <c:v>18</c:v>
                </c:pt>
                <c:pt idx="96754">
                  <c:v>18</c:v>
                </c:pt>
                <c:pt idx="96755">
                  <c:v>18</c:v>
                </c:pt>
                <c:pt idx="96756">
                  <c:v>18</c:v>
                </c:pt>
                <c:pt idx="96757">
                  <c:v>18</c:v>
                </c:pt>
                <c:pt idx="96758">
                  <c:v>18</c:v>
                </c:pt>
                <c:pt idx="96759">
                  <c:v>18</c:v>
                </c:pt>
                <c:pt idx="96760">
                  <c:v>18</c:v>
                </c:pt>
                <c:pt idx="96761">
                  <c:v>18</c:v>
                </c:pt>
                <c:pt idx="96762">
                  <c:v>18</c:v>
                </c:pt>
                <c:pt idx="96763">
                  <c:v>18</c:v>
                </c:pt>
                <c:pt idx="96764">
                  <c:v>18</c:v>
                </c:pt>
                <c:pt idx="96765">
                  <c:v>18</c:v>
                </c:pt>
                <c:pt idx="96766">
                  <c:v>18</c:v>
                </c:pt>
                <c:pt idx="96767">
                  <c:v>18</c:v>
                </c:pt>
                <c:pt idx="96768">
                  <c:v>18</c:v>
                </c:pt>
                <c:pt idx="96769">
                  <c:v>18</c:v>
                </c:pt>
                <c:pt idx="96770">
                  <c:v>18</c:v>
                </c:pt>
                <c:pt idx="96771">
                  <c:v>18</c:v>
                </c:pt>
                <c:pt idx="96772">
                  <c:v>18</c:v>
                </c:pt>
                <c:pt idx="96773">
                  <c:v>18</c:v>
                </c:pt>
                <c:pt idx="96774">
                  <c:v>18</c:v>
                </c:pt>
                <c:pt idx="96775">
                  <c:v>18</c:v>
                </c:pt>
                <c:pt idx="96776">
                  <c:v>18</c:v>
                </c:pt>
                <c:pt idx="96777">
                  <c:v>18</c:v>
                </c:pt>
                <c:pt idx="96778">
                  <c:v>18</c:v>
                </c:pt>
                <c:pt idx="96779">
                  <c:v>18</c:v>
                </c:pt>
                <c:pt idx="96780">
                  <c:v>18</c:v>
                </c:pt>
                <c:pt idx="96781">
                  <c:v>18</c:v>
                </c:pt>
                <c:pt idx="96782">
                  <c:v>18</c:v>
                </c:pt>
                <c:pt idx="96783">
                  <c:v>18</c:v>
                </c:pt>
                <c:pt idx="96784">
                  <c:v>18</c:v>
                </c:pt>
                <c:pt idx="96785">
                  <c:v>18</c:v>
                </c:pt>
                <c:pt idx="96786">
                  <c:v>18</c:v>
                </c:pt>
                <c:pt idx="96787">
                  <c:v>18</c:v>
                </c:pt>
                <c:pt idx="96788">
                  <c:v>18</c:v>
                </c:pt>
                <c:pt idx="96789">
                  <c:v>18</c:v>
                </c:pt>
                <c:pt idx="96790">
                  <c:v>18</c:v>
                </c:pt>
                <c:pt idx="96791">
                  <c:v>18</c:v>
                </c:pt>
                <c:pt idx="96792">
                  <c:v>18</c:v>
                </c:pt>
                <c:pt idx="96793">
                  <c:v>18</c:v>
                </c:pt>
                <c:pt idx="96794">
                  <c:v>18</c:v>
                </c:pt>
                <c:pt idx="96795">
                  <c:v>18</c:v>
                </c:pt>
                <c:pt idx="96796">
                  <c:v>18</c:v>
                </c:pt>
                <c:pt idx="96797">
                  <c:v>18</c:v>
                </c:pt>
                <c:pt idx="96798">
                  <c:v>18</c:v>
                </c:pt>
              </c:numCache>
            </c:numRef>
          </c:cat>
          <c:val>
            <c:numRef>
              <c:f>depth!$C$4202:$C$101000</c:f>
              <c:numCache>
                <c:formatCode>General</c:formatCode>
                <c:ptCount val="96799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0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  <c:pt idx="30">
                  <c:v>0</c:v>
                </c:pt>
                <c:pt idx="31">
                  <c:v>0</c:v>
                </c:pt>
                <c:pt idx="32">
                  <c:v>0</c:v>
                </c:pt>
                <c:pt idx="33">
                  <c:v>0</c:v>
                </c:pt>
                <c:pt idx="34">
                  <c:v>0</c:v>
                </c:pt>
                <c:pt idx="35">
                  <c:v>0</c:v>
                </c:pt>
                <c:pt idx="36">
                  <c:v>0</c:v>
                </c:pt>
                <c:pt idx="37">
                  <c:v>0</c:v>
                </c:pt>
                <c:pt idx="38">
                  <c:v>0</c:v>
                </c:pt>
                <c:pt idx="39">
                  <c:v>0</c:v>
                </c:pt>
                <c:pt idx="40">
                  <c:v>0</c:v>
                </c:pt>
                <c:pt idx="41">
                  <c:v>0</c:v>
                </c:pt>
                <c:pt idx="42">
                  <c:v>0</c:v>
                </c:pt>
                <c:pt idx="43">
                  <c:v>0</c:v>
                </c:pt>
                <c:pt idx="44">
                  <c:v>0</c:v>
                </c:pt>
                <c:pt idx="45">
                  <c:v>0</c:v>
                </c:pt>
                <c:pt idx="46">
                  <c:v>0</c:v>
                </c:pt>
                <c:pt idx="47">
                  <c:v>0</c:v>
                </c:pt>
                <c:pt idx="48">
                  <c:v>0</c:v>
                </c:pt>
                <c:pt idx="49">
                  <c:v>0</c:v>
                </c:pt>
                <c:pt idx="50">
                  <c:v>0</c:v>
                </c:pt>
                <c:pt idx="51">
                  <c:v>0</c:v>
                </c:pt>
                <c:pt idx="52">
                  <c:v>0</c:v>
                </c:pt>
                <c:pt idx="53">
                  <c:v>0</c:v>
                </c:pt>
                <c:pt idx="54">
                  <c:v>0</c:v>
                </c:pt>
                <c:pt idx="55">
                  <c:v>0</c:v>
                </c:pt>
                <c:pt idx="56">
                  <c:v>0</c:v>
                </c:pt>
                <c:pt idx="57">
                  <c:v>0</c:v>
                </c:pt>
                <c:pt idx="58">
                  <c:v>0</c:v>
                </c:pt>
                <c:pt idx="59">
                  <c:v>0</c:v>
                </c:pt>
                <c:pt idx="60">
                  <c:v>0</c:v>
                </c:pt>
                <c:pt idx="61">
                  <c:v>0</c:v>
                </c:pt>
                <c:pt idx="62">
                  <c:v>0</c:v>
                </c:pt>
                <c:pt idx="63">
                  <c:v>0</c:v>
                </c:pt>
                <c:pt idx="64">
                  <c:v>0</c:v>
                </c:pt>
                <c:pt idx="65">
                  <c:v>0</c:v>
                </c:pt>
                <c:pt idx="66">
                  <c:v>0</c:v>
                </c:pt>
                <c:pt idx="67">
                  <c:v>0</c:v>
                </c:pt>
                <c:pt idx="68">
                  <c:v>0</c:v>
                </c:pt>
                <c:pt idx="69">
                  <c:v>0</c:v>
                </c:pt>
                <c:pt idx="70">
                  <c:v>0</c:v>
                </c:pt>
                <c:pt idx="71">
                  <c:v>0</c:v>
                </c:pt>
                <c:pt idx="72">
                  <c:v>0</c:v>
                </c:pt>
                <c:pt idx="73">
                  <c:v>0</c:v>
                </c:pt>
                <c:pt idx="74">
                  <c:v>0</c:v>
                </c:pt>
                <c:pt idx="75">
                  <c:v>0</c:v>
                </c:pt>
                <c:pt idx="76">
                  <c:v>0</c:v>
                </c:pt>
                <c:pt idx="77">
                  <c:v>0</c:v>
                </c:pt>
                <c:pt idx="78">
                  <c:v>0</c:v>
                </c:pt>
                <c:pt idx="79">
                  <c:v>0</c:v>
                </c:pt>
                <c:pt idx="80">
                  <c:v>0</c:v>
                </c:pt>
                <c:pt idx="81">
                  <c:v>0</c:v>
                </c:pt>
                <c:pt idx="82">
                  <c:v>0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0</c:v>
                </c:pt>
                <c:pt idx="89">
                  <c:v>0</c:v>
                </c:pt>
                <c:pt idx="90">
                  <c:v>0</c:v>
                </c:pt>
                <c:pt idx="91">
                  <c:v>0</c:v>
                </c:pt>
                <c:pt idx="92">
                  <c:v>0</c:v>
                </c:pt>
                <c:pt idx="93">
                  <c:v>0</c:v>
                </c:pt>
                <c:pt idx="94">
                  <c:v>0</c:v>
                </c:pt>
                <c:pt idx="95">
                  <c:v>0</c:v>
                </c:pt>
                <c:pt idx="96">
                  <c:v>0</c:v>
                </c:pt>
                <c:pt idx="97">
                  <c:v>0</c:v>
                </c:pt>
                <c:pt idx="98">
                  <c:v>0</c:v>
                </c:pt>
                <c:pt idx="99">
                  <c:v>0</c:v>
                </c:pt>
                <c:pt idx="100">
                  <c:v>0</c:v>
                </c:pt>
                <c:pt idx="101">
                  <c:v>0</c:v>
                </c:pt>
                <c:pt idx="102">
                  <c:v>0</c:v>
                </c:pt>
                <c:pt idx="103">
                  <c:v>0</c:v>
                </c:pt>
                <c:pt idx="104">
                  <c:v>0</c:v>
                </c:pt>
                <c:pt idx="105">
                  <c:v>0</c:v>
                </c:pt>
                <c:pt idx="106">
                  <c:v>0</c:v>
                </c:pt>
                <c:pt idx="107">
                  <c:v>0</c:v>
                </c:pt>
                <c:pt idx="108">
                  <c:v>0</c:v>
                </c:pt>
                <c:pt idx="109">
                  <c:v>0</c:v>
                </c:pt>
                <c:pt idx="110">
                  <c:v>0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  <c:pt idx="121">
                  <c:v>0</c:v>
                </c:pt>
                <c:pt idx="122">
                  <c:v>0</c:v>
                </c:pt>
                <c:pt idx="123">
                  <c:v>0</c:v>
                </c:pt>
                <c:pt idx="124">
                  <c:v>0</c:v>
                </c:pt>
                <c:pt idx="125">
                  <c:v>0</c:v>
                </c:pt>
                <c:pt idx="126">
                  <c:v>0</c:v>
                </c:pt>
                <c:pt idx="127">
                  <c:v>0</c:v>
                </c:pt>
                <c:pt idx="128">
                  <c:v>0</c:v>
                </c:pt>
                <c:pt idx="129">
                  <c:v>0</c:v>
                </c:pt>
                <c:pt idx="130">
                  <c:v>0</c:v>
                </c:pt>
                <c:pt idx="131">
                  <c:v>0</c:v>
                </c:pt>
                <c:pt idx="132">
                  <c:v>0</c:v>
                </c:pt>
                <c:pt idx="133">
                  <c:v>0</c:v>
                </c:pt>
                <c:pt idx="134">
                  <c:v>0</c:v>
                </c:pt>
                <c:pt idx="135">
                  <c:v>0</c:v>
                </c:pt>
                <c:pt idx="136">
                  <c:v>0</c:v>
                </c:pt>
                <c:pt idx="137">
                  <c:v>0</c:v>
                </c:pt>
                <c:pt idx="138">
                  <c:v>0</c:v>
                </c:pt>
                <c:pt idx="139">
                  <c:v>0</c:v>
                </c:pt>
                <c:pt idx="140">
                  <c:v>0</c:v>
                </c:pt>
                <c:pt idx="141">
                  <c:v>0</c:v>
                </c:pt>
                <c:pt idx="142">
                  <c:v>0</c:v>
                </c:pt>
                <c:pt idx="143">
                  <c:v>0</c:v>
                </c:pt>
                <c:pt idx="144">
                  <c:v>0</c:v>
                </c:pt>
                <c:pt idx="145">
                  <c:v>0</c:v>
                </c:pt>
                <c:pt idx="146">
                  <c:v>0</c:v>
                </c:pt>
                <c:pt idx="147">
                  <c:v>0</c:v>
                </c:pt>
                <c:pt idx="148">
                  <c:v>0</c:v>
                </c:pt>
                <c:pt idx="149">
                  <c:v>0</c:v>
                </c:pt>
                <c:pt idx="150">
                  <c:v>0</c:v>
                </c:pt>
                <c:pt idx="151">
                  <c:v>0</c:v>
                </c:pt>
                <c:pt idx="152">
                  <c:v>0</c:v>
                </c:pt>
                <c:pt idx="153">
                  <c:v>0</c:v>
                </c:pt>
                <c:pt idx="154">
                  <c:v>0</c:v>
                </c:pt>
                <c:pt idx="155">
                  <c:v>0</c:v>
                </c:pt>
                <c:pt idx="156">
                  <c:v>0</c:v>
                </c:pt>
                <c:pt idx="157">
                  <c:v>0</c:v>
                </c:pt>
                <c:pt idx="158">
                  <c:v>0</c:v>
                </c:pt>
                <c:pt idx="159">
                  <c:v>0</c:v>
                </c:pt>
                <c:pt idx="160">
                  <c:v>0</c:v>
                </c:pt>
                <c:pt idx="161">
                  <c:v>0</c:v>
                </c:pt>
                <c:pt idx="162">
                  <c:v>0</c:v>
                </c:pt>
                <c:pt idx="163">
                  <c:v>0</c:v>
                </c:pt>
                <c:pt idx="164">
                  <c:v>0</c:v>
                </c:pt>
                <c:pt idx="165">
                  <c:v>0</c:v>
                </c:pt>
                <c:pt idx="166">
                  <c:v>0</c:v>
                </c:pt>
                <c:pt idx="167">
                  <c:v>0</c:v>
                </c:pt>
                <c:pt idx="168">
                  <c:v>0</c:v>
                </c:pt>
                <c:pt idx="169">
                  <c:v>0</c:v>
                </c:pt>
                <c:pt idx="170">
                  <c:v>0</c:v>
                </c:pt>
                <c:pt idx="171">
                  <c:v>0</c:v>
                </c:pt>
                <c:pt idx="172">
                  <c:v>0</c:v>
                </c:pt>
                <c:pt idx="173">
                  <c:v>0</c:v>
                </c:pt>
                <c:pt idx="174">
                  <c:v>0</c:v>
                </c:pt>
                <c:pt idx="175">
                  <c:v>0</c:v>
                </c:pt>
                <c:pt idx="176">
                  <c:v>0</c:v>
                </c:pt>
                <c:pt idx="177">
                  <c:v>0</c:v>
                </c:pt>
                <c:pt idx="178">
                  <c:v>0</c:v>
                </c:pt>
                <c:pt idx="179">
                  <c:v>0</c:v>
                </c:pt>
                <c:pt idx="180">
                  <c:v>0</c:v>
                </c:pt>
                <c:pt idx="181">
                  <c:v>0</c:v>
                </c:pt>
                <c:pt idx="182">
                  <c:v>0</c:v>
                </c:pt>
                <c:pt idx="183">
                  <c:v>0</c:v>
                </c:pt>
                <c:pt idx="184">
                  <c:v>0</c:v>
                </c:pt>
                <c:pt idx="185">
                  <c:v>0</c:v>
                </c:pt>
                <c:pt idx="186">
                  <c:v>0</c:v>
                </c:pt>
                <c:pt idx="187">
                  <c:v>0</c:v>
                </c:pt>
                <c:pt idx="188">
                  <c:v>0</c:v>
                </c:pt>
                <c:pt idx="189">
                  <c:v>0</c:v>
                </c:pt>
                <c:pt idx="190">
                  <c:v>0</c:v>
                </c:pt>
                <c:pt idx="191">
                  <c:v>0</c:v>
                </c:pt>
                <c:pt idx="192">
                  <c:v>0</c:v>
                </c:pt>
                <c:pt idx="193">
                  <c:v>0</c:v>
                </c:pt>
                <c:pt idx="194">
                  <c:v>0</c:v>
                </c:pt>
                <c:pt idx="195">
                  <c:v>0</c:v>
                </c:pt>
                <c:pt idx="196">
                  <c:v>0</c:v>
                </c:pt>
                <c:pt idx="197">
                  <c:v>0</c:v>
                </c:pt>
                <c:pt idx="198">
                  <c:v>0</c:v>
                </c:pt>
                <c:pt idx="199">
                  <c:v>0</c:v>
                </c:pt>
                <c:pt idx="200">
                  <c:v>0</c:v>
                </c:pt>
                <c:pt idx="201">
                  <c:v>0</c:v>
                </c:pt>
                <c:pt idx="202">
                  <c:v>0</c:v>
                </c:pt>
                <c:pt idx="203">
                  <c:v>0</c:v>
                </c:pt>
                <c:pt idx="204">
                  <c:v>0</c:v>
                </c:pt>
                <c:pt idx="205">
                  <c:v>0</c:v>
                </c:pt>
                <c:pt idx="206">
                  <c:v>0</c:v>
                </c:pt>
                <c:pt idx="207">
                  <c:v>0</c:v>
                </c:pt>
                <c:pt idx="208">
                  <c:v>0</c:v>
                </c:pt>
                <c:pt idx="209">
                  <c:v>0</c:v>
                </c:pt>
                <c:pt idx="210">
                  <c:v>0</c:v>
                </c:pt>
                <c:pt idx="211">
                  <c:v>0</c:v>
                </c:pt>
                <c:pt idx="212">
                  <c:v>0</c:v>
                </c:pt>
                <c:pt idx="213">
                  <c:v>0</c:v>
                </c:pt>
                <c:pt idx="214">
                  <c:v>0</c:v>
                </c:pt>
                <c:pt idx="215">
                  <c:v>0</c:v>
                </c:pt>
                <c:pt idx="216">
                  <c:v>0</c:v>
                </c:pt>
                <c:pt idx="217">
                  <c:v>0</c:v>
                </c:pt>
                <c:pt idx="218">
                  <c:v>0</c:v>
                </c:pt>
                <c:pt idx="219">
                  <c:v>0</c:v>
                </c:pt>
                <c:pt idx="220">
                  <c:v>0</c:v>
                </c:pt>
                <c:pt idx="221">
                  <c:v>0</c:v>
                </c:pt>
                <c:pt idx="222">
                  <c:v>0</c:v>
                </c:pt>
                <c:pt idx="223">
                  <c:v>0</c:v>
                </c:pt>
                <c:pt idx="224">
                  <c:v>0</c:v>
                </c:pt>
                <c:pt idx="225">
                  <c:v>0</c:v>
                </c:pt>
                <c:pt idx="226">
                  <c:v>0</c:v>
                </c:pt>
                <c:pt idx="227">
                  <c:v>0</c:v>
                </c:pt>
                <c:pt idx="228">
                  <c:v>0</c:v>
                </c:pt>
                <c:pt idx="229">
                  <c:v>0</c:v>
                </c:pt>
                <c:pt idx="230">
                  <c:v>0</c:v>
                </c:pt>
                <c:pt idx="231">
                  <c:v>0</c:v>
                </c:pt>
                <c:pt idx="232">
                  <c:v>0</c:v>
                </c:pt>
                <c:pt idx="233">
                  <c:v>0</c:v>
                </c:pt>
                <c:pt idx="234">
                  <c:v>0</c:v>
                </c:pt>
                <c:pt idx="235">
                  <c:v>0</c:v>
                </c:pt>
                <c:pt idx="236">
                  <c:v>0</c:v>
                </c:pt>
                <c:pt idx="237">
                  <c:v>0</c:v>
                </c:pt>
                <c:pt idx="238">
                  <c:v>0</c:v>
                </c:pt>
                <c:pt idx="239">
                  <c:v>0</c:v>
                </c:pt>
                <c:pt idx="240">
                  <c:v>0</c:v>
                </c:pt>
                <c:pt idx="241">
                  <c:v>0</c:v>
                </c:pt>
                <c:pt idx="242">
                  <c:v>0</c:v>
                </c:pt>
                <c:pt idx="243">
                  <c:v>0</c:v>
                </c:pt>
                <c:pt idx="244">
                  <c:v>0</c:v>
                </c:pt>
                <c:pt idx="245">
                  <c:v>0</c:v>
                </c:pt>
                <c:pt idx="246">
                  <c:v>0</c:v>
                </c:pt>
                <c:pt idx="247">
                  <c:v>0</c:v>
                </c:pt>
                <c:pt idx="248">
                  <c:v>0</c:v>
                </c:pt>
                <c:pt idx="249">
                  <c:v>0</c:v>
                </c:pt>
                <c:pt idx="250">
                  <c:v>0</c:v>
                </c:pt>
                <c:pt idx="251">
                  <c:v>0</c:v>
                </c:pt>
                <c:pt idx="252">
                  <c:v>0</c:v>
                </c:pt>
                <c:pt idx="253">
                  <c:v>0</c:v>
                </c:pt>
                <c:pt idx="254">
                  <c:v>0</c:v>
                </c:pt>
                <c:pt idx="255">
                  <c:v>0</c:v>
                </c:pt>
                <c:pt idx="256">
                  <c:v>0</c:v>
                </c:pt>
                <c:pt idx="257">
                  <c:v>0</c:v>
                </c:pt>
                <c:pt idx="258">
                  <c:v>0</c:v>
                </c:pt>
                <c:pt idx="259">
                  <c:v>0</c:v>
                </c:pt>
                <c:pt idx="260">
                  <c:v>0</c:v>
                </c:pt>
                <c:pt idx="261">
                  <c:v>0</c:v>
                </c:pt>
                <c:pt idx="262">
                  <c:v>0</c:v>
                </c:pt>
                <c:pt idx="263">
                  <c:v>0</c:v>
                </c:pt>
                <c:pt idx="264">
                  <c:v>0</c:v>
                </c:pt>
                <c:pt idx="265">
                  <c:v>0</c:v>
                </c:pt>
                <c:pt idx="266">
                  <c:v>0</c:v>
                </c:pt>
                <c:pt idx="267">
                  <c:v>0</c:v>
                </c:pt>
                <c:pt idx="268">
                  <c:v>0</c:v>
                </c:pt>
                <c:pt idx="269">
                  <c:v>0</c:v>
                </c:pt>
                <c:pt idx="270">
                  <c:v>0</c:v>
                </c:pt>
                <c:pt idx="271">
                  <c:v>0</c:v>
                </c:pt>
                <c:pt idx="272">
                  <c:v>0</c:v>
                </c:pt>
                <c:pt idx="273">
                  <c:v>0</c:v>
                </c:pt>
                <c:pt idx="274">
                  <c:v>0</c:v>
                </c:pt>
                <c:pt idx="275">
                  <c:v>0</c:v>
                </c:pt>
                <c:pt idx="276">
                  <c:v>0</c:v>
                </c:pt>
                <c:pt idx="277">
                  <c:v>0</c:v>
                </c:pt>
                <c:pt idx="278">
                  <c:v>0</c:v>
                </c:pt>
                <c:pt idx="279">
                  <c:v>0</c:v>
                </c:pt>
                <c:pt idx="280">
                  <c:v>0</c:v>
                </c:pt>
                <c:pt idx="281">
                  <c:v>0</c:v>
                </c:pt>
                <c:pt idx="282">
                  <c:v>0</c:v>
                </c:pt>
                <c:pt idx="283">
                  <c:v>0</c:v>
                </c:pt>
                <c:pt idx="284">
                  <c:v>0</c:v>
                </c:pt>
                <c:pt idx="285">
                  <c:v>0</c:v>
                </c:pt>
                <c:pt idx="286">
                  <c:v>0</c:v>
                </c:pt>
                <c:pt idx="287">
                  <c:v>0</c:v>
                </c:pt>
                <c:pt idx="288">
                  <c:v>0</c:v>
                </c:pt>
                <c:pt idx="289">
                  <c:v>0</c:v>
                </c:pt>
                <c:pt idx="290">
                  <c:v>0</c:v>
                </c:pt>
                <c:pt idx="291">
                  <c:v>0</c:v>
                </c:pt>
                <c:pt idx="292">
                  <c:v>0</c:v>
                </c:pt>
                <c:pt idx="293">
                  <c:v>0</c:v>
                </c:pt>
                <c:pt idx="294">
                  <c:v>0</c:v>
                </c:pt>
                <c:pt idx="295">
                  <c:v>0</c:v>
                </c:pt>
                <c:pt idx="296">
                  <c:v>0</c:v>
                </c:pt>
                <c:pt idx="297">
                  <c:v>0</c:v>
                </c:pt>
                <c:pt idx="298">
                  <c:v>0</c:v>
                </c:pt>
                <c:pt idx="299">
                  <c:v>0</c:v>
                </c:pt>
                <c:pt idx="300">
                  <c:v>0</c:v>
                </c:pt>
                <c:pt idx="301">
                  <c:v>0</c:v>
                </c:pt>
                <c:pt idx="302">
                  <c:v>0</c:v>
                </c:pt>
                <c:pt idx="303">
                  <c:v>0</c:v>
                </c:pt>
                <c:pt idx="304">
                  <c:v>0</c:v>
                </c:pt>
                <c:pt idx="305">
                  <c:v>0</c:v>
                </c:pt>
                <c:pt idx="306">
                  <c:v>0</c:v>
                </c:pt>
                <c:pt idx="307">
                  <c:v>0</c:v>
                </c:pt>
                <c:pt idx="308">
                  <c:v>0</c:v>
                </c:pt>
                <c:pt idx="309">
                  <c:v>0</c:v>
                </c:pt>
                <c:pt idx="310">
                  <c:v>0</c:v>
                </c:pt>
                <c:pt idx="311">
                  <c:v>0</c:v>
                </c:pt>
                <c:pt idx="312">
                  <c:v>0</c:v>
                </c:pt>
                <c:pt idx="313">
                  <c:v>0</c:v>
                </c:pt>
                <c:pt idx="314">
                  <c:v>0</c:v>
                </c:pt>
                <c:pt idx="315">
                  <c:v>0</c:v>
                </c:pt>
                <c:pt idx="316">
                  <c:v>0</c:v>
                </c:pt>
                <c:pt idx="317">
                  <c:v>0</c:v>
                </c:pt>
                <c:pt idx="318">
                  <c:v>0</c:v>
                </c:pt>
                <c:pt idx="319">
                  <c:v>0</c:v>
                </c:pt>
                <c:pt idx="320">
                  <c:v>0</c:v>
                </c:pt>
                <c:pt idx="321">
                  <c:v>0</c:v>
                </c:pt>
                <c:pt idx="322">
                  <c:v>0</c:v>
                </c:pt>
                <c:pt idx="323">
                  <c:v>0</c:v>
                </c:pt>
                <c:pt idx="324">
                  <c:v>0</c:v>
                </c:pt>
                <c:pt idx="325">
                  <c:v>0</c:v>
                </c:pt>
                <c:pt idx="326">
                  <c:v>0</c:v>
                </c:pt>
                <c:pt idx="327">
                  <c:v>0</c:v>
                </c:pt>
                <c:pt idx="328">
                  <c:v>0</c:v>
                </c:pt>
                <c:pt idx="329">
                  <c:v>0</c:v>
                </c:pt>
                <c:pt idx="330">
                  <c:v>0</c:v>
                </c:pt>
                <c:pt idx="331">
                  <c:v>0</c:v>
                </c:pt>
                <c:pt idx="332">
                  <c:v>0</c:v>
                </c:pt>
                <c:pt idx="333">
                  <c:v>0</c:v>
                </c:pt>
                <c:pt idx="334">
                  <c:v>0</c:v>
                </c:pt>
                <c:pt idx="335">
                  <c:v>0</c:v>
                </c:pt>
                <c:pt idx="336">
                  <c:v>0</c:v>
                </c:pt>
                <c:pt idx="337">
                  <c:v>0</c:v>
                </c:pt>
                <c:pt idx="338">
                  <c:v>0</c:v>
                </c:pt>
                <c:pt idx="339">
                  <c:v>0</c:v>
                </c:pt>
                <c:pt idx="340">
                  <c:v>0</c:v>
                </c:pt>
                <c:pt idx="341">
                  <c:v>0</c:v>
                </c:pt>
                <c:pt idx="342">
                  <c:v>0</c:v>
                </c:pt>
                <c:pt idx="343">
                  <c:v>0</c:v>
                </c:pt>
                <c:pt idx="344">
                  <c:v>0</c:v>
                </c:pt>
                <c:pt idx="345">
                  <c:v>0</c:v>
                </c:pt>
                <c:pt idx="346">
                  <c:v>0</c:v>
                </c:pt>
                <c:pt idx="347">
                  <c:v>0</c:v>
                </c:pt>
                <c:pt idx="348">
                  <c:v>0</c:v>
                </c:pt>
                <c:pt idx="349">
                  <c:v>0</c:v>
                </c:pt>
                <c:pt idx="350">
                  <c:v>0</c:v>
                </c:pt>
                <c:pt idx="351">
                  <c:v>0</c:v>
                </c:pt>
                <c:pt idx="352">
                  <c:v>0</c:v>
                </c:pt>
                <c:pt idx="353">
                  <c:v>0</c:v>
                </c:pt>
                <c:pt idx="354">
                  <c:v>0</c:v>
                </c:pt>
                <c:pt idx="355">
                  <c:v>0</c:v>
                </c:pt>
                <c:pt idx="356">
                  <c:v>0</c:v>
                </c:pt>
                <c:pt idx="357">
                  <c:v>0</c:v>
                </c:pt>
                <c:pt idx="358">
                  <c:v>0</c:v>
                </c:pt>
                <c:pt idx="359">
                  <c:v>0</c:v>
                </c:pt>
                <c:pt idx="360">
                  <c:v>0</c:v>
                </c:pt>
                <c:pt idx="361">
                  <c:v>0</c:v>
                </c:pt>
                <c:pt idx="362">
                  <c:v>0</c:v>
                </c:pt>
                <c:pt idx="363">
                  <c:v>0</c:v>
                </c:pt>
                <c:pt idx="364">
                  <c:v>0</c:v>
                </c:pt>
                <c:pt idx="365">
                  <c:v>0</c:v>
                </c:pt>
                <c:pt idx="366">
                  <c:v>0</c:v>
                </c:pt>
                <c:pt idx="367">
                  <c:v>0</c:v>
                </c:pt>
                <c:pt idx="368">
                  <c:v>0</c:v>
                </c:pt>
                <c:pt idx="369">
                  <c:v>0</c:v>
                </c:pt>
                <c:pt idx="370">
                  <c:v>0</c:v>
                </c:pt>
                <c:pt idx="371">
                  <c:v>0</c:v>
                </c:pt>
                <c:pt idx="372">
                  <c:v>0</c:v>
                </c:pt>
                <c:pt idx="373">
                  <c:v>0</c:v>
                </c:pt>
                <c:pt idx="374">
                  <c:v>0</c:v>
                </c:pt>
                <c:pt idx="375">
                  <c:v>0</c:v>
                </c:pt>
                <c:pt idx="376">
                  <c:v>0</c:v>
                </c:pt>
                <c:pt idx="377">
                  <c:v>0</c:v>
                </c:pt>
                <c:pt idx="378">
                  <c:v>0</c:v>
                </c:pt>
                <c:pt idx="379">
                  <c:v>0</c:v>
                </c:pt>
                <c:pt idx="380">
                  <c:v>0</c:v>
                </c:pt>
                <c:pt idx="381">
                  <c:v>0</c:v>
                </c:pt>
                <c:pt idx="382">
                  <c:v>0</c:v>
                </c:pt>
                <c:pt idx="383">
                  <c:v>0</c:v>
                </c:pt>
                <c:pt idx="384">
                  <c:v>0</c:v>
                </c:pt>
                <c:pt idx="385">
                  <c:v>0</c:v>
                </c:pt>
                <c:pt idx="386">
                  <c:v>0</c:v>
                </c:pt>
                <c:pt idx="387">
                  <c:v>0</c:v>
                </c:pt>
                <c:pt idx="388">
                  <c:v>0</c:v>
                </c:pt>
                <c:pt idx="389">
                  <c:v>0</c:v>
                </c:pt>
                <c:pt idx="390">
                  <c:v>0</c:v>
                </c:pt>
                <c:pt idx="391">
                  <c:v>0</c:v>
                </c:pt>
                <c:pt idx="392">
                  <c:v>0</c:v>
                </c:pt>
                <c:pt idx="393">
                  <c:v>0</c:v>
                </c:pt>
                <c:pt idx="394">
                  <c:v>0</c:v>
                </c:pt>
                <c:pt idx="395">
                  <c:v>0</c:v>
                </c:pt>
                <c:pt idx="396">
                  <c:v>0</c:v>
                </c:pt>
                <c:pt idx="397">
                  <c:v>0</c:v>
                </c:pt>
                <c:pt idx="398">
                  <c:v>0</c:v>
                </c:pt>
                <c:pt idx="399">
                  <c:v>0</c:v>
                </c:pt>
                <c:pt idx="400">
                  <c:v>0</c:v>
                </c:pt>
                <c:pt idx="401">
                  <c:v>0</c:v>
                </c:pt>
                <c:pt idx="402">
                  <c:v>0</c:v>
                </c:pt>
                <c:pt idx="403">
                  <c:v>0</c:v>
                </c:pt>
                <c:pt idx="404">
                  <c:v>0</c:v>
                </c:pt>
                <c:pt idx="405">
                  <c:v>0</c:v>
                </c:pt>
                <c:pt idx="406">
                  <c:v>0</c:v>
                </c:pt>
                <c:pt idx="407">
                  <c:v>0</c:v>
                </c:pt>
                <c:pt idx="408">
                  <c:v>0</c:v>
                </c:pt>
                <c:pt idx="409">
                  <c:v>0</c:v>
                </c:pt>
                <c:pt idx="410">
                  <c:v>0</c:v>
                </c:pt>
                <c:pt idx="411">
                  <c:v>0</c:v>
                </c:pt>
                <c:pt idx="412">
                  <c:v>0</c:v>
                </c:pt>
                <c:pt idx="413">
                  <c:v>0</c:v>
                </c:pt>
                <c:pt idx="414">
                  <c:v>0</c:v>
                </c:pt>
                <c:pt idx="415">
                  <c:v>0</c:v>
                </c:pt>
                <c:pt idx="416">
                  <c:v>0</c:v>
                </c:pt>
                <c:pt idx="417">
                  <c:v>0</c:v>
                </c:pt>
                <c:pt idx="418">
                  <c:v>0</c:v>
                </c:pt>
                <c:pt idx="419">
                  <c:v>0</c:v>
                </c:pt>
                <c:pt idx="420">
                  <c:v>0</c:v>
                </c:pt>
                <c:pt idx="421">
                  <c:v>0</c:v>
                </c:pt>
                <c:pt idx="422">
                  <c:v>0</c:v>
                </c:pt>
                <c:pt idx="423">
                  <c:v>0</c:v>
                </c:pt>
                <c:pt idx="424">
                  <c:v>0</c:v>
                </c:pt>
                <c:pt idx="425">
                  <c:v>0</c:v>
                </c:pt>
                <c:pt idx="426">
                  <c:v>0</c:v>
                </c:pt>
                <c:pt idx="427">
                  <c:v>0</c:v>
                </c:pt>
                <c:pt idx="428">
                  <c:v>0</c:v>
                </c:pt>
                <c:pt idx="429">
                  <c:v>0</c:v>
                </c:pt>
                <c:pt idx="430">
                  <c:v>0</c:v>
                </c:pt>
                <c:pt idx="431">
                  <c:v>0</c:v>
                </c:pt>
                <c:pt idx="432">
                  <c:v>0</c:v>
                </c:pt>
                <c:pt idx="433">
                  <c:v>0</c:v>
                </c:pt>
                <c:pt idx="434">
                  <c:v>0</c:v>
                </c:pt>
                <c:pt idx="435">
                  <c:v>0</c:v>
                </c:pt>
                <c:pt idx="436">
                  <c:v>0</c:v>
                </c:pt>
                <c:pt idx="437">
                  <c:v>0</c:v>
                </c:pt>
                <c:pt idx="438">
                  <c:v>0</c:v>
                </c:pt>
                <c:pt idx="439">
                  <c:v>0</c:v>
                </c:pt>
                <c:pt idx="440">
                  <c:v>0</c:v>
                </c:pt>
                <c:pt idx="441">
                  <c:v>0</c:v>
                </c:pt>
                <c:pt idx="442">
                  <c:v>0</c:v>
                </c:pt>
                <c:pt idx="443">
                  <c:v>0</c:v>
                </c:pt>
                <c:pt idx="444">
                  <c:v>0</c:v>
                </c:pt>
                <c:pt idx="445">
                  <c:v>0</c:v>
                </c:pt>
                <c:pt idx="446">
                  <c:v>0</c:v>
                </c:pt>
                <c:pt idx="447">
                  <c:v>0</c:v>
                </c:pt>
                <c:pt idx="448">
                  <c:v>0</c:v>
                </c:pt>
                <c:pt idx="449">
                  <c:v>0</c:v>
                </c:pt>
                <c:pt idx="450">
                  <c:v>0</c:v>
                </c:pt>
                <c:pt idx="451">
                  <c:v>0</c:v>
                </c:pt>
                <c:pt idx="452">
                  <c:v>0</c:v>
                </c:pt>
                <c:pt idx="453">
                  <c:v>0</c:v>
                </c:pt>
                <c:pt idx="454">
                  <c:v>0</c:v>
                </c:pt>
                <c:pt idx="455">
                  <c:v>0</c:v>
                </c:pt>
                <c:pt idx="456">
                  <c:v>0</c:v>
                </c:pt>
                <c:pt idx="457">
                  <c:v>0</c:v>
                </c:pt>
                <c:pt idx="458">
                  <c:v>0</c:v>
                </c:pt>
                <c:pt idx="459">
                  <c:v>0</c:v>
                </c:pt>
                <c:pt idx="460">
                  <c:v>0</c:v>
                </c:pt>
                <c:pt idx="461">
                  <c:v>0</c:v>
                </c:pt>
                <c:pt idx="462">
                  <c:v>0</c:v>
                </c:pt>
                <c:pt idx="463">
                  <c:v>0</c:v>
                </c:pt>
                <c:pt idx="464">
                  <c:v>0</c:v>
                </c:pt>
                <c:pt idx="465">
                  <c:v>0</c:v>
                </c:pt>
                <c:pt idx="466">
                  <c:v>0</c:v>
                </c:pt>
                <c:pt idx="467">
                  <c:v>0</c:v>
                </c:pt>
                <c:pt idx="468">
                  <c:v>0</c:v>
                </c:pt>
                <c:pt idx="469">
                  <c:v>0</c:v>
                </c:pt>
                <c:pt idx="470">
                  <c:v>0</c:v>
                </c:pt>
                <c:pt idx="471">
                  <c:v>0</c:v>
                </c:pt>
                <c:pt idx="472">
                  <c:v>0</c:v>
                </c:pt>
                <c:pt idx="473">
                  <c:v>0</c:v>
                </c:pt>
                <c:pt idx="474">
                  <c:v>0</c:v>
                </c:pt>
                <c:pt idx="475">
                  <c:v>0</c:v>
                </c:pt>
                <c:pt idx="476">
                  <c:v>0</c:v>
                </c:pt>
                <c:pt idx="477">
                  <c:v>0</c:v>
                </c:pt>
                <c:pt idx="478">
                  <c:v>0</c:v>
                </c:pt>
                <c:pt idx="479">
                  <c:v>0</c:v>
                </c:pt>
                <c:pt idx="480">
                  <c:v>0</c:v>
                </c:pt>
                <c:pt idx="481">
                  <c:v>0</c:v>
                </c:pt>
                <c:pt idx="482">
                  <c:v>0</c:v>
                </c:pt>
                <c:pt idx="483">
                  <c:v>0</c:v>
                </c:pt>
                <c:pt idx="484">
                  <c:v>0</c:v>
                </c:pt>
                <c:pt idx="485">
                  <c:v>0</c:v>
                </c:pt>
                <c:pt idx="486">
                  <c:v>0</c:v>
                </c:pt>
                <c:pt idx="487">
                  <c:v>0</c:v>
                </c:pt>
                <c:pt idx="488">
                  <c:v>0</c:v>
                </c:pt>
                <c:pt idx="489">
                  <c:v>0</c:v>
                </c:pt>
                <c:pt idx="490">
                  <c:v>0</c:v>
                </c:pt>
                <c:pt idx="491">
                  <c:v>0</c:v>
                </c:pt>
                <c:pt idx="492">
                  <c:v>0</c:v>
                </c:pt>
                <c:pt idx="493">
                  <c:v>0</c:v>
                </c:pt>
                <c:pt idx="494">
                  <c:v>0</c:v>
                </c:pt>
                <c:pt idx="495">
                  <c:v>0</c:v>
                </c:pt>
                <c:pt idx="496">
                  <c:v>0</c:v>
                </c:pt>
                <c:pt idx="497">
                  <c:v>0</c:v>
                </c:pt>
                <c:pt idx="498">
                  <c:v>0</c:v>
                </c:pt>
                <c:pt idx="499">
                  <c:v>0</c:v>
                </c:pt>
                <c:pt idx="500">
                  <c:v>0</c:v>
                </c:pt>
                <c:pt idx="501">
                  <c:v>0</c:v>
                </c:pt>
                <c:pt idx="502">
                  <c:v>0</c:v>
                </c:pt>
                <c:pt idx="503">
                  <c:v>0</c:v>
                </c:pt>
                <c:pt idx="504">
                  <c:v>0</c:v>
                </c:pt>
                <c:pt idx="505">
                  <c:v>0</c:v>
                </c:pt>
                <c:pt idx="506">
                  <c:v>0</c:v>
                </c:pt>
                <c:pt idx="507">
                  <c:v>0</c:v>
                </c:pt>
                <c:pt idx="508">
                  <c:v>0</c:v>
                </c:pt>
                <c:pt idx="509">
                  <c:v>0</c:v>
                </c:pt>
                <c:pt idx="510">
                  <c:v>0</c:v>
                </c:pt>
                <c:pt idx="511">
                  <c:v>0</c:v>
                </c:pt>
                <c:pt idx="512">
                  <c:v>0</c:v>
                </c:pt>
                <c:pt idx="513">
                  <c:v>0</c:v>
                </c:pt>
                <c:pt idx="514">
                  <c:v>0</c:v>
                </c:pt>
                <c:pt idx="515">
                  <c:v>0</c:v>
                </c:pt>
                <c:pt idx="516">
                  <c:v>0</c:v>
                </c:pt>
                <c:pt idx="517">
                  <c:v>0</c:v>
                </c:pt>
                <c:pt idx="518">
                  <c:v>0</c:v>
                </c:pt>
                <c:pt idx="519">
                  <c:v>0</c:v>
                </c:pt>
                <c:pt idx="520">
                  <c:v>0</c:v>
                </c:pt>
                <c:pt idx="521">
                  <c:v>0</c:v>
                </c:pt>
                <c:pt idx="522">
                  <c:v>0</c:v>
                </c:pt>
                <c:pt idx="523">
                  <c:v>0</c:v>
                </c:pt>
                <c:pt idx="524">
                  <c:v>0</c:v>
                </c:pt>
                <c:pt idx="525">
                  <c:v>0</c:v>
                </c:pt>
                <c:pt idx="526">
                  <c:v>0</c:v>
                </c:pt>
                <c:pt idx="527">
                  <c:v>0</c:v>
                </c:pt>
                <c:pt idx="528">
                  <c:v>0</c:v>
                </c:pt>
                <c:pt idx="529">
                  <c:v>0</c:v>
                </c:pt>
                <c:pt idx="530">
                  <c:v>0</c:v>
                </c:pt>
                <c:pt idx="531">
                  <c:v>0</c:v>
                </c:pt>
                <c:pt idx="532">
                  <c:v>0</c:v>
                </c:pt>
                <c:pt idx="533">
                  <c:v>0</c:v>
                </c:pt>
                <c:pt idx="534">
                  <c:v>0</c:v>
                </c:pt>
                <c:pt idx="535">
                  <c:v>0</c:v>
                </c:pt>
                <c:pt idx="536">
                  <c:v>0</c:v>
                </c:pt>
                <c:pt idx="537">
                  <c:v>0</c:v>
                </c:pt>
                <c:pt idx="538">
                  <c:v>0</c:v>
                </c:pt>
                <c:pt idx="539">
                  <c:v>0</c:v>
                </c:pt>
                <c:pt idx="540">
                  <c:v>0</c:v>
                </c:pt>
                <c:pt idx="541">
                  <c:v>0</c:v>
                </c:pt>
                <c:pt idx="542">
                  <c:v>0</c:v>
                </c:pt>
                <c:pt idx="543">
                  <c:v>0</c:v>
                </c:pt>
                <c:pt idx="544">
                  <c:v>0</c:v>
                </c:pt>
                <c:pt idx="545">
                  <c:v>0</c:v>
                </c:pt>
                <c:pt idx="546">
                  <c:v>0</c:v>
                </c:pt>
                <c:pt idx="547">
                  <c:v>0</c:v>
                </c:pt>
                <c:pt idx="548">
                  <c:v>0</c:v>
                </c:pt>
                <c:pt idx="549">
                  <c:v>0</c:v>
                </c:pt>
                <c:pt idx="550">
                  <c:v>0</c:v>
                </c:pt>
                <c:pt idx="551">
                  <c:v>0</c:v>
                </c:pt>
                <c:pt idx="552">
                  <c:v>0</c:v>
                </c:pt>
                <c:pt idx="553">
                  <c:v>0</c:v>
                </c:pt>
                <c:pt idx="554">
                  <c:v>0</c:v>
                </c:pt>
                <c:pt idx="555">
                  <c:v>0</c:v>
                </c:pt>
                <c:pt idx="556">
                  <c:v>0</c:v>
                </c:pt>
                <c:pt idx="557">
                  <c:v>0</c:v>
                </c:pt>
                <c:pt idx="558">
                  <c:v>0</c:v>
                </c:pt>
                <c:pt idx="559">
                  <c:v>0</c:v>
                </c:pt>
                <c:pt idx="560">
                  <c:v>0</c:v>
                </c:pt>
                <c:pt idx="561">
                  <c:v>0</c:v>
                </c:pt>
                <c:pt idx="562">
                  <c:v>0</c:v>
                </c:pt>
                <c:pt idx="563">
                  <c:v>0</c:v>
                </c:pt>
                <c:pt idx="564">
                  <c:v>0</c:v>
                </c:pt>
                <c:pt idx="565">
                  <c:v>0</c:v>
                </c:pt>
                <c:pt idx="566">
                  <c:v>0</c:v>
                </c:pt>
                <c:pt idx="567">
                  <c:v>0</c:v>
                </c:pt>
                <c:pt idx="568">
                  <c:v>0</c:v>
                </c:pt>
                <c:pt idx="569">
                  <c:v>0</c:v>
                </c:pt>
                <c:pt idx="570">
                  <c:v>0</c:v>
                </c:pt>
                <c:pt idx="571">
                  <c:v>0</c:v>
                </c:pt>
                <c:pt idx="572">
                  <c:v>0</c:v>
                </c:pt>
                <c:pt idx="573">
                  <c:v>0</c:v>
                </c:pt>
                <c:pt idx="574">
                  <c:v>0</c:v>
                </c:pt>
                <c:pt idx="575">
                  <c:v>0</c:v>
                </c:pt>
                <c:pt idx="576">
                  <c:v>0</c:v>
                </c:pt>
                <c:pt idx="577">
                  <c:v>0</c:v>
                </c:pt>
                <c:pt idx="578">
                  <c:v>0</c:v>
                </c:pt>
                <c:pt idx="579">
                  <c:v>0</c:v>
                </c:pt>
                <c:pt idx="580">
                  <c:v>0</c:v>
                </c:pt>
                <c:pt idx="581">
                  <c:v>0</c:v>
                </c:pt>
                <c:pt idx="582">
                  <c:v>0</c:v>
                </c:pt>
                <c:pt idx="583">
                  <c:v>0</c:v>
                </c:pt>
                <c:pt idx="584">
                  <c:v>0</c:v>
                </c:pt>
                <c:pt idx="585">
                  <c:v>0</c:v>
                </c:pt>
                <c:pt idx="586">
                  <c:v>0</c:v>
                </c:pt>
                <c:pt idx="587">
                  <c:v>0</c:v>
                </c:pt>
                <c:pt idx="588">
                  <c:v>0</c:v>
                </c:pt>
                <c:pt idx="589">
                  <c:v>0</c:v>
                </c:pt>
                <c:pt idx="590">
                  <c:v>0</c:v>
                </c:pt>
                <c:pt idx="591">
                  <c:v>0</c:v>
                </c:pt>
                <c:pt idx="592">
                  <c:v>0</c:v>
                </c:pt>
                <c:pt idx="593">
                  <c:v>0</c:v>
                </c:pt>
                <c:pt idx="594">
                  <c:v>0</c:v>
                </c:pt>
                <c:pt idx="595">
                  <c:v>0</c:v>
                </c:pt>
                <c:pt idx="596">
                  <c:v>0</c:v>
                </c:pt>
                <c:pt idx="597">
                  <c:v>0</c:v>
                </c:pt>
                <c:pt idx="598">
                  <c:v>0</c:v>
                </c:pt>
                <c:pt idx="599">
                  <c:v>0</c:v>
                </c:pt>
                <c:pt idx="600">
                  <c:v>0</c:v>
                </c:pt>
                <c:pt idx="601">
                  <c:v>0</c:v>
                </c:pt>
                <c:pt idx="602">
                  <c:v>0</c:v>
                </c:pt>
                <c:pt idx="603">
                  <c:v>0</c:v>
                </c:pt>
                <c:pt idx="604">
                  <c:v>0</c:v>
                </c:pt>
                <c:pt idx="605">
                  <c:v>0</c:v>
                </c:pt>
                <c:pt idx="606">
                  <c:v>0</c:v>
                </c:pt>
                <c:pt idx="607">
                  <c:v>0</c:v>
                </c:pt>
                <c:pt idx="608">
                  <c:v>0</c:v>
                </c:pt>
                <c:pt idx="609">
                  <c:v>0</c:v>
                </c:pt>
                <c:pt idx="610">
                  <c:v>0</c:v>
                </c:pt>
                <c:pt idx="611">
                  <c:v>0</c:v>
                </c:pt>
                <c:pt idx="612">
                  <c:v>0</c:v>
                </c:pt>
                <c:pt idx="613">
                  <c:v>0</c:v>
                </c:pt>
                <c:pt idx="614">
                  <c:v>0</c:v>
                </c:pt>
                <c:pt idx="615">
                  <c:v>0</c:v>
                </c:pt>
                <c:pt idx="616">
                  <c:v>0</c:v>
                </c:pt>
                <c:pt idx="617">
                  <c:v>0</c:v>
                </c:pt>
                <c:pt idx="618">
                  <c:v>0</c:v>
                </c:pt>
                <c:pt idx="619">
                  <c:v>0</c:v>
                </c:pt>
                <c:pt idx="620">
                  <c:v>0</c:v>
                </c:pt>
                <c:pt idx="621">
                  <c:v>0</c:v>
                </c:pt>
                <c:pt idx="622">
                  <c:v>0</c:v>
                </c:pt>
                <c:pt idx="623">
                  <c:v>0</c:v>
                </c:pt>
                <c:pt idx="624">
                  <c:v>0</c:v>
                </c:pt>
                <c:pt idx="625">
                  <c:v>0</c:v>
                </c:pt>
                <c:pt idx="626">
                  <c:v>0</c:v>
                </c:pt>
                <c:pt idx="627">
                  <c:v>0</c:v>
                </c:pt>
                <c:pt idx="628">
                  <c:v>0</c:v>
                </c:pt>
                <c:pt idx="629">
                  <c:v>0</c:v>
                </c:pt>
                <c:pt idx="630">
                  <c:v>0</c:v>
                </c:pt>
                <c:pt idx="631">
                  <c:v>0</c:v>
                </c:pt>
                <c:pt idx="632">
                  <c:v>0</c:v>
                </c:pt>
                <c:pt idx="633">
                  <c:v>0</c:v>
                </c:pt>
                <c:pt idx="634">
                  <c:v>0</c:v>
                </c:pt>
                <c:pt idx="635">
                  <c:v>0</c:v>
                </c:pt>
                <c:pt idx="636">
                  <c:v>0</c:v>
                </c:pt>
                <c:pt idx="637">
                  <c:v>0</c:v>
                </c:pt>
                <c:pt idx="638">
                  <c:v>0</c:v>
                </c:pt>
                <c:pt idx="639">
                  <c:v>0</c:v>
                </c:pt>
                <c:pt idx="640">
                  <c:v>0</c:v>
                </c:pt>
                <c:pt idx="641">
                  <c:v>0</c:v>
                </c:pt>
                <c:pt idx="642">
                  <c:v>0</c:v>
                </c:pt>
                <c:pt idx="643">
                  <c:v>0</c:v>
                </c:pt>
                <c:pt idx="644">
                  <c:v>0</c:v>
                </c:pt>
                <c:pt idx="645">
                  <c:v>0</c:v>
                </c:pt>
                <c:pt idx="646">
                  <c:v>0</c:v>
                </c:pt>
                <c:pt idx="647">
                  <c:v>0</c:v>
                </c:pt>
                <c:pt idx="648">
                  <c:v>0</c:v>
                </c:pt>
                <c:pt idx="649">
                  <c:v>0</c:v>
                </c:pt>
                <c:pt idx="650">
                  <c:v>0</c:v>
                </c:pt>
                <c:pt idx="651">
                  <c:v>0</c:v>
                </c:pt>
                <c:pt idx="652">
                  <c:v>0</c:v>
                </c:pt>
                <c:pt idx="653">
                  <c:v>0</c:v>
                </c:pt>
                <c:pt idx="654">
                  <c:v>0</c:v>
                </c:pt>
                <c:pt idx="655">
                  <c:v>0</c:v>
                </c:pt>
                <c:pt idx="656">
                  <c:v>0</c:v>
                </c:pt>
                <c:pt idx="657">
                  <c:v>0</c:v>
                </c:pt>
                <c:pt idx="658">
                  <c:v>0</c:v>
                </c:pt>
                <c:pt idx="659">
                  <c:v>0</c:v>
                </c:pt>
                <c:pt idx="660">
                  <c:v>0</c:v>
                </c:pt>
                <c:pt idx="661">
                  <c:v>0</c:v>
                </c:pt>
                <c:pt idx="662">
                  <c:v>0</c:v>
                </c:pt>
                <c:pt idx="663">
                  <c:v>0</c:v>
                </c:pt>
                <c:pt idx="664">
                  <c:v>0</c:v>
                </c:pt>
                <c:pt idx="665">
                  <c:v>0</c:v>
                </c:pt>
                <c:pt idx="666">
                  <c:v>0</c:v>
                </c:pt>
                <c:pt idx="667">
                  <c:v>0</c:v>
                </c:pt>
                <c:pt idx="668">
                  <c:v>0</c:v>
                </c:pt>
                <c:pt idx="669">
                  <c:v>0</c:v>
                </c:pt>
                <c:pt idx="670">
                  <c:v>0</c:v>
                </c:pt>
                <c:pt idx="671">
                  <c:v>0</c:v>
                </c:pt>
                <c:pt idx="672">
                  <c:v>0</c:v>
                </c:pt>
                <c:pt idx="673">
                  <c:v>0</c:v>
                </c:pt>
                <c:pt idx="674">
                  <c:v>0</c:v>
                </c:pt>
                <c:pt idx="675">
                  <c:v>0</c:v>
                </c:pt>
                <c:pt idx="676">
                  <c:v>0</c:v>
                </c:pt>
                <c:pt idx="677">
                  <c:v>0</c:v>
                </c:pt>
                <c:pt idx="678">
                  <c:v>0</c:v>
                </c:pt>
                <c:pt idx="679">
                  <c:v>0</c:v>
                </c:pt>
                <c:pt idx="680">
                  <c:v>0</c:v>
                </c:pt>
                <c:pt idx="681">
                  <c:v>0</c:v>
                </c:pt>
                <c:pt idx="682">
                  <c:v>0</c:v>
                </c:pt>
                <c:pt idx="683">
                  <c:v>0</c:v>
                </c:pt>
                <c:pt idx="684">
                  <c:v>0</c:v>
                </c:pt>
                <c:pt idx="685">
                  <c:v>0</c:v>
                </c:pt>
                <c:pt idx="686">
                  <c:v>0</c:v>
                </c:pt>
                <c:pt idx="687">
                  <c:v>0</c:v>
                </c:pt>
                <c:pt idx="688">
                  <c:v>0</c:v>
                </c:pt>
                <c:pt idx="689">
                  <c:v>0</c:v>
                </c:pt>
                <c:pt idx="690">
                  <c:v>0</c:v>
                </c:pt>
                <c:pt idx="691">
                  <c:v>0</c:v>
                </c:pt>
                <c:pt idx="692">
                  <c:v>0</c:v>
                </c:pt>
                <c:pt idx="693">
                  <c:v>0</c:v>
                </c:pt>
                <c:pt idx="694">
                  <c:v>0</c:v>
                </c:pt>
                <c:pt idx="695">
                  <c:v>0</c:v>
                </c:pt>
                <c:pt idx="696">
                  <c:v>0</c:v>
                </c:pt>
                <c:pt idx="697">
                  <c:v>0</c:v>
                </c:pt>
                <c:pt idx="698">
                  <c:v>0</c:v>
                </c:pt>
                <c:pt idx="699">
                  <c:v>0</c:v>
                </c:pt>
                <c:pt idx="700">
                  <c:v>0</c:v>
                </c:pt>
                <c:pt idx="701">
                  <c:v>0</c:v>
                </c:pt>
                <c:pt idx="702">
                  <c:v>0</c:v>
                </c:pt>
                <c:pt idx="703">
                  <c:v>0</c:v>
                </c:pt>
                <c:pt idx="704">
                  <c:v>0</c:v>
                </c:pt>
                <c:pt idx="705">
                  <c:v>0</c:v>
                </c:pt>
                <c:pt idx="706">
                  <c:v>0</c:v>
                </c:pt>
                <c:pt idx="707">
                  <c:v>0</c:v>
                </c:pt>
                <c:pt idx="708">
                  <c:v>0</c:v>
                </c:pt>
                <c:pt idx="709">
                  <c:v>0</c:v>
                </c:pt>
                <c:pt idx="710">
                  <c:v>0</c:v>
                </c:pt>
                <c:pt idx="711">
                  <c:v>0</c:v>
                </c:pt>
                <c:pt idx="712">
                  <c:v>0</c:v>
                </c:pt>
                <c:pt idx="713">
                  <c:v>0</c:v>
                </c:pt>
                <c:pt idx="714">
                  <c:v>0</c:v>
                </c:pt>
                <c:pt idx="715">
                  <c:v>0</c:v>
                </c:pt>
                <c:pt idx="716">
                  <c:v>0</c:v>
                </c:pt>
                <c:pt idx="717">
                  <c:v>0</c:v>
                </c:pt>
                <c:pt idx="718">
                  <c:v>0</c:v>
                </c:pt>
                <c:pt idx="719">
                  <c:v>0</c:v>
                </c:pt>
                <c:pt idx="720">
                  <c:v>0</c:v>
                </c:pt>
                <c:pt idx="721">
                  <c:v>0</c:v>
                </c:pt>
                <c:pt idx="722">
                  <c:v>0</c:v>
                </c:pt>
                <c:pt idx="723">
                  <c:v>0</c:v>
                </c:pt>
                <c:pt idx="724">
                  <c:v>0</c:v>
                </c:pt>
                <c:pt idx="725">
                  <c:v>0</c:v>
                </c:pt>
                <c:pt idx="726">
                  <c:v>0</c:v>
                </c:pt>
                <c:pt idx="727">
                  <c:v>0</c:v>
                </c:pt>
                <c:pt idx="728">
                  <c:v>0</c:v>
                </c:pt>
                <c:pt idx="729">
                  <c:v>0</c:v>
                </c:pt>
                <c:pt idx="730">
                  <c:v>0</c:v>
                </c:pt>
                <c:pt idx="731">
                  <c:v>0</c:v>
                </c:pt>
                <c:pt idx="732">
                  <c:v>0</c:v>
                </c:pt>
                <c:pt idx="733">
                  <c:v>0</c:v>
                </c:pt>
                <c:pt idx="734">
                  <c:v>0</c:v>
                </c:pt>
                <c:pt idx="735">
                  <c:v>0</c:v>
                </c:pt>
                <c:pt idx="736">
                  <c:v>0</c:v>
                </c:pt>
                <c:pt idx="737">
                  <c:v>0</c:v>
                </c:pt>
                <c:pt idx="738">
                  <c:v>0</c:v>
                </c:pt>
                <c:pt idx="739">
                  <c:v>0</c:v>
                </c:pt>
                <c:pt idx="740">
                  <c:v>0</c:v>
                </c:pt>
                <c:pt idx="741">
                  <c:v>0</c:v>
                </c:pt>
                <c:pt idx="742">
                  <c:v>0</c:v>
                </c:pt>
                <c:pt idx="743">
                  <c:v>0</c:v>
                </c:pt>
                <c:pt idx="744">
                  <c:v>0</c:v>
                </c:pt>
                <c:pt idx="745">
                  <c:v>0</c:v>
                </c:pt>
                <c:pt idx="746">
                  <c:v>0</c:v>
                </c:pt>
                <c:pt idx="747">
                  <c:v>0</c:v>
                </c:pt>
                <c:pt idx="748">
                  <c:v>0</c:v>
                </c:pt>
                <c:pt idx="749">
                  <c:v>0</c:v>
                </c:pt>
                <c:pt idx="750">
                  <c:v>0</c:v>
                </c:pt>
                <c:pt idx="751">
                  <c:v>0</c:v>
                </c:pt>
                <c:pt idx="752">
                  <c:v>0</c:v>
                </c:pt>
                <c:pt idx="753">
                  <c:v>0</c:v>
                </c:pt>
                <c:pt idx="754">
                  <c:v>0</c:v>
                </c:pt>
                <c:pt idx="755">
                  <c:v>0</c:v>
                </c:pt>
                <c:pt idx="756">
                  <c:v>0</c:v>
                </c:pt>
                <c:pt idx="757">
                  <c:v>0</c:v>
                </c:pt>
                <c:pt idx="758">
                  <c:v>0</c:v>
                </c:pt>
                <c:pt idx="759">
                  <c:v>0</c:v>
                </c:pt>
                <c:pt idx="760">
                  <c:v>0</c:v>
                </c:pt>
                <c:pt idx="761">
                  <c:v>0</c:v>
                </c:pt>
                <c:pt idx="762">
                  <c:v>0</c:v>
                </c:pt>
                <c:pt idx="763">
                  <c:v>0</c:v>
                </c:pt>
                <c:pt idx="764">
                  <c:v>0</c:v>
                </c:pt>
                <c:pt idx="765">
                  <c:v>0</c:v>
                </c:pt>
                <c:pt idx="766">
                  <c:v>0</c:v>
                </c:pt>
                <c:pt idx="767">
                  <c:v>0</c:v>
                </c:pt>
                <c:pt idx="768">
                  <c:v>0</c:v>
                </c:pt>
                <c:pt idx="769">
                  <c:v>0</c:v>
                </c:pt>
                <c:pt idx="770">
                  <c:v>0</c:v>
                </c:pt>
                <c:pt idx="771">
                  <c:v>0</c:v>
                </c:pt>
                <c:pt idx="772">
                  <c:v>0</c:v>
                </c:pt>
                <c:pt idx="773">
                  <c:v>0</c:v>
                </c:pt>
                <c:pt idx="774">
                  <c:v>0</c:v>
                </c:pt>
                <c:pt idx="775">
                  <c:v>0</c:v>
                </c:pt>
                <c:pt idx="776">
                  <c:v>0</c:v>
                </c:pt>
                <c:pt idx="777">
                  <c:v>0</c:v>
                </c:pt>
                <c:pt idx="778">
                  <c:v>0</c:v>
                </c:pt>
                <c:pt idx="779">
                  <c:v>0</c:v>
                </c:pt>
                <c:pt idx="780">
                  <c:v>0</c:v>
                </c:pt>
                <c:pt idx="781">
                  <c:v>0</c:v>
                </c:pt>
                <c:pt idx="782">
                  <c:v>0</c:v>
                </c:pt>
                <c:pt idx="783">
                  <c:v>0</c:v>
                </c:pt>
                <c:pt idx="784">
                  <c:v>0</c:v>
                </c:pt>
                <c:pt idx="785">
                  <c:v>0</c:v>
                </c:pt>
                <c:pt idx="786">
                  <c:v>0</c:v>
                </c:pt>
                <c:pt idx="787">
                  <c:v>0</c:v>
                </c:pt>
                <c:pt idx="788">
                  <c:v>0</c:v>
                </c:pt>
                <c:pt idx="789">
                  <c:v>0</c:v>
                </c:pt>
                <c:pt idx="790">
                  <c:v>0</c:v>
                </c:pt>
                <c:pt idx="791">
                  <c:v>0</c:v>
                </c:pt>
                <c:pt idx="792">
                  <c:v>0</c:v>
                </c:pt>
                <c:pt idx="793">
                  <c:v>0</c:v>
                </c:pt>
                <c:pt idx="794">
                  <c:v>0</c:v>
                </c:pt>
                <c:pt idx="795">
                  <c:v>0</c:v>
                </c:pt>
                <c:pt idx="796">
                  <c:v>0</c:v>
                </c:pt>
                <c:pt idx="797">
                  <c:v>0</c:v>
                </c:pt>
                <c:pt idx="798">
                  <c:v>0</c:v>
                </c:pt>
                <c:pt idx="799">
                  <c:v>0</c:v>
                </c:pt>
                <c:pt idx="800">
                  <c:v>0</c:v>
                </c:pt>
                <c:pt idx="801">
                  <c:v>0</c:v>
                </c:pt>
                <c:pt idx="802">
                  <c:v>0</c:v>
                </c:pt>
                <c:pt idx="803">
                  <c:v>0</c:v>
                </c:pt>
                <c:pt idx="804">
                  <c:v>0</c:v>
                </c:pt>
                <c:pt idx="805">
                  <c:v>0</c:v>
                </c:pt>
                <c:pt idx="806">
                  <c:v>0</c:v>
                </c:pt>
                <c:pt idx="807">
                  <c:v>0</c:v>
                </c:pt>
                <c:pt idx="808">
                  <c:v>0</c:v>
                </c:pt>
                <c:pt idx="809">
                  <c:v>0</c:v>
                </c:pt>
                <c:pt idx="810">
                  <c:v>0</c:v>
                </c:pt>
                <c:pt idx="811">
                  <c:v>0</c:v>
                </c:pt>
                <c:pt idx="812">
                  <c:v>0</c:v>
                </c:pt>
                <c:pt idx="813">
                  <c:v>0</c:v>
                </c:pt>
                <c:pt idx="814">
                  <c:v>0</c:v>
                </c:pt>
                <c:pt idx="815">
                  <c:v>0</c:v>
                </c:pt>
                <c:pt idx="816">
                  <c:v>0</c:v>
                </c:pt>
                <c:pt idx="817">
                  <c:v>0</c:v>
                </c:pt>
                <c:pt idx="818">
                  <c:v>0</c:v>
                </c:pt>
                <c:pt idx="819">
                  <c:v>0</c:v>
                </c:pt>
                <c:pt idx="820">
                  <c:v>0</c:v>
                </c:pt>
                <c:pt idx="821">
                  <c:v>0</c:v>
                </c:pt>
                <c:pt idx="822">
                  <c:v>0</c:v>
                </c:pt>
                <c:pt idx="823">
                  <c:v>0</c:v>
                </c:pt>
                <c:pt idx="824">
                  <c:v>0</c:v>
                </c:pt>
                <c:pt idx="825">
                  <c:v>0</c:v>
                </c:pt>
                <c:pt idx="826">
                  <c:v>0</c:v>
                </c:pt>
                <c:pt idx="827">
                  <c:v>0</c:v>
                </c:pt>
                <c:pt idx="828">
                  <c:v>0</c:v>
                </c:pt>
                <c:pt idx="829">
                  <c:v>0</c:v>
                </c:pt>
                <c:pt idx="830">
                  <c:v>0</c:v>
                </c:pt>
                <c:pt idx="831">
                  <c:v>0</c:v>
                </c:pt>
                <c:pt idx="832">
                  <c:v>0</c:v>
                </c:pt>
                <c:pt idx="833">
                  <c:v>0</c:v>
                </c:pt>
                <c:pt idx="834">
                  <c:v>0</c:v>
                </c:pt>
                <c:pt idx="835">
                  <c:v>0</c:v>
                </c:pt>
                <c:pt idx="836">
                  <c:v>0</c:v>
                </c:pt>
                <c:pt idx="837">
                  <c:v>0</c:v>
                </c:pt>
                <c:pt idx="838">
                  <c:v>0</c:v>
                </c:pt>
                <c:pt idx="839">
                  <c:v>0</c:v>
                </c:pt>
                <c:pt idx="840">
                  <c:v>0</c:v>
                </c:pt>
                <c:pt idx="841">
                  <c:v>0</c:v>
                </c:pt>
                <c:pt idx="842">
                  <c:v>0</c:v>
                </c:pt>
                <c:pt idx="843">
                  <c:v>0</c:v>
                </c:pt>
                <c:pt idx="844">
                  <c:v>0</c:v>
                </c:pt>
                <c:pt idx="845">
                  <c:v>0</c:v>
                </c:pt>
                <c:pt idx="846">
                  <c:v>0</c:v>
                </c:pt>
                <c:pt idx="847">
                  <c:v>0</c:v>
                </c:pt>
                <c:pt idx="848">
                  <c:v>0</c:v>
                </c:pt>
                <c:pt idx="849">
                  <c:v>0</c:v>
                </c:pt>
                <c:pt idx="850">
                  <c:v>0</c:v>
                </c:pt>
                <c:pt idx="851">
                  <c:v>0</c:v>
                </c:pt>
                <c:pt idx="852">
                  <c:v>0</c:v>
                </c:pt>
                <c:pt idx="853">
                  <c:v>0</c:v>
                </c:pt>
                <c:pt idx="854">
                  <c:v>0</c:v>
                </c:pt>
                <c:pt idx="855">
                  <c:v>0</c:v>
                </c:pt>
                <c:pt idx="856">
                  <c:v>0</c:v>
                </c:pt>
                <c:pt idx="857">
                  <c:v>0</c:v>
                </c:pt>
                <c:pt idx="858">
                  <c:v>0</c:v>
                </c:pt>
                <c:pt idx="859">
                  <c:v>0</c:v>
                </c:pt>
                <c:pt idx="860">
                  <c:v>0</c:v>
                </c:pt>
                <c:pt idx="861">
                  <c:v>0</c:v>
                </c:pt>
                <c:pt idx="862">
                  <c:v>0</c:v>
                </c:pt>
                <c:pt idx="863">
                  <c:v>0</c:v>
                </c:pt>
                <c:pt idx="864">
                  <c:v>0</c:v>
                </c:pt>
                <c:pt idx="865">
                  <c:v>0</c:v>
                </c:pt>
                <c:pt idx="866">
                  <c:v>0</c:v>
                </c:pt>
                <c:pt idx="867">
                  <c:v>0</c:v>
                </c:pt>
                <c:pt idx="868">
                  <c:v>0</c:v>
                </c:pt>
                <c:pt idx="869">
                  <c:v>0</c:v>
                </c:pt>
                <c:pt idx="870">
                  <c:v>0</c:v>
                </c:pt>
                <c:pt idx="871">
                  <c:v>0</c:v>
                </c:pt>
                <c:pt idx="872">
                  <c:v>0</c:v>
                </c:pt>
                <c:pt idx="873">
                  <c:v>0</c:v>
                </c:pt>
                <c:pt idx="874">
                  <c:v>0</c:v>
                </c:pt>
                <c:pt idx="875">
                  <c:v>0</c:v>
                </c:pt>
                <c:pt idx="876">
                  <c:v>0</c:v>
                </c:pt>
                <c:pt idx="877">
                  <c:v>0</c:v>
                </c:pt>
                <c:pt idx="878">
                  <c:v>0</c:v>
                </c:pt>
                <c:pt idx="879">
                  <c:v>0</c:v>
                </c:pt>
                <c:pt idx="880">
                  <c:v>0</c:v>
                </c:pt>
                <c:pt idx="881">
                  <c:v>0</c:v>
                </c:pt>
                <c:pt idx="882">
                  <c:v>0</c:v>
                </c:pt>
                <c:pt idx="883">
                  <c:v>0</c:v>
                </c:pt>
                <c:pt idx="884">
                  <c:v>0</c:v>
                </c:pt>
                <c:pt idx="885">
                  <c:v>0</c:v>
                </c:pt>
                <c:pt idx="886">
                  <c:v>0</c:v>
                </c:pt>
                <c:pt idx="887">
                  <c:v>0</c:v>
                </c:pt>
                <c:pt idx="888">
                  <c:v>0</c:v>
                </c:pt>
                <c:pt idx="889">
                  <c:v>0</c:v>
                </c:pt>
                <c:pt idx="890">
                  <c:v>0</c:v>
                </c:pt>
                <c:pt idx="891">
                  <c:v>0</c:v>
                </c:pt>
                <c:pt idx="892">
                  <c:v>0</c:v>
                </c:pt>
                <c:pt idx="893">
                  <c:v>0</c:v>
                </c:pt>
                <c:pt idx="894">
                  <c:v>0</c:v>
                </c:pt>
                <c:pt idx="895">
                  <c:v>0</c:v>
                </c:pt>
                <c:pt idx="896">
                  <c:v>0</c:v>
                </c:pt>
                <c:pt idx="897">
                  <c:v>0</c:v>
                </c:pt>
                <c:pt idx="898">
                  <c:v>0</c:v>
                </c:pt>
                <c:pt idx="899">
                  <c:v>0</c:v>
                </c:pt>
                <c:pt idx="900">
                  <c:v>0</c:v>
                </c:pt>
                <c:pt idx="901">
                  <c:v>0</c:v>
                </c:pt>
                <c:pt idx="902">
                  <c:v>0</c:v>
                </c:pt>
                <c:pt idx="903">
                  <c:v>0</c:v>
                </c:pt>
                <c:pt idx="904">
                  <c:v>0</c:v>
                </c:pt>
                <c:pt idx="905">
                  <c:v>0</c:v>
                </c:pt>
                <c:pt idx="906">
                  <c:v>0</c:v>
                </c:pt>
                <c:pt idx="907">
                  <c:v>0</c:v>
                </c:pt>
                <c:pt idx="908">
                  <c:v>0</c:v>
                </c:pt>
                <c:pt idx="909">
                  <c:v>0</c:v>
                </c:pt>
                <c:pt idx="910">
                  <c:v>0</c:v>
                </c:pt>
                <c:pt idx="911">
                  <c:v>0</c:v>
                </c:pt>
                <c:pt idx="912">
                  <c:v>0</c:v>
                </c:pt>
                <c:pt idx="913">
                  <c:v>0</c:v>
                </c:pt>
                <c:pt idx="914">
                  <c:v>0</c:v>
                </c:pt>
                <c:pt idx="915">
                  <c:v>0</c:v>
                </c:pt>
                <c:pt idx="916">
                  <c:v>0</c:v>
                </c:pt>
                <c:pt idx="917">
                  <c:v>0</c:v>
                </c:pt>
                <c:pt idx="918">
                  <c:v>0</c:v>
                </c:pt>
                <c:pt idx="919">
                  <c:v>0</c:v>
                </c:pt>
                <c:pt idx="920">
                  <c:v>0</c:v>
                </c:pt>
                <c:pt idx="921">
                  <c:v>0</c:v>
                </c:pt>
                <c:pt idx="922">
                  <c:v>0</c:v>
                </c:pt>
                <c:pt idx="923">
                  <c:v>0</c:v>
                </c:pt>
                <c:pt idx="924">
                  <c:v>0</c:v>
                </c:pt>
                <c:pt idx="925">
                  <c:v>0</c:v>
                </c:pt>
                <c:pt idx="926">
                  <c:v>0</c:v>
                </c:pt>
                <c:pt idx="927">
                  <c:v>0</c:v>
                </c:pt>
                <c:pt idx="928">
                  <c:v>0</c:v>
                </c:pt>
                <c:pt idx="929">
                  <c:v>0</c:v>
                </c:pt>
                <c:pt idx="930">
                  <c:v>0</c:v>
                </c:pt>
                <c:pt idx="931">
                  <c:v>0</c:v>
                </c:pt>
                <c:pt idx="932">
                  <c:v>0</c:v>
                </c:pt>
                <c:pt idx="933">
                  <c:v>0</c:v>
                </c:pt>
                <c:pt idx="934">
                  <c:v>0</c:v>
                </c:pt>
                <c:pt idx="935">
                  <c:v>0</c:v>
                </c:pt>
                <c:pt idx="936">
                  <c:v>0</c:v>
                </c:pt>
                <c:pt idx="937">
                  <c:v>0</c:v>
                </c:pt>
                <c:pt idx="938">
                  <c:v>0</c:v>
                </c:pt>
                <c:pt idx="939">
                  <c:v>0</c:v>
                </c:pt>
                <c:pt idx="940">
                  <c:v>0</c:v>
                </c:pt>
                <c:pt idx="941">
                  <c:v>0</c:v>
                </c:pt>
                <c:pt idx="942">
                  <c:v>0</c:v>
                </c:pt>
                <c:pt idx="943">
                  <c:v>0</c:v>
                </c:pt>
                <c:pt idx="944">
                  <c:v>0</c:v>
                </c:pt>
                <c:pt idx="945">
                  <c:v>0</c:v>
                </c:pt>
                <c:pt idx="946">
                  <c:v>0</c:v>
                </c:pt>
                <c:pt idx="947">
                  <c:v>0</c:v>
                </c:pt>
                <c:pt idx="948">
                  <c:v>0</c:v>
                </c:pt>
                <c:pt idx="949">
                  <c:v>0</c:v>
                </c:pt>
                <c:pt idx="950">
                  <c:v>0</c:v>
                </c:pt>
                <c:pt idx="951">
                  <c:v>0</c:v>
                </c:pt>
                <c:pt idx="952">
                  <c:v>0</c:v>
                </c:pt>
                <c:pt idx="953">
                  <c:v>0</c:v>
                </c:pt>
                <c:pt idx="954">
                  <c:v>0</c:v>
                </c:pt>
                <c:pt idx="955">
                  <c:v>0</c:v>
                </c:pt>
                <c:pt idx="956">
                  <c:v>0</c:v>
                </c:pt>
                <c:pt idx="957">
                  <c:v>0</c:v>
                </c:pt>
                <c:pt idx="958">
                  <c:v>0</c:v>
                </c:pt>
                <c:pt idx="959">
                  <c:v>0</c:v>
                </c:pt>
                <c:pt idx="960">
                  <c:v>0</c:v>
                </c:pt>
                <c:pt idx="961">
                  <c:v>0</c:v>
                </c:pt>
                <c:pt idx="962">
                  <c:v>0</c:v>
                </c:pt>
                <c:pt idx="963">
                  <c:v>0</c:v>
                </c:pt>
                <c:pt idx="964">
                  <c:v>0</c:v>
                </c:pt>
                <c:pt idx="965">
                  <c:v>0</c:v>
                </c:pt>
                <c:pt idx="966">
                  <c:v>0</c:v>
                </c:pt>
                <c:pt idx="967">
                  <c:v>0</c:v>
                </c:pt>
                <c:pt idx="968">
                  <c:v>0</c:v>
                </c:pt>
                <c:pt idx="969">
                  <c:v>0</c:v>
                </c:pt>
                <c:pt idx="970">
                  <c:v>0</c:v>
                </c:pt>
                <c:pt idx="971">
                  <c:v>0</c:v>
                </c:pt>
                <c:pt idx="972">
                  <c:v>0</c:v>
                </c:pt>
                <c:pt idx="973">
                  <c:v>0</c:v>
                </c:pt>
                <c:pt idx="974">
                  <c:v>0</c:v>
                </c:pt>
                <c:pt idx="975">
                  <c:v>0</c:v>
                </c:pt>
                <c:pt idx="976">
                  <c:v>0</c:v>
                </c:pt>
                <c:pt idx="977">
                  <c:v>0</c:v>
                </c:pt>
                <c:pt idx="978">
                  <c:v>0</c:v>
                </c:pt>
                <c:pt idx="979">
                  <c:v>0</c:v>
                </c:pt>
                <c:pt idx="980">
                  <c:v>0</c:v>
                </c:pt>
                <c:pt idx="981">
                  <c:v>0</c:v>
                </c:pt>
                <c:pt idx="982">
                  <c:v>0</c:v>
                </c:pt>
                <c:pt idx="983">
                  <c:v>0</c:v>
                </c:pt>
                <c:pt idx="984">
                  <c:v>0</c:v>
                </c:pt>
                <c:pt idx="985">
                  <c:v>0</c:v>
                </c:pt>
                <c:pt idx="986">
                  <c:v>0</c:v>
                </c:pt>
                <c:pt idx="987">
                  <c:v>0</c:v>
                </c:pt>
                <c:pt idx="988">
                  <c:v>0</c:v>
                </c:pt>
                <c:pt idx="989">
                  <c:v>0</c:v>
                </c:pt>
                <c:pt idx="990">
                  <c:v>0</c:v>
                </c:pt>
                <c:pt idx="991">
                  <c:v>0</c:v>
                </c:pt>
                <c:pt idx="992">
                  <c:v>0</c:v>
                </c:pt>
                <c:pt idx="993">
                  <c:v>0</c:v>
                </c:pt>
                <c:pt idx="994">
                  <c:v>0</c:v>
                </c:pt>
                <c:pt idx="995">
                  <c:v>0</c:v>
                </c:pt>
                <c:pt idx="996">
                  <c:v>0</c:v>
                </c:pt>
                <c:pt idx="997">
                  <c:v>0</c:v>
                </c:pt>
                <c:pt idx="998">
                  <c:v>0</c:v>
                </c:pt>
                <c:pt idx="999">
                  <c:v>0</c:v>
                </c:pt>
                <c:pt idx="1000">
                  <c:v>0</c:v>
                </c:pt>
                <c:pt idx="1001">
                  <c:v>0</c:v>
                </c:pt>
                <c:pt idx="1002">
                  <c:v>0</c:v>
                </c:pt>
                <c:pt idx="1003">
                  <c:v>0</c:v>
                </c:pt>
                <c:pt idx="1004">
                  <c:v>0</c:v>
                </c:pt>
                <c:pt idx="1005">
                  <c:v>0</c:v>
                </c:pt>
                <c:pt idx="1006">
                  <c:v>0</c:v>
                </c:pt>
                <c:pt idx="1007">
                  <c:v>0</c:v>
                </c:pt>
                <c:pt idx="1008">
                  <c:v>0</c:v>
                </c:pt>
                <c:pt idx="1009">
                  <c:v>0</c:v>
                </c:pt>
                <c:pt idx="1010">
                  <c:v>0</c:v>
                </c:pt>
                <c:pt idx="1011">
                  <c:v>0</c:v>
                </c:pt>
                <c:pt idx="1012">
                  <c:v>0</c:v>
                </c:pt>
                <c:pt idx="1013">
                  <c:v>0</c:v>
                </c:pt>
                <c:pt idx="1014">
                  <c:v>0</c:v>
                </c:pt>
                <c:pt idx="1015">
                  <c:v>0</c:v>
                </c:pt>
                <c:pt idx="1016">
                  <c:v>0</c:v>
                </c:pt>
                <c:pt idx="1017">
                  <c:v>0</c:v>
                </c:pt>
                <c:pt idx="1018">
                  <c:v>0</c:v>
                </c:pt>
                <c:pt idx="1019">
                  <c:v>0</c:v>
                </c:pt>
                <c:pt idx="1020">
                  <c:v>0</c:v>
                </c:pt>
                <c:pt idx="1021">
                  <c:v>0</c:v>
                </c:pt>
                <c:pt idx="1022">
                  <c:v>0</c:v>
                </c:pt>
                <c:pt idx="1023">
                  <c:v>0</c:v>
                </c:pt>
                <c:pt idx="1024">
                  <c:v>0</c:v>
                </c:pt>
                <c:pt idx="1025">
                  <c:v>0</c:v>
                </c:pt>
                <c:pt idx="1026">
                  <c:v>0</c:v>
                </c:pt>
                <c:pt idx="1027">
                  <c:v>0</c:v>
                </c:pt>
                <c:pt idx="1028">
                  <c:v>0</c:v>
                </c:pt>
                <c:pt idx="1029">
                  <c:v>0</c:v>
                </c:pt>
                <c:pt idx="1030">
                  <c:v>0</c:v>
                </c:pt>
                <c:pt idx="1031">
                  <c:v>0</c:v>
                </c:pt>
                <c:pt idx="1032">
                  <c:v>0</c:v>
                </c:pt>
                <c:pt idx="1033">
                  <c:v>0</c:v>
                </c:pt>
                <c:pt idx="1034">
                  <c:v>0</c:v>
                </c:pt>
                <c:pt idx="1035">
                  <c:v>0</c:v>
                </c:pt>
                <c:pt idx="1036">
                  <c:v>0</c:v>
                </c:pt>
                <c:pt idx="1037">
                  <c:v>0</c:v>
                </c:pt>
                <c:pt idx="1038">
                  <c:v>0</c:v>
                </c:pt>
                <c:pt idx="1039">
                  <c:v>0</c:v>
                </c:pt>
                <c:pt idx="1040">
                  <c:v>0</c:v>
                </c:pt>
                <c:pt idx="1041">
                  <c:v>0</c:v>
                </c:pt>
                <c:pt idx="1042">
                  <c:v>0</c:v>
                </c:pt>
                <c:pt idx="1043">
                  <c:v>0</c:v>
                </c:pt>
                <c:pt idx="1044">
                  <c:v>0</c:v>
                </c:pt>
                <c:pt idx="1045">
                  <c:v>0</c:v>
                </c:pt>
                <c:pt idx="1046">
                  <c:v>0</c:v>
                </c:pt>
                <c:pt idx="1047">
                  <c:v>0</c:v>
                </c:pt>
                <c:pt idx="1048">
                  <c:v>0</c:v>
                </c:pt>
                <c:pt idx="1049">
                  <c:v>0</c:v>
                </c:pt>
                <c:pt idx="1050">
                  <c:v>0</c:v>
                </c:pt>
                <c:pt idx="1051">
                  <c:v>0</c:v>
                </c:pt>
                <c:pt idx="1052">
                  <c:v>0</c:v>
                </c:pt>
                <c:pt idx="1053">
                  <c:v>0</c:v>
                </c:pt>
                <c:pt idx="1054">
                  <c:v>0</c:v>
                </c:pt>
                <c:pt idx="1055">
                  <c:v>0</c:v>
                </c:pt>
                <c:pt idx="1056">
                  <c:v>0</c:v>
                </c:pt>
                <c:pt idx="1057">
                  <c:v>0</c:v>
                </c:pt>
                <c:pt idx="1058">
                  <c:v>0</c:v>
                </c:pt>
                <c:pt idx="1059">
                  <c:v>0</c:v>
                </c:pt>
                <c:pt idx="1060">
                  <c:v>0</c:v>
                </c:pt>
                <c:pt idx="1061">
                  <c:v>0</c:v>
                </c:pt>
                <c:pt idx="1062">
                  <c:v>0</c:v>
                </c:pt>
                <c:pt idx="1063">
                  <c:v>0</c:v>
                </c:pt>
                <c:pt idx="1064">
                  <c:v>0</c:v>
                </c:pt>
                <c:pt idx="1065">
                  <c:v>0</c:v>
                </c:pt>
                <c:pt idx="1066">
                  <c:v>0</c:v>
                </c:pt>
                <c:pt idx="1067">
                  <c:v>0</c:v>
                </c:pt>
                <c:pt idx="1068">
                  <c:v>0</c:v>
                </c:pt>
                <c:pt idx="1069">
                  <c:v>0</c:v>
                </c:pt>
                <c:pt idx="1070">
                  <c:v>0</c:v>
                </c:pt>
                <c:pt idx="1071">
                  <c:v>0</c:v>
                </c:pt>
                <c:pt idx="1072">
                  <c:v>0</c:v>
                </c:pt>
                <c:pt idx="1073">
                  <c:v>0</c:v>
                </c:pt>
                <c:pt idx="1074">
                  <c:v>0</c:v>
                </c:pt>
                <c:pt idx="1075">
                  <c:v>0</c:v>
                </c:pt>
                <c:pt idx="1076">
                  <c:v>0</c:v>
                </c:pt>
                <c:pt idx="1077">
                  <c:v>0</c:v>
                </c:pt>
                <c:pt idx="1078">
                  <c:v>0</c:v>
                </c:pt>
                <c:pt idx="1079">
                  <c:v>0</c:v>
                </c:pt>
                <c:pt idx="1080">
                  <c:v>0</c:v>
                </c:pt>
                <c:pt idx="1081">
                  <c:v>0</c:v>
                </c:pt>
                <c:pt idx="1082">
                  <c:v>0</c:v>
                </c:pt>
                <c:pt idx="1083">
                  <c:v>0</c:v>
                </c:pt>
                <c:pt idx="1084">
                  <c:v>0</c:v>
                </c:pt>
                <c:pt idx="1085">
                  <c:v>0</c:v>
                </c:pt>
                <c:pt idx="1086">
                  <c:v>0</c:v>
                </c:pt>
                <c:pt idx="1087">
                  <c:v>0</c:v>
                </c:pt>
                <c:pt idx="1088">
                  <c:v>0</c:v>
                </c:pt>
                <c:pt idx="1089">
                  <c:v>0</c:v>
                </c:pt>
                <c:pt idx="1090">
                  <c:v>0</c:v>
                </c:pt>
                <c:pt idx="1091">
                  <c:v>0</c:v>
                </c:pt>
                <c:pt idx="1092">
                  <c:v>0</c:v>
                </c:pt>
                <c:pt idx="1093">
                  <c:v>0</c:v>
                </c:pt>
                <c:pt idx="1094">
                  <c:v>0</c:v>
                </c:pt>
                <c:pt idx="1095">
                  <c:v>0</c:v>
                </c:pt>
                <c:pt idx="1096">
                  <c:v>0</c:v>
                </c:pt>
                <c:pt idx="1097">
                  <c:v>0</c:v>
                </c:pt>
                <c:pt idx="1098">
                  <c:v>0</c:v>
                </c:pt>
                <c:pt idx="1099">
                  <c:v>0</c:v>
                </c:pt>
                <c:pt idx="1100">
                  <c:v>0</c:v>
                </c:pt>
                <c:pt idx="1101">
                  <c:v>0</c:v>
                </c:pt>
                <c:pt idx="1102">
                  <c:v>0</c:v>
                </c:pt>
                <c:pt idx="1103">
                  <c:v>0</c:v>
                </c:pt>
                <c:pt idx="1104">
                  <c:v>0</c:v>
                </c:pt>
                <c:pt idx="1105">
                  <c:v>0</c:v>
                </c:pt>
                <c:pt idx="1106">
                  <c:v>0</c:v>
                </c:pt>
                <c:pt idx="1107">
                  <c:v>0</c:v>
                </c:pt>
                <c:pt idx="1108">
                  <c:v>0</c:v>
                </c:pt>
                <c:pt idx="1109">
                  <c:v>0</c:v>
                </c:pt>
                <c:pt idx="1110">
                  <c:v>0</c:v>
                </c:pt>
                <c:pt idx="1111">
                  <c:v>0</c:v>
                </c:pt>
                <c:pt idx="1112">
                  <c:v>0</c:v>
                </c:pt>
                <c:pt idx="1113">
                  <c:v>0</c:v>
                </c:pt>
                <c:pt idx="1114">
                  <c:v>0</c:v>
                </c:pt>
                <c:pt idx="1115">
                  <c:v>0</c:v>
                </c:pt>
                <c:pt idx="1116">
                  <c:v>0</c:v>
                </c:pt>
                <c:pt idx="1117">
                  <c:v>0</c:v>
                </c:pt>
                <c:pt idx="1118">
                  <c:v>0</c:v>
                </c:pt>
                <c:pt idx="1119">
                  <c:v>0</c:v>
                </c:pt>
                <c:pt idx="1120">
                  <c:v>0</c:v>
                </c:pt>
                <c:pt idx="1121">
                  <c:v>0</c:v>
                </c:pt>
                <c:pt idx="1122">
                  <c:v>0</c:v>
                </c:pt>
                <c:pt idx="1123">
                  <c:v>0</c:v>
                </c:pt>
                <c:pt idx="1124">
                  <c:v>0</c:v>
                </c:pt>
                <c:pt idx="1125">
                  <c:v>0</c:v>
                </c:pt>
                <c:pt idx="1126">
                  <c:v>0</c:v>
                </c:pt>
                <c:pt idx="1127">
                  <c:v>0</c:v>
                </c:pt>
                <c:pt idx="1128">
                  <c:v>0</c:v>
                </c:pt>
                <c:pt idx="1129">
                  <c:v>0</c:v>
                </c:pt>
                <c:pt idx="1130">
                  <c:v>0</c:v>
                </c:pt>
                <c:pt idx="1131">
                  <c:v>0</c:v>
                </c:pt>
                <c:pt idx="1132">
                  <c:v>0</c:v>
                </c:pt>
                <c:pt idx="1133">
                  <c:v>0</c:v>
                </c:pt>
                <c:pt idx="1134">
                  <c:v>0</c:v>
                </c:pt>
                <c:pt idx="1135">
                  <c:v>0</c:v>
                </c:pt>
                <c:pt idx="1136">
                  <c:v>0</c:v>
                </c:pt>
                <c:pt idx="1137">
                  <c:v>0</c:v>
                </c:pt>
                <c:pt idx="1138">
                  <c:v>0</c:v>
                </c:pt>
                <c:pt idx="1139">
                  <c:v>0</c:v>
                </c:pt>
                <c:pt idx="1140">
                  <c:v>0</c:v>
                </c:pt>
                <c:pt idx="1141">
                  <c:v>0</c:v>
                </c:pt>
                <c:pt idx="1142">
                  <c:v>0</c:v>
                </c:pt>
                <c:pt idx="1143">
                  <c:v>0</c:v>
                </c:pt>
                <c:pt idx="1144">
                  <c:v>0</c:v>
                </c:pt>
                <c:pt idx="1145">
                  <c:v>0</c:v>
                </c:pt>
                <c:pt idx="1146">
                  <c:v>0</c:v>
                </c:pt>
                <c:pt idx="1147">
                  <c:v>0</c:v>
                </c:pt>
                <c:pt idx="1148">
                  <c:v>0</c:v>
                </c:pt>
                <c:pt idx="1149">
                  <c:v>0</c:v>
                </c:pt>
                <c:pt idx="1150">
                  <c:v>0</c:v>
                </c:pt>
                <c:pt idx="1151">
                  <c:v>0</c:v>
                </c:pt>
                <c:pt idx="1152">
                  <c:v>0</c:v>
                </c:pt>
                <c:pt idx="1153">
                  <c:v>0</c:v>
                </c:pt>
                <c:pt idx="1154">
                  <c:v>0</c:v>
                </c:pt>
                <c:pt idx="1155">
                  <c:v>0</c:v>
                </c:pt>
                <c:pt idx="1156">
                  <c:v>0</c:v>
                </c:pt>
                <c:pt idx="1157">
                  <c:v>0</c:v>
                </c:pt>
                <c:pt idx="1158">
                  <c:v>0</c:v>
                </c:pt>
                <c:pt idx="1159">
                  <c:v>0</c:v>
                </c:pt>
                <c:pt idx="1160">
                  <c:v>0</c:v>
                </c:pt>
                <c:pt idx="1161">
                  <c:v>0</c:v>
                </c:pt>
                <c:pt idx="1162">
                  <c:v>0</c:v>
                </c:pt>
                <c:pt idx="1163">
                  <c:v>0</c:v>
                </c:pt>
                <c:pt idx="1164">
                  <c:v>0</c:v>
                </c:pt>
                <c:pt idx="1165">
                  <c:v>0</c:v>
                </c:pt>
                <c:pt idx="1166">
                  <c:v>0</c:v>
                </c:pt>
                <c:pt idx="1167">
                  <c:v>0</c:v>
                </c:pt>
                <c:pt idx="1168">
                  <c:v>0</c:v>
                </c:pt>
                <c:pt idx="1169">
                  <c:v>0</c:v>
                </c:pt>
                <c:pt idx="1170">
                  <c:v>0</c:v>
                </c:pt>
                <c:pt idx="1171">
                  <c:v>0</c:v>
                </c:pt>
                <c:pt idx="1172">
                  <c:v>0</c:v>
                </c:pt>
                <c:pt idx="1173">
                  <c:v>0</c:v>
                </c:pt>
                <c:pt idx="1174">
                  <c:v>0</c:v>
                </c:pt>
                <c:pt idx="1175">
                  <c:v>0</c:v>
                </c:pt>
                <c:pt idx="1176">
                  <c:v>0</c:v>
                </c:pt>
                <c:pt idx="1177">
                  <c:v>0</c:v>
                </c:pt>
                <c:pt idx="1178">
                  <c:v>0</c:v>
                </c:pt>
                <c:pt idx="1179">
                  <c:v>0</c:v>
                </c:pt>
                <c:pt idx="1180">
                  <c:v>0</c:v>
                </c:pt>
                <c:pt idx="1181">
                  <c:v>0</c:v>
                </c:pt>
                <c:pt idx="1182">
                  <c:v>0</c:v>
                </c:pt>
                <c:pt idx="1183">
                  <c:v>0</c:v>
                </c:pt>
                <c:pt idx="1184">
                  <c:v>0</c:v>
                </c:pt>
                <c:pt idx="1185">
                  <c:v>0</c:v>
                </c:pt>
                <c:pt idx="1186">
                  <c:v>0</c:v>
                </c:pt>
                <c:pt idx="1187">
                  <c:v>0</c:v>
                </c:pt>
                <c:pt idx="1188">
                  <c:v>0</c:v>
                </c:pt>
                <c:pt idx="1189">
                  <c:v>0</c:v>
                </c:pt>
                <c:pt idx="1190">
                  <c:v>0</c:v>
                </c:pt>
                <c:pt idx="1191">
                  <c:v>0</c:v>
                </c:pt>
                <c:pt idx="1192">
                  <c:v>0</c:v>
                </c:pt>
                <c:pt idx="1193">
                  <c:v>0</c:v>
                </c:pt>
                <c:pt idx="1194">
                  <c:v>0</c:v>
                </c:pt>
                <c:pt idx="1195">
                  <c:v>0</c:v>
                </c:pt>
                <c:pt idx="1196">
                  <c:v>0</c:v>
                </c:pt>
                <c:pt idx="1197">
                  <c:v>0</c:v>
                </c:pt>
                <c:pt idx="1198">
                  <c:v>0</c:v>
                </c:pt>
                <c:pt idx="1199">
                  <c:v>0</c:v>
                </c:pt>
                <c:pt idx="1200">
                  <c:v>0</c:v>
                </c:pt>
                <c:pt idx="1201">
                  <c:v>0</c:v>
                </c:pt>
                <c:pt idx="1202">
                  <c:v>0</c:v>
                </c:pt>
                <c:pt idx="1203">
                  <c:v>0</c:v>
                </c:pt>
                <c:pt idx="1204">
                  <c:v>0</c:v>
                </c:pt>
                <c:pt idx="1205">
                  <c:v>0</c:v>
                </c:pt>
                <c:pt idx="1206">
                  <c:v>0</c:v>
                </c:pt>
                <c:pt idx="1207">
                  <c:v>0</c:v>
                </c:pt>
                <c:pt idx="1208">
                  <c:v>0</c:v>
                </c:pt>
                <c:pt idx="1209">
                  <c:v>0</c:v>
                </c:pt>
                <c:pt idx="1210">
                  <c:v>0</c:v>
                </c:pt>
                <c:pt idx="1211">
                  <c:v>0</c:v>
                </c:pt>
                <c:pt idx="1212">
                  <c:v>0</c:v>
                </c:pt>
                <c:pt idx="1213">
                  <c:v>0</c:v>
                </c:pt>
                <c:pt idx="1214">
                  <c:v>0</c:v>
                </c:pt>
                <c:pt idx="1215">
                  <c:v>0</c:v>
                </c:pt>
                <c:pt idx="1216">
                  <c:v>0</c:v>
                </c:pt>
                <c:pt idx="1217">
                  <c:v>0</c:v>
                </c:pt>
                <c:pt idx="1218">
                  <c:v>0</c:v>
                </c:pt>
                <c:pt idx="1219">
                  <c:v>0</c:v>
                </c:pt>
                <c:pt idx="1220">
                  <c:v>0</c:v>
                </c:pt>
                <c:pt idx="1221">
                  <c:v>0</c:v>
                </c:pt>
                <c:pt idx="1222">
                  <c:v>0</c:v>
                </c:pt>
                <c:pt idx="1223">
                  <c:v>0</c:v>
                </c:pt>
                <c:pt idx="1224">
                  <c:v>0</c:v>
                </c:pt>
                <c:pt idx="1225">
                  <c:v>0</c:v>
                </c:pt>
                <c:pt idx="1226">
                  <c:v>0</c:v>
                </c:pt>
                <c:pt idx="1227">
                  <c:v>0</c:v>
                </c:pt>
                <c:pt idx="1228">
                  <c:v>0</c:v>
                </c:pt>
                <c:pt idx="1229">
                  <c:v>0</c:v>
                </c:pt>
                <c:pt idx="1230">
                  <c:v>0</c:v>
                </c:pt>
                <c:pt idx="1231">
                  <c:v>0</c:v>
                </c:pt>
                <c:pt idx="1232">
                  <c:v>0</c:v>
                </c:pt>
                <c:pt idx="1233">
                  <c:v>0</c:v>
                </c:pt>
                <c:pt idx="1234">
                  <c:v>0</c:v>
                </c:pt>
                <c:pt idx="1235">
                  <c:v>0</c:v>
                </c:pt>
                <c:pt idx="1236">
                  <c:v>0</c:v>
                </c:pt>
                <c:pt idx="1237">
                  <c:v>0</c:v>
                </c:pt>
                <c:pt idx="1238">
                  <c:v>0</c:v>
                </c:pt>
                <c:pt idx="1239">
                  <c:v>0</c:v>
                </c:pt>
                <c:pt idx="1240">
                  <c:v>0</c:v>
                </c:pt>
                <c:pt idx="1241">
                  <c:v>0</c:v>
                </c:pt>
                <c:pt idx="1242">
                  <c:v>0</c:v>
                </c:pt>
                <c:pt idx="1243">
                  <c:v>0</c:v>
                </c:pt>
                <c:pt idx="1244">
                  <c:v>0</c:v>
                </c:pt>
                <c:pt idx="1245">
                  <c:v>0</c:v>
                </c:pt>
                <c:pt idx="1246">
                  <c:v>0</c:v>
                </c:pt>
                <c:pt idx="1247">
                  <c:v>0</c:v>
                </c:pt>
                <c:pt idx="1248">
                  <c:v>0</c:v>
                </c:pt>
                <c:pt idx="1249">
                  <c:v>0</c:v>
                </c:pt>
                <c:pt idx="1250">
                  <c:v>0</c:v>
                </c:pt>
                <c:pt idx="1251">
                  <c:v>0</c:v>
                </c:pt>
                <c:pt idx="1252">
                  <c:v>0</c:v>
                </c:pt>
                <c:pt idx="1253">
                  <c:v>0</c:v>
                </c:pt>
                <c:pt idx="1254">
                  <c:v>0</c:v>
                </c:pt>
                <c:pt idx="1255">
                  <c:v>0</c:v>
                </c:pt>
                <c:pt idx="1256">
                  <c:v>0</c:v>
                </c:pt>
                <c:pt idx="1257">
                  <c:v>0</c:v>
                </c:pt>
                <c:pt idx="1258">
                  <c:v>0</c:v>
                </c:pt>
                <c:pt idx="1259">
                  <c:v>0</c:v>
                </c:pt>
                <c:pt idx="1260">
                  <c:v>0</c:v>
                </c:pt>
                <c:pt idx="1261">
                  <c:v>0</c:v>
                </c:pt>
                <c:pt idx="1262">
                  <c:v>0</c:v>
                </c:pt>
                <c:pt idx="1263">
                  <c:v>0</c:v>
                </c:pt>
                <c:pt idx="1264">
                  <c:v>0</c:v>
                </c:pt>
                <c:pt idx="1265">
                  <c:v>0</c:v>
                </c:pt>
                <c:pt idx="1266">
                  <c:v>0</c:v>
                </c:pt>
                <c:pt idx="1267">
                  <c:v>0</c:v>
                </c:pt>
                <c:pt idx="1268">
                  <c:v>0</c:v>
                </c:pt>
                <c:pt idx="1269">
                  <c:v>0</c:v>
                </c:pt>
                <c:pt idx="1270">
                  <c:v>0</c:v>
                </c:pt>
                <c:pt idx="1271">
                  <c:v>0</c:v>
                </c:pt>
                <c:pt idx="1272">
                  <c:v>0</c:v>
                </c:pt>
                <c:pt idx="1273">
                  <c:v>0</c:v>
                </c:pt>
                <c:pt idx="1274">
                  <c:v>0</c:v>
                </c:pt>
                <c:pt idx="1275">
                  <c:v>0</c:v>
                </c:pt>
                <c:pt idx="1276">
                  <c:v>0</c:v>
                </c:pt>
                <c:pt idx="1277">
                  <c:v>0</c:v>
                </c:pt>
                <c:pt idx="1278">
                  <c:v>0</c:v>
                </c:pt>
                <c:pt idx="1279">
                  <c:v>0</c:v>
                </c:pt>
                <c:pt idx="1280">
                  <c:v>0</c:v>
                </c:pt>
                <c:pt idx="1281">
                  <c:v>0</c:v>
                </c:pt>
                <c:pt idx="1282">
                  <c:v>0</c:v>
                </c:pt>
                <c:pt idx="1283">
                  <c:v>0</c:v>
                </c:pt>
                <c:pt idx="1284">
                  <c:v>0</c:v>
                </c:pt>
                <c:pt idx="1285">
                  <c:v>0</c:v>
                </c:pt>
                <c:pt idx="1286">
                  <c:v>0</c:v>
                </c:pt>
                <c:pt idx="1287">
                  <c:v>0</c:v>
                </c:pt>
                <c:pt idx="1288">
                  <c:v>0</c:v>
                </c:pt>
                <c:pt idx="1289">
                  <c:v>0</c:v>
                </c:pt>
                <c:pt idx="1290">
                  <c:v>0</c:v>
                </c:pt>
                <c:pt idx="1291">
                  <c:v>0</c:v>
                </c:pt>
                <c:pt idx="1292">
                  <c:v>0</c:v>
                </c:pt>
                <c:pt idx="1293">
                  <c:v>0</c:v>
                </c:pt>
                <c:pt idx="1294">
                  <c:v>0</c:v>
                </c:pt>
                <c:pt idx="1295">
                  <c:v>0</c:v>
                </c:pt>
                <c:pt idx="1296">
                  <c:v>0</c:v>
                </c:pt>
                <c:pt idx="1297">
                  <c:v>0</c:v>
                </c:pt>
                <c:pt idx="1298">
                  <c:v>0</c:v>
                </c:pt>
                <c:pt idx="1299">
                  <c:v>0</c:v>
                </c:pt>
                <c:pt idx="1300">
                  <c:v>0</c:v>
                </c:pt>
                <c:pt idx="1301">
                  <c:v>0</c:v>
                </c:pt>
                <c:pt idx="1302">
                  <c:v>0</c:v>
                </c:pt>
                <c:pt idx="1303">
                  <c:v>0</c:v>
                </c:pt>
                <c:pt idx="1304">
                  <c:v>0</c:v>
                </c:pt>
                <c:pt idx="1305">
                  <c:v>0</c:v>
                </c:pt>
                <c:pt idx="1306">
                  <c:v>0</c:v>
                </c:pt>
                <c:pt idx="1307">
                  <c:v>0</c:v>
                </c:pt>
                <c:pt idx="1308">
                  <c:v>0</c:v>
                </c:pt>
                <c:pt idx="1309">
                  <c:v>0</c:v>
                </c:pt>
                <c:pt idx="1310">
                  <c:v>0</c:v>
                </c:pt>
                <c:pt idx="1311">
                  <c:v>0</c:v>
                </c:pt>
                <c:pt idx="1312">
                  <c:v>0</c:v>
                </c:pt>
                <c:pt idx="1313">
                  <c:v>0</c:v>
                </c:pt>
                <c:pt idx="1314">
                  <c:v>0</c:v>
                </c:pt>
                <c:pt idx="1315">
                  <c:v>0</c:v>
                </c:pt>
                <c:pt idx="1316">
                  <c:v>0</c:v>
                </c:pt>
                <c:pt idx="1317">
                  <c:v>0</c:v>
                </c:pt>
                <c:pt idx="1318">
                  <c:v>0</c:v>
                </c:pt>
                <c:pt idx="1319">
                  <c:v>0</c:v>
                </c:pt>
                <c:pt idx="1320">
                  <c:v>0</c:v>
                </c:pt>
                <c:pt idx="1321">
                  <c:v>0</c:v>
                </c:pt>
                <c:pt idx="1322">
                  <c:v>0</c:v>
                </c:pt>
                <c:pt idx="1323">
                  <c:v>0</c:v>
                </c:pt>
                <c:pt idx="1324">
                  <c:v>0</c:v>
                </c:pt>
                <c:pt idx="1325">
                  <c:v>0</c:v>
                </c:pt>
                <c:pt idx="1326">
                  <c:v>0</c:v>
                </c:pt>
                <c:pt idx="1327">
                  <c:v>0</c:v>
                </c:pt>
                <c:pt idx="1328">
                  <c:v>0</c:v>
                </c:pt>
                <c:pt idx="1329">
                  <c:v>0</c:v>
                </c:pt>
                <c:pt idx="1330">
                  <c:v>0</c:v>
                </c:pt>
                <c:pt idx="1331">
                  <c:v>0</c:v>
                </c:pt>
                <c:pt idx="1332">
                  <c:v>0</c:v>
                </c:pt>
                <c:pt idx="1333">
                  <c:v>0</c:v>
                </c:pt>
                <c:pt idx="1334">
                  <c:v>0</c:v>
                </c:pt>
                <c:pt idx="1335">
                  <c:v>0</c:v>
                </c:pt>
                <c:pt idx="1336">
                  <c:v>0</c:v>
                </c:pt>
                <c:pt idx="1337">
                  <c:v>0</c:v>
                </c:pt>
                <c:pt idx="1338">
                  <c:v>0</c:v>
                </c:pt>
                <c:pt idx="1339">
                  <c:v>0</c:v>
                </c:pt>
                <c:pt idx="1340">
                  <c:v>0</c:v>
                </c:pt>
                <c:pt idx="1341">
                  <c:v>0</c:v>
                </c:pt>
                <c:pt idx="1342">
                  <c:v>0</c:v>
                </c:pt>
                <c:pt idx="1343">
                  <c:v>0</c:v>
                </c:pt>
                <c:pt idx="1344">
                  <c:v>0</c:v>
                </c:pt>
                <c:pt idx="1345">
                  <c:v>0</c:v>
                </c:pt>
                <c:pt idx="1346">
                  <c:v>0</c:v>
                </c:pt>
                <c:pt idx="1347">
                  <c:v>0</c:v>
                </c:pt>
                <c:pt idx="1348">
                  <c:v>0</c:v>
                </c:pt>
                <c:pt idx="1349">
                  <c:v>0</c:v>
                </c:pt>
                <c:pt idx="1350">
                  <c:v>0</c:v>
                </c:pt>
                <c:pt idx="1351">
                  <c:v>0</c:v>
                </c:pt>
                <c:pt idx="1352">
                  <c:v>0</c:v>
                </c:pt>
                <c:pt idx="1353">
                  <c:v>0</c:v>
                </c:pt>
                <c:pt idx="1354">
                  <c:v>0</c:v>
                </c:pt>
                <c:pt idx="1355">
                  <c:v>0</c:v>
                </c:pt>
                <c:pt idx="1356">
                  <c:v>0</c:v>
                </c:pt>
                <c:pt idx="1357">
                  <c:v>0</c:v>
                </c:pt>
                <c:pt idx="1358">
                  <c:v>0</c:v>
                </c:pt>
                <c:pt idx="1359">
                  <c:v>0</c:v>
                </c:pt>
                <c:pt idx="1360">
                  <c:v>0</c:v>
                </c:pt>
                <c:pt idx="1361">
                  <c:v>0</c:v>
                </c:pt>
                <c:pt idx="1362">
                  <c:v>0</c:v>
                </c:pt>
                <c:pt idx="1363">
                  <c:v>0</c:v>
                </c:pt>
                <c:pt idx="1364">
                  <c:v>0</c:v>
                </c:pt>
                <c:pt idx="1365">
                  <c:v>0</c:v>
                </c:pt>
                <c:pt idx="1366">
                  <c:v>0</c:v>
                </c:pt>
                <c:pt idx="1367">
                  <c:v>0</c:v>
                </c:pt>
                <c:pt idx="1368">
                  <c:v>0</c:v>
                </c:pt>
                <c:pt idx="1369">
                  <c:v>0</c:v>
                </c:pt>
                <c:pt idx="1370">
                  <c:v>0</c:v>
                </c:pt>
                <c:pt idx="1371">
                  <c:v>0</c:v>
                </c:pt>
                <c:pt idx="1372">
                  <c:v>0</c:v>
                </c:pt>
                <c:pt idx="1373">
                  <c:v>0</c:v>
                </c:pt>
                <c:pt idx="1374">
                  <c:v>0</c:v>
                </c:pt>
                <c:pt idx="1375">
                  <c:v>0</c:v>
                </c:pt>
                <c:pt idx="1376">
                  <c:v>0</c:v>
                </c:pt>
                <c:pt idx="1377">
                  <c:v>0</c:v>
                </c:pt>
                <c:pt idx="1378">
                  <c:v>0</c:v>
                </c:pt>
                <c:pt idx="1379">
                  <c:v>0</c:v>
                </c:pt>
                <c:pt idx="1380">
                  <c:v>0</c:v>
                </c:pt>
                <c:pt idx="1381">
                  <c:v>0</c:v>
                </c:pt>
                <c:pt idx="1382">
                  <c:v>0</c:v>
                </c:pt>
                <c:pt idx="1383">
                  <c:v>0</c:v>
                </c:pt>
                <c:pt idx="1384">
                  <c:v>0</c:v>
                </c:pt>
                <c:pt idx="1385">
                  <c:v>0</c:v>
                </c:pt>
                <c:pt idx="1386">
                  <c:v>0</c:v>
                </c:pt>
                <c:pt idx="1387">
                  <c:v>0</c:v>
                </c:pt>
                <c:pt idx="1388">
                  <c:v>0</c:v>
                </c:pt>
                <c:pt idx="1389">
                  <c:v>0</c:v>
                </c:pt>
                <c:pt idx="1390">
                  <c:v>0</c:v>
                </c:pt>
                <c:pt idx="1391">
                  <c:v>0</c:v>
                </c:pt>
                <c:pt idx="1392">
                  <c:v>0</c:v>
                </c:pt>
                <c:pt idx="1393">
                  <c:v>0</c:v>
                </c:pt>
                <c:pt idx="1394">
                  <c:v>0</c:v>
                </c:pt>
                <c:pt idx="1395">
                  <c:v>0</c:v>
                </c:pt>
                <c:pt idx="1396">
                  <c:v>0</c:v>
                </c:pt>
                <c:pt idx="1397">
                  <c:v>0</c:v>
                </c:pt>
                <c:pt idx="1398">
                  <c:v>0</c:v>
                </c:pt>
                <c:pt idx="1399">
                  <c:v>0</c:v>
                </c:pt>
                <c:pt idx="1400">
                  <c:v>0</c:v>
                </c:pt>
                <c:pt idx="1401">
                  <c:v>0</c:v>
                </c:pt>
                <c:pt idx="1402">
                  <c:v>0</c:v>
                </c:pt>
                <c:pt idx="1403">
                  <c:v>0</c:v>
                </c:pt>
                <c:pt idx="1404">
                  <c:v>0</c:v>
                </c:pt>
                <c:pt idx="1405">
                  <c:v>0</c:v>
                </c:pt>
                <c:pt idx="1406">
                  <c:v>0</c:v>
                </c:pt>
                <c:pt idx="1407">
                  <c:v>0</c:v>
                </c:pt>
                <c:pt idx="1408">
                  <c:v>0</c:v>
                </c:pt>
                <c:pt idx="1409">
                  <c:v>0</c:v>
                </c:pt>
                <c:pt idx="1410">
                  <c:v>0</c:v>
                </c:pt>
                <c:pt idx="1411">
                  <c:v>0</c:v>
                </c:pt>
                <c:pt idx="1412">
                  <c:v>0</c:v>
                </c:pt>
                <c:pt idx="1413">
                  <c:v>0</c:v>
                </c:pt>
                <c:pt idx="1414">
                  <c:v>0</c:v>
                </c:pt>
                <c:pt idx="1415">
                  <c:v>0</c:v>
                </c:pt>
                <c:pt idx="1416">
                  <c:v>0</c:v>
                </c:pt>
                <c:pt idx="1417">
                  <c:v>0</c:v>
                </c:pt>
                <c:pt idx="1418">
                  <c:v>0</c:v>
                </c:pt>
                <c:pt idx="1419">
                  <c:v>0</c:v>
                </c:pt>
                <c:pt idx="1420">
                  <c:v>0</c:v>
                </c:pt>
                <c:pt idx="1421">
                  <c:v>0</c:v>
                </c:pt>
                <c:pt idx="1422">
                  <c:v>0</c:v>
                </c:pt>
                <c:pt idx="1423">
                  <c:v>0</c:v>
                </c:pt>
                <c:pt idx="1424">
                  <c:v>0</c:v>
                </c:pt>
                <c:pt idx="1425">
                  <c:v>0</c:v>
                </c:pt>
                <c:pt idx="1426">
                  <c:v>0</c:v>
                </c:pt>
                <c:pt idx="1427">
                  <c:v>0</c:v>
                </c:pt>
                <c:pt idx="1428">
                  <c:v>0</c:v>
                </c:pt>
                <c:pt idx="1429">
                  <c:v>0</c:v>
                </c:pt>
                <c:pt idx="1430">
                  <c:v>0</c:v>
                </c:pt>
                <c:pt idx="1431">
                  <c:v>0</c:v>
                </c:pt>
                <c:pt idx="1432">
                  <c:v>0</c:v>
                </c:pt>
                <c:pt idx="1433">
                  <c:v>0</c:v>
                </c:pt>
                <c:pt idx="1434">
                  <c:v>0</c:v>
                </c:pt>
                <c:pt idx="1435">
                  <c:v>0</c:v>
                </c:pt>
                <c:pt idx="1436">
                  <c:v>0</c:v>
                </c:pt>
                <c:pt idx="1437">
                  <c:v>0</c:v>
                </c:pt>
                <c:pt idx="1438">
                  <c:v>0</c:v>
                </c:pt>
                <c:pt idx="1439">
                  <c:v>0</c:v>
                </c:pt>
                <c:pt idx="1440">
                  <c:v>0</c:v>
                </c:pt>
                <c:pt idx="1441">
                  <c:v>0</c:v>
                </c:pt>
                <c:pt idx="1442">
                  <c:v>0</c:v>
                </c:pt>
                <c:pt idx="1443">
                  <c:v>0</c:v>
                </c:pt>
                <c:pt idx="1444">
                  <c:v>0</c:v>
                </c:pt>
                <c:pt idx="1445">
                  <c:v>0</c:v>
                </c:pt>
                <c:pt idx="1446">
                  <c:v>0</c:v>
                </c:pt>
                <c:pt idx="1447">
                  <c:v>0</c:v>
                </c:pt>
                <c:pt idx="1448">
                  <c:v>0</c:v>
                </c:pt>
                <c:pt idx="1449">
                  <c:v>0</c:v>
                </c:pt>
                <c:pt idx="1450">
                  <c:v>0</c:v>
                </c:pt>
                <c:pt idx="1451">
                  <c:v>0</c:v>
                </c:pt>
                <c:pt idx="1452">
                  <c:v>0</c:v>
                </c:pt>
                <c:pt idx="1453">
                  <c:v>0</c:v>
                </c:pt>
                <c:pt idx="1454">
                  <c:v>0</c:v>
                </c:pt>
                <c:pt idx="1455">
                  <c:v>0</c:v>
                </c:pt>
                <c:pt idx="1456">
                  <c:v>0</c:v>
                </c:pt>
                <c:pt idx="1457">
                  <c:v>0</c:v>
                </c:pt>
                <c:pt idx="1458">
                  <c:v>0</c:v>
                </c:pt>
                <c:pt idx="1459">
                  <c:v>0</c:v>
                </c:pt>
                <c:pt idx="1460">
                  <c:v>0</c:v>
                </c:pt>
                <c:pt idx="1461">
                  <c:v>0</c:v>
                </c:pt>
                <c:pt idx="1462">
                  <c:v>0</c:v>
                </c:pt>
                <c:pt idx="1463">
                  <c:v>0</c:v>
                </c:pt>
                <c:pt idx="1464">
                  <c:v>0</c:v>
                </c:pt>
                <c:pt idx="1465">
                  <c:v>0</c:v>
                </c:pt>
                <c:pt idx="1466">
                  <c:v>0</c:v>
                </c:pt>
                <c:pt idx="1467">
                  <c:v>0</c:v>
                </c:pt>
                <c:pt idx="1468">
                  <c:v>0</c:v>
                </c:pt>
                <c:pt idx="1469">
                  <c:v>0</c:v>
                </c:pt>
                <c:pt idx="1470">
                  <c:v>0</c:v>
                </c:pt>
                <c:pt idx="1471">
                  <c:v>0</c:v>
                </c:pt>
                <c:pt idx="1472">
                  <c:v>0</c:v>
                </c:pt>
                <c:pt idx="1473">
                  <c:v>0</c:v>
                </c:pt>
                <c:pt idx="1474">
                  <c:v>0</c:v>
                </c:pt>
                <c:pt idx="1475">
                  <c:v>0</c:v>
                </c:pt>
                <c:pt idx="1476">
                  <c:v>0</c:v>
                </c:pt>
                <c:pt idx="1477">
                  <c:v>0</c:v>
                </c:pt>
                <c:pt idx="1478">
                  <c:v>0</c:v>
                </c:pt>
                <c:pt idx="1479">
                  <c:v>0</c:v>
                </c:pt>
                <c:pt idx="1480">
                  <c:v>0</c:v>
                </c:pt>
                <c:pt idx="1481">
                  <c:v>0</c:v>
                </c:pt>
                <c:pt idx="1482">
                  <c:v>0</c:v>
                </c:pt>
                <c:pt idx="1483">
                  <c:v>0</c:v>
                </c:pt>
                <c:pt idx="1484">
                  <c:v>0</c:v>
                </c:pt>
                <c:pt idx="1485">
                  <c:v>0</c:v>
                </c:pt>
                <c:pt idx="1486">
                  <c:v>0</c:v>
                </c:pt>
                <c:pt idx="1487">
                  <c:v>0</c:v>
                </c:pt>
                <c:pt idx="1488">
                  <c:v>0</c:v>
                </c:pt>
                <c:pt idx="1489">
                  <c:v>0</c:v>
                </c:pt>
                <c:pt idx="1490">
                  <c:v>0</c:v>
                </c:pt>
                <c:pt idx="1491">
                  <c:v>0</c:v>
                </c:pt>
                <c:pt idx="1492">
                  <c:v>0</c:v>
                </c:pt>
                <c:pt idx="1493">
                  <c:v>0</c:v>
                </c:pt>
                <c:pt idx="1494">
                  <c:v>0</c:v>
                </c:pt>
                <c:pt idx="1495">
                  <c:v>0</c:v>
                </c:pt>
                <c:pt idx="1496">
                  <c:v>0</c:v>
                </c:pt>
                <c:pt idx="1497">
                  <c:v>0</c:v>
                </c:pt>
                <c:pt idx="1498">
                  <c:v>0</c:v>
                </c:pt>
                <c:pt idx="1499">
                  <c:v>0</c:v>
                </c:pt>
                <c:pt idx="1500">
                  <c:v>0</c:v>
                </c:pt>
                <c:pt idx="1501">
                  <c:v>0</c:v>
                </c:pt>
                <c:pt idx="1502">
                  <c:v>0</c:v>
                </c:pt>
                <c:pt idx="1503">
                  <c:v>0</c:v>
                </c:pt>
                <c:pt idx="1504">
                  <c:v>0</c:v>
                </c:pt>
                <c:pt idx="1505">
                  <c:v>0</c:v>
                </c:pt>
                <c:pt idx="1506">
                  <c:v>0</c:v>
                </c:pt>
                <c:pt idx="1507">
                  <c:v>0</c:v>
                </c:pt>
                <c:pt idx="1508">
                  <c:v>0</c:v>
                </c:pt>
                <c:pt idx="1509">
                  <c:v>0</c:v>
                </c:pt>
                <c:pt idx="1510">
                  <c:v>0</c:v>
                </c:pt>
                <c:pt idx="1511">
                  <c:v>0</c:v>
                </c:pt>
                <c:pt idx="1512">
                  <c:v>0</c:v>
                </c:pt>
                <c:pt idx="1513">
                  <c:v>0</c:v>
                </c:pt>
                <c:pt idx="1514">
                  <c:v>0</c:v>
                </c:pt>
                <c:pt idx="1515">
                  <c:v>0</c:v>
                </c:pt>
                <c:pt idx="1516">
                  <c:v>0</c:v>
                </c:pt>
                <c:pt idx="1517">
                  <c:v>0</c:v>
                </c:pt>
                <c:pt idx="1518">
                  <c:v>0</c:v>
                </c:pt>
                <c:pt idx="1519">
                  <c:v>0</c:v>
                </c:pt>
                <c:pt idx="1520">
                  <c:v>0</c:v>
                </c:pt>
                <c:pt idx="1521">
                  <c:v>0</c:v>
                </c:pt>
                <c:pt idx="1522">
                  <c:v>0</c:v>
                </c:pt>
                <c:pt idx="1523">
                  <c:v>0</c:v>
                </c:pt>
                <c:pt idx="1524">
                  <c:v>0</c:v>
                </c:pt>
                <c:pt idx="1525">
                  <c:v>0</c:v>
                </c:pt>
                <c:pt idx="1526">
                  <c:v>0</c:v>
                </c:pt>
                <c:pt idx="1527">
                  <c:v>0</c:v>
                </c:pt>
                <c:pt idx="1528">
                  <c:v>0</c:v>
                </c:pt>
                <c:pt idx="1529">
                  <c:v>0</c:v>
                </c:pt>
                <c:pt idx="1530">
                  <c:v>0</c:v>
                </c:pt>
                <c:pt idx="1531">
                  <c:v>0</c:v>
                </c:pt>
                <c:pt idx="1532">
                  <c:v>0</c:v>
                </c:pt>
                <c:pt idx="1533">
                  <c:v>0</c:v>
                </c:pt>
                <c:pt idx="1534">
                  <c:v>0</c:v>
                </c:pt>
                <c:pt idx="1535">
                  <c:v>0</c:v>
                </c:pt>
                <c:pt idx="1536">
                  <c:v>0</c:v>
                </c:pt>
                <c:pt idx="1537">
                  <c:v>0</c:v>
                </c:pt>
                <c:pt idx="1538">
                  <c:v>0</c:v>
                </c:pt>
                <c:pt idx="1539">
                  <c:v>0</c:v>
                </c:pt>
                <c:pt idx="1540">
                  <c:v>0</c:v>
                </c:pt>
                <c:pt idx="1541">
                  <c:v>0</c:v>
                </c:pt>
                <c:pt idx="1542">
                  <c:v>0</c:v>
                </c:pt>
                <c:pt idx="1543">
                  <c:v>0</c:v>
                </c:pt>
                <c:pt idx="1544">
                  <c:v>0</c:v>
                </c:pt>
                <c:pt idx="1545">
                  <c:v>0</c:v>
                </c:pt>
                <c:pt idx="1546">
                  <c:v>0</c:v>
                </c:pt>
                <c:pt idx="1547">
                  <c:v>0</c:v>
                </c:pt>
                <c:pt idx="1548">
                  <c:v>0</c:v>
                </c:pt>
                <c:pt idx="1549">
                  <c:v>0</c:v>
                </c:pt>
                <c:pt idx="1550">
                  <c:v>0</c:v>
                </c:pt>
                <c:pt idx="1551">
                  <c:v>0</c:v>
                </c:pt>
                <c:pt idx="1552">
                  <c:v>0</c:v>
                </c:pt>
                <c:pt idx="1553">
                  <c:v>0</c:v>
                </c:pt>
                <c:pt idx="1554">
                  <c:v>0</c:v>
                </c:pt>
                <c:pt idx="1555">
                  <c:v>0</c:v>
                </c:pt>
                <c:pt idx="1556">
                  <c:v>0</c:v>
                </c:pt>
                <c:pt idx="1557">
                  <c:v>0</c:v>
                </c:pt>
                <c:pt idx="1558">
                  <c:v>0</c:v>
                </c:pt>
                <c:pt idx="1559">
                  <c:v>0</c:v>
                </c:pt>
                <c:pt idx="1560">
                  <c:v>0</c:v>
                </c:pt>
                <c:pt idx="1561">
                  <c:v>0</c:v>
                </c:pt>
                <c:pt idx="1562">
                  <c:v>0</c:v>
                </c:pt>
                <c:pt idx="1563">
                  <c:v>0</c:v>
                </c:pt>
                <c:pt idx="1564">
                  <c:v>0</c:v>
                </c:pt>
                <c:pt idx="1565">
                  <c:v>0</c:v>
                </c:pt>
                <c:pt idx="1566">
                  <c:v>0</c:v>
                </c:pt>
                <c:pt idx="1567">
                  <c:v>0</c:v>
                </c:pt>
                <c:pt idx="1568">
                  <c:v>0</c:v>
                </c:pt>
                <c:pt idx="1569">
                  <c:v>0</c:v>
                </c:pt>
                <c:pt idx="1570">
                  <c:v>0</c:v>
                </c:pt>
                <c:pt idx="1571">
                  <c:v>0</c:v>
                </c:pt>
                <c:pt idx="1572">
                  <c:v>0</c:v>
                </c:pt>
                <c:pt idx="1573">
                  <c:v>0</c:v>
                </c:pt>
                <c:pt idx="1574">
                  <c:v>0</c:v>
                </c:pt>
                <c:pt idx="1575">
                  <c:v>0</c:v>
                </c:pt>
                <c:pt idx="1576">
                  <c:v>0</c:v>
                </c:pt>
                <c:pt idx="1577">
                  <c:v>0</c:v>
                </c:pt>
                <c:pt idx="1578">
                  <c:v>0</c:v>
                </c:pt>
                <c:pt idx="1579">
                  <c:v>0</c:v>
                </c:pt>
                <c:pt idx="1580">
                  <c:v>0</c:v>
                </c:pt>
                <c:pt idx="1581">
                  <c:v>0</c:v>
                </c:pt>
                <c:pt idx="1582">
                  <c:v>0</c:v>
                </c:pt>
                <c:pt idx="1583">
                  <c:v>0</c:v>
                </c:pt>
                <c:pt idx="1584">
                  <c:v>0</c:v>
                </c:pt>
                <c:pt idx="1585">
                  <c:v>0</c:v>
                </c:pt>
                <c:pt idx="1586">
                  <c:v>0</c:v>
                </c:pt>
                <c:pt idx="1587">
                  <c:v>0</c:v>
                </c:pt>
                <c:pt idx="1588">
                  <c:v>0</c:v>
                </c:pt>
                <c:pt idx="1589">
                  <c:v>0</c:v>
                </c:pt>
                <c:pt idx="1590">
                  <c:v>0</c:v>
                </c:pt>
                <c:pt idx="1591">
                  <c:v>0</c:v>
                </c:pt>
                <c:pt idx="1592">
                  <c:v>0</c:v>
                </c:pt>
                <c:pt idx="1593">
                  <c:v>0</c:v>
                </c:pt>
                <c:pt idx="1594">
                  <c:v>0</c:v>
                </c:pt>
                <c:pt idx="1595">
                  <c:v>0</c:v>
                </c:pt>
                <c:pt idx="1596">
                  <c:v>0</c:v>
                </c:pt>
                <c:pt idx="1597">
                  <c:v>0</c:v>
                </c:pt>
                <c:pt idx="1598">
                  <c:v>0</c:v>
                </c:pt>
                <c:pt idx="1599">
                  <c:v>0</c:v>
                </c:pt>
                <c:pt idx="1600">
                  <c:v>0</c:v>
                </c:pt>
                <c:pt idx="1601">
                  <c:v>0</c:v>
                </c:pt>
                <c:pt idx="1602">
                  <c:v>0</c:v>
                </c:pt>
                <c:pt idx="1603">
                  <c:v>0</c:v>
                </c:pt>
                <c:pt idx="1604">
                  <c:v>0</c:v>
                </c:pt>
                <c:pt idx="1605">
                  <c:v>0</c:v>
                </c:pt>
                <c:pt idx="1606">
                  <c:v>0</c:v>
                </c:pt>
                <c:pt idx="1607">
                  <c:v>0</c:v>
                </c:pt>
                <c:pt idx="1608">
                  <c:v>0</c:v>
                </c:pt>
                <c:pt idx="1609">
                  <c:v>0</c:v>
                </c:pt>
                <c:pt idx="1610">
                  <c:v>0</c:v>
                </c:pt>
                <c:pt idx="1611">
                  <c:v>0</c:v>
                </c:pt>
                <c:pt idx="1612">
                  <c:v>0</c:v>
                </c:pt>
                <c:pt idx="1613">
                  <c:v>0</c:v>
                </c:pt>
                <c:pt idx="1614">
                  <c:v>0</c:v>
                </c:pt>
                <c:pt idx="1615">
                  <c:v>0</c:v>
                </c:pt>
                <c:pt idx="1616">
                  <c:v>0</c:v>
                </c:pt>
                <c:pt idx="1617">
                  <c:v>0</c:v>
                </c:pt>
                <c:pt idx="1618">
                  <c:v>0</c:v>
                </c:pt>
                <c:pt idx="1619">
                  <c:v>0</c:v>
                </c:pt>
                <c:pt idx="1620">
                  <c:v>0</c:v>
                </c:pt>
                <c:pt idx="1621">
                  <c:v>0</c:v>
                </c:pt>
                <c:pt idx="1622">
                  <c:v>0</c:v>
                </c:pt>
                <c:pt idx="1623">
                  <c:v>0</c:v>
                </c:pt>
                <c:pt idx="1624">
                  <c:v>0</c:v>
                </c:pt>
                <c:pt idx="1625">
                  <c:v>0</c:v>
                </c:pt>
                <c:pt idx="1626">
                  <c:v>0</c:v>
                </c:pt>
                <c:pt idx="1627">
                  <c:v>0</c:v>
                </c:pt>
                <c:pt idx="1628">
                  <c:v>0</c:v>
                </c:pt>
                <c:pt idx="1629">
                  <c:v>0</c:v>
                </c:pt>
                <c:pt idx="1630">
                  <c:v>0</c:v>
                </c:pt>
                <c:pt idx="1631">
                  <c:v>0</c:v>
                </c:pt>
                <c:pt idx="1632">
                  <c:v>0</c:v>
                </c:pt>
                <c:pt idx="1633">
                  <c:v>0</c:v>
                </c:pt>
                <c:pt idx="1634">
                  <c:v>0</c:v>
                </c:pt>
                <c:pt idx="1635">
                  <c:v>0</c:v>
                </c:pt>
                <c:pt idx="1636">
                  <c:v>0</c:v>
                </c:pt>
                <c:pt idx="1637">
                  <c:v>0</c:v>
                </c:pt>
                <c:pt idx="1638">
                  <c:v>0</c:v>
                </c:pt>
                <c:pt idx="1639">
                  <c:v>0</c:v>
                </c:pt>
                <c:pt idx="1640">
                  <c:v>0</c:v>
                </c:pt>
                <c:pt idx="1641">
                  <c:v>0</c:v>
                </c:pt>
                <c:pt idx="1642">
                  <c:v>0</c:v>
                </c:pt>
                <c:pt idx="1643">
                  <c:v>0</c:v>
                </c:pt>
                <c:pt idx="1644">
                  <c:v>0</c:v>
                </c:pt>
                <c:pt idx="1645">
                  <c:v>0</c:v>
                </c:pt>
                <c:pt idx="1646">
                  <c:v>0</c:v>
                </c:pt>
                <c:pt idx="1647">
                  <c:v>0</c:v>
                </c:pt>
                <c:pt idx="1648">
                  <c:v>0</c:v>
                </c:pt>
                <c:pt idx="1649">
                  <c:v>0</c:v>
                </c:pt>
                <c:pt idx="1650">
                  <c:v>0</c:v>
                </c:pt>
                <c:pt idx="1651">
                  <c:v>0</c:v>
                </c:pt>
                <c:pt idx="1652">
                  <c:v>0</c:v>
                </c:pt>
                <c:pt idx="1653">
                  <c:v>0</c:v>
                </c:pt>
                <c:pt idx="1654">
                  <c:v>0</c:v>
                </c:pt>
                <c:pt idx="1655">
                  <c:v>0</c:v>
                </c:pt>
                <c:pt idx="1656">
                  <c:v>0</c:v>
                </c:pt>
                <c:pt idx="1657">
                  <c:v>0</c:v>
                </c:pt>
                <c:pt idx="1658">
                  <c:v>0</c:v>
                </c:pt>
                <c:pt idx="1659">
                  <c:v>0</c:v>
                </c:pt>
                <c:pt idx="1660">
                  <c:v>0</c:v>
                </c:pt>
                <c:pt idx="1661">
                  <c:v>0</c:v>
                </c:pt>
                <c:pt idx="1662">
                  <c:v>0</c:v>
                </c:pt>
                <c:pt idx="1663">
                  <c:v>0</c:v>
                </c:pt>
                <c:pt idx="1664">
                  <c:v>0</c:v>
                </c:pt>
                <c:pt idx="1665">
                  <c:v>0</c:v>
                </c:pt>
                <c:pt idx="1666">
                  <c:v>0</c:v>
                </c:pt>
                <c:pt idx="1667">
                  <c:v>0</c:v>
                </c:pt>
                <c:pt idx="1668">
                  <c:v>0</c:v>
                </c:pt>
                <c:pt idx="1669">
                  <c:v>0</c:v>
                </c:pt>
                <c:pt idx="1670">
                  <c:v>0</c:v>
                </c:pt>
                <c:pt idx="1671">
                  <c:v>0</c:v>
                </c:pt>
                <c:pt idx="1672">
                  <c:v>0</c:v>
                </c:pt>
                <c:pt idx="1673">
                  <c:v>0</c:v>
                </c:pt>
                <c:pt idx="1674">
                  <c:v>0</c:v>
                </c:pt>
                <c:pt idx="1675">
                  <c:v>0</c:v>
                </c:pt>
                <c:pt idx="1676">
                  <c:v>0</c:v>
                </c:pt>
                <c:pt idx="1677">
                  <c:v>0</c:v>
                </c:pt>
                <c:pt idx="1678">
                  <c:v>0</c:v>
                </c:pt>
                <c:pt idx="1679">
                  <c:v>0</c:v>
                </c:pt>
                <c:pt idx="1680">
                  <c:v>0</c:v>
                </c:pt>
                <c:pt idx="1681">
                  <c:v>0</c:v>
                </c:pt>
                <c:pt idx="1682">
                  <c:v>0</c:v>
                </c:pt>
                <c:pt idx="1683">
                  <c:v>0</c:v>
                </c:pt>
                <c:pt idx="1684">
                  <c:v>0</c:v>
                </c:pt>
                <c:pt idx="1685">
                  <c:v>0</c:v>
                </c:pt>
                <c:pt idx="1686">
                  <c:v>0</c:v>
                </c:pt>
                <c:pt idx="1687">
                  <c:v>0</c:v>
                </c:pt>
                <c:pt idx="1688">
                  <c:v>0</c:v>
                </c:pt>
                <c:pt idx="1689">
                  <c:v>0</c:v>
                </c:pt>
                <c:pt idx="1690">
                  <c:v>0</c:v>
                </c:pt>
                <c:pt idx="1691">
                  <c:v>0</c:v>
                </c:pt>
                <c:pt idx="1692">
                  <c:v>0</c:v>
                </c:pt>
                <c:pt idx="1693">
                  <c:v>0</c:v>
                </c:pt>
                <c:pt idx="1694">
                  <c:v>0</c:v>
                </c:pt>
                <c:pt idx="1695">
                  <c:v>0</c:v>
                </c:pt>
                <c:pt idx="1696">
                  <c:v>0</c:v>
                </c:pt>
                <c:pt idx="1697">
                  <c:v>0</c:v>
                </c:pt>
                <c:pt idx="1698">
                  <c:v>0</c:v>
                </c:pt>
                <c:pt idx="1699">
                  <c:v>0</c:v>
                </c:pt>
                <c:pt idx="1700">
                  <c:v>0</c:v>
                </c:pt>
                <c:pt idx="1701">
                  <c:v>0</c:v>
                </c:pt>
                <c:pt idx="1702">
                  <c:v>0</c:v>
                </c:pt>
                <c:pt idx="1703">
                  <c:v>0</c:v>
                </c:pt>
                <c:pt idx="1704">
                  <c:v>0</c:v>
                </c:pt>
                <c:pt idx="1705">
                  <c:v>0</c:v>
                </c:pt>
                <c:pt idx="1706">
                  <c:v>0</c:v>
                </c:pt>
                <c:pt idx="1707">
                  <c:v>0</c:v>
                </c:pt>
                <c:pt idx="1708">
                  <c:v>0</c:v>
                </c:pt>
                <c:pt idx="1709">
                  <c:v>0</c:v>
                </c:pt>
                <c:pt idx="1710">
                  <c:v>0</c:v>
                </c:pt>
                <c:pt idx="1711">
                  <c:v>0</c:v>
                </c:pt>
                <c:pt idx="1712">
                  <c:v>0</c:v>
                </c:pt>
                <c:pt idx="1713">
                  <c:v>0</c:v>
                </c:pt>
                <c:pt idx="1714">
                  <c:v>0</c:v>
                </c:pt>
                <c:pt idx="1715">
                  <c:v>0</c:v>
                </c:pt>
                <c:pt idx="1716">
                  <c:v>0</c:v>
                </c:pt>
                <c:pt idx="1717">
                  <c:v>0</c:v>
                </c:pt>
                <c:pt idx="1718">
                  <c:v>0</c:v>
                </c:pt>
                <c:pt idx="1719">
                  <c:v>0</c:v>
                </c:pt>
                <c:pt idx="1720">
                  <c:v>0</c:v>
                </c:pt>
                <c:pt idx="1721">
                  <c:v>0</c:v>
                </c:pt>
                <c:pt idx="1722">
                  <c:v>0</c:v>
                </c:pt>
                <c:pt idx="1723">
                  <c:v>0</c:v>
                </c:pt>
                <c:pt idx="1724">
                  <c:v>0</c:v>
                </c:pt>
                <c:pt idx="1725">
                  <c:v>0</c:v>
                </c:pt>
                <c:pt idx="1726">
                  <c:v>0</c:v>
                </c:pt>
                <c:pt idx="1727">
                  <c:v>0</c:v>
                </c:pt>
                <c:pt idx="1728">
                  <c:v>0</c:v>
                </c:pt>
                <c:pt idx="1729">
                  <c:v>0</c:v>
                </c:pt>
                <c:pt idx="1730">
                  <c:v>0</c:v>
                </c:pt>
                <c:pt idx="1731">
                  <c:v>0</c:v>
                </c:pt>
                <c:pt idx="1732">
                  <c:v>0</c:v>
                </c:pt>
                <c:pt idx="1733">
                  <c:v>0</c:v>
                </c:pt>
                <c:pt idx="1734">
                  <c:v>0</c:v>
                </c:pt>
                <c:pt idx="1735">
                  <c:v>0</c:v>
                </c:pt>
                <c:pt idx="1736">
                  <c:v>0</c:v>
                </c:pt>
                <c:pt idx="1737">
                  <c:v>0</c:v>
                </c:pt>
                <c:pt idx="1738">
                  <c:v>0</c:v>
                </c:pt>
                <c:pt idx="1739">
                  <c:v>0</c:v>
                </c:pt>
                <c:pt idx="1740">
                  <c:v>0</c:v>
                </c:pt>
                <c:pt idx="1741">
                  <c:v>0</c:v>
                </c:pt>
                <c:pt idx="1742">
                  <c:v>0</c:v>
                </c:pt>
                <c:pt idx="1743">
                  <c:v>0</c:v>
                </c:pt>
                <c:pt idx="1744">
                  <c:v>0</c:v>
                </c:pt>
                <c:pt idx="1745">
                  <c:v>0</c:v>
                </c:pt>
                <c:pt idx="1746">
                  <c:v>0</c:v>
                </c:pt>
                <c:pt idx="1747">
                  <c:v>0</c:v>
                </c:pt>
                <c:pt idx="1748">
                  <c:v>0</c:v>
                </c:pt>
                <c:pt idx="1749">
                  <c:v>0</c:v>
                </c:pt>
                <c:pt idx="1750">
                  <c:v>0</c:v>
                </c:pt>
                <c:pt idx="1751">
                  <c:v>0</c:v>
                </c:pt>
                <c:pt idx="1752">
                  <c:v>0</c:v>
                </c:pt>
                <c:pt idx="1753">
                  <c:v>0</c:v>
                </c:pt>
                <c:pt idx="1754">
                  <c:v>0</c:v>
                </c:pt>
                <c:pt idx="1755">
                  <c:v>0</c:v>
                </c:pt>
                <c:pt idx="1756">
                  <c:v>0</c:v>
                </c:pt>
                <c:pt idx="1757">
                  <c:v>0</c:v>
                </c:pt>
                <c:pt idx="1758">
                  <c:v>0</c:v>
                </c:pt>
                <c:pt idx="1759">
                  <c:v>0</c:v>
                </c:pt>
                <c:pt idx="1760">
                  <c:v>0</c:v>
                </c:pt>
                <c:pt idx="1761">
                  <c:v>0</c:v>
                </c:pt>
                <c:pt idx="1762">
                  <c:v>0</c:v>
                </c:pt>
                <c:pt idx="1763">
                  <c:v>0</c:v>
                </c:pt>
                <c:pt idx="1764">
                  <c:v>0</c:v>
                </c:pt>
                <c:pt idx="1765">
                  <c:v>0</c:v>
                </c:pt>
                <c:pt idx="1766">
                  <c:v>0</c:v>
                </c:pt>
                <c:pt idx="1767">
                  <c:v>0</c:v>
                </c:pt>
                <c:pt idx="1768">
                  <c:v>0</c:v>
                </c:pt>
                <c:pt idx="1769">
                  <c:v>0</c:v>
                </c:pt>
                <c:pt idx="1770">
                  <c:v>0</c:v>
                </c:pt>
                <c:pt idx="1771">
                  <c:v>0</c:v>
                </c:pt>
                <c:pt idx="1772">
                  <c:v>0</c:v>
                </c:pt>
                <c:pt idx="1773">
                  <c:v>0</c:v>
                </c:pt>
                <c:pt idx="1774">
                  <c:v>0</c:v>
                </c:pt>
                <c:pt idx="1775">
                  <c:v>0</c:v>
                </c:pt>
                <c:pt idx="1776">
                  <c:v>0</c:v>
                </c:pt>
                <c:pt idx="1777">
                  <c:v>0</c:v>
                </c:pt>
                <c:pt idx="1778">
                  <c:v>0</c:v>
                </c:pt>
                <c:pt idx="1779">
                  <c:v>0</c:v>
                </c:pt>
                <c:pt idx="1780">
                  <c:v>0</c:v>
                </c:pt>
                <c:pt idx="1781">
                  <c:v>0</c:v>
                </c:pt>
                <c:pt idx="1782">
                  <c:v>0</c:v>
                </c:pt>
                <c:pt idx="1783">
                  <c:v>0</c:v>
                </c:pt>
                <c:pt idx="1784">
                  <c:v>0</c:v>
                </c:pt>
                <c:pt idx="1785">
                  <c:v>0</c:v>
                </c:pt>
                <c:pt idx="1786">
                  <c:v>0</c:v>
                </c:pt>
                <c:pt idx="1787">
                  <c:v>0</c:v>
                </c:pt>
                <c:pt idx="1788">
                  <c:v>0</c:v>
                </c:pt>
                <c:pt idx="1789">
                  <c:v>0</c:v>
                </c:pt>
                <c:pt idx="1790">
                  <c:v>0</c:v>
                </c:pt>
                <c:pt idx="1791">
                  <c:v>0</c:v>
                </c:pt>
                <c:pt idx="1792">
                  <c:v>0</c:v>
                </c:pt>
                <c:pt idx="1793">
                  <c:v>0</c:v>
                </c:pt>
                <c:pt idx="1794">
                  <c:v>0</c:v>
                </c:pt>
                <c:pt idx="1795">
                  <c:v>0</c:v>
                </c:pt>
                <c:pt idx="1796">
                  <c:v>0</c:v>
                </c:pt>
                <c:pt idx="1797">
                  <c:v>0</c:v>
                </c:pt>
                <c:pt idx="1798">
                  <c:v>0</c:v>
                </c:pt>
                <c:pt idx="1799">
                  <c:v>0</c:v>
                </c:pt>
                <c:pt idx="1800">
                  <c:v>0</c:v>
                </c:pt>
                <c:pt idx="1801">
                  <c:v>0</c:v>
                </c:pt>
                <c:pt idx="1802">
                  <c:v>0</c:v>
                </c:pt>
                <c:pt idx="1803">
                  <c:v>0</c:v>
                </c:pt>
                <c:pt idx="1804">
                  <c:v>0</c:v>
                </c:pt>
                <c:pt idx="1805">
                  <c:v>0</c:v>
                </c:pt>
                <c:pt idx="1806">
                  <c:v>0</c:v>
                </c:pt>
                <c:pt idx="1807">
                  <c:v>0</c:v>
                </c:pt>
                <c:pt idx="1808">
                  <c:v>0</c:v>
                </c:pt>
                <c:pt idx="1809">
                  <c:v>0</c:v>
                </c:pt>
                <c:pt idx="1810">
                  <c:v>0</c:v>
                </c:pt>
                <c:pt idx="1811">
                  <c:v>0</c:v>
                </c:pt>
                <c:pt idx="1812">
                  <c:v>0</c:v>
                </c:pt>
                <c:pt idx="1813">
                  <c:v>0</c:v>
                </c:pt>
                <c:pt idx="1814">
                  <c:v>0</c:v>
                </c:pt>
                <c:pt idx="1815">
                  <c:v>0</c:v>
                </c:pt>
                <c:pt idx="1816">
                  <c:v>0</c:v>
                </c:pt>
                <c:pt idx="1817">
                  <c:v>0</c:v>
                </c:pt>
                <c:pt idx="1818">
                  <c:v>0</c:v>
                </c:pt>
                <c:pt idx="1819">
                  <c:v>0</c:v>
                </c:pt>
                <c:pt idx="1820">
                  <c:v>0</c:v>
                </c:pt>
                <c:pt idx="1821">
                  <c:v>0</c:v>
                </c:pt>
                <c:pt idx="1822">
                  <c:v>0</c:v>
                </c:pt>
                <c:pt idx="1823">
                  <c:v>0</c:v>
                </c:pt>
                <c:pt idx="1824">
                  <c:v>0</c:v>
                </c:pt>
                <c:pt idx="1825">
                  <c:v>0</c:v>
                </c:pt>
                <c:pt idx="1826">
                  <c:v>0</c:v>
                </c:pt>
                <c:pt idx="1827">
                  <c:v>0</c:v>
                </c:pt>
                <c:pt idx="1828">
                  <c:v>0</c:v>
                </c:pt>
                <c:pt idx="1829">
                  <c:v>0</c:v>
                </c:pt>
                <c:pt idx="1830">
                  <c:v>0</c:v>
                </c:pt>
                <c:pt idx="1831">
                  <c:v>0</c:v>
                </c:pt>
                <c:pt idx="1832">
                  <c:v>0</c:v>
                </c:pt>
                <c:pt idx="1833">
                  <c:v>0</c:v>
                </c:pt>
                <c:pt idx="1834">
                  <c:v>0</c:v>
                </c:pt>
                <c:pt idx="1835">
                  <c:v>0</c:v>
                </c:pt>
                <c:pt idx="1836">
                  <c:v>0</c:v>
                </c:pt>
                <c:pt idx="1837">
                  <c:v>0</c:v>
                </c:pt>
                <c:pt idx="1838">
                  <c:v>0</c:v>
                </c:pt>
                <c:pt idx="1839">
                  <c:v>0</c:v>
                </c:pt>
                <c:pt idx="1840">
                  <c:v>0</c:v>
                </c:pt>
                <c:pt idx="1841">
                  <c:v>0</c:v>
                </c:pt>
                <c:pt idx="1842">
                  <c:v>0</c:v>
                </c:pt>
                <c:pt idx="1843">
                  <c:v>0</c:v>
                </c:pt>
                <c:pt idx="1844">
                  <c:v>0</c:v>
                </c:pt>
                <c:pt idx="1845">
                  <c:v>0</c:v>
                </c:pt>
                <c:pt idx="1846">
                  <c:v>0</c:v>
                </c:pt>
                <c:pt idx="1847">
                  <c:v>0</c:v>
                </c:pt>
                <c:pt idx="1848">
                  <c:v>0</c:v>
                </c:pt>
                <c:pt idx="1849">
                  <c:v>0</c:v>
                </c:pt>
                <c:pt idx="1850">
                  <c:v>0</c:v>
                </c:pt>
                <c:pt idx="1851">
                  <c:v>0</c:v>
                </c:pt>
                <c:pt idx="1852">
                  <c:v>0</c:v>
                </c:pt>
                <c:pt idx="1853">
                  <c:v>0</c:v>
                </c:pt>
                <c:pt idx="1854">
                  <c:v>0</c:v>
                </c:pt>
                <c:pt idx="1855">
                  <c:v>0</c:v>
                </c:pt>
                <c:pt idx="1856">
                  <c:v>0</c:v>
                </c:pt>
                <c:pt idx="1857">
                  <c:v>0</c:v>
                </c:pt>
                <c:pt idx="1858">
                  <c:v>0</c:v>
                </c:pt>
                <c:pt idx="1859">
                  <c:v>0</c:v>
                </c:pt>
                <c:pt idx="1860">
                  <c:v>0</c:v>
                </c:pt>
                <c:pt idx="1861">
                  <c:v>0</c:v>
                </c:pt>
                <c:pt idx="1862">
                  <c:v>0</c:v>
                </c:pt>
                <c:pt idx="1863">
                  <c:v>0</c:v>
                </c:pt>
                <c:pt idx="1864">
                  <c:v>0</c:v>
                </c:pt>
                <c:pt idx="1865">
                  <c:v>0</c:v>
                </c:pt>
                <c:pt idx="1866">
                  <c:v>0</c:v>
                </c:pt>
                <c:pt idx="1867">
                  <c:v>0</c:v>
                </c:pt>
                <c:pt idx="1868">
                  <c:v>0</c:v>
                </c:pt>
                <c:pt idx="1869">
                  <c:v>0</c:v>
                </c:pt>
                <c:pt idx="1870">
                  <c:v>0</c:v>
                </c:pt>
                <c:pt idx="1871">
                  <c:v>0</c:v>
                </c:pt>
                <c:pt idx="1872">
                  <c:v>0</c:v>
                </c:pt>
                <c:pt idx="1873">
                  <c:v>0</c:v>
                </c:pt>
                <c:pt idx="1874">
                  <c:v>0</c:v>
                </c:pt>
                <c:pt idx="1875">
                  <c:v>0</c:v>
                </c:pt>
                <c:pt idx="1876">
                  <c:v>0</c:v>
                </c:pt>
                <c:pt idx="1877">
                  <c:v>0</c:v>
                </c:pt>
                <c:pt idx="1878">
                  <c:v>0</c:v>
                </c:pt>
                <c:pt idx="1879">
                  <c:v>0</c:v>
                </c:pt>
                <c:pt idx="1880">
                  <c:v>0</c:v>
                </c:pt>
                <c:pt idx="1881">
                  <c:v>0</c:v>
                </c:pt>
                <c:pt idx="1882">
                  <c:v>0</c:v>
                </c:pt>
                <c:pt idx="1883">
                  <c:v>0</c:v>
                </c:pt>
                <c:pt idx="1884">
                  <c:v>0</c:v>
                </c:pt>
                <c:pt idx="1885">
                  <c:v>0</c:v>
                </c:pt>
                <c:pt idx="1886">
                  <c:v>0</c:v>
                </c:pt>
                <c:pt idx="1887">
                  <c:v>0</c:v>
                </c:pt>
                <c:pt idx="1888">
                  <c:v>0</c:v>
                </c:pt>
                <c:pt idx="1889">
                  <c:v>0</c:v>
                </c:pt>
                <c:pt idx="1890">
                  <c:v>0</c:v>
                </c:pt>
                <c:pt idx="1891">
                  <c:v>0</c:v>
                </c:pt>
                <c:pt idx="1892">
                  <c:v>0</c:v>
                </c:pt>
                <c:pt idx="1893">
                  <c:v>0</c:v>
                </c:pt>
                <c:pt idx="1894">
                  <c:v>0</c:v>
                </c:pt>
                <c:pt idx="1895">
                  <c:v>0</c:v>
                </c:pt>
                <c:pt idx="1896">
                  <c:v>0</c:v>
                </c:pt>
                <c:pt idx="1897">
                  <c:v>0</c:v>
                </c:pt>
                <c:pt idx="1898">
                  <c:v>0</c:v>
                </c:pt>
                <c:pt idx="1899">
                  <c:v>0</c:v>
                </c:pt>
                <c:pt idx="1900">
                  <c:v>0</c:v>
                </c:pt>
                <c:pt idx="1901">
                  <c:v>0</c:v>
                </c:pt>
                <c:pt idx="1902">
                  <c:v>0</c:v>
                </c:pt>
                <c:pt idx="1903">
                  <c:v>0</c:v>
                </c:pt>
                <c:pt idx="1904">
                  <c:v>0</c:v>
                </c:pt>
                <c:pt idx="1905">
                  <c:v>0</c:v>
                </c:pt>
                <c:pt idx="1906">
                  <c:v>0</c:v>
                </c:pt>
                <c:pt idx="1907">
                  <c:v>0</c:v>
                </c:pt>
                <c:pt idx="1908">
                  <c:v>0</c:v>
                </c:pt>
                <c:pt idx="1909">
                  <c:v>0</c:v>
                </c:pt>
                <c:pt idx="1910">
                  <c:v>0</c:v>
                </c:pt>
                <c:pt idx="1911">
                  <c:v>0</c:v>
                </c:pt>
                <c:pt idx="1912">
                  <c:v>0</c:v>
                </c:pt>
                <c:pt idx="1913">
                  <c:v>0</c:v>
                </c:pt>
                <c:pt idx="1914">
                  <c:v>0</c:v>
                </c:pt>
                <c:pt idx="1915">
                  <c:v>0</c:v>
                </c:pt>
                <c:pt idx="1916">
                  <c:v>0</c:v>
                </c:pt>
                <c:pt idx="1917">
                  <c:v>0</c:v>
                </c:pt>
                <c:pt idx="1918">
                  <c:v>0</c:v>
                </c:pt>
                <c:pt idx="1919">
                  <c:v>0</c:v>
                </c:pt>
                <c:pt idx="1920">
                  <c:v>0</c:v>
                </c:pt>
                <c:pt idx="1921">
                  <c:v>0</c:v>
                </c:pt>
                <c:pt idx="1922">
                  <c:v>0</c:v>
                </c:pt>
                <c:pt idx="1923">
                  <c:v>0</c:v>
                </c:pt>
                <c:pt idx="1924">
                  <c:v>0</c:v>
                </c:pt>
                <c:pt idx="1925">
                  <c:v>0</c:v>
                </c:pt>
                <c:pt idx="1926">
                  <c:v>0</c:v>
                </c:pt>
                <c:pt idx="1927">
                  <c:v>0</c:v>
                </c:pt>
                <c:pt idx="1928">
                  <c:v>0</c:v>
                </c:pt>
                <c:pt idx="1929">
                  <c:v>0</c:v>
                </c:pt>
                <c:pt idx="1930">
                  <c:v>0</c:v>
                </c:pt>
                <c:pt idx="1931">
                  <c:v>0</c:v>
                </c:pt>
                <c:pt idx="1932">
                  <c:v>0</c:v>
                </c:pt>
                <c:pt idx="1933">
                  <c:v>0</c:v>
                </c:pt>
                <c:pt idx="1934">
                  <c:v>0</c:v>
                </c:pt>
                <c:pt idx="1935">
                  <c:v>0</c:v>
                </c:pt>
                <c:pt idx="1936">
                  <c:v>0</c:v>
                </c:pt>
                <c:pt idx="1937">
                  <c:v>0</c:v>
                </c:pt>
                <c:pt idx="1938">
                  <c:v>0</c:v>
                </c:pt>
                <c:pt idx="1939">
                  <c:v>0</c:v>
                </c:pt>
                <c:pt idx="1940">
                  <c:v>0</c:v>
                </c:pt>
                <c:pt idx="1941">
                  <c:v>0</c:v>
                </c:pt>
                <c:pt idx="1942">
                  <c:v>0</c:v>
                </c:pt>
                <c:pt idx="1943">
                  <c:v>0</c:v>
                </c:pt>
                <c:pt idx="1944">
                  <c:v>0</c:v>
                </c:pt>
                <c:pt idx="1945">
                  <c:v>0</c:v>
                </c:pt>
                <c:pt idx="1946">
                  <c:v>0</c:v>
                </c:pt>
                <c:pt idx="1947">
                  <c:v>0</c:v>
                </c:pt>
                <c:pt idx="1948">
                  <c:v>0</c:v>
                </c:pt>
                <c:pt idx="1949">
                  <c:v>0</c:v>
                </c:pt>
                <c:pt idx="1950">
                  <c:v>0</c:v>
                </c:pt>
                <c:pt idx="1951">
                  <c:v>0</c:v>
                </c:pt>
                <c:pt idx="1952">
                  <c:v>0</c:v>
                </c:pt>
                <c:pt idx="1953">
                  <c:v>0</c:v>
                </c:pt>
                <c:pt idx="1954">
                  <c:v>0</c:v>
                </c:pt>
                <c:pt idx="1955">
                  <c:v>0</c:v>
                </c:pt>
                <c:pt idx="1956">
                  <c:v>0</c:v>
                </c:pt>
                <c:pt idx="1957">
                  <c:v>0</c:v>
                </c:pt>
                <c:pt idx="1958">
                  <c:v>0</c:v>
                </c:pt>
                <c:pt idx="1959">
                  <c:v>0</c:v>
                </c:pt>
                <c:pt idx="1960">
                  <c:v>0</c:v>
                </c:pt>
                <c:pt idx="1961">
                  <c:v>0</c:v>
                </c:pt>
                <c:pt idx="1962">
                  <c:v>0</c:v>
                </c:pt>
                <c:pt idx="1963">
                  <c:v>0</c:v>
                </c:pt>
                <c:pt idx="1964">
                  <c:v>0</c:v>
                </c:pt>
                <c:pt idx="1965">
                  <c:v>0</c:v>
                </c:pt>
                <c:pt idx="1966">
                  <c:v>0</c:v>
                </c:pt>
                <c:pt idx="1967">
                  <c:v>0</c:v>
                </c:pt>
                <c:pt idx="1968">
                  <c:v>0</c:v>
                </c:pt>
                <c:pt idx="1969">
                  <c:v>0</c:v>
                </c:pt>
                <c:pt idx="1970">
                  <c:v>0</c:v>
                </c:pt>
                <c:pt idx="1971">
                  <c:v>0</c:v>
                </c:pt>
                <c:pt idx="1972">
                  <c:v>0</c:v>
                </c:pt>
                <c:pt idx="1973">
                  <c:v>0</c:v>
                </c:pt>
                <c:pt idx="1974">
                  <c:v>0</c:v>
                </c:pt>
                <c:pt idx="1975">
                  <c:v>0</c:v>
                </c:pt>
                <c:pt idx="1976">
                  <c:v>0</c:v>
                </c:pt>
                <c:pt idx="1977">
                  <c:v>0</c:v>
                </c:pt>
                <c:pt idx="1978">
                  <c:v>0</c:v>
                </c:pt>
                <c:pt idx="1979">
                  <c:v>0</c:v>
                </c:pt>
                <c:pt idx="1980">
                  <c:v>0</c:v>
                </c:pt>
                <c:pt idx="1981">
                  <c:v>0</c:v>
                </c:pt>
                <c:pt idx="1982">
                  <c:v>0</c:v>
                </c:pt>
                <c:pt idx="1983">
                  <c:v>0</c:v>
                </c:pt>
                <c:pt idx="1984">
                  <c:v>0</c:v>
                </c:pt>
                <c:pt idx="1985">
                  <c:v>0</c:v>
                </c:pt>
                <c:pt idx="1986">
                  <c:v>0</c:v>
                </c:pt>
                <c:pt idx="1987">
                  <c:v>0</c:v>
                </c:pt>
                <c:pt idx="1988">
                  <c:v>0</c:v>
                </c:pt>
                <c:pt idx="1989">
                  <c:v>0</c:v>
                </c:pt>
                <c:pt idx="1990">
                  <c:v>0</c:v>
                </c:pt>
                <c:pt idx="1991">
                  <c:v>0</c:v>
                </c:pt>
                <c:pt idx="1992">
                  <c:v>0</c:v>
                </c:pt>
                <c:pt idx="1993">
                  <c:v>0</c:v>
                </c:pt>
                <c:pt idx="1994">
                  <c:v>0</c:v>
                </c:pt>
                <c:pt idx="1995">
                  <c:v>0</c:v>
                </c:pt>
                <c:pt idx="1996">
                  <c:v>0</c:v>
                </c:pt>
                <c:pt idx="1997">
                  <c:v>0</c:v>
                </c:pt>
                <c:pt idx="1998">
                  <c:v>0</c:v>
                </c:pt>
                <c:pt idx="1999">
                  <c:v>0</c:v>
                </c:pt>
                <c:pt idx="2000">
                  <c:v>0</c:v>
                </c:pt>
                <c:pt idx="2001">
                  <c:v>0</c:v>
                </c:pt>
                <c:pt idx="2002">
                  <c:v>0</c:v>
                </c:pt>
                <c:pt idx="2003">
                  <c:v>0</c:v>
                </c:pt>
                <c:pt idx="2004">
                  <c:v>0</c:v>
                </c:pt>
                <c:pt idx="2005">
                  <c:v>0</c:v>
                </c:pt>
                <c:pt idx="2006">
                  <c:v>0</c:v>
                </c:pt>
                <c:pt idx="2007">
                  <c:v>0</c:v>
                </c:pt>
                <c:pt idx="2008">
                  <c:v>0</c:v>
                </c:pt>
                <c:pt idx="2009">
                  <c:v>0</c:v>
                </c:pt>
                <c:pt idx="2010">
                  <c:v>0</c:v>
                </c:pt>
                <c:pt idx="2011">
                  <c:v>0</c:v>
                </c:pt>
                <c:pt idx="2012">
                  <c:v>0</c:v>
                </c:pt>
                <c:pt idx="2013">
                  <c:v>0</c:v>
                </c:pt>
                <c:pt idx="2014">
                  <c:v>0</c:v>
                </c:pt>
                <c:pt idx="2015">
                  <c:v>0</c:v>
                </c:pt>
                <c:pt idx="2016">
                  <c:v>0</c:v>
                </c:pt>
                <c:pt idx="2017">
                  <c:v>0</c:v>
                </c:pt>
                <c:pt idx="2018">
                  <c:v>0</c:v>
                </c:pt>
                <c:pt idx="2019">
                  <c:v>0</c:v>
                </c:pt>
                <c:pt idx="2020">
                  <c:v>0</c:v>
                </c:pt>
                <c:pt idx="2021">
                  <c:v>0</c:v>
                </c:pt>
                <c:pt idx="2022">
                  <c:v>0</c:v>
                </c:pt>
                <c:pt idx="2023">
                  <c:v>0</c:v>
                </c:pt>
                <c:pt idx="2024">
                  <c:v>0</c:v>
                </c:pt>
                <c:pt idx="2025">
                  <c:v>0</c:v>
                </c:pt>
                <c:pt idx="2026">
                  <c:v>0</c:v>
                </c:pt>
                <c:pt idx="2027">
                  <c:v>0</c:v>
                </c:pt>
                <c:pt idx="2028">
                  <c:v>0</c:v>
                </c:pt>
                <c:pt idx="2029">
                  <c:v>0</c:v>
                </c:pt>
                <c:pt idx="2030">
                  <c:v>0</c:v>
                </c:pt>
                <c:pt idx="2031">
                  <c:v>0</c:v>
                </c:pt>
                <c:pt idx="2032">
                  <c:v>0</c:v>
                </c:pt>
                <c:pt idx="2033">
                  <c:v>0</c:v>
                </c:pt>
                <c:pt idx="2034">
                  <c:v>0</c:v>
                </c:pt>
                <c:pt idx="2035">
                  <c:v>0</c:v>
                </c:pt>
                <c:pt idx="2036">
                  <c:v>0</c:v>
                </c:pt>
                <c:pt idx="2037">
                  <c:v>0</c:v>
                </c:pt>
                <c:pt idx="2038">
                  <c:v>0</c:v>
                </c:pt>
                <c:pt idx="2039">
                  <c:v>0</c:v>
                </c:pt>
                <c:pt idx="2040">
                  <c:v>0</c:v>
                </c:pt>
                <c:pt idx="2041">
                  <c:v>0</c:v>
                </c:pt>
                <c:pt idx="2042">
                  <c:v>0</c:v>
                </c:pt>
                <c:pt idx="2043">
                  <c:v>0</c:v>
                </c:pt>
                <c:pt idx="2044">
                  <c:v>0</c:v>
                </c:pt>
                <c:pt idx="2045">
                  <c:v>0</c:v>
                </c:pt>
                <c:pt idx="2046">
                  <c:v>0</c:v>
                </c:pt>
                <c:pt idx="2047">
                  <c:v>0</c:v>
                </c:pt>
                <c:pt idx="2048">
                  <c:v>0</c:v>
                </c:pt>
                <c:pt idx="2049">
                  <c:v>0</c:v>
                </c:pt>
                <c:pt idx="2050">
                  <c:v>0</c:v>
                </c:pt>
                <c:pt idx="2051">
                  <c:v>0</c:v>
                </c:pt>
                <c:pt idx="2052">
                  <c:v>0</c:v>
                </c:pt>
                <c:pt idx="2053">
                  <c:v>0</c:v>
                </c:pt>
                <c:pt idx="2054">
                  <c:v>0</c:v>
                </c:pt>
                <c:pt idx="2055">
                  <c:v>0</c:v>
                </c:pt>
                <c:pt idx="2056">
                  <c:v>0</c:v>
                </c:pt>
                <c:pt idx="2057">
                  <c:v>0</c:v>
                </c:pt>
                <c:pt idx="2058">
                  <c:v>0</c:v>
                </c:pt>
                <c:pt idx="2059">
                  <c:v>0</c:v>
                </c:pt>
                <c:pt idx="2060">
                  <c:v>0</c:v>
                </c:pt>
                <c:pt idx="2061">
                  <c:v>0</c:v>
                </c:pt>
                <c:pt idx="2062">
                  <c:v>0</c:v>
                </c:pt>
                <c:pt idx="2063">
                  <c:v>0</c:v>
                </c:pt>
                <c:pt idx="2064">
                  <c:v>0</c:v>
                </c:pt>
                <c:pt idx="2065">
                  <c:v>0</c:v>
                </c:pt>
                <c:pt idx="2066">
                  <c:v>0</c:v>
                </c:pt>
                <c:pt idx="2067">
                  <c:v>0</c:v>
                </c:pt>
                <c:pt idx="2068">
                  <c:v>0</c:v>
                </c:pt>
                <c:pt idx="2069">
                  <c:v>0</c:v>
                </c:pt>
                <c:pt idx="2070">
                  <c:v>0</c:v>
                </c:pt>
                <c:pt idx="2071">
                  <c:v>0</c:v>
                </c:pt>
                <c:pt idx="2072">
                  <c:v>0</c:v>
                </c:pt>
                <c:pt idx="2073">
                  <c:v>0</c:v>
                </c:pt>
                <c:pt idx="2074">
                  <c:v>0</c:v>
                </c:pt>
                <c:pt idx="2075">
                  <c:v>0</c:v>
                </c:pt>
                <c:pt idx="2076">
                  <c:v>0</c:v>
                </c:pt>
                <c:pt idx="2077">
                  <c:v>0</c:v>
                </c:pt>
                <c:pt idx="2078">
                  <c:v>0</c:v>
                </c:pt>
                <c:pt idx="2079">
                  <c:v>0</c:v>
                </c:pt>
                <c:pt idx="2080">
                  <c:v>0</c:v>
                </c:pt>
                <c:pt idx="2081">
                  <c:v>0</c:v>
                </c:pt>
                <c:pt idx="2082">
                  <c:v>0</c:v>
                </c:pt>
                <c:pt idx="2083">
                  <c:v>0</c:v>
                </c:pt>
                <c:pt idx="2084">
                  <c:v>0</c:v>
                </c:pt>
                <c:pt idx="2085">
                  <c:v>0</c:v>
                </c:pt>
                <c:pt idx="2086">
                  <c:v>0</c:v>
                </c:pt>
                <c:pt idx="2087">
                  <c:v>0</c:v>
                </c:pt>
                <c:pt idx="2088">
                  <c:v>0</c:v>
                </c:pt>
                <c:pt idx="2089">
                  <c:v>0</c:v>
                </c:pt>
                <c:pt idx="2090">
                  <c:v>0</c:v>
                </c:pt>
                <c:pt idx="2091">
                  <c:v>0</c:v>
                </c:pt>
                <c:pt idx="2092">
                  <c:v>0</c:v>
                </c:pt>
                <c:pt idx="2093">
                  <c:v>0</c:v>
                </c:pt>
                <c:pt idx="2094">
                  <c:v>0</c:v>
                </c:pt>
                <c:pt idx="2095">
                  <c:v>0</c:v>
                </c:pt>
                <c:pt idx="2096">
                  <c:v>0</c:v>
                </c:pt>
                <c:pt idx="2097">
                  <c:v>0</c:v>
                </c:pt>
                <c:pt idx="2098">
                  <c:v>0</c:v>
                </c:pt>
                <c:pt idx="2099">
                  <c:v>0</c:v>
                </c:pt>
                <c:pt idx="2100">
                  <c:v>0</c:v>
                </c:pt>
                <c:pt idx="2101">
                  <c:v>0</c:v>
                </c:pt>
                <c:pt idx="2102">
                  <c:v>0</c:v>
                </c:pt>
                <c:pt idx="2103">
                  <c:v>0</c:v>
                </c:pt>
                <c:pt idx="2104">
                  <c:v>0</c:v>
                </c:pt>
                <c:pt idx="2105">
                  <c:v>0</c:v>
                </c:pt>
                <c:pt idx="2106">
                  <c:v>0</c:v>
                </c:pt>
                <c:pt idx="2107">
                  <c:v>0</c:v>
                </c:pt>
                <c:pt idx="2108">
                  <c:v>0</c:v>
                </c:pt>
                <c:pt idx="2109">
                  <c:v>0</c:v>
                </c:pt>
                <c:pt idx="2110">
                  <c:v>0</c:v>
                </c:pt>
                <c:pt idx="2111">
                  <c:v>0</c:v>
                </c:pt>
                <c:pt idx="2112">
                  <c:v>0</c:v>
                </c:pt>
                <c:pt idx="2113">
                  <c:v>0</c:v>
                </c:pt>
                <c:pt idx="2114">
                  <c:v>0</c:v>
                </c:pt>
                <c:pt idx="2115">
                  <c:v>0</c:v>
                </c:pt>
                <c:pt idx="2116">
                  <c:v>0</c:v>
                </c:pt>
                <c:pt idx="2117">
                  <c:v>0</c:v>
                </c:pt>
                <c:pt idx="2118">
                  <c:v>0</c:v>
                </c:pt>
                <c:pt idx="2119">
                  <c:v>0</c:v>
                </c:pt>
                <c:pt idx="2120">
                  <c:v>0</c:v>
                </c:pt>
                <c:pt idx="2121">
                  <c:v>0</c:v>
                </c:pt>
                <c:pt idx="2122">
                  <c:v>0</c:v>
                </c:pt>
                <c:pt idx="2123">
                  <c:v>0</c:v>
                </c:pt>
                <c:pt idx="2124">
                  <c:v>0</c:v>
                </c:pt>
                <c:pt idx="2125">
                  <c:v>0</c:v>
                </c:pt>
                <c:pt idx="2126">
                  <c:v>0</c:v>
                </c:pt>
                <c:pt idx="2127">
                  <c:v>0</c:v>
                </c:pt>
                <c:pt idx="2128">
                  <c:v>0</c:v>
                </c:pt>
                <c:pt idx="2129">
                  <c:v>0</c:v>
                </c:pt>
                <c:pt idx="2130">
                  <c:v>0</c:v>
                </c:pt>
                <c:pt idx="2131">
                  <c:v>0</c:v>
                </c:pt>
                <c:pt idx="2132">
                  <c:v>0</c:v>
                </c:pt>
                <c:pt idx="2133">
                  <c:v>0</c:v>
                </c:pt>
                <c:pt idx="2134">
                  <c:v>0</c:v>
                </c:pt>
                <c:pt idx="2135">
                  <c:v>0</c:v>
                </c:pt>
                <c:pt idx="2136">
                  <c:v>0</c:v>
                </c:pt>
                <c:pt idx="2137">
                  <c:v>0</c:v>
                </c:pt>
                <c:pt idx="2138">
                  <c:v>0</c:v>
                </c:pt>
                <c:pt idx="2139">
                  <c:v>0</c:v>
                </c:pt>
                <c:pt idx="2140">
                  <c:v>0</c:v>
                </c:pt>
                <c:pt idx="2141">
                  <c:v>0</c:v>
                </c:pt>
                <c:pt idx="2142">
                  <c:v>0</c:v>
                </c:pt>
                <c:pt idx="2143">
                  <c:v>0</c:v>
                </c:pt>
                <c:pt idx="2144">
                  <c:v>0</c:v>
                </c:pt>
                <c:pt idx="2145">
                  <c:v>0</c:v>
                </c:pt>
                <c:pt idx="2146">
                  <c:v>0</c:v>
                </c:pt>
                <c:pt idx="2147">
                  <c:v>0</c:v>
                </c:pt>
                <c:pt idx="2148">
                  <c:v>0</c:v>
                </c:pt>
                <c:pt idx="2149">
                  <c:v>0</c:v>
                </c:pt>
                <c:pt idx="2150">
                  <c:v>0</c:v>
                </c:pt>
                <c:pt idx="2151">
                  <c:v>0</c:v>
                </c:pt>
                <c:pt idx="2152">
                  <c:v>0</c:v>
                </c:pt>
                <c:pt idx="2153">
                  <c:v>0</c:v>
                </c:pt>
                <c:pt idx="2154">
                  <c:v>0</c:v>
                </c:pt>
                <c:pt idx="2155">
                  <c:v>0</c:v>
                </c:pt>
                <c:pt idx="2156">
                  <c:v>0</c:v>
                </c:pt>
                <c:pt idx="2157">
                  <c:v>0</c:v>
                </c:pt>
                <c:pt idx="2158">
                  <c:v>0</c:v>
                </c:pt>
                <c:pt idx="2159">
                  <c:v>0</c:v>
                </c:pt>
                <c:pt idx="2160">
                  <c:v>0</c:v>
                </c:pt>
                <c:pt idx="2161">
                  <c:v>0</c:v>
                </c:pt>
                <c:pt idx="2162">
                  <c:v>0</c:v>
                </c:pt>
                <c:pt idx="2163">
                  <c:v>0</c:v>
                </c:pt>
                <c:pt idx="2164">
                  <c:v>0</c:v>
                </c:pt>
                <c:pt idx="2165">
                  <c:v>0</c:v>
                </c:pt>
                <c:pt idx="2166">
                  <c:v>0</c:v>
                </c:pt>
                <c:pt idx="2167">
                  <c:v>0</c:v>
                </c:pt>
                <c:pt idx="2168">
                  <c:v>0</c:v>
                </c:pt>
                <c:pt idx="2169">
                  <c:v>0</c:v>
                </c:pt>
                <c:pt idx="2170">
                  <c:v>0</c:v>
                </c:pt>
                <c:pt idx="2171">
                  <c:v>0</c:v>
                </c:pt>
                <c:pt idx="2172">
                  <c:v>0</c:v>
                </c:pt>
                <c:pt idx="2173">
                  <c:v>0</c:v>
                </c:pt>
                <c:pt idx="2174">
                  <c:v>0</c:v>
                </c:pt>
                <c:pt idx="2175">
                  <c:v>0</c:v>
                </c:pt>
                <c:pt idx="2176">
                  <c:v>0</c:v>
                </c:pt>
                <c:pt idx="2177">
                  <c:v>0</c:v>
                </c:pt>
                <c:pt idx="2178">
                  <c:v>0</c:v>
                </c:pt>
                <c:pt idx="2179">
                  <c:v>0</c:v>
                </c:pt>
                <c:pt idx="2180">
                  <c:v>0</c:v>
                </c:pt>
                <c:pt idx="2181">
                  <c:v>0</c:v>
                </c:pt>
                <c:pt idx="2182">
                  <c:v>0</c:v>
                </c:pt>
                <c:pt idx="2183">
                  <c:v>0</c:v>
                </c:pt>
                <c:pt idx="2184">
                  <c:v>0</c:v>
                </c:pt>
                <c:pt idx="2185">
                  <c:v>0</c:v>
                </c:pt>
                <c:pt idx="2186">
                  <c:v>0</c:v>
                </c:pt>
                <c:pt idx="2187">
                  <c:v>0</c:v>
                </c:pt>
                <c:pt idx="2188">
                  <c:v>0</c:v>
                </c:pt>
                <c:pt idx="2189">
                  <c:v>0</c:v>
                </c:pt>
                <c:pt idx="2190">
                  <c:v>0</c:v>
                </c:pt>
                <c:pt idx="2191">
                  <c:v>0</c:v>
                </c:pt>
                <c:pt idx="2192">
                  <c:v>0</c:v>
                </c:pt>
                <c:pt idx="2193">
                  <c:v>0</c:v>
                </c:pt>
                <c:pt idx="2194">
                  <c:v>0</c:v>
                </c:pt>
                <c:pt idx="2195">
                  <c:v>0</c:v>
                </c:pt>
                <c:pt idx="2196">
                  <c:v>0</c:v>
                </c:pt>
                <c:pt idx="2197">
                  <c:v>0</c:v>
                </c:pt>
                <c:pt idx="2198">
                  <c:v>0</c:v>
                </c:pt>
                <c:pt idx="2199">
                  <c:v>0</c:v>
                </c:pt>
                <c:pt idx="2200">
                  <c:v>0</c:v>
                </c:pt>
                <c:pt idx="2201">
                  <c:v>0</c:v>
                </c:pt>
                <c:pt idx="2202">
                  <c:v>0</c:v>
                </c:pt>
                <c:pt idx="2203">
                  <c:v>0</c:v>
                </c:pt>
                <c:pt idx="2204">
                  <c:v>0</c:v>
                </c:pt>
                <c:pt idx="2205">
                  <c:v>0</c:v>
                </c:pt>
                <c:pt idx="2206">
                  <c:v>0</c:v>
                </c:pt>
                <c:pt idx="2207">
                  <c:v>0</c:v>
                </c:pt>
                <c:pt idx="2208">
                  <c:v>0</c:v>
                </c:pt>
                <c:pt idx="2209">
                  <c:v>0</c:v>
                </c:pt>
                <c:pt idx="2210">
                  <c:v>0</c:v>
                </c:pt>
                <c:pt idx="2211">
                  <c:v>0</c:v>
                </c:pt>
                <c:pt idx="2212">
                  <c:v>0</c:v>
                </c:pt>
                <c:pt idx="2213">
                  <c:v>0</c:v>
                </c:pt>
                <c:pt idx="2214">
                  <c:v>0</c:v>
                </c:pt>
                <c:pt idx="2215">
                  <c:v>0</c:v>
                </c:pt>
                <c:pt idx="2216">
                  <c:v>0</c:v>
                </c:pt>
                <c:pt idx="2217">
                  <c:v>0</c:v>
                </c:pt>
                <c:pt idx="2218">
                  <c:v>0</c:v>
                </c:pt>
                <c:pt idx="2219">
                  <c:v>0</c:v>
                </c:pt>
                <c:pt idx="2220">
                  <c:v>0</c:v>
                </c:pt>
                <c:pt idx="2221">
                  <c:v>0</c:v>
                </c:pt>
                <c:pt idx="2222">
                  <c:v>0</c:v>
                </c:pt>
                <c:pt idx="2223">
                  <c:v>0</c:v>
                </c:pt>
                <c:pt idx="2224">
                  <c:v>0</c:v>
                </c:pt>
                <c:pt idx="2225">
                  <c:v>0</c:v>
                </c:pt>
                <c:pt idx="2226">
                  <c:v>0</c:v>
                </c:pt>
                <c:pt idx="2227">
                  <c:v>0</c:v>
                </c:pt>
                <c:pt idx="2228">
                  <c:v>0</c:v>
                </c:pt>
                <c:pt idx="2229">
                  <c:v>0</c:v>
                </c:pt>
                <c:pt idx="2230">
                  <c:v>0</c:v>
                </c:pt>
                <c:pt idx="2231">
                  <c:v>0</c:v>
                </c:pt>
                <c:pt idx="2232">
                  <c:v>0</c:v>
                </c:pt>
                <c:pt idx="2233">
                  <c:v>0</c:v>
                </c:pt>
                <c:pt idx="2234">
                  <c:v>0</c:v>
                </c:pt>
                <c:pt idx="2235">
                  <c:v>0</c:v>
                </c:pt>
                <c:pt idx="2236">
                  <c:v>0</c:v>
                </c:pt>
                <c:pt idx="2237">
                  <c:v>0</c:v>
                </c:pt>
                <c:pt idx="2238">
                  <c:v>0</c:v>
                </c:pt>
                <c:pt idx="2239">
                  <c:v>0</c:v>
                </c:pt>
                <c:pt idx="2240">
                  <c:v>0</c:v>
                </c:pt>
                <c:pt idx="2241">
                  <c:v>0</c:v>
                </c:pt>
                <c:pt idx="2242">
                  <c:v>0</c:v>
                </c:pt>
                <c:pt idx="2243">
                  <c:v>0</c:v>
                </c:pt>
                <c:pt idx="2244">
                  <c:v>0</c:v>
                </c:pt>
                <c:pt idx="2245">
                  <c:v>0</c:v>
                </c:pt>
                <c:pt idx="2246">
                  <c:v>0</c:v>
                </c:pt>
                <c:pt idx="2247">
                  <c:v>0</c:v>
                </c:pt>
                <c:pt idx="2248">
                  <c:v>0</c:v>
                </c:pt>
                <c:pt idx="2249">
                  <c:v>0</c:v>
                </c:pt>
                <c:pt idx="2250">
                  <c:v>0</c:v>
                </c:pt>
                <c:pt idx="2251">
                  <c:v>0</c:v>
                </c:pt>
                <c:pt idx="2252">
                  <c:v>0</c:v>
                </c:pt>
                <c:pt idx="2253">
                  <c:v>0</c:v>
                </c:pt>
                <c:pt idx="2254">
                  <c:v>0</c:v>
                </c:pt>
                <c:pt idx="2255">
                  <c:v>0</c:v>
                </c:pt>
                <c:pt idx="2256">
                  <c:v>0</c:v>
                </c:pt>
                <c:pt idx="2257">
                  <c:v>0</c:v>
                </c:pt>
                <c:pt idx="2258">
                  <c:v>0</c:v>
                </c:pt>
                <c:pt idx="2259">
                  <c:v>0</c:v>
                </c:pt>
                <c:pt idx="2260">
                  <c:v>0</c:v>
                </c:pt>
                <c:pt idx="2261">
                  <c:v>0</c:v>
                </c:pt>
                <c:pt idx="2262">
                  <c:v>0</c:v>
                </c:pt>
                <c:pt idx="2263">
                  <c:v>0</c:v>
                </c:pt>
                <c:pt idx="2264">
                  <c:v>0</c:v>
                </c:pt>
                <c:pt idx="2265">
                  <c:v>0</c:v>
                </c:pt>
                <c:pt idx="2266">
                  <c:v>0</c:v>
                </c:pt>
                <c:pt idx="2267">
                  <c:v>0</c:v>
                </c:pt>
                <c:pt idx="2268">
                  <c:v>0</c:v>
                </c:pt>
                <c:pt idx="2269">
                  <c:v>0</c:v>
                </c:pt>
                <c:pt idx="2270">
                  <c:v>0</c:v>
                </c:pt>
                <c:pt idx="2271">
                  <c:v>0</c:v>
                </c:pt>
                <c:pt idx="2272">
                  <c:v>0</c:v>
                </c:pt>
                <c:pt idx="2273">
                  <c:v>0</c:v>
                </c:pt>
                <c:pt idx="2274">
                  <c:v>0</c:v>
                </c:pt>
                <c:pt idx="2275">
                  <c:v>0</c:v>
                </c:pt>
                <c:pt idx="2276">
                  <c:v>0</c:v>
                </c:pt>
                <c:pt idx="2277">
                  <c:v>0</c:v>
                </c:pt>
                <c:pt idx="2278">
                  <c:v>0</c:v>
                </c:pt>
                <c:pt idx="2279">
                  <c:v>0</c:v>
                </c:pt>
                <c:pt idx="2280">
                  <c:v>0</c:v>
                </c:pt>
                <c:pt idx="2281">
                  <c:v>0</c:v>
                </c:pt>
                <c:pt idx="2282">
                  <c:v>0</c:v>
                </c:pt>
                <c:pt idx="2283">
                  <c:v>0</c:v>
                </c:pt>
                <c:pt idx="2284">
                  <c:v>0</c:v>
                </c:pt>
                <c:pt idx="2285">
                  <c:v>0</c:v>
                </c:pt>
                <c:pt idx="2286">
                  <c:v>0</c:v>
                </c:pt>
                <c:pt idx="2287">
                  <c:v>0</c:v>
                </c:pt>
                <c:pt idx="2288">
                  <c:v>0</c:v>
                </c:pt>
                <c:pt idx="2289">
                  <c:v>0</c:v>
                </c:pt>
                <c:pt idx="2290">
                  <c:v>0</c:v>
                </c:pt>
                <c:pt idx="2291">
                  <c:v>0</c:v>
                </c:pt>
                <c:pt idx="2292">
                  <c:v>0</c:v>
                </c:pt>
                <c:pt idx="2293">
                  <c:v>0</c:v>
                </c:pt>
                <c:pt idx="2294">
                  <c:v>0</c:v>
                </c:pt>
                <c:pt idx="2295">
                  <c:v>0</c:v>
                </c:pt>
                <c:pt idx="2296">
                  <c:v>0</c:v>
                </c:pt>
                <c:pt idx="2297">
                  <c:v>0</c:v>
                </c:pt>
                <c:pt idx="2298">
                  <c:v>0</c:v>
                </c:pt>
                <c:pt idx="2299">
                  <c:v>0</c:v>
                </c:pt>
                <c:pt idx="2300">
                  <c:v>0</c:v>
                </c:pt>
                <c:pt idx="2301">
                  <c:v>0</c:v>
                </c:pt>
                <c:pt idx="2302">
                  <c:v>0</c:v>
                </c:pt>
                <c:pt idx="2303">
                  <c:v>0</c:v>
                </c:pt>
                <c:pt idx="2304">
                  <c:v>0</c:v>
                </c:pt>
                <c:pt idx="2305">
                  <c:v>0</c:v>
                </c:pt>
                <c:pt idx="2306">
                  <c:v>0</c:v>
                </c:pt>
                <c:pt idx="2307">
                  <c:v>0</c:v>
                </c:pt>
                <c:pt idx="2308">
                  <c:v>0</c:v>
                </c:pt>
                <c:pt idx="2309">
                  <c:v>0</c:v>
                </c:pt>
                <c:pt idx="2310">
                  <c:v>0</c:v>
                </c:pt>
                <c:pt idx="2311">
                  <c:v>0</c:v>
                </c:pt>
                <c:pt idx="2312">
                  <c:v>0</c:v>
                </c:pt>
                <c:pt idx="2313">
                  <c:v>0</c:v>
                </c:pt>
                <c:pt idx="2314">
                  <c:v>0</c:v>
                </c:pt>
                <c:pt idx="2315">
                  <c:v>0</c:v>
                </c:pt>
                <c:pt idx="2316">
                  <c:v>0</c:v>
                </c:pt>
                <c:pt idx="2317">
                  <c:v>0</c:v>
                </c:pt>
                <c:pt idx="2318">
                  <c:v>0</c:v>
                </c:pt>
                <c:pt idx="2319">
                  <c:v>0</c:v>
                </c:pt>
                <c:pt idx="2320">
                  <c:v>0</c:v>
                </c:pt>
                <c:pt idx="2321">
                  <c:v>0</c:v>
                </c:pt>
                <c:pt idx="2322">
                  <c:v>0</c:v>
                </c:pt>
                <c:pt idx="2323">
                  <c:v>0</c:v>
                </c:pt>
                <c:pt idx="2324">
                  <c:v>0</c:v>
                </c:pt>
                <c:pt idx="2325">
                  <c:v>0</c:v>
                </c:pt>
                <c:pt idx="2326">
                  <c:v>0</c:v>
                </c:pt>
                <c:pt idx="2327">
                  <c:v>0</c:v>
                </c:pt>
                <c:pt idx="2328">
                  <c:v>0</c:v>
                </c:pt>
                <c:pt idx="2329">
                  <c:v>0</c:v>
                </c:pt>
                <c:pt idx="2330">
                  <c:v>0</c:v>
                </c:pt>
                <c:pt idx="2331">
                  <c:v>0</c:v>
                </c:pt>
                <c:pt idx="2332">
                  <c:v>0</c:v>
                </c:pt>
                <c:pt idx="2333">
                  <c:v>0</c:v>
                </c:pt>
                <c:pt idx="2334">
                  <c:v>0</c:v>
                </c:pt>
                <c:pt idx="2335">
                  <c:v>0</c:v>
                </c:pt>
                <c:pt idx="2336">
                  <c:v>0</c:v>
                </c:pt>
                <c:pt idx="2337">
                  <c:v>0</c:v>
                </c:pt>
                <c:pt idx="2338">
                  <c:v>0</c:v>
                </c:pt>
                <c:pt idx="2339">
                  <c:v>0</c:v>
                </c:pt>
                <c:pt idx="2340">
                  <c:v>0</c:v>
                </c:pt>
                <c:pt idx="2341">
                  <c:v>0</c:v>
                </c:pt>
                <c:pt idx="2342">
                  <c:v>0</c:v>
                </c:pt>
                <c:pt idx="2343">
                  <c:v>0</c:v>
                </c:pt>
                <c:pt idx="2344">
                  <c:v>0</c:v>
                </c:pt>
                <c:pt idx="2345">
                  <c:v>0</c:v>
                </c:pt>
                <c:pt idx="2346">
                  <c:v>0</c:v>
                </c:pt>
                <c:pt idx="2347">
                  <c:v>0</c:v>
                </c:pt>
                <c:pt idx="2348">
                  <c:v>0</c:v>
                </c:pt>
                <c:pt idx="2349">
                  <c:v>0</c:v>
                </c:pt>
                <c:pt idx="2350">
                  <c:v>0</c:v>
                </c:pt>
                <c:pt idx="2351">
                  <c:v>0</c:v>
                </c:pt>
                <c:pt idx="2352">
                  <c:v>0</c:v>
                </c:pt>
                <c:pt idx="2353">
                  <c:v>0</c:v>
                </c:pt>
                <c:pt idx="2354">
                  <c:v>0</c:v>
                </c:pt>
                <c:pt idx="2355">
                  <c:v>0</c:v>
                </c:pt>
                <c:pt idx="2356">
                  <c:v>0</c:v>
                </c:pt>
                <c:pt idx="2357">
                  <c:v>0</c:v>
                </c:pt>
                <c:pt idx="2358">
                  <c:v>0</c:v>
                </c:pt>
                <c:pt idx="2359">
                  <c:v>0</c:v>
                </c:pt>
                <c:pt idx="2360">
                  <c:v>0</c:v>
                </c:pt>
                <c:pt idx="2361">
                  <c:v>0</c:v>
                </c:pt>
                <c:pt idx="2362">
                  <c:v>0</c:v>
                </c:pt>
                <c:pt idx="2363">
                  <c:v>0</c:v>
                </c:pt>
                <c:pt idx="2364">
                  <c:v>0</c:v>
                </c:pt>
                <c:pt idx="2365">
                  <c:v>0</c:v>
                </c:pt>
                <c:pt idx="2366">
                  <c:v>0</c:v>
                </c:pt>
                <c:pt idx="2367">
                  <c:v>0</c:v>
                </c:pt>
                <c:pt idx="2368">
                  <c:v>0</c:v>
                </c:pt>
                <c:pt idx="2369">
                  <c:v>0</c:v>
                </c:pt>
                <c:pt idx="2370">
                  <c:v>0</c:v>
                </c:pt>
                <c:pt idx="2371">
                  <c:v>0</c:v>
                </c:pt>
                <c:pt idx="2372">
                  <c:v>0</c:v>
                </c:pt>
                <c:pt idx="2373">
                  <c:v>0</c:v>
                </c:pt>
                <c:pt idx="2374">
                  <c:v>0</c:v>
                </c:pt>
                <c:pt idx="2375">
                  <c:v>0</c:v>
                </c:pt>
                <c:pt idx="2376">
                  <c:v>0</c:v>
                </c:pt>
                <c:pt idx="2377">
                  <c:v>0</c:v>
                </c:pt>
                <c:pt idx="2378">
                  <c:v>0</c:v>
                </c:pt>
                <c:pt idx="2379">
                  <c:v>0</c:v>
                </c:pt>
                <c:pt idx="2380">
                  <c:v>0</c:v>
                </c:pt>
                <c:pt idx="2381">
                  <c:v>0</c:v>
                </c:pt>
                <c:pt idx="2382">
                  <c:v>0</c:v>
                </c:pt>
                <c:pt idx="2383">
                  <c:v>0</c:v>
                </c:pt>
                <c:pt idx="2384">
                  <c:v>0</c:v>
                </c:pt>
                <c:pt idx="2385">
                  <c:v>0</c:v>
                </c:pt>
                <c:pt idx="2386">
                  <c:v>0</c:v>
                </c:pt>
                <c:pt idx="2387">
                  <c:v>0</c:v>
                </c:pt>
                <c:pt idx="2388">
                  <c:v>0</c:v>
                </c:pt>
                <c:pt idx="2389">
                  <c:v>0</c:v>
                </c:pt>
                <c:pt idx="2390">
                  <c:v>0</c:v>
                </c:pt>
                <c:pt idx="2391">
                  <c:v>0</c:v>
                </c:pt>
                <c:pt idx="2392">
                  <c:v>0</c:v>
                </c:pt>
                <c:pt idx="2393">
                  <c:v>0</c:v>
                </c:pt>
                <c:pt idx="2394">
                  <c:v>0</c:v>
                </c:pt>
                <c:pt idx="2395">
                  <c:v>0</c:v>
                </c:pt>
                <c:pt idx="2396">
                  <c:v>0</c:v>
                </c:pt>
                <c:pt idx="2397">
                  <c:v>0</c:v>
                </c:pt>
                <c:pt idx="2398">
                  <c:v>0</c:v>
                </c:pt>
                <c:pt idx="2399">
                  <c:v>0</c:v>
                </c:pt>
                <c:pt idx="2400">
                  <c:v>0</c:v>
                </c:pt>
                <c:pt idx="2401">
                  <c:v>0</c:v>
                </c:pt>
                <c:pt idx="2402">
                  <c:v>0</c:v>
                </c:pt>
                <c:pt idx="2403">
                  <c:v>0</c:v>
                </c:pt>
                <c:pt idx="2404">
                  <c:v>0</c:v>
                </c:pt>
                <c:pt idx="2405">
                  <c:v>0</c:v>
                </c:pt>
                <c:pt idx="2406">
                  <c:v>0</c:v>
                </c:pt>
                <c:pt idx="2407">
                  <c:v>0</c:v>
                </c:pt>
                <c:pt idx="2408">
                  <c:v>0</c:v>
                </c:pt>
                <c:pt idx="2409">
                  <c:v>0</c:v>
                </c:pt>
                <c:pt idx="2410">
                  <c:v>0</c:v>
                </c:pt>
                <c:pt idx="2411">
                  <c:v>0</c:v>
                </c:pt>
                <c:pt idx="2412">
                  <c:v>0</c:v>
                </c:pt>
                <c:pt idx="2413">
                  <c:v>0</c:v>
                </c:pt>
                <c:pt idx="2414">
                  <c:v>0</c:v>
                </c:pt>
                <c:pt idx="2415">
                  <c:v>0</c:v>
                </c:pt>
                <c:pt idx="2416">
                  <c:v>0</c:v>
                </c:pt>
                <c:pt idx="2417">
                  <c:v>0</c:v>
                </c:pt>
                <c:pt idx="2418">
                  <c:v>0</c:v>
                </c:pt>
                <c:pt idx="2419">
                  <c:v>0</c:v>
                </c:pt>
                <c:pt idx="2420">
                  <c:v>0</c:v>
                </c:pt>
                <c:pt idx="2421">
                  <c:v>0</c:v>
                </c:pt>
                <c:pt idx="2422">
                  <c:v>0</c:v>
                </c:pt>
                <c:pt idx="2423">
                  <c:v>0</c:v>
                </c:pt>
                <c:pt idx="2424">
                  <c:v>0</c:v>
                </c:pt>
                <c:pt idx="2425">
                  <c:v>0</c:v>
                </c:pt>
                <c:pt idx="2426">
                  <c:v>0</c:v>
                </c:pt>
                <c:pt idx="2427">
                  <c:v>0</c:v>
                </c:pt>
                <c:pt idx="2428">
                  <c:v>0</c:v>
                </c:pt>
                <c:pt idx="2429">
                  <c:v>0</c:v>
                </c:pt>
                <c:pt idx="2430">
                  <c:v>0</c:v>
                </c:pt>
                <c:pt idx="2431">
                  <c:v>0</c:v>
                </c:pt>
                <c:pt idx="2432">
                  <c:v>0</c:v>
                </c:pt>
                <c:pt idx="2433">
                  <c:v>0</c:v>
                </c:pt>
                <c:pt idx="2434">
                  <c:v>0</c:v>
                </c:pt>
                <c:pt idx="2435">
                  <c:v>0</c:v>
                </c:pt>
                <c:pt idx="2436">
                  <c:v>0</c:v>
                </c:pt>
                <c:pt idx="2437">
                  <c:v>0</c:v>
                </c:pt>
                <c:pt idx="2438">
                  <c:v>0</c:v>
                </c:pt>
                <c:pt idx="2439">
                  <c:v>0</c:v>
                </c:pt>
                <c:pt idx="2440">
                  <c:v>0</c:v>
                </c:pt>
                <c:pt idx="2441">
                  <c:v>0</c:v>
                </c:pt>
                <c:pt idx="2442">
                  <c:v>0</c:v>
                </c:pt>
                <c:pt idx="2443">
                  <c:v>0</c:v>
                </c:pt>
                <c:pt idx="2444">
                  <c:v>0</c:v>
                </c:pt>
                <c:pt idx="2445">
                  <c:v>0</c:v>
                </c:pt>
                <c:pt idx="2446">
                  <c:v>0</c:v>
                </c:pt>
                <c:pt idx="2447">
                  <c:v>0</c:v>
                </c:pt>
                <c:pt idx="2448">
                  <c:v>0</c:v>
                </c:pt>
                <c:pt idx="2449">
                  <c:v>0</c:v>
                </c:pt>
                <c:pt idx="2450">
                  <c:v>0</c:v>
                </c:pt>
                <c:pt idx="2451">
                  <c:v>0</c:v>
                </c:pt>
                <c:pt idx="2452">
                  <c:v>0</c:v>
                </c:pt>
                <c:pt idx="2453">
                  <c:v>0</c:v>
                </c:pt>
                <c:pt idx="2454">
                  <c:v>0</c:v>
                </c:pt>
                <c:pt idx="2455">
                  <c:v>0</c:v>
                </c:pt>
                <c:pt idx="2456">
                  <c:v>0</c:v>
                </c:pt>
                <c:pt idx="2457">
                  <c:v>0</c:v>
                </c:pt>
                <c:pt idx="2458">
                  <c:v>0</c:v>
                </c:pt>
                <c:pt idx="2459">
                  <c:v>0</c:v>
                </c:pt>
                <c:pt idx="2460">
                  <c:v>0</c:v>
                </c:pt>
                <c:pt idx="2461">
                  <c:v>0</c:v>
                </c:pt>
                <c:pt idx="2462">
                  <c:v>0</c:v>
                </c:pt>
                <c:pt idx="2463">
                  <c:v>0</c:v>
                </c:pt>
                <c:pt idx="2464">
                  <c:v>0</c:v>
                </c:pt>
                <c:pt idx="2465">
                  <c:v>0</c:v>
                </c:pt>
                <c:pt idx="2466">
                  <c:v>0</c:v>
                </c:pt>
                <c:pt idx="2467">
                  <c:v>0</c:v>
                </c:pt>
                <c:pt idx="2468">
                  <c:v>0</c:v>
                </c:pt>
                <c:pt idx="2469">
                  <c:v>0</c:v>
                </c:pt>
                <c:pt idx="2470">
                  <c:v>0</c:v>
                </c:pt>
                <c:pt idx="2471">
                  <c:v>0</c:v>
                </c:pt>
                <c:pt idx="2472">
                  <c:v>0</c:v>
                </c:pt>
                <c:pt idx="2473">
                  <c:v>0</c:v>
                </c:pt>
                <c:pt idx="2474">
                  <c:v>0</c:v>
                </c:pt>
                <c:pt idx="2475">
                  <c:v>0</c:v>
                </c:pt>
                <c:pt idx="2476">
                  <c:v>0</c:v>
                </c:pt>
                <c:pt idx="2477">
                  <c:v>0</c:v>
                </c:pt>
                <c:pt idx="2478">
                  <c:v>0</c:v>
                </c:pt>
                <c:pt idx="2479">
                  <c:v>0</c:v>
                </c:pt>
                <c:pt idx="2480">
                  <c:v>0</c:v>
                </c:pt>
                <c:pt idx="2481">
                  <c:v>0</c:v>
                </c:pt>
                <c:pt idx="2482">
                  <c:v>0</c:v>
                </c:pt>
                <c:pt idx="2483">
                  <c:v>0</c:v>
                </c:pt>
                <c:pt idx="2484">
                  <c:v>0</c:v>
                </c:pt>
                <c:pt idx="2485">
                  <c:v>0</c:v>
                </c:pt>
                <c:pt idx="2486">
                  <c:v>0</c:v>
                </c:pt>
                <c:pt idx="2487">
                  <c:v>0</c:v>
                </c:pt>
                <c:pt idx="2488">
                  <c:v>0</c:v>
                </c:pt>
                <c:pt idx="2489">
                  <c:v>0</c:v>
                </c:pt>
                <c:pt idx="2490">
                  <c:v>0</c:v>
                </c:pt>
                <c:pt idx="2491">
                  <c:v>0</c:v>
                </c:pt>
                <c:pt idx="2492">
                  <c:v>0</c:v>
                </c:pt>
                <c:pt idx="2493">
                  <c:v>0</c:v>
                </c:pt>
                <c:pt idx="2494">
                  <c:v>0</c:v>
                </c:pt>
                <c:pt idx="2495">
                  <c:v>0</c:v>
                </c:pt>
                <c:pt idx="2496">
                  <c:v>0</c:v>
                </c:pt>
                <c:pt idx="2497">
                  <c:v>0</c:v>
                </c:pt>
                <c:pt idx="2498">
                  <c:v>0</c:v>
                </c:pt>
                <c:pt idx="2499">
                  <c:v>0</c:v>
                </c:pt>
                <c:pt idx="2500">
                  <c:v>0</c:v>
                </c:pt>
                <c:pt idx="2501">
                  <c:v>0</c:v>
                </c:pt>
                <c:pt idx="2502">
                  <c:v>0</c:v>
                </c:pt>
                <c:pt idx="2503">
                  <c:v>0</c:v>
                </c:pt>
                <c:pt idx="2504">
                  <c:v>0</c:v>
                </c:pt>
                <c:pt idx="2505">
                  <c:v>0</c:v>
                </c:pt>
                <c:pt idx="2506">
                  <c:v>0</c:v>
                </c:pt>
                <c:pt idx="2507">
                  <c:v>0</c:v>
                </c:pt>
                <c:pt idx="2508">
                  <c:v>0</c:v>
                </c:pt>
                <c:pt idx="2509">
                  <c:v>0</c:v>
                </c:pt>
                <c:pt idx="2510">
                  <c:v>0</c:v>
                </c:pt>
                <c:pt idx="2511">
                  <c:v>0</c:v>
                </c:pt>
                <c:pt idx="2512">
                  <c:v>0</c:v>
                </c:pt>
                <c:pt idx="2513">
                  <c:v>0</c:v>
                </c:pt>
                <c:pt idx="2514">
                  <c:v>0</c:v>
                </c:pt>
                <c:pt idx="2515">
                  <c:v>0</c:v>
                </c:pt>
                <c:pt idx="2516">
                  <c:v>0</c:v>
                </c:pt>
                <c:pt idx="2517">
                  <c:v>0</c:v>
                </c:pt>
                <c:pt idx="2518">
                  <c:v>0</c:v>
                </c:pt>
                <c:pt idx="2519">
                  <c:v>0</c:v>
                </c:pt>
                <c:pt idx="2520">
                  <c:v>0</c:v>
                </c:pt>
                <c:pt idx="2521">
                  <c:v>0</c:v>
                </c:pt>
                <c:pt idx="2522">
                  <c:v>0</c:v>
                </c:pt>
                <c:pt idx="2523">
                  <c:v>0</c:v>
                </c:pt>
                <c:pt idx="2524">
                  <c:v>0</c:v>
                </c:pt>
                <c:pt idx="2525">
                  <c:v>0</c:v>
                </c:pt>
                <c:pt idx="2526">
                  <c:v>0</c:v>
                </c:pt>
                <c:pt idx="2527">
                  <c:v>0</c:v>
                </c:pt>
                <c:pt idx="2528">
                  <c:v>0</c:v>
                </c:pt>
                <c:pt idx="2529">
                  <c:v>0</c:v>
                </c:pt>
                <c:pt idx="2530">
                  <c:v>0</c:v>
                </c:pt>
                <c:pt idx="2531">
                  <c:v>0</c:v>
                </c:pt>
                <c:pt idx="2532">
                  <c:v>0</c:v>
                </c:pt>
                <c:pt idx="2533">
                  <c:v>0</c:v>
                </c:pt>
                <c:pt idx="2534">
                  <c:v>0</c:v>
                </c:pt>
                <c:pt idx="2535">
                  <c:v>0</c:v>
                </c:pt>
                <c:pt idx="2536">
                  <c:v>0</c:v>
                </c:pt>
                <c:pt idx="2537">
                  <c:v>0</c:v>
                </c:pt>
                <c:pt idx="2538">
                  <c:v>0</c:v>
                </c:pt>
                <c:pt idx="2539">
                  <c:v>0</c:v>
                </c:pt>
                <c:pt idx="2540">
                  <c:v>0</c:v>
                </c:pt>
                <c:pt idx="2541">
                  <c:v>0</c:v>
                </c:pt>
                <c:pt idx="2542">
                  <c:v>0</c:v>
                </c:pt>
                <c:pt idx="2543">
                  <c:v>0</c:v>
                </c:pt>
                <c:pt idx="2544">
                  <c:v>0</c:v>
                </c:pt>
                <c:pt idx="2545">
                  <c:v>0</c:v>
                </c:pt>
                <c:pt idx="2546">
                  <c:v>0</c:v>
                </c:pt>
                <c:pt idx="2547">
                  <c:v>0</c:v>
                </c:pt>
                <c:pt idx="2548">
                  <c:v>0</c:v>
                </c:pt>
                <c:pt idx="2549">
                  <c:v>0</c:v>
                </c:pt>
                <c:pt idx="2550">
                  <c:v>0</c:v>
                </c:pt>
                <c:pt idx="2551">
                  <c:v>0</c:v>
                </c:pt>
                <c:pt idx="2552">
                  <c:v>0</c:v>
                </c:pt>
                <c:pt idx="2553">
                  <c:v>0</c:v>
                </c:pt>
                <c:pt idx="2554">
                  <c:v>0</c:v>
                </c:pt>
                <c:pt idx="2555">
                  <c:v>0</c:v>
                </c:pt>
                <c:pt idx="2556">
                  <c:v>0</c:v>
                </c:pt>
                <c:pt idx="2557">
                  <c:v>0</c:v>
                </c:pt>
                <c:pt idx="2558">
                  <c:v>0</c:v>
                </c:pt>
                <c:pt idx="2559">
                  <c:v>0</c:v>
                </c:pt>
                <c:pt idx="2560">
                  <c:v>0</c:v>
                </c:pt>
                <c:pt idx="2561">
                  <c:v>0</c:v>
                </c:pt>
                <c:pt idx="2562">
                  <c:v>0</c:v>
                </c:pt>
                <c:pt idx="2563">
                  <c:v>0</c:v>
                </c:pt>
                <c:pt idx="2564">
                  <c:v>0</c:v>
                </c:pt>
                <c:pt idx="2565">
                  <c:v>0</c:v>
                </c:pt>
                <c:pt idx="2566">
                  <c:v>0</c:v>
                </c:pt>
                <c:pt idx="2567">
                  <c:v>0</c:v>
                </c:pt>
                <c:pt idx="2568">
                  <c:v>0</c:v>
                </c:pt>
                <c:pt idx="2569">
                  <c:v>0</c:v>
                </c:pt>
                <c:pt idx="2570">
                  <c:v>0</c:v>
                </c:pt>
                <c:pt idx="2571">
                  <c:v>0</c:v>
                </c:pt>
                <c:pt idx="2572">
                  <c:v>0</c:v>
                </c:pt>
                <c:pt idx="2573">
                  <c:v>0</c:v>
                </c:pt>
                <c:pt idx="2574">
                  <c:v>0</c:v>
                </c:pt>
                <c:pt idx="2575">
                  <c:v>0</c:v>
                </c:pt>
                <c:pt idx="2576">
                  <c:v>0</c:v>
                </c:pt>
                <c:pt idx="2577">
                  <c:v>0</c:v>
                </c:pt>
                <c:pt idx="2578">
                  <c:v>0</c:v>
                </c:pt>
                <c:pt idx="2579">
                  <c:v>0</c:v>
                </c:pt>
                <c:pt idx="2580">
                  <c:v>0</c:v>
                </c:pt>
                <c:pt idx="2581">
                  <c:v>0</c:v>
                </c:pt>
                <c:pt idx="2582">
                  <c:v>0</c:v>
                </c:pt>
                <c:pt idx="2583">
                  <c:v>0</c:v>
                </c:pt>
                <c:pt idx="2584">
                  <c:v>0</c:v>
                </c:pt>
                <c:pt idx="2585">
                  <c:v>0</c:v>
                </c:pt>
                <c:pt idx="2586">
                  <c:v>0</c:v>
                </c:pt>
                <c:pt idx="2587">
                  <c:v>0</c:v>
                </c:pt>
                <c:pt idx="2588">
                  <c:v>0</c:v>
                </c:pt>
                <c:pt idx="2589">
                  <c:v>0</c:v>
                </c:pt>
                <c:pt idx="2590">
                  <c:v>0</c:v>
                </c:pt>
                <c:pt idx="2591">
                  <c:v>0</c:v>
                </c:pt>
                <c:pt idx="2592">
                  <c:v>0</c:v>
                </c:pt>
                <c:pt idx="2593">
                  <c:v>0</c:v>
                </c:pt>
                <c:pt idx="2594">
                  <c:v>0</c:v>
                </c:pt>
                <c:pt idx="2595">
                  <c:v>0</c:v>
                </c:pt>
                <c:pt idx="2596">
                  <c:v>0</c:v>
                </c:pt>
                <c:pt idx="2597">
                  <c:v>0</c:v>
                </c:pt>
                <c:pt idx="2598">
                  <c:v>0</c:v>
                </c:pt>
                <c:pt idx="2599">
                  <c:v>0</c:v>
                </c:pt>
                <c:pt idx="2600">
                  <c:v>0</c:v>
                </c:pt>
                <c:pt idx="2601">
                  <c:v>0</c:v>
                </c:pt>
                <c:pt idx="2602">
                  <c:v>0</c:v>
                </c:pt>
                <c:pt idx="2603">
                  <c:v>0</c:v>
                </c:pt>
                <c:pt idx="2604">
                  <c:v>0</c:v>
                </c:pt>
                <c:pt idx="2605">
                  <c:v>0</c:v>
                </c:pt>
                <c:pt idx="2606">
                  <c:v>0</c:v>
                </c:pt>
                <c:pt idx="2607">
                  <c:v>0</c:v>
                </c:pt>
                <c:pt idx="2608">
                  <c:v>0</c:v>
                </c:pt>
                <c:pt idx="2609">
                  <c:v>0</c:v>
                </c:pt>
                <c:pt idx="2610">
                  <c:v>0</c:v>
                </c:pt>
                <c:pt idx="2611">
                  <c:v>0</c:v>
                </c:pt>
                <c:pt idx="2612">
                  <c:v>0</c:v>
                </c:pt>
                <c:pt idx="2613">
                  <c:v>0</c:v>
                </c:pt>
                <c:pt idx="2614">
                  <c:v>0</c:v>
                </c:pt>
                <c:pt idx="2615">
                  <c:v>0</c:v>
                </c:pt>
                <c:pt idx="2616">
                  <c:v>0</c:v>
                </c:pt>
                <c:pt idx="2617">
                  <c:v>0</c:v>
                </c:pt>
                <c:pt idx="2618">
                  <c:v>0</c:v>
                </c:pt>
                <c:pt idx="2619">
                  <c:v>0</c:v>
                </c:pt>
                <c:pt idx="2620">
                  <c:v>0</c:v>
                </c:pt>
                <c:pt idx="2621">
                  <c:v>0</c:v>
                </c:pt>
                <c:pt idx="2622">
                  <c:v>0</c:v>
                </c:pt>
                <c:pt idx="2623">
                  <c:v>0</c:v>
                </c:pt>
                <c:pt idx="2624">
                  <c:v>0</c:v>
                </c:pt>
                <c:pt idx="2625">
                  <c:v>0</c:v>
                </c:pt>
                <c:pt idx="2626">
                  <c:v>0</c:v>
                </c:pt>
                <c:pt idx="2627">
                  <c:v>0</c:v>
                </c:pt>
                <c:pt idx="2628">
                  <c:v>0</c:v>
                </c:pt>
                <c:pt idx="2629">
                  <c:v>0</c:v>
                </c:pt>
                <c:pt idx="2630">
                  <c:v>0</c:v>
                </c:pt>
                <c:pt idx="2631">
                  <c:v>0</c:v>
                </c:pt>
                <c:pt idx="2632">
                  <c:v>0</c:v>
                </c:pt>
                <c:pt idx="2633">
                  <c:v>0</c:v>
                </c:pt>
                <c:pt idx="2634">
                  <c:v>0</c:v>
                </c:pt>
                <c:pt idx="2635">
                  <c:v>0</c:v>
                </c:pt>
                <c:pt idx="2636">
                  <c:v>0</c:v>
                </c:pt>
                <c:pt idx="2637">
                  <c:v>0</c:v>
                </c:pt>
                <c:pt idx="2638">
                  <c:v>0</c:v>
                </c:pt>
                <c:pt idx="2639">
                  <c:v>0</c:v>
                </c:pt>
                <c:pt idx="2640">
                  <c:v>0</c:v>
                </c:pt>
                <c:pt idx="2641">
                  <c:v>0</c:v>
                </c:pt>
                <c:pt idx="2642">
                  <c:v>0</c:v>
                </c:pt>
                <c:pt idx="2643">
                  <c:v>0</c:v>
                </c:pt>
                <c:pt idx="2644">
                  <c:v>0</c:v>
                </c:pt>
                <c:pt idx="2645">
                  <c:v>0</c:v>
                </c:pt>
                <c:pt idx="2646">
                  <c:v>0</c:v>
                </c:pt>
                <c:pt idx="2647">
                  <c:v>0</c:v>
                </c:pt>
                <c:pt idx="2648">
                  <c:v>0</c:v>
                </c:pt>
                <c:pt idx="2649">
                  <c:v>0</c:v>
                </c:pt>
                <c:pt idx="2650">
                  <c:v>0</c:v>
                </c:pt>
                <c:pt idx="2651">
                  <c:v>0</c:v>
                </c:pt>
                <c:pt idx="2652">
                  <c:v>0</c:v>
                </c:pt>
                <c:pt idx="2653">
                  <c:v>0</c:v>
                </c:pt>
                <c:pt idx="2654">
                  <c:v>0</c:v>
                </c:pt>
                <c:pt idx="2655">
                  <c:v>0</c:v>
                </c:pt>
                <c:pt idx="2656">
                  <c:v>0</c:v>
                </c:pt>
                <c:pt idx="2657">
                  <c:v>0</c:v>
                </c:pt>
                <c:pt idx="2658">
                  <c:v>0</c:v>
                </c:pt>
                <c:pt idx="2659">
                  <c:v>0</c:v>
                </c:pt>
                <c:pt idx="2660">
                  <c:v>0</c:v>
                </c:pt>
                <c:pt idx="2661">
                  <c:v>0</c:v>
                </c:pt>
                <c:pt idx="2662">
                  <c:v>0</c:v>
                </c:pt>
                <c:pt idx="2663">
                  <c:v>0</c:v>
                </c:pt>
                <c:pt idx="2664">
                  <c:v>0</c:v>
                </c:pt>
                <c:pt idx="2665">
                  <c:v>0</c:v>
                </c:pt>
                <c:pt idx="2666">
                  <c:v>0</c:v>
                </c:pt>
                <c:pt idx="2667">
                  <c:v>0</c:v>
                </c:pt>
                <c:pt idx="2668">
                  <c:v>0</c:v>
                </c:pt>
                <c:pt idx="2669">
                  <c:v>0</c:v>
                </c:pt>
                <c:pt idx="2670">
                  <c:v>0</c:v>
                </c:pt>
                <c:pt idx="2671">
                  <c:v>0</c:v>
                </c:pt>
                <c:pt idx="2672">
                  <c:v>0</c:v>
                </c:pt>
                <c:pt idx="2673">
                  <c:v>0</c:v>
                </c:pt>
                <c:pt idx="2674">
                  <c:v>0</c:v>
                </c:pt>
                <c:pt idx="2675">
                  <c:v>0</c:v>
                </c:pt>
                <c:pt idx="2676">
                  <c:v>0</c:v>
                </c:pt>
                <c:pt idx="2677">
                  <c:v>0</c:v>
                </c:pt>
                <c:pt idx="2678">
                  <c:v>0</c:v>
                </c:pt>
                <c:pt idx="2679">
                  <c:v>0</c:v>
                </c:pt>
                <c:pt idx="2680">
                  <c:v>0</c:v>
                </c:pt>
                <c:pt idx="2681">
                  <c:v>0</c:v>
                </c:pt>
                <c:pt idx="2682">
                  <c:v>0</c:v>
                </c:pt>
                <c:pt idx="2683">
                  <c:v>0</c:v>
                </c:pt>
                <c:pt idx="2684">
                  <c:v>0</c:v>
                </c:pt>
                <c:pt idx="2685">
                  <c:v>0</c:v>
                </c:pt>
                <c:pt idx="2686">
                  <c:v>0</c:v>
                </c:pt>
                <c:pt idx="2687">
                  <c:v>0</c:v>
                </c:pt>
                <c:pt idx="2688">
                  <c:v>0</c:v>
                </c:pt>
                <c:pt idx="2689">
                  <c:v>0</c:v>
                </c:pt>
                <c:pt idx="2690">
                  <c:v>0</c:v>
                </c:pt>
                <c:pt idx="2691">
                  <c:v>0</c:v>
                </c:pt>
                <c:pt idx="2692">
                  <c:v>0</c:v>
                </c:pt>
                <c:pt idx="2693">
                  <c:v>0</c:v>
                </c:pt>
                <c:pt idx="2694">
                  <c:v>0</c:v>
                </c:pt>
                <c:pt idx="2695">
                  <c:v>0</c:v>
                </c:pt>
                <c:pt idx="2696">
                  <c:v>0</c:v>
                </c:pt>
                <c:pt idx="2697">
                  <c:v>0</c:v>
                </c:pt>
                <c:pt idx="2698">
                  <c:v>0</c:v>
                </c:pt>
                <c:pt idx="2699">
                  <c:v>0</c:v>
                </c:pt>
                <c:pt idx="2700">
                  <c:v>0</c:v>
                </c:pt>
                <c:pt idx="2701">
                  <c:v>0</c:v>
                </c:pt>
                <c:pt idx="2702">
                  <c:v>0</c:v>
                </c:pt>
                <c:pt idx="2703">
                  <c:v>0</c:v>
                </c:pt>
                <c:pt idx="2704">
                  <c:v>0</c:v>
                </c:pt>
                <c:pt idx="2705">
                  <c:v>0</c:v>
                </c:pt>
                <c:pt idx="2706">
                  <c:v>0</c:v>
                </c:pt>
                <c:pt idx="2707">
                  <c:v>0</c:v>
                </c:pt>
                <c:pt idx="2708">
                  <c:v>0</c:v>
                </c:pt>
                <c:pt idx="2709">
                  <c:v>0</c:v>
                </c:pt>
                <c:pt idx="2710">
                  <c:v>0</c:v>
                </c:pt>
                <c:pt idx="2711">
                  <c:v>0</c:v>
                </c:pt>
                <c:pt idx="2712">
                  <c:v>0</c:v>
                </c:pt>
                <c:pt idx="2713">
                  <c:v>0</c:v>
                </c:pt>
                <c:pt idx="2714">
                  <c:v>0</c:v>
                </c:pt>
                <c:pt idx="2715">
                  <c:v>0</c:v>
                </c:pt>
                <c:pt idx="2716">
                  <c:v>0</c:v>
                </c:pt>
                <c:pt idx="2717">
                  <c:v>0</c:v>
                </c:pt>
                <c:pt idx="2718">
                  <c:v>0</c:v>
                </c:pt>
                <c:pt idx="2719">
                  <c:v>0</c:v>
                </c:pt>
                <c:pt idx="2720">
                  <c:v>0</c:v>
                </c:pt>
                <c:pt idx="2721">
                  <c:v>0</c:v>
                </c:pt>
                <c:pt idx="2722">
                  <c:v>0</c:v>
                </c:pt>
                <c:pt idx="2723">
                  <c:v>0</c:v>
                </c:pt>
                <c:pt idx="2724">
                  <c:v>0</c:v>
                </c:pt>
                <c:pt idx="2725">
                  <c:v>0</c:v>
                </c:pt>
                <c:pt idx="2726">
                  <c:v>0</c:v>
                </c:pt>
                <c:pt idx="2727">
                  <c:v>0</c:v>
                </c:pt>
                <c:pt idx="2728">
                  <c:v>0</c:v>
                </c:pt>
                <c:pt idx="2729">
                  <c:v>0</c:v>
                </c:pt>
                <c:pt idx="2730">
                  <c:v>0</c:v>
                </c:pt>
                <c:pt idx="2731">
                  <c:v>0</c:v>
                </c:pt>
                <c:pt idx="2732">
                  <c:v>0</c:v>
                </c:pt>
                <c:pt idx="2733">
                  <c:v>0</c:v>
                </c:pt>
                <c:pt idx="2734">
                  <c:v>0</c:v>
                </c:pt>
                <c:pt idx="2735">
                  <c:v>0</c:v>
                </c:pt>
                <c:pt idx="2736">
                  <c:v>0</c:v>
                </c:pt>
                <c:pt idx="2737">
                  <c:v>0</c:v>
                </c:pt>
                <c:pt idx="2738">
                  <c:v>0</c:v>
                </c:pt>
                <c:pt idx="2739">
                  <c:v>0</c:v>
                </c:pt>
                <c:pt idx="2740">
                  <c:v>0</c:v>
                </c:pt>
                <c:pt idx="2741">
                  <c:v>0</c:v>
                </c:pt>
                <c:pt idx="2742">
                  <c:v>0</c:v>
                </c:pt>
                <c:pt idx="2743">
                  <c:v>0</c:v>
                </c:pt>
                <c:pt idx="2744">
                  <c:v>0</c:v>
                </c:pt>
                <c:pt idx="2745">
                  <c:v>0</c:v>
                </c:pt>
                <c:pt idx="2746">
                  <c:v>0</c:v>
                </c:pt>
                <c:pt idx="2747">
                  <c:v>0</c:v>
                </c:pt>
                <c:pt idx="2748">
                  <c:v>0</c:v>
                </c:pt>
                <c:pt idx="2749">
                  <c:v>0</c:v>
                </c:pt>
                <c:pt idx="2750">
                  <c:v>0</c:v>
                </c:pt>
                <c:pt idx="2751">
                  <c:v>0</c:v>
                </c:pt>
                <c:pt idx="2752">
                  <c:v>0</c:v>
                </c:pt>
                <c:pt idx="2753">
                  <c:v>0</c:v>
                </c:pt>
                <c:pt idx="2754">
                  <c:v>0</c:v>
                </c:pt>
                <c:pt idx="2755">
                  <c:v>0</c:v>
                </c:pt>
                <c:pt idx="2756">
                  <c:v>0</c:v>
                </c:pt>
                <c:pt idx="2757">
                  <c:v>0</c:v>
                </c:pt>
                <c:pt idx="2758">
                  <c:v>0</c:v>
                </c:pt>
                <c:pt idx="2759">
                  <c:v>0</c:v>
                </c:pt>
                <c:pt idx="2760">
                  <c:v>0</c:v>
                </c:pt>
                <c:pt idx="2761">
                  <c:v>0</c:v>
                </c:pt>
                <c:pt idx="2762">
                  <c:v>0</c:v>
                </c:pt>
                <c:pt idx="2763">
                  <c:v>0</c:v>
                </c:pt>
                <c:pt idx="2764">
                  <c:v>0</c:v>
                </c:pt>
                <c:pt idx="2765">
                  <c:v>0</c:v>
                </c:pt>
                <c:pt idx="2766">
                  <c:v>0</c:v>
                </c:pt>
                <c:pt idx="2767">
                  <c:v>0</c:v>
                </c:pt>
                <c:pt idx="2768">
                  <c:v>0</c:v>
                </c:pt>
                <c:pt idx="2769">
                  <c:v>0</c:v>
                </c:pt>
                <c:pt idx="2770">
                  <c:v>0</c:v>
                </c:pt>
                <c:pt idx="2771">
                  <c:v>0</c:v>
                </c:pt>
                <c:pt idx="2772">
                  <c:v>0</c:v>
                </c:pt>
                <c:pt idx="2773">
                  <c:v>0</c:v>
                </c:pt>
                <c:pt idx="2774">
                  <c:v>0</c:v>
                </c:pt>
                <c:pt idx="2775">
                  <c:v>0</c:v>
                </c:pt>
                <c:pt idx="2776">
                  <c:v>0</c:v>
                </c:pt>
                <c:pt idx="2777">
                  <c:v>0</c:v>
                </c:pt>
                <c:pt idx="2778">
                  <c:v>0</c:v>
                </c:pt>
                <c:pt idx="2779">
                  <c:v>0</c:v>
                </c:pt>
                <c:pt idx="2780">
                  <c:v>0</c:v>
                </c:pt>
                <c:pt idx="2781">
                  <c:v>0</c:v>
                </c:pt>
                <c:pt idx="2782">
                  <c:v>0</c:v>
                </c:pt>
                <c:pt idx="2783">
                  <c:v>0</c:v>
                </c:pt>
                <c:pt idx="2784">
                  <c:v>0</c:v>
                </c:pt>
                <c:pt idx="2785">
                  <c:v>0</c:v>
                </c:pt>
                <c:pt idx="2786">
                  <c:v>0</c:v>
                </c:pt>
                <c:pt idx="2787">
                  <c:v>0</c:v>
                </c:pt>
                <c:pt idx="2788">
                  <c:v>0</c:v>
                </c:pt>
                <c:pt idx="2789">
                  <c:v>0</c:v>
                </c:pt>
                <c:pt idx="2790">
                  <c:v>0</c:v>
                </c:pt>
                <c:pt idx="2791">
                  <c:v>0</c:v>
                </c:pt>
                <c:pt idx="2792">
                  <c:v>0</c:v>
                </c:pt>
                <c:pt idx="2793">
                  <c:v>0</c:v>
                </c:pt>
                <c:pt idx="2794">
                  <c:v>0</c:v>
                </c:pt>
                <c:pt idx="2795">
                  <c:v>0</c:v>
                </c:pt>
                <c:pt idx="2796">
                  <c:v>0</c:v>
                </c:pt>
                <c:pt idx="2797">
                  <c:v>0</c:v>
                </c:pt>
                <c:pt idx="2798">
                  <c:v>0</c:v>
                </c:pt>
                <c:pt idx="2799">
                  <c:v>0</c:v>
                </c:pt>
                <c:pt idx="2800">
                  <c:v>0</c:v>
                </c:pt>
                <c:pt idx="2801">
                  <c:v>0</c:v>
                </c:pt>
                <c:pt idx="2802">
                  <c:v>0</c:v>
                </c:pt>
                <c:pt idx="2803">
                  <c:v>0</c:v>
                </c:pt>
                <c:pt idx="2804">
                  <c:v>0</c:v>
                </c:pt>
                <c:pt idx="2805">
                  <c:v>0</c:v>
                </c:pt>
                <c:pt idx="2806">
                  <c:v>0</c:v>
                </c:pt>
                <c:pt idx="2807">
                  <c:v>0</c:v>
                </c:pt>
                <c:pt idx="2808">
                  <c:v>0</c:v>
                </c:pt>
                <c:pt idx="2809">
                  <c:v>0</c:v>
                </c:pt>
                <c:pt idx="2810">
                  <c:v>0</c:v>
                </c:pt>
                <c:pt idx="2811">
                  <c:v>0</c:v>
                </c:pt>
                <c:pt idx="2812">
                  <c:v>0</c:v>
                </c:pt>
                <c:pt idx="2813">
                  <c:v>0</c:v>
                </c:pt>
                <c:pt idx="2814">
                  <c:v>0</c:v>
                </c:pt>
                <c:pt idx="2815">
                  <c:v>0</c:v>
                </c:pt>
                <c:pt idx="2816">
                  <c:v>0</c:v>
                </c:pt>
                <c:pt idx="2817">
                  <c:v>0</c:v>
                </c:pt>
                <c:pt idx="2818">
                  <c:v>0</c:v>
                </c:pt>
                <c:pt idx="2819">
                  <c:v>0</c:v>
                </c:pt>
                <c:pt idx="2820">
                  <c:v>0</c:v>
                </c:pt>
                <c:pt idx="2821">
                  <c:v>0</c:v>
                </c:pt>
                <c:pt idx="2822">
                  <c:v>0</c:v>
                </c:pt>
                <c:pt idx="2823">
                  <c:v>0</c:v>
                </c:pt>
                <c:pt idx="2824">
                  <c:v>0</c:v>
                </c:pt>
                <c:pt idx="2825">
                  <c:v>0</c:v>
                </c:pt>
                <c:pt idx="2826">
                  <c:v>0</c:v>
                </c:pt>
                <c:pt idx="2827">
                  <c:v>0</c:v>
                </c:pt>
                <c:pt idx="2828">
                  <c:v>0</c:v>
                </c:pt>
                <c:pt idx="2829">
                  <c:v>0</c:v>
                </c:pt>
                <c:pt idx="2830">
                  <c:v>0</c:v>
                </c:pt>
                <c:pt idx="2831">
                  <c:v>0</c:v>
                </c:pt>
                <c:pt idx="2832">
                  <c:v>0</c:v>
                </c:pt>
                <c:pt idx="2833">
                  <c:v>0</c:v>
                </c:pt>
                <c:pt idx="2834">
                  <c:v>0</c:v>
                </c:pt>
                <c:pt idx="2835">
                  <c:v>0</c:v>
                </c:pt>
                <c:pt idx="2836">
                  <c:v>0</c:v>
                </c:pt>
                <c:pt idx="2837">
                  <c:v>0</c:v>
                </c:pt>
                <c:pt idx="2838">
                  <c:v>0</c:v>
                </c:pt>
                <c:pt idx="2839">
                  <c:v>0</c:v>
                </c:pt>
                <c:pt idx="2840">
                  <c:v>0</c:v>
                </c:pt>
                <c:pt idx="2841">
                  <c:v>0</c:v>
                </c:pt>
                <c:pt idx="2842">
                  <c:v>0</c:v>
                </c:pt>
                <c:pt idx="2843">
                  <c:v>0</c:v>
                </c:pt>
                <c:pt idx="2844">
                  <c:v>0</c:v>
                </c:pt>
                <c:pt idx="2845">
                  <c:v>0</c:v>
                </c:pt>
                <c:pt idx="2846">
                  <c:v>0</c:v>
                </c:pt>
                <c:pt idx="2847">
                  <c:v>0</c:v>
                </c:pt>
                <c:pt idx="2848">
                  <c:v>0</c:v>
                </c:pt>
                <c:pt idx="2849">
                  <c:v>0</c:v>
                </c:pt>
                <c:pt idx="2850">
                  <c:v>0</c:v>
                </c:pt>
                <c:pt idx="2851">
                  <c:v>0</c:v>
                </c:pt>
                <c:pt idx="2852">
                  <c:v>0</c:v>
                </c:pt>
                <c:pt idx="2853">
                  <c:v>0</c:v>
                </c:pt>
                <c:pt idx="2854">
                  <c:v>0</c:v>
                </c:pt>
                <c:pt idx="2855">
                  <c:v>0</c:v>
                </c:pt>
                <c:pt idx="2856">
                  <c:v>0</c:v>
                </c:pt>
                <c:pt idx="2857">
                  <c:v>0</c:v>
                </c:pt>
                <c:pt idx="2858">
                  <c:v>0</c:v>
                </c:pt>
                <c:pt idx="2859">
                  <c:v>0</c:v>
                </c:pt>
                <c:pt idx="2860">
                  <c:v>0</c:v>
                </c:pt>
                <c:pt idx="2861">
                  <c:v>0</c:v>
                </c:pt>
                <c:pt idx="2862">
                  <c:v>0</c:v>
                </c:pt>
                <c:pt idx="2863">
                  <c:v>0</c:v>
                </c:pt>
                <c:pt idx="2864">
                  <c:v>0</c:v>
                </c:pt>
                <c:pt idx="2865">
                  <c:v>0</c:v>
                </c:pt>
                <c:pt idx="2866">
                  <c:v>0</c:v>
                </c:pt>
                <c:pt idx="2867">
                  <c:v>0</c:v>
                </c:pt>
                <c:pt idx="2868">
                  <c:v>0</c:v>
                </c:pt>
                <c:pt idx="2869">
                  <c:v>0</c:v>
                </c:pt>
                <c:pt idx="2870">
                  <c:v>0</c:v>
                </c:pt>
                <c:pt idx="2871">
                  <c:v>0</c:v>
                </c:pt>
                <c:pt idx="2872">
                  <c:v>0</c:v>
                </c:pt>
                <c:pt idx="2873">
                  <c:v>0</c:v>
                </c:pt>
                <c:pt idx="2874">
                  <c:v>0</c:v>
                </c:pt>
                <c:pt idx="2875">
                  <c:v>0</c:v>
                </c:pt>
                <c:pt idx="2876">
                  <c:v>0</c:v>
                </c:pt>
                <c:pt idx="2877">
                  <c:v>0</c:v>
                </c:pt>
                <c:pt idx="2878">
                  <c:v>0</c:v>
                </c:pt>
                <c:pt idx="2879">
                  <c:v>0</c:v>
                </c:pt>
                <c:pt idx="2880">
                  <c:v>0</c:v>
                </c:pt>
                <c:pt idx="2881">
                  <c:v>0</c:v>
                </c:pt>
                <c:pt idx="2882">
                  <c:v>0</c:v>
                </c:pt>
                <c:pt idx="2883">
                  <c:v>0</c:v>
                </c:pt>
                <c:pt idx="2884">
                  <c:v>0</c:v>
                </c:pt>
                <c:pt idx="2885">
                  <c:v>0</c:v>
                </c:pt>
                <c:pt idx="2886">
                  <c:v>0</c:v>
                </c:pt>
                <c:pt idx="2887">
                  <c:v>0</c:v>
                </c:pt>
                <c:pt idx="2888">
                  <c:v>0</c:v>
                </c:pt>
                <c:pt idx="2889">
                  <c:v>0</c:v>
                </c:pt>
                <c:pt idx="2890">
                  <c:v>0</c:v>
                </c:pt>
                <c:pt idx="2891">
                  <c:v>0</c:v>
                </c:pt>
                <c:pt idx="2892">
                  <c:v>0</c:v>
                </c:pt>
                <c:pt idx="2893">
                  <c:v>0</c:v>
                </c:pt>
                <c:pt idx="2894">
                  <c:v>0</c:v>
                </c:pt>
                <c:pt idx="2895">
                  <c:v>0</c:v>
                </c:pt>
                <c:pt idx="2896">
                  <c:v>0</c:v>
                </c:pt>
                <c:pt idx="2897">
                  <c:v>0</c:v>
                </c:pt>
                <c:pt idx="2898">
                  <c:v>0</c:v>
                </c:pt>
                <c:pt idx="2899">
                  <c:v>0</c:v>
                </c:pt>
                <c:pt idx="2900">
                  <c:v>0</c:v>
                </c:pt>
                <c:pt idx="2901">
                  <c:v>0</c:v>
                </c:pt>
                <c:pt idx="2902">
                  <c:v>0</c:v>
                </c:pt>
                <c:pt idx="2903">
                  <c:v>0</c:v>
                </c:pt>
                <c:pt idx="2904">
                  <c:v>0</c:v>
                </c:pt>
                <c:pt idx="2905">
                  <c:v>0</c:v>
                </c:pt>
                <c:pt idx="2906">
                  <c:v>0</c:v>
                </c:pt>
                <c:pt idx="2907">
                  <c:v>0</c:v>
                </c:pt>
                <c:pt idx="2908">
                  <c:v>0</c:v>
                </c:pt>
                <c:pt idx="2909">
                  <c:v>0</c:v>
                </c:pt>
                <c:pt idx="2910">
                  <c:v>0</c:v>
                </c:pt>
                <c:pt idx="2911">
                  <c:v>0</c:v>
                </c:pt>
                <c:pt idx="2912">
                  <c:v>0</c:v>
                </c:pt>
                <c:pt idx="2913">
                  <c:v>0</c:v>
                </c:pt>
                <c:pt idx="2914">
                  <c:v>0</c:v>
                </c:pt>
                <c:pt idx="2915">
                  <c:v>0</c:v>
                </c:pt>
                <c:pt idx="2916">
                  <c:v>0</c:v>
                </c:pt>
                <c:pt idx="2917">
                  <c:v>0</c:v>
                </c:pt>
                <c:pt idx="2918">
                  <c:v>0</c:v>
                </c:pt>
                <c:pt idx="2919">
                  <c:v>0</c:v>
                </c:pt>
                <c:pt idx="2920">
                  <c:v>0</c:v>
                </c:pt>
                <c:pt idx="2921">
                  <c:v>0</c:v>
                </c:pt>
                <c:pt idx="2922">
                  <c:v>0</c:v>
                </c:pt>
                <c:pt idx="2923">
                  <c:v>0</c:v>
                </c:pt>
                <c:pt idx="2924">
                  <c:v>0</c:v>
                </c:pt>
                <c:pt idx="2925">
                  <c:v>0</c:v>
                </c:pt>
                <c:pt idx="2926">
                  <c:v>0</c:v>
                </c:pt>
                <c:pt idx="2927">
                  <c:v>0</c:v>
                </c:pt>
                <c:pt idx="2928">
                  <c:v>0</c:v>
                </c:pt>
                <c:pt idx="2929">
                  <c:v>0</c:v>
                </c:pt>
                <c:pt idx="2930">
                  <c:v>0</c:v>
                </c:pt>
                <c:pt idx="2931">
                  <c:v>0</c:v>
                </c:pt>
                <c:pt idx="2932">
                  <c:v>0</c:v>
                </c:pt>
                <c:pt idx="2933">
                  <c:v>0</c:v>
                </c:pt>
                <c:pt idx="2934">
                  <c:v>0</c:v>
                </c:pt>
                <c:pt idx="2935">
                  <c:v>0</c:v>
                </c:pt>
                <c:pt idx="2936">
                  <c:v>0</c:v>
                </c:pt>
                <c:pt idx="2937">
                  <c:v>0</c:v>
                </c:pt>
                <c:pt idx="2938">
                  <c:v>0</c:v>
                </c:pt>
                <c:pt idx="2939">
                  <c:v>0</c:v>
                </c:pt>
                <c:pt idx="2940">
                  <c:v>0</c:v>
                </c:pt>
                <c:pt idx="2941">
                  <c:v>0</c:v>
                </c:pt>
                <c:pt idx="2942">
                  <c:v>0</c:v>
                </c:pt>
                <c:pt idx="2943">
                  <c:v>0</c:v>
                </c:pt>
                <c:pt idx="2944">
                  <c:v>0</c:v>
                </c:pt>
                <c:pt idx="2945">
                  <c:v>0</c:v>
                </c:pt>
                <c:pt idx="2946">
                  <c:v>0</c:v>
                </c:pt>
                <c:pt idx="2947">
                  <c:v>0</c:v>
                </c:pt>
                <c:pt idx="2948">
                  <c:v>0</c:v>
                </c:pt>
                <c:pt idx="2949">
                  <c:v>0</c:v>
                </c:pt>
                <c:pt idx="2950">
                  <c:v>0</c:v>
                </c:pt>
                <c:pt idx="2951">
                  <c:v>0</c:v>
                </c:pt>
                <c:pt idx="2952">
                  <c:v>0</c:v>
                </c:pt>
                <c:pt idx="2953">
                  <c:v>0</c:v>
                </c:pt>
                <c:pt idx="2954">
                  <c:v>0</c:v>
                </c:pt>
                <c:pt idx="2955">
                  <c:v>0</c:v>
                </c:pt>
                <c:pt idx="2956">
                  <c:v>0</c:v>
                </c:pt>
                <c:pt idx="2957">
                  <c:v>0</c:v>
                </c:pt>
                <c:pt idx="2958">
                  <c:v>0</c:v>
                </c:pt>
                <c:pt idx="2959">
                  <c:v>0</c:v>
                </c:pt>
                <c:pt idx="2960">
                  <c:v>0</c:v>
                </c:pt>
                <c:pt idx="2961">
                  <c:v>0</c:v>
                </c:pt>
                <c:pt idx="2962">
                  <c:v>0</c:v>
                </c:pt>
                <c:pt idx="2963">
                  <c:v>0</c:v>
                </c:pt>
                <c:pt idx="2964">
                  <c:v>0</c:v>
                </c:pt>
                <c:pt idx="2965">
                  <c:v>0</c:v>
                </c:pt>
                <c:pt idx="2966">
                  <c:v>0</c:v>
                </c:pt>
                <c:pt idx="2967">
                  <c:v>0</c:v>
                </c:pt>
                <c:pt idx="2968">
                  <c:v>0</c:v>
                </c:pt>
                <c:pt idx="2969">
                  <c:v>0</c:v>
                </c:pt>
                <c:pt idx="2970">
                  <c:v>0</c:v>
                </c:pt>
                <c:pt idx="2971">
                  <c:v>0</c:v>
                </c:pt>
                <c:pt idx="2972">
                  <c:v>0</c:v>
                </c:pt>
                <c:pt idx="2973">
                  <c:v>0</c:v>
                </c:pt>
                <c:pt idx="2974">
                  <c:v>0</c:v>
                </c:pt>
                <c:pt idx="2975">
                  <c:v>0</c:v>
                </c:pt>
                <c:pt idx="2976">
                  <c:v>0</c:v>
                </c:pt>
                <c:pt idx="2977">
                  <c:v>0</c:v>
                </c:pt>
                <c:pt idx="2978">
                  <c:v>0</c:v>
                </c:pt>
                <c:pt idx="2979">
                  <c:v>0</c:v>
                </c:pt>
                <c:pt idx="2980">
                  <c:v>0</c:v>
                </c:pt>
                <c:pt idx="2981">
                  <c:v>0</c:v>
                </c:pt>
                <c:pt idx="2982">
                  <c:v>0</c:v>
                </c:pt>
                <c:pt idx="2983">
                  <c:v>0</c:v>
                </c:pt>
                <c:pt idx="2984">
                  <c:v>0</c:v>
                </c:pt>
                <c:pt idx="2985">
                  <c:v>0</c:v>
                </c:pt>
                <c:pt idx="2986">
                  <c:v>0</c:v>
                </c:pt>
                <c:pt idx="2987">
                  <c:v>0</c:v>
                </c:pt>
                <c:pt idx="2988">
                  <c:v>0</c:v>
                </c:pt>
                <c:pt idx="2989">
                  <c:v>0</c:v>
                </c:pt>
                <c:pt idx="2990">
                  <c:v>0</c:v>
                </c:pt>
                <c:pt idx="2991">
                  <c:v>0</c:v>
                </c:pt>
                <c:pt idx="2992">
                  <c:v>0</c:v>
                </c:pt>
                <c:pt idx="2993">
                  <c:v>0</c:v>
                </c:pt>
                <c:pt idx="2994">
                  <c:v>0</c:v>
                </c:pt>
                <c:pt idx="2995">
                  <c:v>0</c:v>
                </c:pt>
                <c:pt idx="2996">
                  <c:v>0</c:v>
                </c:pt>
                <c:pt idx="2997">
                  <c:v>0</c:v>
                </c:pt>
                <c:pt idx="2998">
                  <c:v>0</c:v>
                </c:pt>
                <c:pt idx="2999">
                  <c:v>0</c:v>
                </c:pt>
                <c:pt idx="3000">
                  <c:v>4.2333334999999998E-4</c:v>
                </c:pt>
                <c:pt idx="3001">
                  <c:v>8.4662314999999996E-4</c:v>
                </c:pt>
                <c:pt idx="3002">
                  <c:v>1.2698695E-3</c:v>
                </c:pt>
                <c:pt idx="3003">
                  <c:v>1.6930725000000001E-3</c:v>
                </c:pt>
                <c:pt idx="3004">
                  <c:v>2.1162322000000001E-3</c:v>
                </c:pt>
                <c:pt idx="3005">
                  <c:v>2.5393486000000001E-3</c:v>
                </c:pt>
                <c:pt idx="3006">
                  <c:v>2.9624216E-3</c:v>
                </c:pt>
                <c:pt idx="3007">
                  <c:v>3.3854516E-3</c:v>
                </c:pt>
                <c:pt idx="3008">
                  <c:v>3.8084383E-3</c:v>
                </c:pt>
                <c:pt idx="3009">
                  <c:v>4.2313821999999997E-3</c:v>
                </c:pt>
                <c:pt idx="3010">
                  <c:v>4.6542826999999998E-3</c:v>
                </c:pt>
                <c:pt idx="3011">
                  <c:v>5.0771404000000001E-3</c:v>
                </c:pt>
                <c:pt idx="3012">
                  <c:v>5.4999547999999999E-3</c:v>
                </c:pt>
                <c:pt idx="3013">
                  <c:v>5.9227263999999998E-3</c:v>
                </c:pt>
                <c:pt idx="3014">
                  <c:v>6.3454545999999997E-3</c:v>
                </c:pt>
                <c:pt idx="3015">
                  <c:v>6.7681399999999997E-3</c:v>
                </c:pt>
                <c:pt idx="3016">
                  <c:v>7.1907825999999999E-3</c:v>
                </c:pt>
                <c:pt idx="3017">
                  <c:v>7.6133822999999998E-3</c:v>
                </c:pt>
                <c:pt idx="3018">
                  <c:v>8.0359391999999998E-3</c:v>
                </c:pt>
                <c:pt idx="3019">
                  <c:v>8.4584532000000004E-3</c:v>
                </c:pt>
                <c:pt idx="3020">
                  <c:v>8.8809244000000002E-3</c:v>
                </c:pt>
                <c:pt idx="3021">
                  <c:v>9.3033527999999994E-3</c:v>
                </c:pt>
                <c:pt idx="3022">
                  <c:v>9.7257382999999999E-3</c:v>
                </c:pt>
                <c:pt idx="3023">
                  <c:v>1.0148081E-2</c:v>
                </c:pt>
                <c:pt idx="3024">
                  <c:v>1.0570381E-2</c:v>
                </c:pt>
                <c:pt idx="3025">
                  <c:v>1.0992638000000001E-2</c:v>
                </c:pt>
                <c:pt idx="3026">
                  <c:v>1.1414852E-2</c:v>
                </c:pt>
                <c:pt idx="3027">
                  <c:v>1.1837023E-2</c:v>
                </c:pt>
                <c:pt idx="3028">
                  <c:v>1.2259152000000001E-2</c:v>
                </c:pt>
                <c:pt idx="3029">
                  <c:v>1.2681237999999999E-2</c:v>
                </c:pt>
                <c:pt idx="3030">
                  <c:v>1.3103282000000001E-2</c:v>
                </c:pt>
                <c:pt idx="3031">
                  <c:v>1.3525283000000001E-2</c:v>
                </c:pt>
                <c:pt idx="3032">
                  <c:v>1.3947241000000001E-2</c:v>
                </c:pt>
                <c:pt idx="3033">
                  <c:v>1.4369155999999999E-2</c:v>
                </c:pt>
                <c:pt idx="3034">
                  <c:v>1.479103E-2</c:v>
                </c:pt>
                <c:pt idx="3035">
                  <c:v>1.521286E-2</c:v>
                </c:pt>
                <c:pt idx="3036">
                  <c:v>1.5634649E-2</c:v>
                </c:pt>
                <c:pt idx="3037">
                  <c:v>1.6056394000000002E-2</c:v>
                </c:pt>
                <c:pt idx="3038">
                  <c:v>1.6478097000000001E-2</c:v>
                </c:pt>
                <c:pt idx="3039">
                  <c:v>1.6899757000000001E-2</c:v>
                </c:pt>
                <c:pt idx="3040">
                  <c:v>1.7321375999999999E-2</c:v>
                </c:pt>
                <c:pt idx="3041">
                  <c:v>1.7742951999999999E-2</c:v>
                </c:pt>
                <c:pt idx="3042">
                  <c:v>1.8164486000000001E-2</c:v>
                </c:pt>
                <c:pt idx="3043">
                  <c:v>1.8585976000000001E-2</c:v>
                </c:pt>
                <c:pt idx="3044">
                  <c:v>1.9007426000000001E-2</c:v>
                </c:pt>
                <c:pt idx="3045">
                  <c:v>1.9428832E-2</c:v>
                </c:pt>
                <c:pt idx="3046">
                  <c:v>1.9850196000000001E-2</c:v>
                </c:pt>
                <c:pt idx="3047">
                  <c:v>2.0271516999999999E-2</c:v>
                </c:pt>
                <c:pt idx="3048">
                  <c:v>2.0692796999999999E-2</c:v>
                </c:pt>
                <c:pt idx="3049">
                  <c:v>2.1114035E-2</c:v>
                </c:pt>
                <c:pt idx="3050">
                  <c:v>2.1535228999999999E-2</c:v>
                </c:pt>
                <c:pt idx="3051">
                  <c:v>2.1956382E-2</c:v>
                </c:pt>
                <c:pt idx="3052">
                  <c:v>2.2377492999999998E-2</c:v>
                </c:pt>
                <c:pt idx="3053">
                  <c:v>2.2798560999999998E-2</c:v>
                </c:pt>
                <c:pt idx="3054">
                  <c:v>2.3219587E-2</c:v>
                </c:pt>
                <c:pt idx="3055">
                  <c:v>2.3640570999999999E-2</c:v>
                </c:pt>
                <c:pt idx="3056">
                  <c:v>2.4061513999999999E-2</c:v>
                </c:pt>
                <c:pt idx="3057">
                  <c:v>2.4482414000000001E-2</c:v>
                </c:pt>
                <c:pt idx="3058">
                  <c:v>2.4903271000000001E-2</c:v>
                </c:pt>
                <c:pt idx="3059">
                  <c:v>2.5324088000000002E-2</c:v>
                </c:pt>
                <c:pt idx="3060">
                  <c:v>2.5744861000000001E-2</c:v>
                </c:pt>
                <c:pt idx="3061">
                  <c:v>2.6165593000000001E-2</c:v>
                </c:pt>
                <c:pt idx="3062">
                  <c:v>2.6586282999999999E-2</c:v>
                </c:pt>
                <c:pt idx="3063">
                  <c:v>2.7006932000000001E-2</c:v>
                </c:pt>
                <c:pt idx="3064">
                  <c:v>2.7427536999999998E-2</c:v>
                </c:pt>
                <c:pt idx="3065">
                  <c:v>2.7848102E-2</c:v>
                </c:pt>
                <c:pt idx="3066">
                  <c:v>2.8268623999999999E-2</c:v>
                </c:pt>
                <c:pt idx="3067">
                  <c:v>2.8689104999999999E-2</c:v>
                </c:pt>
                <c:pt idx="3068">
                  <c:v>2.9109543000000002E-2</c:v>
                </c:pt>
                <c:pt idx="3069">
                  <c:v>2.9529940000000001E-2</c:v>
                </c:pt>
                <c:pt idx="3070">
                  <c:v>2.9950294999999998E-2</c:v>
                </c:pt>
                <c:pt idx="3071">
                  <c:v>3.0370608E-2</c:v>
                </c:pt>
                <c:pt idx="3072">
                  <c:v>3.079088E-2</c:v>
                </c:pt>
                <c:pt idx="3073">
                  <c:v>3.121111E-2</c:v>
                </c:pt>
                <c:pt idx="3074">
                  <c:v>3.1631298000000002E-2</c:v>
                </c:pt>
                <c:pt idx="3075">
                  <c:v>3.2051443999999998E-2</c:v>
                </c:pt>
                <c:pt idx="3076">
                  <c:v>3.2471549000000002E-2</c:v>
                </c:pt>
                <c:pt idx="3077">
                  <c:v>3.2891612000000001E-2</c:v>
                </c:pt>
                <c:pt idx="3078">
                  <c:v>3.3311634999999999E-2</c:v>
                </c:pt>
                <c:pt idx="3079">
                  <c:v>3.3731616999999998E-2</c:v>
                </c:pt>
                <c:pt idx="3080">
                  <c:v>3.4151554000000001E-2</c:v>
                </c:pt>
                <c:pt idx="3081">
                  <c:v>3.4571449999999997E-2</c:v>
                </c:pt>
                <c:pt idx="3082">
                  <c:v>3.4991305E-2</c:v>
                </c:pt>
                <c:pt idx="3083">
                  <c:v>3.5411118999999998E-2</c:v>
                </c:pt>
                <c:pt idx="3084">
                  <c:v>3.5830893000000003E-2</c:v>
                </c:pt>
                <c:pt idx="3085">
                  <c:v>3.6250625000000002E-2</c:v>
                </c:pt>
                <c:pt idx="3086">
                  <c:v>3.6670316000000001E-2</c:v>
                </c:pt>
                <c:pt idx="3087">
                  <c:v>3.7089962999999997E-2</c:v>
                </c:pt>
                <c:pt idx="3088">
                  <c:v>3.7509568E-2</c:v>
                </c:pt>
                <c:pt idx="3089">
                  <c:v>3.7929132999999997E-2</c:v>
                </c:pt>
                <c:pt idx="3090">
                  <c:v>3.8348656000000002E-2</c:v>
                </c:pt>
                <c:pt idx="3091">
                  <c:v>3.8768139E-2</c:v>
                </c:pt>
                <c:pt idx="3092">
                  <c:v>3.918758E-2</c:v>
                </c:pt>
                <c:pt idx="3093">
                  <c:v>3.9606980999999999E-2</c:v>
                </c:pt>
                <c:pt idx="3094">
                  <c:v>4.0026341E-2</c:v>
                </c:pt>
                <c:pt idx="3095">
                  <c:v>4.0445659000000002E-2</c:v>
                </c:pt>
                <c:pt idx="3096">
                  <c:v>4.0864936999999997E-2</c:v>
                </c:pt>
                <c:pt idx="3097">
                  <c:v>4.1284174E-2</c:v>
                </c:pt>
                <c:pt idx="3098">
                  <c:v>4.1703365999999999E-2</c:v>
                </c:pt>
                <c:pt idx="3099">
                  <c:v>4.2122516999999998E-2</c:v>
                </c:pt>
                <c:pt idx="3100">
                  <c:v>4.2541626999999999E-2</c:v>
                </c:pt>
                <c:pt idx="3101">
                  <c:v>4.2960696E-2</c:v>
                </c:pt>
                <c:pt idx="3102">
                  <c:v>4.3379724000000001E-2</c:v>
                </c:pt>
                <c:pt idx="3103">
                  <c:v>4.3798710999999997E-2</c:v>
                </c:pt>
                <c:pt idx="3104">
                  <c:v>4.4217657E-2</c:v>
                </c:pt>
                <c:pt idx="3105">
                  <c:v>4.4636561999999998E-2</c:v>
                </c:pt>
                <c:pt idx="3106">
                  <c:v>4.5055427000000002E-2</c:v>
                </c:pt>
                <c:pt idx="3107">
                  <c:v>4.5474250000000001E-2</c:v>
                </c:pt>
                <c:pt idx="3108">
                  <c:v>4.5893032E-2</c:v>
                </c:pt>
                <c:pt idx="3109">
                  <c:v>4.6311773000000001E-2</c:v>
                </c:pt>
                <c:pt idx="3110">
                  <c:v>4.6730474000000001E-2</c:v>
                </c:pt>
                <c:pt idx="3111">
                  <c:v>4.7149133000000003E-2</c:v>
                </c:pt>
                <c:pt idx="3112">
                  <c:v>4.7567750999999998E-2</c:v>
                </c:pt>
                <c:pt idx="3113">
                  <c:v>4.7986329000000001E-2</c:v>
                </c:pt>
                <c:pt idx="3114">
                  <c:v>4.8404864999999998E-2</c:v>
                </c:pt>
                <c:pt idx="3115">
                  <c:v>4.8823360000000003E-2</c:v>
                </c:pt>
                <c:pt idx="3116">
                  <c:v>4.9241818E-2</c:v>
                </c:pt>
                <c:pt idx="3117">
                  <c:v>4.9660236000000003E-2</c:v>
                </c:pt>
                <c:pt idx="3118">
                  <c:v>5.0078612000000002E-2</c:v>
                </c:pt>
                <c:pt idx="3119">
                  <c:v>5.0496947E-2</c:v>
                </c:pt>
                <c:pt idx="3120">
                  <c:v>5.0915241E-2</c:v>
                </c:pt>
                <c:pt idx="3121">
                  <c:v>5.1333494E-2</c:v>
                </c:pt>
                <c:pt idx="3122">
                  <c:v>5.1751707000000001E-2</c:v>
                </c:pt>
                <c:pt idx="3123">
                  <c:v>5.2169878000000003E-2</c:v>
                </c:pt>
                <c:pt idx="3124">
                  <c:v>5.2588007999999999E-2</c:v>
                </c:pt>
                <c:pt idx="3125">
                  <c:v>5.3006098000000001E-2</c:v>
                </c:pt>
                <c:pt idx="3126">
                  <c:v>5.3424145999999999E-2</c:v>
                </c:pt>
                <c:pt idx="3127">
                  <c:v>5.3842157000000002E-2</c:v>
                </c:pt>
                <c:pt idx="3128">
                  <c:v>5.4260126999999998E-2</c:v>
                </c:pt>
                <c:pt idx="3129">
                  <c:v>5.4678056000000003E-2</c:v>
                </c:pt>
                <c:pt idx="3130">
                  <c:v>5.5095945E-2</c:v>
                </c:pt>
                <c:pt idx="3131">
                  <c:v>5.5513791999999999E-2</c:v>
                </c:pt>
                <c:pt idx="3132">
                  <c:v>5.5931597999999999E-2</c:v>
                </c:pt>
                <c:pt idx="3133">
                  <c:v>5.6349363E-2</c:v>
                </c:pt>
                <c:pt idx="3134">
                  <c:v>5.6767090999999999E-2</c:v>
                </c:pt>
                <c:pt idx="3135">
                  <c:v>5.7184777999999999E-2</c:v>
                </c:pt>
                <c:pt idx="3136">
                  <c:v>5.7602423999999999E-2</c:v>
                </c:pt>
                <c:pt idx="3137">
                  <c:v>5.8020029000000001E-2</c:v>
                </c:pt>
                <c:pt idx="3138">
                  <c:v>5.8437593000000003E-2</c:v>
                </c:pt>
                <c:pt idx="3139">
                  <c:v>5.8855115999999999E-2</c:v>
                </c:pt>
                <c:pt idx="3140">
                  <c:v>5.9272602000000001E-2</c:v>
                </c:pt>
                <c:pt idx="3141">
                  <c:v>5.9690047000000003E-2</c:v>
                </c:pt>
                <c:pt idx="3142">
                  <c:v>6.0107450999999999E-2</c:v>
                </c:pt>
                <c:pt idx="3143">
                  <c:v>6.0524814000000003E-2</c:v>
                </c:pt>
                <c:pt idx="3144">
                  <c:v>6.0942138999999999E-2</c:v>
                </c:pt>
                <c:pt idx="3145">
                  <c:v>6.1359424000000003E-2</c:v>
                </c:pt>
                <c:pt idx="3146">
                  <c:v>6.1776668E-2</c:v>
                </c:pt>
                <c:pt idx="3147">
                  <c:v>6.2193870999999998E-2</c:v>
                </c:pt>
                <c:pt idx="3148">
                  <c:v>6.2611035999999995E-2</c:v>
                </c:pt>
                <c:pt idx="3149">
                  <c:v>6.3028157000000001E-2</c:v>
                </c:pt>
                <c:pt idx="3150">
                  <c:v>6.344524E-2</c:v>
                </c:pt>
                <c:pt idx="3151">
                  <c:v>6.3862287000000004E-2</c:v>
                </c:pt>
                <c:pt idx="3152">
                  <c:v>6.4279288000000004E-2</c:v>
                </c:pt>
                <c:pt idx="3153">
                  <c:v>6.4696251999999996E-2</c:v>
                </c:pt>
                <c:pt idx="3154">
                  <c:v>6.5113178999999993E-2</c:v>
                </c:pt>
                <c:pt idx="3155">
                  <c:v>6.5530062E-2</c:v>
                </c:pt>
                <c:pt idx="3156">
                  <c:v>6.5946906999999999E-2</c:v>
                </c:pt>
                <c:pt idx="3157">
                  <c:v>6.6363715000000004E-2</c:v>
                </c:pt>
                <c:pt idx="3158">
                  <c:v>6.6780478000000004E-2</c:v>
                </c:pt>
                <c:pt idx="3159">
                  <c:v>6.7197203999999996E-2</c:v>
                </c:pt>
                <c:pt idx="3160">
                  <c:v>6.7613884999999999E-2</c:v>
                </c:pt>
                <c:pt idx="3161">
                  <c:v>6.8030529000000006E-2</c:v>
                </c:pt>
                <c:pt idx="3162">
                  <c:v>6.8447135000000006E-2</c:v>
                </c:pt>
                <c:pt idx="3163">
                  <c:v>6.8863704999999997E-2</c:v>
                </c:pt>
                <c:pt idx="3164">
                  <c:v>6.9280229999999998E-2</c:v>
                </c:pt>
                <c:pt idx="3165">
                  <c:v>6.9696717000000005E-2</c:v>
                </c:pt>
                <c:pt idx="3166">
                  <c:v>7.0113167000000004E-2</c:v>
                </c:pt>
                <c:pt idx="3167">
                  <c:v>7.0529572999999998E-2</c:v>
                </c:pt>
                <c:pt idx="3168">
                  <c:v>7.0945940999999998E-2</c:v>
                </c:pt>
                <c:pt idx="3169">
                  <c:v>7.1362272000000004E-2</c:v>
                </c:pt>
                <c:pt idx="3170">
                  <c:v>7.1778558000000006E-2</c:v>
                </c:pt>
                <c:pt idx="3171">
                  <c:v>7.2194807E-2</c:v>
                </c:pt>
                <c:pt idx="3172">
                  <c:v>7.2611018999999999E-2</c:v>
                </c:pt>
                <c:pt idx="3173">
                  <c:v>7.3027185999999994E-2</c:v>
                </c:pt>
                <c:pt idx="3174">
                  <c:v>7.3443315999999995E-2</c:v>
                </c:pt>
                <c:pt idx="3175">
                  <c:v>7.3859408000000001E-2</c:v>
                </c:pt>
                <c:pt idx="3176">
                  <c:v>7.4275463999999999E-2</c:v>
                </c:pt>
                <c:pt idx="3177">
                  <c:v>7.4691473999999994E-2</c:v>
                </c:pt>
                <c:pt idx="3178">
                  <c:v>7.5107447999999993E-2</c:v>
                </c:pt>
                <c:pt idx="3179">
                  <c:v>7.5523383999999999E-2</c:v>
                </c:pt>
                <c:pt idx="3180">
                  <c:v>7.5939275000000001E-2</c:v>
                </c:pt>
                <c:pt idx="3181">
                  <c:v>7.6355128999999994E-2</c:v>
                </c:pt>
                <c:pt idx="3182">
                  <c:v>7.6770946000000007E-2</c:v>
                </c:pt>
                <c:pt idx="3183">
                  <c:v>7.7186725999999997E-2</c:v>
                </c:pt>
                <c:pt idx="3184">
                  <c:v>7.7602460999999998E-2</c:v>
                </c:pt>
                <c:pt idx="3185">
                  <c:v>7.8018159000000004E-2</c:v>
                </c:pt>
                <c:pt idx="3186">
                  <c:v>7.8433819000000002E-2</c:v>
                </c:pt>
                <c:pt idx="3187">
                  <c:v>7.8849442000000006E-2</c:v>
                </c:pt>
                <c:pt idx="3188">
                  <c:v>7.9265021000000005E-2</c:v>
                </c:pt>
                <c:pt idx="3189">
                  <c:v>7.9680561999999996E-2</c:v>
                </c:pt>
                <c:pt idx="3190">
                  <c:v>8.0096065999999994E-2</c:v>
                </c:pt>
                <c:pt idx="3191">
                  <c:v>8.0511532999999996E-2</c:v>
                </c:pt>
                <c:pt idx="3192">
                  <c:v>8.0926954999999995E-2</c:v>
                </c:pt>
                <c:pt idx="3193">
                  <c:v>8.1342339999999999E-2</c:v>
                </c:pt>
                <c:pt idx="3194">
                  <c:v>8.1757686999999996E-2</c:v>
                </c:pt>
                <c:pt idx="3195">
                  <c:v>8.2172996999999998E-2</c:v>
                </c:pt>
                <c:pt idx="3196">
                  <c:v>8.2588270000000005E-2</c:v>
                </c:pt>
                <c:pt idx="3197">
                  <c:v>8.3003498999999994E-2</c:v>
                </c:pt>
                <c:pt idx="3198">
                  <c:v>8.3418690000000004E-2</c:v>
                </c:pt>
                <c:pt idx="3199">
                  <c:v>8.3833843000000005E-2</c:v>
                </c:pt>
                <c:pt idx="3200">
                  <c:v>8.4248959999999998E-2</c:v>
                </c:pt>
                <c:pt idx="3201">
                  <c:v>8.4664032E-2</c:v>
                </c:pt>
                <c:pt idx="3202">
                  <c:v>8.5079065999999995E-2</c:v>
                </c:pt>
                <c:pt idx="3203">
                  <c:v>8.5494063999999995E-2</c:v>
                </c:pt>
                <c:pt idx="3204">
                  <c:v>8.5909024E-2</c:v>
                </c:pt>
                <c:pt idx="3205">
                  <c:v>8.6323946999999998E-2</c:v>
                </c:pt>
                <c:pt idx="3206">
                  <c:v>8.6738832000000002E-2</c:v>
                </c:pt>
                <c:pt idx="3207">
                  <c:v>8.7153673000000001E-2</c:v>
                </c:pt>
                <c:pt idx="3208">
                  <c:v>8.7568477000000006E-2</c:v>
                </c:pt>
                <c:pt idx="3209">
                  <c:v>8.7983243000000003E-2</c:v>
                </c:pt>
                <c:pt idx="3210">
                  <c:v>8.8397972000000005E-2</c:v>
                </c:pt>
                <c:pt idx="3211">
                  <c:v>8.8812663999999999E-2</c:v>
                </c:pt>
                <c:pt idx="3212">
                  <c:v>8.9227311000000004E-2</c:v>
                </c:pt>
                <c:pt idx="3213">
                  <c:v>8.9641920999999999E-2</c:v>
                </c:pt>
                <c:pt idx="3214">
                  <c:v>9.0056494000000001E-2</c:v>
                </c:pt>
                <c:pt idx="3215">
                  <c:v>9.0471028999999994E-2</c:v>
                </c:pt>
                <c:pt idx="3216">
                  <c:v>9.0885526999999994E-2</c:v>
                </c:pt>
                <c:pt idx="3217">
                  <c:v>9.1299987999999999E-2</c:v>
                </c:pt>
                <c:pt idx="3218">
                  <c:v>9.1714411999999995E-2</c:v>
                </c:pt>
                <c:pt idx="3219">
                  <c:v>9.2128791000000002E-2</c:v>
                </c:pt>
                <c:pt idx="3220">
                  <c:v>9.2543133E-2</c:v>
                </c:pt>
                <c:pt idx="3221">
                  <c:v>9.2957437000000004E-2</c:v>
                </c:pt>
                <c:pt idx="3222">
                  <c:v>9.3371704E-2</c:v>
                </c:pt>
                <c:pt idx="3223">
                  <c:v>9.3785934000000001E-2</c:v>
                </c:pt>
                <c:pt idx="3224">
                  <c:v>9.4200126999999995E-2</c:v>
                </c:pt>
                <c:pt idx="3225">
                  <c:v>9.4614281999999994E-2</c:v>
                </c:pt>
                <c:pt idx="3226">
                  <c:v>9.5028399999999999E-2</c:v>
                </c:pt>
                <c:pt idx="3227">
                  <c:v>9.5442473999999999E-2</c:v>
                </c:pt>
                <c:pt idx="3228">
                  <c:v>9.5856510000000006E-2</c:v>
                </c:pt>
                <c:pt idx="3229">
                  <c:v>9.6270509000000004E-2</c:v>
                </c:pt>
                <c:pt idx="3230">
                  <c:v>9.6684470999999994E-2</c:v>
                </c:pt>
                <c:pt idx="3231">
                  <c:v>9.7098395000000004E-2</c:v>
                </c:pt>
                <c:pt idx="3232">
                  <c:v>9.7512282000000006E-2</c:v>
                </c:pt>
                <c:pt idx="3233">
                  <c:v>9.7926131999999999E-2</c:v>
                </c:pt>
                <c:pt idx="3234">
                  <c:v>9.8339944999999998E-2</c:v>
                </c:pt>
                <c:pt idx="3235">
                  <c:v>9.8753721000000003E-2</c:v>
                </c:pt>
                <c:pt idx="3236">
                  <c:v>9.9167451000000004E-2</c:v>
                </c:pt>
                <c:pt idx="3237">
                  <c:v>9.9581144999999996E-2</c:v>
                </c:pt>
                <c:pt idx="3238">
                  <c:v>9.9994800999999994E-2</c:v>
                </c:pt>
                <c:pt idx="3239">
                  <c:v>0.10040839999999999</c:v>
                </c:pt>
                <c:pt idx="3240">
                  <c:v>0.10082199999999999</c:v>
                </c:pt>
                <c:pt idx="3241">
                  <c:v>0.10123550000000001</c:v>
                </c:pt>
                <c:pt idx="3242">
                  <c:v>0.10164910000000001</c:v>
                </c:pt>
                <c:pt idx="3243">
                  <c:v>0.1020625</c:v>
                </c:pt>
                <c:pt idx="3244">
                  <c:v>0.102476</c:v>
                </c:pt>
                <c:pt idx="3245">
                  <c:v>0.10288940000000001</c:v>
                </c:pt>
                <c:pt idx="3246">
                  <c:v>0.1033027</c:v>
                </c:pt>
                <c:pt idx="3247">
                  <c:v>0.103716</c:v>
                </c:pt>
                <c:pt idx="3248">
                  <c:v>0.10412929999999999</c:v>
                </c:pt>
                <c:pt idx="3249">
                  <c:v>0.1045426</c:v>
                </c:pt>
                <c:pt idx="3250">
                  <c:v>0.1049558</c:v>
                </c:pt>
                <c:pt idx="3251">
                  <c:v>0.1053689</c:v>
                </c:pt>
                <c:pt idx="3252">
                  <c:v>0.1057821</c:v>
                </c:pt>
                <c:pt idx="3253">
                  <c:v>0.1061952</c:v>
                </c:pt>
                <c:pt idx="3254">
                  <c:v>0.1066082</c:v>
                </c:pt>
                <c:pt idx="3255">
                  <c:v>0.1070212</c:v>
                </c:pt>
                <c:pt idx="3256">
                  <c:v>0.10743419999999999</c:v>
                </c:pt>
                <c:pt idx="3257">
                  <c:v>0.1078472</c:v>
                </c:pt>
                <c:pt idx="3258">
                  <c:v>0.1082601</c:v>
                </c:pt>
                <c:pt idx="3259">
                  <c:v>0.1086729</c:v>
                </c:pt>
                <c:pt idx="3260">
                  <c:v>0.1090858</c:v>
                </c:pt>
                <c:pt idx="3261">
                  <c:v>0.1094986</c:v>
                </c:pt>
                <c:pt idx="3262">
                  <c:v>0.1099113</c:v>
                </c:pt>
                <c:pt idx="3263">
                  <c:v>0.11032400000000001</c:v>
                </c:pt>
                <c:pt idx="3264">
                  <c:v>0.11073669999999999</c:v>
                </c:pt>
                <c:pt idx="3265">
                  <c:v>0.1111494</c:v>
                </c:pt>
                <c:pt idx="3266">
                  <c:v>0.11156199999999999</c:v>
                </c:pt>
                <c:pt idx="3267">
                  <c:v>0.1119745</c:v>
                </c:pt>
                <c:pt idx="3268">
                  <c:v>0.1123871</c:v>
                </c:pt>
                <c:pt idx="3269">
                  <c:v>0.1127996</c:v>
                </c:pt>
                <c:pt idx="3270">
                  <c:v>0.11321199999999999</c:v>
                </c:pt>
                <c:pt idx="3271">
                  <c:v>0.1136245</c:v>
                </c:pt>
                <c:pt idx="3272">
                  <c:v>0.11403679999999999</c:v>
                </c:pt>
                <c:pt idx="3273">
                  <c:v>0.1144492</c:v>
                </c:pt>
                <c:pt idx="3274">
                  <c:v>0.11486150000000001</c:v>
                </c:pt>
                <c:pt idx="3275">
                  <c:v>0.1152738</c:v>
                </c:pt>
                <c:pt idx="3276">
                  <c:v>0.115686</c:v>
                </c:pt>
                <c:pt idx="3277">
                  <c:v>0.1160982</c:v>
                </c:pt>
                <c:pt idx="3278">
                  <c:v>0.1165104</c:v>
                </c:pt>
                <c:pt idx="3279">
                  <c:v>0.1169225</c:v>
                </c:pt>
                <c:pt idx="3280">
                  <c:v>0.1173346</c:v>
                </c:pt>
                <c:pt idx="3281">
                  <c:v>0.1177467</c:v>
                </c:pt>
                <c:pt idx="3282">
                  <c:v>0.11815870000000001</c:v>
                </c:pt>
                <c:pt idx="3283">
                  <c:v>0.1185707</c:v>
                </c:pt>
                <c:pt idx="3284">
                  <c:v>0.11898259999999999</c:v>
                </c:pt>
                <c:pt idx="3285">
                  <c:v>0.1193945</c:v>
                </c:pt>
                <c:pt idx="3286">
                  <c:v>0.11980639999999999</c:v>
                </c:pt>
                <c:pt idx="3287">
                  <c:v>0.1202182</c:v>
                </c:pt>
                <c:pt idx="3288">
                  <c:v>0.12063</c:v>
                </c:pt>
                <c:pt idx="3289">
                  <c:v>0.1210418</c:v>
                </c:pt>
                <c:pt idx="3290">
                  <c:v>0.12145350000000001</c:v>
                </c:pt>
                <c:pt idx="3291">
                  <c:v>0.12186520000000001</c:v>
                </c:pt>
                <c:pt idx="3292">
                  <c:v>0.12227689999999999</c:v>
                </c:pt>
                <c:pt idx="3293">
                  <c:v>0.12268850000000001</c:v>
                </c:pt>
                <c:pt idx="3294">
                  <c:v>0.1231</c:v>
                </c:pt>
                <c:pt idx="3295">
                  <c:v>0.1235116</c:v>
                </c:pt>
                <c:pt idx="3296">
                  <c:v>0.12392309999999999</c:v>
                </c:pt>
                <c:pt idx="3297">
                  <c:v>0.1243346</c:v>
                </c:pt>
                <c:pt idx="3298">
                  <c:v>0.124746</c:v>
                </c:pt>
                <c:pt idx="3299">
                  <c:v>0.1251574</c:v>
                </c:pt>
                <c:pt idx="3300">
                  <c:v>0.12556880000000001</c:v>
                </c:pt>
                <c:pt idx="3301">
                  <c:v>0.12598010000000001</c:v>
                </c:pt>
                <c:pt idx="3302">
                  <c:v>0.12639139999999999</c:v>
                </c:pt>
                <c:pt idx="3303">
                  <c:v>0.12680259999999999</c:v>
                </c:pt>
                <c:pt idx="3304">
                  <c:v>0.12721389999999999</c:v>
                </c:pt>
                <c:pt idx="3305">
                  <c:v>0.12762499999999999</c:v>
                </c:pt>
                <c:pt idx="3306">
                  <c:v>0.12803619999999999</c:v>
                </c:pt>
                <c:pt idx="3307">
                  <c:v>0.12844729999999999</c:v>
                </c:pt>
                <c:pt idx="3308">
                  <c:v>0.12885840000000001</c:v>
                </c:pt>
                <c:pt idx="3309">
                  <c:v>0.12926940000000001</c:v>
                </c:pt>
                <c:pt idx="3310">
                  <c:v>0.1296804</c:v>
                </c:pt>
                <c:pt idx="3311">
                  <c:v>0.1300914</c:v>
                </c:pt>
                <c:pt idx="3312">
                  <c:v>0.13050229999999999</c:v>
                </c:pt>
                <c:pt idx="3313">
                  <c:v>0.13091320000000001</c:v>
                </c:pt>
                <c:pt idx="3314">
                  <c:v>0.131324</c:v>
                </c:pt>
                <c:pt idx="3315">
                  <c:v>0.13173489999999999</c:v>
                </c:pt>
                <c:pt idx="3316">
                  <c:v>0.1321456</c:v>
                </c:pt>
                <c:pt idx="3317">
                  <c:v>0.13255639999999999</c:v>
                </c:pt>
                <c:pt idx="3318">
                  <c:v>0.1329671</c:v>
                </c:pt>
                <c:pt idx="3319">
                  <c:v>0.13337779999999999</c:v>
                </c:pt>
                <c:pt idx="3320">
                  <c:v>0.1337884</c:v>
                </c:pt>
                <c:pt idx="3321">
                  <c:v>0.13419900000000001</c:v>
                </c:pt>
                <c:pt idx="3322">
                  <c:v>0.1346096</c:v>
                </c:pt>
                <c:pt idx="3323">
                  <c:v>0.1350201</c:v>
                </c:pt>
                <c:pt idx="3324">
                  <c:v>0.13543060000000001</c:v>
                </c:pt>
                <c:pt idx="3325">
                  <c:v>0.13584109999999999</c:v>
                </c:pt>
                <c:pt idx="3326">
                  <c:v>0.1362515</c:v>
                </c:pt>
                <c:pt idx="3327">
                  <c:v>0.1366619</c:v>
                </c:pt>
                <c:pt idx="3328">
                  <c:v>0.13707230000000001</c:v>
                </c:pt>
                <c:pt idx="3329">
                  <c:v>0.13748260000000001</c:v>
                </c:pt>
                <c:pt idx="3330">
                  <c:v>0.13789290000000001</c:v>
                </c:pt>
                <c:pt idx="3331">
                  <c:v>0.13830310000000001</c:v>
                </c:pt>
                <c:pt idx="3332">
                  <c:v>0.13871330000000001</c:v>
                </c:pt>
                <c:pt idx="3333">
                  <c:v>0.13912350000000001</c:v>
                </c:pt>
                <c:pt idx="3334">
                  <c:v>0.13953370000000001</c:v>
                </c:pt>
                <c:pt idx="3335">
                  <c:v>0.13994380000000001</c:v>
                </c:pt>
                <c:pt idx="3336">
                  <c:v>0.1403538</c:v>
                </c:pt>
                <c:pt idx="3337">
                  <c:v>0.1407639</c:v>
                </c:pt>
                <c:pt idx="3338">
                  <c:v>0.14117389999999999</c:v>
                </c:pt>
                <c:pt idx="3339">
                  <c:v>0.14158380000000001</c:v>
                </c:pt>
                <c:pt idx="3340">
                  <c:v>0.1419938</c:v>
                </c:pt>
                <c:pt idx="3341">
                  <c:v>0.14240369999999999</c:v>
                </c:pt>
                <c:pt idx="3342">
                  <c:v>0.14281350000000001</c:v>
                </c:pt>
                <c:pt idx="3343">
                  <c:v>0.1432234</c:v>
                </c:pt>
                <c:pt idx="3344">
                  <c:v>0.14363319999999999</c:v>
                </c:pt>
                <c:pt idx="3345">
                  <c:v>0.1440429</c:v>
                </c:pt>
                <c:pt idx="3346">
                  <c:v>0.14445259999999999</c:v>
                </c:pt>
                <c:pt idx="3347">
                  <c:v>0.1448623</c:v>
                </c:pt>
                <c:pt idx="3348">
                  <c:v>0.14527200000000001</c:v>
                </c:pt>
                <c:pt idx="3349">
                  <c:v>0.14568159999999999</c:v>
                </c:pt>
                <c:pt idx="3350">
                  <c:v>0.1460912</c:v>
                </c:pt>
                <c:pt idx="3351">
                  <c:v>0.14650070000000001</c:v>
                </c:pt>
                <c:pt idx="3352">
                  <c:v>0.14691019999999999</c:v>
                </c:pt>
                <c:pt idx="3353">
                  <c:v>0.1473197</c:v>
                </c:pt>
                <c:pt idx="3354">
                  <c:v>0.1477291</c:v>
                </c:pt>
                <c:pt idx="3355">
                  <c:v>0.14813850000000001</c:v>
                </c:pt>
                <c:pt idx="3356">
                  <c:v>0.14854790000000001</c:v>
                </c:pt>
                <c:pt idx="3357">
                  <c:v>0.14895720000000001</c:v>
                </c:pt>
                <c:pt idx="3358">
                  <c:v>0.14936650000000001</c:v>
                </c:pt>
                <c:pt idx="3359">
                  <c:v>0.14977579999999999</c:v>
                </c:pt>
                <c:pt idx="3360">
                  <c:v>0.15018500000000001</c:v>
                </c:pt>
                <c:pt idx="3361">
                  <c:v>0.15059420000000001</c:v>
                </c:pt>
                <c:pt idx="3362">
                  <c:v>0.15100340000000001</c:v>
                </c:pt>
                <c:pt idx="3363">
                  <c:v>0.15141250000000001</c:v>
                </c:pt>
                <c:pt idx="3364">
                  <c:v>0.1518216</c:v>
                </c:pt>
                <c:pt idx="3365">
                  <c:v>0.1522307</c:v>
                </c:pt>
                <c:pt idx="3366">
                  <c:v>0.15263969999999999</c:v>
                </c:pt>
                <c:pt idx="3367">
                  <c:v>0.15304870000000001</c:v>
                </c:pt>
                <c:pt idx="3368">
                  <c:v>0.1534576</c:v>
                </c:pt>
                <c:pt idx="3369">
                  <c:v>0.15386649999999999</c:v>
                </c:pt>
                <c:pt idx="3370">
                  <c:v>0.15427540000000001</c:v>
                </c:pt>
                <c:pt idx="3371">
                  <c:v>0.1546843</c:v>
                </c:pt>
                <c:pt idx="3372">
                  <c:v>0.15509310000000001</c:v>
                </c:pt>
                <c:pt idx="3373">
                  <c:v>0.1555019</c:v>
                </c:pt>
                <c:pt idx="3374">
                  <c:v>0.15591060000000001</c:v>
                </c:pt>
                <c:pt idx="3375">
                  <c:v>0.1563194</c:v>
                </c:pt>
                <c:pt idx="3376">
                  <c:v>0.15672800000000001</c:v>
                </c:pt>
                <c:pt idx="3377">
                  <c:v>0.15713669999999999</c:v>
                </c:pt>
                <c:pt idx="3378">
                  <c:v>0.1575453</c:v>
                </c:pt>
                <c:pt idx="3379">
                  <c:v>0.15795390000000001</c:v>
                </c:pt>
                <c:pt idx="3380">
                  <c:v>0.15836239999999999</c:v>
                </c:pt>
                <c:pt idx="3381">
                  <c:v>0.15877089999999999</c:v>
                </c:pt>
                <c:pt idx="3382">
                  <c:v>0.1591794</c:v>
                </c:pt>
                <c:pt idx="3383">
                  <c:v>0.1595878</c:v>
                </c:pt>
                <c:pt idx="3384">
                  <c:v>0.15999620000000001</c:v>
                </c:pt>
                <c:pt idx="3385">
                  <c:v>0.16040460000000001</c:v>
                </c:pt>
                <c:pt idx="3386">
                  <c:v>0.16081290000000001</c:v>
                </c:pt>
                <c:pt idx="3387">
                  <c:v>0.16122130000000001</c:v>
                </c:pt>
                <c:pt idx="3388">
                  <c:v>0.16162950000000001</c:v>
                </c:pt>
                <c:pt idx="3389">
                  <c:v>0.16203780000000001</c:v>
                </c:pt>
                <c:pt idx="3390">
                  <c:v>0.16244600000000001</c:v>
                </c:pt>
                <c:pt idx="3391">
                  <c:v>0.1628541</c:v>
                </c:pt>
                <c:pt idx="3392">
                  <c:v>0.1632623</c:v>
                </c:pt>
                <c:pt idx="3393">
                  <c:v>0.16367039999999999</c:v>
                </c:pt>
                <c:pt idx="3394">
                  <c:v>0.16407840000000001</c:v>
                </c:pt>
                <c:pt idx="3395">
                  <c:v>0.16448650000000001</c:v>
                </c:pt>
                <c:pt idx="3396">
                  <c:v>0.1648945</c:v>
                </c:pt>
                <c:pt idx="3397">
                  <c:v>0.16530239999999999</c:v>
                </c:pt>
                <c:pt idx="3398">
                  <c:v>0.16571040000000001</c:v>
                </c:pt>
                <c:pt idx="3399">
                  <c:v>0.1661183</c:v>
                </c:pt>
                <c:pt idx="3400">
                  <c:v>0.16652610000000001</c:v>
                </c:pt>
                <c:pt idx="3401">
                  <c:v>0.166934</c:v>
                </c:pt>
                <c:pt idx="3402">
                  <c:v>0.16734180000000001</c:v>
                </c:pt>
                <c:pt idx="3403">
                  <c:v>0.1677495</c:v>
                </c:pt>
                <c:pt idx="3404">
                  <c:v>0.16815720000000001</c:v>
                </c:pt>
                <c:pt idx="3405">
                  <c:v>0.16856489999999999</c:v>
                </c:pt>
                <c:pt idx="3406">
                  <c:v>0.1689726</c:v>
                </c:pt>
                <c:pt idx="3407">
                  <c:v>0.16938020000000001</c:v>
                </c:pt>
                <c:pt idx="3408">
                  <c:v>0.16978779999999999</c:v>
                </c:pt>
                <c:pt idx="3409">
                  <c:v>0.1701954</c:v>
                </c:pt>
                <c:pt idx="3410">
                  <c:v>0.1706029</c:v>
                </c:pt>
                <c:pt idx="3411">
                  <c:v>0.17101040000000001</c:v>
                </c:pt>
                <c:pt idx="3412">
                  <c:v>0.17141780000000001</c:v>
                </c:pt>
                <c:pt idx="3413">
                  <c:v>0.17182529999999999</c:v>
                </c:pt>
                <c:pt idx="3414">
                  <c:v>0.17223269999999999</c:v>
                </c:pt>
                <c:pt idx="3415">
                  <c:v>0.17263999999999999</c:v>
                </c:pt>
                <c:pt idx="3416">
                  <c:v>0.17304739999999999</c:v>
                </c:pt>
                <c:pt idx="3417">
                  <c:v>0.17345469999999999</c:v>
                </c:pt>
                <c:pt idx="3418">
                  <c:v>0.17386190000000001</c:v>
                </c:pt>
                <c:pt idx="3419">
                  <c:v>0.17426920000000001</c:v>
                </c:pt>
                <c:pt idx="3420">
                  <c:v>0.17467630000000001</c:v>
                </c:pt>
                <c:pt idx="3421">
                  <c:v>0.1750835</c:v>
                </c:pt>
                <c:pt idx="3422">
                  <c:v>0.1754906</c:v>
                </c:pt>
                <c:pt idx="3423">
                  <c:v>0.17589769999999999</c:v>
                </c:pt>
                <c:pt idx="3424">
                  <c:v>0.17630480000000001</c:v>
                </c:pt>
                <c:pt idx="3425">
                  <c:v>0.1767118</c:v>
                </c:pt>
                <c:pt idx="3426">
                  <c:v>0.17711879999999999</c:v>
                </c:pt>
                <c:pt idx="3427">
                  <c:v>0.17752580000000001</c:v>
                </c:pt>
                <c:pt idx="3428">
                  <c:v>0.1779327</c:v>
                </c:pt>
                <c:pt idx="3429">
                  <c:v>0.17833959999999999</c:v>
                </c:pt>
                <c:pt idx="3430">
                  <c:v>0.1787465</c:v>
                </c:pt>
                <c:pt idx="3431">
                  <c:v>0.17915329999999999</c:v>
                </c:pt>
                <c:pt idx="3432">
                  <c:v>0.1795601</c:v>
                </c:pt>
                <c:pt idx="3433">
                  <c:v>0.17996690000000001</c:v>
                </c:pt>
                <c:pt idx="3434">
                  <c:v>0.1803736</c:v>
                </c:pt>
                <c:pt idx="3435">
                  <c:v>0.1807803</c:v>
                </c:pt>
                <c:pt idx="3436">
                  <c:v>0.18118699999999999</c:v>
                </c:pt>
                <c:pt idx="3437">
                  <c:v>0.18159359999999999</c:v>
                </c:pt>
                <c:pt idx="3438">
                  <c:v>0.1820002</c:v>
                </c:pt>
                <c:pt idx="3439">
                  <c:v>0.18240680000000001</c:v>
                </c:pt>
                <c:pt idx="3440">
                  <c:v>0.18281330000000001</c:v>
                </c:pt>
                <c:pt idx="3441">
                  <c:v>0.18321979999999999</c:v>
                </c:pt>
                <c:pt idx="3442">
                  <c:v>0.18362629999999999</c:v>
                </c:pt>
                <c:pt idx="3443">
                  <c:v>0.18403269999999999</c:v>
                </c:pt>
                <c:pt idx="3444">
                  <c:v>0.18443909999999999</c:v>
                </c:pt>
                <c:pt idx="3445">
                  <c:v>0.1848455</c:v>
                </c:pt>
                <c:pt idx="3446">
                  <c:v>0.18525179999999999</c:v>
                </c:pt>
                <c:pt idx="3447">
                  <c:v>0.18565809999999999</c:v>
                </c:pt>
                <c:pt idx="3448">
                  <c:v>0.18606439999999999</c:v>
                </c:pt>
                <c:pt idx="3449">
                  <c:v>0.18647069999999999</c:v>
                </c:pt>
                <c:pt idx="3450">
                  <c:v>0.18687690000000001</c:v>
                </c:pt>
                <c:pt idx="3451">
                  <c:v>0.18728310000000001</c:v>
                </c:pt>
                <c:pt idx="3452">
                  <c:v>0.1876892</c:v>
                </c:pt>
                <c:pt idx="3453">
                  <c:v>0.18809529999999999</c:v>
                </c:pt>
                <c:pt idx="3454">
                  <c:v>0.18850140000000001</c:v>
                </c:pt>
                <c:pt idx="3455">
                  <c:v>0.1889074</c:v>
                </c:pt>
                <c:pt idx="3456">
                  <c:v>0.1893135</c:v>
                </c:pt>
                <c:pt idx="3457">
                  <c:v>0.18971940000000001</c:v>
                </c:pt>
                <c:pt idx="3458">
                  <c:v>0.1901254</c:v>
                </c:pt>
                <c:pt idx="3459">
                  <c:v>0.19053129999999999</c:v>
                </c:pt>
                <c:pt idx="3460">
                  <c:v>0.1909372</c:v>
                </c:pt>
                <c:pt idx="3461">
                  <c:v>0.19134309999999999</c:v>
                </c:pt>
                <c:pt idx="3462">
                  <c:v>0.1917489</c:v>
                </c:pt>
                <c:pt idx="3463">
                  <c:v>0.19215470000000001</c:v>
                </c:pt>
                <c:pt idx="3464">
                  <c:v>0.19256039999999999</c:v>
                </c:pt>
                <c:pt idx="3465">
                  <c:v>0.1929662</c:v>
                </c:pt>
                <c:pt idx="3466">
                  <c:v>0.19337190000000001</c:v>
                </c:pt>
                <c:pt idx="3467">
                  <c:v>0.19377749999999999</c:v>
                </c:pt>
                <c:pt idx="3468">
                  <c:v>0.1941832</c:v>
                </c:pt>
                <c:pt idx="3469">
                  <c:v>0.19458880000000001</c:v>
                </c:pt>
                <c:pt idx="3470">
                  <c:v>0.19499430000000001</c:v>
                </c:pt>
                <c:pt idx="3471">
                  <c:v>0.19539989999999999</c:v>
                </c:pt>
                <c:pt idx="3472">
                  <c:v>0.19580539999999999</c:v>
                </c:pt>
                <c:pt idx="3473">
                  <c:v>0.19621079999999999</c:v>
                </c:pt>
                <c:pt idx="3474">
                  <c:v>0.19661629999999999</c:v>
                </c:pt>
                <c:pt idx="3475">
                  <c:v>0.19702169999999999</c:v>
                </c:pt>
                <c:pt idx="3476">
                  <c:v>0.19742709999999999</c:v>
                </c:pt>
                <c:pt idx="3477">
                  <c:v>0.19783239999999999</c:v>
                </c:pt>
                <c:pt idx="3478">
                  <c:v>0.19823769999999999</c:v>
                </c:pt>
                <c:pt idx="3479">
                  <c:v>0.19864299999999999</c:v>
                </c:pt>
                <c:pt idx="3480">
                  <c:v>0.19904830000000001</c:v>
                </c:pt>
                <c:pt idx="3481">
                  <c:v>0.19945350000000001</c:v>
                </c:pt>
                <c:pt idx="3482">
                  <c:v>0.1998587</c:v>
                </c:pt>
                <c:pt idx="3483">
                  <c:v>0.20026379999999999</c:v>
                </c:pt>
                <c:pt idx="3484">
                  <c:v>0.20066890000000001</c:v>
                </c:pt>
                <c:pt idx="3485">
                  <c:v>0.201074</c:v>
                </c:pt>
                <c:pt idx="3486">
                  <c:v>0.20147909999999999</c:v>
                </c:pt>
                <c:pt idx="3487">
                  <c:v>0.20188410000000001</c:v>
                </c:pt>
                <c:pt idx="3488">
                  <c:v>0.2022891</c:v>
                </c:pt>
                <c:pt idx="3489">
                  <c:v>0.20269409999999999</c:v>
                </c:pt>
                <c:pt idx="3490">
                  <c:v>0.203099</c:v>
                </c:pt>
                <c:pt idx="3491">
                  <c:v>0.20350389999999999</c:v>
                </c:pt>
                <c:pt idx="3492">
                  <c:v>0.2039088</c:v>
                </c:pt>
                <c:pt idx="3493">
                  <c:v>0.20431369999999999</c:v>
                </c:pt>
                <c:pt idx="3494">
                  <c:v>0.2047185</c:v>
                </c:pt>
                <c:pt idx="3495">
                  <c:v>0.20512320000000001</c:v>
                </c:pt>
                <c:pt idx="3496">
                  <c:v>0.20552799999999999</c:v>
                </c:pt>
                <c:pt idx="3497">
                  <c:v>0.2059327</c:v>
                </c:pt>
                <c:pt idx="3498">
                  <c:v>0.2063374</c:v>
                </c:pt>
                <c:pt idx="3499">
                  <c:v>0.20674200000000001</c:v>
                </c:pt>
                <c:pt idx="3500">
                  <c:v>0.20714669999999999</c:v>
                </c:pt>
                <c:pt idx="3501">
                  <c:v>0.20755129999999999</c:v>
                </c:pt>
                <c:pt idx="3502">
                  <c:v>0.2079558</c:v>
                </c:pt>
                <c:pt idx="3503">
                  <c:v>0.2083604</c:v>
                </c:pt>
                <c:pt idx="3504">
                  <c:v>0.2087649</c:v>
                </c:pt>
                <c:pt idx="3505">
                  <c:v>0.2091693</c:v>
                </c:pt>
                <c:pt idx="3506">
                  <c:v>0.2095737</c:v>
                </c:pt>
                <c:pt idx="3507">
                  <c:v>0.2099781</c:v>
                </c:pt>
                <c:pt idx="3508">
                  <c:v>0.2103825</c:v>
                </c:pt>
                <c:pt idx="3509">
                  <c:v>0.2107869</c:v>
                </c:pt>
                <c:pt idx="3510">
                  <c:v>0.2111912</c:v>
                </c:pt>
                <c:pt idx="3511">
                  <c:v>0.21159549999999999</c:v>
                </c:pt>
                <c:pt idx="3512">
                  <c:v>0.21199970000000001</c:v>
                </c:pt>
                <c:pt idx="3513">
                  <c:v>0.21240390000000001</c:v>
                </c:pt>
                <c:pt idx="3514">
                  <c:v>0.2128081</c:v>
                </c:pt>
                <c:pt idx="3515">
                  <c:v>0.21321229999999999</c:v>
                </c:pt>
                <c:pt idx="3516">
                  <c:v>0.21361640000000001</c:v>
                </c:pt>
                <c:pt idx="3517">
                  <c:v>0.2140205</c:v>
                </c:pt>
                <c:pt idx="3518">
                  <c:v>0.21442459999999999</c:v>
                </c:pt>
                <c:pt idx="3519">
                  <c:v>0.21482860000000001</c:v>
                </c:pt>
                <c:pt idx="3520">
                  <c:v>0.2152326</c:v>
                </c:pt>
                <c:pt idx="3521">
                  <c:v>0.21563660000000001</c:v>
                </c:pt>
                <c:pt idx="3522">
                  <c:v>0.2160405</c:v>
                </c:pt>
                <c:pt idx="3523">
                  <c:v>0.21644440000000001</c:v>
                </c:pt>
                <c:pt idx="3524">
                  <c:v>0.21684829999999999</c:v>
                </c:pt>
                <c:pt idx="3525">
                  <c:v>0.21725220000000001</c:v>
                </c:pt>
                <c:pt idx="3526">
                  <c:v>0.21765599999999999</c:v>
                </c:pt>
                <c:pt idx="3527">
                  <c:v>0.2180598</c:v>
                </c:pt>
                <c:pt idx="3528">
                  <c:v>0.21846360000000001</c:v>
                </c:pt>
                <c:pt idx="3529">
                  <c:v>0.21886729999999999</c:v>
                </c:pt>
                <c:pt idx="3530">
                  <c:v>0.21927099999999999</c:v>
                </c:pt>
                <c:pt idx="3531">
                  <c:v>0.2196747</c:v>
                </c:pt>
                <c:pt idx="3532">
                  <c:v>0.2200783</c:v>
                </c:pt>
                <c:pt idx="3533">
                  <c:v>0.22048190000000001</c:v>
                </c:pt>
                <c:pt idx="3534">
                  <c:v>0.22088550000000001</c:v>
                </c:pt>
                <c:pt idx="3535">
                  <c:v>0.22128909999999999</c:v>
                </c:pt>
                <c:pt idx="3536">
                  <c:v>0.22169259999999999</c:v>
                </c:pt>
                <c:pt idx="3537">
                  <c:v>0.22209609999999999</c:v>
                </c:pt>
                <c:pt idx="3538">
                  <c:v>0.22249949999999999</c:v>
                </c:pt>
                <c:pt idx="3539">
                  <c:v>0.22290299999999999</c:v>
                </c:pt>
                <c:pt idx="3540">
                  <c:v>0.22330639999999999</c:v>
                </c:pt>
                <c:pt idx="3541">
                  <c:v>0.22370970000000001</c:v>
                </c:pt>
                <c:pt idx="3542">
                  <c:v>0.22411310000000001</c:v>
                </c:pt>
                <c:pt idx="3543">
                  <c:v>0.2245164</c:v>
                </c:pt>
                <c:pt idx="3544">
                  <c:v>0.2249197</c:v>
                </c:pt>
                <c:pt idx="3545">
                  <c:v>0.22532289999999999</c:v>
                </c:pt>
                <c:pt idx="3546">
                  <c:v>0.22572610000000001</c:v>
                </c:pt>
                <c:pt idx="3547">
                  <c:v>0.22612930000000001</c:v>
                </c:pt>
                <c:pt idx="3548">
                  <c:v>0.22653239999999999</c:v>
                </c:pt>
                <c:pt idx="3549">
                  <c:v>0.22693559999999999</c:v>
                </c:pt>
                <c:pt idx="3550">
                  <c:v>0.2273387</c:v>
                </c:pt>
                <c:pt idx="3551">
                  <c:v>0.22774169999999999</c:v>
                </c:pt>
                <c:pt idx="3552">
                  <c:v>0.22814470000000001</c:v>
                </c:pt>
                <c:pt idx="3553">
                  <c:v>0.2285478</c:v>
                </c:pt>
                <c:pt idx="3554">
                  <c:v>0.22895070000000001</c:v>
                </c:pt>
                <c:pt idx="3555">
                  <c:v>0.22935369999999999</c:v>
                </c:pt>
                <c:pt idx="3556">
                  <c:v>0.22975660000000001</c:v>
                </c:pt>
                <c:pt idx="3557">
                  <c:v>0.23015949999999999</c:v>
                </c:pt>
                <c:pt idx="3558">
                  <c:v>0.2305623</c:v>
                </c:pt>
                <c:pt idx="3559">
                  <c:v>0.23096510000000001</c:v>
                </c:pt>
                <c:pt idx="3560">
                  <c:v>0.23136789999999999</c:v>
                </c:pt>
                <c:pt idx="3561">
                  <c:v>0.2317707</c:v>
                </c:pt>
                <c:pt idx="3562">
                  <c:v>0.2321734</c:v>
                </c:pt>
                <c:pt idx="3563">
                  <c:v>0.23257610000000001</c:v>
                </c:pt>
                <c:pt idx="3564">
                  <c:v>0.23297880000000001</c:v>
                </c:pt>
                <c:pt idx="3565">
                  <c:v>0.23338149999999999</c:v>
                </c:pt>
                <c:pt idx="3566">
                  <c:v>0.23378409999999999</c:v>
                </c:pt>
                <c:pt idx="3567">
                  <c:v>0.23418659999999999</c:v>
                </c:pt>
                <c:pt idx="3568">
                  <c:v>0.2345892</c:v>
                </c:pt>
                <c:pt idx="3569">
                  <c:v>0.2349917</c:v>
                </c:pt>
                <c:pt idx="3570">
                  <c:v>0.2353942</c:v>
                </c:pt>
                <c:pt idx="3571">
                  <c:v>0.2357967</c:v>
                </c:pt>
                <c:pt idx="3572">
                  <c:v>0.2361991</c:v>
                </c:pt>
                <c:pt idx="3573">
                  <c:v>0.23660149999999999</c:v>
                </c:pt>
                <c:pt idx="3574">
                  <c:v>0.23700389999999999</c:v>
                </c:pt>
                <c:pt idx="3575">
                  <c:v>0.23740629999999999</c:v>
                </c:pt>
                <c:pt idx="3576">
                  <c:v>0.23780860000000001</c:v>
                </c:pt>
                <c:pt idx="3577">
                  <c:v>0.2382109</c:v>
                </c:pt>
                <c:pt idx="3578">
                  <c:v>0.2386132</c:v>
                </c:pt>
                <c:pt idx="3579">
                  <c:v>0.23901539999999999</c:v>
                </c:pt>
                <c:pt idx="3580">
                  <c:v>0.23941760000000001</c:v>
                </c:pt>
                <c:pt idx="3581">
                  <c:v>0.2398198</c:v>
                </c:pt>
                <c:pt idx="3582">
                  <c:v>0.24022199999999999</c:v>
                </c:pt>
                <c:pt idx="3583">
                  <c:v>0.24062410000000001</c:v>
                </c:pt>
                <c:pt idx="3584">
                  <c:v>0.2410262</c:v>
                </c:pt>
                <c:pt idx="3585">
                  <c:v>0.24142830000000001</c:v>
                </c:pt>
                <c:pt idx="3586">
                  <c:v>0.2418303</c:v>
                </c:pt>
                <c:pt idx="3587">
                  <c:v>0.24223230000000001</c:v>
                </c:pt>
                <c:pt idx="3588">
                  <c:v>0.2426343</c:v>
                </c:pt>
                <c:pt idx="3589">
                  <c:v>0.24303620000000001</c:v>
                </c:pt>
                <c:pt idx="3590">
                  <c:v>0.24343809999999999</c:v>
                </c:pt>
                <c:pt idx="3591">
                  <c:v>0.24384</c:v>
                </c:pt>
                <c:pt idx="3592">
                  <c:v>0.24424190000000001</c:v>
                </c:pt>
                <c:pt idx="3593">
                  <c:v>0.24464369999999999</c:v>
                </c:pt>
                <c:pt idx="3594">
                  <c:v>0.2450455</c:v>
                </c:pt>
                <c:pt idx="3595">
                  <c:v>0.24544730000000001</c:v>
                </c:pt>
                <c:pt idx="3596">
                  <c:v>0.24584900000000001</c:v>
                </c:pt>
                <c:pt idx="3597">
                  <c:v>0.24625069999999999</c:v>
                </c:pt>
                <c:pt idx="3598">
                  <c:v>0.24665239999999999</c:v>
                </c:pt>
                <c:pt idx="3599">
                  <c:v>0.2470541</c:v>
                </c:pt>
                <c:pt idx="3600">
                  <c:v>0.24703240000000001</c:v>
                </c:pt>
                <c:pt idx="3601">
                  <c:v>0.2470107</c:v>
                </c:pt>
                <c:pt idx="3602">
                  <c:v>0.24698870000000001</c:v>
                </c:pt>
                <c:pt idx="3603">
                  <c:v>0.24696650000000001</c:v>
                </c:pt>
                <c:pt idx="3604">
                  <c:v>0.246944</c:v>
                </c:pt>
                <c:pt idx="3605">
                  <c:v>0.24692140000000001</c:v>
                </c:pt>
                <c:pt idx="3606">
                  <c:v>0.2468986</c:v>
                </c:pt>
                <c:pt idx="3607">
                  <c:v>0.2468757</c:v>
                </c:pt>
                <c:pt idx="3608">
                  <c:v>0.24685260000000001</c:v>
                </c:pt>
                <c:pt idx="3609">
                  <c:v>0.2468294</c:v>
                </c:pt>
                <c:pt idx="3610">
                  <c:v>0.2468061</c:v>
                </c:pt>
                <c:pt idx="3611">
                  <c:v>0.24678269999999999</c:v>
                </c:pt>
                <c:pt idx="3612">
                  <c:v>0.24675920000000001</c:v>
                </c:pt>
                <c:pt idx="3613">
                  <c:v>0.2467356</c:v>
                </c:pt>
                <c:pt idx="3614">
                  <c:v>0.24671180000000001</c:v>
                </c:pt>
                <c:pt idx="3615">
                  <c:v>0.24668799999999999</c:v>
                </c:pt>
                <c:pt idx="3616">
                  <c:v>0.2466641</c:v>
                </c:pt>
                <c:pt idx="3617">
                  <c:v>0.2466402</c:v>
                </c:pt>
                <c:pt idx="3618">
                  <c:v>0.2466161</c:v>
                </c:pt>
                <c:pt idx="3619">
                  <c:v>0.24659200000000001</c:v>
                </c:pt>
                <c:pt idx="3620">
                  <c:v>0.2465678</c:v>
                </c:pt>
                <c:pt idx="3621">
                  <c:v>0.2465435</c:v>
                </c:pt>
                <c:pt idx="3622">
                  <c:v>0.24651909999999999</c:v>
                </c:pt>
                <c:pt idx="3623">
                  <c:v>0.24649470000000001</c:v>
                </c:pt>
                <c:pt idx="3624">
                  <c:v>0.2464702</c:v>
                </c:pt>
                <c:pt idx="3625">
                  <c:v>0.24644569999999999</c:v>
                </c:pt>
                <c:pt idx="3626">
                  <c:v>0.2464211</c:v>
                </c:pt>
                <c:pt idx="3627">
                  <c:v>0.24639639999999999</c:v>
                </c:pt>
                <c:pt idx="3628">
                  <c:v>0.2463717</c:v>
                </c:pt>
                <c:pt idx="3629">
                  <c:v>0.24634690000000001</c:v>
                </c:pt>
                <c:pt idx="3630">
                  <c:v>0.24632200000000001</c:v>
                </c:pt>
                <c:pt idx="3631">
                  <c:v>0.24629709999999999</c:v>
                </c:pt>
                <c:pt idx="3632">
                  <c:v>0.2462722</c:v>
                </c:pt>
                <c:pt idx="3633">
                  <c:v>0.2462472</c:v>
                </c:pt>
                <c:pt idx="3634">
                  <c:v>0.2462221</c:v>
                </c:pt>
                <c:pt idx="3635">
                  <c:v>0.246197</c:v>
                </c:pt>
                <c:pt idx="3636">
                  <c:v>0.2461718</c:v>
                </c:pt>
                <c:pt idx="3637">
                  <c:v>0.24614659999999999</c:v>
                </c:pt>
                <c:pt idx="3638">
                  <c:v>0.24612139999999999</c:v>
                </c:pt>
                <c:pt idx="3639">
                  <c:v>0.24609610000000001</c:v>
                </c:pt>
                <c:pt idx="3640">
                  <c:v>0.2460707</c:v>
                </c:pt>
                <c:pt idx="3641">
                  <c:v>0.2460454</c:v>
                </c:pt>
                <c:pt idx="3642">
                  <c:v>0.24601990000000001</c:v>
                </c:pt>
                <c:pt idx="3643">
                  <c:v>0.2459944</c:v>
                </c:pt>
                <c:pt idx="3644">
                  <c:v>0.24596889999999999</c:v>
                </c:pt>
                <c:pt idx="3645">
                  <c:v>0.24594340000000001</c:v>
                </c:pt>
                <c:pt idx="3646">
                  <c:v>0.24591779999999999</c:v>
                </c:pt>
                <c:pt idx="3647">
                  <c:v>0.2458921</c:v>
                </c:pt>
                <c:pt idx="3648">
                  <c:v>0.24586640000000001</c:v>
                </c:pt>
                <c:pt idx="3649">
                  <c:v>0.2458407</c:v>
                </c:pt>
                <c:pt idx="3650">
                  <c:v>0.24581500000000001</c:v>
                </c:pt>
                <c:pt idx="3651">
                  <c:v>0.24578920000000001</c:v>
                </c:pt>
                <c:pt idx="3652">
                  <c:v>0.24576329999999999</c:v>
                </c:pt>
                <c:pt idx="3653">
                  <c:v>0.2457375</c:v>
                </c:pt>
                <c:pt idx="3654">
                  <c:v>0.2457116</c:v>
                </c:pt>
                <c:pt idx="3655">
                  <c:v>0.2456856</c:v>
                </c:pt>
                <c:pt idx="3656">
                  <c:v>0.24565960000000001</c:v>
                </c:pt>
                <c:pt idx="3657">
                  <c:v>0.24563360000000001</c:v>
                </c:pt>
                <c:pt idx="3658">
                  <c:v>0.24560760000000001</c:v>
                </c:pt>
                <c:pt idx="3659">
                  <c:v>0.24558150000000001</c:v>
                </c:pt>
                <c:pt idx="3660">
                  <c:v>0.24555540000000001</c:v>
                </c:pt>
                <c:pt idx="3661">
                  <c:v>0.2455292</c:v>
                </c:pt>
                <c:pt idx="3662">
                  <c:v>0.245503</c:v>
                </c:pt>
                <c:pt idx="3663">
                  <c:v>0.2454768</c:v>
                </c:pt>
                <c:pt idx="3664">
                  <c:v>0.24545059999999999</c:v>
                </c:pt>
                <c:pt idx="3665">
                  <c:v>0.24542430000000001</c:v>
                </c:pt>
                <c:pt idx="3666">
                  <c:v>0.24539800000000001</c:v>
                </c:pt>
                <c:pt idx="3667">
                  <c:v>0.2453716</c:v>
                </c:pt>
                <c:pt idx="3668">
                  <c:v>0.24534520000000001</c:v>
                </c:pt>
                <c:pt idx="3669">
                  <c:v>0.2453188</c:v>
                </c:pt>
                <c:pt idx="3670">
                  <c:v>0.24529239999999999</c:v>
                </c:pt>
                <c:pt idx="3671">
                  <c:v>0.24526590000000001</c:v>
                </c:pt>
                <c:pt idx="3672">
                  <c:v>0.2452394</c:v>
                </c:pt>
                <c:pt idx="3673">
                  <c:v>0.24521290000000001</c:v>
                </c:pt>
                <c:pt idx="3674">
                  <c:v>0.2451864</c:v>
                </c:pt>
                <c:pt idx="3675">
                  <c:v>0.24515980000000001</c:v>
                </c:pt>
                <c:pt idx="3676">
                  <c:v>0.2451332</c:v>
                </c:pt>
                <c:pt idx="3677">
                  <c:v>0.2451065</c:v>
                </c:pt>
                <c:pt idx="3678">
                  <c:v>0.24507989999999999</c:v>
                </c:pt>
                <c:pt idx="3679">
                  <c:v>0.2450532</c:v>
                </c:pt>
                <c:pt idx="3680">
                  <c:v>0.24502650000000001</c:v>
                </c:pt>
                <c:pt idx="3681">
                  <c:v>0.24499979999999999</c:v>
                </c:pt>
                <c:pt idx="3682">
                  <c:v>0.244973</c:v>
                </c:pt>
                <c:pt idx="3683">
                  <c:v>0.2449462</c:v>
                </c:pt>
                <c:pt idx="3684">
                  <c:v>0.24491940000000001</c:v>
                </c:pt>
                <c:pt idx="3685">
                  <c:v>0.24489250000000001</c:v>
                </c:pt>
                <c:pt idx="3686">
                  <c:v>0.24486569999999999</c:v>
                </c:pt>
                <c:pt idx="3687">
                  <c:v>0.2448388</c:v>
                </c:pt>
                <c:pt idx="3688">
                  <c:v>0.2448119</c:v>
                </c:pt>
                <c:pt idx="3689">
                  <c:v>0.2447849</c:v>
                </c:pt>
                <c:pt idx="3690">
                  <c:v>0.244758</c:v>
                </c:pt>
                <c:pt idx="3691">
                  <c:v>0.244731</c:v>
                </c:pt>
                <c:pt idx="3692">
                  <c:v>0.2447039</c:v>
                </c:pt>
                <c:pt idx="3693">
                  <c:v>0.2446769</c:v>
                </c:pt>
                <c:pt idx="3694">
                  <c:v>0.2446498</c:v>
                </c:pt>
                <c:pt idx="3695">
                  <c:v>0.2446228</c:v>
                </c:pt>
                <c:pt idx="3696">
                  <c:v>0.2445956</c:v>
                </c:pt>
                <c:pt idx="3697">
                  <c:v>0.24456849999999999</c:v>
                </c:pt>
                <c:pt idx="3698">
                  <c:v>0.24454139999999999</c:v>
                </c:pt>
                <c:pt idx="3699">
                  <c:v>0.24451419999999999</c:v>
                </c:pt>
                <c:pt idx="3700">
                  <c:v>0.24448700000000001</c:v>
                </c:pt>
                <c:pt idx="3701">
                  <c:v>0.2444598</c:v>
                </c:pt>
                <c:pt idx="3702">
                  <c:v>0.2444325</c:v>
                </c:pt>
                <c:pt idx="3703">
                  <c:v>0.24440529999999999</c:v>
                </c:pt>
                <c:pt idx="3704">
                  <c:v>0.24437800000000001</c:v>
                </c:pt>
                <c:pt idx="3705">
                  <c:v>0.2443507</c:v>
                </c:pt>
                <c:pt idx="3706">
                  <c:v>0.24432329999999999</c:v>
                </c:pt>
                <c:pt idx="3707">
                  <c:v>0.24429600000000001</c:v>
                </c:pt>
                <c:pt idx="3708">
                  <c:v>0.2442686</c:v>
                </c:pt>
                <c:pt idx="3709">
                  <c:v>0.24424119999999999</c:v>
                </c:pt>
                <c:pt idx="3710">
                  <c:v>0.24421380000000001</c:v>
                </c:pt>
                <c:pt idx="3711">
                  <c:v>0.2441864</c:v>
                </c:pt>
                <c:pt idx="3712">
                  <c:v>0.24415899999999999</c:v>
                </c:pt>
                <c:pt idx="3713">
                  <c:v>0.2441315</c:v>
                </c:pt>
                <c:pt idx="3714">
                  <c:v>0.24410399999999999</c:v>
                </c:pt>
                <c:pt idx="3715">
                  <c:v>0.2440765</c:v>
                </c:pt>
                <c:pt idx="3716">
                  <c:v>0.24404899999999999</c:v>
                </c:pt>
                <c:pt idx="3717">
                  <c:v>0.2440214</c:v>
                </c:pt>
                <c:pt idx="3718">
                  <c:v>0.24399390000000001</c:v>
                </c:pt>
                <c:pt idx="3719">
                  <c:v>0.2439663</c:v>
                </c:pt>
                <c:pt idx="3720">
                  <c:v>0.24393870000000001</c:v>
                </c:pt>
                <c:pt idx="3721">
                  <c:v>0.24391109999999999</c:v>
                </c:pt>
                <c:pt idx="3722">
                  <c:v>0.2438834</c:v>
                </c:pt>
                <c:pt idx="3723">
                  <c:v>0.24385580000000001</c:v>
                </c:pt>
                <c:pt idx="3724">
                  <c:v>0.24382809999999999</c:v>
                </c:pt>
                <c:pt idx="3725">
                  <c:v>0.2438004</c:v>
                </c:pt>
                <c:pt idx="3726">
                  <c:v>0.24377270000000001</c:v>
                </c:pt>
                <c:pt idx="3727">
                  <c:v>0.24374499999999999</c:v>
                </c:pt>
                <c:pt idx="3728">
                  <c:v>0.24371719999999999</c:v>
                </c:pt>
                <c:pt idx="3729">
                  <c:v>0.2436895</c:v>
                </c:pt>
                <c:pt idx="3730">
                  <c:v>0.24366170000000001</c:v>
                </c:pt>
                <c:pt idx="3731">
                  <c:v>0.24363389999999999</c:v>
                </c:pt>
                <c:pt idx="3732">
                  <c:v>0.24360609999999999</c:v>
                </c:pt>
                <c:pt idx="3733">
                  <c:v>0.2435783</c:v>
                </c:pt>
                <c:pt idx="3734">
                  <c:v>0.2435504</c:v>
                </c:pt>
                <c:pt idx="3735">
                  <c:v>0.24352260000000001</c:v>
                </c:pt>
                <c:pt idx="3736">
                  <c:v>0.24349470000000001</c:v>
                </c:pt>
                <c:pt idx="3737">
                  <c:v>0.24346680000000001</c:v>
                </c:pt>
                <c:pt idx="3738">
                  <c:v>0.24343890000000001</c:v>
                </c:pt>
                <c:pt idx="3739">
                  <c:v>0.24341090000000001</c:v>
                </c:pt>
                <c:pt idx="3740">
                  <c:v>0.24338299999999999</c:v>
                </c:pt>
                <c:pt idx="3741">
                  <c:v>0.24335509999999999</c:v>
                </c:pt>
                <c:pt idx="3742">
                  <c:v>0.24332709999999999</c:v>
                </c:pt>
                <c:pt idx="3743">
                  <c:v>0.24329909999999999</c:v>
                </c:pt>
                <c:pt idx="3744">
                  <c:v>0.24327109999999999</c:v>
                </c:pt>
                <c:pt idx="3745">
                  <c:v>0.24324309999999999</c:v>
                </c:pt>
                <c:pt idx="3746">
                  <c:v>0.24321509999999999</c:v>
                </c:pt>
                <c:pt idx="3747">
                  <c:v>0.24318699999999999</c:v>
                </c:pt>
                <c:pt idx="3748">
                  <c:v>0.24315899999999999</c:v>
                </c:pt>
                <c:pt idx="3749">
                  <c:v>0.24313090000000001</c:v>
                </c:pt>
                <c:pt idx="3750">
                  <c:v>0.24310280000000001</c:v>
                </c:pt>
                <c:pt idx="3751">
                  <c:v>0.2430747</c:v>
                </c:pt>
                <c:pt idx="3752">
                  <c:v>0.2430466</c:v>
                </c:pt>
                <c:pt idx="3753">
                  <c:v>0.2430184</c:v>
                </c:pt>
                <c:pt idx="3754">
                  <c:v>0.24299029999999999</c:v>
                </c:pt>
                <c:pt idx="3755">
                  <c:v>0.24296209999999999</c:v>
                </c:pt>
                <c:pt idx="3756">
                  <c:v>0.24293390000000001</c:v>
                </c:pt>
                <c:pt idx="3757">
                  <c:v>0.24290580000000001</c:v>
                </c:pt>
                <c:pt idx="3758">
                  <c:v>0.2428775</c:v>
                </c:pt>
                <c:pt idx="3759">
                  <c:v>0.24284929999999999</c:v>
                </c:pt>
                <c:pt idx="3760">
                  <c:v>0.24282110000000001</c:v>
                </c:pt>
                <c:pt idx="3761">
                  <c:v>0.2427928</c:v>
                </c:pt>
                <c:pt idx="3762">
                  <c:v>0.2427646</c:v>
                </c:pt>
                <c:pt idx="3763">
                  <c:v>0.24273629999999999</c:v>
                </c:pt>
                <c:pt idx="3764">
                  <c:v>0.24270800000000001</c:v>
                </c:pt>
                <c:pt idx="3765">
                  <c:v>0.2426797</c:v>
                </c:pt>
                <c:pt idx="3766">
                  <c:v>0.24265139999999999</c:v>
                </c:pt>
                <c:pt idx="3767">
                  <c:v>0.24262310000000001</c:v>
                </c:pt>
                <c:pt idx="3768">
                  <c:v>0.2425947</c:v>
                </c:pt>
                <c:pt idx="3769">
                  <c:v>0.24256639999999999</c:v>
                </c:pt>
                <c:pt idx="3770">
                  <c:v>0.242538</c:v>
                </c:pt>
                <c:pt idx="3771">
                  <c:v>0.24250959999999999</c:v>
                </c:pt>
                <c:pt idx="3772">
                  <c:v>0.24248130000000001</c:v>
                </c:pt>
                <c:pt idx="3773">
                  <c:v>0.2424529</c:v>
                </c:pt>
                <c:pt idx="3774">
                  <c:v>0.24242440000000001</c:v>
                </c:pt>
                <c:pt idx="3775">
                  <c:v>0.242396</c:v>
                </c:pt>
                <c:pt idx="3776">
                  <c:v>0.24236759999999999</c:v>
                </c:pt>
                <c:pt idx="3777">
                  <c:v>0.2423391</c:v>
                </c:pt>
                <c:pt idx="3778">
                  <c:v>0.24231069999999999</c:v>
                </c:pt>
                <c:pt idx="3779">
                  <c:v>0.2422822</c:v>
                </c:pt>
                <c:pt idx="3780">
                  <c:v>0.24225369999999999</c:v>
                </c:pt>
                <c:pt idx="3781">
                  <c:v>0.2422252</c:v>
                </c:pt>
                <c:pt idx="3782">
                  <c:v>0.24219669999999999</c:v>
                </c:pt>
                <c:pt idx="3783">
                  <c:v>0.2421682</c:v>
                </c:pt>
                <c:pt idx="3784">
                  <c:v>0.24213960000000001</c:v>
                </c:pt>
                <c:pt idx="3785">
                  <c:v>0.2421111</c:v>
                </c:pt>
                <c:pt idx="3786">
                  <c:v>0.24208250000000001</c:v>
                </c:pt>
                <c:pt idx="3787">
                  <c:v>0.24205389999999999</c:v>
                </c:pt>
                <c:pt idx="3788">
                  <c:v>0.2420254</c:v>
                </c:pt>
                <c:pt idx="3789">
                  <c:v>0.24199680000000001</c:v>
                </c:pt>
                <c:pt idx="3790">
                  <c:v>0.24196819999999999</c:v>
                </c:pt>
                <c:pt idx="3791">
                  <c:v>0.2419395</c:v>
                </c:pt>
                <c:pt idx="3792">
                  <c:v>0.24191090000000001</c:v>
                </c:pt>
                <c:pt idx="3793">
                  <c:v>0.24188229999999999</c:v>
                </c:pt>
                <c:pt idx="3794">
                  <c:v>0.2418536</c:v>
                </c:pt>
                <c:pt idx="3795">
                  <c:v>0.24182500000000001</c:v>
                </c:pt>
                <c:pt idx="3796">
                  <c:v>0.24179629999999999</c:v>
                </c:pt>
                <c:pt idx="3797">
                  <c:v>0.2417676</c:v>
                </c:pt>
                <c:pt idx="3798">
                  <c:v>0.24173890000000001</c:v>
                </c:pt>
                <c:pt idx="3799">
                  <c:v>0.24171019999999999</c:v>
                </c:pt>
                <c:pt idx="3800">
                  <c:v>0.24168149999999999</c:v>
                </c:pt>
                <c:pt idx="3801">
                  <c:v>0.2416528</c:v>
                </c:pt>
                <c:pt idx="3802">
                  <c:v>0.24162400000000001</c:v>
                </c:pt>
                <c:pt idx="3803">
                  <c:v>0.24159530000000001</c:v>
                </c:pt>
                <c:pt idx="3804">
                  <c:v>0.24156649999999999</c:v>
                </c:pt>
                <c:pt idx="3805">
                  <c:v>0.2415378</c:v>
                </c:pt>
                <c:pt idx="3806">
                  <c:v>0.241509</c:v>
                </c:pt>
                <c:pt idx="3807">
                  <c:v>0.24148020000000001</c:v>
                </c:pt>
                <c:pt idx="3808">
                  <c:v>0.24145140000000001</c:v>
                </c:pt>
                <c:pt idx="3809">
                  <c:v>0.24142259999999999</c:v>
                </c:pt>
                <c:pt idx="3810">
                  <c:v>0.24139379999999999</c:v>
                </c:pt>
                <c:pt idx="3811">
                  <c:v>0.241365</c:v>
                </c:pt>
                <c:pt idx="3812">
                  <c:v>0.2413361</c:v>
                </c:pt>
                <c:pt idx="3813">
                  <c:v>0.2413073</c:v>
                </c:pt>
                <c:pt idx="3814">
                  <c:v>0.2412784</c:v>
                </c:pt>
                <c:pt idx="3815">
                  <c:v>0.24124960000000001</c:v>
                </c:pt>
                <c:pt idx="3816">
                  <c:v>0.24122070000000001</c:v>
                </c:pt>
                <c:pt idx="3817">
                  <c:v>0.24119180000000001</c:v>
                </c:pt>
                <c:pt idx="3818">
                  <c:v>0.24116290000000001</c:v>
                </c:pt>
                <c:pt idx="3819">
                  <c:v>0.24113399999999999</c:v>
                </c:pt>
                <c:pt idx="3820">
                  <c:v>0.24110509999999999</c:v>
                </c:pt>
                <c:pt idx="3821">
                  <c:v>0.24107619999999999</c:v>
                </c:pt>
                <c:pt idx="3822">
                  <c:v>0.24104719999999999</c:v>
                </c:pt>
                <c:pt idx="3823">
                  <c:v>0.24101829999999999</c:v>
                </c:pt>
                <c:pt idx="3824">
                  <c:v>0.24098929999999999</c:v>
                </c:pt>
                <c:pt idx="3825">
                  <c:v>0.24096039999999999</c:v>
                </c:pt>
                <c:pt idx="3826">
                  <c:v>0.24093139999999999</c:v>
                </c:pt>
                <c:pt idx="3827">
                  <c:v>0.24090239999999999</c:v>
                </c:pt>
                <c:pt idx="3828">
                  <c:v>0.24087339999999999</c:v>
                </c:pt>
                <c:pt idx="3829">
                  <c:v>0.24084439999999999</c:v>
                </c:pt>
                <c:pt idx="3830">
                  <c:v>0.24081540000000001</c:v>
                </c:pt>
                <c:pt idx="3831">
                  <c:v>0.24078640000000001</c:v>
                </c:pt>
                <c:pt idx="3832">
                  <c:v>0.24075740000000001</c:v>
                </c:pt>
                <c:pt idx="3833">
                  <c:v>0.24072840000000001</c:v>
                </c:pt>
                <c:pt idx="3834">
                  <c:v>0.2406993</c:v>
                </c:pt>
                <c:pt idx="3835">
                  <c:v>0.2406703</c:v>
                </c:pt>
                <c:pt idx="3836">
                  <c:v>0.2406412</c:v>
                </c:pt>
                <c:pt idx="3837">
                  <c:v>0.2406121</c:v>
                </c:pt>
                <c:pt idx="3838">
                  <c:v>0.24058309999999999</c:v>
                </c:pt>
                <c:pt idx="3839">
                  <c:v>0.24055399999999999</c:v>
                </c:pt>
                <c:pt idx="3840">
                  <c:v>0.24052490000000001</c:v>
                </c:pt>
                <c:pt idx="3841">
                  <c:v>0.24049580000000001</c:v>
                </c:pt>
                <c:pt idx="3842">
                  <c:v>0.24046670000000001</c:v>
                </c:pt>
                <c:pt idx="3843">
                  <c:v>0.2404376</c:v>
                </c:pt>
                <c:pt idx="3844">
                  <c:v>0.24040839999999999</c:v>
                </c:pt>
                <c:pt idx="3845">
                  <c:v>0.24037929999999999</c:v>
                </c:pt>
                <c:pt idx="3846">
                  <c:v>0.24035010000000001</c:v>
                </c:pt>
                <c:pt idx="3847">
                  <c:v>0.24032100000000001</c:v>
                </c:pt>
                <c:pt idx="3848">
                  <c:v>0.2402918</c:v>
                </c:pt>
                <c:pt idx="3849">
                  <c:v>0.2402627</c:v>
                </c:pt>
                <c:pt idx="3850">
                  <c:v>0.24023349999999999</c:v>
                </c:pt>
                <c:pt idx="3851">
                  <c:v>0.24020430000000001</c:v>
                </c:pt>
                <c:pt idx="3852">
                  <c:v>0.2401751</c:v>
                </c:pt>
                <c:pt idx="3853">
                  <c:v>0.2401459</c:v>
                </c:pt>
                <c:pt idx="3854">
                  <c:v>0.24011669999999999</c:v>
                </c:pt>
                <c:pt idx="3855">
                  <c:v>0.24008750000000001</c:v>
                </c:pt>
                <c:pt idx="3856">
                  <c:v>0.2400583</c:v>
                </c:pt>
                <c:pt idx="3857">
                  <c:v>0.24002899999999999</c:v>
                </c:pt>
                <c:pt idx="3858">
                  <c:v>0.23999980000000001</c:v>
                </c:pt>
                <c:pt idx="3859">
                  <c:v>0.2399705</c:v>
                </c:pt>
                <c:pt idx="3860">
                  <c:v>0.2399413</c:v>
                </c:pt>
                <c:pt idx="3861">
                  <c:v>0.23991199999999999</c:v>
                </c:pt>
                <c:pt idx="3862">
                  <c:v>0.23988280000000001</c:v>
                </c:pt>
                <c:pt idx="3863">
                  <c:v>0.2398535</c:v>
                </c:pt>
                <c:pt idx="3864">
                  <c:v>0.23982419999999999</c:v>
                </c:pt>
                <c:pt idx="3865">
                  <c:v>0.23979490000000001</c:v>
                </c:pt>
                <c:pt idx="3866">
                  <c:v>0.2397656</c:v>
                </c:pt>
                <c:pt idx="3867">
                  <c:v>0.23973630000000001</c:v>
                </c:pt>
                <c:pt idx="3868">
                  <c:v>0.239707</c:v>
                </c:pt>
                <c:pt idx="3869">
                  <c:v>0.23967769999999999</c:v>
                </c:pt>
                <c:pt idx="3870">
                  <c:v>0.23964830000000001</c:v>
                </c:pt>
                <c:pt idx="3871">
                  <c:v>0.239619</c:v>
                </c:pt>
                <c:pt idx="3872">
                  <c:v>0.23958960000000001</c:v>
                </c:pt>
                <c:pt idx="3873">
                  <c:v>0.2395603</c:v>
                </c:pt>
                <c:pt idx="3874">
                  <c:v>0.23953089999999999</c:v>
                </c:pt>
                <c:pt idx="3875">
                  <c:v>0.23950160000000001</c:v>
                </c:pt>
                <c:pt idx="3876">
                  <c:v>0.2394722</c:v>
                </c:pt>
                <c:pt idx="3877">
                  <c:v>0.23944280000000001</c:v>
                </c:pt>
                <c:pt idx="3878">
                  <c:v>0.2394134</c:v>
                </c:pt>
                <c:pt idx="3879">
                  <c:v>0.23938400000000001</c:v>
                </c:pt>
                <c:pt idx="3880">
                  <c:v>0.2393546</c:v>
                </c:pt>
                <c:pt idx="3881">
                  <c:v>0.23932519999999999</c:v>
                </c:pt>
                <c:pt idx="3882">
                  <c:v>0.2392958</c:v>
                </c:pt>
                <c:pt idx="3883">
                  <c:v>0.23926639999999999</c:v>
                </c:pt>
                <c:pt idx="3884">
                  <c:v>0.2392369</c:v>
                </c:pt>
                <c:pt idx="3885">
                  <c:v>0.23920749999999999</c:v>
                </c:pt>
                <c:pt idx="3886">
                  <c:v>0.2391781</c:v>
                </c:pt>
                <c:pt idx="3887">
                  <c:v>0.23914859999999999</c:v>
                </c:pt>
                <c:pt idx="3888">
                  <c:v>0.2391192</c:v>
                </c:pt>
                <c:pt idx="3889">
                  <c:v>0.23908969999999999</c:v>
                </c:pt>
                <c:pt idx="3890">
                  <c:v>0.2390602</c:v>
                </c:pt>
                <c:pt idx="3891">
                  <c:v>0.23903070000000001</c:v>
                </c:pt>
                <c:pt idx="3892">
                  <c:v>0.2390013</c:v>
                </c:pt>
                <c:pt idx="3893">
                  <c:v>0.23897180000000001</c:v>
                </c:pt>
                <c:pt idx="3894">
                  <c:v>0.2389423</c:v>
                </c:pt>
                <c:pt idx="3895">
                  <c:v>0.23891280000000001</c:v>
                </c:pt>
                <c:pt idx="3896">
                  <c:v>0.23888329999999999</c:v>
                </c:pt>
                <c:pt idx="3897">
                  <c:v>0.2388538</c:v>
                </c:pt>
                <c:pt idx="3898">
                  <c:v>0.23882419999999999</c:v>
                </c:pt>
                <c:pt idx="3899">
                  <c:v>0.2387947</c:v>
                </c:pt>
                <c:pt idx="3900">
                  <c:v>0.23876520000000001</c:v>
                </c:pt>
                <c:pt idx="3901">
                  <c:v>0.23873559999999999</c:v>
                </c:pt>
                <c:pt idx="3902">
                  <c:v>0.2387061</c:v>
                </c:pt>
                <c:pt idx="3903">
                  <c:v>0.23867650000000001</c:v>
                </c:pt>
                <c:pt idx="3904">
                  <c:v>0.238647</c:v>
                </c:pt>
                <c:pt idx="3905">
                  <c:v>0.23861740000000001</c:v>
                </c:pt>
                <c:pt idx="3906">
                  <c:v>0.23858779999999999</c:v>
                </c:pt>
                <c:pt idx="3907">
                  <c:v>0.2385582</c:v>
                </c:pt>
                <c:pt idx="3908">
                  <c:v>0.23852870000000001</c:v>
                </c:pt>
                <c:pt idx="3909">
                  <c:v>0.23849909999999999</c:v>
                </c:pt>
                <c:pt idx="3910">
                  <c:v>0.2384695</c:v>
                </c:pt>
                <c:pt idx="3911">
                  <c:v>0.23843990000000001</c:v>
                </c:pt>
                <c:pt idx="3912">
                  <c:v>0.23841029999999999</c:v>
                </c:pt>
                <c:pt idx="3913">
                  <c:v>0.2383807</c:v>
                </c:pt>
                <c:pt idx="3914">
                  <c:v>0.23835100000000001</c:v>
                </c:pt>
                <c:pt idx="3915">
                  <c:v>0.23832139999999999</c:v>
                </c:pt>
                <c:pt idx="3916">
                  <c:v>0.2382918</c:v>
                </c:pt>
                <c:pt idx="3917">
                  <c:v>0.2382621</c:v>
                </c:pt>
                <c:pt idx="3918">
                  <c:v>0.23823250000000001</c:v>
                </c:pt>
                <c:pt idx="3919">
                  <c:v>0.23820279999999999</c:v>
                </c:pt>
                <c:pt idx="3920">
                  <c:v>0.2381732</c:v>
                </c:pt>
                <c:pt idx="3921">
                  <c:v>0.23814350000000001</c:v>
                </c:pt>
                <c:pt idx="3922">
                  <c:v>0.23811389999999999</c:v>
                </c:pt>
                <c:pt idx="3923">
                  <c:v>0.2380842</c:v>
                </c:pt>
                <c:pt idx="3924">
                  <c:v>0.2380545</c:v>
                </c:pt>
                <c:pt idx="3925">
                  <c:v>0.23802480000000001</c:v>
                </c:pt>
                <c:pt idx="3926">
                  <c:v>0.23799509999999999</c:v>
                </c:pt>
                <c:pt idx="3927">
                  <c:v>0.23796539999999999</c:v>
                </c:pt>
                <c:pt idx="3928">
                  <c:v>0.2379357</c:v>
                </c:pt>
                <c:pt idx="3929">
                  <c:v>0.23790600000000001</c:v>
                </c:pt>
                <c:pt idx="3930">
                  <c:v>0.23787630000000001</c:v>
                </c:pt>
                <c:pt idx="3931">
                  <c:v>0.23784659999999999</c:v>
                </c:pt>
                <c:pt idx="3932">
                  <c:v>0.2378169</c:v>
                </c:pt>
                <c:pt idx="3933">
                  <c:v>0.2377871</c:v>
                </c:pt>
                <c:pt idx="3934">
                  <c:v>0.23775740000000001</c:v>
                </c:pt>
                <c:pt idx="3935">
                  <c:v>0.23772769999999999</c:v>
                </c:pt>
                <c:pt idx="3936">
                  <c:v>0.23769789999999999</c:v>
                </c:pt>
                <c:pt idx="3937">
                  <c:v>0.2376682</c:v>
                </c:pt>
                <c:pt idx="3938">
                  <c:v>0.2376384</c:v>
                </c:pt>
                <c:pt idx="3939">
                  <c:v>0.23760870000000001</c:v>
                </c:pt>
                <c:pt idx="3940">
                  <c:v>0.23757890000000001</c:v>
                </c:pt>
                <c:pt idx="3941">
                  <c:v>0.23754910000000001</c:v>
                </c:pt>
                <c:pt idx="3942">
                  <c:v>0.23751929999999999</c:v>
                </c:pt>
                <c:pt idx="3943">
                  <c:v>0.2374896</c:v>
                </c:pt>
                <c:pt idx="3944">
                  <c:v>0.2374598</c:v>
                </c:pt>
                <c:pt idx="3945">
                  <c:v>0.23743</c:v>
                </c:pt>
                <c:pt idx="3946">
                  <c:v>0.23740020000000001</c:v>
                </c:pt>
                <c:pt idx="3947">
                  <c:v>0.23737040000000001</c:v>
                </c:pt>
                <c:pt idx="3948">
                  <c:v>0.23734060000000001</c:v>
                </c:pt>
                <c:pt idx="3949">
                  <c:v>0.23731079999999999</c:v>
                </c:pt>
                <c:pt idx="3950">
                  <c:v>0.23728089999999999</c:v>
                </c:pt>
                <c:pt idx="3951">
                  <c:v>0.23725109999999999</c:v>
                </c:pt>
                <c:pt idx="3952">
                  <c:v>0.2372213</c:v>
                </c:pt>
                <c:pt idx="3953">
                  <c:v>0.2371915</c:v>
                </c:pt>
                <c:pt idx="3954">
                  <c:v>0.2371616</c:v>
                </c:pt>
                <c:pt idx="3955">
                  <c:v>0.2371318</c:v>
                </c:pt>
                <c:pt idx="3956">
                  <c:v>0.2371019</c:v>
                </c:pt>
                <c:pt idx="3957">
                  <c:v>0.23707210000000001</c:v>
                </c:pt>
                <c:pt idx="3958">
                  <c:v>0.23704220000000001</c:v>
                </c:pt>
                <c:pt idx="3959">
                  <c:v>0.23701240000000001</c:v>
                </c:pt>
                <c:pt idx="3960">
                  <c:v>0.23698250000000001</c:v>
                </c:pt>
                <c:pt idx="3961">
                  <c:v>0.23695260000000001</c:v>
                </c:pt>
                <c:pt idx="3962">
                  <c:v>0.23692270000000001</c:v>
                </c:pt>
                <c:pt idx="3963">
                  <c:v>0.23689289999999999</c:v>
                </c:pt>
                <c:pt idx="3964">
                  <c:v>0.23686299999999999</c:v>
                </c:pt>
                <c:pt idx="3965">
                  <c:v>0.23683309999999999</c:v>
                </c:pt>
                <c:pt idx="3966">
                  <c:v>0.23680319999999999</c:v>
                </c:pt>
                <c:pt idx="3967">
                  <c:v>0.23677329999999999</c:v>
                </c:pt>
                <c:pt idx="3968">
                  <c:v>0.23674339999999999</c:v>
                </c:pt>
                <c:pt idx="3969">
                  <c:v>0.23671349999999999</c:v>
                </c:pt>
                <c:pt idx="3970">
                  <c:v>0.23668349999999999</c:v>
                </c:pt>
                <c:pt idx="3971">
                  <c:v>0.23665359999999999</c:v>
                </c:pt>
                <c:pt idx="3972">
                  <c:v>0.23662369999999999</c:v>
                </c:pt>
                <c:pt idx="3973">
                  <c:v>0.23659379999999999</c:v>
                </c:pt>
                <c:pt idx="3974">
                  <c:v>0.23656379999999999</c:v>
                </c:pt>
                <c:pt idx="3975">
                  <c:v>0.23653389999999999</c:v>
                </c:pt>
                <c:pt idx="3976">
                  <c:v>0.23650399999999999</c:v>
                </c:pt>
                <c:pt idx="3977">
                  <c:v>0.23647399999999999</c:v>
                </c:pt>
                <c:pt idx="3978">
                  <c:v>0.23644409999999999</c:v>
                </c:pt>
                <c:pt idx="3979">
                  <c:v>0.23641409999999999</c:v>
                </c:pt>
                <c:pt idx="3980">
                  <c:v>0.23638419999999999</c:v>
                </c:pt>
                <c:pt idx="3981">
                  <c:v>0.23635419999999999</c:v>
                </c:pt>
                <c:pt idx="3982">
                  <c:v>0.23632420000000001</c:v>
                </c:pt>
                <c:pt idx="3983">
                  <c:v>0.23629430000000001</c:v>
                </c:pt>
                <c:pt idx="3984">
                  <c:v>0.23626430000000001</c:v>
                </c:pt>
                <c:pt idx="3985">
                  <c:v>0.23623430000000001</c:v>
                </c:pt>
                <c:pt idx="3986">
                  <c:v>0.23620430000000001</c:v>
                </c:pt>
                <c:pt idx="3987">
                  <c:v>0.2361743</c:v>
                </c:pt>
                <c:pt idx="3988">
                  <c:v>0.2361443</c:v>
                </c:pt>
                <c:pt idx="3989">
                  <c:v>0.2361143</c:v>
                </c:pt>
                <c:pt idx="3990">
                  <c:v>0.2360843</c:v>
                </c:pt>
                <c:pt idx="3991">
                  <c:v>0.23605429999999999</c:v>
                </c:pt>
                <c:pt idx="3992">
                  <c:v>0.23602429999999999</c:v>
                </c:pt>
                <c:pt idx="3993">
                  <c:v>0.23599429999999999</c:v>
                </c:pt>
                <c:pt idx="3994">
                  <c:v>0.23596429999999999</c:v>
                </c:pt>
                <c:pt idx="3995">
                  <c:v>0.23593420000000001</c:v>
                </c:pt>
                <c:pt idx="3996">
                  <c:v>0.23590420000000001</c:v>
                </c:pt>
                <c:pt idx="3997">
                  <c:v>0.23587420000000001</c:v>
                </c:pt>
                <c:pt idx="3998">
                  <c:v>0.2358442</c:v>
                </c:pt>
                <c:pt idx="3999">
                  <c:v>0.2358141</c:v>
                </c:pt>
                <c:pt idx="4000">
                  <c:v>0.2357841</c:v>
                </c:pt>
                <c:pt idx="4001">
                  <c:v>0.23575399999999999</c:v>
                </c:pt>
                <c:pt idx="4002">
                  <c:v>0.23572399999999999</c:v>
                </c:pt>
                <c:pt idx="4003">
                  <c:v>0.23569390000000001</c:v>
                </c:pt>
                <c:pt idx="4004">
                  <c:v>0.23566380000000001</c:v>
                </c:pt>
                <c:pt idx="4005">
                  <c:v>0.2356338</c:v>
                </c:pt>
                <c:pt idx="4006">
                  <c:v>0.2356037</c:v>
                </c:pt>
                <c:pt idx="4007">
                  <c:v>0.23557359999999999</c:v>
                </c:pt>
                <c:pt idx="4008">
                  <c:v>0.23554359999999999</c:v>
                </c:pt>
                <c:pt idx="4009">
                  <c:v>0.23551349999999999</c:v>
                </c:pt>
                <c:pt idx="4010">
                  <c:v>0.23548340000000001</c:v>
                </c:pt>
                <c:pt idx="4011">
                  <c:v>0.2354533</c:v>
                </c:pt>
                <c:pt idx="4012">
                  <c:v>0.2354232</c:v>
                </c:pt>
                <c:pt idx="4013">
                  <c:v>0.23539309999999999</c:v>
                </c:pt>
                <c:pt idx="4014">
                  <c:v>0.23536299999999999</c:v>
                </c:pt>
                <c:pt idx="4015">
                  <c:v>0.23533290000000001</c:v>
                </c:pt>
                <c:pt idx="4016">
                  <c:v>0.23530280000000001</c:v>
                </c:pt>
                <c:pt idx="4017">
                  <c:v>0.2352727</c:v>
                </c:pt>
                <c:pt idx="4018">
                  <c:v>0.2352426</c:v>
                </c:pt>
                <c:pt idx="4019">
                  <c:v>0.23521249999999999</c:v>
                </c:pt>
                <c:pt idx="4020">
                  <c:v>0.23518240000000001</c:v>
                </c:pt>
                <c:pt idx="4021">
                  <c:v>0.23515220000000001</c:v>
                </c:pt>
                <c:pt idx="4022">
                  <c:v>0.2351221</c:v>
                </c:pt>
                <c:pt idx="4023">
                  <c:v>0.235092</c:v>
                </c:pt>
                <c:pt idx="4024">
                  <c:v>0.23506179999999999</c:v>
                </c:pt>
                <c:pt idx="4025">
                  <c:v>0.23503170000000001</c:v>
                </c:pt>
                <c:pt idx="4026">
                  <c:v>0.2350015</c:v>
                </c:pt>
                <c:pt idx="4027">
                  <c:v>0.2349714</c:v>
                </c:pt>
                <c:pt idx="4028">
                  <c:v>0.23494129999999999</c:v>
                </c:pt>
                <c:pt idx="4029">
                  <c:v>0.23491110000000001</c:v>
                </c:pt>
                <c:pt idx="4030">
                  <c:v>0.2348809</c:v>
                </c:pt>
                <c:pt idx="4031">
                  <c:v>0.2348508</c:v>
                </c:pt>
                <c:pt idx="4032">
                  <c:v>0.23482059999999999</c:v>
                </c:pt>
                <c:pt idx="4033">
                  <c:v>0.23479040000000001</c:v>
                </c:pt>
                <c:pt idx="4034">
                  <c:v>0.23476030000000001</c:v>
                </c:pt>
                <c:pt idx="4035">
                  <c:v>0.2347301</c:v>
                </c:pt>
                <c:pt idx="4036">
                  <c:v>0.23469989999999999</c:v>
                </c:pt>
                <c:pt idx="4037">
                  <c:v>0.23466970000000001</c:v>
                </c:pt>
                <c:pt idx="4038">
                  <c:v>0.2346396</c:v>
                </c:pt>
                <c:pt idx="4039">
                  <c:v>0.2346094</c:v>
                </c:pt>
                <c:pt idx="4040">
                  <c:v>0.23457919999999999</c:v>
                </c:pt>
                <c:pt idx="4041">
                  <c:v>0.23454900000000001</c:v>
                </c:pt>
                <c:pt idx="4042">
                  <c:v>0.2345188</c:v>
                </c:pt>
                <c:pt idx="4043">
                  <c:v>0.23448859999999999</c:v>
                </c:pt>
                <c:pt idx="4044">
                  <c:v>0.23445840000000001</c:v>
                </c:pt>
                <c:pt idx="4045">
                  <c:v>0.2344282</c:v>
                </c:pt>
                <c:pt idx="4046">
                  <c:v>0.23439789999999999</c:v>
                </c:pt>
                <c:pt idx="4047">
                  <c:v>0.23436770000000001</c:v>
                </c:pt>
                <c:pt idx="4048">
                  <c:v>0.2343375</c:v>
                </c:pt>
                <c:pt idx="4049">
                  <c:v>0.2343073</c:v>
                </c:pt>
                <c:pt idx="4050">
                  <c:v>0.23427709999999999</c:v>
                </c:pt>
                <c:pt idx="4051">
                  <c:v>0.23424680000000001</c:v>
                </c:pt>
                <c:pt idx="4052">
                  <c:v>0.2342166</c:v>
                </c:pt>
                <c:pt idx="4053">
                  <c:v>0.23418639999999999</c:v>
                </c:pt>
                <c:pt idx="4054">
                  <c:v>0.23415610000000001</c:v>
                </c:pt>
                <c:pt idx="4055">
                  <c:v>0.2341259</c:v>
                </c:pt>
                <c:pt idx="4056">
                  <c:v>0.23409559999999999</c:v>
                </c:pt>
                <c:pt idx="4057">
                  <c:v>0.23406540000000001</c:v>
                </c:pt>
                <c:pt idx="4058">
                  <c:v>0.2340351</c:v>
                </c:pt>
                <c:pt idx="4059">
                  <c:v>0.23400489999999999</c:v>
                </c:pt>
                <c:pt idx="4060">
                  <c:v>0.2339746</c:v>
                </c:pt>
                <c:pt idx="4061">
                  <c:v>0.2339444</c:v>
                </c:pt>
                <c:pt idx="4062">
                  <c:v>0.23391410000000001</c:v>
                </c:pt>
                <c:pt idx="4063">
                  <c:v>0.2338838</c:v>
                </c:pt>
                <c:pt idx="4064">
                  <c:v>0.23385359999999999</c:v>
                </c:pt>
                <c:pt idx="4065">
                  <c:v>0.23382330000000001</c:v>
                </c:pt>
                <c:pt idx="4066">
                  <c:v>0.233793</c:v>
                </c:pt>
                <c:pt idx="4067">
                  <c:v>0.23376269999999999</c:v>
                </c:pt>
                <c:pt idx="4068">
                  <c:v>0.23373240000000001</c:v>
                </c:pt>
                <c:pt idx="4069">
                  <c:v>0.2337022</c:v>
                </c:pt>
                <c:pt idx="4070">
                  <c:v>0.23367189999999999</c:v>
                </c:pt>
                <c:pt idx="4071">
                  <c:v>0.2336416</c:v>
                </c:pt>
                <c:pt idx="4072">
                  <c:v>0.23361129999999999</c:v>
                </c:pt>
                <c:pt idx="4073">
                  <c:v>0.23358100000000001</c:v>
                </c:pt>
                <c:pt idx="4074">
                  <c:v>0.2335507</c:v>
                </c:pt>
                <c:pt idx="4075">
                  <c:v>0.23352039999999999</c:v>
                </c:pt>
                <c:pt idx="4076">
                  <c:v>0.23349010000000001</c:v>
                </c:pt>
                <c:pt idx="4077">
                  <c:v>0.2334598</c:v>
                </c:pt>
                <c:pt idx="4078">
                  <c:v>0.23342950000000001</c:v>
                </c:pt>
                <c:pt idx="4079">
                  <c:v>0.2333992</c:v>
                </c:pt>
                <c:pt idx="4080">
                  <c:v>0.23336879999999999</c:v>
                </c:pt>
                <c:pt idx="4081">
                  <c:v>0.2333385</c:v>
                </c:pt>
                <c:pt idx="4082">
                  <c:v>0.23330819999999999</c:v>
                </c:pt>
                <c:pt idx="4083">
                  <c:v>0.23327790000000001</c:v>
                </c:pt>
                <c:pt idx="4084">
                  <c:v>0.2332475</c:v>
                </c:pt>
                <c:pt idx="4085">
                  <c:v>0.23321720000000001</c:v>
                </c:pt>
                <c:pt idx="4086">
                  <c:v>0.2331869</c:v>
                </c:pt>
                <c:pt idx="4087">
                  <c:v>0.23315649999999999</c:v>
                </c:pt>
                <c:pt idx="4088">
                  <c:v>0.23312620000000001</c:v>
                </c:pt>
                <c:pt idx="4089">
                  <c:v>0.23309579999999999</c:v>
                </c:pt>
                <c:pt idx="4090">
                  <c:v>0.23306550000000001</c:v>
                </c:pt>
                <c:pt idx="4091">
                  <c:v>0.2330351</c:v>
                </c:pt>
                <c:pt idx="4092">
                  <c:v>0.23300480000000001</c:v>
                </c:pt>
                <c:pt idx="4093">
                  <c:v>0.2329744</c:v>
                </c:pt>
                <c:pt idx="4094">
                  <c:v>0.23294409999999999</c:v>
                </c:pt>
                <c:pt idx="4095">
                  <c:v>0.2329137</c:v>
                </c:pt>
                <c:pt idx="4096">
                  <c:v>0.23288339999999999</c:v>
                </c:pt>
                <c:pt idx="4097">
                  <c:v>0.232853</c:v>
                </c:pt>
                <c:pt idx="4098">
                  <c:v>0.23282259999999999</c:v>
                </c:pt>
                <c:pt idx="4099">
                  <c:v>0.23279230000000001</c:v>
                </c:pt>
                <c:pt idx="4100">
                  <c:v>0.23276189999999999</c:v>
                </c:pt>
                <c:pt idx="4101">
                  <c:v>0.23273150000000001</c:v>
                </c:pt>
                <c:pt idx="4102">
                  <c:v>0.2327012</c:v>
                </c:pt>
                <c:pt idx="4103">
                  <c:v>0.23267080000000001</c:v>
                </c:pt>
                <c:pt idx="4104">
                  <c:v>0.2326404</c:v>
                </c:pt>
                <c:pt idx="4105">
                  <c:v>0.23261000000000001</c:v>
                </c:pt>
                <c:pt idx="4106">
                  <c:v>0.2325796</c:v>
                </c:pt>
                <c:pt idx="4107">
                  <c:v>0.23254920000000001</c:v>
                </c:pt>
                <c:pt idx="4108">
                  <c:v>0.2325188</c:v>
                </c:pt>
                <c:pt idx="4109">
                  <c:v>0.23248840000000001</c:v>
                </c:pt>
                <c:pt idx="4110">
                  <c:v>0.232458</c:v>
                </c:pt>
                <c:pt idx="4111">
                  <c:v>0.23242760000000001</c:v>
                </c:pt>
                <c:pt idx="4112">
                  <c:v>0.2323972</c:v>
                </c:pt>
                <c:pt idx="4113">
                  <c:v>0.23236680000000001</c:v>
                </c:pt>
                <c:pt idx="4114">
                  <c:v>0.2323364</c:v>
                </c:pt>
                <c:pt idx="4115">
                  <c:v>0.23230600000000001</c:v>
                </c:pt>
                <c:pt idx="4116">
                  <c:v>0.2322756</c:v>
                </c:pt>
                <c:pt idx="4117">
                  <c:v>0.23224520000000001</c:v>
                </c:pt>
                <c:pt idx="4118">
                  <c:v>0.2322148</c:v>
                </c:pt>
                <c:pt idx="4119">
                  <c:v>0.23218440000000001</c:v>
                </c:pt>
                <c:pt idx="4120">
                  <c:v>0.2321539</c:v>
                </c:pt>
                <c:pt idx="4121">
                  <c:v>0.23212350000000001</c:v>
                </c:pt>
                <c:pt idx="4122">
                  <c:v>0.2320931</c:v>
                </c:pt>
                <c:pt idx="4123">
                  <c:v>0.23206270000000001</c:v>
                </c:pt>
                <c:pt idx="4124">
                  <c:v>0.23203219999999999</c:v>
                </c:pt>
                <c:pt idx="4125">
                  <c:v>0.23200180000000001</c:v>
                </c:pt>
                <c:pt idx="4126">
                  <c:v>0.23197139999999999</c:v>
                </c:pt>
                <c:pt idx="4127">
                  <c:v>0.23194090000000001</c:v>
                </c:pt>
                <c:pt idx="4128">
                  <c:v>0.23191049999999999</c:v>
                </c:pt>
                <c:pt idx="4129">
                  <c:v>0.23188</c:v>
                </c:pt>
                <c:pt idx="4130">
                  <c:v>0.23184959999999999</c:v>
                </c:pt>
                <c:pt idx="4131">
                  <c:v>0.2318191</c:v>
                </c:pt>
                <c:pt idx="4132">
                  <c:v>0.23178869999999999</c:v>
                </c:pt>
                <c:pt idx="4133">
                  <c:v>0.2317582</c:v>
                </c:pt>
                <c:pt idx="4134">
                  <c:v>0.23172780000000001</c:v>
                </c:pt>
                <c:pt idx="4135">
                  <c:v>0.23169729999999999</c:v>
                </c:pt>
                <c:pt idx="4136">
                  <c:v>0.23166690000000001</c:v>
                </c:pt>
                <c:pt idx="4137">
                  <c:v>0.23163639999999999</c:v>
                </c:pt>
                <c:pt idx="4138">
                  <c:v>0.2316059</c:v>
                </c:pt>
                <c:pt idx="4139">
                  <c:v>0.23157549999999999</c:v>
                </c:pt>
                <c:pt idx="4140">
                  <c:v>0.231545</c:v>
                </c:pt>
                <c:pt idx="4141">
                  <c:v>0.23151450000000001</c:v>
                </c:pt>
                <c:pt idx="4142">
                  <c:v>0.2314841</c:v>
                </c:pt>
                <c:pt idx="4143">
                  <c:v>0.23145360000000001</c:v>
                </c:pt>
                <c:pt idx="4144">
                  <c:v>0.23142309999999999</c:v>
                </c:pt>
                <c:pt idx="4145">
                  <c:v>0.23139270000000001</c:v>
                </c:pt>
                <c:pt idx="4146">
                  <c:v>0.23136219999999999</c:v>
                </c:pt>
                <c:pt idx="4147">
                  <c:v>0.2313317</c:v>
                </c:pt>
                <c:pt idx="4148">
                  <c:v>0.23130120000000001</c:v>
                </c:pt>
                <c:pt idx="4149">
                  <c:v>0.2312707</c:v>
                </c:pt>
                <c:pt idx="4150">
                  <c:v>0.23124020000000001</c:v>
                </c:pt>
                <c:pt idx="4151">
                  <c:v>0.23120969999999999</c:v>
                </c:pt>
                <c:pt idx="4152">
                  <c:v>0.2311793</c:v>
                </c:pt>
                <c:pt idx="4153">
                  <c:v>0.23114879999999999</c:v>
                </c:pt>
                <c:pt idx="4154">
                  <c:v>0.2311183</c:v>
                </c:pt>
                <c:pt idx="4155">
                  <c:v>0.23108780000000001</c:v>
                </c:pt>
                <c:pt idx="4156">
                  <c:v>0.23105729999999999</c:v>
                </c:pt>
                <c:pt idx="4157">
                  <c:v>0.2310268</c:v>
                </c:pt>
                <c:pt idx="4158">
                  <c:v>0.23099629999999999</c:v>
                </c:pt>
                <c:pt idx="4159">
                  <c:v>0.2309657</c:v>
                </c:pt>
                <c:pt idx="4160">
                  <c:v>0.23093520000000001</c:v>
                </c:pt>
                <c:pt idx="4161">
                  <c:v>0.23090469999999999</c:v>
                </c:pt>
                <c:pt idx="4162">
                  <c:v>0.2308742</c:v>
                </c:pt>
                <c:pt idx="4163">
                  <c:v>0.23084370000000001</c:v>
                </c:pt>
                <c:pt idx="4164">
                  <c:v>0.2308132</c:v>
                </c:pt>
                <c:pt idx="4165">
                  <c:v>0.23078270000000001</c:v>
                </c:pt>
                <c:pt idx="4166">
                  <c:v>0.23075219999999999</c:v>
                </c:pt>
                <c:pt idx="4167">
                  <c:v>0.2307216</c:v>
                </c:pt>
                <c:pt idx="4168">
                  <c:v>0.23069110000000001</c:v>
                </c:pt>
                <c:pt idx="4169">
                  <c:v>0.23066059999999999</c:v>
                </c:pt>
                <c:pt idx="4170">
                  <c:v>0.2306301</c:v>
                </c:pt>
                <c:pt idx="4171">
                  <c:v>0.23059950000000001</c:v>
                </c:pt>
                <c:pt idx="4172">
                  <c:v>0.230569</c:v>
                </c:pt>
                <c:pt idx="4173">
                  <c:v>0.23053850000000001</c:v>
                </c:pt>
                <c:pt idx="4174">
                  <c:v>0.23050789999999999</c:v>
                </c:pt>
                <c:pt idx="4175">
                  <c:v>0.2304774</c:v>
                </c:pt>
                <c:pt idx="4176">
                  <c:v>0.23044690000000001</c:v>
                </c:pt>
                <c:pt idx="4177">
                  <c:v>0.23041629999999999</c:v>
                </c:pt>
                <c:pt idx="4178">
                  <c:v>0.2303858</c:v>
                </c:pt>
                <c:pt idx="4179">
                  <c:v>0.23035520000000001</c:v>
                </c:pt>
                <c:pt idx="4180">
                  <c:v>0.23032469999999999</c:v>
                </c:pt>
                <c:pt idx="4181">
                  <c:v>0.2302941</c:v>
                </c:pt>
                <c:pt idx="4182">
                  <c:v>0.23026360000000001</c:v>
                </c:pt>
                <c:pt idx="4183">
                  <c:v>0.23023299999999999</c:v>
                </c:pt>
                <c:pt idx="4184">
                  <c:v>0.2302025</c:v>
                </c:pt>
                <c:pt idx="4185">
                  <c:v>0.23017190000000001</c:v>
                </c:pt>
                <c:pt idx="4186">
                  <c:v>0.2301414</c:v>
                </c:pt>
                <c:pt idx="4187">
                  <c:v>0.2301108</c:v>
                </c:pt>
                <c:pt idx="4188">
                  <c:v>0.23008029999999999</c:v>
                </c:pt>
                <c:pt idx="4189">
                  <c:v>0.2300497</c:v>
                </c:pt>
                <c:pt idx="4190">
                  <c:v>0.23001920000000001</c:v>
                </c:pt>
                <c:pt idx="4191">
                  <c:v>0.22998859999999999</c:v>
                </c:pt>
                <c:pt idx="4192">
                  <c:v>0.229958</c:v>
                </c:pt>
                <c:pt idx="4193">
                  <c:v>0.22992750000000001</c:v>
                </c:pt>
                <c:pt idx="4194">
                  <c:v>0.22989689999999999</c:v>
                </c:pt>
                <c:pt idx="4195">
                  <c:v>0.2298663</c:v>
                </c:pt>
                <c:pt idx="4196">
                  <c:v>0.2298357</c:v>
                </c:pt>
                <c:pt idx="4197">
                  <c:v>0.22980519999999999</c:v>
                </c:pt>
                <c:pt idx="4198">
                  <c:v>0.2297746</c:v>
                </c:pt>
                <c:pt idx="4199">
                  <c:v>0.229744</c:v>
                </c:pt>
                <c:pt idx="4200">
                  <c:v>0.22971340000000001</c:v>
                </c:pt>
                <c:pt idx="4201">
                  <c:v>0.2296841</c:v>
                </c:pt>
                <c:pt idx="4202">
                  <c:v>0.22965440000000001</c:v>
                </c:pt>
                <c:pt idx="4203">
                  <c:v>0.22962440000000001</c:v>
                </c:pt>
                <c:pt idx="4204">
                  <c:v>0.2295943</c:v>
                </c:pt>
                <c:pt idx="4205">
                  <c:v>0.22956389999999999</c:v>
                </c:pt>
                <c:pt idx="4206">
                  <c:v>0.2295334</c:v>
                </c:pt>
                <c:pt idx="4207">
                  <c:v>0.2295027</c:v>
                </c:pt>
                <c:pt idx="4208">
                  <c:v>0.22947190000000001</c:v>
                </c:pt>
                <c:pt idx="4209">
                  <c:v>0.2294409</c:v>
                </c:pt>
                <c:pt idx="4210">
                  <c:v>0.2294099</c:v>
                </c:pt>
                <c:pt idx="4211">
                  <c:v>0.22937869999999999</c:v>
                </c:pt>
                <c:pt idx="4212">
                  <c:v>0.22934740000000001</c:v>
                </c:pt>
                <c:pt idx="4213">
                  <c:v>0.22931599999999999</c:v>
                </c:pt>
                <c:pt idx="4214">
                  <c:v>0.2292845</c:v>
                </c:pt>
                <c:pt idx="4215">
                  <c:v>0.22925290000000001</c:v>
                </c:pt>
                <c:pt idx="4216">
                  <c:v>0.22922120000000001</c:v>
                </c:pt>
                <c:pt idx="4217">
                  <c:v>0.22918939999999999</c:v>
                </c:pt>
                <c:pt idx="4218">
                  <c:v>0.22915759999999999</c:v>
                </c:pt>
                <c:pt idx="4219">
                  <c:v>0.22912560000000001</c:v>
                </c:pt>
                <c:pt idx="4220">
                  <c:v>0.22909360000000001</c:v>
                </c:pt>
                <c:pt idx="4221">
                  <c:v>0.2290615</c:v>
                </c:pt>
                <c:pt idx="4222">
                  <c:v>0.22902929999999999</c:v>
                </c:pt>
                <c:pt idx="4223">
                  <c:v>0.22899710000000001</c:v>
                </c:pt>
                <c:pt idx="4224">
                  <c:v>0.22896469999999999</c:v>
                </c:pt>
                <c:pt idx="4225">
                  <c:v>0.22893230000000001</c:v>
                </c:pt>
                <c:pt idx="4226">
                  <c:v>0.22889989999999999</c:v>
                </c:pt>
                <c:pt idx="4227">
                  <c:v>0.2288673</c:v>
                </c:pt>
                <c:pt idx="4228">
                  <c:v>0.2288347</c:v>
                </c:pt>
                <c:pt idx="4229">
                  <c:v>0.22880210000000001</c:v>
                </c:pt>
                <c:pt idx="4230">
                  <c:v>0.22876930000000001</c:v>
                </c:pt>
                <c:pt idx="4231">
                  <c:v>0.22873650000000001</c:v>
                </c:pt>
                <c:pt idx="4232">
                  <c:v>0.22870370000000001</c:v>
                </c:pt>
                <c:pt idx="4233">
                  <c:v>0.22867080000000001</c:v>
                </c:pt>
                <c:pt idx="4234">
                  <c:v>0.2286378</c:v>
                </c:pt>
                <c:pt idx="4235">
                  <c:v>0.2286048</c:v>
                </c:pt>
                <c:pt idx="4236">
                  <c:v>0.22857179999999999</c:v>
                </c:pt>
                <c:pt idx="4237">
                  <c:v>0.22853860000000001</c:v>
                </c:pt>
                <c:pt idx="4238">
                  <c:v>0.2285054</c:v>
                </c:pt>
                <c:pt idx="4239">
                  <c:v>0.22847219999999999</c:v>
                </c:pt>
                <c:pt idx="4240">
                  <c:v>0.2284389</c:v>
                </c:pt>
                <c:pt idx="4241">
                  <c:v>0.22840559999999999</c:v>
                </c:pt>
                <c:pt idx="4242">
                  <c:v>0.2283722</c:v>
                </c:pt>
                <c:pt idx="4243">
                  <c:v>0.22833880000000001</c:v>
                </c:pt>
                <c:pt idx="4244">
                  <c:v>0.22830529999999999</c:v>
                </c:pt>
                <c:pt idx="4245">
                  <c:v>0.2282718</c:v>
                </c:pt>
                <c:pt idx="4246">
                  <c:v>0.2282382</c:v>
                </c:pt>
                <c:pt idx="4247">
                  <c:v>0.22820460000000001</c:v>
                </c:pt>
                <c:pt idx="4248">
                  <c:v>0.22817090000000001</c:v>
                </c:pt>
                <c:pt idx="4249">
                  <c:v>0.22813720000000001</c:v>
                </c:pt>
                <c:pt idx="4250">
                  <c:v>0.22810340000000001</c:v>
                </c:pt>
                <c:pt idx="4251">
                  <c:v>0.22806960000000001</c:v>
                </c:pt>
                <c:pt idx="4252">
                  <c:v>0.22803580000000001</c:v>
                </c:pt>
                <c:pt idx="4253">
                  <c:v>0.22800190000000001</c:v>
                </c:pt>
                <c:pt idx="4254">
                  <c:v>0.227968</c:v>
                </c:pt>
                <c:pt idx="4255">
                  <c:v>0.227934</c:v>
                </c:pt>
                <c:pt idx="4256">
                  <c:v>0.22789999999999999</c:v>
                </c:pt>
                <c:pt idx="4257">
                  <c:v>0.22786590000000001</c:v>
                </c:pt>
                <c:pt idx="4258">
                  <c:v>0.2278318</c:v>
                </c:pt>
                <c:pt idx="4259">
                  <c:v>0.22779769999999999</c:v>
                </c:pt>
                <c:pt idx="4260">
                  <c:v>0.22776350000000001</c:v>
                </c:pt>
                <c:pt idx="4261">
                  <c:v>0.2277293</c:v>
                </c:pt>
                <c:pt idx="4262">
                  <c:v>0.22769510000000001</c:v>
                </c:pt>
                <c:pt idx="4263">
                  <c:v>0.2276608</c:v>
                </c:pt>
                <c:pt idx="4264">
                  <c:v>0.22762640000000001</c:v>
                </c:pt>
                <c:pt idx="4265">
                  <c:v>0.22759209999999999</c:v>
                </c:pt>
                <c:pt idx="4266">
                  <c:v>0.2275577</c:v>
                </c:pt>
                <c:pt idx="4267">
                  <c:v>0.22752320000000001</c:v>
                </c:pt>
                <c:pt idx="4268">
                  <c:v>0.22748879999999999</c:v>
                </c:pt>
                <c:pt idx="4269">
                  <c:v>0.2274543</c:v>
                </c:pt>
                <c:pt idx="4270">
                  <c:v>0.2274197</c:v>
                </c:pt>
                <c:pt idx="4271">
                  <c:v>0.22738510000000001</c:v>
                </c:pt>
                <c:pt idx="4272">
                  <c:v>0.22735050000000001</c:v>
                </c:pt>
                <c:pt idx="4273">
                  <c:v>0.22731589999999999</c:v>
                </c:pt>
                <c:pt idx="4274">
                  <c:v>0.22728119999999999</c:v>
                </c:pt>
                <c:pt idx="4275">
                  <c:v>0.22724649999999999</c:v>
                </c:pt>
                <c:pt idx="4276">
                  <c:v>0.22721169999999999</c:v>
                </c:pt>
                <c:pt idx="4277">
                  <c:v>0.22717689999999999</c:v>
                </c:pt>
                <c:pt idx="4278">
                  <c:v>0.22714210000000001</c:v>
                </c:pt>
                <c:pt idx="4279">
                  <c:v>0.22710730000000001</c:v>
                </c:pt>
                <c:pt idx="4280">
                  <c:v>0.22707240000000001</c:v>
                </c:pt>
                <c:pt idx="4281">
                  <c:v>0.2270375</c:v>
                </c:pt>
                <c:pt idx="4282">
                  <c:v>0.2270025</c:v>
                </c:pt>
                <c:pt idx="4283">
                  <c:v>0.22696759999999999</c:v>
                </c:pt>
                <c:pt idx="4284">
                  <c:v>0.22693260000000001</c:v>
                </c:pt>
                <c:pt idx="4285">
                  <c:v>0.2268975</c:v>
                </c:pt>
                <c:pt idx="4286">
                  <c:v>0.22686249999999999</c:v>
                </c:pt>
                <c:pt idx="4287">
                  <c:v>0.22682740000000001</c:v>
                </c:pt>
                <c:pt idx="4288">
                  <c:v>0.2267923</c:v>
                </c:pt>
                <c:pt idx="4289">
                  <c:v>0.22675709999999999</c:v>
                </c:pt>
                <c:pt idx="4290">
                  <c:v>0.2267219</c:v>
                </c:pt>
                <c:pt idx="4291">
                  <c:v>0.22668669999999999</c:v>
                </c:pt>
                <c:pt idx="4292">
                  <c:v>0.22665150000000001</c:v>
                </c:pt>
                <c:pt idx="4293">
                  <c:v>0.22661619999999999</c:v>
                </c:pt>
                <c:pt idx="4294">
                  <c:v>0.2265809</c:v>
                </c:pt>
                <c:pt idx="4295">
                  <c:v>0.22654560000000001</c:v>
                </c:pt>
                <c:pt idx="4296">
                  <c:v>0.22651019999999999</c:v>
                </c:pt>
                <c:pt idx="4297">
                  <c:v>0.2264748</c:v>
                </c:pt>
                <c:pt idx="4298">
                  <c:v>0.22643940000000001</c:v>
                </c:pt>
                <c:pt idx="4299">
                  <c:v>0.22640399999999999</c:v>
                </c:pt>
                <c:pt idx="4300">
                  <c:v>0.2263685</c:v>
                </c:pt>
                <c:pt idx="4301">
                  <c:v>0.22633300000000001</c:v>
                </c:pt>
                <c:pt idx="4302">
                  <c:v>0.22629750000000001</c:v>
                </c:pt>
                <c:pt idx="4303">
                  <c:v>0.22626189999999999</c:v>
                </c:pt>
                <c:pt idx="4304">
                  <c:v>0.22622639999999999</c:v>
                </c:pt>
                <c:pt idx="4305">
                  <c:v>0.2261908</c:v>
                </c:pt>
                <c:pt idx="4306">
                  <c:v>0.2261551</c:v>
                </c:pt>
                <c:pt idx="4307">
                  <c:v>0.2261195</c:v>
                </c:pt>
                <c:pt idx="4308">
                  <c:v>0.2260838</c:v>
                </c:pt>
                <c:pt idx="4309">
                  <c:v>0.2260481</c:v>
                </c:pt>
                <c:pt idx="4310">
                  <c:v>0.2260124</c:v>
                </c:pt>
                <c:pt idx="4311">
                  <c:v>0.2259767</c:v>
                </c:pt>
                <c:pt idx="4312">
                  <c:v>0.2259409</c:v>
                </c:pt>
                <c:pt idx="4313">
                  <c:v>0.2259051</c:v>
                </c:pt>
                <c:pt idx="4314">
                  <c:v>0.2258693</c:v>
                </c:pt>
                <c:pt idx="4315">
                  <c:v>0.22583339999999999</c:v>
                </c:pt>
                <c:pt idx="4316">
                  <c:v>0.22579750000000001</c:v>
                </c:pt>
                <c:pt idx="4317">
                  <c:v>0.22576170000000001</c:v>
                </c:pt>
                <c:pt idx="4318">
                  <c:v>0.2257257</c:v>
                </c:pt>
                <c:pt idx="4319">
                  <c:v>0.2256898</c:v>
                </c:pt>
                <c:pt idx="4320">
                  <c:v>0.22565379999999999</c:v>
                </c:pt>
                <c:pt idx="4321">
                  <c:v>0.22561780000000001</c:v>
                </c:pt>
                <c:pt idx="4322">
                  <c:v>0.2255818</c:v>
                </c:pt>
                <c:pt idx="4323">
                  <c:v>0.22554579999999999</c:v>
                </c:pt>
                <c:pt idx="4324">
                  <c:v>0.22550970000000001</c:v>
                </c:pt>
                <c:pt idx="4325">
                  <c:v>0.2254737</c:v>
                </c:pt>
                <c:pt idx="4326">
                  <c:v>0.22543759999999999</c:v>
                </c:pt>
                <c:pt idx="4327">
                  <c:v>0.2254014</c:v>
                </c:pt>
                <c:pt idx="4328">
                  <c:v>0.22536529999999999</c:v>
                </c:pt>
                <c:pt idx="4329">
                  <c:v>0.2253291</c:v>
                </c:pt>
                <c:pt idx="4330">
                  <c:v>0.22529289999999999</c:v>
                </c:pt>
                <c:pt idx="4331">
                  <c:v>0.2252567</c:v>
                </c:pt>
                <c:pt idx="4332">
                  <c:v>0.22522049999999999</c:v>
                </c:pt>
                <c:pt idx="4333">
                  <c:v>0.2251842</c:v>
                </c:pt>
                <c:pt idx="4334">
                  <c:v>0.22514799999999999</c:v>
                </c:pt>
                <c:pt idx="4335">
                  <c:v>0.2251117</c:v>
                </c:pt>
                <c:pt idx="4336">
                  <c:v>0.22507530000000001</c:v>
                </c:pt>
                <c:pt idx="4337">
                  <c:v>0.22503899999999999</c:v>
                </c:pt>
                <c:pt idx="4338">
                  <c:v>0.2250027</c:v>
                </c:pt>
                <c:pt idx="4339">
                  <c:v>0.22496630000000001</c:v>
                </c:pt>
                <c:pt idx="4340">
                  <c:v>0.22492989999999999</c:v>
                </c:pt>
                <c:pt idx="4341">
                  <c:v>0.2248935</c:v>
                </c:pt>
                <c:pt idx="4342">
                  <c:v>0.224857</c:v>
                </c:pt>
                <c:pt idx="4343">
                  <c:v>0.22482060000000001</c:v>
                </c:pt>
                <c:pt idx="4344">
                  <c:v>0.22478409999999999</c:v>
                </c:pt>
                <c:pt idx="4345">
                  <c:v>0.22474759999999999</c:v>
                </c:pt>
                <c:pt idx="4346">
                  <c:v>0.2247111</c:v>
                </c:pt>
                <c:pt idx="4347">
                  <c:v>0.2246745</c:v>
                </c:pt>
                <c:pt idx="4348">
                  <c:v>0.224638</c:v>
                </c:pt>
                <c:pt idx="4349">
                  <c:v>0.22460140000000001</c:v>
                </c:pt>
                <c:pt idx="4350">
                  <c:v>0.22456480000000001</c:v>
                </c:pt>
                <c:pt idx="4351">
                  <c:v>0.22452820000000001</c:v>
                </c:pt>
                <c:pt idx="4352">
                  <c:v>0.22449160000000001</c:v>
                </c:pt>
                <c:pt idx="4353">
                  <c:v>0.22445490000000001</c:v>
                </c:pt>
                <c:pt idx="4354">
                  <c:v>0.22441829999999999</c:v>
                </c:pt>
                <c:pt idx="4355">
                  <c:v>0.22438159999999999</c:v>
                </c:pt>
                <c:pt idx="4356">
                  <c:v>0.22434490000000001</c:v>
                </c:pt>
                <c:pt idx="4357">
                  <c:v>0.22430820000000001</c:v>
                </c:pt>
                <c:pt idx="4358">
                  <c:v>0.22427140000000001</c:v>
                </c:pt>
                <c:pt idx="4359">
                  <c:v>0.22423470000000001</c:v>
                </c:pt>
                <c:pt idx="4360">
                  <c:v>0.22419790000000001</c:v>
                </c:pt>
                <c:pt idx="4361">
                  <c:v>0.2241611</c:v>
                </c:pt>
                <c:pt idx="4362">
                  <c:v>0.2241243</c:v>
                </c:pt>
                <c:pt idx="4363">
                  <c:v>0.2240875</c:v>
                </c:pt>
                <c:pt idx="4364">
                  <c:v>0.22405059999999999</c:v>
                </c:pt>
                <c:pt idx="4365">
                  <c:v>0.22401370000000001</c:v>
                </c:pt>
                <c:pt idx="4366">
                  <c:v>0.22397690000000001</c:v>
                </c:pt>
                <c:pt idx="4367">
                  <c:v>0.22394</c:v>
                </c:pt>
                <c:pt idx="4368">
                  <c:v>0.22390309999999999</c:v>
                </c:pt>
                <c:pt idx="4369">
                  <c:v>0.22386610000000001</c:v>
                </c:pt>
                <c:pt idx="4370">
                  <c:v>0.22382920000000001</c:v>
                </c:pt>
                <c:pt idx="4371">
                  <c:v>0.2237922</c:v>
                </c:pt>
                <c:pt idx="4372">
                  <c:v>0.22375519999999999</c:v>
                </c:pt>
                <c:pt idx="4373">
                  <c:v>0.22371820000000001</c:v>
                </c:pt>
                <c:pt idx="4374">
                  <c:v>0.2236812</c:v>
                </c:pt>
                <c:pt idx="4375">
                  <c:v>0.22364419999999999</c:v>
                </c:pt>
                <c:pt idx="4376">
                  <c:v>0.2236071</c:v>
                </c:pt>
                <c:pt idx="4377">
                  <c:v>0.22357009999999999</c:v>
                </c:pt>
                <c:pt idx="4378">
                  <c:v>0.22353300000000001</c:v>
                </c:pt>
                <c:pt idx="4379">
                  <c:v>0.2234959</c:v>
                </c:pt>
                <c:pt idx="4380">
                  <c:v>0.22345880000000001</c:v>
                </c:pt>
                <c:pt idx="4381">
                  <c:v>0.2234217</c:v>
                </c:pt>
                <c:pt idx="4382">
                  <c:v>0.22338450000000001</c:v>
                </c:pt>
                <c:pt idx="4383">
                  <c:v>0.2233474</c:v>
                </c:pt>
                <c:pt idx="4384">
                  <c:v>0.22331019999999999</c:v>
                </c:pt>
                <c:pt idx="4385">
                  <c:v>0.223273</c:v>
                </c:pt>
                <c:pt idx="4386">
                  <c:v>0.22323580000000001</c:v>
                </c:pt>
                <c:pt idx="4387">
                  <c:v>0.2231986</c:v>
                </c:pt>
                <c:pt idx="4388">
                  <c:v>0.22316130000000001</c:v>
                </c:pt>
                <c:pt idx="4389">
                  <c:v>0.22312409999999999</c:v>
                </c:pt>
                <c:pt idx="4390">
                  <c:v>0.2230868</c:v>
                </c:pt>
                <c:pt idx="4391">
                  <c:v>0.22304950000000001</c:v>
                </c:pt>
                <c:pt idx="4392">
                  <c:v>0.22301219999999999</c:v>
                </c:pt>
                <c:pt idx="4393">
                  <c:v>0.2229749</c:v>
                </c:pt>
                <c:pt idx="4394">
                  <c:v>0.22293760000000001</c:v>
                </c:pt>
                <c:pt idx="4395">
                  <c:v>0.22290019999999999</c:v>
                </c:pt>
                <c:pt idx="4396">
                  <c:v>0.2228629</c:v>
                </c:pt>
                <c:pt idx="4397">
                  <c:v>0.22282550000000001</c:v>
                </c:pt>
                <c:pt idx="4398">
                  <c:v>0.22278809999999999</c:v>
                </c:pt>
                <c:pt idx="4399">
                  <c:v>0.2227507</c:v>
                </c:pt>
                <c:pt idx="4400">
                  <c:v>0.2227133</c:v>
                </c:pt>
                <c:pt idx="4401">
                  <c:v>0.22267590000000001</c:v>
                </c:pt>
                <c:pt idx="4402">
                  <c:v>0.22263839999999999</c:v>
                </c:pt>
                <c:pt idx="4403">
                  <c:v>0.22260099999999999</c:v>
                </c:pt>
                <c:pt idx="4404">
                  <c:v>0.2225635</c:v>
                </c:pt>
                <c:pt idx="4405">
                  <c:v>0.222526</c:v>
                </c:pt>
                <c:pt idx="4406">
                  <c:v>0.22248860000000001</c:v>
                </c:pt>
                <c:pt idx="4407">
                  <c:v>0.22245100000000001</c:v>
                </c:pt>
                <c:pt idx="4408">
                  <c:v>0.22241349999999999</c:v>
                </c:pt>
                <c:pt idx="4409">
                  <c:v>0.22237599999999999</c:v>
                </c:pt>
                <c:pt idx="4410">
                  <c:v>0.22233839999999999</c:v>
                </c:pt>
                <c:pt idx="4411">
                  <c:v>0.2223009</c:v>
                </c:pt>
                <c:pt idx="4412">
                  <c:v>0.2222633</c:v>
                </c:pt>
                <c:pt idx="4413">
                  <c:v>0.2222257</c:v>
                </c:pt>
                <c:pt idx="4414">
                  <c:v>0.2221881</c:v>
                </c:pt>
                <c:pt idx="4415">
                  <c:v>0.2221505</c:v>
                </c:pt>
                <c:pt idx="4416">
                  <c:v>0.2221129</c:v>
                </c:pt>
                <c:pt idx="4417">
                  <c:v>0.2220752</c:v>
                </c:pt>
                <c:pt idx="4418">
                  <c:v>0.2220376</c:v>
                </c:pt>
                <c:pt idx="4419">
                  <c:v>0.2219999</c:v>
                </c:pt>
                <c:pt idx="4420">
                  <c:v>0.2219622</c:v>
                </c:pt>
                <c:pt idx="4421">
                  <c:v>0.2219245</c:v>
                </c:pt>
                <c:pt idx="4422">
                  <c:v>0.2218868</c:v>
                </c:pt>
                <c:pt idx="4423">
                  <c:v>0.22184909999999999</c:v>
                </c:pt>
                <c:pt idx="4424">
                  <c:v>0.22181139999999999</c:v>
                </c:pt>
                <c:pt idx="4425">
                  <c:v>0.22177359999999999</c:v>
                </c:pt>
                <c:pt idx="4426">
                  <c:v>0.22173590000000001</c:v>
                </c:pt>
                <c:pt idx="4427">
                  <c:v>0.22169810000000001</c:v>
                </c:pt>
                <c:pt idx="4428">
                  <c:v>0.2216603</c:v>
                </c:pt>
                <c:pt idx="4429">
                  <c:v>0.2216225</c:v>
                </c:pt>
                <c:pt idx="4430">
                  <c:v>0.2215847</c:v>
                </c:pt>
                <c:pt idx="4431">
                  <c:v>0.22154689999999999</c:v>
                </c:pt>
                <c:pt idx="4432">
                  <c:v>0.22150909999999999</c:v>
                </c:pt>
                <c:pt idx="4433">
                  <c:v>0.22147120000000001</c:v>
                </c:pt>
                <c:pt idx="4434">
                  <c:v>0.2214334</c:v>
                </c:pt>
                <c:pt idx="4435">
                  <c:v>0.2213955</c:v>
                </c:pt>
                <c:pt idx="4436">
                  <c:v>0.22135759999999999</c:v>
                </c:pt>
                <c:pt idx="4437">
                  <c:v>0.22131970000000001</c:v>
                </c:pt>
                <c:pt idx="4438">
                  <c:v>0.2212818</c:v>
                </c:pt>
                <c:pt idx="4439">
                  <c:v>0.22124389999999999</c:v>
                </c:pt>
                <c:pt idx="4440">
                  <c:v>0.22120600000000001</c:v>
                </c:pt>
                <c:pt idx="4441">
                  <c:v>0.22116810000000001</c:v>
                </c:pt>
                <c:pt idx="4442">
                  <c:v>0.2211301</c:v>
                </c:pt>
                <c:pt idx="4443">
                  <c:v>0.22109210000000001</c:v>
                </c:pt>
                <c:pt idx="4444">
                  <c:v>0.22105420000000001</c:v>
                </c:pt>
                <c:pt idx="4445">
                  <c:v>0.2210162</c:v>
                </c:pt>
                <c:pt idx="4446">
                  <c:v>0.22097820000000001</c:v>
                </c:pt>
                <c:pt idx="4447">
                  <c:v>0.2209402</c:v>
                </c:pt>
                <c:pt idx="4448">
                  <c:v>0.22090219999999999</c:v>
                </c:pt>
                <c:pt idx="4449">
                  <c:v>0.22086410000000001</c:v>
                </c:pt>
                <c:pt idx="4450">
                  <c:v>0.2208261</c:v>
                </c:pt>
                <c:pt idx="4451">
                  <c:v>0.22078800000000001</c:v>
                </c:pt>
                <c:pt idx="4452">
                  <c:v>0.22075</c:v>
                </c:pt>
                <c:pt idx="4453">
                  <c:v>0.22071189999999999</c:v>
                </c:pt>
                <c:pt idx="4454">
                  <c:v>0.2206738</c:v>
                </c:pt>
                <c:pt idx="4455">
                  <c:v>0.22063569999999999</c:v>
                </c:pt>
                <c:pt idx="4456">
                  <c:v>0.2205976</c:v>
                </c:pt>
                <c:pt idx="4457">
                  <c:v>0.22055949999999999</c:v>
                </c:pt>
                <c:pt idx="4458">
                  <c:v>0.22052140000000001</c:v>
                </c:pt>
                <c:pt idx="4459">
                  <c:v>0.22048329999999999</c:v>
                </c:pt>
                <c:pt idx="4460">
                  <c:v>0.2204451</c:v>
                </c:pt>
                <c:pt idx="4461">
                  <c:v>0.22040689999999999</c:v>
                </c:pt>
                <c:pt idx="4462">
                  <c:v>0.2203688</c:v>
                </c:pt>
                <c:pt idx="4463">
                  <c:v>0.22033059999999999</c:v>
                </c:pt>
                <c:pt idx="4464">
                  <c:v>0.2202924</c:v>
                </c:pt>
                <c:pt idx="4465">
                  <c:v>0.22025420000000001</c:v>
                </c:pt>
                <c:pt idx="4466">
                  <c:v>0.220216</c:v>
                </c:pt>
                <c:pt idx="4467">
                  <c:v>0.22017780000000001</c:v>
                </c:pt>
                <c:pt idx="4468">
                  <c:v>0.22013949999999999</c:v>
                </c:pt>
                <c:pt idx="4469">
                  <c:v>0.2201013</c:v>
                </c:pt>
                <c:pt idx="4470">
                  <c:v>0.22006300000000001</c:v>
                </c:pt>
                <c:pt idx="4471">
                  <c:v>0.22002479999999999</c:v>
                </c:pt>
                <c:pt idx="4472">
                  <c:v>0.2199865</c:v>
                </c:pt>
                <c:pt idx="4473">
                  <c:v>0.21994820000000001</c:v>
                </c:pt>
                <c:pt idx="4474">
                  <c:v>0.21990989999999999</c:v>
                </c:pt>
                <c:pt idx="4475">
                  <c:v>0.2198716</c:v>
                </c:pt>
                <c:pt idx="4476">
                  <c:v>0.21983330000000001</c:v>
                </c:pt>
                <c:pt idx="4477">
                  <c:v>0.21979499999999999</c:v>
                </c:pt>
                <c:pt idx="4478">
                  <c:v>0.2197567</c:v>
                </c:pt>
                <c:pt idx="4479">
                  <c:v>0.21971830000000001</c:v>
                </c:pt>
                <c:pt idx="4480">
                  <c:v>0.21967999999999999</c:v>
                </c:pt>
                <c:pt idx="4481">
                  <c:v>0.21964159999999999</c:v>
                </c:pt>
                <c:pt idx="4482">
                  <c:v>0.2196033</c:v>
                </c:pt>
                <c:pt idx="4483">
                  <c:v>0.21956490000000001</c:v>
                </c:pt>
                <c:pt idx="4484">
                  <c:v>0.21952650000000001</c:v>
                </c:pt>
                <c:pt idx="4485">
                  <c:v>0.21948809999999999</c:v>
                </c:pt>
                <c:pt idx="4486">
                  <c:v>0.2194497</c:v>
                </c:pt>
                <c:pt idx="4487">
                  <c:v>0.2194113</c:v>
                </c:pt>
                <c:pt idx="4488">
                  <c:v>0.21937280000000001</c:v>
                </c:pt>
                <c:pt idx="4489">
                  <c:v>0.21933440000000001</c:v>
                </c:pt>
                <c:pt idx="4490">
                  <c:v>0.21929589999999999</c:v>
                </c:pt>
                <c:pt idx="4491">
                  <c:v>0.21925749999999999</c:v>
                </c:pt>
                <c:pt idx="4492">
                  <c:v>0.219219</c:v>
                </c:pt>
                <c:pt idx="4493">
                  <c:v>0.2191806</c:v>
                </c:pt>
                <c:pt idx="4494">
                  <c:v>0.21914210000000001</c:v>
                </c:pt>
                <c:pt idx="4495">
                  <c:v>0.21910360000000001</c:v>
                </c:pt>
                <c:pt idx="4496">
                  <c:v>0.21906510000000001</c:v>
                </c:pt>
                <c:pt idx="4497">
                  <c:v>0.21902659999999999</c:v>
                </c:pt>
                <c:pt idx="4498">
                  <c:v>0.21898799999999999</c:v>
                </c:pt>
                <c:pt idx="4499">
                  <c:v>0.21894949999999999</c:v>
                </c:pt>
                <c:pt idx="4500">
                  <c:v>0.21891099999999999</c:v>
                </c:pt>
                <c:pt idx="4501">
                  <c:v>0.21887239999999999</c:v>
                </c:pt>
                <c:pt idx="4502">
                  <c:v>0.2188339</c:v>
                </c:pt>
                <c:pt idx="4503">
                  <c:v>0.2187953</c:v>
                </c:pt>
                <c:pt idx="4504">
                  <c:v>0.2187567</c:v>
                </c:pt>
                <c:pt idx="4505">
                  <c:v>0.2187182</c:v>
                </c:pt>
                <c:pt idx="4506">
                  <c:v>0.2186796</c:v>
                </c:pt>
                <c:pt idx="4507">
                  <c:v>0.218641</c:v>
                </c:pt>
                <c:pt idx="4508">
                  <c:v>0.2186024</c:v>
                </c:pt>
                <c:pt idx="4509">
                  <c:v>0.2185638</c:v>
                </c:pt>
                <c:pt idx="4510">
                  <c:v>0.2185251</c:v>
                </c:pt>
                <c:pt idx="4511">
                  <c:v>0.2184865</c:v>
                </c:pt>
                <c:pt idx="4512">
                  <c:v>0.2184478</c:v>
                </c:pt>
                <c:pt idx="4513">
                  <c:v>0.2184092</c:v>
                </c:pt>
                <c:pt idx="4514">
                  <c:v>0.2183705</c:v>
                </c:pt>
                <c:pt idx="4515">
                  <c:v>0.2183319</c:v>
                </c:pt>
                <c:pt idx="4516">
                  <c:v>0.21829319999999999</c:v>
                </c:pt>
                <c:pt idx="4517">
                  <c:v>0.21825449999999999</c:v>
                </c:pt>
                <c:pt idx="4518">
                  <c:v>0.21821579999999999</c:v>
                </c:pt>
                <c:pt idx="4519">
                  <c:v>0.21817710000000001</c:v>
                </c:pt>
                <c:pt idx="4520">
                  <c:v>0.21813840000000001</c:v>
                </c:pt>
                <c:pt idx="4521">
                  <c:v>0.21809970000000001</c:v>
                </c:pt>
                <c:pt idx="4522">
                  <c:v>0.218061</c:v>
                </c:pt>
                <c:pt idx="4523">
                  <c:v>0.2180222</c:v>
                </c:pt>
                <c:pt idx="4524">
                  <c:v>0.2179835</c:v>
                </c:pt>
                <c:pt idx="4525">
                  <c:v>0.21794479999999999</c:v>
                </c:pt>
                <c:pt idx="4526">
                  <c:v>0.21790599999999999</c:v>
                </c:pt>
                <c:pt idx="4527">
                  <c:v>0.21786720000000001</c:v>
                </c:pt>
                <c:pt idx="4528">
                  <c:v>0.21782850000000001</c:v>
                </c:pt>
                <c:pt idx="4529">
                  <c:v>0.2177897</c:v>
                </c:pt>
                <c:pt idx="4530">
                  <c:v>0.2177509</c:v>
                </c:pt>
                <c:pt idx="4531">
                  <c:v>0.21771209999999999</c:v>
                </c:pt>
                <c:pt idx="4532">
                  <c:v>0.21767329999999999</c:v>
                </c:pt>
                <c:pt idx="4533">
                  <c:v>0.21763450000000001</c:v>
                </c:pt>
                <c:pt idx="4534">
                  <c:v>0.2175957</c:v>
                </c:pt>
                <c:pt idx="4535">
                  <c:v>0.21755679999999999</c:v>
                </c:pt>
                <c:pt idx="4536">
                  <c:v>0.21751799999999999</c:v>
                </c:pt>
                <c:pt idx="4537">
                  <c:v>0.21747920000000001</c:v>
                </c:pt>
                <c:pt idx="4538">
                  <c:v>0.2174403</c:v>
                </c:pt>
                <c:pt idx="4539">
                  <c:v>0.2174015</c:v>
                </c:pt>
                <c:pt idx="4540">
                  <c:v>0.21736259999999999</c:v>
                </c:pt>
                <c:pt idx="4541">
                  <c:v>0.21732370000000001</c:v>
                </c:pt>
                <c:pt idx="4542">
                  <c:v>0.2172848</c:v>
                </c:pt>
                <c:pt idx="4543">
                  <c:v>0.21724599999999999</c:v>
                </c:pt>
                <c:pt idx="4544">
                  <c:v>0.21720709999999999</c:v>
                </c:pt>
                <c:pt idx="4545">
                  <c:v>0.21716820000000001</c:v>
                </c:pt>
                <c:pt idx="4546">
                  <c:v>0.21712919999999999</c:v>
                </c:pt>
                <c:pt idx="4547">
                  <c:v>0.21709030000000001</c:v>
                </c:pt>
                <c:pt idx="4548">
                  <c:v>0.21705140000000001</c:v>
                </c:pt>
                <c:pt idx="4549">
                  <c:v>0.2170125</c:v>
                </c:pt>
                <c:pt idx="4550">
                  <c:v>0.21697350000000001</c:v>
                </c:pt>
                <c:pt idx="4551">
                  <c:v>0.21693460000000001</c:v>
                </c:pt>
                <c:pt idx="4552">
                  <c:v>0.2168957</c:v>
                </c:pt>
                <c:pt idx="4553">
                  <c:v>0.21685670000000001</c:v>
                </c:pt>
                <c:pt idx="4554">
                  <c:v>0.2168177</c:v>
                </c:pt>
                <c:pt idx="4555">
                  <c:v>0.21677879999999999</c:v>
                </c:pt>
                <c:pt idx="4556">
                  <c:v>0.21673980000000001</c:v>
                </c:pt>
                <c:pt idx="4557">
                  <c:v>0.2167008</c:v>
                </c:pt>
                <c:pt idx="4558">
                  <c:v>0.21666179999999999</c:v>
                </c:pt>
                <c:pt idx="4559">
                  <c:v>0.2166228</c:v>
                </c:pt>
                <c:pt idx="4560">
                  <c:v>0.21658379999999999</c:v>
                </c:pt>
                <c:pt idx="4561">
                  <c:v>0.21654480000000001</c:v>
                </c:pt>
                <c:pt idx="4562">
                  <c:v>0.2165058</c:v>
                </c:pt>
                <c:pt idx="4563">
                  <c:v>0.21646670000000001</c:v>
                </c:pt>
                <c:pt idx="4564">
                  <c:v>0.2164277</c:v>
                </c:pt>
                <c:pt idx="4565">
                  <c:v>0.21638869999999999</c:v>
                </c:pt>
                <c:pt idx="4566">
                  <c:v>0.2163496</c:v>
                </c:pt>
                <c:pt idx="4567">
                  <c:v>0.21631059999999999</c:v>
                </c:pt>
                <c:pt idx="4568">
                  <c:v>0.21627150000000001</c:v>
                </c:pt>
                <c:pt idx="4569">
                  <c:v>0.21623239999999999</c:v>
                </c:pt>
                <c:pt idx="4570">
                  <c:v>0.21619340000000001</c:v>
                </c:pt>
                <c:pt idx="4571">
                  <c:v>0.21615429999999999</c:v>
                </c:pt>
                <c:pt idx="4572">
                  <c:v>0.21611520000000001</c:v>
                </c:pt>
                <c:pt idx="4573">
                  <c:v>0.21607609999999999</c:v>
                </c:pt>
                <c:pt idx="4574">
                  <c:v>0.21603700000000001</c:v>
                </c:pt>
                <c:pt idx="4575">
                  <c:v>0.21599789999999999</c:v>
                </c:pt>
                <c:pt idx="4576">
                  <c:v>0.21595880000000001</c:v>
                </c:pt>
                <c:pt idx="4577">
                  <c:v>0.21591969999999999</c:v>
                </c:pt>
                <c:pt idx="4578">
                  <c:v>0.2158805</c:v>
                </c:pt>
                <c:pt idx="4579">
                  <c:v>0.21584139999999999</c:v>
                </c:pt>
                <c:pt idx="4580">
                  <c:v>0.2158023</c:v>
                </c:pt>
                <c:pt idx="4581">
                  <c:v>0.21576310000000001</c:v>
                </c:pt>
                <c:pt idx="4582">
                  <c:v>0.215724</c:v>
                </c:pt>
                <c:pt idx="4583">
                  <c:v>0.21568480000000001</c:v>
                </c:pt>
                <c:pt idx="4584">
                  <c:v>0.21564559999999999</c:v>
                </c:pt>
                <c:pt idx="4585">
                  <c:v>0.21560650000000001</c:v>
                </c:pt>
                <c:pt idx="4586">
                  <c:v>0.21556729999999999</c:v>
                </c:pt>
                <c:pt idx="4587">
                  <c:v>0.2155281</c:v>
                </c:pt>
                <c:pt idx="4588">
                  <c:v>0.21548890000000001</c:v>
                </c:pt>
                <c:pt idx="4589">
                  <c:v>0.21544969999999999</c:v>
                </c:pt>
                <c:pt idx="4590">
                  <c:v>0.2154105</c:v>
                </c:pt>
                <c:pt idx="4591">
                  <c:v>0.21537129999999999</c:v>
                </c:pt>
                <c:pt idx="4592">
                  <c:v>0.2153321</c:v>
                </c:pt>
                <c:pt idx="4593">
                  <c:v>0.21529290000000001</c:v>
                </c:pt>
                <c:pt idx="4594">
                  <c:v>0.21525369999999999</c:v>
                </c:pt>
                <c:pt idx="4595">
                  <c:v>0.2152144</c:v>
                </c:pt>
                <c:pt idx="4596">
                  <c:v>0.21517520000000001</c:v>
                </c:pt>
                <c:pt idx="4597">
                  <c:v>0.21513589999999999</c:v>
                </c:pt>
                <c:pt idx="4598">
                  <c:v>0.2150967</c:v>
                </c:pt>
                <c:pt idx="4599">
                  <c:v>0.21505740000000001</c:v>
                </c:pt>
                <c:pt idx="4600">
                  <c:v>0.21501819999999999</c:v>
                </c:pt>
                <c:pt idx="4601">
                  <c:v>0.2149789</c:v>
                </c:pt>
                <c:pt idx="4602">
                  <c:v>0.21493970000000001</c:v>
                </c:pt>
                <c:pt idx="4603">
                  <c:v>0.21490039999999999</c:v>
                </c:pt>
                <c:pt idx="4604">
                  <c:v>0.2148611</c:v>
                </c:pt>
                <c:pt idx="4605">
                  <c:v>0.21482180000000001</c:v>
                </c:pt>
                <c:pt idx="4606">
                  <c:v>0.21478249999999999</c:v>
                </c:pt>
                <c:pt idx="4607">
                  <c:v>0.2147432</c:v>
                </c:pt>
                <c:pt idx="4608">
                  <c:v>0.2147039</c:v>
                </c:pt>
                <c:pt idx="4609">
                  <c:v>0.21466460000000001</c:v>
                </c:pt>
                <c:pt idx="4610">
                  <c:v>0.21462529999999999</c:v>
                </c:pt>
                <c:pt idx="4611">
                  <c:v>0.214586</c:v>
                </c:pt>
                <c:pt idx="4612">
                  <c:v>0.2145466</c:v>
                </c:pt>
                <c:pt idx="4613">
                  <c:v>0.21450730000000001</c:v>
                </c:pt>
                <c:pt idx="4614">
                  <c:v>0.21446799999999999</c:v>
                </c:pt>
                <c:pt idx="4615">
                  <c:v>0.2144286</c:v>
                </c:pt>
                <c:pt idx="4616">
                  <c:v>0.2143893</c:v>
                </c:pt>
                <c:pt idx="4617">
                  <c:v>0.21434990000000001</c:v>
                </c:pt>
                <c:pt idx="4618">
                  <c:v>0.21431059999999999</c:v>
                </c:pt>
                <c:pt idx="4619">
                  <c:v>0.2142712</c:v>
                </c:pt>
                <c:pt idx="4620">
                  <c:v>0.2142318</c:v>
                </c:pt>
                <c:pt idx="4621">
                  <c:v>0.21419240000000001</c:v>
                </c:pt>
                <c:pt idx="4622">
                  <c:v>0.21415310000000001</c:v>
                </c:pt>
                <c:pt idx="4623">
                  <c:v>0.21411369999999999</c:v>
                </c:pt>
                <c:pt idx="4624">
                  <c:v>0.2140743</c:v>
                </c:pt>
                <c:pt idx="4625">
                  <c:v>0.2140349</c:v>
                </c:pt>
                <c:pt idx="4626">
                  <c:v>0.21399550000000001</c:v>
                </c:pt>
                <c:pt idx="4627">
                  <c:v>0.21395610000000001</c:v>
                </c:pt>
                <c:pt idx="4628">
                  <c:v>0.21391660000000001</c:v>
                </c:pt>
                <c:pt idx="4629">
                  <c:v>0.21387719999999999</c:v>
                </c:pt>
                <c:pt idx="4630">
                  <c:v>0.21383779999999999</c:v>
                </c:pt>
                <c:pt idx="4631">
                  <c:v>0.2137984</c:v>
                </c:pt>
                <c:pt idx="4632">
                  <c:v>0.2137589</c:v>
                </c:pt>
                <c:pt idx="4633">
                  <c:v>0.21371950000000001</c:v>
                </c:pt>
                <c:pt idx="4634">
                  <c:v>0.21368010000000001</c:v>
                </c:pt>
                <c:pt idx="4635">
                  <c:v>0.21364060000000001</c:v>
                </c:pt>
                <c:pt idx="4636">
                  <c:v>0.21360119999999999</c:v>
                </c:pt>
                <c:pt idx="4637">
                  <c:v>0.21356169999999999</c:v>
                </c:pt>
                <c:pt idx="4638">
                  <c:v>0.2135222</c:v>
                </c:pt>
                <c:pt idx="4639">
                  <c:v>0.2134828</c:v>
                </c:pt>
                <c:pt idx="4640">
                  <c:v>0.2134433</c:v>
                </c:pt>
                <c:pt idx="4641">
                  <c:v>0.2134038</c:v>
                </c:pt>
                <c:pt idx="4642">
                  <c:v>0.21336430000000001</c:v>
                </c:pt>
                <c:pt idx="4643">
                  <c:v>0.21332480000000001</c:v>
                </c:pt>
                <c:pt idx="4644">
                  <c:v>0.21328540000000001</c:v>
                </c:pt>
                <c:pt idx="4645">
                  <c:v>0.21324589999999999</c:v>
                </c:pt>
                <c:pt idx="4646">
                  <c:v>0.21320639999999999</c:v>
                </c:pt>
                <c:pt idx="4647">
                  <c:v>0.21316679999999999</c:v>
                </c:pt>
                <c:pt idx="4648">
                  <c:v>0.21312729999999999</c:v>
                </c:pt>
                <c:pt idx="4649">
                  <c:v>0.21308779999999999</c:v>
                </c:pt>
                <c:pt idx="4650">
                  <c:v>0.2130483</c:v>
                </c:pt>
                <c:pt idx="4651">
                  <c:v>0.2130088</c:v>
                </c:pt>
                <c:pt idx="4652">
                  <c:v>0.2129693</c:v>
                </c:pt>
                <c:pt idx="4653">
                  <c:v>0.2129297</c:v>
                </c:pt>
                <c:pt idx="4654">
                  <c:v>0.2128902</c:v>
                </c:pt>
                <c:pt idx="4655">
                  <c:v>0.2128506</c:v>
                </c:pt>
                <c:pt idx="4656">
                  <c:v>0.2128111</c:v>
                </c:pt>
                <c:pt idx="4657">
                  <c:v>0.2127715</c:v>
                </c:pt>
                <c:pt idx="4658">
                  <c:v>0.212732</c:v>
                </c:pt>
                <c:pt idx="4659">
                  <c:v>0.2126924</c:v>
                </c:pt>
                <c:pt idx="4660">
                  <c:v>0.21265290000000001</c:v>
                </c:pt>
                <c:pt idx="4661">
                  <c:v>0.21261330000000001</c:v>
                </c:pt>
                <c:pt idx="4662">
                  <c:v>0.2125737</c:v>
                </c:pt>
                <c:pt idx="4663">
                  <c:v>0.2125341</c:v>
                </c:pt>
                <c:pt idx="4664">
                  <c:v>0.21249460000000001</c:v>
                </c:pt>
                <c:pt idx="4665">
                  <c:v>0.212455</c:v>
                </c:pt>
                <c:pt idx="4666">
                  <c:v>0.2124154</c:v>
                </c:pt>
                <c:pt idx="4667">
                  <c:v>0.2123758</c:v>
                </c:pt>
                <c:pt idx="4668">
                  <c:v>0.2123362</c:v>
                </c:pt>
                <c:pt idx="4669">
                  <c:v>0.2122966</c:v>
                </c:pt>
                <c:pt idx="4670">
                  <c:v>0.212257</c:v>
                </c:pt>
                <c:pt idx="4671">
                  <c:v>0.2122174</c:v>
                </c:pt>
                <c:pt idx="4672">
                  <c:v>0.2121778</c:v>
                </c:pt>
                <c:pt idx="4673">
                  <c:v>0.2121381</c:v>
                </c:pt>
                <c:pt idx="4674">
                  <c:v>0.2120985</c:v>
                </c:pt>
                <c:pt idx="4675">
                  <c:v>0.21205889999999999</c:v>
                </c:pt>
                <c:pt idx="4676">
                  <c:v>0.21201919999999999</c:v>
                </c:pt>
                <c:pt idx="4677">
                  <c:v>0.21197959999999999</c:v>
                </c:pt>
                <c:pt idx="4678">
                  <c:v>0.21193999999999999</c:v>
                </c:pt>
                <c:pt idx="4679">
                  <c:v>0.21190030000000001</c:v>
                </c:pt>
                <c:pt idx="4680">
                  <c:v>0.21186070000000001</c:v>
                </c:pt>
                <c:pt idx="4681">
                  <c:v>0.21182100000000001</c:v>
                </c:pt>
                <c:pt idx="4682">
                  <c:v>0.21178140000000001</c:v>
                </c:pt>
                <c:pt idx="4683">
                  <c:v>0.2117417</c:v>
                </c:pt>
                <c:pt idx="4684">
                  <c:v>0.211702</c:v>
                </c:pt>
                <c:pt idx="4685">
                  <c:v>0.2116624</c:v>
                </c:pt>
                <c:pt idx="4686">
                  <c:v>0.2116227</c:v>
                </c:pt>
                <c:pt idx="4687">
                  <c:v>0.21158299999999999</c:v>
                </c:pt>
                <c:pt idx="4688">
                  <c:v>0.21154329999999999</c:v>
                </c:pt>
                <c:pt idx="4689">
                  <c:v>0.21150369999999999</c:v>
                </c:pt>
                <c:pt idx="4690">
                  <c:v>0.21146400000000001</c:v>
                </c:pt>
                <c:pt idx="4691">
                  <c:v>0.21142430000000001</c:v>
                </c:pt>
                <c:pt idx="4692">
                  <c:v>0.21138460000000001</c:v>
                </c:pt>
                <c:pt idx="4693">
                  <c:v>0.2113449</c:v>
                </c:pt>
                <c:pt idx="4694">
                  <c:v>0.2113052</c:v>
                </c:pt>
                <c:pt idx="4695">
                  <c:v>0.21126549999999999</c:v>
                </c:pt>
                <c:pt idx="4696">
                  <c:v>0.21122579999999999</c:v>
                </c:pt>
                <c:pt idx="4697">
                  <c:v>0.21118609999999999</c:v>
                </c:pt>
                <c:pt idx="4698">
                  <c:v>0.21114630000000001</c:v>
                </c:pt>
                <c:pt idx="4699">
                  <c:v>0.21110660000000001</c:v>
                </c:pt>
                <c:pt idx="4700">
                  <c:v>0.2110669</c:v>
                </c:pt>
                <c:pt idx="4701">
                  <c:v>0.2110272</c:v>
                </c:pt>
                <c:pt idx="4702">
                  <c:v>0.21098739999999999</c:v>
                </c:pt>
                <c:pt idx="4703">
                  <c:v>0.21094769999999999</c:v>
                </c:pt>
                <c:pt idx="4704">
                  <c:v>0.21090800000000001</c:v>
                </c:pt>
                <c:pt idx="4705">
                  <c:v>0.21086820000000001</c:v>
                </c:pt>
                <c:pt idx="4706">
                  <c:v>0.2108285</c:v>
                </c:pt>
                <c:pt idx="4707">
                  <c:v>0.2107887</c:v>
                </c:pt>
                <c:pt idx="4708">
                  <c:v>0.21074899999999999</c:v>
                </c:pt>
                <c:pt idx="4709">
                  <c:v>0.21070920000000001</c:v>
                </c:pt>
                <c:pt idx="4710">
                  <c:v>0.21066940000000001</c:v>
                </c:pt>
                <c:pt idx="4711">
                  <c:v>0.2106297</c:v>
                </c:pt>
                <c:pt idx="4712">
                  <c:v>0.2105899</c:v>
                </c:pt>
                <c:pt idx="4713">
                  <c:v>0.21055009999999999</c:v>
                </c:pt>
                <c:pt idx="4714">
                  <c:v>0.21051039999999999</c:v>
                </c:pt>
                <c:pt idx="4715">
                  <c:v>0.21047060000000001</c:v>
                </c:pt>
                <c:pt idx="4716">
                  <c:v>0.2104308</c:v>
                </c:pt>
                <c:pt idx="4717">
                  <c:v>0.21039099999999999</c:v>
                </c:pt>
                <c:pt idx="4718">
                  <c:v>0.21035119999999999</c:v>
                </c:pt>
                <c:pt idx="4719">
                  <c:v>0.21031140000000001</c:v>
                </c:pt>
                <c:pt idx="4720">
                  <c:v>0.2102716</c:v>
                </c:pt>
                <c:pt idx="4721">
                  <c:v>0.2102318</c:v>
                </c:pt>
                <c:pt idx="4722">
                  <c:v>0.21019199999999999</c:v>
                </c:pt>
                <c:pt idx="4723">
                  <c:v>0.21015220000000001</c:v>
                </c:pt>
                <c:pt idx="4724">
                  <c:v>0.2101124</c:v>
                </c:pt>
                <c:pt idx="4725">
                  <c:v>0.2100726</c:v>
                </c:pt>
                <c:pt idx="4726">
                  <c:v>0.21003279999999999</c:v>
                </c:pt>
                <c:pt idx="4727">
                  <c:v>0.20999300000000001</c:v>
                </c:pt>
                <c:pt idx="4728">
                  <c:v>0.2099531</c:v>
                </c:pt>
                <c:pt idx="4729">
                  <c:v>0.2099133</c:v>
                </c:pt>
                <c:pt idx="4730">
                  <c:v>0.20987349999999999</c:v>
                </c:pt>
                <c:pt idx="4731">
                  <c:v>0.20983370000000001</c:v>
                </c:pt>
                <c:pt idx="4732">
                  <c:v>0.2097938</c:v>
                </c:pt>
                <c:pt idx="4733">
                  <c:v>0.209754</c:v>
                </c:pt>
                <c:pt idx="4734">
                  <c:v>0.20971409999999999</c:v>
                </c:pt>
                <c:pt idx="4735">
                  <c:v>0.20967430000000001</c:v>
                </c:pt>
                <c:pt idx="4736">
                  <c:v>0.2096345</c:v>
                </c:pt>
                <c:pt idx="4737">
                  <c:v>0.20959459999999999</c:v>
                </c:pt>
                <c:pt idx="4738">
                  <c:v>0.20955480000000001</c:v>
                </c:pt>
                <c:pt idx="4739">
                  <c:v>0.2095149</c:v>
                </c:pt>
                <c:pt idx="4740">
                  <c:v>0.20947499999999999</c:v>
                </c:pt>
                <c:pt idx="4741">
                  <c:v>0.20943519999999999</c:v>
                </c:pt>
                <c:pt idx="4742">
                  <c:v>0.20939530000000001</c:v>
                </c:pt>
                <c:pt idx="4743">
                  <c:v>0.2093555</c:v>
                </c:pt>
                <c:pt idx="4744">
                  <c:v>0.20931559999999999</c:v>
                </c:pt>
                <c:pt idx="4745">
                  <c:v>0.20927570000000001</c:v>
                </c:pt>
                <c:pt idx="4746">
                  <c:v>0.2092358</c:v>
                </c:pt>
                <c:pt idx="4747">
                  <c:v>0.20919599999999999</c:v>
                </c:pt>
                <c:pt idx="4748">
                  <c:v>0.20915610000000001</c:v>
                </c:pt>
                <c:pt idx="4749">
                  <c:v>0.2091162</c:v>
                </c:pt>
                <c:pt idx="4750">
                  <c:v>0.20907629999999999</c:v>
                </c:pt>
                <c:pt idx="4751">
                  <c:v>0.20903640000000001</c:v>
                </c:pt>
                <c:pt idx="4752">
                  <c:v>0.2089965</c:v>
                </c:pt>
                <c:pt idx="4753">
                  <c:v>0.20895659999999999</c:v>
                </c:pt>
                <c:pt idx="4754">
                  <c:v>0.20891670000000001</c:v>
                </c:pt>
                <c:pt idx="4755">
                  <c:v>0.2088768</c:v>
                </c:pt>
                <c:pt idx="4756">
                  <c:v>0.20883689999999999</c:v>
                </c:pt>
                <c:pt idx="4757">
                  <c:v>0.20879700000000001</c:v>
                </c:pt>
                <c:pt idx="4758">
                  <c:v>0.2087571</c:v>
                </c:pt>
                <c:pt idx="4759">
                  <c:v>0.20871719999999999</c:v>
                </c:pt>
                <c:pt idx="4760">
                  <c:v>0.20867730000000001</c:v>
                </c:pt>
                <c:pt idx="4761">
                  <c:v>0.2086373</c:v>
                </c:pt>
                <c:pt idx="4762">
                  <c:v>0.20859739999999999</c:v>
                </c:pt>
                <c:pt idx="4763">
                  <c:v>0.20855750000000001</c:v>
                </c:pt>
                <c:pt idx="4764">
                  <c:v>0.2085176</c:v>
                </c:pt>
                <c:pt idx="4765">
                  <c:v>0.20847760000000001</c:v>
                </c:pt>
                <c:pt idx="4766">
                  <c:v>0.2084377</c:v>
                </c:pt>
                <c:pt idx="4767">
                  <c:v>0.20839779999999999</c:v>
                </c:pt>
                <c:pt idx="4768">
                  <c:v>0.20835780000000001</c:v>
                </c:pt>
                <c:pt idx="4769">
                  <c:v>0.2083179</c:v>
                </c:pt>
                <c:pt idx="4770">
                  <c:v>0.20827799999999999</c:v>
                </c:pt>
                <c:pt idx="4771">
                  <c:v>0.20823800000000001</c:v>
                </c:pt>
                <c:pt idx="4772">
                  <c:v>0.2081981</c:v>
                </c:pt>
                <c:pt idx="4773">
                  <c:v>0.20815810000000001</c:v>
                </c:pt>
                <c:pt idx="4774">
                  <c:v>0.2081182</c:v>
                </c:pt>
                <c:pt idx="4775">
                  <c:v>0.20807819999999999</c:v>
                </c:pt>
                <c:pt idx="4776">
                  <c:v>0.20803830000000001</c:v>
                </c:pt>
                <c:pt idx="4777">
                  <c:v>0.2079983</c:v>
                </c:pt>
                <c:pt idx="4778">
                  <c:v>0.20795830000000001</c:v>
                </c:pt>
                <c:pt idx="4779">
                  <c:v>0.2079184</c:v>
                </c:pt>
                <c:pt idx="4780">
                  <c:v>0.20787839999999999</c:v>
                </c:pt>
                <c:pt idx="4781">
                  <c:v>0.20783840000000001</c:v>
                </c:pt>
                <c:pt idx="4782">
                  <c:v>0.2077985</c:v>
                </c:pt>
                <c:pt idx="4783">
                  <c:v>0.20775850000000001</c:v>
                </c:pt>
                <c:pt idx="4784">
                  <c:v>0.2077185</c:v>
                </c:pt>
                <c:pt idx="4785">
                  <c:v>0.20767849999999999</c:v>
                </c:pt>
                <c:pt idx="4786">
                  <c:v>0.20763860000000001</c:v>
                </c:pt>
                <c:pt idx="4787">
                  <c:v>0.20759859999999999</c:v>
                </c:pt>
                <c:pt idx="4788">
                  <c:v>0.20755860000000001</c:v>
                </c:pt>
                <c:pt idx="4789">
                  <c:v>0.2075186</c:v>
                </c:pt>
                <c:pt idx="4790">
                  <c:v>0.20747860000000001</c:v>
                </c:pt>
                <c:pt idx="4791">
                  <c:v>0.2074386</c:v>
                </c:pt>
                <c:pt idx="4792">
                  <c:v>0.20739859999999999</c:v>
                </c:pt>
                <c:pt idx="4793">
                  <c:v>0.2073586</c:v>
                </c:pt>
                <c:pt idx="4794">
                  <c:v>0.20731859999999999</c:v>
                </c:pt>
                <c:pt idx="4795">
                  <c:v>0.20727870000000001</c:v>
                </c:pt>
                <c:pt idx="4796">
                  <c:v>0.2072387</c:v>
                </c:pt>
                <c:pt idx="4797">
                  <c:v>0.20719860000000001</c:v>
                </c:pt>
                <c:pt idx="4798">
                  <c:v>0.2071586</c:v>
                </c:pt>
                <c:pt idx="4799">
                  <c:v>0.20711860000000001</c:v>
                </c:pt>
                <c:pt idx="4800">
                  <c:v>0.2070786</c:v>
                </c:pt>
                <c:pt idx="4801">
                  <c:v>0.20700879999999999</c:v>
                </c:pt>
                <c:pt idx="4802">
                  <c:v>0.20693900000000001</c:v>
                </c:pt>
                <c:pt idx="4803">
                  <c:v>0.20686930000000001</c:v>
                </c:pt>
                <c:pt idx="4804">
                  <c:v>0.2067996</c:v>
                </c:pt>
                <c:pt idx="4805">
                  <c:v>0.20672989999999999</c:v>
                </c:pt>
                <c:pt idx="4806">
                  <c:v>0.20666019999999999</c:v>
                </c:pt>
                <c:pt idx="4807">
                  <c:v>0.20659050000000001</c:v>
                </c:pt>
                <c:pt idx="4808">
                  <c:v>0.20652090000000001</c:v>
                </c:pt>
                <c:pt idx="4809">
                  <c:v>0.2064513</c:v>
                </c:pt>
                <c:pt idx="4810">
                  <c:v>0.2063817</c:v>
                </c:pt>
                <c:pt idx="4811">
                  <c:v>0.2063121</c:v>
                </c:pt>
                <c:pt idx="4812">
                  <c:v>0.2062425</c:v>
                </c:pt>
                <c:pt idx="4813">
                  <c:v>0.20617289999999999</c:v>
                </c:pt>
                <c:pt idx="4814">
                  <c:v>0.20610329999999999</c:v>
                </c:pt>
                <c:pt idx="4815">
                  <c:v>0.20603379999999999</c:v>
                </c:pt>
                <c:pt idx="4816">
                  <c:v>0.20596419999999999</c:v>
                </c:pt>
                <c:pt idx="4817">
                  <c:v>0.20589470000000001</c:v>
                </c:pt>
                <c:pt idx="4818">
                  <c:v>0.20582510000000001</c:v>
                </c:pt>
                <c:pt idx="4819">
                  <c:v>0.20575560000000001</c:v>
                </c:pt>
                <c:pt idx="4820">
                  <c:v>0.20568610000000001</c:v>
                </c:pt>
                <c:pt idx="4821">
                  <c:v>0.20561660000000001</c:v>
                </c:pt>
                <c:pt idx="4822">
                  <c:v>0.20554710000000001</c:v>
                </c:pt>
                <c:pt idx="4823">
                  <c:v>0.20547760000000001</c:v>
                </c:pt>
                <c:pt idx="4824">
                  <c:v>0.20540810000000001</c:v>
                </c:pt>
                <c:pt idx="4825">
                  <c:v>0.20533860000000001</c:v>
                </c:pt>
                <c:pt idx="4826">
                  <c:v>0.20526920000000001</c:v>
                </c:pt>
                <c:pt idx="4827">
                  <c:v>0.20519970000000001</c:v>
                </c:pt>
                <c:pt idx="4828">
                  <c:v>0.20513020000000001</c:v>
                </c:pt>
                <c:pt idx="4829">
                  <c:v>0.20506079999999999</c:v>
                </c:pt>
                <c:pt idx="4830">
                  <c:v>0.20499139999999999</c:v>
                </c:pt>
                <c:pt idx="4831">
                  <c:v>0.20492189999999999</c:v>
                </c:pt>
                <c:pt idx="4832">
                  <c:v>0.20485249999999999</c:v>
                </c:pt>
                <c:pt idx="4833">
                  <c:v>0.2047831</c:v>
                </c:pt>
                <c:pt idx="4834">
                  <c:v>0.2047137</c:v>
                </c:pt>
                <c:pt idx="4835">
                  <c:v>0.2046443</c:v>
                </c:pt>
                <c:pt idx="4836">
                  <c:v>0.20457500000000001</c:v>
                </c:pt>
                <c:pt idx="4837">
                  <c:v>0.20450560000000001</c:v>
                </c:pt>
                <c:pt idx="4838">
                  <c:v>0.20443620000000001</c:v>
                </c:pt>
                <c:pt idx="4839">
                  <c:v>0.20436679999999999</c:v>
                </c:pt>
                <c:pt idx="4840">
                  <c:v>0.20429749999999999</c:v>
                </c:pt>
                <c:pt idx="4841">
                  <c:v>0.2042282</c:v>
                </c:pt>
                <c:pt idx="4842">
                  <c:v>0.2041588</c:v>
                </c:pt>
                <c:pt idx="4843">
                  <c:v>0.20408950000000001</c:v>
                </c:pt>
                <c:pt idx="4844">
                  <c:v>0.20402020000000001</c:v>
                </c:pt>
                <c:pt idx="4845">
                  <c:v>0.20395089999999999</c:v>
                </c:pt>
                <c:pt idx="4846">
                  <c:v>0.2038816</c:v>
                </c:pt>
                <c:pt idx="4847">
                  <c:v>0.2038123</c:v>
                </c:pt>
                <c:pt idx="4848">
                  <c:v>0.20374300000000001</c:v>
                </c:pt>
                <c:pt idx="4849">
                  <c:v>0.20367370000000001</c:v>
                </c:pt>
                <c:pt idx="4850">
                  <c:v>0.20360449999999999</c:v>
                </c:pt>
                <c:pt idx="4851">
                  <c:v>0.2035352</c:v>
                </c:pt>
                <c:pt idx="4852">
                  <c:v>0.20346600000000001</c:v>
                </c:pt>
                <c:pt idx="4853">
                  <c:v>0.20339670000000001</c:v>
                </c:pt>
                <c:pt idx="4854">
                  <c:v>0.20332749999999999</c:v>
                </c:pt>
                <c:pt idx="4855">
                  <c:v>0.2032583</c:v>
                </c:pt>
                <c:pt idx="4856">
                  <c:v>0.20318910000000001</c:v>
                </c:pt>
                <c:pt idx="4857">
                  <c:v>0.20311989999999999</c:v>
                </c:pt>
                <c:pt idx="4858">
                  <c:v>0.2030507</c:v>
                </c:pt>
                <c:pt idx="4859">
                  <c:v>0.20298150000000001</c:v>
                </c:pt>
                <c:pt idx="4860">
                  <c:v>0.20291229999999999</c:v>
                </c:pt>
                <c:pt idx="4861">
                  <c:v>0.2028431</c:v>
                </c:pt>
                <c:pt idx="4862">
                  <c:v>0.20277400000000001</c:v>
                </c:pt>
                <c:pt idx="4863">
                  <c:v>0.20270479999999999</c:v>
                </c:pt>
                <c:pt idx="4864">
                  <c:v>0.2026357</c:v>
                </c:pt>
                <c:pt idx="4865">
                  <c:v>0.20256650000000001</c:v>
                </c:pt>
                <c:pt idx="4866">
                  <c:v>0.20249739999999999</c:v>
                </c:pt>
                <c:pt idx="4867">
                  <c:v>0.20242830000000001</c:v>
                </c:pt>
                <c:pt idx="4868">
                  <c:v>0.20235919999999999</c:v>
                </c:pt>
                <c:pt idx="4869">
                  <c:v>0.2022901</c:v>
                </c:pt>
                <c:pt idx="4870">
                  <c:v>0.20222100000000001</c:v>
                </c:pt>
                <c:pt idx="4871">
                  <c:v>0.2021519</c:v>
                </c:pt>
                <c:pt idx="4872">
                  <c:v>0.20208290000000001</c:v>
                </c:pt>
                <c:pt idx="4873">
                  <c:v>0.20201379999999999</c:v>
                </c:pt>
                <c:pt idx="4874">
                  <c:v>0.2019447</c:v>
                </c:pt>
                <c:pt idx="4875">
                  <c:v>0.20187569999999999</c:v>
                </c:pt>
                <c:pt idx="4876">
                  <c:v>0.2018066</c:v>
                </c:pt>
                <c:pt idx="4877">
                  <c:v>0.20173759999999999</c:v>
                </c:pt>
                <c:pt idx="4878">
                  <c:v>0.2016686</c:v>
                </c:pt>
                <c:pt idx="4879">
                  <c:v>0.20159959999999999</c:v>
                </c:pt>
                <c:pt idx="4880">
                  <c:v>0.2015306</c:v>
                </c:pt>
                <c:pt idx="4881">
                  <c:v>0.20146159999999999</c:v>
                </c:pt>
                <c:pt idx="4882">
                  <c:v>0.2013926</c:v>
                </c:pt>
                <c:pt idx="4883">
                  <c:v>0.20132359999999999</c:v>
                </c:pt>
                <c:pt idx="4884">
                  <c:v>0.20125470000000001</c:v>
                </c:pt>
                <c:pt idx="4885">
                  <c:v>0.2011857</c:v>
                </c:pt>
                <c:pt idx="4886">
                  <c:v>0.20111680000000001</c:v>
                </c:pt>
                <c:pt idx="4887">
                  <c:v>0.2010478</c:v>
                </c:pt>
                <c:pt idx="4888">
                  <c:v>0.20097889999999999</c:v>
                </c:pt>
                <c:pt idx="4889">
                  <c:v>0.20091000000000001</c:v>
                </c:pt>
                <c:pt idx="4890">
                  <c:v>0.20084109999999999</c:v>
                </c:pt>
                <c:pt idx="4891">
                  <c:v>0.20077220000000001</c:v>
                </c:pt>
                <c:pt idx="4892">
                  <c:v>0.2007033</c:v>
                </c:pt>
                <c:pt idx="4893">
                  <c:v>0.20063439999999999</c:v>
                </c:pt>
                <c:pt idx="4894">
                  <c:v>0.20056550000000001</c:v>
                </c:pt>
                <c:pt idx="4895">
                  <c:v>0.2004967</c:v>
                </c:pt>
                <c:pt idx="4896">
                  <c:v>0.20042779999999999</c:v>
                </c:pt>
                <c:pt idx="4897">
                  <c:v>0.20035900000000001</c:v>
                </c:pt>
                <c:pt idx="4898">
                  <c:v>0.2002901</c:v>
                </c:pt>
                <c:pt idx="4899">
                  <c:v>0.20022129999999999</c:v>
                </c:pt>
                <c:pt idx="4900">
                  <c:v>0.20015250000000001</c:v>
                </c:pt>
                <c:pt idx="4901">
                  <c:v>0.2000837</c:v>
                </c:pt>
                <c:pt idx="4902">
                  <c:v>0.2000149</c:v>
                </c:pt>
                <c:pt idx="4903">
                  <c:v>0.19994609999999999</c:v>
                </c:pt>
                <c:pt idx="4904">
                  <c:v>0.19987730000000001</c:v>
                </c:pt>
                <c:pt idx="4905">
                  <c:v>0.1998085</c:v>
                </c:pt>
                <c:pt idx="4906">
                  <c:v>0.1997398</c:v>
                </c:pt>
                <c:pt idx="4907">
                  <c:v>0.19967099999999999</c:v>
                </c:pt>
                <c:pt idx="4908">
                  <c:v>0.19960230000000001</c:v>
                </c:pt>
                <c:pt idx="4909">
                  <c:v>0.19953360000000001</c:v>
                </c:pt>
                <c:pt idx="4910">
                  <c:v>0.1994648</c:v>
                </c:pt>
                <c:pt idx="4911">
                  <c:v>0.19939609999999999</c:v>
                </c:pt>
                <c:pt idx="4912">
                  <c:v>0.19932739999999999</c:v>
                </c:pt>
                <c:pt idx="4913">
                  <c:v>0.19925870000000001</c:v>
                </c:pt>
                <c:pt idx="4914">
                  <c:v>0.19919000000000001</c:v>
                </c:pt>
                <c:pt idx="4915">
                  <c:v>0.1991214</c:v>
                </c:pt>
                <c:pt idx="4916">
                  <c:v>0.1990527</c:v>
                </c:pt>
                <c:pt idx="4917">
                  <c:v>0.19898399999999999</c:v>
                </c:pt>
                <c:pt idx="4918">
                  <c:v>0.19891539999999999</c:v>
                </c:pt>
                <c:pt idx="4919">
                  <c:v>0.19884679999999999</c:v>
                </c:pt>
                <c:pt idx="4920">
                  <c:v>0.19877810000000001</c:v>
                </c:pt>
                <c:pt idx="4921">
                  <c:v>0.19870950000000001</c:v>
                </c:pt>
                <c:pt idx="4922">
                  <c:v>0.19864090000000001</c:v>
                </c:pt>
                <c:pt idx="4923">
                  <c:v>0.19857230000000001</c:v>
                </c:pt>
                <c:pt idx="4924">
                  <c:v>0.19850370000000001</c:v>
                </c:pt>
                <c:pt idx="4925">
                  <c:v>0.1984351</c:v>
                </c:pt>
                <c:pt idx="4926">
                  <c:v>0.1983666</c:v>
                </c:pt>
                <c:pt idx="4927">
                  <c:v>0.198298</c:v>
                </c:pt>
                <c:pt idx="4928">
                  <c:v>0.1982294</c:v>
                </c:pt>
                <c:pt idx="4929">
                  <c:v>0.1981609</c:v>
                </c:pt>
                <c:pt idx="4930">
                  <c:v>0.1980924</c:v>
                </c:pt>
                <c:pt idx="4931">
                  <c:v>0.1980239</c:v>
                </c:pt>
                <c:pt idx="4932">
                  <c:v>0.1979553</c:v>
                </c:pt>
                <c:pt idx="4933">
                  <c:v>0.1978868</c:v>
                </c:pt>
                <c:pt idx="4934">
                  <c:v>0.19781840000000001</c:v>
                </c:pt>
                <c:pt idx="4935">
                  <c:v>0.19774990000000001</c:v>
                </c:pt>
                <c:pt idx="4936">
                  <c:v>0.19768140000000001</c:v>
                </c:pt>
                <c:pt idx="4937">
                  <c:v>0.19761290000000001</c:v>
                </c:pt>
                <c:pt idx="4938">
                  <c:v>0.19754450000000001</c:v>
                </c:pt>
                <c:pt idx="4939">
                  <c:v>0.19747600000000001</c:v>
                </c:pt>
                <c:pt idx="4940">
                  <c:v>0.19740759999999999</c:v>
                </c:pt>
                <c:pt idx="4941">
                  <c:v>0.19733919999999999</c:v>
                </c:pt>
                <c:pt idx="4942">
                  <c:v>0.1972708</c:v>
                </c:pt>
                <c:pt idx="4943">
                  <c:v>0.1972024</c:v>
                </c:pt>
                <c:pt idx="4944">
                  <c:v>0.197134</c:v>
                </c:pt>
                <c:pt idx="4945">
                  <c:v>0.19706560000000001</c:v>
                </c:pt>
                <c:pt idx="4946">
                  <c:v>0.19699720000000001</c:v>
                </c:pt>
                <c:pt idx="4947">
                  <c:v>0.19692889999999999</c:v>
                </c:pt>
                <c:pt idx="4948">
                  <c:v>0.19686049999999999</c:v>
                </c:pt>
                <c:pt idx="4949">
                  <c:v>0.1967922</c:v>
                </c:pt>
                <c:pt idx="4950">
                  <c:v>0.1967238</c:v>
                </c:pt>
                <c:pt idx="4951">
                  <c:v>0.19665550000000001</c:v>
                </c:pt>
                <c:pt idx="4952">
                  <c:v>0.19658719999999999</c:v>
                </c:pt>
                <c:pt idx="4953">
                  <c:v>0.1965189</c:v>
                </c:pt>
                <c:pt idx="4954">
                  <c:v>0.1964506</c:v>
                </c:pt>
                <c:pt idx="4955">
                  <c:v>0.19638230000000001</c:v>
                </c:pt>
                <c:pt idx="4956">
                  <c:v>0.19631409999999999</c:v>
                </c:pt>
                <c:pt idx="4957">
                  <c:v>0.1962458</c:v>
                </c:pt>
                <c:pt idx="4958">
                  <c:v>0.19617760000000001</c:v>
                </c:pt>
                <c:pt idx="4959">
                  <c:v>0.19610929999999999</c:v>
                </c:pt>
                <c:pt idx="4960">
                  <c:v>0.1960411</c:v>
                </c:pt>
                <c:pt idx="4961">
                  <c:v>0.19597290000000001</c:v>
                </c:pt>
                <c:pt idx="4962">
                  <c:v>0.19590460000000001</c:v>
                </c:pt>
                <c:pt idx="4963">
                  <c:v>0.19583639999999999</c:v>
                </c:pt>
                <c:pt idx="4964">
                  <c:v>0.19576830000000001</c:v>
                </c:pt>
                <c:pt idx="4965">
                  <c:v>0.19570009999999999</c:v>
                </c:pt>
                <c:pt idx="4966">
                  <c:v>0.1956319</c:v>
                </c:pt>
                <c:pt idx="4967">
                  <c:v>0.19556370000000001</c:v>
                </c:pt>
                <c:pt idx="4968">
                  <c:v>0.19549559999999999</c:v>
                </c:pt>
                <c:pt idx="4969">
                  <c:v>0.1954274</c:v>
                </c:pt>
                <c:pt idx="4970">
                  <c:v>0.19535930000000001</c:v>
                </c:pt>
                <c:pt idx="4971">
                  <c:v>0.1952912</c:v>
                </c:pt>
                <c:pt idx="4972">
                  <c:v>0.19522310000000001</c:v>
                </c:pt>
                <c:pt idx="4973">
                  <c:v>0.195155</c:v>
                </c:pt>
                <c:pt idx="4974">
                  <c:v>0.19508690000000001</c:v>
                </c:pt>
                <c:pt idx="4975">
                  <c:v>0.19501879999999999</c:v>
                </c:pt>
                <c:pt idx="4976">
                  <c:v>0.19495080000000001</c:v>
                </c:pt>
                <c:pt idx="4977">
                  <c:v>0.19488269999999999</c:v>
                </c:pt>
                <c:pt idx="4978">
                  <c:v>0.19481470000000001</c:v>
                </c:pt>
                <c:pt idx="4979">
                  <c:v>0.19474659999999999</c:v>
                </c:pt>
                <c:pt idx="4980">
                  <c:v>0.19467860000000001</c:v>
                </c:pt>
                <c:pt idx="4981">
                  <c:v>0.19461059999999999</c:v>
                </c:pt>
                <c:pt idx="4982">
                  <c:v>0.19454260000000001</c:v>
                </c:pt>
                <c:pt idx="4983">
                  <c:v>0.1944746</c:v>
                </c:pt>
                <c:pt idx="4984">
                  <c:v>0.19440660000000001</c:v>
                </c:pt>
                <c:pt idx="4985">
                  <c:v>0.1943386</c:v>
                </c:pt>
                <c:pt idx="4986">
                  <c:v>0.19427069999999999</c:v>
                </c:pt>
                <c:pt idx="4987">
                  <c:v>0.19420270000000001</c:v>
                </c:pt>
                <c:pt idx="4988">
                  <c:v>0.1941348</c:v>
                </c:pt>
                <c:pt idx="4989">
                  <c:v>0.19406680000000001</c:v>
                </c:pt>
                <c:pt idx="4990">
                  <c:v>0.1939989</c:v>
                </c:pt>
                <c:pt idx="4991">
                  <c:v>0.19393099999999999</c:v>
                </c:pt>
                <c:pt idx="4992">
                  <c:v>0.19386310000000001</c:v>
                </c:pt>
                <c:pt idx="4993">
                  <c:v>0.1937952</c:v>
                </c:pt>
                <c:pt idx="4994">
                  <c:v>0.19372729999999999</c:v>
                </c:pt>
                <c:pt idx="4995">
                  <c:v>0.19365950000000001</c:v>
                </c:pt>
                <c:pt idx="4996">
                  <c:v>0.1935916</c:v>
                </c:pt>
                <c:pt idx="4997">
                  <c:v>0.1935238</c:v>
                </c:pt>
                <c:pt idx="4998">
                  <c:v>0.19345589999999999</c:v>
                </c:pt>
                <c:pt idx="4999">
                  <c:v>0.19338810000000001</c:v>
                </c:pt>
                <c:pt idx="5000">
                  <c:v>0.1933203</c:v>
                </c:pt>
                <c:pt idx="5001">
                  <c:v>0.19325249999999999</c:v>
                </c:pt>
                <c:pt idx="5002">
                  <c:v>0.19318469999999999</c:v>
                </c:pt>
                <c:pt idx="5003">
                  <c:v>0.19311690000000001</c:v>
                </c:pt>
                <c:pt idx="5004">
                  <c:v>0.1930491</c:v>
                </c:pt>
                <c:pt idx="5005">
                  <c:v>0.1929814</c:v>
                </c:pt>
                <c:pt idx="5006">
                  <c:v>0.19291359999999999</c:v>
                </c:pt>
                <c:pt idx="5007">
                  <c:v>0.19284589999999999</c:v>
                </c:pt>
                <c:pt idx="5008">
                  <c:v>0.19277820000000001</c:v>
                </c:pt>
                <c:pt idx="5009">
                  <c:v>0.19271050000000001</c:v>
                </c:pt>
                <c:pt idx="5010">
                  <c:v>0.1926427</c:v>
                </c:pt>
                <c:pt idx="5011">
                  <c:v>0.1925751</c:v>
                </c:pt>
                <c:pt idx="5012">
                  <c:v>0.1925074</c:v>
                </c:pt>
                <c:pt idx="5013">
                  <c:v>0.19243969999999999</c:v>
                </c:pt>
                <c:pt idx="5014">
                  <c:v>0.19237199999999999</c:v>
                </c:pt>
                <c:pt idx="5015">
                  <c:v>0.19230439999999999</c:v>
                </c:pt>
                <c:pt idx="5016">
                  <c:v>0.19223670000000001</c:v>
                </c:pt>
                <c:pt idx="5017">
                  <c:v>0.19216910000000001</c:v>
                </c:pt>
                <c:pt idx="5018">
                  <c:v>0.19210150000000001</c:v>
                </c:pt>
                <c:pt idx="5019">
                  <c:v>0.19203390000000001</c:v>
                </c:pt>
                <c:pt idx="5020">
                  <c:v>0.19196630000000001</c:v>
                </c:pt>
                <c:pt idx="5021">
                  <c:v>0.19189870000000001</c:v>
                </c:pt>
                <c:pt idx="5022">
                  <c:v>0.1918311</c:v>
                </c:pt>
                <c:pt idx="5023">
                  <c:v>0.1917635</c:v>
                </c:pt>
                <c:pt idx="5024">
                  <c:v>0.19169600000000001</c:v>
                </c:pt>
                <c:pt idx="5025">
                  <c:v>0.1916284</c:v>
                </c:pt>
                <c:pt idx="5026">
                  <c:v>0.19156090000000001</c:v>
                </c:pt>
                <c:pt idx="5027">
                  <c:v>0.19149340000000001</c:v>
                </c:pt>
                <c:pt idx="5028">
                  <c:v>0.19142590000000001</c:v>
                </c:pt>
                <c:pt idx="5029">
                  <c:v>0.19135840000000001</c:v>
                </c:pt>
                <c:pt idx="5030">
                  <c:v>0.19129090000000001</c:v>
                </c:pt>
                <c:pt idx="5031">
                  <c:v>0.19122339999999999</c:v>
                </c:pt>
                <c:pt idx="5032">
                  <c:v>0.19115589999999999</c:v>
                </c:pt>
                <c:pt idx="5033">
                  <c:v>0.19108849999999999</c:v>
                </c:pt>
                <c:pt idx="5034">
                  <c:v>0.191021</c:v>
                </c:pt>
                <c:pt idx="5035">
                  <c:v>0.1909536</c:v>
                </c:pt>
                <c:pt idx="5036">
                  <c:v>0.19088620000000001</c:v>
                </c:pt>
                <c:pt idx="5037">
                  <c:v>0.19081880000000001</c:v>
                </c:pt>
                <c:pt idx="5038">
                  <c:v>0.19075139999999999</c:v>
                </c:pt>
                <c:pt idx="5039">
                  <c:v>0.19068399999999999</c:v>
                </c:pt>
                <c:pt idx="5040">
                  <c:v>0.1906166</c:v>
                </c:pt>
                <c:pt idx="5041">
                  <c:v>0.1905492</c:v>
                </c:pt>
                <c:pt idx="5042">
                  <c:v>0.19048190000000001</c:v>
                </c:pt>
                <c:pt idx="5043">
                  <c:v>0.19041449999999999</c:v>
                </c:pt>
                <c:pt idx="5044">
                  <c:v>0.19034719999999999</c:v>
                </c:pt>
                <c:pt idx="5045">
                  <c:v>0.1902799</c:v>
                </c:pt>
                <c:pt idx="5046">
                  <c:v>0.19021260000000001</c:v>
                </c:pt>
                <c:pt idx="5047">
                  <c:v>0.19014529999999999</c:v>
                </c:pt>
                <c:pt idx="5048">
                  <c:v>0.190078</c:v>
                </c:pt>
                <c:pt idx="5049">
                  <c:v>0.1900107</c:v>
                </c:pt>
                <c:pt idx="5050">
                  <c:v>0.18994340000000001</c:v>
                </c:pt>
                <c:pt idx="5051">
                  <c:v>0.18987619999999999</c:v>
                </c:pt>
                <c:pt idx="5052">
                  <c:v>0.1898089</c:v>
                </c:pt>
                <c:pt idx="5053">
                  <c:v>0.18974170000000001</c:v>
                </c:pt>
                <c:pt idx="5054">
                  <c:v>0.1896745</c:v>
                </c:pt>
                <c:pt idx="5055">
                  <c:v>0.18960730000000001</c:v>
                </c:pt>
                <c:pt idx="5056">
                  <c:v>0.18954009999999999</c:v>
                </c:pt>
                <c:pt idx="5057">
                  <c:v>0.1894729</c:v>
                </c:pt>
                <c:pt idx="5058">
                  <c:v>0.18940570000000001</c:v>
                </c:pt>
                <c:pt idx="5059">
                  <c:v>0.18933849999999999</c:v>
                </c:pt>
                <c:pt idx="5060">
                  <c:v>0.18927140000000001</c:v>
                </c:pt>
                <c:pt idx="5061">
                  <c:v>0.18920419999999999</c:v>
                </c:pt>
                <c:pt idx="5062">
                  <c:v>0.1891371</c:v>
                </c:pt>
                <c:pt idx="5063">
                  <c:v>0.18906999999999999</c:v>
                </c:pt>
                <c:pt idx="5064">
                  <c:v>0.1890029</c:v>
                </c:pt>
                <c:pt idx="5065">
                  <c:v>0.18893579999999999</c:v>
                </c:pt>
                <c:pt idx="5066">
                  <c:v>0.1888687</c:v>
                </c:pt>
                <c:pt idx="5067">
                  <c:v>0.18880160000000001</c:v>
                </c:pt>
                <c:pt idx="5068">
                  <c:v>0.1887346</c:v>
                </c:pt>
                <c:pt idx="5069">
                  <c:v>0.18866749999999999</c:v>
                </c:pt>
                <c:pt idx="5070">
                  <c:v>0.1886005</c:v>
                </c:pt>
                <c:pt idx="5071">
                  <c:v>0.18853339999999999</c:v>
                </c:pt>
                <c:pt idx="5072">
                  <c:v>0.18846640000000001</c:v>
                </c:pt>
                <c:pt idx="5073">
                  <c:v>0.18839939999999999</c:v>
                </c:pt>
                <c:pt idx="5074">
                  <c:v>0.18833240000000001</c:v>
                </c:pt>
                <c:pt idx="5075">
                  <c:v>0.1882654</c:v>
                </c:pt>
                <c:pt idx="5076">
                  <c:v>0.18819849999999999</c:v>
                </c:pt>
                <c:pt idx="5077">
                  <c:v>0.18813150000000001</c:v>
                </c:pt>
                <c:pt idx="5078">
                  <c:v>0.1880646</c:v>
                </c:pt>
                <c:pt idx="5079">
                  <c:v>0.18799759999999999</c:v>
                </c:pt>
                <c:pt idx="5080">
                  <c:v>0.18793070000000001</c:v>
                </c:pt>
                <c:pt idx="5081">
                  <c:v>0.1878638</c:v>
                </c:pt>
                <c:pt idx="5082">
                  <c:v>0.18779689999999999</c:v>
                </c:pt>
                <c:pt idx="5083">
                  <c:v>0.18773000000000001</c:v>
                </c:pt>
                <c:pt idx="5084">
                  <c:v>0.1876631</c:v>
                </c:pt>
                <c:pt idx="5085">
                  <c:v>0.18759629999999999</c:v>
                </c:pt>
                <c:pt idx="5086">
                  <c:v>0.18752940000000001</c:v>
                </c:pt>
                <c:pt idx="5087">
                  <c:v>0.18746260000000001</c:v>
                </c:pt>
                <c:pt idx="5088">
                  <c:v>0.1873957</c:v>
                </c:pt>
                <c:pt idx="5089">
                  <c:v>0.18732889999999999</c:v>
                </c:pt>
                <c:pt idx="5090">
                  <c:v>0.18726209999999999</c:v>
                </c:pt>
                <c:pt idx="5091">
                  <c:v>0.18719530000000001</c:v>
                </c:pt>
                <c:pt idx="5092">
                  <c:v>0.1871285</c:v>
                </c:pt>
                <c:pt idx="5093">
                  <c:v>0.1870617</c:v>
                </c:pt>
                <c:pt idx="5094">
                  <c:v>0.18699499999999999</c:v>
                </c:pt>
                <c:pt idx="5095">
                  <c:v>0.18692819999999999</c:v>
                </c:pt>
                <c:pt idx="5096">
                  <c:v>0.18686150000000001</c:v>
                </c:pt>
                <c:pt idx="5097">
                  <c:v>0.18679470000000001</c:v>
                </c:pt>
                <c:pt idx="5098">
                  <c:v>0.18672800000000001</c:v>
                </c:pt>
                <c:pt idx="5099">
                  <c:v>0.1866613</c:v>
                </c:pt>
                <c:pt idx="5100">
                  <c:v>0.1865946</c:v>
                </c:pt>
                <c:pt idx="5101">
                  <c:v>0.186528</c:v>
                </c:pt>
                <c:pt idx="5102">
                  <c:v>0.1864613</c:v>
                </c:pt>
                <c:pt idx="5103">
                  <c:v>0.18639459999999999</c:v>
                </c:pt>
                <c:pt idx="5104">
                  <c:v>0.18632799999999999</c:v>
                </c:pt>
                <c:pt idx="5105">
                  <c:v>0.18626139999999999</c:v>
                </c:pt>
                <c:pt idx="5106">
                  <c:v>0.18619469999999999</c:v>
                </c:pt>
                <c:pt idx="5107">
                  <c:v>0.18612809999999999</c:v>
                </c:pt>
                <c:pt idx="5108">
                  <c:v>0.18606149999999999</c:v>
                </c:pt>
                <c:pt idx="5109">
                  <c:v>0.18599499999999999</c:v>
                </c:pt>
                <c:pt idx="5110">
                  <c:v>0.18592839999999999</c:v>
                </c:pt>
                <c:pt idx="5111">
                  <c:v>0.18586179999999999</c:v>
                </c:pt>
                <c:pt idx="5112">
                  <c:v>0.1857953</c:v>
                </c:pt>
                <c:pt idx="5113">
                  <c:v>0.1857287</c:v>
                </c:pt>
                <c:pt idx="5114">
                  <c:v>0.1856622</c:v>
                </c:pt>
                <c:pt idx="5115">
                  <c:v>0.1855957</c:v>
                </c:pt>
                <c:pt idx="5116">
                  <c:v>0.18552920000000001</c:v>
                </c:pt>
                <c:pt idx="5117">
                  <c:v>0.18546270000000001</c:v>
                </c:pt>
                <c:pt idx="5118">
                  <c:v>0.18539620000000001</c:v>
                </c:pt>
                <c:pt idx="5119">
                  <c:v>0.18532979999999999</c:v>
                </c:pt>
                <c:pt idx="5120">
                  <c:v>0.18526329999999999</c:v>
                </c:pt>
                <c:pt idx="5121">
                  <c:v>0.18519679999999999</c:v>
                </c:pt>
                <c:pt idx="5122">
                  <c:v>0.1851304</c:v>
                </c:pt>
                <c:pt idx="5123">
                  <c:v>0.18506400000000001</c:v>
                </c:pt>
                <c:pt idx="5124">
                  <c:v>0.18499760000000001</c:v>
                </c:pt>
                <c:pt idx="5125">
                  <c:v>0.18493119999999999</c:v>
                </c:pt>
                <c:pt idx="5126">
                  <c:v>0.1848648</c:v>
                </c:pt>
                <c:pt idx="5127">
                  <c:v>0.1847984</c:v>
                </c:pt>
                <c:pt idx="5128">
                  <c:v>0.18473210000000001</c:v>
                </c:pt>
                <c:pt idx="5129">
                  <c:v>0.18466569999999999</c:v>
                </c:pt>
                <c:pt idx="5130">
                  <c:v>0.1845994</c:v>
                </c:pt>
                <c:pt idx="5131">
                  <c:v>0.18453310000000001</c:v>
                </c:pt>
                <c:pt idx="5132">
                  <c:v>0.18446670000000001</c:v>
                </c:pt>
                <c:pt idx="5133">
                  <c:v>0.18440049999999999</c:v>
                </c:pt>
                <c:pt idx="5134">
                  <c:v>0.1843342</c:v>
                </c:pt>
                <c:pt idx="5135">
                  <c:v>0.18426790000000001</c:v>
                </c:pt>
                <c:pt idx="5136">
                  <c:v>0.18420159999999999</c:v>
                </c:pt>
                <c:pt idx="5137">
                  <c:v>0.1841354</c:v>
                </c:pt>
                <c:pt idx="5138">
                  <c:v>0.18406910000000001</c:v>
                </c:pt>
                <c:pt idx="5139">
                  <c:v>0.1840029</c:v>
                </c:pt>
                <c:pt idx="5140">
                  <c:v>0.18393670000000001</c:v>
                </c:pt>
                <c:pt idx="5141">
                  <c:v>0.18387049999999999</c:v>
                </c:pt>
                <c:pt idx="5142">
                  <c:v>0.1838043</c:v>
                </c:pt>
                <c:pt idx="5143">
                  <c:v>0.18373809999999999</c:v>
                </c:pt>
                <c:pt idx="5144">
                  <c:v>0.1836719</c:v>
                </c:pt>
                <c:pt idx="5145">
                  <c:v>0.18360580000000001</c:v>
                </c:pt>
                <c:pt idx="5146">
                  <c:v>0.1835396</c:v>
                </c:pt>
                <c:pt idx="5147">
                  <c:v>0.18347350000000001</c:v>
                </c:pt>
                <c:pt idx="5148">
                  <c:v>0.1834074</c:v>
                </c:pt>
                <c:pt idx="5149">
                  <c:v>0.18334120000000001</c:v>
                </c:pt>
                <c:pt idx="5150">
                  <c:v>0.1832751</c:v>
                </c:pt>
                <c:pt idx="5151">
                  <c:v>0.18320910000000001</c:v>
                </c:pt>
                <c:pt idx="5152">
                  <c:v>0.183143</c:v>
                </c:pt>
                <c:pt idx="5153">
                  <c:v>0.18307689999999999</c:v>
                </c:pt>
                <c:pt idx="5154">
                  <c:v>0.1830109</c:v>
                </c:pt>
                <c:pt idx="5155">
                  <c:v>0.18294479999999999</c:v>
                </c:pt>
                <c:pt idx="5156">
                  <c:v>0.18287880000000001</c:v>
                </c:pt>
                <c:pt idx="5157">
                  <c:v>0.1828128</c:v>
                </c:pt>
                <c:pt idx="5158">
                  <c:v>0.18274679999999999</c:v>
                </c:pt>
                <c:pt idx="5159">
                  <c:v>0.1826808</c:v>
                </c:pt>
                <c:pt idx="5160">
                  <c:v>0.18261479999999999</c:v>
                </c:pt>
                <c:pt idx="5161">
                  <c:v>0.18254889999999999</c:v>
                </c:pt>
                <c:pt idx="5162">
                  <c:v>0.1824829</c:v>
                </c:pt>
                <c:pt idx="5163">
                  <c:v>0.182417</c:v>
                </c:pt>
                <c:pt idx="5164">
                  <c:v>0.18235109999999999</c:v>
                </c:pt>
                <c:pt idx="5165">
                  <c:v>0.18228510000000001</c:v>
                </c:pt>
                <c:pt idx="5166">
                  <c:v>0.1822192</c:v>
                </c:pt>
                <c:pt idx="5167">
                  <c:v>0.18215329999999999</c:v>
                </c:pt>
                <c:pt idx="5168">
                  <c:v>0.18208750000000001</c:v>
                </c:pt>
                <c:pt idx="5169">
                  <c:v>0.18202160000000001</c:v>
                </c:pt>
                <c:pt idx="5170">
                  <c:v>0.1819558</c:v>
                </c:pt>
                <c:pt idx="5171">
                  <c:v>0.18188989999999999</c:v>
                </c:pt>
                <c:pt idx="5172">
                  <c:v>0.18182409999999999</c:v>
                </c:pt>
                <c:pt idx="5173">
                  <c:v>0.18175830000000001</c:v>
                </c:pt>
                <c:pt idx="5174">
                  <c:v>0.18169250000000001</c:v>
                </c:pt>
                <c:pt idx="5175">
                  <c:v>0.1816267</c:v>
                </c:pt>
                <c:pt idx="5176">
                  <c:v>0.1815609</c:v>
                </c:pt>
                <c:pt idx="5177">
                  <c:v>0.18149509999999999</c:v>
                </c:pt>
                <c:pt idx="5178">
                  <c:v>0.18142939999999999</c:v>
                </c:pt>
                <c:pt idx="5179">
                  <c:v>0.18136360000000001</c:v>
                </c:pt>
                <c:pt idx="5180">
                  <c:v>0.18129790000000001</c:v>
                </c:pt>
                <c:pt idx="5181">
                  <c:v>0.18123220000000001</c:v>
                </c:pt>
                <c:pt idx="5182">
                  <c:v>0.18116650000000001</c:v>
                </c:pt>
                <c:pt idx="5183">
                  <c:v>0.18110080000000001</c:v>
                </c:pt>
                <c:pt idx="5184">
                  <c:v>0.1810351</c:v>
                </c:pt>
                <c:pt idx="5185">
                  <c:v>0.1809694</c:v>
                </c:pt>
                <c:pt idx="5186">
                  <c:v>0.1809038</c:v>
                </c:pt>
                <c:pt idx="5187">
                  <c:v>0.1808381</c:v>
                </c:pt>
                <c:pt idx="5188">
                  <c:v>0.1807725</c:v>
                </c:pt>
                <c:pt idx="5189">
                  <c:v>0.1807069</c:v>
                </c:pt>
                <c:pt idx="5190">
                  <c:v>0.1806413</c:v>
                </c:pt>
                <c:pt idx="5191">
                  <c:v>0.18057570000000001</c:v>
                </c:pt>
                <c:pt idx="5192">
                  <c:v>0.18051010000000001</c:v>
                </c:pt>
                <c:pt idx="5193">
                  <c:v>0.18044450000000001</c:v>
                </c:pt>
                <c:pt idx="5194">
                  <c:v>0.18037900000000001</c:v>
                </c:pt>
                <c:pt idx="5195">
                  <c:v>0.18031340000000001</c:v>
                </c:pt>
                <c:pt idx="5196">
                  <c:v>0.18024789999999999</c:v>
                </c:pt>
                <c:pt idx="5197">
                  <c:v>0.18018239999999999</c:v>
                </c:pt>
                <c:pt idx="5198">
                  <c:v>0.1801169</c:v>
                </c:pt>
                <c:pt idx="5199">
                  <c:v>0.1800514</c:v>
                </c:pt>
                <c:pt idx="5200">
                  <c:v>0.1799859</c:v>
                </c:pt>
                <c:pt idx="5201">
                  <c:v>0.17992040000000001</c:v>
                </c:pt>
                <c:pt idx="5202">
                  <c:v>0.17985499999999999</c:v>
                </c:pt>
                <c:pt idx="5203">
                  <c:v>0.17978949999999999</c:v>
                </c:pt>
                <c:pt idx="5204">
                  <c:v>0.1797241</c:v>
                </c:pt>
                <c:pt idx="5205">
                  <c:v>0.1796587</c:v>
                </c:pt>
                <c:pt idx="5206">
                  <c:v>0.17959330000000001</c:v>
                </c:pt>
                <c:pt idx="5207">
                  <c:v>0.17952789999999999</c:v>
                </c:pt>
                <c:pt idx="5208">
                  <c:v>0.1794625</c:v>
                </c:pt>
                <c:pt idx="5209">
                  <c:v>0.1793971</c:v>
                </c:pt>
                <c:pt idx="5210">
                  <c:v>0.17933170000000001</c:v>
                </c:pt>
                <c:pt idx="5211">
                  <c:v>0.17926639999999999</c:v>
                </c:pt>
                <c:pt idx="5212">
                  <c:v>0.1792011</c:v>
                </c:pt>
                <c:pt idx="5213">
                  <c:v>0.17913580000000001</c:v>
                </c:pt>
                <c:pt idx="5214">
                  <c:v>0.17907049999999999</c:v>
                </c:pt>
                <c:pt idx="5215">
                  <c:v>0.1790052</c:v>
                </c:pt>
                <c:pt idx="5216">
                  <c:v>0.17893990000000001</c:v>
                </c:pt>
                <c:pt idx="5217">
                  <c:v>0.17887459999999999</c:v>
                </c:pt>
                <c:pt idx="5218">
                  <c:v>0.17880940000000001</c:v>
                </c:pt>
                <c:pt idx="5219">
                  <c:v>0.17874409999999999</c:v>
                </c:pt>
                <c:pt idx="5220">
                  <c:v>0.1786789</c:v>
                </c:pt>
                <c:pt idx="5221">
                  <c:v>0.17861369999999999</c:v>
                </c:pt>
                <c:pt idx="5222">
                  <c:v>0.1785485</c:v>
                </c:pt>
                <c:pt idx="5223">
                  <c:v>0.17848330000000001</c:v>
                </c:pt>
                <c:pt idx="5224">
                  <c:v>0.1784181</c:v>
                </c:pt>
                <c:pt idx="5225">
                  <c:v>0.17835290000000001</c:v>
                </c:pt>
                <c:pt idx="5226">
                  <c:v>0.1782878</c:v>
                </c:pt>
                <c:pt idx="5227">
                  <c:v>0.17822260000000001</c:v>
                </c:pt>
                <c:pt idx="5228">
                  <c:v>0.1781575</c:v>
                </c:pt>
                <c:pt idx="5229">
                  <c:v>0.17809240000000001</c:v>
                </c:pt>
                <c:pt idx="5230">
                  <c:v>0.1780273</c:v>
                </c:pt>
                <c:pt idx="5231">
                  <c:v>0.17796219999999999</c:v>
                </c:pt>
                <c:pt idx="5232">
                  <c:v>0.1778971</c:v>
                </c:pt>
                <c:pt idx="5233">
                  <c:v>0.17783209999999999</c:v>
                </c:pt>
                <c:pt idx="5234">
                  <c:v>0.17776700000000001</c:v>
                </c:pt>
                <c:pt idx="5235">
                  <c:v>0.177702</c:v>
                </c:pt>
                <c:pt idx="5236">
                  <c:v>0.17763689999999999</c:v>
                </c:pt>
                <c:pt idx="5237">
                  <c:v>0.1775719</c:v>
                </c:pt>
                <c:pt idx="5238">
                  <c:v>0.1775069</c:v>
                </c:pt>
                <c:pt idx="5239">
                  <c:v>0.17744190000000001</c:v>
                </c:pt>
                <c:pt idx="5240">
                  <c:v>0.17737700000000001</c:v>
                </c:pt>
                <c:pt idx="5241">
                  <c:v>0.177312</c:v>
                </c:pt>
                <c:pt idx="5242">
                  <c:v>0.17724699999999999</c:v>
                </c:pt>
                <c:pt idx="5243">
                  <c:v>0.17718210000000001</c:v>
                </c:pt>
                <c:pt idx="5244">
                  <c:v>0.1771172</c:v>
                </c:pt>
                <c:pt idx="5245">
                  <c:v>0.1770523</c:v>
                </c:pt>
                <c:pt idx="5246">
                  <c:v>0.17698739999999999</c:v>
                </c:pt>
                <c:pt idx="5247">
                  <c:v>0.17692250000000001</c:v>
                </c:pt>
                <c:pt idx="5248">
                  <c:v>0.1768576</c:v>
                </c:pt>
                <c:pt idx="5249">
                  <c:v>0.1767927</c:v>
                </c:pt>
                <c:pt idx="5250">
                  <c:v>0.17672789999999999</c:v>
                </c:pt>
                <c:pt idx="5251">
                  <c:v>0.17666309999999999</c:v>
                </c:pt>
                <c:pt idx="5252">
                  <c:v>0.17659820000000001</c:v>
                </c:pt>
                <c:pt idx="5253">
                  <c:v>0.17653340000000001</c:v>
                </c:pt>
                <c:pt idx="5254">
                  <c:v>0.1764686</c:v>
                </c:pt>
                <c:pt idx="5255">
                  <c:v>0.1764039</c:v>
                </c:pt>
                <c:pt idx="5256">
                  <c:v>0.1763391</c:v>
                </c:pt>
                <c:pt idx="5257">
                  <c:v>0.17627429999999999</c:v>
                </c:pt>
                <c:pt idx="5258">
                  <c:v>0.17620959999999999</c:v>
                </c:pt>
                <c:pt idx="5259">
                  <c:v>0.17614479999999999</c:v>
                </c:pt>
                <c:pt idx="5260">
                  <c:v>0.17608009999999999</c:v>
                </c:pt>
                <c:pt idx="5261">
                  <c:v>0.17601539999999999</c:v>
                </c:pt>
                <c:pt idx="5262">
                  <c:v>0.17595069999999999</c:v>
                </c:pt>
                <c:pt idx="5263">
                  <c:v>0.17588599999999999</c:v>
                </c:pt>
                <c:pt idx="5264">
                  <c:v>0.17582139999999999</c:v>
                </c:pt>
                <c:pt idx="5265">
                  <c:v>0.17575669999999999</c:v>
                </c:pt>
                <c:pt idx="5266">
                  <c:v>0.17569209999999999</c:v>
                </c:pt>
                <c:pt idx="5267">
                  <c:v>0.17562739999999999</c:v>
                </c:pt>
                <c:pt idx="5268">
                  <c:v>0.17556279999999999</c:v>
                </c:pt>
                <c:pt idx="5269">
                  <c:v>0.17549819999999999</c:v>
                </c:pt>
                <c:pt idx="5270">
                  <c:v>0.1754336</c:v>
                </c:pt>
                <c:pt idx="5271">
                  <c:v>0.1753691</c:v>
                </c:pt>
                <c:pt idx="5272">
                  <c:v>0.1753045</c:v>
                </c:pt>
                <c:pt idx="5273">
                  <c:v>0.1752399</c:v>
                </c:pt>
                <c:pt idx="5274">
                  <c:v>0.17517540000000001</c:v>
                </c:pt>
                <c:pt idx="5275">
                  <c:v>0.17511090000000001</c:v>
                </c:pt>
                <c:pt idx="5276">
                  <c:v>0.17504639999999999</c:v>
                </c:pt>
                <c:pt idx="5277">
                  <c:v>0.1749819</c:v>
                </c:pt>
                <c:pt idx="5278">
                  <c:v>0.1749174</c:v>
                </c:pt>
                <c:pt idx="5279">
                  <c:v>0.17485290000000001</c:v>
                </c:pt>
                <c:pt idx="5280">
                  <c:v>0.17478840000000001</c:v>
                </c:pt>
                <c:pt idx="5281">
                  <c:v>0.17472399999999999</c:v>
                </c:pt>
                <c:pt idx="5282">
                  <c:v>0.1746596</c:v>
                </c:pt>
                <c:pt idx="5283">
                  <c:v>0.1745951</c:v>
                </c:pt>
                <c:pt idx="5284">
                  <c:v>0.17453070000000001</c:v>
                </c:pt>
                <c:pt idx="5285">
                  <c:v>0.17446639999999999</c:v>
                </c:pt>
                <c:pt idx="5286">
                  <c:v>0.174402</c:v>
                </c:pt>
                <c:pt idx="5287">
                  <c:v>0.17433760000000001</c:v>
                </c:pt>
                <c:pt idx="5288">
                  <c:v>0.17427319999999999</c:v>
                </c:pt>
                <c:pt idx="5289">
                  <c:v>0.1742089</c:v>
                </c:pt>
                <c:pt idx="5290">
                  <c:v>0.17414460000000001</c:v>
                </c:pt>
                <c:pt idx="5291">
                  <c:v>0.17408029999999999</c:v>
                </c:pt>
                <c:pt idx="5292">
                  <c:v>0.174016</c:v>
                </c:pt>
                <c:pt idx="5293">
                  <c:v>0.17395169999999999</c:v>
                </c:pt>
                <c:pt idx="5294">
                  <c:v>0.1738874</c:v>
                </c:pt>
                <c:pt idx="5295">
                  <c:v>0.17382310000000001</c:v>
                </c:pt>
                <c:pt idx="5296">
                  <c:v>0.17375889999999999</c:v>
                </c:pt>
                <c:pt idx="5297">
                  <c:v>0.1736946</c:v>
                </c:pt>
                <c:pt idx="5298">
                  <c:v>0.17363039999999999</c:v>
                </c:pt>
                <c:pt idx="5299">
                  <c:v>0.1735662</c:v>
                </c:pt>
                <c:pt idx="5300">
                  <c:v>0.17350199999999999</c:v>
                </c:pt>
                <c:pt idx="5301">
                  <c:v>0.1734378</c:v>
                </c:pt>
                <c:pt idx="5302">
                  <c:v>0.17337369999999999</c:v>
                </c:pt>
                <c:pt idx="5303">
                  <c:v>0.17330950000000001</c:v>
                </c:pt>
                <c:pt idx="5304">
                  <c:v>0.17324539999999999</c:v>
                </c:pt>
                <c:pt idx="5305">
                  <c:v>0.17318120000000001</c:v>
                </c:pt>
                <c:pt idx="5306">
                  <c:v>0.1731171</c:v>
                </c:pt>
                <c:pt idx="5307">
                  <c:v>0.17305300000000001</c:v>
                </c:pt>
                <c:pt idx="5308">
                  <c:v>0.1729889</c:v>
                </c:pt>
                <c:pt idx="5309">
                  <c:v>0.17292479999999999</c:v>
                </c:pt>
                <c:pt idx="5310">
                  <c:v>0.17286080000000001</c:v>
                </c:pt>
                <c:pt idx="5311">
                  <c:v>0.1727967</c:v>
                </c:pt>
                <c:pt idx="5312">
                  <c:v>0.17273269999999999</c:v>
                </c:pt>
                <c:pt idx="5313">
                  <c:v>0.17266870000000001</c:v>
                </c:pt>
                <c:pt idx="5314">
                  <c:v>0.1726046</c:v>
                </c:pt>
                <c:pt idx="5315">
                  <c:v>0.17254059999999999</c:v>
                </c:pt>
                <c:pt idx="5316">
                  <c:v>0.17247660000000001</c:v>
                </c:pt>
                <c:pt idx="5317">
                  <c:v>0.1724127</c:v>
                </c:pt>
                <c:pt idx="5318">
                  <c:v>0.17234869999999999</c:v>
                </c:pt>
                <c:pt idx="5319">
                  <c:v>0.17228479999999999</c:v>
                </c:pt>
                <c:pt idx="5320">
                  <c:v>0.17222080000000001</c:v>
                </c:pt>
                <c:pt idx="5321">
                  <c:v>0.1721569</c:v>
                </c:pt>
                <c:pt idx="5322">
                  <c:v>0.172093</c:v>
                </c:pt>
                <c:pt idx="5323">
                  <c:v>0.17202909999999999</c:v>
                </c:pt>
                <c:pt idx="5324">
                  <c:v>0.17196520000000001</c:v>
                </c:pt>
                <c:pt idx="5325">
                  <c:v>0.17190140000000001</c:v>
                </c:pt>
                <c:pt idx="5326">
                  <c:v>0.1718375</c:v>
                </c:pt>
                <c:pt idx="5327">
                  <c:v>0.1717737</c:v>
                </c:pt>
                <c:pt idx="5328">
                  <c:v>0.1717099</c:v>
                </c:pt>
                <c:pt idx="5329">
                  <c:v>0.17164599999999999</c:v>
                </c:pt>
                <c:pt idx="5330">
                  <c:v>0.17158219999999999</c:v>
                </c:pt>
                <c:pt idx="5331">
                  <c:v>0.17151839999999999</c:v>
                </c:pt>
                <c:pt idx="5332">
                  <c:v>0.17145469999999999</c:v>
                </c:pt>
                <c:pt idx="5333">
                  <c:v>0.17139090000000001</c:v>
                </c:pt>
                <c:pt idx="5334">
                  <c:v>0.17132720000000001</c:v>
                </c:pt>
                <c:pt idx="5335">
                  <c:v>0.17126340000000001</c:v>
                </c:pt>
                <c:pt idx="5336">
                  <c:v>0.17119970000000001</c:v>
                </c:pt>
                <c:pt idx="5337">
                  <c:v>0.17113600000000001</c:v>
                </c:pt>
                <c:pt idx="5338">
                  <c:v>0.17107230000000001</c:v>
                </c:pt>
                <c:pt idx="5339">
                  <c:v>0.17100860000000001</c:v>
                </c:pt>
                <c:pt idx="5340">
                  <c:v>0.17094500000000001</c:v>
                </c:pt>
                <c:pt idx="5341">
                  <c:v>0.17088130000000001</c:v>
                </c:pt>
                <c:pt idx="5342">
                  <c:v>0.17081769999999999</c:v>
                </c:pt>
                <c:pt idx="5343">
                  <c:v>0.17075399999999999</c:v>
                </c:pt>
                <c:pt idx="5344">
                  <c:v>0.17069039999999999</c:v>
                </c:pt>
                <c:pt idx="5345">
                  <c:v>0.1706268</c:v>
                </c:pt>
                <c:pt idx="5346">
                  <c:v>0.1705632</c:v>
                </c:pt>
                <c:pt idx="5347">
                  <c:v>0.1704997</c:v>
                </c:pt>
                <c:pt idx="5348">
                  <c:v>0.17043610000000001</c:v>
                </c:pt>
                <c:pt idx="5349">
                  <c:v>0.17037260000000001</c:v>
                </c:pt>
                <c:pt idx="5350">
                  <c:v>0.17030899999999999</c:v>
                </c:pt>
                <c:pt idx="5351">
                  <c:v>0.17024549999999999</c:v>
                </c:pt>
                <c:pt idx="5352">
                  <c:v>0.170182</c:v>
                </c:pt>
                <c:pt idx="5353">
                  <c:v>0.17011850000000001</c:v>
                </c:pt>
                <c:pt idx="5354">
                  <c:v>0.17005500000000001</c:v>
                </c:pt>
                <c:pt idx="5355">
                  <c:v>0.16999159999999999</c:v>
                </c:pt>
                <c:pt idx="5356">
                  <c:v>0.1699281</c:v>
                </c:pt>
                <c:pt idx="5357">
                  <c:v>0.16986470000000001</c:v>
                </c:pt>
                <c:pt idx="5358">
                  <c:v>0.16980129999999999</c:v>
                </c:pt>
                <c:pt idx="5359">
                  <c:v>0.16973779999999999</c:v>
                </c:pt>
                <c:pt idx="5360">
                  <c:v>0.1696744</c:v>
                </c:pt>
                <c:pt idx="5361">
                  <c:v>0.16961109999999999</c:v>
                </c:pt>
                <c:pt idx="5362">
                  <c:v>0.1695477</c:v>
                </c:pt>
                <c:pt idx="5363">
                  <c:v>0.1694843</c:v>
                </c:pt>
                <c:pt idx="5364">
                  <c:v>0.16942099999999999</c:v>
                </c:pt>
                <c:pt idx="5365">
                  <c:v>0.1693576</c:v>
                </c:pt>
                <c:pt idx="5366">
                  <c:v>0.16929430000000001</c:v>
                </c:pt>
                <c:pt idx="5367">
                  <c:v>0.16923099999999999</c:v>
                </c:pt>
                <c:pt idx="5368">
                  <c:v>0.1691677</c:v>
                </c:pt>
                <c:pt idx="5369">
                  <c:v>0.16910449999999999</c:v>
                </c:pt>
                <c:pt idx="5370">
                  <c:v>0.1690412</c:v>
                </c:pt>
                <c:pt idx="5371">
                  <c:v>0.16897799999999999</c:v>
                </c:pt>
                <c:pt idx="5372">
                  <c:v>0.1689147</c:v>
                </c:pt>
                <c:pt idx="5373">
                  <c:v>0.16885149999999999</c:v>
                </c:pt>
                <c:pt idx="5374">
                  <c:v>0.1687883</c:v>
                </c:pt>
                <c:pt idx="5375">
                  <c:v>0.16872509999999999</c:v>
                </c:pt>
                <c:pt idx="5376">
                  <c:v>0.1686619</c:v>
                </c:pt>
                <c:pt idx="5377">
                  <c:v>0.16859869999999999</c:v>
                </c:pt>
                <c:pt idx="5378">
                  <c:v>0.16853560000000001</c:v>
                </c:pt>
                <c:pt idx="5379">
                  <c:v>0.1684725</c:v>
                </c:pt>
                <c:pt idx="5380">
                  <c:v>0.16840930000000001</c:v>
                </c:pt>
                <c:pt idx="5381">
                  <c:v>0.1683462</c:v>
                </c:pt>
                <c:pt idx="5382">
                  <c:v>0.16828309999999999</c:v>
                </c:pt>
                <c:pt idx="5383">
                  <c:v>0.16822000000000001</c:v>
                </c:pt>
                <c:pt idx="5384">
                  <c:v>0.1681569</c:v>
                </c:pt>
                <c:pt idx="5385">
                  <c:v>0.16809389999999999</c:v>
                </c:pt>
                <c:pt idx="5386">
                  <c:v>0.16803080000000001</c:v>
                </c:pt>
                <c:pt idx="5387">
                  <c:v>0.1679678</c:v>
                </c:pt>
                <c:pt idx="5388">
                  <c:v>0.16790479999999999</c:v>
                </c:pt>
                <c:pt idx="5389">
                  <c:v>0.16784180000000001</c:v>
                </c:pt>
                <c:pt idx="5390">
                  <c:v>0.16777880000000001</c:v>
                </c:pt>
                <c:pt idx="5391">
                  <c:v>0.1677158</c:v>
                </c:pt>
                <c:pt idx="5392">
                  <c:v>0.16765289999999999</c:v>
                </c:pt>
                <c:pt idx="5393">
                  <c:v>0.16758990000000001</c:v>
                </c:pt>
                <c:pt idx="5394">
                  <c:v>0.16752700000000001</c:v>
                </c:pt>
                <c:pt idx="5395">
                  <c:v>0.167464</c:v>
                </c:pt>
                <c:pt idx="5396">
                  <c:v>0.1674011</c:v>
                </c:pt>
                <c:pt idx="5397">
                  <c:v>0.16733819999999999</c:v>
                </c:pt>
                <c:pt idx="5398">
                  <c:v>0.16727529999999999</c:v>
                </c:pt>
                <c:pt idx="5399">
                  <c:v>0.16721249999999999</c:v>
                </c:pt>
                <c:pt idx="5400">
                  <c:v>0.17646290000000001</c:v>
                </c:pt>
                <c:pt idx="5401">
                  <c:v>0.18569720000000001</c:v>
                </c:pt>
                <c:pt idx="5402">
                  <c:v>0.19492660000000001</c:v>
                </c:pt>
                <c:pt idx="5403">
                  <c:v>0.20415130000000001</c:v>
                </c:pt>
                <c:pt idx="5404">
                  <c:v>0.21337130000000001</c:v>
                </c:pt>
                <c:pt idx="5405">
                  <c:v>0.2225867</c:v>
                </c:pt>
                <c:pt idx="5406">
                  <c:v>0.23179749999999999</c:v>
                </c:pt>
                <c:pt idx="5407">
                  <c:v>0.24100379999999999</c:v>
                </c:pt>
                <c:pt idx="5408">
                  <c:v>0.25020559999999997</c:v>
                </c:pt>
                <c:pt idx="5409">
                  <c:v>0.25940289999999999</c:v>
                </c:pt>
                <c:pt idx="5410">
                  <c:v>0.2685959</c:v>
                </c:pt>
                <c:pt idx="5411">
                  <c:v>0.27778439999999999</c:v>
                </c:pt>
                <c:pt idx="5412">
                  <c:v>0.28696860000000002</c:v>
                </c:pt>
                <c:pt idx="5413">
                  <c:v>0.29614849999999998</c:v>
                </c:pt>
                <c:pt idx="5414">
                  <c:v>0.30532419999999999</c:v>
                </c:pt>
                <c:pt idx="5415">
                  <c:v>0.31449549999999998</c:v>
                </c:pt>
                <c:pt idx="5416">
                  <c:v>0.32366270000000003</c:v>
                </c:pt>
                <c:pt idx="5417">
                  <c:v>0.3328257</c:v>
                </c:pt>
                <c:pt idx="5418">
                  <c:v>0.34198450000000002</c:v>
                </c:pt>
                <c:pt idx="5419">
                  <c:v>0.35113919999999998</c:v>
                </c:pt>
                <c:pt idx="5420">
                  <c:v>0.36028979999999999</c:v>
                </c:pt>
                <c:pt idx="5421">
                  <c:v>0.3694364</c:v>
                </c:pt>
                <c:pt idx="5422">
                  <c:v>0.3785791</c:v>
                </c:pt>
                <c:pt idx="5423">
                  <c:v>0.3877177</c:v>
                </c:pt>
                <c:pt idx="5424">
                  <c:v>0.39685229999999999</c:v>
                </c:pt>
                <c:pt idx="5425">
                  <c:v>0.40598319999999999</c:v>
                </c:pt>
                <c:pt idx="5426">
                  <c:v>0.41511009999999998</c:v>
                </c:pt>
                <c:pt idx="5427">
                  <c:v>0.42423319999999998</c:v>
                </c:pt>
                <c:pt idx="5428">
                  <c:v>0.43335249999999997</c:v>
                </c:pt>
                <c:pt idx="5429">
                  <c:v>0.44246809999999998</c:v>
                </c:pt>
                <c:pt idx="5430">
                  <c:v>0.45157999999999998</c:v>
                </c:pt>
                <c:pt idx="5431">
                  <c:v>0.46068819999999999</c:v>
                </c:pt>
                <c:pt idx="5432">
                  <c:v>0.46979280000000001</c:v>
                </c:pt>
                <c:pt idx="5433">
                  <c:v>0.47889379999999998</c:v>
                </c:pt>
                <c:pt idx="5434">
                  <c:v>0.48799120000000001</c:v>
                </c:pt>
                <c:pt idx="5435">
                  <c:v>0.4970851</c:v>
                </c:pt>
                <c:pt idx="5436">
                  <c:v>0.5061755</c:v>
                </c:pt>
                <c:pt idx="5437">
                  <c:v>0.51526240000000001</c:v>
                </c:pt>
                <c:pt idx="5438">
                  <c:v>0.52434599999999998</c:v>
                </c:pt>
                <c:pt idx="5439">
                  <c:v>0.53342619999999996</c:v>
                </c:pt>
                <c:pt idx="5440">
                  <c:v>0.54250299999999996</c:v>
                </c:pt>
                <c:pt idx="5441">
                  <c:v>0.55157659999999997</c:v>
                </c:pt>
                <c:pt idx="5442">
                  <c:v>0.5606468</c:v>
                </c:pt>
                <c:pt idx="5443">
                  <c:v>0.5697139</c:v>
                </c:pt>
                <c:pt idx="5444">
                  <c:v>0.57877780000000001</c:v>
                </c:pt>
                <c:pt idx="5445">
                  <c:v>0.58783850000000004</c:v>
                </c:pt>
                <c:pt idx="5446">
                  <c:v>0.59689619999999999</c:v>
                </c:pt>
                <c:pt idx="5447">
                  <c:v>0.60595069999999995</c:v>
                </c:pt>
                <c:pt idx="5448">
                  <c:v>0.61500220000000005</c:v>
                </c:pt>
                <c:pt idx="5449">
                  <c:v>0.62405069999999996</c:v>
                </c:pt>
                <c:pt idx="5450">
                  <c:v>0.63309629999999995</c:v>
                </c:pt>
                <c:pt idx="5451">
                  <c:v>0.64213880000000001</c:v>
                </c:pt>
                <c:pt idx="5452">
                  <c:v>0.65117849999999999</c:v>
                </c:pt>
                <c:pt idx="5453">
                  <c:v>0.66021540000000001</c:v>
                </c:pt>
                <c:pt idx="5454">
                  <c:v>0.66924939999999999</c:v>
                </c:pt>
                <c:pt idx="5455">
                  <c:v>0.67828060000000001</c:v>
                </c:pt>
                <c:pt idx="5456">
                  <c:v>0.68730899999999995</c:v>
                </c:pt>
                <c:pt idx="5457">
                  <c:v>0.69633469999999997</c:v>
                </c:pt>
                <c:pt idx="5458">
                  <c:v>0.70535769999999998</c:v>
                </c:pt>
                <c:pt idx="5459">
                  <c:v>0.71437810000000002</c:v>
                </c:pt>
                <c:pt idx="5460">
                  <c:v>0.72339589999999998</c:v>
                </c:pt>
                <c:pt idx="5461">
                  <c:v>0.73241100000000003</c:v>
                </c:pt>
                <c:pt idx="5462">
                  <c:v>0.74142359999999996</c:v>
                </c:pt>
                <c:pt idx="5463">
                  <c:v>0.75043369999999998</c:v>
                </c:pt>
                <c:pt idx="5464">
                  <c:v>0.75944129999999999</c:v>
                </c:pt>
                <c:pt idx="5465">
                  <c:v>0.76844630000000003</c:v>
                </c:pt>
                <c:pt idx="5466">
                  <c:v>0.77744899999999995</c:v>
                </c:pt>
                <c:pt idx="5467">
                  <c:v>0.78644930000000002</c:v>
                </c:pt>
                <c:pt idx="5468">
                  <c:v>0.79544720000000002</c:v>
                </c:pt>
                <c:pt idx="5469">
                  <c:v>0.80444269999999996</c:v>
                </c:pt>
                <c:pt idx="5470">
                  <c:v>0.81343600000000005</c:v>
                </c:pt>
                <c:pt idx="5471">
                  <c:v>0.82242700000000002</c:v>
                </c:pt>
                <c:pt idx="5472">
                  <c:v>0.83141569999999998</c:v>
                </c:pt>
                <c:pt idx="5473">
                  <c:v>0.84040219999999999</c:v>
                </c:pt>
                <c:pt idx="5474">
                  <c:v>0.84938659999999999</c:v>
                </c:pt>
                <c:pt idx="5475">
                  <c:v>0.85836880000000004</c:v>
                </c:pt>
                <c:pt idx="5476">
                  <c:v>0.86734880000000003</c:v>
                </c:pt>
                <c:pt idx="5477">
                  <c:v>0.87632670000000001</c:v>
                </c:pt>
                <c:pt idx="5478">
                  <c:v>0.88530249999999999</c:v>
                </c:pt>
                <c:pt idx="5479">
                  <c:v>0.89427630000000002</c:v>
                </c:pt>
                <c:pt idx="5480">
                  <c:v>0.9032481</c:v>
                </c:pt>
                <c:pt idx="5481">
                  <c:v>0.91221790000000003</c:v>
                </c:pt>
                <c:pt idx="5482">
                  <c:v>0.9211857</c:v>
                </c:pt>
                <c:pt idx="5483">
                  <c:v>0.93015159999999997</c:v>
                </c:pt>
                <c:pt idx="5484">
                  <c:v>0.93911549999999999</c:v>
                </c:pt>
                <c:pt idx="5485">
                  <c:v>0.94807759999999996</c:v>
                </c:pt>
                <c:pt idx="5486">
                  <c:v>0.9570379</c:v>
                </c:pt>
                <c:pt idx="5487">
                  <c:v>0.96599630000000003</c:v>
                </c:pt>
                <c:pt idx="5488">
                  <c:v>0.97495290000000001</c:v>
                </c:pt>
                <c:pt idx="5489">
                  <c:v>0.98390770000000005</c:v>
                </c:pt>
                <c:pt idx="5490">
                  <c:v>0.99286070000000004</c:v>
                </c:pt>
                <c:pt idx="5491">
                  <c:v>1</c:v>
                </c:pt>
                <c:pt idx="5492">
                  <c:v>1</c:v>
                </c:pt>
                <c:pt idx="5493">
                  <c:v>1</c:v>
                </c:pt>
                <c:pt idx="5494">
                  <c:v>1</c:v>
                </c:pt>
                <c:pt idx="5495">
                  <c:v>1</c:v>
                </c:pt>
                <c:pt idx="5496">
                  <c:v>1</c:v>
                </c:pt>
                <c:pt idx="5497">
                  <c:v>1</c:v>
                </c:pt>
                <c:pt idx="5498">
                  <c:v>1</c:v>
                </c:pt>
                <c:pt idx="5499">
                  <c:v>1</c:v>
                </c:pt>
                <c:pt idx="5500">
                  <c:v>1</c:v>
                </c:pt>
                <c:pt idx="5501">
                  <c:v>1</c:v>
                </c:pt>
                <c:pt idx="5502">
                  <c:v>1</c:v>
                </c:pt>
                <c:pt idx="5503">
                  <c:v>1</c:v>
                </c:pt>
                <c:pt idx="5504">
                  <c:v>1</c:v>
                </c:pt>
                <c:pt idx="5505">
                  <c:v>1</c:v>
                </c:pt>
                <c:pt idx="5506">
                  <c:v>1</c:v>
                </c:pt>
                <c:pt idx="5507">
                  <c:v>1</c:v>
                </c:pt>
                <c:pt idx="5508">
                  <c:v>1</c:v>
                </c:pt>
                <c:pt idx="5509">
                  <c:v>1</c:v>
                </c:pt>
                <c:pt idx="5510">
                  <c:v>1</c:v>
                </c:pt>
                <c:pt idx="5511">
                  <c:v>1</c:v>
                </c:pt>
                <c:pt idx="5512">
                  <c:v>1</c:v>
                </c:pt>
                <c:pt idx="5513">
                  <c:v>1</c:v>
                </c:pt>
                <c:pt idx="5514">
                  <c:v>1</c:v>
                </c:pt>
                <c:pt idx="5515">
                  <c:v>1</c:v>
                </c:pt>
                <c:pt idx="5516">
                  <c:v>1</c:v>
                </c:pt>
                <c:pt idx="5517">
                  <c:v>1</c:v>
                </c:pt>
                <c:pt idx="5518">
                  <c:v>1</c:v>
                </c:pt>
                <c:pt idx="5519">
                  <c:v>1</c:v>
                </c:pt>
                <c:pt idx="5520">
                  <c:v>1</c:v>
                </c:pt>
                <c:pt idx="5521">
                  <c:v>1</c:v>
                </c:pt>
                <c:pt idx="5522">
                  <c:v>1</c:v>
                </c:pt>
                <c:pt idx="5523">
                  <c:v>1</c:v>
                </c:pt>
                <c:pt idx="5524">
                  <c:v>1</c:v>
                </c:pt>
                <c:pt idx="5525">
                  <c:v>1</c:v>
                </c:pt>
                <c:pt idx="5526">
                  <c:v>1</c:v>
                </c:pt>
                <c:pt idx="5527">
                  <c:v>1</c:v>
                </c:pt>
                <c:pt idx="5528">
                  <c:v>1</c:v>
                </c:pt>
                <c:pt idx="5529">
                  <c:v>1</c:v>
                </c:pt>
                <c:pt idx="5530">
                  <c:v>1</c:v>
                </c:pt>
                <c:pt idx="5531">
                  <c:v>1</c:v>
                </c:pt>
                <c:pt idx="5532">
                  <c:v>1</c:v>
                </c:pt>
                <c:pt idx="5533">
                  <c:v>1</c:v>
                </c:pt>
                <c:pt idx="5534">
                  <c:v>1</c:v>
                </c:pt>
                <c:pt idx="5535">
                  <c:v>1</c:v>
                </c:pt>
                <c:pt idx="5536">
                  <c:v>1</c:v>
                </c:pt>
                <c:pt idx="5537">
                  <c:v>1</c:v>
                </c:pt>
                <c:pt idx="5538">
                  <c:v>1</c:v>
                </c:pt>
                <c:pt idx="5539">
                  <c:v>1</c:v>
                </c:pt>
                <c:pt idx="5540">
                  <c:v>1</c:v>
                </c:pt>
                <c:pt idx="5541">
                  <c:v>1</c:v>
                </c:pt>
                <c:pt idx="5542">
                  <c:v>1</c:v>
                </c:pt>
                <c:pt idx="5543">
                  <c:v>1</c:v>
                </c:pt>
                <c:pt idx="5544">
                  <c:v>1</c:v>
                </c:pt>
                <c:pt idx="5545">
                  <c:v>1</c:v>
                </c:pt>
                <c:pt idx="5546">
                  <c:v>1</c:v>
                </c:pt>
                <c:pt idx="5547">
                  <c:v>1</c:v>
                </c:pt>
                <c:pt idx="5548">
                  <c:v>1</c:v>
                </c:pt>
                <c:pt idx="5549">
                  <c:v>1</c:v>
                </c:pt>
                <c:pt idx="5550">
                  <c:v>1</c:v>
                </c:pt>
                <c:pt idx="5551">
                  <c:v>1</c:v>
                </c:pt>
                <c:pt idx="5552">
                  <c:v>1</c:v>
                </c:pt>
                <c:pt idx="5553">
                  <c:v>1</c:v>
                </c:pt>
                <c:pt idx="5554">
                  <c:v>1</c:v>
                </c:pt>
                <c:pt idx="5555">
                  <c:v>1</c:v>
                </c:pt>
                <c:pt idx="5556">
                  <c:v>1</c:v>
                </c:pt>
                <c:pt idx="5557">
                  <c:v>1</c:v>
                </c:pt>
                <c:pt idx="5558">
                  <c:v>1</c:v>
                </c:pt>
                <c:pt idx="5559">
                  <c:v>1</c:v>
                </c:pt>
                <c:pt idx="5560">
                  <c:v>1</c:v>
                </c:pt>
                <c:pt idx="5561">
                  <c:v>1</c:v>
                </c:pt>
                <c:pt idx="5562">
                  <c:v>1</c:v>
                </c:pt>
                <c:pt idx="5563">
                  <c:v>1</c:v>
                </c:pt>
                <c:pt idx="5564">
                  <c:v>1</c:v>
                </c:pt>
                <c:pt idx="5565">
                  <c:v>1</c:v>
                </c:pt>
                <c:pt idx="5566">
                  <c:v>1</c:v>
                </c:pt>
                <c:pt idx="5567">
                  <c:v>1</c:v>
                </c:pt>
                <c:pt idx="5568">
                  <c:v>1</c:v>
                </c:pt>
                <c:pt idx="5569">
                  <c:v>1</c:v>
                </c:pt>
                <c:pt idx="5570">
                  <c:v>1</c:v>
                </c:pt>
                <c:pt idx="5571">
                  <c:v>1</c:v>
                </c:pt>
                <c:pt idx="5572">
                  <c:v>1</c:v>
                </c:pt>
                <c:pt idx="5573">
                  <c:v>1</c:v>
                </c:pt>
                <c:pt idx="5574">
                  <c:v>1</c:v>
                </c:pt>
                <c:pt idx="5575">
                  <c:v>1</c:v>
                </c:pt>
                <c:pt idx="5576">
                  <c:v>1</c:v>
                </c:pt>
                <c:pt idx="5577">
                  <c:v>1</c:v>
                </c:pt>
                <c:pt idx="5578">
                  <c:v>1</c:v>
                </c:pt>
                <c:pt idx="5579">
                  <c:v>1</c:v>
                </c:pt>
                <c:pt idx="5580">
                  <c:v>1</c:v>
                </c:pt>
                <c:pt idx="5581">
                  <c:v>1</c:v>
                </c:pt>
                <c:pt idx="5582">
                  <c:v>1</c:v>
                </c:pt>
                <c:pt idx="5583">
                  <c:v>1</c:v>
                </c:pt>
                <c:pt idx="5584">
                  <c:v>1</c:v>
                </c:pt>
                <c:pt idx="5585">
                  <c:v>1</c:v>
                </c:pt>
                <c:pt idx="5586">
                  <c:v>1</c:v>
                </c:pt>
                <c:pt idx="5587">
                  <c:v>1</c:v>
                </c:pt>
                <c:pt idx="5588">
                  <c:v>1</c:v>
                </c:pt>
                <c:pt idx="5589">
                  <c:v>1</c:v>
                </c:pt>
                <c:pt idx="5590">
                  <c:v>1</c:v>
                </c:pt>
                <c:pt idx="5591">
                  <c:v>1</c:v>
                </c:pt>
                <c:pt idx="5592">
                  <c:v>1</c:v>
                </c:pt>
                <c:pt idx="5593">
                  <c:v>1</c:v>
                </c:pt>
                <c:pt idx="5594">
                  <c:v>1</c:v>
                </c:pt>
                <c:pt idx="5595">
                  <c:v>1</c:v>
                </c:pt>
                <c:pt idx="5596">
                  <c:v>1</c:v>
                </c:pt>
                <c:pt idx="5597">
                  <c:v>1</c:v>
                </c:pt>
                <c:pt idx="5598">
                  <c:v>1</c:v>
                </c:pt>
                <c:pt idx="5599">
                  <c:v>1</c:v>
                </c:pt>
                <c:pt idx="5600">
                  <c:v>1</c:v>
                </c:pt>
                <c:pt idx="5601">
                  <c:v>1</c:v>
                </c:pt>
                <c:pt idx="5602">
                  <c:v>1</c:v>
                </c:pt>
                <c:pt idx="5603">
                  <c:v>1</c:v>
                </c:pt>
                <c:pt idx="5604">
                  <c:v>1</c:v>
                </c:pt>
                <c:pt idx="5605">
                  <c:v>1</c:v>
                </c:pt>
                <c:pt idx="5606">
                  <c:v>1</c:v>
                </c:pt>
                <c:pt idx="5607">
                  <c:v>1</c:v>
                </c:pt>
                <c:pt idx="5608">
                  <c:v>1</c:v>
                </c:pt>
                <c:pt idx="5609">
                  <c:v>1</c:v>
                </c:pt>
                <c:pt idx="5610">
                  <c:v>1</c:v>
                </c:pt>
                <c:pt idx="5611">
                  <c:v>1</c:v>
                </c:pt>
                <c:pt idx="5612">
                  <c:v>1</c:v>
                </c:pt>
                <c:pt idx="5613">
                  <c:v>1</c:v>
                </c:pt>
                <c:pt idx="5614">
                  <c:v>1</c:v>
                </c:pt>
                <c:pt idx="5615">
                  <c:v>1</c:v>
                </c:pt>
                <c:pt idx="5616">
                  <c:v>1</c:v>
                </c:pt>
                <c:pt idx="5617">
                  <c:v>1</c:v>
                </c:pt>
                <c:pt idx="5618">
                  <c:v>1</c:v>
                </c:pt>
                <c:pt idx="5619">
                  <c:v>1</c:v>
                </c:pt>
                <c:pt idx="5620">
                  <c:v>1</c:v>
                </c:pt>
                <c:pt idx="5621">
                  <c:v>1</c:v>
                </c:pt>
                <c:pt idx="5622">
                  <c:v>1</c:v>
                </c:pt>
                <c:pt idx="5623">
                  <c:v>1</c:v>
                </c:pt>
                <c:pt idx="5624">
                  <c:v>1</c:v>
                </c:pt>
                <c:pt idx="5625">
                  <c:v>1</c:v>
                </c:pt>
                <c:pt idx="5626">
                  <c:v>1</c:v>
                </c:pt>
                <c:pt idx="5627">
                  <c:v>1</c:v>
                </c:pt>
                <c:pt idx="5628">
                  <c:v>1</c:v>
                </c:pt>
                <c:pt idx="5629">
                  <c:v>1</c:v>
                </c:pt>
                <c:pt idx="5630">
                  <c:v>1</c:v>
                </c:pt>
                <c:pt idx="5631">
                  <c:v>1</c:v>
                </c:pt>
                <c:pt idx="5632">
                  <c:v>1</c:v>
                </c:pt>
                <c:pt idx="5633">
                  <c:v>1</c:v>
                </c:pt>
                <c:pt idx="5634">
                  <c:v>1</c:v>
                </c:pt>
                <c:pt idx="5635">
                  <c:v>1</c:v>
                </c:pt>
                <c:pt idx="5636">
                  <c:v>1</c:v>
                </c:pt>
                <c:pt idx="5637">
                  <c:v>1</c:v>
                </c:pt>
                <c:pt idx="5638">
                  <c:v>1</c:v>
                </c:pt>
                <c:pt idx="5639">
                  <c:v>1</c:v>
                </c:pt>
                <c:pt idx="5640">
                  <c:v>1</c:v>
                </c:pt>
                <c:pt idx="5641">
                  <c:v>1</c:v>
                </c:pt>
                <c:pt idx="5642">
                  <c:v>1</c:v>
                </c:pt>
                <c:pt idx="5643">
                  <c:v>1</c:v>
                </c:pt>
                <c:pt idx="5644">
                  <c:v>1</c:v>
                </c:pt>
                <c:pt idx="5645">
                  <c:v>1</c:v>
                </c:pt>
                <c:pt idx="5646">
                  <c:v>1</c:v>
                </c:pt>
                <c:pt idx="5647">
                  <c:v>1</c:v>
                </c:pt>
                <c:pt idx="5648">
                  <c:v>1</c:v>
                </c:pt>
                <c:pt idx="5649">
                  <c:v>1</c:v>
                </c:pt>
                <c:pt idx="5650">
                  <c:v>1</c:v>
                </c:pt>
                <c:pt idx="5651">
                  <c:v>1</c:v>
                </c:pt>
                <c:pt idx="5652">
                  <c:v>1</c:v>
                </c:pt>
                <c:pt idx="5653">
                  <c:v>1</c:v>
                </c:pt>
                <c:pt idx="5654">
                  <c:v>1</c:v>
                </c:pt>
                <c:pt idx="5655">
                  <c:v>1</c:v>
                </c:pt>
                <c:pt idx="5656">
                  <c:v>1</c:v>
                </c:pt>
                <c:pt idx="5657">
                  <c:v>1</c:v>
                </c:pt>
                <c:pt idx="5658">
                  <c:v>1</c:v>
                </c:pt>
                <c:pt idx="5659">
                  <c:v>1</c:v>
                </c:pt>
                <c:pt idx="5660">
                  <c:v>1</c:v>
                </c:pt>
                <c:pt idx="5661">
                  <c:v>1</c:v>
                </c:pt>
                <c:pt idx="5662">
                  <c:v>1</c:v>
                </c:pt>
                <c:pt idx="5663">
                  <c:v>1</c:v>
                </c:pt>
                <c:pt idx="5664">
                  <c:v>1</c:v>
                </c:pt>
                <c:pt idx="5665">
                  <c:v>1</c:v>
                </c:pt>
                <c:pt idx="5666">
                  <c:v>1</c:v>
                </c:pt>
                <c:pt idx="5667">
                  <c:v>1</c:v>
                </c:pt>
                <c:pt idx="5668">
                  <c:v>1</c:v>
                </c:pt>
                <c:pt idx="5669">
                  <c:v>1</c:v>
                </c:pt>
                <c:pt idx="5670">
                  <c:v>1</c:v>
                </c:pt>
                <c:pt idx="5671">
                  <c:v>1</c:v>
                </c:pt>
                <c:pt idx="5672">
                  <c:v>1</c:v>
                </c:pt>
                <c:pt idx="5673">
                  <c:v>1</c:v>
                </c:pt>
                <c:pt idx="5674">
                  <c:v>1</c:v>
                </c:pt>
                <c:pt idx="5675">
                  <c:v>1</c:v>
                </c:pt>
                <c:pt idx="5676">
                  <c:v>1</c:v>
                </c:pt>
                <c:pt idx="5677">
                  <c:v>1</c:v>
                </c:pt>
                <c:pt idx="5678">
                  <c:v>1</c:v>
                </c:pt>
                <c:pt idx="5679">
                  <c:v>1</c:v>
                </c:pt>
                <c:pt idx="5680">
                  <c:v>1</c:v>
                </c:pt>
                <c:pt idx="5681">
                  <c:v>1</c:v>
                </c:pt>
                <c:pt idx="5682">
                  <c:v>1</c:v>
                </c:pt>
                <c:pt idx="5683">
                  <c:v>1</c:v>
                </c:pt>
                <c:pt idx="5684">
                  <c:v>1</c:v>
                </c:pt>
                <c:pt idx="5685">
                  <c:v>1</c:v>
                </c:pt>
                <c:pt idx="5686">
                  <c:v>1</c:v>
                </c:pt>
                <c:pt idx="5687">
                  <c:v>1</c:v>
                </c:pt>
                <c:pt idx="5688">
                  <c:v>1</c:v>
                </c:pt>
                <c:pt idx="5689">
                  <c:v>1</c:v>
                </c:pt>
                <c:pt idx="5690">
                  <c:v>1</c:v>
                </c:pt>
                <c:pt idx="5691">
                  <c:v>1</c:v>
                </c:pt>
                <c:pt idx="5692">
                  <c:v>1</c:v>
                </c:pt>
                <c:pt idx="5693">
                  <c:v>1</c:v>
                </c:pt>
                <c:pt idx="5694">
                  <c:v>1</c:v>
                </c:pt>
                <c:pt idx="5695">
                  <c:v>1</c:v>
                </c:pt>
                <c:pt idx="5696">
                  <c:v>1</c:v>
                </c:pt>
                <c:pt idx="5697">
                  <c:v>1</c:v>
                </c:pt>
                <c:pt idx="5698">
                  <c:v>1</c:v>
                </c:pt>
                <c:pt idx="5699">
                  <c:v>1</c:v>
                </c:pt>
                <c:pt idx="5700">
                  <c:v>1</c:v>
                </c:pt>
                <c:pt idx="5701">
                  <c:v>1</c:v>
                </c:pt>
                <c:pt idx="5702">
                  <c:v>1</c:v>
                </c:pt>
                <c:pt idx="5703">
                  <c:v>1</c:v>
                </c:pt>
                <c:pt idx="5704">
                  <c:v>1</c:v>
                </c:pt>
                <c:pt idx="5705">
                  <c:v>1</c:v>
                </c:pt>
                <c:pt idx="5706">
                  <c:v>1</c:v>
                </c:pt>
                <c:pt idx="5707">
                  <c:v>1</c:v>
                </c:pt>
                <c:pt idx="5708">
                  <c:v>1</c:v>
                </c:pt>
                <c:pt idx="5709">
                  <c:v>1</c:v>
                </c:pt>
                <c:pt idx="5710">
                  <c:v>1</c:v>
                </c:pt>
                <c:pt idx="5711">
                  <c:v>1</c:v>
                </c:pt>
                <c:pt idx="5712">
                  <c:v>1</c:v>
                </c:pt>
                <c:pt idx="5713">
                  <c:v>1</c:v>
                </c:pt>
                <c:pt idx="5714">
                  <c:v>1</c:v>
                </c:pt>
                <c:pt idx="5715">
                  <c:v>1</c:v>
                </c:pt>
                <c:pt idx="5716">
                  <c:v>1</c:v>
                </c:pt>
                <c:pt idx="5717">
                  <c:v>1</c:v>
                </c:pt>
                <c:pt idx="5718">
                  <c:v>1</c:v>
                </c:pt>
                <c:pt idx="5719">
                  <c:v>1</c:v>
                </c:pt>
                <c:pt idx="5720">
                  <c:v>1</c:v>
                </c:pt>
                <c:pt idx="5721">
                  <c:v>1</c:v>
                </c:pt>
                <c:pt idx="5722">
                  <c:v>1</c:v>
                </c:pt>
                <c:pt idx="5723">
                  <c:v>1</c:v>
                </c:pt>
                <c:pt idx="5724">
                  <c:v>1</c:v>
                </c:pt>
                <c:pt idx="5725">
                  <c:v>1</c:v>
                </c:pt>
                <c:pt idx="5726">
                  <c:v>1</c:v>
                </c:pt>
                <c:pt idx="5727">
                  <c:v>1</c:v>
                </c:pt>
                <c:pt idx="5728">
                  <c:v>1</c:v>
                </c:pt>
                <c:pt idx="5729">
                  <c:v>1</c:v>
                </c:pt>
                <c:pt idx="5730">
                  <c:v>1</c:v>
                </c:pt>
                <c:pt idx="5731">
                  <c:v>1</c:v>
                </c:pt>
                <c:pt idx="5732">
                  <c:v>1</c:v>
                </c:pt>
                <c:pt idx="5733">
                  <c:v>1</c:v>
                </c:pt>
                <c:pt idx="5734">
                  <c:v>1</c:v>
                </c:pt>
                <c:pt idx="5735">
                  <c:v>1</c:v>
                </c:pt>
                <c:pt idx="5736">
                  <c:v>1</c:v>
                </c:pt>
                <c:pt idx="5737">
                  <c:v>1</c:v>
                </c:pt>
                <c:pt idx="5738">
                  <c:v>1</c:v>
                </c:pt>
                <c:pt idx="5739">
                  <c:v>1</c:v>
                </c:pt>
                <c:pt idx="5740">
                  <c:v>1</c:v>
                </c:pt>
                <c:pt idx="5741">
                  <c:v>1</c:v>
                </c:pt>
                <c:pt idx="5742">
                  <c:v>1</c:v>
                </c:pt>
                <c:pt idx="5743">
                  <c:v>1</c:v>
                </c:pt>
                <c:pt idx="5744">
                  <c:v>1</c:v>
                </c:pt>
                <c:pt idx="5745">
                  <c:v>1</c:v>
                </c:pt>
                <c:pt idx="5746">
                  <c:v>1</c:v>
                </c:pt>
                <c:pt idx="5747">
                  <c:v>1</c:v>
                </c:pt>
                <c:pt idx="5748">
                  <c:v>1</c:v>
                </c:pt>
                <c:pt idx="5749">
                  <c:v>1</c:v>
                </c:pt>
                <c:pt idx="5750">
                  <c:v>1</c:v>
                </c:pt>
                <c:pt idx="5751">
                  <c:v>1</c:v>
                </c:pt>
                <c:pt idx="5752">
                  <c:v>1</c:v>
                </c:pt>
                <c:pt idx="5753">
                  <c:v>1</c:v>
                </c:pt>
                <c:pt idx="5754">
                  <c:v>1</c:v>
                </c:pt>
                <c:pt idx="5755">
                  <c:v>1</c:v>
                </c:pt>
                <c:pt idx="5756">
                  <c:v>1</c:v>
                </c:pt>
                <c:pt idx="5757">
                  <c:v>1</c:v>
                </c:pt>
                <c:pt idx="5758">
                  <c:v>1</c:v>
                </c:pt>
                <c:pt idx="5759">
                  <c:v>1</c:v>
                </c:pt>
                <c:pt idx="5760">
                  <c:v>1</c:v>
                </c:pt>
                <c:pt idx="5761">
                  <c:v>1</c:v>
                </c:pt>
                <c:pt idx="5762">
                  <c:v>1</c:v>
                </c:pt>
                <c:pt idx="5763">
                  <c:v>1</c:v>
                </c:pt>
                <c:pt idx="5764">
                  <c:v>1</c:v>
                </c:pt>
                <c:pt idx="5765">
                  <c:v>1</c:v>
                </c:pt>
                <c:pt idx="5766">
                  <c:v>1</c:v>
                </c:pt>
                <c:pt idx="5767">
                  <c:v>1</c:v>
                </c:pt>
                <c:pt idx="5768">
                  <c:v>1</c:v>
                </c:pt>
                <c:pt idx="5769">
                  <c:v>1</c:v>
                </c:pt>
                <c:pt idx="5770">
                  <c:v>1</c:v>
                </c:pt>
                <c:pt idx="5771">
                  <c:v>1</c:v>
                </c:pt>
                <c:pt idx="5772">
                  <c:v>1</c:v>
                </c:pt>
                <c:pt idx="5773">
                  <c:v>1</c:v>
                </c:pt>
                <c:pt idx="5774">
                  <c:v>1</c:v>
                </c:pt>
                <c:pt idx="5775">
                  <c:v>1</c:v>
                </c:pt>
                <c:pt idx="5776">
                  <c:v>1</c:v>
                </c:pt>
                <c:pt idx="5777">
                  <c:v>1</c:v>
                </c:pt>
                <c:pt idx="5778">
                  <c:v>1</c:v>
                </c:pt>
                <c:pt idx="5779">
                  <c:v>1</c:v>
                </c:pt>
                <c:pt idx="5780">
                  <c:v>1</c:v>
                </c:pt>
                <c:pt idx="5781">
                  <c:v>1</c:v>
                </c:pt>
                <c:pt idx="5782">
                  <c:v>1</c:v>
                </c:pt>
                <c:pt idx="5783">
                  <c:v>1</c:v>
                </c:pt>
                <c:pt idx="5784">
                  <c:v>1</c:v>
                </c:pt>
                <c:pt idx="5785">
                  <c:v>1</c:v>
                </c:pt>
                <c:pt idx="5786">
                  <c:v>1</c:v>
                </c:pt>
                <c:pt idx="5787">
                  <c:v>1</c:v>
                </c:pt>
                <c:pt idx="5788">
                  <c:v>1</c:v>
                </c:pt>
                <c:pt idx="5789">
                  <c:v>1</c:v>
                </c:pt>
                <c:pt idx="5790">
                  <c:v>1</c:v>
                </c:pt>
                <c:pt idx="5791">
                  <c:v>1</c:v>
                </c:pt>
                <c:pt idx="5792">
                  <c:v>1</c:v>
                </c:pt>
                <c:pt idx="5793">
                  <c:v>1</c:v>
                </c:pt>
                <c:pt idx="5794">
                  <c:v>1</c:v>
                </c:pt>
                <c:pt idx="5795">
                  <c:v>1</c:v>
                </c:pt>
                <c:pt idx="5796">
                  <c:v>1</c:v>
                </c:pt>
                <c:pt idx="5797">
                  <c:v>1</c:v>
                </c:pt>
                <c:pt idx="5798">
                  <c:v>1</c:v>
                </c:pt>
                <c:pt idx="5799">
                  <c:v>1</c:v>
                </c:pt>
                <c:pt idx="5800">
                  <c:v>1</c:v>
                </c:pt>
                <c:pt idx="5801">
                  <c:v>1</c:v>
                </c:pt>
                <c:pt idx="5802">
                  <c:v>1</c:v>
                </c:pt>
                <c:pt idx="5803">
                  <c:v>1</c:v>
                </c:pt>
                <c:pt idx="5804">
                  <c:v>1</c:v>
                </c:pt>
                <c:pt idx="5805">
                  <c:v>1</c:v>
                </c:pt>
                <c:pt idx="5806">
                  <c:v>1</c:v>
                </c:pt>
                <c:pt idx="5807">
                  <c:v>1</c:v>
                </c:pt>
                <c:pt idx="5808">
                  <c:v>1</c:v>
                </c:pt>
                <c:pt idx="5809">
                  <c:v>1</c:v>
                </c:pt>
                <c:pt idx="5810">
                  <c:v>1</c:v>
                </c:pt>
                <c:pt idx="5811">
                  <c:v>1</c:v>
                </c:pt>
                <c:pt idx="5812">
                  <c:v>1</c:v>
                </c:pt>
                <c:pt idx="5813">
                  <c:v>1</c:v>
                </c:pt>
                <c:pt idx="5814">
                  <c:v>1</c:v>
                </c:pt>
                <c:pt idx="5815">
                  <c:v>1</c:v>
                </c:pt>
                <c:pt idx="5816">
                  <c:v>1</c:v>
                </c:pt>
                <c:pt idx="5817">
                  <c:v>1</c:v>
                </c:pt>
                <c:pt idx="5818">
                  <c:v>1</c:v>
                </c:pt>
                <c:pt idx="5819">
                  <c:v>1</c:v>
                </c:pt>
                <c:pt idx="5820">
                  <c:v>1</c:v>
                </c:pt>
                <c:pt idx="5821">
                  <c:v>1</c:v>
                </c:pt>
                <c:pt idx="5822">
                  <c:v>1</c:v>
                </c:pt>
                <c:pt idx="5823">
                  <c:v>1</c:v>
                </c:pt>
                <c:pt idx="5824">
                  <c:v>1</c:v>
                </c:pt>
                <c:pt idx="5825">
                  <c:v>1</c:v>
                </c:pt>
                <c:pt idx="5826">
                  <c:v>1</c:v>
                </c:pt>
                <c:pt idx="5827">
                  <c:v>1</c:v>
                </c:pt>
                <c:pt idx="5828">
                  <c:v>1</c:v>
                </c:pt>
                <c:pt idx="5829">
                  <c:v>1</c:v>
                </c:pt>
                <c:pt idx="5830">
                  <c:v>1</c:v>
                </c:pt>
                <c:pt idx="5831">
                  <c:v>1</c:v>
                </c:pt>
                <c:pt idx="5832">
                  <c:v>1</c:v>
                </c:pt>
                <c:pt idx="5833">
                  <c:v>1</c:v>
                </c:pt>
                <c:pt idx="5834">
                  <c:v>1</c:v>
                </c:pt>
                <c:pt idx="5835">
                  <c:v>1</c:v>
                </c:pt>
                <c:pt idx="5836">
                  <c:v>1</c:v>
                </c:pt>
                <c:pt idx="5837">
                  <c:v>1</c:v>
                </c:pt>
                <c:pt idx="5838">
                  <c:v>1</c:v>
                </c:pt>
                <c:pt idx="5839">
                  <c:v>1</c:v>
                </c:pt>
                <c:pt idx="5840">
                  <c:v>1</c:v>
                </c:pt>
                <c:pt idx="5841">
                  <c:v>1</c:v>
                </c:pt>
                <c:pt idx="5842">
                  <c:v>1</c:v>
                </c:pt>
                <c:pt idx="5843">
                  <c:v>1</c:v>
                </c:pt>
                <c:pt idx="5844">
                  <c:v>1</c:v>
                </c:pt>
                <c:pt idx="5845">
                  <c:v>1</c:v>
                </c:pt>
                <c:pt idx="5846">
                  <c:v>1</c:v>
                </c:pt>
                <c:pt idx="5847">
                  <c:v>1</c:v>
                </c:pt>
                <c:pt idx="5848">
                  <c:v>1</c:v>
                </c:pt>
                <c:pt idx="5849">
                  <c:v>1</c:v>
                </c:pt>
                <c:pt idx="5850">
                  <c:v>1</c:v>
                </c:pt>
                <c:pt idx="5851">
                  <c:v>1</c:v>
                </c:pt>
                <c:pt idx="5852">
                  <c:v>1</c:v>
                </c:pt>
                <c:pt idx="5853">
                  <c:v>1</c:v>
                </c:pt>
                <c:pt idx="5854">
                  <c:v>1</c:v>
                </c:pt>
                <c:pt idx="5855">
                  <c:v>1</c:v>
                </c:pt>
                <c:pt idx="5856">
                  <c:v>1</c:v>
                </c:pt>
                <c:pt idx="5857">
                  <c:v>1</c:v>
                </c:pt>
                <c:pt idx="5858">
                  <c:v>1</c:v>
                </c:pt>
                <c:pt idx="5859">
                  <c:v>1</c:v>
                </c:pt>
                <c:pt idx="5860">
                  <c:v>1</c:v>
                </c:pt>
                <c:pt idx="5861">
                  <c:v>1</c:v>
                </c:pt>
                <c:pt idx="5862">
                  <c:v>1</c:v>
                </c:pt>
                <c:pt idx="5863">
                  <c:v>1</c:v>
                </c:pt>
                <c:pt idx="5864">
                  <c:v>1</c:v>
                </c:pt>
                <c:pt idx="5865">
                  <c:v>1</c:v>
                </c:pt>
                <c:pt idx="5866">
                  <c:v>1</c:v>
                </c:pt>
                <c:pt idx="5867">
                  <c:v>1</c:v>
                </c:pt>
                <c:pt idx="5868">
                  <c:v>1</c:v>
                </c:pt>
                <c:pt idx="5869">
                  <c:v>1</c:v>
                </c:pt>
                <c:pt idx="5870">
                  <c:v>1</c:v>
                </c:pt>
                <c:pt idx="5871">
                  <c:v>1</c:v>
                </c:pt>
                <c:pt idx="5872">
                  <c:v>1</c:v>
                </c:pt>
                <c:pt idx="5873">
                  <c:v>1</c:v>
                </c:pt>
                <c:pt idx="5874">
                  <c:v>1</c:v>
                </c:pt>
                <c:pt idx="5875">
                  <c:v>1</c:v>
                </c:pt>
                <c:pt idx="5876">
                  <c:v>1</c:v>
                </c:pt>
                <c:pt idx="5877">
                  <c:v>1</c:v>
                </c:pt>
                <c:pt idx="5878">
                  <c:v>1</c:v>
                </c:pt>
                <c:pt idx="5879">
                  <c:v>1</c:v>
                </c:pt>
                <c:pt idx="5880">
                  <c:v>1</c:v>
                </c:pt>
                <c:pt idx="5881">
                  <c:v>1</c:v>
                </c:pt>
                <c:pt idx="5882">
                  <c:v>1</c:v>
                </c:pt>
                <c:pt idx="5883">
                  <c:v>1</c:v>
                </c:pt>
                <c:pt idx="5884">
                  <c:v>1</c:v>
                </c:pt>
                <c:pt idx="5885">
                  <c:v>1</c:v>
                </c:pt>
                <c:pt idx="5886">
                  <c:v>1</c:v>
                </c:pt>
                <c:pt idx="5887">
                  <c:v>1</c:v>
                </c:pt>
                <c:pt idx="5888">
                  <c:v>1</c:v>
                </c:pt>
                <c:pt idx="5889">
                  <c:v>1</c:v>
                </c:pt>
                <c:pt idx="5890">
                  <c:v>1</c:v>
                </c:pt>
                <c:pt idx="5891">
                  <c:v>1</c:v>
                </c:pt>
                <c:pt idx="5892">
                  <c:v>1</c:v>
                </c:pt>
                <c:pt idx="5893">
                  <c:v>1</c:v>
                </c:pt>
                <c:pt idx="5894">
                  <c:v>1</c:v>
                </c:pt>
                <c:pt idx="5895">
                  <c:v>1</c:v>
                </c:pt>
                <c:pt idx="5896">
                  <c:v>1</c:v>
                </c:pt>
                <c:pt idx="5897">
                  <c:v>1</c:v>
                </c:pt>
                <c:pt idx="5898">
                  <c:v>1</c:v>
                </c:pt>
                <c:pt idx="5899">
                  <c:v>1</c:v>
                </c:pt>
                <c:pt idx="5900">
                  <c:v>1</c:v>
                </c:pt>
                <c:pt idx="5901">
                  <c:v>1</c:v>
                </c:pt>
                <c:pt idx="5902">
                  <c:v>1</c:v>
                </c:pt>
                <c:pt idx="5903">
                  <c:v>1</c:v>
                </c:pt>
                <c:pt idx="5904">
                  <c:v>1</c:v>
                </c:pt>
                <c:pt idx="5905">
                  <c:v>1</c:v>
                </c:pt>
                <c:pt idx="5906">
                  <c:v>1</c:v>
                </c:pt>
                <c:pt idx="5907">
                  <c:v>1</c:v>
                </c:pt>
                <c:pt idx="5908">
                  <c:v>1</c:v>
                </c:pt>
                <c:pt idx="5909">
                  <c:v>1</c:v>
                </c:pt>
                <c:pt idx="5910">
                  <c:v>1</c:v>
                </c:pt>
                <c:pt idx="5911">
                  <c:v>1</c:v>
                </c:pt>
                <c:pt idx="5912">
                  <c:v>1</c:v>
                </c:pt>
                <c:pt idx="5913">
                  <c:v>1</c:v>
                </c:pt>
                <c:pt idx="5914">
                  <c:v>1</c:v>
                </c:pt>
                <c:pt idx="5915">
                  <c:v>1</c:v>
                </c:pt>
                <c:pt idx="5916">
                  <c:v>1</c:v>
                </c:pt>
                <c:pt idx="5917">
                  <c:v>1</c:v>
                </c:pt>
                <c:pt idx="5918">
                  <c:v>1</c:v>
                </c:pt>
                <c:pt idx="5919">
                  <c:v>1</c:v>
                </c:pt>
                <c:pt idx="5920">
                  <c:v>1</c:v>
                </c:pt>
                <c:pt idx="5921">
                  <c:v>1</c:v>
                </c:pt>
                <c:pt idx="5922">
                  <c:v>1</c:v>
                </c:pt>
                <c:pt idx="5923">
                  <c:v>1</c:v>
                </c:pt>
                <c:pt idx="5924">
                  <c:v>1</c:v>
                </c:pt>
                <c:pt idx="5925">
                  <c:v>1</c:v>
                </c:pt>
                <c:pt idx="5926">
                  <c:v>1</c:v>
                </c:pt>
                <c:pt idx="5927">
                  <c:v>1</c:v>
                </c:pt>
                <c:pt idx="5928">
                  <c:v>1</c:v>
                </c:pt>
                <c:pt idx="5929">
                  <c:v>1</c:v>
                </c:pt>
                <c:pt idx="5930">
                  <c:v>1</c:v>
                </c:pt>
                <c:pt idx="5931">
                  <c:v>1</c:v>
                </c:pt>
                <c:pt idx="5932">
                  <c:v>1</c:v>
                </c:pt>
                <c:pt idx="5933">
                  <c:v>1</c:v>
                </c:pt>
                <c:pt idx="5934">
                  <c:v>1</c:v>
                </c:pt>
                <c:pt idx="5935">
                  <c:v>1</c:v>
                </c:pt>
                <c:pt idx="5936">
                  <c:v>1</c:v>
                </c:pt>
                <c:pt idx="5937">
                  <c:v>1</c:v>
                </c:pt>
                <c:pt idx="5938">
                  <c:v>1</c:v>
                </c:pt>
                <c:pt idx="5939">
                  <c:v>1</c:v>
                </c:pt>
                <c:pt idx="5940">
                  <c:v>1</c:v>
                </c:pt>
                <c:pt idx="5941">
                  <c:v>1</c:v>
                </c:pt>
                <c:pt idx="5942">
                  <c:v>1</c:v>
                </c:pt>
                <c:pt idx="5943">
                  <c:v>1</c:v>
                </c:pt>
                <c:pt idx="5944">
                  <c:v>1</c:v>
                </c:pt>
                <c:pt idx="5945">
                  <c:v>1</c:v>
                </c:pt>
                <c:pt idx="5946">
                  <c:v>1</c:v>
                </c:pt>
                <c:pt idx="5947">
                  <c:v>1</c:v>
                </c:pt>
                <c:pt idx="5948">
                  <c:v>1</c:v>
                </c:pt>
                <c:pt idx="5949">
                  <c:v>1</c:v>
                </c:pt>
                <c:pt idx="5950">
                  <c:v>1</c:v>
                </c:pt>
                <c:pt idx="5951">
                  <c:v>1</c:v>
                </c:pt>
                <c:pt idx="5952">
                  <c:v>1</c:v>
                </c:pt>
                <c:pt idx="5953">
                  <c:v>1</c:v>
                </c:pt>
                <c:pt idx="5954">
                  <c:v>1</c:v>
                </c:pt>
                <c:pt idx="5955">
                  <c:v>1</c:v>
                </c:pt>
                <c:pt idx="5956">
                  <c:v>1</c:v>
                </c:pt>
                <c:pt idx="5957">
                  <c:v>1</c:v>
                </c:pt>
                <c:pt idx="5958">
                  <c:v>1</c:v>
                </c:pt>
                <c:pt idx="5959">
                  <c:v>1</c:v>
                </c:pt>
                <c:pt idx="5960">
                  <c:v>1</c:v>
                </c:pt>
                <c:pt idx="5961">
                  <c:v>1</c:v>
                </c:pt>
                <c:pt idx="5962">
                  <c:v>1</c:v>
                </c:pt>
                <c:pt idx="5963">
                  <c:v>1</c:v>
                </c:pt>
                <c:pt idx="5964">
                  <c:v>1</c:v>
                </c:pt>
                <c:pt idx="5965">
                  <c:v>1</c:v>
                </c:pt>
                <c:pt idx="5966">
                  <c:v>1</c:v>
                </c:pt>
                <c:pt idx="5967">
                  <c:v>1</c:v>
                </c:pt>
                <c:pt idx="5968">
                  <c:v>1</c:v>
                </c:pt>
                <c:pt idx="5969">
                  <c:v>1</c:v>
                </c:pt>
                <c:pt idx="5970">
                  <c:v>1</c:v>
                </c:pt>
                <c:pt idx="5971">
                  <c:v>1</c:v>
                </c:pt>
                <c:pt idx="5972">
                  <c:v>1</c:v>
                </c:pt>
                <c:pt idx="5973">
                  <c:v>1</c:v>
                </c:pt>
                <c:pt idx="5974">
                  <c:v>1</c:v>
                </c:pt>
                <c:pt idx="5975">
                  <c:v>1</c:v>
                </c:pt>
                <c:pt idx="5976">
                  <c:v>1</c:v>
                </c:pt>
                <c:pt idx="5977">
                  <c:v>1</c:v>
                </c:pt>
                <c:pt idx="5978">
                  <c:v>1</c:v>
                </c:pt>
                <c:pt idx="5979">
                  <c:v>1</c:v>
                </c:pt>
                <c:pt idx="5980">
                  <c:v>1</c:v>
                </c:pt>
                <c:pt idx="5981">
                  <c:v>1</c:v>
                </c:pt>
                <c:pt idx="5982">
                  <c:v>1</c:v>
                </c:pt>
                <c:pt idx="5983">
                  <c:v>1</c:v>
                </c:pt>
                <c:pt idx="5984">
                  <c:v>1</c:v>
                </c:pt>
                <c:pt idx="5985">
                  <c:v>1</c:v>
                </c:pt>
                <c:pt idx="5986">
                  <c:v>1</c:v>
                </c:pt>
                <c:pt idx="5987">
                  <c:v>1</c:v>
                </c:pt>
                <c:pt idx="5988">
                  <c:v>1</c:v>
                </c:pt>
                <c:pt idx="5989">
                  <c:v>1</c:v>
                </c:pt>
                <c:pt idx="5990">
                  <c:v>1</c:v>
                </c:pt>
                <c:pt idx="5991">
                  <c:v>1</c:v>
                </c:pt>
                <c:pt idx="5992">
                  <c:v>1</c:v>
                </c:pt>
                <c:pt idx="5993">
                  <c:v>1</c:v>
                </c:pt>
                <c:pt idx="5994">
                  <c:v>1</c:v>
                </c:pt>
                <c:pt idx="5995">
                  <c:v>1</c:v>
                </c:pt>
                <c:pt idx="5996">
                  <c:v>1</c:v>
                </c:pt>
                <c:pt idx="5997">
                  <c:v>1</c:v>
                </c:pt>
                <c:pt idx="5998">
                  <c:v>1</c:v>
                </c:pt>
                <c:pt idx="5999">
                  <c:v>1</c:v>
                </c:pt>
                <c:pt idx="6000">
                  <c:v>1</c:v>
                </c:pt>
                <c:pt idx="6001">
                  <c:v>1</c:v>
                </c:pt>
                <c:pt idx="6002">
                  <c:v>1</c:v>
                </c:pt>
                <c:pt idx="6003">
                  <c:v>1</c:v>
                </c:pt>
                <c:pt idx="6004">
                  <c:v>1</c:v>
                </c:pt>
                <c:pt idx="6005">
                  <c:v>1</c:v>
                </c:pt>
                <c:pt idx="6006">
                  <c:v>1</c:v>
                </c:pt>
                <c:pt idx="6007">
                  <c:v>1</c:v>
                </c:pt>
                <c:pt idx="6008">
                  <c:v>1</c:v>
                </c:pt>
                <c:pt idx="6009">
                  <c:v>1</c:v>
                </c:pt>
                <c:pt idx="6010">
                  <c:v>1</c:v>
                </c:pt>
                <c:pt idx="6011">
                  <c:v>1</c:v>
                </c:pt>
                <c:pt idx="6012">
                  <c:v>1</c:v>
                </c:pt>
                <c:pt idx="6013">
                  <c:v>1</c:v>
                </c:pt>
                <c:pt idx="6014">
                  <c:v>1</c:v>
                </c:pt>
                <c:pt idx="6015">
                  <c:v>1</c:v>
                </c:pt>
                <c:pt idx="6016">
                  <c:v>1</c:v>
                </c:pt>
                <c:pt idx="6017">
                  <c:v>1</c:v>
                </c:pt>
                <c:pt idx="6018">
                  <c:v>1</c:v>
                </c:pt>
                <c:pt idx="6019">
                  <c:v>1</c:v>
                </c:pt>
                <c:pt idx="6020">
                  <c:v>1</c:v>
                </c:pt>
                <c:pt idx="6021">
                  <c:v>1</c:v>
                </c:pt>
                <c:pt idx="6022">
                  <c:v>1</c:v>
                </c:pt>
                <c:pt idx="6023">
                  <c:v>1</c:v>
                </c:pt>
                <c:pt idx="6024">
                  <c:v>1</c:v>
                </c:pt>
                <c:pt idx="6025">
                  <c:v>1</c:v>
                </c:pt>
                <c:pt idx="6026">
                  <c:v>1</c:v>
                </c:pt>
                <c:pt idx="6027">
                  <c:v>1</c:v>
                </c:pt>
                <c:pt idx="6028">
                  <c:v>1</c:v>
                </c:pt>
                <c:pt idx="6029">
                  <c:v>1</c:v>
                </c:pt>
                <c:pt idx="6030">
                  <c:v>1</c:v>
                </c:pt>
                <c:pt idx="6031">
                  <c:v>1</c:v>
                </c:pt>
                <c:pt idx="6032">
                  <c:v>1</c:v>
                </c:pt>
                <c:pt idx="6033">
                  <c:v>1</c:v>
                </c:pt>
                <c:pt idx="6034">
                  <c:v>1</c:v>
                </c:pt>
                <c:pt idx="6035">
                  <c:v>1</c:v>
                </c:pt>
                <c:pt idx="6036">
                  <c:v>1</c:v>
                </c:pt>
                <c:pt idx="6037">
                  <c:v>1</c:v>
                </c:pt>
                <c:pt idx="6038">
                  <c:v>1</c:v>
                </c:pt>
                <c:pt idx="6039">
                  <c:v>1</c:v>
                </c:pt>
                <c:pt idx="6040">
                  <c:v>1</c:v>
                </c:pt>
                <c:pt idx="6041">
                  <c:v>1</c:v>
                </c:pt>
                <c:pt idx="6042">
                  <c:v>1</c:v>
                </c:pt>
                <c:pt idx="6043">
                  <c:v>1</c:v>
                </c:pt>
                <c:pt idx="6044">
                  <c:v>1</c:v>
                </c:pt>
                <c:pt idx="6045">
                  <c:v>1</c:v>
                </c:pt>
                <c:pt idx="6046">
                  <c:v>1</c:v>
                </c:pt>
                <c:pt idx="6047">
                  <c:v>1</c:v>
                </c:pt>
                <c:pt idx="6048">
                  <c:v>1</c:v>
                </c:pt>
                <c:pt idx="6049">
                  <c:v>1</c:v>
                </c:pt>
                <c:pt idx="6050">
                  <c:v>1</c:v>
                </c:pt>
                <c:pt idx="6051">
                  <c:v>1</c:v>
                </c:pt>
                <c:pt idx="6052">
                  <c:v>1</c:v>
                </c:pt>
                <c:pt idx="6053">
                  <c:v>1</c:v>
                </c:pt>
                <c:pt idx="6054">
                  <c:v>1</c:v>
                </c:pt>
                <c:pt idx="6055">
                  <c:v>1</c:v>
                </c:pt>
                <c:pt idx="6056">
                  <c:v>1</c:v>
                </c:pt>
                <c:pt idx="6057">
                  <c:v>1</c:v>
                </c:pt>
                <c:pt idx="6058">
                  <c:v>1</c:v>
                </c:pt>
                <c:pt idx="6059">
                  <c:v>1</c:v>
                </c:pt>
                <c:pt idx="6060">
                  <c:v>1</c:v>
                </c:pt>
                <c:pt idx="6061">
                  <c:v>1</c:v>
                </c:pt>
                <c:pt idx="6062">
                  <c:v>1</c:v>
                </c:pt>
                <c:pt idx="6063">
                  <c:v>1</c:v>
                </c:pt>
                <c:pt idx="6064">
                  <c:v>1</c:v>
                </c:pt>
                <c:pt idx="6065">
                  <c:v>1</c:v>
                </c:pt>
                <c:pt idx="6066">
                  <c:v>1</c:v>
                </c:pt>
                <c:pt idx="6067">
                  <c:v>1</c:v>
                </c:pt>
                <c:pt idx="6068">
                  <c:v>1</c:v>
                </c:pt>
                <c:pt idx="6069">
                  <c:v>1</c:v>
                </c:pt>
                <c:pt idx="6070">
                  <c:v>1</c:v>
                </c:pt>
                <c:pt idx="6071">
                  <c:v>1</c:v>
                </c:pt>
                <c:pt idx="6072">
                  <c:v>1</c:v>
                </c:pt>
                <c:pt idx="6073">
                  <c:v>1</c:v>
                </c:pt>
                <c:pt idx="6074">
                  <c:v>1</c:v>
                </c:pt>
                <c:pt idx="6075">
                  <c:v>1</c:v>
                </c:pt>
                <c:pt idx="6076">
                  <c:v>1</c:v>
                </c:pt>
                <c:pt idx="6077">
                  <c:v>1</c:v>
                </c:pt>
                <c:pt idx="6078">
                  <c:v>1</c:v>
                </c:pt>
                <c:pt idx="6079">
                  <c:v>1</c:v>
                </c:pt>
                <c:pt idx="6080">
                  <c:v>1</c:v>
                </c:pt>
                <c:pt idx="6081">
                  <c:v>1</c:v>
                </c:pt>
                <c:pt idx="6082">
                  <c:v>1</c:v>
                </c:pt>
                <c:pt idx="6083">
                  <c:v>1</c:v>
                </c:pt>
                <c:pt idx="6084">
                  <c:v>1</c:v>
                </c:pt>
                <c:pt idx="6085">
                  <c:v>1</c:v>
                </c:pt>
                <c:pt idx="6086">
                  <c:v>1</c:v>
                </c:pt>
                <c:pt idx="6087">
                  <c:v>1</c:v>
                </c:pt>
                <c:pt idx="6088">
                  <c:v>1</c:v>
                </c:pt>
                <c:pt idx="6089">
                  <c:v>1</c:v>
                </c:pt>
                <c:pt idx="6090">
                  <c:v>1</c:v>
                </c:pt>
                <c:pt idx="6091">
                  <c:v>1</c:v>
                </c:pt>
                <c:pt idx="6092">
                  <c:v>1</c:v>
                </c:pt>
                <c:pt idx="6093">
                  <c:v>1</c:v>
                </c:pt>
                <c:pt idx="6094">
                  <c:v>1</c:v>
                </c:pt>
                <c:pt idx="6095">
                  <c:v>1</c:v>
                </c:pt>
                <c:pt idx="6096">
                  <c:v>1</c:v>
                </c:pt>
                <c:pt idx="6097">
                  <c:v>1</c:v>
                </c:pt>
                <c:pt idx="6098">
                  <c:v>1</c:v>
                </c:pt>
                <c:pt idx="6099">
                  <c:v>1</c:v>
                </c:pt>
                <c:pt idx="6100">
                  <c:v>1</c:v>
                </c:pt>
                <c:pt idx="6101">
                  <c:v>1</c:v>
                </c:pt>
                <c:pt idx="6102">
                  <c:v>1</c:v>
                </c:pt>
                <c:pt idx="6103">
                  <c:v>1</c:v>
                </c:pt>
                <c:pt idx="6104">
                  <c:v>1</c:v>
                </c:pt>
                <c:pt idx="6105">
                  <c:v>1</c:v>
                </c:pt>
                <c:pt idx="6106">
                  <c:v>1</c:v>
                </c:pt>
                <c:pt idx="6107">
                  <c:v>1</c:v>
                </c:pt>
                <c:pt idx="6108">
                  <c:v>1</c:v>
                </c:pt>
                <c:pt idx="6109">
                  <c:v>1</c:v>
                </c:pt>
                <c:pt idx="6110">
                  <c:v>1</c:v>
                </c:pt>
                <c:pt idx="6111">
                  <c:v>1</c:v>
                </c:pt>
                <c:pt idx="6112">
                  <c:v>1</c:v>
                </c:pt>
                <c:pt idx="6113">
                  <c:v>1</c:v>
                </c:pt>
                <c:pt idx="6114">
                  <c:v>1</c:v>
                </c:pt>
                <c:pt idx="6115">
                  <c:v>1</c:v>
                </c:pt>
                <c:pt idx="6116">
                  <c:v>1</c:v>
                </c:pt>
                <c:pt idx="6117">
                  <c:v>1</c:v>
                </c:pt>
                <c:pt idx="6118">
                  <c:v>1</c:v>
                </c:pt>
                <c:pt idx="6119">
                  <c:v>1</c:v>
                </c:pt>
                <c:pt idx="6120">
                  <c:v>1</c:v>
                </c:pt>
                <c:pt idx="6121">
                  <c:v>1</c:v>
                </c:pt>
                <c:pt idx="6122">
                  <c:v>1</c:v>
                </c:pt>
                <c:pt idx="6123">
                  <c:v>1</c:v>
                </c:pt>
                <c:pt idx="6124">
                  <c:v>1</c:v>
                </c:pt>
                <c:pt idx="6125">
                  <c:v>1</c:v>
                </c:pt>
                <c:pt idx="6126">
                  <c:v>1</c:v>
                </c:pt>
                <c:pt idx="6127">
                  <c:v>1</c:v>
                </c:pt>
                <c:pt idx="6128">
                  <c:v>1</c:v>
                </c:pt>
                <c:pt idx="6129">
                  <c:v>1</c:v>
                </c:pt>
                <c:pt idx="6130">
                  <c:v>1</c:v>
                </c:pt>
                <c:pt idx="6131">
                  <c:v>1</c:v>
                </c:pt>
                <c:pt idx="6132">
                  <c:v>1</c:v>
                </c:pt>
                <c:pt idx="6133">
                  <c:v>1</c:v>
                </c:pt>
                <c:pt idx="6134">
                  <c:v>1</c:v>
                </c:pt>
                <c:pt idx="6135">
                  <c:v>1</c:v>
                </c:pt>
                <c:pt idx="6136">
                  <c:v>1</c:v>
                </c:pt>
                <c:pt idx="6137">
                  <c:v>1</c:v>
                </c:pt>
                <c:pt idx="6138">
                  <c:v>1</c:v>
                </c:pt>
                <c:pt idx="6139">
                  <c:v>1</c:v>
                </c:pt>
                <c:pt idx="6140">
                  <c:v>1</c:v>
                </c:pt>
                <c:pt idx="6141">
                  <c:v>1</c:v>
                </c:pt>
                <c:pt idx="6142">
                  <c:v>1</c:v>
                </c:pt>
                <c:pt idx="6143">
                  <c:v>1</c:v>
                </c:pt>
                <c:pt idx="6144">
                  <c:v>1</c:v>
                </c:pt>
                <c:pt idx="6145">
                  <c:v>1</c:v>
                </c:pt>
                <c:pt idx="6146">
                  <c:v>1</c:v>
                </c:pt>
                <c:pt idx="6147">
                  <c:v>1</c:v>
                </c:pt>
                <c:pt idx="6148">
                  <c:v>1</c:v>
                </c:pt>
                <c:pt idx="6149">
                  <c:v>1</c:v>
                </c:pt>
                <c:pt idx="6150">
                  <c:v>1</c:v>
                </c:pt>
                <c:pt idx="6151">
                  <c:v>1</c:v>
                </c:pt>
                <c:pt idx="6152">
                  <c:v>1</c:v>
                </c:pt>
                <c:pt idx="6153">
                  <c:v>1</c:v>
                </c:pt>
                <c:pt idx="6154">
                  <c:v>1</c:v>
                </c:pt>
                <c:pt idx="6155">
                  <c:v>1</c:v>
                </c:pt>
                <c:pt idx="6156">
                  <c:v>1</c:v>
                </c:pt>
                <c:pt idx="6157">
                  <c:v>1</c:v>
                </c:pt>
                <c:pt idx="6158">
                  <c:v>1</c:v>
                </c:pt>
                <c:pt idx="6159">
                  <c:v>1</c:v>
                </c:pt>
                <c:pt idx="6160">
                  <c:v>1</c:v>
                </c:pt>
                <c:pt idx="6161">
                  <c:v>1</c:v>
                </c:pt>
                <c:pt idx="6162">
                  <c:v>1</c:v>
                </c:pt>
                <c:pt idx="6163">
                  <c:v>1</c:v>
                </c:pt>
                <c:pt idx="6164">
                  <c:v>1</c:v>
                </c:pt>
                <c:pt idx="6165">
                  <c:v>1</c:v>
                </c:pt>
                <c:pt idx="6166">
                  <c:v>1</c:v>
                </c:pt>
                <c:pt idx="6167">
                  <c:v>1</c:v>
                </c:pt>
                <c:pt idx="6168">
                  <c:v>1</c:v>
                </c:pt>
                <c:pt idx="6169">
                  <c:v>1</c:v>
                </c:pt>
                <c:pt idx="6170">
                  <c:v>1</c:v>
                </c:pt>
                <c:pt idx="6171">
                  <c:v>1</c:v>
                </c:pt>
                <c:pt idx="6172">
                  <c:v>1</c:v>
                </c:pt>
                <c:pt idx="6173">
                  <c:v>1</c:v>
                </c:pt>
                <c:pt idx="6174">
                  <c:v>1</c:v>
                </c:pt>
                <c:pt idx="6175">
                  <c:v>1</c:v>
                </c:pt>
                <c:pt idx="6176">
                  <c:v>1</c:v>
                </c:pt>
                <c:pt idx="6177">
                  <c:v>1</c:v>
                </c:pt>
                <c:pt idx="6178">
                  <c:v>1</c:v>
                </c:pt>
                <c:pt idx="6179">
                  <c:v>1</c:v>
                </c:pt>
                <c:pt idx="6180">
                  <c:v>1</c:v>
                </c:pt>
                <c:pt idx="6181">
                  <c:v>1</c:v>
                </c:pt>
                <c:pt idx="6182">
                  <c:v>1</c:v>
                </c:pt>
                <c:pt idx="6183">
                  <c:v>1</c:v>
                </c:pt>
                <c:pt idx="6184">
                  <c:v>1</c:v>
                </c:pt>
                <c:pt idx="6185">
                  <c:v>1</c:v>
                </c:pt>
                <c:pt idx="6186">
                  <c:v>1</c:v>
                </c:pt>
                <c:pt idx="6187">
                  <c:v>1</c:v>
                </c:pt>
                <c:pt idx="6188">
                  <c:v>1</c:v>
                </c:pt>
                <c:pt idx="6189">
                  <c:v>1</c:v>
                </c:pt>
                <c:pt idx="6190">
                  <c:v>1</c:v>
                </c:pt>
                <c:pt idx="6191">
                  <c:v>1</c:v>
                </c:pt>
                <c:pt idx="6192">
                  <c:v>1</c:v>
                </c:pt>
                <c:pt idx="6193">
                  <c:v>1</c:v>
                </c:pt>
                <c:pt idx="6194">
                  <c:v>1</c:v>
                </c:pt>
                <c:pt idx="6195">
                  <c:v>1</c:v>
                </c:pt>
                <c:pt idx="6196">
                  <c:v>1</c:v>
                </c:pt>
                <c:pt idx="6197">
                  <c:v>1</c:v>
                </c:pt>
                <c:pt idx="6198">
                  <c:v>1</c:v>
                </c:pt>
                <c:pt idx="6199">
                  <c:v>1</c:v>
                </c:pt>
                <c:pt idx="6200">
                  <c:v>1</c:v>
                </c:pt>
                <c:pt idx="6201">
                  <c:v>1</c:v>
                </c:pt>
                <c:pt idx="6202">
                  <c:v>1</c:v>
                </c:pt>
                <c:pt idx="6203">
                  <c:v>1</c:v>
                </c:pt>
                <c:pt idx="6204">
                  <c:v>1</c:v>
                </c:pt>
                <c:pt idx="6205">
                  <c:v>1</c:v>
                </c:pt>
                <c:pt idx="6206">
                  <c:v>1</c:v>
                </c:pt>
                <c:pt idx="6207">
                  <c:v>1</c:v>
                </c:pt>
                <c:pt idx="6208">
                  <c:v>1</c:v>
                </c:pt>
                <c:pt idx="6209">
                  <c:v>1</c:v>
                </c:pt>
                <c:pt idx="6210">
                  <c:v>1</c:v>
                </c:pt>
                <c:pt idx="6211">
                  <c:v>1</c:v>
                </c:pt>
                <c:pt idx="6212">
                  <c:v>1</c:v>
                </c:pt>
                <c:pt idx="6213">
                  <c:v>1</c:v>
                </c:pt>
                <c:pt idx="6214">
                  <c:v>1</c:v>
                </c:pt>
                <c:pt idx="6215">
                  <c:v>1</c:v>
                </c:pt>
                <c:pt idx="6216">
                  <c:v>1</c:v>
                </c:pt>
                <c:pt idx="6217">
                  <c:v>1</c:v>
                </c:pt>
                <c:pt idx="6218">
                  <c:v>1</c:v>
                </c:pt>
                <c:pt idx="6219">
                  <c:v>1</c:v>
                </c:pt>
                <c:pt idx="6220">
                  <c:v>1</c:v>
                </c:pt>
                <c:pt idx="6221">
                  <c:v>1</c:v>
                </c:pt>
                <c:pt idx="6222">
                  <c:v>1</c:v>
                </c:pt>
                <c:pt idx="6223">
                  <c:v>1</c:v>
                </c:pt>
                <c:pt idx="6224">
                  <c:v>1</c:v>
                </c:pt>
                <c:pt idx="6225">
                  <c:v>1</c:v>
                </c:pt>
                <c:pt idx="6226">
                  <c:v>1</c:v>
                </c:pt>
                <c:pt idx="6227">
                  <c:v>1</c:v>
                </c:pt>
                <c:pt idx="6228">
                  <c:v>1</c:v>
                </c:pt>
                <c:pt idx="6229">
                  <c:v>1</c:v>
                </c:pt>
                <c:pt idx="6230">
                  <c:v>1</c:v>
                </c:pt>
                <c:pt idx="6231">
                  <c:v>1</c:v>
                </c:pt>
                <c:pt idx="6232">
                  <c:v>1</c:v>
                </c:pt>
                <c:pt idx="6233">
                  <c:v>1</c:v>
                </c:pt>
                <c:pt idx="6234">
                  <c:v>1</c:v>
                </c:pt>
                <c:pt idx="6235">
                  <c:v>1</c:v>
                </c:pt>
                <c:pt idx="6236">
                  <c:v>1</c:v>
                </c:pt>
                <c:pt idx="6237">
                  <c:v>1</c:v>
                </c:pt>
                <c:pt idx="6238">
                  <c:v>1</c:v>
                </c:pt>
                <c:pt idx="6239">
                  <c:v>1</c:v>
                </c:pt>
                <c:pt idx="6240">
                  <c:v>1</c:v>
                </c:pt>
                <c:pt idx="6241">
                  <c:v>1</c:v>
                </c:pt>
                <c:pt idx="6242">
                  <c:v>1</c:v>
                </c:pt>
                <c:pt idx="6243">
                  <c:v>1</c:v>
                </c:pt>
                <c:pt idx="6244">
                  <c:v>1</c:v>
                </c:pt>
                <c:pt idx="6245">
                  <c:v>1</c:v>
                </c:pt>
                <c:pt idx="6246">
                  <c:v>1</c:v>
                </c:pt>
                <c:pt idx="6247">
                  <c:v>1</c:v>
                </c:pt>
                <c:pt idx="6248">
                  <c:v>1</c:v>
                </c:pt>
                <c:pt idx="6249">
                  <c:v>1</c:v>
                </c:pt>
                <c:pt idx="6250">
                  <c:v>1</c:v>
                </c:pt>
                <c:pt idx="6251">
                  <c:v>1</c:v>
                </c:pt>
                <c:pt idx="6252">
                  <c:v>1</c:v>
                </c:pt>
                <c:pt idx="6253">
                  <c:v>1</c:v>
                </c:pt>
                <c:pt idx="6254">
                  <c:v>1</c:v>
                </c:pt>
                <c:pt idx="6255">
                  <c:v>1</c:v>
                </c:pt>
                <c:pt idx="6256">
                  <c:v>1</c:v>
                </c:pt>
                <c:pt idx="6257">
                  <c:v>1</c:v>
                </c:pt>
                <c:pt idx="6258">
                  <c:v>1</c:v>
                </c:pt>
                <c:pt idx="6259">
                  <c:v>1</c:v>
                </c:pt>
                <c:pt idx="6260">
                  <c:v>1</c:v>
                </c:pt>
                <c:pt idx="6261">
                  <c:v>1</c:v>
                </c:pt>
                <c:pt idx="6262">
                  <c:v>1</c:v>
                </c:pt>
                <c:pt idx="6263">
                  <c:v>1</c:v>
                </c:pt>
                <c:pt idx="6264">
                  <c:v>1</c:v>
                </c:pt>
                <c:pt idx="6265">
                  <c:v>1</c:v>
                </c:pt>
                <c:pt idx="6266">
                  <c:v>1</c:v>
                </c:pt>
                <c:pt idx="6267">
                  <c:v>1</c:v>
                </c:pt>
                <c:pt idx="6268">
                  <c:v>1</c:v>
                </c:pt>
                <c:pt idx="6269">
                  <c:v>1</c:v>
                </c:pt>
                <c:pt idx="6270">
                  <c:v>1</c:v>
                </c:pt>
                <c:pt idx="6271">
                  <c:v>1</c:v>
                </c:pt>
                <c:pt idx="6272">
                  <c:v>1</c:v>
                </c:pt>
                <c:pt idx="6273">
                  <c:v>1</c:v>
                </c:pt>
                <c:pt idx="6274">
                  <c:v>1</c:v>
                </c:pt>
                <c:pt idx="6275">
                  <c:v>1</c:v>
                </c:pt>
                <c:pt idx="6276">
                  <c:v>1</c:v>
                </c:pt>
                <c:pt idx="6277">
                  <c:v>1</c:v>
                </c:pt>
                <c:pt idx="6278">
                  <c:v>1</c:v>
                </c:pt>
                <c:pt idx="6279">
                  <c:v>1</c:v>
                </c:pt>
                <c:pt idx="6280">
                  <c:v>1</c:v>
                </c:pt>
                <c:pt idx="6281">
                  <c:v>1</c:v>
                </c:pt>
                <c:pt idx="6282">
                  <c:v>1</c:v>
                </c:pt>
                <c:pt idx="6283">
                  <c:v>1</c:v>
                </c:pt>
                <c:pt idx="6284">
                  <c:v>1</c:v>
                </c:pt>
                <c:pt idx="6285">
                  <c:v>1</c:v>
                </c:pt>
                <c:pt idx="6286">
                  <c:v>1</c:v>
                </c:pt>
                <c:pt idx="6287">
                  <c:v>1</c:v>
                </c:pt>
                <c:pt idx="6288">
                  <c:v>1</c:v>
                </c:pt>
                <c:pt idx="6289">
                  <c:v>1</c:v>
                </c:pt>
                <c:pt idx="6290">
                  <c:v>1</c:v>
                </c:pt>
                <c:pt idx="6291">
                  <c:v>1</c:v>
                </c:pt>
                <c:pt idx="6292">
                  <c:v>1</c:v>
                </c:pt>
                <c:pt idx="6293">
                  <c:v>1</c:v>
                </c:pt>
                <c:pt idx="6294">
                  <c:v>1</c:v>
                </c:pt>
                <c:pt idx="6295">
                  <c:v>1</c:v>
                </c:pt>
                <c:pt idx="6296">
                  <c:v>1</c:v>
                </c:pt>
                <c:pt idx="6297">
                  <c:v>1</c:v>
                </c:pt>
                <c:pt idx="6298">
                  <c:v>1</c:v>
                </c:pt>
                <c:pt idx="6299">
                  <c:v>1</c:v>
                </c:pt>
                <c:pt idx="6300">
                  <c:v>1</c:v>
                </c:pt>
                <c:pt idx="6301">
                  <c:v>1</c:v>
                </c:pt>
                <c:pt idx="6302">
                  <c:v>1</c:v>
                </c:pt>
                <c:pt idx="6303">
                  <c:v>1</c:v>
                </c:pt>
                <c:pt idx="6304">
                  <c:v>1</c:v>
                </c:pt>
                <c:pt idx="6305">
                  <c:v>1</c:v>
                </c:pt>
                <c:pt idx="6306">
                  <c:v>1</c:v>
                </c:pt>
                <c:pt idx="6307">
                  <c:v>1</c:v>
                </c:pt>
                <c:pt idx="6308">
                  <c:v>1</c:v>
                </c:pt>
                <c:pt idx="6309">
                  <c:v>1</c:v>
                </c:pt>
                <c:pt idx="6310">
                  <c:v>1</c:v>
                </c:pt>
                <c:pt idx="6311">
                  <c:v>1</c:v>
                </c:pt>
                <c:pt idx="6312">
                  <c:v>1</c:v>
                </c:pt>
                <c:pt idx="6313">
                  <c:v>1</c:v>
                </c:pt>
                <c:pt idx="6314">
                  <c:v>1</c:v>
                </c:pt>
                <c:pt idx="6315">
                  <c:v>1</c:v>
                </c:pt>
                <c:pt idx="6316">
                  <c:v>1</c:v>
                </c:pt>
                <c:pt idx="6317">
                  <c:v>1</c:v>
                </c:pt>
                <c:pt idx="6318">
                  <c:v>1</c:v>
                </c:pt>
                <c:pt idx="6319">
                  <c:v>1</c:v>
                </c:pt>
                <c:pt idx="6320">
                  <c:v>1</c:v>
                </c:pt>
                <c:pt idx="6321">
                  <c:v>1</c:v>
                </c:pt>
                <c:pt idx="6322">
                  <c:v>1</c:v>
                </c:pt>
                <c:pt idx="6323">
                  <c:v>1</c:v>
                </c:pt>
                <c:pt idx="6324">
                  <c:v>1</c:v>
                </c:pt>
                <c:pt idx="6325">
                  <c:v>1</c:v>
                </c:pt>
                <c:pt idx="6326">
                  <c:v>1</c:v>
                </c:pt>
                <c:pt idx="6327">
                  <c:v>1</c:v>
                </c:pt>
                <c:pt idx="6328">
                  <c:v>1</c:v>
                </c:pt>
                <c:pt idx="6329">
                  <c:v>1</c:v>
                </c:pt>
                <c:pt idx="6330">
                  <c:v>1</c:v>
                </c:pt>
                <c:pt idx="6331">
                  <c:v>1</c:v>
                </c:pt>
                <c:pt idx="6332">
                  <c:v>1</c:v>
                </c:pt>
                <c:pt idx="6333">
                  <c:v>1</c:v>
                </c:pt>
                <c:pt idx="6334">
                  <c:v>1</c:v>
                </c:pt>
                <c:pt idx="6335">
                  <c:v>1</c:v>
                </c:pt>
                <c:pt idx="6336">
                  <c:v>1</c:v>
                </c:pt>
                <c:pt idx="6337">
                  <c:v>1</c:v>
                </c:pt>
                <c:pt idx="6338">
                  <c:v>1</c:v>
                </c:pt>
                <c:pt idx="6339">
                  <c:v>1</c:v>
                </c:pt>
                <c:pt idx="6340">
                  <c:v>1</c:v>
                </c:pt>
                <c:pt idx="6341">
                  <c:v>1</c:v>
                </c:pt>
                <c:pt idx="6342">
                  <c:v>1</c:v>
                </c:pt>
                <c:pt idx="6343">
                  <c:v>1</c:v>
                </c:pt>
                <c:pt idx="6344">
                  <c:v>1</c:v>
                </c:pt>
                <c:pt idx="6345">
                  <c:v>1</c:v>
                </c:pt>
                <c:pt idx="6346">
                  <c:v>1</c:v>
                </c:pt>
                <c:pt idx="6347">
                  <c:v>1</c:v>
                </c:pt>
                <c:pt idx="6348">
                  <c:v>1</c:v>
                </c:pt>
                <c:pt idx="6349">
                  <c:v>1</c:v>
                </c:pt>
                <c:pt idx="6350">
                  <c:v>1</c:v>
                </c:pt>
                <c:pt idx="6351">
                  <c:v>1</c:v>
                </c:pt>
                <c:pt idx="6352">
                  <c:v>1</c:v>
                </c:pt>
                <c:pt idx="6353">
                  <c:v>1</c:v>
                </c:pt>
                <c:pt idx="6354">
                  <c:v>1</c:v>
                </c:pt>
                <c:pt idx="6355">
                  <c:v>1</c:v>
                </c:pt>
                <c:pt idx="6356">
                  <c:v>1</c:v>
                </c:pt>
                <c:pt idx="6357">
                  <c:v>1</c:v>
                </c:pt>
                <c:pt idx="6358">
                  <c:v>1</c:v>
                </c:pt>
                <c:pt idx="6359">
                  <c:v>1</c:v>
                </c:pt>
                <c:pt idx="6360">
                  <c:v>1</c:v>
                </c:pt>
                <c:pt idx="6361">
                  <c:v>1</c:v>
                </c:pt>
                <c:pt idx="6362">
                  <c:v>1</c:v>
                </c:pt>
                <c:pt idx="6363">
                  <c:v>1</c:v>
                </c:pt>
                <c:pt idx="6364">
                  <c:v>1</c:v>
                </c:pt>
                <c:pt idx="6365">
                  <c:v>1</c:v>
                </c:pt>
                <c:pt idx="6366">
                  <c:v>1</c:v>
                </c:pt>
                <c:pt idx="6367">
                  <c:v>1</c:v>
                </c:pt>
                <c:pt idx="6368">
                  <c:v>1</c:v>
                </c:pt>
                <c:pt idx="6369">
                  <c:v>1</c:v>
                </c:pt>
                <c:pt idx="6370">
                  <c:v>1</c:v>
                </c:pt>
                <c:pt idx="6371">
                  <c:v>1</c:v>
                </c:pt>
                <c:pt idx="6372">
                  <c:v>1</c:v>
                </c:pt>
                <c:pt idx="6373">
                  <c:v>1</c:v>
                </c:pt>
                <c:pt idx="6374">
                  <c:v>1</c:v>
                </c:pt>
                <c:pt idx="6375">
                  <c:v>1</c:v>
                </c:pt>
                <c:pt idx="6376">
                  <c:v>1</c:v>
                </c:pt>
                <c:pt idx="6377">
                  <c:v>1</c:v>
                </c:pt>
                <c:pt idx="6378">
                  <c:v>1</c:v>
                </c:pt>
                <c:pt idx="6379">
                  <c:v>1</c:v>
                </c:pt>
                <c:pt idx="6380">
                  <c:v>1</c:v>
                </c:pt>
                <c:pt idx="6381">
                  <c:v>1</c:v>
                </c:pt>
                <c:pt idx="6382">
                  <c:v>1</c:v>
                </c:pt>
                <c:pt idx="6383">
                  <c:v>1</c:v>
                </c:pt>
                <c:pt idx="6384">
                  <c:v>1</c:v>
                </c:pt>
                <c:pt idx="6385">
                  <c:v>1</c:v>
                </c:pt>
                <c:pt idx="6386">
                  <c:v>1</c:v>
                </c:pt>
                <c:pt idx="6387">
                  <c:v>1</c:v>
                </c:pt>
                <c:pt idx="6388">
                  <c:v>1</c:v>
                </c:pt>
                <c:pt idx="6389">
                  <c:v>1</c:v>
                </c:pt>
                <c:pt idx="6390">
                  <c:v>1</c:v>
                </c:pt>
                <c:pt idx="6391">
                  <c:v>1</c:v>
                </c:pt>
                <c:pt idx="6392">
                  <c:v>1</c:v>
                </c:pt>
                <c:pt idx="6393">
                  <c:v>1</c:v>
                </c:pt>
                <c:pt idx="6394">
                  <c:v>1</c:v>
                </c:pt>
                <c:pt idx="6395">
                  <c:v>1</c:v>
                </c:pt>
                <c:pt idx="6396">
                  <c:v>1</c:v>
                </c:pt>
                <c:pt idx="6397">
                  <c:v>1</c:v>
                </c:pt>
                <c:pt idx="6398">
                  <c:v>1</c:v>
                </c:pt>
                <c:pt idx="6399">
                  <c:v>1</c:v>
                </c:pt>
                <c:pt idx="6400">
                  <c:v>1</c:v>
                </c:pt>
                <c:pt idx="6401">
                  <c:v>1</c:v>
                </c:pt>
                <c:pt idx="6402">
                  <c:v>1</c:v>
                </c:pt>
                <c:pt idx="6403">
                  <c:v>1</c:v>
                </c:pt>
                <c:pt idx="6404">
                  <c:v>1</c:v>
                </c:pt>
                <c:pt idx="6405">
                  <c:v>1</c:v>
                </c:pt>
                <c:pt idx="6406">
                  <c:v>1</c:v>
                </c:pt>
                <c:pt idx="6407">
                  <c:v>1</c:v>
                </c:pt>
                <c:pt idx="6408">
                  <c:v>1</c:v>
                </c:pt>
                <c:pt idx="6409">
                  <c:v>1</c:v>
                </c:pt>
                <c:pt idx="6410">
                  <c:v>1</c:v>
                </c:pt>
                <c:pt idx="6411">
                  <c:v>1</c:v>
                </c:pt>
                <c:pt idx="6412">
                  <c:v>1</c:v>
                </c:pt>
                <c:pt idx="6413">
                  <c:v>1</c:v>
                </c:pt>
                <c:pt idx="6414">
                  <c:v>1</c:v>
                </c:pt>
                <c:pt idx="6415">
                  <c:v>1</c:v>
                </c:pt>
                <c:pt idx="6416">
                  <c:v>1</c:v>
                </c:pt>
                <c:pt idx="6417">
                  <c:v>1</c:v>
                </c:pt>
                <c:pt idx="6418">
                  <c:v>1</c:v>
                </c:pt>
                <c:pt idx="6419">
                  <c:v>1</c:v>
                </c:pt>
                <c:pt idx="6420">
                  <c:v>1</c:v>
                </c:pt>
                <c:pt idx="6421">
                  <c:v>1</c:v>
                </c:pt>
                <c:pt idx="6422">
                  <c:v>1</c:v>
                </c:pt>
                <c:pt idx="6423">
                  <c:v>1</c:v>
                </c:pt>
                <c:pt idx="6424">
                  <c:v>1</c:v>
                </c:pt>
                <c:pt idx="6425">
                  <c:v>1</c:v>
                </c:pt>
                <c:pt idx="6426">
                  <c:v>1</c:v>
                </c:pt>
                <c:pt idx="6427">
                  <c:v>1</c:v>
                </c:pt>
                <c:pt idx="6428">
                  <c:v>1</c:v>
                </c:pt>
                <c:pt idx="6429">
                  <c:v>1</c:v>
                </c:pt>
                <c:pt idx="6430">
                  <c:v>1</c:v>
                </c:pt>
                <c:pt idx="6431">
                  <c:v>1</c:v>
                </c:pt>
                <c:pt idx="6432">
                  <c:v>1</c:v>
                </c:pt>
                <c:pt idx="6433">
                  <c:v>1</c:v>
                </c:pt>
                <c:pt idx="6434">
                  <c:v>1</c:v>
                </c:pt>
                <c:pt idx="6435">
                  <c:v>1</c:v>
                </c:pt>
                <c:pt idx="6436">
                  <c:v>1</c:v>
                </c:pt>
                <c:pt idx="6437">
                  <c:v>1</c:v>
                </c:pt>
                <c:pt idx="6438">
                  <c:v>1</c:v>
                </c:pt>
                <c:pt idx="6439">
                  <c:v>1</c:v>
                </c:pt>
                <c:pt idx="6440">
                  <c:v>1</c:v>
                </c:pt>
                <c:pt idx="6441">
                  <c:v>1</c:v>
                </c:pt>
                <c:pt idx="6442">
                  <c:v>1</c:v>
                </c:pt>
                <c:pt idx="6443">
                  <c:v>1</c:v>
                </c:pt>
                <c:pt idx="6444">
                  <c:v>1</c:v>
                </c:pt>
                <c:pt idx="6445">
                  <c:v>1</c:v>
                </c:pt>
                <c:pt idx="6446">
                  <c:v>1</c:v>
                </c:pt>
                <c:pt idx="6447">
                  <c:v>1</c:v>
                </c:pt>
                <c:pt idx="6448">
                  <c:v>1</c:v>
                </c:pt>
                <c:pt idx="6449">
                  <c:v>1</c:v>
                </c:pt>
                <c:pt idx="6450">
                  <c:v>1</c:v>
                </c:pt>
                <c:pt idx="6451">
                  <c:v>1</c:v>
                </c:pt>
                <c:pt idx="6452">
                  <c:v>1</c:v>
                </c:pt>
                <c:pt idx="6453">
                  <c:v>1</c:v>
                </c:pt>
                <c:pt idx="6454">
                  <c:v>1</c:v>
                </c:pt>
                <c:pt idx="6455">
                  <c:v>1</c:v>
                </c:pt>
                <c:pt idx="6456">
                  <c:v>1</c:v>
                </c:pt>
                <c:pt idx="6457">
                  <c:v>1</c:v>
                </c:pt>
                <c:pt idx="6458">
                  <c:v>1</c:v>
                </c:pt>
                <c:pt idx="6459">
                  <c:v>1</c:v>
                </c:pt>
                <c:pt idx="6460">
                  <c:v>1</c:v>
                </c:pt>
                <c:pt idx="6461">
                  <c:v>1</c:v>
                </c:pt>
                <c:pt idx="6462">
                  <c:v>1</c:v>
                </c:pt>
                <c:pt idx="6463">
                  <c:v>1</c:v>
                </c:pt>
                <c:pt idx="6464">
                  <c:v>1</c:v>
                </c:pt>
                <c:pt idx="6465">
                  <c:v>1</c:v>
                </c:pt>
                <c:pt idx="6466">
                  <c:v>1</c:v>
                </c:pt>
                <c:pt idx="6467">
                  <c:v>1</c:v>
                </c:pt>
                <c:pt idx="6468">
                  <c:v>1</c:v>
                </c:pt>
                <c:pt idx="6469">
                  <c:v>1</c:v>
                </c:pt>
                <c:pt idx="6470">
                  <c:v>1</c:v>
                </c:pt>
                <c:pt idx="6471">
                  <c:v>1</c:v>
                </c:pt>
                <c:pt idx="6472">
                  <c:v>1</c:v>
                </c:pt>
                <c:pt idx="6473">
                  <c:v>1</c:v>
                </c:pt>
                <c:pt idx="6474">
                  <c:v>1</c:v>
                </c:pt>
                <c:pt idx="6475">
                  <c:v>1</c:v>
                </c:pt>
                <c:pt idx="6476">
                  <c:v>1</c:v>
                </c:pt>
                <c:pt idx="6477">
                  <c:v>1</c:v>
                </c:pt>
                <c:pt idx="6478">
                  <c:v>1</c:v>
                </c:pt>
                <c:pt idx="6479">
                  <c:v>1</c:v>
                </c:pt>
                <c:pt idx="6480">
                  <c:v>1</c:v>
                </c:pt>
                <c:pt idx="6481">
                  <c:v>1</c:v>
                </c:pt>
                <c:pt idx="6482">
                  <c:v>1</c:v>
                </c:pt>
                <c:pt idx="6483">
                  <c:v>1</c:v>
                </c:pt>
                <c:pt idx="6484">
                  <c:v>1</c:v>
                </c:pt>
                <c:pt idx="6485">
                  <c:v>1</c:v>
                </c:pt>
                <c:pt idx="6486">
                  <c:v>1</c:v>
                </c:pt>
                <c:pt idx="6487">
                  <c:v>1</c:v>
                </c:pt>
                <c:pt idx="6488">
                  <c:v>1</c:v>
                </c:pt>
                <c:pt idx="6489">
                  <c:v>1</c:v>
                </c:pt>
                <c:pt idx="6490">
                  <c:v>1</c:v>
                </c:pt>
                <c:pt idx="6491">
                  <c:v>1</c:v>
                </c:pt>
                <c:pt idx="6492">
                  <c:v>1</c:v>
                </c:pt>
                <c:pt idx="6493">
                  <c:v>1</c:v>
                </c:pt>
                <c:pt idx="6494">
                  <c:v>1</c:v>
                </c:pt>
                <c:pt idx="6495">
                  <c:v>1</c:v>
                </c:pt>
                <c:pt idx="6496">
                  <c:v>1</c:v>
                </c:pt>
                <c:pt idx="6497">
                  <c:v>1</c:v>
                </c:pt>
                <c:pt idx="6498">
                  <c:v>1</c:v>
                </c:pt>
                <c:pt idx="6499">
                  <c:v>1</c:v>
                </c:pt>
                <c:pt idx="6500">
                  <c:v>1</c:v>
                </c:pt>
                <c:pt idx="6501">
                  <c:v>1</c:v>
                </c:pt>
                <c:pt idx="6502">
                  <c:v>1</c:v>
                </c:pt>
                <c:pt idx="6503">
                  <c:v>1</c:v>
                </c:pt>
                <c:pt idx="6504">
                  <c:v>1</c:v>
                </c:pt>
                <c:pt idx="6505">
                  <c:v>1</c:v>
                </c:pt>
                <c:pt idx="6506">
                  <c:v>1</c:v>
                </c:pt>
                <c:pt idx="6507">
                  <c:v>1</c:v>
                </c:pt>
                <c:pt idx="6508">
                  <c:v>1</c:v>
                </c:pt>
                <c:pt idx="6509">
                  <c:v>1</c:v>
                </c:pt>
                <c:pt idx="6510">
                  <c:v>1</c:v>
                </c:pt>
                <c:pt idx="6511">
                  <c:v>1</c:v>
                </c:pt>
                <c:pt idx="6512">
                  <c:v>1</c:v>
                </c:pt>
                <c:pt idx="6513">
                  <c:v>1</c:v>
                </c:pt>
                <c:pt idx="6514">
                  <c:v>1</c:v>
                </c:pt>
                <c:pt idx="6515">
                  <c:v>1</c:v>
                </c:pt>
                <c:pt idx="6516">
                  <c:v>1</c:v>
                </c:pt>
                <c:pt idx="6517">
                  <c:v>1</c:v>
                </c:pt>
                <c:pt idx="6518">
                  <c:v>1</c:v>
                </c:pt>
                <c:pt idx="6519">
                  <c:v>1</c:v>
                </c:pt>
                <c:pt idx="6520">
                  <c:v>1</c:v>
                </c:pt>
                <c:pt idx="6521">
                  <c:v>1</c:v>
                </c:pt>
                <c:pt idx="6522">
                  <c:v>1</c:v>
                </c:pt>
                <c:pt idx="6523">
                  <c:v>1</c:v>
                </c:pt>
                <c:pt idx="6524">
                  <c:v>1</c:v>
                </c:pt>
                <c:pt idx="6525">
                  <c:v>1</c:v>
                </c:pt>
                <c:pt idx="6526">
                  <c:v>1</c:v>
                </c:pt>
                <c:pt idx="6527">
                  <c:v>1</c:v>
                </c:pt>
                <c:pt idx="6528">
                  <c:v>1</c:v>
                </c:pt>
                <c:pt idx="6529">
                  <c:v>1</c:v>
                </c:pt>
                <c:pt idx="6530">
                  <c:v>1</c:v>
                </c:pt>
                <c:pt idx="6531">
                  <c:v>1</c:v>
                </c:pt>
                <c:pt idx="6532">
                  <c:v>1</c:v>
                </c:pt>
                <c:pt idx="6533">
                  <c:v>1</c:v>
                </c:pt>
                <c:pt idx="6534">
                  <c:v>1</c:v>
                </c:pt>
                <c:pt idx="6535">
                  <c:v>1</c:v>
                </c:pt>
                <c:pt idx="6536">
                  <c:v>1</c:v>
                </c:pt>
                <c:pt idx="6537">
                  <c:v>1</c:v>
                </c:pt>
                <c:pt idx="6538">
                  <c:v>1</c:v>
                </c:pt>
                <c:pt idx="6539">
                  <c:v>1</c:v>
                </c:pt>
                <c:pt idx="6540">
                  <c:v>1</c:v>
                </c:pt>
                <c:pt idx="6541">
                  <c:v>1</c:v>
                </c:pt>
                <c:pt idx="6542">
                  <c:v>1</c:v>
                </c:pt>
                <c:pt idx="6543">
                  <c:v>1</c:v>
                </c:pt>
                <c:pt idx="6544">
                  <c:v>1</c:v>
                </c:pt>
                <c:pt idx="6545">
                  <c:v>1</c:v>
                </c:pt>
                <c:pt idx="6546">
                  <c:v>1</c:v>
                </c:pt>
                <c:pt idx="6547">
                  <c:v>1</c:v>
                </c:pt>
                <c:pt idx="6548">
                  <c:v>1</c:v>
                </c:pt>
                <c:pt idx="6549">
                  <c:v>1</c:v>
                </c:pt>
                <c:pt idx="6550">
                  <c:v>1</c:v>
                </c:pt>
                <c:pt idx="6551">
                  <c:v>1</c:v>
                </c:pt>
                <c:pt idx="6552">
                  <c:v>1</c:v>
                </c:pt>
                <c:pt idx="6553">
                  <c:v>1</c:v>
                </c:pt>
                <c:pt idx="6554">
                  <c:v>1</c:v>
                </c:pt>
                <c:pt idx="6555">
                  <c:v>1</c:v>
                </c:pt>
                <c:pt idx="6556">
                  <c:v>1</c:v>
                </c:pt>
                <c:pt idx="6557">
                  <c:v>1</c:v>
                </c:pt>
                <c:pt idx="6558">
                  <c:v>1</c:v>
                </c:pt>
                <c:pt idx="6559">
                  <c:v>1</c:v>
                </c:pt>
                <c:pt idx="6560">
                  <c:v>1</c:v>
                </c:pt>
                <c:pt idx="6561">
                  <c:v>1</c:v>
                </c:pt>
                <c:pt idx="6562">
                  <c:v>1</c:v>
                </c:pt>
                <c:pt idx="6563">
                  <c:v>1</c:v>
                </c:pt>
                <c:pt idx="6564">
                  <c:v>1</c:v>
                </c:pt>
                <c:pt idx="6565">
                  <c:v>1</c:v>
                </c:pt>
                <c:pt idx="6566">
                  <c:v>1</c:v>
                </c:pt>
                <c:pt idx="6567">
                  <c:v>1</c:v>
                </c:pt>
                <c:pt idx="6568">
                  <c:v>1</c:v>
                </c:pt>
                <c:pt idx="6569">
                  <c:v>1</c:v>
                </c:pt>
                <c:pt idx="6570">
                  <c:v>1</c:v>
                </c:pt>
                <c:pt idx="6571">
                  <c:v>1</c:v>
                </c:pt>
                <c:pt idx="6572">
                  <c:v>1</c:v>
                </c:pt>
                <c:pt idx="6573">
                  <c:v>1</c:v>
                </c:pt>
                <c:pt idx="6574">
                  <c:v>1</c:v>
                </c:pt>
                <c:pt idx="6575">
                  <c:v>1</c:v>
                </c:pt>
                <c:pt idx="6576">
                  <c:v>1</c:v>
                </c:pt>
                <c:pt idx="6577">
                  <c:v>1</c:v>
                </c:pt>
                <c:pt idx="6578">
                  <c:v>1</c:v>
                </c:pt>
                <c:pt idx="6579">
                  <c:v>1</c:v>
                </c:pt>
                <c:pt idx="6580">
                  <c:v>1</c:v>
                </c:pt>
                <c:pt idx="6581">
                  <c:v>1</c:v>
                </c:pt>
                <c:pt idx="6582">
                  <c:v>1</c:v>
                </c:pt>
                <c:pt idx="6583">
                  <c:v>1</c:v>
                </c:pt>
                <c:pt idx="6584">
                  <c:v>1</c:v>
                </c:pt>
                <c:pt idx="6585">
                  <c:v>1</c:v>
                </c:pt>
                <c:pt idx="6586">
                  <c:v>1</c:v>
                </c:pt>
                <c:pt idx="6587">
                  <c:v>1</c:v>
                </c:pt>
                <c:pt idx="6588">
                  <c:v>1</c:v>
                </c:pt>
                <c:pt idx="6589">
                  <c:v>1</c:v>
                </c:pt>
                <c:pt idx="6590">
                  <c:v>1</c:v>
                </c:pt>
                <c:pt idx="6591">
                  <c:v>1</c:v>
                </c:pt>
                <c:pt idx="6592">
                  <c:v>1</c:v>
                </c:pt>
                <c:pt idx="6593">
                  <c:v>1</c:v>
                </c:pt>
                <c:pt idx="6594">
                  <c:v>1</c:v>
                </c:pt>
                <c:pt idx="6595">
                  <c:v>1</c:v>
                </c:pt>
                <c:pt idx="6596">
                  <c:v>1</c:v>
                </c:pt>
                <c:pt idx="6597">
                  <c:v>1</c:v>
                </c:pt>
                <c:pt idx="6598">
                  <c:v>1</c:v>
                </c:pt>
                <c:pt idx="6599">
                  <c:v>1</c:v>
                </c:pt>
                <c:pt idx="6600">
                  <c:v>1</c:v>
                </c:pt>
                <c:pt idx="6601">
                  <c:v>1</c:v>
                </c:pt>
                <c:pt idx="6602">
                  <c:v>1</c:v>
                </c:pt>
                <c:pt idx="6603">
                  <c:v>1</c:v>
                </c:pt>
                <c:pt idx="6604">
                  <c:v>1</c:v>
                </c:pt>
                <c:pt idx="6605">
                  <c:v>1</c:v>
                </c:pt>
                <c:pt idx="6606">
                  <c:v>1</c:v>
                </c:pt>
                <c:pt idx="6607">
                  <c:v>1</c:v>
                </c:pt>
                <c:pt idx="6608">
                  <c:v>1</c:v>
                </c:pt>
                <c:pt idx="6609">
                  <c:v>1</c:v>
                </c:pt>
                <c:pt idx="6610">
                  <c:v>1</c:v>
                </c:pt>
                <c:pt idx="6611">
                  <c:v>1</c:v>
                </c:pt>
                <c:pt idx="6612">
                  <c:v>1</c:v>
                </c:pt>
                <c:pt idx="6613">
                  <c:v>1</c:v>
                </c:pt>
                <c:pt idx="6614">
                  <c:v>1</c:v>
                </c:pt>
                <c:pt idx="6615">
                  <c:v>1</c:v>
                </c:pt>
                <c:pt idx="6616">
                  <c:v>1</c:v>
                </c:pt>
                <c:pt idx="6617">
                  <c:v>1</c:v>
                </c:pt>
                <c:pt idx="6618">
                  <c:v>1</c:v>
                </c:pt>
                <c:pt idx="6619">
                  <c:v>1</c:v>
                </c:pt>
                <c:pt idx="6620">
                  <c:v>1</c:v>
                </c:pt>
                <c:pt idx="6621">
                  <c:v>1</c:v>
                </c:pt>
                <c:pt idx="6622">
                  <c:v>1</c:v>
                </c:pt>
                <c:pt idx="6623">
                  <c:v>1</c:v>
                </c:pt>
                <c:pt idx="6624">
                  <c:v>1</c:v>
                </c:pt>
                <c:pt idx="6625">
                  <c:v>1</c:v>
                </c:pt>
                <c:pt idx="6626">
                  <c:v>1</c:v>
                </c:pt>
                <c:pt idx="6627">
                  <c:v>1</c:v>
                </c:pt>
                <c:pt idx="6628">
                  <c:v>1</c:v>
                </c:pt>
                <c:pt idx="6629">
                  <c:v>1</c:v>
                </c:pt>
                <c:pt idx="6630">
                  <c:v>1</c:v>
                </c:pt>
                <c:pt idx="6631">
                  <c:v>1</c:v>
                </c:pt>
                <c:pt idx="6632">
                  <c:v>1</c:v>
                </c:pt>
                <c:pt idx="6633">
                  <c:v>1</c:v>
                </c:pt>
                <c:pt idx="6634">
                  <c:v>1</c:v>
                </c:pt>
                <c:pt idx="6635">
                  <c:v>1</c:v>
                </c:pt>
                <c:pt idx="6636">
                  <c:v>1</c:v>
                </c:pt>
                <c:pt idx="6637">
                  <c:v>1</c:v>
                </c:pt>
                <c:pt idx="6638">
                  <c:v>1</c:v>
                </c:pt>
                <c:pt idx="6639">
                  <c:v>1</c:v>
                </c:pt>
                <c:pt idx="6640">
                  <c:v>1</c:v>
                </c:pt>
                <c:pt idx="6641">
                  <c:v>1</c:v>
                </c:pt>
                <c:pt idx="6642">
                  <c:v>1</c:v>
                </c:pt>
                <c:pt idx="6643">
                  <c:v>1</c:v>
                </c:pt>
                <c:pt idx="6644">
                  <c:v>1</c:v>
                </c:pt>
                <c:pt idx="6645">
                  <c:v>1</c:v>
                </c:pt>
                <c:pt idx="6646">
                  <c:v>1</c:v>
                </c:pt>
                <c:pt idx="6647">
                  <c:v>1</c:v>
                </c:pt>
                <c:pt idx="6648">
                  <c:v>1</c:v>
                </c:pt>
                <c:pt idx="6649">
                  <c:v>1</c:v>
                </c:pt>
                <c:pt idx="6650">
                  <c:v>1</c:v>
                </c:pt>
                <c:pt idx="6651">
                  <c:v>1</c:v>
                </c:pt>
                <c:pt idx="6652">
                  <c:v>1</c:v>
                </c:pt>
                <c:pt idx="6653">
                  <c:v>1</c:v>
                </c:pt>
                <c:pt idx="6654">
                  <c:v>1</c:v>
                </c:pt>
                <c:pt idx="6655">
                  <c:v>1</c:v>
                </c:pt>
                <c:pt idx="6656">
                  <c:v>1</c:v>
                </c:pt>
                <c:pt idx="6657">
                  <c:v>1</c:v>
                </c:pt>
                <c:pt idx="6658">
                  <c:v>1</c:v>
                </c:pt>
                <c:pt idx="6659">
                  <c:v>1</c:v>
                </c:pt>
                <c:pt idx="6660">
                  <c:v>1</c:v>
                </c:pt>
                <c:pt idx="6661">
                  <c:v>1</c:v>
                </c:pt>
                <c:pt idx="6662">
                  <c:v>1</c:v>
                </c:pt>
                <c:pt idx="6663">
                  <c:v>1</c:v>
                </c:pt>
                <c:pt idx="6664">
                  <c:v>1</c:v>
                </c:pt>
                <c:pt idx="6665">
                  <c:v>1</c:v>
                </c:pt>
                <c:pt idx="6666">
                  <c:v>1</c:v>
                </c:pt>
                <c:pt idx="6667">
                  <c:v>1</c:v>
                </c:pt>
                <c:pt idx="6668">
                  <c:v>1</c:v>
                </c:pt>
                <c:pt idx="6669">
                  <c:v>1</c:v>
                </c:pt>
                <c:pt idx="6670">
                  <c:v>1</c:v>
                </c:pt>
                <c:pt idx="6671">
                  <c:v>1</c:v>
                </c:pt>
                <c:pt idx="6672">
                  <c:v>1</c:v>
                </c:pt>
                <c:pt idx="6673">
                  <c:v>1</c:v>
                </c:pt>
                <c:pt idx="6674">
                  <c:v>1</c:v>
                </c:pt>
                <c:pt idx="6675">
                  <c:v>1</c:v>
                </c:pt>
                <c:pt idx="6676">
                  <c:v>1</c:v>
                </c:pt>
                <c:pt idx="6677">
                  <c:v>1</c:v>
                </c:pt>
                <c:pt idx="6678">
                  <c:v>1</c:v>
                </c:pt>
                <c:pt idx="6679">
                  <c:v>1</c:v>
                </c:pt>
                <c:pt idx="6680">
                  <c:v>1</c:v>
                </c:pt>
                <c:pt idx="6681">
                  <c:v>1</c:v>
                </c:pt>
                <c:pt idx="6682">
                  <c:v>1</c:v>
                </c:pt>
                <c:pt idx="6683">
                  <c:v>1</c:v>
                </c:pt>
                <c:pt idx="6684">
                  <c:v>1</c:v>
                </c:pt>
                <c:pt idx="6685">
                  <c:v>1</c:v>
                </c:pt>
                <c:pt idx="6686">
                  <c:v>1</c:v>
                </c:pt>
                <c:pt idx="6687">
                  <c:v>1</c:v>
                </c:pt>
                <c:pt idx="6688">
                  <c:v>1</c:v>
                </c:pt>
                <c:pt idx="6689">
                  <c:v>1</c:v>
                </c:pt>
                <c:pt idx="6690">
                  <c:v>1</c:v>
                </c:pt>
                <c:pt idx="6691">
                  <c:v>1</c:v>
                </c:pt>
                <c:pt idx="6692">
                  <c:v>1</c:v>
                </c:pt>
                <c:pt idx="6693">
                  <c:v>1</c:v>
                </c:pt>
                <c:pt idx="6694">
                  <c:v>1</c:v>
                </c:pt>
                <c:pt idx="6695">
                  <c:v>1</c:v>
                </c:pt>
                <c:pt idx="6696">
                  <c:v>1</c:v>
                </c:pt>
                <c:pt idx="6697">
                  <c:v>1</c:v>
                </c:pt>
                <c:pt idx="6698">
                  <c:v>1</c:v>
                </c:pt>
                <c:pt idx="6699">
                  <c:v>1</c:v>
                </c:pt>
                <c:pt idx="6700">
                  <c:v>1</c:v>
                </c:pt>
                <c:pt idx="6701">
                  <c:v>1</c:v>
                </c:pt>
                <c:pt idx="6702">
                  <c:v>1</c:v>
                </c:pt>
                <c:pt idx="6703">
                  <c:v>1</c:v>
                </c:pt>
                <c:pt idx="6704">
                  <c:v>1</c:v>
                </c:pt>
                <c:pt idx="6705">
                  <c:v>1</c:v>
                </c:pt>
                <c:pt idx="6706">
                  <c:v>1</c:v>
                </c:pt>
                <c:pt idx="6707">
                  <c:v>1</c:v>
                </c:pt>
                <c:pt idx="6708">
                  <c:v>1</c:v>
                </c:pt>
                <c:pt idx="6709">
                  <c:v>1</c:v>
                </c:pt>
                <c:pt idx="6710">
                  <c:v>1</c:v>
                </c:pt>
                <c:pt idx="6711">
                  <c:v>1</c:v>
                </c:pt>
                <c:pt idx="6712">
                  <c:v>1</c:v>
                </c:pt>
                <c:pt idx="6713">
                  <c:v>1</c:v>
                </c:pt>
                <c:pt idx="6714">
                  <c:v>1</c:v>
                </c:pt>
                <c:pt idx="6715">
                  <c:v>1</c:v>
                </c:pt>
                <c:pt idx="6716">
                  <c:v>1</c:v>
                </c:pt>
                <c:pt idx="6717">
                  <c:v>1</c:v>
                </c:pt>
                <c:pt idx="6718">
                  <c:v>1</c:v>
                </c:pt>
                <c:pt idx="6719">
                  <c:v>1</c:v>
                </c:pt>
                <c:pt idx="6720">
                  <c:v>1</c:v>
                </c:pt>
                <c:pt idx="6721">
                  <c:v>1</c:v>
                </c:pt>
                <c:pt idx="6722">
                  <c:v>1</c:v>
                </c:pt>
                <c:pt idx="6723">
                  <c:v>1</c:v>
                </c:pt>
                <c:pt idx="6724">
                  <c:v>1</c:v>
                </c:pt>
                <c:pt idx="6725">
                  <c:v>1</c:v>
                </c:pt>
                <c:pt idx="6726">
                  <c:v>1</c:v>
                </c:pt>
                <c:pt idx="6727">
                  <c:v>1</c:v>
                </c:pt>
                <c:pt idx="6728">
                  <c:v>1</c:v>
                </c:pt>
                <c:pt idx="6729">
                  <c:v>1</c:v>
                </c:pt>
                <c:pt idx="6730">
                  <c:v>1</c:v>
                </c:pt>
                <c:pt idx="6731">
                  <c:v>1</c:v>
                </c:pt>
                <c:pt idx="6732">
                  <c:v>1</c:v>
                </c:pt>
                <c:pt idx="6733">
                  <c:v>1</c:v>
                </c:pt>
                <c:pt idx="6734">
                  <c:v>1</c:v>
                </c:pt>
                <c:pt idx="6735">
                  <c:v>1</c:v>
                </c:pt>
                <c:pt idx="6736">
                  <c:v>1</c:v>
                </c:pt>
                <c:pt idx="6737">
                  <c:v>1</c:v>
                </c:pt>
                <c:pt idx="6738">
                  <c:v>1</c:v>
                </c:pt>
                <c:pt idx="6739">
                  <c:v>1</c:v>
                </c:pt>
                <c:pt idx="6740">
                  <c:v>1</c:v>
                </c:pt>
                <c:pt idx="6741">
                  <c:v>1</c:v>
                </c:pt>
                <c:pt idx="6742">
                  <c:v>1</c:v>
                </c:pt>
                <c:pt idx="6743">
                  <c:v>1</c:v>
                </c:pt>
                <c:pt idx="6744">
                  <c:v>1</c:v>
                </c:pt>
                <c:pt idx="6745">
                  <c:v>1</c:v>
                </c:pt>
                <c:pt idx="6746">
                  <c:v>1</c:v>
                </c:pt>
                <c:pt idx="6747">
                  <c:v>1</c:v>
                </c:pt>
                <c:pt idx="6748">
                  <c:v>1</c:v>
                </c:pt>
                <c:pt idx="6749">
                  <c:v>1</c:v>
                </c:pt>
                <c:pt idx="6750">
                  <c:v>1</c:v>
                </c:pt>
                <c:pt idx="6751">
                  <c:v>1</c:v>
                </c:pt>
                <c:pt idx="6752">
                  <c:v>1</c:v>
                </c:pt>
                <c:pt idx="6753">
                  <c:v>1</c:v>
                </c:pt>
                <c:pt idx="6754">
                  <c:v>1</c:v>
                </c:pt>
                <c:pt idx="6755">
                  <c:v>1</c:v>
                </c:pt>
                <c:pt idx="6756">
                  <c:v>1</c:v>
                </c:pt>
                <c:pt idx="6757">
                  <c:v>1</c:v>
                </c:pt>
                <c:pt idx="6758">
                  <c:v>1</c:v>
                </c:pt>
                <c:pt idx="6759">
                  <c:v>1</c:v>
                </c:pt>
                <c:pt idx="6760">
                  <c:v>1</c:v>
                </c:pt>
                <c:pt idx="6761">
                  <c:v>1</c:v>
                </c:pt>
                <c:pt idx="6762">
                  <c:v>1</c:v>
                </c:pt>
                <c:pt idx="6763">
                  <c:v>1</c:v>
                </c:pt>
                <c:pt idx="6764">
                  <c:v>1</c:v>
                </c:pt>
                <c:pt idx="6765">
                  <c:v>1</c:v>
                </c:pt>
                <c:pt idx="6766">
                  <c:v>1</c:v>
                </c:pt>
                <c:pt idx="6767">
                  <c:v>1</c:v>
                </c:pt>
                <c:pt idx="6768">
                  <c:v>1</c:v>
                </c:pt>
                <c:pt idx="6769">
                  <c:v>1</c:v>
                </c:pt>
                <c:pt idx="6770">
                  <c:v>1</c:v>
                </c:pt>
                <c:pt idx="6771">
                  <c:v>1</c:v>
                </c:pt>
                <c:pt idx="6772">
                  <c:v>1</c:v>
                </c:pt>
                <c:pt idx="6773">
                  <c:v>1</c:v>
                </c:pt>
                <c:pt idx="6774">
                  <c:v>1</c:v>
                </c:pt>
                <c:pt idx="6775">
                  <c:v>1</c:v>
                </c:pt>
                <c:pt idx="6776">
                  <c:v>1</c:v>
                </c:pt>
                <c:pt idx="6777">
                  <c:v>1</c:v>
                </c:pt>
                <c:pt idx="6778">
                  <c:v>1</c:v>
                </c:pt>
                <c:pt idx="6779">
                  <c:v>1</c:v>
                </c:pt>
                <c:pt idx="6780">
                  <c:v>1</c:v>
                </c:pt>
                <c:pt idx="6781">
                  <c:v>1</c:v>
                </c:pt>
                <c:pt idx="6782">
                  <c:v>1</c:v>
                </c:pt>
                <c:pt idx="6783">
                  <c:v>1</c:v>
                </c:pt>
                <c:pt idx="6784">
                  <c:v>1</c:v>
                </c:pt>
                <c:pt idx="6785">
                  <c:v>1</c:v>
                </c:pt>
                <c:pt idx="6786">
                  <c:v>1</c:v>
                </c:pt>
                <c:pt idx="6787">
                  <c:v>1</c:v>
                </c:pt>
                <c:pt idx="6788">
                  <c:v>1</c:v>
                </c:pt>
                <c:pt idx="6789">
                  <c:v>1</c:v>
                </c:pt>
                <c:pt idx="6790">
                  <c:v>1</c:v>
                </c:pt>
                <c:pt idx="6791">
                  <c:v>1</c:v>
                </c:pt>
                <c:pt idx="6792">
                  <c:v>1</c:v>
                </c:pt>
                <c:pt idx="6793">
                  <c:v>1</c:v>
                </c:pt>
                <c:pt idx="6794">
                  <c:v>1</c:v>
                </c:pt>
                <c:pt idx="6795">
                  <c:v>1</c:v>
                </c:pt>
                <c:pt idx="6796">
                  <c:v>1</c:v>
                </c:pt>
                <c:pt idx="6797">
                  <c:v>1</c:v>
                </c:pt>
                <c:pt idx="6798">
                  <c:v>1</c:v>
                </c:pt>
                <c:pt idx="6799">
                  <c:v>1</c:v>
                </c:pt>
                <c:pt idx="6800">
                  <c:v>1</c:v>
                </c:pt>
                <c:pt idx="6801">
                  <c:v>1</c:v>
                </c:pt>
                <c:pt idx="6802">
                  <c:v>1</c:v>
                </c:pt>
                <c:pt idx="6803">
                  <c:v>1</c:v>
                </c:pt>
                <c:pt idx="6804">
                  <c:v>1</c:v>
                </c:pt>
                <c:pt idx="6805">
                  <c:v>1</c:v>
                </c:pt>
                <c:pt idx="6806">
                  <c:v>1</c:v>
                </c:pt>
                <c:pt idx="6807">
                  <c:v>1</c:v>
                </c:pt>
                <c:pt idx="6808">
                  <c:v>1</c:v>
                </c:pt>
                <c:pt idx="6809">
                  <c:v>1</c:v>
                </c:pt>
                <c:pt idx="6810">
                  <c:v>1</c:v>
                </c:pt>
                <c:pt idx="6811">
                  <c:v>1</c:v>
                </c:pt>
                <c:pt idx="6812">
                  <c:v>1</c:v>
                </c:pt>
                <c:pt idx="6813">
                  <c:v>1</c:v>
                </c:pt>
                <c:pt idx="6814">
                  <c:v>1</c:v>
                </c:pt>
                <c:pt idx="6815">
                  <c:v>1</c:v>
                </c:pt>
                <c:pt idx="6816">
                  <c:v>1</c:v>
                </c:pt>
                <c:pt idx="6817">
                  <c:v>1</c:v>
                </c:pt>
                <c:pt idx="6818">
                  <c:v>1</c:v>
                </c:pt>
                <c:pt idx="6819">
                  <c:v>1</c:v>
                </c:pt>
                <c:pt idx="6820">
                  <c:v>1</c:v>
                </c:pt>
                <c:pt idx="6821">
                  <c:v>1</c:v>
                </c:pt>
                <c:pt idx="6822">
                  <c:v>1</c:v>
                </c:pt>
                <c:pt idx="6823">
                  <c:v>1</c:v>
                </c:pt>
                <c:pt idx="6824">
                  <c:v>1</c:v>
                </c:pt>
                <c:pt idx="6825">
                  <c:v>1</c:v>
                </c:pt>
                <c:pt idx="6826">
                  <c:v>1</c:v>
                </c:pt>
                <c:pt idx="6827">
                  <c:v>1</c:v>
                </c:pt>
                <c:pt idx="6828">
                  <c:v>1</c:v>
                </c:pt>
                <c:pt idx="6829">
                  <c:v>1</c:v>
                </c:pt>
                <c:pt idx="6830">
                  <c:v>1</c:v>
                </c:pt>
                <c:pt idx="6831">
                  <c:v>1</c:v>
                </c:pt>
                <c:pt idx="6832">
                  <c:v>1</c:v>
                </c:pt>
                <c:pt idx="6833">
                  <c:v>1</c:v>
                </c:pt>
                <c:pt idx="6834">
                  <c:v>1</c:v>
                </c:pt>
                <c:pt idx="6835">
                  <c:v>1</c:v>
                </c:pt>
                <c:pt idx="6836">
                  <c:v>1</c:v>
                </c:pt>
                <c:pt idx="6837">
                  <c:v>1</c:v>
                </c:pt>
                <c:pt idx="6838">
                  <c:v>1</c:v>
                </c:pt>
                <c:pt idx="6839">
                  <c:v>1</c:v>
                </c:pt>
                <c:pt idx="6840">
                  <c:v>1</c:v>
                </c:pt>
                <c:pt idx="6841">
                  <c:v>1</c:v>
                </c:pt>
                <c:pt idx="6842">
                  <c:v>1</c:v>
                </c:pt>
                <c:pt idx="6843">
                  <c:v>1</c:v>
                </c:pt>
                <c:pt idx="6844">
                  <c:v>1</c:v>
                </c:pt>
                <c:pt idx="6845">
                  <c:v>1</c:v>
                </c:pt>
                <c:pt idx="6846">
                  <c:v>1</c:v>
                </c:pt>
                <c:pt idx="6847">
                  <c:v>1</c:v>
                </c:pt>
                <c:pt idx="6848">
                  <c:v>1</c:v>
                </c:pt>
                <c:pt idx="6849">
                  <c:v>1</c:v>
                </c:pt>
                <c:pt idx="6850">
                  <c:v>1</c:v>
                </c:pt>
                <c:pt idx="6851">
                  <c:v>1</c:v>
                </c:pt>
                <c:pt idx="6852">
                  <c:v>1</c:v>
                </c:pt>
                <c:pt idx="6853">
                  <c:v>1</c:v>
                </c:pt>
                <c:pt idx="6854">
                  <c:v>1</c:v>
                </c:pt>
                <c:pt idx="6855">
                  <c:v>1</c:v>
                </c:pt>
                <c:pt idx="6856">
                  <c:v>1</c:v>
                </c:pt>
                <c:pt idx="6857">
                  <c:v>1</c:v>
                </c:pt>
                <c:pt idx="6858">
                  <c:v>1</c:v>
                </c:pt>
                <c:pt idx="6859">
                  <c:v>1</c:v>
                </c:pt>
                <c:pt idx="6860">
                  <c:v>1</c:v>
                </c:pt>
                <c:pt idx="6861">
                  <c:v>1</c:v>
                </c:pt>
                <c:pt idx="6862">
                  <c:v>1</c:v>
                </c:pt>
                <c:pt idx="6863">
                  <c:v>1</c:v>
                </c:pt>
                <c:pt idx="6864">
                  <c:v>1</c:v>
                </c:pt>
                <c:pt idx="6865">
                  <c:v>1</c:v>
                </c:pt>
                <c:pt idx="6866">
                  <c:v>1</c:v>
                </c:pt>
                <c:pt idx="6867">
                  <c:v>1</c:v>
                </c:pt>
                <c:pt idx="6868">
                  <c:v>1</c:v>
                </c:pt>
                <c:pt idx="6869">
                  <c:v>1</c:v>
                </c:pt>
                <c:pt idx="6870">
                  <c:v>1</c:v>
                </c:pt>
                <c:pt idx="6871">
                  <c:v>1</c:v>
                </c:pt>
                <c:pt idx="6872">
                  <c:v>1</c:v>
                </c:pt>
                <c:pt idx="6873">
                  <c:v>1</c:v>
                </c:pt>
                <c:pt idx="6874">
                  <c:v>1</c:v>
                </c:pt>
                <c:pt idx="6875">
                  <c:v>1</c:v>
                </c:pt>
                <c:pt idx="6876">
                  <c:v>1</c:v>
                </c:pt>
                <c:pt idx="6877">
                  <c:v>1</c:v>
                </c:pt>
                <c:pt idx="6878">
                  <c:v>1</c:v>
                </c:pt>
                <c:pt idx="6879">
                  <c:v>1</c:v>
                </c:pt>
                <c:pt idx="6880">
                  <c:v>1</c:v>
                </c:pt>
                <c:pt idx="6881">
                  <c:v>1</c:v>
                </c:pt>
                <c:pt idx="6882">
                  <c:v>1</c:v>
                </c:pt>
                <c:pt idx="6883">
                  <c:v>1</c:v>
                </c:pt>
                <c:pt idx="6884">
                  <c:v>1</c:v>
                </c:pt>
                <c:pt idx="6885">
                  <c:v>1</c:v>
                </c:pt>
                <c:pt idx="6886">
                  <c:v>1</c:v>
                </c:pt>
                <c:pt idx="6887">
                  <c:v>1</c:v>
                </c:pt>
                <c:pt idx="6888">
                  <c:v>1</c:v>
                </c:pt>
                <c:pt idx="6889">
                  <c:v>1</c:v>
                </c:pt>
                <c:pt idx="6890">
                  <c:v>1</c:v>
                </c:pt>
                <c:pt idx="6891">
                  <c:v>1</c:v>
                </c:pt>
                <c:pt idx="6892">
                  <c:v>1</c:v>
                </c:pt>
                <c:pt idx="6893">
                  <c:v>1</c:v>
                </c:pt>
                <c:pt idx="6894">
                  <c:v>1</c:v>
                </c:pt>
                <c:pt idx="6895">
                  <c:v>1</c:v>
                </c:pt>
                <c:pt idx="6896">
                  <c:v>1</c:v>
                </c:pt>
                <c:pt idx="6897">
                  <c:v>1</c:v>
                </c:pt>
                <c:pt idx="6898">
                  <c:v>1</c:v>
                </c:pt>
                <c:pt idx="6899">
                  <c:v>1</c:v>
                </c:pt>
                <c:pt idx="6900">
                  <c:v>1</c:v>
                </c:pt>
                <c:pt idx="6901">
                  <c:v>1</c:v>
                </c:pt>
                <c:pt idx="6902">
                  <c:v>1</c:v>
                </c:pt>
                <c:pt idx="6903">
                  <c:v>1</c:v>
                </c:pt>
                <c:pt idx="6904">
                  <c:v>1</c:v>
                </c:pt>
                <c:pt idx="6905">
                  <c:v>1</c:v>
                </c:pt>
                <c:pt idx="6906">
                  <c:v>1</c:v>
                </c:pt>
                <c:pt idx="6907">
                  <c:v>1</c:v>
                </c:pt>
                <c:pt idx="6908">
                  <c:v>1</c:v>
                </c:pt>
                <c:pt idx="6909">
                  <c:v>1</c:v>
                </c:pt>
                <c:pt idx="6910">
                  <c:v>1</c:v>
                </c:pt>
                <c:pt idx="6911">
                  <c:v>1</c:v>
                </c:pt>
                <c:pt idx="6912">
                  <c:v>1</c:v>
                </c:pt>
                <c:pt idx="6913">
                  <c:v>1</c:v>
                </c:pt>
                <c:pt idx="6914">
                  <c:v>1</c:v>
                </c:pt>
                <c:pt idx="6915">
                  <c:v>1</c:v>
                </c:pt>
                <c:pt idx="6916">
                  <c:v>1</c:v>
                </c:pt>
                <c:pt idx="6917">
                  <c:v>1</c:v>
                </c:pt>
                <c:pt idx="6918">
                  <c:v>1</c:v>
                </c:pt>
                <c:pt idx="6919">
                  <c:v>1</c:v>
                </c:pt>
                <c:pt idx="6920">
                  <c:v>1</c:v>
                </c:pt>
                <c:pt idx="6921">
                  <c:v>1</c:v>
                </c:pt>
                <c:pt idx="6922">
                  <c:v>1</c:v>
                </c:pt>
                <c:pt idx="6923">
                  <c:v>1</c:v>
                </c:pt>
                <c:pt idx="6924">
                  <c:v>1</c:v>
                </c:pt>
                <c:pt idx="6925">
                  <c:v>1</c:v>
                </c:pt>
                <c:pt idx="6926">
                  <c:v>1</c:v>
                </c:pt>
                <c:pt idx="6927">
                  <c:v>1</c:v>
                </c:pt>
                <c:pt idx="6928">
                  <c:v>1</c:v>
                </c:pt>
                <c:pt idx="6929">
                  <c:v>1</c:v>
                </c:pt>
                <c:pt idx="6930">
                  <c:v>1</c:v>
                </c:pt>
                <c:pt idx="6931">
                  <c:v>1</c:v>
                </c:pt>
                <c:pt idx="6932">
                  <c:v>1</c:v>
                </c:pt>
                <c:pt idx="6933">
                  <c:v>1</c:v>
                </c:pt>
                <c:pt idx="6934">
                  <c:v>1</c:v>
                </c:pt>
                <c:pt idx="6935">
                  <c:v>1</c:v>
                </c:pt>
                <c:pt idx="6936">
                  <c:v>1</c:v>
                </c:pt>
                <c:pt idx="6937">
                  <c:v>1</c:v>
                </c:pt>
                <c:pt idx="6938">
                  <c:v>1</c:v>
                </c:pt>
                <c:pt idx="6939">
                  <c:v>1</c:v>
                </c:pt>
                <c:pt idx="6940">
                  <c:v>1</c:v>
                </c:pt>
                <c:pt idx="6941">
                  <c:v>1</c:v>
                </c:pt>
                <c:pt idx="6942">
                  <c:v>1</c:v>
                </c:pt>
                <c:pt idx="6943">
                  <c:v>1</c:v>
                </c:pt>
                <c:pt idx="6944">
                  <c:v>1</c:v>
                </c:pt>
                <c:pt idx="6945">
                  <c:v>1</c:v>
                </c:pt>
                <c:pt idx="6946">
                  <c:v>1</c:v>
                </c:pt>
                <c:pt idx="6947">
                  <c:v>1</c:v>
                </c:pt>
                <c:pt idx="6948">
                  <c:v>1</c:v>
                </c:pt>
                <c:pt idx="6949">
                  <c:v>1</c:v>
                </c:pt>
                <c:pt idx="6950">
                  <c:v>1</c:v>
                </c:pt>
                <c:pt idx="6951">
                  <c:v>1</c:v>
                </c:pt>
                <c:pt idx="6952">
                  <c:v>1</c:v>
                </c:pt>
                <c:pt idx="6953">
                  <c:v>1</c:v>
                </c:pt>
                <c:pt idx="6954">
                  <c:v>1</c:v>
                </c:pt>
                <c:pt idx="6955">
                  <c:v>1</c:v>
                </c:pt>
                <c:pt idx="6956">
                  <c:v>1</c:v>
                </c:pt>
                <c:pt idx="6957">
                  <c:v>1</c:v>
                </c:pt>
                <c:pt idx="6958">
                  <c:v>1</c:v>
                </c:pt>
                <c:pt idx="6959">
                  <c:v>1</c:v>
                </c:pt>
                <c:pt idx="6960">
                  <c:v>1</c:v>
                </c:pt>
                <c:pt idx="6961">
                  <c:v>1</c:v>
                </c:pt>
                <c:pt idx="6962">
                  <c:v>1</c:v>
                </c:pt>
                <c:pt idx="6963">
                  <c:v>1</c:v>
                </c:pt>
                <c:pt idx="6964">
                  <c:v>1</c:v>
                </c:pt>
                <c:pt idx="6965">
                  <c:v>1</c:v>
                </c:pt>
                <c:pt idx="6966">
                  <c:v>1</c:v>
                </c:pt>
                <c:pt idx="6967">
                  <c:v>1</c:v>
                </c:pt>
                <c:pt idx="6968">
                  <c:v>1</c:v>
                </c:pt>
                <c:pt idx="6969">
                  <c:v>1</c:v>
                </c:pt>
                <c:pt idx="6970">
                  <c:v>1</c:v>
                </c:pt>
                <c:pt idx="6971">
                  <c:v>1</c:v>
                </c:pt>
                <c:pt idx="6972">
                  <c:v>1</c:v>
                </c:pt>
                <c:pt idx="6973">
                  <c:v>1</c:v>
                </c:pt>
                <c:pt idx="6974">
                  <c:v>1</c:v>
                </c:pt>
                <c:pt idx="6975">
                  <c:v>1</c:v>
                </c:pt>
                <c:pt idx="6976">
                  <c:v>1</c:v>
                </c:pt>
                <c:pt idx="6977">
                  <c:v>1</c:v>
                </c:pt>
                <c:pt idx="6978">
                  <c:v>1</c:v>
                </c:pt>
                <c:pt idx="6979">
                  <c:v>1</c:v>
                </c:pt>
                <c:pt idx="6980">
                  <c:v>1</c:v>
                </c:pt>
                <c:pt idx="6981">
                  <c:v>1</c:v>
                </c:pt>
                <c:pt idx="6982">
                  <c:v>1</c:v>
                </c:pt>
                <c:pt idx="6983">
                  <c:v>1</c:v>
                </c:pt>
                <c:pt idx="6984">
                  <c:v>1</c:v>
                </c:pt>
                <c:pt idx="6985">
                  <c:v>1</c:v>
                </c:pt>
                <c:pt idx="6986">
                  <c:v>1</c:v>
                </c:pt>
                <c:pt idx="6987">
                  <c:v>1</c:v>
                </c:pt>
                <c:pt idx="6988">
                  <c:v>1</c:v>
                </c:pt>
                <c:pt idx="6989">
                  <c:v>1</c:v>
                </c:pt>
                <c:pt idx="6990">
                  <c:v>1</c:v>
                </c:pt>
                <c:pt idx="6991">
                  <c:v>1</c:v>
                </c:pt>
                <c:pt idx="6992">
                  <c:v>1</c:v>
                </c:pt>
                <c:pt idx="6993">
                  <c:v>1</c:v>
                </c:pt>
                <c:pt idx="6994">
                  <c:v>1</c:v>
                </c:pt>
                <c:pt idx="6995">
                  <c:v>1</c:v>
                </c:pt>
                <c:pt idx="6996">
                  <c:v>1</c:v>
                </c:pt>
                <c:pt idx="6997">
                  <c:v>1</c:v>
                </c:pt>
                <c:pt idx="6998">
                  <c:v>1</c:v>
                </c:pt>
                <c:pt idx="6999">
                  <c:v>1</c:v>
                </c:pt>
                <c:pt idx="7000">
                  <c:v>1</c:v>
                </c:pt>
                <c:pt idx="7001">
                  <c:v>1</c:v>
                </c:pt>
                <c:pt idx="7002">
                  <c:v>1</c:v>
                </c:pt>
                <c:pt idx="7003">
                  <c:v>1</c:v>
                </c:pt>
                <c:pt idx="7004">
                  <c:v>1</c:v>
                </c:pt>
                <c:pt idx="7005">
                  <c:v>1</c:v>
                </c:pt>
                <c:pt idx="7006">
                  <c:v>1</c:v>
                </c:pt>
                <c:pt idx="7007">
                  <c:v>1</c:v>
                </c:pt>
                <c:pt idx="7008">
                  <c:v>1</c:v>
                </c:pt>
                <c:pt idx="7009">
                  <c:v>1</c:v>
                </c:pt>
                <c:pt idx="7010">
                  <c:v>1</c:v>
                </c:pt>
                <c:pt idx="7011">
                  <c:v>1</c:v>
                </c:pt>
                <c:pt idx="7012">
                  <c:v>1</c:v>
                </c:pt>
                <c:pt idx="7013">
                  <c:v>1</c:v>
                </c:pt>
                <c:pt idx="7014">
                  <c:v>1</c:v>
                </c:pt>
                <c:pt idx="7015">
                  <c:v>1</c:v>
                </c:pt>
                <c:pt idx="7016">
                  <c:v>1</c:v>
                </c:pt>
                <c:pt idx="7017">
                  <c:v>1</c:v>
                </c:pt>
                <c:pt idx="7018">
                  <c:v>1</c:v>
                </c:pt>
                <c:pt idx="7019">
                  <c:v>1</c:v>
                </c:pt>
                <c:pt idx="7020">
                  <c:v>1</c:v>
                </c:pt>
                <c:pt idx="7021">
                  <c:v>1</c:v>
                </c:pt>
                <c:pt idx="7022">
                  <c:v>1</c:v>
                </c:pt>
                <c:pt idx="7023">
                  <c:v>1</c:v>
                </c:pt>
                <c:pt idx="7024">
                  <c:v>1</c:v>
                </c:pt>
                <c:pt idx="7025">
                  <c:v>1</c:v>
                </c:pt>
                <c:pt idx="7026">
                  <c:v>1</c:v>
                </c:pt>
                <c:pt idx="7027">
                  <c:v>1</c:v>
                </c:pt>
                <c:pt idx="7028">
                  <c:v>1</c:v>
                </c:pt>
                <c:pt idx="7029">
                  <c:v>1</c:v>
                </c:pt>
                <c:pt idx="7030">
                  <c:v>1</c:v>
                </c:pt>
                <c:pt idx="7031">
                  <c:v>1</c:v>
                </c:pt>
                <c:pt idx="7032">
                  <c:v>1</c:v>
                </c:pt>
                <c:pt idx="7033">
                  <c:v>1</c:v>
                </c:pt>
                <c:pt idx="7034">
                  <c:v>1</c:v>
                </c:pt>
                <c:pt idx="7035">
                  <c:v>1</c:v>
                </c:pt>
                <c:pt idx="7036">
                  <c:v>1</c:v>
                </c:pt>
                <c:pt idx="7037">
                  <c:v>1</c:v>
                </c:pt>
                <c:pt idx="7038">
                  <c:v>1</c:v>
                </c:pt>
                <c:pt idx="7039">
                  <c:v>1</c:v>
                </c:pt>
                <c:pt idx="7040">
                  <c:v>1</c:v>
                </c:pt>
                <c:pt idx="7041">
                  <c:v>1</c:v>
                </c:pt>
                <c:pt idx="7042">
                  <c:v>1</c:v>
                </c:pt>
                <c:pt idx="7043">
                  <c:v>1</c:v>
                </c:pt>
                <c:pt idx="7044">
                  <c:v>1</c:v>
                </c:pt>
                <c:pt idx="7045">
                  <c:v>1</c:v>
                </c:pt>
                <c:pt idx="7046">
                  <c:v>1</c:v>
                </c:pt>
                <c:pt idx="7047">
                  <c:v>1</c:v>
                </c:pt>
                <c:pt idx="7048">
                  <c:v>1</c:v>
                </c:pt>
                <c:pt idx="7049">
                  <c:v>1</c:v>
                </c:pt>
                <c:pt idx="7050">
                  <c:v>1</c:v>
                </c:pt>
                <c:pt idx="7051">
                  <c:v>1</c:v>
                </c:pt>
                <c:pt idx="7052">
                  <c:v>1</c:v>
                </c:pt>
                <c:pt idx="7053">
                  <c:v>1</c:v>
                </c:pt>
                <c:pt idx="7054">
                  <c:v>1</c:v>
                </c:pt>
                <c:pt idx="7055">
                  <c:v>1</c:v>
                </c:pt>
                <c:pt idx="7056">
                  <c:v>1</c:v>
                </c:pt>
                <c:pt idx="7057">
                  <c:v>1</c:v>
                </c:pt>
                <c:pt idx="7058">
                  <c:v>1</c:v>
                </c:pt>
                <c:pt idx="7059">
                  <c:v>1</c:v>
                </c:pt>
                <c:pt idx="7060">
                  <c:v>1</c:v>
                </c:pt>
                <c:pt idx="7061">
                  <c:v>1</c:v>
                </c:pt>
                <c:pt idx="7062">
                  <c:v>1</c:v>
                </c:pt>
                <c:pt idx="7063">
                  <c:v>1</c:v>
                </c:pt>
                <c:pt idx="7064">
                  <c:v>1</c:v>
                </c:pt>
                <c:pt idx="7065">
                  <c:v>1</c:v>
                </c:pt>
                <c:pt idx="7066">
                  <c:v>1</c:v>
                </c:pt>
                <c:pt idx="7067">
                  <c:v>1</c:v>
                </c:pt>
                <c:pt idx="7068">
                  <c:v>1</c:v>
                </c:pt>
                <c:pt idx="7069">
                  <c:v>1</c:v>
                </c:pt>
                <c:pt idx="7070">
                  <c:v>1</c:v>
                </c:pt>
                <c:pt idx="7071">
                  <c:v>1</c:v>
                </c:pt>
                <c:pt idx="7072">
                  <c:v>1</c:v>
                </c:pt>
                <c:pt idx="7073">
                  <c:v>1</c:v>
                </c:pt>
                <c:pt idx="7074">
                  <c:v>1</c:v>
                </c:pt>
                <c:pt idx="7075">
                  <c:v>1</c:v>
                </c:pt>
                <c:pt idx="7076">
                  <c:v>1</c:v>
                </c:pt>
                <c:pt idx="7077">
                  <c:v>1</c:v>
                </c:pt>
                <c:pt idx="7078">
                  <c:v>1</c:v>
                </c:pt>
                <c:pt idx="7079">
                  <c:v>1</c:v>
                </c:pt>
                <c:pt idx="7080">
                  <c:v>1</c:v>
                </c:pt>
                <c:pt idx="7081">
                  <c:v>1</c:v>
                </c:pt>
                <c:pt idx="7082">
                  <c:v>1</c:v>
                </c:pt>
                <c:pt idx="7083">
                  <c:v>1</c:v>
                </c:pt>
                <c:pt idx="7084">
                  <c:v>1</c:v>
                </c:pt>
                <c:pt idx="7085">
                  <c:v>1</c:v>
                </c:pt>
                <c:pt idx="7086">
                  <c:v>1</c:v>
                </c:pt>
                <c:pt idx="7087">
                  <c:v>1</c:v>
                </c:pt>
                <c:pt idx="7088">
                  <c:v>1</c:v>
                </c:pt>
                <c:pt idx="7089">
                  <c:v>1</c:v>
                </c:pt>
                <c:pt idx="7090">
                  <c:v>1</c:v>
                </c:pt>
                <c:pt idx="7091">
                  <c:v>1</c:v>
                </c:pt>
                <c:pt idx="7092">
                  <c:v>1</c:v>
                </c:pt>
                <c:pt idx="7093">
                  <c:v>1</c:v>
                </c:pt>
                <c:pt idx="7094">
                  <c:v>1</c:v>
                </c:pt>
                <c:pt idx="7095">
                  <c:v>1</c:v>
                </c:pt>
                <c:pt idx="7096">
                  <c:v>1</c:v>
                </c:pt>
                <c:pt idx="7097">
                  <c:v>1</c:v>
                </c:pt>
                <c:pt idx="7098">
                  <c:v>1</c:v>
                </c:pt>
                <c:pt idx="7099">
                  <c:v>1</c:v>
                </c:pt>
                <c:pt idx="7100">
                  <c:v>1</c:v>
                </c:pt>
                <c:pt idx="7101">
                  <c:v>1</c:v>
                </c:pt>
                <c:pt idx="7102">
                  <c:v>1</c:v>
                </c:pt>
                <c:pt idx="7103">
                  <c:v>1</c:v>
                </c:pt>
                <c:pt idx="7104">
                  <c:v>1</c:v>
                </c:pt>
                <c:pt idx="7105">
                  <c:v>1</c:v>
                </c:pt>
                <c:pt idx="7106">
                  <c:v>1</c:v>
                </c:pt>
                <c:pt idx="7107">
                  <c:v>1</c:v>
                </c:pt>
                <c:pt idx="7108">
                  <c:v>1</c:v>
                </c:pt>
                <c:pt idx="7109">
                  <c:v>1</c:v>
                </c:pt>
                <c:pt idx="7110">
                  <c:v>1</c:v>
                </c:pt>
                <c:pt idx="7111">
                  <c:v>1</c:v>
                </c:pt>
                <c:pt idx="7112">
                  <c:v>1</c:v>
                </c:pt>
                <c:pt idx="7113">
                  <c:v>1</c:v>
                </c:pt>
                <c:pt idx="7114">
                  <c:v>1</c:v>
                </c:pt>
                <c:pt idx="7115">
                  <c:v>1</c:v>
                </c:pt>
                <c:pt idx="7116">
                  <c:v>1</c:v>
                </c:pt>
                <c:pt idx="7117">
                  <c:v>1</c:v>
                </c:pt>
                <c:pt idx="7118">
                  <c:v>1</c:v>
                </c:pt>
                <c:pt idx="7119">
                  <c:v>1</c:v>
                </c:pt>
                <c:pt idx="7120">
                  <c:v>1</c:v>
                </c:pt>
                <c:pt idx="7121">
                  <c:v>1</c:v>
                </c:pt>
                <c:pt idx="7122">
                  <c:v>1</c:v>
                </c:pt>
                <c:pt idx="7123">
                  <c:v>1</c:v>
                </c:pt>
                <c:pt idx="7124">
                  <c:v>1</c:v>
                </c:pt>
                <c:pt idx="7125">
                  <c:v>1</c:v>
                </c:pt>
                <c:pt idx="7126">
                  <c:v>1</c:v>
                </c:pt>
                <c:pt idx="7127">
                  <c:v>1</c:v>
                </c:pt>
                <c:pt idx="7128">
                  <c:v>1</c:v>
                </c:pt>
                <c:pt idx="7129">
                  <c:v>1</c:v>
                </c:pt>
                <c:pt idx="7130">
                  <c:v>1</c:v>
                </c:pt>
                <c:pt idx="7131">
                  <c:v>1</c:v>
                </c:pt>
                <c:pt idx="7132">
                  <c:v>1</c:v>
                </c:pt>
                <c:pt idx="7133">
                  <c:v>1</c:v>
                </c:pt>
                <c:pt idx="7134">
                  <c:v>1</c:v>
                </c:pt>
                <c:pt idx="7135">
                  <c:v>1</c:v>
                </c:pt>
                <c:pt idx="7136">
                  <c:v>1</c:v>
                </c:pt>
                <c:pt idx="7137">
                  <c:v>1</c:v>
                </c:pt>
                <c:pt idx="7138">
                  <c:v>1</c:v>
                </c:pt>
                <c:pt idx="7139">
                  <c:v>1</c:v>
                </c:pt>
                <c:pt idx="7140">
                  <c:v>1</c:v>
                </c:pt>
                <c:pt idx="7141">
                  <c:v>1</c:v>
                </c:pt>
                <c:pt idx="7142">
                  <c:v>1</c:v>
                </c:pt>
                <c:pt idx="7143">
                  <c:v>1</c:v>
                </c:pt>
                <c:pt idx="7144">
                  <c:v>1</c:v>
                </c:pt>
                <c:pt idx="7145">
                  <c:v>1</c:v>
                </c:pt>
                <c:pt idx="7146">
                  <c:v>1</c:v>
                </c:pt>
                <c:pt idx="7147">
                  <c:v>1</c:v>
                </c:pt>
                <c:pt idx="7148">
                  <c:v>1</c:v>
                </c:pt>
                <c:pt idx="7149">
                  <c:v>1</c:v>
                </c:pt>
                <c:pt idx="7150">
                  <c:v>1</c:v>
                </c:pt>
                <c:pt idx="7151">
                  <c:v>1</c:v>
                </c:pt>
                <c:pt idx="7152">
                  <c:v>1</c:v>
                </c:pt>
                <c:pt idx="7153">
                  <c:v>1</c:v>
                </c:pt>
                <c:pt idx="7154">
                  <c:v>1</c:v>
                </c:pt>
                <c:pt idx="7155">
                  <c:v>1</c:v>
                </c:pt>
                <c:pt idx="7156">
                  <c:v>1</c:v>
                </c:pt>
                <c:pt idx="7157">
                  <c:v>1</c:v>
                </c:pt>
                <c:pt idx="7158">
                  <c:v>1</c:v>
                </c:pt>
                <c:pt idx="7159">
                  <c:v>1</c:v>
                </c:pt>
                <c:pt idx="7160">
                  <c:v>1</c:v>
                </c:pt>
                <c:pt idx="7161">
                  <c:v>1</c:v>
                </c:pt>
                <c:pt idx="7162">
                  <c:v>1</c:v>
                </c:pt>
                <c:pt idx="7163">
                  <c:v>1</c:v>
                </c:pt>
                <c:pt idx="7164">
                  <c:v>1</c:v>
                </c:pt>
                <c:pt idx="7165">
                  <c:v>1</c:v>
                </c:pt>
                <c:pt idx="7166">
                  <c:v>1</c:v>
                </c:pt>
                <c:pt idx="7167">
                  <c:v>1</c:v>
                </c:pt>
                <c:pt idx="7168">
                  <c:v>1</c:v>
                </c:pt>
                <c:pt idx="7169">
                  <c:v>1</c:v>
                </c:pt>
                <c:pt idx="7170">
                  <c:v>1</c:v>
                </c:pt>
                <c:pt idx="7171">
                  <c:v>1</c:v>
                </c:pt>
                <c:pt idx="7172">
                  <c:v>1</c:v>
                </c:pt>
                <c:pt idx="7173">
                  <c:v>1</c:v>
                </c:pt>
                <c:pt idx="7174">
                  <c:v>1</c:v>
                </c:pt>
                <c:pt idx="7175">
                  <c:v>1</c:v>
                </c:pt>
                <c:pt idx="7176">
                  <c:v>1</c:v>
                </c:pt>
                <c:pt idx="7177">
                  <c:v>1</c:v>
                </c:pt>
                <c:pt idx="7178">
                  <c:v>1</c:v>
                </c:pt>
                <c:pt idx="7179">
                  <c:v>1</c:v>
                </c:pt>
                <c:pt idx="7180">
                  <c:v>1</c:v>
                </c:pt>
                <c:pt idx="7181">
                  <c:v>1</c:v>
                </c:pt>
                <c:pt idx="7182">
                  <c:v>1</c:v>
                </c:pt>
                <c:pt idx="7183">
                  <c:v>1</c:v>
                </c:pt>
                <c:pt idx="7184">
                  <c:v>1</c:v>
                </c:pt>
                <c:pt idx="7185">
                  <c:v>1</c:v>
                </c:pt>
                <c:pt idx="7186">
                  <c:v>1</c:v>
                </c:pt>
                <c:pt idx="7187">
                  <c:v>1</c:v>
                </c:pt>
                <c:pt idx="7188">
                  <c:v>1</c:v>
                </c:pt>
                <c:pt idx="7189">
                  <c:v>1</c:v>
                </c:pt>
                <c:pt idx="7190">
                  <c:v>1</c:v>
                </c:pt>
                <c:pt idx="7191">
                  <c:v>1</c:v>
                </c:pt>
                <c:pt idx="7192">
                  <c:v>1</c:v>
                </c:pt>
                <c:pt idx="7193">
                  <c:v>1</c:v>
                </c:pt>
                <c:pt idx="7194">
                  <c:v>1</c:v>
                </c:pt>
                <c:pt idx="7195">
                  <c:v>1</c:v>
                </c:pt>
                <c:pt idx="7196">
                  <c:v>1</c:v>
                </c:pt>
                <c:pt idx="7197">
                  <c:v>1</c:v>
                </c:pt>
                <c:pt idx="7198">
                  <c:v>1</c:v>
                </c:pt>
                <c:pt idx="7199">
                  <c:v>1</c:v>
                </c:pt>
                <c:pt idx="7200">
                  <c:v>0.99976399999999999</c:v>
                </c:pt>
                <c:pt idx="7201">
                  <c:v>0.99944650000000002</c:v>
                </c:pt>
                <c:pt idx="7202">
                  <c:v>0.99913790000000002</c:v>
                </c:pt>
                <c:pt idx="7203">
                  <c:v>0.99883619999999995</c:v>
                </c:pt>
                <c:pt idx="7204">
                  <c:v>0.99854010000000004</c:v>
                </c:pt>
                <c:pt idx="7205">
                  <c:v>0.99824860000000004</c:v>
                </c:pt>
                <c:pt idx="7206">
                  <c:v>0.99796090000000004</c:v>
                </c:pt>
                <c:pt idx="7207">
                  <c:v>0.99767660000000002</c:v>
                </c:pt>
                <c:pt idx="7208">
                  <c:v>0.99739529999999998</c:v>
                </c:pt>
                <c:pt idx="7209">
                  <c:v>0.99711660000000002</c:v>
                </c:pt>
                <c:pt idx="7210">
                  <c:v>0.99684039999999996</c:v>
                </c:pt>
                <c:pt idx="7211">
                  <c:v>0.99656650000000002</c:v>
                </c:pt>
                <c:pt idx="7212">
                  <c:v>0.99629460000000003</c:v>
                </c:pt>
                <c:pt idx="7213">
                  <c:v>0.99602469999999999</c:v>
                </c:pt>
                <c:pt idx="7214">
                  <c:v>0.99575659999999999</c:v>
                </c:pt>
                <c:pt idx="7215">
                  <c:v>0.99549010000000004</c:v>
                </c:pt>
                <c:pt idx="7216">
                  <c:v>0.99522540000000004</c:v>
                </c:pt>
                <c:pt idx="7217">
                  <c:v>0.99496209999999996</c:v>
                </c:pt>
                <c:pt idx="7218">
                  <c:v>0.99470029999999998</c:v>
                </c:pt>
                <c:pt idx="7219">
                  <c:v>0.99443990000000004</c:v>
                </c:pt>
                <c:pt idx="7220">
                  <c:v>0.99418090000000003</c:v>
                </c:pt>
                <c:pt idx="7221">
                  <c:v>0.99392309999999995</c:v>
                </c:pt>
                <c:pt idx="7222">
                  <c:v>0.99366650000000001</c:v>
                </c:pt>
                <c:pt idx="7223">
                  <c:v>0.99341109999999999</c:v>
                </c:pt>
                <c:pt idx="7224">
                  <c:v>0.9931567</c:v>
                </c:pt>
                <c:pt idx="7225">
                  <c:v>0.99290350000000005</c:v>
                </c:pt>
                <c:pt idx="7226">
                  <c:v>0.99265130000000001</c:v>
                </c:pt>
                <c:pt idx="7227">
                  <c:v>0.99240010000000001</c:v>
                </c:pt>
                <c:pt idx="7228">
                  <c:v>0.99214979999999997</c:v>
                </c:pt>
                <c:pt idx="7229">
                  <c:v>0.99190040000000002</c:v>
                </c:pt>
                <c:pt idx="7230">
                  <c:v>0.99165199999999998</c:v>
                </c:pt>
                <c:pt idx="7231">
                  <c:v>0.99140450000000002</c:v>
                </c:pt>
                <c:pt idx="7232">
                  <c:v>0.99115779999999998</c:v>
                </c:pt>
                <c:pt idx="7233">
                  <c:v>0.99091180000000001</c:v>
                </c:pt>
                <c:pt idx="7234">
                  <c:v>0.99066670000000001</c:v>
                </c:pt>
                <c:pt idx="7235">
                  <c:v>0.99042240000000004</c:v>
                </c:pt>
                <c:pt idx="7236">
                  <c:v>0.99017880000000003</c:v>
                </c:pt>
                <c:pt idx="7237">
                  <c:v>0.98993589999999998</c:v>
                </c:pt>
                <c:pt idx="7238">
                  <c:v>0.98969379999999996</c:v>
                </c:pt>
                <c:pt idx="7239">
                  <c:v>0.98945229999999995</c:v>
                </c:pt>
                <c:pt idx="7240">
                  <c:v>0.98921150000000002</c:v>
                </c:pt>
                <c:pt idx="7241">
                  <c:v>0.98897139999999994</c:v>
                </c:pt>
                <c:pt idx="7242">
                  <c:v>0.9887319</c:v>
                </c:pt>
                <c:pt idx="7243">
                  <c:v>0.98849299999999996</c:v>
                </c:pt>
                <c:pt idx="7244">
                  <c:v>0.98825470000000004</c:v>
                </c:pt>
                <c:pt idx="7245">
                  <c:v>0.98801709999999998</c:v>
                </c:pt>
                <c:pt idx="7246">
                  <c:v>0.98777999999999999</c:v>
                </c:pt>
                <c:pt idx="7247">
                  <c:v>0.98754350000000002</c:v>
                </c:pt>
                <c:pt idx="7248">
                  <c:v>0.98730759999999995</c:v>
                </c:pt>
                <c:pt idx="7249">
                  <c:v>0.98707219999999996</c:v>
                </c:pt>
                <c:pt idx="7250">
                  <c:v>0.98683739999999998</c:v>
                </c:pt>
                <c:pt idx="7251">
                  <c:v>0.98660309999999996</c:v>
                </c:pt>
                <c:pt idx="7252">
                  <c:v>0.9863693</c:v>
                </c:pt>
                <c:pt idx="7253">
                  <c:v>0.98613600000000001</c:v>
                </c:pt>
                <c:pt idx="7254">
                  <c:v>0.98590319999999998</c:v>
                </c:pt>
                <c:pt idx="7255">
                  <c:v>0.98567090000000002</c:v>
                </c:pt>
                <c:pt idx="7256">
                  <c:v>0.98543910000000001</c:v>
                </c:pt>
                <c:pt idx="7257">
                  <c:v>0.98520779999999997</c:v>
                </c:pt>
                <c:pt idx="7258">
                  <c:v>0.98497690000000004</c:v>
                </c:pt>
                <c:pt idx="7259">
                  <c:v>0.98474649999999997</c:v>
                </c:pt>
                <c:pt idx="7260">
                  <c:v>0.98451650000000002</c:v>
                </c:pt>
                <c:pt idx="7261">
                  <c:v>0.98428700000000002</c:v>
                </c:pt>
                <c:pt idx="7262">
                  <c:v>0.98405790000000004</c:v>
                </c:pt>
                <c:pt idx="7263">
                  <c:v>0.98382930000000002</c:v>
                </c:pt>
                <c:pt idx="7264">
                  <c:v>0.98360099999999995</c:v>
                </c:pt>
                <c:pt idx="7265">
                  <c:v>0.98337319999999995</c:v>
                </c:pt>
                <c:pt idx="7266">
                  <c:v>0.98314579999999996</c:v>
                </c:pt>
                <c:pt idx="7267">
                  <c:v>0.98291870000000003</c:v>
                </c:pt>
                <c:pt idx="7268">
                  <c:v>0.98269209999999996</c:v>
                </c:pt>
                <c:pt idx="7269">
                  <c:v>0.9824659</c:v>
                </c:pt>
                <c:pt idx="7270">
                  <c:v>0.98224</c:v>
                </c:pt>
                <c:pt idx="7271">
                  <c:v>0.98201450000000001</c:v>
                </c:pt>
                <c:pt idx="7272">
                  <c:v>0.98178940000000003</c:v>
                </c:pt>
                <c:pt idx="7273">
                  <c:v>0.98156460000000001</c:v>
                </c:pt>
                <c:pt idx="7274">
                  <c:v>0.9813402</c:v>
                </c:pt>
                <c:pt idx="7275">
                  <c:v>0.98111619999999999</c:v>
                </c:pt>
                <c:pt idx="7276">
                  <c:v>0.98089249999999995</c:v>
                </c:pt>
                <c:pt idx="7277">
                  <c:v>0.98066909999999996</c:v>
                </c:pt>
                <c:pt idx="7278">
                  <c:v>0.98044620000000005</c:v>
                </c:pt>
                <c:pt idx="7279">
                  <c:v>0.98022350000000003</c:v>
                </c:pt>
                <c:pt idx="7280">
                  <c:v>0.98000120000000002</c:v>
                </c:pt>
                <c:pt idx="7281">
                  <c:v>0.97977910000000001</c:v>
                </c:pt>
                <c:pt idx="7282">
                  <c:v>0.97955749999999997</c:v>
                </c:pt>
                <c:pt idx="7283">
                  <c:v>0.97933610000000004</c:v>
                </c:pt>
                <c:pt idx="7284">
                  <c:v>0.97911499999999996</c:v>
                </c:pt>
                <c:pt idx="7285">
                  <c:v>0.97889429999999999</c:v>
                </c:pt>
                <c:pt idx="7286">
                  <c:v>0.97867389999999999</c:v>
                </c:pt>
                <c:pt idx="7287">
                  <c:v>0.97845380000000004</c:v>
                </c:pt>
                <c:pt idx="7288">
                  <c:v>0.97823389999999999</c:v>
                </c:pt>
                <c:pt idx="7289">
                  <c:v>0.97801439999999995</c:v>
                </c:pt>
                <c:pt idx="7290">
                  <c:v>0.97779519999999998</c:v>
                </c:pt>
                <c:pt idx="7291">
                  <c:v>0.97757629999999995</c:v>
                </c:pt>
                <c:pt idx="7292">
                  <c:v>0.97735760000000005</c:v>
                </c:pt>
                <c:pt idx="7293">
                  <c:v>0.97713919999999999</c:v>
                </c:pt>
                <c:pt idx="7294">
                  <c:v>0.97692109999999999</c:v>
                </c:pt>
                <c:pt idx="7295">
                  <c:v>0.97670319999999999</c:v>
                </c:pt>
                <c:pt idx="7296">
                  <c:v>0.97648570000000001</c:v>
                </c:pt>
                <c:pt idx="7297">
                  <c:v>0.97626840000000004</c:v>
                </c:pt>
                <c:pt idx="7298">
                  <c:v>0.97605129999999996</c:v>
                </c:pt>
                <c:pt idx="7299">
                  <c:v>0.97583450000000005</c:v>
                </c:pt>
                <c:pt idx="7300">
                  <c:v>0.97561799999999999</c:v>
                </c:pt>
                <c:pt idx="7301">
                  <c:v>0.97540179999999999</c:v>
                </c:pt>
                <c:pt idx="7302">
                  <c:v>0.97518579999999999</c:v>
                </c:pt>
                <c:pt idx="7303">
                  <c:v>0.97497</c:v>
                </c:pt>
                <c:pt idx="7304">
                  <c:v>0.97475449999999997</c:v>
                </c:pt>
                <c:pt idx="7305">
                  <c:v>0.97453920000000005</c:v>
                </c:pt>
                <c:pt idx="7306">
                  <c:v>0.97432410000000003</c:v>
                </c:pt>
                <c:pt idx="7307">
                  <c:v>0.97410929999999996</c:v>
                </c:pt>
                <c:pt idx="7308">
                  <c:v>0.9738947</c:v>
                </c:pt>
                <c:pt idx="7309">
                  <c:v>0.9736804</c:v>
                </c:pt>
                <c:pt idx="7310">
                  <c:v>0.97346630000000001</c:v>
                </c:pt>
                <c:pt idx="7311">
                  <c:v>0.97325240000000002</c:v>
                </c:pt>
                <c:pt idx="7312">
                  <c:v>0.97303879999999998</c:v>
                </c:pt>
                <c:pt idx="7313">
                  <c:v>0.9728253</c:v>
                </c:pt>
                <c:pt idx="7314">
                  <c:v>0.97261209999999998</c:v>
                </c:pt>
                <c:pt idx="7315">
                  <c:v>0.97239920000000002</c:v>
                </c:pt>
                <c:pt idx="7316">
                  <c:v>0.97218640000000001</c:v>
                </c:pt>
                <c:pt idx="7317">
                  <c:v>0.9719738</c:v>
                </c:pt>
                <c:pt idx="7318">
                  <c:v>0.97176149999999994</c:v>
                </c:pt>
                <c:pt idx="7319">
                  <c:v>0.97154929999999995</c:v>
                </c:pt>
                <c:pt idx="7320">
                  <c:v>0.97133740000000002</c:v>
                </c:pt>
                <c:pt idx="7321">
                  <c:v>0.97112569999999998</c:v>
                </c:pt>
                <c:pt idx="7322">
                  <c:v>0.9709141</c:v>
                </c:pt>
                <c:pt idx="7323">
                  <c:v>0.97070279999999998</c:v>
                </c:pt>
                <c:pt idx="7324">
                  <c:v>0.97049169999999996</c:v>
                </c:pt>
                <c:pt idx="7325">
                  <c:v>0.97028080000000005</c:v>
                </c:pt>
                <c:pt idx="7326">
                  <c:v>0.97007010000000005</c:v>
                </c:pt>
                <c:pt idx="7327">
                  <c:v>0.96985949999999999</c:v>
                </c:pt>
                <c:pt idx="7328">
                  <c:v>0.96964919999999999</c:v>
                </c:pt>
                <c:pt idx="7329">
                  <c:v>0.96943900000000005</c:v>
                </c:pt>
                <c:pt idx="7330">
                  <c:v>0.96922900000000001</c:v>
                </c:pt>
                <c:pt idx="7331">
                  <c:v>0.96901930000000003</c:v>
                </c:pt>
                <c:pt idx="7332">
                  <c:v>0.9688097</c:v>
                </c:pt>
                <c:pt idx="7333">
                  <c:v>0.96860029999999997</c:v>
                </c:pt>
                <c:pt idx="7334">
                  <c:v>0.96839109999999995</c:v>
                </c:pt>
                <c:pt idx="7335">
                  <c:v>0.96818210000000005</c:v>
                </c:pt>
                <c:pt idx="7336">
                  <c:v>0.96797319999999998</c:v>
                </c:pt>
                <c:pt idx="7337">
                  <c:v>0.96776459999999997</c:v>
                </c:pt>
                <c:pt idx="7338">
                  <c:v>0.96755610000000003</c:v>
                </c:pt>
                <c:pt idx="7339">
                  <c:v>0.96734770000000003</c:v>
                </c:pt>
                <c:pt idx="7340">
                  <c:v>0.96713950000000004</c:v>
                </c:pt>
                <c:pt idx="7341">
                  <c:v>0.96693150000000005</c:v>
                </c:pt>
                <c:pt idx="7342">
                  <c:v>0.96672369999999996</c:v>
                </c:pt>
                <c:pt idx="7343">
                  <c:v>0.96651600000000004</c:v>
                </c:pt>
                <c:pt idx="7344">
                  <c:v>0.96630850000000001</c:v>
                </c:pt>
                <c:pt idx="7345">
                  <c:v>0.96610119999999999</c:v>
                </c:pt>
                <c:pt idx="7346">
                  <c:v>0.96589400000000003</c:v>
                </c:pt>
                <c:pt idx="7347">
                  <c:v>0.96568699999999996</c:v>
                </c:pt>
                <c:pt idx="7348">
                  <c:v>0.96548020000000001</c:v>
                </c:pt>
                <c:pt idx="7349">
                  <c:v>0.96527359999999995</c:v>
                </c:pt>
                <c:pt idx="7350">
                  <c:v>0.96506700000000001</c:v>
                </c:pt>
                <c:pt idx="7351">
                  <c:v>0.96486070000000002</c:v>
                </c:pt>
                <c:pt idx="7352">
                  <c:v>0.96465440000000002</c:v>
                </c:pt>
                <c:pt idx="7353">
                  <c:v>0.96444839999999998</c:v>
                </c:pt>
                <c:pt idx="7354">
                  <c:v>0.9642425</c:v>
                </c:pt>
                <c:pt idx="7355">
                  <c:v>0.96403680000000003</c:v>
                </c:pt>
                <c:pt idx="7356">
                  <c:v>0.9638312</c:v>
                </c:pt>
                <c:pt idx="7357">
                  <c:v>0.96362570000000003</c:v>
                </c:pt>
                <c:pt idx="7358">
                  <c:v>0.96342050000000001</c:v>
                </c:pt>
                <c:pt idx="7359">
                  <c:v>0.9632153</c:v>
                </c:pt>
                <c:pt idx="7360">
                  <c:v>0.96301029999999999</c:v>
                </c:pt>
                <c:pt idx="7361">
                  <c:v>0.96280540000000003</c:v>
                </c:pt>
                <c:pt idx="7362">
                  <c:v>0.96260080000000003</c:v>
                </c:pt>
                <c:pt idx="7363">
                  <c:v>0.96239620000000003</c:v>
                </c:pt>
                <c:pt idx="7364">
                  <c:v>0.96219180000000004</c:v>
                </c:pt>
                <c:pt idx="7365">
                  <c:v>0.9619875</c:v>
                </c:pt>
                <c:pt idx="7366">
                  <c:v>0.96178330000000001</c:v>
                </c:pt>
                <c:pt idx="7367">
                  <c:v>0.96157939999999997</c:v>
                </c:pt>
                <c:pt idx="7368">
                  <c:v>0.96137550000000005</c:v>
                </c:pt>
                <c:pt idx="7369">
                  <c:v>0.96117180000000002</c:v>
                </c:pt>
                <c:pt idx="7370">
                  <c:v>0.9609683</c:v>
                </c:pt>
                <c:pt idx="7371">
                  <c:v>0.96076479999999997</c:v>
                </c:pt>
                <c:pt idx="7372">
                  <c:v>0.96056149999999996</c:v>
                </c:pt>
                <c:pt idx="7373">
                  <c:v>0.9603583</c:v>
                </c:pt>
                <c:pt idx="7374">
                  <c:v>0.96015530000000004</c:v>
                </c:pt>
                <c:pt idx="7375">
                  <c:v>0.95995240000000004</c:v>
                </c:pt>
                <c:pt idx="7376">
                  <c:v>0.95974959999999998</c:v>
                </c:pt>
                <c:pt idx="7377">
                  <c:v>0.95954700000000004</c:v>
                </c:pt>
                <c:pt idx="7378">
                  <c:v>0.95934439999999999</c:v>
                </c:pt>
                <c:pt idx="7379">
                  <c:v>0.95914200000000005</c:v>
                </c:pt>
                <c:pt idx="7380">
                  <c:v>0.95893980000000001</c:v>
                </c:pt>
                <c:pt idx="7381">
                  <c:v>0.95873770000000003</c:v>
                </c:pt>
                <c:pt idx="7382">
                  <c:v>0.95853569999999999</c:v>
                </c:pt>
                <c:pt idx="7383">
                  <c:v>0.95833380000000001</c:v>
                </c:pt>
                <c:pt idx="7384">
                  <c:v>0.95813199999999998</c:v>
                </c:pt>
                <c:pt idx="7385">
                  <c:v>0.95793039999999996</c:v>
                </c:pt>
                <c:pt idx="7386">
                  <c:v>0.95772889999999999</c:v>
                </c:pt>
                <c:pt idx="7387">
                  <c:v>0.95752749999999998</c:v>
                </c:pt>
                <c:pt idx="7388">
                  <c:v>0.95732620000000002</c:v>
                </c:pt>
                <c:pt idx="7389">
                  <c:v>0.957125</c:v>
                </c:pt>
                <c:pt idx="7390">
                  <c:v>0.956924</c:v>
                </c:pt>
                <c:pt idx="7391">
                  <c:v>0.95672299999999999</c:v>
                </c:pt>
                <c:pt idx="7392">
                  <c:v>0.95652219999999999</c:v>
                </c:pt>
                <c:pt idx="7393">
                  <c:v>0.95632150000000005</c:v>
                </c:pt>
                <c:pt idx="7394">
                  <c:v>0.956121</c:v>
                </c:pt>
                <c:pt idx="7395">
                  <c:v>0.95592049999999995</c:v>
                </c:pt>
                <c:pt idx="7396">
                  <c:v>0.95572020000000002</c:v>
                </c:pt>
                <c:pt idx="7397">
                  <c:v>0.95552000000000004</c:v>
                </c:pt>
                <c:pt idx="7398">
                  <c:v>0.9553199</c:v>
                </c:pt>
                <c:pt idx="7399">
                  <c:v>0.95511990000000002</c:v>
                </c:pt>
                <c:pt idx="7400">
                  <c:v>0.95492010000000005</c:v>
                </c:pt>
                <c:pt idx="7401">
                  <c:v>0.95472029999999997</c:v>
                </c:pt>
                <c:pt idx="7402">
                  <c:v>0.9545207</c:v>
                </c:pt>
                <c:pt idx="7403">
                  <c:v>0.95432110000000003</c:v>
                </c:pt>
                <c:pt idx="7404">
                  <c:v>0.95412169999999996</c:v>
                </c:pt>
                <c:pt idx="7405">
                  <c:v>0.95392239999999995</c:v>
                </c:pt>
                <c:pt idx="7406">
                  <c:v>0.95372319999999999</c:v>
                </c:pt>
                <c:pt idx="7407">
                  <c:v>0.95352409999999999</c:v>
                </c:pt>
                <c:pt idx="7408">
                  <c:v>0.95332519999999998</c:v>
                </c:pt>
                <c:pt idx="7409">
                  <c:v>0.95312629999999998</c:v>
                </c:pt>
                <c:pt idx="7410">
                  <c:v>0.95292750000000004</c:v>
                </c:pt>
                <c:pt idx="7411">
                  <c:v>0.95272880000000004</c:v>
                </c:pt>
                <c:pt idx="7412">
                  <c:v>0.95253030000000005</c:v>
                </c:pt>
                <c:pt idx="7413">
                  <c:v>0.95233179999999995</c:v>
                </c:pt>
                <c:pt idx="7414">
                  <c:v>0.95213349999999997</c:v>
                </c:pt>
                <c:pt idx="7415">
                  <c:v>0.95193519999999998</c:v>
                </c:pt>
                <c:pt idx="7416">
                  <c:v>0.9517371</c:v>
                </c:pt>
                <c:pt idx="7417">
                  <c:v>0.95153909999999997</c:v>
                </c:pt>
                <c:pt idx="7418">
                  <c:v>0.9513412</c:v>
                </c:pt>
                <c:pt idx="7419">
                  <c:v>0.95114330000000002</c:v>
                </c:pt>
                <c:pt idx="7420">
                  <c:v>0.95094559999999995</c:v>
                </c:pt>
                <c:pt idx="7421">
                  <c:v>0.95074800000000004</c:v>
                </c:pt>
                <c:pt idx="7422">
                  <c:v>0.95055040000000002</c:v>
                </c:pt>
                <c:pt idx="7423">
                  <c:v>0.950353</c:v>
                </c:pt>
                <c:pt idx="7424">
                  <c:v>0.95015570000000005</c:v>
                </c:pt>
                <c:pt idx="7425">
                  <c:v>0.94995839999999998</c:v>
                </c:pt>
                <c:pt idx="7426">
                  <c:v>0.94976130000000003</c:v>
                </c:pt>
                <c:pt idx="7427">
                  <c:v>0.94956430000000003</c:v>
                </c:pt>
                <c:pt idx="7428">
                  <c:v>0.94936730000000003</c:v>
                </c:pt>
                <c:pt idx="7429">
                  <c:v>0.94917050000000003</c:v>
                </c:pt>
                <c:pt idx="7430">
                  <c:v>0.94897379999999998</c:v>
                </c:pt>
                <c:pt idx="7431">
                  <c:v>0.94877710000000004</c:v>
                </c:pt>
                <c:pt idx="7432">
                  <c:v>0.9485806</c:v>
                </c:pt>
                <c:pt idx="7433">
                  <c:v>0.94838409999999995</c:v>
                </c:pt>
                <c:pt idx="7434">
                  <c:v>0.94818780000000003</c:v>
                </c:pt>
                <c:pt idx="7435">
                  <c:v>0.94799149999999999</c:v>
                </c:pt>
                <c:pt idx="7436">
                  <c:v>0.94779530000000001</c:v>
                </c:pt>
                <c:pt idx="7437">
                  <c:v>0.94759919999999997</c:v>
                </c:pt>
                <c:pt idx="7438">
                  <c:v>0.94740329999999995</c:v>
                </c:pt>
                <c:pt idx="7439">
                  <c:v>0.94720740000000003</c:v>
                </c:pt>
                <c:pt idx="7440">
                  <c:v>0.94701159999999995</c:v>
                </c:pt>
                <c:pt idx="7441">
                  <c:v>0.94681590000000004</c:v>
                </c:pt>
                <c:pt idx="7442">
                  <c:v>0.94662029999999997</c:v>
                </c:pt>
                <c:pt idx="7443">
                  <c:v>0.94642479999999995</c:v>
                </c:pt>
                <c:pt idx="7444">
                  <c:v>0.94622930000000005</c:v>
                </c:pt>
                <c:pt idx="7445">
                  <c:v>0.94603400000000004</c:v>
                </c:pt>
                <c:pt idx="7446">
                  <c:v>0.94583870000000003</c:v>
                </c:pt>
                <c:pt idx="7447">
                  <c:v>0.94564360000000003</c:v>
                </c:pt>
                <c:pt idx="7448">
                  <c:v>0.94544850000000002</c:v>
                </c:pt>
                <c:pt idx="7449">
                  <c:v>0.94525360000000003</c:v>
                </c:pt>
                <c:pt idx="7450">
                  <c:v>0.94505859999999997</c:v>
                </c:pt>
                <c:pt idx="7451">
                  <c:v>0.94486389999999998</c:v>
                </c:pt>
                <c:pt idx="7452">
                  <c:v>0.94466910000000004</c:v>
                </c:pt>
                <c:pt idx="7453">
                  <c:v>0.94447449999999999</c:v>
                </c:pt>
                <c:pt idx="7454">
                  <c:v>0.94428000000000001</c:v>
                </c:pt>
                <c:pt idx="7455">
                  <c:v>0.94408550000000002</c:v>
                </c:pt>
                <c:pt idx="7456">
                  <c:v>0.94389109999999998</c:v>
                </c:pt>
                <c:pt idx="7457">
                  <c:v>0.9436968</c:v>
                </c:pt>
                <c:pt idx="7458">
                  <c:v>0.94350259999999997</c:v>
                </c:pt>
                <c:pt idx="7459">
                  <c:v>0.94330849999999999</c:v>
                </c:pt>
                <c:pt idx="7460">
                  <c:v>0.94311449999999997</c:v>
                </c:pt>
                <c:pt idx="7461">
                  <c:v>0.94292050000000005</c:v>
                </c:pt>
                <c:pt idx="7462">
                  <c:v>0.94272659999999997</c:v>
                </c:pt>
                <c:pt idx="7463">
                  <c:v>0.94253279999999995</c:v>
                </c:pt>
                <c:pt idx="7464">
                  <c:v>0.94233909999999999</c:v>
                </c:pt>
                <c:pt idx="7465">
                  <c:v>0.94214549999999997</c:v>
                </c:pt>
                <c:pt idx="7466">
                  <c:v>0.94195200000000001</c:v>
                </c:pt>
                <c:pt idx="7467">
                  <c:v>0.94175850000000005</c:v>
                </c:pt>
                <c:pt idx="7468">
                  <c:v>0.94156519999999999</c:v>
                </c:pt>
                <c:pt idx="7469">
                  <c:v>0.94137190000000004</c:v>
                </c:pt>
                <c:pt idx="7470">
                  <c:v>0.94117859999999998</c:v>
                </c:pt>
                <c:pt idx="7471">
                  <c:v>0.94098550000000003</c:v>
                </c:pt>
                <c:pt idx="7472">
                  <c:v>0.94079239999999997</c:v>
                </c:pt>
                <c:pt idx="7473">
                  <c:v>0.94059939999999997</c:v>
                </c:pt>
                <c:pt idx="7474">
                  <c:v>0.94040659999999998</c:v>
                </c:pt>
                <c:pt idx="7475">
                  <c:v>0.94021370000000004</c:v>
                </c:pt>
                <c:pt idx="7476">
                  <c:v>0.940021</c:v>
                </c:pt>
                <c:pt idx="7477">
                  <c:v>0.93982840000000001</c:v>
                </c:pt>
                <c:pt idx="7478">
                  <c:v>0.93963580000000002</c:v>
                </c:pt>
                <c:pt idx="7479">
                  <c:v>0.93944329999999998</c:v>
                </c:pt>
                <c:pt idx="7480">
                  <c:v>0.9392509</c:v>
                </c:pt>
                <c:pt idx="7481">
                  <c:v>0.93905859999999997</c:v>
                </c:pt>
                <c:pt idx="7482">
                  <c:v>0.93886630000000004</c:v>
                </c:pt>
                <c:pt idx="7483">
                  <c:v>0.93867420000000001</c:v>
                </c:pt>
                <c:pt idx="7484">
                  <c:v>0.93848200000000004</c:v>
                </c:pt>
                <c:pt idx="7485">
                  <c:v>0.93828999999999996</c:v>
                </c:pt>
                <c:pt idx="7486">
                  <c:v>0.93809810000000005</c:v>
                </c:pt>
                <c:pt idx="7487">
                  <c:v>0.93790620000000002</c:v>
                </c:pt>
                <c:pt idx="7488">
                  <c:v>0.93771439999999995</c:v>
                </c:pt>
                <c:pt idx="7489">
                  <c:v>0.93752259999999998</c:v>
                </c:pt>
                <c:pt idx="7490">
                  <c:v>0.93733100000000003</c:v>
                </c:pt>
                <c:pt idx="7491">
                  <c:v>0.93713950000000001</c:v>
                </c:pt>
                <c:pt idx="7492">
                  <c:v>0.93694789999999994</c:v>
                </c:pt>
                <c:pt idx="7493">
                  <c:v>0.93675649999999999</c:v>
                </c:pt>
                <c:pt idx="7494">
                  <c:v>0.93656519999999999</c:v>
                </c:pt>
                <c:pt idx="7495">
                  <c:v>0.93637389999999998</c:v>
                </c:pt>
                <c:pt idx="7496">
                  <c:v>0.93618270000000003</c:v>
                </c:pt>
                <c:pt idx="7497">
                  <c:v>0.93599149999999998</c:v>
                </c:pt>
                <c:pt idx="7498">
                  <c:v>0.93580039999999998</c:v>
                </c:pt>
                <c:pt idx="7499">
                  <c:v>0.93560949999999998</c:v>
                </c:pt>
                <c:pt idx="7500">
                  <c:v>0.93541850000000004</c:v>
                </c:pt>
                <c:pt idx="7501">
                  <c:v>0.9352277</c:v>
                </c:pt>
                <c:pt idx="7502">
                  <c:v>0.93503689999999995</c:v>
                </c:pt>
                <c:pt idx="7503">
                  <c:v>0.93484619999999996</c:v>
                </c:pt>
                <c:pt idx="7504">
                  <c:v>0.93465549999999997</c:v>
                </c:pt>
                <c:pt idx="7505">
                  <c:v>0.93446499999999999</c:v>
                </c:pt>
                <c:pt idx="7506">
                  <c:v>0.93427450000000001</c:v>
                </c:pt>
                <c:pt idx="7507">
                  <c:v>0.93408409999999997</c:v>
                </c:pt>
                <c:pt idx="7508">
                  <c:v>0.93389370000000005</c:v>
                </c:pt>
                <c:pt idx="7509">
                  <c:v>0.93370339999999996</c:v>
                </c:pt>
                <c:pt idx="7510">
                  <c:v>0.93351320000000004</c:v>
                </c:pt>
                <c:pt idx="7511">
                  <c:v>0.93332309999999996</c:v>
                </c:pt>
                <c:pt idx="7512">
                  <c:v>0.93313299999999999</c:v>
                </c:pt>
                <c:pt idx="7513">
                  <c:v>0.93294299999999997</c:v>
                </c:pt>
                <c:pt idx="7514">
                  <c:v>0.93275300000000005</c:v>
                </c:pt>
                <c:pt idx="7515">
                  <c:v>0.93256320000000004</c:v>
                </c:pt>
                <c:pt idx="7516">
                  <c:v>0.93237340000000002</c:v>
                </c:pt>
                <c:pt idx="7517">
                  <c:v>0.93218369999999995</c:v>
                </c:pt>
                <c:pt idx="7518">
                  <c:v>0.93199399999999999</c:v>
                </c:pt>
                <c:pt idx="7519">
                  <c:v>0.93180439999999998</c:v>
                </c:pt>
                <c:pt idx="7520">
                  <c:v>0.93161490000000002</c:v>
                </c:pt>
                <c:pt idx="7521">
                  <c:v>0.93142539999999996</c:v>
                </c:pt>
                <c:pt idx="7522">
                  <c:v>0.93123599999999995</c:v>
                </c:pt>
                <c:pt idx="7523">
                  <c:v>0.9310467</c:v>
                </c:pt>
                <c:pt idx="7524">
                  <c:v>0.9308575</c:v>
                </c:pt>
                <c:pt idx="7525">
                  <c:v>0.9306683</c:v>
                </c:pt>
                <c:pt idx="7526">
                  <c:v>0.93047919999999995</c:v>
                </c:pt>
                <c:pt idx="7527">
                  <c:v>0.93029010000000001</c:v>
                </c:pt>
                <c:pt idx="7528">
                  <c:v>0.93010110000000001</c:v>
                </c:pt>
                <c:pt idx="7529">
                  <c:v>0.92991210000000002</c:v>
                </c:pt>
                <c:pt idx="7530">
                  <c:v>0.92972330000000003</c:v>
                </c:pt>
                <c:pt idx="7531">
                  <c:v>0.92953439999999998</c:v>
                </c:pt>
                <c:pt idx="7532">
                  <c:v>0.92934570000000005</c:v>
                </c:pt>
                <c:pt idx="7533">
                  <c:v>0.92915709999999996</c:v>
                </c:pt>
                <c:pt idx="7534">
                  <c:v>0.92896849999999997</c:v>
                </c:pt>
                <c:pt idx="7535">
                  <c:v>0.92878000000000005</c:v>
                </c:pt>
                <c:pt idx="7536">
                  <c:v>0.92859150000000001</c:v>
                </c:pt>
                <c:pt idx="7537">
                  <c:v>0.92840310000000004</c:v>
                </c:pt>
                <c:pt idx="7538">
                  <c:v>0.92821469999999995</c:v>
                </c:pt>
                <c:pt idx="7539">
                  <c:v>0.92802640000000003</c:v>
                </c:pt>
                <c:pt idx="7540">
                  <c:v>0.92783819999999995</c:v>
                </c:pt>
                <c:pt idx="7541">
                  <c:v>0.92764999999999997</c:v>
                </c:pt>
                <c:pt idx="7542">
                  <c:v>0.92746189999999995</c:v>
                </c:pt>
                <c:pt idx="7543">
                  <c:v>0.92727389999999998</c:v>
                </c:pt>
                <c:pt idx="7544">
                  <c:v>0.92708590000000002</c:v>
                </c:pt>
                <c:pt idx="7545">
                  <c:v>0.92689790000000005</c:v>
                </c:pt>
                <c:pt idx="7546">
                  <c:v>0.92671009999999998</c:v>
                </c:pt>
                <c:pt idx="7547">
                  <c:v>0.92652230000000002</c:v>
                </c:pt>
                <c:pt idx="7548">
                  <c:v>0.92633460000000001</c:v>
                </c:pt>
                <c:pt idx="7549">
                  <c:v>0.92614700000000005</c:v>
                </c:pt>
                <c:pt idx="7550">
                  <c:v>0.92595939999999999</c:v>
                </c:pt>
                <c:pt idx="7551">
                  <c:v>0.92577189999999998</c:v>
                </c:pt>
                <c:pt idx="7552">
                  <c:v>0.92558439999999997</c:v>
                </c:pt>
                <c:pt idx="7553">
                  <c:v>0.92539700000000003</c:v>
                </c:pt>
                <c:pt idx="7554">
                  <c:v>0.92520970000000002</c:v>
                </c:pt>
                <c:pt idx="7555">
                  <c:v>0.92502240000000002</c:v>
                </c:pt>
                <c:pt idx="7556">
                  <c:v>0.92483519999999997</c:v>
                </c:pt>
                <c:pt idx="7557">
                  <c:v>0.92464800000000003</c:v>
                </c:pt>
                <c:pt idx="7558">
                  <c:v>0.92446090000000003</c:v>
                </c:pt>
                <c:pt idx="7559">
                  <c:v>0.92427389999999998</c:v>
                </c:pt>
                <c:pt idx="7560">
                  <c:v>0.92408690000000004</c:v>
                </c:pt>
                <c:pt idx="7561">
                  <c:v>0.92390000000000005</c:v>
                </c:pt>
                <c:pt idx="7562">
                  <c:v>0.92371309999999995</c:v>
                </c:pt>
                <c:pt idx="7563">
                  <c:v>0.92352630000000002</c:v>
                </c:pt>
                <c:pt idx="7564">
                  <c:v>0.92333960000000004</c:v>
                </c:pt>
                <c:pt idx="7565">
                  <c:v>0.92315290000000005</c:v>
                </c:pt>
                <c:pt idx="7566">
                  <c:v>0.92296630000000002</c:v>
                </c:pt>
                <c:pt idx="7567">
                  <c:v>0.92277969999999998</c:v>
                </c:pt>
                <c:pt idx="7568">
                  <c:v>0.9225932</c:v>
                </c:pt>
                <c:pt idx="7569">
                  <c:v>0.92240679999999997</c:v>
                </c:pt>
                <c:pt idx="7570">
                  <c:v>0.92222040000000005</c:v>
                </c:pt>
                <c:pt idx="7571">
                  <c:v>0.92203409999999997</c:v>
                </c:pt>
                <c:pt idx="7572">
                  <c:v>0.9218478</c:v>
                </c:pt>
                <c:pt idx="7573">
                  <c:v>0.92166159999999997</c:v>
                </c:pt>
                <c:pt idx="7574">
                  <c:v>0.92147539999999994</c:v>
                </c:pt>
                <c:pt idx="7575">
                  <c:v>0.92128929999999998</c:v>
                </c:pt>
                <c:pt idx="7576">
                  <c:v>0.92110320000000001</c:v>
                </c:pt>
                <c:pt idx="7577">
                  <c:v>0.92091719999999999</c:v>
                </c:pt>
                <c:pt idx="7578">
                  <c:v>0.92073119999999997</c:v>
                </c:pt>
                <c:pt idx="7579">
                  <c:v>0.92054530000000001</c:v>
                </c:pt>
                <c:pt idx="7580">
                  <c:v>0.92035940000000005</c:v>
                </c:pt>
                <c:pt idx="7581">
                  <c:v>0.92017360000000004</c:v>
                </c:pt>
                <c:pt idx="7582">
                  <c:v>0.91998789999999997</c:v>
                </c:pt>
                <c:pt idx="7583">
                  <c:v>0.91980220000000001</c:v>
                </c:pt>
                <c:pt idx="7584">
                  <c:v>0.91961660000000001</c:v>
                </c:pt>
                <c:pt idx="7585">
                  <c:v>0.91943109999999995</c:v>
                </c:pt>
                <c:pt idx="7586">
                  <c:v>0.9192456</c:v>
                </c:pt>
                <c:pt idx="7587">
                  <c:v>0.91906019999999999</c:v>
                </c:pt>
                <c:pt idx="7588">
                  <c:v>0.91887479999999999</c:v>
                </c:pt>
                <c:pt idx="7589">
                  <c:v>0.91868950000000005</c:v>
                </c:pt>
                <c:pt idx="7590">
                  <c:v>0.91850419999999999</c:v>
                </c:pt>
                <c:pt idx="7591">
                  <c:v>0.91831890000000005</c:v>
                </c:pt>
                <c:pt idx="7592">
                  <c:v>0.91813370000000005</c:v>
                </c:pt>
                <c:pt idx="7593">
                  <c:v>0.9179486</c:v>
                </c:pt>
                <c:pt idx="7594">
                  <c:v>0.91776349999999995</c:v>
                </c:pt>
                <c:pt idx="7595">
                  <c:v>0.91757849999999996</c:v>
                </c:pt>
                <c:pt idx="7596">
                  <c:v>0.91739360000000003</c:v>
                </c:pt>
                <c:pt idx="7597">
                  <c:v>0.91720869999999999</c:v>
                </c:pt>
                <c:pt idx="7598">
                  <c:v>0.91702379999999994</c:v>
                </c:pt>
                <c:pt idx="7599">
                  <c:v>0.91683910000000002</c:v>
                </c:pt>
                <c:pt idx="7600">
                  <c:v>0.91665430000000003</c:v>
                </c:pt>
                <c:pt idx="7601">
                  <c:v>0.9164696</c:v>
                </c:pt>
                <c:pt idx="7602">
                  <c:v>0.91628500000000002</c:v>
                </c:pt>
                <c:pt idx="7603">
                  <c:v>0.91610040000000004</c:v>
                </c:pt>
                <c:pt idx="7604">
                  <c:v>0.91591579999999995</c:v>
                </c:pt>
                <c:pt idx="7605">
                  <c:v>0.91573139999999997</c:v>
                </c:pt>
                <c:pt idx="7606">
                  <c:v>0.915547</c:v>
                </c:pt>
                <c:pt idx="7607">
                  <c:v>0.91536260000000003</c:v>
                </c:pt>
                <c:pt idx="7608">
                  <c:v>0.91517820000000005</c:v>
                </c:pt>
                <c:pt idx="7609">
                  <c:v>0.91499390000000003</c:v>
                </c:pt>
                <c:pt idx="7610">
                  <c:v>0.91480969999999995</c:v>
                </c:pt>
                <c:pt idx="7611">
                  <c:v>0.91462549999999998</c:v>
                </c:pt>
                <c:pt idx="7612">
                  <c:v>0.91444139999999996</c:v>
                </c:pt>
                <c:pt idx="7613">
                  <c:v>0.91425730000000005</c:v>
                </c:pt>
                <c:pt idx="7614">
                  <c:v>0.91407329999999998</c:v>
                </c:pt>
                <c:pt idx="7615">
                  <c:v>0.91388939999999996</c:v>
                </c:pt>
                <c:pt idx="7616">
                  <c:v>0.91370549999999995</c:v>
                </c:pt>
                <c:pt idx="7617">
                  <c:v>0.91352160000000004</c:v>
                </c:pt>
                <c:pt idx="7618">
                  <c:v>0.91333779999999998</c:v>
                </c:pt>
                <c:pt idx="7619">
                  <c:v>0.91315400000000002</c:v>
                </c:pt>
                <c:pt idx="7620">
                  <c:v>0.91297030000000001</c:v>
                </c:pt>
                <c:pt idx="7621">
                  <c:v>0.91278669999999995</c:v>
                </c:pt>
                <c:pt idx="7622">
                  <c:v>0.9126031</c:v>
                </c:pt>
                <c:pt idx="7623">
                  <c:v>0.91241950000000005</c:v>
                </c:pt>
                <c:pt idx="7624">
                  <c:v>0.91223600000000005</c:v>
                </c:pt>
                <c:pt idx="7625">
                  <c:v>0.91205250000000004</c:v>
                </c:pt>
                <c:pt idx="7626">
                  <c:v>0.91186909999999999</c:v>
                </c:pt>
                <c:pt idx="7627">
                  <c:v>0.91168579999999999</c:v>
                </c:pt>
                <c:pt idx="7628">
                  <c:v>0.91150249999999999</c:v>
                </c:pt>
                <c:pt idx="7629">
                  <c:v>0.91131930000000005</c:v>
                </c:pt>
                <c:pt idx="7630">
                  <c:v>0.91113599999999995</c:v>
                </c:pt>
                <c:pt idx="7631">
                  <c:v>0.91095289999999995</c:v>
                </c:pt>
                <c:pt idx="7632">
                  <c:v>0.91076979999999996</c:v>
                </c:pt>
                <c:pt idx="7633">
                  <c:v>0.91058669999999997</c:v>
                </c:pt>
                <c:pt idx="7634">
                  <c:v>0.91040370000000004</c:v>
                </c:pt>
                <c:pt idx="7635">
                  <c:v>0.91022069999999999</c:v>
                </c:pt>
                <c:pt idx="7636">
                  <c:v>0.91003780000000001</c:v>
                </c:pt>
                <c:pt idx="7637">
                  <c:v>0.90985490000000002</c:v>
                </c:pt>
                <c:pt idx="7638">
                  <c:v>0.90967209999999998</c:v>
                </c:pt>
                <c:pt idx="7639">
                  <c:v>0.9094894</c:v>
                </c:pt>
                <c:pt idx="7640">
                  <c:v>0.90930659999999996</c:v>
                </c:pt>
                <c:pt idx="7641">
                  <c:v>0.90912400000000004</c:v>
                </c:pt>
                <c:pt idx="7642">
                  <c:v>0.90894129999999995</c:v>
                </c:pt>
                <c:pt idx="7643">
                  <c:v>0.90875879999999998</c:v>
                </c:pt>
                <c:pt idx="7644">
                  <c:v>0.9085763</c:v>
                </c:pt>
                <c:pt idx="7645">
                  <c:v>0.90839369999999997</c:v>
                </c:pt>
                <c:pt idx="7646">
                  <c:v>0.90821130000000005</c:v>
                </c:pt>
                <c:pt idx="7647">
                  <c:v>0.90802890000000003</c:v>
                </c:pt>
                <c:pt idx="7648">
                  <c:v>0.90784659999999995</c:v>
                </c:pt>
                <c:pt idx="7649">
                  <c:v>0.90766429999999998</c:v>
                </c:pt>
                <c:pt idx="7650">
                  <c:v>0.90748200000000001</c:v>
                </c:pt>
                <c:pt idx="7651">
                  <c:v>0.90729979999999999</c:v>
                </c:pt>
                <c:pt idx="7652">
                  <c:v>0.90711770000000003</c:v>
                </c:pt>
                <c:pt idx="7653">
                  <c:v>0.90693559999999995</c:v>
                </c:pt>
                <c:pt idx="7654">
                  <c:v>0.90675349999999999</c:v>
                </c:pt>
                <c:pt idx="7655">
                  <c:v>0.90657149999999997</c:v>
                </c:pt>
                <c:pt idx="7656">
                  <c:v>0.90638949999999996</c:v>
                </c:pt>
                <c:pt idx="7657">
                  <c:v>0.9062076</c:v>
                </c:pt>
                <c:pt idx="7658">
                  <c:v>0.90602579999999999</c:v>
                </c:pt>
                <c:pt idx="7659">
                  <c:v>0.90584390000000004</c:v>
                </c:pt>
                <c:pt idx="7660">
                  <c:v>0.90566210000000003</c:v>
                </c:pt>
                <c:pt idx="7661">
                  <c:v>0.90548039999999996</c:v>
                </c:pt>
                <c:pt idx="7662">
                  <c:v>0.90529870000000001</c:v>
                </c:pt>
                <c:pt idx="7663">
                  <c:v>0.90511710000000001</c:v>
                </c:pt>
                <c:pt idx="7664">
                  <c:v>0.9049355</c:v>
                </c:pt>
                <c:pt idx="7665">
                  <c:v>0.9047539</c:v>
                </c:pt>
                <c:pt idx="7666">
                  <c:v>0.90457240000000005</c:v>
                </c:pt>
                <c:pt idx="7667">
                  <c:v>0.90439099999999994</c:v>
                </c:pt>
                <c:pt idx="7668">
                  <c:v>0.90420959999999995</c:v>
                </c:pt>
                <c:pt idx="7669">
                  <c:v>0.90402819999999995</c:v>
                </c:pt>
                <c:pt idx="7670">
                  <c:v>0.90384690000000001</c:v>
                </c:pt>
                <c:pt idx="7671">
                  <c:v>0.90366559999999996</c:v>
                </c:pt>
                <c:pt idx="7672">
                  <c:v>0.90348430000000002</c:v>
                </c:pt>
                <c:pt idx="7673">
                  <c:v>0.90330310000000003</c:v>
                </c:pt>
                <c:pt idx="7674">
                  <c:v>0.90312199999999998</c:v>
                </c:pt>
                <c:pt idx="7675">
                  <c:v>0.90294090000000005</c:v>
                </c:pt>
                <c:pt idx="7676">
                  <c:v>0.90275989999999995</c:v>
                </c:pt>
                <c:pt idx="7677">
                  <c:v>0.90257880000000001</c:v>
                </c:pt>
                <c:pt idx="7678">
                  <c:v>0.90239789999999998</c:v>
                </c:pt>
                <c:pt idx="7679">
                  <c:v>0.90221700000000005</c:v>
                </c:pt>
                <c:pt idx="7680">
                  <c:v>0.90203610000000001</c:v>
                </c:pt>
                <c:pt idx="7681">
                  <c:v>0.90185519999999997</c:v>
                </c:pt>
                <c:pt idx="7682">
                  <c:v>0.90167439999999999</c:v>
                </c:pt>
                <c:pt idx="7683">
                  <c:v>0.90149369999999995</c:v>
                </c:pt>
                <c:pt idx="7684">
                  <c:v>0.90131300000000003</c:v>
                </c:pt>
                <c:pt idx="7685">
                  <c:v>0.9011323</c:v>
                </c:pt>
                <c:pt idx="7686">
                  <c:v>0.90095170000000002</c:v>
                </c:pt>
                <c:pt idx="7687">
                  <c:v>0.90077119999999999</c:v>
                </c:pt>
                <c:pt idx="7688">
                  <c:v>0.90059069999999997</c:v>
                </c:pt>
                <c:pt idx="7689">
                  <c:v>0.90041020000000005</c:v>
                </c:pt>
                <c:pt idx="7690">
                  <c:v>0.90022979999999997</c:v>
                </c:pt>
                <c:pt idx="7691">
                  <c:v>0.90004930000000005</c:v>
                </c:pt>
                <c:pt idx="7692">
                  <c:v>0.89986900000000003</c:v>
                </c:pt>
                <c:pt idx="7693">
                  <c:v>0.89968870000000001</c:v>
                </c:pt>
                <c:pt idx="7694">
                  <c:v>0.89950839999999999</c:v>
                </c:pt>
                <c:pt idx="7695">
                  <c:v>0.89932820000000002</c:v>
                </c:pt>
                <c:pt idx="7696">
                  <c:v>0.89914799999999995</c:v>
                </c:pt>
                <c:pt idx="7697">
                  <c:v>0.89896790000000004</c:v>
                </c:pt>
                <c:pt idx="7698">
                  <c:v>0.89878769999999997</c:v>
                </c:pt>
                <c:pt idx="7699">
                  <c:v>0.89860770000000001</c:v>
                </c:pt>
                <c:pt idx="7700">
                  <c:v>0.89842770000000005</c:v>
                </c:pt>
                <c:pt idx="7701">
                  <c:v>0.89824769999999998</c:v>
                </c:pt>
                <c:pt idx="7702">
                  <c:v>0.89806779999999997</c:v>
                </c:pt>
                <c:pt idx="7703">
                  <c:v>0.89788789999999996</c:v>
                </c:pt>
                <c:pt idx="7704">
                  <c:v>0.89770810000000001</c:v>
                </c:pt>
                <c:pt idx="7705">
                  <c:v>0.89752829999999995</c:v>
                </c:pt>
                <c:pt idx="7706">
                  <c:v>0.89734849999999999</c:v>
                </c:pt>
                <c:pt idx="7707">
                  <c:v>0.89716879999999999</c:v>
                </c:pt>
                <c:pt idx="7708">
                  <c:v>0.89698920000000004</c:v>
                </c:pt>
                <c:pt idx="7709">
                  <c:v>0.89680950000000004</c:v>
                </c:pt>
                <c:pt idx="7710">
                  <c:v>0.89662989999999998</c:v>
                </c:pt>
                <c:pt idx="7711">
                  <c:v>0.89645039999999998</c:v>
                </c:pt>
                <c:pt idx="7712">
                  <c:v>0.89627089999999998</c:v>
                </c:pt>
                <c:pt idx="7713">
                  <c:v>0.89609139999999998</c:v>
                </c:pt>
                <c:pt idx="7714">
                  <c:v>0.89591200000000004</c:v>
                </c:pt>
                <c:pt idx="7715">
                  <c:v>0.89573259999999999</c:v>
                </c:pt>
                <c:pt idx="7716">
                  <c:v>0.89555320000000005</c:v>
                </c:pt>
                <c:pt idx="7717">
                  <c:v>0.89537389999999994</c:v>
                </c:pt>
                <c:pt idx="7718">
                  <c:v>0.89519470000000001</c:v>
                </c:pt>
                <c:pt idx="7719">
                  <c:v>0.89501549999999996</c:v>
                </c:pt>
                <c:pt idx="7720">
                  <c:v>0.89483630000000003</c:v>
                </c:pt>
                <c:pt idx="7721">
                  <c:v>0.89465720000000004</c:v>
                </c:pt>
                <c:pt idx="7722">
                  <c:v>0.89447810000000005</c:v>
                </c:pt>
                <c:pt idx="7723">
                  <c:v>0.89429899999999996</c:v>
                </c:pt>
                <c:pt idx="7724">
                  <c:v>0.89412000000000003</c:v>
                </c:pt>
                <c:pt idx="7725">
                  <c:v>0.89394099999999999</c:v>
                </c:pt>
                <c:pt idx="7726">
                  <c:v>0.8937621</c:v>
                </c:pt>
                <c:pt idx="7727">
                  <c:v>0.89358320000000002</c:v>
                </c:pt>
                <c:pt idx="7728">
                  <c:v>0.89340439999999999</c:v>
                </c:pt>
                <c:pt idx="7729">
                  <c:v>0.89322559999999995</c:v>
                </c:pt>
                <c:pt idx="7730">
                  <c:v>0.89304680000000003</c:v>
                </c:pt>
                <c:pt idx="7731">
                  <c:v>0.89286799999999999</c:v>
                </c:pt>
                <c:pt idx="7732">
                  <c:v>0.89268930000000002</c:v>
                </c:pt>
                <c:pt idx="7733">
                  <c:v>0.89251069999999999</c:v>
                </c:pt>
                <c:pt idx="7734">
                  <c:v>0.89233209999999996</c:v>
                </c:pt>
                <c:pt idx="7735">
                  <c:v>0.89215350000000004</c:v>
                </c:pt>
                <c:pt idx="7736">
                  <c:v>0.89197499999999996</c:v>
                </c:pt>
                <c:pt idx="7737">
                  <c:v>0.89179649999999999</c:v>
                </c:pt>
                <c:pt idx="7738">
                  <c:v>0.89161800000000002</c:v>
                </c:pt>
                <c:pt idx="7739">
                  <c:v>0.8914396</c:v>
                </c:pt>
                <c:pt idx="7740">
                  <c:v>0.89126119999999998</c:v>
                </c:pt>
                <c:pt idx="7741">
                  <c:v>0.89108290000000001</c:v>
                </c:pt>
                <c:pt idx="7742">
                  <c:v>0.89090460000000005</c:v>
                </c:pt>
                <c:pt idx="7743">
                  <c:v>0.89072629999999997</c:v>
                </c:pt>
                <c:pt idx="7744">
                  <c:v>0.89054809999999995</c:v>
                </c:pt>
                <c:pt idx="7745">
                  <c:v>0.89036999999999999</c:v>
                </c:pt>
                <c:pt idx="7746">
                  <c:v>0.89019179999999998</c:v>
                </c:pt>
                <c:pt idx="7747">
                  <c:v>0.89001370000000002</c:v>
                </c:pt>
                <c:pt idx="7748">
                  <c:v>0.88983570000000001</c:v>
                </c:pt>
                <c:pt idx="7749">
                  <c:v>0.88965760000000005</c:v>
                </c:pt>
                <c:pt idx="7750">
                  <c:v>0.88947960000000004</c:v>
                </c:pt>
                <c:pt idx="7751">
                  <c:v>0.88930169999999997</c:v>
                </c:pt>
                <c:pt idx="7752">
                  <c:v>0.88912380000000002</c:v>
                </c:pt>
                <c:pt idx="7753">
                  <c:v>0.88894589999999996</c:v>
                </c:pt>
                <c:pt idx="7754">
                  <c:v>0.88876809999999995</c:v>
                </c:pt>
                <c:pt idx="7755">
                  <c:v>0.88859030000000006</c:v>
                </c:pt>
                <c:pt idx="7756">
                  <c:v>0.8884126</c:v>
                </c:pt>
                <c:pt idx="7757">
                  <c:v>0.88823490000000005</c:v>
                </c:pt>
                <c:pt idx="7758">
                  <c:v>0.88805719999999999</c:v>
                </c:pt>
                <c:pt idx="7759">
                  <c:v>0.88787959999999999</c:v>
                </c:pt>
                <c:pt idx="7760">
                  <c:v>0.88770190000000004</c:v>
                </c:pt>
                <c:pt idx="7761">
                  <c:v>0.88752439999999999</c:v>
                </c:pt>
                <c:pt idx="7762">
                  <c:v>0.88734690000000005</c:v>
                </c:pt>
                <c:pt idx="7763">
                  <c:v>0.8871694</c:v>
                </c:pt>
                <c:pt idx="7764">
                  <c:v>0.88699190000000006</c:v>
                </c:pt>
                <c:pt idx="7765">
                  <c:v>0.88681449999999995</c:v>
                </c:pt>
                <c:pt idx="7766">
                  <c:v>0.88663720000000001</c:v>
                </c:pt>
                <c:pt idx="7767">
                  <c:v>0.88645980000000002</c:v>
                </c:pt>
                <c:pt idx="7768">
                  <c:v>0.88628249999999997</c:v>
                </c:pt>
                <c:pt idx="7769">
                  <c:v>0.88610520000000004</c:v>
                </c:pt>
                <c:pt idx="7770">
                  <c:v>0.88592800000000005</c:v>
                </c:pt>
                <c:pt idx="7771">
                  <c:v>0.88575079999999995</c:v>
                </c:pt>
                <c:pt idx="7772">
                  <c:v>0.88557370000000002</c:v>
                </c:pt>
                <c:pt idx="7773">
                  <c:v>0.88539650000000003</c:v>
                </c:pt>
                <c:pt idx="7774">
                  <c:v>0.88521950000000005</c:v>
                </c:pt>
                <c:pt idx="7775">
                  <c:v>0.88504240000000001</c:v>
                </c:pt>
                <c:pt idx="7776">
                  <c:v>0.88486540000000002</c:v>
                </c:pt>
                <c:pt idx="7777">
                  <c:v>0.88468840000000004</c:v>
                </c:pt>
                <c:pt idx="7778">
                  <c:v>0.88451150000000001</c:v>
                </c:pt>
                <c:pt idx="7779">
                  <c:v>0.88433459999999997</c:v>
                </c:pt>
                <c:pt idx="7780">
                  <c:v>0.88415779999999999</c:v>
                </c:pt>
                <c:pt idx="7781">
                  <c:v>0.88398089999999996</c:v>
                </c:pt>
                <c:pt idx="7782">
                  <c:v>0.88380409999999998</c:v>
                </c:pt>
                <c:pt idx="7783">
                  <c:v>0.88362739999999995</c:v>
                </c:pt>
                <c:pt idx="7784">
                  <c:v>0.88345070000000003</c:v>
                </c:pt>
                <c:pt idx="7785">
                  <c:v>0.883274</c:v>
                </c:pt>
                <c:pt idx="7786">
                  <c:v>0.88309740000000003</c:v>
                </c:pt>
                <c:pt idx="7787">
                  <c:v>0.8829207</c:v>
                </c:pt>
                <c:pt idx="7788">
                  <c:v>0.88274419999999998</c:v>
                </c:pt>
                <c:pt idx="7789">
                  <c:v>0.88256760000000001</c:v>
                </c:pt>
                <c:pt idx="7790">
                  <c:v>0.88239120000000004</c:v>
                </c:pt>
                <c:pt idx="7791">
                  <c:v>0.88221470000000002</c:v>
                </c:pt>
                <c:pt idx="7792">
                  <c:v>0.88203819999999999</c:v>
                </c:pt>
                <c:pt idx="7793">
                  <c:v>0.88186189999999998</c:v>
                </c:pt>
                <c:pt idx="7794">
                  <c:v>0.88168550000000001</c:v>
                </c:pt>
                <c:pt idx="7795">
                  <c:v>0.88150919999999999</c:v>
                </c:pt>
                <c:pt idx="7796">
                  <c:v>0.88133289999999997</c:v>
                </c:pt>
                <c:pt idx="7797">
                  <c:v>0.88115670000000001</c:v>
                </c:pt>
                <c:pt idx="7798">
                  <c:v>0.88098050000000006</c:v>
                </c:pt>
                <c:pt idx="7799">
                  <c:v>0.88080429999999998</c:v>
                </c:pt>
                <c:pt idx="7800">
                  <c:v>0.88062819999999997</c:v>
                </c:pt>
                <c:pt idx="7801">
                  <c:v>0.88044880000000003</c:v>
                </c:pt>
                <c:pt idx="7802">
                  <c:v>0.88025920000000002</c:v>
                </c:pt>
                <c:pt idx="7803">
                  <c:v>0.88006139999999999</c:v>
                </c:pt>
                <c:pt idx="7804">
                  <c:v>0.87985670000000005</c:v>
                </c:pt>
                <c:pt idx="7805">
                  <c:v>0.87964620000000004</c:v>
                </c:pt>
                <c:pt idx="7806">
                  <c:v>0.87943079999999996</c:v>
                </c:pt>
                <c:pt idx="7807">
                  <c:v>0.87921090000000002</c:v>
                </c:pt>
                <c:pt idx="7808">
                  <c:v>0.87898710000000002</c:v>
                </c:pt>
                <c:pt idx="7809">
                  <c:v>0.87875959999999997</c:v>
                </c:pt>
                <c:pt idx="7810">
                  <c:v>0.87852889999999995</c:v>
                </c:pt>
                <c:pt idx="7811">
                  <c:v>0.8782951</c:v>
                </c:pt>
                <c:pt idx="7812">
                  <c:v>0.87805840000000002</c:v>
                </c:pt>
                <c:pt idx="7813">
                  <c:v>0.87781900000000002</c:v>
                </c:pt>
                <c:pt idx="7814">
                  <c:v>0.8775771</c:v>
                </c:pt>
                <c:pt idx="7815">
                  <c:v>0.87733289999999997</c:v>
                </c:pt>
                <c:pt idx="7816">
                  <c:v>0.87708640000000004</c:v>
                </c:pt>
                <c:pt idx="7817">
                  <c:v>0.8768378</c:v>
                </c:pt>
                <c:pt idx="7818">
                  <c:v>0.87658740000000002</c:v>
                </c:pt>
                <c:pt idx="7819">
                  <c:v>0.87633499999999998</c:v>
                </c:pt>
                <c:pt idx="7820">
                  <c:v>0.87608090000000005</c:v>
                </c:pt>
                <c:pt idx="7821">
                  <c:v>0.87582510000000002</c:v>
                </c:pt>
                <c:pt idx="7822">
                  <c:v>0.87556769999999995</c:v>
                </c:pt>
                <c:pt idx="7823">
                  <c:v>0.87530870000000005</c:v>
                </c:pt>
                <c:pt idx="7824">
                  <c:v>0.87504820000000005</c:v>
                </c:pt>
                <c:pt idx="7825">
                  <c:v>0.87478639999999996</c:v>
                </c:pt>
                <c:pt idx="7826">
                  <c:v>0.87452319999999995</c:v>
                </c:pt>
                <c:pt idx="7827">
                  <c:v>0.8742586</c:v>
                </c:pt>
                <c:pt idx="7828">
                  <c:v>0.87399289999999996</c:v>
                </c:pt>
                <c:pt idx="7829">
                  <c:v>0.8737258</c:v>
                </c:pt>
                <c:pt idx="7830">
                  <c:v>0.87345759999999995</c:v>
                </c:pt>
                <c:pt idx="7831">
                  <c:v>0.87318830000000003</c:v>
                </c:pt>
                <c:pt idx="7832">
                  <c:v>0.87291779999999997</c:v>
                </c:pt>
                <c:pt idx="7833">
                  <c:v>0.87264629999999999</c:v>
                </c:pt>
                <c:pt idx="7834">
                  <c:v>0.87237379999999998</c:v>
                </c:pt>
                <c:pt idx="7835">
                  <c:v>0.87210030000000005</c:v>
                </c:pt>
                <c:pt idx="7836">
                  <c:v>0.87182579999999998</c:v>
                </c:pt>
                <c:pt idx="7837">
                  <c:v>0.8715503</c:v>
                </c:pt>
                <c:pt idx="7838">
                  <c:v>0.87127390000000005</c:v>
                </c:pt>
                <c:pt idx="7839">
                  <c:v>0.87099669999999996</c:v>
                </c:pt>
                <c:pt idx="7840">
                  <c:v>0.87071849999999995</c:v>
                </c:pt>
                <c:pt idx="7841">
                  <c:v>0.87043950000000003</c:v>
                </c:pt>
                <c:pt idx="7842">
                  <c:v>0.87015969999999998</c:v>
                </c:pt>
                <c:pt idx="7843">
                  <c:v>0.86987910000000002</c:v>
                </c:pt>
                <c:pt idx="7844">
                  <c:v>0.86959770000000003</c:v>
                </c:pt>
                <c:pt idx="7845">
                  <c:v>0.86931559999999997</c:v>
                </c:pt>
                <c:pt idx="7846">
                  <c:v>0.86903269999999999</c:v>
                </c:pt>
                <c:pt idx="7847">
                  <c:v>0.86874899999999999</c:v>
                </c:pt>
                <c:pt idx="7848">
                  <c:v>0.86846460000000003</c:v>
                </c:pt>
                <c:pt idx="7849">
                  <c:v>0.86817960000000005</c:v>
                </c:pt>
                <c:pt idx="7850">
                  <c:v>0.8678939</c:v>
                </c:pt>
                <c:pt idx="7851">
                  <c:v>0.86760749999999998</c:v>
                </c:pt>
                <c:pt idx="7852">
                  <c:v>0.86732039999999999</c:v>
                </c:pt>
                <c:pt idx="7853">
                  <c:v>0.86703269999999999</c:v>
                </c:pt>
                <c:pt idx="7854">
                  <c:v>0.86674439999999997</c:v>
                </c:pt>
                <c:pt idx="7855">
                  <c:v>0.86645550000000005</c:v>
                </c:pt>
                <c:pt idx="7856">
                  <c:v>0.86616599999999999</c:v>
                </c:pt>
                <c:pt idx="7857">
                  <c:v>0.86587590000000003</c:v>
                </c:pt>
                <c:pt idx="7858">
                  <c:v>0.86558520000000005</c:v>
                </c:pt>
                <c:pt idx="7859">
                  <c:v>0.86529400000000001</c:v>
                </c:pt>
                <c:pt idx="7860">
                  <c:v>0.86500220000000005</c:v>
                </c:pt>
                <c:pt idx="7861">
                  <c:v>0.86470979999999997</c:v>
                </c:pt>
                <c:pt idx="7862">
                  <c:v>0.86441690000000004</c:v>
                </c:pt>
                <c:pt idx="7863">
                  <c:v>0.86412350000000004</c:v>
                </c:pt>
                <c:pt idx="7864">
                  <c:v>0.86382959999999998</c:v>
                </c:pt>
                <c:pt idx="7865">
                  <c:v>0.8635351</c:v>
                </c:pt>
                <c:pt idx="7866">
                  <c:v>0.86324020000000001</c:v>
                </c:pt>
                <c:pt idx="7867">
                  <c:v>0.86294479999999996</c:v>
                </c:pt>
                <c:pt idx="7868">
                  <c:v>0.86264890000000005</c:v>
                </c:pt>
                <c:pt idx="7869">
                  <c:v>0.86235260000000002</c:v>
                </c:pt>
                <c:pt idx="7870">
                  <c:v>0.86205569999999998</c:v>
                </c:pt>
                <c:pt idx="7871">
                  <c:v>0.86175849999999998</c:v>
                </c:pt>
                <c:pt idx="7872">
                  <c:v>0.86146069999999997</c:v>
                </c:pt>
                <c:pt idx="7873">
                  <c:v>0.8611626</c:v>
                </c:pt>
                <c:pt idx="7874">
                  <c:v>0.86086399999999996</c:v>
                </c:pt>
                <c:pt idx="7875">
                  <c:v>0.86056509999999997</c:v>
                </c:pt>
                <c:pt idx="7876">
                  <c:v>0.86026570000000002</c:v>
                </c:pt>
                <c:pt idx="7877">
                  <c:v>0.85996589999999995</c:v>
                </c:pt>
                <c:pt idx="7878">
                  <c:v>0.85966560000000003</c:v>
                </c:pt>
                <c:pt idx="7879">
                  <c:v>0.85936500000000005</c:v>
                </c:pt>
                <c:pt idx="7880">
                  <c:v>0.85906400000000005</c:v>
                </c:pt>
                <c:pt idx="7881">
                  <c:v>0.85876269999999999</c:v>
                </c:pt>
                <c:pt idx="7882">
                  <c:v>0.85846089999999997</c:v>
                </c:pt>
                <c:pt idx="7883">
                  <c:v>0.8581588</c:v>
                </c:pt>
                <c:pt idx="7884">
                  <c:v>0.85785630000000002</c:v>
                </c:pt>
                <c:pt idx="7885">
                  <c:v>0.85755340000000002</c:v>
                </c:pt>
                <c:pt idx="7886">
                  <c:v>0.85725019999999996</c:v>
                </c:pt>
                <c:pt idx="7887">
                  <c:v>0.85694669999999995</c:v>
                </c:pt>
                <c:pt idx="7888">
                  <c:v>0.85664280000000004</c:v>
                </c:pt>
                <c:pt idx="7889">
                  <c:v>0.85633859999999995</c:v>
                </c:pt>
                <c:pt idx="7890">
                  <c:v>0.85603410000000002</c:v>
                </c:pt>
                <c:pt idx="7891">
                  <c:v>0.85572919999999997</c:v>
                </c:pt>
                <c:pt idx="7892">
                  <c:v>0.85542399999999996</c:v>
                </c:pt>
                <c:pt idx="7893">
                  <c:v>0.85511859999999995</c:v>
                </c:pt>
                <c:pt idx="7894">
                  <c:v>0.85481280000000004</c:v>
                </c:pt>
                <c:pt idx="7895">
                  <c:v>0.85450669999999995</c:v>
                </c:pt>
                <c:pt idx="7896">
                  <c:v>0.85420039999999997</c:v>
                </c:pt>
                <c:pt idx="7897">
                  <c:v>0.85389369999999998</c:v>
                </c:pt>
                <c:pt idx="7898">
                  <c:v>0.85358670000000003</c:v>
                </c:pt>
                <c:pt idx="7899">
                  <c:v>0.85327949999999997</c:v>
                </c:pt>
                <c:pt idx="7900">
                  <c:v>0.85297190000000001</c:v>
                </c:pt>
                <c:pt idx="7901">
                  <c:v>0.85266410000000004</c:v>
                </c:pt>
                <c:pt idx="7902">
                  <c:v>0.852356</c:v>
                </c:pt>
                <c:pt idx="7903">
                  <c:v>0.85204769999999996</c:v>
                </c:pt>
                <c:pt idx="7904">
                  <c:v>0.85173900000000002</c:v>
                </c:pt>
                <c:pt idx="7905">
                  <c:v>0.85143020000000003</c:v>
                </c:pt>
                <c:pt idx="7906">
                  <c:v>0.85112109999999996</c:v>
                </c:pt>
                <c:pt idx="7907">
                  <c:v>0.85081169999999995</c:v>
                </c:pt>
                <c:pt idx="7908">
                  <c:v>0.85050199999999998</c:v>
                </c:pt>
                <c:pt idx="7909">
                  <c:v>0.85019210000000001</c:v>
                </c:pt>
                <c:pt idx="7910">
                  <c:v>0.84988200000000003</c:v>
                </c:pt>
                <c:pt idx="7911">
                  <c:v>0.84957159999999998</c:v>
                </c:pt>
                <c:pt idx="7912">
                  <c:v>0.84926100000000004</c:v>
                </c:pt>
                <c:pt idx="7913">
                  <c:v>0.84895019999999999</c:v>
                </c:pt>
                <c:pt idx="7914">
                  <c:v>0.84863909999999998</c:v>
                </c:pt>
                <c:pt idx="7915">
                  <c:v>0.84832790000000002</c:v>
                </c:pt>
                <c:pt idx="7916">
                  <c:v>0.8480164</c:v>
                </c:pt>
                <c:pt idx="7917">
                  <c:v>0.84770460000000003</c:v>
                </c:pt>
                <c:pt idx="7918">
                  <c:v>0.8473927</c:v>
                </c:pt>
                <c:pt idx="7919">
                  <c:v>0.84708059999999996</c:v>
                </c:pt>
                <c:pt idx="7920">
                  <c:v>0.84676830000000003</c:v>
                </c:pt>
                <c:pt idx="7921">
                  <c:v>0.84645570000000003</c:v>
                </c:pt>
                <c:pt idx="7922">
                  <c:v>0.84614290000000003</c:v>
                </c:pt>
                <c:pt idx="7923">
                  <c:v>0.84582999999999997</c:v>
                </c:pt>
                <c:pt idx="7924">
                  <c:v>0.84551679999999996</c:v>
                </c:pt>
                <c:pt idx="7925">
                  <c:v>0.8452035</c:v>
                </c:pt>
                <c:pt idx="7926">
                  <c:v>0.84488989999999997</c:v>
                </c:pt>
                <c:pt idx="7927">
                  <c:v>0.8445762</c:v>
                </c:pt>
                <c:pt idx="7928">
                  <c:v>0.84426230000000002</c:v>
                </c:pt>
                <c:pt idx="7929">
                  <c:v>0.84394820000000004</c:v>
                </c:pt>
                <c:pt idx="7930">
                  <c:v>0.84363390000000005</c:v>
                </c:pt>
                <c:pt idx="7931">
                  <c:v>0.84331940000000005</c:v>
                </c:pt>
                <c:pt idx="7932">
                  <c:v>0.8430048</c:v>
                </c:pt>
                <c:pt idx="7933">
                  <c:v>0.84268989999999999</c:v>
                </c:pt>
                <c:pt idx="7934">
                  <c:v>0.84237499999999998</c:v>
                </c:pt>
                <c:pt idx="7935">
                  <c:v>0.84205989999999997</c:v>
                </c:pt>
                <c:pt idx="7936">
                  <c:v>0.84174450000000001</c:v>
                </c:pt>
                <c:pt idx="7937">
                  <c:v>0.84142910000000004</c:v>
                </c:pt>
                <c:pt idx="7938">
                  <c:v>0.84111340000000001</c:v>
                </c:pt>
                <c:pt idx="7939">
                  <c:v>0.84079760000000003</c:v>
                </c:pt>
                <c:pt idx="7940">
                  <c:v>0.84048160000000005</c:v>
                </c:pt>
                <c:pt idx="7941">
                  <c:v>0.84016559999999996</c:v>
                </c:pt>
                <c:pt idx="7942">
                  <c:v>0.83984930000000002</c:v>
                </c:pt>
                <c:pt idx="7943">
                  <c:v>0.83953290000000003</c:v>
                </c:pt>
                <c:pt idx="7944">
                  <c:v>0.83921630000000003</c:v>
                </c:pt>
                <c:pt idx="7945">
                  <c:v>0.83889959999999997</c:v>
                </c:pt>
                <c:pt idx="7946">
                  <c:v>0.83858270000000001</c:v>
                </c:pt>
                <c:pt idx="7947">
                  <c:v>0.8382657</c:v>
                </c:pt>
                <c:pt idx="7948">
                  <c:v>0.83794860000000004</c:v>
                </c:pt>
                <c:pt idx="7949">
                  <c:v>0.83763129999999997</c:v>
                </c:pt>
                <c:pt idx="7950">
                  <c:v>0.8373138</c:v>
                </c:pt>
                <c:pt idx="7951">
                  <c:v>0.83699630000000003</c:v>
                </c:pt>
                <c:pt idx="7952">
                  <c:v>0.83667860000000005</c:v>
                </c:pt>
                <c:pt idx="7953">
                  <c:v>0.83636080000000002</c:v>
                </c:pt>
                <c:pt idx="7954">
                  <c:v>0.83604279999999997</c:v>
                </c:pt>
                <c:pt idx="7955">
                  <c:v>0.83572469999999999</c:v>
                </c:pt>
                <c:pt idx="7956">
                  <c:v>0.83540639999999999</c:v>
                </c:pt>
                <c:pt idx="7957">
                  <c:v>0.8350881</c:v>
                </c:pt>
                <c:pt idx="7958">
                  <c:v>0.8347696</c:v>
                </c:pt>
                <c:pt idx="7959">
                  <c:v>0.83445100000000005</c:v>
                </c:pt>
                <c:pt idx="7960">
                  <c:v>0.83413230000000005</c:v>
                </c:pt>
                <c:pt idx="7961">
                  <c:v>0.83381349999999999</c:v>
                </c:pt>
                <c:pt idx="7962">
                  <c:v>0.83349450000000003</c:v>
                </c:pt>
                <c:pt idx="7963">
                  <c:v>0.83317549999999996</c:v>
                </c:pt>
                <c:pt idx="7964">
                  <c:v>0.83285629999999999</c:v>
                </c:pt>
                <c:pt idx="7965">
                  <c:v>0.83253699999999997</c:v>
                </c:pt>
                <c:pt idx="7966">
                  <c:v>0.8322176</c:v>
                </c:pt>
                <c:pt idx="7967">
                  <c:v>0.83189800000000003</c:v>
                </c:pt>
                <c:pt idx="7968">
                  <c:v>0.83157840000000005</c:v>
                </c:pt>
                <c:pt idx="7969">
                  <c:v>0.83125870000000002</c:v>
                </c:pt>
                <c:pt idx="7970">
                  <c:v>0.83093879999999998</c:v>
                </c:pt>
                <c:pt idx="7971">
                  <c:v>0.83061890000000005</c:v>
                </c:pt>
                <c:pt idx="7972">
                  <c:v>0.8302988</c:v>
                </c:pt>
                <c:pt idx="7973">
                  <c:v>0.82997860000000001</c:v>
                </c:pt>
                <c:pt idx="7974">
                  <c:v>0.82965840000000002</c:v>
                </c:pt>
                <c:pt idx="7975">
                  <c:v>0.82933800000000002</c:v>
                </c:pt>
                <c:pt idx="7976">
                  <c:v>0.82901760000000002</c:v>
                </c:pt>
                <c:pt idx="7977">
                  <c:v>0.82869700000000002</c:v>
                </c:pt>
                <c:pt idx="7978">
                  <c:v>0.82837640000000001</c:v>
                </c:pt>
                <c:pt idx="7979">
                  <c:v>0.8280556</c:v>
                </c:pt>
                <c:pt idx="7980">
                  <c:v>0.82773479999999999</c:v>
                </c:pt>
                <c:pt idx="7981">
                  <c:v>0.82741390000000004</c:v>
                </c:pt>
                <c:pt idx="7982">
                  <c:v>0.82709279999999996</c:v>
                </c:pt>
                <c:pt idx="7983">
                  <c:v>0.8267717</c:v>
                </c:pt>
                <c:pt idx="7984">
                  <c:v>0.82645049999999998</c:v>
                </c:pt>
                <c:pt idx="7985">
                  <c:v>0.82612920000000001</c:v>
                </c:pt>
                <c:pt idx="7986">
                  <c:v>0.82580779999999998</c:v>
                </c:pt>
                <c:pt idx="7987">
                  <c:v>0.82548639999999995</c:v>
                </c:pt>
                <c:pt idx="7988">
                  <c:v>0.82516480000000003</c:v>
                </c:pt>
                <c:pt idx="7989">
                  <c:v>0.8248432</c:v>
                </c:pt>
                <c:pt idx="7990">
                  <c:v>0.82452139999999996</c:v>
                </c:pt>
                <c:pt idx="7991">
                  <c:v>0.82419960000000003</c:v>
                </c:pt>
                <c:pt idx="7992">
                  <c:v>0.82387779999999999</c:v>
                </c:pt>
                <c:pt idx="7993">
                  <c:v>0.82355579999999995</c:v>
                </c:pt>
                <c:pt idx="7994">
                  <c:v>0.82323369999999996</c:v>
                </c:pt>
                <c:pt idx="7995">
                  <c:v>0.82291159999999997</c:v>
                </c:pt>
                <c:pt idx="7996">
                  <c:v>0.82258940000000003</c:v>
                </c:pt>
                <c:pt idx="7997">
                  <c:v>0.82226710000000003</c:v>
                </c:pt>
                <c:pt idx="7998">
                  <c:v>0.82194480000000003</c:v>
                </c:pt>
                <c:pt idx="7999">
                  <c:v>0.82162239999999997</c:v>
                </c:pt>
                <c:pt idx="8000">
                  <c:v>0.82129989999999997</c:v>
                </c:pt>
                <c:pt idx="8001">
                  <c:v>0.82097730000000002</c:v>
                </c:pt>
                <c:pt idx="8002">
                  <c:v>0.82065460000000001</c:v>
                </c:pt>
                <c:pt idx="8003">
                  <c:v>0.8203319</c:v>
                </c:pt>
                <c:pt idx="8004">
                  <c:v>0.82000919999999999</c:v>
                </c:pt>
                <c:pt idx="8005">
                  <c:v>0.81968629999999998</c:v>
                </c:pt>
                <c:pt idx="8006">
                  <c:v>0.81936339999999996</c:v>
                </c:pt>
                <c:pt idx="8007">
                  <c:v>0.8190404</c:v>
                </c:pt>
                <c:pt idx="8008">
                  <c:v>0.81871729999999998</c:v>
                </c:pt>
                <c:pt idx="8009">
                  <c:v>0.81839419999999996</c:v>
                </c:pt>
                <c:pt idx="8010">
                  <c:v>0.81807099999999999</c:v>
                </c:pt>
                <c:pt idx="8011">
                  <c:v>0.81774780000000002</c:v>
                </c:pt>
                <c:pt idx="8012">
                  <c:v>0.8174245</c:v>
                </c:pt>
                <c:pt idx="8013">
                  <c:v>0.81710110000000002</c:v>
                </c:pt>
                <c:pt idx="8014">
                  <c:v>0.81677770000000005</c:v>
                </c:pt>
                <c:pt idx="8015">
                  <c:v>0.81645420000000002</c:v>
                </c:pt>
                <c:pt idx="8016">
                  <c:v>0.81613069999999999</c:v>
                </c:pt>
                <c:pt idx="8017">
                  <c:v>0.81580710000000001</c:v>
                </c:pt>
                <c:pt idx="8018">
                  <c:v>0.81548350000000003</c:v>
                </c:pt>
                <c:pt idx="8019">
                  <c:v>0.81515970000000004</c:v>
                </c:pt>
                <c:pt idx="8020">
                  <c:v>0.814836</c:v>
                </c:pt>
                <c:pt idx="8021">
                  <c:v>0.81451209999999996</c:v>
                </c:pt>
                <c:pt idx="8022">
                  <c:v>0.81418820000000003</c:v>
                </c:pt>
                <c:pt idx="8023">
                  <c:v>0.81386429999999998</c:v>
                </c:pt>
                <c:pt idx="8024">
                  <c:v>0.81354029999999999</c:v>
                </c:pt>
                <c:pt idx="8025">
                  <c:v>0.81321619999999994</c:v>
                </c:pt>
                <c:pt idx="8026">
                  <c:v>0.81289210000000001</c:v>
                </c:pt>
                <c:pt idx="8027">
                  <c:v>0.81256790000000001</c:v>
                </c:pt>
                <c:pt idx="8028">
                  <c:v>0.81224379999999996</c:v>
                </c:pt>
                <c:pt idx="8029">
                  <c:v>0.81191950000000002</c:v>
                </c:pt>
                <c:pt idx="8030">
                  <c:v>0.81159519999999996</c:v>
                </c:pt>
                <c:pt idx="8031">
                  <c:v>0.81127079999999996</c:v>
                </c:pt>
                <c:pt idx="8032">
                  <c:v>0.81094639999999996</c:v>
                </c:pt>
                <c:pt idx="8033">
                  <c:v>0.81062199999999995</c:v>
                </c:pt>
                <c:pt idx="8034">
                  <c:v>0.8102975</c:v>
                </c:pt>
                <c:pt idx="8035">
                  <c:v>0.8099729</c:v>
                </c:pt>
                <c:pt idx="8036">
                  <c:v>0.80964829999999999</c:v>
                </c:pt>
                <c:pt idx="8037">
                  <c:v>0.80932369999999998</c:v>
                </c:pt>
                <c:pt idx="8038">
                  <c:v>0.80899909999999997</c:v>
                </c:pt>
                <c:pt idx="8039">
                  <c:v>0.80867429999999996</c:v>
                </c:pt>
                <c:pt idx="8040">
                  <c:v>0.80834950000000005</c:v>
                </c:pt>
                <c:pt idx="8041">
                  <c:v>0.80802479999999999</c:v>
                </c:pt>
                <c:pt idx="8042">
                  <c:v>0.80769990000000003</c:v>
                </c:pt>
                <c:pt idx="8043">
                  <c:v>0.80737499999999995</c:v>
                </c:pt>
                <c:pt idx="8044">
                  <c:v>0.80705009999999999</c:v>
                </c:pt>
                <c:pt idx="8045">
                  <c:v>0.80672509999999997</c:v>
                </c:pt>
                <c:pt idx="8046">
                  <c:v>0.80640009999999995</c:v>
                </c:pt>
                <c:pt idx="8047">
                  <c:v>0.80607510000000004</c:v>
                </c:pt>
                <c:pt idx="8048">
                  <c:v>0.80574999999999997</c:v>
                </c:pt>
                <c:pt idx="8049">
                  <c:v>0.8054249</c:v>
                </c:pt>
                <c:pt idx="8050">
                  <c:v>0.80509969999999997</c:v>
                </c:pt>
                <c:pt idx="8051">
                  <c:v>0.80477449999999995</c:v>
                </c:pt>
                <c:pt idx="8052">
                  <c:v>0.80444930000000003</c:v>
                </c:pt>
                <c:pt idx="8053">
                  <c:v>0.80412399999999995</c:v>
                </c:pt>
                <c:pt idx="8054">
                  <c:v>0.80379869999999998</c:v>
                </c:pt>
                <c:pt idx="8055">
                  <c:v>0.8034734</c:v>
                </c:pt>
                <c:pt idx="8056">
                  <c:v>0.80314799999999997</c:v>
                </c:pt>
                <c:pt idx="8057">
                  <c:v>0.80282260000000005</c:v>
                </c:pt>
                <c:pt idx="8058">
                  <c:v>0.80249709999999996</c:v>
                </c:pt>
                <c:pt idx="8059">
                  <c:v>0.80217159999999998</c:v>
                </c:pt>
                <c:pt idx="8060">
                  <c:v>0.80184610000000001</c:v>
                </c:pt>
                <c:pt idx="8061">
                  <c:v>0.80152060000000003</c:v>
                </c:pt>
                <c:pt idx="8062">
                  <c:v>0.80119499999999999</c:v>
                </c:pt>
                <c:pt idx="8063">
                  <c:v>0.80086939999999995</c:v>
                </c:pt>
                <c:pt idx="8064">
                  <c:v>0.80054380000000003</c:v>
                </c:pt>
                <c:pt idx="8065">
                  <c:v>0.80021810000000004</c:v>
                </c:pt>
                <c:pt idx="8066">
                  <c:v>0.79989239999999995</c:v>
                </c:pt>
                <c:pt idx="8067">
                  <c:v>0.79956669999999996</c:v>
                </c:pt>
                <c:pt idx="8068">
                  <c:v>0.79924090000000003</c:v>
                </c:pt>
                <c:pt idx="8069">
                  <c:v>0.79891520000000005</c:v>
                </c:pt>
                <c:pt idx="8070">
                  <c:v>0.7985894</c:v>
                </c:pt>
                <c:pt idx="8071">
                  <c:v>0.79826359999999996</c:v>
                </c:pt>
                <c:pt idx="8072">
                  <c:v>0.79793780000000003</c:v>
                </c:pt>
                <c:pt idx="8073">
                  <c:v>0.79761190000000004</c:v>
                </c:pt>
                <c:pt idx="8074">
                  <c:v>0.79728600000000005</c:v>
                </c:pt>
                <c:pt idx="8075">
                  <c:v>0.79696009999999995</c:v>
                </c:pt>
                <c:pt idx="8076">
                  <c:v>0.79663410000000001</c:v>
                </c:pt>
                <c:pt idx="8077">
                  <c:v>0.79630809999999996</c:v>
                </c:pt>
                <c:pt idx="8078">
                  <c:v>0.79598210000000003</c:v>
                </c:pt>
                <c:pt idx="8079">
                  <c:v>0.79565609999999998</c:v>
                </c:pt>
                <c:pt idx="8080">
                  <c:v>0.79532999999999998</c:v>
                </c:pt>
                <c:pt idx="8081">
                  <c:v>0.79500400000000004</c:v>
                </c:pt>
                <c:pt idx="8082">
                  <c:v>0.79467790000000005</c:v>
                </c:pt>
                <c:pt idx="8083">
                  <c:v>0.79435180000000005</c:v>
                </c:pt>
                <c:pt idx="8084">
                  <c:v>0.7940256</c:v>
                </c:pt>
                <c:pt idx="8085">
                  <c:v>0.79369940000000005</c:v>
                </c:pt>
                <c:pt idx="8086">
                  <c:v>0.79337329999999995</c:v>
                </c:pt>
                <c:pt idx="8087">
                  <c:v>0.7930471</c:v>
                </c:pt>
                <c:pt idx="8088">
                  <c:v>0.79272089999999995</c:v>
                </c:pt>
                <c:pt idx="8089">
                  <c:v>0.79239459999999995</c:v>
                </c:pt>
                <c:pt idx="8090">
                  <c:v>0.79206840000000001</c:v>
                </c:pt>
                <c:pt idx="8091">
                  <c:v>0.7917421</c:v>
                </c:pt>
                <c:pt idx="8092">
                  <c:v>0.7914158</c:v>
                </c:pt>
                <c:pt idx="8093">
                  <c:v>0.7910895</c:v>
                </c:pt>
                <c:pt idx="8094">
                  <c:v>0.7907632</c:v>
                </c:pt>
                <c:pt idx="8095">
                  <c:v>0.7904369</c:v>
                </c:pt>
                <c:pt idx="8096">
                  <c:v>0.79011050000000005</c:v>
                </c:pt>
                <c:pt idx="8097">
                  <c:v>0.78978409999999999</c:v>
                </c:pt>
                <c:pt idx="8098">
                  <c:v>0.78945770000000004</c:v>
                </c:pt>
                <c:pt idx="8099">
                  <c:v>0.78913129999999998</c:v>
                </c:pt>
                <c:pt idx="8100">
                  <c:v>0.78880490000000003</c:v>
                </c:pt>
                <c:pt idx="8101">
                  <c:v>0.78847849999999997</c:v>
                </c:pt>
                <c:pt idx="8102">
                  <c:v>0.78815199999999996</c:v>
                </c:pt>
                <c:pt idx="8103">
                  <c:v>0.78782560000000001</c:v>
                </c:pt>
                <c:pt idx="8104">
                  <c:v>0.78749910000000001</c:v>
                </c:pt>
                <c:pt idx="8105">
                  <c:v>0.78717269999999995</c:v>
                </c:pt>
                <c:pt idx="8106">
                  <c:v>0.78684620000000005</c:v>
                </c:pt>
                <c:pt idx="8107">
                  <c:v>0.78651959999999999</c:v>
                </c:pt>
                <c:pt idx="8108">
                  <c:v>0.78619309999999998</c:v>
                </c:pt>
                <c:pt idx="8109">
                  <c:v>0.78586659999999997</c:v>
                </c:pt>
                <c:pt idx="8110">
                  <c:v>0.78554009999999996</c:v>
                </c:pt>
                <c:pt idx="8111">
                  <c:v>0.78521350000000001</c:v>
                </c:pt>
                <c:pt idx="8112">
                  <c:v>0.784887</c:v>
                </c:pt>
                <c:pt idx="8113">
                  <c:v>0.78456040000000005</c:v>
                </c:pt>
                <c:pt idx="8114">
                  <c:v>0.78423379999999998</c:v>
                </c:pt>
                <c:pt idx="8115">
                  <c:v>0.78390720000000003</c:v>
                </c:pt>
                <c:pt idx="8116">
                  <c:v>0.78358070000000002</c:v>
                </c:pt>
                <c:pt idx="8117">
                  <c:v>0.78325400000000001</c:v>
                </c:pt>
                <c:pt idx="8118">
                  <c:v>0.78292740000000005</c:v>
                </c:pt>
                <c:pt idx="8119">
                  <c:v>0.78260079999999999</c:v>
                </c:pt>
                <c:pt idx="8120">
                  <c:v>0.78227409999999997</c:v>
                </c:pt>
                <c:pt idx="8121">
                  <c:v>0.78194750000000002</c:v>
                </c:pt>
                <c:pt idx="8122">
                  <c:v>0.78162089999999995</c:v>
                </c:pt>
                <c:pt idx="8123">
                  <c:v>0.78129420000000005</c:v>
                </c:pt>
                <c:pt idx="8124">
                  <c:v>0.78096750000000004</c:v>
                </c:pt>
                <c:pt idx="8125">
                  <c:v>0.78064080000000002</c:v>
                </c:pt>
                <c:pt idx="8126">
                  <c:v>0.78031410000000001</c:v>
                </c:pt>
                <c:pt idx="8127">
                  <c:v>0.77998749999999994</c:v>
                </c:pt>
                <c:pt idx="8128">
                  <c:v>0.77966080000000004</c:v>
                </c:pt>
                <c:pt idx="8129">
                  <c:v>0.77933410000000003</c:v>
                </c:pt>
                <c:pt idx="8130">
                  <c:v>0.77900740000000002</c:v>
                </c:pt>
                <c:pt idx="8131">
                  <c:v>0.7786807</c:v>
                </c:pt>
                <c:pt idx="8132">
                  <c:v>0.77835399999999999</c:v>
                </c:pt>
                <c:pt idx="8133">
                  <c:v>0.77802729999999998</c:v>
                </c:pt>
                <c:pt idx="8134">
                  <c:v>0.77770059999999996</c:v>
                </c:pt>
                <c:pt idx="8135">
                  <c:v>0.77737389999999995</c:v>
                </c:pt>
                <c:pt idx="8136">
                  <c:v>0.77704720000000005</c:v>
                </c:pt>
                <c:pt idx="8137">
                  <c:v>0.77672050000000004</c:v>
                </c:pt>
                <c:pt idx="8138">
                  <c:v>0.77639369999999996</c:v>
                </c:pt>
                <c:pt idx="8139">
                  <c:v>0.77606699999999995</c:v>
                </c:pt>
                <c:pt idx="8140">
                  <c:v>0.77574019999999999</c:v>
                </c:pt>
                <c:pt idx="8141">
                  <c:v>0.77541349999999998</c:v>
                </c:pt>
                <c:pt idx="8142">
                  <c:v>0.77508670000000002</c:v>
                </c:pt>
                <c:pt idx="8143">
                  <c:v>0.77475989999999995</c:v>
                </c:pt>
                <c:pt idx="8144">
                  <c:v>0.77443320000000004</c:v>
                </c:pt>
                <c:pt idx="8145">
                  <c:v>0.77410639999999997</c:v>
                </c:pt>
                <c:pt idx="8146">
                  <c:v>0.77377969999999996</c:v>
                </c:pt>
                <c:pt idx="8147">
                  <c:v>0.7734529</c:v>
                </c:pt>
                <c:pt idx="8148">
                  <c:v>0.77312619999999999</c:v>
                </c:pt>
                <c:pt idx="8149">
                  <c:v>0.77279940000000003</c:v>
                </c:pt>
                <c:pt idx="8150">
                  <c:v>0.77247270000000001</c:v>
                </c:pt>
                <c:pt idx="8151">
                  <c:v>0.77214590000000005</c:v>
                </c:pt>
                <c:pt idx="8152">
                  <c:v>0.77181920000000004</c:v>
                </c:pt>
                <c:pt idx="8153">
                  <c:v>0.77149239999999997</c:v>
                </c:pt>
                <c:pt idx="8154">
                  <c:v>0.77116569999999995</c:v>
                </c:pt>
                <c:pt idx="8155">
                  <c:v>0.77083889999999999</c:v>
                </c:pt>
                <c:pt idx="8156">
                  <c:v>0.77051219999999998</c:v>
                </c:pt>
                <c:pt idx="8157">
                  <c:v>0.77018540000000002</c:v>
                </c:pt>
                <c:pt idx="8158">
                  <c:v>0.76985870000000001</c:v>
                </c:pt>
                <c:pt idx="8159">
                  <c:v>0.76953199999999999</c:v>
                </c:pt>
                <c:pt idx="8160">
                  <c:v>0.76920529999999998</c:v>
                </c:pt>
                <c:pt idx="8161">
                  <c:v>0.76887859999999997</c:v>
                </c:pt>
                <c:pt idx="8162">
                  <c:v>0.76855189999999995</c:v>
                </c:pt>
                <c:pt idx="8163">
                  <c:v>0.7682253</c:v>
                </c:pt>
                <c:pt idx="8164">
                  <c:v>0.76789859999999999</c:v>
                </c:pt>
                <c:pt idx="8165">
                  <c:v>0.76757189999999997</c:v>
                </c:pt>
                <c:pt idx="8166">
                  <c:v>0.76724519999999996</c:v>
                </c:pt>
                <c:pt idx="8167">
                  <c:v>0.76691849999999995</c:v>
                </c:pt>
                <c:pt idx="8168">
                  <c:v>0.76659180000000005</c:v>
                </c:pt>
                <c:pt idx="8169">
                  <c:v>0.76626510000000003</c:v>
                </c:pt>
                <c:pt idx="8170">
                  <c:v>0.76593849999999997</c:v>
                </c:pt>
                <c:pt idx="8171">
                  <c:v>0.76561179999999995</c:v>
                </c:pt>
                <c:pt idx="8172">
                  <c:v>0.7652852</c:v>
                </c:pt>
                <c:pt idx="8173">
                  <c:v>0.76495860000000004</c:v>
                </c:pt>
                <c:pt idx="8174">
                  <c:v>0.76463190000000003</c:v>
                </c:pt>
                <c:pt idx="8175">
                  <c:v>0.76430529999999997</c:v>
                </c:pt>
                <c:pt idx="8176">
                  <c:v>0.76397870000000001</c:v>
                </c:pt>
                <c:pt idx="8177">
                  <c:v>0.763652</c:v>
                </c:pt>
                <c:pt idx="8178">
                  <c:v>0.76332549999999999</c:v>
                </c:pt>
                <c:pt idx="8179">
                  <c:v>0.76299890000000004</c:v>
                </c:pt>
                <c:pt idx="8180">
                  <c:v>0.76267229999999997</c:v>
                </c:pt>
                <c:pt idx="8181">
                  <c:v>0.76234570000000001</c:v>
                </c:pt>
                <c:pt idx="8182">
                  <c:v>0.76201920000000001</c:v>
                </c:pt>
                <c:pt idx="8183">
                  <c:v>0.76169260000000005</c:v>
                </c:pt>
                <c:pt idx="8184">
                  <c:v>0.76136599999999999</c:v>
                </c:pt>
                <c:pt idx="8185">
                  <c:v>0.76103949999999998</c:v>
                </c:pt>
                <c:pt idx="8186">
                  <c:v>0.76071299999999997</c:v>
                </c:pt>
                <c:pt idx="8187">
                  <c:v>0.76038649999999997</c:v>
                </c:pt>
                <c:pt idx="8188">
                  <c:v>0.76005999999999996</c:v>
                </c:pt>
                <c:pt idx="8189">
                  <c:v>0.7597334</c:v>
                </c:pt>
                <c:pt idx="8190">
                  <c:v>0.7594069</c:v>
                </c:pt>
                <c:pt idx="8191">
                  <c:v>0.75908050000000005</c:v>
                </c:pt>
                <c:pt idx="8192">
                  <c:v>0.75875400000000004</c:v>
                </c:pt>
                <c:pt idx="8193">
                  <c:v>0.75842759999999998</c:v>
                </c:pt>
                <c:pt idx="8194">
                  <c:v>0.75810109999999997</c:v>
                </c:pt>
                <c:pt idx="8195">
                  <c:v>0.75777470000000002</c:v>
                </c:pt>
                <c:pt idx="8196">
                  <c:v>0.75744820000000002</c:v>
                </c:pt>
                <c:pt idx="8197">
                  <c:v>0.75712179999999996</c:v>
                </c:pt>
                <c:pt idx="8198">
                  <c:v>0.75679540000000001</c:v>
                </c:pt>
                <c:pt idx="8199">
                  <c:v>0.75646899999999995</c:v>
                </c:pt>
                <c:pt idx="8200">
                  <c:v>0.7561426</c:v>
                </c:pt>
                <c:pt idx="8201">
                  <c:v>0.7558163</c:v>
                </c:pt>
                <c:pt idx="8202">
                  <c:v>0.75548990000000005</c:v>
                </c:pt>
                <c:pt idx="8203">
                  <c:v>0.75516360000000005</c:v>
                </c:pt>
                <c:pt idx="8204">
                  <c:v>0.75483730000000004</c:v>
                </c:pt>
                <c:pt idx="8205">
                  <c:v>0.75451089999999998</c:v>
                </c:pt>
                <c:pt idx="8206">
                  <c:v>0.75418470000000004</c:v>
                </c:pt>
                <c:pt idx="8207">
                  <c:v>0.75385840000000004</c:v>
                </c:pt>
                <c:pt idx="8208">
                  <c:v>0.75353210000000004</c:v>
                </c:pt>
                <c:pt idx="8209">
                  <c:v>0.75320580000000004</c:v>
                </c:pt>
                <c:pt idx="8210">
                  <c:v>0.75287959999999998</c:v>
                </c:pt>
                <c:pt idx="8211">
                  <c:v>0.75255340000000004</c:v>
                </c:pt>
                <c:pt idx="8212">
                  <c:v>0.75222719999999998</c:v>
                </c:pt>
                <c:pt idx="8213">
                  <c:v>0.75190100000000004</c:v>
                </c:pt>
                <c:pt idx="8214">
                  <c:v>0.75157479999999999</c:v>
                </c:pt>
                <c:pt idx="8215">
                  <c:v>0.75124869999999999</c:v>
                </c:pt>
                <c:pt idx="8216">
                  <c:v>0.75092250000000005</c:v>
                </c:pt>
                <c:pt idx="8217">
                  <c:v>0.75059629999999999</c:v>
                </c:pt>
                <c:pt idx="8218">
                  <c:v>0.7502702</c:v>
                </c:pt>
                <c:pt idx="8219">
                  <c:v>0.74994419999999995</c:v>
                </c:pt>
                <c:pt idx="8220">
                  <c:v>0.74961809999999995</c:v>
                </c:pt>
                <c:pt idx="8221">
                  <c:v>0.74929199999999996</c:v>
                </c:pt>
                <c:pt idx="8222">
                  <c:v>0.74896589999999996</c:v>
                </c:pt>
                <c:pt idx="8223">
                  <c:v>0.74863990000000002</c:v>
                </c:pt>
                <c:pt idx="8224">
                  <c:v>0.74831380000000003</c:v>
                </c:pt>
                <c:pt idx="8225">
                  <c:v>0.74798779999999998</c:v>
                </c:pt>
                <c:pt idx="8226">
                  <c:v>0.74766180000000004</c:v>
                </c:pt>
                <c:pt idx="8227">
                  <c:v>0.74733590000000005</c:v>
                </c:pt>
                <c:pt idx="8228">
                  <c:v>0.7470099</c:v>
                </c:pt>
                <c:pt idx="8229">
                  <c:v>0.74668400000000001</c:v>
                </c:pt>
                <c:pt idx="8230">
                  <c:v>0.74635799999999997</c:v>
                </c:pt>
                <c:pt idx="8231">
                  <c:v>0.74603209999999998</c:v>
                </c:pt>
                <c:pt idx="8232">
                  <c:v>0.74570630000000004</c:v>
                </c:pt>
                <c:pt idx="8233">
                  <c:v>0.74538040000000005</c:v>
                </c:pt>
                <c:pt idx="8234">
                  <c:v>0.74505449999999995</c:v>
                </c:pt>
                <c:pt idx="8235">
                  <c:v>0.74472870000000002</c:v>
                </c:pt>
                <c:pt idx="8236">
                  <c:v>0.74440289999999998</c:v>
                </c:pt>
                <c:pt idx="8237">
                  <c:v>0.74407710000000005</c:v>
                </c:pt>
                <c:pt idx="8238">
                  <c:v>0.74375139999999995</c:v>
                </c:pt>
                <c:pt idx="8239">
                  <c:v>0.74342569999999997</c:v>
                </c:pt>
                <c:pt idx="8240">
                  <c:v>0.74309990000000004</c:v>
                </c:pt>
                <c:pt idx="8241">
                  <c:v>0.74277420000000005</c:v>
                </c:pt>
                <c:pt idx="8242">
                  <c:v>0.74244860000000001</c:v>
                </c:pt>
                <c:pt idx="8243">
                  <c:v>0.74212290000000003</c:v>
                </c:pt>
                <c:pt idx="8244">
                  <c:v>0.74179729999999999</c:v>
                </c:pt>
                <c:pt idx="8245">
                  <c:v>0.74147160000000001</c:v>
                </c:pt>
                <c:pt idx="8246">
                  <c:v>0.74114599999999997</c:v>
                </c:pt>
                <c:pt idx="8247">
                  <c:v>0.74082049999999999</c:v>
                </c:pt>
                <c:pt idx="8248">
                  <c:v>0.74049489999999996</c:v>
                </c:pt>
                <c:pt idx="8249">
                  <c:v>0.74016930000000003</c:v>
                </c:pt>
                <c:pt idx="8250">
                  <c:v>0.73984380000000005</c:v>
                </c:pt>
                <c:pt idx="8251">
                  <c:v>0.73951829999999996</c:v>
                </c:pt>
                <c:pt idx="8252">
                  <c:v>0.73919279999999998</c:v>
                </c:pt>
                <c:pt idx="8253">
                  <c:v>0.73886739999999995</c:v>
                </c:pt>
                <c:pt idx="8254">
                  <c:v>0.73854200000000003</c:v>
                </c:pt>
                <c:pt idx="8255">
                  <c:v>0.73821650000000005</c:v>
                </c:pt>
                <c:pt idx="8256">
                  <c:v>0.73789110000000002</c:v>
                </c:pt>
                <c:pt idx="8257">
                  <c:v>0.73756580000000005</c:v>
                </c:pt>
                <c:pt idx="8258">
                  <c:v>0.73724040000000002</c:v>
                </c:pt>
                <c:pt idx="8259">
                  <c:v>0.73691510000000005</c:v>
                </c:pt>
                <c:pt idx="8260">
                  <c:v>0.73658979999999996</c:v>
                </c:pt>
                <c:pt idx="8261">
                  <c:v>0.73626449999999999</c:v>
                </c:pt>
                <c:pt idx="8262">
                  <c:v>0.73593929999999996</c:v>
                </c:pt>
                <c:pt idx="8263">
                  <c:v>0.73561410000000005</c:v>
                </c:pt>
                <c:pt idx="8264">
                  <c:v>0.73528890000000002</c:v>
                </c:pt>
                <c:pt idx="8265">
                  <c:v>0.7349637</c:v>
                </c:pt>
                <c:pt idx="8266">
                  <c:v>0.73463849999999997</c:v>
                </c:pt>
                <c:pt idx="8267">
                  <c:v>0.73431340000000001</c:v>
                </c:pt>
                <c:pt idx="8268">
                  <c:v>0.73398830000000004</c:v>
                </c:pt>
                <c:pt idx="8269">
                  <c:v>0.73366319999999996</c:v>
                </c:pt>
                <c:pt idx="8270">
                  <c:v>0.73333809999999999</c:v>
                </c:pt>
                <c:pt idx="8271">
                  <c:v>0.73301309999999997</c:v>
                </c:pt>
                <c:pt idx="8272">
                  <c:v>0.73268809999999995</c:v>
                </c:pt>
                <c:pt idx="8273">
                  <c:v>0.73236310000000004</c:v>
                </c:pt>
                <c:pt idx="8274">
                  <c:v>0.73203810000000002</c:v>
                </c:pt>
                <c:pt idx="8275">
                  <c:v>0.73171319999999995</c:v>
                </c:pt>
                <c:pt idx="8276">
                  <c:v>0.73138829999999999</c:v>
                </c:pt>
                <c:pt idx="8277">
                  <c:v>0.73106340000000003</c:v>
                </c:pt>
                <c:pt idx="8278">
                  <c:v>0.73073860000000002</c:v>
                </c:pt>
                <c:pt idx="8279">
                  <c:v>0.73041370000000005</c:v>
                </c:pt>
                <c:pt idx="8280">
                  <c:v>0.73008890000000004</c:v>
                </c:pt>
                <c:pt idx="8281">
                  <c:v>0.72976419999999997</c:v>
                </c:pt>
                <c:pt idx="8282">
                  <c:v>0.72943939999999996</c:v>
                </c:pt>
                <c:pt idx="8283">
                  <c:v>0.7291147</c:v>
                </c:pt>
                <c:pt idx="8284">
                  <c:v>0.72879000000000005</c:v>
                </c:pt>
                <c:pt idx="8285">
                  <c:v>0.72846529999999998</c:v>
                </c:pt>
                <c:pt idx="8286">
                  <c:v>0.72814069999999997</c:v>
                </c:pt>
                <c:pt idx="8287">
                  <c:v>0.72781600000000002</c:v>
                </c:pt>
                <c:pt idx="8288">
                  <c:v>0.72749140000000001</c:v>
                </c:pt>
                <c:pt idx="8289">
                  <c:v>0.72716689999999995</c:v>
                </c:pt>
                <c:pt idx="8290">
                  <c:v>0.72684230000000005</c:v>
                </c:pt>
                <c:pt idx="8291">
                  <c:v>0.72651779999999999</c:v>
                </c:pt>
                <c:pt idx="8292">
                  <c:v>0.72619330000000004</c:v>
                </c:pt>
                <c:pt idx="8293">
                  <c:v>0.72586879999999998</c:v>
                </c:pt>
                <c:pt idx="8294">
                  <c:v>0.72554439999999998</c:v>
                </c:pt>
                <c:pt idx="8295">
                  <c:v>0.72521999999999998</c:v>
                </c:pt>
                <c:pt idx="8296">
                  <c:v>0.72489559999999997</c:v>
                </c:pt>
                <c:pt idx="8297">
                  <c:v>0.72457119999999997</c:v>
                </c:pt>
                <c:pt idx="8298">
                  <c:v>0.72424690000000003</c:v>
                </c:pt>
                <c:pt idx="8299">
                  <c:v>0.72392259999999997</c:v>
                </c:pt>
                <c:pt idx="8300">
                  <c:v>0.72359839999999997</c:v>
                </c:pt>
                <c:pt idx="8301">
                  <c:v>0.72327410000000003</c:v>
                </c:pt>
                <c:pt idx="8302">
                  <c:v>0.72294990000000003</c:v>
                </c:pt>
                <c:pt idx="8303">
                  <c:v>0.72262570000000004</c:v>
                </c:pt>
                <c:pt idx="8304">
                  <c:v>0.72230159999999999</c:v>
                </c:pt>
                <c:pt idx="8305">
                  <c:v>0.72197750000000005</c:v>
                </c:pt>
                <c:pt idx="8306">
                  <c:v>0.7216534</c:v>
                </c:pt>
                <c:pt idx="8307">
                  <c:v>0.72132929999999995</c:v>
                </c:pt>
                <c:pt idx="8308">
                  <c:v>0.72100529999999996</c:v>
                </c:pt>
                <c:pt idx="8309">
                  <c:v>0.72068129999999997</c:v>
                </c:pt>
                <c:pt idx="8310">
                  <c:v>0.72035740000000004</c:v>
                </c:pt>
                <c:pt idx="8311">
                  <c:v>0.72003340000000005</c:v>
                </c:pt>
                <c:pt idx="8312">
                  <c:v>0.7197095</c:v>
                </c:pt>
                <c:pt idx="8313">
                  <c:v>0.71938559999999996</c:v>
                </c:pt>
                <c:pt idx="8314">
                  <c:v>0.71906179999999997</c:v>
                </c:pt>
                <c:pt idx="8315">
                  <c:v>0.71873799999999999</c:v>
                </c:pt>
                <c:pt idx="8316">
                  <c:v>0.7184142</c:v>
                </c:pt>
                <c:pt idx="8317">
                  <c:v>0.71809040000000002</c:v>
                </c:pt>
                <c:pt idx="8318">
                  <c:v>0.71776669999999998</c:v>
                </c:pt>
                <c:pt idx="8319">
                  <c:v>0.71744300000000005</c:v>
                </c:pt>
                <c:pt idx="8320">
                  <c:v>0.71711930000000002</c:v>
                </c:pt>
                <c:pt idx="8321">
                  <c:v>0.71679570000000004</c:v>
                </c:pt>
                <c:pt idx="8322">
                  <c:v>0.71647209999999995</c:v>
                </c:pt>
                <c:pt idx="8323">
                  <c:v>0.71614849999999997</c:v>
                </c:pt>
                <c:pt idx="8324">
                  <c:v>0.71582500000000004</c:v>
                </c:pt>
                <c:pt idx="8325">
                  <c:v>0.71550139999999995</c:v>
                </c:pt>
                <c:pt idx="8326">
                  <c:v>0.71517799999999998</c:v>
                </c:pt>
                <c:pt idx="8327">
                  <c:v>0.71485449999999995</c:v>
                </c:pt>
                <c:pt idx="8328">
                  <c:v>0.71453109999999997</c:v>
                </c:pt>
                <c:pt idx="8329">
                  <c:v>0.71420760000000005</c:v>
                </c:pt>
                <c:pt idx="8330">
                  <c:v>0.71388430000000003</c:v>
                </c:pt>
                <c:pt idx="8331">
                  <c:v>0.71356090000000005</c:v>
                </c:pt>
                <c:pt idx="8332">
                  <c:v>0.71323760000000003</c:v>
                </c:pt>
                <c:pt idx="8333">
                  <c:v>0.71291439999999995</c:v>
                </c:pt>
                <c:pt idx="8334">
                  <c:v>0.71259119999999998</c:v>
                </c:pt>
                <c:pt idx="8335">
                  <c:v>0.71226800000000001</c:v>
                </c:pt>
                <c:pt idx="8336">
                  <c:v>0.71194480000000004</c:v>
                </c:pt>
                <c:pt idx="8337">
                  <c:v>0.71162170000000002</c:v>
                </c:pt>
                <c:pt idx="8338">
                  <c:v>0.7112986</c:v>
                </c:pt>
                <c:pt idx="8339">
                  <c:v>0.71097549999999998</c:v>
                </c:pt>
                <c:pt idx="8340">
                  <c:v>0.71065250000000002</c:v>
                </c:pt>
                <c:pt idx="8341">
                  <c:v>0.71032949999999995</c:v>
                </c:pt>
                <c:pt idx="8342">
                  <c:v>0.71000649999999998</c:v>
                </c:pt>
                <c:pt idx="8343">
                  <c:v>0.70968359999999997</c:v>
                </c:pt>
                <c:pt idx="8344">
                  <c:v>0.70936069999999996</c:v>
                </c:pt>
                <c:pt idx="8345">
                  <c:v>0.70903780000000005</c:v>
                </c:pt>
                <c:pt idx="8346">
                  <c:v>0.70871499999999998</c:v>
                </c:pt>
                <c:pt idx="8347">
                  <c:v>0.70839220000000003</c:v>
                </c:pt>
                <c:pt idx="8348">
                  <c:v>0.70806939999999996</c:v>
                </c:pt>
                <c:pt idx="8349">
                  <c:v>0.70774669999999995</c:v>
                </c:pt>
                <c:pt idx="8350">
                  <c:v>0.70742400000000005</c:v>
                </c:pt>
                <c:pt idx="8351">
                  <c:v>0.70710130000000004</c:v>
                </c:pt>
                <c:pt idx="8352">
                  <c:v>0.70677869999999998</c:v>
                </c:pt>
                <c:pt idx="8353">
                  <c:v>0.70645610000000003</c:v>
                </c:pt>
                <c:pt idx="8354">
                  <c:v>0.70613349999999997</c:v>
                </c:pt>
                <c:pt idx="8355">
                  <c:v>0.70581099999999997</c:v>
                </c:pt>
                <c:pt idx="8356">
                  <c:v>0.70548849999999996</c:v>
                </c:pt>
                <c:pt idx="8357">
                  <c:v>0.70516599999999996</c:v>
                </c:pt>
                <c:pt idx="8358">
                  <c:v>0.70484360000000001</c:v>
                </c:pt>
                <c:pt idx="8359">
                  <c:v>0.70452119999999996</c:v>
                </c:pt>
                <c:pt idx="8360">
                  <c:v>0.70419889999999996</c:v>
                </c:pt>
                <c:pt idx="8361">
                  <c:v>0.70387659999999996</c:v>
                </c:pt>
                <c:pt idx="8362">
                  <c:v>0.70355429999999997</c:v>
                </c:pt>
                <c:pt idx="8363">
                  <c:v>0.70323199999999997</c:v>
                </c:pt>
                <c:pt idx="8364">
                  <c:v>0.70290980000000003</c:v>
                </c:pt>
                <c:pt idx="8365">
                  <c:v>0.70258770000000004</c:v>
                </c:pt>
                <c:pt idx="8366">
                  <c:v>0.70226549999999999</c:v>
                </c:pt>
                <c:pt idx="8367">
                  <c:v>0.7019434</c:v>
                </c:pt>
                <c:pt idx="8368">
                  <c:v>0.70162139999999995</c:v>
                </c:pt>
                <c:pt idx="8369">
                  <c:v>0.70129929999999996</c:v>
                </c:pt>
                <c:pt idx="8370">
                  <c:v>0.70097730000000003</c:v>
                </c:pt>
                <c:pt idx="8371">
                  <c:v>0.70065529999999998</c:v>
                </c:pt>
                <c:pt idx="8372">
                  <c:v>0.70033339999999999</c:v>
                </c:pt>
                <c:pt idx="8373">
                  <c:v>0.70001159999999996</c:v>
                </c:pt>
                <c:pt idx="8374">
                  <c:v>0.69968969999999997</c:v>
                </c:pt>
                <c:pt idx="8375">
                  <c:v>0.69936790000000004</c:v>
                </c:pt>
                <c:pt idx="8376">
                  <c:v>0.6990461</c:v>
                </c:pt>
                <c:pt idx="8377">
                  <c:v>0.69872440000000002</c:v>
                </c:pt>
                <c:pt idx="8378">
                  <c:v>0.69840270000000004</c:v>
                </c:pt>
                <c:pt idx="8379">
                  <c:v>0.69808099999999995</c:v>
                </c:pt>
                <c:pt idx="8380">
                  <c:v>0.69775940000000003</c:v>
                </c:pt>
                <c:pt idx="8381">
                  <c:v>0.6974378</c:v>
                </c:pt>
                <c:pt idx="8382">
                  <c:v>0.69711630000000002</c:v>
                </c:pt>
                <c:pt idx="8383">
                  <c:v>0.69679469999999999</c:v>
                </c:pt>
                <c:pt idx="8384">
                  <c:v>0.69647329999999996</c:v>
                </c:pt>
                <c:pt idx="8385">
                  <c:v>0.69615190000000005</c:v>
                </c:pt>
                <c:pt idx="8386">
                  <c:v>0.69583050000000002</c:v>
                </c:pt>
                <c:pt idx="8387">
                  <c:v>0.69550909999999999</c:v>
                </c:pt>
                <c:pt idx="8388">
                  <c:v>0.69518769999999996</c:v>
                </c:pt>
                <c:pt idx="8389">
                  <c:v>0.69486650000000005</c:v>
                </c:pt>
                <c:pt idx="8390">
                  <c:v>0.69454519999999997</c:v>
                </c:pt>
                <c:pt idx="8391">
                  <c:v>0.69422399999999995</c:v>
                </c:pt>
                <c:pt idx="8392">
                  <c:v>0.69390289999999999</c:v>
                </c:pt>
                <c:pt idx="8393">
                  <c:v>0.69358169999999997</c:v>
                </c:pt>
                <c:pt idx="8394">
                  <c:v>0.6932606</c:v>
                </c:pt>
                <c:pt idx="8395">
                  <c:v>0.69293959999999999</c:v>
                </c:pt>
                <c:pt idx="8396">
                  <c:v>0.69261850000000003</c:v>
                </c:pt>
                <c:pt idx="8397">
                  <c:v>0.69229759999999996</c:v>
                </c:pt>
                <c:pt idx="8398">
                  <c:v>0.6919767</c:v>
                </c:pt>
                <c:pt idx="8399">
                  <c:v>0.69165580000000004</c:v>
                </c:pt>
                <c:pt idx="8400">
                  <c:v>0.69133489999999997</c:v>
                </c:pt>
                <c:pt idx="8401">
                  <c:v>0.69097969999999997</c:v>
                </c:pt>
                <c:pt idx="8402">
                  <c:v>0.69062120000000005</c:v>
                </c:pt>
                <c:pt idx="8403">
                  <c:v>0.69026010000000004</c:v>
                </c:pt>
                <c:pt idx="8404">
                  <c:v>0.68989679999999998</c:v>
                </c:pt>
                <c:pt idx="8405">
                  <c:v>0.68953160000000002</c:v>
                </c:pt>
                <c:pt idx="8406">
                  <c:v>0.68916489999999997</c:v>
                </c:pt>
                <c:pt idx="8407">
                  <c:v>0.68879690000000005</c:v>
                </c:pt>
                <c:pt idx="8408">
                  <c:v>0.68842760000000003</c:v>
                </c:pt>
                <c:pt idx="8409">
                  <c:v>0.68805729999999998</c:v>
                </c:pt>
                <c:pt idx="8410">
                  <c:v>0.68768600000000002</c:v>
                </c:pt>
                <c:pt idx="8411">
                  <c:v>0.68731370000000003</c:v>
                </c:pt>
                <c:pt idx="8412">
                  <c:v>0.68694060000000001</c:v>
                </c:pt>
                <c:pt idx="8413">
                  <c:v>0.68656669999999997</c:v>
                </c:pt>
                <c:pt idx="8414">
                  <c:v>0.68619200000000002</c:v>
                </c:pt>
                <c:pt idx="8415">
                  <c:v>0.68581669999999995</c:v>
                </c:pt>
                <c:pt idx="8416">
                  <c:v>0.68544070000000001</c:v>
                </c:pt>
                <c:pt idx="8417">
                  <c:v>0.68506409999999995</c:v>
                </c:pt>
                <c:pt idx="8418">
                  <c:v>0.68468680000000004</c:v>
                </c:pt>
                <c:pt idx="8419">
                  <c:v>0.6843091</c:v>
                </c:pt>
                <c:pt idx="8420">
                  <c:v>0.68393079999999995</c:v>
                </c:pt>
                <c:pt idx="8421">
                  <c:v>0.68355200000000005</c:v>
                </c:pt>
                <c:pt idx="8422">
                  <c:v>0.68317269999999997</c:v>
                </c:pt>
                <c:pt idx="8423">
                  <c:v>0.68279299999999998</c:v>
                </c:pt>
                <c:pt idx="8424">
                  <c:v>0.68241280000000004</c:v>
                </c:pt>
                <c:pt idx="8425">
                  <c:v>0.68203219999999998</c:v>
                </c:pt>
                <c:pt idx="8426">
                  <c:v>0.68165120000000001</c:v>
                </c:pt>
                <c:pt idx="8427">
                  <c:v>0.68126989999999998</c:v>
                </c:pt>
                <c:pt idx="8428">
                  <c:v>0.68088820000000005</c:v>
                </c:pt>
                <c:pt idx="8429">
                  <c:v>0.6805061</c:v>
                </c:pt>
                <c:pt idx="8430">
                  <c:v>0.6801237</c:v>
                </c:pt>
                <c:pt idx="8431">
                  <c:v>0.67974100000000004</c:v>
                </c:pt>
                <c:pt idx="8432">
                  <c:v>0.67935789999999996</c:v>
                </c:pt>
                <c:pt idx="8433">
                  <c:v>0.67897459999999998</c:v>
                </c:pt>
                <c:pt idx="8434">
                  <c:v>0.67859100000000006</c:v>
                </c:pt>
                <c:pt idx="8435">
                  <c:v>0.67820720000000001</c:v>
                </c:pt>
                <c:pt idx="8436">
                  <c:v>0.67782299999999995</c:v>
                </c:pt>
                <c:pt idx="8437">
                  <c:v>0.6774386</c:v>
                </c:pt>
                <c:pt idx="8438">
                  <c:v>0.67705400000000004</c:v>
                </c:pt>
                <c:pt idx="8439">
                  <c:v>0.67666910000000002</c:v>
                </c:pt>
                <c:pt idx="8440">
                  <c:v>0.676284</c:v>
                </c:pt>
                <c:pt idx="8441">
                  <c:v>0.67589869999999996</c:v>
                </c:pt>
                <c:pt idx="8442">
                  <c:v>0.67551309999999998</c:v>
                </c:pt>
                <c:pt idx="8443">
                  <c:v>0.67512740000000004</c:v>
                </c:pt>
                <c:pt idx="8444">
                  <c:v>0.67474140000000005</c:v>
                </c:pt>
                <c:pt idx="8445">
                  <c:v>0.67435529999999999</c:v>
                </c:pt>
                <c:pt idx="8446">
                  <c:v>0.67396889999999998</c:v>
                </c:pt>
                <c:pt idx="8447">
                  <c:v>0.67358240000000003</c:v>
                </c:pt>
                <c:pt idx="8448">
                  <c:v>0.67319569999999995</c:v>
                </c:pt>
                <c:pt idx="8449">
                  <c:v>0.67280879999999998</c:v>
                </c:pt>
                <c:pt idx="8450">
                  <c:v>0.67242170000000001</c:v>
                </c:pt>
                <c:pt idx="8451">
                  <c:v>0.67203449999999998</c:v>
                </c:pt>
                <c:pt idx="8452">
                  <c:v>0.67164710000000005</c:v>
                </c:pt>
                <c:pt idx="8453">
                  <c:v>0.67125959999999996</c:v>
                </c:pt>
                <c:pt idx="8454">
                  <c:v>0.67087200000000002</c:v>
                </c:pt>
                <c:pt idx="8455">
                  <c:v>0.67048419999999997</c:v>
                </c:pt>
                <c:pt idx="8456">
                  <c:v>0.67009620000000003</c:v>
                </c:pt>
                <c:pt idx="8457">
                  <c:v>0.66970810000000003</c:v>
                </c:pt>
                <c:pt idx="8458">
                  <c:v>0.66931989999999997</c:v>
                </c:pt>
                <c:pt idx="8459">
                  <c:v>0.66893159999999996</c:v>
                </c:pt>
                <c:pt idx="8460">
                  <c:v>0.6685432</c:v>
                </c:pt>
                <c:pt idx="8461">
                  <c:v>0.66815460000000004</c:v>
                </c:pt>
                <c:pt idx="8462">
                  <c:v>0.66776590000000002</c:v>
                </c:pt>
                <c:pt idx="8463">
                  <c:v>0.66737709999999995</c:v>
                </c:pt>
                <c:pt idx="8464">
                  <c:v>0.66698820000000003</c:v>
                </c:pt>
                <c:pt idx="8465">
                  <c:v>0.66659919999999995</c:v>
                </c:pt>
                <c:pt idx="8466">
                  <c:v>0.66621010000000003</c:v>
                </c:pt>
                <c:pt idx="8467">
                  <c:v>0.66582079999999999</c:v>
                </c:pt>
                <c:pt idx="8468">
                  <c:v>0.66543149999999995</c:v>
                </c:pt>
                <c:pt idx="8469">
                  <c:v>0.66504209999999997</c:v>
                </c:pt>
                <c:pt idx="8470">
                  <c:v>0.66465260000000004</c:v>
                </c:pt>
                <c:pt idx="8471">
                  <c:v>0.66426300000000005</c:v>
                </c:pt>
                <c:pt idx="8472">
                  <c:v>0.6638733</c:v>
                </c:pt>
                <c:pt idx="8473">
                  <c:v>0.66348359999999995</c:v>
                </c:pt>
                <c:pt idx="8474">
                  <c:v>0.66309370000000001</c:v>
                </c:pt>
                <c:pt idx="8475">
                  <c:v>0.66270379999999995</c:v>
                </c:pt>
                <c:pt idx="8476">
                  <c:v>0.66231379999999995</c:v>
                </c:pt>
                <c:pt idx="8477">
                  <c:v>0.66192379999999995</c:v>
                </c:pt>
                <c:pt idx="8478">
                  <c:v>0.6615337</c:v>
                </c:pt>
                <c:pt idx="8479">
                  <c:v>0.6611435</c:v>
                </c:pt>
                <c:pt idx="8480">
                  <c:v>0.66075329999999999</c:v>
                </c:pt>
                <c:pt idx="8481">
                  <c:v>0.66036300000000003</c:v>
                </c:pt>
                <c:pt idx="8482">
                  <c:v>0.65997260000000002</c:v>
                </c:pt>
                <c:pt idx="8483">
                  <c:v>0.65958220000000001</c:v>
                </c:pt>
                <c:pt idx="8484">
                  <c:v>0.65919170000000005</c:v>
                </c:pt>
                <c:pt idx="8485">
                  <c:v>0.65880119999999998</c:v>
                </c:pt>
                <c:pt idx="8486">
                  <c:v>0.65841059999999996</c:v>
                </c:pt>
                <c:pt idx="8487">
                  <c:v>0.65802000000000005</c:v>
                </c:pt>
                <c:pt idx="8488">
                  <c:v>0.65762929999999997</c:v>
                </c:pt>
                <c:pt idx="8489">
                  <c:v>0.65723849999999995</c:v>
                </c:pt>
                <c:pt idx="8490">
                  <c:v>0.65684779999999998</c:v>
                </c:pt>
                <c:pt idx="8491">
                  <c:v>0.65645690000000001</c:v>
                </c:pt>
                <c:pt idx="8492">
                  <c:v>0.65606609999999999</c:v>
                </c:pt>
                <c:pt idx="8493">
                  <c:v>0.65567520000000001</c:v>
                </c:pt>
                <c:pt idx="8494">
                  <c:v>0.65528419999999998</c:v>
                </c:pt>
                <c:pt idx="8495">
                  <c:v>0.65489330000000001</c:v>
                </c:pt>
                <c:pt idx="8496">
                  <c:v>0.65450229999999998</c:v>
                </c:pt>
                <c:pt idx="8497">
                  <c:v>0.6541112</c:v>
                </c:pt>
                <c:pt idx="8498">
                  <c:v>0.65372010000000003</c:v>
                </c:pt>
                <c:pt idx="8499">
                  <c:v>0.65332900000000005</c:v>
                </c:pt>
                <c:pt idx="8500">
                  <c:v>0.65293789999999996</c:v>
                </c:pt>
                <c:pt idx="8501">
                  <c:v>0.65254679999999998</c:v>
                </c:pt>
                <c:pt idx="8502">
                  <c:v>0.65215559999999995</c:v>
                </c:pt>
                <c:pt idx="8503">
                  <c:v>0.65176440000000002</c:v>
                </c:pt>
                <c:pt idx="8504">
                  <c:v>0.65137310000000004</c:v>
                </c:pt>
                <c:pt idx="8505">
                  <c:v>0.6509819</c:v>
                </c:pt>
                <c:pt idx="8506">
                  <c:v>0.65059069999999997</c:v>
                </c:pt>
                <c:pt idx="8507">
                  <c:v>0.65019939999999998</c:v>
                </c:pt>
                <c:pt idx="8508">
                  <c:v>0.6498081</c:v>
                </c:pt>
                <c:pt idx="8509">
                  <c:v>0.64941680000000002</c:v>
                </c:pt>
                <c:pt idx="8510">
                  <c:v>0.64902550000000003</c:v>
                </c:pt>
                <c:pt idx="8511">
                  <c:v>0.64863420000000005</c:v>
                </c:pt>
                <c:pt idx="8512">
                  <c:v>0.64824280000000001</c:v>
                </c:pt>
                <c:pt idx="8513">
                  <c:v>0.64785150000000002</c:v>
                </c:pt>
                <c:pt idx="8514">
                  <c:v>0.64746009999999998</c:v>
                </c:pt>
                <c:pt idx="8515">
                  <c:v>0.64706870000000005</c:v>
                </c:pt>
                <c:pt idx="8516">
                  <c:v>0.64667739999999996</c:v>
                </c:pt>
                <c:pt idx="8517">
                  <c:v>0.64628600000000003</c:v>
                </c:pt>
                <c:pt idx="8518">
                  <c:v>0.64589459999999999</c:v>
                </c:pt>
                <c:pt idx="8519">
                  <c:v>0.6455033</c:v>
                </c:pt>
                <c:pt idx="8520">
                  <c:v>0.64511189999999996</c:v>
                </c:pt>
                <c:pt idx="8521">
                  <c:v>0.64472059999999998</c:v>
                </c:pt>
                <c:pt idx="8522">
                  <c:v>0.64432920000000005</c:v>
                </c:pt>
                <c:pt idx="8523">
                  <c:v>0.6439378</c:v>
                </c:pt>
                <c:pt idx="8524">
                  <c:v>0.64354650000000002</c:v>
                </c:pt>
                <c:pt idx="8525">
                  <c:v>0.64315509999999998</c:v>
                </c:pt>
                <c:pt idx="8526">
                  <c:v>0.64276370000000005</c:v>
                </c:pt>
                <c:pt idx="8527">
                  <c:v>0.64237239999999995</c:v>
                </c:pt>
                <c:pt idx="8528">
                  <c:v>0.64198100000000002</c:v>
                </c:pt>
                <c:pt idx="8529">
                  <c:v>0.64158959999999998</c:v>
                </c:pt>
                <c:pt idx="8530">
                  <c:v>0.6411983</c:v>
                </c:pt>
                <c:pt idx="8531">
                  <c:v>0.64080700000000002</c:v>
                </c:pt>
                <c:pt idx="8532">
                  <c:v>0.64041570000000003</c:v>
                </c:pt>
                <c:pt idx="8533">
                  <c:v>0.64002440000000005</c:v>
                </c:pt>
                <c:pt idx="8534">
                  <c:v>0.63963309999999995</c:v>
                </c:pt>
                <c:pt idx="8535">
                  <c:v>0.63924190000000003</c:v>
                </c:pt>
                <c:pt idx="8536">
                  <c:v>0.63885060000000005</c:v>
                </c:pt>
                <c:pt idx="8537">
                  <c:v>0.63845940000000001</c:v>
                </c:pt>
                <c:pt idx="8538">
                  <c:v>0.63806810000000003</c:v>
                </c:pt>
                <c:pt idx="8539">
                  <c:v>0.63767700000000005</c:v>
                </c:pt>
                <c:pt idx="8540">
                  <c:v>0.63728580000000001</c:v>
                </c:pt>
                <c:pt idx="8541">
                  <c:v>0.63689459999999998</c:v>
                </c:pt>
                <c:pt idx="8542">
                  <c:v>0.63650340000000005</c:v>
                </c:pt>
                <c:pt idx="8543">
                  <c:v>0.63611229999999996</c:v>
                </c:pt>
                <c:pt idx="8544">
                  <c:v>0.63572110000000004</c:v>
                </c:pt>
                <c:pt idx="8545">
                  <c:v>0.63533010000000001</c:v>
                </c:pt>
                <c:pt idx="8546">
                  <c:v>0.63493900000000003</c:v>
                </c:pt>
                <c:pt idx="8547">
                  <c:v>0.63454790000000005</c:v>
                </c:pt>
                <c:pt idx="8548">
                  <c:v>0.63415690000000002</c:v>
                </c:pt>
                <c:pt idx="8549">
                  <c:v>0.63376589999999999</c:v>
                </c:pt>
                <c:pt idx="8550">
                  <c:v>0.63337500000000002</c:v>
                </c:pt>
                <c:pt idx="8551">
                  <c:v>0.63298399999999999</c:v>
                </c:pt>
                <c:pt idx="8552">
                  <c:v>0.63259310000000002</c:v>
                </c:pt>
                <c:pt idx="8553">
                  <c:v>0.63220220000000005</c:v>
                </c:pt>
                <c:pt idx="8554">
                  <c:v>0.63181129999999996</c:v>
                </c:pt>
                <c:pt idx="8555">
                  <c:v>0.63142050000000005</c:v>
                </c:pt>
                <c:pt idx="8556">
                  <c:v>0.63102970000000003</c:v>
                </c:pt>
                <c:pt idx="8557">
                  <c:v>0.6306389</c:v>
                </c:pt>
                <c:pt idx="8558">
                  <c:v>0.63024809999999998</c:v>
                </c:pt>
                <c:pt idx="8559">
                  <c:v>0.62985740000000001</c:v>
                </c:pt>
                <c:pt idx="8560">
                  <c:v>0.62946670000000005</c:v>
                </c:pt>
                <c:pt idx="8561">
                  <c:v>0.62907610000000003</c:v>
                </c:pt>
                <c:pt idx="8562">
                  <c:v>0.62868539999999995</c:v>
                </c:pt>
                <c:pt idx="8563">
                  <c:v>0.62829480000000004</c:v>
                </c:pt>
                <c:pt idx="8564">
                  <c:v>0.62790429999999997</c:v>
                </c:pt>
                <c:pt idx="8565">
                  <c:v>0.62751380000000001</c:v>
                </c:pt>
                <c:pt idx="8566">
                  <c:v>0.62712330000000005</c:v>
                </c:pt>
                <c:pt idx="8567">
                  <c:v>0.62673279999999998</c:v>
                </c:pt>
                <c:pt idx="8568">
                  <c:v>0.62634239999999997</c:v>
                </c:pt>
                <c:pt idx="8569">
                  <c:v>0.62595210000000001</c:v>
                </c:pt>
                <c:pt idx="8570">
                  <c:v>0.6255617</c:v>
                </c:pt>
                <c:pt idx="8571">
                  <c:v>0.62517140000000004</c:v>
                </c:pt>
                <c:pt idx="8572">
                  <c:v>0.62478109999999998</c:v>
                </c:pt>
                <c:pt idx="8573">
                  <c:v>0.62439089999999997</c:v>
                </c:pt>
                <c:pt idx="8574">
                  <c:v>0.62400069999999996</c:v>
                </c:pt>
                <c:pt idx="8575">
                  <c:v>0.62361060000000001</c:v>
                </c:pt>
                <c:pt idx="8576">
                  <c:v>0.62322040000000001</c:v>
                </c:pt>
                <c:pt idx="8577">
                  <c:v>0.62283040000000001</c:v>
                </c:pt>
                <c:pt idx="8578">
                  <c:v>0.6224404</c:v>
                </c:pt>
                <c:pt idx="8579">
                  <c:v>0.6220504</c:v>
                </c:pt>
                <c:pt idx="8580">
                  <c:v>0.62166049999999995</c:v>
                </c:pt>
                <c:pt idx="8581">
                  <c:v>0.62127060000000001</c:v>
                </c:pt>
                <c:pt idx="8582">
                  <c:v>0.62088069999999995</c:v>
                </c:pt>
                <c:pt idx="8583">
                  <c:v>0.62049089999999996</c:v>
                </c:pt>
                <c:pt idx="8584">
                  <c:v>0.62010120000000002</c:v>
                </c:pt>
                <c:pt idx="8585">
                  <c:v>0.61971149999999997</c:v>
                </c:pt>
                <c:pt idx="8586">
                  <c:v>0.61932180000000003</c:v>
                </c:pt>
                <c:pt idx="8587">
                  <c:v>0.61893209999999999</c:v>
                </c:pt>
                <c:pt idx="8588">
                  <c:v>0.61854260000000005</c:v>
                </c:pt>
                <c:pt idx="8589">
                  <c:v>0.61815299999999995</c:v>
                </c:pt>
                <c:pt idx="8590">
                  <c:v>0.61776350000000002</c:v>
                </c:pt>
                <c:pt idx="8591">
                  <c:v>0.61737410000000004</c:v>
                </c:pt>
                <c:pt idx="8592">
                  <c:v>0.61698470000000005</c:v>
                </c:pt>
                <c:pt idx="8593">
                  <c:v>0.61659529999999996</c:v>
                </c:pt>
                <c:pt idx="8594">
                  <c:v>0.61620600000000003</c:v>
                </c:pt>
                <c:pt idx="8595">
                  <c:v>0.61581680000000005</c:v>
                </c:pt>
                <c:pt idx="8596">
                  <c:v>0.61542759999999996</c:v>
                </c:pt>
                <c:pt idx="8597">
                  <c:v>0.61503850000000004</c:v>
                </c:pt>
                <c:pt idx="8598">
                  <c:v>0.61464940000000001</c:v>
                </c:pt>
                <c:pt idx="8599">
                  <c:v>0.61426029999999998</c:v>
                </c:pt>
                <c:pt idx="8600">
                  <c:v>0.61387130000000001</c:v>
                </c:pt>
                <c:pt idx="8601">
                  <c:v>0.61348239999999998</c:v>
                </c:pt>
                <c:pt idx="8602">
                  <c:v>0.61309360000000002</c:v>
                </c:pt>
                <c:pt idx="8603">
                  <c:v>0.61270480000000005</c:v>
                </c:pt>
                <c:pt idx="8604">
                  <c:v>0.61231599999999997</c:v>
                </c:pt>
                <c:pt idx="8605">
                  <c:v>0.6119272</c:v>
                </c:pt>
                <c:pt idx="8606">
                  <c:v>0.61153849999999998</c:v>
                </c:pt>
                <c:pt idx="8607">
                  <c:v>0.61114990000000002</c:v>
                </c:pt>
                <c:pt idx="8608">
                  <c:v>0.61076129999999995</c:v>
                </c:pt>
                <c:pt idx="8609">
                  <c:v>0.61037280000000005</c:v>
                </c:pt>
                <c:pt idx="8610">
                  <c:v>0.60998439999999998</c:v>
                </c:pt>
                <c:pt idx="8611">
                  <c:v>0.60959600000000003</c:v>
                </c:pt>
                <c:pt idx="8612">
                  <c:v>0.60920770000000002</c:v>
                </c:pt>
                <c:pt idx="8613">
                  <c:v>0.60881940000000001</c:v>
                </c:pt>
                <c:pt idx="8614">
                  <c:v>0.60843119999999995</c:v>
                </c:pt>
                <c:pt idx="8615">
                  <c:v>0.60804309999999995</c:v>
                </c:pt>
                <c:pt idx="8616">
                  <c:v>0.6076549</c:v>
                </c:pt>
                <c:pt idx="8617">
                  <c:v>0.6072668</c:v>
                </c:pt>
                <c:pt idx="8618">
                  <c:v>0.60687880000000005</c:v>
                </c:pt>
                <c:pt idx="8619">
                  <c:v>0.60649090000000005</c:v>
                </c:pt>
                <c:pt idx="8620">
                  <c:v>0.6061029</c:v>
                </c:pt>
                <c:pt idx="8621">
                  <c:v>0.60571509999999995</c:v>
                </c:pt>
                <c:pt idx="8622">
                  <c:v>0.60532730000000001</c:v>
                </c:pt>
                <c:pt idx="8623">
                  <c:v>0.60493960000000002</c:v>
                </c:pt>
                <c:pt idx="8624">
                  <c:v>0.60455190000000003</c:v>
                </c:pt>
                <c:pt idx="8625">
                  <c:v>0.60416429999999999</c:v>
                </c:pt>
                <c:pt idx="8626">
                  <c:v>0.6037768</c:v>
                </c:pt>
                <c:pt idx="8627">
                  <c:v>0.60338930000000002</c:v>
                </c:pt>
                <c:pt idx="8628">
                  <c:v>0.60300180000000003</c:v>
                </c:pt>
                <c:pt idx="8629">
                  <c:v>0.60261450000000005</c:v>
                </c:pt>
                <c:pt idx="8630">
                  <c:v>0.60222719999999996</c:v>
                </c:pt>
                <c:pt idx="8631">
                  <c:v>0.60183989999999998</c:v>
                </c:pt>
                <c:pt idx="8632">
                  <c:v>0.60145280000000001</c:v>
                </c:pt>
                <c:pt idx="8633">
                  <c:v>0.60106570000000004</c:v>
                </c:pt>
                <c:pt idx="8634">
                  <c:v>0.60067870000000001</c:v>
                </c:pt>
                <c:pt idx="8635">
                  <c:v>0.60029169999999998</c:v>
                </c:pt>
                <c:pt idx="8636">
                  <c:v>0.59990480000000002</c:v>
                </c:pt>
                <c:pt idx="8637">
                  <c:v>0.599518</c:v>
                </c:pt>
                <c:pt idx="8638">
                  <c:v>0.59913119999999997</c:v>
                </c:pt>
                <c:pt idx="8639">
                  <c:v>0.59874450000000001</c:v>
                </c:pt>
                <c:pt idx="8640">
                  <c:v>0.5983579</c:v>
                </c:pt>
                <c:pt idx="8641">
                  <c:v>0.59797129999999998</c:v>
                </c:pt>
                <c:pt idx="8642">
                  <c:v>0.59758469999999997</c:v>
                </c:pt>
                <c:pt idx="8643">
                  <c:v>0.59719820000000001</c:v>
                </c:pt>
                <c:pt idx="8644">
                  <c:v>0.5968118</c:v>
                </c:pt>
                <c:pt idx="8645">
                  <c:v>0.59642550000000005</c:v>
                </c:pt>
                <c:pt idx="8646">
                  <c:v>0.59603919999999999</c:v>
                </c:pt>
                <c:pt idx="8647">
                  <c:v>0.59565310000000005</c:v>
                </c:pt>
                <c:pt idx="8648">
                  <c:v>0.59526690000000004</c:v>
                </c:pt>
                <c:pt idx="8649">
                  <c:v>0.59488090000000005</c:v>
                </c:pt>
                <c:pt idx="8650">
                  <c:v>0.59449490000000005</c:v>
                </c:pt>
                <c:pt idx="8651">
                  <c:v>0.59410890000000005</c:v>
                </c:pt>
                <c:pt idx="8652">
                  <c:v>0.59372309999999995</c:v>
                </c:pt>
                <c:pt idx="8653">
                  <c:v>0.59333729999999996</c:v>
                </c:pt>
                <c:pt idx="8654">
                  <c:v>0.59295160000000002</c:v>
                </c:pt>
                <c:pt idx="8655">
                  <c:v>0.59256600000000004</c:v>
                </c:pt>
                <c:pt idx="8656">
                  <c:v>0.59218040000000005</c:v>
                </c:pt>
                <c:pt idx="8657">
                  <c:v>0.59179479999999995</c:v>
                </c:pt>
                <c:pt idx="8658">
                  <c:v>0.59140939999999997</c:v>
                </c:pt>
                <c:pt idx="8659">
                  <c:v>0.59102399999999999</c:v>
                </c:pt>
                <c:pt idx="8660">
                  <c:v>0.59063869999999996</c:v>
                </c:pt>
                <c:pt idx="8661">
                  <c:v>0.59025349999999999</c:v>
                </c:pt>
                <c:pt idx="8662">
                  <c:v>0.58986830000000001</c:v>
                </c:pt>
                <c:pt idx="8663">
                  <c:v>0.58948319999999998</c:v>
                </c:pt>
                <c:pt idx="8664">
                  <c:v>0.58909820000000002</c:v>
                </c:pt>
                <c:pt idx="8665">
                  <c:v>0.58871320000000005</c:v>
                </c:pt>
                <c:pt idx="8666">
                  <c:v>0.58832830000000003</c:v>
                </c:pt>
                <c:pt idx="8667">
                  <c:v>0.58794349999999995</c:v>
                </c:pt>
                <c:pt idx="8668">
                  <c:v>0.58755869999999999</c:v>
                </c:pt>
                <c:pt idx="8669">
                  <c:v>0.58717410000000003</c:v>
                </c:pt>
                <c:pt idx="8670">
                  <c:v>0.58678949999999996</c:v>
                </c:pt>
                <c:pt idx="8671">
                  <c:v>0.58640499999999995</c:v>
                </c:pt>
                <c:pt idx="8672">
                  <c:v>0.58602050000000006</c:v>
                </c:pt>
                <c:pt idx="8673">
                  <c:v>0.58563609999999999</c:v>
                </c:pt>
                <c:pt idx="8674">
                  <c:v>0.58525179999999999</c:v>
                </c:pt>
                <c:pt idx="8675">
                  <c:v>0.58486760000000004</c:v>
                </c:pt>
                <c:pt idx="8676">
                  <c:v>0.58448339999999999</c:v>
                </c:pt>
                <c:pt idx="8677">
                  <c:v>0.58409940000000005</c:v>
                </c:pt>
                <c:pt idx="8678">
                  <c:v>0.58371530000000005</c:v>
                </c:pt>
                <c:pt idx="8679">
                  <c:v>0.58333140000000006</c:v>
                </c:pt>
                <c:pt idx="8680">
                  <c:v>0.58294760000000001</c:v>
                </c:pt>
                <c:pt idx="8681">
                  <c:v>0.58256379999999996</c:v>
                </c:pt>
                <c:pt idx="8682">
                  <c:v>0.58218000000000003</c:v>
                </c:pt>
                <c:pt idx="8683">
                  <c:v>0.58179639999999999</c:v>
                </c:pt>
                <c:pt idx="8684">
                  <c:v>0.58141290000000001</c:v>
                </c:pt>
                <c:pt idx="8685">
                  <c:v>0.58102940000000003</c:v>
                </c:pt>
                <c:pt idx="8686">
                  <c:v>0.58064590000000005</c:v>
                </c:pt>
                <c:pt idx="8687">
                  <c:v>0.58026259999999996</c:v>
                </c:pt>
                <c:pt idx="8688">
                  <c:v>0.57987929999999999</c:v>
                </c:pt>
                <c:pt idx="8689">
                  <c:v>0.57949609999999996</c:v>
                </c:pt>
                <c:pt idx="8690">
                  <c:v>0.57911310000000005</c:v>
                </c:pt>
                <c:pt idx="8691">
                  <c:v>0.57872999999999997</c:v>
                </c:pt>
                <c:pt idx="8692">
                  <c:v>0.5783471</c:v>
                </c:pt>
                <c:pt idx="8693">
                  <c:v>0.57796420000000004</c:v>
                </c:pt>
                <c:pt idx="8694">
                  <c:v>0.57758140000000002</c:v>
                </c:pt>
                <c:pt idx="8695">
                  <c:v>0.57719869999999995</c:v>
                </c:pt>
                <c:pt idx="8696">
                  <c:v>0.576816</c:v>
                </c:pt>
                <c:pt idx="8697">
                  <c:v>0.57643350000000004</c:v>
                </c:pt>
                <c:pt idx="8698">
                  <c:v>0.57605099999999998</c:v>
                </c:pt>
                <c:pt idx="8699">
                  <c:v>0.57566859999999997</c:v>
                </c:pt>
                <c:pt idx="8700">
                  <c:v>0.57528630000000003</c:v>
                </c:pt>
                <c:pt idx="8701">
                  <c:v>0.57490399999999997</c:v>
                </c:pt>
                <c:pt idx="8702">
                  <c:v>0.57452179999999997</c:v>
                </c:pt>
                <c:pt idx="8703">
                  <c:v>0.57413970000000003</c:v>
                </c:pt>
                <c:pt idx="8704">
                  <c:v>0.57375770000000004</c:v>
                </c:pt>
                <c:pt idx="8705">
                  <c:v>0.57337579999999999</c:v>
                </c:pt>
                <c:pt idx="8706">
                  <c:v>0.57299389999999994</c:v>
                </c:pt>
                <c:pt idx="8707">
                  <c:v>0.57261209999999996</c:v>
                </c:pt>
                <c:pt idx="8708">
                  <c:v>0.57223040000000003</c:v>
                </c:pt>
                <c:pt idx="8709">
                  <c:v>0.57184880000000005</c:v>
                </c:pt>
                <c:pt idx="8710">
                  <c:v>0.57146719999999995</c:v>
                </c:pt>
                <c:pt idx="8711">
                  <c:v>0.57108579999999998</c:v>
                </c:pt>
                <c:pt idx="8712">
                  <c:v>0.5707044</c:v>
                </c:pt>
                <c:pt idx="8713">
                  <c:v>0.57032309999999997</c:v>
                </c:pt>
                <c:pt idx="8714">
                  <c:v>0.5699419</c:v>
                </c:pt>
                <c:pt idx="8715">
                  <c:v>0.56956079999999998</c:v>
                </c:pt>
                <c:pt idx="8716">
                  <c:v>0.56917969999999996</c:v>
                </c:pt>
                <c:pt idx="8717">
                  <c:v>0.56879869999999999</c:v>
                </c:pt>
                <c:pt idx="8718">
                  <c:v>0.56841779999999997</c:v>
                </c:pt>
                <c:pt idx="8719">
                  <c:v>0.56803700000000001</c:v>
                </c:pt>
                <c:pt idx="8720">
                  <c:v>0.5676563</c:v>
                </c:pt>
                <c:pt idx="8721">
                  <c:v>0.56727559999999999</c:v>
                </c:pt>
                <c:pt idx="8722">
                  <c:v>0.56689509999999999</c:v>
                </c:pt>
                <c:pt idx="8723">
                  <c:v>0.56651459999999998</c:v>
                </c:pt>
                <c:pt idx="8724">
                  <c:v>0.56613420000000003</c:v>
                </c:pt>
                <c:pt idx="8725">
                  <c:v>0.56575390000000003</c:v>
                </c:pt>
                <c:pt idx="8726">
                  <c:v>0.56537369999999998</c:v>
                </c:pt>
                <c:pt idx="8727">
                  <c:v>0.56499350000000004</c:v>
                </c:pt>
                <c:pt idx="8728">
                  <c:v>0.56461349999999999</c:v>
                </c:pt>
                <c:pt idx="8729">
                  <c:v>0.56423350000000005</c:v>
                </c:pt>
                <c:pt idx="8730">
                  <c:v>0.56385359999999995</c:v>
                </c:pt>
                <c:pt idx="8731">
                  <c:v>0.56347380000000002</c:v>
                </c:pt>
                <c:pt idx="8732">
                  <c:v>0.56309399999999998</c:v>
                </c:pt>
                <c:pt idx="8733">
                  <c:v>0.56271439999999995</c:v>
                </c:pt>
                <c:pt idx="8734">
                  <c:v>0.56233480000000002</c:v>
                </c:pt>
                <c:pt idx="8735">
                  <c:v>0.56195539999999999</c:v>
                </c:pt>
                <c:pt idx="8736">
                  <c:v>0.56157599999999996</c:v>
                </c:pt>
                <c:pt idx="8737">
                  <c:v>0.56119669999999999</c:v>
                </c:pt>
                <c:pt idx="8738">
                  <c:v>0.56081749999999997</c:v>
                </c:pt>
                <c:pt idx="8739">
                  <c:v>0.56043829999999994</c:v>
                </c:pt>
                <c:pt idx="8740">
                  <c:v>0.56005930000000004</c:v>
                </c:pt>
                <c:pt idx="8741">
                  <c:v>0.55968030000000002</c:v>
                </c:pt>
                <c:pt idx="8742">
                  <c:v>0.55930139999999995</c:v>
                </c:pt>
                <c:pt idx="8743">
                  <c:v>0.55892260000000005</c:v>
                </c:pt>
                <c:pt idx="8744">
                  <c:v>0.55854389999999998</c:v>
                </c:pt>
                <c:pt idx="8745">
                  <c:v>0.55816529999999998</c:v>
                </c:pt>
                <c:pt idx="8746">
                  <c:v>0.55778680000000003</c:v>
                </c:pt>
                <c:pt idx="8747">
                  <c:v>0.55740829999999997</c:v>
                </c:pt>
                <c:pt idx="8748">
                  <c:v>0.55703000000000003</c:v>
                </c:pt>
                <c:pt idx="8749">
                  <c:v>0.55665169999999997</c:v>
                </c:pt>
                <c:pt idx="8750">
                  <c:v>0.55627349999999998</c:v>
                </c:pt>
                <c:pt idx="8751">
                  <c:v>0.55589540000000004</c:v>
                </c:pt>
                <c:pt idx="8752">
                  <c:v>0.55551740000000005</c:v>
                </c:pt>
                <c:pt idx="8753">
                  <c:v>0.55513939999999995</c:v>
                </c:pt>
                <c:pt idx="8754">
                  <c:v>0.55476159999999997</c:v>
                </c:pt>
                <c:pt idx="8755">
                  <c:v>0.55438379999999998</c:v>
                </c:pt>
                <c:pt idx="8756">
                  <c:v>0.5540062</c:v>
                </c:pt>
                <c:pt idx="8757">
                  <c:v>0.55362860000000003</c:v>
                </c:pt>
                <c:pt idx="8758">
                  <c:v>0.5532511</c:v>
                </c:pt>
                <c:pt idx="8759">
                  <c:v>0.55287370000000002</c:v>
                </c:pt>
                <c:pt idx="8760">
                  <c:v>0.5524964</c:v>
                </c:pt>
                <c:pt idx="8761">
                  <c:v>0.55211909999999997</c:v>
                </c:pt>
                <c:pt idx="8762">
                  <c:v>0.55174199999999995</c:v>
                </c:pt>
                <c:pt idx="8763">
                  <c:v>0.55136499999999999</c:v>
                </c:pt>
                <c:pt idx="8764">
                  <c:v>0.55098800000000003</c:v>
                </c:pt>
                <c:pt idx="8765">
                  <c:v>0.55061110000000002</c:v>
                </c:pt>
                <c:pt idx="8766">
                  <c:v>0.55023440000000001</c:v>
                </c:pt>
                <c:pt idx="8767">
                  <c:v>0.5498577</c:v>
                </c:pt>
                <c:pt idx="8768">
                  <c:v>0.54948109999999994</c:v>
                </c:pt>
                <c:pt idx="8769">
                  <c:v>0.54910460000000005</c:v>
                </c:pt>
                <c:pt idx="8770">
                  <c:v>0.5487282</c:v>
                </c:pt>
                <c:pt idx="8771">
                  <c:v>0.54835179999999994</c:v>
                </c:pt>
                <c:pt idx="8772">
                  <c:v>0.54797560000000001</c:v>
                </c:pt>
                <c:pt idx="8773">
                  <c:v>0.54759939999999996</c:v>
                </c:pt>
                <c:pt idx="8774">
                  <c:v>0.54722340000000003</c:v>
                </c:pt>
                <c:pt idx="8775">
                  <c:v>0.54684739999999998</c:v>
                </c:pt>
                <c:pt idx="8776">
                  <c:v>0.5464715</c:v>
                </c:pt>
                <c:pt idx="8777">
                  <c:v>0.54609569999999996</c:v>
                </c:pt>
                <c:pt idx="8778">
                  <c:v>0.54571999999999998</c:v>
                </c:pt>
                <c:pt idx="8779">
                  <c:v>0.54534439999999995</c:v>
                </c:pt>
                <c:pt idx="8780">
                  <c:v>0.54496889999999998</c:v>
                </c:pt>
                <c:pt idx="8781">
                  <c:v>0.54459349999999995</c:v>
                </c:pt>
                <c:pt idx="8782">
                  <c:v>0.54421810000000004</c:v>
                </c:pt>
                <c:pt idx="8783">
                  <c:v>0.54384290000000002</c:v>
                </c:pt>
                <c:pt idx="8784">
                  <c:v>0.54346779999999995</c:v>
                </c:pt>
                <c:pt idx="8785">
                  <c:v>0.54309269999999998</c:v>
                </c:pt>
                <c:pt idx="8786">
                  <c:v>0.54271780000000003</c:v>
                </c:pt>
                <c:pt idx="8787">
                  <c:v>0.54234289999999996</c:v>
                </c:pt>
                <c:pt idx="8788">
                  <c:v>0.54196809999999995</c:v>
                </c:pt>
                <c:pt idx="8789">
                  <c:v>0.5415934</c:v>
                </c:pt>
                <c:pt idx="8790">
                  <c:v>0.5412188</c:v>
                </c:pt>
                <c:pt idx="8791">
                  <c:v>0.54084429999999994</c:v>
                </c:pt>
                <c:pt idx="8792">
                  <c:v>0.54046989999999995</c:v>
                </c:pt>
                <c:pt idx="8793">
                  <c:v>0.54009560000000001</c:v>
                </c:pt>
                <c:pt idx="8794">
                  <c:v>0.53972140000000002</c:v>
                </c:pt>
                <c:pt idx="8795">
                  <c:v>0.53934729999999997</c:v>
                </c:pt>
                <c:pt idx="8796">
                  <c:v>0.53897329999999999</c:v>
                </c:pt>
                <c:pt idx="8797">
                  <c:v>0.53859939999999995</c:v>
                </c:pt>
                <c:pt idx="8798">
                  <c:v>0.53822550000000002</c:v>
                </c:pt>
                <c:pt idx="8799">
                  <c:v>0.53785179999999999</c:v>
                </c:pt>
                <c:pt idx="8800">
                  <c:v>0.53747809999999996</c:v>
                </c:pt>
                <c:pt idx="8801">
                  <c:v>0.53710460000000004</c:v>
                </c:pt>
                <c:pt idx="8802">
                  <c:v>0.53673110000000002</c:v>
                </c:pt>
                <c:pt idx="8803">
                  <c:v>0.5363578</c:v>
                </c:pt>
                <c:pt idx="8804">
                  <c:v>0.53598449999999997</c:v>
                </c:pt>
                <c:pt idx="8805">
                  <c:v>0.53561130000000001</c:v>
                </c:pt>
                <c:pt idx="8806">
                  <c:v>0.53523829999999994</c:v>
                </c:pt>
                <c:pt idx="8807">
                  <c:v>0.53486529999999999</c:v>
                </c:pt>
                <c:pt idx="8808">
                  <c:v>0.53449239999999998</c:v>
                </c:pt>
                <c:pt idx="8809">
                  <c:v>0.53411960000000003</c:v>
                </c:pt>
                <c:pt idx="8810">
                  <c:v>0.53374690000000002</c:v>
                </c:pt>
                <c:pt idx="8811">
                  <c:v>0.53337429999999997</c:v>
                </c:pt>
                <c:pt idx="8812">
                  <c:v>0.53300179999999997</c:v>
                </c:pt>
                <c:pt idx="8813">
                  <c:v>0.53262940000000003</c:v>
                </c:pt>
                <c:pt idx="8814">
                  <c:v>0.53225699999999998</c:v>
                </c:pt>
                <c:pt idx="8815">
                  <c:v>0.53188480000000005</c:v>
                </c:pt>
                <c:pt idx="8816">
                  <c:v>0.53151269999999995</c:v>
                </c:pt>
                <c:pt idx="8817">
                  <c:v>0.53114059999999996</c:v>
                </c:pt>
                <c:pt idx="8818">
                  <c:v>0.53076869999999998</c:v>
                </c:pt>
                <c:pt idx="8819">
                  <c:v>0.53039689999999995</c:v>
                </c:pt>
                <c:pt idx="8820">
                  <c:v>0.53002510000000003</c:v>
                </c:pt>
                <c:pt idx="8821">
                  <c:v>0.5296535</c:v>
                </c:pt>
                <c:pt idx="8822">
                  <c:v>0.52928189999999997</c:v>
                </c:pt>
                <c:pt idx="8823">
                  <c:v>0.52891049999999995</c:v>
                </c:pt>
                <c:pt idx="8824">
                  <c:v>0.52853910000000004</c:v>
                </c:pt>
                <c:pt idx="8825">
                  <c:v>0.52816779999999997</c:v>
                </c:pt>
                <c:pt idx="8826">
                  <c:v>0.52779670000000001</c:v>
                </c:pt>
                <c:pt idx="8827">
                  <c:v>0.52742560000000005</c:v>
                </c:pt>
                <c:pt idx="8828">
                  <c:v>0.52705469999999999</c:v>
                </c:pt>
                <c:pt idx="8829">
                  <c:v>0.52668380000000004</c:v>
                </c:pt>
                <c:pt idx="8830">
                  <c:v>0.52631309999999998</c:v>
                </c:pt>
                <c:pt idx="8831">
                  <c:v>0.52594240000000003</c:v>
                </c:pt>
                <c:pt idx="8832">
                  <c:v>0.52557180000000003</c:v>
                </c:pt>
                <c:pt idx="8833">
                  <c:v>0.52520129999999998</c:v>
                </c:pt>
                <c:pt idx="8834">
                  <c:v>0.52483089999999999</c:v>
                </c:pt>
                <c:pt idx="8835">
                  <c:v>0.5244607</c:v>
                </c:pt>
                <c:pt idx="8836">
                  <c:v>0.52409050000000001</c:v>
                </c:pt>
                <c:pt idx="8837">
                  <c:v>0.52372039999999997</c:v>
                </c:pt>
                <c:pt idx="8838">
                  <c:v>0.52335039999999999</c:v>
                </c:pt>
                <c:pt idx="8839">
                  <c:v>0.52298049999999996</c:v>
                </c:pt>
                <c:pt idx="8840">
                  <c:v>0.52261069999999998</c:v>
                </c:pt>
                <c:pt idx="8841">
                  <c:v>0.52224110000000001</c:v>
                </c:pt>
                <c:pt idx="8842">
                  <c:v>0.52187139999999999</c:v>
                </c:pt>
                <c:pt idx="8843">
                  <c:v>0.52150200000000002</c:v>
                </c:pt>
                <c:pt idx="8844">
                  <c:v>0.52113259999999995</c:v>
                </c:pt>
                <c:pt idx="8845">
                  <c:v>0.52076330000000004</c:v>
                </c:pt>
                <c:pt idx="8846">
                  <c:v>0.52039409999999997</c:v>
                </c:pt>
                <c:pt idx="8847">
                  <c:v>0.52002499999999996</c:v>
                </c:pt>
                <c:pt idx="8848">
                  <c:v>0.51965600000000001</c:v>
                </c:pt>
                <c:pt idx="8849">
                  <c:v>0.5192871</c:v>
                </c:pt>
                <c:pt idx="8850">
                  <c:v>0.51891830000000005</c:v>
                </c:pt>
                <c:pt idx="8851">
                  <c:v>0.5185497</c:v>
                </c:pt>
                <c:pt idx="8852">
                  <c:v>0.51818109999999995</c:v>
                </c:pt>
                <c:pt idx="8853">
                  <c:v>0.51781259999999996</c:v>
                </c:pt>
                <c:pt idx="8854">
                  <c:v>0.51744429999999997</c:v>
                </c:pt>
                <c:pt idx="8855">
                  <c:v>0.51707599999999998</c:v>
                </c:pt>
                <c:pt idx="8856">
                  <c:v>0.51670780000000005</c:v>
                </c:pt>
                <c:pt idx="8857">
                  <c:v>0.51633969999999996</c:v>
                </c:pt>
                <c:pt idx="8858">
                  <c:v>0.51597170000000003</c:v>
                </c:pt>
                <c:pt idx="8859">
                  <c:v>0.51560379999999995</c:v>
                </c:pt>
                <c:pt idx="8860">
                  <c:v>0.51523609999999997</c:v>
                </c:pt>
                <c:pt idx="8861">
                  <c:v>0.5148684</c:v>
                </c:pt>
                <c:pt idx="8862">
                  <c:v>0.51450090000000004</c:v>
                </c:pt>
                <c:pt idx="8863">
                  <c:v>0.51413339999999996</c:v>
                </c:pt>
                <c:pt idx="8864">
                  <c:v>0.5137661</c:v>
                </c:pt>
                <c:pt idx="8865">
                  <c:v>0.51339880000000004</c:v>
                </c:pt>
                <c:pt idx="8866">
                  <c:v>0.51303160000000003</c:v>
                </c:pt>
                <c:pt idx="8867">
                  <c:v>0.51266460000000003</c:v>
                </c:pt>
                <c:pt idx="8868">
                  <c:v>0.51229760000000002</c:v>
                </c:pt>
                <c:pt idx="8869">
                  <c:v>0.51193069999999996</c:v>
                </c:pt>
                <c:pt idx="8870">
                  <c:v>0.51156400000000002</c:v>
                </c:pt>
                <c:pt idx="8871">
                  <c:v>0.51119729999999997</c:v>
                </c:pt>
                <c:pt idx="8872">
                  <c:v>0.51083080000000003</c:v>
                </c:pt>
                <c:pt idx="8873">
                  <c:v>0.51046429999999998</c:v>
                </c:pt>
                <c:pt idx="8874">
                  <c:v>0.51009800000000005</c:v>
                </c:pt>
                <c:pt idx="8875">
                  <c:v>0.50973179999999996</c:v>
                </c:pt>
                <c:pt idx="8876">
                  <c:v>0.50936559999999997</c:v>
                </c:pt>
                <c:pt idx="8877">
                  <c:v>0.5089996</c:v>
                </c:pt>
                <c:pt idx="8878">
                  <c:v>0.50863369999999997</c:v>
                </c:pt>
                <c:pt idx="8879">
                  <c:v>0.50826780000000005</c:v>
                </c:pt>
                <c:pt idx="8880">
                  <c:v>0.50790210000000002</c:v>
                </c:pt>
                <c:pt idx="8881">
                  <c:v>0.50753649999999995</c:v>
                </c:pt>
                <c:pt idx="8882">
                  <c:v>0.50717100000000004</c:v>
                </c:pt>
                <c:pt idx="8883">
                  <c:v>0.50680550000000002</c:v>
                </c:pt>
                <c:pt idx="8884">
                  <c:v>0.50644020000000001</c:v>
                </c:pt>
                <c:pt idx="8885">
                  <c:v>0.50607500000000005</c:v>
                </c:pt>
                <c:pt idx="8886">
                  <c:v>0.50570990000000005</c:v>
                </c:pt>
                <c:pt idx="8887">
                  <c:v>0.50534489999999999</c:v>
                </c:pt>
                <c:pt idx="8888">
                  <c:v>0.50497999999999998</c:v>
                </c:pt>
                <c:pt idx="8889">
                  <c:v>0.50461520000000004</c:v>
                </c:pt>
                <c:pt idx="8890">
                  <c:v>0.50425059999999999</c:v>
                </c:pt>
                <c:pt idx="8891">
                  <c:v>0.50388599999999995</c:v>
                </c:pt>
                <c:pt idx="8892">
                  <c:v>0.50352149999999996</c:v>
                </c:pt>
                <c:pt idx="8893">
                  <c:v>0.50315710000000002</c:v>
                </c:pt>
                <c:pt idx="8894">
                  <c:v>0.50279289999999999</c:v>
                </c:pt>
                <c:pt idx="8895">
                  <c:v>0.50242869999999995</c:v>
                </c:pt>
                <c:pt idx="8896">
                  <c:v>0.50206459999999997</c:v>
                </c:pt>
                <c:pt idx="8897">
                  <c:v>0.5017007</c:v>
                </c:pt>
                <c:pt idx="8898">
                  <c:v>0.50133689999999997</c:v>
                </c:pt>
                <c:pt idx="8899">
                  <c:v>0.50097309999999995</c:v>
                </c:pt>
                <c:pt idx="8900">
                  <c:v>0.50060950000000004</c:v>
                </c:pt>
                <c:pt idx="8901">
                  <c:v>0.50024590000000002</c:v>
                </c:pt>
                <c:pt idx="8902">
                  <c:v>0.49988250000000001</c:v>
                </c:pt>
                <c:pt idx="8903">
                  <c:v>0.4995192</c:v>
                </c:pt>
                <c:pt idx="8904">
                  <c:v>0.49915599999999999</c:v>
                </c:pt>
                <c:pt idx="8905">
                  <c:v>0.49879289999999998</c:v>
                </c:pt>
                <c:pt idx="8906">
                  <c:v>0.49842989999999998</c:v>
                </c:pt>
                <c:pt idx="8907">
                  <c:v>0.49806699999999998</c:v>
                </c:pt>
                <c:pt idx="8908">
                  <c:v>0.49770419999999999</c:v>
                </c:pt>
                <c:pt idx="8909">
                  <c:v>0.49734149999999999</c:v>
                </c:pt>
                <c:pt idx="8910">
                  <c:v>0.4969789</c:v>
                </c:pt>
                <c:pt idx="8911">
                  <c:v>0.49661650000000002</c:v>
                </c:pt>
                <c:pt idx="8912">
                  <c:v>0.49625409999999998</c:v>
                </c:pt>
                <c:pt idx="8913">
                  <c:v>0.4958919</c:v>
                </c:pt>
                <c:pt idx="8914">
                  <c:v>0.49552970000000002</c:v>
                </c:pt>
                <c:pt idx="8915">
                  <c:v>0.49516769999999999</c:v>
                </c:pt>
                <c:pt idx="8916">
                  <c:v>0.49480570000000001</c:v>
                </c:pt>
                <c:pt idx="8917">
                  <c:v>0.49444389999999999</c:v>
                </c:pt>
                <c:pt idx="8918">
                  <c:v>0.49408220000000003</c:v>
                </c:pt>
                <c:pt idx="8919">
                  <c:v>0.49372060000000001</c:v>
                </c:pt>
                <c:pt idx="8920">
                  <c:v>0.49335909999999999</c:v>
                </c:pt>
                <c:pt idx="8921">
                  <c:v>0.49299759999999998</c:v>
                </c:pt>
                <c:pt idx="8922">
                  <c:v>0.49263639999999997</c:v>
                </c:pt>
                <c:pt idx="8923">
                  <c:v>0.49227520000000002</c:v>
                </c:pt>
                <c:pt idx="8924">
                  <c:v>0.49191410000000002</c:v>
                </c:pt>
                <c:pt idx="8925">
                  <c:v>0.49155310000000002</c:v>
                </c:pt>
                <c:pt idx="8926">
                  <c:v>0.49119230000000003</c:v>
                </c:pt>
                <c:pt idx="8927">
                  <c:v>0.49083149999999998</c:v>
                </c:pt>
                <c:pt idx="8928">
                  <c:v>0.49047089999999999</c:v>
                </c:pt>
                <c:pt idx="8929">
                  <c:v>0.4901103</c:v>
                </c:pt>
                <c:pt idx="8930">
                  <c:v>0.48974990000000002</c:v>
                </c:pt>
                <c:pt idx="8931">
                  <c:v>0.48938959999999998</c:v>
                </c:pt>
                <c:pt idx="8932">
                  <c:v>0.4890294</c:v>
                </c:pt>
                <c:pt idx="8933">
                  <c:v>0.48866929999999997</c:v>
                </c:pt>
                <c:pt idx="8934">
                  <c:v>0.4883093</c:v>
                </c:pt>
                <c:pt idx="8935">
                  <c:v>0.48794949999999998</c:v>
                </c:pt>
                <c:pt idx="8936">
                  <c:v>0.48758970000000001</c:v>
                </c:pt>
                <c:pt idx="8937">
                  <c:v>0.48723</c:v>
                </c:pt>
                <c:pt idx="8938">
                  <c:v>0.48687049999999998</c:v>
                </c:pt>
                <c:pt idx="8939">
                  <c:v>0.48651100000000003</c:v>
                </c:pt>
                <c:pt idx="8940">
                  <c:v>0.48615170000000002</c:v>
                </c:pt>
                <c:pt idx="8941">
                  <c:v>0.48579250000000002</c:v>
                </c:pt>
                <c:pt idx="8942">
                  <c:v>0.48543330000000001</c:v>
                </c:pt>
                <c:pt idx="8943">
                  <c:v>0.48507430000000001</c:v>
                </c:pt>
                <c:pt idx="8944">
                  <c:v>0.48471540000000002</c:v>
                </c:pt>
                <c:pt idx="8945">
                  <c:v>0.48435660000000003</c:v>
                </c:pt>
                <c:pt idx="8946">
                  <c:v>0.48399799999999998</c:v>
                </c:pt>
                <c:pt idx="8947">
                  <c:v>0.4836394</c:v>
                </c:pt>
                <c:pt idx="8948">
                  <c:v>0.48328100000000002</c:v>
                </c:pt>
                <c:pt idx="8949">
                  <c:v>0.48292259999999998</c:v>
                </c:pt>
                <c:pt idx="8950">
                  <c:v>0.4825644</c:v>
                </c:pt>
                <c:pt idx="8951">
                  <c:v>0.48220629999999998</c:v>
                </c:pt>
                <c:pt idx="8952">
                  <c:v>0.4818482</c:v>
                </c:pt>
                <c:pt idx="8953">
                  <c:v>0.48149029999999998</c:v>
                </c:pt>
                <c:pt idx="8954">
                  <c:v>0.48113260000000002</c:v>
                </c:pt>
                <c:pt idx="8955">
                  <c:v>0.48077490000000001</c:v>
                </c:pt>
                <c:pt idx="8956">
                  <c:v>0.48041729999999999</c:v>
                </c:pt>
                <c:pt idx="8957">
                  <c:v>0.48005989999999998</c:v>
                </c:pt>
                <c:pt idx="8958">
                  <c:v>0.47970249999999998</c:v>
                </c:pt>
                <c:pt idx="8959">
                  <c:v>0.47934529999999997</c:v>
                </c:pt>
                <c:pt idx="8960">
                  <c:v>0.47898810000000003</c:v>
                </c:pt>
                <c:pt idx="8961">
                  <c:v>0.47863109999999998</c:v>
                </c:pt>
                <c:pt idx="8962">
                  <c:v>0.47827419999999998</c:v>
                </c:pt>
                <c:pt idx="8963">
                  <c:v>0.47791739999999999</c:v>
                </c:pt>
                <c:pt idx="8964">
                  <c:v>0.47756080000000001</c:v>
                </c:pt>
                <c:pt idx="8965">
                  <c:v>0.47720420000000002</c:v>
                </c:pt>
                <c:pt idx="8966">
                  <c:v>0.47684769999999999</c:v>
                </c:pt>
                <c:pt idx="8967">
                  <c:v>0.47649140000000001</c:v>
                </c:pt>
                <c:pt idx="8968">
                  <c:v>0.47613519999999998</c:v>
                </c:pt>
                <c:pt idx="8969">
                  <c:v>0.47577910000000001</c:v>
                </c:pt>
                <c:pt idx="8970">
                  <c:v>0.47542299999999998</c:v>
                </c:pt>
                <c:pt idx="8971">
                  <c:v>0.47506710000000002</c:v>
                </c:pt>
                <c:pt idx="8972">
                  <c:v>0.47471140000000001</c:v>
                </c:pt>
                <c:pt idx="8973">
                  <c:v>0.47435569999999999</c:v>
                </c:pt>
                <c:pt idx="8974">
                  <c:v>0.47400009999999998</c:v>
                </c:pt>
                <c:pt idx="8975">
                  <c:v>0.47364469999999997</c:v>
                </c:pt>
                <c:pt idx="8976">
                  <c:v>0.47328930000000002</c:v>
                </c:pt>
                <c:pt idx="8977">
                  <c:v>0.47293410000000002</c:v>
                </c:pt>
                <c:pt idx="8978">
                  <c:v>0.47257900000000003</c:v>
                </c:pt>
                <c:pt idx="8979">
                  <c:v>0.47222399999999998</c:v>
                </c:pt>
                <c:pt idx="8980">
                  <c:v>0.47186909999999999</c:v>
                </c:pt>
                <c:pt idx="8981">
                  <c:v>0.4715144</c:v>
                </c:pt>
                <c:pt idx="8982">
                  <c:v>0.47115970000000001</c:v>
                </c:pt>
                <c:pt idx="8983">
                  <c:v>0.47080519999999998</c:v>
                </c:pt>
                <c:pt idx="8984">
                  <c:v>0.4704508</c:v>
                </c:pt>
                <c:pt idx="8985">
                  <c:v>0.47009640000000003</c:v>
                </c:pt>
                <c:pt idx="8986">
                  <c:v>0.4697422</c:v>
                </c:pt>
                <c:pt idx="8987">
                  <c:v>0.46938819999999998</c:v>
                </c:pt>
                <c:pt idx="8988">
                  <c:v>0.46903420000000001</c:v>
                </c:pt>
                <c:pt idx="8989">
                  <c:v>0.4686804</c:v>
                </c:pt>
                <c:pt idx="8990">
                  <c:v>0.46832659999999998</c:v>
                </c:pt>
                <c:pt idx="8991">
                  <c:v>0.46797299999999997</c:v>
                </c:pt>
                <c:pt idx="8992">
                  <c:v>0.46761940000000002</c:v>
                </c:pt>
                <c:pt idx="8993">
                  <c:v>0.46726610000000002</c:v>
                </c:pt>
                <c:pt idx="8994">
                  <c:v>0.46691280000000002</c:v>
                </c:pt>
                <c:pt idx="8995">
                  <c:v>0.46655960000000002</c:v>
                </c:pt>
                <c:pt idx="8996">
                  <c:v>0.46620660000000003</c:v>
                </c:pt>
                <c:pt idx="8997">
                  <c:v>0.46585359999999998</c:v>
                </c:pt>
                <c:pt idx="8998">
                  <c:v>0.46550079999999999</c:v>
                </c:pt>
                <c:pt idx="8999">
                  <c:v>0.46514810000000001</c:v>
                </c:pt>
                <c:pt idx="9000">
                  <c:v>0.46479549999999997</c:v>
                </c:pt>
                <c:pt idx="9001">
                  <c:v>0.46444380000000002</c:v>
                </c:pt>
                <c:pt idx="9002">
                  <c:v>0.46409739999999999</c:v>
                </c:pt>
                <c:pt idx="9003">
                  <c:v>0.46375519999999998</c:v>
                </c:pt>
                <c:pt idx="9004">
                  <c:v>0.46341640000000001</c:v>
                </c:pt>
                <c:pt idx="9005">
                  <c:v>0.46308060000000001</c:v>
                </c:pt>
                <c:pt idx="9006">
                  <c:v>0.46274729999999997</c:v>
                </c:pt>
                <c:pt idx="9007">
                  <c:v>0.4624163</c:v>
                </c:pt>
                <c:pt idx="9008">
                  <c:v>0.46208729999999998</c:v>
                </c:pt>
                <c:pt idx="9009">
                  <c:v>0.46176020000000001</c:v>
                </c:pt>
                <c:pt idx="9010">
                  <c:v>0.46143479999999998</c:v>
                </c:pt>
                <c:pt idx="9011">
                  <c:v>0.46111099999999999</c:v>
                </c:pt>
                <c:pt idx="9012">
                  <c:v>0.4607887</c:v>
                </c:pt>
                <c:pt idx="9013">
                  <c:v>0.46046779999999998</c:v>
                </c:pt>
                <c:pt idx="9014">
                  <c:v>0.46014820000000001</c:v>
                </c:pt>
                <c:pt idx="9015">
                  <c:v>0.45983000000000002</c:v>
                </c:pt>
                <c:pt idx="9016">
                  <c:v>0.4595129</c:v>
                </c:pt>
                <c:pt idx="9017">
                  <c:v>0.45919700000000002</c:v>
                </c:pt>
                <c:pt idx="9018">
                  <c:v>0.45888220000000002</c:v>
                </c:pt>
                <c:pt idx="9019">
                  <c:v>0.45856839999999999</c:v>
                </c:pt>
                <c:pt idx="9020">
                  <c:v>0.45825569999999999</c:v>
                </c:pt>
                <c:pt idx="9021">
                  <c:v>0.45794390000000001</c:v>
                </c:pt>
                <c:pt idx="9022">
                  <c:v>0.45763310000000001</c:v>
                </c:pt>
                <c:pt idx="9023">
                  <c:v>0.45732319999999999</c:v>
                </c:pt>
                <c:pt idx="9024">
                  <c:v>0.45701409999999998</c:v>
                </c:pt>
                <c:pt idx="9025">
                  <c:v>0.4567059</c:v>
                </c:pt>
                <c:pt idx="9026">
                  <c:v>0.45639849999999998</c:v>
                </c:pt>
                <c:pt idx="9027">
                  <c:v>0.456092</c:v>
                </c:pt>
                <c:pt idx="9028">
                  <c:v>0.45578610000000003</c:v>
                </c:pt>
                <c:pt idx="9029">
                  <c:v>0.45548110000000003</c:v>
                </c:pt>
                <c:pt idx="9030">
                  <c:v>0.45517669999999999</c:v>
                </c:pt>
                <c:pt idx="9031">
                  <c:v>0.45487309999999997</c:v>
                </c:pt>
                <c:pt idx="9032">
                  <c:v>0.45457019999999998</c:v>
                </c:pt>
                <c:pt idx="9033">
                  <c:v>0.4542679</c:v>
                </c:pt>
                <c:pt idx="9034">
                  <c:v>0.45396629999999999</c:v>
                </c:pt>
                <c:pt idx="9035">
                  <c:v>0.45366529999999999</c:v>
                </c:pt>
                <c:pt idx="9036">
                  <c:v>0.45336490000000002</c:v>
                </c:pt>
                <c:pt idx="9037">
                  <c:v>0.4530651</c:v>
                </c:pt>
                <c:pt idx="9038">
                  <c:v>0.452766</c:v>
                </c:pt>
                <c:pt idx="9039">
                  <c:v>0.45246740000000002</c:v>
                </c:pt>
                <c:pt idx="9040">
                  <c:v>0.4521694</c:v>
                </c:pt>
                <c:pt idx="9041">
                  <c:v>0.45187189999999999</c:v>
                </c:pt>
                <c:pt idx="9042">
                  <c:v>0.451575</c:v>
                </c:pt>
                <c:pt idx="9043">
                  <c:v>0.45127859999999997</c:v>
                </c:pt>
                <c:pt idx="9044">
                  <c:v>0.45098270000000001</c:v>
                </c:pt>
                <c:pt idx="9045">
                  <c:v>0.45068740000000002</c:v>
                </c:pt>
                <c:pt idx="9046">
                  <c:v>0.45039259999999998</c:v>
                </c:pt>
                <c:pt idx="9047">
                  <c:v>0.4500982</c:v>
                </c:pt>
                <c:pt idx="9048">
                  <c:v>0.44980439999999999</c:v>
                </c:pt>
                <c:pt idx="9049">
                  <c:v>0.4495111</c:v>
                </c:pt>
                <c:pt idx="9050">
                  <c:v>0.44921820000000001</c:v>
                </c:pt>
                <c:pt idx="9051">
                  <c:v>0.44892579999999999</c:v>
                </c:pt>
                <c:pt idx="9052">
                  <c:v>0.44863380000000003</c:v>
                </c:pt>
                <c:pt idx="9053">
                  <c:v>0.44834239999999997</c:v>
                </c:pt>
                <c:pt idx="9054">
                  <c:v>0.44805129999999999</c:v>
                </c:pt>
                <c:pt idx="9055">
                  <c:v>0.44776070000000001</c:v>
                </c:pt>
                <c:pt idx="9056">
                  <c:v>0.44747049999999999</c:v>
                </c:pt>
                <c:pt idx="9057">
                  <c:v>0.44718069999999999</c:v>
                </c:pt>
                <c:pt idx="9058">
                  <c:v>0.44689139999999999</c:v>
                </c:pt>
                <c:pt idx="9059">
                  <c:v>0.44660240000000001</c:v>
                </c:pt>
                <c:pt idx="9060">
                  <c:v>0.44631389999999999</c:v>
                </c:pt>
                <c:pt idx="9061">
                  <c:v>0.44602579999999997</c:v>
                </c:pt>
                <c:pt idx="9062">
                  <c:v>0.44573800000000002</c:v>
                </c:pt>
                <c:pt idx="9063">
                  <c:v>0.44545069999999998</c:v>
                </c:pt>
                <c:pt idx="9064">
                  <c:v>0.4451637</c:v>
                </c:pt>
                <c:pt idx="9065">
                  <c:v>0.44487710000000003</c:v>
                </c:pt>
                <c:pt idx="9066">
                  <c:v>0.44459100000000001</c:v>
                </c:pt>
                <c:pt idx="9067">
                  <c:v>0.44430510000000001</c:v>
                </c:pt>
                <c:pt idx="9068">
                  <c:v>0.44401960000000001</c:v>
                </c:pt>
                <c:pt idx="9069">
                  <c:v>0.44373459999999998</c:v>
                </c:pt>
                <c:pt idx="9070">
                  <c:v>0.44344980000000001</c:v>
                </c:pt>
                <c:pt idx="9071">
                  <c:v>0.44316539999999999</c:v>
                </c:pt>
                <c:pt idx="9072">
                  <c:v>0.44288129999999998</c:v>
                </c:pt>
                <c:pt idx="9073">
                  <c:v>0.44259769999999998</c:v>
                </c:pt>
                <c:pt idx="9074">
                  <c:v>0.44231429999999999</c:v>
                </c:pt>
                <c:pt idx="9075">
                  <c:v>0.44203130000000002</c:v>
                </c:pt>
                <c:pt idx="9076">
                  <c:v>0.44174859999999999</c:v>
                </c:pt>
                <c:pt idx="9077">
                  <c:v>0.44146619999999998</c:v>
                </c:pt>
                <c:pt idx="9078">
                  <c:v>0.44118420000000003</c:v>
                </c:pt>
                <c:pt idx="9079">
                  <c:v>0.44090249999999997</c:v>
                </c:pt>
                <c:pt idx="9080">
                  <c:v>0.44062109999999999</c:v>
                </c:pt>
                <c:pt idx="9081">
                  <c:v>0.44034000000000001</c:v>
                </c:pt>
                <c:pt idx="9082">
                  <c:v>0.44005929999999999</c:v>
                </c:pt>
                <c:pt idx="9083">
                  <c:v>0.43977880000000003</c:v>
                </c:pt>
                <c:pt idx="9084">
                  <c:v>0.43949870000000002</c:v>
                </c:pt>
                <c:pt idx="9085">
                  <c:v>0.43921880000000002</c:v>
                </c:pt>
                <c:pt idx="9086">
                  <c:v>0.43893929999999998</c:v>
                </c:pt>
                <c:pt idx="9087">
                  <c:v>0.4386601</c:v>
                </c:pt>
                <c:pt idx="9088">
                  <c:v>0.43838110000000002</c:v>
                </c:pt>
                <c:pt idx="9089">
                  <c:v>0.43810250000000001</c:v>
                </c:pt>
                <c:pt idx="9090">
                  <c:v>0.43782409999999999</c:v>
                </c:pt>
                <c:pt idx="9091">
                  <c:v>0.43754599999999999</c:v>
                </c:pt>
                <c:pt idx="9092">
                  <c:v>0.4372682</c:v>
                </c:pt>
                <c:pt idx="9093">
                  <c:v>0.43699060000000001</c:v>
                </c:pt>
                <c:pt idx="9094">
                  <c:v>0.43671339999999997</c:v>
                </c:pt>
                <c:pt idx="9095">
                  <c:v>0.4364364</c:v>
                </c:pt>
                <c:pt idx="9096">
                  <c:v>0.43615969999999998</c:v>
                </c:pt>
                <c:pt idx="9097">
                  <c:v>0.43588329999999997</c:v>
                </c:pt>
                <c:pt idx="9098">
                  <c:v>0.43560710000000002</c:v>
                </c:pt>
                <c:pt idx="9099">
                  <c:v>0.43533119999999997</c:v>
                </c:pt>
                <c:pt idx="9100">
                  <c:v>0.43505549999999998</c:v>
                </c:pt>
                <c:pt idx="9101">
                  <c:v>0.43478020000000001</c:v>
                </c:pt>
                <c:pt idx="9102">
                  <c:v>0.43450499999999997</c:v>
                </c:pt>
                <c:pt idx="9103">
                  <c:v>0.43423010000000001</c:v>
                </c:pt>
                <c:pt idx="9104">
                  <c:v>0.4339556</c:v>
                </c:pt>
                <c:pt idx="9105">
                  <c:v>0.43368119999999999</c:v>
                </c:pt>
                <c:pt idx="9106">
                  <c:v>0.43340709999999999</c:v>
                </c:pt>
                <c:pt idx="9107">
                  <c:v>0.4331332</c:v>
                </c:pt>
                <c:pt idx="9108">
                  <c:v>0.43285960000000001</c:v>
                </c:pt>
                <c:pt idx="9109">
                  <c:v>0.43258619999999998</c:v>
                </c:pt>
                <c:pt idx="9110">
                  <c:v>0.43231310000000001</c:v>
                </c:pt>
                <c:pt idx="9111">
                  <c:v>0.43204019999999999</c:v>
                </c:pt>
                <c:pt idx="9112">
                  <c:v>0.43176750000000003</c:v>
                </c:pt>
                <c:pt idx="9113">
                  <c:v>0.43149510000000002</c:v>
                </c:pt>
                <c:pt idx="9114">
                  <c:v>0.43122290000000002</c:v>
                </c:pt>
                <c:pt idx="9115">
                  <c:v>0.43095099999999997</c:v>
                </c:pt>
                <c:pt idx="9116">
                  <c:v>0.43067929999999999</c:v>
                </c:pt>
                <c:pt idx="9117">
                  <c:v>0.43040780000000001</c:v>
                </c:pt>
                <c:pt idx="9118">
                  <c:v>0.43013649999999998</c:v>
                </c:pt>
                <c:pt idx="9119">
                  <c:v>0.42986550000000001</c:v>
                </c:pt>
                <c:pt idx="9120">
                  <c:v>0.4295947</c:v>
                </c:pt>
                <c:pt idx="9121">
                  <c:v>0.42932409999999999</c:v>
                </c:pt>
                <c:pt idx="9122">
                  <c:v>0.42905369999999998</c:v>
                </c:pt>
                <c:pt idx="9123">
                  <c:v>0.42878359999999999</c:v>
                </c:pt>
                <c:pt idx="9124">
                  <c:v>0.42851359999999999</c:v>
                </c:pt>
                <c:pt idx="9125">
                  <c:v>0.42824390000000001</c:v>
                </c:pt>
                <c:pt idx="9126">
                  <c:v>0.42797439999999998</c:v>
                </c:pt>
                <c:pt idx="9127">
                  <c:v>0.4277051</c:v>
                </c:pt>
                <c:pt idx="9128">
                  <c:v>0.42743609999999999</c:v>
                </c:pt>
                <c:pt idx="9129">
                  <c:v>0.42716720000000002</c:v>
                </c:pt>
                <c:pt idx="9130">
                  <c:v>0.42689850000000001</c:v>
                </c:pt>
                <c:pt idx="9131">
                  <c:v>0.42663000000000001</c:v>
                </c:pt>
                <c:pt idx="9132">
                  <c:v>0.42636180000000001</c:v>
                </c:pt>
                <c:pt idx="9133">
                  <c:v>0.42609380000000002</c:v>
                </c:pt>
                <c:pt idx="9134">
                  <c:v>0.42582589999999998</c:v>
                </c:pt>
                <c:pt idx="9135">
                  <c:v>0.4255583</c:v>
                </c:pt>
                <c:pt idx="9136">
                  <c:v>0.42529090000000003</c:v>
                </c:pt>
                <c:pt idx="9137">
                  <c:v>0.4250236</c:v>
                </c:pt>
                <c:pt idx="9138">
                  <c:v>0.42475659999999998</c:v>
                </c:pt>
                <c:pt idx="9139">
                  <c:v>0.42448979999999997</c:v>
                </c:pt>
                <c:pt idx="9140">
                  <c:v>0.42422320000000002</c:v>
                </c:pt>
                <c:pt idx="9141">
                  <c:v>0.42395670000000002</c:v>
                </c:pt>
                <c:pt idx="9142">
                  <c:v>0.42369050000000003</c:v>
                </c:pt>
                <c:pt idx="9143">
                  <c:v>0.42342439999999998</c:v>
                </c:pt>
                <c:pt idx="9144">
                  <c:v>0.4231586</c:v>
                </c:pt>
                <c:pt idx="9145">
                  <c:v>0.42289290000000002</c:v>
                </c:pt>
                <c:pt idx="9146">
                  <c:v>0.42262739999999999</c:v>
                </c:pt>
                <c:pt idx="9147">
                  <c:v>0.42236210000000002</c:v>
                </c:pt>
                <c:pt idx="9148">
                  <c:v>0.422097</c:v>
                </c:pt>
                <c:pt idx="9149">
                  <c:v>0.42183209999999999</c:v>
                </c:pt>
                <c:pt idx="9150">
                  <c:v>0.42156739999999998</c:v>
                </c:pt>
                <c:pt idx="9151">
                  <c:v>0.42130279999999998</c:v>
                </c:pt>
                <c:pt idx="9152">
                  <c:v>0.42103849999999998</c:v>
                </c:pt>
                <c:pt idx="9153">
                  <c:v>0.42077429999999999</c:v>
                </c:pt>
                <c:pt idx="9154">
                  <c:v>0.4205103</c:v>
                </c:pt>
                <c:pt idx="9155">
                  <c:v>0.42024650000000002</c:v>
                </c:pt>
                <c:pt idx="9156">
                  <c:v>0.41998289999999999</c:v>
                </c:pt>
                <c:pt idx="9157">
                  <c:v>0.41971940000000002</c:v>
                </c:pt>
                <c:pt idx="9158">
                  <c:v>0.4194562</c:v>
                </c:pt>
                <c:pt idx="9159">
                  <c:v>0.41919309999999999</c:v>
                </c:pt>
                <c:pt idx="9160">
                  <c:v>0.41893010000000003</c:v>
                </c:pt>
                <c:pt idx="9161">
                  <c:v>0.41866740000000002</c:v>
                </c:pt>
                <c:pt idx="9162">
                  <c:v>0.41840480000000002</c:v>
                </c:pt>
                <c:pt idx="9163">
                  <c:v>0.41814240000000003</c:v>
                </c:pt>
                <c:pt idx="9164">
                  <c:v>0.41788019999999998</c:v>
                </c:pt>
                <c:pt idx="9165">
                  <c:v>0.41761809999999999</c:v>
                </c:pt>
                <c:pt idx="9166">
                  <c:v>0.41735630000000001</c:v>
                </c:pt>
                <c:pt idx="9167">
                  <c:v>0.41709459999999998</c:v>
                </c:pt>
                <c:pt idx="9168">
                  <c:v>0.41683300000000001</c:v>
                </c:pt>
                <c:pt idx="9169">
                  <c:v>0.41657159999999999</c:v>
                </c:pt>
                <c:pt idx="9170">
                  <c:v>0.41631050000000003</c:v>
                </c:pt>
                <c:pt idx="9171">
                  <c:v>0.41604940000000001</c:v>
                </c:pt>
                <c:pt idx="9172">
                  <c:v>0.41578860000000001</c:v>
                </c:pt>
                <c:pt idx="9173">
                  <c:v>0.41552790000000001</c:v>
                </c:pt>
                <c:pt idx="9174">
                  <c:v>0.41526730000000001</c:v>
                </c:pt>
                <c:pt idx="9175">
                  <c:v>0.41500690000000001</c:v>
                </c:pt>
                <c:pt idx="9176">
                  <c:v>0.41474670000000002</c:v>
                </c:pt>
                <c:pt idx="9177">
                  <c:v>0.41448669999999999</c:v>
                </c:pt>
                <c:pt idx="9178">
                  <c:v>0.41422680000000001</c:v>
                </c:pt>
                <c:pt idx="9179">
                  <c:v>0.41396709999999998</c:v>
                </c:pt>
                <c:pt idx="9180">
                  <c:v>0.41370750000000001</c:v>
                </c:pt>
                <c:pt idx="9181">
                  <c:v>0.41344809999999999</c:v>
                </c:pt>
                <c:pt idx="9182">
                  <c:v>0.41318890000000003</c:v>
                </c:pt>
                <c:pt idx="9183">
                  <c:v>0.41292980000000001</c:v>
                </c:pt>
                <c:pt idx="9184">
                  <c:v>0.41267090000000001</c:v>
                </c:pt>
                <c:pt idx="9185">
                  <c:v>0.4124121</c:v>
                </c:pt>
                <c:pt idx="9186">
                  <c:v>0.41215350000000001</c:v>
                </c:pt>
                <c:pt idx="9187">
                  <c:v>0.41189510000000001</c:v>
                </c:pt>
                <c:pt idx="9188">
                  <c:v>0.41163680000000002</c:v>
                </c:pt>
                <c:pt idx="9189">
                  <c:v>0.41137869999999999</c:v>
                </c:pt>
                <c:pt idx="9190">
                  <c:v>0.41112070000000001</c:v>
                </c:pt>
                <c:pt idx="9191">
                  <c:v>0.41086289999999998</c:v>
                </c:pt>
                <c:pt idx="9192">
                  <c:v>0.4106052</c:v>
                </c:pt>
                <c:pt idx="9193">
                  <c:v>0.41034769999999998</c:v>
                </c:pt>
                <c:pt idx="9194">
                  <c:v>0.41009030000000002</c:v>
                </c:pt>
                <c:pt idx="9195">
                  <c:v>0.40983310000000001</c:v>
                </c:pt>
                <c:pt idx="9196">
                  <c:v>0.409576</c:v>
                </c:pt>
                <c:pt idx="9197">
                  <c:v>0.40931909999999999</c:v>
                </c:pt>
                <c:pt idx="9198">
                  <c:v>0.40906239999999999</c:v>
                </c:pt>
                <c:pt idx="9199">
                  <c:v>0.4088058</c:v>
                </c:pt>
                <c:pt idx="9200">
                  <c:v>0.4085493</c:v>
                </c:pt>
                <c:pt idx="9201">
                  <c:v>0.40829300000000002</c:v>
                </c:pt>
                <c:pt idx="9202">
                  <c:v>0.40803689999999998</c:v>
                </c:pt>
                <c:pt idx="9203">
                  <c:v>0.4077809</c:v>
                </c:pt>
                <c:pt idx="9204">
                  <c:v>0.40752500000000003</c:v>
                </c:pt>
                <c:pt idx="9205">
                  <c:v>0.4072693</c:v>
                </c:pt>
                <c:pt idx="9206">
                  <c:v>0.40701369999999998</c:v>
                </c:pt>
                <c:pt idx="9207">
                  <c:v>0.40675830000000002</c:v>
                </c:pt>
                <c:pt idx="9208">
                  <c:v>0.406503</c:v>
                </c:pt>
                <c:pt idx="9209">
                  <c:v>0.4062479</c:v>
                </c:pt>
                <c:pt idx="9210">
                  <c:v>0.40599289999999999</c:v>
                </c:pt>
                <c:pt idx="9211">
                  <c:v>0.40573809999999999</c:v>
                </c:pt>
                <c:pt idx="9212">
                  <c:v>0.40548339999999999</c:v>
                </c:pt>
                <c:pt idx="9213">
                  <c:v>0.4052288</c:v>
                </c:pt>
                <c:pt idx="9214">
                  <c:v>0.40497440000000001</c:v>
                </c:pt>
                <c:pt idx="9215">
                  <c:v>0.40472010000000003</c:v>
                </c:pt>
                <c:pt idx="9216">
                  <c:v>0.40446599999999999</c:v>
                </c:pt>
                <c:pt idx="9217">
                  <c:v>0.40421200000000002</c:v>
                </c:pt>
                <c:pt idx="9218">
                  <c:v>0.40395809999999999</c:v>
                </c:pt>
                <c:pt idx="9219">
                  <c:v>0.40370440000000002</c:v>
                </c:pt>
                <c:pt idx="9220">
                  <c:v>0.4034509</c:v>
                </c:pt>
                <c:pt idx="9221">
                  <c:v>0.40319739999999998</c:v>
                </c:pt>
                <c:pt idx="9222">
                  <c:v>0.40294410000000003</c:v>
                </c:pt>
                <c:pt idx="9223">
                  <c:v>0.40269100000000002</c:v>
                </c:pt>
                <c:pt idx="9224">
                  <c:v>0.40243800000000002</c:v>
                </c:pt>
                <c:pt idx="9225">
                  <c:v>0.40218510000000002</c:v>
                </c:pt>
                <c:pt idx="9226">
                  <c:v>0.40193240000000002</c:v>
                </c:pt>
                <c:pt idx="9227">
                  <c:v>0.40167979999999998</c:v>
                </c:pt>
                <c:pt idx="9228">
                  <c:v>0.40142729999999999</c:v>
                </c:pt>
                <c:pt idx="9229">
                  <c:v>0.401175</c:v>
                </c:pt>
                <c:pt idx="9230">
                  <c:v>0.40092280000000002</c:v>
                </c:pt>
                <c:pt idx="9231">
                  <c:v>0.40067079999999999</c:v>
                </c:pt>
                <c:pt idx="9232">
                  <c:v>0.40041890000000002</c:v>
                </c:pt>
                <c:pt idx="9233">
                  <c:v>0.4001671</c:v>
                </c:pt>
                <c:pt idx="9234">
                  <c:v>0.39991549999999998</c:v>
                </c:pt>
                <c:pt idx="9235">
                  <c:v>0.39966400000000002</c:v>
                </c:pt>
                <c:pt idx="9236">
                  <c:v>0.39941260000000001</c:v>
                </c:pt>
                <c:pt idx="9237">
                  <c:v>0.3991613</c:v>
                </c:pt>
                <c:pt idx="9238">
                  <c:v>0.39891019999999999</c:v>
                </c:pt>
                <c:pt idx="9239">
                  <c:v>0.39865929999999999</c:v>
                </c:pt>
                <c:pt idx="9240">
                  <c:v>0.3984084</c:v>
                </c:pt>
                <c:pt idx="9241">
                  <c:v>0.3981577</c:v>
                </c:pt>
                <c:pt idx="9242">
                  <c:v>0.39790710000000001</c:v>
                </c:pt>
                <c:pt idx="9243">
                  <c:v>0.39765669999999997</c:v>
                </c:pt>
                <c:pt idx="9244">
                  <c:v>0.39740639999999999</c:v>
                </c:pt>
                <c:pt idx="9245">
                  <c:v>0.39715620000000001</c:v>
                </c:pt>
                <c:pt idx="9246">
                  <c:v>0.39690619999999999</c:v>
                </c:pt>
                <c:pt idx="9247">
                  <c:v>0.39665620000000001</c:v>
                </c:pt>
                <c:pt idx="9248">
                  <c:v>0.39640649999999999</c:v>
                </c:pt>
                <c:pt idx="9249">
                  <c:v>0.39615679999999998</c:v>
                </c:pt>
                <c:pt idx="9250">
                  <c:v>0.39590730000000002</c:v>
                </c:pt>
                <c:pt idx="9251">
                  <c:v>0.39565790000000001</c:v>
                </c:pt>
                <c:pt idx="9252">
                  <c:v>0.3954086</c:v>
                </c:pt>
                <c:pt idx="9253">
                  <c:v>0.3951595</c:v>
                </c:pt>
                <c:pt idx="9254">
                  <c:v>0.3949105</c:v>
                </c:pt>
                <c:pt idx="9255">
                  <c:v>0.3946616</c:v>
                </c:pt>
                <c:pt idx="9256">
                  <c:v>0.39441280000000001</c:v>
                </c:pt>
                <c:pt idx="9257">
                  <c:v>0.39416420000000002</c:v>
                </c:pt>
                <c:pt idx="9258">
                  <c:v>0.39391569999999998</c:v>
                </c:pt>
                <c:pt idx="9259">
                  <c:v>0.3936674</c:v>
                </c:pt>
                <c:pt idx="9260">
                  <c:v>0.39341910000000002</c:v>
                </c:pt>
                <c:pt idx="9261">
                  <c:v>0.39317099999999999</c:v>
                </c:pt>
                <c:pt idx="9262">
                  <c:v>0.39292300000000002</c:v>
                </c:pt>
                <c:pt idx="9263">
                  <c:v>0.3926752</c:v>
                </c:pt>
                <c:pt idx="9264">
                  <c:v>0.39242739999999998</c:v>
                </c:pt>
                <c:pt idx="9265">
                  <c:v>0.39217980000000002</c:v>
                </c:pt>
                <c:pt idx="9266">
                  <c:v>0.39193230000000001</c:v>
                </c:pt>
                <c:pt idx="9267">
                  <c:v>0.39168500000000001</c:v>
                </c:pt>
                <c:pt idx="9268">
                  <c:v>0.3914377</c:v>
                </c:pt>
                <c:pt idx="9269">
                  <c:v>0.3911906</c:v>
                </c:pt>
                <c:pt idx="9270">
                  <c:v>0.3909436</c:v>
                </c:pt>
                <c:pt idx="9271">
                  <c:v>0.39069680000000001</c:v>
                </c:pt>
                <c:pt idx="9272">
                  <c:v>0.39045000000000002</c:v>
                </c:pt>
                <c:pt idx="9273">
                  <c:v>0.39020339999999998</c:v>
                </c:pt>
                <c:pt idx="9274">
                  <c:v>0.3899569</c:v>
                </c:pt>
                <c:pt idx="9275">
                  <c:v>0.38971050000000002</c:v>
                </c:pt>
                <c:pt idx="9276">
                  <c:v>0.38946429999999999</c:v>
                </c:pt>
                <c:pt idx="9277">
                  <c:v>0.38921820000000001</c:v>
                </c:pt>
                <c:pt idx="9278">
                  <c:v>0.38897219999999999</c:v>
                </c:pt>
                <c:pt idx="9279">
                  <c:v>0.38872630000000002</c:v>
                </c:pt>
                <c:pt idx="9280">
                  <c:v>0.38848050000000001</c:v>
                </c:pt>
                <c:pt idx="9281">
                  <c:v>0.38823489999999999</c:v>
                </c:pt>
                <c:pt idx="9282">
                  <c:v>0.38798939999999998</c:v>
                </c:pt>
                <c:pt idx="9283">
                  <c:v>0.38774399999999998</c:v>
                </c:pt>
                <c:pt idx="9284">
                  <c:v>0.38749869999999997</c:v>
                </c:pt>
                <c:pt idx="9285">
                  <c:v>0.38725359999999998</c:v>
                </c:pt>
                <c:pt idx="9286">
                  <c:v>0.38700849999999998</c:v>
                </c:pt>
                <c:pt idx="9287">
                  <c:v>0.38676359999999999</c:v>
                </c:pt>
                <c:pt idx="9288">
                  <c:v>0.3865188</c:v>
                </c:pt>
                <c:pt idx="9289">
                  <c:v>0.38627420000000001</c:v>
                </c:pt>
                <c:pt idx="9290">
                  <c:v>0.38602959999999997</c:v>
                </c:pt>
                <c:pt idx="9291">
                  <c:v>0.38578519999999999</c:v>
                </c:pt>
                <c:pt idx="9292">
                  <c:v>0.38554080000000002</c:v>
                </c:pt>
                <c:pt idx="9293">
                  <c:v>0.38529659999999999</c:v>
                </c:pt>
                <c:pt idx="9294">
                  <c:v>0.38505260000000002</c:v>
                </c:pt>
                <c:pt idx="9295">
                  <c:v>0.3848086</c:v>
                </c:pt>
                <c:pt idx="9296">
                  <c:v>0.38456479999999998</c:v>
                </c:pt>
                <c:pt idx="9297">
                  <c:v>0.38432100000000002</c:v>
                </c:pt>
                <c:pt idx="9298">
                  <c:v>0.38407740000000001</c:v>
                </c:pt>
                <c:pt idx="9299">
                  <c:v>0.38383390000000001</c:v>
                </c:pt>
                <c:pt idx="9300">
                  <c:v>0.3835906</c:v>
                </c:pt>
                <c:pt idx="9301">
                  <c:v>0.3833473</c:v>
                </c:pt>
                <c:pt idx="9302">
                  <c:v>0.38310420000000001</c:v>
                </c:pt>
                <c:pt idx="9303">
                  <c:v>0.38286120000000001</c:v>
                </c:pt>
                <c:pt idx="9304">
                  <c:v>0.38261830000000002</c:v>
                </c:pt>
                <c:pt idx="9305">
                  <c:v>0.38237549999999998</c:v>
                </c:pt>
                <c:pt idx="9306">
                  <c:v>0.38213279999999999</c:v>
                </c:pt>
                <c:pt idx="9307">
                  <c:v>0.38189030000000002</c:v>
                </c:pt>
                <c:pt idx="9308">
                  <c:v>0.38164779999999998</c:v>
                </c:pt>
                <c:pt idx="9309">
                  <c:v>0.38140550000000001</c:v>
                </c:pt>
                <c:pt idx="9310">
                  <c:v>0.38116329999999998</c:v>
                </c:pt>
                <c:pt idx="9311">
                  <c:v>0.38092120000000002</c:v>
                </c:pt>
                <c:pt idx="9312">
                  <c:v>0.3806792</c:v>
                </c:pt>
                <c:pt idx="9313">
                  <c:v>0.38043739999999998</c:v>
                </c:pt>
                <c:pt idx="9314">
                  <c:v>0.38019560000000002</c:v>
                </c:pt>
                <c:pt idx="9315">
                  <c:v>0.37995400000000001</c:v>
                </c:pt>
                <c:pt idx="9316">
                  <c:v>0.37971250000000001</c:v>
                </c:pt>
                <c:pt idx="9317">
                  <c:v>0.37947110000000001</c:v>
                </c:pt>
                <c:pt idx="9318">
                  <c:v>0.37922980000000001</c:v>
                </c:pt>
                <c:pt idx="9319">
                  <c:v>0.37898870000000001</c:v>
                </c:pt>
                <c:pt idx="9320">
                  <c:v>0.37874760000000002</c:v>
                </c:pt>
                <c:pt idx="9321">
                  <c:v>0.37850660000000003</c:v>
                </c:pt>
                <c:pt idx="9322">
                  <c:v>0.37826579999999999</c:v>
                </c:pt>
                <c:pt idx="9323">
                  <c:v>0.3780251</c:v>
                </c:pt>
                <c:pt idx="9324">
                  <c:v>0.37778450000000002</c:v>
                </c:pt>
                <c:pt idx="9325">
                  <c:v>0.37754399999999999</c:v>
                </c:pt>
                <c:pt idx="9326">
                  <c:v>0.37730360000000002</c:v>
                </c:pt>
                <c:pt idx="9327">
                  <c:v>0.37706329999999999</c:v>
                </c:pt>
                <c:pt idx="9328">
                  <c:v>0.37682320000000002</c:v>
                </c:pt>
                <c:pt idx="9329">
                  <c:v>0.3765831</c:v>
                </c:pt>
                <c:pt idx="9330">
                  <c:v>0.37634319999999999</c:v>
                </c:pt>
                <c:pt idx="9331">
                  <c:v>0.37610339999999998</c:v>
                </c:pt>
                <c:pt idx="9332">
                  <c:v>0.37586370000000002</c:v>
                </c:pt>
                <c:pt idx="9333">
                  <c:v>0.37562410000000002</c:v>
                </c:pt>
                <c:pt idx="9334">
                  <c:v>0.37538460000000001</c:v>
                </c:pt>
                <c:pt idx="9335">
                  <c:v>0.37514520000000001</c:v>
                </c:pt>
                <c:pt idx="9336">
                  <c:v>0.37490590000000001</c:v>
                </c:pt>
                <c:pt idx="9337">
                  <c:v>0.37466680000000002</c:v>
                </c:pt>
                <c:pt idx="9338">
                  <c:v>0.37442769999999997</c:v>
                </c:pt>
                <c:pt idx="9339">
                  <c:v>0.37418879999999999</c:v>
                </c:pt>
                <c:pt idx="9340">
                  <c:v>0.37395</c:v>
                </c:pt>
                <c:pt idx="9341">
                  <c:v>0.37371130000000002</c:v>
                </c:pt>
                <c:pt idx="9342">
                  <c:v>0.37347269999999999</c:v>
                </c:pt>
                <c:pt idx="9343">
                  <c:v>0.37323420000000002</c:v>
                </c:pt>
                <c:pt idx="9344">
                  <c:v>0.37299579999999999</c:v>
                </c:pt>
                <c:pt idx="9345">
                  <c:v>0.37275750000000002</c:v>
                </c:pt>
                <c:pt idx="9346">
                  <c:v>0.3725194</c:v>
                </c:pt>
                <c:pt idx="9347">
                  <c:v>0.37228129999999998</c:v>
                </c:pt>
                <c:pt idx="9348">
                  <c:v>0.37204340000000002</c:v>
                </c:pt>
                <c:pt idx="9349">
                  <c:v>0.37180550000000001</c:v>
                </c:pt>
                <c:pt idx="9350">
                  <c:v>0.3715678</c:v>
                </c:pt>
                <c:pt idx="9351">
                  <c:v>0.3713302</c:v>
                </c:pt>
                <c:pt idx="9352">
                  <c:v>0.3710927</c:v>
                </c:pt>
                <c:pt idx="9353">
                  <c:v>0.3708553</c:v>
                </c:pt>
                <c:pt idx="9354">
                  <c:v>0.370618</c:v>
                </c:pt>
                <c:pt idx="9355">
                  <c:v>0.37038080000000001</c:v>
                </c:pt>
                <c:pt idx="9356">
                  <c:v>0.37014380000000002</c:v>
                </c:pt>
                <c:pt idx="9357">
                  <c:v>0.36990679999999998</c:v>
                </c:pt>
                <c:pt idx="9358">
                  <c:v>0.36967</c:v>
                </c:pt>
                <c:pt idx="9359">
                  <c:v>0.36943320000000002</c:v>
                </c:pt>
                <c:pt idx="9360">
                  <c:v>0.36919659999999999</c:v>
                </c:pt>
                <c:pt idx="9361">
                  <c:v>0.36896010000000001</c:v>
                </c:pt>
                <c:pt idx="9362">
                  <c:v>0.36872359999999998</c:v>
                </c:pt>
                <c:pt idx="9363">
                  <c:v>0.36848730000000002</c:v>
                </c:pt>
                <c:pt idx="9364">
                  <c:v>0.3682511</c:v>
                </c:pt>
                <c:pt idx="9365">
                  <c:v>0.36801499999999998</c:v>
                </c:pt>
                <c:pt idx="9366">
                  <c:v>0.36777900000000002</c:v>
                </c:pt>
                <c:pt idx="9367">
                  <c:v>0.36754310000000001</c:v>
                </c:pt>
                <c:pt idx="9368">
                  <c:v>0.36730740000000001</c:v>
                </c:pt>
                <c:pt idx="9369">
                  <c:v>0.3670717</c:v>
                </c:pt>
                <c:pt idx="9370">
                  <c:v>0.3668361</c:v>
                </c:pt>
                <c:pt idx="9371">
                  <c:v>0.3666007</c:v>
                </c:pt>
                <c:pt idx="9372">
                  <c:v>0.3663653</c:v>
                </c:pt>
                <c:pt idx="9373">
                  <c:v>0.36613010000000001</c:v>
                </c:pt>
                <c:pt idx="9374">
                  <c:v>0.36589490000000002</c:v>
                </c:pt>
                <c:pt idx="9375">
                  <c:v>0.36565989999999998</c:v>
                </c:pt>
                <c:pt idx="9376">
                  <c:v>0.365425</c:v>
                </c:pt>
                <c:pt idx="9377">
                  <c:v>0.36519010000000002</c:v>
                </c:pt>
                <c:pt idx="9378">
                  <c:v>0.36495539999999999</c:v>
                </c:pt>
                <c:pt idx="9379">
                  <c:v>0.36472080000000001</c:v>
                </c:pt>
                <c:pt idx="9380">
                  <c:v>0.36448629999999999</c:v>
                </c:pt>
                <c:pt idx="9381">
                  <c:v>0.36425190000000002</c:v>
                </c:pt>
                <c:pt idx="9382">
                  <c:v>0.3640176</c:v>
                </c:pt>
                <c:pt idx="9383">
                  <c:v>0.36378339999999998</c:v>
                </c:pt>
                <c:pt idx="9384">
                  <c:v>0.36354930000000002</c:v>
                </c:pt>
                <c:pt idx="9385">
                  <c:v>0.36331530000000001</c:v>
                </c:pt>
                <c:pt idx="9386">
                  <c:v>0.3630815</c:v>
                </c:pt>
                <c:pt idx="9387">
                  <c:v>0.3628477</c:v>
                </c:pt>
                <c:pt idx="9388">
                  <c:v>0.36261399999999999</c:v>
                </c:pt>
                <c:pt idx="9389">
                  <c:v>0.36238049999999999</c:v>
                </c:pt>
                <c:pt idx="9390">
                  <c:v>0.362147</c:v>
                </c:pt>
                <c:pt idx="9391">
                  <c:v>0.3619137</c:v>
                </c:pt>
                <c:pt idx="9392">
                  <c:v>0.36168040000000001</c:v>
                </c:pt>
                <c:pt idx="9393">
                  <c:v>0.36144730000000003</c:v>
                </c:pt>
                <c:pt idx="9394">
                  <c:v>0.36121429999999999</c:v>
                </c:pt>
                <c:pt idx="9395">
                  <c:v>0.3609813</c:v>
                </c:pt>
                <c:pt idx="9396">
                  <c:v>0.36074850000000003</c:v>
                </c:pt>
                <c:pt idx="9397">
                  <c:v>0.36051569999999999</c:v>
                </c:pt>
                <c:pt idx="9398">
                  <c:v>0.36028310000000002</c:v>
                </c:pt>
                <c:pt idx="9399">
                  <c:v>0.3600506</c:v>
                </c:pt>
                <c:pt idx="9400">
                  <c:v>0.35981819999999998</c:v>
                </c:pt>
                <c:pt idx="9401">
                  <c:v>0.35958590000000001</c:v>
                </c:pt>
                <c:pt idx="9402">
                  <c:v>0.3593536</c:v>
                </c:pt>
                <c:pt idx="9403">
                  <c:v>0.35912149999999998</c:v>
                </c:pt>
                <c:pt idx="9404">
                  <c:v>0.35888949999999997</c:v>
                </c:pt>
                <c:pt idx="9405">
                  <c:v>0.35865760000000002</c:v>
                </c:pt>
                <c:pt idx="9406">
                  <c:v>0.35842580000000002</c:v>
                </c:pt>
                <c:pt idx="9407">
                  <c:v>0.35819410000000002</c:v>
                </c:pt>
                <c:pt idx="9408">
                  <c:v>0.35796250000000002</c:v>
                </c:pt>
                <c:pt idx="9409">
                  <c:v>0.35773100000000002</c:v>
                </c:pt>
                <c:pt idx="9410">
                  <c:v>0.35749969999999998</c:v>
                </c:pt>
                <c:pt idx="9411">
                  <c:v>0.35726839999999999</c:v>
                </c:pt>
                <c:pt idx="9412">
                  <c:v>0.3570372</c:v>
                </c:pt>
                <c:pt idx="9413">
                  <c:v>0.35680610000000001</c:v>
                </c:pt>
                <c:pt idx="9414">
                  <c:v>0.35657509999999998</c:v>
                </c:pt>
                <c:pt idx="9415">
                  <c:v>0.3563443</c:v>
                </c:pt>
                <c:pt idx="9416">
                  <c:v>0.35611350000000003</c:v>
                </c:pt>
                <c:pt idx="9417">
                  <c:v>0.3558828</c:v>
                </c:pt>
                <c:pt idx="9418">
                  <c:v>0.35565219999999997</c:v>
                </c:pt>
                <c:pt idx="9419">
                  <c:v>0.35542180000000001</c:v>
                </c:pt>
                <c:pt idx="9420">
                  <c:v>0.35519139999999999</c:v>
                </c:pt>
                <c:pt idx="9421">
                  <c:v>0.35496109999999997</c:v>
                </c:pt>
                <c:pt idx="9422">
                  <c:v>0.35473090000000002</c:v>
                </c:pt>
                <c:pt idx="9423">
                  <c:v>0.35450090000000001</c:v>
                </c:pt>
                <c:pt idx="9424">
                  <c:v>0.3542709</c:v>
                </c:pt>
                <c:pt idx="9425">
                  <c:v>0.35404099999999999</c:v>
                </c:pt>
                <c:pt idx="9426">
                  <c:v>0.3538113</c:v>
                </c:pt>
                <c:pt idx="9427">
                  <c:v>0.3535816</c:v>
                </c:pt>
                <c:pt idx="9428">
                  <c:v>0.353352</c:v>
                </c:pt>
                <c:pt idx="9429">
                  <c:v>0.35312260000000001</c:v>
                </c:pt>
                <c:pt idx="9430">
                  <c:v>0.35289320000000002</c:v>
                </c:pt>
                <c:pt idx="9431">
                  <c:v>0.35266399999999998</c:v>
                </c:pt>
                <c:pt idx="9432">
                  <c:v>0.35243479999999999</c:v>
                </c:pt>
                <c:pt idx="9433">
                  <c:v>0.35220580000000001</c:v>
                </c:pt>
                <c:pt idx="9434">
                  <c:v>0.35197679999999998</c:v>
                </c:pt>
                <c:pt idx="9435">
                  <c:v>0.35174800000000001</c:v>
                </c:pt>
                <c:pt idx="9436">
                  <c:v>0.35151919999999998</c:v>
                </c:pt>
                <c:pt idx="9437">
                  <c:v>0.35129060000000001</c:v>
                </c:pt>
                <c:pt idx="9438">
                  <c:v>0.35106199999999999</c:v>
                </c:pt>
                <c:pt idx="9439">
                  <c:v>0.35083350000000002</c:v>
                </c:pt>
                <c:pt idx="9440">
                  <c:v>0.35060520000000001</c:v>
                </c:pt>
                <c:pt idx="9441">
                  <c:v>0.35037689999999999</c:v>
                </c:pt>
                <c:pt idx="9442">
                  <c:v>0.35014879999999998</c:v>
                </c:pt>
                <c:pt idx="9443">
                  <c:v>0.34992069999999997</c:v>
                </c:pt>
                <c:pt idx="9444">
                  <c:v>0.34969280000000003</c:v>
                </c:pt>
                <c:pt idx="9445">
                  <c:v>0.34946490000000002</c:v>
                </c:pt>
                <c:pt idx="9446">
                  <c:v>0.34923710000000002</c:v>
                </c:pt>
                <c:pt idx="9447">
                  <c:v>0.34900949999999997</c:v>
                </c:pt>
                <c:pt idx="9448">
                  <c:v>0.34878189999999998</c:v>
                </c:pt>
                <c:pt idx="9449">
                  <c:v>0.34855449999999999</c:v>
                </c:pt>
                <c:pt idx="9450">
                  <c:v>0.3483271</c:v>
                </c:pt>
                <c:pt idx="9451">
                  <c:v>0.34809980000000001</c:v>
                </c:pt>
                <c:pt idx="9452">
                  <c:v>0.34787269999999998</c:v>
                </c:pt>
                <c:pt idx="9453">
                  <c:v>0.3476456</c:v>
                </c:pt>
                <c:pt idx="9454">
                  <c:v>0.34741860000000002</c:v>
                </c:pt>
                <c:pt idx="9455">
                  <c:v>0.34719179999999999</c:v>
                </c:pt>
                <c:pt idx="9456">
                  <c:v>0.34696500000000002</c:v>
                </c:pt>
                <c:pt idx="9457">
                  <c:v>0.3467383</c:v>
                </c:pt>
                <c:pt idx="9458">
                  <c:v>0.34651179999999998</c:v>
                </c:pt>
                <c:pt idx="9459">
                  <c:v>0.34628530000000002</c:v>
                </c:pt>
                <c:pt idx="9460">
                  <c:v>0.3460589</c:v>
                </c:pt>
                <c:pt idx="9461">
                  <c:v>0.34583259999999999</c:v>
                </c:pt>
                <c:pt idx="9462">
                  <c:v>0.34560649999999998</c:v>
                </c:pt>
                <c:pt idx="9463">
                  <c:v>0.34538039999999998</c:v>
                </c:pt>
                <c:pt idx="9464">
                  <c:v>0.34515439999999997</c:v>
                </c:pt>
                <c:pt idx="9465">
                  <c:v>0.34492850000000003</c:v>
                </c:pt>
                <c:pt idx="9466">
                  <c:v>0.34470279999999998</c:v>
                </c:pt>
                <c:pt idx="9467">
                  <c:v>0.34447709999999998</c:v>
                </c:pt>
                <c:pt idx="9468">
                  <c:v>0.34425149999999999</c:v>
                </c:pt>
                <c:pt idx="9469">
                  <c:v>0.344026</c:v>
                </c:pt>
                <c:pt idx="9470">
                  <c:v>0.34380060000000001</c:v>
                </c:pt>
                <c:pt idx="9471">
                  <c:v>0.34357529999999997</c:v>
                </c:pt>
                <c:pt idx="9472">
                  <c:v>0.34335009999999999</c:v>
                </c:pt>
                <c:pt idx="9473">
                  <c:v>0.34312500000000001</c:v>
                </c:pt>
                <c:pt idx="9474">
                  <c:v>0.34289999999999998</c:v>
                </c:pt>
                <c:pt idx="9475">
                  <c:v>0.34267510000000001</c:v>
                </c:pt>
                <c:pt idx="9476">
                  <c:v>0.34245029999999999</c:v>
                </c:pt>
                <c:pt idx="9477">
                  <c:v>0.34222560000000002</c:v>
                </c:pt>
                <c:pt idx="9478">
                  <c:v>0.342001</c:v>
                </c:pt>
                <c:pt idx="9479">
                  <c:v>0.34177649999999998</c:v>
                </c:pt>
                <c:pt idx="9480">
                  <c:v>0.34155200000000002</c:v>
                </c:pt>
                <c:pt idx="9481">
                  <c:v>0.34132770000000001</c:v>
                </c:pt>
                <c:pt idx="9482">
                  <c:v>0.3411035</c:v>
                </c:pt>
                <c:pt idx="9483">
                  <c:v>0.3408794</c:v>
                </c:pt>
                <c:pt idx="9484">
                  <c:v>0.3406554</c:v>
                </c:pt>
                <c:pt idx="9485">
                  <c:v>0.3404314</c:v>
                </c:pt>
                <c:pt idx="9486">
                  <c:v>0.3402076</c:v>
                </c:pt>
                <c:pt idx="9487">
                  <c:v>0.33998390000000001</c:v>
                </c:pt>
                <c:pt idx="9488">
                  <c:v>0.33976020000000001</c:v>
                </c:pt>
                <c:pt idx="9489">
                  <c:v>0.33953670000000002</c:v>
                </c:pt>
                <c:pt idx="9490">
                  <c:v>0.33931319999999998</c:v>
                </c:pt>
                <c:pt idx="9491">
                  <c:v>0.3390899</c:v>
                </c:pt>
                <c:pt idx="9492">
                  <c:v>0.33886660000000002</c:v>
                </c:pt>
                <c:pt idx="9493">
                  <c:v>0.33864349999999999</c:v>
                </c:pt>
                <c:pt idx="9494">
                  <c:v>0.33842040000000001</c:v>
                </c:pt>
                <c:pt idx="9495">
                  <c:v>0.33819739999999998</c:v>
                </c:pt>
                <c:pt idx="9496">
                  <c:v>0.33797460000000001</c:v>
                </c:pt>
                <c:pt idx="9497">
                  <c:v>0.33775179999999999</c:v>
                </c:pt>
                <c:pt idx="9498">
                  <c:v>0.33752910000000003</c:v>
                </c:pt>
                <c:pt idx="9499">
                  <c:v>0.33730650000000001</c:v>
                </c:pt>
                <c:pt idx="9500">
                  <c:v>0.3370841</c:v>
                </c:pt>
                <c:pt idx="9501">
                  <c:v>0.33686169999999999</c:v>
                </c:pt>
                <c:pt idx="9502">
                  <c:v>0.33663939999999998</c:v>
                </c:pt>
                <c:pt idx="9503">
                  <c:v>0.33641720000000003</c:v>
                </c:pt>
                <c:pt idx="9504">
                  <c:v>0.33619510000000002</c:v>
                </c:pt>
                <c:pt idx="9505">
                  <c:v>0.33597310000000002</c:v>
                </c:pt>
                <c:pt idx="9506">
                  <c:v>0.33575110000000002</c:v>
                </c:pt>
                <c:pt idx="9507">
                  <c:v>0.33552929999999997</c:v>
                </c:pt>
                <c:pt idx="9508">
                  <c:v>0.33530759999999998</c:v>
                </c:pt>
                <c:pt idx="9509">
                  <c:v>0.33508599999999999</c:v>
                </c:pt>
                <c:pt idx="9510">
                  <c:v>0.33486440000000001</c:v>
                </c:pt>
                <c:pt idx="9511">
                  <c:v>0.33464300000000002</c:v>
                </c:pt>
                <c:pt idx="9512">
                  <c:v>0.33442169999999999</c:v>
                </c:pt>
                <c:pt idx="9513">
                  <c:v>0.33420040000000001</c:v>
                </c:pt>
                <c:pt idx="9514">
                  <c:v>0.33397919999999998</c:v>
                </c:pt>
                <c:pt idx="9515">
                  <c:v>0.3337582</c:v>
                </c:pt>
                <c:pt idx="9516">
                  <c:v>0.33353729999999998</c:v>
                </c:pt>
                <c:pt idx="9517">
                  <c:v>0.33331640000000001</c:v>
                </c:pt>
                <c:pt idx="9518">
                  <c:v>0.33309559999999999</c:v>
                </c:pt>
                <c:pt idx="9519">
                  <c:v>0.33287489999999997</c:v>
                </c:pt>
                <c:pt idx="9520">
                  <c:v>0.33265440000000002</c:v>
                </c:pt>
                <c:pt idx="9521">
                  <c:v>0.3324339</c:v>
                </c:pt>
                <c:pt idx="9522">
                  <c:v>0.33221349999999999</c:v>
                </c:pt>
                <c:pt idx="9523">
                  <c:v>0.33199319999999999</c:v>
                </c:pt>
                <c:pt idx="9524">
                  <c:v>0.33177299999999998</c:v>
                </c:pt>
                <c:pt idx="9525">
                  <c:v>0.33155289999999998</c:v>
                </c:pt>
                <c:pt idx="9526">
                  <c:v>0.33133279999999998</c:v>
                </c:pt>
                <c:pt idx="9527">
                  <c:v>0.33111289999999999</c:v>
                </c:pt>
                <c:pt idx="9528">
                  <c:v>0.3308931</c:v>
                </c:pt>
                <c:pt idx="9529">
                  <c:v>0.33067340000000001</c:v>
                </c:pt>
                <c:pt idx="9530">
                  <c:v>0.33045370000000002</c:v>
                </c:pt>
                <c:pt idx="9531">
                  <c:v>0.33023419999999998</c:v>
                </c:pt>
                <c:pt idx="9532">
                  <c:v>0.33001469999999999</c:v>
                </c:pt>
                <c:pt idx="9533">
                  <c:v>0.32979540000000002</c:v>
                </c:pt>
                <c:pt idx="9534">
                  <c:v>0.32957609999999998</c:v>
                </c:pt>
                <c:pt idx="9535">
                  <c:v>0.32935700000000001</c:v>
                </c:pt>
                <c:pt idx="9536">
                  <c:v>0.32913789999999998</c:v>
                </c:pt>
                <c:pt idx="9537">
                  <c:v>0.32891890000000001</c:v>
                </c:pt>
                <c:pt idx="9538">
                  <c:v>0.32869999999999999</c:v>
                </c:pt>
                <c:pt idx="9539">
                  <c:v>0.32848129999999998</c:v>
                </c:pt>
                <c:pt idx="9540">
                  <c:v>0.32826260000000002</c:v>
                </c:pt>
                <c:pt idx="9541">
                  <c:v>0.328044</c:v>
                </c:pt>
                <c:pt idx="9542">
                  <c:v>0.32782549999999999</c:v>
                </c:pt>
                <c:pt idx="9543">
                  <c:v>0.32760699999999998</c:v>
                </c:pt>
                <c:pt idx="9544">
                  <c:v>0.32738869999999998</c:v>
                </c:pt>
                <c:pt idx="9545">
                  <c:v>0.32717049999999998</c:v>
                </c:pt>
                <c:pt idx="9546">
                  <c:v>0.32695239999999998</c:v>
                </c:pt>
                <c:pt idx="9547">
                  <c:v>0.32673439999999998</c:v>
                </c:pt>
                <c:pt idx="9548">
                  <c:v>0.32651639999999998</c:v>
                </c:pt>
                <c:pt idx="9549">
                  <c:v>0.32629859999999999</c:v>
                </c:pt>
                <c:pt idx="9550">
                  <c:v>0.3260808</c:v>
                </c:pt>
                <c:pt idx="9551">
                  <c:v>0.32586320000000002</c:v>
                </c:pt>
                <c:pt idx="9552">
                  <c:v>0.32564559999999998</c:v>
                </c:pt>
                <c:pt idx="9553">
                  <c:v>0.3254281</c:v>
                </c:pt>
                <c:pt idx="9554">
                  <c:v>0.32521080000000002</c:v>
                </c:pt>
                <c:pt idx="9555">
                  <c:v>0.32499349999999999</c:v>
                </c:pt>
                <c:pt idx="9556">
                  <c:v>0.32477630000000002</c:v>
                </c:pt>
                <c:pt idx="9557">
                  <c:v>0.32455919999999999</c:v>
                </c:pt>
                <c:pt idx="9558">
                  <c:v>0.32434210000000002</c:v>
                </c:pt>
                <c:pt idx="9559">
                  <c:v>0.3241252</c:v>
                </c:pt>
                <c:pt idx="9560">
                  <c:v>0.32390839999999999</c:v>
                </c:pt>
                <c:pt idx="9561">
                  <c:v>0.32369170000000003</c:v>
                </c:pt>
                <c:pt idx="9562">
                  <c:v>0.32347510000000002</c:v>
                </c:pt>
                <c:pt idx="9563">
                  <c:v>0.3232585</c:v>
                </c:pt>
                <c:pt idx="9564">
                  <c:v>0.3230421</c:v>
                </c:pt>
                <c:pt idx="9565">
                  <c:v>0.32282569999999999</c:v>
                </c:pt>
                <c:pt idx="9566">
                  <c:v>0.32260949999999999</c:v>
                </c:pt>
                <c:pt idx="9567">
                  <c:v>0.32239329999999999</c:v>
                </c:pt>
                <c:pt idx="9568">
                  <c:v>0.3221772</c:v>
                </c:pt>
                <c:pt idx="9569">
                  <c:v>0.32196130000000001</c:v>
                </c:pt>
                <c:pt idx="9570">
                  <c:v>0.32174540000000001</c:v>
                </c:pt>
                <c:pt idx="9571">
                  <c:v>0.32152960000000003</c:v>
                </c:pt>
                <c:pt idx="9572">
                  <c:v>0.32131389999999999</c:v>
                </c:pt>
                <c:pt idx="9573">
                  <c:v>0.3210982</c:v>
                </c:pt>
                <c:pt idx="9574">
                  <c:v>0.32088270000000002</c:v>
                </c:pt>
                <c:pt idx="9575">
                  <c:v>0.32066729999999999</c:v>
                </c:pt>
                <c:pt idx="9576">
                  <c:v>0.32045200000000001</c:v>
                </c:pt>
                <c:pt idx="9577">
                  <c:v>0.32023669999999999</c:v>
                </c:pt>
                <c:pt idx="9578">
                  <c:v>0.32002160000000002</c:v>
                </c:pt>
                <c:pt idx="9579">
                  <c:v>0.31980649999999999</c:v>
                </c:pt>
                <c:pt idx="9580">
                  <c:v>0.31959159999999998</c:v>
                </c:pt>
                <c:pt idx="9581">
                  <c:v>0.31937670000000001</c:v>
                </c:pt>
                <c:pt idx="9582">
                  <c:v>0.3191619</c:v>
                </c:pt>
                <c:pt idx="9583">
                  <c:v>0.31894719999999999</c:v>
                </c:pt>
                <c:pt idx="9584">
                  <c:v>0.31873259999999998</c:v>
                </c:pt>
                <c:pt idx="9585">
                  <c:v>0.31851810000000003</c:v>
                </c:pt>
                <c:pt idx="9586">
                  <c:v>0.31830370000000002</c:v>
                </c:pt>
                <c:pt idx="9587">
                  <c:v>0.31808940000000002</c:v>
                </c:pt>
                <c:pt idx="9588">
                  <c:v>0.31787520000000002</c:v>
                </c:pt>
                <c:pt idx="9589">
                  <c:v>0.31766109999999997</c:v>
                </c:pt>
                <c:pt idx="9590">
                  <c:v>0.31744699999999998</c:v>
                </c:pt>
                <c:pt idx="9591">
                  <c:v>0.31723309999999999</c:v>
                </c:pt>
                <c:pt idx="9592">
                  <c:v>0.3170192</c:v>
                </c:pt>
                <c:pt idx="9593">
                  <c:v>0.31680550000000002</c:v>
                </c:pt>
                <c:pt idx="9594">
                  <c:v>0.31659179999999998</c:v>
                </c:pt>
                <c:pt idx="9595">
                  <c:v>0.3163782</c:v>
                </c:pt>
                <c:pt idx="9596">
                  <c:v>0.31616470000000002</c:v>
                </c:pt>
                <c:pt idx="9597">
                  <c:v>0.31595129999999999</c:v>
                </c:pt>
                <c:pt idx="9598">
                  <c:v>0.31573800000000002</c:v>
                </c:pt>
                <c:pt idx="9599">
                  <c:v>0.31552479999999999</c:v>
                </c:pt>
                <c:pt idx="9600">
                  <c:v>0.31531169999999997</c:v>
                </c:pt>
                <c:pt idx="9601">
                  <c:v>0.31511109999999998</c:v>
                </c:pt>
                <c:pt idx="9602">
                  <c:v>0.31491160000000001</c:v>
                </c:pt>
                <c:pt idx="9603">
                  <c:v>0.31471290000000002</c:v>
                </c:pt>
                <c:pt idx="9604">
                  <c:v>0.31451489999999999</c:v>
                </c:pt>
                <c:pt idx="9605">
                  <c:v>0.31431759999999997</c:v>
                </c:pt>
                <c:pt idx="9606">
                  <c:v>0.31412079999999998</c:v>
                </c:pt>
                <c:pt idx="9607">
                  <c:v>0.3139246</c:v>
                </c:pt>
                <c:pt idx="9608">
                  <c:v>0.31372879999999997</c:v>
                </c:pt>
                <c:pt idx="9609">
                  <c:v>0.31353350000000002</c:v>
                </c:pt>
                <c:pt idx="9610">
                  <c:v>0.31333850000000002</c:v>
                </c:pt>
                <c:pt idx="9611">
                  <c:v>0.31314399999999998</c:v>
                </c:pt>
                <c:pt idx="9612">
                  <c:v>0.3129499</c:v>
                </c:pt>
                <c:pt idx="9613">
                  <c:v>0.31275609999999998</c:v>
                </c:pt>
                <c:pt idx="9614">
                  <c:v>0.31256270000000003</c:v>
                </c:pt>
                <c:pt idx="9615">
                  <c:v>0.31236960000000003</c:v>
                </c:pt>
                <c:pt idx="9616">
                  <c:v>0.31217689999999998</c:v>
                </c:pt>
                <c:pt idx="9617">
                  <c:v>0.3119844</c:v>
                </c:pt>
                <c:pt idx="9618">
                  <c:v>0.31179220000000002</c:v>
                </c:pt>
                <c:pt idx="9619">
                  <c:v>0.3116004</c:v>
                </c:pt>
                <c:pt idx="9620">
                  <c:v>0.31140879999999999</c:v>
                </c:pt>
                <c:pt idx="9621">
                  <c:v>0.31121749999999998</c:v>
                </c:pt>
                <c:pt idx="9622">
                  <c:v>0.31102649999999998</c:v>
                </c:pt>
                <c:pt idx="9623">
                  <c:v>0.31083569999999999</c:v>
                </c:pt>
                <c:pt idx="9624">
                  <c:v>0.31064520000000001</c:v>
                </c:pt>
                <c:pt idx="9625">
                  <c:v>0.31045489999999998</c:v>
                </c:pt>
                <c:pt idx="9626">
                  <c:v>0.31026490000000001</c:v>
                </c:pt>
                <c:pt idx="9627">
                  <c:v>0.31007509999999999</c:v>
                </c:pt>
                <c:pt idx="9628">
                  <c:v>0.30988549999999998</c:v>
                </c:pt>
                <c:pt idx="9629">
                  <c:v>0.30969619999999998</c:v>
                </c:pt>
                <c:pt idx="9630">
                  <c:v>0.30950709999999998</c:v>
                </c:pt>
                <c:pt idx="9631">
                  <c:v>0.30931819999999999</c:v>
                </c:pt>
                <c:pt idx="9632">
                  <c:v>0.3091295</c:v>
                </c:pt>
                <c:pt idx="9633">
                  <c:v>0.30894100000000002</c:v>
                </c:pt>
                <c:pt idx="9634">
                  <c:v>0.30875279999999999</c:v>
                </c:pt>
                <c:pt idx="9635">
                  <c:v>0.30856470000000003</c:v>
                </c:pt>
                <c:pt idx="9636">
                  <c:v>0.30837690000000001</c:v>
                </c:pt>
                <c:pt idx="9637">
                  <c:v>0.3081892</c:v>
                </c:pt>
                <c:pt idx="9638">
                  <c:v>0.30800179999999999</c:v>
                </c:pt>
                <c:pt idx="9639">
                  <c:v>0.30781449999999999</c:v>
                </c:pt>
                <c:pt idx="9640">
                  <c:v>0.3076274</c:v>
                </c:pt>
                <c:pt idx="9641">
                  <c:v>0.30744050000000001</c:v>
                </c:pt>
                <c:pt idx="9642">
                  <c:v>0.30725380000000002</c:v>
                </c:pt>
                <c:pt idx="9643">
                  <c:v>0.30706729999999999</c:v>
                </c:pt>
                <c:pt idx="9644">
                  <c:v>0.30688090000000001</c:v>
                </c:pt>
                <c:pt idx="9645">
                  <c:v>0.30669469999999999</c:v>
                </c:pt>
                <c:pt idx="9646">
                  <c:v>0.30650870000000002</c:v>
                </c:pt>
                <c:pt idx="9647">
                  <c:v>0.30632290000000001</c:v>
                </c:pt>
                <c:pt idx="9648">
                  <c:v>0.3061373</c:v>
                </c:pt>
                <c:pt idx="9649">
                  <c:v>0.3059518</c:v>
                </c:pt>
                <c:pt idx="9650">
                  <c:v>0.3057665</c:v>
                </c:pt>
                <c:pt idx="9651">
                  <c:v>0.3055814</c:v>
                </c:pt>
                <c:pt idx="9652">
                  <c:v>0.30539640000000001</c:v>
                </c:pt>
                <c:pt idx="9653">
                  <c:v>0.30521160000000003</c:v>
                </c:pt>
                <c:pt idx="9654">
                  <c:v>0.30502689999999999</c:v>
                </c:pt>
                <c:pt idx="9655">
                  <c:v>0.30484240000000001</c:v>
                </c:pt>
                <c:pt idx="9656">
                  <c:v>0.30465809999999999</c:v>
                </c:pt>
                <c:pt idx="9657">
                  <c:v>0.30447390000000002</c:v>
                </c:pt>
                <c:pt idx="9658">
                  <c:v>0.3042899</c:v>
                </c:pt>
                <c:pt idx="9659">
                  <c:v>0.30410609999999999</c:v>
                </c:pt>
                <c:pt idx="9660">
                  <c:v>0.30392239999999998</c:v>
                </c:pt>
                <c:pt idx="9661">
                  <c:v>0.30373879999999998</c:v>
                </c:pt>
                <c:pt idx="9662">
                  <c:v>0.30355539999999998</c:v>
                </c:pt>
                <c:pt idx="9663">
                  <c:v>0.30337209999999998</c:v>
                </c:pt>
                <c:pt idx="9664">
                  <c:v>0.30318899999999999</c:v>
                </c:pt>
                <c:pt idx="9665">
                  <c:v>0.3030061</c:v>
                </c:pt>
                <c:pt idx="9666">
                  <c:v>0.30282330000000002</c:v>
                </c:pt>
                <c:pt idx="9667">
                  <c:v>0.30264059999999998</c:v>
                </c:pt>
                <c:pt idx="9668">
                  <c:v>0.302458</c:v>
                </c:pt>
                <c:pt idx="9669">
                  <c:v>0.30227569999999998</c:v>
                </c:pt>
                <c:pt idx="9670">
                  <c:v>0.30209340000000001</c:v>
                </c:pt>
                <c:pt idx="9671">
                  <c:v>0.30191129999999999</c:v>
                </c:pt>
                <c:pt idx="9672">
                  <c:v>0.30172929999999998</c:v>
                </c:pt>
                <c:pt idx="9673">
                  <c:v>0.30154750000000002</c:v>
                </c:pt>
                <c:pt idx="9674">
                  <c:v>0.30136580000000002</c:v>
                </c:pt>
                <c:pt idx="9675">
                  <c:v>0.30118420000000001</c:v>
                </c:pt>
                <c:pt idx="9676">
                  <c:v>0.30100280000000001</c:v>
                </c:pt>
                <c:pt idx="9677">
                  <c:v>0.30082150000000002</c:v>
                </c:pt>
                <c:pt idx="9678">
                  <c:v>0.30064030000000003</c:v>
                </c:pt>
                <c:pt idx="9679">
                  <c:v>0.30045929999999998</c:v>
                </c:pt>
                <c:pt idx="9680">
                  <c:v>0.3002784</c:v>
                </c:pt>
                <c:pt idx="9681">
                  <c:v>0.30009770000000002</c:v>
                </c:pt>
                <c:pt idx="9682">
                  <c:v>0.29991699999999999</c:v>
                </c:pt>
                <c:pt idx="9683">
                  <c:v>0.29973650000000002</c:v>
                </c:pt>
                <c:pt idx="9684">
                  <c:v>0.29955619999999999</c:v>
                </c:pt>
                <c:pt idx="9685">
                  <c:v>0.29937589999999997</c:v>
                </c:pt>
                <c:pt idx="9686">
                  <c:v>0.29919580000000001</c:v>
                </c:pt>
                <c:pt idx="9687">
                  <c:v>0.2990158</c:v>
                </c:pt>
                <c:pt idx="9688">
                  <c:v>0.29883589999999999</c:v>
                </c:pt>
                <c:pt idx="9689">
                  <c:v>0.29865619999999998</c:v>
                </c:pt>
                <c:pt idx="9690">
                  <c:v>0.29847659999999998</c:v>
                </c:pt>
                <c:pt idx="9691">
                  <c:v>0.29829709999999998</c:v>
                </c:pt>
                <c:pt idx="9692">
                  <c:v>0.29811769999999999</c:v>
                </c:pt>
                <c:pt idx="9693">
                  <c:v>0.29793839999999999</c:v>
                </c:pt>
                <c:pt idx="9694">
                  <c:v>0.2977593</c:v>
                </c:pt>
                <c:pt idx="9695">
                  <c:v>0.29758030000000002</c:v>
                </c:pt>
                <c:pt idx="9696">
                  <c:v>0.29740139999999998</c:v>
                </c:pt>
                <c:pt idx="9697">
                  <c:v>0.2972226</c:v>
                </c:pt>
                <c:pt idx="9698">
                  <c:v>0.29704390000000003</c:v>
                </c:pt>
                <c:pt idx="9699">
                  <c:v>0.2968654</c:v>
                </c:pt>
                <c:pt idx="9700">
                  <c:v>0.29668689999999998</c:v>
                </c:pt>
                <c:pt idx="9701">
                  <c:v>0.29650860000000001</c:v>
                </c:pt>
                <c:pt idx="9702">
                  <c:v>0.2963305</c:v>
                </c:pt>
                <c:pt idx="9703">
                  <c:v>0.29615239999999998</c:v>
                </c:pt>
                <c:pt idx="9704">
                  <c:v>0.29597440000000003</c:v>
                </c:pt>
                <c:pt idx="9705">
                  <c:v>0.29579660000000002</c:v>
                </c:pt>
                <c:pt idx="9706">
                  <c:v>0.29561890000000002</c:v>
                </c:pt>
                <c:pt idx="9707">
                  <c:v>0.29544130000000002</c:v>
                </c:pt>
                <c:pt idx="9708">
                  <c:v>0.29526380000000002</c:v>
                </c:pt>
                <c:pt idx="9709">
                  <c:v>0.29508640000000003</c:v>
                </c:pt>
                <c:pt idx="9710">
                  <c:v>0.29490909999999998</c:v>
                </c:pt>
                <c:pt idx="9711">
                  <c:v>0.29473199999999999</c:v>
                </c:pt>
                <c:pt idx="9712">
                  <c:v>0.29455490000000001</c:v>
                </c:pt>
                <c:pt idx="9713">
                  <c:v>0.29437799999999997</c:v>
                </c:pt>
                <c:pt idx="9714">
                  <c:v>0.2942012</c:v>
                </c:pt>
                <c:pt idx="9715">
                  <c:v>0.29402450000000002</c:v>
                </c:pt>
                <c:pt idx="9716">
                  <c:v>0.2938479</c:v>
                </c:pt>
                <c:pt idx="9717">
                  <c:v>0.29367140000000003</c:v>
                </c:pt>
                <c:pt idx="9718">
                  <c:v>0.29349500000000001</c:v>
                </c:pt>
                <c:pt idx="9719">
                  <c:v>0.29331869999999999</c:v>
                </c:pt>
                <c:pt idx="9720">
                  <c:v>0.29314259999999998</c:v>
                </c:pt>
                <c:pt idx="9721">
                  <c:v>0.29296650000000002</c:v>
                </c:pt>
                <c:pt idx="9722">
                  <c:v>0.29279060000000001</c:v>
                </c:pt>
                <c:pt idx="9723">
                  <c:v>0.29261470000000001</c:v>
                </c:pt>
                <c:pt idx="9724">
                  <c:v>0.292439</c:v>
                </c:pt>
                <c:pt idx="9725">
                  <c:v>0.29226340000000001</c:v>
                </c:pt>
                <c:pt idx="9726">
                  <c:v>0.29208780000000001</c:v>
                </c:pt>
                <c:pt idx="9727">
                  <c:v>0.29191240000000002</c:v>
                </c:pt>
                <c:pt idx="9728">
                  <c:v>0.29173710000000003</c:v>
                </c:pt>
                <c:pt idx="9729">
                  <c:v>0.29156189999999998</c:v>
                </c:pt>
                <c:pt idx="9730">
                  <c:v>0.2913868</c:v>
                </c:pt>
                <c:pt idx="9731">
                  <c:v>0.29121180000000002</c:v>
                </c:pt>
                <c:pt idx="9732">
                  <c:v>0.29103679999999998</c:v>
                </c:pt>
                <c:pt idx="9733">
                  <c:v>0.29086210000000001</c:v>
                </c:pt>
                <c:pt idx="9734">
                  <c:v>0.29068739999999998</c:v>
                </c:pt>
                <c:pt idx="9735">
                  <c:v>0.29051270000000001</c:v>
                </c:pt>
                <c:pt idx="9736">
                  <c:v>0.29033819999999999</c:v>
                </c:pt>
                <c:pt idx="9737">
                  <c:v>0.29016380000000003</c:v>
                </c:pt>
                <c:pt idx="9738">
                  <c:v>0.28998960000000001</c:v>
                </c:pt>
                <c:pt idx="9739">
                  <c:v>0.2898154</c:v>
                </c:pt>
                <c:pt idx="9740">
                  <c:v>0.28964129999999999</c:v>
                </c:pt>
                <c:pt idx="9741">
                  <c:v>0.28946729999999998</c:v>
                </c:pt>
                <c:pt idx="9742">
                  <c:v>0.28929339999999998</c:v>
                </c:pt>
                <c:pt idx="9743">
                  <c:v>0.28911959999999998</c:v>
                </c:pt>
                <c:pt idx="9744">
                  <c:v>0.28894589999999998</c:v>
                </c:pt>
                <c:pt idx="9745">
                  <c:v>0.28877229999999998</c:v>
                </c:pt>
                <c:pt idx="9746">
                  <c:v>0.28859879999999999</c:v>
                </c:pt>
                <c:pt idx="9747">
                  <c:v>0.2884254</c:v>
                </c:pt>
                <c:pt idx="9748">
                  <c:v>0.28825210000000001</c:v>
                </c:pt>
                <c:pt idx="9749">
                  <c:v>0.28807890000000003</c:v>
                </c:pt>
                <c:pt idx="9750">
                  <c:v>0.28790579999999999</c:v>
                </c:pt>
                <c:pt idx="9751">
                  <c:v>0.28773280000000001</c:v>
                </c:pt>
                <c:pt idx="9752">
                  <c:v>0.28755979999999998</c:v>
                </c:pt>
                <c:pt idx="9753">
                  <c:v>0.287387</c:v>
                </c:pt>
                <c:pt idx="9754">
                  <c:v>0.28721429999999998</c:v>
                </c:pt>
                <c:pt idx="9755">
                  <c:v>0.28704170000000001</c:v>
                </c:pt>
                <c:pt idx="9756">
                  <c:v>0.28686909999999999</c:v>
                </c:pt>
                <c:pt idx="9757">
                  <c:v>0.28669670000000003</c:v>
                </c:pt>
                <c:pt idx="9758">
                  <c:v>0.28652440000000001</c:v>
                </c:pt>
                <c:pt idx="9759">
                  <c:v>0.2863521</c:v>
                </c:pt>
                <c:pt idx="9760">
                  <c:v>0.28617999999999999</c:v>
                </c:pt>
                <c:pt idx="9761">
                  <c:v>0.28600789999999998</c:v>
                </c:pt>
                <c:pt idx="9762">
                  <c:v>0.28583599999999998</c:v>
                </c:pt>
                <c:pt idx="9763">
                  <c:v>0.28566409999999998</c:v>
                </c:pt>
                <c:pt idx="9764">
                  <c:v>0.28549229999999998</c:v>
                </c:pt>
                <c:pt idx="9765">
                  <c:v>0.28532059999999998</c:v>
                </c:pt>
                <c:pt idx="9766">
                  <c:v>0.28514899999999999</c:v>
                </c:pt>
                <c:pt idx="9767">
                  <c:v>0.28497749999999999</c:v>
                </c:pt>
                <c:pt idx="9768">
                  <c:v>0.28480610000000001</c:v>
                </c:pt>
                <c:pt idx="9769">
                  <c:v>0.28463480000000002</c:v>
                </c:pt>
                <c:pt idx="9770">
                  <c:v>0.28446359999999998</c:v>
                </c:pt>
                <c:pt idx="9771">
                  <c:v>0.2842925</c:v>
                </c:pt>
                <c:pt idx="9772">
                  <c:v>0.28412150000000003</c:v>
                </c:pt>
                <c:pt idx="9773">
                  <c:v>0.28395049999999999</c:v>
                </c:pt>
                <c:pt idx="9774">
                  <c:v>0.28377970000000002</c:v>
                </c:pt>
                <c:pt idx="9775">
                  <c:v>0.2836089</c:v>
                </c:pt>
                <c:pt idx="9776">
                  <c:v>0.28343819999999997</c:v>
                </c:pt>
                <c:pt idx="9777">
                  <c:v>0.28326760000000001</c:v>
                </c:pt>
                <c:pt idx="9778">
                  <c:v>0.28309709999999999</c:v>
                </c:pt>
                <c:pt idx="9779">
                  <c:v>0.28292669999999998</c:v>
                </c:pt>
                <c:pt idx="9780">
                  <c:v>0.28275640000000002</c:v>
                </c:pt>
                <c:pt idx="9781">
                  <c:v>0.28258620000000001</c:v>
                </c:pt>
                <c:pt idx="9782">
                  <c:v>0.2824161</c:v>
                </c:pt>
                <c:pt idx="9783">
                  <c:v>0.2822461</c:v>
                </c:pt>
                <c:pt idx="9784">
                  <c:v>0.2820762</c:v>
                </c:pt>
                <c:pt idx="9785">
                  <c:v>0.2819063</c:v>
                </c:pt>
                <c:pt idx="9786">
                  <c:v>0.2817366</c:v>
                </c:pt>
                <c:pt idx="9787">
                  <c:v>0.28156690000000001</c:v>
                </c:pt>
                <c:pt idx="9788">
                  <c:v>0.28139730000000002</c:v>
                </c:pt>
                <c:pt idx="9789">
                  <c:v>0.28122770000000002</c:v>
                </c:pt>
                <c:pt idx="9790">
                  <c:v>0.28105829999999998</c:v>
                </c:pt>
                <c:pt idx="9791">
                  <c:v>0.280889</c:v>
                </c:pt>
                <c:pt idx="9792">
                  <c:v>0.28071970000000002</c:v>
                </c:pt>
                <c:pt idx="9793">
                  <c:v>0.28055059999999998</c:v>
                </c:pt>
                <c:pt idx="9794">
                  <c:v>0.28038150000000001</c:v>
                </c:pt>
                <c:pt idx="9795">
                  <c:v>0.28021249999999998</c:v>
                </c:pt>
                <c:pt idx="9796">
                  <c:v>0.2800436</c:v>
                </c:pt>
                <c:pt idx="9797">
                  <c:v>0.27987479999999998</c:v>
                </c:pt>
                <c:pt idx="9798">
                  <c:v>0.27970610000000001</c:v>
                </c:pt>
                <c:pt idx="9799">
                  <c:v>0.27953749999999999</c:v>
                </c:pt>
                <c:pt idx="9800">
                  <c:v>0.27936899999999998</c:v>
                </c:pt>
                <c:pt idx="9801">
                  <c:v>0.27920050000000002</c:v>
                </c:pt>
                <c:pt idx="9802">
                  <c:v>0.27903220000000001</c:v>
                </c:pt>
                <c:pt idx="9803">
                  <c:v>0.2788639</c:v>
                </c:pt>
                <c:pt idx="9804">
                  <c:v>0.27869569999999999</c:v>
                </c:pt>
                <c:pt idx="9805">
                  <c:v>0.27852759999999999</c:v>
                </c:pt>
                <c:pt idx="9806">
                  <c:v>0.27835949999999998</c:v>
                </c:pt>
                <c:pt idx="9807">
                  <c:v>0.27819159999999998</c:v>
                </c:pt>
                <c:pt idx="9808">
                  <c:v>0.27802369999999998</c:v>
                </c:pt>
                <c:pt idx="9809">
                  <c:v>0.27785599999999999</c:v>
                </c:pt>
                <c:pt idx="9810">
                  <c:v>0.2776883</c:v>
                </c:pt>
                <c:pt idx="9811">
                  <c:v>0.27752070000000001</c:v>
                </c:pt>
                <c:pt idx="9812">
                  <c:v>0.27735320000000002</c:v>
                </c:pt>
                <c:pt idx="9813">
                  <c:v>0.27718579999999998</c:v>
                </c:pt>
                <c:pt idx="9814">
                  <c:v>0.2770184</c:v>
                </c:pt>
                <c:pt idx="9815">
                  <c:v>0.27685120000000002</c:v>
                </c:pt>
                <c:pt idx="9816">
                  <c:v>0.27668399999999999</c:v>
                </c:pt>
                <c:pt idx="9817">
                  <c:v>0.27651690000000001</c:v>
                </c:pt>
                <c:pt idx="9818">
                  <c:v>0.27634989999999998</c:v>
                </c:pt>
                <c:pt idx="9819">
                  <c:v>0.27618300000000001</c:v>
                </c:pt>
                <c:pt idx="9820">
                  <c:v>0.27601609999999999</c:v>
                </c:pt>
                <c:pt idx="9821">
                  <c:v>0.27584940000000002</c:v>
                </c:pt>
                <c:pt idx="9822">
                  <c:v>0.2756827</c:v>
                </c:pt>
                <c:pt idx="9823">
                  <c:v>0.27551609999999999</c:v>
                </c:pt>
                <c:pt idx="9824">
                  <c:v>0.27534960000000003</c:v>
                </c:pt>
                <c:pt idx="9825">
                  <c:v>0.27518320000000002</c:v>
                </c:pt>
                <c:pt idx="9826">
                  <c:v>0.27501690000000001</c:v>
                </c:pt>
                <c:pt idx="9827">
                  <c:v>0.2748506</c:v>
                </c:pt>
                <c:pt idx="9828">
                  <c:v>0.2746844</c:v>
                </c:pt>
                <c:pt idx="9829">
                  <c:v>0.27451829999999999</c:v>
                </c:pt>
                <c:pt idx="9830">
                  <c:v>0.27435229999999999</c:v>
                </c:pt>
                <c:pt idx="9831">
                  <c:v>0.2741864</c:v>
                </c:pt>
                <c:pt idx="9832">
                  <c:v>0.2740206</c:v>
                </c:pt>
                <c:pt idx="9833">
                  <c:v>0.27385480000000001</c:v>
                </c:pt>
                <c:pt idx="9834">
                  <c:v>0.27368910000000002</c:v>
                </c:pt>
                <c:pt idx="9835">
                  <c:v>0.27352349999999997</c:v>
                </c:pt>
                <c:pt idx="9836">
                  <c:v>0.27335799999999999</c:v>
                </c:pt>
                <c:pt idx="9837">
                  <c:v>0.2731925</c:v>
                </c:pt>
                <c:pt idx="9838">
                  <c:v>0.27302720000000003</c:v>
                </c:pt>
                <c:pt idx="9839">
                  <c:v>0.27286189999999999</c:v>
                </c:pt>
                <c:pt idx="9840">
                  <c:v>0.27269670000000001</c:v>
                </c:pt>
                <c:pt idx="9841">
                  <c:v>0.27253159999999998</c:v>
                </c:pt>
                <c:pt idx="9842">
                  <c:v>0.27236650000000001</c:v>
                </c:pt>
                <c:pt idx="9843">
                  <c:v>0.27220159999999999</c:v>
                </c:pt>
                <c:pt idx="9844">
                  <c:v>0.27203670000000002</c:v>
                </c:pt>
                <c:pt idx="9845">
                  <c:v>0.2718719</c:v>
                </c:pt>
                <c:pt idx="9846">
                  <c:v>0.27170719999999998</c:v>
                </c:pt>
                <c:pt idx="9847">
                  <c:v>0.27154250000000002</c:v>
                </c:pt>
                <c:pt idx="9848">
                  <c:v>0.27137800000000001</c:v>
                </c:pt>
                <c:pt idx="9849">
                  <c:v>0.2712135</c:v>
                </c:pt>
                <c:pt idx="9850">
                  <c:v>0.27104909999999999</c:v>
                </c:pt>
                <c:pt idx="9851">
                  <c:v>0.27088479999999998</c:v>
                </c:pt>
                <c:pt idx="9852">
                  <c:v>0.27072059999999998</c:v>
                </c:pt>
                <c:pt idx="9853">
                  <c:v>0.27055639999999997</c:v>
                </c:pt>
                <c:pt idx="9854">
                  <c:v>0.27039239999999998</c:v>
                </c:pt>
                <c:pt idx="9855">
                  <c:v>0.27022839999999998</c:v>
                </c:pt>
                <c:pt idx="9856">
                  <c:v>0.27006439999999998</c:v>
                </c:pt>
                <c:pt idx="9857">
                  <c:v>0.26990059999999999</c:v>
                </c:pt>
                <c:pt idx="9858">
                  <c:v>0.2697368</c:v>
                </c:pt>
                <c:pt idx="9859">
                  <c:v>0.26957320000000001</c:v>
                </c:pt>
                <c:pt idx="9860">
                  <c:v>0.26940950000000002</c:v>
                </c:pt>
                <c:pt idx="9861">
                  <c:v>0.26924599999999999</c:v>
                </c:pt>
                <c:pt idx="9862">
                  <c:v>0.26908260000000001</c:v>
                </c:pt>
                <c:pt idx="9863">
                  <c:v>0.26891920000000002</c:v>
                </c:pt>
                <c:pt idx="9864">
                  <c:v>0.26875589999999999</c:v>
                </c:pt>
                <c:pt idx="9865">
                  <c:v>0.26859270000000002</c:v>
                </c:pt>
                <c:pt idx="9866">
                  <c:v>0.26842959999999999</c:v>
                </c:pt>
                <c:pt idx="9867">
                  <c:v>0.26826650000000002</c:v>
                </c:pt>
                <c:pt idx="9868">
                  <c:v>0.2681036</c:v>
                </c:pt>
                <c:pt idx="9869">
                  <c:v>0.26794069999999998</c:v>
                </c:pt>
                <c:pt idx="9870">
                  <c:v>0.26777790000000001</c:v>
                </c:pt>
                <c:pt idx="9871">
                  <c:v>0.26761509999999999</c:v>
                </c:pt>
                <c:pt idx="9872">
                  <c:v>0.26745239999999998</c:v>
                </c:pt>
                <c:pt idx="9873">
                  <c:v>0.26728990000000002</c:v>
                </c:pt>
                <c:pt idx="9874">
                  <c:v>0.26712740000000001</c:v>
                </c:pt>
                <c:pt idx="9875">
                  <c:v>0.2669649</c:v>
                </c:pt>
                <c:pt idx="9876">
                  <c:v>0.2668026</c:v>
                </c:pt>
                <c:pt idx="9877">
                  <c:v>0.2666403</c:v>
                </c:pt>
                <c:pt idx="9878">
                  <c:v>0.2664781</c:v>
                </c:pt>
                <c:pt idx="9879">
                  <c:v>0.266316</c:v>
                </c:pt>
                <c:pt idx="9880">
                  <c:v>0.266154</c:v>
                </c:pt>
                <c:pt idx="9881">
                  <c:v>0.26599200000000001</c:v>
                </c:pt>
                <c:pt idx="9882">
                  <c:v>0.26583010000000001</c:v>
                </c:pt>
                <c:pt idx="9883">
                  <c:v>0.26566830000000002</c:v>
                </c:pt>
                <c:pt idx="9884">
                  <c:v>0.26550659999999998</c:v>
                </c:pt>
                <c:pt idx="9885">
                  <c:v>0.26534489999999999</c:v>
                </c:pt>
                <c:pt idx="9886">
                  <c:v>0.26518330000000001</c:v>
                </c:pt>
                <c:pt idx="9887">
                  <c:v>0.26502179999999997</c:v>
                </c:pt>
                <c:pt idx="9888">
                  <c:v>0.2648604</c:v>
                </c:pt>
                <c:pt idx="9889">
                  <c:v>0.26469900000000002</c:v>
                </c:pt>
                <c:pt idx="9890">
                  <c:v>0.26453779999999999</c:v>
                </c:pt>
                <c:pt idx="9891">
                  <c:v>0.26437660000000002</c:v>
                </c:pt>
                <c:pt idx="9892">
                  <c:v>0.26421549999999999</c:v>
                </c:pt>
                <c:pt idx="9893">
                  <c:v>0.26405440000000002</c:v>
                </c:pt>
                <c:pt idx="9894">
                  <c:v>0.2638935</c:v>
                </c:pt>
                <c:pt idx="9895">
                  <c:v>0.26373259999999998</c:v>
                </c:pt>
                <c:pt idx="9896">
                  <c:v>0.26357170000000002</c:v>
                </c:pt>
                <c:pt idx="9897">
                  <c:v>0.26341100000000001</c:v>
                </c:pt>
                <c:pt idx="9898">
                  <c:v>0.26325029999999999</c:v>
                </c:pt>
                <c:pt idx="9899">
                  <c:v>0.26308969999999998</c:v>
                </c:pt>
                <c:pt idx="9900">
                  <c:v>0.26292919999999997</c:v>
                </c:pt>
                <c:pt idx="9901">
                  <c:v>0.26276880000000002</c:v>
                </c:pt>
                <c:pt idx="9902">
                  <c:v>0.26260840000000002</c:v>
                </c:pt>
                <c:pt idx="9903">
                  <c:v>0.26244810000000002</c:v>
                </c:pt>
                <c:pt idx="9904">
                  <c:v>0.26228790000000002</c:v>
                </c:pt>
                <c:pt idx="9905">
                  <c:v>0.26212780000000002</c:v>
                </c:pt>
                <c:pt idx="9906">
                  <c:v>0.26196770000000003</c:v>
                </c:pt>
                <c:pt idx="9907">
                  <c:v>0.26180769999999998</c:v>
                </c:pt>
                <c:pt idx="9908">
                  <c:v>0.26164779999999999</c:v>
                </c:pt>
                <c:pt idx="9909">
                  <c:v>0.261488</c:v>
                </c:pt>
                <c:pt idx="9910">
                  <c:v>0.26132820000000001</c:v>
                </c:pt>
                <c:pt idx="9911">
                  <c:v>0.26116850000000003</c:v>
                </c:pt>
                <c:pt idx="9912">
                  <c:v>0.26100889999999999</c:v>
                </c:pt>
                <c:pt idx="9913">
                  <c:v>0.26084940000000001</c:v>
                </c:pt>
                <c:pt idx="9914">
                  <c:v>0.26068989999999997</c:v>
                </c:pt>
                <c:pt idx="9915">
                  <c:v>0.2605305</c:v>
                </c:pt>
                <c:pt idx="9916">
                  <c:v>0.26037120000000002</c:v>
                </c:pt>
                <c:pt idx="9917">
                  <c:v>0.260212</c:v>
                </c:pt>
                <c:pt idx="9918">
                  <c:v>0.26005279999999997</c:v>
                </c:pt>
                <c:pt idx="9919">
                  <c:v>0.25989370000000001</c:v>
                </c:pt>
                <c:pt idx="9920">
                  <c:v>0.25973469999999999</c:v>
                </c:pt>
                <c:pt idx="9921">
                  <c:v>0.25957580000000002</c:v>
                </c:pt>
                <c:pt idx="9922">
                  <c:v>0.25941690000000001</c:v>
                </c:pt>
                <c:pt idx="9923">
                  <c:v>0.25925809999999999</c:v>
                </c:pt>
                <c:pt idx="9924">
                  <c:v>0.25909939999999998</c:v>
                </c:pt>
                <c:pt idx="9925">
                  <c:v>0.25894070000000002</c:v>
                </c:pt>
                <c:pt idx="9926">
                  <c:v>0.25878210000000001</c:v>
                </c:pt>
                <c:pt idx="9927">
                  <c:v>0.25862370000000001</c:v>
                </c:pt>
                <c:pt idx="9928">
                  <c:v>0.25846520000000001</c:v>
                </c:pt>
                <c:pt idx="9929">
                  <c:v>0.25830690000000001</c:v>
                </c:pt>
                <c:pt idx="9930">
                  <c:v>0.25814860000000001</c:v>
                </c:pt>
                <c:pt idx="9931">
                  <c:v>0.25799040000000001</c:v>
                </c:pt>
                <c:pt idx="9932">
                  <c:v>0.25783230000000001</c:v>
                </c:pt>
                <c:pt idx="9933">
                  <c:v>0.25767420000000002</c:v>
                </c:pt>
                <c:pt idx="9934">
                  <c:v>0.25751629999999998</c:v>
                </c:pt>
                <c:pt idx="9935">
                  <c:v>0.25735829999999998</c:v>
                </c:pt>
                <c:pt idx="9936">
                  <c:v>0.2572005</c:v>
                </c:pt>
                <c:pt idx="9937">
                  <c:v>0.25704270000000001</c:v>
                </c:pt>
                <c:pt idx="9938">
                  <c:v>0.25688509999999998</c:v>
                </c:pt>
                <c:pt idx="9939">
                  <c:v>0.25672739999999999</c:v>
                </c:pt>
                <c:pt idx="9940">
                  <c:v>0.25656990000000002</c:v>
                </c:pt>
                <c:pt idx="9941">
                  <c:v>0.25641239999999998</c:v>
                </c:pt>
                <c:pt idx="9942">
                  <c:v>0.25625500000000001</c:v>
                </c:pt>
                <c:pt idx="9943">
                  <c:v>0.25609769999999998</c:v>
                </c:pt>
                <c:pt idx="9944">
                  <c:v>0.25594040000000001</c:v>
                </c:pt>
                <c:pt idx="9945">
                  <c:v>0.25578329999999999</c:v>
                </c:pt>
                <c:pt idx="9946">
                  <c:v>0.25562610000000002</c:v>
                </c:pt>
                <c:pt idx="9947">
                  <c:v>0.2554691</c:v>
                </c:pt>
                <c:pt idx="9948">
                  <c:v>0.25531209999999999</c:v>
                </c:pt>
                <c:pt idx="9949">
                  <c:v>0.25515529999999997</c:v>
                </c:pt>
                <c:pt idx="9950">
                  <c:v>0.25499840000000001</c:v>
                </c:pt>
                <c:pt idx="9951">
                  <c:v>0.2548417</c:v>
                </c:pt>
                <c:pt idx="9952">
                  <c:v>0.25468499999999999</c:v>
                </c:pt>
                <c:pt idx="9953">
                  <c:v>0.25452839999999999</c:v>
                </c:pt>
                <c:pt idx="9954">
                  <c:v>0.25437189999999998</c:v>
                </c:pt>
                <c:pt idx="9955">
                  <c:v>0.25421539999999998</c:v>
                </c:pt>
                <c:pt idx="9956">
                  <c:v>0.25405899999999998</c:v>
                </c:pt>
                <c:pt idx="9957">
                  <c:v>0.25390269999999998</c:v>
                </c:pt>
                <c:pt idx="9958">
                  <c:v>0.25374649999999999</c:v>
                </c:pt>
                <c:pt idx="9959">
                  <c:v>0.25359029999999999</c:v>
                </c:pt>
                <c:pt idx="9960">
                  <c:v>0.2534342</c:v>
                </c:pt>
                <c:pt idx="9961">
                  <c:v>0.25327820000000001</c:v>
                </c:pt>
                <c:pt idx="9962">
                  <c:v>0.25312220000000002</c:v>
                </c:pt>
                <c:pt idx="9963">
                  <c:v>0.25296629999999998</c:v>
                </c:pt>
                <c:pt idx="9964">
                  <c:v>0.25281049999999999</c:v>
                </c:pt>
                <c:pt idx="9965">
                  <c:v>0.25265480000000001</c:v>
                </c:pt>
                <c:pt idx="9966">
                  <c:v>0.25249909999999998</c:v>
                </c:pt>
                <c:pt idx="9967">
                  <c:v>0.2523435</c:v>
                </c:pt>
                <c:pt idx="9968">
                  <c:v>0.25218800000000002</c:v>
                </c:pt>
                <c:pt idx="9969">
                  <c:v>0.25203249999999999</c:v>
                </c:pt>
                <c:pt idx="9970">
                  <c:v>0.25187720000000002</c:v>
                </c:pt>
                <c:pt idx="9971">
                  <c:v>0.2517219</c:v>
                </c:pt>
                <c:pt idx="9972">
                  <c:v>0.25156659999999997</c:v>
                </c:pt>
                <c:pt idx="9973">
                  <c:v>0.25141140000000001</c:v>
                </c:pt>
                <c:pt idx="9974">
                  <c:v>0.25125629999999999</c:v>
                </c:pt>
                <c:pt idx="9975">
                  <c:v>0.25110130000000003</c:v>
                </c:pt>
                <c:pt idx="9976">
                  <c:v>0.25094640000000001</c:v>
                </c:pt>
                <c:pt idx="9977">
                  <c:v>0.2507915</c:v>
                </c:pt>
                <c:pt idx="9978">
                  <c:v>0.25063669999999999</c:v>
                </c:pt>
                <c:pt idx="9979">
                  <c:v>0.25048189999999998</c:v>
                </c:pt>
                <c:pt idx="9980">
                  <c:v>0.25032729999999997</c:v>
                </c:pt>
                <c:pt idx="9981">
                  <c:v>0.25017260000000002</c:v>
                </c:pt>
                <c:pt idx="9982">
                  <c:v>0.25001810000000002</c:v>
                </c:pt>
                <c:pt idx="9983">
                  <c:v>0.24986369999999999</c:v>
                </c:pt>
                <c:pt idx="9984">
                  <c:v>0.2497093</c:v>
                </c:pt>
                <c:pt idx="9985">
                  <c:v>0.2495549</c:v>
                </c:pt>
                <c:pt idx="9986">
                  <c:v>0.2494007</c:v>
                </c:pt>
                <c:pt idx="9987">
                  <c:v>0.24924650000000001</c:v>
                </c:pt>
                <c:pt idx="9988">
                  <c:v>0.24909239999999999</c:v>
                </c:pt>
                <c:pt idx="9989">
                  <c:v>0.2489384</c:v>
                </c:pt>
                <c:pt idx="9990">
                  <c:v>0.24878439999999999</c:v>
                </c:pt>
                <c:pt idx="9991">
                  <c:v>0.2486305</c:v>
                </c:pt>
                <c:pt idx="9992">
                  <c:v>0.24847669999999999</c:v>
                </c:pt>
                <c:pt idx="9993">
                  <c:v>0.24832290000000001</c:v>
                </c:pt>
                <c:pt idx="9994">
                  <c:v>0.24816920000000001</c:v>
                </c:pt>
                <c:pt idx="9995">
                  <c:v>0.2480156</c:v>
                </c:pt>
                <c:pt idx="9996">
                  <c:v>0.2478621</c:v>
                </c:pt>
                <c:pt idx="9997">
                  <c:v>0.2477086</c:v>
                </c:pt>
                <c:pt idx="9998">
                  <c:v>0.2475552</c:v>
                </c:pt>
                <c:pt idx="9999">
                  <c:v>0.24740180000000001</c:v>
                </c:pt>
                <c:pt idx="10000">
                  <c:v>0.24724860000000001</c:v>
                </c:pt>
                <c:pt idx="10001">
                  <c:v>0.24709539999999999</c:v>
                </c:pt>
                <c:pt idx="10002">
                  <c:v>0.2469423</c:v>
                </c:pt>
                <c:pt idx="10003">
                  <c:v>0.24678919999999999</c:v>
                </c:pt>
                <c:pt idx="10004">
                  <c:v>0.2466362</c:v>
                </c:pt>
                <c:pt idx="10005">
                  <c:v>0.24648329999999999</c:v>
                </c:pt>
                <c:pt idx="10006">
                  <c:v>0.2463304</c:v>
                </c:pt>
                <c:pt idx="10007">
                  <c:v>0.2461777</c:v>
                </c:pt>
                <c:pt idx="10008">
                  <c:v>0.24602499999999999</c:v>
                </c:pt>
                <c:pt idx="10009">
                  <c:v>0.24587229999999999</c:v>
                </c:pt>
                <c:pt idx="10010">
                  <c:v>0.24571970000000001</c:v>
                </c:pt>
                <c:pt idx="10011">
                  <c:v>0.24556720000000001</c:v>
                </c:pt>
                <c:pt idx="10012">
                  <c:v>0.24541479999999999</c:v>
                </c:pt>
                <c:pt idx="10013">
                  <c:v>0.24526239999999999</c:v>
                </c:pt>
                <c:pt idx="10014">
                  <c:v>0.2451102</c:v>
                </c:pt>
                <c:pt idx="10015">
                  <c:v>0.24495790000000001</c:v>
                </c:pt>
                <c:pt idx="10016">
                  <c:v>0.24480579999999999</c:v>
                </c:pt>
                <c:pt idx="10017">
                  <c:v>0.2446537</c:v>
                </c:pt>
                <c:pt idx="10018">
                  <c:v>0.24450169999999999</c:v>
                </c:pt>
                <c:pt idx="10019">
                  <c:v>0.2443497</c:v>
                </c:pt>
                <c:pt idx="10020">
                  <c:v>0.24419779999999999</c:v>
                </c:pt>
                <c:pt idx="10021">
                  <c:v>0.24404600000000001</c:v>
                </c:pt>
                <c:pt idx="10022">
                  <c:v>0.24389430000000001</c:v>
                </c:pt>
                <c:pt idx="10023">
                  <c:v>0.2437426</c:v>
                </c:pt>
                <c:pt idx="10024">
                  <c:v>0.243591</c:v>
                </c:pt>
                <c:pt idx="10025">
                  <c:v>0.2434395</c:v>
                </c:pt>
                <c:pt idx="10026">
                  <c:v>0.243288</c:v>
                </c:pt>
                <c:pt idx="10027">
                  <c:v>0.24313660000000001</c:v>
                </c:pt>
                <c:pt idx="10028">
                  <c:v>0.24298529999999999</c:v>
                </c:pt>
                <c:pt idx="10029">
                  <c:v>0.24283399999999999</c:v>
                </c:pt>
                <c:pt idx="10030">
                  <c:v>0.2426828</c:v>
                </c:pt>
                <c:pt idx="10031">
                  <c:v>0.24253169999999999</c:v>
                </c:pt>
                <c:pt idx="10032">
                  <c:v>0.2423806</c:v>
                </c:pt>
                <c:pt idx="10033">
                  <c:v>0.24222969999999999</c:v>
                </c:pt>
                <c:pt idx="10034">
                  <c:v>0.24207870000000001</c:v>
                </c:pt>
                <c:pt idx="10035">
                  <c:v>0.2419279</c:v>
                </c:pt>
                <c:pt idx="10036">
                  <c:v>0.24177709999999999</c:v>
                </c:pt>
                <c:pt idx="10037">
                  <c:v>0.24162639999999999</c:v>
                </c:pt>
                <c:pt idx="10038">
                  <c:v>0.24147569999999999</c:v>
                </c:pt>
                <c:pt idx="10039">
                  <c:v>0.24132519999999999</c:v>
                </c:pt>
                <c:pt idx="10040">
                  <c:v>0.24117469999999999</c:v>
                </c:pt>
                <c:pt idx="10041">
                  <c:v>0.24102419999999999</c:v>
                </c:pt>
                <c:pt idx="10042">
                  <c:v>0.2408739</c:v>
                </c:pt>
                <c:pt idx="10043">
                  <c:v>0.24072360000000001</c:v>
                </c:pt>
                <c:pt idx="10044">
                  <c:v>0.24057329999999999</c:v>
                </c:pt>
                <c:pt idx="10045">
                  <c:v>0.2404231</c:v>
                </c:pt>
                <c:pt idx="10046">
                  <c:v>0.24027299999999999</c:v>
                </c:pt>
                <c:pt idx="10047">
                  <c:v>0.240123</c:v>
                </c:pt>
                <c:pt idx="10048">
                  <c:v>0.23997309999999999</c:v>
                </c:pt>
                <c:pt idx="10049">
                  <c:v>0.23982319999999999</c:v>
                </c:pt>
                <c:pt idx="10050">
                  <c:v>0.23967330000000001</c:v>
                </c:pt>
                <c:pt idx="10051">
                  <c:v>0.2395236</c:v>
                </c:pt>
                <c:pt idx="10052">
                  <c:v>0.2393739</c:v>
                </c:pt>
                <c:pt idx="10053">
                  <c:v>0.2392243</c:v>
                </c:pt>
                <c:pt idx="10054">
                  <c:v>0.2390747</c:v>
                </c:pt>
                <c:pt idx="10055">
                  <c:v>0.2389252</c:v>
                </c:pt>
                <c:pt idx="10056">
                  <c:v>0.23877580000000001</c:v>
                </c:pt>
                <c:pt idx="10057">
                  <c:v>0.23862639999999999</c:v>
                </c:pt>
                <c:pt idx="10058">
                  <c:v>0.2384771</c:v>
                </c:pt>
                <c:pt idx="10059">
                  <c:v>0.23832790000000001</c:v>
                </c:pt>
                <c:pt idx="10060">
                  <c:v>0.23817869999999999</c:v>
                </c:pt>
                <c:pt idx="10061">
                  <c:v>0.23802970000000001</c:v>
                </c:pt>
                <c:pt idx="10062">
                  <c:v>0.2378806</c:v>
                </c:pt>
                <c:pt idx="10063">
                  <c:v>0.23773169999999999</c:v>
                </c:pt>
                <c:pt idx="10064">
                  <c:v>0.23758280000000001</c:v>
                </c:pt>
                <c:pt idx="10065">
                  <c:v>0.23743400000000001</c:v>
                </c:pt>
                <c:pt idx="10066">
                  <c:v>0.2372853</c:v>
                </c:pt>
                <c:pt idx="10067">
                  <c:v>0.2371366</c:v>
                </c:pt>
                <c:pt idx="10068">
                  <c:v>0.236988</c:v>
                </c:pt>
                <c:pt idx="10069">
                  <c:v>0.23683940000000001</c:v>
                </c:pt>
                <c:pt idx="10070">
                  <c:v>0.23669090000000001</c:v>
                </c:pt>
                <c:pt idx="10071">
                  <c:v>0.23654249999999999</c:v>
                </c:pt>
                <c:pt idx="10072">
                  <c:v>0.2363942</c:v>
                </c:pt>
                <c:pt idx="10073">
                  <c:v>0.23624590000000001</c:v>
                </c:pt>
                <c:pt idx="10074">
                  <c:v>0.23609769999999999</c:v>
                </c:pt>
                <c:pt idx="10075">
                  <c:v>0.23594950000000001</c:v>
                </c:pt>
                <c:pt idx="10076">
                  <c:v>0.2358015</c:v>
                </c:pt>
                <c:pt idx="10077">
                  <c:v>0.23565349999999999</c:v>
                </c:pt>
                <c:pt idx="10078">
                  <c:v>0.23550550000000001</c:v>
                </c:pt>
                <c:pt idx="10079">
                  <c:v>0.2353576</c:v>
                </c:pt>
                <c:pt idx="10080">
                  <c:v>0.2352098</c:v>
                </c:pt>
                <c:pt idx="10081">
                  <c:v>0.2350621</c:v>
                </c:pt>
                <c:pt idx="10082">
                  <c:v>0.2349144</c:v>
                </c:pt>
                <c:pt idx="10083">
                  <c:v>0.2347668</c:v>
                </c:pt>
                <c:pt idx="10084">
                  <c:v>0.2346193</c:v>
                </c:pt>
                <c:pt idx="10085">
                  <c:v>0.23447180000000001</c:v>
                </c:pt>
                <c:pt idx="10086">
                  <c:v>0.23432439999999999</c:v>
                </c:pt>
                <c:pt idx="10087">
                  <c:v>0.2341771</c:v>
                </c:pt>
                <c:pt idx="10088">
                  <c:v>0.23402980000000001</c:v>
                </c:pt>
                <c:pt idx="10089">
                  <c:v>0.2338826</c:v>
                </c:pt>
                <c:pt idx="10090">
                  <c:v>0.23373540000000001</c:v>
                </c:pt>
                <c:pt idx="10091">
                  <c:v>0.2335883</c:v>
                </c:pt>
                <c:pt idx="10092">
                  <c:v>0.23344129999999999</c:v>
                </c:pt>
                <c:pt idx="10093">
                  <c:v>0.23329440000000001</c:v>
                </c:pt>
                <c:pt idx="10094">
                  <c:v>0.23314750000000001</c:v>
                </c:pt>
                <c:pt idx="10095">
                  <c:v>0.23300070000000001</c:v>
                </c:pt>
                <c:pt idx="10096">
                  <c:v>0.2328539</c:v>
                </c:pt>
                <c:pt idx="10097">
                  <c:v>0.23270730000000001</c:v>
                </c:pt>
                <c:pt idx="10098">
                  <c:v>0.23256070000000001</c:v>
                </c:pt>
                <c:pt idx="10099">
                  <c:v>0.23241410000000001</c:v>
                </c:pt>
                <c:pt idx="10100">
                  <c:v>0.23226759999999999</c:v>
                </c:pt>
                <c:pt idx="10101">
                  <c:v>0.2321212</c:v>
                </c:pt>
                <c:pt idx="10102">
                  <c:v>0.23197490000000001</c:v>
                </c:pt>
                <c:pt idx="10103">
                  <c:v>0.2318286</c:v>
                </c:pt>
                <c:pt idx="10104">
                  <c:v>0.23168240000000001</c:v>
                </c:pt>
                <c:pt idx="10105">
                  <c:v>0.2315362</c:v>
                </c:pt>
                <c:pt idx="10106">
                  <c:v>0.23139009999999999</c:v>
                </c:pt>
                <c:pt idx="10107">
                  <c:v>0.23124410000000001</c:v>
                </c:pt>
                <c:pt idx="10108">
                  <c:v>0.2310982</c:v>
                </c:pt>
                <c:pt idx="10109">
                  <c:v>0.2309523</c:v>
                </c:pt>
                <c:pt idx="10110">
                  <c:v>0.2308065</c:v>
                </c:pt>
                <c:pt idx="10111">
                  <c:v>0.2306607</c:v>
                </c:pt>
                <c:pt idx="10112">
                  <c:v>0.230515</c:v>
                </c:pt>
                <c:pt idx="10113">
                  <c:v>0.2303694</c:v>
                </c:pt>
                <c:pt idx="10114">
                  <c:v>0.23022380000000001</c:v>
                </c:pt>
                <c:pt idx="10115">
                  <c:v>0.23007839999999999</c:v>
                </c:pt>
                <c:pt idx="10116">
                  <c:v>0.2299329</c:v>
                </c:pt>
                <c:pt idx="10117">
                  <c:v>0.22978760000000001</c:v>
                </c:pt>
                <c:pt idx="10118">
                  <c:v>0.22964229999999999</c:v>
                </c:pt>
                <c:pt idx="10119">
                  <c:v>0.22949710000000001</c:v>
                </c:pt>
                <c:pt idx="10120">
                  <c:v>0.2293519</c:v>
                </c:pt>
                <c:pt idx="10121">
                  <c:v>0.22920679999999999</c:v>
                </c:pt>
                <c:pt idx="10122">
                  <c:v>0.22906180000000001</c:v>
                </c:pt>
                <c:pt idx="10123">
                  <c:v>0.2289168</c:v>
                </c:pt>
                <c:pt idx="10124">
                  <c:v>0.2287719</c:v>
                </c:pt>
                <c:pt idx="10125">
                  <c:v>0.2286271</c:v>
                </c:pt>
                <c:pt idx="10126">
                  <c:v>0.2284823</c:v>
                </c:pt>
                <c:pt idx="10127">
                  <c:v>0.2283376</c:v>
                </c:pt>
                <c:pt idx="10128">
                  <c:v>0.22819300000000001</c:v>
                </c:pt>
                <c:pt idx="10129">
                  <c:v>0.22804840000000001</c:v>
                </c:pt>
                <c:pt idx="10130">
                  <c:v>0.22790389999999999</c:v>
                </c:pt>
                <c:pt idx="10131">
                  <c:v>0.2277594</c:v>
                </c:pt>
                <c:pt idx="10132">
                  <c:v>0.22761509999999999</c:v>
                </c:pt>
                <c:pt idx="10133">
                  <c:v>0.2274707</c:v>
                </c:pt>
                <c:pt idx="10134">
                  <c:v>0.22732649999999999</c:v>
                </c:pt>
                <c:pt idx="10135">
                  <c:v>0.2271823</c:v>
                </c:pt>
                <c:pt idx="10136">
                  <c:v>0.2270382</c:v>
                </c:pt>
                <c:pt idx="10137">
                  <c:v>0.22689419999999999</c:v>
                </c:pt>
                <c:pt idx="10138">
                  <c:v>0.22675020000000001</c:v>
                </c:pt>
                <c:pt idx="10139">
                  <c:v>0.22660620000000001</c:v>
                </c:pt>
                <c:pt idx="10140">
                  <c:v>0.22646240000000001</c:v>
                </c:pt>
                <c:pt idx="10141">
                  <c:v>0.22631860000000001</c:v>
                </c:pt>
                <c:pt idx="10142">
                  <c:v>0.22617490000000001</c:v>
                </c:pt>
                <c:pt idx="10143">
                  <c:v>0.22603119999999999</c:v>
                </c:pt>
                <c:pt idx="10144">
                  <c:v>0.22588759999999999</c:v>
                </c:pt>
                <c:pt idx="10145">
                  <c:v>0.2257441</c:v>
                </c:pt>
                <c:pt idx="10146">
                  <c:v>0.22560060000000001</c:v>
                </c:pt>
                <c:pt idx="10147">
                  <c:v>0.2254572</c:v>
                </c:pt>
                <c:pt idx="10148">
                  <c:v>0.22531390000000001</c:v>
                </c:pt>
                <c:pt idx="10149">
                  <c:v>0.2251706</c:v>
                </c:pt>
                <c:pt idx="10150">
                  <c:v>0.22502739999999999</c:v>
                </c:pt>
                <c:pt idx="10151">
                  <c:v>0.22488430000000001</c:v>
                </c:pt>
                <c:pt idx="10152">
                  <c:v>0.2247412</c:v>
                </c:pt>
                <c:pt idx="10153">
                  <c:v>0.2245982</c:v>
                </c:pt>
                <c:pt idx="10154">
                  <c:v>0.22445519999999999</c:v>
                </c:pt>
                <c:pt idx="10155">
                  <c:v>0.22431229999999999</c:v>
                </c:pt>
                <c:pt idx="10156">
                  <c:v>0.22416949999999999</c:v>
                </c:pt>
                <c:pt idx="10157">
                  <c:v>0.2240268</c:v>
                </c:pt>
                <c:pt idx="10158">
                  <c:v>0.2238841</c:v>
                </c:pt>
                <c:pt idx="10159">
                  <c:v>0.22374150000000001</c:v>
                </c:pt>
                <c:pt idx="10160">
                  <c:v>0.22359889999999999</c:v>
                </c:pt>
                <c:pt idx="10161">
                  <c:v>0.2234564</c:v>
                </c:pt>
                <c:pt idx="10162">
                  <c:v>0.22331400000000001</c:v>
                </c:pt>
                <c:pt idx="10163">
                  <c:v>0.2231716</c:v>
                </c:pt>
                <c:pt idx="10164">
                  <c:v>0.22302930000000001</c:v>
                </c:pt>
                <c:pt idx="10165">
                  <c:v>0.2228871</c:v>
                </c:pt>
                <c:pt idx="10166">
                  <c:v>0.2227449</c:v>
                </c:pt>
                <c:pt idx="10167">
                  <c:v>0.22260279999999999</c:v>
                </c:pt>
                <c:pt idx="10168">
                  <c:v>0.22246070000000001</c:v>
                </c:pt>
                <c:pt idx="10169">
                  <c:v>0.22231880000000001</c:v>
                </c:pt>
                <c:pt idx="10170">
                  <c:v>0.22217680000000001</c:v>
                </c:pt>
                <c:pt idx="10171">
                  <c:v>0.22203500000000001</c:v>
                </c:pt>
                <c:pt idx="10172">
                  <c:v>0.22189320000000001</c:v>
                </c:pt>
                <c:pt idx="10173">
                  <c:v>0.22175149999999999</c:v>
                </c:pt>
                <c:pt idx="10174">
                  <c:v>0.2216098</c:v>
                </c:pt>
                <c:pt idx="10175">
                  <c:v>0.2214682</c:v>
                </c:pt>
                <c:pt idx="10176">
                  <c:v>0.22132669999999999</c:v>
                </c:pt>
                <c:pt idx="10177">
                  <c:v>0.2211852</c:v>
                </c:pt>
                <c:pt idx="10178">
                  <c:v>0.22104380000000001</c:v>
                </c:pt>
                <c:pt idx="10179">
                  <c:v>0.2209025</c:v>
                </c:pt>
                <c:pt idx="10180">
                  <c:v>0.22076119999999999</c:v>
                </c:pt>
                <c:pt idx="10181">
                  <c:v>0.22062000000000001</c:v>
                </c:pt>
                <c:pt idx="10182">
                  <c:v>0.2204788</c:v>
                </c:pt>
                <c:pt idx="10183">
                  <c:v>0.2203378</c:v>
                </c:pt>
                <c:pt idx="10184">
                  <c:v>0.2201967</c:v>
                </c:pt>
                <c:pt idx="10185">
                  <c:v>0.2200558</c:v>
                </c:pt>
                <c:pt idx="10186">
                  <c:v>0.2199149</c:v>
                </c:pt>
                <c:pt idx="10187">
                  <c:v>0.2197741</c:v>
                </c:pt>
                <c:pt idx="10188">
                  <c:v>0.2196333</c:v>
                </c:pt>
                <c:pt idx="10189">
                  <c:v>0.21949260000000001</c:v>
                </c:pt>
                <c:pt idx="10190">
                  <c:v>0.21935199999999999</c:v>
                </c:pt>
                <c:pt idx="10191">
                  <c:v>0.2192114</c:v>
                </c:pt>
                <c:pt idx="10192">
                  <c:v>0.21907090000000001</c:v>
                </c:pt>
                <c:pt idx="10193">
                  <c:v>0.2189305</c:v>
                </c:pt>
                <c:pt idx="10194">
                  <c:v>0.21879009999999999</c:v>
                </c:pt>
                <c:pt idx="10195">
                  <c:v>0.21864980000000001</c:v>
                </c:pt>
                <c:pt idx="10196">
                  <c:v>0.2185095</c:v>
                </c:pt>
                <c:pt idx="10197">
                  <c:v>0.21836929999999999</c:v>
                </c:pt>
                <c:pt idx="10198">
                  <c:v>0.21822920000000001</c:v>
                </c:pt>
                <c:pt idx="10199">
                  <c:v>0.21808910000000001</c:v>
                </c:pt>
                <c:pt idx="10200">
                  <c:v>0.21794910000000001</c:v>
                </c:pt>
                <c:pt idx="10201">
                  <c:v>0.2178041</c:v>
                </c:pt>
                <c:pt idx="10202">
                  <c:v>0.21765870000000001</c:v>
                </c:pt>
                <c:pt idx="10203">
                  <c:v>0.21751300000000001</c:v>
                </c:pt>
                <c:pt idx="10204">
                  <c:v>0.21736720000000001</c:v>
                </c:pt>
                <c:pt idx="10205">
                  <c:v>0.2172211</c:v>
                </c:pt>
                <c:pt idx="10206">
                  <c:v>0.21707499999999999</c:v>
                </c:pt>
                <c:pt idx="10207">
                  <c:v>0.2169287</c:v>
                </c:pt>
                <c:pt idx="10208">
                  <c:v>0.21678230000000001</c:v>
                </c:pt>
                <c:pt idx="10209">
                  <c:v>0.21663579999999999</c:v>
                </c:pt>
                <c:pt idx="10210">
                  <c:v>0.2164893</c:v>
                </c:pt>
                <c:pt idx="10211">
                  <c:v>0.2163426</c:v>
                </c:pt>
                <c:pt idx="10212">
                  <c:v>0.216196</c:v>
                </c:pt>
                <c:pt idx="10213">
                  <c:v>0.2160493</c:v>
                </c:pt>
                <c:pt idx="10214">
                  <c:v>0.2159025</c:v>
                </c:pt>
                <c:pt idx="10215">
                  <c:v>0.21575569999999999</c:v>
                </c:pt>
                <c:pt idx="10216">
                  <c:v>0.21560889999999999</c:v>
                </c:pt>
                <c:pt idx="10217">
                  <c:v>0.21546199999999999</c:v>
                </c:pt>
                <c:pt idx="10218">
                  <c:v>0.21531510000000001</c:v>
                </c:pt>
                <c:pt idx="10219">
                  <c:v>0.2151682</c:v>
                </c:pt>
                <c:pt idx="10220">
                  <c:v>0.2150212</c:v>
                </c:pt>
                <c:pt idx="10221">
                  <c:v>0.21487429999999999</c:v>
                </c:pt>
                <c:pt idx="10222">
                  <c:v>0.21472730000000001</c:v>
                </c:pt>
                <c:pt idx="10223">
                  <c:v>0.2145803</c:v>
                </c:pt>
                <c:pt idx="10224">
                  <c:v>0.21443329999999999</c:v>
                </c:pt>
                <c:pt idx="10225">
                  <c:v>0.21428639999999999</c:v>
                </c:pt>
                <c:pt idx="10226">
                  <c:v>0.21413940000000001</c:v>
                </c:pt>
                <c:pt idx="10227">
                  <c:v>0.2139924</c:v>
                </c:pt>
                <c:pt idx="10228">
                  <c:v>0.21384539999999999</c:v>
                </c:pt>
                <c:pt idx="10229">
                  <c:v>0.21369840000000001</c:v>
                </c:pt>
                <c:pt idx="10230">
                  <c:v>0.2135514</c:v>
                </c:pt>
                <c:pt idx="10231">
                  <c:v>0.2134045</c:v>
                </c:pt>
                <c:pt idx="10232">
                  <c:v>0.21325749999999999</c:v>
                </c:pt>
                <c:pt idx="10233">
                  <c:v>0.21311060000000001</c:v>
                </c:pt>
                <c:pt idx="10234">
                  <c:v>0.21296370000000001</c:v>
                </c:pt>
                <c:pt idx="10235">
                  <c:v>0.2128167</c:v>
                </c:pt>
                <c:pt idx="10236">
                  <c:v>0.21266979999999999</c:v>
                </c:pt>
                <c:pt idx="10237">
                  <c:v>0.21252299999999999</c:v>
                </c:pt>
                <c:pt idx="10238">
                  <c:v>0.21237610000000001</c:v>
                </c:pt>
                <c:pt idx="10239">
                  <c:v>0.21222930000000001</c:v>
                </c:pt>
                <c:pt idx="10240">
                  <c:v>0.2120824</c:v>
                </c:pt>
                <c:pt idx="10241">
                  <c:v>0.2119356</c:v>
                </c:pt>
                <c:pt idx="10242">
                  <c:v>0.2117888</c:v>
                </c:pt>
                <c:pt idx="10243">
                  <c:v>0.2116421</c:v>
                </c:pt>
                <c:pt idx="10244">
                  <c:v>0.2114953</c:v>
                </c:pt>
                <c:pt idx="10245">
                  <c:v>0.2113486</c:v>
                </c:pt>
                <c:pt idx="10246">
                  <c:v>0.2112019</c:v>
                </c:pt>
                <c:pt idx="10247">
                  <c:v>0.2110553</c:v>
                </c:pt>
                <c:pt idx="10248">
                  <c:v>0.2109086</c:v>
                </c:pt>
                <c:pt idx="10249">
                  <c:v>0.210762</c:v>
                </c:pt>
                <c:pt idx="10250">
                  <c:v>0.21061540000000001</c:v>
                </c:pt>
                <c:pt idx="10251">
                  <c:v>0.21046889999999999</c:v>
                </c:pt>
                <c:pt idx="10252">
                  <c:v>0.21032239999999999</c:v>
                </c:pt>
                <c:pt idx="10253">
                  <c:v>0.2101759</c:v>
                </c:pt>
                <c:pt idx="10254">
                  <c:v>0.2100294</c:v>
                </c:pt>
                <c:pt idx="10255">
                  <c:v>0.20988299999999999</c:v>
                </c:pt>
                <c:pt idx="10256">
                  <c:v>0.2097366</c:v>
                </c:pt>
                <c:pt idx="10257">
                  <c:v>0.20959030000000001</c:v>
                </c:pt>
                <c:pt idx="10258">
                  <c:v>0.20944389999999999</c:v>
                </c:pt>
                <c:pt idx="10259">
                  <c:v>0.2092976</c:v>
                </c:pt>
                <c:pt idx="10260">
                  <c:v>0.20915139999999999</c:v>
                </c:pt>
                <c:pt idx="10261">
                  <c:v>0.2090052</c:v>
                </c:pt>
                <c:pt idx="10262">
                  <c:v>0.20885899999999999</c:v>
                </c:pt>
                <c:pt idx="10263">
                  <c:v>0.2087128</c:v>
                </c:pt>
                <c:pt idx="10264">
                  <c:v>0.20856669999999999</c:v>
                </c:pt>
                <c:pt idx="10265">
                  <c:v>0.20842060000000001</c:v>
                </c:pt>
                <c:pt idx="10266">
                  <c:v>0.2082746</c:v>
                </c:pt>
                <c:pt idx="10267">
                  <c:v>0.2081286</c:v>
                </c:pt>
                <c:pt idx="10268">
                  <c:v>0.20798269999999999</c:v>
                </c:pt>
                <c:pt idx="10269">
                  <c:v>0.20783670000000001</c:v>
                </c:pt>
                <c:pt idx="10270">
                  <c:v>0.20769090000000001</c:v>
                </c:pt>
                <c:pt idx="10271">
                  <c:v>0.20754500000000001</c:v>
                </c:pt>
                <c:pt idx="10272">
                  <c:v>0.20739920000000001</c:v>
                </c:pt>
                <c:pt idx="10273">
                  <c:v>0.20725350000000001</c:v>
                </c:pt>
                <c:pt idx="10274">
                  <c:v>0.20710780000000001</c:v>
                </c:pt>
                <c:pt idx="10275">
                  <c:v>0.20696210000000001</c:v>
                </c:pt>
                <c:pt idx="10276">
                  <c:v>0.20681649999999999</c:v>
                </c:pt>
                <c:pt idx="10277">
                  <c:v>0.20667089999999999</c:v>
                </c:pt>
                <c:pt idx="10278">
                  <c:v>0.2065254</c:v>
                </c:pt>
                <c:pt idx="10279">
                  <c:v>0.20637990000000001</c:v>
                </c:pt>
                <c:pt idx="10280">
                  <c:v>0.20623440000000001</c:v>
                </c:pt>
                <c:pt idx="10281">
                  <c:v>0.20608899999999999</c:v>
                </c:pt>
                <c:pt idx="10282">
                  <c:v>0.20594370000000001</c:v>
                </c:pt>
                <c:pt idx="10283">
                  <c:v>0.20579829999999999</c:v>
                </c:pt>
                <c:pt idx="10284">
                  <c:v>0.20565310000000001</c:v>
                </c:pt>
                <c:pt idx="10285">
                  <c:v>0.20550779999999999</c:v>
                </c:pt>
                <c:pt idx="10286">
                  <c:v>0.20536270000000001</c:v>
                </c:pt>
                <c:pt idx="10287">
                  <c:v>0.2052175</c:v>
                </c:pt>
                <c:pt idx="10288">
                  <c:v>0.20507239999999999</c:v>
                </c:pt>
                <c:pt idx="10289">
                  <c:v>0.20492740000000001</c:v>
                </c:pt>
                <c:pt idx="10290">
                  <c:v>0.2047824</c:v>
                </c:pt>
                <c:pt idx="10291">
                  <c:v>0.2046374</c:v>
                </c:pt>
                <c:pt idx="10292">
                  <c:v>0.20449249999999999</c:v>
                </c:pt>
                <c:pt idx="10293">
                  <c:v>0.20434769999999999</c:v>
                </c:pt>
                <c:pt idx="10294">
                  <c:v>0.20420289999999999</c:v>
                </c:pt>
                <c:pt idx="10295">
                  <c:v>0.20405809999999999</c:v>
                </c:pt>
                <c:pt idx="10296">
                  <c:v>0.20391339999999999</c:v>
                </c:pt>
                <c:pt idx="10297">
                  <c:v>0.2037687</c:v>
                </c:pt>
                <c:pt idx="10298">
                  <c:v>0.2036241</c:v>
                </c:pt>
                <c:pt idx="10299">
                  <c:v>0.20347950000000001</c:v>
                </c:pt>
                <c:pt idx="10300">
                  <c:v>0.20333499999999999</c:v>
                </c:pt>
                <c:pt idx="10301">
                  <c:v>0.2031905</c:v>
                </c:pt>
                <c:pt idx="10302">
                  <c:v>0.20304610000000001</c:v>
                </c:pt>
                <c:pt idx="10303">
                  <c:v>0.20290179999999999</c:v>
                </c:pt>
                <c:pt idx="10304">
                  <c:v>0.2027574</c:v>
                </c:pt>
                <c:pt idx="10305">
                  <c:v>0.20261319999999999</c:v>
                </c:pt>
                <c:pt idx="10306">
                  <c:v>0.20246890000000001</c:v>
                </c:pt>
                <c:pt idx="10307">
                  <c:v>0.2023248</c:v>
                </c:pt>
                <c:pt idx="10308">
                  <c:v>0.20218069999999999</c:v>
                </c:pt>
                <c:pt idx="10309">
                  <c:v>0.20203660000000001</c:v>
                </c:pt>
                <c:pt idx="10310">
                  <c:v>0.20189260000000001</c:v>
                </c:pt>
                <c:pt idx="10311">
                  <c:v>0.2017486</c:v>
                </c:pt>
                <c:pt idx="10312">
                  <c:v>0.2016047</c:v>
                </c:pt>
                <c:pt idx="10313">
                  <c:v>0.2014609</c:v>
                </c:pt>
                <c:pt idx="10314">
                  <c:v>0.2013171</c:v>
                </c:pt>
                <c:pt idx="10315">
                  <c:v>0.2011733</c:v>
                </c:pt>
                <c:pt idx="10316">
                  <c:v>0.2010296</c:v>
                </c:pt>
                <c:pt idx="10317">
                  <c:v>0.20088600000000001</c:v>
                </c:pt>
                <c:pt idx="10318">
                  <c:v>0.20074239999999999</c:v>
                </c:pt>
                <c:pt idx="10319">
                  <c:v>0.20059879999999999</c:v>
                </c:pt>
                <c:pt idx="10320">
                  <c:v>0.2004553</c:v>
                </c:pt>
                <c:pt idx="10321">
                  <c:v>0.20031189999999999</c:v>
                </c:pt>
                <c:pt idx="10322">
                  <c:v>0.2001685</c:v>
                </c:pt>
                <c:pt idx="10323">
                  <c:v>0.20002519999999999</c:v>
                </c:pt>
                <c:pt idx="10324">
                  <c:v>0.1998819</c:v>
                </c:pt>
                <c:pt idx="10325">
                  <c:v>0.19973869999999999</c:v>
                </c:pt>
                <c:pt idx="10326">
                  <c:v>0.19959550000000001</c:v>
                </c:pt>
                <c:pt idx="10327">
                  <c:v>0.1994524</c:v>
                </c:pt>
                <c:pt idx="10328">
                  <c:v>0.1993094</c:v>
                </c:pt>
                <c:pt idx="10329">
                  <c:v>0.19916639999999999</c:v>
                </c:pt>
                <c:pt idx="10330">
                  <c:v>0.19902339999999999</c:v>
                </c:pt>
                <c:pt idx="10331">
                  <c:v>0.19888049999999999</c:v>
                </c:pt>
                <c:pt idx="10332">
                  <c:v>0.19873769999999999</c:v>
                </c:pt>
                <c:pt idx="10333">
                  <c:v>0.19859489999999999</c:v>
                </c:pt>
                <c:pt idx="10334">
                  <c:v>0.1984522</c:v>
                </c:pt>
                <c:pt idx="10335">
                  <c:v>0.1983095</c:v>
                </c:pt>
                <c:pt idx="10336">
                  <c:v>0.19816690000000001</c:v>
                </c:pt>
                <c:pt idx="10337">
                  <c:v>0.19802429999999999</c:v>
                </c:pt>
                <c:pt idx="10338">
                  <c:v>0.1978818</c:v>
                </c:pt>
                <c:pt idx="10339">
                  <c:v>0.19773940000000001</c:v>
                </c:pt>
                <c:pt idx="10340">
                  <c:v>0.19759699999999999</c:v>
                </c:pt>
                <c:pt idx="10341">
                  <c:v>0.19745470000000001</c:v>
                </c:pt>
                <c:pt idx="10342">
                  <c:v>0.1973124</c:v>
                </c:pt>
                <c:pt idx="10343">
                  <c:v>0.19717019999999999</c:v>
                </c:pt>
                <c:pt idx="10344">
                  <c:v>0.19702800000000001</c:v>
                </c:pt>
                <c:pt idx="10345">
                  <c:v>0.1968859</c:v>
                </c:pt>
                <c:pt idx="10346">
                  <c:v>0.1967438</c:v>
                </c:pt>
                <c:pt idx="10347">
                  <c:v>0.1966019</c:v>
                </c:pt>
                <c:pt idx="10348">
                  <c:v>0.19645989999999999</c:v>
                </c:pt>
                <c:pt idx="10349">
                  <c:v>0.19631799999999999</c:v>
                </c:pt>
                <c:pt idx="10350">
                  <c:v>0.1961762</c:v>
                </c:pt>
                <c:pt idx="10351">
                  <c:v>0.1960345</c:v>
                </c:pt>
                <c:pt idx="10352">
                  <c:v>0.19589280000000001</c:v>
                </c:pt>
                <c:pt idx="10353">
                  <c:v>0.19575110000000001</c:v>
                </c:pt>
                <c:pt idx="10354">
                  <c:v>0.19560949999999999</c:v>
                </c:pt>
                <c:pt idx="10355">
                  <c:v>0.195468</c:v>
                </c:pt>
                <c:pt idx="10356">
                  <c:v>0.19532649999999999</c:v>
                </c:pt>
                <c:pt idx="10357">
                  <c:v>0.1951851</c:v>
                </c:pt>
                <c:pt idx="10358">
                  <c:v>0.19504369999999999</c:v>
                </c:pt>
                <c:pt idx="10359">
                  <c:v>0.1949024</c:v>
                </c:pt>
                <c:pt idx="10360">
                  <c:v>0.1947612</c:v>
                </c:pt>
                <c:pt idx="10361">
                  <c:v>0.19461999999999999</c:v>
                </c:pt>
                <c:pt idx="10362">
                  <c:v>0.19447890000000001</c:v>
                </c:pt>
                <c:pt idx="10363">
                  <c:v>0.1943378</c:v>
                </c:pt>
                <c:pt idx="10364">
                  <c:v>0.1941968</c:v>
                </c:pt>
                <c:pt idx="10365">
                  <c:v>0.1940558</c:v>
                </c:pt>
                <c:pt idx="10366">
                  <c:v>0.1939149</c:v>
                </c:pt>
                <c:pt idx="10367">
                  <c:v>0.1937741</c:v>
                </c:pt>
                <c:pt idx="10368">
                  <c:v>0.19363330000000001</c:v>
                </c:pt>
                <c:pt idx="10369">
                  <c:v>0.19349259999999999</c:v>
                </c:pt>
                <c:pt idx="10370">
                  <c:v>0.193352</c:v>
                </c:pt>
                <c:pt idx="10371">
                  <c:v>0.19321140000000001</c:v>
                </c:pt>
                <c:pt idx="10372">
                  <c:v>0.19307089999999999</c:v>
                </c:pt>
                <c:pt idx="10373">
                  <c:v>0.1929304</c:v>
                </c:pt>
                <c:pt idx="10374">
                  <c:v>0.19278999999999999</c:v>
                </c:pt>
                <c:pt idx="10375">
                  <c:v>0.1926496</c:v>
                </c:pt>
                <c:pt idx="10376">
                  <c:v>0.19250929999999999</c:v>
                </c:pt>
                <c:pt idx="10377">
                  <c:v>0.19236909999999999</c:v>
                </c:pt>
                <c:pt idx="10378">
                  <c:v>0.19222890000000001</c:v>
                </c:pt>
                <c:pt idx="10379">
                  <c:v>0.1920888</c:v>
                </c:pt>
                <c:pt idx="10380">
                  <c:v>0.1919487</c:v>
                </c:pt>
                <c:pt idx="10381">
                  <c:v>0.1918087</c:v>
                </c:pt>
                <c:pt idx="10382">
                  <c:v>0.1916688</c:v>
                </c:pt>
                <c:pt idx="10383">
                  <c:v>0.1915289</c:v>
                </c:pt>
                <c:pt idx="10384">
                  <c:v>0.19138910000000001</c:v>
                </c:pt>
                <c:pt idx="10385">
                  <c:v>0.19124940000000001</c:v>
                </c:pt>
                <c:pt idx="10386">
                  <c:v>0.19110969999999999</c:v>
                </c:pt>
                <c:pt idx="10387">
                  <c:v>0.19097</c:v>
                </c:pt>
                <c:pt idx="10388">
                  <c:v>0.19083040000000001</c:v>
                </c:pt>
                <c:pt idx="10389">
                  <c:v>0.1906909</c:v>
                </c:pt>
                <c:pt idx="10390">
                  <c:v>0.19055150000000001</c:v>
                </c:pt>
                <c:pt idx="10391">
                  <c:v>0.1904121</c:v>
                </c:pt>
                <c:pt idx="10392">
                  <c:v>0.19027269999999999</c:v>
                </c:pt>
                <c:pt idx="10393">
                  <c:v>0.19013350000000001</c:v>
                </c:pt>
                <c:pt idx="10394">
                  <c:v>0.1899943</c:v>
                </c:pt>
                <c:pt idx="10395">
                  <c:v>0.1898551</c:v>
                </c:pt>
                <c:pt idx="10396">
                  <c:v>0.189716</c:v>
                </c:pt>
                <c:pt idx="10397">
                  <c:v>0.189577</c:v>
                </c:pt>
                <c:pt idx="10398">
                  <c:v>0.189438</c:v>
                </c:pt>
                <c:pt idx="10399">
                  <c:v>0.1892991</c:v>
                </c:pt>
                <c:pt idx="10400">
                  <c:v>0.1891603</c:v>
                </c:pt>
                <c:pt idx="10401">
                  <c:v>0.18902150000000001</c:v>
                </c:pt>
                <c:pt idx="10402">
                  <c:v>0.18888279999999999</c:v>
                </c:pt>
                <c:pt idx="10403">
                  <c:v>0.1887441</c:v>
                </c:pt>
                <c:pt idx="10404">
                  <c:v>0.18860550000000001</c:v>
                </c:pt>
                <c:pt idx="10405">
                  <c:v>0.188467</c:v>
                </c:pt>
                <c:pt idx="10406">
                  <c:v>0.18832850000000001</c:v>
                </c:pt>
                <c:pt idx="10407">
                  <c:v>0.1881901</c:v>
                </c:pt>
                <c:pt idx="10408">
                  <c:v>0.18805179999999999</c:v>
                </c:pt>
                <c:pt idx="10409">
                  <c:v>0.18791350000000001</c:v>
                </c:pt>
                <c:pt idx="10410">
                  <c:v>0.18777530000000001</c:v>
                </c:pt>
                <c:pt idx="10411">
                  <c:v>0.1876371</c:v>
                </c:pt>
                <c:pt idx="10412">
                  <c:v>0.187499</c:v>
                </c:pt>
                <c:pt idx="10413">
                  <c:v>0.1873609</c:v>
                </c:pt>
                <c:pt idx="10414">
                  <c:v>0.187223</c:v>
                </c:pt>
                <c:pt idx="10415">
                  <c:v>0.187085</c:v>
                </c:pt>
                <c:pt idx="10416">
                  <c:v>0.18694720000000001</c:v>
                </c:pt>
                <c:pt idx="10417">
                  <c:v>0.18680939999999999</c:v>
                </c:pt>
                <c:pt idx="10418">
                  <c:v>0.1866717</c:v>
                </c:pt>
                <c:pt idx="10419">
                  <c:v>0.18653400000000001</c:v>
                </c:pt>
                <c:pt idx="10420">
                  <c:v>0.18639639999999999</c:v>
                </c:pt>
                <c:pt idx="10421">
                  <c:v>0.18625890000000001</c:v>
                </c:pt>
                <c:pt idx="10422">
                  <c:v>0.18612139999999999</c:v>
                </c:pt>
                <c:pt idx="10423">
                  <c:v>0.18598400000000001</c:v>
                </c:pt>
                <c:pt idx="10424">
                  <c:v>0.1858466</c:v>
                </c:pt>
                <c:pt idx="10425">
                  <c:v>0.18570929999999999</c:v>
                </c:pt>
                <c:pt idx="10426">
                  <c:v>0.18557209999999999</c:v>
                </c:pt>
                <c:pt idx="10427">
                  <c:v>0.18543490000000001</c:v>
                </c:pt>
                <c:pt idx="10428">
                  <c:v>0.18529780000000001</c:v>
                </c:pt>
                <c:pt idx="10429">
                  <c:v>0.18516079999999999</c:v>
                </c:pt>
                <c:pt idx="10430">
                  <c:v>0.18502379999999999</c:v>
                </c:pt>
                <c:pt idx="10431">
                  <c:v>0.18488689999999999</c:v>
                </c:pt>
                <c:pt idx="10432">
                  <c:v>0.18475</c:v>
                </c:pt>
                <c:pt idx="10433">
                  <c:v>0.18461320000000001</c:v>
                </c:pt>
                <c:pt idx="10434">
                  <c:v>0.18447649999999999</c:v>
                </c:pt>
                <c:pt idx="10435">
                  <c:v>0.1843398</c:v>
                </c:pt>
                <c:pt idx="10436">
                  <c:v>0.18420320000000001</c:v>
                </c:pt>
                <c:pt idx="10437">
                  <c:v>0.1840667</c:v>
                </c:pt>
                <c:pt idx="10438">
                  <c:v>0.18393019999999999</c:v>
                </c:pt>
                <c:pt idx="10439">
                  <c:v>0.18379380000000001</c:v>
                </c:pt>
                <c:pt idx="10440">
                  <c:v>0.1836574</c:v>
                </c:pt>
                <c:pt idx="10441">
                  <c:v>0.18352109999999999</c:v>
                </c:pt>
                <c:pt idx="10442">
                  <c:v>0.18338489999999999</c:v>
                </c:pt>
                <c:pt idx="10443">
                  <c:v>0.18324869999999999</c:v>
                </c:pt>
                <c:pt idx="10444">
                  <c:v>0.18311259999999999</c:v>
                </c:pt>
                <c:pt idx="10445">
                  <c:v>0.18297659999999999</c:v>
                </c:pt>
                <c:pt idx="10446">
                  <c:v>0.18284059999999999</c:v>
                </c:pt>
                <c:pt idx="10447">
                  <c:v>0.1827047</c:v>
                </c:pt>
                <c:pt idx="10448">
                  <c:v>0.18256890000000001</c:v>
                </c:pt>
                <c:pt idx="10449">
                  <c:v>0.18243309999999999</c:v>
                </c:pt>
                <c:pt idx="10450">
                  <c:v>0.1822974</c:v>
                </c:pt>
                <c:pt idx="10451">
                  <c:v>0.18216170000000001</c:v>
                </c:pt>
                <c:pt idx="10452">
                  <c:v>0.1820261</c:v>
                </c:pt>
                <c:pt idx="10453">
                  <c:v>0.18189060000000001</c:v>
                </c:pt>
                <c:pt idx="10454">
                  <c:v>0.1817551</c:v>
                </c:pt>
                <c:pt idx="10455">
                  <c:v>0.1816197</c:v>
                </c:pt>
                <c:pt idx="10456">
                  <c:v>0.18148439999999999</c:v>
                </c:pt>
                <c:pt idx="10457">
                  <c:v>0.18134910000000001</c:v>
                </c:pt>
                <c:pt idx="10458">
                  <c:v>0.18121390000000001</c:v>
                </c:pt>
                <c:pt idx="10459">
                  <c:v>0.18107870000000001</c:v>
                </c:pt>
                <c:pt idx="10460">
                  <c:v>0.18094360000000001</c:v>
                </c:pt>
                <c:pt idx="10461">
                  <c:v>0.18080860000000001</c:v>
                </c:pt>
                <c:pt idx="10462">
                  <c:v>0.18067359999999999</c:v>
                </c:pt>
                <c:pt idx="10463">
                  <c:v>0.1805387</c:v>
                </c:pt>
                <c:pt idx="10464">
                  <c:v>0.18040390000000001</c:v>
                </c:pt>
                <c:pt idx="10465">
                  <c:v>0.18026919999999999</c:v>
                </c:pt>
                <c:pt idx="10466">
                  <c:v>0.1801344</c:v>
                </c:pt>
                <c:pt idx="10467">
                  <c:v>0.17999979999999999</c:v>
                </c:pt>
                <c:pt idx="10468">
                  <c:v>0.1798652</c:v>
                </c:pt>
                <c:pt idx="10469">
                  <c:v>0.17973069999999999</c:v>
                </c:pt>
                <c:pt idx="10470">
                  <c:v>0.17959629999999999</c:v>
                </c:pt>
                <c:pt idx="10471">
                  <c:v>0.17946190000000001</c:v>
                </c:pt>
                <c:pt idx="10472">
                  <c:v>0.1793276</c:v>
                </c:pt>
                <c:pt idx="10473">
                  <c:v>0.1791933</c:v>
                </c:pt>
                <c:pt idx="10474">
                  <c:v>0.1790591</c:v>
                </c:pt>
                <c:pt idx="10475">
                  <c:v>0.178925</c:v>
                </c:pt>
                <c:pt idx="10476">
                  <c:v>0.1787909</c:v>
                </c:pt>
                <c:pt idx="10477">
                  <c:v>0.17865690000000001</c:v>
                </c:pt>
                <c:pt idx="10478">
                  <c:v>0.17852299999999999</c:v>
                </c:pt>
                <c:pt idx="10479">
                  <c:v>0.17838909999999999</c:v>
                </c:pt>
                <c:pt idx="10480">
                  <c:v>0.17825530000000001</c:v>
                </c:pt>
                <c:pt idx="10481">
                  <c:v>0.17812159999999999</c:v>
                </c:pt>
                <c:pt idx="10482">
                  <c:v>0.1779879</c:v>
                </c:pt>
                <c:pt idx="10483">
                  <c:v>0.17785429999999999</c:v>
                </c:pt>
                <c:pt idx="10484">
                  <c:v>0.17772070000000001</c:v>
                </c:pt>
                <c:pt idx="10485">
                  <c:v>0.1775872</c:v>
                </c:pt>
                <c:pt idx="10486">
                  <c:v>0.17745379999999999</c:v>
                </c:pt>
                <c:pt idx="10487">
                  <c:v>0.17732039999999999</c:v>
                </c:pt>
                <c:pt idx="10488">
                  <c:v>0.17718709999999999</c:v>
                </c:pt>
                <c:pt idx="10489">
                  <c:v>0.17705389999999999</c:v>
                </c:pt>
                <c:pt idx="10490">
                  <c:v>0.17692069999999999</c:v>
                </c:pt>
                <c:pt idx="10491">
                  <c:v>0.17678759999999999</c:v>
                </c:pt>
                <c:pt idx="10492">
                  <c:v>0.17665459999999999</c:v>
                </c:pt>
                <c:pt idx="10493">
                  <c:v>0.1765216</c:v>
                </c:pt>
                <c:pt idx="10494">
                  <c:v>0.17638870000000001</c:v>
                </c:pt>
                <c:pt idx="10495">
                  <c:v>0.17625589999999999</c:v>
                </c:pt>
                <c:pt idx="10496">
                  <c:v>0.1761231</c:v>
                </c:pt>
                <c:pt idx="10497">
                  <c:v>0.17599039999999999</c:v>
                </c:pt>
                <c:pt idx="10498">
                  <c:v>0.17585770000000001</c:v>
                </c:pt>
                <c:pt idx="10499">
                  <c:v>0.1757251</c:v>
                </c:pt>
                <c:pt idx="10500">
                  <c:v>0.17559259999999999</c:v>
                </c:pt>
                <c:pt idx="10501">
                  <c:v>0.17546020000000001</c:v>
                </c:pt>
                <c:pt idx="10502">
                  <c:v>0.17532780000000001</c:v>
                </c:pt>
                <c:pt idx="10503">
                  <c:v>0.1751954</c:v>
                </c:pt>
                <c:pt idx="10504">
                  <c:v>0.1750632</c:v>
                </c:pt>
                <c:pt idx="10505">
                  <c:v>0.174931</c:v>
                </c:pt>
                <c:pt idx="10506">
                  <c:v>0.1747988</c:v>
                </c:pt>
                <c:pt idx="10507">
                  <c:v>0.17466680000000001</c:v>
                </c:pt>
                <c:pt idx="10508">
                  <c:v>0.17453479999999999</c:v>
                </c:pt>
                <c:pt idx="10509">
                  <c:v>0.1744028</c:v>
                </c:pt>
                <c:pt idx="10510">
                  <c:v>0.17427100000000001</c:v>
                </c:pt>
                <c:pt idx="10511">
                  <c:v>0.17413909999999999</c:v>
                </c:pt>
                <c:pt idx="10512">
                  <c:v>0.17400740000000001</c:v>
                </c:pt>
                <c:pt idx="10513">
                  <c:v>0.17387569999999999</c:v>
                </c:pt>
                <c:pt idx="10514">
                  <c:v>0.17374410000000001</c:v>
                </c:pt>
                <c:pt idx="10515">
                  <c:v>0.1736125</c:v>
                </c:pt>
                <c:pt idx="10516">
                  <c:v>0.1734811</c:v>
                </c:pt>
                <c:pt idx="10517">
                  <c:v>0.17334959999999999</c:v>
                </c:pt>
                <c:pt idx="10518">
                  <c:v>0.17321829999999999</c:v>
                </c:pt>
                <c:pt idx="10519">
                  <c:v>0.17308699999999999</c:v>
                </c:pt>
                <c:pt idx="10520">
                  <c:v>0.17295579999999999</c:v>
                </c:pt>
                <c:pt idx="10521">
                  <c:v>0.17282459999999999</c:v>
                </c:pt>
                <c:pt idx="10522">
                  <c:v>0.1726935</c:v>
                </c:pt>
                <c:pt idx="10523">
                  <c:v>0.17256250000000001</c:v>
                </c:pt>
                <c:pt idx="10524">
                  <c:v>0.17243149999999999</c:v>
                </c:pt>
                <c:pt idx="10525">
                  <c:v>0.1723006</c:v>
                </c:pt>
                <c:pt idx="10526">
                  <c:v>0.17216970000000001</c:v>
                </c:pt>
                <c:pt idx="10527">
                  <c:v>0.172039</c:v>
                </c:pt>
                <c:pt idx="10528">
                  <c:v>0.17190820000000001</c:v>
                </c:pt>
                <c:pt idx="10529">
                  <c:v>0.1717776</c:v>
                </c:pt>
                <c:pt idx="10530">
                  <c:v>0.17164699999999999</c:v>
                </c:pt>
                <c:pt idx="10531">
                  <c:v>0.17151649999999999</c:v>
                </c:pt>
                <c:pt idx="10532">
                  <c:v>0.17138610000000001</c:v>
                </c:pt>
                <c:pt idx="10533">
                  <c:v>0.17125570000000001</c:v>
                </c:pt>
                <c:pt idx="10534">
                  <c:v>0.17112540000000001</c:v>
                </c:pt>
                <c:pt idx="10535">
                  <c:v>0.17099510000000001</c:v>
                </c:pt>
                <c:pt idx="10536">
                  <c:v>0.17086489999999999</c:v>
                </c:pt>
                <c:pt idx="10537">
                  <c:v>0.17073479999999999</c:v>
                </c:pt>
                <c:pt idx="10538">
                  <c:v>0.1706047</c:v>
                </c:pt>
                <c:pt idx="10539">
                  <c:v>0.17047470000000001</c:v>
                </c:pt>
                <c:pt idx="10540">
                  <c:v>0.17034479999999999</c:v>
                </c:pt>
                <c:pt idx="10541">
                  <c:v>0.1702149</c:v>
                </c:pt>
                <c:pt idx="10542">
                  <c:v>0.17008509999999999</c:v>
                </c:pt>
                <c:pt idx="10543">
                  <c:v>0.16995540000000001</c:v>
                </c:pt>
                <c:pt idx="10544">
                  <c:v>0.1698257</c:v>
                </c:pt>
                <c:pt idx="10545">
                  <c:v>0.16969609999999999</c:v>
                </c:pt>
                <c:pt idx="10546">
                  <c:v>0.16956660000000001</c:v>
                </c:pt>
                <c:pt idx="10547">
                  <c:v>0.16943710000000001</c:v>
                </c:pt>
                <c:pt idx="10548">
                  <c:v>0.16930770000000001</c:v>
                </c:pt>
                <c:pt idx="10549">
                  <c:v>0.1691783</c:v>
                </c:pt>
                <c:pt idx="10550">
                  <c:v>0.169049</c:v>
                </c:pt>
                <c:pt idx="10551">
                  <c:v>0.16891980000000001</c:v>
                </c:pt>
                <c:pt idx="10552">
                  <c:v>0.16879069999999999</c:v>
                </c:pt>
                <c:pt idx="10553">
                  <c:v>0.16866159999999999</c:v>
                </c:pt>
                <c:pt idx="10554">
                  <c:v>0.1685326</c:v>
                </c:pt>
                <c:pt idx="10555">
                  <c:v>0.16840359999999999</c:v>
                </c:pt>
                <c:pt idx="10556">
                  <c:v>0.1682747</c:v>
                </c:pt>
                <c:pt idx="10557">
                  <c:v>0.16814589999999999</c:v>
                </c:pt>
                <c:pt idx="10558">
                  <c:v>0.1680171</c:v>
                </c:pt>
                <c:pt idx="10559">
                  <c:v>0.16788839999999999</c:v>
                </c:pt>
                <c:pt idx="10560">
                  <c:v>0.16775979999999999</c:v>
                </c:pt>
                <c:pt idx="10561">
                  <c:v>0.16763120000000001</c:v>
                </c:pt>
                <c:pt idx="10562">
                  <c:v>0.1675027</c:v>
                </c:pt>
                <c:pt idx="10563">
                  <c:v>0.1673743</c:v>
                </c:pt>
                <c:pt idx="10564">
                  <c:v>0.1672459</c:v>
                </c:pt>
                <c:pt idx="10565">
                  <c:v>0.16711760000000001</c:v>
                </c:pt>
                <c:pt idx="10566">
                  <c:v>0.16698940000000001</c:v>
                </c:pt>
                <c:pt idx="10567">
                  <c:v>0.16686119999999999</c:v>
                </c:pt>
                <c:pt idx="10568">
                  <c:v>0.1667331</c:v>
                </c:pt>
                <c:pt idx="10569">
                  <c:v>0.16660510000000001</c:v>
                </c:pt>
                <c:pt idx="10570">
                  <c:v>0.16647709999999999</c:v>
                </c:pt>
                <c:pt idx="10571">
                  <c:v>0.1663492</c:v>
                </c:pt>
                <c:pt idx="10572">
                  <c:v>0.16622139999999999</c:v>
                </c:pt>
                <c:pt idx="10573">
                  <c:v>0.16609360000000001</c:v>
                </c:pt>
                <c:pt idx="10574">
                  <c:v>0.1659659</c:v>
                </c:pt>
                <c:pt idx="10575">
                  <c:v>0.16583819999999999</c:v>
                </c:pt>
                <c:pt idx="10576">
                  <c:v>0.16571060000000001</c:v>
                </c:pt>
                <c:pt idx="10577">
                  <c:v>0.16558310000000001</c:v>
                </c:pt>
                <c:pt idx="10578">
                  <c:v>0.16545570000000001</c:v>
                </c:pt>
                <c:pt idx="10579">
                  <c:v>0.16532830000000001</c:v>
                </c:pt>
                <c:pt idx="10580">
                  <c:v>0.16520090000000001</c:v>
                </c:pt>
                <c:pt idx="10581">
                  <c:v>0.16507369999999999</c:v>
                </c:pt>
                <c:pt idx="10582">
                  <c:v>0.1649465</c:v>
                </c:pt>
                <c:pt idx="10583">
                  <c:v>0.1648194</c:v>
                </c:pt>
                <c:pt idx="10584">
                  <c:v>0.16469230000000001</c:v>
                </c:pt>
                <c:pt idx="10585">
                  <c:v>0.1645653</c:v>
                </c:pt>
                <c:pt idx="10586">
                  <c:v>0.16443840000000001</c:v>
                </c:pt>
                <c:pt idx="10587">
                  <c:v>0.1643115</c:v>
                </c:pt>
                <c:pt idx="10588">
                  <c:v>0.16418469999999999</c:v>
                </c:pt>
                <c:pt idx="10589">
                  <c:v>0.16405800000000001</c:v>
                </c:pt>
                <c:pt idx="10590">
                  <c:v>0.1639313</c:v>
                </c:pt>
                <c:pt idx="10591">
                  <c:v>0.1638047</c:v>
                </c:pt>
                <c:pt idx="10592">
                  <c:v>0.1636782</c:v>
                </c:pt>
                <c:pt idx="10593">
                  <c:v>0.16355169999999999</c:v>
                </c:pt>
                <c:pt idx="10594">
                  <c:v>0.1634253</c:v>
                </c:pt>
                <c:pt idx="10595">
                  <c:v>0.1632989</c:v>
                </c:pt>
                <c:pt idx="10596">
                  <c:v>0.1631727</c:v>
                </c:pt>
                <c:pt idx="10597">
                  <c:v>0.16304640000000001</c:v>
                </c:pt>
                <c:pt idx="10598">
                  <c:v>0.16292029999999999</c:v>
                </c:pt>
                <c:pt idx="10599">
                  <c:v>0.1627942</c:v>
                </c:pt>
                <c:pt idx="10600">
                  <c:v>0.16266820000000001</c:v>
                </c:pt>
                <c:pt idx="10601">
                  <c:v>0.1625423</c:v>
                </c:pt>
                <c:pt idx="10602">
                  <c:v>0.16241639999999999</c:v>
                </c:pt>
                <c:pt idx="10603">
                  <c:v>0.1622905</c:v>
                </c:pt>
                <c:pt idx="10604">
                  <c:v>0.1621648</c:v>
                </c:pt>
                <c:pt idx="10605">
                  <c:v>0.16203909999999999</c:v>
                </c:pt>
                <c:pt idx="10606">
                  <c:v>0.16191349999999999</c:v>
                </c:pt>
                <c:pt idx="10607">
                  <c:v>0.16178790000000001</c:v>
                </c:pt>
                <c:pt idx="10608">
                  <c:v>0.16166240000000001</c:v>
                </c:pt>
                <c:pt idx="10609">
                  <c:v>0.16153699999999999</c:v>
                </c:pt>
                <c:pt idx="10610">
                  <c:v>0.16141159999999999</c:v>
                </c:pt>
                <c:pt idx="10611">
                  <c:v>0.16128629999999999</c:v>
                </c:pt>
                <c:pt idx="10612">
                  <c:v>0.1611611</c:v>
                </c:pt>
                <c:pt idx="10613">
                  <c:v>0.16103590000000001</c:v>
                </c:pt>
                <c:pt idx="10614">
                  <c:v>0.16091079999999999</c:v>
                </c:pt>
                <c:pt idx="10615">
                  <c:v>0.16078580000000001</c:v>
                </c:pt>
                <c:pt idx="10616">
                  <c:v>0.16066079999999999</c:v>
                </c:pt>
                <c:pt idx="10617">
                  <c:v>0.16053590000000001</c:v>
                </c:pt>
                <c:pt idx="10618">
                  <c:v>0.1604111</c:v>
                </c:pt>
                <c:pt idx="10619">
                  <c:v>0.16028629999999999</c:v>
                </c:pt>
                <c:pt idx="10620">
                  <c:v>0.16016159999999999</c:v>
                </c:pt>
                <c:pt idx="10621">
                  <c:v>0.16003700000000001</c:v>
                </c:pt>
                <c:pt idx="10622">
                  <c:v>0.15991240000000001</c:v>
                </c:pt>
                <c:pt idx="10623">
                  <c:v>0.15978790000000001</c:v>
                </c:pt>
                <c:pt idx="10624">
                  <c:v>0.15966340000000001</c:v>
                </c:pt>
                <c:pt idx="10625">
                  <c:v>0.15953909999999999</c:v>
                </c:pt>
                <c:pt idx="10626">
                  <c:v>0.15941469999999999</c:v>
                </c:pt>
                <c:pt idx="10627">
                  <c:v>0.1592905</c:v>
                </c:pt>
                <c:pt idx="10628">
                  <c:v>0.15916630000000001</c:v>
                </c:pt>
                <c:pt idx="10629">
                  <c:v>0.15904219999999999</c:v>
                </c:pt>
                <c:pt idx="10630">
                  <c:v>0.15891810000000001</c:v>
                </c:pt>
                <c:pt idx="10631">
                  <c:v>0.15879409999999999</c:v>
                </c:pt>
                <c:pt idx="10632">
                  <c:v>0.15867020000000001</c:v>
                </c:pt>
                <c:pt idx="10633">
                  <c:v>0.1585464</c:v>
                </c:pt>
                <c:pt idx="10634">
                  <c:v>0.1584226</c:v>
                </c:pt>
                <c:pt idx="10635">
                  <c:v>0.15829879999999999</c:v>
                </c:pt>
                <c:pt idx="10636">
                  <c:v>0.15817519999999999</c:v>
                </c:pt>
                <c:pt idx="10637">
                  <c:v>0.15805159999999999</c:v>
                </c:pt>
                <c:pt idx="10638">
                  <c:v>0.15792800000000001</c:v>
                </c:pt>
                <c:pt idx="10639">
                  <c:v>0.15780459999999999</c:v>
                </c:pt>
                <c:pt idx="10640">
                  <c:v>0.15768119999999999</c:v>
                </c:pt>
                <c:pt idx="10641">
                  <c:v>0.1575578</c:v>
                </c:pt>
                <c:pt idx="10642">
                  <c:v>0.15743460000000001</c:v>
                </c:pt>
                <c:pt idx="10643">
                  <c:v>0.15731139999999999</c:v>
                </c:pt>
                <c:pt idx="10644">
                  <c:v>0.1571883</c:v>
                </c:pt>
                <c:pt idx="10645">
                  <c:v>0.15706519999999999</c:v>
                </c:pt>
                <c:pt idx="10646">
                  <c:v>0.1569422</c:v>
                </c:pt>
                <c:pt idx="10647">
                  <c:v>0.15681919999999999</c:v>
                </c:pt>
                <c:pt idx="10648">
                  <c:v>0.15669640000000001</c:v>
                </c:pt>
                <c:pt idx="10649">
                  <c:v>0.15657360000000001</c:v>
                </c:pt>
                <c:pt idx="10650">
                  <c:v>0.1564508</c:v>
                </c:pt>
                <c:pt idx="10651">
                  <c:v>0.1563281</c:v>
                </c:pt>
                <c:pt idx="10652">
                  <c:v>0.1562055</c:v>
                </c:pt>
                <c:pt idx="10653">
                  <c:v>0.156083</c:v>
                </c:pt>
                <c:pt idx="10654">
                  <c:v>0.1559605</c:v>
                </c:pt>
                <c:pt idx="10655">
                  <c:v>0.15583810000000001</c:v>
                </c:pt>
                <c:pt idx="10656">
                  <c:v>0.15571570000000001</c:v>
                </c:pt>
                <c:pt idx="10657">
                  <c:v>0.1555935</c:v>
                </c:pt>
                <c:pt idx="10658">
                  <c:v>0.1554712</c:v>
                </c:pt>
                <c:pt idx="10659">
                  <c:v>0.15534909999999999</c:v>
                </c:pt>
                <c:pt idx="10660">
                  <c:v>0.155227</c:v>
                </c:pt>
                <c:pt idx="10661">
                  <c:v>0.15510499999999999</c:v>
                </c:pt>
                <c:pt idx="10662">
                  <c:v>0.15498300000000001</c:v>
                </c:pt>
                <c:pt idx="10663">
                  <c:v>0.1548611</c:v>
                </c:pt>
                <c:pt idx="10664">
                  <c:v>0.1547393</c:v>
                </c:pt>
                <c:pt idx="10665">
                  <c:v>0.15461749999999999</c:v>
                </c:pt>
                <c:pt idx="10666">
                  <c:v>0.15449579999999999</c:v>
                </c:pt>
                <c:pt idx="10667">
                  <c:v>0.15437419999999999</c:v>
                </c:pt>
                <c:pt idx="10668">
                  <c:v>0.15425259999999999</c:v>
                </c:pt>
                <c:pt idx="10669">
                  <c:v>0.15413109999999999</c:v>
                </c:pt>
                <c:pt idx="10670">
                  <c:v>0.1540097</c:v>
                </c:pt>
                <c:pt idx="10671">
                  <c:v>0.15388830000000001</c:v>
                </c:pt>
                <c:pt idx="10672">
                  <c:v>0.15376699999999999</c:v>
                </c:pt>
                <c:pt idx="10673">
                  <c:v>0.1536458</c:v>
                </c:pt>
                <c:pt idx="10674">
                  <c:v>0.15352460000000001</c:v>
                </c:pt>
                <c:pt idx="10675">
                  <c:v>0.1534035</c:v>
                </c:pt>
                <c:pt idx="10676">
                  <c:v>0.15328249999999999</c:v>
                </c:pt>
                <c:pt idx="10677">
                  <c:v>0.15316150000000001</c:v>
                </c:pt>
                <c:pt idx="10678">
                  <c:v>0.1530406</c:v>
                </c:pt>
                <c:pt idx="10679">
                  <c:v>0.15291979999999999</c:v>
                </c:pt>
                <c:pt idx="10680">
                  <c:v>0.15279899999999999</c:v>
                </c:pt>
                <c:pt idx="10681">
                  <c:v>0.15267829999999999</c:v>
                </c:pt>
                <c:pt idx="10682">
                  <c:v>0.15255759999999999</c:v>
                </c:pt>
                <c:pt idx="10683">
                  <c:v>0.15243699999999999</c:v>
                </c:pt>
                <c:pt idx="10684">
                  <c:v>0.15231649999999999</c:v>
                </c:pt>
                <c:pt idx="10685">
                  <c:v>0.1521961</c:v>
                </c:pt>
                <c:pt idx="10686">
                  <c:v>0.15207570000000001</c:v>
                </c:pt>
                <c:pt idx="10687">
                  <c:v>0.15195539999999999</c:v>
                </c:pt>
                <c:pt idx="10688">
                  <c:v>0.1518351</c:v>
                </c:pt>
                <c:pt idx="10689">
                  <c:v>0.15171490000000001</c:v>
                </c:pt>
                <c:pt idx="10690">
                  <c:v>0.1515948</c:v>
                </c:pt>
                <c:pt idx="10691">
                  <c:v>0.15147469999999999</c:v>
                </c:pt>
                <c:pt idx="10692">
                  <c:v>0.15135470000000001</c:v>
                </c:pt>
                <c:pt idx="10693">
                  <c:v>0.1512348</c:v>
                </c:pt>
                <c:pt idx="10694">
                  <c:v>0.1511149</c:v>
                </c:pt>
                <c:pt idx="10695">
                  <c:v>0.15099509999999999</c:v>
                </c:pt>
                <c:pt idx="10696">
                  <c:v>0.15087539999999999</c:v>
                </c:pt>
                <c:pt idx="10697">
                  <c:v>0.15075569999999999</c:v>
                </c:pt>
                <c:pt idx="10698">
                  <c:v>0.1506361</c:v>
                </c:pt>
                <c:pt idx="10699">
                  <c:v>0.1505166</c:v>
                </c:pt>
                <c:pt idx="10700">
                  <c:v>0.15039710000000001</c:v>
                </c:pt>
                <c:pt idx="10701">
                  <c:v>0.15027769999999999</c:v>
                </c:pt>
                <c:pt idx="10702">
                  <c:v>0.1501584</c:v>
                </c:pt>
                <c:pt idx="10703">
                  <c:v>0.15003910000000001</c:v>
                </c:pt>
                <c:pt idx="10704">
                  <c:v>0.14991989999999999</c:v>
                </c:pt>
                <c:pt idx="10705">
                  <c:v>0.14980070000000001</c:v>
                </c:pt>
                <c:pt idx="10706">
                  <c:v>0.1496816</c:v>
                </c:pt>
                <c:pt idx="10707">
                  <c:v>0.14956259999999999</c:v>
                </c:pt>
                <c:pt idx="10708">
                  <c:v>0.14944370000000001</c:v>
                </c:pt>
                <c:pt idx="10709">
                  <c:v>0.14932480000000001</c:v>
                </c:pt>
                <c:pt idx="10710">
                  <c:v>0.14920600000000001</c:v>
                </c:pt>
                <c:pt idx="10711">
                  <c:v>0.1490872</c:v>
                </c:pt>
                <c:pt idx="10712">
                  <c:v>0.1489685</c:v>
                </c:pt>
                <c:pt idx="10713">
                  <c:v>0.14884990000000001</c:v>
                </c:pt>
                <c:pt idx="10714">
                  <c:v>0.14873140000000001</c:v>
                </c:pt>
                <c:pt idx="10715">
                  <c:v>0.14861289999999999</c:v>
                </c:pt>
                <c:pt idx="10716">
                  <c:v>0.1484944</c:v>
                </c:pt>
                <c:pt idx="10717">
                  <c:v>0.14837610000000001</c:v>
                </c:pt>
                <c:pt idx="10718">
                  <c:v>0.1482578</c:v>
                </c:pt>
                <c:pt idx="10719">
                  <c:v>0.14813960000000001</c:v>
                </c:pt>
                <c:pt idx="10720">
                  <c:v>0.1480214</c:v>
                </c:pt>
                <c:pt idx="10721">
                  <c:v>0.14790329999999999</c:v>
                </c:pt>
                <c:pt idx="10722">
                  <c:v>0.14778520000000001</c:v>
                </c:pt>
                <c:pt idx="10723">
                  <c:v>0.1476673</c:v>
                </c:pt>
                <c:pt idx="10724">
                  <c:v>0.1475494</c:v>
                </c:pt>
                <c:pt idx="10725">
                  <c:v>0.14743149999999999</c:v>
                </c:pt>
                <c:pt idx="10726">
                  <c:v>0.14731379999999999</c:v>
                </c:pt>
                <c:pt idx="10727">
                  <c:v>0.1471961</c:v>
                </c:pt>
                <c:pt idx="10728">
                  <c:v>0.1470784</c:v>
                </c:pt>
                <c:pt idx="10729">
                  <c:v>0.1469608</c:v>
                </c:pt>
                <c:pt idx="10730">
                  <c:v>0.14684330000000001</c:v>
                </c:pt>
                <c:pt idx="10731">
                  <c:v>0.14672589999999999</c:v>
                </c:pt>
                <c:pt idx="10732">
                  <c:v>0.1466085</c:v>
                </c:pt>
                <c:pt idx="10733">
                  <c:v>0.14649119999999999</c:v>
                </c:pt>
                <c:pt idx="10734">
                  <c:v>0.1463739</c:v>
                </c:pt>
                <c:pt idx="10735">
                  <c:v>0.14625669999999999</c:v>
                </c:pt>
                <c:pt idx="10736">
                  <c:v>0.14613960000000001</c:v>
                </c:pt>
                <c:pt idx="10737">
                  <c:v>0.1460226</c:v>
                </c:pt>
                <c:pt idx="10738">
                  <c:v>0.1459056</c:v>
                </c:pt>
                <c:pt idx="10739">
                  <c:v>0.14578869999999999</c:v>
                </c:pt>
                <c:pt idx="10740">
                  <c:v>0.14567179999999999</c:v>
                </c:pt>
                <c:pt idx="10741">
                  <c:v>0.14555499999999999</c:v>
                </c:pt>
                <c:pt idx="10742">
                  <c:v>0.14543829999999999</c:v>
                </c:pt>
                <c:pt idx="10743">
                  <c:v>0.1453216</c:v>
                </c:pt>
                <c:pt idx="10744">
                  <c:v>0.145205</c:v>
                </c:pt>
                <c:pt idx="10745">
                  <c:v>0.14508850000000001</c:v>
                </c:pt>
                <c:pt idx="10746">
                  <c:v>0.14497199999999999</c:v>
                </c:pt>
                <c:pt idx="10747">
                  <c:v>0.1448556</c:v>
                </c:pt>
                <c:pt idx="10748">
                  <c:v>0.14473929999999999</c:v>
                </c:pt>
                <c:pt idx="10749">
                  <c:v>0.144623</c:v>
                </c:pt>
                <c:pt idx="10750">
                  <c:v>0.14450679999999999</c:v>
                </c:pt>
                <c:pt idx="10751">
                  <c:v>0.14439060000000001</c:v>
                </c:pt>
                <c:pt idx="10752">
                  <c:v>0.1442746</c:v>
                </c:pt>
                <c:pt idx="10753">
                  <c:v>0.14415849999999999</c:v>
                </c:pt>
                <c:pt idx="10754">
                  <c:v>0.14404259999999999</c:v>
                </c:pt>
                <c:pt idx="10755">
                  <c:v>0.14392669999999999</c:v>
                </c:pt>
                <c:pt idx="10756">
                  <c:v>0.14381089999999999</c:v>
                </c:pt>
                <c:pt idx="10757">
                  <c:v>0.14369509999999999</c:v>
                </c:pt>
                <c:pt idx="10758">
                  <c:v>0.1435795</c:v>
                </c:pt>
                <c:pt idx="10759">
                  <c:v>0.1434638</c:v>
                </c:pt>
                <c:pt idx="10760">
                  <c:v>0.14334830000000001</c:v>
                </c:pt>
                <c:pt idx="10761">
                  <c:v>0.14323279999999999</c:v>
                </c:pt>
                <c:pt idx="10762">
                  <c:v>0.14311740000000001</c:v>
                </c:pt>
                <c:pt idx="10763">
                  <c:v>0.14300199999999999</c:v>
                </c:pt>
                <c:pt idx="10764">
                  <c:v>0.14288670000000001</c:v>
                </c:pt>
                <c:pt idx="10765">
                  <c:v>0.1427715</c:v>
                </c:pt>
                <c:pt idx="10766">
                  <c:v>0.14265630000000001</c:v>
                </c:pt>
                <c:pt idx="10767">
                  <c:v>0.14254120000000001</c:v>
                </c:pt>
                <c:pt idx="10768">
                  <c:v>0.1424261</c:v>
                </c:pt>
                <c:pt idx="10769">
                  <c:v>0.1423112</c:v>
                </c:pt>
                <c:pt idx="10770">
                  <c:v>0.1421963</c:v>
                </c:pt>
                <c:pt idx="10771">
                  <c:v>0.1420814</c:v>
                </c:pt>
                <c:pt idx="10772">
                  <c:v>0.1419666</c:v>
                </c:pt>
                <c:pt idx="10773">
                  <c:v>0.1418519</c:v>
                </c:pt>
                <c:pt idx="10774">
                  <c:v>0.14173730000000001</c:v>
                </c:pt>
                <c:pt idx="10775">
                  <c:v>0.14162269999999999</c:v>
                </c:pt>
                <c:pt idx="10776">
                  <c:v>0.1415082</c:v>
                </c:pt>
                <c:pt idx="10777">
                  <c:v>0.14139370000000001</c:v>
                </c:pt>
                <c:pt idx="10778">
                  <c:v>0.1412793</c:v>
                </c:pt>
                <c:pt idx="10779">
                  <c:v>0.14116500000000001</c:v>
                </c:pt>
                <c:pt idx="10780">
                  <c:v>0.1410508</c:v>
                </c:pt>
                <c:pt idx="10781">
                  <c:v>0.1409366</c:v>
                </c:pt>
                <c:pt idx="10782">
                  <c:v>0.14082239999999999</c:v>
                </c:pt>
                <c:pt idx="10783">
                  <c:v>0.14070840000000001</c:v>
                </c:pt>
                <c:pt idx="10784">
                  <c:v>0.14059440000000001</c:v>
                </c:pt>
                <c:pt idx="10785">
                  <c:v>0.14048040000000001</c:v>
                </c:pt>
                <c:pt idx="10786">
                  <c:v>0.14036660000000001</c:v>
                </c:pt>
                <c:pt idx="10787">
                  <c:v>0.14025280000000001</c:v>
                </c:pt>
                <c:pt idx="10788">
                  <c:v>0.14013900000000001</c:v>
                </c:pt>
                <c:pt idx="10789">
                  <c:v>0.14002529999999999</c:v>
                </c:pt>
                <c:pt idx="10790">
                  <c:v>0.1399117</c:v>
                </c:pt>
                <c:pt idx="10791">
                  <c:v>0.13979820000000001</c:v>
                </c:pt>
                <c:pt idx="10792">
                  <c:v>0.13968469999999999</c:v>
                </c:pt>
                <c:pt idx="10793">
                  <c:v>0.13957130000000001</c:v>
                </c:pt>
                <c:pt idx="10794">
                  <c:v>0.1394579</c:v>
                </c:pt>
                <c:pt idx="10795">
                  <c:v>0.13934460000000001</c:v>
                </c:pt>
                <c:pt idx="10796">
                  <c:v>0.13923140000000001</c:v>
                </c:pt>
                <c:pt idx="10797">
                  <c:v>0.1391183</c:v>
                </c:pt>
                <c:pt idx="10798">
                  <c:v>0.1390052</c:v>
                </c:pt>
                <c:pt idx="10799">
                  <c:v>0.13889209999999999</c:v>
                </c:pt>
                <c:pt idx="10800">
                  <c:v>0.13877919999999999</c:v>
                </c:pt>
                <c:pt idx="10801">
                  <c:v>0.13867879999999999</c:v>
                </c:pt>
                <c:pt idx="10802">
                  <c:v>0.1385788</c:v>
                </c:pt>
                <c:pt idx="10803">
                  <c:v>0.1384792</c:v>
                </c:pt>
                <c:pt idx="10804">
                  <c:v>0.1383799</c:v>
                </c:pt>
                <c:pt idx="10805">
                  <c:v>0.13828090000000001</c:v>
                </c:pt>
                <c:pt idx="10806">
                  <c:v>0.1381821</c:v>
                </c:pt>
                <c:pt idx="10807">
                  <c:v>0.1380836</c:v>
                </c:pt>
                <c:pt idx="10808">
                  <c:v>0.13798530000000001</c:v>
                </c:pt>
                <c:pt idx="10809">
                  <c:v>0.13788719999999999</c:v>
                </c:pt>
                <c:pt idx="10810">
                  <c:v>0.1377893</c:v>
                </c:pt>
                <c:pt idx="10811">
                  <c:v>0.1376916</c:v>
                </c:pt>
                <c:pt idx="10812">
                  <c:v>0.1375941</c:v>
                </c:pt>
                <c:pt idx="10813">
                  <c:v>0.1374967</c:v>
                </c:pt>
                <c:pt idx="10814">
                  <c:v>0.13739950000000001</c:v>
                </c:pt>
                <c:pt idx="10815">
                  <c:v>0.13730249999999999</c:v>
                </c:pt>
                <c:pt idx="10816">
                  <c:v>0.13720560000000001</c:v>
                </c:pt>
                <c:pt idx="10817">
                  <c:v>0.13710890000000001</c:v>
                </c:pt>
                <c:pt idx="10818">
                  <c:v>0.13701240000000001</c:v>
                </c:pt>
                <c:pt idx="10819">
                  <c:v>0.13691600000000001</c:v>
                </c:pt>
                <c:pt idx="10820">
                  <c:v>0.13681969999999999</c:v>
                </c:pt>
                <c:pt idx="10821">
                  <c:v>0.1367235</c:v>
                </c:pt>
                <c:pt idx="10822">
                  <c:v>0.13662750000000001</c:v>
                </c:pt>
                <c:pt idx="10823">
                  <c:v>0.13653170000000001</c:v>
                </c:pt>
                <c:pt idx="10824">
                  <c:v>0.1364359</c:v>
                </c:pt>
                <c:pt idx="10825">
                  <c:v>0.1363403</c:v>
                </c:pt>
                <c:pt idx="10826">
                  <c:v>0.1362448</c:v>
                </c:pt>
                <c:pt idx="10827">
                  <c:v>0.13614950000000001</c:v>
                </c:pt>
                <c:pt idx="10828">
                  <c:v>0.13605419999999999</c:v>
                </c:pt>
                <c:pt idx="10829">
                  <c:v>0.1359591</c:v>
                </c:pt>
                <c:pt idx="10830">
                  <c:v>0.13586409999999999</c:v>
                </c:pt>
                <c:pt idx="10831">
                  <c:v>0.13576920000000001</c:v>
                </c:pt>
                <c:pt idx="10832">
                  <c:v>0.1356744</c:v>
                </c:pt>
                <c:pt idx="10833">
                  <c:v>0.1355797</c:v>
                </c:pt>
                <c:pt idx="10834">
                  <c:v>0.1354852</c:v>
                </c:pt>
                <c:pt idx="10835">
                  <c:v>0.1353907</c:v>
                </c:pt>
                <c:pt idx="10836">
                  <c:v>0.13529640000000001</c:v>
                </c:pt>
                <c:pt idx="10837">
                  <c:v>0.13520209999999999</c:v>
                </c:pt>
                <c:pt idx="10838">
                  <c:v>0.13510800000000001</c:v>
                </c:pt>
                <c:pt idx="10839">
                  <c:v>0.135014</c:v>
                </c:pt>
                <c:pt idx="10840">
                  <c:v>0.13492009999999999</c:v>
                </c:pt>
                <c:pt idx="10841">
                  <c:v>0.13482620000000001</c:v>
                </c:pt>
                <c:pt idx="10842">
                  <c:v>0.13473250000000001</c:v>
                </c:pt>
                <c:pt idx="10843">
                  <c:v>0.13463890000000001</c:v>
                </c:pt>
                <c:pt idx="10844">
                  <c:v>0.13454530000000001</c:v>
                </c:pt>
                <c:pt idx="10845">
                  <c:v>0.13445190000000001</c:v>
                </c:pt>
                <c:pt idx="10846">
                  <c:v>0.13435859999999999</c:v>
                </c:pt>
                <c:pt idx="10847">
                  <c:v>0.1342653</c:v>
                </c:pt>
                <c:pt idx="10848">
                  <c:v>0.13417219999999999</c:v>
                </c:pt>
                <c:pt idx="10849">
                  <c:v>0.13407910000000001</c:v>
                </c:pt>
                <c:pt idx="10850">
                  <c:v>0.1339862</c:v>
                </c:pt>
                <c:pt idx="10851">
                  <c:v>0.13389329999999999</c:v>
                </c:pt>
                <c:pt idx="10852">
                  <c:v>0.13380049999999999</c:v>
                </c:pt>
                <c:pt idx="10853">
                  <c:v>0.13370779999999999</c:v>
                </c:pt>
                <c:pt idx="10854">
                  <c:v>0.13361519999999999</c:v>
                </c:pt>
                <c:pt idx="10855">
                  <c:v>0.13352269999999999</c:v>
                </c:pt>
                <c:pt idx="10856">
                  <c:v>0.1334303</c:v>
                </c:pt>
                <c:pt idx="10857">
                  <c:v>0.13333800000000001</c:v>
                </c:pt>
                <c:pt idx="10858">
                  <c:v>0.13324569999999999</c:v>
                </c:pt>
                <c:pt idx="10859">
                  <c:v>0.13315360000000001</c:v>
                </c:pt>
                <c:pt idx="10860">
                  <c:v>0.1330615</c:v>
                </c:pt>
                <c:pt idx="10861">
                  <c:v>0.13296949999999999</c:v>
                </c:pt>
                <c:pt idx="10862">
                  <c:v>0.13287760000000001</c:v>
                </c:pt>
                <c:pt idx="10863">
                  <c:v>0.13278580000000001</c:v>
                </c:pt>
                <c:pt idx="10864">
                  <c:v>0.13269400000000001</c:v>
                </c:pt>
                <c:pt idx="10865">
                  <c:v>0.13260230000000001</c:v>
                </c:pt>
                <c:pt idx="10866">
                  <c:v>0.13251080000000001</c:v>
                </c:pt>
                <c:pt idx="10867">
                  <c:v>0.13241929999999999</c:v>
                </c:pt>
                <c:pt idx="10868">
                  <c:v>0.1323279</c:v>
                </c:pt>
                <c:pt idx="10869">
                  <c:v>0.13223650000000001</c:v>
                </c:pt>
                <c:pt idx="10870">
                  <c:v>0.13214529999999999</c:v>
                </c:pt>
                <c:pt idx="10871">
                  <c:v>0.13205410000000001</c:v>
                </c:pt>
                <c:pt idx="10872">
                  <c:v>0.131963</c:v>
                </c:pt>
                <c:pt idx="10873">
                  <c:v>0.13187199999999999</c:v>
                </c:pt>
                <c:pt idx="10874">
                  <c:v>0.13178110000000001</c:v>
                </c:pt>
                <c:pt idx="10875">
                  <c:v>0.13169020000000001</c:v>
                </c:pt>
                <c:pt idx="10876">
                  <c:v>0.13159940000000001</c:v>
                </c:pt>
                <c:pt idx="10877">
                  <c:v>0.13150870000000001</c:v>
                </c:pt>
                <c:pt idx="10878">
                  <c:v>0.13141810000000001</c:v>
                </c:pt>
                <c:pt idx="10879">
                  <c:v>0.13132750000000001</c:v>
                </c:pt>
                <c:pt idx="10880">
                  <c:v>0.1312371</c:v>
                </c:pt>
                <c:pt idx="10881">
                  <c:v>0.1311467</c:v>
                </c:pt>
                <c:pt idx="10882">
                  <c:v>0.13105639999999999</c:v>
                </c:pt>
                <c:pt idx="10883">
                  <c:v>0.1309661</c:v>
                </c:pt>
                <c:pt idx="10884">
                  <c:v>0.13087589999999999</c:v>
                </c:pt>
                <c:pt idx="10885">
                  <c:v>0.13078590000000001</c:v>
                </c:pt>
                <c:pt idx="10886">
                  <c:v>0.1306958</c:v>
                </c:pt>
                <c:pt idx="10887">
                  <c:v>0.1306059</c:v>
                </c:pt>
                <c:pt idx="10888">
                  <c:v>0.13051599999999999</c:v>
                </c:pt>
                <c:pt idx="10889">
                  <c:v>0.13042619999999999</c:v>
                </c:pt>
                <c:pt idx="10890">
                  <c:v>0.13033639999999999</c:v>
                </c:pt>
                <c:pt idx="10891">
                  <c:v>0.1302468</c:v>
                </c:pt>
                <c:pt idx="10892">
                  <c:v>0.1301572</c:v>
                </c:pt>
                <c:pt idx="10893">
                  <c:v>0.13006770000000001</c:v>
                </c:pt>
                <c:pt idx="10894">
                  <c:v>0.12997819999999999</c:v>
                </c:pt>
                <c:pt idx="10895">
                  <c:v>0.1298889</c:v>
                </c:pt>
                <c:pt idx="10896">
                  <c:v>0.12979959999999999</c:v>
                </c:pt>
                <c:pt idx="10897">
                  <c:v>0.1297103</c:v>
                </c:pt>
                <c:pt idx="10898">
                  <c:v>0.12962119999999999</c:v>
                </c:pt>
                <c:pt idx="10899">
                  <c:v>0.12953210000000001</c:v>
                </c:pt>
                <c:pt idx="10900">
                  <c:v>0.129443</c:v>
                </c:pt>
                <c:pt idx="10901">
                  <c:v>0.1293541</c:v>
                </c:pt>
                <c:pt idx="10902">
                  <c:v>0.1292652</c:v>
                </c:pt>
                <c:pt idx="10903">
                  <c:v>0.1291764</c:v>
                </c:pt>
                <c:pt idx="10904">
                  <c:v>0.1290876</c:v>
                </c:pt>
                <c:pt idx="10905">
                  <c:v>0.128999</c:v>
                </c:pt>
                <c:pt idx="10906">
                  <c:v>0.12891030000000001</c:v>
                </c:pt>
                <c:pt idx="10907">
                  <c:v>0.12882179999999999</c:v>
                </c:pt>
                <c:pt idx="10908">
                  <c:v>0.12873329999999999</c:v>
                </c:pt>
                <c:pt idx="10909">
                  <c:v>0.12864490000000001</c:v>
                </c:pt>
                <c:pt idx="10910">
                  <c:v>0.12855659999999999</c:v>
                </c:pt>
                <c:pt idx="10911">
                  <c:v>0.12846830000000001</c:v>
                </c:pt>
                <c:pt idx="10912">
                  <c:v>0.1283801</c:v>
                </c:pt>
                <c:pt idx="10913">
                  <c:v>0.12829189999999999</c:v>
                </c:pt>
                <c:pt idx="10914">
                  <c:v>0.12820390000000001</c:v>
                </c:pt>
                <c:pt idx="10915">
                  <c:v>0.1281158</c:v>
                </c:pt>
                <c:pt idx="10916">
                  <c:v>0.1280279</c:v>
                </c:pt>
                <c:pt idx="10917">
                  <c:v>0.12794</c:v>
                </c:pt>
                <c:pt idx="10918">
                  <c:v>0.1278522</c:v>
                </c:pt>
                <c:pt idx="10919">
                  <c:v>0.1277644</c:v>
                </c:pt>
                <c:pt idx="10920">
                  <c:v>0.1276767</c:v>
                </c:pt>
                <c:pt idx="10921">
                  <c:v>0.12758910000000001</c:v>
                </c:pt>
                <c:pt idx="10922">
                  <c:v>0.12750149999999999</c:v>
                </c:pt>
                <c:pt idx="10923">
                  <c:v>0.127414</c:v>
                </c:pt>
                <c:pt idx="10924">
                  <c:v>0.12732660000000001</c:v>
                </c:pt>
                <c:pt idx="10925">
                  <c:v>0.1272392</c:v>
                </c:pt>
                <c:pt idx="10926">
                  <c:v>0.12715190000000001</c:v>
                </c:pt>
                <c:pt idx="10927">
                  <c:v>0.1270647</c:v>
                </c:pt>
                <c:pt idx="10928">
                  <c:v>0.12697749999999999</c:v>
                </c:pt>
                <c:pt idx="10929">
                  <c:v>0.12689039999999999</c:v>
                </c:pt>
                <c:pt idx="10930">
                  <c:v>0.12680330000000001</c:v>
                </c:pt>
                <c:pt idx="10931">
                  <c:v>0.1267163</c:v>
                </c:pt>
                <c:pt idx="10932">
                  <c:v>0.1266294</c:v>
                </c:pt>
                <c:pt idx="10933">
                  <c:v>0.1265425</c:v>
                </c:pt>
                <c:pt idx="10934">
                  <c:v>0.1264557</c:v>
                </c:pt>
                <c:pt idx="10935">
                  <c:v>0.12636890000000001</c:v>
                </c:pt>
                <c:pt idx="10936">
                  <c:v>0.12628229999999999</c:v>
                </c:pt>
                <c:pt idx="10937">
                  <c:v>0.12619559999999999</c:v>
                </c:pt>
                <c:pt idx="10938">
                  <c:v>0.1261091</c:v>
                </c:pt>
                <c:pt idx="10939">
                  <c:v>0.12602260000000001</c:v>
                </c:pt>
                <c:pt idx="10940">
                  <c:v>0.1259361</c:v>
                </c:pt>
                <c:pt idx="10941">
                  <c:v>0.12584980000000001</c:v>
                </c:pt>
                <c:pt idx="10942">
                  <c:v>0.1257634</c:v>
                </c:pt>
                <c:pt idx="10943">
                  <c:v>0.12567719999999999</c:v>
                </c:pt>
                <c:pt idx="10944">
                  <c:v>0.12559100000000001</c:v>
                </c:pt>
                <c:pt idx="10945">
                  <c:v>0.1255048</c:v>
                </c:pt>
                <c:pt idx="10946">
                  <c:v>0.12541869999999999</c:v>
                </c:pt>
                <c:pt idx="10947">
                  <c:v>0.12533269999999999</c:v>
                </c:pt>
                <c:pt idx="10948">
                  <c:v>0.12524669999999999</c:v>
                </c:pt>
                <c:pt idx="10949">
                  <c:v>0.12516079999999999</c:v>
                </c:pt>
                <c:pt idx="10950">
                  <c:v>0.12507499999999999</c:v>
                </c:pt>
                <c:pt idx="10951">
                  <c:v>0.12498919999999999</c:v>
                </c:pt>
                <c:pt idx="10952">
                  <c:v>0.1249035</c:v>
                </c:pt>
                <c:pt idx="10953">
                  <c:v>0.12481780000000001</c:v>
                </c:pt>
                <c:pt idx="10954">
                  <c:v>0.1247322</c:v>
                </c:pt>
                <c:pt idx="10955">
                  <c:v>0.1246467</c:v>
                </c:pt>
                <c:pt idx="10956">
                  <c:v>0.1245612</c:v>
                </c:pt>
                <c:pt idx="10957">
                  <c:v>0.1244758</c:v>
                </c:pt>
                <c:pt idx="10958">
                  <c:v>0.1243904</c:v>
                </c:pt>
                <c:pt idx="10959">
                  <c:v>0.1243051</c:v>
                </c:pt>
                <c:pt idx="10960">
                  <c:v>0.12421980000000001</c:v>
                </c:pt>
                <c:pt idx="10961">
                  <c:v>0.1241346</c:v>
                </c:pt>
                <c:pt idx="10962">
                  <c:v>0.12404949999999999</c:v>
                </c:pt>
                <c:pt idx="10963">
                  <c:v>0.1239644</c:v>
                </c:pt>
                <c:pt idx="10964">
                  <c:v>0.1238794</c:v>
                </c:pt>
                <c:pt idx="10965">
                  <c:v>0.1237944</c:v>
                </c:pt>
                <c:pt idx="10966">
                  <c:v>0.1237095</c:v>
                </c:pt>
                <c:pt idx="10967">
                  <c:v>0.1236246</c:v>
                </c:pt>
                <c:pt idx="10968">
                  <c:v>0.12353980000000001</c:v>
                </c:pt>
                <c:pt idx="10969">
                  <c:v>0.1234551</c:v>
                </c:pt>
                <c:pt idx="10970">
                  <c:v>0.12337040000000001</c:v>
                </c:pt>
                <c:pt idx="10971">
                  <c:v>0.1232858</c:v>
                </c:pt>
                <c:pt idx="10972">
                  <c:v>0.1232012</c:v>
                </c:pt>
                <c:pt idx="10973">
                  <c:v>0.1231167</c:v>
                </c:pt>
                <c:pt idx="10974">
                  <c:v>0.12303219999999999</c:v>
                </c:pt>
                <c:pt idx="10975">
                  <c:v>0.1229478</c:v>
                </c:pt>
                <c:pt idx="10976">
                  <c:v>0.1228635</c:v>
                </c:pt>
                <c:pt idx="10977">
                  <c:v>0.1227792</c:v>
                </c:pt>
                <c:pt idx="10978">
                  <c:v>0.1226949</c:v>
                </c:pt>
                <c:pt idx="10979">
                  <c:v>0.12261080000000001</c:v>
                </c:pt>
                <c:pt idx="10980">
                  <c:v>0.1225266</c:v>
                </c:pt>
                <c:pt idx="10981">
                  <c:v>0.1224426</c:v>
                </c:pt>
                <c:pt idx="10982">
                  <c:v>0.1223586</c:v>
                </c:pt>
                <c:pt idx="10983">
                  <c:v>0.1222746</c:v>
                </c:pt>
                <c:pt idx="10984">
                  <c:v>0.1221907</c:v>
                </c:pt>
                <c:pt idx="10985">
                  <c:v>0.1221069</c:v>
                </c:pt>
                <c:pt idx="10986">
                  <c:v>0.1220231</c:v>
                </c:pt>
                <c:pt idx="10987">
                  <c:v>0.1219393</c:v>
                </c:pt>
                <c:pt idx="10988">
                  <c:v>0.12185559999999999</c:v>
                </c:pt>
                <c:pt idx="10989">
                  <c:v>0.12177200000000001</c:v>
                </c:pt>
                <c:pt idx="10990">
                  <c:v>0.1216884</c:v>
                </c:pt>
                <c:pt idx="10991">
                  <c:v>0.1216049</c:v>
                </c:pt>
                <c:pt idx="10992">
                  <c:v>0.1215215</c:v>
                </c:pt>
                <c:pt idx="10993">
                  <c:v>0.12143809999999999</c:v>
                </c:pt>
                <c:pt idx="10994">
                  <c:v>0.1213547</c:v>
                </c:pt>
                <c:pt idx="10995">
                  <c:v>0.1212714</c:v>
                </c:pt>
                <c:pt idx="10996">
                  <c:v>0.12118810000000001</c:v>
                </c:pt>
                <c:pt idx="10997">
                  <c:v>0.121105</c:v>
                </c:pt>
                <c:pt idx="10998">
                  <c:v>0.1210218</c:v>
                </c:pt>
                <c:pt idx="10999">
                  <c:v>0.1209387</c:v>
                </c:pt>
                <c:pt idx="11000">
                  <c:v>0.1208557</c:v>
                </c:pt>
                <c:pt idx="11001">
                  <c:v>0.1207727</c:v>
                </c:pt>
                <c:pt idx="11002">
                  <c:v>0.1206898</c:v>
                </c:pt>
                <c:pt idx="11003">
                  <c:v>0.1206069</c:v>
                </c:pt>
                <c:pt idx="11004">
                  <c:v>0.1205241</c:v>
                </c:pt>
                <c:pt idx="11005">
                  <c:v>0.1204413</c:v>
                </c:pt>
                <c:pt idx="11006">
                  <c:v>0.1203586</c:v>
                </c:pt>
                <c:pt idx="11007">
                  <c:v>0.12027599999999999</c:v>
                </c:pt>
                <c:pt idx="11008">
                  <c:v>0.1201933</c:v>
                </c:pt>
                <c:pt idx="11009">
                  <c:v>0.1201108</c:v>
                </c:pt>
                <c:pt idx="11010">
                  <c:v>0.1200283</c:v>
                </c:pt>
                <c:pt idx="11011">
                  <c:v>0.11994580000000001</c:v>
                </c:pt>
                <c:pt idx="11012">
                  <c:v>0.1198635</c:v>
                </c:pt>
                <c:pt idx="11013">
                  <c:v>0.1197811</c:v>
                </c:pt>
                <c:pt idx="11014">
                  <c:v>0.11969879999999999</c:v>
                </c:pt>
                <c:pt idx="11015">
                  <c:v>0.1196166</c:v>
                </c:pt>
                <c:pt idx="11016">
                  <c:v>0.1195344</c:v>
                </c:pt>
                <c:pt idx="11017">
                  <c:v>0.1194523</c:v>
                </c:pt>
                <c:pt idx="11018">
                  <c:v>0.1193702</c:v>
                </c:pt>
                <c:pt idx="11019">
                  <c:v>0.11928809999999999</c:v>
                </c:pt>
                <c:pt idx="11020">
                  <c:v>0.1192062</c:v>
                </c:pt>
                <c:pt idx="11021">
                  <c:v>0.1191242</c:v>
                </c:pt>
                <c:pt idx="11022">
                  <c:v>0.11904240000000001</c:v>
                </c:pt>
                <c:pt idx="11023">
                  <c:v>0.1189605</c:v>
                </c:pt>
                <c:pt idx="11024">
                  <c:v>0.11887880000000001</c:v>
                </c:pt>
                <c:pt idx="11025">
                  <c:v>0.118797</c:v>
                </c:pt>
                <c:pt idx="11026">
                  <c:v>0.1187154</c:v>
                </c:pt>
                <c:pt idx="11027">
                  <c:v>0.1186338</c:v>
                </c:pt>
                <c:pt idx="11028">
                  <c:v>0.1185522</c:v>
                </c:pt>
                <c:pt idx="11029">
                  <c:v>0.1184707</c:v>
                </c:pt>
                <c:pt idx="11030">
                  <c:v>0.1183892</c:v>
                </c:pt>
                <c:pt idx="11031">
                  <c:v>0.1183078</c:v>
                </c:pt>
                <c:pt idx="11032">
                  <c:v>0.1182264</c:v>
                </c:pt>
                <c:pt idx="11033">
                  <c:v>0.1181451</c:v>
                </c:pt>
                <c:pt idx="11034">
                  <c:v>0.1180639</c:v>
                </c:pt>
                <c:pt idx="11035">
                  <c:v>0.1179827</c:v>
                </c:pt>
                <c:pt idx="11036">
                  <c:v>0.11790150000000001</c:v>
                </c:pt>
                <c:pt idx="11037">
                  <c:v>0.11782040000000001</c:v>
                </c:pt>
                <c:pt idx="11038">
                  <c:v>0.11773930000000001</c:v>
                </c:pt>
                <c:pt idx="11039">
                  <c:v>0.11765829999999999</c:v>
                </c:pt>
                <c:pt idx="11040">
                  <c:v>0.1175774</c:v>
                </c:pt>
                <c:pt idx="11041">
                  <c:v>0.1174965</c:v>
                </c:pt>
                <c:pt idx="11042">
                  <c:v>0.11741559999999999</c:v>
                </c:pt>
                <c:pt idx="11043">
                  <c:v>0.1173348</c:v>
                </c:pt>
                <c:pt idx="11044">
                  <c:v>0.1172541</c:v>
                </c:pt>
                <c:pt idx="11045">
                  <c:v>0.1171734</c:v>
                </c:pt>
                <c:pt idx="11046">
                  <c:v>0.11709269999999999</c:v>
                </c:pt>
                <c:pt idx="11047">
                  <c:v>0.11701209999999999</c:v>
                </c:pt>
                <c:pt idx="11048">
                  <c:v>0.1169316</c:v>
                </c:pt>
                <c:pt idx="11049">
                  <c:v>0.1168511</c:v>
                </c:pt>
                <c:pt idx="11050">
                  <c:v>0.1167706</c:v>
                </c:pt>
                <c:pt idx="11051">
                  <c:v>0.11669019999999999</c:v>
                </c:pt>
                <c:pt idx="11052">
                  <c:v>0.1166099</c:v>
                </c:pt>
                <c:pt idx="11053">
                  <c:v>0.1165296</c:v>
                </c:pt>
                <c:pt idx="11054">
                  <c:v>0.11644930000000001</c:v>
                </c:pt>
                <c:pt idx="11055">
                  <c:v>0.1163691</c:v>
                </c:pt>
                <c:pt idx="11056">
                  <c:v>0.1162889</c:v>
                </c:pt>
                <c:pt idx="11057">
                  <c:v>0.1162088</c:v>
                </c:pt>
                <c:pt idx="11058">
                  <c:v>0.1161288</c:v>
                </c:pt>
                <c:pt idx="11059">
                  <c:v>0.11604879999999999</c:v>
                </c:pt>
                <c:pt idx="11060">
                  <c:v>0.1159688</c:v>
                </c:pt>
                <c:pt idx="11061">
                  <c:v>0.1158889</c:v>
                </c:pt>
                <c:pt idx="11062">
                  <c:v>0.1158091</c:v>
                </c:pt>
                <c:pt idx="11063">
                  <c:v>0.11572929999999999</c:v>
                </c:pt>
                <c:pt idx="11064">
                  <c:v>0.1156495</c:v>
                </c:pt>
                <c:pt idx="11065">
                  <c:v>0.1155698</c:v>
                </c:pt>
                <c:pt idx="11066">
                  <c:v>0.1154901</c:v>
                </c:pt>
                <c:pt idx="11067">
                  <c:v>0.1154105</c:v>
                </c:pt>
                <c:pt idx="11068">
                  <c:v>0.1153309</c:v>
                </c:pt>
                <c:pt idx="11069">
                  <c:v>0.1152514</c:v>
                </c:pt>
                <c:pt idx="11070">
                  <c:v>0.115172</c:v>
                </c:pt>
                <c:pt idx="11071">
                  <c:v>0.1150925</c:v>
                </c:pt>
                <c:pt idx="11072">
                  <c:v>0.1150132</c:v>
                </c:pt>
                <c:pt idx="11073">
                  <c:v>0.11493390000000001</c:v>
                </c:pt>
                <c:pt idx="11074">
                  <c:v>0.1148546</c:v>
                </c:pt>
                <c:pt idx="11075">
                  <c:v>0.1147754</c:v>
                </c:pt>
                <c:pt idx="11076">
                  <c:v>0.1146962</c:v>
                </c:pt>
                <c:pt idx="11077">
                  <c:v>0.1146171</c:v>
                </c:pt>
                <c:pt idx="11078">
                  <c:v>0.114538</c:v>
                </c:pt>
                <c:pt idx="11079">
                  <c:v>0.1144589</c:v>
                </c:pt>
                <c:pt idx="11080">
                  <c:v>0.11438</c:v>
                </c:pt>
                <c:pt idx="11081">
                  <c:v>0.114301</c:v>
                </c:pt>
                <c:pt idx="11082">
                  <c:v>0.11422209999999999</c:v>
                </c:pt>
                <c:pt idx="11083">
                  <c:v>0.1141433</c:v>
                </c:pt>
                <c:pt idx="11084">
                  <c:v>0.1140645</c:v>
                </c:pt>
                <c:pt idx="11085">
                  <c:v>0.1139858</c:v>
                </c:pt>
                <c:pt idx="11086">
                  <c:v>0.1139071</c:v>
                </c:pt>
                <c:pt idx="11087">
                  <c:v>0.1138285</c:v>
                </c:pt>
                <c:pt idx="11088">
                  <c:v>0.1137499</c:v>
                </c:pt>
                <c:pt idx="11089">
                  <c:v>0.1136713</c:v>
                </c:pt>
                <c:pt idx="11090">
                  <c:v>0.11359279999999999</c:v>
                </c:pt>
                <c:pt idx="11091">
                  <c:v>0.1135143</c:v>
                </c:pt>
                <c:pt idx="11092">
                  <c:v>0.11343590000000001</c:v>
                </c:pt>
                <c:pt idx="11093">
                  <c:v>0.1133576</c:v>
                </c:pt>
                <c:pt idx="11094">
                  <c:v>0.1132793</c:v>
                </c:pt>
                <c:pt idx="11095">
                  <c:v>0.113201</c:v>
                </c:pt>
                <c:pt idx="11096">
                  <c:v>0.1131228</c:v>
                </c:pt>
                <c:pt idx="11097">
                  <c:v>0.1130446</c:v>
                </c:pt>
                <c:pt idx="11098">
                  <c:v>0.1129665</c:v>
                </c:pt>
                <c:pt idx="11099">
                  <c:v>0.1128884</c:v>
                </c:pt>
                <c:pt idx="11100">
                  <c:v>0.11281040000000001</c:v>
                </c:pt>
                <c:pt idx="11101">
                  <c:v>0.1127324</c:v>
                </c:pt>
                <c:pt idx="11102">
                  <c:v>0.1126545</c:v>
                </c:pt>
                <c:pt idx="11103">
                  <c:v>0.1125766</c:v>
                </c:pt>
                <c:pt idx="11104">
                  <c:v>0.1124988</c:v>
                </c:pt>
                <c:pt idx="11105">
                  <c:v>0.11242099999999999</c:v>
                </c:pt>
                <c:pt idx="11106">
                  <c:v>0.1123432</c:v>
                </c:pt>
                <c:pt idx="11107">
                  <c:v>0.1122655</c:v>
                </c:pt>
                <c:pt idx="11108">
                  <c:v>0.11218789999999999</c:v>
                </c:pt>
                <c:pt idx="11109">
                  <c:v>0.1121103</c:v>
                </c:pt>
                <c:pt idx="11110">
                  <c:v>0.1120327</c:v>
                </c:pt>
                <c:pt idx="11111">
                  <c:v>0.1119552</c:v>
                </c:pt>
                <c:pt idx="11112">
                  <c:v>0.1118778</c:v>
                </c:pt>
                <c:pt idx="11113">
                  <c:v>0.11180039999999999</c:v>
                </c:pt>
                <c:pt idx="11114">
                  <c:v>0.111723</c:v>
                </c:pt>
                <c:pt idx="11115">
                  <c:v>0.1116457</c:v>
                </c:pt>
                <c:pt idx="11116">
                  <c:v>0.1115684</c:v>
                </c:pt>
                <c:pt idx="11117">
                  <c:v>0.1114912</c:v>
                </c:pt>
                <c:pt idx="11118">
                  <c:v>0.111414</c:v>
                </c:pt>
                <c:pt idx="11119">
                  <c:v>0.1113368</c:v>
                </c:pt>
                <c:pt idx="11120">
                  <c:v>0.11125980000000001</c:v>
                </c:pt>
                <c:pt idx="11121">
                  <c:v>0.1111827</c:v>
                </c:pt>
                <c:pt idx="11122">
                  <c:v>0.1111057</c:v>
                </c:pt>
                <c:pt idx="11123">
                  <c:v>0.1110288</c:v>
                </c:pt>
                <c:pt idx="11124">
                  <c:v>0.11095190000000001</c:v>
                </c:pt>
                <c:pt idx="11125">
                  <c:v>0.110875</c:v>
                </c:pt>
                <c:pt idx="11126">
                  <c:v>0.1107982</c:v>
                </c:pt>
                <c:pt idx="11127">
                  <c:v>0.1107214</c:v>
                </c:pt>
                <c:pt idx="11128">
                  <c:v>0.1106447</c:v>
                </c:pt>
                <c:pt idx="11129">
                  <c:v>0.110568</c:v>
                </c:pt>
                <c:pt idx="11130">
                  <c:v>0.1104914</c:v>
                </c:pt>
                <c:pt idx="11131">
                  <c:v>0.11041479999999999</c:v>
                </c:pt>
                <c:pt idx="11132">
                  <c:v>0.1103383</c:v>
                </c:pt>
                <c:pt idx="11133">
                  <c:v>0.11026179999999999</c:v>
                </c:pt>
                <c:pt idx="11134">
                  <c:v>0.1101853</c:v>
                </c:pt>
                <c:pt idx="11135">
                  <c:v>0.1101089</c:v>
                </c:pt>
                <c:pt idx="11136">
                  <c:v>0.11003259999999999</c:v>
                </c:pt>
                <c:pt idx="11137">
                  <c:v>0.10995630000000001</c:v>
                </c:pt>
                <c:pt idx="11138">
                  <c:v>0.10988000000000001</c:v>
                </c:pt>
                <c:pt idx="11139">
                  <c:v>0.10980379999999999</c:v>
                </c:pt>
                <c:pt idx="11140">
                  <c:v>0.10972759999999999</c:v>
                </c:pt>
                <c:pt idx="11141">
                  <c:v>0.1096515</c:v>
                </c:pt>
                <c:pt idx="11142">
                  <c:v>0.1095754</c:v>
                </c:pt>
                <c:pt idx="11143">
                  <c:v>0.1094994</c:v>
                </c:pt>
                <c:pt idx="11144">
                  <c:v>0.1094234</c:v>
                </c:pt>
                <c:pt idx="11145">
                  <c:v>0.1093474</c:v>
                </c:pt>
                <c:pt idx="11146">
                  <c:v>0.10927149999999999</c:v>
                </c:pt>
                <c:pt idx="11147">
                  <c:v>0.10919570000000001</c:v>
                </c:pt>
                <c:pt idx="11148">
                  <c:v>0.10911990000000001</c:v>
                </c:pt>
                <c:pt idx="11149">
                  <c:v>0.1090441</c:v>
                </c:pt>
                <c:pt idx="11150">
                  <c:v>0.10896840000000001</c:v>
                </c:pt>
                <c:pt idx="11151">
                  <c:v>0.1088927</c:v>
                </c:pt>
                <c:pt idx="11152">
                  <c:v>0.1088171</c:v>
                </c:pt>
                <c:pt idx="11153">
                  <c:v>0.1087415</c:v>
                </c:pt>
                <c:pt idx="11154">
                  <c:v>0.108666</c:v>
                </c:pt>
                <c:pt idx="11155">
                  <c:v>0.10859050000000001</c:v>
                </c:pt>
                <c:pt idx="11156">
                  <c:v>0.108515</c:v>
                </c:pt>
                <c:pt idx="11157">
                  <c:v>0.1084396</c:v>
                </c:pt>
                <c:pt idx="11158">
                  <c:v>0.10836419999999999</c:v>
                </c:pt>
                <c:pt idx="11159">
                  <c:v>0.10828889999999999</c:v>
                </c:pt>
                <c:pt idx="11160">
                  <c:v>0.1082137</c:v>
                </c:pt>
                <c:pt idx="11161">
                  <c:v>0.1081384</c:v>
                </c:pt>
                <c:pt idx="11162">
                  <c:v>0.1080633</c:v>
                </c:pt>
                <c:pt idx="11163">
                  <c:v>0.1079881</c:v>
                </c:pt>
                <c:pt idx="11164">
                  <c:v>0.1079131</c:v>
                </c:pt>
                <c:pt idx="11165">
                  <c:v>0.107838</c:v>
                </c:pt>
                <c:pt idx="11166">
                  <c:v>0.107763</c:v>
                </c:pt>
                <c:pt idx="11167">
                  <c:v>0.10768809999999999</c:v>
                </c:pt>
                <c:pt idx="11168">
                  <c:v>0.10761320000000001</c:v>
                </c:pt>
                <c:pt idx="11169">
                  <c:v>0.1075383</c:v>
                </c:pt>
                <c:pt idx="11170">
                  <c:v>0.1074635</c:v>
                </c:pt>
                <c:pt idx="11171">
                  <c:v>0.1073887</c:v>
                </c:pt>
                <c:pt idx="11172">
                  <c:v>0.10731400000000001</c:v>
                </c:pt>
                <c:pt idx="11173">
                  <c:v>0.1072393</c:v>
                </c:pt>
                <c:pt idx="11174">
                  <c:v>0.1071646</c:v>
                </c:pt>
                <c:pt idx="11175">
                  <c:v>0.10709</c:v>
                </c:pt>
                <c:pt idx="11176">
                  <c:v>0.1070155</c:v>
                </c:pt>
                <c:pt idx="11177">
                  <c:v>0.10694099999999999</c:v>
                </c:pt>
                <c:pt idx="11178">
                  <c:v>0.1068665</c:v>
                </c:pt>
                <c:pt idx="11179">
                  <c:v>0.1067921</c:v>
                </c:pt>
                <c:pt idx="11180">
                  <c:v>0.1067177</c:v>
                </c:pt>
                <c:pt idx="11181">
                  <c:v>0.1066434</c:v>
                </c:pt>
                <c:pt idx="11182">
                  <c:v>0.1065691</c:v>
                </c:pt>
                <c:pt idx="11183">
                  <c:v>0.1064949</c:v>
                </c:pt>
                <c:pt idx="11184">
                  <c:v>0.10642069999999999</c:v>
                </c:pt>
                <c:pt idx="11185">
                  <c:v>0.1063465</c:v>
                </c:pt>
                <c:pt idx="11186">
                  <c:v>0.1062724</c:v>
                </c:pt>
                <c:pt idx="11187">
                  <c:v>0.1061983</c:v>
                </c:pt>
                <c:pt idx="11188">
                  <c:v>0.1061243</c:v>
                </c:pt>
                <c:pt idx="11189">
                  <c:v>0.1060503</c:v>
                </c:pt>
                <c:pt idx="11190">
                  <c:v>0.1059764</c:v>
                </c:pt>
                <c:pt idx="11191">
                  <c:v>0.1059025</c:v>
                </c:pt>
                <c:pt idx="11192">
                  <c:v>0.1058287</c:v>
                </c:pt>
                <c:pt idx="11193">
                  <c:v>0.1057548</c:v>
                </c:pt>
                <c:pt idx="11194">
                  <c:v>0.1056811</c:v>
                </c:pt>
                <c:pt idx="11195">
                  <c:v>0.1056074</c:v>
                </c:pt>
                <c:pt idx="11196">
                  <c:v>0.10553369999999999</c:v>
                </c:pt>
                <c:pt idx="11197">
                  <c:v>0.1054601</c:v>
                </c:pt>
                <c:pt idx="11198">
                  <c:v>0.10538649999999999</c:v>
                </c:pt>
                <c:pt idx="11199">
                  <c:v>0.1053129</c:v>
                </c:pt>
                <c:pt idx="11200">
                  <c:v>0.1052394</c:v>
                </c:pt>
                <c:pt idx="11201">
                  <c:v>0.105166</c:v>
                </c:pt>
                <c:pt idx="11202">
                  <c:v>0.10509259999999999</c:v>
                </c:pt>
                <c:pt idx="11203">
                  <c:v>0.10501919999999999</c:v>
                </c:pt>
                <c:pt idx="11204">
                  <c:v>0.10494589999999999</c:v>
                </c:pt>
                <c:pt idx="11205">
                  <c:v>0.1048726</c:v>
                </c:pt>
                <c:pt idx="11206">
                  <c:v>0.1047994</c:v>
                </c:pt>
                <c:pt idx="11207">
                  <c:v>0.10472620000000001</c:v>
                </c:pt>
                <c:pt idx="11208">
                  <c:v>0.104653</c:v>
                </c:pt>
                <c:pt idx="11209">
                  <c:v>0.1045799</c:v>
                </c:pt>
                <c:pt idx="11210">
                  <c:v>0.1045068</c:v>
                </c:pt>
                <c:pt idx="11211">
                  <c:v>0.10443379999999999</c:v>
                </c:pt>
                <c:pt idx="11212">
                  <c:v>0.1043608</c:v>
                </c:pt>
                <c:pt idx="11213">
                  <c:v>0.1042879</c:v>
                </c:pt>
                <c:pt idx="11214">
                  <c:v>0.104215</c:v>
                </c:pt>
                <c:pt idx="11215">
                  <c:v>0.1041422</c:v>
                </c:pt>
                <c:pt idx="11216">
                  <c:v>0.1040693</c:v>
                </c:pt>
                <c:pt idx="11217">
                  <c:v>0.10399659999999999</c:v>
                </c:pt>
                <c:pt idx="11218">
                  <c:v>0.1039239</c:v>
                </c:pt>
                <c:pt idx="11219">
                  <c:v>0.1038512</c:v>
                </c:pt>
                <c:pt idx="11220">
                  <c:v>0.1037785</c:v>
                </c:pt>
                <c:pt idx="11221">
                  <c:v>0.10370600000000001</c:v>
                </c:pt>
                <c:pt idx="11222">
                  <c:v>0.1036334</c:v>
                </c:pt>
                <c:pt idx="11223">
                  <c:v>0.1035609</c:v>
                </c:pt>
                <c:pt idx="11224">
                  <c:v>0.10348839999999999</c:v>
                </c:pt>
                <c:pt idx="11225">
                  <c:v>0.10341599999999999</c:v>
                </c:pt>
                <c:pt idx="11226">
                  <c:v>0.10334359999999999</c:v>
                </c:pt>
                <c:pt idx="11227">
                  <c:v>0.1032713</c:v>
                </c:pt>
                <c:pt idx="11228">
                  <c:v>0.103199</c:v>
                </c:pt>
                <c:pt idx="11229">
                  <c:v>0.1031268</c:v>
                </c:pt>
                <c:pt idx="11230">
                  <c:v>0.1030546</c:v>
                </c:pt>
                <c:pt idx="11231">
                  <c:v>0.1029824</c:v>
                </c:pt>
                <c:pt idx="11232">
                  <c:v>0.1029103</c:v>
                </c:pt>
                <c:pt idx="11233">
                  <c:v>0.1028382</c:v>
                </c:pt>
                <c:pt idx="11234">
                  <c:v>0.1027662</c:v>
                </c:pt>
                <c:pt idx="11235">
                  <c:v>0.1026942</c:v>
                </c:pt>
                <c:pt idx="11236">
                  <c:v>0.1026222</c:v>
                </c:pt>
                <c:pt idx="11237">
                  <c:v>0.1025503</c:v>
                </c:pt>
                <c:pt idx="11238">
                  <c:v>0.1024784</c:v>
                </c:pt>
                <c:pt idx="11239">
                  <c:v>0.1024066</c:v>
                </c:pt>
                <c:pt idx="11240">
                  <c:v>0.1023348</c:v>
                </c:pt>
                <c:pt idx="11241">
                  <c:v>0.1022631</c:v>
                </c:pt>
                <c:pt idx="11242">
                  <c:v>0.1021914</c:v>
                </c:pt>
                <c:pt idx="11243">
                  <c:v>0.10211969999999999</c:v>
                </c:pt>
                <c:pt idx="11244">
                  <c:v>0.1020481</c:v>
                </c:pt>
                <c:pt idx="11245">
                  <c:v>0.1019766</c:v>
                </c:pt>
                <c:pt idx="11246">
                  <c:v>0.101905</c:v>
                </c:pt>
                <c:pt idx="11247">
                  <c:v>0.10183349999999999</c:v>
                </c:pt>
                <c:pt idx="11248">
                  <c:v>0.10176209999999999</c:v>
                </c:pt>
                <c:pt idx="11249">
                  <c:v>0.10169069999999999</c:v>
                </c:pt>
                <c:pt idx="11250">
                  <c:v>0.1016193</c:v>
                </c:pt>
                <c:pt idx="11251">
                  <c:v>0.101548</c:v>
                </c:pt>
                <c:pt idx="11252">
                  <c:v>0.10147680000000001</c:v>
                </c:pt>
                <c:pt idx="11253">
                  <c:v>0.1014055</c:v>
                </c:pt>
                <c:pt idx="11254">
                  <c:v>0.1013343</c:v>
                </c:pt>
                <c:pt idx="11255">
                  <c:v>0.1012632</c:v>
                </c:pt>
                <c:pt idx="11256">
                  <c:v>0.10119209999999999</c:v>
                </c:pt>
                <c:pt idx="11257">
                  <c:v>0.101121</c:v>
                </c:pt>
                <c:pt idx="11258">
                  <c:v>0.10105</c:v>
                </c:pt>
                <c:pt idx="11259">
                  <c:v>0.100979</c:v>
                </c:pt>
                <c:pt idx="11260">
                  <c:v>0.1009081</c:v>
                </c:pt>
                <c:pt idx="11261">
                  <c:v>0.1008372</c:v>
                </c:pt>
                <c:pt idx="11262">
                  <c:v>0.1007663</c:v>
                </c:pt>
                <c:pt idx="11263">
                  <c:v>0.10069549999999999</c:v>
                </c:pt>
                <c:pt idx="11264">
                  <c:v>0.1006247</c:v>
                </c:pt>
                <c:pt idx="11265">
                  <c:v>0.100554</c:v>
                </c:pt>
                <c:pt idx="11266">
                  <c:v>0.1004833</c:v>
                </c:pt>
                <c:pt idx="11267">
                  <c:v>0.10041269999999999</c:v>
                </c:pt>
                <c:pt idx="11268">
                  <c:v>0.1003421</c:v>
                </c:pt>
                <c:pt idx="11269">
                  <c:v>0.1002715</c:v>
                </c:pt>
                <c:pt idx="11270">
                  <c:v>0.100201</c:v>
                </c:pt>
                <c:pt idx="11271">
                  <c:v>0.1001305</c:v>
                </c:pt>
                <c:pt idx="11272">
                  <c:v>0.10006</c:v>
                </c:pt>
                <c:pt idx="11273">
                  <c:v>9.9989645000000002E-2</c:v>
                </c:pt>
                <c:pt idx="11274">
                  <c:v>9.9919288999999994E-2</c:v>
                </c:pt>
                <c:pt idx="11275">
                  <c:v>9.9848978000000005E-2</c:v>
                </c:pt>
                <c:pt idx="11276">
                  <c:v>9.9778703999999996E-2</c:v>
                </c:pt>
                <c:pt idx="11277">
                  <c:v>9.9708475000000005E-2</c:v>
                </c:pt>
                <c:pt idx="11278">
                  <c:v>9.9638282999999994E-2</c:v>
                </c:pt>
                <c:pt idx="11279">
                  <c:v>9.9568136000000002E-2</c:v>
                </c:pt>
                <c:pt idx="11280">
                  <c:v>9.9498026000000003E-2</c:v>
                </c:pt>
                <c:pt idx="11281">
                  <c:v>9.9427960999999995E-2</c:v>
                </c:pt>
                <c:pt idx="11282">
                  <c:v>9.9357932999999996E-2</c:v>
                </c:pt>
                <c:pt idx="11283">
                  <c:v>9.928795E-2</c:v>
                </c:pt>
                <c:pt idx="11284">
                  <c:v>9.9218002999999999E-2</c:v>
                </c:pt>
                <c:pt idx="11285">
                  <c:v>9.9148102000000002E-2</c:v>
                </c:pt>
                <c:pt idx="11286">
                  <c:v>9.9078244999999995E-2</c:v>
                </c:pt>
                <c:pt idx="11287">
                  <c:v>9.9008425999999997E-2</c:v>
                </c:pt>
                <c:pt idx="11288">
                  <c:v>9.8938651000000002E-2</c:v>
                </c:pt>
                <c:pt idx="11289">
                  <c:v>9.8868914000000002E-2</c:v>
                </c:pt>
                <c:pt idx="11290">
                  <c:v>9.8799221000000007E-2</c:v>
                </c:pt>
                <c:pt idx="11291">
                  <c:v>9.8729566000000005E-2</c:v>
                </c:pt>
                <c:pt idx="11292">
                  <c:v>9.8659954999999994E-2</c:v>
                </c:pt>
                <c:pt idx="11293">
                  <c:v>9.8590381000000005E-2</c:v>
                </c:pt>
                <c:pt idx="11294">
                  <c:v>9.8520853000000005E-2</c:v>
                </c:pt>
                <c:pt idx="11295">
                  <c:v>9.8451361000000001E-2</c:v>
                </c:pt>
                <c:pt idx="11296">
                  <c:v>9.8381914000000001E-2</c:v>
                </c:pt>
                <c:pt idx="11297">
                  <c:v>9.8312504999999994E-2</c:v>
                </c:pt>
                <c:pt idx="11298">
                  <c:v>9.8243140000000007E-2</c:v>
                </c:pt>
                <c:pt idx="11299">
                  <c:v>9.8173811999999999E-2</c:v>
                </c:pt>
                <c:pt idx="11300">
                  <c:v>9.8104528999999996E-2</c:v>
                </c:pt>
                <c:pt idx="11301">
                  <c:v>9.8035283000000001E-2</c:v>
                </c:pt>
                <c:pt idx="11302">
                  <c:v>9.7966081999999996E-2</c:v>
                </c:pt>
                <c:pt idx="11303">
                  <c:v>9.7896918999999999E-2</c:v>
                </c:pt>
                <c:pt idx="11304">
                  <c:v>9.7827791999999997E-2</c:v>
                </c:pt>
                <c:pt idx="11305">
                  <c:v>9.7758709999999999E-2</c:v>
                </c:pt>
                <c:pt idx="11306">
                  <c:v>9.7689665999999994E-2</c:v>
                </c:pt>
                <c:pt idx="11307">
                  <c:v>9.7620665999999995E-2</c:v>
                </c:pt>
                <c:pt idx="11308">
                  <c:v>9.7551703000000003E-2</c:v>
                </c:pt>
                <c:pt idx="11309">
                  <c:v>9.7482786000000002E-2</c:v>
                </c:pt>
                <c:pt idx="11310">
                  <c:v>9.7413904999999995E-2</c:v>
                </c:pt>
                <c:pt idx="11311">
                  <c:v>9.7345069000000006E-2</c:v>
                </c:pt>
                <c:pt idx="11312">
                  <c:v>9.7276269999999998E-2</c:v>
                </c:pt>
                <c:pt idx="11313">
                  <c:v>9.7207515999999994E-2</c:v>
                </c:pt>
                <c:pt idx="11314">
                  <c:v>9.7138799999999997E-2</c:v>
                </c:pt>
                <c:pt idx="11315">
                  <c:v>9.7070128000000006E-2</c:v>
                </c:pt>
                <c:pt idx="11316">
                  <c:v>9.7001492999999994E-2</c:v>
                </c:pt>
                <c:pt idx="11317">
                  <c:v>9.6932895000000005E-2</c:v>
                </c:pt>
                <c:pt idx="11318">
                  <c:v>9.6864343000000006E-2</c:v>
                </c:pt>
                <c:pt idx="11319">
                  <c:v>9.6795827000000001E-2</c:v>
                </c:pt>
                <c:pt idx="11320">
                  <c:v>9.6727356E-2</c:v>
                </c:pt>
                <c:pt idx="11321">
                  <c:v>9.6658922999999994E-2</c:v>
                </c:pt>
                <c:pt idx="11322">
                  <c:v>9.6590525999999996E-2</c:v>
                </c:pt>
                <c:pt idx="11323">
                  <c:v>9.6522175000000002E-2</c:v>
                </c:pt>
                <c:pt idx="11324">
                  <c:v>9.6453860000000002E-2</c:v>
                </c:pt>
                <c:pt idx="11325">
                  <c:v>9.6385591000000007E-2</c:v>
                </c:pt>
                <c:pt idx="11326">
                  <c:v>9.6317358000000006E-2</c:v>
                </c:pt>
                <c:pt idx="11327">
                  <c:v>9.6249162999999999E-2</c:v>
                </c:pt>
                <c:pt idx="11328">
                  <c:v>9.6181012999999996E-2</c:v>
                </c:pt>
                <c:pt idx="11329">
                  <c:v>9.6112899000000002E-2</c:v>
                </c:pt>
                <c:pt idx="11330">
                  <c:v>9.6044830999999997E-2</c:v>
                </c:pt>
                <c:pt idx="11331">
                  <c:v>9.5976800000000001E-2</c:v>
                </c:pt>
                <c:pt idx="11332">
                  <c:v>9.5908805999999999E-2</c:v>
                </c:pt>
                <c:pt idx="11333">
                  <c:v>9.5840856000000002E-2</c:v>
                </c:pt>
                <c:pt idx="11334">
                  <c:v>9.5772943999999999E-2</c:v>
                </c:pt>
                <c:pt idx="11335">
                  <c:v>9.5705077E-2</c:v>
                </c:pt>
                <c:pt idx="11336">
                  <c:v>9.5637246999999995E-2</c:v>
                </c:pt>
                <c:pt idx="11337">
                  <c:v>9.5569453999999998E-2</c:v>
                </c:pt>
                <c:pt idx="11338">
                  <c:v>9.5501706000000006E-2</c:v>
                </c:pt>
                <c:pt idx="11339">
                  <c:v>9.5433994999999994E-2</c:v>
                </c:pt>
                <c:pt idx="11340">
                  <c:v>9.5366322000000003E-2</c:v>
                </c:pt>
                <c:pt idx="11341">
                  <c:v>9.5298693000000004E-2</c:v>
                </c:pt>
                <c:pt idx="11342">
                  <c:v>9.5231100999999999E-2</c:v>
                </c:pt>
                <c:pt idx="11343">
                  <c:v>9.5163553999999997E-2</c:v>
                </c:pt>
                <c:pt idx="11344">
                  <c:v>9.5096044000000005E-2</c:v>
                </c:pt>
                <c:pt idx="11345">
                  <c:v>9.5028572000000006E-2</c:v>
                </c:pt>
                <c:pt idx="11346">
                  <c:v>9.4961143999999997E-2</c:v>
                </c:pt>
                <c:pt idx="11347">
                  <c:v>9.4893753999999997E-2</c:v>
                </c:pt>
                <c:pt idx="11348">
                  <c:v>9.4826400000000005E-2</c:v>
                </c:pt>
                <c:pt idx="11349">
                  <c:v>9.4759092000000003E-2</c:v>
                </c:pt>
                <c:pt idx="11350">
                  <c:v>9.4691819999999996E-2</c:v>
                </c:pt>
                <c:pt idx="11351">
                  <c:v>9.4624585999999997E-2</c:v>
                </c:pt>
                <c:pt idx="11352">
                  <c:v>9.4557397000000001E-2</c:v>
                </c:pt>
                <c:pt idx="11353">
                  <c:v>9.4490245E-2</c:v>
                </c:pt>
                <c:pt idx="11354">
                  <c:v>9.4423129999999994E-2</c:v>
                </c:pt>
                <c:pt idx="11355">
                  <c:v>9.4356060000000005E-2</c:v>
                </c:pt>
                <c:pt idx="11356">
                  <c:v>9.4289026999999997E-2</c:v>
                </c:pt>
                <c:pt idx="11357">
                  <c:v>9.4222031999999997E-2</c:v>
                </c:pt>
                <c:pt idx="11358">
                  <c:v>9.4155073000000006E-2</c:v>
                </c:pt>
                <c:pt idx="11359">
                  <c:v>9.4088160000000004E-2</c:v>
                </c:pt>
                <c:pt idx="11360">
                  <c:v>9.4021282999999997E-2</c:v>
                </c:pt>
                <c:pt idx="11361">
                  <c:v>9.3954443999999998E-2</c:v>
                </c:pt>
                <c:pt idx="11362">
                  <c:v>9.3887649000000004E-2</c:v>
                </c:pt>
                <c:pt idx="11363">
                  <c:v>9.3820892000000003E-2</c:v>
                </c:pt>
                <c:pt idx="11364">
                  <c:v>9.3754171999999997E-2</c:v>
                </c:pt>
                <c:pt idx="11365">
                  <c:v>9.3687496999999995E-2</c:v>
                </c:pt>
                <c:pt idx="11366">
                  <c:v>9.3620859000000001E-2</c:v>
                </c:pt>
                <c:pt idx="11367">
                  <c:v>9.3554258000000001E-2</c:v>
                </c:pt>
                <c:pt idx="11368">
                  <c:v>9.3487694999999996E-2</c:v>
                </c:pt>
                <c:pt idx="11369">
                  <c:v>9.3421175999999995E-2</c:v>
                </c:pt>
                <c:pt idx="11370">
                  <c:v>9.3354695000000001E-2</c:v>
                </c:pt>
                <c:pt idx="11371">
                  <c:v>9.3288250000000003E-2</c:v>
                </c:pt>
                <c:pt idx="11372">
                  <c:v>9.3221842999999999E-2</c:v>
                </c:pt>
                <c:pt idx="11373">
                  <c:v>9.3155480999999998E-2</c:v>
                </c:pt>
                <c:pt idx="11374">
                  <c:v>9.3089156000000006E-2</c:v>
                </c:pt>
                <c:pt idx="11375">
                  <c:v>9.3022867999999995E-2</c:v>
                </c:pt>
                <c:pt idx="11376">
                  <c:v>9.2956625000000001E-2</c:v>
                </c:pt>
                <c:pt idx="11377">
                  <c:v>9.2890419000000002E-2</c:v>
                </c:pt>
                <c:pt idx="11378">
                  <c:v>9.2824249999999997E-2</c:v>
                </c:pt>
                <c:pt idx="11379">
                  <c:v>9.2758119E-2</c:v>
                </c:pt>
                <c:pt idx="11380">
                  <c:v>9.2692031999999994E-2</c:v>
                </c:pt>
                <c:pt idx="11381">
                  <c:v>9.2625982999999995E-2</c:v>
                </c:pt>
                <c:pt idx="11382">
                  <c:v>9.2559971000000005E-2</c:v>
                </c:pt>
                <c:pt idx="11383">
                  <c:v>9.2493995999999995E-2</c:v>
                </c:pt>
                <c:pt idx="11384">
                  <c:v>9.2428057999999993E-2</c:v>
                </c:pt>
                <c:pt idx="11385">
                  <c:v>9.2362164999999996E-2</c:v>
                </c:pt>
                <c:pt idx="11386">
                  <c:v>9.2296310000000006E-2</c:v>
                </c:pt>
                <c:pt idx="11387">
                  <c:v>9.2230490999999998E-2</c:v>
                </c:pt>
                <c:pt idx="11388">
                  <c:v>9.2164709999999997E-2</c:v>
                </c:pt>
                <c:pt idx="11389">
                  <c:v>9.2098974E-2</c:v>
                </c:pt>
                <c:pt idx="11390">
                  <c:v>9.2033273999999998E-2</c:v>
                </c:pt>
                <c:pt idx="11391">
                  <c:v>9.1967613000000004E-2</c:v>
                </c:pt>
                <c:pt idx="11392">
                  <c:v>9.1901988000000004E-2</c:v>
                </c:pt>
                <c:pt idx="11393">
                  <c:v>9.1836399999999999E-2</c:v>
                </c:pt>
                <c:pt idx="11394">
                  <c:v>9.1770857999999997E-2</c:v>
                </c:pt>
                <c:pt idx="11395">
                  <c:v>9.1705352000000004E-2</c:v>
                </c:pt>
                <c:pt idx="11396">
                  <c:v>9.1639884000000005E-2</c:v>
                </c:pt>
                <c:pt idx="11397">
                  <c:v>9.1574453E-2</c:v>
                </c:pt>
                <c:pt idx="11398">
                  <c:v>9.1509059000000004E-2</c:v>
                </c:pt>
                <c:pt idx="11399">
                  <c:v>9.1443709999999997E-2</c:v>
                </c:pt>
                <c:pt idx="11400">
                  <c:v>9.1378398E-2</c:v>
                </c:pt>
                <c:pt idx="11401">
                  <c:v>9.1313749999999999E-2</c:v>
                </c:pt>
                <c:pt idx="11402">
                  <c:v>9.1249429000000007E-2</c:v>
                </c:pt>
                <c:pt idx="11403">
                  <c:v>9.1185382999999995E-2</c:v>
                </c:pt>
                <c:pt idx="11404">
                  <c:v>9.1121568999999999E-2</c:v>
                </c:pt>
                <c:pt idx="11405">
                  <c:v>9.1057971000000001E-2</c:v>
                </c:pt>
                <c:pt idx="11406">
                  <c:v>9.0994566999999998E-2</c:v>
                </c:pt>
                <c:pt idx="11407">
                  <c:v>9.0931334000000003E-2</c:v>
                </c:pt>
                <c:pt idx="11408">
                  <c:v>9.0868264000000004E-2</c:v>
                </c:pt>
                <c:pt idx="11409">
                  <c:v>9.0805352000000006E-2</c:v>
                </c:pt>
                <c:pt idx="11410">
                  <c:v>9.0742581000000003E-2</c:v>
                </c:pt>
                <c:pt idx="11411">
                  <c:v>9.0679950999999995E-2</c:v>
                </c:pt>
                <c:pt idx="11412">
                  <c:v>9.0617455999999999E-2</c:v>
                </c:pt>
                <c:pt idx="11413">
                  <c:v>9.0555094000000003E-2</c:v>
                </c:pt>
                <c:pt idx="11414">
                  <c:v>9.0492851999999999E-2</c:v>
                </c:pt>
                <c:pt idx="11415">
                  <c:v>9.0430736999999997E-2</c:v>
                </c:pt>
                <c:pt idx="11416">
                  <c:v>9.0368733000000007E-2</c:v>
                </c:pt>
                <c:pt idx="11417">
                  <c:v>9.0306847999999995E-2</c:v>
                </c:pt>
                <c:pt idx="11418">
                  <c:v>9.0245067999999998E-2</c:v>
                </c:pt>
                <c:pt idx="11419">
                  <c:v>9.0183399999999997E-2</c:v>
                </c:pt>
                <c:pt idx="11420">
                  <c:v>9.0121834999999997E-2</c:v>
                </c:pt>
                <c:pt idx="11421">
                  <c:v>9.0060375999999998E-2</c:v>
                </c:pt>
                <c:pt idx="11422">
                  <c:v>8.9999013000000003E-2</c:v>
                </c:pt>
                <c:pt idx="11423">
                  <c:v>8.9937753999999995E-2</c:v>
                </c:pt>
                <c:pt idx="11424">
                  <c:v>8.9876592000000005E-2</c:v>
                </c:pt>
                <c:pt idx="11425">
                  <c:v>8.9815519999999996E-2</c:v>
                </c:pt>
                <c:pt idx="11426">
                  <c:v>8.9754544000000006E-2</c:v>
                </c:pt>
                <c:pt idx="11427">
                  <c:v>8.9693657999999996E-2</c:v>
                </c:pt>
                <c:pt idx="11428">
                  <c:v>8.9632860999999994E-2</c:v>
                </c:pt>
                <c:pt idx="11429">
                  <c:v>8.9572154000000001E-2</c:v>
                </c:pt>
                <c:pt idx="11430">
                  <c:v>8.9511536000000003E-2</c:v>
                </c:pt>
                <c:pt idx="11431">
                  <c:v>8.9451000000000003E-2</c:v>
                </c:pt>
                <c:pt idx="11432">
                  <c:v>8.9390546000000001E-2</c:v>
                </c:pt>
                <c:pt idx="11433">
                  <c:v>8.9330180999999995E-2</c:v>
                </c:pt>
                <c:pt idx="11434">
                  <c:v>8.9269899E-2</c:v>
                </c:pt>
                <c:pt idx="11435">
                  <c:v>8.9209698000000004E-2</c:v>
                </c:pt>
                <c:pt idx="11436">
                  <c:v>8.9149571999999996E-2</c:v>
                </c:pt>
                <c:pt idx="11437">
                  <c:v>8.9089528000000001E-2</c:v>
                </c:pt>
                <c:pt idx="11438">
                  <c:v>8.9029557999999995E-2</c:v>
                </c:pt>
                <c:pt idx="11439">
                  <c:v>8.8969670000000001E-2</c:v>
                </c:pt>
                <c:pt idx="11440">
                  <c:v>8.8909856999999995E-2</c:v>
                </c:pt>
                <c:pt idx="11441">
                  <c:v>8.8850118000000006E-2</c:v>
                </c:pt>
                <c:pt idx="11442">
                  <c:v>8.8790454000000005E-2</c:v>
                </c:pt>
                <c:pt idx="11443">
                  <c:v>8.8730864000000007E-2</c:v>
                </c:pt>
                <c:pt idx="11444">
                  <c:v>8.8671348999999997E-2</c:v>
                </c:pt>
                <c:pt idx="11445">
                  <c:v>8.8611901000000007E-2</c:v>
                </c:pt>
                <c:pt idx="11446">
                  <c:v>8.8552527000000006E-2</c:v>
                </c:pt>
                <c:pt idx="11447">
                  <c:v>8.8493227999999993E-2</c:v>
                </c:pt>
                <c:pt idx="11448">
                  <c:v>8.8433996000000001E-2</c:v>
                </c:pt>
                <c:pt idx="11449">
                  <c:v>8.8374831000000001E-2</c:v>
                </c:pt>
                <c:pt idx="11450">
                  <c:v>8.8315740000000004E-2</c:v>
                </c:pt>
                <c:pt idx="11451">
                  <c:v>8.8256716999999998E-2</c:v>
                </c:pt>
                <c:pt idx="11452">
                  <c:v>8.819776E-2</c:v>
                </c:pt>
                <c:pt idx="11453">
                  <c:v>8.8138870999999994E-2</c:v>
                </c:pt>
                <c:pt idx="11454">
                  <c:v>8.8080048999999994E-2</c:v>
                </c:pt>
                <c:pt idx="11455">
                  <c:v>8.8021293E-2</c:v>
                </c:pt>
                <c:pt idx="11456">
                  <c:v>8.7962604999999999E-2</c:v>
                </c:pt>
                <c:pt idx="11457">
                  <c:v>8.7903984000000004E-2</c:v>
                </c:pt>
                <c:pt idx="11458">
                  <c:v>8.7845422000000006E-2</c:v>
                </c:pt>
                <c:pt idx="11459">
                  <c:v>8.7786928E-2</c:v>
                </c:pt>
                <c:pt idx="11460">
                  <c:v>8.7728493000000005E-2</c:v>
                </c:pt>
                <c:pt idx="11461">
                  <c:v>8.7670125000000002E-2</c:v>
                </c:pt>
                <c:pt idx="11462">
                  <c:v>8.7611816999999995E-2</c:v>
                </c:pt>
                <c:pt idx="11463">
                  <c:v>8.7553575999999994E-2</c:v>
                </c:pt>
                <c:pt idx="11464">
                  <c:v>8.7495394000000004E-2</c:v>
                </c:pt>
                <c:pt idx="11465">
                  <c:v>8.7437271999999996E-2</c:v>
                </c:pt>
                <c:pt idx="11466">
                  <c:v>8.7379216999999995E-2</c:v>
                </c:pt>
                <c:pt idx="11467">
                  <c:v>8.7321222000000004E-2</c:v>
                </c:pt>
                <c:pt idx="11468">
                  <c:v>8.7263285999999995E-2</c:v>
                </c:pt>
                <c:pt idx="11469">
                  <c:v>8.7205409999999997E-2</c:v>
                </c:pt>
                <c:pt idx="11470">
                  <c:v>8.7147592999999995E-2</c:v>
                </c:pt>
                <c:pt idx="11471">
                  <c:v>8.7089837000000003E-2</c:v>
                </c:pt>
                <c:pt idx="11472">
                  <c:v>8.7032138999999994E-2</c:v>
                </c:pt>
                <c:pt idx="11473">
                  <c:v>8.6974501999999995E-2</c:v>
                </c:pt>
                <c:pt idx="11474">
                  <c:v>8.6916924000000007E-2</c:v>
                </c:pt>
                <c:pt idx="11475">
                  <c:v>8.6859405000000001E-2</c:v>
                </c:pt>
                <c:pt idx="11476">
                  <c:v>8.6801938999999995E-2</c:v>
                </c:pt>
                <c:pt idx="11477">
                  <c:v>8.6744531999999999E-2</c:v>
                </c:pt>
                <c:pt idx="11478">
                  <c:v>8.6687185E-2</c:v>
                </c:pt>
                <c:pt idx="11479">
                  <c:v>8.6629890000000001E-2</c:v>
                </c:pt>
                <c:pt idx="11480">
                  <c:v>8.6572654999999998E-2</c:v>
                </c:pt>
                <c:pt idx="11481">
                  <c:v>8.6515470999999997E-2</c:v>
                </c:pt>
                <c:pt idx="11482">
                  <c:v>8.6458348000000004E-2</c:v>
                </c:pt>
                <c:pt idx="11483">
                  <c:v>8.6401275999999999E-2</c:v>
                </c:pt>
                <c:pt idx="11484">
                  <c:v>8.6344264000000004E-2</c:v>
                </c:pt>
                <c:pt idx="11485">
                  <c:v>8.6287304999999995E-2</c:v>
                </c:pt>
                <c:pt idx="11486">
                  <c:v>8.6230404999999996E-2</c:v>
                </c:pt>
                <c:pt idx="11487">
                  <c:v>8.6173556999999998E-2</c:v>
                </c:pt>
                <c:pt idx="11488">
                  <c:v>8.6116761E-2</c:v>
                </c:pt>
                <c:pt idx="11489">
                  <c:v>8.6060017000000003E-2</c:v>
                </c:pt>
                <c:pt idx="11490">
                  <c:v>8.6003333000000001E-2</c:v>
                </c:pt>
                <c:pt idx="11491">
                  <c:v>8.5946701E-2</c:v>
                </c:pt>
                <c:pt idx="11492">
                  <c:v>8.5890121999999999E-2</c:v>
                </c:pt>
                <c:pt idx="11493">
                  <c:v>8.5833593999999999E-2</c:v>
                </c:pt>
                <c:pt idx="11494">
                  <c:v>8.5777118999999999E-2</c:v>
                </c:pt>
                <c:pt idx="11495">
                  <c:v>8.5720695999999999E-2</c:v>
                </c:pt>
                <c:pt idx="11496">
                  <c:v>8.5664324E-2</c:v>
                </c:pt>
                <c:pt idx="11497">
                  <c:v>8.5608006E-2</c:v>
                </c:pt>
                <c:pt idx="11498">
                  <c:v>8.5551739000000002E-2</c:v>
                </c:pt>
                <c:pt idx="11499">
                  <c:v>8.5495524000000003E-2</c:v>
                </c:pt>
                <c:pt idx="11500">
                  <c:v>8.5439362000000005E-2</c:v>
                </c:pt>
                <c:pt idx="11501">
                  <c:v>8.5383250999999993E-2</c:v>
                </c:pt>
                <c:pt idx="11502">
                  <c:v>8.5327192999999996E-2</c:v>
                </c:pt>
                <c:pt idx="11503">
                  <c:v>8.5271180000000002E-2</c:v>
                </c:pt>
                <c:pt idx="11504">
                  <c:v>8.5215217999999995E-2</c:v>
                </c:pt>
                <c:pt idx="11505">
                  <c:v>8.5159309000000002E-2</c:v>
                </c:pt>
                <c:pt idx="11506">
                  <c:v>8.5103451999999996E-2</c:v>
                </c:pt>
                <c:pt idx="11507">
                  <c:v>8.5047639999999994E-2</c:v>
                </c:pt>
                <c:pt idx="11508">
                  <c:v>8.4991880000000006E-2</c:v>
                </c:pt>
                <c:pt idx="11509">
                  <c:v>8.4936163999999995E-2</c:v>
                </c:pt>
                <c:pt idx="11510">
                  <c:v>8.4880500999999997E-2</c:v>
                </c:pt>
                <c:pt idx="11511">
                  <c:v>8.482489E-2</c:v>
                </c:pt>
                <c:pt idx="11512">
                  <c:v>8.4769322999999994E-2</c:v>
                </c:pt>
                <c:pt idx="11513">
                  <c:v>8.4713809000000001E-2</c:v>
                </c:pt>
                <c:pt idx="11514">
                  <c:v>8.4658339999999999E-2</c:v>
                </c:pt>
                <c:pt idx="11515">
                  <c:v>8.4602921999999997E-2</c:v>
                </c:pt>
                <c:pt idx="11516">
                  <c:v>8.4547549E-2</c:v>
                </c:pt>
                <c:pt idx="11517">
                  <c:v>8.4492229000000002E-2</c:v>
                </c:pt>
                <c:pt idx="11518">
                  <c:v>8.4436952999999995E-2</c:v>
                </c:pt>
                <c:pt idx="11519">
                  <c:v>8.4381722000000006E-2</c:v>
                </c:pt>
                <c:pt idx="11520">
                  <c:v>8.4326543000000004E-2</c:v>
                </c:pt>
                <c:pt idx="11521">
                  <c:v>8.4271409000000005E-2</c:v>
                </c:pt>
                <c:pt idx="11522">
                  <c:v>8.4216318999999998E-2</c:v>
                </c:pt>
                <c:pt idx="11523">
                  <c:v>8.4161282000000004E-2</c:v>
                </c:pt>
                <c:pt idx="11524">
                  <c:v>8.4106289000000001E-2</c:v>
                </c:pt>
                <c:pt idx="11525">
                  <c:v>8.4051341000000002E-2</c:v>
                </c:pt>
                <c:pt idx="11526">
                  <c:v>8.3996436999999993E-2</c:v>
                </c:pt>
                <c:pt idx="11527">
                  <c:v>8.3941585999999999E-2</c:v>
                </c:pt>
                <c:pt idx="11528">
                  <c:v>8.3886779999999994E-2</c:v>
                </c:pt>
                <c:pt idx="11529">
                  <c:v>8.3832017999999994E-2</c:v>
                </c:pt>
                <c:pt idx="11530">
                  <c:v>8.3777300999999998E-2</c:v>
                </c:pt>
                <c:pt idx="11531">
                  <c:v>8.3722629000000007E-2</c:v>
                </c:pt>
                <c:pt idx="11532">
                  <c:v>8.3668001000000006E-2</c:v>
                </c:pt>
                <c:pt idx="11533">
                  <c:v>8.3613417999999995E-2</c:v>
                </c:pt>
                <c:pt idx="11534">
                  <c:v>8.3558880000000002E-2</c:v>
                </c:pt>
                <c:pt idx="11535">
                  <c:v>8.3504386E-2</c:v>
                </c:pt>
                <c:pt idx="11536">
                  <c:v>8.3449944999999998E-2</c:v>
                </c:pt>
                <c:pt idx="11537">
                  <c:v>8.3395548E-2</c:v>
                </c:pt>
                <c:pt idx="11538">
                  <c:v>8.3341196000000006E-2</c:v>
                </c:pt>
                <c:pt idx="11539">
                  <c:v>8.3286880999999993E-2</c:v>
                </c:pt>
                <c:pt idx="11540">
                  <c:v>8.3232610999999998E-2</c:v>
                </c:pt>
                <c:pt idx="11541">
                  <c:v>8.3178386000000007E-2</c:v>
                </c:pt>
                <c:pt idx="11542">
                  <c:v>8.3124205000000007E-2</c:v>
                </c:pt>
                <c:pt idx="11543">
                  <c:v>8.3070069999999996E-2</c:v>
                </c:pt>
                <c:pt idx="11544">
                  <c:v>8.3015978000000004E-2</c:v>
                </c:pt>
                <c:pt idx="11545">
                  <c:v>8.2961932000000002E-2</c:v>
                </c:pt>
                <c:pt idx="11546">
                  <c:v>8.2907930000000005E-2</c:v>
                </c:pt>
                <c:pt idx="11547">
                  <c:v>8.2853965000000002E-2</c:v>
                </c:pt>
                <c:pt idx="11548">
                  <c:v>8.2800046000000002E-2</c:v>
                </c:pt>
                <c:pt idx="11549">
                  <c:v>8.2746169999999994E-2</c:v>
                </c:pt>
                <c:pt idx="11550">
                  <c:v>8.2692340000000003E-2</c:v>
                </c:pt>
                <c:pt idx="11551">
                  <c:v>8.2638554000000003E-2</c:v>
                </c:pt>
                <c:pt idx="11552">
                  <c:v>8.2584805999999997E-2</c:v>
                </c:pt>
                <c:pt idx="11553">
                  <c:v>8.2531101999999995E-2</c:v>
                </c:pt>
                <c:pt idx="11554">
                  <c:v>8.2477442999999998E-2</c:v>
                </c:pt>
                <c:pt idx="11555">
                  <c:v>8.2423820999999994E-2</c:v>
                </c:pt>
                <c:pt idx="11556">
                  <c:v>8.2370243999999995E-2</c:v>
                </c:pt>
                <c:pt idx="11557">
                  <c:v>8.2316712E-2</c:v>
                </c:pt>
                <c:pt idx="11558">
                  <c:v>8.2263223999999996E-2</c:v>
                </c:pt>
                <c:pt idx="11559">
                  <c:v>8.2209773E-2</c:v>
                </c:pt>
                <c:pt idx="11560">
                  <c:v>8.2156367999999994E-2</c:v>
                </c:pt>
                <c:pt idx="11561">
                  <c:v>8.2102998999999996E-2</c:v>
                </c:pt>
                <c:pt idx="11562">
                  <c:v>8.2049675000000002E-2</c:v>
                </c:pt>
                <c:pt idx="11563">
                  <c:v>8.1996395999999999E-2</c:v>
                </c:pt>
                <c:pt idx="11564">
                  <c:v>8.1943154000000004E-2</c:v>
                </c:pt>
                <c:pt idx="11565">
                  <c:v>8.1889956999999999E-2</c:v>
                </c:pt>
                <c:pt idx="11566">
                  <c:v>8.1836797000000003E-2</c:v>
                </c:pt>
                <c:pt idx="11567">
                  <c:v>8.1783681999999996E-2</c:v>
                </c:pt>
                <c:pt idx="11568">
                  <c:v>8.1730603999999998E-2</c:v>
                </c:pt>
                <c:pt idx="11569">
                  <c:v>8.1677571000000004E-2</c:v>
                </c:pt>
                <c:pt idx="11570">
                  <c:v>8.1624575000000005E-2</c:v>
                </c:pt>
                <c:pt idx="11571">
                  <c:v>8.1571623999999995E-2</c:v>
                </c:pt>
                <c:pt idx="11572">
                  <c:v>8.1518709999999994E-2</c:v>
                </c:pt>
                <c:pt idx="11573">
                  <c:v>8.1465839999999998E-2</c:v>
                </c:pt>
                <c:pt idx="11574">
                  <c:v>8.1413007999999995E-2</c:v>
                </c:pt>
                <c:pt idx="11575">
                  <c:v>8.1360220999999996E-2</c:v>
                </c:pt>
                <c:pt idx="11576">
                  <c:v>8.1307471000000006E-2</c:v>
                </c:pt>
                <c:pt idx="11577">
                  <c:v>8.1254757999999996E-2</c:v>
                </c:pt>
                <c:pt idx="11578">
                  <c:v>8.1202090000000005E-2</c:v>
                </c:pt>
                <c:pt idx="11579">
                  <c:v>8.1149458999999993E-2</c:v>
                </c:pt>
                <c:pt idx="11580">
                  <c:v>8.1096865000000004E-2</c:v>
                </c:pt>
                <c:pt idx="11581">
                  <c:v>8.1044316000000005E-2</c:v>
                </c:pt>
                <c:pt idx="11582">
                  <c:v>8.0991805E-2</c:v>
                </c:pt>
                <c:pt idx="11583">
                  <c:v>8.0939330000000004E-2</c:v>
                </c:pt>
                <c:pt idx="11584">
                  <c:v>8.0886899999999998E-2</c:v>
                </c:pt>
                <c:pt idx="11585">
                  <c:v>8.0834507999999999E-2</c:v>
                </c:pt>
                <c:pt idx="11586">
                  <c:v>8.0782152999999995E-2</c:v>
                </c:pt>
                <c:pt idx="11587">
                  <c:v>8.0729841999999996E-2</c:v>
                </c:pt>
                <c:pt idx="11588">
                  <c:v>8.0677569000000005E-2</c:v>
                </c:pt>
                <c:pt idx="11589">
                  <c:v>8.0625332999999993E-2</c:v>
                </c:pt>
                <c:pt idx="11590">
                  <c:v>8.0573134000000005E-2</c:v>
                </c:pt>
                <c:pt idx="11591">
                  <c:v>8.0520980000000006E-2</c:v>
                </c:pt>
                <c:pt idx="11592">
                  <c:v>8.0468863000000002E-2</c:v>
                </c:pt>
                <c:pt idx="11593">
                  <c:v>8.0416784000000005E-2</c:v>
                </c:pt>
                <c:pt idx="11594">
                  <c:v>8.0364741000000003E-2</c:v>
                </c:pt>
                <c:pt idx="11595">
                  <c:v>8.0312735999999996E-2</c:v>
                </c:pt>
                <c:pt idx="11596">
                  <c:v>8.0260776000000006E-2</c:v>
                </c:pt>
                <c:pt idx="11597">
                  <c:v>8.0208852999999997E-2</c:v>
                </c:pt>
                <c:pt idx="11598">
                  <c:v>8.0156966999999996E-2</c:v>
                </c:pt>
                <c:pt idx="11599">
                  <c:v>8.0105118000000003E-2</c:v>
                </c:pt>
                <c:pt idx="11600">
                  <c:v>8.0053307000000004E-2</c:v>
                </c:pt>
                <c:pt idx="11601">
                  <c:v>8.0001533E-2</c:v>
                </c:pt>
                <c:pt idx="11602">
                  <c:v>7.9949796000000004E-2</c:v>
                </c:pt>
                <c:pt idx="11603">
                  <c:v>7.9898097000000001E-2</c:v>
                </c:pt>
                <c:pt idx="11604">
                  <c:v>7.9846433999999994E-2</c:v>
                </c:pt>
                <c:pt idx="11605">
                  <c:v>7.9794808999999994E-2</c:v>
                </c:pt>
                <c:pt idx="11606">
                  <c:v>7.9743228999999999E-2</c:v>
                </c:pt>
                <c:pt idx="11607">
                  <c:v>7.9691685999999998E-2</c:v>
                </c:pt>
                <c:pt idx="11608">
                  <c:v>7.9640180000000005E-2</c:v>
                </c:pt>
                <c:pt idx="11609">
                  <c:v>7.9588711000000006E-2</c:v>
                </c:pt>
                <c:pt idx="11610">
                  <c:v>7.9537280000000002E-2</c:v>
                </c:pt>
                <c:pt idx="11611">
                  <c:v>7.9485886000000006E-2</c:v>
                </c:pt>
                <c:pt idx="11612">
                  <c:v>7.9434529000000004E-2</c:v>
                </c:pt>
                <c:pt idx="11613">
                  <c:v>7.9383208999999996E-2</c:v>
                </c:pt>
                <c:pt idx="11614">
                  <c:v>7.9331926999999997E-2</c:v>
                </c:pt>
                <c:pt idx="11615">
                  <c:v>7.9280682000000005E-2</c:v>
                </c:pt>
                <c:pt idx="11616">
                  <c:v>7.9229473999999994E-2</c:v>
                </c:pt>
                <c:pt idx="11617">
                  <c:v>7.9178303000000005E-2</c:v>
                </c:pt>
                <c:pt idx="11618">
                  <c:v>7.9127169999999997E-2</c:v>
                </c:pt>
                <c:pt idx="11619">
                  <c:v>7.9076073999999996E-2</c:v>
                </c:pt>
                <c:pt idx="11620">
                  <c:v>7.9025007999999994E-2</c:v>
                </c:pt>
                <c:pt idx="11621">
                  <c:v>7.8973979E-2</c:v>
                </c:pt>
                <c:pt idx="11622">
                  <c:v>7.8922987E-2</c:v>
                </c:pt>
                <c:pt idx="11623">
                  <c:v>7.8872031999999995E-2</c:v>
                </c:pt>
                <c:pt idx="11624">
                  <c:v>7.8821114999999997E-2</c:v>
                </c:pt>
                <c:pt idx="11625">
                  <c:v>7.8770234999999994E-2</c:v>
                </c:pt>
                <c:pt idx="11626">
                  <c:v>7.8719391999999999E-2</c:v>
                </c:pt>
                <c:pt idx="11627">
                  <c:v>7.8668586999999998E-2</c:v>
                </c:pt>
                <c:pt idx="11628">
                  <c:v>7.8617819000000005E-2</c:v>
                </c:pt>
                <c:pt idx="11629">
                  <c:v>7.8567079999999997E-2</c:v>
                </c:pt>
                <c:pt idx="11630">
                  <c:v>7.8516378999999997E-2</c:v>
                </c:pt>
                <c:pt idx="11631">
                  <c:v>7.8465715000000005E-2</c:v>
                </c:pt>
                <c:pt idx="11632">
                  <c:v>7.8415087999999994E-2</c:v>
                </c:pt>
                <c:pt idx="11633">
                  <c:v>7.8364499000000004E-2</c:v>
                </c:pt>
                <c:pt idx="11634">
                  <c:v>7.8313946999999995E-2</c:v>
                </c:pt>
                <c:pt idx="11635">
                  <c:v>7.8263423999999998E-2</c:v>
                </c:pt>
                <c:pt idx="11636">
                  <c:v>7.8212938999999995E-2</c:v>
                </c:pt>
                <c:pt idx="11637">
                  <c:v>7.8162491000000001E-2</c:v>
                </c:pt>
                <c:pt idx="11638">
                  <c:v>7.8112081E-2</c:v>
                </c:pt>
                <c:pt idx="11639">
                  <c:v>7.8061699999999998E-2</c:v>
                </c:pt>
                <c:pt idx="11640">
                  <c:v>7.8011356000000004E-2</c:v>
                </c:pt>
                <c:pt idx="11641">
                  <c:v>7.7961050000000004E-2</c:v>
                </c:pt>
                <c:pt idx="11642">
                  <c:v>7.7910780999999998E-2</c:v>
                </c:pt>
                <c:pt idx="11643">
                  <c:v>7.7860549000000001E-2</c:v>
                </c:pt>
                <c:pt idx="11644">
                  <c:v>7.7810347000000002E-2</c:v>
                </c:pt>
                <c:pt idx="11645">
                  <c:v>7.7760181999999997E-2</c:v>
                </c:pt>
                <c:pt idx="11646">
                  <c:v>7.7710055E-2</c:v>
                </c:pt>
                <c:pt idx="11647">
                  <c:v>7.7659957000000002E-2</c:v>
                </c:pt>
                <c:pt idx="11648">
                  <c:v>7.7609896999999997E-2</c:v>
                </c:pt>
                <c:pt idx="11649">
                  <c:v>7.7559873000000001E-2</c:v>
                </c:pt>
                <c:pt idx="11650">
                  <c:v>7.7509887999999999E-2</c:v>
                </c:pt>
                <c:pt idx="11651">
                  <c:v>7.7459930999999996E-2</c:v>
                </c:pt>
                <c:pt idx="11652">
                  <c:v>7.7410012E-2</c:v>
                </c:pt>
                <c:pt idx="11653">
                  <c:v>7.7360123000000003E-2</c:v>
                </c:pt>
                <c:pt idx="11654">
                  <c:v>7.7310271999999999E-2</c:v>
                </c:pt>
                <c:pt idx="11655">
                  <c:v>7.7260457000000005E-2</c:v>
                </c:pt>
                <c:pt idx="11656">
                  <c:v>7.7210671999999994E-2</c:v>
                </c:pt>
                <c:pt idx="11657">
                  <c:v>7.7160925000000005E-2</c:v>
                </c:pt>
                <c:pt idx="11658">
                  <c:v>7.7111213999999997E-2</c:v>
                </c:pt>
                <c:pt idx="11659">
                  <c:v>7.7061534000000001E-2</c:v>
                </c:pt>
                <c:pt idx="11660">
                  <c:v>7.7011890999999999E-2</c:v>
                </c:pt>
                <c:pt idx="11661">
                  <c:v>7.6962276999999996E-2</c:v>
                </c:pt>
                <c:pt idx="11662">
                  <c:v>7.6912701E-2</c:v>
                </c:pt>
                <c:pt idx="11663">
                  <c:v>7.6863161999999999E-2</c:v>
                </c:pt>
                <c:pt idx="11664">
                  <c:v>7.6813652999999996E-2</c:v>
                </c:pt>
                <c:pt idx="11665">
                  <c:v>7.6764181000000001E-2</c:v>
                </c:pt>
                <c:pt idx="11666">
                  <c:v>7.6714739000000004E-2</c:v>
                </c:pt>
                <c:pt idx="11667">
                  <c:v>7.6665334000000002E-2</c:v>
                </c:pt>
                <c:pt idx="11668">
                  <c:v>7.6615966999999993E-2</c:v>
                </c:pt>
                <c:pt idx="11669">
                  <c:v>7.6566628999999997E-2</c:v>
                </c:pt>
                <c:pt idx="11670">
                  <c:v>7.6517328999999995E-2</c:v>
                </c:pt>
                <c:pt idx="11671">
                  <c:v>7.6468058000000005E-2</c:v>
                </c:pt>
                <c:pt idx="11672">
                  <c:v>7.6418823999999996E-2</c:v>
                </c:pt>
                <c:pt idx="11673">
                  <c:v>7.6369620999999999E-2</c:v>
                </c:pt>
                <c:pt idx="11674">
                  <c:v>7.6320453999999996E-2</c:v>
                </c:pt>
                <c:pt idx="11675">
                  <c:v>7.6271318000000005E-2</c:v>
                </c:pt>
                <c:pt idx="11676">
                  <c:v>7.6222218999999994E-2</c:v>
                </c:pt>
                <c:pt idx="11677">
                  <c:v>7.6173148999999996E-2</c:v>
                </c:pt>
                <c:pt idx="11678">
                  <c:v>7.6124117000000005E-2</c:v>
                </c:pt>
                <c:pt idx="11679">
                  <c:v>7.6075113999999999E-2</c:v>
                </c:pt>
                <c:pt idx="11680">
                  <c:v>7.6026149000000001E-2</c:v>
                </c:pt>
                <c:pt idx="11681">
                  <c:v>7.5977214000000001E-2</c:v>
                </c:pt>
                <c:pt idx="11682">
                  <c:v>7.5928315999999996E-2</c:v>
                </c:pt>
                <c:pt idx="11683">
                  <c:v>7.5879447000000003E-2</c:v>
                </c:pt>
                <c:pt idx="11684">
                  <c:v>7.5830616000000003E-2</c:v>
                </c:pt>
                <c:pt idx="11685">
                  <c:v>7.5781815000000002E-2</c:v>
                </c:pt>
                <c:pt idx="11686">
                  <c:v>7.5733050999999996E-2</c:v>
                </c:pt>
                <c:pt idx="11687">
                  <c:v>7.5684316000000001E-2</c:v>
                </c:pt>
                <c:pt idx="11688">
                  <c:v>7.5635612000000005E-2</c:v>
                </c:pt>
                <c:pt idx="11689">
                  <c:v>7.5586945000000003E-2</c:v>
                </c:pt>
                <c:pt idx="11690">
                  <c:v>7.5538306999999999E-2</c:v>
                </c:pt>
                <c:pt idx="11691">
                  <c:v>7.5489707000000003E-2</c:v>
                </c:pt>
                <c:pt idx="11692">
                  <c:v>7.5441137000000005E-2</c:v>
                </c:pt>
                <c:pt idx="11693">
                  <c:v>7.5392596000000006E-2</c:v>
                </c:pt>
                <c:pt idx="11694">
                  <c:v>7.5344093000000001E-2</c:v>
                </c:pt>
                <c:pt idx="11695">
                  <c:v>7.5295619999999994E-2</c:v>
                </c:pt>
                <c:pt idx="11696">
                  <c:v>7.5247182999999995E-2</c:v>
                </c:pt>
                <c:pt idx="11697">
                  <c:v>7.5198776999999994E-2</c:v>
                </c:pt>
                <c:pt idx="11698">
                  <c:v>7.5150400000000006E-2</c:v>
                </c:pt>
                <c:pt idx="11699">
                  <c:v>7.5102060999999998E-2</c:v>
                </c:pt>
                <c:pt idx="11700">
                  <c:v>7.5053751000000002E-2</c:v>
                </c:pt>
                <c:pt idx="11701">
                  <c:v>7.5005472000000004E-2</c:v>
                </c:pt>
                <c:pt idx="11702">
                  <c:v>7.4957229E-2</c:v>
                </c:pt>
                <c:pt idx="11703">
                  <c:v>7.4909015999999995E-2</c:v>
                </c:pt>
                <c:pt idx="11704">
                  <c:v>7.4860840999999997E-2</c:v>
                </c:pt>
                <c:pt idx="11705">
                  <c:v>7.4812694999999999E-2</c:v>
                </c:pt>
                <c:pt idx="11706">
                  <c:v>7.4764579999999997E-2</c:v>
                </c:pt>
                <c:pt idx="11707">
                  <c:v>7.4716501000000005E-2</c:v>
                </c:pt>
                <c:pt idx="11708">
                  <c:v>7.4668451999999996E-2</c:v>
                </c:pt>
                <c:pt idx="11709">
                  <c:v>7.4620433E-2</c:v>
                </c:pt>
                <c:pt idx="11710">
                  <c:v>7.4572444000000002E-2</c:v>
                </c:pt>
                <c:pt idx="11711">
                  <c:v>7.4524491999999998E-2</c:v>
                </c:pt>
                <c:pt idx="11712">
                  <c:v>7.4476570000000006E-2</c:v>
                </c:pt>
                <c:pt idx="11713">
                  <c:v>7.4428677999999998E-2</c:v>
                </c:pt>
                <c:pt idx="11714">
                  <c:v>7.4380821999999999E-2</c:v>
                </c:pt>
                <c:pt idx="11715">
                  <c:v>7.4332996999999998E-2</c:v>
                </c:pt>
                <c:pt idx="11716">
                  <c:v>7.4285201999999995E-2</c:v>
                </c:pt>
                <c:pt idx="11717">
                  <c:v>7.4237436000000004E-2</c:v>
                </c:pt>
                <c:pt idx="11718">
                  <c:v>7.4189707999999993E-2</c:v>
                </c:pt>
                <c:pt idx="11719">
                  <c:v>7.4142008999999995E-2</c:v>
                </c:pt>
                <c:pt idx="11720">
                  <c:v>7.4094339999999995E-2</c:v>
                </c:pt>
                <c:pt idx="11721">
                  <c:v>7.4046709000000002E-2</c:v>
                </c:pt>
                <c:pt idx="11722">
                  <c:v>7.3999106999999995E-2</c:v>
                </c:pt>
                <c:pt idx="11723">
                  <c:v>7.3951534999999999E-2</c:v>
                </c:pt>
                <c:pt idx="11724">
                  <c:v>7.3903993000000001E-2</c:v>
                </c:pt>
                <c:pt idx="11725">
                  <c:v>7.3856480000000002E-2</c:v>
                </c:pt>
                <c:pt idx="11726">
                  <c:v>7.3809004999999997E-2</c:v>
                </c:pt>
                <c:pt idx="11727">
                  <c:v>7.3761560000000004E-2</c:v>
                </c:pt>
                <c:pt idx="11728">
                  <c:v>7.3714144999999995E-2</c:v>
                </c:pt>
                <c:pt idx="11729">
                  <c:v>7.3666758999999998E-2</c:v>
                </c:pt>
                <c:pt idx="11730">
                  <c:v>7.3619403E-2</c:v>
                </c:pt>
                <c:pt idx="11731">
                  <c:v>7.3572083999999996E-2</c:v>
                </c:pt>
                <c:pt idx="11732">
                  <c:v>7.3524795000000004E-2</c:v>
                </c:pt>
                <c:pt idx="11733">
                  <c:v>7.3477535999999996E-2</c:v>
                </c:pt>
                <c:pt idx="11734">
                  <c:v>7.3430307E-2</c:v>
                </c:pt>
                <c:pt idx="11735">
                  <c:v>7.3383108000000002E-2</c:v>
                </c:pt>
                <c:pt idx="11736">
                  <c:v>7.3335945999999999E-2</c:v>
                </c:pt>
                <c:pt idx="11737">
                  <c:v>7.3288812999999994E-2</c:v>
                </c:pt>
                <c:pt idx="11738">
                  <c:v>7.3241711000000001E-2</c:v>
                </c:pt>
                <c:pt idx="11739">
                  <c:v>7.3194638000000006E-2</c:v>
                </c:pt>
                <c:pt idx="11740">
                  <c:v>7.3147594999999996E-2</c:v>
                </c:pt>
                <c:pt idx="11741">
                  <c:v>7.3100581999999997E-2</c:v>
                </c:pt>
                <c:pt idx="11742">
                  <c:v>7.3053597999999997E-2</c:v>
                </c:pt>
                <c:pt idx="11743">
                  <c:v>7.3006652000000005E-2</c:v>
                </c:pt>
                <c:pt idx="11744">
                  <c:v>7.2959735999999997E-2</c:v>
                </c:pt>
                <c:pt idx="11745">
                  <c:v>7.2912849000000002E-2</c:v>
                </c:pt>
                <c:pt idx="11746">
                  <c:v>7.2865993000000004E-2</c:v>
                </c:pt>
                <c:pt idx="11747">
                  <c:v>7.2819166000000005E-2</c:v>
                </c:pt>
                <c:pt idx="11748">
                  <c:v>7.2772369000000003E-2</c:v>
                </c:pt>
                <c:pt idx="11749">
                  <c:v>7.2725601000000001E-2</c:v>
                </c:pt>
                <c:pt idx="11750">
                  <c:v>7.2678863999999996E-2</c:v>
                </c:pt>
                <c:pt idx="11751">
                  <c:v>7.2632163999999999E-2</c:v>
                </c:pt>
                <c:pt idx="11752">
                  <c:v>7.2585493000000001E-2</c:v>
                </c:pt>
                <c:pt idx="11753">
                  <c:v>7.2538853E-2</c:v>
                </c:pt>
                <c:pt idx="11754">
                  <c:v>7.2492241999999998E-2</c:v>
                </c:pt>
                <c:pt idx="11755">
                  <c:v>7.2445660999999995E-2</c:v>
                </c:pt>
                <c:pt idx="11756">
                  <c:v>7.2399110000000003E-2</c:v>
                </c:pt>
                <c:pt idx="11757">
                  <c:v>7.2352587999999995E-2</c:v>
                </c:pt>
                <c:pt idx="11758">
                  <c:v>7.2306097E-2</c:v>
                </c:pt>
                <c:pt idx="11759">
                  <c:v>7.2259635000000003E-2</c:v>
                </c:pt>
                <c:pt idx="11760">
                  <c:v>7.2213203000000004E-2</c:v>
                </c:pt>
                <c:pt idx="11761">
                  <c:v>7.2166800000000003E-2</c:v>
                </c:pt>
                <c:pt idx="11762">
                  <c:v>7.2120428E-2</c:v>
                </c:pt>
                <c:pt idx="11763">
                  <c:v>7.2074084999999996E-2</c:v>
                </c:pt>
                <c:pt idx="11764">
                  <c:v>7.2027773000000003E-2</c:v>
                </c:pt>
                <c:pt idx="11765">
                  <c:v>7.1981489999999995E-2</c:v>
                </c:pt>
                <c:pt idx="11766">
                  <c:v>7.1935236E-2</c:v>
                </c:pt>
                <c:pt idx="11767">
                  <c:v>7.1889013000000002E-2</c:v>
                </c:pt>
                <c:pt idx="11768">
                  <c:v>7.1842826999999998E-2</c:v>
                </c:pt>
                <c:pt idx="11769">
                  <c:v>7.1796671000000006E-2</c:v>
                </c:pt>
                <c:pt idx="11770">
                  <c:v>7.1750543999999999E-2</c:v>
                </c:pt>
                <c:pt idx="11771">
                  <c:v>7.1704447000000004E-2</c:v>
                </c:pt>
                <c:pt idx="11772">
                  <c:v>7.1658379999999994E-2</c:v>
                </c:pt>
                <c:pt idx="11773">
                  <c:v>7.1612342999999995E-2</c:v>
                </c:pt>
                <c:pt idx="11774">
                  <c:v>7.1566335999999994E-2</c:v>
                </c:pt>
                <c:pt idx="11775">
                  <c:v>7.1520350999999996E-2</c:v>
                </c:pt>
                <c:pt idx="11776">
                  <c:v>7.1474395999999996E-2</c:v>
                </c:pt>
                <c:pt idx="11777">
                  <c:v>7.1428469999999994E-2</c:v>
                </c:pt>
                <c:pt idx="11778">
                  <c:v>7.1382575000000004E-2</c:v>
                </c:pt>
                <c:pt idx="11779">
                  <c:v>7.1336708999999998E-2</c:v>
                </c:pt>
                <c:pt idx="11780">
                  <c:v>7.1290873000000005E-2</c:v>
                </c:pt>
                <c:pt idx="11781">
                  <c:v>7.1245066999999995E-2</c:v>
                </c:pt>
                <c:pt idx="11782">
                  <c:v>7.1199289999999998E-2</c:v>
                </c:pt>
                <c:pt idx="11783">
                  <c:v>7.1153543999999999E-2</c:v>
                </c:pt>
                <c:pt idx="11784">
                  <c:v>7.1107826999999998E-2</c:v>
                </c:pt>
                <c:pt idx="11785">
                  <c:v>7.1062139999999996E-2</c:v>
                </c:pt>
                <c:pt idx="11786">
                  <c:v>7.1016483000000005E-2</c:v>
                </c:pt>
                <c:pt idx="11787">
                  <c:v>7.0970855999999999E-2</c:v>
                </c:pt>
                <c:pt idx="11788">
                  <c:v>7.0925258000000005E-2</c:v>
                </c:pt>
                <c:pt idx="11789">
                  <c:v>7.0879689999999995E-2</c:v>
                </c:pt>
                <c:pt idx="11790">
                  <c:v>7.0834151999999997E-2</c:v>
                </c:pt>
                <c:pt idx="11791">
                  <c:v>7.0788643999999998E-2</c:v>
                </c:pt>
                <c:pt idx="11792">
                  <c:v>7.0743165999999996E-2</c:v>
                </c:pt>
                <c:pt idx="11793">
                  <c:v>7.0697716999999993E-2</c:v>
                </c:pt>
                <c:pt idx="11794">
                  <c:v>7.0652291000000006E-2</c:v>
                </c:pt>
                <c:pt idx="11795">
                  <c:v>7.0606895000000003E-2</c:v>
                </c:pt>
                <c:pt idx="11796">
                  <c:v>7.0561527999999998E-2</c:v>
                </c:pt>
                <c:pt idx="11797">
                  <c:v>7.0516191000000006E-2</c:v>
                </c:pt>
                <c:pt idx="11798">
                  <c:v>7.0470883999999998E-2</c:v>
                </c:pt>
                <c:pt idx="11799">
                  <c:v>7.0425607000000001E-2</c:v>
                </c:pt>
                <c:pt idx="11800">
                  <c:v>7.0380360000000003E-2</c:v>
                </c:pt>
                <c:pt idx="11801">
                  <c:v>7.0335142000000003E-2</c:v>
                </c:pt>
                <c:pt idx="11802">
                  <c:v>7.0289955000000001E-2</c:v>
                </c:pt>
                <c:pt idx="11803">
                  <c:v>7.0244796999999998E-2</c:v>
                </c:pt>
                <c:pt idx="11804">
                  <c:v>7.0199660999999997E-2</c:v>
                </c:pt>
                <c:pt idx="11805">
                  <c:v>7.0154554999999993E-2</c:v>
                </c:pt>
                <c:pt idx="11806">
                  <c:v>7.0109479000000002E-2</c:v>
                </c:pt>
                <c:pt idx="11807">
                  <c:v>7.0064432999999995E-2</c:v>
                </c:pt>
                <c:pt idx="11808">
                  <c:v>7.0019417E-2</c:v>
                </c:pt>
                <c:pt idx="11809">
                  <c:v>6.9974430000000004E-2</c:v>
                </c:pt>
                <c:pt idx="11810">
                  <c:v>6.9929473000000006E-2</c:v>
                </c:pt>
                <c:pt idx="11811">
                  <c:v>6.9884538999999996E-2</c:v>
                </c:pt>
                <c:pt idx="11812">
                  <c:v>6.9839633999999998E-2</c:v>
                </c:pt>
                <c:pt idx="11813">
                  <c:v>6.9794758999999998E-2</c:v>
                </c:pt>
                <c:pt idx="11814">
                  <c:v>6.9749913999999996E-2</c:v>
                </c:pt>
                <c:pt idx="11815">
                  <c:v>6.9705099000000006E-2</c:v>
                </c:pt>
                <c:pt idx="11816">
                  <c:v>6.9660313000000001E-2</c:v>
                </c:pt>
                <c:pt idx="11817">
                  <c:v>6.9615549999999998E-2</c:v>
                </c:pt>
                <c:pt idx="11818">
                  <c:v>6.9570816999999993E-2</c:v>
                </c:pt>
                <c:pt idx="11819">
                  <c:v>6.9526114E-2</c:v>
                </c:pt>
                <c:pt idx="11820">
                  <c:v>6.9481440000000005E-2</c:v>
                </c:pt>
                <c:pt idx="11821">
                  <c:v>6.9436795999999995E-2</c:v>
                </c:pt>
                <c:pt idx="11822">
                  <c:v>6.9392181999999997E-2</c:v>
                </c:pt>
                <c:pt idx="11823">
                  <c:v>6.9347590000000001E-2</c:v>
                </c:pt>
                <c:pt idx="11824">
                  <c:v>6.9303028000000003E-2</c:v>
                </c:pt>
                <c:pt idx="11825">
                  <c:v>6.9258496000000003E-2</c:v>
                </c:pt>
                <c:pt idx="11826">
                  <c:v>6.9213994000000001E-2</c:v>
                </c:pt>
                <c:pt idx="11827">
                  <c:v>6.9169514000000001E-2</c:v>
                </c:pt>
                <c:pt idx="11828">
                  <c:v>6.9125064E-2</c:v>
                </c:pt>
                <c:pt idx="11829">
                  <c:v>6.9080642999999997E-2</c:v>
                </c:pt>
                <c:pt idx="11830">
                  <c:v>6.9036253000000006E-2</c:v>
                </c:pt>
                <c:pt idx="11831">
                  <c:v>6.8991891999999999E-2</c:v>
                </c:pt>
                <c:pt idx="11832">
                  <c:v>6.8947553999999994E-2</c:v>
                </c:pt>
                <c:pt idx="11833">
                  <c:v>6.8903245000000002E-2</c:v>
                </c:pt>
                <c:pt idx="11834">
                  <c:v>6.8858965999999994E-2</c:v>
                </c:pt>
                <c:pt idx="11835">
                  <c:v>6.8814716999999997E-2</c:v>
                </c:pt>
                <c:pt idx="11836">
                  <c:v>6.8770491000000003E-2</c:v>
                </c:pt>
                <c:pt idx="11837">
                  <c:v>6.8726293999999993E-2</c:v>
                </c:pt>
                <c:pt idx="11838">
                  <c:v>6.8682126999999996E-2</c:v>
                </c:pt>
                <c:pt idx="11839">
                  <c:v>6.8637988999999996E-2</c:v>
                </c:pt>
                <c:pt idx="11840">
                  <c:v>6.8593874999999999E-2</c:v>
                </c:pt>
                <c:pt idx="11841">
                  <c:v>6.8549789E-2</c:v>
                </c:pt>
                <c:pt idx="11842">
                  <c:v>6.8505733999999999E-2</c:v>
                </c:pt>
                <c:pt idx="11843">
                  <c:v>6.8461708999999996E-2</c:v>
                </c:pt>
                <c:pt idx="11844">
                  <c:v>6.8417705999999995E-2</c:v>
                </c:pt>
                <c:pt idx="11845">
                  <c:v>6.8373732000000007E-2</c:v>
                </c:pt>
                <c:pt idx="11846">
                  <c:v>6.8329789000000002E-2</c:v>
                </c:pt>
                <c:pt idx="11847">
                  <c:v>6.8285874999999996E-2</c:v>
                </c:pt>
                <c:pt idx="11848">
                  <c:v>6.8241984000000006E-2</c:v>
                </c:pt>
                <c:pt idx="11849">
                  <c:v>6.8198122E-2</c:v>
                </c:pt>
                <c:pt idx="11850">
                  <c:v>6.8154290000000006E-2</c:v>
                </c:pt>
                <c:pt idx="11851">
                  <c:v>6.8110481E-2</c:v>
                </c:pt>
                <c:pt idx="11852">
                  <c:v>6.8066700999999993E-2</c:v>
                </c:pt>
                <c:pt idx="11853">
                  <c:v>6.8022950999999998E-2</c:v>
                </c:pt>
                <c:pt idx="11854">
                  <c:v>6.7979231000000001E-2</c:v>
                </c:pt>
                <c:pt idx="11855">
                  <c:v>6.7935534000000006E-2</c:v>
                </c:pt>
                <c:pt idx="11856">
                  <c:v>6.7891865999999995E-2</c:v>
                </c:pt>
                <c:pt idx="11857">
                  <c:v>6.7848227999999997E-2</c:v>
                </c:pt>
                <c:pt idx="11858">
                  <c:v>6.7804612E-2</c:v>
                </c:pt>
                <c:pt idx="11859">
                  <c:v>6.7761026000000002E-2</c:v>
                </c:pt>
                <c:pt idx="11860">
                  <c:v>6.7717470000000002E-2</c:v>
                </c:pt>
                <c:pt idx="11861">
                  <c:v>6.7673936000000004E-2</c:v>
                </c:pt>
                <c:pt idx="11862">
                  <c:v>6.7630433000000004E-2</c:v>
                </c:pt>
                <c:pt idx="11863">
                  <c:v>6.7586958000000003E-2</c:v>
                </c:pt>
                <c:pt idx="11864">
                  <c:v>6.7543507000000003E-2</c:v>
                </c:pt>
                <c:pt idx="11865">
                  <c:v>6.7500085000000001E-2</c:v>
                </c:pt>
                <c:pt idx="11866">
                  <c:v>6.7456691999999999E-2</c:v>
                </c:pt>
                <c:pt idx="11867">
                  <c:v>6.7413322999999997E-2</c:v>
                </c:pt>
                <c:pt idx="11868">
                  <c:v>6.7369982999999994E-2</c:v>
                </c:pt>
                <c:pt idx="11869">
                  <c:v>6.7326664999999994E-2</c:v>
                </c:pt>
                <c:pt idx="11870">
                  <c:v>6.7283377000000005E-2</c:v>
                </c:pt>
                <c:pt idx="11871">
                  <c:v>6.7240119000000001E-2</c:v>
                </c:pt>
                <c:pt idx="11872">
                  <c:v>6.7196882999999999E-2</c:v>
                </c:pt>
                <c:pt idx="11873">
                  <c:v>6.7153676999999995E-2</c:v>
                </c:pt>
                <c:pt idx="11874">
                  <c:v>6.7110501000000003E-2</c:v>
                </c:pt>
                <c:pt idx="11875">
                  <c:v>6.7067346999999999E-2</c:v>
                </c:pt>
                <c:pt idx="11876">
                  <c:v>6.7024223999999993E-2</c:v>
                </c:pt>
                <c:pt idx="11877">
                  <c:v>6.6981122000000004E-2</c:v>
                </c:pt>
                <c:pt idx="11878">
                  <c:v>6.6938049999999999E-2</c:v>
                </c:pt>
                <c:pt idx="11879">
                  <c:v>6.6895008000000006E-2</c:v>
                </c:pt>
                <c:pt idx="11880">
                  <c:v>6.6851988000000001E-2</c:v>
                </c:pt>
                <c:pt idx="11881">
                  <c:v>6.6808998999999994E-2</c:v>
                </c:pt>
                <c:pt idx="11882">
                  <c:v>6.6766038999999999E-2</c:v>
                </c:pt>
                <c:pt idx="11883">
                  <c:v>6.6723101000000007E-2</c:v>
                </c:pt>
                <c:pt idx="11884">
                  <c:v>6.6680192999999999E-2</c:v>
                </c:pt>
                <c:pt idx="11885">
                  <c:v>6.6637307000000007E-2</c:v>
                </c:pt>
                <c:pt idx="11886">
                  <c:v>6.6594451999999998E-2</c:v>
                </c:pt>
                <c:pt idx="11887">
                  <c:v>6.6551618000000007E-2</c:v>
                </c:pt>
                <c:pt idx="11888">
                  <c:v>6.6508814999999999E-2</c:v>
                </c:pt>
                <c:pt idx="11889">
                  <c:v>6.6466041000000003E-2</c:v>
                </c:pt>
                <c:pt idx="11890">
                  <c:v>6.6423288999999996E-2</c:v>
                </c:pt>
                <c:pt idx="11891">
                  <c:v>6.6380568000000001E-2</c:v>
                </c:pt>
                <c:pt idx="11892">
                  <c:v>6.6337868999999994E-2</c:v>
                </c:pt>
                <c:pt idx="11893">
                  <c:v>6.6295198999999999E-2</c:v>
                </c:pt>
                <c:pt idx="11894">
                  <c:v>6.6252559000000003E-2</c:v>
                </c:pt>
                <c:pt idx="11895">
                  <c:v>6.6209941999999994E-2</c:v>
                </c:pt>
                <c:pt idx="11896">
                  <c:v>6.6167354999999997E-2</c:v>
                </c:pt>
                <c:pt idx="11897">
                  <c:v>6.6124789000000003E-2</c:v>
                </c:pt>
                <c:pt idx="11898">
                  <c:v>6.6082254000000007E-2</c:v>
                </c:pt>
                <c:pt idx="11899">
                  <c:v>6.6039740999999999E-2</c:v>
                </c:pt>
                <c:pt idx="11900">
                  <c:v>6.5997258000000003E-2</c:v>
                </c:pt>
                <c:pt idx="11901">
                  <c:v>6.5954796999999996E-2</c:v>
                </c:pt>
                <c:pt idx="11902">
                  <c:v>6.5912366E-2</c:v>
                </c:pt>
                <c:pt idx="11903">
                  <c:v>6.5869957000000007E-2</c:v>
                </c:pt>
                <c:pt idx="11904">
                  <c:v>6.5827577999999998E-2</c:v>
                </c:pt>
                <c:pt idx="11905">
                  <c:v>6.5785229000000001E-2</c:v>
                </c:pt>
                <c:pt idx="11906">
                  <c:v>6.5742902000000006E-2</c:v>
                </c:pt>
                <c:pt idx="11907">
                  <c:v>6.5700605999999995E-2</c:v>
                </c:pt>
                <c:pt idx="11908">
                  <c:v>6.5658331E-2</c:v>
                </c:pt>
                <c:pt idx="11909">
                  <c:v>6.5616086000000004E-2</c:v>
                </c:pt>
                <c:pt idx="11910">
                  <c:v>6.5573863999999996E-2</c:v>
                </c:pt>
                <c:pt idx="11911">
                  <c:v>6.5531671E-2</c:v>
                </c:pt>
                <c:pt idx="11912">
                  <c:v>6.5489501000000006E-2</c:v>
                </c:pt>
                <c:pt idx="11913">
                  <c:v>6.5447359999999996E-2</c:v>
                </c:pt>
                <c:pt idx="11914">
                  <c:v>6.5405242000000002E-2</c:v>
                </c:pt>
                <c:pt idx="11915">
                  <c:v>6.5363154000000007E-2</c:v>
                </c:pt>
                <c:pt idx="11916">
                  <c:v>6.5321087999999999E-2</c:v>
                </c:pt>
                <c:pt idx="11917">
                  <c:v>6.5279052000000004E-2</c:v>
                </c:pt>
                <c:pt idx="11918">
                  <c:v>6.5237037999999997E-2</c:v>
                </c:pt>
                <c:pt idx="11919">
                  <c:v>6.5195054000000002E-2</c:v>
                </c:pt>
                <c:pt idx="11920">
                  <c:v>6.5153091999999996E-2</c:v>
                </c:pt>
                <c:pt idx="11921">
                  <c:v>6.5111153000000005E-2</c:v>
                </c:pt>
                <c:pt idx="11922">
                  <c:v>6.5069242999999999E-2</c:v>
                </c:pt>
                <c:pt idx="11923">
                  <c:v>6.5027355999999994E-2</c:v>
                </c:pt>
                <c:pt idx="11924">
                  <c:v>6.4985499000000002E-2</c:v>
                </c:pt>
                <c:pt idx="11925">
                  <c:v>6.4943663999999998E-2</c:v>
                </c:pt>
                <c:pt idx="11926">
                  <c:v>6.4901859000000006E-2</c:v>
                </c:pt>
                <c:pt idx="11927">
                  <c:v>6.4860076000000003E-2</c:v>
                </c:pt>
                <c:pt idx="11928">
                  <c:v>6.4818322999999997E-2</c:v>
                </c:pt>
                <c:pt idx="11929">
                  <c:v>6.4776591999999994E-2</c:v>
                </c:pt>
                <c:pt idx="11930">
                  <c:v>6.4734891000000003E-2</c:v>
                </c:pt>
                <c:pt idx="11931">
                  <c:v>6.4693212999999999E-2</c:v>
                </c:pt>
                <c:pt idx="11932">
                  <c:v>6.4651563999999995E-2</c:v>
                </c:pt>
                <c:pt idx="11933">
                  <c:v>6.4609937000000006E-2</c:v>
                </c:pt>
                <c:pt idx="11934">
                  <c:v>6.4568341000000001E-2</c:v>
                </c:pt>
                <c:pt idx="11935">
                  <c:v>6.4526766999999999E-2</c:v>
                </c:pt>
                <c:pt idx="11936">
                  <c:v>6.4485214999999999E-2</c:v>
                </c:pt>
                <c:pt idx="11937">
                  <c:v>6.4443692999999996E-2</c:v>
                </c:pt>
                <c:pt idx="11938">
                  <c:v>6.4402192999999996E-2</c:v>
                </c:pt>
                <c:pt idx="11939">
                  <c:v>6.4360722999999995E-2</c:v>
                </c:pt>
                <c:pt idx="11940">
                  <c:v>6.4319274999999995E-2</c:v>
                </c:pt>
                <c:pt idx="11941">
                  <c:v>6.4277857999999993E-2</c:v>
                </c:pt>
                <c:pt idx="11942">
                  <c:v>6.4236461999999994E-2</c:v>
                </c:pt>
                <c:pt idx="11943">
                  <c:v>6.4195095999999993E-2</c:v>
                </c:pt>
                <c:pt idx="11944">
                  <c:v>6.4153752999999994E-2</c:v>
                </c:pt>
                <c:pt idx="11945">
                  <c:v>6.4112431999999997E-2</c:v>
                </c:pt>
                <c:pt idx="11946">
                  <c:v>6.4071140999999998E-2</c:v>
                </c:pt>
                <c:pt idx="11947">
                  <c:v>6.4029872000000002E-2</c:v>
                </c:pt>
                <c:pt idx="11948">
                  <c:v>6.3988633000000003E-2</c:v>
                </c:pt>
                <c:pt idx="11949">
                  <c:v>6.3947417000000006E-2</c:v>
                </c:pt>
                <c:pt idx="11950">
                  <c:v>6.3906222999999998E-2</c:v>
                </c:pt>
                <c:pt idx="11951">
                  <c:v>6.3865058000000002E-2</c:v>
                </c:pt>
                <c:pt idx="11952">
                  <c:v>6.3823915999999994E-2</c:v>
                </c:pt>
                <c:pt idx="11953">
                  <c:v>6.3782803999999999E-2</c:v>
                </c:pt>
                <c:pt idx="11954">
                  <c:v>6.3741714000000005E-2</c:v>
                </c:pt>
                <c:pt idx="11955">
                  <c:v>6.3700646E-2</c:v>
                </c:pt>
                <c:pt idx="11956">
                  <c:v>6.3659608000000006E-2</c:v>
                </c:pt>
                <c:pt idx="11957">
                  <c:v>6.3618593000000001E-2</c:v>
                </c:pt>
                <c:pt idx="11958">
                  <c:v>6.3577606999999994E-2</c:v>
                </c:pt>
                <c:pt idx="11959">
                  <c:v>6.3536644000000003E-2</c:v>
                </c:pt>
                <c:pt idx="11960">
                  <c:v>6.3495703000000001E-2</c:v>
                </c:pt>
                <c:pt idx="11961">
                  <c:v>6.3454791999999996E-2</c:v>
                </c:pt>
                <c:pt idx="11962">
                  <c:v>6.3413902999999994E-2</c:v>
                </c:pt>
                <c:pt idx="11963">
                  <c:v>6.3373036999999993E-2</c:v>
                </c:pt>
                <c:pt idx="11964">
                  <c:v>6.3332200000000005E-2</c:v>
                </c:pt>
                <c:pt idx="11965">
                  <c:v>6.3291386000000005E-2</c:v>
                </c:pt>
                <c:pt idx="11966">
                  <c:v>6.3250601000000004E-2</c:v>
                </c:pt>
                <c:pt idx="11967">
                  <c:v>6.3209839000000004E-2</c:v>
                </c:pt>
                <c:pt idx="11968">
                  <c:v>6.3169099000000006E-2</c:v>
                </c:pt>
                <c:pt idx="11969">
                  <c:v>6.3128388999999993E-2</c:v>
                </c:pt>
                <c:pt idx="11970">
                  <c:v>6.3087701999999996E-2</c:v>
                </c:pt>
                <c:pt idx="11971">
                  <c:v>6.3047037E-2</c:v>
                </c:pt>
                <c:pt idx="11972">
                  <c:v>6.3006401000000004E-2</c:v>
                </c:pt>
                <c:pt idx="11973">
                  <c:v>6.2965787999999995E-2</c:v>
                </c:pt>
                <c:pt idx="11974">
                  <c:v>6.2925197000000002E-2</c:v>
                </c:pt>
                <c:pt idx="11975">
                  <c:v>6.2884635999999994E-2</c:v>
                </c:pt>
                <c:pt idx="11976">
                  <c:v>6.2844098000000001E-2</c:v>
                </c:pt>
                <c:pt idx="11977">
                  <c:v>6.2803580999999997E-2</c:v>
                </c:pt>
                <c:pt idx="11978">
                  <c:v>6.2763095000000005E-2</c:v>
                </c:pt>
                <c:pt idx="11979">
                  <c:v>6.2722631000000001E-2</c:v>
                </c:pt>
                <c:pt idx="11980">
                  <c:v>6.2682188999999999E-2</c:v>
                </c:pt>
                <c:pt idx="11981">
                  <c:v>6.2641776999999996E-2</c:v>
                </c:pt>
                <c:pt idx="11982">
                  <c:v>6.2601387999999994E-2</c:v>
                </c:pt>
                <c:pt idx="11983">
                  <c:v>6.2561019999999995E-2</c:v>
                </c:pt>
                <c:pt idx="11984">
                  <c:v>6.2520682999999994E-2</c:v>
                </c:pt>
                <c:pt idx="11985">
                  <c:v>6.2480368000000001E-2</c:v>
                </c:pt>
                <c:pt idx="11986">
                  <c:v>6.2440074999999998E-2</c:v>
                </c:pt>
                <c:pt idx="11987">
                  <c:v>6.2399808000000001E-2</c:v>
                </c:pt>
                <c:pt idx="11988">
                  <c:v>6.2359567999999997E-2</c:v>
                </c:pt>
                <c:pt idx="11989">
                  <c:v>6.2319349000000003E-2</c:v>
                </c:pt>
                <c:pt idx="11990">
                  <c:v>6.2279157000000002E-2</c:v>
                </c:pt>
                <c:pt idx="11991">
                  <c:v>6.2238988000000002E-2</c:v>
                </c:pt>
                <c:pt idx="11992">
                  <c:v>6.2198844000000003E-2</c:v>
                </c:pt>
                <c:pt idx="11993">
                  <c:v>6.2158725999999997E-2</c:v>
                </c:pt>
                <c:pt idx="11994">
                  <c:v>6.2118631000000001E-2</c:v>
                </c:pt>
                <c:pt idx="11995">
                  <c:v>6.2078561999999997E-2</c:v>
                </c:pt>
                <c:pt idx="11996">
                  <c:v>6.2038515000000002E-2</c:v>
                </c:pt>
                <c:pt idx="11997">
                  <c:v>6.1998494000000001E-2</c:v>
                </c:pt>
                <c:pt idx="11998">
                  <c:v>6.1958496000000002E-2</c:v>
                </c:pt>
                <c:pt idx="11999">
                  <c:v>6.1918523000000003E-2</c:v>
                </c:pt>
                <c:pt idx="12000">
                  <c:v>6.1878576999999997E-2</c:v>
                </c:pt>
                <c:pt idx="12001">
                  <c:v>6.1828312000000003E-2</c:v>
                </c:pt>
                <c:pt idx="12002">
                  <c:v>6.1778373999999997E-2</c:v>
                </c:pt>
                <c:pt idx="12003">
                  <c:v>6.1728708E-2</c:v>
                </c:pt>
                <c:pt idx="12004">
                  <c:v>6.1679281000000002E-2</c:v>
                </c:pt>
                <c:pt idx="12005">
                  <c:v>6.1630062999999999E-2</c:v>
                </c:pt>
                <c:pt idx="12006">
                  <c:v>6.1581034E-2</c:v>
                </c:pt>
                <c:pt idx="12007">
                  <c:v>6.1532180999999998E-2</c:v>
                </c:pt>
                <c:pt idx="12008">
                  <c:v>6.1483487000000003E-2</c:v>
                </c:pt>
                <c:pt idx="12009">
                  <c:v>6.1434942999999999E-2</c:v>
                </c:pt>
                <c:pt idx="12010">
                  <c:v>6.1386544000000001E-2</c:v>
                </c:pt>
                <c:pt idx="12011">
                  <c:v>6.1338283E-2</c:v>
                </c:pt>
                <c:pt idx="12012">
                  <c:v>6.1290152000000001E-2</c:v>
                </c:pt>
                <c:pt idx="12013">
                  <c:v>6.1242144999999998E-2</c:v>
                </c:pt>
                <c:pt idx="12014">
                  <c:v>6.119426E-2</c:v>
                </c:pt>
                <c:pt idx="12015">
                  <c:v>6.1146494000000003E-2</c:v>
                </c:pt>
                <c:pt idx="12016">
                  <c:v>6.1098840000000001E-2</c:v>
                </c:pt>
                <c:pt idx="12017">
                  <c:v>6.1051297999999997E-2</c:v>
                </c:pt>
                <c:pt idx="12018">
                  <c:v>6.1003863999999998E-2</c:v>
                </c:pt>
                <c:pt idx="12019">
                  <c:v>6.0956534E-2</c:v>
                </c:pt>
                <c:pt idx="12020">
                  <c:v>6.0909304999999997E-2</c:v>
                </c:pt>
                <c:pt idx="12021">
                  <c:v>6.0862175999999997E-2</c:v>
                </c:pt>
                <c:pt idx="12022">
                  <c:v>6.0815147999999999E-2</c:v>
                </c:pt>
                <c:pt idx="12023">
                  <c:v>6.0768213000000001E-2</c:v>
                </c:pt>
                <c:pt idx="12024">
                  <c:v>6.0721371000000003E-2</c:v>
                </c:pt>
                <c:pt idx="12025">
                  <c:v>6.0674622999999997E-2</c:v>
                </c:pt>
                <c:pt idx="12026">
                  <c:v>6.0627963E-2</c:v>
                </c:pt>
                <c:pt idx="12027">
                  <c:v>6.0581393999999997E-2</c:v>
                </c:pt>
                <c:pt idx="12028">
                  <c:v>6.0534908999999998E-2</c:v>
                </c:pt>
                <c:pt idx="12029">
                  <c:v>6.0488511000000002E-2</c:v>
                </c:pt>
                <c:pt idx="12030">
                  <c:v>6.0442198000000003E-2</c:v>
                </c:pt>
                <c:pt idx="12031">
                  <c:v>6.0395967000000002E-2</c:v>
                </c:pt>
                <c:pt idx="12032">
                  <c:v>6.0349818E-2</c:v>
                </c:pt>
                <c:pt idx="12033">
                  <c:v>6.0303747999999997E-2</c:v>
                </c:pt>
                <c:pt idx="12034">
                  <c:v>6.0257759000000001E-2</c:v>
                </c:pt>
                <c:pt idx="12035">
                  <c:v>6.0211847999999998E-2</c:v>
                </c:pt>
                <c:pt idx="12036">
                  <c:v>6.0166011999999998E-2</c:v>
                </c:pt>
                <c:pt idx="12037">
                  <c:v>6.0120254999999997E-2</c:v>
                </c:pt>
                <c:pt idx="12038">
                  <c:v>6.0074572E-2</c:v>
                </c:pt>
                <c:pt idx="12039">
                  <c:v>6.0028962999999998E-2</c:v>
                </c:pt>
                <c:pt idx="12040">
                  <c:v>5.9983428999999998E-2</c:v>
                </c:pt>
                <c:pt idx="12041">
                  <c:v>5.9937965000000003E-2</c:v>
                </c:pt>
                <c:pt idx="12042">
                  <c:v>5.9892571999999998E-2</c:v>
                </c:pt>
                <c:pt idx="12043">
                  <c:v>5.9847250999999997E-2</c:v>
                </c:pt>
                <c:pt idx="12044">
                  <c:v>5.9801999000000002E-2</c:v>
                </c:pt>
                <c:pt idx="12045">
                  <c:v>5.9756819000000003E-2</c:v>
                </c:pt>
                <c:pt idx="12046">
                  <c:v>5.9711706000000003E-2</c:v>
                </c:pt>
                <c:pt idx="12047">
                  <c:v>5.9666660000000003E-2</c:v>
                </c:pt>
                <c:pt idx="12048">
                  <c:v>5.9621684000000001E-2</c:v>
                </c:pt>
                <c:pt idx="12049">
                  <c:v>5.9576775999999998E-2</c:v>
                </c:pt>
                <c:pt idx="12050">
                  <c:v>5.9531931000000003E-2</c:v>
                </c:pt>
                <c:pt idx="12051">
                  <c:v>5.9487153000000001E-2</c:v>
                </c:pt>
                <c:pt idx="12052">
                  <c:v>5.9442438E-2</c:v>
                </c:pt>
                <c:pt idx="12053">
                  <c:v>5.9397790999999998E-2</c:v>
                </c:pt>
                <c:pt idx="12054">
                  <c:v>5.9353205999999999E-2</c:v>
                </c:pt>
                <c:pt idx="12055">
                  <c:v>5.9308685E-2</c:v>
                </c:pt>
                <c:pt idx="12056">
                  <c:v>5.9264228000000002E-2</c:v>
                </c:pt>
                <c:pt idx="12057">
                  <c:v>5.9219833E-2</c:v>
                </c:pt>
                <c:pt idx="12058">
                  <c:v>5.9175498999999999E-2</c:v>
                </c:pt>
                <c:pt idx="12059">
                  <c:v>5.9131227000000001E-2</c:v>
                </c:pt>
                <c:pt idx="12060">
                  <c:v>5.9087015999999999E-2</c:v>
                </c:pt>
                <c:pt idx="12061">
                  <c:v>5.9042864E-2</c:v>
                </c:pt>
                <c:pt idx="12062">
                  <c:v>5.8998775000000003E-2</c:v>
                </c:pt>
                <c:pt idx="12063">
                  <c:v>5.8954746000000002E-2</c:v>
                </c:pt>
                <c:pt idx="12064">
                  <c:v>5.8910772E-2</c:v>
                </c:pt>
                <c:pt idx="12065">
                  <c:v>5.8866858000000001E-2</c:v>
                </c:pt>
                <c:pt idx="12066">
                  <c:v>5.8823003999999998E-2</c:v>
                </c:pt>
                <c:pt idx="12067">
                  <c:v>5.8779206000000001E-2</c:v>
                </c:pt>
                <c:pt idx="12068">
                  <c:v>5.8735467E-2</c:v>
                </c:pt>
                <c:pt idx="12069">
                  <c:v>5.8691785000000003E-2</c:v>
                </c:pt>
                <c:pt idx="12070">
                  <c:v>5.8648161999999997E-2</c:v>
                </c:pt>
                <c:pt idx="12071">
                  <c:v>5.8604594000000003E-2</c:v>
                </c:pt>
                <c:pt idx="12072">
                  <c:v>5.8561083E-2</c:v>
                </c:pt>
                <c:pt idx="12073">
                  <c:v>5.8517627000000003E-2</c:v>
                </c:pt>
                <c:pt idx="12074">
                  <c:v>5.8474228000000003E-2</c:v>
                </c:pt>
                <c:pt idx="12075">
                  <c:v>5.8430884000000002E-2</c:v>
                </c:pt>
                <c:pt idx="12076">
                  <c:v>5.8387592000000002E-2</c:v>
                </c:pt>
                <c:pt idx="12077">
                  <c:v>5.8344356999999999E-2</c:v>
                </c:pt>
                <c:pt idx="12078">
                  <c:v>5.8301177000000003E-2</c:v>
                </c:pt>
                <c:pt idx="12079">
                  <c:v>5.8258048999999999E-2</c:v>
                </c:pt>
                <c:pt idx="12080">
                  <c:v>5.8214974000000003E-2</c:v>
                </c:pt>
                <c:pt idx="12081">
                  <c:v>5.8171953999999998E-2</c:v>
                </c:pt>
                <c:pt idx="12082">
                  <c:v>5.8128987E-2</c:v>
                </c:pt>
                <c:pt idx="12083">
                  <c:v>5.8086071000000003E-2</c:v>
                </c:pt>
                <c:pt idx="12084">
                  <c:v>5.8043207999999999E-2</c:v>
                </c:pt>
                <c:pt idx="12085">
                  <c:v>5.8000397000000002E-2</c:v>
                </c:pt>
                <c:pt idx="12086">
                  <c:v>5.7957637999999999E-2</c:v>
                </c:pt>
                <c:pt idx="12087">
                  <c:v>5.7914931000000003E-2</c:v>
                </c:pt>
                <c:pt idx="12088">
                  <c:v>5.7872277E-2</c:v>
                </c:pt>
                <c:pt idx="12089">
                  <c:v>5.7829670999999999E-2</c:v>
                </c:pt>
                <c:pt idx="12090">
                  <c:v>5.7787116999999999E-2</c:v>
                </c:pt>
                <c:pt idx="12091">
                  <c:v>5.7744611000000001E-2</c:v>
                </c:pt>
                <c:pt idx="12092">
                  <c:v>5.7702158000000003E-2</c:v>
                </c:pt>
                <c:pt idx="12093">
                  <c:v>5.7659753000000001E-2</c:v>
                </c:pt>
                <c:pt idx="12094">
                  <c:v>5.7617399999999999E-2</c:v>
                </c:pt>
                <c:pt idx="12095">
                  <c:v>5.7575095E-2</c:v>
                </c:pt>
                <c:pt idx="12096">
                  <c:v>5.7532839000000002E-2</c:v>
                </c:pt>
                <c:pt idx="12097">
                  <c:v>5.7490632E-2</c:v>
                </c:pt>
                <c:pt idx="12098">
                  <c:v>5.7448473E-2</c:v>
                </c:pt>
                <c:pt idx="12099">
                  <c:v>5.7406366E-2</c:v>
                </c:pt>
                <c:pt idx="12100">
                  <c:v>5.7364303999999998E-2</c:v>
                </c:pt>
                <c:pt idx="12101">
                  <c:v>5.7322289999999998E-2</c:v>
                </c:pt>
                <c:pt idx="12102">
                  <c:v>5.7280324000000001E-2</c:v>
                </c:pt>
                <c:pt idx="12103">
                  <c:v>5.7238406999999998E-2</c:v>
                </c:pt>
                <c:pt idx="12104">
                  <c:v>5.7196538999999998E-2</c:v>
                </c:pt>
                <c:pt idx="12105">
                  <c:v>5.7154715000000002E-2</c:v>
                </c:pt>
                <c:pt idx="12106">
                  <c:v>5.7112940000000001E-2</c:v>
                </c:pt>
                <c:pt idx="12107">
                  <c:v>5.7071213000000003E-2</c:v>
                </c:pt>
                <c:pt idx="12108">
                  <c:v>5.7029530000000002E-2</c:v>
                </c:pt>
                <c:pt idx="12109">
                  <c:v>5.6987897000000003E-2</c:v>
                </c:pt>
                <c:pt idx="12110">
                  <c:v>5.6946307000000002E-2</c:v>
                </c:pt>
                <c:pt idx="12111">
                  <c:v>5.6904762999999997E-2</c:v>
                </c:pt>
                <c:pt idx="12112">
                  <c:v>5.6863267000000002E-2</c:v>
                </c:pt>
                <c:pt idx="12113">
                  <c:v>5.6821815999999997E-2</c:v>
                </c:pt>
                <c:pt idx="12114">
                  <c:v>5.6780408999999997E-2</c:v>
                </c:pt>
                <c:pt idx="12115">
                  <c:v>5.6739047000000001E-2</c:v>
                </c:pt>
                <c:pt idx="12116">
                  <c:v>5.6697730000000002E-2</c:v>
                </c:pt>
                <c:pt idx="12117">
                  <c:v>5.6656457E-2</c:v>
                </c:pt>
                <c:pt idx="12118">
                  <c:v>5.6615230000000002E-2</c:v>
                </c:pt>
                <c:pt idx="12119">
                  <c:v>5.6574047000000002E-2</c:v>
                </c:pt>
                <c:pt idx="12120">
                  <c:v>5.6532908E-2</c:v>
                </c:pt>
                <c:pt idx="12121">
                  <c:v>5.6491815000000001E-2</c:v>
                </c:pt>
                <c:pt idx="12122">
                  <c:v>5.6450765999999999E-2</c:v>
                </c:pt>
                <c:pt idx="12123">
                  <c:v>5.6409761000000003E-2</c:v>
                </c:pt>
                <c:pt idx="12124">
                  <c:v>5.6368797999999998E-2</c:v>
                </c:pt>
                <c:pt idx="12125">
                  <c:v>5.6327878999999997E-2</c:v>
                </c:pt>
                <c:pt idx="12126">
                  <c:v>5.6287006000000001E-2</c:v>
                </c:pt>
                <c:pt idx="12127">
                  <c:v>5.6246172999999997E-2</c:v>
                </c:pt>
                <c:pt idx="12128">
                  <c:v>5.6205383999999997E-2</c:v>
                </c:pt>
                <c:pt idx="12129">
                  <c:v>5.6164637000000003E-2</c:v>
                </c:pt>
                <c:pt idx="12130">
                  <c:v>5.6123935E-2</c:v>
                </c:pt>
                <c:pt idx="12131">
                  <c:v>5.6083273000000003E-2</c:v>
                </c:pt>
                <c:pt idx="12132">
                  <c:v>5.6042652999999998E-2</c:v>
                </c:pt>
                <c:pt idx="12133">
                  <c:v>5.6002076999999997E-2</c:v>
                </c:pt>
                <c:pt idx="12134">
                  <c:v>5.5961542000000003E-2</c:v>
                </c:pt>
                <c:pt idx="12135">
                  <c:v>5.5921048000000001E-2</c:v>
                </c:pt>
                <c:pt idx="12136">
                  <c:v>5.5880599000000003E-2</c:v>
                </c:pt>
                <c:pt idx="12137">
                  <c:v>5.5840190999999997E-2</c:v>
                </c:pt>
                <c:pt idx="12138">
                  <c:v>5.5799822999999998E-2</c:v>
                </c:pt>
                <c:pt idx="12139">
                  <c:v>5.5759496999999998E-2</c:v>
                </c:pt>
                <c:pt idx="12140">
                  <c:v>5.5719211999999997E-2</c:v>
                </c:pt>
                <c:pt idx="12141">
                  <c:v>5.5678967000000003E-2</c:v>
                </c:pt>
                <c:pt idx="12142">
                  <c:v>5.5638764E-2</c:v>
                </c:pt>
                <c:pt idx="12143">
                  <c:v>5.5598601999999997E-2</c:v>
                </c:pt>
                <c:pt idx="12144">
                  <c:v>5.555848E-2</c:v>
                </c:pt>
                <c:pt idx="12145">
                  <c:v>5.5518400000000002E-2</c:v>
                </c:pt>
                <c:pt idx="12146">
                  <c:v>5.5478360999999997E-2</c:v>
                </c:pt>
                <c:pt idx="12147">
                  <c:v>5.5438358E-2</c:v>
                </c:pt>
                <c:pt idx="12148">
                  <c:v>5.5398397000000002E-2</c:v>
                </c:pt>
                <c:pt idx="12149">
                  <c:v>5.5358477000000003E-2</c:v>
                </c:pt>
                <c:pt idx="12150">
                  <c:v>5.5318597999999997E-2</c:v>
                </c:pt>
                <c:pt idx="12151">
                  <c:v>5.5278755999999998E-2</c:v>
                </c:pt>
                <c:pt idx="12152">
                  <c:v>5.5238954999999999E-2</c:v>
                </c:pt>
                <c:pt idx="12153">
                  <c:v>5.5199195E-2</c:v>
                </c:pt>
                <c:pt idx="12154">
                  <c:v>5.5159472000000001E-2</c:v>
                </c:pt>
                <c:pt idx="12155">
                  <c:v>5.5119790000000002E-2</c:v>
                </c:pt>
                <c:pt idx="12156">
                  <c:v>5.5080146000000003E-2</c:v>
                </c:pt>
                <c:pt idx="12157">
                  <c:v>5.5040541999999998E-2</c:v>
                </c:pt>
                <c:pt idx="12158">
                  <c:v>5.5000976E-2</c:v>
                </c:pt>
                <c:pt idx="12159">
                  <c:v>5.4961450000000002E-2</c:v>
                </c:pt>
                <c:pt idx="12160">
                  <c:v>5.4921961999999998E-2</c:v>
                </c:pt>
                <c:pt idx="12161">
                  <c:v>5.4882511000000002E-2</c:v>
                </c:pt>
                <c:pt idx="12162">
                  <c:v>5.4843101999999998E-2</c:v>
                </c:pt>
                <c:pt idx="12163">
                  <c:v>5.4803729000000002E-2</c:v>
                </c:pt>
                <c:pt idx="12164">
                  <c:v>5.4764394000000001E-2</c:v>
                </c:pt>
                <c:pt idx="12165">
                  <c:v>5.4725096000000001E-2</c:v>
                </c:pt>
                <c:pt idx="12166">
                  <c:v>5.4685839E-2</c:v>
                </c:pt>
                <c:pt idx="12167">
                  <c:v>5.4646619E-2</c:v>
                </c:pt>
                <c:pt idx="12168">
                  <c:v>5.4607436000000002E-2</c:v>
                </c:pt>
                <c:pt idx="12169">
                  <c:v>5.4568290999999998E-2</c:v>
                </c:pt>
                <c:pt idx="12170">
                  <c:v>5.4529183000000002E-2</c:v>
                </c:pt>
                <c:pt idx="12171">
                  <c:v>5.4490112E-2</c:v>
                </c:pt>
                <c:pt idx="12172">
                  <c:v>5.4451078E-2</c:v>
                </c:pt>
                <c:pt idx="12173">
                  <c:v>5.4412082000000001E-2</c:v>
                </c:pt>
                <c:pt idx="12174">
                  <c:v>5.4373123000000002E-2</c:v>
                </c:pt>
                <c:pt idx="12175">
                  <c:v>5.4334200999999999E-2</c:v>
                </c:pt>
                <c:pt idx="12176">
                  <c:v>5.4295316000000003E-2</c:v>
                </c:pt>
                <c:pt idx="12177">
                  <c:v>5.4256469000000002E-2</c:v>
                </c:pt>
                <c:pt idx="12178">
                  <c:v>5.4217659000000001E-2</c:v>
                </c:pt>
                <c:pt idx="12179">
                  <c:v>5.4178886000000002E-2</c:v>
                </c:pt>
                <c:pt idx="12180">
                  <c:v>5.4140150999999997E-2</c:v>
                </c:pt>
                <c:pt idx="12181">
                  <c:v>5.4101449000000003E-2</c:v>
                </c:pt>
                <c:pt idx="12182">
                  <c:v>5.4062784000000003E-2</c:v>
                </c:pt>
                <c:pt idx="12183">
                  <c:v>5.4024155999999997E-2</c:v>
                </c:pt>
                <c:pt idx="12184">
                  <c:v>5.3985565999999999E-2</c:v>
                </c:pt>
                <c:pt idx="12185">
                  <c:v>5.3947008999999997E-2</c:v>
                </c:pt>
                <c:pt idx="12186">
                  <c:v>5.3908490000000003E-2</c:v>
                </c:pt>
                <c:pt idx="12187">
                  <c:v>5.3870006999999998E-2</c:v>
                </c:pt>
                <c:pt idx="12188">
                  <c:v>5.3831559000000001E-2</c:v>
                </c:pt>
                <c:pt idx="12189">
                  <c:v>5.3793146999999999E-2</c:v>
                </c:pt>
                <c:pt idx="12190">
                  <c:v>5.3754772999999999E-2</c:v>
                </c:pt>
                <c:pt idx="12191">
                  <c:v>5.3716432000000001E-2</c:v>
                </c:pt>
                <c:pt idx="12192">
                  <c:v>5.3678128999999998E-2</c:v>
                </c:pt>
                <c:pt idx="12193">
                  <c:v>5.3639858999999998E-2</c:v>
                </c:pt>
                <c:pt idx="12194">
                  <c:v>5.3601625999999999E-2</c:v>
                </c:pt>
                <c:pt idx="12195">
                  <c:v>5.3563426999999997E-2</c:v>
                </c:pt>
                <c:pt idx="12196">
                  <c:v>5.3525265000000002E-2</c:v>
                </c:pt>
                <c:pt idx="12197">
                  <c:v>5.3487136999999997E-2</c:v>
                </c:pt>
                <c:pt idx="12198">
                  <c:v>5.3449042000000002E-2</c:v>
                </c:pt>
                <c:pt idx="12199">
                  <c:v>5.3410985000000001E-2</c:v>
                </c:pt>
                <c:pt idx="12200">
                  <c:v>5.3372960999999997E-2</c:v>
                </c:pt>
                <c:pt idx="12201">
                  <c:v>5.3334970000000002E-2</c:v>
                </c:pt>
                <c:pt idx="12202">
                  <c:v>5.3297017000000002E-2</c:v>
                </c:pt>
                <c:pt idx="12203">
                  <c:v>5.3259096999999998E-2</c:v>
                </c:pt>
                <c:pt idx="12204">
                  <c:v>5.3221210999999997E-2</c:v>
                </c:pt>
                <c:pt idx="12205">
                  <c:v>5.3183361999999998E-2</c:v>
                </c:pt>
                <c:pt idx="12206">
                  <c:v>5.3145546000000002E-2</c:v>
                </c:pt>
                <c:pt idx="12207">
                  <c:v>5.3107765000000001E-2</c:v>
                </c:pt>
                <c:pt idx="12208">
                  <c:v>5.3070015999999998E-2</c:v>
                </c:pt>
                <c:pt idx="12209">
                  <c:v>5.3032300999999997E-2</c:v>
                </c:pt>
                <c:pt idx="12210">
                  <c:v>5.2994623999999997E-2</c:v>
                </c:pt>
                <c:pt idx="12211">
                  <c:v>5.2956980000000001E-2</c:v>
                </c:pt>
                <c:pt idx="12212">
                  <c:v>5.2919369000000001E-2</c:v>
                </c:pt>
                <c:pt idx="12213">
                  <c:v>5.2881791999999997E-2</c:v>
                </c:pt>
                <c:pt idx="12214">
                  <c:v>5.2844249000000003E-2</c:v>
                </c:pt>
                <c:pt idx="12215">
                  <c:v>5.2806738999999998E-2</c:v>
                </c:pt>
                <c:pt idx="12216">
                  <c:v>5.2769261999999997E-2</c:v>
                </c:pt>
                <c:pt idx="12217">
                  <c:v>5.2731818999999999E-2</c:v>
                </c:pt>
                <c:pt idx="12218">
                  <c:v>5.2694409999999997E-2</c:v>
                </c:pt>
                <c:pt idx="12219">
                  <c:v>5.2657033999999998E-2</c:v>
                </c:pt>
                <c:pt idx="12220">
                  <c:v>5.2619692000000003E-2</c:v>
                </c:pt>
                <c:pt idx="12221">
                  <c:v>5.2582383000000003E-2</c:v>
                </c:pt>
                <c:pt idx="12222">
                  <c:v>5.2545108E-2</c:v>
                </c:pt>
                <c:pt idx="12223">
                  <c:v>5.2507866E-2</c:v>
                </c:pt>
                <c:pt idx="12224">
                  <c:v>5.2470653999999999E-2</c:v>
                </c:pt>
                <c:pt idx="12225">
                  <c:v>5.2433476E-2</c:v>
                </c:pt>
                <c:pt idx="12226">
                  <c:v>5.2396330999999997E-2</c:v>
                </c:pt>
                <c:pt idx="12227">
                  <c:v>5.2359219999999998E-2</c:v>
                </c:pt>
                <c:pt idx="12228">
                  <c:v>5.2322142000000002E-2</c:v>
                </c:pt>
                <c:pt idx="12229">
                  <c:v>5.2285093999999997E-2</c:v>
                </c:pt>
                <c:pt idx="12230">
                  <c:v>5.2248079000000003E-2</c:v>
                </c:pt>
                <c:pt idx="12231">
                  <c:v>5.2211097999999997E-2</c:v>
                </c:pt>
                <c:pt idx="12232">
                  <c:v>5.2174151000000002E-2</c:v>
                </c:pt>
                <c:pt idx="12233">
                  <c:v>5.2137232999999998E-2</c:v>
                </c:pt>
                <c:pt idx="12234">
                  <c:v>5.2100348999999997E-2</c:v>
                </c:pt>
                <c:pt idx="12235">
                  <c:v>5.2063498999999999E-2</c:v>
                </c:pt>
                <c:pt idx="12236">
                  <c:v>5.2026678E-2</c:v>
                </c:pt>
                <c:pt idx="12237">
                  <c:v>5.1989891000000003E-2</c:v>
                </c:pt>
                <c:pt idx="12238">
                  <c:v>5.1953137000000003E-2</c:v>
                </c:pt>
                <c:pt idx="12239">
                  <c:v>5.1916413000000002E-2</c:v>
                </c:pt>
                <c:pt idx="12240">
                  <c:v>5.1879723000000003E-2</c:v>
                </c:pt>
                <c:pt idx="12241">
                  <c:v>5.1843062000000002E-2</c:v>
                </c:pt>
                <c:pt idx="12242">
                  <c:v>5.1806434999999998E-2</c:v>
                </c:pt>
                <c:pt idx="12243">
                  <c:v>5.1769840999999997E-2</c:v>
                </c:pt>
                <c:pt idx="12244">
                  <c:v>5.1733278000000001E-2</c:v>
                </c:pt>
                <c:pt idx="12245">
                  <c:v>5.1696748000000001E-2</c:v>
                </c:pt>
                <c:pt idx="12246">
                  <c:v>5.1660246999999999E-2</c:v>
                </c:pt>
                <c:pt idx="12247">
                  <c:v>5.1623780000000001E-2</c:v>
                </c:pt>
                <c:pt idx="12248">
                  <c:v>5.1587343000000001E-2</c:v>
                </c:pt>
                <c:pt idx="12249">
                  <c:v>5.1550935999999999E-2</c:v>
                </c:pt>
                <c:pt idx="12250">
                  <c:v>5.1514562E-2</c:v>
                </c:pt>
                <c:pt idx="12251">
                  <c:v>5.1478217999999999E-2</c:v>
                </c:pt>
                <c:pt idx="12252">
                  <c:v>5.1441908000000001E-2</c:v>
                </c:pt>
                <c:pt idx="12253">
                  <c:v>5.1405627000000002E-2</c:v>
                </c:pt>
                <c:pt idx="12254">
                  <c:v>5.1369376000000001E-2</c:v>
                </c:pt>
                <c:pt idx="12255">
                  <c:v>5.1333159000000003E-2</c:v>
                </c:pt>
                <c:pt idx="12256">
                  <c:v>5.1296972000000003E-2</c:v>
                </c:pt>
                <c:pt idx="12257">
                  <c:v>5.1260814000000002E-2</c:v>
                </c:pt>
                <c:pt idx="12258">
                  <c:v>5.1224690000000003E-2</c:v>
                </c:pt>
                <c:pt idx="12259">
                  <c:v>5.1188596000000003E-2</c:v>
                </c:pt>
                <c:pt idx="12260">
                  <c:v>5.1152531000000001E-2</c:v>
                </c:pt>
                <c:pt idx="12261">
                  <c:v>5.1116495999999997E-2</c:v>
                </c:pt>
                <c:pt idx="12262">
                  <c:v>5.1080494999999997E-2</c:v>
                </c:pt>
                <c:pt idx="12263">
                  <c:v>5.1044524000000001E-2</c:v>
                </c:pt>
                <c:pt idx="12264">
                  <c:v>5.1008581999999997E-2</c:v>
                </c:pt>
                <c:pt idx="12265">
                  <c:v>5.0972669999999998E-2</c:v>
                </c:pt>
                <c:pt idx="12266">
                  <c:v>5.0936787999999997E-2</c:v>
                </c:pt>
                <c:pt idx="12267">
                  <c:v>5.0900939999999999E-2</c:v>
                </c:pt>
                <c:pt idx="12268">
                  <c:v>5.0865120999999999E-2</c:v>
                </c:pt>
                <c:pt idx="12269">
                  <c:v>5.0829331999999998E-2</c:v>
                </c:pt>
                <c:pt idx="12270">
                  <c:v>5.0793573000000002E-2</c:v>
                </c:pt>
                <c:pt idx="12271">
                  <c:v>5.0757844000000003E-2</c:v>
                </c:pt>
                <c:pt idx="12272">
                  <c:v>5.0722145000000003E-2</c:v>
                </c:pt>
                <c:pt idx="12273">
                  <c:v>5.0686475000000002E-2</c:v>
                </c:pt>
                <c:pt idx="12274">
                  <c:v>5.0650834999999998E-2</c:v>
                </c:pt>
                <c:pt idx="12275">
                  <c:v>5.0615225E-2</c:v>
                </c:pt>
                <c:pt idx="12276">
                  <c:v>5.0579647999999998E-2</c:v>
                </c:pt>
                <c:pt idx="12277">
                  <c:v>5.0544102E-2</c:v>
                </c:pt>
                <c:pt idx="12278">
                  <c:v>5.0508585000000002E-2</c:v>
                </c:pt>
                <c:pt idx="12279">
                  <c:v>5.0473098000000001E-2</c:v>
                </c:pt>
                <c:pt idx="12280">
                  <c:v>5.0437639999999999E-2</c:v>
                </c:pt>
                <c:pt idx="12281">
                  <c:v>5.0402213000000001E-2</c:v>
                </c:pt>
                <c:pt idx="12282">
                  <c:v>5.0366810999999997E-2</c:v>
                </c:pt>
                <c:pt idx="12283">
                  <c:v>5.0331439999999998E-2</c:v>
                </c:pt>
                <c:pt idx="12284">
                  <c:v>5.0296097999999997E-2</c:v>
                </c:pt>
                <c:pt idx="12285">
                  <c:v>5.0260786000000002E-2</c:v>
                </c:pt>
                <c:pt idx="12286">
                  <c:v>5.0225503999999997E-2</c:v>
                </c:pt>
                <c:pt idx="12287">
                  <c:v>5.0190250999999998E-2</c:v>
                </c:pt>
                <c:pt idx="12288">
                  <c:v>5.0155028999999997E-2</c:v>
                </c:pt>
                <c:pt idx="12289">
                  <c:v>5.0119836000000001E-2</c:v>
                </c:pt>
                <c:pt idx="12290">
                  <c:v>5.0084673000000003E-2</c:v>
                </c:pt>
                <c:pt idx="12291">
                  <c:v>5.0049535999999999E-2</c:v>
                </c:pt>
                <c:pt idx="12292">
                  <c:v>5.0014428999999999E-2</c:v>
                </c:pt>
                <c:pt idx="12293">
                  <c:v>4.9979350999999998E-2</c:v>
                </c:pt>
                <c:pt idx="12294">
                  <c:v>4.9944304000000002E-2</c:v>
                </c:pt>
                <c:pt idx="12295">
                  <c:v>4.9909285999999997E-2</c:v>
                </c:pt>
                <c:pt idx="12296">
                  <c:v>4.9874294999999999E-2</c:v>
                </c:pt>
                <c:pt idx="12297">
                  <c:v>4.9839333E-2</c:v>
                </c:pt>
                <c:pt idx="12298">
                  <c:v>4.9804400999999998E-2</c:v>
                </c:pt>
                <c:pt idx="12299">
                  <c:v>4.9769498000000002E-2</c:v>
                </c:pt>
                <c:pt idx="12300">
                  <c:v>4.9734625999999997E-2</c:v>
                </c:pt>
                <c:pt idx="12301">
                  <c:v>4.9699779999999999E-2</c:v>
                </c:pt>
                <c:pt idx="12302">
                  <c:v>4.9664962999999999E-2</c:v>
                </c:pt>
                <c:pt idx="12303">
                  <c:v>4.9630175999999998E-2</c:v>
                </c:pt>
                <c:pt idx="12304">
                  <c:v>4.9595416000000003E-2</c:v>
                </c:pt>
                <c:pt idx="12305">
                  <c:v>4.9560685E-2</c:v>
                </c:pt>
                <c:pt idx="12306">
                  <c:v>4.9525984000000002E-2</c:v>
                </c:pt>
                <c:pt idx="12307">
                  <c:v>4.9491308999999997E-2</c:v>
                </c:pt>
                <c:pt idx="12308">
                  <c:v>4.9456662999999998E-2</c:v>
                </c:pt>
                <c:pt idx="12309">
                  <c:v>4.9422043999999998E-2</c:v>
                </c:pt>
                <c:pt idx="12310">
                  <c:v>4.9387454999999997E-2</c:v>
                </c:pt>
                <c:pt idx="12311">
                  <c:v>4.9352895000000001E-2</c:v>
                </c:pt>
                <c:pt idx="12312">
                  <c:v>4.9318361999999998E-2</c:v>
                </c:pt>
                <c:pt idx="12313">
                  <c:v>4.9283858E-2</c:v>
                </c:pt>
                <c:pt idx="12314">
                  <c:v>4.9249381000000002E-2</c:v>
                </c:pt>
                <c:pt idx="12315">
                  <c:v>4.9214933000000002E-2</c:v>
                </c:pt>
                <c:pt idx="12316">
                  <c:v>4.9180511000000003E-2</c:v>
                </c:pt>
                <c:pt idx="12317">
                  <c:v>4.9146120000000001E-2</c:v>
                </c:pt>
                <c:pt idx="12318">
                  <c:v>4.9111756999999999E-2</c:v>
                </c:pt>
                <c:pt idx="12319">
                  <c:v>4.9077421000000003E-2</c:v>
                </c:pt>
                <c:pt idx="12320">
                  <c:v>4.9043114999999998E-2</c:v>
                </c:pt>
                <c:pt idx="12321">
                  <c:v>4.9008835000000001E-2</c:v>
                </c:pt>
                <c:pt idx="12322">
                  <c:v>4.8974581000000003E-2</c:v>
                </c:pt>
                <c:pt idx="12323">
                  <c:v>4.8940356999999997E-2</c:v>
                </c:pt>
                <c:pt idx="12324">
                  <c:v>4.8906158999999998E-2</c:v>
                </c:pt>
                <c:pt idx="12325">
                  <c:v>4.8871989999999997E-2</c:v>
                </c:pt>
                <c:pt idx="12326">
                  <c:v>4.8837848000000003E-2</c:v>
                </c:pt>
                <c:pt idx="12327">
                  <c:v>4.8803736E-2</c:v>
                </c:pt>
                <c:pt idx="12328">
                  <c:v>4.8769648999999998E-2</c:v>
                </c:pt>
                <c:pt idx="12329">
                  <c:v>4.8735589000000003E-2</c:v>
                </c:pt>
                <c:pt idx="12330">
                  <c:v>4.8701557999999999E-2</c:v>
                </c:pt>
                <c:pt idx="12331">
                  <c:v>4.8667554000000002E-2</c:v>
                </c:pt>
                <c:pt idx="12332">
                  <c:v>4.8633574999999998E-2</c:v>
                </c:pt>
                <c:pt idx="12333">
                  <c:v>4.8599626999999999E-2</c:v>
                </c:pt>
                <c:pt idx="12334">
                  <c:v>4.8565704000000001E-2</c:v>
                </c:pt>
                <c:pt idx="12335">
                  <c:v>4.8531808000000003E-2</c:v>
                </c:pt>
                <c:pt idx="12336">
                  <c:v>4.8497941000000003E-2</c:v>
                </c:pt>
                <c:pt idx="12337">
                  <c:v>4.8464101000000002E-2</c:v>
                </c:pt>
                <c:pt idx="12338">
                  <c:v>4.8430286000000003E-2</c:v>
                </c:pt>
                <c:pt idx="12339">
                  <c:v>4.8396502000000001E-2</c:v>
                </c:pt>
                <c:pt idx="12340">
                  <c:v>4.8362743E-2</c:v>
                </c:pt>
                <c:pt idx="12341">
                  <c:v>4.8329010999999998E-2</c:v>
                </c:pt>
                <c:pt idx="12342">
                  <c:v>4.8295303999999997E-2</c:v>
                </c:pt>
                <c:pt idx="12343">
                  <c:v>4.8261628000000001E-2</c:v>
                </c:pt>
                <c:pt idx="12344">
                  <c:v>4.8227976999999998E-2</c:v>
                </c:pt>
                <c:pt idx="12345">
                  <c:v>4.8194353000000002E-2</c:v>
                </c:pt>
                <c:pt idx="12346">
                  <c:v>4.8160754E-2</c:v>
                </c:pt>
                <c:pt idx="12347">
                  <c:v>4.8127181999999998E-2</c:v>
                </c:pt>
                <c:pt idx="12348">
                  <c:v>4.8093639000000001E-2</c:v>
                </c:pt>
                <c:pt idx="12349">
                  <c:v>4.8060123000000003E-2</c:v>
                </c:pt>
                <c:pt idx="12350">
                  <c:v>4.8026632999999999E-2</c:v>
                </c:pt>
                <c:pt idx="12351">
                  <c:v>4.7993168000000003E-2</c:v>
                </c:pt>
                <c:pt idx="12352">
                  <c:v>4.7959729999999999E-2</c:v>
                </c:pt>
                <c:pt idx="12353">
                  <c:v>4.7926318000000002E-2</c:v>
                </c:pt>
                <c:pt idx="12354">
                  <c:v>4.7892931999999999E-2</c:v>
                </c:pt>
                <c:pt idx="12355">
                  <c:v>4.7859576000000001E-2</c:v>
                </c:pt>
                <c:pt idx="12356">
                  <c:v>4.7826245000000003E-2</c:v>
                </c:pt>
                <c:pt idx="12357">
                  <c:v>4.7792940999999999E-2</c:v>
                </c:pt>
                <c:pt idx="12358">
                  <c:v>4.7759663000000001E-2</c:v>
                </c:pt>
                <c:pt idx="12359">
                  <c:v>4.7726411000000003E-2</c:v>
                </c:pt>
                <c:pt idx="12360">
                  <c:v>4.7693185999999999E-2</c:v>
                </c:pt>
                <c:pt idx="12361">
                  <c:v>4.7659986000000001E-2</c:v>
                </c:pt>
                <c:pt idx="12362">
                  <c:v>4.7626811999999998E-2</c:v>
                </c:pt>
                <c:pt idx="12363">
                  <c:v>4.7593664000000001E-2</c:v>
                </c:pt>
                <c:pt idx="12364">
                  <c:v>4.7560542999999997E-2</c:v>
                </c:pt>
                <c:pt idx="12365">
                  <c:v>4.7527447E-2</c:v>
                </c:pt>
                <c:pt idx="12366">
                  <c:v>4.7494377999999997E-2</c:v>
                </c:pt>
                <c:pt idx="12367">
                  <c:v>4.7461335E-2</c:v>
                </c:pt>
                <c:pt idx="12368">
                  <c:v>4.7428316999999998E-2</c:v>
                </c:pt>
                <c:pt idx="12369">
                  <c:v>4.7395326000000002E-2</c:v>
                </c:pt>
                <c:pt idx="12370">
                  <c:v>4.7362360999999999E-2</c:v>
                </c:pt>
                <c:pt idx="12371">
                  <c:v>4.7329422000000003E-2</c:v>
                </c:pt>
                <c:pt idx="12372">
                  <c:v>4.7296509E-2</c:v>
                </c:pt>
                <c:pt idx="12373">
                  <c:v>4.7263621999999998E-2</c:v>
                </c:pt>
                <c:pt idx="12374">
                  <c:v>4.7230761000000003E-2</c:v>
                </c:pt>
                <c:pt idx="12375">
                  <c:v>4.7197927000000001E-2</c:v>
                </c:pt>
                <c:pt idx="12376">
                  <c:v>4.7165117999999999E-2</c:v>
                </c:pt>
                <c:pt idx="12377">
                  <c:v>4.7132335999999997E-2</c:v>
                </c:pt>
                <c:pt idx="12378">
                  <c:v>4.7099579000000003E-2</c:v>
                </c:pt>
                <c:pt idx="12379">
                  <c:v>4.7066845000000003E-2</c:v>
                </c:pt>
                <c:pt idx="12380">
                  <c:v>4.7034136999999997E-2</c:v>
                </c:pt>
                <c:pt idx="12381">
                  <c:v>4.7001454999999998E-2</c:v>
                </c:pt>
                <c:pt idx="12382">
                  <c:v>4.6968798999999999E-2</c:v>
                </c:pt>
                <c:pt idx="12383">
                  <c:v>4.6936169E-2</c:v>
                </c:pt>
                <c:pt idx="12384">
                  <c:v>4.6903566000000001E-2</c:v>
                </c:pt>
                <c:pt idx="12385">
                  <c:v>4.6870988000000002E-2</c:v>
                </c:pt>
                <c:pt idx="12386">
                  <c:v>4.6838432999999999E-2</c:v>
                </c:pt>
                <c:pt idx="12387">
                  <c:v>4.6805903000000003E-2</c:v>
                </c:pt>
                <c:pt idx="12388">
                  <c:v>4.67734E-2</c:v>
                </c:pt>
                <c:pt idx="12389">
                  <c:v>4.6740922999999997E-2</c:v>
                </c:pt>
                <c:pt idx="12390">
                  <c:v>4.6708472000000001E-2</c:v>
                </c:pt>
                <c:pt idx="12391">
                  <c:v>4.6676043E-2</c:v>
                </c:pt>
                <c:pt idx="12392">
                  <c:v>4.6643641E-2</c:v>
                </c:pt>
                <c:pt idx="12393">
                  <c:v>4.6611263999999999E-2</c:v>
                </c:pt>
                <c:pt idx="12394">
                  <c:v>4.6578913999999999E-2</c:v>
                </c:pt>
                <c:pt idx="12395">
                  <c:v>4.6546586000000001E-2</c:v>
                </c:pt>
                <c:pt idx="12396">
                  <c:v>4.6514284000000003E-2</c:v>
                </c:pt>
                <c:pt idx="12397">
                  <c:v>4.6482007999999998E-2</c:v>
                </c:pt>
                <c:pt idx="12398">
                  <c:v>4.6449758000000001E-2</c:v>
                </c:pt>
                <c:pt idx="12399">
                  <c:v>4.6417530999999998E-2</c:v>
                </c:pt>
                <c:pt idx="12400">
                  <c:v>4.6385329000000003E-2</c:v>
                </c:pt>
                <c:pt idx="12401">
                  <c:v>4.6353154000000001E-2</c:v>
                </c:pt>
                <c:pt idx="12402">
                  <c:v>4.6321001000000001E-2</c:v>
                </c:pt>
                <c:pt idx="12403">
                  <c:v>4.6288874000000001E-2</c:v>
                </c:pt>
                <c:pt idx="12404">
                  <c:v>4.6256773000000001E-2</c:v>
                </c:pt>
                <c:pt idx="12405">
                  <c:v>4.6224695000000003E-2</c:v>
                </c:pt>
                <c:pt idx="12406">
                  <c:v>4.6192641999999999E-2</c:v>
                </c:pt>
                <c:pt idx="12407">
                  <c:v>4.6160616000000002E-2</c:v>
                </c:pt>
                <c:pt idx="12408">
                  <c:v>4.6128611999999999E-2</c:v>
                </c:pt>
                <c:pt idx="12409">
                  <c:v>4.6096633999999997E-2</c:v>
                </c:pt>
                <c:pt idx="12410">
                  <c:v>4.6064682000000003E-2</c:v>
                </c:pt>
                <c:pt idx="12411">
                  <c:v>4.6032753000000003E-2</c:v>
                </c:pt>
                <c:pt idx="12412">
                  <c:v>4.6000849000000003E-2</c:v>
                </c:pt>
                <c:pt idx="12413">
                  <c:v>4.5968967999999999E-2</c:v>
                </c:pt>
                <c:pt idx="12414">
                  <c:v>4.5937113000000002E-2</c:v>
                </c:pt>
                <c:pt idx="12415">
                  <c:v>4.5905284999999997E-2</c:v>
                </c:pt>
                <c:pt idx="12416">
                  <c:v>4.5873478000000002E-2</c:v>
                </c:pt>
                <c:pt idx="12417">
                  <c:v>4.5841698E-2</c:v>
                </c:pt>
                <c:pt idx="12418">
                  <c:v>4.580994E-2</c:v>
                </c:pt>
                <c:pt idx="12419">
                  <c:v>4.5778207000000001E-2</c:v>
                </c:pt>
                <c:pt idx="12420">
                  <c:v>4.5746497999999997E-2</c:v>
                </c:pt>
                <c:pt idx="12421">
                  <c:v>4.5714813999999999E-2</c:v>
                </c:pt>
                <c:pt idx="12422">
                  <c:v>4.5683152999999997E-2</c:v>
                </c:pt>
                <c:pt idx="12423">
                  <c:v>4.5651518000000002E-2</c:v>
                </c:pt>
                <c:pt idx="12424">
                  <c:v>4.5619905000000002E-2</c:v>
                </c:pt>
                <c:pt idx="12425">
                  <c:v>4.5588318000000003E-2</c:v>
                </c:pt>
                <c:pt idx="12426">
                  <c:v>4.5556753999999998E-2</c:v>
                </c:pt>
                <c:pt idx="12427">
                  <c:v>4.5525216E-2</c:v>
                </c:pt>
                <c:pt idx="12428">
                  <c:v>4.5493699999999998E-2</c:v>
                </c:pt>
                <c:pt idx="12429">
                  <c:v>4.5462210000000003E-2</c:v>
                </c:pt>
                <c:pt idx="12430">
                  <c:v>4.5430742000000003E-2</c:v>
                </c:pt>
                <c:pt idx="12431">
                  <c:v>4.5399301000000003E-2</c:v>
                </c:pt>
                <c:pt idx="12432">
                  <c:v>4.5367881999999998E-2</c:v>
                </c:pt>
                <c:pt idx="12433">
                  <c:v>4.5336485000000003E-2</c:v>
                </c:pt>
                <c:pt idx="12434">
                  <c:v>4.5305114E-2</c:v>
                </c:pt>
                <c:pt idx="12435">
                  <c:v>4.5273766E-2</c:v>
                </c:pt>
                <c:pt idx="12436">
                  <c:v>4.5242444E-2</c:v>
                </c:pt>
                <c:pt idx="12437">
                  <c:v>4.5211144000000002E-2</c:v>
                </c:pt>
                <c:pt idx="12438">
                  <c:v>4.5179869999999997E-2</c:v>
                </c:pt>
                <c:pt idx="12439">
                  <c:v>4.5148619000000001E-2</c:v>
                </c:pt>
                <c:pt idx="12440">
                  <c:v>4.5117389000000001E-2</c:v>
                </c:pt>
                <c:pt idx="12441">
                  <c:v>4.5086186E-2</c:v>
                </c:pt>
                <c:pt idx="12442">
                  <c:v>4.5055006000000002E-2</c:v>
                </c:pt>
                <c:pt idx="12443">
                  <c:v>4.5023846999999999E-2</c:v>
                </c:pt>
                <c:pt idx="12444">
                  <c:v>4.4992715000000003E-2</c:v>
                </c:pt>
                <c:pt idx="12445">
                  <c:v>4.4961605000000002E-2</c:v>
                </c:pt>
                <c:pt idx="12446">
                  <c:v>4.4930518000000003E-2</c:v>
                </c:pt>
                <c:pt idx="12447">
                  <c:v>4.4899455999999997E-2</c:v>
                </c:pt>
                <c:pt idx="12448">
                  <c:v>4.4868417000000001E-2</c:v>
                </c:pt>
                <c:pt idx="12449">
                  <c:v>4.4837399999999999E-2</c:v>
                </c:pt>
                <c:pt idx="12450">
                  <c:v>4.4806409999999998E-2</c:v>
                </c:pt>
                <c:pt idx="12451">
                  <c:v>4.4775440999999999E-2</c:v>
                </c:pt>
                <c:pt idx="12452">
                  <c:v>4.4744495000000002E-2</c:v>
                </c:pt>
                <c:pt idx="12453">
                  <c:v>4.4713574999999998E-2</c:v>
                </c:pt>
                <c:pt idx="12454">
                  <c:v>4.4682678000000003E-2</c:v>
                </c:pt>
                <c:pt idx="12455">
                  <c:v>4.4651802999999997E-2</c:v>
                </c:pt>
                <c:pt idx="12456">
                  <c:v>4.462095E-2</c:v>
                </c:pt>
                <c:pt idx="12457">
                  <c:v>4.4590123000000002E-2</c:v>
                </c:pt>
                <c:pt idx="12458">
                  <c:v>4.4559319E-2</c:v>
                </c:pt>
                <c:pt idx="12459">
                  <c:v>4.4528536000000001E-2</c:v>
                </c:pt>
                <c:pt idx="12460">
                  <c:v>4.4497777000000002E-2</c:v>
                </c:pt>
                <c:pt idx="12461">
                  <c:v>4.4467042999999998E-2</c:v>
                </c:pt>
                <c:pt idx="12462">
                  <c:v>4.4436332000000002E-2</c:v>
                </c:pt>
                <c:pt idx="12463">
                  <c:v>4.4405643000000002E-2</c:v>
                </c:pt>
                <c:pt idx="12464">
                  <c:v>4.4374975999999997E-2</c:v>
                </c:pt>
                <c:pt idx="12465">
                  <c:v>4.4344332E-2</c:v>
                </c:pt>
                <c:pt idx="12466">
                  <c:v>4.4313709999999999E-2</c:v>
                </c:pt>
                <c:pt idx="12467">
                  <c:v>4.4283113999999998E-2</c:v>
                </c:pt>
                <c:pt idx="12468">
                  <c:v>4.4252540999999999E-2</c:v>
                </c:pt>
                <c:pt idx="12469">
                  <c:v>4.4221990000000003E-2</c:v>
                </c:pt>
                <c:pt idx="12470">
                  <c:v>4.4191461000000001E-2</c:v>
                </c:pt>
                <c:pt idx="12471">
                  <c:v>4.4160955000000002E-2</c:v>
                </c:pt>
                <c:pt idx="12472">
                  <c:v>4.4130470999999998E-2</c:v>
                </c:pt>
                <c:pt idx="12473">
                  <c:v>4.4100013E-2</c:v>
                </c:pt>
                <c:pt idx="12474">
                  <c:v>4.4069576999999999E-2</c:v>
                </c:pt>
                <c:pt idx="12475">
                  <c:v>4.4039163999999999E-2</c:v>
                </c:pt>
                <c:pt idx="12476">
                  <c:v>4.4008773000000001E-2</c:v>
                </c:pt>
                <c:pt idx="12477">
                  <c:v>4.3978403999999999E-2</c:v>
                </c:pt>
                <c:pt idx="12478">
                  <c:v>4.3948057999999998E-2</c:v>
                </c:pt>
                <c:pt idx="12479">
                  <c:v>4.3917734E-2</c:v>
                </c:pt>
                <c:pt idx="12480">
                  <c:v>4.3887433000000003E-2</c:v>
                </c:pt>
                <c:pt idx="12481">
                  <c:v>4.3857154000000002E-2</c:v>
                </c:pt>
                <c:pt idx="12482">
                  <c:v>4.3826900000000002E-2</c:v>
                </c:pt>
                <c:pt idx="12483">
                  <c:v>4.3796670000000003E-2</c:v>
                </c:pt>
                <c:pt idx="12484">
                  <c:v>4.3766461E-2</c:v>
                </c:pt>
                <c:pt idx="12485">
                  <c:v>4.3736274999999998E-2</c:v>
                </c:pt>
                <c:pt idx="12486">
                  <c:v>4.3706111999999998E-2</c:v>
                </c:pt>
                <c:pt idx="12487">
                  <c:v>4.3675970000000001E-2</c:v>
                </c:pt>
                <c:pt idx="12488">
                  <c:v>4.3645850999999999E-2</c:v>
                </c:pt>
                <c:pt idx="12489">
                  <c:v>4.3615754999999999E-2</c:v>
                </c:pt>
                <c:pt idx="12490">
                  <c:v>4.3585680000000002E-2</c:v>
                </c:pt>
                <c:pt idx="12491">
                  <c:v>4.3555628999999998E-2</c:v>
                </c:pt>
                <c:pt idx="12492">
                  <c:v>4.3525598999999998E-2</c:v>
                </c:pt>
                <c:pt idx="12493">
                  <c:v>4.3495592E-2</c:v>
                </c:pt>
                <c:pt idx="12494">
                  <c:v>4.3465607000000003E-2</c:v>
                </c:pt>
                <c:pt idx="12495">
                  <c:v>4.3435644000000002E-2</c:v>
                </c:pt>
                <c:pt idx="12496">
                  <c:v>4.3405704000000003E-2</c:v>
                </c:pt>
                <c:pt idx="12497">
                  <c:v>4.3375786E-2</c:v>
                </c:pt>
                <c:pt idx="12498">
                  <c:v>4.3345890999999998E-2</c:v>
                </c:pt>
                <c:pt idx="12499">
                  <c:v>4.3316017999999998E-2</c:v>
                </c:pt>
                <c:pt idx="12500">
                  <c:v>4.3286167E-2</c:v>
                </c:pt>
                <c:pt idx="12501">
                  <c:v>4.3256338999999998E-2</c:v>
                </c:pt>
                <c:pt idx="12502">
                  <c:v>4.3226532999999998E-2</c:v>
                </c:pt>
                <c:pt idx="12503">
                  <c:v>4.3196749E-2</c:v>
                </c:pt>
                <c:pt idx="12504">
                  <c:v>4.3166988000000003E-2</c:v>
                </c:pt>
                <c:pt idx="12505">
                  <c:v>4.3137244999999998E-2</c:v>
                </c:pt>
                <c:pt idx="12506">
                  <c:v>4.3107525000000001E-2</c:v>
                </c:pt>
                <c:pt idx="12507">
                  <c:v>4.3077826E-2</c:v>
                </c:pt>
                <c:pt idx="12508">
                  <c:v>4.3048151E-2</c:v>
                </c:pt>
                <c:pt idx="12509">
                  <c:v>4.3018498000000002E-2</c:v>
                </c:pt>
                <c:pt idx="12510">
                  <c:v>4.2988867E-2</c:v>
                </c:pt>
                <c:pt idx="12511">
                  <c:v>4.2959258E-2</c:v>
                </c:pt>
                <c:pt idx="12512">
                  <c:v>4.2929672000000002E-2</c:v>
                </c:pt>
                <c:pt idx="12513">
                  <c:v>4.2900107999999999E-2</c:v>
                </c:pt>
                <c:pt idx="12514">
                  <c:v>4.2870563E-2</c:v>
                </c:pt>
                <c:pt idx="12515">
                  <c:v>4.2841039999999997E-2</c:v>
                </c:pt>
                <c:pt idx="12516">
                  <c:v>4.2811539000000003E-2</c:v>
                </c:pt>
                <c:pt idx="12517">
                  <c:v>4.2782061000000003E-2</c:v>
                </c:pt>
                <c:pt idx="12518">
                  <c:v>4.2752604999999999E-2</c:v>
                </c:pt>
                <c:pt idx="12519">
                  <c:v>4.2723170999999997E-2</c:v>
                </c:pt>
                <c:pt idx="12520">
                  <c:v>4.2693759999999997E-2</c:v>
                </c:pt>
                <c:pt idx="12521">
                  <c:v>4.2664368000000001E-2</c:v>
                </c:pt>
                <c:pt idx="12522">
                  <c:v>4.2634998E-2</c:v>
                </c:pt>
                <c:pt idx="12523">
                  <c:v>4.2605650000000002E-2</c:v>
                </c:pt>
                <c:pt idx="12524">
                  <c:v>4.2576323999999999E-2</c:v>
                </c:pt>
                <c:pt idx="12525">
                  <c:v>4.2547020999999997E-2</c:v>
                </c:pt>
                <c:pt idx="12526">
                  <c:v>4.2517737E-2</c:v>
                </c:pt>
                <c:pt idx="12527">
                  <c:v>4.2488473999999998E-2</c:v>
                </c:pt>
                <c:pt idx="12528">
                  <c:v>4.2459234999999998E-2</c:v>
                </c:pt>
                <c:pt idx="12529">
                  <c:v>4.2430017E-2</c:v>
                </c:pt>
                <c:pt idx="12530">
                  <c:v>4.2400821999999998E-2</c:v>
                </c:pt>
                <c:pt idx="12531">
                  <c:v>4.2371645999999999E-2</c:v>
                </c:pt>
                <c:pt idx="12532">
                  <c:v>4.2342491000000003E-2</c:v>
                </c:pt>
                <c:pt idx="12533">
                  <c:v>4.2313360000000001E-2</c:v>
                </c:pt>
                <c:pt idx="12534">
                  <c:v>4.2284250000000002E-2</c:v>
                </c:pt>
                <c:pt idx="12535">
                  <c:v>4.2255159E-2</c:v>
                </c:pt>
                <c:pt idx="12536">
                  <c:v>4.2226091E-2</c:v>
                </c:pt>
                <c:pt idx="12537">
                  <c:v>4.2197045000000002E-2</c:v>
                </c:pt>
                <c:pt idx="12538">
                  <c:v>4.2168021E-2</c:v>
                </c:pt>
                <c:pt idx="12539">
                  <c:v>4.2139016000000001E-2</c:v>
                </c:pt>
                <c:pt idx="12540">
                  <c:v>4.2110032999999998E-2</c:v>
                </c:pt>
                <c:pt idx="12541">
                  <c:v>4.2081072999999997E-2</c:v>
                </c:pt>
                <c:pt idx="12542">
                  <c:v>4.2052131E-2</c:v>
                </c:pt>
                <c:pt idx="12543">
                  <c:v>4.2023211999999997E-2</c:v>
                </c:pt>
                <c:pt idx="12544">
                  <c:v>4.1994314999999997E-2</c:v>
                </c:pt>
                <c:pt idx="12545">
                  <c:v>4.1965436000000002E-2</c:v>
                </c:pt>
                <c:pt idx="12546">
                  <c:v>4.1936580000000001E-2</c:v>
                </c:pt>
                <c:pt idx="12547">
                  <c:v>4.1907746000000003E-2</c:v>
                </c:pt>
                <c:pt idx="12548">
                  <c:v>4.1878931000000001E-2</c:v>
                </c:pt>
                <c:pt idx="12549">
                  <c:v>4.1850138000000002E-2</c:v>
                </c:pt>
                <c:pt idx="12550">
                  <c:v>4.1821367999999998E-2</c:v>
                </c:pt>
                <c:pt idx="12551">
                  <c:v>4.1792615999999998E-2</c:v>
                </c:pt>
                <c:pt idx="12552">
                  <c:v>4.1763887E-2</c:v>
                </c:pt>
                <c:pt idx="12553">
                  <c:v>4.1735179999999997E-2</c:v>
                </c:pt>
                <c:pt idx="12554">
                  <c:v>4.1706490999999998E-2</c:v>
                </c:pt>
                <c:pt idx="12555">
                  <c:v>4.1677825000000002E-2</c:v>
                </c:pt>
                <c:pt idx="12556">
                  <c:v>4.1649178000000002E-2</c:v>
                </c:pt>
                <c:pt idx="12557">
                  <c:v>4.1620552999999998E-2</c:v>
                </c:pt>
                <c:pt idx="12558">
                  <c:v>4.1591950000000003E-2</c:v>
                </c:pt>
                <c:pt idx="12559">
                  <c:v>4.1563365999999997E-2</c:v>
                </c:pt>
                <c:pt idx="12560">
                  <c:v>4.1534804000000002E-2</c:v>
                </c:pt>
                <c:pt idx="12561">
                  <c:v>4.1506261000000003E-2</c:v>
                </c:pt>
                <c:pt idx="12562">
                  <c:v>4.1477739999999999E-2</c:v>
                </c:pt>
                <c:pt idx="12563">
                  <c:v>4.1449240999999998E-2</c:v>
                </c:pt>
                <c:pt idx="12564">
                  <c:v>4.1420761E-2</c:v>
                </c:pt>
                <c:pt idx="12565">
                  <c:v>4.1392303999999998E-2</c:v>
                </c:pt>
                <c:pt idx="12566">
                  <c:v>4.1363865E-2</c:v>
                </c:pt>
                <c:pt idx="12567">
                  <c:v>4.1335449000000003E-2</c:v>
                </c:pt>
                <c:pt idx="12568">
                  <c:v>4.1307050999999997E-2</c:v>
                </c:pt>
                <c:pt idx="12569">
                  <c:v>4.1278675000000001E-2</c:v>
                </c:pt>
                <c:pt idx="12570">
                  <c:v>4.1250318000000001E-2</c:v>
                </c:pt>
                <c:pt idx="12571">
                  <c:v>4.1221984000000003E-2</c:v>
                </c:pt>
                <c:pt idx="12572">
                  <c:v>4.1193668000000003E-2</c:v>
                </c:pt>
                <c:pt idx="12573">
                  <c:v>4.1165373999999998E-2</c:v>
                </c:pt>
                <c:pt idx="12574">
                  <c:v>4.1137099000000003E-2</c:v>
                </c:pt>
                <c:pt idx="12575">
                  <c:v>4.1108846999999997E-2</c:v>
                </c:pt>
                <c:pt idx="12576">
                  <c:v>4.1080613000000002E-2</c:v>
                </c:pt>
                <c:pt idx="12577">
                  <c:v>4.1052401000000002E-2</c:v>
                </c:pt>
                <c:pt idx="12578">
                  <c:v>4.1024208E-2</c:v>
                </c:pt>
                <c:pt idx="12579">
                  <c:v>4.0996036999999999E-2</c:v>
                </c:pt>
                <c:pt idx="12580">
                  <c:v>4.0967885000000002E-2</c:v>
                </c:pt>
                <c:pt idx="12581">
                  <c:v>4.0939756000000001E-2</c:v>
                </c:pt>
                <c:pt idx="12582">
                  <c:v>4.0911645000000003E-2</c:v>
                </c:pt>
                <c:pt idx="12583">
                  <c:v>4.0883556000000001E-2</c:v>
                </c:pt>
                <c:pt idx="12584">
                  <c:v>4.0855486000000003E-2</c:v>
                </c:pt>
                <c:pt idx="12585">
                  <c:v>4.0827438000000001E-2</c:v>
                </c:pt>
                <c:pt idx="12586">
                  <c:v>4.0799409000000002E-2</c:v>
                </c:pt>
                <c:pt idx="12587">
                  <c:v>4.0771401999999998E-2</c:v>
                </c:pt>
                <c:pt idx="12588">
                  <c:v>4.0743413999999999E-2</c:v>
                </c:pt>
                <c:pt idx="12589">
                  <c:v>4.0715449000000001E-2</c:v>
                </c:pt>
                <c:pt idx="12590">
                  <c:v>4.0687501000000001E-2</c:v>
                </c:pt>
                <c:pt idx="12591">
                  <c:v>4.0659572999999997E-2</c:v>
                </c:pt>
                <c:pt idx="12592">
                  <c:v>4.0631667000000003E-2</c:v>
                </c:pt>
                <c:pt idx="12593">
                  <c:v>4.0603779E-2</c:v>
                </c:pt>
                <c:pt idx="12594">
                  <c:v>4.0575913999999998E-2</c:v>
                </c:pt>
                <c:pt idx="12595">
                  <c:v>4.0548068E-2</c:v>
                </c:pt>
                <c:pt idx="12596">
                  <c:v>4.0520239999999999E-2</c:v>
                </c:pt>
                <c:pt idx="12597">
                  <c:v>4.0492434000000001E-2</c:v>
                </c:pt>
                <c:pt idx="12598">
                  <c:v>4.0464646999999999E-2</c:v>
                </c:pt>
                <c:pt idx="12599">
                  <c:v>4.0436883E-2</c:v>
                </c:pt>
                <c:pt idx="12600">
                  <c:v>4.0409136999999998E-2</c:v>
                </c:pt>
                <c:pt idx="12601">
                  <c:v>4.0380447999999999E-2</c:v>
                </c:pt>
                <c:pt idx="12602">
                  <c:v>4.0351715000000003E-2</c:v>
                </c:pt>
                <c:pt idx="12603">
                  <c:v>4.0322947999999997E-2</c:v>
                </c:pt>
                <c:pt idx="12604">
                  <c:v>4.0294154999999998E-2</c:v>
                </c:pt>
                <c:pt idx="12605">
                  <c:v>4.0265344000000002E-2</c:v>
                </c:pt>
                <c:pt idx="12606">
                  <c:v>4.0236514000000001E-2</c:v>
                </c:pt>
                <c:pt idx="12607">
                  <c:v>4.0207672999999999E-2</c:v>
                </c:pt>
                <c:pt idx="12608">
                  <c:v>4.0178824000000002E-2</c:v>
                </c:pt>
                <c:pt idx="12609">
                  <c:v>4.0149968000000001E-2</c:v>
                </c:pt>
                <c:pt idx="12610">
                  <c:v>4.0121104999999997E-2</c:v>
                </c:pt>
                <c:pt idx="12611">
                  <c:v>4.0092237000000003E-2</c:v>
                </c:pt>
                <c:pt idx="12612">
                  <c:v>4.0063366000000003E-2</c:v>
                </c:pt>
                <c:pt idx="12613">
                  <c:v>4.0034495000000003E-2</c:v>
                </c:pt>
                <c:pt idx="12614">
                  <c:v>4.0005623999999997E-2</c:v>
                </c:pt>
                <c:pt idx="12615">
                  <c:v>3.9976752999999997E-2</c:v>
                </c:pt>
                <c:pt idx="12616">
                  <c:v>3.9947886000000002E-2</c:v>
                </c:pt>
                <c:pt idx="12617">
                  <c:v>3.9919019E-2</c:v>
                </c:pt>
                <c:pt idx="12618">
                  <c:v>3.9890154999999997E-2</c:v>
                </c:pt>
                <c:pt idx="12619">
                  <c:v>3.9861294999999998E-2</c:v>
                </c:pt>
                <c:pt idx="12620">
                  <c:v>3.9832438999999997E-2</c:v>
                </c:pt>
                <c:pt idx="12621">
                  <c:v>3.9803587000000001E-2</c:v>
                </c:pt>
                <c:pt idx="12622">
                  <c:v>3.9774737999999997E-2</c:v>
                </c:pt>
                <c:pt idx="12623">
                  <c:v>3.9745897000000002E-2</c:v>
                </c:pt>
                <c:pt idx="12624">
                  <c:v>3.9717062999999997E-2</c:v>
                </c:pt>
                <c:pt idx="12625">
                  <c:v>3.9688233000000003E-2</c:v>
                </c:pt>
                <c:pt idx="12626">
                  <c:v>3.9659410999999999E-2</c:v>
                </c:pt>
                <c:pt idx="12627">
                  <c:v>3.9630595999999997E-2</c:v>
                </c:pt>
                <c:pt idx="12628">
                  <c:v>3.9601787999999999E-2</c:v>
                </c:pt>
                <c:pt idx="12629">
                  <c:v>3.9572988000000003E-2</c:v>
                </c:pt>
                <c:pt idx="12630">
                  <c:v>3.9544199000000002E-2</c:v>
                </c:pt>
                <c:pt idx="12631">
                  <c:v>3.9515416999999997E-2</c:v>
                </c:pt>
                <c:pt idx="12632">
                  <c:v>3.9486643000000002E-2</c:v>
                </c:pt>
                <c:pt idx="12633">
                  <c:v>3.9457880000000001E-2</c:v>
                </c:pt>
                <c:pt idx="12634">
                  <c:v>3.9429124000000003E-2</c:v>
                </c:pt>
                <c:pt idx="12635">
                  <c:v>3.9400379999999999E-2</c:v>
                </c:pt>
                <c:pt idx="12636">
                  <c:v>3.9371647000000003E-2</c:v>
                </c:pt>
                <c:pt idx="12637">
                  <c:v>3.9342921000000003E-2</c:v>
                </c:pt>
                <c:pt idx="12638">
                  <c:v>3.9314206999999997E-2</c:v>
                </c:pt>
                <c:pt idx="12639">
                  <c:v>3.9285502999999999E-2</c:v>
                </c:pt>
                <c:pt idx="12640">
                  <c:v>3.9256811000000003E-2</c:v>
                </c:pt>
                <c:pt idx="12641">
                  <c:v>3.922813E-2</c:v>
                </c:pt>
                <c:pt idx="12642">
                  <c:v>3.9199459999999998E-2</c:v>
                </c:pt>
                <c:pt idx="12643">
                  <c:v>3.9170801999999998E-2</c:v>
                </c:pt>
                <c:pt idx="12644">
                  <c:v>3.9142153999999998E-2</c:v>
                </c:pt>
                <c:pt idx="12645">
                  <c:v>3.9113518E-2</c:v>
                </c:pt>
                <c:pt idx="12646">
                  <c:v>3.9084893000000002E-2</c:v>
                </c:pt>
                <c:pt idx="12647">
                  <c:v>3.9056278999999999E-2</c:v>
                </c:pt>
                <c:pt idx="12648">
                  <c:v>3.9027675999999997E-2</c:v>
                </c:pt>
                <c:pt idx="12649">
                  <c:v>3.8999088000000001E-2</c:v>
                </c:pt>
                <c:pt idx="12650">
                  <c:v>3.8970510999999999E-2</c:v>
                </c:pt>
                <c:pt idx="12651">
                  <c:v>3.8941945999999998E-2</c:v>
                </c:pt>
                <c:pt idx="12652">
                  <c:v>3.8913395000000003E-2</c:v>
                </c:pt>
                <c:pt idx="12653">
                  <c:v>3.8884856000000002E-2</c:v>
                </c:pt>
                <c:pt idx="12654">
                  <c:v>3.8856331000000001E-2</c:v>
                </c:pt>
                <c:pt idx="12655">
                  <c:v>3.8827818E-2</c:v>
                </c:pt>
                <c:pt idx="12656">
                  <c:v>3.8799318999999999E-2</c:v>
                </c:pt>
                <c:pt idx="12657">
                  <c:v>3.8770831999999998E-2</c:v>
                </c:pt>
                <c:pt idx="12658">
                  <c:v>3.8742360000000003E-2</c:v>
                </c:pt>
                <c:pt idx="12659">
                  <c:v>3.8713899000000003E-2</c:v>
                </c:pt>
                <c:pt idx="12660">
                  <c:v>3.8685452000000002E-2</c:v>
                </c:pt>
                <c:pt idx="12661">
                  <c:v>3.8657017000000002E-2</c:v>
                </c:pt>
                <c:pt idx="12662">
                  <c:v>3.8628597000000001E-2</c:v>
                </c:pt>
                <c:pt idx="12663">
                  <c:v>3.8600190999999999E-2</c:v>
                </c:pt>
                <c:pt idx="12664">
                  <c:v>3.8571796999999998E-2</c:v>
                </c:pt>
                <c:pt idx="12665">
                  <c:v>3.8543418000000003E-2</c:v>
                </c:pt>
                <c:pt idx="12666">
                  <c:v>3.8515054E-2</c:v>
                </c:pt>
                <c:pt idx="12667">
                  <c:v>3.8486703999999997E-2</c:v>
                </c:pt>
                <c:pt idx="12668">
                  <c:v>3.8458366000000001E-2</c:v>
                </c:pt>
                <c:pt idx="12669">
                  <c:v>3.8430042999999997E-2</c:v>
                </c:pt>
                <c:pt idx="12670">
                  <c:v>3.8401734E-2</c:v>
                </c:pt>
                <c:pt idx="12671">
                  <c:v>3.8373441000000001E-2</c:v>
                </c:pt>
                <c:pt idx="12672">
                  <c:v>3.8345162000000002E-2</c:v>
                </c:pt>
                <c:pt idx="12673">
                  <c:v>3.8316893999999997E-2</c:v>
                </c:pt>
                <c:pt idx="12674">
                  <c:v>3.8288641999999998E-2</c:v>
                </c:pt>
                <c:pt idx="12675">
                  <c:v>3.8260403999999998E-2</c:v>
                </c:pt>
                <c:pt idx="12676">
                  <c:v>3.8232180999999997E-2</c:v>
                </c:pt>
                <c:pt idx="12677">
                  <c:v>3.8203973000000002E-2</c:v>
                </c:pt>
                <c:pt idx="12678">
                  <c:v>3.8175779999999999E-2</c:v>
                </c:pt>
                <c:pt idx="12679">
                  <c:v>3.8147602000000003E-2</c:v>
                </c:pt>
                <c:pt idx="12680">
                  <c:v>3.8119438999999998E-2</c:v>
                </c:pt>
                <c:pt idx="12681">
                  <c:v>3.8091290999999999E-2</c:v>
                </c:pt>
                <c:pt idx="12682">
                  <c:v>3.8063157E-2</c:v>
                </c:pt>
                <c:pt idx="12683">
                  <c:v>3.8035039E-2</c:v>
                </c:pt>
                <c:pt idx="12684">
                  <c:v>3.8006934999999999E-2</c:v>
                </c:pt>
                <c:pt idx="12685">
                  <c:v>3.7978847000000003E-2</c:v>
                </c:pt>
                <c:pt idx="12686">
                  <c:v>3.7950773E-2</c:v>
                </c:pt>
                <c:pt idx="12687">
                  <c:v>3.7922714000000003E-2</c:v>
                </c:pt>
                <c:pt idx="12688">
                  <c:v>3.7894669999999998E-2</c:v>
                </c:pt>
                <c:pt idx="12689">
                  <c:v>3.7866640999999999E-2</c:v>
                </c:pt>
                <c:pt idx="12690">
                  <c:v>3.7838627E-2</c:v>
                </c:pt>
                <c:pt idx="12691">
                  <c:v>3.7810626999999999E-2</c:v>
                </c:pt>
                <c:pt idx="12692">
                  <c:v>3.7782647000000003E-2</c:v>
                </c:pt>
                <c:pt idx="12693">
                  <c:v>3.7754680999999998E-2</c:v>
                </c:pt>
                <c:pt idx="12694">
                  <c:v>3.772673E-2</c:v>
                </c:pt>
                <c:pt idx="12695">
                  <c:v>3.7698794000000001E-2</c:v>
                </c:pt>
                <c:pt idx="12696">
                  <c:v>3.7670873000000001E-2</c:v>
                </c:pt>
                <c:pt idx="12697">
                  <c:v>3.7642966999999999E-2</c:v>
                </c:pt>
                <c:pt idx="12698">
                  <c:v>3.7615079000000003E-2</c:v>
                </c:pt>
                <c:pt idx="12699">
                  <c:v>3.7587206999999997E-2</c:v>
                </c:pt>
                <c:pt idx="12700">
                  <c:v>3.7559348999999999E-2</c:v>
                </c:pt>
                <c:pt idx="12701">
                  <c:v>3.7531505999999999E-2</c:v>
                </c:pt>
                <c:pt idx="12702">
                  <c:v>3.7503677999999999E-2</c:v>
                </c:pt>
                <c:pt idx="12703">
                  <c:v>3.7475869000000002E-2</c:v>
                </c:pt>
                <c:pt idx="12704">
                  <c:v>3.7448074999999997E-2</c:v>
                </c:pt>
                <c:pt idx="12705">
                  <c:v>3.7420294999999999E-2</c:v>
                </c:pt>
                <c:pt idx="12706">
                  <c:v>3.7392531E-2</c:v>
                </c:pt>
                <c:pt idx="12707">
                  <c:v>3.7364784999999998E-2</c:v>
                </c:pt>
                <c:pt idx="12708">
                  <c:v>3.7337054000000001E-2</c:v>
                </c:pt>
                <c:pt idx="12709">
                  <c:v>3.7309336999999998E-2</c:v>
                </c:pt>
                <c:pt idx="12710">
                  <c:v>3.7281639999999998E-2</c:v>
                </c:pt>
                <c:pt idx="12711">
                  <c:v>3.7253956999999997E-2</c:v>
                </c:pt>
                <c:pt idx="12712">
                  <c:v>3.7226290000000002E-2</c:v>
                </c:pt>
                <c:pt idx="12713">
                  <c:v>3.7198637E-2</c:v>
                </c:pt>
                <c:pt idx="12714">
                  <c:v>3.7171002000000002E-2</c:v>
                </c:pt>
                <c:pt idx="12715">
                  <c:v>3.7143383000000002E-2</c:v>
                </c:pt>
                <c:pt idx="12716">
                  <c:v>3.7115779000000002E-2</c:v>
                </c:pt>
                <c:pt idx="12717">
                  <c:v>3.7088192999999998E-2</c:v>
                </c:pt>
                <c:pt idx="12718">
                  <c:v>3.7060622000000001E-2</c:v>
                </c:pt>
                <c:pt idx="12719">
                  <c:v>3.7033066000000003E-2</c:v>
                </c:pt>
                <c:pt idx="12720">
                  <c:v>3.7005529000000002E-2</c:v>
                </c:pt>
                <c:pt idx="12721">
                  <c:v>3.6978006000000001E-2</c:v>
                </c:pt>
                <c:pt idx="12722">
                  <c:v>3.6950503000000003E-2</c:v>
                </c:pt>
                <c:pt idx="12723">
                  <c:v>3.6923013999999997E-2</c:v>
                </c:pt>
                <c:pt idx="12724">
                  <c:v>3.6895539999999998E-2</c:v>
                </c:pt>
                <c:pt idx="12725">
                  <c:v>3.6868084000000002E-2</c:v>
                </c:pt>
                <c:pt idx="12726">
                  <c:v>3.6840643999999999E-2</c:v>
                </c:pt>
                <c:pt idx="12727">
                  <c:v>3.6813222E-2</c:v>
                </c:pt>
                <c:pt idx="12728">
                  <c:v>3.6785814999999999E-2</c:v>
                </c:pt>
                <c:pt idx="12729">
                  <c:v>3.6758422999999998E-2</c:v>
                </c:pt>
                <c:pt idx="12730">
                  <c:v>3.6731049000000002E-2</c:v>
                </c:pt>
                <c:pt idx="12731">
                  <c:v>3.6703690999999997E-2</c:v>
                </c:pt>
                <c:pt idx="12732">
                  <c:v>3.6676351000000003E-2</c:v>
                </c:pt>
                <c:pt idx="12733">
                  <c:v>3.6649026000000001E-2</c:v>
                </c:pt>
                <c:pt idx="12734">
                  <c:v>3.6621715999999999E-2</c:v>
                </c:pt>
                <c:pt idx="12735">
                  <c:v>3.6594424E-2</c:v>
                </c:pt>
                <c:pt idx="12736">
                  <c:v>3.6567148000000001E-2</c:v>
                </c:pt>
                <c:pt idx="12737">
                  <c:v>3.6539889999999998E-2</c:v>
                </c:pt>
                <c:pt idx="12738">
                  <c:v>3.6512647000000002E-2</c:v>
                </c:pt>
                <c:pt idx="12739">
                  <c:v>3.6485422000000003E-2</c:v>
                </c:pt>
                <c:pt idx="12740">
                  <c:v>3.6458213000000003E-2</c:v>
                </c:pt>
                <c:pt idx="12741">
                  <c:v>3.6431022E-2</c:v>
                </c:pt>
                <c:pt idx="12742">
                  <c:v>3.6403845999999997E-2</c:v>
                </c:pt>
                <c:pt idx="12743">
                  <c:v>3.6376688999999997E-2</c:v>
                </c:pt>
                <c:pt idx="12744">
                  <c:v>3.6349546000000003E-2</c:v>
                </c:pt>
                <c:pt idx="12745">
                  <c:v>3.6322422E-2</c:v>
                </c:pt>
                <c:pt idx="12746">
                  <c:v>3.6295313000000003E-2</c:v>
                </c:pt>
                <c:pt idx="12747">
                  <c:v>3.6268218999999997E-2</c:v>
                </c:pt>
                <c:pt idx="12748">
                  <c:v>3.6241144000000003E-2</c:v>
                </c:pt>
                <c:pt idx="12749">
                  <c:v>3.6214086999999999E-2</c:v>
                </c:pt>
                <c:pt idx="12750">
                  <c:v>3.6187045000000001E-2</c:v>
                </c:pt>
                <c:pt idx="12751">
                  <c:v>3.6160018000000002E-2</c:v>
                </c:pt>
                <c:pt idx="12752">
                  <c:v>3.613301E-2</c:v>
                </c:pt>
                <c:pt idx="12753">
                  <c:v>3.6106020000000003E-2</c:v>
                </c:pt>
                <c:pt idx="12754">
                  <c:v>3.6079044999999997E-2</c:v>
                </c:pt>
                <c:pt idx="12755">
                  <c:v>3.6052089000000002E-2</c:v>
                </c:pt>
                <c:pt idx="12756">
                  <c:v>3.6025148E-2</c:v>
                </c:pt>
                <c:pt idx="12757">
                  <c:v>3.5998225000000002E-2</c:v>
                </c:pt>
                <c:pt idx="12758">
                  <c:v>3.5971317000000003E-2</c:v>
                </c:pt>
                <c:pt idx="12759">
                  <c:v>3.5944428E-2</c:v>
                </c:pt>
                <c:pt idx="12760">
                  <c:v>3.5917553999999997E-2</c:v>
                </c:pt>
                <c:pt idx="12761">
                  <c:v>3.5890697999999999E-2</c:v>
                </c:pt>
                <c:pt idx="12762">
                  <c:v>3.5863857999999998E-2</c:v>
                </c:pt>
                <c:pt idx="12763">
                  <c:v>3.5837036000000003E-2</c:v>
                </c:pt>
                <c:pt idx="12764">
                  <c:v>3.5810228E-2</c:v>
                </c:pt>
                <c:pt idx="12765">
                  <c:v>3.578344E-2</c:v>
                </c:pt>
                <c:pt idx="12766">
                  <c:v>3.5756665999999999E-2</c:v>
                </c:pt>
                <c:pt idx="12767">
                  <c:v>3.5729911000000003E-2</c:v>
                </c:pt>
                <c:pt idx="12768">
                  <c:v>3.5703170999999999E-2</c:v>
                </c:pt>
                <c:pt idx="12769">
                  <c:v>3.5676449999999998E-2</c:v>
                </c:pt>
                <c:pt idx="12770">
                  <c:v>3.5649742999999998E-2</c:v>
                </c:pt>
                <c:pt idx="12771">
                  <c:v>3.5623055000000001E-2</c:v>
                </c:pt>
                <c:pt idx="12772">
                  <c:v>3.5596382000000003E-2</c:v>
                </c:pt>
                <c:pt idx="12773">
                  <c:v>3.5569727000000002E-2</c:v>
                </c:pt>
                <c:pt idx="12774">
                  <c:v>3.5543091999999998E-2</c:v>
                </c:pt>
                <c:pt idx="12775">
                  <c:v>3.5516471000000001E-2</c:v>
                </c:pt>
                <c:pt idx="12776">
                  <c:v>3.5489868000000001E-2</c:v>
                </c:pt>
                <c:pt idx="12777">
                  <c:v>3.5463280999999999E-2</c:v>
                </c:pt>
                <c:pt idx="12778">
                  <c:v>3.5436712000000002E-2</c:v>
                </c:pt>
                <c:pt idx="12779">
                  <c:v>3.5410157999999997E-2</c:v>
                </c:pt>
                <c:pt idx="12780">
                  <c:v>3.5383623000000003E-2</c:v>
                </c:pt>
                <c:pt idx="12781">
                  <c:v>3.5357103000000001E-2</c:v>
                </c:pt>
                <c:pt idx="12782">
                  <c:v>3.5330601000000003E-2</c:v>
                </c:pt>
                <c:pt idx="12783">
                  <c:v>3.5304118000000002E-2</c:v>
                </c:pt>
                <c:pt idx="12784">
                  <c:v>3.5277650000000001E-2</c:v>
                </c:pt>
                <c:pt idx="12785">
                  <c:v>3.5251200000000003E-2</c:v>
                </c:pt>
                <c:pt idx="12786">
                  <c:v>3.5224765999999998E-2</c:v>
                </c:pt>
                <c:pt idx="12787">
                  <c:v>3.5198350000000003E-2</c:v>
                </c:pt>
                <c:pt idx="12788">
                  <c:v>3.5171948000000001E-2</c:v>
                </c:pt>
                <c:pt idx="12789">
                  <c:v>3.5145566000000003E-2</c:v>
                </c:pt>
                <c:pt idx="12790">
                  <c:v>3.5119197999999997E-2</c:v>
                </c:pt>
                <c:pt idx="12791">
                  <c:v>3.5092849000000002E-2</c:v>
                </c:pt>
                <c:pt idx="12792">
                  <c:v>3.5066518999999997E-2</c:v>
                </c:pt>
                <c:pt idx="12793">
                  <c:v>3.5040202999999999E-2</c:v>
                </c:pt>
                <c:pt idx="12794">
                  <c:v>3.5013906999999997E-2</c:v>
                </c:pt>
                <c:pt idx="12795">
                  <c:v>3.4987625000000001E-2</c:v>
                </c:pt>
                <c:pt idx="12796">
                  <c:v>3.4961361000000003E-2</c:v>
                </c:pt>
                <c:pt idx="12797">
                  <c:v>3.4935112999999997E-2</c:v>
                </c:pt>
                <c:pt idx="12798">
                  <c:v>3.4908883000000002E-2</c:v>
                </c:pt>
                <c:pt idx="12799">
                  <c:v>3.4882667999999999E-2</c:v>
                </c:pt>
                <c:pt idx="12800">
                  <c:v>3.4856471999999999E-2</c:v>
                </c:pt>
                <c:pt idx="12801">
                  <c:v>3.4830294999999997E-2</c:v>
                </c:pt>
                <c:pt idx="12802">
                  <c:v>3.4804132000000002E-2</c:v>
                </c:pt>
                <c:pt idx="12803">
                  <c:v>3.4777988000000003E-2</c:v>
                </c:pt>
                <c:pt idx="12804">
                  <c:v>3.4751859000000003E-2</c:v>
                </c:pt>
                <c:pt idx="12805">
                  <c:v>3.4725748000000001E-2</c:v>
                </c:pt>
                <c:pt idx="12806">
                  <c:v>3.4699651999999997E-2</c:v>
                </c:pt>
                <c:pt idx="12807">
                  <c:v>3.4673574999999998E-2</c:v>
                </c:pt>
                <c:pt idx="12808">
                  <c:v>3.4647517000000003E-2</c:v>
                </c:pt>
                <c:pt idx="12809">
                  <c:v>3.4621473E-2</c:v>
                </c:pt>
                <c:pt idx="12810">
                  <c:v>3.4595449E-2</c:v>
                </c:pt>
                <c:pt idx="12811">
                  <c:v>3.4569439E-2</c:v>
                </c:pt>
                <c:pt idx="12812">
                  <c:v>3.4543446999999998E-2</c:v>
                </c:pt>
                <c:pt idx="12813">
                  <c:v>3.4517471000000001E-2</c:v>
                </c:pt>
                <c:pt idx="12814">
                  <c:v>3.4491513000000001E-2</c:v>
                </c:pt>
                <c:pt idx="12815">
                  <c:v>3.4465570000000001E-2</c:v>
                </c:pt>
                <c:pt idx="12816">
                  <c:v>3.4439645999999997E-2</c:v>
                </c:pt>
                <c:pt idx="12817">
                  <c:v>3.4413739999999998E-2</c:v>
                </c:pt>
                <c:pt idx="12818">
                  <c:v>3.4387848999999998E-2</c:v>
                </c:pt>
                <c:pt idx="12819">
                  <c:v>3.4361977000000002E-2</c:v>
                </c:pt>
                <c:pt idx="12820">
                  <c:v>3.4336119999999998E-2</c:v>
                </c:pt>
                <c:pt idx="12821">
                  <c:v>3.4310280999999998E-2</c:v>
                </c:pt>
                <c:pt idx="12822">
                  <c:v>3.4284457999999997E-2</c:v>
                </c:pt>
                <c:pt idx="12823">
                  <c:v>3.4258652000000001E-2</c:v>
                </c:pt>
                <c:pt idx="12824">
                  <c:v>3.4232862000000003E-2</c:v>
                </c:pt>
                <c:pt idx="12825">
                  <c:v>3.4207091000000002E-2</c:v>
                </c:pt>
                <c:pt idx="12826">
                  <c:v>3.4181337999999999E-2</c:v>
                </c:pt>
                <c:pt idx="12827">
                  <c:v>3.4155600000000001E-2</c:v>
                </c:pt>
                <c:pt idx="12828">
                  <c:v>3.4129880000000001E-2</c:v>
                </c:pt>
                <c:pt idx="12829">
                  <c:v>3.4104176E-2</c:v>
                </c:pt>
                <c:pt idx="12830">
                  <c:v>3.4078490000000003E-2</c:v>
                </c:pt>
                <c:pt idx="12831">
                  <c:v>3.4052818999999998E-2</c:v>
                </c:pt>
                <c:pt idx="12832">
                  <c:v>3.4027166999999997E-2</c:v>
                </c:pt>
                <c:pt idx="12833">
                  <c:v>3.4001529000000003E-2</c:v>
                </c:pt>
                <c:pt idx="12834">
                  <c:v>3.3975909999999998E-2</c:v>
                </c:pt>
                <c:pt idx="12835">
                  <c:v>3.3950306E-2</c:v>
                </c:pt>
                <c:pt idx="12836">
                  <c:v>3.3924720999999998E-2</c:v>
                </c:pt>
                <c:pt idx="12837">
                  <c:v>3.3899155E-2</c:v>
                </c:pt>
                <c:pt idx="12838">
                  <c:v>3.3873603000000002E-2</c:v>
                </c:pt>
                <c:pt idx="12839">
                  <c:v>3.3848070000000001E-2</c:v>
                </c:pt>
                <c:pt idx="12840">
                  <c:v>3.3822550999999999E-2</c:v>
                </c:pt>
                <c:pt idx="12841">
                  <c:v>3.3797052000000001E-2</c:v>
                </c:pt>
                <c:pt idx="12842">
                  <c:v>3.3771567000000002E-2</c:v>
                </c:pt>
                <c:pt idx="12843">
                  <c:v>3.3746101000000001E-2</c:v>
                </c:pt>
                <c:pt idx="12844">
                  <c:v>3.3720654000000003E-2</c:v>
                </c:pt>
                <c:pt idx="12845">
                  <c:v>3.3695220999999997E-2</c:v>
                </c:pt>
                <c:pt idx="12846">
                  <c:v>3.3669807000000003E-2</c:v>
                </c:pt>
                <c:pt idx="12847">
                  <c:v>3.3644408000000001E-2</c:v>
                </c:pt>
                <c:pt idx="12848">
                  <c:v>3.3619028000000002E-2</c:v>
                </c:pt>
                <c:pt idx="12849">
                  <c:v>3.3593662000000003E-2</c:v>
                </c:pt>
                <c:pt idx="12850">
                  <c:v>3.3568315000000001E-2</c:v>
                </c:pt>
                <c:pt idx="12851">
                  <c:v>3.3542982999999998E-2</c:v>
                </c:pt>
                <c:pt idx="12852">
                  <c:v>3.3517669999999999E-2</c:v>
                </c:pt>
                <c:pt idx="12853">
                  <c:v>3.3492371E-2</c:v>
                </c:pt>
                <c:pt idx="12854">
                  <c:v>3.3467091999999997E-2</c:v>
                </c:pt>
                <c:pt idx="12855">
                  <c:v>3.3441829999999999E-2</c:v>
                </c:pt>
                <c:pt idx="12856">
                  <c:v>3.3416583999999999E-2</c:v>
                </c:pt>
                <c:pt idx="12857">
                  <c:v>3.3391355999999997E-2</c:v>
                </c:pt>
                <c:pt idx="12858">
                  <c:v>3.3366144E-2</c:v>
                </c:pt>
                <c:pt idx="12859">
                  <c:v>3.3340950000000001E-2</c:v>
                </c:pt>
                <c:pt idx="12860">
                  <c:v>3.3315770000000001E-2</c:v>
                </c:pt>
                <c:pt idx="12861">
                  <c:v>3.3290609999999998E-2</c:v>
                </c:pt>
                <c:pt idx="12862">
                  <c:v>3.3265464000000002E-2</c:v>
                </c:pt>
                <c:pt idx="12863">
                  <c:v>3.3240337000000002E-2</c:v>
                </c:pt>
                <c:pt idx="12864">
                  <c:v>3.3215225000000001E-2</c:v>
                </c:pt>
                <c:pt idx="12865">
                  <c:v>3.3190130999999998E-2</c:v>
                </c:pt>
                <c:pt idx="12866">
                  <c:v>3.3165053E-2</c:v>
                </c:pt>
                <c:pt idx="12867">
                  <c:v>3.3139993E-2</c:v>
                </c:pt>
                <c:pt idx="12868">
                  <c:v>3.3114946999999999E-2</c:v>
                </c:pt>
                <c:pt idx="12869">
                  <c:v>3.3089921000000001E-2</c:v>
                </c:pt>
                <c:pt idx="12870">
                  <c:v>3.3064909000000003E-2</c:v>
                </c:pt>
                <c:pt idx="12871">
                  <c:v>3.3039916000000003E-2</c:v>
                </c:pt>
                <c:pt idx="12872">
                  <c:v>3.3014938000000001E-2</c:v>
                </c:pt>
                <c:pt idx="12873">
                  <c:v>3.2989979000000003E-2</c:v>
                </c:pt>
                <c:pt idx="12874">
                  <c:v>3.2965033999999997E-2</c:v>
                </c:pt>
                <c:pt idx="12875">
                  <c:v>3.2940108000000003E-2</c:v>
                </c:pt>
                <c:pt idx="12876">
                  <c:v>3.2915200999999998E-2</c:v>
                </c:pt>
                <c:pt idx="12877">
                  <c:v>3.2890309E-2</c:v>
                </c:pt>
                <c:pt idx="12878">
                  <c:v>3.2865434999999998E-2</c:v>
                </c:pt>
                <c:pt idx="12879">
                  <c:v>3.2840576000000003E-2</c:v>
                </c:pt>
                <c:pt idx="12880">
                  <c:v>3.2815735999999998E-2</c:v>
                </c:pt>
                <c:pt idx="12881">
                  <c:v>3.279091E-2</c:v>
                </c:pt>
                <c:pt idx="12882">
                  <c:v>3.2766103999999997E-2</c:v>
                </c:pt>
                <c:pt idx="12883">
                  <c:v>3.2741312000000002E-2</c:v>
                </c:pt>
                <c:pt idx="12884">
                  <c:v>3.2716539000000003E-2</c:v>
                </c:pt>
                <c:pt idx="12885">
                  <c:v>3.2691779999999997E-2</c:v>
                </c:pt>
                <c:pt idx="12886">
                  <c:v>3.2667041000000001E-2</c:v>
                </c:pt>
                <c:pt idx="12887">
                  <c:v>3.2642315999999998E-2</c:v>
                </c:pt>
                <c:pt idx="12888">
                  <c:v>3.2617609999999998E-2</c:v>
                </c:pt>
                <c:pt idx="12889">
                  <c:v>3.2592918999999998E-2</c:v>
                </c:pt>
                <c:pt idx="12890">
                  <c:v>3.2568241999999997E-2</c:v>
                </c:pt>
                <c:pt idx="12891">
                  <c:v>3.2543585E-2</c:v>
                </c:pt>
                <c:pt idx="12892">
                  <c:v>3.2518942000000002E-2</c:v>
                </c:pt>
                <c:pt idx="12893">
                  <c:v>3.2494318000000001E-2</c:v>
                </c:pt>
                <c:pt idx="12894">
                  <c:v>3.2469708E-2</c:v>
                </c:pt>
                <c:pt idx="12895">
                  <c:v>3.2445118000000002E-2</c:v>
                </c:pt>
                <c:pt idx="12896">
                  <c:v>3.2420541999999997E-2</c:v>
                </c:pt>
                <c:pt idx="12897">
                  <c:v>3.2395985000000002E-2</c:v>
                </c:pt>
                <c:pt idx="12898">
                  <c:v>3.2371443E-2</c:v>
                </c:pt>
                <c:pt idx="12899">
                  <c:v>3.2346919000000002E-2</c:v>
                </c:pt>
                <c:pt idx="12900">
                  <c:v>3.2322410000000003E-2</c:v>
                </c:pt>
                <c:pt idx="12901">
                  <c:v>3.2297920000000001E-2</c:v>
                </c:pt>
                <c:pt idx="12902">
                  <c:v>3.2273444999999998E-2</c:v>
                </c:pt>
                <c:pt idx="12903">
                  <c:v>3.2248988999999999E-2</c:v>
                </c:pt>
                <c:pt idx="12904">
                  <c:v>3.2224546999999999E-2</c:v>
                </c:pt>
                <c:pt idx="12905">
                  <c:v>3.2200123999999997E-2</c:v>
                </c:pt>
                <c:pt idx="12906">
                  <c:v>3.2175716E-2</c:v>
                </c:pt>
                <c:pt idx="12907">
                  <c:v>3.2151327E-2</c:v>
                </c:pt>
                <c:pt idx="12908">
                  <c:v>3.2126952E-2</c:v>
                </c:pt>
                <c:pt idx="12909">
                  <c:v>3.2102595999999997E-2</c:v>
                </c:pt>
                <c:pt idx="12910">
                  <c:v>3.2078255E-2</c:v>
                </c:pt>
                <c:pt idx="12911">
                  <c:v>3.2053929000000002E-2</c:v>
                </c:pt>
                <c:pt idx="12912">
                  <c:v>3.2029621000000001E-2</c:v>
                </c:pt>
                <c:pt idx="12913">
                  <c:v>3.2005328999999999E-2</c:v>
                </c:pt>
                <c:pt idx="12914">
                  <c:v>3.1981055000000001E-2</c:v>
                </c:pt>
                <c:pt idx="12915">
                  <c:v>3.1956796000000003E-2</c:v>
                </c:pt>
                <c:pt idx="12916">
                  <c:v>3.1932555000000001E-2</c:v>
                </c:pt>
                <c:pt idx="12917">
                  <c:v>3.1908329999999999E-2</c:v>
                </c:pt>
                <c:pt idx="12918">
                  <c:v>3.1884123E-2</c:v>
                </c:pt>
                <c:pt idx="12919">
                  <c:v>3.1859931000000001E-2</c:v>
                </c:pt>
                <c:pt idx="12920">
                  <c:v>3.1835753000000001E-2</c:v>
                </c:pt>
                <c:pt idx="12921">
                  <c:v>3.1811594999999998E-2</c:v>
                </c:pt>
                <c:pt idx="12922">
                  <c:v>3.1787451000000001E-2</c:v>
                </c:pt>
                <c:pt idx="12923">
                  <c:v>3.1763326000000001E-2</c:v>
                </c:pt>
                <c:pt idx="12924">
                  <c:v>3.1739216000000001E-2</c:v>
                </c:pt>
                <c:pt idx="12925">
                  <c:v>3.1715124999999997E-2</c:v>
                </c:pt>
                <c:pt idx="12926">
                  <c:v>3.1691047999999999E-2</c:v>
                </c:pt>
                <c:pt idx="12927">
                  <c:v>3.1666989999999999E-2</c:v>
                </c:pt>
                <c:pt idx="12928">
                  <c:v>3.1642946999999998E-2</c:v>
                </c:pt>
                <c:pt idx="12929">
                  <c:v>3.1618919000000002E-2</c:v>
                </c:pt>
                <c:pt idx="12930">
                  <c:v>3.1594909999999997E-2</c:v>
                </c:pt>
                <c:pt idx="12931">
                  <c:v>3.1570914999999998E-2</c:v>
                </c:pt>
                <c:pt idx="12932">
                  <c:v>3.1546939000000003E-2</c:v>
                </c:pt>
                <c:pt idx="12933">
                  <c:v>3.1522978E-2</c:v>
                </c:pt>
                <c:pt idx="12934">
                  <c:v>3.1499032000000003E-2</c:v>
                </c:pt>
                <c:pt idx="12935">
                  <c:v>3.1475103999999997E-2</c:v>
                </c:pt>
                <c:pt idx="12936">
                  <c:v>3.1451192000000003E-2</c:v>
                </c:pt>
                <c:pt idx="12937">
                  <c:v>3.1427297999999999E-2</c:v>
                </c:pt>
                <c:pt idx="12938">
                  <c:v>3.1403419000000002E-2</c:v>
                </c:pt>
                <c:pt idx="12939">
                  <c:v>3.1379558000000002E-2</c:v>
                </c:pt>
                <c:pt idx="12940">
                  <c:v>3.1355713E-2</c:v>
                </c:pt>
                <c:pt idx="12941">
                  <c:v>3.1331881999999998E-2</c:v>
                </c:pt>
                <c:pt idx="12942">
                  <c:v>3.130807E-2</c:v>
                </c:pt>
                <c:pt idx="12943">
                  <c:v>3.1284273000000001E-2</c:v>
                </c:pt>
                <c:pt idx="12944">
                  <c:v>3.1260494E-2</c:v>
                </c:pt>
                <c:pt idx="12945">
                  <c:v>3.1236731E-2</c:v>
                </c:pt>
                <c:pt idx="12946">
                  <c:v>3.1212983999999999E-2</c:v>
                </c:pt>
                <c:pt idx="12947">
                  <c:v>3.1189252000000001E-2</c:v>
                </c:pt>
                <c:pt idx="12948">
                  <c:v>3.1165536000000001E-2</c:v>
                </c:pt>
                <c:pt idx="12949">
                  <c:v>3.1141838000000002E-2</c:v>
                </c:pt>
                <c:pt idx="12950">
                  <c:v>3.1118156000000001E-2</c:v>
                </c:pt>
                <c:pt idx="12951">
                  <c:v>3.1094489999999999E-2</c:v>
                </c:pt>
                <c:pt idx="12952">
                  <c:v>3.1070839999999999E-2</c:v>
                </c:pt>
                <c:pt idx="12953">
                  <c:v>3.1047206000000001E-2</c:v>
                </c:pt>
                <c:pt idx="12954">
                  <c:v>3.102359E-2</c:v>
                </c:pt>
                <c:pt idx="12955">
                  <c:v>3.0999990000000002E-2</c:v>
                </c:pt>
                <c:pt idx="12956">
                  <c:v>3.0976404999999999E-2</c:v>
                </c:pt>
                <c:pt idx="12957">
                  <c:v>3.0952837E-2</c:v>
                </c:pt>
                <c:pt idx="12958">
                  <c:v>3.0929286E-2</c:v>
                </c:pt>
                <c:pt idx="12959">
                  <c:v>3.0905749999999999E-2</c:v>
                </c:pt>
                <c:pt idx="12960">
                  <c:v>3.088223E-2</c:v>
                </c:pt>
                <c:pt idx="12961">
                  <c:v>3.0858726999999999E-2</c:v>
                </c:pt>
                <c:pt idx="12962">
                  <c:v>3.0835240999999999E-2</c:v>
                </c:pt>
                <c:pt idx="12963">
                  <c:v>3.0811769999999999E-2</c:v>
                </c:pt>
                <c:pt idx="12964">
                  <c:v>3.0788315E-2</c:v>
                </c:pt>
                <c:pt idx="12965">
                  <c:v>3.0764877999999999E-2</c:v>
                </c:pt>
                <c:pt idx="12966">
                  <c:v>3.0741455000000001E-2</c:v>
                </c:pt>
                <c:pt idx="12967">
                  <c:v>3.0718049000000001E-2</c:v>
                </c:pt>
                <c:pt idx="12968">
                  <c:v>3.0694659999999999E-2</c:v>
                </c:pt>
                <c:pt idx="12969">
                  <c:v>3.0671285E-2</c:v>
                </c:pt>
                <c:pt idx="12970">
                  <c:v>3.0647928000000001E-2</c:v>
                </c:pt>
                <c:pt idx="12971">
                  <c:v>3.0624587000000002E-2</c:v>
                </c:pt>
                <c:pt idx="12972">
                  <c:v>3.0601261000000001E-2</c:v>
                </c:pt>
                <c:pt idx="12973">
                  <c:v>3.0577951999999999E-2</c:v>
                </c:pt>
                <c:pt idx="12974">
                  <c:v>3.0554660000000001E-2</c:v>
                </c:pt>
                <c:pt idx="12975">
                  <c:v>3.0531384000000002E-2</c:v>
                </c:pt>
                <c:pt idx="12976">
                  <c:v>3.0508123000000002E-2</c:v>
                </c:pt>
                <c:pt idx="12977">
                  <c:v>3.0484878999999999E-2</c:v>
                </c:pt>
                <c:pt idx="12978">
                  <c:v>3.0461651999999999E-2</c:v>
                </c:pt>
                <c:pt idx="12979">
                  <c:v>3.0438440000000001E-2</c:v>
                </c:pt>
                <c:pt idx="12980">
                  <c:v>3.0415244000000001E-2</c:v>
                </c:pt>
                <c:pt idx="12981">
                  <c:v>3.0392065999999999E-2</c:v>
                </c:pt>
                <c:pt idx="12982">
                  <c:v>3.0368902E-2</c:v>
                </c:pt>
                <c:pt idx="12983">
                  <c:v>3.0345754999999999E-2</c:v>
                </c:pt>
                <c:pt idx="12984">
                  <c:v>3.0322623E-2</c:v>
                </c:pt>
                <c:pt idx="12985">
                  <c:v>3.0299507E-2</c:v>
                </c:pt>
                <c:pt idx="12986">
                  <c:v>3.0276408000000001E-2</c:v>
                </c:pt>
                <c:pt idx="12987">
                  <c:v>3.0253325000000001E-2</c:v>
                </c:pt>
                <c:pt idx="12988">
                  <c:v>3.0230257999999999E-2</c:v>
                </c:pt>
                <c:pt idx="12989">
                  <c:v>3.0207207E-2</c:v>
                </c:pt>
                <c:pt idx="12990">
                  <c:v>3.0184171999999999E-2</c:v>
                </c:pt>
                <c:pt idx="12991">
                  <c:v>3.0161153999999999E-2</c:v>
                </c:pt>
                <c:pt idx="12992">
                  <c:v>3.0138149999999999E-2</c:v>
                </c:pt>
                <c:pt idx="12993">
                  <c:v>3.0115163E-2</c:v>
                </c:pt>
                <c:pt idx="12994">
                  <c:v>3.0092191000000001E-2</c:v>
                </c:pt>
                <c:pt idx="12995">
                  <c:v>3.0069235999999999E-2</c:v>
                </c:pt>
                <c:pt idx="12996">
                  <c:v>3.0046297E-2</c:v>
                </c:pt>
                <c:pt idx="12997">
                  <c:v>3.0023373999999999E-2</c:v>
                </c:pt>
                <c:pt idx="12998">
                  <c:v>3.0000466999999999E-2</c:v>
                </c:pt>
                <c:pt idx="12999">
                  <c:v>2.9977574999999999E-2</c:v>
                </c:pt>
                <c:pt idx="13000">
                  <c:v>2.9954700000000001E-2</c:v>
                </c:pt>
                <c:pt idx="13001">
                  <c:v>2.9931840000000001E-2</c:v>
                </c:pt>
                <c:pt idx="13002">
                  <c:v>2.9908996E-2</c:v>
                </c:pt>
                <c:pt idx="13003">
                  <c:v>2.9886167000000002E-2</c:v>
                </c:pt>
                <c:pt idx="13004">
                  <c:v>2.9863356000000001E-2</c:v>
                </c:pt>
                <c:pt idx="13005">
                  <c:v>2.9840558999999999E-2</c:v>
                </c:pt>
                <c:pt idx="13006">
                  <c:v>2.9817778999999999E-2</c:v>
                </c:pt>
                <c:pt idx="13007">
                  <c:v>2.9795015000000001E-2</c:v>
                </c:pt>
                <c:pt idx="13008">
                  <c:v>2.9772267000000002E-2</c:v>
                </c:pt>
                <c:pt idx="13009">
                  <c:v>2.9749535000000001E-2</c:v>
                </c:pt>
                <c:pt idx="13010">
                  <c:v>2.9726817999999999E-2</c:v>
                </c:pt>
                <c:pt idx="13011">
                  <c:v>2.9704118000000002E-2</c:v>
                </c:pt>
                <c:pt idx="13012">
                  <c:v>2.9681433E-2</c:v>
                </c:pt>
                <c:pt idx="13013">
                  <c:v>2.9658765E-2</c:v>
                </c:pt>
                <c:pt idx="13014">
                  <c:v>2.9636111E-2</c:v>
                </c:pt>
                <c:pt idx="13015">
                  <c:v>2.9613473000000001E-2</c:v>
                </c:pt>
                <c:pt idx="13016">
                  <c:v>2.9590851000000001E-2</c:v>
                </c:pt>
                <c:pt idx="13017">
                  <c:v>2.9568245999999999E-2</c:v>
                </c:pt>
                <c:pt idx="13018">
                  <c:v>2.9545655000000001E-2</c:v>
                </c:pt>
                <c:pt idx="13019">
                  <c:v>2.9523081999999999E-2</c:v>
                </c:pt>
                <c:pt idx="13020">
                  <c:v>2.9500524E-2</c:v>
                </c:pt>
                <c:pt idx="13021">
                  <c:v>2.9477982E-2</c:v>
                </c:pt>
                <c:pt idx="13022">
                  <c:v>2.9455454999999998E-2</c:v>
                </c:pt>
                <c:pt idx="13023">
                  <c:v>2.9432943E-2</c:v>
                </c:pt>
                <c:pt idx="13024">
                  <c:v>2.9410447999999999E-2</c:v>
                </c:pt>
                <c:pt idx="13025">
                  <c:v>2.9387968E-2</c:v>
                </c:pt>
                <c:pt idx="13026">
                  <c:v>2.9365504000000001E-2</c:v>
                </c:pt>
                <c:pt idx="13027">
                  <c:v>2.9343055999999999E-2</c:v>
                </c:pt>
                <c:pt idx="13028">
                  <c:v>2.9320624E-2</c:v>
                </c:pt>
                <c:pt idx="13029">
                  <c:v>2.9298207E-2</c:v>
                </c:pt>
                <c:pt idx="13030">
                  <c:v>2.9275804999999998E-2</c:v>
                </c:pt>
                <c:pt idx="13031">
                  <c:v>2.9253418999999999E-2</c:v>
                </c:pt>
                <c:pt idx="13032">
                  <c:v>2.9231048999999999E-2</c:v>
                </c:pt>
                <c:pt idx="13033">
                  <c:v>2.9208695999999999E-2</c:v>
                </c:pt>
                <c:pt idx="13034">
                  <c:v>2.9186357E-2</c:v>
                </c:pt>
                <c:pt idx="13035">
                  <c:v>2.9164035000000001E-2</c:v>
                </c:pt>
                <c:pt idx="13036">
                  <c:v>2.9141727999999999E-2</c:v>
                </c:pt>
                <c:pt idx="13037">
                  <c:v>2.9119435999999999E-2</c:v>
                </c:pt>
                <c:pt idx="13038">
                  <c:v>2.909716E-2</c:v>
                </c:pt>
                <c:pt idx="13039">
                  <c:v>2.9074900000000001E-2</c:v>
                </c:pt>
                <c:pt idx="13040">
                  <c:v>2.9052656E-2</c:v>
                </c:pt>
                <c:pt idx="13041">
                  <c:v>2.9030427000000001E-2</c:v>
                </c:pt>
                <c:pt idx="13042">
                  <c:v>2.9008213000000001E-2</c:v>
                </c:pt>
                <c:pt idx="13043">
                  <c:v>2.8986016E-2</c:v>
                </c:pt>
                <c:pt idx="13044">
                  <c:v>2.8963834000000001E-2</c:v>
                </c:pt>
                <c:pt idx="13045">
                  <c:v>2.8941667000000001E-2</c:v>
                </c:pt>
                <c:pt idx="13046">
                  <c:v>2.8919515999999999E-2</c:v>
                </c:pt>
                <c:pt idx="13047">
                  <c:v>2.889738E-2</c:v>
                </c:pt>
                <c:pt idx="13048">
                  <c:v>2.887526E-2</c:v>
                </c:pt>
                <c:pt idx="13049">
                  <c:v>2.8853156000000001E-2</c:v>
                </c:pt>
                <c:pt idx="13050">
                  <c:v>2.8831066999999998E-2</c:v>
                </c:pt>
                <c:pt idx="13051">
                  <c:v>2.8808991999999999E-2</c:v>
                </c:pt>
                <c:pt idx="13052">
                  <c:v>2.8786935E-2</c:v>
                </c:pt>
                <c:pt idx="13053">
                  <c:v>2.8764892E-2</c:v>
                </c:pt>
                <c:pt idx="13054">
                  <c:v>2.8742864999999999E-2</c:v>
                </c:pt>
                <c:pt idx="13055">
                  <c:v>2.8720854000000001E-2</c:v>
                </c:pt>
                <c:pt idx="13056">
                  <c:v>2.8698858000000001E-2</c:v>
                </c:pt>
                <c:pt idx="13057">
                  <c:v>2.8676877E-2</c:v>
                </c:pt>
                <c:pt idx="13058">
                  <c:v>2.8654912000000001E-2</c:v>
                </c:pt>
                <c:pt idx="13059">
                  <c:v>2.8632963000000001E-2</c:v>
                </c:pt>
                <c:pt idx="13060">
                  <c:v>2.8611029E-2</c:v>
                </c:pt>
                <c:pt idx="13061">
                  <c:v>2.8589109000000001E-2</c:v>
                </c:pt>
                <c:pt idx="13062">
                  <c:v>2.8567206000000001E-2</c:v>
                </c:pt>
                <c:pt idx="13063">
                  <c:v>2.8545318E-2</c:v>
                </c:pt>
                <c:pt idx="13064">
                  <c:v>2.8523445000000001E-2</c:v>
                </c:pt>
                <c:pt idx="13065">
                  <c:v>2.8501586999999998E-2</c:v>
                </c:pt>
                <c:pt idx="13066">
                  <c:v>2.8479746E-2</c:v>
                </c:pt>
                <c:pt idx="13067">
                  <c:v>2.8457919000000002E-2</c:v>
                </c:pt>
                <c:pt idx="13068">
                  <c:v>2.8436108000000002E-2</c:v>
                </c:pt>
                <c:pt idx="13069">
                  <c:v>2.8414311000000001E-2</c:v>
                </c:pt>
                <c:pt idx="13070">
                  <c:v>2.8392530999999999E-2</c:v>
                </c:pt>
                <c:pt idx="13071">
                  <c:v>2.8370765999999999E-2</c:v>
                </c:pt>
                <c:pt idx="13072">
                  <c:v>2.8349016000000001E-2</c:v>
                </c:pt>
                <c:pt idx="13073">
                  <c:v>2.8327280999999999E-2</c:v>
                </c:pt>
                <c:pt idx="13074">
                  <c:v>2.8305561999999999E-2</c:v>
                </c:pt>
                <c:pt idx="13075">
                  <c:v>2.8283859000000001E-2</c:v>
                </c:pt>
                <c:pt idx="13076">
                  <c:v>2.826217E-2</c:v>
                </c:pt>
                <c:pt idx="13077">
                  <c:v>2.8240496E-2</c:v>
                </c:pt>
                <c:pt idx="13078">
                  <c:v>2.8218837E-2</c:v>
                </c:pt>
                <c:pt idx="13079">
                  <c:v>2.8197195000000001E-2</c:v>
                </c:pt>
                <c:pt idx="13080">
                  <c:v>2.8175568000000002E-2</c:v>
                </c:pt>
                <c:pt idx="13081">
                  <c:v>2.8153956000000001E-2</c:v>
                </c:pt>
                <c:pt idx="13082">
                  <c:v>2.8132358999999999E-2</c:v>
                </c:pt>
                <c:pt idx="13083">
                  <c:v>2.8110776000000001E-2</c:v>
                </c:pt>
                <c:pt idx="13084">
                  <c:v>2.8089209E-2</c:v>
                </c:pt>
                <c:pt idx="13085">
                  <c:v>2.8067657999999999E-2</c:v>
                </c:pt>
                <c:pt idx="13086">
                  <c:v>2.8046122E-2</c:v>
                </c:pt>
                <c:pt idx="13087">
                  <c:v>2.8024601E-2</c:v>
                </c:pt>
                <c:pt idx="13088">
                  <c:v>2.8003094999999999E-2</c:v>
                </c:pt>
                <c:pt idx="13089">
                  <c:v>2.7981604E-2</c:v>
                </c:pt>
                <c:pt idx="13090">
                  <c:v>2.7960127000000001E-2</c:v>
                </c:pt>
                <c:pt idx="13091">
                  <c:v>2.7938666000000001E-2</c:v>
                </c:pt>
                <c:pt idx="13092">
                  <c:v>2.7917220999999999E-2</c:v>
                </c:pt>
                <c:pt idx="13093">
                  <c:v>2.7895791E-2</c:v>
                </c:pt>
                <c:pt idx="13094">
                  <c:v>2.7874376999999999E-2</c:v>
                </c:pt>
                <c:pt idx="13095">
                  <c:v>2.7852977000000001E-2</c:v>
                </c:pt>
                <c:pt idx="13096">
                  <c:v>2.7831591999999999E-2</c:v>
                </c:pt>
                <c:pt idx="13097">
                  <c:v>2.7810221999999999E-2</c:v>
                </c:pt>
                <c:pt idx="13098">
                  <c:v>2.7788865999999999E-2</c:v>
                </c:pt>
                <c:pt idx="13099">
                  <c:v>2.7767526000000001E-2</c:v>
                </c:pt>
                <c:pt idx="13100">
                  <c:v>2.7746202000000001E-2</c:v>
                </c:pt>
                <c:pt idx="13101">
                  <c:v>2.7724894E-2</c:v>
                </c:pt>
                <c:pt idx="13102">
                  <c:v>2.7703599999999998E-2</c:v>
                </c:pt>
                <c:pt idx="13103">
                  <c:v>2.7682320999999999E-2</c:v>
                </c:pt>
                <c:pt idx="13104">
                  <c:v>2.7661056999999999E-2</c:v>
                </c:pt>
                <c:pt idx="13105">
                  <c:v>2.7639807999999998E-2</c:v>
                </c:pt>
                <c:pt idx="13106">
                  <c:v>2.7618574E-2</c:v>
                </c:pt>
                <c:pt idx="13107">
                  <c:v>2.7597355E-2</c:v>
                </c:pt>
                <c:pt idx="13108">
                  <c:v>2.7576150000000001E-2</c:v>
                </c:pt>
                <c:pt idx="13109">
                  <c:v>2.7554960999999999E-2</c:v>
                </c:pt>
                <c:pt idx="13110">
                  <c:v>2.7533786000000001E-2</c:v>
                </c:pt>
                <c:pt idx="13111">
                  <c:v>2.7512627000000001E-2</c:v>
                </c:pt>
                <c:pt idx="13112">
                  <c:v>2.7491482000000001E-2</c:v>
                </c:pt>
                <c:pt idx="13113">
                  <c:v>2.7470352E-2</c:v>
                </c:pt>
                <c:pt idx="13114">
                  <c:v>2.7449239E-2</c:v>
                </c:pt>
                <c:pt idx="13115">
                  <c:v>2.7428141E-2</c:v>
                </c:pt>
                <c:pt idx="13116">
                  <c:v>2.7407058000000002E-2</c:v>
                </c:pt>
                <c:pt idx="13117">
                  <c:v>2.7385988999999999E-2</c:v>
                </c:pt>
                <c:pt idx="13118">
                  <c:v>2.7364935999999999E-2</c:v>
                </c:pt>
                <c:pt idx="13119">
                  <c:v>2.7343896999999999E-2</c:v>
                </c:pt>
                <c:pt idx="13120">
                  <c:v>2.7322873000000001E-2</c:v>
                </c:pt>
                <c:pt idx="13121">
                  <c:v>2.7301865000000002E-2</c:v>
                </c:pt>
                <c:pt idx="13122">
                  <c:v>2.7280871000000002E-2</c:v>
                </c:pt>
                <c:pt idx="13123">
                  <c:v>2.7259892000000001E-2</c:v>
                </c:pt>
                <c:pt idx="13124">
                  <c:v>2.7238927999999999E-2</c:v>
                </c:pt>
                <c:pt idx="13125">
                  <c:v>2.7217979E-2</c:v>
                </c:pt>
                <c:pt idx="13126">
                  <c:v>2.7197044E-2</c:v>
                </c:pt>
                <c:pt idx="13127">
                  <c:v>2.7176124999999999E-2</c:v>
                </c:pt>
                <c:pt idx="13128">
                  <c:v>2.7155221E-2</c:v>
                </c:pt>
                <c:pt idx="13129">
                  <c:v>2.7134331000000001E-2</c:v>
                </c:pt>
                <c:pt idx="13130">
                  <c:v>2.7113456000000001E-2</c:v>
                </c:pt>
                <c:pt idx="13131">
                  <c:v>2.7092597E-2</c:v>
                </c:pt>
                <c:pt idx="13132">
                  <c:v>2.7071749999999999E-2</c:v>
                </c:pt>
                <c:pt idx="13133">
                  <c:v>2.7050918E-2</c:v>
                </c:pt>
                <c:pt idx="13134">
                  <c:v>2.7030101000000001E-2</c:v>
                </c:pt>
                <c:pt idx="13135">
                  <c:v>2.7009299000000001E-2</c:v>
                </c:pt>
                <c:pt idx="13136">
                  <c:v>2.6988511999999999E-2</c:v>
                </c:pt>
                <c:pt idx="13137">
                  <c:v>2.696774E-2</c:v>
                </c:pt>
                <c:pt idx="13138">
                  <c:v>2.6946982000000001E-2</c:v>
                </c:pt>
                <c:pt idx="13139">
                  <c:v>2.6926240000000001E-2</c:v>
                </c:pt>
                <c:pt idx="13140">
                  <c:v>2.6905511999999999E-2</c:v>
                </c:pt>
                <c:pt idx="13141">
                  <c:v>2.68848E-2</c:v>
                </c:pt>
                <c:pt idx="13142">
                  <c:v>2.6864102000000001E-2</c:v>
                </c:pt>
                <c:pt idx="13143">
                  <c:v>2.6843419E-2</c:v>
                </c:pt>
                <c:pt idx="13144">
                  <c:v>2.6822750999999999E-2</c:v>
                </c:pt>
                <c:pt idx="13145">
                  <c:v>2.6802098E-2</c:v>
                </c:pt>
                <c:pt idx="13146">
                  <c:v>2.6781458000000001E-2</c:v>
                </c:pt>
                <c:pt idx="13147">
                  <c:v>2.6760833000000001E-2</c:v>
                </c:pt>
                <c:pt idx="13148">
                  <c:v>2.6740223E-2</c:v>
                </c:pt>
                <c:pt idx="13149">
                  <c:v>2.6719627999999999E-2</c:v>
                </c:pt>
                <c:pt idx="13150">
                  <c:v>2.6699048E-2</c:v>
                </c:pt>
                <c:pt idx="13151">
                  <c:v>2.6678482E-2</c:v>
                </c:pt>
                <c:pt idx="13152">
                  <c:v>2.6657931999999999E-2</c:v>
                </c:pt>
                <c:pt idx="13153">
                  <c:v>2.6637396000000001E-2</c:v>
                </c:pt>
                <c:pt idx="13154">
                  <c:v>2.6616875000000002E-2</c:v>
                </c:pt>
                <c:pt idx="13155">
                  <c:v>2.6596366999999999E-2</c:v>
                </c:pt>
                <c:pt idx="13156">
                  <c:v>2.6575874999999999E-2</c:v>
                </c:pt>
                <c:pt idx="13157">
                  <c:v>2.6555397000000001E-2</c:v>
                </c:pt>
                <c:pt idx="13158">
                  <c:v>2.6534934E-2</c:v>
                </c:pt>
                <c:pt idx="13159">
                  <c:v>2.6514485000000001E-2</c:v>
                </c:pt>
                <c:pt idx="13160">
                  <c:v>2.6494052000000001E-2</c:v>
                </c:pt>
                <c:pt idx="13161">
                  <c:v>2.6473632E-2</c:v>
                </c:pt>
                <c:pt idx="13162">
                  <c:v>2.6453226999999999E-2</c:v>
                </c:pt>
                <c:pt idx="13163">
                  <c:v>2.6432836000000001E-2</c:v>
                </c:pt>
                <c:pt idx="13164">
                  <c:v>2.6412461000000002E-2</c:v>
                </c:pt>
                <c:pt idx="13165">
                  <c:v>2.6392100000000002E-2</c:v>
                </c:pt>
                <c:pt idx="13166">
                  <c:v>2.6371753000000001E-2</c:v>
                </c:pt>
                <c:pt idx="13167">
                  <c:v>2.635142E-2</c:v>
                </c:pt>
                <c:pt idx="13168">
                  <c:v>2.6331101999999999E-2</c:v>
                </c:pt>
                <c:pt idx="13169">
                  <c:v>2.6310799999999999E-2</c:v>
                </c:pt>
                <c:pt idx="13170">
                  <c:v>2.6290511999999999E-2</c:v>
                </c:pt>
                <c:pt idx="13171">
                  <c:v>2.6270236999999998E-2</c:v>
                </c:pt>
                <c:pt idx="13172">
                  <c:v>2.6249977000000001E-2</c:v>
                </c:pt>
                <c:pt idx="13173">
                  <c:v>2.6229731999999999E-2</c:v>
                </c:pt>
                <c:pt idx="13174">
                  <c:v>2.6209501999999999E-2</c:v>
                </c:pt>
                <c:pt idx="13175">
                  <c:v>2.6189284E-2</c:v>
                </c:pt>
                <c:pt idx="13176">
                  <c:v>2.6169082E-2</c:v>
                </c:pt>
                <c:pt idx="13177">
                  <c:v>2.6148894999999998E-2</c:v>
                </c:pt>
                <c:pt idx="13178">
                  <c:v>2.6128722E-2</c:v>
                </c:pt>
                <c:pt idx="13179">
                  <c:v>2.6108563000000001E-2</c:v>
                </c:pt>
                <c:pt idx="13180">
                  <c:v>2.6088417999999999E-2</c:v>
                </c:pt>
                <c:pt idx="13181">
                  <c:v>2.6068289000000001E-2</c:v>
                </c:pt>
                <c:pt idx="13182">
                  <c:v>2.6048174E-2</c:v>
                </c:pt>
                <c:pt idx="13183">
                  <c:v>2.6028071999999999E-2</c:v>
                </c:pt>
                <c:pt idx="13184">
                  <c:v>2.6007986E-2</c:v>
                </c:pt>
                <c:pt idx="13185">
                  <c:v>2.5987914000000001E-2</c:v>
                </c:pt>
                <c:pt idx="13186">
                  <c:v>2.5967855000000001E-2</c:v>
                </c:pt>
                <c:pt idx="13187">
                  <c:v>2.5947811000000001E-2</c:v>
                </c:pt>
                <c:pt idx="13188">
                  <c:v>2.5927782E-2</c:v>
                </c:pt>
                <c:pt idx="13189">
                  <c:v>2.5907768000000001E-2</c:v>
                </c:pt>
                <c:pt idx="13190">
                  <c:v>2.5887766999999999E-2</c:v>
                </c:pt>
                <c:pt idx="13191">
                  <c:v>2.5867780999999999E-2</c:v>
                </c:pt>
                <c:pt idx="13192">
                  <c:v>2.5847808999999999E-2</c:v>
                </c:pt>
                <c:pt idx="13193">
                  <c:v>2.5827850999999999E-2</c:v>
                </c:pt>
                <c:pt idx="13194">
                  <c:v>2.5807908000000001E-2</c:v>
                </c:pt>
                <c:pt idx="13195">
                  <c:v>2.5787978999999999E-2</c:v>
                </c:pt>
                <c:pt idx="13196">
                  <c:v>2.5768064E-2</c:v>
                </c:pt>
                <c:pt idx="13197">
                  <c:v>2.5748163000000001E-2</c:v>
                </c:pt>
                <c:pt idx="13198">
                  <c:v>2.5728278E-2</c:v>
                </c:pt>
                <c:pt idx="13199">
                  <c:v>2.5708405E-2</c:v>
                </c:pt>
                <c:pt idx="13200">
                  <c:v>2.5688547999999999E-2</c:v>
                </c:pt>
                <c:pt idx="13201">
                  <c:v>2.5669428000000001E-2</c:v>
                </c:pt>
                <c:pt idx="13202">
                  <c:v>2.5650251999999998E-2</c:v>
                </c:pt>
                <c:pt idx="13203">
                  <c:v>2.5631029E-2</c:v>
                </c:pt>
                <c:pt idx="13204">
                  <c:v>2.5611770999999998E-2</c:v>
                </c:pt>
                <c:pt idx="13205">
                  <c:v>2.5592483999999999E-2</c:v>
                </c:pt>
                <c:pt idx="13206">
                  <c:v>2.5573169999999999E-2</c:v>
                </c:pt>
                <c:pt idx="13207">
                  <c:v>2.5553834000000001E-2</c:v>
                </c:pt>
                <c:pt idx="13208">
                  <c:v>2.5534478999999999E-2</c:v>
                </c:pt>
                <c:pt idx="13209">
                  <c:v>2.5515106999999999E-2</c:v>
                </c:pt>
                <c:pt idx="13210">
                  <c:v>2.5495720999999999E-2</c:v>
                </c:pt>
                <c:pt idx="13211">
                  <c:v>2.5476321999999999E-2</c:v>
                </c:pt>
                <c:pt idx="13212">
                  <c:v>2.5456910999999999E-2</c:v>
                </c:pt>
                <c:pt idx="13213">
                  <c:v>2.5437489000000001E-2</c:v>
                </c:pt>
                <c:pt idx="13214">
                  <c:v>2.5418058E-2</c:v>
                </c:pt>
                <c:pt idx="13215">
                  <c:v>2.5398619000000001E-2</c:v>
                </c:pt>
                <c:pt idx="13216">
                  <c:v>2.5379173000000001E-2</c:v>
                </c:pt>
                <c:pt idx="13217">
                  <c:v>2.5359719999999999E-2</c:v>
                </c:pt>
                <c:pt idx="13218">
                  <c:v>2.5340260999999999E-2</c:v>
                </c:pt>
                <c:pt idx="13219">
                  <c:v>2.5320796E-2</c:v>
                </c:pt>
                <c:pt idx="13220">
                  <c:v>2.5301325999999999E-2</c:v>
                </c:pt>
                <c:pt idx="13221">
                  <c:v>2.5281852E-2</c:v>
                </c:pt>
                <c:pt idx="13222">
                  <c:v>2.5262374000000001E-2</c:v>
                </c:pt>
                <c:pt idx="13223">
                  <c:v>2.5242895000000001E-2</c:v>
                </c:pt>
                <c:pt idx="13224">
                  <c:v>2.5223412000000001E-2</c:v>
                </c:pt>
                <c:pt idx="13225">
                  <c:v>2.5203926000000001E-2</c:v>
                </c:pt>
                <c:pt idx="13226">
                  <c:v>2.5184438999999999E-2</c:v>
                </c:pt>
                <c:pt idx="13227">
                  <c:v>2.5164953E-2</c:v>
                </c:pt>
                <c:pt idx="13228">
                  <c:v>2.5145463999999999E-2</c:v>
                </c:pt>
                <c:pt idx="13229">
                  <c:v>2.5125974999999998E-2</c:v>
                </c:pt>
                <c:pt idx="13230">
                  <c:v>2.5106486000000001E-2</c:v>
                </c:pt>
                <c:pt idx="13231">
                  <c:v>2.5086997E-2</c:v>
                </c:pt>
                <c:pt idx="13232">
                  <c:v>2.5067507999999999E-2</c:v>
                </c:pt>
                <c:pt idx="13233">
                  <c:v>2.5048021E-2</c:v>
                </c:pt>
                <c:pt idx="13234">
                  <c:v>2.5028536000000001E-2</c:v>
                </c:pt>
                <c:pt idx="13235">
                  <c:v>2.5009051000000001E-2</c:v>
                </c:pt>
                <c:pt idx="13236">
                  <c:v>2.4989568E-2</c:v>
                </c:pt>
                <c:pt idx="13237">
                  <c:v>2.4970085999999999E-2</c:v>
                </c:pt>
                <c:pt idx="13238">
                  <c:v>2.4950607E-2</c:v>
                </c:pt>
                <c:pt idx="13239">
                  <c:v>2.4931130999999999E-2</c:v>
                </c:pt>
                <c:pt idx="13240">
                  <c:v>2.4911657E-2</c:v>
                </c:pt>
                <c:pt idx="13241">
                  <c:v>2.4892185000000001E-2</c:v>
                </c:pt>
                <c:pt idx="13242">
                  <c:v>2.4872716999999999E-2</c:v>
                </c:pt>
                <c:pt idx="13243">
                  <c:v>2.4853251999999999E-2</c:v>
                </c:pt>
                <c:pt idx="13244">
                  <c:v>2.4833791000000001E-2</c:v>
                </c:pt>
                <c:pt idx="13245">
                  <c:v>2.4814332000000001E-2</c:v>
                </c:pt>
                <c:pt idx="13246">
                  <c:v>2.4794877E-2</c:v>
                </c:pt>
                <c:pt idx="13247">
                  <c:v>2.4775425E-2</c:v>
                </c:pt>
                <c:pt idx="13248">
                  <c:v>2.4755979000000001E-2</c:v>
                </c:pt>
                <c:pt idx="13249">
                  <c:v>2.4736536999999999E-2</c:v>
                </c:pt>
                <c:pt idx="13250">
                  <c:v>2.4717098E-2</c:v>
                </c:pt>
                <c:pt idx="13251">
                  <c:v>2.4697665000000001E-2</c:v>
                </c:pt>
                <c:pt idx="13252">
                  <c:v>2.4678235999999999E-2</c:v>
                </c:pt>
                <c:pt idx="13253">
                  <c:v>2.4658811999999999E-2</c:v>
                </c:pt>
                <c:pt idx="13254">
                  <c:v>2.4639392E-2</c:v>
                </c:pt>
                <c:pt idx="13255">
                  <c:v>2.4619978000000001E-2</c:v>
                </c:pt>
                <c:pt idx="13256">
                  <c:v>2.4600568999999999E-2</c:v>
                </c:pt>
                <c:pt idx="13257">
                  <c:v>2.4581166000000002E-2</c:v>
                </c:pt>
                <c:pt idx="13258">
                  <c:v>2.4561767000000002E-2</c:v>
                </c:pt>
                <c:pt idx="13259">
                  <c:v>2.4542372999999999E-2</c:v>
                </c:pt>
                <c:pt idx="13260">
                  <c:v>2.4522984000000001E-2</c:v>
                </c:pt>
                <c:pt idx="13261">
                  <c:v>2.4503601999999999E-2</c:v>
                </c:pt>
                <c:pt idx="13262">
                  <c:v>2.4484226000000001E-2</c:v>
                </c:pt>
                <c:pt idx="13263">
                  <c:v>2.4464857E-2</c:v>
                </c:pt>
                <c:pt idx="13264">
                  <c:v>2.4445492999999999E-2</c:v>
                </c:pt>
                <c:pt idx="13265">
                  <c:v>2.4426133999999999E-2</c:v>
                </c:pt>
                <c:pt idx="13266">
                  <c:v>2.4406783000000001E-2</c:v>
                </c:pt>
                <c:pt idx="13267">
                  <c:v>2.4387438000000001E-2</c:v>
                </c:pt>
                <c:pt idx="13268">
                  <c:v>2.4368098000000001E-2</c:v>
                </c:pt>
                <c:pt idx="13269">
                  <c:v>2.4348766000000001E-2</c:v>
                </c:pt>
                <c:pt idx="13270">
                  <c:v>2.4329439000000001E-2</c:v>
                </c:pt>
                <c:pt idx="13271">
                  <c:v>2.4310119000000002E-2</c:v>
                </c:pt>
                <c:pt idx="13272">
                  <c:v>2.4290808000000001E-2</c:v>
                </c:pt>
                <c:pt idx="13273">
                  <c:v>2.4271501000000001E-2</c:v>
                </c:pt>
                <c:pt idx="13274">
                  <c:v>2.4252202E-2</c:v>
                </c:pt>
                <c:pt idx="13275">
                  <c:v>2.4232910999999999E-2</c:v>
                </c:pt>
                <c:pt idx="13276">
                  <c:v>2.4213624999999999E-2</c:v>
                </c:pt>
                <c:pt idx="13277">
                  <c:v>2.4194347000000001E-2</c:v>
                </c:pt>
                <c:pt idx="13278">
                  <c:v>2.4175076E-2</c:v>
                </c:pt>
                <c:pt idx="13279">
                  <c:v>2.4155811999999999E-2</c:v>
                </c:pt>
                <c:pt idx="13280">
                  <c:v>2.4136556E-2</c:v>
                </c:pt>
                <c:pt idx="13281">
                  <c:v>2.4117308E-2</c:v>
                </c:pt>
                <c:pt idx="13282">
                  <c:v>2.4098067000000001E-2</c:v>
                </c:pt>
                <c:pt idx="13283">
                  <c:v>2.4078833000000001E-2</c:v>
                </c:pt>
                <c:pt idx="13284">
                  <c:v>2.4059607E-2</c:v>
                </c:pt>
                <c:pt idx="13285">
                  <c:v>2.4040387999999999E-2</c:v>
                </c:pt>
                <c:pt idx="13286">
                  <c:v>2.4021177000000001E-2</c:v>
                </c:pt>
                <c:pt idx="13287">
                  <c:v>2.4001972999999999E-2</c:v>
                </c:pt>
                <c:pt idx="13288">
                  <c:v>2.3982778E-2</c:v>
                </c:pt>
                <c:pt idx="13289">
                  <c:v>2.3963590999999999E-2</c:v>
                </c:pt>
                <c:pt idx="13290">
                  <c:v>2.3944410999999999E-2</c:v>
                </c:pt>
                <c:pt idx="13291">
                  <c:v>2.3925239000000001E-2</c:v>
                </c:pt>
                <c:pt idx="13292">
                  <c:v>2.3906075999999998E-2</c:v>
                </c:pt>
                <c:pt idx="13293">
                  <c:v>2.3886920999999998E-2</c:v>
                </c:pt>
                <c:pt idx="13294">
                  <c:v>2.3867775000000001E-2</c:v>
                </c:pt>
                <c:pt idx="13295">
                  <c:v>2.3848635999999999E-2</c:v>
                </c:pt>
                <c:pt idx="13296">
                  <c:v>2.3829507E-2</c:v>
                </c:pt>
                <c:pt idx="13297">
                  <c:v>2.3810385E-2</c:v>
                </c:pt>
                <c:pt idx="13298">
                  <c:v>2.3791271999999999E-2</c:v>
                </c:pt>
                <c:pt idx="13299">
                  <c:v>2.3772167E-2</c:v>
                </c:pt>
                <c:pt idx="13300">
                  <c:v>2.3753071000000001E-2</c:v>
                </c:pt>
                <c:pt idx="13301">
                  <c:v>2.3733983E-2</c:v>
                </c:pt>
                <c:pt idx="13302">
                  <c:v>2.3714903999999998E-2</c:v>
                </c:pt>
                <c:pt idx="13303">
                  <c:v>2.3695833999999999E-2</c:v>
                </c:pt>
                <c:pt idx="13304">
                  <c:v>2.3676771999999999E-2</c:v>
                </c:pt>
                <c:pt idx="13305">
                  <c:v>2.3657719000000001E-2</c:v>
                </c:pt>
                <c:pt idx="13306">
                  <c:v>2.3638675000000001E-2</c:v>
                </c:pt>
                <c:pt idx="13307">
                  <c:v>2.3619639000000001E-2</c:v>
                </c:pt>
                <c:pt idx="13308">
                  <c:v>2.3600612E-2</c:v>
                </c:pt>
                <c:pt idx="13309">
                  <c:v>2.3581594000000001E-2</c:v>
                </c:pt>
                <c:pt idx="13310">
                  <c:v>2.3562586E-2</c:v>
                </c:pt>
                <c:pt idx="13311">
                  <c:v>2.3543587000000001E-2</c:v>
                </c:pt>
                <c:pt idx="13312">
                  <c:v>2.3524594999999999E-2</c:v>
                </c:pt>
                <c:pt idx="13313">
                  <c:v>2.3505613000000002E-2</c:v>
                </c:pt>
                <c:pt idx="13314">
                  <c:v>2.348664E-2</c:v>
                </c:pt>
                <c:pt idx="13315">
                  <c:v>2.3467676999999999E-2</c:v>
                </c:pt>
                <c:pt idx="13316">
                  <c:v>2.3448722000000002E-2</c:v>
                </c:pt>
                <c:pt idx="13317">
                  <c:v>2.3429776999999999E-2</c:v>
                </c:pt>
                <c:pt idx="13318">
                  <c:v>2.3410842000000001E-2</c:v>
                </c:pt>
                <c:pt idx="13319">
                  <c:v>2.3391914999999999E-2</c:v>
                </c:pt>
                <c:pt idx="13320">
                  <c:v>2.3372997999999999E-2</c:v>
                </c:pt>
                <c:pt idx="13321">
                  <c:v>2.3354091E-2</c:v>
                </c:pt>
                <c:pt idx="13322">
                  <c:v>2.3335192000000001E-2</c:v>
                </c:pt>
                <c:pt idx="13323">
                  <c:v>2.3316303E-2</c:v>
                </c:pt>
                <c:pt idx="13324">
                  <c:v>2.3297423000000001E-2</c:v>
                </c:pt>
                <c:pt idx="13325">
                  <c:v>2.3278554999999999E-2</c:v>
                </c:pt>
                <c:pt idx="13326">
                  <c:v>2.3259696E-2</c:v>
                </c:pt>
                <c:pt idx="13327">
                  <c:v>2.3240845999999999E-2</c:v>
                </c:pt>
                <c:pt idx="13328">
                  <c:v>2.3222005E-2</c:v>
                </c:pt>
                <c:pt idx="13329">
                  <c:v>2.3203174E-2</c:v>
                </c:pt>
                <c:pt idx="13330">
                  <c:v>2.3184353000000001E-2</c:v>
                </c:pt>
                <c:pt idx="13331">
                  <c:v>2.3165543E-2</c:v>
                </c:pt>
                <c:pt idx="13332">
                  <c:v>2.3146740999999998E-2</c:v>
                </c:pt>
                <c:pt idx="13333">
                  <c:v>2.3127948999999998E-2</c:v>
                </c:pt>
                <c:pt idx="13334">
                  <c:v>2.3109166E-2</c:v>
                </c:pt>
                <c:pt idx="13335">
                  <c:v>2.3090394E-2</c:v>
                </c:pt>
                <c:pt idx="13336">
                  <c:v>2.3071632000000002E-2</c:v>
                </c:pt>
                <c:pt idx="13337">
                  <c:v>2.3052878999999998E-2</c:v>
                </c:pt>
                <c:pt idx="13338">
                  <c:v>2.3034137E-2</c:v>
                </c:pt>
                <c:pt idx="13339">
                  <c:v>2.3015404E-2</c:v>
                </c:pt>
                <c:pt idx="13340">
                  <c:v>2.2996681000000001E-2</c:v>
                </c:pt>
                <c:pt idx="13341">
                  <c:v>2.2977969000000001E-2</c:v>
                </c:pt>
                <c:pt idx="13342">
                  <c:v>2.2959265999999999E-2</c:v>
                </c:pt>
                <c:pt idx="13343">
                  <c:v>2.2940571999999999E-2</c:v>
                </c:pt>
                <c:pt idx="13344">
                  <c:v>2.292189E-2</c:v>
                </c:pt>
                <c:pt idx="13345">
                  <c:v>2.2903217E-2</c:v>
                </c:pt>
                <c:pt idx="13346">
                  <c:v>2.2884555000000001E-2</c:v>
                </c:pt>
                <c:pt idx="13347">
                  <c:v>2.2865903E-2</c:v>
                </c:pt>
                <c:pt idx="13348">
                  <c:v>2.2847261000000001E-2</c:v>
                </c:pt>
                <c:pt idx="13349">
                  <c:v>2.2828629E-2</c:v>
                </c:pt>
                <c:pt idx="13350">
                  <c:v>2.2810008E-2</c:v>
                </c:pt>
                <c:pt idx="13351">
                  <c:v>2.2791397000000001E-2</c:v>
                </c:pt>
                <c:pt idx="13352">
                  <c:v>2.2772796000000001E-2</c:v>
                </c:pt>
                <c:pt idx="13353">
                  <c:v>2.2754205E-2</c:v>
                </c:pt>
                <c:pt idx="13354">
                  <c:v>2.2735625999999998E-2</c:v>
                </c:pt>
                <c:pt idx="13355">
                  <c:v>2.2717055E-2</c:v>
                </c:pt>
                <c:pt idx="13356">
                  <c:v>2.2698495999999999E-2</c:v>
                </c:pt>
                <c:pt idx="13357">
                  <c:v>2.2679945E-2</c:v>
                </c:pt>
                <c:pt idx="13358">
                  <c:v>2.2661407000000001E-2</c:v>
                </c:pt>
                <c:pt idx="13359">
                  <c:v>2.2642876999999999E-2</c:v>
                </c:pt>
                <c:pt idx="13360">
                  <c:v>2.2624359E-2</c:v>
                </c:pt>
                <c:pt idx="13361">
                  <c:v>2.2605851E-2</c:v>
                </c:pt>
                <c:pt idx="13362">
                  <c:v>2.2587353000000001E-2</c:v>
                </c:pt>
                <c:pt idx="13363">
                  <c:v>2.2568866999999999E-2</c:v>
                </c:pt>
                <c:pt idx="13364">
                  <c:v>2.2550390999999999E-2</c:v>
                </c:pt>
                <c:pt idx="13365">
                  <c:v>2.2531925000000001E-2</c:v>
                </c:pt>
                <c:pt idx="13366">
                  <c:v>2.2513470000000001E-2</c:v>
                </c:pt>
                <c:pt idx="13367">
                  <c:v>2.2495023999999999E-2</c:v>
                </c:pt>
                <c:pt idx="13368">
                  <c:v>2.2476589000000002E-2</c:v>
                </c:pt>
                <c:pt idx="13369">
                  <c:v>2.2458166000000002E-2</c:v>
                </c:pt>
                <c:pt idx="13370">
                  <c:v>2.2439753999999999E-2</c:v>
                </c:pt>
                <c:pt idx="13371">
                  <c:v>2.2421350999999999E-2</c:v>
                </c:pt>
                <c:pt idx="13372">
                  <c:v>2.2402959E-2</c:v>
                </c:pt>
                <c:pt idx="13373">
                  <c:v>2.2384577999999999E-2</c:v>
                </c:pt>
                <c:pt idx="13374">
                  <c:v>2.2366206999999999E-2</c:v>
                </c:pt>
                <c:pt idx="13375">
                  <c:v>2.2347847000000001E-2</c:v>
                </c:pt>
                <c:pt idx="13376">
                  <c:v>2.2329498E-2</c:v>
                </c:pt>
                <c:pt idx="13377">
                  <c:v>2.231116E-2</c:v>
                </c:pt>
                <c:pt idx="13378">
                  <c:v>2.2292831999999999E-2</c:v>
                </c:pt>
                <c:pt idx="13379">
                  <c:v>2.2274515000000002E-2</c:v>
                </c:pt>
                <c:pt idx="13380">
                  <c:v>2.2256208999999999E-2</c:v>
                </c:pt>
                <c:pt idx="13381">
                  <c:v>2.2237914000000001E-2</c:v>
                </c:pt>
                <c:pt idx="13382">
                  <c:v>2.2219628000000002E-2</c:v>
                </c:pt>
                <c:pt idx="13383">
                  <c:v>2.2201354E-2</c:v>
                </c:pt>
                <c:pt idx="13384">
                  <c:v>2.2183089999999999E-2</c:v>
                </c:pt>
                <c:pt idx="13385">
                  <c:v>2.2164837999999999E-2</c:v>
                </c:pt>
                <c:pt idx="13386">
                  <c:v>2.2146598E-2</c:v>
                </c:pt>
                <c:pt idx="13387">
                  <c:v>2.2128367999999999E-2</c:v>
                </c:pt>
                <c:pt idx="13388">
                  <c:v>2.2110147E-2</c:v>
                </c:pt>
                <c:pt idx="13389">
                  <c:v>2.2091937999999998E-2</c:v>
                </c:pt>
                <c:pt idx="13390">
                  <c:v>2.2073740000000001E-2</c:v>
                </c:pt>
                <c:pt idx="13391">
                  <c:v>2.2055552999999999E-2</c:v>
                </c:pt>
                <c:pt idx="13392">
                  <c:v>2.2037378E-2</c:v>
                </c:pt>
                <c:pt idx="13393">
                  <c:v>2.2019212999999999E-2</c:v>
                </c:pt>
                <c:pt idx="13394">
                  <c:v>2.2001058E-2</c:v>
                </c:pt>
                <c:pt idx="13395">
                  <c:v>2.1982913999999999E-2</c:v>
                </c:pt>
                <c:pt idx="13396">
                  <c:v>2.1964780999999999E-2</c:v>
                </c:pt>
                <c:pt idx="13397">
                  <c:v>2.1946659E-2</c:v>
                </c:pt>
                <c:pt idx="13398">
                  <c:v>2.1928548999999999E-2</c:v>
                </c:pt>
                <c:pt idx="13399">
                  <c:v>2.1910448999999999E-2</c:v>
                </c:pt>
                <c:pt idx="13400">
                  <c:v>2.1892360999999999E-2</c:v>
                </c:pt>
                <c:pt idx="13401">
                  <c:v>2.1874284000000001E-2</c:v>
                </c:pt>
                <c:pt idx="13402">
                  <c:v>2.1856219E-2</c:v>
                </c:pt>
                <c:pt idx="13403">
                  <c:v>2.1838164E-2</c:v>
                </c:pt>
                <c:pt idx="13404">
                  <c:v>2.1820121000000001E-2</c:v>
                </c:pt>
                <c:pt idx="13405">
                  <c:v>2.1802085999999998E-2</c:v>
                </c:pt>
                <c:pt idx="13406">
                  <c:v>2.1784062999999999E-2</c:v>
                </c:pt>
                <c:pt idx="13407">
                  <c:v>2.1766052000000001E-2</c:v>
                </c:pt>
                <c:pt idx="13408">
                  <c:v>2.1748051000000001E-2</c:v>
                </c:pt>
                <c:pt idx="13409">
                  <c:v>2.1730062000000001E-2</c:v>
                </c:pt>
                <c:pt idx="13410">
                  <c:v>2.1712083E-2</c:v>
                </c:pt>
                <c:pt idx="13411">
                  <c:v>2.1694115999999999E-2</c:v>
                </c:pt>
                <c:pt idx="13412">
                  <c:v>2.167616E-2</c:v>
                </c:pt>
                <c:pt idx="13413">
                  <c:v>2.1658216000000001E-2</c:v>
                </c:pt>
                <c:pt idx="13414">
                  <c:v>2.1640282E-2</c:v>
                </c:pt>
                <c:pt idx="13415">
                  <c:v>2.162236E-2</c:v>
                </c:pt>
                <c:pt idx="13416">
                  <c:v>2.1604449000000001E-2</c:v>
                </c:pt>
                <c:pt idx="13417">
                  <c:v>2.1586549E-2</c:v>
                </c:pt>
                <c:pt idx="13418">
                  <c:v>2.156866E-2</c:v>
                </c:pt>
                <c:pt idx="13419">
                  <c:v>2.1550782000000001E-2</c:v>
                </c:pt>
                <c:pt idx="13420">
                  <c:v>2.1532915999999999E-2</c:v>
                </c:pt>
                <c:pt idx="13421">
                  <c:v>2.1515059999999999E-2</c:v>
                </c:pt>
                <c:pt idx="13422">
                  <c:v>2.1497216E-2</c:v>
                </c:pt>
                <c:pt idx="13423">
                  <c:v>2.1479383000000001E-2</c:v>
                </c:pt>
                <c:pt idx="13424">
                  <c:v>2.1461561000000001E-2</c:v>
                </c:pt>
                <c:pt idx="13425">
                  <c:v>2.1443751E-2</c:v>
                </c:pt>
                <c:pt idx="13426">
                  <c:v>2.1425950999999999E-2</c:v>
                </c:pt>
                <c:pt idx="13427">
                  <c:v>2.1408163000000001E-2</c:v>
                </c:pt>
                <c:pt idx="13428">
                  <c:v>2.1390386000000001E-2</c:v>
                </c:pt>
                <c:pt idx="13429">
                  <c:v>2.1372619999999998E-2</c:v>
                </c:pt>
                <c:pt idx="13430">
                  <c:v>2.1354865000000001E-2</c:v>
                </c:pt>
                <c:pt idx="13431">
                  <c:v>2.1337122E-2</c:v>
                </c:pt>
                <c:pt idx="13432">
                  <c:v>2.1319389000000001E-2</c:v>
                </c:pt>
                <c:pt idx="13433">
                  <c:v>2.1301667999999999E-2</c:v>
                </c:pt>
                <c:pt idx="13434">
                  <c:v>2.1283957999999999E-2</c:v>
                </c:pt>
                <c:pt idx="13435">
                  <c:v>2.1266258999999999E-2</c:v>
                </c:pt>
                <c:pt idx="13436">
                  <c:v>2.1248572E-2</c:v>
                </c:pt>
                <c:pt idx="13437">
                  <c:v>2.1230895E-2</c:v>
                </c:pt>
                <c:pt idx="13438">
                  <c:v>2.121323E-2</c:v>
                </c:pt>
                <c:pt idx="13439">
                  <c:v>2.1195576000000001E-2</c:v>
                </c:pt>
                <c:pt idx="13440">
                  <c:v>2.1177932999999999E-2</c:v>
                </c:pt>
                <c:pt idx="13441">
                  <c:v>2.1160300999999999E-2</c:v>
                </c:pt>
                <c:pt idx="13442">
                  <c:v>2.1142681999999999E-2</c:v>
                </c:pt>
                <c:pt idx="13443">
                  <c:v>2.1125074000000001E-2</c:v>
                </c:pt>
                <c:pt idx="13444">
                  <c:v>2.1107477999999999E-2</c:v>
                </c:pt>
                <c:pt idx="13445">
                  <c:v>2.1089892999999998E-2</c:v>
                </c:pt>
                <c:pt idx="13446">
                  <c:v>2.1072318999999999E-2</c:v>
                </c:pt>
                <c:pt idx="13447">
                  <c:v>2.1054756000000001E-2</c:v>
                </c:pt>
                <c:pt idx="13448">
                  <c:v>2.1037204E-2</c:v>
                </c:pt>
                <c:pt idx="13449">
                  <c:v>2.1019664E-2</c:v>
                </c:pt>
                <c:pt idx="13450">
                  <c:v>2.1002133999999999E-2</c:v>
                </c:pt>
                <c:pt idx="13451">
                  <c:v>2.0984616000000001E-2</c:v>
                </c:pt>
                <c:pt idx="13452">
                  <c:v>2.0967109000000001E-2</c:v>
                </c:pt>
                <c:pt idx="13453">
                  <c:v>2.0949612999999999E-2</c:v>
                </c:pt>
                <c:pt idx="13454">
                  <c:v>2.0932131E-2</c:v>
                </c:pt>
                <c:pt idx="13455">
                  <c:v>2.0914658999999999E-2</c:v>
                </c:pt>
                <c:pt idx="13456">
                  <c:v>2.0897197999999999E-2</c:v>
                </c:pt>
                <c:pt idx="13457">
                  <c:v>2.0879749E-2</c:v>
                </c:pt>
                <c:pt idx="13458">
                  <c:v>2.0862311000000001E-2</c:v>
                </c:pt>
                <c:pt idx="13459">
                  <c:v>2.0844884000000001E-2</c:v>
                </c:pt>
                <c:pt idx="13460">
                  <c:v>2.0827467999999998E-2</c:v>
                </c:pt>
                <c:pt idx="13461">
                  <c:v>2.0810064E-2</c:v>
                </c:pt>
                <c:pt idx="13462">
                  <c:v>2.0792672000000002E-2</c:v>
                </c:pt>
                <c:pt idx="13463">
                  <c:v>2.0775292000000001E-2</c:v>
                </c:pt>
                <c:pt idx="13464">
                  <c:v>2.0757923000000001E-2</c:v>
                </c:pt>
                <c:pt idx="13465">
                  <c:v>2.0740564999999999E-2</c:v>
                </c:pt>
                <c:pt idx="13466">
                  <c:v>2.0723218000000002E-2</c:v>
                </c:pt>
                <c:pt idx="13467">
                  <c:v>2.0705881999999998E-2</c:v>
                </c:pt>
                <c:pt idx="13468">
                  <c:v>2.0688557999999999E-2</c:v>
                </c:pt>
                <c:pt idx="13469">
                  <c:v>2.0671245000000001E-2</c:v>
                </c:pt>
                <c:pt idx="13470">
                  <c:v>2.0653943000000001E-2</c:v>
                </c:pt>
                <c:pt idx="13471">
                  <c:v>2.0636654000000001E-2</c:v>
                </c:pt>
                <c:pt idx="13472">
                  <c:v>2.0619375999999998E-2</c:v>
                </c:pt>
                <c:pt idx="13473">
                  <c:v>2.0602109E-2</c:v>
                </c:pt>
                <c:pt idx="13474">
                  <c:v>2.0584853E-2</c:v>
                </c:pt>
                <c:pt idx="13475">
                  <c:v>2.0567609000000001E-2</c:v>
                </c:pt>
                <c:pt idx="13476">
                  <c:v>2.0550375999999999E-2</c:v>
                </c:pt>
                <c:pt idx="13477">
                  <c:v>2.0533154000000001E-2</c:v>
                </c:pt>
                <c:pt idx="13478">
                  <c:v>2.0515945000000001E-2</c:v>
                </c:pt>
                <c:pt idx="13479">
                  <c:v>2.0498747000000001E-2</c:v>
                </c:pt>
                <c:pt idx="13480">
                  <c:v>2.0481559999999999E-2</c:v>
                </c:pt>
                <c:pt idx="13481">
                  <c:v>2.0464385000000002E-2</c:v>
                </c:pt>
                <c:pt idx="13482">
                  <c:v>2.0447221000000002E-2</c:v>
                </c:pt>
                <c:pt idx="13483">
                  <c:v>2.0430067999999999E-2</c:v>
                </c:pt>
                <c:pt idx="13484">
                  <c:v>2.0412926000000001E-2</c:v>
                </c:pt>
                <c:pt idx="13485">
                  <c:v>2.0395797E-2</c:v>
                </c:pt>
                <c:pt idx="13486">
                  <c:v>2.0378679E-2</c:v>
                </c:pt>
                <c:pt idx="13487">
                  <c:v>2.0361573000000001E-2</c:v>
                </c:pt>
                <c:pt idx="13488">
                  <c:v>2.0344477E-2</c:v>
                </c:pt>
                <c:pt idx="13489">
                  <c:v>2.0327392999999999E-2</c:v>
                </c:pt>
                <c:pt idx="13490">
                  <c:v>2.031032E-2</c:v>
                </c:pt>
                <c:pt idx="13491">
                  <c:v>2.0293258000000002E-2</c:v>
                </c:pt>
                <c:pt idx="13492">
                  <c:v>2.0276209E-2</c:v>
                </c:pt>
                <c:pt idx="13493">
                  <c:v>2.0259171999999999E-2</c:v>
                </c:pt>
                <c:pt idx="13494">
                  <c:v>2.0242145E-2</c:v>
                </c:pt>
                <c:pt idx="13495">
                  <c:v>2.0225130000000001E-2</c:v>
                </c:pt>
                <c:pt idx="13496">
                  <c:v>2.0208126E-2</c:v>
                </c:pt>
                <c:pt idx="13497">
                  <c:v>2.0191133E-2</c:v>
                </c:pt>
                <c:pt idx="13498">
                  <c:v>2.0174153E-2</c:v>
                </c:pt>
                <c:pt idx="13499">
                  <c:v>2.0157184000000002E-2</c:v>
                </c:pt>
                <c:pt idx="13500">
                  <c:v>2.0140227E-2</c:v>
                </c:pt>
                <c:pt idx="13501">
                  <c:v>2.0123281E-2</c:v>
                </c:pt>
                <c:pt idx="13502">
                  <c:v>2.0106345000000001E-2</c:v>
                </c:pt>
                <c:pt idx="13503">
                  <c:v>2.0089421E-2</c:v>
                </c:pt>
                <c:pt idx="13504">
                  <c:v>2.0072509999999998E-2</c:v>
                </c:pt>
                <c:pt idx="13505">
                  <c:v>2.0055611000000001E-2</c:v>
                </c:pt>
                <c:pt idx="13506">
                  <c:v>2.0038721999999998E-2</c:v>
                </c:pt>
                <c:pt idx="13507">
                  <c:v>2.0021845E-2</c:v>
                </c:pt>
                <c:pt idx="13508">
                  <c:v>2.0004978E-2</c:v>
                </c:pt>
                <c:pt idx="13509">
                  <c:v>1.9988123E-2</c:v>
                </c:pt>
                <c:pt idx="13510">
                  <c:v>1.9971279000000002E-2</c:v>
                </c:pt>
                <c:pt idx="13511">
                  <c:v>1.9954448999999999E-2</c:v>
                </c:pt>
                <c:pt idx="13512">
                  <c:v>1.9937628999999998E-2</c:v>
                </c:pt>
                <c:pt idx="13513">
                  <c:v>1.9920819999999999E-2</c:v>
                </c:pt>
                <c:pt idx="13514">
                  <c:v>1.9904023E-2</c:v>
                </c:pt>
                <c:pt idx="13515">
                  <c:v>1.9887236999999999E-2</c:v>
                </c:pt>
                <c:pt idx="13516">
                  <c:v>1.9870461999999998E-2</c:v>
                </c:pt>
                <c:pt idx="13517">
                  <c:v>1.9853699999999998E-2</c:v>
                </c:pt>
                <c:pt idx="13518">
                  <c:v>1.9836949E-2</c:v>
                </c:pt>
                <c:pt idx="13519">
                  <c:v>1.9820210000000001E-2</c:v>
                </c:pt>
                <c:pt idx="13520">
                  <c:v>1.9803481000000001E-2</c:v>
                </c:pt>
                <c:pt idx="13521">
                  <c:v>1.9786763999999998E-2</c:v>
                </c:pt>
                <c:pt idx="13522">
                  <c:v>1.9770058E-2</c:v>
                </c:pt>
                <c:pt idx="13523">
                  <c:v>1.9753364999999998E-2</c:v>
                </c:pt>
                <c:pt idx="13524">
                  <c:v>1.9736683000000001E-2</c:v>
                </c:pt>
                <c:pt idx="13525">
                  <c:v>1.9720011999999999E-2</c:v>
                </c:pt>
                <c:pt idx="13526">
                  <c:v>1.9703353E-2</c:v>
                </c:pt>
                <c:pt idx="13527">
                  <c:v>1.9686704999999999E-2</c:v>
                </c:pt>
                <c:pt idx="13528">
                  <c:v>1.9670066999999999E-2</c:v>
                </c:pt>
                <c:pt idx="13529">
                  <c:v>1.9653441000000001E-2</c:v>
                </c:pt>
                <c:pt idx="13530">
                  <c:v>1.9636827999999999E-2</c:v>
                </c:pt>
                <c:pt idx="13531">
                  <c:v>1.9620227000000001E-2</c:v>
                </c:pt>
                <c:pt idx="13532">
                  <c:v>1.9603636000000001E-2</c:v>
                </c:pt>
                <c:pt idx="13533">
                  <c:v>1.9587057000000001E-2</c:v>
                </c:pt>
                <c:pt idx="13534">
                  <c:v>1.9570488E-2</c:v>
                </c:pt>
                <c:pt idx="13535">
                  <c:v>1.9553931E-2</c:v>
                </c:pt>
                <c:pt idx="13536">
                  <c:v>1.9537387E-2</c:v>
                </c:pt>
                <c:pt idx="13537">
                  <c:v>1.9520855E-2</c:v>
                </c:pt>
                <c:pt idx="13538">
                  <c:v>1.9504332999999999E-2</c:v>
                </c:pt>
                <c:pt idx="13539">
                  <c:v>1.9487821999999998E-2</c:v>
                </c:pt>
                <c:pt idx="13540">
                  <c:v>1.9471322999999999E-2</c:v>
                </c:pt>
                <c:pt idx="13541">
                  <c:v>1.9454835E-2</c:v>
                </c:pt>
                <c:pt idx="13542">
                  <c:v>1.9438359999999998E-2</c:v>
                </c:pt>
                <c:pt idx="13543">
                  <c:v>1.9421896000000001E-2</c:v>
                </c:pt>
                <c:pt idx="13544">
                  <c:v>1.9405443000000001E-2</c:v>
                </c:pt>
                <c:pt idx="13545">
                  <c:v>1.9389001999999999E-2</c:v>
                </c:pt>
                <c:pt idx="13546">
                  <c:v>1.9372571000000002E-2</c:v>
                </c:pt>
                <c:pt idx="13547">
                  <c:v>1.9356152000000001E-2</c:v>
                </c:pt>
                <c:pt idx="13548">
                  <c:v>1.9339743999999999E-2</c:v>
                </c:pt>
                <c:pt idx="13549">
                  <c:v>1.9323349E-2</c:v>
                </c:pt>
                <c:pt idx="13550">
                  <c:v>1.9306964999999999E-2</c:v>
                </c:pt>
                <c:pt idx="13551">
                  <c:v>1.9290593000000002E-2</c:v>
                </c:pt>
                <c:pt idx="13552">
                  <c:v>1.9274230999999999E-2</c:v>
                </c:pt>
                <c:pt idx="13553">
                  <c:v>1.9257881000000001E-2</c:v>
                </c:pt>
                <c:pt idx="13554">
                  <c:v>1.9241542E-2</c:v>
                </c:pt>
                <c:pt idx="13555">
                  <c:v>1.9225214000000001E-2</c:v>
                </c:pt>
                <c:pt idx="13556">
                  <c:v>1.9208899000000002E-2</c:v>
                </c:pt>
                <c:pt idx="13557">
                  <c:v>1.9192595E-2</c:v>
                </c:pt>
                <c:pt idx="13558">
                  <c:v>1.9176301999999999E-2</c:v>
                </c:pt>
                <c:pt idx="13559">
                  <c:v>1.9160020999999999E-2</c:v>
                </c:pt>
                <c:pt idx="13560">
                  <c:v>1.9143751000000001E-2</c:v>
                </c:pt>
                <c:pt idx="13561">
                  <c:v>1.9127491999999999E-2</c:v>
                </c:pt>
                <c:pt idx="13562">
                  <c:v>1.9111243999999999E-2</c:v>
                </c:pt>
                <c:pt idx="13563">
                  <c:v>1.9095009E-2</c:v>
                </c:pt>
                <c:pt idx="13564">
                  <c:v>1.9078786E-2</c:v>
                </c:pt>
                <c:pt idx="13565">
                  <c:v>1.9062572999999999E-2</c:v>
                </c:pt>
                <c:pt idx="13566">
                  <c:v>1.9046371999999999E-2</c:v>
                </c:pt>
                <c:pt idx="13567">
                  <c:v>1.9030182E-2</c:v>
                </c:pt>
                <c:pt idx="13568">
                  <c:v>1.9014003000000002E-2</c:v>
                </c:pt>
                <c:pt idx="13569">
                  <c:v>1.8997835000000001E-2</c:v>
                </c:pt>
                <c:pt idx="13570">
                  <c:v>1.8981680000000001E-2</c:v>
                </c:pt>
                <c:pt idx="13571">
                  <c:v>1.8965537000000001E-2</c:v>
                </c:pt>
                <c:pt idx="13572">
                  <c:v>1.8949404E-2</c:v>
                </c:pt>
                <c:pt idx="13573">
                  <c:v>1.8933282999999999E-2</c:v>
                </c:pt>
                <c:pt idx="13574">
                  <c:v>1.8917172999999999E-2</c:v>
                </c:pt>
                <c:pt idx="13575">
                  <c:v>1.8901074E-2</c:v>
                </c:pt>
                <c:pt idx="13576">
                  <c:v>1.8884986999999999E-2</c:v>
                </c:pt>
                <c:pt idx="13577">
                  <c:v>1.8868909999999999E-2</c:v>
                </c:pt>
                <c:pt idx="13578">
                  <c:v>1.8852845E-2</c:v>
                </c:pt>
                <c:pt idx="13579">
                  <c:v>1.8836793000000001E-2</c:v>
                </c:pt>
                <c:pt idx="13580">
                  <c:v>1.8820751E-2</c:v>
                </c:pt>
                <c:pt idx="13581">
                  <c:v>1.8804721999999999E-2</c:v>
                </c:pt>
                <c:pt idx="13582">
                  <c:v>1.8788703E-2</c:v>
                </c:pt>
                <c:pt idx="13583">
                  <c:v>1.8772694999999999E-2</c:v>
                </c:pt>
                <c:pt idx="13584">
                  <c:v>1.8756699000000002E-2</c:v>
                </c:pt>
                <c:pt idx="13585">
                  <c:v>1.8740713999999999E-2</c:v>
                </c:pt>
                <c:pt idx="13586">
                  <c:v>1.872474E-2</c:v>
                </c:pt>
                <c:pt idx="13587">
                  <c:v>1.8708776999999999E-2</c:v>
                </c:pt>
                <c:pt idx="13588">
                  <c:v>1.8692826999999999E-2</c:v>
                </c:pt>
                <c:pt idx="13589">
                  <c:v>1.8676887999999999E-2</c:v>
                </c:pt>
                <c:pt idx="13590">
                  <c:v>1.8660961E-2</c:v>
                </c:pt>
                <c:pt idx="13591">
                  <c:v>1.8645044E-2</c:v>
                </c:pt>
                <c:pt idx="13592">
                  <c:v>1.8629138999999999E-2</c:v>
                </c:pt>
                <c:pt idx="13593">
                  <c:v>1.8613245E-2</c:v>
                </c:pt>
                <c:pt idx="13594">
                  <c:v>1.8597362999999999E-2</c:v>
                </c:pt>
                <c:pt idx="13595">
                  <c:v>1.8581490999999999E-2</c:v>
                </c:pt>
                <c:pt idx="13596">
                  <c:v>1.8565631999999999E-2</c:v>
                </c:pt>
                <c:pt idx="13597">
                  <c:v>1.8549784999999999E-2</c:v>
                </c:pt>
                <c:pt idx="13598">
                  <c:v>1.8533949000000001E-2</c:v>
                </c:pt>
                <c:pt idx="13599">
                  <c:v>1.8518124E-2</c:v>
                </c:pt>
                <c:pt idx="13600">
                  <c:v>1.8502310000000001E-2</c:v>
                </c:pt>
                <c:pt idx="13601">
                  <c:v>1.8486506999999999E-2</c:v>
                </c:pt>
                <c:pt idx="13602">
                  <c:v>1.8470716000000002E-2</c:v>
                </c:pt>
                <c:pt idx="13603">
                  <c:v>1.8454934999999999E-2</c:v>
                </c:pt>
                <c:pt idx="13604">
                  <c:v>1.8439166E-2</c:v>
                </c:pt>
                <c:pt idx="13605">
                  <c:v>1.8423407999999999E-2</c:v>
                </c:pt>
                <c:pt idx="13606">
                  <c:v>1.8407660999999999E-2</c:v>
                </c:pt>
                <c:pt idx="13607">
                  <c:v>1.8391927999999998E-2</c:v>
                </c:pt>
                <c:pt idx="13608">
                  <c:v>1.8376205E-2</c:v>
                </c:pt>
                <c:pt idx="13609">
                  <c:v>1.8360494000000002E-2</c:v>
                </c:pt>
                <c:pt idx="13610">
                  <c:v>1.8344793000000002E-2</c:v>
                </c:pt>
                <c:pt idx="13611">
                  <c:v>1.8329103999999999E-2</c:v>
                </c:pt>
                <c:pt idx="13612">
                  <c:v>1.8313427E-2</c:v>
                </c:pt>
                <c:pt idx="13613">
                  <c:v>1.829776E-2</c:v>
                </c:pt>
                <c:pt idx="13614">
                  <c:v>1.8282104E-2</c:v>
                </c:pt>
                <c:pt idx="13615">
                  <c:v>1.8266460000000002E-2</c:v>
                </c:pt>
                <c:pt idx="13616">
                  <c:v>1.8250827000000001E-2</c:v>
                </c:pt>
                <c:pt idx="13617">
                  <c:v>1.8235205000000001E-2</c:v>
                </c:pt>
                <c:pt idx="13618">
                  <c:v>1.8219593999999999E-2</c:v>
                </c:pt>
                <c:pt idx="13619">
                  <c:v>1.8203994000000001E-2</c:v>
                </c:pt>
                <c:pt idx="13620">
                  <c:v>1.8188406000000001E-2</c:v>
                </c:pt>
                <c:pt idx="13621">
                  <c:v>1.8172827999999999E-2</c:v>
                </c:pt>
                <c:pt idx="13622">
                  <c:v>1.8157262E-2</c:v>
                </c:pt>
                <c:pt idx="13623">
                  <c:v>1.8141708999999999E-2</c:v>
                </c:pt>
                <c:pt idx="13624">
                  <c:v>1.8126166999999999E-2</c:v>
                </c:pt>
                <c:pt idx="13625">
                  <c:v>1.8110636999999999E-2</c:v>
                </c:pt>
                <c:pt idx="13626">
                  <c:v>1.8095117000000001E-2</c:v>
                </c:pt>
                <c:pt idx="13627">
                  <c:v>1.8079609E-2</c:v>
                </c:pt>
                <c:pt idx="13628">
                  <c:v>1.8064111000000001E-2</c:v>
                </c:pt>
                <c:pt idx="13629">
                  <c:v>1.8048624999999999E-2</c:v>
                </c:pt>
                <c:pt idx="13630">
                  <c:v>1.8033151000000001E-2</c:v>
                </c:pt>
                <c:pt idx="13631">
                  <c:v>1.8017687000000001E-2</c:v>
                </c:pt>
                <c:pt idx="13632">
                  <c:v>1.8002233999999999E-2</c:v>
                </c:pt>
                <c:pt idx="13633">
                  <c:v>1.7986793000000001E-2</c:v>
                </c:pt>
                <c:pt idx="13634">
                  <c:v>1.7971363000000001E-2</c:v>
                </c:pt>
                <c:pt idx="13635">
                  <c:v>1.7955944000000001E-2</c:v>
                </c:pt>
                <c:pt idx="13636">
                  <c:v>1.7940536E-2</c:v>
                </c:pt>
                <c:pt idx="13637">
                  <c:v>1.7925139999999999E-2</c:v>
                </c:pt>
                <c:pt idx="13638">
                  <c:v>1.7909754E-2</c:v>
                </c:pt>
                <c:pt idx="13639">
                  <c:v>1.7894380000000001E-2</c:v>
                </c:pt>
                <c:pt idx="13640">
                  <c:v>1.7879017000000001E-2</c:v>
                </c:pt>
                <c:pt idx="13641">
                  <c:v>1.7863665000000001E-2</c:v>
                </c:pt>
                <c:pt idx="13642">
                  <c:v>1.7848323999999999E-2</c:v>
                </c:pt>
                <c:pt idx="13643">
                  <c:v>1.7832994000000001E-2</c:v>
                </c:pt>
                <c:pt idx="13644">
                  <c:v>1.7817676000000001E-2</c:v>
                </c:pt>
                <c:pt idx="13645">
                  <c:v>1.7802368999999998E-2</c:v>
                </c:pt>
                <c:pt idx="13646">
                  <c:v>1.7787073E-2</c:v>
                </c:pt>
                <c:pt idx="13647">
                  <c:v>1.7771788E-2</c:v>
                </c:pt>
                <c:pt idx="13648">
                  <c:v>1.7756514000000001E-2</c:v>
                </c:pt>
                <c:pt idx="13649">
                  <c:v>1.7741251999999999E-2</c:v>
                </c:pt>
                <c:pt idx="13650">
                  <c:v>1.7725999999999999E-2</c:v>
                </c:pt>
                <c:pt idx="13651">
                  <c:v>1.7710759999999999E-2</c:v>
                </c:pt>
                <c:pt idx="13652">
                  <c:v>1.7695531E-2</c:v>
                </c:pt>
                <c:pt idx="13653">
                  <c:v>1.7680313E-2</c:v>
                </c:pt>
                <c:pt idx="13654">
                  <c:v>1.7665106999999999E-2</c:v>
                </c:pt>
                <c:pt idx="13655">
                  <c:v>1.7649911000000001E-2</c:v>
                </c:pt>
                <c:pt idx="13656">
                  <c:v>1.7634726999999999E-2</c:v>
                </c:pt>
                <c:pt idx="13657">
                  <c:v>1.7619553999999999E-2</c:v>
                </c:pt>
                <c:pt idx="13658">
                  <c:v>1.7604392E-2</c:v>
                </c:pt>
                <c:pt idx="13659">
                  <c:v>1.7589240999999999E-2</c:v>
                </c:pt>
                <c:pt idx="13660">
                  <c:v>1.7574102000000001E-2</c:v>
                </c:pt>
                <c:pt idx="13661">
                  <c:v>1.7558972999999999E-2</c:v>
                </c:pt>
                <c:pt idx="13662">
                  <c:v>1.7543856E-2</c:v>
                </c:pt>
                <c:pt idx="13663">
                  <c:v>1.7528749999999999E-2</c:v>
                </c:pt>
                <c:pt idx="13664">
                  <c:v>1.7513655E-2</c:v>
                </c:pt>
                <c:pt idx="13665">
                  <c:v>1.7498571000000001E-2</c:v>
                </c:pt>
                <c:pt idx="13666">
                  <c:v>1.7483499E-2</c:v>
                </c:pt>
                <c:pt idx="13667">
                  <c:v>1.7468437999999999E-2</c:v>
                </c:pt>
                <c:pt idx="13668">
                  <c:v>1.7453387000000001E-2</c:v>
                </c:pt>
                <c:pt idx="13669">
                  <c:v>1.7438347999999999E-2</c:v>
                </c:pt>
                <c:pt idx="13670">
                  <c:v>1.7423320999999999E-2</c:v>
                </c:pt>
                <c:pt idx="13671">
                  <c:v>1.7408303999999999E-2</c:v>
                </c:pt>
                <c:pt idx="13672">
                  <c:v>1.7393298000000001E-2</c:v>
                </c:pt>
                <c:pt idx="13673">
                  <c:v>1.7378304000000001E-2</c:v>
                </c:pt>
                <c:pt idx="13674">
                  <c:v>1.7363321000000001E-2</c:v>
                </c:pt>
                <c:pt idx="13675">
                  <c:v>1.7348348999999999E-2</c:v>
                </c:pt>
                <c:pt idx="13676">
                  <c:v>1.7333388000000002E-2</c:v>
                </c:pt>
                <c:pt idx="13677">
                  <c:v>1.7318439000000001E-2</c:v>
                </c:pt>
                <c:pt idx="13678">
                  <c:v>1.7303499999999999E-2</c:v>
                </c:pt>
                <c:pt idx="13679">
                  <c:v>1.7288573000000002E-2</c:v>
                </c:pt>
                <c:pt idx="13680">
                  <c:v>1.7273654999999999E-2</c:v>
                </c:pt>
                <c:pt idx="13681">
                  <c:v>1.7258748000000001E-2</c:v>
                </c:pt>
                <c:pt idx="13682">
                  <c:v>1.7243853E-2</c:v>
                </c:pt>
                <c:pt idx="13683">
                  <c:v>1.7228968000000001E-2</c:v>
                </c:pt>
                <c:pt idx="13684">
                  <c:v>1.7214094999999999E-2</c:v>
                </c:pt>
                <c:pt idx="13685">
                  <c:v>1.7199233000000001E-2</c:v>
                </c:pt>
                <c:pt idx="13686">
                  <c:v>1.7184382000000002E-2</c:v>
                </c:pt>
                <c:pt idx="13687">
                  <c:v>1.7169542999999999E-2</c:v>
                </c:pt>
                <c:pt idx="13688">
                  <c:v>1.7154714000000001E-2</c:v>
                </c:pt>
                <c:pt idx="13689">
                  <c:v>1.7139897000000001E-2</c:v>
                </c:pt>
                <c:pt idx="13690">
                  <c:v>1.7125090999999999E-2</c:v>
                </c:pt>
                <c:pt idx="13691">
                  <c:v>1.7110296000000001E-2</c:v>
                </c:pt>
                <c:pt idx="13692">
                  <c:v>1.7095512E-2</c:v>
                </c:pt>
                <c:pt idx="13693">
                  <c:v>1.7080739000000001E-2</c:v>
                </c:pt>
                <c:pt idx="13694">
                  <c:v>1.7065976E-2</c:v>
                </c:pt>
                <c:pt idx="13695">
                  <c:v>1.7051224E-2</c:v>
                </c:pt>
                <c:pt idx="13696">
                  <c:v>1.7036483000000002E-2</c:v>
                </c:pt>
                <c:pt idx="13697">
                  <c:v>1.7021753000000001E-2</c:v>
                </c:pt>
                <c:pt idx="13698">
                  <c:v>1.7007034000000001E-2</c:v>
                </c:pt>
                <c:pt idx="13699">
                  <c:v>1.6992327000000002E-2</c:v>
                </c:pt>
                <c:pt idx="13700">
                  <c:v>1.6977631E-2</c:v>
                </c:pt>
                <c:pt idx="13701">
                  <c:v>1.6962945E-2</c:v>
                </c:pt>
                <c:pt idx="13702">
                  <c:v>1.6948272E-2</c:v>
                </c:pt>
                <c:pt idx="13703">
                  <c:v>1.6933607E-2</c:v>
                </c:pt>
                <c:pt idx="13704">
                  <c:v>1.6918954E-2</c:v>
                </c:pt>
                <c:pt idx="13705">
                  <c:v>1.6904311000000002E-2</c:v>
                </c:pt>
                <c:pt idx="13706">
                  <c:v>1.6889680000000001E-2</c:v>
                </c:pt>
                <c:pt idx="13707">
                  <c:v>1.6875060000000001E-2</c:v>
                </c:pt>
                <c:pt idx="13708">
                  <c:v>1.6860452000000001E-2</c:v>
                </c:pt>
                <c:pt idx="13709">
                  <c:v>1.6845854E-2</c:v>
                </c:pt>
                <c:pt idx="13710">
                  <c:v>1.6831268E-2</c:v>
                </c:pt>
                <c:pt idx="13711">
                  <c:v>1.6816691000000002E-2</c:v>
                </c:pt>
                <c:pt idx="13712">
                  <c:v>1.6802125000000001E-2</c:v>
                </c:pt>
                <c:pt idx="13713">
                  <c:v>1.6787570000000002E-2</c:v>
                </c:pt>
                <c:pt idx="13714">
                  <c:v>1.6773026E-2</c:v>
                </c:pt>
                <c:pt idx="13715">
                  <c:v>1.6758493999999999E-2</c:v>
                </c:pt>
                <c:pt idx="13716">
                  <c:v>1.6743972999999999E-2</c:v>
                </c:pt>
                <c:pt idx="13717">
                  <c:v>1.6729463E-2</c:v>
                </c:pt>
                <c:pt idx="13718">
                  <c:v>1.6714963999999999E-2</c:v>
                </c:pt>
                <c:pt idx="13719">
                  <c:v>1.6700474999999999E-2</c:v>
                </c:pt>
                <c:pt idx="13720">
                  <c:v>1.6685996000000002E-2</c:v>
                </c:pt>
                <c:pt idx="13721">
                  <c:v>1.6671529000000001E-2</c:v>
                </c:pt>
                <c:pt idx="13722">
                  <c:v>1.6657073000000001E-2</c:v>
                </c:pt>
                <c:pt idx="13723">
                  <c:v>1.6642628E-2</c:v>
                </c:pt>
                <c:pt idx="13724">
                  <c:v>1.6628194999999998E-2</c:v>
                </c:pt>
                <c:pt idx="13725">
                  <c:v>1.661377E-2</c:v>
                </c:pt>
                <c:pt idx="13726">
                  <c:v>1.6599356999999999E-2</c:v>
                </c:pt>
                <c:pt idx="13727">
                  <c:v>1.6584954999999998E-2</c:v>
                </c:pt>
                <c:pt idx="13728">
                  <c:v>1.6570563999999999E-2</c:v>
                </c:pt>
                <c:pt idx="13729">
                  <c:v>1.6556185000000001E-2</c:v>
                </c:pt>
                <c:pt idx="13730">
                  <c:v>1.6541816000000001E-2</c:v>
                </c:pt>
                <c:pt idx="13731">
                  <c:v>1.6527456999999999E-2</c:v>
                </c:pt>
                <c:pt idx="13732">
                  <c:v>1.6513109000000002E-2</c:v>
                </c:pt>
                <c:pt idx="13733">
                  <c:v>1.6498771999999998E-2</c:v>
                </c:pt>
                <c:pt idx="13734">
                  <c:v>1.6484446999999999E-2</c:v>
                </c:pt>
                <c:pt idx="13735">
                  <c:v>1.6470131999999998E-2</c:v>
                </c:pt>
                <c:pt idx="13736">
                  <c:v>1.6455826999999999E-2</c:v>
                </c:pt>
                <c:pt idx="13737">
                  <c:v>1.6441533000000001E-2</c:v>
                </c:pt>
                <c:pt idx="13738">
                  <c:v>1.6427251E-2</c:v>
                </c:pt>
                <c:pt idx="13739">
                  <c:v>1.6412979000000001E-2</c:v>
                </c:pt>
                <c:pt idx="13740">
                  <c:v>1.6398718999999999E-2</c:v>
                </c:pt>
                <c:pt idx="13741">
                  <c:v>1.6384467E-2</c:v>
                </c:pt>
                <c:pt idx="13742">
                  <c:v>1.6370228000000001E-2</c:v>
                </c:pt>
                <c:pt idx="13743">
                  <c:v>1.6355999E-2</c:v>
                </c:pt>
                <c:pt idx="13744">
                  <c:v>1.6341781E-2</c:v>
                </c:pt>
                <c:pt idx="13745">
                  <c:v>1.6327575E-2</c:v>
                </c:pt>
                <c:pt idx="13746">
                  <c:v>1.6313378E-2</c:v>
                </c:pt>
                <c:pt idx="13747">
                  <c:v>1.6299192000000001E-2</c:v>
                </c:pt>
                <c:pt idx="13748">
                  <c:v>1.6285016999999999E-2</c:v>
                </c:pt>
                <c:pt idx="13749">
                  <c:v>1.6270854000000001E-2</c:v>
                </c:pt>
                <c:pt idx="13750">
                  <c:v>1.6256698999999999E-2</c:v>
                </c:pt>
                <c:pt idx="13751">
                  <c:v>1.6242555999999998E-2</c:v>
                </c:pt>
                <c:pt idx="13752">
                  <c:v>1.6228424000000002E-2</c:v>
                </c:pt>
                <c:pt idx="13753">
                  <c:v>1.6214303999999999E-2</c:v>
                </c:pt>
                <c:pt idx="13754">
                  <c:v>1.6200191999999999E-2</c:v>
                </c:pt>
                <c:pt idx="13755">
                  <c:v>1.6186091999999999E-2</c:v>
                </c:pt>
                <c:pt idx="13756">
                  <c:v>1.6172003000000001E-2</c:v>
                </c:pt>
                <c:pt idx="13757">
                  <c:v>1.6157925E-2</c:v>
                </c:pt>
                <c:pt idx="13758">
                  <c:v>1.6143857000000001E-2</c:v>
                </c:pt>
                <c:pt idx="13759">
                  <c:v>1.6129799E-2</c:v>
                </c:pt>
                <c:pt idx="13760">
                  <c:v>1.6115753E-2</c:v>
                </c:pt>
                <c:pt idx="13761">
                  <c:v>1.6101718000000001E-2</c:v>
                </c:pt>
                <c:pt idx="13762">
                  <c:v>1.6087692000000001E-2</c:v>
                </c:pt>
                <c:pt idx="13763">
                  <c:v>1.6073678000000001E-2</c:v>
                </c:pt>
                <c:pt idx="13764">
                  <c:v>1.6059673999999999E-2</c:v>
                </c:pt>
                <c:pt idx="13765">
                  <c:v>1.6045681999999999E-2</c:v>
                </c:pt>
                <c:pt idx="13766">
                  <c:v>1.6031699E-2</c:v>
                </c:pt>
                <c:pt idx="13767">
                  <c:v>1.6017727999999998E-2</c:v>
                </c:pt>
                <c:pt idx="13768">
                  <c:v>1.6003766999999999E-2</c:v>
                </c:pt>
                <c:pt idx="13769">
                  <c:v>1.5989816E-2</c:v>
                </c:pt>
                <c:pt idx="13770">
                  <c:v>1.5975876E-2</c:v>
                </c:pt>
                <c:pt idx="13771">
                  <c:v>1.5961947000000001E-2</c:v>
                </c:pt>
                <c:pt idx="13772">
                  <c:v>1.5948028999999999E-2</c:v>
                </c:pt>
                <c:pt idx="13773">
                  <c:v>1.5934120999999999E-2</c:v>
                </c:pt>
                <c:pt idx="13774">
                  <c:v>1.5920224E-2</c:v>
                </c:pt>
                <c:pt idx="13775">
                  <c:v>1.5906337999999999E-2</c:v>
                </c:pt>
                <c:pt idx="13776">
                  <c:v>1.5892461E-2</c:v>
                </c:pt>
                <c:pt idx="13777">
                  <c:v>1.5878594999999999E-2</c:v>
                </c:pt>
                <c:pt idx="13778">
                  <c:v>1.5864741000000002E-2</c:v>
                </c:pt>
                <c:pt idx="13779">
                  <c:v>1.5850896E-2</c:v>
                </c:pt>
                <c:pt idx="13780">
                  <c:v>1.5837061999999999E-2</c:v>
                </c:pt>
                <c:pt idx="13781">
                  <c:v>1.5823238999999999E-2</c:v>
                </c:pt>
                <c:pt idx="13782">
                  <c:v>1.5809426000000001E-2</c:v>
                </c:pt>
                <c:pt idx="13783">
                  <c:v>1.5795624000000001E-2</c:v>
                </c:pt>
                <c:pt idx="13784">
                  <c:v>1.5781832999999999E-2</c:v>
                </c:pt>
                <c:pt idx="13785">
                  <c:v>1.5768053000000001E-2</c:v>
                </c:pt>
                <c:pt idx="13786">
                  <c:v>1.5754282000000001E-2</c:v>
                </c:pt>
                <c:pt idx="13787">
                  <c:v>1.5740522999999999E-2</c:v>
                </c:pt>
                <c:pt idx="13788">
                  <c:v>1.5726772999999999E-2</c:v>
                </c:pt>
                <c:pt idx="13789">
                  <c:v>1.5713034000000001E-2</c:v>
                </c:pt>
                <c:pt idx="13790">
                  <c:v>1.5699306999999999E-2</c:v>
                </c:pt>
                <c:pt idx="13791">
                  <c:v>1.5685589999999999E-2</c:v>
                </c:pt>
                <c:pt idx="13792">
                  <c:v>1.5671883000000001E-2</c:v>
                </c:pt>
                <c:pt idx="13793">
                  <c:v>1.5658187E-2</c:v>
                </c:pt>
                <c:pt idx="13794">
                  <c:v>1.5644499999999999E-2</c:v>
                </c:pt>
                <c:pt idx="13795">
                  <c:v>1.5630824000000001E-2</c:v>
                </c:pt>
                <c:pt idx="13796">
                  <c:v>1.5617159E-2</c:v>
                </c:pt>
                <c:pt idx="13797">
                  <c:v>1.5603505E-2</c:v>
                </c:pt>
                <c:pt idx="13798">
                  <c:v>1.5589861E-2</c:v>
                </c:pt>
                <c:pt idx="13799">
                  <c:v>1.5576227999999999E-2</c:v>
                </c:pt>
                <c:pt idx="13800">
                  <c:v>1.5562605E-2</c:v>
                </c:pt>
                <c:pt idx="13801">
                  <c:v>1.5550436000000001E-2</c:v>
                </c:pt>
                <c:pt idx="13802">
                  <c:v>1.5538374000000001E-2</c:v>
                </c:pt>
                <c:pt idx="13803">
                  <c:v>1.5526404000000001E-2</c:v>
                </c:pt>
                <c:pt idx="13804">
                  <c:v>1.5514511999999999E-2</c:v>
                </c:pt>
                <c:pt idx="13805">
                  <c:v>1.5502689E-2</c:v>
                </c:pt>
                <c:pt idx="13806">
                  <c:v>1.549093E-2</c:v>
                </c:pt>
                <c:pt idx="13807">
                  <c:v>1.5479227999999999E-2</c:v>
                </c:pt>
                <c:pt idx="13808">
                  <c:v>1.5467579E-2</c:v>
                </c:pt>
                <c:pt idx="13809">
                  <c:v>1.5455979E-2</c:v>
                </c:pt>
                <c:pt idx="13810">
                  <c:v>1.5444427E-2</c:v>
                </c:pt>
                <c:pt idx="13811">
                  <c:v>1.5432919E-2</c:v>
                </c:pt>
                <c:pt idx="13812">
                  <c:v>1.5421453999999999E-2</c:v>
                </c:pt>
                <c:pt idx="13813">
                  <c:v>1.5410029E-2</c:v>
                </c:pt>
                <c:pt idx="13814">
                  <c:v>1.5398645000000001E-2</c:v>
                </c:pt>
                <c:pt idx="13815">
                  <c:v>1.5387298000000001E-2</c:v>
                </c:pt>
                <c:pt idx="13816">
                  <c:v>1.5375988E-2</c:v>
                </c:pt>
                <c:pt idx="13817">
                  <c:v>1.5364713E-2</c:v>
                </c:pt>
                <c:pt idx="13818">
                  <c:v>1.5353472999999999E-2</c:v>
                </c:pt>
                <c:pt idx="13819">
                  <c:v>1.5342266E-2</c:v>
                </c:pt>
                <c:pt idx="13820">
                  <c:v>1.5331091999999999E-2</c:v>
                </c:pt>
                <c:pt idx="13821">
                  <c:v>1.5319950000000001E-2</c:v>
                </c:pt>
                <c:pt idx="13822">
                  <c:v>1.5308838E-2</c:v>
                </c:pt>
                <c:pt idx="13823">
                  <c:v>1.5297757E-2</c:v>
                </c:pt>
                <c:pt idx="13824">
                  <c:v>1.5286704999999999E-2</c:v>
                </c:pt>
                <c:pt idx="13825">
                  <c:v>1.5275682E-2</c:v>
                </c:pt>
                <c:pt idx="13826">
                  <c:v>1.5264688E-2</c:v>
                </c:pt>
                <c:pt idx="13827">
                  <c:v>1.5253721E-2</c:v>
                </c:pt>
                <c:pt idx="13828">
                  <c:v>1.5242781E-2</c:v>
                </c:pt>
                <c:pt idx="13829">
                  <c:v>1.5231867E-2</c:v>
                </c:pt>
                <c:pt idx="13830">
                  <c:v>1.522098E-2</c:v>
                </c:pt>
                <c:pt idx="13831">
                  <c:v>1.5210118E-2</c:v>
                </c:pt>
                <c:pt idx="13832">
                  <c:v>1.5199281E-2</c:v>
                </c:pt>
                <c:pt idx="13833">
                  <c:v>1.5188470000000001E-2</c:v>
                </c:pt>
                <c:pt idx="13834">
                  <c:v>1.5177682E-2</c:v>
                </c:pt>
                <c:pt idx="13835">
                  <c:v>1.5166918999999999E-2</c:v>
                </c:pt>
                <c:pt idx="13836">
                  <c:v>1.5156179000000001E-2</c:v>
                </c:pt>
                <c:pt idx="13837">
                  <c:v>1.5145462E-2</c:v>
                </c:pt>
                <c:pt idx="13838">
                  <c:v>1.5134768999999999E-2</c:v>
                </c:pt>
                <c:pt idx="13839">
                  <c:v>1.5124097E-2</c:v>
                </c:pt>
                <c:pt idx="13840">
                  <c:v>1.5113448999999999E-2</c:v>
                </c:pt>
                <c:pt idx="13841">
                  <c:v>1.5102821000000001E-2</c:v>
                </c:pt>
                <c:pt idx="13842">
                  <c:v>1.5092216E-2</c:v>
                </c:pt>
                <c:pt idx="13843">
                  <c:v>1.5081633000000001E-2</c:v>
                </c:pt>
                <c:pt idx="13844">
                  <c:v>1.5071070000000001E-2</c:v>
                </c:pt>
                <c:pt idx="13845">
                  <c:v>1.5060528E-2</c:v>
                </c:pt>
                <c:pt idx="13846">
                  <c:v>1.5050007000000001E-2</c:v>
                </c:pt>
                <c:pt idx="13847">
                  <c:v>1.5039505999999999E-2</c:v>
                </c:pt>
                <c:pt idx="13848">
                  <c:v>1.5029025E-2</c:v>
                </c:pt>
                <c:pt idx="13849">
                  <c:v>1.5018564999999999E-2</c:v>
                </c:pt>
                <c:pt idx="13850">
                  <c:v>1.5008123999999999E-2</c:v>
                </c:pt>
                <c:pt idx="13851">
                  <c:v>1.4997702E-2</c:v>
                </c:pt>
                <c:pt idx="13852">
                  <c:v>1.4987299000000001E-2</c:v>
                </c:pt>
                <c:pt idx="13853">
                  <c:v>1.4976916E-2</c:v>
                </c:pt>
                <c:pt idx="13854">
                  <c:v>1.4966551E-2</c:v>
                </c:pt>
                <c:pt idx="13855">
                  <c:v>1.4956205E-2</c:v>
                </c:pt>
                <c:pt idx="13856">
                  <c:v>1.4945877999999999E-2</c:v>
                </c:pt>
                <c:pt idx="13857">
                  <c:v>1.4935568999999999E-2</c:v>
                </c:pt>
                <c:pt idx="13858">
                  <c:v>1.4925278E-2</c:v>
                </c:pt>
                <c:pt idx="13859">
                  <c:v>1.4915005E-2</c:v>
                </c:pt>
                <c:pt idx="13860">
                  <c:v>1.4904751000000001E-2</c:v>
                </c:pt>
                <c:pt idx="13861">
                  <c:v>1.4894513E-2</c:v>
                </c:pt>
                <c:pt idx="13862">
                  <c:v>1.4884293999999999E-2</c:v>
                </c:pt>
                <c:pt idx="13863">
                  <c:v>1.4874091000000001E-2</c:v>
                </c:pt>
                <c:pt idx="13864">
                  <c:v>1.4863906E-2</c:v>
                </c:pt>
                <c:pt idx="13865">
                  <c:v>1.4853738E-2</c:v>
                </c:pt>
                <c:pt idx="13866">
                  <c:v>1.4843587E-2</c:v>
                </c:pt>
                <c:pt idx="13867">
                  <c:v>1.4833453E-2</c:v>
                </c:pt>
                <c:pt idx="13868">
                  <c:v>1.4823335E-2</c:v>
                </c:pt>
                <c:pt idx="13869">
                  <c:v>1.4813234E-2</c:v>
                </c:pt>
                <c:pt idx="13870">
                  <c:v>1.4803149999999999E-2</c:v>
                </c:pt>
                <c:pt idx="13871">
                  <c:v>1.4793081E-2</c:v>
                </c:pt>
                <c:pt idx="13872">
                  <c:v>1.4783029E-2</c:v>
                </c:pt>
                <c:pt idx="13873">
                  <c:v>1.4772993999999999E-2</c:v>
                </c:pt>
                <c:pt idx="13874">
                  <c:v>1.4762973E-2</c:v>
                </c:pt>
                <c:pt idx="13875">
                  <c:v>1.4752968999999999E-2</c:v>
                </c:pt>
                <c:pt idx="13876">
                  <c:v>1.4742981E-2</c:v>
                </c:pt>
                <c:pt idx="13877">
                  <c:v>1.4733006999999999E-2</c:v>
                </c:pt>
                <c:pt idx="13878">
                  <c:v>1.4723049E-2</c:v>
                </c:pt>
                <c:pt idx="13879">
                  <c:v>1.4713107E-2</c:v>
                </c:pt>
                <c:pt idx="13880">
                  <c:v>1.470318E-2</c:v>
                </c:pt>
                <c:pt idx="13881">
                  <c:v>1.4693268000000001E-2</c:v>
                </c:pt>
                <c:pt idx="13882">
                  <c:v>1.4683369999999999E-2</c:v>
                </c:pt>
                <c:pt idx="13883">
                  <c:v>1.4673488E-2</c:v>
                </c:pt>
                <c:pt idx="13884">
                  <c:v>1.4663621E-2</c:v>
                </c:pt>
                <c:pt idx="13885">
                  <c:v>1.4653767999999999E-2</c:v>
                </c:pt>
                <c:pt idx="13886">
                  <c:v>1.4643929999999999E-2</c:v>
                </c:pt>
                <c:pt idx="13887">
                  <c:v>1.4634105999999999E-2</c:v>
                </c:pt>
                <c:pt idx="13888">
                  <c:v>1.4624298000000001E-2</c:v>
                </c:pt>
                <c:pt idx="13889">
                  <c:v>1.4614502999999999E-2</c:v>
                </c:pt>
                <c:pt idx="13890">
                  <c:v>1.4604722000000001E-2</c:v>
                </c:pt>
                <c:pt idx="13891">
                  <c:v>1.4594955E-2</c:v>
                </c:pt>
                <c:pt idx="13892">
                  <c:v>1.4585203E-2</c:v>
                </c:pt>
                <c:pt idx="13893">
                  <c:v>1.4575466E-2</c:v>
                </c:pt>
                <c:pt idx="13894">
                  <c:v>1.4565741E-2</c:v>
                </c:pt>
                <c:pt idx="13895">
                  <c:v>1.4556029999999999E-2</c:v>
                </c:pt>
                <c:pt idx="13896">
                  <c:v>1.4546333E-2</c:v>
                </c:pt>
                <c:pt idx="13897">
                  <c:v>1.453665E-2</c:v>
                </c:pt>
                <c:pt idx="13898">
                  <c:v>1.452698E-2</c:v>
                </c:pt>
                <c:pt idx="13899">
                  <c:v>1.4517324E-2</c:v>
                </c:pt>
                <c:pt idx="13900">
                  <c:v>1.4507681E-2</c:v>
                </c:pt>
                <c:pt idx="13901">
                  <c:v>1.4498051E-2</c:v>
                </c:pt>
                <c:pt idx="13902">
                  <c:v>1.4488434999999999E-2</c:v>
                </c:pt>
                <c:pt idx="13903">
                  <c:v>1.4478832000000001E-2</c:v>
                </c:pt>
                <c:pt idx="13904">
                  <c:v>1.4469243E-2</c:v>
                </c:pt>
                <c:pt idx="13905">
                  <c:v>1.4459665999999999E-2</c:v>
                </c:pt>
                <c:pt idx="13906">
                  <c:v>1.4450101E-2</c:v>
                </c:pt>
                <c:pt idx="13907">
                  <c:v>1.444055E-2</c:v>
                </c:pt>
                <c:pt idx="13908">
                  <c:v>1.4431011000000001E-2</c:v>
                </c:pt>
                <c:pt idx="13909">
                  <c:v>1.4421485E-2</c:v>
                </c:pt>
                <c:pt idx="13910">
                  <c:v>1.4411972E-2</c:v>
                </c:pt>
                <c:pt idx="13911">
                  <c:v>1.4402471E-2</c:v>
                </c:pt>
                <c:pt idx="13912">
                  <c:v>1.4392983E-2</c:v>
                </c:pt>
                <c:pt idx="13913">
                  <c:v>1.4383507E-2</c:v>
                </c:pt>
                <c:pt idx="13914">
                  <c:v>1.4374044000000001E-2</c:v>
                </c:pt>
                <c:pt idx="13915">
                  <c:v>1.4364593E-2</c:v>
                </c:pt>
                <c:pt idx="13916">
                  <c:v>1.4355154E-2</c:v>
                </c:pt>
                <c:pt idx="13917">
                  <c:v>1.4345727000000001E-2</c:v>
                </c:pt>
                <c:pt idx="13918">
                  <c:v>1.4336312E-2</c:v>
                </c:pt>
                <c:pt idx="13919">
                  <c:v>1.432691E-2</c:v>
                </c:pt>
                <c:pt idx="13920">
                  <c:v>1.4317519000000001E-2</c:v>
                </c:pt>
                <c:pt idx="13921">
                  <c:v>1.4308141E-2</c:v>
                </c:pt>
                <c:pt idx="13922">
                  <c:v>1.4298774E-2</c:v>
                </c:pt>
                <c:pt idx="13923">
                  <c:v>1.4289418999999999E-2</c:v>
                </c:pt>
                <c:pt idx="13924">
                  <c:v>1.4280075999999999E-2</c:v>
                </c:pt>
                <c:pt idx="13925">
                  <c:v>1.4270745E-2</c:v>
                </c:pt>
                <c:pt idx="13926">
                  <c:v>1.4261424999999999E-2</c:v>
                </c:pt>
                <c:pt idx="13927">
                  <c:v>1.4252117999999999E-2</c:v>
                </c:pt>
                <c:pt idx="13928">
                  <c:v>1.4242820999999999E-2</c:v>
                </c:pt>
                <c:pt idx="13929">
                  <c:v>1.4233536E-2</c:v>
                </c:pt>
                <c:pt idx="13930">
                  <c:v>1.4224262999999999E-2</c:v>
                </c:pt>
                <c:pt idx="13931">
                  <c:v>1.4215001E-2</c:v>
                </c:pt>
                <c:pt idx="13932">
                  <c:v>1.420575E-2</c:v>
                </c:pt>
                <c:pt idx="13933">
                  <c:v>1.4196510000000001E-2</c:v>
                </c:pt>
                <c:pt idx="13934">
                  <c:v>1.4187282000000001E-2</c:v>
                </c:pt>
                <c:pt idx="13935">
                  <c:v>1.4178065E-2</c:v>
                </c:pt>
                <c:pt idx="13936">
                  <c:v>1.4168859000000001E-2</c:v>
                </c:pt>
                <c:pt idx="13937">
                  <c:v>1.4159664000000001E-2</c:v>
                </c:pt>
                <c:pt idx="13938">
                  <c:v>1.415048E-2</c:v>
                </c:pt>
                <c:pt idx="13939">
                  <c:v>1.4141307000000001E-2</c:v>
                </c:pt>
                <c:pt idx="13940">
                  <c:v>1.4132145E-2</c:v>
                </c:pt>
                <c:pt idx="13941">
                  <c:v>1.4122994E-2</c:v>
                </c:pt>
                <c:pt idx="13942">
                  <c:v>1.4113854E-2</c:v>
                </c:pt>
                <c:pt idx="13943">
                  <c:v>1.4104724000000001E-2</c:v>
                </c:pt>
                <c:pt idx="13944">
                  <c:v>1.4095605000000001E-2</c:v>
                </c:pt>
                <c:pt idx="13945">
                  <c:v>1.4086497E-2</c:v>
                </c:pt>
                <c:pt idx="13946">
                  <c:v>1.40774E-2</c:v>
                </c:pt>
                <c:pt idx="13947">
                  <c:v>1.4068313000000001E-2</c:v>
                </c:pt>
                <c:pt idx="13948">
                  <c:v>1.4059237E-2</c:v>
                </c:pt>
                <c:pt idx="13949">
                  <c:v>1.4050172E-2</c:v>
                </c:pt>
                <c:pt idx="13950">
                  <c:v>1.4041115999999999E-2</c:v>
                </c:pt>
                <c:pt idx="13951">
                  <c:v>1.4032071E-2</c:v>
                </c:pt>
                <c:pt idx="13952">
                  <c:v>1.4023037E-2</c:v>
                </c:pt>
                <c:pt idx="13953">
                  <c:v>1.4014013000000001E-2</c:v>
                </c:pt>
                <c:pt idx="13954">
                  <c:v>1.4005E-2</c:v>
                </c:pt>
                <c:pt idx="13955">
                  <c:v>1.3995997E-2</c:v>
                </c:pt>
                <c:pt idx="13956">
                  <c:v>1.3987004000000001E-2</c:v>
                </c:pt>
                <c:pt idx="13957">
                  <c:v>1.3978021E-2</c:v>
                </c:pt>
                <c:pt idx="13958">
                  <c:v>1.3969048E-2</c:v>
                </c:pt>
                <c:pt idx="13959">
                  <c:v>1.3960085000000001E-2</c:v>
                </c:pt>
                <c:pt idx="13960">
                  <c:v>1.3951132E-2</c:v>
                </c:pt>
                <c:pt idx="13961">
                  <c:v>1.394219E-2</c:v>
                </c:pt>
                <c:pt idx="13962">
                  <c:v>1.3933256999999999E-2</c:v>
                </c:pt>
                <c:pt idx="13963">
                  <c:v>1.3924334E-2</c:v>
                </c:pt>
                <c:pt idx="13964">
                  <c:v>1.3915421000000001E-2</c:v>
                </c:pt>
                <c:pt idx="13965">
                  <c:v>1.3906519000000001E-2</c:v>
                </c:pt>
                <c:pt idx="13966">
                  <c:v>1.3897626E-2</c:v>
                </c:pt>
                <c:pt idx="13967">
                  <c:v>1.3888743E-2</c:v>
                </c:pt>
                <c:pt idx="13968">
                  <c:v>1.3879869E-2</c:v>
                </c:pt>
                <c:pt idx="13969">
                  <c:v>1.3871006E-2</c:v>
                </c:pt>
                <c:pt idx="13970">
                  <c:v>1.3862152000000001E-2</c:v>
                </c:pt>
                <c:pt idx="13971">
                  <c:v>1.3853308E-2</c:v>
                </c:pt>
                <c:pt idx="13972">
                  <c:v>1.3844473E-2</c:v>
                </c:pt>
                <c:pt idx="13973">
                  <c:v>1.3835648000000001E-2</c:v>
                </c:pt>
                <c:pt idx="13974">
                  <c:v>1.3826833E-2</c:v>
                </c:pt>
                <c:pt idx="13975">
                  <c:v>1.3818027E-2</c:v>
                </c:pt>
                <c:pt idx="13976">
                  <c:v>1.3809231E-2</c:v>
                </c:pt>
                <c:pt idx="13977">
                  <c:v>1.3800444E-2</c:v>
                </c:pt>
                <c:pt idx="13978">
                  <c:v>1.3791665999999999E-2</c:v>
                </c:pt>
                <c:pt idx="13979">
                  <c:v>1.3782898E-2</c:v>
                </c:pt>
                <c:pt idx="13980">
                  <c:v>1.3774140000000001E-2</c:v>
                </c:pt>
                <c:pt idx="13981">
                  <c:v>1.3765391E-2</c:v>
                </c:pt>
                <c:pt idx="13982">
                  <c:v>1.3756651E-2</c:v>
                </c:pt>
                <c:pt idx="13983">
                  <c:v>1.3747921E-2</c:v>
                </c:pt>
                <c:pt idx="13984">
                  <c:v>1.37392E-2</c:v>
                </c:pt>
                <c:pt idx="13985">
                  <c:v>1.3730488000000001E-2</c:v>
                </c:pt>
                <c:pt idx="13986">
                  <c:v>1.3721785E-2</c:v>
                </c:pt>
                <c:pt idx="13987">
                  <c:v>1.3713091E-2</c:v>
                </c:pt>
                <c:pt idx="13988">
                  <c:v>1.3704406000000001E-2</c:v>
                </c:pt>
                <c:pt idx="13989">
                  <c:v>1.3695730999999999E-2</c:v>
                </c:pt>
                <c:pt idx="13990">
                  <c:v>1.3687065E-2</c:v>
                </c:pt>
                <c:pt idx="13991">
                  <c:v>1.3678407E-2</c:v>
                </c:pt>
                <c:pt idx="13992">
                  <c:v>1.3669759E-2</c:v>
                </c:pt>
                <c:pt idx="13993">
                  <c:v>1.3661120000000001E-2</c:v>
                </c:pt>
                <c:pt idx="13994">
                  <c:v>1.365249E-2</c:v>
                </c:pt>
                <c:pt idx="13995">
                  <c:v>1.3643868E-2</c:v>
                </c:pt>
                <c:pt idx="13996">
                  <c:v>1.3635255000000001E-2</c:v>
                </c:pt>
                <c:pt idx="13997">
                  <c:v>1.3626652E-2</c:v>
                </c:pt>
                <c:pt idx="13998">
                  <c:v>1.3618056999999999E-2</c:v>
                </c:pt>
                <c:pt idx="13999">
                  <c:v>1.3609471E-2</c:v>
                </c:pt>
                <c:pt idx="14000">
                  <c:v>1.3600892999999999E-2</c:v>
                </c:pt>
                <c:pt idx="14001">
                  <c:v>1.3592325000000001E-2</c:v>
                </c:pt>
                <c:pt idx="14002">
                  <c:v>1.3583764999999999E-2</c:v>
                </c:pt>
                <c:pt idx="14003">
                  <c:v>1.3575215E-2</c:v>
                </c:pt>
                <c:pt idx="14004">
                  <c:v>1.3566673E-2</c:v>
                </c:pt>
                <c:pt idx="14005">
                  <c:v>1.3558139E-2</c:v>
                </c:pt>
                <c:pt idx="14006">
                  <c:v>1.3549614999999999E-2</c:v>
                </c:pt>
                <c:pt idx="14007">
                  <c:v>1.3541098999999999E-2</c:v>
                </c:pt>
                <c:pt idx="14008">
                  <c:v>1.3532591E-2</c:v>
                </c:pt>
                <c:pt idx="14009">
                  <c:v>1.3524092E-2</c:v>
                </c:pt>
                <c:pt idx="14010">
                  <c:v>1.3515601E-2</c:v>
                </c:pt>
                <c:pt idx="14011">
                  <c:v>1.3507119E-2</c:v>
                </c:pt>
                <c:pt idx="14012">
                  <c:v>1.3498646E-2</c:v>
                </c:pt>
                <c:pt idx="14013">
                  <c:v>1.3490181E-2</c:v>
                </c:pt>
                <c:pt idx="14014">
                  <c:v>1.3481725E-2</c:v>
                </c:pt>
                <c:pt idx="14015">
                  <c:v>1.3473277000000001E-2</c:v>
                </c:pt>
                <c:pt idx="14016">
                  <c:v>1.3464837E-2</c:v>
                </c:pt>
                <c:pt idx="14017">
                  <c:v>1.3456406000000001E-2</c:v>
                </c:pt>
                <c:pt idx="14018">
                  <c:v>1.3447983E-2</c:v>
                </c:pt>
                <c:pt idx="14019">
                  <c:v>1.3439569E-2</c:v>
                </c:pt>
                <c:pt idx="14020">
                  <c:v>1.3431162999999999E-2</c:v>
                </c:pt>
                <c:pt idx="14021">
                  <c:v>1.3422765E-2</c:v>
                </c:pt>
                <c:pt idx="14022">
                  <c:v>1.3414374999999999E-2</c:v>
                </c:pt>
                <c:pt idx="14023">
                  <c:v>1.3405993999999999E-2</c:v>
                </c:pt>
                <c:pt idx="14024">
                  <c:v>1.3397620000000001E-2</c:v>
                </c:pt>
                <c:pt idx="14025">
                  <c:v>1.3389254999999999E-2</c:v>
                </c:pt>
                <c:pt idx="14026">
                  <c:v>1.3380898E-2</c:v>
                </c:pt>
                <c:pt idx="14027">
                  <c:v>1.337255E-2</c:v>
                </c:pt>
                <c:pt idx="14028">
                  <c:v>1.3364209E-2</c:v>
                </c:pt>
                <c:pt idx="14029">
                  <c:v>1.3355875999999999E-2</c:v>
                </c:pt>
                <c:pt idx="14030">
                  <c:v>1.3347552E-2</c:v>
                </c:pt>
                <c:pt idx="14031">
                  <c:v>1.3339235E-2</c:v>
                </c:pt>
                <c:pt idx="14032">
                  <c:v>1.3330926999999999E-2</c:v>
                </c:pt>
                <c:pt idx="14033">
                  <c:v>1.3322627E-2</c:v>
                </c:pt>
                <c:pt idx="14034">
                  <c:v>1.3314335E-2</c:v>
                </c:pt>
                <c:pt idx="14035">
                  <c:v>1.3306050999999999E-2</c:v>
                </c:pt>
                <c:pt idx="14036">
                  <c:v>1.3297774E-2</c:v>
                </c:pt>
                <c:pt idx="14037">
                  <c:v>1.3289506E-2</c:v>
                </c:pt>
                <c:pt idx="14038">
                  <c:v>1.3281246E-2</c:v>
                </c:pt>
                <c:pt idx="14039">
                  <c:v>1.3272993E-2</c:v>
                </c:pt>
                <c:pt idx="14040">
                  <c:v>1.3264748999999999E-2</c:v>
                </c:pt>
                <c:pt idx="14041">
                  <c:v>1.3256512999999999E-2</c:v>
                </c:pt>
                <c:pt idx="14042">
                  <c:v>1.3248283E-2</c:v>
                </c:pt>
                <c:pt idx="14043">
                  <c:v>1.3240063E-2</c:v>
                </c:pt>
                <c:pt idx="14044">
                  <c:v>1.3231849E-2</c:v>
                </c:pt>
                <c:pt idx="14045">
                  <c:v>1.3223643E-2</c:v>
                </c:pt>
                <c:pt idx="14046">
                  <c:v>1.3215446E-2</c:v>
                </c:pt>
                <c:pt idx="14047">
                  <c:v>1.3207256000000001E-2</c:v>
                </c:pt>
                <c:pt idx="14048">
                  <c:v>1.3199073E-2</c:v>
                </c:pt>
                <c:pt idx="14049">
                  <c:v>1.3190899000000001E-2</c:v>
                </c:pt>
                <c:pt idx="14050">
                  <c:v>1.3182732000000001E-2</c:v>
                </c:pt>
                <c:pt idx="14051">
                  <c:v>1.3174573E-2</c:v>
                </c:pt>
                <c:pt idx="14052">
                  <c:v>1.3166420999999999E-2</c:v>
                </c:pt>
                <c:pt idx="14053">
                  <c:v>1.3158278000000001E-2</c:v>
                </c:pt>
                <c:pt idx="14054">
                  <c:v>1.3150142E-2</c:v>
                </c:pt>
                <c:pt idx="14055">
                  <c:v>1.3142012999999999E-2</c:v>
                </c:pt>
                <c:pt idx="14056">
                  <c:v>1.3133891999999999E-2</c:v>
                </c:pt>
                <c:pt idx="14057">
                  <c:v>1.3125777999999999E-2</c:v>
                </c:pt>
                <c:pt idx="14058">
                  <c:v>1.3117672E-2</c:v>
                </c:pt>
                <c:pt idx="14059">
                  <c:v>1.3109572999999999E-2</c:v>
                </c:pt>
                <c:pt idx="14060">
                  <c:v>1.3101481999999999E-2</c:v>
                </c:pt>
                <c:pt idx="14061">
                  <c:v>1.3093397999999999E-2</c:v>
                </c:pt>
                <c:pt idx="14062">
                  <c:v>1.3085322E-2</c:v>
                </c:pt>
                <c:pt idx="14063">
                  <c:v>1.3077253E-2</c:v>
                </c:pt>
                <c:pt idx="14064">
                  <c:v>1.3069191000000001E-2</c:v>
                </c:pt>
                <c:pt idx="14065">
                  <c:v>1.3061137E-2</c:v>
                </c:pt>
                <c:pt idx="14066">
                  <c:v>1.305309E-2</c:v>
                </c:pt>
                <c:pt idx="14067">
                  <c:v>1.3045051E-2</c:v>
                </c:pt>
                <c:pt idx="14068">
                  <c:v>1.3037019E-2</c:v>
                </c:pt>
                <c:pt idx="14069">
                  <c:v>1.3028995E-2</c:v>
                </c:pt>
                <c:pt idx="14070">
                  <c:v>1.3020978000000001E-2</c:v>
                </c:pt>
                <c:pt idx="14071">
                  <c:v>1.3012968999999999E-2</c:v>
                </c:pt>
                <c:pt idx="14072">
                  <c:v>1.3004966999999999E-2</c:v>
                </c:pt>
                <c:pt idx="14073">
                  <c:v>1.2996973E-2</c:v>
                </c:pt>
                <c:pt idx="14074">
                  <c:v>1.2988985E-2</c:v>
                </c:pt>
                <c:pt idx="14075">
                  <c:v>1.2981004000000001E-2</c:v>
                </c:pt>
                <c:pt idx="14076">
                  <c:v>1.2973030999999999E-2</c:v>
                </c:pt>
                <c:pt idx="14077">
                  <c:v>1.2965065E-2</c:v>
                </c:pt>
                <c:pt idx="14078">
                  <c:v>1.2957107000000001E-2</c:v>
                </c:pt>
                <c:pt idx="14079">
                  <c:v>1.2949156E-2</c:v>
                </c:pt>
                <c:pt idx="14080">
                  <c:v>1.2941210999999999E-2</c:v>
                </c:pt>
                <c:pt idx="14081">
                  <c:v>1.2933274999999999E-2</c:v>
                </c:pt>
                <c:pt idx="14082">
                  <c:v>1.2925345E-2</c:v>
                </c:pt>
                <c:pt idx="14083">
                  <c:v>1.2917422E-2</c:v>
                </c:pt>
                <c:pt idx="14084">
                  <c:v>1.2909505999999999E-2</c:v>
                </c:pt>
                <c:pt idx="14085">
                  <c:v>1.2901598E-2</c:v>
                </c:pt>
                <c:pt idx="14086">
                  <c:v>1.2893696E-2</c:v>
                </c:pt>
                <c:pt idx="14087">
                  <c:v>1.2885802E-2</c:v>
                </c:pt>
                <c:pt idx="14088">
                  <c:v>1.2877915E-2</c:v>
                </c:pt>
                <c:pt idx="14089">
                  <c:v>1.2870035E-2</c:v>
                </c:pt>
                <c:pt idx="14090">
                  <c:v>1.2862162E-2</c:v>
                </c:pt>
                <c:pt idx="14091">
                  <c:v>1.2854295999999999E-2</c:v>
                </c:pt>
                <c:pt idx="14092">
                  <c:v>1.2846435999999999E-2</c:v>
                </c:pt>
                <c:pt idx="14093">
                  <c:v>1.2838584E-2</c:v>
                </c:pt>
                <c:pt idx="14094">
                  <c:v>1.2830739000000001E-2</c:v>
                </c:pt>
                <c:pt idx="14095">
                  <c:v>1.2822900999999999E-2</c:v>
                </c:pt>
                <c:pt idx="14096">
                  <c:v>1.2815069E-2</c:v>
                </c:pt>
                <c:pt idx="14097">
                  <c:v>1.2807245E-2</c:v>
                </c:pt>
                <c:pt idx="14098">
                  <c:v>1.2799428E-2</c:v>
                </c:pt>
                <c:pt idx="14099">
                  <c:v>1.2791617E-2</c:v>
                </c:pt>
                <c:pt idx="14100">
                  <c:v>1.2783813E-2</c:v>
                </c:pt>
                <c:pt idx="14101">
                  <c:v>1.2776015999999999E-2</c:v>
                </c:pt>
                <c:pt idx="14102">
                  <c:v>1.2768227E-2</c:v>
                </c:pt>
                <c:pt idx="14103">
                  <c:v>1.2760443999999999E-2</c:v>
                </c:pt>
                <c:pt idx="14104">
                  <c:v>1.2752667000000001E-2</c:v>
                </c:pt>
                <c:pt idx="14105">
                  <c:v>1.2744897999999999E-2</c:v>
                </c:pt>
                <c:pt idx="14106">
                  <c:v>1.2737135E-2</c:v>
                </c:pt>
                <c:pt idx="14107">
                  <c:v>1.2729379000000001E-2</c:v>
                </c:pt>
                <c:pt idx="14108">
                  <c:v>1.2721629999999999E-2</c:v>
                </c:pt>
                <c:pt idx="14109">
                  <c:v>1.2713888E-2</c:v>
                </c:pt>
                <c:pt idx="14110">
                  <c:v>1.2706152E-2</c:v>
                </c:pt>
                <c:pt idx="14111">
                  <c:v>1.2698423E-2</c:v>
                </c:pt>
                <c:pt idx="14112">
                  <c:v>1.2690701E-2</c:v>
                </c:pt>
                <c:pt idx="14113">
                  <c:v>1.2682986E-2</c:v>
                </c:pt>
                <c:pt idx="14114">
                  <c:v>1.2675277E-2</c:v>
                </c:pt>
                <c:pt idx="14115">
                  <c:v>1.2667575E-2</c:v>
                </c:pt>
                <c:pt idx="14116">
                  <c:v>1.2659879000000001E-2</c:v>
                </c:pt>
                <c:pt idx="14117">
                  <c:v>1.2652190000000001E-2</c:v>
                </c:pt>
                <c:pt idx="14118">
                  <c:v>1.2644508E-2</c:v>
                </c:pt>
                <c:pt idx="14119">
                  <c:v>1.2636832000000001E-2</c:v>
                </c:pt>
                <c:pt idx="14120">
                  <c:v>1.2629163000000001E-2</c:v>
                </c:pt>
                <c:pt idx="14121">
                  <c:v>1.2621501E-2</c:v>
                </c:pt>
                <c:pt idx="14122">
                  <c:v>1.2613846E-2</c:v>
                </c:pt>
                <c:pt idx="14123">
                  <c:v>1.2606197E-2</c:v>
                </c:pt>
                <c:pt idx="14124">
                  <c:v>1.2598555000000001E-2</c:v>
                </c:pt>
                <c:pt idx="14125">
                  <c:v>1.2590919000000001E-2</c:v>
                </c:pt>
                <c:pt idx="14126">
                  <c:v>1.2583288999999999E-2</c:v>
                </c:pt>
                <c:pt idx="14127">
                  <c:v>1.2575665999999999E-2</c:v>
                </c:pt>
                <c:pt idx="14128">
                  <c:v>1.2568050000000001E-2</c:v>
                </c:pt>
                <c:pt idx="14129">
                  <c:v>1.2560440000000001E-2</c:v>
                </c:pt>
                <c:pt idx="14130">
                  <c:v>1.2552837000000001E-2</c:v>
                </c:pt>
                <c:pt idx="14131">
                  <c:v>1.2545239999999999E-2</c:v>
                </c:pt>
                <c:pt idx="14132">
                  <c:v>1.2537649999999999E-2</c:v>
                </c:pt>
                <c:pt idx="14133">
                  <c:v>1.2530065999999999E-2</c:v>
                </c:pt>
                <c:pt idx="14134">
                  <c:v>1.2522488999999999E-2</c:v>
                </c:pt>
                <c:pt idx="14135">
                  <c:v>1.2514917E-2</c:v>
                </c:pt>
                <c:pt idx="14136">
                  <c:v>1.2507351999999999E-2</c:v>
                </c:pt>
                <c:pt idx="14137">
                  <c:v>1.2499793E-2</c:v>
                </c:pt>
                <c:pt idx="14138">
                  <c:v>1.2492240999999999E-2</c:v>
                </c:pt>
                <c:pt idx="14139">
                  <c:v>1.2484696E-2</c:v>
                </c:pt>
                <c:pt idx="14140">
                  <c:v>1.2477156999999999E-2</c:v>
                </c:pt>
                <c:pt idx="14141">
                  <c:v>1.2469624E-2</c:v>
                </c:pt>
                <c:pt idx="14142">
                  <c:v>1.2462097E-2</c:v>
                </c:pt>
                <c:pt idx="14143">
                  <c:v>1.2454577E-2</c:v>
                </c:pt>
                <c:pt idx="14144">
                  <c:v>1.2447063E-2</c:v>
                </c:pt>
                <c:pt idx="14145">
                  <c:v>1.2439555E-2</c:v>
                </c:pt>
                <c:pt idx="14146">
                  <c:v>1.2432054999999999E-2</c:v>
                </c:pt>
                <c:pt idx="14147">
                  <c:v>1.2424559E-2</c:v>
                </c:pt>
                <c:pt idx="14148">
                  <c:v>1.2417071E-2</c:v>
                </c:pt>
                <c:pt idx="14149">
                  <c:v>1.2409587999999999E-2</c:v>
                </c:pt>
                <c:pt idx="14150">
                  <c:v>1.2402112E-2</c:v>
                </c:pt>
                <c:pt idx="14151">
                  <c:v>1.2394642000000001E-2</c:v>
                </c:pt>
                <c:pt idx="14152">
                  <c:v>1.2387178E-2</c:v>
                </c:pt>
                <c:pt idx="14153">
                  <c:v>1.2379721E-2</c:v>
                </c:pt>
                <c:pt idx="14154">
                  <c:v>1.2372269E-2</c:v>
                </c:pt>
                <c:pt idx="14155">
                  <c:v>1.2364824E-2</c:v>
                </c:pt>
                <c:pt idx="14156">
                  <c:v>1.2357386E-2</c:v>
                </c:pt>
                <c:pt idx="14157">
                  <c:v>1.2349953E-2</c:v>
                </c:pt>
                <c:pt idx="14158">
                  <c:v>1.2342527000000001E-2</c:v>
                </c:pt>
                <c:pt idx="14159">
                  <c:v>1.2335106E-2</c:v>
                </c:pt>
                <c:pt idx="14160">
                  <c:v>1.2327691999999999E-2</c:v>
                </c:pt>
                <c:pt idx="14161">
                  <c:v>1.2320284000000001E-2</c:v>
                </c:pt>
                <c:pt idx="14162">
                  <c:v>1.2312882000000001E-2</c:v>
                </c:pt>
                <c:pt idx="14163">
                  <c:v>1.2305485999999999E-2</c:v>
                </c:pt>
                <c:pt idx="14164">
                  <c:v>1.2298096E-2</c:v>
                </c:pt>
                <c:pt idx="14165">
                  <c:v>1.2290712000000001E-2</c:v>
                </c:pt>
                <c:pt idx="14166">
                  <c:v>1.2283334999999999E-2</c:v>
                </c:pt>
                <c:pt idx="14167">
                  <c:v>1.2275963000000001E-2</c:v>
                </c:pt>
                <c:pt idx="14168">
                  <c:v>1.2268596999999999E-2</c:v>
                </c:pt>
                <c:pt idx="14169">
                  <c:v>1.2261238000000001E-2</c:v>
                </c:pt>
                <c:pt idx="14170">
                  <c:v>1.2253884E-2</c:v>
                </c:pt>
                <c:pt idx="14171">
                  <c:v>1.2246537E-2</c:v>
                </c:pt>
                <c:pt idx="14172">
                  <c:v>1.2239195E-2</c:v>
                </c:pt>
                <c:pt idx="14173">
                  <c:v>1.2231860000000001E-2</c:v>
                </c:pt>
                <c:pt idx="14174">
                  <c:v>1.2224531E-2</c:v>
                </c:pt>
                <c:pt idx="14175">
                  <c:v>1.2217208E-2</c:v>
                </c:pt>
                <c:pt idx="14176">
                  <c:v>1.2209889999999999E-2</c:v>
                </c:pt>
                <c:pt idx="14177">
                  <c:v>1.2202579999999999E-2</c:v>
                </c:pt>
                <c:pt idx="14178">
                  <c:v>1.2195274000000001E-2</c:v>
                </c:pt>
                <c:pt idx="14179">
                  <c:v>1.2187975E-2</c:v>
                </c:pt>
                <c:pt idx="14180">
                  <c:v>1.2180681E-2</c:v>
                </c:pt>
                <c:pt idx="14181">
                  <c:v>1.2173394000000001E-2</c:v>
                </c:pt>
                <c:pt idx="14182">
                  <c:v>1.2166112E-2</c:v>
                </c:pt>
                <c:pt idx="14183">
                  <c:v>1.2158835999999999E-2</c:v>
                </c:pt>
                <c:pt idx="14184">
                  <c:v>1.2151566000000001E-2</c:v>
                </c:pt>
                <c:pt idx="14185">
                  <c:v>1.2144303E-2</c:v>
                </c:pt>
                <c:pt idx="14186">
                  <c:v>1.2137045000000001E-2</c:v>
                </c:pt>
                <c:pt idx="14187">
                  <c:v>1.2129793E-2</c:v>
                </c:pt>
                <c:pt idx="14188">
                  <c:v>1.2122546E-2</c:v>
                </c:pt>
                <c:pt idx="14189">
                  <c:v>1.2115305999999999E-2</c:v>
                </c:pt>
                <c:pt idx="14190">
                  <c:v>1.2108071999999999E-2</c:v>
                </c:pt>
                <c:pt idx="14191">
                  <c:v>1.2100843E-2</c:v>
                </c:pt>
                <c:pt idx="14192">
                  <c:v>1.2093619999999999E-2</c:v>
                </c:pt>
                <c:pt idx="14193">
                  <c:v>1.2086404E-2</c:v>
                </c:pt>
                <c:pt idx="14194">
                  <c:v>1.2079192000000001E-2</c:v>
                </c:pt>
                <c:pt idx="14195">
                  <c:v>1.2071986999999999E-2</c:v>
                </c:pt>
                <c:pt idx="14196">
                  <c:v>1.2064787E-2</c:v>
                </c:pt>
                <c:pt idx="14197">
                  <c:v>1.2057593E-2</c:v>
                </c:pt>
                <c:pt idx="14198">
                  <c:v>1.2050405E-2</c:v>
                </c:pt>
                <c:pt idx="14199">
                  <c:v>1.2043223E-2</c:v>
                </c:pt>
                <c:pt idx="14200">
                  <c:v>1.2036046E-2</c:v>
                </c:pt>
                <c:pt idx="14201">
                  <c:v>1.2028875E-2</c:v>
                </c:pt>
                <c:pt idx="14202">
                  <c:v>1.2021709E-2</c:v>
                </c:pt>
                <c:pt idx="14203">
                  <c:v>1.2014550000000001E-2</c:v>
                </c:pt>
                <c:pt idx="14204">
                  <c:v>1.2007397E-2</c:v>
                </c:pt>
                <c:pt idx="14205">
                  <c:v>1.2000248999999999E-2</c:v>
                </c:pt>
                <c:pt idx="14206">
                  <c:v>1.1993106E-2</c:v>
                </c:pt>
                <c:pt idx="14207">
                  <c:v>1.198597E-2</c:v>
                </c:pt>
                <c:pt idx="14208">
                  <c:v>1.1978839E-2</c:v>
                </c:pt>
                <c:pt idx="14209">
                  <c:v>1.1971713E-2</c:v>
                </c:pt>
                <c:pt idx="14210">
                  <c:v>1.1964593000000001E-2</c:v>
                </c:pt>
                <c:pt idx="14211">
                  <c:v>1.1957479999999999E-2</c:v>
                </c:pt>
                <c:pt idx="14212">
                  <c:v>1.1950372000000001E-2</c:v>
                </c:pt>
                <c:pt idx="14213">
                  <c:v>1.1943270000000001E-2</c:v>
                </c:pt>
                <c:pt idx="14214">
                  <c:v>1.1936173E-2</c:v>
                </c:pt>
                <c:pt idx="14215">
                  <c:v>1.1929082000000001E-2</c:v>
                </c:pt>
                <c:pt idx="14216">
                  <c:v>1.1921996000000001E-2</c:v>
                </c:pt>
                <c:pt idx="14217">
                  <c:v>1.1914915999999999E-2</c:v>
                </c:pt>
                <c:pt idx="14218">
                  <c:v>1.1907842E-2</c:v>
                </c:pt>
                <c:pt idx="14219">
                  <c:v>1.1900773E-2</c:v>
                </c:pt>
                <c:pt idx="14220">
                  <c:v>1.189371E-2</c:v>
                </c:pt>
                <c:pt idx="14221">
                  <c:v>1.1886653E-2</c:v>
                </c:pt>
                <c:pt idx="14222">
                  <c:v>1.1879601E-2</c:v>
                </c:pt>
                <c:pt idx="14223">
                  <c:v>1.1872554E-2</c:v>
                </c:pt>
                <c:pt idx="14224">
                  <c:v>1.1865512999999999E-2</c:v>
                </c:pt>
                <c:pt idx="14225">
                  <c:v>1.1858478E-2</c:v>
                </c:pt>
                <c:pt idx="14226">
                  <c:v>1.1851449E-2</c:v>
                </c:pt>
                <c:pt idx="14227">
                  <c:v>1.1844425E-2</c:v>
                </c:pt>
                <c:pt idx="14228">
                  <c:v>1.1837405E-2</c:v>
                </c:pt>
                <c:pt idx="14229">
                  <c:v>1.1830391000000001E-2</c:v>
                </c:pt>
                <c:pt idx="14230">
                  <c:v>1.1823383E-2</c:v>
                </c:pt>
                <c:pt idx="14231">
                  <c:v>1.1816381000000001E-2</c:v>
                </c:pt>
                <c:pt idx="14232">
                  <c:v>1.1809383999999999E-2</c:v>
                </c:pt>
                <c:pt idx="14233">
                  <c:v>1.1802392E-2</c:v>
                </c:pt>
                <c:pt idx="14234">
                  <c:v>1.1795406E-2</c:v>
                </c:pt>
                <c:pt idx="14235">
                  <c:v>1.1788425999999999E-2</c:v>
                </c:pt>
                <c:pt idx="14236">
                  <c:v>1.1781450000000001E-2</c:v>
                </c:pt>
                <c:pt idx="14237">
                  <c:v>1.177448E-2</c:v>
                </c:pt>
                <c:pt idx="14238">
                  <c:v>1.1767516E-2</c:v>
                </c:pt>
                <c:pt idx="14239">
                  <c:v>1.1760557E-2</c:v>
                </c:pt>
                <c:pt idx="14240">
                  <c:v>1.1753604000000001E-2</c:v>
                </c:pt>
                <c:pt idx="14241">
                  <c:v>1.1746655999999999E-2</c:v>
                </c:pt>
                <c:pt idx="14242">
                  <c:v>1.1739713000000001E-2</c:v>
                </c:pt>
                <c:pt idx="14243">
                  <c:v>1.1732776E-2</c:v>
                </c:pt>
                <c:pt idx="14244">
                  <c:v>1.1725843999999999E-2</c:v>
                </c:pt>
                <c:pt idx="14245">
                  <c:v>1.1718918E-2</c:v>
                </c:pt>
                <c:pt idx="14246">
                  <c:v>1.1711996000000001E-2</c:v>
                </c:pt>
                <c:pt idx="14247">
                  <c:v>1.170508E-2</c:v>
                </c:pt>
                <c:pt idx="14248">
                  <c:v>1.1698170000000001E-2</c:v>
                </c:pt>
                <c:pt idx="14249">
                  <c:v>1.1691264999999999E-2</c:v>
                </c:pt>
                <c:pt idx="14250">
                  <c:v>1.1684365E-2</c:v>
                </c:pt>
                <c:pt idx="14251">
                  <c:v>1.1677470000000001E-2</c:v>
                </c:pt>
                <c:pt idx="14252">
                  <c:v>1.1670580999999999E-2</c:v>
                </c:pt>
                <c:pt idx="14253">
                  <c:v>1.1663698E-2</c:v>
                </c:pt>
                <c:pt idx="14254">
                  <c:v>1.1656819000000001E-2</c:v>
                </c:pt>
                <c:pt idx="14255">
                  <c:v>1.1649946E-2</c:v>
                </c:pt>
                <c:pt idx="14256">
                  <c:v>1.1643077999999999E-2</c:v>
                </c:pt>
                <c:pt idx="14257">
                  <c:v>1.1636215E-2</c:v>
                </c:pt>
                <c:pt idx="14258">
                  <c:v>1.1629357999999999E-2</c:v>
                </c:pt>
                <c:pt idx="14259">
                  <c:v>1.1622505999999999E-2</c:v>
                </c:pt>
                <c:pt idx="14260">
                  <c:v>1.1615659E-2</c:v>
                </c:pt>
                <c:pt idx="14261">
                  <c:v>1.1608818E-2</c:v>
                </c:pt>
                <c:pt idx="14262">
                  <c:v>1.1601982E-2</c:v>
                </c:pt>
                <c:pt idx="14263">
                  <c:v>1.159515E-2</c:v>
                </c:pt>
                <c:pt idx="14264">
                  <c:v>1.1588325E-2</c:v>
                </c:pt>
                <c:pt idx="14265">
                  <c:v>1.1581503999999999E-2</c:v>
                </c:pt>
                <c:pt idx="14266">
                  <c:v>1.1574688E-2</c:v>
                </c:pt>
                <c:pt idx="14267">
                  <c:v>1.1567879E-2</c:v>
                </c:pt>
                <c:pt idx="14268">
                  <c:v>1.1561073E-2</c:v>
                </c:pt>
                <c:pt idx="14269">
                  <c:v>1.1554274E-2</c:v>
                </c:pt>
                <c:pt idx="14270">
                  <c:v>1.1547478999999999E-2</c:v>
                </c:pt>
                <c:pt idx="14271">
                  <c:v>1.1540689999999999E-2</c:v>
                </c:pt>
                <c:pt idx="14272">
                  <c:v>1.1533905000000001E-2</c:v>
                </c:pt>
                <c:pt idx="14273">
                  <c:v>1.1527126E-2</c:v>
                </c:pt>
                <c:pt idx="14274">
                  <c:v>1.1520351E-2</c:v>
                </c:pt>
                <c:pt idx="14275">
                  <c:v>1.1513582E-2</c:v>
                </c:pt>
                <c:pt idx="14276">
                  <c:v>1.1506818E-2</c:v>
                </c:pt>
                <c:pt idx="14277">
                  <c:v>1.1500059999999999E-2</c:v>
                </c:pt>
                <c:pt idx="14278">
                  <c:v>1.1493306E-2</c:v>
                </c:pt>
                <c:pt idx="14279">
                  <c:v>1.1486557E-2</c:v>
                </c:pt>
                <c:pt idx="14280">
                  <c:v>1.1479814E-2</c:v>
                </c:pt>
                <c:pt idx="14281">
                  <c:v>1.1473074999999999E-2</c:v>
                </c:pt>
                <c:pt idx="14282">
                  <c:v>1.1466341999999999E-2</c:v>
                </c:pt>
                <c:pt idx="14283">
                  <c:v>1.1459614E-2</c:v>
                </c:pt>
                <c:pt idx="14284">
                  <c:v>1.1452891E-2</c:v>
                </c:pt>
                <c:pt idx="14285">
                  <c:v>1.1446173E-2</c:v>
                </c:pt>
                <c:pt idx="14286">
                  <c:v>1.143946E-2</c:v>
                </c:pt>
                <c:pt idx="14287">
                  <c:v>1.1432753E-2</c:v>
                </c:pt>
                <c:pt idx="14288">
                  <c:v>1.142605E-2</c:v>
                </c:pt>
                <c:pt idx="14289">
                  <c:v>1.1419352000000001E-2</c:v>
                </c:pt>
                <c:pt idx="14290">
                  <c:v>1.141266E-2</c:v>
                </c:pt>
                <c:pt idx="14291">
                  <c:v>1.1405972E-2</c:v>
                </c:pt>
                <c:pt idx="14292">
                  <c:v>1.1399289999999999E-2</c:v>
                </c:pt>
                <c:pt idx="14293">
                  <c:v>1.1392612E-2</c:v>
                </c:pt>
                <c:pt idx="14294">
                  <c:v>1.1385938999999999E-2</c:v>
                </c:pt>
                <c:pt idx="14295">
                  <c:v>1.1379271999999999E-2</c:v>
                </c:pt>
                <c:pt idx="14296">
                  <c:v>1.1372609000000001E-2</c:v>
                </c:pt>
                <c:pt idx="14297">
                  <c:v>1.1365952E-2</c:v>
                </c:pt>
                <c:pt idx="14298">
                  <c:v>1.1359299999999999E-2</c:v>
                </c:pt>
                <c:pt idx="14299">
                  <c:v>1.1352652E-2</c:v>
                </c:pt>
                <c:pt idx="14300">
                  <c:v>1.134601E-2</c:v>
                </c:pt>
                <c:pt idx="14301">
                  <c:v>1.1339372E-2</c:v>
                </c:pt>
                <c:pt idx="14302">
                  <c:v>1.1332739E-2</c:v>
                </c:pt>
                <c:pt idx="14303">
                  <c:v>1.1326111999999999E-2</c:v>
                </c:pt>
                <c:pt idx="14304">
                  <c:v>1.1319489E-2</c:v>
                </c:pt>
                <c:pt idx="14305">
                  <c:v>1.1312871E-2</c:v>
                </c:pt>
                <c:pt idx="14306">
                  <c:v>1.1306259000000001E-2</c:v>
                </c:pt>
                <c:pt idx="14307">
                  <c:v>1.1299651000000001E-2</c:v>
                </c:pt>
                <c:pt idx="14308">
                  <c:v>1.1293048E-2</c:v>
                </c:pt>
                <c:pt idx="14309">
                  <c:v>1.128645E-2</c:v>
                </c:pt>
                <c:pt idx="14310">
                  <c:v>1.1279857000000001E-2</c:v>
                </c:pt>
                <c:pt idx="14311">
                  <c:v>1.1273269000000001E-2</c:v>
                </c:pt>
                <c:pt idx="14312">
                  <c:v>1.1266685E-2</c:v>
                </c:pt>
                <c:pt idx="14313">
                  <c:v>1.1260107E-2</c:v>
                </c:pt>
                <c:pt idx="14314">
                  <c:v>1.1253534000000001E-2</c:v>
                </c:pt>
                <c:pt idx="14315">
                  <c:v>1.1246964999999999E-2</c:v>
                </c:pt>
                <c:pt idx="14316">
                  <c:v>1.1240401000000001E-2</c:v>
                </c:pt>
                <c:pt idx="14317">
                  <c:v>1.1233842000000001E-2</c:v>
                </c:pt>
                <c:pt idx="14318">
                  <c:v>1.1227288E-2</c:v>
                </c:pt>
                <c:pt idx="14319">
                  <c:v>1.1220739E-2</c:v>
                </c:pt>
                <c:pt idx="14320">
                  <c:v>1.1214195E-2</c:v>
                </c:pt>
                <c:pt idx="14321">
                  <c:v>1.1207655E-2</c:v>
                </c:pt>
                <c:pt idx="14322">
                  <c:v>1.120112E-2</c:v>
                </c:pt>
                <c:pt idx="14323">
                  <c:v>1.1194590000000001E-2</c:v>
                </c:pt>
                <c:pt idx="14324">
                  <c:v>1.1188066E-2</c:v>
                </c:pt>
                <c:pt idx="14325">
                  <c:v>1.1181544999999999E-2</c:v>
                </c:pt>
                <c:pt idx="14326">
                  <c:v>1.1175030000000001E-2</c:v>
                </c:pt>
                <c:pt idx="14327">
                  <c:v>1.1168519E-2</c:v>
                </c:pt>
                <c:pt idx="14328">
                  <c:v>1.1162013E-2</c:v>
                </c:pt>
                <c:pt idx="14329">
                  <c:v>1.1155511999999999E-2</c:v>
                </c:pt>
                <c:pt idx="14330">
                  <c:v>1.1149015999999999E-2</c:v>
                </c:pt>
                <c:pt idx="14331">
                  <c:v>1.1142525E-2</c:v>
                </c:pt>
                <c:pt idx="14332">
                  <c:v>1.1136037999999999E-2</c:v>
                </c:pt>
                <c:pt idx="14333">
                  <c:v>1.1129556000000001E-2</c:v>
                </c:pt>
                <c:pt idx="14334">
                  <c:v>1.1123078999999999E-2</c:v>
                </c:pt>
                <c:pt idx="14335">
                  <c:v>1.1116605999999999E-2</c:v>
                </c:pt>
                <c:pt idx="14336">
                  <c:v>1.1110138E-2</c:v>
                </c:pt>
                <c:pt idx="14337">
                  <c:v>1.1103676E-2</c:v>
                </c:pt>
                <c:pt idx="14338">
                  <c:v>1.1097218000000001E-2</c:v>
                </c:pt>
                <c:pt idx="14339">
                  <c:v>1.1090765000000001E-2</c:v>
                </c:pt>
                <c:pt idx="14340">
                  <c:v>1.1084316E-2</c:v>
                </c:pt>
                <c:pt idx="14341">
                  <c:v>1.1077872000000001E-2</c:v>
                </c:pt>
                <c:pt idx="14342">
                  <c:v>1.1071433E-2</c:v>
                </c:pt>
                <c:pt idx="14343">
                  <c:v>1.1064999000000001E-2</c:v>
                </c:pt>
                <c:pt idx="14344">
                  <c:v>1.1058569000000001E-2</c:v>
                </c:pt>
                <c:pt idx="14345">
                  <c:v>1.1052144E-2</c:v>
                </c:pt>
                <c:pt idx="14346">
                  <c:v>1.1045723E-2</c:v>
                </c:pt>
                <c:pt idx="14347">
                  <c:v>1.1039307E-2</c:v>
                </c:pt>
                <c:pt idx="14348">
                  <c:v>1.1032896E-2</c:v>
                </c:pt>
                <c:pt idx="14349">
                  <c:v>1.102649E-2</c:v>
                </c:pt>
                <c:pt idx="14350">
                  <c:v>1.1020088000000001E-2</c:v>
                </c:pt>
                <c:pt idx="14351">
                  <c:v>1.101369E-2</c:v>
                </c:pt>
                <c:pt idx="14352">
                  <c:v>1.1007298E-2</c:v>
                </c:pt>
                <c:pt idx="14353">
                  <c:v>1.1000909999999999E-2</c:v>
                </c:pt>
                <c:pt idx="14354">
                  <c:v>1.0994527E-2</c:v>
                </c:pt>
                <c:pt idx="14355">
                  <c:v>1.0988148E-2</c:v>
                </c:pt>
                <c:pt idx="14356">
                  <c:v>1.0981774E-2</c:v>
                </c:pt>
                <c:pt idx="14357">
                  <c:v>1.0975405000000001E-2</c:v>
                </c:pt>
                <c:pt idx="14358">
                  <c:v>1.0969039999999999E-2</c:v>
                </c:pt>
                <c:pt idx="14359">
                  <c:v>1.0962680000000001E-2</c:v>
                </c:pt>
                <c:pt idx="14360">
                  <c:v>1.0956324999999999E-2</c:v>
                </c:pt>
                <c:pt idx="14361">
                  <c:v>1.0949973999999999E-2</c:v>
                </c:pt>
                <c:pt idx="14362">
                  <c:v>1.0943628E-2</c:v>
                </c:pt>
                <c:pt idx="14363">
                  <c:v>1.0937287E-2</c:v>
                </c:pt>
                <c:pt idx="14364">
                  <c:v>1.093095E-2</c:v>
                </c:pt>
                <c:pt idx="14365">
                  <c:v>1.0924618000000001E-2</c:v>
                </c:pt>
                <c:pt idx="14366">
                  <c:v>1.0918290000000001E-2</c:v>
                </c:pt>
                <c:pt idx="14367">
                  <c:v>1.0911967E-2</c:v>
                </c:pt>
                <c:pt idx="14368">
                  <c:v>1.0905648E-2</c:v>
                </c:pt>
                <c:pt idx="14369">
                  <c:v>1.0899333000000001E-2</c:v>
                </c:pt>
                <c:pt idx="14370">
                  <c:v>1.0893023999999999E-2</c:v>
                </c:pt>
                <c:pt idx="14371">
                  <c:v>1.0886719E-2</c:v>
                </c:pt>
                <c:pt idx="14372">
                  <c:v>1.0880417999999999E-2</c:v>
                </c:pt>
                <c:pt idx="14373">
                  <c:v>1.0874122E-2</c:v>
                </c:pt>
                <c:pt idx="14374">
                  <c:v>1.0867831E-2</c:v>
                </c:pt>
                <c:pt idx="14375">
                  <c:v>1.0861545E-2</c:v>
                </c:pt>
                <c:pt idx="14376">
                  <c:v>1.0855261999999999E-2</c:v>
                </c:pt>
                <c:pt idx="14377">
                  <c:v>1.0848984000000001E-2</c:v>
                </c:pt>
                <c:pt idx="14378">
                  <c:v>1.0842711E-2</c:v>
                </c:pt>
                <c:pt idx="14379">
                  <c:v>1.0836442E-2</c:v>
                </c:pt>
                <c:pt idx="14380">
                  <c:v>1.0830177999999999E-2</c:v>
                </c:pt>
                <c:pt idx="14381">
                  <c:v>1.0823919E-2</c:v>
                </c:pt>
                <c:pt idx="14382">
                  <c:v>1.0817663E-2</c:v>
                </c:pt>
                <c:pt idx="14383">
                  <c:v>1.0811411999999999E-2</c:v>
                </c:pt>
                <c:pt idx="14384">
                  <c:v>1.0805165E-2</c:v>
                </c:pt>
                <c:pt idx="14385">
                  <c:v>1.0798924E-2</c:v>
                </c:pt>
                <c:pt idx="14386">
                  <c:v>1.0792687E-2</c:v>
                </c:pt>
                <c:pt idx="14387">
                  <c:v>1.0786453E-2</c:v>
                </c:pt>
                <c:pt idx="14388">
                  <c:v>1.0780224999999999E-2</c:v>
                </c:pt>
                <c:pt idx="14389">
                  <c:v>1.0774001E-2</c:v>
                </c:pt>
                <c:pt idx="14390">
                  <c:v>1.0767781000000001E-2</c:v>
                </c:pt>
                <c:pt idx="14391">
                  <c:v>1.0761566E-2</c:v>
                </c:pt>
                <c:pt idx="14392">
                  <c:v>1.0755354999999999E-2</c:v>
                </c:pt>
                <c:pt idx="14393">
                  <c:v>1.0749148E-2</c:v>
                </c:pt>
                <c:pt idx="14394">
                  <c:v>1.0742946999999999E-2</c:v>
                </c:pt>
                <c:pt idx="14395">
                  <c:v>1.0736749E-2</c:v>
                </c:pt>
                <c:pt idx="14396">
                  <c:v>1.0730554999999999E-2</c:v>
                </c:pt>
                <c:pt idx="14397">
                  <c:v>1.0724367E-2</c:v>
                </c:pt>
                <c:pt idx="14398">
                  <c:v>1.0718182999999999E-2</c:v>
                </c:pt>
                <c:pt idx="14399">
                  <c:v>1.0712002E-2</c:v>
                </c:pt>
                <c:pt idx="14400">
                  <c:v>1.0705826999999999E-2</c:v>
                </c:pt>
                <c:pt idx="14401">
                  <c:v>1.0699386999999999E-2</c:v>
                </c:pt>
                <c:pt idx="14402">
                  <c:v>1.0692969E-2</c:v>
                </c:pt>
                <c:pt idx="14403">
                  <c:v>1.0686569999999999E-2</c:v>
                </c:pt>
                <c:pt idx="14404">
                  <c:v>1.0680187000000001E-2</c:v>
                </c:pt>
                <c:pt idx="14405">
                  <c:v>1.0673820000000001E-2</c:v>
                </c:pt>
                <c:pt idx="14406">
                  <c:v>1.0667467E-2</c:v>
                </c:pt>
                <c:pt idx="14407">
                  <c:v>1.0661126E-2</c:v>
                </c:pt>
                <c:pt idx="14408">
                  <c:v>1.0654798E-2</c:v>
                </c:pt>
                <c:pt idx="14409">
                  <c:v>1.0648482000000001E-2</c:v>
                </c:pt>
                <c:pt idx="14410">
                  <c:v>1.0642176E-2</c:v>
                </c:pt>
                <c:pt idx="14411">
                  <c:v>1.0635881999999999E-2</c:v>
                </c:pt>
                <c:pt idx="14412">
                  <c:v>1.0629596999999999E-2</c:v>
                </c:pt>
                <c:pt idx="14413">
                  <c:v>1.0623323E-2</c:v>
                </c:pt>
                <c:pt idx="14414">
                  <c:v>1.0617059E-2</c:v>
                </c:pt>
                <c:pt idx="14415">
                  <c:v>1.0610804999999999E-2</c:v>
                </c:pt>
                <c:pt idx="14416">
                  <c:v>1.0604560000000001E-2</c:v>
                </c:pt>
                <c:pt idx="14417">
                  <c:v>1.0598325E-2</c:v>
                </c:pt>
                <c:pt idx="14418">
                  <c:v>1.0592099000000001E-2</c:v>
                </c:pt>
                <c:pt idx="14419">
                  <c:v>1.0585882E-2</c:v>
                </c:pt>
                <c:pt idx="14420">
                  <c:v>1.0579674000000001E-2</c:v>
                </c:pt>
                <c:pt idx="14421">
                  <c:v>1.0573473999999999E-2</c:v>
                </c:pt>
                <c:pt idx="14422">
                  <c:v>1.0567282000000001E-2</c:v>
                </c:pt>
                <c:pt idx="14423">
                  <c:v>1.0561098999999999E-2</c:v>
                </c:pt>
                <c:pt idx="14424">
                  <c:v>1.0554925E-2</c:v>
                </c:pt>
                <c:pt idx="14425">
                  <c:v>1.0548758E-2</c:v>
                </c:pt>
                <c:pt idx="14426">
                  <c:v>1.0542599E-2</c:v>
                </c:pt>
                <c:pt idx="14427">
                  <c:v>1.0536449E-2</c:v>
                </c:pt>
                <c:pt idx="14428">
                  <c:v>1.0530306E-2</c:v>
                </c:pt>
                <c:pt idx="14429">
                  <c:v>1.0524171000000001E-2</c:v>
                </c:pt>
                <c:pt idx="14430">
                  <c:v>1.0518044000000001E-2</c:v>
                </c:pt>
                <c:pt idx="14431">
                  <c:v>1.0511925E-2</c:v>
                </c:pt>
                <c:pt idx="14432">
                  <c:v>1.0505812E-2</c:v>
                </c:pt>
                <c:pt idx="14433">
                  <c:v>1.0499707E-2</c:v>
                </c:pt>
                <c:pt idx="14434">
                  <c:v>1.049361E-2</c:v>
                </c:pt>
                <c:pt idx="14435">
                  <c:v>1.048752E-2</c:v>
                </c:pt>
                <c:pt idx="14436">
                  <c:v>1.0481437999999999E-2</c:v>
                </c:pt>
                <c:pt idx="14437">
                  <c:v>1.0475362E-2</c:v>
                </c:pt>
                <c:pt idx="14438">
                  <c:v>1.0469292999999999E-2</c:v>
                </c:pt>
                <c:pt idx="14439">
                  <c:v>1.0463231999999999E-2</c:v>
                </c:pt>
                <c:pt idx="14440">
                  <c:v>1.0457177999999999E-2</c:v>
                </c:pt>
                <c:pt idx="14441">
                  <c:v>1.0451131000000001E-2</c:v>
                </c:pt>
                <c:pt idx="14442">
                  <c:v>1.0445090000000001E-2</c:v>
                </c:pt>
                <c:pt idx="14443">
                  <c:v>1.0439056E-2</c:v>
                </c:pt>
                <c:pt idx="14444">
                  <c:v>1.0433029E-2</c:v>
                </c:pt>
                <c:pt idx="14445">
                  <c:v>1.0427008999999999E-2</c:v>
                </c:pt>
                <c:pt idx="14446">
                  <c:v>1.0420996E-2</c:v>
                </c:pt>
                <c:pt idx="14447">
                  <c:v>1.0414988999999999E-2</c:v>
                </c:pt>
                <c:pt idx="14448">
                  <c:v>1.0408987999999999E-2</c:v>
                </c:pt>
                <c:pt idx="14449">
                  <c:v>1.0402994E-2</c:v>
                </c:pt>
                <c:pt idx="14450">
                  <c:v>1.0397007E-2</c:v>
                </c:pt>
                <c:pt idx="14451">
                  <c:v>1.0391025999999999E-2</c:v>
                </c:pt>
                <c:pt idx="14452">
                  <c:v>1.0385050999999999E-2</c:v>
                </c:pt>
                <c:pt idx="14453">
                  <c:v>1.0379083000000001E-2</c:v>
                </c:pt>
                <c:pt idx="14454">
                  <c:v>1.0373122E-2</c:v>
                </c:pt>
                <c:pt idx="14455">
                  <c:v>1.0367167E-2</c:v>
                </c:pt>
                <c:pt idx="14456">
                  <c:v>1.0361219E-2</c:v>
                </c:pt>
                <c:pt idx="14457">
                  <c:v>1.0355276E-2</c:v>
                </c:pt>
                <c:pt idx="14458">
                  <c:v>1.034934E-2</c:v>
                </c:pt>
                <c:pt idx="14459">
                  <c:v>1.0343410000000001E-2</c:v>
                </c:pt>
                <c:pt idx="14460">
                  <c:v>1.0337486E-2</c:v>
                </c:pt>
                <c:pt idx="14461">
                  <c:v>1.0331567999999999E-2</c:v>
                </c:pt>
                <c:pt idx="14462">
                  <c:v>1.0325657E-2</c:v>
                </c:pt>
                <c:pt idx="14463">
                  <c:v>1.0319752E-2</c:v>
                </c:pt>
                <c:pt idx="14464">
                  <c:v>1.0313853E-2</c:v>
                </c:pt>
                <c:pt idx="14465">
                  <c:v>1.0307959E-2</c:v>
                </c:pt>
                <c:pt idx="14466">
                  <c:v>1.0302072000000001E-2</c:v>
                </c:pt>
                <c:pt idx="14467">
                  <c:v>1.0296191E-2</c:v>
                </c:pt>
                <c:pt idx="14468">
                  <c:v>1.0290315E-2</c:v>
                </c:pt>
                <c:pt idx="14469">
                  <c:v>1.0284445999999999E-2</c:v>
                </c:pt>
                <c:pt idx="14470">
                  <c:v>1.0278583000000001E-2</c:v>
                </c:pt>
                <c:pt idx="14471">
                  <c:v>1.0272725E-2</c:v>
                </c:pt>
                <c:pt idx="14472">
                  <c:v>1.0266874E-2</c:v>
                </c:pt>
                <c:pt idx="14473">
                  <c:v>1.0261028E-2</c:v>
                </c:pt>
                <c:pt idx="14474">
                  <c:v>1.0255188E-2</c:v>
                </c:pt>
                <c:pt idx="14475">
                  <c:v>1.0249354E-2</c:v>
                </c:pt>
                <c:pt idx="14476">
                  <c:v>1.0243525999999999E-2</c:v>
                </c:pt>
                <c:pt idx="14477">
                  <c:v>1.0237703000000001E-2</c:v>
                </c:pt>
                <c:pt idx="14478">
                  <c:v>1.0231886000000001E-2</c:v>
                </c:pt>
                <c:pt idx="14479">
                  <c:v>1.0226074999999999E-2</c:v>
                </c:pt>
                <c:pt idx="14480">
                  <c:v>1.0220269000000001E-2</c:v>
                </c:pt>
                <c:pt idx="14481">
                  <c:v>1.0214468000000001E-2</c:v>
                </c:pt>
                <c:pt idx="14482">
                  <c:v>1.0208673999999999E-2</c:v>
                </c:pt>
                <c:pt idx="14483">
                  <c:v>1.0202885E-2</c:v>
                </c:pt>
                <c:pt idx="14484">
                  <c:v>1.0197101E-2</c:v>
                </c:pt>
                <c:pt idx="14485">
                  <c:v>1.0191323E-2</c:v>
                </c:pt>
                <c:pt idx="14486">
                  <c:v>1.0185550999999999E-2</c:v>
                </c:pt>
                <c:pt idx="14487">
                  <c:v>1.0179784000000001E-2</c:v>
                </c:pt>
                <c:pt idx="14488">
                  <c:v>1.0174023000000001E-2</c:v>
                </c:pt>
                <c:pt idx="14489">
                  <c:v>1.0168267E-2</c:v>
                </c:pt>
                <c:pt idx="14490">
                  <c:v>1.0162516999999999E-2</c:v>
                </c:pt>
                <c:pt idx="14491">
                  <c:v>1.0156772999999999E-2</c:v>
                </c:pt>
                <c:pt idx="14492">
                  <c:v>1.0151033E-2</c:v>
                </c:pt>
                <c:pt idx="14493">
                  <c:v>1.0145299E-2</c:v>
                </c:pt>
                <c:pt idx="14494">
                  <c:v>1.0139571E-2</c:v>
                </c:pt>
                <c:pt idx="14495">
                  <c:v>1.0133848000000001E-2</c:v>
                </c:pt>
                <c:pt idx="14496">
                  <c:v>1.0128129E-2</c:v>
                </c:pt>
                <c:pt idx="14497">
                  <c:v>1.0122417E-2</c:v>
                </c:pt>
                <c:pt idx="14498">
                  <c:v>1.0116709E-2</c:v>
                </c:pt>
                <c:pt idx="14499">
                  <c:v>1.0111007E-2</c:v>
                </c:pt>
                <c:pt idx="14500">
                  <c:v>1.0105309999999999E-2</c:v>
                </c:pt>
                <c:pt idx="14501">
                  <c:v>1.0099619000000001E-2</c:v>
                </c:pt>
                <c:pt idx="14502">
                  <c:v>1.0093932E-2</c:v>
                </c:pt>
                <c:pt idx="14503">
                  <c:v>1.0088250999999999E-2</c:v>
                </c:pt>
                <c:pt idx="14504">
                  <c:v>1.0082575E-2</c:v>
                </c:pt>
                <c:pt idx="14505">
                  <c:v>1.0076905000000001E-2</c:v>
                </c:pt>
                <c:pt idx="14506">
                  <c:v>1.0071238999999999E-2</c:v>
                </c:pt>
                <c:pt idx="14507">
                  <c:v>1.0065579E-2</c:v>
                </c:pt>
                <c:pt idx="14508">
                  <c:v>1.0059924E-2</c:v>
                </c:pt>
                <c:pt idx="14509">
                  <c:v>1.0054274E-2</c:v>
                </c:pt>
                <c:pt idx="14510">
                  <c:v>1.0048629E-2</c:v>
                </c:pt>
                <c:pt idx="14511">
                  <c:v>1.0042989E-2</c:v>
                </c:pt>
                <c:pt idx="14512">
                  <c:v>1.0037354E-2</c:v>
                </c:pt>
                <c:pt idx="14513">
                  <c:v>1.0031724000000001E-2</c:v>
                </c:pt>
                <c:pt idx="14514">
                  <c:v>1.00261E-2</c:v>
                </c:pt>
                <c:pt idx="14515">
                  <c:v>1.002048E-2</c:v>
                </c:pt>
                <c:pt idx="14516">
                  <c:v>1.0014866000000001E-2</c:v>
                </c:pt>
                <c:pt idx="14517">
                  <c:v>1.0009257000000001E-2</c:v>
                </c:pt>
                <c:pt idx="14518">
                  <c:v>1.0003652E-2</c:v>
                </c:pt>
                <c:pt idx="14519">
                  <c:v>9.9980533000000003E-3</c:v>
                </c:pt>
                <c:pt idx="14520">
                  <c:v>9.9924589000000008E-3</c:v>
                </c:pt>
                <c:pt idx="14521">
                  <c:v>9.9868691000000002E-3</c:v>
                </c:pt>
                <c:pt idx="14522">
                  <c:v>9.9812848000000003E-3</c:v>
                </c:pt>
                <c:pt idx="14523">
                  <c:v>9.9757053000000002E-3</c:v>
                </c:pt>
                <c:pt idx="14524">
                  <c:v>9.9701304000000008E-3</c:v>
                </c:pt>
                <c:pt idx="14525">
                  <c:v>9.9645602E-3</c:v>
                </c:pt>
                <c:pt idx="14526">
                  <c:v>9.9589954999999997E-3</c:v>
                </c:pt>
                <c:pt idx="14527">
                  <c:v>9.9534354999999998E-3</c:v>
                </c:pt>
                <c:pt idx="14528">
                  <c:v>9.9478802000000002E-3</c:v>
                </c:pt>
                <c:pt idx="14529">
                  <c:v>9.9423294999999995E-3</c:v>
                </c:pt>
                <c:pt idx="14530">
                  <c:v>9.9367835000000009E-3</c:v>
                </c:pt>
                <c:pt idx="14531">
                  <c:v>9.9312429999999993E-3</c:v>
                </c:pt>
                <c:pt idx="14532">
                  <c:v>9.9257071999999998E-3</c:v>
                </c:pt>
                <c:pt idx="14533">
                  <c:v>9.9201761000000006E-3</c:v>
                </c:pt>
                <c:pt idx="14534">
                  <c:v>9.9146497E-3</c:v>
                </c:pt>
                <c:pt idx="14535">
                  <c:v>9.9091278000000005E-3</c:v>
                </c:pt>
                <c:pt idx="14536">
                  <c:v>9.9036107000000009E-3</c:v>
                </c:pt>
                <c:pt idx="14537">
                  <c:v>9.8980982000000002E-3</c:v>
                </c:pt>
                <c:pt idx="14538">
                  <c:v>9.8925903000000003E-3</c:v>
                </c:pt>
                <c:pt idx="14539">
                  <c:v>9.8870881000000001E-3</c:v>
                </c:pt>
                <c:pt idx="14540">
                  <c:v>9.8815905000000006E-3</c:v>
                </c:pt>
                <c:pt idx="14541">
                  <c:v>9.8760975999999997E-3</c:v>
                </c:pt>
                <c:pt idx="14542">
                  <c:v>9.8706092999999995E-3</c:v>
                </c:pt>
                <c:pt idx="14543">
                  <c:v>9.8651256E-3</c:v>
                </c:pt>
                <c:pt idx="14544">
                  <c:v>9.8596467000000004E-3</c:v>
                </c:pt>
                <c:pt idx="14545">
                  <c:v>9.8541723999999997E-3</c:v>
                </c:pt>
                <c:pt idx="14546">
                  <c:v>9.8487026999999998E-3</c:v>
                </c:pt>
                <c:pt idx="14547">
                  <c:v>9.8432377000000001E-3</c:v>
                </c:pt>
                <c:pt idx="14548">
                  <c:v>9.8377774000000008E-3</c:v>
                </c:pt>
                <c:pt idx="14549">
                  <c:v>9.8323217000000004E-3</c:v>
                </c:pt>
                <c:pt idx="14550">
                  <c:v>9.8268706000000008E-3</c:v>
                </c:pt>
                <c:pt idx="14551">
                  <c:v>9.8214232999999998E-3</c:v>
                </c:pt>
                <c:pt idx="14552">
                  <c:v>9.8159807000000009E-3</c:v>
                </c:pt>
                <c:pt idx="14553">
                  <c:v>9.8105426999999992E-3</c:v>
                </c:pt>
                <c:pt idx="14554">
                  <c:v>9.8051093999999995E-3</c:v>
                </c:pt>
                <c:pt idx="14555">
                  <c:v>9.7996807000000005E-3</c:v>
                </c:pt>
                <c:pt idx="14556">
                  <c:v>9.7942566000000005E-3</c:v>
                </c:pt>
                <c:pt idx="14557">
                  <c:v>9.7888373000000004E-3</c:v>
                </c:pt>
                <c:pt idx="14558">
                  <c:v>9.7834225999999993E-3</c:v>
                </c:pt>
                <c:pt idx="14559">
                  <c:v>9.7780125000000006E-3</c:v>
                </c:pt>
                <c:pt idx="14560">
                  <c:v>9.7726062000000006E-3</c:v>
                </c:pt>
                <c:pt idx="14561">
                  <c:v>9.7672044999999996E-3</c:v>
                </c:pt>
                <c:pt idx="14562">
                  <c:v>9.7618075000000006E-3</c:v>
                </c:pt>
                <c:pt idx="14563">
                  <c:v>9.7564152000000001E-3</c:v>
                </c:pt>
                <c:pt idx="14564">
                  <c:v>9.7510274000000008E-3</c:v>
                </c:pt>
                <c:pt idx="14565">
                  <c:v>9.7456434999999998E-3</c:v>
                </c:pt>
                <c:pt idx="14566">
                  <c:v>9.7402641999999994E-3</c:v>
                </c:pt>
                <c:pt idx="14567">
                  <c:v>9.7348894999999998E-3</c:v>
                </c:pt>
                <c:pt idx="14568">
                  <c:v>9.7295195000000004E-3</c:v>
                </c:pt>
                <c:pt idx="14569">
                  <c:v>9.7241532000000002E-3</c:v>
                </c:pt>
                <c:pt idx="14570">
                  <c:v>9.7187916000000003E-3</c:v>
                </c:pt>
                <c:pt idx="14571">
                  <c:v>9.7134345999999993E-3</c:v>
                </c:pt>
                <c:pt idx="14572">
                  <c:v>9.7080823000000004E-3</c:v>
                </c:pt>
                <c:pt idx="14573">
                  <c:v>9.7027337000000005E-3</c:v>
                </c:pt>
                <c:pt idx="14574">
                  <c:v>9.6973897999999992E-3</c:v>
                </c:pt>
                <c:pt idx="14575">
                  <c:v>9.6920505000000004E-3</c:v>
                </c:pt>
                <c:pt idx="14576">
                  <c:v>9.6867150000000003E-3</c:v>
                </c:pt>
                <c:pt idx="14577">
                  <c:v>9.6813841000000008E-3</c:v>
                </c:pt>
                <c:pt idx="14578">
                  <c:v>9.6760578000000003E-3</c:v>
                </c:pt>
                <c:pt idx="14579">
                  <c:v>9.6707353000000003E-3</c:v>
                </c:pt>
                <c:pt idx="14580">
                  <c:v>9.6654175000000005E-3</c:v>
                </c:pt>
                <c:pt idx="14581">
                  <c:v>9.6601033999999999E-3</c:v>
                </c:pt>
                <c:pt idx="14582">
                  <c:v>9.6547938999999999E-3</c:v>
                </c:pt>
                <c:pt idx="14583">
                  <c:v>9.6494891000000003E-3</c:v>
                </c:pt>
                <c:pt idx="14584">
                  <c:v>9.6441879999999997E-3</c:v>
                </c:pt>
                <c:pt idx="14585">
                  <c:v>9.6388915999999995E-3</c:v>
                </c:pt>
                <c:pt idx="14586">
                  <c:v>9.6335988000000004E-3</c:v>
                </c:pt>
                <c:pt idx="14587">
                  <c:v>9.6283107999999996E-3</c:v>
                </c:pt>
                <c:pt idx="14588">
                  <c:v>9.6230273999999994E-3</c:v>
                </c:pt>
                <c:pt idx="14589">
                  <c:v>9.6177477000000001E-3</c:v>
                </c:pt>
                <c:pt idx="14590">
                  <c:v>9.6124726999999993E-3</c:v>
                </c:pt>
                <c:pt idx="14591">
                  <c:v>9.6072013999999994E-3</c:v>
                </c:pt>
                <c:pt idx="14592">
                  <c:v>9.6019347999999997E-3</c:v>
                </c:pt>
                <c:pt idx="14593">
                  <c:v>9.5966718999999992E-3</c:v>
                </c:pt>
                <c:pt idx="14594">
                  <c:v>9.5914137000000007E-3</c:v>
                </c:pt>
                <c:pt idx="14595">
                  <c:v>9.5861590999999999E-3</c:v>
                </c:pt>
                <c:pt idx="14596">
                  <c:v>9.5809093000000008E-3</c:v>
                </c:pt>
                <c:pt idx="14597">
                  <c:v>9.5756630999999995E-3</c:v>
                </c:pt>
                <c:pt idx="14598">
                  <c:v>9.5704216999999998E-3</c:v>
                </c:pt>
                <c:pt idx="14599">
                  <c:v>9.5651838999999995E-3</c:v>
                </c:pt>
                <c:pt idx="14600">
                  <c:v>9.5599507999999996E-3</c:v>
                </c:pt>
                <c:pt idx="14601">
                  <c:v>9.5547214000000005E-3</c:v>
                </c:pt>
                <c:pt idx="14602">
                  <c:v>9.5494958000000001E-3</c:v>
                </c:pt>
                <c:pt idx="14603">
                  <c:v>9.5442748000000004E-3</c:v>
                </c:pt>
                <c:pt idx="14604">
                  <c:v>9.5390574999999998E-3</c:v>
                </c:pt>
                <c:pt idx="14605">
                  <c:v>9.5338448999999995E-3</c:v>
                </c:pt>
                <c:pt idx="14606">
                  <c:v>9.5286360000000001E-3</c:v>
                </c:pt>
                <c:pt idx="14607">
                  <c:v>9.5234317999999991E-3</c:v>
                </c:pt>
                <c:pt idx="14608">
                  <c:v>9.5182313000000008E-3</c:v>
                </c:pt>
                <c:pt idx="14609">
                  <c:v>9.5130344999999998E-3</c:v>
                </c:pt>
                <c:pt idx="14610">
                  <c:v>9.5078424000000009E-3</c:v>
                </c:pt>
                <c:pt idx="14611">
                  <c:v>9.5026539999999993E-3</c:v>
                </c:pt>
                <c:pt idx="14612">
                  <c:v>9.4974693000000002E-3</c:v>
                </c:pt>
                <c:pt idx="14613">
                  <c:v>9.4922892999999998E-3</c:v>
                </c:pt>
                <c:pt idx="14614">
                  <c:v>9.4871130000000001E-3</c:v>
                </c:pt>
                <c:pt idx="14615">
                  <c:v>9.4819403999999996E-3</c:v>
                </c:pt>
                <c:pt idx="14616">
                  <c:v>9.4767724999999994E-3</c:v>
                </c:pt>
                <c:pt idx="14617">
                  <c:v>9.4716083E-3</c:v>
                </c:pt>
                <c:pt idx="14618">
                  <c:v>9.4664478999999992E-3</c:v>
                </c:pt>
                <c:pt idx="14619">
                  <c:v>9.4612920999999992E-3</c:v>
                </c:pt>
                <c:pt idx="14620">
                  <c:v>9.45614E-3</c:v>
                </c:pt>
                <c:pt idx="14621">
                  <c:v>9.4509915999999999E-3</c:v>
                </c:pt>
                <c:pt idx="14622">
                  <c:v>9.4458479000000001E-3</c:v>
                </c:pt>
                <c:pt idx="14623">
                  <c:v>9.4407080000000008E-3</c:v>
                </c:pt>
                <c:pt idx="14624">
                  <c:v>9.4355716999999992E-3</c:v>
                </c:pt>
                <c:pt idx="14625">
                  <c:v>9.4304391999999997E-3</c:v>
                </c:pt>
                <c:pt idx="14626">
                  <c:v>9.4253112999999993E-3</c:v>
                </c:pt>
                <c:pt idx="14627">
                  <c:v>9.4201871999999992E-3</c:v>
                </c:pt>
                <c:pt idx="14628">
                  <c:v>9.4150668E-3</c:v>
                </c:pt>
                <c:pt idx="14629">
                  <c:v>9.4099500999999999E-3</c:v>
                </c:pt>
                <c:pt idx="14630">
                  <c:v>9.4048381E-3</c:v>
                </c:pt>
                <c:pt idx="14631">
                  <c:v>9.3997297999999993E-3</c:v>
                </c:pt>
                <c:pt idx="14632">
                  <c:v>9.3946251999999994E-3</c:v>
                </c:pt>
                <c:pt idx="14633">
                  <c:v>9.3895243000000003E-3</c:v>
                </c:pt>
                <c:pt idx="14634">
                  <c:v>9.3844281999999994E-3</c:v>
                </c:pt>
                <c:pt idx="14635">
                  <c:v>9.3793356999999997E-3</c:v>
                </c:pt>
                <c:pt idx="14636">
                  <c:v>9.3742468999999991E-3</c:v>
                </c:pt>
                <c:pt idx="14637">
                  <c:v>9.3691619000000007E-3</c:v>
                </c:pt>
                <c:pt idx="14638">
                  <c:v>9.3640805999999997E-3</c:v>
                </c:pt>
                <c:pt idx="14639">
                  <c:v>9.3590029999999994E-3</c:v>
                </c:pt>
                <c:pt idx="14640">
                  <c:v>9.3539300999999995E-3</c:v>
                </c:pt>
                <c:pt idx="14641">
                  <c:v>9.3488609000000004E-3</c:v>
                </c:pt>
                <c:pt idx="14642">
                  <c:v>9.3437955E-3</c:v>
                </c:pt>
                <c:pt idx="14643">
                  <c:v>9.3387337000000008E-3</c:v>
                </c:pt>
                <c:pt idx="14644">
                  <c:v>9.3336757000000003E-3</c:v>
                </c:pt>
                <c:pt idx="14645">
                  <c:v>9.3286214000000006E-3</c:v>
                </c:pt>
                <c:pt idx="14646">
                  <c:v>9.3235708999999996E-3</c:v>
                </c:pt>
                <c:pt idx="14647">
                  <c:v>9.3185249999999994E-3</c:v>
                </c:pt>
                <c:pt idx="14648">
                  <c:v>9.3134827999999999E-3</c:v>
                </c:pt>
                <c:pt idx="14649">
                  <c:v>9.3084442999999996E-3</c:v>
                </c:pt>
                <c:pt idx="14650">
                  <c:v>9.3034095999999997E-3</c:v>
                </c:pt>
                <c:pt idx="14651">
                  <c:v>9.2983786000000006E-3</c:v>
                </c:pt>
                <c:pt idx="14652">
                  <c:v>9.2933513000000006E-3</c:v>
                </c:pt>
                <c:pt idx="14653">
                  <c:v>9.2883277999999993E-3</c:v>
                </c:pt>
                <c:pt idx="14654">
                  <c:v>9.2833078999999992E-3</c:v>
                </c:pt>
                <c:pt idx="14655">
                  <c:v>9.2782917999999995E-3</c:v>
                </c:pt>
                <c:pt idx="14656">
                  <c:v>9.2732795000000003E-3</c:v>
                </c:pt>
                <c:pt idx="14657">
                  <c:v>9.2682708000000006E-3</c:v>
                </c:pt>
                <c:pt idx="14658">
                  <c:v>9.2632658999999996E-3</c:v>
                </c:pt>
                <c:pt idx="14659">
                  <c:v>9.2582646999999994E-3</c:v>
                </c:pt>
                <c:pt idx="14660">
                  <c:v>9.2532680999999999E-3</c:v>
                </c:pt>
                <c:pt idx="14661">
                  <c:v>9.2482753000000008E-3</c:v>
                </c:pt>
                <c:pt idx="14662">
                  <c:v>9.2432862000000008E-3</c:v>
                </c:pt>
                <c:pt idx="14663">
                  <c:v>9.2383007999999999E-3</c:v>
                </c:pt>
                <c:pt idx="14664">
                  <c:v>9.2333191999999994E-3</c:v>
                </c:pt>
                <c:pt idx="14665">
                  <c:v>9.2283412999999998E-3</c:v>
                </c:pt>
                <c:pt idx="14666">
                  <c:v>9.2233670999999993E-3</c:v>
                </c:pt>
                <c:pt idx="14667">
                  <c:v>9.2183965999999996E-3</c:v>
                </c:pt>
                <c:pt idx="14668">
                  <c:v>9.2134299000000003E-3</c:v>
                </c:pt>
                <c:pt idx="14669">
                  <c:v>9.2084669000000001E-3</c:v>
                </c:pt>
                <c:pt idx="14670">
                  <c:v>9.2035076000000007E-3</c:v>
                </c:pt>
                <c:pt idx="14671">
                  <c:v>9.1985511000000006E-3</c:v>
                </c:pt>
                <c:pt idx="14672">
                  <c:v>9.1935982999999995E-3</c:v>
                </c:pt>
                <c:pt idx="14673">
                  <c:v>9.1886491999999993E-3</c:v>
                </c:pt>
                <c:pt idx="14674">
                  <c:v>9.1837038999999995E-3</c:v>
                </c:pt>
                <c:pt idx="14675">
                  <c:v>9.1787623000000006E-3</c:v>
                </c:pt>
                <c:pt idx="14676">
                  <c:v>9.1738245000000003E-3</c:v>
                </c:pt>
                <c:pt idx="14677">
                  <c:v>9.1688902999999995E-3</c:v>
                </c:pt>
                <c:pt idx="14678">
                  <c:v>9.1639598999999992E-3</c:v>
                </c:pt>
                <c:pt idx="14679">
                  <c:v>9.1590331999999997E-3</c:v>
                </c:pt>
                <c:pt idx="14680">
                  <c:v>9.1541101999999992E-3</c:v>
                </c:pt>
                <c:pt idx="14681">
                  <c:v>9.1491909999999992E-3</c:v>
                </c:pt>
                <c:pt idx="14682">
                  <c:v>9.1442754000000005E-3</c:v>
                </c:pt>
                <c:pt idx="14683">
                  <c:v>9.1393637E-3</c:v>
                </c:pt>
                <c:pt idx="14684">
                  <c:v>9.1344547000000009E-3</c:v>
                </c:pt>
                <c:pt idx="14685">
                  <c:v>9.1295494000000008E-3</c:v>
                </c:pt>
                <c:pt idx="14686">
                  <c:v>9.1246477999999999E-3</c:v>
                </c:pt>
                <c:pt idx="14687">
                  <c:v>9.1197499999999994E-3</c:v>
                </c:pt>
                <c:pt idx="14688">
                  <c:v>9.1148558999999997E-3</c:v>
                </c:pt>
                <c:pt idx="14689">
                  <c:v>9.1099655000000009E-3</c:v>
                </c:pt>
                <c:pt idx="14690">
                  <c:v>9.1050789000000007E-3</c:v>
                </c:pt>
                <c:pt idx="14691">
                  <c:v>9.1001959999999996E-3</c:v>
                </c:pt>
                <c:pt idx="14692">
                  <c:v>9.0953157999999999E-3</c:v>
                </c:pt>
                <c:pt idx="14693">
                  <c:v>9.0904394000000006E-3</c:v>
                </c:pt>
                <c:pt idx="14694">
                  <c:v>9.0855667000000005E-3</c:v>
                </c:pt>
                <c:pt idx="14695">
                  <c:v>9.0806978000000007E-3</c:v>
                </c:pt>
                <c:pt idx="14696">
                  <c:v>9.0758326E-3</c:v>
                </c:pt>
                <c:pt idx="14697">
                  <c:v>9.0709701000000007E-3</c:v>
                </c:pt>
                <c:pt idx="14698">
                  <c:v>9.0661114000000001E-3</c:v>
                </c:pt>
                <c:pt idx="14699">
                  <c:v>9.0612564000000003E-3</c:v>
                </c:pt>
                <c:pt idx="14700">
                  <c:v>9.0564051999999992E-3</c:v>
                </c:pt>
                <c:pt idx="14701">
                  <c:v>9.0515575999999993E-3</c:v>
                </c:pt>
                <c:pt idx="14702">
                  <c:v>9.0467137999999999E-3</c:v>
                </c:pt>
                <c:pt idx="14703">
                  <c:v>9.0418727999999997E-3</c:v>
                </c:pt>
                <c:pt idx="14704">
                  <c:v>9.0370355000000003E-3</c:v>
                </c:pt>
                <c:pt idx="14705">
                  <c:v>9.0322019999999996E-3</c:v>
                </c:pt>
                <c:pt idx="14706">
                  <c:v>9.0273721000000001E-3</c:v>
                </c:pt>
                <c:pt idx="14707">
                  <c:v>9.0225450999999995E-3</c:v>
                </c:pt>
                <c:pt idx="14708">
                  <c:v>9.0177217E-3</c:v>
                </c:pt>
                <c:pt idx="14709">
                  <c:v>9.0129022000000007E-3</c:v>
                </c:pt>
                <c:pt idx="14710">
                  <c:v>9.0080863000000008E-3</c:v>
                </c:pt>
                <c:pt idx="14711">
                  <c:v>9.0032732000000001E-3</c:v>
                </c:pt>
                <c:pt idx="14712">
                  <c:v>8.9984638999999998E-3</c:v>
                </c:pt>
                <c:pt idx="14713">
                  <c:v>8.9936582000000008E-3</c:v>
                </c:pt>
                <c:pt idx="14714">
                  <c:v>8.9888563000000005E-3</c:v>
                </c:pt>
                <c:pt idx="14715">
                  <c:v>8.9840571999999994E-3</c:v>
                </c:pt>
                <c:pt idx="14716">
                  <c:v>8.9792619000000004E-3</c:v>
                </c:pt>
                <c:pt idx="14717">
                  <c:v>8.9744701999999992E-3</c:v>
                </c:pt>
                <c:pt idx="14718">
                  <c:v>8.9696823000000002E-3</c:v>
                </c:pt>
                <c:pt idx="14719">
                  <c:v>8.9648971000000008E-3</c:v>
                </c:pt>
                <c:pt idx="14720">
                  <c:v>8.9601157000000001E-3</c:v>
                </c:pt>
                <c:pt idx="14721">
                  <c:v>8.9553380000000002E-3</c:v>
                </c:pt>
                <c:pt idx="14722">
                  <c:v>8.9505630999999995E-3</c:v>
                </c:pt>
                <c:pt idx="14723">
                  <c:v>8.9457919999999993E-3</c:v>
                </c:pt>
                <c:pt idx="14724">
                  <c:v>8.9410245000000003E-3</c:v>
                </c:pt>
                <c:pt idx="14725">
                  <c:v>8.9362599000000001E-3</c:v>
                </c:pt>
                <c:pt idx="14726">
                  <c:v>8.9314990000000007E-3</c:v>
                </c:pt>
                <c:pt idx="14727">
                  <c:v>8.9267418000000005E-3</c:v>
                </c:pt>
                <c:pt idx="14728">
                  <c:v>8.9219873999999994E-3</c:v>
                </c:pt>
                <c:pt idx="14729">
                  <c:v>8.9172366999999992E-3</c:v>
                </c:pt>
                <c:pt idx="14730">
                  <c:v>8.9124896999999998E-3</c:v>
                </c:pt>
                <c:pt idx="14731">
                  <c:v>8.9077455999999992E-3</c:v>
                </c:pt>
                <c:pt idx="14732">
                  <c:v>8.9030051999999995E-3</c:v>
                </c:pt>
                <c:pt idx="14733">
                  <c:v>8.8982685000000006E-3</c:v>
                </c:pt>
                <c:pt idx="14734">
                  <c:v>8.8935344999999996E-3</c:v>
                </c:pt>
                <c:pt idx="14735">
                  <c:v>8.8888044000000003E-3</c:v>
                </c:pt>
                <c:pt idx="14736">
                  <c:v>8.8840770000000006E-3</c:v>
                </c:pt>
                <c:pt idx="14737">
                  <c:v>8.8793533000000001E-3</c:v>
                </c:pt>
                <c:pt idx="14738">
                  <c:v>8.8746333000000004E-3</c:v>
                </c:pt>
                <c:pt idx="14739">
                  <c:v>8.8699161999999995E-3</c:v>
                </c:pt>
                <c:pt idx="14740">
                  <c:v>8.8652027999999994E-3</c:v>
                </c:pt>
                <c:pt idx="14741">
                  <c:v>8.8604921000000007E-3</c:v>
                </c:pt>
                <c:pt idx="14742">
                  <c:v>8.8557852000000006E-3</c:v>
                </c:pt>
                <c:pt idx="14743">
                  <c:v>8.8510820999999993E-3</c:v>
                </c:pt>
                <c:pt idx="14744">
                  <c:v>8.8463816999999993E-3</c:v>
                </c:pt>
                <c:pt idx="14745">
                  <c:v>8.8416850000000002E-3</c:v>
                </c:pt>
                <c:pt idx="14746">
                  <c:v>8.8369911999999998E-3</c:v>
                </c:pt>
                <c:pt idx="14747">
                  <c:v>8.8323010000000007E-3</c:v>
                </c:pt>
                <c:pt idx="14748">
                  <c:v>8.8276146000000003E-3</c:v>
                </c:pt>
                <c:pt idx="14749">
                  <c:v>8.8229309999999991E-3</c:v>
                </c:pt>
                <c:pt idx="14750">
                  <c:v>8.8182511000000005E-3</c:v>
                </c:pt>
                <c:pt idx="14751">
                  <c:v>8.8135739999999994E-3</c:v>
                </c:pt>
                <c:pt idx="14752">
                  <c:v>8.8089006000000008E-3</c:v>
                </c:pt>
                <c:pt idx="14753">
                  <c:v>8.8042299999999997E-3</c:v>
                </c:pt>
                <c:pt idx="14754">
                  <c:v>8.7995632000000008E-3</c:v>
                </c:pt>
                <c:pt idx="14755">
                  <c:v>8.7948990999999997E-3</c:v>
                </c:pt>
                <c:pt idx="14756">
                  <c:v>8.7902388000000008E-3</c:v>
                </c:pt>
                <c:pt idx="14757">
                  <c:v>8.7855811999999998E-3</c:v>
                </c:pt>
                <c:pt idx="14758">
                  <c:v>8.7809273999999993E-3</c:v>
                </c:pt>
                <c:pt idx="14759">
                  <c:v>8.7762772999999995E-3</c:v>
                </c:pt>
                <c:pt idx="14760">
                  <c:v>8.7716300000000007E-3</c:v>
                </c:pt>
                <c:pt idx="14761">
                  <c:v>8.7669863999999993E-3</c:v>
                </c:pt>
                <c:pt idx="14762">
                  <c:v>8.7623456000000006E-3</c:v>
                </c:pt>
                <c:pt idx="14763">
                  <c:v>8.7577086000000005E-3</c:v>
                </c:pt>
                <c:pt idx="14764">
                  <c:v>8.7530743000000001E-3</c:v>
                </c:pt>
                <c:pt idx="14765">
                  <c:v>8.7484438000000001E-3</c:v>
                </c:pt>
                <c:pt idx="14766">
                  <c:v>8.7438160999999993E-3</c:v>
                </c:pt>
                <c:pt idx="14767">
                  <c:v>8.7391919999999998E-3</c:v>
                </c:pt>
                <c:pt idx="14768">
                  <c:v>8.7345708000000008E-3</c:v>
                </c:pt>
                <c:pt idx="14769">
                  <c:v>8.7299532999999992E-3</c:v>
                </c:pt>
                <c:pt idx="14770">
                  <c:v>8.7253386000000002E-3</c:v>
                </c:pt>
                <c:pt idx="14771">
                  <c:v>8.7207267000000005E-3</c:v>
                </c:pt>
                <c:pt idx="14772">
                  <c:v>8.7161184999999999E-3</c:v>
                </c:pt>
                <c:pt idx="14773">
                  <c:v>8.7115131000000002E-3</c:v>
                </c:pt>
                <c:pt idx="14774">
                  <c:v>8.7069114999999992E-3</c:v>
                </c:pt>
                <c:pt idx="14775">
                  <c:v>8.7023125999999996E-3</c:v>
                </c:pt>
                <c:pt idx="14776">
                  <c:v>8.6977175000000004E-3</c:v>
                </c:pt>
                <c:pt idx="14777">
                  <c:v>8.6931251000000008E-3</c:v>
                </c:pt>
                <c:pt idx="14778">
                  <c:v>8.6885364999999999E-3</c:v>
                </c:pt>
                <c:pt idx="14779">
                  <c:v>8.6839506000000004E-3</c:v>
                </c:pt>
                <c:pt idx="14780">
                  <c:v>8.6793675999999997E-3</c:v>
                </c:pt>
                <c:pt idx="14781">
                  <c:v>8.6747882999999998E-3</c:v>
                </c:pt>
                <c:pt idx="14782">
                  <c:v>8.6702118000000009E-3</c:v>
                </c:pt>
                <c:pt idx="14783">
                  <c:v>8.6656389999999993E-3</c:v>
                </c:pt>
                <c:pt idx="14784">
                  <c:v>8.6610690000000004E-3</c:v>
                </c:pt>
                <c:pt idx="14785">
                  <c:v>8.6565027000000006E-3</c:v>
                </c:pt>
                <c:pt idx="14786">
                  <c:v>8.6519392000000001E-3</c:v>
                </c:pt>
                <c:pt idx="14787">
                  <c:v>8.6473785000000004E-3</c:v>
                </c:pt>
                <c:pt idx="14788">
                  <c:v>8.6428215999999995E-3</c:v>
                </c:pt>
                <c:pt idx="14789">
                  <c:v>8.6382674E-3</c:v>
                </c:pt>
                <c:pt idx="14790">
                  <c:v>8.6337170000000008E-3</c:v>
                </c:pt>
                <c:pt idx="14791">
                  <c:v>8.6291692999999996E-3</c:v>
                </c:pt>
                <c:pt idx="14792">
                  <c:v>8.6246245000000006E-3</c:v>
                </c:pt>
                <c:pt idx="14793">
                  <c:v>8.6200832999999994E-3</c:v>
                </c:pt>
                <c:pt idx="14794">
                  <c:v>8.6155450000000005E-3</c:v>
                </c:pt>
                <c:pt idx="14795">
                  <c:v>8.6110095000000008E-3</c:v>
                </c:pt>
                <c:pt idx="14796">
                  <c:v>8.6064776000000006E-3</c:v>
                </c:pt>
                <c:pt idx="14797">
                  <c:v>8.6019485999999992E-3</c:v>
                </c:pt>
                <c:pt idx="14798">
                  <c:v>8.5974224000000005E-3</c:v>
                </c:pt>
                <c:pt idx="14799">
                  <c:v>8.5928998999999992E-3</c:v>
                </c:pt>
                <c:pt idx="14800">
                  <c:v>8.5883802000000006E-3</c:v>
                </c:pt>
                <c:pt idx="14801">
                  <c:v>8.5838632999999994E-3</c:v>
                </c:pt>
                <c:pt idx="14802">
                  <c:v>8.5793501000000008E-3</c:v>
                </c:pt>
                <c:pt idx="14803">
                  <c:v>8.5748396999999997E-3</c:v>
                </c:pt>
                <c:pt idx="14804">
                  <c:v>8.5703320999999996E-3</c:v>
                </c:pt>
                <c:pt idx="14805">
                  <c:v>8.5658282000000002E-3</c:v>
                </c:pt>
                <c:pt idx="14806">
                  <c:v>8.5613271000000001E-3</c:v>
                </c:pt>
                <c:pt idx="14807">
                  <c:v>8.5568287999999992E-3</c:v>
                </c:pt>
                <c:pt idx="14808">
                  <c:v>8.5523343000000005E-3</c:v>
                </c:pt>
                <c:pt idx="14809">
                  <c:v>8.5478424999999997E-3</c:v>
                </c:pt>
                <c:pt idx="14810">
                  <c:v>8.5433534999999998E-3</c:v>
                </c:pt>
                <c:pt idx="14811">
                  <c:v>8.5388683000000003E-3</c:v>
                </c:pt>
                <c:pt idx="14812">
                  <c:v>8.5343858000000005E-3</c:v>
                </c:pt>
                <c:pt idx="14813">
                  <c:v>8.5299061999999995E-3</c:v>
                </c:pt>
                <c:pt idx="14814">
                  <c:v>8.5254301999999997E-3</c:v>
                </c:pt>
                <c:pt idx="14815">
                  <c:v>8.5209571000000005E-3</c:v>
                </c:pt>
                <c:pt idx="14816">
                  <c:v>8.5164866999999991E-3</c:v>
                </c:pt>
                <c:pt idx="14817">
                  <c:v>8.5120192000000001E-3</c:v>
                </c:pt>
                <c:pt idx="14818">
                  <c:v>8.5075554000000001E-3</c:v>
                </c:pt>
                <c:pt idx="14819">
                  <c:v>8.5030942999999998E-3</c:v>
                </c:pt>
                <c:pt idx="14820">
                  <c:v>8.4986361E-3</c:v>
                </c:pt>
                <c:pt idx="14821">
                  <c:v>8.4941815999999993E-3</c:v>
                </c:pt>
                <c:pt idx="14822">
                  <c:v>8.4897298E-3</c:v>
                </c:pt>
                <c:pt idx="14823">
                  <c:v>8.4852808999999994E-3</c:v>
                </c:pt>
                <c:pt idx="14824">
                  <c:v>8.4808347999999999E-3</c:v>
                </c:pt>
                <c:pt idx="14825">
                  <c:v>8.4763913999999999E-3</c:v>
                </c:pt>
                <c:pt idx="14826">
                  <c:v>8.4719518000000004E-3</c:v>
                </c:pt>
                <c:pt idx="14827">
                  <c:v>8.4675150000000001E-3</c:v>
                </c:pt>
                <c:pt idx="14828">
                  <c:v>8.4630810000000008E-3</c:v>
                </c:pt>
                <c:pt idx="14829">
                  <c:v>8.4586496999999993E-3</c:v>
                </c:pt>
                <c:pt idx="14830">
                  <c:v>8.4542222E-3</c:v>
                </c:pt>
                <c:pt idx="14831">
                  <c:v>8.4497974999999999E-3</c:v>
                </c:pt>
                <c:pt idx="14832">
                  <c:v>8.4453756000000008E-3</c:v>
                </c:pt>
                <c:pt idx="14833">
                  <c:v>8.4409564999999992E-3</c:v>
                </c:pt>
                <c:pt idx="14834">
                  <c:v>8.4365411000000001E-3</c:v>
                </c:pt>
                <c:pt idx="14835">
                  <c:v>8.4321285000000003E-3</c:v>
                </c:pt>
                <c:pt idx="14836">
                  <c:v>8.4277186999999996E-3</c:v>
                </c:pt>
                <c:pt idx="14837">
                  <c:v>8.4233116000000004E-3</c:v>
                </c:pt>
                <c:pt idx="14838">
                  <c:v>8.4189073999999999E-3</c:v>
                </c:pt>
                <c:pt idx="14839">
                  <c:v>8.4145069000000003E-3</c:v>
                </c:pt>
                <c:pt idx="14840">
                  <c:v>8.4101091999999999E-3</c:v>
                </c:pt>
                <c:pt idx="14841">
                  <c:v>8.4057143000000004E-3</c:v>
                </c:pt>
                <c:pt idx="14842">
                  <c:v>8.4013222000000002E-3</c:v>
                </c:pt>
                <c:pt idx="14843">
                  <c:v>8.3969328999999992E-3</c:v>
                </c:pt>
                <c:pt idx="14844">
                  <c:v>8.3925473000000007E-3</c:v>
                </c:pt>
                <c:pt idx="14845">
                  <c:v>8.3881644999999998E-3</c:v>
                </c:pt>
                <c:pt idx="14846">
                  <c:v>8.3837844000000002E-3</c:v>
                </c:pt>
                <c:pt idx="14847">
                  <c:v>8.3794071999999994E-3</c:v>
                </c:pt>
                <c:pt idx="14848">
                  <c:v>8.3750327999999995E-3</c:v>
                </c:pt>
                <c:pt idx="14849">
                  <c:v>8.3706612000000007E-3</c:v>
                </c:pt>
                <c:pt idx="14850">
                  <c:v>8.3662932999999991E-3</c:v>
                </c:pt>
                <c:pt idx="14851">
                  <c:v>8.3619282000000003E-3</c:v>
                </c:pt>
                <c:pt idx="14852">
                  <c:v>8.3575659000000007E-3</c:v>
                </c:pt>
                <c:pt idx="14853">
                  <c:v>8.3532063000000007E-3</c:v>
                </c:pt>
                <c:pt idx="14854">
                  <c:v>8.3488495999999995E-3</c:v>
                </c:pt>
                <c:pt idx="14855">
                  <c:v>8.3444956999999993E-3</c:v>
                </c:pt>
                <c:pt idx="14856">
                  <c:v>8.3401445000000005E-3</c:v>
                </c:pt>
                <c:pt idx="14857">
                  <c:v>8.3357971000000003E-3</c:v>
                </c:pt>
                <c:pt idx="14858">
                  <c:v>8.3314524999999993E-3</c:v>
                </c:pt>
                <c:pt idx="14859">
                  <c:v>8.3271106999999994E-3</c:v>
                </c:pt>
                <c:pt idx="14860">
                  <c:v>8.3227716000000007E-3</c:v>
                </c:pt>
                <c:pt idx="14861">
                  <c:v>8.3184353999999992E-3</c:v>
                </c:pt>
                <c:pt idx="14862">
                  <c:v>8.3141020000000003E-3</c:v>
                </c:pt>
                <c:pt idx="14863">
                  <c:v>8.3097712999999993E-3</c:v>
                </c:pt>
                <c:pt idx="14864">
                  <c:v>8.3054435000000006E-3</c:v>
                </c:pt>
                <c:pt idx="14865">
                  <c:v>8.3011192999999997E-3</c:v>
                </c:pt>
                <c:pt idx="14866">
                  <c:v>8.2967979999999993E-3</c:v>
                </c:pt>
                <c:pt idx="14867">
                  <c:v>8.2924794000000003E-3</c:v>
                </c:pt>
                <c:pt idx="14868">
                  <c:v>8.2881637000000001E-3</c:v>
                </c:pt>
                <c:pt idx="14869">
                  <c:v>8.2838506999999995E-3</c:v>
                </c:pt>
                <c:pt idx="14870">
                  <c:v>8.2795405999999995E-3</c:v>
                </c:pt>
                <c:pt idx="14871">
                  <c:v>8.2752332000000008E-3</c:v>
                </c:pt>
                <c:pt idx="14872">
                  <c:v>8.2709285999999996E-3</c:v>
                </c:pt>
                <c:pt idx="14873">
                  <c:v>8.2666269000000007E-3</c:v>
                </c:pt>
                <c:pt idx="14874">
                  <c:v>8.2623278999999997E-3</c:v>
                </c:pt>
                <c:pt idx="14875">
                  <c:v>8.2580316999999997E-3</c:v>
                </c:pt>
                <c:pt idx="14876">
                  <c:v>8.2537392000000005E-3</c:v>
                </c:pt>
                <c:pt idx="14877">
                  <c:v>8.2494495000000004E-3</c:v>
                </c:pt>
                <c:pt idx="14878">
                  <c:v>8.2451626999999993E-3</c:v>
                </c:pt>
                <c:pt idx="14879">
                  <c:v>8.2408785999999994E-3</c:v>
                </c:pt>
                <c:pt idx="14880">
                  <c:v>8.2365973000000006E-3</c:v>
                </c:pt>
                <c:pt idx="14881">
                  <c:v>8.2323187999999992E-3</c:v>
                </c:pt>
                <c:pt idx="14882">
                  <c:v>8.2280431000000005E-3</c:v>
                </c:pt>
                <c:pt idx="14883">
                  <c:v>8.2237701999999992E-3</c:v>
                </c:pt>
                <c:pt idx="14884">
                  <c:v>8.2195001000000007E-3</c:v>
                </c:pt>
                <c:pt idx="14885">
                  <c:v>8.2152327999999997E-3</c:v>
                </c:pt>
                <c:pt idx="14886">
                  <c:v>8.2109682E-3</c:v>
                </c:pt>
                <c:pt idx="14887">
                  <c:v>8.2067065000000008E-3</c:v>
                </c:pt>
                <c:pt idx="14888">
                  <c:v>8.2024475999999992E-3</c:v>
                </c:pt>
                <c:pt idx="14889">
                  <c:v>8.1981914000000006E-3</c:v>
                </c:pt>
                <c:pt idx="14890">
                  <c:v>8.1939380999999992E-3</c:v>
                </c:pt>
                <c:pt idx="14891">
                  <c:v>8.1896875000000008E-3</c:v>
                </c:pt>
                <c:pt idx="14892">
                  <c:v>8.1854396999999999E-3</c:v>
                </c:pt>
                <c:pt idx="14893">
                  <c:v>8.1811947999999995E-3</c:v>
                </c:pt>
                <c:pt idx="14894">
                  <c:v>8.1769526000000006E-3</c:v>
                </c:pt>
                <c:pt idx="14895">
                  <c:v>8.1727132000000008E-3</c:v>
                </c:pt>
                <c:pt idx="14896">
                  <c:v>8.1684766000000002E-3</c:v>
                </c:pt>
                <c:pt idx="14897">
                  <c:v>8.1642428000000006E-3</c:v>
                </c:pt>
                <c:pt idx="14898">
                  <c:v>8.1600118000000003E-3</c:v>
                </c:pt>
                <c:pt idx="14899">
                  <c:v>8.1557836000000009E-3</c:v>
                </c:pt>
                <c:pt idx="14900">
                  <c:v>8.1515582000000007E-3</c:v>
                </c:pt>
                <c:pt idx="14901">
                  <c:v>8.1473355999999997E-3</c:v>
                </c:pt>
                <c:pt idx="14902">
                  <c:v>8.1431157999999997E-3</c:v>
                </c:pt>
                <c:pt idx="14903">
                  <c:v>8.1388988000000006E-3</c:v>
                </c:pt>
                <c:pt idx="14904">
                  <c:v>8.1346844999999994E-3</c:v>
                </c:pt>
                <c:pt idx="14905">
                  <c:v>8.1304731000000005E-3</c:v>
                </c:pt>
                <c:pt idx="14906">
                  <c:v>8.1262643999999995E-3</c:v>
                </c:pt>
                <c:pt idx="14907">
                  <c:v>8.1220586000000008E-3</c:v>
                </c:pt>
                <c:pt idx="14908">
                  <c:v>8.1178554999999999E-3</c:v>
                </c:pt>
                <c:pt idx="14909">
                  <c:v>8.1136552999999997E-3</c:v>
                </c:pt>
                <c:pt idx="14910">
                  <c:v>8.1094578000000007E-3</c:v>
                </c:pt>
                <c:pt idx="14911">
                  <c:v>8.1052630999999993E-3</c:v>
                </c:pt>
                <c:pt idx="14912">
                  <c:v>8.1010712000000006E-3</c:v>
                </c:pt>
                <c:pt idx="14913">
                  <c:v>8.0968820999999993E-3</c:v>
                </c:pt>
                <c:pt idx="14914">
                  <c:v>8.0926958000000007E-3</c:v>
                </c:pt>
                <c:pt idx="14915">
                  <c:v>8.0885122999999996E-3</c:v>
                </c:pt>
                <c:pt idx="14916">
                  <c:v>8.0843315999999995E-3</c:v>
                </c:pt>
                <c:pt idx="14917">
                  <c:v>8.0801537000000003E-3</c:v>
                </c:pt>
                <c:pt idx="14918">
                  <c:v>8.0759786000000004E-3</c:v>
                </c:pt>
                <c:pt idx="14919">
                  <c:v>8.0718053999999997E-3</c:v>
                </c:pt>
                <c:pt idx="14920">
                  <c:v>8.0676349000000005E-3</c:v>
                </c:pt>
                <c:pt idx="14921">
                  <c:v>8.0634672000000004E-3</c:v>
                </c:pt>
                <c:pt idx="14922">
                  <c:v>8.0593022999999996E-3</c:v>
                </c:pt>
                <c:pt idx="14923">
                  <c:v>8.0551402999999994E-3</c:v>
                </c:pt>
                <c:pt idx="14924">
                  <c:v>8.0509810000000005E-3</c:v>
                </c:pt>
                <c:pt idx="14925">
                  <c:v>8.0468245000000008E-3</c:v>
                </c:pt>
                <c:pt idx="14926">
                  <c:v>8.0426708000000003E-3</c:v>
                </c:pt>
                <c:pt idx="14927">
                  <c:v>8.0385199000000008E-3</c:v>
                </c:pt>
                <c:pt idx="14928">
                  <c:v>8.0343718000000005E-3</c:v>
                </c:pt>
                <c:pt idx="14929">
                  <c:v>8.0302264999999994E-3</c:v>
                </c:pt>
                <c:pt idx="14930">
                  <c:v>8.0260838999999997E-3</c:v>
                </c:pt>
                <c:pt idx="14931">
                  <c:v>8.0219433000000007E-3</c:v>
                </c:pt>
                <c:pt idx="14932">
                  <c:v>8.0178053999999995E-3</c:v>
                </c:pt>
                <c:pt idx="14933">
                  <c:v>8.0136702999999993E-3</c:v>
                </c:pt>
                <c:pt idx="14934">
                  <c:v>8.0095380999999997E-3</c:v>
                </c:pt>
                <c:pt idx="14935">
                  <c:v>8.0054085999999997E-3</c:v>
                </c:pt>
                <c:pt idx="14936">
                  <c:v>8.0012819000000006E-3</c:v>
                </c:pt>
                <c:pt idx="14937">
                  <c:v>7.9971580000000007E-3</c:v>
                </c:pt>
                <c:pt idx="14938">
                  <c:v>7.9930369000000001E-3</c:v>
                </c:pt>
                <c:pt idx="14939">
                  <c:v>7.9889175999999992E-3</c:v>
                </c:pt>
                <c:pt idx="14940">
                  <c:v>7.9848012000000006E-3</c:v>
                </c:pt>
                <c:pt idx="14941">
                  <c:v>7.9806874999999999E-3</c:v>
                </c:pt>
                <c:pt idx="14942">
                  <c:v>7.9765766999999998E-3</c:v>
                </c:pt>
                <c:pt idx="14943">
                  <c:v>7.9724685999999993E-3</c:v>
                </c:pt>
                <c:pt idx="14944">
                  <c:v>7.9683633999999993E-3</c:v>
                </c:pt>
                <c:pt idx="14945">
                  <c:v>7.9642609000000007E-3</c:v>
                </c:pt>
                <c:pt idx="14946">
                  <c:v>7.9601602999999996E-3</c:v>
                </c:pt>
                <c:pt idx="14947">
                  <c:v>7.9560624E-3</c:v>
                </c:pt>
                <c:pt idx="14948">
                  <c:v>7.9519673999999992E-3</c:v>
                </c:pt>
                <c:pt idx="14949">
                  <c:v>7.9478751999999993E-3</c:v>
                </c:pt>
                <c:pt idx="14950">
                  <c:v>7.9437857000000008E-3</c:v>
                </c:pt>
                <c:pt idx="14951">
                  <c:v>7.9396990999999993E-3</c:v>
                </c:pt>
                <c:pt idx="14952">
                  <c:v>7.9356142999999994E-3</c:v>
                </c:pt>
                <c:pt idx="14953">
                  <c:v>7.9315323000000004E-3</c:v>
                </c:pt>
                <c:pt idx="14954">
                  <c:v>7.9274531000000006E-3</c:v>
                </c:pt>
                <c:pt idx="14955">
                  <c:v>7.9233767E-3</c:v>
                </c:pt>
                <c:pt idx="14956">
                  <c:v>7.9193031000000004E-3</c:v>
                </c:pt>
                <c:pt idx="14957">
                  <c:v>7.9152323E-3</c:v>
                </c:pt>
                <c:pt idx="14958">
                  <c:v>7.9111634000000007E-3</c:v>
                </c:pt>
                <c:pt idx="14959">
                  <c:v>7.9070971999999993E-3</c:v>
                </c:pt>
                <c:pt idx="14960">
                  <c:v>7.9030339000000002E-3</c:v>
                </c:pt>
                <c:pt idx="14961">
                  <c:v>7.8989733000000006E-3</c:v>
                </c:pt>
                <c:pt idx="14962">
                  <c:v>7.8949155000000003E-3</c:v>
                </c:pt>
                <c:pt idx="14963">
                  <c:v>7.8908606000000006E-3</c:v>
                </c:pt>
                <c:pt idx="14964">
                  <c:v>7.8868073999999993E-3</c:v>
                </c:pt>
                <c:pt idx="14965">
                  <c:v>7.8827571000000003E-3</c:v>
                </c:pt>
                <c:pt idx="14966">
                  <c:v>7.8787096000000004E-3</c:v>
                </c:pt>
                <c:pt idx="14967">
                  <c:v>7.8746648999999998E-3</c:v>
                </c:pt>
                <c:pt idx="14968">
                  <c:v>7.8706220000000007E-3</c:v>
                </c:pt>
                <c:pt idx="14969">
                  <c:v>7.8665819000000008E-3</c:v>
                </c:pt>
                <c:pt idx="14970">
                  <c:v>7.8625446000000002E-3</c:v>
                </c:pt>
                <c:pt idx="14971">
                  <c:v>7.8585101000000004E-3</c:v>
                </c:pt>
                <c:pt idx="14972">
                  <c:v>7.8544783999999999E-3</c:v>
                </c:pt>
                <c:pt idx="14973">
                  <c:v>7.8504486000000005E-3</c:v>
                </c:pt>
                <c:pt idx="14974">
                  <c:v>7.8464216000000003E-3</c:v>
                </c:pt>
                <c:pt idx="14975">
                  <c:v>7.8423972999999998E-3</c:v>
                </c:pt>
                <c:pt idx="14976">
                  <c:v>7.8383758999999997E-3</c:v>
                </c:pt>
                <c:pt idx="14977">
                  <c:v>7.8343562999999995E-3</c:v>
                </c:pt>
                <c:pt idx="14978">
                  <c:v>7.8303395000000001E-3</c:v>
                </c:pt>
                <c:pt idx="14979">
                  <c:v>7.8263255E-3</c:v>
                </c:pt>
                <c:pt idx="14980">
                  <c:v>7.8223142999999992E-3</c:v>
                </c:pt>
                <c:pt idx="14981">
                  <c:v>7.8183048999999998E-3</c:v>
                </c:pt>
                <c:pt idx="14982">
                  <c:v>7.8142983999999992E-3</c:v>
                </c:pt>
                <c:pt idx="14983">
                  <c:v>7.8102945999999999E-3</c:v>
                </c:pt>
                <c:pt idx="14984">
                  <c:v>7.8062931999999998E-3</c:v>
                </c:pt>
                <c:pt idx="14985">
                  <c:v>7.8022945999999998E-3</c:v>
                </c:pt>
                <c:pt idx="14986">
                  <c:v>7.7982983000000001E-3</c:v>
                </c:pt>
                <c:pt idx="14987">
                  <c:v>7.7943047999999996E-3</c:v>
                </c:pt>
                <c:pt idx="14988">
                  <c:v>7.7903136000000003E-3</c:v>
                </c:pt>
                <c:pt idx="14989">
                  <c:v>7.7863252000000003E-3</c:v>
                </c:pt>
                <c:pt idx="14990">
                  <c:v>7.7823390999999997E-3</c:v>
                </c:pt>
                <c:pt idx="14991">
                  <c:v>7.7783558999999997E-3</c:v>
                </c:pt>
                <c:pt idx="14992">
                  <c:v>7.7743748999999996E-3</c:v>
                </c:pt>
                <c:pt idx="14993">
                  <c:v>7.7703968E-3</c:v>
                </c:pt>
                <c:pt idx="14994">
                  <c:v>7.7664209999999999E-3</c:v>
                </c:pt>
                <c:pt idx="14995">
                  <c:v>7.7624475000000002E-3</c:v>
                </c:pt>
                <c:pt idx="14996">
                  <c:v>7.7584767999999997E-3</c:v>
                </c:pt>
                <c:pt idx="14997">
                  <c:v>7.7545084000000004E-3</c:v>
                </c:pt>
                <c:pt idx="14998">
                  <c:v>7.7505428000000003E-3</c:v>
                </c:pt>
                <c:pt idx="14999">
                  <c:v>7.7465796000000002E-3</c:v>
                </c:pt>
                <c:pt idx="15000">
                  <c:v>7.7426187000000004E-3</c:v>
                </c:pt>
                <c:pt idx="15001">
                  <c:v>7.7387621000000002E-3</c:v>
                </c:pt>
                <c:pt idx="15002">
                  <c:v>7.7349111000000002E-3</c:v>
                </c:pt>
                <c:pt idx="15003">
                  <c:v>7.7310655999999998E-3</c:v>
                </c:pt>
                <c:pt idx="15004">
                  <c:v>7.7272247999999998E-3</c:v>
                </c:pt>
                <c:pt idx="15005">
                  <c:v>7.7233887000000001E-3</c:v>
                </c:pt>
                <c:pt idx="15006">
                  <c:v>7.7195568000000001E-3</c:v>
                </c:pt>
                <c:pt idx="15007">
                  <c:v>7.7157290999999998E-3</c:v>
                </c:pt>
                <c:pt idx="15008">
                  <c:v>7.7119051000000003E-3</c:v>
                </c:pt>
                <c:pt idx="15009">
                  <c:v>7.7080847999999999E-3</c:v>
                </c:pt>
                <c:pt idx="15010">
                  <c:v>7.7042682000000003E-3</c:v>
                </c:pt>
                <c:pt idx="15011">
                  <c:v>7.7004554000000003E-3</c:v>
                </c:pt>
                <c:pt idx="15012">
                  <c:v>7.6966457999999996E-3</c:v>
                </c:pt>
                <c:pt idx="15013">
                  <c:v>7.6928400000000003E-3</c:v>
                </c:pt>
                <c:pt idx="15014">
                  <c:v>7.6890374000000003E-3</c:v>
                </c:pt>
                <c:pt idx="15015">
                  <c:v>7.6852379999999996E-3</c:v>
                </c:pt>
                <c:pt idx="15016">
                  <c:v>7.6814420000000001E-3</c:v>
                </c:pt>
                <c:pt idx="15017">
                  <c:v>7.6776491000000004E-3</c:v>
                </c:pt>
                <c:pt idx="15018">
                  <c:v>7.6738596000000001E-3</c:v>
                </c:pt>
                <c:pt idx="15019">
                  <c:v>7.6700733E-3</c:v>
                </c:pt>
                <c:pt idx="15020">
                  <c:v>7.6662902999999998E-3</c:v>
                </c:pt>
                <c:pt idx="15021">
                  <c:v>7.6625104999999997E-3</c:v>
                </c:pt>
                <c:pt idx="15022">
                  <c:v>7.6587340000000004E-3</c:v>
                </c:pt>
                <c:pt idx="15023">
                  <c:v>7.6549603000000003E-3</c:v>
                </c:pt>
                <c:pt idx="15024">
                  <c:v>7.6511898000000004E-3</c:v>
                </c:pt>
                <c:pt idx="15025">
                  <c:v>7.6474220999999997E-3</c:v>
                </c:pt>
                <c:pt idx="15026">
                  <c:v>7.6436576999999997E-3</c:v>
                </c:pt>
                <c:pt idx="15027">
                  <c:v>7.6398960999999998E-3</c:v>
                </c:pt>
                <c:pt idx="15028">
                  <c:v>7.6361377999999997E-3</c:v>
                </c:pt>
                <c:pt idx="15029">
                  <c:v>7.6323822000000001E-3</c:v>
                </c:pt>
                <c:pt idx="15030">
                  <c:v>7.6286293999999998E-3</c:v>
                </c:pt>
                <c:pt idx="15031">
                  <c:v>7.6248799000000001E-3</c:v>
                </c:pt>
                <c:pt idx="15032">
                  <c:v>7.6211331999999996E-3</c:v>
                </c:pt>
                <c:pt idx="15033">
                  <c:v>7.6173893000000001E-3</c:v>
                </c:pt>
                <c:pt idx="15034">
                  <c:v>7.6136481999999998E-3</c:v>
                </c:pt>
                <c:pt idx="15035">
                  <c:v>7.6099102999999998E-3</c:v>
                </c:pt>
                <c:pt idx="15036">
                  <c:v>7.6061753000000003E-3</c:v>
                </c:pt>
                <c:pt idx="15037">
                  <c:v>7.6024430000000004E-3</c:v>
                </c:pt>
                <c:pt idx="15038">
                  <c:v>7.5987134999999997E-3</c:v>
                </c:pt>
                <c:pt idx="15039">
                  <c:v>7.5949868E-3</c:v>
                </c:pt>
                <c:pt idx="15040">
                  <c:v>7.5912629000000004E-3</c:v>
                </c:pt>
                <c:pt idx="15041">
                  <c:v>7.5875418E-3</c:v>
                </c:pt>
                <c:pt idx="15042">
                  <c:v>7.5838234999999997E-3</c:v>
                </c:pt>
                <c:pt idx="15043">
                  <c:v>7.5801080000000003E-3</c:v>
                </c:pt>
                <c:pt idx="15044">
                  <c:v>7.5763953000000002E-3</c:v>
                </c:pt>
                <c:pt idx="15045">
                  <c:v>7.5726854000000001E-3</c:v>
                </c:pt>
                <c:pt idx="15046">
                  <c:v>7.5689781999999997E-3</c:v>
                </c:pt>
                <c:pt idx="15047">
                  <c:v>7.5652738999999998E-3</c:v>
                </c:pt>
                <c:pt idx="15048">
                  <c:v>7.5615719000000003E-3</c:v>
                </c:pt>
                <c:pt idx="15049">
                  <c:v>7.5578727E-3</c:v>
                </c:pt>
                <c:pt idx="15050">
                  <c:v>7.5541762999999998E-3</c:v>
                </c:pt>
                <c:pt idx="15051">
                  <c:v>7.5504826000000001E-3</c:v>
                </c:pt>
                <c:pt idx="15052">
                  <c:v>7.5467918E-3</c:v>
                </c:pt>
                <c:pt idx="15053">
                  <c:v>7.5431033000000003E-3</c:v>
                </c:pt>
                <c:pt idx="15054">
                  <c:v>7.5394175999999999E-3</c:v>
                </c:pt>
                <c:pt idx="15055">
                  <c:v>7.5357347000000003E-3</c:v>
                </c:pt>
                <c:pt idx="15056">
                  <c:v>7.5320546E-3</c:v>
                </c:pt>
                <c:pt idx="15057">
                  <c:v>7.5283768000000001E-3</c:v>
                </c:pt>
                <c:pt idx="15058">
                  <c:v>7.5247018000000002E-3</c:v>
                </c:pt>
                <c:pt idx="15059">
                  <c:v>7.5210295999999996E-3</c:v>
                </c:pt>
                <c:pt idx="15060">
                  <c:v>7.5173597000000002E-3</c:v>
                </c:pt>
                <c:pt idx="15061">
                  <c:v>7.5136926E-3</c:v>
                </c:pt>
                <c:pt idx="15062">
                  <c:v>7.5100278000000001E-3</c:v>
                </c:pt>
                <c:pt idx="15063">
                  <c:v>7.5063659E-3</c:v>
                </c:pt>
                <c:pt idx="15064">
                  <c:v>7.5027067000000003E-3</c:v>
                </c:pt>
                <c:pt idx="15065">
                  <c:v>7.4990498999999997E-3</c:v>
                </c:pt>
                <c:pt idx="15066">
                  <c:v>7.4953957999999996E-3</c:v>
                </c:pt>
                <c:pt idx="15067">
                  <c:v>7.4917441000000003E-3</c:v>
                </c:pt>
                <c:pt idx="15068">
                  <c:v>7.4880952000000002E-3</c:v>
                </c:pt>
                <c:pt idx="15069">
                  <c:v>7.4844485999999997E-3</c:v>
                </c:pt>
                <c:pt idx="15070">
                  <c:v>7.4808048E-3</c:v>
                </c:pt>
                <c:pt idx="15071">
                  <c:v>7.4771632999999999E-3</c:v>
                </c:pt>
                <c:pt idx="15072">
                  <c:v>7.4735247000000003E-3</c:v>
                </c:pt>
                <c:pt idx="15073">
                  <c:v>7.4698882999999997E-3</c:v>
                </c:pt>
                <c:pt idx="15074">
                  <c:v>7.4662547999999997E-3</c:v>
                </c:pt>
                <c:pt idx="15075">
                  <c:v>7.4626235000000004E-3</c:v>
                </c:pt>
                <c:pt idx="15076">
                  <c:v>7.4589951E-3</c:v>
                </c:pt>
                <c:pt idx="15077">
                  <c:v>7.4553689999999999E-3</c:v>
                </c:pt>
                <c:pt idx="15078">
                  <c:v>7.4517452000000001E-3</c:v>
                </c:pt>
                <c:pt idx="15079">
                  <c:v>7.4481241999999996E-3</c:v>
                </c:pt>
                <c:pt idx="15080">
                  <c:v>7.4445055999999999E-3</c:v>
                </c:pt>
                <c:pt idx="15081">
                  <c:v>7.4408892999999997E-3</c:v>
                </c:pt>
                <c:pt idx="15082">
                  <c:v>7.4372756999999999E-3</c:v>
                </c:pt>
                <c:pt idx="15083">
                  <c:v>7.4336645000000002E-3</c:v>
                </c:pt>
                <c:pt idx="15084">
                  <c:v>7.4300555999999999E-3</c:v>
                </c:pt>
                <c:pt idx="15085">
                  <c:v>7.4264496000000001E-3</c:v>
                </c:pt>
                <c:pt idx="15086">
                  <c:v>7.4228458000000002E-3</c:v>
                </c:pt>
                <c:pt idx="15087">
                  <c:v>7.4192449000000001E-3</c:v>
                </c:pt>
                <c:pt idx="15088">
                  <c:v>7.4156461999999998E-3</c:v>
                </c:pt>
                <c:pt idx="15089">
                  <c:v>7.4120499000000003E-3</c:v>
                </c:pt>
                <c:pt idx="15090">
                  <c:v>7.4084559000000003E-3</c:v>
                </c:pt>
                <c:pt idx="15091">
                  <c:v>7.4048648E-3</c:v>
                </c:pt>
                <c:pt idx="15092">
                  <c:v>7.4012758999999996E-3</c:v>
                </c:pt>
                <c:pt idx="15093">
                  <c:v>7.3976894E-3</c:v>
                </c:pt>
                <c:pt idx="15094">
                  <c:v>7.3941051999999998E-3</c:v>
                </c:pt>
                <c:pt idx="15095">
                  <c:v>7.3905237999999998E-3</c:v>
                </c:pt>
                <c:pt idx="15096">
                  <c:v>7.3869447000000001E-3</c:v>
                </c:pt>
                <c:pt idx="15097">
                  <c:v>7.3833680000000004E-3</c:v>
                </c:pt>
                <c:pt idx="15098">
                  <c:v>7.3797936000000001E-3</c:v>
                </c:pt>
                <c:pt idx="15099">
                  <c:v>7.3762215000000003E-3</c:v>
                </c:pt>
                <c:pt idx="15100">
                  <c:v>7.3726521999999996E-3</c:v>
                </c:pt>
                <c:pt idx="15101">
                  <c:v>7.3690852000000001E-3</c:v>
                </c:pt>
                <c:pt idx="15102">
                  <c:v>7.3655205999999997E-3</c:v>
                </c:pt>
                <c:pt idx="15103">
                  <c:v>7.3619582999999997E-3</c:v>
                </c:pt>
                <c:pt idx="15104">
                  <c:v>7.3583983E-3</c:v>
                </c:pt>
                <c:pt idx="15105">
                  <c:v>7.3548405999999998E-3</c:v>
                </c:pt>
                <c:pt idx="15106">
                  <c:v>7.3512852999999996E-3</c:v>
                </c:pt>
                <c:pt idx="15107">
                  <c:v>7.3477322999999997E-3</c:v>
                </c:pt>
                <c:pt idx="15108">
                  <c:v>7.3441820999999999E-3</c:v>
                </c:pt>
                <c:pt idx="15109">
                  <c:v>7.3406341999999996E-3</c:v>
                </c:pt>
                <c:pt idx="15110">
                  <c:v>7.3370887000000001E-3</c:v>
                </c:pt>
                <c:pt idx="15111">
                  <c:v>7.3335455000000001E-3</c:v>
                </c:pt>
                <c:pt idx="15112">
                  <c:v>7.3300046000000004E-3</c:v>
                </c:pt>
                <c:pt idx="15113">
                  <c:v>7.3264660000000002E-3</c:v>
                </c:pt>
                <c:pt idx="15114">
                  <c:v>7.3229298E-3</c:v>
                </c:pt>
                <c:pt idx="15115">
                  <c:v>7.3193959000000001E-3</c:v>
                </c:pt>
                <c:pt idx="15116">
                  <c:v>7.3158642999999997E-3</c:v>
                </c:pt>
                <c:pt idx="15117">
                  <c:v>7.3123351000000001E-3</c:v>
                </c:pt>
                <c:pt idx="15118">
                  <c:v>7.3088082E-3</c:v>
                </c:pt>
                <c:pt idx="15119">
                  <c:v>7.3052836000000003E-3</c:v>
                </c:pt>
                <c:pt idx="15120">
                  <c:v>7.3017613E-3</c:v>
                </c:pt>
                <c:pt idx="15121">
                  <c:v>7.2982413999999997E-3</c:v>
                </c:pt>
                <c:pt idx="15122">
                  <c:v>7.2947237999999998E-3</c:v>
                </c:pt>
                <c:pt idx="15123">
                  <c:v>7.2912085000000001E-3</c:v>
                </c:pt>
                <c:pt idx="15124">
                  <c:v>7.2876955E-3</c:v>
                </c:pt>
                <c:pt idx="15125">
                  <c:v>7.2841848999999998E-3</c:v>
                </c:pt>
                <c:pt idx="15126">
                  <c:v>7.2806766E-3</c:v>
                </c:pt>
                <c:pt idx="15127">
                  <c:v>7.2771707000000001E-3</c:v>
                </c:pt>
                <c:pt idx="15128">
                  <c:v>7.2736670000000002E-3</c:v>
                </c:pt>
                <c:pt idx="15129">
                  <c:v>7.2701657000000001E-3</c:v>
                </c:pt>
                <c:pt idx="15130">
                  <c:v>7.2666667000000004E-3</c:v>
                </c:pt>
                <c:pt idx="15131">
                  <c:v>7.2631700999999998E-3</c:v>
                </c:pt>
                <c:pt idx="15132">
                  <c:v>7.2596752999999998E-3</c:v>
                </c:pt>
                <c:pt idx="15133">
                  <c:v>7.2561828000000002E-3</c:v>
                </c:pt>
                <c:pt idx="15134">
                  <c:v>7.2526926999999996E-3</c:v>
                </c:pt>
                <c:pt idx="15135">
                  <c:v>7.2492049000000003E-3</c:v>
                </c:pt>
                <c:pt idx="15136">
                  <c:v>7.2457194000000004E-3</c:v>
                </c:pt>
                <c:pt idx="15137">
                  <c:v>7.2422362999999997E-3</c:v>
                </c:pt>
                <c:pt idx="15138">
                  <c:v>7.2387555000000001E-3</c:v>
                </c:pt>
                <c:pt idx="15139">
                  <c:v>7.235277E-3</c:v>
                </c:pt>
                <c:pt idx="15140">
                  <c:v>7.2318004000000002E-3</c:v>
                </c:pt>
                <c:pt idx="15141">
                  <c:v>7.2283260999999998E-3</c:v>
                </c:pt>
                <c:pt idx="15142">
                  <c:v>7.2248540999999998E-3</c:v>
                </c:pt>
                <c:pt idx="15143">
                  <c:v>7.2213844000000001E-3</c:v>
                </c:pt>
                <c:pt idx="15144">
                  <c:v>7.2179171000000004E-3</c:v>
                </c:pt>
                <c:pt idx="15145">
                  <c:v>7.2144521000000001E-3</c:v>
                </c:pt>
                <c:pt idx="15146">
                  <c:v>7.2109890000000001E-3</c:v>
                </c:pt>
                <c:pt idx="15147">
                  <c:v>7.2075281999999996E-3</c:v>
                </c:pt>
                <c:pt idx="15148">
                  <c:v>7.2040697999999998E-3</c:v>
                </c:pt>
                <c:pt idx="15149">
                  <c:v>7.2006136E-3</c:v>
                </c:pt>
                <c:pt idx="15150">
                  <c:v>7.1971598000000001E-3</c:v>
                </c:pt>
                <c:pt idx="15151">
                  <c:v>7.1937078999999996E-3</c:v>
                </c:pt>
                <c:pt idx="15152">
                  <c:v>7.1902581999999998E-3</c:v>
                </c:pt>
                <c:pt idx="15153">
                  <c:v>7.1868110000000004E-3</c:v>
                </c:pt>
                <c:pt idx="15154">
                  <c:v>7.1833660000000001E-3</c:v>
                </c:pt>
                <c:pt idx="15155">
                  <c:v>7.1799228999999999E-3</c:v>
                </c:pt>
                <c:pt idx="15156">
                  <c:v>7.1764821000000001E-3</c:v>
                </c:pt>
                <c:pt idx="15157">
                  <c:v>7.1730437000000003E-3</c:v>
                </c:pt>
                <c:pt idx="15158">
                  <c:v>7.1696075999999999E-3</c:v>
                </c:pt>
                <c:pt idx="15159">
                  <c:v>7.1661733000000002E-3</c:v>
                </c:pt>
                <c:pt idx="15160">
                  <c:v>7.1627414000000004E-3</c:v>
                </c:pt>
                <c:pt idx="15161">
                  <c:v>7.1593118000000001E-3</c:v>
                </c:pt>
                <c:pt idx="15162">
                  <c:v>7.1558841E-3</c:v>
                </c:pt>
                <c:pt idx="15163">
                  <c:v>7.1524587000000002E-3</c:v>
                </c:pt>
                <c:pt idx="15164">
                  <c:v>7.1490356E-3</c:v>
                </c:pt>
                <c:pt idx="15165">
                  <c:v>7.1456148000000001E-3</c:v>
                </c:pt>
                <c:pt idx="15166">
                  <c:v>7.1421959000000004E-3</c:v>
                </c:pt>
                <c:pt idx="15167">
                  <c:v>7.1387793999999997E-3</c:v>
                </c:pt>
                <c:pt idx="15168">
                  <c:v>7.1353652000000004E-3</c:v>
                </c:pt>
                <c:pt idx="15169">
                  <c:v>7.1319527999999998E-3</c:v>
                </c:pt>
                <c:pt idx="15170">
                  <c:v>7.1285428000000001E-3</c:v>
                </c:pt>
                <c:pt idx="15171">
                  <c:v>7.1251350000000003E-3</c:v>
                </c:pt>
                <c:pt idx="15172">
                  <c:v>7.1217292000000003E-3</c:v>
                </c:pt>
                <c:pt idx="15173">
                  <c:v>7.1183256999999998E-3</c:v>
                </c:pt>
                <c:pt idx="15174">
                  <c:v>7.1149239999999999E-3</c:v>
                </c:pt>
                <c:pt idx="15175">
                  <c:v>7.1115246999999999E-3</c:v>
                </c:pt>
                <c:pt idx="15176">
                  <c:v>7.1081277000000003E-3</c:v>
                </c:pt>
                <c:pt idx="15177">
                  <c:v>7.1047326000000001E-3</c:v>
                </c:pt>
                <c:pt idx="15178">
                  <c:v>7.1013398000000002E-3</c:v>
                </c:pt>
                <c:pt idx="15179">
                  <c:v>7.0979488E-3</c:v>
                </c:pt>
                <c:pt idx="15180">
                  <c:v>7.0945601999999998E-3</c:v>
                </c:pt>
                <c:pt idx="15181">
                  <c:v>7.0911739E-3</c:v>
                </c:pt>
                <c:pt idx="15182">
                  <c:v>7.0877895000000003E-3</c:v>
                </c:pt>
                <c:pt idx="15183">
                  <c:v>7.0844074000000002E-3</c:v>
                </c:pt>
                <c:pt idx="15184">
                  <c:v>7.0810270999999998E-3</c:v>
                </c:pt>
                <c:pt idx="15185">
                  <c:v>7.0776492000000002E-3</c:v>
                </c:pt>
                <c:pt idx="15186">
                  <c:v>7.0742736999999997E-3</c:v>
                </c:pt>
                <c:pt idx="15187">
                  <c:v>7.0708999000000002E-3</c:v>
                </c:pt>
                <c:pt idx="15188">
                  <c:v>7.0675286000000002E-3</c:v>
                </c:pt>
                <c:pt idx="15189">
                  <c:v>7.0641590000000004E-3</c:v>
                </c:pt>
                <c:pt idx="15190">
                  <c:v>7.0607917999999997E-3</c:v>
                </c:pt>
                <c:pt idx="15191">
                  <c:v>7.0574265000000001E-3</c:v>
                </c:pt>
                <c:pt idx="15192">
                  <c:v>7.0540634999999999E-3</c:v>
                </c:pt>
                <c:pt idx="15193">
                  <c:v>7.0507023000000004E-3</c:v>
                </c:pt>
                <c:pt idx="15194">
                  <c:v>7.0473434999999999E-3</c:v>
                </c:pt>
                <c:pt idx="15195">
                  <c:v>7.0439865999999997E-3</c:v>
                </c:pt>
                <c:pt idx="15196">
                  <c:v>7.0406319999999998E-3</c:v>
                </c:pt>
                <c:pt idx="15197">
                  <c:v>7.0372791999999997E-3</c:v>
                </c:pt>
                <c:pt idx="15198">
                  <c:v>7.0339288000000003E-3</c:v>
                </c:pt>
                <c:pt idx="15199">
                  <c:v>7.0305801999999999E-3</c:v>
                </c:pt>
                <c:pt idx="15200">
                  <c:v>7.0272340000000003E-3</c:v>
                </c:pt>
                <c:pt idx="15201">
                  <c:v>7.0238896000000004E-3</c:v>
                </c:pt>
                <c:pt idx="15202">
                  <c:v>7.0205475E-3</c:v>
                </c:pt>
                <c:pt idx="15203">
                  <c:v>7.0172072999999998E-3</c:v>
                </c:pt>
                <c:pt idx="15204">
                  <c:v>7.0138694999999996E-3</c:v>
                </c:pt>
                <c:pt idx="15205">
                  <c:v>7.0105335E-3</c:v>
                </c:pt>
                <c:pt idx="15206">
                  <c:v>7.0071993000000001E-3</c:v>
                </c:pt>
                <c:pt idx="15207">
                  <c:v>7.0038675000000002E-3</c:v>
                </c:pt>
                <c:pt idx="15208">
                  <c:v>7.0005375999999996E-3</c:v>
                </c:pt>
                <c:pt idx="15209">
                  <c:v>6.9972100000000002E-3</c:v>
                </c:pt>
                <c:pt idx="15210">
                  <c:v>6.9938841999999998E-3</c:v>
                </c:pt>
                <c:pt idx="15211">
                  <c:v>6.9905608000000001E-3</c:v>
                </c:pt>
                <c:pt idx="15212">
                  <c:v>6.9872392000000002E-3</c:v>
                </c:pt>
                <c:pt idx="15213">
                  <c:v>6.9839200000000002E-3</c:v>
                </c:pt>
                <c:pt idx="15214">
                  <c:v>6.9806026E-3</c:v>
                </c:pt>
                <c:pt idx="15215">
                  <c:v>6.9772871E-3</c:v>
                </c:pt>
                <c:pt idx="15216">
                  <c:v>6.9739739000000004E-3</c:v>
                </c:pt>
                <c:pt idx="15217">
                  <c:v>6.9706626000000001E-3</c:v>
                </c:pt>
                <c:pt idx="15218">
                  <c:v>6.9673532E-3</c:v>
                </c:pt>
                <c:pt idx="15219">
                  <c:v>6.9640459999999998E-3</c:v>
                </c:pt>
                <c:pt idx="15220">
                  <c:v>6.9607408000000003E-3</c:v>
                </c:pt>
                <c:pt idx="15221">
                  <c:v>6.9574377999999997E-3</c:v>
                </c:pt>
                <c:pt idx="15222">
                  <c:v>6.9541367999999999E-3</c:v>
                </c:pt>
                <c:pt idx="15223">
                  <c:v>6.9508375999999998E-3</c:v>
                </c:pt>
                <c:pt idx="15224">
                  <c:v>6.9475407000000001E-3</c:v>
                </c:pt>
                <c:pt idx="15225">
                  <c:v>6.9442456999999997E-3</c:v>
                </c:pt>
                <c:pt idx="15226">
                  <c:v>6.9409525E-3</c:v>
                </c:pt>
                <c:pt idx="15227">
                  <c:v>6.9376617000000002E-3</c:v>
                </c:pt>
                <c:pt idx="15228">
                  <c:v>6.9343727000000001E-3</c:v>
                </c:pt>
                <c:pt idx="15229">
                  <c:v>6.9310856000000002E-3</c:v>
                </c:pt>
                <c:pt idx="15230">
                  <c:v>6.9278007999999999E-3</c:v>
                </c:pt>
                <c:pt idx="15231">
                  <c:v>6.9245178999999997E-3</c:v>
                </c:pt>
                <c:pt idx="15232">
                  <c:v>6.9212368999999998E-3</c:v>
                </c:pt>
                <c:pt idx="15233">
                  <c:v>6.9179580999999997E-3</c:v>
                </c:pt>
                <c:pt idx="15234">
                  <c:v>6.9146813000000003E-3</c:v>
                </c:pt>
                <c:pt idx="15235">
                  <c:v>6.9114062999999998E-3</c:v>
                </c:pt>
                <c:pt idx="15236">
                  <c:v>6.9081335999999997E-3</c:v>
                </c:pt>
                <c:pt idx="15237">
                  <c:v>6.9048627999999997E-3</c:v>
                </c:pt>
                <c:pt idx="15238">
                  <c:v>6.9015939E-3</c:v>
                </c:pt>
                <c:pt idx="15239">
                  <c:v>6.8983268E-3</c:v>
                </c:pt>
                <c:pt idx="15240">
                  <c:v>6.8950620000000004E-3</c:v>
                </c:pt>
                <c:pt idx="15241">
                  <c:v>6.8917991999999997E-3</c:v>
                </c:pt>
                <c:pt idx="15242">
                  <c:v>6.8885381000000001E-3</c:v>
                </c:pt>
                <c:pt idx="15243">
                  <c:v>6.8852794000000004E-3</c:v>
                </c:pt>
                <c:pt idx="15244">
                  <c:v>6.8820226E-3</c:v>
                </c:pt>
                <c:pt idx="15245">
                  <c:v>6.8787676000000002E-3</c:v>
                </c:pt>
                <c:pt idx="15246">
                  <c:v>6.8755144999999998E-3</c:v>
                </c:pt>
                <c:pt idx="15247">
                  <c:v>6.8722636999999998E-3</c:v>
                </c:pt>
                <c:pt idx="15248">
                  <c:v>6.8690147999999999E-3</c:v>
                </c:pt>
                <c:pt idx="15249">
                  <c:v>6.8657678000000003E-3</c:v>
                </c:pt>
                <c:pt idx="15250">
                  <c:v>6.8625225999999996E-3</c:v>
                </c:pt>
                <c:pt idx="15251">
                  <c:v>6.8592797E-3</c:v>
                </c:pt>
                <c:pt idx="15252">
                  <c:v>6.8560386999999999E-3</c:v>
                </c:pt>
                <c:pt idx="15253">
                  <c:v>6.8527995999999999E-3</c:v>
                </c:pt>
                <c:pt idx="15254">
                  <c:v>6.8495622999999997E-3</c:v>
                </c:pt>
                <c:pt idx="15255">
                  <c:v>6.8463272999999998E-3</c:v>
                </c:pt>
                <c:pt idx="15256">
                  <c:v>6.8430942000000002E-3</c:v>
                </c:pt>
                <c:pt idx="15257">
                  <c:v>6.8398629999999998E-3</c:v>
                </c:pt>
                <c:pt idx="15258">
                  <c:v>6.8366336999999998E-3</c:v>
                </c:pt>
                <c:pt idx="15259">
                  <c:v>6.8334062000000003E-3</c:v>
                </c:pt>
                <c:pt idx="15260">
                  <c:v>6.8301810000000003E-3</c:v>
                </c:pt>
                <c:pt idx="15261">
                  <c:v>6.8269576999999996E-3</c:v>
                </c:pt>
                <c:pt idx="15262">
                  <c:v>6.8237361999999996E-3</c:v>
                </c:pt>
                <c:pt idx="15263">
                  <c:v>6.8205167000000002E-3</c:v>
                </c:pt>
                <c:pt idx="15264">
                  <c:v>6.8172989000000002E-3</c:v>
                </c:pt>
                <c:pt idx="15265">
                  <c:v>6.8140830999999999E-3</c:v>
                </c:pt>
                <c:pt idx="15266">
                  <c:v>6.8108696E-3</c:v>
                </c:pt>
                <c:pt idx="15267">
                  <c:v>6.8076578999999998E-3</c:v>
                </c:pt>
                <c:pt idx="15268">
                  <c:v>6.8044480999999999E-3</c:v>
                </c:pt>
                <c:pt idx="15269">
                  <c:v>6.8012400999999997E-3</c:v>
                </c:pt>
                <c:pt idx="15270">
                  <c:v>6.7980341000000001E-3</c:v>
                </c:pt>
                <c:pt idx="15271">
                  <c:v>6.7948299000000004E-3</c:v>
                </c:pt>
                <c:pt idx="15272">
                  <c:v>6.7916280000000001E-3</c:v>
                </c:pt>
                <c:pt idx="15273">
                  <c:v>6.7884279000000004E-3</c:v>
                </c:pt>
                <c:pt idx="15274">
                  <c:v>6.7852297999999997E-3</c:v>
                </c:pt>
                <c:pt idx="15275">
                  <c:v>6.7820335000000004E-3</c:v>
                </c:pt>
                <c:pt idx="15276">
                  <c:v>6.778839E-3</c:v>
                </c:pt>
                <c:pt idx="15277">
                  <c:v>6.7756465000000004E-3</c:v>
                </c:pt>
                <c:pt idx="15278">
                  <c:v>6.7724558000000004E-3</c:v>
                </c:pt>
                <c:pt idx="15279">
                  <c:v>6.7692669000000002E-3</c:v>
                </c:pt>
                <c:pt idx="15280">
                  <c:v>6.7660799000000002E-3</c:v>
                </c:pt>
                <c:pt idx="15281">
                  <c:v>6.7628953000000002E-3</c:v>
                </c:pt>
                <c:pt idx="15282">
                  <c:v>6.7597124999999999E-3</c:v>
                </c:pt>
                <c:pt idx="15283">
                  <c:v>6.7565315000000003E-3</c:v>
                </c:pt>
                <c:pt idx="15284">
                  <c:v>6.7533525000000004E-3</c:v>
                </c:pt>
                <c:pt idx="15285">
                  <c:v>6.7501753000000003E-3</c:v>
                </c:pt>
                <c:pt idx="15286">
                  <c:v>6.7469998999999999E-3</c:v>
                </c:pt>
                <c:pt idx="15287">
                  <c:v>6.7438263999999998E-3</c:v>
                </c:pt>
                <c:pt idx="15288">
                  <c:v>6.7406547999999998E-3</c:v>
                </c:pt>
                <c:pt idx="15289">
                  <c:v>6.7374851000000001E-3</c:v>
                </c:pt>
                <c:pt idx="15290">
                  <c:v>6.7343172000000001E-3</c:v>
                </c:pt>
                <c:pt idx="15291">
                  <c:v>6.7311510999999999E-3</c:v>
                </c:pt>
                <c:pt idx="15292">
                  <c:v>6.7279870000000004E-3</c:v>
                </c:pt>
                <c:pt idx="15293">
                  <c:v>6.7248246999999997E-3</c:v>
                </c:pt>
                <c:pt idx="15294">
                  <c:v>6.7216647000000003E-3</c:v>
                </c:pt>
                <c:pt idx="15295">
                  <c:v>6.7185066000000002E-3</c:v>
                </c:pt>
                <c:pt idx="15296">
                  <c:v>6.7153502999999998E-3</c:v>
                </c:pt>
                <c:pt idx="15297">
                  <c:v>6.7121958999999997E-3</c:v>
                </c:pt>
                <c:pt idx="15298">
                  <c:v>6.7090433999999997E-3</c:v>
                </c:pt>
                <c:pt idx="15299">
                  <c:v>6.7058927000000004E-3</c:v>
                </c:pt>
                <c:pt idx="15300">
                  <c:v>6.7027438999999996E-3</c:v>
                </c:pt>
                <c:pt idx="15301">
                  <c:v>6.6995969999999998E-3</c:v>
                </c:pt>
                <c:pt idx="15302">
                  <c:v>6.6964518999999998E-3</c:v>
                </c:pt>
                <c:pt idx="15303">
                  <c:v>6.6933087E-3</c:v>
                </c:pt>
                <c:pt idx="15304">
                  <c:v>6.6901673999999996E-3</c:v>
                </c:pt>
                <c:pt idx="15305">
                  <c:v>6.6870278999999998E-3</c:v>
                </c:pt>
                <c:pt idx="15306">
                  <c:v>6.6838901999999997E-3</c:v>
                </c:pt>
                <c:pt idx="15307">
                  <c:v>6.6807545000000003E-3</c:v>
                </c:pt>
                <c:pt idx="15308">
                  <c:v>6.6776205999999998E-3</c:v>
                </c:pt>
                <c:pt idx="15309">
                  <c:v>6.6744884999999999E-3</c:v>
                </c:pt>
                <c:pt idx="15310">
                  <c:v>6.6713583999999998E-3</c:v>
                </c:pt>
                <c:pt idx="15311">
                  <c:v>6.6682301000000003E-3</c:v>
                </c:pt>
                <c:pt idx="15312">
                  <c:v>6.6651035999999997E-3</c:v>
                </c:pt>
                <c:pt idx="15313">
                  <c:v>6.6619790000000002E-3</c:v>
                </c:pt>
                <c:pt idx="15314">
                  <c:v>6.6588563E-3</c:v>
                </c:pt>
                <c:pt idx="15315">
                  <c:v>6.6557354000000004E-3</c:v>
                </c:pt>
                <c:pt idx="15316">
                  <c:v>6.6526164000000002E-3</c:v>
                </c:pt>
                <c:pt idx="15317">
                  <c:v>6.6494993000000002E-3</c:v>
                </c:pt>
                <c:pt idx="15318">
                  <c:v>6.646384E-3</c:v>
                </c:pt>
                <c:pt idx="15319">
                  <c:v>6.6432705999999999E-3</c:v>
                </c:pt>
                <c:pt idx="15320">
                  <c:v>6.6401591000000001E-3</c:v>
                </c:pt>
                <c:pt idx="15321">
                  <c:v>6.6370494E-3</c:v>
                </c:pt>
                <c:pt idx="15322">
                  <c:v>6.6339414999999997E-3</c:v>
                </c:pt>
                <c:pt idx="15323">
                  <c:v>6.6308351000000003E-3</c:v>
                </c:pt>
                <c:pt idx="15324">
                  <c:v>6.6277306000000003E-3</c:v>
                </c:pt>
                <c:pt idx="15325">
                  <c:v>6.6246279E-3</c:v>
                </c:pt>
                <c:pt idx="15326">
                  <c:v>6.6215270000000003E-3</c:v>
                </c:pt>
                <c:pt idx="15327">
                  <c:v>6.618428E-3</c:v>
                </c:pt>
                <c:pt idx="15328">
                  <c:v>6.6153308999999999E-3</c:v>
                </c:pt>
                <c:pt idx="15329">
                  <c:v>6.6122357E-3</c:v>
                </c:pt>
                <c:pt idx="15330">
                  <c:v>6.6091422999999998E-3</c:v>
                </c:pt>
                <c:pt idx="15331">
                  <c:v>6.6060507999999999E-3</c:v>
                </c:pt>
                <c:pt idx="15332">
                  <c:v>6.6029610999999997E-3</c:v>
                </c:pt>
                <c:pt idx="15333">
                  <c:v>6.5998732999999997E-3</c:v>
                </c:pt>
                <c:pt idx="15334">
                  <c:v>6.5967873999999999E-3</c:v>
                </c:pt>
                <c:pt idx="15335">
                  <c:v>6.5937032999999999E-3</c:v>
                </c:pt>
                <c:pt idx="15336">
                  <c:v>6.5906206000000004E-3</c:v>
                </c:pt>
                <c:pt idx="15337">
                  <c:v>6.5875398000000002E-3</c:v>
                </c:pt>
                <c:pt idx="15338">
                  <c:v>6.5844607999999997E-3</c:v>
                </c:pt>
                <c:pt idx="15339">
                  <c:v>6.5813838E-3</c:v>
                </c:pt>
                <c:pt idx="15340">
                  <c:v>6.5783085000000003E-3</c:v>
                </c:pt>
                <c:pt idx="15341">
                  <c:v>6.5752351999999997E-3</c:v>
                </c:pt>
                <c:pt idx="15342">
                  <c:v>6.5721636999999996E-3</c:v>
                </c:pt>
                <c:pt idx="15343">
                  <c:v>6.5690940000000001E-3</c:v>
                </c:pt>
                <c:pt idx="15344">
                  <c:v>6.5660257999999999E-3</c:v>
                </c:pt>
                <c:pt idx="15345">
                  <c:v>6.5629594000000003E-3</c:v>
                </c:pt>
                <c:pt idx="15346">
                  <c:v>6.5598949E-3</c:v>
                </c:pt>
                <c:pt idx="15347">
                  <c:v>6.5568322000000004E-3</c:v>
                </c:pt>
                <c:pt idx="15348">
                  <c:v>6.5537714E-3</c:v>
                </c:pt>
                <c:pt idx="15349">
                  <c:v>6.5507124999999999E-3</c:v>
                </c:pt>
                <c:pt idx="15350">
                  <c:v>6.5476553999999996E-3</c:v>
                </c:pt>
                <c:pt idx="15351">
                  <c:v>6.5445998000000002E-3</c:v>
                </c:pt>
                <c:pt idx="15352">
                  <c:v>6.5415459999999996E-3</c:v>
                </c:pt>
                <c:pt idx="15353">
                  <c:v>6.5384939999999997E-3</c:v>
                </c:pt>
                <c:pt idx="15354">
                  <c:v>6.5354439E-3</c:v>
                </c:pt>
                <c:pt idx="15355">
                  <c:v>6.5323956999999997E-3</c:v>
                </c:pt>
                <c:pt idx="15356">
                  <c:v>6.5293488999999998E-3</c:v>
                </c:pt>
                <c:pt idx="15357">
                  <c:v>6.5263038999999997E-3</c:v>
                </c:pt>
                <c:pt idx="15358">
                  <c:v>6.5232607999999997E-3</c:v>
                </c:pt>
                <c:pt idx="15359">
                  <c:v>6.5202196E-3</c:v>
                </c:pt>
                <c:pt idx="15360">
                  <c:v>6.5171802000000001E-3</c:v>
                </c:pt>
                <c:pt idx="15361">
                  <c:v>6.5141427000000003E-3</c:v>
                </c:pt>
                <c:pt idx="15362">
                  <c:v>6.5111066000000002E-3</c:v>
                </c:pt>
                <c:pt idx="15363">
                  <c:v>6.5080724000000003E-3</c:v>
                </c:pt>
                <c:pt idx="15364">
                  <c:v>6.5050400000000001E-3</c:v>
                </c:pt>
                <c:pt idx="15365">
                  <c:v>6.5020095000000002E-3</c:v>
                </c:pt>
                <c:pt idx="15366">
                  <c:v>6.4989808E-3</c:v>
                </c:pt>
                <c:pt idx="15367">
                  <c:v>6.4959535000000002E-3</c:v>
                </c:pt>
                <c:pt idx="15368">
                  <c:v>6.4929280999999998E-3</c:v>
                </c:pt>
                <c:pt idx="15369">
                  <c:v>6.4899045999999997E-3</c:v>
                </c:pt>
                <c:pt idx="15370">
                  <c:v>6.4868829000000001E-3</c:v>
                </c:pt>
                <c:pt idx="15371">
                  <c:v>6.4838626000000002E-3</c:v>
                </c:pt>
                <c:pt idx="15372">
                  <c:v>6.4808442000000004E-3</c:v>
                </c:pt>
                <c:pt idx="15373">
                  <c:v>6.4778277E-3</c:v>
                </c:pt>
                <c:pt idx="15374">
                  <c:v>6.4748130000000003E-3</c:v>
                </c:pt>
                <c:pt idx="15375">
                  <c:v>6.4717997000000001E-3</c:v>
                </c:pt>
                <c:pt idx="15376">
                  <c:v>6.4687883000000002E-3</c:v>
                </c:pt>
                <c:pt idx="15377">
                  <c:v>6.4657787E-3</c:v>
                </c:pt>
                <c:pt idx="15378">
                  <c:v>6.462771E-3</c:v>
                </c:pt>
                <c:pt idx="15379">
                  <c:v>6.4597646999999996E-3</c:v>
                </c:pt>
                <c:pt idx="15380">
                  <c:v>6.4567601999999998E-3</c:v>
                </c:pt>
                <c:pt idx="15381">
                  <c:v>6.4537576000000003E-3</c:v>
                </c:pt>
                <c:pt idx="15382">
                  <c:v>6.4507569000000001E-3</c:v>
                </c:pt>
                <c:pt idx="15383">
                  <c:v>6.4477576000000003E-3</c:v>
                </c:pt>
                <c:pt idx="15384">
                  <c:v>6.4447601000000004E-3</c:v>
                </c:pt>
                <c:pt idx="15385">
                  <c:v>6.4417644999999997E-3</c:v>
                </c:pt>
                <c:pt idx="15386">
                  <c:v>6.4387708000000002E-3</c:v>
                </c:pt>
                <c:pt idx="15387">
                  <c:v>6.4357785000000002E-3</c:v>
                </c:pt>
                <c:pt idx="15388">
                  <c:v>6.432788E-3</c:v>
                </c:pt>
                <c:pt idx="15389">
                  <c:v>6.4297994000000001E-3</c:v>
                </c:pt>
                <c:pt idx="15390">
                  <c:v>6.4268121000000001E-3</c:v>
                </c:pt>
                <c:pt idx="15391">
                  <c:v>6.4238267999999999E-3</c:v>
                </c:pt>
                <c:pt idx="15392">
                  <c:v>6.4208433000000004E-3</c:v>
                </c:pt>
                <c:pt idx="15393">
                  <c:v>6.4178611999999996E-3</c:v>
                </c:pt>
                <c:pt idx="15394">
                  <c:v>6.4148809999999999E-3</c:v>
                </c:pt>
                <c:pt idx="15395">
                  <c:v>6.4119025999999999E-3</c:v>
                </c:pt>
                <c:pt idx="15396">
                  <c:v>6.4089261000000002E-3</c:v>
                </c:pt>
                <c:pt idx="15397">
                  <c:v>6.405951E-3</c:v>
                </c:pt>
                <c:pt idx="15398">
                  <c:v>6.4029776999999996E-3</c:v>
                </c:pt>
                <c:pt idx="15399">
                  <c:v>6.4000063999999999E-3</c:v>
                </c:pt>
                <c:pt idx="15400">
                  <c:v>6.3970364000000002E-3</c:v>
                </c:pt>
                <c:pt idx="15401">
                  <c:v>6.3940682000000002E-3</c:v>
                </c:pt>
                <c:pt idx="15402">
                  <c:v>6.3911020000000001E-3</c:v>
                </c:pt>
                <c:pt idx="15403">
                  <c:v>6.3881370999999999E-3</c:v>
                </c:pt>
                <c:pt idx="15404">
                  <c:v>6.3851741E-3</c:v>
                </c:pt>
                <c:pt idx="15405">
                  <c:v>6.3822130000000003E-3</c:v>
                </c:pt>
                <c:pt idx="15406">
                  <c:v>6.3792531999999997E-3</c:v>
                </c:pt>
                <c:pt idx="15407">
                  <c:v>6.3762953999999998E-3</c:v>
                </c:pt>
                <c:pt idx="15408">
                  <c:v>6.3733393000000001E-3</c:v>
                </c:pt>
                <c:pt idx="15409">
                  <c:v>6.3703846999999996E-3</c:v>
                </c:pt>
                <c:pt idx="15410">
                  <c:v>6.3674320000000001E-3</c:v>
                </c:pt>
                <c:pt idx="15411">
                  <c:v>6.3644805999999998E-3</c:v>
                </c:pt>
                <c:pt idx="15412">
                  <c:v>6.3615310999999997E-3</c:v>
                </c:pt>
                <c:pt idx="15413">
                  <c:v>6.3585834999999999E-3</c:v>
                </c:pt>
                <c:pt idx="15414">
                  <c:v>6.3556372E-3</c:v>
                </c:pt>
                <c:pt idx="15415">
                  <c:v>6.3526928000000003E-3</c:v>
                </c:pt>
                <c:pt idx="15416">
                  <c:v>6.3497503E-3</c:v>
                </c:pt>
                <c:pt idx="15417">
                  <c:v>6.3468092000000002E-3</c:v>
                </c:pt>
                <c:pt idx="15418">
                  <c:v>6.3438699999999997E-3</c:v>
                </c:pt>
                <c:pt idx="15419">
                  <c:v>6.3409325999999998E-3</c:v>
                </c:pt>
                <c:pt idx="15420">
                  <c:v>6.3379965999999996E-3</c:v>
                </c:pt>
                <c:pt idx="15421">
                  <c:v>6.3350623999999999E-3</c:v>
                </c:pt>
                <c:pt idx="15422">
                  <c:v>6.3321297000000004E-3</c:v>
                </c:pt>
                <c:pt idx="15423">
                  <c:v>6.3291987999999997E-3</c:v>
                </c:pt>
                <c:pt idx="15424">
                  <c:v>6.3262698000000001E-3</c:v>
                </c:pt>
                <c:pt idx="15425">
                  <c:v>6.3233422000000001E-3</c:v>
                </c:pt>
                <c:pt idx="15426">
                  <c:v>6.3204165000000003E-3</c:v>
                </c:pt>
                <c:pt idx="15427">
                  <c:v>6.3174920999999997E-3</c:v>
                </c:pt>
                <c:pt idx="15428">
                  <c:v>6.3145696000000001E-3</c:v>
                </c:pt>
                <c:pt idx="15429">
                  <c:v>6.3116485000000002E-3</c:v>
                </c:pt>
                <c:pt idx="15430">
                  <c:v>6.3087292999999996E-3</c:v>
                </c:pt>
                <c:pt idx="15431">
                  <c:v>6.3058118999999996E-3</c:v>
                </c:pt>
                <c:pt idx="15432">
                  <c:v>6.3028959999999997E-3</c:v>
                </c:pt>
                <c:pt idx="15433">
                  <c:v>6.2999817999999999E-3</c:v>
                </c:pt>
                <c:pt idx="15434">
                  <c:v>6.2970691000000002E-3</c:v>
                </c:pt>
                <c:pt idx="15435">
                  <c:v>6.2941582999999999E-3</c:v>
                </c:pt>
                <c:pt idx="15436">
                  <c:v>6.2912488000000004E-3</c:v>
                </c:pt>
                <c:pt idx="15437">
                  <c:v>6.2883412000000003E-3</c:v>
                </c:pt>
                <c:pt idx="15438">
                  <c:v>6.2854355000000004E-3</c:v>
                </c:pt>
                <c:pt idx="15439">
                  <c:v>6.2825312000000001E-3</c:v>
                </c:pt>
                <c:pt idx="15440">
                  <c:v>6.2796286999999996E-3</c:v>
                </c:pt>
                <c:pt idx="15441">
                  <c:v>6.2767277E-3</c:v>
                </c:pt>
                <c:pt idx="15442">
                  <c:v>6.2738283999999997E-3</c:v>
                </c:pt>
                <c:pt idx="15443">
                  <c:v>6.2709306000000003E-3</c:v>
                </c:pt>
                <c:pt idx="15444">
                  <c:v>6.2680347000000003E-3</c:v>
                </c:pt>
                <c:pt idx="15445">
                  <c:v>6.2651401000000002E-3</c:v>
                </c:pt>
                <c:pt idx="15446">
                  <c:v>6.2622475E-3</c:v>
                </c:pt>
                <c:pt idx="15447">
                  <c:v>6.2593561999999998E-3</c:v>
                </c:pt>
                <c:pt idx="15448">
                  <c:v>6.2564667000000003E-3</c:v>
                </c:pt>
                <c:pt idx="15449">
                  <c:v>6.2535786999999999E-3</c:v>
                </c:pt>
                <c:pt idx="15450">
                  <c:v>6.2506925000000001E-3</c:v>
                </c:pt>
                <c:pt idx="15451">
                  <c:v>6.2478077999999996E-3</c:v>
                </c:pt>
                <c:pt idx="15452">
                  <c:v>6.2449248999999997E-3</c:v>
                </c:pt>
                <c:pt idx="15453">
                  <c:v>6.2420432999999997E-3</c:v>
                </c:pt>
                <c:pt idx="15454">
                  <c:v>6.2391636999999996E-3</c:v>
                </c:pt>
                <c:pt idx="15455">
                  <c:v>6.2362854000000004E-3</c:v>
                </c:pt>
                <c:pt idx="15456">
                  <c:v>6.2334089999999997E-3</c:v>
                </c:pt>
                <c:pt idx="15457">
                  <c:v>6.2305340999999998E-3</c:v>
                </c:pt>
                <c:pt idx="15458">
                  <c:v>6.2276609000000002E-3</c:v>
                </c:pt>
                <c:pt idx="15459">
                  <c:v>6.2247891999999997E-3</c:v>
                </c:pt>
                <c:pt idx="15460">
                  <c:v>6.2219192999999999E-3</c:v>
                </c:pt>
                <c:pt idx="15461">
                  <c:v>6.2190507999999997E-3</c:v>
                </c:pt>
                <c:pt idx="15462">
                  <c:v>6.2161841999999997E-3</c:v>
                </c:pt>
                <c:pt idx="15463">
                  <c:v>6.2133190000000001E-3</c:v>
                </c:pt>
                <c:pt idx="15464">
                  <c:v>6.2104556999999999E-3</c:v>
                </c:pt>
                <c:pt idx="15465">
                  <c:v>6.2075936999999998E-3</c:v>
                </c:pt>
                <c:pt idx="15466">
                  <c:v>6.2047335999999998E-3</c:v>
                </c:pt>
                <c:pt idx="15467">
                  <c:v>6.2018749000000003E-3</c:v>
                </c:pt>
                <c:pt idx="15468">
                  <c:v>6.1990181000000002E-3</c:v>
                </c:pt>
                <c:pt idx="15469">
                  <c:v>6.1961626999999997E-3</c:v>
                </c:pt>
                <c:pt idx="15470">
                  <c:v>6.1933090999999997E-3</c:v>
                </c:pt>
                <c:pt idx="15471">
                  <c:v>6.1904569000000003E-3</c:v>
                </c:pt>
                <c:pt idx="15472">
                  <c:v>6.1876066000000002E-3</c:v>
                </c:pt>
                <c:pt idx="15473">
                  <c:v>6.1847576999999997E-3</c:v>
                </c:pt>
                <c:pt idx="15474">
                  <c:v>6.1819101999999997E-3</c:v>
                </c:pt>
                <c:pt idx="15475">
                  <c:v>6.1790645000000003E-3</c:v>
                </c:pt>
                <c:pt idx="15476">
                  <c:v>6.1762203000000002E-3</c:v>
                </c:pt>
                <c:pt idx="15477">
                  <c:v>6.1733778999999997E-3</c:v>
                </c:pt>
                <c:pt idx="15478">
                  <c:v>6.1705368999999998E-3</c:v>
                </c:pt>
                <c:pt idx="15479">
                  <c:v>6.1676976999999996E-3</c:v>
                </c:pt>
                <c:pt idx="15480">
                  <c:v>6.1648600000000003E-3</c:v>
                </c:pt>
                <c:pt idx="15481">
                  <c:v>6.1620236000000002E-3</c:v>
                </c:pt>
                <c:pt idx="15482">
                  <c:v>6.1591891999999999E-3</c:v>
                </c:pt>
                <c:pt idx="15483">
                  <c:v>6.1563560999999996E-3</c:v>
                </c:pt>
                <c:pt idx="15484">
                  <c:v>6.1535249000000004E-3</c:v>
                </c:pt>
                <c:pt idx="15485">
                  <c:v>6.1506950000000003E-3</c:v>
                </c:pt>
                <c:pt idx="15486">
                  <c:v>6.1478671E-3</c:v>
                </c:pt>
                <c:pt idx="15487">
                  <c:v>6.1450404999999998E-3</c:v>
                </c:pt>
                <c:pt idx="15488">
                  <c:v>6.1422153E-3</c:v>
                </c:pt>
                <c:pt idx="15489">
                  <c:v>6.1393919999999996E-3</c:v>
                </c:pt>
                <c:pt idx="15490">
                  <c:v>6.1365700999999996E-3</c:v>
                </c:pt>
                <c:pt idx="15491">
                  <c:v>6.1337500999999999E-3</c:v>
                </c:pt>
                <c:pt idx="15492">
                  <c:v>6.1309314000000002E-3</c:v>
                </c:pt>
                <c:pt idx="15493">
                  <c:v>6.1281141999999997E-3</c:v>
                </c:pt>
                <c:pt idx="15494">
                  <c:v>6.1252987999999998E-3</c:v>
                </c:pt>
                <c:pt idx="15495">
                  <c:v>6.1224848000000004E-3</c:v>
                </c:pt>
                <c:pt idx="15496">
                  <c:v>6.1196727000000003E-3</c:v>
                </c:pt>
                <c:pt idx="15497">
                  <c:v>6.1168619000000002E-3</c:v>
                </c:pt>
                <c:pt idx="15498">
                  <c:v>6.1140526000000002E-3</c:v>
                </c:pt>
                <c:pt idx="15499">
                  <c:v>6.1112451E-3</c:v>
                </c:pt>
                <c:pt idx="15500">
                  <c:v>6.1084390999999998E-3</c:v>
                </c:pt>
                <c:pt idx="15501">
                  <c:v>6.1056343999999997E-3</c:v>
                </c:pt>
                <c:pt idx="15502">
                  <c:v>6.1028315999999997E-3</c:v>
                </c:pt>
                <c:pt idx="15503">
                  <c:v>6.1000302000000003E-3</c:v>
                </c:pt>
                <c:pt idx="15504">
                  <c:v>6.0972305999999997E-3</c:v>
                </c:pt>
                <c:pt idx="15505">
                  <c:v>6.0944323999999996E-3</c:v>
                </c:pt>
                <c:pt idx="15506">
                  <c:v>6.0916357000000004E-3</c:v>
                </c:pt>
                <c:pt idx="15507">
                  <c:v>6.0888408000000002E-3</c:v>
                </c:pt>
                <c:pt idx="15508">
                  <c:v>6.0860473000000003E-3</c:v>
                </c:pt>
                <c:pt idx="15509">
                  <c:v>6.0832552000000002E-3</c:v>
                </c:pt>
                <c:pt idx="15510">
                  <c:v>6.0804648999999997E-3</c:v>
                </c:pt>
                <c:pt idx="15511">
                  <c:v>6.0776761000000002E-3</c:v>
                </c:pt>
                <c:pt idx="15512">
                  <c:v>6.0748885999999998E-3</c:v>
                </c:pt>
                <c:pt idx="15513">
                  <c:v>6.0721029999999997E-3</c:v>
                </c:pt>
                <c:pt idx="15514">
                  <c:v>6.0693188999999996E-3</c:v>
                </c:pt>
                <c:pt idx="15515">
                  <c:v>6.0665360999999996E-3</c:v>
                </c:pt>
                <c:pt idx="15516">
                  <c:v>6.0637551000000001E-3</c:v>
                </c:pt>
                <c:pt idx="15517">
                  <c:v>6.0609755999999999E-3</c:v>
                </c:pt>
                <c:pt idx="15518">
                  <c:v>6.0581975000000001E-3</c:v>
                </c:pt>
                <c:pt idx="15519">
                  <c:v>6.0554212000000001E-3</c:v>
                </c:pt>
                <c:pt idx="15520">
                  <c:v>6.0526462999999997E-3</c:v>
                </c:pt>
                <c:pt idx="15521">
                  <c:v>6.0498727999999998E-3</c:v>
                </c:pt>
                <c:pt idx="15522">
                  <c:v>6.0471012000000001E-3</c:v>
                </c:pt>
                <c:pt idx="15523">
                  <c:v>6.044331E-3</c:v>
                </c:pt>
                <c:pt idx="15524">
                  <c:v>6.0415622000000004E-3</c:v>
                </c:pt>
                <c:pt idx="15525">
                  <c:v>6.0387948000000004E-3</c:v>
                </c:pt>
                <c:pt idx="15526">
                  <c:v>6.0360292000000001E-3</c:v>
                </c:pt>
                <c:pt idx="15527">
                  <c:v>6.0332650000000003E-3</c:v>
                </c:pt>
                <c:pt idx="15528">
                  <c:v>6.0305022999999998E-3</c:v>
                </c:pt>
                <c:pt idx="15529">
                  <c:v>6.0277413999999998E-3</c:v>
                </c:pt>
                <c:pt idx="15530">
                  <c:v>6.0249817999999998E-3</c:v>
                </c:pt>
                <c:pt idx="15531">
                  <c:v>6.0222237E-3</c:v>
                </c:pt>
                <c:pt idx="15532">
                  <c:v>6.0194669999999997E-3</c:v>
                </c:pt>
                <c:pt idx="15533">
                  <c:v>6.0167121999999996E-3</c:v>
                </c:pt>
                <c:pt idx="15534">
                  <c:v>6.0139586999999996E-3</c:v>
                </c:pt>
                <c:pt idx="15535">
                  <c:v>6.0112066999999996E-3</c:v>
                </c:pt>
                <c:pt idx="15536">
                  <c:v>6.0084565000000003E-3</c:v>
                </c:pt>
                <c:pt idx="15537">
                  <c:v>6.0057076999999997E-3</c:v>
                </c:pt>
                <c:pt idx="15538">
                  <c:v>6.0029603000000004E-3</c:v>
                </c:pt>
                <c:pt idx="15539">
                  <c:v>6.0002142999999999E-3</c:v>
                </c:pt>
                <c:pt idx="15540">
                  <c:v>5.9974701E-3</c:v>
                </c:pt>
                <c:pt idx="15541">
                  <c:v>5.9947274000000002E-3</c:v>
                </c:pt>
                <c:pt idx="15542">
                  <c:v>5.9919860000000004E-3</c:v>
                </c:pt>
                <c:pt idx="15543">
                  <c:v>5.9892460999999998E-3</c:v>
                </c:pt>
                <c:pt idx="15544">
                  <c:v>5.9865079999999998E-3</c:v>
                </c:pt>
                <c:pt idx="15545">
                  <c:v>5.9837713000000002E-3</c:v>
                </c:pt>
                <c:pt idx="15546">
                  <c:v>5.9810360000000003E-3</c:v>
                </c:pt>
                <c:pt idx="15547">
                  <c:v>5.9783021E-3</c:v>
                </c:pt>
                <c:pt idx="15548">
                  <c:v>5.9755701E-3</c:v>
                </c:pt>
                <c:pt idx="15549">
                  <c:v>5.9728393999999999E-3</c:v>
                </c:pt>
                <c:pt idx="15550">
                  <c:v>5.9701101999999999E-3</c:v>
                </c:pt>
                <c:pt idx="15551">
                  <c:v>5.9673822999999999E-3</c:v>
                </c:pt>
                <c:pt idx="15552">
                  <c:v>5.9646559E-3</c:v>
                </c:pt>
                <c:pt idx="15553">
                  <c:v>5.9619312999999998E-3</c:v>
                </c:pt>
                <c:pt idx="15554">
                  <c:v>5.9592081000000002E-3</c:v>
                </c:pt>
                <c:pt idx="15555">
                  <c:v>5.9564863000000001E-3</c:v>
                </c:pt>
                <c:pt idx="15556">
                  <c:v>5.9537658999999996E-3</c:v>
                </c:pt>
                <c:pt idx="15557">
                  <c:v>5.9510474000000002E-3</c:v>
                </c:pt>
                <c:pt idx="15558">
                  <c:v>5.9483302999999996E-3</c:v>
                </c:pt>
                <c:pt idx="15559">
                  <c:v>5.9456144999999998E-3</c:v>
                </c:pt>
                <c:pt idx="15560">
                  <c:v>5.9429002000000002E-3</c:v>
                </c:pt>
                <c:pt idx="15561">
                  <c:v>5.9401873000000001E-3</c:v>
                </c:pt>
                <c:pt idx="15562">
                  <c:v>5.9374761999999998E-3</c:v>
                </c:pt>
                <c:pt idx="15563">
                  <c:v>5.9347664999999999E-3</c:v>
                </c:pt>
                <c:pt idx="15564">
                  <c:v>5.9320581999999997E-3</c:v>
                </c:pt>
                <c:pt idx="15565">
                  <c:v>5.9293512999999999E-3</c:v>
                </c:pt>
                <c:pt idx="15566">
                  <c:v>5.9266457999999998E-3</c:v>
                </c:pt>
                <c:pt idx="15567">
                  <c:v>5.9239421999999998E-3</c:v>
                </c:pt>
                <c:pt idx="15568">
                  <c:v>5.9212400000000004E-3</c:v>
                </c:pt>
                <c:pt idx="15569">
                  <c:v>5.9185391E-3</c:v>
                </c:pt>
                <c:pt idx="15570">
                  <c:v>5.9158396999999998E-3</c:v>
                </c:pt>
                <c:pt idx="15571">
                  <c:v>5.9131415999999996E-3</c:v>
                </c:pt>
                <c:pt idx="15572">
                  <c:v>5.9104455E-3</c:v>
                </c:pt>
                <c:pt idx="15573">
                  <c:v>5.9077506999999996E-3</c:v>
                </c:pt>
                <c:pt idx="15574">
                  <c:v>5.9050572999999997E-3</c:v>
                </c:pt>
                <c:pt idx="15575">
                  <c:v>5.9023653000000002E-3</c:v>
                </c:pt>
                <c:pt idx="15576">
                  <c:v>5.8996747000000004E-3</c:v>
                </c:pt>
                <c:pt idx="15577">
                  <c:v>5.8969859999999999E-3</c:v>
                </c:pt>
                <c:pt idx="15578">
                  <c:v>5.8942986999999999E-3</c:v>
                </c:pt>
                <c:pt idx="15579">
                  <c:v>5.8916126999999999E-3</c:v>
                </c:pt>
                <c:pt idx="15580">
                  <c:v>5.8889281999999999E-3</c:v>
                </c:pt>
                <c:pt idx="15581">
                  <c:v>5.8862450999999996E-3</c:v>
                </c:pt>
                <c:pt idx="15582">
                  <c:v>5.8835633000000002E-3</c:v>
                </c:pt>
                <c:pt idx="15583">
                  <c:v>5.8808834000000001E-3</c:v>
                </c:pt>
                <c:pt idx="15584">
                  <c:v>5.8782048999999996E-3</c:v>
                </c:pt>
                <c:pt idx="15585">
                  <c:v>5.8755279000000001E-3</c:v>
                </c:pt>
                <c:pt idx="15586">
                  <c:v>5.8728521999999997E-3</c:v>
                </c:pt>
                <c:pt idx="15587">
                  <c:v>5.8701778999999997E-3</c:v>
                </c:pt>
                <c:pt idx="15588">
                  <c:v>5.8675050000000003E-3</c:v>
                </c:pt>
                <c:pt idx="15589">
                  <c:v>5.8648334999999996E-3</c:v>
                </c:pt>
                <c:pt idx="15590">
                  <c:v>5.8621638000000004E-3</c:v>
                </c:pt>
                <c:pt idx="15591">
                  <c:v>5.8594956000000004E-3</c:v>
                </c:pt>
                <c:pt idx="15592">
                  <c:v>5.8568288E-3</c:v>
                </c:pt>
                <c:pt idx="15593">
                  <c:v>5.8541632999999996E-3</c:v>
                </c:pt>
                <c:pt idx="15594">
                  <c:v>5.8514993000000001E-3</c:v>
                </c:pt>
                <c:pt idx="15595">
                  <c:v>5.8488365999999998E-3</c:v>
                </c:pt>
                <c:pt idx="15596">
                  <c:v>5.8461753999999996E-3</c:v>
                </c:pt>
                <c:pt idx="15597">
                  <c:v>5.8435155000000003E-3</c:v>
                </c:pt>
                <c:pt idx="15598">
                  <c:v>5.8408575000000003E-3</c:v>
                </c:pt>
                <c:pt idx="15599">
                  <c:v>5.8382008999999999E-3</c:v>
                </c:pt>
                <c:pt idx="15600">
                  <c:v>5.8355456999999999E-3</c:v>
                </c:pt>
                <c:pt idx="15601">
                  <c:v>5.8326133999999996E-3</c:v>
                </c:pt>
                <c:pt idx="15602">
                  <c:v>5.8296863000000003E-3</c:v>
                </c:pt>
                <c:pt idx="15603">
                  <c:v>5.8267633000000001E-3</c:v>
                </c:pt>
                <c:pt idx="15604">
                  <c:v>5.8238441000000004E-3</c:v>
                </c:pt>
                <c:pt idx="15605">
                  <c:v>5.8209281E-3</c:v>
                </c:pt>
                <c:pt idx="15606">
                  <c:v>5.8180154000000003E-3</c:v>
                </c:pt>
                <c:pt idx="15607">
                  <c:v>5.8151059999999996E-3</c:v>
                </c:pt>
                <c:pt idx="15608">
                  <c:v>5.8121993000000002E-3</c:v>
                </c:pt>
                <c:pt idx="15609">
                  <c:v>5.8092958999999998E-3</c:v>
                </c:pt>
                <c:pt idx="15610">
                  <c:v>5.8063953000000003E-3</c:v>
                </c:pt>
                <c:pt idx="15611">
                  <c:v>5.8034970000000003E-3</c:v>
                </c:pt>
                <c:pt idx="15612">
                  <c:v>5.8006016000000001E-3</c:v>
                </c:pt>
                <c:pt idx="15613">
                  <c:v>5.7977089000000002E-3</c:v>
                </c:pt>
                <c:pt idx="15614">
                  <c:v>5.7948184999999999E-3</c:v>
                </c:pt>
                <c:pt idx="15615">
                  <c:v>5.7919308999999997E-3</c:v>
                </c:pt>
                <c:pt idx="15616">
                  <c:v>5.7890457000000003E-3</c:v>
                </c:pt>
                <c:pt idx="15617">
                  <c:v>5.7861633000000001E-3</c:v>
                </c:pt>
                <c:pt idx="15618">
                  <c:v>5.7832832000000002E-3</c:v>
                </c:pt>
                <c:pt idx="15619">
                  <c:v>5.7804053999999999E-3</c:v>
                </c:pt>
                <c:pt idx="15620">
                  <c:v>5.7775298999999999E-3</c:v>
                </c:pt>
                <c:pt idx="15621">
                  <c:v>5.7746567999999998E-3</c:v>
                </c:pt>
                <c:pt idx="15622">
                  <c:v>5.7717860000000001E-3</c:v>
                </c:pt>
                <c:pt idx="15623">
                  <c:v>5.7689174999999999E-3</c:v>
                </c:pt>
                <c:pt idx="15624">
                  <c:v>5.7660513999999996E-3</c:v>
                </c:pt>
                <c:pt idx="15625">
                  <c:v>5.7631875000000001E-3</c:v>
                </c:pt>
                <c:pt idx="15626">
                  <c:v>5.7603261000000001E-3</c:v>
                </c:pt>
                <c:pt idx="15627">
                  <c:v>5.7574669E-3</c:v>
                </c:pt>
                <c:pt idx="15628">
                  <c:v>5.7546100999999999E-3</c:v>
                </c:pt>
                <c:pt idx="15629">
                  <c:v>5.7517551000000004E-3</c:v>
                </c:pt>
                <c:pt idx="15630">
                  <c:v>5.7489024000000003E-3</c:v>
                </c:pt>
                <c:pt idx="15631">
                  <c:v>5.7460521000000002E-3</c:v>
                </c:pt>
                <c:pt idx="15632">
                  <c:v>5.7432037000000003E-3</c:v>
                </c:pt>
                <c:pt idx="15633">
                  <c:v>5.7403576E-3</c:v>
                </c:pt>
                <c:pt idx="15634">
                  <c:v>5.7375137999999999E-3</c:v>
                </c:pt>
                <c:pt idx="15635">
                  <c:v>5.7346717999999996E-3</c:v>
                </c:pt>
                <c:pt idx="15636">
                  <c:v>5.7318322000000001E-3</c:v>
                </c:pt>
                <c:pt idx="15637">
                  <c:v>5.7289945E-3</c:v>
                </c:pt>
                <c:pt idx="15638">
                  <c:v>5.7261591000000002E-3</c:v>
                </c:pt>
                <c:pt idx="15639">
                  <c:v>5.7233255000000002E-3</c:v>
                </c:pt>
                <c:pt idx="15640">
                  <c:v>5.7204943000000001E-3</c:v>
                </c:pt>
                <c:pt idx="15641">
                  <c:v>5.7176650000000002E-3</c:v>
                </c:pt>
                <c:pt idx="15642">
                  <c:v>5.7148379000000003E-3</c:v>
                </c:pt>
                <c:pt idx="15643">
                  <c:v>5.7120128000000001E-3</c:v>
                </c:pt>
                <c:pt idx="15644">
                  <c:v>5.7091898999999998E-3</c:v>
                </c:pt>
                <c:pt idx="15645">
                  <c:v>5.7063688999999997E-3</c:v>
                </c:pt>
                <c:pt idx="15646">
                  <c:v>5.7035497999999999E-3</c:v>
                </c:pt>
                <c:pt idx="15647">
                  <c:v>5.7007330000000004E-3</c:v>
                </c:pt>
                <c:pt idx="15648">
                  <c:v>5.6979181000000002E-3</c:v>
                </c:pt>
                <c:pt idx="15649">
                  <c:v>5.6951051000000003E-3</c:v>
                </c:pt>
                <c:pt idx="15650">
                  <c:v>5.6922943000000002E-3</c:v>
                </c:pt>
                <c:pt idx="15651">
                  <c:v>5.6894854999999999E-3</c:v>
                </c:pt>
                <c:pt idx="15652">
                  <c:v>5.6866785000000003E-3</c:v>
                </c:pt>
                <c:pt idx="15653">
                  <c:v>5.6838738000000001E-3</c:v>
                </c:pt>
                <c:pt idx="15654">
                  <c:v>5.6810710000000002E-3</c:v>
                </c:pt>
                <c:pt idx="15655">
                  <c:v>5.67827E-3</c:v>
                </c:pt>
                <c:pt idx="15656">
                  <c:v>5.6754709E-3</c:v>
                </c:pt>
                <c:pt idx="15657">
                  <c:v>5.6726742E-3</c:v>
                </c:pt>
                <c:pt idx="15658">
                  <c:v>5.6698792999999997E-3</c:v>
                </c:pt>
                <c:pt idx="15659">
                  <c:v>5.6670862000000001E-3</c:v>
                </c:pt>
                <c:pt idx="15660">
                  <c:v>5.6642951000000002E-3</c:v>
                </c:pt>
                <c:pt idx="15661">
                  <c:v>5.6615056999999996E-3</c:v>
                </c:pt>
                <c:pt idx="15662">
                  <c:v>5.6587182999999997E-3</c:v>
                </c:pt>
                <c:pt idx="15663">
                  <c:v>5.6559332000000002E-3</c:v>
                </c:pt>
                <c:pt idx="15664">
                  <c:v>5.6531499000000004E-3</c:v>
                </c:pt>
                <c:pt idx="15665">
                  <c:v>5.6503685E-3</c:v>
                </c:pt>
                <c:pt idx="15666">
                  <c:v>5.6475889999999997E-3</c:v>
                </c:pt>
                <c:pt idx="15667">
                  <c:v>5.6448113000000001E-3</c:v>
                </c:pt>
                <c:pt idx="15668">
                  <c:v>5.6420354999999998E-3</c:v>
                </c:pt>
                <c:pt idx="15669">
                  <c:v>5.6392615999999998E-3</c:v>
                </c:pt>
                <c:pt idx="15670">
                  <c:v>5.6364895000000003E-3</c:v>
                </c:pt>
                <c:pt idx="15671">
                  <c:v>5.6337193000000002E-3</c:v>
                </c:pt>
                <c:pt idx="15672">
                  <c:v>5.6309508999999999E-3</c:v>
                </c:pt>
                <c:pt idx="15673">
                  <c:v>5.6281843999999998E-3</c:v>
                </c:pt>
                <c:pt idx="15674">
                  <c:v>5.6254197999999998E-3</c:v>
                </c:pt>
                <c:pt idx="15675">
                  <c:v>5.6226569999999997E-3</c:v>
                </c:pt>
                <c:pt idx="15676">
                  <c:v>5.6198960999999997E-3</c:v>
                </c:pt>
                <c:pt idx="15677">
                  <c:v>5.6171370999999999E-3</c:v>
                </c:pt>
                <c:pt idx="15678">
                  <c:v>5.6143798999999999E-3</c:v>
                </c:pt>
                <c:pt idx="15679">
                  <c:v>5.6116246000000002E-3</c:v>
                </c:pt>
                <c:pt idx="15680">
                  <c:v>5.6088711000000001E-3</c:v>
                </c:pt>
                <c:pt idx="15681">
                  <c:v>5.6061195000000003E-3</c:v>
                </c:pt>
                <c:pt idx="15682">
                  <c:v>5.6033697999999998E-3</c:v>
                </c:pt>
                <c:pt idx="15683">
                  <c:v>5.6006218999999999E-3</c:v>
                </c:pt>
                <c:pt idx="15684">
                  <c:v>5.5978759000000003E-3</c:v>
                </c:pt>
                <c:pt idx="15685">
                  <c:v>5.5951318E-3</c:v>
                </c:pt>
                <c:pt idx="15686">
                  <c:v>5.5923895000000003E-3</c:v>
                </c:pt>
                <c:pt idx="15687">
                  <c:v>5.5896491E-3</c:v>
                </c:pt>
                <c:pt idx="15688">
                  <c:v>5.5869105000000002E-3</c:v>
                </c:pt>
                <c:pt idx="15689">
                  <c:v>5.5841737999999998E-3</c:v>
                </c:pt>
                <c:pt idx="15690">
                  <c:v>5.5814389999999997E-3</c:v>
                </c:pt>
                <c:pt idx="15691">
                  <c:v>5.5787056E-3</c:v>
                </c:pt>
                <c:pt idx="15692">
                  <c:v>5.575974E-3</c:v>
                </c:pt>
                <c:pt idx="15693">
                  <c:v>5.5732443000000003E-3</c:v>
                </c:pt>
                <c:pt idx="15694">
                  <c:v>5.5705164999999999E-3</c:v>
                </c:pt>
                <c:pt idx="15695">
                  <c:v>5.5677905000000001E-3</c:v>
                </c:pt>
                <c:pt idx="15696">
                  <c:v>5.5650663999999997E-3</c:v>
                </c:pt>
                <c:pt idx="15697">
                  <c:v>5.5623440999999999E-3</c:v>
                </c:pt>
                <c:pt idx="15698">
                  <c:v>5.5596231999999997E-3</c:v>
                </c:pt>
                <c:pt idx="15699">
                  <c:v>5.5569041999999997E-3</c:v>
                </c:pt>
                <c:pt idx="15700">
                  <c:v>5.5541871E-3</c:v>
                </c:pt>
                <c:pt idx="15701">
                  <c:v>5.5514717999999999E-3</c:v>
                </c:pt>
                <c:pt idx="15702">
                  <c:v>5.5487584000000001E-3</c:v>
                </c:pt>
                <c:pt idx="15703">
                  <c:v>5.5460463999999999E-3</c:v>
                </c:pt>
                <c:pt idx="15704">
                  <c:v>5.5433362999999999E-3</c:v>
                </c:pt>
                <c:pt idx="15705">
                  <c:v>5.5406279999999997E-3</c:v>
                </c:pt>
                <c:pt idx="15706">
                  <c:v>5.5379215999999997E-3</c:v>
                </c:pt>
                <c:pt idx="15707">
                  <c:v>5.5352170000000003E-3</c:v>
                </c:pt>
                <c:pt idx="15708">
                  <c:v>5.5325137999999996E-3</c:v>
                </c:pt>
                <c:pt idx="15709">
                  <c:v>5.5298125E-3</c:v>
                </c:pt>
                <c:pt idx="15710">
                  <c:v>5.5271130999999998E-3</c:v>
                </c:pt>
                <c:pt idx="15711">
                  <c:v>5.5244155000000001E-3</c:v>
                </c:pt>
                <c:pt idx="15712">
                  <c:v>5.5217193000000001E-3</c:v>
                </c:pt>
                <c:pt idx="15713">
                  <c:v>5.5190250000000003E-3</c:v>
                </c:pt>
                <c:pt idx="15714">
                  <c:v>5.5163325999999999E-3</c:v>
                </c:pt>
                <c:pt idx="15715">
                  <c:v>5.5136415000000003E-3</c:v>
                </c:pt>
                <c:pt idx="15716">
                  <c:v>5.5109523000000001E-3</c:v>
                </c:pt>
                <c:pt idx="15717">
                  <c:v>5.508265E-3</c:v>
                </c:pt>
                <c:pt idx="15718">
                  <c:v>5.5055794999999998E-3</c:v>
                </c:pt>
                <c:pt idx="15719">
                  <c:v>5.5028954999999996E-3</c:v>
                </c:pt>
                <c:pt idx="15720">
                  <c:v>5.5002132000000004E-3</c:v>
                </c:pt>
                <c:pt idx="15721">
                  <c:v>5.4975329000000002E-3</c:v>
                </c:pt>
                <c:pt idx="15722">
                  <c:v>5.4948538999999999E-3</c:v>
                </c:pt>
                <c:pt idx="15723">
                  <c:v>5.4921769000000004E-3</c:v>
                </c:pt>
                <c:pt idx="15724">
                  <c:v>5.4895016000000001E-3</c:v>
                </c:pt>
                <c:pt idx="15725">
                  <c:v>5.4868277999999999E-3</c:v>
                </c:pt>
                <c:pt idx="15726">
                  <c:v>5.4841558000000004E-3</c:v>
                </c:pt>
                <c:pt idx="15727">
                  <c:v>5.4814857000000002E-3</c:v>
                </c:pt>
                <c:pt idx="15728">
                  <c:v>5.4788170000000004E-3</c:v>
                </c:pt>
                <c:pt idx="15729">
                  <c:v>5.4761502E-3</c:v>
                </c:pt>
                <c:pt idx="15730">
                  <c:v>5.4734848000000001E-3</c:v>
                </c:pt>
                <c:pt idx="15731">
                  <c:v>5.4708211999999999E-3</c:v>
                </c:pt>
                <c:pt idx="15732">
                  <c:v>5.4681594000000004E-3</c:v>
                </c:pt>
                <c:pt idx="15733">
                  <c:v>5.4654991E-3</c:v>
                </c:pt>
                <c:pt idx="15734">
                  <c:v>5.4628406999999999E-3</c:v>
                </c:pt>
                <c:pt idx="15735">
                  <c:v>5.4601841000000003E-3</c:v>
                </c:pt>
                <c:pt idx="15736">
                  <c:v>5.4575289000000004E-3</c:v>
                </c:pt>
                <c:pt idx="15737">
                  <c:v>5.4548755000000003E-3</c:v>
                </c:pt>
                <c:pt idx="15738">
                  <c:v>5.4522236000000002E-3</c:v>
                </c:pt>
                <c:pt idx="15739">
                  <c:v>5.4495734999999998E-3</c:v>
                </c:pt>
                <c:pt idx="15740">
                  <c:v>5.4469248E-3</c:v>
                </c:pt>
                <c:pt idx="15741">
                  <c:v>5.4442780000000003E-3</c:v>
                </c:pt>
                <c:pt idx="15742">
                  <c:v>5.4416326000000003E-3</c:v>
                </c:pt>
                <c:pt idx="15743">
                  <c:v>5.438989E-3</c:v>
                </c:pt>
                <c:pt idx="15744">
                  <c:v>5.4363472999999999E-3</c:v>
                </c:pt>
                <c:pt idx="15745">
                  <c:v>5.4337070000000003E-3</c:v>
                </c:pt>
                <c:pt idx="15746">
                  <c:v>5.4310686E-3</c:v>
                </c:pt>
                <c:pt idx="15747">
                  <c:v>5.4284316000000003E-3</c:v>
                </c:pt>
                <c:pt idx="15748">
                  <c:v>5.4257964000000002E-3</c:v>
                </c:pt>
                <c:pt idx="15749">
                  <c:v>5.4231625999999998E-3</c:v>
                </c:pt>
                <c:pt idx="15750">
                  <c:v>5.4205306999999996E-3</c:v>
                </c:pt>
                <c:pt idx="15751">
                  <c:v>5.4179001999999999E-3</c:v>
                </c:pt>
                <c:pt idx="15752">
                  <c:v>5.4152714999999999E-3</c:v>
                </c:pt>
                <c:pt idx="15753">
                  <c:v>5.4126442000000004E-3</c:v>
                </c:pt>
                <c:pt idx="15754">
                  <c:v>5.4100188000000002E-3</c:v>
                </c:pt>
                <c:pt idx="15755">
                  <c:v>5.4073947999999997E-3</c:v>
                </c:pt>
                <c:pt idx="15756">
                  <c:v>5.4047727000000002E-3</c:v>
                </c:pt>
                <c:pt idx="15757">
                  <c:v>5.4021520000000003E-3</c:v>
                </c:pt>
                <c:pt idx="15758">
                  <c:v>5.3995331000000002E-3</c:v>
                </c:pt>
                <c:pt idx="15759">
                  <c:v>5.3969155999999997E-3</c:v>
                </c:pt>
                <c:pt idx="15760">
                  <c:v>5.3943000000000003E-3</c:v>
                </c:pt>
                <c:pt idx="15761">
                  <c:v>5.3916857999999996E-3</c:v>
                </c:pt>
                <c:pt idx="15762">
                  <c:v>5.3890733999999996E-3</c:v>
                </c:pt>
                <c:pt idx="15763">
                  <c:v>5.3864624E-3</c:v>
                </c:pt>
                <c:pt idx="15764">
                  <c:v>5.3838532999999997E-3</c:v>
                </c:pt>
                <c:pt idx="15765">
                  <c:v>5.3812456E-3</c:v>
                </c:pt>
                <c:pt idx="15766">
                  <c:v>5.3786397999999996E-3</c:v>
                </c:pt>
                <c:pt idx="15767">
                  <c:v>5.3760353E-3</c:v>
                </c:pt>
                <c:pt idx="15768">
                  <c:v>5.3734328000000003E-3</c:v>
                </c:pt>
                <c:pt idx="15769">
                  <c:v>5.3708315999999997E-3</c:v>
                </c:pt>
                <c:pt idx="15770">
                  <c:v>5.3682317999999996E-3</c:v>
                </c:pt>
                <c:pt idx="15771">
                  <c:v>5.3656338999999997E-3</c:v>
                </c:pt>
                <c:pt idx="15772">
                  <c:v>5.3630372999999999E-3</c:v>
                </c:pt>
                <c:pt idx="15773">
                  <c:v>5.3604426999999998E-3</c:v>
                </c:pt>
                <c:pt idx="15774">
                  <c:v>5.3578493999999997E-3</c:v>
                </c:pt>
                <c:pt idx="15775">
                  <c:v>5.3552579999999999E-3</c:v>
                </c:pt>
                <c:pt idx="15776">
                  <c:v>5.3526679999999997E-3</c:v>
                </c:pt>
                <c:pt idx="15777">
                  <c:v>5.3500793999999999E-3</c:v>
                </c:pt>
                <c:pt idx="15778">
                  <c:v>5.3474925999999999E-3</c:v>
                </c:pt>
                <c:pt idx="15779">
                  <c:v>5.3449073E-3</c:v>
                </c:pt>
                <c:pt idx="15780">
                  <c:v>5.3423233000000001E-3</c:v>
                </c:pt>
                <c:pt idx="15781">
                  <c:v>5.3397412000000003E-3</c:v>
                </c:pt>
                <c:pt idx="15782">
                  <c:v>5.3371605000000003E-3</c:v>
                </c:pt>
                <c:pt idx="15783">
                  <c:v>5.3345817000000004E-3</c:v>
                </c:pt>
                <c:pt idx="15784">
                  <c:v>5.3320043000000001E-3</c:v>
                </c:pt>
                <c:pt idx="15785">
                  <c:v>5.3294281999999998E-3</c:v>
                </c:pt>
                <c:pt idx="15786">
                  <c:v>5.3268541000000003E-3</c:v>
                </c:pt>
                <c:pt idx="15787">
                  <c:v>5.3242812999999998E-3</c:v>
                </c:pt>
                <c:pt idx="15788">
                  <c:v>5.3217098999999999E-3</c:v>
                </c:pt>
                <c:pt idx="15789">
                  <c:v>5.3191404000000001E-3</c:v>
                </c:pt>
                <c:pt idx="15790">
                  <c:v>5.3165723E-3</c:v>
                </c:pt>
                <c:pt idx="15791">
                  <c:v>5.3140059999999996E-3</c:v>
                </c:pt>
                <c:pt idx="15792">
                  <c:v>5.3114410999999997E-3</c:v>
                </c:pt>
                <c:pt idx="15793">
                  <c:v>5.3088776999999998E-3</c:v>
                </c:pt>
                <c:pt idx="15794">
                  <c:v>5.3063160999999998E-3</c:v>
                </c:pt>
                <c:pt idx="15795">
                  <c:v>5.3037559000000001E-3</c:v>
                </c:pt>
                <c:pt idx="15796">
                  <c:v>5.3011971000000001E-3</c:v>
                </c:pt>
                <c:pt idx="15797">
                  <c:v>5.2986396000000002E-3</c:v>
                </c:pt>
                <c:pt idx="15798">
                  <c:v>5.2960841E-3</c:v>
                </c:pt>
                <c:pt idx="15799">
                  <c:v>5.2935298999999998E-3</c:v>
                </c:pt>
                <c:pt idx="15800">
                  <c:v>5.2909777000000003E-3</c:v>
                </c:pt>
                <c:pt idx="15801">
                  <c:v>5.2884268E-3</c:v>
                </c:pt>
                <c:pt idx="15802">
                  <c:v>5.2858773000000001E-3</c:v>
                </c:pt>
                <c:pt idx="15803">
                  <c:v>5.2833291999999999E-3</c:v>
                </c:pt>
                <c:pt idx="15804">
                  <c:v>5.2807829000000002E-3</c:v>
                </c:pt>
                <c:pt idx="15805">
                  <c:v>5.2782380999999998E-3</c:v>
                </c:pt>
                <c:pt idx="15806">
                  <c:v>5.2756946999999998E-3</c:v>
                </c:pt>
                <c:pt idx="15807">
                  <c:v>5.2731530999999996E-3</c:v>
                </c:pt>
                <c:pt idx="15808">
                  <c:v>5.2706128999999999E-3</c:v>
                </c:pt>
                <c:pt idx="15809">
                  <c:v>5.2680740999999998E-3</c:v>
                </c:pt>
                <c:pt idx="15810">
                  <c:v>5.2655367000000002E-3</c:v>
                </c:pt>
                <c:pt idx="15811">
                  <c:v>5.2630011999999999E-3</c:v>
                </c:pt>
                <c:pt idx="15812">
                  <c:v>5.2604671E-3</c:v>
                </c:pt>
                <c:pt idx="15813">
                  <c:v>5.2579343000000002E-3</c:v>
                </c:pt>
                <c:pt idx="15814">
                  <c:v>5.2554035000000002E-3</c:v>
                </c:pt>
                <c:pt idx="15815">
                  <c:v>5.2528740000000003E-3</c:v>
                </c:pt>
                <c:pt idx="15816">
                  <c:v>5.2503458999999999E-3</c:v>
                </c:pt>
                <c:pt idx="15817">
                  <c:v>5.2478192E-3</c:v>
                </c:pt>
                <c:pt idx="15818">
                  <c:v>5.2452944000000003E-3</c:v>
                </c:pt>
                <c:pt idx="15819">
                  <c:v>5.2427710000000002E-3</c:v>
                </c:pt>
                <c:pt idx="15820">
                  <c:v>5.2402489999999998E-3</c:v>
                </c:pt>
                <c:pt idx="15821">
                  <c:v>5.2377283999999998E-3</c:v>
                </c:pt>
                <c:pt idx="15822">
                  <c:v>5.2352096000000004E-3</c:v>
                </c:pt>
                <c:pt idx="15823">
                  <c:v>5.2326921999999998E-3</c:v>
                </c:pt>
                <c:pt idx="15824">
                  <c:v>5.2301763000000001E-3</c:v>
                </c:pt>
                <c:pt idx="15825">
                  <c:v>5.2276616999999996E-3</c:v>
                </c:pt>
                <c:pt idx="15826">
                  <c:v>5.2251485000000004E-3</c:v>
                </c:pt>
                <c:pt idx="15827">
                  <c:v>5.2226371999999997E-3</c:v>
                </c:pt>
                <c:pt idx="15828">
                  <c:v>5.2201273000000003E-3</c:v>
                </c:pt>
                <c:pt idx="15829">
                  <c:v>5.2176187999999997E-3</c:v>
                </c:pt>
                <c:pt idx="15830">
                  <c:v>5.2151117000000004E-3</c:v>
                </c:pt>
                <c:pt idx="15831">
                  <c:v>5.2126064E-3</c:v>
                </c:pt>
                <c:pt idx="15832">
                  <c:v>5.2101025E-3</c:v>
                </c:pt>
                <c:pt idx="15833">
                  <c:v>5.2076001000000002E-3</c:v>
                </c:pt>
                <c:pt idx="15834">
                  <c:v>5.2050990000000004E-3</c:v>
                </c:pt>
                <c:pt idx="15835">
                  <c:v>5.2025993000000001E-3</c:v>
                </c:pt>
                <c:pt idx="15836">
                  <c:v>5.2001015000000001E-3</c:v>
                </c:pt>
                <c:pt idx="15837">
                  <c:v>5.1976050999999997E-3</c:v>
                </c:pt>
                <c:pt idx="15838">
                  <c:v>5.1951100999999998E-3</c:v>
                </c:pt>
                <c:pt idx="15839">
                  <c:v>5.1926165000000003E-3</c:v>
                </c:pt>
                <c:pt idx="15840">
                  <c:v>5.1901242999999996E-3</c:v>
                </c:pt>
                <c:pt idx="15841">
                  <c:v>5.1876333999999998E-3</c:v>
                </c:pt>
                <c:pt idx="15842">
                  <c:v>5.1851444999999998E-3</c:v>
                </c:pt>
                <c:pt idx="15843">
                  <c:v>5.1826568999999998E-3</c:v>
                </c:pt>
                <c:pt idx="15844">
                  <c:v>5.1801707999999998E-3</c:v>
                </c:pt>
                <c:pt idx="15845">
                  <c:v>5.1776859999999999E-3</c:v>
                </c:pt>
                <c:pt idx="15846">
                  <c:v>5.1752025999999996E-3</c:v>
                </c:pt>
                <c:pt idx="15847">
                  <c:v>5.1727205999999998E-3</c:v>
                </c:pt>
                <c:pt idx="15848">
                  <c:v>5.1702405000000002E-3</c:v>
                </c:pt>
                <c:pt idx="15849">
                  <c:v>5.1677618000000002E-3</c:v>
                </c:pt>
                <c:pt idx="15850">
                  <c:v>5.1652844999999998E-3</c:v>
                </c:pt>
                <c:pt idx="15851">
                  <c:v>5.1628085999999998E-3</c:v>
                </c:pt>
                <c:pt idx="15852">
                  <c:v>5.1603341000000004E-3</c:v>
                </c:pt>
                <c:pt idx="15853">
                  <c:v>5.1578609000000001E-3</c:v>
                </c:pt>
                <c:pt idx="15854">
                  <c:v>5.1553891999999999E-3</c:v>
                </c:pt>
                <c:pt idx="15855">
                  <c:v>5.1529193000000003E-3</c:v>
                </c:pt>
                <c:pt idx="15856">
                  <c:v>5.1504508999999999E-3</c:v>
                </c:pt>
                <c:pt idx="15857">
                  <c:v>5.1479838000000003E-3</c:v>
                </c:pt>
                <c:pt idx="15858">
                  <c:v>5.1455180999999996E-3</c:v>
                </c:pt>
                <c:pt idx="15859">
                  <c:v>5.1430538000000001E-3</c:v>
                </c:pt>
                <c:pt idx="15860">
                  <c:v>5.1405909000000003E-3</c:v>
                </c:pt>
                <c:pt idx="15861">
                  <c:v>5.1381294999999997E-3</c:v>
                </c:pt>
                <c:pt idx="15862">
                  <c:v>5.1356694E-3</c:v>
                </c:pt>
                <c:pt idx="15863">
                  <c:v>5.1332111E-3</c:v>
                </c:pt>
                <c:pt idx="15864">
                  <c:v>5.1307543000000001E-3</c:v>
                </c:pt>
                <c:pt idx="15865">
                  <c:v>5.1282988999999998E-3</c:v>
                </c:pt>
                <c:pt idx="15866">
                  <c:v>5.1258448999999999E-3</c:v>
                </c:pt>
                <c:pt idx="15867">
                  <c:v>5.1233922000000001E-3</c:v>
                </c:pt>
                <c:pt idx="15868">
                  <c:v>5.1209410000000004E-3</c:v>
                </c:pt>
                <c:pt idx="15869">
                  <c:v>5.1184910999999998E-3</c:v>
                </c:pt>
                <c:pt idx="15870">
                  <c:v>5.1160427000000001E-3</c:v>
                </c:pt>
                <c:pt idx="15871">
                  <c:v>5.1135955999999996E-3</c:v>
                </c:pt>
                <c:pt idx="15872">
                  <c:v>5.1111500000000001E-3</c:v>
                </c:pt>
                <c:pt idx="15873">
                  <c:v>5.1087062000000003E-3</c:v>
                </c:pt>
                <c:pt idx="15874">
                  <c:v>5.1062638E-3</c:v>
                </c:pt>
                <c:pt idx="15875">
                  <c:v>5.1038228000000003E-3</c:v>
                </c:pt>
                <c:pt idx="15876">
                  <c:v>5.1013832000000002E-3</c:v>
                </c:pt>
                <c:pt idx="15877">
                  <c:v>5.0989449999999997E-3</c:v>
                </c:pt>
                <c:pt idx="15878">
                  <c:v>5.0965081999999997E-3</c:v>
                </c:pt>
                <c:pt idx="15879">
                  <c:v>5.0940728000000001E-3</c:v>
                </c:pt>
                <c:pt idx="15880">
                  <c:v>5.0916388000000002E-3</c:v>
                </c:pt>
                <c:pt idx="15881">
                  <c:v>5.0892061999999998E-3</c:v>
                </c:pt>
                <c:pt idx="15882">
                  <c:v>5.0867749000000004E-3</c:v>
                </c:pt>
                <c:pt idx="15883">
                  <c:v>5.0843451000000001E-3</c:v>
                </c:pt>
                <c:pt idx="15884">
                  <c:v>5.0819167000000004E-3</c:v>
                </c:pt>
                <c:pt idx="15885">
                  <c:v>5.0794897000000002E-3</c:v>
                </c:pt>
                <c:pt idx="15886">
                  <c:v>5.0770640000000001E-3</c:v>
                </c:pt>
                <c:pt idx="15887">
                  <c:v>5.0746398E-3</c:v>
                </c:pt>
                <c:pt idx="15888">
                  <c:v>5.0722170000000004E-3</c:v>
                </c:pt>
                <c:pt idx="15889">
                  <c:v>5.0697954999999999E-3</c:v>
                </c:pt>
                <c:pt idx="15890">
                  <c:v>5.0673754999999996E-3</c:v>
                </c:pt>
                <c:pt idx="15891">
                  <c:v>5.0649568000000001E-3</c:v>
                </c:pt>
                <c:pt idx="15892">
                  <c:v>5.0625395999999998E-3</c:v>
                </c:pt>
                <c:pt idx="15893">
                  <c:v>5.0601237000000004E-3</c:v>
                </c:pt>
                <c:pt idx="15894">
                  <c:v>5.0577093000000002E-3</c:v>
                </c:pt>
                <c:pt idx="15895">
                  <c:v>5.0552962E-3</c:v>
                </c:pt>
                <c:pt idx="15896">
                  <c:v>5.0528845999999999E-3</c:v>
                </c:pt>
                <c:pt idx="15897">
                  <c:v>5.0504742999999998E-3</c:v>
                </c:pt>
                <c:pt idx="15898">
                  <c:v>5.0480654000000002E-3</c:v>
                </c:pt>
                <c:pt idx="15899">
                  <c:v>5.0456579999999997E-3</c:v>
                </c:pt>
                <c:pt idx="15900">
                  <c:v>5.0432519000000002E-3</c:v>
                </c:pt>
                <c:pt idx="15901">
                  <c:v>5.0408472000000003E-3</c:v>
                </c:pt>
                <c:pt idx="15902">
                  <c:v>5.0384440000000004E-3</c:v>
                </c:pt>
                <c:pt idx="15903">
                  <c:v>5.0360420999999997E-3</c:v>
                </c:pt>
                <c:pt idx="15904">
                  <c:v>5.0336416000000004E-3</c:v>
                </c:pt>
                <c:pt idx="15905">
                  <c:v>5.0312424999999997E-3</c:v>
                </c:pt>
                <c:pt idx="15906">
                  <c:v>5.0288447999999996E-3</c:v>
                </c:pt>
                <c:pt idx="15907">
                  <c:v>5.0264484999999999E-3</c:v>
                </c:pt>
                <c:pt idx="15908">
                  <c:v>5.0240535999999999E-3</c:v>
                </c:pt>
                <c:pt idx="15909">
                  <c:v>5.0216601000000003E-3</c:v>
                </c:pt>
                <c:pt idx="15910">
                  <c:v>5.0192680000000003E-3</c:v>
                </c:pt>
                <c:pt idx="15911">
                  <c:v>5.0168773E-3</c:v>
                </c:pt>
                <c:pt idx="15912">
                  <c:v>5.0144880000000001E-3</c:v>
                </c:pt>
                <c:pt idx="15913">
                  <c:v>5.0121000999999998E-3</c:v>
                </c:pt>
                <c:pt idx="15914">
                  <c:v>5.0097136E-3</c:v>
                </c:pt>
                <c:pt idx="15915">
                  <c:v>5.0073284999999999E-3</c:v>
                </c:pt>
                <c:pt idx="15916">
                  <c:v>5.0049446999999997E-3</c:v>
                </c:pt>
                <c:pt idx="15917">
                  <c:v>5.0025623999999996E-3</c:v>
                </c:pt>
                <c:pt idx="15918">
                  <c:v>5.0001815E-3</c:v>
                </c:pt>
                <c:pt idx="15919">
                  <c:v>4.997802E-3</c:v>
                </c:pt>
                <c:pt idx="15920">
                  <c:v>4.9954238E-3</c:v>
                </c:pt>
                <c:pt idx="15921">
                  <c:v>4.9930471000000001E-3</c:v>
                </c:pt>
                <c:pt idx="15922">
                  <c:v>4.9906717999999997E-3</c:v>
                </c:pt>
                <c:pt idx="15923">
                  <c:v>4.9882978000000003E-3</c:v>
                </c:pt>
                <c:pt idx="15924">
                  <c:v>4.9859253000000001E-3</c:v>
                </c:pt>
                <c:pt idx="15925">
                  <c:v>4.9835540999999999E-3</c:v>
                </c:pt>
                <c:pt idx="15926">
                  <c:v>4.9811843999999997E-3</c:v>
                </c:pt>
                <c:pt idx="15927">
                  <c:v>4.9788156000000004E-3</c:v>
                </c:pt>
                <c:pt idx="15928">
                  <c:v>4.9764481000000001E-3</c:v>
                </c:pt>
                <c:pt idx="15929">
                  <c:v>4.9740820999999999E-3</c:v>
                </c:pt>
                <c:pt idx="15930">
                  <c:v>4.9717175000000002E-3</c:v>
                </c:pt>
                <c:pt idx="15931">
                  <c:v>4.9693543000000001E-3</c:v>
                </c:pt>
                <c:pt idx="15932">
                  <c:v>4.9669924000000001E-3</c:v>
                </c:pt>
                <c:pt idx="15933">
                  <c:v>4.9646320000000001E-3</c:v>
                </c:pt>
                <c:pt idx="15934">
                  <c:v>4.9622729000000001E-3</c:v>
                </c:pt>
                <c:pt idx="15935">
                  <c:v>4.9599153000000002E-3</c:v>
                </c:pt>
                <c:pt idx="15936">
                  <c:v>4.9575590999999999E-3</c:v>
                </c:pt>
                <c:pt idx="15937">
                  <c:v>4.9552041999999996E-3</c:v>
                </c:pt>
                <c:pt idx="15938">
                  <c:v>4.9528502999999996E-3</c:v>
                </c:pt>
                <c:pt idx="15939">
                  <c:v>4.9504978000000002E-3</c:v>
                </c:pt>
                <c:pt idx="15940">
                  <c:v>4.9481465999999998E-3</c:v>
                </c:pt>
                <c:pt idx="15941">
                  <c:v>4.9457968999999996E-3</c:v>
                </c:pt>
                <c:pt idx="15942">
                  <c:v>4.9434485999999998E-3</c:v>
                </c:pt>
                <c:pt idx="15943">
                  <c:v>4.9411016999999996E-3</c:v>
                </c:pt>
                <c:pt idx="15944">
                  <c:v>4.9387561000000003E-3</c:v>
                </c:pt>
                <c:pt idx="15945">
                  <c:v>4.9364120000000003E-3</c:v>
                </c:pt>
                <c:pt idx="15946">
                  <c:v>4.9340688000000001E-3</c:v>
                </c:pt>
                <c:pt idx="15947">
                  <c:v>4.9317270000000003E-3</c:v>
                </c:pt>
                <c:pt idx="15948">
                  <c:v>4.9293864999999997E-3</c:v>
                </c:pt>
                <c:pt idx="15949">
                  <c:v>4.9270475000000001E-3</c:v>
                </c:pt>
                <c:pt idx="15950">
                  <c:v>4.9247099000000001E-3</c:v>
                </c:pt>
                <c:pt idx="15951">
                  <c:v>4.9223736999999997E-3</c:v>
                </c:pt>
                <c:pt idx="15952">
                  <c:v>4.9200388999999997E-3</c:v>
                </c:pt>
                <c:pt idx="15953">
                  <c:v>4.9177053999999998E-3</c:v>
                </c:pt>
                <c:pt idx="15954">
                  <c:v>4.9153729000000002E-3</c:v>
                </c:pt>
                <c:pt idx="15955">
                  <c:v>4.9130418000000002E-3</c:v>
                </c:pt>
                <c:pt idx="15956">
                  <c:v>4.9107120999999998E-3</c:v>
                </c:pt>
                <c:pt idx="15957">
                  <c:v>4.9083837999999999E-3</c:v>
                </c:pt>
                <c:pt idx="15958">
                  <c:v>4.9060568999999997E-3</c:v>
                </c:pt>
                <c:pt idx="15959">
                  <c:v>4.9037313999999999E-3</c:v>
                </c:pt>
                <c:pt idx="15960">
                  <c:v>4.9014072999999997E-3</c:v>
                </c:pt>
                <c:pt idx="15961">
                  <c:v>4.8990841000000002E-3</c:v>
                </c:pt>
                <c:pt idx="15962">
                  <c:v>4.8967623000000004E-3</c:v>
                </c:pt>
                <c:pt idx="15963">
                  <c:v>4.8944419000000001E-3</c:v>
                </c:pt>
                <c:pt idx="15964">
                  <c:v>4.8921229000000004E-3</c:v>
                </c:pt>
                <c:pt idx="15965">
                  <c:v>4.8898053000000002E-3</c:v>
                </c:pt>
                <c:pt idx="15966">
                  <c:v>4.8874890999999997E-3</c:v>
                </c:pt>
                <c:pt idx="15967">
                  <c:v>4.8851739000000003E-3</c:v>
                </c:pt>
                <c:pt idx="15968">
                  <c:v>4.8828600000000002E-3</c:v>
                </c:pt>
                <c:pt idx="15969">
                  <c:v>4.8805474999999996E-3</c:v>
                </c:pt>
                <c:pt idx="15970">
                  <c:v>4.8782364000000003E-3</c:v>
                </c:pt>
                <c:pt idx="15971">
                  <c:v>4.8759268000000003E-3</c:v>
                </c:pt>
                <c:pt idx="15972">
                  <c:v>4.8736179999999997E-3</c:v>
                </c:pt>
                <c:pt idx="15973">
                  <c:v>4.8713107E-3</c:v>
                </c:pt>
                <c:pt idx="15974">
                  <c:v>4.8690047000000004E-3</c:v>
                </c:pt>
                <c:pt idx="15975">
                  <c:v>4.8667001999999999E-3</c:v>
                </c:pt>
                <c:pt idx="15976">
                  <c:v>4.8643970000000003E-3</c:v>
                </c:pt>
                <c:pt idx="15977">
                  <c:v>4.8620952000000004E-3</c:v>
                </c:pt>
                <c:pt idx="15978">
                  <c:v>4.8597943999999999E-3</c:v>
                </c:pt>
                <c:pt idx="15979">
                  <c:v>4.8574949999999999E-3</c:v>
                </c:pt>
                <c:pt idx="15980">
                  <c:v>4.8551968999999999E-3</c:v>
                </c:pt>
                <c:pt idx="15981">
                  <c:v>4.8529002999999999E-3</c:v>
                </c:pt>
                <c:pt idx="15982">
                  <c:v>4.850605E-3</c:v>
                </c:pt>
                <c:pt idx="15983">
                  <c:v>4.8483106999999996E-3</c:v>
                </c:pt>
                <c:pt idx="15984">
                  <c:v>4.8460177999999996E-3</c:v>
                </c:pt>
                <c:pt idx="15985">
                  <c:v>4.8437263000000001E-3</c:v>
                </c:pt>
                <c:pt idx="15986">
                  <c:v>4.8414362000000002E-3</c:v>
                </c:pt>
                <c:pt idx="15987">
                  <c:v>4.8391470000000002E-3</c:v>
                </c:pt>
                <c:pt idx="15988">
                  <c:v>4.8368591999999998E-3</c:v>
                </c:pt>
                <c:pt idx="15989">
                  <c:v>4.8345727999999999E-3</c:v>
                </c:pt>
                <c:pt idx="15990">
                  <c:v>4.8322877999999996E-3</c:v>
                </c:pt>
                <c:pt idx="15991">
                  <c:v>4.8300041999999998E-3</c:v>
                </c:pt>
                <c:pt idx="15992">
                  <c:v>4.8277214999999998E-3</c:v>
                </c:pt>
                <c:pt idx="15993">
                  <c:v>4.8254402000000004E-3</c:v>
                </c:pt>
                <c:pt idx="15994">
                  <c:v>4.8231604000000001E-3</c:v>
                </c:pt>
                <c:pt idx="15995">
                  <c:v>4.8208818999999998E-3</c:v>
                </c:pt>
                <c:pt idx="15996">
                  <c:v>4.8186043000000003E-3</c:v>
                </c:pt>
                <c:pt idx="15997">
                  <c:v>4.8163282E-3</c:v>
                </c:pt>
                <c:pt idx="15998">
                  <c:v>4.8140533999999997E-3</c:v>
                </c:pt>
                <c:pt idx="15999">
                  <c:v>4.8117801000000003E-3</c:v>
                </c:pt>
                <c:pt idx="16000">
                  <c:v>4.8095076000000004E-3</c:v>
                </c:pt>
                <c:pt idx="16001">
                  <c:v>4.8072365999999997E-3</c:v>
                </c:pt>
                <c:pt idx="16002">
                  <c:v>4.8049670000000003E-3</c:v>
                </c:pt>
                <c:pt idx="16003">
                  <c:v>4.8026987E-3</c:v>
                </c:pt>
                <c:pt idx="16004">
                  <c:v>4.8004314000000001E-3</c:v>
                </c:pt>
                <c:pt idx="16005">
                  <c:v>4.7981654999999998E-3</c:v>
                </c:pt>
                <c:pt idx="16006">
                  <c:v>4.795901E-3</c:v>
                </c:pt>
                <c:pt idx="16007">
                  <c:v>4.7936378999999998E-3</c:v>
                </c:pt>
                <c:pt idx="16008">
                  <c:v>4.7913757000000003E-3</c:v>
                </c:pt>
                <c:pt idx="16009">
                  <c:v>4.7891148999999996E-3</c:v>
                </c:pt>
                <c:pt idx="16010">
                  <c:v>4.7868555000000002E-3</c:v>
                </c:pt>
                <c:pt idx="16011">
                  <c:v>4.7845975000000004E-3</c:v>
                </c:pt>
                <c:pt idx="16012">
                  <c:v>4.7823405000000001E-3</c:v>
                </c:pt>
                <c:pt idx="16013">
                  <c:v>4.7800847999999998E-3</c:v>
                </c:pt>
                <c:pt idx="16014">
                  <c:v>4.7778305999999996E-3</c:v>
                </c:pt>
                <c:pt idx="16015">
                  <c:v>4.7755771999999997E-3</c:v>
                </c:pt>
                <c:pt idx="16016">
                  <c:v>4.7733252999999998E-3</c:v>
                </c:pt>
                <c:pt idx="16017">
                  <c:v>4.7710747E-3</c:v>
                </c:pt>
                <c:pt idx="16018">
                  <c:v>4.7688256000000002E-3</c:v>
                </c:pt>
                <c:pt idx="16019">
                  <c:v>4.7665774000000003E-3</c:v>
                </c:pt>
                <c:pt idx="16020">
                  <c:v>4.7643306E-3</c:v>
                </c:pt>
                <c:pt idx="16021">
                  <c:v>4.7620852000000002E-3</c:v>
                </c:pt>
                <c:pt idx="16022">
                  <c:v>4.7598407000000002E-3</c:v>
                </c:pt>
                <c:pt idx="16023">
                  <c:v>4.7575975999999999E-3</c:v>
                </c:pt>
                <c:pt idx="16024">
                  <c:v>4.7553559E-3</c:v>
                </c:pt>
                <c:pt idx="16025">
                  <c:v>4.7531151000000001E-3</c:v>
                </c:pt>
                <c:pt idx="16026">
                  <c:v>4.7508758000000002E-3</c:v>
                </c:pt>
                <c:pt idx="16027">
                  <c:v>4.7486378000000003E-3</c:v>
                </c:pt>
                <c:pt idx="16028">
                  <c:v>4.7464012E-3</c:v>
                </c:pt>
                <c:pt idx="16029">
                  <c:v>4.7441656E-3</c:v>
                </c:pt>
                <c:pt idx="16030">
                  <c:v>4.7419313000000001E-3</c:v>
                </c:pt>
                <c:pt idx="16031">
                  <c:v>4.7396985000000003E-3</c:v>
                </c:pt>
                <c:pt idx="16032">
                  <c:v>4.7374666000000003E-3</c:v>
                </c:pt>
                <c:pt idx="16033">
                  <c:v>4.7352360999999999E-3</c:v>
                </c:pt>
                <c:pt idx="16034">
                  <c:v>4.7330069000000004E-3</c:v>
                </c:pt>
                <c:pt idx="16035">
                  <c:v>4.7307787000000004E-3</c:v>
                </c:pt>
                <c:pt idx="16036">
                  <c:v>4.7285519999999996E-3</c:v>
                </c:pt>
                <c:pt idx="16037">
                  <c:v>4.7263265999999996E-3</c:v>
                </c:pt>
                <c:pt idx="16038">
                  <c:v>4.7241020999999996E-3</c:v>
                </c:pt>
                <c:pt idx="16039">
                  <c:v>4.721879E-3</c:v>
                </c:pt>
                <c:pt idx="16040">
                  <c:v>4.7196573999999996E-3</c:v>
                </c:pt>
                <c:pt idx="16041">
                  <c:v>4.7174366000000004E-3</c:v>
                </c:pt>
                <c:pt idx="16042">
                  <c:v>4.7152173000000004E-3</c:v>
                </c:pt>
                <c:pt idx="16043">
                  <c:v>4.7129993000000004E-3</c:v>
                </c:pt>
                <c:pt idx="16044">
                  <c:v>4.7107822999999998E-3</c:v>
                </c:pt>
                <c:pt idx="16045">
                  <c:v>4.7085666999999998E-3</c:v>
                </c:pt>
                <c:pt idx="16046">
                  <c:v>4.7063525000000002E-3</c:v>
                </c:pt>
                <c:pt idx="16047">
                  <c:v>4.7041391999999996E-3</c:v>
                </c:pt>
                <c:pt idx="16048">
                  <c:v>4.7019273000000004E-3</c:v>
                </c:pt>
                <c:pt idx="16049">
                  <c:v>4.6997167999999999E-3</c:v>
                </c:pt>
                <c:pt idx="16050">
                  <c:v>4.6975072000000001E-3</c:v>
                </c:pt>
                <c:pt idx="16051">
                  <c:v>4.6952990999999996E-3</c:v>
                </c:pt>
                <c:pt idx="16052">
                  <c:v>4.6930918000000002E-3</c:v>
                </c:pt>
                <c:pt idx="16053">
                  <c:v>4.690886E-3</c:v>
                </c:pt>
                <c:pt idx="16054">
                  <c:v>4.6886816000000003E-3</c:v>
                </c:pt>
                <c:pt idx="16055">
                  <c:v>4.6864780999999996E-3</c:v>
                </c:pt>
                <c:pt idx="16056">
                  <c:v>4.6842758999999998E-3</c:v>
                </c:pt>
                <c:pt idx="16057">
                  <c:v>4.6820752E-3</c:v>
                </c:pt>
                <c:pt idx="16058">
                  <c:v>4.6798754000000001E-3</c:v>
                </c:pt>
                <c:pt idx="16059">
                  <c:v>4.6776771000000003E-3</c:v>
                </c:pt>
                <c:pt idx="16060">
                  <c:v>4.6754800999999997E-3</c:v>
                </c:pt>
                <c:pt idx="16061">
                  <c:v>4.6732839999999998E-3</c:v>
                </c:pt>
                <c:pt idx="16062">
                  <c:v>4.6710893999999999E-3</c:v>
                </c:pt>
                <c:pt idx="16063">
                  <c:v>4.6688956000000004E-3</c:v>
                </c:pt>
                <c:pt idx="16064">
                  <c:v>4.6667033E-3</c:v>
                </c:pt>
                <c:pt idx="16065">
                  <c:v>4.6645124000000001E-3</c:v>
                </c:pt>
                <c:pt idx="16066">
                  <c:v>4.6623222999999997E-3</c:v>
                </c:pt>
                <c:pt idx="16067">
                  <c:v>4.6601337000000001E-3</c:v>
                </c:pt>
                <c:pt idx="16068">
                  <c:v>4.6579461000000001E-3</c:v>
                </c:pt>
                <c:pt idx="16069">
                  <c:v>4.6557598E-3</c:v>
                </c:pt>
                <c:pt idx="16070">
                  <c:v>4.6535748999999996E-3</c:v>
                </c:pt>
                <c:pt idx="16071">
                  <c:v>4.6513908999999999E-3</c:v>
                </c:pt>
                <c:pt idx="16072">
                  <c:v>4.6492084000000003E-3</c:v>
                </c:pt>
                <c:pt idx="16073">
                  <c:v>4.6470271999999998E-3</c:v>
                </c:pt>
                <c:pt idx="16074">
                  <c:v>4.6448469999999997E-3</c:v>
                </c:pt>
                <c:pt idx="16075">
                  <c:v>4.6426682E-3</c:v>
                </c:pt>
                <c:pt idx="16076">
                  <c:v>4.6404903000000003E-3</c:v>
                </c:pt>
                <c:pt idx="16077">
                  <c:v>4.6383138000000001E-3</c:v>
                </c:pt>
                <c:pt idx="16078">
                  <c:v>4.6361387000000004E-3</c:v>
                </c:pt>
                <c:pt idx="16079">
                  <c:v>4.6339644999999997E-3</c:v>
                </c:pt>
                <c:pt idx="16080">
                  <c:v>4.6317917000000004E-3</c:v>
                </c:pt>
                <c:pt idx="16081">
                  <c:v>4.6296198999999996E-3</c:v>
                </c:pt>
                <c:pt idx="16082">
                  <c:v>4.6274493999999998E-3</c:v>
                </c:pt>
                <c:pt idx="16083">
                  <c:v>4.6252799000000002E-3</c:v>
                </c:pt>
                <c:pt idx="16084">
                  <c:v>4.6231118000000003E-3</c:v>
                </c:pt>
                <c:pt idx="16085">
                  <c:v>4.6209451E-3</c:v>
                </c:pt>
                <c:pt idx="16086">
                  <c:v>4.6187792999999996E-3</c:v>
                </c:pt>
                <c:pt idx="16087">
                  <c:v>4.6166148999999997E-3</c:v>
                </c:pt>
                <c:pt idx="16088">
                  <c:v>4.6144513999999996E-3</c:v>
                </c:pt>
                <c:pt idx="16089">
                  <c:v>4.6122893999999996E-3</c:v>
                </c:pt>
                <c:pt idx="16090">
                  <c:v>4.6101281999999999E-3</c:v>
                </c:pt>
                <c:pt idx="16091">
                  <c:v>4.6079685000000002E-3</c:v>
                </c:pt>
                <c:pt idx="16092">
                  <c:v>4.6058102000000002E-3</c:v>
                </c:pt>
                <c:pt idx="16093">
                  <c:v>4.6036527000000004E-3</c:v>
                </c:pt>
                <c:pt idx="16094">
                  <c:v>4.6014966999999999E-3</c:v>
                </c:pt>
                <c:pt idx="16095">
                  <c:v>4.5993416999999997E-3</c:v>
                </c:pt>
                <c:pt idx="16096">
                  <c:v>4.5971880000000003E-3</c:v>
                </c:pt>
                <c:pt idx="16097">
                  <c:v>4.5950352E-3</c:v>
                </c:pt>
                <c:pt idx="16098">
                  <c:v>4.5928838999999997E-3</c:v>
                </c:pt>
                <c:pt idx="16099">
                  <c:v>4.5907333999999998E-3</c:v>
                </c:pt>
                <c:pt idx="16100">
                  <c:v>4.5885843999999999E-3</c:v>
                </c:pt>
                <c:pt idx="16101">
                  <c:v>4.5864368000000004E-3</c:v>
                </c:pt>
                <c:pt idx="16102">
                  <c:v>4.5842901E-3</c:v>
                </c:pt>
                <c:pt idx="16103">
                  <c:v>4.5821448000000001E-3</c:v>
                </c:pt>
                <c:pt idx="16104">
                  <c:v>4.5800004E-3</c:v>
                </c:pt>
                <c:pt idx="16105">
                  <c:v>4.5778574000000004E-3</c:v>
                </c:pt>
                <c:pt idx="16106">
                  <c:v>4.5757154000000003E-3</c:v>
                </c:pt>
                <c:pt idx="16107">
                  <c:v>4.5735747999999998E-3</c:v>
                </c:pt>
                <c:pt idx="16108">
                  <c:v>4.5714350000000004E-3</c:v>
                </c:pt>
                <c:pt idx="16109">
                  <c:v>4.5692967000000003E-3</c:v>
                </c:pt>
                <c:pt idx="16110">
                  <c:v>4.5671593E-3</c:v>
                </c:pt>
                <c:pt idx="16111">
                  <c:v>4.5650233999999998E-3</c:v>
                </c:pt>
                <c:pt idx="16112">
                  <c:v>4.5628882999999999E-3</c:v>
                </c:pt>
                <c:pt idx="16113">
                  <c:v>4.5607546000000004E-3</c:v>
                </c:pt>
                <c:pt idx="16114">
                  <c:v>4.5586219000000004E-3</c:v>
                </c:pt>
                <c:pt idx="16115">
                  <c:v>4.5564906000000001E-3</c:v>
                </c:pt>
                <c:pt idx="16116">
                  <c:v>4.5543602000000004E-3</c:v>
                </c:pt>
                <c:pt idx="16117">
                  <c:v>4.5522312000000004E-3</c:v>
                </c:pt>
                <c:pt idx="16118">
                  <c:v>4.5501031000000003E-3</c:v>
                </c:pt>
                <c:pt idx="16119">
                  <c:v>4.5479763999999997E-3</c:v>
                </c:pt>
                <c:pt idx="16120">
                  <c:v>4.5458507000000004E-3</c:v>
                </c:pt>
                <c:pt idx="16121">
                  <c:v>4.5437263000000002E-3</c:v>
                </c:pt>
                <c:pt idx="16122">
                  <c:v>4.5416029000000004E-3</c:v>
                </c:pt>
                <c:pt idx="16123">
                  <c:v>4.5394809000000001E-3</c:v>
                </c:pt>
                <c:pt idx="16124">
                  <c:v>4.5373597999999998E-3</c:v>
                </c:pt>
                <c:pt idx="16125">
                  <c:v>4.5352400999999999E-3</c:v>
                </c:pt>
                <c:pt idx="16126">
                  <c:v>4.5331214000000003E-3</c:v>
                </c:pt>
                <c:pt idx="16127">
                  <c:v>4.5310039999999999E-3</c:v>
                </c:pt>
                <c:pt idx="16128">
                  <c:v>4.5288875999999999E-3</c:v>
                </c:pt>
                <c:pt idx="16129">
                  <c:v>4.5267724999999998E-3</c:v>
                </c:pt>
                <c:pt idx="16130">
                  <c:v>4.5246584000000001E-3</c:v>
                </c:pt>
                <c:pt idx="16131">
                  <c:v>4.5225457E-3</c:v>
                </c:pt>
                <c:pt idx="16132">
                  <c:v>4.5204340000000003E-3</c:v>
                </c:pt>
                <c:pt idx="16133">
                  <c:v>4.5183235999999996E-3</c:v>
                </c:pt>
                <c:pt idx="16134">
                  <c:v>4.5162140999999998E-3</c:v>
                </c:pt>
                <c:pt idx="16135">
                  <c:v>4.5141061E-3</c:v>
                </c:pt>
                <c:pt idx="16136">
                  <c:v>4.511999E-3</c:v>
                </c:pt>
                <c:pt idx="16137">
                  <c:v>4.5098932000000001E-3</c:v>
                </c:pt>
                <c:pt idx="16138">
                  <c:v>4.5077885000000002E-3</c:v>
                </c:pt>
                <c:pt idx="16139">
                  <c:v>4.5056851000000002E-3</c:v>
                </c:pt>
                <c:pt idx="16140">
                  <c:v>4.5035826000000001E-3</c:v>
                </c:pt>
                <c:pt idx="16141">
                  <c:v>4.5014814999999996E-3</c:v>
                </c:pt>
                <c:pt idx="16142">
                  <c:v>4.4993814000000004E-3</c:v>
                </c:pt>
                <c:pt idx="16143">
                  <c:v>4.4972826999999998E-3</c:v>
                </c:pt>
                <c:pt idx="16144">
                  <c:v>4.4951849E-3</c:v>
                </c:pt>
                <c:pt idx="16145">
                  <c:v>4.4930880000000001E-3</c:v>
                </c:pt>
                <c:pt idx="16146">
                  <c:v>4.4909924999999998E-3</c:v>
                </c:pt>
                <c:pt idx="16147">
                  <c:v>4.4888979999999998E-3</c:v>
                </c:pt>
                <c:pt idx="16148">
                  <c:v>4.4868047999999999E-3</c:v>
                </c:pt>
                <c:pt idx="16149">
                  <c:v>4.4847126000000003E-3</c:v>
                </c:pt>
                <c:pt idx="16150">
                  <c:v>4.4826218000000003E-3</c:v>
                </c:pt>
                <c:pt idx="16151">
                  <c:v>4.4805319000000001E-3</c:v>
                </c:pt>
                <c:pt idx="16152">
                  <c:v>4.4784433999999996E-3</c:v>
                </c:pt>
                <c:pt idx="16153">
                  <c:v>4.4763559000000003E-3</c:v>
                </c:pt>
                <c:pt idx="16154">
                  <c:v>4.4742692000000004E-3</c:v>
                </c:pt>
                <c:pt idx="16155">
                  <c:v>4.4721839999999997E-3</c:v>
                </c:pt>
                <c:pt idx="16156">
                  <c:v>4.4700996999999998E-3</c:v>
                </c:pt>
                <c:pt idx="16157">
                  <c:v>4.4680168000000003E-3</c:v>
                </c:pt>
                <c:pt idx="16158">
                  <c:v>4.4659347999999998E-3</c:v>
                </c:pt>
                <c:pt idx="16159">
                  <c:v>4.4638541999999998E-3</c:v>
                </c:pt>
                <c:pt idx="16160">
                  <c:v>4.4617746000000002E-3</c:v>
                </c:pt>
                <c:pt idx="16161">
                  <c:v>4.4596959000000004E-3</c:v>
                </c:pt>
                <c:pt idx="16162">
                  <c:v>4.4576186000000002E-3</c:v>
                </c:pt>
                <c:pt idx="16163">
                  <c:v>4.4555421999999999E-3</c:v>
                </c:pt>
                <c:pt idx="16164">
                  <c:v>4.4534672000000001E-3</c:v>
                </c:pt>
                <c:pt idx="16165">
                  <c:v>4.4513931000000001E-3</c:v>
                </c:pt>
                <c:pt idx="16166">
                  <c:v>4.4493205000000003E-3</c:v>
                </c:pt>
                <c:pt idx="16167">
                  <c:v>4.4472488000000003E-3</c:v>
                </c:pt>
                <c:pt idx="16168">
                  <c:v>4.4451780000000001E-3</c:v>
                </c:pt>
                <c:pt idx="16169">
                  <c:v>4.4431085999999996E-3</c:v>
                </c:pt>
                <c:pt idx="16170">
                  <c:v>4.4410400999999999E-3</c:v>
                </c:pt>
                <c:pt idx="16171">
                  <c:v>4.4389729999999997E-3</c:v>
                </c:pt>
                <c:pt idx="16172">
                  <c:v>4.4369068999999999E-3</c:v>
                </c:pt>
                <c:pt idx="16173">
                  <c:v>4.4348416999999999E-3</c:v>
                </c:pt>
                <c:pt idx="16174">
                  <c:v>4.4327778999999996E-3</c:v>
                </c:pt>
                <c:pt idx="16175">
                  <c:v>4.430715E-3</c:v>
                </c:pt>
                <c:pt idx="16176">
                  <c:v>4.4286535E-3</c:v>
                </c:pt>
                <c:pt idx="16177">
                  <c:v>4.4265930000000004E-3</c:v>
                </c:pt>
                <c:pt idx="16178">
                  <c:v>4.4245333000000001E-3</c:v>
                </c:pt>
                <c:pt idx="16179">
                  <c:v>4.4224751E-3</c:v>
                </c:pt>
                <c:pt idx="16180">
                  <c:v>4.4204177999999997E-3</c:v>
                </c:pt>
                <c:pt idx="16181">
                  <c:v>4.4183618999999999E-3</c:v>
                </c:pt>
                <c:pt idx="16182">
                  <c:v>4.4163070000000004E-3</c:v>
                </c:pt>
                <c:pt idx="16183">
                  <c:v>4.4142529000000003E-3</c:v>
                </c:pt>
                <c:pt idx="16184">
                  <c:v>4.4122003000000003E-3</c:v>
                </c:pt>
                <c:pt idx="16185">
                  <c:v>4.4101486000000002E-3</c:v>
                </c:pt>
                <c:pt idx="16186">
                  <c:v>4.4080982999999997E-3</c:v>
                </c:pt>
                <c:pt idx="16187">
                  <c:v>4.4060489E-3</c:v>
                </c:pt>
                <c:pt idx="16188">
                  <c:v>4.4040004999999997E-3</c:v>
                </c:pt>
                <c:pt idx="16189">
                  <c:v>4.4019534000000003E-3</c:v>
                </c:pt>
                <c:pt idx="16190">
                  <c:v>4.3999073000000003E-3</c:v>
                </c:pt>
                <c:pt idx="16191">
                  <c:v>4.3978621000000002E-3</c:v>
                </c:pt>
                <c:pt idx="16192">
                  <c:v>4.3958182999999998E-3</c:v>
                </c:pt>
                <c:pt idx="16193">
                  <c:v>4.3937754999999997E-3</c:v>
                </c:pt>
                <c:pt idx="16194">
                  <c:v>4.3917339999999996E-3</c:v>
                </c:pt>
                <c:pt idx="16195">
                  <c:v>4.3896934999999998E-3</c:v>
                </c:pt>
                <c:pt idx="16196">
                  <c:v>4.3876538999999999E-3</c:v>
                </c:pt>
                <c:pt idx="16197">
                  <c:v>4.3856156999999996E-3</c:v>
                </c:pt>
                <c:pt idx="16198">
                  <c:v>4.3835784000000001E-3</c:v>
                </c:pt>
                <c:pt idx="16199">
                  <c:v>4.3815421E-3</c:v>
                </c:pt>
                <c:pt idx="16200">
                  <c:v>4.3795072000000004E-3</c:v>
                </c:pt>
                <c:pt idx="16201">
                  <c:v>4.3777445999999996E-3</c:v>
                </c:pt>
                <c:pt idx="16202">
                  <c:v>4.3759858E-3</c:v>
                </c:pt>
                <c:pt idx="16203">
                  <c:v>4.3742297999999997E-3</c:v>
                </c:pt>
                <c:pt idx="16204">
                  <c:v>4.3724766000000003E-3</c:v>
                </c:pt>
                <c:pt idx="16205">
                  <c:v>4.3707262000000002E-3</c:v>
                </c:pt>
                <c:pt idx="16206">
                  <c:v>4.3689781000000004E-3</c:v>
                </c:pt>
                <c:pt idx="16207">
                  <c:v>4.3672318999999999E-3</c:v>
                </c:pt>
                <c:pt idx="16208">
                  <c:v>4.3654879999999998E-3</c:v>
                </c:pt>
                <c:pt idx="16209">
                  <c:v>4.3637459000000003E-3</c:v>
                </c:pt>
                <c:pt idx="16210">
                  <c:v>4.3620057000000002E-3</c:v>
                </c:pt>
                <c:pt idx="16211">
                  <c:v>4.3602674000000003E-3</c:v>
                </c:pt>
                <c:pt idx="16212">
                  <c:v>4.3585309999999997E-3</c:v>
                </c:pt>
                <c:pt idx="16213">
                  <c:v>4.3567963999999997E-3</c:v>
                </c:pt>
                <c:pt idx="16214">
                  <c:v>4.3550637E-3</c:v>
                </c:pt>
                <c:pt idx="16215">
                  <c:v>4.3533328E-3</c:v>
                </c:pt>
                <c:pt idx="16216">
                  <c:v>4.3516033000000004E-3</c:v>
                </c:pt>
                <c:pt idx="16217">
                  <c:v>4.3498757000000002E-3</c:v>
                </c:pt>
                <c:pt idx="16218">
                  <c:v>4.3481494999999997E-3</c:v>
                </c:pt>
                <c:pt idx="16219">
                  <c:v>4.3464246999999996E-3</c:v>
                </c:pt>
                <c:pt idx="16220">
                  <c:v>4.3447017999999997E-3</c:v>
                </c:pt>
                <c:pt idx="16221">
                  <c:v>4.3429801999999998E-3</c:v>
                </c:pt>
                <c:pt idx="16222">
                  <c:v>4.3412601E-3</c:v>
                </c:pt>
                <c:pt idx="16223">
                  <c:v>4.3395418E-3</c:v>
                </c:pt>
                <c:pt idx="16224">
                  <c:v>4.3378249000000004E-3</c:v>
                </c:pt>
                <c:pt idx="16225">
                  <c:v>4.3361093999999996E-3</c:v>
                </c:pt>
                <c:pt idx="16226">
                  <c:v>4.3343953000000001E-3</c:v>
                </c:pt>
                <c:pt idx="16227">
                  <c:v>4.3326826000000002E-3</c:v>
                </c:pt>
                <c:pt idx="16228">
                  <c:v>4.3309713E-3</c:v>
                </c:pt>
                <c:pt idx="16229">
                  <c:v>4.3292614000000002E-3</c:v>
                </c:pt>
                <c:pt idx="16230">
                  <c:v>4.3275529E-3</c:v>
                </c:pt>
                <c:pt idx="16231">
                  <c:v>4.3258456999999998E-3</c:v>
                </c:pt>
                <c:pt idx="16232">
                  <c:v>4.3241399999999998E-3</c:v>
                </c:pt>
                <c:pt idx="16233">
                  <c:v>4.3224357000000001E-3</c:v>
                </c:pt>
                <c:pt idx="16234">
                  <c:v>4.3207328000000001E-3</c:v>
                </c:pt>
                <c:pt idx="16235">
                  <c:v>4.3190308E-3</c:v>
                </c:pt>
                <c:pt idx="16236">
                  <c:v>4.3173302000000004E-3</c:v>
                </c:pt>
                <c:pt idx="16237">
                  <c:v>4.3156310000000003E-3</c:v>
                </c:pt>
                <c:pt idx="16238">
                  <c:v>4.3139331999999999E-3</c:v>
                </c:pt>
                <c:pt idx="16239">
                  <c:v>4.3122367999999999E-3</c:v>
                </c:pt>
                <c:pt idx="16240">
                  <c:v>4.3105412999999999E-3</c:v>
                </c:pt>
                <c:pt idx="16241">
                  <c:v>4.3088472000000003E-3</c:v>
                </c:pt>
                <c:pt idx="16242">
                  <c:v>4.3071545999999999E-3</c:v>
                </c:pt>
                <c:pt idx="16243">
                  <c:v>4.3054627999999998E-3</c:v>
                </c:pt>
                <c:pt idx="16244">
                  <c:v>4.3037724999999997E-3</c:v>
                </c:pt>
                <c:pt idx="16245">
                  <c:v>4.3020834999999997E-3</c:v>
                </c:pt>
                <c:pt idx="16246">
                  <c:v>4.3003955E-3</c:v>
                </c:pt>
                <c:pt idx="16247">
                  <c:v>4.2987088999999999E-3</c:v>
                </c:pt>
                <c:pt idx="16248">
                  <c:v>4.2970235999999998E-3</c:v>
                </c:pt>
                <c:pt idx="16249">
                  <c:v>4.2953393000000001E-3</c:v>
                </c:pt>
                <c:pt idx="16250">
                  <c:v>4.2936564E-3</c:v>
                </c:pt>
                <c:pt idx="16251">
                  <c:v>4.2919745000000002E-3</c:v>
                </c:pt>
                <c:pt idx="16252">
                  <c:v>4.2902938999999996E-3</c:v>
                </c:pt>
                <c:pt idx="16253">
                  <c:v>4.2886147000000003E-3</c:v>
                </c:pt>
                <c:pt idx="16254">
                  <c:v>4.2869364999999996E-3</c:v>
                </c:pt>
                <c:pt idx="16255">
                  <c:v>4.2852595999999998E-3</c:v>
                </c:pt>
                <c:pt idx="16256">
                  <c:v>4.2835837000000003E-3</c:v>
                </c:pt>
                <c:pt idx="16257">
                  <c:v>4.2819091999999996E-3</c:v>
                </c:pt>
                <c:pt idx="16258">
                  <c:v>4.2802355999999996E-3</c:v>
                </c:pt>
                <c:pt idx="16259">
                  <c:v>4.2785634000000001E-3</c:v>
                </c:pt>
                <c:pt idx="16260">
                  <c:v>4.2768922000000001E-3</c:v>
                </c:pt>
                <c:pt idx="16261">
                  <c:v>4.2752223000000001E-3</c:v>
                </c:pt>
                <c:pt idx="16262">
                  <c:v>4.2735534000000004E-3</c:v>
                </c:pt>
                <c:pt idx="16263">
                  <c:v>4.2718853999999997E-3</c:v>
                </c:pt>
                <c:pt idx="16264">
                  <c:v>4.2702188000000004E-3</c:v>
                </c:pt>
                <c:pt idx="16265">
                  <c:v>4.2685531000000001E-3</c:v>
                </c:pt>
                <c:pt idx="16266">
                  <c:v>4.2668888000000002E-3</c:v>
                </c:pt>
                <c:pt idx="16267">
                  <c:v>4.2652254999999998E-3</c:v>
                </c:pt>
                <c:pt idx="16268">
                  <c:v>4.2635635000000003E-3</c:v>
                </c:pt>
                <c:pt idx="16269">
                  <c:v>4.2619025000000003E-3</c:v>
                </c:pt>
                <c:pt idx="16270">
                  <c:v>4.2602424999999998E-3</c:v>
                </c:pt>
                <c:pt idx="16271">
                  <c:v>4.2585838000000001E-3</c:v>
                </c:pt>
                <c:pt idx="16272">
                  <c:v>4.2569260000000003E-3</c:v>
                </c:pt>
                <c:pt idx="16273">
                  <c:v>4.2552692E-3</c:v>
                </c:pt>
                <c:pt idx="16274">
                  <c:v>4.2536138000000001E-3</c:v>
                </c:pt>
                <c:pt idx="16275">
                  <c:v>4.2519593000000001E-3</c:v>
                </c:pt>
                <c:pt idx="16276">
                  <c:v>4.2503057E-3</c:v>
                </c:pt>
                <c:pt idx="16277">
                  <c:v>4.2486535000000004E-3</c:v>
                </c:pt>
                <c:pt idx="16278">
                  <c:v>4.2470023000000003E-3</c:v>
                </c:pt>
                <c:pt idx="16279">
                  <c:v>4.245352E-3</c:v>
                </c:pt>
                <c:pt idx="16280">
                  <c:v>4.2437031000000002E-3</c:v>
                </c:pt>
                <c:pt idx="16281">
                  <c:v>4.2420551000000003E-3</c:v>
                </c:pt>
                <c:pt idx="16282">
                  <c:v>4.2404080999999998E-3</c:v>
                </c:pt>
                <c:pt idx="16283">
                  <c:v>4.2387624000000002E-3</c:v>
                </c:pt>
                <c:pt idx="16284">
                  <c:v>4.2371177000000001E-3</c:v>
                </c:pt>
                <c:pt idx="16285">
                  <c:v>4.2354738999999999E-3</c:v>
                </c:pt>
                <c:pt idx="16286">
                  <c:v>4.2338311E-3</c:v>
                </c:pt>
                <c:pt idx="16287">
                  <c:v>4.2321896000000001E-3</c:v>
                </c:pt>
                <c:pt idx="16288">
                  <c:v>4.2305490999999997E-3</c:v>
                </c:pt>
                <c:pt idx="16289">
                  <c:v>4.2289095000000001E-3</c:v>
                </c:pt>
                <c:pt idx="16290">
                  <c:v>4.2272708000000003E-3</c:v>
                </c:pt>
                <c:pt idx="16291">
                  <c:v>4.2256335999999997E-3</c:v>
                </c:pt>
                <c:pt idx="16292">
                  <c:v>4.2239972000000002E-3</c:v>
                </c:pt>
                <c:pt idx="16293">
                  <c:v>4.2223618000000003E-3</c:v>
                </c:pt>
                <c:pt idx="16294">
                  <c:v>4.2207273999999998E-3</c:v>
                </c:pt>
                <c:pt idx="16295">
                  <c:v>4.2190938000000004E-3</c:v>
                </c:pt>
                <c:pt idx="16296">
                  <c:v>4.2174617000000003E-3</c:v>
                </c:pt>
                <c:pt idx="16297">
                  <c:v>4.2158305E-3</c:v>
                </c:pt>
                <c:pt idx="16298">
                  <c:v>4.2142001999999996E-3</c:v>
                </c:pt>
                <c:pt idx="16299">
                  <c:v>4.2125708E-3</c:v>
                </c:pt>
                <c:pt idx="16300">
                  <c:v>4.2109423999999998E-3</c:v>
                </c:pt>
                <c:pt idx="16301">
                  <c:v>4.2093154000000001E-3</c:v>
                </c:pt>
                <c:pt idx="16302">
                  <c:v>4.2076893000000002E-3</c:v>
                </c:pt>
                <c:pt idx="16303">
                  <c:v>4.2060641999999999E-3</c:v>
                </c:pt>
                <c:pt idx="16304">
                  <c:v>4.2044398999999998E-3</c:v>
                </c:pt>
                <c:pt idx="16305">
                  <c:v>4.2028166E-3</c:v>
                </c:pt>
                <c:pt idx="16306">
                  <c:v>4.2011942999999998E-3</c:v>
                </c:pt>
                <c:pt idx="16307">
                  <c:v>4.1995727999999998E-3</c:v>
                </c:pt>
                <c:pt idx="16308">
                  <c:v>4.1979527999999999E-3</c:v>
                </c:pt>
                <c:pt idx="16309">
                  <c:v>4.1963336999999998E-3</c:v>
                </c:pt>
                <c:pt idx="16310">
                  <c:v>4.1947154999999996E-3</c:v>
                </c:pt>
                <c:pt idx="16311">
                  <c:v>4.1930982999999998E-3</c:v>
                </c:pt>
                <c:pt idx="16312">
                  <c:v>4.1914819999999998E-3</c:v>
                </c:pt>
                <c:pt idx="16313">
                  <c:v>4.1898665999999998E-3</c:v>
                </c:pt>
                <c:pt idx="16314">
                  <c:v>4.1882521000000004E-3</c:v>
                </c:pt>
                <c:pt idx="16315">
                  <c:v>4.1866385999999997E-3</c:v>
                </c:pt>
                <c:pt idx="16316">
                  <c:v>4.1850265000000003E-3</c:v>
                </c:pt>
                <c:pt idx="16317">
                  <c:v>4.1834152999999999E-3</c:v>
                </c:pt>
                <c:pt idx="16318">
                  <c:v>4.1818050999999998E-3</c:v>
                </c:pt>
                <c:pt idx="16319">
                  <c:v>4.1801957000000001E-3</c:v>
                </c:pt>
                <c:pt idx="16320">
                  <c:v>4.1785872999999998E-3</c:v>
                </c:pt>
                <c:pt idx="16321">
                  <c:v>4.1769798999999998E-3</c:v>
                </c:pt>
                <c:pt idx="16322">
                  <c:v>4.1753733999999997E-3</c:v>
                </c:pt>
                <c:pt idx="16323">
                  <c:v>4.1737678000000004E-3</c:v>
                </c:pt>
                <c:pt idx="16324">
                  <c:v>4.1721631E-3</c:v>
                </c:pt>
                <c:pt idx="16325">
                  <c:v>4.1705592999999996E-3</c:v>
                </c:pt>
                <c:pt idx="16326">
                  <c:v>4.1689565000000003E-3</c:v>
                </c:pt>
                <c:pt idx="16327">
                  <c:v>4.1673546999999997E-3</c:v>
                </c:pt>
                <c:pt idx="16328">
                  <c:v>4.1657537000000001E-3</c:v>
                </c:pt>
                <c:pt idx="16329">
                  <c:v>4.1641537000000001E-3</c:v>
                </c:pt>
                <c:pt idx="16330">
                  <c:v>4.1625545999999999E-3</c:v>
                </c:pt>
                <c:pt idx="16331">
                  <c:v>4.1609569000000002E-3</c:v>
                </c:pt>
                <c:pt idx="16332">
                  <c:v>4.1593602E-3</c:v>
                </c:pt>
                <c:pt idx="16333">
                  <c:v>4.1577643999999997E-3</c:v>
                </c:pt>
                <c:pt idx="16334">
                  <c:v>4.1561695000000001E-3</c:v>
                </c:pt>
                <c:pt idx="16335">
                  <c:v>4.1545755000000004E-3</c:v>
                </c:pt>
                <c:pt idx="16336">
                  <c:v>4.1529825000000001E-3</c:v>
                </c:pt>
                <c:pt idx="16337">
                  <c:v>4.1513903999999997E-3</c:v>
                </c:pt>
                <c:pt idx="16338">
                  <c:v>4.1497992000000001E-3</c:v>
                </c:pt>
                <c:pt idx="16339">
                  <c:v>4.1482089999999999E-3</c:v>
                </c:pt>
                <c:pt idx="16340">
                  <c:v>4.1466196999999996E-3</c:v>
                </c:pt>
                <c:pt idx="16341">
                  <c:v>4.1450313000000001E-3</c:v>
                </c:pt>
                <c:pt idx="16342">
                  <c:v>4.1434439E-3</c:v>
                </c:pt>
                <c:pt idx="16343">
                  <c:v>4.1418573999999998E-3</c:v>
                </c:pt>
                <c:pt idx="16344">
                  <c:v>4.1402718000000003E-3</c:v>
                </c:pt>
                <c:pt idx="16345">
                  <c:v>4.1386872000000003E-3</c:v>
                </c:pt>
                <c:pt idx="16346">
                  <c:v>4.1371033999999998E-3</c:v>
                </c:pt>
                <c:pt idx="16347">
                  <c:v>4.1355207E-3</c:v>
                </c:pt>
                <c:pt idx="16348">
                  <c:v>4.1339387999999996E-3</c:v>
                </c:pt>
                <c:pt idx="16349">
                  <c:v>4.1323573999999998E-3</c:v>
                </c:pt>
                <c:pt idx="16350">
                  <c:v>4.1307770000000004E-3</c:v>
                </c:pt>
                <c:pt idx="16351">
                  <c:v>4.1291974000000004E-3</c:v>
                </c:pt>
                <c:pt idx="16352">
                  <c:v>4.1276189000000003E-3</c:v>
                </c:pt>
                <c:pt idx="16353">
                  <c:v>4.1260411999999996E-3</c:v>
                </c:pt>
                <c:pt idx="16354">
                  <c:v>4.1244645000000002E-3</c:v>
                </c:pt>
                <c:pt idx="16355">
                  <c:v>4.1228886999999997E-3</c:v>
                </c:pt>
                <c:pt idx="16356">
                  <c:v>4.1213138E-3</c:v>
                </c:pt>
                <c:pt idx="16357">
                  <c:v>4.1197398999999997E-3</c:v>
                </c:pt>
                <c:pt idx="16358">
                  <c:v>4.1181669000000002E-3</c:v>
                </c:pt>
                <c:pt idx="16359">
                  <c:v>4.1165947999999997E-3</c:v>
                </c:pt>
                <c:pt idx="16360">
                  <c:v>4.1150236999999996E-3</c:v>
                </c:pt>
                <c:pt idx="16361">
                  <c:v>4.1134533999999997E-3</c:v>
                </c:pt>
                <c:pt idx="16362">
                  <c:v>4.1118841999999997E-3</c:v>
                </c:pt>
                <c:pt idx="16363">
                  <c:v>4.1103158000000001E-3</c:v>
                </c:pt>
                <c:pt idx="16364">
                  <c:v>4.1087483999999999E-3</c:v>
                </c:pt>
                <c:pt idx="16365">
                  <c:v>4.1071819000000004E-3</c:v>
                </c:pt>
                <c:pt idx="16366">
                  <c:v>4.1056163999999996E-3</c:v>
                </c:pt>
                <c:pt idx="16367">
                  <c:v>4.1040512999999997E-3</c:v>
                </c:pt>
                <c:pt idx="16368">
                  <c:v>4.1024870999999997E-3</c:v>
                </c:pt>
                <c:pt idx="16369">
                  <c:v>4.1009239000000001E-3</c:v>
                </c:pt>
                <c:pt idx="16370">
                  <c:v>4.0993616000000004E-3</c:v>
                </c:pt>
                <c:pt idx="16371">
                  <c:v>4.0978001999999996E-3</c:v>
                </c:pt>
                <c:pt idx="16372">
                  <c:v>4.0962398000000001E-3</c:v>
                </c:pt>
                <c:pt idx="16373">
                  <c:v>4.0946803000000004E-3</c:v>
                </c:pt>
                <c:pt idx="16374">
                  <c:v>4.0931216999999997E-3</c:v>
                </c:pt>
                <c:pt idx="16375">
                  <c:v>4.0915641000000003E-3</c:v>
                </c:pt>
                <c:pt idx="16376">
                  <c:v>4.0900073999999998E-3</c:v>
                </c:pt>
                <c:pt idx="16377">
                  <c:v>4.0884516000000001E-3</c:v>
                </c:pt>
                <c:pt idx="16378">
                  <c:v>4.0868963000000001E-3</c:v>
                </c:pt>
                <c:pt idx="16379">
                  <c:v>4.0853419E-3</c:v>
                </c:pt>
                <c:pt idx="16380">
                  <c:v>4.0837885000000003E-3</c:v>
                </c:pt>
                <c:pt idx="16381">
                  <c:v>4.0822360000000004E-3</c:v>
                </c:pt>
                <c:pt idx="16382">
                  <c:v>4.0806844000000004E-3</c:v>
                </c:pt>
                <c:pt idx="16383">
                  <c:v>4.0791337000000002E-3</c:v>
                </c:pt>
                <c:pt idx="16384">
                  <c:v>4.0775840000000004E-3</c:v>
                </c:pt>
                <c:pt idx="16385">
                  <c:v>4.0760351999999996E-3</c:v>
                </c:pt>
                <c:pt idx="16386">
                  <c:v>4.0744869000000003E-3</c:v>
                </c:pt>
                <c:pt idx="16387">
                  <c:v>4.0729395E-3</c:v>
                </c:pt>
                <c:pt idx="16388">
                  <c:v>4.0713931E-3</c:v>
                </c:pt>
                <c:pt idx="16389">
                  <c:v>4.0698475000000003E-3</c:v>
                </c:pt>
                <c:pt idx="16390">
                  <c:v>4.0683029000000001E-3</c:v>
                </c:pt>
                <c:pt idx="16391">
                  <c:v>4.0667593000000002E-3</c:v>
                </c:pt>
                <c:pt idx="16392">
                  <c:v>4.0652164999999997E-3</c:v>
                </c:pt>
                <c:pt idx="16393">
                  <c:v>4.0636741999999998E-3</c:v>
                </c:pt>
                <c:pt idx="16394">
                  <c:v>4.0621329000000003E-3</c:v>
                </c:pt>
                <c:pt idx="16395">
                  <c:v>4.0605924999999998E-3</c:v>
                </c:pt>
                <c:pt idx="16396">
                  <c:v>4.059053E-3</c:v>
                </c:pt>
                <c:pt idx="16397">
                  <c:v>4.0575144999999996E-3</c:v>
                </c:pt>
                <c:pt idx="16398">
                  <c:v>4.0559769000000001E-3</c:v>
                </c:pt>
                <c:pt idx="16399">
                  <c:v>4.0544402000000004E-3</c:v>
                </c:pt>
                <c:pt idx="16400">
                  <c:v>4.0529040000000004E-3</c:v>
                </c:pt>
                <c:pt idx="16401">
                  <c:v>4.0513687000000003E-3</c:v>
                </c:pt>
                <c:pt idx="16402">
                  <c:v>4.0498343000000001E-3</c:v>
                </c:pt>
                <c:pt idx="16403">
                  <c:v>4.0483009000000002E-3</c:v>
                </c:pt>
                <c:pt idx="16404">
                  <c:v>4.0467684000000002E-3</c:v>
                </c:pt>
                <c:pt idx="16405">
                  <c:v>4.0452368999999997E-3</c:v>
                </c:pt>
                <c:pt idx="16406">
                  <c:v>4.0437062000000003E-3</c:v>
                </c:pt>
                <c:pt idx="16407">
                  <c:v>4.0421761000000002E-3</c:v>
                </c:pt>
                <c:pt idx="16408">
                  <c:v>4.0406467999999996E-3</c:v>
                </c:pt>
                <c:pt idx="16409">
                  <c:v>4.0391185000000001E-3</c:v>
                </c:pt>
                <c:pt idx="16410">
                  <c:v>4.0375912000000002E-3</c:v>
                </c:pt>
                <c:pt idx="16411">
                  <c:v>4.0360646999999996E-3</c:v>
                </c:pt>
                <c:pt idx="16412">
                  <c:v>4.0345388000000001E-3</c:v>
                </c:pt>
                <c:pt idx="16413">
                  <c:v>4.0330137E-3</c:v>
                </c:pt>
                <c:pt idx="16414">
                  <c:v>4.0314896000000003E-3</c:v>
                </c:pt>
                <c:pt idx="16415">
                  <c:v>4.0299664000000004E-3</c:v>
                </c:pt>
                <c:pt idx="16416">
                  <c:v>4.0284442E-3</c:v>
                </c:pt>
                <c:pt idx="16417">
                  <c:v>4.0269223999999998E-3</c:v>
                </c:pt>
                <c:pt idx="16418">
                  <c:v>4.0254015000000002E-3</c:v>
                </c:pt>
                <c:pt idx="16419">
                  <c:v>4.0238816000000002E-3</c:v>
                </c:pt>
                <c:pt idx="16420">
                  <c:v>4.0223626E-3</c:v>
                </c:pt>
                <c:pt idx="16421">
                  <c:v>4.0208446000000002E-3</c:v>
                </c:pt>
                <c:pt idx="16422">
                  <c:v>4.0193269999999996E-3</c:v>
                </c:pt>
                <c:pt idx="16423">
                  <c:v>4.0178102999999998E-3</c:v>
                </c:pt>
                <c:pt idx="16424">
                  <c:v>4.0162946000000003E-3</c:v>
                </c:pt>
                <c:pt idx="16425">
                  <c:v>4.0147797999999998E-3</c:v>
                </c:pt>
                <c:pt idx="16426">
                  <c:v>4.0132659000000001E-3</c:v>
                </c:pt>
                <c:pt idx="16427">
                  <c:v>4.0117525000000001E-3</c:v>
                </c:pt>
                <c:pt idx="16428">
                  <c:v>4.0102400999999996E-3</c:v>
                </c:pt>
                <c:pt idx="16429">
                  <c:v>4.0087285000000002E-3</c:v>
                </c:pt>
                <c:pt idx="16430">
                  <c:v>4.0072179000000003E-3</c:v>
                </c:pt>
                <c:pt idx="16431">
                  <c:v>4.0057078000000001E-3</c:v>
                </c:pt>
                <c:pt idx="16432">
                  <c:v>4.0041985999999998E-3</c:v>
                </c:pt>
                <c:pt idx="16433">
                  <c:v>4.0026903000000003E-3</c:v>
                </c:pt>
                <c:pt idx="16434">
                  <c:v>4.0011830000000002E-3</c:v>
                </c:pt>
                <c:pt idx="16435">
                  <c:v>3.9996766E-3</c:v>
                </c:pt>
                <c:pt idx="16436">
                  <c:v>3.9981705999999999E-3</c:v>
                </c:pt>
                <c:pt idx="16437">
                  <c:v>3.9966656000000001E-3</c:v>
                </c:pt>
                <c:pt idx="16438">
                  <c:v>3.9951615000000003E-3</c:v>
                </c:pt>
                <c:pt idx="16439">
                  <c:v>3.9936583000000003E-3</c:v>
                </c:pt>
                <c:pt idx="16440">
                  <c:v>3.9921556999999996E-3</c:v>
                </c:pt>
                <c:pt idx="16441">
                  <c:v>3.9906539000000001E-3</c:v>
                </c:pt>
                <c:pt idx="16442">
                  <c:v>3.9891531000000001E-3</c:v>
                </c:pt>
                <c:pt idx="16443">
                  <c:v>3.9876531999999999E-3</c:v>
                </c:pt>
                <c:pt idx="16444">
                  <c:v>3.9861538000000004E-3</c:v>
                </c:pt>
                <c:pt idx="16445">
                  <c:v>3.9846552999999998E-3</c:v>
                </c:pt>
                <c:pt idx="16446">
                  <c:v>3.9831577E-3</c:v>
                </c:pt>
                <c:pt idx="16447">
                  <c:v>3.9816610999999997E-3</c:v>
                </c:pt>
                <c:pt idx="16448">
                  <c:v>3.9801649000000003E-3</c:v>
                </c:pt>
                <c:pt idx="16449">
                  <c:v>3.9786696E-3</c:v>
                </c:pt>
                <c:pt idx="16450">
                  <c:v>3.9771753E-3</c:v>
                </c:pt>
                <c:pt idx="16451">
                  <c:v>3.9756814999999997E-3</c:v>
                </c:pt>
                <c:pt idx="16452">
                  <c:v>3.9741886000000002E-3</c:v>
                </c:pt>
                <c:pt idx="16453">
                  <c:v>3.9726965999999997E-3</c:v>
                </c:pt>
                <c:pt idx="16454">
                  <c:v>3.9712056000000004E-3</c:v>
                </c:pt>
                <c:pt idx="16455">
                  <c:v>3.9697150000000004E-3</c:v>
                </c:pt>
                <c:pt idx="16456">
                  <c:v>3.9682253000000002E-3</c:v>
                </c:pt>
                <c:pt idx="16457">
                  <c:v>3.9667366000000004E-3</c:v>
                </c:pt>
                <c:pt idx="16458">
                  <c:v>3.9652487999999996E-3</c:v>
                </c:pt>
                <c:pt idx="16459">
                  <c:v>3.9637615000000003E-3</c:v>
                </c:pt>
                <c:pt idx="16460">
                  <c:v>3.9622750999999999E-3</c:v>
                </c:pt>
                <c:pt idx="16461">
                  <c:v>3.9607896000000004E-3</c:v>
                </c:pt>
                <c:pt idx="16462">
                  <c:v>3.9593047000000001E-3</c:v>
                </c:pt>
                <c:pt idx="16463">
                  <c:v>3.9578206000000001E-3</c:v>
                </c:pt>
                <c:pt idx="16464">
                  <c:v>3.9563374999999996E-3</c:v>
                </c:pt>
                <c:pt idx="16465">
                  <c:v>3.9548548000000001E-3</c:v>
                </c:pt>
                <c:pt idx="16466">
                  <c:v>3.9533731000000001E-3</c:v>
                </c:pt>
                <c:pt idx="16467">
                  <c:v>3.9518922999999999E-3</c:v>
                </c:pt>
                <c:pt idx="16468">
                  <c:v>3.9504123999999996E-3</c:v>
                </c:pt>
                <c:pt idx="16469">
                  <c:v>3.948933E-3</c:v>
                </c:pt>
                <c:pt idx="16470">
                  <c:v>3.9474545000000002E-3</c:v>
                </c:pt>
                <c:pt idx="16471">
                  <c:v>3.9459769999999998E-3</c:v>
                </c:pt>
                <c:pt idx="16472">
                  <c:v>3.9444998999999996E-3</c:v>
                </c:pt>
                <c:pt idx="16473">
                  <c:v>3.9430237000000002E-3</c:v>
                </c:pt>
                <c:pt idx="16474">
                  <c:v>3.9415485000000002E-3</c:v>
                </c:pt>
                <c:pt idx="16475">
                  <c:v>3.9400737999999999E-3</c:v>
                </c:pt>
                <c:pt idx="16476">
                  <c:v>3.9386000000000004E-3</c:v>
                </c:pt>
                <c:pt idx="16477">
                  <c:v>3.9371270999999999E-3</c:v>
                </c:pt>
                <c:pt idx="16478">
                  <c:v>3.9356545999999996E-3</c:v>
                </c:pt>
                <c:pt idx="16479">
                  <c:v>3.9341832E-3</c:v>
                </c:pt>
                <c:pt idx="16480">
                  <c:v>3.9327125999999999E-3</c:v>
                </c:pt>
                <c:pt idx="16481">
                  <c:v>3.9312425000000003E-3</c:v>
                </c:pt>
                <c:pt idx="16482">
                  <c:v>3.9297732999999998E-3</c:v>
                </c:pt>
                <c:pt idx="16483">
                  <c:v>3.9283050999999996E-3</c:v>
                </c:pt>
                <c:pt idx="16484">
                  <c:v>3.9268374E-3</c:v>
                </c:pt>
                <c:pt idx="16485">
                  <c:v>3.9253704999999998E-3</c:v>
                </c:pt>
                <c:pt idx="16486">
                  <c:v>3.9239046E-3</c:v>
                </c:pt>
                <c:pt idx="16487">
                  <c:v>3.9224391999999999E-3</c:v>
                </c:pt>
                <c:pt idx="16488">
                  <c:v>3.9209746999999996E-3</c:v>
                </c:pt>
                <c:pt idx="16489">
                  <c:v>3.9195111000000001E-3</c:v>
                </c:pt>
                <c:pt idx="16490">
                  <c:v>3.9180480000000004E-3</c:v>
                </c:pt>
                <c:pt idx="16491">
                  <c:v>3.9165857999999996E-3</c:v>
                </c:pt>
                <c:pt idx="16492">
                  <c:v>3.9151246000000001E-3</c:v>
                </c:pt>
                <c:pt idx="16493">
                  <c:v>3.9136637999999998E-3</c:v>
                </c:pt>
                <c:pt idx="16494">
                  <c:v>3.9122039000000003E-3</c:v>
                </c:pt>
                <c:pt idx="16495">
                  <c:v>3.9107446000000001E-3</c:v>
                </c:pt>
                <c:pt idx="16496">
                  <c:v>3.9092861000000001E-3</c:v>
                </c:pt>
                <c:pt idx="16497">
                  <c:v>3.9078285999999997E-3</c:v>
                </c:pt>
                <c:pt idx="16498">
                  <c:v>3.9063715000000002E-3</c:v>
                </c:pt>
                <c:pt idx="16499">
                  <c:v>3.9049153999999998E-3</c:v>
                </c:pt>
                <c:pt idx="16500">
                  <c:v>3.9034600000000001E-3</c:v>
                </c:pt>
                <c:pt idx="16501">
                  <c:v>3.9020054999999998E-3</c:v>
                </c:pt>
                <c:pt idx="16502">
                  <c:v>3.9005517000000002E-3</c:v>
                </c:pt>
                <c:pt idx="16503">
                  <c:v>3.8990985999999999E-3</c:v>
                </c:pt>
                <c:pt idx="16504">
                  <c:v>3.8976461999999999E-3</c:v>
                </c:pt>
                <c:pt idx="16505">
                  <c:v>3.8961947000000002E-3</c:v>
                </c:pt>
                <c:pt idx="16506">
                  <c:v>3.8947439999999999E-3</c:v>
                </c:pt>
                <c:pt idx="16507">
                  <c:v>3.8932938999999998E-3</c:v>
                </c:pt>
                <c:pt idx="16508">
                  <c:v>3.8918444999999999E-3</c:v>
                </c:pt>
                <c:pt idx="16509">
                  <c:v>3.8903961E-3</c:v>
                </c:pt>
                <c:pt idx="16510">
                  <c:v>3.8889483999999998E-3</c:v>
                </c:pt>
                <c:pt idx="16511">
                  <c:v>3.8875012999999999E-3</c:v>
                </c:pt>
                <c:pt idx="16512">
                  <c:v>3.8860549999999998E-3</c:v>
                </c:pt>
                <c:pt idx="16513">
                  <c:v>3.8846092999999999E-3</c:v>
                </c:pt>
                <c:pt idx="16514">
                  <c:v>3.8831645999999999E-3</c:v>
                </c:pt>
                <c:pt idx="16515">
                  <c:v>3.8817206000000002E-3</c:v>
                </c:pt>
                <c:pt idx="16516">
                  <c:v>3.8802772999999998E-3</c:v>
                </c:pt>
                <c:pt idx="16517">
                  <c:v>3.8788347000000001E-3</c:v>
                </c:pt>
                <c:pt idx="16518">
                  <c:v>3.8773927000000001E-3</c:v>
                </c:pt>
                <c:pt idx="16519">
                  <c:v>3.8759517000000001E-3</c:v>
                </c:pt>
                <c:pt idx="16520">
                  <c:v>3.8745114999999999E-3</c:v>
                </c:pt>
                <c:pt idx="16521">
                  <c:v>3.8730718999999999E-3</c:v>
                </c:pt>
                <c:pt idx="16522">
                  <c:v>3.8716330000000002E-3</c:v>
                </c:pt>
                <c:pt idx="16523">
                  <c:v>3.8701947999999998E-3</c:v>
                </c:pt>
                <c:pt idx="16524">
                  <c:v>3.8687575000000002E-3</c:v>
                </c:pt>
                <c:pt idx="16525">
                  <c:v>3.8673208999999999E-3</c:v>
                </c:pt>
                <c:pt idx="16526">
                  <c:v>3.8658850999999999E-3</c:v>
                </c:pt>
                <c:pt idx="16527">
                  <c:v>3.8644499000000001E-3</c:v>
                </c:pt>
                <c:pt idx="16528">
                  <c:v>3.8630154000000002E-3</c:v>
                </c:pt>
                <c:pt idx="16529">
                  <c:v>3.8615817E-3</c:v>
                </c:pt>
                <c:pt idx="16530">
                  <c:v>3.8601488000000002E-3</c:v>
                </c:pt>
                <c:pt idx="16531">
                  <c:v>3.8587167000000001E-3</c:v>
                </c:pt>
                <c:pt idx="16532">
                  <c:v>3.8572851999999999E-3</c:v>
                </c:pt>
                <c:pt idx="16533">
                  <c:v>3.8558544999999999E-3</c:v>
                </c:pt>
                <c:pt idx="16534">
                  <c:v>3.8544245000000001E-3</c:v>
                </c:pt>
                <c:pt idx="16535">
                  <c:v>3.8529951000000002E-3</c:v>
                </c:pt>
                <c:pt idx="16536">
                  <c:v>3.8515667000000001E-3</c:v>
                </c:pt>
                <c:pt idx="16537">
                  <c:v>3.8501389999999998E-3</c:v>
                </c:pt>
                <c:pt idx="16538">
                  <c:v>3.8487119999999998E-3</c:v>
                </c:pt>
                <c:pt idx="16539">
                  <c:v>3.8472856E-3</c:v>
                </c:pt>
                <c:pt idx="16540">
                  <c:v>3.84586E-3</c:v>
                </c:pt>
                <c:pt idx="16541">
                  <c:v>3.8444350999999998E-3</c:v>
                </c:pt>
                <c:pt idx="16542">
                  <c:v>3.8430108999999999E-3</c:v>
                </c:pt>
                <c:pt idx="16543">
                  <c:v>3.8415875999999998E-3</c:v>
                </c:pt>
                <c:pt idx="16544">
                  <c:v>3.840165E-3</c:v>
                </c:pt>
                <c:pt idx="16545">
                  <c:v>3.8387431E-3</c:v>
                </c:pt>
                <c:pt idx="16546">
                  <c:v>3.8373219000000002E-3</c:v>
                </c:pt>
                <c:pt idx="16547">
                  <c:v>3.8359014000000002E-3</c:v>
                </c:pt>
                <c:pt idx="16548">
                  <c:v>3.8344816E-3</c:v>
                </c:pt>
                <c:pt idx="16549">
                  <c:v>3.8330625000000001E-3</c:v>
                </c:pt>
                <c:pt idx="16550">
                  <c:v>3.8316441E-3</c:v>
                </c:pt>
                <c:pt idx="16551">
                  <c:v>3.8302264000000001E-3</c:v>
                </c:pt>
                <c:pt idx="16552">
                  <c:v>3.8288096000000001E-3</c:v>
                </c:pt>
                <c:pt idx="16553">
                  <c:v>3.8273934999999999E-3</c:v>
                </c:pt>
                <c:pt idx="16554">
                  <c:v>3.8259780999999999E-3</c:v>
                </c:pt>
                <c:pt idx="16555">
                  <c:v>3.8245635000000002E-3</c:v>
                </c:pt>
                <c:pt idx="16556">
                  <c:v>3.8231494999999998E-3</c:v>
                </c:pt>
                <c:pt idx="16557">
                  <c:v>3.8217362000000001E-3</c:v>
                </c:pt>
                <c:pt idx="16558">
                  <c:v>3.8203235999999998E-3</c:v>
                </c:pt>
                <c:pt idx="16559">
                  <c:v>3.8189117000000002E-3</c:v>
                </c:pt>
                <c:pt idx="16560">
                  <c:v>3.8175004999999999E-3</c:v>
                </c:pt>
                <c:pt idx="16561">
                  <c:v>3.8160900999999999E-3</c:v>
                </c:pt>
                <c:pt idx="16562">
                  <c:v>3.8146803000000001E-3</c:v>
                </c:pt>
                <c:pt idx="16563">
                  <c:v>3.8132712000000001E-3</c:v>
                </c:pt>
                <c:pt idx="16564">
                  <c:v>3.8118627999999999E-3</c:v>
                </c:pt>
                <c:pt idx="16565">
                  <c:v>3.8104553E-3</c:v>
                </c:pt>
                <c:pt idx="16566">
                  <c:v>3.8090486E-3</c:v>
                </c:pt>
                <c:pt idx="16567">
                  <c:v>3.8076425000000001E-3</c:v>
                </c:pt>
                <c:pt idx="16568">
                  <c:v>3.8062371000000001E-3</c:v>
                </c:pt>
                <c:pt idx="16569">
                  <c:v>3.8048324999999999E-3</c:v>
                </c:pt>
                <c:pt idx="16570">
                  <c:v>3.8034284999999999E-3</c:v>
                </c:pt>
                <c:pt idx="16571">
                  <c:v>3.8020252000000002E-3</c:v>
                </c:pt>
                <c:pt idx="16572">
                  <c:v>3.8006226999999998E-3</c:v>
                </c:pt>
                <c:pt idx="16573">
                  <c:v>3.7992208000000001E-3</c:v>
                </c:pt>
                <c:pt idx="16574">
                  <c:v>3.7978195999999998E-3</c:v>
                </c:pt>
                <c:pt idx="16575">
                  <c:v>3.7964191000000001E-3</c:v>
                </c:pt>
                <c:pt idx="16576">
                  <c:v>3.7950193999999999E-3</c:v>
                </c:pt>
                <c:pt idx="16577">
                  <c:v>3.7936202999999998E-3</c:v>
                </c:pt>
                <c:pt idx="16578">
                  <c:v>3.7922219E-3</c:v>
                </c:pt>
                <c:pt idx="16579">
                  <c:v>3.7908242E-3</c:v>
                </c:pt>
                <c:pt idx="16580">
                  <c:v>3.7894271999999998E-3</c:v>
                </c:pt>
                <c:pt idx="16581">
                  <c:v>3.7880308999999998E-3</c:v>
                </c:pt>
                <c:pt idx="16582">
                  <c:v>3.7866354000000001E-3</c:v>
                </c:pt>
                <c:pt idx="16583">
                  <c:v>3.7852405000000002E-3</c:v>
                </c:pt>
                <c:pt idx="16584">
                  <c:v>3.7838463000000001E-3</c:v>
                </c:pt>
                <c:pt idx="16585">
                  <c:v>3.7824527999999998E-3</c:v>
                </c:pt>
                <c:pt idx="16586">
                  <c:v>3.7810600000000001E-3</c:v>
                </c:pt>
                <c:pt idx="16587">
                  <c:v>3.7796678999999999E-3</c:v>
                </c:pt>
                <c:pt idx="16588">
                  <c:v>3.7782764999999999E-3</c:v>
                </c:pt>
                <c:pt idx="16589">
                  <c:v>3.7768858000000001E-3</c:v>
                </c:pt>
                <c:pt idx="16590">
                  <c:v>3.7754958000000001E-3</c:v>
                </c:pt>
                <c:pt idx="16591">
                  <c:v>3.7741064999999999E-3</c:v>
                </c:pt>
                <c:pt idx="16592">
                  <c:v>3.7727179E-3</c:v>
                </c:pt>
                <c:pt idx="16593">
                  <c:v>3.7713299999999998E-3</c:v>
                </c:pt>
                <c:pt idx="16594">
                  <c:v>3.7699427999999999E-3</c:v>
                </c:pt>
                <c:pt idx="16595">
                  <c:v>3.7685562999999998E-3</c:v>
                </c:pt>
                <c:pt idx="16596">
                  <c:v>3.7671705E-3</c:v>
                </c:pt>
                <c:pt idx="16597">
                  <c:v>3.7657853999999999E-3</c:v>
                </c:pt>
                <c:pt idx="16598">
                  <c:v>3.7644010000000001E-3</c:v>
                </c:pt>
                <c:pt idx="16599">
                  <c:v>3.7630172000000001E-3</c:v>
                </c:pt>
                <c:pt idx="16600">
                  <c:v>3.7616341999999999E-3</c:v>
                </c:pt>
                <c:pt idx="16601">
                  <c:v>3.7602518999999999E-3</c:v>
                </c:pt>
                <c:pt idx="16602">
                  <c:v>3.7588703000000002E-3</c:v>
                </c:pt>
                <c:pt idx="16603">
                  <c:v>3.7574893999999998E-3</c:v>
                </c:pt>
                <c:pt idx="16604">
                  <c:v>3.7561089000000001E-3</c:v>
                </c:pt>
                <c:pt idx="16605">
                  <c:v>3.7547292000000001E-3</c:v>
                </c:pt>
                <c:pt idx="16606">
                  <c:v>3.7533500999999999E-3</c:v>
                </c:pt>
                <c:pt idx="16607">
                  <c:v>3.7519718000000001E-3</c:v>
                </c:pt>
                <c:pt idx="16608">
                  <c:v>3.7505940999999999E-3</c:v>
                </c:pt>
                <c:pt idx="16609">
                  <c:v>3.7492171E-3</c:v>
                </c:pt>
                <c:pt idx="16610">
                  <c:v>3.7478409E-3</c:v>
                </c:pt>
                <c:pt idx="16611">
                  <c:v>3.7464653000000001E-3</c:v>
                </c:pt>
                <c:pt idx="16612">
                  <c:v>3.7450904000000001E-3</c:v>
                </c:pt>
                <c:pt idx="16613">
                  <c:v>3.7437162999999999E-3</c:v>
                </c:pt>
                <c:pt idx="16614">
                  <c:v>3.7423427999999999E-3</c:v>
                </c:pt>
                <c:pt idx="16615">
                  <c:v>3.7409700000000001E-3</c:v>
                </c:pt>
                <c:pt idx="16616">
                  <c:v>3.7395979999999998E-3</c:v>
                </c:pt>
                <c:pt idx="16617">
                  <c:v>3.7382266000000001E-3</c:v>
                </c:pt>
                <c:pt idx="16618">
                  <c:v>3.7368559000000002E-3</c:v>
                </c:pt>
                <c:pt idx="16619">
                  <c:v>3.7354860000000001E-3</c:v>
                </c:pt>
                <c:pt idx="16620">
                  <c:v>3.7341164000000001E-3</c:v>
                </c:pt>
                <c:pt idx="16621">
                  <c:v>3.7327476E-3</c:v>
                </c:pt>
                <c:pt idx="16622">
                  <c:v>3.7313795000000001E-3</c:v>
                </c:pt>
                <c:pt idx="16623">
                  <c:v>3.7300121E-3</c:v>
                </c:pt>
                <c:pt idx="16624">
                  <c:v>3.7286454000000002E-3</c:v>
                </c:pt>
                <c:pt idx="16625">
                  <c:v>3.7272794000000001E-3</c:v>
                </c:pt>
                <c:pt idx="16626">
                  <c:v>3.7259140999999999E-3</c:v>
                </c:pt>
                <c:pt idx="16627">
                  <c:v>3.7245493999999999E-3</c:v>
                </c:pt>
                <c:pt idx="16628">
                  <c:v>3.7231855000000001E-3</c:v>
                </c:pt>
                <c:pt idx="16629">
                  <c:v>3.7218221000000001E-3</c:v>
                </c:pt>
                <c:pt idx="16630">
                  <c:v>3.7204592999999998E-3</c:v>
                </c:pt>
                <c:pt idx="16631">
                  <c:v>3.7190971999999998E-3</c:v>
                </c:pt>
                <c:pt idx="16632">
                  <c:v>3.7177359000000001E-3</c:v>
                </c:pt>
                <c:pt idx="16633">
                  <c:v>3.7163752000000001E-3</c:v>
                </c:pt>
                <c:pt idx="16634">
                  <c:v>3.7150152E-3</c:v>
                </c:pt>
                <c:pt idx="16635">
                  <c:v>3.7136560000000001E-3</c:v>
                </c:pt>
                <c:pt idx="16636">
                  <c:v>3.7122971999999999E-3</c:v>
                </c:pt>
                <c:pt idx="16637">
                  <c:v>3.7109390999999999E-3</c:v>
                </c:pt>
                <c:pt idx="16638">
                  <c:v>3.7095816999999998E-3</c:v>
                </c:pt>
                <c:pt idx="16639">
                  <c:v>3.7082249999999999E-3</c:v>
                </c:pt>
                <c:pt idx="16640">
                  <c:v>3.7068689999999998E-3</c:v>
                </c:pt>
                <c:pt idx="16641">
                  <c:v>3.7055136999999999E-3</c:v>
                </c:pt>
                <c:pt idx="16642">
                  <c:v>3.7041590999999999E-3</c:v>
                </c:pt>
                <c:pt idx="16643">
                  <c:v>3.7028049E-3</c:v>
                </c:pt>
                <c:pt idx="16644">
                  <c:v>3.7014514999999999E-3</c:v>
                </c:pt>
                <c:pt idx="16645">
                  <c:v>3.7000987E-3</c:v>
                </c:pt>
                <c:pt idx="16646">
                  <c:v>3.6987467E-3</c:v>
                </c:pt>
                <c:pt idx="16647">
                  <c:v>3.6973953000000001E-3</c:v>
                </c:pt>
                <c:pt idx="16648">
                  <c:v>3.6960447000000001E-3</c:v>
                </c:pt>
                <c:pt idx="16649">
                  <c:v>3.6946946999999999E-3</c:v>
                </c:pt>
                <c:pt idx="16650">
                  <c:v>3.6933451999999999E-3</c:v>
                </c:pt>
                <c:pt idx="16651">
                  <c:v>3.6919964E-3</c:v>
                </c:pt>
                <c:pt idx="16652">
                  <c:v>3.6906484000000001E-3</c:v>
                </c:pt>
                <c:pt idx="16653">
                  <c:v>3.6893009999999999E-3</c:v>
                </c:pt>
                <c:pt idx="16654">
                  <c:v>3.6879542999999999E-3</c:v>
                </c:pt>
                <c:pt idx="16655">
                  <c:v>3.6866083000000002E-3</c:v>
                </c:pt>
                <c:pt idx="16656">
                  <c:v>3.6852628000000002E-3</c:v>
                </c:pt>
                <c:pt idx="16657">
                  <c:v>3.6839179E-3</c:v>
                </c:pt>
                <c:pt idx="16658">
                  <c:v>3.6825738E-3</c:v>
                </c:pt>
                <c:pt idx="16659">
                  <c:v>3.6812303999999999E-3</c:v>
                </c:pt>
                <c:pt idx="16660">
                  <c:v>3.6798875999999999E-3</c:v>
                </c:pt>
                <c:pt idx="16661">
                  <c:v>3.6785454000000002E-3</c:v>
                </c:pt>
                <c:pt idx="16662">
                  <c:v>3.6772037999999998E-3</c:v>
                </c:pt>
                <c:pt idx="16663">
                  <c:v>3.6758629000000001E-3</c:v>
                </c:pt>
                <c:pt idx="16664">
                  <c:v>3.6745227000000002E-3</c:v>
                </c:pt>
                <c:pt idx="16665">
                  <c:v>3.6731833000000001E-3</c:v>
                </c:pt>
                <c:pt idx="16666">
                  <c:v>3.6718443000000002E-3</c:v>
                </c:pt>
                <c:pt idx="16667">
                  <c:v>3.6705059E-3</c:v>
                </c:pt>
                <c:pt idx="16668">
                  <c:v>3.6691683000000001E-3</c:v>
                </c:pt>
                <c:pt idx="16669">
                  <c:v>3.6678314E-3</c:v>
                </c:pt>
                <c:pt idx="16670">
                  <c:v>3.6664950000000001E-3</c:v>
                </c:pt>
                <c:pt idx="16671">
                  <c:v>3.6651591999999999E-3</c:v>
                </c:pt>
                <c:pt idx="16672">
                  <c:v>3.6638242000000001E-3</c:v>
                </c:pt>
                <c:pt idx="16673">
                  <c:v>3.6624897999999999E-3</c:v>
                </c:pt>
                <c:pt idx="16674">
                  <c:v>3.6611562000000001E-3</c:v>
                </c:pt>
                <c:pt idx="16675">
                  <c:v>3.659823E-3</c:v>
                </c:pt>
                <c:pt idx="16676">
                  <c:v>3.6584905000000001E-3</c:v>
                </c:pt>
                <c:pt idx="16677">
                  <c:v>3.6571587E-3</c:v>
                </c:pt>
                <c:pt idx="16678">
                  <c:v>3.6558276000000002E-3</c:v>
                </c:pt>
                <c:pt idx="16679">
                  <c:v>3.654497E-3</c:v>
                </c:pt>
                <c:pt idx="16680">
                  <c:v>3.6531670000000001E-3</c:v>
                </c:pt>
                <c:pt idx="16681">
                  <c:v>3.6518378000000001E-3</c:v>
                </c:pt>
                <c:pt idx="16682">
                  <c:v>3.6505092999999998E-3</c:v>
                </c:pt>
                <c:pt idx="16683">
                  <c:v>3.6491812000000001E-3</c:v>
                </c:pt>
                <c:pt idx="16684">
                  <c:v>3.6478538999999998E-3</c:v>
                </c:pt>
                <c:pt idx="16685">
                  <c:v>3.6465272000000002E-3</c:v>
                </c:pt>
                <c:pt idx="16686">
                  <c:v>3.6452011999999999E-3</c:v>
                </c:pt>
                <c:pt idx="16687">
                  <c:v>3.6438756999999998E-3</c:v>
                </c:pt>
                <c:pt idx="16688">
                  <c:v>3.6425508999999999E-3</c:v>
                </c:pt>
                <c:pt idx="16689">
                  <c:v>3.6412267999999999E-3</c:v>
                </c:pt>
                <c:pt idx="16690">
                  <c:v>3.6399034E-3</c:v>
                </c:pt>
                <c:pt idx="16691">
                  <c:v>3.6385803999999999E-3</c:v>
                </c:pt>
                <c:pt idx="16692">
                  <c:v>3.6372582000000001E-3</c:v>
                </c:pt>
                <c:pt idx="16693">
                  <c:v>3.6359366E-3</c:v>
                </c:pt>
                <c:pt idx="16694">
                  <c:v>3.6346156000000001E-3</c:v>
                </c:pt>
                <c:pt idx="16695">
                  <c:v>3.6332952E-3</c:v>
                </c:pt>
                <c:pt idx="16696">
                  <c:v>3.6319755000000001E-3</c:v>
                </c:pt>
                <c:pt idx="16697">
                  <c:v>3.6306565000000001E-3</c:v>
                </c:pt>
                <c:pt idx="16698">
                  <c:v>3.6293380000000002E-3</c:v>
                </c:pt>
                <c:pt idx="16699">
                  <c:v>3.6280202000000001E-3</c:v>
                </c:pt>
                <c:pt idx="16700">
                  <c:v>3.6267030999999998E-3</c:v>
                </c:pt>
                <c:pt idx="16701">
                  <c:v>3.6253866000000002E-3</c:v>
                </c:pt>
                <c:pt idx="16702">
                  <c:v>3.6240706999999999E-3</c:v>
                </c:pt>
                <c:pt idx="16703">
                  <c:v>3.6227554000000002E-3</c:v>
                </c:pt>
                <c:pt idx="16704">
                  <c:v>3.6214407999999999E-3</c:v>
                </c:pt>
                <c:pt idx="16705">
                  <c:v>3.6201267999999998E-3</c:v>
                </c:pt>
                <c:pt idx="16706">
                  <c:v>3.6188133999999999E-3</c:v>
                </c:pt>
                <c:pt idx="16707">
                  <c:v>3.6175006999999999E-3</c:v>
                </c:pt>
                <c:pt idx="16708">
                  <c:v>3.6161887E-3</c:v>
                </c:pt>
                <c:pt idx="16709">
                  <c:v>3.6148770999999999E-3</c:v>
                </c:pt>
                <c:pt idx="16710">
                  <c:v>3.6135663E-3</c:v>
                </c:pt>
                <c:pt idx="16711">
                  <c:v>3.6122560999999999E-3</c:v>
                </c:pt>
                <c:pt idx="16712">
                  <c:v>3.6109465E-3</c:v>
                </c:pt>
                <c:pt idx="16713">
                  <c:v>3.6096374999999999E-3</c:v>
                </c:pt>
                <c:pt idx="16714">
                  <c:v>3.6083292E-3</c:v>
                </c:pt>
                <c:pt idx="16715">
                  <c:v>3.6070213999999999E-3</c:v>
                </c:pt>
                <c:pt idx="16716">
                  <c:v>3.6057143E-3</c:v>
                </c:pt>
                <c:pt idx="16717">
                  <c:v>3.6044078999999999E-3</c:v>
                </c:pt>
                <c:pt idx="16718">
                  <c:v>3.6031018999999999E-3</c:v>
                </c:pt>
                <c:pt idx="16719">
                  <c:v>3.6017966999999998E-3</c:v>
                </c:pt>
                <c:pt idx="16720">
                  <c:v>3.6004920999999999E-3</c:v>
                </c:pt>
                <c:pt idx="16721">
                  <c:v>3.5991881000000002E-3</c:v>
                </c:pt>
                <c:pt idx="16722">
                  <c:v>3.5978847000000002E-3</c:v>
                </c:pt>
                <c:pt idx="16723">
                  <c:v>3.5965820000000001E-3</c:v>
                </c:pt>
                <c:pt idx="16724">
                  <c:v>3.5952798000000001E-3</c:v>
                </c:pt>
                <c:pt idx="16725">
                  <c:v>3.5939781999999999E-3</c:v>
                </c:pt>
                <c:pt idx="16726">
                  <c:v>3.5926774E-3</c:v>
                </c:pt>
                <c:pt idx="16727">
                  <c:v>3.5913770999999998E-3</c:v>
                </c:pt>
                <c:pt idx="16728">
                  <c:v>3.5900773999999998E-3</c:v>
                </c:pt>
                <c:pt idx="16729">
                  <c:v>3.5887784000000001E-3</c:v>
                </c:pt>
                <c:pt idx="16730">
                  <c:v>3.5874799000000001E-3</c:v>
                </c:pt>
                <c:pt idx="16731">
                  <c:v>3.5861820999999999E-3</c:v>
                </c:pt>
                <c:pt idx="16732">
                  <c:v>3.5848849999999999E-3</c:v>
                </c:pt>
                <c:pt idx="16733">
                  <c:v>3.5835884000000001E-3</c:v>
                </c:pt>
                <c:pt idx="16734">
                  <c:v>3.5822925000000001E-3</c:v>
                </c:pt>
                <c:pt idx="16735">
                  <c:v>3.5809969999999998E-3</c:v>
                </c:pt>
                <c:pt idx="16736">
                  <c:v>3.5797022000000002E-3</c:v>
                </c:pt>
                <c:pt idx="16737">
                  <c:v>3.5784082E-3</c:v>
                </c:pt>
                <c:pt idx="16738">
                  <c:v>3.5771144999999999E-3</c:v>
                </c:pt>
                <c:pt idx="16739">
                  <c:v>3.5758216000000001E-3</c:v>
                </c:pt>
                <c:pt idx="16740">
                  <c:v>3.5745294E-3</c:v>
                </c:pt>
                <c:pt idx="16741">
                  <c:v>3.5732377000000002E-3</c:v>
                </c:pt>
                <c:pt idx="16742">
                  <c:v>3.5719466000000001E-3</c:v>
                </c:pt>
                <c:pt idx="16743">
                  <c:v>3.5706562999999998E-3</c:v>
                </c:pt>
                <c:pt idx="16744">
                  <c:v>3.5693664000000002E-3</c:v>
                </c:pt>
                <c:pt idx="16745">
                  <c:v>3.5680771999999999E-3</c:v>
                </c:pt>
                <c:pt idx="16746">
                  <c:v>3.5667886999999998E-3</c:v>
                </c:pt>
                <c:pt idx="16747">
                  <c:v>3.5655006999999999E-3</c:v>
                </c:pt>
                <c:pt idx="16748">
                  <c:v>3.5642133999999998E-3</c:v>
                </c:pt>
                <c:pt idx="16749">
                  <c:v>3.5629264999999999E-3</c:v>
                </c:pt>
                <c:pt idx="16750">
                  <c:v>3.5616404000000002E-3</c:v>
                </c:pt>
                <c:pt idx="16751">
                  <c:v>3.5603547000000002E-3</c:v>
                </c:pt>
                <c:pt idx="16752">
                  <c:v>3.5590697E-3</c:v>
                </c:pt>
                <c:pt idx="16753">
                  <c:v>3.5577854000000001E-3</c:v>
                </c:pt>
                <c:pt idx="16754">
                  <c:v>3.5565015999999999E-3</c:v>
                </c:pt>
                <c:pt idx="16755">
                  <c:v>3.5552184999999999E-3</c:v>
                </c:pt>
                <c:pt idx="16756">
                  <c:v>3.5539358000000001E-3</c:v>
                </c:pt>
                <c:pt idx="16757">
                  <c:v>3.5526538000000001E-3</c:v>
                </c:pt>
                <c:pt idx="16758">
                  <c:v>3.5513725999999999E-3</c:v>
                </c:pt>
                <c:pt idx="16759">
                  <c:v>3.5500917999999998E-3</c:v>
                </c:pt>
                <c:pt idx="16760">
                  <c:v>3.5488117E-3</c:v>
                </c:pt>
                <c:pt idx="16761">
                  <c:v>3.5475319999999999E-3</c:v>
                </c:pt>
                <c:pt idx="16762">
                  <c:v>3.5462531000000001E-3</c:v>
                </c:pt>
                <c:pt idx="16763">
                  <c:v>3.5449748000000001E-3</c:v>
                </c:pt>
                <c:pt idx="16764">
                  <c:v>3.5436971000000002E-3</c:v>
                </c:pt>
                <c:pt idx="16765">
                  <c:v>3.5424200000000001E-3</c:v>
                </c:pt>
                <c:pt idx="16766">
                  <c:v>3.5411434000000002E-3</c:v>
                </c:pt>
                <c:pt idx="16767">
                  <c:v>3.5398675000000001E-3</c:v>
                </c:pt>
                <c:pt idx="16768">
                  <c:v>3.5385922999999998E-3</c:v>
                </c:pt>
                <c:pt idx="16769">
                  <c:v>3.5373175000000001E-3</c:v>
                </c:pt>
                <c:pt idx="16770">
                  <c:v>3.5360435000000002E-3</c:v>
                </c:pt>
                <c:pt idx="16771">
                  <c:v>3.5347699E-3</c:v>
                </c:pt>
                <c:pt idx="16772">
                  <c:v>3.533497E-3</c:v>
                </c:pt>
                <c:pt idx="16773">
                  <c:v>3.5322245999999998E-3</c:v>
                </c:pt>
                <c:pt idx="16774">
                  <c:v>3.5309527999999998E-3</c:v>
                </c:pt>
                <c:pt idx="16775">
                  <c:v>3.5296816E-3</c:v>
                </c:pt>
                <c:pt idx="16776">
                  <c:v>3.528411E-3</c:v>
                </c:pt>
                <c:pt idx="16777">
                  <c:v>3.5271412000000002E-3</c:v>
                </c:pt>
                <c:pt idx="16778">
                  <c:v>3.5258718000000001E-3</c:v>
                </c:pt>
                <c:pt idx="16779">
                  <c:v>3.5246030999999999E-3</c:v>
                </c:pt>
                <c:pt idx="16780">
                  <c:v>3.5233348999999998E-3</c:v>
                </c:pt>
                <c:pt idx="16781">
                  <c:v>3.5220672999999999E-3</c:v>
                </c:pt>
                <c:pt idx="16782">
                  <c:v>3.5208002999999998E-3</c:v>
                </c:pt>
                <c:pt idx="16783">
                  <c:v>3.5195338999999999E-3</c:v>
                </c:pt>
                <c:pt idx="16784">
                  <c:v>3.5182680000000002E-3</c:v>
                </c:pt>
                <c:pt idx="16785">
                  <c:v>3.5170027999999998E-3</c:v>
                </c:pt>
                <c:pt idx="16786">
                  <c:v>3.5157381000000001E-3</c:v>
                </c:pt>
                <c:pt idx="16787">
                  <c:v>3.5144740000000001E-3</c:v>
                </c:pt>
                <c:pt idx="16788">
                  <c:v>3.5132106999999999E-3</c:v>
                </c:pt>
                <c:pt idx="16789">
                  <c:v>3.5119477999999999E-3</c:v>
                </c:pt>
                <c:pt idx="16790">
                  <c:v>3.5106856000000001E-3</c:v>
                </c:pt>
                <c:pt idx="16791">
                  <c:v>3.5094239000000001E-3</c:v>
                </c:pt>
                <c:pt idx="16792">
                  <c:v>3.5081628999999999E-3</c:v>
                </c:pt>
                <c:pt idx="16793">
                  <c:v>3.5069023999999998E-3</c:v>
                </c:pt>
                <c:pt idx="16794">
                  <c:v>3.5056425E-3</c:v>
                </c:pt>
                <c:pt idx="16795">
                  <c:v>3.5043830999999998E-3</c:v>
                </c:pt>
                <c:pt idx="16796">
                  <c:v>3.5031245E-3</c:v>
                </c:pt>
                <c:pt idx="16797">
                  <c:v>3.5018661999999998E-3</c:v>
                </c:pt>
                <c:pt idx="16798">
                  <c:v>3.5006086999999999E-3</c:v>
                </c:pt>
                <c:pt idx="16799">
                  <c:v>3.4993517000000002E-3</c:v>
                </c:pt>
                <c:pt idx="16800">
                  <c:v>3.4980953000000002E-3</c:v>
                </c:pt>
                <c:pt idx="16801">
                  <c:v>3.4965265E-3</c:v>
                </c:pt>
                <c:pt idx="16802">
                  <c:v>3.4949626000000001E-3</c:v>
                </c:pt>
                <c:pt idx="16803">
                  <c:v>3.4934025999999998E-3</c:v>
                </c:pt>
                <c:pt idx="16804">
                  <c:v>3.4918464E-3</c:v>
                </c:pt>
                <c:pt idx="16805">
                  <c:v>3.4902931999999998E-3</c:v>
                </c:pt>
                <c:pt idx="16806">
                  <c:v>3.4887429999999999E-3</c:v>
                </c:pt>
                <c:pt idx="16807">
                  <c:v>3.4871953999999999E-3</c:v>
                </c:pt>
                <c:pt idx="16808">
                  <c:v>3.4856503E-3</c:v>
                </c:pt>
                <c:pt idx="16809">
                  <c:v>3.4841078E-3</c:v>
                </c:pt>
                <c:pt idx="16810">
                  <c:v>3.4825676E-3</c:v>
                </c:pt>
                <c:pt idx="16811">
                  <c:v>3.4810294999999998E-3</c:v>
                </c:pt>
                <c:pt idx="16812">
                  <c:v>3.4794934999999999E-3</c:v>
                </c:pt>
                <c:pt idx="16813">
                  <c:v>3.4779596999999999E-3</c:v>
                </c:pt>
                <c:pt idx="16814">
                  <c:v>3.4764279000000001E-3</c:v>
                </c:pt>
                <c:pt idx="16815">
                  <c:v>3.4748982000000002E-3</c:v>
                </c:pt>
                <c:pt idx="16816">
                  <c:v>3.4733703E-3</c:v>
                </c:pt>
                <c:pt idx="16817">
                  <c:v>3.4718444000000001E-3</c:v>
                </c:pt>
                <c:pt idx="16818">
                  <c:v>3.4703202999999999E-3</c:v>
                </c:pt>
                <c:pt idx="16819">
                  <c:v>3.4687979999999999E-3</c:v>
                </c:pt>
                <c:pt idx="16820">
                  <c:v>3.4672774000000001E-3</c:v>
                </c:pt>
                <c:pt idx="16821">
                  <c:v>3.4657586E-3</c:v>
                </c:pt>
                <c:pt idx="16822">
                  <c:v>3.4642415E-3</c:v>
                </c:pt>
                <c:pt idx="16823">
                  <c:v>3.4627262999999998E-3</c:v>
                </c:pt>
                <c:pt idx="16824">
                  <c:v>3.4612126000000002E-3</c:v>
                </c:pt>
                <c:pt idx="16825">
                  <c:v>3.4597005999999998E-3</c:v>
                </c:pt>
                <c:pt idx="16826">
                  <c:v>3.4581901999999999E-3</c:v>
                </c:pt>
                <c:pt idx="16827">
                  <c:v>3.4566814999999998E-3</c:v>
                </c:pt>
                <c:pt idx="16828">
                  <c:v>3.4551742000000002E-3</c:v>
                </c:pt>
                <c:pt idx="16829">
                  <c:v>3.4536684000000002E-3</c:v>
                </c:pt>
                <c:pt idx="16830">
                  <c:v>3.4521643999999999E-3</c:v>
                </c:pt>
                <c:pt idx="16831">
                  <c:v>3.4506617000000001E-3</c:v>
                </c:pt>
                <c:pt idx="16832">
                  <c:v>3.4491605999999999E-3</c:v>
                </c:pt>
                <c:pt idx="16833">
                  <c:v>3.4476608999999998E-3</c:v>
                </c:pt>
                <c:pt idx="16834">
                  <c:v>3.4461628999999999E-3</c:v>
                </c:pt>
                <c:pt idx="16835">
                  <c:v>3.4446663E-3</c:v>
                </c:pt>
                <c:pt idx="16836">
                  <c:v>3.4431710000000001E-3</c:v>
                </c:pt>
                <c:pt idx="16837">
                  <c:v>3.4416771999999998E-3</c:v>
                </c:pt>
                <c:pt idx="16838">
                  <c:v>3.4401848E-3</c:v>
                </c:pt>
                <c:pt idx="16839">
                  <c:v>3.4386938999999999E-3</c:v>
                </c:pt>
                <c:pt idx="16840">
                  <c:v>3.4372044999999999E-3</c:v>
                </c:pt>
                <c:pt idx="16841">
                  <c:v>3.4357164999999999E-3</c:v>
                </c:pt>
                <c:pt idx="16842">
                  <c:v>3.4342298999999999E-3</c:v>
                </c:pt>
                <c:pt idx="16843">
                  <c:v>3.4327445999999999E-3</c:v>
                </c:pt>
                <c:pt idx="16844">
                  <c:v>3.4312606E-3</c:v>
                </c:pt>
                <c:pt idx="16845">
                  <c:v>3.4297779E-3</c:v>
                </c:pt>
                <c:pt idx="16846">
                  <c:v>3.4282967000000002E-3</c:v>
                </c:pt>
                <c:pt idx="16847">
                  <c:v>3.4268167999999999E-3</c:v>
                </c:pt>
                <c:pt idx="16848">
                  <c:v>3.4253383000000001E-3</c:v>
                </c:pt>
                <c:pt idx="16849">
                  <c:v>3.4238609999999998E-3</c:v>
                </c:pt>
                <c:pt idx="16850">
                  <c:v>3.4223851E-3</c:v>
                </c:pt>
                <c:pt idx="16851">
                  <c:v>3.4209105999999999E-3</c:v>
                </c:pt>
                <c:pt idx="16852">
                  <c:v>3.4194372000000001E-3</c:v>
                </c:pt>
                <c:pt idx="16853">
                  <c:v>3.4179652999999999E-3</c:v>
                </c:pt>
                <c:pt idx="16854">
                  <c:v>3.4164945000000001E-3</c:v>
                </c:pt>
                <c:pt idx="16855">
                  <c:v>3.4150251E-3</c:v>
                </c:pt>
                <c:pt idx="16856">
                  <c:v>3.4135568000000002E-3</c:v>
                </c:pt>
                <c:pt idx="16857">
                  <c:v>3.41209E-3</c:v>
                </c:pt>
                <c:pt idx="16858">
                  <c:v>3.4106242999999998E-3</c:v>
                </c:pt>
                <c:pt idx="16859">
                  <c:v>3.4091598E-3</c:v>
                </c:pt>
                <c:pt idx="16860">
                  <c:v>3.4076966999999998E-3</c:v>
                </c:pt>
                <c:pt idx="16861">
                  <c:v>3.4062348E-3</c:v>
                </c:pt>
                <c:pt idx="16862">
                  <c:v>3.4047740000000002E-3</c:v>
                </c:pt>
                <c:pt idx="16863">
                  <c:v>3.4033145999999999E-3</c:v>
                </c:pt>
                <c:pt idx="16864">
                  <c:v>3.4018564000000001E-3</c:v>
                </c:pt>
                <c:pt idx="16865">
                  <c:v>3.4003992999999998E-3</c:v>
                </c:pt>
                <c:pt idx="16866">
                  <c:v>3.3989434999999999E-3</c:v>
                </c:pt>
                <c:pt idx="16867">
                  <c:v>3.3974887E-3</c:v>
                </c:pt>
                <c:pt idx="16868">
                  <c:v>3.3960352E-3</c:v>
                </c:pt>
                <c:pt idx="16869">
                  <c:v>3.3945828E-3</c:v>
                </c:pt>
                <c:pt idx="16870">
                  <c:v>3.3931318E-3</c:v>
                </c:pt>
                <c:pt idx="16871">
                  <c:v>3.3916819E-3</c:v>
                </c:pt>
                <c:pt idx="16872">
                  <c:v>3.3902333E-3</c:v>
                </c:pt>
                <c:pt idx="16873">
                  <c:v>3.3887857999999999E-3</c:v>
                </c:pt>
                <c:pt idx="16874">
                  <c:v>3.3873394000000002E-3</c:v>
                </c:pt>
                <c:pt idx="16875">
                  <c:v>3.3858942E-3</c:v>
                </c:pt>
                <c:pt idx="16876">
                  <c:v>3.3844501999999999E-3</c:v>
                </c:pt>
                <c:pt idx="16877">
                  <c:v>3.3830074000000001E-3</c:v>
                </c:pt>
                <c:pt idx="16878">
                  <c:v>3.3815654000000001E-3</c:v>
                </c:pt>
                <c:pt idx="16879">
                  <c:v>3.3801247000000002E-3</c:v>
                </c:pt>
                <c:pt idx="16880">
                  <c:v>3.3786850999999998E-3</c:v>
                </c:pt>
                <c:pt idx="16881">
                  <c:v>3.3772466999999998E-3</c:v>
                </c:pt>
                <c:pt idx="16882">
                  <c:v>3.3758094000000002E-3</c:v>
                </c:pt>
                <c:pt idx="16883">
                  <c:v>3.3743733000000001E-3</c:v>
                </c:pt>
                <c:pt idx="16884">
                  <c:v>3.3729380999999998E-3</c:v>
                </c:pt>
                <c:pt idx="16885">
                  <c:v>3.3715041E-3</c:v>
                </c:pt>
                <c:pt idx="16886">
                  <c:v>3.3700713000000002E-3</c:v>
                </c:pt>
                <c:pt idx="16887">
                  <c:v>3.3686395999999999E-3</c:v>
                </c:pt>
                <c:pt idx="16888">
                  <c:v>3.3672088999999999E-3</c:v>
                </c:pt>
                <c:pt idx="16889">
                  <c:v>3.3657792999999998E-3</c:v>
                </c:pt>
                <c:pt idx="16890">
                  <c:v>3.3643509000000002E-3</c:v>
                </c:pt>
                <c:pt idx="16891">
                  <c:v>3.3629234E-3</c:v>
                </c:pt>
                <c:pt idx="16892">
                  <c:v>3.3614971000000002E-3</c:v>
                </c:pt>
                <c:pt idx="16893">
                  <c:v>3.3600716999999999E-3</c:v>
                </c:pt>
                <c:pt idx="16894">
                  <c:v>3.3586474999999999E-3</c:v>
                </c:pt>
                <c:pt idx="16895">
                  <c:v>3.3572243999999999E-3</c:v>
                </c:pt>
                <c:pt idx="16896">
                  <c:v>3.3558022999999998E-3</c:v>
                </c:pt>
                <c:pt idx="16897">
                  <c:v>3.3543813000000001E-3</c:v>
                </c:pt>
                <c:pt idx="16898">
                  <c:v>3.3529612999999999E-3</c:v>
                </c:pt>
                <c:pt idx="16899">
                  <c:v>3.3515424E-3</c:v>
                </c:pt>
                <c:pt idx="16900">
                  <c:v>3.3501245000000001E-3</c:v>
                </c:pt>
                <c:pt idx="16901">
                  <c:v>3.3487077000000001E-3</c:v>
                </c:pt>
                <c:pt idx="16902">
                  <c:v>3.3472917999999999E-3</c:v>
                </c:pt>
                <c:pt idx="16903">
                  <c:v>3.3458772000000002E-3</c:v>
                </c:pt>
                <c:pt idx="16904">
                  <c:v>3.3444633999999999E-3</c:v>
                </c:pt>
                <c:pt idx="16905">
                  <c:v>3.3430508E-3</c:v>
                </c:pt>
                <c:pt idx="16906">
                  <c:v>3.3416392E-3</c:v>
                </c:pt>
                <c:pt idx="16907">
                  <c:v>3.3402287E-3</c:v>
                </c:pt>
                <c:pt idx="16908">
                  <c:v>3.3388190999999998E-3</c:v>
                </c:pt>
                <c:pt idx="16909">
                  <c:v>3.3374105E-3</c:v>
                </c:pt>
                <c:pt idx="16910">
                  <c:v>3.3360031000000002E-3</c:v>
                </c:pt>
                <c:pt idx="16911">
                  <c:v>3.3345965000000002E-3</c:v>
                </c:pt>
                <c:pt idx="16912">
                  <c:v>3.3331909000000001E-3</c:v>
                </c:pt>
                <c:pt idx="16913">
                  <c:v>3.3317864999999999E-3</c:v>
                </c:pt>
                <c:pt idx="16914">
                  <c:v>3.3303830000000001E-3</c:v>
                </c:pt>
                <c:pt idx="16915">
                  <c:v>3.3289804000000002E-3</c:v>
                </c:pt>
                <c:pt idx="16916">
                  <c:v>3.3275790000000002E-3</c:v>
                </c:pt>
                <c:pt idx="16917">
                  <c:v>3.3261785000000001E-3</c:v>
                </c:pt>
                <c:pt idx="16918">
                  <c:v>3.3247789999999999E-3</c:v>
                </c:pt>
                <c:pt idx="16919">
                  <c:v>3.3233806000000001E-3</c:v>
                </c:pt>
                <c:pt idx="16920">
                  <c:v>3.3219832000000002E-3</c:v>
                </c:pt>
                <c:pt idx="16921">
                  <c:v>3.3205866000000001E-3</c:v>
                </c:pt>
                <c:pt idx="16922">
                  <c:v>3.319191E-3</c:v>
                </c:pt>
                <c:pt idx="16923">
                  <c:v>3.3177965999999998E-3</c:v>
                </c:pt>
                <c:pt idx="16924">
                  <c:v>3.3164030999999999E-3</c:v>
                </c:pt>
                <c:pt idx="16925">
                  <c:v>3.3150105999999999E-3</c:v>
                </c:pt>
                <c:pt idx="16926">
                  <c:v>3.3136188999999998E-3</c:v>
                </c:pt>
                <c:pt idx="16927">
                  <c:v>3.3122282E-3</c:v>
                </c:pt>
                <c:pt idx="16928">
                  <c:v>3.3108385000000001E-3</c:v>
                </c:pt>
                <c:pt idx="16929">
                  <c:v>3.3094499000000002E-3</c:v>
                </c:pt>
                <c:pt idx="16930">
                  <c:v>3.3080622000000001E-3</c:v>
                </c:pt>
                <c:pt idx="16931">
                  <c:v>3.3066755E-3</c:v>
                </c:pt>
                <c:pt idx="16932">
                  <c:v>3.3052897000000001E-3</c:v>
                </c:pt>
                <c:pt idx="16933">
                  <c:v>3.3039048000000001E-3</c:v>
                </c:pt>
                <c:pt idx="16934">
                  <c:v>3.3025208E-3</c:v>
                </c:pt>
                <c:pt idx="16935">
                  <c:v>3.3011377999999998E-3</c:v>
                </c:pt>
                <c:pt idx="16936">
                  <c:v>3.2997556999999999E-3</c:v>
                </c:pt>
                <c:pt idx="16937">
                  <c:v>3.2983746E-3</c:v>
                </c:pt>
                <c:pt idx="16938">
                  <c:v>3.2969943999999998E-3</c:v>
                </c:pt>
                <c:pt idx="16939">
                  <c:v>3.2956151E-3</c:v>
                </c:pt>
                <c:pt idx="16940">
                  <c:v>3.2942367000000001E-3</c:v>
                </c:pt>
                <c:pt idx="16941">
                  <c:v>3.2928593000000001E-3</c:v>
                </c:pt>
                <c:pt idx="16942">
                  <c:v>3.2914827999999999E-3</c:v>
                </c:pt>
                <c:pt idx="16943">
                  <c:v>3.2901075000000002E-3</c:v>
                </c:pt>
                <c:pt idx="16944">
                  <c:v>3.2887330999999999E-3</c:v>
                </c:pt>
                <c:pt idx="16945">
                  <c:v>3.2873595999999999E-3</c:v>
                </c:pt>
                <c:pt idx="16946">
                  <c:v>3.2859868000000001E-3</c:v>
                </c:pt>
                <c:pt idx="16947">
                  <c:v>3.2846149999999998E-3</c:v>
                </c:pt>
                <c:pt idx="16948">
                  <c:v>3.2832440999999999E-3</c:v>
                </c:pt>
                <c:pt idx="16949">
                  <c:v>3.2818741000000002E-3</c:v>
                </c:pt>
                <c:pt idx="16950">
                  <c:v>3.2805051E-3</c:v>
                </c:pt>
                <c:pt idx="16951">
                  <c:v>3.2791370000000001E-3</c:v>
                </c:pt>
                <c:pt idx="16952">
                  <c:v>3.2777698000000001E-3</c:v>
                </c:pt>
                <c:pt idx="16953">
                  <c:v>3.2764035E-3</c:v>
                </c:pt>
                <c:pt idx="16954">
                  <c:v>3.2750382000000001E-3</c:v>
                </c:pt>
                <c:pt idx="16955">
                  <c:v>3.2736737999999998E-3</c:v>
                </c:pt>
                <c:pt idx="16956">
                  <c:v>3.2723104000000002E-3</c:v>
                </c:pt>
                <c:pt idx="16957">
                  <c:v>3.2709478E-3</c:v>
                </c:pt>
                <c:pt idx="16958">
                  <c:v>3.2695860000000001E-3</c:v>
                </c:pt>
                <c:pt idx="16959">
                  <c:v>3.2682251000000001E-3</c:v>
                </c:pt>
                <c:pt idx="16960">
                  <c:v>3.2668651999999999E-3</c:v>
                </c:pt>
                <c:pt idx="16961">
                  <c:v>3.2655061000000001E-3</c:v>
                </c:pt>
                <c:pt idx="16962">
                  <c:v>3.2641480000000001E-3</c:v>
                </c:pt>
                <c:pt idx="16963">
                  <c:v>3.2627909000000001E-3</c:v>
                </c:pt>
                <c:pt idx="16964">
                  <c:v>3.2614345999999999E-3</c:v>
                </c:pt>
                <c:pt idx="16965">
                  <c:v>3.2600791E-3</c:v>
                </c:pt>
                <c:pt idx="16966">
                  <c:v>3.2587244999999999E-3</c:v>
                </c:pt>
                <c:pt idx="16967">
                  <c:v>3.2573708000000002E-3</c:v>
                </c:pt>
                <c:pt idx="16968">
                  <c:v>3.2560179999999998E-3</c:v>
                </c:pt>
                <c:pt idx="16969">
                  <c:v>3.2546661999999999E-3</c:v>
                </c:pt>
                <c:pt idx="16970">
                  <c:v>3.2533151000000001E-3</c:v>
                </c:pt>
                <c:pt idx="16971">
                  <c:v>3.2519648999999999E-3</c:v>
                </c:pt>
                <c:pt idx="16972">
                  <c:v>3.2506156999999999E-3</c:v>
                </c:pt>
                <c:pt idx="16973">
                  <c:v>3.2492672999999998E-3</c:v>
                </c:pt>
                <c:pt idx="16974">
                  <c:v>3.2479197E-3</c:v>
                </c:pt>
                <c:pt idx="16975">
                  <c:v>3.246573E-3</c:v>
                </c:pt>
                <c:pt idx="16976">
                  <c:v>3.2452272999999999E-3</c:v>
                </c:pt>
                <c:pt idx="16977">
                  <c:v>3.2438824000000002E-3</c:v>
                </c:pt>
                <c:pt idx="16978">
                  <c:v>3.2425383000000002E-3</c:v>
                </c:pt>
                <c:pt idx="16979">
                  <c:v>3.2411951000000001E-3</c:v>
                </c:pt>
                <c:pt idx="16980">
                  <c:v>3.2398527999999999E-3</c:v>
                </c:pt>
                <c:pt idx="16981">
                  <c:v>3.2385113E-3</c:v>
                </c:pt>
                <c:pt idx="16982">
                  <c:v>3.2371705999999999E-3</c:v>
                </c:pt>
                <c:pt idx="16983">
                  <c:v>3.2358309000000002E-3</c:v>
                </c:pt>
                <c:pt idx="16984">
                  <c:v>3.2344918999999998E-3</c:v>
                </c:pt>
                <c:pt idx="16985">
                  <c:v>3.2331538000000002E-3</c:v>
                </c:pt>
                <c:pt idx="16986">
                  <c:v>3.2318167E-3</c:v>
                </c:pt>
                <c:pt idx="16987">
                  <c:v>3.2304802000000001E-3</c:v>
                </c:pt>
                <c:pt idx="16988">
                  <c:v>3.2291447E-3</c:v>
                </c:pt>
                <c:pt idx="16989">
                  <c:v>3.2278100999999998E-3</c:v>
                </c:pt>
                <c:pt idx="16990">
                  <c:v>3.2264762999999999E-3</c:v>
                </c:pt>
                <c:pt idx="16991">
                  <c:v>3.2251432999999999E-3</c:v>
                </c:pt>
                <c:pt idx="16992">
                  <c:v>3.2238113000000001E-3</c:v>
                </c:pt>
                <c:pt idx="16993">
                  <c:v>3.2224799999999998E-3</c:v>
                </c:pt>
                <c:pt idx="16994">
                  <c:v>3.2211496000000002E-3</c:v>
                </c:pt>
                <c:pt idx="16995">
                  <c:v>3.2198198999999999E-3</c:v>
                </c:pt>
                <c:pt idx="16996">
                  <c:v>3.2184911E-3</c:v>
                </c:pt>
                <c:pt idx="16997">
                  <c:v>3.2171633E-3</c:v>
                </c:pt>
                <c:pt idx="16998">
                  <c:v>3.2158361000000002E-3</c:v>
                </c:pt>
                <c:pt idx="16999">
                  <c:v>3.2145098999999998E-3</c:v>
                </c:pt>
                <c:pt idx="17000">
                  <c:v>3.2131844000000001E-3</c:v>
                </c:pt>
                <c:pt idx="17001">
                  <c:v>3.2118597999999999E-3</c:v>
                </c:pt>
                <c:pt idx="17002">
                  <c:v>3.2105362E-3</c:v>
                </c:pt>
                <c:pt idx="17003">
                  <c:v>3.2092132999999999E-3</c:v>
                </c:pt>
                <c:pt idx="17004">
                  <c:v>3.2078912000000001E-3</c:v>
                </c:pt>
                <c:pt idx="17005">
                  <c:v>3.2065699000000001E-3</c:v>
                </c:pt>
                <c:pt idx="17006">
                  <c:v>3.2052496000000001E-3</c:v>
                </c:pt>
                <c:pt idx="17007">
                  <c:v>3.2039299000000002E-3</c:v>
                </c:pt>
                <c:pt idx="17008">
                  <c:v>3.2026111000000002E-3</c:v>
                </c:pt>
                <c:pt idx="17009">
                  <c:v>3.2012931000000001E-3</c:v>
                </c:pt>
                <c:pt idx="17010">
                  <c:v>3.1999759000000002E-3</c:v>
                </c:pt>
                <c:pt idx="17011">
                  <c:v>3.1986595000000001E-3</c:v>
                </c:pt>
                <c:pt idx="17012">
                  <c:v>3.197344E-3</c:v>
                </c:pt>
                <c:pt idx="17013">
                  <c:v>3.1960292E-3</c:v>
                </c:pt>
                <c:pt idx="17014">
                  <c:v>3.1947154E-3</c:v>
                </c:pt>
                <c:pt idx="17015">
                  <c:v>3.1934022000000002E-3</c:v>
                </c:pt>
                <c:pt idx="17016">
                  <c:v>3.1920899999999999E-3</c:v>
                </c:pt>
                <c:pt idx="17017">
                  <c:v>3.1907784000000002E-3</c:v>
                </c:pt>
                <c:pt idx="17018">
                  <c:v>3.1894677999999999E-3</c:v>
                </c:pt>
                <c:pt idx="17019">
                  <c:v>3.1881578999999999E-3</c:v>
                </c:pt>
                <c:pt idx="17020">
                  <c:v>3.1868488999999998E-3</c:v>
                </c:pt>
                <c:pt idx="17021">
                  <c:v>3.1855407E-3</c:v>
                </c:pt>
                <c:pt idx="17022">
                  <c:v>3.1842330999999999E-3</c:v>
                </c:pt>
                <c:pt idx="17023">
                  <c:v>3.1829264000000001E-3</c:v>
                </c:pt>
                <c:pt idx="17024">
                  <c:v>3.1816205000000002E-3</c:v>
                </c:pt>
                <c:pt idx="17025">
                  <c:v>3.1803155000000001E-3</c:v>
                </c:pt>
                <c:pt idx="17026">
                  <c:v>3.1790111999999999E-3</c:v>
                </c:pt>
                <c:pt idx="17027">
                  <c:v>3.1777077999999999E-3</c:v>
                </c:pt>
                <c:pt idx="17028">
                  <c:v>3.1764050999999998E-3</c:v>
                </c:pt>
                <c:pt idx="17029">
                  <c:v>3.1751030999999999E-3</c:v>
                </c:pt>
                <c:pt idx="17030">
                  <c:v>3.1738019999999999E-3</c:v>
                </c:pt>
                <c:pt idx="17031">
                  <c:v>3.1725017000000001E-3</c:v>
                </c:pt>
                <c:pt idx="17032">
                  <c:v>3.1712022999999998E-3</c:v>
                </c:pt>
                <c:pt idx="17033">
                  <c:v>3.1699035000000001E-3</c:v>
                </c:pt>
                <c:pt idx="17034">
                  <c:v>3.1686054999999999E-3</c:v>
                </c:pt>
                <c:pt idx="17035">
                  <c:v>3.1673083999999999E-3</c:v>
                </c:pt>
                <c:pt idx="17036">
                  <c:v>3.1660120000000002E-3</c:v>
                </c:pt>
                <c:pt idx="17037">
                  <c:v>3.1647164999999999E-3</c:v>
                </c:pt>
                <c:pt idx="17038">
                  <c:v>3.1634217999999999E-3</c:v>
                </c:pt>
                <c:pt idx="17039">
                  <c:v>3.1621277000000001E-3</c:v>
                </c:pt>
                <c:pt idx="17040">
                  <c:v>3.1608345000000001E-3</c:v>
                </c:pt>
                <c:pt idx="17041">
                  <c:v>3.1595421E-3</c:v>
                </c:pt>
                <c:pt idx="17042">
                  <c:v>3.1582504000000002E-3</c:v>
                </c:pt>
                <c:pt idx="17043">
                  <c:v>3.1569595000000002E-3</c:v>
                </c:pt>
                <c:pt idx="17044">
                  <c:v>3.1556694E-3</c:v>
                </c:pt>
                <c:pt idx="17045">
                  <c:v>3.15438E-3</c:v>
                </c:pt>
                <c:pt idx="17046">
                  <c:v>3.1530915E-3</c:v>
                </c:pt>
                <c:pt idx="17047">
                  <c:v>3.1518037000000001E-3</c:v>
                </c:pt>
                <c:pt idx="17048">
                  <c:v>3.1505167000000001E-3</c:v>
                </c:pt>
                <c:pt idx="17049">
                  <c:v>3.1492305E-3</c:v>
                </c:pt>
                <c:pt idx="17050">
                  <c:v>3.1479450000000001E-3</c:v>
                </c:pt>
                <c:pt idx="17051">
                  <c:v>3.1466603E-3</c:v>
                </c:pt>
                <c:pt idx="17052">
                  <c:v>3.1453764999999998E-3</c:v>
                </c:pt>
                <c:pt idx="17053">
                  <c:v>3.1440932999999998E-3</c:v>
                </c:pt>
                <c:pt idx="17054">
                  <c:v>3.1428109000000001E-3</c:v>
                </c:pt>
                <c:pt idx="17055">
                  <c:v>3.1415292000000002E-3</c:v>
                </c:pt>
                <c:pt idx="17056">
                  <c:v>3.1402484000000001E-3</c:v>
                </c:pt>
                <c:pt idx="17057">
                  <c:v>3.1389682999999999E-3</c:v>
                </c:pt>
                <c:pt idx="17058">
                  <c:v>3.1376888999999999E-3</c:v>
                </c:pt>
                <c:pt idx="17059">
                  <c:v>3.1364104000000002E-3</c:v>
                </c:pt>
                <c:pt idx="17060">
                  <c:v>3.1351325999999999E-3</c:v>
                </c:pt>
                <c:pt idx="17061">
                  <c:v>3.1338554999999998E-3</c:v>
                </c:pt>
                <c:pt idx="17062">
                  <c:v>3.1325791E-3</c:v>
                </c:pt>
                <c:pt idx="17063">
                  <c:v>3.1313037E-3</c:v>
                </c:pt>
                <c:pt idx="17064">
                  <c:v>3.1300289999999999E-3</c:v>
                </c:pt>
                <c:pt idx="17065">
                  <c:v>3.1287549E-3</c:v>
                </c:pt>
                <c:pt idx="17066">
                  <c:v>3.1274815999999999E-3</c:v>
                </c:pt>
                <c:pt idx="17067">
                  <c:v>3.1262089E-3</c:v>
                </c:pt>
                <c:pt idx="17068">
                  <c:v>3.1249372E-3</c:v>
                </c:pt>
                <c:pt idx="17069">
                  <c:v>3.1236661999999998E-3</c:v>
                </c:pt>
                <c:pt idx="17070">
                  <c:v>3.1223957999999999E-3</c:v>
                </c:pt>
                <c:pt idx="17071">
                  <c:v>3.1211262000000002E-3</c:v>
                </c:pt>
                <c:pt idx="17072">
                  <c:v>3.1198574999999999E-3</c:v>
                </c:pt>
                <c:pt idx="17073">
                  <c:v>3.1185894999999999E-3</c:v>
                </c:pt>
                <c:pt idx="17074">
                  <c:v>3.1173222000000001E-3</c:v>
                </c:pt>
                <c:pt idx="17075">
                  <c:v>3.1160556000000002E-3</c:v>
                </c:pt>
                <c:pt idx="17076">
                  <c:v>3.1147897E-3</c:v>
                </c:pt>
                <c:pt idx="17077">
                  <c:v>3.1135248000000002E-3</c:v>
                </c:pt>
                <c:pt idx="17078">
                  <c:v>3.1122605000000001E-3</c:v>
                </c:pt>
                <c:pt idx="17079">
                  <c:v>3.1109968999999999E-3</c:v>
                </c:pt>
                <c:pt idx="17080">
                  <c:v>3.1097339999999998E-3</c:v>
                </c:pt>
                <c:pt idx="17081">
                  <c:v>3.1084719000000001E-3</c:v>
                </c:pt>
                <c:pt idx="17082">
                  <c:v>3.1072104000000001E-3</c:v>
                </c:pt>
                <c:pt idx="17083">
                  <c:v>3.1059498E-3</c:v>
                </c:pt>
                <c:pt idx="17084">
                  <c:v>3.1046899999999998E-3</c:v>
                </c:pt>
                <c:pt idx="17085">
                  <c:v>3.1034308000000002E-3</c:v>
                </c:pt>
                <c:pt idx="17086">
                  <c:v>3.1021724E-3</c:v>
                </c:pt>
                <c:pt idx="17087">
                  <c:v>3.1009146E-3</c:v>
                </c:pt>
                <c:pt idx="17088">
                  <c:v>3.0996575999999998E-3</c:v>
                </c:pt>
                <c:pt idx="17089">
                  <c:v>3.0984011999999998E-3</c:v>
                </c:pt>
                <c:pt idx="17090">
                  <c:v>3.0971456000000001E-3</c:v>
                </c:pt>
                <c:pt idx="17091">
                  <c:v>3.0958908999999999E-3</c:v>
                </c:pt>
                <c:pt idx="17092">
                  <c:v>3.0946367999999998E-3</c:v>
                </c:pt>
                <c:pt idx="17093">
                  <c:v>3.0933835000000001E-3</c:v>
                </c:pt>
                <c:pt idx="17094">
                  <c:v>3.0921309000000001E-3</c:v>
                </c:pt>
                <c:pt idx="17095">
                  <c:v>3.0908788999999999E-3</c:v>
                </c:pt>
                <c:pt idx="17096">
                  <c:v>3.0896277E-3</c:v>
                </c:pt>
                <c:pt idx="17097">
                  <c:v>3.0883771999999999E-3</c:v>
                </c:pt>
                <c:pt idx="17098">
                  <c:v>3.0871272999999999E-3</c:v>
                </c:pt>
                <c:pt idx="17099">
                  <c:v>3.0858783999999999E-3</c:v>
                </c:pt>
                <c:pt idx="17100">
                  <c:v>3.0846302000000002E-3</c:v>
                </c:pt>
                <c:pt idx="17101">
                  <c:v>3.0833827000000002E-3</c:v>
                </c:pt>
                <c:pt idx="17102">
                  <c:v>3.0821359E-3</c:v>
                </c:pt>
                <c:pt idx="17103">
                  <c:v>3.0808898000000001E-3</c:v>
                </c:pt>
                <c:pt idx="17104">
                  <c:v>3.0796444E-3</c:v>
                </c:pt>
                <c:pt idx="17105">
                  <c:v>3.0783997000000001E-3</c:v>
                </c:pt>
                <c:pt idx="17106">
                  <c:v>3.0771557000000001E-3</c:v>
                </c:pt>
                <c:pt idx="17107">
                  <c:v>3.0759123999999998E-3</c:v>
                </c:pt>
                <c:pt idx="17108">
                  <c:v>3.0746697000000002E-3</c:v>
                </c:pt>
                <c:pt idx="17109">
                  <c:v>3.0734277999999999E-3</c:v>
                </c:pt>
                <c:pt idx="17110">
                  <c:v>3.0721868E-3</c:v>
                </c:pt>
                <c:pt idx="17111">
                  <c:v>3.0709464999999999E-3</c:v>
                </c:pt>
                <c:pt idx="17112">
                  <c:v>3.0697070000000001E-3</c:v>
                </c:pt>
                <c:pt idx="17113">
                  <c:v>3.0684681E-3</c:v>
                </c:pt>
                <c:pt idx="17114">
                  <c:v>3.0672299000000002E-3</c:v>
                </c:pt>
                <c:pt idx="17115">
                  <c:v>3.0659924000000002E-3</c:v>
                </c:pt>
                <c:pt idx="17116">
                  <c:v>3.0647555999999999E-3</c:v>
                </c:pt>
                <c:pt idx="17117">
                  <c:v>3.0635195E-3</c:v>
                </c:pt>
                <c:pt idx="17118">
                  <c:v>3.0622840999999998E-3</c:v>
                </c:pt>
                <c:pt idx="17119">
                  <c:v>3.0610493999999999E-3</c:v>
                </c:pt>
                <c:pt idx="17120">
                  <c:v>3.0598154000000002E-3</c:v>
                </c:pt>
                <c:pt idx="17121">
                  <c:v>3.0585820999999998E-3</c:v>
                </c:pt>
                <c:pt idx="17122">
                  <c:v>3.0573495000000002E-3</c:v>
                </c:pt>
                <c:pt idx="17123">
                  <c:v>3.0561175999999999E-3</c:v>
                </c:pt>
                <c:pt idx="17124">
                  <c:v>3.0548863999999998E-3</c:v>
                </c:pt>
                <c:pt idx="17125">
                  <c:v>3.0536558E-3</c:v>
                </c:pt>
                <c:pt idx="17126">
                  <c:v>3.052426E-3</c:v>
                </c:pt>
                <c:pt idx="17127">
                  <c:v>3.0511968999999998E-3</c:v>
                </c:pt>
                <c:pt idx="17128">
                  <c:v>3.0499684999999999E-3</c:v>
                </c:pt>
                <c:pt idx="17129">
                  <c:v>3.0487408000000001E-3</c:v>
                </c:pt>
                <c:pt idx="17130">
                  <c:v>3.0475137999999998E-3</c:v>
                </c:pt>
                <c:pt idx="17131">
                  <c:v>3.0462875000000001E-3</c:v>
                </c:pt>
                <c:pt idx="17132">
                  <c:v>3.0450617999999998E-3</c:v>
                </c:pt>
                <c:pt idx="17133">
                  <c:v>3.0438369000000002E-3</c:v>
                </c:pt>
                <c:pt idx="17134">
                  <c:v>3.0426126999999999E-3</c:v>
                </c:pt>
                <c:pt idx="17135">
                  <c:v>3.0413891999999999E-3</c:v>
                </c:pt>
                <c:pt idx="17136">
                  <c:v>3.0401663000000001E-3</c:v>
                </c:pt>
                <c:pt idx="17137">
                  <c:v>3.0389442000000001E-3</c:v>
                </c:pt>
                <c:pt idx="17138">
                  <c:v>3.0377227999999999E-3</c:v>
                </c:pt>
                <c:pt idx="17139">
                  <c:v>3.0365021E-3</c:v>
                </c:pt>
                <c:pt idx="17140">
                  <c:v>3.0352819999999998E-3</c:v>
                </c:pt>
                <c:pt idx="17141">
                  <c:v>3.0340624999999999E-3</c:v>
                </c:pt>
                <c:pt idx="17142">
                  <c:v>3.0328436000000001E-3</c:v>
                </c:pt>
                <c:pt idx="17143">
                  <c:v>3.0316254000000002E-3</c:v>
                </c:pt>
                <c:pt idx="17144">
                  <c:v>3.0304079E-3</c:v>
                </c:pt>
                <c:pt idx="17145">
                  <c:v>3.0291912000000002E-3</c:v>
                </c:pt>
                <c:pt idx="17146">
                  <c:v>3.0279751000000001E-3</c:v>
                </c:pt>
                <c:pt idx="17147">
                  <c:v>3.0267597000000002E-3</c:v>
                </c:pt>
                <c:pt idx="17148">
                  <c:v>3.0255450000000001E-3</c:v>
                </c:pt>
                <c:pt idx="17149">
                  <c:v>3.0243310999999999E-3</c:v>
                </c:pt>
                <c:pt idx="17150">
                  <c:v>3.0231177999999999E-3</c:v>
                </c:pt>
                <c:pt idx="17151">
                  <c:v>3.0219052000000001E-3</c:v>
                </c:pt>
                <c:pt idx="17152">
                  <c:v>3.0206933000000002E-3</c:v>
                </c:pt>
                <c:pt idx="17153">
                  <c:v>3.0194821E-3</c:v>
                </c:pt>
                <c:pt idx="17154">
                  <c:v>3.0182716000000001E-3</c:v>
                </c:pt>
                <c:pt idx="17155">
                  <c:v>3.0170615999999999E-3</c:v>
                </c:pt>
                <c:pt idx="17156">
                  <c:v>3.0158523E-3</c:v>
                </c:pt>
                <c:pt idx="17157">
                  <c:v>3.0146436999999998E-3</c:v>
                </c:pt>
                <c:pt idx="17158">
                  <c:v>3.0134357999999999E-3</c:v>
                </c:pt>
                <c:pt idx="17159">
                  <c:v>3.0122285000000002E-3</c:v>
                </c:pt>
                <c:pt idx="17160">
                  <c:v>3.0110219999999999E-3</c:v>
                </c:pt>
                <c:pt idx="17161">
                  <c:v>3.0098161999999999E-3</c:v>
                </c:pt>
                <c:pt idx="17162">
                  <c:v>3.008611E-3</c:v>
                </c:pt>
                <c:pt idx="17163">
                  <c:v>3.0074066E-3</c:v>
                </c:pt>
                <c:pt idx="17164">
                  <c:v>3.0062026000000001E-3</c:v>
                </c:pt>
                <c:pt idx="17165">
                  <c:v>3.0049994000000001E-3</c:v>
                </c:pt>
                <c:pt idx="17166">
                  <c:v>3.0037967999999998E-3</c:v>
                </c:pt>
                <c:pt idx="17167">
                  <c:v>3.0025948999999998E-3</c:v>
                </c:pt>
                <c:pt idx="17168">
                  <c:v>3.0013938E-3</c:v>
                </c:pt>
                <c:pt idx="17169">
                  <c:v>3.0001933000000001E-3</c:v>
                </c:pt>
                <c:pt idx="17170">
                  <c:v>2.9989934999999999E-3</c:v>
                </c:pt>
                <c:pt idx="17171">
                  <c:v>2.9977941999999999E-3</c:v>
                </c:pt>
                <c:pt idx="17172">
                  <c:v>2.9965956000000001E-3</c:v>
                </c:pt>
                <c:pt idx="17173">
                  <c:v>2.9953977000000001E-3</c:v>
                </c:pt>
                <c:pt idx="17174">
                  <c:v>2.9942003999999999E-3</c:v>
                </c:pt>
                <c:pt idx="17175">
                  <c:v>2.9930039E-3</c:v>
                </c:pt>
                <c:pt idx="17176">
                  <c:v>2.9918080999999999E-3</c:v>
                </c:pt>
                <c:pt idx="17177">
                  <c:v>2.990613E-3</c:v>
                </c:pt>
                <c:pt idx="17178">
                  <c:v>2.9894182999999999E-3</c:v>
                </c:pt>
                <c:pt idx="17179">
                  <c:v>2.9882244E-3</c:v>
                </c:pt>
                <c:pt idx="17180">
                  <c:v>2.9870310999999998E-3</c:v>
                </c:pt>
                <c:pt idx="17181">
                  <c:v>2.9858386E-3</c:v>
                </c:pt>
                <c:pt idx="17182">
                  <c:v>2.9846466999999999E-3</c:v>
                </c:pt>
                <c:pt idx="17183">
                  <c:v>2.9834553E-3</c:v>
                </c:pt>
                <c:pt idx="17184">
                  <c:v>2.9822645999999999E-3</c:v>
                </c:pt>
                <c:pt idx="17185">
                  <c:v>2.9810746E-3</c:v>
                </c:pt>
                <c:pt idx="17186">
                  <c:v>2.9798852999999999E-3</c:v>
                </c:pt>
                <c:pt idx="17187">
                  <c:v>2.9786967000000001E-3</c:v>
                </c:pt>
                <c:pt idx="17188">
                  <c:v>2.9775088000000001E-3</c:v>
                </c:pt>
                <c:pt idx="17189">
                  <c:v>2.9763213999999998E-3</c:v>
                </c:pt>
                <c:pt idx="17190">
                  <c:v>2.9751346000000001E-3</c:v>
                </c:pt>
                <c:pt idx="17191">
                  <c:v>2.9739485999999999E-3</c:v>
                </c:pt>
                <c:pt idx="17192">
                  <c:v>2.9727632999999999E-3</c:v>
                </c:pt>
                <c:pt idx="17193">
                  <c:v>2.9715786000000001E-3</c:v>
                </c:pt>
                <c:pt idx="17194">
                  <c:v>2.9703944E-3</c:v>
                </c:pt>
                <c:pt idx="17195">
                  <c:v>2.9692109999999998E-3</c:v>
                </c:pt>
                <c:pt idx="17196">
                  <c:v>2.9680281999999998E-3</c:v>
                </c:pt>
                <c:pt idx="17197">
                  <c:v>2.9668461E-3</c:v>
                </c:pt>
                <c:pt idx="17198">
                  <c:v>2.9656645E-3</c:v>
                </c:pt>
                <c:pt idx="17199">
                  <c:v>2.9644836000000002E-3</c:v>
                </c:pt>
                <c:pt idx="17200">
                  <c:v>2.9633034000000002E-3</c:v>
                </c:pt>
                <c:pt idx="17201">
                  <c:v>2.9621237999999999E-3</c:v>
                </c:pt>
                <c:pt idx="17202">
                  <c:v>2.9609447999999999E-3</c:v>
                </c:pt>
                <c:pt idx="17203">
                  <c:v>2.9597664000000001E-3</c:v>
                </c:pt>
                <c:pt idx="17204">
                  <c:v>2.9585888000000001E-3</c:v>
                </c:pt>
                <c:pt idx="17205">
                  <c:v>2.9574117999999999E-3</c:v>
                </c:pt>
                <c:pt idx="17206">
                  <c:v>2.9562352999999999E-3</c:v>
                </c:pt>
                <c:pt idx="17207">
                  <c:v>2.9550595000000001E-3</c:v>
                </c:pt>
                <c:pt idx="17208">
                  <c:v>2.9538844000000001E-3</c:v>
                </c:pt>
                <c:pt idx="17209">
                  <c:v>2.9527099999999999E-3</c:v>
                </c:pt>
                <c:pt idx="17210">
                  <c:v>2.9515360999999999E-3</c:v>
                </c:pt>
                <c:pt idx="17211">
                  <c:v>2.9503629000000001E-3</c:v>
                </c:pt>
                <c:pt idx="17212">
                  <c:v>2.9491903000000001E-3</c:v>
                </c:pt>
                <c:pt idx="17213">
                  <c:v>2.9480184999999999E-3</c:v>
                </c:pt>
                <c:pt idx="17214">
                  <c:v>2.9468470999999999E-3</c:v>
                </c:pt>
                <c:pt idx="17215">
                  <c:v>2.9456764000000001E-3</c:v>
                </c:pt>
                <c:pt idx="17216">
                  <c:v>2.9445065000000001E-3</c:v>
                </c:pt>
                <c:pt idx="17217">
                  <c:v>2.9433371999999999E-3</c:v>
                </c:pt>
                <c:pt idx="17218">
                  <c:v>2.9421683999999999E-3</c:v>
                </c:pt>
                <c:pt idx="17219">
                  <c:v>2.9410003000000001E-3</c:v>
                </c:pt>
                <c:pt idx="17220">
                  <c:v>2.9398329000000002E-3</c:v>
                </c:pt>
                <c:pt idx="17221">
                  <c:v>2.9386658999999999E-3</c:v>
                </c:pt>
                <c:pt idx="17222">
                  <c:v>2.9374996999999999E-3</c:v>
                </c:pt>
                <c:pt idx="17223">
                  <c:v>2.9363341000000001E-3</c:v>
                </c:pt>
                <c:pt idx="17224">
                  <c:v>2.9351693000000002E-3</c:v>
                </c:pt>
                <c:pt idx="17225">
                  <c:v>2.9340048999999999E-3</c:v>
                </c:pt>
                <c:pt idx="17226">
                  <c:v>2.9328411999999999E-3</c:v>
                </c:pt>
                <c:pt idx="17227">
                  <c:v>2.9316782000000001E-3</c:v>
                </c:pt>
                <c:pt idx="17228">
                  <c:v>2.9305157000000001E-3</c:v>
                </c:pt>
                <c:pt idx="17229">
                  <c:v>2.9293538999999999E-3</c:v>
                </c:pt>
                <c:pt idx="17230">
                  <c:v>2.9281926999999998E-3</c:v>
                </c:pt>
                <c:pt idx="17231">
                  <c:v>2.9270321E-3</c:v>
                </c:pt>
                <c:pt idx="17232">
                  <c:v>2.9258721E-3</c:v>
                </c:pt>
                <c:pt idx="17233">
                  <c:v>2.9247128000000002E-3</c:v>
                </c:pt>
                <c:pt idx="17234">
                  <c:v>2.9235540000000001E-3</c:v>
                </c:pt>
                <c:pt idx="17235">
                  <c:v>2.9223958999999998E-3</c:v>
                </c:pt>
                <c:pt idx="17236">
                  <c:v>2.9212385000000002E-3</c:v>
                </c:pt>
                <c:pt idx="17237">
                  <c:v>2.9200815999999999E-3</c:v>
                </c:pt>
                <c:pt idx="17238">
                  <c:v>2.9189253999999999E-3</c:v>
                </c:pt>
                <c:pt idx="17239">
                  <c:v>2.9177698E-3</c:v>
                </c:pt>
                <c:pt idx="17240">
                  <c:v>2.9166147999999999E-3</c:v>
                </c:pt>
                <c:pt idx="17241">
                  <c:v>2.9154604000000001E-3</c:v>
                </c:pt>
                <c:pt idx="17242">
                  <c:v>2.9143067E-3</c:v>
                </c:pt>
                <c:pt idx="17243">
                  <c:v>2.9131535000000001E-3</c:v>
                </c:pt>
                <c:pt idx="17244">
                  <c:v>2.912001E-3</c:v>
                </c:pt>
                <c:pt idx="17245">
                  <c:v>2.9108492000000001E-3</c:v>
                </c:pt>
                <c:pt idx="17246">
                  <c:v>2.9096978E-3</c:v>
                </c:pt>
                <c:pt idx="17247">
                  <c:v>2.9085472000000001E-3</c:v>
                </c:pt>
                <c:pt idx="17248">
                  <c:v>2.9073972E-3</c:v>
                </c:pt>
                <c:pt idx="17249">
                  <c:v>2.9062477000000001E-3</c:v>
                </c:pt>
                <c:pt idx="17250">
                  <c:v>2.905099E-3</c:v>
                </c:pt>
                <c:pt idx="17251">
                  <c:v>2.9039509000000001E-3</c:v>
                </c:pt>
                <c:pt idx="17252">
                  <c:v>2.9028031999999999E-3</c:v>
                </c:pt>
                <c:pt idx="17253">
                  <c:v>2.9016563E-3</c:v>
                </c:pt>
                <c:pt idx="17254">
                  <c:v>2.9005099000000002E-3</c:v>
                </c:pt>
                <c:pt idx="17255">
                  <c:v>2.8993640999999998E-3</c:v>
                </c:pt>
                <c:pt idx="17256">
                  <c:v>2.8982190000000001E-3</c:v>
                </c:pt>
                <c:pt idx="17257">
                  <c:v>2.8970744000000001E-3</c:v>
                </c:pt>
                <c:pt idx="17258">
                  <c:v>2.8959304999999999E-3</c:v>
                </c:pt>
                <c:pt idx="17259">
                  <c:v>2.8947873999999999E-3</c:v>
                </c:pt>
                <c:pt idx="17260">
                  <c:v>2.8936446000000001E-3</c:v>
                </c:pt>
                <c:pt idx="17261">
                  <c:v>2.8925026000000001E-3</c:v>
                </c:pt>
                <c:pt idx="17262">
                  <c:v>2.8913609999999998E-3</c:v>
                </c:pt>
                <c:pt idx="17263">
                  <c:v>2.8902200999999998E-3</c:v>
                </c:pt>
                <c:pt idx="17264">
                  <c:v>2.88908E-3</c:v>
                </c:pt>
                <c:pt idx="17265">
                  <c:v>2.8879403E-3</c:v>
                </c:pt>
                <c:pt idx="17266">
                  <c:v>2.8868013000000001E-3</c:v>
                </c:pt>
                <c:pt idx="17267">
                  <c:v>2.8856627E-3</c:v>
                </c:pt>
                <c:pt idx="17268">
                  <c:v>2.8845249000000002E-3</c:v>
                </c:pt>
                <c:pt idx="17269">
                  <c:v>2.8833875E-3</c:v>
                </c:pt>
                <c:pt idx="17270">
                  <c:v>2.8822508000000001E-3</c:v>
                </c:pt>
                <c:pt idx="17271">
                  <c:v>2.8811148E-3</c:v>
                </c:pt>
                <c:pt idx="17272">
                  <c:v>2.8799793000000001E-3</c:v>
                </c:pt>
                <c:pt idx="17273">
                  <c:v>2.8788444999999999E-3</c:v>
                </c:pt>
                <c:pt idx="17274">
                  <c:v>2.8777102E-3</c:v>
                </c:pt>
                <c:pt idx="17275">
                  <c:v>2.8765765000000002E-3</c:v>
                </c:pt>
                <c:pt idx="17276">
                  <c:v>2.8754434999999998E-3</c:v>
                </c:pt>
                <c:pt idx="17277">
                  <c:v>2.8743111000000001E-3</c:v>
                </c:pt>
                <c:pt idx="17278">
                  <c:v>2.8731793000000001E-3</c:v>
                </c:pt>
                <c:pt idx="17279">
                  <c:v>2.8720478999999998E-3</c:v>
                </c:pt>
                <c:pt idx="17280">
                  <c:v>2.8709172999999998E-3</c:v>
                </c:pt>
                <c:pt idx="17281">
                  <c:v>2.8697872E-3</c:v>
                </c:pt>
                <c:pt idx="17282">
                  <c:v>2.8686577E-3</c:v>
                </c:pt>
                <c:pt idx="17283">
                  <c:v>2.8675287000000001E-3</c:v>
                </c:pt>
                <c:pt idx="17284">
                  <c:v>2.8664004E-3</c:v>
                </c:pt>
                <c:pt idx="17285">
                  <c:v>2.8652728000000001E-3</c:v>
                </c:pt>
                <c:pt idx="17286">
                  <c:v>2.8641457E-3</c:v>
                </c:pt>
                <c:pt idx="17287">
                  <c:v>2.8630192000000001E-3</c:v>
                </c:pt>
                <c:pt idx="17288">
                  <c:v>2.8618933E-3</c:v>
                </c:pt>
                <c:pt idx="17289">
                  <c:v>2.8607680000000001E-3</c:v>
                </c:pt>
                <c:pt idx="17290">
                  <c:v>2.8596431999999999E-3</c:v>
                </c:pt>
                <c:pt idx="17291">
                  <c:v>2.8585190999999999E-3</c:v>
                </c:pt>
                <c:pt idx="17292">
                  <c:v>2.8573954000000001E-3</c:v>
                </c:pt>
                <c:pt idx="17293">
                  <c:v>2.8562725000000001E-3</c:v>
                </c:pt>
                <c:pt idx="17294">
                  <c:v>2.8551503E-3</c:v>
                </c:pt>
                <c:pt idx="17295">
                  <c:v>2.8540284999999999E-3</c:v>
                </c:pt>
                <c:pt idx="17296">
                  <c:v>2.8529074000000001E-3</c:v>
                </c:pt>
                <c:pt idx="17297">
                  <c:v>2.8517868000000001E-3</c:v>
                </c:pt>
                <c:pt idx="17298">
                  <c:v>2.8506668999999998E-3</c:v>
                </c:pt>
                <c:pt idx="17299">
                  <c:v>2.8495474000000002E-3</c:v>
                </c:pt>
                <c:pt idx="17300">
                  <c:v>2.8484286999999999E-3</c:v>
                </c:pt>
                <c:pt idx="17301">
                  <c:v>2.8473104000000002E-3</c:v>
                </c:pt>
                <c:pt idx="17302">
                  <c:v>2.8461927999999998E-3</c:v>
                </c:pt>
                <c:pt idx="17303">
                  <c:v>2.8450757000000001E-3</c:v>
                </c:pt>
                <c:pt idx="17304">
                  <c:v>2.8439593000000002E-3</c:v>
                </c:pt>
                <c:pt idx="17305">
                  <c:v>2.8428432999999999E-3</c:v>
                </c:pt>
                <c:pt idx="17306">
                  <c:v>2.841728E-3</c:v>
                </c:pt>
                <c:pt idx="17307">
                  <c:v>2.8406132000000001E-3</c:v>
                </c:pt>
                <c:pt idx="17308">
                  <c:v>2.8394992000000002E-3</c:v>
                </c:pt>
                <c:pt idx="17309">
                  <c:v>2.8383854999999999E-3</c:v>
                </c:pt>
                <c:pt idx="17310">
                  <c:v>2.8372725999999998E-3</c:v>
                </c:pt>
                <c:pt idx="17311">
                  <c:v>2.8361600999999999E-3</c:v>
                </c:pt>
                <c:pt idx="17312">
                  <c:v>2.8350483999999999E-3</c:v>
                </c:pt>
                <c:pt idx="17313">
                  <c:v>2.8339370999999999E-3</c:v>
                </c:pt>
                <c:pt idx="17314">
                  <c:v>2.8328264999999998E-3</c:v>
                </c:pt>
                <c:pt idx="17315">
                  <c:v>2.8317162999999998E-3</c:v>
                </c:pt>
                <c:pt idx="17316">
                  <c:v>2.8306069000000001E-3</c:v>
                </c:pt>
                <c:pt idx="17317">
                  <c:v>2.8294979000000001E-3</c:v>
                </c:pt>
                <c:pt idx="17318">
                  <c:v>2.8283895999999999E-3</c:v>
                </c:pt>
                <c:pt idx="17319">
                  <c:v>2.8272817999999999E-3</c:v>
                </c:pt>
                <c:pt idx="17320">
                  <c:v>2.8261747000000001E-3</c:v>
                </c:pt>
                <c:pt idx="17321">
                  <c:v>2.8250681000000001E-3</c:v>
                </c:pt>
                <c:pt idx="17322">
                  <c:v>2.8239621000000002E-3</c:v>
                </c:pt>
                <c:pt idx="17323">
                  <c:v>2.8228567000000001E-3</c:v>
                </c:pt>
                <c:pt idx="17324">
                  <c:v>2.8217516000000002E-3</c:v>
                </c:pt>
                <c:pt idx="17325">
                  <c:v>2.8206473E-3</c:v>
                </c:pt>
                <c:pt idx="17326">
                  <c:v>2.8195435E-3</c:v>
                </c:pt>
                <c:pt idx="17327">
                  <c:v>2.8184402999999998E-3</c:v>
                </c:pt>
                <c:pt idx="17328">
                  <c:v>2.8173375999999998E-3</c:v>
                </c:pt>
                <c:pt idx="17329">
                  <c:v>2.8162356E-3</c:v>
                </c:pt>
                <c:pt idx="17330">
                  <c:v>2.8151341E-3</c:v>
                </c:pt>
                <c:pt idx="17331">
                  <c:v>2.8140333000000002E-3</c:v>
                </c:pt>
                <c:pt idx="17332">
                  <c:v>2.8129329000000001E-3</c:v>
                </c:pt>
                <c:pt idx="17333">
                  <c:v>2.8118331000000002E-3</c:v>
                </c:pt>
                <c:pt idx="17334">
                  <c:v>2.8107339E-3</c:v>
                </c:pt>
                <c:pt idx="17335">
                  <c:v>2.8096351E-3</c:v>
                </c:pt>
                <c:pt idx="17336">
                  <c:v>2.8085370999999999E-3</c:v>
                </c:pt>
                <c:pt idx="17337">
                  <c:v>2.8074394999999999E-3</c:v>
                </c:pt>
                <c:pt idx="17338">
                  <c:v>2.8063427000000001E-3</c:v>
                </c:pt>
                <c:pt idx="17339">
                  <c:v>2.8052463000000001E-3</c:v>
                </c:pt>
                <c:pt idx="17340">
                  <c:v>2.8041505999999998E-3</c:v>
                </c:pt>
                <c:pt idx="17341">
                  <c:v>2.8030553000000001E-3</c:v>
                </c:pt>
                <c:pt idx="17342">
                  <c:v>2.8019605999999998E-3</c:v>
                </c:pt>
                <c:pt idx="17343">
                  <c:v>2.8008665000000001E-3</c:v>
                </c:pt>
                <c:pt idx="17344">
                  <c:v>2.7997729000000002E-3</c:v>
                </c:pt>
                <c:pt idx="17345">
                  <c:v>2.79868E-3</c:v>
                </c:pt>
                <c:pt idx="17346">
                  <c:v>2.7975875E-3</c:v>
                </c:pt>
                <c:pt idx="17347">
                  <c:v>2.7964956000000002E-3</c:v>
                </c:pt>
                <c:pt idx="17348">
                  <c:v>2.7954043000000001E-3</c:v>
                </c:pt>
                <c:pt idx="17349">
                  <c:v>2.7943134999999998E-3</c:v>
                </c:pt>
                <c:pt idx="17350">
                  <c:v>2.7932234000000002E-3</c:v>
                </c:pt>
                <c:pt idx="17351">
                  <c:v>2.7921336999999998E-3</c:v>
                </c:pt>
                <c:pt idx="17352">
                  <c:v>2.7910448000000002E-3</c:v>
                </c:pt>
                <c:pt idx="17353">
                  <c:v>2.7899562999999998E-3</c:v>
                </c:pt>
                <c:pt idx="17354">
                  <c:v>2.7888683E-3</c:v>
                </c:pt>
                <c:pt idx="17355">
                  <c:v>2.7877809E-3</c:v>
                </c:pt>
                <c:pt idx="17356">
                  <c:v>2.7866941000000002E-3</c:v>
                </c:pt>
                <c:pt idx="17357">
                  <c:v>2.7856077000000001E-3</c:v>
                </c:pt>
                <c:pt idx="17358">
                  <c:v>2.7845220000000002E-3</c:v>
                </c:pt>
                <c:pt idx="17359">
                  <c:v>2.7834368000000001E-3</c:v>
                </c:pt>
                <c:pt idx="17360">
                  <c:v>2.7823523000000002E-3</c:v>
                </c:pt>
                <c:pt idx="17361">
                  <c:v>2.7812682E-3</c:v>
                </c:pt>
                <c:pt idx="17362">
                  <c:v>2.7801846E-3</c:v>
                </c:pt>
                <c:pt idx="17363">
                  <c:v>2.7791017000000002E-3</c:v>
                </c:pt>
                <c:pt idx="17364">
                  <c:v>2.7780193000000002E-3</c:v>
                </c:pt>
                <c:pt idx="17365">
                  <c:v>2.7769372999999998E-3</c:v>
                </c:pt>
                <c:pt idx="17366">
                  <c:v>2.7758561000000002E-3</c:v>
                </c:pt>
                <c:pt idx="17367">
                  <c:v>2.7747752999999998E-3</c:v>
                </c:pt>
                <c:pt idx="17368">
                  <c:v>2.7736952000000001E-3</c:v>
                </c:pt>
                <c:pt idx="17369">
                  <c:v>2.7726155000000001E-3</c:v>
                </c:pt>
                <c:pt idx="17370">
                  <c:v>2.7715363999999999E-3</c:v>
                </c:pt>
                <c:pt idx="17371">
                  <c:v>2.7704578999999999E-3</c:v>
                </c:pt>
                <c:pt idx="17372">
                  <c:v>2.7693799000000001E-3</c:v>
                </c:pt>
                <c:pt idx="17373">
                  <c:v>2.7683022999999999E-3</c:v>
                </c:pt>
                <c:pt idx="17374">
                  <c:v>2.7672255000000001E-3</c:v>
                </c:pt>
                <c:pt idx="17375">
                  <c:v>2.7661490999999999E-3</c:v>
                </c:pt>
                <c:pt idx="17376">
                  <c:v>2.7650731999999999E-3</c:v>
                </c:pt>
                <c:pt idx="17377">
                  <c:v>2.7639980000000001E-3</c:v>
                </c:pt>
                <c:pt idx="17378">
                  <c:v>2.7629232000000001E-3</c:v>
                </c:pt>
                <c:pt idx="17379">
                  <c:v>2.7618491999999999E-3</c:v>
                </c:pt>
                <c:pt idx="17380">
                  <c:v>2.7607755999999998E-3</c:v>
                </c:pt>
                <c:pt idx="17381">
                  <c:v>2.7597024999999999E-3</c:v>
                </c:pt>
                <c:pt idx="17382">
                  <c:v>2.7586300999999998E-3</c:v>
                </c:pt>
                <c:pt idx="17383">
                  <c:v>2.7575580999999998E-3</c:v>
                </c:pt>
                <c:pt idx="17384">
                  <c:v>2.7564866E-3</c:v>
                </c:pt>
                <c:pt idx="17385">
                  <c:v>2.7554159000000001E-3</c:v>
                </c:pt>
                <c:pt idx="17386">
                  <c:v>2.7543454999999998E-3</c:v>
                </c:pt>
                <c:pt idx="17387">
                  <c:v>2.7532757000000001E-3</c:v>
                </c:pt>
                <c:pt idx="17388">
                  <c:v>2.7522064999999998E-3</c:v>
                </c:pt>
                <c:pt idx="17389">
                  <c:v>2.7511378000000001E-3</c:v>
                </c:pt>
                <c:pt idx="17390">
                  <c:v>2.7500696000000002E-3</c:v>
                </c:pt>
                <c:pt idx="17391">
                  <c:v>2.7490021E-3</c:v>
                </c:pt>
                <c:pt idx="17392">
                  <c:v>2.747935E-3</c:v>
                </c:pt>
                <c:pt idx="17393">
                  <c:v>2.7468684000000001E-3</c:v>
                </c:pt>
                <c:pt idx="17394">
                  <c:v>2.7458023E-3</c:v>
                </c:pt>
                <c:pt idx="17395">
                  <c:v>2.7447368000000001E-3</c:v>
                </c:pt>
                <c:pt idx="17396">
                  <c:v>2.7436718999999999E-3</c:v>
                </c:pt>
                <c:pt idx="17397">
                  <c:v>2.7426073999999999E-3</c:v>
                </c:pt>
                <c:pt idx="17398">
                  <c:v>2.7415436000000001E-3</c:v>
                </c:pt>
                <c:pt idx="17399">
                  <c:v>2.7404802000000001E-3</c:v>
                </c:pt>
                <c:pt idx="17400">
                  <c:v>2.7394174000000002E-3</c:v>
                </c:pt>
                <c:pt idx="17401">
                  <c:v>2.7382164000000001E-3</c:v>
                </c:pt>
                <c:pt idx="17402">
                  <c:v>2.7370199000000001E-3</c:v>
                </c:pt>
                <c:pt idx="17403">
                  <c:v>2.7358271000000002E-3</c:v>
                </c:pt>
                <c:pt idx="17404">
                  <c:v>2.7346376E-3</c:v>
                </c:pt>
                <c:pt idx="17405">
                  <c:v>2.7334508E-3</c:v>
                </c:pt>
                <c:pt idx="17406">
                  <c:v>2.7322666999999999E-3</c:v>
                </c:pt>
                <c:pt idx="17407">
                  <c:v>2.7310848000000002E-3</c:v>
                </c:pt>
                <c:pt idx="17408">
                  <c:v>2.7299053E-3</c:v>
                </c:pt>
                <c:pt idx="17409">
                  <c:v>2.7287279000000001E-3</c:v>
                </c:pt>
                <c:pt idx="17410">
                  <c:v>2.7275525E-3</c:v>
                </c:pt>
                <c:pt idx="17411">
                  <c:v>2.7263791000000002E-3</c:v>
                </c:pt>
                <c:pt idx="17412">
                  <c:v>2.7252075000000001E-3</c:v>
                </c:pt>
                <c:pt idx="17413">
                  <c:v>2.7240377000000001E-3</c:v>
                </c:pt>
                <c:pt idx="17414">
                  <c:v>2.7228695999999999E-3</c:v>
                </c:pt>
                <c:pt idx="17415">
                  <c:v>2.7217033999999999E-3</c:v>
                </c:pt>
                <c:pt idx="17416">
                  <c:v>2.7205388E-3</c:v>
                </c:pt>
                <c:pt idx="17417">
                  <c:v>2.7193757999999998E-3</c:v>
                </c:pt>
                <c:pt idx="17418">
                  <c:v>2.7182144000000002E-3</c:v>
                </c:pt>
                <c:pt idx="17419">
                  <c:v>2.7170544000000001E-3</c:v>
                </c:pt>
                <c:pt idx="17420">
                  <c:v>2.7158960999999998E-3</c:v>
                </c:pt>
                <c:pt idx="17421">
                  <c:v>2.7147391999999999E-3</c:v>
                </c:pt>
                <c:pt idx="17422">
                  <c:v>2.7135839000000002E-3</c:v>
                </c:pt>
                <c:pt idx="17423">
                  <c:v>2.71243E-3</c:v>
                </c:pt>
                <c:pt idx="17424">
                  <c:v>2.7112775E-3</c:v>
                </c:pt>
                <c:pt idx="17425">
                  <c:v>2.7101262999999999E-3</c:v>
                </c:pt>
                <c:pt idx="17426">
                  <c:v>2.7089765999999999E-3</c:v>
                </c:pt>
                <c:pt idx="17427">
                  <c:v>2.7078282999999999E-3</c:v>
                </c:pt>
                <c:pt idx="17428">
                  <c:v>2.7066810999999999E-3</c:v>
                </c:pt>
                <c:pt idx="17429">
                  <c:v>2.7055353999999999E-3</c:v>
                </c:pt>
                <c:pt idx="17430">
                  <c:v>2.704391E-3</c:v>
                </c:pt>
                <c:pt idx="17431">
                  <c:v>2.7032478E-3</c:v>
                </c:pt>
                <c:pt idx="17432">
                  <c:v>2.7021060000000001E-3</c:v>
                </c:pt>
                <c:pt idx="17433">
                  <c:v>2.7009654000000002E-3</c:v>
                </c:pt>
                <c:pt idx="17434">
                  <c:v>2.6998259000000002E-3</c:v>
                </c:pt>
                <c:pt idx="17435">
                  <c:v>2.6986877999999998E-3</c:v>
                </c:pt>
                <c:pt idx="17436">
                  <c:v>2.6975508999999998E-3</c:v>
                </c:pt>
                <c:pt idx="17437">
                  <c:v>2.6964151999999998E-3</c:v>
                </c:pt>
                <c:pt idx="17438">
                  <c:v>2.6952806000000002E-3</c:v>
                </c:pt>
                <c:pt idx="17439">
                  <c:v>2.6941472000000001E-3</c:v>
                </c:pt>
                <c:pt idx="17440">
                  <c:v>2.6930149E-3</c:v>
                </c:pt>
                <c:pt idx="17441">
                  <c:v>2.6918837999999998E-3</c:v>
                </c:pt>
                <c:pt idx="17442">
                  <c:v>2.6907539E-3</c:v>
                </c:pt>
                <c:pt idx="17443">
                  <c:v>2.6896251000000002E-3</c:v>
                </c:pt>
                <c:pt idx="17444">
                  <c:v>2.6884974999999999E-3</c:v>
                </c:pt>
                <c:pt idx="17445">
                  <c:v>2.6873711000000001E-3</c:v>
                </c:pt>
                <c:pt idx="17446">
                  <c:v>2.6862456000000001E-3</c:v>
                </c:pt>
                <c:pt idx="17447">
                  <c:v>2.6851213000000001E-3</c:v>
                </c:pt>
                <c:pt idx="17448">
                  <c:v>2.6839981E-3</c:v>
                </c:pt>
                <c:pt idx="17449">
                  <c:v>2.6828758000000002E-3</c:v>
                </c:pt>
                <c:pt idx="17450">
                  <c:v>2.6817548E-3</c:v>
                </c:pt>
                <c:pt idx="17451">
                  <c:v>2.6806346000000001E-3</c:v>
                </c:pt>
                <c:pt idx="17452">
                  <c:v>2.6795156000000001E-3</c:v>
                </c:pt>
                <c:pt idx="17453">
                  <c:v>2.6783978000000002E-3</c:v>
                </c:pt>
                <c:pt idx="17454">
                  <c:v>2.6772809000000001E-3</c:v>
                </c:pt>
                <c:pt idx="17455">
                  <c:v>2.6761651999999999E-3</c:v>
                </c:pt>
                <c:pt idx="17456">
                  <c:v>2.6750504000000001E-3</c:v>
                </c:pt>
                <c:pt idx="17457">
                  <c:v>2.6739365000000002E-3</c:v>
                </c:pt>
                <c:pt idx="17458">
                  <c:v>2.6728237999999998E-3</c:v>
                </c:pt>
                <c:pt idx="17459">
                  <c:v>2.6717121000000002E-3</c:v>
                </c:pt>
                <c:pt idx="17460">
                  <c:v>2.6706011999999999E-3</c:v>
                </c:pt>
                <c:pt idx="17461">
                  <c:v>2.6694916000000002E-3</c:v>
                </c:pt>
                <c:pt idx="17462">
                  <c:v>2.6683827999999998E-3</c:v>
                </c:pt>
                <c:pt idx="17463">
                  <c:v>2.6672750000000002E-3</c:v>
                </c:pt>
                <c:pt idx="17464">
                  <c:v>2.6661681E-3</c:v>
                </c:pt>
                <c:pt idx="17465">
                  <c:v>2.6650623999999999E-3</c:v>
                </c:pt>
                <c:pt idx="17466">
                  <c:v>2.6639577E-3</c:v>
                </c:pt>
                <c:pt idx="17467">
                  <c:v>2.6628538E-3</c:v>
                </c:pt>
                <c:pt idx="17468">
                  <c:v>2.6617508999999999E-3</c:v>
                </c:pt>
                <c:pt idx="17469">
                  <c:v>2.6606489000000001E-3</c:v>
                </c:pt>
                <c:pt idx="17470">
                  <c:v>2.6595477999999998E-3</c:v>
                </c:pt>
                <c:pt idx="17471">
                  <c:v>2.6584476999999998E-3</c:v>
                </c:pt>
                <c:pt idx="17472">
                  <c:v>2.6573485000000001E-3</c:v>
                </c:pt>
                <c:pt idx="17473">
                  <c:v>2.6562502999999999E-3</c:v>
                </c:pt>
                <c:pt idx="17474">
                  <c:v>2.6551528999999999E-3</c:v>
                </c:pt>
                <c:pt idx="17475">
                  <c:v>2.6540564999999999E-3</c:v>
                </c:pt>
                <c:pt idx="17476">
                  <c:v>2.6529611000000002E-3</c:v>
                </c:pt>
                <c:pt idx="17477">
                  <c:v>2.6518664999999999E-3</c:v>
                </c:pt>
                <c:pt idx="17478">
                  <c:v>2.6507728999999999E-3</c:v>
                </c:pt>
                <c:pt idx="17479">
                  <c:v>2.6496801999999998E-3</c:v>
                </c:pt>
                <c:pt idx="17480">
                  <c:v>2.6485885000000001E-3</c:v>
                </c:pt>
                <c:pt idx="17481">
                  <c:v>2.6474977000000002E-3</c:v>
                </c:pt>
                <c:pt idx="17482">
                  <c:v>2.6464078000000002E-3</c:v>
                </c:pt>
                <c:pt idx="17483">
                  <c:v>2.6453189000000001E-3</c:v>
                </c:pt>
                <c:pt idx="17484">
                  <c:v>2.6442305999999998E-3</c:v>
                </c:pt>
                <c:pt idx="17485">
                  <c:v>2.6431432999999998E-3</c:v>
                </c:pt>
                <c:pt idx="17486">
                  <c:v>2.6420569000000001E-3</c:v>
                </c:pt>
                <c:pt idx="17487">
                  <c:v>2.6409713999999999E-3</c:v>
                </c:pt>
                <c:pt idx="17488">
                  <c:v>2.6398869E-3</c:v>
                </c:pt>
                <c:pt idx="17489">
                  <c:v>2.6388030999999999E-3</c:v>
                </c:pt>
                <c:pt idx="17490">
                  <c:v>2.6377202000000002E-3</c:v>
                </c:pt>
                <c:pt idx="17491">
                  <c:v>2.6366381999999998E-3</c:v>
                </c:pt>
                <c:pt idx="17492">
                  <c:v>2.6355571999999998E-3</c:v>
                </c:pt>
                <c:pt idx="17493">
                  <c:v>2.6344769000000001E-3</c:v>
                </c:pt>
                <c:pt idx="17494">
                  <c:v>2.6333975000000002E-3</c:v>
                </c:pt>
                <c:pt idx="17495">
                  <c:v>2.6323190000000002E-3</c:v>
                </c:pt>
                <c:pt idx="17496">
                  <c:v>2.6312411999999999E-3</c:v>
                </c:pt>
                <c:pt idx="17497">
                  <c:v>2.6301644000000001E-3</c:v>
                </c:pt>
                <c:pt idx="17498">
                  <c:v>2.6290882E-3</c:v>
                </c:pt>
                <c:pt idx="17499">
                  <c:v>2.6280129999999998E-3</c:v>
                </c:pt>
                <c:pt idx="17500">
                  <c:v>2.6269386999999999E-3</c:v>
                </c:pt>
                <c:pt idx="17501">
                  <c:v>2.6258651999999999E-3</c:v>
                </c:pt>
                <c:pt idx="17502">
                  <c:v>2.6247925000000001E-3</c:v>
                </c:pt>
                <c:pt idx="17503">
                  <c:v>2.6237206000000002E-3</c:v>
                </c:pt>
                <c:pt idx="17504">
                  <c:v>2.6226495000000001E-3</c:v>
                </c:pt>
                <c:pt idx="17505">
                  <c:v>2.6215791999999998E-3</c:v>
                </c:pt>
                <c:pt idx="17506">
                  <c:v>2.6205097999999999E-3</c:v>
                </c:pt>
                <c:pt idx="17507">
                  <c:v>2.6194411000000002E-3</c:v>
                </c:pt>
                <c:pt idx="17508">
                  <c:v>2.6183733999999999E-3</c:v>
                </c:pt>
                <c:pt idx="17509">
                  <c:v>2.6173062999999999E-3</c:v>
                </c:pt>
                <c:pt idx="17510">
                  <c:v>2.6162402000000002E-3</c:v>
                </c:pt>
                <c:pt idx="17511">
                  <c:v>2.6151746999999999E-3</c:v>
                </c:pt>
                <c:pt idx="17512">
                  <c:v>2.6141101999999999E-3</c:v>
                </c:pt>
                <c:pt idx="17513">
                  <c:v>2.6130464000000001E-3</c:v>
                </c:pt>
                <c:pt idx="17514">
                  <c:v>2.6119835999999998E-3</c:v>
                </c:pt>
                <c:pt idx="17515">
                  <c:v>2.6109214000000001E-3</c:v>
                </c:pt>
                <c:pt idx="17516">
                  <c:v>2.6098601999999999E-3</c:v>
                </c:pt>
                <c:pt idx="17517">
                  <c:v>2.6087996E-3</c:v>
                </c:pt>
                <c:pt idx="17518">
                  <c:v>2.6077397999999998E-3</c:v>
                </c:pt>
                <c:pt idx="17519">
                  <c:v>2.6066807999999999E-3</c:v>
                </c:pt>
                <c:pt idx="17520">
                  <c:v>2.6056225999999999E-3</c:v>
                </c:pt>
                <c:pt idx="17521">
                  <c:v>2.6045651000000001E-3</c:v>
                </c:pt>
                <c:pt idx="17522">
                  <c:v>2.6035085000000002E-3</c:v>
                </c:pt>
                <c:pt idx="17523">
                  <c:v>2.6024526000000001E-3</c:v>
                </c:pt>
                <c:pt idx="17524">
                  <c:v>2.6013974999999998E-3</c:v>
                </c:pt>
                <c:pt idx="17525">
                  <c:v>2.6003431999999998E-3</c:v>
                </c:pt>
                <c:pt idx="17526">
                  <c:v>2.5992896000000001E-3</c:v>
                </c:pt>
                <c:pt idx="17527">
                  <c:v>2.5982368000000001E-3</c:v>
                </c:pt>
                <c:pt idx="17528">
                  <c:v>2.5971849000000001E-3</c:v>
                </c:pt>
                <c:pt idx="17529">
                  <c:v>2.5961335999999998E-3</c:v>
                </c:pt>
                <c:pt idx="17530">
                  <c:v>2.5950830999999998E-3</c:v>
                </c:pt>
                <c:pt idx="17531">
                  <c:v>2.5940333E-3</c:v>
                </c:pt>
                <c:pt idx="17532">
                  <c:v>2.5929844000000001E-3</c:v>
                </c:pt>
                <c:pt idx="17533">
                  <c:v>2.5919362E-3</c:v>
                </c:pt>
                <c:pt idx="17534">
                  <c:v>2.5908886000000002E-3</c:v>
                </c:pt>
                <c:pt idx="17535">
                  <c:v>2.5898418000000001E-3</c:v>
                </c:pt>
                <c:pt idx="17536">
                  <c:v>2.588796E-3</c:v>
                </c:pt>
                <c:pt idx="17537">
                  <c:v>2.5877508E-3</c:v>
                </c:pt>
                <c:pt idx="17538">
                  <c:v>2.5867062999999999E-3</c:v>
                </c:pt>
                <c:pt idx="17539">
                  <c:v>2.5856625E-3</c:v>
                </c:pt>
                <c:pt idx="17540">
                  <c:v>2.5846193999999999E-3</c:v>
                </c:pt>
                <c:pt idx="17541">
                  <c:v>2.5835773000000002E-3</c:v>
                </c:pt>
                <c:pt idx="17542">
                  <c:v>2.5825357999999998E-3</c:v>
                </c:pt>
                <c:pt idx="17543">
                  <c:v>2.5814951000000001E-3</c:v>
                </c:pt>
                <c:pt idx="17544">
                  <c:v>2.5804550000000002E-3</c:v>
                </c:pt>
                <c:pt idx="17545">
                  <c:v>2.5794157000000001E-3</c:v>
                </c:pt>
                <c:pt idx="17546">
                  <c:v>2.5783770000000002E-3</c:v>
                </c:pt>
                <c:pt idx="17547">
                  <c:v>2.5773391000000001E-3</c:v>
                </c:pt>
                <c:pt idx="17548">
                  <c:v>2.5763019999999999E-3</c:v>
                </c:pt>
                <c:pt idx="17549">
                  <c:v>2.5752657E-3</c:v>
                </c:pt>
                <c:pt idx="17550">
                  <c:v>2.5742300999999999E-3</c:v>
                </c:pt>
                <c:pt idx="17551">
                  <c:v>2.5731950999999999E-3</c:v>
                </c:pt>
                <c:pt idx="17552">
                  <c:v>2.5721608999999999E-3</c:v>
                </c:pt>
                <c:pt idx="17553">
                  <c:v>2.5711274E-3</c:v>
                </c:pt>
                <c:pt idx="17554">
                  <c:v>2.5700944999999999E-3</c:v>
                </c:pt>
                <c:pt idx="17555">
                  <c:v>2.5690624000000001E-3</c:v>
                </c:pt>
                <c:pt idx="17556">
                  <c:v>2.5680310000000001E-3</c:v>
                </c:pt>
                <c:pt idx="17557">
                  <c:v>2.5670001999999999E-3</c:v>
                </c:pt>
                <c:pt idx="17558">
                  <c:v>2.5659702E-3</c:v>
                </c:pt>
                <c:pt idx="17559">
                  <c:v>2.5649408000000002E-3</c:v>
                </c:pt>
                <c:pt idx="17560">
                  <c:v>2.5639121999999999E-3</c:v>
                </c:pt>
                <c:pt idx="17561">
                  <c:v>2.5628842000000002E-3</c:v>
                </c:pt>
                <c:pt idx="17562">
                  <c:v>2.5618569999999998E-3</c:v>
                </c:pt>
                <c:pt idx="17563">
                  <c:v>2.5608304000000002E-3</c:v>
                </c:pt>
                <c:pt idx="17564">
                  <c:v>2.5598045999999999E-3</c:v>
                </c:pt>
                <c:pt idx="17565">
                  <c:v>2.5587793999999999E-3</c:v>
                </c:pt>
                <c:pt idx="17566">
                  <c:v>2.5577550000000001E-3</c:v>
                </c:pt>
                <c:pt idx="17567">
                  <c:v>2.5567312000000001E-3</c:v>
                </c:pt>
                <c:pt idx="17568">
                  <c:v>2.5557081999999999E-3</c:v>
                </c:pt>
                <c:pt idx="17569">
                  <c:v>2.5546858E-3</c:v>
                </c:pt>
                <c:pt idx="17570">
                  <c:v>2.5536640999999998E-3</c:v>
                </c:pt>
                <c:pt idx="17571">
                  <c:v>2.5526431999999999E-3</c:v>
                </c:pt>
                <c:pt idx="17572">
                  <c:v>2.5516228999999998E-3</c:v>
                </c:pt>
                <c:pt idx="17573">
                  <c:v>2.5506033999999999E-3</c:v>
                </c:pt>
                <c:pt idx="17574">
                  <c:v>2.5495844999999999E-3</c:v>
                </c:pt>
                <c:pt idx="17575">
                  <c:v>2.5485663E-3</c:v>
                </c:pt>
                <c:pt idx="17576">
                  <c:v>2.5475489E-3</c:v>
                </c:pt>
                <c:pt idx="17577">
                  <c:v>2.5465320999999998E-3</c:v>
                </c:pt>
                <c:pt idx="17578">
                  <c:v>2.5455159999999998E-3</c:v>
                </c:pt>
                <c:pt idx="17579">
                  <c:v>2.5445006000000001E-3</c:v>
                </c:pt>
                <c:pt idx="17580">
                  <c:v>2.5434857000000001E-3</c:v>
                </c:pt>
                <c:pt idx="17581">
                  <c:v>2.5424714999999999E-3</c:v>
                </c:pt>
                <c:pt idx="17582">
                  <c:v>2.5414579999999999E-3</c:v>
                </c:pt>
                <c:pt idx="17583">
                  <c:v>2.5404452000000002E-3</c:v>
                </c:pt>
                <c:pt idx="17584">
                  <c:v>2.5394330999999998E-3</c:v>
                </c:pt>
                <c:pt idx="17585">
                  <c:v>2.5384217000000001E-3</c:v>
                </c:pt>
                <c:pt idx="17586">
                  <c:v>2.5374108999999998E-3</c:v>
                </c:pt>
                <c:pt idx="17587">
                  <c:v>2.5364009000000002E-3</c:v>
                </c:pt>
                <c:pt idx="17588">
                  <c:v>2.5353913999999998E-3</c:v>
                </c:pt>
                <c:pt idx="17589">
                  <c:v>2.5343825000000001E-3</c:v>
                </c:pt>
                <c:pt idx="17590">
                  <c:v>2.5333743999999998E-3</c:v>
                </c:pt>
                <c:pt idx="17591">
                  <c:v>2.5323669000000002E-3</c:v>
                </c:pt>
                <c:pt idx="17592">
                  <c:v>2.5313600999999999E-3</c:v>
                </c:pt>
                <c:pt idx="17593">
                  <c:v>2.5303540999999999E-3</c:v>
                </c:pt>
                <c:pt idx="17594">
                  <c:v>2.5293485E-3</c:v>
                </c:pt>
                <c:pt idx="17595">
                  <c:v>2.5283435999999999E-3</c:v>
                </c:pt>
                <c:pt idx="17596">
                  <c:v>2.5273394000000001E-3</c:v>
                </c:pt>
                <c:pt idx="17597">
                  <c:v>2.5263359000000001E-3</c:v>
                </c:pt>
                <c:pt idx="17598">
                  <c:v>2.5253330999999999E-3</c:v>
                </c:pt>
                <c:pt idx="17599">
                  <c:v>2.5243307000000002E-3</c:v>
                </c:pt>
                <c:pt idx="17600">
                  <c:v>2.5233291E-3</c:v>
                </c:pt>
                <c:pt idx="17601">
                  <c:v>2.5223282E-3</c:v>
                </c:pt>
                <c:pt idx="17602">
                  <c:v>2.5213279000000002E-3</c:v>
                </c:pt>
                <c:pt idx="17603">
                  <c:v>2.5203284000000002E-3</c:v>
                </c:pt>
                <c:pt idx="17604">
                  <c:v>2.5193292999999999E-3</c:v>
                </c:pt>
                <c:pt idx="17605">
                  <c:v>2.5183308999999999E-3</c:v>
                </c:pt>
                <c:pt idx="17606">
                  <c:v>2.5173333000000002E-3</c:v>
                </c:pt>
                <c:pt idx="17607">
                  <c:v>2.5163363000000002E-3</c:v>
                </c:pt>
                <c:pt idx="17608">
                  <c:v>2.5153398E-3</c:v>
                </c:pt>
                <c:pt idx="17609">
                  <c:v>2.5143438999999999E-3</c:v>
                </c:pt>
                <c:pt idx="17610">
                  <c:v>2.5133488000000002E-3</c:v>
                </c:pt>
                <c:pt idx="17611">
                  <c:v>2.5123544000000002E-3</c:v>
                </c:pt>
                <c:pt idx="17612">
                  <c:v>2.5113603999999999E-3</c:v>
                </c:pt>
                <c:pt idx="17613">
                  <c:v>2.5103672E-3</c:v>
                </c:pt>
                <c:pt idx="17614">
                  <c:v>2.5093746000000002E-3</c:v>
                </c:pt>
                <c:pt idx="17615">
                  <c:v>2.5083825000000001E-3</c:v>
                </c:pt>
                <c:pt idx="17616">
                  <c:v>2.5073911999999999E-3</c:v>
                </c:pt>
                <c:pt idx="17617">
                  <c:v>2.5064004999999999E-3</c:v>
                </c:pt>
                <c:pt idx="17618">
                  <c:v>2.5054105000000002E-3</c:v>
                </c:pt>
                <c:pt idx="17619">
                  <c:v>2.5044209000000001E-3</c:v>
                </c:pt>
                <c:pt idx="17620">
                  <c:v>2.5034320999999999E-3</c:v>
                </c:pt>
                <c:pt idx="17621">
                  <c:v>2.5024439999999999E-3</c:v>
                </c:pt>
                <c:pt idx="17622">
                  <c:v>2.5014563000000001E-3</c:v>
                </c:pt>
                <c:pt idx="17623">
                  <c:v>2.5004693000000001E-3</c:v>
                </c:pt>
                <c:pt idx="17624">
                  <c:v>2.4994830999999999E-3</c:v>
                </c:pt>
                <c:pt idx="17625">
                  <c:v>2.4984972999999998E-3</c:v>
                </c:pt>
                <c:pt idx="17626">
                  <c:v>2.4975120999999999E-3</c:v>
                </c:pt>
                <c:pt idx="17627">
                  <c:v>2.4965276999999999E-3</c:v>
                </c:pt>
                <c:pt idx="17628">
                  <c:v>2.4955438000000001E-3</c:v>
                </c:pt>
                <c:pt idx="17629">
                  <c:v>2.4945606E-3</c:v>
                </c:pt>
                <c:pt idx="17630">
                  <c:v>2.4935780000000002E-3</c:v>
                </c:pt>
                <c:pt idx="17631">
                  <c:v>2.4925959000000001E-3</c:v>
                </c:pt>
                <c:pt idx="17632">
                  <c:v>2.4916144999999998E-3</c:v>
                </c:pt>
                <c:pt idx="17633">
                  <c:v>2.4906339000000002E-3</c:v>
                </c:pt>
                <c:pt idx="17634">
                  <c:v>2.4896535999999999E-3</c:v>
                </c:pt>
                <c:pt idx="17635">
                  <c:v>2.4886741000000002E-3</c:v>
                </c:pt>
                <c:pt idx="17636">
                  <c:v>2.4876950999999999E-3</c:v>
                </c:pt>
                <c:pt idx="17637">
                  <c:v>2.4867167000000002E-3</c:v>
                </c:pt>
                <c:pt idx="17638">
                  <c:v>2.4857390999999999E-3</c:v>
                </c:pt>
                <c:pt idx="17639">
                  <c:v>2.4847619000000001E-3</c:v>
                </c:pt>
                <c:pt idx="17640">
                  <c:v>2.4837854000000002E-3</c:v>
                </c:pt>
                <c:pt idx="17641">
                  <c:v>2.4828094E-3</c:v>
                </c:pt>
                <c:pt idx="17642">
                  <c:v>2.481834E-3</c:v>
                </c:pt>
                <c:pt idx="17643">
                  <c:v>2.4808593999999999E-3</c:v>
                </c:pt>
                <c:pt idx="17644">
                  <c:v>2.4798851999999999E-3</c:v>
                </c:pt>
                <c:pt idx="17645">
                  <c:v>2.4789118000000001E-3</c:v>
                </c:pt>
                <c:pt idx="17646">
                  <c:v>2.4779388000000001E-3</c:v>
                </c:pt>
                <c:pt idx="17647">
                  <c:v>2.4769664999999999E-3</c:v>
                </c:pt>
                <c:pt idx="17648">
                  <c:v>2.4759945999999998E-3</c:v>
                </c:pt>
                <c:pt idx="17649">
                  <c:v>2.4750235E-3</c:v>
                </c:pt>
                <c:pt idx="17650">
                  <c:v>2.4740531E-3</c:v>
                </c:pt>
                <c:pt idx="17651">
                  <c:v>2.4730831000000001E-3</c:v>
                </c:pt>
                <c:pt idx="17652">
                  <c:v>2.4721138E-3</c:v>
                </c:pt>
                <c:pt idx="17653">
                  <c:v>2.4711450000000001E-3</c:v>
                </c:pt>
                <c:pt idx="17654">
                  <c:v>2.4701769E-3</c:v>
                </c:pt>
                <c:pt idx="17655">
                  <c:v>2.4692093000000001E-3</c:v>
                </c:pt>
                <c:pt idx="17656">
                  <c:v>2.4682422999999999E-3</c:v>
                </c:pt>
                <c:pt idx="17657">
                  <c:v>2.4672757999999999E-3</c:v>
                </c:pt>
                <c:pt idx="17658">
                  <c:v>2.4663100000000002E-3</c:v>
                </c:pt>
                <c:pt idx="17659">
                  <c:v>2.4653447000000002E-3</c:v>
                </c:pt>
                <c:pt idx="17660">
                  <c:v>2.4643801E-3</c:v>
                </c:pt>
                <c:pt idx="17661">
                  <c:v>2.4634162E-3</c:v>
                </c:pt>
                <c:pt idx="17662">
                  <c:v>2.4624527000000002E-3</c:v>
                </c:pt>
                <c:pt idx="17663">
                  <c:v>2.4614900000000002E-3</c:v>
                </c:pt>
                <c:pt idx="17664">
                  <c:v>2.4605276999999999E-3</c:v>
                </c:pt>
                <c:pt idx="17665">
                  <c:v>2.4595660999999999E-3</c:v>
                </c:pt>
                <c:pt idx="17666">
                  <c:v>2.458605E-3</c:v>
                </c:pt>
                <c:pt idx="17667">
                  <c:v>2.4576445999999999E-3</c:v>
                </c:pt>
                <c:pt idx="17668">
                  <c:v>2.4566846E-3</c:v>
                </c:pt>
                <c:pt idx="17669">
                  <c:v>2.4557252999999999E-3</c:v>
                </c:pt>
                <c:pt idx="17670">
                  <c:v>2.4547664999999999E-3</c:v>
                </c:pt>
                <c:pt idx="17671">
                  <c:v>2.4538084000000002E-3</c:v>
                </c:pt>
                <c:pt idx="17672">
                  <c:v>2.4528508000000002E-3</c:v>
                </c:pt>
                <c:pt idx="17673">
                  <c:v>2.4518935999999999E-3</c:v>
                </c:pt>
                <c:pt idx="17674">
                  <c:v>2.4509371999999999E-3</c:v>
                </c:pt>
                <c:pt idx="17675">
                  <c:v>2.4499812E-3</c:v>
                </c:pt>
                <c:pt idx="17676">
                  <c:v>2.4490258999999999E-3</c:v>
                </c:pt>
                <c:pt idx="17677">
                  <c:v>2.448071E-3</c:v>
                </c:pt>
                <c:pt idx="17678">
                  <c:v>2.4471168999999999E-3</c:v>
                </c:pt>
                <c:pt idx="17679">
                  <c:v>2.4461632E-3</c:v>
                </c:pt>
                <c:pt idx="17680">
                  <c:v>2.4452101999999998E-3</c:v>
                </c:pt>
                <c:pt idx="17681">
                  <c:v>2.4442576999999998E-3</c:v>
                </c:pt>
                <c:pt idx="17682">
                  <c:v>2.4433059000000001E-3</c:v>
                </c:pt>
                <c:pt idx="17683">
                  <c:v>2.4423546000000001E-3</c:v>
                </c:pt>
                <c:pt idx="17684">
                  <c:v>2.4414037000000002E-3</c:v>
                </c:pt>
                <c:pt idx="17685">
                  <c:v>2.4404535000000002E-3</c:v>
                </c:pt>
                <c:pt idx="17686">
                  <c:v>2.4395037999999998E-3</c:v>
                </c:pt>
                <c:pt idx="17687">
                  <c:v>2.4385548000000002E-3</c:v>
                </c:pt>
                <c:pt idx="17688">
                  <c:v>2.4376062000000002E-3</c:v>
                </c:pt>
                <c:pt idx="17689">
                  <c:v>2.4366584000000001E-3</c:v>
                </c:pt>
                <c:pt idx="17690">
                  <c:v>2.4357110000000001E-3</c:v>
                </c:pt>
                <c:pt idx="17691">
                  <c:v>2.4347640999999999E-3</c:v>
                </c:pt>
                <c:pt idx="17692">
                  <c:v>2.4338177999999999E-3</c:v>
                </c:pt>
                <c:pt idx="17693">
                  <c:v>2.4328721E-3</c:v>
                </c:pt>
                <c:pt idx="17694">
                  <c:v>2.431927E-3</c:v>
                </c:pt>
                <c:pt idx="17695">
                  <c:v>2.4309824000000001E-3</c:v>
                </c:pt>
                <c:pt idx="17696">
                  <c:v>2.4300385E-3</c:v>
                </c:pt>
                <c:pt idx="17697">
                  <c:v>2.4290951000000001E-3</c:v>
                </c:pt>
                <c:pt idx="17698">
                  <c:v>2.4281520999999999E-3</c:v>
                </c:pt>
                <c:pt idx="17699">
                  <c:v>2.4272098999999999E-3</c:v>
                </c:pt>
                <c:pt idx="17700">
                  <c:v>2.4262681000000001E-3</c:v>
                </c:pt>
                <c:pt idx="17701">
                  <c:v>2.4253267E-3</c:v>
                </c:pt>
                <c:pt idx="17702">
                  <c:v>2.4243861000000002E-3</c:v>
                </c:pt>
                <c:pt idx="17703">
                  <c:v>2.4234459000000001E-3</c:v>
                </c:pt>
                <c:pt idx="17704">
                  <c:v>2.4225064999999998E-3</c:v>
                </c:pt>
                <c:pt idx="17705">
                  <c:v>2.4215674E-3</c:v>
                </c:pt>
                <c:pt idx="17706">
                  <c:v>2.4206289000000001E-3</c:v>
                </c:pt>
                <c:pt idx="17707">
                  <c:v>2.4196910999999999E-3</c:v>
                </c:pt>
                <c:pt idx="17708">
                  <c:v>2.4187536999999999E-3</c:v>
                </c:pt>
                <c:pt idx="17709">
                  <c:v>2.4178168E-3</c:v>
                </c:pt>
                <c:pt idx="17710">
                  <c:v>2.4168805999999999E-3</c:v>
                </c:pt>
                <c:pt idx="17711">
                  <c:v>2.4159448E-3</c:v>
                </c:pt>
                <c:pt idx="17712">
                  <c:v>2.4150094999999998E-3</c:v>
                </c:pt>
                <c:pt idx="17713">
                  <c:v>2.4140749999999999E-3</c:v>
                </c:pt>
                <c:pt idx="17714">
                  <c:v>2.4131408000000001E-3</c:v>
                </c:pt>
                <c:pt idx="17715">
                  <c:v>2.4122072E-3</c:v>
                </c:pt>
                <c:pt idx="17716">
                  <c:v>2.4112742000000002E-3</c:v>
                </c:pt>
                <c:pt idx="17717">
                  <c:v>2.4103418000000001E-3</c:v>
                </c:pt>
                <c:pt idx="17718">
                  <c:v>2.4094097000000002E-3</c:v>
                </c:pt>
                <c:pt idx="17719">
                  <c:v>2.4084784000000001E-3</c:v>
                </c:pt>
                <c:pt idx="17720">
                  <c:v>2.4075476000000001E-3</c:v>
                </c:pt>
                <c:pt idx="17721">
                  <c:v>2.4066171999999999E-3</c:v>
                </c:pt>
                <c:pt idx="17722">
                  <c:v>2.4056874999999998E-3</c:v>
                </c:pt>
                <c:pt idx="17723">
                  <c:v>2.4047582E-3</c:v>
                </c:pt>
                <c:pt idx="17724">
                  <c:v>2.4038294999999999E-3</c:v>
                </c:pt>
                <c:pt idx="17725">
                  <c:v>2.4029014E-3</c:v>
                </c:pt>
                <c:pt idx="17726">
                  <c:v>2.4019737999999998E-3</c:v>
                </c:pt>
                <c:pt idx="17727">
                  <c:v>2.4010466999999998E-3</c:v>
                </c:pt>
                <c:pt idx="17728">
                  <c:v>2.4001203E-3</c:v>
                </c:pt>
                <c:pt idx="17729">
                  <c:v>2.3991943E-3</c:v>
                </c:pt>
                <c:pt idx="17730">
                  <c:v>2.3982688000000001E-3</c:v>
                </c:pt>
                <c:pt idx="17731">
                  <c:v>2.3973436999999999E-3</c:v>
                </c:pt>
                <c:pt idx="17732">
                  <c:v>2.3964194E-3</c:v>
                </c:pt>
                <c:pt idx="17733">
                  <c:v>2.3954954999999998E-3</c:v>
                </c:pt>
                <c:pt idx="17734">
                  <c:v>2.3945720999999998E-3</c:v>
                </c:pt>
                <c:pt idx="17735">
                  <c:v>2.3936494E-3</c:v>
                </c:pt>
                <c:pt idx="17736">
                  <c:v>2.3927271999999999E-3</c:v>
                </c:pt>
                <c:pt idx="17737">
                  <c:v>2.3918054E-3</c:v>
                </c:pt>
                <c:pt idx="17738">
                  <c:v>2.3908840999999998E-3</c:v>
                </c:pt>
                <c:pt idx="17739">
                  <c:v>2.3899634999999999E-3</c:v>
                </c:pt>
                <c:pt idx="17740">
                  <c:v>2.3890433000000001E-3</c:v>
                </c:pt>
                <c:pt idx="17741">
                  <c:v>2.3881237E-3</c:v>
                </c:pt>
                <c:pt idx="17742">
                  <c:v>2.3872044000000001E-3</c:v>
                </c:pt>
                <c:pt idx="17743">
                  <c:v>2.3862859E-3</c:v>
                </c:pt>
                <c:pt idx="17744">
                  <c:v>2.3853679000000001E-3</c:v>
                </c:pt>
                <c:pt idx="17745">
                  <c:v>2.3844502999999999E-3</c:v>
                </c:pt>
                <c:pt idx="17746">
                  <c:v>2.3835331999999998E-3</c:v>
                </c:pt>
                <c:pt idx="17747">
                  <c:v>2.3826167E-3</c:v>
                </c:pt>
                <c:pt idx="17748">
                  <c:v>2.3817007999999999E-3</c:v>
                </c:pt>
                <c:pt idx="17749">
                  <c:v>2.3807852999999999E-3</c:v>
                </c:pt>
                <c:pt idx="17750">
                  <c:v>2.3798703000000002E-3</c:v>
                </c:pt>
                <c:pt idx="17751">
                  <c:v>2.3789559000000002E-3</c:v>
                </c:pt>
                <c:pt idx="17752">
                  <c:v>2.3780421E-3</c:v>
                </c:pt>
                <c:pt idx="17753">
                  <c:v>2.3771286999999999E-3</c:v>
                </c:pt>
                <c:pt idx="17754">
                  <c:v>2.3762157999999999E-3</c:v>
                </c:pt>
                <c:pt idx="17755">
                  <c:v>2.3753034999999998E-3</c:v>
                </c:pt>
                <c:pt idx="17756">
                  <c:v>2.3743917999999998E-3</c:v>
                </c:pt>
                <c:pt idx="17757">
                  <c:v>2.3734805E-3</c:v>
                </c:pt>
                <c:pt idx="17758">
                  <c:v>2.3725695999999999E-3</c:v>
                </c:pt>
                <c:pt idx="17759">
                  <c:v>2.3716593E-3</c:v>
                </c:pt>
                <c:pt idx="17760">
                  <c:v>2.3707495999999999E-3</c:v>
                </c:pt>
                <c:pt idx="17761">
                  <c:v>2.3698403999999999E-3</c:v>
                </c:pt>
                <c:pt idx="17762">
                  <c:v>2.3689317000000001E-3</c:v>
                </c:pt>
                <c:pt idx="17763">
                  <c:v>2.3680234000000001E-3</c:v>
                </c:pt>
                <c:pt idx="17764">
                  <c:v>2.3671158000000002E-3</c:v>
                </c:pt>
                <c:pt idx="17765">
                  <c:v>2.3662087000000001E-3</c:v>
                </c:pt>
                <c:pt idx="17766">
                  <c:v>2.3653021000000002E-3</c:v>
                </c:pt>
                <c:pt idx="17767">
                  <c:v>2.3643958999999999E-3</c:v>
                </c:pt>
                <c:pt idx="17768">
                  <c:v>2.3634901999999998E-3</c:v>
                </c:pt>
                <c:pt idx="17769">
                  <c:v>2.3625852E-3</c:v>
                </c:pt>
                <c:pt idx="17770">
                  <c:v>2.3616805999999999E-3</c:v>
                </c:pt>
                <c:pt idx="17771">
                  <c:v>2.3607764999999999E-3</c:v>
                </c:pt>
                <c:pt idx="17772">
                  <c:v>2.3598729000000001E-3</c:v>
                </c:pt>
                <c:pt idx="17773">
                  <c:v>2.3589698000000001E-3</c:v>
                </c:pt>
                <c:pt idx="17774">
                  <c:v>2.3580671000000002E-3</c:v>
                </c:pt>
                <c:pt idx="17775">
                  <c:v>2.3571651000000001E-3</c:v>
                </c:pt>
                <c:pt idx="17776">
                  <c:v>2.3562636000000001E-3</c:v>
                </c:pt>
                <c:pt idx="17777">
                  <c:v>2.3553624999999999E-3</c:v>
                </c:pt>
                <c:pt idx="17778">
                  <c:v>2.3544618999999998E-3</c:v>
                </c:pt>
                <c:pt idx="17779">
                  <c:v>2.3535617999999999E-3</c:v>
                </c:pt>
                <c:pt idx="17780">
                  <c:v>2.3526621999999998E-3</c:v>
                </c:pt>
                <c:pt idx="17781">
                  <c:v>2.3517631999999998E-3</c:v>
                </c:pt>
                <c:pt idx="17782">
                  <c:v>2.3508647000000001E-3</c:v>
                </c:pt>
                <c:pt idx="17783">
                  <c:v>2.3499667E-3</c:v>
                </c:pt>
                <c:pt idx="17784">
                  <c:v>2.3490691000000001E-3</c:v>
                </c:pt>
                <c:pt idx="17785">
                  <c:v>2.3481719999999999E-3</c:v>
                </c:pt>
                <c:pt idx="17786">
                  <c:v>2.3472753999999999E-3</c:v>
                </c:pt>
                <c:pt idx="17787">
                  <c:v>2.3463792000000001E-3</c:v>
                </c:pt>
                <c:pt idx="17788">
                  <c:v>2.3454838E-3</c:v>
                </c:pt>
                <c:pt idx="17789">
                  <c:v>2.3445887000000001E-3</c:v>
                </c:pt>
                <c:pt idx="17790">
                  <c:v>2.3436942E-3</c:v>
                </c:pt>
                <c:pt idx="17791">
                  <c:v>2.3428001E-3</c:v>
                </c:pt>
                <c:pt idx="17792">
                  <c:v>2.3419065000000001E-3</c:v>
                </c:pt>
                <c:pt idx="17793">
                  <c:v>2.3410134E-3</c:v>
                </c:pt>
                <c:pt idx="17794">
                  <c:v>2.3401207E-3</c:v>
                </c:pt>
                <c:pt idx="17795">
                  <c:v>2.3392287999999999E-3</c:v>
                </c:pt>
                <c:pt idx="17796">
                  <c:v>2.3383371999999999E-3</c:v>
                </c:pt>
                <c:pt idx="17797">
                  <c:v>2.3374462E-3</c:v>
                </c:pt>
                <c:pt idx="17798">
                  <c:v>2.3365555999999999E-3</c:v>
                </c:pt>
                <c:pt idx="17799">
                  <c:v>2.3356655E-3</c:v>
                </c:pt>
                <c:pt idx="17800">
                  <c:v>2.3347759000000002E-3</c:v>
                </c:pt>
                <c:pt idx="17801">
                  <c:v>2.3338867000000001E-3</c:v>
                </c:pt>
                <c:pt idx="17802">
                  <c:v>2.3329980000000002E-3</c:v>
                </c:pt>
                <c:pt idx="17803">
                  <c:v>2.3321100000000001E-3</c:v>
                </c:pt>
                <c:pt idx="17804">
                  <c:v>2.3312224000000001E-3</c:v>
                </c:pt>
                <c:pt idx="17805">
                  <c:v>2.3303352999999999E-3</c:v>
                </c:pt>
                <c:pt idx="17806">
                  <c:v>2.3294486999999998E-3</c:v>
                </c:pt>
                <c:pt idx="17807">
                  <c:v>2.3285625999999999E-3</c:v>
                </c:pt>
                <c:pt idx="17808">
                  <c:v>2.3276769000000002E-3</c:v>
                </c:pt>
                <c:pt idx="17809">
                  <c:v>2.3267916000000001E-3</c:v>
                </c:pt>
                <c:pt idx="17810">
                  <c:v>2.3259068999999999E-3</c:v>
                </c:pt>
                <c:pt idx="17811">
                  <c:v>2.3250226000000001E-3</c:v>
                </c:pt>
                <c:pt idx="17812">
                  <c:v>2.3241388000000002E-3</c:v>
                </c:pt>
                <c:pt idx="17813">
                  <c:v>2.3232553999999999E-3</c:v>
                </c:pt>
                <c:pt idx="17814">
                  <c:v>2.3223726999999999E-3</c:v>
                </c:pt>
                <c:pt idx="17815">
                  <c:v>2.3214906E-3</c:v>
                </c:pt>
                <c:pt idx="17816">
                  <c:v>2.3206087999999999E-3</c:v>
                </c:pt>
                <c:pt idx="17817">
                  <c:v>2.3197275999999999E-3</c:v>
                </c:pt>
                <c:pt idx="17818">
                  <c:v>2.3188468000000001E-3</c:v>
                </c:pt>
                <c:pt idx="17819">
                  <c:v>2.3179664E-3</c:v>
                </c:pt>
                <c:pt idx="17820">
                  <c:v>2.3170866000000001E-3</c:v>
                </c:pt>
                <c:pt idx="17821">
                  <c:v>2.3162071999999999E-3</c:v>
                </c:pt>
                <c:pt idx="17822">
                  <c:v>2.3153281999999998E-3</c:v>
                </c:pt>
                <c:pt idx="17823">
                  <c:v>2.3144497999999999E-3</c:v>
                </c:pt>
                <c:pt idx="17824">
                  <c:v>2.3135717000000002E-3</c:v>
                </c:pt>
                <c:pt idx="17825">
                  <c:v>2.3126942000000002E-3</c:v>
                </c:pt>
                <c:pt idx="17826">
                  <c:v>2.3118170999999999E-3</c:v>
                </c:pt>
                <c:pt idx="17827">
                  <c:v>2.3109407999999999E-3</c:v>
                </c:pt>
                <c:pt idx="17828">
                  <c:v>2.3100649E-3</c:v>
                </c:pt>
                <c:pt idx="17829">
                  <c:v>2.3091893999999998E-3</c:v>
                </c:pt>
                <c:pt idx="17830">
                  <c:v>2.3083143999999998E-3</c:v>
                </c:pt>
                <c:pt idx="17831">
                  <c:v>2.3074399E-3</c:v>
                </c:pt>
                <c:pt idx="17832">
                  <c:v>2.3065658999999999E-3</c:v>
                </c:pt>
                <c:pt idx="17833">
                  <c:v>2.3056922999999999E-3</c:v>
                </c:pt>
                <c:pt idx="17834">
                  <c:v>2.3048192000000001E-3</c:v>
                </c:pt>
                <c:pt idx="17835">
                  <c:v>2.3039465E-3</c:v>
                </c:pt>
                <c:pt idx="17836">
                  <c:v>2.3030743000000001E-3</c:v>
                </c:pt>
                <c:pt idx="17837">
                  <c:v>2.3022025999999999E-3</c:v>
                </c:pt>
                <c:pt idx="17838">
                  <c:v>2.3013313999999999E-3</c:v>
                </c:pt>
                <c:pt idx="17839">
                  <c:v>2.3004606E-3</c:v>
                </c:pt>
                <c:pt idx="17840">
                  <c:v>2.2995902999999999E-3</c:v>
                </c:pt>
                <c:pt idx="17841">
                  <c:v>2.2987203999999999E-3</c:v>
                </c:pt>
                <c:pt idx="17842">
                  <c:v>2.2978510000000001E-3</c:v>
                </c:pt>
                <c:pt idx="17843">
                  <c:v>2.2969821E-3</c:v>
                </c:pt>
                <c:pt idx="17844">
                  <c:v>2.2961136E-3</c:v>
                </c:pt>
                <c:pt idx="17845">
                  <c:v>2.2952456000000002E-3</c:v>
                </c:pt>
                <c:pt idx="17846">
                  <c:v>2.2943781000000002E-3</c:v>
                </c:pt>
                <c:pt idx="17847">
                  <c:v>2.2935110999999998E-3</c:v>
                </c:pt>
                <c:pt idx="17848">
                  <c:v>2.2926445000000001E-3</c:v>
                </c:pt>
                <c:pt idx="17849">
                  <c:v>2.2917783000000001E-3</c:v>
                </c:pt>
                <c:pt idx="17850">
                  <c:v>2.2909126999999998E-3</c:v>
                </c:pt>
                <c:pt idx="17851">
                  <c:v>2.2900475000000001E-3</c:v>
                </c:pt>
                <c:pt idx="17852">
                  <c:v>2.2891827000000001E-3</c:v>
                </c:pt>
                <c:pt idx="17853">
                  <c:v>2.2883184999999999E-3</c:v>
                </c:pt>
                <c:pt idx="17854">
                  <c:v>2.2874547000000002E-3</c:v>
                </c:pt>
                <c:pt idx="17855">
                  <c:v>2.2865912999999998E-3</c:v>
                </c:pt>
                <c:pt idx="17856">
                  <c:v>2.2857285000000001E-3</c:v>
                </c:pt>
                <c:pt idx="17857">
                  <c:v>2.2848661E-3</c:v>
                </c:pt>
                <c:pt idx="17858">
                  <c:v>2.2840041000000001E-3</c:v>
                </c:pt>
                <c:pt idx="17859">
                  <c:v>2.2831425999999999E-3</c:v>
                </c:pt>
                <c:pt idx="17860">
                  <c:v>2.2822815999999999E-3</c:v>
                </c:pt>
                <c:pt idx="17861">
                  <c:v>2.2814211000000001E-3</c:v>
                </c:pt>
                <c:pt idx="17862">
                  <c:v>2.280561E-3</c:v>
                </c:pt>
                <c:pt idx="17863">
                  <c:v>2.2797014E-3</c:v>
                </c:pt>
                <c:pt idx="17864">
                  <c:v>2.2788423000000002E-3</c:v>
                </c:pt>
                <c:pt idx="17865">
                  <c:v>2.2779836000000001E-3</c:v>
                </c:pt>
                <c:pt idx="17866">
                  <c:v>2.2771254000000002E-3</c:v>
                </c:pt>
                <c:pt idx="17867">
                  <c:v>2.2762676E-3</c:v>
                </c:pt>
                <c:pt idx="17868">
                  <c:v>2.2754102999999999E-3</c:v>
                </c:pt>
                <c:pt idx="17869">
                  <c:v>2.2745535000000001E-3</c:v>
                </c:pt>
                <c:pt idx="17870">
                  <c:v>2.2736971999999999E-3</c:v>
                </c:pt>
                <c:pt idx="17871">
                  <c:v>2.2728412999999999E-3</c:v>
                </c:pt>
                <c:pt idx="17872">
                  <c:v>2.2719859000000001E-3</c:v>
                </c:pt>
                <c:pt idx="17873">
                  <c:v>2.2711309E-3</c:v>
                </c:pt>
                <c:pt idx="17874">
                  <c:v>2.2702764E-3</c:v>
                </c:pt>
                <c:pt idx="17875">
                  <c:v>2.2694223999999998E-3</c:v>
                </c:pt>
                <c:pt idx="17876">
                  <c:v>2.2685688000000002E-3</c:v>
                </c:pt>
                <c:pt idx="17877">
                  <c:v>2.2677157999999998E-3</c:v>
                </c:pt>
                <c:pt idx="17878">
                  <c:v>2.2668631000000001E-3</c:v>
                </c:pt>
                <c:pt idx="17879">
                  <c:v>2.2660110000000001E-3</c:v>
                </c:pt>
                <c:pt idx="17880">
                  <c:v>2.2651593000000002E-3</c:v>
                </c:pt>
                <c:pt idx="17881">
                  <c:v>2.2643078E-3</c:v>
                </c:pt>
                <c:pt idx="17882">
                  <c:v>2.2634567999999999E-3</c:v>
                </c:pt>
                <c:pt idx="17883">
                  <c:v>2.2626063E-3</c:v>
                </c:pt>
                <c:pt idx="17884">
                  <c:v>2.2617561999999998E-3</c:v>
                </c:pt>
                <c:pt idx="17885">
                  <c:v>2.2609065999999998E-3</c:v>
                </c:pt>
                <c:pt idx="17886">
                  <c:v>2.2600574999999999E-3</c:v>
                </c:pt>
                <c:pt idx="17887">
                  <c:v>2.2592087999999998E-3</c:v>
                </c:pt>
                <c:pt idx="17888">
                  <c:v>2.2583605999999998E-3</c:v>
                </c:pt>
                <c:pt idx="17889">
                  <c:v>2.2575129E-3</c:v>
                </c:pt>
                <c:pt idx="17890">
                  <c:v>2.2566655999999999E-3</c:v>
                </c:pt>
                <c:pt idx="17891">
                  <c:v>2.2558188E-3</c:v>
                </c:pt>
                <c:pt idx="17892">
                  <c:v>2.2549724999999998E-3</c:v>
                </c:pt>
                <c:pt idx="17893">
                  <c:v>2.2541266000000002E-3</c:v>
                </c:pt>
                <c:pt idx="17894">
                  <c:v>2.2532811999999998E-3</c:v>
                </c:pt>
                <c:pt idx="17895">
                  <c:v>2.252436E-3</c:v>
                </c:pt>
                <c:pt idx="17896">
                  <c:v>2.2515912999999999E-3</c:v>
                </c:pt>
                <c:pt idx="17897">
                  <c:v>2.2507471E-3</c:v>
                </c:pt>
                <c:pt idx="17898">
                  <c:v>2.2499032999999998E-3</c:v>
                </c:pt>
                <c:pt idx="17899">
                  <c:v>2.2490600000000002E-3</c:v>
                </c:pt>
                <c:pt idx="17900">
                  <c:v>2.2482170999999999E-3</c:v>
                </c:pt>
                <c:pt idx="17901">
                  <c:v>2.2473747000000001E-3</c:v>
                </c:pt>
                <c:pt idx="17902">
                  <c:v>2.2465328000000001E-3</c:v>
                </c:pt>
                <c:pt idx="17903">
                  <c:v>2.2456913999999999E-3</c:v>
                </c:pt>
                <c:pt idx="17904">
                  <c:v>2.2448504000000002E-3</c:v>
                </c:pt>
                <c:pt idx="17905">
                  <c:v>2.2440098999999998E-3</c:v>
                </c:pt>
                <c:pt idx="17906">
                  <c:v>2.2431695999999999E-3</c:v>
                </c:pt>
                <c:pt idx="17907">
                  <c:v>2.2423298000000002E-3</c:v>
                </c:pt>
                <c:pt idx="17908">
                  <c:v>2.2414904000000002E-3</c:v>
                </c:pt>
                <c:pt idx="17909">
                  <c:v>2.2406514999999999E-3</c:v>
                </c:pt>
                <c:pt idx="17910">
                  <c:v>2.2398130999999998E-3</c:v>
                </c:pt>
                <c:pt idx="17911">
                  <c:v>2.2389750999999999E-3</c:v>
                </c:pt>
                <c:pt idx="17912">
                  <c:v>2.2381376000000001E-3</c:v>
                </c:pt>
                <c:pt idx="17913">
                  <c:v>2.2373006E-3</c:v>
                </c:pt>
                <c:pt idx="17914">
                  <c:v>2.2364641000000001E-3</c:v>
                </c:pt>
                <c:pt idx="17915">
                  <c:v>2.2356276999999998E-3</c:v>
                </c:pt>
                <c:pt idx="17916">
                  <c:v>2.2347919000000002E-3</c:v>
                </c:pt>
                <c:pt idx="17917">
                  <c:v>2.2339564999999998E-3</c:v>
                </c:pt>
                <c:pt idx="17918">
                  <c:v>2.2331215E-3</c:v>
                </c:pt>
                <c:pt idx="17919">
                  <c:v>2.2322870999999999E-3</c:v>
                </c:pt>
                <c:pt idx="17920">
                  <c:v>2.2314531E-3</c:v>
                </c:pt>
                <c:pt idx="17921">
                  <c:v>2.2306194999999998E-3</c:v>
                </c:pt>
                <c:pt idx="17922">
                  <c:v>2.2297864999999998E-3</c:v>
                </c:pt>
                <c:pt idx="17923">
                  <c:v>2.2289535999999999E-3</c:v>
                </c:pt>
                <c:pt idx="17924">
                  <c:v>2.2281213000000001E-3</c:v>
                </c:pt>
                <c:pt idx="17925">
                  <c:v>2.2272894000000001E-3</c:v>
                </c:pt>
                <c:pt idx="17926">
                  <c:v>2.2264579000000001E-3</c:v>
                </c:pt>
                <c:pt idx="17927">
                  <c:v>2.225627E-3</c:v>
                </c:pt>
                <c:pt idx="17928">
                  <c:v>2.2247965E-3</c:v>
                </c:pt>
                <c:pt idx="17929">
                  <c:v>2.2239664000000001E-3</c:v>
                </c:pt>
                <c:pt idx="17930">
                  <c:v>2.2231365999999999E-3</c:v>
                </c:pt>
                <c:pt idx="17931">
                  <c:v>2.2223072999999999E-3</c:v>
                </c:pt>
                <c:pt idx="17932">
                  <c:v>2.2214784E-3</c:v>
                </c:pt>
                <c:pt idx="17933">
                  <c:v>2.2206499999999998E-3</c:v>
                </c:pt>
                <c:pt idx="17934">
                  <c:v>2.2198220000000002E-3</c:v>
                </c:pt>
                <c:pt idx="17935">
                  <c:v>2.2189944999999999E-3</c:v>
                </c:pt>
                <c:pt idx="17936">
                  <c:v>2.2181674999999998E-3</c:v>
                </c:pt>
                <c:pt idx="17937">
                  <c:v>2.2173407000000002E-3</c:v>
                </c:pt>
                <c:pt idx="17938">
                  <c:v>2.2165143999999999E-3</c:v>
                </c:pt>
                <c:pt idx="17939">
                  <c:v>2.2156886000000002E-3</c:v>
                </c:pt>
                <c:pt idx="17940">
                  <c:v>2.2148632000000001E-3</c:v>
                </c:pt>
                <c:pt idx="17941">
                  <c:v>2.2140382999999999E-3</c:v>
                </c:pt>
                <c:pt idx="17942">
                  <c:v>2.2132138000000002E-3</c:v>
                </c:pt>
                <c:pt idx="17943">
                  <c:v>2.2123896000000001E-3</c:v>
                </c:pt>
                <c:pt idx="17944">
                  <c:v>2.2115658999999998E-3</c:v>
                </c:pt>
                <c:pt idx="17945">
                  <c:v>2.2107426000000001E-3</c:v>
                </c:pt>
                <c:pt idx="17946">
                  <c:v>2.2099197000000001E-3</c:v>
                </c:pt>
                <c:pt idx="17947">
                  <c:v>2.2090973999999998E-3</c:v>
                </c:pt>
                <c:pt idx="17948">
                  <c:v>2.2082755000000002E-3</c:v>
                </c:pt>
                <c:pt idx="17949">
                  <c:v>2.2074538000000001E-3</c:v>
                </c:pt>
                <c:pt idx="17950">
                  <c:v>2.2066325999999998E-3</c:v>
                </c:pt>
                <c:pt idx="17951">
                  <c:v>2.2058119000000001E-3</c:v>
                </c:pt>
                <c:pt idx="17952">
                  <c:v>2.2049916000000001E-3</c:v>
                </c:pt>
                <c:pt idx="17953">
                  <c:v>2.2041717999999998E-3</c:v>
                </c:pt>
                <c:pt idx="17954">
                  <c:v>2.2033525000000002E-3</c:v>
                </c:pt>
                <c:pt idx="17955">
                  <c:v>2.2025334000000001E-3</c:v>
                </c:pt>
                <c:pt idx="17956">
                  <c:v>2.2017147999999999E-3</c:v>
                </c:pt>
                <c:pt idx="17957">
                  <c:v>2.2008966000000001E-3</c:v>
                </c:pt>
                <c:pt idx="17958">
                  <c:v>2.2000789000000001E-3</c:v>
                </c:pt>
                <c:pt idx="17959">
                  <c:v>2.1992616999999999E-3</c:v>
                </c:pt>
                <c:pt idx="17960">
                  <c:v>2.1984447000000002E-3</c:v>
                </c:pt>
                <c:pt idx="17961">
                  <c:v>2.1976281000000001E-3</c:v>
                </c:pt>
                <c:pt idx="17962">
                  <c:v>2.1968120999999998E-3</c:v>
                </c:pt>
                <c:pt idx="17963">
                  <c:v>2.1959965000000001E-3</c:v>
                </c:pt>
                <c:pt idx="17964">
                  <c:v>2.1951813000000001E-3</c:v>
                </c:pt>
                <c:pt idx="17965">
                  <c:v>2.1943663999999998E-3</c:v>
                </c:pt>
                <c:pt idx="17966">
                  <c:v>2.1935520000000001E-3</c:v>
                </c:pt>
                <c:pt idx="17967">
                  <c:v>2.1927380000000001E-3</c:v>
                </c:pt>
                <c:pt idx="17968">
                  <c:v>2.1919245000000002E-3</c:v>
                </c:pt>
                <c:pt idx="17969">
                  <c:v>2.1911114000000001E-3</c:v>
                </c:pt>
                <c:pt idx="17970">
                  <c:v>2.1902986E-3</c:v>
                </c:pt>
                <c:pt idx="17971">
                  <c:v>2.1894863000000001E-3</c:v>
                </c:pt>
                <c:pt idx="17972">
                  <c:v>2.1886744E-3</c:v>
                </c:pt>
                <c:pt idx="17973">
                  <c:v>2.187863E-3</c:v>
                </c:pt>
                <c:pt idx="17974">
                  <c:v>2.1870518E-3</c:v>
                </c:pt>
                <c:pt idx="17975">
                  <c:v>2.1862410999999998E-3</c:v>
                </c:pt>
                <c:pt idx="17976">
                  <c:v>2.1854308000000002E-3</c:v>
                </c:pt>
                <c:pt idx="17977">
                  <c:v>2.1846210999999999E-3</c:v>
                </c:pt>
                <c:pt idx="17978">
                  <c:v>2.1838117000000002E-3</c:v>
                </c:pt>
                <c:pt idx="17979">
                  <c:v>2.1830027000000001E-3</c:v>
                </c:pt>
                <c:pt idx="17980">
                  <c:v>2.1821940000000001E-3</c:v>
                </c:pt>
                <c:pt idx="17981">
                  <c:v>2.1813859E-3</c:v>
                </c:pt>
                <c:pt idx="17982">
                  <c:v>2.1805781999999999E-3</c:v>
                </c:pt>
                <c:pt idx="17983">
                  <c:v>2.1797706999999999E-3</c:v>
                </c:pt>
                <c:pt idx="17984">
                  <c:v>2.1789637000000001E-3</c:v>
                </c:pt>
                <c:pt idx="17985">
                  <c:v>2.1781572000000001E-3</c:v>
                </c:pt>
                <c:pt idx="17986">
                  <c:v>2.1773512000000002E-3</c:v>
                </c:pt>
                <c:pt idx="17987">
                  <c:v>2.1765456E-3</c:v>
                </c:pt>
                <c:pt idx="17988">
                  <c:v>2.1757401999999999E-3</c:v>
                </c:pt>
                <c:pt idx="17989">
                  <c:v>2.1749352999999999E-3</c:v>
                </c:pt>
                <c:pt idx="17990">
                  <c:v>2.1741309000000001E-3</c:v>
                </c:pt>
                <c:pt idx="17991">
                  <c:v>2.1733269E-3</c:v>
                </c:pt>
                <c:pt idx="17992">
                  <c:v>2.1725232000000001E-3</c:v>
                </c:pt>
                <c:pt idx="17993">
                  <c:v>2.1717199000000002E-3</c:v>
                </c:pt>
                <c:pt idx="17994">
                  <c:v>2.1709171000000001E-3</c:v>
                </c:pt>
                <c:pt idx="17995">
                  <c:v>2.1701148000000002E-3</c:v>
                </c:pt>
                <c:pt idx="17996">
                  <c:v>2.1693126999999999E-3</c:v>
                </c:pt>
                <c:pt idx="17997">
                  <c:v>2.1685110000000001E-3</c:v>
                </c:pt>
                <c:pt idx="17998">
                  <c:v>2.1677099000000002E-3</c:v>
                </c:pt>
                <c:pt idx="17999">
                  <c:v>2.1669091999999999E-3</c:v>
                </c:pt>
                <c:pt idx="18000">
                  <c:v>2.1661087000000002E-3</c:v>
                </c:pt>
                <c:pt idx="18001">
                  <c:v>2.1651715999999998E-3</c:v>
                </c:pt>
                <c:pt idx="18002">
                  <c:v>2.1642355999999998E-3</c:v>
                </c:pt>
                <c:pt idx="18003">
                  <c:v>2.1633007999999998E-3</c:v>
                </c:pt>
                <c:pt idx="18004">
                  <c:v>2.1623669000000001E-3</c:v>
                </c:pt>
                <c:pt idx="18005">
                  <c:v>2.1614338999999998E-3</c:v>
                </c:pt>
                <c:pt idx="18006">
                  <c:v>2.1605018999999999E-3</c:v>
                </c:pt>
                <c:pt idx="18007">
                  <c:v>2.1595706000000002E-3</c:v>
                </c:pt>
                <c:pt idx="18008">
                  <c:v>2.1586401999999999E-3</c:v>
                </c:pt>
                <c:pt idx="18009">
                  <c:v>2.1577104999999999E-3</c:v>
                </c:pt>
                <c:pt idx="18010">
                  <c:v>2.1567815000000001E-3</c:v>
                </c:pt>
                <c:pt idx="18011">
                  <c:v>2.1558532000000002E-3</c:v>
                </c:pt>
                <c:pt idx="18012">
                  <c:v>2.1549256E-3</c:v>
                </c:pt>
                <c:pt idx="18013">
                  <c:v>2.1539987000000001E-3</c:v>
                </c:pt>
                <c:pt idx="18014">
                  <c:v>2.1530725E-3</c:v>
                </c:pt>
                <c:pt idx="18015">
                  <c:v>2.1521470000000001E-3</c:v>
                </c:pt>
                <c:pt idx="18016">
                  <c:v>2.1512219999999999E-3</c:v>
                </c:pt>
                <c:pt idx="18017">
                  <c:v>2.1502976E-3</c:v>
                </c:pt>
                <c:pt idx="18018">
                  <c:v>2.1493739999999999E-3</c:v>
                </c:pt>
                <c:pt idx="18019">
                  <c:v>2.1484511E-3</c:v>
                </c:pt>
                <c:pt idx="18020">
                  <c:v>2.1475287999999999E-3</c:v>
                </c:pt>
                <c:pt idx="18021">
                  <c:v>2.146607E-3</c:v>
                </c:pt>
                <c:pt idx="18022">
                  <c:v>2.1456859999999999E-3</c:v>
                </c:pt>
                <c:pt idx="18023">
                  <c:v>2.1447656000000001E-3</c:v>
                </c:pt>
                <c:pt idx="18024">
                  <c:v>2.1438456999999999E-3</c:v>
                </c:pt>
                <c:pt idx="18025">
                  <c:v>2.1429264E-3</c:v>
                </c:pt>
                <c:pt idx="18026">
                  <c:v>2.1420078999999999E-3</c:v>
                </c:pt>
                <c:pt idx="18027">
                  <c:v>2.1410899E-3</c:v>
                </c:pt>
                <c:pt idx="18028">
                  <c:v>2.1401724999999998E-3</c:v>
                </c:pt>
                <c:pt idx="18029">
                  <c:v>2.1392555999999998E-3</c:v>
                </c:pt>
                <c:pt idx="18030">
                  <c:v>2.1383394000000001E-3</c:v>
                </c:pt>
                <c:pt idx="18031">
                  <c:v>2.1374237000000001E-3</c:v>
                </c:pt>
                <c:pt idx="18032">
                  <c:v>2.1365086999999999E-3</c:v>
                </c:pt>
                <c:pt idx="18033">
                  <c:v>2.1355943999999999E-3</c:v>
                </c:pt>
                <c:pt idx="18034">
                  <c:v>2.1346805000000001E-3</c:v>
                </c:pt>
                <c:pt idx="18035">
                  <c:v>2.1337674000000001E-3</c:v>
                </c:pt>
                <c:pt idx="18036">
                  <c:v>2.1328546999999998E-3</c:v>
                </c:pt>
                <c:pt idx="18037">
                  <c:v>2.1319427000000002E-3</c:v>
                </c:pt>
                <c:pt idx="18038">
                  <c:v>2.1310310999999998E-3</c:v>
                </c:pt>
                <c:pt idx="18039">
                  <c:v>2.1301203000000002E-3</c:v>
                </c:pt>
                <c:pt idx="18040">
                  <c:v>2.1292098999999998E-3</c:v>
                </c:pt>
                <c:pt idx="18041">
                  <c:v>2.1283000000000001E-3</c:v>
                </c:pt>
                <c:pt idx="18042">
                  <c:v>2.1273908000000001E-3</c:v>
                </c:pt>
                <c:pt idx="18043">
                  <c:v>2.1264820999999999E-3</c:v>
                </c:pt>
                <c:pt idx="18044">
                  <c:v>2.1255739999999999E-3</c:v>
                </c:pt>
                <c:pt idx="18045">
                  <c:v>2.1246665000000001E-3</c:v>
                </c:pt>
                <c:pt idx="18046">
                  <c:v>2.1237596E-3</c:v>
                </c:pt>
                <c:pt idx="18047">
                  <c:v>2.1228532000000001E-3</c:v>
                </c:pt>
                <c:pt idx="18048">
                  <c:v>2.1219475000000001E-3</c:v>
                </c:pt>
                <c:pt idx="18049">
                  <c:v>2.1210422000000001E-3</c:v>
                </c:pt>
                <c:pt idx="18050">
                  <c:v>2.1201373999999999E-3</c:v>
                </c:pt>
                <c:pt idx="18051">
                  <c:v>2.1192334E-3</c:v>
                </c:pt>
                <c:pt idx="18052">
                  <c:v>2.1183297999999998E-3</c:v>
                </c:pt>
                <c:pt idx="18053">
                  <c:v>2.1174266000000001E-3</c:v>
                </c:pt>
                <c:pt idx="18054">
                  <c:v>2.1165240999999999E-3</c:v>
                </c:pt>
                <c:pt idx="18055">
                  <c:v>2.1156221999999998E-3</c:v>
                </c:pt>
                <c:pt idx="18056">
                  <c:v>2.1147208999999999E-3</c:v>
                </c:pt>
                <c:pt idx="18057">
                  <c:v>2.1138200999999998E-3</c:v>
                </c:pt>
                <c:pt idx="18058">
                  <c:v>2.1129196999999998E-3</c:v>
                </c:pt>
                <c:pt idx="18059">
                  <c:v>2.11202E-3</c:v>
                </c:pt>
                <c:pt idx="18060">
                  <c:v>2.1111208E-3</c:v>
                </c:pt>
                <c:pt idx="18061">
                  <c:v>2.1102221000000002E-3</c:v>
                </c:pt>
                <c:pt idx="18062">
                  <c:v>2.1093241000000001E-3</c:v>
                </c:pt>
                <c:pt idx="18063">
                  <c:v>2.1084264999999998E-3</c:v>
                </c:pt>
                <c:pt idx="18064">
                  <c:v>2.1075294E-3</c:v>
                </c:pt>
                <c:pt idx="18065">
                  <c:v>2.1066330000000001E-3</c:v>
                </c:pt>
                <c:pt idx="18066">
                  <c:v>2.1057370999999999E-3</c:v>
                </c:pt>
                <c:pt idx="18067">
                  <c:v>2.1048415999999999E-3</c:v>
                </c:pt>
                <c:pt idx="18068">
                  <c:v>2.1039469000000001E-3</c:v>
                </c:pt>
                <c:pt idx="18069">
                  <c:v>2.1030526E-3</c:v>
                </c:pt>
                <c:pt idx="18070">
                  <c:v>2.1021587E-3</c:v>
                </c:pt>
                <c:pt idx="18071">
                  <c:v>2.1012655999999999E-3</c:v>
                </c:pt>
                <c:pt idx="18072">
                  <c:v>2.1003729E-3</c:v>
                </c:pt>
                <c:pt idx="18073">
                  <c:v>2.0994807000000002E-3</c:v>
                </c:pt>
                <c:pt idx="18074">
                  <c:v>2.0985890000000001E-3</c:v>
                </c:pt>
                <c:pt idx="18075">
                  <c:v>2.0976978999999998E-3</c:v>
                </c:pt>
                <c:pt idx="18076">
                  <c:v>2.0968074000000001E-3</c:v>
                </c:pt>
                <c:pt idx="18077">
                  <c:v>2.0959172000000002E-3</c:v>
                </c:pt>
                <c:pt idx="18078">
                  <c:v>2.0950278E-3</c:v>
                </c:pt>
                <c:pt idx="18079">
                  <c:v>2.0941389E-3</c:v>
                </c:pt>
                <c:pt idx="18080">
                  <c:v>2.0932504000000002E-3</c:v>
                </c:pt>
                <c:pt idx="18081">
                  <c:v>2.0923624000000001E-3</c:v>
                </c:pt>
                <c:pt idx="18082">
                  <c:v>2.0914750999999998E-3</c:v>
                </c:pt>
                <c:pt idx="18083">
                  <c:v>2.0905882000000001E-3</c:v>
                </c:pt>
                <c:pt idx="18084">
                  <c:v>2.0897018000000001E-3</c:v>
                </c:pt>
                <c:pt idx="18085">
                  <c:v>2.0888158999999998E-3</c:v>
                </c:pt>
                <c:pt idx="18086">
                  <c:v>2.0879306999999998E-3</c:v>
                </c:pt>
                <c:pt idx="18087">
                  <c:v>2.0870458999999999E-3</c:v>
                </c:pt>
                <c:pt idx="18088">
                  <c:v>2.0861616000000002E-3</c:v>
                </c:pt>
                <c:pt idx="18089">
                  <c:v>2.0852777999999998E-3</c:v>
                </c:pt>
                <c:pt idx="18090">
                  <c:v>2.0843947000000001E-3</c:v>
                </c:pt>
                <c:pt idx="18091">
                  <c:v>2.083512E-3</c:v>
                </c:pt>
                <c:pt idx="18092">
                  <c:v>2.0826298000000002E-3</c:v>
                </c:pt>
                <c:pt idx="18093">
                  <c:v>2.0817481000000001E-3</c:v>
                </c:pt>
                <c:pt idx="18094">
                  <c:v>2.0808668000000001E-3</c:v>
                </c:pt>
                <c:pt idx="18095">
                  <c:v>2.0799862999999999E-3</c:v>
                </c:pt>
                <c:pt idx="18096">
                  <c:v>2.0791061999999999E-3</c:v>
                </c:pt>
                <c:pt idx="18097">
                  <c:v>2.0782265E-3</c:v>
                </c:pt>
                <c:pt idx="18098">
                  <c:v>2.0773473999999999E-3</c:v>
                </c:pt>
                <c:pt idx="18099">
                  <c:v>2.0764687E-3</c:v>
                </c:pt>
                <c:pt idx="18100">
                  <c:v>2.0755906999999998E-3</c:v>
                </c:pt>
                <c:pt idx="18101">
                  <c:v>2.0747131000000002E-3</c:v>
                </c:pt>
                <c:pt idx="18102">
                  <c:v>2.0738359999999999E-3</c:v>
                </c:pt>
                <c:pt idx="18103">
                  <c:v>2.0729593999999998E-3</c:v>
                </c:pt>
                <c:pt idx="18104">
                  <c:v>2.0720832999999998E-3</c:v>
                </c:pt>
                <c:pt idx="18105">
                  <c:v>2.0712079000000001E-3</c:v>
                </c:pt>
                <c:pt idx="18106">
                  <c:v>2.0703329000000001E-3</c:v>
                </c:pt>
                <c:pt idx="18107">
                  <c:v>2.0694583999999999E-3</c:v>
                </c:pt>
                <c:pt idx="18108">
                  <c:v>2.0685843000000002E-3</c:v>
                </c:pt>
                <c:pt idx="18109">
                  <c:v>2.0677107000000002E-3</c:v>
                </c:pt>
                <c:pt idx="18110">
                  <c:v>2.0668376E-3</c:v>
                </c:pt>
                <c:pt idx="18111">
                  <c:v>2.0659652E-3</c:v>
                </c:pt>
                <c:pt idx="18112">
                  <c:v>2.0650933000000002E-3</c:v>
                </c:pt>
                <c:pt idx="18113">
                  <c:v>2.0642218E-3</c:v>
                </c:pt>
                <c:pt idx="18114">
                  <c:v>2.0633508000000001E-3</c:v>
                </c:pt>
                <c:pt idx="18115">
                  <c:v>2.0624801999999999E-3</c:v>
                </c:pt>
                <c:pt idx="18116">
                  <c:v>2.0616101000000002E-3</c:v>
                </c:pt>
                <c:pt idx="18117">
                  <c:v>2.0607404999999999E-3</c:v>
                </c:pt>
                <c:pt idx="18118">
                  <c:v>2.0598716000000002E-3</c:v>
                </c:pt>
                <c:pt idx="18119">
                  <c:v>2.0590030999999998E-3</c:v>
                </c:pt>
                <c:pt idx="18120">
                  <c:v>2.0581351E-3</c:v>
                </c:pt>
                <c:pt idx="18121">
                  <c:v>2.0572676E-3</c:v>
                </c:pt>
                <c:pt idx="18122">
                  <c:v>2.0564005000000001E-3</c:v>
                </c:pt>
                <c:pt idx="18123">
                  <c:v>2.0555338999999999E-3</c:v>
                </c:pt>
                <c:pt idx="18124">
                  <c:v>2.0546677999999999E-3</c:v>
                </c:pt>
                <c:pt idx="18125">
                  <c:v>2.0538021E-3</c:v>
                </c:pt>
                <c:pt idx="18126">
                  <c:v>2.0529372E-3</c:v>
                </c:pt>
                <c:pt idx="18127">
                  <c:v>2.0520727000000001E-3</c:v>
                </c:pt>
                <c:pt idx="18128">
                  <c:v>2.0512085999999999E-3</c:v>
                </c:pt>
                <c:pt idx="18129">
                  <c:v>2.0503450999999999E-3</c:v>
                </c:pt>
                <c:pt idx="18130">
                  <c:v>2.049482E-3</c:v>
                </c:pt>
                <c:pt idx="18131">
                  <c:v>2.0486192999999999E-3</c:v>
                </c:pt>
                <c:pt idx="18132">
                  <c:v>2.0477571999999999E-3</c:v>
                </c:pt>
                <c:pt idx="18133">
                  <c:v>2.0468954000000001E-3</c:v>
                </c:pt>
                <c:pt idx="18134">
                  <c:v>2.0460342E-3</c:v>
                </c:pt>
                <c:pt idx="18135">
                  <c:v>2.0451734000000001E-3</c:v>
                </c:pt>
                <c:pt idx="18136">
                  <c:v>2.0443134E-3</c:v>
                </c:pt>
                <c:pt idx="18137">
                  <c:v>2.0434537E-3</c:v>
                </c:pt>
                <c:pt idx="18138">
                  <c:v>2.0425946000000002E-3</c:v>
                </c:pt>
                <c:pt idx="18139">
                  <c:v>2.0417359000000001E-3</c:v>
                </c:pt>
                <c:pt idx="18140">
                  <c:v>2.0408777000000002E-3</c:v>
                </c:pt>
                <c:pt idx="18141">
                  <c:v>2.04002E-3</c:v>
                </c:pt>
                <c:pt idx="18142">
                  <c:v>2.0391627E-3</c:v>
                </c:pt>
                <c:pt idx="18143">
                  <c:v>2.0383059000000001E-3</c:v>
                </c:pt>
                <c:pt idx="18144">
                  <c:v>2.0374494999999999E-3</c:v>
                </c:pt>
                <c:pt idx="18145">
                  <c:v>2.0365935999999999E-3</c:v>
                </c:pt>
                <c:pt idx="18146">
                  <c:v>2.0357382000000001E-3</c:v>
                </c:pt>
                <c:pt idx="18147">
                  <c:v>2.0348832E-3</c:v>
                </c:pt>
                <c:pt idx="18148">
                  <c:v>2.0340290000000001E-3</c:v>
                </c:pt>
                <c:pt idx="18149">
                  <c:v>2.0331752E-3</c:v>
                </c:pt>
                <c:pt idx="18150">
                  <c:v>2.0323219E-3</c:v>
                </c:pt>
                <c:pt idx="18151">
                  <c:v>2.0314690000000002E-3</c:v>
                </c:pt>
                <c:pt idx="18152">
                  <c:v>2.0306166E-3</c:v>
                </c:pt>
                <c:pt idx="18153">
                  <c:v>2.0297647000000001E-3</c:v>
                </c:pt>
                <c:pt idx="18154">
                  <c:v>2.0289131999999999E-3</c:v>
                </c:pt>
                <c:pt idx="18155">
                  <c:v>2.0280621999999998E-3</c:v>
                </c:pt>
                <c:pt idx="18156">
                  <c:v>2.0272116999999999E-3</c:v>
                </c:pt>
                <c:pt idx="18157">
                  <c:v>2.0263616000000002E-3</c:v>
                </c:pt>
                <c:pt idx="18158">
                  <c:v>2.0255120000000001E-3</c:v>
                </c:pt>
                <c:pt idx="18159">
                  <c:v>2.0246628999999999E-3</c:v>
                </c:pt>
                <c:pt idx="18160">
                  <c:v>2.0238142000000001E-3</c:v>
                </c:pt>
                <c:pt idx="18161">
                  <c:v>2.0229660000000002E-3</c:v>
                </c:pt>
                <c:pt idx="18162">
                  <c:v>2.0221182999999999E-3</c:v>
                </c:pt>
                <c:pt idx="18163">
                  <c:v>2.0212709999999998E-3</c:v>
                </c:pt>
                <c:pt idx="18164">
                  <c:v>2.0204241999999999E-3</c:v>
                </c:pt>
                <c:pt idx="18165">
                  <c:v>2.0195779000000001E-3</c:v>
                </c:pt>
                <c:pt idx="18166">
                  <c:v>2.0187320000000001E-3</c:v>
                </c:pt>
                <c:pt idx="18167">
                  <c:v>2.0178866000000002E-3</c:v>
                </c:pt>
                <c:pt idx="18168">
                  <c:v>2.0170417E-3</c:v>
                </c:pt>
                <c:pt idx="18169">
                  <c:v>2.0161972E-3</c:v>
                </c:pt>
                <c:pt idx="18170">
                  <c:v>2.0153532000000002E-3</c:v>
                </c:pt>
                <c:pt idx="18171">
                  <c:v>2.0145096E-3</c:v>
                </c:pt>
                <c:pt idx="18172">
                  <c:v>2.0136666000000001E-3</c:v>
                </c:pt>
                <c:pt idx="18173">
                  <c:v>2.0128238999999998E-3</c:v>
                </c:pt>
                <c:pt idx="18174">
                  <c:v>2.0119818000000002E-3</c:v>
                </c:pt>
                <c:pt idx="18175">
                  <c:v>2.0111400999999998E-3</c:v>
                </c:pt>
                <c:pt idx="18176">
                  <c:v>2.0102989000000001E-3</c:v>
                </c:pt>
                <c:pt idx="18177">
                  <c:v>2.0094581E-3</c:v>
                </c:pt>
                <c:pt idx="18178">
                  <c:v>2.0086179000000002E-3</c:v>
                </c:pt>
                <c:pt idx="18179">
                  <c:v>2.007778E-3</c:v>
                </c:pt>
                <c:pt idx="18180">
                  <c:v>2.0069387E-3</c:v>
                </c:pt>
                <c:pt idx="18181">
                  <c:v>2.0060998000000002E-3</c:v>
                </c:pt>
                <c:pt idx="18182">
                  <c:v>2.0052614000000001E-3</c:v>
                </c:pt>
                <c:pt idx="18183">
                  <c:v>2.0044234000000001E-3</c:v>
                </c:pt>
                <c:pt idx="18184">
                  <c:v>2.0035858999999999E-3</c:v>
                </c:pt>
                <c:pt idx="18185">
                  <c:v>2.0027488999999998E-3</c:v>
                </c:pt>
                <c:pt idx="18186">
                  <c:v>2.0019122999999999E-3</c:v>
                </c:pt>
                <c:pt idx="18187">
                  <c:v>2.0010762000000001E-3</c:v>
                </c:pt>
                <c:pt idx="18188">
                  <c:v>2.0002406000000001E-3</c:v>
                </c:pt>
                <c:pt idx="18189">
                  <c:v>1.9994053999999998E-3</c:v>
                </c:pt>
                <c:pt idx="18190">
                  <c:v>1.9985707000000001E-3</c:v>
                </c:pt>
                <c:pt idx="18191">
                  <c:v>1.9977365000000001E-3</c:v>
                </c:pt>
                <c:pt idx="18192">
                  <c:v>1.9969026999999999E-3</c:v>
                </c:pt>
                <c:pt idx="18193">
                  <c:v>1.9960694000000002E-3</c:v>
                </c:pt>
                <c:pt idx="18194">
                  <c:v>1.9952365999999998E-3</c:v>
                </c:pt>
                <c:pt idx="18195">
                  <c:v>1.9944042E-3</c:v>
                </c:pt>
                <c:pt idx="18196">
                  <c:v>1.9935723E-3</c:v>
                </c:pt>
                <c:pt idx="18197">
                  <c:v>1.9927409000000001E-3</c:v>
                </c:pt>
                <c:pt idx="18198">
                  <c:v>1.9919098999999999E-3</c:v>
                </c:pt>
                <c:pt idx="18199">
                  <c:v>1.9910793999999999E-3</c:v>
                </c:pt>
                <c:pt idx="18200">
                  <c:v>1.9902494000000001E-3</c:v>
                </c:pt>
                <c:pt idx="18201">
                  <c:v>1.9894197999999999E-3</c:v>
                </c:pt>
                <c:pt idx="18202">
                  <c:v>1.9885904999999999E-3</c:v>
                </c:pt>
                <c:pt idx="18203">
                  <c:v>1.9877616E-3</c:v>
                </c:pt>
                <c:pt idx="18204">
                  <c:v>1.9869331999999998E-3</c:v>
                </c:pt>
                <c:pt idx="18205">
                  <c:v>1.9861051999999998E-3</c:v>
                </c:pt>
                <c:pt idx="18206">
                  <c:v>1.9852776999999999E-3</c:v>
                </c:pt>
                <c:pt idx="18207">
                  <c:v>1.9844506999999998E-3</c:v>
                </c:pt>
                <c:pt idx="18208">
                  <c:v>1.9836241999999999E-3</c:v>
                </c:pt>
                <c:pt idx="18209">
                  <c:v>1.9827981000000001E-3</c:v>
                </c:pt>
                <c:pt idx="18210">
                  <c:v>1.9819725E-3</c:v>
                </c:pt>
                <c:pt idx="18211">
                  <c:v>1.9811473E-3</c:v>
                </c:pt>
                <c:pt idx="18212">
                  <c:v>1.9803225999999998E-3</c:v>
                </c:pt>
                <c:pt idx="18213">
                  <c:v>1.9794983999999998E-3</c:v>
                </c:pt>
                <c:pt idx="18214">
                  <c:v>1.9786746999999999E-3</c:v>
                </c:pt>
                <c:pt idx="18215">
                  <c:v>1.9778513999999998E-3</c:v>
                </c:pt>
                <c:pt idx="18216">
                  <c:v>1.9770283000000001E-3</c:v>
                </c:pt>
                <c:pt idx="18217">
                  <c:v>1.9762057000000002E-3</c:v>
                </c:pt>
                <c:pt idx="18218">
                  <c:v>1.9753836E-3</c:v>
                </c:pt>
                <c:pt idx="18219">
                  <c:v>1.974562E-3</c:v>
                </c:pt>
                <c:pt idx="18220">
                  <c:v>1.9737408000000001E-3</c:v>
                </c:pt>
                <c:pt idx="18221">
                  <c:v>1.97292E-3</c:v>
                </c:pt>
                <c:pt idx="18222">
                  <c:v>1.9720998E-3</c:v>
                </c:pt>
                <c:pt idx="18223">
                  <c:v>1.9712800000000002E-3</c:v>
                </c:pt>
                <c:pt idx="18224">
                  <c:v>1.9704606E-3</c:v>
                </c:pt>
                <c:pt idx="18225">
                  <c:v>1.9696418000000001E-3</c:v>
                </c:pt>
                <c:pt idx="18226">
                  <c:v>1.9688233999999999E-3</c:v>
                </c:pt>
                <c:pt idx="18227">
                  <c:v>1.9680052000000002E-3</c:v>
                </c:pt>
                <c:pt idx="18228">
                  <c:v>1.9671875000000002E-3</c:v>
                </c:pt>
                <c:pt idx="18229">
                  <c:v>1.9663702999999999E-3</c:v>
                </c:pt>
                <c:pt idx="18230">
                  <c:v>1.9655534999999998E-3</c:v>
                </c:pt>
                <c:pt idx="18231">
                  <c:v>1.9647371999999999E-3</c:v>
                </c:pt>
                <c:pt idx="18232">
                  <c:v>1.9639214000000001E-3</c:v>
                </c:pt>
                <c:pt idx="18233">
                  <c:v>1.9631060000000001E-3</c:v>
                </c:pt>
                <c:pt idx="18234">
                  <c:v>1.9622911000000002E-3</c:v>
                </c:pt>
                <c:pt idx="18235">
                  <c:v>1.9614766E-3</c:v>
                </c:pt>
                <c:pt idx="18236">
                  <c:v>1.9606623999999999E-3</c:v>
                </c:pt>
                <c:pt idx="18237">
                  <c:v>1.9598487E-3</c:v>
                </c:pt>
                <c:pt idx="18238">
                  <c:v>1.9590354000000002E-3</c:v>
                </c:pt>
                <c:pt idx="18239">
                  <c:v>1.9582226000000001E-3</c:v>
                </c:pt>
                <c:pt idx="18240">
                  <c:v>1.9574102000000002E-3</c:v>
                </c:pt>
                <c:pt idx="18241">
                  <c:v>1.9565984000000001E-3</c:v>
                </c:pt>
                <c:pt idx="18242">
                  <c:v>1.9557870000000001E-3</c:v>
                </c:pt>
                <c:pt idx="18243">
                  <c:v>1.9549760000000002E-3</c:v>
                </c:pt>
                <c:pt idx="18244">
                  <c:v>1.9541655000000001E-3</c:v>
                </c:pt>
                <c:pt idx="18245">
                  <c:v>1.9533553E-3</c:v>
                </c:pt>
                <c:pt idx="18246">
                  <c:v>1.9525454999999999E-3</c:v>
                </c:pt>
                <c:pt idx="18247">
                  <c:v>1.9517362E-3</c:v>
                </c:pt>
                <c:pt idx="18248">
                  <c:v>1.9509273E-3</c:v>
                </c:pt>
                <c:pt idx="18249">
                  <c:v>1.9501188999999999E-3</c:v>
                </c:pt>
                <c:pt idx="18250">
                  <c:v>1.9493109E-3</c:v>
                </c:pt>
                <c:pt idx="18251">
                  <c:v>1.9485033E-3</c:v>
                </c:pt>
                <c:pt idx="18252">
                  <c:v>1.9476961999999999E-3</c:v>
                </c:pt>
                <c:pt idx="18253">
                  <c:v>1.9468896E-3</c:v>
                </c:pt>
                <c:pt idx="18254">
                  <c:v>1.9460833E-3</c:v>
                </c:pt>
                <c:pt idx="18255">
                  <c:v>1.9452773999999999E-3</c:v>
                </c:pt>
                <c:pt idx="18256">
                  <c:v>1.9444721000000001E-3</c:v>
                </c:pt>
                <c:pt idx="18257">
                  <c:v>1.9436671000000001E-3</c:v>
                </c:pt>
                <c:pt idx="18258">
                  <c:v>1.9428625E-3</c:v>
                </c:pt>
                <c:pt idx="18259">
                  <c:v>1.9420583999999999E-3</c:v>
                </c:pt>
                <c:pt idx="18260">
                  <c:v>1.9412546999999999E-3</c:v>
                </c:pt>
                <c:pt idx="18261">
                  <c:v>1.9404514000000001E-3</c:v>
                </c:pt>
                <c:pt idx="18262">
                  <c:v>1.9396486E-3</c:v>
                </c:pt>
                <c:pt idx="18263">
                  <c:v>1.9388462E-3</c:v>
                </c:pt>
                <c:pt idx="18264">
                  <c:v>1.9380441999999999E-3</c:v>
                </c:pt>
                <c:pt idx="18265">
                  <c:v>1.9372427000000001E-3</c:v>
                </c:pt>
                <c:pt idx="18266">
                  <c:v>1.9364415000000001E-3</c:v>
                </c:pt>
                <c:pt idx="18267">
                  <c:v>1.9356408E-3</c:v>
                </c:pt>
                <c:pt idx="18268">
                  <c:v>1.9348405999999999E-3</c:v>
                </c:pt>
                <c:pt idx="18269">
                  <c:v>1.9340407E-3</c:v>
                </c:pt>
                <c:pt idx="18270">
                  <c:v>1.9332412999999999E-3</c:v>
                </c:pt>
                <c:pt idx="18271">
                  <c:v>1.9324423E-3</c:v>
                </c:pt>
                <c:pt idx="18272">
                  <c:v>1.9316437000000001E-3</c:v>
                </c:pt>
                <c:pt idx="18273">
                  <c:v>1.9308456E-3</c:v>
                </c:pt>
                <c:pt idx="18274">
                  <c:v>1.9300478999999999E-3</c:v>
                </c:pt>
                <c:pt idx="18275">
                  <c:v>1.9292504999999999E-3</c:v>
                </c:pt>
                <c:pt idx="18276">
                  <c:v>1.9284536999999999E-3</c:v>
                </c:pt>
                <c:pt idx="18277">
                  <c:v>1.9276572E-3</c:v>
                </c:pt>
                <c:pt idx="18278">
                  <c:v>1.9268611E-3</c:v>
                </c:pt>
                <c:pt idx="18279">
                  <c:v>1.9260655E-3</c:v>
                </c:pt>
                <c:pt idx="18280">
                  <c:v>1.9252703000000001E-3</c:v>
                </c:pt>
                <c:pt idx="18281">
                  <c:v>1.9244755000000001E-3</c:v>
                </c:pt>
                <c:pt idx="18282">
                  <c:v>1.9236812000000001E-3</c:v>
                </c:pt>
                <c:pt idx="18283">
                  <c:v>1.9228873E-3</c:v>
                </c:pt>
                <c:pt idx="18284">
                  <c:v>1.9220938E-3</c:v>
                </c:pt>
                <c:pt idx="18285">
                  <c:v>1.9213006999999999E-3</c:v>
                </c:pt>
                <c:pt idx="18286">
                  <c:v>1.920508E-3</c:v>
                </c:pt>
                <c:pt idx="18287">
                  <c:v>1.9197158000000001E-3</c:v>
                </c:pt>
                <c:pt idx="18288">
                  <c:v>1.9189239E-3</c:v>
                </c:pt>
                <c:pt idx="18289">
                  <c:v>1.9181325000000001E-3</c:v>
                </c:pt>
                <c:pt idx="18290">
                  <c:v>1.9173415000000001E-3</c:v>
                </c:pt>
                <c:pt idx="18291">
                  <c:v>1.9165509E-3</c:v>
                </c:pt>
                <c:pt idx="18292">
                  <c:v>1.9157607999999999E-3</c:v>
                </c:pt>
                <c:pt idx="18293">
                  <c:v>1.9149709999999999E-3</c:v>
                </c:pt>
                <c:pt idx="18294">
                  <c:v>1.9141817000000001E-3</c:v>
                </c:pt>
                <c:pt idx="18295">
                  <c:v>1.9133927999999999E-3</c:v>
                </c:pt>
                <c:pt idx="18296">
                  <c:v>1.9126042999999999E-3</c:v>
                </c:pt>
                <c:pt idx="18297">
                  <c:v>1.9118162000000001E-3</c:v>
                </c:pt>
                <c:pt idx="18298">
                  <c:v>1.9110284999999999E-3</c:v>
                </c:pt>
                <c:pt idx="18299">
                  <c:v>1.9102412999999999E-3</c:v>
                </c:pt>
                <c:pt idx="18300">
                  <c:v>1.9094545000000001E-3</c:v>
                </c:pt>
                <c:pt idx="18301">
                  <c:v>1.9086680999999999E-3</c:v>
                </c:pt>
                <c:pt idx="18302">
                  <c:v>1.9078820000000001E-3</c:v>
                </c:pt>
                <c:pt idx="18303">
                  <c:v>1.9070965E-3</c:v>
                </c:pt>
                <c:pt idx="18304">
                  <c:v>1.9063113E-3</c:v>
                </c:pt>
                <c:pt idx="18305">
                  <c:v>1.9055265E-3</c:v>
                </c:pt>
                <c:pt idx="18306">
                  <c:v>1.9047421000000001E-3</c:v>
                </c:pt>
                <c:pt idx="18307">
                  <c:v>1.9039581999999999E-3</c:v>
                </c:pt>
                <c:pt idx="18308">
                  <c:v>1.9031746000000001E-3</c:v>
                </c:pt>
                <c:pt idx="18309">
                  <c:v>1.9023913999999999E-3</c:v>
                </c:pt>
                <c:pt idx="18310">
                  <c:v>1.9016088E-3</c:v>
                </c:pt>
                <c:pt idx="18311">
                  <c:v>1.9008264999999999E-3</c:v>
                </c:pt>
                <c:pt idx="18312">
                  <c:v>1.9000446E-3</c:v>
                </c:pt>
                <c:pt idx="18313">
                  <c:v>1.8992631E-3</c:v>
                </c:pt>
                <c:pt idx="18314">
                  <c:v>1.8984821E-3</c:v>
                </c:pt>
                <c:pt idx="18315">
                  <c:v>1.8977014E-3</c:v>
                </c:pt>
                <c:pt idx="18316">
                  <c:v>1.8969212E-3</c:v>
                </c:pt>
                <c:pt idx="18317">
                  <c:v>1.8961412999999999E-3</c:v>
                </c:pt>
                <c:pt idx="18318">
                  <c:v>1.8953619E-3</c:v>
                </c:pt>
                <c:pt idx="18319">
                  <c:v>1.8945829E-3</c:v>
                </c:pt>
                <c:pt idx="18320">
                  <c:v>1.8938042999999999E-3</c:v>
                </c:pt>
                <c:pt idx="18321">
                  <c:v>1.8930260999999999E-3</c:v>
                </c:pt>
                <c:pt idx="18322">
                  <c:v>1.8922482999999999E-3</c:v>
                </c:pt>
                <c:pt idx="18323">
                  <c:v>1.8914709E-3</c:v>
                </c:pt>
                <c:pt idx="18324">
                  <c:v>1.8906939E-3</c:v>
                </c:pt>
                <c:pt idx="18325">
                  <c:v>1.8899173E-3</c:v>
                </c:pt>
                <c:pt idx="18326">
                  <c:v>1.8891412000000001E-3</c:v>
                </c:pt>
                <c:pt idx="18327">
                  <c:v>1.8883654000000001E-3</c:v>
                </c:pt>
                <c:pt idx="18328">
                  <c:v>1.88759E-3</c:v>
                </c:pt>
                <c:pt idx="18329">
                  <c:v>1.8868151000000001E-3</c:v>
                </c:pt>
                <c:pt idx="18330">
                  <c:v>1.8860406000000001E-3</c:v>
                </c:pt>
                <c:pt idx="18331">
                  <c:v>1.8852663999999999E-3</c:v>
                </c:pt>
                <c:pt idx="18332">
                  <c:v>1.8844927E-3</c:v>
                </c:pt>
                <c:pt idx="18333">
                  <c:v>1.8837192999999999E-3</c:v>
                </c:pt>
                <c:pt idx="18334">
                  <c:v>1.8829465000000001E-3</c:v>
                </c:pt>
                <c:pt idx="18335">
                  <c:v>1.8821739000000001E-3</c:v>
                </c:pt>
                <c:pt idx="18336">
                  <c:v>1.8814019000000001E-3</c:v>
                </c:pt>
                <c:pt idx="18337">
                  <c:v>1.8806302E-3</c:v>
                </c:pt>
                <c:pt idx="18338">
                  <c:v>1.8798587999999999E-3</c:v>
                </c:pt>
                <c:pt idx="18339">
                  <c:v>1.8790879000000001E-3</c:v>
                </c:pt>
                <c:pt idx="18340">
                  <c:v>1.8783172999999999E-3</c:v>
                </c:pt>
                <c:pt idx="18341">
                  <c:v>1.8775472000000001E-3</c:v>
                </c:pt>
                <c:pt idx="18342">
                  <c:v>1.8767775E-3</c:v>
                </c:pt>
                <c:pt idx="18343">
                  <c:v>1.8760082E-3</c:v>
                </c:pt>
                <c:pt idx="18344">
                  <c:v>1.8752393E-3</c:v>
                </c:pt>
                <c:pt idx="18345">
                  <c:v>1.8744707000000001E-3</c:v>
                </c:pt>
                <c:pt idx="18346">
                  <c:v>1.8737026000000001E-3</c:v>
                </c:pt>
                <c:pt idx="18347">
                  <c:v>1.8729349E-3</c:v>
                </c:pt>
                <c:pt idx="18348">
                  <c:v>1.8721676000000001E-3</c:v>
                </c:pt>
                <c:pt idx="18349">
                  <c:v>1.8714006E-3</c:v>
                </c:pt>
                <c:pt idx="18350">
                  <c:v>1.8706342E-3</c:v>
                </c:pt>
                <c:pt idx="18351">
                  <c:v>1.869868E-3</c:v>
                </c:pt>
                <c:pt idx="18352">
                  <c:v>1.8691021999999999E-3</c:v>
                </c:pt>
                <c:pt idx="18353">
                  <c:v>1.8683369E-3</c:v>
                </c:pt>
                <c:pt idx="18354">
                  <c:v>1.8675720000000001E-3</c:v>
                </c:pt>
                <c:pt idx="18355">
                  <c:v>1.8668075E-3</c:v>
                </c:pt>
                <c:pt idx="18356">
                  <c:v>1.8660433000000001E-3</c:v>
                </c:pt>
                <c:pt idx="18357">
                  <c:v>1.8652795E-3</c:v>
                </c:pt>
                <c:pt idx="18358">
                  <c:v>1.8645161999999999E-3</c:v>
                </c:pt>
                <c:pt idx="18359">
                  <c:v>1.8637532E-3</c:v>
                </c:pt>
                <c:pt idx="18360">
                  <c:v>1.8629906999999999E-3</c:v>
                </c:pt>
                <c:pt idx="18361">
                  <c:v>1.8622285E-3</c:v>
                </c:pt>
                <c:pt idx="18362">
                  <c:v>1.8614667E-3</c:v>
                </c:pt>
                <c:pt idx="18363">
                  <c:v>1.8607052999999999E-3</c:v>
                </c:pt>
                <c:pt idx="18364">
                  <c:v>1.8599443E-3</c:v>
                </c:pt>
                <c:pt idx="18365">
                  <c:v>1.8591837E-3</c:v>
                </c:pt>
                <c:pt idx="18366">
                  <c:v>1.8584235000000001E-3</c:v>
                </c:pt>
                <c:pt idx="18367">
                  <c:v>1.8576636000000001E-3</c:v>
                </c:pt>
                <c:pt idx="18368">
                  <c:v>1.8569042E-3</c:v>
                </c:pt>
                <c:pt idx="18369">
                  <c:v>1.8561452000000001E-3</c:v>
                </c:pt>
                <c:pt idx="18370">
                  <c:v>1.8553865000000001E-3</c:v>
                </c:pt>
                <c:pt idx="18371">
                  <c:v>1.8546283E-3</c:v>
                </c:pt>
                <c:pt idx="18372">
                  <c:v>1.8538705E-3</c:v>
                </c:pt>
                <c:pt idx="18373">
                  <c:v>1.8531128999999999E-3</c:v>
                </c:pt>
                <c:pt idx="18374">
                  <c:v>1.8523559000000001E-3</c:v>
                </c:pt>
                <c:pt idx="18375">
                  <c:v>1.8515992000000001E-3</c:v>
                </c:pt>
                <c:pt idx="18376">
                  <c:v>1.8508428E-3</c:v>
                </c:pt>
                <c:pt idx="18377">
                  <c:v>1.850087E-3</c:v>
                </c:pt>
                <c:pt idx="18378">
                  <c:v>1.8493314E-3</c:v>
                </c:pt>
                <c:pt idx="18379">
                  <c:v>1.8485762000000001E-3</c:v>
                </c:pt>
                <c:pt idx="18380">
                  <c:v>1.8478215000000001E-3</c:v>
                </c:pt>
                <c:pt idx="18381">
                  <c:v>1.8470671E-3</c:v>
                </c:pt>
                <c:pt idx="18382">
                  <c:v>1.8463131000000001E-3</c:v>
                </c:pt>
                <c:pt idx="18383">
                  <c:v>1.8455596000000001E-3</c:v>
                </c:pt>
                <c:pt idx="18384">
                  <c:v>1.8448064E-3</c:v>
                </c:pt>
                <c:pt idx="18385">
                  <c:v>1.8440535E-3</c:v>
                </c:pt>
                <c:pt idx="18386">
                  <c:v>1.8433010999999999E-3</c:v>
                </c:pt>
                <c:pt idx="18387">
                  <c:v>1.8425491E-3</c:v>
                </c:pt>
                <c:pt idx="18388">
                  <c:v>1.8417974E-3</c:v>
                </c:pt>
                <c:pt idx="18389">
                  <c:v>1.8410461000000001E-3</c:v>
                </c:pt>
                <c:pt idx="18390">
                  <c:v>1.8402952999999999E-3</c:v>
                </c:pt>
                <c:pt idx="18391">
                  <c:v>1.8395447000000001E-3</c:v>
                </c:pt>
                <c:pt idx="18392">
                  <c:v>1.8387947E-3</c:v>
                </c:pt>
                <c:pt idx="18393">
                  <c:v>1.838045E-3</c:v>
                </c:pt>
                <c:pt idx="18394">
                  <c:v>1.8372956000000001E-3</c:v>
                </c:pt>
                <c:pt idx="18395">
                  <c:v>1.8365466000000001E-3</c:v>
                </c:pt>
                <c:pt idx="18396">
                  <c:v>1.835798E-3</c:v>
                </c:pt>
                <c:pt idx="18397">
                  <c:v>1.8350497999999999E-3</c:v>
                </c:pt>
                <c:pt idx="18398">
                  <c:v>1.8343019999999999E-3</c:v>
                </c:pt>
                <c:pt idx="18399">
                  <c:v>1.8335546E-3</c:v>
                </c:pt>
                <c:pt idx="18400">
                  <c:v>1.8328076000000001E-3</c:v>
                </c:pt>
                <c:pt idx="18401">
                  <c:v>1.8320609E-3</c:v>
                </c:pt>
                <c:pt idx="18402">
                  <c:v>1.8313146000000001E-3</c:v>
                </c:pt>
                <c:pt idx="18403">
                  <c:v>1.8305687999999999E-3</c:v>
                </c:pt>
                <c:pt idx="18404">
                  <c:v>1.8298232E-3</c:v>
                </c:pt>
                <c:pt idx="18405">
                  <c:v>1.8290781000000001E-3</c:v>
                </c:pt>
                <c:pt idx="18406">
                  <c:v>1.8283334E-3</c:v>
                </c:pt>
                <c:pt idx="18407">
                  <c:v>1.8275889999999999E-3</c:v>
                </c:pt>
                <c:pt idx="18408">
                  <c:v>1.8268449999999999E-3</c:v>
                </c:pt>
                <c:pt idx="18409">
                  <c:v>1.8261013E-3</c:v>
                </c:pt>
                <c:pt idx="18410">
                  <c:v>1.8253581E-3</c:v>
                </c:pt>
                <c:pt idx="18411">
                  <c:v>1.8246153E-3</c:v>
                </c:pt>
                <c:pt idx="18412">
                  <c:v>1.8238728000000001E-3</c:v>
                </c:pt>
                <c:pt idx="18413">
                  <c:v>1.8231306000000001E-3</c:v>
                </c:pt>
                <c:pt idx="18414">
                  <c:v>1.822389E-3</c:v>
                </c:pt>
                <c:pt idx="18415">
                  <c:v>1.8216476E-3</c:v>
                </c:pt>
                <c:pt idx="18416">
                  <c:v>1.8209065999999999E-3</c:v>
                </c:pt>
                <c:pt idx="18417">
                  <c:v>1.820166E-3</c:v>
                </c:pt>
                <c:pt idx="18418">
                  <c:v>1.8194258E-3</c:v>
                </c:pt>
                <c:pt idx="18419">
                  <c:v>1.8186859999999999E-3</c:v>
                </c:pt>
                <c:pt idx="18420">
                  <c:v>1.8179466E-3</c:v>
                </c:pt>
                <c:pt idx="18421">
                  <c:v>1.8172074000000001E-3</c:v>
                </c:pt>
                <c:pt idx="18422">
                  <c:v>1.8164688E-3</c:v>
                </c:pt>
                <c:pt idx="18423">
                  <c:v>1.8157304999999999E-3</c:v>
                </c:pt>
                <c:pt idx="18424">
                  <c:v>1.8149925E-3</c:v>
                </c:pt>
                <c:pt idx="18425">
                  <c:v>1.8142549E-3</c:v>
                </c:pt>
                <c:pt idx="18426">
                  <c:v>1.8135177E-3</c:v>
                </c:pt>
                <c:pt idx="18427">
                  <c:v>1.8127809E-3</c:v>
                </c:pt>
                <c:pt idx="18428">
                  <c:v>1.8120444E-3</c:v>
                </c:pt>
                <c:pt idx="18429">
                  <c:v>1.8113083000000001E-3</c:v>
                </c:pt>
                <c:pt idx="18430">
                  <c:v>1.8105726000000001E-3</c:v>
                </c:pt>
                <c:pt idx="18431">
                  <c:v>1.8098373E-3</c:v>
                </c:pt>
                <c:pt idx="18432">
                  <c:v>1.8091024000000001E-3</c:v>
                </c:pt>
                <c:pt idx="18433">
                  <c:v>1.8083678E-3</c:v>
                </c:pt>
                <c:pt idx="18434">
                  <c:v>1.8076336000000001E-3</c:v>
                </c:pt>
                <c:pt idx="18435">
                  <c:v>1.8068997000000001E-3</c:v>
                </c:pt>
                <c:pt idx="18436">
                  <c:v>1.8061663E-3</c:v>
                </c:pt>
                <c:pt idx="18437">
                  <c:v>1.8054332E-3</c:v>
                </c:pt>
                <c:pt idx="18438">
                  <c:v>1.8047005E-3</c:v>
                </c:pt>
                <c:pt idx="18439">
                  <c:v>1.8039681E-3</c:v>
                </c:pt>
                <c:pt idx="18440">
                  <c:v>1.8032361E-3</c:v>
                </c:pt>
                <c:pt idx="18441">
                  <c:v>1.8025045000000001E-3</c:v>
                </c:pt>
                <c:pt idx="18442">
                  <c:v>1.8017733000000001E-3</c:v>
                </c:pt>
                <c:pt idx="18443">
                  <c:v>1.8010425E-3</c:v>
                </c:pt>
                <c:pt idx="18444">
                  <c:v>1.8003120000000001E-3</c:v>
                </c:pt>
                <c:pt idx="18445">
                  <c:v>1.7995818E-3</c:v>
                </c:pt>
                <c:pt idx="18446">
                  <c:v>1.7988520999999999E-3</c:v>
                </c:pt>
                <c:pt idx="18447">
                  <c:v>1.7981227999999999E-3</c:v>
                </c:pt>
                <c:pt idx="18448">
                  <c:v>1.7973938000000001E-3</c:v>
                </c:pt>
                <c:pt idx="18449">
                  <c:v>1.7966651000000001E-3</c:v>
                </c:pt>
                <c:pt idx="18450">
                  <c:v>1.7959368E-3</c:v>
                </c:pt>
                <c:pt idx="18451">
                  <c:v>1.7952089000000001E-3</c:v>
                </c:pt>
                <c:pt idx="18452">
                  <c:v>1.7944813E-3</c:v>
                </c:pt>
                <c:pt idx="18453">
                  <c:v>1.7937541999999999E-3</c:v>
                </c:pt>
                <c:pt idx="18454">
                  <c:v>1.7930273999999999E-3</c:v>
                </c:pt>
                <c:pt idx="18455">
                  <c:v>1.7923010000000001E-3</c:v>
                </c:pt>
                <c:pt idx="18456">
                  <c:v>1.7915749000000001E-3</c:v>
                </c:pt>
                <c:pt idx="18457">
                  <c:v>1.7908491E-3</c:v>
                </c:pt>
                <c:pt idx="18458">
                  <c:v>1.7901238000000001E-3</c:v>
                </c:pt>
                <c:pt idx="18459">
                  <c:v>1.7893987E-3</c:v>
                </c:pt>
                <c:pt idx="18460">
                  <c:v>1.7886741999999999E-3</c:v>
                </c:pt>
                <c:pt idx="18461">
                  <c:v>1.7879498999999999E-3</c:v>
                </c:pt>
                <c:pt idx="18462">
                  <c:v>1.7872261000000001E-3</c:v>
                </c:pt>
                <c:pt idx="18463">
                  <c:v>1.7865025000000001E-3</c:v>
                </c:pt>
                <c:pt idx="18464">
                  <c:v>1.7857794000000001E-3</c:v>
                </c:pt>
                <c:pt idx="18465">
                  <c:v>1.7850565000000001E-3</c:v>
                </c:pt>
                <c:pt idx="18466">
                  <c:v>1.7843341000000001E-3</c:v>
                </c:pt>
                <c:pt idx="18467">
                  <c:v>1.7836121E-3</c:v>
                </c:pt>
                <c:pt idx="18468">
                  <c:v>1.7828904E-3</c:v>
                </c:pt>
                <c:pt idx="18469">
                  <c:v>1.7821690999999999E-3</c:v>
                </c:pt>
                <c:pt idx="18470">
                  <c:v>1.7814481E-3</c:v>
                </c:pt>
                <c:pt idx="18471">
                  <c:v>1.7807274999999999E-3</c:v>
                </c:pt>
                <c:pt idx="18472">
                  <c:v>1.7800073E-3</c:v>
                </c:pt>
                <c:pt idx="18473">
                  <c:v>1.7792874E-3</c:v>
                </c:pt>
                <c:pt idx="18474">
                  <c:v>1.7785678000000001E-3</c:v>
                </c:pt>
                <c:pt idx="18475">
                  <c:v>1.7778486E-3</c:v>
                </c:pt>
                <c:pt idx="18476">
                  <c:v>1.7771296999999999E-3</c:v>
                </c:pt>
                <c:pt idx="18477">
                  <c:v>1.7764113E-3</c:v>
                </c:pt>
                <c:pt idx="18478">
                  <c:v>1.7756932999999999E-3</c:v>
                </c:pt>
                <c:pt idx="18479">
                  <c:v>1.7749756E-3</c:v>
                </c:pt>
                <c:pt idx="18480">
                  <c:v>1.7742582E-3</c:v>
                </c:pt>
                <c:pt idx="18481">
                  <c:v>1.7735412000000001E-3</c:v>
                </c:pt>
                <c:pt idx="18482">
                  <c:v>1.7728246000000001E-3</c:v>
                </c:pt>
                <c:pt idx="18483">
                  <c:v>1.7721083E-3</c:v>
                </c:pt>
                <c:pt idx="18484">
                  <c:v>1.7713923E-3</c:v>
                </c:pt>
                <c:pt idx="18485">
                  <c:v>1.7706766999999999E-3</c:v>
                </c:pt>
                <c:pt idx="18486">
                  <c:v>1.7699613999999999E-3</c:v>
                </c:pt>
                <c:pt idx="18487">
                  <c:v>1.7692465000000001E-3</c:v>
                </c:pt>
                <c:pt idx="18488">
                  <c:v>1.7685321E-3</c:v>
                </c:pt>
                <c:pt idx="18489">
                  <c:v>1.767818E-3</c:v>
                </c:pt>
                <c:pt idx="18490">
                  <c:v>1.7671042999999999E-3</c:v>
                </c:pt>
                <c:pt idx="18491">
                  <c:v>1.7663908999999999E-3</c:v>
                </c:pt>
                <c:pt idx="18492">
                  <c:v>1.7656778000000001E-3</c:v>
                </c:pt>
                <c:pt idx="18493">
                  <c:v>1.7649651000000001E-3</c:v>
                </c:pt>
                <c:pt idx="18494">
                  <c:v>1.7642528000000001E-3</c:v>
                </c:pt>
                <c:pt idx="18495">
                  <c:v>1.7635407999999999E-3</c:v>
                </c:pt>
                <c:pt idx="18496">
                  <c:v>1.7628291000000001E-3</c:v>
                </c:pt>
                <c:pt idx="18497">
                  <c:v>1.7621177999999999E-3</c:v>
                </c:pt>
                <c:pt idx="18498">
                  <c:v>1.7614069E-3</c:v>
                </c:pt>
                <c:pt idx="18499">
                  <c:v>1.7606963000000001E-3</c:v>
                </c:pt>
                <c:pt idx="18500">
                  <c:v>1.7599860000000001E-3</c:v>
                </c:pt>
                <c:pt idx="18501">
                  <c:v>1.7592761E-3</c:v>
                </c:pt>
                <c:pt idx="18502">
                  <c:v>1.7585666E-3</c:v>
                </c:pt>
                <c:pt idx="18503">
                  <c:v>1.7578574E-3</c:v>
                </c:pt>
                <c:pt idx="18504">
                  <c:v>1.7571485E-3</c:v>
                </c:pt>
                <c:pt idx="18505">
                  <c:v>1.75644E-3</c:v>
                </c:pt>
                <c:pt idx="18506">
                  <c:v>1.7557319E-3</c:v>
                </c:pt>
                <c:pt idx="18507">
                  <c:v>1.7550242000000001E-3</c:v>
                </c:pt>
                <c:pt idx="18508">
                  <c:v>1.7543169E-3</c:v>
                </c:pt>
                <c:pt idx="18509">
                  <c:v>1.7536099E-3</c:v>
                </c:pt>
                <c:pt idx="18510">
                  <c:v>1.7529032E-3</c:v>
                </c:pt>
                <c:pt idx="18511">
                  <c:v>1.7521969E-3</c:v>
                </c:pt>
                <c:pt idx="18512">
                  <c:v>1.751491E-3</c:v>
                </c:pt>
                <c:pt idx="18513">
                  <c:v>1.7507854000000001E-3</c:v>
                </c:pt>
                <c:pt idx="18514">
                  <c:v>1.7500801E-3</c:v>
                </c:pt>
                <c:pt idx="18515">
                  <c:v>1.7493752999999999E-3</c:v>
                </c:pt>
                <c:pt idx="18516">
                  <c:v>1.7486706999999999E-3</c:v>
                </c:pt>
                <c:pt idx="18517">
                  <c:v>1.7479665000000001E-3</c:v>
                </c:pt>
                <c:pt idx="18518">
                  <c:v>1.7472627000000001E-3</c:v>
                </c:pt>
                <c:pt idx="18519">
                  <c:v>1.7465592E-3</c:v>
                </c:pt>
                <c:pt idx="18520">
                  <c:v>1.7458560000000001E-3</c:v>
                </c:pt>
                <c:pt idx="18521">
                  <c:v>1.7451532E-3</c:v>
                </c:pt>
                <c:pt idx="18522">
                  <c:v>1.7444508000000001E-3</c:v>
                </c:pt>
                <c:pt idx="18523">
                  <c:v>1.7437487000000001E-3</c:v>
                </c:pt>
                <c:pt idx="18524">
                  <c:v>1.7430468999999999E-3</c:v>
                </c:pt>
                <c:pt idx="18525">
                  <c:v>1.7423454999999999E-3</c:v>
                </c:pt>
                <c:pt idx="18526">
                  <c:v>1.7416445E-3</c:v>
                </c:pt>
                <c:pt idx="18527">
                  <c:v>1.7409438000000001E-3</c:v>
                </c:pt>
                <c:pt idx="18528">
                  <c:v>1.7402434E-3</c:v>
                </c:pt>
                <c:pt idx="18529">
                  <c:v>1.7395434E-3</c:v>
                </c:pt>
                <c:pt idx="18530">
                  <c:v>1.7388436999999999E-3</c:v>
                </c:pt>
                <c:pt idx="18531">
                  <c:v>1.7381444E-3</c:v>
                </c:pt>
                <c:pt idx="18532">
                  <c:v>1.7374455E-3</c:v>
                </c:pt>
                <c:pt idx="18533">
                  <c:v>1.7367469E-3</c:v>
                </c:pt>
                <c:pt idx="18534">
                  <c:v>1.7360486E-3</c:v>
                </c:pt>
                <c:pt idx="18535">
                  <c:v>1.7353506000000001E-3</c:v>
                </c:pt>
                <c:pt idx="18536">
                  <c:v>1.7346529E-3</c:v>
                </c:pt>
                <c:pt idx="18537">
                  <c:v>1.7339555999999999E-3</c:v>
                </c:pt>
                <c:pt idx="18538">
                  <c:v>1.7332586000000001E-3</c:v>
                </c:pt>
                <c:pt idx="18539">
                  <c:v>1.732562E-3</c:v>
                </c:pt>
                <c:pt idx="18540">
                  <c:v>1.7318657E-3</c:v>
                </c:pt>
                <c:pt idx="18541">
                  <c:v>1.7311697999999999E-3</c:v>
                </c:pt>
                <c:pt idx="18542">
                  <c:v>1.7304741999999999E-3</c:v>
                </c:pt>
                <c:pt idx="18543">
                  <c:v>1.7297789E-3</c:v>
                </c:pt>
                <c:pt idx="18544">
                  <c:v>1.7290840999999999E-3</c:v>
                </c:pt>
                <c:pt idx="18545">
                  <c:v>1.7283895000000001E-3</c:v>
                </c:pt>
                <c:pt idx="18546">
                  <c:v>1.7276952999999999E-3</c:v>
                </c:pt>
                <c:pt idx="18547">
                  <c:v>1.7270015000000001E-3</c:v>
                </c:pt>
                <c:pt idx="18548">
                  <c:v>1.726308E-3</c:v>
                </c:pt>
                <c:pt idx="18549">
                  <c:v>1.7256149E-3</c:v>
                </c:pt>
                <c:pt idx="18550">
                  <c:v>1.7249221000000001E-3</c:v>
                </c:pt>
                <c:pt idx="18551">
                  <c:v>1.7242297000000001E-3</c:v>
                </c:pt>
                <c:pt idx="18552">
                  <c:v>1.7235376E-3</c:v>
                </c:pt>
                <c:pt idx="18553">
                  <c:v>1.7228458E-3</c:v>
                </c:pt>
                <c:pt idx="18554">
                  <c:v>1.7221544E-3</c:v>
                </c:pt>
                <c:pt idx="18555">
                  <c:v>1.7214633E-3</c:v>
                </c:pt>
                <c:pt idx="18556">
                  <c:v>1.7207724999999999E-3</c:v>
                </c:pt>
                <c:pt idx="18557">
                  <c:v>1.7200819999999999E-3</c:v>
                </c:pt>
                <c:pt idx="18558">
                  <c:v>1.7193919000000001E-3</c:v>
                </c:pt>
                <c:pt idx="18559">
                  <c:v>1.7187020999999999E-3</c:v>
                </c:pt>
                <c:pt idx="18560">
                  <c:v>1.7180126999999999E-3</c:v>
                </c:pt>
                <c:pt idx="18561">
                  <c:v>1.7173237E-3</c:v>
                </c:pt>
                <c:pt idx="18562">
                  <c:v>1.716635E-3</c:v>
                </c:pt>
                <c:pt idx="18563">
                  <c:v>1.7159466000000001E-3</c:v>
                </c:pt>
                <c:pt idx="18564">
                  <c:v>1.7152586000000001E-3</c:v>
                </c:pt>
                <c:pt idx="18565">
                  <c:v>1.7145709E-3</c:v>
                </c:pt>
                <c:pt idx="18566">
                  <c:v>1.7138836E-3</c:v>
                </c:pt>
                <c:pt idx="18567">
                  <c:v>1.7131965999999999E-3</c:v>
                </c:pt>
                <c:pt idx="18568">
                  <c:v>1.7125099E-3</c:v>
                </c:pt>
                <c:pt idx="18569">
                  <c:v>1.7118235000000001E-3</c:v>
                </c:pt>
                <c:pt idx="18570">
                  <c:v>1.7111374999999999E-3</c:v>
                </c:pt>
                <c:pt idx="18571">
                  <c:v>1.7104518E-3</c:v>
                </c:pt>
                <c:pt idx="18572">
                  <c:v>1.7097665000000001E-3</c:v>
                </c:pt>
                <c:pt idx="18573">
                  <c:v>1.7090815000000001E-3</c:v>
                </c:pt>
                <c:pt idx="18574">
                  <c:v>1.7083968000000001E-3</c:v>
                </c:pt>
                <c:pt idx="18575">
                  <c:v>1.7077125000000001E-3</c:v>
                </c:pt>
                <c:pt idx="18576">
                  <c:v>1.7070286E-3</c:v>
                </c:pt>
                <c:pt idx="18577">
                  <c:v>1.7063448999999999E-3</c:v>
                </c:pt>
                <c:pt idx="18578">
                  <c:v>1.7056615E-3</c:v>
                </c:pt>
                <c:pt idx="18579">
                  <c:v>1.7049785E-3</c:v>
                </c:pt>
                <c:pt idx="18580">
                  <c:v>1.7042959000000001E-3</c:v>
                </c:pt>
                <c:pt idx="18581">
                  <c:v>1.7036136000000001E-3</c:v>
                </c:pt>
                <c:pt idx="18582">
                  <c:v>1.7029316E-3</c:v>
                </c:pt>
                <c:pt idx="18583">
                  <c:v>1.70225E-3</c:v>
                </c:pt>
                <c:pt idx="18584">
                  <c:v>1.7015686000000001E-3</c:v>
                </c:pt>
                <c:pt idx="18585">
                  <c:v>1.7008876000000001E-3</c:v>
                </c:pt>
                <c:pt idx="18586">
                  <c:v>1.7002069E-3</c:v>
                </c:pt>
                <c:pt idx="18587">
                  <c:v>1.6995266E-3</c:v>
                </c:pt>
                <c:pt idx="18588">
                  <c:v>1.6988465999999999E-3</c:v>
                </c:pt>
                <c:pt idx="18589">
                  <c:v>1.6981669E-3</c:v>
                </c:pt>
                <c:pt idx="18590">
                  <c:v>1.6974876999999999E-3</c:v>
                </c:pt>
                <c:pt idx="18591">
                  <c:v>1.6968087E-3</c:v>
                </c:pt>
                <c:pt idx="18592">
                  <c:v>1.6961299999999999E-3</c:v>
                </c:pt>
                <c:pt idx="18593">
                  <c:v>1.6954517E-3</c:v>
                </c:pt>
                <c:pt idx="18594">
                  <c:v>1.6947736999999999E-3</c:v>
                </c:pt>
                <c:pt idx="18595">
                  <c:v>1.694096E-3</c:v>
                </c:pt>
                <c:pt idx="18596">
                  <c:v>1.6934186999999999E-3</c:v>
                </c:pt>
                <c:pt idx="18597">
                  <c:v>1.6927418E-3</c:v>
                </c:pt>
                <c:pt idx="18598">
                  <c:v>1.692065E-3</c:v>
                </c:pt>
                <c:pt idx="18599">
                  <c:v>1.6913887000000001E-3</c:v>
                </c:pt>
                <c:pt idx="18600">
                  <c:v>1.6907126E-3</c:v>
                </c:pt>
                <c:pt idx="18601">
                  <c:v>1.6901545000000001E-3</c:v>
                </c:pt>
                <c:pt idx="18602">
                  <c:v>1.6895965E-3</c:v>
                </c:pt>
                <c:pt idx="18603">
                  <c:v>1.6890385000000001E-3</c:v>
                </c:pt>
                <c:pt idx="18604">
                  <c:v>1.6884806E-3</c:v>
                </c:pt>
                <c:pt idx="18605">
                  <c:v>1.6879229E-3</c:v>
                </c:pt>
                <c:pt idx="18606">
                  <c:v>1.6873652E-3</c:v>
                </c:pt>
                <c:pt idx="18607">
                  <c:v>1.6868077E-3</c:v>
                </c:pt>
                <c:pt idx="18608">
                  <c:v>1.6862504E-3</c:v>
                </c:pt>
                <c:pt idx="18609">
                  <c:v>1.6856932999999999E-3</c:v>
                </c:pt>
                <c:pt idx="18610">
                  <c:v>1.6851361999999999E-3</c:v>
                </c:pt>
                <c:pt idx="18611">
                  <c:v>1.6845793E-3</c:v>
                </c:pt>
                <c:pt idx="18612">
                  <c:v>1.6840226000000001E-3</c:v>
                </c:pt>
                <c:pt idx="18613">
                  <c:v>1.683466E-3</c:v>
                </c:pt>
                <c:pt idx="18614">
                  <c:v>1.6829096E-3</c:v>
                </c:pt>
                <c:pt idx="18615">
                  <c:v>1.6823533E-3</c:v>
                </c:pt>
                <c:pt idx="18616">
                  <c:v>1.6817971999999999E-3</c:v>
                </c:pt>
                <c:pt idx="18617">
                  <c:v>1.6812412000000001E-3</c:v>
                </c:pt>
                <c:pt idx="18618">
                  <c:v>1.6806854E-3</c:v>
                </c:pt>
                <c:pt idx="18619">
                  <c:v>1.6801298000000001E-3</c:v>
                </c:pt>
                <c:pt idx="18620">
                  <c:v>1.6795744E-3</c:v>
                </c:pt>
                <c:pt idx="18621">
                  <c:v>1.6790190999999999E-3</c:v>
                </c:pt>
                <c:pt idx="18622">
                  <c:v>1.678464E-3</c:v>
                </c:pt>
                <c:pt idx="18623">
                  <c:v>1.6779091E-3</c:v>
                </c:pt>
                <c:pt idx="18624">
                  <c:v>1.6773542999999999E-3</c:v>
                </c:pt>
                <c:pt idx="18625">
                  <c:v>1.6767997000000001E-3</c:v>
                </c:pt>
                <c:pt idx="18626">
                  <c:v>1.6762454E-3</c:v>
                </c:pt>
                <c:pt idx="18627">
                  <c:v>1.6756911E-3</c:v>
                </c:pt>
                <c:pt idx="18628">
                  <c:v>1.6751371E-3</c:v>
                </c:pt>
                <c:pt idx="18629">
                  <c:v>1.6745833E-3</c:v>
                </c:pt>
                <c:pt idx="18630">
                  <c:v>1.6740296E-3</c:v>
                </c:pt>
                <c:pt idx="18631">
                  <c:v>1.6734762E-3</c:v>
                </c:pt>
                <c:pt idx="18632">
                  <c:v>1.6729229E-3</c:v>
                </c:pt>
                <c:pt idx="18633">
                  <c:v>1.6723698E-3</c:v>
                </c:pt>
                <c:pt idx="18634">
                  <c:v>1.6718168000000001E-3</c:v>
                </c:pt>
                <c:pt idx="18635">
                  <c:v>1.6712641E-3</c:v>
                </c:pt>
                <c:pt idx="18636">
                  <c:v>1.6707116000000001E-3</c:v>
                </c:pt>
                <c:pt idx="18637">
                  <c:v>1.6701591999999999E-3</c:v>
                </c:pt>
                <c:pt idx="18638">
                  <c:v>1.669607E-3</c:v>
                </c:pt>
                <c:pt idx="18639">
                  <c:v>1.6690551000000001E-3</c:v>
                </c:pt>
                <c:pt idx="18640">
                  <c:v>1.6685033000000001E-3</c:v>
                </c:pt>
                <c:pt idx="18641">
                  <c:v>1.6679517E-3</c:v>
                </c:pt>
                <c:pt idx="18642">
                  <c:v>1.6674001999999999E-3</c:v>
                </c:pt>
                <c:pt idx="18643">
                  <c:v>1.666849E-3</c:v>
                </c:pt>
                <c:pt idx="18644">
                  <c:v>1.6662980000000001E-3</c:v>
                </c:pt>
                <c:pt idx="18645">
                  <c:v>1.6657473000000001E-3</c:v>
                </c:pt>
                <c:pt idx="18646">
                  <c:v>1.6651966000000001E-3</c:v>
                </c:pt>
                <c:pt idx="18647">
                  <c:v>1.6646461999999999E-3</c:v>
                </c:pt>
                <c:pt idx="18648">
                  <c:v>1.6640960000000001E-3</c:v>
                </c:pt>
                <c:pt idx="18649">
                  <c:v>1.6635459999999999E-3</c:v>
                </c:pt>
                <c:pt idx="18650">
                  <c:v>1.6629961E-3</c:v>
                </c:pt>
                <c:pt idx="18651">
                  <c:v>1.6624465000000001E-3</c:v>
                </c:pt>
                <c:pt idx="18652">
                  <c:v>1.6618971000000001E-3</c:v>
                </c:pt>
                <c:pt idx="18653">
                  <c:v>1.6613477999999999E-3</c:v>
                </c:pt>
                <c:pt idx="18654">
                  <c:v>1.6607988000000001E-3</c:v>
                </c:pt>
                <c:pt idx="18655">
                  <c:v>1.6602499E-3</c:v>
                </c:pt>
                <c:pt idx="18656">
                  <c:v>1.6597012E-3</c:v>
                </c:pt>
                <c:pt idx="18657">
                  <c:v>1.6591527999999999E-3</c:v>
                </c:pt>
                <c:pt idx="18658">
                  <c:v>1.6586045999999999E-3</c:v>
                </c:pt>
                <c:pt idx="18659">
                  <c:v>1.6580564999999999E-3</c:v>
                </c:pt>
                <c:pt idx="18660">
                  <c:v>1.6575087000000001E-3</c:v>
                </c:pt>
                <c:pt idx="18661">
                  <c:v>1.656961E-3</c:v>
                </c:pt>
                <c:pt idx="18662">
                  <c:v>1.6564135E-3</c:v>
                </c:pt>
                <c:pt idx="18663">
                  <c:v>1.6558663000000001E-3</c:v>
                </c:pt>
                <c:pt idx="18664">
                  <c:v>1.6553192E-3</c:v>
                </c:pt>
                <c:pt idx="18665">
                  <c:v>1.6547724E-3</c:v>
                </c:pt>
                <c:pt idx="18666">
                  <c:v>1.6542257999999999E-3</c:v>
                </c:pt>
                <c:pt idx="18667">
                  <c:v>1.6536793E-3</c:v>
                </c:pt>
                <c:pt idx="18668">
                  <c:v>1.6531331E-3</c:v>
                </c:pt>
                <c:pt idx="18669">
                  <c:v>1.6525870000000001E-3</c:v>
                </c:pt>
                <c:pt idx="18670">
                  <c:v>1.6520411E-3</c:v>
                </c:pt>
                <c:pt idx="18671">
                  <c:v>1.6514955E-3</c:v>
                </c:pt>
                <c:pt idx="18672">
                  <c:v>1.6509501E-3</c:v>
                </c:pt>
                <c:pt idx="18673">
                  <c:v>1.6504047999999999E-3</c:v>
                </c:pt>
                <c:pt idx="18674">
                  <c:v>1.6498597000000001E-3</c:v>
                </c:pt>
                <c:pt idx="18675">
                  <c:v>1.6493148999999999E-3</c:v>
                </c:pt>
                <c:pt idx="18676">
                  <c:v>1.6487703E-3</c:v>
                </c:pt>
                <c:pt idx="18677">
                  <c:v>1.6482258E-3</c:v>
                </c:pt>
                <c:pt idx="18678">
                  <c:v>1.6476816E-3</c:v>
                </c:pt>
                <c:pt idx="18679">
                  <c:v>1.6471375999999999E-3</c:v>
                </c:pt>
                <c:pt idx="18680">
                  <c:v>1.6465937E-3</c:v>
                </c:pt>
                <c:pt idx="18681">
                  <c:v>1.64605E-3</c:v>
                </c:pt>
                <c:pt idx="18682">
                  <c:v>1.6455065999999999E-3</c:v>
                </c:pt>
                <c:pt idx="18683">
                  <c:v>1.6449634000000001E-3</c:v>
                </c:pt>
                <c:pt idx="18684">
                  <c:v>1.6444203000000001E-3</c:v>
                </c:pt>
                <c:pt idx="18685">
                  <c:v>1.6438774999999999E-3</c:v>
                </c:pt>
                <c:pt idx="18686">
                  <c:v>1.6433349000000001E-3</c:v>
                </c:pt>
                <c:pt idx="18687">
                  <c:v>1.6427925000000001E-3</c:v>
                </c:pt>
                <c:pt idx="18688">
                  <c:v>1.6422501999999999E-3</c:v>
                </c:pt>
                <c:pt idx="18689">
                  <c:v>1.6417082E-3</c:v>
                </c:pt>
                <c:pt idx="18690">
                  <c:v>1.6411664E-3</c:v>
                </c:pt>
                <c:pt idx="18691">
                  <c:v>1.6406248000000001E-3</c:v>
                </c:pt>
                <c:pt idx="18692">
                  <c:v>1.6400834E-3</c:v>
                </c:pt>
                <c:pt idx="18693">
                  <c:v>1.6395422E-3</c:v>
                </c:pt>
                <c:pt idx="18694">
                  <c:v>1.6390012E-3</c:v>
                </c:pt>
                <c:pt idx="18695">
                  <c:v>1.6384603999999999E-3</c:v>
                </c:pt>
                <c:pt idx="18696">
                  <c:v>1.6379198999999999E-3</c:v>
                </c:pt>
                <c:pt idx="18697">
                  <c:v>1.6373795E-3</c:v>
                </c:pt>
                <c:pt idx="18698">
                  <c:v>1.6368394000000001E-3</c:v>
                </c:pt>
                <c:pt idx="18699">
                  <c:v>1.6362994E-3</c:v>
                </c:pt>
                <c:pt idx="18700">
                  <c:v>1.6357597000000001E-3</c:v>
                </c:pt>
                <c:pt idx="18701">
                  <c:v>1.6352201E-3</c:v>
                </c:pt>
                <c:pt idx="18702">
                  <c:v>1.6346808E-3</c:v>
                </c:pt>
                <c:pt idx="18703">
                  <c:v>1.6341417E-3</c:v>
                </c:pt>
                <c:pt idx="18704">
                  <c:v>1.6336027999999999E-3</c:v>
                </c:pt>
                <c:pt idx="18705">
                  <c:v>1.633064E-3</c:v>
                </c:pt>
                <c:pt idx="18706">
                  <c:v>1.6325255000000001E-3</c:v>
                </c:pt>
                <c:pt idx="18707">
                  <c:v>1.6319872E-3</c:v>
                </c:pt>
                <c:pt idx="18708">
                  <c:v>1.6314490999999999E-3</c:v>
                </c:pt>
                <c:pt idx="18709">
                  <c:v>1.6309110999999999E-3</c:v>
                </c:pt>
                <c:pt idx="18710">
                  <c:v>1.6303734E-3</c:v>
                </c:pt>
                <c:pt idx="18711">
                  <c:v>1.6298358999999999E-3</c:v>
                </c:pt>
                <c:pt idx="18712">
                  <c:v>1.6292987E-3</c:v>
                </c:pt>
                <c:pt idx="18713">
                  <c:v>1.6287615E-3</c:v>
                </c:pt>
                <c:pt idx="18714">
                  <c:v>1.6282245999999999E-3</c:v>
                </c:pt>
                <c:pt idx="18715">
                  <c:v>1.6276878999999999E-3</c:v>
                </c:pt>
                <c:pt idx="18716">
                  <c:v>1.6271515E-3</c:v>
                </c:pt>
                <c:pt idx="18717">
                  <c:v>1.6266151999999999E-3</c:v>
                </c:pt>
                <c:pt idx="18718">
                  <c:v>1.6260790999999999E-3</c:v>
                </c:pt>
                <c:pt idx="18719">
                  <c:v>1.6255432E-3</c:v>
                </c:pt>
                <c:pt idx="18720">
                  <c:v>1.6250075999999999E-3</c:v>
                </c:pt>
                <c:pt idx="18721">
                  <c:v>1.6244721999999999E-3</c:v>
                </c:pt>
                <c:pt idx="18722">
                  <c:v>1.6239369E-3</c:v>
                </c:pt>
                <c:pt idx="18723">
                  <c:v>1.6234019000000001E-3</c:v>
                </c:pt>
                <c:pt idx="18724">
                  <c:v>1.6228671000000001E-3</c:v>
                </c:pt>
                <c:pt idx="18725">
                  <c:v>1.6223324999999999E-3</c:v>
                </c:pt>
                <c:pt idx="18726">
                  <c:v>1.621798E-3</c:v>
                </c:pt>
                <c:pt idx="18727">
                  <c:v>1.6212638E-3</c:v>
                </c:pt>
                <c:pt idx="18728">
                  <c:v>1.6207298000000001E-3</c:v>
                </c:pt>
                <c:pt idx="18729">
                  <c:v>1.620196E-3</c:v>
                </c:pt>
                <c:pt idx="18730">
                  <c:v>1.6196623999999999E-3</c:v>
                </c:pt>
                <c:pt idx="18731">
                  <c:v>1.619129E-3</c:v>
                </c:pt>
                <c:pt idx="18732">
                  <c:v>1.6185958000000001E-3</c:v>
                </c:pt>
                <c:pt idx="18733">
                  <c:v>1.6180628E-3</c:v>
                </c:pt>
                <c:pt idx="18734">
                  <c:v>1.6175301000000001E-3</c:v>
                </c:pt>
                <c:pt idx="18735">
                  <c:v>1.6169975E-3</c:v>
                </c:pt>
                <c:pt idx="18736">
                  <c:v>1.6164651999999999E-3</c:v>
                </c:pt>
                <c:pt idx="18737">
                  <c:v>1.615933E-3</c:v>
                </c:pt>
                <c:pt idx="18738">
                  <c:v>1.6154011000000001E-3</c:v>
                </c:pt>
                <c:pt idx="18739">
                  <c:v>1.6148693E-3</c:v>
                </c:pt>
                <c:pt idx="18740">
                  <c:v>1.6143378E-3</c:v>
                </c:pt>
                <c:pt idx="18741">
                  <c:v>1.6138064999999999E-3</c:v>
                </c:pt>
                <c:pt idx="18742">
                  <c:v>1.6132754000000001E-3</c:v>
                </c:pt>
                <c:pt idx="18743">
                  <c:v>1.6127444000000001E-3</c:v>
                </c:pt>
                <c:pt idx="18744">
                  <c:v>1.6122136999999999E-3</c:v>
                </c:pt>
                <c:pt idx="18745">
                  <c:v>1.6116832000000001E-3</c:v>
                </c:pt>
                <c:pt idx="18746">
                  <c:v>1.6111528999999999E-3</c:v>
                </c:pt>
                <c:pt idx="18747">
                  <c:v>1.6106226999999999E-3</c:v>
                </c:pt>
                <c:pt idx="18748">
                  <c:v>1.6100928000000001E-3</c:v>
                </c:pt>
                <c:pt idx="18749">
                  <c:v>1.6095631000000001E-3</c:v>
                </c:pt>
                <c:pt idx="18750">
                  <c:v>1.6090337E-3</c:v>
                </c:pt>
                <c:pt idx="18751">
                  <c:v>1.6085043000000001E-3</c:v>
                </c:pt>
                <c:pt idx="18752">
                  <c:v>1.6079752000000001E-3</c:v>
                </c:pt>
                <c:pt idx="18753">
                  <c:v>1.6074463000000001E-3</c:v>
                </c:pt>
                <c:pt idx="18754">
                  <c:v>1.6069177E-3</c:v>
                </c:pt>
                <c:pt idx="18755">
                  <c:v>1.6063893000000001E-3</c:v>
                </c:pt>
                <c:pt idx="18756">
                  <c:v>1.6058610000000001E-3</c:v>
                </c:pt>
                <c:pt idx="18757">
                  <c:v>1.6053329E-3</c:v>
                </c:pt>
                <c:pt idx="18758">
                  <c:v>1.6048051E-3</c:v>
                </c:pt>
                <c:pt idx="18759">
                  <c:v>1.6042775E-3</c:v>
                </c:pt>
                <c:pt idx="18760">
                  <c:v>1.6037499999999999E-3</c:v>
                </c:pt>
                <c:pt idx="18761">
                  <c:v>1.6032227999999999E-3</c:v>
                </c:pt>
                <c:pt idx="18762">
                  <c:v>1.6026958E-3</c:v>
                </c:pt>
                <c:pt idx="18763">
                  <c:v>1.6021690000000001E-3</c:v>
                </c:pt>
                <c:pt idx="18764">
                  <c:v>1.6016423E-3</c:v>
                </c:pt>
                <c:pt idx="18765">
                  <c:v>1.6011159000000001E-3</c:v>
                </c:pt>
                <c:pt idx="18766">
                  <c:v>1.6005896999999999E-3</c:v>
                </c:pt>
                <c:pt idx="18767">
                  <c:v>1.6000637999999999E-3</c:v>
                </c:pt>
                <c:pt idx="18768">
                  <c:v>1.5995378999999999E-3</c:v>
                </c:pt>
                <c:pt idx="18769">
                  <c:v>1.5990123E-3</c:v>
                </c:pt>
                <c:pt idx="18770">
                  <c:v>1.5984869E-3</c:v>
                </c:pt>
                <c:pt idx="18771">
                  <c:v>1.5979618E-3</c:v>
                </c:pt>
                <c:pt idx="18772">
                  <c:v>1.5974367000000001E-3</c:v>
                </c:pt>
                <c:pt idx="18773">
                  <c:v>1.5969119E-3</c:v>
                </c:pt>
                <c:pt idx="18774">
                  <c:v>1.5963874E-3</c:v>
                </c:pt>
                <c:pt idx="18775">
                  <c:v>1.5958630000000001E-3</c:v>
                </c:pt>
                <c:pt idx="18776">
                  <c:v>1.5953388E-3</c:v>
                </c:pt>
                <c:pt idx="18777">
                  <c:v>1.5948148E-3</c:v>
                </c:pt>
                <c:pt idx="18778">
                  <c:v>1.5942911000000001E-3</c:v>
                </c:pt>
                <c:pt idx="18779">
                  <c:v>1.5937675E-3</c:v>
                </c:pt>
                <c:pt idx="18780">
                  <c:v>1.5932441E-3</c:v>
                </c:pt>
                <c:pt idx="18781">
                  <c:v>1.5927210000000001E-3</c:v>
                </c:pt>
                <c:pt idx="18782">
                  <c:v>1.592198E-3</c:v>
                </c:pt>
                <c:pt idx="18783">
                  <c:v>1.5916753E-3</c:v>
                </c:pt>
                <c:pt idx="18784">
                  <c:v>1.5911527E-3</c:v>
                </c:pt>
                <c:pt idx="18785">
                  <c:v>1.5906303999999999E-3</c:v>
                </c:pt>
                <c:pt idx="18786">
                  <c:v>1.5901082999999999E-3</c:v>
                </c:pt>
                <c:pt idx="18787">
                  <c:v>1.5895864E-3</c:v>
                </c:pt>
                <c:pt idx="18788">
                  <c:v>1.5890646E-3</c:v>
                </c:pt>
                <c:pt idx="18789">
                  <c:v>1.5885431E-3</c:v>
                </c:pt>
                <c:pt idx="18790">
                  <c:v>1.5880218000000001E-3</c:v>
                </c:pt>
                <c:pt idx="18791">
                  <c:v>1.5875007E-3</c:v>
                </c:pt>
                <c:pt idx="18792">
                  <c:v>1.5869797000000001E-3</c:v>
                </c:pt>
                <c:pt idx="18793">
                  <c:v>1.5864589999999999E-3</c:v>
                </c:pt>
                <c:pt idx="18794">
                  <c:v>1.5859385E-3</c:v>
                </c:pt>
                <c:pt idx="18795">
                  <c:v>1.5854182E-3</c:v>
                </c:pt>
                <c:pt idx="18796">
                  <c:v>1.5848981E-3</c:v>
                </c:pt>
                <c:pt idx="18797">
                  <c:v>1.5843782000000001E-3</c:v>
                </c:pt>
                <c:pt idx="18798">
                  <c:v>1.5838585E-3</c:v>
                </c:pt>
                <c:pt idx="18799">
                  <c:v>1.5833391E-3</c:v>
                </c:pt>
                <c:pt idx="18800">
                  <c:v>1.5828197000000001E-3</c:v>
                </c:pt>
                <c:pt idx="18801">
                  <c:v>1.5823006E-3</c:v>
                </c:pt>
                <c:pt idx="18802">
                  <c:v>1.5817818E-3</c:v>
                </c:pt>
                <c:pt idx="18803">
                  <c:v>1.5812631000000001E-3</c:v>
                </c:pt>
                <c:pt idx="18804">
                  <c:v>1.5807446E-3</c:v>
                </c:pt>
                <c:pt idx="18805">
                  <c:v>1.5802264E-3</c:v>
                </c:pt>
                <c:pt idx="18806">
                  <c:v>1.5797083000000001E-3</c:v>
                </c:pt>
                <c:pt idx="18807">
                  <c:v>1.5791905E-3</c:v>
                </c:pt>
                <c:pt idx="18808">
                  <c:v>1.5786728E-3</c:v>
                </c:pt>
                <c:pt idx="18809">
                  <c:v>1.5781553E-3</c:v>
                </c:pt>
                <c:pt idx="18810">
                  <c:v>1.5776380999999999E-3</c:v>
                </c:pt>
                <c:pt idx="18811">
                  <c:v>1.5771209999999999E-3</c:v>
                </c:pt>
                <c:pt idx="18812">
                  <c:v>1.5766040999999999E-3</c:v>
                </c:pt>
                <c:pt idx="18813">
                  <c:v>1.5760874E-3</c:v>
                </c:pt>
                <c:pt idx="18814">
                  <c:v>1.575571E-3</c:v>
                </c:pt>
                <c:pt idx="18815">
                  <c:v>1.5750547E-3</c:v>
                </c:pt>
                <c:pt idx="18816">
                  <c:v>1.5745386000000001E-3</c:v>
                </c:pt>
                <c:pt idx="18817">
                  <c:v>1.5740228000000001E-3</c:v>
                </c:pt>
                <c:pt idx="18818">
                  <c:v>1.5735072000000001E-3</c:v>
                </c:pt>
                <c:pt idx="18819">
                  <c:v>1.5729917E-3</c:v>
                </c:pt>
                <c:pt idx="18820">
                  <c:v>1.5724764999999999E-3</c:v>
                </c:pt>
                <c:pt idx="18821">
                  <c:v>1.5719613999999999E-3</c:v>
                </c:pt>
                <c:pt idx="18822">
                  <c:v>1.5714465E-3</c:v>
                </c:pt>
                <c:pt idx="18823">
                  <c:v>1.5709318999999999E-3</c:v>
                </c:pt>
                <c:pt idx="18824">
                  <c:v>1.5704174000000001E-3</c:v>
                </c:pt>
                <c:pt idx="18825">
                  <c:v>1.5699031999999999E-3</c:v>
                </c:pt>
                <c:pt idx="18826">
                  <c:v>1.5693891000000001E-3</c:v>
                </c:pt>
                <c:pt idx="18827">
                  <c:v>1.5688753000000001E-3</c:v>
                </c:pt>
                <c:pt idx="18828">
                  <c:v>1.5683616999999999E-3</c:v>
                </c:pt>
                <c:pt idx="18829">
                  <c:v>1.5678483E-3</c:v>
                </c:pt>
                <c:pt idx="18830">
                  <c:v>1.567335E-3</c:v>
                </c:pt>
                <c:pt idx="18831">
                  <c:v>1.5668219E-3</c:v>
                </c:pt>
                <c:pt idx="18832">
                  <c:v>1.5663090999999999E-3</c:v>
                </c:pt>
                <c:pt idx="18833">
                  <c:v>1.5657964000000001E-3</c:v>
                </c:pt>
                <c:pt idx="18834">
                  <c:v>1.5652839999999999E-3</c:v>
                </c:pt>
                <c:pt idx="18835">
                  <c:v>1.5647718E-3</c:v>
                </c:pt>
                <c:pt idx="18836">
                  <c:v>1.5642598E-3</c:v>
                </c:pt>
                <c:pt idx="18837">
                  <c:v>1.5637479E-3</c:v>
                </c:pt>
                <c:pt idx="18838">
                  <c:v>1.5632362E-3</c:v>
                </c:pt>
                <c:pt idx="18839">
                  <c:v>1.5627248E-3</c:v>
                </c:pt>
                <c:pt idx="18840">
                  <c:v>1.5622135E-3</c:v>
                </c:pt>
                <c:pt idx="18841">
                  <c:v>1.5617025000000001E-3</c:v>
                </c:pt>
                <c:pt idx="18842">
                  <c:v>1.5611916E-3</c:v>
                </c:pt>
                <c:pt idx="18843">
                  <c:v>1.560681E-3</c:v>
                </c:pt>
                <c:pt idx="18844">
                  <c:v>1.5601706E-3</c:v>
                </c:pt>
                <c:pt idx="18845">
                  <c:v>1.5596602999999999E-3</c:v>
                </c:pt>
                <c:pt idx="18846">
                  <c:v>1.5591502999999999E-3</c:v>
                </c:pt>
                <c:pt idx="18847">
                  <c:v>1.5586403999999999E-3</c:v>
                </c:pt>
                <c:pt idx="18848">
                  <c:v>1.5581307E-3</c:v>
                </c:pt>
                <c:pt idx="18849">
                  <c:v>1.5576213E-3</c:v>
                </c:pt>
                <c:pt idx="18850">
                  <c:v>1.5571121000000001E-3</c:v>
                </c:pt>
                <c:pt idx="18851">
                  <c:v>1.5566029999999999E-3</c:v>
                </c:pt>
                <c:pt idx="18852">
                  <c:v>1.5560941999999999E-3</c:v>
                </c:pt>
                <c:pt idx="18853">
                  <c:v>1.5555854999999999E-3</c:v>
                </c:pt>
                <c:pt idx="18854">
                  <c:v>1.555077E-3</c:v>
                </c:pt>
                <c:pt idx="18855">
                  <c:v>1.5545687999999999E-3</c:v>
                </c:pt>
                <c:pt idx="18856">
                  <c:v>1.5540606999999999E-3</c:v>
                </c:pt>
                <c:pt idx="18857">
                  <c:v>1.5535529E-3</c:v>
                </c:pt>
                <c:pt idx="18858">
                  <c:v>1.5530451999999999E-3</c:v>
                </c:pt>
                <c:pt idx="18859">
                  <c:v>1.5525377999999999E-3</c:v>
                </c:pt>
                <c:pt idx="18860">
                  <c:v>1.5520306E-3</c:v>
                </c:pt>
                <c:pt idx="18861">
                  <c:v>1.5515234999999999E-3</c:v>
                </c:pt>
                <c:pt idx="18862">
                  <c:v>1.5510166000000001E-3</c:v>
                </c:pt>
                <c:pt idx="18863">
                  <c:v>1.5505098999999999E-3</c:v>
                </c:pt>
                <c:pt idx="18864">
                  <c:v>1.5500035000000001E-3</c:v>
                </c:pt>
                <c:pt idx="18865">
                  <c:v>1.5494972E-3</c:v>
                </c:pt>
                <c:pt idx="18866">
                  <c:v>1.5489912000000001E-3</c:v>
                </c:pt>
                <c:pt idx="18867">
                  <c:v>1.5484854E-3</c:v>
                </c:pt>
                <c:pt idx="18868">
                  <c:v>1.5479796999999999E-3</c:v>
                </c:pt>
                <c:pt idx="18869">
                  <c:v>1.5474741999999999E-3</c:v>
                </c:pt>
                <c:pt idx="18870">
                  <c:v>1.5469689E-3</c:v>
                </c:pt>
                <c:pt idx="18871">
                  <c:v>1.5464637999999999E-3</c:v>
                </c:pt>
                <c:pt idx="18872">
                  <c:v>1.5459588999999999E-3</c:v>
                </c:pt>
                <c:pt idx="18873">
                  <c:v>1.5454543E-3</c:v>
                </c:pt>
                <c:pt idx="18874">
                  <c:v>1.5449496999999999E-3</c:v>
                </c:pt>
                <c:pt idx="18875">
                  <c:v>1.5444453999999999E-3</c:v>
                </c:pt>
                <c:pt idx="18876">
                  <c:v>1.5439412999999999E-3</c:v>
                </c:pt>
                <c:pt idx="18877">
                  <c:v>1.5434374000000001E-3</c:v>
                </c:pt>
                <c:pt idx="18878">
                  <c:v>1.5429336E-3</c:v>
                </c:pt>
                <c:pt idx="18879">
                  <c:v>1.5424301000000001E-3</c:v>
                </c:pt>
                <c:pt idx="18880">
                  <c:v>1.5419269E-3</c:v>
                </c:pt>
                <c:pt idx="18881">
                  <c:v>1.5414236999999999E-3</c:v>
                </c:pt>
                <c:pt idx="18882">
                  <c:v>1.5409207999999999E-3</c:v>
                </c:pt>
                <c:pt idx="18883">
                  <c:v>1.5404181E-3</c:v>
                </c:pt>
                <c:pt idx="18884">
                  <c:v>1.5399156E-3</c:v>
                </c:pt>
                <c:pt idx="18885">
                  <c:v>1.5394132E-3</c:v>
                </c:pt>
                <c:pt idx="18886">
                  <c:v>1.5389111E-3</c:v>
                </c:pt>
                <c:pt idx="18887">
                  <c:v>1.5384093E-3</c:v>
                </c:pt>
                <c:pt idx="18888">
                  <c:v>1.5379075E-3</c:v>
                </c:pt>
                <c:pt idx="18889">
                  <c:v>1.5374060000000001E-3</c:v>
                </c:pt>
                <c:pt idx="18890">
                  <c:v>1.5369047E-3</c:v>
                </c:pt>
                <c:pt idx="18891">
                  <c:v>1.5364034999999999E-3</c:v>
                </c:pt>
                <c:pt idx="18892">
                  <c:v>1.5359026E-3</c:v>
                </c:pt>
                <c:pt idx="18893">
                  <c:v>1.5354018999999999E-3</c:v>
                </c:pt>
                <c:pt idx="18894">
                  <c:v>1.5349013000000001E-3</c:v>
                </c:pt>
                <c:pt idx="18895">
                  <c:v>1.5344009999999999E-3</c:v>
                </c:pt>
                <c:pt idx="18896">
                  <c:v>1.5339009E-3</c:v>
                </c:pt>
                <c:pt idx="18897">
                  <c:v>1.5334007999999999E-3</c:v>
                </c:pt>
                <c:pt idx="18898">
                  <c:v>1.5329011E-3</c:v>
                </c:pt>
                <c:pt idx="18899">
                  <c:v>1.5324015E-3</c:v>
                </c:pt>
                <c:pt idx="18900">
                  <c:v>1.5319021E-3</c:v>
                </c:pt>
                <c:pt idx="18901">
                  <c:v>1.5314028999999999E-3</c:v>
                </c:pt>
                <c:pt idx="18902">
                  <c:v>1.530904E-3</c:v>
                </c:pt>
                <c:pt idx="18903">
                  <c:v>1.5304050999999999E-3</c:v>
                </c:pt>
                <c:pt idx="18904">
                  <c:v>1.5299065000000001E-3</c:v>
                </c:pt>
                <c:pt idx="18905">
                  <c:v>1.5294082E-3</c:v>
                </c:pt>
                <c:pt idx="18906">
                  <c:v>1.5289099E-3</c:v>
                </c:pt>
                <c:pt idx="18907">
                  <c:v>1.5284119E-3</c:v>
                </c:pt>
                <c:pt idx="18908">
                  <c:v>1.5279141E-3</c:v>
                </c:pt>
                <c:pt idx="18909">
                  <c:v>1.5274163999999999E-3</c:v>
                </c:pt>
                <c:pt idx="18910">
                  <c:v>1.5269190000000001E-3</c:v>
                </c:pt>
                <c:pt idx="18911">
                  <c:v>1.5264218000000001E-3</c:v>
                </c:pt>
                <c:pt idx="18912">
                  <c:v>1.5259246999999999E-3</c:v>
                </c:pt>
                <c:pt idx="18913">
                  <c:v>1.5254278E-3</c:v>
                </c:pt>
                <c:pt idx="18914">
                  <c:v>1.5249312000000001E-3</c:v>
                </c:pt>
                <c:pt idx="18915">
                  <c:v>1.5244347000000001E-3</c:v>
                </c:pt>
                <c:pt idx="18916">
                  <c:v>1.5239384E-3</c:v>
                </c:pt>
                <c:pt idx="18917">
                  <c:v>1.5234423E-3</c:v>
                </c:pt>
                <c:pt idx="18918">
                  <c:v>1.5229464E-3</c:v>
                </c:pt>
                <c:pt idx="18919">
                  <c:v>1.5224507000000001E-3</c:v>
                </c:pt>
                <c:pt idx="18920">
                  <c:v>1.5219552E-3</c:v>
                </c:pt>
                <c:pt idx="18921">
                  <c:v>1.5214599000000001E-3</c:v>
                </c:pt>
                <c:pt idx="18922">
                  <c:v>1.5209647999999999E-3</c:v>
                </c:pt>
                <c:pt idx="18923">
                  <c:v>1.5204699000000001E-3</c:v>
                </c:pt>
                <c:pt idx="18924">
                  <c:v>1.5199751E-3</c:v>
                </c:pt>
                <c:pt idx="18925">
                  <c:v>1.5194805999999999E-3</c:v>
                </c:pt>
                <c:pt idx="18926">
                  <c:v>1.5189863E-3</c:v>
                </c:pt>
                <c:pt idx="18927">
                  <c:v>1.5184921E-3</c:v>
                </c:pt>
                <c:pt idx="18928">
                  <c:v>1.5179982000000001E-3</c:v>
                </c:pt>
                <c:pt idx="18929">
                  <c:v>1.5175045E-3</c:v>
                </c:pt>
                <c:pt idx="18930">
                  <c:v>1.5170108999999999E-3</c:v>
                </c:pt>
                <c:pt idx="18931">
                  <c:v>1.5165174999999999E-3</c:v>
                </c:pt>
                <c:pt idx="18932">
                  <c:v>1.5160243E-3</c:v>
                </c:pt>
                <c:pt idx="18933">
                  <c:v>1.5155313E-3</c:v>
                </c:pt>
                <c:pt idx="18934">
                  <c:v>1.5150385E-3</c:v>
                </c:pt>
                <c:pt idx="18935">
                  <c:v>1.5145460000000001E-3</c:v>
                </c:pt>
                <c:pt idx="18936">
                  <c:v>1.5140536E-3</c:v>
                </c:pt>
                <c:pt idx="18937">
                  <c:v>1.5135614E-3</c:v>
                </c:pt>
                <c:pt idx="18938">
                  <c:v>1.5130693E-3</c:v>
                </c:pt>
                <c:pt idx="18939">
                  <c:v>1.5125773999999999E-3</c:v>
                </c:pt>
                <c:pt idx="18940">
                  <c:v>1.5120858000000001E-3</c:v>
                </c:pt>
                <c:pt idx="18941">
                  <c:v>1.5115943000000001E-3</c:v>
                </c:pt>
                <c:pt idx="18942">
                  <c:v>1.511103E-3</c:v>
                </c:pt>
                <c:pt idx="18943">
                  <c:v>1.5106119999999999E-3</c:v>
                </c:pt>
                <c:pt idx="18944">
                  <c:v>1.5101209999999999E-3</c:v>
                </c:pt>
                <c:pt idx="18945">
                  <c:v>1.5096304E-3</c:v>
                </c:pt>
                <c:pt idx="18946">
                  <c:v>1.5091398999999999E-3</c:v>
                </c:pt>
                <c:pt idx="18947">
                  <c:v>1.5086495999999999E-3</c:v>
                </c:pt>
                <c:pt idx="18948">
                  <c:v>1.5081593999999999E-3</c:v>
                </c:pt>
                <c:pt idx="18949">
                  <c:v>1.5076696000000001E-3</c:v>
                </c:pt>
                <c:pt idx="18950">
                  <c:v>1.5071798E-3</c:v>
                </c:pt>
                <c:pt idx="18951">
                  <c:v>1.5066903000000001E-3</c:v>
                </c:pt>
                <c:pt idx="18952">
                  <c:v>1.5062008999999999E-3</c:v>
                </c:pt>
                <c:pt idx="18953">
                  <c:v>1.5057117000000001E-3</c:v>
                </c:pt>
                <c:pt idx="18954">
                  <c:v>1.5052227999999999E-3</c:v>
                </c:pt>
                <c:pt idx="18955">
                  <c:v>1.5047338999999999E-3</c:v>
                </c:pt>
                <c:pt idx="18956">
                  <c:v>1.5042453000000001E-3</c:v>
                </c:pt>
                <c:pt idx="18957">
                  <c:v>1.5037570000000001E-3</c:v>
                </c:pt>
                <c:pt idx="18958">
                  <c:v>1.5032686999999999E-3</c:v>
                </c:pt>
                <c:pt idx="18959">
                  <c:v>1.5027807E-3</c:v>
                </c:pt>
                <c:pt idx="18960">
                  <c:v>1.5022929E-3</c:v>
                </c:pt>
                <c:pt idx="18961">
                  <c:v>1.5018053E-3</c:v>
                </c:pt>
                <c:pt idx="18962">
                  <c:v>1.5013177999999999E-3</c:v>
                </c:pt>
                <c:pt idx="18963">
                  <c:v>1.5008305E-3</c:v>
                </c:pt>
                <c:pt idx="18964">
                  <c:v>1.5003434E-3</c:v>
                </c:pt>
                <c:pt idx="18965">
                  <c:v>1.4998565999999999E-3</c:v>
                </c:pt>
                <c:pt idx="18966">
                  <c:v>1.4993699000000001E-3</c:v>
                </c:pt>
                <c:pt idx="18967">
                  <c:v>1.4988834E-3</c:v>
                </c:pt>
                <c:pt idx="18968">
                  <c:v>1.4983971000000001E-3</c:v>
                </c:pt>
                <c:pt idx="18969">
                  <c:v>1.4979109E-3</c:v>
                </c:pt>
                <c:pt idx="18970">
                  <c:v>1.4974249999999999E-3</c:v>
                </c:pt>
                <c:pt idx="18971">
                  <c:v>1.4969393E-3</c:v>
                </c:pt>
                <c:pt idx="18972">
                  <c:v>1.4964538000000001E-3</c:v>
                </c:pt>
                <c:pt idx="18973">
                  <c:v>1.4959684E-3</c:v>
                </c:pt>
                <c:pt idx="18974">
                  <c:v>1.4954832E-3</c:v>
                </c:pt>
                <c:pt idx="18975">
                  <c:v>1.4949982000000001E-3</c:v>
                </c:pt>
                <c:pt idx="18976">
                  <c:v>1.4945135E-3</c:v>
                </c:pt>
                <c:pt idx="18977">
                  <c:v>1.4940287999999999E-3</c:v>
                </c:pt>
                <c:pt idx="18978">
                  <c:v>1.4935444E-3</c:v>
                </c:pt>
                <c:pt idx="18979">
                  <c:v>1.4930601000000001E-3</c:v>
                </c:pt>
                <c:pt idx="18980">
                  <c:v>1.4925761E-3</c:v>
                </c:pt>
                <c:pt idx="18981">
                  <c:v>1.4920923000000001E-3</c:v>
                </c:pt>
                <c:pt idx="18982">
                  <c:v>1.4916085999999999E-3</c:v>
                </c:pt>
                <c:pt idx="18983">
                  <c:v>1.4911251000000001E-3</c:v>
                </c:pt>
                <c:pt idx="18984">
                  <c:v>1.4906419000000001E-3</c:v>
                </c:pt>
                <c:pt idx="18985">
                  <c:v>1.4901586999999999E-3</c:v>
                </c:pt>
                <c:pt idx="18986">
                  <c:v>1.4896758E-3</c:v>
                </c:pt>
                <c:pt idx="18987">
                  <c:v>1.4891931E-3</c:v>
                </c:pt>
                <c:pt idx="18988">
                  <c:v>1.4887105E-3</c:v>
                </c:pt>
                <c:pt idx="18989">
                  <c:v>1.4882281999999999E-3</c:v>
                </c:pt>
                <c:pt idx="18990">
                  <c:v>1.4877460000000001E-3</c:v>
                </c:pt>
                <c:pt idx="18991">
                  <c:v>1.4872640999999999E-3</c:v>
                </c:pt>
                <c:pt idx="18992">
                  <c:v>1.4867821999999999E-3</c:v>
                </c:pt>
                <c:pt idx="18993">
                  <c:v>1.4863006000000001E-3</c:v>
                </c:pt>
                <c:pt idx="18994">
                  <c:v>1.4858192000000001E-3</c:v>
                </c:pt>
                <c:pt idx="18995">
                  <c:v>1.4853379999999999E-3</c:v>
                </c:pt>
                <c:pt idx="18996">
                  <c:v>1.4848569E-3</c:v>
                </c:pt>
                <c:pt idx="18997">
                  <c:v>1.4843761E-3</c:v>
                </c:pt>
                <c:pt idx="18998">
                  <c:v>1.4838955E-3</c:v>
                </c:pt>
                <c:pt idx="18999">
                  <c:v>1.4834150000000001E-3</c:v>
                </c:pt>
                <c:pt idx="19000">
                  <c:v>1.4829347E-3</c:v>
                </c:pt>
                <c:pt idx="19001">
                  <c:v>1.4824546E-3</c:v>
                </c:pt>
                <c:pt idx="19002">
                  <c:v>1.4819747000000001E-3</c:v>
                </c:pt>
                <c:pt idx="19003">
                  <c:v>1.481495E-3</c:v>
                </c:pt>
                <c:pt idx="19004">
                  <c:v>1.4810155E-3</c:v>
                </c:pt>
                <c:pt idx="19005">
                  <c:v>1.4805361E-3</c:v>
                </c:pt>
                <c:pt idx="19006">
                  <c:v>1.4800569000000001E-3</c:v>
                </c:pt>
                <c:pt idx="19007">
                  <c:v>1.4795780000000001E-3</c:v>
                </c:pt>
                <c:pt idx="19008">
                  <c:v>1.4790992000000001E-3</c:v>
                </c:pt>
                <c:pt idx="19009">
                  <c:v>1.4786205999999999E-3</c:v>
                </c:pt>
                <c:pt idx="19010">
                  <c:v>1.4781421E-3</c:v>
                </c:pt>
                <c:pt idx="19011">
                  <c:v>1.4776639E-3</c:v>
                </c:pt>
                <c:pt idx="19012">
                  <c:v>1.4771858000000001E-3</c:v>
                </c:pt>
                <c:pt idx="19013">
                  <c:v>1.4767078999999999E-3</c:v>
                </c:pt>
                <c:pt idx="19014">
                  <c:v>1.4762302000000001E-3</c:v>
                </c:pt>
                <c:pt idx="19015">
                  <c:v>1.4757526999999999E-3</c:v>
                </c:pt>
                <c:pt idx="19016">
                  <c:v>1.4752754E-3</c:v>
                </c:pt>
                <c:pt idx="19017">
                  <c:v>1.4747982000000001E-3</c:v>
                </c:pt>
                <c:pt idx="19018">
                  <c:v>1.4743212000000001E-3</c:v>
                </c:pt>
                <c:pt idx="19019">
                  <c:v>1.4738444999999999E-3</c:v>
                </c:pt>
                <c:pt idx="19020">
                  <c:v>1.4733679E-3</c:v>
                </c:pt>
                <c:pt idx="19021">
                  <c:v>1.4728915E-3</c:v>
                </c:pt>
                <c:pt idx="19022">
                  <c:v>1.4724153E-3</c:v>
                </c:pt>
                <c:pt idx="19023">
                  <c:v>1.4719392999999999E-3</c:v>
                </c:pt>
                <c:pt idx="19024">
                  <c:v>1.4714635000000001E-3</c:v>
                </c:pt>
                <c:pt idx="19025">
                  <c:v>1.4709878E-3</c:v>
                </c:pt>
                <c:pt idx="19026">
                  <c:v>1.4705123999999999E-3</c:v>
                </c:pt>
                <c:pt idx="19027">
                  <c:v>1.470037E-3</c:v>
                </c:pt>
                <c:pt idx="19028">
                  <c:v>1.4695619E-3</c:v>
                </c:pt>
                <c:pt idx="19029">
                  <c:v>1.4690871E-3</c:v>
                </c:pt>
                <c:pt idx="19030">
                  <c:v>1.4686123000000001E-3</c:v>
                </c:pt>
                <c:pt idx="19031">
                  <c:v>1.4681378000000001E-3</c:v>
                </c:pt>
                <c:pt idx="19032">
                  <c:v>1.4676634E-3</c:v>
                </c:pt>
                <c:pt idx="19033">
                  <c:v>1.4671892999999999E-3</c:v>
                </c:pt>
                <c:pt idx="19034">
                  <c:v>1.4667152E-3</c:v>
                </c:pt>
                <c:pt idx="19035">
                  <c:v>1.4662414E-3</c:v>
                </c:pt>
                <c:pt idx="19036">
                  <c:v>1.4657679000000001E-3</c:v>
                </c:pt>
                <c:pt idx="19037">
                  <c:v>1.4652943999999999E-3</c:v>
                </c:pt>
                <c:pt idx="19038">
                  <c:v>1.4648211999999999E-3</c:v>
                </c:pt>
                <c:pt idx="19039">
                  <c:v>1.4643480999999999E-3</c:v>
                </c:pt>
                <c:pt idx="19040">
                  <c:v>1.4638752E-3</c:v>
                </c:pt>
                <c:pt idx="19041">
                  <c:v>1.4634024000000001E-3</c:v>
                </c:pt>
                <c:pt idx="19042">
                  <c:v>1.4629299000000001E-3</c:v>
                </c:pt>
                <c:pt idx="19043">
                  <c:v>1.4624575999999999E-3</c:v>
                </c:pt>
                <c:pt idx="19044">
                  <c:v>1.4619854E-3</c:v>
                </c:pt>
                <c:pt idx="19045">
                  <c:v>1.4615135E-3</c:v>
                </c:pt>
                <c:pt idx="19046">
                  <c:v>1.4610415999999999E-3</c:v>
                </c:pt>
                <c:pt idx="19047">
                  <c:v>1.46057E-3</c:v>
                </c:pt>
                <c:pt idx="19048">
                  <c:v>1.4600984999999999E-3</c:v>
                </c:pt>
                <c:pt idx="19049">
                  <c:v>1.4596272999999999E-3</c:v>
                </c:pt>
                <c:pt idx="19050">
                  <c:v>1.4591561999999999E-3</c:v>
                </c:pt>
                <c:pt idx="19051">
                  <c:v>1.4586853E-3</c:v>
                </c:pt>
                <c:pt idx="19052">
                  <c:v>1.4582146E-3</c:v>
                </c:pt>
                <c:pt idx="19053">
                  <c:v>1.457744E-3</c:v>
                </c:pt>
                <c:pt idx="19054">
                  <c:v>1.4572737000000001E-3</c:v>
                </c:pt>
                <c:pt idx="19055">
                  <c:v>1.4568035E-3</c:v>
                </c:pt>
                <c:pt idx="19056">
                  <c:v>1.4563336E-3</c:v>
                </c:pt>
                <c:pt idx="19057">
                  <c:v>1.4558637E-3</c:v>
                </c:pt>
                <c:pt idx="19058">
                  <c:v>1.4553941000000001E-3</c:v>
                </c:pt>
                <c:pt idx="19059">
                  <c:v>1.4549247E-3</c:v>
                </c:pt>
                <c:pt idx="19060">
                  <c:v>1.4544554E-3</c:v>
                </c:pt>
                <c:pt idx="19061">
                  <c:v>1.4539863999999999E-3</c:v>
                </c:pt>
                <c:pt idx="19062">
                  <c:v>1.4535175E-3</c:v>
                </c:pt>
                <c:pt idx="19063">
                  <c:v>1.4530488E-3</c:v>
                </c:pt>
                <c:pt idx="19064">
                  <c:v>1.4525802E-3</c:v>
                </c:pt>
                <c:pt idx="19065">
                  <c:v>1.4521118999999999E-3</c:v>
                </c:pt>
                <c:pt idx="19066">
                  <c:v>1.4516436000000001E-3</c:v>
                </c:pt>
                <c:pt idx="19067">
                  <c:v>1.4511757000000001E-3</c:v>
                </c:pt>
                <c:pt idx="19068">
                  <c:v>1.4507079E-3</c:v>
                </c:pt>
                <c:pt idx="19069">
                  <c:v>1.4502403000000001E-3</c:v>
                </c:pt>
                <c:pt idx="19070">
                  <c:v>1.4497729000000001E-3</c:v>
                </c:pt>
                <c:pt idx="19071">
                  <c:v>1.4493055999999999E-3</c:v>
                </c:pt>
                <c:pt idx="19072">
                  <c:v>1.4488385E-3</c:v>
                </c:pt>
                <c:pt idx="19073">
                  <c:v>1.4483715999999999E-3</c:v>
                </c:pt>
                <c:pt idx="19074">
                  <c:v>1.4479048999999999E-3</c:v>
                </c:pt>
                <c:pt idx="19075">
                  <c:v>1.4474384E-3</c:v>
                </c:pt>
                <c:pt idx="19076">
                  <c:v>1.4469719999999999E-3</c:v>
                </c:pt>
                <c:pt idx="19077">
                  <c:v>1.4465058999999999E-3</c:v>
                </c:pt>
                <c:pt idx="19078">
                  <c:v>1.4460399E-3</c:v>
                </c:pt>
                <c:pt idx="19079">
                  <c:v>1.4455741000000001E-3</c:v>
                </c:pt>
                <c:pt idx="19080">
                  <c:v>1.4451084E-3</c:v>
                </c:pt>
                <c:pt idx="19081">
                  <c:v>1.444643E-3</c:v>
                </c:pt>
                <c:pt idx="19082">
                  <c:v>1.4441777000000001E-3</c:v>
                </c:pt>
                <c:pt idx="19083">
                  <c:v>1.4437126E-3</c:v>
                </c:pt>
                <c:pt idx="19084">
                  <c:v>1.4432477E-3</c:v>
                </c:pt>
                <c:pt idx="19085">
                  <c:v>1.4427829E-3</c:v>
                </c:pt>
                <c:pt idx="19086">
                  <c:v>1.4423183E-3</c:v>
                </c:pt>
                <c:pt idx="19087">
                  <c:v>1.4418539E-3</c:v>
                </c:pt>
                <c:pt idx="19088">
                  <c:v>1.4413897E-3</c:v>
                </c:pt>
                <c:pt idx="19089">
                  <c:v>1.4409256E-3</c:v>
                </c:pt>
                <c:pt idx="19090">
                  <c:v>1.4404617999999999E-3</c:v>
                </c:pt>
                <c:pt idx="19091">
                  <c:v>1.4399981999999999E-3</c:v>
                </c:pt>
                <c:pt idx="19092">
                  <c:v>1.4395346999999999E-3</c:v>
                </c:pt>
                <c:pt idx="19093">
                  <c:v>1.4390714E-3</c:v>
                </c:pt>
                <c:pt idx="19094">
                  <c:v>1.4386083E-3</c:v>
                </c:pt>
                <c:pt idx="19095">
                  <c:v>1.4381452999999999E-3</c:v>
                </c:pt>
                <c:pt idx="19096">
                  <c:v>1.4376825E-3</c:v>
                </c:pt>
                <c:pt idx="19097">
                  <c:v>1.4372199000000001E-3</c:v>
                </c:pt>
                <c:pt idx="19098">
                  <c:v>1.4367575E-3</c:v>
                </c:pt>
                <c:pt idx="19099">
                  <c:v>1.4362952E-3</c:v>
                </c:pt>
                <c:pt idx="19100">
                  <c:v>1.4358331999999999E-3</c:v>
                </c:pt>
                <c:pt idx="19101">
                  <c:v>1.4353712E-3</c:v>
                </c:pt>
                <c:pt idx="19102">
                  <c:v>1.4349095E-3</c:v>
                </c:pt>
                <c:pt idx="19103">
                  <c:v>1.4344479E-3</c:v>
                </c:pt>
                <c:pt idx="19104">
                  <c:v>1.4339865999999999E-3</c:v>
                </c:pt>
                <c:pt idx="19105">
                  <c:v>1.4335254999999999E-3</c:v>
                </c:pt>
                <c:pt idx="19106">
                  <c:v>1.4330644999999999E-3</c:v>
                </c:pt>
                <c:pt idx="19107">
                  <c:v>1.4326037E-3</c:v>
                </c:pt>
                <c:pt idx="19108">
                  <c:v>1.4321430000000001E-3</c:v>
                </c:pt>
                <c:pt idx="19109">
                  <c:v>1.4316826000000001E-3</c:v>
                </c:pt>
                <c:pt idx="19110">
                  <c:v>1.4312222999999999E-3</c:v>
                </c:pt>
                <c:pt idx="19111">
                  <c:v>1.4307622E-3</c:v>
                </c:pt>
                <c:pt idx="19112">
                  <c:v>1.4303022999999999E-3</c:v>
                </c:pt>
                <c:pt idx="19113">
                  <c:v>1.4298425999999999E-3</c:v>
                </c:pt>
                <c:pt idx="19114">
                  <c:v>1.4293829E-3</c:v>
                </c:pt>
                <c:pt idx="19115">
                  <c:v>1.4289235999999999E-3</c:v>
                </c:pt>
                <c:pt idx="19116">
                  <c:v>1.4284643000000001E-3</c:v>
                </c:pt>
                <c:pt idx="19117">
                  <c:v>1.4280053000000001E-3</c:v>
                </c:pt>
                <c:pt idx="19118">
                  <c:v>1.4275463999999999E-3</c:v>
                </c:pt>
                <c:pt idx="19119">
                  <c:v>1.4270877000000001E-3</c:v>
                </c:pt>
                <c:pt idx="19120">
                  <c:v>1.4266291E-3</c:v>
                </c:pt>
                <c:pt idx="19121">
                  <c:v>1.4261708000000001E-3</c:v>
                </c:pt>
                <c:pt idx="19122">
                  <c:v>1.4257126E-3</c:v>
                </c:pt>
                <c:pt idx="19123">
                  <c:v>1.4252545999999999E-3</c:v>
                </c:pt>
                <c:pt idx="19124">
                  <c:v>1.4247967999999999E-3</c:v>
                </c:pt>
                <c:pt idx="19125">
                  <c:v>1.4243391E-3</c:v>
                </c:pt>
                <c:pt idx="19126">
                  <c:v>1.4238816000000001E-3</c:v>
                </c:pt>
                <c:pt idx="19127">
                  <c:v>1.4234243000000001E-3</c:v>
                </c:pt>
                <c:pt idx="19128">
                  <c:v>1.4229672000000001E-3</c:v>
                </c:pt>
                <c:pt idx="19129">
                  <c:v>1.4225101999999999E-3</c:v>
                </c:pt>
                <c:pt idx="19130">
                  <c:v>1.4220534000000001E-3</c:v>
                </c:pt>
                <c:pt idx="19131">
                  <c:v>1.4215969000000001E-3</c:v>
                </c:pt>
                <c:pt idx="19132">
                  <c:v>1.4211404999999999E-3</c:v>
                </c:pt>
                <c:pt idx="19133">
                  <c:v>1.4206843000000001E-3</c:v>
                </c:pt>
                <c:pt idx="19134">
                  <c:v>1.4202283E-3</c:v>
                </c:pt>
                <c:pt idx="19135">
                  <c:v>1.4197724000000001E-3</c:v>
                </c:pt>
                <c:pt idx="19136">
                  <c:v>1.4193166999999999E-3</c:v>
                </c:pt>
                <c:pt idx="19137">
                  <c:v>1.4188612000000001E-3</c:v>
                </c:pt>
                <c:pt idx="19138">
                  <c:v>1.4184059000000001E-3</c:v>
                </c:pt>
                <c:pt idx="19139">
                  <c:v>1.4179507000000001E-3</c:v>
                </c:pt>
                <c:pt idx="19140">
                  <c:v>1.4174958E-3</c:v>
                </c:pt>
                <c:pt idx="19141">
                  <c:v>1.4170408999999999E-3</c:v>
                </c:pt>
                <c:pt idx="19142">
                  <c:v>1.4165862999999999E-3</c:v>
                </c:pt>
                <c:pt idx="19143">
                  <c:v>1.4161319E-3</c:v>
                </c:pt>
                <c:pt idx="19144">
                  <c:v>1.4156775999999999E-3</c:v>
                </c:pt>
                <c:pt idx="19145">
                  <c:v>1.4152234999999999E-3</c:v>
                </c:pt>
                <c:pt idx="19146">
                  <c:v>1.4147696E-3</c:v>
                </c:pt>
                <c:pt idx="19147">
                  <c:v>1.4143158E-3</c:v>
                </c:pt>
                <c:pt idx="19148">
                  <c:v>1.4138622E-3</c:v>
                </c:pt>
                <c:pt idx="19149">
                  <c:v>1.4134088E-3</c:v>
                </c:pt>
                <c:pt idx="19150">
                  <c:v>1.4129556E-3</c:v>
                </c:pt>
                <c:pt idx="19151">
                  <c:v>1.4125024999999999E-3</c:v>
                </c:pt>
                <c:pt idx="19152">
                  <c:v>1.4120496000000001E-3</c:v>
                </c:pt>
                <c:pt idx="19153">
                  <c:v>1.4115969000000001E-3</c:v>
                </c:pt>
                <c:pt idx="19154">
                  <c:v>1.4111443999999999E-3</c:v>
                </c:pt>
                <c:pt idx="19155">
                  <c:v>1.4106920000000001E-3</c:v>
                </c:pt>
                <c:pt idx="19156">
                  <c:v>1.4102398E-3</c:v>
                </c:pt>
                <c:pt idx="19157">
                  <c:v>1.4097878000000001E-3</c:v>
                </c:pt>
                <c:pt idx="19158">
                  <c:v>1.409336E-3</c:v>
                </c:pt>
                <c:pt idx="19159">
                  <c:v>1.4088843000000001E-3</c:v>
                </c:pt>
                <c:pt idx="19160">
                  <c:v>1.4084328000000001E-3</c:v>
                </c:pt>
                <c:pt idx="19161">
                  <c:v>1.4079814999999999E-3</c:v>
                </c:pt>
                <c:pt idx="19162">
                  <c:v>1.4075304000000001E-3</c:v>
                </c:pt>
                <c:pt idx="19163">
                  <c:v>1.4070794E-3</c:v>
                </c:pt>
                <c:pt idx="19164">
                  <c:v>1.4066285E-3</c:v>
                </c:pt>
                <c:pt idx="19165">
                  <c:v>1.4061779000000001E-3</c:v>
                </c:pt>
                <c:pt idx="19166">
                  <c:v>1.4057274E-3</c:v>
                </c:pt>
                <c:pt idx="19167">
                  <c:v>1.4052770999999999E-3</c:v>
                </c:pt>
                <c:pt idx="19168">
                  <c:v>1.4048269E-3</c:v>
                </c:pt>
                <c:pt idx="19169">
                  <c:v>1.4043769E-3</c:v>
                </c:pt>
                <c:pt idx="19170">
                  <c:v>1.4039270999999999E-3</c:v>
                </c:pt>
                <c:pt idx="19171">
                  <c:v>1.4034774999999999E-3</c:v>
                </c:pt>
                <c:pt idx="19172">
                  <c:v>1.403028E-3</c:v>
                </c:pt>
                <c:pt idx="19173">
                  <c:v>1.4025788000000001E-3</c:v>
                </c:pt>
                <c:pt idx="19174">
                  <c:v>1.4021297E-3</c:v>
                </c:pt>
                <c:pt idx="19175">
                  <c:v>1.4016808E-3</c:v>
                </c:pt>
                <c:pt idx="19176">
                  <c:v>1.4012320000000001E-3</c:v>
                </c:pt>
                <c:pt idx="19177">
                  <c:v>1.4007834E-3</c:v>
                </c:pt>
                <c:pt idx="19178">
                  <c:v>1.4003349999999999E-3</c:v>
                </c:pt>
                <c:pt idx="19179">
                  <c:v>1.3998868E-3</c:v>
                </c:pt>
                <c:pt idx="19180">
                  <c:v>1.3994387E-3</c:v>
                </c:pt>
                <c:pt idx="19181">
                  <c:v>1.3989909E-3</c:v>
                </c:pt>
                <c:pt idx="19182">
                  <c:v>1.3985431E-3</c:v>
                </c:pt>
                <c:pt idx="19183">
                  <c:v>1.3980956E-3</c:v>
                </c:pt>
                <c:pt idx="19184">
                  <c:v>1.3976482000000001E-3</c:v>
                </c:pt>
                <c:pt idx="19185">
                  <c:v>1.397201E-3</c:v>
                </c:pt>
                <c:pt idx="19186">
                  <c:v>1.3967539E-3</c:v>
                </c:pt>
                <c:pt idx="19187">
                  <c:v>1.3963070000000001E-3</c:v>
                </c:pt>
                <c:pt idx="19188">
                  <c:v>1.3958603E-3</c:v>
                </c:pt>
                <c:pt idx="19189">
                  <c:v>1.3954137999999999E-3</c:v>
                </c:pt>
                <c:pt idx="19190">
                  <c:v>1.3949673999999999E-3</c:v>
                </c:pt>
                <c:pt idx="19191">
                  <c:v>1.3945212E-3</c:v>
                </c:pt>
                <c:pt idx="19192">
                  <c:v>1.3940751999999999E-3</c:v>
                </c:pt>
                <c:pt idx="19193">
                  <c:v>1.3936294000000001E-3</c:v>
                </c:pt>
                <c:pt idx="19194">
                  <c:v>1.3931836999999999E-3</c:v>
                </c:pt>
                <c:pt idx="19195">
                  <c:v>1.3927382E-3</c:v>
                </c:pt>
                <c:pt idx="19196">
                  <c:v>1.3922928999999999E-3</c:v>
                </c:pt>
                <c:pt idx="19197">
                  <c:v>1.3918476999999999E-3</c:v>
                </c:pt>
                <c:pt idx="19198">
                  <c:v>1.3914028E-3</c:v>
                </c:pt>
                <c:pt idx="19199">
                  <c:v>1.3909580000000001E-3</c:v>
                </c:pt>
                <c:pt idx="19200">
                  <c:v>1.3905133E-3</c:v>
                </c:pt>
                <c:pt idx="19201">
                  <c:v>1.3902116999999999E-3</c:v>
                </c:pt>
                <c:pt idx="19202">
                  <c:v>1.3899098E-3</c:v>
                </c:pt>
                <c:pt idx="19203">
                  <c:v>1.3896074000000001E-3</c:v>
                </c:pt>
                <c:pt idx="19204">
                  <c:v>1.3893047999999999E-3</c:v>
                </c:pt>
                <c:pt idx="19205">
                  <c:v>1.3890018E-3</c:v>
                </c:pt>
                <c:pt idx="19206">
                  <c:v>1.3886987000000001E-3</c:v>
                </c:pt>
                <c:pt idx="19207">
                  <c:v>1.3883953000000001E-3</c:v>
                </c:pt>
                <c:pt idx="19208">
                  <c:v>1.3880918E-3</c:v>
                </c:pt>
                <c:pt idx="19209">
                  <c:v>1.3877881000000001E-3</c:v>
                </c:pt>
                <c:pt idx="19210">
                  <c:v>1.3874842999999999E-3</c:v>
                </c:pt>
                <c:pt idx="19211">
                  <c:v>1.3871802999999999E-3</c:v>
                </c:pt>
                <c:pt idx="19212">
                  <c:v>1.3868762000000001E-3</c:v>
                </c:pt>
                <c:pt idx="19213">
                  <c:v>1.386572E-3</c:v>
                </c:pt>
                <c:pt idx="19214">
                  <c:v>1.3862677000000001E-3</c:v>
                </c:pt>
                <c:pt idx="19215">
                  <c:v>1.3859632999999999E-3</c:v>
                </c:pt>
                <c:pt idx="19216">
                  <c:v>1.3856586999999999E-3</c:v>
                </c:pt>
                <c:pt idx="19217">
                  <c:v>1.3853540999999999E-3</c:v>
                </c:pt>
                <c:pt idx="19218">
                  <c:v>1.3850494000000001E-3</c:v>
                </c:pt>
                <c:pt idx="19219">
                  <c:v>1.3847447000000001E-3</c:v>
                </c:pt>
                <c:pt idx="19220">
                  <c:v>1.3844398E-3</c:v>
                </c:pt>
                <c:pt idx="19221">
                  <c:v>1.3841349000000001E-3</c:v>
                </c:pt>
                <c:pt idx="19222">
                  <c:v>1.3838298999999999E-3</c:v>
                </c:pt>
                <c:pt idx="19223">
                  <c:v>1.3835249E-3</c:v>
                </c:pt>
                <c:pt idx="19224">
                  <c:v>1.3832197E-3</c:v>
                </c:pt>
                <c:pt idx="19225">
                  <c:v>1.3829146E-3</c:v>
                </c:pt>
                <c:pt idx="19226">
                  <c:v>1.3826094000000001E-3</c:v>
                </c:pt>
                <c:pt idx="19227">
                  <c:v>1.3823041E-3</c:v>
                </c:pt>
                <c:pt idx="19228">
                  <c:v>1.3819989E-3</c:v>
                </c:pt>
                <c:pt idx="19229">
                  <c:v>1.3816935E-3</c:v>
                </c:pt>
                <c:pt idx="19230">
                  <c:v>1.3813882E-3</c:v>
                </c:pt>
                <c:pt idx="19231">
                  <c:v>1.3810827999999999E-3</c:v>
                </c:pt>
                <c:pt idx="19232">
                  <c:v>1.3807773E-3</c:v>
                </c:pt>
                <c:pt idx="19233">
                  <c:v>1.3804719E-3</c:v>
                </c:pt>
                <c:pt idx="19234">
                  <c:v>1.3801664000000001E-3</c:v>
                </c:pt>
                <c:pt idx="19235">
                  <c:v>1.3798609E-3</c:v>
                </c:pt>
                <c:pt idx="19236">
                  <c:v>1.3795553999999999E-3</c:v>
                </c:pt>
                <c:pt idx="19237">
                  <c:v>1.3792499E-3</c:v>
                </c:pt>
                <c:pt idx="19238">
                  <c:v>1.3789443000000001E-3</c:v>
                </c:pt>
                <c:pt idx="19239">
                  <c:v>1.3786387E-3</c:v>
                </c:pt>
                <c:pt idx="19240">
                  <c:v>1.3783331000000001E-3</c:v>
                </c:pt>
                <c:pt idx="19241">
                  <c:v>1.3780274999999999E-3</c:v>
                </c:pt>
                <c:pt idx="19242">
                  <c:v>1.3777219E-3</c:v>
                </c:pt>
                <c:pt idx="19243">
                  <c:v>1.3774162999999999E-3</c:v>
                </c:pt>
                <c:pt idx="19244">
                  <c:v>1.3771107E-3</c:v>
                </c:pt>
                <c:pt idx="19245">
                  <c:v>1.3768051000000001E-3</c:v>
                </c:pt>
                <c:pt idx="19246">
                  <c:v>1.3764993999999999E-3</c:v>
                </c:pt>
                <c:pt idx="19247">
                  <c:v>1.3761937E-3</c:v>
                </c:pt>
                <c:pt idx="19248">
                  <c:v>1.375888E-3</c:v>
                </c:pt>
                <c:pt idx="19249">
                  <c:v>1.3755823000000001E-3</c:v>
                </c:pt>
                <c:pt idx="19250">
                  <c:v>1.3752765999999999E-3</c:v>
                </c:pt>
                <c:pt idx="19251">
                  <c:v>1.3749709E-3</c:v>
                </c:pt>
                <c:pt idx="19252">
                  <c:v>1.3746652E-3</c:v>
                </c:pt>
                <c:pt idx="19253">
                  <c:v>1.3743595000000001E-3</c:v>
                </c:pt>
                <c:pt idx="19254">
                  <c:v>1.3740537999999999E-3</c:v>
                </c:pt>
                <c:pt idx="19255">
                  <c:v>1.3737481E-3</c:v>
                </c:pt>
                <c:pt idx="19256">
                  <c:v>1.3734424E-3</c:v>
                </c:pt>
                <c:pt idx="19257">
                  <c:v>1.3731366E-3</c:v>
                </c:pt>
                <c:pt idx="19258">
                  <c:v>1.3728309000000001E-3</c:v>
                </c:pt>
                <c:pt idx="19259">
                  <c:v>1.3725254E-3</c:v>
                </c:pt>
                <c:pt idx="19260">
                  <c:v>1.3722198000000001E-3</c:v>
                </c:pt>
                <c:pt idx="19261">
                  <c:v>1.3719142E-3</c:v>
                </c:pt>
                <c:pt idx="19262">
                  <c:v>1.3716086000000001E-3</c:v>
                </c:pt>
                <c:pt idx="19263">
                  <c:v>1.3713029999999999E-3</c:v>
                </c:pt>
                <c:pt idx="19264">
                  <c:v>1.3709974E-3</c:v>
                </c:pt>
                <c:pt idx="19265">
                  <c:v>1.3706917999999999E-3</c:v>
                </c:pt>
                <c:pt idx="19266">
                  <c:v>1.3703862E-3</c:v>
                </c:pt>
                <c:pt idx="19267">
                  <c:v>1.3700806000000001E-3</c:v>
                </c:pt>
                <c:pt idx="19268">
                  <c:v>1.3697749999999999E-3</c:v>
                </c:pt>
                <c:pt idx="19269">
                  <c:v>1.3694696000000001E-3</c:v>
                </c:pt>
                <c:pt idx="19270">
                  <c:v>1.3691641E-3</c:v>
                </c:pt>
                <c:pt idx="19271">
                  <c:v>1.3688585999999999E-3</c:v>
                </c:pt>
                <c:pt idx="19272">
                  <c:v>1.3685531E-3</c:v>
                </c:pt>
                <c:pt idx="19273">
                  <c:v>1.3682477E-3</c:v>
                </c:pt>
                <c:pt idx="19274">
                  <c:v>1.3679422000000001E-3</c:v>
                </c:pt>
                <c:pt idx="19275">
                  <c:v>1.3676367E-3</c:v>
                </c:pt>
                <c:pt idx="19276">
                  <c:v>1.3673314E-3</c:v>
                </c:pt>
                <c:pt idx="19277">
                  <c:v>1.3670259999999999E-3</c:v>
                </c:pt>
                <c:pt idx="19278">
                  <c:v>1.3667206999999999E-3</c:v>
                </c:pt>
                <c:pt idx="19279">
                  <c:v>1.3664153E-3</c:v>
                </c:pt>
                <c:pt idx="19280">
                  <c:v>1.3661099E-3</c:v>
                </c:pt>
                <c:pt idx="19281">
                  <c:v>1.3658047E-3</c:v>
                </c:pt>
                <c:pt idx="19282">
                  <c:v>1.3654995E-3</c:v>
                </c:pt>
                <c:pt idx="19283">
                  <c:v>1.3651942E-3</c:v>
                </c:pt>
                <c:pt idx="19284">
                  <c:v>1.364889E-3</c:v>
                </c:pt>
                <c:pt idx="19285">
                  <c:v>1.3645837E-3</c:v>
                </c:pt>
                <c:pt idx="19286">
                  <c:v>1.3642786E-3</c:v>
                </c:pt>
                <c:pt idx="19287">
                  <c:v>1.3639735E-3</c:v>
                </c:pt>
                <c:pt idx="19288">
                  <c:v>1.3636684000000001E-3</c:v>
                </c:pt>
                <c:pt idx="19289">
                  <c:v>1.3633632000000001E-3</c:v>
                </c:pt>
                <c:pt idx="19290">
                  <c:v>1.3630582E-3</c:v>
                </c:pt>
                <c:pt idx="19291">
                  <c:v>1.3627532E-3</c:v>
                </c:pt>
                <c:pt idx="19292">
                  <c:v>1.3624481999999999E-3</c:v>
                </c:pt>
                <c:pt idx="19293">
                  <c:v>1.3621432E-3</c:v>
                </c:pt>
                <c:pt idx="19294">
                  <c:v>1.3618383000000001E-3</c:v>
                </c:pt>
                <c:pt idx="19295">
                  <c:v>1.3615334E-3</c:v>
                </c:pt>
                <c:pt idx="19296">
                  <c:v>1.3612285000000001E-3</c:v>
                </c:pt>
                <c:pt idx="19297">
                  <c:v>1.3609236E-3</c:v>
                </c:pt>
                <c:pt idx="19298">
                  <c:v>1.3606188999999999E-3</c:v>
                </c:pt>
                <c:pt idx="19299">
                  <c:v>1.3603141000000001E-3</c:v>
                </c:pt>
                <c:pt idx="19300">
                  <c:v>1.3600093E-3</c:v>
                </c:pt>
                <c:pt idx="19301">
                  <c:v>1.3597044999999999E-3</c:v>
                </c:pt>
                <c:pt idx="19302">
                  <c:v>1.3593998999999999E-3</c:v>
                </c:pt>
                <c:pt idx="19303">
                  <c:v>1.3590951999999999E-3</c:v>
                </c:pt>
                <c:pt idx="19304">
                  <c:v>1.3587905999999999E-3</c:v>
                </c:pt>
                <c:pt idx="19305">
                  <c:v>1.3584859999999999E-3</c:v>
                </c:pt>
                <c:pt idx="19306">
                  <c:v>1.3581814999999999E-3</c:v>
                </c:pt>
                <c:pt idx="19307">
                  <c:v>1.3578768999999999E-3</c:v>
                </c:pt>
                <c:pt idx="19308">
                  <c:v>1.3575724E-3</c:v>
                </c:pt>
                <c:pt idx="19309">
                  <c:v>1.357268E-3</c:v>
                </c:pt>
                <c:pt idx="19310">
                  <c:v>1.3569635E-3</c:v>
                </c:pt>
                <c:pt idx="19311">
                  <c:v>1.3566590999999999E-3</c:v>
                </c:pt>
                <c:pt idx="19312">
                  <c:v>1.3563548E-3</c:v>
                </c:pt>
                <c:pt idx="19313">
                  <c:v>1.3560505000000001E-3</c:v>
                </c:pt>
                <c:pt idx="19314">
                  <c:v>1.3557462E-3</c:v>
                </c:pt>
                <c:pt idx="19315">
                  <c:v>1.3554420000000001E-3</c:v>
                </c:pt>
                <c:pt idx="19316">
                  <c:v>1.3551378E-3</c:v>
                </c:pt>
                <c:pt idx="19317">
                  <c:v>1.3548335999999999E-3</c:v>
                </c:pt>
                <c:pt idx="19318">
                  <c:v>1.3545295000000001E-3</c:v>
                </c:pt>
                <c:pt idx="19319">
                  <c:v>1.3542254000000001E-3</c:v>
                </c:pt>
                <c:pt idx="19320">
                  <c:v>1.3539214E-3</c:v>
                </c:pt>
                <c:pt idx="19321">
                  <c:v>1.3536174E-3</c:v>
                </c:pt>
                <c:pt idx="19322">
                  <c:v>1.3533134E-3</c:v>
                </c:pt>
                <c:pt idx="19323">
                  <c:v>1.3530095E-3</c:v>
                </c:pt>
                <c:pt idx="19324">
                  <c:v>1.3527056E-3</c:v>
                </c:pt>
                <c:pt idx="19325">
                  <c:v>1.3524018000000001E-3</c:v>
                </c:pt>
                <c:pt idx="19326">
                  <c:v>1.3520979999999999E-3</c:v>
                </c:pt>
                <c:pt idx="19327">
                  <c:v>1.3517942E-3</c:v>
                </c:pt>
                <c:pt idx="19328">
                  <c:v>1.3514905000000001E-3</c:v>
                </c:pt>
                <c:pt idx="19329">
                  <c:v>1.3511867999999999E-3</c:v>
                </c:pt>
                <c:pt idx="19330">
                  <c:v>1.3508832000000001E-3</c:v>
                </c:pt>
                <c:pt idx="19331">
                  <c:v>1.3505796E-3</c:v>
                </c:pt>
                <c:pt idx="19332">
                  <c:v>1.3502760999999999E-3</c:v>
                </c:pt>
                <c:pt idx="19333">
                  <c:v>1.3499726000000001E-3</c:v>
                </c:pt>
                <c:pt idx="19334">
                  <c:v>1.3496691E-3</c:v>
                </c:pt>
                <c:pt idx="19335">
                  <c:v>1.3493657E-3</c:v>
                </c:pt>
                <c:pt idx="19336">
                  <c:v>1.3490622999999999E-3</c:v>
                </c:pt>
                <c:pt idx="19337">
                  <c:v>1.3487588999999999E-3</c:v>
                </c:pt>
                <c:pt idx="19338">
                  <c:v>1.3484556999999999E-3</c:v>
                </c:pt>
                <c:pt idx="19339">
                  <c:v>1.3481524E-3</c:v>
                </c:pt>
                <c:pt idx="19340">
                  <c:v>1.3478491E-3</c:v>
                </c:pt>
                <c:pt idx="19341">
                  <c:v>1.347546E-3</c:v>
                </c:pt>
                <c:pt idx="19342">
                  <c:v>1.3472429000000001E-3</c:v>
                </c:pt>
                <c:pt idx="19343">
                  <c:v>1.3469398E-3</c:v>
                </c:pt>
                <c:pt idx="19344">
                  <c:v>1.3466368000000001E-3</c:v>
                </c:pt>
                <c:pt idx="19345">
                  <c:v>1.3463338E-3</c:v>
                </c:pt>
                <c:pt idx="19346">
                  <c:v>1.3460309000000001E-3</c:v>
                </c:pt>
                <c:pt idx="19347">
                  <c:v>1.3457279E-3</c:v>
                </c:pt>
                <c:pt idx="19348">
                  <c:v>1.3454251E-3</c:v>
                </c:pt>
                <c:pt idx="19349">
                  <c:v>1.3451222999999999E-3</c:v>
                </c:pt>
                <c:pt idx="19350">
                  <c:v>1.3448195999999999E-3</c:v>
                </c:pt>
                <c:pt idx="19351">
                  <c:v>1.3445168999999999E-3</c:v>
                </c:pt>
                <c:pt idx="19352">
                  <c:v>1.3442141999999999E-3</c:v>
                </c:pt>
                <c:pt idx="19353">
                  <c:v>1.3439115999999999E-3</c:v>
                </c:pt>
                <c:pt idx="19354">
                  <c:v>1.3436091E-3</c:v>
                </c:pt>
                <c:pt idx="19355">
                  <c:v>1.3433065E-3</c:v>
                </c:pt>
                <c:pt idx="19356">
                  <c:v>1.3430041000000001E-3</c:v>
                </c:pt>
                <c:pt idx="19357">
                  <c:v>1.3427016E-3</c:v>
                </c:pt>
                <c:pt idx="19358">
                  <c:v>1.3423993000000001E-3</c:v>
                </c:pt>
                <c:pt idx="19359">
                  <c:v>1.3420969E-3</c:v>
                </c:pt>
                <c:pt idx="19360">
                  <c:v>1.3417946999999999E-3</c:v>
                </c:pt>
                <c:pt idx="19361">
                  <c:v>1.3414925000000001E-3</c:v>
                </c:pt>
                <c:pt idx="19362">
                  <c:v>1.3411903E-3</c:v>
                </c:pt>
                <c:pt idx="19363">
                  <c:v>1.3408882E-3</c:v>
                </c:pt>
                <c:pt idx="19364">
                  <c:v>1.3405861E-3</c:v>
                </c:pt>
                <c:pt idx="19365">
                  <c:v>1.3402841E-3</c:v>
                </c:pt>
                <c:pt idx="19366">
                  <c:v>1.3399821E-3</c:v>
                </c:pt>
                <c:pt idx="19367">
                  <c:v>1.3396802000000001E-3</c:v>
                </c:pt>
                <c:pt idx="19368">
                  <c:v>1.3393782999999999E-3</c:v>
                </c:pt>
                <c:pt idx="19369">
                  <c:v>1.3390763999999999E-3</c:v>
                </c:pt>
                <c:pt idx="19370">
                  <c:v>1.3387747000000001E-3</c:v>
                </c:pt>
                <c:pt idx="19371">
                  <c:v>1.3384728999999999E-3</c:v>
                </c:pt>
                <c:pt idx="19372">
                  <c:v>1.3381713000000001E-3</c:v>
                </c:pt>
                <c:pt idx="19373">
                  <c:v>1.3378697E-3</c:v>
                </c:pt>
                <c:pt idx="19374">
                  <c:v>1.3375682E-3</c:v>
                </c:pt>
                <c:pt idx="19375">
                  <c:v>1.3372665999999999E-3</c:v>
                </c:pt>
                <c:pt idx="19376">
                  <c:v>1.3369651000000001E-3</c:v>
                </c:pt>
                <c:pt idx="19377">
                  <c:v>1.3366636999999999E-3</c:v>
                </c:pt>
                <c:pt idx="19378">
                  <c:v>1.3363622999999999E-3</c:v>
                </c:pt>
                <c:pt idx="19379">
                  <c:v>1.3360609999999999E-3</c:v>
                </c:pt>
                <c:pt idx="19380">
                  <c:v>1.3357598E-3</c:v>
                </c:pt>
                <c:pt idx="19381">
                  <c:v>1.3354586000000001E-3</c:v>
                </c:pt>
                <c:pt idx="19382">
                  <c:v>1.3351573999999999E-3</c:v>
                </c:pt>
                <c:pt idx="19383">
                  <c:v>1.3348564000000001E-3</c:v>
                </c:pt>
                <c:pt idx="19384">
                  <c:v>1.3345553E-3</c:v>
                </c:pt>
                <c:pt idx="19385">
                  <c:v>1.3342543999999999E-3</c:v>
                </c:pt>
                <c:pt idx="19386">
                  <c:v>1.3339535000000001E-3</c:v>
                </c:pt>
                <c:pt idx="19387">
                  <c:v>1.3336525E-3</c:v>
                </c:pt>
                <c:pt idx="19388">
                  <c:v>1.3333517E-3</c:v>
                </c:pt>
                <c:pt idx="19389">
                  <c:v>1.3330509E-3</c:v>
                </c:pt>
                <c:pt idx="19390">
                  <c:v>1.3327502E-3</c:v>
                </c:pt>
                <c:pt idx="19391">
                  <c:v>1.3324495E-3</c:v>
                </c:pt>
                <c:pt idx="19392">
                  <c:v>1.3321489000000001E-3</c:v>
                </c:pt>
                <c:pt idx="19393">
                  <c:v>1.3318482999999999E-3</c:v>
                </c:pt>
                <c:pt idx="19394">
                  <c:v>1.3315479000000001E-3</c:v>
                </c:pt>
                <c:pt idx="19395">
                  <c:v>1.3312473999999999E-3</c:v>
                </c:pt>
                <c:pt idx="19396">
                  <c:v>1.3309470000000001E-3</c:v>
                </c:pt>
                <c:pt idx="19397">
                  <c:v>1.3306467E-3</c:v>
                </c:pt>
                <c:pt idx="19398">
                  <c:v>1.3303465E-3</c:v>
                </c:pt>
                <c:pt idx="19399">
                  <c:v>1.3300461999999999E-3</c:v>
                </c:pt>
                <c:pt idx="19400">
                  <c:v>1.3297459999999999E-3</c:v>
                </c:pt>
                <c:pt idx="19401">
                  <c:v>1.3294458999999999E-3</c:v>
                </c:pt>
                <c:pt idx="19402">
                  <c:v>1.3291456999999999E-3</c:v>
                </c:pt>
                <c:pt idx="19403">
                  <c:v>1.3288457E-3</c:v>
                </c:pt>
                <c:pt idx="19404">
                  <c:v>1.3285457E-3</c:v>
                </c:pt>
                <c:pt idx="19405">
                  <c:v>1.3282458999999999E-3</c:v>
                </c:pt>
                <c:pt idx="19406">
                  <c:v>1.327946E-3</c:v>
                </c:pt>
                <c:pt idx="19407">
                  <c:v>1.3276462000000001E-3</c:v>
                </c:pt>
                <c:pt idx="19408">
                  <c:v>1.3273464E-3</c:v>
                </c:pt>
                <c:pt idx="19409">
                  <c:v>1.3270468E-3</c:v>
                </c:pt>
                <c:pt idx="19410">
                  <c:v>1.3267470999999999E-3</c:v>
                </c:pt>
                <c:pt idx="19411">
                  <c:v>1.3264475999999999E-3</c:v>
                </c:pt>
                <c:pt idx="19412">
                  <c:v>1.3261480000000001E-3</c:v>
                </c:pt>
                <c:pt idx="19413">
                  <c:v>1.3258485999999999E-3</c:v>
                </c:pt>
                <c:pt idx="19414">
                  <c:v>1.3255491999999999E-3</c:v>
                </c:pt>
                <c:pt idx="19415">
                  <c:v>1.3252499E-3</c:v>
                </c:pt>
                <c:pt idx="19416">
                  <c:v>1.3249506000000001E-3</c:v>
                </c:pt>
                <c:pt idx="19417">
                  <c:v>1.3246514E-3</c:v>
                </c:pt>
                <c:pt idx="19418">
                  <c:v>1.3243522000000001E-3</c:v>
                </c:pt>
                <c:pt idx="19419">
                  <c:v>1.3240529999999999E-3</c:v>
                </c:pt>
                <c:pt idx="19420">
                  <c:v>1.3237539999999999E-3</c:v>
                </c:pt>
                <c:pt idx="19421">
                  <c:v>1.3234549E-3</c:v>
                </c:pt>
                <c:pt idx="19422">
                  <c:v>1.3231559E-3</c:v>
                </c:pt>
                <c:pt idx="19423">
                  <c:v>1.322857E-3</c:v>
                </c:pt>
                <c:pt idx="19424">
                  <c:v>1.3225581E-3</c:v>
                </c:pt>
                <c:pt idx="19425">
                  <c:v>1.3222593E-3</c:v>
                </c:pt>
                <c:pt idx="19426">
                  <c:v>1.3219606E-3</c:v>
                </c:pt>
                <c:pt idx="19427">
                  <c:v>1.3216619000000001E-3</c:v>
                </c:pt>
                <c:pt idx="19428">
                  <c:v>1.3213633E-3</c:v>
                </c:pt>
                <c:pt idx="19429">
                  <c:v>1.3210647000000001E-3</c:v>
                </c:pt>
                <c:pt idx="19430">
                  <c:v>1.3207662E-3</c:v>
                </c:pt>
                <c:pt idx="19431">
                  <c:v>1.3204677000000001E-3</c:v>
                </c:pt>
                <c:pt idx="19432">
                  <c:v>1.3201693E-3</c:v>
                </c:pt>
                <c:pt idx="19433">
                  <c:v>1.3198709E-3</c:v>
                </c:pt>
                <c:pt idx="19434">
                  <c:v>1.3195727E-3</c:v>
                </c:pt>
                <c:pt idx="19435">
                  <c:v>1.3192744E-3</c:v>
                </c:pt>
                <c:pt idx="19436">
                  <c:v>1.3189763E-3</c:v>
                </c:pt>
                <c:pt idx="19437">
                  <c:v>1.3186781E-3</c:v>
                </c:pt>
                <c:pt idx="19438">
                  <c:v>1.3183801000000001E-3</c:v>
                </c:pt>
                <c:pt idx="19439">
                  <c:v>1.3180821E-3</c:v>
                </c:pt>
                <c:pt idx="19440">
                  <c:v>1.3177842000000001E-3</c:v>
                </c:pt>
                <c:pt idx="19441">
                  <c:v>1.3174863E-3</c:v>
                </c:pt>
                <c:pt idx="19442">
                  <c:v>1.3171884999999999E-3</c:v>
                </c:pt>
                <c:pt idx="19443">
                  <c:v>1.3168907000000001E-3</c:v>
                </c:pt>
                <c:pt idx="19444">
                  <c:v>1.316593E-3</c:v>
                </c:pt>
                <c:pt idx="19445">
                  <c:v>1.3162954E-3</c:v>
                </c:pt>
                <c:pt idx="19446">
                  <c:v>1.3159978E-3</c:v>
                </c:pt>
                <c:pt idx="19447">
                  <c:v>1.3157002E-3</c:v>
                </c:pt>
                <c:pt idx="19448">
                  <c:v>1.3154028000000001E-3</c:v>
                </c:pt>
                <c:pt idx="19449">
                  <c:v>1.3151053999999999E-3</c:v>
                </c:pt>
                <c:pt idx="19450">
                  <c:v>1.314808E-3</c:v>
                </c:pt>
                <c:pt idx="19451">
                  <c:v>1.3145107000000001E-3</c:v>
                </c:pt>
                <c:pt idx="19452">
                  <c:v>1.3142135E-3</c:v>
                </c:pt>
                <c:pt idx="19453">
                  <c:v>1.3139162999999999E-3</c:v>
                </c:pt>
                <c:pt idx="19454">
                  <c:v>1.3136192000000001E-3</c:v>
                </c:pt>
                <c:pt idx="19455">
                  <c:v>1.3133221E-3</c:v>
                </c:pt>
                <c:pt idx="19456">
                  <c:v>1.3130251E-3</c:v>
                </c:pt>
                <c:pt idx="19457">
                  <c:v>1.3127282000000001E-3</c:v>
                </c:pt>
                <c:pt idx="19458">
                  <c:v>1.3124313000000001E-3</c:v>
                </c:pt>
                <c:pt idx="19459">
                  <c:v>1.3121344000000001E-3</c:v>
                </c:pt>
                <c:pt idx="19460">
                  <c:v>1.3118377E-3</c:v>
                </c:pt>
                <c:pt idx="19461">
                  <c:v>1.3115411000000001E-3</c:v>
                </c:pt>
                <c:pt idx="19462">
                  <c:v>1.3112444E-3</c:v>
                </c:pt>
                <c:pt idx="19463">
                  <c:v>1.3109478999999999E-3</c:v>
                </c:pt>
                <c:pt idx="19464">
                  <c:v>1.3106514000000001E-3</c:v>
                </c:pt>
                <c:pt idx="19465">
                  <c:v>1.310355E-3</c:v>
                </c:pt>
                <c:pt idx="19466">
                  <c:v>1.3100586E-3</c:v>
                </c:pt>
                <c:pt idx="19467">
                  <c:v>1.3097624E-3</c:v>
                </c:pt>
                <c:pt idx="19468">
                  <c:v>1.3094661E-3</c:v>
                </c:pt>
                <c:pt idx="19469">
                  <c:v>1.3091699000000001E-3</c:v>
                </c:pt>
                <c:pt idx="19470">
                  <c:v>1.3088738E-3</c:v>
                </c:pt>
                <c:pt idx="19471">
                  <c:v>1.3085777E-3</c:v>
                </c:pt>
                <c:pt idx="19472">
                  <c:v>1.3082816999999999E-3</c:v>
                </c:pt>
                <c:pt idx="19473">
                  <c:v>1.3079857E-3</c:v>
                </c:pt>
                <c:pt idx="19474">
                  <c:v>1.3076898E-3</c:v>
                </c:pt>
                <c:pt idx="19475">
                  <c:v>1.3073939999999999E-3</c:v>
                </c:pt>
                <c:pt idx="19476">
                  <c:v>1.3070982000000001E-3</c:v>
                </c:pt>
                <c:pt idx="19477">
                  <c:v>1.3068025000000001E-3</c:v>
                </c:pt>
                <c:pt idx="19478">
                  <c:v>1.3065068000000001E-3</c:v>
                </c:pt>
                <c:pt idx="19479">
                  <c:v>1.3062111999999999E-3</c:v>
                </c:pt>
                <c:pt idx="19480">
                  <c:v>1.3059155999999999E-3</c:v>
                </c:pt>
                <c:pt idx="19481">
                  <c:v>1.3056202E-3</c:v>
                </c:pt>
                <c:pt idx="19482">
                  <c:v>1.3053247999999999E-3</c:v>
                </c:pt>
                <c:pt idx="19483">
                  <c:v>1.3050295E-3</c:v>
                </c:pt>
                <c:pt idx="19484">
                  <c:v>1.3047343E-3</c:v>
                </c:pt>
                <c:pt idx="19485">
                  <c:v>1.3044389999999999E-3</c:v>
                </c:pt>
                <c:pt idx="19486">
                  <c:v>1.3041439000000001E-3</c:v>
                </c:pt>
                <c:pt idx="19487">
                  <c:v>1.3038488000000001E-3</c:v>
                </c:pt>
                <c:pt idx="19488">
                  <c:v>1.3035538000000001E-3</c:v>
                </c:pt>
                <c:pt idx="19489">
                  <c:v>1.3032587999999999E-3</c:v>
                </c:pt>
                <c:pt idx="19490">
                  <c:v>1.3029639E-3</c:v>
                </c:pt>
                <c:pt idx="19491">
                  <c:v>1.3026691E-3</c:v>
                </c:pt>
                <c:pt idx="19492">
                  <c:v>1.3023742999999999E-3</c:v>
                </c:pt>
                <c:pt idx="19493">
                  <c:v>1.3020795E-3</c:v>
                </c:pt>
                <c:pt idx="19494">
                  <c:v>1.3017848999999999E-3</c:v>
                </c:pt>
                <c:pt idx="19495">
                  <c:v>1.3014902000000001E-3</c:v>
                </c:pt>
                <c:pt idx="19496">
                  <c:v>1.3011957E-3</c:v>
                </c:pt>
                <c:pt idx="19497">
                  <c:v>1.3009013E-3</c:v>
                </c:pt>
                <c:pt idx="19498">
                  <c:v>1.3006069E-3</c:v>
                </c:pt>
                <c:pt idx="19499">
                  <c:v>1.3003126000000001E-3</c:v>
                </c:pt>
                <c:pt idx="19500">
                  <c:v>1.3000182999999999E-3</c:v>
                </c:pt>
                <c:pt idx="19501">
                  <c:v>1.2997241E-3</c:v>
                </c:pt>
                <c:pt idx="19502">
                  <c:v>1.2994299E-3</c:v>
                </c:pt>
                <c:pt idx="19503">
                  <c:v>1.2991359E-3</c:v>
                </c:pt>
                <c:pt idx="19504">
                  <c:v>1.2988418000000001E-3</c:v>
                </c:pt>
                <c:pt idx="19505">
                  <c:v>1.2985478E-3</c:v>
                </c:pt>
                <c:pt idx="19506">
                  <c:v>1.2982539E-3</c:v>
                </c:pt>
                <c:pt idx="19507">
                  <c:v>1.2979600999999999E-3</c:v>
                </c:pt>
                <c:pt idx="19508">
                  <c:v>1.2976661999999999E-3</c:v>
                </c:pt>
                <c:pt idx="19509">
                  <c:v>1.2973724999999999E-3</c:v>
                </c:pt>
                <c:pt idx="19510">
                  <c:v>1.2970788E-3</c:v>
                </c:pt>
                <c:pt idx="19511">
                  <c:v>1.2967852E-3</c:v>
                </c:pt>
                <c:pt idx="19512">
                  <c:v>1.2964916999999999E-3</c:v>
                </c:pt>
                <c:pt idx="19513">
                  <c:v>1.2961982E-3</c:v>
                </c:pt>
                <c:pt idx="19514">
                  <c:v>1.2959048999999999E-3</c:v>
                </c:pt>
                <c:pt idx="19515">
                  <c:v>1.2956115000000001E-3</c:v>
                </c:pt>
                <c:pt idx="19516">
                  <c:v>1.2953182E-3</c:v>
                </c:pt>
                <c:pt idx="19517">
                  <c:v>1.295025E-3</c:v>
                </c:pt>
                <c:pt idx="19518">
                  <c:v>1.2947319E-3</c:v>
                </c:pt>
                <c:pt idx="19519">
                  <c:v>1.2944387E-3</c:v>
                </c:pt>
                <c:pt idx="19520">
                  <c:v>1.2941457E-3</c:v>
                </c:pt>
                <c:pt idx="19521">
                  <c:v>1.2938527000000001E-3</c:v>
                </c:pt>
                <c:pt idx="19522">
                  <c:v>1.2935598E-3</c:v>
                </c:pt>
                <c:pt idx="19523">
                  <c:v>1.2932669E-3</c:v>
                </c:pt>
                <c:pt idx="19524">
                  <c:v>1.2929740999999999E-3</c:v>
                </c:pt>
                <c:pt idx="19525">
                  <c:v>1.2926814000000001E-3</c:v>
                </c:pt>
                <c:pt idx="19526">
                  <c:v>1.2923888000000001E-3</c:v>
                </c:pt>
                <c:pt idx="19527">
                  <c:v>1.2920962E-3</c:v>
                </c:pt>
                <c:pt idx="19528">
                  <c:v>1.2918037E-3</c:v>
                </c:pt>
                <c:pt idx="19529">
                  <c:v>1.2915112E-3</c:v>
                </c:pt>
                <c:pt idx="19530">
                  <c:v>1.2912188000000001E-3</c:v>
                </c:pt>
                <c:pt idx="19531">
                  <c:v>1.2909264999999999E-3</c:v>
                </c:pt>
                <c:pt idx="19532">
                  <c:v>1.2906343E-3</c:v>
                </c:pt>
                <c:pt idx="19533">
                  <c:v>1.2903420999999999E-3</c:v>
                </c:pt>
                <c:pt idx="19534">
                  <c:v>1.2900500000000001E-3</c:v>
                </c:pt>
                <c:pt idx="19535">
                  <c:v>1.2897579E-3</c:v>
                </c:pt>
                <c:pt idx="19536">
                  <c:v>1.2894658999999999E-3</c:v>
                </c:pt>
                <c:pt idx="19537">
                  <c:v>1.2891739999999999E-3</c:v>
                </c:pt>
                <c:pt idx="19538">
                  <c:v>1.2888820999999999E-3</c:v>
                </c:pt>
                <c:pt idx="19539">
                  <c:v>1.2885902999999999E-3</c:v>
                </c:pt>
                <c:pt idx="19540">
                  <c:v>1.2882985E-3</c:v>
                </c:pt>
                <c:pt idx="19541">
                  <c:v>1.2880069000000001E-3</c:v>
                </c:pt>
                <c:pt idx="19542">
                  <c:v>1.2877152999999999E-3</c:v>
                </c:pt>
                <c:pt idx="19543">
                  <c:v>1.2874238000000001E-3</c:v>
                </c:pt>
                <c:pt idx="19544">
                  <c:v>1.2871323E-3</c:v>
                </c:pt>
                <c:pt idx="19545">
                  <c:v>1.2868408999999999E-3</c:v>
                </c:pt>
                <c:pt idx="19546">
                  <c:v>1.2865495000000001E-3</c:v>
                </c:pt>
                <c:pt idx="19547">
                  <c:v>1.2862582E-3</c:v>
                </c:pt>
                <c:pt idx="19548">
                  <c:v>1.2859671000000001E-3</c:v>
                </c:pt>
                <c:pt idx="19549">
                  <c:v>1.2856759000000001E-3</c:v>
                </c:pt>
                <c:pt idx="19550">
                  <c:v>1.2853849E-3</c:v>
                </c:pt>
                <c:pt idx="19551">
                  <c:v>1.2850938E-3</c:v>
                </c:pt>
                <c:pt idx="19552">
                  <c:v>1.2848028999999999E-3</c:v>
                </c:pt>
                <c:pt idx="19553">
                  <c:v>1.284512E-3</c:v>
                </c:pt>
                <c:pt idx="19554">
                  <c:v>1.2842212E-3</c:v>
                </c:pt>
                <c:pt idx="19555">
                  <c:v>1.2839304999999999E-3</c:v>
                </c:pt>
                <c:pt idx="19556">
                  <c:v>1.2836398000000001E-3</c:v>
                </c:pt>
                <c:pt idx="19557">
                  <c:v>1.2833492000000001E-3</c:v>
                </c:pt>
                <c:pt idx="19558">
                  <c:v>1.2830586999999999E-3</c:v>
                </c:pt>
                <c:pt idx="19559">
                  <c:v>1.2827682E-3</c:v>
                </c:pt>
                <c:pt idx="19560">
                  <c:v>1.2824778E-3</c:v>
                </c:pt>
                <c:pt idx="19561">
                  <c:v>1.2821874000000001E-3</c:v>
                </c:pt>
                <c:pt idx="19562">
                  <c:v>1.2818972E-3</c:v>
                </c:pt>
                <c:pt idx="19563">
                  <c:v>1.2816069999999999E-3</c:v>
                </c:pt>
                <c:pt idx="19564">
                  <c:v>1.2813169000000001E-3</c:v>
                </c:pt>
                <c:pt idx="19565">
                  <c:v>1.2810268000000001E-3</c:v>
                </c:pt>
                <c:pt idx="19566">
                  <c:v>1.2807368E-3</c:v>
                </c:pt>
                <c:pt idx="19567">
                  <c:v>1.2804468E-3</c:v>
                </c:pt>
                <c:pt idx="19568">
                  <c:v>1.2801569E-3</c:v>
                </c:pt>
                <c:pt idx="19569">
                  <c:v>1.2798670000000001E-3</c:v>
                </c:pt>
                <c:pt idx="19570">
                  <c:v>1.2795772999999999E-3</c:v>
                </c:pt>
                <c:pt idx="19571">
                  <c:v>1.2792876E-3</c:v>
                </c:pt>
                <c:pt idx="19572">
                  <c:v>1.2789979999999999E-3</c:v>
                </c:pt>
                <c:pt idx="19573">
                  <c:v>1.2787085000000001E-3</c:v>
                </c:pt>
                <c:pt idx="19574">
                  <c:v>1.2784189E-3</c:v>
                </c:pt>
                <c:pt idx="19575">
                  <c:v>1.2781295E-3</c:v>
                </c:pt>
                <c:pt idx="19576">
                  <c:v>1.2778401E-3</c:v>
                </c:pt>
                <c:pt idx="19577">
                  <c:v>1.2775508E-3</c:v>
                </c:pt>
                <c:pt idx="19578">
                  <c:v>1.2772616E-3</c:v>
                </c:pt>
                <c:pt idx="19579">
                  <c:v>1.2769725000000001E-3</c:v>
                </c:pt>
                <c:pt idx="19580">
                  <c:v>1.2766833999999999E-3</c:v>
                </c:pt>
                <c:pt idx="19581">
                  <c:v>1.2763944000000001E-3</c:v>
                </c:pt>
                <c:pt idx="19582">
                  <c:v>1.2761054E-3</c:v>
                </c:pt>
                <c:pt idx="19583">
                  <c:v>1.2758165000000001E-3</c:v>
                </c:pt>
                <c:pt idx="19584">
                  <c:v>1.2755276E-3</c:v>
                </c:pt>
                <c:pt idx="19585">
                  <c:v>1.2752388E-3</c:v>
                </c:pt>
                <c:pt idx="19586">
                  <c:v>1.2749501E-3</c:v>
                </c:pt>
                <c:pt idx="19587">
                  <c:v>1.2746615E-3</c:v>
                </c:pt>
                <c:pt idx="19588">
                  <c:v>1.2743729000000001E-3</c:v>
                </c:pt>
                <c:pt idx="19589">
                  <c:v>1.2740843999999999E-3</c:v>
                </c:pt>
                <c:pt idx="19590">
                  <c:v>1.273796E-3</c:v>
                </c:pt>
                <c:pt idx="19591">
                  <c:v>1.2735076000000001E-3</c:v>
                </c:pt>
                <c:pt idx="19592">
                  <c:v>1.2732192E-3</c:v>
                </c:pt>
                <c:pt idx="19593">
                  <c:v>1.2729309999999999E-3</c:v>
                </c:pt>
                <c:pt idx="19594">
                  <c:v>1.2726428999999999E-3</c:v>
                </c:pt>
                <c:pt idx="19595">
                  <c:v>1.2723547000000001E-3</c:v>
                </c:pt>
                <c:pt idx="19596">
                  <c:v>1.2720667000000001E-3</c:v>
                </c:pt>
                <c:pt idx="19597">
                  <c:v>1.2717786999999999E-3</c:v>
                </c:pt>
                <c:pt idx="19598">
                  <c:v>1.2714908E-3</c:v>
                </c:pt>
                <c:pt idx="19599">
                  <c:v>1.2712029E-3</c:v>
                </c:pt>
                <c:pt idx="19600">
                  <c:v>1.2709151000000001E-3</c:v>
                </c:pt>
                <c:pt idx="19601">
                  <c:v>1.2706274E-3</c:v>
                </c:pt>
                <c:pt idx="19602">
                  <c:v>1.2703396999999999E-3</c:v>
                </c:pt>
                <c:pt idx="19603">
                  <c:v>1.2700522000000001E-3</c:v>
                </c:pt>
                <c:pt idx="19604">
                  <c:v>1.2697646E-3</c:v>
                </c:pt>
                <c:pt idx="19605">
                  <c:v>1.2694772E-3</c:v>
                </c:pt>
                <c:pt idx="19606">
                  <c:v>1.2691898000000001E-3</c:v>
                </c:pt>
                <c:pt idx="19607">
                  <c:v>1.2689024000000001E-3</c:v>
                </c:pt>
                <c:pt idx="19608">
                  <c:v>1.2686151000000001E-3</c:v>
                </c:pt>
                <c:pt idx="19609">
                  <c:v>1.2683279E-3</c:v>
                </c:pt>
                <c:pt idx="19610">
                  <c:v>1.2680407E-3</c:v>
                </c:pt>
                <c:pt idx="19611">
                  <c:v>1.2677537E-3</c:v>
                </c:pt>
                <c:pt idx="19612">
                  <c:v>1.2674667000000001E-3</c:v>
                </c:pt>
                <c:pt idx="19613">
                  <c:v>1.2671797E-3</c:v>
                </c:pt>
                <c:pt idx="19614">
                  <c:v>1.2668929E-3</c:v>
                </c:pt>
                <c:pt idx="19615">
                  <c:v>1.266606E-3</c:v>
                </c:pt>
                <c:pt idx="19616">
                  <c:v>1.2663193E-3</c:v>
                </c:pt>
                <c:pt idx="19617">
                  <c:v>1.2660326E-3</c:v>
                </c:pt>
                <c:pt idx="19618">
                  <c:v>1.2657460000000001E-3</c:v>
                </c:pt>
                <c:pt idx="19619">
                  <c:v>1.2654592999999999E-3</c:v>
                </c:pt>
                <c:pt idx="19620">
                  <c:v>1.2651728E-3</c:v>
                </c:pt>
                <c:pt idx="19621">
                  <c:v>1.2648865E-3</c:v>
                </c:pt>
                <c:pt idx="19622">
                  <c:v>1.2646001000000001E-3</c:v>
                </c:pt>
                <c:pt idx="19623">
                  <c:v>1.2643138E-3</c:v>
                </c:pt>
                <c:pt idx="19624">
                  <c:v>1.2640276E-3</c:v>
                </c:pt>
                <c:pt idx="19625">
                  <c:v>1.2637414E-3</c:v>
                </c:pt>
                <c:pt idx="19626">
                  <c:v>1.2634553E-3</c:v>
                </c:pt>
                <c:pt idx="19627">
                  <c:v>1.2631692E-3</c:v>
                </c:pt>
                <c:pt idx="19628">
                  <c:v>1.2628832000000001E-3</c:v>
                </c:pt>
                <c:pt idx="19629">
                  <c:v>1.2625973E-3</c:v>
                </c:pt>
                <c:pt idx="19630">
                  <c:v>1.2623115000000001E-3</c:v>
                </c:pt>
                <c:pt idx="19631">
                  <c:v>1.2620257E-3</c:v>
                </c:pt>
                <c:pt idx="19632">
                  <c:v>1.2617399999999999E-3</c:v>
                </c:pt>
                <c:pt idx="19633">
                  <c:v>1.2614543000000001E-3</c:v>
                </c:pt>
                <c:pt idx="19634">
                  <c:v>1.2611687E-3</c:v>
                </c:pt>
                <c:pt idx="19635">
                  <c:v>1.2608832E-3</c:v>
                </c:pt>
                <c:pt idx="19636">
                  <c:v>1.2605977E-3</c:v>
                </c:pt>
                <c:pt idx="19637">
                  <c:v>1.2603123000000001E-3</c:v>
                </c:pt>
                <c:pt idx="19638">
                  <c:v>1.2600268999999999E-3</c:v>
                </c:pt>
                <c:pt idx="19639">
                  <c:v>1.2597417E-3</c:v>
                </c:pt>
                <c:pt idx="19640">
                  <c:v>1.2594564999999999E-3</c:v>
                </c:pt>
                <c:pt idx="19641">
                  <c:v>1.2591714E-3</c:v>
                </c:pt>
                <c:pt idx="19642">
                  <c:v>1.2588863E-3</c:v>
                </c:pt>
                <c:pt idx="19643">
                  <c:v>1.2586012999999999E-3</c:v>
                </c:pt>
                <c:pt idx="19644">
                  <c:v>1.2583163000000001E-3</c:v>
                </c:pt>
                <c:pt idx="19645">
                  <c:v>1.2580314999999999E-3</c:v>
                </c:pt>
                <c:pt idx="19646">
                  <c:v>1.2577465999999999E-3</c:v>
                </c:pt>
                <c:pt idx="19647">
                  <c:v>1.2574617999999999E-3</c:v>
                </c:pt>
                <c:pt idx="19648">
                  <c:v>1.2571772E-3</c:v>
                </c:pt>
                <c:pt idx="19649">
                  <c:v>1.2568925999999999E-3</c:v>
                </c:pt>
                <c:pt idx="19650">
                  <c:v>1.2566081E-3</c:v>
                </c:pt>
                <c:pt idx="19651">
                  <c:v>1.2563234999999999E-3</c:v>
                </c:pt>
                <c:pt idx="19652">
                  <c:v>1.2560391000000001E-3</c:v>
                </c:pt>
                <c:pt idx="19653">
                  <c:v>1.2557547E-3</c:v>
                </c:pt>
                <c:pt idx="19654">
                  <c:v>1.2554704E-3</c:v>
                </c:pt>
                <c:pt idx="19655">
                  <c:v>1.2551862E-3</c:v>
                </c:pt>
                <c:pt idx="19656">
                  <c:v>1.254902E-3</c:v>
                </c:pt>
                <c:pt idx="19657">
                  <c:v>1.2546179000000001E-3</c:v>
                </c:pt>
                <c:pt idx="19658">
                  <c:v>1.2543338999999999E-3</c:v>
                </c:pt>
                <c:pt idx="19659">
                  <c:v>1.2540499E-3</c:v>
                </c:pt>
                <c:pt idx="19660">
                  <c:v>1.2537659999999999E-3</c:v>
                </c:pt>
                <c:pt idx="19661">
                  <c:v>1.2534822000000001E-3</c:v>
                </c:pt>
                <c:pt idx="19662">
                  <c:v>1.2531984E-3</c:v>
                </c:pt>
                <c:pt idx="19663">
                  <c:v>1.2529147E-3</c:v>
                </c:pt>
                <c:pt idx="19664">
                  <c:v>1.2526309999999999E-3</c:v>
                </c:pt>
                <c:pt idx="19665">
                  <c:v>1.2523473999999999E-3</c:v>
                </c:pt>
                <c:pt idx="19666">
                  <c:v>1.2520639E-3</c:v>
                </c:pt>
                <c:pt idx="19667">
                  <c:v>1.2517804E-3</c:v>
                </c:pt>
                <c:pt idx="19668">
                  <c:v>1.2514971000000001E-3</c:v>
                </c:pt>
                <c:pt idx="19669">
                  <c:v>1.2512137E-3</c:v>
                </c:pt>
                <c:pt idx="19670">
                  <c:v>1.2509305000000001E-3</c:v>
                </c:pt>
                <c:pt idx="19671">
                  <c:v>1.2506472E-3</c:v>
                </c:pt>
                <c:pt idx="19672">
                  <c:v>1.2503640999999999E-3</c:v>
                </c:pt>
                <c:pt idx="19673">
                  <c:v>1.2500809999999999E-3</c:v>
                </c:pt>
                <c:pt idx="19674">
                  <c:v>1.2497980000000001E-3</c:v>
                </c:pt>
                <c:pt idx="19675">
                  <c:v>1.2495150999999999E-3</c:v>
                </c:pt>
                <c:pt idx="19676">
                  <c:v>1.2492321999999999E-3</c:v>
                </c:pt>
                <c:pt idx="19677">
                  <c:v>1.2489494E-3</c:v>
                </c:pt>
                <c:pt idx="19678">
                  <c:v>1.2486667000000001E-3</c:v>
                </c:pt>
                <c:pt idx="19679">
                  <c:v>1.248384E-3</c:v>
                </c:pt>
                <c:pt idx="19680">
                  <c:v>1.2481014000000001E-3</c:v>
                </c:pt>
                <c:pt idx="19681">
                  <c:v>1.2478188E-3</c:v>
                </c:pt>
                <c:pt idx="19682">
                  <c:v>1.2475362999999999E-3</c:v>
                </c:pt>
                <c:pt idx="19683">
                  <c:v>1.2472538999999999E-3</c:v>
                </c:pt>
                <c:pt idx="19684">
                  <c:v>1.2469715000000001E-3</c:v>
                </c:pt>
                <c:pt idx="19685">
                  <c:v>1.2466891999999999E-3</c:v>
                </c:pt>
                <c:pt idx="19686">
                  <c:v>1.2464069999999999E-3</c:v>
                </c:pt>
                <c:pt idx="19687">
                  <c:v>1.2461249E-3</c:v>
                </c:pt>
                <c:pt idx="19688">
                  <c:v>1.2458428000000001E-3</c:v>
                </c:pt>
                <c:pt idx="19689">
                  <c:v>1.2455607E-3</c:v>
                </c:pt>
                <c:pt idx="19690">
                  <c:v>1.2452787000000001E-3</c:v>
                </c:pt>
                <c:pt idx="19691">
                  <c:v>1.2449968E-3</c:v>
                </c:pt>
                <c:pt idx="19692">
                  <c:v>1.2447148999999999E-3</c:v>
                </c:pt>
                <c:pt idx="19693">
                  <c:v>1.2444330999999999E-3</c:v>
                </c:pt>
                <c:pt idx="19694">
                  <c:v>1.2441513999999999E-3</c:v>
                </c:pt>
                <c:pt idx="19695">
                  <c:v>1.2438697999999999E-3</c:v>
                </c:pt>
                <c:pt idx="19696">
                  <c:v>1.2435882E-3</c:v>
                </c:pt>
                <c:pt idx="19697">
                  <c:v>1.2433067E-3</c:v>
                </c:pt>
                <c:pt idx="19698">
                  <c:v>1.2430252000000001E-3</c:v>
                </c:pt>
                <c:pt idx="19699">
                  <c:v>1.2427438E-3</c:v>
                </c:pt>
                <c:pt idx="19700">
                  <c:v>1.2424624000000001E-3</c:v>
                </c:pt>
                <c:pt idx="19701">
                  <c:v>1.2421812E-3</c:v>
                </c:pt>
                <c:pt idx="19702">
                  <c:v>1.2418999E-3</c:v>
                </c:pt>
                <c:pt idx="19703">
                  <c:v>1.2416187999999999E-3</c:v>
                </c:pt>
                <c:pt idx="19704">
                  <c:v>1.2413376999999999E-3</c:v>
                </c:pt>
                <c:pt idx="19705">
                  <c:v>1.2410567E-3</c:v>
                </c:pt>
                <c:pt idx="19706">
                  <c:v>1.2407758E-3</c:v>
                </c:pt>
                <c:pt idx="19707">
                  <c:v>1.2404949000000001E-3</c:v>
                </c:pt>
                <c:pt idx="19708">
                  <c:v>1.2402140999999999E-3</c:v>
                </c:pt>
                <c:pt idx="19709">
                  <c:v>1.2399333E-3</c:v>
                </c:pt>
                <c:pt idx="19710">
                  <c:v>1.2396525999999999E-3</c:v>
                </c:pt>
                <c:pt idx="19711">
                  <c:v>1.2393720000000001E-3</c:v>
                </c:pt>
                <c:pt idx="19712">
                  <c:v>1.2390914E-3</c:v>
                </c:pt>
                <c:pt idx="19713">
                  <c:v>1.2388109E-3</c:v>
                </c:pt>
                <c:pt idx="19714">
                  <c:v>1.2385305E-3</c:v>
                </c:pt>
                <c:pt idx="19715">
                  <c:v>1.2382502000000001E-3</c:v>
                </c:pt>
                <c:pt idx="19716">
                  <c:v>1.2379698000000001E-3</c:v>
                </c:pt>
                <c:pt idx="19717">
                  <c:v>1.2376895999999999E-3</c:v>
                </c:pt>
                <c:pt idx="19718">
                  <c:v>1.2374094E-3</c:v>
                </c:pt>
                <c:pt idx="19719">
                  <c:v>1.2371292999999999E-3</c:v>
                </c:pt>
                <c:pt idx="19720">
                  <c:v>1.2368492E-3</c:v>
                </c:pt>
                <c:pt idx="19721">
                  <c:v>1.2365693E-3</c:v>
                </c:pt>
                <c:pt idx="19722">
                  <c:v>1.2362892999999999E-3</c:v>
                </c:pt>
                <c:pt idx="19723">
                  <c:v>1.2360094000000001E-3</c:v>
                </c:pt>
                <c:pt idx="19724">
                  <c:v>1.2357297000000001E-3</c:v>
                </c:pt>
                <c:pt idx="19725">
                  <c:v>1.2354499000000001E-3</c:v>
                </c:pt>
                <c:pt idx="19726">
                  <c:v>1.2351702999999999E-3</c:v>
                </c:pt>
                <c:pt idx="19727">
                  <c:v>1.2348907E-3</c:v>
                </c:pt>
                <c:pt idx="19728">
                  <c:v>1.2346111000000001E-3</c:v>
                </c:pt>
                <c:pt idx="19729">
                  <c:v>1.2343316E-3</c:v>
                </c:pt>
                <c:pt idx="19730">
                  <c:v>1.2340522000000001E-3</c:v>
                </c:pt>
                <c:pt idx="19731">
                  <c:v>1.2337730000000001E-3</c:v>
                </c:pt>
                <c:pt idx="19732">
                  <c:v>1.2334937E-3</c:v>
                </c:pt>
                <c:pt idx="19733">
                  <c:v>1.2332145E-3</c:v>
                </c:pt>
                <c:pt idx="19734">
                  <c:v>1.2329353E-3</c:v>
                </c:pt>
                <c:pt idx="19735">
                  <c:v>1.2326563E-3</c:v>
                </c:pt>
                <c:pt idx="19736">
                  <c:v>1.2323773000000001E-3</c:v>
                </c:pt>
                <c:pt idx="19737">
                  <c:v>1.2320982999999999E-3</c:v>
                </c:pt>
                <c:pt idx="19738">
                  <c:v>1.2318194E-3</c:v>
                </c:pt>
                <c:pt idx="19739">
                  <c:v>1.2315405999999999E-3</c:v>
                </c:pt>
                <c:pt idx="19740">
                  <c:v>1.2312619000000001E-3</c:v>
                </c:pt>
                <c:pt idx="19741">
                  <c:v>1.2309832E-3</c:v>
                </c:pt>
                <c:pt idx="19742">
                  <c:v>1.2307046E-3</c:v>
                </c:pt>
                <c:pt idx="19743">
                  <c:v>1.230426E-3</c:v>
                </c:pt>
                <c:pt idx="19744">
                  <c:v>1.2301476E-3</c:v>
                </c:pt>
                <c:pt idx="19745">
                  <c:v>1.2298691E-3</c:v>
                </c:pt>
                <c:pt idx="19746">
                  <c:v>1.2295907E-3</c:v>
                </c:pt>
                <c:pt idx="19747">
                  <c:v>1.2293123999999999E-3</c:v>
                </c:pt>
                <c:pt idx="19748">
                  <c:v>1.2290342E-3</c:v>
                </c:pt>
                <c:pt idx="19749">
                  <c:v>1.2287559000000001E-3</c:v>
                </c:pt>
                <c:pt idx="19750">
                  <c:v>1.2284778E-3</c:v>
                </c:pt>
                <c:pt idx="19751">
                  <c:v>1.2281996999999999E-3</c:v>
                </c:pt>
                <c:pt idx="19752">
                  <c:v>1.2279216999999999E-3</c:v>
                </c:pt>
                <c:pt idx="19753">
                  <c:v>1.2276438000000001E-3</c:v>
                </c:pt>
                <c:pt idx="19754">
                  <c:v>1.2273659000000001E-3</c:v>
                </c:pt>
                <c:pt idx="19755">
                  <c:v>1.2270881999999999E-3</c:v>
                </c:pt>
                <c:pt idx="19756">
                  <c:v>1.2268104E-3</c:v>
                </c:pt>
                <c:pt idx="19757">
                  <c:v>1.2265327E-3</c:v>
                </c:pt>
                <c:pt idx="19758">
                  <c:v>1.2262550999999999E-3</c:v>
                </c:pt>
                <c:pt idx="19759">
                  <c:v>1.2259776E-3</c:v>
                </c:pt>
                <c:pt idx="19760">
                  <c:v>1.2256999999999999E-3</c:v>
                </c:pt>
                <c:pt idx="19761">
                  <c:v>1.2254226000000001E-3</c:v>
                </c:pt>
                <c:pt idx="19762">
                  <c:v>1.2251452E-3</c:v>
                </c:pt>
                <c:pt idx="19763">
                  <c:v>1.2248679E-3</c:v>
                </c:pt>
                <c:pt idx="19764">
                  <c:v>1.2245907E-3</c:v>
                </c:pt>
                <c:pt idx="19765">
                  <c:v>1.2243135E-3</c:v>
                </c:pt>
                <c:pt idx="19766">
                  <c:v>1.2240364000000001E-3</c:v>
                </c:pt>
                <c:pt idx="19767">
                  <c:v>1.2237594E-3</c:v>
                </c:pt>
                <c:pt idx="19768">
                  <c:v>1.2234824E-3</c:v>
                </c:pt>
                <c:pt idx="19769">
                  <c:v>1.2232054999999999E-3</c:v>
                </c:pt>
                <c:pt idx="19770">
                  <c:v>1.2229286000000001E-3</c:v>
                </c:pt>
                <c:pt idx="19771">
                  <c:v>1.2226519E-3</c:v>
                </c:pt>
                <c:pt idx="19772">
                  <c:v>1.2223752E-3</c:v>
                </c:pt>
                <c:pt idx="19773">
                  <c:v>1.2220986E-3</c:v>
                </c:pt>
                <c:pt idx="19774">
                  <c:v>1.221822E-3</c:v>
                </c:pt>
                <c:pt idx="19775">
                  <c:v>1.2215455E-3</c:v>
                </c:pt>
                <c:pt idx="19776">
                  <c:v>1.2212690000000001E-3</c:v>
                </c:pt>
                <c:pt idx="19777">
                  <c:v>1.2209925999999999E-3</c:v>
                </c:pt>
                <c:pt idx="19778">
                  <c:v>1.2207164000000001E-3</c:v>
                </c:pt>
                <c:pt idx="19779">
                  <c:v>1.2204401E-3</c:v>
                </c:pt>
                <c:pt idx="19780">
                  <c:v>1.2201639999999999E-3</c:v>
                </c:pt>
                <c:pt idx="19781">
                  <c:v>1.2198879000000001E-3</c:v>
                </c:pt>
                <c:pt idx="19782">
                  <c:v>1.2196118000000001E-3</c:v>
                </c:pt>
                <c:pt idx="19783">
                  <c:v>1.2193358E-3</c:v>
                </c:pt>
                <c:pt idx="19784">
                  <c:v>1.2190599000000001E-3</c:v>
                </c:pt>
                <c:pt idx="19785">
                  <c:v>1.2187840000000001E-3</c:v>
                </c:pt>
                <c:pt idx="19786">
                  <c:v>1.2185081999999999E-3</c:v>
                </c:pt>
                <c:pt idx="19787">
                  <c:v>1.2182326000000001E-3</c:v>
                </c:pt>
                <c:pt idx="19788">
                  <c:v>1.2179568999999999E-3</c:v>
                </c:pt>
                <c:pt idx="19789">
                  <c:v>1.2176813000000001E-3</c:v>
                </c:pt>
                <c:pt idx="19790">
                  <c:v>1.2174058E-3</c:v>
                </c:pt>
                <c:pt idx="19791">
                  <c:v>1.2171303E-3</c:v>
                </c:pt>
                <c:pt idx="19792">
                  <c:v>1.2168548999999999E-3</c:v>
                </c:pt>
                <c:pt idx="19793">
                  <c:v>1.2165796E-3</c:v>
                </c:pt>
                <c:pt idx="19794">
                  <c:v>1.2163044E-3</c:v>
                </c:pt>
                <c:pt idx="19795">
                  <c:v>1.2160292E-3</c:v>
                </c:pt>
                <c:pt idx="19796">
                  <c:v>1.2157540999999999E-3</c:v>
                </c:pt>
                <c:pt idx="19797">
                  <c:v>1.215479E-3</c:v>
                </c:pt>
                <c:pt idx="19798">
                  <c:v>1.2152039999999999E-3</c:v>
                </c:pt>
                <c:pt idx="19799">
                  <c:v>1.214929E-3</c:v>
                </c:pt>
                <c:pt idx="19800">
                  <c:v>2.9079877000000001E-3</c:v>
                </c:pt>
                <c:pt idx="19801">
                  <c:v>4.6006496999999999E-3</c:v>
                </c:pt>
                <c:pt idx="19802">
                  <c:v>6.2929224000000004E-3</c:v>
                </c:pt>
                <c:pt idx="19803">
                  <c:v>7.9848068000000008E-3</c:v>
                </c:pt>
                <c:pt idx="19804">
                  <c:v>9.6763036999999996E-3</c:v>
                </c:pt>
                <c:pt idx="19805">
                  <c:v>1.1367413999999999E-2</c:v>
                </c:pt>
                <c:pt idx="19806">
                  <c:v>1.3058139E-2</c:v>
                </c:pt>
                <c:pt idx="19807">
                  <c:v>1.4748478000000001E-2</c:v>
                </c:pt>
                <c:pt idx="19808">
                  <c:v>1.6438433999999998E-2</c:v>
                </c:pt>
                <c:pt idx="19809">
                  <c:v>1.8128005999999999E-2</c:v>
                </c:pt>
                <c:pt idx="19810">
                  <c:v>1.9817194E-2</c:v>
                </c:pt>
                <c:pt idx="19811">
                  <c:v>2.1506000000000001E-2</c:v>
                </c:pt>
                <c:pt idx="19812">
                  <c:v>2.3194425000000001E-2</c:v>
                </c:pt>
                <c:pt idx="19813">
                  <c:v>2.4882469000000001E-2</c:v>
                </c:pt>
                <c:pt idx="19814">
                  <c:v>2.6570133999999999E-2</c:v>
                </c:pt>
                <c:pt idx="19815">
                  <c:v>2.8257417999999999E-2</c:v>
                </c:pt>
                <c:pt idx="19816">
                  <c:v>2.9944325000000001E-2</c:v>
                </c:pt>
                <c:pt idx="19817">
                  <c:v>3.1630851000000001E-2</c:v>
                </c:pt>
                <c:pt idx="19818">
                  <c:v>3.3317002999999998E-2</c:v>
                </c:pt>
                <c:pt idx="19819">
                  <c:v>3.5002778999999998E-2</c:v>
                </c:pt>
                <c:pt idx="19820">
                  <c:v>3.6688179000000001E-2</c:v>
                </c:pt>
                <c:pt idx="19821">
                  <c:v>3.8373202000000002E-2</c:v>
                </c:pt>
                <c:pt idx="19822">
                  <c:v>4.0057852999999997E-2</c:v>
                </c:pt>
                <c:pt idx="19823">
                  <c:v>4.1742131000000002E-2</c:v>
                </c:pt>
                <c:pt idx="19824">
                  <c:v>4.3426037000000001E-2</c:v>
                </c:pt>
                <c:pt idx="19825">
                  <c:v>4.5109570000000002E-2</c:v>
                </c:pt>
                <c:pt idx="19826">
                  <c:v>4.6792730999999997E-2</c:v>
                </c:pt>
                <c:pt idx="19827">
                  <c:v>4.8475523E-2</c:v>
                </c:pt>
                <c:pt idx="19828">
                  <c:v>5.0157946000000002E-2</c:v>
                </c:pt>
                <c:pt idx="19829">
                  <c:v>5.1839999999999997E-2</c:v>
                </c:pt>
                <c:pt idx="19830">
                  <c:v>5.3521684999999999E-2</c:v>
                </c:pt>
                <c:pt idx="19831">
                  <c:v>5.5203005999999999E-2</c:v>
                </c:pt>
                <c:pt idx="19832">
                  <c:v>5.6883956999999999E-2</c:v>
                </c:pt>
                <c:pt idx="19833">
                  <c:v>5.8564544000000003E-2</c:v>
                </c:pt>
                <c:pt idx="19834">
                  <c:v>6.0244768999999997E-2</c:v>
                </c:pt>
                <c:pt idx="19835">
                  <c:v>6.1924629000000002E-2</c:v>
                </c:pt>
                <c:pt idx="19836">
                  <c:v>6.3604123999999998E-2</c:v>
                </c:pt>
                <c:pt idx="19837">
                  <c:v>6.5283260999999995E-2</c:v>
                </c:pt>
                <c:pt idx="19838">
                  <c:v>6.6962034000000004E-2</c:v>
                </c:pt>
                <c:pt idx="19839">
                  <c:v>6.8640448000000007E-2</c:v>
                </c:pt>
                <c:pt idx="19840">
                  <c:v>7.0318505000000003E-2</c:v>
                </c:pt>
                <c:pt idx="19841">
                  <c:v>7.1996204999999994E-2</c:v>
                </c:pt>
                <c:pt idx="19842">
                  <c:v>7.3673546000000006E-2</c:v>
                </c:pt>
                <c:pt idx="19843">
                  <c:v>7.5350529999999999E-2</c:v>
                </c:pt>
                <c:pt idx="19844">
                  <c:v>7.7027156999999999E-2</c:v>
                </c:pt>
                <c:pt idx="19845">
                  <c:v>7.8703426000000007E-2</c:v>
                </c:pt>
                <c:pt idx="19846">
                  <c:v>8.0379345000000005E-2</c:v>
                </c:pt>
                <c:pt idx="19847">
                  <c:v>8.2054905999999997E-2</c:v>
                </c:pt>
                <c:pt idx="19848">
                  <c:v>8.3730115999999993E-2</c:v>
                </c:pt>
                <c:pt idx="19849">
                  <c:v>8.5404977000000007E-2</c:v>
                </c:pt>
                <c:pt idx="19850">
                  <c:v>8.7079487999999997E-2</c:v>
                </c:pt>
                <c:pt idx="19851">
                  <c:v>8.8753648000000004E-2</c:v>
                </c:pt>
                <c:pt idx="19852">
                  <c:v>9.0427458000000002E-2</c:v>
                </c:pt>
                <c:pt idx="19853">
                  <c:v>9.2100926E-2</c:v>
                </c:pt>
                <c:pt idx="19854">
                  <c:v>9.3774043000000001E-2</c:v>
                </c:pt>
                <c:pt idx="19855">
                  <c:v>9.5446818000000003E-2</c:v>
                </c:pt>
                <c:pt idx="19856">
                  <c:v>9.7119241999999995E-2</c:v>
                </c:pt>
                <c:pt idx="19857">
                  <c:v>9.8791324E-2</c:v>
                </c:pt>
                <c:pt idx="19858">
                  <c:v>0.1004631</c:v>
                </c:pt>
                <c:pt idx="19859">
                  <c:v>0.1021345</c:v>
                </c:pt>
                <c:pt idx="19860">
                  <c:v>0.10380549999999999</c:v>
                </c:pt>
                <c:pt idx="19861">
                  <c:v>0.10547620000000001</c:v>
                </c:pt>
                <c:pt idx="19862">
                  <c:v>0.10714659999999999</c:v>
                </c:pt>
                <c:pt idx="19863">
                  <c:v>0.1088166</c:v>
                </c:pt>
                <c:pt idx="19864">
                  <c:v>0.1104863</c:v>
                </c:pt>
                <c:pt idx="19865">
                  <c:v>0.1121557</c:v>
                </c:pt>
                <c:pt idx="19866">
                  <c:v>0.1138247</c:v>
                </c:pt>
                <c:pt idx="19867">
                  <c:v>0.1154934</c:v>
                </c:pt>
                <c:pt idx="19868">
                  <c:v>0.1171618</c:v>
                </c:pt>
                <c:pt idx="19869">
                  <c:v>0.1188298</c:v>
                </c:pt>
                <c:pt idx="19870">
                  <c:v>0.12049749999999999</c:v>
                </c:pt>
                <c:pt idx="19871">
                  <c:v>0.1221648</c:v>
                </c:pt>
                <c:pt idx="19872">
                  <c:v>0.12383189999999999</c:v>
                </c:pt>
                <c:pt idx="19873">
                  <c:v>0.12549859999999999</c:v>
                </c:pt>
                <c:pt idx="19874">
                  <c:v>0.1271649</c:v>
                </c:pt>
                <c:pt idx="19875">
                  <c:v>0.128831</c:v>
                </c:pt>
                <c:pt idx="19876">
                  <c:v>0.13049669999999999</c:v>
                </c:pt>
                <c:pt idx="19877">
                  <c:v>0.1321621</c:v>
                </c:pt>
                <c:pt idx="19878">
                  <c:v>0.1338271</c:v>
                </c:pt>
                <c:pt idx="19879">
                  <c:v>0.1354919</c:v>
                </c:pt>
                <c:pt idx="19880">
                  <c:v>0.13715630000000001</c:v>
                </c:pt>
                <c:pt idx="19881">
                  <c:v>0.13882040000000001</c:v>
                </c:pt>
                <c:pt idx="19882">
                  <c:v>0.1404842</c:v>
                </c:pt>
                <c:pt idx="19883">
                  <c:v>0.14214760000000001</c:v>
                </c:pt>
                <c:pt idx="19884">
                  <c:v>0.14381079999999999</c:v>
                </c:pt>
                <c:pt idx="19885">
                  <c:v>0.14547360000000001</c:v>
                </c:pt>
                <c:pt idx="19886">
                  <c:v>0.14713609999999999</c:v>
                </c:pt>
                <c:pt idx="19887">
                  <c:v>0.14879829999999999</c:v>
                </c:pt>
                <c:pt idx="19888">
                  <c:v>0.15046019999999999</c:v>
                </c:pt>
                <c:pt idx="19889">
                  <c:v>0.1521217</c:v>
                </c:pt>
                <c:pt idx="19890">
                  <c:v>0.153783</c:v>
                </c:pt>
                <c:pt idx="19891">
                  <c:v>0.1554439</c:v>
                </c:pt>
                <c:pt idx="19892">
                  <c:v>0.15710450000000001</c:v>
                </c:pt>
                <c:pt idx="19893">
                  <c:v>0.15876489999999999</c:v>
                </c:pt>
                <c:pt idx="19894">
                  <c:v>0.16042490000000001</c:v>
                </c:pt>
                <c:pt idx="19895">
                  <c:v>0.16208449999999999</c:v>
                </c:pt>
                <c:pt idx="19896">
                  <c:v>0.1637439</c:v>
                </c:pt>
                <c:pt idx="19897">
                  <c:v>0.16540299999999999</c:v>
                </c:pt>
                <c:pt idx="19898">
                  <c:v>0.16706180000000001</c:v>
                </c:pt>
                <c:pt idx="19899">
                  <c:v>0.16872029999999999</c:v>
                </c:pt>
                <c:pt idx="19900">
                  <c:v>0.17037840000000001</c:v>
                </c:pt>
                <c:pt idx="19901">
                  <c:v>0.1720363</c:v>
                </c:pt>
                <c:pt idx="19902">
                  <c:v>0.17369390000000001</c:v>
                </c:pt>
                <c:pt idx="19903">
                  <c:v>0.17535110000000001</c:v>
                </c:pt>
                <c:pt idx="19904">
                  <c:v>0.1770081</c:v>
                </c:pt>
                <c:pt idx="19905">
                  <c:v>0.17866480000000001</c:v>
                </c:pt>
                <c:pt idx="19906">
                  <c:v>0.18032110000000001</c:v>
                </c:pt>
                <c:pt idx="19907">
                  <c:v>0.18197720000000001</c:v>
                </c:pt>
                <c:pt idx="19908">
                  <c:v>0.18363299999999999</c:v>
                </c:pt>
                <c:pt idx="19909">
                  <c:v>0.18528839999999999</c:v>
                </c:pt>
                <c:pt idx="19910">
                  <c:v>0.18694359999999999</c:v>
                </c:pt>
                <c:pt idx="19911">
                  <c:v>0.1885985</c:v>
                </c:pt>
                <c:pt idx="19912">
                  <c:v>0.19025310000000001</c:v>
                </c:pt>
                <c:pt idx="19913">
                  <c:v>0.19190740000000001</c:v>
                </c:pt>
                <c:pt idx="19914">
                  <c:v>0.19356139999999999</c:v>
                </c:pt>
                <c:pt idx="19915">
                  <c:v>0.19521520000000001</c:v>
                </c:pt>
                <c:pt idx="19916">
                  <c:v>0.1968686</c:v>
                </c:pt>
                <c:pt idx="19917">
                  <c:v>0.1985217</c:v>
                </c:pt>
                <c:pt idx="19918">
                  <c:v>0.20017460000000001</c:v>
                </c:pt>
                <c:pt idx="19919">
                  <c:v>0.20182720000000001</c:v>
                </c:pt>
                <c:pt idx="19920">
                  <c:v>0.20347950000000001</c:v>
                </c:pt>
                <c:pt idx="19921">
                  <c:v>0.20513149999999999</c:v>
                </c:pt>
                <c:pt idx="19922">
                  <c:v>0.2067832</c:v>
                </c:pt>
                <c:pt idx="19923">
                  <c:v>0.2084347</c:v>
                </c:pt>
                <c:pt idx="19924">
                  <c:v>0.21008589999999999</c:v>
                </c:pt>
                <c:pt idx="19925">
                  <c:v>0.2117368</c:v>
                </c:pt>
                <c:pt idx="19926">
                  <c:v>0.2133874</c:v>
                </c:pt>
                <c:pt idx="19927">
                  <c:v>0.2150377</c:v>
                </c:pt>
                <c:pt idx="19928">
                  <c:v>0.21668770000000001</c:v>
                </c:pt>
                <c:pt idx="19929">
                  <c:v>0.21833749999999999</c:v>
                </c:pt>
                <c:pt idx="19930">
                  <c:v>0.21998699999999999</c:v>
                </c:pt>
                <c:pt idx="19931">
                  <c:v>0.22163620000000001</c:v>
                </c:pt>
                <c:pt idx="19932">
                  <c:v>0.22328519999999999</c:v>
                </c:pt>
                <c:pt idx="19933">
                  <c:v>0.22493389999999999</c:v>
                </c:pt>
                <c:pt idx="19934">
                  <c:v>0.22658229999999999</c:v>
                </c:pt>
                <c:pt idx="19935">
                  <c:v>0.2282304</c:v>
                </c:pt>
                <c:pt idx="19936">
                  <c:v>0.22987830000000001</c:v>
                </c:pt>
                <c:pt idx="19937">
                  <c:v>0.23152590000000001</c:v>
                </c:pt>
                <c:pt idx="19938">
                  <c:v>0.2331732</c:v>
                </c:pt>
                <c:pt idx="19939">
                  <c:v>0.23482020000000001</c:v>
                </c:pt>
                <c:pt idx="19940">
                  <c:v>0.23646700000000001</c:v>
                </c:pt>
                <c:pt idx="19941">
                  <c:v>0.23811360000000001</c:v>
                </c:pt>
                <c:pt idx="19942">
                  <c:v>0.2397598</c:v>
                </c:pt>
                <c:pt idx="19943">
                  <c:v>0.2414058</c:v>
                </c:pt>
                <c:pt idx="19944">
                  <c:v>0.24305160000000001</c:v>
                </c:pt>
                <c:pt idx="19945">
                  <c:v>0.2446971</c:v>
                </c:pt>
                <c:pt idx="19946">
                  <c:v>0.24634229999999999</c:v>
                </c:pt>
                <c:pt idx="19947">
                  <c:v>0.24798719999999999</c:v>
                </c:pt>
                <c:pt idx="19948">
                  <c:v>0.24963189999999999</c:v>
                </c:pt>
                <c:pt idx="19949">
                  <c:v>0.25127640000000001</c:v>
                </c:pt>
                <c:pt idx="19950">
                  <c:v>0.2529206</c:v>
                </c:pt>
                <c:pt idx="19951">
                  <c:v>0.25456450000000003</c:v>
                </c:pt>
                <c:pt idx="19952">
                  <c:v>0.2562082</c:v>
                </c:pt>
                <c:pt idx="19953">
                  <c:v>0.25785160000000001</c:v>
                </c:pt>
                <c:pt idx="19954">
                  <c:v>0.25949480000000003</c:v>
                </c:pt>
                <c:pt idx="19955">
                  <c:v>0.26113769999999997</c:v>
                </c:pt>
                <c:pt idx="19956">
                  <c:v>0.26278040000000003</c:v>
                </c:pt>
                <c:pt idx="19957">
                  <c:v>0.26442280000000001</c:v>
                </c:pt>
                <c:pt idx="19958">
                  <c:v>0.26606489999999999</c:v>
                </c:pt>
                <c:pt idx="19959">
                  <c:v>0.26770690000000003</c:v>
                </c:pt>
                <c:pt idx="19960">
                  <c:v>0.26934849999999999</c:v>
                </c:pt>
                <c:pt idx="19961">
                  <c:v>0.27099000000000001</c:v>
                </c:pt>
                <c:pt idx="19962">
                  <c:v>0.27263110000000002</c:v>
                </c:pt>
                <c:pt idx="19963">
                  <c:v>0.27427210000000002</c:v>
                </c:pt>
                <c:pt idx="19964">
                  <c:v>0.27591280000000001</c:v>
                </c:pt>
                <c:pt idx="19965">
                  <c:v>0.2775532</c:v>
                </c:pt>
                <c:pt idx="19966">
                  <c:v>0.27919339999999998</c:v>
                </c:pt>
                <c:pt idx="19967">
                  <c:v>0.28083340000000001</c:v>
                </c:pt>
                <c:pt idx="19968">
                  <c:v>0.28247309999999998</c:v>
                </c:pt>
                <c:pt idx="19969">
                  <c:v>0.28411259999999999</c:v>
                </c:pt>
                <c:pt idx="19970">
                  <c:v>0.2857518</c:v>
                </c:pt>
                <c:pt idx="19971">
                  <c:v>0.2873908</c:v>
                </c:pt>
                <c:pt idx="19972">
                  <c:v>0.2890296</c:v>
                </c:pt>
                <c:pt idx="19973">
                  <c:v>0.29066809999999998</c:v>
                </c:pt>
                <c:pt idx="19974">
                  <c:v>0.29230640000000002</c:v>
                </c:pt>
                <c:pt idx="19975">
                  <c:v>0.2939445</c:v>
                </c:pt>
                <c:pt idx="19976">
                  <c:v>0.29558230000000002</c:v>
                </c:pt>
                <c:pt idx="19977">
                  <c:v>0.29721989999999998</c:v>
                </c:pt>
                <c:pt idx="19978">
                  <c:v>0.29885729999999999</c:v>
                </c:pt>
                <c:pt idx="19979">
                  <c:v>0.30049439999999999</c:v>
                </c:pt>
                <c:pt idx="19980">
                  <c:v>0.30213139999999999</c:v>
                </c:pt>
                <c:pt idx="19981">
                  <c:v>0.30376799999999998</c:v>
                </c:pt>
                <c:pt idx="19982">
                  <c:v>0.30540450000000002</c:v>
                </c:pt>
                <c:pt idx="19983">
                  <c:v>0.3070407</c:v>
                </c:pt>
                <c:pt idx="19984">
                  <c:v>0.30867670000000003</c:v>
                </c:pt>
                <c:pt idx="19985">
                  <c:v>0.31031249999999999</c:v>
                </c:pt>
                <c:pt idx="19986">
                  <c:v>0.31194810000000001</c:v>
                </c:pt>
                <c:pt idx="19987">
                  <c:v>0.31358340000000001</c:v>
                </c:pt>
                <c:pt idx="19988">
                  <c:v>0.31521850000000001</c:v>
                </c:pt>
                <c:pt idx="19989">
                  <c:v>0.31685340000000001</c:v>
                </c:pt>
                <c:pt idx="19990">
                  <c:v>0.3184881</c:v>
                </c:pt>
                <c:pt idx="19991">
                  <c:v>0.32012249999999998</c:v>
                </c:pt>
                <c:pt idx="19992">
                  <c:v>0.32175680000000001</c:v>
                </c:pt>
                <c:pt idx="19993">
                  <c:v>0.32339079999999998</c:v>
                </c:pt>
                <c:pt idx="19994">
                  <c:v>0.32502449999999999</c:v>
                </c:pt>
                <c:pt idx="19995">
                  <c:v>0.32665810000000001</c:v>
                </c:pt>
                <c:pt idx="19996">
                  <c:v>0.32829150000000001</c:v>
                </c:pt>
                <c:pt idx="19997">
                  <c:v>0.32992460000000001</c:v>
                </c:pt>
                <c:pt idx="19998">
                  <c:v>0.33155760000000001</c:v>
                </c:pt>
                <c:pt idx="19999">
                  <c:v>0.33319029999999999</c:v>
                </c:pt>
                <c:pt idx="20000">
                  <c:v>0.33482279999999998</c:v>
                </c:pt>
                <c:pt idx="20001">
                  <c:v>0.33645510000000001</c:v>
                </c:pt>
                <c:pt idx="20002">
                  <c:v>0.33808719999999998</c:v>
                </c:pt>
                <c:pt idx="20003">
                  <c:v>0.3397191</c:v>
                </c:pt>
                <c:pt idx="20004">
                  <c:v>0.34135080000000001</c:v>
                </c:pt>
                <c:pt idx="20005">
                  <c:v>0.34298220000000001</c:v>
                </c:pt>
                <c:pt idx="20006">
                  <c:v>0.34461350000000002</c:v>
                </c:pt>
                <c:pt idx="20007">
                  <c:v>0.34624450000000001</c:v>
                </c:pt>
                <c:pt idx="20008">
                  <c:v>0.3478754</c:v>
                </c:pt>
                <c:pt idx="20009">
                  <c:v>0.34950609999999999</c:v>
                </c:pt>
                <c:pt idx="20010">
                  <c:v>0.35113650000000002</c:v>
                </c:pt>
                <c:pt idx="20011">
                  <c:v>0.35276679999999999</c:v>
                </c:pt>
                <c:pt idx="20012">
                  <c:v>0.35439690000000001</c:v>
                </c:pt>
                <c:pt idx="20013">
                  <c:v>0.35602669999999997</c:v>
                </c:pt>
                <c:pt idx="20014">
                  <c:v>0.35765639999999999</c:v>
                </c:pt>
                <c:pt idx="20015">
                  <c:v>0.35928589999999999</c:v>
                </c:pt>
                <c:pt idx="20016">
                  <c:v>0.36091519999999999</c:v>
                </c:pt>
                <c:pt idx="20017">
                  <c:v>0.36254429999999999</c:v>
                </c:pt>
                <c:pt idx="20018">
                  <c:v>0.36417319999999997</c:v>
                </c:pt>
                <c:pt idx="20019">
                  <c:v>0.36580190000000001</c:v>
                </c:pt>
                <c:pt idx="20020">
                  <c:v>0.36743039999999999</c:v>
                </c:pt>
                <c:pt idx="20021">
                  <c:v>0.36905870000000002</c:v>
                </c:pt>
                <c:pt idx="20022">
                  <c:v>0.37068679999999998</c:v>
                </c:pt>
                <c:pt idx="20023">
                  <c:v>0.3723148</c:v>
                </c:pt>
                <c:pt idx="20024">
                  <c:v>0.37394250000000001</c:v>
                </c:pt>
                <c:pt idx="20025">
                  <c:v>0.37557010000000002</c:v>
                </c:pt>
                <c:pt idx="20026">
                  <c:v>0.37719750000000002</c:v>
                </c:pt>
                <c:pt idx="20027">
                  <c:v>0.37882470000000001</c:v>
                </c:pt>
                <c:pt idx="20028">
                  <c:v>0.3804516</c:v>
                </c:pt>
                <c:pt idx="20029">
                  <c:v>0.38207849999999999</c:v>
                </c:pt>
                <c:pt idx="20030">
                  <c:v>0.38370510000000002</c:v>
                </c:pt>
                <c:pt idx="20031">
                  <c:v>0.3853316</c:v>
                </c:pt>
                <c:pt idx="20032">
                  <c:v>0.38695780000000002</c:v>
                </c:pt>
                <c:pt idx="20033">
                  <c:v>0.38858389999999998</c:v>
                </c:pt>
                <c:pt idx="20034">
                  <c:v>0.3902098</c:v>
                </c:pt>
                <c:pt idx="20035">
                  <c:v>0.3918355</c:v>
                </c:pt>
                <c:pt idx="20036">
                  <c:v>0.39346100000000001</c:v>
                </c:pt>
                <c:pt idx="20037">
                  <c:v>0.3950864</c:v>
                </c:pt>
                <c:pt idx="20038">
                  <c:v>0.3967116</c:v>
                </c:pt>
                <c:pt idx="20039">
                  <c:v>0.39833659999999999</c:v>
                </c:pt>
                <c:pt idx="20040">
                  <c:v>0.39996140000000002</c:v>
                </c:pt>
                <c:pt idx="20041">
                  <c:v>0.4015861</c:v>
                </c:pt>
                <c:pt idx="20042">
                  <c:v>0.40321050000000003</c:v>
                </c:pt>
                <c:pt idx="20043">
                  <c:v>0.40483479999999999</c:v>
                </c:pt>
                <c:pt idx="20044">
                  <c:v>0.40645890000000001</c:v>
                </c:pt>
                <c:pt idx="20045">
                  <c:v>0.40808290000000003</c:v>
                </c:pt>
                <c:pt idx="20046">
                  <c:v>0.40970669999999998</c:v>
                </c:pt>
                <c:pt idx="20047">
                  <c:v>0.41133029999999998</c:v>
                </c:pt>
                <c:pt idx="20048">
                  <c:v>0.41295369999999998</c:v>
                </c:pt>
                <c:pt idx="20049">
                  <c:v>0.41457690000000003</c:v>
                </c:pt>
                <c:pt idx="20050">
                  <c:v>0.41620000000000001</c:v>
                </c:pt>
                <c:pt idx="20051">
                  <c:v>0.4178229</c:v>
                </c:pt>
                <c:pt idx="20052">
                  <c:v>0.41944569999999998</c:v>
                </c:pt>
                <c:pt idx="20053">
                  <c:v>0.42106830000000001</c:v>
                </c:pt>
                <c:pt idx="20054">
                  <c:v>0.42269069999999997</c:v>
                </c:pt>
                <c:pt idx="20055">
                  <c:v>0.42431289999999999</c:v>
                </c:pt>
                <c:pt idx="20056">
                  <c:v>0.42593500000000001</c:v>
                </c:pt>
                <c:pt idx="20057">
                  <c:v>0.42755690000000002</c:v>
                </c:pt>
                <c:pt idx="20058">
                  <c:v>0.42917860000000002</c:v>
                </c:pt>
                <c:pt idx="20059">
                  <c:v>0.43080020000000002</c:v>
                </c:pt>
                <c:pt idx="20060">
                  <c:v>0.43242160000000002</c:v>
                </c:pt>
                <c:pt idx="20061">
                  <c:v>0.43404290000000001</c:v>
                </c:pt>
                <c:pt idx="20062">
                  <c:v>0.435664</c:v>
                </c:pt>
                <c:pt idx="20063">
                  <c:v>0.43728489999999998</c:v>
                </c:pt>
                <c:pt idx="20064">
                  <c:v>0.43890570000000001</c:v>
                </c:pt>
                <c:pt idx="20065">
                  <c:v>0.44052619999999998</c:v>
                </c:pt>
                <c:pt idx="20066">
                  <c:v>0.4421467</c:v>
                </c:pt>
                <c:pt idx="20067">
                  <c:v>0.44376700000000002</c:v>
                </c:pt>
                <c:pt idx="20068">
                  <c:v>0.44538709999999998</c:v>
                </c:pt>
                <c:pt idx="20069">
                  <c:v>0.44700709999999999</c:v>
                </c:pt>
                <c:pt idx="20070">
                  <c:v>0.4486269</c:v>
                </c:pt>
                <c:pt idx="20071">
                  <c:v>0.45024649999999999</c:v>
                </c:pt>
                <c:pt idx="20072">
                  <c:v>0.45186599999999999</c:v>
                </c:pt>
                <c:pt idx="20073">
                  <c:v>0.45348529999999998</c:v>
                </c:pt>
                <c:pt idx="20074">
                  <c:v>0.45510450000000002</c:v>
                </c:pt>
                <c:pt idx="20075">
                  <c:v>0.4567235</c:v>
                </c:pt>
                <c:pt idx="20076">
                  <c:v>0.45834239999999998</c:v>
                </c:pt>
                <c:pt idx="20077">
                  <c:v>0.45996110000000001</c:v>
                </c:pt>
                <c:pt idx="20078">
                  <c:v>0.46157969999999998</c:v>
                </c:pt>
                <c:pt idx="20079">
                  <c:v>0.4631981</c:v>
                </c:pt>
                <c:pt idx="20080">
                  <c:v>0.46481640000000002</c:v>
                </c:pt>
                <c:pt idx="20081">
                  <c:v>0.46643449999999997</c:v>
                </c:pt>
                <c:pt idx="20082">
                  <c:v>0.46805239999999998</c:v>
                </c:pt>
                <c:pt idx="20083">
                  <c:v>0.46967029999999999</c:v>
                </c:pt>
                <c:pt idx="20084">
                  <c:v>0.47128789999999998</c:v>
                </c:pt>
                <c:pt idx="20085">
                  <c:v>0.47290549999999998</c:v>
                </c:pt>
                <c:pt idx="20086">
                  <c:v>0.47452280000000002</c:v>
                </c:pt>
                <c:pt idx="20087">
                  <c:v>0.47614010000000001</c:v>
                </c:pt>
                <c:pt idx="20088">
                  <c:v>0.47775709999999999</c:v>
                </c:pt>
                <c:pt idx="20089">
                  <c:v>0.47937410000000003</c:v>
                </c:pt>
                <c:pt idx="20090">
                  <c:v>0.4809908</c:v>
                </c:pt>
                <c:pt idx="20091">
                  <c:v>0.48260750000000002</c:v>
                </c:pt>
                <c:pt idx="20092">
                  <c:v>0.48422389999999998</c:v>
                </c:pt>
                <c:pt idx="20093">
                  <c:v>0.4858403</c:v>
                </c:pt>
                <c:pt idx="20094">
                  <c:v>0.48745640000000001</c:v>
                </c:pt>
                <c:pt idx="20095">
                  <c:v>0.48907250000000002</c:v>
                </c:pt>
                <c:pt idx="20096">
                  <c:v>0.49068840000000002</c:v>
                </c:pt>
                <c:pt idx="20097">
                  <c:v>0.49230420000000003</c:v>
                </c:pt>
                <c:pt idx="20098">
                  <c:v>0.49391980000000002</c:v>
                </c:pt>
                <c:pt idx="20099">
                  <c:v>0.49553530000000001</c:v>
                </c:pt>
                <c:pt idx="20100">
                  <c:v>0.4971506</c:v>
                </c:pt>
                <c:pt idx="20101">
                  <c:v>0.49876579999999998</c:v>
                </c:pt>
                <c:pt idx="20102">
                  <c:v>0.50038090000000002</c:v>
                </c:pt>
                <c:pt idx="20103">
                  <c:v>0.50199579999999999</c:v>
                </c:pt>
                <c:pt idx="20104">
                  <c:v>0.50361060000000002</c:v>
                </c:pt>
                <c:pt idx="20105">
                  <c:v>0.50522520000000004</c:v>
                </c:pt>
                <c:pt idx="20106">
                  <c:v>0.50683979999999995</c:v>
                </c:pt>
                <c:pt idx="20107">
                  <c:v>0.50845410000000002</c:v>
                </c:pt>
                <c:pt idx="20108">
                  <c:v>0.51006839999999998</c:v>
                </c:pt>
                <c:pt idx="20109">
                  <c:v>0.51168250000000004</c:v>
                </c:pt>
                <c:pt idx="20110">
                  <c:v>0.51329650000000004</c:v>
                </c:pt>
                <c:pt idx="20111">
                  <c:v>0.51491030000000004</c:v>
                </c:pt>
                <c:pt idx="20112">
                  <c:v>0.51652410000000004</c:v>
                </c:pt>
                <c:pt idx="20113">
                  <c:v>0.51813759999999998</c:v>
                </c:pt>
                <c:pt idx="20114">
                  <c:v>0.51975110000000002</c:v>
                </c:pt>
                <c:pt idx="20115">
                  <c:v>0.52136439999999995</c:v>
                </c:pt>
                <c:pt idx="20116">
                  <c:v>0.52297760000000004</c:v>
                </c:pt>
                <c:pt idx="20117">
                  <c:v>0.52459060000000002</c:v>
                </c:pt>
                <c:pt idx="20118">
                  <c:v>0.52620350000000005</c:v>
                </c:pt>
                <c:pt idx="20119">
                  <c:v>0.52781630000000002</c:v>
                </c:pt>
                <c:pt idx="20120">
                  <c:v>0.52942900000000004</c:v>
                </c:pt>
                <c:pt idx="20121">
                  <c:v>0.53104150000000006</c:v>
                </c:pt>
                <c:pt idx="20122">
                  <c:v>0.53265390000000001</c:v>
                </c:pt>
                <c:pt idx="20123">
                  <c:v>0.53426620000000002</c:v>
                </c:pt>
                <c:pt idx="20124">
                  <c:v>0.53587830000000003</c:v>
                </c:pt>
                <c:pt idx="20125">
                  <c:v>0.53749029999999998</c:v>
                </c:pt>
                <c:pt idx="20126">
                  <c:v>0.53910219999999998</c:v>
                </c:pt>
                <c:pt idx="20127">
                  <c:v>0.54071400000000003</c:v>
                </c:pt>
                <c:pt idx="20128">
                  <c:v>0.54232559999999996</c:v>
                </c:pt>
                <c:pt idx="20129">
                  <c:v>0.54393709999999995</c:v>
                </c:pt>
                <c:pt idx="20130">
                  <c:v>0.54554860000000005</c:v>
                </c:pt>
                <c:pt idx="20131">
                  <c:v>0.54715990000000003</c:v>
                </c:pt>
                <c:pt idx="20132">
                  <c:v>0.54877100000000001</c:v>
                </c:pt>
                <c:pt idx="20133">
                  <c:v>0.55038200000000004</c:v>
                </c:pt>
                <c:pt idx="20134">
                  <c:v>0.55199279999999995</c:v>
                </c:pt>
                <c:pt idx="20135">
                  <c:v>0.55360359999999997</c:v>
                </c:pt>
                <c:pt idx="20136">
                  <c:v>0.55521419999999999</c:v>
                </c:pt>
                <c:pt idx="20137">
                  <c:v>0.55682469999999995</c:v>
                </c:pt>
                <c:pt idx="20138">
                  <c:v>0.55843509999999996</c:v>
                </c:pt>
                <c:pt idx="20139">
                  <c:v>0.56004540000000003</c:v>
                </c:pt>
                <c:pt idx="20140">
                  <c:v>0.56165560000000003</c:v>
                </c:pt>
                <c:pt idx="20141">
                  <c:v>0.56326560000000003</c:v>
                </c:pt>
                <c:pt idx="20142">
                  <c:v>0.56487549999999997</c:v>
                </c:pt>
                <c:pt idx="20143">
                  <c:v>0.56648529999999997</c:v>
                </c:pt>
                <c:pt idx="20144">
                  <c:v>0.56809500000000002</c:v>
                </c:pt>
                <c:pt idx="20145">
                  <c:v>0.56970460000000001</c:v>
                </c:pt>
                <c:pt idx="20146">
                  <c:v>0.57131399999999999</c:v>
                </c:pt>
                <c:pt idx="20147">
                  <c:v>0.57292339999999997</c:v>
                </c:pt>
                <c:pt idx="20148">
                  <c:v>0.57453259999999995</c:v>
                </c:pt>
                <c:pt idx="20149">
                  <c:v>0.57614169999999998</c:v>
                </c:pt>
                <c:pt idx="20150">
                  <c:v>0.57775069999999995</c:v>
                </c:pt>
                <c:pt idx="20151">
                  <c:v>0.57935959999999997</c:v>
                </c:pt>
                <c:pt idx="20152">
                  <c:v>0.58096840000000005</c:v>
                </c:pt>
                <c:pt idx="20153">
                  <c:v>0.58257700000000001</c:v>
                </c:pt>
                <c:pt idx="20154">
                  <c:v>0.58418559999999997</c:v>
                </c:pt>
                <c:pt idx="20155">
                  <c:v>0.58579400000000004</c:v>
                </c:pt>
                <c:pt idx="20156">
                  <c:v>0.58740230000000004</c:v>
                </c:pt>
                <c:pt idx="20157">
                  <c:v>0.58901049999999999</c:v>
                </c:pt>
                <c:pt idx="20158">
                  <c:v>0.59061859999999999</c:v>
                </c:pt>
                <c:pt idx="20159">
                  <c:v>0.59222660000000005</c:v>
                </c:pt>
                <c:pt idx="20160">
                  <c:v>0.59383450000000004</c:v>
                </c:pt>
                <c:pt idx="20161">
                  <c:v>0.59544229999999998</c:v>
                </c:pt>
                <c:pt idx="20162">
                  <c:v>0.59704999999999997</c:v>
                </c:pt>
                <c:pt idx="20163">
                  <c:v>0.59865749999999995</c:v>
                </c:pt>
                <c:pt idx="20164">
                  <c:v>0.60026489999999999</c:v>
                </c:pt>
                <c:pt idx="20165">
                  <c:v>0.60187230000000003</c:v>
                </c:pt>
                <c:pt idx="20166">
                  <c:v>0.60347949999999995</c:v>
                </c:pt>
                <c:pt idx="20167">
                  <c:v>0.60508660000000003</c:v>
                </c:pt>
                <c:pt idx="20168">
                  <c:v>0.60669360000000006</c:v>
                </c:pt>
                <c:pt idx="20169">
                  <c:v>0.60830050000000002</c:v>
                </c:pt>
                <c:pt idx="20170">
                  <c:v>0.60990730000000004</c:v>
                </c:pt>
                <c:pt idx="20171">
                  <c:v>0.611514</c:v>
                </c:pt>
                <c:pt idx="20172">
                  <c:v>0.61312060000000002</c:v>
                </c:pt>
                <c:pt idx="20173">
                  <c:v>0.61472709999999997</c:v>
                </c:pt>
                <c:pt idx="20174">
                  <c:v>0.61633349999999998</c:v>
                </c:pt>
                <c:pt idx="20175">
                  <c:v>0.61793980000000004</c:v>
                </c:pt>
                <c:pt idx="20176">
                  <c:v>0.61954589999999998</c:v>
                </c:pt>
                <c:pt idx="20177">
                  <c:v>0.62115200000000004</c:v>
                </c:pt>
                <c:pt idx="20178">
                  <c:v>0.62275800000000003</c:v>
                </c:pt>
                <c:pt idx="20179">
                  <c:v>0.62436380000000002</c:v>
                </c:pt>
                <c:pt idx="20180">
                  <c:v>0.62596960000000001</c:v>
                </c:pt>
                <c:pt idx="20181">
                  <c:v>0.62757529999999995</c:v>
                </c:pt>
                <c:pt idx="20182">
                  <c:v>0.62918079999999998</c:v>
                </c:pt>
                <c:pt idx="20183">
                  <c:v>0.63078630000000002</c:v>
                </c:pt>
                <c:pt idx="20184">
                  <c:v>0.63239160000000005</c:v>
                </c:pt>
                <c:pt idx="20185">
                  <c:v>0.63399689999999997</c:v>
                </c:pt>
                <c:pt idx="20186">
                  <c:v>0.63560209999999995</c:v>
                </c:pt>
                <c:pt idx="20187">
                  <c:v>0.63720710000000003</c:v>
                </c:pt>
                <c:pt idx="20188">
                  <c:v>0.63881209999999999</c:v>
                </c:pt>
                <c:pt idx="20189">
                  <c:v>0.64041689999999996</c:v>
                </c:pt>
                <c:pt idx="20190">
                  <c:v>0.64202170000000003</c:v>
                </c:pt>
                <c:pt idx="20191">
                  <c:v>0.64362629999999998</c:v>
                </c:pt>
                <c:pt idx="20192">
                  <c:v>0.64523090000000005</c:v>
                </c:pt>
                <c:pt idx="20193">
                  <c:v>0.64683539999999995</c:v>
                </c:pt>
                <c:pt idx="20194">
                  <c:v>0.64843980000000001</c:v>
                </c:pt>
                <c:pt idx="20195">
                  <c:v>0.65004399999999996</c:v>
                </c:pt>
                <c:pt idx="20196">
                  <c:v>0.65164820000000001</c:v>
                </c:pt>
                <c:pt idx="20197">
                  <c:v>0.65325230000000001</c:v>
                </c:pt>
                <c:pt idx="20198">
                  <c:v>0.65485629999999995</c:v>
                </c:pt>
                <c:pt idx="20199">
                  <c:v>0.65646020000000005</c:v>
                </c:pt>
                <c:pt idx="20200">
                  <c:v>0.65806399999999998</c:v>
                </c:pt>
                <c:pt idx="20201">
                  <c:v>0.65966769999999997</c:v>
                </c:pt>
                <c:pt idx="20202">
                  <c:v>0.66127130000000001</c:v>
                </c:pt>
                <c:pt idx="20203">
                  <c:v>0.66287490000000004</c:v>
                </c:pt>
                <c:pt idx="20204">
                  <c:v>0.66447829999999997</c:v>
                </c:pt>
                <c:pt idx="20205">
                  <c:v>0.6660817</c:v>
                </c:pt>
                <c:pt idx="20206">
                  <c:v>0.66768490000000003</c:v>
                </c:pt>
                <c:pt idx="20207">
                  <c:v>0.66928810000000005</c:v>
                </c:pt>
                <c:pt idx="20208">
                  <c:v>0.67089120000000002</c:v>
                </c:pt>
                <c:pt idx="20209">
                  <c:v>0.67249420000000004</c:v>
                </c:pt>
                <c:pt idx="20210">
                  <c:v>0.6740971</c:v>
                </c:pt>
                <c:pt idx="20211">
                  <c:v>0.67569979999999996</c:v>
                </c:pt>
                <c:pt idx="20212">
                  <c:v>0.67730250000000003</c:v>
                </c:pt>
                <c:pt idx="20213">
                  <c:v>0.67890510000000004</c:v>
                </c:pt>
                <c:pt idx="20214">
                  <c:v>0.68050770000000005</c:v>
                </c:pt>
                <c:pt idx="20215">
                  <c:v>0.68211010000000005</c:v>
                </c:pt>
                <c:pt idx="20216">
                  <c:v>0.6837124</c:v>
                </c:pt>
                <c:pt idx="20217">
                  <c:v>0.68531470000000005</c:v>
                </c:pt>
                <c:pt idx="20218">
                  <c:v>0.68691690000000005</c:v>
                </c:pt>
                <c:pt idx="20219">
                  <c:v>0.68851899999999999</c:v>
                </c:pt>
                <c:pt idx="20220">
                  <c:v>0.69012099999999998</c:v>
                </c:pt>
                <c:pt idx="20221">
                  <c:v>0.69172290000000003</c:v>
                </c:pt>
                <c:pt idx="20222">
                  <c:v>0.69332470000000002</c:v>
                </c:pt>
                <c:pt idx="20223">
                  <c:v>0.6949265</c:v>
                </c:pt>
                <c:pt idx="20224">
                  <c:v>0.69652809999999998</c:v>
                </c:pt>
                <c:pt idx="20225">
                  <c:v>0.69812969999999996</c:v>
                </c:pt>
                <c:pt idx="20226">
                  <c:v>0.6997312</c:v>
                </c:pt>
                <c:pt idx="20227">
                  <c:v>0.70133259999999997</c:v>
                </c:pt>
                <c:pt idx="20228">
                  <c:v>0.70293399999999995</c:v>
                </c:pt>
                <c:pt idx="20229">
                  <c:v>0.70453520000000003</c:v>
                </c:pt>
                <c:pt idx="20230">
                  <c:v>0.70613630000000005</c:v>
                </c:pt>
                <c:pt idx="20231">
                  <c:v>0.70773739999999996</c:v>
                </c:pt>
                <c:pt idx="20232">
                  <c:v>0.70933840000000004</c:v>
                </c:pt>
                <c:pt idx="20233">
                  <c:v>0.71093930000000005</c:v>
                </c:pt>
                <c:pt idx="20234">
                  <c:v>0.71254010000000001</c:v>
                </c:pt>
                <c:pt idx="20235">
                  <c:v>0.71414080000000002</c:v>
                </c:pt>
                <c:pt idx="20236">
                  <c:v>0.71574150000000003</c:v>
                </c:pt>
                <c:pt idx="20237">
                  <c:v>0.71734209999999998</c:v>
                </c:pt>
                <c:pt idx="20238">
                  <c:v>0.71894259999999999</c:v>
                </c:pt>
                <c:pt idx="20239">
                  <c:v>0.72054300000000004</c:v>
                </c:pt>
                <c:pt idx="20240">
                  <c:v>0.72214339999999999</c:v>
                </c:pt>
                <c:pt idx="20241">
                  <c:v>0.72374360000000004</c:v>
                </c:pt>
                <c:pt idx="20242">
                  <c:v>0.72534379999999998</c:v>
                </c:pt>
                <c:pt idx="20243">
                  <c:v>0.72694389999999998</c:v>
                </c:pt>
                <c:pt idx="20244">
                  <c:v>0.72854390000000002</c:v>
                </c:pt>
                <c:pt idx="20245">
                  <c:v>0.73014389999999996</c:v>
                </c:pt>
                <c:pt idx="20246">
                  <c:v>0.73174380000000006</c:v>
                </c:pt>
                <c:pt idx="20247">
                  <c:v>0.73334350000000004</c:v>
                </c:pt>
                <c:pt idx="20248">
                  <c:v>0.73494329999999997</c:v>
                </c:pt>
                <c:pt idx="20249">
                  <c:v>0.7365429</c:v>
                </c:pt>
                <c:pt idx="20250">
                  <c:v>0.73814239999999998</c:v>
                </c:pt>
                <c:pt idx="20251">
                  <c:v>0.73974189999999995</c:v>
                </c:pt>
                <c:pt idx="20252">
                  <c:v>0.74134140000000004</c:v>
                </c:pt>
                <c:pt idx="20253">
                  <c:v>0.74294070000000001</c:v>
                </c:pt>
                <c:pt idx="20254">
                  <c:v>0.74453990000000003</c:v>
                </c:pt>
                <c:pt idx="20255">
                  <c:v>0.74613910000000006</c:v>
                </c:pt>
                <c:pt idx="20256">
                  <c:v>0.74773820000000002</c:v>
                </c:pt>
                <c:pt idx="20257">
                  <c:v>0.74933720000000004</c:v>
                </c:pt>
                <c:pt idx="20258">
                  <c:v>0.75093620000000005</c:v>
                </c:pt>
                <c:pt idx="20259">
                  <c:v>0.75253499999999995</c:v>
                </c:pt>
                <c:pt idx="20260">
                  <c:v>0.75413390000000002</c:v>
                </c:pt>
                <c:pt idx="20261">
                  <c:v>0.75573259999999998</c:v>
                </c:pt>
                <c:pt idx="20262">
                  <c:v>0.75733130000000004</c:v>
                </c:pt>
                <c:pt idx="20263">
                  <c:v>0.75892979999999999</c:v>
                </c:pt>
                <c:pt idx="20264">
                  <c:v>0.76052839999999999</c:v>
                </c:pt>
                <c:pt idx="20265">
                  <c:v>0.76212679999999999</c:v>
                </c:pt>
                <c:pt idx="20266">
                  <c:v>0.76372519999999999</c:v>
                </c:pt>
                <c:pt idx="20267">
                  <c:v>0.76532350000000005</c:v>
                </c:pt>
                <c:pt idx="20268">
                  <c:v>0.76692170000000004</c:v>
                </c:pt>
                <c:pt idx="20269">
                  <c:v>0.76851990000000003</c:v>
                </c:pt>
                <c:pt idx="20270">
                  <c:v>0.77011790000000002</c:v>
                </c:pt>
                <c:pt idx="20271">
                  <c:v>0.77171590000000001</c:v>
                </c:pt>
                <c:pt idx="20272">
                  <c:v>0.7733139</c:v>
                </c:pt>
                <c:pt idx="20273">
                  <c:v>0.77491180000000004</c:v>
                </c:pt>
                <c:pt idx="20274">
                  <c:v>0.77650960000000002</c:v>
                </c:pt>
                <c:pt idx="20275">
                  <c:v>0.77810729999999995</c:v>
                </c:pt>
                <c:pt idx="20276">
                  <c:v>0.77970499999999998</c:v>
                </c:pt>
                <c:pt idx="20277">
                  <c:v>0.78130259999999996</c:v>
                </c:pt>
                <c:pt idx="20278">
                  <c:v>0.78290009999999999</c:v>
                </c:pt>
                <c:pt idx="20279">
                  <c:v>0.78449760000000002</c:v>
                </c:pt>
                <c:pt idx="20280">
                  <c:v>0.78609499999999999</c:v>
                </c:pt>
                <c:pt idx="20281">
                  <c:v>0.78769230000000001</c:v>
                </c:pt>
                <c:pt idx="20282">
                  <c:v>0.78928960000000004</c:v>
                </c:pt>
                <c:pt idx="20283">
                  <c:v>0.7908868</c:v>
                </c:pt>
                <c:pt idx="20284">
                  <c:v>0.79248390000000002</c:v>
                </c:pt>
                <c:pt idx="20285">
                  <c:v>0.79408089999999998</c:v>
                </c:pt>
                <c:pt idx="20286">
                  <c:v>0.79567790000000005</c:v>
                </c:pt>
                <c:pt idx="20287">
                  <c:v>0.79727479999999995</c:v>
                </c:pt>
                <c:pt idx="20288">
                  <c:v>0.79887169999999996</c:v>
                </c:pt>
                <c:pt idx="20289">
                  <c:v>0.80046850000000003</c:v>
                </c:pt>
                <c:pt idx="20290">
                  <c:v>0.80206529999999998</c:v>
                </c:pt>
                <c:pt idx="20291">
                  <c:v>0.80366190000000004</c:v>
                </c:pt>
                <c:pt idx="20292">
                  <c:v>0.80525860000000005</c:v>
                </c:pt>
                <c:pt idx="20293">
                  <c:v>0.80685510000000005</c:v>
                </c:pt>
                <c:pt idx="20294">
                  <c:v>0.80845160000000005</c:v>
                </c:pt>
                <c:pt idx="20295">
                  <c:v>0.81004799999999999</c:v>
                </c:pt>
                <c:pt idx="20296">
                  <c:v>0.81164429999999999</c:v>
                </c:pt>
                <c:pt idx="20297">
                  <c:v>0.81324059999999998</c:v>
                </c:pt>
                <c:pt idx="20298">
                  <c:v>0.81483680000000003</c:v>
                </c:pt>
                <c:pt idx="20299">
                  <c:v>0.81643299999999996</c:v>
                </c:pt>
                <c:pt idx="20300">
                  <c:v>0.81802900000000001</c:v>
                </c:pt>
                <c:pt idx="20301">
                  <c:v>0.8196251</c:v>
                </c:pt>
                <c:pt idx="20302">
                  <c:v>0.82122110000000004</c:v>
                </c:pt>
                <c:pt idx="20303">
                  <c:v>0.82281700000000002</c:v>
                </c:pt>
                <c:pt idx="20304">
                  <c:v>0.82441279999999995</c:v>
                </c:pt>
                <c:pt idx="20305">
                  <c:v>0.82600859999999998</c:v>
                </c:pt>
                <c:pt idx="20306">
                  <c:v>0.82760440000000002</c:v>
                </c:pt>
                <c:pt idx="20307">
                  <c:v>0.82920000000000005</c:v>
                </c:pt>
                <c:pt idx="20308">
                  <c:v>0.83079559999999997</c:v>
                </c:pt>
                <c:pt idx="20309">
                  <c:v>0.8323912</c:v>
                </c:pt>
                <c:pt idx="20310">
                  <c:v>0.83398669999999997</c:v>
                </c:pt>
                <c:pt idx="20311">
                  <c:v>0.83558209999999999</c:v>
                </c:pt>
                <c:pt idx="20312">
                  <c:v>0.83717750000000002</c:v>
                </c:pt>
                <c:pt idx="20313">
                  <c:v>0.83877279999999999</c:v>
                </c:pt>
                <c:pt idx="20314">
                  <c:v>0.84036809999999995</c:v>
                </c:pt>
                <c:pt idx="20315">
                  <c:v>0.84196329999999997</c:v>
                </c:pt>
                <c:pt idx="20316">
                  <c:v>0.84355840000000004</c:v>
                </c:pt>
                <c:pt idx="20317">
                  <c:v>0.8451535</c:v>
                </c:pt>
                <c:pt idx="20318">
                  <c:v>0.84674850000000002</c:v>
                </c:pt>
                <c:pt idx="20319">
                  <c:v>0.84834350000000003</c:v>
                </c:pt>
                <c:pt idx="20320">
                  <c:v>0.84993839999999998</c:v>
                </c:pt>
                <c:pt idx="20321">
                  <c:v>0.85153319999999999</c:v>
                </c:pt>
                <c:pt idx="20322">
                  <c:v>0.853128</c:v>
                </c:pt>
                <c:pt idx="20323">
                  <c:v>0.85472269999999995</c:v>
                </c:pt>
                <c:pt idx="20324">
                  <c:v>0.85631740000000001</c:v>
                </c:pt>
                <c:pt idx="20325">
                  <c:v>0.85791200000000001</c:v>
                </c:pt>
                <c:pt idx="20326">
                  <c:v>0.85950649999999995</c:v>
                </c:pt>
                <c:pt idx="20327">
                  <c:v>0.86110100000000001</c:v>
                </c:pt>
                <c:pt idx="20328">
                  <c:v>0.86269549999999995</c:v>
                </c:pt>
                <c:pt idx="20329">
                  <c:v>0.86428990000000006</c:v>
                </c:pt>
                <c:pt idx="20330">
                  <c:v>0.86588419999999999</c:v>
                </c:pt>
                <c:pt idx="20331">
                  <c:v>0.86747850000000004</c:v>
                </c:pt>
                <c:pt idx="20332">
                  <c:v>0.86907279999999998</c:v>
                </c:pt>
                <c:pt idx="20333">
                  <c:v>0.87066699999999997</c:v>
                </c:pt>
                <c:pt idx="20334">
                  <c:v>0.87226110000000001</c:v>
                </c:pt>
                <c:pt idx="20335">
                  <c:v>0.87385520000000005</c:v>
                </c:pt>
                <c:pt idx="20336">
                  <c:v>0.87544920000000004</c:v>
                </c:pt>
                <c:pt idx="20337">
                  <c:v>0.87704309999999996</c:v>
                </c:pt>
                <c:pt idx="20338">
                  <c:v>0.878637</c:v>
                </c:pt>
                <c:pt idx="20339">
                  <c:v>0.88023079999999998</c:v>
                </c:pt>
                <c:pt idx="20340">
                  <c:v>0.88182459999999996</c:v>
                </c:pt>
                <c:pt idx="20341">
                  <c:v>0.88341840000000005</c:v>
                </c:pt>
                <c:pt idx="20342">
                  <c:v>0.88501209999999997</c:v>
                </c:pt>
                <c:pt idx="20343">
                  <c:v>0.88660570000000005</c:v>
                </c:pt>
                <c:pt idx="20344">
                  <c:v>0.88819930000000002</c:v>
                </c:pt>
                <c:pt idx="20345">
                  <c:v>0.8897929</c:v>
                </c:pt>
                <c:pt idx="20346">
                  <c:v>0.89138629999999996</c:v>
                </c:pt>
                <c:pt idx="20347">
                  <c:v>0.89297970000000004</c:v>
                </c:pt>
                <c:pt idx="20348">
                  <c:v>0.89457319999999996</c:v>
                </c:pt>
                <c:pt idx="20349">
                  <c:v>0.89616649999999998</c:v>
                </c:pt>
                <c:pt idx="20350">
                  <c:v>0.8977598</c:v>
                </c:pt>
                <c:pt idx="20351">
                  <c:v>0.89935299999999996</c:v>
                </c:pt>
                <c:pt idx="20352">
                  <c:v>0.90094620000000003</c:v>
                </c:pt>
                <c:pt idx="20353">
                  <c:v>0.90253930000000004</c:v>
                </c:pt>
                <c:pt idx="20354">
                  <c:v>0.90413239999999995</c:v>
                </c:pt>
                <c:pt idx="20355">
                  <c:v>0.90572540000000001</c:v>
                </c:pt>
                <c:pt idx="20356">
                  <c:v>0.90731839999999997</c:v>
                </c:pt>
                <c:pt idx="20357">
                  <c:v>0.90891129999999998</c:v>
                </c:pt>
                <c:pt idx="20358">
                  <c:v>0.91050419999999999</c:v>
                </c:pt>
                <c:pt idx="20359">
                  <c:v>0.91209700000000005</c:v>
                </c:pt>
                <c:pt idx="20360">
                  <c:v>0.91368990000000005</c:v>
                </c:pt>
                <c:pt idx="20361">
                  <c:v>0.91528259999999995</c:v>
                </c:pt>
                <c:pt idx="20362">
                  <c:v>0.91687529999999995</c:v>
                </c:pt>
                <c:pt idx="20363">
                  <c:v>0.9184679</c:v>
                </c:pt>
                <c:pt idx="20364">
                  <c:v>0.92006049999999995</c:v>
                </c:pt>
                <c:pt idx="20365">
                  <c:v>0.9216531</c:v>
                </c:pt>
                <c:pt idx="20366">
                  <c:v>0.9232456</c:v>
                </c:pt>
                <c:pt idx="20367">
                  <c:v>0.9248381</c:v>
                </c:pt>
                <c:pt idx="20368">
                  <c:v>0.92643050000000005</c:v>
                </c:pt>
                <c:pt idx="20369">
                  <c:v>0.92802280000000004</c:v>
                </c:pt>
                <c:pt idx="20370">
                  <c:v>0.92961510000000003</c:v>
                </c:pt>
                <c:pt idx="20371">
                  <c:v>0.93120740000000002</c:v>
                </c:pt>
                <c:pt idx="20372">
                  <c:v>0.93279959999999995</c:v>
                </c:pt>
                <c:pt idx="20373">
                  <c:v>0.93439179999999999</c:v>
                </c:pt>
                <c:pt idx="20374">
                  <c:v>0.93598389999999998</c:v>
                </c:pt>
                <c:pt idx="20375">
                  <c:v>0.93757599999999996</c:v>
                </c:pt>
                <c:pt idx="20376">
                  <c:v>0.939168</c:v>
                </c:pt>
                <c:pt idx="20377">
                  <c:v>0.94076000000000004</c:v>
                </c:pt>
                <c:pt idx="20378">
                  <c:v>0.94235190000000002</c:v>
                </c:pt>
                <c:pt idx="20379">
                  <c:v>0.94394389999999995</c:v>
                </c:pt>
                <c:pt idx="20380">
                  <c:v>0.94553569999999998</c:v>
                </c:pt>
                <c:pt idx="20381">
                  <c:v>0.94712750000000001</c:v>
                </c:pt>
                <c:pt idx="20382">
                  <c:v>0.94871930000000004</c:v>
                </c:pt>
                <c:pt idx="20383">
                  <c:v>0.95031100000000002</c:v>
                </c:pt>
                <c:pt idx="20384">
                  <c:v>0.95190269999999999</c:v>
                </c:pt>
                <c:pt idx="20385">
                  <c:v>0.95349430000000002</c:v>
                </c:pt>
                <c:pt idx="20386">
                  <c:v>0.95508590000000004</c:v>
                </c:pt>
                <c:pt idx="20387">
                  <c:v>0.95667749999999996</c:v>
                </c:pt>
                <c:pt idx="20388">
                  <c:v>0.95826900000000004</c:v>
                </c:pt>
                <c:pt idx="20389">
                  <c:v>0.95986039999999995</c:v>
                </c:pt>
                <c:pt idx="20390">
                  <c:v>0.96145190000000003</c:v>
                </c:pt>
                <c:pt idx="20391">
                  <c:v>0.96304330000000005</c:v>
                </c:pt>
                <c:pt idx="20392">
                  <c:v>0.96463460000000001</c:v>
                </c:pt>
                <c:pt idx="20393">
                  <c:v>0.96622589999999997</c:v>
                </c:pt>
                <c:pt idx="20394">
                  <c:v>0.96781720000000004</c:v>
                </c:pt>
                <c:pt idx="20395">
                  <c:v>0.96940839999999995</c:v>
                </c:pt>
                <c:pt idx="20396">
                  <c:v>0.97099950000000002</c:v>
                </c:pt>
                <c:pt idx="20397">
                  <c:v>0.97259070000000003</c:v>
                </c:pt>
                <c:pt idx="20398">
                  <c:v>0.97418179999999999</c:v>
                </c:pt>
                <c:pt idx="20399">
                  <c:v>0.9757728</c:v>
                </c:pt>
                <c:pt idx="20400">
                  <c:v>0.97990379999999999</c:v>
                </c:pt>
                <c:pt idx="20401">
                  <c:v>0.98394060000000005</c:v>
                </c:pt>
                <c:pt idx="20402">
                  <c:v>0.98798129999999995</c:v>
                </c:pt>
                <c:pt idx="20403">
                  <c:v>0.99202480000000004</c:v>
                </c:pt>
                <c:pt idx="20404">
                  <c:v>0.99607060000000003</c:v>
                </c:pt>
                <c:pt idx="20405">
                  <c:v>1</c:v>
                </c:pt>
                <c:pt idx="20406">
                  <c:v>1</c:v>
                </c:pt>
                <c:pt idx="20407">
                  <c:v>1</c:v>
                </c:pt>
                <c:pt idx="20408">
                  <c:v>1</c:v>
                </c:pt>
                <c:pt idx="20409">
                  <c:v>1</c:v>
                </c:pt>
                <c:pt idx="20410">
                  <c:v>1</c:v>
                </c:pt>
                <c:pt idx="20411">
                  <c:v>1</c:v>
                </c:pt>
                <c:pt idx="20412">
                  <c:v>1</c:v>
                </c:pt>
                <c:pt idx="20413">
                  <c:v>1</c:v>
                </c:pt>
                <c:pt idx="20414">
                  <c:v>1</c:v>
                </c:pt>
                <c:pt idx="20415">
                  <c:v>1</c:v>
                </c:pt>
                <c:pt idx="20416">
                  <c:v>1</c:v>
                </c:pt>
                <c:pt idx="20417">
                  <c:v>1</c:v>
                </c:pt>
                <c:pt idx="20418">
                  <c:v>1</c:v>
                </c:pt>
                <c:pt idx="20419">
                  <c:v>1</c:v>
                </c:pt>
                <c:pt idx="20420">
                  <c:v>1</c:v>
                </c:pt>
                <c:pt idx="20421">
                  <c:v>1</c:v>
                </c:pt>
                <c:pt idx="20422">
                  <c:v>1</c:v>
                </c:pt>
                <c:pt idx="20423">
                  <c:v>1</c:v>
                </c:pt>
                <c:pt idx="20424">
                  <c:v>1</c:v>
                </c:pt>
                <c:pt idx="20425">
                  <c:v>1</c:v>
                </c:pt>
                <c:pt idx="20426">
                  <c:v>1</c:v>
                </c:pt>
                <c:pt idx="20427">
                  <c:v>1</c:v>
                </c:pt>
                <c:pt idx="20428">
                  <c:v>1</c:v>
                </c:pt>
                <c:pt idx="20429">
                  <c:v>1</c:v>
                </c:pt>
                <c:pt idx="20430">
                  <c:v>1</c:v>
                </c:pt>
                <c:pt idx="20431">
                  <c:v>1</c:v>
                </c:pt>
                <c:pt idx="20432">
                  <c:v>1</c:v>
                </c:pt>
                <c:pt idx="20433">
                  <c:v>1</c:v>
                </c:pt>
                <c:pt idx="20434">
                  <c:v>1</c:v>
                </c:pt>
                <c:pt idx="20435">
                  <c:v>1</c:v>
                </c:pt>
                <c:pt idx="20436">
                  <c:v>1</c:v>
                </c:pt>
                <c:pt idx="20437">
                  <c:v>1</c:v>
                </c:pt>
                <c:pt idx="20438">
                  <c:v>1</c:v>
                </c:pt>
                <c:pt idx="20439">
                  <c:v>1</c:v>
                </c:pt>
                <c:pt idx="20440">
                  <c:v>1</c:v>
                </c:pt>
                <c:pt idx="20441">
                  <c:v>1</c:v>
                </c:pt>
                <c:pt idx="20442">
                  <c:v>1</c:v>
                </c:pt>
                <c:pt idx="20443">
                  <c:v>1</c:v>
                </c:pt>
                <c:pt idx="20444">
                  <c:v>1</c:v>
                </c:pt>
                <c:pt idx="20445">
                  <c:v>1</c:v>
                </c:pt>
                <c:pt idx="20446">
                  <c:v>1</c:v>
                </c:pt>
                <c:pt idx="20447">
                  <c:v>1</c:v>
                </c:pt>
                <c:pt idx="20448">
                  <c:v>1</c:v>
                </c:pt>
                <c:pt idx="20449">
                  <c:v>1</c:v>
                </c:pt>
                <c:pt idx="20450">
                  <c:v>1</c:v>
                </c:pt>
                <c:pt idx="20451">
                  <c:v>1</c:v>
                </c:pt>
                <c:pt idx="20452">
                  <c:v>1</c:v>
                </c:pt>
                <c:pt idx="20453">
                  <c:v>1</c:v>
                </c:pt>
                <c:pt idx="20454">
                  <c:v>1</c:v>
                </c:pt>
                <c:pt idx="20455">
                  <c:v>1</c:v>
                </c:pt>
                <c:pt idx="20456">
                  <c:v>1</c:v>
                </c:pt>
                <c:pt idx="20457">
                  <c:v>1</c:v>
                </c:pt>
                <c:pt idx="20458">
                  <c:v>1</c:v>
                </c:pt>
                <c:pt idx="20459">
                  <c:v>1</c:v>
                </c:pt>
                <c:pt idx="20460">
                  <c:v>1</c:v>
                </c:pt>
                <c:pt idx="20461">
                  <c:v>1</c:v>
                </c:pt>
                <c:pt idx="20462">
                  <c:v>1</c:v>
                </c:pt>
                <c:pt idx="20463">
                  <c:v>1</c:v>
                </c:pt>
                <c:pt idx="20464">
                  <c:v>1</c:v>
                </c:pt>
                <c:pt idx="20465">
                  <c:v>1</c:v>
                </c:pt>
                <c:pt idx="20466">
                  <c:v>1</c:v>
                </c:pt>
                <c:pt idx="20467">
                  <c:v>1</c:v>
                </c:pt>
                <c:pt idx="20468">
                  <c:v>1</c:v>
                </c:pt>
                <c:pt idx="20469">
                  <c:v>1</c:v>
                </c:pt>
                <c:pt idx="20470">
                  <c:v>1</c:v>
                </c:pt>
                <c:pt idx="20471">
                  <c:v>1</c:v>
                </c:pt>
                <c:pt idx="20472">
                  <c:v>1</c:v>
                </c:pt>
                <c:pt idx="20473">
                  <c:v>1</c:v>
                </c:pt>
                <c:pt idx="20474">
                  <c:v>1</c:v>
                </c:pt>
                <c:pt idx="20475">
                  <c:v>1</c:v>
                </c:pt>
                <c:pt idx="20476">
                  <c:v>1</c:v>
                </c:pt>
                <c:pt idx="20477">
                  <c:v>1</c:v>
                </c:pt>
                <c:pt idx="20478">
                  <c:v>1</c:v>
                </c:pt>
                <c:pt idx="20479">
                  <c:v>1</c:v>
                </c:pt>
                <c:pt idx="20480">
                  <c:v>1</c:v>
                </c:pt>
                <c:pt idx="20481">
                  <c:v>1</c:v>
                </c:pt>
                <c:pt idx="20482">
                  <c:v>1</c:v>
                </c:pt>
                <c:pt idx="20483">
                  <c:v>1</c:v>
                </c:pt>
                <c:pt idx="20484">
                  <c:v>1</c:v>
                </c:pt>
                <c:pt idx="20485">
                  <c:v>1</c:v>
                </c:pt>
                <c:pt idx="20486">
                  <c:v>1</c:v>
                </c:pt>
                <c:pt idx="20487">
                  <c:v>1</c:v>
                </c:pt>
                <c:pt idx="20488">
                  <c:v>1</c:v>
                </c:pt>
                <c:pt idx="20489">
                  <c:v>1</c:v>
                </c:pt>
                <c:pt idx="20490">
                  <c:v>1</c:v>
                </c:pt>
                <c:pt idx="20491">
                  <c:v>1</c:v>
                </c:pt>
                <c:pt idx="20492">
                  <c:v>1</c:v>
                </c:pt>
                <c:pt idx="20493">
                  <c:v>1</c:v>
                </c:pt>
                <c:pt idx="20494">
                  <c:v>1</c:v>
                </c:pt>
                <c:pt idx="20495">
                  <c:v>1</c:v>
                </c:pt>
                <c:pt idx="20496">
                  <c:v>1</c:v>
                </c:pt>
                <c:pt idx="20497">
                  <c:v>1</c:v>
                </c:pt>
                <c:pt idx="20498">
                  <c:v>1</c:v>
                </c:pt>
                <c:pt idx="20499">
                  <c:v>1</c:v>
                </c:pt>
                <c:pt idx="20500">
                  <c:v>1</c:v>
                </c:pt>
                <c:pt idx="20501">
                  <c:v>1</c:v>
                </c:pt>
                <c:pt idx="20502">
                  <c:v>1</c:v>
                </c:pt>
                <c:pt idx="20503">
                  <c:v>1</c:v>
                </c:pt>
                <c:pt idx="20504">
                  <c:v>1</c:v>
                </c:pt>
                <c:pt idx="20505">
                  <c:v>1</c:v>
                </c:pt>
                <c:pt idx="20506">
                  <c:v>1</c:v>
                </c:pt>
                <c:pt idx="20507">
                  <c:v>1</c:v>
                </c:pt>
                <c:pt idx="20508">
                  <c:v>1</c:v>
                </c:pt>
                <c:pt idx="20509">
                  <c:v>1</c:v>
                </c:pt>
                <c:pt idx="20510">
                  <c:v>1</c:v>
                </c:pt>
                <c:pt idx="20511">
                  <c:v>1</c:v>
                </c:pt>
                <c:pt idx="20512">
                  <c:v>1</c:v>
                </c:pt>
                <c:pt idx="20513">
                  <c:v>1</c:v>
                </c:pt>
                <c:pt idx="20514">
                  <c:v>1</c:v>
                </c:pt>
                <c:pt idx="20515">
                  <c:v>1</c:v>
                </c:pt>
                <c:pt idx="20516">
                  <c:v>1</c:v>
                </c:pt>
                <c:pt idx="20517">
                  <c:v>1</c:v>
                </c:pt>
                <c:pt idx="20518">
                  <c:v>1</c:v>
                </c:pt>
                <c:pt idx="20519">
                  <c:v>1</c:v>
                </c:pt>
                <c:pt idx="20520">
                  <c:v>1</c:v>
                </c:pt>
                <c:pt idx="20521">
                  <c:v>1</c:v>
                </c:pt>
                <c:pt idx="20522">
                  <c:v>1</c:v>
                </c:pt>
                <c:pt idx="20523">
                  <c:v>1</c:v>
                </c:pt>
                <c:pt idx="20524">
                  <c:v>1</c:v>
                </c:pt>
                <c:pt idx="20525">
                  <c:v>1</c:v>
                </c:pt>
                <c:pt idx="20526">
                  <c:v>1</c:v>
                </c:pt>
                <c:pt idx="20527">
                  <c:v>1</c:v>
                </c:pt>
                <c:pt idx="20528">
                  <c:v>1</c:v>
                </c:pt>
                <c:pt idx="20529">
                  <c:v>1</c:v>
                </c:pt>
                <c:pt idx="20530">
                  <c:v>1</c:v>
                </c:pt>
                <c:pt idx="20531">
                  <c:v>1</c:v>
                </c:pt>
                <c:pt idx="20532">
                  <c:v>1</c:v>
                </c:pt>
                <c:pt idx="20533">
                  <c:v>1</c:v>
                </c:pt>
                <c:pt idx="20534">
                  <c:v>1</c:v>
                </c:pt>
                <c:pt idx="20535">
                  <c:v>1</c:v>
                </c:pt>
                <c:pt idx="20536">
                  <c:v>1</c:v>
                </c:pt>
                <c:pt idx="20537">
                  <c:v>1</c:v>
                </c:pt>
                <c:pt idx="20538">
                  <c:v>1</c:v>
                </c:pt>
                <c:pt idx="20539">
                  <c:v>1</c:v>
                </c:pt>
                <c:pt idx="20540">
                  <c:v>1</c:v>
                </c:pt>
                <c:pt idx="20541">
                  <c:v>1</c:v>
                </c:pt>
                <c:pt idx="20542">
                  <c:v>1</c:v>
                </c:pt>
                <c:pt idx="20543">
                  <c:v>1</c:v>
                </c:pt>
                <c:pt idx="20544">
                  <c:v>1</c:v>
                </c:pt>
                <c:pt idx="20545">
                  <c:v>1</c:v>
                </c:pt>
                <c:pt idx="20546">
                  <c:v>1</c:v>
                </c:pt>
                <c:pt idx="20547">
                  <c:v>1</c:v>
                </c:pt>
                <c:pt idx="20548">
                  <c:v>1</c:v>
                </c:pt>
                <c:pt idx="20549">
                  <c:v>1</c:v>
                </c:pt>
                <c:pt idx="20550">
                  <c:v>1</c:v>
                </c:pt>
                <c:pt idx="20551">
                  <c:v>1</c:v>
                </c:pt>
                <c:pt idx="20552">
                  <c:v>1</c:v>
                </c:pt>
                <c:pt idx="20553">
                  <c:v>1</c:v>
                </c:pt>
                <c:pt idx="20554">
                  <c:v>1</c:v>
                </c:pt>
                <c:pt idx="20555">
                  <c:v>1</c:v>
                </c:pt>
                <c:pt idx="20556">
                  <c:v>1</c:v>
                </c:pt>
                <c:pt idx="20557">
                  <c:v>1</c:v>
                </c:pt>
                <c:pt idx="20558">
                  <c:v>1</c:v>
                </c:pt>
                <c:pt idx="20559">
                  <c:v>1</c:v>
                </c:pt>
                <c:pt idx="20560">
                  <c:v>1</c:v>
                </c:pt>
                <c:pt idx="20561">
                  <c:v>1</c:v>
                </c:pt>
                <c:pt idx="20562">
                  <c:v>1</c:v>
                </c:pt>
                <c:pt idx="20563">
                  <c:v>1</c:v>
                </c:pt>
                <c:pt idx="20564">
                  <c:v>1</c:v>
                </c:pt>
                <c:pt idx="20565">
                  <c:v>1</c:v>
                </c:pt>
                <c:pt idx="20566">
                  <c:v>1</c:v>
                </c:pt>
                <c:pt idx="20567">
                  <c:v>1</c:v>
                </c:pt>
                <c:pt idx="20568">
                  <c:v>1</c:v>
                </c:pt>
                <c:pt idx="20569">
                  <c:v>1</c:v>
                </c:pt>
                <c:pt idx="20570">
                  <c:v>1</c:v>
                </c:pt>
                <c:pt idx="20571">
                  <c:v>1</c:v>
                </c:pt>
                <c:pt idx="20572">
                  <c:v>1</c:v>
                </c:pt>
                <c:pt idx="20573">
                  <c:v>1</c:v>
                </c:pt>
                <c:pt idx="20574">
                  <c:v>1</c:v>
                </c:pt>
                <c:pt idx="20575">
                  <c:v>1</c:v>
                </c:pt>
                <c:pt idx="20576">
                  <c:v>1</c:v>
                </c:pt>
                <c:pt idx="20577">
                  <c:v>1</c:v>
                </c:pt>
                <c:pt idx="20578">
                  <c:v>1</c:v>
                </c:pt>
                <c:pt idx="20579">
                  <c:v>1</c:v>
                </c:pt>
                <c:pt idx="20580">
                  <c:v>1</c:v>
                </c:pt>
                <c:pt idx="20581">
                  <c:v>1</c:v>
                </c:pt>
                <c:pt idx="20582">
                  <c:v>1</c:v>
                </c:pt>
                <c:pt idx="20583">
                  <c:v>1</c:v>
                </c:pt>
                <c:pt idx="20584">
                  <c:v>1</c:v>
                </c:pt>
                <c:pt idx="20585">
                  <c:v>1</c:v>
                </c:pt>
                <c:pt idx="20586">
                  <c:v>1</c:v>
                </c:pt>
                <c:pt idx="20587">
                  <c:v>1</c:v>
                </c:pt>
                <c:pt idx="20588">
                  <c:v>1</c:v>
                </c:pt>
                <c:pt idx="20589">
                  <c:v>1</c:v>
                </c:pt>
                <c:pt idx="20590">
                  <c:v>1</c:v>
                </c:pt>
                <c:pt idx="20591">
                  <c:v>1</c:v>
                </c:pt>
                <c:pt idx="20592">
                  <c:v>1</c:v>
                </c:pt>
                <c:pt idx="20593">
                  <c:v>1</c:v>
                </c:pt>
                <c:pt idx="20594">
                  <c:v>1</c:v>
                </c:pt>
                <c:pt idx="20595">
                  <c:v>1</c:v>
                </c:pt>
                <c:pt idx="20596">
                  <c:v>1</c:v>
                </c:pt>
                <c:pt idx="20597">
                  <c:v>1</c:v>
                </c:pt>
                <c:pt idx="20598">
                  <c:v>1</c:v>
                </c:pt>
                <c:pt idx="20599">
                  <c:v>1</c:v>
                </c:pt>
                <c:pt idx="20600">
                  <c:v>1</c:v>
                </c:pt>
                <c:pt idx="20601">
                  <c:v>1</c:v>
                </c:pt>
                <c:pt idx="20602">
                  <c:v>1</c:v>
                </c:pt>
                <c:pt idx="20603">
                  <c:v>1</c:v>
                </c:pt>
                <c:pt idx="20604">
                  <c:v>1</c:v>
                </c:pt>
                <c:pt idx="20605">
                  <c:v>1</c:v>
                </c:pt>
                <c:pt idx="20606">
                  <c:v>1</c:v>
                </c:pt>
                <c:pt idx="20607">
                  <c:v>1</c:v>
                </c:pt>
                <c:pt idx="20608">
                  <c:v>1</c:v>
                </c:pt>
                <c:pt idx="20609">
                  <c:v>1</c:v>
                </c:pt>
                <c:pt idx="20610">
                  <c:v>1</c:v>
                </c:pt>
                <c:pt idx="20611">
                  <c:v>1</c:v>
                </c:pt>
                <c:pt idx="20612">
                  <c:v>1</c:v>
                </c:pt>
                <c:pt idx="20613">
                  <c:v>1</c:v>
                </c:pt>
                <c:pt idx="20614">
                  <c:v>1</c:v>
                </c:pt>
                <c:pt idx="20615">
                  <c:v>1</c:v>
                </c:pt>
                <c:pt idx="20616">
                  <c:v>1</c:v>
                </c:pt>
                <c:pt idx="20617">
                  <c:v>1</c:v>
                </c:pt>
                <c:pt idx="20618">
                  <c:v>1</c:v>
                </c:pt>
                <c:pt idx="20619">
                  <c:v>1</c:v>
                </c:pt>
                <c:pt idx="20620">
                  <c:v>1</c:v>
                </c:pt>
                <c:pt idx="20621">
                  <c:v>1</c:v>
                </c:pt>
                <c:pt idx="20622">
                  <c:v>1</c:v>
                </c:pt>
                <c:pt idx="20623">
                  <c:v>1</c:v>
                </c:pt>
                <c:pt idx="20624">
                  <c:v>1</c:v>
                </c:pt>
                <c:pt idx="20625">
                  <c:v>1</c:v>
                </c:pt>
                <c:pt idx="20626">
                  <c:v>1</c:v>
                </c:pt>
                <c:pt idx="20627">
                  <c:v>1</c:v>
                </c:pt>
                <c:pt idx="20628">
                  <c:v>1</c:v>
                </c:pt>
                <c:pt idx="20629">
                  <c:v>1</c:v>
                </c:pt>
                <c:pt idx="20630">
                  <c:v>1</c:v>
                </c:pt>
                <c:pt idx="20631">
                  <c:v>1</c:v>
                </c:pt>
                <c:pt idx="20632">
                  <c:v>1</c:v>
                </c:pt>
                <c:pt idx="20633">
                  <c:v>1</c:v>
                </c:pt>
                <c:pt idx="20634">
                  <c:v>1</c:v>
                </c:pt>
                <c:pt idx="20635">
                  <c:v>1</c:v>
                </c:pt>
                <c:pt idx="20636">
                  <c:v>1</c:v>
                </c:pt>
                <c:pt idx="20637">
                  <c:v>1</c:v>
                </c:pt>
                <c:pt idx="20638">
                  <c:v>1</c:v>
                </c:pt>
                <c:pt idx="20639">
                  <c:v>1</c:v>
                </c:pt>
                <c:pt idx="20640">
                  <c:v>1</c:v>
                </c:pt>
                <c:pt idx="20641">
                  <c:v>1</c:v>
                </c:pt>
                <c:pt idx="20642">
                  <c:v>1</c:v>
                </c:pt>
                <c:pt idx="20643">
                  <c:v>1</c:v>
                </c:pt>
                <c:pt idx="20644">
                  <c:v>1</c:v>
                </c:pt>
                <c:pt idx="20645">
                  <c:v>1</c:v>
                </c:pt>
                <c:pt idx="20646">
                  <c:v>1</c:v>
                </c:pt>
                <c:pt idx="20647">
                  <c:v>1</c:v>
                </c:pt>
                <c:pt idx="20648">
                  <c:v>1</c:v>
                </c:pt>
                <c:pt idx="20649">
                  <c:v>1</c:v>
                </c:pt>
                <c:pt idx="20650">
                  <c:v>1</c:v>
                </c:pt>
                <c:pt idx="20651">
                  <c:v>1</c:v>
                </c:pt>
                <c:pt idx="20652">
                  <c:v>1</c:v>
                </c:pt>
                <c:pt idx="20653">
                  <c:v>1</c:v>
                </c:pt>
                <c:pt idx="20654">
                  <c:v>1</c:v>
                </c:pt>
                <c:pt idx="20655">
                  <c:v>1</c:v>
                </c:pt>
                <c:pt idx="20656">
                  <c:v>1</c:v>
                </c:pt>
                <c:pt idx="20657">
                  <c:v>1</c:v>
                </c:pt>
                <c:pt idx="20658">
                  <c:v>1</c:v>
                </c:pt>
                <c:pt idx="20659">
                  <c:v>1</c:v>
                </c:pt>
                <c:pt idx="20660">
                  <c:v>1</c:v>
                </c:pt>
                <c:pt idx="20661">
                  <c:v>1</c:v>
                </c:pt>
                <c:pt idx="20662">
                  <c:v>1</c:v>
                </c:pt>
                <c:pt idx="20663">
                  <c:v>1</c:v>
                </c:pt>
                <c:pt idx="20664">
                  <c:v>1</c:v>
                </c:pt>
                <c:pt idx="20665">
                  <c:v>1</c:v>
                </c:pt>
                <c:pt idx="20666">
                  <c:v>1</c:v>
                </c:pt>
                <c:pt idx="20667">
                  <c:v>1</c:v>
                </c:pt>
                <c:pt idx="20668">
                  <c:v>1</c:v>
                </c:pt>
                <c:pt idx="20669">
                  <c:v>1</c:v>
                </c:pt>
                <c:pt idx="20670">
                  <c:v>1</c:v>
                </c:pt>
                <c:pt idx="20671">
                  <c:v>1</c:v>
                </c:pt>
                <c:pt idx="20672">
                  <c:v>1</c:v>
                </c:pt>
                <c:pt idx="20673">
                  <c:v>1</c:v>
                </c:pt>
                <c:pt idx="20674">
                  <c:v>1</c:v>
                </c:pt>
                <c:pt idx="20675">
                  <c:v>1</c:v>
                </c:pt>
                <c:pt idx="20676">
                  <c:v>1</c:v>
                </c:pt>
                <c:pt idx="20677">
                  <c:v>1</c:v>
                </c:pt>
                <c:pt idx="20678">
                  <c:v>1</c:v>
                </c:pt>
                <c:pt idx="20679">
                  <c:v>1</c:v>
                </c:pt>
                <c:pt idx="20680">
                  <c:v>1</c:v>
                </c:pt>
                <c:pt idx="20681">
                  <c:v>1</c:v>
                </c:pt>
                <c:pt idx="20682">
                  <c:v>1</c:v>
                </c:pt>
                <c:pt idx="20683">
                  <c:v>1</c:v>
                </c:pt>
                <c:pt idx="20684">
                  <c:v>1</c:v>
                </c:pt>
                <c:pt idx="20685">
                  <c:v>1</c:v>
                </c:pt>
                <c:pt idx="20686">
                  <c:v>1</c:v>
                </c:pt>
                <c:pt idx="20687">
                  <c:v>1</c:v>
                </c:pt>
                <c:pt idx="20688">
                  <c:v>1</c:v>
                </c:pt>
                <c:pt idx="20689">
                  <c:v>1</c:v>
                </c:pt>
                <c:pt idx="20690">
                  <c:v>1</c:v>
                </c:pt>
                <c:pt idx="20691">
                  <c:v>1</c:v>
                </c:pt>
                <c:pt idx="20692">
                  <c:v>1</c:v>
                </c:pt>
                <c:pt idx="20693">
                  <c:v>1</c:v>
                </c:pt>
                <c:pt idx="20694">
                  <c:v>1</c:v>
                </c:pt>
                <c:pt idx="20695">
                  <c:v>1</c:v>
                </c:pt>
                <c:pt idx="20696">
                  <c:v>1</c:v>
                </c:pt>
                <c:pt idx="20697">
                  <c:v>1</c:v>
                </c:pt>
                <c:pt idx="20698">
                  <c:v>1</c:v>
                </c:pt>
                <c:pt idx="20699">
                  <c:v>1</c:v>
                </c:pt>
                <c:pt idx="20700">
                  <c:v>1</c:v>
                </c:pt>
                <c:pt idx="20701">
                  <c:v>1</c:v>
                </c:pt>
                <c:pt idx="20702">
                  <c:v>1</c:v>
                </c:pt>
                <c:pt idx="20703">
                  <c:v>1</c:v>
                </c:pt>
                <c:pt idx="20704">
                  <c:v>1</c:v>
                </c:pt>
                <c:pt idx="20705">
                  <c:v>1</c:v>
                </c:pt>
                <c:pt idx="20706">
                  <c:v>1</c:v>
                </c:pt>
                <c:pt idx="20707">
                  <c:v>1</c:v>
                </c:pt>
                <c:pt idx="20708">
                  <c:v>1</c:v>
                </c:pt>
                <c:pt idx="20709">
                  <c:v>1</c:v>
                </c:pt>
                <c:pt idx="20710">
                  <c:v>1</c:v>
                </c:pt>
                <c:pt idx="20711">
                  <c:v>1</c:v>
                </c:pt>
                <c:pt idx="20712">
                  <c:v>1</c:v>
                </c:pt>
                <c:pt idx="20713">
                  <c:v>1</c:v>
                </c:pt>
                <c:pt idx="20714">
                  <c:v>1</c:v>
                </c:pt>
                <c:pt idx="20715">
                  <c:v>1</c:v>
                </c:pt>
                <c:pt idx="20716">
                  <c:v>1</c:v>
                </c:pt>
                <c:pt idx="20717">
                  <c:v>1</c:v>
                </c:pt>
                <c:pt idx="20718">
                  <c:v>1</c:v>
                </c:pt>
                <c:pt idx="20719">
                  <c:v>1</c:v>
                </c:pt>
                <c:pt idx="20720">
                  <c:v>1</c:v>
                </c:pt>
                <c:pt idx="20721">
                  <c:v>1</c:v>
                </c:pt>
                <c:pt idx="20722">
                  <c:v>1</c:v>
                </c:pt>
                <c:pt idx="20723">
                  <c:v>1</c:v>
                </c:pt>
                <c:pt idx="20724">
                  <c:v>1</c:v>
                </c:pt>
                <c:pt idx="20725">
                  <c:v>1</c:v>
                </c:pt>
                <c:pt idx="20726">
                  <c:v>1</c:v>
                </c:pt>
                <c:pt idx="20727">
                  <c:v>1</c:v>
                </c:pt>
                <c:pt idx="20728">
                  <c:v>1</c:v>
                </c:pt>
                <c:pt idx="20729">
                  <c:v>1</c:v>
                </c:pt>
                <c:pt idx="20730">
                  <c:v>1</c:v>
                </c:pt>
                <c:pt idx="20731">
                  <c:v>1</c:v>
                </c:pt>
                <c:pt idx="20732">
                  <c:v>1</c:v>
                </c:pt>
                <c:pt idx="20733">
                  <c:v>1</c:v>
                </c:pt>
                <c:pt idx="20734">
                  <c:v>1</c:v>
                </c:pt>
                <c:pt idx="20735">
                  <c:v>1</c:v>
                </c:pt>
                <c:pt idx="20736">
                  <c:v>1</c:v>
                </c:pt>
                <c:pt idx="20737">
                  <c:v>1</c:v>
                </c:pt>
                <c:pt idx="20738">
                  <c:v>1</c:v>
                </c:pt>
                <c:pt idx="20739">
                  <c:v>1</c:v>
                </c:pt>
                <c:pt idx="20740">
                  <c:v>1</c:v>
                </c:pt>
                <c:pt idx="20741">
                  <c:v>1</c:v>
                </c:pt>
                <c:pt idx="20742">
                  <c:v>1</c:v>
                </c:pt>
                <c:pt idx="20743">
                  <c:v>1</c:v>
                </c:pt>
                <c:pt idx="20744">
                  <c:v>1</c:v>
                </c:pt>
                <c:pt idx="20745">
                  <c:v>1</c:v>
                </c:pt>
                <c:pt idx="20746">
                  <c:v>1</c:v>
                </c:pt>
                <c:pt idx="20747">
                  <c:v>1</c:v>
                </c:pt>
                <c:pt idx="20748">
                  <c:v>1</c:v>
                </c:pt>
                <c:pt idx="20749">
                  <c:v>1</c:v>
                </c:pt>
                <c:pt idx="20750">
                  <c:v>1</c:v>
                </c:pt>
                <c:pt idx="20751">
                  <c:v>1</c:v>
                </c:pt>
                <c:pt idx="20752">
                  <c:v>1</c:v>
                </c:pt>
                <c:pt idx="20753">
                  <c:v>1</c:v>
                </c:pt>
                <c:pt idx="20754">
                  <c:v>1</c:v>
                </c:pt>
                <c:pt idx="20755">
                  <c:v>1</c:v>
                </c:pt>
                <c:pt idx="20756">
                  <c:v>1</c:v>
                </c:pt>
                <c:pt idx="20757">
                  <c:v>1</c:v>
                </c:pt>
                <c:pt idx="20758">
                  <c:v>1</c:v>
                </c:pt>
                <c:pt idx="20759">
                  <c:v>1</c:v>
                </c:pt>
                <c:pt idx="20760">
                  <c:v>1</c:v>
                </c:pt>
                <c:pt idx="20761">
                  <c:v>1</c:v>
                </c:pt>
                <c:pt idx="20762">
                  <c:v>1</c:v>
                </c:pt>
                <c:pt idx="20763">
                  <c:v>1</c:v>
                </c:pt>
                <c:pt idx="20764">
                  <c:v>1</c:v>
                </c:pt>
                <c:pt idx="20765">
                  <c:v>1</c:v>
                </c:pt>
                <c:pt idx="20766">
                  <c:v>1</c:v>
                </c:pt>
                <c:pt idx="20767">
                  <c:v>1</c:v>
                </c:pt>
                <c:pt idx="20768">
                  <c:v>1</c:v>
                </c:pt>
                <c:pt idx="20769">
                  <c:v>1</c:v>
                </c:pt>
                <c:pt idx="20770">
                  <c:v>1</c:v>
                </c:pt>
                <c:pt idx="20771">
                  <c:v>1</c:v>
                </c:pt>
                <c:pt idx="20772">
                  <c:v>1</c:v>
                </c:pt>
                <c:pt idx="20773">
                  <c:v>1</c:v>
                </c:pt>
                <c:pt idx="20774">
                  <c:v>1</c:v>
                </c:pt>
                <c:pt idx="20775">
                  <c:v>1</c:v>
                </c:pt>
                <c:pt idx="20776">
                  <c:v>1</c:v>
                </c:pt>
                <c:pt idx="20777">
                  <c:v>1</c:v>
                </c:pt>
                <c:pt idx="20778">
                  <c:v>1</c:v>
                </c:pt>
                <c:pt idx="20779">
                  <c:v>1</c:v>
                </c:pt>
                <c:pt idx="20780">
                  <c:v>1</c:v>
                </c:pt>
                <c:pt idx="20781">
                  <c:v>1</c:v>
                </c:pt>
                <c:pt idx="20782">
                  <c:v>1</c:v>
                </c:pt>
                <c:pt idx="20783">
                  <c:v>1</c:v>
                </c:pt>
                <c:pt idx="20784">
                  <c:v>1</c:v>
                </c:pt>
                <c:pt idx="20785">
                  <c:v>1</c:v>
                </c:pt>
                <c:pt idx="20786">
                  <c:v>1</c:v>
                </c:pt>
                <c:pt idx="20787">
                  <c:v>1</c:v>
                </c:pt>
                <c:pt idx="20788">
                  <c:v>1</c:v>
                </c:pt>
                <c:pt idx="20789">
                  <c:v>1</c:v>
                </c:pt>
                <c:pt idx="20790">
                  <c:v>1</c:v>
                </c:pt>
                <c:pt idx="20791">
                  <c:v>1</c:v>
                </c:pt>
                <c:pt idx="20792">
                  <c:v>1</c:v>
                </c:pt>
                <c:pt idx="20793">
                  <c:v>1</c:v>
                </c:pt>
                <c:pt idx="20794">
                  <c:v>1</c:v>
                </c:pt>
                <c:pt idx="20795">
                  <c:v>1</c:v>
                </c:pt>
                <c:pt idx="20796">
                  <c:v>1</c:v>
                </c:pt>
                <c:pt idx="20797">
                  <c:v>1</c:v>
                </c:pt>
                <c:pt idx="20798">
                  <c:v>1</c:v>
                </c:pt>
                <c:pt idx="20799">
                  <c:v>1</c:v>
                </c:pt>
                <c:pt idx="20800">
                  <c:v>1</c:v>
                </c:pt>
                <c:pt idx="20801">
                  <c:v>1</c:v>
                </c:pt>
                <c:pt idx="20802">
                  <c:v>1</c:v>
                </c:pt>
                <c:pt idx="20803">
                  <c:v>1</c:v>
                </c:pt>
                <c:pt idx="20804">
                  <c:v>1</c:v>
                </c:pt>
                <c:pt idx="20805">
                  <c:v>1</c:v>
                </c:pt>
                <c:pt idx="20806">
                  <c:v>1</c:v>
                </c:pt>
                <c:pt idx="20807">
                  <c:v>1</c:v>
                </c:pt>
                <c:pt idx="20808">
                  <c:v>1</c:v>
                </c:pt>
                <c:pt idx="20809">
                  <c:v>1</c:v>
                </c:pt>
                <c:pt idx="20810">
                  <c:v>1</c:v>
                </c:pt>
                <c:pt idx="20811">
                  <c:v>1</c:v>
                </c:pt>
                <c:pt idx="20812">
                  <c:v>1</c:v>
                </c:pt>
                <c:pt idx="20813">
                  <c:v>1</c:v>
                </c:pt>
                <c:pt idx="20814">
                  <c:v>1</c:v>
                </c:pt>
                <c:pt idx="20815">
                  <c:v>1</c:v>
                </c:pt>
                <c:pt idx="20816">
                  <c:v>1</c:v>
                </c:pt>
                <c:pt idx="20817">
                  <c:v>1</c:v>
                </c:pt>
                <c:pt idx="20818">
                  <c:v>1</c:v>
                </c:pt>
                <c:pt idx="20819">
                  <c:v>1</c:v>
                </c:pt>
                <c:pt idx="20820">
                  <c:v>1</c:v>
                </c:pt>
                <c:pt idx="20821">
                  <c:v>1</c:v>
                </c:pt>
                <c:pt idx="20822">
                  <c:v>1</c:v>
                </c:pt>
                <c:pt idx="20823">
                  <c:v>1</c:v>
                </c:pt>
                <c:pt idx="20824">
                  <c:v>1</c:v>
                </c:pt>
                <c:pt idx="20825">
                  <c:v>1</c:v>
                </c:pt>
                <c:pt idx="20826">
                  <c:v>1</c:v>
                </c:pt>
                <c:pt idx="20827">
                  <c:v>1</c:v>
                </c:pt>
                <c:pt idx="20828">
                  <c:v>1</c:v>
                </c:pt>
                <c:pt idx="20829">
                  <c:v>1</c:v>
                </c:pt>
                <c:pt idx="20830">
                  <c:v>1</c:v>
                </c:pt>
                <c:pt idx="20831">
                  <c:v>1</c:v>
                </c:pt>
                <c:pt idx="20832">
                  <c:v>1</c:v>
                </c:pt>
                <c:pt idx="20833">
                  <c:v>1</c:v>
                </c:pt>
                <c:pt idx="20834">
                  <c:v>1</c:v>
                </c:pt>
                <c:pt idx="20835">
                  <c:v>1</c:v>
                </c:pt>
                <c:pt idx="20836">
                  <c:v>1</c:v>
                </c:pt>
                <c:pt idx="20837">
                  <c:v>1</c:v>
                </c:pt>
                <c:pt idx="20838">
                  <c:v>1</c:v>
                </c:pt>
                <c:pt idx="20839">
                  <c:v>1</c:v>
                </c:pt>
                <c:pt idx="20840">
                  <c:v>1</c:v>
                </c:pt>
                <c:pt idx="20841">
                  <c:v>1</c:v>
                </c:pt>
                <c:pt idx="20842">
                  <c:v>1</c:v>
                </c:pt>
                <c:pt idx="20843">
                  <c:v>1</c:v>
                </c:pt>
                <c:pt idx="20844">
                  <c:v>1</c:v>
                </c:pt>
                <c:pt idx="20845">
                  <c:v>1</c:v>
                </c:pt>
                <c:pt idx="20846">
                  <c:v>1</c:v>
                </c:pt>
                <c:pt idx="20847">
                  <c:v>1</c:v>
                </c:pt>
                <c:pt idx="20848">
                  <c:v>1</c:v>
                </c:pt>
                <c:pt idx="20849">
                  <c:v>1</c:v>
                </c:pt>
                <c:pt idx="20850">
                  <c:v>1</c:v>
                </c:pt>
                <c:pt idx="20851">
                  <c:v>1</c:v>
                </c:pt>
                <c:pt idx="20852">
                  <c:v>1</c:v>
                </c:pt>
                <c:pt idx="20853">
                  <c:v>1</c:v>
                </c:pt>
                <c:pt idx="20854">
                  <c:v>1</c:v>
                </c:pt>
                <c:pt idx="20855">
                  <c:v>1</c:v>
                </c:pt>
                <c:pt idx="20856">
                  <c:v>1</c:v>
                </c:pt>
                <c:pt idx="20857">
                  <c:v>1</c:v>
                </c:pt>
                <c:pt idx="20858">
                  <c:v>1</c:v>
                </c:pt>
                <c:pt idx="20859">
                  <c:v>1</c:v>
                </c:pt>
                <c:pt idx="20860">
                  <c:v>1</c:v>
                </c:pt>
                <c:pt idx="20861">
                  <c:v>1</c:v>
                </c:pt>
                <c:pt idx="20862">
                  <c:v>1</c:v>
                </c:pt>
                <c:pt idx="20863">
                  <c:v>1</c:v>
                </c:pt>
                <c:pt idx="20864">
                  <c:v>1</c:v>
                </c:pt>
                <c:pt idx="20865">
                  <c:v>1</c:v>
                </c:pt>
                <c:pt idx="20866">
                  <c:v>1</c:v>
                </c:pt>
                <c:pt idx="20867">
                  <c:v>1</c:v>
                </c:pt>
                <c:pt idx="20868">
                  <c:v>1</c:v>
                </c:pt>
                <c:pt idx="20869">
                  <c:v>1</c:v>
                </c:pt>
                <c:pt idx="20870">
                  <c:v>1</c:v>
                </c:pt>
                <c:pt idx="20871">
                  <c:v>1</c:v>
                </c:pt>
                <c:pt idx="20872">
                  <c:v>1</c:v>
                </c:pt>
                <c:pt idx="20873">
                  <c:v>1</c:v>
                </c:pt>
                <c:pt idx="20874">
                  <c:v>1</c:v>
                </c:pt>
                <c:pt idx="20875">
                  <c:v>1</c:v>
                </c:pt>
                <c:pt idx="20876">
                  <c:v>1</c:v>
                </c:pt>
                <c:pt idx="20877">
                  <c:v>1</c:v>
                </c:pt>
                <c:pt idx="20878">
                  <c:v>1</c:v>
                </c:pt>
                <c:pt idx="20879">
                  <c:v>1</c:v>
                </c:pt>
                <c:pt idx="20880">
                  <c:v>1</c:v>
                </c:pt>
                <c:pt idx="20881">
                  <c:v>1</c:v>
                </c:pt>
                <c:pt idx="20882">
                  <c:v>1</c:v>
                </c:pt>
                <c:pt idx="20883">
                  <c:v>1</c:v>
                </c:pt>
                <c:pt idx="20884">
                  <c:v>1</c:v>
                </c:pt>
                <c:pt idx="20885">
                  <c:v>1</c:v>
                </c:pt>
                <c:pt idx="20886">
                  <c:v>1</c:v>
                </c:pt>
                <c:pt idx="20887">
                  <c:v>1</c:v>
                </c:pt>
                <c:pt idx="20888">
                  <c:v>1</c:v>
                </c:pt>
                <c:pt idx="20889">
                  <c:v>1</c:v>
                </c:pt>
                <c:pt idx="20890">
                  <c:v>1</c:v>
                </c:pt>
                <c:pt idx="20891">
                  <c:v>1</c:v>
                </c:pt>
                <c:pt idx="20892">
                  <c:v>1</c:v>
                </c:pt>
                <c:pt idx="20893">
                  <c:v>1</c:v>
                </c:pt>
                <c:pt idx="20894">
                  <c:v>1</c:v>
                </c:pt>
                <c:pt idx="20895">
                  <c:v>1</c:v>
                </c:pt>
                <c:pt idx="20896">
                  <c:v>1</c:v>
                </c:pt>
                <c:pt idx="20897">
                  <c:v>1</c:v>
                </c:pt>
                <c:pt idx="20898">
                  <c:v>1</c:v>
                </c:pt>
                <c:pt idx="20899">
                  <c:v>1</c:v>
                </c:pt>
                <c:pt idx="20900">
                  <c:v>1</c:v>
                </c:pt>
                <c:pt idx="20901">
                  <c:v>1</c:v>
                </c:pt>
                <c:pt idx="20902">
                  <c:v>1</c:v>
                </c:pt>
                <c:pt idx="20903">
                  <c:v>1</c:v>
                </c:pt>
                <c:pt idx="20904">
                  <c:v>1</c:v>
                </c:pt>
                <c:pt idx="20905">
                  <c:v>1</c:v>
                </c:pt>
                <c:pt idx="20906">
                  <c:v>1</c:v>
                </c:pt>
                <c:pt idx="20907">
                  <c:v>1</c:v>
                </c:pt>
                <c:pt idx="20908">
                  <c:v>1</c:v>
                </c:pt>
                <c:pt idx="20909">
                  <c:v>1</c:v>
                </c:pt>
                <c:pt idx="20910">
                  <c:v>1</c:v>
                </c:pt>
                <c:pt idx="20911">
                  <c:v>1</c:v>
                </c:pt>
                <c:pt idx="20912">
                  <c:v>1</c:v>
                </c:pt>
                <c:pt idx="20913">
                  <c:v>1</c:v>
                </c:pt>
                <c:pt idx="20914">
                  <c:v>1</c:v>
                </c:pt>
                <c:pt idx="20915">
                  <c:v>1</c:v>
                </c:pt>
                <c:pt idx="20916">
                  <c:v>1</c:v>
                </c:pt>
                <c:pt idx="20917">
                  <c:v>1</c:v>
                </c:pt>
                <c:pt idx="20918">
                  <c:v>1</c:v>
                </c:pt>
                <c:pt idx="20919">
                  <c:v>1</c:v>
                </c:pt>
                <c:pt idx="20920">
                  <c:v>1</c:v>
                </c:pt>
                <c:pt idx="20921">
                  <c:v>1</c:v>
                </c:pt>
                <c:pt idx="20922">
                  <c:v>1</c:v>
                </c:pt>
                <c:pt idx="20923">
                  <c:v>1</c:v>
                </c:pt>
                <c:pt idx="20924">
                  <c:v>1</c:v>
                </c:pt>
                <c:pt idx="20925">
                  <c:v>1</c:v>
                </c:pt>
                <c:pt idx="20926">
                  <c:v>1</c:v>
                </c:pt>
                <c:pt idx="20927">
                  <c:v>1</c:v>
                </c:pt>
                <c:pt idx="20928">
                  <c:v>1</c:v>
                </c:pt>
                <c:pt idx="20929">
                  <c:v>1</c:v>
                </c:pt>
                <c:pt idx="20930">
                  <c:v>1</c:v>
                </c:pt>
                <c:pt idx="20931">
                  <c:v>1</c:v>
                </c:pt>
                <c:pt idx="20932">
                  <c:v>1</c:v>
                </c:pt>
                <c:pt idx="20933">
                  <c:v>1</c:v>
                </c:pt>
                <c:pt idx="20934">
                  <c:v>1</c:v>
                </c:pt>
                <c:pt idx="20935">
                  <c:v>1</c:v>
                </c:pt>
                <c:pt idx="20936">
                  <c:v>1</c:v>
                </c:pt>
                <c:pt idx="20937">
                  <c:v>1</c:v>
                </c:pt>
                <c:pt idx="20938">
                  <c:v>1</c:v>
                </c:pt>
                <c:pt idx="20939">
                  <c:v>1</c:v>
                </c:pt>
                <c:pt idx="20940">
                  <c:v>1</c:v>
                </c:pt>
                <c:pt idx="20941">
                  <c:v>1</c:v>
                </c:pt>
                <c:pt idx="20942">
                  <c:v>1</c:v>
                </c:pt>
                <c:pt idx="20943">
                  <c:v>1</c:v>
                </c:pt>
                <c:pt idx="20944">
                  <c:v>1</c:v>
                </c:pt>
                <c:pt idx="20945">
                  <c:v>1</c:v>
                </c:pt>
                <c:pt idx="20946">
                  <c:v>1</c:v>
                </c:pt>
                <c:pt idx="20947">
                  <c:v>1</c:v>
                </c:pt>
                <c:pt idx="20948">
                  <c:v>1</c:v>
                </c:pt>
                <c:pt idx="20949">
                  <c:v>1</c:v>
                </c:pt>
                <c:pt idx="20950">
                  <c:v>1</c:v>
                </c:pt>
                <c:pt idx="20951">
                  <c:v>1</c:v>
                </c:pt>
                <c:pt idx="20952">
                  <c:v>1</c:v>
                </c:pt>
                <c:pt idx="20953">
                  <c:v>1</c:v>
                </c:pt>
                <c:pt idx="20954">
                  <c:v>1</c:v>
                </c:pt>
                <c:pt idx="20955">
                  <c:v>1</c:v>
                </c:pt>
                <c:pt idx="20956">
                  <c:v>1</c:v>
                </c:pt>
                <c:pt idx="20957">
                  <c:v>1</c:v>
                </c:pt>
                <c:pt idx="20958">
                  <c:v>1</c:v>
                </c:pt>
                <c:pt idx="20959">
                  <c:v>1</c:v>
                </c:pt>
                <c:pt idx="20960">
                  <c:v>1</c:v>
                </c:pt>
                <c:pt idx="20961">
                  <c:v>1</c:v>
                </c:pt>
                <c:pt idx="20962">
                  <c:v>1</c:v>
                </c:pt>
                <c:pt idx="20963">
                  <c:v>1</c:v>
                </c:pt>
                <c:pt idx="20964">
                  <c:v>1</c:v>
                </c:pt>
                <c:pt idx="20965">
                  <c:v>1</c:v>
                </c:pt>
                <c:pt idx="20966">
                  <c:v>1</c:v>
                </c:pt>
                <c:pt idx="20967">
                  <c:v>1</c:v>
                </c:pt>
                <c:pt idx="20968">
                  <c:v>1</c:v>
                </c:pt>
                <c:pt idx="20969">
                  <c:v>1</c:v>
                </c:pt>
                <c:pt idx="20970">
                  <c:v>1</c:v>
                </c:pt>
                <c:pt idx="20971">
                  <c:v>1</c:v>
                </c:pt>
                <c:pt idx="20972">
                  <c:v>1</c:v>
                </c:pt>
                <c:pt idx="20973">
                  <c:v>1</c:v>
                </c:pt>
                <c:pt idx="20974">
                  <c:v>1</c:v>
                </c:pt>
                <c:pt idx="20975">
                  <c:v>1</c:v>
                </c:pt>
                <c:pt idx="20976">
                  <c:v>1</c:v>
                </c:pt>
                <c:pt idx="20977">
                  <c:v>1</c:v>
                </c:pt>
                <c:pt idx="20978">
                  <c:v>1</c:v>
                </c:pt>
                <c:pt idx="20979">
                  <c:v>1</c:v>
                </c:pt>
                <c:pt idx="20980">
                  <c:v>1</c:v>
                </c:pt>
                <c:pt idx="20981">
                  <c:v>1</c:v>
                </c:pt>
                <c:pt idx="20982">
                  <c:v>1</c:v>
                </c:pt>
                <c:pt idx="20983">
                  <c:v>1</c:v>
                </c:pt>
                <c:pt idx="20984">
                  <c:v>1</c:v>
                </c:pt>
                <c:pt idx="20985">
                  <c:v>1</c:v>
                </c:pt>
                <c:pt idx="20986">
                  <c:v>1</c:v>
                </c:pt>
                <c:pt idx="20987">
                  <c:v>1</c:v>
                </c:pt>
                <c:pt idx="20988">
                  <c:v>1</c:v>
                </c:pt>
                <c:pt idx="20989">
                  <c:v>1</c:v>
                </c:pt>
                <c:pt idx="20990">
                  <c:v>1</c:v>
                </c:pt>
                <c:pt idx="20991">
                  <c:v>1</c:v>
                </c:pt>
                <c:pt idx="20992">
                  <c:v>1</c:v>
                </c:pt>
                <c:pt idx="20993">
                  <c:v>1</c:v>
                </c:pt>
                <c:pt idx="20994">
                  <c:v>1</c:v>
                </c:pt>
                <c:pt idx="20995">
                  <c:v>1</c:v>
                </c:pt>
                <c:pt idx="20996">
                  <c:v>1</c:v>
                </c:pt>
                <c:pt idx="20997">
                  <c:v>1</c:v>
                </c:pt>
                <c:pt idx="20998">
                  <c:v>1</c:v>
                </c:pt>
                <c:pt idx="20999">
                  <c:v>1</c:v>
                </c:pt>
                <c:pt idx="21000">
                  <c:v>1</c:v>
                </c:pt>
                <c:pt idx="21001">
                  <c:v>1</c:v>
                </c:pt>
                <c:pt idx="21002">
                  <c:v>1</c:v>
                </c:pt>
                <c:pt idx="21003">
                  <c:v>1</c:v>
                </c:pt>
                <c:pt idx="21004">
                  <c:v>1</c:v>
                </c:pt>
                <c:pt idx="21005">
                  <c:v>1</c:v>
                </c:pt>
                <c:pt idx="21006">
                  <c:v>1</c:v>
                </c:pt>
                <c:pt idx="21007">
                  <c:v>1</c:v>
                </c:pt>
                <c:pt idx="21008">
                  <c:v>1</c:v>
                </c:pt>
                <c:pt idx="21009">
                  <c:v>1</c:v>
                </c:pt>
                <c:pt idx="21010">
                  <c:v>1</c:v>
                </c:pt>
                <c:pt idx="21011">
                  <c:v>1</c:v>
                </c:pt>
                <c:pt idx="21012">
                  <c:v>1</c:v>
                </c:pt>
                <c:pt idx="21013">
                  <c:v>1</c:v>
                </c:pt>
                <c:pt idx="21014">
                  <c:v>1</c:v>
                </c:pt>
                <c:pt idx="21015">
                  <c:v>1</c:v>
                </c:pt>
                <c:pt idx="21016">
                  <c:v>1</c:v>
                </c:pt>
                <c:pt idx="21017">
                  <c:v>1</c:v>
                </c:pt>
                <c:pt idx="21018">
                  <c:v>1</c:v>
                </c:pt>
                <c:pt idx="21019">
                  <c:v>1</c:v>
                </c:pt>
                <c:pt idx="21020">
                  <c:v>1</c:v>
                </c:pt>
                <c:pt idx="21021">
                  <c:v>1</c:v>
                </c:pt>
                <c:pt idx="21022">
                  <c:v>1</c:v>
                </c:pt>
                <c:pt idx="21023">
                  <c:v>1</c:v>
                </c:pt>
                <c:pt idx="21024">
                  <c:v>1</c:v>
                </c:pt>
                <c:pt idx="21025">
                  <c:v>1</c:v>
                </c:pt>
                <c:pt idx="21026">
                  <c:v>1</c:v>
                </c:pt>
                <c:pt idx="21027">
                  <c:v>1</c:v>
                </c:pt>
                <c:pt idx="21028">
                  <c:v>1</c:v>
                </c:pt>
                <c:pt idx="21029">
                  <c:v>1</c:v>
                </c:pt>
                <c:pt idx="21030">
                  <c:v>1</c:v>
                </c:pt>
                <c:pt idx="21031">
                  <c:v>1</c:v>
                </c:pt>
                <c:pt idx="21032">
                  <c:v>1</c:v>
                </c:pt>
                <c:pt idx="21033">
                  <c:v>1</c:v>
                </c:pt>
                <c:pt idx="21034">
                  <c:v>1</c:v>
                </c:pt>
                <c:pt idx="21035">
                  <c:v>1</c:v>
                </c:pt>
                <c:pt idx="21036">
                  <c:v>1</c:v>
                </c:pt>
                <c:pt idx="21037">
                  <c:v>1</c:v>
                </c:pt>
                <c:pt idx="21038">
                  <c:v>1</c:v>
                </c:pt>
                <c:pt idx="21039">
                  <c:v>1</c:v>
                </c:pt>
                <c:pt idx="21040">
                  <c:v>1</c:v>
                </c:pt>
                <c:pt idx="21041">
                  <c:v>1</c:v>
                </c:pt>
                <c:pt idx="21042">
                  <c:v>1</c:v>
                </c:pt>
                <c:pt idx="21043">
                  <c:v>1</c:v>
                </c:pt>
                <c:pt idx="21044">
                  <c:v>1</c:v>
                </c:pt>
                <c:pt idx="21045">
                  <c:v>1</c:v>
                </c:pt>
                <c:pt idx="21046">
                  <c:v>1</c:v>
                </c:pt>
                <c:pt idx="21047">
                  <c:v>1</c:v>
                </c:pt>
                <c:pt idx="21048">
                  <c:v>1</c:v>
                </c:pt>
                <c:pt idx="21049">
                  <c:v>1</c:v>
                </c:pt>
                <c:pt idx="21050">
                  <c:v>1</c:v>
                </c:pt>
                <c:pt idx="21051">
                  <c:v>1</c:v>
                </c:pt>
                <c:pt idx="21052">
                  <c:v>1</c:v>
                </c:pt>
                <c:pt idx="21053">
                  <c:v>1</c:v>
                </c:pt>
                <c:pt idx="21054">
                  <c:v>1</c:v>
                </c:pt>
                <c:pt idx="21055">
                  <c:v>1</c:v>
                </c:pt>
                <c:pt idx="21056">
                  <c:v>1</c:v>
                </c:pt>
                <c:pt idx="21057">
                  <c:v>1</c:v>
                </c:pt>
                <c:pt idx="21058">
                  <c:v>1</c:v>
                </c:pt>
                <c:pt idx="21059">
                  <c:v>1</c:v>
                </c:pt>
                <c:pt idx="21060">
                  <c:v>1</c:v>
                </c:pt>
                <c:pt idx="21061">
                  <c:v>1</c:v>
                </c:pt>
                <c:pt idx="21062">
                  <c:v>1</c:v>
                </c:pt>
                <c:pt idx="21063">
                  <c:v>1</c:v>
                </c:pt>
                <c:pt idx="21064">
                  <c:v>1</c:v>
                </c:pt>
                <c:pt idx="21065">
                  <c:v>1</c:v>
                </c:pt>
                <c:pt idx="21066">
                  <c:v>1</c:v>
                </c:pt>
                <c:pt idx="21067">
                  <c:v>1</c:v>
                </c:pt>
                <c:pt idx="21068">
                  <c:v>1</c:v>
                </c:pt>
                <c:pt idx="21069">
                  <c:v>1</c:v>
                </c:pt>
                <c:pt idx="21070">
                  <c:v>1</c:v>
                </c:pt>
                <c:pt idx="21071">
                  <c:v>1</c:v>
                </c:pt>
                <c:pt idx="21072">
                  <c:v>1</c:v>
                </c:pt>
                <c:pt idx="21073">
                  <c:v>1</c:v>
                </c:pt>
                <c:pt idx="21074">
                  <c:v>1</c:v>
                </c:pt>
                <c:pt idx="21075">
                  <c:v>1</c:v>
                </c:pt>
                <c:pt idx="21076">
                  <c:v>1</c:v>
                </c:pt>
                <c:pt idx="21077">
                  <c:v>1</c:v>
                </c:pt>
                <c:pt idx="21078">
                  <c:v>1</c:v>
                </c:pt>
                <c:pt idx="21079">
                  <c:v>1</c:v>
                </c:pt>
                <c:pt idx="21080">
                  <c:v>1</c:v>
                </c:pt>
                <c:pt idx="21081">
                  <c:v>1</c:v>
                </c:pt>
                <c:pt idx="21082">
                  <c:v>1</c:v>
                </c:pt>
                <c:pt idx="21083">
                  <c:v>1</c:v>
                </c:pt>
                <c:pt idx="21084">
                  <c:v>1</c:v>
                </c:pt>
                <c:pt idx="21085">
                  <c:v>1</c:v>
                </c:pt>
                <c:pt idx="21086">
                  <c:v>1</c:v>
                </c:pt>
                <c:pt idx="21087">
                  <c:v>1</c:v>
                </c:pt>
                <c:pt idx="21088">
                  <c:v>1</c:v>
                </c:pt>
                <c:pt idx="21089">
                  <c:v>1</c:v>
                </c:pt>
                <c:pt idx="21090">
                  <c:v>1</c:v>
                </c:pt>
                <c:pt idx="21091">
                  <c:v>1</c:v>
                </c:pt>
                <c:pt idx="21092">
                  <c:v>1</c:v>
                </c:pt>
                <c:pt idx="21093">
                  <c:v>1</c:v>
                </c:pt>
                <c:pt idx="21094">
                  <c:v>1</c:v>
                </c:pt>
                <c:pt idx="21095">
                  <c:v>1</c:v>
                </c:pt>
                <c:pt idx="21096">
                  <c:v>1</c:v>
                </c:pt>
                <c:pt idx="21097">
                  <c:v>1</c:v>
                </c:pt>
                <c:pt idx="21098">
                  <c:v>1</c:v>
                </c:pt>
                <c:pt idx="21099">
                  <c:v>1</c:v>
                </c:pt>
                <c:pt idx="21100">
                  <c:v>1</c:v>
                </c:pt>
                <c:pt idx="21101">
                  <c:v>1</c:v>
                </c:pt>
                <c:pt idx="21102">
                  <c:v>1</c:v>
                </c:pt>
                <c:pt idx="21103">
                  <c:v>1</c:v>
                </c:pt>
                <c:pt idx="21104">
                  <c:v>1</c:v>
                </c:pt>
                <c:pt idx="21105">
                  <c:v>1</c:v>
                </c:pt>
                <c:pt idx="21106">
                  <c:v>1</c:v>
                </c:pt>
                <c:pt idx="21107">
                  <c:v>1</c:v>
                </c:pt>
                <c:pt idx="21108">
                  <c:v>1</c:v>
                </c:pt>
                <c:pt idx="21109">
                  <c:v>1</c:v>
                </c:pt>
                <c:pt idx="21110">
                  <c:v>1</c:v>
                </c:pt>
                <c:pt idx="21111">
                  <c:v>1</c:v>
                </c:pt>
                <c:pt idx="21112">
                  <c:v>1</c:v>
                </c:pt>
                <c:pt idx="21113">
                  <c:v>1</c:v>
                </c:pt>
                <c:pt idx="21114">
                  <c:v>1</c:v>
                </c:pt>
                <c:pt idx="21115">
                  <c:v>1</c:v>
                </c:pt>
                <c:pt idx="21116">
                  <c:v>1</c:v>
                </c:pt>
                <c:pt idx="21117">
                  <c:v>1</c:v>
                </c:pt>
                <c:pt idx="21118">
                  <c:v>1</c:v>
                </c:pt>
                <c:pt idx="21119">
                  <c:v>1</c:v>
                </c:pt>
                <c:pt idx="21120">
                  <c:v>1</c:v>
                </c:pt>
                <c:pt idx="21121">
                  <c:v>1</c:v>
                </c:pt>
                <c:pt idx="21122">
                  <c:v>1</c:v>
                </c:pt>
                <c:pt idx="21123">
                  <c:v>1</c:v>
                </c:pt>
                <c:pt idx="21124">
                  <c:v>1</c:v>
                </c:pt>
                <c:pt idx="21125">
                  <c:v>1</c:v>
                </c:pt>
                <c:pt idx="21126">
                  <c:v>1</c:v>
                </c:pt>
                <c:pt idx="21127">
                  <c:v>1</c:v>
                </c:pt>
                <c:pt idx="21128">
                  <c:v>1</c:v>
                </c:pt>
                <c:pt idx="21129">
                  <c:v>1</c:v>
                </c:pt>
                <c:pt idx="21130">
                  <c:v>1</c:v>
                </c:pt>
                <c:pt idx="21131">
                  <c:v>1</c:v>
                </c:pt>
                <c:pt idx="21132">
                  <c:v>1</c:v>
                </c:pt>
                <c:pt idx="21133">
                  <c:v>1</c:v>
                </c:pt>
                <c:pt idx="21134">
                  <c:v>1</c:v>
                </c:pt>
                <c:pt idx="21135">
                  <c:v>1</c:v>
                </c:pt>
                <c:pt idx="21136">
                  <c:v>1</c:v>
                </c:pt>
                <c:pt idx="21137">
                  <c:v>1</c:v>
                </c:pt>
                <c:pt idx="21138">
                  <c:v>1</c:v>
                </c:pt>
                <c:pt idx="21139">
                  <c:v>1</c:v>
                </c:pt>
                <c:pt idx="21140">
                  <c:v>1</c:v>
                </c:pt>
                <c:pt idx="21141">
                  <c:v>1</c:v>
                </c:pt>
                <c:pt idx="21142">
                  <c:v>1</c:v>
                </c:pt>
                <c:pt idx="21143">
                  <c:v>1</c:v>
                </c:pt>
                <c:pt idx="21144">
                  <c:v>1</c:v>
                </c:pt>
                <c:pt idx="21145">
                  <c:v>1</c:v>
                </c:pt>
                <c:pt idx="21146">
                  <c:v>1</c:v>
                </c:pt>
                <c:pt idx="21147">
                  <c:v>1</c:v>
                </c:pt>
                <c:pt idx="21148">
                  <c:v>1</c:v>
                </c:pt>
                <c:pt idx="21149">
                  <c:v>1</c:v>
                </c:pt>
                <c:pt idx="21150">
                  <c:v>1</c:v>
                </c:pt>
                <c:pt idx="21151">
                  <c:v>1</c:v>
                </c:pt>
                <c:pt idx="21152">
                  <c:v>1</c:v>
                </c:pt>
                <c:pt idx="21153">
                  <c:v>1</c:v>
                </c:pt>
                <c:pt idx="21154">
                  <c:v>1</c:v>
                </c:pt>
                <c:pt idx="21155">
                  <c:v>1</c:v>
                </c:pt>
                <c:pt idx="21156">
                  <c:v>1</c:v>
                </c:pt>
                <c:pt idx="21157">
                  <c:v>1</c:v>
                </c:pt>
                <c:pt idx="21158">
                  <c:v>1</c:v>
                </c:pt>
                <c:pt idx="21159">
                  <c:v>1</c:v>
                </c:pt>
                <c:pt idx="21160">
                  <c:v>1</c:v>
                </c:pt>
                <c:pt idx="21161">
                  <c:v>1</c:v>
                </c:pt>
                <c:pt idx="21162">
                  <c:v>1</c:v>
                </c:pt>
                <c:pt idx="21163">
                  <c:v>1</c:v>
                </c:pt>
                <c:pt idx="21164">
                  <c:v>1</c:v>
                </c:pt>
                <c:pt idx="21165">
                  <c:v>1</c:v>
                </c:pt>
                <c:pt idx="21166">
                  <c:v>1</c:v>
                </c:pt>
                <c:pt idx="21167">
                  <c:v>1</c:v>
                </c:pt>
                <c:pt idx="21168">
                  <c:v>1</c:v>
                </c:pt>
                <c:pt idx="21169">
                  <c:v>1</c:v>
                </c:pt>
                <c:pt idx="21170">
                  <c:v>1</c:v>
                </c:pt>
                <c:pt idx="21171">
                  <c:v>1</c:v>
                </c:pt>
                <c:pt idx="21172">
                  <c:v>1</c:v>
                </c:pt>
                <c:pt idx="21173">
                  <c:v>1</c:v>
                </c:pt>
                <c:pt idx="21174">
                  <c:v>1</c:v>
                </c:pt>
                <c:pt idx="21175">
                  <c:v>1</c:v>
                </c:pt>
                <c:pt idx="21176">
                  <c:v>1</c:v>
                </c:pt>
                <c:pt idx="21177">
                  <c:v>1</c:v>
                </c:pt>
                <c:pt idx="21178">
                  <c:v>1</c:v>
                </c:pt>
                <c:pt idx="21179">
                  <c:v>1</c:v>
                </c:pt>
                <c:pt idx="21180">
                  <c:v>1</c:v>
                </c:pt>
                <c:pt idx="21181">
                  <c:v>1</c:v>
                </c:pt>
                <c:pt idx="21182">
                  <c:v>1</c:v>
                </c:pt>
                <c:pt idx="21183">
                  <c:v>1</c:v>
                </c:pt>
                <c:pt idx="21184">
                  <c:v>1</c:v>
                </c:pt>
                <c:pt idx="21185">
                  <c:v>1</c:v>
                </c:pt>
                <c:pt idx="21186">
                  <c:v>1</c:v>
                </c:pt>
                <c:pt idx="21187">
                  <c:v>1</c:v>
                </c:pt>
                <c:pt idx="21188">
                  <c:v>1</c:v>
                </c:pt>
                <c:pt idx="21189">
                  <c:v>1</c:v>
                </c:pt>
                <c:pt idx="21190">
                  <c:v>1</c:v>
                </c:pt>
                <c:pt idx="21191">
                  <c:v>1</c:v>
                </c:pt>
                <c:pt idx="21192">
                  <c:v>1</c:v>
                </c:pt>
                <c:pt idx="21193">
                  <c:v>1</c:v>
                </c:pt>
                <c:pt idx="21194">
                  <c:v>1</c:v>
                </c:pt>
                <c:pt idx="21195">
                  <c:v>1</c:v>
                </c:pt>
                <c:pt idx="21196">
                  <c:v>1</c:v>
                </c:pt>
                <c:pt idx="21197">
                  <c:v>1</c:v>
                </c:pt>
                <c:pt idx="21198">
                  <c:v>1</c:v>
                </c:pt>
                <c:pt idx="21199">
                  <c:v>1</c:v>
                </c:pt>
                <c:pt idx="21200">
                  <c:v>1</c:v>
                </c:pt>
                <c:pt idx="21201">
                  <c:v>1</c:v>
                </c:pt>
                <c:pt idx="21202">
                  <c:v>1</c:v>
                </c:pt>
                <c:pt idx="21203">
                  <c:v>1</c:v>
                </c:pt>
                <c:pt idx="21204">
                  <c:v>1</c:v>
                </c:pt>
                <c:pt idx="21205">
                  <c:v>1</c:v>
                </c:pt>
                <c:pt idx="21206">
                  <c:v>1</c:v>
                </c:pt>
                <c:pt idx="21207">
                  <c:v>1</c:v>
                </c:pt>
                <c:pt idx="21208">
                  <c:v>1</c:v>
                </c:pt>
                <c:pt idx="21209">
                  <c:v>1</c:v>
                </c:pt>
                <c:pt idx="21210">
                  <c:v>1</c:v>
                </c:pt>
                <c:pt idx="21211">
                  <c:v>1</c:v>
                </c:pt>
                <c:pt idx="21212">
                  <c:v>1</c:v>
                </c:pt>
                <c:pt idx="21213">
                  <c:v>1</c:v>
                </c:pt>
                <c:pt idx="21214">
                  <c:v>1</c:v>
                </c:pt>
                <c:pt idx="21215">
                  <c:v>1</c:v>
                </c:pt>
                <c:pt idx="21216">
                  <c:v>1</c:v>
                </c:pt>
                <c:pt idx="21217">
                  <c:v>1</c:v>
                </c:pt>
                <c:pt idx="21218">
                  <c:v>1</c:v>
                </c:pt>
                <c:pt idx="21219">
                  <c:v>1</c:v>
                </c:pt>
                <c:pt idx="21220">
                  <c:v>1</c:v>
                </c:pt>
                <c:pt idx="21221">
                  <c:v>1</c:v>
                </c:pt>
                <c:pt idx="21222">
                  <c:v>1</c:v>
                </c:pt>
                <c:pt idx="21223">
                  <c:v>1</c:v>
                </c:pt>
                <c:pt idx="21224">
                  <c:v>1</c:v>
                </c:pt>
                <c:pt idx="21225">
                  <c:v>1</c:v>
                </c:pt>
                <c:pt idx="21226">
                  <c:v>1</c:v>
                </c:pt>
                <c:pt idx="21227">
                  <c:v>1</c:v>
                </c:pt>
                <c:pt idx="21228">
                  <c:v>1</c:v>
                </c:pt>
                <c:pt idx="21229">
                  <c:v>1</c:v>
                </c:pt>
                <c:pt idx="21230">
                  <c:v>1</c:v>
                </c:pt>
                <c:pt idx="21231">
                  <c:v>1</c:v>
                </c:pt>
                <c:pt idx="21232">
                  <c:v>1</c:v>
                </c:pt>
                <c:pt idx="21233">
                  <c:v>1</c:v>
                </c:pt>
                <c:pt idx="21234">
                  <c:v>1</c:v>
                </c:pt>
                <c:pt idx="21235">
                  <c:v>1</c:v>
                </c:pt>
                <c:pt idx="21236">
                  <c:v>1</c:v>
                </c:pt>
                <c:pt idx="21237">
                  <c:v>1</c:v>
                </c:pt>
                <c:pt idx="21238">
                  <c:v>1</c:v>
                </c:pt>
                <c:pt idx="21239">
                  <c:v>1</c:v>
                </c:pt>
                <c:pt idx="21240">
                  <c:v>1</c:v>
                </c:pt>
                <c:pt idx="21241">
                  <c:v>1</c:v>
                </c:pt>
                <c:pt idx="21242">
                  <c:v>1</c:v>
                </c:pt>
                <c:pt idx="21243">
                  <c:v>1</c:v>
                </c:pt>
                <c:pt idx="21244">
                  <c:v>1</c:v>
                </c:pt>
                <c:pt idx="21245">
                  <c:v>1</c:v>
                </c:pt>
                <c:pt idx="21246">
                  <c:v>1</c:v>
                </c:pt>
                <c:pt idx="21247">
                  <c:v>1</c:v>
                </c:pt>
                <c:pt idx="21248">
                  <c:v>1</c:v>
                </c:pt>
                <c:pt idx="21249">
                  <c:v>1</c:v>
                </c:pt>
                <c:pt idx="21250">
                  <c:v>1</c:v>
                </c:pt>
                <c:pt idx="21251">
                  <c:v>1</c:v>
                </c:pt>
                <c:pt idx="21252">
                  <c:v>1</c:v>
                </c:pt>
                <c:pt idx="21253">
                  <c:v>1</c:v>
                </c:pt>
                <c:pt idx="21254">
                  <c:v>1</c:v>
                </c:pt>
                <c:pt idx="21255">
                  <c:v>1</c:v>
                </c:pt>
                <c:pt idx="21256">
                  <c:v>1</c:v>
                </c:pt>
                <c:pt idx="21257">
                  <c:v>1</c:v>
                </c:pt>
                <c:pt idx="21258">
                  <c:v>1</c:v>
                </c:pt>
                <c:pt idx="21259">
                  <c:v>1</c:v>
                </c:pt>
                <c:pt idx="21260">
                  <c:v>1</c:v>
                </c:pt>
                <c:pt idx="21261">
                  <c:v>1</c:v>
                </c:pt>
                <c:pt idx="21262">
                  <c:v>1</c:v>
                </c:pt>
                <c:pt idx="21263">
                  <c:v>1</c:v>
                </c:pt>
                <c:pt idx="21264">
                  <c:v>1</c:v>
                </c:pt>
                <c:pt idx="21265">
                  <c:v>1</c:v>
                </c:pt>
                <c:pt idx="21266">
                  <c:v>1</c:v>
                </c:pt>
                <c:pt idx="21267">
                  <c:v>1</c:v>
                </c:pt>
                <c:pt idx="21268">
                  <c:v>1</c:v>
                </c:pt>
                <c:pt idx="21269">
                  <c:v>1</c:v>
                </c:pt>
                <c:pt idx="21270">
                  <c:v>1</c:v>
                </c:pt>
                <c:pt idx="21271">
                  <c:v>1</c:v>
                </c:pt>
                <c:pt idx="21272">
                  <c:v>1</c:v>
                </c:pt>
                <c:pt idx="21273">
                  <c:v>1</c:v>
                </c:pt>
                <c:pt idx="21274">
                  <c:v>1</c:v>
                </c:pt>
                <c:pt idx="21275">
                  <c:v>1</c:v>
                </c:pt>
                <c:pt idx="21276">
                  <c:v>1</c:v>
                </c:pt>
                <c:pt idx="21277">
                  <c:v>1</c:v>
                </c:pt>
                <c:pt idx="21278">
                  <c:v>1</c:v>
                </c:pt>
                <c:pt idx="21279">
                  <c:v>1</c:v>
                </c:pt>
                <c:pt idx="21280">
                  <c:v>1</c:v>
                </c:pt>
                <c:pt idx="21281">
                  <c:v>1</c:v>
                </c:pt>
                <c:pt idx="21282">
                  <c:v>1</c:v>
                </c:pt>
                <c:pt idx="21283">
                  <c:v>1</c:v>
                </c:pt>
                <c:pt idx="21284">
                  <c:v>1</c:v>
                </c:pt>
                <c:pt idx="21285">
                  <c:v>1</c:v>
                </c:pt>
                <c:pt idx="21286">
                  <c:v>1</c:v>
                </c:pt>
                <c:pt idx="21287">
                  <c:v>1</c:v>
                </c:pt>
                <c:pt idx="21288">
                  <c:v>1</c:v>
                </c:pt>
                <c:pt idx="21289">
                  <c:v>1</c:v>
                </c:pt>
                <c:pt idx="21290">
                  <c:v>1</c:v>
                </c:pt>
                <c:pt idx="21291">
                  <c:v>1</c:v>
                </c:pt>
                <c:pt idx="21292">
                  <c:v>1</c:v>
                </c:pt>
                <c:pt idx="21293">
                  <c:v>1</c:v>
                </c:pt>
                <c:pt idx="21294">
                  <c:v>1</c:v>
                </c:pt>
                <c:pt idx="21295">
                  <c:v>1</c:v>
                </c:pt>
                <c:pt idx="21296">
                  <c:v>1</c:v>
                </c:pt>
                <c:pt idx="21297">
                  <c:v>1</c:v>
                </c:pt>
                <c:pt idx="21298">
                  <c:v>1</c:v>
                </c:pt>
                <c:pt idx="21299">
                  <c:v>1</c:v>
                </c:pt>
                <c:pt idx="21300">
                  <c:v>1</c:v>
                </c:pt>
                <c:pt idx="21301">
                  <c:v>1</c:v>
                </c:pt>
                <c:pt idx="21302">
                  <c:v>1</c:v>
                </c:pt>
                <c:pt idx="21303">
                  <c:v>1</c:v>
                </c:pt>
                <c:pt idx="21304">
                  <c:v>1</c:v>
                </c:pt>
                <c:pt idx="21305">
                  <c:v>1</c:v>
                </c:pt>
                <c:pt idx="21306">
                  <c:v>1</c:v>
                </c:pt>
                <c:pt idx="21307">
                  <c:v>1</c:v>
                </c:pt>
                <c:pt idx="21308">
                  <c:v>1</c:v>
                </c:pt>
                <c:pt idx="21309">
                  <c:v>1</c:v>
                </c:pt>
                <c:pt idx="21310">
                  <c:v>1</c:v>
                </c:pt>
                <c:pt idx="21311">
                  <c:v>1</c:v>
                </c:pt>
                <c:pt idx="21312">
                  <c:v>1</c:v>
                </c:pt>
                <c:pt idx="21313">
                  <c:v>1</c:v>
                </c:pt>
                <c:pt idx="21314">
                  <c:v>1</c:v>
                </c:pt>
                <c:pt idx="21315">
                  <c:v>1</c:v>
                </c:pt>
                <c:pt idx="21316">
                  <c:v>1</c:v>
                </c:pt>
                <c:pt idx="21317">
                  <c:v>1</c:v>
                </c:pt>
                <c:pt idx="21318">
                  <c:v>1</c:v>
                </c:pt>
                <c:pt idx="21319">
                  <c:v>1</c:v>
                </c:pt>
                <c:pt idx="21320">
                  <c:v>1</c:v>
                </c:pt>
                <c:pt idx="21321">
                  <c:v>1</c:v>
                </c:pt>
                <c:pt idx="21322">
                  <c:v>1</c:v>
                </c:pt>
                <c:pt idx="21323">
                  <c:v>1</c:v>
                </c:pt>
                <c:pt idx="21324">
                  <c:v>1</c:v>
                </c:pt>
                <c:pt idx="21325">
                  <c:v>1</c:v>
                </c:pt>
                <c:pt idx="21326">
                  <c:v>1</c:v>
                </c:pt>
                <c:pt idx="21327">
                  <c:v>1</c:v>
                </c:pt>
                <c:pt idx="21328">
                  <c:v>1</c:v>
                </c:pt>
                <c:pt idx="21329">
                  <c:v>1</c:v>
                </c:pt>
                <c:pt idx="21330">
                  <c:v>1</c:v>
                </c:pt>
                <c:pt idx="21331">
                  <c:v>1</c:v>
                </c:pt>
                <c:pt idx="21332">
                  <c:v>1</c:v>
                </c:pt>
                <c:pt idx="21333">
                  <c:v>1</c:v>
                </c:pt>
                <c:pt idx="21334">
                  <c:v>1</c:v>
                </c:pt>
                <c:pt idx="21335">
                  <c:v>1</c:v>
                </c:pt>
                <c:pt idx="21336">
                  <c:v>1</c:v>
                </c:pt>
                <c:pt idx="21337">
                  <c:v>1</c:v>
                </c:pt>
                <c:pt idx="21338">
                  <c:v>1</c:v>
                </c:pt>
                <c:pt idx="21339">
                  <c:v>1</c:v>
                </c:pt>
                <c:pt idx="21340">
                  <c:v>1</c:v>
                </c:pt>
                <c:pt idx="21341">
                  <c:v>1</c:v>
                </c:pt>
                <c:pt idx="21342">
                  <c:v>1</c:v>
                </c:pt>
                <c:pt idx="21343">
                  <c:v>1</c:v>
                </c:pt>
                <c:pt idx="21344">
                  <c:v>1</c:v>
                </c:pt>
                <c:pt idx="21345">
                  <c:v>1</c:v>
                </c:pt>
                <c:pt idx="21346">
                  <c:v>1</c:v>
                </c:pt>
                <c:pt idx="21347">
                  <c:v>1</c:v>
                </c:pt>
                <c:pt idx="21348">
                  <c:v>1</c:v>
                </c:pt>
                <c:pt idx="21349">
                  <c:v>1</c:v>
                </c:pt>
                <c:pt idx="21350">
                  <c:v>1</c:v>
                </c:pt>
                <c:pt idx="21351">
                  <c:v>1</c:v>
                </c:pt>
                <c:pt idx="21352">
                  <c:v>1</c:v>
                </c:pt>
                <c:pt idx="21353">
                  <c:v>1</c:v>
                </c:pt>
                <c:pt idx="21354">
                  <c:v>1</c:v>
                </c:pt>
                <c:pt idx="21355">
                  <c:v>1</c:v>
                </c:pt>
                <c:pt idx="21356">
                  <c:v>1</c:v>
                </c:pt>
                <c:pt idx="21357">
                  <c:v>1</c:v>
                </c:pt>
                <c:pt idx="21358">
                  <c:v>1</c:v>
                </c:pt>
                <c:pt idx="21359">
                  <c:v>1</c:v>
                </c:pt>
                <c:pt idx="21360">
                  <c:v>1</c:v>
                </c:pt>
                <c:pt idx="21361">
                  <c:v>1</c:v>
                </c:pt>
                <c:pt idx="21362">
                  <c:v>1</c:v>
                </c:pt>
                <c:pt idx="21363">
                  <c:v>1</c:v>
                </c:pt>
                <c:pt idx="21364">
                  <c:v>1</c:v>
                </c:pt>
                <c:pt idx="21365">
                  <c:v>1</c:v>
                </c:pt>
                <c:pt idx="21366">
                  <c:v>1</c:v>
                </c:pt>
                <c:pt idx="21367">
                  <c:v>1</c:v>
                </c:pt>
                <c:pt idx="21368">
                  <c:v>1</c:v>
                </c:pt>
                <c:pt idx="21369">
                  <c:v>1</c:v>
                </c:pt>
                <c:pt idx="21370">
                  <c:v>1</c:v>
                </c:pt>
                <c:pt idx="21371">
                  <c:v>1</c:v>
                </c:pt>
                <c:pt idx="21372">
                  <c:v>1</c:v>
                </c:pt>
                <c:pt idx="21373">
                  <c:v>1</c:v>
                </c:pt>
                <c:pt idx="21374">
                  <c:v>1</c:v>
                </c:pt>
                <c:pt idx="21375">
                  <c:v>1</c:v>
                </c:pt>
                <c:pt idx="21376">
                  <c:v>1</c:v>
                </c:pt>
                <c:pt idx="21377">
                  <c:v>1</c:v>
                </c:pt>
                <c:pt idx="21378">
                  <c:v>1</c:v>
                </c:pt>
                <c:pt idx="21379">
                  <c:v>1</c:v>
                </c:pt>
                <c:pt idx="21380">
                  <c:v>1</c:v>
                </c:pt>
                <c:pt idx="21381">
                  <c:v>1</c:v>
                </c:pt>
                <c:pt idx="21382">
                  <c:v>1</c:v>
                </c:pt>
                <c:pt idx="21383">
                  <c:v>1</c:v>
                </c:pt>
                <c:pt idx="21384">
                  <c:v>1</c:v>
                </c:pt>
                <c:pt idx="21385">
                  <c:v>1</c:v>
                </c:pt>
                <c:pt idx="21386">
                  <c:v>1</c:v>
                </c:pt>
                <c:pt idx="21387">
                  <c:v>1</c:v>
                </c:pt>
                <c:pt idx="21388">
                  <c:v>1</c:v>
                </c:pt>
                <c:pt idx="21389">
                  <c:v>1</c:v>
                </c:pt>
                <c:pt idx="21390">
                  <c:v>1</c:v>
                </c:pt>
                <c:pt idx="21391">
                  <c:v>1</c:v>
                </c:pt>
                <c:pt idx="21392">
                  <c:v>1</c:v>
                </c:pt>
                <c:pt idx="21393">
                  <c:v>1</c:v>
                </c:pt>
                <c:pt idx="21394">
                  <c:v>1</c:v>
                </c:pt>
                <c:pt idx="21395">
                  <c:v>1</c:v>
                </c:pt>
                <c:pt idx="21396">
                  <c:v>1</c:v>
                </c:pt>
                <c:pt idx="21397">
                  <c:v>1</c:v>
                </c:pt>
                <c:pt idx="21398">
                  <c:v>1</c:v>
                </c:pt>
                <c:pt idx="21399">
                  <c:v>1</c:v>
                </c:pt>
                <c:pt idx="21400">
                  <c:v>1</c:v>
                </c:pt>
                <c:pt idx="21401">
                  <c:v>1</c:v>
                </c:pt>
                <c:pt idx="21402">
                  <c:v>1</c:v>
                </c:pt>
                <c:pt idx="21403">
                  <c:v>1</c:v>
                </c:pt>
                <c:pt idx="21404">
                  <c:v>1</c:v>
                </c:pt>
                <c:pt idx="21405">
                  <c:v>1</c:v>
                </c:pt>
                <c:pt idx="21406">
                  <c:v>1</c:v>
                </c:pt>
                <c:pt idx="21407">
                  <c:v>1</c:v>
                </c:pt>
                <c:pt idx="21408">
                  <c:v>1</c:v>
                </c:pt>
                <c:pt idx="21409">
                  <c:v>1</c:v>
                </c:pt>
                <c:pt idx="21410">
                  <c:v>1</c:v>
                </c:pt>
                <c:pt idx="21411">
                  <c:v>1</c:v>
                </c:pt>
                <c:pt idx="21412">
                  <c:v>1</c:v>
                </c:pt>
                <c:pt idx="21413">
                  <c:v>1</c:v>
                </c:pt>
                <c:pt idx="21414">
                  <c:v>1</c:v>
                </c:pt>
                <c:pt idx="21415">
                  <c:v>1</c:v>
                </c:pt>
                <c:pt idx="21416">
                  <c:v>1</c:v>
                </c:pt>
                <c:pt idx="21417">
                  <c:v>1</c:v>
                </c:pt>
                <c:pt idx="21418">
                  <c:v>1</c:v>
                </c:pt>
                <c:pt idx="21419">
                  <c:v>1</c:v>
                </c:pt>
                <c:pt idx="21420">
                  <c:v>1</c:v>
                </c:pt>
                <c:pt idx="21421">
                  <c:v>1</c:v>
                </c:pt>
                <c:pt idx="21422">
                  <c:v>1</c:v>
                </c:pt>
                <c:pt idx="21423">
                  <c:v>1</c:v>
                </c:pt>
                <c:pt idx="21424">
                  <c:v>1</c:v>
                </c:pt>
                <c:pt idx="21425">
                  <c:v>1</c:v>
                </c:pt>
                <c:pt idx="21426">
                  <c:v>1</c:v>
                </c:pt>
                <c:pt idx="21427">
                  <c:v>1</c:v>
                </c:pt>
                <c:pt idx="21428">
                  <c:v>1</c:v>
                </c:pt>
                <c:pt idx="21429">
                  <c:v>1</c:v>
                </c:pt>
                <c:pt idx="21430">
                  <c:v>1</c:v>
                </c:pt>
                <c:pt idx="21431">
                  <c:v>1</c:v>
                </c:pt>
                <c:pt idx="21432">
                  <c:v>1</c:v>
                </c:pt>
                <c:pt idx="21433">
                  <c:v>1</c:v>
                </c:pt>
                <c:pt idx="21434">
                  <c:v>1</c:v>
                </c:pt>
                <c:pt idx="21435">
                  <c:v>1</c:v>
                </c:pt>
                <c:pt idx="21436">
                  <c:v>1</c:v>
                </c:pt>
                <c:pt idx="21437">
                  <c:v>1</c:v>
                </c:pt>
                <c:pt idx="21438">
                  <c:v>1</c:v>
                </c:pt>
                <c:pt idx="21439">
                  <c:v>1</c:v>
                </c:pt>
                <c:pt idx="21440">
                  <c:v>1</c:v>
                </c:pt>
                <c:pt idx="21441">
                  <c:v>1</c:v>
                </c:pt>
                <c:pt idx="21442">
                  <c:v>1</c:v>
                </c:pt>
                <c:pt idx="21443">
                  <c:v>1</c:v>
                </c:pt>
                <c:pt idx="21444">
                  <c:v>1</c:v>
                </c:pt>
                <c:pt idx="21445">
                  <c:v>1</c:v>
                </c:pt>
                <c:pt idx="21446">
                  <c:v>1</c:v>
                </c:pt>
                <c:pt idx="21447">
                  <c:v>1</c:v>
                </c:pt>
                <c:pt idx="21448">
                  <c:v>1</c:v>
                </c:pt>
                <c:pt idx="21449">
                  <c:v>1</c:v>
                </c:pt>
                <c:pt idx="21450">
                  <c:v>1</c:v>
                </c:pt>
                <c:pt idx="21451">
                  <c:v>1</c:v>
                </c:pt>
                <c:pt idx="21452">
                  <c:v>1</c:v>
                </c:pt>
                <c:pt idx="21453">
                  <c:v>1</c:v>
                </c:pt>
                <c:pt idx="21454">
                  <c:v>1</c:v>
                </c:pt>
                <c:pt idx="21455">
                  <c:v>1</c:v>
                </c:pt>
                <c:pt idx="21456">
                  <c:v>1</c:v>
                </c:pt>
                <c:pt idx="21457">
                  <c:v>1</c:v>
                </c:pt>
                <c:pt idx="21458">
                  <c:v>1</c:v>
                </c:pt>
                <c:pt idx="21459">
                  <c:v>1</c:v>
                </c:pt>
                <c:pt idx="21460">
                  <c:v>1</c:v>
                </c:pt>
                <c:pt idx="21461">
                  <c:v>1</c:v>
                </c:pt>
                <c:pt idx="21462">
                  <c:v>1</c:v>
                </c:pt>
                <c:pt idx="21463">
                  <c:v>1</c:v>
                </c:pt>
                <c:pt idx="21464">
                  <c:v>1</c:v>
                </c:pt>
                <c:pt idx="21465">
                  <c:v>1</c:v>
                </c:pt>
                <c:pt idx="21466">
                  <c:v>1</c:v>
                </c:pt>
                <c:pt idx="21467">
                  <c:v>1</c:v>
                </c:pt>
                <c:pt idx="21468">
                  <c:v>1</c:v>
                </c:pt>
                <c:pt idx="21469">
                  <c:v>1</c:v>
                </c:pt>
                <c:pt idx="21470">
                  <c:v>1</c:v>
                </c:pt>
                <c:pt idx="21471">
                  <c:v>1</c:v>
                </c:pt>
                <c:pt idx="21472">
                  <c:v>1</c:v>
                </c:pt>
                <c:pt idx="21473">
                  <c:v>1</c:v>
                </c:pt>
                <c:pt idx="21474">
                  <c:v>1</c:v>
                </c:pt>
                <c:pt idx="21475">
                  <c:v>1</c:v>
                </c:pt>
                <c:pt idx="21476">
                  <c:v>1</c:v>
                </c:pt>
                <c:pt idx="21477">
                  <c:v>1</c:v>
                </c:pt>
                <c:pt idx="21478">
                  <c:v>1</c:v>
                </c:pt>
                <c:pt idx="21479">
                  <c:v>1</c:v>
                </c:pt>
                <c:pt idx="21480">
                  <c:v>1</c:v>
                </c:pt>
                <c:pt idx="21481">
                  <c:v>1</c:v>
                </c:pt>
                <c:pt idx="21482">
                  <c:v>1</c:v>
                </c:pt>
                <c:pt idx="21483">
                  <c:v>1</c:v>
                </c:pt>
                <c:pt idx="21484">
                  <c:v>1</c:v>
                </c:pt>
                <c:pt idx="21485">
                  <c:v>1</c:v>
                </c:pt>
                <c:pt idx="21486">
                  <c:v>1</c:v>
                </c:pt>
                <c:pt idx="21487">
                  <c:v>1</c:v>
                </c:pt>
                <c:pt idx="21488">
                  <c:v>1</c:v>
                </c:pt>
                <c:pt idx="21489">
                  <c:v>1</c:v>
                </c:pt>
                <c:pt idx="21490">
                  <c:v>1</c:v>
                </c:pt>
                <c:pt idx="21491">
                  <c:v>1</c:v>
                </c:pt>
                <c:pt idx="21492">
                  <c:v>1</c:v>
                </c:pt>
                <c:pt idx="21493">
                  <c:v>1</c:v>
                </c:pt>
                <c:pt idx="21494">
                  <c:v>1</c:v>
                </c:pt>
                <c:pt idx="21495">
                  <c:v>1</c:v>
                </c:pt>
                <c:pt idx="21496">
                  <c:v>1</c:v>
                </c:pt>
                <c:pt idx="21497">
                  <c:v>1</c:v>
                </c:pt>
                <c:pt idx="21498">
                  <c:v>1</c:v>
                </c:pt>
                <c:pt idx="21499">
                  <c:v>1</c:v>
                </c:pt>
                <c:pt idx="21500">
                  <c:v>1</c:v>
                </c:pt>
                <c:pt idx="21501">
                  <c:v>1</c:v>
                </c:pt>
                <c:pt idx="21502">
                  <c:v>1</c:v>
                </c:pt>
                <c:pt idx="21503">
                  <c:v>1</c:v>
                </c:pt>
                <c:pt idx="21504">
                  <c:v>1</c:v>
                </c:pt>
                <c:pt idx="21505">
                  <c:v>1</c:v>
                </c:pt>
                <c:pt idx="21506">
                  <c:v>1</c:v>
                </c:pt>
                <c:pt idx="21507">
                  <c:v>1</c:v>
                </c:pt>
                <c:pt idx="21508">
                  <c:v>1</c:v>
                </c:pt>
                <c:pt idx="21509">
                  <c:v>1</c:v>
                </c:pt>
                <c:pt idx="21510">
                  <c:v>1</c:v>
                </c:pt>
                <c:pt idx="21511">
                  <c:v>1</c:v>
                </c:pt>
                <c:pt idx="21512">
                  <c:v>1</c:v>
                </c:pt>
                <c:pt idx="21513">
                  <c:v>1</c:v>
                </c:pt>
                <c:pt idx="21514">
                  <c:v>1</c:v>
                </c:pt>
                <c:pt idx="21515">
                  <c:v>1</c:v>
                </c:pt>
                <c:pt idx="21516">
                  <c:v>1</c:v>
                </c:pt>
                <c:pt idx="21517">
                  <c:v>1</c:v>
                </c:pt>
                <c:pt idx="21518">
                  <c:v>1</c:v>
                </c:pt>
                <c:pt idx="21519">
                  <c:v>1</c:v>
                </c:pt>
                <c:pt idx="21520">
                  <c:v>1</c:v>
                </c:pt>
                <c:pt idx="21521">
                  <c:v>1</c:v>
                </c:pt>
                <c:pt idx="21522">
                  <c:v>1</c:v>
                </c:pt>
                <c:pt idx="21523">
                  <c:v>1</c:v>
                </c:pt>
                <c:pt idx="21524">
                  <c:v>1</c:v>
                </c:pt>
                <c:pt idx="21525">
                  <c:v>1</c:v>
                </c:pt>
                <c:pt idx="21526">
                  <c:v>1</c:v>
                </c:pt>
                <c:pt idx="21527">
                  <c:v>1</c:v>
                </c:pt>
                <c:pt idx="21528">
                  <c:v>1</c:v>
                </c:pt>
                <c:pt idx="21529">
                  <c:v>1</c:v>
                </c:pt>
                <c:pt idx="21530">
                  <c:v>1</c:v>
                </c:pt>
                <c:pt idx="21531">
                  <c:v>1</c:v>
                </c:pt>
                <c:pt idx="21532">
                  <c:v>1</c:v>
                </c:pt>
                <c:pt idx="21533">
                  <c:v>1</c:v>
                </c:pt>
                <c:pt idx="21534">
                  <c:v>1</c:v>
                </c:pt>
                <c:pt idx="21535">
                  <c:v>1</c:v>
                </c:pt>
                <c:pt idx="21536">
                  <c:v>1</c:v>
                </c:pt>
                <c:pt idx="21537">
                  <c:v>1</c:v>
                </c:pt>
                <c:pt idx="21538">
                  <c:v>1</c:v>
                </c:pt>
                <c:pt idx="21539">
                  <c:v>1</c:v>
                </c:pt>
                <c:pt idx="21540">
                  <c:v>1</c:v>
                </c:pt>
                <c:pt idx="21541">
                  <c:v>1</c:v>
                </c:pt>
                <c:pt idx="21542">
                  <c:v>1</c:v>
                </c:pt>
                <c:pt idx="21543">
                  <c:v>1</c:v>
                </c:pt>
                <c:pt idx="21544">
                  <c:v>1</c:v>
                </c:pt>
                <c:pt idx="21545">
                  <c:v>1</c:v>
                </c:pt>
                <c:pt idx="21546">
                  <c:v>1</c:v>
                </c:pt>
                <c:pt idx="21547">
                  <c:v>1</c:v>
                </c:pt>
                <c:pt idx="21548">
                  <c:v>1</c:v>
                </c:pt>
                <c:pt idx="21549">
                  <c:v>1</c:v>
                </c:pt>
                <c:pt idx="21550">
                  <c:v>1</c:v>
                </c:pt>
                <c:pt idx="21551">
                  <c:v>1</c:v>
                </c:pt>
                <c:pt idx="21552">
                  <c:v>1</c:v>
                </c:pt>
                <c:pt idx="21553">
                  <c:v>1</c:v>
                </c:pt>
                <c:pt idx="21554">
                  <c:v>1</c:v>
                </c:pt>
                <c:pt idx="21555">
                  <c:v>1</c:v>
                </c:pt>
                <c:pt idx="21556">
                  <c:v>1</c:v>
                </c:pt>
                <c:pt idx="21557">
                  <c:v>1</c:v>
                </c:pt>
                <c:pt idx="21558">
                  <c:v>1</c:v>
                </c:pt>
                <c:pt idx="21559">
                  <c:v>1</c:v>
                </c:pt>
                <c:pt idx="21560">
                  <c:v>1</c:v>
                </c:pt>
                <c:pt idx="21561">
                  <c:v>1</c:v>
                </c:pt>
                <c:pt idx="21562">
                  <c:v>1</c:v>
                </c:pt>
                <c:pt idx="21563">
                  <c:v>1</c:v>
                </c:pt>
                <c:pt idx="21564">
                  <c:v>1</c:v>
                </c:pt>
                <c:pt idx="21565">
                  <c:v>1</c:v>
                </c:pt>
                <c:pt idx="21566">
                  <c:v>1</c:v>
                </c:pt>
                <c:pt idx="21567">
                  <c:v>1</c:v>
                </c:pt>
                <c:pt idx="21568">
                  <c:v>1</c:v>
                </c:pt>
                <c:pt idx="21569">
                  <c:v>1</c:v>
                </c:pt>
                <c:pt idx="21570">
                  <c:v>1</c:v>
                </c:pt>
                <c:pt idx="21571">
                  <c:v>1</c:v>
                </c:pt>
                <c:pt idx="21572">
                  <c:v>1</c:v>
                </c:pt>
                <c:pt idx="21573">
                  <c:v>1</c:v>
                </c:pt>
                <c:pt idx="21574">
                  <c:v>1</c:v>
                </c:pt>
                <c:pt idx="21575">
                  <c:v>1</c:v>
                </c:pt>
                <c:pt idx="21576">
                  <c:v>1</c:v>
                </c:pt>
                <c:pt idx="21577">
                  <c:v>1</c:v>
                </c:pt>
                <c:pt idx="21578">
                  <c:v>1</c:v>
                </c:pt>
                <c:pt idx="21579">
                  <c:v>1</c:v>
                </c:pt>
                <c:pt idx="21580">
                  <c:v>1</c:v>
                </c:pt>
                <c:pt idx="21581">
                  <c:v>1</c:v>
                </c:pt>
                <c:pt idx="21582">
                  <c:v>1</c:v>
                </c:pt>
                <c:pt idx="21583">
                  <c:v>1</c:v>
                </c:pt>
                <c:pt idx="21584">
                  <c:v>1</c:v>
                </c:pt>
                <c:pt idx="21585">
                  <c:v>1</c:v>
                </c:pt>
                <c:pt idx="21586">
                  <c:v>1</c:v>
                </c:pt>
                <c:pt idx="21587">
                  <c:v>1</c:v>
                </c:pt>
                <c:pt idx="21588">
                  <c:v>1</c:v>
                </c:pt>
                <c:pt idx="21589">
                  <c:v>1</c:v>
                </c:pt>
                <c:pt idx="21590">
                  <c:v>1</c:v>
                </c:pt>
                <c:pt idx="21591">
                  <c:v>1</c:v>
                </c:pt>
                <c:pt idx="21592">
                  <c:v>1</c:v>
                </c:pt>
                <c:pt idx="21593">
                  <c:v>1</c:v>
                </c:pt>
                <c:pt idx="21594">
                  <c:v>1</c:v>
                </c:pt>
                <c:pt idx="21595">
                  <c:v>1</c:v>
                </c:pt>
                <c:pt idx="21596">
                  <c:v>1</c:v>
                </c:pt>
                <c:pt idx="21597">
                  <c:v>1</c:v>
                </c:pt>
                <c:pt idx="21598">
                  <c:v>1</c:v>
                </c:pt>
                <c:pt idx="21599">
                  <c:v>1</c:v>
                </c:pt>
                <c:pt idx="21600">
                  <c:v>0.9999323</c:v>
                </c:pt>
                <c:pt idx="21601">
                  <c:v>0.99983010000000005</c:v>
                </c:pt>
                <c:pt idx="21602">
                  <c:v>0.99972899999999998</c:v>
                </c:pt>
                <c:pt idx="21603">
                  <c:v>0.99962870000000004</c:v>
                </c:pt>
                <c:pt idx="21604">
                  <c:v>0.999529</c:v>
                </c:pt>
                <c:pt idx="21605">
                  <c:v>0.99942989999999998</c:v>
                </c:pt>
                <c:pt idx="21606">
                  <c:v>0.99933139999999998</c:v>
                </c:pt>
                <c:pt idx="21607">
                  <c:v>0.99923329999999999</c:v>
                </c:pt>
                <c:pt idx="21608">
                  <c:v>0.99913560000000001</c:v>
                </c:pt>
                <c:pt idx="21609">
                  <c:v>0.99903830000000005</c:v>
                </c:pt>
                <c:pt idx="21610">
                  <c:v>0.99894139999999998</c:v>
                </c:pt>
                <c:pt idx="21611">
                  <c:v>0.99884470000000003</c:v>
                </c:pt>
                <c:pt idx="21612">
                  <c:v>0.99874839999999998</c:v>
                </c:pt>
                <c:pt idx="21613">
                  <c:v>0.99865230000000005</c:v>
                </c:pt>
                <c:pt idx="21614">
                  <c:v>0.99855660000000002</c:v>
                </c:pt>
                <c:pt idx="21615">
                  <c:v>0.99846100000000004</c:v>
                </c:pt>
                <c:pt idx="21616">
                  <c:v>0.99836570000000002</c:v>
                </c:pt>
                <c:pt idx="21617">
                  <c:v>0.99827060000000001</c:v>
                </c:pt>
                <c:pt idx="21618">
                  <c:v>0.9981757</c:v>
                </c:pt>
                <c:pt idx="21619">
                  <c:v>0.99808110000000005</c:v>
                </c:pt>
                <c:pt idx="21620">
                  <c:v>0.99798659999999995</c:v>
                </c:pt>
                <c:pt idx="21621">
                  <c:v>0.99789229999999995</c:v>
                </c:pt>
                <c:pt idx="21622">
                  <c:v>0.99779830000000003</c:v>
                </c:pt>
                <c:pt idx="21623">
                  <c:v>0.99770440000000005</c:v>
                </c:pt>
                <c:pt idx="21624">
                  <c:v>0.99761060000000001</c:v>
                </c:pt>
                <c:pt idx="21625">
                  <c:v>0.99751699999999999</c:v>
                </c:pt>
                <c:pt idx="21626">
                  <c:v>0.99742359999999997</c:v>
                </c:pt>
                <c:pt idx="21627">
                  <c:v>0.99733039999999995</c:v>
                </c:pt>
                <c:pt idx="21628">
                  <c:v>0.99723729999999999</c:v>
                </c:pt>
                <c:pt idx="21629">
                  <c:v>0.99714440000000004</c:v>
                </c:pt>
                <c:pt idx="21630">
                  <c:v>0.99705160000000004</c:v>
                </c:pt>
                <c:pt idx="21631">
                  <c:v>0.99695900000000004</c:v>
                </c:pt>
                <c:pt idx="21632">
                  <c:v>0.99686649999999999</c:v>
                </c:pt>
                <c:pt idx="21633">
                  <c:v>0.9967741</c:v>
                </c:pt>
                <c:pt idx="21634">
                  <c:v>0.99668179999999995</c:v>
                </c:pt>
                <c:pt idx="21635">
                  <c:v>0.99658970000000002</c:v>
                </c:pt>
                <c:pt idx="21636">
                  <c:v>0.99649779999999999</c:v>
                </c:pt>
                <c:pt idx="21637">
                  <c:v>0.99640589999999996</c:v>
                </c:pt>
                <c:pt idx="21638">
                  <c:v>0.99631420000000004</c:v>
                </c:pt>
                <c:pt idx="21639">
                  <c:v>0.99622259999999996</c:v>
                </c:pt>
                <c:pt idx="21640">
                  <c:v>0.99613110000000005</c:v>
                </c:pt>
                <c:pt idx="21641">
                  <c:v>0.99603969999999997</c:v>
                </c:pt>
                <c:pt idx="21642">
                  <c:v>0.99594839999999996</c:v>
                </c:pt>
                <c:pt idx="21643">
                  <c:v>0.9958572</c:v>
                </c:pt>
                <c:pt idx="21644">
                  <c:v>0.99576620000000005</c:v>
                </c:pt>
                <c:pt idx="21645">
                  <c:v>0.99567519999999998</c:v>
                </c:pt>
                <c:pt idx="21646">
                  <c:v>0.99558440000000004</c:v>
                </c:pt>
                <c:pt idx="21647">
                  <c:v>0.99549359999999998</c:v>
                </c:pt>
                <c:pt idx="21648">
                  <c:v>0.99540289999999998</c:v>
                </c:pt>
                <c:pt idx="21649">
                  <c:v>0.99531239999999999</c:v>
                </c:pt>
                <c:pt idx="21650">
                  <c:v>0.99522189999999999</c:v>
                </c:pt>
                <c:pt idx="21651">
                  <c:v>0.99513160000000001</c:v>
                </c:pt>
                <c:pt idx="21652">
                  <c:v>0.99504130000000002</c:v>
                </c:pt>
                <c:pt idx="21653">
                  <c:v>0.99495109999999998</c:v>
                </c:pt>
                <c:pt idx="21654">
                  <c:v>0.99486110000000005</c:v>
                </c:pt>
                <c:pt idx="21655">
                  <c:v>0.99477110000000002</c:v>
                </c:pt>
                <c:pt idx="21656">
                  <c:v>0.99468120000000004</c:v>
                </c:pt>
                <c:pt idx="21657">
                  <c:v>0.99459140000000001</c:v>
                </c:pt>
                <c:pt idx="21658">
                  <c:v>0.99450170000000004</c:v>
                </c:pt>
                <c:pt idx="21659">
                  <c:v>0.99441199999999996</c:v>
                </c:pt>
                <c:pt idx="21660">
                  <c:v>0.9943225</c:v>
                </c:pt>
                <c:pt idx="21661">
                  <c:v>0.99423300000000003</c:v>
                </c:pt>
                <c:pt idx="21662">
                  <c:v>0.99414369999999996</c:v>
                </c:pt>
                <c:pt idx="21663">
                  <c:v>0.9940544</c:v>
                </c:pt>
                <c:pt idx="21664">
                  <c:v>0.99396510000000005</c:v>
                </c:pt>
                <c:pt idx="21665">
                  <c:v>0.99387599999999998</c:v>
                </c:pt>
                <c:pt idx="21666">
                  <c:v>0.99378699999999998</c:v>
                </c:pt>
                <c:pt idx="21667">
                  <c:v>0.99369799999999997</c:v>
                </c:pt>
                <c:pt idx="21668">
                  <c:v>0.99360910000000002</c:v>
                </c:pt>
                <c:pt idx="21669">
                  <c:v>0.99352030000000002</c:v>
                </c:pt>
                <c:pt idx="21670">
                  <c:v>0.99343159999999997</c:v>
                </c:pt>
                <c:pt idx="21671">
                  <c:v>0.99334290000000003</c:v>
                </c:pt>
                <c:pt idx="21672">
                  <c:v>0.99325430000000003</c:v>
                </c:pt>
                <c:pt idx="21673">
                  <c:v>0.99316579999999999</c:v>
                </c:pt>
                <c:pt idx="21674">
                  <c:v>0.99307730000000005</c:v>
                </c:pt>
                <c:pt idx="21675">
                  <c:v>0.99298889999999995</c:v>
                </c:pt>
                <c:pt idx="21676">
                  <c:v>0.99290060000000002</c:v>
                </c:pt>
                <c:pt idx="21677">
                  <c:v>0.99281240000000004</c:v>
                </c:pt>
                <c:pt idx="21678">
                  <c:v>0.99272419999999995</c:v>
                </c:pt>
                <c:pt idx="21679">
                  <c:v>0.99263610000000002</c:v>
                </c:pt>
                <c:pt idx="21680">
                  <c:v>0.99254810000000004</c:v>
                </c:pt>
                <c:pt idx="21681">
                  <c:v>0.99246009999999996</c:v>
                </c:pt>
                <c:pt idx="21682">
                  <c:v>0.99237220000000004</c:v>
                </c:pt>
                <c:pt idx="21683">
                  <c:v>0.99228439999999996</c:v>
                </c:pt>
                <c:pt idx="21684">
                  <c:v>0.99219659999999998</c:v>
                </c:pt>
                <c:pt idx="21685">
                  <c:v>0.99210889999999996</c:v>
                </c:pt>
                <c:pt idx="21686">
                  <c:v>0.99202129999999999</c:v>
                </c:pt>
                <c:pt idx="21687">
                  <c:v>0.99193379999999998</c:v>
                </c:pt>
                <c:pt idx="21688">
                  <c:v>0.99184629999999996</c:v>
                </c:pt>
                <c:pt idx="21689">
                  <c:v>0.99175880000000005</c:v>
                </c:pt>
                <c:pt idx="21690">
                  <c:v>0.99167139999999998</c:v>
                </c:pt>
                <c:pt idx="21691">
                  <c:v>0.99158409999999997</c:v>
                </c:pt>
                <c:pt idx="21692">
                  <c:v>0.99149690000000001</c:v>
                </c:pt>
                <c:pt idx="21693">
                  <c:v>0.99140969999999995</c:v>
                </c:pt>
                <c:pt idx="21694">
                  <c:v>0.9913225</c:v>
                </c:pt>
                <c:pt idx="21695">
                  <c:v>0.99123539999999999</c:v>
                </c:pt>
                <c:pt idx="21696">
                  <c:v>0.99114840000000004</c:v>
                </c:pt>
                <c:pt idx="21697">
                  <c:v>0.99106139999999998</c:v>
                </c:pt>
                <c:pt idx="21698">
                  <c:v>0.99097449999999998</c:v>
                </c:pt>
                <c:pt idx="21699">
                  <c:v>0.99088770000000004</c:v>
                </c:pt>
                <c:pt idx="21700">
                  <c:v>0.99080089999999998</c:v>
                </c:pt>
                <c:pt idx="21701">
                  <c:v>0.99071419999999999</c:v>
                </c:pt>
                <c:pt idx="21702">
                  <c:v>0.99062749999999999</c:v>
                </c:pt>
                <c:pt idx="21703">
                  <c:v>0.99054089999999995</c:v>
                </c:pt>
                <c:pt idx="21704">
                  <c:v>0.99045439999999996</c:v>
                </c:pt>
                <c:pt idx="21705">
                  <c:v>0.99036789999999997</c:v>
                </c:pt>
                <c:pt idx="21706">
                  <c:v>0.99028150000000004</c:v>
                </c:pt>
                <c:pt idx="21707">
                  <c:v>0.99019509999999999</c:v>
                </c:pt>
                <c:pt idx="21708">
                  <c:v>0.99010869999999995</c:v>
                </c:pt>
                <c:pt idx="21709">
                  <c:v>0.99002239999999997</c:v>
                </c:pt>
                <c:pt idx="21710">
                  <c:v>0.98993620000000004</c:v>
                </c:pt>
                <c:pt idx="21711">
                  <c:v>0.98985000000000001</c:v>
                </c:pt>
                <c:pt idx="21712">
                  <c:v>0.98976390000000003</c:v>
                </c:pt>
                <c:pt idx="21713">
                  <c:v>0.98967780000000005</c:v>
                </c:pt>
                <c:pt idx="21714">
                  <c:v>0.98959180000000002</c:v>
                </c:pt>
                <c:pt idx="21715">
                  <c:v>0.98950579999999999</c:v>
                </c:pt>
                <c:pt idx="21716">
                  <c:v>0.98941990000000002</c:v>
                </c:pt>
                <c:pt idx="21717">
                  <c:v>0.98933400000000005</c:v>
                </c:pt>
                <c:pt idx="21718">
                  <c:v>0.98924820000000002</c:v>
                </c:pt>
                <c:pt idx="21719">
                  <c:v>0.9891624</c:v>
                </c:pt>
                <c:pt idx="21720">
                  <c:v>0.98907670000000003</c:v>
                </c:pt>
                <c:pt idx="21721">
                  <c:v>0.98899099999999995</c:v>
                </c:pt>
                <c:pt idx="21722">
                  <c:v>0.98890540000000005</c:v>
                </c:pt>
                <c:pt idx="21723">
                  <c:v>0.98881980000000003</c:v>
                </c:pt>
                <c:pt idx="21724">
                  <c:v>0.98873420000000001</c:v>
                </c:pt>
                <c:pt idx="21725">
                  <c:v>0.98864879999999999</c:v>
                </c:pt>
                <c:pt idx="21726">
                  <c:v>0.98856339999999998</c:v>
                </c:pt>
                <c:pt idx="21727">
                  <c:v>0.98847790000000002</c:v>
                </c:pt>
                <c:pt idx="21728">
                  <c:v>0.98839259999999995</c:v>
                </c:pt>
                <c:pt idx="21729">
                  <c:v>0.9883073</c:v>
                </c:pt>
                <c:pt idx="21730">
                  <c:v>0.98822209999999999</c:v>
                </c:pt>
                <c:pt idx="21731">
                  <c:v>0.98813689999999998</c:v>
                </c:pt>
                <c:pt idx="21732">
                  <c:v>0.98805169999999998</c:v>
                </c:pt>
                <c:pt idx="21733">
                  <c:v>0.98796660000000003</c:v>
                </c:pt>
                <c:pt idx="21734">
                  <c:v>0.98788149999999997</c:v>
                </c:pt>
                <c:pt idx="21735">
                  <c:v>0.98779649999999997</c:v>
                </c:pt>
                <c:pt idx="21736">
                  <c:v>0.98771149999999996</c:v>
                </c:pt>
                <c:pt idx="21737">
                  <c:v>0.98762660000000002</c:v>
                </c:pt>
                <c:pt idx="21738">
                  <c:v>0.98754169999999997</c:v>
                </c:pt>
                <c:pt idx="21739">
                  <c:v>0.98745689999999997</c:v>
                </c:pt>
                <c:pt idx="21740">
                  <c:v>0.98737209999999997</c:v>
                </c:pt>
                <c:pt idx="21741">
                  <c:v>0.98728729999999998</c:v>
                </c:pt>
                <c:pt idx="21742">
                  <c:v>0.98720260000000004</c:v>
                </c:pt>
                <c:pt idx="21743">
                  <c:v>0.98711800000000005</c:v>
                </c:pt>
                <c:pt idx="21744">
                  <c:v>0.98703339999999995</c:v>
                </c:pt>
                <c:pt idx="21745">
                  <c:v>0.98694879999999996</c:v>
                </c:pt>
                <c:pt idx="21746">
                  <c:v>0.98686430000000003</c:v>
                </c:pt>
                <c:pt idx="21747">
                  <c:v>0.98677970000000004</c:v>
                </c:pt>
                <c:pt idx="21748">
                  <c:v>0.98669530000000005</c:v>
                </c:pt>
                <c:pt idx="21749">
                  <c:v>0.98661089999999996</c:v>
                </c:pt>
                <c:pt idx="21750">
                  <c:v>0.98652649999999997</c:v>
                </c:pt>
                <c:pt idx="21751">
                  <c:v>0.98644209999999999</c:v>
                </c:pt>
                <c:pt idx="21752">
                  <c:v>0.98635790000000001</c:v>
                </c:pt>
                <c:pt idx="21753">
                  <c:v>0.98627359999999997</c:v>
                </c:pt>
                <c:pt idx="21754">
                  <c:v>0.98618939999999999</c:v>
                </c:pt>
                <c:pt idx="21755">
                  <c:v>0.98610529999999996</c:v>
                </c:pt>
                <c:pt idx="21756">
                  <c:v>0.98602120000000004</c:v>
                </c:pt>
                <c:pt idx="21757">
                  <c:v>0.98593710000000001</c:v>
                </c:pt>
                <c:pt idx="21758">
                  <c:v>0.98585299999999998</c:v>
                </c:pt>
                <c:pt idx="21759">
                  <c:v>0.98576900000000001</c:v>
                </c:pt>
                <c:pt idx="21760">
                  <c:v>0.98568509999999998</c:v>
                </c:pt>
                <c:pt idx="21761">
                  <c:v>0.98560110000000001</c:v>
                </c:pt>
                <c:pt idx="21762">
                  <c:v>0.98551730000000004</c:v>
                </c:pt>
                <c:pt idx="21763">
                  <c:v>0.98543340000000001</c:v>
                </c:pt>
                <c:pt idx="21764">
                  <c:v>0.98534960000000005</c:v>
                </c:pt>
                <c:pt idx="21765">
                  <c:v>0.98526579999999997</c:v>
                </c:pt>
                <c:pt idx="21766">
                  <c:v>0.985182</c:v>
                </c:pt>
                <c:pt idx="21767">
                  <c:v>0.98509840000000004</c:v>
                </c:pt>
                <c:pt idx="21768">
                  <c:v>0.98501470000000002</c:v>
                </c:pt>
                <c:pt idx="21769">
                  <c:v>0.98493109999999995</c:v>
                </c:pt>
                <c:pt idx="21770">
                  <c:v>0.98484749999999999</c:v>
                </c:pt>
                <c:pt idx="21771">
                  <c:v>0.98476390000000003</c:v>
                </c:pt>
                <c:pt idx="21772">
                  <c:v>0.98468040000000001</c:v>
                </c:pt>
                <c:pt idx="21773">
                  <c:v>0.98459699999999994</c:v>
                </c:pt>
                <c:pt idx="21774">
                  <c:v>0.98451350000000004</c:v>
                </c:pt>
                <c:pt idx="21775">
                  <c:v>0.98443009999999997</c:v>
                </c:pt>
                <c:pt idx="21776">
                  <c:v>0.98434670000000002</c:v>
                </c:pt>
                <c:pt idx="21777">
                  <c:v>0.98426340000000001</c:v>
                </c:pt>
                <c:pt idx="21778">
                  <c:v>0.98418019999999995</c:v>
                </c:pt>
                <c:pt idx="21779">
                  <c:v>0.98409690000000005</c:v>
                </c:pt>
                <c:pt idx="21780">
                  <c:v>0.98401369999999999</c:v>
                </c:pt>
                <c:pt idx="21781">
                  <c:v>0.98393050000000004</c:v>
                </c:pt>
                <c:pt idx="21782">
                  <c:v>0.98384729999999998</c:v>
                </c:pt>
                <c:pt idx="21783">
                  <c:v>0.98376419999999998</c:v>
                </c:pt>
                <c:pt idx="21784">
                  <c:v>0.98368109999999997</c:v>
                </c:pt>
                <c:pt idx="21785">
                  <c:v>0.98359810000000003</c:v>
                </c:pt>
                <c:pt idx="21786">
                  <c:v>0.98351509999999998</c:v>
                </c:pt>
                <c:pt idx="21787">
                  <c:v>0.98343210000000003</c:v>
                </c:pt>
                <c:pt idx="21788">
                  <c:v>0.98334920000000003</c:v>
                </c:pt>
                <c:pt idx="21789">
                  <c:v>0.98326630000000004</c:v>
                </c:pt>
                <c:pt idx="21790">
                  <c:v>0.98318340000000004</c:v>
                </c:pt>
                <c:pt idx="21791">
                  <c:v>0.98310059999999999</c:v>
                </c:pt>
                <c:pt idx="21792">
                  <c:v>0.98301780000000005</c:v>
                </c:pt>
                <c:pt idx="21793">
                  <c:v>0.98293509999999995</c:v>
                </c:pt>
                <c:pt idx="21794">
                  <c:v>0.98285230000000001</c:v>
                </c:pt>
                <c:pt idx="21795">
                  <c:v>0.98276969999999997</c:v>
                </c:pt>
                <c:pt idx="21796">
                  <c:v>0.98268699999999998</c:v>
                </c:pt>
                <c:pt idx="21797">
                  <c:v>0.98260440000000004</c:v>
                </c:pt>
                <c:pt idx="21798">
                  <c:v>0.9825218</c:v>
                </c:pt>
                <c:pt idx="21799">
                  <c:v>0.98243919999999996</c:v>
                </c:pt>
                <c:pt idx="21800">
                  <c:v>0.98235669999999997</c:v>
                </c:pt>
                <c:pt idx="21801">
                  <c:v>0.98227419999999999</c:v>
                </c:pt>
                <c:pt idx="21802">
                  <c:v>0.98219179999999995</c:v>
                </c:pt>
                <c:pt idx="21803">
                  <c:v>0.98210940000000002</c:v>
                </c:pt>
                <c:pt idx="21804">
                  <c:v>0.98202699999999998</c:v>
                </c:pt>
                <c:pt idx="21805">
                  <c:v>0.98194459999999995</c:v>
                </c:pt>
                <c:pt idx="21806">
                  <c:v>0.98186229999999997</c:v>
                </c:pt>
                <c:pt idx="21807">
                  <c:v>0.98177999999999999</c:v>
                </c:pt>
                <c:pt idx="21808">
                  <c:v>0.98169770000000001</c:v>
                </c:pt>
                <c:pt idx="21809">
                  <c:v>0.98161549999999997</c:v>
                </c:pt>
                <c:pt idx="21810">
                  <c:v>0.98153330000000005</c:v>
                </c:pt>
                <c:pt idx="21811">
                  <c:v>0.98145119999999997</c:v>
                </c:pt>
                <c:pt idx="21812">
                  <c:v>0.98136909999999999</c:v>
                </c:pt>
                <c:pt idx="21813">
                  <c:v>0.98128700000000002</c:v>
                </c:pt>
                <c:pt idx="21814">
                  <c:v>0.98120490000000005</c:v>
                </c:pt>
                <c:pt idx="21815">
                  <c:v>0.98112290000000002</c:v>
                </c:pt>
                <c:pt idx="21816">
                  <c:v>0.98104089999999999</c:v>
                </c:pt>
                <c:pt idx="21817">
                  <c:v>0.98095889999999997</c:v>
                </c:pt>
                <c:pt idx="21818">
                  <c:v>0.980877</c:v>
                </c:pt>
                <c:pt idx="21819">
                  <c:v>0.98079510000000003</c:v>
                </c:pt>
                <c:pt idx="21820">
                  <c:v>0.98071319999999995</c:v>
                </c:pt>
                <c:pt idx="21821">
                  <c:v>0.98063140000000004</c:v>
                </c:pt>
                <c:pt idx="21822">
                  <c:v>0.98054949999999996</c:v>
                </c:pt>
                <c:pt idx="21823">
                  <c:v>0.98046770000000005</c:v>
                </c:pt>
                <c:pt idx="21824">
                  <c:v>0.98038599999999998</c:v>
                </c:pt>
                <c:pt idx="21825">
                  <c:v>0.98030419999999996</c:v>
                </c:pt>
                <c:pt idx="21826">
                  <c:v>0.9802225</c:v>
                </c:pt>
                <c:pt idx="21827">
                  <c:v>0.98014089999999998</c:v>
                </c:pt>
                <c:pt idx="21828">
                  <c:v>0.98005920000000002</c:v>
                </c:pt>
                <c:pt idx="21829">
                  <c:v>0.9799776</c:v>
                </c:pt>
                <c:pt idx="21830">
                  <c:v>0.97989610000000005</c:v>
                </c:pt>
                <c:pt idx="21831">
                  <c:v>0.97981450000000003</c:v>
                </c:pt>
                <c:pt idx="21832">
                  <c:v>0.97973299999999997</c:v>
                </c:pt>
                <c:pt idx="21833">
                  <c:v>0.97965159999999996</c:v>
                </c:pt>
                <c:pt idx="21834">
                  <c:v>0.97957019999999995</c:v>
                </c:pt>
                <c:pt idx="21835">
                  <c:v>0.97948869999999999</c:v>
                </c:pt>
                <c:pt idx="21836">
                  <c:v>0.97940740000000004</c:v>
                </c:pt>
                <c:pt idx="21837">
                  <c:v>0.97932600000000003</c:v>
                </c:pt>
                <c:pt idx="21838">
                  <c:v>0.97924469999999997</c:v>
                </c:pt>
                <c:pt idx="21839">
                  <c:v>0.97916340000000002</c:v>
                </c:pt>
                <c:pt idx="21840">
                  <c:v>0.97908220000000001</c:v>
                </c:pt>
                <c:pt idx="21841">
                  <c:v>0.97900089999999995</c:v>
                </c:pt>
                <c:pt idx="21842">
                  <c:v>0.97891969999999995</c:v>
                </c:pt>
                <c:pt idx="21843">
                  <c:v>0.9788386</c:v>
                </c:pt>
                <c:pt idx="21844">
                  <c:v>0.9787574</c:v>
                </c:pt>
                <c:pt idx="21845">
                  <c:v>0.97867630000000005</c:v>
                </c:pt>
                <c:pt idx="21846">
                  <c:v>0.97859510000000005</c:v>
                </c:pt>
                <c:pt idx="21847">
                  <c:v>0.97851410000000005</c:v>
                </c:pt>
                <c:pt idx="21848">
                  <c:v>0.978433</c:v>
                </c:pt>
                <c:pt idx="21849">
                  <c:v>0.978352</c:v>
                </c:pt>
                <c:pt idx="21850">
                  <c:v>0.978271</c:v>
                </c:pt>
                <c:pt idx="21851">
                  <c:v>0.97819009999999995</c:v>
                </c:pt>
                <c:pt idx="21852">
                  <c:v>0.97810909999999995</c:v>
                </c:pt>
                <c:pt idx="21853">
                  <c:v>0.97802820000000001</c:v>
                </c:pt>
                <c:pt idx="21854">
                  <c:v>0.97794740000000002</c:v>
                </c:pt>
                <c:pt idx="21855">
                  <c:v>0.97786649999999997</c:v>
                </c:pt>
                <c:pt idx="21856">
                  <c:v>0.97778569999999998</c:v>
                </c:pt>
                <c:pt idx="21857">
                  <c:v>0.97770489999999999</c:v>
                </c:pt>
                <c:pt idx="21858">
                  <c:v>0.97762420000000005</c:v>
                </c:pt>
                <c:pt idx="21859">
                  <c:v>0.97754350000000001</c:v>
                </c:pt>
                <c:pt idx="21860">
                  <c:v>0.97746279999999997</c:v>
                </c:pt>
                <c:pt idx="21861">
                  <c:v>0.97738210000000003</c:v>
                </c:pt>
                <c:pt idx="21862">
                  <c:v>0.97730150000000005</c:v>
                </c:pt>
                <c:pt idx="21863">
                  <c:v>0.97722089999999995</c:v>
                </c:pt>
                <c:pt idx="21864">
                  <c:v>0.97714029999999996</c:v>
                </c:pt>
                <c:pt idx="21865">
                  <c:v>0.97705969999999998</c:v>
                </c:pt>
                <c:pt idx="21866">
                  <c:v>0.97697920000000005</c:v>
                </c:pt>
                <c:pt idx="21867">
                  <c:v>0.97689870000000001</c:v>
                </c:pt>
                <c:pt idx="21868">
                  <c:v>0.97681819999999997</c:v>
                </c:pt>
                <c:pt idx="21869">
                  <c:v>0.97673770000000004</c:v>
                </c:pt>
                <c:pt idx="21870">
                  <c:v>0.97665729999999995</c:v>
                </c:pt>
                <c:pt idx="21871">
                  <c:v>0.97657689999999997</c:v>
                </c:pt>
                <c:pt idx="21872">
                  <c:v>0.97649660000000005</c:v>
                </c:pt>
                <c:pt idx="21873">
                  <c:v>0.97641619999999996</c:v>
                </c:pt>
                <c:pt idx="21874">
                  <c:v>0.97633590000000003</c:v>
                </c:pt>
                <c:pt idx="21875">
                  <c:v>0.97625569999999995</c:v>
                </c:pt>
                <c:pt idx="21876">
                  <c:v>0.97617540000000003</c:v>
                </c:pt>
                <c:pt idx="21877">
                  <c:v>0.97609509999999999</c:v>
                </c:pt>
                <c:pt idx="21878">
                  <c:v>0.97601490000000002</c:v>
                </c:pt>
                <c:pt idx="21879">
                  <c:v>0.97593470000000004</c:v>
                </c:pt>
                <c:pt idx="21880">
                  <c:v>0.97585460000000002</c:v>
                </c:pt>
                <c:pt idx="21881">
                  <c:v>0.97577449999999999</c:v>
                </c:pt>
                <c:pt idx="21882">
                  <c:v>0.97569439999999996</c:v>
                </c:pt>
                <c:pt idx="21883">
                  <c:v>0.97561430000000005</c:v>
                </c:pt>
                <c:pt idx="21884">
                  <c:v>0.97553429999999997</c:v>
                </c:pt>
                <c:pt idx="21885">
                  <c:v>0.97545420000000005</c:v>
                </c:pt>
                <c:pt idx="21886">
                  <c:v>0.97537419999999997</c:v>
                </c:pt>
                <c:pt idx="21887">
                  <c:v>0.9752942</c:v>
                </c:pt>
                <c:pt idx="21888">
                  <c:v>0.97521429999999998</c:v>
                </c:pt>
                <c:pt idx="21889">
                  <c:v>0.97513439999999996</c:v>
                </c:pt>
                <c:pt idx="21890">
                  <c:v>0.97505450000000005</c:v>
                </c:pt>
                <c:pt idx="21891">
                  <c:v>0.97497460000000002</c:v>
                </c:pt>
                <c:pt idx="21892">
                  <c:v>0.97489479999999995</c:v>
                </c:pt>
                <c:pt idx="21893">
                  <c:v>0.97481499999999999</c:v>
                </c:pt>
                <c:pt idx="21894">
                  <c:v>0.97473509999999997</c:v>
                </c:pt>
                <c:pt idx="21895">
                  <c:v>0.97465539999999995</c:v>
                </c:pt>
                <c:pt idx="21896">
                  <c:v>0.97457559999999999</c:v>
                </c:pt>
                <c:pt idx="21897">
                  <c:v>0.97449589999999997</c:v>
                </c:pt>
                <c:pt idx="21898">
                  <c:v>0.97441630000000001</c:v>
                </c:pt>
                <c:pt idx="21899">
                  <c:v>0.9743366</c:v>
                </c:pt>
                <c:pt idx="21900">
                  <c:v>0.97425689999999998</c:v>
                </c:pt>
                <c:pt idx="21901">
                  <c:v>0.97417730000000002</c:v>
                </c:pt>
                <c:pt idx="21902">
                  <c:v>0.97409769999999996</c:v>
                </c:pt>
                <c:pt idx="21903">
                  <c:v>0.97401819999999995</c:v>
                </c:pt>
                <c:pt idx="21904">
                  <c:v>0.97393859999999999</c:v>
                </c:pt>
                <c:pt idx="21905">
                  <c:v>0.97385909999999998</c:v>
                </c:pt>
                <c:pt idx="21906">
                  <c:v>0.97377959999999997</c:v>
                </c:pt>
                <c:pt idx="21907">
                  <c:v>0.97370020000000002</c:v>
                </c:pt>
                <c:pt idx="21908">
                  <c:v>0.97362070000000001</c:v>
                </c:pt>
                <c:pt idx="21909">
                  <c:v>0.97354130000000005</c:v>
                </c:pt>
                <c:pt idx="21910">
                  <c:v>0.97346189999999999</c:v>
                </c:pt>
                <c:pt idx="21911">
                  <c:v>0.97338259999999999</c:v>
                </c:pt>
                <c:pt idx="21912">
                  <c:v>0.97330329999999998</c:v>
                </c:pt>
                <c:pt idx="21913">
                  <c:v>0.97322390000000003</c:v>
                </c:pt>
                <c:pt idx="21914">
                  <c:v>0.97314469999999997</c:v>
                </c:pt>
                <c:pt idx="21915">
                  <c:v>0.97306539999999997</c:v>
                </c:pt>
                <c:pt idx="21916">
                  <c:v>0.97298620000000002</c:v>
                </c:pt>
                <c:pt idx="21917">
                  <c:v>0.97290690000000002</c:v>
                </c:pt>
                <c:pt idx="21918">
                  <c:v>0.97282769999999996</c:v>
                </c:pt>
                <c:pt idx="21919">
                  <c:v>0.97274859999999996</c:v>
                </c:pt>
                <c:pt idx="21920">
                  <c:v>0.97266940000000002</c:v>
                </c:pt>
                <c:pt idx="21921">
                  <c:v>0.97259030000000002</c:v>
                </c:pt>
                <c:pt idx="21922">
                  <c:v>0.97251120000000002</c:v>
                </c:pt>
                <c:pt idx="21923">
                  <c:v>0.97243210000000002</c:v>
                </c:pt>
                <c:pt idx="21924">
                  <c:v>0.97235309999999997</c:v>
                </c:pt>
                <c:pt idx="21925">
                  <c:v>0.97227410000000003</c:v>
                </c:pt>
                <c:pt idx="21926">
                  <c:v>0.97219509999999998</c:v>
                </c:pt>
                <c:pt idx="21927">
                  <c:v>0.97211610000000004</c:v>
                </c:pt>
                <c:pt idx="21928">
                  <c:v>0.97203709999999999</c:v>
                </c:pt>
                <c:pt idx="21929">
                  <c:v>0.97195819999999999</c:v>
                </c:pt>
                <c:pt idx="21930">
                  <c:v>0.9718793</c:v>
                </c:pt>
                <c:pt idx="21931">
                  <c:v>0.97180040000000001</c:v>
                </c:pt>
                <c:pt idx="21932">
                  <c:v>0.97172159999999996</c:v>
                </c:pt>
                <c:pt idx="21933">
                  <c:v>0.97164269999999997</c:v>
                </c:pt>
                <c:pt idx="21934">
                  <c:v>0.97156390000000004</c:v>
                </c:pt>
                <c:pt idx="21935">
                  <c:v>0.97148509999999999</c:v>
                </c:pt>
                <c:pt idx="21936">
                  <c:v>0.9714064</c:v>
                </c:pt>
                <c:pt idx="21937">
                  <c:v>0.97132770000000002</c:v>
                </c:pt>
                <c:pt idx="21938">
                  <c:v>0.97124889999999997</c:v>
                </c:pt>
                <c:pt idx="21939">
                  <c:v>0.97117019999999998</c:v>
                </c:pt>
                <c:pt idx="21940">
                  <c:v>0.97109160000000005</c:v>
                </c:pt>
                <c:pt idx="21941">
                  <c:v>0.97101289999999996</c:v>
                </c:pt>
                <c:pt idx="21942">
                  <c:v>0.97093430000000003</c:v>
                </c:pt>
                <c:pt idx="21943">
                  <c:v>0.97085569999999999</c:v>
                </c:pt>
                <c:pt idx="21944">
                  <c:v>0.97077720000000001</c:v>
                </c:pt>
                <c:pt idx="21945">
                  <c:v>0.97069859999999997</c:v>
                </c:pt>
                <c:pt idx="21946">
                  <c:v>0.97062000000000004</c:v>
                </c:pt>
                <c:pt idx="21947">
                  <c:v>0.97054149999999995</c:v>
                </c:pt>
                <c:pt idx="21948">
                  <c:v>0.97046299999999996</c:v>
                </c:pt>
                <c:pt idx="21949">
                  <c:v>0.97038460000000004</c:v>
                </c:pt>
                <c:pt idx="21950">
                  <c:v>0.97030620000000001</c:v>
                </c:pt>
                <c:pt idx="21951">
                  <c:v>0.97022770000000003</c:v>
                </c:pt>
                <c:pt idx="21952">
                  <c:v>0.97014929999999999</c:v>
                </c:pt>
                <c:pt idx="21953">
                  <c:v>0.97007100000000002</c:v>
                </c:pt>
                <c:pt idx="21954">
                  <c:v>0.96999259999999998</c:v>
                </c:pt>
                <c:pt idx="21955">
                  <c:v>0.96991430000000001</c:v>
                </c:pt>
                <c:pt idx="21956">
                  <c:v>0.96983600000000003</c:v>
                </c:pt>
                <c:pt idx="21957">
                  <c:v>0.96975769999999994</c:v>
                </c:pt>
                <c:pt idx="21958">
                  <c:v>0.96967950000000003</c:v>
                </c:pt>
                <c:pt idx="21959">
                  <c:v>0.9696013</c:v>
                </c:pt>
                <c:pt idx="21960">
                  <c:v>0.96952309999999997</c:v>
                </c:pt>
                <c:pt idx="21961">
                  <c:v>0.96944490000000005</c:v>
                </c:pt>
                <c:pt idx="21962">
                  <c:v>0.96936670000000003</c:v>
                </c:pt>
                <c:pt idx="21963">
                  <c:v>0.96928859999999994</c:v>
                </c:pt>
                <c:pt idx="21964">
                  <c:v>0.96921040000000003</c:v>
                </c:pt>
                <c:pt idx="21965">
                  <c:v>0.9691324</c:v>
                </c:pt>
                <c:pt idx="21966">
                  <c:v>0.96905430000000004</c:v>
                </c:pt>
                <c:pt idx="21967">
                  <c:v>0.96897630000000001</c:v>
                </c:pt>
                <c:pt idx="21968">
                  <c:v>0.96889820000000004</c:v>
                </c:pt>
                <c:pt idx="21969">
                  <c:v>0.96882020000000002</c:v>
                </c:pt>
                <c:pt idx="21970">
                  <c:v>0.96874229999999995</c:v>
                </c:pt>
                <c:pt idx="21971">
                  <c:v>0.96866430000000003</c:v>
                </c:pt>
                <c:pt idx="21972">
                  <c:v>0.96858630000000001</c:v>
                </c:pt>
                <c:pt idx="21973">
                  <c:v>0.96850840000000005</c:v>
                </c:pt>
                <c:pt idx="21974">
                  <c:v>0.96843049999999997</c:v>
                </c:pt>
                <c:pt idx="21975">
                  <c:v>0.96835269999999996</c:v>
                </c:pt>
                <c:pt idx="21976">
                  <c:v>0.96827479999999999</c:v>
                </c:pt>
                <c:pt idx="21977">
                  <c:v>0.96819699999999997</c:v>
                </c:pt>
                <c:pt idx="21978">
                  <c:v>0.96811919999999996</c:v>
                </c:pt>
                <c:pt idx="21979">
                  <c:v>0.96804140000000005</c:v>
                </c:pt>
                <c:pt idx="21980">
                  <c:v>0.96796360000000004</c:v>
                </c:pt>
                <c:pt idx="21981">
                  <c:v>0.96788589999999997</c:v>
                </c:pt>
                <c:pt idx="21982">
                  <c:v>0.96780820000000001</c:v>
                </c:pt>
                <c:pt idx="21983">
                  <c:v>0.96773050000000005</c:v>
                </c:pt>
                <c:pt idx="21984">
                  <c:v>0.96765279999999998</c:v>
                </c:pt>
                <c:pt idx="21985">
                  <c:v>0.96757510000000002</c:v>
                </c:pt>
                <c:pt idx="21986">
                  <c:v>0.96749750000000001</c:v>
                </c:pt>
                <c:pt idx="21987">
                  <c:v>0.9674199</c:v>
                </c:pt>
                <c:pt idx="21988">
                  <c:v>0.96734229999999999</c:v>
                </c:pt>
                <c:pt idx="21989">
                  <c:v>0.96726469999999998</c:v>
                </c:pt>
                <c:pt idx="21990">
                  <c:v>0.96718720000000002</c:v>
                </c:pt>
                <c:pt idx="21991">
                  <c:v>0.96710960000000001</c:v>
                </c:pt>
                <c:pt idx="21992">
                  <c:v>0.96703209999999995</c:v>
                </c:pt>
                <c:pt idx="21993">
                  <c:v>0.9669546</c:v>
                </c:pt>
                <c:pt idx="21994">
                  <c:v>0.96687719999999999</c:v>
                </c:pt>
                <c:pt idx="21995">
                  <c:v>0.96679970000000004</c:v>
                </c:pt>
                <c:pt idx="21996">
                  <c:v>0.96672230000000003</c:v>
                </c:pt>
                <c:pt idx="21997">
                  <c:v>0.96664490000000003</c:v>
                </c:pt>
                <c:pt idx="21998">
                  <c:v>0.96656750000000002</c:v>
                </c:pt>
                <c:pt idx="21999">
                  <c:v>0.96649010000000002</c:v>
                </c:pt>
                <c:pt idx="22000">
                  <c:v>0.96641279999999996</c:v>
                </c:pt>
                <c:pt idx="22001">
                  <c:v>0.96633550000000001</c:v>
                </c:pt>
                <c:pt idx="22002">
                  <c:v>0.96625819999999996</c:v>
                </c:pt>
                <c:pt idx="22003">
                  <c:v>0.96618090000000001</c:v>
                </c:pt>
                <c:pt idx="22004">
                  <c:v>0.96610370000000001</c:v>
                </c:pt>
                <c:pt idx="22005">
                  <c:v>0.96602639999999995</c:v>
                </c:pt>
                <c:pt idx="22006">
                  <c:v>0.96594919999999995</c:v>
                </c:pt>
                <c:pt idx="22007">
                  <c:v>0.96587199999999995</c:v>
                </c:pt>
                <c:pt idx="22008">
                  <c:v>0.96579490000000001</c:v>
                </c:pt>
                <c:pt idx="22009">
                  <c:v>0.96571770000000001</c:v>
                </c:pt>
                <c:pt idx="22010">
                  <c:v>0.96564059999999996</c:v>
                </c:pt>
                <c:pt idx="22011">
                  <c:v>0.96556350000000002</c:v>
                </c:pt>
                <c:pt idx="22012">
                  <c:v>0.96548639999999997</c:v>
                </c:pt>
                <c:pt idx="22013">
                  <c:v>0.96540930000000003</c:v>
                </c:pt>
                <c:pt idx="22014">
                  <c:v>0.96533230000000003</c:v>
                </c:pt>
                <c:pt idx="22015">
                  <c:v>0.96525530000000004</c:v>
                </c:pt>
                <c:pt idx="22016">
                  <c:v>0.96517830000000004</c:v>
                </c:pt>
                <c:pt idx="22017">
                  <c:v>0.96510119999999999</c:v>
                </c:pt>
                <c:pt idx="22018">
                  <c:v>0.96502429999999995</c:v>
                </c:pt>
                <c:pt idx="22019">
                  <c:v>0.96494729999999995</c:v>
                </c:pt>
                <c:pt idx="22020">
                  <c:v>0.96487040000000002</c:v>
                </c:pt>
                <c:pt idx="22021">
                  <c:v>0.96479349999999997</c:v>
                </c:pt>
                <c:pt idx="22022">
                  <c:v>0.96471660000000004</c:v>
                </c:pt>
                <c:pt idx="22023">
                  <c:v>0.96463969999999999</c:v>
                </c:pt>
                <c:pt idx="22024">
                  <c:v>0.9645629</c:v>
                </c:pt>
                <c:pt idx="22025">
                  <c:v>0.96448610000000001</c:v>
                </c:pt>
                <c:pt idx="22026">
                  <c:v>0.96440919999999997</c:v>
                </c:pt>
                <c:pt idx="22027">
                  <c:v>0.96433250000000004</c:v>
                </c:pt>
                <c:pt idx="22028">
                  <c:v>0.96425570000000005</c:v>
                </c:pt>
                <c:pt idx="22029">
                  <c:v>0.96417889999999995</c:v>
                </c:pt>
                <c:pt idx="22030">
                  <c:v>0.96410220000000002</c:v>
                </c:pt>
                <c:pt idx="22031">
                  <c:v>0.96402549999999998</c:v>
                </c:pt>
                <c:pt idx="22032">
                  <c:v>0.96394880000000005</c:v>
                </c:pt>
                <c:pt idx="22033">
                  <c:v>0.96387210000000001</c:v>
                </c:pt>
                <c:pt idx="22034">
                  <c:v>0.96379550000000003</c:v>
                </c:pt>
                <c:pt idx="22035">
                  <c:v>0.96371879999999999</c:v>
                </c:pt>
                <c:pt idx="22036">
                  <c:v>0.9636422</c:v>
                </c:pt>
                <c:pt idx="22037">
                  <c:v>0.96356560000000002</c:v>
                </c:pt>
                <c:pt idx="22038">
                  <c:v>0.96348909999999999</c:v>
                </c:pt>
                <c:pt idx="22039">
                  <c:v>0.9634125</c:v>
                </c:pt>
                <c:pt idx="22040">
                  <c:v>0.96333599999999997</c:v>
                </c:pt>
                <c:pt idx="22041">
                  <c:v>0.96325950000000005</c:v>
                </c:pt>
                <c:pt idx="22042">
                  <c:v>0.96318300000000001</c:v>
                </c:pt>
                <c:pt idx="22043">
                  <c:v>0.96310649999999998</c:v>
                </c:pt>
                <c:pt idx="22044">
                  <c:v>0.96303000000000005</c:v>
                </c:pt>
                <c:pt idx="22045">
                  <c:v>0.96295359999999997</c:v>
                </c:pt>
                <c:pt idx="22046">
                  <c:v>0.96287719999999999</c:v>
                </c:pt>
                <c:pt idx="22047">
                  <c:v>0.96280080000000001</c:v>
                </c:pt>
                <c:pt idx="22048">
                  <c:v>0.96272440000000004</c:v>
                </c:pt>
                <c:pt idx="22049">
                  <c:v>0.96264810000000001</c:v>
                </c:pt>
                <c:pt idx="22050">
                  <c:v>0.96257170000000003</c:v>
                </c:pt>
                <c:pt idx="22051">
                  <c:v>0.9624954</c:v>
                </c:pt>
                <c:pt idx="22052">
                  <c:v>0.96241920000000003</c:v>
                </c:pt>
                <c:pt idx="22053">
                  <c:v>0.9623429</c:v>
                </c:pt>
                <c:pt idx="22054">
                  <c:v>0.96226659999999997</c:v>
                </c:pt>
                <c:pt idx="22055">
                  <c:v>0.9621904</c:v>
                </c:pt>
                <c:pt idx="22056">
                  <c:v>0.96211420000000003</c:v>
                </c:pt>
                <c:pt idx="22057">
                  <c:v>0.96203799999999995</c:v>
                </c:pt>
                <c:pt idx="22058">
                  <c:v>0.96196179999999998</c:v>
                </c:pt>
                <c:pt idx="22059">
                  <c:v>0.96188560000000001</c:v>
                </c:pt>
                <c:pt idx="22060">
                  <c:v>0.96180949999999998</c:v>
                </c:pt>
                <c:pt idx="22061">
                  <c:v>0.96173339999999996</c:v>
                </c:pt>
                <c:pt idx="22062">
                  <c:v>0.96165730000000005</c:v>
                </c:pt>
                <c:pt idx="22063">
                  <c:v>0.96158120000000002</c:v>
                </c:pt>
                <c:pt idx="22064">
                  <c:v>0.96150519999999995</c:v>
                </c:pt>
                <c:pt idx="22065">
                  <c:v>0.96142910000000004</c:v>
                </c:pt>
                <c:pt idx="22066">
                  <c:v>0.96135309999999996</c:v>
                </c:pt>
                <c:pt idx="22067">
                  <c:v>0.9612771</c:v>
                </c:pt>
                <c:pt idx="22068">
                  <c:v>0.96120110000000003</c:v>
                </c:pt>
                <c:pt idx="22069">
                  <c:v>0.96112520000000001</c:v>
                </c:pt>
                <c:pt idx="22070">
                  <c:v>0.9610493</c:v>
                </c:pt>
                <c:pt idx="22071">
                  <c:v>0.96097330000000003</c:v>
                </c:pt>
                <c:pt idx="22072">
                  <c:v>0.96089740000000001</c:v>
                </c:pt>
                <c:pt idx="22073">
                  <c:v>0.9608215</c:v>
                </c:pt>
                <c:pt idx="22074">
                  <c:v>0.96074559999999998</c:v>
                </c:pt>
                <c:pt idx="22075">
                  <c:v>0.96066980000000002</c:v>
                </c:pt>
                <c:pt idx="22076">
                  <c:v>0.9605939</c:v>
                </c:pt>
                <c:pt idx="22077">
                  <c:v>0.96051810000000004</c:v>
                </c:pt>
                <c:pt idx="22078">
                  <c:v>0.96044229999999997</c:v>
                </c:pt>
                <c:pt idx="22079">
                  <c:v>0.96036650000000001</c:v>
                </c:pt>
                <c:pt idx="22080">
                  <c:v>0.9602908</c:v>
                </c:pt>
                <c:pt idx="22081">
                  <c:v>0.96021500000000004</c:v>
                </c:pt>
                <c:pt idx="22082">
                  <c:v>0.96013930000000003</c:v>
                </c:pt>
                <c:pt idx="22083">
                  <c:v>0.96006360000000002</c:v>
                </c:pt>
                <c:pt idx="22084">
                  <c:v>0.95998790000000001</c:v>
                </c:pt>
                <c:pt idx="22085">
                  <c:v>0.95991230000000005</c:v>
                </c:pt>
                <c:pt idx="22086">
                  <c:v>0.95983669999999999</c:v>
                </c:pt>
                <c:pt idx="22087">
                  <c:v>0.95976099999999998</c:v>
                </c:pt>
                <c:pt idx="22088">
                  <c:v>0.95968540000000002</c:v>
                </c:pt>
                <c:pt idx="22089">
                  <c:v>0.95960990000000002</c:v>
                </c:pt>
                <c:pt idx="22090">
                  <c:v>0.95953429999999995</c:v>
                </c:pt>
                <c:pt idx="22091">
                  <c:v>0.9594587</c:v>
                </c:pt>
                <c:pt idx="22092">
                  <c:v>0.95938319999999999</c:v>
                </c:pt>
                <c:pt idx="22093">
                  <c:v>0.95930769999999999</c:v>
                </c:pt>
                <c:pt idx="22094">
                  <c:v>0.95923219999999998</c:v>
                </c:pt>
                <c:pt idx="22095">
                  <c:v>0.95915669999999997</c:v>
                </c:pt>
                <c:pt idx="22096">
                  <c:v>0.95908119999999997</c:v>
                </c:pt>
                <c:pt idx="22097">
                  <c:v>0.95900580000000002</c:v>
                </c:pt>
                <c:pt idx="22098">
                  <c:v>0.95893039999999996</c:v>
                </c:pt>
                <c:pt idx="22099">
                  <c:v>0.95885500000000001</c:v>
                </c:pt>
                <c:pt idx="22100">
                  <c:v>0.95877959999999995</c:v>
                </c:pt>
                <c:pt idx="22101">
                  <c:v>0.95870420000000001</c:v>
                </c:pt>
                <c:pt idx="22102">
                  <c:v>0.95862879999999995</c:v>
                </c:pt>
                <c:pt idx="22103">
                  <c:v>0.95855349999999995</c:v>
                </c:pt>
                <c:pt idx="22104">
                  <c:v>0.95847819999999995</c:v>
                </c:pt>
                <c:pt idx="22105">
                  <c:v>0.95840289999999995</c:v>
                </c:pt>
                <c:pt idx="22106">
                  <c:v>0.95832759999999995</c:v>
                </c:pt>
                <c:pt idx="22107">
                  <c:v>0.95825229999999995</c:v>
                </c:pt>
                <c:pt idx="22108">
                  <c:v>0.9581771</c:v>
                </c:pt>
                <c:pt idx="22109">
                  <c:v>0.95810189999999995</c:v>
                </c:pt>
                <c:pt idx="22110">
                  <c:v>0.95802659999999995</c:v>
                </c:pt>
                <c:pt idx="22111">
                  <c:v>0.95795149999999996</c:v>
                </c:pt>
                <c:pt idx="22112">
                  <c:v>0.95787630000000001</c:v>
                </c:pt>
                <c:pt idx="22113">
                  <c:v>0.95780120000000002</c:v>
                </c:pt>
                <c:pt idx="22114">
                  <c:v>0.95772599999999997</c:v>
                </c:pt>
                <c:pt idx="22115">
                  <c:v>0.95765089999999997</c:v>
                </c:pt>
                <c:pt idx="22116">
                  <c:v>0.95757579999999998</c:v>
                </c:pt>
                <c:pt idx="22117">
                  <c:v>0.95750069999999998</c:v>
                </c:pt>
                <c:pt idx="22118">
                  <c:v>0.95742570000000005</c:v>
                </c:pt>
                <c:pt idx="22119">
                  <c:v>0.95735060000000005</c:v>
                </c:pt>
                <c:pt idx="22120">
                  <c:v>0.9572756</c:v>
                </c:pt>
                <c:pt idx="22121">
                  <c:v>0.95720059999999996</c:v>
                </c:pt>
                <c:pt idx="22122">
                  <c:v>0.95712560000000002</c:v>
                </c:pt>
                <c:pt idx="22123">
                  <c:v>0.95705059999999997</c:v>
                </c:pt>
                <c:pt idx="22124">
                  <c:v>0.95697560000000004</c:v>
                </c:pt>
                <c:pt idx="22125">
                  <c:v>0.95690070000000005</c:v>
                </c:pt>
                <c:pt idx="22126">
                  <c:v>0.95682579999999995</c:v>
                </c:pt>
                <c:pt idx="22127">
                  <c:v>0.95675089999999996</c:v>
                </c:pt>
                <c:pt idx="22128">
                  <c:v>0.95667599999999997</c:v>
                </c:pt>
                <c:pt idx="22129">
                  <c:v>0.95660109999999998</c:v>
                </c:pt>
                <c:pt idx="22130">
                  <c:v>0.95652630000000005</c:v>
                </c:pt>
                <c:pt idx="22131">
                  <c:v>0.95645150000000001</c:v>
                </c:pt>
                <c:pt idx="22132">
                  <c:v>0.95637669999999997</c:v>
                </c:pt>
                <c:pt idx="22133">
                  <c:v>0.95630190000000004</c:v>
                </c:pt>
                <c:pt idx="22134">
                  <c:v>0.9562271</c:v>
                </c:pt>
                <c:pt idx="22135">
                  <c:v>0.95615229999999996</c:v>
                </c:pt>
                <c:pt idx="22136">
                  <c:v>0.95607759999999997</c:v>
                </c:pt>
                <c:pt idx="22137">
                  <c:v>0.95600280000000004</c:v>
                </c:pt>
                <c:pt idx="22138">
                  <c:v>0.95592809999999995</c:v>
                </c:pt>
                <c:pt idx="22139">
                  <c:v>0.95585350000000002</c:v>
                </c:pt>
                <c:pt idx="22140">
                  <c:v>0.95577880000000004</c:v>
                </c:pt>
                <c:pt idx="22141">
                  <c:v>0.95570409999999995</c:v>
                </c:pt>
                <c:pt idx="22142">
                  <c:v>0.95562950000000002</c:v>
                </c:pt>
                <c:pt idx="22143">
                  <c:v>0.95555480000000004</c:v>
                </c:pt>
                <c:pt idx="22144">
                  <c:v>0.9554802</c:v>
                </c:pt>
                <c:pt idx="22145">
                  <c:v>0.95540570000000002</c:v>
                </c:pt>
                <c:pt idx="22146">
                  <c:v>0.95533109999999999</c:v>
                </c:pt>
                <c:pt idx="22147">
                  <c:v>0.95525649999999995</c:v>
                </c:pt>
                <c:pt idx="22148">
                  <c:v>0.95518199999999998</c:v>
                </c:pt>
                <c:pt idx="22149">
                  <c:v>0.9551075</c:v>
                </c:pt>
                <c:pt idx="22150">
                  <c:v>0.95503289999999996</c:v>
                </c:pt>
                <c:pt idx="22151">
                  <c:v>0.95495839999999999</c:v>
                </c:pt>
                <c:pt idx="22152">
                  <c:v>0.95488399999999996</c:v>
                </c:pt>
                <c:pt idx="22153">
                  <c:v>0.95480949999999998</c:v>
                </c:pt>
                <c:pt idx="22154">
                  <c:v>0.95473509999999995</c:v>
                </c:pt>
                <c:pt idx="22155">
                  <c:v>0.95466070000000003</c:v>
                </c:pt>
                <c:pt idx="22156">
                  <c:v>0.9545863</c:v>
                </c:pt>
                <c:pt idx="22157">
                  <c:v>0.95451189999999997</c:v>
                </c:pt>
                <c:pt idx="22158">
                  <c:v>0.95443750000000005</c:v>
                </c:pt>
                <c:pt idx="22159">
                  <c:v>0.95436310000000002</c:v>
                </c:pt>
                <c:pt idx="22160">
                  <c:v>0.95428880000000005</c:v>
                </c:pt>
                <c:pt idx="22161">
                  <c:v>0.95421449999999997</c:v>
                </c:pt>
                <c:pt idx="22162">
                  <c:v>0.95414010000000005</c:v>
                </c:pt>
                <c:pt idx="22163">
                  <c:v>0.95406590000000002</c:v>
                </c:pt>
                <c:pt idx="22164">
                  <c:v>0.95399160000000005</c:v>
                </c:pt>
                <c:pt idx="22165">
                  <c:v>0.95391729999999997</c:v>
                </c:pt>
                <c:pt idx="22166">
                  <c:v>0.95384310000000005</c:v>
                </c:pt>
                <c:pt idx="22167">
                  <c:v>0.95376879999999997</c:v>
                </c:pt>
                <c:pt idx="22168">
                  <c:v>0.95369459999999995</c:v>
                </c:pt>
                <c:pt idx="22169">
                  <c:v>0.95362040000000003</c:v>
                </c:pt>
                <c:pt idx="22170">
                  <c:v>0.95354629999999996</c:v>
                </c:pt>
                <c:pt idx="22171">
                  <c:v>0.95347210000000004</c:v>
                </c:pt>
                <c:pt idx="22172">
                  <c:v>0.95339799999999997</c:v>
                </c:pt>
                <c:pt idx="22173">
                  <c:v>0.95332380000000005</c:v>
                </c:pt>
                <c:pt idx="22174">
                  <c:v>0.95324980000000004</c:v>
                </c:pt>
                <c:pt idx="22175">
                  <c:v>0.95317569999999996</c:v>
                </c:pt>
                <c:pt idx="22176">
                  <c:v>0.95310159999999999</c:v>
                </c:pt>
                <c:pt idx="22177">
                  <c:v>0.95302750000000003</c:v>
                </c:pt>
                <c:pt idx="22178">
                  <c:v>0.95295350000000001</c:v>
                </c:pt>
                <c:pt idx="22179">
                  <c:v>0.95287949999999999</c:v>
                </c:pt>
                <c:pt idx="22180">
                  <c:v>0.95280549999999997</c:v>
                </c:pt>
                <c:pt idx="22181">
                  <c:v>0.95273149999999995</c:v>
                </c:pt>
                <c:pt idx="22182">
                  <c:v>0.95265750000000005</c:v>
                </c:pt>
                <c:pt idx="22183">
                  <c:v>0.95258359999999997</c:v>
                </c:pt>
                <c:pt idx="22184">
                  <c:v>0.95250959999999996</c:v>
                </c:pt>
                <c:pt idx="22185">
                  <c:v>0.9524357</c:v>
                </c:pt>
                <c:pt idx="22186">
                  <c:v>0.95236180000000004</c:v>
                </c:pt>
                <c:pt idx="22187">
                  <c:v>0.95228789999999996</c:v>
                </c:pt>
                <c:pt idx="22188">
                  <c:v>0.952214</c:v>
                </c:pt>
                <c:pt idx="22189">
                  <c:v>0.95214019999999999</c:v>
                </c:pt>
                <c:pt idx="22190">
                  <c:v>0.95206630000000003</c:v>
                </c:pt>
                <c:pt idx="22191">
                  <c:v>0.95199250000000002</c:v>
                </c:pt>
                <c:pt idx="22192">
                  <c:v>0.95191870000000001</c:v>
                </c:pt>
                <c:pt idx="22193">
                  <c:v>0.95184489999999999</c:v>
                </c:pt>
                <c:pt idx="22194">
                  <c:v>0.95177109999999998</c:v>
                </c:pt>
                <c:pt idx="22195">
                  <c:v>0.95169729999999997</c:v>
                </c:pt>
                <c:pt idx="22196">
                  <c:v>0.95162360000000001</c:v>
                </c:pt>
                <c:pt idx="22197">
                  <c:v>0.95154989999999995</c:v>
                </c:pt>
                <c:pt idx="22198">
                  <c:v>0.95147619999999999</c:v>
                </c:pt>
                <c:pt idx="22199">
                  <c:v>0.95140250000000004</c:v>
                </c:pt>
                <c:pt idx="22200">
                  <c:v>0.95132879999999997</c:v>
                </c:pt>
                <c:pt idx="22201">
                  <c:v>0.95124750000000002</c:v>
                </c:pt>
                <c:pt idx="22202">
                  <c:v>0.95116659999999997</c:v>
                </c:pt>
                <c:pt idx="22203">
                  <c:v>0.95108590000000004</c:v>
                </c:pt>
                <c:pt idx="22204">
                  <c:v>0.9510054</c:v>
                </c:pt>
                <c:pt idx="22205">
                  <c:v>0.95092509999999997</c:v>
                </c:pt>
                <c:pt idx="22206">
                  <c:v>0.95084500000000005</c:v>
                </c:pt>
                <c:pt idx="22207">
                  <c:v>0.95076499999999997</c:v>
                </c:pt>
                <c:pt idx="22208">
                  <c:v>0.95068509999999995</c:v>
                </c:pt>
                <c:pt idx="22209">
                  <c:v>0.95060540000000004</c:v>
                </c:pt>
                <c:pt idx="22210">
                  <c:v>0.95052579999999998</c:v>
                </c:pt>
                <c:pt idx="22211">
                  <c:v>0.95044620000000002</c:v>
                </c:pt>
                <c:pt idx="22212">
                  <c:v>0.95036690000000001</c:v>
                </c:pt>
                <c:pt idx="22213">
                  <c:v>0.95028749999999995</c:v>
                </c:pt>
                <c:pt idx="22214">
                  <c:v>0.95020830000000001</c:v>
                </c:pt>
                <c:pt idx="22215">
                  <c:v>0.95012920000000001</c:v>
                </c:pt>
                <c:pt idx="22216">
                  <c:v>0.95005010000000001</c:v>
                </c:pt>
                <c:pt idx="22217">
                  <c:v>0.94997109999999996</c:v>
                </c:pt>
                <c:pt idx="22218">
                  <c:v>0.94989219999999996</c:v>
                </c:pt>
                <c:pt idx="22219">
                  <c:v>0.94981340000000003</c:v>
                </c:pt>
                <c:pt idx="22220">
                  <c:v>0.94973459999999998</c:v>
                </c:pt>
                <c:pt idx="22221">
                  <c:v>0.94965599999999994</c:v>
                </c:pt>
                <c:pt idx="22222">
                  <c:v>0.94957729999999996</c:v>
                </c:pt>
                <c:pt idx="22223">
                  <c:v>0.94949879999999998</c:v>
                </c:pt>
                <c:pt idx="22224">
                  <c:v>0.94942029999999999</c:v>
                </c:pt>
                <c:pt idx="22225">
                  <c:v>0.94934180000000001</c:v>
                </c:pt>
                <c:pt idx="22226">
                  <c:v>0.94926350000000004</c:v>
                </c:pt>
                <c:pt idx="22227">
                  <c:v>0.9491851</c:v>
                </c:pt>
                <c:pt idx="22228">
                  <c:v>0.94910689999999998</c:v>
                </c:pt>
                <c:pt idx="22229">
                  <c:v>0.94902869999999995</c:v>
                </c:pt>
                <c:pt idx="22230">
                  <c:v>0.94895050000000003</c:v>
                </c:pt>
                <c:pt idx="22231">
                  <c:v>0.94887239999999995</c:v>
                </c:pt>
                <c:pt idx="22232">
                  <c:v>0.94879440000000004</c:v>
                </c:pt>
                <c:pt idx="22233">
                  <c:v>0.94871649999999996</c:v>
                </c:pt>
                <c:pt idx="22234">
                  <c:v>0.9486386</c:v>
                </c:pt>
                <c:pt idx="22235">
                  <c:v>0.94856070000000003</c:v>
                </c:pt>
                <c:pt idx="22236">
                  <c:v>0.94848279999999996</c:v>
                </c:pt>
                <c:pt idx="22237">
                  <c:v>0.94840500000000005</c:v>
                </c:pt>
                <c:pt idx="22238">
                  <c:v>0.94832729999999998</c:v>
                </c:pt>
                <c:pt idx="22239">
                  <c:v>0.94824960000000003</c:v>
                </c:pt>
                <c:pt idx="22240">
                  <c:v>0.94817200000000001</c:v>
                </c:pt>
                <c:pt idx="22241">
                  <c:v>0.9480944</c:v>
                </c:pt>
                <c:pt idx="22242">
                  <c:v>0.94801679999999999</c:v>
                </c:pt>
                <c:pt idx="22243">
                  <c:v>0.94793930000000004</c:v>
                </c:pt>
                <c:pt idx="22244">
                  <c:v>0.94786190000000003</c:v>
                </c:pt>
                <c:pt idx="22245">
                  <c:v>0.94778439999999997</c:v>
                </c:pt>
                <c:pt idx="22246">
                  <c:v>0.94770710000000002</c:v>
                </c:pt>
                <c:pt idx="22247">
                  <c:v>0.94762970000000002</c:v>
                </c:pt>
                <c:pt idx="22248">
                  <c:v>0.94755239999999996</c:v>
                </c:pt>
                <c:pt idx="22249">
                  <c:v>0.94747519999999996</c:v>
                </c:pt>
                <c:pt idx="22250">
                  <c:v>0.94739799999999996</c:v>
                </c:pt>
                <c:pt idx="22251">
                  <c:v>0.94732079999999996</c:v>
                </c:pt>
                <c:pt idx="22252">
                  <c:v>0.94724370000000002</c:v>
                </c:pt>
                <c:pt idx="22253">
                  <c:v>0.94716659999999997</c:v>
                </c:pt>
                <c:pt idx="22254">
                  <c:v>0.94708959999999998</c:v>
                </c:pt>
                <c:pt idx="22255">
                  <c:v>0.94701250000000003</c:v>
                </c:pt>
                <c:pt idx="22256">
                  <c:v>0.94693559999999999</c:v>
                </c:pt>
                <c:pt idx="22257">
                  <c:v>0.94685859999999999</c:v>
                </c:pt>
                <c:pt idx="22258">
                  <c:v>0.94678180000000001</c:v>
                </c:pt>
                <c:pt idx="22259">
                  <c:v>0.94670489999999996</c:v>
                </c:pt>
                <c:pt idx="22260">
                  <c:v>0.94662809999999997</c:v>
                </c:pt>
                <c:pt idx="22261">
                  <c:v>0.94655129999999998</c:v>
                </c:pt>
                <c:pt idx="22262">
                  <c:v>0.94647460000000005</c:v>
                </c:pt>
                <c:pt idx="22263">
                  <c:v>0.94639790000000001</c:v>
                </c:pt>
                <c:pt idx="22264">
                  <c:v>0.94632119999999997</c:v>
                </c:pt>
                <c:pt idx="22265">
                  <c:v>0.94624459999999999</c:v>
                </c:pt>
                <c:pt idx="22266">
                  <c:v>0.94616800000000001</c:v>
                </c:pt>
                <c:pt idx="22267">
                  <c:v>0.94609140000000003</c:v>
                </c:pt>
                <c:pt idx="22268">
                  <c:v>0.94601489999999999</c:v>
                </c:pt>
                <c:pt idx="22269">
                  <c:v>0.94593839999999996</c:v>
                </c:pt>
                <c:pt idx="22270">
                  <c:v>0.94586190000000003</c:v>
                </c:pt>
                <c:pt idx="22271">
                  <c:v>0.94578549999999995</c:v>
                </c:pt>
                <c:pt idx="22272">
                  <c:v>0.94570909999999997</c:v>
                </c:pt>
                <c:pt idx="22273">
                  <c:v>0.94563280000000005</c:v>
                </c:pt>
                <c:pt idx="22274">
                  <c:v>0.94555639999999996</c:v>
                </c:pt>
                <c:pt idx="22275">
                  <c:v>0.94548010000000005</c:v>
                </c:pt>
                <c:pt idx="22276">
                  <c:v>0.94540389999999996</c:v>
                </c:pt>
                <c:pt idx="22277">
                  <c:v>0.94532760000000005</c:v>
                </c:pt>
                <c:pt idx="22278">
                  <c:v>0.94525150000000002</c:v>
                </c:pt>
                <c:pt idx="22279">
                  <c:v>0.94517530000000005</c:v>
                </c:pt>
                <c:pt idx="22280">
                  <c:v>0.94509920000000003</c:v>
                </c:pt>
                <c:pt idx="22281">
                  <c:v>0.9450231</c:v>
                </c:pt>
                <c:pt idx="22282">
                  <c:v>0.94494699999999998</c:v>
                </c:pt>
                <c:pt idx="22283">
                  <c:v>0.94487089999999996</c:v>
                </c:pt>
                <c:pt idx="22284">
                  <c:v>0.94479500000000005</c:v>
                </c:pt>
                <c:pt idx="22285">
                  <c:v>0.94471899999999998</c:v>
                </c:pt>
                <c:pt idx="22286">
                  <c:v>0.94464300000000001</c:v>
                </c:pt>
                <c:pt idx="22287">
                  <c:v>0.94456709999999999</c:v>
                </c:pt>
                <c:pt idx="22288">
                  <c:v>0.94449119999999998</c:v>
                </c:pt>
                <c:pt idx="22289">
                  <c:v>0.94441529999999996</c:v>
                </c:pt>
                <c:pt idx="22290">
                  <c:v>0.9443395</c:v>
                </c:pt>
                <c:pt idx="22291">
                  <c:v>0.94426370000000004</c:v>
                </c:pt>
                <c:pt idx="22292">
                  <c:v>0.94418789999999997</c:v>
                </c:pt>
                <c:pt idx="22293">
                  <c:v>0.94411219999999996</c:v>
                </c:pt>
                <c:pt idx="22294">
                  <c:v>0.94403649999999995</c:v>
                </c:pt>
                <c:pt idx="22295">
                  <c:v>0.94396080000000004</c:v>
                </c:pt>
                <c:pt idx="22296">
                  <c:v>0.94388510000000003</c:v>
                </c:pt>
                <c:pt idx="22297">
                  <c:v>0.94380949999999997</c:v>
                </c:pt>
                <c:pt idx="22298">
                  <c:v>0.94373390000000001</c:v>
                </c:pt>
                <c:pt idx="22299">
                  <c:v>0.94365840000000001</c:v>
                </c:pt>
                <c:pt idx="22300">
                  <c:v>0.94358280000000005</c:v>
                </c:pt>
                <c:pt idx="22301">
                  <c:v>0.94350730000000005</c:v>
                </c:pt>
                <c:pt idx="22302">
                  <c:v>0.94343189999999999</c:v>
                </c:pt>
                <c:pt idx="22303">
                  <c:v>0.94335639999999998</c:v>
                </c:pt>
                <c:pt idx="22304">
                  <c:v>0.94328100000000004</c:v>
                </c:pt>
                <c:pt idx="22305">
                  <c:v>0.94320559999999998</c:v>
                </c:pt>
                <c:pt idx="22306">
                  <c:v>0.94313029999999998</c:v>
                </c:pt>
                <c:pt idx="22307">
                  <c:v>0.94305490000000003</c:v>
                </c:pt>
                <c:pt idx="22308">
                  <c:v>0.94297960000000003</c:v>
                </c:pt>
                <c:pt idx="22309">
                  <c:v>0.94290430000000003</c:v>
                </c:pt>
                <c:pt idx="22310">
                  <c:v>0.94282900000000003</c:v>
                </c:pt>
                <c:pt idx="22311">
                  <c:v>0.94275379999999998</c:v>
                </c:pt>
                <c:pt idx="22312">
                  <c:v>0.94267860000000003</c:v>
                </c:pt>
                <c:pt idx="22313">
                  <c:v>0.94260339999999998</c:v>
                </c:pt>
                <c:pt idx="22314">
                  <c:v>0.94252820000000004</c:v>
                </c:pt>
                <c:pt idx="22315">
                  <c:v>0.94245310000000004</c:v>
                </c:pt>
                <c:pt idx="22316">
                  <c:v>0.94237800000000005</c:v>
                </c:pt>
                <c:pt idx="22317">
                  <c:v>0.94230290000000005</c:v>
                </c:pt>
                <c:pt idx="22318">
                  <c:v>0.94222790000000001</c:v>
                </c:pt>
                <c:pt idx="22319">
                  <c:v>0.94215289999999996</c:v>
                </c:pt>
                <c:pt idx="22320">
                  <c:v>0.94207790000000002</c:v>
                </c:pt>
                <c:pt idx="22321">
                  <c:v>0.94200289999999998</c:v>
                </c:pt>
                <c:pt idx="22322">
                  <c:v>0.94192799999999999</c:v>
                </c:pt>
                <c:pt idx="22323">
                  <c:v>0.94185300000000005</c:v>
                </c:pt>
                <c:pt idx="22324">
                  <c:v>0.94177809999999995</c:v>
                </c:pt>
                <c:pt idx="22325">
                  <c:v>0.94170330000000002</c:v>
                </c:pt>
                <c:pt idx="22326">
                  <c:v>0.94162840000000003</c:v>
                </c:pt>
                <c:pt idx="22327">
                  <c:v>0.94155359999999999</c:v>
                </c:pt>
                <c:pt idx="22328">
                  <c:v>0.94147879999999995</c:v>
                </c:pt>
                <c:pt idx="22329">
                  <c:v>0.94140400000000002</c:v>
                </c:pt>
                <c:pt idx="22330">
                  <c:v>0.94132930000000004</c:v>
                </c:pt>
                <c:pt idx="22331">
                  <c:v>0.94125460000000005</c:v>
                </c:pt>
                <c:pt idx="22332">
                  <c:v>0.94117989999999996</c:v>
                </c:pt>
                <c:pt idx="22333">
                  <c:v>0.94110519999999998</c:v>
                </c:pt>
                <c:pt idx="22334">
                  <c:v>0.94103060000000005</c:v>
                </c:pt>
                <c:pt idx="22335">
                  <c:v>0.94095589999999996</c:v>
                </c:pt>
                <c:pt idx="22336">
                  <c:v>0.94088130000000003</c:v>
                </c:pt>
                <c:pt idx="22337">
                  <c:v>0.9408067</c:v>
                </c:pt>
                <c:pt idx="22338">
                  <c:v>0.94073220000000002</c:v>
                </c:pt>
                <c:pt idx="22339">
                  <c:v>0.94065770000000004</c:v>
                </c:pt>
                <c:pt idx="22340">
                  <c:v>0.94058319999999995</c:v>
                </c:pt>
                <c:pt idx="22341">
                  <c:v>0.94050869999999998</c:v>
                </c:pt>
                <c:pt idx="22342">
                  <c:v>0.9404342</c:v>
                </c:pt>
                <c:pt idx="22343">
                  <c:v>0.94035979999999997</c:v>
                </c:pt>
                <c:pt idx="22344">
                  <c:v>0.94028540000000005</c:v>
                </c:pt>
                <c:pt idx="22345">
                  <c:v>0.94021100000000002</c:v>
                </c:pt>
                <c:pt idx="22346">
                  <c:v>0.94013659999999999</c:v>
                </c:pt>
                <c:pt idx="22347">
                  <c:v>0.94006230000000002</c:v>
                </c:pt>
                <c:pt idx="22348">
                  <c:v>0.93998800000000005</c:v>
                </c:pt>
                <c:pt idx="22349">
                  <c:v>0.93991369999999996</c:v>
                </c:pt>
                <c:pt idx="22350">
                  <c:v>0.93983939999999999</c:v>
                </c:pt>
                <c:pt idx="22351">
                  <c:v>0.93976519999999997</c:v>
                </c:pt>
                <c:pt idx="22352">
                  <c:v>0.9396909</c:v>
                </c:pt>
                <c:pt idx="22353">
                  <c:v>0.93961669999999997</c:v>
                </c:pt>
                <c:pt idx="22354">
                  <c:v>0.93954249999999995</c:v>
                </c:pt>
                <c:pt idx="22355">
                  <c:v>0.93946839999999998</c:v>
                </c:pt>
                <c:pt idx="22356">
                  <c:v>0.93939419999999996</c:v>
                </c:pt>
                <c:pt idx="22357">
                  <c:v>0.93932009999999999</c:v>
                </c:pt>
                <c:pt idx="22358">
                  <c:v>0.93924609999999997</c:v>
                </c:pt>
                <c:pt idx="22359">
                  <c:v>0.93917200000000001</c:v>
                </c:pt>
                <c:pt idx="22360">
                  <c:v>0.93909790000000004</c:v>
                </c:pt>
                <c:pt idx="22361">
                  <c:v>0.93902390000000002</c:v>
                </c:pt>
                <c:pt idx="22362">
                  <c:v>0.9389499</c:v>
                </c:pt>
                <c:pt idx="22363">
                  <c:v>0.93887589999999999</c:v>
                </c:pt>
                <c:pt idx="22364">
                  <c:v>0.93880189999999997</c:v>
                </c:pt>
                <c:pt idx="22365">
                  <c:v>0.93872800000000001</c:v>
                </c:pt>
                <c:pt idx="22366">
                  <c:v>0.93865410000000005</c:v>
                </c:pt>
                <c:pt idx="22367">
                  <c:v>0.93858019999999998</c:v>
                </c:pt>
                <c:pt idx="22368">
                  <c:v>0.93850630000000002</c:v>
                </c:pt>
                <c:pt idx="22369">
                  <c:v>0.9384325</c:v>
                </c:pt>
                <c:pt idx="22370">
                  <c:v>0.93835860000000004</c:v>
                </c:pt>
                <c:pt idx="22371">
                  <c:v>0.93828480000000003</c:v>
                </c:pt>
                <c:pt idx="22372">
                  <c:v>0.93821100000000002</c:v>
                </c:pt>
                <c:pt idx="22373">
                  <c:v>0.9381372</c:v>
                </c:pt>
                <c:pt idx="22374">
                  <c:v>0.93806350000000005</c:v>
                </c:pt>
                <c:pt idx="22375">
                  <c:v>0.93798979999999998</c:v>
                </c:pt>
                <c:pt idx="22376">
                  <c:v>0.93791610000000003</c:v>
                </c:pt>
                <c:pt idx="22377">
                  <c:v>0.93784239999999996</c:v>
                </c:pt>
                <c:pt idx="22378">
                  <c:v>0.93776879999999996</c:v>
                </c:pt>
                <c:pt idx="22379">
                  <c:v>0.9376951</c:v>
                </c:pt>
                <c:pt idx="22380">
                  <c:v>0.9376215</c:v>
                </c:pt>
                <c:pt idx="22381">
                  <c:v>0.93754789999999999</c:v>
                </c:pt>
                <c:pt idx="22382">
                  <c:v>0.93747440000000004</c:v>
                </c:pt>
                <c:pt idx="22383">
                  <c:v>0.93740080000000003</c:v>
                </c:pt>
                <c:pt idx="22384">
                  <c:v>0.93732729999999997</c:v>
                </c:pt>
                <c:pt idx="22385">
                  <c:v>0.93725380000000003</c:v>
                </c:pt>
                <c:pt idx="22386">
                  <c:v>0.93718029999999997</c:v>
                </c:pt>
                <c:pt idx="22387">
                  <c:v>0.93710680000000002</c:v>
                </c:pt>
                <c:pt idx="22388">
                  <c:v>0.93703340000000002</c:v>
                </c:pt>
                <c:pt idx="22389">
                  <c:v>0.93695989999999996</c:v>
                </c:pt>
                <c:pt idx="22390">
                  <c:v>0.93688649999999996</c:v>
                </c:pt>
                <c:pt idx="22391">
                  <c:v>0.93681309999999995</c:v>
                </c:pt>
                <c:pt idx="22392">
                  <c:v>0.93673969999999995</c:v>
                </c:pt>
                <c:pt idx="22393">
                  <c:v>0.93666640000000001</c:v>
                </c:pt>
                <c:pt idx="22394">
                  <c:v>0.93659309999999996</c:v>
                </c:pt>
                <c:pt idx="22395">
                  <c:v>0.93651969999999995</c:v>
                </c:pt>
                <c:pt idx="22396">
                  <c:v>0.93644640000000001</c:v>
                </c:pt>
                <c:pt idx="22397">
                  <c:v>0.93637320000000002</c:v>
                </c:pt>
                <c:pt idx="22398">
                  <c:v>0.93629989999999996</c:v>
                </c:pt>
                <c:pt idx="22399">
                  <c:v>0.93622669999999997</c:v>
                </c:pt>
                <c:pt idx="22400">
                  <c:v>0.93615349999999997</c:v>
                </c:pt>
                <c:pt idx="22401">
                  <c:v>0.93608029999999998</c:v>
                </c:pt>
                <c:pt idx="22402">
                  <c:v>0.93600709999999998</c:v>
                </c:pt>
                <c:pt idx="22403">
                  <c:v>0.93593389999999999</c:v>
                </c:pt>
                <c:pt idx="22404">
                  <c:v>0.93586080000000005</c:v>
                </c:pt>
                <c:pt idx="22405">
                  <c:v>0.9357877</c:v>
                </c:pt>
                <c:pt idx="22406">
                  <c:v>0.93571459999999995</c:v>
                </c:pt>
                <c:pt idx="22407">
                  <c:v>0.93564150000000001</c:v>
                </c:pt>
                <c:pt idx="22408">
                  <c:v>0.93556850000000003</c:v>
                </c:pt>
                <c:pt idx="22409">
                  <c:v>0.93549539999999998</c:v>
                </c:pt>
                <c:pt idx="22410">
                  <c:v>0.93542239999999999</c:v>
                </c:pt>
                <c:pt idx="22411">
                  <c:v>0.9353494</c:v>
                </c:pt>
                <c:pt idx="22412">
                  <c:v>0.93527640000000001</c:v>
                </c:pt>
                <c:pt idx="22413">
                  <c:v>0.93520349999999997</c:v>
                </c:pt>
                <c:pt idx="22414">
                  <c:v>0.93513049999999998</c:v>
                </c:pt>
                <c:pt idx="22415">
                  <c:v>0.93505760000000004</c:v>
                </c:pt>
                <c:pt idx="22416">
                  <c:v>0.9349847</c:v>
                </c:pt>
                <c:pt idx="22417">
                  <c:v>0.93491179999999996</c:v>
                </c:pt>
                <c:pt idx="22418">
                  <c:v>0.93483899999999998</c:v>
                </c:pt>
                <c:pt idx="22419">
                  <c:v>0.93476619999999999</c:v>
                </c:pt>
                <c:pt idx="22420">
                  <c:v>0.93469329999999995</c:v>
                </c:pt>
                <c:pt idx="22421">
                  <c:v>0.93462060000000002</c:v>
                </c:pt>
                <c:pt idx="22422">
                  <c:v>0.93454780000000004</c:v>
                </c:pt>
                <c:pt idx="22423">
                  <c:v>0.93447499999999994</c:v>
                </c:pt>
                <c:pt idx="22424">
                  <c:v>0.93440230000000002</c:v>
                </c:pt>
                <c:pt idx="22425">
                  <c:v>0.93432959999999998</c:v>
                </c:pt>
                <c:pt idx="22426">
                  <c:v>0.93425689999999995</c:v>
                </c:pt>
                <c:pt idx="22427">
                  <c:v>0.93418409999999996</c:v>
                </c:pt>
                <c:pt idx="22428">
                  <c:v>0.93411149999999998</c:v>
                </c:pt>
                <c:pt idx="22429">
                  <c:v>0.93403879999999995</c:v>
                </c:pt>
                <c:pt idx="22430">
                  <c:v>0.93396619999999997</c:v>
                </c:pt>
                <c:pt idx="22431">
                  <c:v>0.93389359999999999</c:v>
                </c:pt>
                <c:pt idx="22432">
                  <c:v>0.93382100000000001</c:v>
                </c:pt>
                <c:pt idx="22433">
                  <c:v>0.93374840000000003</c:v>
                </c:pt>
                <c:pt idx="22434">
                  <c:v>0.93367579999999994</c:v>
                </c:pt>
                <c:pt idx="22435">
                  <c:v>0.93360330000000002</c:v>
                </c:pt>
                <c:pt idx="22436">
                  <c:v>0.93353070000000005</c:v>
                </c:pt>
                <c:pt idx="22437">
                  <c:v>0.93345829999999996</c:v>
                </c:pt>
                <c:pt idx="22438">
                  <c:v>0.93338580000000004</c:v>
                </c:pt>
                <c:pt idx="22439">
                  <c:v>0.93331330000000001</c:v>
                </c:pt>
                <c:pt idx="22440">
                  <c:v>0.93324090000000004</c:v>
                </c:pt>
                <c:pt idx="22441">
                  <c:v>0.93316849999999996</c:v>
                </c:pt>
                <c:pt idx="22442">
                  <c:v>0.93309609999999998</c:v>
                </c:pt>
                <c:pt idx="22443">
                  <c:v>0.93302359999999995</c:v>
                </c:pt>
                <c:pt idx="22444">
                  <c:v>0.93295130000000004</c:v>
                </c:pt>
                <c:pt idx="22445">
                  <c:v>0.93287889999999996</c:v>
                </c:pt>
                <c:pt idx="22446">
                  <c:v>0.93280660000000004</c:v>
                </c:pt>
                <c:pt idx="22447">
                  <c:v>0.93273430000000002</c:v>
                </c:pt>
                <c:pt idx="22448">
                  <c:v>0.93266199999999999</c:v>
                </c:pt>
                <c:pt idx="22449">
                  <c:v>0.93258969999999997</c:v>
                </c:pt>
                <c:pt idx="22450">
                  <c:v>0.93251740000000005</c:v>
                </c:pt>
                <c:pt idx="22451">
                  <c:v>0.93244519999999997</c:v>
                </c:pt>
                <c:pt idx="22452">
                  <c:v>0.93237289999999995</c:v>
                </c:pt>
                <c:pt idx="22453">
                  <c:v>0.93230069999999998</c:v>
                </c:pt>
                <c:pt idx="22454">
                  <c:v>0.93222850000000002</c:v>
                </c:pt>
                <c:pt idx="22455">
                  <c:v>0.93215630000000005</c:v>
                </c:pt>
                <c:pt idx="22456">
                  <c:v>0.93208409999999997</c:v>
                </c:pt>
                <c:pt idx="22457">
                  <c:v>0.93201199999999995</c:v>
                </c:pt>
                <c:pt idx="22458">
                  <c:v>0.93193990000000004</c:v>
                </c:pt>
                <c:pt idx="22459">
                  <c:v>0.93186780000000002</c:v>
                </c:pt>
                <c:pt idx="22460">
                  <c:v>0.9317957</c:v>
                </c:pt>
                <c:pt idx="22461">
                  <c:v>0.93172359999999999</c:v>
                </c:pt>
                <c:pt idx="22462">
                  <c:v>0.93165149999999997</c:v>
                </c:pt>
                <c:pt idx="22463">
                  <c:v>0.9315795</c:v>
                </c:pt>
                <c:pt idx="22464">
                  <c:v>0.93150750000000004</c:v>
                </c:pt>
                <c:pt idx="22465">
                  <c:v>0.93143549999999997</c:v>
                </c:pt>
                <c:pt idx="22466">
                  <c:v>0.93136350000000001</c:v>
                </c:pt>
                <c:pt idx="22467">
                  <c:v>0.93129150000000005</c:v>
                </c:pt>
                <c:pt idx="22468">
                  <c:v>0.93121960000000004</c:v>
                </c:pt>
                <c:pt idx="22469">
                  <c:v>0.93114759999999996</c:v>
                </c:pt>
                <c:pt idx="22470">
                  <c:v>0.93107569999999995</c:v>
                </c:pt>
                <c:pt idx="22471">
                  <c:v>0.93100380000000005</c:v>
                </c:pt>
                <c:pt idx="22472">
                  <c:v>0.93093190000000003</c:v>
                </c:pt>
                <c:pt idx="22473">
                  <c:v>0.93086000000000002</c:v>
                </c:pt>
                <c:pt idx="22474">
                  <c:v>0.93078819999999995</c:v>
                </c:pt>
                <c:pt idx="22475">
                  <c:v>0.9307164</c:v>
                </c:pt>
                <c:pt idx="22476">
                  <c:v>0.93064460000000004</c:v>
                </c:pt>
                <c:pt idx="22477">
                  <c:v>0.93057270000000003</c:v>
                </c:pt>
                <c:pt idx="22478">
                  <c:v>0.93050100000000002</c:v>
                </c:pt>
                <c:pt idx="22479">
                  <c:v>0.93042919999999996</c:v>
                </c:pt>
                <c:pt idx="22480">
                  <c:v>0.93035749999999995</c:v>
                </c:pt>
                <c:pt idx="22481">
                  <c:v>0.93028580000000005</c:v>
                </c:pt>
                <c:pt idx="22482">
                  <c:v>0.93021399999999999</c:v>
                </c:pt>
                <c:pt idx="22483">
                  <c:v>0.93014229999999998</c:v>
                </c:pt>
                <c:pt idx="22484">
                  <c:v>0.93007070000000003</c:v>
                </c:pt>
                <c:pt idx="22485">
                  <c:v>0.92999909999999997</c:v>
                </c:pt>
                <c:pt idx="22486">
                  <c:v>0.92992739999999996</c:v>
                </c:pt>
                <c:pt idx="22487">
                  <c:v>0.92985580000000001</c:v>
                </c:pt>
                <c:pt idx="22488">
                  <c:v>0.92978419999999995</c:v>
                </c:pt>
                <c:pt idx="22489">
                  <c:v>0.9297126</c:v>
                </c:pt>
                <c:pt idx="22490">
                  <c:v>0.92964100000000005</c:v>
                </c:pt>
                <c:pt idx="22491">
                  <c:v>0.92956939999999999</c:v>
                </c:pt>
                <c:pt idx="22492">
                  <c:v>0.92949789999999999</c:v>
                </c:pt>
                <c:pt idx="22493">
                  <c:v>0.92942639999999999</c:v>
                </c:pt>
                <c:pt idx="22494">
                  <c:v>0.92935480000000004</c:v>
                </c:pt>
                <c:pt idx="22495">
                  <c:v>0.92928339999999998</c:v>
                </c:pt>
                <c:pt idx="22496">
                  <c:v>0.92921189999999998</c:v>
                </c:pt>
                <c:pt idx="22497">
                  <c:v>0.92914039999999998</c:v>
                </c:pt>
                <c:pt idx="22498">
                  <c:v>0.92906900000000003</c:v>
                </c:pt>
                <c:pt idx="22499">
                  <c:v>0.92899759999999998</c:v>
                </c:pt>
                <c:pt idx="22500">
                  <c:v>0.92892620000000004</c:v>
                </c:pt>
                <c:pt idx="22501">
                  <c:v>0.92885479999999998</c:v>
                </c:pt>
                <c:pt idx="22502">
                  <c:v>0.92878340000000004</c:v>
                </c:pt>
                <c:pt idx="22503">
                  <c:v>0.92871210000000004</c:v>
                </c:pt>
                <c:pt idx="22504">
                  <c:v>0.92864069999999999</c:v>
                </c:pt>
                <c:pt idx="22505">
                  <c:v>0.92856939999999999</c:v>
                </c:pt>
                <c:pt idx="22506">
                  <c:v>0.92849809999999999</c:v>
                </c:pt>
                <c:pt idx="22507">
                  <c:v>0.9284268</c:v>
                </c:pt>
                <c:pt idx="22508">
                  <c:v>0.9283555</c:v>
                </c:pt>
                <c:pt idx="22509">
                  <c:v>0.9282842</c:v>
                </c:pt>
                <c:pt idx="22510">
                  <c:v>0.92821299999999995</c:v>
                </c:pt>
                <c:pt idx="22511">
                  <c:v>0.92814180000000002</c:v>
                </c:pt>
                <c:pt idx="22512">
                  <c:v>0.92807050000000002</c:v>
                </c:pt>
                <c:pt idx="22513">
                  <c:v>0.92799929999999997</c:v>
                </c:pt>
                <c:pt idx="22514">
                  <c:v>0.92792810000000003</c:v>
                </c:pt>
                <c:pt idx="22515">
                  <c:v>0.92785700000000004</c:v>
                </c:pt>
                <c:pt idx="22516">
                  <c:v>0.92778579999999999</c:v>
                </c:pt>
                <c:pt idx="22517">
                  <c:v>0.9277147</c:v>
                </c:pt>
                <c:pt idx="22518">
                  <c:v>0.92764360000000001</c:v>
                </c:pt>
                <c:pt idx="22519">
                  <c:v>0.92757250000000002</c:v>
                </c:pt>
                <c:pt idx="22520">
                  <c:v>0.92750140000000003</c:v>
                </c:pt>
                <c:pt idx="22521">
                  <c:v>0.92743030000000004</c:v>
                </c:pt>
                <c:pt idx="22522">
                  <c:v>0.9273593</c:v>
                </c:pt>
                <c:pt idx="22523">
                  <c:v>0.92728820000000001</c:v>
                </c:pt>
                <c:pt idx="22524">
                  <c:v>0.92721719999999996</c:v>
                </c:pt>
                <c:pt idx="22525">
                  <c:v>0.92714629999999998</c:v>
                </c:pt>
                <c:pt idx="22526">
                  <c:v>0.92707530000000005</c:v>
                </c:pt>
                <c:pt idx="22527">
                  <c:v>0.9270043</c:v>
                </c:pt>
                <c:pt idx="22528">
                  <c:v>0.92693329999999996</c:v>
                </c:pt>
                <c:pt idx="22529">
                  <c:v>0.92686239999999998</c:v>
                </c:pt>
                <c:pt idx="22530">
                  <c:v>0.92679149999999999</c:v>
                </c:pt>
                <c:pt idx="22531">
                  <c:v>0.92672060000000001</c:v>
                </c:pt>
                <c:pt idx="22532">
                  <c:v>0.92664970000000002</c:v>
                </c:pt>
                <c:pt idx="22533">
                  <c:v>0.92657880000000004</c:v>
                </c:pt>
                <c:pt idx="22534">
                  <c:v>0.92650790000000005</c:v>
                </c:pt>
                <c:pt idx="22535">
                  <c:v>0.92643710000000001</c:v>
                </c:pt>
                <c:pt idx="22536">
                  <c:v>0.92636629999999998</c:v>
                </c:pt>
                <c:pt idx="22537">
                  <c:v>0.92629550000000005</c:v>
                </c:pt>
                <c:pt idx="22538">
                  <c:v>0.92622459999999995</c:v>
                </c:pt>
                <c:pt idx="22539">
                  <c:v>0.92615389999999997</c:v>
                </c:pt>
                <c:pt idx="22540">
                  <c:v>0.92608310000000005</c:v>
                </c:pt>
                <c:pt idx="22541">
                  <c:v>0.92601239999999996</c:v>
                </c:pt>
                <c:pt idx="22542">
                  <c:v>0.92594160000000003</c:v>
                </c:pt>
                <c:pt idx="22543">
                  <c:v>0.925871</c:v>
                </c:pt>
                <c:pt idx="22544">
                  <c:v>0.92580030000000002</c:v>
                </c:pt>
                <c:pt idx="22545">
                  <c:v>0.92572960000000004</c:v>
                </c:pt>
                <c:pt idx="22546">
                  <c:v>0.92565889999999995</c:v>
                </c:pt>
                <c:pt idx="22547">
                  <c:v>0.92558830000000003</c:v>
                </c:pt>
                <c:pt idx="22548">
                  <c:v>0.92551760000000005</c:v>
                </c:pt>
                <c:pt idx="22549">
                  <c:v>0.92544700000000002</c:v>
                </c:pt>
                <c:pt idx="22550">
                  <c:v>0.92537639999999999</c:v>
                </c:pt>
                <c:pt idx="22551">
                  <c:v>0.92530579999999996</c:v>
                </c:pt>
                <c:pt idx="22552">
                  <c:v>0.92523520000000004</c:v>
                </c:pt>
                <c:pt idx="22553">
                  <c:v>0.9251646</c:v>
                </c:pt>
                <c:pt idx="22554">
                  <c:v>0.92509410000000003</c:v>
                </c:pt>
                <c:pt idx="22555">
                  <c:v>0.92502359999999995</c:v>
                </c:pt>
                <c:pt idx="22556">
                  <c:v>0.92495300000000003</c:v>
                </c:pt>
                <c:pt idx="22557">
                  <c:v>0.92488250000000005</c:v>
                </c:pt>
                <c:pt idx="22558">
                  <c:v>0.92481199999999997</c:v>
                </c:pt>
                <c:pt idx="22559">
                  <c:v>0.92474160000000005</c:v>
                </c:pt>
                <c:pt idx="22560">
                  <c:v>0.92467109999999997</c:v>
                </c:pt>
                <c:pt idx="22561">
                  <c:v>0.92460070000000005</c:v>
                </c:pt>
                <c:pt idx="22562">
                  <c:v>0.92453019999999997</c:v>
                </c:pt>
                <c:pt idx="22563">
                  <c:v>0.92445980000000005</c:v>
                </c:pt>
                <c:pt idx="22564">
                  <c:v>0.92438940000000003</c:v>
                </c:pt>
                <c:pt idx="22565">
                  <c:v>0.924319</c:v>
                </c:pt>
                <c:pt idx="22566">
                  <c:v>0.92424859999999998</c:v>
                </c:pt>
                <c:pt idx="22567">
                  <c:v>0.92417830000000001</c:v>
                </c:pt>
                <c:pt idx="22568">
                  <c:v>0.92410800000000004</c:v>
                </c:pt>
                <c:pt idx="22569">
                  <c:v>0.92403760000000001</c:v>
                </c:pt>
                <c:pt idx="22570">
                  <c:v>0.92396730000000005</c:v>
                </c:pt>
                <c:pt idx="22571">
                  <c:v>0.92389699999999997</c:v>
                </c:pt>
                <c:pt idx="22572">
                  <c:v>0.92382679999999995</c:v>
                </c:pt>
                <c:pt idx="22573">
                  <c:v>0.92375649999999998</c:v>
                </c:pt>
                <c:pt idx="22574">
                  <c:v>0.92368620000000001</c:v>
                </c:pt>
                <c:pt idx="22575">
                  <c:v>0.92361599999999999</c:v>
                </c:pt>
                <c:pt idx="22576">
                  <c:v>0.92354579999999997</c:v>
                </c:pt>
                <c:pt idx="22577">
                  <c:v>0.92347559999999995</c:v>
                </c:pt>
                <c:pt idx="22578">
                  <c:v>0.92340529999999998</c:v>
                </c:pt>
                <c:pt idx="22579">
                  <c:v>0.92333520000000002</c:v>
                </c:pt>
                <c:pt idx="22580">
                  <c:v>0.923265</c:v>
                </c:pt>
                <c:pt idx="22581">
                  <c:v>0.92319490000000004</c:v>
                </c:pt>
                <c:pt idx="22582">
                  <c:v>0.92312470000000002</c:v>
                </c:pt>
                <c:pt idx="22583">
                  <c:v>0.92305459999999995</c:v>
                </c:pt>
                <c:pt idx="22584">
                  <c:v>0.92298449999999999</c:v>
                </c:pt>
                <c:pt idx="22585">
                  <c:v>0.92291440000000002</c:v>
                </c:pt>
                <c:pt idx="22586">
                  <c:v>0.92284440000000001</c:v>
                </c:pt>
                <c:pt idx="22587">
                  <c:v>0.92277430000000005</c:v>
                </c:pt>
                <c:pt idx="22588">
                  <c:v>0.92270430000000003</c:v>
                </c:pt>
                <c:pt idx="22589">
                  <c:v>0.92263419999999996</c:v>
                </c:pt>
                <c:pt idx="22590">
                  <c:v>0.92256419999999995</c:v>
                </c:pt>
                <c:pt idx="22591">
                  <c:v>0.92249420000000004</c:v>
                </c:pt>
                <c:pt idx="22592">
                  <c:v>0.92242429999999997</c:v>
                </c:pt>
                <c:pt idx="22593">
                  <c:v>0.92235429999999996</c:v>
                </c:pt>
                <c:pt idx="22594">
                  <c:v>0.92228429999999995</c:v>
                </c:pt>
                <c:pt idx="22595">
                  <c:v>0.92221439999999999</c:v>
                </c:pt>
                <c:pt idx="22596">
                  <c:v>0.92214450000000003</c:v>
                </c:pt>
                <c:pt idx="22597">
                  <c:v>0.92207459999999997</c:v>
                </c:pt>
                <c:pt idx="22598">
                  <c:v>0.92200459999999995</c:v>
                </c:pt>
                <c:pt idx="22599">
                  <c:v>0.92193480000000005</c:v>
                </c:pt>
                <c:pt idx="22600">
                  <c:v>0.92186489999999999</c:v>
                </c:pt>
                <c:pt idx="22601">
                  <c:v>0.92179509999999998</c:v>
                </c:pt>
                <c:pt idx="22602">
                  <c:v>0.92172520000000002</c:v>
                </c:pt>
                <c:pt idx="22603">
                  <c:v>0.92165540000000001</c:v>
                </c:pt>
                <c:pt idx="22604">
                  <c:v>0.9215856</c:v>
                </c:pt>
                <c:pt idx="22605">
                  <c:v>0.9215158</c:v>
                </c:pt>
                <c:pt idx="22606">
                  <c:v>0.92144599999999999</c:v>
                </c:pt>
                <c:pt idx="22607">
                  <c:v>0.92137630000000004</c:v>
                </c:pt>
                <c:pt idx="22608">
                  <c:v>0.92130659999999998</c:v>
                </c:pt>
                <c:pt idx="22609">
                  <c:v>0.92123679999999997</c:v>
                </c:pt>
                <c:pt idx="22610">
                  <c:v>0.92116710000000002</c:v>
                </c:pt>
                <c:pt idx="22611">
                  <c:v>0.92109739999999996</c:v>
                </c:pt>
                <c:pt idx="22612">
                  <c:v>0.9210277</c:v>
                </c:pt>
                <c:pt idx="22613">
                  <c:v>0.92095800000000005</c:v>
                </c:pt>
                <c:pt idx="22614">
                  <c:v>0.92088840000000005</c:v>
                </c:pt>
                <c:pt idx="22615">
                  <c:v>0.92081869999999999</c:v>
                </c:pt>
                <c:pt idx="22616">
                  <c:v>0.92074909999999999</c:v>
                </c:pt>
                <c:pt idx="22617">
                  <c:v>0.92067949999999998</c:v>
                </c:pt>
                <c:pt idx="22618">
                  <c:v>0.92060980000000003</c:v>
                </c:pt>
                <c:pt idx="22619">
                  <c:v>0.92054020000000003</c:v>
                </c:pt>
                <c:pt idx="22620">
                  <c:v>0.92047069999999998</c:v>
                </c:pt>
                <c:pt idx="22621">
                  <c:v>0.92040109999999997</c:v>
                </c:pt>
                <c:pt idx="22622">
                  <c:v>0.92033149999999997</c:v>
                </c:pt>
                <c:pt idx="22623">
                  <c:v>0.92026200000000002</c:v>
                </c:pt>
                <c:pt idx="22624">
                  <c:v>0.92019249999999997</c:v>
                </c:pt>
                <c:pt idx="22625">
                  <c:v>0.92012300000000002</c:v>
                </c:pt>
                <c:pt idx="22626">
                  <c:v>0.92005349999999997</c:v>
                </c:pt>
                <c:pt idx="22627">
                  <c:v>0.91998400000000002</c:v>
                </c:pt>
                <c:pt idx="22628">
                  <c:v>0.91991449999999997</c:v>
                </c:pt>
                <c:pt idx="22629">
                  <c:v>0.91984509999999997</c:v>
                </c:pt>
                <c:pt idx="22630">
                  <c:v>0.91977569999999997</c:v>
                </c:pt>
                <c:pt idx="22631">
                  <c:v>0.91970620000000003</c:v>
                </c:pt>
                <c:pt idx="22632">
                  <c:v>0.91963680000000003</c:v>
                </c:pt>
                <c:pt idx="22633">
                  <c:v>0.91956740000000003</c:v>
                </c:pt>
                <c:pt idx="22634">
                  <c:v>0.91949800000000004</c:v>
                </c:pt>
                <c:pt idx="22635">
                  <c:v>0.91942860000000004</c:v>
                </c:pt>
                <c:pt idx="22636">
                  <c:v>0.91935929999999999</c:v>
                </c:pt>
                <c:pt idx="22637">
                  <c:v>0.91928989999999999</c:v>
                </c:pt>
                <c:pt idx="22638">
                  <c:v>0.91922060000000005</c:v>
                </c:pt>
                <c:pt idx="22639">
                  <c:v>0.9191513</c:v>
                </c:pt>
                <c:pt idx="22640">
                  <c:v>0.91908199999999995</c:v>
                </c:pt>
                <c:pt idx="22641">
                  <c:v>0.91901270000000002</c:v>
                </c:pt>
                <c:pt idx="22642">
                  <c:v>0.91894350000000002</c:v>
                </c:pt>
                <c:pt idx="22643">
                  <c:v>0.91887419999999997</c:v>
                </c:pt>
                <c:pt idx="22644">
                  <c:v>0.91880490000000004</c:v>
                </c:pt>
                <c:pt idx="22645">
                  <c:v>0.91873570000000004</c:v>
                </c:pt>
                <c:pt idx="22646">
                  <c:v>0.91866650000000005</c:v>
                </c:pt>
                <c:pt idx="22647">
                  <c:v>0.91859729999999995</c:v>
                </c:pt>
                <c:pt idx="22648">
                  <c:v>0.91852809999999996</c:v>
                </c:pt>
                <c:pt idx="22649">
                  <c:v>0.91845900000000003</c:v>
                </c:pt>
                <c:pt idx="22650">
                  <c:v>0.91838989999999998</c:v>
                </c:pt>
                <c:pt idx="22651">
                  <c:v>0.91832069999999999</c:v>
                </c:pt>
                <c:pt idx="22652">
                  <c:v>0.91825159999999995</c:v>
                </c:pt>
                <c:pt idx="22653">
                  <c:v>0.91818239999999995</c:v>
                </c:pt>
                <c:pt idx="22654">
                  <c:v>0.91811339999999997</c:v>
                </c:pt>
                <c:pt idx="22655">
                  <c:v>0.91804430000000004</c:v>
                </c:pt>
                <c:pt idx="22656">
                  <c:v>0.91797519999999999</c:v>
                </c:pt>
                <c:pt idx="22657">
                  <c:v>0.91790609999999995</c:v>
                </c:pt>
                <c:pt idx="22658">
                  <c:v>0.91783709999999996</c:v>
                </c:pt>
                <c:pt idx="22659">
                  <c:v>0.91776809999999998</c:v>
                </c:pt>
                <c:pt idx="22660">
                  <c:v>0.91769900000000004</c:v>
                </c:pt>
                <c:pt idx="22661">
                  <c:v>0.91762999999999995</c:v>
                </c:pt>
                <c:pt idx="22662">
                  <c:v>0.91756099999999996</c:v>
                </c:pt>
                <c:pt idx="22663">
                  <c:v>0.91749199999999997</c:v>
                </c:pt>
                <c:pt idx="22664">
                  <c:v>0.91742310000000005</c:v>
                </c:pt>
                <c:pt idx="22665">
                  <c:v>0.91735409999999995</c:v>
                </c:pt>
                <c:pt idx="22666">
                  <c:v>0.91728509999999996</c:v>
                </c:pt>
                <c:pt idx="22667">
                  <c:v>0.91721620000000004</c:v>
                </c:pt>
                <c:pt idx="22668">
                  <c:v>0.9171473</c:v>
                </c:pt>
                <c:pt idx="22669">
                  <c:v>0.91707839999999996</c:v>
                </c:pt>
                <c:pt idx="22670">
                  <c:v>0.91700950000000003</c:v>
                </c:pt>
                <c:pt idx="22671">
                  <c:v>0.91694070000000005</c:v>
                </c:pt>
                <c:pt idx="22672">
                  <c:v>0.91687180000000001</c:v>
                </c:pt>
                <c:pt idx="22673">
                  <c:v>0.91680300000000003</c:v>
                </c:pt>
                <c:pt idx="22674">
                  <c:v>0.91673420000000005</c:v>
                </c:pt>
                <c:pt idx="22675">
                  <c:v>0.91666530000000002</c:v>
                </c:pt>
                <c:pt idx="22676">
                  <c:v>0.91659650000000004</c:v>
                </c:pt>
                <c:pt idx="22677">
                  <c:v>0.91652769999999995</c:v>
                </c:pt>
                <c:pt idx="22678">
                  <c:v>0.91645900000000002</c:v>
                </c:pt>
                <c:pt idx="22679">
                  <c:v>0.91639020000000004</c:v>
                </c:pt>
                <c:pt idx="22680">
                  <c:v>0.91632150000000001</c:v>
                </c:pt>
                <c:pt idx="22681">
                  <c:v>0.91625270000000003</c:v>
                </c:pt>
                <c:pt idx="22682">
                  <c:v>0.916184</c:v>
                </c:pt>
                <c:pt idx="22683">
                  <c:v>0.91611529999999997</c:v>
                </c:pt>
                <c:pt idx="22684">
                  <c:v>0.91604660000000004</c:v>
                </c:pt>
                <c:pt idx="22685">
                  <c:v>0.91597790000000001</c:v>
                </c:pt>
                <c:pt idx="22686">
                  <c:v>0.91590919999999998</c:v>
                </c:pt>
                <c:pt idx="22687">
                  <c:v>0.9158406</c:v>
                </c:pt>
                <c:pt idx="22688">
                  <c:v>0.91577189999999997</c:v>
                </c:pt>
                <c:pt idx="22689">
                  <c:v>0.9157033</c:v>
                </c:pt>
                <c:pt idx="22690">
                  <c:v>0.91563470000000002</c:v>
                </c:pt>
                <c:pt idx="22691">
                  <c:v>0.91556610000000005</c:v>
                </c:pt>
                <c:pt idx="22692">
                  <c:v>0.91549749999999996</c:v>
                </c:pt>
                <c:pt idx="22693">
                  <c:v>0.91542889999999999</c:v>
                </c:pt>
                <c:pt idx="22694">
                  <c:v>0.91536030000000002</c:v>
                </c:pt>
                <c:pt idx="22695">
                  <c:v>0.91529179999999999</c:v>
                </c:pt>
                <c:pt idx="22696">
                  <c:v>0.91522320000000001</c:v>
                </c:pt>
                <c:pt idx="22697">
                  <c:v>0.91515469999999999</c:v>
                </c:pt>
                <c:pt idx="22698">
                  <c:v>0.91508619999999996</c:v>
                </c:pt>
                <c:pt idx="22699">
                  <c:v>0.91501770000000004</c:v>
                </c:pt>
                <c:pt idx="22700">
                  <c:v>0.91494920000000002</c:v>
                </c:pt>
                <c:pt idx="22701">
                  <c:v>0.91488080000000005</c:v>
                </c:pt>
                <c:pt idx="22702">
                  <c:v>0.91481230000000002</c:v>
                </c:pt>
                <c:pt idx="22703">
                  <c:v>0.9147438</c:v>
                </c:pt>
                <c:pt idx="22704">
                  <c:v>0.91467540000000003</c:v>
                </c:pt>
                <c:pt idx="22705">
                  <c:v>0.91460699999999995</c:v>
                </c:pt>
                <c:pt idx="22706">
                  <c:v>0.91453859999999998</c:v>
                </c:pt>
                <c:pt idx="22707">
                  <c:v>0.91447009999999995</c:v>
                </c:pt>
                <c:pt idx="22708">
                  <c:v>0.91440180000000004</c:v>
                </c:pt>
                <c:pt idx="22709">
                  <c:v>0.91433339999999996</c:v>
                </c:pt>
                <c:pt idx="22710">
                  <c:v>0.91426499999999999</c:v>
                </c:pt>
                <c:pt idx="22711">
                  <c:v>0.91419669999999997</c:v>
                </c:pt>
                <c:pt idx="22712">
                  <c:v>0.91412839999999995</c:v>
                </c:pt>
                <c:pt idx="22713">
                  <c:v>0.91406010000000004</c:v>
                </c:pt>
                <c:pt idx="22714">
                  <c:v>0.91399169999999996</c:v>
                </c:pt>
                <c:pt idx="22715">
                  <c:v>0.91392340000000005</c:v>
                </c:pt>
                <c:pt idx="22716">
                  <c:v>0.91385510000000003</c:v>
                </c:pt>
                <c:pt idx="22717">
                  <c:v>0.91378689999999996</c:v>
                </c:pt>
                <c:pt idx="22718">
                  <c:v>0.91371860000000005</c:v>
                </c:pt>
                <c:pt idx="22719">
                  <c:v>0.91365039999999997</c:v>
                </c:pt>
                <c:pt idx="22720">
                  <c:v>0.91358209999999995</c:v>
                </c:pt>
                <c:pt idx="22721">
                  <c:v>0.91351389999999999</c:v>
                </c:pt>
                <c:pt idx="22722">
                  <c:v>0.91344570000000003</c:v>
                </c:pt>
                <c:pt idx="22723">
                  <c:v>0.91337749999999995</c:v>
                </c:pt>
                <c:pt idx="22724">
                  <c:v>0.91330929999999999</c:v>
                </c:pt>
                <c:pt idx="22725">
                  <c:v>0.91324110000000003</c:v>
                </c:pt>
                <c:pt idx="22726">
                  <c:v>0.91317300000000001</c:v>
                </c:pt>
                <c:pt idx="22727">
                  <c:v>0.9131049</c:v>
                </c:pt>
                <c:pt idx="22728">
                  <c:v>0.91303679999999998</c:v>
                </c:pt>
                <c:pt idx="22729">
                  <c:v>0.91296860000000002</c:v>
                </c:pt>
                <c:pt idx="22730">
                  <c:v>0.9129005</c:v>
                </c:pt>
                <c:pt idx="22731">
                  <c:v>0.91283239999999999</c:v>
                </c:pt>
                <c:pt idx="22732">
                  <c:v>0.91276440000000003</c:v>
                </c:pt>
                <c:pt idx="22733">
                  <c:v>0.91269630000000002</c:v>
                </c:pt>
                <c:pt idx="22734">
                  <c:v>0.9126282</c:v>
                </c:pt>
                <c:pt idx="22735">
                  <c:v>0.91256020000000004</c:v>
                </c:pt>
                <c:pt idx="22736">
                  <c:v>0.91249219999999998</c:v>
                </c:pt>
                <c:pt idx="22737">
                  <c:v>0.91242409999999996</c:v>
                </c:pt>
                <c:pt idx="22738">
                  <c:v>0.9123561</c:v>
                </c:pt>
                <c:pt idx="22739">
                  <c:v>0.91228810000000005</c:v>
                </c:pt>
                <c:pt idx="22740">
                  <c:v>0.91222020000000004</c:v>
                </c:pt>
                <c:pt idx="22741">
                  <c:v>0.91215219999999997</c:v>
                </c:pt>
                <c:pt idx="22742">
                  <c:v>0.91208429999999996</c:v>
                </c:pt>
                <c:pt idx="22743">
                  <c:v>0.9120163</c:v>
                </c:pt>
                <c:pt idx="22744">
                  <c:v>0.91194839999999999</c:v>
                </c:pt>
                <c:pt idx="22745">
                  <c:v>0.91188049999999998</c:v>
                </c:pt>
                <c:pt idx="22746">
                  <c:v>0.91181259999999997</c:v>
                </c:pt>
                <c:pt idx="22747">
                  <c:v>0.91174469999999996</c:v>
                </c:pt>
                <c:pt idx="22748">
                  <c:v>0.91167679999999995</c:v>
                </c:pt>
                <c:pt idx="22749">
                  <c:v>0.91160890000000006</c:v>
                </c:pt>
                <c:pt idx="22750">
                  <c:v>0.91154109999999999</c:v>
                </c:pt>
                <c:pt idx="22751">
                  <c:v>0.91147330000000004</c:v>
                </c:pt>
                <c:pt idx="22752">
                  <c:v>0.91140540000000003</c:v>
                </c:pt>
                <c:pt idx="22753">
                  <c:v>0.91133759999999997</c:v>
                </c:pt>
                <c:pt idx="22754">
                  <c:v>0.91126980000000002</c:v>
                </c:pt>
                <c:pt idx="22755">
                  <c:v>0.91120210000000001</c:v>
                </c:pt>
                <c:pt idx="22756">
                  <c:v>0.91113429999999995</c:v>
                </c:pt>
                <c:pt idx="22757">
                  <c:v>0.9110665</c:v>
                </c:pt>
                <c:pt idx="22758">
                  <c:v>0.9109988</c:v>
                </c:pt>
                <c:pt idx="22759">
                  <c:v>0.91093109999999999</c:v>
                </c:pt>
                <c:pt idx="22760">
                  <c:v>0.91086330000000004</c:v>
                </c:pt>
                <c:pt idx="22761">
                  <c:v>0.91079560000000004</c:v>
                </c:pt>
                <c:pt idx="22762">
                  <c:v>0.91072790000000003</c:v>
                </c:pt>
                <c:pt idx="22763">
                  <c:v>0.91066020000000003</c:v>
                </c:pt>
                <c:pt idx="22764">
                  <c:v>0.91059259999999997</c:v>
                </c:pt>
                <c:pt idx="22765">
                  <c:v>0.91052489999999997</c:v>
                </c:pt>
                <c:pt idx="22766">
                  <c:v>0.91045730000000002</c:v>
                </c:pt>
                <c:pt idx="22767">
                  <c:v>0.91038960000000002</c:v>
                </c:pt>
                <c:pt idx="22768">
                  <c:v>0.91032199999999996</c:v>
                </c:pt>
                <c:pt idx="22769">
                  <c:v>0.91025440000000002</c:v>
                </c:pt>
                <c:pt idx="22770">
                  <c:v>0.91018679999999996</c:v>
                </c:pt>
                <c:pt idx="22771">
                  <c:v>0.91011920000000002</c:v>
                </c:pt>
                <c:pt idx="22772">
                  <c:v>0.91005159999999996</c:v>
                </c:pt>
                <c:pt idx="22773">
                  <c:v>0.90998400000000002</c:v>
                </c:pt>
                <c:pt idx="22774">
                  <c:v>0.90991650000000002</c:v>
                </c:pt>
                <c:pt idx="22775">
                  <c:v>0.90984889999999996</c:v>
                </c:pt>
                <c:pt idx="22776">
                  <c:v>0.90978139999999996</c:v>
                </c:pt>
                <c:pt idx="22777">
                  <c:v>0.90971389999999996</c:v>
                </c:pt>
                <c:pt idx="22778">
                  <c:v>0.90964639999999997</c:v>
                </c:pt>
                <c:pt idx="22779">
                  <c:v>0.90957889999999997</c:v>
                </c:pt>
                <c:pt idx="22780">
                  <c:v>0.90951139999999997</c:v>
                </c:pt>
                <c:pt idx="22781">
                  <c:v>0.90944400000000003</c:v>
                </c:pt>
                <c:pt idx="22782">
                  <c:v>0.90937650000000003</c:v>
                </c:pt>
                <c:pt idx="22783">
                  <c:v>0.90930909999999998</c:v>
                </c:pt>
                <c:pt idx="22784">
                  <c:v>0.90924170000000004</c:v>
                </c:pt>
                <c:pt idx="22785">
                  <c:v>0.90917429999999999</c:v>
                </c:pt>
                <c:pt idx="22786">
                  <c:v>0.90910690000000005</c:v>
                </c:pt>
                <c:pt idx="22787">
                  <c:v>0.90903940000000005</c:v>
                </c:pt>
                <c:pt idx="22788">
                  <c:v>0.90897209999999995</c:v>
                </c:pt>
                <c:pt idx="22789">
                  <c:v>0.90890470000000001</c:v>
                </c:pt>
                <c:pt idx="22790">
                  <c:v>0.90883740000000002</c:v>
                </c:pt>
                <c:pt idx="22791">
                  <c:v>0.90876999999999997</c:v>
                </c:pt>
                <c:pt idx="22792">
                  <c:v>0.90870269999999997</c:v>
                </c:pt>
                <c:pt idx="22793">
                  <c:v>0.90863539999999998</c:v>
                </c:pt>
                <c:pt idx="22794">
                  <c:v>0.90856809999999999</c:v>
                </c:pt>
                <c:pt idx="22795">
                  <c:v>0.9085008</c:v>
                </c:pt>
                <c:pt idx="22796">
                  <c:v>0.9084335</c:v>
                </c:pt>
                <c:pt idx="22797">
                  <c:v>0.90836620000000001</c:v>
                </c:pt>
                <c:pt idx="22798">
                  <c:v>0.90829899999999997</c:v>
                </c:pt>
                <c:pt idx="22799">
                  <c:v>0.90823169999999998</c:v>
                </c:pt>
                <c:pt idx="22800">
                  <c:v>0.90816450000000004</c:v>
                </c:pt>
                <c:pt idx="22801">
                  <c:v>0.90812000000000004</c:v>
                </c:pt>
                <c:pt idx="22802">
                  <c:v>0.90807490000000002</c:v>
                </c:pt>
                <c:pt idx="22803">
                  <c:v>0.90802950000000004</c:v>
                </c:pt>
                <c:pt idx="22804">
                  <c:v>0.90798369999999995</c:v>
                </c:pt>
                <c:pt idx="22805">
                  <c:v>0.90793760000000001</c:v>
                </c:pt>
                <c:pt idx="22806">
                  <c:v>0.90789129999999996</c:v>
                </c:pt>
                <c:pt idx="22807">
                  <c:v>0.90784480000000001</c:v>
                </c:pt>
                <c:pt idx="22808">
                  <c:v>0.90779810000000005</c:v>
                </c:pt>
                <c:pt idx="22809">
                  <c:v>0.90775119999999998</c:v>
                </c:pt>
                <c:pt idx="22810">
                  <c:v>0.90770419999999996</c:v>
                </c:pt>
                <c:pt idx="22811">
                  <c:v>0.90765700000000005</c:v>
                </c:pt>
                <c:pt idx="22812">
                  <c:v>0.90760960000000002</c:v>
                </c:pt>
                <c:pt idx="22813">
                  <c:v>0.90756210000000004</c:v>
                </c:pt>
                <c:pt idx="22814">
                  <c:v>0.9075145</c:v>
                </c:pt>
                <c:pt idx="22815">
                  <c:v>0.90746680000000002</c:v>
                </c:pt>
                <c:pt idx="22816">
                  <c:v>0.90741890000000003</c:v>
                </c:pt>
                <c:pt idx="22817">
                  <c:v>0.90737100000000004</c:v>
                </c:pt>
                <c:pt idx="22818">
                  <c:v>0.90732290000000004</c:v>
                </c:pt>
                <c:pt idx="22819">
                  <c:v>0.90727480000000005</c:v>
                </c:pt>
                <c:pt idx="22820">
                  <c:v>0.90722659999999999</c:v>
                </c:pt>
                <c:pt idx="22821">
                  <c:v>0.90717820000000005</c:v>
                </c:pt>
                <c:pt idx="22822">
                  <c:v>0.90712979999999999</c:v>
                </c:pt>
                <c:pt idx="22823">
                  <c:v>0.90708120000000003</c:v>
                </c:pt>
                <c:pt idx="22824">
                  <c:v>0.90703270000000003</c:v>
                </c:pt>
                <c:pt idx="22825">
                  <c:v>0.90698400000000001</c:v>
                </c:pt>
                <c:pt idx="22826">
                  <c:v>0.90693520000000005</c:v>
                </c:pt>
                <c:pt idx="22827">
                  <c:v>0.90688639999999998</c:v>
                </c:pt>
                <c:pt idx="22828">
                  <c:v>0.90683749999999996</c:v>
                </c:pt>
                <c:pt idx="22829">
                  <c:v>0.9067885</c:v>
                </c:pt>
                <c:pt idx="22830">
                  <c:v>0.90673950000000003</c:v>
                </c:pt>
                <c:pt idx="22831">
                  <c:v>0.90669040000000001</c:v>
                </c:pt>
                <c:pt idx="22832">
                  <c:v>0.90664120000000004</c:v>
                </c:pt>
                <c:pt idx="22833">
                  <c:v>0.90659199999999995</c:v>
                </c:pt>
                <c:pt idx="22834">
                  <c:v>0.90654270000000003</c:v>
                </c:pt>
                <c:pt idx="22835">
                  <c:v>0.90649329999999995</c:v>
                </c:pt>
                <c:pt idx="22836">
                  <c:v>0.90644389999999997</c:v>
                </c:pt>
                <c:pt idx="22837">
                  <c:v>0.90639440000000004</c:v>
                </c:pt>
                <c:pt idx="22838">
                  <c:v>0.90634490000000001</c:v>
                </c:pt>
                <c:pt idx="22839">
                  <c:v>0.90629530000000003</c:v>
                </c:pt>
                <c:pt idx="22840">
                  <c:v>0.90624559999999998</c:v>
                </c:pt>
                <c:pt idx="22841">
                  <c:v>0.90619590000000005</c:v>
                </c:pt>
                <c:pt idx="22842">
                  <c:v>0.90614620000000001</c:v>
                </c:pt>
                <c:pt idx="22843">
                  <c:v>0.90609649999999997</c:v>
                </c:pt>
                <c:pt idx="22844">
                  <c:v>0.90604660000000004</c:v>
                </c:pt>
                <c:pt idx="22845">
                  <c:v>0.90599669999999999</c:v>
                </c:pt>
                <c:pt idx="22846">
                  <c:v>0.90594680000000005</c:v>
                </c:pt>
                <c:pt idx="22847">
                  <c:v>0.90589679999999995</c:v>
                </c:pt>
                <c:pt idx="22848">
                  <c:v>0.90584679999999995</c:v>
                </c:pt>
                <c:pt idx="22849">
                  <c:v>0.90579679999999996</c:v>
                </c:pt>
                <c:pt idx="22850">
                  <c:v>0.90574659999999996</c:v>
                </c:pt>
                <c:pt idx="22851">
                  <c:v>0.90569650000000002</c:v>
                </c:pt>
                <c:pt idx="22852">
                  <c:v>0.90564630000000002</c:v>
                </c:pt>
                <c:pt idx="22853">
                  <c:v>0.90559610000000001</c:v>
                </c:pt>
                <c:pt idx="22854">
                  <c:v>0.90554579999999996</c:v>
                </c:pt>
                <c:pt idx="22855">
                  <c:v>0.90549550000000001</c:v>
                </c:pt>
                <c:pt idx="22856">
                  <c:v>0.90544519999999995</c:v>
                </c:pt>
                <c:pt idx="22857">
                  <c:v>0.90539480000000006</c:v>
                </c:pt>
                <c:pt idx="22858">
                  <c:v>0.90534440000000005</c:v>
                </c:pt>
                <c:pt idx="22859">
                  <c:v>0.90529389999999998</c:v>
                </c:pt>
                <c:pt idx="22860">
                  <c:v>0.90524340000000003</c:v>
                </c:pt>
                <c:pt idx="22861">
                  <c:v>0.90519289999999997</c:v>
                </c:pt>
                <c:pt idx="22862">
                  <c:v>0.90514229999999996</c:v>
                </c:pt>
                <c:pt idx="22863">
                  <c:v>0.90509170000000005</c:v>
                </c:pt>
                <c:pt idx="22864">
                  <c:v>0.90504110000000004</c:v>
                </c:pt>
                <c:pt idx="22865">
                  <c:v>0.90499039999999997</c:v>
                </c:pt>
                <c:pt idx="22866">
                  <c:v>0.90493979999999996</c:v>
                </c:pt>
                <c:pt idx="22867">
                  <c:v>0.90488900000000005</c:v>
                </c:pt>
                <c:pt idx="22868">
                  <c:v>0.90483829999999998</c:v>
                </c:pt>
                <c:pt idx="22869">
                  <c:v>0.90478749999999997</c:v>
                </c:pt>
                <c:pt idx="22870">
                  <c:v>0.90473680000000001</c:v>
                </c:pt>
                <c:pt idx="22871">
                  <c:v>0.90468590000000004</c:v>
                </c:pt>
                <c:pt idx="22872">
                  <c:v>0.90463510000000003</c:v>
                </c:pt>
                <c:pt idx="22873">
                  <c:v>0.90458419999999995</c:v>
                </c:pt>
                <c:pt idx="22874">
                  <c:v>0.90453329999999998</c:v>
                </c:pt>
                <c:pt idx="22875">
                  <c:v>0.90448240000000002</c:v>
                </c:pt>
                <c:pt idx="22876">
                  <c:v>0.90443150000000005</c:v>
                </c:pt>
                <c:pt idx="22877">
                  <c:v>0.90438050000000003</c:v>
                </c:pt>
                <c:pt idx="22878">
                  <c:v>0.90432950000000001</c:v>
                </c:pt>
                <c:pt idx="22879">
                  <c:v>0.90427849999999999</c:v>
                </c:pt>
                <c:pt idx="22880">
                  <c:v>0.90422740000000001</c:v>
                </c:pt>
                <c:pt idx="22881">
                  <c:v>0.90417639999999999</c:v>
                </c:pt>
                <c:pt idx="22882">
                  <c:v>0.90412530000000002</c:v>
                </c:pt>
                <c:pt idx="22883">
                  <c:v>0.90407420000000005</c:v>
                </c:pt>
                <c:pt idx="22884">
                  <c:v>0.90402309999999997</c:v>
                </c:pt>
                <c:pt idx="22885">
                  <c:v>0.90397190000000005</c:v>
                </c:pt>
                <c:pt idx="22886">
                  <c:v>0.90392079999999997</c:v>
                </c:pt>
                <c:pt idx="22887">
                  <c:v>0.90386960000000005</c:v>
                </c:pt>
                <c:pt idx="22888">
                  <c:v>0.90381840000000002</c:v>
                </c:pt>
                <c:pt idx="22889">
                  <c:v>0.90376719999999999</c:v>
                </c:pt>
                <c:pt idx="22890">
                  <c:v>0.90371590000000002</c:v>
                </c:pt>
                <c:pt idx="22891">
                  <c:v>0.90366460000000004</c:v>
                </c:pt>
                <c:pt idx="22892">
                  <c:v>0.90361340000000001</c:v>
                </c:pt>
                <c:pt idx="22893">
                  <c:v>0.90356210000000003</c:v>
                </c:pt>
                <c:pt idx="22894">
                  <c:v>0.9035107</c:v>
                </c:pt>
                <c:pt idx="22895">
                  <c:v>0.90345940000000002</c:v>
                </c:pt>
                <c:pt idx="22896">
                  <c:v>0.90340810000000005</c:v>
                </c:pt>
                <c:pt idx="22897">
                  <c:v>0.90335670000000001</c:v>
                </c:pt>
                <c:pt idx="22898">
                  <c:v>0.90330529999999998</c:v>
                </c:pt>
                <c:pt idx="22899">
                  <c:v>0.90325390000000005</c:v>
                </c:pt>
                <c:pt idx="22900">
                  <c:v>0.90320239999999996</c:v>
                </c:pt>
                <c:pt idx="22901">
                  <c:v>0.90315100000000004</c:v>
                </c:pt>
                <c:pt idx="22902">
                  <c:v>0.90309950000000005</c:v>
                </c:pt>
                <c:pt idx="22903">
                  <c:v>0.90304799999999996</c:v>
                </c:pt>
                <c:pt idx="22904">
                  <c:v>0.90299649999999998</c:v>
                </c:pt>
                <c:pt idx="22905">
                  <c:v>0.902945</c:v>
                </c:pt>
                <c:pt idx="22906">
                  <c:v>0.90289350000000002</c:v>
                </c:pt>
                <c:pt idx="22907">
                  <c:v>0.90284200000000003</c:v>
                </c:pt>
                <c:pt idx="22908">
                  <c:v>0.90279039999999999</c:v>
                </c:pt>
                <c:pt idx="22909">
                  <c:v>0.90273890000000001</c:v>
                </c:pt>
                <c:pt idx="22910">
                  <c:v>0.90268729999999997</c:v>
                </c:pt>
                <c:pt idx="22911">
                  <c:v>0.90263570000000004</c:v>
                </c:pt>
                <c:pt idx="22912">
                  <c:v>0.9025841</c:v>
                </c:pt>
                <c:pt idx="22913">
                  <c:v>0.90253249999999996</c:v>
                </c:pt>
                <c:pt idx="22914">
                  <c:v>0.90248079999999997</c:v>
                </c:pt>
                <c:pt idx="22915">
                  <c:v>0.90242920000000004</c:v>
                </c:pt>
                <c:pt idx="22916">
                  <c:v>0.90237750000000005</c:v>
                </c:pt>
                <c:pt idx="22917">
                  <c:v>0.90232579999999996</c:v>
                </c:pt>
                <c:pt idx="22918">
                  <c:v>0.90227409999999997</c:v>
                </c:pt>
                <c:pt idx="22919">
                  <c:v>0.90222250000000004</c:v>
                </c:pt>
                <c:pt idx="22920">
                  <c:v>0.90217069999999999</c:v>
                </c:pt>
                <c:pt idx="22921">
                  <c:v>0.902119</c:v>
                </c:pt>
                <c:pt idx="22922">
                  <c:v>0.90206719999999996</c:v>
                </c:pt>
                <c:pt idx="22923">
                  <c:v>0.90201549999999997</c:v>
                </c:pt>
                <c:pt idx="22924">
                  <c:v>0.90196379999999998</c:v>
                </c:pt>
                <c:pt idx="22925">
                  <c:v>0.90191200000000005</c:v>
                </c:pt>
                <c:pt idx="22926">
                  <c:v>0.9018602</c:v>
                </c:pt>
                <c:pt idx="22927">
                  <c:v>0.90180839999999995</c:v>
                </c:pt>
                <c:pt idx="22928">
                  <c:v>0.90175660000000002</c:v>
                </c:pt>
                <c:pt idx="22929">
                  <c:v>0.90170479999999997</c:v>
                </c:pt>
                <c:pt idx="22930">
                  <c:v>0.90165300000000004</c:v>
                </c:pt>
                <c:pt idx="22931">
                  <c:v>0.90160110000000004</c:v>
                </c:pt>
                <c:pt idx="22932">
                  <c:v>0.9015493</c:v>
                </c:pt>
                <c:pt idx="22933">
                  <c:v>0.9014974</c:v>
                </c:pt>
                <c:pt idx="22934">
                  <c:v>0.90144559999999996</c:v>
                </c:pt>
                <c:pt idx="22935">
                  <c:v>0.90139369999999996</c:v>
                </c:pt>
                <c:pt idx="22936">
                  <c:v>0.90134190000000003</c:v>
                </c:pt>
                <c:pt idx="22937">
                  <c:v>0.90128989999999998</c:v>
                </c:pt>
                <c:pt idx="22938">
                  <c:v>0.90123799999999998</c:v>
                </c:pt>
                <c:pt idx="22939">
                  <c:v>0.90118609999999999</c:v>
                </c:pt>
                <c:pt idx="22940">
                  <c:v>0.9011342</c:v>
                </c:pt>
                <c:pt idx="22941">
                  <c:v>0.9010823</c:v>
                </c:pt>
                <c:pt idx="22942">
                  <c:v>0.90103040000000001</c:v>
                </c:pt>
                <c:pt idx="22943">
                  <c:v>0.90097839999999996</c:v>
                </c:pt>
                <c:pt idx="22944">
                  <c:v>0.90092640000000002</c:v>
                </c:pt>
                <c:pt idx="22945">
                  <c:v>0.90087439999999996</c:v>
                </c:pt>
                <c:pt idx="22946">
                  <c:v>0.90082249999999997</c:v>
                </c:pt>
                <c:pt idx="22947">
                  <c:v>0.90077050000000003</c:v>
                </c:pt>
                <c:pt idx="22948">
                  <c:v>0.90071849999999998</c:v>
                </c:pt>
                <c:pt idx="22949">
                  <c:v>0.90066650000000004</c:v>
                </c:pt>
                <c:pt idx="22950">
                  <c:v>0.90061449999999998</c:v>
                </c:pt>
                <c:pt idx="22951">
                  <c:v>0.90056250000000004</c:v>
                </c:pt>
                <c:pt idx="22952">
                  <c:v>0.90051040000000004</c:v>
                </c:pt>
                <c:pt idx="22953">
                  <c:v>0.90045839999999999</c:v>
                </c:pt>
                <c:pt idx="22954">
                  <c:v>0.90040640000000005</c:v>
                </c:pt>
                <c:pt idx="22955">
                  <c:v>0.90035430000000005</c:v>
                </c:pt>
                <c:pt idx="22956">
                  <c:v>0.9003023</c:v>
                </c:pt>
                <c:pt idx="22957">
                  <c:v>0.90025029999999995</c:v>
                </c:pt>
                <c:pt idx="22958">
                  <c:v>0.90019819999999995</c:v>
                </c:pt>
                <c:pt idx="22959">
                  <c:v>0.90014609999999995</c:v>
                </c:pt>
                <c:pt idx="22960">
                  <c:v>0.90009399999999995</c:v>
                </c:pt>
                <c:pt idx="22961">
                  <c:v>0.90004189999999995</c:v>
                </c:pt>
                <c:pt idx="22962">
                  <c:v>0.89998979999999995</c:v>
                </c:pt>
                <c:pt idx="22963">
                  <c:v>0.89993769999999995</c:v>
                </c:pt>
                <c:pt idx="22964">
                  <c:v>0.89988559999999995</c:v>
                </c:pt>
                <c:pt idx="22965">
                  <c:v>0.89983349999999995</c:v>
                </c:pt>
                <c:pt idx="22966">
                  <c:v>0.89978139999999995</c:v>
                </c:pt>
                <c:pt idx="22967">
                  <c:v>0.89972929999999995</c:v>
                </c:pt>
                <c:pt idx="22968">
                  <c:v>0.89967710000000001</c:v>
                </c:pt>
                <c:pt idx="22969">
                  <c:v>0.89962489999999995</c:v>
                </c:pt>
                <c:pt idx="22970">
                  <c:v>0.89957279999999995</c:v>
                </c:pt>
                <c:pt idx="22971">
                  <c:v>0.8995206</c:v>
                </c:pt>
                <c:pt idx="22972">
                  <c:v>0.8994685</c:v>
                </c:pt>
                <c:pt idx="22973">
                  <c:v>0.89941629999999995</c:v>
                </c:pt>
                <c:pt idx="22974">
                  <c:v>0.89936419999999995</c:v>
                </c:pt>
                <c:pt idx="22975">
                  <c:v>0.899312</c:v>
                </c:pt>
                <c:pt idx="22976">
                  <c:v>0.89925980000000005</c:v>
                </c:pt>
                <c:pt idx="22977">
                  <c:v>0.8992076</c:v>
                </c:pt>
                <c:pt idx="22978">
                  <c:v>0.89915540000000005</c:v>
                </c:pt>
                <c:pt idx="22979">
                  <c:v>0.89910319999999999</c:v>
                </c:pt>
                <c:pt idx="22980">
                  <c:v>0.89905100000000004</c:v>
                </c:pt>
                <c:pt idx="22981">
                  <c:v>0.89899870000000004</c:v>
                </c:pt>
                <c:pt idx="22982">
                  <c:v>0.89894649999999998</c:v>
                </c:pt>
                <c:pt idx="22983">
                  <c:v>0.89889430000000003</c:v>
                </c:pt>
                <c:pt idx="22984">
                  <c:v>0.89884209999999998</c:v>
                </c:pt>
                <c:pt idx="22985">
                  <c:v>0.89878990000000003</c:v>
                </c:pt>
                <c:pt idx="22986">
                  <c:v>0.89873769999999997</c:v>
                </c:pt>
                <c:pt idx="22987">
                  <c:v>0.89868550000000003</c:v>
                </c:pt>
                <c:pt idx="22988">
                  <c:v>0.89863320000000002</c:v>
                </c:pt>
                <c:pt idx="22989">
                  <c:v>0.89858090000000002</c:v>
                </c:pt>
                <c:pt idx="22990">
                  <c:v>0.89852860000000001</c:v>
                </c:pt>
                <c:pt idx="22991">
                  <c:v>0.89847639999999995</c:v>
                </c:pt>
                <c:pt idx="22992">
                  <c:v>0.89842409999999995</c:v>
                </c:pt>
                <c:pt idx="22993">
                  <c:v>0.89837180000000005</c:v>
                </c:pt>
                <c:pt idx="22994">
                  <c:v>0.89831950000000005</c:v>
                </c:pt>
                <c:pt idx="22995">
                  <c:v>0.89826729999999999</c:v>
                </c:pt>
                <c:pt idx="22996">
                  <c:v>0.89821499999999999</c:v>
                </c:pt>
                <c:pt idx="22997">
                  <c:v>0.89816269999999998</c:v>
                </c:pt>
                <c:pt idx="22998">
                  <c:v>0.89811039999999998</c:v>
                </c:pt>
                <c:pt idx="22999">
                  <c:v>0.89805820000000003</c:v>
                </c:pt>
                <c:pt idx="23000">
                  <c:v>0.89800590000000002</c:v>
                </c:pt>
                <c:pt idx="23001">
                  <c:v>0.89795360000000002</c:v>
                </c:pt>
                <c:pt idx="23002">
                  <c:v>0.89790130000000001</c:v>
                </c:pt>
                <c:pt idx="23003">
                  <c:v>0.89784900000000001</c:v>
                </c:pt>
                <c:pt idx="23004">
                  <c:v>0.89779659999999994</c:v>
                </c:pt>
                <c:pt idx="23005">
                  <c:v>0.89774430000000005</c:v>
                </c:pt>
                <c:pt idx="23006">
                  <c:v>0.89769200000000005</c:v>
                </c:pt>
                <c:pt idx="23007">
                  <c:v>0.89763959999999998</c:v>
                </c:pt>
                <c:pt idx="23008">
                  <c:v>0.89758729999999998</c:v>
                </c:pt>
                <c:pt idx="23009">
                  <c:v>0.89753499999999997</c:v>
                </c:pt>
                <c:pt idx="23010">
                  <c:v>0.89748260000000002</c:v>
                </c:pt>
                <c:pt idx="23011">
                  <c:v>0.89743030000000001</c:v>
                </c:pt>
                <c:pt idx="23012">
                  <c:v>0.89737800000000001</c:v>
                </c:pt>
                <c:pt idx="23013">
                  <c:v>0.89732559999999995</c:v>
                </c:pt>
                <c:pt idx="23014">
                  <c:v>0.89727330000000005</c:v>
                </c:pt>
                <c:pt idx="23015">
                  <c:v>0.89722100000000005</c:v>
                </c:pt>
                <c:pt idx="23016">
                  <c:v>0.89716859999999998</c:v>
                </c:pt>
                <c:pt idx="23017">
                  <c:v>0.89711629999999998</c:v>
                </c:pt>
                <c:pt idx="23018">
                  <c:v>0.89706399999999997</c:v>
                </c:pt>
                <c:pt idx="23019">
                  <c:v>0.89701160000000002</c:v>
                </c:pt>
                <c:pt idx="23020">
                  <c:v>0.89695919999999996</c:v>
                </c:pt>
                <c:pt idx="23021">
                  <c:v>0.8969068</c:v>
                </c:pt>
                <c:pt idx="23022">
                  <c:v>0.89685440000000005</c:v>
                </c:pt>
                <c:pt idx="23023">
                  <c:v>0.89680199999999999</c:v>
                </c:pt>
                <c:pt idx="23024">
                  <c:v>0.89674960000000004</c:v>
                </c:pt>
                <c:pt idx="23025">
                  <c:v>0.89669719999999997</c:v>
                </c:pt>
                <c:pt idx="23026">
                  <c:v>0.89664480000000002</c:v>
                </c:pt>
                <c:pt idx="23027">
                  <c:v>0.89659239999999996</c:v>
                </c:pt>
                <c:pt idx="23028">
                  <c:v>0.89654</c:v>
                </c:pt>
                <c:pt idx="23029">
                  <c:v>0.8964877</c:v>
                </c:pt>
                <c:pt idx="23030">
                  <c:v>0.89643530000000005</c:v>
                </c:pt>
                <c:pt idx="23031">
                  <c:v>0.89638289999999998</c:v>
                </c:pt>
                <c:pt idx="23032">
                  <c:v>0.89633050000000003</c:v>
                </c:pt>
                <c:pt idx="23033">
                  <c:v>0.89627809999999997</c:v>
                </c:pt>
                <c:pt idx="23034">
                  <c:v>0.89622570000000001</c:v>
                </c:pt>
                <c:pt idx="23035">
                  <c:v>0.89617329999999995</c:v>
                </c:pt>
                <c:pt idx="23036">
                  <c:v>0.8961209</c:v>
                </c:pt>
                <c:pt idx="23037">
                  <c:v>0.89606850000000005</c:v>
                </c:pt>
                <c:pt idx="23038">
                  <c:v>0.89601609999999998</c:v>
                </c:pt>
                <c:pt idx="23039">
                  <c:v>0.89596370000000003</c:v>
                </c:pt>
                <c:pt idx="23040">
                  <c:v>0.89591129999999997</c:v>
                </c:pt>
                <c:pt idx="23041">
                  <c:v>0.89585890000000001</c:v>
                </c:pt>
                <c:pt idx="23042">
                  <c:v>0.89580660000000001</c:v>
                </c:pt>
                <c:pt idx="23043">
                  <c:v>0.89575419999999994</c:v>
                </c:pt>
                <c:pt idx="23044">
                  <c:v>0.89570179999999999</c:v>
                </c:pt>
                <c:pt idx="23045">
                  <c:v>0.89564940000000004</c:v>
                </c:pt>
                <c:pt idx="23046">
                  <c:v>0.89559690000000003</c:v>
                </c:pt>
                <c:pt idx="23047">
                  <c:v>0.89554449999999997</c:v>
                </c:pt>
                <c:pt idx="23048">
                  <c:v>0.89549199999999995</c:v>
                </c:pt>
                <c:pt idx="23049">
                  <c:v>0.8954396</c:v>
                </c:pt>
                <c:pt idx="23050">
                  <c:v>0.89538709999999999</c:v>
                </c:pt>
                <c:pt idx="23051">
                  <c:v>0.89533470000000004</c:v>
                </c:pt>
                <c:pt idx="23052">
                  <c:v>0.89528220000000003</c:v>
                </c:pt>
                <c:pt idx="23053">
                  <c:v>0.89522979999999996</c:v>
                </c:pt>
                <c:pt idx="23054">
                  <c:v>0.89517729999999995</c:v>
                </c:pt>
                <c:pt idx="23055">
                  <c:v>0.8951249</c:v>
                </c:pt>
                <c:pt idx="23056">
                  <c:v>0.89507239999999999</c:v>
                </c:pt>
                <c:pt idx="23057">
                  <c:v>0.89501989999999998</c:v>
                </c:pt>
                <c:pt idx="23058">
                  <c:v>0.89496750000000003</c:v>
                </c:pt>
                <c:pt idx="23059">
                  <c:v>0.89491500000000002</c:v>
                </c:pt>
                <c:pt idx="23060">
                  <c:v>0.89486259999999995</c:v>
                </c:pt>
                <c:pt idx="23061">
                  <c:v>0.89481010000000005</c:v>
                </c:pt>
                <c:pt idx="23062">
                  <c:v>0.89475769999999999</c:v>
                </c:pt>
                <c:pt idx="23063">
                  <c:v>0.89470519999999998</c:v>
                </c:pt>
                <c:pt idx="23064">
                  <c:v>0.89465280000000003</c:v>
                </c:pt>
                <c:pt idx="23065">
                  <c:v>0.89460030000000001</c:v>
                </c:pt>
                <c:pt idx="23066">
                  <c:v>0.89454789999999995</c:v>
                </c:pt>
                <c:pt idx="23067">
                  <c:v>0.89449540000000005</c:v>
                </c:pt>
                <c:pt idx="23068">
                  <c:v>0.89444299999999999</c:v>
                </c:pt>
                <c:pt idx="23069">
                  <c:v>0.89439049999999998</c:v>
                </c:pt>
                <c:pt idx="23070">
                  <c:v>0.89433810000000002</c:v>
                </c:pt>
                <c:pt idx="23071">
                  <c:v>0.89428560000000001</c:v>
                </c:pt>
                <c:pt idx="23072">
                  <c:v>0.89423319999999995</c:v>
                </c:pt>
                <c:pt idx="23073">
                  <c:v>0.89418070000000005</c:v>
                </c:pt>
                <c:pt idx="23074">
                  <c:v>0.89412829999999999</c:v>
                </c:pt>
                <c:pt idx="23075">
                  <c:v>0.89407579999999998</c:v>
                </c:pt>
                <c:pt idx="23076">
                  <c:v>0.89402340000000002</c:v>
                </c:pt>
                <c:pt idx="23077">
                  <c:v>0.89397090000000001</c:v>
                </c:pt>
                <c:pt idx="23078">
                  <c:v>0.89391849999999995</c:v>
                </c:pt>
                <c:pt idx="23079">
                  <c:v>0.89386600000000005</c:v>
                </c:pt>
                <c:pt idx="23080">
                  <c:v>0.89381359999999999</c:v>
                </c:pt>
                <c:pt idx="23081">
                  <c:v>0.89376109999999998</c:v>
                </c:pt>
                <c:pt idx="23082">
                  <c:v>0.89370859999999996</c:v>
                </c:pt>
                <c:pt idx="23083">
                  <c:v>0.89365620000000001</c:v>
                </c:pt>
                <c:pt idx="23084">
                  <c:v>0.8936037</c:v>
                </c:pt>
                <c:pt idx="23085">
                  <c:v>0.89355130000000005</c:v>
                </c:pt>
                <c:pt idx="23086">
                  <c:v>0.89349880000000004</c:v>
                </c:pt>
                <c:pt idx="23087">
                  <c:v>0.89344639999999997</c:v>
                </c:pt>
                <c:pt idx="23088">
                  <c:v>0.89339389999999996</c:v>
                </c:pt>
                <c:pt idx="23089">
                  <c:v>0.89334150000000001</c:v>
                </c:pt>
                <c:pt idx="23090">
                  <c:v>0.893289</c:v>
                </c:pt>
                <c:pt idx="23091">
                  <c:v>0.89323660000000005</c:v>
                </c:pt>
                <c:pt idx="23092">
                  <c:v>0.89318410000000004</c:v>
                </c:pt>
                <c:pt idx="23093">
                  <c:v>0.89313169999999997</c:v>
                </c:pt>
                <c:pt idx="23094">
                  <c:v>0.89307919999999996</c:v>
                </c:pt>
                <c:pt idx="23095">
                  <c:v>0.89302680000000001</c:v>
                </c:pt>
                <c:pt idx="23096">
                  <c:v>0.8929743</c:v>
                </c:pt>
                <c:pt idx="23097">
                  <c:v>0.89292190000000005</c:v>
                </c:pt>
                <c:pt idx="23098">
                  <c:v>0.89286940000000004</c:v>
                </c:pt>
                <c:pt idx="23099">
                  <c:v>0.89281699999999997</c:v>
                </c:pt>
                <c:pt idx="23100">
                  <c:v>0.89276449999999996</c:v>
                </c:pt>
                <c:pt idx="23101">
                  <c:v>0.89271210000000001</c:v>
                </c:pt>
                <c:pt idx="23102">
                  <c:v>0.8926596</c:v>
                </c:pt>
                <c:pt idx="23103">
                  <c:v>0.89260720000000005</c:v>
                </c:pt>
                <c:pt idx="23104">
                  <c:v>0.89255470000000003</c:v>
                </c:pt>
                <c:pt idx="23105">
                  <c:v>0.89250220000000002</c:v>
                </c:pt>
                <c:pt idx="23106">
                  <c:v>0.89244979999999996</c:v>
                </c:pt>
                <c:pt idx="23107">
                  <c:v>0.89239729999999995</c:v>
                </c:pt>
                <c:pt idx="23108">
                  <c:v>0.8923449</c:v>
                </c:pt>
                <c:pt idx="23109">
                  <c:v>0.89229239999999999</c:v>
                </c:pt>
                <c:pt idx="23110">
                  <c:v>0.89224000000000003</c:v>
                </c:pt>
                <c:pt idx="23111">
                  <c:v>0.89218750000000002</c:v>
                </c:pt>
                <c:pt idx="23112">
                  <c:v>0.89213509999999996</c:v>
                </c:pt>
                <c:pt idx="23113">
                  <c:v>0.89208259999999995</c:v>
                </c:pt>
                <c:pt idx="23114">
                  <c:v>0.8920302</c:v>
                </c:pt>
                <c:pt idx="23115">
                  <c:v>0.89197769999999998</c:v>
                </c:pt>
                <c:pt idx="23116">
                  <c:v>0.89192530000000003</c:v>
                </c:pt>
                <c:pt idx="23117">
                  <c:v>0.89187280000000002</c:v>
                </c:pt>
                <c:pt idx="23118">
                  <c:v>0.89182039999999996</c:v>
                </c:pt>
                <c:pt idx="23119">
                  <c:v>0.89176789999999995</c:v>
                </c:pt>
                <c:pt idx="23120">
                  <c:v>0.89171549999999999</c:v>
                </c:pt>
                <c:pt idx="23121">
                  <c:v>0.89166299999999998</c:v>
                </c:pt>
                <c:pt idx="23122">
                  <c:v>0.89161060000000003</c:v>
                </c:pt>
                <c:pt idx="23123">
                  <c:v>0.89155810000000002</c:v>
                </c:pt>
                <c:pt idx="23124">
                  <c:v>0.89150569999999996</c:v>
                </c:pt>
                <c:pt idx="23125">
                  <c:v>0.89145319999999995</c:v>
                </c:pt>
                <c:pt idx="23126">
                  <c:v>0.89140079999999999</c:v>
                </c:pt>
                <c:pt idx="23127">
                  <c:v>0.89134829999999998</c:v>
                </c:pt>
                <c:pt idx="23128">
                  <c:v>0.89129590000000003</c:v>
                </c:pt>
                <c:pt idx="23129">
                  <c:v>0.89124340000000002</c:v>
                </c:pt>
                <c:pt idx="23130">
                  <c:v>0.89119090000000001</c:v>
                </c:pt>
                <c:pt idx="23131">
                  <c:v>0.89113849999999994</c:v>
                </c:pt>
                <c:pt idx="23132">
                  <c:v>0.89108600000000004</c:v>
                </c:pt>
                <c:pt idx="23133">
                  <c:v>0.89103359999999998</c:v>
                </c:pt>
                <c:pt idx="23134">
                  <c:v>0.89098109999999997</c:v>
                </c:pt>
                <c:pt idx="23135">
                  <c:v>0.89092870000000002</c:v>
                </c:pt>
                <c:pt idx="23136">
                  <c:v>0.89087620000000001</c:v>
                </c:pt>
                <c:pt idx="23137">
                  <c:v>0.89082380000000005</c:v>
                </c:pt>
                <c:pt idx="23138">
                  <c:v>0.89077130000000004</c:v>
                </c:pt>
                <c:pt idx="23139">
                  <c:v>0.89071889999999998</c:v>
                </c:pt>
                <c:pt idx="23140">
                  <c:v>0.89066639999999997</c:v>
                </c:pt>
                <c:pt idx="23141">
                  <c:v>0.89061400000000002</c:v>
                </c:pt>
                <c:pt idx="23142">
                  <c:v>0.89056150000000001</c:v>
                </c:pt>
                <c:pt idx="23143">
                  <c:v>0.89050910000000005</c:v>
                </c:pt>
                <c:pt idx="23144">
                  <c:v>0.89045660000000004</c:v>
                </c:pt>
                <c:pt idx="23145">
                  <c:v>0.89040419999999998</c:v>
                </c:pt>
                <c:pt idx="23146">
                  <c:v>0.89035169999999997</c:v>
                </c:pt>
                <c:pt idx="23147">
                  <c:v>0.89029930000000002</c:v>
                </c:pt>
                <c:pt idx="23148">
                  <c:v>0.8902468</c:v>
                </c:pt>
                <c:pt idx="23149">
                  <c:v>0.89019440000000005</c:v>
                </c:pt>
                <c:pt idx="23150">
                  <c:v>0.89014190000000004</c:v>
                </c:pt>
                <c:pt idx="23151">
                  <c:v>0.89008949999999998</c:v>
                </c:pt>
                <c:pt idx="23152">
                  <c:v>0.89003699999999997</c:v>
                </c:pt>
                <c:pt idx="23153">
                  <c:v>0.88998449999999996</c:v>
                </c:pt>
                <c:pt idx="23154">
                  <c:v>0.8899321</c:v>
                </c:pt>
                <c:pt idx="23155">
                  <c:v>0.88987959999999999</c:v>
                </c:pt>
                <c:pt idx="23156">
                  <c:v>0.88982720000000004</c:v>
                </c:pt>
                <c:pt idx="23157">
                  <c:v>0.88977470000000003</c:v>
                </c:pt>
                <c:pt idx="23158">
                  <c:v>0.88972229999999997</c:v>
                </c:pt>
                <c:pt idx="23159">
                  <c:v>0.88966979999999996</c:v>
                </c:pt>
                <c:pt idx="23160">
                  <c:v>0.8896174</c:v>
                </c:pt>
                <c:pt idx="23161">
                  <c:v>0.88956489999999999</c:v>
                </c:pt>
                <c:pt idx="23162">
                  <c:v>0.88951250000000004</c:v>
                </c:pt>
                <c:pt idx="23163">
                  <c:v>0.88946000000000003</c:v>
                </c:pt>
                <c:pt idx="23164">
                  <c:v>0.88940759999999996</c:v>
                </c:pt>
                <c:pt idx="23165">
                  <c:v>0.88935509999999995</c:v>
                </c:pt>
                <c:pt idx="23166">
                  <c:v>0.8893027</c:v>
                </c:pt>
                <c:pt idx="23167">
                  <c:v>0.88925030000000005</c:v>
                </c:pt>
                <c:pt idx="23168">
                  <c:v>0.88919789999999999</c:v>
                </c:pt>
                <c:pt idx="23169">
                  <c:v>0.88914559999999998</c:v>
                </c:pt>
                <c:pt idx="23170">
                  <c:v>0.88909320000000003</c:v>
                </c:pt>
                <c:pt idx="23171">
                  <c:v>0.88904079999999996</c:v>
                </c:pt>
                <c:pt idx="23172">
                  <c:v>0.88898840000000001</c:v>
                </c:pt>
                <c:pt idx="23173">
                  <c:v>0.88893599999999995</c:v>
                </c:pt>
                <c:pt idx="23174">
                  <c:v>0.8888836</c:v>
                </c:pt>
                <c:pt idx="23175">
                  <c:v>0.88883120000000004</c:v>
                </c:pt>
                <c:pt idx="23176">
                  <c:v>0.88877879999999998</c:v>
                </c:pt>
                <c:pt idx="23177">
                  <c:v>0.88872640000000003</c:v>
                </c:pt>
                <c:pt idx="23178">
                  <c:v>0.88867399999999996</c:v>
                </c:pt>
                <c:pt idx="23179">
                  <c:v>0.88862160000000001</c:v>
                </c:pt>
                <c:pt idx="23180">
                  <c:v>0.88856919999999995</c:v>
                </c:pt>
                <c:pt idx="23181">
                  <c:v>0.8885168</c:v>
                </c:pt>
                <c:pt idx="23182">
                  <c:v>0.88846449999999999</c:v>
                </c:pt>
                <c:pt idx="23183">
                  <c:v>0.88841210000000004</c:v>
                </c:pt>
                <c:pt idx="23184">
                  <c:v>0.88835969999999997</c:v>
                </c:pt>
                <c:pt idx="23185">
                  <c:v>0.88830730000000002</c:v>
                </c:pt>
                <c:pt idx="23186">
                  <c:v>0.88825489999999996</c:v>
                </c:pt>
                <c:pt idx="23187">
                  <c:v>0.88820250000000001</c:v>
                </c:pt>
                <c:pt idx="23188">
                  <c:v>0.88815010000000005</c:v>
                </c:pt>
                <c:pt idx="23189">
                  <c:v>0.88809769999999999</c:v>
                </c:pt>
                <c:pt idx="23190">
                  <c:v>0.88804530000000004</c:v>
                </c:pt>
                <c:pt idx="23191">
                  <c:v>0.88799289999999997</c:v>
                </c:pt>
                <c:pt idx="23192">
                  <c:v>0.88794050000000002</c:v>
                </c:pt>
                <c:pt idx="23193">
                  <c:v>0.88788809999999996</c:v>
                </c:pt>
                <c:pt idx="23194">
                  <c:v>0.88783570000000001</c:v>
                </c:pt>
                <c:pt idx="23195">
                  <c:v>0.88778330000000005</c:v>
                </c:pt>
                <c:pt idx="23196">
                  <c:v>0.88773100000000005</c:v>
                </c:pt>
                <c:pt idx="23197">
                  <c:v>0.88767859999999998</c:v>
                </c:pt>
                <c:pt idx="23198">
                  <c:v>0.88762620000000003</c:v>
                </c:pt>
                <c:pt idx="23199">
                  <c:v>0.88757379999999997</c:v>
                </c:pt>
                <c:pt idx="23200">
                  <c:v>0.88752140000000002</c:v>
                </c:pt>
                <c:pt idx="23201">
                  <c:v>0.88746899999999995</c:v>
                </c:pt>
                <c:pt idx="23202">
                  <c:v>0.8874166</c:v>
                </c:pt>
                <c:pt idx="23203">
                  <c:v>0.88736420000000005</c:v>
                </c:pt>
                <c:pt idx="23204">
                  <c:v>0.88731179999999998</c:v>
                </c:pt>
                <c:pt idx="23205">
                  <c:v>0.88725940000000003</c:v>
                </c:pt>
                <c:pt idx="23206">
                  <c:v>0.88720699999999997</c:v>
                </c:pt>
                <c:pt idx="23207">
                  <c:v>0.88715460000000002</c:v>
                </c:pt>
                <c:pt idx="23208">
                  <c:v>0.88710230000000001</c:v>
                </c:pt>
                <c:pt idx="23209">
                  <c:v>0.88705000000000001</c:v>
                </c:pt>
                <c:pt idx="23210">
                  <c:v>0.88699760000000005</c:v>
                </c:pt>
                <c:pt idx="23211">
                  <c:v>0.88694530000000005</c:v>
                </c:pt>
                <c:pt idx="23212">
                  <c:v>0.88689300000000004</c:v>
                </c:pt>
                <c:pt idx="23213">
                  <c:v>0.88684059999999998</c:v>
                </c:pt>
                <c:pt idx="23214">
                  <c:v>0.88678829999999997</c:v>
                </c:pt>
                <c:pt idx="23215">
                  <c:v>0.88673599999999997</c:v>
                </c:pt>
                <c:pt idx="23216">
                  <c:v>0.88668360000000002</c:v>
                </c:pt>
                <c:pt idx="23217">
                  <c:v>0.88663130000000001</c:v>
                </c:pt>
                <c:pt idx="23218">
                  <c:v>0.88657900000000001</c:v>
                </c:pt>
                <c:pt idx="23219">
                  <c:v>0.88652660000000005</c:v>
                </c:pt>
                <c:pt idx="23220">
                  <c:v>0.88647430000000005</c:v>
                </c:pt>
                <c:pt idx="23221">
                  <c:v>0.88642200000000004</c:v>
                </c:pt>
                <c:pt idx="23222">
                  <c:v>0.88636959999999998</c:v>
                </c:pt>
                <c:pt idx="23223">
                  <c:v>0.88631729999999997</c:v>
                </c:pt>
                <c:pt idx="23224">
                  <c:v>0.88626499999999997</c:v>
                </c:pt>
                <c:pt idx="23225">
                  <c:v>0.88621260000000002</c:v>
                </c:pt>
                <c:pt idx="23226">
                  <c:v>0.88616030000000001</c:v>
                </c:pt>
                <c:pt idx="23227">
                  <c:v>0.88610800000000001</c:v>
                </c:pt>
                <c:pt idx="23228">
                  <c:v>0.88605560000000005</c:v>
                </c:pt>
                <c:pt idx="23229">
                  <c:v>0.88600330000000005</c:v>
                </c:pt>
                <c:pt idx="23230">
                  <c:v>0.88595100000000004</c:v>
                </c:pt>
                <c:pt idx="23231">
                  <c:v>0.88589859999999998</c:v>
                </c:pt>
                <c:pt idx="23232">
                  <c:v>0.88584629999999998</c:v>
                </c:pt>
                <c:pt idx="23233">
                  <c:v>0.88579399999999997</c:v>
                </c:pt>
                <c:pt idx="23234">
                  <c:v>0.88574169999999997</c:v>
                </c:pt>
                <c:pt idx="23235">
                  <c:v>0.88568939999999996</c:v>
                </c:pt>
                <c:pt idx="23236">
                  <c:v>0.88563709999999995</c:v>
                </c:pt>
                <c:pt idx="23237">
                  <c:v>0.88558479999999995</c:v>
                </c:pt>
                <c:pt idx="23238">
                  <c:v>0.8855326</c:v>
                </c:pt>
                <c:pt idx="23239">
                  <c:v>0.8854803</c:v>
                </c:pt>
                <c:pt idx="23240">
                  <c:v>0.88542799999999999</c:v>
                </c:pt>
                <c:pt idx="23241">
                  <c:v>0.88537569999999999</c:v>
                </c:pt>
                <c:pt idx="23242">
                  <c:v>0.88532350000000004</c:v>
                </c:pt>
                <c:pt idx="23243">
                  <c:v>0.88527120000000004</c:v>
                </c:pt>
                <c:pt idx="23244">
                  <c:v>0.88521890000000003</c:v>
                </c:pt>
                <c:pt idx="23245">
                  <c:v>0.88516660000000003</c:v>
                </c:pt>
                <c:pt idx="23246">
                  <c:v>0.88511439999999997</c:v>
                </c:pt>
                <c:pt idx="23247">
                  <c:v>0.88506209999999996</c:v>
                </c:pt>
                <c:pt idx="23248">
                  <c:v>0.88500979999999996</c:v>
                </c:pt>
                <c:pt idx="23249">
                  <c:v>0.88495760000000001</c:v>
                </c:pt>
                <c:pt idx="23250">
                  <c:v>0.88490530000000001</c:v>
                </c:pt>
                <c:pt idx="23251">
                  <c:v>0.884853</c:v>
                </c:pt>
                <c:pt idx="23252">
                  <c:v>0.8848007</c:v>
                </c:pt>
                <c:pt idx="23253">
                  <c:v>0.88474850000000005</c:v>
                </c:pt>
                <c:pt idx="23254">
                  <c:v>0.88469620000000004</c:v>
                </c:pt>
                <c:pt idx="23255">
                  <c:v>0.88464390000000004</c:v>
                </c:pt>
                <c:pt idx="23256">
                  <c:v>0.88459160000000003</c:v>
                </c:pt>
                <c:pt idx="23257">
                  <c:v>0.88453939999999998</c:v>
                </c:pt>
                <c:pt idx="23258">
                  <c:v>0.88448720000000003</c:v>
                </c:pt>
                <c:pt idx="23259">
                  <c:v>0.88443499999999997</c:v>
                </c:pt>
                <c:pt idx="23260">
                  <c:v>0.88438280000000002</c:v>
                </c:pt>
                <c:pt idx="23261">
                  <c:v>0.88433059999999997</c:v>
                </c:pt>
                <c:pt idx="23262">
                  <c:v>0.88427840000000002</c:v>
                </c:pt>
                <c:pt idx="23263">
                  <c:v>0.88422610000000001</c:v>
                </c:pt>
                <c:pt idx="23264">
                  <c:v>0.88417389999999996</c:v>
                </c:pt>
                <c:pt idx="23265">
                  <c:v>0.88412170000000001</c:v>
                </c:pt>
                <c:pt idx="23266">
                  <c:v>0.88406949999999995</c:v>
                </c:pt>
                <c:pt idx="23267">
                  <c:v>0.88401730000000001</c:v>
                </c:pt>
                <c:pt idx="23268">
                  <c:v>0.88396509999999995</c:v>
                </c:pt>
                <c:pt idx="23269">
                  <c:v>0.8839129</c:v>
                </c:pt>
                <c:pt idx="23270">
                  <c:v>0.8838606</c:v>
                </c:pt>
                <c:pt idx="23271">
                  <c:v>0.88380840000000005</c:v>
                </c:pt>
                <c:pt idx="23272">
                  <c:v>0.88375619999999999</c:v>
                </c:pt>
                <c:pt idx="23273">
                  <c:v>0.88370400000000005</c:v>
                </c:pt>
                <c:pt idx="23274">
                  <c:v>0.88365179999999999</c:v>
                </c:pt>
                <c:pt idx="23275">
                  <c:v>0.88359960000000004</c:v>
                </c:pt>
                <c:pt idx="23276">
                  <c:v>0.88354739999999998</c:v>
                </c:pt>
                <c:pt idx="23277">
                  <c:v>0.88349520000000004</c:v>
                </c:pt>
                <c:pt idx="23278">
                  <c:v>0.88344290000000003</c:v>
                </c:pt>
                <c:pt idx="23279">
                  <c:v>0.88339069999999997</c:v>
                </c:pt>
                <c:pt idx="23280">
                  <c:v>0.88333850000000003</c:v>
                </c:pt>
                <c:pt idx="23281">
                  <c:v>0.88328640000000003</c:v>
                </c:pt>
                <c:pt idx="23282">
                  <c:v>0.88323419999999997</c:v>
                </c:pt>
                <c:pt idx="23283">
                  <c:v>0.88318200000000002</c:v>
                </c:pt>
                <c:pt idx="23284">
                  <c:v>0.88312990000000002</c:v>
                </c:pt>
                <c:pt idx="23285">
                  <c:v>0.88307769999999997</c:v>
                </c:pt>
                <c:pt idx="23286">
                  <c:v>0.88302559999999997</c:v>
                </c:pt>
                <c:pt idx="23287">
                  <c:v>0.88297340000000002</c:v>
                </c:pt>
                <c:pt idx="23288">
                  <c:v>0.88292130000000002</c:v>
                </c:pt>
                <c:pt idx="23289">
                  <c:v>0.88286909999999996</c:v>
                </c:pt>
                <c:pt idx="23290">
                  <c:v>0.88281699999999996</c:v>
                </c:pt>
                <c:pt idx="23291">
                  <c:v>0.88276480000000002</c:v>
                </c:pt>
                <c:pt idx="23292">
                  <c:v>0.88271270000000002</c:v>
                </c:pt>
                <c:pt idx="23293">
                  <c:v>0.88266049999999996</c:v>
                </c:pt>
                <c:pt idx="23294">
                  <c:v>0.88260839999999996</c:v>
                </c:pt>
                <c:pt idx="23295">
                  <c:v>0.88255620000000001</c:v>
                </c:pt>
                <c:pt idx="23296">
                  <c:v>0.88250399999999996</c:v>
                </c:pt>
                <c:pt idx="23297">
                  <c:v>0.88245189999999996</c:v>
                </c:pt>
                <c:pt idx="23298">
                  <c:v>0.88239970000000001</c:v>
                </c:pt>
                <c:pt idx="23299">
                  <c:v>0.88234760000000001</c:v>
                </c:pt>
                <c:pt idx="23300">
                  <c:v>0.88229539999999995</c:v>
                </c:pt>
                <c:pt idx="23301">
                  <c:v>0.88224329999999995</c:v>
                </c:pt>
                <c:pt idx="23302">
                  <c:v>0.88219110000000001</c:v>
                </c:pt>
                <c:pt idx="23303">
                  <c:v>0.88213900000000001</c:v>
                </c:pt>
                <c:pt idx="23304">
                  <c:v>0.88208690000000001</c:v>
                </c:pt>
                <c:pt idx="23305">
                  <c:v>0.88203480000000001</c:v>
                </c:pt>
                <c:pt idx="23306">
                  <c:v>0.88198270000000001</c:v>
                </c:pt>
                <c:pt idx="23307">
                  <c:v>0.88193060000000001</c:v>
                </c:pt>
                <c:pt idx="23308">
                  <c:v>0.88187850000000001</c:v>
                </c:pt>
                <c:pt idx="23309">
                  <c:v>0.88182640000000001</c:v>
                </c:pt>
                <c:pt idx="23310">
                  <c:v>0.88177430000000001</c:v>
                </c:pt>
                <c:pt idx="23311">
                  <c:v>0.88172220000000001</c:v>
                </c:pt>
                <c:pt idx="23312">
                  <c:v>0.88167010000000001</c:v>
                </c:pt>
                <c:pt idx="23313">
                  <c:v>0.88161800000000001</c:v>
                </c:pt>
                <c:pt idx="23314">
                  <c:v>0.88156590000000001</c:v>
                </c:pt>
                <c:pt idx="23315">
                  <c:v>0.88151380000000001</c:v>
                </c:pt>
                <c:pt idx="23316">
                  <c:v>0.88146170000000001</c:v>
                </c:pt>
                <c:pt idx="23317">
                  <c:v>0.88140960000000002</c:v>
                </c:pt>
                <c:pt idx="23318">
                  <c:v>0.88135759999999996</c:v>
                </c:pt>
                <c:pt idx="23319">
                  <c:v>0.88130549999999996</c:v>
                </c:pt>
                <c:pt idx="23320">
                  <c:v>0.88125339999999996</c:v>
                </c:pt>
                <c:pt idx="23321">
                  <c:v>0.88120129999999997</c:v>
                </c:pt>
                <c:pt idx="23322">
                  <c:v>0.88114919999999997</c:v>
                </c:pt>
                <c:pt idx="23323">
                  <c:v>0.88109709999999997</c:v>
                </c:pt>
                <c:pt idx="23324">
                  <c:v>0.88104499999999997</c:v>
                </c:pt>
                <c:pt idx="23325">
                  <c:v>0.88099289999999997</c:v>
                </c:pt>
                <c:pt idx="23326">
                  <c:v>0.88094090000000003</c:v>
                </c:pt>
                <c:pt idx="23327">
                  <c:v>0.88088889999999997</c:v>
                </c:pt>
                <c:pt idx="23328">
                  <c:v>0.88083679999999998</c:v>
                </c:pt>
                <c:pt idx="23329">
                  <c:v>0.88078480000000003</c:v>
                </c:pt>
                <c:pt idx="23330">
                  <c:v>0.88073279999999998</c:v>
                </c:pt>
                <c:pt idx="23331">
                  <c:v>0.88068069999999998</c:v>
                </c:pt>
                <c:pt idx="23332">
                  <c:v>0.88062870000000004</c:v>
                </c:pt>
                <c:pt idx="23333">
                  <c:v>0.88057669999999999</c:v>
                </c:pt>
                <c:pt idx="23334">
                  <c:v>0.88052459999999999</c:v>
                </c:pt>
                <c:pt idx="23335">
                  <c:v>0.88047260000000005</c:v>
                </c:pt>
                <c:pt idx="23336">
                  <c:v>0.8804206</c:v>
                </c:pt>
                <c:pt idx="23337">
                  <c:v>0.8803685</c:v>
                </c:pt>
                <c:pt idx="23338">
                  <c:v>0.88031649999999995</c:v>
                </c:pt>
                <c:pt idx="23339">
                  <c:v>0.88026450000000001</c:v>
                </c:pt>
                <c:pt idx="23340">
                  <c:v>0.88021240000000001</c:v>
                </c:pt>
                <c:pt idx="23341">
                  <c:v>0.88016039999999995</c:v>
                </c:pt>
                <c:pt idx="23342">
                  <c:v>0.88010840000000001</c:v>
                </c:pt>
                <c:pt idx="23343">
                  <c:v>0.88005630000000001</c:v>
                </c:pt>
                <c:pt idx="23344">
                  <c:v>0.88000429999999996</c:v>
                </c:pt>
                <c:pt idx="23345">
                  <c:v>0.87995230000000002</c:v>
                </c:pt>
                <c:pt idx="23346">
                  <c:v>0.87990029999999997</c:v>
                </c:pt>
                <c:pt idx="23347">
                  <c:v>0.87984839999999997</c:v>
                </c:pt>
                <c:pt idx="23348">
                  <c:v>0.87979640000000003</c:v>
                </c:pt>
                <c:pt idx="23349">
                  <c:v>0.87974439999999998</c:v>
                </c:pt>
                <c:pt idx="23350">
                  <c:v>0.87969240000000004</c:v>
                </c:pt>
                <c:pt idx="23351">
                  <c:v>0.87964050000000005</c:v>
                </c:pt>
                <c:pt idx="23352">
                  <c:v>0.8795885</c:v>
                </c:pt>
                <c:pt idx="23353">
                  <c:v>0.87953650000000005</c:v>
                </c:pt>
                <c:pt idx="23354">
                  <c:v>0.8794845</c:v>
                </c:pt>
                <c:pt idx="23355">
                  <c:v>0.87943260000000001</c:v>
                </c:pt>
                <c:pt idx="23356">
                  <c:v>0.87938059999999996</c:v>
                </c:pt>
                <c:pt idx="23357">
                  <c:v>0.87932860000000002</c:v>
                </c:pt>
                <c:pt idx="23358">
                  <c:v>0.87927659999999996</c:v>
                </c:pt>
                <c:pt idx="23359">
                  <c:v>0.87922469999999997</c:v>
                </c:pt>
                <c:pt idx="23360">
                  <c:v>0.87917270000000003</c:v>
                </c:pt>
                <c:pt idx="23361">
                  <c:v>0.87912069999999998</c:v>
                </c:pt>
                <c:pt idx="23362">
                  <c:v>0.87906870000000004</c:v>
                </c:pt>
                <c:pt idx="23363">
                  <c:v>0.87901680000000004</c:v>
                </c:pt>
                <c:pt idx="23364">
                  <c:v>0.87896479999999999</c:v>
                </c:pt>
                <c:pt idx="23365">
                  <c:v>0.8789129</c:v>
                </c:pt>
                <c:pt idx="23366">
                  <c:v>0.878861</c:v>
                </c:pt>
                <c:pt idx="23367">
                  <c:v>0.87880910000000001</c:v>
                </c:pt>
                <c:pt idx="23368">
                  <c:v>0.87875720000000002</c:v>
                </c:pt>
                <c:pt idx="23369">
                  <c:v>0.87870530000000002</c:v>
                </c:pt>
                <c:pt idx="23370">
                  <c:v>0.87865329999999997</c:v>
                </c:pt>
                <c:pt idx="23371">
                  <c:v>0.87860139999999998</c:v>
                </c:pt>
                <c:pt idx="23372">
                  <c:v>0.87854949999999998</c:v>
                </c:pt>
                <c:pt idx="23373">
                  <c:v>0.87849759999999999</c:v>
                </c:pt>
                <c:pt idx="23374">
                  <c:v>0.8784457</c:v>
                </c:pt>
                <c:pt idx="23375">
                  <c:v>0.8783938</c:v>
                </c:pt>
                <c:pt idx="23376">
                  <c:v>0.87834190000000001</c:v>
                </c:pt>
                <c:pt idx="23377">
                  <c:v>0.87828989999999996</c:v>
                </c:pt>
                <c:pt idx="23378">
                  <c:v>0.87823799999999996</c:v>
                </c:pt>
                <c:pt idx="23379">
                  <c:v>0.87818609999999997</c:v>
                </c:pt>
                <c:pt idx="23380">
                  <c:v>0.87813419999999998</c:v>
                </c:pt>
                <c:pt idx="23381">
                  <c:v>0.87808229999999998</c:v>
                </c:pt>
                <c:pt idx="23382">
                  <c:v>0.87803039999999999</c:v>
                </c:pt>
                <c:pt idx="23383">
                  <c:v>0.87797840000000005</c:v>
                </c:pt>
                <c:pt idx="23384">
                  <c:v>0.8779266</c:v>
                </c:pt>
                <c:pt idx="23385">
                  <c:v>0.87787470000000001</c:v>
                </c:pt>
                <c:pt idx="23386">
                  <c:v>0.87782289999999996</c:v>
                </c:pt>
                <c:pt idx="23387">
                  <c:v>0.87777099999999997</c:v>
                </c:pt>
                <c:pt idx="23388">
                  <c:v>0.87771920000000003</c:v>
                </c:pt>
                <c:pt idx="23389">
                  <c:v>0.87766730000000004</c:v>
                </c:pt>
                <c:pt idx="23390">
                  <c:v>0.87761549999999999</c:v>
                </c:pt>
                <c:pt idx="23391">
                  <c:v>0.8775636</c:v>
                </c:pt>
                <c:pt idx="23392">
                  <c:v>0.87751170000000001</c:v>
                </c:pt>
                <c:pt idx="23393">
                  <c:v>0.87745989999999996</c:v>
                </c:pt>
                <c:pt idx="23394">
                  <c:v>0.87740799999999997</c:v>
                </c:pt>
                <c:pt idx="23395">
                  <c:v>0.87735620000000003</c:v>
                </c:pt>
                <c:pt idx="23396">
                  <c:v>0.87730430000000004</c:v>
                </c:pt>
                <c:pt idx="23397">
                  <c:v>0.87725249999999999</c:v>
                </c:pt>
                <c:pt idx="23398">
                  <c:v>0.8772006</c:v>
                </c:pt>
                <c:pt idx="23399">
                  <c:v>0.8771487</c:v>
                </c:pt>
                <c:pt idx="23400">
                  <c:v>0.87709689999999996</c:v>
                </c:pt>
                <c:pt idx="23401">
                  <c:v>0.87704400000000005</c:v>
                </c:pt>
                <c:pt idx="23402">
                  <c:v>0.87699119999999997</c:v>
                </c:pt>
                <c:pt idx="23403">
                  <c:v>0.87693849999999995</c:v>
                </c:pt>
                <c:pt idx="23404">
                  <c:v>0.87688580000000005</c:v>
                </c:pt>
                <c:pt idx="23405">
                  <c:v>0.87683310000000003</c:v>
                </c:pt>
                <c:pt idx="23406">
                  <c:v>0.87678049999999996</c:v>
                </c:pt>
                <c:pt idx="23407">
                  <c:v>0.8767279</c:v>
                </c:pt>
                <c:pt idx="23408">
                  <c:v>0.87667539999999999</c:v>
                </c:pt>
                <c:pt idx="23409">
                  <c:v>0.87662289999999998</c:v>
                </c:pt>
                <c:pt idx="23410">
                  <c:v>0.87657030000000002</c:v>
                </c:pt>
                <c:pt idx="23411">
                  <c:v>0.87651789999999996</c:v>
                </c:pt>
                <c:pt idx="23412">
                  <c:v>0.87646539999999995</c:v>
                </c:pt>
                <c:pt idx="23413">
                  <c:v>0.876413</c:v>
                </c:pt>
                <c:pt idx="23414">
                  <c:v>0.87636060000000005</c:v>
                </c:pt>
                <c:pt idx="23415">
                  <c:v>0.87630819999999998</c:v>
                </c:pt>
                <c:pt idx="23416">
                  <c:v>0.87625580000000003</c:v>
                </c:pt>
                <c:pt idx="23417">
                  <c:v>0.87620350000000002</c:v>
                </c:pt>
                <c:pt idx="23418">
                  <c:v>0.87615109999999996</c:v>
                </c:pt>
                <c:pt idx="23419">
                  <c:v>0.87609879999999996</c:v>
                </c:pt>
                <c:pt idx="23420">
                  <c:v>0.87604649999999995</c:v>
                </c:pt>
                <c:pt idx="23421">
                  <c:v>0.8759943</c:v>
                </c:pt>
                <c:pt idx="23422">
                  <c:v>0.875942</c:v>
                </c:pt>
                <c:pt idx="23423">
                  <c:v>0.87588969999999999</c:v>
                </c:pt>
                <c:pt idx="23424">
                  <c:v>0.87583750000000005</c:v>
                </c:pt>
                <c:pt idx="23425">
                  <c:v>0.87578529999999999</c:v>
                </c:pt>
                <c:pt idx="23426">
                  <c:v>0.87573310000000004</c:v>
                </c:pt>
                <c:pt idx="23427">
                  <c:v>0.87568089999999998</c:v>
                </c:pt>
                <c:pt idx="23428">
                  <c:v>0.87562870000000004</c:v>
                </c:pt>
                <c:pt idx="23429">
                  <c:v>0.87557660000000004</c:v>
                </c:pt>
                <c:pt idx="23430">
                  <c:v>0.87552439999999998</c:v>
                </c:pt>
                <c:pt idx="23431">
                  <c:v>0.87547220000000003</c:v>
                </c:pt>
                <c:pt idx="23432">
                  <c:v>0.87542019999999998</c:v>
                </c:pt>
                <c:pt idx="23433">
                  <c:v>0.87536809999999998</c:v>
                </c:pt>
                <c:pt idx="23434">
                  <c:v>0.87531599999999998</c:v>
                </c:pt>
                <c:pt idx="23435">
                  <c:v>0.87526389999999998</c:v>
                </c:pt>
                <c:pt idx="23436">
                  <c:v>0.87521179999999998</c:v>
                </c:pt>
                <c:pt idx="23437">
                  <c:v>0.87515969999999998</c:v>
                </c:pt>
                <c:pt idx="23438">
                  <c:v>0.87510770000000004</c:v>
                </c:pt>
                <c:pt idx="23439">
                  <c:v>0.87505569999999999</c:v>
                </c:pt>
                <c:pt idx="23440">
                  <c:v>0.87500359999999999</c:v>
                </c:pt>
                <c:pt idx="23441">
                  <c:v>0.87495160000000005</c:v>
                </c:pt>
                <c:pt idx="23442">
                  <c:v>0.8748996</c:v>
                </c:pt>
                <c:pt idx="23443">
                  <c:v>0.87484770000000001</c:v>
                </c:pt>
                <c:pt idx="23444">
                  <c:v>0.87479569999999995</c:v>
                </c:pt>
                <c:pt idx="23445">
                  <c:v>0.87474370000000001</c:v>
                </c:pt>
                <c:pt idx="23446">
                  <c:v>0.87469169999999996</c:v>
                </c:pt>
                <c:pt idx="23447">
                  <c:v>0.87463979999999997</c:v>
                </c:pt>
                <c:pt idx="23448">
                  <c:v>0.87458789999999997</c:v>
                </c:pt>
                <c:pt idx="23449">
                  <c:v>0.87453599999999998</c:v>
                </c:pt>
                <c:pt idx="23450">
                  <c:v>0.87448409999999999</c:v>
                </c:pt>
                <c:pt idx="23451">
                  <c:v>0.87443210000000005</c:v>
                </c:pt>
                <c:pt idx="23452">
                  <c:v>0.87438020000000005</c:v>
                </c:pt>
                <c:pt idx="23453">
                  <c:v>0.87432840000000001</c:v>
                </c:pt>
                <c:pt idx="23454">
                  <c:v>0.87427650000000001</c:v>
                </c:pt>
                <c:pt idx="23455">
                  <c:v>0.87422469999999997</c:v>
                </c:pt>
                <c:pt idx="23456">
                  <c:v>0.87417279999999997</c:v>
                </c:pt>
                <c:pt idx="23457">
                  <c:v>0.87412100000000004</c:v>
                </c:pt>
                <c:pt idx="23458">
                  <c:v>0.87406910000000004</c:v>
                </c:pt>
                <c:pt idx="23459">
                  <c:v>0.8740173</c:v>
                </c:pt>
                <c:pt idx="23460">
                  <c:v>0.87396549999999995</c:v>
                </c:pt>
                <c:pt idx="23461">
                  <c:v>0.87391370000000002</c:v>
                </c:pt>
                <c:pt idx="23462">
                  <c:v>0.87386189999999997</c:v>
                </c:pt>
                <c:pt idx="23463">
                  <c:v>0.87381010000000003</c:v>
                </c:pt>
                <c:pt idx="23464">
                  <c:v>0.87375829999999999</c:v>
                </c:pt>
                <c:pt idx="23465">
                  <c:v>0.87370650000000005</c:v>
                </c:pt>
                <c:pt idx="23466">
                  <c:v>0.87365479999999995</c:v>
                </c:pt>
                <c:pt idx="23467">
                  <c:v>0.87360300000000002</c:v>
                </c:pt>
                <c:pt idx="23468">
                  <c:v>0.87355130000000003</c:v>
                </c:pt>
                <c:pt idx="23469">
                  <c:v>0.87349960000000004</c:v>
                </c:pt>
                <c:pt idx="23470">
                  <c:v>0.8734478</c:v>
                </c:pt>
                <c:pt idx="23471">
                  <c:v>0.87339610000000001</c:v>
                </c:pt>
                <c:pt idx="23472">
                  <c:v>0.87334440000000002</c:v>
                </c:pt>
                <c:pt idx="23473">
                  <c:v>0.87329270000000003</c:v>
                </c:pt>
                <c:pt idx="23474">
                  <c:v>0.87324100000000004</c:v>
                </c:pt>
                <c:pt idx="23475">
                  <c:v>0.87318929999999995</c:v>
                </c:pt>
                <c:pt idx="23476">
                  <c:v>0.87313770000000002</c:v>
                </c:pt>
                <c:pt idx="23477">
                  <c:v>0.87308600000000003</c:v>
                </c:pt>
                <c:pt idx="23478">
                  <c:v>0.87303430000000004</c:v>
                </c:pt>
                <c:pt idx="23479">
                  <c:v>0.87298260000000005</c:v>
                </c:pt>
                <c:pt idx="23480">
                  <c:v>0.87293100000000001</c:v>
                </c:pt>
                <c:pt idx="23481">
                  <c:v>0.87287939999999997</c:v>
                </c:pt>
                <c:pt idx="23482">
                  <c:v>0.87282780000000004</c:v>
                </c:pt>
                <c:pt idx="23483">
                  <c:v>0.8727762</c:v>
                </c:pt>
                <c:pt idx="23484">
                  <c:v>0.87272450000000001</c:v>
                </c:pt>
                <c:pt idx="23485">
                  <c:v>0.87267289999999997</c:v>
                </c:pt>
                <c:pt idx="23486">
                  <c:v>0.87262130000000004</c:v>
                </c:pt>
                <c:pt idx="23487">
                  <c:v>0.8725697</c:v>
                </c:pt>
                <c:pt idx="23488">
                  <c:v>0.87251820000000002</c:v>
                </c:pt>
                <c:pt idx="23489">
                  <c:v>0.87246659999999998</c:v>
                </c:pt>
                <c:pt idx="23490">
                  <c:v>0.8724151</c:v>
                </c:pt>
                <c:pt idx="23491">
                  <c:v>0.87236349999999996</c:v>
                </c:pt>
                <c:pt idx="23492">
                  <c:v>0.87231190000000003</c:v>
                </c:pt>
                <c:pt idx="23493">
                  <c:v>0.87226040000000005</c:v>
                </c:pt>
                <c:pt idx="23494">
                  <c:v>0.87220889999999995</c:v>
                </c:pt>
                <c:pt idx="23495">
                  <c:v>0.87215739999999997</c:v>
                </c:pt>
                <c:pt idx="23496">
                  <c:v>0.87210589999999999</c:v>
                </c:pt>
                <c:pt idx="23497">
                  <c:v>0.87205440000000001</c:v>
                </c:pt>
                <c:pt idx="23498">
                  <c:v>0.87200290000000003</c:v>
                </c:pt>
                <c:pt idx="23499">
                  <c:v>0.87195140000000004</c:v>
                </c:pt>
                <c:pt idx="23500">
                  <c:v>0.87189989999999995</c:v>
                </c:pt>
                <c:pt idx="23501">
                  <c:v>0.87184839999999997</c:v>
                </c:pt>
                <c:pt idx="23502">
                  <c:v>0.87179700000000004</c:v>
                </c:pt>
                <c:pt idx="23503">
                  <c:v>0.87174549999999995</c:v>
                </c:pt>
                <c:pt idx="23504">
                  <c:v>0.87169410000000003</c:v>
                </c:pt>
                <c:pt idx="23505">
                  <c:v>0.87164260000000005</c:v>
                </c:pt>
                <c:pt idx="23506">
                  <c:v>0.87159120000000001</c:v>
                </c:pt>
                <c:pt idx="23507">
                  <c:v>0.87153979999999998</c:v>
                </c:pt>
                <c:pt idx="23508">
                  <c:v>0.87148829999999999</c:v>
                </c:pt>
                <c:pt idx="23509">
                  <c:v>0.87143689999999996</c:v>
                </c:pt>
                <c:pt idx="23510">
                  <c:v>0.87138550000000004</c:v>
                </c:pt>
                <c:pt idx="23511">
                  <c:v>0.8713341</c:v>
                </c:pt>
                <c:pt idx="23512">
                  <c:v>0.87128280000000002</c:v>
                </c:pt>
                <c:pt idx="23513">
                  <c:v>0.87123139999999999</c:v>
                </c:pt>
                <c:pt idx="23514">
                  <c:v>0.87117999999999995</c:v>
                </c:pt>
                <c:pt idx="23515">
                  <c:v>0.87112860000000003</c:v>
                </c:pt>
                <c:pt idx="23516">
                  <c:v>0.8710772</c:v>
                </c:pt>
                <c:pt idx="23517">
                  <c:v>0.87102590000000002</c:v>
                </c:pt>
                <c:pt idx="23518">
                  <c:v>0.87097449999999998</c:v>
                </c:pt>
                <c:pt idx="23519">
                  <c:v>0.87092320000000001</c:v>
                </c:pt>
                <c:pt idx="23520">
                  <c:v>0.87087179999999997</c:v>
                </c:pt>
                <c:pt idx="23521">
                  <c:v>0.8708205</c:v>
                </c:pt>
                <c:pt idx="23522">
                  <c:v>0.87076920000000002</c:v>
                </c:pt>
                <c:pt idx="23523">
                  <c:v>0.87071790000000004</c:v>
                </c:pt>
                <c:pt idx="23524">
                  <c:v>0.87066659999999996</c:v>
                </c:pt>
                <c:pt idx="23525">
                  <c:v>0.87061520000000003</c:v>
                </c:pt>
                <c:pt idx="23526">
                  <c:v>0.87056389999999995</c:v>
                </c:pt>
                <c:pt idx="23527">
                  <c:v>0.87051259999999997</c:v>
                </c:pt>
                <c:pt idx="23528">
                  <c:v>0.87046129999999999</c:v>
                </c:pt>
                <c:pt idx="23529">
                  <c:v>0.87041009999999996</c:v>
                </c:pt>
                <c:pt idx="23530">
                  <c:v>0.87035879999999999</c:v>
                </c:pt>
                <c:pt idx="23531">
                  <c:v>0.87030759999999996</c:v>
                </c:pt>
                <c:pt idx="23532">
                  <c:v>0.87025629999999998</c:v>
                </c:pt>
                <c:pt idx="23533">
                  <c:v>0.87020500000000001</c:v>
                </c:pt>
                <c:pt idx="23534">
                  <c:v>0.87015379999999998</c:v>
                </c:pt>
                <c:pt idx="23535">
                  <c:v>0.8701025</c:v>
                </c:pt>
                <c:pt idx="23536">
                  <c:v>0.87005129999999997</c:v>
                </c:pt>
                <c:pt idx="23537">
                  <c:v>0.87000010000000005</c:v>
                </c:pt>
                <c:pt idx="23538">
                  <c:v>0.86994890000000002</c:v>
                </c:pt>
                <c:pt idx="23539">
                  <c:v>0.8698977</c:v>
                </c:pt>
                <c:pt idx="23540">
                  <c:v>0.86984649999999997</c:v>
                </c:pt>
                <c:pt idx="23541">
                  <c:v>0.86979530000000005</c:v>
                </c:pt>
                <c:pt idx="23542">
                  <c:v>0.86974410000000002</c:v>
                </c:pt>
                <c:pt idx="23543">
                  <c:v>0.86969289999999999</c:v>
                </c:pt>
                <c:pt idx="23544">
                  <c:v>0.86964169999999996</c:v>
                </c:pt>
                <c:pt idx="23545">
                  <c:v>0.86959059999999999</c:v>
                </c:pt>
                <c:pt idx="23546">
                  <c:v>0.86953939999999996</c:v>
                </c:pt>
                <c:pt idx="23547">
                  <c:v>0.86948829999999999</c:v>
                </c:pt>
                <c:pt idx="23548">
                  <c:v>0.86943720000000002</c:v>
                </c:pt>
                <c:pt idx="23549">
                  <c:v>0.86938599999999999</c:v>
                </c:pt>
                <c:pt idx="23550">
                  <c:v>0.86933490000000002</c:v>
                </c:pt>
                <c:pt idx="23551">
                  <c:v>0.86928369999999999</c:v>
                </c:pt>
                <c:pt idx="23552">
                  <c:v>0.86923260000000002</c:v>
                </c:pt>
                <c:pt idx="23553">
                  <c:v>0.86918150000000005</c:v>
                </c:pt>
                <c:pt idx="23554">
                  <c:v>0.86913030000000002</c:v>
                </c:pt>
                <c:pt idx="23555">
                  <c:v>0.86907920000000005</c:v>
                </c:pt>
                <c:pt idx="23556">
                  <c:v>0.86902820000000003</c:v>
                </c:pt>
                <c:pt idx="23557">
                  <c:v>0.86897709999999995</c:v>
                </c:pt>
                <c:pt idx="23558">
                  <c:v>0.86892599999999998</c:v>
                </c:pt>
                <c:pt idx="23559">
                  <c:v>0.86887490000000001</c:v>
                </c:pt>
                <c:pt idx="23560">
                  <c:v>0.86882380000000003</c:v>
                </c:pt>
                <c:pt idx="23561">
                  <c:v>0.86877269999999995</c:v>
                </c:pt>
                <c:pt idx="23562">
                  <c:v>0.86872170000000004</c:v>
                </c:pt>
                <c:pt idx="23563">
                  <c:v>0.86867059999999996</c:v>
                </c:pt>
                <c:pt idx="23564">
                  <c:v>0.86861960000000005</c:v>
                </c:pt>
                <c:pt idx="23565">
                  <c:v>0.86856849999999997</c:v>
                </c:pt>
                <c:pt idx="23566">
                  <c:v>0.86851750000000005</c:v>
                </c:pt>
                <c:pt idx="23567">
                  <c:v>0.86846650000000003</c:v>
                </c:pt>
                <c:pt idx="23568">
                  <c:v>0.86841550000000001</c:v>
                </c:pt>
                <c:pt idx="23569">
                  <c:v>0.86836449999999998</c:v>
                </c:pt>
                <c:pt idx="23570">
                  <c:v>0.86831340000000001</c:v>
                </c:pt>
                <c:pt idx="23571">
                  <c:v>0.86826239999999999</c:v>
                </c:pt>
                <c:pt idx="23572">
                  <c:v>0.86821139999999997</c:v>
                </c:pt>
                <c:pt idx="23573">
                  <c:v>0.86816040000000005</c:v>
                </c:pt>
                <c:pt idx="23574">
                  <c:v>0.86810940000000003</c:v>
                </c:pt>
                <c:pt idx="23575">
                  <c:v>0.86805840000000001</c:v>
                </c:pt>
                <c:pt idx="23576">
                  <c:v>0.86800750000000004</c:v>
                </c:pt>
                <c:pt idx="23577">
                  <c:v>0.86795650000000002</c:v>
                </c:pt>
                <c:pt idx="23578">
                  <c:v>0.86790560000000005</c:v>
                </c:pt>
                <c:pt idx="23579">
                  <c:v>0.86785460000000003</c:v>
                </c:pt>
                <c:pt idx="23580">
                  <c:v>0.86780360000000001</c:v>
                </c:pt>
                <c:pt idx="23581">
                  <c:v>0.86775270000000004</c:v>
                </c:pt>
                <c:pt idx="23582">
                  <c:v>0.86770170000000002</c:v>
                </c:pt>
                <c:pt idx="23583">
                  <c:v>0.8676507</c:v>
                </c:pt>
                <c:pt idx="23584">
                  <c:v>0.86759980000000003</c:v>
                </c:pt>
                <c:pt idx="23585">
                  <c:v>0.86754889999999996</c:v>
                </c:pt>
                <c:pt idx="23586">
                  <c:v>0.86749799999999999</c:v>
                </c:pt>
                <c:pt idx="23587">
                  <c:v>0.86744710000000003</c:v>
                </c:pt>
                <c:pt idx="23588">
                  <c:v>0.86739619999999995</c:v>
                </c:pt>
                <c:pt idx="23589">
                  <c:v>0.86734529999999999</c:v>
                </c:pt>
                <c:pt idx="23590">
                  <c:v>0.86729440000000002</c:v>
                </c:pt>
                <c:pt idx="23591">
                  <c:v>0.86724349999999994</c:v>
                </c:pt>
                <c:pt idx="23592">
                  <c:v>0.86719259999999998</c:v>
                </c:pt>
                <c:pt idx="23593">
                  <c:v>0.86714170000000002</c:v>
                </c:pt>
                <c:pt idx="23594">
                  <c:v>0.8670909</c:v>
                </c:pt>
                <c:pt idx="23595">
                  <c:v>0.86704000000000003</c:v>
                </c:pt>
                <c:pt idx="23596">
                  <c:v>0.86698920000000002</c:v>
                </c:pt>
                <c:pt idx="23597">
                  <c:v>0.8669384</c:v>
                </c:pt>
                <c:pt idx="23598">
                  <c:v>0.86688750000000003</c:v>
                </c:pt>
                <c:pt idx="23599">
                  <c:v>0.86683670000000002</c:v>
                </c:pt>
                <c:pt idx="23600">
                  <c:v>0.86678580000000005</c:v>
                </c:pt>
                <c:pt idx="23601">
                  <c:v>0.86673500000000003</c:v>
                </c:pt>
                <c:pt idx="23602">
                  <c:v>0.86668409999999996</c:v>
                </c:pt>
                <c:pt idx="23603">
                  <c:v>0.86663330000000005</c:v>
                </c:pt>
                <c:pt idx="23604">
                  <c:v>0.86658250000000003</c:v>
                </c:pt>
                <c:pt idx="23605">
                  <c:v>0.86653170000000002</c:v>
                </c:pt>
                <c:pt idx="23606">
                  <c:v>0.8664809</c:v>
                </c:pt>
                <c:pt idx="23607">
                  <c:v>0.86643020000000004</c:v>
                </c:pt>
                <c:pt idx="23608">
                  <c:v>0.86637940000000002</c:v>
                </c:pt>
                <c:pt idx="23609">
                  <c:v>0.8663286</c:v>
                </c:pt>
                <c:pt idx="23610">
                  <c:v>0.86627779999999999</c:v>
                </c:pt>
                <c:pt idx="23611">
                  <c:v>0.86622699999999997</c:v>
                </c:pt>
                <c:pt idx="23612">
                  <c:v>0.86617619999999995</c:v>
                </c:pt>
                <c:pt idx="23613">
                  <c:v>0.86612549999999999</c:v>
                </c:pt>
                <c:pt idx="23614">
                  <c:v>0.86607469999999998</c:v>
                </c:pt>
                <c:pt idx="23615">
                  <c:v>0.86602400000000002</c:v>
                </c:pt>
                <c:pt idx="23616">
                  <c:v>0.86597329999999995</c:v>
                </c:pt>
                <c:pt idx="23617">
                  <c:v>0.86592259999999999</c:v>
                </c:pt>
                <c:pt idx="23618">
                  <c:v>0.86587179999999997</c:v>
                </c:pt>
                <c:pt idx="23619">
                  <c:v>0.86582110000000001</c:v>
                </c:pt>
                <c:pt idx="23620">
                  <c:v>0.86577040000000005</c:v>
                </c:pt>
                <c:pt idx="23621">
                  <c:v>0.86571969999999998</c:v>
                </c:pt>
                <c:pt idx="23622">
                  <c:v>0.86566900000000002</c:v>
                </c:pt>
                <c:pt idx="23623">
                  <c:v>0.8656182</c:v>
                </c:pt>
                <c:pt idx="23624">
                  <c:v>0.86556750000000005</c:v>
                </c:pt>
                <c:pt idx="23625">
                  <c:v>0.86551679999999998</c:v>
                </c:pt>
                <c:pt idx="23626">
                  <c:v>0.86546619999999996</c:v>
                </c:pt>
                <c:pt idx="23627">
                  <c:v>0.8654155</c:v>
                </c:pt>
                <c:pt idx="23628">
                  <c:v>0.86536480000000005</c:v>
                </c:pt>
                <c:pt idx="23629">
                  <c:v>0.86531420000000003</c:v>
                </c:pt>
                <c:pt idx="23630">
                  <c:v>0.86526349999999996</c:v>
                </c:pt>
                <c:pt idx="23631">
                  <c:v>0.86521289999999995</c:v>
                </c:pt>
                <c:pt idx="23632">
                  <c:v>0.86516219999999999</c:v>
                </c:pt>
                <c:pt idx="23633">
                  <c:v>0.86511150000000003</c:v>
                </c:pt>
                <c:pt idx="23634">
                  <c:v>0.86506090000000002</c:v>
                </c:pt>
                <c:pt idx="23635">
                  <c:v>0.86501030000000001</c:v>
                </c:pt>
                <c:pt idx="23636">
                  <c:v>0.8649597</c:v>
                </c:pt>
                <c:pt idx="23637">
                  <c:v>0.86490909999999999</c:v>
                </c:pt>
                <c:pt idx="23638">
                  <c:v>0.86485840000000003</c:v>
                </c:pt>
                <c:pt idx="23639">
                  <c:v>0.86480780000000002</c:v>
                </c:pt>
                <c:pt idx="23640">
                  <c:v>0.8647572</c:v>
                </c:pt>
                <c:pt idx="23641">
                  <c:v>0.86470659999999999</c:v>
                </c:pt>
                <c:pt idx="23642">
                  <c:v>0.86465599999999998</c:v>
                </c:pt>
                <c:pt idx="23643">
                  <c:v>0.86460539999999997</c:v>
                </c:pt>
                <c:pt idx="23644">
                  <c:v>0.86455479999999996</c:v>
                </c:pt>
                <c:pt idx="23645">
                  <c:v>0.86450419999999994</c:v>
                </c:pt>
                <c:pt idx="23646">
                  <c:v>0.86445369999999999</c:v>
                </c:pt>
                <c:pt idx="23647">
                  <c:v>0.86440309999999998</c:v>
                </c:pt>
                <c:pt idx="23648">
                  <c:v>0.86435260000000003</c:v>
                </c:pt>
                <c:pt idx="23649">
                  <c:v>0.86430200000000001</c:v>
                </c:pt>
                <c:pt idx="23650">
                  <c:v>0.86425149999999995</c:v>
                </c:pt>
                <c:pt idx="23651">
                  <c:v>0.86420090000000005</c:v>
                </c:pt>
                <c:pt idx="23652">
                  <c:v>0.86415039999999999</c:v>
                </c:pt>
                <c:pt idx="23653">
                  <c:v>0.86409990000000003</c:v>
                </c:pt>
                <c:pt idx="23654">
                  <c:v>0.86404930000000002</c:v>
                </c:pt>
                <c:pt idx="23655">
                  <c:v>0.86399879999999996</c:v>
                </c:pt>
                <c:pt idx="23656">
                  <c:v>0.86394820000000005</c:v>
                </c:pt>
                <c:pt idx="23657">
                  <c:v>0.86389769999999999</c:v>
                </c:pt>
                <c:pt idx="23658">
                  <c:v>0.86384729999999998</c:v>
                </c:pt>
                <c:pt idx="23659">
                  <c:v>0.86379680000000003</c:v>
                </c:pt>
                <c:pt idx="23660">
                  <c:v>0.86374629999999997</c:v>
                </c:pt>
                <c:pt idx="23661">
                  <c:v>0.86369580000000001</c:v>
                </c:pt>
                <c:pt idx="23662">
                  <c:v>0.86364529999999995</c:v>
                </c:pt>
                <c:pt idx="23663">
                  <c:v>0.8635948</c:v>
                </c:pt>
                <c:pt idx="23664">
                  <c:v>0.86354430000000004</c:v>
                </c:pt>
                <c:pt idx="23665">
                  <c:v>0.86349390000000004</c:v>
                </c:pt>
                <c:pt idx="23666">
                  <c:v>0.86344339999999997</c:v>
                </c:pt>
                <c:pt idx="23667">
                  <c:v>0.86339290000000002</c:v>
                </c:pt>
                <c:pt idx="23668">
                  <c:v>0.86334250000000001</c:v>
                </c:pt>
                <c:pt idx="23669">
                  <c:v>0.86329210000000001</c:v>
                </c:pt>
                <c:pt idx="23670">
                  <c:v>0.8632417</c:v>
                </c:pt>
                <c:pt idx="23671">
                  <c:v>0.86319120000000005</c:v>
                </c:pt>
                <c:pt idx="23672">
                  <c:v>0.86314080000000004</c:v>
                </c:pt>
                <c:pt idx="23673">
                  <c:v>0.86309040000000004</c:v>
                </c:pt>
                <c:pt idx="23674">
                  <c:v>0.86304000000000003</c:v>
                </c:pt>
                <c:pt idx="23675">
                  <c:v>0.86298949999999996</c:v>
                </c:pt>
                <c:pt idx="23676">
                  <c:v>0.86293909999999996</c:v>
                </c:pt>
                <c:pt idx="23677">
                  <c:v>0.86288869999999995</c:v>
                </c:pt>
                <c:pt idx="23678">
                  <c:v>0.86283829999999995</c:v>
                </c:pt>
                <c:pt idx="23679">
                  <c:v>0.86278790000000005</c:v>
                </c:pt>
                <c:pt idx="23680">
                  <c:v>0.86273750000000005</c:v>
                </c:pt>
                <c:pt idx="23681">
                  <c:v>0.86268719999999999</c:v>
                </c:pt>
                <c:pt idx="23682">
                  <c:v>0.86263679999999998</c:v>
                </c:pt>
                <c:pt idx="23683">
                  <c:v>0.86258639999999998</c:v>
                </c:pt>
                <c:pt idx="23684">
                  <c:v>0.86253610000000003</c:v>
                </c:pt>
                <c:pt idx="23685">
                  <c:v>0.86248570000000002</c:v>
                </c:pt>
                <c:pt idx="23686">
                  <c:v>0.86243530000000002</c:v>
                </c:pt>
                <c:pt idx="23687">
                  <c:v>0.86238499999999996</c:v>
                </c:pt>
                <c:pt idx="23688">
                  <c:v>0.86233459999999995</c:v>
                </c:pt>
                <c:pt idx="23689">
                  <c:v>0.8622843</c:v>
                </c:pt>
                <c:pt idx="23690">
                  <c:v>0.86223399999999994</c:v>
                </c:pt>
                <c:pt idx="23691">
                  <c:v>0.8621837</c:v>
                </c:pt>
                <c:pt idx="23692">
                  <c:v>0.86213340000000005</c:v>
                </c:pt>
                <c:pt idx="23693">
                  <c:v>0.86208309999999999</c:v>
                </c:pt>
                <c:pt idx="23694">
                  <c:v>0.86203280000000004</c:v>
                </c:pt>
                <c:pt idx="23695">
                  <c:v>0.86198249999999998</c:v>
                </c:pt>
                <c:pt idx="23696">
                  <c:v>0.86193220000000004</c:v>
                </c:pt>
                <c:pt idx="23697">
                  <c:v>0.86188189999999998</c:v>
                </c:pt>
                <c:pt idx="23698">
                  <c:v>0.86183149999999997</c:v>
                </c:pt>
                <c:pt idx="23699">
                  <c:v>0.86178120000000002</c:v>
                </c:pt>
                <c:pt idx="23700">
                  <c:v>0.86173089999999997</c:v>
                </c:pt>
                <c:pt idx="23701">
                  <c:v>0.86168069999999997</c:v>
                </c:pt>
                <c:pt idx="23702">
                  <c:v>0.86163040000000002</c:v>
                </c:pt>
                <c:pt idx="23703">
                  <c:v>0.86158020000000002</c:v>
                </c:pt>
                <c:pt idx="23704">
                  <c:v>0.86152989999999996</c:v>
                </c:pt>
                <c:pt idx="23705">
                  <c:v>0.86147969999999996</c:v>
                </c:pt>
                <c:pt idx="23706">
                  <c:v>0.86142949999999996</c:v>
                </c:pt>
                <c:pt idx="23707">
                  <c:v>0.86137920000000001</c:v>
                </c:pt>
                <c:pt idx="23708">
                  <c:v>0.86132900000000001</c:v>
                </c:pt>
                <c:pt idx="23709">
                  <c:v>0.86127869999999995</c:v>
                </c:pt>
                <c:pt idx="23710">
                  <c:v>0.86122849999999995</c:v>
                </c:pt>
                <c:pt idx="23711">
                  <c:v>0.8611782</c:v>
                </c:pt>
                <c:pt idx="23712">
                  <c:v>0.861128</c:v>
                </c:pt>
                <c:pt idx="23713">
                  <c:v>0.8610778</c:v>
                </c:pt>
                <c:pt idx="23714">
                  <c:v>0.86102769999999995</c:v>
                </c:pt>
                <c:pt idx="23715">
                  <c:v>0.86097749999999995</c:v>
                </c:pt>
                <c:pt idx="23716">
                  <c:v>0.86092729999999995</c:v>
                </c:pt>
                <c:pt idx="23717">
                  <c:v>0.86087709999999995</c:v>
                </c:pt>
                <c:pt idx="23718">
                  <c:v>0.86082689999999995</c:v>
                </c:pt>
                <c:pt idx="23719">
                  <c:v>0.86077669999999995</c:v>
                </c:pt>
                <c:pt idx="23720">
                  <c:v>0.86072649999999995</c:v>
                </c:pt>
                <c:pt idx="23721">
                  <c:v>0.86067629999999995</c:v>
                </c:pt>
                <c:pt idx="23722">
                  <c:v>0.86062620000000001</c:v>
                </c:pt>
                <c:pt idx="23723">
                  <c:v>0.86057600000000001</c:v>
                </c:pt>
                <c:pt idx="23724">
                  <c:v>0.86052589999999995</c:v>
                </c:pt>
                <c:pt idx="23725">
                  <c:v>0.86047580000000001</c:v>
                </c:pt>
                <c:pt idx="23726">
                  <c:v>0.86042569999999996</c:v>
                </c:pt>
                <c:pt idx="23727">
                  <c:v>0.86037549999999996</c:v>
                </c:pt>
                <c:pt idx="23728">
                  <c:v>0.86032540000000002</c:v>
                </c:pt>
                <c:pt idx="23729">
                  <c:v>0.86027529999999997</c:v>
                </c:pt>
                <c:pt idx="23730">
                  <c:v>0.86022509999999996</c:v>
                </c:pt>
                <c:pt idx="23731">
                  <c:v>0.86017500000000002</c:v>
                </c:pt>
                <c:pt idx="23732">
                  <c:v>0.86012489999999997</c:v>
                </c:pt>
                <c:pt idx="23733">
                  <c:v>0.86007480000000003</c:v>
                </c:pt>
                <c:pt idx="23734">
                  <c:v>0.86002460000000003</c:v>
                </c:pt>
                <c:pt idx="23735">
                  <c:v>0.85997460000000003</c:v>
                </c:pt>
                <c:pt idx="23736">
                  <c:v>0.85992449999999998</c:v>
                </c:pt>
                <c:pt idx="23737">
                  <c:v>0.85987440000000004</c:v>
                </c:pt>
                <c:pt idx="23738">
                  <c:v>0.85982440000000004</c:v>
                </c:pt>
                <c:pt idx="23739">
                  <c:v>0.85977429999999999</c:v>
                </c:pt>
                <c:pt idx="23740">
                  <c:v>0.85972420000000005</c:v>
                </c:pt>
                <c:pt idx="23741">
                  <c:v>0.85967420000000005</c:v>
                </c:pt>
                <c:pt idx="23742">
                  <c:v>0.8596241</c:v>
                </c:pt>
                <c:pt idx="23743">
                  <c:v>0.85957399999999995</c:v>
                </c:pt>
                <c:pt idx="23744">
                  <c:v>0.85952399999999995</c:v>
                </c:pt>
                <c:pt idx="23745">
                  <c:v>0.85947390000000001</c:v>
                </c:pt>
                <c:pt idx="23746">
                  <c:v>0.85942390000000002</c:v>
                </c:pt>
                <c:pt idx="23747">
                  <c:v>0.85937390000000002</c:v>
                </c:pt>
                <c:pt idx="23748">
                  <c:v>0.85932390000000003</c:v>
                </c:pt>
                <c:pt idx="23749">
                  <c:v>0.85927390000000003</c:v>
                </c:pt>
                <c:pt idx="23750">
                  <c:v>0.85922379999999998</c:v>
                </c:pt>
                <c:pt idx="23751">
                  <c:v>0.85917379999999999</c:v>
                </c:pt>
                <c:pt idx="23752">
                  <c:v>0.85912379999999999</c:v>
                </c:pt>
                <c:pt idx="23753">
                  <c:v>0.8590738</c:v>
                </c:pt>
                <c:pt idx="23754">
                  <c:v>0.8590238</c:v>
                </c:pt>
                <c:pt idx="23755">
                  <c:v>0.85897380000000001</c:v>
                </c:pt>
                <c:pt idx="23756">
                  <c:v>0.85892380000000002</c:v>
                </c:pt>
                <c:pt idx="23757">
                  <c:v>0.85887380000000002</c:v>
                </c:pt>
                <c:pt idx="23758">
                  <c:v>0.85882389999999997</c:v>
                </c:pt>
                <c:pt idx="23759">
                  <c:v>0.85877389999999998</c:v>
                </c:pt>
                <c:pt idx="23760">
                  <c:v>0.85872400000000004</c:v>
                </c:pt>
                <c:pt idx="23761">
                  <c:v>0.85867400000000005</c:v>
                </c:pt>
                <c:pt idx="23762">
                  <c:v>0.8586241</c:v>
                </c:pt>
                <c:pt idx="23763">
                  <c:v>0.85857419999999995</c:v>
                </c:pt>
                <c:pt idx="23764">
                  <c:v>0.85852419999999996</c:v>
                </c:pt>
                <c:pt idx="23765">
                  <c:v>0.85847430000000002</c:v>
                </c:pt>
                <c:pt idx="23766">
                  <c:v>0.85842430000000003</c:v>
                </c:pt>
                <c:pt idx="23767">
                  <c:v>0.85837439999999998</c:v>
                </c:pt>
                <c:pt idx="23768">
                  <c:v>0.85832439999999999</c:v>
                </c:pt>
                <c:pt idx="23769">
                  <c:v>0.85827450000000005</c:v>
                </c:pt>
                <c:pt idx="23770">
                  <c:v>0.8582246</c:v>
                </c:pt>
                <c:pt idx="23771">
                  <c:v>0.85817469999999996</c:v>
                </c:pt>
                <c:pt idx="23772">
                  <c:v>0.85812489999999997</c:v>
                </c:pt>
                <c:pt idx="23773">
                  <c:v>0.85807500000000003</c:v>
                </c:pt>
                <c:pt idx="23774">
                  <c:v>0.85802509999999999</c:v>
                </c:pt>
                <c:pt idx="23775">
                  <c:v>0.85797520000000005</c:v>
                </c:pt>
                <c:pt idx="23776">
                  <c:v>0.8579253</c:v>
                </c:pt>
                <c:pt idx="23777">
                  <c:v>0.85787539999999995</c:v>
                </c:pt>
                <c:pt idx="23778">
                  <c:v>0.85782550000000002</c:v>
                </c:pt>
                <c:pt idx="23779">
                  <c:v>0.85777559999999997</c:v>
                </c:pt>
                <c:pt idx="23780">
                  <c:v>0.85772570000000004</c:v>
                </c:pt>
                <c:pt idx="23781">
                  <c:v>0.85767590000000005</c:v>
                </c:pt>
                <c:pt idx="23782">
                  <c:v>0.85762609999999995</c:v>
                </c:pt>
                <c:pt idx="23783">
                  <c:v>0.85757629999999996</c:v>
                </c:pt>
                <c:pt idx="23784">
                  <c:v>0.85752640000000002</c:v>
                </c:pt>
                <c:pt idx="23785">
                  <c:v>0.85747660000000003</c:v>
                </c:pt>
                <c:pt idx="23786">
                  <c:v>0.85742680000000004</c:v>
                </c:pt>
                <c:pt idx="23787">
                  <c:v>0.8573769</c:v>
                </c:pt>
                <c:pt idx="23788">
                  <c:v>0.85732710000000001</c:v>
                </c:pt>
                <c:pt idx="23789">
                  <c:v>0.85727730000000002</c:v>
                </c:pt>
                <c:pt idx="23790">
                  <c:v>0.85722739999999997</c:v>
                </c:pt>
                <c:pt idx="23791">
                  <c:v>0.85717759999999998</c:v>
                </c:pt>
                <c:pt idx="23792">
                  <c:v>0.8571278</c:v>
                </c:pt>
                <c:pt idx="23793">
                  <c:v>0.85707800000000001</c:v>
                </c:pt>
                <c:pt idx="23794">
                  <c:v>0.85702820000000002</c:v>
                </c:pt>
                <c:pt idx="23795">
                  <c:v>0.85697849999999998</c:v>
                </c:pt>
                <c:pt idx="23796">
                  <c:v>0.85692869999999999</c:v>
                </c:pt>
                <c:pt idx="23797">
                  <c:v>0.8568789</c:v>
                </c:pt>
                <c:pt idx="23798">
                  <c:v>0.85682919999999996</c:v>
                </c:pt>
                <c:pt idx="23799">
                  <c:v>0.85677939999999997</c:v>
                </c:pt>
                <c:pt idx="23800">
                  <c:v>0.85672959999999998</c:v>
                </c:pt>
                <c:pt idx="23801">
                  <c:v>0.85667990000000005</c:v>
                </c:pt>
                <c:pt idx="23802">
                  <c:v>0.85663009999999995</c:v>
                </c:pt>
                <c:pt idx="23803">
                  <c:v>0.85658029999999996</c:v>
                </c:pt>
                <c:pt idx="23804">
                  <c:v>0.85653060000000003</c:v>
                </c:pt>
                <c:pt idx="23805">
                  <c:v>0.85648089999999999</c:v>
                </c:pt>
                <c:pt idx="23806">
                  <c:v>0.85643119999999995</c:v>
                </c:pt>
                <c:pt idx="23807">
                  <c:v>0.85638150000000002</c:v>
                </c:pt>
                <c:pt idx="23808">
                  <c:v>0.85633179999999998</c:v>
                </c:pt>
                <c:pt idx="23809">
                  <c:v>0.85628210000000005</c:v>
                </c:pt>
                <c:pt idx="23810">
                  <c:v>0.85623229999999995</c:v>
                </c:pt>
                <c:pt idx="23811">
                  <c:v>0.85618260000000002</c:v>
                </c:pt>
                <c:pt idx="23812">
                  <c:v>0.85613289999999997</c:v>
                </c:pt>
                <c:pt idx="23813">
                  <c:v>0.85608320000000004</c:v>
                </c:pt>
                <c:pt idx="23814">
                  <c:v>0.8560335</c:v>
                </c:pt>
                <c:pt idx="23815">
                  <c:v>0.85598379999999996</c:v>
                </c:pt>
                <c:pt idx="23816">
                  <c:v>0.85593410000000003</c:v>
                </c:pt>
                <c:pt idx="23817">
                  <c:v>0.85588450000000005</c:v>
                </c:pt>
                <c:pt idx="23818">
                  <c:v>0.85583480000000001</c:v>
                </c:pt>
                <c:pt idx="23819">
                  <c:v>0.85578520000000002</c:v>
                </c:pt>
                <c:pt idx="23820">
                  <c:v>0.85573549999999998</c:v>
                </c:pt>
                <c:pt idx="23821">
                  <c:v>0.8556859</c:v>
                </c:pt>
                <c:pt idx="23822">
                  <c:v>0.85563619999999996</c:v>
                </c:pt>
                <c:pt idx="23823">
                  <c:v>0.85558659999999997</c:v>
                </c:pt>
                <c:pt idx="23824">
                  <c:v>0.85553690000000004</c:v>
                </c:pt>
                <c:pt idx="23825">
                  <c:v>0.85548729999999995</c:v>
                </c:pt>
                <c:pt idx="23826">
                  <c:v>0.85543760000000002</c:v>
                </c:pt>
                <c:pt idx="23827">
                  <c:v>0.85538800000000004</c:v>
                </c:pt>
                <c:pt idx="23828">
                  <c:v>0.85533840000000005</c:v>
                </c:pt>
                <c:pt idx="23829">
                  <c:v>0.85528879999999996</c:v>
                </c:pt>
                <c:pt idx="23830">
                  <c:v>0.85523919999999998</c:v>
                </c:pt>
                <c:pt idx="23831">
                  <c:v>0.85518959999999999</c:v>
                </c:pt>
                <c:pt idx="23832">
                  <c:v>0.85514000000000001</c:v>
                </c:pt>
                <c:pt idx="23833">
                  <c:v>0.85509040000000003</c:v>
                </c:pt>
                <c:pt idx="23834">
                  <c:v>0.85504080000000005</c:v>
                </c:pt>
                <c:pt idx="23835">
                  <c:v>0.85499130000000001</c:v>
                </c:pt>
                <c:pt idx="23836">
                  <c:v>0.85494170000000003</c:v>
                </c:pt>
                <c:pt idx="23837">
                  <c:v>0.85489210000000004</c:v>
                </c:pt>
                <c:pt idx="23838">
                  <c:v>0.85484249999999995</c:v>
                </c:pt>
                <c:pt idx="23839">
                  <c:v>0.85479289999999997</c:v>
                </c:pt>
                <c:pt idx="23840">
                  <c:v>0.85474340000000004</c:v>
                </c:pt>
                <c:pt idx="23841">
                  <c:v>0.85469379999999995</c:v>
                </c:pt>
                <c:pt idx="23842">
                  <c:v>0.85464430000000002</c:v>
                </c:pt>
                <c:pt idx="23843">
                  <c:v>0.85459479999999999</c:v>
                </c:pt>
                <c:pt idx="23844">
                  <c:v>0.8545452</c:v>
                </c:pt>
                <c:pt idx="23845">
                  <c:v>0.85449569999999997</c:v>
                </c:pt>
                <c:pt idx="23846">
                  <c:v>0.85444620000000004</c:v>
                </c:pt>
                <c:pt idx="23847">
                  <c:v>0.85439659999999995</c:v>
                </c:pt>
                <c:pt idx="23848">
                  <c:v>0.85434710000000003</c:v>
                </c:pt>
                <c:pt idx="23849">
                  <c:v>0.85429759999999999</c:v>
                </c:pt>
                <c:pt idx="23850">
                  <c:v>0.85424800000000001</c:v>
                </c:pt>
                <c:pt idx="23851">
                  <c:v>0.85419849999999997</c:v>
                </c:pt>
                <c:pt idx="23852">
                  <c:v>0.85414900000000005</c:v>
                </c:pt>
                <c:pt idx="23853">
                  <c:v>0.85409959999999996</c:v>
                </c:pt>
                <c:pt idx="23854">
                  <c:v>0.85405010000000003</c:v>
                </c:pt>
                <c:pt idx="23855">
                  <c:v>0.8540006</c:v>
                </c:pt>
                <c:pt idx="23856">
                  <c:v>0.85395120000000002</c:v>
                </c:pt>
                <c:pt idx="23857">
                  <c:v>0.85390169999999999</c:v>
                </c:pt>
                <c:pt idx="23858">
                  <c:v>0.85385219999999995</c:v>
                </c:pt>
                <c:pt idx="23859">
                  <c:v>0.85380270000000003</c:v>
                </c:pt>
                <c:pt idx="23860">
                  <c:v>0.85375330000000005</c:v>
                </c:pt>
                <c:pt idx="23861">
                  <c:v>0.85370380000000001</c:v>
                </c:pt>
                <c:pt idx="23862">
                  <c:v>0.85365429999999998</c:v>
                </c:pt>
                <c:pt idx="23863">
                  <c:v>0.8536049</c:v>
                </c:pt>
                <c:pt idx="23864">
                  <c:v>0.85355539999999996</c:v>
                </c:pt>
                <c:pt idx="23865">
                  <c:v>0.85350599999999999</c:v>
                </c:pt>
                <c:pt idx="23866">
                  <c:v>0.85345660000000001</c:v>
                </c:pt>
                <c:pt idx="23867">
                  <c:v>0.85340720000000003</c:v>
                </c:pt>
                <c:pt idx="23868">
                  <c:v>0.85335780000000006</c:v>
                </c:pt>
                <c:pt idx="23869">
                  <c:v>0.85330839999999997</c:v>
                </c:pt>
                <c:pt idx="23870">
                  <c:v>0.85325899999999999</c:v>
                </c:pt>
                <c:pt idx="23871">
                  <c:v>0.85320960000000001</c:v>
                </c:pt>
                <c:pt idx="23872">
                  <c:v>0.85316009999999998</c:v>
                </c:pt>
                <c:pt idx="23873">
                  <c:v>0.8531107</c:v>
                </c:pt>
                <c:pt idx="23874">
                  <c:v>0.85306130000000002</c:v>
                </c:pt>
                <c:pt idx="23875">
                  <c:v>0.85301190000000005</c:v>
                </c:pt>
                <c:pt idx="23876">
                  <c:v>0.85296260000000002</c:v>
                </c:pt>
                <c:pt idx="23877">
                  <c:v>0.85291320000000004</c:v>
                </c:pt>
                <c:pt idx="23878">
                  <c:v>0.85286379999999995</c:v>
                </c:pt>
                <c:pt idx="23879">
                  <c:v>0.85281450000000003</c:v>
                </c:pt>
                <c:pt idx="23880">
                  <c:v>0.85276510000000005</c:v>
                </c:pt>
                <c:pt idx="23881">
                  <c:v>0.85271580000000002</c:v>
                </c:pt>
                <c:pt idx="23882">
                  <c:v>0.85266640000000005</c:v>
                </c:pt>
                <c:pt idx="23883">
                  <c:v>0.85261710000000002</c:v>
                </c:pt>
                <c:pt idx="23884">
                  <c:v>0.85256770000000004</c:v>
                </c:pt>
                <c:pt idx="23885">
                  <c:v>0.85251840000000001</c:v>
                </c:pt>
                <c:pt idx="23886">
                  <c:v>0.85246900000000003</c:v>
                </c:pt>
                <c:pt idx="23887">
                  <c:v>0.8524197</c:v>
                </c:pt>
                <c:pt idx="23888">
                  <c:v>0.85237030000000003</c:v>
                </c:pt>
                <c:pt idx="23889">
                  <c:v>0.852321</c:v>
                </c:pt>
                <c:pt idx="23890">
                  <c:v>0.85227169999999997</c:v>
                </c:pt>
                <c:pt idx="23891">
                  <c:v>0.85222240000000005</c:v>
                </c:pt>
                <c:pt idx="23892">
                  <c:v>0.85217310000000002</c:v>
                </c:pt>
                <c:pt idx="23893">
                  <c:v>0.85212390000000005</c:v>
                </c:pt>
                <c:pt idx="23894">
                  <c:v>0.85207460000000002</c:v>
                </c:pt>
                <c:pt idx="23895">
                  <c:v>0.85202529999999999</c:v>
                </c:pt>
                <c:pt idx="23896">
                  <c:v>0.85197599999999996</c:v>
                </c:pt>
                <c:pt idx="23897">
                  <c:v>0.85192670000000004</c:v>
                </c:pt>
                <c:pt idx="23898">
                  <c:v>0.85187740000000001</c:v>
                </c:pt>
                <c:pt idx="23899">
                  <c:v>0.85182809999999998</c:v>
                </c:pt>
                <c:pt idx="23900">
                  <c:v>0.85177879999999995</c:v>
                </c:pt>
                <c:pt idx="23901">
                  <c:v>0.85172959999999998</c:v>
                </c:pt>
                <c:pt idx="23902">
                  <c:v>0.85168029999999995</c:v>
                </c:pt>
                <c:pt idx="23903">
                  <c:v>0.85163109999999997</c:v>
                </c:pt>
                <c:pt idx="23904">
                  <c:v>0.8515819</c:v>
                </c:pt>
                <c:pt idx="23905">
                  <c:v>0.85153259999999997</c:v>
                </c:pt>
                <c:pt idx="23906">
                  <c:v>0.8514834</c:v>
                </c:pt>
                <c:pt idx="23907">
                  <c:v>0.85143420000000003</c:v>
                </c:pt>
                <c:pt idx="23908">
                  <c:v>0.8513849</c:v>
                </c:pt>
                <c:pt idx="23909">
                  <c:v>0.85133570000000003</c:v>
                </c:pt>
                <c:pt idx="23910">
                  <c:v>0.85128649999999995</c:v>
                </c:pt>
                <c:pt idx="23911">
                  <c:v>0.85123720000000003</c:v>
                </c:pt>
                <c:pt idx="23912">
                  <c:v>0.85118799999999994</c:v>
                </c:pt>
                <c:pt idx="23913">
                  <c:v>0.85113879999999997</c:v>
                </c:pt>
                <c:pt idx="23914">
                  <c:v>0.85108969999999995</c:v>
                </c:pt>
                <c:pt idx="23915">
                  <c:v>0.85104049999999998</c:v>
                </c:pt>
                <c:pt idx="23916">
                  <c:v>0.85099130000000001</c:v>
                </c:pt>
                <c:pt idx="23917">
                  <c:v>0.85094210000000003</c:v>
                </c:pt>
                <c:pt idx="23918">
                  <c:v>0.85089300000000001</c:v>
                </c:pt>
                <c:pt idx="23919">
                  <c:v>0.85084380000000004</c:v>
                </c:pt>
                <c:pt idx="23920">
                  <c:v>0.85079459999999996</c:v>
                </c:pt>
                <c:pt idx="23921">
                  <c:v>0.85074539999999998</c:v>
                </c:pt>
                <c:pt idx="23922">
                  <c:v>0.85069629999999996</c:v>
                </c:pt>
                <c:pt idx="23923">
                  <c:v>0.85064709999999999</c:v>
                </c:pt>
                <c:pt idx="23924">
                  <c:v>0.85059790000000002</c:v>
                </c:pt>
                <c:pt idx="23925">
                  <c:v>0.85054870000000005</c:v>
                </c:pt>
                <c:pt idx="23926">
                  <c:v>0.85049960000000002</c:v>
                </c:pt>
                <c:pt idx="23927">
                  <c:v>0.8504505</c:v>
                </c:pt>
                <c:pt idx="23928">
                  <c:v>0.85040139999999997</c:v>
                </c:pt>
                <c:pt idx="23929">
                  <c:v>0.85035229999999995</c:v>
                </c:pt>
                <c:pt idx="23930">
                  <c:v>0.85030320000000004</c:v>
                </c:pt>
                <c:pt idx="23931">
                  <c:v>0.85025410000000001</c:v>
                </c:pt>
                <c:pt idx="23932">
                  <c:v>0.85020490000000004</c:v>
                </c:pt>
                <c:pt idx="23933">
                  <c:v>0.85015580000000002</c:v>
                </c:pt>
                <c:pt idx="23934">
                  <c:v>0.85010669999999999</c:v>
                </c:pt>
                <c:pt idx="23935">
                  <c:v>0.85005759999999997</c:v>
                </c:pt>
                <c:pt idx="23936">
                  <c:v>0.85000849999999994</c:v>
                </c:pt>
                <c:pt idx="23937">
                  <c:v>0.84995940000000003</c:v>
                </c:pt>
                <c:pt idx="23938">
                  <c:v>0.84991030000000001</c:v>
                </c:pt>
                <c:pt idx="23939">
                  <c:v>0.84986130000000004</c:v>
                </c:pt>
                <c:pt idx="23940">
                  <c:v>0.84981220000000002</c:v>
                </c:pt>
                <c:pt idx="23941">
                  <c:v>0.84976320000000005</c:v>
                </c:pt>
                <c:pt idx="23942">
                  <c:v>0.84971410000000003</c:v>
                </c:pt>
                <c:pt idx="23943">
                  <c:v>0.849665</c:v>
                </c:pt>
                <c:pt idx="23944">
                  <c:v>0.84961600000000004</c:v>
                </c:pt>
                <c:pt idx="23945">
                  <c:v>0.84956690000000001</c:v>
                </c:pt>
                <c:pt idx="23946">
                  <c:v>0.84951790000000005</c:v>
                </c:pt>
                <c:pt idx="23947">
                  <c:v>0.84946880000000002</c:v>
                </c:pt>
                <c:pt idx="23948">
                  <c:v>0.84941979999999995</c:v>
                </c:pt>
                <c:pt idx="23949">
                  <c:v>0.84937070000000003</c:v>
                </c:pt>
                <c:pt idx="23950">
                  <c:v>0.84932169999999996</c:v>
                </c:pt>
                <c:pt idx="23951">
                  <c:v>0.84927269999999999</c:v>
                </c:pt>
                <c:pt idx="23952">
                  <c:v>0.84922370000000003</c:v>
                </c:pt>
                <c:pt idx="23953">
                  <c:v>0.84917469999999995</c:v>
                </c:pt>
                <c:pt idx="23954">
                  <c:v>0.84912569999999998</c:v>
                </c:pt>
                <c:pt idx="23955">
                  <c:v>0.84907670000000002</c:v>
                </c:pt>
                <c:pt idx="23956">
                  <c:v>0.8490278</c:v>
                </c:pt>
                <c:pt idx="23957">
                  <c:v>0.84897880000000003</c:v>
                </c:pt>
                <c:pt idx="23958">
                  <c:v>0.84892979999999996</c:v>
                </c:pt>
                <c:pt idx="23959">
                  <c:v>0.84888079999999999</c:v>
                </c:pt>
                <c:pt idx="23960">
                  <c:v>0.84883180000000003</c:v>
                </c:pt>
                <c:pt idx="23961">
                  <c:v>0.84878279999999995</c:v>
                </c:pt>
                <c:pt idx="23962">
                  <c:v>0.84873379999999998</c:v>
                </c:pt>
                <c:pt idx="23963">
                  <c:v>0.84868480000000002</c:v>
                </c:pt>
                <c:pt idx="23964">
                  <c:v>0.8486359</c:v>
                </c:pt>
                <c:pt idx="23965">
                  <c:v>0.84858699999999998</c:v>
                </c:pt>
                <c:pt idx="23966">
                  <c:v>0.84853800000000001</c:v>
                </c:pt>
                <c:pt idx="23967">
                  <c:v>0.8484891</c:v>
                </c:pt>
                <c:pt idx="23968">
                  <c:v>0.84844019999999998</c:v>
                </c:pt>
                <c:pt idx="23969">
                  <c:v>0.84839120000000001</c:v>
                </c:pt>
                <c:pt idx="23970">
                  <c:v>0.84834229999999999</c:v>
                </c:pt>
                <c:pt idx="23971">
                  <c:v>0.84829339999999998</c:v>
                </c:pt>
                <c:pt idx="23972">
                  <c:v>0.84824440000000001</c:v>
                </c:pt>
                <c:pt idx="23973">
                  <c:v>0.84819549999999999</c:v>
                </c:pt>
                <c:pt idx="23974">
                  <c:v>0.84814659999999997</c:v>
                </c:pt>
                <c:pt idx="23975">
                  <c:v>0.84809769999999995</c:v>
                </c:pt>
                <c:pt idx="23976">
                  <c:v>0.84804880000000005</c:v>
                </c:pt>
                <c:pt idx="23977">
                  <c:v>0.84799990000000003</c:v>
                </c:pt>
                <c:pt idx="23978">
                  <c:v>0.84795109999999996</c:v>
                </c:pt>
                <c:pt idx="23979">
                  <c:v>0.84790220000000005</c:v>
                </c:pt>
                <c:pt idx="23980">
                  <c:v>0.84785330000000003</c:v>
                </c:pt>
                <c:pt idx="23981">
                  <c:v>0.84780440000000001</c:v>
                </c:pt>
                <c:pt idx="23982">
                  <c:v>0.84775560000000005</c:v>
                </c:pt>
                <c:pt idx="23983">
                  <c:v>0.84770670000000004</c:v>
                </c:pt>
                <c:pt idx="23984">
                  <c:v>0.84765780000000002</c:v>
                </c:pt>
                <c:pt idx="23985">
                  <c:v>0.8476089</c:v>
                </c:pt>
                <c:pt idx="23986">
                  <c:v>0.84755999999999998</c:v>
                </c:pt>
                <c:pt idx="23987">
                  <c:v>0.84751120000000002</c:v>
                </c:pt>
                <c:pt idx="23988">
                  <c:v>0.84746239999999995</c:v>
                </c:pt>
                <c:pt idx="23989">
                  <c:v>0.84741359999999999</c:v>
                </c:pt>
                <c:pt idx="23990">
                  <c:v>0.84736480000000003</c:v>
                </c:pt>
                <c:pt idx="23991">
                  <c:v>0.84731599999999996</c:v>
                </c:pt>
                <c:pt idx="23992">
                  <c:v>0.8472672</c:v>
                </c:pt>
                <c:pt idx="23993">
                  <c:v>0.84721829999999998</c:v>
                </c:pt>
                <c:pt idx="23994">
                  <c:v>0.84716950000000002</c:v>
                </c:pt>
                <c:pt idx="23995">
                  <c:v>0.84712069999999995</c:v>
                </c:pt>
                <c:pt idx="23996">
                  <c:v>0.84707189999999999</c:v>
                </c:pt>
                <c:pt idx="23997">
                  <c:v>0.84702310000000003</c:v>
                </c:pt>
                <c:pt idx="23998">
                  <c:v>0.84697429999999996</c:v>
                </c:pt>
                <c:pt idx="23999">
                  <c:v>0.84692540000000005</c:v>
                </c:pt>
                <c:pt idx="24000">
                  <c:v>0.84687670000000004</c:v>
                </c:pt>
                <c:pt idx="24001">
                  <c:v>0.84685319999999997</c:v>
                </c:pt>
                <c:pt idx="24002">
                  <c:v>0.84682939999999995</c:v>
                </c:pt>
                <c:pt idx="24003">
                  <c:v>0.84680520000000004</c:v>
                </c:pt>
                <c:pt idx="24004">
                  <c:v>0.8467808</c:v>
                </c:pt>
                <c:pt idx="24005">
                  <c:v>0.84675630000000002</c:v>
                </c:pt>
                <c:pt idx="24006">
                  <c:v>0.84673149999999997</c:v>
                </c:pt>
                <c:pt idx="24007">
                  <c:v>0.84670659999999998</c:v>
                </c:pt>
                <c:pt idx="24008">
                  <c:v>0.84668149999999998</c:v>
                </c:pt>
                <c:pt idx="24009">
                  <c:v>0.84665630000000003</c:v>
                </c:pt>
                <c:pt idx="24010">
                  <c:v>0.84663100000000002</c:v>
                </c:pt>
                <c:pt idx="24011">
                  <c:v>0.84660550000000001</c:v>
                </c:pt>
                <c:pt idx="24012">
                  <c:v>0.84658</c:v>
                </c:pt>
                <c:pt idx="24013">
                  <c:v>0.84655429999999998</c:v>
                </c:pt>
                <c:pt idx="24014">
                  <c:v>0.84652859999999996</c:v>
                </c:pt>
                <c:pt idx="24015">
                  <c:v>0.84650270000000005</c:v>
                </c:pt>
                <c:pt idx="24016">
                  <c:v>0.84647680000000003</c:v>
                </c:pt>
                <c:pt idx="24017">
                  <c:v>0.8464507</c:v>
                </c:pt>
                <c:pt idx="24018">
                  <c:v>0.84642459999999997</c:v>
                </c:pt>
                <c:pt idx="24019">
                  <c:v>0.84639850000000005</c:v>
                </c:pt>
                <c:pt idx="24020">
                  <c:v>0.84637220000000002</c:v>
                </c:pt>
                <c:pt idx="24021">
                  <c:v>0.84634580000000004</c:v>
                </c:pt>
                <c:pt idx="24022">
                  <c:v>0.84631940000000005</c:v>
                </c:pt>
                <c:pt idx="24023">
                  <c:v>0.84629299999999996</c:v>
                </c:pt>
                <c:pt idx="24024">
                  <c:v>0.84626639999999997</c:v>
                </c:pt>
                <c:pt idx="24025">
                  <c:v>0.84623970000000004</c:v>
                </c:pt>
                <c:pt idx="24026">
                  <c:v>0.84621299999999999</c:v>
                </c:pt>
                <c:pt idx="24027">
                  <c:v>0.84618629999999995</c:v>
                </c:pt>
                <c:pt idx="24028">
                  <c:v>0.84615949999999995</c:v>
                </c:pt>
                <c:pt idx="24029">
                  <c:v>0.84613260000000001</c:v>
                </c:pt>
                <c:pt idx="24030">
                  <c:v>0.84610560000000001</c:v>
                </c:pt>
                <c:pt idx="24031">
                  <c:v>0.84607860000000001</c:v>
                </c:pt>
                <c:pt idx="24032">
                  <c:v>0.84605160000000001</c:v>
                </c:pt>
                <c:pt idx="24033">
                  <c:v>0.84602449999999996</c:v>
                </c:pt>
                <c:pt idx="24034">
                  <c:v>0.84599729999999995</c:v>
                </c:pt>
                <c:pt idx="24035">
                  <c:v>0.84597009999999995</c:v>
                </c:pt>
                <c:pt idx="24036">
                  <c:v>0.84594290000000005</c:v>
                </c:pt>
                <c:pt idx="24037">
                  <c:v>0.84591559999999999</c:v>
                </c:pt>
                <c:pt idx="24038">
                  <c:v>0.84588819999999998</c:v>
                </c:pt>
                <c:pt idx="24039">
                  <c:v>0.84586079999999997</c:v>
                </c:pt>
                <c:pt idx="24040">
                  <c:v>0.84583330000000001</c:v>
                </c:pt>
                <c:pt idx="24041">
                  <c:v>0.84580580000000005</c:v>
                </c:pt>
                <c:pt idx="24042">
                  <c:v>0.84577829999999998</c:v>
                </c:pt>
                <c:pt idx="24043">
                  <c:v>0.84575069999999997</c:v>
                </c:pt>
                <c:pt idx="24044">
                  <c:v>0.845723</c:v>
                </c:pt>
                <c:pt idx="24045">
                  <c:v>0.84569539999999999</c:v>
                </c:pt>
                <c:pt idx="24046">
                  <c:v>0.84566770000000002</c:v>
                </c:pt>
                <c:pt idx="24047">
                  <c:v>0.8456399</c:v>
                </c:pt>
                <c:pt idx="24048">
                  <c:v>0.84561209999999998</c:v>
                </c:pt>
                <c:pt idx="24049">
                  <c:v>0.84558429999999996</c:v>
                </c:pt>
                <c:pt idx="24050">
                  <c:v>0.84555639999999999</c:v>
                </c:pt>
                <c:pt idx="24051">
                  <c:v>0.84552850000000002</c:v>
                </c:pt>
                <c:pt idx="24052">
                  <c:v>0.84550049999999999</c:v>
                </c:pt>
                <c:pt idx="24053">
                  <c:v>0.84547249999999996</c:v>
                </c:pt>
                <c:pt idx="24054">
                  <c:v>0.84544450000000004</c:v>
                </c:pt>
                <c:pt idx="24055">
                  <c:v>0.84541639999999996</c:v>
                </c:pt>
                <c:pt idx="24056">
                  <c:v>0.84538840000000004</c:v>
                </c:pt>
                <c:pt idx="24057">
                  <c:v>0.84536020000000001</c:v>
                </c:pt>
                <c:pt idx="24058">
                  <c:v>0.84533199999999997</c:v>
                </c:pt>
                <c:pt idx="24059">
                  <c:v>0.84530380000000005</c:v>
                </c:pt>
                <c:pt idx="24060">
                  <c:v>0.84527560000000002</c:v>
                </c:pt>
                <c:pt idx="24061">
                  <c:v>0.84524730000000003</c:v>
                </c:pt>
                <c:pt idx="24062">
                  <c:v>0.84521900000000005</c:v>
                </c:pt>
                <c:pt idx="24063">
                  <c:v>0.84519060000000001</c:v>
                </c:pt>
                <c:pt idx="24064">
                  <c:v>0.84516230000000003</c:v>
                </c:pt>
                <c:pt idx="24065">
                  <c:v>0.84513380000000005</c:v>
                </c:pt>
                <c:pt idx="24066">
                  <c:v>0.84510540000000001</c:v>
                </c:pt>
                <c:pt idx="24067">
                  <c:v>0.84507690000000002</c:v>
                </c:pt>
                <c:pt idx="24068">
                  <c:v>0.84504840000000003</c:v>
                </c:pt>
                <c:pt idx="24069">
                  <c:v>0.84501990000000005</c:v>
                </c:pt>
                <c:pt idx="24070">
                  <c:v>0.8449913</c:v>
                </c:pt>
                <c:pt idx="24071">
                  <c:v>0.84496269999999996</c:v>
                </c:pt>
                <c:pt idx="24072">
                  <c:v>0.84493410000000002</c:v>
                </c:pt>
                <c:pt idx="24073">
                  <c:v>0.84490540000000003</c:v>
                </c:pt>
                <c:pt idx="24074">
                  <c:v>0.84487679999999998</c:v>
                </c:pt>
                <c:pt idx="24075">
                  <c:v>0.84484800000000004</c:v>
                </c:pt>
                <c:pt idx="24076">
                  <c:v>0.84481930000000005</c:v>
                </c:pt>
                <c:pt idx="24077">
                  <c:v>0.8447905</c:v>
                </c:pt>
                <c:pt idx="24078">
                  <c:v>0.84476169999999995</c:v>
                </c:pt>
                <c:pt idx="24079">
                  <c:v>0.84473290000000001</c:v>
                </c:pt>
                <c:pt idx="24080">
                  <c:v>0.84470400000000001</c:v>
                </c:pt>
                <c:pt idx="24081">
                  <c:v>0.84467519999999996</c:v>
                </c:pt>
                <c:pt idx="24082">
                  <c:v>0.84464629999999996</c:v>
                </c:pt>
                <c:pt idx="24083">
                  <c:v>0.84461739999999996</c:v>
                </c:pt>
                <c:pt idx="24084">
                  <c:v>0.84458840000000002</c:v>
                </c:pt>
                <c:pt idx="24085">
                  <c:v>0.84455939999999996</c:v>
                </c:pt>
                <c:pt idx="24086">
                  <c:v>0.84453040000000001</c:v>
                </c:pt>
                <c:pt idx="24087">
                  <c:v>0.84450139999999996</c:v>
                </c:pt>
                <c:pt idx="24088">
                  <c:v>0.84447229999999995</c:v>
                </c:pt>
                <c:pt idx="24089">
                  <c:v>0.84444330000000001</c:v>
                </c:pt>
                <c:pt idx="24090">
                  <c:v>0.8444142</c:v>
                </c:pt>
                <c:pt idx="24091">
                  <c:v>0.84438500000000005</c:v>
                </c:pt>
                <c:pt idx="24092">
                  <c:v>0.84435590000000005</c:v>
                </c:pt>
                <c:pt idx="24093">
                  <c:v>0.84432669999999999</c:v>
                </c:pt>
                <c:pt idx="24094">
                  <c:v>0.84429750000000003</c:v>
                </c:pt>
                <c:pt idx="24095">
                  <c:v>0.84426829999999997</c:v>
                </c:pt>
                <c:pt idx="24096">
                  <c:v>0.84423910000000002</c:v>
                </c:pt>
                <c:pt idx="24097">
                  <c:v>0.84420980000000001</c:v>
                </c:pt>
                <c:pt idx="24098">
                  <c:v>0.8441805</c:v>
                </c:pt>
                <c:pt idx="24099">
                  <c:v>0.84415119999999999</c:v>
                </c:pt>
                <c:pt idx="24100">
                  <c:v>0.84412189999999998</c:v>
                </c:pt>
                <c:pt idx="24101">
                  <c:v>0.84409250000000002</c:v>
                </c:pt>
                <c:pt idx="24102">
                  <c:v>0.84406309999999996</c:v>
                </c:pt>
                <c:pt idx="24103">
                  <c:v>0.8440337</c:v>
                </c:pt>
                <c:pt idx="24104">
                  <c:v>0.84400430000000004</c:v>
                </c:pt>
                <c:pt idx="24105">
                  <c:v>0.84397480000000002</c:v>
                </c:pt>
                <c:pt idx="24106">
                  <c:v>0.84394539999999996</c:v>
                </c:pt>
                <c:pt idx="24107">
                  <c:v>0.84391590000000005</c:v>
                </c:pt>
                <c:pt idx="24108">
                  <c:v>0.84388640000000004</c:v>
                </c:pt>
                <c:pt idx="24109">
                  <c:v>0.84385690000000002</c:v>
                </c:pt>
                <c:pt idx="24110">
                  <c:v>0.84382729999999995</c:v>
                </c:pt>
                <c:pt idx="24111">
                  <c:v>0.84379769999999998</c:v>
                </c:pt>
                <c:pt idx="24112">
                  <c:v>0.84376819999999997</c:v>
                </c:pt>
                <c:pt idx="24113">
                  <c:v>0.84373860000000001</c:v>
                </c:pt>
                <c:pt idx="24114">
                  <c:v>0.84370889999999998</c:v>
                </c:pt>
                <c:pt idx="24115">
                  <c:v>0.84367930000000002</c:v>
                </c:pt>
                <c:pt idx="24116">
                  <c:v>0.8436496</c:v>
                </c:pt>
                <c:pt idx="24117">
                  <c:v>0.84361989999999998</c:v>
                </c:pt>
                <c:pt idx="24118">
                  <c:v>0.84359030000000002</c:v>
                </c:pt>
                <c:pt idx="24119">
                  <c:v>0.84356050000000005</c:v>
                </c:pt>
                <c:pt idx="24120">
                  <c:v>0.84353080000000003</c:v>
                </c:pt>
                <c:pt idx="24121">
                  <c:v>0.84350099999999995</c:v>
                </c:pt>
                <c:pt idx="24122">
                  <c:v>0.84347119999999998</c:v>
                </c:pt>
                <c:pt idx="24123">
                  <c:v>0.84344140000000001</c:v>
                </c:pt>
                <c:pt idx="24124">
                  <c:v>0.84341160000000004</c:v>
                </c:pt>
                <c:pt idx="24125">
                  <c:v>0.84338179999999996</c:v>
                </c:pt>
                <c:pt idx="24126">
                  <c:v>0.84335199999999999</c:v>
                </c:pt>
                <c:pt idx="24127">
                  <c:v>0.84332209999999996</c:v>
                </c:pt>
                <c:pt idx="24128">
                  <c:v>0.84329220000000005</c:v>
                </c:pt>
                <c:pt idx="24129">
                  <c:v>0.84326230000000002</c:v>
                </c:pt>
                <c:pt idx="24130">
                  <c:v>0.84323239999999999</c:v>
                </c:pt>
                <c:pt idx="24131">
                  <c:v>0.84320249999999997</c:v>
                </c:pt>
                <c:pt idx="24132">
                  <c:v>0.84317260000000005</c:v>
                </c:pt>
                <c:pt idx="24133">
                  <c:v>0.84314259999999996</c:v>
                </c:pt>
                <c:pt idx="24134">
                  <c:v>0.84311259999999999</c:v>
                </c:pt>
                <c:pt idx="24135">
                  <c:v>0.84308260000000002</c:v>
                </c:pt>
                <c:pt idx="24136">
                  <c:v>0.84305260000000004</c:v>
                </c:pt>
                <c:pt idx="24137">
                  <c:v>0.84302250000000001</c:v>
                </c:pt>
                <c:pt idx="24138">
                  <c:v>0.84299250000000003</c:v>
                </c:pt>
                <c:pt idx="24139">
                  <c:v>0.8429624</c:v>
                </c:pt>
                <c:pt idx="24140">
                  <c:v>0.84293229999999997</c:v>
                </c:pt>
                <c:pt idx="24141">
                  <c:v>0.84290220000000005</c:v>
                </c:pt>
                <c:pt idx="24142">
                  <c:v>0.84287210000000001</c:v>
                </c:pt>
                <c:pt idx="24143">
                  <c:v>0.84284199999999998</c:v>
                </c:pt>
                <c:pt idx="24144">
                  <c:v>0.84281189999999995</c:v>
                </c:pt>
                <c:pt idx="24145">
                  <c:v>0.84278169999999997</c:v>
                </c:pt>
                <c:pt idx="24146">
                  <c:v>0.84275160000000005</c:v>
                </c:pt>
                <c:pt idx="24147">
                  <c:v>0.84272139999999995</c:v>
                </c:pt>
                <c:pt idx="24148">
                  <c:v>0.84269119999999997</c:v>
                </c:pt>
                <c:pt idx="24149">
                  <c:v>0.84266099999999999</c:v>
                </c:pt>
                <c:pt idx="24150">
                  <c:v>0.84263069999999995</c:v>
                </c:pt>
                <c:pt idx="24151">
                  <c:v>0.84260049999999997</c:v>
                </c:pt>
                <c:pt idx="24152">
                  <c:v>0.84257020000000005</c:v>
                </c:pt>
                <c:pt idx="24153">
                  <c:v>0.84253999999999996</c:v>
                </c:pt>
                <c:pt idx="24154">
                  <c:v>0.84250970000000003</c:v>
                </c:pt>
                <c:pt idx="24155">
                  <c:v>0.84247939999999999</c:v>
                </c:pt>
                <c:pt idx="24156">
                  <c:v>0.84244909999999995</c:v>
                </c:pt>
                <c:pt idx="24157">
                  <c:v>0.84241869999999996</c:v>
                </c:pt>
                <c:pt idx="24158">
                  <c:v>0.84238840000000004</c:v>
                </c:pt>
                <c:pt idx="24159">
                  <c:v>0.8423581</c:v>
                </c:pt>
                <c:pt idx="24160">
                  <c:v>0.84232770000000001</c:v>
                </c:pt>
                <c:pt idx="24161">
                  <c:v>0.84229730000000003</c:v>
                </c:pt>
                <c:pt idx="24162">
                  <c:v>0.84226690000000004</c:v>
                </c:pt>
                <c:pt idx="24163">
                  <c:v>0.84223650000000005</c:v>
                </c:pt>
                <c:pt idx="24164">
                  <c:v>0.84220609999999996</c:v>
                </c:pt>
                <c:pt idx="24165">
                  <c:v>0.84217569999999997</c:v>
                </c:pt>
                <c:pt idx="24166">
                  <c:v>0.84214520000000004</c:v>
                </c:pt>
                <c:pt idx="24167">
                  <c:v>0.84211469999999999</c:v>
                </c:pt>
                <c:pt idx="24168">
                  <c:v>0.84208430000000001</c:v>
                </c:pt>
                <c:pt idx="24169">
                  <c:v>0.84205379999999996</c:v>
                </c:pt>
                <c:pt idx="24170">
                  <c:v>0.84202330000000003</c:v>
                </c:pt>
                <c:pt idx="24171">
                  <c:v>0.84199279999999999</c:v>
                </c:pt>
                <c:pt idx="24172">
                  <c:v>0.84196230000000005</c:v>
                </c:pt>
                <c:pt idx="24173">
                  <c:v>0.84193180000000001</c:v>
                </c:pt>
                <c:pt idx="24174">
                  <c:v>0.84190120000000002</c:v>
                </c:pt>
                <c:pt idx="24175">
                  <c:v>0.84187069999999997</c:v>
                </c:pt>
                <c:pt idx="24176">
                  <c:v>0.84184009999999998</c:v>
                </c:pt>
                <c:pt idx="24177">
                  <c:v>0.84180949999999999</c:v>
                </c:pt>
                <c:pt idx="24178">
                  <c:v>0.8417789</c:v>
                </c:pt>
                <c:pt idx="24179">
                  <c:v>0.84174839999999995</c:v>
                </c:pt>
                <c:pt idx="24180">
                  <c:v>0.84171770000000001</c:v>
                </c:pt>
                <c:pt idx="24181">
                  <c:v>0.84168710000000002</c:v>
                </c:pt>
                <c:pt idx="24182">
                  <c:v>0.84165639999999997</c:v>
                </c:pt>
                <c:pt idx="24183">
                  <c:v>0.84162579999999998</c:v>
                </c:pt>
                <c:pt idx="24184">
                  <c:v>0.84159519999999999</c:v>
                </c:pt>
                <c:pt idx="24185">
                  <c:v>0.84156450000000005</c:v>
                </c:pt>
                <c:pt idx="24186">
                  <c:v>0.8415338</c:v>
                </c:pt>
                <c:pt idx="24187">
                  <c:v>0.84150309999999995</c:v>
                </c:pt>
                <c:pt idx="24188">
                  <c:v>0.84147240000000001</c:v>
                </c:pt>
                <c:pt idx="24189">
                  <c:v>0.84144169999999996</c:v>
                </c:pt>
                <c:pt idx="24190">
                  <c:v>0.84141089999999996</c:v>
                </c:pt>
                <c:pt idx="24191">
                  <c:v>0.84138020000000002</c:v>
                </c:pt>
                <c:pt idx="24192">
                  <c:v>0.84134940000000003</c:v>
                </c:pt>
                <c:pt idx="24193">
                  <c:v>0.84131869999999997</c:v>
                </c:pt>
                <c:pt idx="24194">
                  <c:v>0.84128789999999998</c:v>
                </c:pt>
                <c:pt idx="24195">
                  <c:v>0.84125720000000004</c:v>
                </c:pt>
                <c:pt idx="24196">
                  <c:v>0.84122629999999998</c:v>
                </c:pt>
                <c:pt idx="24197">
                  <c:v>0.84119549999999998</c:v>
                </c:pt>
                <c:pt idx="24198">
                  <c:v>0.84116469999999999</c:v>
                </c:pt>
                <c:pt idx="24199">
                  <c:v>0.84113389999999999</c:v>
                </c:pt>
                <c:pt idx="24200">
                  <c:v>0.84110309999999999</c:v>
                </c:pt>
                <c:pt idx="24201">
                  <c:v>0.84107229999999999</c:v>
                </c:pt>
                <c:pt idx="24202">
                  <c:v>0.84104140000000005</c:v>
                </c:pt>
                <c:pt idx="24203">
                  <c:v>0.84101049999999999</c:v>
                </c:pt>
                <c:pt idx="24204">
                  <c:v>0.84097960000000005</c:v>
                </c:pt>
                <c:pt idx="24205">
                  <c:v>0.84094880000000005</c:v>
                </c:pt>
                <c:pt idx="24206">
                  <c:v>0.8409179</c:v>
                </c:pt>
                <c:pt idx="24207">
                  <c:v>0.84088700000000005</c:v>
                </c:pt>
                <c:pt idx="24208">
                  <c:v>0.84085600000000005</c:v>
                </c:pt>
                <c:pt idx="24209">
                  <c:v>0.84082509999999999</c:v>
                </c:pt>
                <c:pt idx="24210">
                  <c:v>0.84079409999999999</c:v>
                </c:pt>
                <c:pt idx="24211">
                  <c:v>0.84076320000000004</c:v>
                </c:pt>
                <c:pt idx="24212">
                  <c:v>0.84073229999999999</c:v>
                </c:pt>
                <c:pt idx="24213">
                  <c:v>0.84070129999999998</c:v>
                </c:pt>
                <c:pt idx="24214">
                  <c:v>0.84067029999999998</c:v>
                </c:pt>
                <c:pt idx="24215">
                  <c:v>0.84063940000000004</c:v>
                </c:pt>
                <c:pt idx="24216">
                  <c:v>0.84060840000000003</c:v>
                </c:pt>
                <c:pt idx="24217">
                  <c:v>0.84057740000000003</c:v>
                </c:pt>
                <c:pt idx="24218">
                  <c:v>0.84054640000000003</c:v>
                </c:pt>
                <c:pt idx="24219">
                  <c:v>0.84051540000000002</c:v>
                </c:pt>
                <c:pt idx="24220">
                  <c:v>0.84048429999999996</c:v>
                </c:pt>
                <c:pt idx="24221">
                  <c:v>0.84045329999999996</c:v>
                </c:pt>
                <c:pt idx="24222">
                  <c:v>0.84042220000000001</c:v>
                </c:pt>
                <c:pt idx="24223">
                  <c:v>0.8403912</c:v>
                </c:pt>
                <c:pt idx="24224">
                  <c:v>0.84036010000000005</c:v>
                </c:pt>
                <c:pt idx="24225">
                  <c:v>0.84032910000000005</c:v>
                </c:pt>
                <c:pt idx="24226">
                  <c:v>0.84029799999999999</c:v>
                </c:pt>
                <c:pt idx="24227">
                  <c:v>0.84026690000000004</c:v>
                </c:pt>
                <c:pt idx="24228">
                  <c:v>0.84023579999999998</c:v>
                </c:pt>
                <c:pt idx="24229">
                  <c:v>0.84020470000000003</c:v>
                </c:pt>
                <c:pt idx="24230">
                  <c:v>0.84017350000000002</c:v>
                </c:pt>
                <c:pt idx="24231">
                  <c:v>0.84014239999999996</c:v>
                </c:pt>
                <c:pt idx="24232">
                  <c:v>0.84011130000000001</c:v>
                </c:pt>
                <c:pt idx="24233">
                  <c:v>0.84008020000000005</c:v>
                </c:pt>
                <c:pt idx="24234">
                  <c:v>0.84004900000000005</c:v>
                </c:pt>
                <c:pt idx="24235">
                  <c:v>0.84001789999999998</c:v>
                </c:pt>
                <c:pt idx="24236">
                  <c:v>0.83998669999999998</c:v>
                </c:pt>
                <c:pt idx="24237">
                  <c:v>0.83995549999999997</c:v>
                </c:pt>
                <c:pt idx="24238">
                  <c:v>0.83992429999999996</c:v>
                </c:pt>
                <c:pt idx="24239">
                  <c:v>0.83989320000000001</c:v>
                </c:pt>
                <c:pt idx="24240">
                  <c:v>0.839862</c:v>
                </c:pt>
                <c:pt idx="24241">
                  <c:v>0.83983079999999999</c:v>
                </c:pt>
                <c:pt idx="24242">
                  <c:v>0.83979959999999998</c:v>
                </c:pt>
                <c:pt idx="24243">
                  <c:v>0.83976839999999997</c:v>
                </c:pt>
                <c:pt idx="24244">
                  <c:v>0.83973710000000001</c:v>
                </c:pt>
                <c:pt idx="24245">
                  <c:v>0.83970590000000001</c:v>
                </c:pt>
                <c:pt idx="24246">
                  <c:v>0.8396747</c:v>
                </c:pt>
                <c:pt idx="24247">
                  <c:v>0.83964340000000004</c:v>
                </c:pt>
                <c:pt idx="24248">
                  <c:v>0.83961220000000003</c:v>
                </c:pt>
                <c:pt idx="24249">
                  <c:v>0.83958089999999996</c:v>
                </c:pt>
                <c:pt idx="24250">
                  <c:v>0.83954960000000001</c:v>
                </c:pt>
                <c:pt idx="24251">
                  <c:v>0.83951830000000005</c:v>
                </c:pt>
                <c:pt idx="24252">
                  <c:v>0.83948699999999998</c:v>
                </c:pt>
                <c:pt idx="24253">
                  <c:v>0.83945570000000003</c:v>
                </c:pt>
                <c:pt idx="24254">
                  <c:v>0.83942439999999996</c:v>
                </c:pt>
                <c:pt idx="24255">
                  <c:v>0.8393931</c:v>
                </c:pt>
                <c:pt idx="24256">
                  <c:v>0.83936180000000005</c:v>
                </c:pt>
                <c:pt idx="24257">
                  <c:v>0.83933060000000004</c:v>
                </c:pt>
                <c:pt idx="24258">
                  <c:v>0.83929920000000002</c:v>
                </c:pt>
                <c:pt idx="24259">
                  <c:v>0.83926780000000001</c:v>
                </c:pt>
                <c:pt idx="24260">
                  <c:v>0.83923650000000005</c:v>
                </c:pt>
                <c:pt idx="24261">
                  <c:v>0.83920510000000004</c:v>
                </c:pt>
                <c:pt idx="24262">
                  <c:v>0.83917379999999997</c:v>
                </c:pt>
                <c:pt idx="24263">
                  <c:v>0.83914239999999996</c:v>
                </c:pt>
                <c:pt idx="24264">
                  <c:v>0.8391111</c:v>
                </c:pt>
                <c:pt idx="24265">
                  <c:v>0.83907969999999998</c:v>
                </c:pt>
                <c:pt idx="24266">
                  <c:v>0.83904829999999997</c:v>
                </c:pt>
                <c:pt idx="24267">
                  <c:v>0.83901689999999995</c:v>
                </c:pt>
                <c:pt idx="24268">
                  <c:v>0.83898550000000005</c:v>
                </c:pt>
                <c:pt idx="24269">
                  <c:v>0.83895410000000004</c:v>
                </c:pt>
                <c:pt idx="24270">
                  <c:v>0.83892270000000002</c:v>
                </c:pt>
                <c:pt idx="24271">
                  <c:v>0.83889130000000001</c:v>
                </c:pt>
                <c:pt idx="24272">
                  <c:v>0.83885989999999999</c:v>
                </c:pt>
                <c:pt idx="24273">
                  <c:v>0.83882840000000003</c:v>
                </c:pt>
                <c:pt idx="24274">
                  <c:v>0.83879700000000001</c:v>
                </c:pt>
                <c:pt idx="24275">
                  <c:v>0.8387656</c:v>
                </c:pt>
                <c:pt idx="24276">
                  <c:v>0.83873410000000004</c:v>
                </c:pt>
                <c:pt idx="24277">
                  <c:v>0.83870259999999996</c:v>
                </c:pt>
                <c:pt idx="24278">
                  <c:v>0.8386711</c:v>
                </c:pt>
                <c:pt idx="24279">
                  <c:v>0.83863969999999999</c:v>
                </c:pt>
                <c:pt idx="24280">
                  <c:v>0.83860820000000003</c:v>
                </c:pt>
                <c:pt idx="24281">
                  <c:v>0.83857669999999995</c:v>
                </c:pt>
                <c:pt idx="24282">
                  <c:v>0.83854530000000005</c:v>
                </c:pt>
                <c:pt idx="24283">
                  <c:v>0.83851379999999998</c:v>
                </c:pt>
                <c:pt idx="24284">
                  <c:v>0.83848230000000001</c:v>
                </c:pt>
                <c:pt idx="24285">
                  <c:v>0.83845069999999999</c:v>
                </c:pt>
                <c:pt idx="24286">
                  <c:v>0.83841920000000003</c:v>
                </c:pt>
                <c:pt idx="24287">
                  <c:v>0.83838769999999996</c:v>
                </c:pt>
                <c:pt idx="24288">
                  <c:v>0.83835610000000005</c:v>
                </c:pt>
                <c:pt idx="24289">
                  <c:v>0.83832459999999998</c:v>
                </c:pt>
                <c:pt idx="24290">
                  <c:v>0.83829310000000001</c:v>
                </c:pt>
                <c:pt idx="24291">
                  <c:v>0.83826149999999999</c:v>
                </c:pt>
                <c:pt idx="24292">
                  <c:v>0.83823000000000003</c:v>
                </c:pt>
                <c:pt idx="24293">
                  <c:v>0.83819849999999996</c:v>
                </c:pt>
                <c:pt idx="24294">
                  <c:v>0.83816690000000005</c:v>
                </c:pt>
                <c:pt idx="24295">
                  <c:v>0.83813530000000003</c:v>
                </c:pt>
                <c:pt idx="24296">
                  <c:v>0.83810370000000001</c:v>
                </c:pt>
                <c:pt idx="24297">
                  <c:v>0.83807209999999999</c:v>
                </c:pt>
                <c:pt idx="24298">
                  <c:v>0.83804049999999997</c:v>
                </c:pt>
                <c:pt idx="24299">
                  <c:v>0.83800889999999995</c:v>
                </c:pt>
                <c:pt idx="24300">
                  <c:v>0.83797730000000004</c:v>
                </c:pt>
                <c:pt idx="24301">
                  <c:v>0.83794579999999996</c:v>
                </c:pt>
                <c:pt idx="24302">
                  <c:v>0.83791420000000005</c:v>
                </c:pt>
                <c:pt idx="24303">
                  <c:v>0.83788260000000003</c:v>
                </c:pt>
                <c:pt idx="24304">
                  <c:v>0.83785100000000001</c:v>
                </c:pt>
                <c:pt idx="24305">
                  <c:v>0.83781930000000004</c:v>
                </c:pt>
                <c:pt idx="24306">
                  <c:v>0.83778770000000002</c:v>
                </c:pt>
                <c:pt idx="24307">
                  <c:v>0.83775599999999995</c:v>
                </c:pt>
                <c:pt idx="24308">
                  <c:v>0.83772440000000004</c:v>
                </c:pt>
                <c:pt idx="24309">
                  <c:v>0.83769269999999996</c:v>
                </c:pt>
                <c:pt idx="24310">
                  <c:v>0.83766110000000005</c:v>
                </c:pt>
                <c:pt idx="24311">
                  <c:v>0.83762939999999997</c:v>
                </c:pt>
                <c:pt idx="24312">
                  <c:v>0.83759779999999995</c:v>
                </c:pt>
                <c:pt idx="24313">
                  <c:v>0.83756609999999998</c:v>
                </c:pt>
                <c:pt idx="24314">
                  <c:v>0.83753449999999996</c:v>
                </c:pt>
                <c:pt idx="24315">
                  <c:v>0.83750279999999999</c:v>
                </c:pt>
                <c:pt idx="24316">
                  <c:v>0.83747110000000002</c:v>
                </c:pt>
                <c:pt idx="24317">
                  <c:v>0.83743939999999994</c:v>
                </c:pt>
                <c:pt idx="24318">
                  <c:v>0.83740769999999998</c:v>
                </c:pt>
                <c:pt idx="24319">
                  <c:v>0.83737600000000001</c:v>
                </c:pt>
                <c:pt idx="24320">
                  <c:v>0.83734430000000004</c:v>
                </c:pt>
                <c:pt idx="24321">
                  <c:v>0.83731259999999996</c:v>
                </c:pt>
                <c:pt idx="24322">
                  <c:v>0.83728089999999999</c:v>
                </c:pt>
                <c:pt idx="24323">
                  <c:v>0.83724920000000003</c:v>
                </c:pt>
                <c:pt idx="24324">
                  <c:v>0.83721749999999995</c:v>
                </c:pt>
                <c:pt idx="24325">
                  <c:v>0.83718570000000003</c:v>
                </c:pt>
                <c:pt idx="24326">
                  <c:v>0.83715399999999995</c:v>
                </c:pt>
                <c:pt idx="24327">
                  <c:v>0.83712229999999999</c:v>
                </c:pt>
                <c:pt idx="24328">
                  <c:v>0.83709049999999996</c:v>
                </c:pt>
                <c:pt idx="24329">
                  <c:v>0.83705870000000004</c:v>
                </c:pt>
                <c:pt idx="24330">
                  <c:v>0.83702699999999997</c:v>
                </c:pt>
                <c:pt idx="24331">
                  <c:v>0.83699520000000005</c:v>
                </c:pt>
                <c:pt idx="24332">
                  <c:v>0.83696340000000002</c:v>
                </c:pt>
                <c:pt idx="24333">
                  <c:v>0.8369316</c:v>
                </c:pt>
                <c:pt idx="24334">
                  <c:v>0.83689990000000003</c:v>
                </c:pt>
                <c:pt idx="24335">
                  <c:v>0.8368681</c:v>
                </c:pt>
                <c:pt idx="24336">
                  <c:v>0.83683629999999998</c:v>
                </c:pt>
                <c:pt idx="24337">
                  <c:v>0.83680460000000001</c:v>
                </c:pt>
                <c:pt idx="24338">
                  <c:v>0.83677279999999998</c:v>
                </c:pt>
                <c:pt idx="24339">
                  <c:v>0.83674099999999996</c:v>
                </c:pt>
                <c:pt idx="24340">
                  <c:v>0.83670909999999998</c:v>
                </c:pt>
                <c:pt idx="24341">
                  <c:v>0.83667729999999996</c:v>
                </c:pt>
                <c:pt idx="24342">
                  <c:v>0.83664550000000004</c:v>
                </c:pt>
                <c:pt idx="24343">
                  <c:v>0.83661370000000002</c:v>
                </c:pt>
                <c:pt idx="24344">
                  <c:v>0.83658180000000004</c:v>
                </c:pt>
                <c:pt idx="24345">
                  <c:v>0.83655000000000002</c:v>
                </c:pt>
                <c:pt idx="24346">
                  <c:v>0.83651819999999999</c:v>
                </c:pt>
                <c:pt idx="24347">
                  <c:v>0.83648630000000002</c:v>
                </c:pt>
                <c:pt idx="24348">
                  <c:v>0.83645449999999999</c:v>
                </c:pt>
                <c:pt idx="24349">
                  <c:v>0.83642269999999996</c:v>
                </c:pt>
                <c:pt idx="24350">
                  <c:v>0.83639090000000005</c:v>
                </c:pt>
                <c:pt idx="24351">
                  <c:v>0.83635899999999996</c:v>
                </c:pt>
                <c:pt idx="24352">
                  <c:v>0.83632709999999999</c:v>
                </c:pt>
                <c:pt idx="24353">
                  <c:v>0.83629520000000002</c:v>
                </c:pt>
                <c:pt idx="24354">
                  <c:v>0.83626339999999999</c:v>
                </c:pt>
                <c:pt idx="24355">
                  <c:v>0.83623150000000002</c:v>
                </c:pt>
                <c:pt idx="24356">
                  <c:v>0.83619960000000004</c:v>
                </c:pt>
                <c:pt idx="24357">
                  <c:v>0.83616769999999996</c:v>
                </c:pt>
                <c:pt idx="24358">
                  <c:v>0.83613579999999998</c:v>
                </c:pt>
                <c:pt idx="24359">
                  <c:v>0.83610390000000001</c:v>
                </c:pt>
                <c:pt idx="24360">
                  <c:v>0.83607200000000004</c:v>
                </c:pt>
                <c:pt idx="24361">
                  <c:v>0.83604009999999995</c:v>
                </c:pt>
                <c:pt idx="24362">
                  <c:v>0.83600830000000004</c:v>
                </c:pt>
                <c:pt idx="24363">
                  <c:v>0.83597639999999995</c:v>
                </c:pt>
                <c:pt idx="24364">
                  <c:v>0.83594449999999998</c:v>
                </c:pt>
                <c:pt idx="24365">
                  <c:v>0.83591260000000001</c:v>
                </c:pt>
                <c:pt idx="24366">
                  <c:v>0.83588059999999997</c:v>
                </c:pt>
                <c:pt idx="24367">
                  <c:v>0.8358487</c:v>
                </c:pt>
                <c:pt idx="24368">
                  <c:v>0.83581669999999997</c:v>
                </c:pt>
                <c:pt idx="24369">
                  <c:v>0.83578479999999999</c:v>
                </c:pt>
                <c:pt idx="24370">
                  <c:v>0.83575279999999996</c:v>
                </c:pt>
                <c:pt idx="24371">
                  <c:v>0.83572089999999999</c:v>
                </c:pt>
                <c:pt idx="24372">
                  <c:v>0.83568889999999996</c:v>
                </c:pt>
                <c:pt idx="24373">
                  <c:v>0.83565699999999998</c:v>
                </c:pt>
                <c:pt idx="24374">
                  <c:v>0.83562510000000001</c:v>
                </c:pt>
                <c:pt idx="24375">
                  <c:v>0.83559309999999998</c:v>
                </c:pt>
                <c:pt idx="24376">
                  <c:v>0.8355612</c:v>
                </c:pt>
                <c:pt idx="24377">
                  <c:v>0.83552919999999997</c:v>
                </c:pt>
                <c:pt idx="24378">
                  <c:v>0.8354973</c:v>
                </c:pt>
                <c:pt idx="24379">
                  <c:v>0.83546529999999997</c:v>
                </c:pt>
                <c:pt idx="24380">
                  <c:v>0.83543339999999999</c:v>
                </c:pt>
                <c:pt idx="24381">
                  <c:v>0.83540139999999996</c:v>
                </c:pt>
                <c:pt idx="24382">
                  <c:v>0.83536929999999998</c:v>
                </c:pt>
                <c:pt idx="24383">
                  <c:v>0.83533729999999995</c:v>
                </c:pt>
                <c:pt idx="24384">
                  <c:v>0.83530530000000003</c:v>
                </c:pt>
                <c:pt idx="24385">
                  <c:v>0.8352733</c:v>
                </c:pt>
                <c:pt idx="24386">
                  <c:v>0.83524129999999996</c:v>
                </c:pt>
                <c:pt idx="24387">
                  <c:v>0.83520930000000004</c:v>
                </c:pt>
                <c:pt idx="24388">
                  <c:v>0.83517730000000001</c:v>
                </c:pt>
                <c:pt idx="24389">
                  <c:v>0.83514529999999998</c:v>
                </c:pt>
                <c:pt idx="24390">
                  <c:v>0.83511329999999995</c:v>
                </c:pt>
                <c:pt idx="24391">
                  <c:v>0.83508130000000003</c:v>
                </c:pt>
                <c:pt idx="24392">
                  <c:v>0.83504929999999999</c:v>
                </c:pt>
                <c:pt idx="24393">
                  <c:v>0.83501729999999996</c:v>
                </c:pt>
                <c:pt idx="24394">
                  <c:v>0.83498530000000004</c:v>
                </c:pt>
                <c:pt idx="24395">
                  <c:v>0.83495319999999995</c:v>
                </c:pt>
                <c:pt idx="24396">
                  <c:v>0.83492120000000003</c:v>
                </c:pt>
                <c:pt idx="24397">
                  <c:v>0.8348892</c:v>
                </c:pt>
                <c:pt idx="24398">
                  <c:v>0.83485719999999997</c:v>
                </c:pt>
                <c:pt idx="24399">
                  <c:v>0.83482509999999999</c:v>
                </c:pt>
                <c:pt idx="24400">
                  <c:v>0.83479300000000001</c:v>
                </c:pt>
                <c:pt idx="24401">
                  <c:v>0.83476099999999998</c:v>
                </c:pt>
                <c:pt idx="24402">
                  <c:v>0.8347289</c:v>
                </c:pt>
                <c:pt idx="24403">
                  <c:v>0.83469680000000002</c:v>
                </c:pt>
                <c:pt idx="24404">
                  <c:v>0.83466479999999998</c:v>
                </c:pt>
                <c:pt idx="24405">
                  <c:v>0.83463270000000001</c:v>
                </c:pt>
                <c:pt idx="24406">
                  <c:v>0.83460060000000003</c:v>
                </c:pt>
                <c:pt idx="24407">
                  <c:v>0.83456859999999999</c:v>
                </c:pt>
                <c:pt idx="24408">
                  <c:v>0.83453650000000001</c:v>
                </c:pt>
                <c:pt idx="24409">
                  <c:v>0.83450440000000004</c:v>
                </c:pt>
                <c:pt idx="24410">
                  <c:v>0.8344724</c:v>
                </c:pt>
                <c:pt idx="24411">
                  <c:v>0.83444030000000002</c:v>
                </c:pt>
                <c:pt idx="24412">
                  <c:v>0.83440820000000004</c:v>
                </c:pt>
                <c:pt idx="24413">
                  <c:v>0.83437620000000001</c:v>
                </c:pt>
                <c:pt idx="24414">
                  <c:v>0.83434410000000003</c:v>
                </c:pt>
                <c:pt idx="24415">
                  <c:v>0.83431200000000005</c:v>
                </c:pt>
                <c:pt idx="24416">
                  <c:v>0.83427980000000002</c:v>
                </c:pt>
                <c:pt idx="24417">
                  <c:v>0.83424770000000004</c:v>
                </c:pt>
                <c:pt idx="24418">
                  <c:v>0.83421559999999995</c:v>
                </c:pt>
                <c:pt idx="24419">
                  <c:v>0.83418349999999997</c:v>
                </c:pt>
                <c:pt idx="24420">
                  <c:v>0.83415130000000004</c:v>
                </c:pt>
                <c:pt idx="24421">
                  <c:v>0.83411919999999995</c:v>
                </c:pt>
                <c:pt idx="24422">
                  <c:v>0.83408709999999997</c:v>
                </c:pt>
                <c:pt idx="24423">
                  <c:v>0.83405490000000004</c:v>
                </c:pt>
                <c:pt idx="24424">
                  <c:v>0.83402279999999995</c:v>
                </c:pt>
                <c:pt idx="24425">
                  <c:v>0.83399069999999997</c:v>
                </c:pt>
                <c:pt idx="24426">
                  <c:v>0.83395859999999999</c:v>
                </c:pt>
                <c:pt idx="24427">
                  <c:v>0.83392639999999996</c:v>
                </c:pt>
                <c:pt idx="24428">
                  <c:v>0.83389429999999998</c:v>
                </c:pt>
                <c:pt idx="24429">
                  <c:v>0.8338622</c:v>
                </c:pt>
                <c:pt idx="24430">
                  <c:v>0.83383010000000002</c:v>
                </c:pt>
                <c:pt idx="24431">
                  <c:v>0.83379789999999998</c:v>
                </c:pt>
                <c:pt idx="24432">
                  <c:v>0.8337658</c:v>
                </c:pt>
                <c:pt idx="24433">
                  <c:v>0.83373370000000002</c:v>
                </c:pt>
                <c:pt idx="24434">
                  <c:v>0.83370160000000004</c:v>
                </c:pt>
                <c:pt idx="24435">
                  <c:v>0.8336694</c:v>
                </c:pt>
                <c:pt idx="24436">
                  <c:v>0.83363719999999997</c:v>
                </c:pt>
                <c:pt idx="24437">
                  <c:v>0.83360509999999999</c:v>
                </c:pt>
                <c:pt idx="24438">
                  <c:v>0.83357289999999995</c:v>
                </c:pt>
                <c:pt idx="24439">
                  <c:v>0.83354070000000002</c:v>
                </c:pt>
                <c:pt idx="24440">
                  <c:v>0.83350849999999999</c:v>
                </c:pt>
                <c:pt idx="24441">
                  <c:v>0.83347629999999995</c:v>
                </c:pt>
                <c:pt idx="24442">
                  <c:v>0.83344410000000002</c:v>
                </c:pt>
                <c:pt idx="24443">
                  <c:v>0.83341189999999998</c:v>
                </c:pt>
                <c:pt idx="24444">
                  <c:v>0.83337969999999995</c:v>
                </c:pt>
                <c:pt idx="24445">
                  <c:v>0.83334759999999997</c:v>
                </c:pt>
                <c:pt idx="24446">
                  <c:v>0.83331540000000004</c:v>
                </c:pt>
                <c:pt idx="24447">
                  <c:v>0.8332832</c:v>
                </c:pt>
                <c:pt idx="24448">
                  <c:v>0.83325099999999996</c:v>
                </c:pt>
                <c:pt idx="24449">
                  <c:v>0.83321880000000004</c:v>
                </c:pt>
                <c:pt idx="24450">
                  <c:v>0.8331866</c:v>
                </c:pt>
                <c:pt idx="24451">
                  <c:v>0.83315439999999996</c:v>
                </c:pt>
                <c:pt idx="24452">
                  <c:v>0.83312229999999998</c:v>
                </c:pt>
                <c:pt idx="24453">
                  <c:v>0.83309009999999994</c:v>
                </c:pt>
                <c:pt idx="24454">
                  <c:v>0.83305790000000002</c:v>
                </c:pt>
                <c:pt idx="24455">
                  <c:v>0.83302569999999998</c:v>
                </c:pt>
                <c:pt idx="24456">
                  <c:v>0.83299350000000005</c:v>
                </c:pt>
                <c:pt idx="24457">
                  <c:v>0.83296130000000002</c:v>
                </c:pt>
                <c:pt idx="24458">
                  <c:v>0.83292909999999998</c:v>
                </c:pt>
                <c:pt idx="24459">
                  <c:v>0.83289679999999999</c:v>
                </c:pt>
                <c:pt idx="24460">
                  <c:v>0.83286459999999995</c:v>
                </c:pt>
                <c:pt idx="24461">
                  <c:v>0.83283229999999997</c:v>
                </c:pt>
                <c:pt idx="24462">
                  <c:v>0.83280010000000004</c:v>
                </c:pt>
                <c:pt idx="24463">
                  <c:v>0.83276779999999995</c:v>
                </c:pt>
                <c:pt idx="24464">
                  <c:v>0.83273560000000002</c:v>
                </c:pt>
                <c:pt idx="24465">
                  <c:v>0.83270339999999998</c:v>
                </c:pt>
                <c:pt idx="24466">
                  <c:v>0.8326711</c:v>
                </c:pt>
                <c:pt idx="24467">
                  <c:v>0.83263889999999996</c:v>
                </c:pt>
                <c:pt idx="24468">
                  <c:v>0.83260659999999997</c:v>
                </c:pt>
                <c:pt idx="24469">
                  <c:v>0.83257440000000005</c:v>
                </c:pt>
                <c:pt idx="24470">
                  <c:v>0.83254209999999995</c:v>
                </c:pt>
                <c:pt idx="24471">
                  <c:v>0.83250990000000002</c:v>
                </c:pt>
                <c:pt idx="24472">
                  <c:v>0.83247760000000004</c:v>
                </c:pt>
                <c:pt idx="24473">
                  <c:v>0.8324454</c:v>
                </c:pt>
                <c:pt idx="24474">
                  <c:v>0.83241310000000002</c:v>
                </c:pt>
                <c:pt idx="24475">
                  <c:v>0.83238089999999998</c:v>
                </c:pt>
                <c:pt idx="24476">
                  <c:v>0.83234859999999999</c:v>
                </c:pt>
                <c:pt idx="24477">
                  <c:v>0.83231639999999996</c:v>
                </c:pt>
                <c:pt idx="24478">
                  <c:v>0.83228420000000003</c:v>
                </c:pt>
                <c:pt idx="24479">
                  <c:v>0.83225190000000004</c:v>
                </c:pt>
                <c:pt idx="24480">
                  <c:v>0.83221970000000001</c:v>
                </c:pt>
                <c:pt idx="24481">
                  <c:v>0.83218740000000002</c:v>
                </c:pt>
                <c:pt idx="24482">
                  <c:v>0.83215510000000004</c:v>
                </c:pt>
                <c:pt idx="24483">
                  <c:v>0.83212280000000005</c:v>
                </c:pt>
                <c:pt idx="24484">
                  <c:v>0.83209049999999996</c:v>
                </c:pt>
                <c:pt idx="24485">
                  <c:v>0.83205819999999997</c:v>
                </c:pt>
                <c:pt idx="24486">
                  <c:v>0.83202589999999998</c:v>
                </c:pt>
                <c:pt idx="24487">
                  <c:v>0.8319936</c:v>
                </c:pt>
                <c:pt idx="24488">
                  <c:v>0.83196130000000001</c:v>
                </c:pt>
                <c:pt idx="24489">
                  <c:v>0.83192900000000003</c:v>
                </c:pt>
                <c:pt idx="24490">
                  <c:v>0.83189670000000004</c:v>
                </c:pt>
                <c:pt idx="24491">
                  <c:v>0.83186439999999995</c:v>
                </c:pt>
                <c:pt idx="24492">
                  <c:v>0.83183209999999996</c:v>
                </c:pt>
                <c:pt idx="24493">
                  <c:v>0.83179970000000003</c:v>
                </c:pt>
                <c:pt idx="24494">
                  <c:v>0.83176740000000005</c:v>
                </c:pt>
                <c:pt idx="24495">
                  <c:v>0.83173509999999995</c:v>
                </c:pt>
                <c:pt idx="24496">
                  <c:v>0.83170279999999996</c:v>
                </c:pt>
                <c:pt idx="24497">
                  <c:v>0.83167049999999998</c:v>
                </c:pt>
                <c:pt idx="24498">
                  <c:v>0.83163819999999999</c:v>
                </c:pt>
                <c:pt idx="24499">
                  <c:v>0.83160590000000001</c:v>
                </c:pt>
                <c:pt idx="24500">
                  <c:v>0.83157360000000002</c:v>
                </c:pt>
                <c:pt idx="24501">
                  <c:v>0.83154130000000004</c:v>
                </c:pt>
                <c:pt idx="24502">
                  <c:v>0.83150900000000005</c:v>
                </c:pt>
                <c:pt idx="24503">
                  <c:v>0.83147669999999996</c:v>
                </c:pt>
                <c:pt idx="24504">
                  <c:v>0.83144439999999997</c:v>
                </c:pt>
                <c:pt idx="24505">
                  <c:v>0.83141209999999999</c:v>
                </c:pt>
                <c:pt idx="24506">
                  <c:v>0.8313798</c:v>
                </c:pt>
                <c:pt idx="24507">
                  <c:v>0.83134750000000002</c:v>
                </c:pt>
                <c:pt idx="24508">
                  <c:v>0.83131520000000003</c:v>
                </c:pt>
                <c:pt idx="24509">
                  <c:v>0.83128290000000005</c:v>
                </c:pt>
                <c:pt idx="24510">
                  <c:v>0.8312505</c:v>
                </c:pt>
                <c:pt idx="24511">
                  <c:v>0.83121820000000002</c:v>
                </c:pt>
                <c:pt idx="24512">
                  <c:v>0.83118590000000003</c:v>
                </c:pt>
                <c:pt idx="24513">
                  <c:v>0.83115360000000005</c:v>
                </c:pt>
                <c:pt idx="24514">
                  <c:v>0.83112129999999995</c:v>
                </c:pt>
                <c:pt idx="24515">
                  <c:v>0.83108890000000002</c:v>
                </c:pt>
                <c:pt idx="24516">
                  <c:v>0.83105649999999998</c:v>
                </c:pt>
                <c:pt idx="24517">
                  <c:v>0.83102419999999999</c:v>
                </c:pt>
                <c:pt idx="24518">
                  <c:v>0.83099179999999995</c:v>
                </c:pt>
                <c:pt idx="24519">
                  <c:v>0.83095940000000001</c:v>
                </c:pt>
                <c:pt idx="24520">
                  <c:v>0.83092710000000003</c:v>
                </c:pt>
                <c:pt idx="24521">
                  <c:v>0.83089469999999999</c:v>
                </c:pt>
                <c:pt idx="24522">
                  <c:v>0.83086230000000005</c:v>
                </c:pt>
                <c:pt idx="24523">
                  <c:v>0.83082999999999996</c:v>
                </c:pt>
                <c:pt idx="24524">
                  <c:v>0.83079760000000002</c:v>
                </c:pt>
                <c:pt idx="24525">
                  <c:v>0.83076519999999998</c:v>
                </c:pt>
                <c:pt idx="24526">
                  <c:v>0.8307329</c:v>
                </c:pt>
                <c:pt idx="24527">
                  <c:v>0.83070049999999995</c:v>
                </c:pt>
                <c:pt idx="24528">
                  <c:v>0.83066819999999997</c:v>
                </c:pt>
                <c:pt idx="24529">
                  <c:v>0.83063580000000004</c:v>
                </c:pt>
                <c:pt idx="24530">
                  <c:v>0.83060339999999999</c:v>
                </c:pt>
                <c:pt idx="24531">
                  <c:v>0.83057110000000001</c:v>
                </c:pt>
                <c:pt idx="24532">
                  <c:v>0.83053869999999996</c:v>
                </c:pt>
                <c:pt idx="24533">
                  <c:v>0.83050630000000003</c:v>
                </c:pt>
                <c:pt idx="24534">
                  <c:v>0.83047400000000005</c:v>
                </c:pt>
                <c:pt idx="24535">
                  <c:v>0.8304416</c:v>
                </c:pt>
                <c:pt idx="24536">
                  <c:v>0.83040919999999996</c:v>
                </c:pt>
                <c:pt idx="24537">
                  <c:v>0.83037689999999997</c:v>
                </c:pt>
                <c:pt idx="24538">
                  <c:v>0.83034450000000004</c:v>
                </c:pt>
                <c:pt idx="24539">
                  <c:v>0.8303121</c:v>
                </c:pt>
                <c:pt idx="24540">
                  <c:v>0.83027980000000001</c:v>
                </c:pt>
                <c:pt idx="24541">
                  <c:v>0.83024739999999997</c:v>
                </c:pt>
                <c:pt idx="24542">
                  <c:v>0.83021500000000004</c:v>
                </c:pt>
                <c:pt idx="24543">
                  <c:v>0.83018270000000005</c:v>
                </c:pt>
                <c:pt idx="24544">
                  <c:v>0.83015030000000001</c:v>
                </c:pt>
                <c:pt idx="24545">
                  <c:v>0.83011789999999996</c:v>
                </c:pt>
                <c:pt idx="24546">
                  <c:v>0.83008559999999998</c:v>
                </c:pt>
                <c:pt idx="24547">
                  <c:v>0.83005320000000005</c:v>
                </c:pt>
                <c:pt idx="24548">
                  <c:v>0.8300208</c:v>
                </c:pt>
                <c:pt idx="24549">
                  <c:v>0.82998850000000002</c:v>
                </c:pt>
                <c:pt idx="24550">
                  <c:v>0.82995609999999997</c:v>
                </c:pt>
                <c:pt idx="24551">
                  <c:v>0.82992370000000004</c:v>
                </c:pt>
                <c:pt idx="24552">
                  <c:v>0.8298913</c:v>
                </c:pt>
                <c:pt idx="24553">
                  <c:v>0.82985880000000001</c:v>
                </c:pt>
                <c:pt idx="24554">
                  <c:v>0.82982639999999996</c:v>
                </c:pt>
                <c:pt idx="24555">
                  <c:v>0.82979400000000003</c:v>
                </c:pt>
                <c:pt idx="24556">
                  <c:v>0.82976159999999999</c:v>
                </c:pt>
                <c:pt idx="24557">
                  <c:v>0.8297291</c:v>
                </c:pt>
                <c:pt idx="24558">
                  <c:v>0.82969669999999995</c:v>
                </c:pt>
                <c:pt idx="24559">
                  <c:v>0.82966430000000002</c:v>
                </c:pt>
                <c:pt idx="24560">
                  <c:v>0.82963189999999998</c:v>
                </c:pt>
                <c:pt idx="24561">
                  <c:v>0.82959939999999999</c:v>
                </c:pt>
                <c:pt idx="24562">
                  <c:v>0.82956700000000005</c:v>
                </c:pt>
                <c:pt idx="24563">
                  <c:v>0.82953460000000001</c:v>
                </c:pt>
                <c:pt idx="24564">
                  <c:v>0.82950219999999997</c:v>
                </c:pt>
                <c:pt idx="24565">
                  <c:v>0.82946969999999998</c:v>
                </c:pt>
                <c:pt idx="24566">
                  <c:v>0.82943730000000004</c:v>
                </c:pt>
                <c:pt idx="24567">
                  <c:v>0.8294049</c:v>
                </c:pt>
                <c:pt idx="24568">
                  <c:v>0.82937249999999996</c:v>
                </c:pt>
                <c:pt idx="24569">
                  <c:v>0.82933999999999997</c:v>
                </c:pt>
                <c:pt idx="24570">
                  <c:v>0.82930760000000003</c:v>
                </c:pt>
                <c:pt idx="24571">
                  <c:v>0.82927519999999999</c:v>
                </c:pt>
                <c:pt idx="24572">
                  <c:v>0.82924279999999995</c:v>
                </c:pt>
                <c:pt idx="24573">
                  <c:v>0.82921029999999996</c:v>
                </c:pt>
                <c:pt idx="24574">
                  <c:v>0.82917790000000002</c:v>
                </c:pt>
                <c:pt idx="24575">
                  <c:v>0.82914549999999998</c:v>
                </c:pt>
                <c:pt idx="24576">
                  <c:v>0.82911310000000005</c:v>
                </c:pt>
                <c:pt idx="24577">
                  <c:v>0.82908059999999995</c:v>
                </c:pt>
                <c:pt idx="24578">
                  <c:v>0.82904820000000001</c:v>
                </c:pt>
                <c:pt idx="24579">
                  <c:v>0.82901579999999997</c:v>
                </c:pt>
                <c:pt idx="24580">
                  <c:v>0.82898340000000004</c:v>
                </c:pt>
                <c:pt idx="24581">
                  <c:v>0.82895090000000005</c:v>
                </c:pt>
                <c:pt idx="24582">
                  <c:v>0.8289185</c:v>
                </c:pt>
                <c:pt idx="24583">
                  <c:v>0.82888609999999996</c:v>
                </c:pt>
                <c:pt idx="24584">
                  <c:v>0.82885370000000003</c:v>
                </c:pt>
                <c:pt idx="24585">
                  <c:v>0.82882120000000004</c:v>
                </c:pt>
                <c:pt idx="24586">
                  <c:v>0.82878879999999999</c:v>
                </c:pt>
                <c:pt idx="24587">
                  <c:v>0.82875639999999995</c:v>
                </c:pt>
                <c:pt idx="24588">
                  <c:v>0.82872400000000002</c:v>
                </c:pt>
                <c:pt idx="24589">
                  <c:v>0.82869150000000003</c:v>
                </c:pt>
                <c:pt idx="24590">
                  <c:v>0.82865909999999998</c:v>
                </c:pt>
                <c:pt idx="24591">
                  <c:v>0.82862670000000005</c:v>
                </c:pt>
                <c:pt idx="24592">
                  <c:v>0.82859430000000001</c:v>
                </c:pt>
                <c:pt idx="24593">
                  <c:v>0.82856180000000001</c:v>
                </c:pt>
                <c:pt idx="24594">
                  <c:v>0.82852939999999997</c:v>
                </c:pt>
                <c:pt idx="24595">
                  <c:v>0.82849700000000004</c:v>
                </c:pt>
                <c:pt idx="24596">
                  <c:v>0.8284646</c:v>
                </c:pt>
                <c:pt idx="24597">
                  <c:v>0.8284321</c:v>
                </c:pt>
                <c:pt idx="24598">
                  <c:v>0.82839969999999996</c:v>
                </c:pt>
                <c:pt idx="24599">
                  <c:v>0.82836730000000003</c:v>
                </c:pt>
                <c:pt idx="24600">
                  <c:v>0.82833489999999999</c:v>
                </c:pt>
                <c:pt idx="24601">
                  <c:v>0.82829370000000002</c:v>
                </c:pt>
                <c:pt idx="24602">
                  <c:v>0.82825269999999995</c:v>
                </c:pt>
                <c:pt idx="24603">
                  <c:v>0.82821199999999995</c:v>
                </c:pt>
                <c:pt idx="24604">
                  <c:v>0.82817130000000005</c:v>
                </c:pt>
                <c:pt idx="24605">
                  <c:v>0.82813079999999994</c:v>
                </c:pt>
                <c:pt idx="24606">
                  <c:v>0.8280904</c:v>
                </c:pt>
                <c:pt idx="24607">
                  <c:v>0.82804999999999995</c:v>
                </c:pt>
                <c:pt idx="24608">
                  <c:v>0.82800980000000002</c:v>
                </c:pt>
                <c:pt idx="24609">
                  <c:v>0.82796959999999997</c:v>
                </c:pt>
                <c:pt idx="24610">
                  <c:v>0.82792949999999998</c:v>
                </c:pt>
                <c:pt idx="24611">
                  <c:v>0.8278894</c:v>
                </c:pt>
                <c:pt idx="24612">
                  <c:v>0.82784939999999996</c:v>
                </c:pt>
                <c:pt idx="24613">
                  <c:v>0.82780949999999998</c:v>
                </c:pt>
                <c:pt idx="24614">
                  <c:v>0.82776959999999999</c:v>
                </c:pt>
                <c:pt idx="24615">
                  <c:v>0.82772979999999996</c:v>
                </c:pt>
                <c:pt idx="24616">
                  <c:v>0.82769009999999998</c:v>
                </c:pt>
                <c:pt idx="24617">
                  <c:v>0.82765040000000001</c:v>
                </c:pt>
                <c:pt idx="24618">
                  <c:v>0.82761070000000003</c:v>
                </c:pt>
                <c:pt idx="24619">
                  <c:v>0.8275711</c:v>
                </c:pt>
                <c:pt idx="24620">
                  <c:v>0.82753149999999998</c:v>
                </c:pt>
                <c:pt idx="24621">
                  <c:v>0.82749200000000001</c:v>
                </c:pt>
                <c:pt idx="24622">
                  <c:v>0.82745250000000004</c:v>
                </c:pt>
                <c:pt idx="24623">
                  <c:v>0.82741310000000001</c:v>
                </c:pt>
                <c:pt idx="24624">
                  <c:v>0.82737369999999999</c:v>
                </c:pt>
                <c:pt idx="24625">
                  <c:v>0.82733429999999997</c:v>
                </c:pt>
                <c:pt idx="24626">
                  <c:v>0.82729490000000006</c:v>
                </c:pt>
                <c:pt idx="24627">
                  <c:v>0.82725570000000004</c:v>
                </c:pt>
                <c:pt idx="24628">
                  <c:v>0.82721639999999996</c:v>
                </c:pt>
                <c:pt idx="24629">
                  <c:v>0.82717719999999995</c:v>
                </c:pt>
                <c:pt idx="24630">
                  <c:v>0.82713789999999998</c:v>
                </c:pt>
                <c:pt idx="24631">
                  <c:v>0.82709880000000002</c:v>
                </c:pt>
                <c:pt idx="24632">
                  <c:v>0.82705960000000001</c:v>
                </c:pt>
                <c:pt idx="24633">
                  <c:v>0.82702050000000005</c:v>
                </c:pt>
                <c:pt idx="24634">
                  <c:v>0.82698139999999998</c:v>
                </c:pt>
                <c:pt idx="24635">
                  <c:v>0.82694239999999997</c:v>
                </c:pt>
                <c:pt idx="24636">
                  <c:v>0.82690330000000001</c:v>
                </c:pt>
                <c:pt idx="24637">
                  <c:v>0.8268643</c:v>
                </c:pt>
                <c:pt idx="24638">
                  <c:v>0.82682529999999999</c:v>
                </c:pt>
                <c:pt idx="24639">
                  <c:v>0.82678629999999997</c:v>
                </c:pt>
                <c:pt idx="24640">
                  <c:v>0.82674740000000002</c:v>
                </c:pt>
                <c:pt idx="24641">
                  <c:v>0.82670849999999996</c:v>
                </c:pt>
                <c:pt idx="24642">
                  <c:v>0.8266696</c:v>
                </c:pt>
                <c:pt idx="24643">
                  <c:v>0.8266308</c:v>
                </c:pt>
                <c:pt idx="24644">
                  <c:v>0.82659190000000005</c:v>
                </c:pt>
                <c:pt idx="24645">
                  <c:v>0.82655310000000004</c:v>
                </c:pt>
                <c:pt idx="24646">
                  <c:v>0.82651430000000004</c:v>
                </c:pt>
                <c:pt idx="24647">
                  <c:v>0.82647550000000003</c:v>
                </c:pt>
                <c:pt idx="24648">
                  <c:v>0.82643679999999997</c:v>
                </c:pt>
                <c:pt idx="24649">
                  <c:v>0.82639799999999997</c:v>
                </c:pt>
                <c:pt idx="24650">
                  <c:v>0.82635930000000002</c:v>
                </c:pt>
                <c:pt idx="24651">
                  <c:v>0.82632059999999996</c:v>
                </c:pt>
                <c:pt idx="24652">
                  <c:v>0.82628199999999996</c:v>
                </c:pt>
                <c:pt idx="24653">
                  <c:v>0.82624330000000001</c:v>
                </c:pt>
                <c:pt idx="24654">
                  <c:v>0.82620470000000001</c:v>
                </c:pt>
                <c:pt idx="24655">
                  <c:v>0.82616610000000001</c:v>
                </c:pt>
                <c:pt idx="24656">
                  <c:v>0.82612750000000001</c:v>
                </c:pt>
                <c:pt idx="24657">
                  <c:v>0.82608899999999996</c:v>
                </c:pt>
                <c:pt idx="24658">
                  <c:v>0.82605039999999996</c:v>
                </c:pt>
                <c:pt idx="24659">
                  <c:v>0.82601179999999996</c:v>
                </c:pt>
                <c:pt idx="24660">
                  <c:v>0.82597330000000002</c:v>
                </c:pt>
                <c:pt idx="24661">
                  <c:v>0.82593479999999997</c:v>
                </c:pt>
                <c:pt idx="24662">
                  <c:v>0.82589630000000003</c:v>
                </c:pt>
                <c:pt idx="24663">
                  <c:v>0.82585790000000003</c:v>
                </c:pt>
                <c:pt idx="24664">
                  <c:v>0.82581939999999998</c:v>
                </c:pt>
                <c:pt idx="24665">
                  <c:v>0.82578099999999999</c:v>
                </c:pt>
                <c:pt idx="24666">
                  <c:v>0.82574250000000005</c:v>
                </c:pt>
                <c:pt idx="24667">
                  <c:v>0.8257042</c:v>
                </c:pt>
                <c:pt idx="24668">
                  <c:v>0.82566580000000001</c:v>
                </c:pt>
                <c:pt idx="24669">
                  <c:v>0.82562740000000001</c:v>
                </c:pt>
                <c:pt idx="24670">
                  <c:v>0.82558909999999996</c:v>
                </c:pt>
                <c:pt idx="24671">
                  <c:v>0.82555069999999997</c:v>
                </c:pt>
                <c:pt idx="24672">
                  <c:v>0.82551240000000004</c:v>
                </c:pt>
                <c:pt idx="24673">
                  <c:v>0.82547409999999999</c:v>
                </c:pt>
                <c:pt idx="24674">
                  <c:v>0.82543580000000005</c:v>
                </c:pt>
                <c:pt idx="24675">
                  <c:v>0.82539759999999995</c:v>
                </c:pt>
                <c:pt idx="24676">
                  <c:v>0.82535930000000002</c:v>
                </c:pt>
                <c:pt idx="24677">
                  <c:v>0.82532099999999997</c:v>
                </c:pt>
                <c:pt idx="24678">
                  <c:v>0.82528279999999998</c:v>
                </c:pt>
                <c:pt idx="24679">
                  <c:v>0.82524459999999999</c:v>
                </c:pt>
                <c:pt idx="24680">
                  <c:v>0.82520640000000001</c:v>
                </c:pt>
                <c:pt idx="24681">
                  <c:v>0.82516820000000002</c:v>
                </c:pt>
                <c:pt idx="24682">
                  <c:v>0.82513000000000003</c:v>
                </c:pt>
                <c:pt idx="24683">
                  <c:v>0.82509180000000004</c:v>
                </c:pt>
                <c:pt idx="24684">
                  <c:v>0.8250537</c:v>
                </c:pt>
                <c:pt idx="24685">
                  <c:v>0.82501550000000001</c:v>
                </c:pt>
                <c:pt idx="24686">
                  <c:v>0.82497739999999997</c:v>
                </c:pt>
                <c:pt idx="24687">
                  <c:v>0.82493930000000004</c:v>
                </c:pt>
                <c:pt idx="24688">
                  <c:v>0.8249012</c:v>
                </c:pt>
                <c:pt idx="24689">
                  <c:v>0.82486309999999996</c:v>
                </c:pt>
                <c:pt idx="24690">
                  <c:v>0.82482500000000003</c:v>
                </c:pt>
                <c:pt idx="24691">
                  <c:v>0.82478700000000005</c:v>
                </c:pt>
                <c:pt idx="24692">
                  <c:v>0.82474890000000001</c:v>
                </c:pt>
                <c:pt idx="24693">
                  <c:v>0.82471090000000002</c:v>
                </c:pt>
                <c:pt idx="24694">
                  <c:v>0.82467290000000004</c:v>
                </c:pt>
                <c:pt idx="24695">
                  <c:v>0.82463489999999995</c:v>
                </c:pt>
                <c:pt idx="24696">
                  <c:v>0.82459689999999997</c:v>
                </c:pt>
                <c:pt idx="24697">
                  <c:v>0.82455889999999998</c:v>
                </c:pt>
                <c:pt idx="24698">
                  <c:v>0.8245209</c:v>
                </c:pt>
                <c:pt idx="24699">
                  <c:v>0.82448299999999997</c:v>
                </c:pt>
                <c:pt idx="24700">
                  <c:v>0.82444499999999998</c:v>
                </c:pt>
                <c:pt idx="24701">
                  <c:v>0.82440709999999995</c:v>
                </c:pt>
                <c:pt idx="24702">
                  <c:v>0.82436920000000002</c:v>
                </c:pt>
                <c:pt idx="24703">
                  <c:v>0.82433129999999999</c:v>
                </c:pt>
                <c:pt idx="24704">
                  <c:v>0.82429339999999995</c:v>
                </c:pt>
                <c:pt idx="24705">
                  <c:v>0.82425550000000003</c:v>
                </c:pt>
                <c:pt idx="24706">
                  <c:v>0.82421759999999999</c:v>
                </c:pt>
                <c:pt idx="24707">
                  <c:v>0.82417969999999996</c:v>
                </c:pt>
                <c:pt idx="24708">
                  <c:v>0.82414189999999998</c:v>
                </c:pt>
                <c:pt idx="24709">
                  <c:v>0.82410399999999995</c:v>
                </c:pt>
                <c:pt idx="24710">
                  <c:v>0.82406619999999997</c:v>
                </c:pt>
                <c:pt idx="24711">
                  <c:v>0.82402830000000005</c:v>
                </c:pt>
                <c:pt idx="24712">
                  <c:v>0.82399049999999996</c:v>
                </c:pt>
                <c:pt idx="24713">
                  <c:v>0.82395269999999998</c:v>
                </c:pt>
                <c:pt idx="24714">
                  <c:v>0.82391490000000001</c:v>
                </c:pt>
                <c:pt idx="24715">
                  <c:v>0.82387719999999998</c:v>
                </c:pt>
                <c:pt idx="24716">
                  <c:v>0.8238394</c:v>
                </c:pt>
                <c:pt idx="24717">
                  <c:v>0.82380160000000002</c:v>
                </c:pt>
                <c:pt idx="24718">
                  <c:v>0.82376380000000005</c:v>
                </c:pt>
                <c:pt idx="24719">
                  <c:v>0.82372610000000002</c:v>
                </c:pt>
                <c:pt idx="24720">
                  <c:v>0.82368839999999999</c:v>
                </c:pt>
                <c:pt idx="24721">
                  <c:v>0.82365069999999996</c:v>
                </c:pt>
                <c:pt idx="24722">
                  <c:v>0.82361289999999998</c:v>
                </c:pt>
                <c:pt idx="24723">
                  <c:v>0.82357519999999995</c:v>
                </c:pt>
                <c:pt idx="24724">
                  <c:v>0.82353750000000003</c:v>
                </c:pt>
                <c:pt idx="24725">
                  <c:v>0.82349989999999995</c:v>
                </c:pt>
                <c:pt idx="24726">
                  <c:v>0.82346220000000003</c:v>
                </c:pt>
                <c:pt idx="24727">
                  <c:v>0.8234245</c:v>
                </c:pt>
                <c:pt idx="24728">
                  <c:v>0.82338679999999997</c:v>
                </c:pt>
                <c:pt idx="24729">
                  <c:v>0.8233492</c:v>
                </c:pt>
                <c:pt idx="24730">
                  <c:v>0.82331160000000003</c:v>
                </c:pt>
                <c:pt idx="24731">
                  <c:v>0.82327399999999995</c:v>
                </c:pt>
                <c:pt idx="24732">
                  <c:v>0.82323630000000003</c:v>
                </c:pt>
                <c:pt idx="24733">
                  <c:v>0.82319869999999995</c:v>
                </c:pt>
                <c:pt idx="24734">
                  <c:v>0.82316109999999998</c:v>
                </c:pt>
                <c:pt idx="24735">
                  <c:v>0.82312350000000001</c:v>
                </c:pt>
                <c:pt idx="24736">
                  <c:v>0.82308599999999998</c:v>
                </c:pt>
                <c:pt idx="24737">
                  <c:v>0.82304840000000001</c:v>
                </c:pt>
                <c:pt idx="24738">
                  <c:v>0.82301089999999999</c:v>
                </c:pt>
                <c:pt idx="24739">
                  <c:v>0.82297330000000002</c:v>
                </c:pt>
                <c:pt idx="24740">
                  <c:v>0.8229358</c:v>
                </c:pt>
                <c:pt idx="24741">
                  <c:v>0.82289820000000002</c:v>
                </c:pt>
                <c:pt idx="24742">
                  <c:v>0.8228607</c:v>
                </c:pt>
                <c:pt idx="24743">
                  <c:v>0.82282319999999998</c:v>
                </c:pt>
                <c:pt idx="24744">
                  <c:v>0.82278569999999995</c:v>
                </c:pt>
                <c:pt idx="24745">
                  <c:v>0.82274820000000004</c:v>
                </c:pt>
                <c:pt idx="24746">
                  <c:v>0.82271070000000002</c:v>
                </c:pt>
                <c:pt idx="24747">
                  <c:v>0.82267319999999999</c:v>
                </c:pt>
                <c:pt idx="24748">
                  <c:v>0.82263569999999997</c:v>
                </c:pt>
                <c:pt idx="24749">
                  <c:v>0.82259819999999995</c:v>
                </c:pt>
                <c:pt idx="24750">
                  <c:v>0.82256079999999998</c:v>
                </c:pt>
                <c:pt idx="24751">
                  <c:v>0.82252340000000002</c:v>
                </c:pt>
                <c:pt idx="24752">
                  <c:v>0.82248589999999999</c:v>
                </c:pt>
                <c:pt idx="24753">
                  <c:v>0.82244850000000003</c:v>
                </c:pt>
                <c:pt idx="24754">
                  <c:v>0.82241109999999995</c:v>
                </c:pt>
                <c:pt idx="24755">
                  <c:v>0.82237360000000004</c:v>
                </c:pt>
                <c:pt idx="24756">
                  <c:v>0.82233619999999996</c:v>
                </c:pt>
                <c:pt idx="24757">
                  <c:v>0.8222988</c:v>
                </c:pt>
                <c:pt idx="24758">
                  <c:v>0.82226140000000003</c:v>
                </c:pt>
                <c:pt idx="24759">
                  <c:v>0.82222399999999995</c:v>
                </c:pt>
                <c:pt idx="24760">
                  <c:v>0.82218659999999999</c:v>
                </c:pt>
                <c:pt idx="24761">
                  <c:v>0.82214929999999997</c:v>
                </c:pt>
                <c:pt idx="24762">
                  <c:v>0.82211190000000001</c:v>
                </c:pt>
                <c:pt idx="24763">
                  <c:v>0.82207450000000004</c:v>
                </c:pt>
                <c:pt idx="24764">
                  <c:v>0.82203720000000002</c:v>
                </c:pt>
                <c:pt idx="24765">
                  <c:v>0.82199979999999995</c:v>
                </c:pt>
                <c:pt idx="24766">
                  <c:v>0.82196250000000004</c:v>
                </c:pt>
                <c:pt idx="24767">
                  <c:v>0.82192520000000002</c:v>
                </c:pt>
                <c:pt idx="24768">
                  <c:v>0.8218879</c:v>
                </c:pt>
                <c:pt idx="24769">
                  <c:v>0.82185050000000004</c:v>
                </c:pt>
                <c:pt idx="24770">
                  <c:v>0.82181320000000002</c:v>
                </c:pt>
                <c:pt idx="24771">
                  <c:v>0.8217759</c:v>
                </c:pt>
                <c:pt idx="24772">
                  <c:v>0.82173859999999999</c:v>
                </c:pt>
                <c:pt idx="24773">
                  <c:v>0.82170129999999997</c:v>
                </c:pt>
                <c:pt idx="24774">
                  <c:v>0.82166399999999995</c:v>
                </c:pt>
                <c:pt idx="24775">
                  <c:v>0.82162679999999999</c:v>
                </c:pt>
                <c:pt idx="24776">
                  <c:v>0.82158949999999997</c:v>
                </c:pt>
                <c:pt idx="24777">
                  <c:v>0.82155230000000001</c:v>
                </c:pt>
                <c:pt idx="24778">
                  <c:v>0.821515</c:v>
                </c:pt>
                <c:pt idx="24779">
                  <c:v>0.82147780000000004</c:v>
                </c:pt>
                <c:pt idx="24780">
                  <c:v>0.82144050000000002</c:v>
                </c:pt>
                <c:pt idx="24781">
                  <c:v>0.82140329999999995</c:v>
                </c:pt>
                <c:pt idx="24782">
                  <c:v>0.82136600000000004</c:v>
                </c:pt>
                <c:pt idx="24783">
                  <c:v>0.82132879999999997</c:v>
                </c:pt>
                <c:pt idx="24784">
                  <c:v>0.82129160000000001</c:v>
                </c:pt>
                <c:pt idx="24785">
                  <c:v>0.82125440000000005</c:v>
                </c:pt>
                <c:pt idx="24786">
                  <c:v>0.82121719999999998</c:v>
                </c:pt>
                <c:pt idx="24787">
                  <c:v>0.82118000000000002</c:v>
                </c:pt>
                <c:pt idx="24788">
                  <c:v>0.82114290000000001</c:v>
                </c:pt>
                <c:pt idx="24789">
                  <c:v>0.82110570000000005</c:v>
                </c:pt>
                <c:pt idx="24790">
                  <c:v>0.82106849999999998</c:v>
                </c:pt>
                <c:pt idx="24791">
                  <c:v>0.82103130000000002</c:v>
                </c:pt>
                <c:pt idx="24792">
                  <c:v>0.82099420000000001</c:v>
                </c:pt>
                <c:pt idx="24793">
                  <c:v>0.8209571</c:v>
                </c:pt>
                <c:pt idx="24794">
                  <c:v>0.82091990000000004</c:v>
                </c:pt>
                <c:pt idx="24795">
                  <c:v>0.82088280000000002</c:v>
                </c:pt>
                <c:pt idx="24796">
                  <c:v>0.82084570000000001</c:v>
                </c:pt>
                <c:pt idx="24797">
                  <c:v>0.82080850000000005</c:v>
                </c:pt>
                <c:pt idx="24798">
                  <c:v>0.82077140000000004</c:v>
                </c:pt>
                <c:pt idx="24799">
                  <c:v>0.82073430000000003</c:v>
                </c:pt>
                <c:pt idx="24800">
                  <c:v>0.82069720000000002</c:v>
                </c:pt>
                <c:pt idx="24801">
                  <c:v>0.8206601</c:v>
                </c:pt>
                <c:pt idx="24802">
                  <c:v>0.82062299999999999</c:v>
                </c:pt>
                <c:pt idx="24803">
                  <c:v>0.82058600000000004</c:v>
                </c:pt>
                <c:pt idx="24804">
                  <c:v>0.82054890000000003</c:v>
                </c:pt>
                <c:pt idx="24805">
                  <c:v>0.82051180000000001</c:v>
                </c:pt>
                <c:pt idx="24806">
                  <c:v>0.8204747</c:v>
                </c:pt>
                <c:pt idx="24807">
                  <c:v>0.82043770000000005</c:v>
                </c:pt>
                <c:pt idx="24808">
                  <c:v>0.82040060000000004</c:v>
                </c:pt>
                <c:pt idx="24809">
                  <c:v>0.82036350000000002</c:v>
                </c:pt>
                <c:pt idx="24810">
                  <c:v>0.82032649999999996</c:v>
                </c:pt>
                <c:pt idx="24811">
                  <c:v>0.8202895</c:v>
                </c:pt>
                <c:pt idx="24812">
                  <c:v>0.82025250000000005</c:v>
                </c:pt>
                <c:pt idx="24813">
                  <c:v>0.82021549999999999</c:v>
                </c:pt>
                <c:pt idx="24814">
                  <c:v>0.82017839999999997</c:v>
                </c:pt>
                <c:pt idx="24815">
                  <c:v>0.82014140000000002</c:v>
                </c:pt>
                <c:pt idx="24816">
                  <c:v>0.82010439999999996</c:v>
                </c:pt>
                <c:pt idx="24817">
                  <c:v>0.8200674</c:v>
                </c:pt>
                <c:pt idx="24818">
                  <c:v>0.82003040000000005</c:v>
                </c:pt>
                <c:pt idx="24819">
                  <c:v>0.81999339999999998</c:v>
                </c:pt>
                <c:pt idx="24820">
                  <c:v>0.81995649999999998</c:v>
                </c:pt>
                <c:pt idx="24821">
                  <c:v>0.81991950000000002</c:v>
                </c:pt>
                <c:pt idx="24822">
                  <c:v>0.81988260000000002</c:v>
                </c:pt>
                <c:pt idx="24823">
                  <c:v>0.81984559999999995</c:v>
                </c:pt>
                <c:pt idx="24824">
                  <c:v>0.81980869999999995</c:v>
                </c:pt>
                <c:pt idx="24825">
                  <c:v>0.81977169999999999</c:v>
                </c:pt>
                <c:pt idx="24826">
                  <c:v>0.81973479999999999</c:v>
                </c:pt>
                <c:pt idx="24827">
                  <c:v>0.81969780000000003</c:v>
                </c:pt>
                <c:pt idx="24828">
                  <c:v>0.81966079999999997</c:v>
                </c:pt>
                <c:pt idx="24829">
                  <c:v>0.81962389999999996</c:v>
                </c:pt>
                <c:pt idx="24830">
                  <c:v>0.81958710000000001</c:v>
                </c:pt>
                <c:pt idx="24831">
                  <c:v>0.81955020000000001</c:v>
                </c:pt>
                <c:pt idx="24832">
                  <c:v>0.8195133</c:v>
                </c:pt>
                <c:pt idx="24833">
                  <c:v>0.81947639999999999</c:v>
                </c:pt>
                <c:pt idx="24834">
                  <c:v>0.81943949999999999</c:v>
                </c:pt>
                <c:pt idx="24835">
                  <c:v>0.81940259999999998</c:v>
                </c:pt>
                <c:pt idx="24836">
                  <c:v>0.81936569999999997</c:v>
                </c:pt>
                <c:pt idx="24837">
                  <c:v>0.81932879999999997</c:v>
                </c:pt>
                <c:pt idx="24838">
                  <c:v>0.81929189999999996</c:v>
                </c:pt>
                <c:pt idx="24839">
                  <c:v>0.81925499999999996</c:v>
                </c:pt>
                <c:pt idx="24840">
                  <c:v>0.81921820000000001</c:v>
                </c:pt>
                <c:pt idx="24841">
                  <c:v>0.8191813</c:v>
                </c:pt>
                <c:pt idx="24842">
                  <c:v>0.81914450000000005</c:v>
                </c:pt>
                <c:pt idx="24843">
                  <c:v>0.81910769999999999</c:v>
                </c:pt>
                <c:pt idx="24844">
                  <c:v>0.81907079999999999</c:v>
                </c:pt>
                <c:pt idx="24845">
                  <c:v>0.81903400000000004</c:v>
                </c:pt>
                <c:pt idx="24846">
                  <c:v>0.81899710000000003</c:v>
                </c:pt>
                <c:pt idx="24847">
                  <c:v>0.81896029999999997</c:v>
                </c:pt>
                <c:pt idx="24848">
                  <c:v>0.81892350000000003</c:v>
                </c:pt>
                <c:pt idx="24849">
                  <c:v>0.81888660000000002</c:v>
                </c:pt>
                <c:pt idx="24850">
                  <c:v>0.81884979999999996</c:v>
                </c:pt>
                <c:pt idx="24851">
                  <c:v>0.81881300000000001</c:v>
                </c:pt>
                <c:pt idx="24852">
                  <c:v>0.81877619999999995</c:v>
                </c:pt>
                <c:pt idx="24853">
                  <c:v>0.81873949999999995</c:v>
                </c:pt>
                <c:pt idx="24854">
                  <c:v>0.81870270000000001</c:v>
                </c:pt>
                <c:pt idx="24855">
                  <c:v>0.81866589999999995</c:v>
                </c:pt>
                <c:pt idx="24856">
                  <c:v>0.8186291</c:v>
                </c:pt>
                <c:pt idx="24857">
                  <c:v>0.8185924</c:v>
                </c:pt>
                <c:pt idx="24858">
                  <c:v>0.81855560000000005</c:v>
                </c:pt>
                <c:pt idx="24859">
                  <c:v>0.81851879999999999</c:v>
                </c:pt>
                <c:pt idx="24860">
                  <c:v>0.81848200000000004</c:v>
                </c:pt>
                <c:pt idx="24861">
                  <c:v>0.81844530000000004</c:v>
                </c:pt>
                <c:pt idx="24862">
                  <c:v>0.81840849999999998</c:v>
                </c:pt>
                <c:pt idx="24863">
                  <c:v>0.81837179999999998</c:v>
                </c:pt>
                <c:pt idx="24864">
                  <c:v>0.81833509999999998</c:v>
                </c:pt>
                <c:pt idx="24865">
                  <c:v>0.81829839999999998</c:v>
                </c:pt>
                <c:pt idx="24866">
                  <c:v>0.81826169999999998</c:v>
                </c:pt>
                <c:pt idx="24867">
                  <c:v>0.81822499999999998</c:v>
                </c:pt>
                <c:pt idx="24868">
                  <c:v>0.81818829999999998</c:v>
                </c:pt>
                <c:pt idx="24869">
                  <c:v>0.81815150000000003</c:v>
                </c:pt>
                <c:pt idx="24870">
                  <c:v>0.81811480000000003</c:v>
                </c:pt>
                <c:pt idx="24871">
                  <c:v>0.81807810000000003</c:v>
                </c:pt>
                <c:pt idx="24872">
                  <c:v>0.81804140000000003</c:v>
                </c:pt>
                <c:pt idx="24873">
                  <c:v>0.81800470000000003</c:v>
                </c:pt>
                <c:pt idx="24874">
                  <c:v>0.81796800000000003</c:v>
                </c:pt>
                <c:pt idx="24875">
                  <c:v>0.81793139999999998</c:v>
                </c:pt>
                <c:pt idx="24876">
                  <c:v>0.81789469999999997</c:v>
                </c:pt>
                <c:pt idx="24877">
                  <c:v>0.81785799999999997</c:v>
                </c:pt>
                <c:pt idx="24878">
                  <c:v>0.81782140000000003</c:v>
                </c:pt>
                <c:pt idx="24879">
                  <c:v>0.81778470000000003</c:v>
                </c:pt>
                <c:pt idx="24880">
                  <c:v>0.81774809999999998</c:v>
                </c:pt>
                <c:pt idx="24881">
                  <c:v>0.81771139999999998</c:v>
                </c:pt>
                <c:pt idx="24882">
                  <c:v>0.81767480000000003</c:v>
                </c:pt>
                <c:pt idx="24883">
                  <c:v>0.81763810000000003</c:v>
                </c:pt>
                <c:pt idx="24884">
                  <c:v>0.81760140000000003</c:v>
                </c:pt>
                <c:pt idx="24885">
                  <c:v>0.81756479999999998</c:v>
                </c:pt>
                <c:pt idx="24886">
                  <c:v>0.81752820000000004</c:v>
                </c:pt>
                <c:pt idx="24887">
                  <c:v>0.81749159999999998</c:v>
                </c:pt>
                <c:pt idx="24888">
                  <c:v>0.81745500000000004</c:v>
                </c:pt>
                <c:pt idx="24889">
                  <c:v>0.81741839999999999</c:v>
                </c:pt>
                <c:pt idx="24890">
                  <c:v>0.81738180000000005</c:v>
                </c:pt>
                <c:pt idx="24891">
                  <c:v>0.81734519999999999</c:v>
                </c:pt>
                <c:pt idx="24892">
                  <c:v>0.81730860000000005</c:v>
                </c:pt>
                <c:pt idx="24893">
                  <c:v>0.817272</c:v>
                </c:pt>
                <c:pt idx="24894">
                  <c:v>0.81723539999999995</c:v>
                </c:pt>
                <c:pt idx="24895">
                  <c:v>0.8171988</c:v>
                </c:pt>
                <c:pt idx="24896">
                  <c:v>0.81716219999999995</c:v>
                </c:pt>
                <c:pt idx="24897">
                  <c:v>0.81712560000000001</c:v>
                </c:pt>
                <c:pt idx="24898">
                  <c:v>0.81708910000000001</c:v>
                </c:pt>
                <c:pt idx="24899">
                  <c:v>0.81705249999999996</c:v>
                </c:pt>
                <c:pt idx="24900">
                  <c:v>0.81701599999999996</c:v>
                </c:pt>
                <c:pt idx="24901">
                  <c:v>0.81697949999999997</c:v>
                </c:pt>
                <c:pt idx="24902">
                  <c:v>0.81694290000000003</c:v>
                </c:pt>
                <c:pt idx="24903">
                  <c:v>0.81690640000000003</c:v>
                </c:pt>
                <c:pt idx="24904">
                  <c:v>0.81686990000000004</c:v>
                </c:pt>
                <c:pt idx="24905">
                  <c:v>0.81683329999999998</c:v>
                </c:pt>
                <c:pt idx="24906">
                  <c:v>0.81679679999999999</c:v>
                </c:pt>
                <c:pt idx="24907">
                  <c:v>0.81676020000000005</c:v>
                </c:pt>
                <c:pt idx="24908">
                  <c:v>0.81672370000000005</c:v>
                </c:pt>
                <c:pt idx="24909">
                  <c:v>0.81668719999999995</c:v>
                </c:pt>
                <c:pt idx="24910">
                  <c:v>0.8166506</c:v>
                </c:pt>
                <c:pt idx="24911">
                  <c:v>0.81661419999999996</c:v>
                </c:pt>
                <c:pt idx="24912">
                  <c:v>0.81657769999999996</c:v>
                </c:pt>
                <c:pt idx="24913">
                  <c:v>0.81654119999999997</c:v>
                </c:pt>
                <c:pt idx="24914">
                  <c:v>0.81650469999999997</c:v>
                </c:pt>
                <c:pt idx="24915">
                  <c:v>0.81646819999999998</c:v>
                </c:pt>
                <c:pt idx="24916">
                  <c:v>0.81643180000000004</c:v>
                </c:pt>
                <c:pt idx="24917">
                  <c:v>0.81639530000000005</c:v>
                </c:pt>
                <c:pt idx="24918">
                  <c:v>0.81635880000000005</c:v>
                </c:pt>
                <c:pt idx="24919">
                  <c:v>0.81632229999999995</c:v>
                </c:pt>
                <c:pt idx="24920">
                  <c:v>0.81628579999999995</c:v>
                </c:pt>
                <c:pt idx="24921">
                  <c:v>0.81624940000000001</c:v>
                </c:pt>
                <c:pt idx="24922">
                  <c:v>0.81621290000000002</c:v>
                </c:pt>
                <c:pt idx="24923">
                  <c:v>0.81617640000000002</c:v>
                </c:pt>
                <c:pt idx="24924">
                  <c:v>0.81613999999999998</c:v>
                </c:pt>
                <c:pt idx="24925">
                  <c:v>0.81610360000000004</c:v>
                </c:pt>
                <c:pt idx="24926">
                  <c:v>0.81606719999999999</c:v>
                </c:pt>
                <c:pt idx="24927">
                  <c:v>0.8160307</c:v>
                </c:pt>
                <c:pt idx="24928">
                  <c:v>0.81599429999999995</c:v>
                </c:pt>
                <c:pt idx="24929">
                  <c:v>0.81595790000000001</c:v>
                </c:pt>
                <c:pt idx="24930">
                  <c:v>0.81592149999999997</c:v>
                </c:pt>
                <c:pt idx="24931">
                  <c:v>0.81588510000000003</c:v>
                </c:pt>
                <c:pt idx="24932">
                  <c:v>0.81584860000000003</c:v>
                </c:pt>
                <c:pt idx="24933">
                  <c:v>0.81581219999999999</c:v>
                </c:pt>
                <c:pt idx="24934">
                  <c:v>0.81577580000000005</c:v>
                </c:pt>
                <c:pt idx="24935">
                  <c:v>0.8157394</c:v>
                </c:pt>
                <c:pt idx="24936">
                  <c:v>0.81570299999999996</c:v>
                </c:pt>
                <c:pt idx="24937">
                  <c:v>0.81566660000000002</c:v>
                </c:pt>
                <c:pt idx="24938">
                  <c:v>0.81563030000000003</c:v>
                </c:pt>
                <c:pt idx="24939">
                  <c:v>0.81559389999999998</c:v>
                </c:pt>
                <c:pt idx="24940">
                  <c:v>0.81555750000000005</c:v>
                </c:pt>
                <c:pt idx="24941">
                  <c:v>0.81552119999999995</c:v>
                </c:pt>
                <c:pt idx="24942">
                  <c:v>0.81548480000000001</c:v>
                </c:pt>
                <c:pt idx="24943">
                  <c:v>0.81544850000000002</c:v>
                </c:pt>
                <c:pt idx="24944">
                  <c:v>0.81541209999999997</c:v>
                </c:pt>
                <c:pt idx="24945">
                  <c:v>0.81537570000000004</c:v>
                </c:pt>
                <c:pt idx="24946">
                  <c:v>0.81533940000000005</c:v>
                </c:pt>
                <c:pt idx="24947">
                  <c:v>0.815303</c:v>
                </c:pt>
                <c:pt idx="24948">
                  <c:v>0.81526670000000001</c:v>
                </c:pt>
                <c:pt idx="24949">
                  <c:v>0.81523029999999996</c:v>
                </c:pt>
                <c:pt idx="24950">
                  <c:v>0.81519399999999997</c:v>
                </c:pt>
                <c:pt idx="24951">
                  <c:v>0.81515769999999999</c:v>
                </c:pt>
                <c:pt idx="24952">
                  <c:v>0.8151214</c:v>
                </c:pt>
                <c:pt idx="24953">
                  <c:v>0.81508510000000001</c:v>
                </c:pt>
                <c:pt idx="24954">
                  <c:v>0.81504880000000002</c:v>
                </c:pt>
                <c:pt idx="24955">
                  <c:v>0.81501250000000003</c:v>
                </c:pt>
                <c:pt idx="24956">
                  <c:v>0.81497620000000004</c:v>
                </c:pt>
                <c:pt idx="24957">
                  <c:v>0.81493990000000005</c:v>
                </c:pt>
                <c:pt idx="24958">
                  <c:v>0.81490359999999995</c:v>
                </c:pt>
                <c:pt idx="24959">
                  <c:v>0.81486729999999996</c:v>
                </c:pt>
                <c:pt idx="24960">
                  <c:v>0.81483099999999997</c:v>
                </c:pt>
                <c:pt idx="24961">
                  <c:v>0.81479469999999998</c:v>
                </c:pt>
                <c:pt idx="24962">
                  <c:v>0.81475839999999999</c:v>
                </c:pt>
                <c:pt idx="24963">
                  <c:v>0.8147221</c:v>
                </c:pt>
                <c:pt idx="24964">
                  <c:v>0.81468580000000002</c:v>
                </c:pt>
                <c:pt idx="24965">
                  <c:v>0.81464950000000003</c:v>
                </c:pt>
                <c:pt idx="24966">
                  <c:v>0.81461320000000004</c:v>
                </c:pt>
                <c:pt idx="24967">
                  <c:v>0.814577</c:v>
                </c:pt>
                <c:pt idx="24968">
                  <c:v>0.81454070000000001</c:v>
                </c:pt>
                <c:pt idx="24969">
                  <c:v>0.81450449999999996</c:v>
                </c:pt>
                <c:pt idx="24970">
                  <c:v>0.81446830000000003</c:v>
                </c:pt>
                <c:pt idx="24971">
                  <c:v>0.81443200000000004</c:v>
                </c:pt>
                <c:pt idx="24972">
                  <c:v>0.8143958</c:v>
                </c:pt>
                <c:pt idx="24973">
                  <c:v>0.81435950000000001</c:v>
                </c:pt>
                <c:pt idx="24974">
                  <c:v>0.81432329999999997</c:v>
                </c:pt>
                <c:pt idx="24975">
                  <c:v>0.81428710000000004</c:v>
                </c:pt>
                <c:pt idx="24976">
                  <c:v>0.81425080000000005</c:v>
                </c:pt>
                <c:pt idx="24977">
                  <c:v>0.81421460000000001</c:v>
                </c:pt>
                <c:pt idx="24978">
                  <c:v>0.81417830000000002</c:v>
                </c:pt>
                <c:pt idx="24979">
                  <c:v>0.81414209999999998</c:v>
                </c:pt>
                <c:pt idx="24980">
                  <c:v>0.81410590000000005</c:v>
                </c:pt>
                <c:pt idx="24981">
                  <c:v>0.81406970000000001</c:v>
                </c:pt>
                <c:pt idx="24982">
                  <c:v>0.81403360000000002</c:v>
                </c:pt>
                <c:pt idx="24983">
                  <c:v>0.81399739999999998</c:v>
                </c:pt>
                <c:pt idx="24984">
                  <c:v>0.81396120000000005</c:v>
                </c:pt>
                <c:pt idx="24985">
                  <c:v>0.81392500000000001</c:v>
                </c:pt>
                <c:pt idx="24986">
                  <c:v>0.81388879999999997</c:v>
                </c:pt>
                <c:pt idx="24987">
                  <c:v>0.81385269999999998</c:v>
                </c:pt>
                <c:pt idx="24988">
                  <c:v>0.81381650000000005</c:v>
                </c:pt>
                <c:pt idx="24989">
                  <c:v>0.81378030000000001</c:v>
                </c:pt>
                <c:pt idx="24990">
                  <c:v>0.81374409999999997</c:v>
                </c:pt>
                <c:pt idx="24991">
                  <c:v>0.81370790000000004</c:v>
                </c:pt>
                <c:pt idx="24992">
                  <c:v>0.81367179999999995</c:v>
                </c:pt>
                <c:pt idx="24993">
                  <c:v>0.81363560000000001</c:v>
                </c:pt>
                <c:pt idx="24994">
                  <c:v>0.81359939999999997</c:v>
                </c:pt>
                <c:pt idx="24995">
                  <c:v>0.81356329999999999</c:v>
                </c:pt>
                <c:pt idx="24996">
                  <c:v>0.81352720000000001</c:v>
                </c:pt>
                <c:pt idx="24997">
                  <c:v>0.81349099999999996</c:v>
                </c:pt>
                <c:pt idx="24998">
                  <c:v>0.81345489999999998</c:v>
                </c:pt>
                <c:pt idx="24999">
                  <c:v>0.8134188</c:v>
                </c:pt>
                <c:pt idx="25000">
                  <c:v>0.81338270000000001</c:v>
                </c:pt>
                <c:pt idx="25001">
                  <c:v>0.81334660000000003</c:v>
                </c:pt>
                <c:pt idx="25002">
                  <c:v>0.81331039999999999</c:v>
                </c:pt>
                <c:pt idx="25003">
                  <c:v>0.81327430000000001</c:v>
                </c:pt>
                <c:pt idx="25004">
                  <c:v>0.81323820000000002</c:v>
                </c:pt>
                <c:pt idx="25005">
                  <c:v>0.81320210000000004</c:v>
                </c:pt>
                <c:pt idx="25006">
                  <c:v>0.81316600000000006</c:v>
                </c:pt>
                <c:pt idx="25007">
                  <c:v>0.81312980000000001</c:v>
                </c:pt>
                <c:pt idx="25008">
                  <c:v>0.81309370000000003</c:v>
                </c:pt>
                <c:pt idx="25009">
                  <c:v>0.81305760000000005</c:v>
                </c:pt>
                <c:pt idx="25010">
                  <c:v>0.81302149999999995</c:v>
                </c:pt>
                <c:pt idx="25011">
                  <c:v>0.81298539999999997</c:v>
                </c:pt>
                <c:pt idx="25012">
                  <c:v>0.81294940000000004</c:v>
                </c:pt>
                <c:pt idx="25013">
                  <c:v>0.81291329999999995</c:v>
                </c:pt>
                <c:pt idx="25014">
                  <c:v>0.81287719999999997</c:v>
                </c:pt>
                <c:pt idx="25015">
                  <c:v>0.81284120000000004</c:v>
                </c:pt>
                <c:pt idx="25016">
                  <c:v>0.81280509999999995</c:v>
                </c:pt>
                <c:pt idx="25017">
                  <c:v>0.81276910000000002</c:v>
                </c:pt>
                <c:pt idx="25018">
                  <c:v>0.81273300000000004</c:v>
                </c:pt>
                <c:pt idx="25019">
                  <c:v>0.81269690000000006</c:v>
                </c:pt>
                <c:pt idx="25020">
                  <c:v>0.81266090000000002</c:v>
                </c:pt>
                <c:pt idx="25021">
                  <c:v>0.81262480000000004</c:v>
                </c:pt>
                <c:pt idx="25022">
                  <c:v>0.8125888</c:v>
                </c:pt>
                <c:pt idx="25023">
                  <c:v>0.81255270000000002</c:v>
                </c:pt>
                <c:pt idx="25024">
                  <c:v>0.81251660000000003</c:v>
                </c:pt>
                <c:pt idx="25025">
                  <c:v>0.8124806</c:v>
                </c:pt>
                <c:pt idx="25026">
                  <c:v>0.81244459999999996</c:v>
                </c:pt>
                <c:pt idx="25027">
                  <c:v>0.81240860000000004</c:v>
                </c:pt>
                <c:pt idx="25028">
                  <c:v>0.8123726</c:v>
                </c:pt>
                <c:pt idx="25029">
                  <c:v>0.81233659999999996</c:v>
                </c:pt>
                <c:pt idx="25030">
                  <c:v>0.81230060000000004</c:v>
                </c:pt>
                <c:pt idx="25031">
                  <c:v>0.8122646</c:v>
                </c:pt>
                <c:pt idx="25032">
                  <c:v>0.81222859999999997</c:v>
                </c:pt>
                <c:pt idx="25033">
                  <c:v>0.81219260000000004</c:v>
                </c:pt>
                <c:pt idx="25034">
                  <c:v>0.81215660000000001</c:v>
                </c:pt>
                <c:pt idx="25035">
                  <c:v>0.81212059999999997</c:v>
                </c:pt>
                <c:pt idx="25036">
                  <c:v>0.81208460000000005</c:v>
                </c:pt>
                <c:pt idx="25037">
                  <c:v>0.81204860000000001</c:v>
                </c:pt>
                <c:pt idx="25038">
                  <c:v>0.81201259999999997</c:v>
                </c:pt>
                <c:pt idx="25039">
                  <c:v>0.81197660000000005</c:v>
                </c:pt>
                <c:pt idx="25040">
                  <c:v>0.81194060000000001</c:v>
                </c:pt>
                <c:pt idx="25041">
                  <c:v>0.81190459999999998</c:v>
                </c:pt>
                <c:pt idx="25042">
                  <c:v>0.8118687</c:v>
                </c:pt>
                <c:pt idx="25043">
                  <c:v>0.81183269999999996</c:v>
                </c:pt>
                <c:pt idx="25044">
                  <c:v>0.81179679999999999</c:v>
                </c:pt>
                <c:pt idx="25045">
                  <c:v>0.81176079999999995</c:v>
                </c:pt>
                <c:pt idx="25046">
                  <c:v>0.81172489999999997</c:v>
                </c:pt>
                <c:pt idx="25047">
                  <c:v>0.81168899999999999</c:v>
                </c:pt>
                <c:pt idx="25048">
                  <c:v>0.81165299999999996</c:v>
                </c:pt>
                <c:pt idx="25049">
                  <c:v>0.81161709999999998</c:v>
                </c:pt>
                <c:pt idx="25050">
                  <c:v>0.81158110000000006</c:v>
                </c:pt>
                <c:pt idx="25051">
                  <c:v>0.81154519999999997</c:v>
                </c:pt>
                <c:pt idx="25052">
                  <c:v>0.81150929999999999</c:v>
                </c:pt>
                <c:pt idx="25053">
                  <c:v>0.81147329999999995</c:v>
                </c:pt>
                <c:pt idx="25054">
                  <c:v>0.81143739999999998</c:v>
                </c:pt>
                <c:pt idx="25055">
                  <c:v>0.81140140000000005</c:v>
                </c:pt>
                <c:pt idx="25056">
                  <c:v>0.81136549999999996</c:v>
                </c:pt>
                <c:pt idx="25057">
                  <c:v>0.81132950000000004</c:v>
                </c:pt>
                <c:pt idx="25058">
                  <c:v>0.81129359999999995</c:v>
                </c:pt>
                <c:pt idx="25059">
                  <c:v>0.81125769999999997</c:v>
                </c:pt>
                <c:pt idx="25060">
                  <c:v>0.81122179999999999</c:v>
                </c:pt>
                <c:pt idx="25061">
                  <c:v>0.81118599999999996</c:v>
                </c:pt>
                <c:pt idx="25062">
                  <c:v>0.81115009999999999</c:v>
                </c:pt>
                <c:pt idx="25063">
                  <c:v>0.81111420000000001</c:v>
                </c:pt>
                <c:pt idx="25064">
                  <c:v>0.81107830000000003</c:v>
                </c:pt>
                <c:pt idx="25065">
                  <c:v>0.81104240000000005</c:v>
                </c:pt>
                <c:pt idx="25066">
                  <c:v>0.81100649999999996</c:v>
                </c:pt>
                <c:pt idx="25067">
                  <c:v>0.81097070000000004</c:v>
                </c:pt>
                <c:pt idx="25068">
                  <c:v>0.81093479999999996</c:v>
                </c:pt>
                <c:pt idx="25069">
                  <c:v>0.81089889999999998</c:v>
                </c:pt>
                <c:pt idx="25070">
                  <c:v>0.810863</c:v>
                </c:pt>
                <c:pt idx="25071">
                  <c:v>0.81082710000000002</c:v>
                </c:pt>
                <c:pt idx="25072">
                  <c:v>0.81079129999999999</c:v>
                </c:pt>
                <c:pt idx="25073">
                  <c:v>0.81075540000000001</c:v>
                </c:pt>
                <c:pt idx="25074">
                  <c:v>0.81071950000000004</c:v>
                </c:pt>
                <c:pt idx="25075">
                  <c:v>0.81068370000000001</c:v>
                </c:pt>
                <c:pt idx="25076">
                  <c:v>0.81064789999999998</c:v>
                </c:pt>
                <c:pt idx="25077">
                  <c:v>0.81061209999999995</c:v>
                </c:pt>
                <c:pt idx="25078">
                  <c:v>0.81057630000000003</c:v>
                </c:pt>
                <c:pt idx="25079">
                  <c:v>0.81054040000000005</c:v>
                </c:pt>
                <c:pt idx="25080">
                  <c:v>0.81050460000000002</c:v>
                </c:pt>
                <c:pt idx="25081">
                  <c:v>0.81046879999999999</c:v>
                </c:pt>
                <c:pt idx="25082">
                  <c:v>0.81043299999999996</c:v>
                </c:pt>
                <c:pt idx="25083">
                  <c:v>0.81039709999999998</c:v>
                </c:pt>
                <c:pt idx="25084">
                  <c:v>0.81036129999999995</c:v>
                </c:pt>
                <c:pt idx="25085">
                  <c:v>0.81032550000000003</c:v>
                </c:pt>
                <c:pt idx="25086">
                  <c:v>0.8102897</c:v>
                </c:pt>
                <c:pt idx="25087">
                  <c:v>0.81025389999999997</c:v>
                </c:pt>
                <c:pt idx="25088">
                  <c:v>0.81021799999999999</c:v>
                </c:pt>
                <c:pt idx="25089">
                  <c:v>0.81018219999999996</c:v>
                </c:pt>
                <c:pt idx="25090">
                  <c:v>0.81014640000000004</c:v>
                </c:pt>
                <c:pt idx="25091">
                  <c:v>0.81011060000000001</c:v>
                </c:pt>
                <c:pt idx="25092">
                  <c:v>0.81007490000000004</c:v>
                </c:pt>
                <c:pt idx="25093">
                  <c:v>0.81003910000000001</c:v>
                </c:pt>
                <c:pt idx="25094">
                  <c:v>0.81000329999999998</c:v>
                </c:pt>
                <c:pt idx="25095">
                  <c:v>0.80996760000000001</c:v>
                </c:pt>
                <c:pt idx="25096">
                  <c:v>0.80993179999999998</c:v>
                </c:pt>
                <c:pt idx="25097">
                  <c:v>0.80989610000000001</c:v>
                </c:pt>
                <c:pt idx="25098">
                  <c:v>0.80986029999999998</c:v>
                </c:pt>
                <c:pt idx="25099">
                  <c:v>0.80982449999999995</c:v>
                </c:pt>
                <c:pt idx="25100">
                  <c:v>0.80978879999999998</c:v>
                </c:pt>
                <c:pt idx="25101">
                  <c:v>0.80975299999999995</c:v>
                </c:pt>
                <c:pt idx="25102">
                  <c:v>0.80971720000000003</c:v>
                </c:pt>
                <c:pt idx="25103">
                  <c:v>0.80968150000000005</c:v>
                </c:pt>
                <c:pt idx="25104">
                  <c:v>0.80964570000000002</c:v>
                </c:pt>
                <c:pt idx="25105">
                  <c:v>0.80960989999999999</c:v>
                </c:pt>
                <c:pt idx="25106">
                  <c:v>0.80957420000000002</c:v>
                </c:pt>
                <c:pt idx="25107">
                  <c:v>0.80953839999999999</c:v>
                </c:pt>
                <c:pt idx="25108">
                  <c:v>0.80950270000000002</c:v>
                </c:pt>
                <c:pt idx="25109">
                  <c:v>0.80946700000000005</c:v>
                </c:pt>
                <c:pt idx="25110">
                  <c:v>0.80943129999999996</c:v>
                </c:pt>
                <c:pt idx="25111">
                  <c:v>0.80939559999999999</c:v>
                </c:pt>
                <c:pt idx="25112">
                  <c:v>0.80935990000000002</c:v>
                </c:pt>
                <c:pt idx="25113">
                  <c:v>0.80932420000000005</c:v>
                </c:pt>
                <c:pt idx="25114">
                  <c:v>0.80928849999999997</c:v>
                </c:pt>
                <c:pt idx="25115">
                  <c:v>0.80925279999999999</c:v>
                </c:pt>
                <c:pt idx="25116">
                  <c:v>0.80921710000000002</c:v>
                </c:pt>
                <c:pt idx="25117">
                  <c:v>0.80918140000000005</c:v>
                </c:pt>
                <c:pt idx="25118">
                  <c:v>0.80914569999999997</c:v>
                </c:pt>
                <c:pt idx="25119">
                  <c:v>0.80911</c:v>
                </c:pt>
                <c:pt idx="25120">
                  <c:v>0.80907430000000002</c:v>
                </c:pt>
                <c:pt idx="25121">
                  <c:v>0.80903860000000005</c:v>
                </c:pt>
                <c:pt idx="25122">
                  <c:v>0.80900289999999997</c:v>
                </c:pt>
                <c:pt idx="25123">
                  <c:v>0.8089672</c:v>
                </c:pt>
                <c:pt idx="25124">
                  <c:v>0.80893150000000003</c:v>
                </c:pt>
                <c:pt idx="25125">
                  <c:v>0.8088959</c:v>
                </c:pt>
                <c:pt idx="25126">
                  <c:v>0.80886020000000003</c:v>
                </c:pt>
                <c:pt idx="25127">
                  <c:v>0.8088246</c:v>
                </c:pt>
                <c:pt idx="25128">
                  <c:v>0.80878899999999998</c:v>
                </c:pt>
                <c:pt idx="25129">
                  <c:v>0.80875330000000001</c:v>
                </c:pt>
                <c:pt idx="25130">
                  <c:v>0.80871769999999998</c:v>
                </c:pt>
                <c:pt idx="25131">
                  <c:v>0.80868200000000001</c:v>
                </c:pt>
                <c:pt idx="25132">
                  <c:v>0.80864639999999999</c:v>
                </c:pt>
                <c:pt idx="25133">
                  <c:v>0.80861070000000002</c:v>
                </c:pt>
                <c:pt idx="25134">
                  <c:v>0.80857509999999999</c:v>
                </c:pt>
                <c:pt idx="25135">
                  <c:v>0.80853949999999997</c:v>
                </c:pt>
                <c:pt idx="25136">
                  <c:v>0.80850379999999999</c:v>
                </c:pt>
                <c:pt idx="25137">
                  <c:v>0.80846819999999997</c:v>
                </c:pt>
                <c:pt idx="25138">
                  <c:v>0.8084325</c:v>
                </c:pt>
                <c:pt idx="25139">
                  <c:v>0.80839689999999997</c:v>
                </c:pt>
                <c:pt idx="25140">
                  <c:v>0.8083612</c:v>
                </c:pt>
                <c:pt idx="25141">
                  <c:v>0.80832559999999998</c:v>
                </c:pt>
                <c:pt idx="25142">
                  <c:v>0.80828999999999995</c:v>
                </c:pt>
                <c:pt idx="25143">
                  <c:v>0.80825440000000004</c:v>
                </c:pt>
                <c:pt idx="25144">
                  <c:v>0.80821880000000001</c:v>
                </c:pt>
                <c:pt idx="25145">
                  <c:v>0.80818330000000005</c:v>
                </c:pt>
                <c:pt idx="25146">
                  <c:v>0.80814770000000002</c:v>
                </c:pt>
                <c:pt idx="25147">
                  <c:v>0.8081121</c:v>
                </c:pt>
                <c:pt idx="25148">
                  <c:v>0.80807649999999998</c:v>
                </c:pt>
                <c:pt idx="25149">
                  <c:v>0.80804089999999995</c:v>
                </c:pt>
                <c:pt idx="25150">
                  <c:v>0.80800530000000004</c:v>
                </c:pt>
                <c:pt idx="25151">
                  <c:v>0.80796970000000001</c:v>
                </c:pt>
                <c:pt idx="25152">
                  <c:v>0.80793420000000005</c:v>
                </c:pt>
                <c:pt idx="25153">
                  <c:v>0.80789860000000002</c:v>
                </c:pt>
                <c:pt idx="25154">
                  <c:v>0.807863</c:v>
                </c:pt>
                <c:pt idx="25155">
                  <c:v>0.80782739999999997</c:v>
                </c:pt>
                <c:pt idx="25156">
                  <c:v>0.80779179999999995</c:v>
                </c:pt>
                <c:pt idx="25157">
                  <c:v>0.80775620000000004</c:v>
                </c:pt>
                <c:pt idx="25158">
                  <c:v>0.80772069999999996</c:v>
                </c:pt>
                <c:pt idx="25159">
                  <c:v>0.80768510000000004</c:v>
                </c:pt>
                <c:pt idx="25160">
                  <c:v>0.80764959999999997</c:v>
                </c:pt>
                <c:pt idx="25161">
                  <c:v>0.80761400000000005</c:v>
                </c:pt>
                <c:pt idx="25162">
                  <c:v>0.80757849999999998</c:v>
                </c:pt>
                <c:pt idx="25163">
                  <c:v>0.80754300000000001</c:v>
                </c:pt>
                <c:pt idx="25164">
                  <c:v>0.80750750000000004</c:v>
                </c:pt>
                <c:pt idx="25165">
                  <c:v>0.80747190000000002</c:v>
                </c:pt>
                <c:pt idx="25166">
                  <c:v>0.80743640000000005</c:v>
                </c:pt>
                <c:pt idx="25167">
                  <c:v>0.80740089999999998</c:v>
                </c:pt>
                <c:pt idx="25168">
                  <c:v>0.80736540000000001</c:v>
                </c:pt>
                <c:pt idx="25169">
                  <c:v>0.80732979999999999</c:v>
                </c:pt>
                <c:pt idx="25170">
                  <c:v>0.80729430000000002</c:v>
                </c:pt>
                <c:pt idx="25171">
                  <c:v>0.80725880000000005</c:v>
                </c:pt>
                <c:pt idx="25172">
                  <c:v>0.80722329999999998</c:v>
                </c:pt>
                <c:pt idx="25173">
                  <c:v>0.80718769999999995</c:v>
                </c:pt>
                <c:pt idx="25174">
                  <c:v>0.80715219999999999</c:v>
                </c:pt>
                <c:pt idx="25175">
                  <c:v>0.80711670000000002</c:v>
                </c:pt>
                <c:pt idx="25176">
                  <c:v>0.80708120000000005</c:v>
                </c:pt>
                <c:pt idx="25177">
                  <c:v>0.80704569999999998</c:v>
                </c:pt>
                <c:pt idx="25178">
                  <c:v>0.80701020000000001</c:v>
                </c:pt>
                <c:pt idx="25179">
                  <c:v>0.80697479999999999</c:v>
                </c:pt>
                <c:pt idx="25180">
                  <c:v>0.80693930000000003</c:v>
                </c:pt>
                <c:pt idx="25181">
                  <c:v>0.80690379999999995</c:v>
                </c:pt>
                <c:pt idx="25182">
                  <c:v>0.80686840000000004</c:v>
                </c:pt>
                <c:pt idx="25183">
                  <c:v>0.80683289999999996</c:v>
                </c:pt>
                <c:pt idx="25184">
                  <c:v>0.8067974</c:v>
                </c:pt>
                <c:pt idx="25185">
                  <c:v>0.80676199999999998</c:v>
                </c:pt>
                <c:pt idx="25186">
                  <c:v>0.80672650000000001</c:v>
                </c:pt>
                <c:pt idx="25187">
                  <c:v>0.80669109999999999</c:v>
                </c:pt>
                <c:pt idx="25188">
                  <c:v>0.80665560000000003</c:v>
                </c:pt>
                <c:pt idx="25189">
                  <c:v>0.80662009999999995</c:v>
                </c:pt>
                <c:pt idx="25190">
                  <c:v>0.80658470000000004</c:v>
                </c:pt>
                <c:pt idx="25191">
                  <c:v>0.80654919999999997</c:v>
                </c:pt>
                <c:pt idx="25192">
                  <c:v>0.8065137</c:v>
                </c:pt>
                <c:pt idx="25193">
                  <c:v>0.80647829999999998</c:v>
                </c:pt>
                <c:pt idx="25194">
                  <c:v>0.80644280000000002</c:v>
                </c:pt>
                <c:pt idx="25195">
                  <c:v>0.80640730000000005</c:v>
                </c:pt>
                <c:pt idx="25196">
                  <c:v>0.80637190000000003</c:v>
                </c:pt>
                <c:pt idx="25197">
                  <c:v>0.80633650000000001</c:v>
                </c:pt>
                <c:pt idx="25198">
                  <c:v>0.80630109999999999</c:v>
                </c:pt>
                <c:pt idx="25199">
                  <c:v>0.80626569999999997</c:v>
                </c:pt>
                <c:pt idx="25200">
                  <c:v>0.80623029999999996</c:v>
                </c:pt>
                <c:pt idx="25201">
                  <c:v>0.80619039999999997</c:v>
                </c:pt>
                <c:pt idx="25202">
                  <c:v>0.80615060000000005</c:v>
                </c:pt>
                <c:pt idx="25203">
                  <c:v>0.80611100000000002</c:v>
                </c:pt>
                <c:pt idx="25204">
                  <c:v>0.80607139999999999</c:v>
                </c:pt>
                <c:pt idx="25205">
                  <c:v>0.80603190000000002</c:v>
                </c:pt>
                <c:pt idx="25206">
                  <c:v>0.8059925</c:v>
                </c:pt>
                <c:pt idx="25207">
                  <c:v>0.80595320000000004</c:v>
                </c:pt>
                <c:pt idx="25208">
                  <c:v>0.80591389999999996</c:v>
                </c:pt>
                <c:pt idx="25209">
                  <c:v>0.80587470000000005</c:v>
                </c:pt>
                <c:pt idx="25210">
                  <c:v>0.80583550000000004</c:v>
                </c:pt>
                <c:pt idx="25211">
                  <c:v>0.80579630000000002</c:v>
                </c:pt>
                <c:pt idx="25212">
                  <c:v>0.80575719999999995</c:v>
                </c:pt>
                <c:pt idx="25213">
                  <c:v>0.80571820000000005</c:v>
                </c:pt>
                <c:pt idx="25214">
                  <c:v>0.80567909999999998</c:v>
                </c:pt>
                <c:pt idx="25215">
                  <c:v>0.80564020000000003</c:v>
                </c:pt>
                <c:pt idx="25216">
                  <c:v>0.80560120000000002</c:v>
                </c:pt>
                <c:pt idx="25217">
                  <c:v>0.80556229999999995</c:v>
                </c:pt>
                <c:pt idx="25218">
                  <c:v>0.80552349999999995</c:v>
                </c:pt>
                <c:pt idx="25219">
                  <c:v>0.8054846</c:v>
                </c:pt>
                <c:pt idx="25220">
                  <c:v>0.80544579999999999</c:v>
                </c:pt>
                <c:pt idx="25221">
                  <c:v>0.80540699999999998</c:v>
                </c:pt>
                <c:pt idx="25222">
                  <c:v>0.80536819999999998</c:v>
                </c:pt>
                <c:pt idx="25223">
                  <c:v>0.80532950000000003</c:v>
                </c:pt>
                <c:pt idx="25224">
                  <c:v>0.80529079999999997</c:v>
                </c:pt>
                <c:pt idx="25225">
                  <c:v>0.80525210000000003</c:v>
                </c:pt>
                <c:pt idx="25226">
                  <c:v>0.80521350000000003</c:v>
                </c:pt>
                <c:pt idx="25227">
                  <c:v>0.80517479999999997</c:v>
                </c:pt>
                <c:pt idx="25228">
                  <c:v>0.80513619999999997</c:v>
                </c:pt>
                <c:pt idx="25229">
                  <c:v>0.80509759999999997</c:v>
                </c:pt>
                <c:pt idx="25230">
                  <c:v>0.80505910000000003</c:v>
                </c:pt>
                <c:pt idx="25231">
                  <c:v>0.80502059999999998</c:v>
                </c:pt>
                <c:pt idx="25232">
                  <c:v>0.80498210000000003</c:v>
                </c:pt>
                <c:pt idx="25233">
                  <c:v>0.80494359999999998</c:v>
                </c:pt>
                <c:pt idx="25234">
                  <c:v>0.80490510000000004</c:v>
                </c:pt>
                <c:pt idx="25235">
                  <c:v>0.80486670000000005</c:v>
                </c:pt>
                <c:pt idx="25236">
                  <c:v>0.80482819999999999</c:v>
                </c:pt>
                <c:pt idx="25237">
                  <c:v>0.8047898</c:v>
                </c:pt>
                <c:pt idx="25238">
                  <c:v>0.80475149999999995</c:v>
                </c:pt>
                <c:pt idx="25239">
                  <c:v>0.80471309999999996</c:v>
                </c:pt>
                <c:pt idx="25240">
                  <c:v>0.80467469999999996</c:v>
                </c:pt>
                <c:pt idx="25241">
                  <c:v>0.80463640000000003</c:v>
                </c:pt>
                <c:pt idx="25242">
                  <c:v>0.80459809999999998</c:v>
                </c:pt>
                <c:pt idx="25243">
                  <c:v>0.80455980000000005</c:v>
                </c:pt>
                <c:pt idx="25244">
                  <c:v>0.80452159999999995</c:v>
                </c:pt>
                <c:pt idx="25245">
                  <c:v>0.80448330000000001</c:v>
                </c:pt>
                <c:pt idx="25246">
                  <c:v>0.80444510000000002</c:v>
                </c:pt>
                <c:pt idx="25247">
                  <c:v>0.80440690000000004</c:v>
                </c:pt>
                <c:pt idx="25248">
                  <c:v>0.80436870000000005</c:v>
                </c:pt>
                <c:pt idx="25249">
                  <c:v>0.80433049999999995</c:v>
                </c:pt>
                <c:pt idx="25250">
                  <c:v>0.80429229999999996</c:v>
                </c:pt>
                <c:pt idx="25251">
                  <c:v>0.80425420000000003</c:v>
                </c:pt>
                <c:pt idx="25252">
                  <c:v>0.80421600000000004</c:v>
                </c:pt>
                <c:pt idx="25253">
                  <c:v>0.8041779</c:v>
                </c:pt>
                <c:pt idx="25254">
                  <c:v>0.80413990000000002</c:v>
                </c:pt>
                <c:pt idx="25255">
                  <c:v>0.80410179999999998</c:v>
                </c:pt>
                <c:pt idx="25256">
                  <c:v>0.80406370000000005</c:v>
                </c:pt>
                <c:pt idx="25257">
                  <c:v>0.80402569999999995</c:v>
                </c:pt>
                <c:pt idx="25258">
                  <c:v>0.80398760000000002</c:v>
                </c:pt>
                <c:pt idx="25259">
                  <c:v>0.80394960000000004</c:v>
                </c:pt>
                <c:pt idx="25260">
                  <c:v>0.80391159999999995</c:v>
                </c:pt>
                <c:pt idx="25261">
                  <c:v>0.80387359999999997</c:v>
                </c:pt>
                <c:pt idx="25262">
                  <c:v>0.80383559999999998</c:v>
                </c:pt>
                <c:pt idx="25263">
                  <c:v>0.80379769999999995</c:v>
                </c:pt>
                <c:pt idx="25264">
                  <c:v>0.80375969999999997</c:v>
                </c:pt>
                <c:pt idx="25265">
                  <c:v>0.80372180000000004</c:v>
                </c:pt>
                <c:pt idx="25266">
                  <c:v>0.80368390000000001</c:v>
                </c:pt>
                <c:pt idx="25267">
                  <c:v>0.80364599999999997</c:v>
                </c:pt>
                <c:pt idx="25268">
                  <c:v>0.80360810000000005</c:v>
                </c:pt>
                <c:pt idx="25269">
                  <c:v>0.80357020000000001</c:v>
                </c:pt>
                <c:pt idx="25270">
                  <c:v>0.80353240000000004</c:v>
                </c:pt>
                <c:pt idx="25271">
                  <c:v>0.8034945</c:v>
                </c:pt>
                <c:pt idx="25272">
                  <c:v>0.80345670000000002</c:v>
                </c:pt>
                <c:pt idx="25273">
                  <c:v>0.80341879999999999</c:v>
                </c:pt>
                <c:pt idx="25274">
                  <c:v>0.80338100000000001</c:v>
                </c:pt>
                <c:pt idx="25275">
                  <c:v>0.80334320000000004</c:v>
                </c:pt>
                <c:pt idx="25276">
                  <c:v>0.80330539999999995</c:v>
                </c:pt>
                <c:pt idx="25277">
                  <c:v>0.80326770000000003</c:v>
                </c:pt>
                <c:pt idx="25278">
                  <c:v>0.80322990000000005</c:v>
                </c:pt>
                <c:pt idx="25279">
                  <c:v>0.80319220000000002</c:v>
                </c:pt>
                <c:pt idx="25280">
                  <c:v>0.80315449999999999</c:v>
                </c:pt>
                <c:pt idx="25281">
                  <c:v>0.80311670000000002</c:v>
                </c:pt>
                <c:pt idx="25282">
                  <c:v>0.80307899999999999</c:v>
                </c:pt>
                <c:pt idx="25283">
                  <c:v>0.80304129999999996</c:v>
                </c:pt>
                <c:pt idx="25284">
                  <c:v>0.80300369999999999</c:v>
                </c:pt>
                <c:pt idx="25285">
                  <c:v>0.80296599999999996</c:v>
                </c:pt>
                <c:pt idx="25286">
                  <c:v>0.80292830000000004</c:v>
                </c:pt>
                <c:pt idx="25287">
                  <c:v>0.80289069999999996</c:v>
                </c:pt>
                <c:pt idx="25288">
                  <c:v>0.80285300000000004</c:v>
                </c:pt>
                <c:pt idx="25289">
                  <c:v>0.80281539999999996</c:v>
                </c:pt>
                <c:pt idx="25290">
                  <c:v>0.80277779999999999</c:v>
                </c:pt>
                <c:pt idx="25291">
                  <c:v>0.80274020000000001</c:v>
                </c:pt>
                <c:pt idx="25292">
                  <c:v>0.80270260000000004</c:v>
                </c:pt>
                <c:pt idx="25293">
                  <c:v>0.80266510000000002</c:v>
                </c:pt>
                <c:pt idx="25294">
                  <c:v>0.80262750000000005</c:v>
                </c:pt>
                <c:pt idx="25295">
                  <c:v>0.80259000000000003</c:v>
                </c:pt>
                <c:pt idx="25296">
                  <c:v>0.80255240000000005</c:v>
                </c:pt>
                <c:pt idx="25297">
                  <c:v>0.80251490000000003</c:v>
                </c:pt>
                <c:pt idx="25298">
                  <c:v>0.80247729999999995</c:v>
                </c:pt>
                <c:pt idx="25299">
                  <c:v>0.80243980000000004</c:v>
                </c:pt>
                <c:pt idx="25300">
                  <c:v>0.80240230000000001</c:v>
                </c:pt>
                <c:pt idx="25301">
                  <c:v>0.80236479999999999</c:v>
                </c:pt>
                <c:pt idx="25302">
                  <c:v>0.80232729999999997</c:v>
                </c:pt>
                <c:pt idx="25303">
                  <c:v>0.80228980000000005</c:v>
                </c:pt>
                <c:pt idx="25304">
                  <c:v>0.80225239999999998</c:v>
                </c:pt>
                <c:pt idx="25305">
                  <c:v>0.80221500000000001</c:v>
                </c:pt>
                <c:pt idx="25306">
                  <c:v>0.80217749999999999</c:v>
                </c:pt>
                <c:pt idx="25307">
                  <c:v>0.80214010000000002</c:v>
                </c:pt>
                <c:pt idx="25308">
                  <c:v>0.80210269999999995</c:v>
                </c:pt>
                <c:pt idx="25309">
                  <c:v>0.80206529999999998</c:v>
                </c:pt>
                <c:pt idx="25310">
                  <c:v>0.80202790000000002</c:v>
                </c:pt>
                <c:pt idx="25311">
                  <c:v>0.80199050000000005</c:v>
                </c:pt>
                <c:pt idx="25312">
                  <c:v>0.80195309999999997</c:v>
                </c:pt>
                <c:pt idx="25313">
                  <c:v>0.80191579999999996</c:v>
                </c:pt>
                <c:pt idx="25314">
                  <c:v>0.80187839999999999</c:v>
                </c:pt>
                <c:pt idx="25315">
                  <c:v>0.80184100000000003</c:v>
                </c:pt>
                <c:pt idx="25316">
                  <c:v>0.80180370000000001</c:v>
                </c:pt>
                <c:pt idx="25317">
                  <c:v>0.80176639999999999</c:v>
                </c:pt>
                <c:pt idx="25318">
                  <c:v>0.80172909999999997</c:v>
                </c:pt>
                <c:pt idx="25319">
                  <c:v>0.80169179999999995</c:v>
                </c:pt>
                <c:pt idx="25320">
                  <c:v>0.80165450000000005</c:v>
                </c:pt>
                <c:pt idx="25321">
                  <c:v>0.80161709999999997</c:v>
                </c:pt>
                <c:pt idx="25322">
                  <c:v>0.80157990000000001</c:v>
                </c:pt>
                <c:pt idx="25323">
                  <c:v>0.80154259999999999</c:v>
                </c:pt>
                <c:pt idx="25324">
                  <c:v>0.80150540000000003</c:v>
                </c:pt>
                <c:pt idx="25325">
                  <c:v>0.80146810000000002</c:v>
                </c:pt>
                <c:pt idx="25326">
                  <c:v>0.80143089999999995</c:v>
                </c:pt>
                <c:pt idx="25327">
                  <c:v>0.80139360000000004</c:v>
                </c:pt>
                <c:pt idx="25328">
                  <c:v>0.80135639999999997</c:v>
                </c:pt>
                <c:pt idx="25329">
                  <c:v>0.80131920000000001</c:v>
                </c:pt>
                <c:pt idx="25330">
                  <c:v>0.80128200000000005</c:v>
                </c:pt>
                <c:pt idx="25331">
                  <c:v>0.80124490000000004</c:v>
                </c:pt>
                <c:pt idx="25332">
                  <c:v>0.80120769999999997</c:v>
                </c:pt>
                <c:pt idx="25333">
                  <c:v>0.80117050000000001</c:v>
                </c:pt>
                <c:pt idx="25334">
                  <c:v>0.80113330000000005</c:v>
                </c:pt>
                <c:pt idx="25335">
                  <c:v>0.80109609999999998</c:v>
                </c:pt>
                <c:pt idx="25336">
                  <c:v>0.80105899999999997</c:v>
                </c:pt>
                <c:pt idx="25337">
                  <c:v>0.80102189999999995</c:v>
                </c:pt>
                <c:pt idx="25338">
                  <c:v>0.80098469999999999</c:v>
                </c:pt>
                <c:pt idx="25339">
                  <c:v>0.80094759999999998</c:v>
                </c:pt>
                <c:pt idx="25340">
                  <c:v>0.80091049999999997</c:v>
                </c:pt>
                <c:pt idx="25341">
                  <c:v>0.80087330000000001</c:v>
                </c:pt>
                <c:pt idx="25342">
                  <c:v>0.80083629999999995</c:v>
                </c:pt>
                <c:pt idx="25343">
                  <c:v>0.80079920000000004</c:v>
                </c:pt>
                <c:pt idx="25344">
                  <c:v>0.80076210000000003</c:v>
                </c:pt>
                <c:pt idx="25345">
                  <c:v>0.80072500000000002</c:v>
                </c:pt>
                <c:pt idx="25346">
                  <c:v>0.80068799999999996</c:v>
                </c:pt>
                <c:pt idx="25347">
                  <c:v>0.80065090000000005</c:v>
                </c:pt>
                <c:pt idx="25348">
                  <c:v>0.80061380000000004</c:v>
                </c:pt>
                <c:pt idx="25349">
                  <c:v>0.80057679999999998</c:v>
                </c:pt>
                <c:pt idx="25350">
                  <c:v>0.80053980000000002</c:v>
                </c:pt>
                <c:pt idx="25351">
                  <c:v>0.80050279999999996</c:v>
                </c:pt>
                <c:pt idx="25352">
                  <c:v>0.80046580000000001</c:v>
                </c:pt>
                <c:pt idx="25353">
                  <c:v>0.80042869999999999</c:v>
                </c:pt>
                <c:pt idx="25354">
                  <c:v>0.80039170000000004</c:v>
                </c:pt>
                <c:pt idx="25355">
                  <c:v>0.80035469999999997</c:v>
                </c:pt>
                <c:pt idx="25356">
                  <c:v>0.80031779999999997</c:v>
                </c:pt>
                <c:pt idx="25357">
                  <c:v>0.80028080000000001</c:v>
                </c:pt>
                <c:pt idx="25358">
                  <c:v>0.80024390000000001</c:v>
                </c:pt>
                <c:pt idx="25359">
                  <c:v>0.80020690000000005</c:v>
                </c:pt>
                <c:pt idx="25360">
                  <c:v>0.80016989999999999</c:v>
                </c:pt>
                <c:pt idx="25361">
                  <c:v>0.80013299999999998</c:v>
                </c:pt>
                <c:pt idx="25362">
                  <c:v>0.80009600000000003</c:v>
                </c:pt>
                <c:pt idx="25363">
                  <c:v>0.80005910000000002</c:v>
                </c:pt>
                <c:pt idx="25364">
                  <c:v>0.80002220000000002</c:v>
                </c:pt>
                <c:pt idx="25365">
                  <c:v>0.79998530000000001</c:v>
                </c:pt>
                <c:pt idx="25366">
                  <c:v>0.7999484</c:v>
                </c:pt>
                <c:pt idx="25367">
                  <c:v>0.7999115</c:v>
                </c:pt>
                <c:pt idx="25368">
                  <c:v>0.79987459999999999</c:v>
                </c:pt>
                <c:pt idx="25369">
                  <c:v>0.79983769999999998</c:v>
                </c:pt>
                <c:pt idx="25370">
                  <c:v>0.79980079999999998</c:v>
                </c:pt>
                <c:pt idx="25371">
                  <c:v>0.79976389999999997</c:v>
                </c:pt>
                <c:pt idx="25372">
                  <c:v>0.79972710000000002</c:v>
                </c:pt>
                <c:pt idx="25373">
                  <c:v>0.79969020000000002</c:v>
                </c:pt>
                <c:pt idx="25374">
                  <c:v>0.79965339999999996</c:v>
                </c:pt>
                <c:pt idx="25375">
                  <c:v>0.79961660000000001</c:v>
                </c:pt>
                <c:pt idx="25376">
                  <c:v>0.7995797</c:v>
                </c:pt>
                <c:pt idx="25377">
                  <c:v>0.79954289999999995</c:v>
                </c:pt>
                <c:pt idx="25378">
                  <c:v>0.7995061</c:v>
                </c:pt>
                <c:pt idx="25379">
                  <c:v>0.79946930000000005</c:v>
                </c:pt>
                <c:pt idx="25380">
                  <c:v>0.79943249999999999</c:v>
                </c:pt>
                <c:pt idx="25381">
                  <c:v>0.79939570000000004</c:v>
                </c:pt>
                <c:pt idx="25382">
                  <c:v>0.79935900000000004</c:v>
                </c:pt>
                <c:pt idx="25383">
                  <c:v>0.79932219999999998</c:v>
                </c:pt>
                <c:pt idx="25384">
                  <c:v>0.79928540000000003</c:v>
                </c:pt>
                <c:pt idx="25385">
                  <c:v>0.79924859999999998</c:v>
                </c:pt>
                <c:pt idx="25386">
                  <c:v>0.79921189999999998</c:v>
                </c:pt>
                <c:pt idx="25387">
                  <c:v>0.79917510000000003</c:v>
                </c:pt>
                <c:pt idx="25388">
                  <c:v>0.79913840000000003</c:v>
                </c:pt>
                <c:pt idx="25389">
                  <c:v>0.79910170000000003</c:v>
                </c:pt>
                <c:pt idx="25390">
                  <c:v>0.79906500000000003</c:v>
                </c:pt>
                <c:pt idx="25391">
                  <c:v>0.79902830000000002</c:v>
                </c:pt>
                <c:pt idx="25392">
                  <c:v>0.79899160000000002</c:v>
                </c:pt>
                <c:pt idx="25393">
                  <c:v>0.79895479999999997</c:v>
                </c:pt>
                <c:pt idx="25394">
                  <c:v>0.79891809999999996</c:v>
                </c:pt>
                <c:pt idx="25395">
                  <c:v>0.79888139999999996</c:v>
                </c:pt>
                <c:pt idx="25396">
                  <c:v>0.79884480000000002</c:v>
                </c:pt>
                <c:pt idx="25397">
                  <c:v>0.79880810000000002</c:v>
                </c:pt>
                <c:pt idx="25398">
                  <c:v>0.79877140000000002</c:v>
                </c:pt>
                <c:pt idx="25399">
                  <c:v>0.79873479999999997</c:v>
                </c:pt>
                <c:pt idx="25400">
                  <c:v>0.79869809999999997</c:v>
                </c:pt>
                <c:pt idx="25401">
                  <c:v>0.79866150000000002</c:v>
                </c:pt>
                <c:pt idx="25402">
                  <c:v>0.79862480000000002</c:v>
                </c:pt>
                <c:pt idx="25403">
                  <c:v>0.79858819999999997</c:v>
                </c:pt>
                <c:pt idx="25404">
                  <c:v>0.79855149999999997</c:v>
                </c:pt>
                <c:pt idx="25405">
                  <c:v>0.79851490000000003</c:v>
                </c:pt>
                <c:pt idx="25406">
                  <c:v>0.79847829999999997</c:v>
                </c:pt>
                <c:pt idx="25407">
                  <c:v>0.79844170000000003</c:v>
                </c:pt>
                <c:pt idx="25408">
                  <c:v>0.79840509999999998</c:v>
                </c:pt>
                <c:pt idx="25409">
                  <c:v>0.79836850000000004</c:v>
                </c:pt>
                <c:pt idx="25410">
                  <c:v>0.79833189999999998</c:v>
                </c:pt>
                <c:pt idx="25411">
                  <c:v>0.79829530000000004</c:v>
                </c:pt>
                <c:pt idx="25412">
                  <c:v>0.79825869999999999</c:v>
                </c:pt>
                <c:pt idx="25413">
                  <c:v>0.79822210000000005</c:v>
                </c:pt>
                <c:pt idx="25414">
                  <c:v>0.79818560000000005</c:v>
                </c:pt>
                <c:pt idx="25415">
                  <c:v>0.798149</c:v>
                </c:pt>
                <c:pt idx="25416">
                  <c:v>0.7981125</c:v>
                </c:pt>
                <c:pt idx="25417">
                  <c:v>0.79807600000000001</c:v>
                </c:pt>
                <c:pt idx="25418">
                  <c:v>0.79803939999999995</c:v>
                </c:pt>
                <c:pt idx="25419">
                  <c:v>0.79800289999999996</c:v>
                </c:pt>
                <c:pt idx="25420">
                  <c:v>0.79796639999999996</c:v>
                </c:pt>
                <c:pt idx="25421">
                  <c:v>0.79792980000000002</c:v>
                </c:pt>
                <c:pt idx="25422">
                  <c:v>0.79789330000000003</c:v>
                </c:pt>
                <c:pt idx="25423">
                  <c:v>0.79785680000000003</c:v>
                </c:pt>
                <c:pt idx="25424">
                  <c:v>0.79782030000000004</c:v>
                </c:pt>
                <c:pt idx="25425">
                  <c:v>0.79778389999999999</c:v>
                </c:pt>
                <c:pt idx="25426">
                  <c:v>0.7977474</c:v>
                </c:pt>
                <c:pt idx="25427">
                  <c:v>0.7977109</c:v>
                </c:pt>
                <c:pt idx="25428">
                  <c:v>0.79767440000000001</c:v>
                </c:pt>
                <c:pt idx="25429">
                  <c:v>0.79763790000000001</c:v>
                </c:pt>
                <c:pt idx="25430">
                  <c:v>0.79760149999999996</c:v>
                </c:pt>
                <c:pt idx="25431">
                  <c:v>0.79756499999999997</c:v>
                </c:pt>
                <c:pt idx="25432">
                  <c:v>0.79752860000000003</c:v>
                </c:pt>
                <c:pt idx="25433">
                  <c:v>0.79749210000000004</c:v>
                </c:pt>
                <c:pt idx="25434">
                  <c:v>0.79745569999999999</c:v>
                </c:pt>
                <c:pt idx="25435">
                  <c:v>0.79741930000000005</c:v>
                </c:pt>
                <c:pt idx="25436">
                  <c:v>0.79738290000000001</c:v>
                </c:pt>
                <c:pt idx="25437">
                  <c:v>0.79734649999999996</c:v>
                </c:pt>
                <c:pt idx="25438">
                  <c:v>0.79731010000000002</c:v>
                </c:pt>
                <c:pt idx="25439">
                  <c:v>0.79727360000000003</c:v>
                </c:pt>
                <c:pt idx="25440">
                  <c:v>0.79723719999999998</c:v>
                </c:pt>
                <c:pt idx="25441">
                  <c:v>0.79720080000000004</c:v>
                </c:pt>
                <c:pt idx="25442">
                  <c:v>0.7971644</c:v>
                </c:pt>
                <c:pt idx="25443">
                  <c:v>0.79712810000000001</c:v>
                </c:pt>
                <c:pt idx="25444">
                  <c:v>0.79709169999999996</c:v>
                </c:pt>
                <c:pt idx="25445">
                  <c:v>0.79705539999999997</c:v>
                </c:pt>
                <c:pt idx="25446">
                  <c:v>0.79701900000000003</c:v>
                </c:pt>
                <c:pt idx="25447">
                  <c:v>0.79698259999999999</c:v>
                </c:pt>
                <c:pt idx="25448">
                  <c:v>0.7969463</c:v>
                </c:pt>
                <c:pt idx="25449">
                  <c:v>0.79690989999999995</c:v>
                </c:pt>
                <c:pt idx="25450">
                  <c:v>0.79687359999999996</c:v>
                </c:pt>
                <c:pt idx="25451">
                  <c:v>0.79683729999999997</c:v>
                </c:pt>
                <c:pt idx="25452">
                  <c:v>0.79680099999999998</c:v>
                </c:pt>
                <c:pt idx="25453">
                  <c:v>0.79676469999999999</c:v>
                </c:pt>
                <c:pt idx="25454">
                  <c:v>0.7967284</c:v>
                </c:pt>
                <c:pt idx="25455">
                  <c:v>0.79669210000000001</c:v>
                </c:pt>
                <c:pt idx="25456">
                  <c:v>0.79665580000000003</c:v>
                </c:pt>
                <c:pt idx="25457">
                  <c:v>0.79661950000000004</c:v>
                </c:pt>
                <c:pt idx="25458">
                  <c:v>0.79658320000000005</c:v>
                </c:pt>
                <c:pt idx="25459">
                  <c:v>0.79654689999999995</c:v>
                </c:pt>
                <c:pt idx="25460">
                  <c:v>0.79651059999999996</c:v>
                </c:pt>
                <c:pt idx="25461">
                  <c:v>0.79647429999999997</c:v>
                </c:pt>
                <c:pt idx="25462">
                  <c:v>0.79643810000000004</c:v>
                </c:pt>
                <c:pt idx="25463">
                  <c:v>0.7964019</c:v>
                </c:pt>
                <c:pt idx="25464">
                  <c:v>0.79636560000000001</c:v>
                </c:pt>
                <c:pt idx="25465">
                  <c:v>0.79632939999999997</c:v>
                </c:pt>
                <c:pt idx="25466">
                  <c:v>0.79629309999999998</c:v>
                </c:pt>
                <c:pt idx="25467">
                  <c:v>0.79625690000000005</c:v>
                </c:pt>
                <c:pt idx="25468">
                  <c:v>0.7962207</c:v>
                </c:pt>
                <c:pt idx="25469">
                  <c:v>0.79618440000000001</c:v>
                </c:pt>
                <c:pt idx="25470">
                  <c:v>0.79614819999999997</c:v>
                </c:pt>
                <c:pt idx="25471">
                  <c:v>0.79611189999999998</c:v>
                </c:pt>
                <c:pt idx="25472">
                  <c:v>0.7960758</c:v>
                </c:pt>
                <c:pt idx="25473">
                  <c:v>0.79603959999999996</c:v>
                </c:pt>
                <c:pt idx="25474">
                  <c:v>0.79600340000000003</c:v>
                </c:pt>
                <c:pt idx="25475">
                  <c:v>0.79596719999999999</c:v>
                </c:pt>
                <c:pt idx="25476">
                  <c:v>0.79593100000000006</c:v>
                </c:pt>
                <c:pt idx="25477">
                  <c:v>0.79589489999999996</c:v>
                </c:pt>
                <c:pt idx="25478">
                  <c:v>0.79585870000000003</c:v>
                </c:pt>
                <c:pt idx="25479">
                  <c:v>0.79582249999999999</c:v>
                </c:pt>
                <c:pt idx="25480">
                  <c:v>0.79578629999999995</c:v>
                </c:pt>
                <c:pt idx="25481">
                  <c:v>0.79575010000000002</c:v>
                </c:pt>
                <c:pt idx="25482">
                  <c:v>0.79571400000000003</c:v>
                </c:pt>
                <c:pt idx="25483">
                  <c:v>0.79567790000000005</c:v>
                </c:pt>
                <c:pt idx="25484">
                  <c:v>0.79564179999999995</c:v>
                </c:pt>
                <c:pt idx="25485">
                  <c:v>0.79560569999999997</c:v>
                </c:pt>
                <c:pt idx="25486">
                  <c:v>0.79556950000000004</c:v>
                </c:pt>
                <c:pt idx="25487">
                  <c:v>0.79553339999999995</c:v>
                </c:pt>
                <c:pt idx="25488">
                  <c:v>0.79549729999999996</c:v>
                </c:pt>
                <c:pt idx="25489">
                  <c:v>0.79546119999999998</c:v>
                </c:pt>
                <c:pt idx="25490">
                  <c:v>0.7954251</c:v>
                </c:pt>
                <c:pt idx="25491">
                  <c:v>0.79538889999999995</c:v>
                </c:pt>
                <c:pt idx="25492">
                  <c:v>0.79535279999999997</c:v>
                </c:pt>
                <c:pt idx="25493">
                  <c:v>0.79531680000000005</c:v>
                </c:pt>
                <c:pt idx="25494">
                  <c:v>0.79528069999999995</c:v>
                </c:pt>
                <c:pt idx="25495">
                  <c:v>0.79524459999999997</c:v>
                </c:pt>
                <c:pt idx="25496">
                  <c:v>0.79520860000000004</c:v>
                </c:pt>
                <c:pt idx="25497">
                  <c:v>0.79517249999999995</c:v>
                </c:pt>
                <c:pt idx="25498">
                  <c:v>0.79513650000000002</c:v>
                </c:pt>
                <c:pt idx="25499">
                  <c:v>0.79510040000000004</c:v>
                </c:pt>
                <c:pt idx="25500">
                  <c:v>0.79506429999999995</c:v>
                </c:pt>
                <c:pt idx="25501">
                  <c:v>0.79502830000000002</c:v>
                </c:pt>
                <c:pt idx="25502">
                  <c:v>0.79499220000000004</c:v>
                </c:pt>
                <c:pt idx="25503">
                  <c:v>0.79495610000000005</c:v>
                </c:pt>
                <c:pt idx="25504">
                  <c:v>0.79492010000000002</c:v>
                </c:pt>
                <c:pt idx="25505">
                  <c:v>0.79488409999999998</c:v>
                </c:pt>
                <c:pt idx="25506">
                  <c:v>0.79484809999999995</c:v>
                </c:pt>
                <c:pt idx="25507">
                  <c:v>0.79481210000000002</c:v>
                </c:pt>
                <c:pt idx="25508">
                  <c:v>0.79477609999999999</c:v>
                </c:pt>
                <c:pt idx="25509">
                  <c:v>0.79474009999999995</c:v>
                </c:pt>
                <c:pt idx="25510">
                  <c:v>0.79470410000000002</c:v>
                </c:pt>
                <c:pt idx="25511">
                  <c:v>0.79466809999999999</c:v>
                </c:pt>
                <c:pt idx="25512">
                  <c:v>0.79463209999999995</c:v>
                </c:pt>
                <c:pt idx="25513">
                  <c:v>0.79459610000000003</c:v>
                </c:pt>
                <c:pt idx="25514">
                  <c:v>0.79456009999999999</c:v>
                </c:pt>
                <c:pt idx="25515">
                  <c:v>0.79452420000000001</c:v>
                </c:pt>
                <c:pt idx="25516">
                  <c:v>0.79448830000000004</c:v>
                </c:pt>
                <c:pt idx="25517">
                  <c:v>0.7944523</c:v>
                </c:pt>
                <c:pt idx="25518">
                  <c:v>0.79441640000000002</c:v>
                </c:pt>
                <c:pt idx="25519">
                  <c:v>0.79438039999999999</c:v>
                </c:pt>
                <c:pt idx="25520">
                  <c:v>0.79434450000000001</c:v>
                </c:pt>
                <c:pt idx="25521">
                  <c:v>0.79430849999999997</c:v>
                </c:pt>
                <c:pt idx="25522">
                  <c:v>0.7942726</c:v>
                </c:pt>
                <c:pt idx="25523">
                  <c:v>0.79423670000000002</c:v>
                </c:pt>
                <c:pt idx="25524">
                  <c:v>0.79420069999999998</c:v>
                </c:pt>
                <c:pt idx="25525">
                  <c:v>0.7941648</c:v>
                </c:pt>
                <c:pt idx="25526">
                  <c:v>0.79412890000000003</c:v>
                </c:pt>
                <c:pt idx="25527">
                  <c:v>0.79409300000000005</c:v>
                </c:pt>
                <c:pt idx="25528">
                  <c:v>0.79405709999999996</c:v>
                </c:pt>
                <c:pt idx="25529">
                  <c:v>0.79402119999999998</c:v>
                </c:pt>
                <c:pt idx="25530">
                  <c:v>0.79398539999999995</c:v>
                </c:pt>
                <c:pt idx="25531">
                  <c:v>0.79394949999999997</c:v>
                </c:pt>
                <c:pt idx="25532">
                  <c:v>0.7939136</c:v>
                </c:pt>
                <c:pt idx="25533">
                  <c:v>0.79387770000000002</c:v>
                </c:pt>
                <c:pt idx="25534">
                  <c:v>0.79384180000000004</c:v>
                </c:pt>
                <c:pt idx="25535">
                  <c:v>0.79380600000000001</c:v>
                </c:pt>
                <c:pt idx="25536">
                  <c:v>0.79377010000000003</c:v>
                </c:pt>
                <c:pt idx="25537">
                  <c:v>0.79373419999999995</c:v>
                </c:pt>
                <c:pt idx="25538">
                  <c:v>0.79369840000000003</c:v>
                </c:pt>
                <c:pt idx="25539">
                  <c:v>0.79366250000000005</c:v>
                </c:pt>
                <c:pt idx="25540">
                  <c:v>0.79362670000000002</c:v>
                </c:pt>
                <c:pt idx="25541">
                  <c:v>0.79359089999999999</c:v>
                </c:pt>
                <c:pt idx="25542">
                  <c:v>0.79355509999999996</c:v>
                </c:pt>
                <c:pt idx="25543">
                  <c:v>0.79351930000000004</c:v>
                </c:pt>
                <c:pt idx="25544">
                  <c:v>0.79348339999999995</c:v>
                </c:pt>
                <c:pt idx="25545">
                  <c:v>0.79344760000000003</c:v>
                </c:pt>
                <c:pt idx="25546">
                  <c:v>0.7934118</c:v>
                </c:pt>
                <c:pt idx="25547">
                  <c:v>0.79337599999999997</c:v>
                </c:pt>
                <c:pt idx="25548">
                  <c:v>0.79334009999999999</c:v>
                </c:pt>
                <c:pt idx="25549">
                  <c:v>0.79330440000000002</c:v>
                </c:pt>
                <c:pt idx="25550">
                  <c:v>0.79326859999999999</c:v>
                </c:pt>
                <c:pt idx="25551">
                  <c:v>0.79323290000000002</c:v>
                </c:pt>
                <c:pt idx="25552">
                  <c:v>0.79319709999999999</c:v>
                </c:pt>
                <c:pt idx="25553">
                  <c:v>0.79316129999999996</c:v>
                </c:pt>
                <c:pt idx="25554">
                  <c:v>0.79312559999999999</c:v>
                </c:pt>
                <c:pt idx="25555">
                  <c:v>0.79308979999999996</c:v>
                </c:pt>
                <c:pt idx="25556">
                  <c:v>0.79305400000000004</c:v>
                </c:pt>
                <c:pt idx="25557">
                  <c:v>0.79301829999999995</c:v>
                </c:pt>
                <c:pt idx="25558">
                  <c:v>0.79298250000000003</c:v>
                </c:pt>
                <c:pt idx="25559">
                  <c:v>0.79294679999999995</c:v>
                </c:pt>
                <c:pt idx="25560">
                  <c:v>0.79291100000000003</c:v>
                </c:pt>
                <c:pt idx="25561">
                  <c:v>0.7928752</c:v>
                </c:pt>
                <c:pt idx="25562">
                  <c:v>0.79283950000000003</c:v>
                </c:pt>
                <c:pt idx="25563">
                  <c:v>0.79280379999999995</c:v>
                </c:pt>
                <c:pt idx="25564">
                  <c:v>0.79276809999999998</c:v>
                </c:pt>
                <c:pt idx="25565">
                  <c:v>0.7927324</c:v>
                </c:pt>
                <c:pt idx="25566">
                  <c:v>0.79269670000000003</c:v>
                </c:pt>
                <c:pt idx="25567">
                  <c:v>0.79266099999999995</c:v>
                </c:pt>
                <c:pt idx="25568">
                  <c:v>0.79262529999999998</c:v>
                </c:pt>
                <c:pt idx="25569">
                  <c:v>0.79258960000000001</c:v>
                </c:pt>
                <c:pt idx="25570">
                  <c:v>0.79255390000000003</c:v>
                </c:pt>
                <c:pt idx="25571">
                  <c:v>0.79251819999999995</c:v>
                </c:pt>
                <c:pt idx="25572">
                  <c:v>0.79248249999999998</c:v>
                </c:pt>
                <c:pt idx="25573">
                  <c:v>0.79244680000000001</c:v>
                </c:pt>
                <c:pt idx="25574">
                  <c:v>0.79241110000000003</c:v>
                </c:pt>
                <c:pt idx="25575">
                  <c:v>0.79237550000000001</c:v>
                </c:pt>
                <c:pt idx="25576">
                  <c:v>0.79233989999999999</c:v>
                </c:pt>
                <c:pt idx="25577">
                  <c:v>0.79230420000000001</c:v>
                </c:pt>
                <c:pt idx="25578">
                  <c:v>0.79226859999999999</c:v>
                </c:pt>
                <c:pt idx="25579">
                  <c:v>0.79223290000000002</c:v>
                </c:pt>
                <c:pt idx="25580">
                  <c:v>0.79219729999999999</c:v>
                </c:pt>
                <c:pt idx="25581">
                  <c:v>0.79216160000000002</c:v>
                </c:pt>
                <c:pt idx="25582">
                  <c:v>0.792126</c:v>
                </c:pt>
                <c:pt idx="25583">
                  <c:v>0.79209039999999997</c:v>
                </c:pt>
                <c:pt idx="25584">
                  <c:v>0.7920547</c:v>
                </c:pt>
                <c:pt idx="25585">
                  <c:v>0.79201909999999998</c:v>
                </c:pt>
                <c:pt idx="25586">
                  <c:v>0.79198349999999995</c:v>
                </c:pt>
                <c:pt idx="25587">
                  <c:v>0.79194790000000004</c:v>
                </c:pt>
                <c:pt idx="25588">
                  <c:v>0.79191230000000001</c:v>
                </c:pt>
                <c:pt idx="25589">
                  <c:v>0.79187669999999999</c:v>
                </c:pt>
                <c:pt idx="25590">
                  <c:v>0.79184109999999996</c:v>
                </c:pt>
                <c:pt idx="25591">
                  <c:v>0.7918056</c:v>
                </c:pt>
                <c:pt idx="25592">
                  <c:v>0.79176999999999997</c:v>
                </c:pt>
                <c:pt idx="25593">
                  <c:v>0.79173439999999995</c:v>
                </c:pt>
                <c:pt idx="25594">
                  <c:v>0.79169880000000004</c:v>
                </c:pt>
                <c:pt idx="25595">
                  <c:v>0.79166320000000001</c:v>
                </c:pt>
                <c:pt idx="25596">
                  <c:v>0.79162759999999999</c:v>
                </c:pt>
                <c:pt idx="25597">
                  <c:v>0.79159210000000002</c:v>
                </c:pt>
                <c:pt idx="25598">
                  <c:v>0.7915565</c:v>
                </c:pt>
                <c:pt idx="25599">
                  <c:v>0.79152100000000003</c:v>
                </c:pt>
                <c:pt idx="25600">
                  <c:v>0.79148549999999995</c:v>
                </c:pt>
                <c:pt idx="25601">
                  <c:v>0.79144999999999999</c:v>
                </c:pt>
                <c:pt idx="25602">
                  <c:v>0.79141439999999996</c:v>
                </c:pt>
                <c:pt idx="25603">
                  <c:v>0.7913789</c:v>
                </c:pt>
                <c:pt idx="25604">
                  <c:v>0.79134340000000003</c:v>
                </c:pt>
                <c:pt idx="25605">
                  <c:v>0.79130789999999995</c:v>
                </c:pt>
                <c:pt idx="25606">
                  <c:v>0.79127230000000004</c:v>
                </c:pt>
                <c:pt idx="25607">
                  <c:v>0.79123679999999996</c:v>
                </c:pt>
                <c:pt idx="25608">
                  <c:v>0.7912013</c:v>
                </c:pt>
                <c:pt idx="25609">
                  <c:v>0.79116580000000003</c:v>
                </c:pt>
                <c:pt idx="25610">
                  <c:v>0.79113020000000001</c:v>
                </c:pt>
                <c:pt idx="25611">
                  <c:v>0.79109479999999999</c:v>
                </c:pt>
                <c:pt idx="25612">
                  <c:v>0.79105930000000002</c:v>
                </c:pt>
                <c:pt idx="25613">
                  <c:v>0.7910239</c:v>
                </c:pt>
                <c:pt idx="25614">
                  <c:v>0.79098840000000004</c:v>
                </c:pt>
                <c:pt idx="25615">
                  <c:v>0.79095289999999996</c:v>
                </c:pt>
                <c:pt idx="25616">
                  <c:v>0.79091750000000005</c:v>
                </c:pt>
                <c:pt idx="25617">
                  <c:v>0.79088199999999997</c:v>
                </c:pt>
                <c:pt idx="25618">
                  <c:v>0.79084650000000001</c:v>
                </c:pt>
                <c:pt idx="25619">
                  <c:v>0.79081109999999999</c:v>
                </c:pt>
                <c:pt idx="25620">
                  <c:v>0.79077560000000002</c:v>
                </c:pt>
                <c:pt idx="25621">
                  <c:v>0.79074009999999995</c:v>
                </c:pt>
                <c:pt idx="25622">
                  <c:v>0.79070470000000004</c:v>
                </c:pt>
                <c:pt idx="25623">
                  <c:v>0.79066919999999996</c:v>
                </c:pt>
                <c:pt idx="25624">
                  <c:v>0.79063380000000005</c:v>
                </c:pt>
                <c:pt idx="25625">
                  <c:v>0.79059840000000003</c:v>
                </c:pt>
                <c:pt idx="25626">
                  <c:v>0.79056300000000002</c:v>
                </c:pt>
                <c:pt idx="25627">
                  <c:v>0.7905276</c:v>
                </c:pt>
                <c:pt idx="25628">
                  <c:v>0.79049219999999998</c:v>
                </c:pt>
                <c:pt idx="25629">
                  <c:v>0.79045679999999996</c:v>
                </c:pt>
                <c:pt idx="25630">
                  <c:v>0.79042140000000005</c:v>
                </c:pt>
                <c:pt idx="25631">
                  <c:v>0.79038600000000003</c:v>
                </c:pt>
                <c:pt idx="25632">
                  <c:v>0.79035060000000001</c:v>
                </c:pt>
                <c:pt idx="25633">
                  <c:v>0.7903152</c:v>
                </c:pt>
                <c:pt idx="25634">
                  <c:v>0.79027970000000003</c:v>
                </c:pt>
                <c:pt idx="25635">
                  <c:v>0.79024430000000001</c:v>
                </c:pt>
                <c:pt idx="25636">
                  <c:v>0.79020889999999999</c:v>
                </c:pt>
                <c:pt idx="25637">
                  <c:v>0.79017349999999997</c:v>
                </c:pt>
                <c:pt idx="25638">
                  <c:v>0.79013820000000001</c:v>
                </c:pt>
                <c:pt idx="25639">
                  <c:v>0.79010279999999999</c:v>
                </c:pt>
                <c:pt idx="25640">
                  <c:v>0.79006750000000003</c:v>
                </c:pt>
                <c:pt idx="25641">
                  <c:v>0.79003210000000001</c:v>
                </c:pt>
                <c:pt idx="25642">
                  <c:v>0.78999680000000005</c:v>
                </c:pt>
                <c:pt idx="25643">
                  <c:v>0.78996149999999998</c:v>
                </c:pt>
                <c:pt idx="25644">
                  <c:v>0.78992609999999996</c:v>
                </c:pt>
                <c:pt idx="25645">
                  <c:v>0.7898908</c:v>
                </c:pt>
                <c:pt idx="25646">
                  <c:v>0.78985539999999999</c:v>
                </c:pt>
                <c:pt idx="25647">
                  <c:v>0.78982010000000002</c:v>
                </c:pt>
                <c:pt idx="25648">
                  <c:v>0.78978470000000001</c:v>
                </c:pt>
                <c:pt idx="25649">
                  <c:v>0.78974940000000005</c:v>
                </c:pt>
                <c:pt idx="25650">
                  <c:v>0.78971400000000003</c:v>
                </c:pt>
                <c:pt idx="25651">
                  <c:v>0.78967880000000001</c:v>
                </c:pt>
                <c:pt idx="25652">
                  <c:v>0.78964350000000005</c:v>
                </c:pt>
                <c:pt idx="25653">
                  <c:v>0.78960819999999998</c:v>
                </c:pt>
                <c:pt idx="25654">
                  <c:v>0.78957290000000002</c:v>
                </c:pt>
                <c:pt idx="25655">
                  <c:v>0.78953759999999995</c:v>
                </c:pt>
                <c:pt idx="25656">
                  <c:v>0.78950229999999999</c:v>
                </c:pt>
                <c:pt idx="25657">
                  <c:v>0.78946700000000003</c:v>
                </c:pt>
                <c:pt idx="25658">
                  <c:v>0.78943180000000002</c:v>
                </c:pt>
                <c:pt idx="25659">
                  <c:v>0.78939649999999995</c:v>
                </c:pt>
                <c:pt idx="25660">
                  <c:v>0.78936119999999999</c:v>
                </c:pt>
                <c:pt idx="25661">
                  <c:v>0.78932590000000002</c:v>
                </c:pt>
                <c:pt idx="25662">
                  <c:v>0.78929059999999995</c:v>
                </c:pt>
                <c:pt idx="25663">
                  <c:v>0.78925529999999999</c:v>
                </c:pt>
                <c:pt idx="25664">
                  <c:v>0.78922009999999998</c:v>
                </c:pt>
                <c:pt idx="25665">
                  <c:v>0.78918489999999997</c:v>
                </c:pt>
                <c:pt idx="25666">
                  <c:v>0.78914960000000001</c:v>
                </c:pt>
                <c:pt idx="25667">
                  <c:v>0.78911439999999999</c:v>
                </c:pt>
                <c:pt idx="25668">
                  <c:v>0.78907919999999998</c:v>
                </c:pt>
                <c:pt idx="25669">
                  <c:v>0.78904399999999997</c:v>
                </c:pt>
                <c:pt idx="25670">
                  <c:v>0.78900870000000001</c:v>
                </c:pt>
                <c:pt idx="25671">
                  <c:v>0.78897349999999999</c:v>
                </c:pt>
                <c:pt idx="25672">
                  <c:v>0.78893829999999998</c:v>
                </c:pt>
                <c:pt idx="25673">
                  <c:v>0.78890309999999997</c:v>
                </c:pt>
                <c:pt idx="25674">
                  <c:v>0.78886780000000001</c:v>
                </c:pt>
                <c:pt idx="25675">
                  <c:v>0.78883259999999999</c:v>
                </c:pt>
                <c:pt idx="25676">
                  <c:v>0.78879739999999998</c:v>
                </c:pt>
                <c:pt idx="25677">
                  <c:v>0.78876219999999997</c:v>
                </c:pt>
                <c:pt idx="25678">
                  <c:v>0.78872699999999996</c:v>
                </c:pt>
                <c:pt idx="25679">
                  <c:v>0.78869180000000005</c:v>
                </c:pt>
                <c:pt idx="25680">
                  <c:v>0.78865669999999999</c:v>
                </c:pt>
                <c:pt idx="25681">
                  <c:v>0.78862149999999998</c:v>
                </c:pt>
                <c:pt idx="25682">
                  <c:v>0.78858629999999996</c:v>
                </c:pt>
                <c:pt idx="25683">
                  <c:v>0.78855120000000001</c:v>
                </c:pt>
                <c:pt idx="25684">
                  <c:v>0.78851599999999999</c:v>
                </c:pt>
                <c:pt idx="25685">
                  <c:v>0.78848079999999998</c:v>
                </c:pt>
                <c:pt idx="25686">
                  <c:v>0.78844570000000003</c:v>
                </c:pt>
                <c:pt idx="25687">
                  <c:v>0.78841050000000001</c:v>
                </c:pt>
                <c:pt idx="25688">
                  <c:v>0.7883753</c:v>
                </c:pt>
                <c:pt idx="25689">
                  <c:v>0.78834020000000005</c:v>
                </c:pt>
                <c:pt idx="25690">
                  <c:v>0.78830500000000003</c:v>
                </c:pt>
                <c:pt idx="25691">
                  <c:v>0.78826980000000002</c:v>
                </c:pt>
                <c:pt idx="25692">
                  <c:v>0.78823469999999995</c:v>
                </c:pt>
                <c:pt idx="25693">
                  <c:v>0.7881996</c:v>
                </c:pt>
                <c:pt idx="25694">
                  <c:v>0.78816450000000005</c:v>
                </c:pt>
                <c:pt idx="25695">
                  <c:v>0.78812939999999998</c:v>
                </c:pt>
                <c:pt idx="25696">
                  <c:v>0.78809430000000003</c:v>
                </c:pt>
                <c:pt idx="25697">
                  <c:v>0.78805919999999996</c:v>
                </c:pt>
                <c:pt idx="25698">
                  <c:v>0.78802410000000001</c:v>
                </c:pt>
                <c:pt idx="25699">
                  <c:v>0.78798900000000005</c:v>
                </c:pt>
                <c:pt idx="25700">
                  <c:v>0.78795389999999998</c:v>
                </c:pt>
                <c:pt idx="25701">
                  <c:v>0.78791869999999997</c:v>
                </c:pt>
                <c:pt idx="25702">
                  <c:v>0.78788360000000002</c:v>
                </c:pt>
                <c:pt idx="25703">
                  <c:v>0.78784849999999995</c:v>
                </c:pt>
                <c:pt idx="25704">
                  <c:v>0.7878134</c:v>
                </c:pt>
                <c:pt idx="25705">
                  <c:v>0.78777830000000004</c:v>
                </c:pt>
                <c:pt idx="25706">
                  <c:v>0.78774330000000004</c:v>
                </c:pt>
                <c:pt idx="25707">
                  <c:v>0.78770819999999997</c:v>
                </c:pt>
                <c:pt idx="25708">
                  <c:v>0.78767319999999996</c:v>
                </c:pt>
                <c:pt idx="25709">
                  <c:v>0.78763810000000001</c:v>
                </c:pt>
                <c:pt idx="25710">
                  <c:v>0.7876031</c:v>
                </c:pt>
                <c:pt idx="25711">
                  <c:v>0.78756800000000005</c:v>
                </c:pt>
                <c:pt idx="25712">
                  <c:v>0.78753300000000004</c:v>
                </c:pt>
                <c:pt idx="25713">
                  <c:v>0.78749789999999997</c:v>
                </c:pt>
                <c:pt idx="25714">
                  <c:v>0.78746289999999997</c:v>
                </c:pt>
                <c:pt idx="25715">
                  <c:v>0.78742780000000001</c:v>
                </c:pt>
                <c:pt idx="25716">
                  <c:v>0.7873928</c:v>
                </c:pt>
                <c:pt idx="25717">
                  <c:v>0.78735770000000005</c:v>
                </c:pt>
                <c:pt idx="25718">
                  <c:v>0.78732270000000004</c:v>
                </c:pt>
                <c:pt idx="25719">
                  <c:v>0.78728770000000003</c:v>
                </c:pt>
                <c:pt idx="25720">
                  <c:v>0.78725259999999997</c:v>
                </c:pt>
                <c:pt idx="25721">
                  <c:v>0.78721759999999996</c:v>
                </c:pt>
                <c:pt idx="25722">
                  <c:v>0.78718259999999995</c:v>
                </c:pt>
                <c:pt idx="25723">
                  <c:v>0.78714759999999995</c:v>
                </c:pt>
                <c:pt idx="25724">
                  <c:v>0.7871127</c:v>
                </c:pt>
                <c:pt idx="25725">
                  <c:v>0.78707769999999999</c:v>
                </c:pt>
                <c:pt idx="25726">
                  <c:v>0.78704269999999998</c:v>
                </c:pt>
                <c:pt idx="25727">
                  <c:v>0.78700769999999998</c:v>
                </c:pt>
                <c:pt idx="25728">
                  <c:v>0.78697269999999997</c:v>
                </c:pt>
                <c:pt idx="25729">
                  <c:v>0.78693769999999996</c:v>
                </c:pt>
                <c:pt idx="25730">
                  <c:v>0.78690269999999995</c:v>
                </c:pt>
                <c:pt idx="25731">
                  <c:v>0.78686769999999995</c:v>
                </c:pt>
                <c:pt idx="25732">
                  <c:v>0.78683270000000005</c:v>
                </c:pt>
                <c:pt idx="25733">
                  <c:v>0.78679779999999999</c:v>
                </c:pt>
                <c:pt idx="25734">
                  <c:v>0.78676279999999998</c:v>
                </c:pt>
                <c:pt idx="25735">
                  <c:v>0.78672779999999998</c:v>
                </c:pt>
                <c:pt idx="25736">
                  <c:v>0.78669290000000003</c:v>
                </c:pt>
                <c:pt idx="25737">
                  <c:v>0.78665799999999997</c:v>
                </c:pt>
                <c:pt idx="25738">
                  <c:v>0.78662310000000002</c:v>
                </c:pt>
                <c:pt idx="25739">
                  <c:v>0.78658810000000001</c:v>
                </c:pt>
                <c:pt idx="25740">
                  <c:v>0.78655319999999995</c:v>
                </c:pt>
                <c:pt idx="25741">
                  <c:v>0.7865183</c:v>
                </c:pt>
                <c:pt idx="25742">
                  <c:v>0.7864833</c:v>
                </c:pt>
                <c:pt idx="25743">
                  <c:v>0.78644840000000005</c:v>
                </c:pt>
                <c:pt idx="25744">
                  <c:v>0.78641349999999999</c:v>
                </c:pt>
                <c:pt idx="25745">
                  <c:v>0.78637860000000004</c:v>
                </c:pt>
                <c:pt idx="25746">
                  <c:v>0.78634360000000003</c:v>
                </c:pt>
                <c:pt idx="25747">
                  <c:v>0.78630869999999997</c:v>
                </c:pt>
                <c:pt idx="25748">
                  <c:v>0.78627380000000002</c:v>
                </c:pt>
                <c:pt idx="25749">
                  <c:v>0.78623889999999996</c:v>
                </c:pt>
                <c:pt idx="25750">
                  <c:v>0.78620400000000001</c:v>
                </c:pt>
                <c:pt idx="25751">
                  <c:v>0.78616920000000001</c:v>
                </c:pt>
                <c:pt idx="25752">
                  <c:v>0.78613429999999995</c:v>
                </c:pt>
                <c:pt idx="25753">
                  <c:v>0.7860994</c:v>
                </c:pt>
                <c:pt idx="25754">
                  <c:v>0.7860646</c:v>
                </c:pt>
                <c:pt idx="25755">
                  <c:v>0.78602970000000005</c:v>
                </c:pt>
                <c:pt idx="25756">
                  <c:v>0.78599479999999999</c:v>
                </c:pt>
                <c:pt idx="25757">
                  <c:v>0.78595999999999999</c:v>
                </c:pt>
                <c:pt idx="25758">
                  <c:v>0.78592510000000004</c:v>
                </c:pt>
                <c:pt idx="25759">
                  <c:v>0.78589019999999998</c:v>
                </c:pt>
                <c:pt idx="25760">
                  <c:v>0.78585539999999998</c:v>
                </c:pt>
                <c:pt idx="25761">
                  <c:v>0.78582050000000003</c:v>
                </c:pt>
                <c:pt idx="25762">
                  <c:v>0.78578559999999997</c:v>
                </c:pt>
                <c:pt idx="25763">
                  <c:v>0.78575070000000002</c:v>
                </c:pt>
                <c:pt idx="25764">
                  <c:v>0.78571590000000002</c:v>
                </c:pt>
                <c:pt idx="25765">
                  <c:v>0.78568110000000002</c:v>
                </c:pt>
                <c:pt idx="25766">
                  <c:v>0.78564630000000002</c:v>
                </c:pt>
                <c:pt idx="25767">
                  <c:v>0.78561150000000002</c:v>
                </c:pt>
                <c:pt idx="25768">
                  <c:v>0.78557670000000002</c:v>
                </c:pt>
                <c:pt idx="25769">
                  <c:v>0.78554190000000002</c:v>
                </c:pt>
                <c:pt idx="25770">
                  <c:v>0.78550710000000001</c:v>
                </c:pt>
                <c:pt idx="25771">
                  <c:v>0.78547230000000001</c:v>
                </c:pt>
                <c:pt idx="25772">
                  <c:v>0.78543750000000001</c:v>
                </c:pt>
                <c:pt idx="25773">
                  <c:v>0.78540270000000001</c:v>
                </c:pt>
                <c:pt idx="25774">
                  <c:v>0.78536779999999995</c:v>
                </c:pt>
                <c:pt idx="25775">
                  <c:v>0.78533299999999995</c:v>
                </c:pt>
                <c:pt idx="25776">
                  <c:v>0.78529819999999995</c:v>
                </c:pt>
                <c:pt idx="25777">
                  <c:v>0.78526339999999994</c:v>
                </c:pt>
                <c:pt idx="25778">
                  <c:v>0.78522860000000005</c:v>
                </c:pt>
                <c:pt idx="25779">
                  <c:v>0.78519380000000005</c:v>
                </c:pt>
                <c:pt idx="25780">
                  <c:v>0.7851591</c:v>
                </c:pt>
                <c:pt idx="25781">
                  <c:v>0.7851243</c:v>
                </c:pt>
                <c:pt idx="25782">
                  <c:v>0.78508960000000005</c:v>
                </c:pt>
                <c:pt idx="25783">
                  <c:v>0.78505480000000005</c:v>
                </c:pt>
                <c:pt idx="25784">
                  <c:v>0.7850201</c:v>
                </c:pt>
                <c:pt idx="25785">
                  <c:v>0.7849853</c:v>
                </c:pt>
                <c:pt idx="25786">
                  <c:v>0.78495060000000005</c:v>
                </c:pt>
                <c:pt idx="25787">
                  <c:v>0.78491580000000005</c:v>
                </c:pt>
                <c:pt idx="25788">
                  <c:v>0.7848811</c:v>
                </c:pt>
                <c:pt idx="25789">
                  <c:v>0.7848463</c:v>
                </c:pt>
                <c:pt idx="25790">
                  <c:v>0.78481160000000005</c:v>
                </c:pt>
                <c:pt idx="25791">
                  <c:v>0.78477680000000005</c:v>
                </c:pt>
                <c:pt idx="25792">
                  <c:v>0.7847421</c:v>
                </c:pt>
                <c:pt idx="25793">
                  <c:v>0.7847073</c:v>
                </c:pt>
                <c:pt idx="25794">
                  <c:v>0.78467260000000005</c:v>
                </c:pt>
                <c:pt idx="25795">
                  <c:v>0.7846379</c:v>
                </c:pt>
                <c:pt idx="25796">
                  <c:v>0.78460319999999995</c:v>
                </c:pt>
                <c:pt idx="25797">
                  <c:v>0.7845685</c:v>
                </c:pt>
                <c:pt idx="25798">
                  <c:v>0.78453379999999995</c:v>
                </c:pt>
                <c:pt idx="25799">
                  <c:v>0.7844991</c:v>
                </c:pt>
                <c:pt idx="25800">
                  <c:v>0.78446439999999995</c:v>
                </c:pt>
                <c:pt idx="25801">
                  <c:v>0.78442469999999997</c:v>
                </c:pt>
                <c:pt idx="25802">
                  <c:v>0.784385</c:v>
                </c:pt>
                <c:pt idx="25803">
                  <c:v>0.78434550000000003</c:v>
                </c:pt>
                <c:pt idx="25804">
                  <c:v>0.78430599999999995</c:v>
                </c:pt>
                <c:pt idx="25805">
                  <c:v>0.78426669999999998</c:v>
                </c:pt>
                <c:pt idx="25806">
                  <c:v>0.78422729999999996</c:v>
                </c:pt>
                <c:pt idx="25807">
                  <c:v>0.784188</c:v>
                </c:pt>
                <c:pt idx="25808">
                  <c:v>0.78414879999999998</c:v>
                </c:pt>
                <c:pt idx="25809">
                  <c:v>0.78410970000000002</c:v>
                </c:pt>
                <c:pt idx="25810">
                  <c:v>0.7840705</c:v>
                </c:pt>
                <c:pt idx="25811">
                  <c:v>0.78403140000000004</c:v>
                </c:pt>
                <c:pt idx="25812">
                  <c:v>0.78399240000000003</c:v>
                </c:pt>
                <c:pt idx="25813">
                  <c:v>0.78395329999999996</c:v>
                </c:pt>
                <c:pt idx="25814">
                  <c:v>0.78391429999999995</c:v>
                </c:pt>
                <c:pt idx="25815">
                  <c:v>0.78387530000000005</c:v>
                </c:pt>
                <c:pt idx="25816">
                  <c:v>0.78383639999999999</c:v>
                </c:pt>
                <c:pt idx="25817">
                  <c:v>0.78379750000000004</c:v>
                </c:pt>
                <c:pt idx="25818">
                  <c:v>0.78375859999999997</c:v>
                </c:pt>
                <c:pt idx="25819">
                  <c:v>0.78371979999999997</c:v>
                </c:pt>
                <c:pt idx="25820">
                  <c:v>0.78368099999999996</c:v>
                </c:pt>
                <c:pt idx="25821">
                  <c:v>0.78364219999999996</c:v>
                </c:pt>
                <c:pt idx="25822">
                  <c:v>0.78360339999999995</c:v>
                </c:pt>
                <c:pt idx="25823">
                  <c:v>0.78356460000000006</c:v>
                </c:pt>
                <c:pt idx="25824">
                  <c:v>0.7835259</c:v>
                </c:pt>
                <c:pt idx="25825">
                  <c:v>0.78348720000000005</c:v>
                </c:pt>
                <c:pt idx="25826">
                  <c:v>0.78344849999999999</c:v>
                </c:pt>
                <c:pt idx="25827">
                  <c:v>0.78340980000000005</c:v>
                </c:pt>
                <c:pt idx="25828">
                  <c:v>0.78337120000000005</c:v>
                </c:pt>
                <c:pt idx="25829">
                  <c:v>0.78333260000000005</c:v>
                </c:pt>
                <c:pt idx="25830">
                  <c:v>0.78329400000000005</c:v>
                </c:pt>
                <c:pt idx="25831">
                  <c:v>0.78325540000000005</c:v>
                </c:pt>
                <c:pt idx="25832">
                  <c:v>0.78321680000000005</c:v>
                </c:pt>
                <c:pt idx="25833">
                  <c:v>0.78317829999999999</c:v>
                </c:pt>
                <c:pt idx="25834">
                  <c:v>0.78313980000000005</c:v>
                </c:pt>
                <c:pt idx="25835">
                  <c:v>0.7831013</c:v>
                </c:pt>
                <c:pt idx="25836">
                  <c:v>0.78306279999999995</c:v>
                </c:pt>
                <c:pt idx="25837">
                  <c:v>0.78302430000000001</c:v>
                </c:pt>
                <c:pt idx="25838">
                  <c:v>0.78298590000000001</c:v>
                </c:pt>
                <c:pt idx="25839">
                  <c:v>0.78294739999999996</c:v>
                </c:pt>
                <c:pt idx="25840">
                  <c:v>0.78290899999999997</c:v>
                </c:pt>
                <c:pt idx="25841">
                  <c:v>0.78287059999999997</c:v>
                </c:pt>
                <c:pt idx="25842">
                  <c:v>0.78283219999999998</c:v>
                </c:pt>
                <c:pt idx="25843">
                  <c:v>0.78279379999999998</c:v>
                </c:pt>
                <c:pt idx="25844">
                  <c:v>0.78275550000000005</c:v>
                </c:pt>
                <c:pt idx="25845">
                  <c:v>0.7827172</c:v>
                </c:pt>
                <c:pt idx="25846">
                  <c:v>0.78267880000000001</c:v>
                </c:pt>
                <c:pt idx="25847">
                  <c:v>0.78264049999999996</c:v>
                </c:pt>
                <c:pt idx="25848">
                  <c:v>0.78260229999999997</c:v>
                </c:pt>
                <c:pt idx="25849">
                  <c:v>0.78256400000000004</c:v>
                </c:pt>
                <c:pt idx="25850">
                  <c:v>0.78252569999999999</c:v>
                </c:pt>
                <c:pt idx="25851">
                  <c:v>0.7824875</c:v>
                </c:pt>
                <c:pt idx="25852">
                  <c:v>0.78244919999999996</c:v>
                </c:pt>
                <c:pt idx="25853">
                  <c:v>0.78241099999999997</c:v>
                </c:pt>
                <c:pt idx="25854">
                  <c:v>0.78237279999999998</c:v>
                </c:pt>
                <c:pt idx="25855">
                  <c:v>0.78233459999999999</c:v>
                </c:pt>
                <c:pt idx="25856">
                  <c:v>0.78229649999999995</c:v>
                </c:pt>
                <c:pt idx="25857">
                  <c:v>0.78225829999999996</c:v>
                </c:pt>
                <c:pt idx="25858">
                  <c:v>0.78222020000000003</c:v>
                </c:pt>
                <c:pt idx="25859">
                  <c:v>0.78218200000000004</c:v>
                </c:pt>
                <c:pt idx="25860">
                  <c:v>0.7821439</c:v>
                </c:pt>
                <c:pt idx="25861">
                  <c:v>0.78210579999999996</c:v>
                </c:pt>
                <c:pt idx="25862">
                  <c:v>0.78206770000000003</c:v>
                </c:pt>
                <c:pt idx="25863">
                  <c:v>0.78202959999999999</c:v>
                </c:pt>
                <c:pt idx="25864">
                  <c:v>0.78199149999999995</c:v>
                </c:pt>
                <c:pt idx="25865">
                  <c:v>0.78195349999999997</c:v>
                </c:pt>
                <c:pt idx="25866">
                  <c:v>0.78191549999999999</c:v>
                </c:pt>
                <c:pt idx="25867">
                  <c:v>0.7818775</c:v>
                </c:pt>
                <c:pt idx="25868">
                  <c:v>0.78183939999999996</c:v>
                </c:pt>
                <c:pt idx="25869">
                  <c:v>0.78180139999999998</c:v>
                </c:pt>
                <c:pt idx="25870">
                  <c:v>0.7817634</c:v>
                </c:pt>
                <c:pt idx="25871">
                  <c:v>0.78172549999999996</c:v>
                </c:pt>
                <c:pt idx="25872">
                  <c:v>0.78168749999999998</c:v>
                </c:pt>
                <c:pt idx="25873">
                  <c:v>0.7816495</c:v>
                </c:pt>
                <c:pt idx="25874">
                  <c:v>0.78161159999999996</c:v>
                </c:pt>
                <c:pt idx="25875">
                  <c:v>0.78157370000000004</c:v>
                </c:pt>
                <c:pt idx="25876">
                  <c:v>0.78153570000000006</c:v>
                </c:pt>
                <c:pt idx="25877">
                  <c:v>0.78149780000000002</c:v>
                </c:pt>
                <c:pt idx="25878">
                  <c:v>0.78145989999999999</c:v>
                </c:pt>
                <c:pt idx="25879">
                  <c:v>0.78142199999999995</c:v>
                </c:pt>
                <c:pt idx="25880">
                  <c:v>0.78138410000000003</c:v>
                </c:pt>
                <c:pt idx="25881">
                  <c:v>0.78134630000000005</c:v>
                </c:pt>
                <c:pt idx="25882">
                  <c:v>0.78130840000000001</c:v>
                </c:pt>
                <c:pt idx="25883">
                  <c:v>0.78127060000000004</c:v>
                </c:pt>
                <c:pt idx="25884">
                  <c:v>0.7812327</c:v>
                </c:pt>
                <c:pt idx="25885">
                  <c:v>0.78119490000000003</c:v>
                </c:pt>
                <c:pt idx="25886">
                  <c:v>0.78115710000000005</c:v>
                </c:pt>
                <c:pt idx="25887">
                  <c:v>0.78111929999999996</c:v>
                </c:pt>
                <c:pt idx="25888">
                  <c:v>0.78108149999999998</c:v>
                </c:pt>
                <c:pt idx="25889">
                  <c:v>0.78104370000000001</c:v>
                </c:pt>
                <c:pt idx="25890">
                  <c:v>0.78100590000000003</c:v>
                </c:pt>
                <c:pt idx="25891">
                  <c:v>0.7809682</c:v>
                </c:pt>
                <c:pt idx="25892">
                  <c:v>0.78093049999999997</c:v>
                </c:pt>
                <c:pt idx="25893">
                  <c:v>0.7808927</c:v>
                </c:pt>
                <c:pt idx="25894">
                  <c:v>0.78085499999999997</c:v>
                </c:pt>
                <c:pt idx="25895">
                  <c:v>0.78081730000000005</c:v>
                </c:pt>
                <c:pt idx="25896">
                  <c:v>0.78077949999999996</c:v>
                </c:pt>
                <c:pt idx="25897">
                  <c:v>0.78074189999999999</c:v>
                </c:pt>
                <c:pt idx="25898">
                  <c:v>0.78070419999999996</c:v>
                </c:pt>
                <c:pt idx="25899">
                  <c:v>0.78066650000000004</c:v>
                </c:pt>
                <c:pt idx="25900">
                  <c:v>0.78062889999999996</c:v>
                </c:pt>
                <c:pt idx="25901">
                  <c:v>0.78059120000000004</c:v>
                </c:pt>
                <c:pt idx="25902">
                  <c:v>0.78055350000000001</c:v>
                </c:pt>
                <c:pt idx="25903">
                  <c:v>0.78051590000000004</c:v>
                </c:pt>
                <c:pt idx="25904">
                  <c:v>0.78047829999999996</c:v>
                </c:pt>
                <c:pt idx="25905">
                  <c:v>0.78044069999999999</c:v>
                </c:pt>
                <c:pt idx="25906">
                  <c:v>0.78040310000000002</c:v>
                </c:pt>
                <c:pt idx="25907">
                  <c:v>0.78036550000000005</c:v>
                </c:pt>
                <c:pt idx="25908">
                  <c:v>0.78032789999999996</c:v>
                </c:pt>
                <c:pt idx="25909">
                  <c:v>0.78029020000000004</c:v>
                </c:pt>
                <c:pt idx="25910">
                  <c:v>0.78025270000000002</c:v>
                </c:pt>
                <c:pt idx="25911">
                  <c:v>0.78021510000000005</c:v>
                </c:pt>
                <c:pt idx="25912">
                  <c:v>0.78017760000000003</c:v>
                </c:pt>
                <c:pt idx="25913">
                  <c:v>0.78013999999999994</c:v>
                </c:pt>
                <c:pt idx="25914">
                  <c:v>0.78010250000000003</c:v>
                </c:pt>
                <c:pt idx="25915">
                  <c:v>0.78006489999999995</c:v>
                </c:pt>
                <c:pt idx="25916">
                  <c:v>0.78002740000000004</c:v>
                </c:pt>
                <c:pt idx="25917">
                  <c:v>0.77998999999999996</c:v>
                </c:pt>
                <c:pt idx="25918">
                  <c:v>0.77995250000000005</c:v>
                </c:pt>
                <c:pt idx="25919">
                  <c:v>0.77991500000000002</c:v>
                </c:pt>
                <c:pt idx="25920">
                  <c:v>0.7798775</c:v>
                </c:pt>
                <c:pt idx="25921">
                  <c:v>0.77983999999999998</c:v>
                </c:pt>
                <c:pt idx="25922">
                  <c:v>0.77980249999999995</c:v>
                </c:pt>
                <c:pt idx="25923">
                  <c:v>0.77976509999999999</c:v>
                </c:pt>
                <c:pt idx="25924">
                  <c:v>0.77972759999999997</c:v>
                </c:pt>
                <c:pt idx="25925">
                  <c:v>0.7796902</c:v>
                </c:pt>
                <c:pt idx="25926">
                  <c:v>0.77965280000000003</c:v>
                </c:pt>
                <c:pt idx="25927">
                  <c:v>0.77961530000000001</c:v>
                </c:pt>
                <c:pt idx="25928">
                  <c:v>0.77957790000000005</c:v>
                </c:pt>
                <c:pt idx="25929">
                  <c:v>0.77954049999999997</c:v>
                </c:pt>
                <c:pt idx="25930">
                  <c:v>0.7795031</c:v>
                </c:pt>
                <c:pt idx="25931">
                  <c:v>0.77946570000000004</c:v>
                </c:pt>
                <c:pt idx="25932">
                  <c:v>0.77942840000000002</c:v>
                </c:pt>
                <c:pt idx="25933">
                  <c:v>0.77939099999999994</c:v>
                </c:pt>
                <c:pt idx="25934">
                  <c:v>0.77935359999999998</c:v>
                </c:pt>
                <c:pt idx="25935">
                  <c:v>0.77931620000000001</c:v>
                </c:pt>
                <c:pt idx="25936">
                  <c:v>0.7792789</c:v>
                </c:pt>
                <c:pt idx="25937">
                  <c:v>0.77924159999999998</c:v>
                </c:pt>
                <c:pt idx="25938">
                  <c:v>0.77920420000000001</c:v>
                </c:pt>
                <c:pt idx="25939">
                  <c:v>0.7791669</c:v>
                </c:pt>
                <c:pt idx="25940">
                  <c:v>0.77912959999999998</c:v>
                </c:pt>
                <c:pt idx="25941">
                  <c:v>0.77909229999999996</c:v>
                </c:pt>
                <c:pt idx="25942">
                  <c:v>0.77905500000000005</c:v>
                </c:pt>
                <c:pt idx="25943">
                  <c:v>0.77901770000000004</c:v>
                </c:pt>
                <c:pt idx="25944">
                  <c:v>0.77898040000000002</c:v>
                </c:pt>
                <c:pt idx="25945">
                  <c:v>0.7789431</c:v>
                </c:pt>
                <c:pt idx="25946">
                  <c:v>0.77890590000000004</c:v>
                </c:pt>
                <c:pt idx="25947">
                  <c:v>0.77886860000000002</c:v>
                </c:pt>
                <c:pt idx="25948">
                  <c:v>0.77883139999999995</c:v>
                </c:pt>
                <c:pt idx="25949">
                  <c:v>0.77879410000000004</c:v>
                </c:pt>
                <c:pt idx="25950">
                  <c:v>0.77875689999999997</c:v>
                </c:pt>
                <c:pt idx="25951">
                  <c:v>0.77871959999999996</c:v>
                </c:pt>
                <c:pt idx="25952">
                  <c:v>0.7786824</c:v>
                </c:pt>
                <c:pt idx="25953">
                  <c:v>0.77864520000000004</c:v>
                </c:pt>
                <c:pt idx="25954">
                  <c:v>0.77860799999999997</c:v>
                </c:pt>
                <c:pt idx="25955">
                  <c:v>0.77857080000000001</c:v>
                </c:pt>
                <c:pt idx="25956">
                  <c:v>0.77853360000000005</c:v>
                </c:pt>
                <c:pt idx="25957">
                  <c:v>0.77849639999999998</c:v>
                </c:pt>
                <c:pt idx="25958">
                  <c:v>0.77845929999999997</c:v>
                </c:pt>
                <c:pt idx="25959">
                  <c:v>0.77842210000000001</c:v>
                </c:pt>
                <c:pt idx="25960">
                  <c:v>0.77838490000000005</c:v>
                </c:pt>
                <c:pt idx="25961">
                  <c:v>0.77834780000000003</c:v>
                </c:pt>
                <c:pt idx="25962">
                  <c:v>0.77831070000000002</c:v>
                </c:pt>
                <c:pt idx="25963">
                  <c:v>0.77827349999999995</c:v>
                </c:pt>
                <c:pt idx="25964">
                  <c:v>0.77823640000000005</c:v>
                </c:pt>
                <c:pt idx="25965">
                  <c:v>0.77819930000000004</c:v>
                </c:pt>
                <c:pt idx="25966">
                  <c:v>0.77816209999999997</c:v>
                </c:pt>
                <c:pt idx="25967">
                  <c:v>0.77812499999999996</c:v>
                </c:pt>
                <c:pt idx="25968">
                  <c:v>0.77808790000000005</c:v>
                </c:pt>
                <c:pt idx="25969">
                  <c:v>0.77805080000000004</c:v>
                </c:pt>
                <c:pt idx="25970">
                  <c:v>0.77801379999999998</c:v>
                </c:pt>
                <c:pt idx="25971">
                  <c:v>0.77797669999999997</c:v>
                </c:pt>
                <c:pt idx="25972">
                  <c:v>0.77793959999999995</c:v>
                </c:pt>
                <c:pt idx="25973">
                  <c:v>0.77790250000000005</c:v>
                </c:pt>
                <c:pt idx="25974">
                  <c:v>0.77786549999999999</c:v>
                </c:pt>
                <c:pt idx="25975">
                  <c:v>0.77782839999999998</c:v>
                </c:pt>
                <c:pt idx="25976">
                  <c:v>0.77779140000000002</c:v>
                </c:pt>
                <c:pt idx="25977">
                  <c:v>0.77775439999999996</c:v>
                </c:pt>
                <c:pt idx="25978">
                  <c:v>0.7777174</c:v>
                </c:pt>
                <c:pt idx="25979">
                  <c:v>0.77768029999999999</c:v>
                </c:pt>
                <c:pt idx="25980">
                  <c:v>0.77764330000000004</c:v>
                </c:pt>
                <c:pt idx="25981">
                  <c:v>0.77760629999999997</c:v>
                </c:pt>
                <c:pt idx="25982">
                  <c:v>0.77756930000000002</c:v>
                </c:pt>
                <c:pt idx="25983">
                  <c:v>0.77753229999999995</c:v>
                </c:pt>
                <c:pt idx="25984">
                  <c:v>0.7774953</c:v>
                </c:pt>
                <c:pt idx="25985">
                  <c:v>0.77745830000000005</c:v>
                </c:pt>
                <c:pt idx="25986">
                  <c:v>0.77742140000000004</c:v>
                </c:pt>
                <c:pt idx="25987">
                  <c:v>0.77738439999999998</c:v>
                </c:pt>
                <c:pt idx="25988">
                  <c:v>0.77734740000000002</c:v>
                </c:pt>
                <c:pt idx="25989">
                  <c:v>0.77731050000000002</c:v>
                </c:pt>
                <c:pt idx="25990">
                  <c:v>0.77727349999999995</c:v>
                </c:pt>
                <c:pt idx="25991">
                  <c:v>0.77723660000000006</c:v>
                </c:pt>
                <c:pt idx="25992">
                  <c:v>0.77719959999999999</c:v>
                </c:pt>
                <c:pt idx="25993">
                  <c:v>0.77716269999999998</c:v>
                </c:pt>
                <c:pt idx="25994">
                  <c:v>0.77712579999999998</c:v>
                </c:pt>
                <c:pt idx="25995">
                  <c:v>0.77708889999999997</c:v>
                </c:pt>
                <c:pt idx="25996">
                  <c:v>0.77705199999999996</c:v>
                </c:pt>
                <c:pt idx="25997">
                  <c:v>0.77701509999999996</c:v>
                </c:pt>
                <c:pt idx="25998">
                  <c:v>0.77697830000000001</c:v>
                </c:pt>
                <c:pt idx="25999">
                  <c:v>0.7769414</c:v>
                </c:pt>
                <c:pt idx="26000">
                  <c:v>0.7769045</c:v>
                </c:pt>
                <c:pt idx="26001">
                  <c:v>0.77686759999999999</c:v>
                </c:pt>
                <c:pt idx="26002">
                  <c:v>0.77683069999999999</c:v>
                </c:pt>
                <c:pt idx="26003">
                  <c:v>0.77679390000000004</c:v>
                </c:pt>
                <c:pt idx="26004">
                  <c:v>0.77675709999999998</c:v>
                </c:pt>
                <c:pt idx="26005">
                  <c:v>0.77672019999999997</c:v>
                </c:pt>
                <c:pt idx="26006">
                  <c:v>0.77668340000000002</c:v>
                </c:pt>
                <c:pt idx="26007">
                  <c:v>0.77664659999999996</c:v>
                </c:pt>
                <c:pt idx="26008">
                  <c:v>0.77660969999999996</c:v>
                </c:pt>
                <c:pt idx="26009">
                  <c:v>0.77657290000000001</c:v>
                </c:pt>
                <c:pt idx="26010">
                  <c:v>0.776536</c:v>
                </c:pt>
                <c:pt idx="26011">
                  <c:v>0.77649919999999995</c:v>
                </c:pt>
                <c:pt idx="26012">
                  <c:v>0.7764624</c:v>
                </c:pt>
                <c:pt idx="26013">
                  <c:v>0.7764257</c:v>
                </c:pt>
                <c:pt idx="26014">
                  <c:v>0.77638890000000005</c:v>
                </c:pt>
                <c:pt idx="26015">
                  <c:v>0.77635209999999999</c:v>
                </c:pt>
                <c:pt idx="26016">
                  <c:v>0.77631530000000004</c:v>
                </c:pt>
                <c:pt idx="26017">
                  <c:v>0.77627860000000004</c:v>
                </c:pt>
                <c:pt idx="26018">
                  <c:v>0.77624179999999998</c:v>
                </c:pt>
                <c:pt idx="26019">
                  <c:v>0.77620500000000003</c:v>
                </c:pt>
                <c:pt idx="26020">
                  <c:v>0.77616819999999997</c:v>
                </c:pt>
                <c:pt idx="26021">
                  <c:v>0.77613149999999997</c:v>
                </c:pt>
                <c:pt idx="26022">
                  <c:v>0.77609479999999997</c:v>
                </c:pt>
                <c:pt idx="26023">
                  <c:v>0.77605809999999997</c:v>
                </c:pt>
                <c:pt idx="26024">
                  <c:v>0.77602139999999997</c:v>
                </c:pt>
                <c:pt idx="26025">
                  <c:v>0.77598460000000002</c:v>
                </c:pt>
                <c:pt idx="26026">
                  <c:v>0.77594790000000002</c:v>
                </c:pt>
                <c:pt idx="26027">
                  <c:v>0.77591120000000002</c:v>
                </c:pt>
                <c:pt idx="26028">
                  <c:v>0.77587450000000002</c:v>
                </c:pt>
                <c:pt idx="26029">
                  <c:v>0.77583780000000002</c:v>
                </c:pt>
                <c:pt idx="26030">
                  <c:v>0.77580110000000002</c:v>
                </c:pt>
                <c:pt idx="26031">
                  <c:v>0.77576440000000002</c:v>
                </c:pt>
                <c:pt idx="26032">
                  <c:v>0.77572770000000002</c:v>
                </c:pt>
                <c:pt idx="26033">
                  <c:v>0.77569109999999997</c:v>
                </c:pt>
                <c:pt idx="26034">
                  <c:v>0.77565439999999997</c:v>
                </c:pt>
                <c:pt idx="26035">
                  <c:v>0.77561780000000002</c:v>
                </c:pt>
                <c:pt idx="26036">
                  <c:v>0.77558110000000002</c:v>
                </c:pt>
                <c:pt idx="26037">
                  <c:v>0.77554449999999997</c:v>
                </c:pt>
                <c:pt idx="26038">
                  <c:v>0.77550779999999997</c:v>
                </c:pt>
                <c:pt idx="26039">
                  <c:v>0.77547120000000003</c:v>
                </c:pt>
                <c:pt idx="26040">
                  <c:v>0.77543459999999997</c:v>
                </c:pt>
                <c:pt idx="26041">
                  <c:v>0.77539800000000003</c:v>
                </c:pt>
                <c:pt idx="26042">
                  <c:v>0.77536139999999998</c:v>
                </c:pt>
                <c:pt idx="26043">
                  <c:v>0.77532480000000004</c:v>
                </c:pt>
                <c:pt idx="26044">
                  <c:v>0.77528819999999998</c:v>
                </c:pt>
                <c:pt idx="26045">
                  <c:v>0.77525160000000004</c:v>
                </c:pt>
                <c:pt idx="26046">
                  <c:v>0.77521499999999999</c:v>
                </c:pt>
                <c:pt idx="26047">
                  <c:v>0.77517840000000005</c:v>
                </c:pt>
                <c:pt idx="26048">
                  <c:v>0.77514179999999999</c:v>
                </c:pt>
                <c:pt idx="26049">
                  <c:v>0.77510520000000005</c:v>
                </c:pt>
                <c:pt idx="26050">
                  <c:v>0.7750686</c:v>
                </c:pt>
                <c:pt idx="26051">
                  <c:v>0.7750321</c:v>
                </c:pt>
                <c:pt idx="26052">
                  <c:v>0.77499560000000001</c:v>
                </c:pt>
                <c:pt idx="26053">
                  <c:v>0.77495899999999995</c:v>
                </c:pt>
                <c:pt idx="26054">
                  <c:v>0.77492249999999996</c:v>
                </c:pt>
                <c:pt idx="26055">
                  <c:v>0.77488599999999996</c:v>
                </c:pt>
                <c:pt idx="26056">
                  <c:v>0.77484940000000002</c:v>
                </c:pt>
                <c:pt idx="26057">
                  <c:v>0.77481290000000003</c:v>
                </c:pt>
                <c:pt idx="26058">
                  <c:v>0.77477629999999997</c:v>
                </c:pt>
                <c:pt idx="26059">
                  <c:v>0.77473979999999998</c:v>
                </c:pt>
                <c:pt idx="26060">
                  <c:v>0.77470329999999998</c:v>
                </c:pt>
                <c:pt idx="26061">
                  <c:v>0.77466679999999999</c:v>
                </c:pt>
                <c:pt idx="26062">
                  <c:v>0.77463040000000005</c:v>
                </c:pt>
                <c:pt idx="26063">
                  <c:v>0.77459389999999995</c:v>
                </c:pt>
                <c:pt idx="26064">
                  <c:v>0.77455739999999995</c:v>
                </c:pt>
                <c:pt idx="26065">
                  <c:v>0.77452089999999996</c:v>
                </c:pt>
                <c:pt idx="26066">
                  <c:v>0.77448450000000002</c:v>
                </c:pt>
                <c:pt idx="26067">
                  <c:v>0.77444800000000003</c:v>
                </c:pt>
                <c:pt idx="26068">
                  <c:v>0.77441150000000003</c:v>
                </c:pt>
                <c:pt idx="26069">
                  <c:v>0.77437500000000004</c:v>
                </c:pt>
                <c:pt idx="26070">
                  <c:v>0.77433850000000004</c:v>
                </c:pt>
                <c:pt idx="26071">
                  <c:v>0.77430209999999999</c:v>
                </c:pt>
                <c:pt idx="26072">
                  <c:v>0.77426569999999995</c:v>
                </c:pt>
                <c:pt idx="26073">
                  <c:v>0.77422930000000001</c:v>
                </c:pt>
                <c:pt idx="26074">
                  <c:v>0.77419289999999996</c:v>
                </c:pt>
                <c:pt idx="26075">
                  <c:v>0.77415650000000003</c:v>
                </c:pt>
                <c:pt idx="26076">
                  <c:v>0.77412000000000003</c:v>
                </c:pt>
                <c:pt idx="26077">
                  <c:v>0.77408359999999998</c:v>
                </c:pt>
                <c:pt idx="26078">
                  <c:v>0.77404720000000005</c:v>
                </c:pt>
                <c:pt idx="26079">
                  <c:v>0.7740108</c:v>
                </c:pt>
                <c:pt idx="26080">
                  <c:v>0.77397439999999995</c:v>
                </c:pt>
                <c:pt idx="26081">
                  <c:v>0.77393789999999996</c:v>
                </c:pt>
                <c:pt idx="26082">
                  <c:v>0.77390159999999997</c:v>
                </c:pt>
                <c:pt idx="26083">
                  <c:v>0.77386520000000003</c:v>
                </c:pt>
                <c:pt idx="26084">
                  <c:v>0.77382890000000004</c:v>
                </c:pt>
                <c:pt idx="26085">
                  <c:v>0.77379249999999999</c:v>
                </c:pt>
                <c:pt idx="26086">
                  <c:v>0.77375609999999995</c:v>
                </c:pt>
                <c:pt idx="26087">
                  <c:v>0.77371979999999996</c:v>
                </c:pt>
                <c:pt idx="26088">
                  <c:v>0.77368340000000002</c:v>
                </c:pt>
                <c:pt idx="26089">
                  <c:v>0.77364710000000003</c:v>
                </c:pt>
                <c:pt idx="26090">
                  <c:v>0.77361069999999998</c:v>
                </c:pt>
                <c:pt idx="26091">
                  <c:v>0.7735744</c:v>
                </c:pt>
                <c:pt idx="26092">
                  <c:v>0.77353810000000001</c:v>
                </c:pt>
                <c:pt idx="26093">
                  <c:v>0.77350180000000002</c:v>
                </c:pt>
                <c:pt idx="26094">
                  <c:v>0.77346550000000003</c:v>
                </c:pt>
                <c:pt idx="26095">
                  <c:v>0.77342920000000004</c:v>
                </c:pt>
                <c:pt idx="26096">
                  <c:v>0.77339290000000005</c:v>
                </c:pt>
                <c:pt idx="26097">
                  <c:v>0.77335659999999995</c:v>
                </c:pt>
                <c:pt idx="26098">
                  <c:v>0.77332029999999996</c:v>
                </c:pt>
                <c:pt idx="26099">
                  <c:v>0.77328399999999997</c:v>
                </c:pt>
                <c:pt idx="26100">
                  <c:v>0.77324769999999998</c:v>
                </c:pt>
                <c:pt idx="26101">
                  <c:v>0.77321139999999999</c:v>
                </c:pt>
                <c:pt idx="26102">
                  <c:v>0.7731751</c:v>
                </c:pt>
                <c:pt idx="26103">
                  <c:v>0.77313880000000001</c:v>
                </c:pt>
                <c:pt idx="26104">
                  <c:v>0.77310259999999997</c:v>
                </c:pt>
                <c:pt idx="26105">
                  <c:v>0.77306629999999998</c:v>
                </c:pt>
                <c:pt idx="26106">
                  <c:v>0.77303010000000005</c:v>
                </c:pt>
                <c:pt idx="26107">
                  <c:v>0.77299390000000001</c:v>
                </c:pt>
                <c:pt idx="26108">
                  <c:v>0.77295760000000002</c:v>
                </c:pt>
                <c:pt idx="26109">
                  <c:v>0.77292139999999998</c:v>
                </c:pt>
                <c:pt idx="26110">
                  <c:v>0.77288509999999999</c:v>
                </c:pt>
                <c:pt idx="26111">
                  <c:v>0.77284889999999995</c:v>
                </c:pt>
                <c:pt idx="26112">
                  <c:v>0.77281270000000002</c:v>
                </c:pt>
                <c:pt idx="26113">
                  <c:v>0.77277640000000003</c:v>
                </c:pt>
                <c:pt idx="26114">
                  <c:v>0.77274019999999999</c:v>
                </c:pt>
                <c:pt idx="26115">
                  <c:v>0.7727041</c:v>
                </c:pt>
                <c:pt idx="26116">
                  <c:v>0.77266789999999996</c:v>
                </c:pt>
                <c:pt idx="26117">
                  <c:v>0.77263170000000003</c:v>
                </c:pt>
                <c:pt idx="26118">
                  <c:v>0.77259549999999999</c:v>
                </c:pt>
                <c:pt idx="26119">
                  <c:v>0.77255929999999995</c:v>
                </c:pt>
                <c:pt idx="26120">
                  <c:v>0.77252319999999997</c:v>
                </c:pt>
                <c:pt idx="26121">
                  <c:v>0.77248700000000003</c:v>
                </c:pt>
                <c:pt idx="26122">
                  <c:v>0.77245079999999999</c:v>
                </c:pt>
                <c:pt idx="26123">
                  <c:v>0.77241459999999995</c:v>
                </c:pt>
                <c:pt idx="26124">
                  <c:v>0.77237840000000002</c:v>
                </c:pt>
                <c:pt idx="26125">
                  <c:v>0.77234230000000004</c:v>
                </c:pt>
                <c:pt idx="26126">
                  <c:v>0.77230620000000005</c:v>
                </c:pt>
                <c:pt idx="26127">
                  <c:v>0.77227009999999996</c:v>
                </c:pt>
                <c:pt idx="26128">
                  <c:v>0.77223399999999998</c:v>
                </c:pt>
                <c:pt idx="26129">
                  <c:v>0.77219780000000005</c:v>
                </c:pt>
                <c:pt idx="26130">
                  <c:v>0.77216169999999995</c:v>
                </c:pt>
                <c:pt idx="26131">
                  <c:v>0.77212559999999997</c:v>
                </c:pt>
                <c:pt idx="26132">
                  <c:v>0.77208949999999998</c:v>
                </c:pt>
                <c:pt idx="26133">
                  <c:v>0.7720534</c:v>
                </c:pt>
                <c:pt idx="26134">
                  <c:v>0.77201719999999996</c:v>
                </c:pt>
                <c:pt idx="26135">
                  <c:v>0.77198109999999998</c:v>
                </c:pt>
                <c:pt idx="26136">
                  <c:v>0.77194499999999999</c:v>
                </c:pt>
                <c:pt idx="26137">
                  <c:v>0.77190890000000001</c:v>
                </c:pt>
                <c:pt idx="26138">
                  <c:v>0.77187289999999997</c:v>
                </c:pt>
                <c:pt idx="26139">
                  <c:v>0.77183679999999999</c:v>
                </c:pt>
                <c:pt idx="26140">
                  <c:v>0.77180079999999995</c:v>
                </c:pt>
                <c:pt idx="26141">
                  <c:v>0.77176469999999997</c:v>
                </c:pt>
                <c:pt idx="26142">
                  <c:v>0.77172859999999999</c:v>
                </c:pt>
                <c:pt idx="26143">
                  <c:v>0.77169259999999995</c:v>
                </c:pt>
                <c:pt idx="26144">
                  <c:v>0.77165649999999997</c:v>
                </c:pt>
                <c:pt idx="26145">
                  <c:v>0.77162050000000004</c:v>
                </c:pt>
                <c:pt idx="26146">
                  <c:v>0.77158439999999995</c:v>
                </c:pt>
                <c:pt idx="26147">
                  <c:v>0.77154829999999996</c:v>
                </c:pt>
                <c:pt idx="26148">
                  <c:v>0.77151230000000004</c:v>
                </c:pt>
                <c:pt idx="26149">
                  <c:v>0.7714763</c:v>
                </c:pt>
                <c:pt idx="26150">
                  <c:v>0.77144029999999997</c:v>
                </c:pt>
                <c:pt idx="26151">
                  <c:v>0.77140430000000004</c:v>
                </c:pt>
                <c:pt idx="26152">
                  <c:v>0.77136830000000001</c:v>
                </c:pt>
                <c:pt idx="26153">
                  <c:v>0.77133229999999997</c:v>
                </c:pt>
                <c:pt idx="26154">
                  <c:v>0.77129630000000005</c:v>
                </c:pt>
                <c:pt idx="26155">
                  <c:v>0.77126030000000001</c:v>
                </c:pt>
                <c:pt idx="26156">
                  <c:v>0.77122429999999997</c:v>
                </c:pt>
                <c:pt idx="26157">
                  <c:v>0.77118830000000005</c:v>
                </c:pt>
                <c:pt idx="26158">
                  <c:v>0.77115230000000001</c:v>
                </c:pt>
                <c:pt idx="26159">
                  <c:v>0.77111629999999998</c:v>
                </c:pt>
                <c:pt idx="26160">
                  <c:v>0.77108030000000005</c:v>
                </c:pt>
                <c:pt idx="26161">
                  <c:v>0.77104430000000002</c:v>
                </c:pt>
                <c:pt idx="26162">
                  <c:v>0.77100840000000004</c:v>
                </c:pt>
                <c:pt idx="26163">
                  <c:v>0.7709724</c:v>
                </c:pt>
                <c:pt idx="26164">
                  <c:v>0.77093650000000002</c:v>
                </c:pt>
                <c:pt idx="26165">
                  <c:v>0.77090049999999999</c:v>
                </c:pt>
                <c:pt idx="26166">
                  <c:v>0.77086460000000001</c:v>
                </c:pt>
                <c:pt idx="26167">
                  <c:v>0.77082870000000003</c:v>
                </c:pt>
                <c:pt idx="26168">
                  <c:v>0.7707927</c:v>
                </c:pt>
                <c:pt idx="26169">
                  <c:v>0.77075680000000002</c:v>
                </c:pt>
                <c:pt idx="26170">
                  <c:v>0.77072079999999998</c:v>
                </c:pt>
                <c:pt idx="26171">
                  <c:v>0.77068490000000001</c:v>
                </c:pt>
                <c:pt idx="26172">
                  <c:v>0.77064900000000003</c:v>
                </c:pt>
                <c:pt idx="26173">
                  <c:v>0.77061310000000005</c:v>
                </c:pt>
                <c:pt idx="26174">
                  <c:v>0.77057719999999996</c:v>
                </c:pt>
                <c:pt idx="26175">
                  <c:v>0.77054129999999998</c:v>
                </c:pt>
                <c:pt idx="26176">
                  <c:v>0.77050540000000001</c:v>
                </c:pt>
                <c:pt idx="26177">
                  <c:v>0.77046950000000003</c:v>
                </c:pt>
                <c:pt idx="26178">
                  <c:v>0.7704337</c:v>
                </c:pt>
                <c:pt idx="26179">
                  <c:v>0.77039780000000002</c:v>
                </c:pt>
                <c:pt idx="26180">
                  <c:v>0.77036190000000004</c:v>
                </c:pt>
                <c:pt idx="26181">
                  <c:v>0.77032599999999996</c:v>
                </c:pt>
                <c:pt idx="26182">
                  <c:v>0.77029009999999998</c:v>
                </c:pt>
                <c:pt idx="26183">
                  <c:v>0.77025429999999995</c:v>
                </c:pt>
                <c:pt idx="26184">
                  <c:v>0.77021839999999997</c:v>
                </c:pt>
                <c:pt idx="26185">
                  <c:v>0.77018249999999999</c:v>
                </c:pt>
                <c:pt idx="26186">
                  <c:v>0.77014669999999996</c:v>
                </c:pt>
                <c:pt idx="26187">
                  <c:v>0.77011090000000004</c:v>
                </c:pt>
                <c:pt idx="26188">
                  <c:v>0.77007510000000001</c:v>
                </c:pt>
                <c:pt idx="26189">
                  <c:v>0.77003929999999998</c:v>
                </c:pt>
                <c:pt idx="26190">
                  <c:v>0.7700034</c:v>
                </c:pt>
                <c:pt idx="26191">
                  <c:v>0.76996759999999997</c:v>
                </c:pt>
                <c:pt idx="26192">
                  <c:v>0.76993180000000006</c:v>
                </c:pt>
                <c:pt idx="26193">
                  <c:v>0.76989600000000002</c:v>
                </c:pt>
                <c:pt idx="26194">
                  <c:v>0.76986010000000005</c:v>
                </c:pt>
                <c:pt idx="26195">
                  <c:v>0.76982430000000002</c:v>
                </c:pt>
                <c:pt idx="26196">
                  <c:v>0.76978849999999999</c:v>
                </c:pt>
                <c:pt idx="26197">
                  <c:v>0.76975269999999996</c:v>
                </c:pt>
                <c:pt idx="26198">
                  <c:v>0.76971690000000004</c:v>
                </c:pt>
                <c:pt idx="26199">
                  <c:v>0.76968119999999995</c:v>
                </c:pt>
                <c:pt idx="26200">
                  <c:v>0.76964540000000004</c:v>
                </c:pt>
                <c:pt idx="26201">
                  <c:v>0.7696096</c:v>
                </c:pt>
                <c:pt idx="26202">
                  <c:v>0.76957390000000003</c:v>
                </c:pt>
                <c:pt idx="26203">
                  <c:v>0.7695381</c:v>
                </c:pt>
                <c:pt idx="26204">
                  <c:v>0.76950229999999997</c:v>
                </c:pt>
                <c:pt idx="26205">
                  <c:v>0.7694666</c:v>
                </c:pt>
                <c:pt idx="26206">
                  <c:v>0.76943079999999997</c:v>
                </c:pt>
                <c:pt idx="26207">
                  <c:v>0.7693951</c:v>
                </c:pt>
                <c:pt idx="26208">
                  <c:v>0.76935929999999997</c:v>
                </c:pt>
                <c:pt idx="26209">
                  <c:v>0.76932350000000005</c:v>
                </c:pt>
                <c:pt idx="26210">
                  <c:v>0.76928779999999997</c:v>
                </c:pt>
                <c:pt idx="26211">
                  <c:v>0.76925209999999999</c:v>
                </c:pt>
                <c:pt idx="26212">
                  <c:v>0.76921640000000002</c:v>
                </c:pt>
                <c:pt idx="26213">
                  <c:v>0.76918070000000005</c:v>
                </c:pt>
                <c:pt idx="26214">
                  <c:v>0.76914499999999997</c:v>
                </c:pt>
                <c:pt idx="26215">
                  <c:v>0.76910920000000005</c:v>
                </c:pt>
                <c:pt idx="26216">
                  <c:v>0.76907349999999997</c:v>
                </c:pt>
                <c:pt idx="26217">
                  <c:v>0.76903779999999999</c:v>
                </c:pt>
                <c:pt idx="26218">
                  <c:v>0.76900210000000002</c:v>
                </c:pt>
                <c:pt idx="26219">
                  <c:v>0.76896640000000005</c:v>
                </c:pt>
                <c:pt idx="26220">
                  <c:v>0.76893069999999997</c:v>
                </c:pt>
                <c:pt idx="26221">
                  <c:v>0.768895</c:v>
                </c:pt>
                <c:pt idx="26222">
                  <c:v>0.76885930000000002</c:v>
                </c:pt>
                <c:pt idx="26223">
                  <c:v>0.7688237</c:v>
                </c:pt>
                <c:pt idx="26224">
                  <c:v>0.76878800000000003</c:v>
                </c:pt>
                <c:pt idx="26225">
                  <c:v>0.7687524</c:v>
                </c:pt>
                <c:pt idx="26226">
                  <c:v>0.76871679999999998</c:v>
                </c:pt>
                <c:pt idx="26227">
                  <c:v>0.76868110000000001</c:v>
                </c:pt>
                <c:pt idx="26228">
                  <c:v>0.76864549999999998</c:v>
                </c:pt>
                <c:pt idx="26229">
                  <c:v>0.76860980000000001</c:v>
                </c:pt>
                <c:pt idx="26230">
                  <c:v>0.76857419999999999</c:v>
                </c:pt>
                <c:pt idx="26231">
                  <c:v>0.76853850000000001</c:v>
                </c:pt>
                <c:pt idx="26232">
                  <c:v>0.76850289999999999</c:v>
                </c:pt>
                <c:pt idx="26233">
                  <c:v>0.76846720000000002</c:v>
                </c:pt>
                <c:pt idx="26234">
                  <c:v>0.76843159999999999</c:v>
                </c:pt>
                <c:pt idx="26235">
                  <c:v>0.76839599999999997</c:v>
                </c:pt>
                <c:pt idx="26236">
                  <c:v>0.76836040000000005</c:v>
                </c:pt>
                <c:pt idx="26237">
                  <c:v>0.76832480000000003</c:v>
                </c:pt>
                <c:pt idx="26238">
                  <c:v>0.76828920000000001</c:v>
                </c:pt>
                <c:pt idx="26239">
                  <c:v>0.76825359999999998</c:v>
                </c:pt>
                <c:pt idx="26240">
                  <c:v>0.76821799999999996</c:v>
                </c:pt>
                <c:pt idx="26241">
                  <c:v>0.76818249999999999</c:v>
                </c:pt>
                <c:pt idx="26242">
                  <c:v>0.76814689999999997</c:v>
                </c:pt>
                <c:pt idx="26243">
                  <c:v>0.76811130000000005</c:v>
                </c:pt>
                <c:pt idx="26244">
                  <c:v>0.76807570000000003</c:v>
                </c:pt>
                <c:pt idx="26245">
                  <c:v>0.7680401</c:v>
                </c:pt>
                <c:pt idx="26246">
                  <c:v>0.76800449999999998</c:v>
                </c:pt>
                <c:pt idx="26247">
                  <c:v>0.76796900000000001</c:v>
                </c:pt>
                <c:pt idx="26248">
                  <c:v>0.76793339999999999</c:v>
                </c:pt>
                <c:pt idx="26249">
                  <c:v>0.76789779999999996</c:v>
                </c:pt>
                <c:pt idx="26250">
                  <c:v>0.7678623</c:v>
                </c:pt>
                <c:pt idx="26251">
                  <c:v>0.76782669999999997</c:v>
                </c:pt>
                <c:pt idx="26252">
                  <c:v>0.76779120000000001</c:v>
                </c:pt>
                <c:pt idx="26253">
                  <c:v>0.76775570000000004</c:v>
                </c:pt>
                <c:pt idx="26254">
                  <c:v>0.76772019999999996</c:v>
                </c:pt>
                <c:pt idx="26255">
                  <c:v>0.76768460000000005</c:v>
                </c:pt>
                <c:pt idx="26256">
                  <c:v>0.76764909999999997</c:v>
                </c:pt>
                <c:pt idx="26257">
                  <c:v>0.76761360000000001</c:v>
                </c:pt>
                <c:pt idx="26258">
                  <c:v>0.76757810000000004</c:v>
                </c:pt>
                <c:pt idx="26259">
                  <c:v>0.76754250000000002</c:v>
                </c:pt>
                <c:pt idx="26260">
                  <c:v>0.76750700000000005</c:v>
                </c:pt>
                <c:pt idx="26261">
                  <c:v>0.76747149999999997</c:v>
                </c:pt>
                <c:pt idx="26262">
                  <c:v>0.76743600000000001</c:v>
                </c:pt>
                <c:pt idx="26263">
                  <c:v>0.76740050000000004</c:v>
                </c:pt>
                <c:pt idx="26264">
                  <c:v>0.76736499999999996</c:v>
                </c:pt>
                <c:pt idx="26265">
                  <c:v>0.76732959999999995</c:v>
                </c:pt>
                <c:pt idx="26266">
                  <c:v>0.76729409999999998</c:v>
                </c:pt>
                <c:pt idx="26267">
                  <c:v>0.76725860000000001</c:v>
                </c:pt>
                <c:pt idx="26268">
                  <c:v>0.76722319999999999</c:v>
                </c:pt>
                <c:pt idx="26269">
                  <c:v>0.76718770000000003</c:v>
                </c:pt>
                <c:pt idx="26270">
                  <c:v>0.76715219999999995</c:v>
                </c:pt>
                <c:pt idx="26271">
                  <c:v>0.76711680000000004</c:v>
                </c:pt>
                <c:pt idx="26272">
                  <c:v>0.76708129999999997</c:v>
                </c:pt>
                <c:pt idx="26273">
                  <c:v>0.76704589999999995</c:v>
                </c:pt>
                <c:pt idx="26274">
                  <c:v>0.76701039999999998</c:v>
                </c:pt>
                <c:pt idx="26275">
                  <c:v>0.76697490000000001</c:v>
                </c:pt>
                <c:pt idx="26276">
                  <c:v>0.7669395</c:v>
                </c:pt>
                <c:pt idx="26277">
                  <c:v>0.76690409999999998</c:v>
                </c:pt>
                <c:pt idx="26278">
                  <c:v>0.76686869999999996</c:v>
                </c:pt>
                <c:pt idx="26279">
                  <c:v>0.76683319999999999</c:v>
                </c:pt>
                <c:pt idx="26280">
                  <c:v>0.76679779999999997</c:v>
                </c:pt>
                <c:pt idx="26281">
                  <c:v>0.76676239999999996</c:v>
                </c:pt>
                <c:pt idx="26282">
                  <c:v>0.76672700000000005</c:v>
                </c:pt>
                <c:pt idx="26283">
                  <c:v>0.76669160000000003</c:v>
                </c:pt>
                <c:pt idx="26284">
                  <c:v>0.76665620000000001</c:v>
                </c:pt>
                <c:pt idx="26285">
                  <c:v>0.76662079999999999</c:v>
                </c:pt>
                <c:pt idx="26286">
                  <c:v>0.76658539999999997</c:v>
                </c:pt>
                <c:pt idx="26287">
                  <c:v>0.76654999999999995</c:v>
                </c:pt>
                <c:pt idx="26288">
                  <c:v>0.76651460000000005</c:v>
                </c:pt>
                <c:pt idx="26289">
                  <c:v>0.76647920000000003</c:v>
                </c:pt>
                <c:pt idx="26290">
                  <c:v>0.76644380000000001</c:v>
                </c:pt>
                <c:pt idx="26291">
                  <c:v>0.76640850000000005</c:v>
                </c:pt>
                <c:pt idx="26292">
                  <c:v>0.76637319999999998</c:v>
                </c:pt>
                <c:pt idx="26293">
                  <c:v>0.76633779999999996</c:v>
                </c:pt>
                <c:pt idx="26294">
                  <c:v>0.7663025</c:v>
                </c:pt>
                <c:pt idx="26295">
                  <c:v>0.76626709999999998</c:v>
                </c:pt>
                <c:pt idx="26296">
                  <c:v>0.76623180000000002</c:v>
                </c:pt>
                <c:pt idx="26297">
                  <c:v>0.7661964</c:v>
                </c:pt>
                <c:pt idx="26298">
                  <c:v>0.76616110000000004</c:v>
                </c:pt>
                <c:pt idx="26299">
                  <c:v>0.76612570000000002</c:v>
                </c:pt>
                <c:pt idx="26300">
                  <c:v>0.76609039999999995</c:v>
                </c:pt>
                <c:pt idx="26301">
                  <c:v>0.76605500000000004</c:v>
                </c:pt>
                <c:pt idx="26302">
                  <c:v>0.76601969999999997</c:v>
                </c:pt>
                <c:pt idx="26303">
                  <c:v>0.76598440000000001</c:v>
                </c:pt>
                <c:pt idx="26304">
                  <c:v>0.76594910000000005</c:v>
                </c:pt>
                <c:pt idx="26305">
                  <c:v>0.76591379999999998</c:v>
                </c:pt>
                <c:pt idx="26306">
                  <c:v>0.76587850000000002</c:v>
                </c:pt>
                <c:pt idx="26307">
                  <c:v>0.76584319999999995</c:v>
                </c:pt>
                <c:pt idx="26308">
                  <c:v>0.76580789999999999</c:v>
                </c:pt>
                <c:pt idx="26309">
                  <c:v>0.76577260000000003</c:v>
                </c:pt>
                <c:pt idx="26310">
                  <c:v>0.76573740000000001</c:v>
                </c:pt>
                <c:pt idx="26311">
                  <c:v>0.76570210000000005</c:v>
                </c:pt>
                <c:pt idx="26312">
                  <c:v>0.76566679999999998</c:v>
                </c:pt>
                <c:pt idx="26313">
                  <c:v>0.76563150000000002</c:v>
                </c:pt>
                <c:pt idx="26314">
                  <c:v>0.76559619999999995</c:v>
                </c:pt>
                <c:pt idx="26315">
                  <c:v>0.76556089999999999</c:v>
                </c:pt>
                <c:pt idx="26316">
                  <c:v>0.76552560000000003</c:v>
                </c:pt>
                <c:pt idx="26317">
                  <c:v>0.76549040000000002</c:v>
                </c:pt>
                <c:pt idx="26318">
                  <c:v>0.76545510000000005</c:v>
                </c:pt>
                <c:pt idx="26319">
                  <c:v>0.76541979999999998</c:v>
                </c:pt>
                <c:pt idx="26320">
                  <c:v>0.76538459999999997</c:v>
                </c:pt>
                <c:pt idx="26321">
                  <c:v>0.76534939999999996</c:v>
                </c:pt>
                <c:pt idx="26322">
                  <c:v>0.76531419999999994</c:v>
                </c:pt>
                <c:pt idx="26323">
                  <c:v>0.76527889999999998</c:v>
                </c:pt>
                <c:pt idx="26324">
                  <c:v>0.76524369999999997</c:v>
                </c:pt>
                <c:pt idx="26325">
                  <c:v>0.76520849999999996</c:v>
                </c:pt>
                <c:pt idx="26326">
                  <c:v>0.76517329999999995</c:v>
                </c:pt>
                <c:pt idx="26327">
                  <c:v>0.76513799999999998</c:v>
                </c:pt>
                <c:pt idx="26328">
                  <c:v>0.76510279999999997</c:v>
                </c:pt>
                <c:pt idx="26329">
                  <c:v>0.76506759999999996</c:v>
                </c:pt>
                <c:pt idx="26330">
                  <c:v>0.76503239999999995</c:v>
                </c:pt>
                <c:pt idx="26331">
                  <c:v>0.76499709999999999</c:v>
                </c:pt>
                <c:pt idx="26332">
                  <c:v>0.76496189999999997</c:v>
                </c:pt>
                <c:pt idx="26333">
                  <c:v>0.76492669999999996</c:v>
                </c:pt>
                <c:pt idx="26334">
                  <c:v>0.7648916</c:v>
                </c:pt>
                <c:pt idx="26335">
                  <c:v>0.76485639999999999</c:v>
                </c:pt>
                <c:pt idx="26336">
                  <c:v>0.76482119999999998</c:v>
                </c:pt>
                <c:pt idx="26337">
                  <c:v>0.76478610000000002</c:v>
                </c:pt>
                <c:pt idx="26338">
                  <c:v>0.76475090000000001</c:v>
                </c:pt>
                <c:pt idx="26339">
                  <c:v>0.7647157</c:v>
                </c:pt>
                <c:pt idx="26340">
                  <c:v>0.76468060000000004</c:v>
                </c:pt>
                <c:pt idx="26341">
                  <c:v>0.76464540000000003</c:v>
                </c:pt>
                <c:pt idx="26342">
                  <c:v>0.76461020000000002</c:v>
                </c:pt>
                <c:pt idx="26343">
                  <c:v>0.76457509999999995</c:v>
                </c:pt>
                <c:pt idx="26344">
                  <c:v>0.76453990000000005</c:v>
                </c:pt>
                <c:pt idx="26345">
                  <c:v>0.76450470000000004</c:v>
                </c:pt>
                <c:pt idx="26346">
                  <c:v>0.76446959999999997</c:v>
                </c:pt>
                <c:pt idx="26347">
                  <c:v>0.76443450000000002</c:v>
                </c:pt>
                <c:pt idx="26348">
                  <c:v>0.7643993</c:v>
                </c:pt>
                <c:pt idx="26349">
                  <c:v>0.76436420000000005</c:v>
                </c:pt>
                <c:pt idx="26350">
                  <c:v>0.76432909999999998</c:v>
                </c:pt>
                <c:pt idx="26351">
                  <c:v>0.76429400000000003</c:v>
                </c:pt>
                <c:pt idx="26352">
                  <c:v>0.76425889999999996</c:v>
                </c:pt>
                <c:pt idx="26353">
                  <c:v>0.76422380000000001</c:v>
                </c:pt>
                <c:pt idx="26354">
                  <c:v>0.76418870000000005</c:v>
                </c:pt>
                <c:pt idx="26355">
                  <c:v>0.76415359999999999</c:v>
                </c:pt>
                <c:pt idx="26356">
                  <c:v>0.76411850000000003</c:v>
                </c:pt>
                <c:pt idx="26357">
                  <c:v>0.76408339999999997</c:v>
                </c:pt>
                <c:pt idx="26358">
                  <c:v>0.76404830000000001</c:v>
                </c:pt>
                <c:pt idx="26359">
                  <c:v>0.76401319999999995</c:v>
                </c:pt>
                <c:pt idx="26360">
                  <c:v>0.76397809999999999</c:v>
                </c:pt>
                <c:pt idx="26361">
                  <c:v>0.76394300000000004</c:v>
                </c:pt>
                <c:pt idx="26362">
                  <c:v>0.76390789999999997</c:v>
                </c:pt>
                <c:pt idx="26363">
                  <c:v>0.76387289999999997</c:v>
                </c:pt>
                <c:pt idx="26364">
                  <c:v>0.76383780000000001</c:v>
                </c:pt>
                <c:pt idx="26365">
                  <c:v>0.7638028</c:v>
                </c:pt>
                <c:pt idx="26366">
                  <c:v>0.76376770000000005</c:v>
                </c:pt>
                <c:pt idx="26367">
                  <c:v>0.76373270000000004</c:v>
                </c:pt>
                <c:pt idx="26368">
                  <c:v>0.76369759999999998</c:v>
                </c:pt>
                <c:pt idx="26369">
                  <c:v>0.76366259999999997</c:v>
                </c:pt>
                <c:pt idx="26370">
                  <c:v>0.76362750000000001</c:v>
                </c:pt>
                <c:pt idx="26371">
                  <c:v>0.76359250000000001</c:v>
                </c:pt>
                <c:pt idx="26372">
                  <c:v>0.76355740000000005</c:v>
                </c:pt>
                <c:pt idx="26373">
                  <c:v>0.76352240000000005</c:v>
                </c:pt>
                <c:pt idx="26374">
                  <c:v>0.76348729999999998</c:v>
                </c:pt>
                <c:pt idx="26375">
                  <c:v>0.76345229999999997</c:v>
                </c:pt>
                <c:pt idx="26376">
                  <c:v>0.76341720000000002</c:v>
                </c:pt>
                <c:pt idx="26377">
                  <c:v>0.76338229999999996</c:v>
                </c:pt>
                <c:pt idx="26378">
                  <c:v>0.76334729999999995</c:v>
                </c:pt>
                <c:pt idx="26379">
                  <c:v>0.76331230000000005</c:v>
                </c:pt>
                <c:pt idx="26380">
                  <c:v>0.76327730000000005</c:v>
                </c:pt>
                <c:pt idx="26381">
                  <c:v>0.76324230000000004</c:v>
                </c:pt>
                <c:pt idx="26382">
                  <c:v>0.76320730000000003</c:v>
                </c:pt>
                <c:pt idx="26383">
                  <c:v>0.76317230000000003</c:v>
                </c:pt>
                <c:pt idx="26384">
                  <c:v>0.76313730000000002</c:v>
                </c:pt>
                <c:pt idx="26385">
                  <c:v>0.76310239999999996</c:v>
                </c:pt>
                <c:pt idx="26386">
                  <c:v>0.76306739999999995</c:v>
                </c:pt>
                <c:pt idx="26387">
                  <c:v>0.76303240000000006</c:v>
                </c:pt>
                <c:pt idx="26388">
                  <c:v>0.76299740000000005</c:v>
                </c:pt>
                <c:pt idx="26389">
                  <c:v>0.76296240000000004</c:v>
                </c:pt>
                <c:pt idx="26390">
                  <c:v>0.76292740000000003</c:v>
                </c:pt>
                <c:pt idx="26391">
                  <c:v>0.76289240000000003</c:v>
                </c:pt>
                <c:pt idx="26392">
                  <c:v>0.76285749999999997</c:v>
                </c:pt>
                <c:pt idx="26393">
                  <c:v>0.76282260000000002</c:v>
                </c:pt>
                <c:pt idx="26394">
                  <c:v>0.76278760000000001</c:v>
                </c:pt>
                <c:pt idx="26395">
                  <c:v>0.76275269999999995</c:v>
                </c:pt>
                <c:pt idx="26396">
                  <c:v>0.7627178</c:v>
                </c:pt>
                <c:pt idx="26397">
                  <c:v>0.76268290000000005</c:v>
                </c:pt>
                <c:pt idx="26398">
                  <c:v>0.76264790000000005</c:v>
                </c:pt>
                <c:pt idx="26399">
                  <c:v>0.76261299999999999</c:v>
                </c:pt>
                <c:pt idx="26400">
                  <c:v>0.76257810000000004</c:v>
                </c:pt>
                <c:pt idx="26401">
                  <c:v>0.76253930000000003</c:v>
                </c:pt>
                <c:pt idx="26402">
                  <c:v>0.76250050000000003</c:v>
                </c:pt>
                <c:pt idx="26403">
                  <c:v>0.76246190000000003</c:v>
                </c:pt>
                <c:pt idx="26404">
                  <c:v>0.76242330000000003</c:v>
                </c:pt>
                <c:pt idx="26405">
                  <c:v>0.76238479999999997</c:v>
                </c:pt>
                <c:pt idx="26406">
                  <c:v>0.76234639999999998</c:v>
                </c:pt>
                <c:pt idx="26407">
                  <c:v>0.76230790000000004</c:v>
                </c:pt>
                <c:pt idx="26408">
                  <c:v>0.76226959999999999</c:v>
                </c:pt>
                <c:pt idx="26409">
                  <c:v>0.7622312</c:v>
                </c:pt>
                <c:pt idx="26410">
                  <c:v>0.76219289999999995</c:v>
                </c:pt>
                <c:pt idx="26411">
                  <c:v>0.76215460000000002</c:v>
                </c:pt>
                <c:pt idx="26412">
                  <c:v>0.76211640000000003</c:v>
                </c:pt>
                <c:pt idx="26413">
                  <c:v>0.76207820000000004</c:v>
                </c:pt>
                <c:pt idx="26414">
                  <c:v>0.76204000000000005</c:v>
                </c:pt>
                <c:pt idx="26415">
                  <c:v>0.76200179999999995</c:v>
                </c:pt>
                <c:pt idx="26416">
                  <c:v>0.76196370000000002</c:v>
                </c:pt>
                <c:pt idx="26417">
                  <c:v>0.76192559999999998</c:v>
                </c:pt>
                <c:pt idx="26418">
                  <c:v>0.76188750000000005</c:v>
                </c:pt>
                <c:pt idx="26419">
                  <c:v>0.76184940000000001</c:v>
                </c:pt>
                <c:pt idx="26420">
                  <c:v>0.76181140000000003</c:v>
                </c:pt>
                <c:pt idx="26421">
                  <c:v>0.76177329999999999</c:v>
                </c:pt>
                <c:pt idx="26422">
                  <c:v>0.76173539999999995</c:v>
                </c:pt>
                <c:pt idx="26423">
                  <c:v>0.76169739999999997</c:v>
                </c:pt>
                <c:pt idx="26424">
                  <c:v>0.76165939999999999</c:v>
                </c:pt>
                <c:pt idx="26425">
                  <c:v>0.76162149999999995</c:v>
                </c:pt>
                <c:pt idx="26426">
                  <c:v>0.76158360000000003</c:v>
                </c:pt>
                <c:pt idx="26427">
                  <c:v>0.76154569999999999</c:v>
                </c:pt>
                <c:pt idx="26428">
                  <c:v>0.76150790000000002</c:v>
                </c:pt>
                <c:pt idx="26429">
                  <c:v>0.76146999999999998</c:v>
                </c:pt>
                <c:pt idx="26430">
                  <c:v>0.7614322</c:v>
                </c:pt>
                <c:pt idx="26431">
                  <c:v>0.76139440000000003</c:v>
                </c:pt>
                <c:pt idx="26432">
                  <c:v>0.76135660000000005</c:v>
                </c:pt>
                <c:pt idx="26433">
                  <c:v>0.76131879999999996</c:v>
                </c:pt>
                <c:pt idx="26434">
                  <c:v>0.76128099999999999</c:v>
                </c:pt>
                <c:pt idx="26435">
                  <c:v>0.76124329999999996</c:v>
                </c:pt>
                <c:pt idx="26436">
                  <c:v>0.76120560000000004</c:v>
                </c:pt>
                <c:pt idx="26437">
                  <c:v>0.76116779999999995</c:v>
                </c:pt>
                <c:pt idx="26438">
                  <c:v>0.76113010000000003</c:v>
                </c:pt>
                <c:pt idx="26439">
                  <c:v>0.7610924</c:v>
                </c:pt>
                <c:pt idx="26440">
                  <c:v>0.76105480000000003</c:v>
                </c:pt>
                <c:pt idx="26441">
                  <c:v>0.7610171</c:v>
                </c:pt>
                <c:pt idx="26442">
                  <c:v>0.76097950000000003</c:v>
                </c:pt>
                <c:pt idx="26443">
                  <c:v>0.76094189999999995</c:v>
                </c:pt>
                <c:pt idx="26444">
                  <c:v>0.76090429999999998</c:v>
                </c:pt>
                <c:pt idx="26445">
                  <c:v>0.76086659999999995</c:v>
                </c:pt>
                <c:pt idx="26446">
                  <c:v>0.76082910000000004</c:v>
                </c:pt>
                <c:pt idx="26447">
                  <c:v>0.76079149999999995</c:v>
                </c:pt>
                <c:pt idx="26448">
                  <c:v>0.76075400000000004</c:v>
                </c:pt>
                <c:pt idx="26449">
                  <c:v>0.76071639999999996</c:v>
                </c:pt>
                <c:pt idx="26450">
                  <c:v>0.76067890000000005</c:v>
                </c:pt>
                <c:pt idx="26451">
                  <c:v>0.76064140000000002</c:v>
                </c:pt>
                <c:pt idx="26452">
                  <c:v>0.7606039</c:v>
                </c:pt>
                <c:pt idx="26453">
                  <c:v>0.76056639999999998</c:v>
                </c:pt>
                <c:pt idx="26454">
                  <c:v>0.76052889999999995</c:v>
                </c:pt>
                <c:pt idx="26455">
                  <c:v>0.76049149999999999</c:v>
                </c:pt>
                <c:pt idx="26456">
                  <c:v>0.76045410000000002</c:v>
                </c:pt>
                <c:pt idx="26457">
                  <c:v>0.7604166</c:v>
                </c:pt>
                <c:pt idx="26458">
                  <c:v>0.76037920000000003</c:v>
                </c:pt>
                <c:pt idx="26459">
                  <c:v>0.76034179999999996</c:v>
                </c:pt>
                <c:pt idx="26460">
                  <c:v>0.76030439999999999</c:v>
                </c:pt>
                <c:pt idx="26461">
                  <c:v>0.76026700000000003</c:v>
                </c:pt>
                <c:pt idx="26462">
                  <c:v>0.76022959999999995</c:v>
                </c:pt>
                <c:pt idx="26463">
                  <c:v>0.76019230000000004</c:v>
                </c:pt>
                <c:pt idx="26464">
                  <c:v>0.76015489999999997</c:v>
                </c:pt>
                <c:pt idx="26465">
                  <c:v>0.76011759999999995</c:v>
                </c:pt>
                <c:pt idx="26466">
                  <c:v>0.76008030000000004</c:v>
                </c:pt>
                <c:pt idx="26467">
                  <c:v>0.76004300000000002</c:v>
                </c:pt>
                <c:pt idx="26468">
                  <c:v>0.76000570000000001</c:v>
                </c:pt>
                <c:pt idx="26469">
                  <c:v>0.75996830000000004</c:v>
                </c:pt>
                <c:pt idx="26470">
                  <c:v>0.75993109999999997</c:v>
                </c:pt>
                <c:pt idx="26471">
                  <c:v>0.75989379999999995</c:v>
                </c:pt>
                <c:pt idx="26472">
                  <c:v>0.75985659999999999</c:v>
                </c:pt>
                <c:pt idx="26473">
                  <c:v>0.75981929999999998</c:v>
                </c:pt>
                <c:pt idx="26474">
                  <c:v>0.75978210000000002</c:v>
                </c:pt>
                <c:pt idx="26475">
                  <c:v>0.75974489999999995</c:v>
                </c:pt>
                <c:pt idx="26476">
                  <c:v>0.75970769999999999</c:v>
                </c:pt>
                <c:pt idx="26477">
                  <c:v>0.75967050000000003</c:v>
                </c:pt>
                <c:pt idx="26478">
                  <c:v>0.75963329999999996</c:v>
                </c:pt>
                <c:pt idx="26479">
                  <c:v>0.7595961</c:v>
                </c:pt>
                <c:pt idx="26480">
                  <c:v>0.75955890000000004</c:v>
                </c:pt>
                <c:pt idx="26481">
                  <c:v>0.75952180000000002</c:v>
                </c:pt>
                <c:pt idx="26482">
                  <c:v>0.75948459999999995</c:v>
                </c:pt>
                <c:pt idx="26483">
                  <c:v>0.75944750000000005</c:v>
                </c:pt>
                <c:pt idx="26484">
                  <c:v>0.75941040000000004</c:v>
                </c:pt>
                <c:pt idx="26485">
                  <c:v>0.75937319999999997</c:v>
                </c:pt>
                <c:pt idx="26486">
                  <c:v>0.75933620000000002</c:v>
                </c:pt>
                <c:pt idx="26487">
                  <c:v>0.7592991</c:v>
                </c:pt>
                <c:pt idx="26488">
                  <c:v>0.75926199999999999</c:v>
                </c:pt>
                <c:pt idx="26489">
                  <c:v>0.75922500000000004</c:v>
                </c:pt>
                <c:pt idx="26490">
                  <c:v>0.75918790000000003</c:v>
                </c:pt>
                <c:pt idx="26491">
                  <c:v>0.75915080000000001</c:v>
                </c:pt>
                <c:pt idx="26492">
                  <c:v>0.75911379999999995</c:v>
                </c:pt>
                <c:pt idx="26493">
                  <c:v>0.7590768</c:v>
                </c:pt>
                <c:pt idx="26494">
                  <c:v>0.75903980000000004</c:v>
                </c:pt>
                <c:pt idx="26495">
                  <c:v>0.75900270000000003</c:v>
                </c:pt>
                <c:pt idx="26496">
                  <c:v>0.75896569999999997</c:v>
                </c:pt>
                <c:pt idx="26497">
                  <c:v>0.75892870000000001</c:v>
                </c:pt>
                <c:pt idx="26498">
                  <c:v>0.75889180000000001</c:v>
                </c:pt>
                <c:pt idx="26499">
                  <c:v>0.75885480000000005</c:v>
                </c:pt>
                <c:pt idx="26500">
                  <c:v>0.75881790000000005</c:v>
                </c:pt>
                <c:pt idx="26501">
                  <c:v>0.75878089999999998</c:v>
                </c:pt>
                <c:pt idx="26502">
                  <c:v>0.75874390000000003</c:v>
                </c:pt>
                <c:pt idx="26503">
                  <c:v>0.75870700000000002</c:v>
                </c:pt>
                <c:pt idx="26504">
                  <c:v>0.75867010000000001</c:v>
                </c:pt>
                <c:pt idx="26505">
                  <c:v>0.75863320000000001</c:v>
                </c:pt>
                <c:pt idx="26506">
                  <c:v>0.7585963</c:v>
                </c:pt>
                <c:pt idx="26507">
                  <c:v>0.75855939999999999</c:v>
                </c:pt>
                <c:pt idx="26508">
                  <c:v>0.75852249999999999</c:v>
                </c:pt>
                <c:pt idx="26509">
                  <c:v>0.75848559999999998</c:v>
                </c:pt>
                <c:pt idx="26510">
                  <c:v>0.75844869999999998</c:v>
                </c:pt>
                <c:pt idx="26511">
                  <c:v>0.75841190000000003</c:v>
                </c:pt>
                <c:pt idx="26512">
                  <c:v>0.75837500000000002</c:v>
                </c:pt>
                <c:pt idx="26513">
                  <c:v>0.75833819999999996</c:v>
                </c:pt>
                <c:pt idx="26514">
                  <c:v>0.75830140000000001</c:v>
                </c:pt>
                <c:pt idx="26515">
                  <c:v>0.75826450000000001</c:v>
                </c:pt>
                <c:pt idx="26516">
                  <c:v>0.75822769999999995</c:v>
                </c:pt>
                <c:pt idx="26517">
                  <c:v>0.7581909</c:v>
                </c:pt>
                <c:pt idx="26518">
                  <c:v>0.75815410000000005</c:v>
                </c:pt>
                <c:pt idx="26519">
                  <c:v>0.75811729999999999</c:v>
                </c:pt>
                <c:pt idx="26520">
                  <c:v>0.75808050000000005</c:v>
                </c:pt>
                <c:pt idx="26521">
                  <c:v>0.75804380000000005</c:v>
                </c:pt>
                <c:pt idx="26522">
                  <c:v>0.75800699999999999</c:v>
                </c:pt>
                <c:pt idx="26523">
                  <c:v>0.75797020000000004</c:v>
                </c:pt>
                <c:pt idx="26524">
                  <c:v>0.75793339999999998</c:v>
                </c:pt>
                <c:pt idx="26525">
                  <c:v>0.75789669999999998</c:v>
                </c:pt>
                <c:pt idx="26526">
                  <c:v>0.75785999999999998</c:v>
                </c:pt>
                <c:pt idx="26527">
                  <c:v>0.75782329999999998</c:v>
                </c:pt>
                <c:pt idx="26528">
                  <c:v>0.75778659999999998</c:v>
                </c:pt>
                <c:pt idx="26529">
                  <c:v>0.75774989999999998</c:v>
                </c:pt>
                <c:pt idx="26530">
                  <c:v>0.75771310000000003</c:v>
                </c:pt>
                <c:pt idx="26531">
                  <c:v>0.75767640000000003</c:v>
                </c:pt>
                <c:pt idx="26532">
                  <c:v>0.75763979999999997</c:v>
                </c:pt>
                <c:pt idx="26533">
                  <c:v>0.75760309999999997</c:v>
                </c:pt>
                <c:pt idx="26534">
                  <c:v>0.75756650000000003</c:v>
                </c:pt>
                <c:pt idx="26535">
                  <c:v>0.75752980000000003</c:v>
                </c:pt>
                <c:pt idx="26536">
                  <c:v>0.75749310000000003</c:v>
                </c:pt>
                <c:pt idx="26537">
                  <c:v>0.75745649999999998</c:v>
                </c:pt>
                <c:pt idx="26538">
                  <c:v>0.75741979999999998</c:v>
                </c:pt>
                <c:pt idx="26539">
                  <c:v>0.75738320000000003</c:v>
                </c:pt>
                <c:pt idx="26540">
                  <c:v>0.75734659999999998</c:v>
                </c:pt>
                <c:pt idx="26541">
                  <c:v>0.75731000000000004</c:v>
                </c:pt>
                <c:pt idx="26542">
                  <c:v>0.75727339999999999</c:v>
                </c:pt>
                <c:pt idx="26543">
                  <c:v>0.75723680000000004</c:v>
                </c:pt>
                <c:pt idx="26544">
                  <c:v>0.75720019999999999</c:v>
                </c:pt>
                <c:pt idx="26545">
                  <c:v>0.75716360000000005</c:v>
                </c:pt>
                <c:pt idx="26546">
                  <c:v>0.75712699999999999</c:v>
                </c:pt>
                <c:pt idx="26547">
                  <c:v>0.7570905</c:v>
                </c:pt>
                <c:pt idx="26548">
                  <c:v>0.757054</c:v>
                </c:pt>
                <c:pt idx="26549">
                  <c:v>0.75701739999999995</c:v>
                </c:pt>
                <c:pt idx="26550">
                  <c:v>0.75698089999999996</c:v>
                </c:pt>
                <c:pt idx="26551">
                  <c:v>0.75694439999999996</c:v>
                </c:pt>
                <c:pt idx="26552">
                  <c:v>0.75690780000000002</c:v>
                </c:pt>
                <c:pt idx="26553">
                  <c:v>0.75687130000000002</c:v>
                </c:pt>
                <c:pt idx="26554">
                  <c:v>0.75683480000000003</c:v>
                </c:pt>
                <c:pt idx="26555">
                  <c:v>0.75679830000000003</c:v>
                </c:pt>
                <c:pt idx="26556">
                  <c:v>0.75676180000000004</c:v>
                </c:pt>
                <c:pt idx="26557">
                  <c:v>0.75672539999999999</c:v>
                </c:pt>
                <c:pt idx="26558">
                  <c:v>0.7566889</c:v>
                </c:pt>
                <c:pt idx="26559">
                  <c:v>0.7566524</c:v>
                </c:pt>
                <c:pt idx="26560">
                  <c:v>0.75661590000000001</c:v>
                </c:pt>
                <c:pt idx="26561">
                  <c:v>0.75657949999999996</c:v>
                </c:pt>
                <c:pt idx="26562">
                  <c:v>0.75654299999999997</c:v>
                </c:pt>
                <c:pt idx="26563">
                  <c:v>0.75650660000000003</c:v>
                </c:pt>
                <c:pt idx="26564">
                  <c:v>0.75647019999999998</c:v>
                </c:pt>
                <c:pt idx="26565">
                  <c:v>0.75643380000000005</c:v>
                </c:pt>
                <c:pt idx="26566">
                  <c:v>0.7563974</c:v>
                </c:pt>
                <c:pt idx="26567">
                  <c:v>0.7563609</c:v>
                </c:pt>
                <c:pt idx="26568">
                  <c:v>0.75632449999999996</c:v>
                </c:pt>
                <c:pt idx="26569">
                  <c:v>0.75628810000000002</c:v>
                </c:pt>
                <c:pt idx="26570">
                  <c:v>0.75625180000000003</c:v>
                </c:pt>
                <c:pt idx="26571">
                  <c:v>0.75621539999999998</c:v>
                </c:pt>
                <c:pt idx="26572">
                  <c:v>0.75617900000000005</c:v>
                </c:pt>
                <c:pt idx="26573">
                  <c:v>0.75614269999999995</c:v>
                </c:pt>
                <c:pt idx="26574">
                  <c:v>0.75610630000000001</c:v>
                </c:pt>
                <c:pt idx="26575">
                  <c:v>0.75607000000000002</c:v>
                </c:pt>
                <c:pt idx="26576">
                  <c:v>0.75603359999999997</c:v>
                </c:pt>
                <c:pt idx="26577">
                  <c:v>0.75599720000000004</c:v>
                </c:pt>
                <c:pt idx="26578">
                  <c:v>0.75596090000000005</c:v>
                </c:pt>
                <c:pt idx="26579">
                  <c:v>0.75592459999999995</c:v>
                </c:pt>
                <c:pt idx="26580">
                  <c:v>0.75588829999999996</c:v>
                </c:pt>
                <c:pt idx="26581">
                  <c:v>0.75585199999999997</c:v>
                </c:pt>
                <c:pt idx="26582">
                  <c:v>0.75581569999999998</c:v>
                </c:pt>
                <c:pt idx="26583">
                  <c:v>0.75577939999999999</c:v>
                </c:pt>
                <c:pt idx="26584">
                  <c:v>0.7557431</c:v>
                </c:pt>
                <c:pt idx="26585">
                  <c:v>0.75570680000000001</c:v>
                </c:pt>
                <c:pt idx="26586">
                  <c:v>0.75567050000000002</c:v>
                </c:pt>
                <c:pt idx="26587">
                  <c:v>0.75563429999999998</c:v>
                </c:pt>
                <c:pt idx="26588">
                  <c:v>0.75559810000000005</c:v>
                </c:pt>
                <c:pt idx="26589">
                  <c:v>0.75556179999999995</c:v>
                </c:pt>
                <c:pt idx="26590">
                  <c:v>0.75552560000000002</c:v>
                </c:pt>
                <c:pt idx="26591">
                  <c:v>0.75548930000000003</c:v>
                </c:pt>
                <c:pt idx="26592">
                  <c:v>0.75545309999999999</c:v>
                </c:pt>
                <c:pt idx="26593">
                  <c:v>0.75541689999999995</c:v>
                </c:pt>
                <c:pt idx="26594">
                  <c:v>0.75538059999999996</c:v>
                </c:pt>
                <c:pt idx="26595">
                  <c:v>0.75534440000000003</c:v>
                </c:pt>
                <c:pt idx="26596">
                  <c:v>0.75530819999999999</c:v>
                </c:pt>
                <c:pt idx="26597">
                  <c:v>0.75527200000000005</c:v>
                </c:pt>
                <c:pt idx="26598">
                  <c:v>0.75523589999999996</c:v>
                </c:pt>
                <c:pt idx="26599">
                  <c:v>0.75519970000000003</c:v>
                </c:pt>
                <c:pt idx="26600">
                  <c:v>0.75516349999999999</c:v>
                </c:pt>
                <c:pt idx="26601">
                  <c:v>0.75512729999999995</c:v>
                </c:pt>
                <c:pt idx="26602">
                  <c:v>0.75509110000000002</c:v>
                </c:pt>
                <c:pt idx="26603">
                  <c:v>0.75505500000000003</c:v>
                </c:pt>
                <c:pt idx="26604">
                  <c:v>0.75501879999999999</c:v>
                </c:pt>
                <c:pt idx="26605">
                  <c:v>0.75498270000000001</c:v>
                </c:pt>
                <c:pt idx="26606">
                  <c:v>0.75494660000000002</c:v>
                </c:pt>
                <c:pt idx="26607">
                  <c:v>0.75491050000000004</c:v>
                </c:pt>
                <c:pt idx="26608">
                  <c:v>0.7548743</c:v>
                </c:pt>
                <c:pt idx="26609">
                  <c:v>0.75483820000000001</c:v>
                </c:pt>
                <c:pt idx="26610">
                  <c:v>0.75480210000000003</c:v>
                </c:pt>
                <c:pt idx="26611">
                  <c:v>0.75476600000000005</c:v>
                </c:pt>
                <c:pt idx="26612">
                  <c:v>0.75472989999999995</c:v>
                </c:pt>
                <c:pt idx="26613">
                  <c:v>0.75469379999999997</c:v>
                </c:pt>
                <c:pt idx="26614">
                  <c:v>0.75465769999999999</c:v>
                </c:pt>
                <c:pt idx="26615">
                  <c:v>0.75462169999999995</c:v>
                </c:pt>
                <c:pt idx="26616">
                  <c:v>0.75458559999999997</c:v>
                </c:pt>
                <c:pt idx="26617">
                  <c:v>0.75454960000000004</c:v>
                </c:pt>
                <c:pt idx="26618">
                  <c:v>0.75451349999999995</c:v>
                </c:pt>
                <c:pt idx="26619">
                  <c:v>0.75447739999999996</c:v>
                </c:pt>
                <c:pt idx="26620">
                  <c:v>0.75444140000000004</c:v>
                </c:pt>
                <c:pt idx="26621">
                  <c:v>0.75440529999999995</c:v>
                </c:pt>
                <c:pt idx="26622">
                  <c:v>0.75436930000000002</c:v>
                </c:pt>
                <c:pt idx="26623">
                  <c:v>0.75433329999999998</c:v>
                </c:pt>
                <c:pt idx="26624">
                  <c:v>0.75429729999999995</c:v>
                </c:pt>
                <c:pt idx="26625">
                  <c:v>0.75426130000000002</c:v>
                </c:pt>
                <c:pt idx="26626">
                  <c:v>0.75422529999999999</c:v>
                </c:pt>
                <c:pt idx="26627">
                  <c:v>0.75418929999999995</c:v>
                </c:pt>
                <c:pt idx="26628">
                  <c:v>0.75415330000000003</c:v>
                </c:pt>
                <c:pt idx="26629">
                  <c:v>0.75411729999999999</c:v>
                </c:pt>
                <c:pt idx="26630">
                  <c:v>0.75408129999999995</c:v>
                </c:pt>
                <c:pt idx="26631">
                  <c:v>0.75404530000000003</c:v>
                </c:pt>
                <c:pt idx="26632">
                  <c:v>0.75400940000000005</c:v>
                </c:pt>
                <c:pt idx="26633">
                  <c:v>0.75397340000000002</c:v>
                </c:pt>
                <c:pt idx="26634">
                  <c:v>0.75393750000000004</c:v>
                </c:pt>
                <c:pt idx="26635">
                  <c:v>0.7539015</c:v>
                </c:pt>
                <c:pt idx="26636">
                  <c:v>0.75386560000000002</c:v>
                </c:pt>
                <c:pt idx="26637">
                  <c:v>0.75382970000000005</c:v>
                </c:pt>
                <c:pt idx="26638">
                  <c:v>0.75379370000000001</c:v>
                </c:pt>
                <c:pt idx="26639">
                  <c:v>0.75375780000000003</c:v>
                </c:pt>
                <c:pt idx="26640">
                  <c:v>0.7537218</c:v>
                </c:pt>
                <c:pt idx="26641">
                  <c:v>0.75368599999999997</c:v>
                </c:pt>
                <c:pt idx="26642">
                  <c:v>0.75365009999999999</c:v>
                </c:pt>
                <c:pt idx="26643">
                  <c:v>0.75361420000000001</c:v>
                </c:pt>
                <c:pt idx="26644">
                  <c:v>0.75357830000000003</c:v>
                </c:pt>
                <c:pt idx="26645">
                  <c:v>0.75354239999999995</c:v>
                </c:pt>
                <c:pt idx="26646">
                  <c:v>0.75350649999999997</c:v>
                </c:pt>
                <c:pt idx="26647">
                  <c:v>0.75347070000000005</c:v>
                </c:pt>
                <c:pt idx="26648">
                  <c:v>0.75343479999999996</c:v>
                </c:pt>
                <c:pt idx="26649">
                  <c:v>0.75339889999999998</c:v>
                </c:pt>
                <c:pt idx="26650">
                  <c:v>0.75336309999999995</c:v>
                </c:pt>
                <c:pt idx="26651">
                  <c:v>0.75332730000000003</c:v>
                </c:pt>
                <c:pt idx="26652">
                  <c:v>0.75329140000000006</c:v>
                </c:pt>
                <c:pt idx="26653">
                  <c:v>0.75325560000000003</c:v>
                </c:pt>
                <c:pt idx="26654">
                  <c:v>0.75321979999999999</c:v>
                </c:pt>
                <c:pt idx="26655">
                  <c:v>0.75318399999999996</c:v>
                </c:pt>
                <c:pt idx="26656">
                  <c:v>0.75314809999999999</c:v>
                </c:pt>
                <c:pt idx="26657">
                  <c:v>0.75311229999999996</c:v>
                </c:pt>
                <c:pt idx="26658">
                  <c:v>0.75307650000000004</c:v>
                </c:pt>
                <c:pt idx="26659">
                  <c:v>0.75304070000000001</c:v>
                </c:pt>
                <c:pt idx="26660">
                  <c:v>0.75300489999999998</c:v>
                </c:pt>
                <c:pt idx="26661">
                  <c:v>0.75296909999999995</c:v>
                </c:pt>
                <c:pt idx="26662">
                  <c:v>0.75293339999999997</c:v>
                </c:pt>
                <c:pt idx="26663">
                  <c:v>0.75289759999999994</c:v>
                </c:pt>
                <c:pt idx="26664">
                  <c:v>0.75286189999999997</c:v>
                </c:pt>
                <c:pt idx="26665">
                  <c:v>0.75282610000000005</c:v>
                </c:pt>
                <c:pt idx="26666">
                  <c:v>0.75279030000000002</c:v>
                </c:pt>
                <c:pt idx="26667">
                  <c:v>0.75275460000000005</c:v>
                </c:pt>
                <c:pt idx="26668">
                  <c:v>0.75271880000000002</c:v>
                </c:pt>
                <c:pt idx="26669">
                  <c:v>0.75268299999999999</c:v>
                </c:pt>
                <c:pt idx="26670">
                  <c:v>0.75264730000000002</c:v>
                </c:pt>
                <c:pt idx="26671">
                  <c:v>0.75261160000000005</c:v>
                </c:pt>
                <c:pt idx="26672">
                  <c:v>0.75257589999999996</c:v>
                </c:pt>
                <c:pt idx="26673">
                  <c:v>0.75254019999999999</c:v>
                </c:pt>
                <c:pt idx="26674">
                  <c:v>0.75250450000000002</c:v>
                </c:pt>
                <c:pt idx="26675">
                  <c:v>0.75246880000000005</c:v>
                </c:pt>
                <c:pt idx="26676">
                  <c:v>0.75243309999999997</c:v>
                </c:pt>
                <c:pt idx="26677">
                  <c:v>0.75239739999999999</c:v>
                </c:pt>
                <c:pt idx="26678">
                  <c:v>0.75236170000000002</c:v>
                </c:pt>
                <c:pt idx="26679">
                  <c:v>0.75232600000000005</c:v>
                </c:pt>
                <c:pt idx="26680">
                  <c:v>0.75229040000000003</c:v>
                </c:pt>
                <c:pt idx="26681">
                  <c:v>0.75225470000000005</c:v>
                </c:pt>
                <c:pt idx="26682">
                  <c:v>0.75221910000000003</c:v>
                </c:pt>
                <c:pt idx="26683">
                  <c:v>0.75218339999999995</c:v>
                </c:pt>
                <c:pt idx="26684">
                  <c:v>0.75214780000000003</c:v>
                </c:pt>
                <c:pt idx="26685">
                  <c:v>0.75211220000000001</c:v>
                </c:pt>
                <c:pt idx="26686">
                  <c:v>0.75207650000000004</c:v>
                </c:pt>
                <c:pt idx="26687">
                  <c:v>0.75204090000000001</c:v>
                </c:pt>
                <c:pt idx="26688">
                  <c:v>0.75200520000000004</c:v>
                </c:pt>
                <c:pt idx="26689">
                  <c:v>0.75196960000000002</c:v>
                </c:pt>
                <c:pt idx="26690">
                  <c:v>0.75193399999999999</c:v>
                </c:pt>
                <c:pt idx="26691">
                  <c:v>0.75189839999999997</c:v>
                </c:pt>
                <c:pt idx="26692">
                  <c:v>0.75186280000000005</c:v>
                </c:pt>
                <c:pt idx="26693">
                  <c:v>0.75182720000000003</c:v>
                </c:pt>
                <c:pt idx="26694">
                  <c:v>0.75179169999999995</c:v>
                </c:pt>
                <c:pt idx="26695">
                  <c:v>0.75175610000000004</c:v>
                </c:pt>
                <c:pt idx="26696">
                  <c:v>0.75172050000000001</c:v>
                </c:pt>
                <c:pt idx="26697">
                  <c:v>0.75168489999999999</c:v>
                </c:pt>
                <c:pt idx="26698">
                  <c:v>0.75164929999999996</c:v>
                </c:pt>
                <c:pt idx="26699">
                  <c:v>0.75161370000000005</c:v>
                </c:pt>
                <c:pt idx="26700">
                  <c:v>0.75157819999999997</c:v>
                </c:pt>
                <c:pt idx="26701">
                  <c:v>0.75154270000000001</c:v>
                </c:pt>
                <c:pt idx="26702">
                  <c:v>0.75150720000000004</c:v>
                </c:pt>
                <c:pt idx="26703">
                  <c:v>0.75147160000000002</c:v>
                </c:pt>
                <c:pt idx="26704">
                  <c:v>0.75143610000000005</c:v>
                </c:pt>
                <c:pt idx="26705">
                  <c:v>0.75140059999999997</c:v>
                </c:pt>
                <c:pt idx="26706">
                  <c:v>0.75136510000000001</c:v>
                </c:pt>
                <c:pt idx="26707">
                  <c:v>0.75132949999999998</c:v>
                </c:pt>
                <c:pt idx="26708">
                  <c:v>0.75129400000000002</c:v>
                </c:pt>
                <c:pt idx="26709">
                  <c:v>0.75125850000000005</c:v>
                </c:pt>
                <c:pt idx="26710">
                  <c:v>0.75122299999999997</c:v>
                </c:pt>
                <c:pt idx="26711">
                  <c:v>0.75118750000000001</c:v>
                </c:pt>
                <c:pt idx="26712">
                  <c:v>0.75115200000000004</c:v>
                </c:pt>
                <c:pt idx="26713">
                  <c:v>0.75111660000000002</c:v>
                </c:pt>
                <c:pt idx="26714">
                  <c:v>0.75108109999999995</c:v>
                </c:pt>
                <c:pt idx="26715">
                  <c:v>0.75104559999999998</c:v>
                </c:pt>
                <c:pt idx="26716">
                  <c:v>0.75101019999999996</c:v>
                </c:pt>
                <c:pt idx="26717">
                  <c:v>0.7509747</c:v>
                </c:pt>
                <c:pt idx="26718">
                  <c:v>0.75093920000000003</c:v>
                </c:pt>
                <c:pt idx="26719">
                  <c:v>0.75090380000000001</c:v>
                </c:pt>
                <c:pt idx="26720">
                  <c:v>0.75086830000000004</c:v>
                </c:pt>
                <c:pt idx="26721">
                  <c:v>0.75083290000000003</c:v>
                </c:pt>
                <c:pt idx="26722">
                  <c:v>0.75079750000000001</c:v>
                </c:pt>
                <c:pt idx="26723">
                  <c:v>0.75076200000000004</c:v>
                </c:pt>
                <c:pt idx="26724">
                  <c:v>0.75072660000000002</c:v>
                </c:pt>
                <c:pt idx="26725">
                  <c:v>0.7506912</c:v>
                </c:pt>
                <c:pt idx="26726">
                  <c:v>0.75065579999999998</c:v>
                </c:pt>
                <c:pt idx="26727">
                  <c:v>0.75062039999999997</c:v>
                </c:pt>
                <c:pt idx="26728">
                  <c:v>0.75058499999999995</c:v>
                </c:pt>
                <c:pt idx="26729">
                  <c:v>0.75054960000000004</c:v>
                </c:pt>
                <c:pt idx="26730">
                  <c:v>0.75051420000000002</c:v>
                </c:pt>
                <c:pt idx="26731">
                  <c:v>0.7504788</c:v>
                </c:pt>
                <c:pt idx="26732">
                  <c:v>0.75044339999999998</c:v>
                </c:pt>
                <c:pt idx="26733">
                  <c:v>0.75040810000000002</c:v>
                </c:pt>
                <c:pt idx="26734">
                  <c:v>0.7503727</c:v>
                </c:pt>
                <c:pt idx="26735">
                  <c:v>0.75033740000000004</c:v>
                </c:pt>
                <c:pt idx="26736">
                  <c:v>0.75030200000000002</c:v>
                </c:pt>
                <c:pt idx="26737">
                  <c:v>0.75026669999999995</c:v>
                </c:pt>
                <c:pt idx="26738">
                  <c:v>0.75023130000000005</c:v>
                </c:pt>
                <c:pt idx="26739">
                  <c:v>0.75019599999999997</c:v>
                </c:pt>
                <c:pt idx="26740">
                  <c:v>0.75016059999999996</c:v>
                </c:pt>
                <c:pt idx="26741">
                  <c:v>0.75012529999999999</c:v>
                </c:pt>
                <c:pt idx="26742">
                  <c:v>0.75008989999999998</c:v>
                </c:pt>
                <c:pt idx="26743">
                  <c:v>0.75005460000000002</c:v>
                </c:pt>
                <c:pt idx="26744">
                  <c:v>0.75001930000000006</c:v>
                </c:pt>
                <c:pt idx="26745">
                  <c:v>0.74998399999999998</c:v>
                </c:pt>
                <c:pt idx="26746">
                  <c:v>0.74994870000000002</c:v>
                </c:pt>
                <c:pt idx="26747">
                  <c:v>0.74991350000000001</c:v>
                </c:pt>
                <c:pt idx="26748">
                  <c:v>0.74987820000000005</c:v>
                </c:pt>
                <c:pt idx="26749">
                  <c:v>0.74984289999999998</c:v>
                </c:pt>
                <c:pt idx="26750">
                  <c:v>0.74980760000000002</c:v>
                </c:pt>
                <c:pt idx="26751">
                  <c:v>0.74977229999999995</c:v>
                </c:pt>
                <c:pt idx="26752">
                  <c:v>0.74973699999999999</c:v>
                </c:pt>
                <c:pt idx="26753">
                  <c:v>0.74970170000000003</c:v>
                </c:pt>
                <c:pt idx="26754">
                  <c:v>0.74966650000000001</c:v>
                </c:pt>
                <c:pt idx="26755">
                  <c:v>0.74963120000000005</c:v>
                </c:pt>
                <c:pt idx="26756">
                  <c:v>0.74959600000000004</c:v>
                </c:pt>
                <c:pt idx="26757">
                  <c:v>0.74956080000000003</c:v>
                </c:pt>
                <c:pt idx="26758">
                  <c:v>0.74952549999999996</c:v>
                </c:pt>
                <c:pt idx="26759">
                  <c:v>0.74949030000000005</c:v>
                </c:pt>
                <c:pt idx="26760">
                  <c:v>0.74945510000000004</c:v>
                </c:pt>
                <c:pt idx="26761">
                  <c:v>0.74941990000000003</c:v>
                </c:pt>
                <c:pt idx="26762">
                  <c:v>0.74938459999999996</c:v>
                </c:pt>
                <c:pt idx="26763">
                  <c:v>0.74934940000000005</c:v>
                </c:pt>
                <c:pt idx="26764">
                  <c:v>0.74931420000000004</c:v>
                </c:pt>
                <c:pt idx="26765">
                  <c:v>0.74927900000000003</c:v>
                </c:pt>
                <c:pt idx="26766">
                  <c:v>0.74924369999999996</c:v>
                </c:pt>
                <c:pt idx="26767">
                  <c:v>0.7492086</c:v>
                </c:pt>
                <c:pt idx="26768">
                  <c:v>0.74917339999999999</c:v>
                </c:pt>
                <c:pt idx="26769">
                  <c:v>0.74913819999999998</c:v>
                </c:pt>
                <c:pt idx="26770">
                  <c:v>0.74910310000000002</c:v>
                </c:pt>
                <c:pt idx="26771">
                  <c:v>0.74906790000000001</c:v>
                </c:pt>
                <c:pt idx="26772">
                  <c:v>0.7490327</c:v>
                </c:pt>
                <c:pt idx="26773">
                  <c:v>0.74899760000000004</c:v>
                </c:pt>
                <c:pt idx="26774">
                  <c:v>0.74896240000000003</c:v>
                </c:pt>
                <c:pt idx="26775">
                  <c:v>0.74892720000000002</c:v>
                </c:pt>
                <c:pt idx="26776">
                  <c:v>0.74889209999999995</c:v>
                </c:pt>
                <c:pt idx="26777">
                  <c:v>0.74885690000000005</c:v>
                </c:pt>
                <c:pt idx="26778">
                  <c:v>0.74882170000000003</c:v>
                </c:pt>
                <c:pt idx="26779">
                  <c:v>0.74878659999999997</c:v>
                </c:pt>
                <c:pt idx="26780">
                  <c:v>0.74875150000000001</c:v>
                </c:pt>
                <c:pt idx="26781">
                  <c:v>0.74871639999999995</c:v>
                </c:pt>
                <c:pt idx="26782">
                  <c:v>0.74868129999999999</c:v>
                </c:pt>
                <c:pt idx="26783">
                  <c:v>0.74864620000000004</c:v>
                </c:pt>
                <c:pt idx="26784">
                  <c:v>0.74861109999999997</c:v>
                </c:pt>
                <c:pt idx="26785">
                  <c:v>0.74857600000000002</c:v>
                </c:pt>
                <c:pt idx="26786">
                  <c:v>0.74854089999999995</c:v>
                </c:pt>
                <c:pt idx="26787">
                  <c:v>0.7485058</c:v>
                </c:pt>
                <c:pt idx="26788">
                  <c:v>0.74847070000000004</c:v>
                </c:pt>
                <c:pt idx="26789">
                  <c:v>0.74843559999999998</c:v>
                </c:pt>
                <c:pt idx="26790">
                  <c:v>0.74840039999999997</c:v>
                </c:pt>
                <c:pt idx="26791">
                  <c:v>0.74836539999999996</c:v>
                </c:pt>
                <c:pt idx="26792">
                  <c:v>0.74833039999999995</c:v>
                </c:pt>
                <c:pt idx="26793">
                  <c:v>0.7482953</c:v>
                </c:pt>
                <c:pt idx="26794">
                  <c:v>0.74826029999999999</c:v>
                </c:pt>
                <c:pt idx="26795">
                  <c:v>0.74822520000000003</c:v>
                </c:pt>
                <c:pt idx="26796">
                  <c:v>0.74819020000000003</c:v>
                </c:pt>
                <c:pt idx="26797">
                  <c:v>0.74815509999999996</c:v>
                </c:pt>
                <c:pt idx="26798">
                  <c:v>0.74812009999999995</c:v>
                </c:pt>
                <c:pt idx="26799">
                  <c:v>0.748085</c:v>
                </c:pt>
                <c:pt idx="26800">
                  <c:v>0.74804999999999999</c:v>
                </c:pt>
                <c:pt idx="26801">
                  <c:v>0.74801490000000004</c:v>
                </c:pt>
                <c:pt idx="26802">
                  <c:v>0.74797990000000003</c:v>
                </c:pt>
                <c:pt idx="26803">
                  <c:v>0.74794490000000002</c:v>
                </c:pt>
                <c:pt idx="26804">
                  <c:v>0.74790990000000002</c:v>
                </c:pt>
                <c:pt idx="26805">
                  <c:v>0.74787490000000001</c:v>
                </c:pt>
                <c:pt idx="26806">
                  <c:v>0.7478399</c:v>
                </c:pt>
                <c:pt idx="26807">
                  <c:v>0.74780489999999999</c:v>
                </c:pt>
                <c:pt idx="26808">
                  <c:v>0.74777000000000005</c:v>
                </c:pt>
                <c:pt idx="26809">
                  <c:v>0.74773500000000004</c:v>
                </c:pt>
                <c:pt idx="26810">
                  <c:v>0.74770000000000003</c:v>
                </c:pt>
                <c:pt idx="26811">
                  <c:v>0.74766500000000002</c:v>
                </c:pt>
                <c:pt idx="26812">
                  <c:v>0.74763000000000002</c:v>
                </c:pt>
                <c:pt idx="26813">
                  <c:v>0.74759500000000001</c:v>
                </c:pt>
                <c:pt idx="26814">
                  <c:v>0.74756</c:v>
                </c:pt>
                <c:pt idx="26815">
                  <c:v>0.74752510000000005</c:v>
                </c:pt>
                <c:pt idx="26816">
                  <c:v>0.74749019999999999</c:v>
                </c:pt>
                <c:pt idx="26817">
                  <c:v>0.74745519999999999</c:v>
                </c:pt>
                <c:pt idx="26818">
                  <c:v>0.74742030000000004</c:v>
                </c:pt>
                <c:pt idx="26819">
                  <c:v>0.74738539999999998</c:v>
                </c:pt>
                <c:pt idx="26820">
                  <c:v>0.74735050000000003</c:v>
                </c:pt>
                <c:pt idx="26821">
                  <c:v>0.74731550000000002</c:v>
                </c:pt>
                <c:pt idx="26822">
                  <c:v>0.74728059999999996</c:v>
                </c:pt>
                <c:pt idx="26823">
                  <c:v>0.74724570000000001</c:v>
                </c:pt>
                <c:pt idx="26824">
                  <c:v>0.74721070000000001</c:v>
                </c:pt>
                <c:pt idx="26825">
                  <c:v>0.74717579999999995</c:v>
                </c:pt>
                <c:pt idx="26826">
                  <c:v>0.7471409</c:v>
                </c:pt>
                <c:pt idx="26827">
                  <c:v>0.74710600000000005</c:v>
                </c:pt>
                <c:pt idx="26828">
                  <c:v>0.74707109999999999</c:v>
                </c:pt>
                <c:pt idx="26829">
                  <c:v>0.74703629999999999</c:v>
                </c:pt>
                <c:pt idx="26830">
                  <c:v>0.74700140000000004</c:v>
                </c:pt>
                <c:pt idx="26831">
                  <c:v>0.74696649999999998</c:v>
                </c:pt>
                <c:pt idx="26832">
                  <c:v>0.74693169999999998</c:v>
                </c:pt>
                <c:pt idx="26833">
                  <c:v>0.74689680000000003</c:v>
                </c:pt>
                <c:pt idx="26834">
                  <c:v>0.74686189999999997</c:v>
                </c:pt>
                <c:pt idx="26835">
                  <c:v>0.74682709999999997</c:v>
                </c:pt>
                <c:pt idx="26836">
                  <c:v>0.74679220000000002</c:v>
                </c:pt>
                <c:pt idx="26837">
                  <c:v>0.74675729999999996</c:v>
                </c:pt>
                <c:pt idx="26838">
                  <c:v>0.74672249999999996</c:v>
                </c:pt>
                <c:pt idx="26839">
                  <c:v>0.74668760000000001</c:v>
                </c:pt>
                <c:pt idx="26840">
                  <c:v>0.74665280000000001</c:v>
                </c:pt>
                <c:pt idx="26841">
                  <c:v>0.746618</c:v>
                </c:pt>
                <c:pt idx="26842">
                  <c:v>0.7465832</c:v>
                </c:pt>
                <c:pt idx="26843">
                  <c:v>0.7465484</c:v>
                </c:pt>
                <c:pt idx="26844">
                  <c:v>0.74651350000000005</c:v>
                </c:pt>
                <c:pt idx="26845">
                  <c:v>0.74647870000000005</c:v>
                </c:pt>
                <c:pt idx="26846">
                  <c:v>0.74644390000000005</c:v>
                </c:pt>
                <c:pt idx="26847">
                  <c:v>0.74640910000000005</c:v>
                </c:pt>
                <c:pt idx="26848">
                  <c:v>0.74637430000000005</c:v>
                </c:pt>
                <c:pt idx="26849">
                  <c:v>0.74633950000000004</c:v>
                </c:pt>
                <c:pt idx="26850">
                  <c:v>0.74630470000000004</c:v>
                </c:pt>
                <c:pt idx="26851">
                  <c:v>0.74626990000000004</c:v>
                </c:pt>
                <c:pt idx="26852">
                  <c:v>0.74623510000000004</c:v>
                </c:pt>
                <c:pt idx="26853">
                  <c:v>0.74620030000000004</c:v>
                </c:pt>
                <c:pt idx="26854">
                  <c:v>0.74616559999999998</c:v>
                </c:pt>
                <c:pt idx="26855">
                  <c:v>0.74613079999999998</c:v>
                </c:pt>
                <c:pt idx="26856">
                  <c:v>0.74609610000000004</c:v>
                </c:pt>
                <c:pt idx="26857">
                  <c:v>0.74606130000000004</c:v>
                </c:pt>
                <c:pt idx="26858">
                  <c:v>0.74602659999999998</c:v>
                </c:pt>
                <c:pt idx="26859">
                  <c:v>0.74599179999999998</c:v>
                </c:pt>
                <c:pt idx="26860">
                  <c:v>0.74595710000000004</c:v>
                </c:pt>
                <c:pt idx="26861">
                  <c:v>0.74592230000000004</c:v>
                </c:pt>
                <c:pt idx="26862">
                  <c:v>0.74588759999999998</c:v>
                </c:pt>
                <c:pt idx="26863">
                  <c:v>0.74585279999999998</c:v>
                </c:pt>
                <c:pt idx="26864">
                  <c:v>0.74581810000000004</c:v>
                </c:pt>
                <c:pt idx="26865">
                  <c:v>0.74578330000000004</c:v>
                </c:pt>
                <c:pt idx="26866">
                  <c:v>0.74574859999999998</c:v>
                </c:pt>
                <c:pt idx="26867">
                  <c:v>0.74571390000000004</c:v>
                </c:pt>
                <c:pt idx="26868">
                  <c:v>0.74567930000000004</c:v>
                </c:pt>
                <c:pt idx="26869">
                  <c:v>0.74564459999999999</c:v>
                </c:pt>
                <c:pt idx="26870">
                  <c:v>0.74560990000000005</c:v>
                </c:pt>
                <c:pt idx="26871">
                  <c:v>0.74557519999999999</c:v>
                </c:pt>
                <c:pt idx="26872">
                  <c:v>0.74554050000000005</c:v>
                </c:pt>
                <c:pt idx="26873">
                  <c:v>0.7455058</c:v>
                </c:pt>
                <c:pt idx="26874">
                  <c:v>0.74547110000000005</c:v>
                </c:pt>
                <c:pt idx="26875">
                  <c:v>0.7454364</c:v>
                </c:pt>
                <c:pt idx="26876">
                  <c:v>0.74540169999999994</c:v>
                </c:pt>
                <c:pt idx="26877">
                  <c:v>0.74536709999999995</c:v>
                </c:pt>
                <c:pt idx="26878">
                  <c:v>0.74533240000000001</c:v>
                </c:pt>
                <c:pt idx="26879">
                  <c:v>0.74529769999999995</c:v>
                </c:pt>
                <c:pt idx="26880">
                  <c:v>0.74526309999999996</c:v>
                </c:pt>
                <c:pt idx="26881">
                  <c:v>0.74522849999999996</c:v>
                </c:pt>
                <c:pt idx="26882">
                  <c:v>0.74519380000000002</c:v>
                </c:pt>
                <c:pt idx="26883">
                  <c:v>0.74515920000000002</c:v>
                </c:pt>
                <c:pt idx="26884">
                  <c:v>0.74512460000000003</c:v>
                </c:pt>
                <c:pt idx="26885">
                  <c:v>0.74508989999999997</c:v>
                </c:pt>
                <c:pt idx="26886">
                  <c:v>0.74505529999999998</c:v>
                </c:pt>
                <c:pt idx="26887">
                  <c:v>0.74502069999999998</c:v>
                </c:pt>
                <c:pt idx="26888">
                  <c:v>0.74498609999999998</c:v>
                </c:pt>
                <c:pt idx="26889">
                  <c:v>0.74495140000000004</c:v>
                </c:pt>
                <c:pt idx="26890">
                  <c:v>0.74491680000000005</c:v>
                </c:pt>
                <c:pt idx="26891">
                  <c:v>0.74488220000000005</c:v>
                </c:pt>
                <c:pt idx="26892">
                  <c:v>0.7448475</c:v>
                </c:pt>
                <c:pt idx="26893">
                  <c:v>0.74481299999999995</c:v>
                </c:pt>
                <c:pt idx="26894">
                  <c:v>0.74477839999999995</c:v>
                </c:pt>
                <c:pt idx="26895">
                  <c:v>0.74474379999999996</c:v>
                </c:pt>
                <c:pt idx="26896">
                  <c:v>0.74470930000000002</c:v>
                </c:pt>
                <c:pt idx="26897">
                  <c:v>0.74467470000000002</c:v>
                </c:pt>
                <c:pt idx="26898">
                  <c:v>0.74464010000000003</c:v>
                </c:pt>
                <c:pt idx="26899">
                  <c:v>0.74460550000000003</c:v>
                </c:pt>
                <c:pt idx="26900">
                  <c:v>0.74457099999999998</c:v>
                </c:pt>
                <c:pt idx="26901">
                  <c:v>0.74453639999999999</c:v>
                </c:pt>
                <c:pt idx="26902">
                  <c:v>0.74450179999999999</c:v>
                </c:pt>
                <c:pt idx="26903">
                  <c:v>0.74446730000000005</c:v>
                </c:pt>
                <c:pt idx="26904">
                  <c:v>0.74443269999999995</c:v>
                </c:pt>
                <c:pt idx="26905">
                  <c:v>0.74439809999999995</c:v>
                </c:pt>
                <c:pt idx="26906">
                  <c:v>0.74436360000000001</c:v>
                </c:pt>
                <c:pt idx="26907">
                  <c:v>0.74432909999999997</c:v>
                </c:pt>
                <c:pt idx="26908">
                  <c:v>0.74429460000000003</c:v>
                </c:pt>
                <c:pt idx="26909">
                  <c:v>0.74426009999999998</c:v>
                </c:pt>
                <c:pt idx="26910">
                  <c:v>0.74422560000000004</c:v>
                </c:pt>
                <c:pt idx="26911">
                  <c:v>0.74419109999999999</c:v>
                </c:pt>
                <c:pt idx="26912">
                  <c:v>0.7441565</c:v>
                </c:pt>
                <c:pt idx="26913">
                  <c:v>0.74412199999999995</c:v>
                </c:pt>
                <c:pt idx="26914">
                  <c:v>0.74408750000000001</c:v>
                </c:pt>
                <c:pt idx="26915">
                  <c:v>0.74405299999999996</c:v>
                </c:pt>
                <c:pt idx="26916">
                  <c:v>0.74401850000000003</c:v>
                </c:pt>
                <c:pt idx="26917">
                  <c:v>0.74398399999999998</c:v>
                </c:pt>
                <c:pt idx="26918">
                  <c:v>0.74394950000000004</c:v>
                </c:pt>
                <c:pt idx="26919">
                  <c:v>0.74391499999999999</c:v>
                </c:pt>
                <c:pt idx="26920">
                  <c:v>0.7438806</c:v>
                </c:pt>
                <c:pt idx="26921">
                  <c:v>0.74384609999999995</c:v>
                </c:pt>
                <c:pt idx="26922">
                  <c:v>0.74381169999999996</c:v>
                </c:pt>
                <c:pt idx="26923">
                  <c:v>0.74377720000000003</c:v>
                </c:pt>
                <c:pt idx="26924">
                  <c:v>0.74374280000000004</c:v>
                </c:pt>
                <c:pt idx="26925">
                  <c:v>0.74370829999999999</c:v>
                </c:pt>
                <c:pt idx="26926">
                  <c:v>0.7436739</c:v>
                </c:pt>
                <c:pt idx="26927">
                  <c:v>0.74363939999999995</c:v>
                </c:pt>
                <c:pt idx="26928">
                  <c:v>0.74360499999999996</c:v>
                </c:pt>
                <c:pt idx="26929">
                  <c:v>0.74357050000000002</c:v>
                </c:pt>
                <c:pt idx="26930">
                  <c:v>0.74353610000000003</c:v>
                </c:pt>
                <c:pt idx="26931">
                  <c:v>0.74350159999999998</c:v>
                </c:pt>
                <c:pt idx="26932">
                  <c:v>0.74346719999999999</c:v>
                </c:pt>
                <c:pt idx="26933">
                  <c:v>0.74343269999999995</c:v>
                </c:pt>
                <c:pt idx="26934">
                  <c:v>0.74339829999999996</c:v>
                </c:pt>
                <c:pt idx="26935">
                  <c:v>0.74336389999999997</c:v>
                </c:pt>
                <c:pt idx="26936">
                  <c:v>0.74332949999999998</c:v>
                </c:pt>
                <c:pt idx="26937">
                  <c:v>0.74329509999999999</c:v>
                </c:pt>
                <c:pt idx="26938">
                  <c:v>0.7432607</c:v>
                </c:pt>
                <c:pt idx="26939">
                  <c:v>0.74322630000000001</c:v>
                </c:pt>
                <c:pt idx="26940">
                  <c:v>0.74319199999999996</c:v>
                </c:pt>
                <c:pt idx="26941">
                  <c:v>0.74315759999999997</c:v>
                </c:pt>
                <c:pt idx="26942">
                  <c:v>0.74312319999999998</c:v>
                </c:pt>
                <c:pt idx="26943">
                  <c:v>0.74308879999999999</c:v>
                </c:pt>
                <c:pt idx="26944">
                  <c:v>0.7430544</c:v>
                </c:pt>
                <c:pt idx="26945">
                  <c:v>0.74302000000000001</c:v>
                </c:pt>
                <c:pt idx="26946">
                  <c:v>0.74298560000000002</c:v>
                </c:pt>
                <c:pt idx="26947">
                  <c:v>0.74295129999999998</c:v>
                </c:pt>
                <c:pt idx="26948">
                  <c:v>0.74291689999999999</c:v>
                </c:pt>
                <c:pt idx="26949">
                  <c:v>0.74288259999999995</c:v>
                </c:pt>
                <c:pt idx="26950">
                  <c:v>0.74284830000000002</c:v>
                </c:pt>
                <c:pt idx="26951">
                  <c:v>0.74281390000000003</c:v>
                </c:pt>
                <c:pt idx="26952">
                  <c:v>0.74277959999999998</c:v>
                </c:pt>
                <c:pt idx="26953">
                  <c:v>0.74274530000000005</c:v>
                </c:pt>
                <c:pt idx="26954">
                  <c:v>0.74271089999999995</c:v>
                </c:pt>
                <c:pt idx="26955">
                  <c:v>0.74267660000000002</c:v>
                </c:pt>
                <c:pt idx="26956">
                  <c:v>0.74264229999999998</c:v>
                </c:pt>
                <c:pt idx="26957">
                  <c:v>0.74260800000000005</c:v>
                </c:pt>
                <c:pt idx="26958">
                  <c:v>0.74257359999999994</c:v>
                </c:pt>
                <c:pt idx="26959">
                  <c:v>0.74253930000000001</c:v>
                </c:pt>
                <c:pt idx="26960">
                  <c:v>0.74250499999999997</c:v>
                </c:pt>
                <c:pt idx="26961">
                  <c:v>0.74247059999999998</c:v>
                </c:pt>
                <c:pt idx="26962">
                  <c:v>0.74243630000000005</c:v>
                </c:pt>
                <c:pt idx="26963">
                  <c:v>0.74240209999999995</c:v>
                </c:pt>
                <c:pt idx="26964">
                  <c:v>0.74236780000000002</c:v>
                </c:pt>
                <c:pt idx="26965">
                  <c:v>0.74233349999999998</c:v>
                </c:pt>
                <c:pt idx="26966">
                  <c:v>0.7422993</c:v>
                </c:pt>
                <c:pt idx="26967">
                  <c:v>0.74226499999999995</c:v>
                </c:pt>
                <c:pt idx="26968">
                  <c:v>0.74223070000000002</c:v>
                </c:pt>
                <c:pt idx="26969">
                  <c:v>0.74219639999999998</c:v>
                </c:pt>
                <c:pt idx="26970">
                  <c:v>0.74216219999999999</c:v>
                </c:pt>
                <c:pt idx="26971">
                  <c:v>0.74212789999999995</c:v>
                </c:pt>
                <c:pt idx="26972">
                  <c:v>0.74209360000000002</c:v>
                </c:pt>
                <c:pt idx="26973">
                  <c:v>0.74205940000000004</c:v>
                </c:pt>
                <c:pt idx="26974">
                  <c:v>0.74202509999999999</c:v>
                </c:pt>
                <c:pt idx="26975">
                  <c:v>0.74199079999999995</c:v>
                </c:pt>
                <c:pt idx="26976">
                  <c:v>0.74195650000000002</c:v>
                </c:pt>
                <c:pt idx="26977">
                  <c:v>0.74192230000000003</c:v>
                </c:pt>
                <c:pt idx="26978">
                  <c:v>0.74188810000000005</c:v>
                </c:pt>
                <c:pt idx="26979">
                  <c:v>0.74185389999999996</c:v>
                </c:pt>
                <c:pt idx="26980">
                  <c:v>0.74181969999999997</c:v>
                </c:pt>
                <c:pt idx="26981">
                  <c:v>0.74178549999999999</c:v>
                </c:pt>
                <c:pt idx="26982">
                  <c:v>0.7417513</c:v>
                </c:pt>
                <c:pt idx="26983">
                  <c:v>0.74171699999999996</c:v>
                </c:pt>
                <c:pt idx="26984">
                  <c:v>0.74168279999999998</c:v>
                </c:pt>
                <c:pt idx="26985">
                  <c:v>0.74164859999999999</c:v>
                </c:pt>
                <c:pt idx="26986">
                  <c:v>0.74161440000000001</c:v>
                </c:pt>
                <c:pt idx="26987">
                  <c:v>0.74158020000000002</c:v>
                </c:pt>
                <c:pt idx="26988">
                  <c:v>0.74154600000000004</c:v>
                </c:pt>
                <c:pt idx="26989">
                  <c:v>0.74151180000000005</c:v>
                </c:pt>
                <c:pt idx="26990">
                  <c:v>0.74147750000000001</c:v>
                </c:pt>
                <c:pt idx="26991">
                  <c:v>0.74144339999999997</c:v>
                </c:pt>
                <c:pt idx="26992">
                  <c:v>0.74140919999999999</c:v>
                </c:pt>
                <c:pt idx="26993">
                  <c:v>0.74137509999999995</c:v>
                </c:pt>
                <c:pt idx="26994">
                  <c:v>0.74134089999999997</c:v>
                </c:pt>
                <c:pt idx="26995">
                  <c:v>0.74130680000000004</c:v>
                </c:pt>
                <c:pt idx="26996">
                  <c:v>0.74127259999999995</c:v>
                </c:pt>
                <c:pt idx="26997">
                  <c:v>0.74123850000000002</c:v>
                </c:pt>
                <c:pt idx="26998">
                  <c:v>0.74120430000000004</c:v>
                </c:pt>
                <c:pt idx="26999">
                  <c:v>0.7411702</c:v>
                </c:pt>
                <c:pt idx="27000">
                  <c:v>0.74113600000000002</c:v>
                </c:pt>
                <c:pt idx="27001">
                  <c:v>0.74110980000000004</c:v>
                </c:pt>
                <c:pt idx="27002">
                  <c:v>0.74108359999999995</c:v>
                </c:pt>
                <c:pt idx="27003">
                  <c:v>0.74105730000000003</c:v>
                </c:pt>
                <c:pt idx="27004">
                  <c:v>0.741031</c:v>
                </c:pt>
                <c:pt idx="27005">
                  <c:v>0.74100460000000001</c:v>
                </c:pt>
                <c:pt idx="27006">
                  <c:v>0.74097820000000003</c:v>
                </c:pt>
                <c:pt idx="27007">
                  <c:v>0.74095180000000005</c:v>
                </c:pt>
                <c:pt idx="27008">
                  <c:v>0.74092539999999996</c:v>
                </c:pt>
                <c:pt idx="27009">
                  <c:v>0.74089890000000003</c:v>
                </c:pt>
                <c:pt idx="27010">
                  <c:v>0.74087239999999999</c:v>
                </c:pt>
                <c:pt idx="27011">
                  <c:v>0.74084589999999995</c:v>
                </c:pt>
                <c:pt idx="27012">
                  <c:v>0.74081929999999996</c:v>
                </c:pt>
                <c:pt idx="27013">
                  <c:v>0.74079280000000003</c:v>
                </c:pt>
                <c:pt idx="27014">
                  <c:v>0.74076620000000004</c:v>
                </c:pt>
                <c:pt idx="27015">
                  <c:v>0.74073960000000005</c:v>
                </c:pt>
                <c:pt idx="27016">
                  <c:v>0.74071290000000001</c:v>
                </c:pt>
                <c:pt idx="27017">
                  <c:v>0.74068630000000002</c:v>
                </c:pt>
                <c:pt idx="27018">
                  <c:v>0.74065970000000003</c:v>
                </c:pt>
                <c:pt idx="27019">
                  <c:v>0.74063299999999999</c:v>
                </c:pt>
                <c:pt idx="27020">
                  <c:v>0.74060630000000005</c:v>
                </c:pt>
                <c:pt idx="27021">
                  <c:v>0.7405796</c:v>
                </c:pt>
                <c:pt idx="27022">
                  <c:v>0.74055289999999996</c:v>
                </c:pt>
                <c:pt idx="27023">
                  <c:v>0.74052620000000002</c:v>
                </c:pt>
                <c:pt idx="27024">
                  <c:v>0.74049949999999998</c:v>
                </c:pt>
                <c:pt idx="27025">
                  <c:v>0.74047269999999998</c:v>
                </c:pt>
                <c:pt idx="27026">
                  <c:v>0.74044600000000005</c:v>
                </c:pt>
                <c:pt idx="27027">
                  <c:v>0.74041920000000006</c:v>
                </c:pt>
                <c:pt idx="27028">
                  <c:v>0.74039239999999995</c:v>
                </c:pt>
                <c:pt idx="27029">
                  <c:v>0.74036570000000002</c:v>
                </c:pt>
                <c:pt idx="27030">
                  <c:v>0.74033890000000002</c:v>
                </c:pt>
                <c:pt idx="27031">
                  <c:v>0.74031199999999997</c:v>
                </c:pt>
                <c:pt idx="27032">
                  <c:v>0.74028519999999998</c:v>
                </c:pt>
                <c:pt idx="27033">
                  <c:v>0.74025839999999998</c:v>
                </c:pt>
                <c:pt idx="27034">
                  <c:v>0.74023159999999999</c:v>
                </c:pt>
                <c:pt idx="27035">
                  <c:v>0.7402048</c:v>
                </c:pt>
                <c:pt idx="27036">
                  <c:v>0.74017790000000006</c:v>
                </c:pt>
                <c:pt idx="27037">
                  <c:v>0.740151</c:v>
                </c:pt>
                <c:pt idx="27038">
                  <c:v>0.74012420000000001</c:v>
                </c:pt>
                <c:pt idx="27039">
                  <c:v>0.74009729999999996</c:v>
                </c:pt>
                <c:pt idx="27040">
                  <c:v>0.74007040000000002</c:v>
                </c:pt>
                <c:pt idx="27041">
                  <c:v>0.74004349999999997</c:v>
                </c:pt>
                <c:pt idx="27042">
                  <c:v>0.74001660000000002</c:v>
                </c:pt>
                <c:pt idx="27043">
                  <c:v>0.73998980000000003</c:v>
                </c:pt>
                <c:pt idx="27044">
                  <c:v>0.73996280000000003</c:v>
                </c:pt>
                <c:pt idx="27045">
                  <c:v>0.73993589999999998</c:v>
                </c:pt>
                <c:pt idx="27046">
                  <c:v>0.73990889999999998</c:v>
                </c:pt>
                <c:pt idx="27047">
                  <c:v>0.73988200000000004</c:v>
                </c:pt>
                <c:pt idx="27048">
                  <c:v>0.73985509999999999</c:v>
                </c:pt>
                <c:pt idx="27049">
                  <c:v>0.73982809999999999</c:v>
                </c:pt>
                <c:pt idx="27050">
                  <c:v>0.73980120000000005</c:v>
                </c:pt>
                <c:pt idx="27051">
                  <c:v>0.73977420000000005</c:v>
                </c:pt>
                <c:pt idx="27052">
                  <c:v>0.7397473</c:v>
                </c:pt>
                <c:pt idx="27053">
                  <c:v>0.7397203</c:v>
                </c:pt>
                <c:pt idx="27054">
                  <c:v>0.7396933</c:v>
                </c:pt>
                <c:pt idx="27055">
                  <c:v>0.7396663</c:v>
                </c:pt>
                <c:pt idx="27056">
                  <c:v>0.7396393</c:v>
                </c:pt>
                <c:pt idx="27057">
                  <c:v>0.7396123</c:v>
                </c:pt>
                <c:pt idx="27058">
                  <c:v>0.7395853</c:v>
                </c:pt>
                <c:pt idx="27059">
                  <c:v>0.7395583</c:v>
                </c:pt>
                <c:pt idx="27060">
                  <c:v>0.7395313</c:v>
                </c:pt>
                <c:pt idx="27061">
                  <c:v>0.7395043</c:v>
                </c:pt>
                <c:pt idx="27062">
                  <c:v>0.7394773</c:v>
                </c:pt>
                <c:pt idx="27063">
                  <c:v>0.7394503</c:v>
                </c:pt>
                <c:pt idx="27064">
                  <c:v>0.73942330000000001</c:v>
                </c:pt>
                <c:pt idx="27065">
                  <c:v>0.73939630000000001</c:v>
                </c:pt>
                <c:pt idx="27066">
                  <c:v>0.73936919999999995</c:v>
                </c:pt>
                <c:pt idx="27067">
                  <c:v>0.73934219999999995</c:v>
                </c:pt>
                <c:pt idx="27068">
                  <c:v>0.7393151</c:v>
                </c:pt>
                <c:pt idx="27069">
                  <c:v>0.73928799999999995</c:v>
                </c:pt>
                <c:pt idx="27070">
                  <c:v>0.73926099999999995</c:v>
                </c:pt>
                <c:pt idx="27071">
                  <c:v>0.7392339</c:v>
                </c:pt>
                <c:pt idx="27072">
                  <c:v>0.7392069</c:v>
                </c:pt>
                <c:pt idx="27073">
                  <c:v>0.73917980000000005</c:v>
                </c:pt>
                <c:pt idx="27074">
                  <c:v>0.7391527</c:v>
                </c:pt>
                <c:pt idx="27075">
                  <c:v>0.7391257</c:v>
                </c:pt>
                <c:pt idx="27076">
                  <c:v>0.73909860000000005</c:v>
                </c:pt>
                <c:pt idx="27077">
                  <c:v>0.73907149999999999</c:v>
                </c:pt>
                <c:pt idx="27078">
                  <c:v>0.73904449999999999</c:v>
                </c:pt>
                <c:pt idx="27079">
                  <c:v>0.73901740000000005</c:v>
                </c:pt>
                <c:pt idx="27080">
                  <c:v>0.73899029999999999</c:v>
                </c:pt>
                <c:pt idx="27081">
                  <c:v>0.73896320000000004</c:v>
                </c:pt>
                <c:pt idx="27082">
                  <c:v>0.73893609999999998</c:v>
                </c:pt>
                <c:pt idx="27083">
                  <c:v>0.73890889999999998</c:v>
                </c:pt>
                <c:pt idx="27084">
                  <c:v>0.73888180000000003</c:v>
                </c:pt>
                <c:pt idx="27085">
                  <c:v>0.73885469999999998</c:v>
                </c:pt>
                <c:pt idx="27086">
                  <c:v>0.73882760000000003</c:v>
                </c:pt>
                <c:pt idx="27087">
                  <c:v>0.73880049999999997</c:v>
                </c:pt>
                <c:pt idx="27088">
                  <c:v>0.73877329999999997</c:v>
                </c:pt>
                <c:pt idx="27089">
                  <c:v>0.73874620000000002</c:v>
                </c:pt>
                <c:pt idx="27090">
                  <c:v>0.73871909999999996</c:v>
                </c:pt>
                <c:pt idx="27091">
                  <c:v>0.73869200000000002</c:v>
                </c:pt>
                <c:pt idx="27092">
                  <c:v>0.73866489999999996</c:v>
                </c:pt>
                <c:pt idx="27093">
                  <c:v>0.73863769999999995</c:v>
                </c:pt>
                <c:pt idx="27094">
                  <c:v>0.73861060000000001</c:v>
                </c:pt>
                <c:pt idx="27095">
                  <c:v>0.73858349999999995</c:v>
                </c:pt>
                <c:pt idx="27096">
                  <c:v>0.7385564</c:v>
                </c:pt>
                <c:pt idx="27097">
                  <c:v>0.73852930000000006</c:v>
                </c:pt>
                <c:pt idx="27098">
                  <c:v>0.73850210000000005</c:v>
                </c:pt>
                <c:pt idx="27099">
                  <c:v>0.73847499999999999</c:v>
                </c:pt>
                <c:pt idx="27100">
                  <c:v>0.73844779999999999</c:v>
                </c:pt>
                <c:pt idx="27101">
                  <c:v>0.73842059999999998</c:v>
                </c:pt>
                <c:pt idx="27102">
                  <c:v>0.73839339999999998</c:v>
                </c:pt>
                <c:pt idx="27103">
                  <c:v>0.73836619999999997</c:v>
                </c:pt>
                <c:pt idx="27104">
                  <c:v>0.73833910000000003</c:v>
                </c:pt>
                <c:pt idx="27105">
                  <c:v>0.73831190000000002</c:v>
                </c:pt>
                <c:pt idx="27106">
                  <c:v>0.73828470000000002</c:v>
                </c:pt>
                <c:pt idx="27107">
                  <c:v>0.73825750000000001</c:v>
                </c:pt>
                <c:pt idx="27108">
                  <c:v>0.73823030000000001</c:v>
                </c:pt>
                <c:pt idx="27109">
                  <c:v>0.73820319999999995</c:v>
                </c:pt>
                <c:pt idx="27110">
                  <c:v>0.73817600000000005</c:v>
                </c:pt>
                <c:pt idx="27111">
                  <c:v>0.73814880000000005</c:v>
                </c:pt>
                <c:pt idx="27112">
                  <c:v>0.73812160000000004</c:v>
                </c:pt>
                <c:pt idx="27113">
                  <c:v>0.73809440000000004</c:v>
                </c:pt>
                <c:pt idx="27114">
                  <c:v>0.73806729999999998</c:v>
                </c:pt>
                <c:pt idx="27115">
                  <c:v>0.73804009999999998</c:v>
                </c:pt>
                <c:pt idx="27116">
                  <c:v>0.73801289999999997</c:v>
                </c:pt>
                <c:pt idx="27117">
                  <c:v>0.73798569999999997</c:v>
                </c:pt>
                <c:pt idx="27118">
                  <c:v>0.73795860000000002</c:v>
                </c:pt>
                <c:pt idx="27119">
                  <c:v>0.73793140000000002</c:v>
                </c:pt>
                <c:pt idx="27120">
                  <c:v>0.73790420000000001</c:v>
                </c:pt>
                <c:pt idx="27121">
                  <c:v>0.73787700000000001</c:v>
                </c:pt>
                <c:pt idx="27122">
                  <c:v>0.7378498</c:v>
                </c:pt>
                <c:pt idx="27123">
                  <c:v>0.73782270000000005</c:v>
                </c:pt>
                <c:pt idx="27124">
                  <c:v>0.73779550000000005</c:v>
                </c:pt>
                <c:pt idx="27125">
                  <c:v>0.73776830000000004</c:v>
                </c:pt>
                <c:pt idx="27126">
                  <c:v>0.73774110000000004</c:v>
                </c:pt>
                <c:pt idx="27127">
                  <c:v>0.73771379999999998</c:v>
                </c:pt>
                <c:pt idx="27128">
                  <c:v>0.73768659999999997</c:v>
                </c:pt>
                <c:pt idx="27129">
                  <c:v>0.73765930000000002</c:v>
                </c:pt>
                <c:pt idx="27130">
                  <c:v>0.73763210000000001</c:v>
                </c:pt>
                <c:pt idx="27131">
                  <c:v>0.73760490000000001</c:v>
                </c:pt>
                <c:pt idx="27132">
                  <c:v>0.73757760000000006</c:v>
                </c:pt>
                <c:pt idx="27133">
                  <c:v>0.73755040000000005</c:v>
                </c:pt>
                <c:pt idx="27134">
                  <c:v>0.73752309999999999</c:v>
                </c:pt>
                <c:pt idx="27135">
                  <c:v>0.73749589999999998</c:v>
                </c:pt>
                <c:pt idx="27136">
                  <c:v>0.73746869999999998</c:v>
                </c:pt>
                <c:pt idx="27137">
                  <c:v>0.73744140000000002</c:v>
                </c:pt>
                <c:pt idx="27138">
                  <c:v>0.73741420000000002</c:v>
                </c:pt>
                <c:pt idx="27139">
                  <c:v>0.73738689999999996</c:v>
                </c:pt>
                <c:pt idx="27140">
                  <c:v>0.73735969999999995</c:v>
                </c:pt>
                <c:pt idx="27141">
                  <c:v>0.73733249999999995</c:v>
                </c:pt>
                <c:pt idx="27142">
                  <c:v>0.73730519999999999</c:v>
                </c:pt>
                <c:pt idx="27143">
                  <c:v>0.73727799999999999</c:v>
                </c:pt>
                <c:pt idx="27144">
                  <c:v>0.73725070000000004</c:v>
                </c:pt>
                <c:pt idx="27145">
                  <c:v>0.73722350000000003</c:v>
                </c:pt>
                <c:pt idx="27146">
                  <c:v>0.73719630000000003</c:v>
                </c:pt>
                <c:pt idx="27147">
                  <c:v>0.73716899999999996</c:v>
                </c:pt>
                <c:pt idx="27148">
                  <c:v>0.73714179999999996</c:v>
                </c:pt>
                <c:pt idx="27149">
                  <c:v>0.73711450000000001</c:v>
                </c:pt>
                <c:pt idx="27150">
                  <c:v>0.7370873</c:v>
                </c:pt>
                <c:pt idx="27151">
                  <c:v>0.7370601</c:v>
                </c:pt>
                <c:pt idx="27152">
                  <c:v>0.73703280000000004</c:v>
                </c:pt>
                <c:pt idx="27153">
                  <c:v>0.73700560000000004</c:v>
                </c:pt>
                <c:pt idx="27154">
                  <c:v>0.73697840000000003</c:v>
                </c:pt>
                <c:pt idx="27155">
                  <c:v>0.73695109999999997</c:v>
                </c:pt>
                <c:pt idx="27156">
                  <c:v>0.73692389999999997</c:v>
                </c:pt>
                <c:pt idx="27157">
                  <c:v>0.73689660000000001</c:v>
                </c:pt>
                <c:pt idx="27158">
                  <c:v>0.73686940000000001</c:v>
                </c:pt>
                <c:pt idx="27159">
                  <c:v>0.7368422</c:v>
                </c:pt>
                <c:pt idx="27160">
                  <c:v>0.73681490000000005</c:v>
                </c:pt>
                <c:pt idx="27161">
                  <c:v>0.73678770000000005</c:v>
                </c:pt>
                <c:pt idx="27162">
                  <c:v>0.73676039999999998</c:v>
                </c:pt>
                <c:pt idx="27163">
                  <c:v>0.73673319999999998</c:v>
                </c:pt>
                <c:pt idx="27164">
                  <c:v>0.73670599999999997</c:v>
                </c:pt>
                <c:pt idx="27165">
                  <c:v>0.73667870000000002</c:v>
                </c:pt>
                <c:pt idx="27166">
                  <c:v>0.73665150000000001</c:v>
                </c:pt>
                <c:pt idx="27167">
                  <c:v>0.73662419999999995</c:v>
                </c:pt>
                <c:pt idx="27168">
                  <c:v>0.73659699999999995</c:v>
                </c:pt>
                <c:pt idx="27169">
                  <c:v>0.73656980000000005</c:v>
                </c:pt>
                <c:pt idx="27170">
                  <c:v>0.73654249999999999</c:v>
                </c:pt>
                <c:pt idx="27171">
                  <c:v>0.73651529999999998</c:v>
                </c:pt>
                <c:pt idx="27172">
                  <c:v>0.73648800000000003</c:v>
                </c:pt>
                <c:pt idx="27173">
                  <c:v>0.73646080000000003</c:v>
                </c:pt>
                <c:pt idx="27174">
                  <c:v>0.73643360000000002</c:v>
                </c:pt>
                <c:pt idx="27175">
                  <c:v>0.73640629999999996</c:v>
                </c:pt>
                <c:pt idx="27176">
                  <c:v>0.73637909999999995</c:v>
                </c:pt>
                <c:pt idx="27177">
                  <c:v>0.7363518</c:v>
                </c:pt>
                <c:pt idx="27178">
                  <c:v>0.7363246</c:v>
                </c:pt>
                <c:pt idx="27179">
                  <c:v>0.73629739999999999</c:v>
                </c:pt>
                <c:pt idx="27180">
                  <c:v>0.73627010000000004</c:v>
                </c:pt>
                <c:pt idx="27181">
                  <c:v>0.73624290000000003</c:v>
                </c:pt>
                <c:pt idx="27182">
                  <c:v>0.73621570000000003</c:v>
                </c:pt>
                <c:pt idx="27183">
                  <c:v>0.73618839999999997</c:v>
                </c:pt>
                <c:pt idx="27184">
                  <c:v>0.73616119999999996</c:v>
                </c:pt>
                <c:pt idx="27185">
                  <c:v>0.73613390000000001</c:v>
                </c:pt>
                <c:pt idx="27186">
                  <c:v>0.73610660000000006</c:v>
                </c:pt>
                <c:pt idx="27187">
                  <c:v>0.73607940000000005</c:v>
                </c:pt>
                <c:pt idx="27188">
                  <c:v>0.73605209999999999</c:v>
                </c:pt>
                <c:pt idx="27189">
                  <c:v>0.73602480000000003</c:v>
                </c:pt>
                <c:pt idx="27190">
                  <c:v>0.73599749999999997</c:v>
                </c:pt>
                <c:pt idx="27191">
                  <c:v>0.73597020000000002</c:v>
                </c:pt>
                <c:pt idx="27192">
                  <c:v>0.73594289999999996</c:v>
                </c:pt>
                <c:pt idx="27193">
                  <c:v>0.7359156</c:v>
                </c:pt>
                <c:pt idx="27194">
                  <c:v>0.73588830000000005</c:v>
                </c:pt>
                <c:pt idx="27195">
                  <c:v>0.73586099999999999</c:v>
                </c:pt>
                <c:pt idx="27196">
                  <c:v>0.73583370000000003</c:v>
                </c:pt>
                <c:pt idx="27197">
                  <c:v>0.73580639999999997</c:v>
                </c:pt>
                <c:pt idx="27198">
                  <c:v>0.73577910000000002</c:v>
                </c:pt>
                <c:pt idx="27199">
                  <c:v>0.73575179999999996</c:v>
                </c:pt>
                <c:pt idx="27200">
                  <c:v>0.7357245</c:v>
                </c:pt>
                <c:pt idx="27201">
                  <c:v>0.73569720000000005</c:v>
                </c:pt>
                <c:pt idx="27202">
                  <c:v>0.73566989999999999</c:v>
                </c:pt>
                <c:pt idx="27203">
                  <c:v>0.73564260000000004</c:v>
                </c:pt>
                <c:pt idx="27204">
                  <c:v>0.73561529999999997</c:v>
                </c:pt>
                <c:pt idx="27205">
                  <c:v>0.73558800000000002</c:v>
                </c:pt>
                <c:pt idx="27206">
                  <c:v>0.73556069999999996</c:v>
                </c:pt>
                <c:pt idx="27207">
                  <c:v>0.7355334</c:v>
                </c:pt>
                <c:pt idx="27208">
                  <c:v>0.73550610000000005</c:v>
                </c:pt>
                <c:pt idx="27209">
                  <c:v>0.73547879999999999</c:v>
                </c:pt>
                <c:pt idx="27210">
                  <c:v>0.73545150000000004</c:v>
                </c:pt>
                <c:pt idx="27211">
                  <c:v>0.73542419999999997</c:v>
                </c:pt>
                <c:pt idx="27212">
                  <c:v>0.73539690000000002</c:v>
                </c:pt>
                <c:pt idx="27213">
                  <c:v>0.73536959999999996</c:v>
                </c:pt>
                <c:pt idx="27214">
                  <c:v>0.7353423</c:v>
                </c:pt>
                <c:pt idx="27215">
                  <c:v>0.73531500000000005</c:v>
                </c:pt>
                <c:pt idx="27216">
                  <c:v>0.73528769999999999</c:v>
                </c:pt>
                <c:pt idx="27217">
                  <c:v>0.73526040000000004</c:v>
                </c:pt>
                <c:pt idx="27218">
                  <c:v>0.73523309999999997</c:v>
                </c:pt>
                <c:pt idx="27219">
                  <c:v>0.73520580000000002</c:v>
                </c:pt>
                <c:pt idx="27220">
                  <c:v>0.73517849999999996</c:v>
                </c:pt>
                <c:pt idx="27221">
                  <c:v>0.7351512</c:v>
                </c:pt>
                <c:pt idx="27222">
                  <c:v>0.73512390000000005</c:v>
                </c:pt>
                <c:pt idx="27223">
                  <c:v>0.73509659999999999</c:v>
                </c:pt>
                <c:pt idx="27224">
                  <c:v>0.73506930000000004</c:v>
                </c:pt>
                <c:pt idx="27225">
                  <c:v>0.73504199999999997</c:v>
                </c:pt>
                <c:pt idx="27226">
                  <c:v>0.73501470000000002</c:v>
                </c:pt>
                <c:pt idx="27227">
                  <c:v>0.73498739999999996</c:v>
                </c:pt>
                <c:pt idx="27228">
                  <c:v>0.73496010000000001</c:v>
                </c:pt>
                <c:pt idx="27229">
                  <c:v>0.73493280000000005</c:v>
                </c:pt>
                <c:pt idx="27230">
                  <c:v>0.73490549999999999</c:v>
                </c:pt>
                <c:pt idx="27231">
                  <c:v>0.73487820000000004</c:v>
                </c:pt>
                <c:pt idx="27232">
                  <c:v>0.73485089999999997</c:v>
                </c:pt>
                <c:pt idx="27233">
                  <c:v>0.73482360000000002</c:v>
                </c:pt>
                <c:pt idx="27234">
                  <c:v>0.73479629999999996</c:v>
                </c:pt>
                <c:pt idx="27235">
                  <c:v>0.73476900000000001</c:v>
                </c:pt>
                <c:pt idx="27236">
                  <c:v>0.73474170000000005</c:v>
                </c:pt>
                <c:pt idx="27237">
                  <c:v>0.73471439999999999</c:v>
                </c:pt>
                <c:pt idx="27238">
                  <c:v>0.73468710000000004</c:v>
                </c:pt>
                <c:pt idx="27239">
                  <c:v>0.73465990000000003</c:v>
                </c:pt>
                <c:pt idx="27240">
                  <c:v>0.73463259999999997</c:v>
                </c:pt>
                <c:pt idx="27241">
                  <c:v>0.73460530000000002</c:v>
                </c:pt>
                <c:pt idx="27242">
                  <c:v>0.73457799999999995</c:v>
                </c:pt>
                <c:pt idx="27243">
                  <c:v>0.7345507</c:v>
                </c:pt>
                <c:pt idx="27244">
                  <c:v>0.73452340000000005</c:v>
                </c:pt>
                <c:pt idx="27245">
                  <c:v>0.73449609999999999</c:v>
                </c:pt>
                <c:pt idx="27246">
                  <c:v>0.73446880000000003</c:v>
                </c:pt>
                <c:pt idx="27247">
                  <c:v>0.73444149999999997</c:v>
                </c:pt>
                <c:pt idx="27248">
                  <c:v>0.73441420000000002</c:v>
                </c:pt>
                <c:pt idx="27249">
                  <c:v>0.73438689999999995</c:v>
                </c:pt>
                <c:pt idx="27250">
                  <c:v>0.7343596</c:v>
                </c:pt>
                <c:pt idx="27251">
                  <c:v>0.73433230000000005</c:v>
                </c:pt>
                <c:pt idx="27252">
                  <c:v>0.73430499999999999</c:v>
                </c:pt>
                <c:pt idx="27253">
                  <c:v>0.73427770000000003</c:v>
                </c:pt>
                <c:pt idx="27254">
                  <c:v>0.73425039999999997</c:v>
                </c:pt>
                <c:pt idx="27255">
                  <c:v>0.73422310000000002</c:v>
                </c:pt>
                <c:pt idx="27256">
                  <c:v>0.73419579999999995</c:v>
                </c:pt>
                <c:pt idx="27257">
                  <c:v>0.7341685</c:v>
                </c:pt>
                <c:pt idx="27258">
                  <c:v>0.73414120000000005</c:v>
                </c:pt>
                <c:pt idx="27259">
                  <c:v>0.73411389999999999</c:v>
                </c:pt>
                <c:pt idx="27260">
                  <c:v>0.73408660000000003</c:v>
                </c:pt>
                <c:pt idx="27261">
                  <c:v>0.73405929999999997</c:v>
                </c:pt>
                <c:pt idx="27262">
                  <c:v>0.73403200000000002</c:v>
                </c:pt>
                <c:pt idx="27263">
                  <c:v>0.73400469999999995</c:v>
                </c:pt>
                <c:pt idx="27264">
                  <c:v>0.7339774</c:v>
                </c:pt>
                <c:pt idx="27265">
                  <c:v>0.73395010000000005</c:v>
                </c:pt>
                <c:pt idx="27266">
                  <c:v>0.73392279999999999</c:v>
                </c:pt>
                <c:pt idx="27267">
                  <c:v>0.73389550000000003</c:v>
                </c:pt>
                <c:pt idx="27268">
                  <c:v>0.73386819999999997</c:v>
                </c:pt>
                <c:pt idx="27269">
                  <c:v>0.73384090000000002</c:v>
                </c:pt>
                <c:pt idx="27270">
                  <c:v>0.73381359999999995</c:v>
                </c:pt>
                <c:pt idx="27271">
                  <c:v>0.7337863</c:v>
                </c:pt>
                <c:pt idx="27272">
                  <c:v>0.73375900000000005</c:v>
                </c:pt>
                <c:pt idx="27273">
                  <c:v>0.73373169999999999</c:v>
                </c:pt>
                <c:pt idx="27274">
                  <c:v>0.73370440000000003</c:v>
                </c:pt>
                <c:pt idx="27275">
                  <c:v>0.73367709999999997</c:v>
                </c:pt>
                <c:pt idx="27276">
                  <c:v>0.73364980000000002</c:v>
                </c:pt>
                <c:pt idx="27277">
                  <c:v>0.73362249999999996</c:v>
                </c:pt>
                <c:pt idx="27278">
                  <c:v>0.7335952</c:v>
                </c:pt>
                <c:pt idx="27279">
                  <c:v>0.733568</c:v>
                </c:pt>
                <c:pt idx="27280">
                  <c:v>0.73354070000000005</c:v>
                </c:pt>
                <c:pt idx="27281">
                  <c:v>0.73351350000000004</c:v>
                </c:pt>
                <c:pt idx="27282">
                  <c:v>0.73348619999999998</c:v>
                </c:pt>
                <c:pt idx="27283">
                  <c:v>0.73345899999999997</c:v>
                </c:pt>
                <c:pt idx="27284">
                  <c:v>0.73343179999999997</c:v>
                </c:pt>
                <c:pt idx="27285">
                  <c:v>0.73340450000000001</c:v>
                </c:pt>
                <c:pt idx="27286">
                  <c:v>0.73337730000000001</c:v>
                </c:pt>
                <c:pt idx="27287">
                  <c:v>0.73334999999999995</c:v>
                </c:pt>
                <c:pt idx="27288">
                  <c:v>0.73332280000000005</c:v>
                </c:pt>
                <c:pt idx="27289">
                  <c:v>0.73329560000000005</c:v>
                </c:pt>
                <c:pt idx="27290">
                  <c:v>0.73326829999999998</c:v>
                </c:pt>
                <c:pt idx="27291">
                  <c:v>0.73324109999999998</c:v>
                </c:pt>
                <c:pt idx="27292">
                  <c:v>0.73321380000000003</c:v>
                </c:pt>
                <c:pt idx="27293">
                  <c:v>0.73318660000000002</c:v>
                </c:pt>
                <c:pt idx="27294">
                  <c:v>0.73315940000000002</c:v>
                </c:pt>
                <c:pt idx="27295">
                  <c:v>0.73313209999999995</c:v>
                </c:pt>
                <c:pt idx="27296">
                  <c:v>0.73310489999999995</c:v>
                </c:pt>
                <c:pt idx="27297">
                  <c:v>0.7330776</c:v>
                </c:pt>
                <c:pt idx="27298">
                  <c:v>0.73305039999999999</c:v>
                </c:pt>
                <c:pt idx="27299">
                  <c:v>0.73302319999999999</c:v>
                </c:pt>
                <c:pt idx="27300">
                  <c:v>0.73299590000000003</c:v>
                </c:pt>
                <c:pt idx="27301">
                  <c:v>0.73296870000000003</c:v>
                </c:pt>
                <c:pt idx="27302">
                  <c:v>0.73294139999999997</c:v>
                </c:pt>
                <c:pt idx="27303">
                  <c:v>0.73291419999999996</c:v>
                </c:pt>
                <c:pt idx="27304">
                  <c:v>0.73288699999999996</c:v>
                </c:pt>
                <c:pt idx="27305">
                  <c:v>0.7328597</c:v>
                </c:pt>
                <c:pt idx="27306">
                  <c:v>0.7328325</c:v>
                </c:pt>
                <c:pt idx="27307">
                  <c:v>0.73280529999999999</c:v>
                </c:pt>
                <c:pt idx="27308">
                  <c:v>0.73277800000000004</c:v>
                </c:pt>
                <c:pt idx="27309">
                  <c:v>0.73275080000000004</c:v>
                </c:pt>
                <c:pt idx="27310">
                  <c:v>0.73272349999999997</c:v>
                </c:pt>
                <c:pt idx="27311">
                  <c:v>0.73269629999999997</c:v>
                </c:pt>
                <c:pt idx="27312">
                  <c:v>0.73266909999999996</c:v>
                </c:pt>
                <c:pt idx="27313">
                  <c:v>0.73264180000000001</c:v>
                </c:pt>
                <c:pt idx="27314">
                  <c:v>0.7326146</c:v>
                </c:pt>
                <c:pt idx="27315">
                  <c:v>0.73258730000000005</c:v>
                </c:pt>
                <c:pt idx="27316">
                  <c:v>0.73256010000000005</c:v>
                </c:pt>
                <c:pt idx="27317">
                  <c:v>0.73253290000000004</c:v>
                </c:pt>
                <c:pt idx="27318">
                  <c:v>0.73250559999999998</c:v>
                </c:pt>
                <c:pt idx="27319">
                  <c:v>0.73247839999999997</c:v>
                </c:pt>
                <c:pt idx="27320">
                  <c:v>0.73245110000000002</c:v>
                </c:pt>
                <c:pt idx="27321">
                  <c:v>0.73242390000000002</c:v>
                </c:pt>
                <c:pt idx="27322">
                  <c:v>0.73239670000000001</c:v>
                </c:pt>
                <c:pt idx="27323">
                  <c:v>0.73236939999999995</c:v>
                </c:pt>
                <c:pt idx="27324">
                  <c:v>0.73234220000000005</c:v>
                </c:pt>
                <c:pt idx="27325">
                  <c:v>0.73231489999999999</c:v>
                </c:pt>
                <c:pt idx="27326">
                  <c:v>0.73228769999999999</c:v>
                </c:pt>
                <c:pt idx="27327">
                  <c:v>0.73226049999999998</c:v>
                </c:pt>
                <c:pt idx="27328">
                  <c:v>0.73223320000000003</c:v>
                </c:pt>
                <c:pt idx="27329">
                  <c:v>0.73220600000000002</c:v>
                </c:pt>
                <c:pt idx="27330">
                  <c:v>0.73217869999999996</c:v>
                </c:pt>
                <c:pt idx="27331">
                  <c:v>0.73215149999999996</c:v>
                </c:pt>
                <c:pt idx="27332">
                  <c:v>0.73212429999999995</c:v>
                </c:pt>
                <c:pt idx="27333">
                  <c:v>0.732097</c:v>
                </c:pt>
                <c:pt idx="27334">
                  <c:v>0.73206979999999999</c:v>
                </c:pt>
                <c:pt idx="27335">
                  <c:v>0.73204259999999999</c:v>
                </c:pt>
                <c:pt idx="27336">
                  <c:v>0.73201530000000004</c:v>
                </c:pt>
                <c:pt idx="27337">
                  <c:v>0.73198810000000003</c:v>
                </c:pt>
                <c:pt idx="27338">
                  <c:v>0.73196079999999997</c:v>
                </c:pt>
                <c:pt idx="27339">
                  <c:v>0.73193359999999996</c:v>
                </c:pt>
                <c:pt idx="27340">
                  <c:v>0.73190639999999996</c:v>
                </c:pt>
                <c:pt idx="27341">
                  <c:v>0.7318791</c:v>
                </c:pt>
                <c:pt idx="27342">
                  <c:v>0.7318519</c:v>
                </c:pt>
                <c:pt idx="27343">
                  <c:v>0.73182460000000005</c:v>
                </c:pt>
                <c:pt idx="27344">
                  <c:v>0.73179740000000004</c:v>
                </c:pt>
                <c:pt idx="27345">
                  <c:v>0.73177020000000004</c:v>
                </c:pt>
                <c:pt idx="27346">
                  <c:v>0.73174289999999997</c:v>
                </c:pt>
                <c:pt idx="27347">
                  <c:v>0.73171569999999997</c:v>
                </c:pt>
                <c:pt idx="27348">
                  <c:v>0.73168840000000002</c:v>
                </c:pt>
                <c:pt idx="27349">
                  <c:v>0.73166120000000001</c:v>
                </c:pt>
                <c:pt idx="27350">
                  <c:v>0.73163400000000001</c:v>
                </c:pt>
                <c:pt idx="27351">
                  <c:v>0.73160670000000005</c:v>
                </c:pt>
                <c:pt idx="27352">
                  <c:v>0.73157950000000005</c:v>
                </c:pt>
                <c:pt idx="27353">
                  <c:v>0.73155219999999999</c:v>
                </c:pt>
                <c:pt idx="27354">
                  <c:v>0.73152499999999998</c:v>
                </c:pt>
                <c:pt idx="27355">
                  <c:v>0.73149779999999998</c:v>
                </c:pt>
                <c:pt idx="27356">
                  <c:v>0.73147050000000002</c:v>
                </c:pt>
                <c:pt idx="27357">
                  <c:v>0.73144330000000002</c:v>
                </c:pt>
                <c:pt idx="27358">
                  <c:v>0.73141599999999996</c:v>
                </c:pt>
                <c:pt idx="27359">
                  <c:v>0.73138879999999995</c:v>
                </c:pt>
                <c:pt idx="27360">
                  <c:v>0.73136159999999995</c:v>
                </c:pt>
                <c:pt idx="27361">
                  <c:v>0.73133429999999999</c:v>
                </c:pt>
                <c:pt idx="27362">
                  <c:v>0.73130709999999999</c:v>
                </c:pt>
                <c:pt idx="27363">
                  <c:v>0.73127989999999998</c:v>
                </c:pt>
                <c:pt idx="27364">
                  <c:v>0.73125260000000003</c:v>
                </c:pt>
                <c:pt idx="27365">
                  <c:v>0.73122540000000003</c:v>
                </c:pt>
                <c:pt idx="27366">
                  <c:v>0.73119809999999996</c:v>
                </c:pt>
                <c:pt idx="27367">
                  <c:v>0.73117089999999996</c:v>
                </c:pt>
                <c:pt idx="27368">
                  <c:v>0.73114369999999995</c:v>
                </c:pt>
                <c:pt idx="27369">
                  <c:v>0.7311164</c:v>
                </c:pt>
                <c:pt idx="27370">
                  <c:v>0.73108919999999999</c:v>
                </c:pt>
                <c:pt idx="27371">
                  <c:v>0.73106190000000004</c:v>
                </c:pt>
                <c:pt idx="27372">
                  <c:v>0.73103470000000004</c:v>
                </c:pt>
                <c:pt idx="27373">
                  <c:v>0.73100750000000003</c:v>
                </c:pt>
                <c:pt idx="27374">
                  <c:v>0.73098030000000003</c:v>
                </c:pt>
                <c:pt idx="27375">
                  <c:v>0.73095319999999997</c:v>
                </c:pt>
                <c:pt idx="27376">
                  <c:v>0.73092599999999996</c:v>
                </c:pt>
                <c:pt idx="27377">
                  <c:v>0.73089879999999996</c:v>
                </c:pt>
                <c:pt idx="27378">
                  <c:v>0.73087159999999995</c:v>
                </c:pt>
                <c:pt idx="27379">
                  <c:v>0.73084439999999995</c:v>
                </c:pt>
                <c:pt idx="27380">
                  <c:v>0.7308173</c:v>
                </c:pt>
                <c:pt idx="27381">
                  <c:v>0.7307901</c:v>
                </c:pt>
                <c:pt idx="27382">
                  <c:v>0.73076289999999999</c:v>
                </c:pt>
                <c:pt idx="27383">
                  <c:v>0.73073569999999999</c:v>
                </c:pt>
                <c:pt idx="27384">
                  <c:v>0.73070849999999998</c:v>
                </c:pt>
                <c:pt idx="27385">
                  <c:v>0.73068140000000004</c:v>
                </c:pt>
                <c:pt idx="27386">
                  <c:v>0.73065420000000003</c:v>
                </c:pt>
                <c:pt idx="27387">
                  <c:v>0.73062700000000003</c:v>
                </c:pt>
                <c:pt idx="27388">
                  <c:v>0.73059980000000002</c:v>
                </c:pt>
                <c:pt idx="27389">
                  <c:v>0.73057260000000002</c:v>
                </c:pt>
                <c:pt idx="27390">
                  <c:v>0.73054549999999996</c:v>
                </c:pt>
                <c:pt idx="27391">
                  <c:v>0.73051829999999995</c:v>
                </c:pt>
                <c:pt idx="27392">
                  <c:v>0.73049109999999995</c:v>
                </c:pt>
                <c:pt idx="27393">
                  <c:v>0.73046390000000005</c:v>
                </c:pt>
                <c:pt idx="27394">
                  <c:v>0.73043670000000005</c:v>
                </c:pt>
                <c:pt idx="27395">
                  <c:v>0.73040959999999999</c:v>
                </c:pt>
                <c:pt idx="27396">
                  <c:v>0.73038239999999999</c:v>
                </c:pt>
                <c:pt idx="27397">
                  <c:v>0.73035519999999998</c:v>
                </c:pt>
                <c:pt idx="27398">
                  <c:v>0.73032799999999998</c:v>
                </c:pt>
                <c:pt idx="27399">
                  <c:v>0.73030079999999997</c:v>
                </c:pt>
                <c:pt idx="27400">
                  <c:v>0.73027370000000003</c:v>
                </c:pt>
                <c:pt idx="27401">
                  <c:v>0.73024650000000002</c:v>
                </c:pt>
                <c:pt idx="27402">
                  <c:v>0.73021930000000002</c:v>
                </c:pt>
                <c:pt idx="27403">
                  <c:v>0.73019210000000001</c:v>
                </c:pt>
                <c:pt idx="27404">
                  <c:v>0.73016490000000001</c:v>
                </c:pt>
                <c:pt idx="27405">
                  <c:v>0.73013779999999995</c:v>
                </c:pt>
                <c:pt idx="27406">
                  <c:v>0.73011060000000005</c:v>
                </c:pt>
                <c:pt idx="27407">
                  <c:v>0.73008340000000005</c:v>
                </c:pt>
                <c:pt idx="27408">
                  <c:v>0.73005620000000004</c:v>
                </c:pt>
                <c:pt idx="27409">
                  <c:v>0.73002900000000004</c:v>
                </c:pt>
                <c:pt idx="27410">
                  <c:v>0.73000189999999998</c:v>
                </c:pt>
                <c:pt idx="27411">
                  <c:v>0.72997469999999998</c:v>
                </c:pt>
                <c:pt idx="27412">
                  <c:v>0.72994749999999997</c:v>
                </c:pt>
                <c:pt idx="27413">
                  <c:v>0.72992029999999997</c:v>
                </c:pt>
                <c:pt idx="27414">
                  <c:v>0.72989309999999996</c:v>
                </c:pt>
                <c:pt idx="27415">
                  <c:v>0.72986600000000001</c:v>
                </c:pt>
                <c:pt idx="27416">
                  <c:v>0.72983880000000001</c:v>
                </c:pt>
                <c:pt idx="27417">
                  <c:v>0.7298116</c:v>
                </c:pt>
                <c:pt idx="27418">
                  <c:v>0.7297844</c:v>
                </c:pt>
                <c:pt idx="27419">
                  <c:v>0.72975719999999999</c:v>
                </c:pt>
                <c:pt idx="27420">
                  <c:v>0.72973010000000005</c:v>
                </c:pt>
                <c:pt idx="27421">
                  <c:v>0.72970290000000004</c:v>
                </c:pt>
                <c:pt idx="27422">
                  <c:v>0.72967570000000004</c:v>
                </c:pt>
                <c:pt idx="27423">
                  <c:v>0.72964850000000003</c:v>
                </c:pt>
                <c:pt idx="27424">
                  <c:v>0.72962139999999998</c:v>
                </c:pt>
                <c:pt idx="27425">
                  <c:v>0.72959419999999997</c:v>
                </c:pt>
                <c:pt idx="27426">
                  <c:v>0.72956699999999997</c:v>
                </c:pt>
                <c:pt idx="27427">
                  <c:v>0.72953979999999996</c:v>
                </c:pt>
                <c:pt idx="27428">
                  <c:v>0.72951259999999996</c:v>
                </c:pt>
                <c:pt idx="27429">
                  <c:v>0.72948550000000001</c:v>
                </c:pt>
                <c:pt idx="27430">
                  <c:v>0.7294583</c:v>
                </c:pt>
                <c:pt idx="27431">
                  <c:v>0.7294311</c:v>
                </c:pt>
                <c:pt idx="27432">
                  <c:v>0.72940389999999999</c:v>
                </c:pt>
                <c:pt idx="27433">
                  <c:v>0.72937669999999999</c:v>
                </c:pt>
                <c:pt idx="27434">
                  <c:v>0.72934960000000004</c:v>
                </c:pt>
                <c:pt idx="27435">
                  <c:v>0.72932240000000004</c:v>
                </c:pt>
                <c:pt idx="27436">
                  <c:v>0.72929520000000003</c:v>
                </c:pt>
                <c:pt idx="27437">
                  <c:v>0.72926800000000003</c:v>
                </c:pt>
                <c:pt idx="27438">
                  <c:v>0.72924080000000002</c:v>
                </c:pt>
                <c:pt idx="27439">
                  <c:v>0.72921369999999996</c:v>
                </c:pt>
                <c:pt idx="27440">
                  <c:v>0.72918649999999996</c:v>
                </c:pt>
                <c:pt idx="27441">
                  <c:v>0.72915940000000001</c:v>
                </c:pt>
                <c:pt idx="27442">
                  <c:v>0.72913229999999996</c:v>
                </c:pt>
                <c:pt idx="27443">
                  <c:v>0.72910520000000001</c:v>
                </c:pt>
                <c:pt idx="27444">
                  <c:v>0.72907809999999995</c:v>
                </c:pt>
                <c:pt idx="27445">
                  <c:v>0.72905089999999995</c:v>
                </c:pt>
                <c:pt idx="27446">
                  <c:v>0.7290238</c:v>
                </c:pt>
                <c:pt idx="27447">
                  <c:v>0.72899670000000005</c:v>
                </c:pt>
                <c:pt idx="27448">
                  <c:v>0.7289696</c:v>
                </c:pt>
                <c:pt idx="27449">
                  <c:v>0.72894250000000005</c:v>
                </c:pt>
                <c:pt idx="27450">
                  <c:v>0.72891530000000004</c:v>
                </c:pt>
                <c:pt idx="27451">
                  <c:v>0.72888819999999999</c:v>
                </c:pt>
                <c:pt idx="27452">
                  <c:v>0.72886110000000004</c:v>
                </c:pt>
                <c:pt idx="27453">
                  <c:v>0.72883399999999998</c:v>
                </c:pt>
                <c:pt idx="27454">
                  <c:v>0.72880690000000004</c:v>
                </c:pt>
                <c:pt idx="27455">
                  <c:v>0.72877970000000003</c:v>
                </c:pt>
                <c:pt idx="27456">
                  <c:v>0.72875259999999997</c:v>
                </c:pt>
                <c:pt idx="27457">
                  <c:v>0.72872550000000003</c:v>
                </c:pt>
                <c:pt idx="27458">
                  <c:v>0.72869839999999997</c:v>
                </c:pt>
                <c:pt idx="27459">
                  <c:v>0.72867130000000002</c:v>
                </c:pt>
                <c:pt idx="27460">
                  <c:v>0.72864410000000002</c:v>
                </c:pt>
                <c:pt idx="27461">
                  <c:v>0.72861699999999996</c:v>
                </c:pt>
                <c:pt idx="27462">
                  <c:v>0.72858990000000001</c:v>
                </c:pt>
                <c:pt idx="27463">
                  <c:v>0.72856279999999995</c:v>
                </c:pt>
                <c:pt idx="27464">
                  <c:v>0.72853570000000001</c:v>
                </c:pt>
                <c:pt idx="27465">
                  <c:v>0.7285085</c:v>
                </c:pt>
                <c:pt idx="27466">
                  <c:v>0.72848139999999995</c:v>
                </c:pt>
                <c:pt idx="27467">
                  <c:v>0.7284543</c:v>
                </c:pt>
                <c:pt idx="27468">
                  <c:v>0.72842720000000005</c:v>
                </c:pt>
                <c:pt idx="27469">
                  <c:v>0.72840009999999999</c:v>
                </c:pt>
                <c:pt idx="27470">
                  <c:v>0.72837289999999999</c:v>
                </c:pt>
                <c:pt idx="27471">
                  <c:v>0.72834580000000004</c:v>
                </c:pt>
                <c:pt idx="27472">
                  <c:v>0.72831869999999999</c:v>
                </c:pt>
                <c:pt idx="27473">
                  <c:v>0.72829160000000004</c:v>
                </c:pt>
                <c:pt idx="27474">
                  <c:v>0.72826449999999998</c:v>
                </c:pt>
                <c:pt idx="27475">
                  <c:v>0.72823729999999998</c:v>
                </c:pt>
                <c:pt idx="27476">
                  <c:v>0.72821020000000003</c:v>
                </c:pt>
                <c:pt idx="27477">
                  <c:v>0.72818309999999997</c:v>
                </c:pt>
                <c:pt idx="27478">
                  <c:v>0.72815600000000003</c:v>
                </c:pt>
                <c:pt idx="27479">
                  <c:v>0.72812889999999997</c:v>
                </c:pt>
                <c:pt idx="27480">
                  <c:v>0.72810169999999996</c:v>
                </c:pt>
                <c:pt idx="27481">
                  <c:v>0.72807460000000002</c:v>
                </c:pt>
                <c:pt idx="27482">
                  <c:v>0.72804749999999996</c:v>
                </c:pt>
                <c:pt idx="27483">
                  <c:v>0.72802040000000001</c:v>
                </c:pt>
                <c:pt idx="27484">
                  <c:v>0.72799320000000001</c:v>
                </c:pt>
                <c:pt idx="27485">
                  <c:v>0.72796609999999995</c:v>
                </c:pt>
                <c:pt idx="27486">
                  <c:v>0.727939</c:v>
                </c:pt>
                <c:pt idx="27487">
                  <c:v>0.72791189999999995</c:v>
                </c:pt>
                <c:pt idx="27488">
                  <c:v>0.7278848</c:v>
                </c:pt>
                <c:pt idx="27489">
                  <c:v>0.72785759999999999</c:v>
                </c:pt>
                <c:pt idx="27490">
                  <c:v>0.72783050000000005</c:v>
                </c:pt>
                <c:pt idx="27491">
                  <c:v>0.72780339999999999</c:v>
                </c:pt>
                <c:pt idx="27492">
                  <c:v>0.72777630000000004</c:v>
                </c:pt>
                <c:pt idx="27493">
                  <c:v>0.72774919999999998</c:v>
                </c:pt>
                <c:pt idx="27494">
                  <c:v>0.72772199999999998</c:v>
                </c:pt>
                <c:pt idx="27495">
                  <c:v>0.72769490000000003</c:v>
                </c:pt>
                <c:pt idx="27496">
                  <c:v>0.72766779999999998</c:v>
                </c:pt>
                <c:pt idx="27497">
                  <c:v>0.72764070000000003</c:v>
                </c:pt>
                <c:pt idx="27498">
                  <c:v>0.72761359999999997</c:v>
                </c:pt>
                <c:pt idx="27499">
                  <c:v>0.72758639999999997</c:v>
                </c:pt>
                <c:pt idx="27500">
                  <c:v>0.72755930000000002</c:v>
                </c:pt>
                <c:pt idx="27501">
                  <c:v>0.72753219999999996</c:v>
                </c:pt>
                <c:pt idx="27502">
                  <c:v>0.72750510000000002</c:v>
                </c:pt>
                <c:pt idx="27503">
                  <c:v>0.72747799999999996</c:v>
                </c:pt>
                <c:pt idx="27504">
                  <c:v>0.72745079999999995</c:v>
                </c:pt>
                <c:pt idx="27505">
                  <c:v>0.72742370000000001</c:v>
                </c:pt>
                <c:pt idx="27506">
                  <c:v>0.72739659999999995</c:v>
                </c:pt>
                <c:pt idx="27507">
                  <c:v>0.7273695</c:v>
                </c:pt>
                <c:pt idx="27508">
                  <c:v>0.72734239999999994</c:v>
                </c:pt>
                <c:pt idx="27509">
                  <c:v>0.72731539999999995</c:v>
                </c:pt>
                <c:pt idx="27510">
                  <c:v>0.7272883</c:v>
                </c:pt>
                <c:pt idx="27511">
                  <c:v>0.72726120000000005</c:v>
                </c:pt>
                <c:pt idx="27512">
                  <c:v>0.72723420000000005</c:v>
                </c:pt>
                <c:pt idx="27513">
                  <c:v>0.7272071</c:v>
                </c:pt>
                <c:pt idx="27514">
                  <c:v>0.7271801</c:v>
                </c:pt>
                <c:pt idx="27515">
                  <c:v>0.72715300000000005</c:v>
                </c:pt>
                <c:pt idx="27516">
                  <c:v>0.72712589999999999</c:v>
                </c:pt>
                <c:pt idx="27517">
                  <c:v>0.72709889999999999</c:v>
                </c:pt>
                <c:pt idx="27518">
                  <c:v>0.72707180000000005</c:v>
                </c:pt>
                <c:pt idx="27519">
                  <c:v>0.72704480000000005</c:v>
                </c:pt>
                <c:pt idx="27520">
                  <c:v>0.72701769999999999</c:v>
                </c:pt>
                <c:pt idx="27521">
                  <c:v>0.72699060000000004</c:v>
                </c:pt>
                <c:pt idx="27522">
                  <c:v>0.72696360000000004</c:v>
                </c:pt>
                <c:pt idx="27523">
                  <c:v>0.72693649999999999</c:v>
                </c:pt>
                <c:pt idx="27524">
                  <c:v>0.72690949999999999</c:v>
                </c:pt>
                <c:pt idx="27525">
                  <c:v>0.72688240000000004</c:v>
                </c:pt>
                <c:pt idx="27526">
                  <c:v>0.72685529999999998</c:v>
                </c:pt>
                <c:pt idx="27527">
                  <c:v>0.72682829999999998</c:v>
                </c:pt>
                <c:pt idx="27528">
                  <c:v>0.72680120000000004</c:v>
                </c:pt>
                <c:pt idx="27529">
                  <c:v>0.72677420000000004</c:v>
                </c:pt>
                <c:pt idx="27530">
                  <c:v>0.72674709999999998</c:v>
                </c:pt>
                <c:pt idx="27531">
                  <c:v>0.72672000000000003</c:v>
                </c:pt>
                <c:pt idx="27532">
                  <c:v>0.72669300000000003</c:v>
                </c:pt>
                <c:pt idx="27533">
                  <c:v>0.72666589999999998</c:v>
                </c:pt>
                <c:pt idx="27534">
                  <c:v>0.72663889999999998</c:v>
                </c:pt>
                <c:pt idx="27535">
                  <c:v>0.72661180000000003</c:v>
                </c:pt>
                <c:pt idx="27536">
                  <c:v>0.72658469999999997</c:v>
                </c:pt>
                <c:pt idx="27537">
                  <c:v>0.72655769999999997</c:v>
                </c:pt>
                <c:pt idx="27538">
                  <c:v>0.72653060000000003</c:v>
                </c:pt>
                <c:pt idx="27539">
                  <c:v>0.72650360000000003</c:v>
                </c:pt>
                <c:pt idx="27540">
                  <c:v>0.72647649999999997</c:v>
                </c:pt>
                <c:pt idx="27541">
                  <c:v>0.72644940000000002</c:v>
                </c:pt>
                <c:pt idx="27542">
                  <c:v>0.72642240000000002</c:v>
                </c:pt>
                <c:pt idx="27543">
                  <c:v>0.72639529999999997</c:v>
                </c:pt>
                <c:pt idx="27544">
                  <c:v>0.72636820000000002</c:v>
                </c:pt>
                <c:pt idx="27545">
                  <c:v>0.72634120000000002</c:v>
                </c:pt>
                <c:pt idx="27546">
                  <c:v>0.72631409999999996</c:v>
                </c:pt>
                <c:pt idx="27547">
                  <c:v>0.72628709999999996</c:v>
                </c:pt>
                <c:pt idx="27548">
                  <c:v>0.72626000000000002</c:v>
                </c:pt>
                <c:pt idx="27549">
                  <c:v>0.72623289999999996</c:v>
                </c:pt>
                <c:pt idx="27550">
                  <c:v>0.72620589999999996</c:v>
                </c:pt>
                <c:pt idx="27551">
                  <c:v>0.72617880000000001</c:v>
                </c:pt>
                <c:pt idx="27552">
                  <c:v>0.72615180000000001</c:v>
                </c:pt>
                <c:pt idx="27553">
                  <c:v>0.72612469999999996</c:v>
                </c:pt>
                <c:pt idx="27554">
                  <c:v>0.72609760000000001</c:v>
                </c:pt>
                <c:pt idx="27555">
                  <c:v>0.72607060000000001</c:v>
                </c:pt>
                <c:pt idx="27556">
                  <c:v>0.72604349999999995</c:v>
                </c:pt>
                <c:pt idx="27557">
                  <c:v>0.72601649999999995</c:v>
                </c:pt>
                <c:pt idx="27558">
                  <c:v>0.72598940000000001</c:v>
                </c:pt>
                <c:pt idx="27559">
                  <c:v>0.72596229999999995</c:v>
                </c:pt>
                <c:pt idx="27560">
                  <c:v>0.72593529999999995</c:v>
                </c:pt>
                <c:pt idx="27561">
                  <c:v>0.7259082</c:v>
                </c:pt>
                <c:pt idx="27562">
                  <c:v>0.7258812</c:v>
                </c:pt>
                <c:pt idx="27563">
                  <c:v>0.72585409999999995</c:v>
                </c:pt>
                <c:pt idx="27564">
                  <c:v>0.725827</c:v>
                </c:pt>
                <c:pt idx="27565">
                  <c:v>0.7258</c:v>
                </c:pt>
                <c:pt idx="27566">
                  <c:v>0.72577290000000005</c:v>
                </c:pt>
                <c:pt idx="27567">
                  <c:v>0.72574590000000005</c:v>
                </c:pt>
                <c:pt idx="27568">
                  <c:v>0.7257188</c:v>
                </c:pt>
                <c:pt idx="27569">
                  <c:v>0.72569170000000005</c:v>
                </c:pt>
                <c:pt idx="27570">
                  <c:v>0.72566470000000005</c:v>
                </c:pt>
                <c:pt idx="27571">
                  <c:v>0.72563770000000005</c:v>
                </c:pt>
                <c:pt idx="27572">
                  <c:v>0.72561070000000005</c:v>
                </c:pt>
                <c:pt idx="27573">
                  <c:v>0.72558370000000005</c:v>
                </c:pt>
                <c:pt idx="27574">
                  <c:v>0.72555670000000005</c:v>
                </c:pt>
                <c:pt idx="27575">
                  <c:v>0.72552970000000006</c:v>
                </c:pt>
                <c:pt idx="27576">
                  <c:v>0.72550269999999994</c:v>
                </c:pt>
                <c:pt idx="27577">
                  <c:v>0.72547569999999995</c:v>
                </c:pt>
                <c:pt idx="27578">
                  <c:v>0.72544869999999995</c:v>
                </c:pt>
                <c:pt idx="27579">
                  <c:v>0.72542169999999995</c:v>
                </c:pt>
                <c:pt idx="27580">
                  <c:v>0.72539469999999995</c:v>
                </c:pt>
                <c:pt idx="27581">
                  <c:v>0.72536769999999995</c:v>
                </c:pt>
                <c:pt idx="27582">
                  <c:v>0.72534069999999995</c:v>
                </c:pt>
                <c:pt idx="27583">
                  <c:v>0.72531369999999995</c:v>
                </c:pt>
                <c:pt idx="27584">
                  <c:v>0.72528669999999995</c:v>
                </c:pt>
                <c:pt idx="27585">
                  <c:v>0.72525969999999995</c:v>
                </c:pt>
                <c:pt idx="27586">
                  <c:v>0.72523269999999995</c:v>
                </c:pt>
                <c:pt idx="27587">
                  <c:v>0.72520569999999995</c:v>
                </c:pt>
                <c:pt idx="27588">
                  <c:v>0.72517869999999995</c:v>
                </c:pt>
                <c:pt idx="27589">
                  <c:v>0.72515169999999995</c:v>
                </c:pt>
                <c:pt idx="27590">
                  <c:v>0.72512469999999996</c:v>
                </c:pt>
                <c:pt idx="27591">
                  <c:v>0.72509769999999996</c:v>
                </c:pt>
                <c:pt idx="27592">
                  <c:v>0.72507069999999996</c:v>
                </c:pt>
                <c:pt idx="27593">
                  <c:v>0.72504369999999996</c:v>
                </c:pt>
                <c:pt idx="27594">
                  <c:v>0.72501669999999996</c:v>
                </c:pt>
                <c:pt idx="27595">
                  <c:v>0.72498969999999996</c:v>
                </c:pt>
                <c:pt idx="27596">
                  <c:v>0.72496269999999996</c:v>
                </c:pt>
                <c:pt idx="27597">
                  <c:v>0.72493569999999996</c:v>
                </c:pt>
                <c:pt idx="27598">
                  <c:v>0.72490869999999996</c:v>
                </c:pt>
                <c:pt idx="27599">
                  <c:v>0.72488169999999996</c:v>
                </c:pt>
                <c:pt idx="27600">
                  <c:v>0.72485469999999996</c:v>
                </c:pt>
                <c:pt idx="27601">
                  <c:v>0.72482460000000004</c:v>
                </c:pt>
                <c:pt idx="27602">
                  <c:v>0.72479459999999996</c:v>
                </c:pt>
                <c:pt idx="27603">
                  <c:v>0.72476459999999998</c:v>
                </c:pt>
                <c:pt idx="27604">
                  <c:v>0.72473460000000001</c:v>
                </c:pt>
                <c:pt idx="27605">
                  <c:v>0.72470469999999998</c:v>
                </c:pt>
                <c:pt idx="27606">
                  <c:v>0.72467479999999995</c:v>
                </c:pt>
                <c:pt idx="27607">
                  <c:v>0.72464490000000004</c:v>
                </c:pt>
                <c:pt idx="27608">
                  <c:v>0.72461500000000001</c:v>
                </c:pt>
                <c:pt idx="27609">
                  <c:v>0.72458520000000004</c:v>
                </c:pt>
                <c:pt idx="27610">
                  <c:v>0.72455539999999996</c:v>
                </c:pt>
                <c:pt idx="27611">
                  <c:v>0.72452570000000005</c:v>
                </c:pt>
                <c:pt idx="27612">
                  <c:v>0.72449589999999997</c:v>
                </c:pt>
                <c:pt idx="27613">
                  <c:v>0.72446619999999995</c:v>
                </c:pt>
                <c:pt idx="27614">
                  <c:v>0.72443650000000004</c:v>
                </c:pt>
                <c:pt idx="27615">
                  <c:v>0.72440680000000002</c:v>
                </c:pt>
                <c:pt idx="27616">
                  <c:v>0.72437720000000005</c:v>
                </c:pt>
                <c:pt idx="27617">
                  <c:v>0.72434750000000003</c:v>
                </c:pt>
                <c:pt idx="27618">
                  <c:v>0.72431780000000001</c:v>
                </c:pt>
                <c:pt idx="27619">
                  <c:v>0.72428820000000005</c:v>
                </c:pt>
                <c:pt idx="27620">
                  <c:v>0.72425859999999997</c:v>
                </c:pt>
                <c:pt idx="27621">
                  <c:v>0.72422900000000001</c:v>
                </c:pt>
                <c:pt idx="27622">
                  <c:v>0.72419940000000005</c:v>
                </c:pt>
                <c:pt idx="27623">
                  <c:v>0.72416990000000003</c:v>
                </c:pt>
                <c:pt idx="27624">
                  <c:v>0.72414029999999996</c:v>
                </c:pt>
                <c:pt idx="27625">
                  <c:v>0.7241107</c:v>
                </c:pt>
                <c:pt idx="27626">
                  <c:v>0.72408119999999998</c:v>
                </c:pt>
                <c:pt idx="27627">
                  <c:v>0.72405169999999996</c:v>
                </c:pt>
                <c:pt idx="27628">
                  <c:v>0.72402219999999995</c:v>
                </c:pt>
                <c:pt idx="27629">
                  <c:v>0.72399259999999999</c:v>
                </c:pt>
                <c:pt idx="27630">
                  <c:v>0.72396309999999997</c:v>
                </c:pt>
                <c:pt idx="27631">
                  <c:v>0.72393370000000001</c:v>
                </c:pt>
                <c:pt idx="27632">
                  <c:v>0.72390429999999995</c:v>
                </c:pt>
                <c:pt idx="27633">
                  <c:v>0.72387480000000004</c:v>
                </c:pt>
                <c:pt idx="27634">
                  <c:v>0.72384539999999997</c:v>
                </c:pt>
                <c:pt idx="27635">
                  <c:v>0.72381589999999996</c:v>
                </c:pt>
                <c:pt idx="27636">
                  <c:v>0.7237865</c:v>
                </c:pt>
                <c:pt idx="27637">
                  <c:v>0.72375710000000004</c:v>
                </c:pt>
                <c:pt idx="27638">
                  <c:v>0.72372769999999997</c:v>
                </c:pt>
                <c:pt idx="27639">
                  <c:v>0.72369830000000002</c:v>
                </c:pt>
                <c:pt idx="27640">
                  <c:v>0.72366889999999995</c:v>
                </c:pt>
                <c:pt idx="27641">
                  <c:v>0.72363949999999999</c:v>
                </c:pt>
                <c:pt idx="27642">
                  <c:v>0.72361019999999998</c:v>
                </c:pt>
                <c:pt idx="27643">
                  <c:v>0.72358080000000002</c:v>
                </c:pt>
                <c:pt idx="27644">
                  <c:v>0.72355150000000001</c:v>
                </c:pt>
                <c:pt idx="27645">
                  <c:v>0.7235222</c:v>
                </c:pt>
                <c:pt idx="27646">
                  <c:v>0.72349289999999999</c:v>
                </c:pt>
                <c:pt idx="27647">
                  <c:v>0.72346350000000004</c:v>
                </c:pt>
                <c:pt idx="27648">
                  <c:v>0.72343420000000003</c:v>
                </c:pt>
                <c:pt idx="27649">
                  <c:v>0.72340490000000002</c:v>
                </c:pt>
                <c:pt idx="27650">
                  <c:v>0.72337560000000001</c:v>
                </c:pt>
                <c:pt idx="27651">
                  <c:v>0.72334639999999994</c:v>
                </c:pt>
                <c:pt idx="27652">
                  <c:v>0.72331710000000005</c:v>
                </c:pt>
                <c:pt idx="27653">
                  <c:v>0.72328780000000004</c:v>
                </c:pt>
                <c:pt idx="27654">
                  <c:v>0.72325859999999997</c:v>
                </c:pt>
                <c:pt idx="27655">
                  <c:v>0.72322929999999996</c:v>
                </c:pt>
                <c:pt idx="27656">
                  <c:v>0.72319999999999995</c:v>
                </c:pt>
                <c:pt idx="27657">
                  <c:v>0.7231708</c:v>
                </c:pt>
                <c:pt idx="27658">
                  <c:v>0.72314160000000005</c:v>
                </c:pt>
                <c:pt idx="27659">
                  <c:v>0.72311239999999999</c:v>
                </c:pt>
                <c:pt idx="27660">
                  <c:v>0.72308320000000004</c:v>
                </c:pt>
                <c:pt idx="27661">
                  <c:v>0.72305399999999997</c:v>
                </c:pt>
                <c:pt idx="27662">
                  <c:v>0.72302480000000002</c:v>
                </c:pt>
                <c:pt idx="27663">
                  <c:v>0.72299559999999996</c:v>
                </c:pt>
                <c:pt idx="27664">
                  <c:v>0.72296640000000001</c:v>
                </c:pt>
                <c:pt idx="27665">
                  <c:v>0.72293719999999995</c:v>
                </c:pt>
                <c:pt idx="27666">
                  <c:v>0.72290810000000005</c:v>
                </c:pt>
                <c:pt idx="27667">
                  <c:v>0.72287889999999999</c:v>
                </c:pt>
                <c:pt idx="27668">
                  <c:v>0.72284979999999999</c:v>
                </c:pt>
                <c:pt idx="27669">
                  <c:v>0.72282060000000004</c:v>
                </c:pt>
                <c:pt idx="27670">
                  <c:v>0.72279150000000003</c:v>
                </c:pt>
                <c:pt idx="27671">
                  <c:v>0.72276229999999997</c:v>
                </c:pt>
                <c:pt idx="27672">
                  <c:v>0.72273319999999996</c:v>
                </c:pt>
                <c:pt idx="27673">
                  <c:v>0.72270409999999996</c:v>
                </c:pt>
                <c:pt idx="27674">
                  <c:v>0.72267499999999996</c:v>
                </c:pt>
                <c:pt idx="27675">
                  <c:v>0.72264589999999995</c:v>
                </c:pt>
                <c:pt idx="27676">
                  <c:v>0.72261690000000001</c:v>
                </c:pt>
                <c:pt idx="27677">
                  <c:v>0.7225878</c:v>
                </c:pt>
                <c:pt idx="27678">
                  <c:v>0.7225587</c:v>
                </c:pt>
                <c:pt idx="27679">
                  <c:v>0.72252959999999999</c:v>
                </c:pt>
                <c:pt idx="27680">
                  <c:v>0.72250049999999999</c:v>
                </c:pt>
                <c:pt idx="27681">
                  <c:v>0.72247139999999999</c:v>
                </c:pt>
                <c:pt idx="27682">
                  <c:v>0.72244240000000004</c:v>
                </c:pt>
                <c:pt idx="27683">
                  <c:v>0.72241339999999998</c:v>
                </c:pt>
                <c:pt idx="27684">
                  <c:v>0.72238429999999998</c:v>
                </c:pt>
                <c:pt idx="27685">
                  <c:v>0.72235530000000003</c:v>
                </c:pt>
                <c:pt idx="27686">
                  <c:v>0.72232629999999998</c:v>
                </c:pt>
                <c:pt idx="27687">
                  <c:v>0.72229730000000003</c:v>
                </c:pt>
                <c:pt idx="27688">
                  <c:v>0.72226820000000003</c:v>
                </c:pt>
                <c:pt idx="27689">
                  <c:v>0.72223919999999997</c:v>
                </c:pt>
                <c:pt idx="27690">
                  <c:v>0.72221020000000002</c:v>
                </c:pt>
                <c:pt idx="27691">
                  <c:v>0.72218110000000002</c:v>
                </c:pt>
                <c:pt idx="27692">
                  <c:v>0.72215220000000002</c:v>
                </c:pt>
                <c:pt idx="27693">
                  <c:v>0.72212319999999997</c:v>
                </c:pt>
                <c:pt idx="27694">
                  <c:v>0.72209420000000002</c:v>
                </c:pt>
                <c:pt idx="27695">
                  <c:v>0.72206530000000002</c:v>
                </c:pt>
                <c:pt idx="27696">
                  <c:v>0.72203629999999996</c:v>
                </c:pt>
                <c:pt idx="27697">
                  <c:v>0.72200730000000002</c:v>
                </c:pt>
                <c:pt idx="27698">
                  <c:v>0.72197840000000002</c:v>
                </c:pt>
                <c:pt idx="27699">
                  <c:v>0.72194939999999996</c:v>
                </c:pt>
                <c:pt idx="27700">
                  <c:v>0.72192040000000002</c:v>
                </c:pt>
                <c:pt idx="27701">
                  <c:v>0.72189150000000002</c:v>
                </c:pt>
                <c:pt idx="27702">
                  <c:v>0.72186260000000002</c:v>
                </c:pt>
                <c:pt idx="27703">
                  <c:v>0.72183359999999996</c:v>
                </c:pt>
                <c:pt idx="27704">
                  <c:v>0.72180469999999997</c:v>
                </c:pt>
                <c:pt idx="27705">
                  <c:v>0.72177579999999997</c:v>
                </c:pt>
                <c:pt idx="27706">
                  <c:v>0.72174689999999997</c:v>
                </c:pt>
                <c:pt idx="27707">
                  <c:v>0.72171799999999997</c:v>
                </c:pt>
                <c:pt idx="27708">
                  <c:v>0.72168909999999997</c:v>
                </c:pt>
                <c:pt idx="27709">
                  <c:v>0.72166019999999997</c:v>
                </c:pt>
                <c:pt idx="27710">
                  <c:v>0.72163129999999998</c:v>
                </c:pt>
                <c:pt idx="27711">
                  <c:v>0.72160239999999998</c:v>
                </c:pt>
                <c:pt idx="27712">
                  <c:v>0.72157349999999998</c:v>
                </c:pt>
                <c:pt idx="27713">
                  <c:v>0.72154470000000004</c:v>
                </c:pt>
                <c:pt idx="27714">
                  <c:v>0.72151580000000004</c:v>
                </c:pt>
                <c:pt idx="27715">
                  <c:v>0.72148699999999999</c:v>
                </c:pt>
                <c:pt idx="27716">
                  <c:v>0.72145809999999999</c:v>
                </c:pt>
                <c:pt idx="27717">
                  <c:v>0.72142930000000005</c:v>
                </c:pt>
                <c:pt idx="27718">
                  <c:v>0.72140040000000005</c:v>
                </c:pt>
                <c:pt idx="27719">
                  <c:v>0.7213716</c:v>
                </c:pt>
                <c:pt idx="27720">
                  <c:v>0.7213427</c:v>
                </c:pt>
                <c:pt idx="27721">
                  <c:v>0.72131389999999995</c:v>
                </c:pt>
                <c:pt idx="27722">
                  <c:v>0.72128499999999995</c:v>
                </c:pt>
                <c:pt idx="27723">
                  <c:v>0.72125620000000001</c:v>
                </c:pt>
                <c:pt idx="27724">
                  <c:v>0.72122739999999996</c:v>
                </c:pt>
                <c:pt idx="27725">
                  <c:v>0.72119860000000002</c:v>
                </c:pt>
                <c:pt idx="27726">
                  <c:v>0.72116979999999997</c:v>
                </c:pt>
                <c:pt idx="27727">
                  <c:v>0.72114100000000003</c:v>
                </c:pt>
                <c:pt idx="27728">
                  <c:v>0.72111230000000004</c:v>
                </c:pt>
                <c:pt idx="27729">
                  <c:v>0.72108349999999999</c:v>
                </c:pt>
                <c:pt idx="27730">
                  <c:v>0.72105470000000005</c:v>
                </c:pt>
                <c:pt idx="27731">
                  <c:v>0.7210259</c:v>
                </c:pt>
                <c:pt idx="27732">
                  <c:v>0.72099709999999995</c:v>
                </c:pt>
                <c:pt idx="27733">
                  <c:v>0.72096830000000001</c:v>
                </c:pt>
                <c:pt idx="27734">
                  <c:v>0.72093949999999996</c:v>
                </c:pt>
                <c:pt idx="27735">
                  <c:v>0.72091070000000002</c:v>
                </c:pt>
                <c:pt idx="27736">
                  <c:v>0.72088200000000002</c:v>
                </c:pt>
                <c:pt idx="27737">
                  <c:v>0.72085330000000003</c:v>
                </c:pt>
                <c:pt idx="27738">
                  <c:v>0.72082449999999998</c:v>
                </c:pt>
                <c:pt idx="27739">
                  <c:v>0.72079579999999999</c:v>
                </c:pt>
                <c:pt idx="27740">
                  <c:v>0.72076709999999999</c:v>
                </c:pt>
                <c:pt idx="27741">
                  <c:v>0.7207384</c:v>
                </c:pt>
                <c:pt idx="27742">
                  <c:v>0.72070959999999995</c:v>
                </c:pt>
                <c:pt idx="27743">
                  <c:v>0.72068089999999996</c:v>
                </c:pt>
                <c:pt idx="27744">
                  <c:v>0.72065219999999997</c:v>
                </c:pt>
                <c:pt idx="27745">
                  <c:v>0.72062340000000003</c:v>
                </c:pt>
                <c:pt idx="27746">
                  <c:v>0.72059470000000003</c:v>
                </c:pt>
                <c:pt idx="27747">
                  <c:v>0.72056600000000004</c:v>
                </c:pt>
                <c:pt idx="27748">
                  <c:v>0.72053730000000005</c:v>
                </c:pt>
                <c:pt idx="27749">
                  <c:v>0.72050860000000005</c:v>
                </c:pt>
                <c:pt idx="27750">
                  <c:v>0.72048000000000001</c:v>
                </c:pt>
                <c:pt idx="27751">
                  <c:v>0.72045130000000002</c:v>
                </c:pt>
                <c:pt idx="27752">
                  <c:v>0.72042260000000002</c:v>
                </c:pt>
                <c:pt idx="27753">
                  <c:v>0.72039399999999998</c:v>
                </c:pt>
                <c:pt idx="27754">
                  <c:v>0.72036529999999999</c:v>
                </c:pt>
                <c:pt idx="27755">
                  <c:v>0.72033659999999999</c:v>
                </c:pt>
                <c:pt idx="27756">
                  <c:v>0.7203079</c:v>
                </c:pt>
                <c:pt idx="27757">
                  <c:v>0.72027929999999996</c:v>
                </c:pt>
                <c:pt idx="27758">
                  <c:v>0.72025059999999996</c:v>
                </c:pt>
                <c:pt idx="27759">
                  <c:v>0.72022189999999997</c:v>
                </c:pt>
                <c:pt idx="27760">
                  <c:v>0.72019330000000004</c:v>
                </c:pt>
                <c:pt idx="27761">
                  <c:v>0.72016469999999999</c:v>
                </c:pt>
                <c:pt idx="27762">
                  <c:v>0.720136</c:v>
                </c:pt>
                <c:pt idx="27763">
                  <c:v>0.72010739999999995</c:v>
                </c:pt>
                <c:pt idx="27764">
                  <c:v>0.72007880000000002</c:v>
                </c:pt>
                <c:pt idx="27765">
                  <c:v>0.72005019999999997</c:v>
                </c:pt>
                <c:pt idx="27766">
                  <c:v>0.72002160000000004</c:v>
                </c:pt>
                <c:pt idx="27767">
                  <c:v>0.71999299999999999</c:v>
                </c:pt>
                <c:pt idx="27768">
                  <c:v>0.71996439999999995</c:v>
                </c:pt>
                <c:pt idx="27769">
                  <c:v>0.71993580000000001</c:v>
                </c:pt>
                <c:pt idx="27770">
                  <c:v>0.71990719999999997</c:v>
                </c:pt>
                <c:pt idx="27771">
                  <c:v>0.71987860000000004</c:v>
                </c:pt>
                <c:pt idx="27772">
                  <c:v>0.71984990000000004</c:v>
                </c:pt>
                <c:pt idx="27773">
                  <c:v>0.7198213</c:v>
                </c:pt>
                <c:pt idx="27774">
                  <c:v>0.71979269999999995</c:v>
                </c:pt>
                <c:pt idx="27775">
                  <c:v>0.71976419999999997</c:v>
                </c:pt>
                <c:pt idx="27776">
                  <c:v>0.71973560000000003</c:v>
                </c:pt>
                <c:pt idx="27777">
                  <c:v>0.71970710000000004</c:v>
                </c:pt>
                <c:pt idx="27778">
                  <c:v>0.7196785</c:v>
                </c:pt>
                <c:pt idx="27779">
                  <c:v>0.71965000000000001</c:v>
                </c:pt>
                <c:pt idx="27780">
                  <c:v>0.71962139999999997</c:v>
                </c:pt>
                <c:pt idx="27781">
                  <c:v>0.71959289999999998</c:v>
                </c:pt>
                <c:pt idx="27782">
                  <c:v>0.71956430000000005</c:v>
                </c:pt>
                <c:pt idx="27783">
                  <c:v>0.71953579999999995</c:v>
                </c:pt>
                <c:pt idx="27784">
                  <c:v>0.71950720000000001</c:v>
                </c:pt>
                <c:pt idx="27785">
                  <c:v>0.71947870000000003</c:v>
                </c:pt>
                <c:pt idx="27786">
                  <c:v>0.71945009999999998</c:v>
                </c:pt>
                <c:pt idx="27787">
                  <c:v>0.71942159999999999</c:v>
                </c:pt>
                <c:pt idx="27788">
                  <c:v>0.71939299999999995</c:v>
                </c:pt>
                <c:pt idx="27789">
                  <c:v>0.71936449999999996</c:v>
                </c:pt>
                <c:pt idx="27790">
                  <c:v>0.71933599999999998</c:v>
                </c:pt>
                <c:pt idx="27791">
                  <c:v>0.71930749999999999</c:v>
                </c:pt>
                <c:pt idx="27792">
                  <c:v>0.719279</c:v>
                </c:pt>
                <c:pt idx="27793">
                  <c:v>0.71925050000000001</c:v>
                </c:pt>
                <c:pt idx="27794">
                  <c:v>0.71922200000000003</c:v>
                </c:pt>
                <c:pt idx="27795">
                  <c:v>0.71919350000000004</c:v>
                </c:pt>
                <c:pt idx="27796">
                  <c:v>0.71916500000000005</c:v>
                </c:pt>
                <c:pt idx="27797">
                  <c:v>0.71913649999999996</c:v>
                </c:pt>
                <c:pt idx="27798">
                  <c:v>0.71910799999999997</c:v>
                </c:pt>
                <c:pt idx="27799">
                  <c:v>0.71907960000000004</c:v>
                </c:pt>
                <c:pt idx="27800">
                  <c:v>0.71905110000000005</c:v>
                </c:pt>
                <c:pt idx="27801">
                  <c:v>0.71902259999999996</c:v>
                </c:pt>
                <c:pt idx="27802">
                  <c:v>0.71899409999999997</c:v>
                </c:pt>
                <c:pt idx="27803">
                  <c:v>0.71896559999999998</c:v>
                </c:pt>
                <c:pt idx="27804">
                  <c:v>0.7189371</c:v>
                </c:pt>
                <c:pt idx="27805">
                  <c:v>0.71890869999999996</c:v>
                </c:pt>
                <c:pt idx="27806">
                  <c:v>0.71888019999999997</c:v>
                </c:pt>
                <c:pt idx="27807">
                  <c:v>0.71885180000000004</c:v>
                </c:pt>
                <c:pt idx="27808">
                  <c:v>0.7188234</c:v>
                </c:pt>
                <c:pt idx="27809">
                  <c:v>0.71879490000000001</c:v>
                </c:pt>
                <c:pt idx="27810">
                  <c:v>0.71876649999999997</c:v>
                </c:pt>
                <c:pt idx="27811">
                  <c:v>0.71873810000000005</c:v>
                </c:pt>
                <c:pt idx="27812">
                  <c:v>0.71870959999999995</c:v>
                </c:pt>
                <c:pt idx="27813">
                  <c:v>0.71868120000000002</c:v>
                </c:pt>
                <c:pt idx="27814">
                  <c:v>0.71865279999999998</c:v>
                </c:pt>
                <c:pt idx="27815">
                  <c:v>0.71862440000000005</c:v>
                </c:pt>
                <c:pt idx="27816">
                  <c:v>0.71859589999999995</c:v>
                </c:pt>
                <c:pt idx="27817">
                  <c:v>0.71856750000000003</c:v>
                </c:pt>
                <c:pt idx="27818">
                  <c:v>0.71853909999999999</c:v>
                </c:pt>
                <c:pt idx="27819">
                  <c:v>0.7185106</c:v>
                </c:pt>
                <c:pt idx="27820">
                  <c:v>0.71848230000000002</c:v>
                </c:pt>
                <c:pt idx="27821">
                  <c:v>0.71845389999999998</c:v>
                </c:pt>
                <c:pt idx="27822">
                  <c:v>0.71842550000000005</c:v>
                </c:pt>
                <c:pt idx="27823">
                  <c:v>0.71839710000000001</c:v>
                </c:pt>
                <c:pt idx="27824">
                  <c:v>0.71836880000000003</c:v>
                </c:pt>
                <c:pt idx="27825">
                  <c:v>0.71834039999999999</c:v>
                </c:pt>
                <c:pt idx="27826">
                  <c:v>0.71831199999999995</c:v>
                </c:pt>
                <c:pt idx="27827">
                  <c:v>0.71828369999999997</c:v>
                </c:pt>
                <c:pt idx="27828">
                  <c:v>0.71825530000000004</c:v>
                </c:pt>
                <c:pt idx="27829">
                  <c:v>0.7182269</c:v>
                </c:pt>
                <c:pt idx="27830">
                  <c:v>0.71819849999999996</c:v>
                </c:pt>
                <c:pt idx="27831">
                  <c:v>0.71817019999999998</c:v>
                </c:pt>
                <c:pt idx="27832">
                  <c:v>0.71814180000000005</c:v>
                </c:pt>
                <c:pt idx="27833">
                  <c:v>0.71811340000000001</c:v>
                </c:pt>
                <c:pt idx="27834">
                  <c:v>0.71808510000000003</c:v>
                </c:pt>
                <c:pt idx="27835">
                  <c:v>0.71805669999999999</c:v>
                </c:pt>
                <c:pt idx="27836">
                  <c:v>0.71802829999999995</c:v>
                </c:pt>
                <c:pt idx="27837">
                  <c:v>0.71799999999999997</c:v>
                </c:pt>
                <c:pt idx="27838">
                  <c:v>0.71797169999999999</c:v>
                </c:pt>
                <c:pt idx="27839">
                  <c:v>0.71794340000000001</c:v>
                </c:pt>
                <c:pt idx="27840">
                  <c:v>0.71791510000000003</c:v>
                </c:pt>
                <c:pt idx="27841">
                  <c:v>0.71788669999999999</c:v>
                </c:pt>
                <c:pt idx="27842">
                  <c:v>0.71785840000000001</c:v>
                </c:pt>
                <c:pt idx="27843">
                  <c:v>0.71783010000000003</c:v>
                </c:pt>
                <c:pt idx="27844">
                  <c:v>0.71780180000000005</c:v>
                </c:pt>
                <c:pt idx="27845">
                  <c:v>0.71777349999999995</c:v>
                </c:pt>
                <c:pt idx="27846">
                  <c:v>0.71774519999999997</c:v>
                </c:pt>
                <c:pt idx="27847">
                  <c:v>0.71771689999999999</c:v>
                </c:pt>
                <c:pt idx="27848">
                  <c:v>0.71768860000000001</c:v>
                </c:pt>
                <c:pt idx="27849">
                  <c:v>0.71766019999999997</c:v>
                </c:pt>
                <c:pt idx="27850">
                  <c:v>0.71763189999999999</c:v>
                </c:pt>
                <c:pt idx="27851">
                  <c:v>0.71760360000000001</c:v>
                </c:pt>
                <c:pt idx="27852">
                  <c:v>0.71757530000000003</c:v>
                </c:pt>
                <c:pt idx="27853">
                  <c:v>0.71754700000000005</c:v>
                </c:pt>
                <c:pt idx="27854">
                  <c:v>0.71751869999999995</c:v>
                </c:pt>
                <c:pt idx="27855">
                  <c:v>0.71749050000000003</c:v>
                </c:pt>
                <c:pt idx="27856">
                  <c:v>0.71746220000000005</c:v>
                </c:pt>
                <c:pt idx="27857">
                  <c:v>0.71743400000000002</c:v>
                </c:pt>
                <c:pt idx="27858">
                  <c:v>0.71740570000000004</c:v>
                </c:pt>
                <c:pt idx="27859">
                  <c:v>0.7173775</c:v>
                </c:pt>
                <c:pt idx="27860">
                  <c:v>0.71734920000000002</c:v>
                </c:pt>
                <c:pt idx="27861">
                  <c:v>0.71732099999999999</c:v>
                </c:pt>
                <c:pt idx="27862">
                  <c:v>0.71729270000000001</c:v>
                </c:pt>
                <c:pt idx="27863">
                  <c:v>0.71726449999999997</c:v>
                </c:pt>
                <c:pt idx="27864">
                  <c:v>0.71723619999999999</c:v>
                </c:pt>
                <c:pt idx="27865">
                  <c:v>0.71720799999999996</c:v>
                </c:pt>
                <c:pt idx="27866">
                  <c:v>0.71717969999999998</c:v>
                </c:pt>
                <c:pt idx="27867">
                  <c:v>0.71715150000000005</c:v>
                </c:pt>
                <c:pt idx="27868">
                  <c:v>0.71712319999999996</c:v>
                </c:pt>
                <c:pt idx="27869">
                  <c:v>0.71709500000000004</c:v>
                </c:pt>
                <c:pt idx="27870">
                  <c:v>0.71706669999999995</c:v>
                </c:pt>
                <c:pt idx="27871">
                  <c:v>0.71703850000000002</c:v>
                </c:pt>
                <c:pt idx="27872">
                  <c:v>0.71701029999999999</c:v>
                </c:pt>
                <c:pt idx="27873">
                  <c:v>0.71698209999999996</c:v>
                </c:pt>
                <c:pt idx="27874">
                  <c:v>0.71695390000000003</c:v>
                </c:pt>
                <c:pt idx="27875">
                  <c:v>0.7169257</c:v>
                </c:pt>
                <c:pt idx="27876">
                  <c:v>0.71689749999999997</c:v>
                </c:pt>
                <c:pt idx="27877">
                  <c:v>0.71686939999999999</c:v>
                </c:pt>
                <c:pt idx="27878">
                  <c:v>0.71684119999999996</c:v>
                </c:pt>
                <c:pt idx="27879">
                  <c:v>0.71681300000000003</c:v>
                </c:pt>
                <c:pt idx="27880">
                  <c:v>0.7167848</c:v>
                </c:pt>
                <c:pt idx="27881">
                  <c:v>0.71675659999999997</c:v>
                </c:pt>
                <c:pt idx="27882">
                  <c:v>0.71672840000000004</c:v>
                </c:pt>
                <c:pt idx="27883">
                  <c:v>0.71670020000000001</c:v>
                </c:pt>
                <c:pt idx="27884">
                  <c:v>0.71667199999999998</c:v>
                </c:pt>
                <c:pt idx="27885">
                  <c:v>0.71664380000000005</c:v>
                </c:pt>
                <c:pt idx="27886">
                  <c:v>0.71661560000000002</c:v>
                </c:pt>
                <c:pt idx="27887">
                  <c:v>0.71658739999999999</c:v>
                </c:pt>
                <c:pt idx="27888">
                  <c:v>0.71655919999999995</c:v>
                </c:pt>
                <c:pt idx="27889">
                  <c:v>0.71653109999999998</c:v>
                </c:pt>
                <c:pt idx="27890">
                  <c:v>0.716503</c:v>
                </c:pt>
                <c:pt idx="27891">
                  <c:v>0.71647479999999997</c:v>
                </c:pt>
                <c:pt idx="27892">
                  <c:v>0.71644669999999999</c:v>
                </c:pt>
                <c:pt idx="27893">
                  <c:v>0.71641860000000002</c:v>
                </c:pt>
                <c:pt idx="27894">
                  <c:v>0.71639039999999998</c:v>
                </c:pt>
                <c:pt idx="27895">
                  <c:v>0.71636230000000001</c:v>
                </c:pt>
                <c:pt idx="27896">
                  <c:v>0.71633420000000003</c:v>
                </c:pt>
                <c:pt idx="27897">
                  <c:v>0.716306</c:v>
                </c:pt>
                <c:pt idx="27898">
                  <c:v>0.71627790000000002</c:v>
                </c:pt>
                <c:pt idx="27899">
                  <c:v>0.71624980000000005</c:v>
                </c:pt>
                <c:pt idx="27900">
                  <c:v>0.71622160000000001</c:v>
                </c:pt>
                <c:pt idx="27901">
                  <c:v>0.71619350000000004</c:v>
                </c:pt>
                <c:pt idx="27902">
                  <c:v>0.71616539999999995</c:v>
                </c:pt>
                <c:pt idx="27903">
                  <c:v>0.71613720000000003</c:v>
                </c:pt>
                <c:pt idx="27904">
                  <c:v>0.71610910000000005</c:v>
                </c:pt>
                <c:pt idx="27905">
                  <c:v>0.71608099999999997</c:v>
                </c:pt>
                <c:pt idx="27906">
                  <c:v>0.71605280000000004</c:v>
                </c:pt>
                <c:pt idx="27907">
                  <c:v>0.71602480000000002</c:v>
                </c:pt>
                <c:pt idx="27908">
                  <c:v>0.71599670000000004</c:v>
                </c:pt>
                <c:pt idx="27909">
                  <c:v>0.71596859999999996</c:v>
                </c:pt>
                <c:pt idx="27910">
                  <c:v>0.71594049999999998</c:v>
                </c:pt>
                <c:pt idx="27911">
                  <c:v>0.71591249999999995</c:v>
                </c:pt>
                <c:pt idx="27912">
                  <c:v>0.71588439999999998</c:v>
                </c:pt>
                <c:pt idx="27913">
                  <c:v>0.7158563</c:v>
                </c:pt>
                <c:pt idx="27914">
                  <c:v>0.71582820000000003</c:v>
                </c:pt>
                <c:pt idx="27915">
                  <c:v>0.7158002</c:v>
                </c:pt>
                <c:pt idx="27916">
                  <c:v>0.71577210000000002</c:v>
                </c:pt>
                <c:pt idx="27917">
                  <c:v>0.71574400000000005</c:v>
                </c:pt>
                <c:pt idx="27918">
                  <c:v>0.71571589999999996</c:v>
                </c:pt>
                <c:pt idx="27919">
                  <c:v>0.71568790000000004</c:v>
                </c:pt>
                <c:pt idx="27920">
                  <c:v>0.71565979999999996</c:v>
                </c:pt>
                <c:pt idx="27921">
                  <c:v>0.71563169999999998</c:v>
                </c:pt>
                <c:pt idx="27922">
                  <c:v>0.71560360000000001</c:v>
                </c:pt>
                <c:pt idx="27923">
                  <c:v>0.71557559999999998</c:v>
                </c:pt>
                <c:pt idx="27924">
                  <c:v>0.7155475</c:v>
                </c:pt>
                <c:pt idx="27925">
                  <c:v>0.71551940000000003</c:v>
                </c:pt>
                <c:pt idx="27926">
                  <c:v>0.7154914</c:v>
                </c:pt>
                <c:pt idx="27927">
                  <c:v>0.71546330000000002</c:v>
                </c:pt>
                <c:pt idx="27928">
                  <c:v>0.7154353</c:v>
                </c:pt>
                <c:pt idx="27929">
                  <c:v>0.71540729999999997</c:v>
                </c:pt>
                <c:pt idx="27930">
                  <c:v>0.71537930000000005</c:v>
                </c:pt>
                <c:pt idx="27931">
                  <c:v>0.71535130000000002</c:v>
                </c:pt>
                <c:pt idx="27932">
                  <c:v>0.7153233</c:v>
                </c:pt>
                <c:pt idx="27933">
                  <c:v>0.71529529999999997</c:v>
                </c:pt>
                <c:pt idx="27934">
                  <c:v>0.71526719999999999</c:v>
                </c:pt>
                <c:pt idx="27935">
                  <c:v>0.71523919999999996</c:v>
                </c:pt>
                <c:pt idx="27936">
                  <c:v>0.71521120000000005</c:v>
                </c:pt>
                <c:pt idx="27937">
                  <c:v>0.71518320000000002</c:v>
                </c:pt>
                <c:pt idx="27938">
                  <c:v>0.71515519999999999</c:v>
                </c:pt>
                <c:pt idx="27939">
                  <c:v>0.71512719999999996</c:v>
                </c:pt>
                <c:pt idx="27940">
                  <c:v>0.71509920000000005</c:v>
                </c:pt>
                <c:pt idx="27941">
                  <c:v>0.71507109999999996</c:v>
                </c:pt>
                <c:pt idx="27942">
                  <c:v>0.71504310000000004</c:v>
                </c:pt>
                <c:pt idx="27943">
                  <c:v>0.71501510000000001</c:v>
                </c:pt>
                <c:pt idx="27944">
                  <c:v>0.71498709999999999</c:v>
                </c:pt>
                <c:pt idx="27945">
                  <c:v>0.71495909999999996</c:v>
                </c:pt>
                <c:pt idx="27946">
                  <c:v>0.71493110000000004</c:v>
                </c:pt>
                <c:pt idx="27947">
                  <c:v>0.71490319999999996</c:v>
                </c:pt>
                <c:pt idx="27948">
                  <c:v>0.71487520000000004</c:v>
                </c:pt>
                <c:pt idx="27949">
                  <c:v>0.71484729999999996</c:v>
                </c:pt>
                <c:pt idx="27950">
                  <c:v>0.71481930000000005</c:v>
                </c:pt>
                <c:pt idx="27951">
                  <c:v>0.71479139999999997</c:v>
                </c:pt>
                <c:pt idx="27952">
                  <c:v>0.71476340000000005</c:v>
                </c:pt>
                <c:pt idx="27953">
                  <c:v>0.71473540000000002</c:v>
                </c:pt>
                <c:pt idx="27954">
                  <c:v>0.71470750000000005</c:v>
                </c:pt>
                <c:pt idx="27955">
                  <c:v>0.71467950000000002</c:v>
                </c:pt>
                <c:pt idx="27956">
                  <c:v>0.71465160000000005</c:v>
                </c:pt>
                <c:pt idx="27957">
                  <c:v>0.71462360000000003</c:v>
                </c:pt>
                <c:pt idx="27958">
                  <c:v>0.71459569999999994</c:v>
                </c:pt>
                <c:pt idx="27959">
                  <c:v>0.71456770000000003</c:v>
                </c:pt>
                <c:pt idx="27960">
                  <c:v>0.71453979999999995</c:v>
                </c:pt>
                <c:pt idx="27961">
                  <c:v>0.71451180000000003</c:v>
                </c:pt>
                <c:pt idx="27962">
                  <c:v>0.71448389999999995</c:v>
                </c:pt>
                <c:pt idx="27963">
                  <c:v>0.71445590000000003</c:v>
                </c:pt>
                <c:pt idx="27964">
                  <c:v>0.7144279</c:v>
                </c:pt>
                <c:pt idx="27965">
                  <c:v>0.71440000000000003</c:v>
                </c:pt>
                <c:pt idx="27966">
                  <c:v>0.71437200000000001</c:v>
                </c:pt>
                <c:pt idx="27967">
                  <c:v>0.71434410000000004</c:v>
                </c:pt>
                <c:pt idx="27968">
                  <c:v>0.71431619999999996</c:v>
                </c:pt>
                <c:pt idx="27969">
                  <c:v>0.71428840000000005</c:v>
                </c:pt>
                <c:pt idx="27970">
                  <c:v>0.71426049999999996</c:v>
                </c:pt>
                <c:pt idx="27971">
                  <c:v>0.7142326</c:v>
                </c:pt>
                <c:pt idx="27972">
                  <c:v>0.71420470000000003</c:v>
                </c:pt>
                <c:pt idx="27973">
                  <c:v>0.71417679999999995</c:v>
                </c:pt>
                <c:pt idx="27974">
                  <c:v>0.71414889999999998</c:v>
                </c:pt>
                <c:pt idx="27975">
                  <c:v>0.71412100000000001</c:v>
                </c:pt>
                <c:pt idx="27976">
                  <c:v>0.71409310000000004</c:v>
                </c:pt>
                <c:pt idx="27977">
                  <c:v>0.71406519999999996</c:v>
                </c:pt>
                <c:pt idx="27978">
                  <c:v>0.71403729999999999</c:v>
                </c:pt>
                <c:pt idx="27979">
                  <c:v>0.71400940000000002</c:v>
                </c:pt>
                <c:pt idx="27980">
                  <c:v>0.71398150000000005</c:v>
                </c:pt>
                <c:pt idx="27981">
                  <c:v>0.71395359999999997</c:v>
                </c:pt>
                <c:pt idx="27982">
                  <c:v>0.7139257</c:v>
                </c:pt>
                <c:pt idx="27983">
                  <c:v>0.71389780000000003</c:v>
                </c:pt>
                <c:pt idx="27984">
                  <c:v>0.71386989999999995</c:v>
                </c:pt>
                <c:pt idx="27985">
                  <c:v>0.71384199999999998</c:v>
                </c:pt>
                <c:pt idx="27986">
                  <c:v>0.71381410000000001</c:v>
                </c:pt>
                <c:pt idx="27987">
                  <c:v>0.71378629999999998</c:v>
                </c:pt>
                <c:pt idx="27988">
                  <c:v>0.71375849999999996</c:v>
                </c:pt>
                <c:pt idx="27989">
                  <c:v>0.71373059999999999</c:v>
                </c:pt>
                <c:pt idx="27990">
                  <c:v>0.71370279999999997</c:v>
                </c:pt>
                <c:pt idx="27991">
                  <c:v>0.71367499999999995</c:v>
                </c:pt>
                <c:pt idx="27992">
                  <c:v>0.71364709999999998</c:v>
                </c:pt>
                <c:pt idx="27993">
                  <c:v>0.71361929999999996</c:v>
                </c:pt>
                <c:pt idx="27994">
                  <c:v>0.71359150000000005</c:v>
                </c:pt>
                <c:pt idx="27995">
                  <c:v>0.71356359999999996</c:v>
                </c:pt>
                <c:pt idx="27996">
                  <c:v>0.71353580000000005</c:v>
                </c:pt>
                <c:pt idx="27997">
                  <c:v>0.71350800000000003</c:v>
                </c:pt>
                <c:pt idx="27998">
                  <c:v>0.71348009999999995</c:v>
                </c:pt>
                <c:pt idx="27999">
                  <c:v>0.71345230000000004</c:v>
                </c:pt>
                <c:pt idx="28000">
                  <c:v>0.71342439999999996</c:v>
                </c:pt>
                <c:pt idx="28001">
                  <c:v>0.71339660000000005</c:v>
                </c:pt>
                <c:pt idx="28002">
                  <c:v>0.71336880000000003</c:v>
                </c:pt>
                <c:pt idx="28003">
                  <c:v>0.71334089999999994</c:v>
                </c:pt>
                <c:pt idx="28004">
                  <c:v>0.71331310000000003</c:v>
                </c:pt>
                <c:pt idx="28005">
                  <c:v>0.71328530000000001</c:v>
                </c:pt>
                <c:pt idx="28006">
                  <c:v>0.71325740000000004</c:v>
                </c:pt>
                <c:pt idx="28007">
                  <c:v>0.71322960000000002</c:v>
                </c:pt>
                <c:pt idx="28008">
                  <c:v>0.7132018</c:v>
                </c:pt>
                <c:pt idx="28009">
                  <c:v>0.71317399999999997</c:v>
                </c:pt>
                <c:pt idx="28010">
                  <c:v>0.71314630000000001</c:v>
                </c:pt>
                <c:pt idx="28011">
                  <c:v>0.71311849999999999</c:v>
                </c:pt>
                <c:pt idx="28012">
                  <c:v>0.71309069999999997</c:v>
                </c:pt>
                <c:pt idx="28013">
                  <c:v>0.71306290000000006</c:v>
                </c:pt>
                <c:pt idx="28014">
                  <c:v>0.71303519999999998</c:v>
                </c:pt>
                <c:pt idx="28015">
                  <c:v>0.71300739999999996</c:v>
                </c:pt>
                <c:pt idx="28016">
                  <c:v>0.71297960000000005</c:v>
                </c:pt>
                <c:pt idx="28017">
                  <c:v>0.71295180000000002</c:v>
                </c:pt>
                <c:pt idx="28018">
                  <c:v>0.71292409999999995</c:v>
                </c:pt>
                <c:pt idx="28019">
                  <c:v>0.71289630000000004</c:v>
                </c:pt>
                <c:pt idx="28020">
                  <c:v>0.71286850000000002</c:v>
                </c:pt>
                <c:pt idx="28021">
                  <c:v>0.71284069999999999</c:v>
                </c:pt>
                <c:pt idx="28022">
                  <c:v>0.71281300000000003</c:v>
                </c:pt>
                <c:pt idx="28023">
                  <c:v>0.71278520000000001</c:v>
                </c:pt>
                <c:pt idx="28024">
                  <c:v>0.71275739999999999</c:v>
                </c:pt>
                <c:pt idx="28025">
                  <c:v>0.71272959999999996</c:v>
                </c:pt>
                <c:pt idx="28026">
                  <c:v>0.7127019</c:v>
                </c:pt>
                <c:pt idx="28027">
                  <c:v>0.71267409999999998</c:v>
                </c:pt>
                <c:pt idx="28028">
                  <c:v>0.71264629999999995</c:v>
                </c:pt>
                <c:pt idx="28029">
                  <c:v>0.71261859999999999</c:v>
                </c:pt>
                <c:pt idx="28030">
                  <c:v>0.71259090000000003</c:v>
                </c:pt>
                <c:pt idx="28031">
                  <c:v>0.71256319999999995</c:v>
                </c:pt>
                <c:pt idx="28032">
                  <c:v>0.71253540000000004</c:v>
                </c:pt>
                <c:pt idx="28033">
                  <c:v>0.71250769999999997</c:v>
                </c:pt>
                <c:pt idx="28034">
                  <c:v>0.71248</c:v>
                </c:pt>
                <c:pt idx="28035">
                  <c:v>0.71245230000000004</c:v>
                </c:pt>
                <c:pt idx="28036">
                  <c:v>0.71242459999999996</c:v>
                </c:pt>
                <c:pt idx="28037">
                  <c:v>0.7123969</c:v>
                </c:pt>
                <c:pt idx="28038">
                  <c:v>0.71236909999999998</c:v>
                </c:pt>
                <c:pt idx="28039">
                  <c:v>0.71234140000000001</c:v>
                </c:pt>
                <c:pt idx="28040">
                  <c:v>0.71231370000000005</c:v>
                </c:pt>
                <c:pt idx="28041">
                  <c:v>0.71228599999999997</c:v>
                </c:pt>
                <c:pt idx="28042">
                  <c:v>0.71225830000000001</c:v>
                </c:pt>
                <c:pt idx="28043">
                  <c:v>0.71223060000000005</c:v>
                </c:pt>
                <c:pt idx="28044">
                  <c:v>0.71220280000000002</c:v>
                </c:pt>
                <c:pt idx="28045">
                  <c:v>0.71217509999999995</c:v>
                </c:pt>
                <c:pt idx="28046">
                  <c:v>0.71214739999999999</c:v>
                </c:pt>
                <c:pt idx="28047">
                  <c:v>0.71211970000000002</c:v>
                </c:pt>
                <c:pt idx="28048">
                  <c:v>0.71209199999999995</c:v>
                </c:pt>
                <c:pt idx="28049">
                  <c:v>0.71206429999999998</c:v>
                </c:pt>
                <c:pt idx="28050">
                  <c:v>0.71203660000000002</c:v>
                </c:pt>
                <c:pt idx="28051">
                  <c:v>0.71200889999999994</c:v>
                </c:pt>
                <c:pt idx="28052">
                  <c:v>0.71198119999999998</c:v>
                </c:pt>
                <c:pt idx="28053">
                  <c:v>0.71195359999999996</c:v>
                </c:pt>
                <c:pt idx="28054">
                  <c:v>0.7119259</c:v>
                </c:pt>
                <c:pt idx="28055">
                  <c:v>0.71189829999999998</c:v>
                </c:pt>
                <c:pt idx="28056">
                  <c:v>0.71187060000000002</c:v>
                </c:pt>
                <c:pt idx="28057">
                  <c:v>0.711843</c:v>
                </c:pt>
                <c:pt idx="28058">
                  <c:v>0.71181530000000004</c:v>
                </c:pt>
                <c:pt idx="28059">
                  <c:v>0.71178759999999996</c:v>
                </c:pt>
                <c:pt idx="28060">
                  <c:v>0.71175999999999995</c:v>
                </c:pt>
                <c:pt idx="28061">
                  <c:v>0.71173229999999998</c:v>
                </c:pt>
                <c:pt idx="28062">
                  <c:v>0.71170469999999997</c:v>
                </c:pt>
                <c:pt idx="28063">
                  <c:v>0.711677</c:v>
                </c:pt>
                <c:pt idx="28064">
                  <c:v>0.71164939999999999</c:v>
                </c:pt>
                <c:pt idx="28065">
                  <c:v>0.71162170000000002</c:v>
                </c:pt>
                <c:pt idx="28066">
                  <c:v>0.71159399999999995</c:v>
                </c:pt>
                <c:pt idx="28067">
                  <c:v>0.71156640000000004</c:v>
                </c:pt>
                <c:pt idx="28068">
                  <c:v>0.71153869999999997</c:v>
                </c:pt>
                <c:pt idx="28069">
                  <c:v>0.71151109999999995</c:v>
                </c:pt>
                <c:pt idx="28070">
                  <c:v>0.71148339999999999</c:v>
                </c:pt>
                <c:pt idx="28071">
                  <c:v>0.71145579999999997</c:v>
                </c:pt>
                <c:pt idx="28072">
                  <c:v>0.71142810000000001</c:v>
                </c:pt>
                <c:pt idx="28073">
                  <c:v>0.71140040000000004</c:v>
                </c:pt>
                <c:pt idx="28074">
                  <c:v>0.71137289999999997</c:v>
                </c:pt>
                <c:pt idx="28075">
                  <c:v>0.71134529999999996</c:v>
                </c:pt>
                <c:pt idx="28076">
                  <c:v>0.71131770000000005</c:v>
                </c:pt>
                <c:pt idx="28077">
                  <c:v>0.71129010000000004</c:v>
                </c:pt>
                <c:pt idx="28078">
                  <c:v>0.71126250000000002</c:v>
                </c:pt>
                <c:pt idx="28079">
                  <c:v>0.7112349</c:v>
                </c:pt>
                <c:pt idx="28080">
                  <c:v>0.71120729999999999</c:v>
                </c:pt>
                <c:pt idx="28081">
                  <c:v>0.71117969999999997</c:v>
                </c:pt>
                <c:pt idx="28082">
                  <c:v>0.71115209999999995</c:v>
                </c:pt>
                <c:pt idx="28083">
                  <c:v>0.71112450000000005</c:v>
                </c:pt>
                <c:pt idx="28084">
                  <c:v>0.71109690000000003</c:v>
                </c:pt>
                <c:pt idx="28085">
                  <c:v>0.71106930000000002</c:v>
                </c:pt>
                <c:pt idx="28086">
                  <c:v>0.7110417</c:v>
                </c:pt>
                <c:pt idx="28087">
                  <c:v>0.71101409999999998</c:v>
                </c:pt>
                <c:pt idx="28088">
                  <c:v>0.71098649999999997</c:v>
                </c:pt>
                <c:pt idx="28089">
                  <c:v>0.71095889999999995</c:v>
                </c:pt>
                <c:pt idx="28090">
                  <c:v>0.71093130000000004</c:v>
                </c:pt>
                <c:pt idx="28091">
                  <c:v>0.71090370000000003</c:v>
                </c:pt>
                <c:pt idx="28092">
                  <c:v>0.71087610000000001</c:v>
                </c:pt>
                <c:pt idx="28093">
                  <c:v>0.71084849999999999</c:v>
                </c:pt>
                <c:pt idx="28094">
                  <c:v>0.71082089999999998</c:v>
                </c:pt>
                <c:pt idx="28095">
                  <c:v>0.71079329999999996</c:v>
                </c:pt>
                <c:pt idx="28096">
                  <c:v>0.7107658</c:v>
                </c:pt>
                <c:pt idx="28097">
                  <c:v>0.71073819999999999</c:v>
                </c:pt>
                <c:pt idx="28098">
                  <c:v>0.71071070000000003</c:v>
                </c:pt>
                <c:pt idx="28099">
                  <c:v>0.71068319999999996</c:v>
                </c:pt>
                <c:pt idx="28100">
                  <c:v>0.71065560000000005</c:v>
                </c:pt>
                <c:pt idx="28101">
                  <c:v>0.71062809999999998</c:v>
                </c:pt>
                <c:pt idx="28102">
                  <c:v>0.71060060000000003</c:v>
                </c:pt>
                <c:pt idx="28103">
                  <c:v>0.71057300000000001</c:v>
                </c:pt>
                <c:pt idx="28104">
                  <c:v>0.71054550000000005</c:v>
                </c:pt>
                <c:pt idx="28105">
                  <c:v>0.71051790000000004</c:v>
                </c:pt>
                <c:pt idx="28106">
                  <c:v>0.71049039999999997</c:v>
                </c:pt>
                <c:pt idx="28107">
                  <c:v>0.71046290000000001</c:v>
                </c:pt>
                <c:pt idx="28108">
                  <c:v>0.71043529999999999</c:v>
                </c:pt>
                <c:pt idx="28109">
                  <c:v>0.71040780000000003</c:v>
                </c:pt>
                <c:pt idx="28110">
                  <c:v>0.71038029999999996</c:v>
                </c:pt>
                <c:pt idx="28111">
                  <c:v>0.71035269999999995</c:v>
                </c:pt>
                <c:pt idx="28112">
                  <c:v>0.71032519999999999</c:v>
                </c:pt>
                <c:pt idx="28113">
                  <c:v>0.71029759999999997</c:v>
                </c:pt>
                <c:pt idx="28114">
                  <c:v>0.71027010000000002</c:v>
                </c:pt>
                <c:pt idx="28115">
                  <c:v>0.71024259999999995</c:v>
                </c:pt>
                <c:pt idx="28116">
                  <c:v>0.71021500000000004</c:v>
                </c:pt>
                <c:pt idx="28117">
                  <c:v>0.71018749999999997</c:v>
                </c:pt>
                <c:pt idx="28118">
                  <c:v>0.71016000000000001</c:v>
                </c:pt>
                <c:pt idx="28119">
                  <c:v>0.7101324</c:v>
                </c:pt>
                <c:pt idx="28120">
                  <c:v>0.71010490000000004</c:v>
                </c:pt>
                <c:pt idx="28121">
                  <c:v>0.71007750000000003</c:v>
                </c:pt>
                <c:pt idx="28122">
                  <c:v>0.71004999999999996</c:v>
                </c:pt>
                <c:pt idx="28123">
                  <c:v>0.7100225</c:v>
                </c:pt>
                <c:pt idx="28124">
                  <c:v>0.70999500000000004</c:v>
                </c:pt>
                <c:pt idx="28125">
                  <c:v>0.70996760000000003</c:v>
                </c:pt>
                <c:pt idx="28126">
                  <c:v>0.70994009999999996</c:v>
                </c:pt>
                <c:pt idx="28127">
                  <c:v>0.7099126</c:v>
                </c:pt>
                <c:pt idx="28128">
                  <c:v>0.70988510000000005</c:v>
                </c:pt>
                <c:pt idx="28129">
                  <c:v>0.70985759999999998</c:v>
                </c:pt>
                <c:pt idx="28130">
                  <c:v>0.70983019999999997</c:v>
                </c:pt>
                <c:pt idx="28131">
                  <c:v>0.70980270000000001</c:v>
                </c:pt>
                <c:pt idx="28132">
                  <c:v>0.70977520000000005</c:v>
                </c:pt>
                <c:pt idx="28133">
                  <c:v>0.70974769999999998</c:v>
                </c:pt>
                <c:pt idx="28134">
                  <c:v>0.70972029999999997</c:v>
                </c:pt>
                <c:pt idx="28135">
                  <c:v>0.70969280000000001</c:v>
                </c:pt>
                <c:pt idx="28136">
                  <c:v>0.70966530000000005</c:v>
                </c:pt>
                <c:pt idx="28137">
                  <c:v>0.70963779999999999</c:v>
                </c:pt>
                <c:pt idx="28138">
                  <c:v>0.70961030000000003</c:v>
                </c:pt>
                <c:pt idx="28139">
                  <c:v>0.70958290000000002</c:v>
                </c:pt>
                <c:pt idx="28140">
                  <c:v>0.70955539999999995</c:v>
                </c:pt>
                <c:pt idx="28141">
                  <c:v>0.70952789999999999</c:v>
                </c:pt>
                <c:pt idx="28142">
                  <c:v>0.70950040000000003</c:v>
                </c:pt>
                <c:pt idx="28143">
                  <c:v>0.70947300000000002</c:v>
                </c:pt>
                <c:pt idx="28144">
                  <c:v>0.70944560000000001</c:v>
                </c:pt>
                <c:pt idx="28145">
                  <c:v>0.7094182</c:v>
                </c:pt>
                <c:pt idx="28146">
                  <c:v>0.70939079999999999</c:v>
                </c:pt>
                <c:pt idx="28147">
                  <c:v>0.70936330000000003</c:v>
                </c:pt>
                <c:pt idx="28148">
                  <c:v>0.70933590000000002</c:v>
                </c:pt>
                <c:pt idx="28149">
                  <c:v>0.70930850000000001</c:v>
                </c:pt>
                <c:pt idx="28150">
                  <c:v>0.7092811</c:v>
                </c:pt>
                <c:pt idx="28151">
                  <c:v>0.70925369999999999</c:v>
                </c:pt>
                <c:pt idx="28152">
                  <c:v>0.70922629999999998</c:v>
                </c:pt>
                <c:pt idx="28153">
                  <c:v>0.70919880000000002</c:v>
                </c:pt>
                <c:pt idx="28154">
                  <c:v>0.70917140000000001</c:v>
                </c:pt>
                <c:pt idx="28155">
                  <c:v>0.709144</c:v>
                </c:pt>
                <c:pt idx="28156">
                  <c:v>0.70911659999999999</c:v>
                </c:pt>
                <c:pt idx="28157">
                  <c:v>0.70908919999999998</c:v>
                </c:pt>
                <c:pt idx="28158">
                  <c:v>0.70906170000000002</c:v>
                </c:pt>
                <c:pt idx="28159">
                  <c:v>0.70903430000000001</c:v>
                </c:pt>
                <c:pt idx="28160">
                  <c:v>0.7090069</c:v>
                </c:pt>
                <c:pt idx="28161">
                  <c:v>0.70897949999999998</c:v>
                </c:pt>
                <c:pt idx="28162">
                  <c:v>0.70895209999999997</c:v>
                </c:pt>
                <c:pt idx="28163">
                  <c:v>0.70892469999999996</c:v>
                </c:pt>
                <c:pt idx="28164">
                  <c:v>0.70889720000000001</c:v>
                </c:pt>
                <c:pt idx="28165">
                  <c:v>0.70886979999999999</c:v>
                </c:pt>
                <c:pt idx="28166">
                  <c:v>0.70884239999999998</c:v>
                </c:pt>
                <c:pt idx="28167">
                  <c:v>0.70881499999999997</c:v>
                </c:pt>
                <c:pt idx="28168">
                  <c:v>0.70878770000000002</c:v>
                </c:pt>
                <c:pt idx="28169">
                  <c:v>0.70876030000000001</c:v>
                </c:pt>
                <c:pt idx="28170">
                  <c:v>0.70873299999999995</c:v>
                </c:pt>
                <c:pt idx="28171">
                  <c:v>0.70870560000000005</c:v>
                </c:pt>
                <c:pt idx="28172">
                  <c:v>0.70867820000000004</c:v>
                </c:pt>
                <c:pt idx="28173">
                  <c:v>0.70865089999999997</c:v>
                </c:pt>
                <c:pt idx="28174">
                  <c:v>0.70862349999999996</c:v>
                </c:pt>
                <c:pt idx="28175">
                  <c:v>0.70859620000000001</c:v>
                </c:pt>
                <c:pt idx="28176">
                  <c:v>0.7085688</c:v>
                </c:pt>
                <c:pt idx="28177">
                  <c:v>0.70854150000000005</c:v>
                </c:pt>
                <c:pt idx="28178">
                  <c:v>0.70851410000000004</c:v>
                </c:pt>
                <c:pt idx="28179">
                  <c:v>0.70848670000000002</c:v>
                </c:pt>
                <c:pt idx="28180">
                  <c:v>0.70845939999999996</c:v>
                </c:pt>
                <c:pt idx="28181">
                  <c:v>0.70843199999999995</c:v>
                </c:pt>
                <c:pt idx="28182">
                  <c:v>0.7084047</c:v>
                </c:pt>
                <c:pt idx="28183">
                  <c:v>0.70837729999999999</c:v>
                </c:pt>
                <c:pt idx="28184">
                  <c:v>0.70834989999999998</c:v>
                </c:pt>
                <c:pt idx="28185">
                  <c:v>0.70832260000000002</c:v>
                </c:pt>
                <c:pt idx="28186">
                  <c:v>0.70829520000000001</c:v>
                </c:pt>
                <c:pt idx="28187">
                  <c:v>0.70826789999999995</c:v>
                </c:pt>
                <c:pt idx="28188">
                  <c:v>0.70824050000000005</c:v>
                </c:pt>
                <c:pt idx="28189">
                  <c:v>0.70821319999999999</c:v>
                </c:pt>
                <c:pt idx="28190">
                  <c:v>0.70818579999999998</c:v>
                </c:pt>
                <c:pt idx="28191">
                  <c:v>0.70815839999999997</c:v>
                </c:pt>
                <c:pt idx="28192">
                  <c:v>0.70813110000000001</c:v>
                </c:pt>
                <c:pt idx="28193">
                  <c:v>0.70810379999999995</c:v>
                </c:pt>
                <c:pt idx="28194">
                  <c:v>0.7080765</c:v>
                </c:pt>
                <c:pt idx="28195">
                  <c:v>0.70804920000000005</c:v>
                </c:pt>
                <c:pt idx="28196">
                  <c:v>0.70802189999999998</c:v>
                </c:pt>
                <c:pt idx="28197">
                  <c:v>0.70799460000000003</c:v>
                </c:pt>
                <c:pt idx="28198">
                  <c:v>0.70796729999999997</c:v>
                </c:pt>
                <c:pt idx="28199">
                  <c:v>0.70794000000000001</c:v>
                </c:pt>
                <c:pt idx="28200">
                  <c:v>0.70791269999999995</c:v>
                </c:pt>
                <c:pt idx="28201">
                  <c:v>0.70786819999999995</c:v>
                </c:pt>
                <c:pt idx="28202">
                  <c:v>0.70782389999999995</c:v>
                </c:pt>
                <c:pt idx="28203">
                  <c:v>0.70777970000000001</c:v>
                </c:pt>
                <c:pt idx="28204">
                  <c:v>0.70773569999999997</c:v>
                </c:pt>
                <c:pt idx="28205">
                  <c:v>0.70769179999999998</c:v>
                </c:pt>
                <c:pt idx="28206">
                  <c:v>0.7076481</c:v>
                </c:pt>
                <c:pt idx="28207">
                  <c:v>0.70760449999999997</c:v>
                </c:pt>
                <c:pt idx="28208">
                  <c:v>0.70756090000000005</c:v>
                </c:pt>
                <c:pt idx="28209">
                  <c:v>0.70751739999999996</c:v>
                </c:pt>
                <c:pt idx="28210">
                  <c:v>0.70747409999999999</c:v>
                </c:pt>
                <c:pt idx="28211">
                  <c:v>0.70743069999999997</c:v>
                </c:pt>
                <c:pt idx="28212">
                  <c:v>0.7073874</c:v>
                </c:pt>
                <c:pt idx="28213">
                  <c:v>0.70734419999999998</c:v>
                </c:pt>
                <c:pt idx="28214">
                  <c:v>0.70730110000000002</c:v>
                </c:pt>
                <c:pt idx="28215">
                  <c:v>0.70725800000000005</c:v>
                </c:pt>
                <c:pt idx="28216">
                  <c:v>0.70721500000000004</c:v>
                </c:pt>
                <c:pt idx="28217">
                  <c:v>0.70717200000000002</c:v>
                </c:pt>
                <c:pt idx="28218">
                  <c:v>0.70712909999999995</c:v>
                </c:pt>
                <c:pt idx="28219">
                  <c:v>0.70708610000000005</c:v>
                </c:pt>
                <c:pt idx="28220">
                  <c:v>0.70704330000000004</c:v>
                </c:pt>
                <c:pt idx="28221">
                  <c:v>0.70700050000000003</c:v>
                </c:pt>
                <c:pt idx="28222">
                  <c:v>0.70695779999999997</c:v>
                </c:pt>
                <c:pt idx="28223">
                  <c:v>0.70691510000000002</c:v>
                </c:pt>
                <c:pt idx="28224">
                  <c:v>0.70687239999999996</c:v>
                </c:pt>
                <c:pt idx="28225">
                  <c:v>0.70682979999999995</c:v>
                </c:pt>
                <c:pt idx="28226">
                  <c:v>0.70678719999999995</c:v>
                </c:pt>
                <c:pt idx="28227">
                  <c:v>0.7067447</c:v>
                </c:pt>
                <c:pt idx="28228">
                  <c:v>0.70670219999999995</c:v>
                </c:pt>
                <c:pt idx="28229">
                  <c:v>0.7066597</c:v>
                </c:pt>
                <c:pt idx="28230">
                  <c:v>0.70661719999999995</c:v>
                </c:pt>
                <c:pt idx="28231">
                  <c:v>0.70657490000000001</c:v>
                </c:pt>
                <c:pt idx="28232">
                  <c:v>0.70653250000000001</c:v>
                </c:pt>
                <c:pt idx="28233">
                  <c:v>0.70649019999999996</c:v>
                </c:pt>
                <c:pt idx="28234">
                  <c:v>0.70644779999999996</c:v>
                </c:pt>
                <c:pt idx="28235">
                  <c:v>0.70640559999999997</c:v>
                </c:pt>
                <c:pt idx="28236">
                  <c:v>0.70636330000000003</c:v>
                </c:pt>
                <c:pt idx="28237">
                  <c:v>0.70632110000000004</c:v>
                </c:pt>
                <c:pt idx="28238">
                  <c:v>0.70627890000000004</c:v>
                </c:pt>
                <c:pt idx="28239">
                  <c:v>0.7062368</c:v>
                </c:pt>
                <c:pt idx="28240">
                  <c:v>0.70619460000000001</c:v>
                </c:pt>
                <c:pt idx="28241">
                  <c:v>0.70615260000000002</c:v>
                </c:pt>
                <c:pt idx="28242">
                  <c:v>0.70611049999999997</c:v>
                </c:pt>
                <c:pt idx="28243">
                  <c:v>0.70606849999999999</c:v>
                </c:pt>
                <c:pt idx="28244">
                  <c:v>0.70602640000000005</c:v>
                </c:pt>
                <c:pt idx="28245">
                  <c:v>0.70598450000000001</c:v>
                </c:pt>
                <c:pt idx="28246">
                  <c:v>0.70594250000000003</c:v>
                </c:pt>
                <c:pt idx="28247">
                  <c:v>0.70590059999999999</c:v>
                </c:pt>
                <c:pt idx="28248">
                  <c:v>0.70585869999999995</c:v>
                </c:pt>
                <c:pt idx="28249">
                  <c:v>0.70581689999999997</c:v>
                </c:pt>
                <c:pt idx="28250">
                  <c:v>0.70577500000000004</c:v>
                </c:pt>
                <c:pt idx="28251">
                  <c:v>0.70573319999999995</c:v>
                </c:pt>
                <c:pt idx="28252">
                  <c:v>0.70569139999999997</c:v>
                </c:pt>
                <c:pt idx="28253">
                  <c:v>0.70564959999999999</c:v>
                </c:pt>
                <c:pt idx="28254">
                  <c:v>0.70560789999999995</c:v>
                </c:pt>
                <c:pt idx="28255">
                  <c:v>0.70556620000000003</c:v>
                </c:pt>
                <c:pt idx="28256">
                  <c:v>0.70552440000000005</c:v>
                </c:pt>
                <c:pt idx="28257">
                  <c:v>0.70548279999999997</c:v>
                </c:pt>
                <c:pt idx="28258">
                  <c:v>0.70544110000000004</c:v>
                </c:pt>
                <c:pt idx="28259">
                  <c:v>0.70539949999999996</c:v>
                </c:pt>
                <c:pt idx="28260">
                  <c:v>0.70535789999999998</c:v>
                </c:pt>
                <c:pt idx="28261">
                  <c:v>0.70531630000000001</c:v>
                </c:pt>
                <c:pt idx="28262">
                  <c:v>0.70527479999999998</c:v>
                </c:pt>
                <c:pt idx="28263">
                  <c:v>0.7052332</c:v>
                </c:pt>
                <c:pt idx="28264">
                  <c:v>0.70519169999999998</c:v>
                </c:pt>
                <c:pt idx="28265">
                  <c:v>0.70515019999999995</c:v>
                </c:pt>
                <c:pt idx="28266">
                  <c:v>0.70510870000000003</c:v>
                </c:pt>
                <c:pt idx="28267">
                  <c:v>0.70506720000000001</c:v>
                </c:pt>
                <c:pt idx="28268">
                  <c:v>0.70502580000000004</c:v>
                </c:pt>
                <c:pt idx="28269">
                  <c:v>0.70498439999999996</c:v>
                </c:pt>
                <c:pt idx="28270">
                  <c:v>0.70494290000000004</c:v>
                </c:pt>
                <c:pt idx="28271">
                  <c:v>0.70490160000000002</c:v>
                </c:pt>
                <c:pt idx="28272">
                  <c:v>0.70486020000000005</c:v>
                </c:pt>
                <c:pt idx="28273">
                  <c:v>0.70481879999999997</c:v>
                </c:pt>
                <c:pt idx="28274">
                  <c:v>0.70477749999999995</c:v>
                </c:pt>
                <c:pt idx="28275">
                  <c:v>0.70473620000000003</c:v>
                </c:pt>
                <c:pt idx="28276">
                  <c:v>0.70469490000000001</c:v>
                </c:pt>
                <c:pt idx="28277">
                  <c:v>0.70465370000000005</c:v>
                </c:pt>
                <c:pt idx="28278">
                  <c:v>0.70461240000000003</c:v>
                </c:pt>
                <c:pt idx="28279">
                  <c:v>0.70457119999999995</c:v>
                </c:pt>
                <c:pt idx="28280">
                  <c:v>0.70452999999999999</c:v>
                </c:pt>
                <c:pt idx="28281">
                  <c:v>0.70448880000000003</c:v>
                </c:pt>
                <c:pt idx="28282">
                  <c:v>0.70444759999999995</c:v>
                </c:pt>
                <c:pt idx="28283">
                  <c:v>0.70440650000000005</c:v>
                </c:pt>
                <c:pt idx="28284">
                  <c:v>0.70436540000000003</c:v>
                </c:pt>
                <c:pt idx="28285">
                  <c:v>0.70432419999999996</c:v>
                </c:pt>
                <c:pt idx="28286">
                  <c:v>0.7042832</c:v>
                </c:pt>
                <c:pt idx="28287">
                  <c:v>0.70424209999999998</c:v>
                </c:pt>
                <c:pt idx="28288">
                  <c:v>0.70420099999999997</c:v>
                </c:pt>
                <c:pt idx="28289">
                  <c:v>0.70416000000000001</c:v>
                </c:pt>
                <c:pt idx="28290">
                  <c:v>0.70411900000000005</c:v>
                </c:pt>
                <c:pt idx="28291">
                  <c:v>0.70407799999999998</c:v>
                </c:pt>
                <c:pt idx="28292">
                  <c:v>0.70403700000000002</c:v>
                </c:pt>
                <c:pt idx="28293">
                  <c:v>0.70399599999999996</c:v>
                </c:pt>
                <c:pt idx="28294">
                  <c:v>0.70395509999999994</c:v>
                </c:pt>
                <c:pt idx="28295">
                  <c:v>0.70391409999999999</c:v>
                </c:pt>
                <c:pt idx="28296">
                  <c:v>0.70387319999999998</c:v>
                </c:pt>
                <c:pt idx="28297">
                  <c:v>0.70383229999999997</c:v>
                </c:pt>
                <c:pt idx="28298">
                  <c:v>0.70379139999999996</c:v>
                </c:pt>
                <c:pt idx="28299">
                  <c:v>0.70375049999999995</c:v>
                </c:pt>
                <c:pt idx="28300">
                  <c:v>0.70370969999999999</c:v>
                </c:pt>
                <c:pt idx="28301">
                  <c:v>0.70366879999999998</c:v>
                </c:pt>
                <c:pt idx="28302">
                  <c:v>0.70362800000000003</c:v>
                </c:pt>
                <c:pt idx="28303">
                  <c:v>0.70358719999999997</c:v>
                </c:pt>
                <c:pt idx="28304">
                  <c:v>0.70354640000000002</c:v>
                </c:pt>
                <c:pt idx="28305">
                  <c:v>0.70350559999999995</c:v>
                </c:pt>
                <c:pt idx="28306">
                  <c:v>0.70346489999999995</c:v>
                </c:pt>
                <c:pt idx="28307">
                  <c:v>0.7034241</c:v>
                </c:pt>
                <c:pt idx="28308">
                  <c:v>0.70338339999999999</c:v>
                </c:pt>
                <c:pt idx="28309">
                  <c:v>0.70334269999999999</c:v>
                </c:pt>
                <c:pt idx="28310">
                  <c:v>0.70330199999999998</c:v>
                </c:pt>
                <c:pt idx="28311">
                  <c:v>0.70326129999999998</c:v>
                </c:pt>
                <c:pt idx="28312">
                  <c:v>0.70322059999999997</c:v>
                </c:pt>
                <c:pt idx="28313">
                  <c:v>0.70318000000000003</c:v>
                </c:pt>
                <c:pt idx="28314">
                  <c:v>0.70313930000000002</c:v>
                </c:pt>
                <c:pt idx="28315">
                  <c:v>0.70309869999999997</c:v>
                </c:pt>
                <c:pt idx="28316">
                  <c:v>0.70305810000000002</c:v>
                </c:pt>
                <c:pt idx="28317">
                  <c:v>0.70301749999999996</c:v>
                </c:pt>
                <c:pt idx="28318">
                  <c:v>0.70297690000000002</c:v>
                </c:pt>
                <c:pt idx="28319">
                  <c:v>0.70293629999999996</c:v>
                </c:pt>
                <c:pt idx="28320">
                  <c:v>0.70289579999999996</c:v>
                </c:pt>
                <c:pt idx="28321">
                  <c:v>0.70285520000000001</c:v>
                </c:pt>
                <c:pt idx="28322">
                  <c:v>0.70281470000000001</c:v>
                </c:pt>
                <c:pt idx="28323">
                  <c:v>0.70277420000000002</c:v>
                </c:pt>
                <c:pt idx="28324">
                  <c:v>0.70273359999999996</c:v>
                </c:pt>
                <c:pt idx="28325">
                  <c:v>0.70269320000000002</c:v>
                </c:pt>
                <c:pt idx="28326">
                  <c:v>0.70265270000000002</c:v>
                </c:pt>
                <c:pt idx="28327">
                  <c:v>0.70261220000000002</c:v>
                </c:pt>
                <c:pt idx="28328">
                  <c:v>0.70257170000000002</c:v>
                </c:pt>
                <c:pt idx="28329">
                  <c:v>0.70253129999999997</c:v>
                </c:pt>
                <c:pt idx="28330">
                  <c:v>0.70249090000000003</c:v>
                </c:pt>
                <c:pt idx="28331">
                  <c:v>0.70245049999999998</c:v>
                </c:pt>
                <c:pt idx="28332">
                  <c:v>0.70241010000000004</c:v>
                </c:pt>
                <c:pt idx="28333">
                  <c:v>0.70236969999999999</c:v>
                </c:pt>
                <c:pt idx="28334">
                  <c:v>0.70232930000000005</c:v>
                </c:pt>
                <c:pt idx="28335">
                  <c:v>0.70228900000000005</c:v>
                </c:pt>
                <c:pt idx="28336">
                  <c:v>0.7022486</c:v>
                </c:pt>
                <c:pt idx="28337">
                  <c:v>0.70220830000000001</c:v>
                </c:pt>
                <c:pt idx="28338">
                  <c:v>0.70216800000000001</c:v>
                </c:pt>
                <c:pt idx="28339">
                  <c:v>0.70212770000000002</c:v>
                </c:pt>
                <c:pt idx="28340">
                  <c:v>0.70208740000000003</c:v>
                </c:pt>
                <c:pt idx="28341">
                  <c:v>0.70204710000000004</c:v>
                </c:pt>
                <c:pt idx="28342">
                  <c:v>0.70200680000000004</c:v>
                </c:pt>
                <c:pt idx="28343">
                  <c:v>0.7019666</c:v>
                </c:pt>
                <c:pt idx="28344">
                  <c:v>0.70192639999999995</c:v>
                </c:pt>
                <c:pt idx="28345">
                  <c:v>0.70188609999999996</c:v>
                </c:pt>
                <c:pt idx="28346">
                  <c:v>0.70184590000000002</c:v>
                </c:pt>
                <c:pt idx="28347">
                  <c:v>0.70180569999999998</c:v>
                </c:pt>
                <c:pt idx="28348">
                  <c:v>0.70176550000000004</c:v>
                </c:pt>
                <c:pt idx="28349">
                  <c:v>0.7017253</c:v>
                </c:pt>
                <c:pt idx="28350">
                  <c:v>0.70168509999999995</c:v>
                </c:pt>
                <c:pt idx="28351">
                  <c:v>0.70164499999999996</c:v>
                </c:pt>
                <c:pt idx="28352">
                  <c:v>0.70160480000000003</c:v>
                </c:pt>
                <c:pt idx="28353">
                  <c:v>0.70156470000000004</c:v>
                </c:pt>
                <c:pt idx="28354">
                  <c:v>0.70152460000000005</c:v>
                </c:pt>
                <c:pt idx="28355">
                  <c:v>0.70148440000000001</c:v>
                </c:pt>
                <c:pt idx="28356">
                  <c:v>0.70144430000000002</c:v>
                </c:pt>
                <c:pt idx="28357">
                  <c:v>0.70140420000000003</c:v>
                </c:pt>
                <c:pt idx="28358">
                  <c:v>0.70136419999999999</c:v>
                </c:pt>
                <c:pt idx="28359">
                  <c:v>0.70132410000000001</c:v>
                </c:pt>
                <c:pt idx="28360">
                  <c:v>0.70128409999999997</c:v>
                </c:pt>
                <c:pt idx="28361">
                  <c:v>0.70124399999999998</c:v>
                </c:pt>
                <c:pt idx="28362">
                  <c:v>0.70120389999999999</c:v>
                </c:pt>
                <c:pt idx="28363">
                  <c:v>0.70116389999999995</c:v>
                </c:pt>
                <c:pt idx="28364">
                  <c:v>0.70112390000000002</c:v>
                </c:pt>
                <c:pt idx="28365">
                  <c:v>0.70108389999999998</c:v>
                </c:pt>
                <c:pt idx="28366">
                  <c:v>0.70104390000000005</c:v>
                </c:pt>
                <c:pt idx="28367">
                  <c:v>0.70100390000000001</c:v>
                </c:pt>
                <c:pt idx="28368">
                  <c:v>0.70096389999999997</c:v>
                </c:pt>
                <c:pt idx="28369">
                  <c:v>0.70092399999999999</c:v>
                </c:pt>
                <c:pt idx="28370">
                  <c:v>0.70088399999999995</c:v>
                </c:pt>
                <c:pt idx="28371">
                  <c:v>0.70084409999999997</c:v>
                </c:pt>
                <c:pt idx="28372">
                  <c:v>0.70080419999999999</c:v>
                </c:pt>
                <c:pt idx="28373">
                  <c:v>0.70076419999999995</c:v>
                </c:pt>
                <c:pt idx="28374">
                  <c:v>0.70072440000000003</c:v>
                </c:pt>
                <c:pt idx="28375">
                  <c:v>0.70068450000000004</c:v>
                </c:pt>
                <c:pt idx="28376">
                  <c:v>0.70064459999999995</c:v>
                </c:pt>
                <c:pt idx="28377">
                  <c:v>0.70060469999999997</c:v>
                </c:pt>
                <c:pt idx="28378">
                  <c:v>0.70056490000000005</c:v>
                </c:pt>
                <c:pt idx="28379">
                  <c:v>0.70052499999999995</c:v>
                </c:pt>
                <c:pt idx="28380">
                  <c:v>0.70048520000000003</c:v>
                </c:pt>
                <c:pt idx="28381">
                  <c:v>0.7004454</c:v>
                </c:pt>
                <c:pt idx="28382">
                  <c:v>0.70040550000000001</c:v>
                </c:pt>
                <c:pt idx="28383">
                  <c:v>0.70036569999999998</c:v>
                </c:pt>
                <c:pt idx="28384">
                  <c:v>0.70032589999999995</c:v>
                </c:pt>
                <c:pt idx="28385">
                  <c:v>0.70028610000000002</c:v>
                </c:pt>
                <c:pt idx="28386">
                  <c:v>0.70024629999999999</c:v>
                </c:pt>
                <c:pt idx="28387">
                  <c:v>0.70020660000000001</c:v>
                </c:pt>
                <c:pt idx="28388">
                  <c:v>0.70016679999999998</c:v>
                </c:pt>
                <c:pt idx="28389">
                  <c:v>0.7001271</c:v>
                </c:pt>
                <c:pt idx="28390">
                  <c:v>0.70008729999999997</c:v>
                </c:pt>
                <c:pt idx="28391">
                  <c:v>0.70004759999999999</c:v>
                </c:pt>
                <c:pt idx="28392">
                  <c:v>0.70000790000000002</c:v>
                </c:pt>
                <c:pt idx="28393">
                  <c:v>0.69996820000000004</c:v>
                </c:pt>
                <c:pt idx="28394">
                  <c:v>0.69992849999999995</c:v>
                </c:pt>
                <c:pt idx="28395">
                  <c:v>0.69988879999999998</c:v>
                </c:pt>
                <c:pt idx="28396">
                  <c:v>0.6998491</c:v>
                </c:pt>
                <c:pt idx="28397">
                  <c:v>0.69980940000000003</c:v>
                </c:pt>
                <c:pt idx="28398">
                  <c:v>0.69976970000000005</c:v>
                </c:pt>
                <c:pt idx="28399">
                  <c:v>0.69973010000000002</c:v>
                </c:pt>
                <c:pt idx="28400">
                  <c:v>0.69969049999999999</c:v>
                </c:pt>
                <c:pt idx="28401">
                  <c:v>0.69965080000000002</c:v>
                </c:pt>
                <c:pt idx="28402">
                  <c:v>0.69961119999999999</c:v>
                </c:pt>
                <c:pt idx="28403">
                  <c:v>0.69957150000000001</c:v>
                </c:pt>
                <c:pt idx="28404">
                  <c:v>0.69953200000000004</c:v>
                </c:pt>
                <c:pt idx="28405">
                  <c:v>0.69949240000000001</c:v>
                </c:pt>
                <c:pt idx="28406">
                  <c:v>0.69945279999999999</c:v>
                </c:pt>
                <c:pt idx="28407">
                  <c:v>0.69941319999999996</c:v>
                </c:pt>
                <c:pt idx="28408">
                  <c:v>0.69937369999999999</c:v>
                </c:pt>
                <c:pt idx="28409">
                  <c:v>0.69933409999999996</c:v>
                </c:pt>
                <c:pt idx="28410">
                  <c:v>0.69929459999999999</c:v>
                </c:pt>
                <c:pt idx="28411">
                  <c:v>0.69925499999999996</c:v>
                </c:pt>
                <c:pt idx="28412">
                  <c:v>0.69921549999999999</c:v>
                </c:pt>
                <c:pt idx="28413">
                  <c:v>0.69917600000000002</c:v>
                </c:pt>
                <c:pt idx="28414">
                  <c:v>0.69913650000000005</c:v>
                </c:pt>
                <c:pt idx="28415">
                  <c:v>0.69909699999999997</c:v>
                </c:pt>
                <c:pt idx="28416">
                  <c:v>0.6990575</c:v>
                </c:pt>
                <c:pt idx="28417">
                  <c:v>0.69901809999999998</c:v>
                </c:pt>
                <c:pt idx="28418">
                  <c:v>0.69897860000000001</c:v>
                </c:pt>
                <c:pt idx="28419">
                  <c:v>0.69893910000000004</c:v>
                </c:pt>
                <c:pt idx="28420">
                  <c:v>0.69889970000000001</c:v>
                </c:pt>
                <c:pt idx="28421">
                  <c:v>0.69886020000000004</c:v>
                </c:pt>
                <c:pt idx="28422">
                  <c:v>0.69882080000000002</c:v>
                </c:pt>
                <c:pt idx="28423">
                  <c:v>0.6987814</c:v>
                </c:pt>
                <c:pt idx="28424">
                  <c:v>0.69874199999999997</c:v>
                </c:pt>
                <c:pt idx="28425">
                  <c:v>0.69870259999999995</c:v>
                </c:pt>
                <c:pt idx="28426">
                  <c:v>0.69866320000000004</c:v>
                </c:pt>
                <c:pt idx="28427">
                  <c:v>0.69862380000000002</c:v>
                </c:pt>
                <c:pt idx="28428">
                  <c:v>0.69858439999999999</c:v>
                </c:pt>
                <c:pt idx="28429">
                  <c:v>0.69854499999999997</c:v>
                </c:pt>
                <c:pt idx="28430">
                  <c:v>0.69850570000000001</c:v>
                </c:pt>
                <c:pt idx="28431">
                  <c:v>0.69846640000000004</c:v>
                </c:pt>
                <c:pt idx="28432">
                  <c:v>0.69842700000000002</c:v>
                </c:pt>
                <c:pt idx="28433">
                  <c:v>0.69838769999999994</c:v>
                </c:pt>
                <c:pt idx="28434">
                  <c:v>0.69834830000000003</c:v>
                </c:pt>
                <c:pt idx="28435">
                  <c:v>0.69830899999999996</c:v>
                </c:pt>
                <c:pt idx="28436">
                  <c:v>0.69826969999999999</c:v>
                </c:pt>
                <c:pt idx="28437">
                  <c:v>0.69823040000000003</c:v>
                </c:pt>
                <c:pt idx="28438">
                  <c:v>0.69819120000000001</c:v>
                </c:pt>
                <c:pt idx="28439">
                  <c:v>0.69815190000000005</c:v>
                </c:pt>
                <c:pt idx="28440">
                  <c:v>0.69811259999999997</c:v>
                </c:pt>
                <c:pt idx="28441">
                  <c:v>0.69807330000000001</c:v>
                </c:pt>
                <c:pt idx="28442">
                  <c:v>0.69803400000000004</c:v>
                </c:pt>
                <c:pt idx="28443">
                  <c:v>0.69799480000000003</c:v>
                </c:pt>
                <c:pt idx="28444">
                  <c:v>0.69795560000000001</c:v>
                </c:pt>
                <c:pt idx="28445">
                  <c:v>0.69791639999999999</c:v>
                </c:pt>
                <c:pt idx="28446">
                  <c:v>0.69787719999999998</c:v>
                </c:pt>
                <c:pt idx="28447">
                  <c:v>0.69783790000000001</c:v>
                </c:pt>
                <c:pt idx="28448">
                  <c:v>0.69779869999999999</c:v>
                </c:pt>
                <c:pt idx="28449">
                  <c:v>0.69775949999999998</c:v>
                </c:pt>
                <c:pt idx="28450">
                  <c:v>0.69772029999999996</c:v>
                </c:pt>
                <c:pt idx="28451">
                  <c:v>0.6976812</c:v>
                </c:pt>
                <c:pt idx="28452">
                  <c:v>0.69764199999999998</c:v>
                </c:pt>
                <c:pt idx="28453">
                  <c:v>0.69760290000000003</c:v>
                </c:pt>
                <c:pt idx="28454">
                  <c:v>0.69756370000000001</c:v>
                </c:pt>
                <c:pt idx="28455">
                  <c:v>0.69752449999999999</c:v>
                </c:pt>
                <c:pt idx="28456">
                  <c:v>0.69748540000000003</c:v>
                </c:pt>
                <c:pt idx="28457">
                  <c:v>0.69744629999999996</c:v>
                </c:pt>
                <c:pt idx="28458">
                  <c:v>0.6974072</c:v>
                </c:pt>
                <c:pt idx="28459">
                  <c:v>0.69736810000000005</c:v>
                </c:pt>
                <c:pt idx="28460">
                  <c:v>0.69732899999999998</c:v>
                </c:pt>
                <c:pt idx="28461">
                  <c:v>0.69728990000000002</c:v>
                </c:pt>
                <c:pt idx="28462">
                  <c:v>0.69725079999999995</c:v>
                </c:pt>
                <c:pt idx="28463">
                  <c:v>0.69721169999999999</c:v>
                </c:pt>
                <c:pt idx="28464">
                  <c:v>0.69717260000000003</c:v>
                </c:pt>
                <c:pt idx="28465">
                  <c:v>0.69713349999999996</c:v>
                </c:pt>
                <c:pt idx="28466">
                  <c:v>0.69709449999999995</c:v>
                </c:pt>
                <c:pt idx="28467">
                  <c:v>0.69705550000000005</c:v>
                </c:pt>
                <c:pt idx="28468">
                  <c:v>0.69701639999999998</c:v>
                </c:pt>
                <c:pt idx="28469">
                  <c:v>0.69697739999999997</c:v>
                </c:pt>
                <c:pt idx="28470">
                  <c:v>0.69693830000000001</c:v>
                </c:pt>
                <c:pt idx="28471">
                  <c:v>0.6968993</c:v>
                </c:pt>
                <c:pt idx="28472">
                  <c:v>0.69686029999999999</c:v>
                </c:pt>
                <c:pt idx="28473">
                  <c:v>0.69682129999999998</c:v>
                </c:pt>
                <c:pt idx="28474">
                  <c:v>0.69678240000000002</c:v>
                </c:pt>
                <c:pt idx="28475">
                  <c:v>0.69674340000000001</c:v>
                </c:pt>
                <c:pt idx="28476">
                  <c:v>0.6967044</c:v>
                </c:pt>
                <c:pt idx="28477">
                  <c:v>0.69666539999999999</c:v>
                </c:pt>
                <c:pt idx="28478">
                  <c:v>0.69662639999999998</c:v>
                </c:pt>
                <c:pt idx="28479">
                  <c:v>0.69658739999999997</c:v>
                </c:pt>
                <c:pt idx="28480">
                  <c:v>0.69654850000000001</c:v>
                </c:pt>
                <c:pt idx="28481">
                  <c:v>0.69650959999999995</c:v>
                </c:pt>
                <c:pt idx="28482">
                  <c:v>0.6964707</c:v>
                </c:pt>
                <c:pt idx="28483">
                  <c:v>0.69643180000000005</c:v>
                </c:pt>
                <c:pt idx="28484">
                  <c:v>0.69639280000000003</c:v>
                </c:pt>
                <c:pt idx="28485">
                  <c:v>0.69635389999999997</c:v>
                </c:pt>
                <c:pt idx="28486">
                  <c:v>0.69631500000000002</c:v>
                </c:pt>
                <c:pt idx="28487">
                  <c:v>0.69627609999999995</c:v>
                </c:pt>
                <c:pt idx="28488">
                  <c:v>0.6962372</c:v>
                </c:pt>
                <c:pt idx="28489">
                  <c:v>0.69619830000000005</c:v>
                </c:pt>
                <c:pt idx="28490">
                  <c:v>0.69615950000000004</c:v>
                </c:pt>
                <c:pt idx="28491">
                  <c:v>0.69612059999999998</c:v>
                </c:pt>
                <c:pt idx="28492">
                  <c:v>0.69608179999999997</c:v>
                </c:pt>
                <c:pt idx="28493">
                  <c:v>0.69604290000000002</c:v>
                </c:pt>
                <c:pt idx="28494">
                  <c:v>0.69600399999999996</c:v>
                </c:pt>
                <c:pt idx="28495">
                  <c:v>0.69596519999999995</c:v>
                </c:pt>
                <c:pt idx="28496">
                  <c:v>0.69592639999999995</c:v>
                </c:pt>
                <c:pt idx="28497">
                  <c:v>0.69588760000000005</c:v>
                </c:pt>
                <c:pt idx="28498">
                  <c:v>0.69584880000000005</c:v>
                </c:pt>
                <c:pt idx="28499">
                  <c:v>0.69581000000000004</c:v>
                </c:pt>
                <c:pt idx="28500">
                  <c:v>0.69577120000000003</c:v>
                </c:pt>
                <c:pt idx="28501">
                  <c:v>0.69573240000000003</c:v>
                </c:pt>
                <c:pt idx="28502">
                  <c:v>0.69569360000000002</c:v>
                </c:pt>
                <c:pt idx="28503">
                  <c:v>0.69565489999999996</c:v>
                </c:pt>
                <c:pt idx="28504">
                  <c:v>0.69561609999999996</c:v>
                </c:pt>
                <c:pt idx="28505">
                  <c:v>0.69557740000000001</c:v>
                </c:pt>
                <c:pt idx="28506">
                  <c:v>0.69553860000000001</c:v>
                </c:pt>
                <c:pt idx="28507">
                  <c:v>0.69549989999999995</c:v>
                </c:pt>
                <c:pt idx="28508">
                  <c:v>0.6954612</c:v>
                </c:pt>
                <c:pt idx="28509">
                  <c:v>0.6954224</c:v>
                </c:pt>
                <c:pt idx="28510">
                  <c:v>0.69538370000000005</c:v>
                </c:pt>
                <c:pt idx="28511">
                  <c:v>0.69534490000000004</c:v>
                </c:pt>
                <c:pt idx="28512">
                  <c:v>0.69530619999999999</c:v>
                </c:pt>
                <c:pt idx="28513">
                  <c:v>0.69526759999999999</c:v>
                </c:pt>
                <c:pt idx="28514">
                  <c:v>0.69522890000000004</c:v>
                </c:pt>
                <c:pt idx="28515">
                  <c:v>0.69519019999999998</c:v>
                </c:pt>
                <c:pt idx="28516">
                  <c:v>0.69515150000000003</c:v>
                </c:pt>
                <c:pt idx="28517">
                  <c:v>0.69511279999999998</c:v>
                </c:pt>
                <c:pt idx="28518">
                  <c:v>0.69507410000000003</c:v>
                </c:pt>
                <c:pt idx="28519">
                  <c:v>0.69503550000000003</c:v>
                </c:pt>
                <c:pt idx="28520">
                  <c:v>0.69499679999999997</c:v>
                </c:pt>
                <c:pt idx="28521">
                  <c:v>0.69495819999999997</c:v>
                </c:pt>
                <c:pt idx="28522">
                  <c:v>0.69491959999999997</c:v>
                </c:pt>
                <c:pt idx="28523">
                  <c:v>0.69488099999999997</c:v>
                </c:pt>
                <c:pt idx="28524">
                  <c:v>0.69484230000000002</c:v>
                </c:pt>
                <c:pt idx="28525">
                  <c:v>0.69480370000000002</c:v>
                </c:pt>
                <c:pt idx="28526">
                  <c:v>0.69476510000000002</c:v>
                </c:pt>
                <c:pt idx="28527">
                  <c:v>0.69472650000000002</c:v>
                </c:pt>
                <c:pt idx="28528">
                  <c:v>0.69468790000000002</c:v>
                </c:pt>
                <c:pt idx="28529">
                  <c:v>0.69464930000000003</c:v>
                </c:pt>
                <c:pt idx="28530">
                  <c:v>0.69461079999999997</c:v>
                </c:pt>
                <c:pt idx="28531">
                  <c:v>0.69457219999999997</c:v>
                </c:pt>
                <c:pt idx="28532">
                  <c:v>0.69453359999999997</c:v>
                </c:pt>
                <c:pt idx="28533">
                  <c:v>0.69449510000000003</c:v>
                </c:pt>
                <c:pt idx="28534">
                  <c:v>0.69445650000000003</c:v>
                </c:pt>
                <c:pt idx="28535">
                  <c:v>0.69441799999999998</c:v>
                </c:pt>
                <c:pt idx="28536">
                  <c:v>0.69437939999999998</c:v>
                </c:pt>
                <c:pt idx="28537">
                  <c:v>0.69434090000000004</c:v>
                </c:pt>
                <c:pt idx="28538">
                  <c:v>0.69430239999999999</c:v>
                </c:pt>
                <c:pt idx="28539">
                  <c:v>0.69426390000000004</c:v>
                </c:pt>
                <c:pt idx="28540">
                  <c:v>0.69422539999999999</c:v>
                </c:pt>
                <c:pt idx="28541">
                  <c:v>0.69418690000000005</c:v>
                </c:pt>
                <c:pt idx="28542">
                  <c:v>0.6941484</c:v>
                </c:pt>
                <c:pt idx="28543">
                  <c:v>0.69410989999999995</c:v>
                </c:pt>
                <c:pt idx="28544">
                  <c:v>0.69407140000000001</c:v>
                </c:pt>
                <c:pt idx="28545">
                  <c:v>0.69403289999999995</c:v>
                </c:pt>
                <c:pt idx="28546">
                  <c:v>0.69399449999999996</c:v>
                </c:pt>
                <c:pt idx="28547">
                  <c:v>0.69395600000000002</c:v>
                </c:pt>
                <c:pt idx="28548">
                  <c:v>0.69391760000000002</c:v>
                </c:pt>
                <c:pt idx="28549">
                  <c:v>0.69387909999999997</c:v>
                </c:pt>
                <c:pt idx="28550">
                  <c:v>0.69384069999999998</c:v>
                </c:pt>
                <c:pt idx="28551">
                  <c:v>0.69380220000000004</c:v>
                </c:pt>
                <c:pt idx="28552">
                  <c:v>0.69376380000000004</c:v>
                </c:pt>
                <c:pt idx="28553">
                  <c:v>0.69372529999999999</c:v>
                </c:pt>
                <c:pt idx="28554">
                  <c:v>0.69368700000000005</c:v>
                </c:pt>
                <c:pt idx="28555">
                  <c:v>0.69364859999999995</c:v>
                </c:pt>
                <c:pt idx="28556">
                  <c:v>0.69361019999999995</c:v>
                </c:pt>
                <c:pt idx="28557">
                  <c:v>0.69357179999999996</c:v>
                </c:pt>
                <c:pt idx="28558">
                  <c:v>0.69353339999999997</c:v>
                </c:pt>
                <c:pt idx="28559">
                  <c:v>0.69349499999999997</c:v>
                </c:pt>
                <c:pt idx="28560">
                  <c:v>0.69345659999999998</c:v>
                </c:pt>
                <c:pt idx="28561">
                  <c:v>0.69341830000000004</c:v>
                </c:pt>
                <c:pt idx="28562">
                  <c:v>0.69337990000000005</c:v>
                </c:pt>
                <c:pt idx="28563">
                  <c:v>0.6933416</c:v>
                </c:pt>
                <c:pt idx="28564">
                  <c:v>0.69330320000000001</c:v>
                </c:pt>
                <c:pt idx="28565">
                  <c:v>0.69326489999999996</c:v>
                </c:pt>
                <c:pt idx="28566">
                  <c:v>0.69322660000000003</c:v>
                </c:pt>
                <c:pt idx="28567">
                  <c:v>0.69318829999999998</c:v>
                </c:pt>
                <c:pt idx="28568">
                  <c:v>0.69314989999999999</c:v>
                </c:pt>
                <c:pt idx="28569">
                  <c:v>0.69311160000000005</c:v>
                </c:pt>
                <c:pt idx="28570">
                  <c:v>0.6930733</c:v>
                </c:pt>
                <c:pt idx="28571">
                  <c:v>0.69303490000000001</c:v>
                </c:pt>
                <c:pt idx="28572">
                  <c:v>0.69299670000000002</c:v>
                </c:pt>
                <c:pt idx="28573">
                  <c:v>0.69295839999999997</c:v>
                </c:pt>
                <c:pt idx="28574">
                  <c:v>0.69292010000000004</c:v>
                </c:pt>
                <c:pt idx="28575">
                  <c:v>0.69288190000000005</c:v>
                </c:pt>
                <c:pt idx="28576">
                  <c:v>0.6928436</c:v>
                </c:pt>
                <c:pt idx="28577">
                  <c:v>0.69280529999999996</c:v>
                </c:pt>
                <c:pt idx="28578">
                  <c:v>0.69276709999999997</c:v>
                </c:pt>
                <c:pt idx="28579">
                  <c:v>0.69272880000000003</c:v>
                </c:pt>
                <c:pt idx="28580">
                  <c:v>0.69269060000000005</c:v>
                </c:pt>
                <c:pt idx="28581">
                  <c:v>0.6926523</c:v>
                </c:pt>
                <c:pt idx="28582">
                  <c:v>0.69261410000000001</c:v>
                </c:pt>
                <c:pt idx="28583">
                  <c:v>0.69257590000000002</c:v>
                </c:pt>
                <c:pt idx="28584">
                  <c:v>0.69253770000000003</c:v>
                </c:pt>
                <c:pt idx="28585">
                  <c:v>0.69249950000000005</c:v>
                </c:pt>
                <c:pt idx="28586">
                  <c:v>0.69246129999999995</c:v>
                </c:pt>
                <c:pt idx="28587">
                  <c:v>0.69242309999999996</c:v>
                </c:pt>
                <c:pt idx="28588">
                  <c:v>0.69238489999999997</c:v>
                </c:pt>
                <c:pt idx="28589">
                  <c:v>0.69234669999999998</c:v>
                </c:pt>
                <c:pt idx="28590">
                  <c:v>0.69230849999999999</c:v>
                </c:pt>
                <c:pt idx="28591">
                  <c:v>0.69227030000000001</c:v>
                </c:pt>
                <c:pt idx="28592">
                  <c:v>0.69223219999999996</c:v>
                </c:pt>
                <c:pt idx="28593">
                  <c:v>0.69219399999999998</c:v>
                </c:pt>
                <c:pt idx="28594">
                  <c:v>0.69215590000000005</c:v>
                </c:pt>
                <c:pt idx="28595">
                  <c:v>0.69211780000000001</c:v>
                </c:pt>
                <c:pt idx="28596">
                  <c:v>0.69207960000000002</c:v>
                </c:pt>
                <c:pt idx="28597">
                  <c:v>0.69204149999999998</c:v>
                </c:pt>
                <c:pt idx="28598">
                  <c:v>0.69200329999999999</c:v>
                </c:pt>
                <c:pt idx="28599">
                  <c:v>0.69196519999999995</c:v>
                </c:pt>
                <c:pt idx="28600">
                  <c:v>0.69192710000000002</c:v>
                </c:pt>
                <c:pt idx="28601">
                  <c:v>0.69188899999999998</c:v>
                </c:pt>
                <c:pt idx="28602">
                  <c:v>0.69185090000000005</c:v>
                </c:pt>
                <c:pt idx="28603">
                  <c:v>0.69181280000000001</c:v>
                </c:pt>
                <c:pt idx="28604">
                  <c:v>0.69177469999999996</c:v>
                </c:pt>
                <c:pt idx="28605">
                  <c:v>0.69173660000000003</c:v>
                </c:pt>
                <c:pt idx="28606">
                  <c:v>0.69169860000000005</c:v>
                </c:pt>
                <c:pt idx="28607">
                  <c:v>0.69166050000000001</c:v>
                </c:pt>
                <c:pt idx="28608">
                  <c:v>0.69162239999999997</c:v>
                </c:pt>
                <c:pt idx="28609">
                  <c:v>0.69158430000000004</c:v>
                </c:pt>
                <c:pt idx="28610">
                  <c:v>0.69154629999999995</c:v>
                </c:pt>
                <c:pt idx="28611">
                  <c:v>0.69150820000000002</c:v>
                </c:pt>
                <c:pt idx="28612">
                  <c:v>0.69147020000000003</c:v>
                </c:pt>
                <c:pt idx="28613">
                  <c:v>0.69143220000000005</c:v>
                </c:pt>
                <c:pt idx="28614">
                  <c:v>0.69139419999999996</c:v>
                </c:pt>
                <c:pt idx="28615">
                  <c:v>0.69135610000000003</c:v>
                </c:pt>
                <c:pt idx="28616">
                  <c:v>0.69131810000000005</c:v>
                </c:pt>
                <c:pt idx="28617">
                  <c:v>0.69128009999999995</c:v>
                </c:pt>
                <c:pt idx="28618">
                  <c:v>0.69124200000000002</c:v>
                </c:pt>
                <c:pt idx="28619">
                  <c:v>0.69120400000000004</c:v>
                </c:pt>
                <c:pt idx="28620">
                  <c:v>0.69116599999999995</c:v>
                </c:pt>
                <c:pt idx="28621">
                  <c:v>0.69112810000000002</c:v>
                </c:pt>
                <c:pt idx="28622">
                  <c:v>0.69109010000000004</c:v>
                </c:pt>
                <c:pt idx="28623">
                  <c:v>0.69105209999999995</c:v>
                </c:pt>
                <c:pt idx="28624">
                  <c:v>0.69101420000000002</c:v>
                </c:pt>
                <c:pt idx="28625">
                  <c:v>0.69097620000000004</c:v>
                </c:pt>
                <c:pt idx="28626">
                  <c:v>0.69093819999999995</c:v>
                </c:pt>
                <c:pt idx="28627">
                  <c:v>0.69090030000000002</c:v>
                </c:pt>
                <c:pt idx="28628">
                  <c:v>0.69086230000000004</c:v>
                </c:pt>
                <c:pt idx="28629">
                  <c:v>0.69082440000000001</c:v>
                </c:pt>
                <c:pt idx="28630">
                  <c:v>0.69078649999999997</c:v>
                </c:pt>
                <c:pt idx="28631">
                  <c:v>0.69074860000000005</c:v>
                </c:pt>
                <c:pt idx="28632">
                  <c:v>0.69071070000000001</c:v>
                </c:pt>
                <c:pt idx="28633">
                  <c:v>0.69067279999999998</c:v>
                </c:pt>
                <c:pt idx="28634">
                  <c:v>0.69063479999999999</c:v>
                </c:pt>
                <c:pt idx="28635">
                  <c:v>0.69059689999999996</c:v>
                </c:pt>
                <c:pt idx="28636">
                  <c:v>0.69055900000000003</c:v>
                </c:pt>
                <c:pt idx="28637">
                  <c:v>0.6905211</c:v>
                </c:pt>
                <c:pt idx="28638">
                  <c:v>0.69048319999999996</c:v>
                </c:pt>
                <c:pt idx="28639">
                  <c:v>0.69044530000000004</c:v>
                </c:pt>
                <c:pt idx="28640">
                  <c:v>0.69040749999999995</c:v>
                </c:pt>
                <c:pt idx="28641">
                  <c:v>0.69036960000000003</c:v>
                </c:pt>
                <c:pt idx="28642">
                  <c:v>0.69033180000000005</c:v>
                </c:pt>
                <c:pt idx="28643">
                  <c:v>0.69029390000000002</c:v>
                </c:pt>
                <c:pt idx="28644">
                  <c:v>0.69025610000000004</c:v>
                </c:pt>
                <c:pt idx="28645">
                  <c:v>0.6902182</c:v>
                </c:pt>
                <c:pt idx="28646">
                  <c:v>0.69018040000000003</c:v>
                </c:pt>
                <c:pt idx="28647">
                  <c:v>0.69014249999999999</c:v>
                </c:pt>
                <c:pt idx="28648">
                  <c:v>0.69010470000000002</c:v>
                </c:pt>
                <c:pt idx="28649">
                  <c:v>0.69006679999999998</c:v>
                </c:pt>
                <c:pt idx="28650">
                  <c:v>0.690029</c:v>
                </c:pt>
                <c:pt idx="28651">
                  <c:v>0.68999120000000003</c:v>
                </c:pt>
                <c:pt idx="28652">
                  <c:v>0.68995340000000005</c:v>
                </c:pt>
                <c:pt idx="28653">
                  <c:v>0.68991570000000002</c:v>
                </c:pt>
                <c:pt idx="28654">
                  <c:v>0.68987790000000004</c:v>
                </c:pt>
                <c:pt idx="28655">
                  <c:v>0.68984009999999996</c:v>
                </c:pt>
                <c:pt idx="28656">
                  <c:v>0.68980229999999998</c:v>
                </c:pt>
                <c:pt idx="28657">
                  <c:v>0.6897645</c:v>
                </c:pt>
                <c:pt idx="28658">
                  <c:v>0.68972670000000003</c:v>
                </c:pt>
                <c:pt idx="28659">
                  <c:v>0.68968890000000005</c:v>
                </c:pt>
                <c:pt idx="28660">
                  <c:v>0.68965120000000002</c:v>
                </c:pt>
                <c:pt idx="28661">
                  <c:v>0.68961349999999999</c:v>
                </c:pt>
                <c:pt idx="28662">
                  <c:v>0.68957570000000001</c:v>
                </c:pt>
                <c:pt idx="28663">
                  <c:v>0.68953799999999998</c:v>
                </c:pt>
                <c:pt idx="28664">
                  <c:v>0.68950029999999995</c:v>
                </c:pt>
                <c:pt idx="28665">
                  <c:v>0.68946249999999998</c:v>
                </c:pt>
                <c:pt idx="28666">
                  <c:v>0.68942479999999995</c:v>
                </c:pt>
                <c:pt idx="28667">
                  <c:v>0.68938710000000003</c:v>
                </c:pt>
                <c:pt idx="28668">
                  <c:v>0.6893494</c:v>
                </c:pt>
                <c:pt idx="28669">
                  <c:v>0.68931160000000002</c:v>
                </c:pt>
                <c:pt idx="28670">
                  <c:v>0.68927389999999999</c:v>
                </c:pt>
                <c:pt idx="28671">
                  <c:v>0.68923619999999997</c:v>
                </c:pt>
                <c:pt idx="28672">
                  <c:v>0.68919859999999999</c:v>
                </c:pt>
                <c:pt idx="28673">
                  <c:v>0.68916089999999997</c:v>
                </c:pt>
                <c:pt idx="28674">
                  <c:v>0.68912320000000005</c:v>
                </c:pt>
                <c:pt idx="28675">
                  <c:v>0.68908550000000002</c:v>
                </c:pt>
                <c:pt idx="28676">
                  <c:v>0.68904790000000005</c:v>
                </c:pt>
                <c:pt idx="28677">
                  <c:v>0.68901020000000002</c:v>
                </c:pt>
                <c:pt idx="28678">
                  <c:v>0.68897249999999999</c:v>
                </c:pt>
                <c:pt idx="28679">
                  <c:v>0.68893490000000002</c:v>
                </c:pt>
                <c:pt idx="28680">
                  <c:v>0.68889719999999999</c:v>
                </c:pt>
                <c:pt idx="28681">
                  <c:v>0.68885949999999996</c:v>
                </c:pt>
                <c:pt idx="28682">
                  <c:v>0.68882189999999999</c:v>
                </c:pt>
                <c:pt idx="28683">
                  <c:v>0.68878430000000002</c:v>
                </c:pt>
                <c:pt idx="28684">
                  <c:v>0.68874670000000004</c:v>
                </c:pt>
                <c:pt idx="28685">
                  <c:v>0.68870909999999996</c:v>
                </c:pt>
                <c:pt idx="28686">
                  <c:v>0.68867149999999999</c:v>
                </c:pt>
                <c:pt idx="28687">
                  <c:v>0.68863390000000002</c:v>
                </c:pt>
                <c:pt idx="28688">
                  <c:v>0.68859619999999999</c:v>
                </c:pt>
                <c:pt idx="28689">
                  <c:v>0.68855860000000002</c:v>
                </c:pt>
                <c:pt idx="28690">
                  <c:v>0.68852100000000005</c:v>
                </c:pt>
                <c:pt idx="28691">
                  <c:v>0.68848339999999997</c:v>
                </c:pt>
                <c:pt idx="28692">
                  <c:v>0.6884458</c:v>
                </c:pt>
                <c:pt idx="28693">
                  <c:v>0.68840829999999997</c:v>
                </c:pt>
                <c:pt idx="28694">
                  <c:v>0.6883707</c:v>
                </c:pt>
                <c:pt idx="28695">
                  <c:v>0.68833319999999998</c:v>
                </c:pt>
                <c:pt idx="28696">
                  <c:v>0.68829560000000001</c:v>
                </c:pt>
                <c:pt idx="28697">
                  <c:v>0.68825809999999998</c:v>
                </c:pt>
                <c:pt idx="28698">
                  <c:v>0.68822050000000001</c:v>
                </c:pt>
                <c:pt idx="28699">
                  <c:v>0.68818299999999999</c:v>
                </c:pt>
                <c:pt idx="28700">
                  <c:v>0.68814540000000002</c:v>
                </c:pt>
                <c:pt idx="28701">
                  <c:v>0.68810780000000005</c:v>
                </c:pt>
                <c:pt idx="28702">
                  <c:v>0.68807030000000002</c:v>
                </c:pt>
                <c:pt idx="28703">
                  <c:v>0.68803270000000005</c:v>
                </c:pt>
                <c:pt idx="28704">
                  <c:v>0.68799529999999998</c:v>
                </c:pt>
                <c:pt idx="28705">
                  <c:v>0.68795779999999995</c:v>
                </c:pt>
                <c:pt idx="28706">
                  <c:v>0.68792030000000004</c:v>
                </c:pt>
                <c:pt idx="28707">
                  <c:v>0.68788280000000002</c:v>
                </c:pt>
                <c:pt idx="28708">
                  <c:v>0.68784529999999999</c:v>
                </c:pt>
                <c:pt idx="28709">
                  <c:v>0.68780779999999997</c:v>
                </c:pt>
                <c:pt idx="28710">
                  <c:v>0.68777029999999995</c:v>
                </c:pt>
                <c:pt idx="28711">
                  <c:v>0.68773280000000003</c:v>
                </c:pt>
                <c:pt idx="28712">
                  <c:v>0.68769530000000001</c:v>
                </c:pt>
                <c:pt idx="28713">
                  <c:v>0.68765779999999999</c:v>
                </c:pt>
                <c:pt idx="28714">
                  <c:v>0.68762029999999996</c:v>
                </c:pt>
                <c:pt idx="28715">
                  <c:v>0.6875829</c:v>
                </c:pt>
                <c:pt idx="28716">
                  <c:v>0.68754550000000003</c:v>
                </c:pt>
                <c:pt idx="28717">
                  <c:v>0.68750800000000001</c:v>
                </c:pt>
                <c:pt idx="28718">
                  <c:v>0.68747060000000004</c:v>
                </c:pt>
                <c:pt idx="28719">
                  <c:v>0.68743319999999997</c:v>
                </c:pt>
                <c:pt idx="28720">
                  <c:v>0.6873958</c:v>
                </c:pt>
                <c:pt idx="28721">
                  <c:v>0.68735829999999998</c:v>
                </c:pt>
                <c:pt idx="28722">
                  <c:v>0.68732090000000001</c:v>
                </c:pt>
                <c:pt idx="28723">
                  <c:v>0.68728350000000005</c:v>
                </c:pt>
                <c:pt idx="28724">
                  <c:v>0.68724600000000002</c:v>
                </c:pt>
                <c:pt idx="28725">
                  <c:v>0.68720859999999995</c:v>
                </c:pt>
                <c:pt idx="28726">
                  <c:v>0.68717119999999998</c:v>
                </c:pt>
                <c:pt idx="28727">
                  <c:v>0.68713380000000002</c:v>
                </c:pt>
                <c:pt idx="28728">
                  <c:v>0.6870965</c:v>
                </c:pt>
                <c:pt idx="28729">
                  <c:v>0.68705910000000003</c:v>
                </c:pt>
                <c:pt idx="28730">
                  <c:v>0.68702169999999996</c:v>
                </c:pt>
                <c:pt idx="28731">
                  <c:v>0.68698440000000005</c:v>
                </c:pt>
                <c:pt idx="28732">
                  <c:v>0.68694699999999997</c:v>
                </c:pt>
                <c:pt idx="28733">
                  <c:v>0.68690960000000001</c:v>
                </c:pt>
                <c:pt idx="28734">
                  <c:v>0.68687220000000004</c:v>
                </c:pt>
                <c:pt idx="28735">
                  <c:v>0.68683490000000003</c:v>
                </c:pt>
                <c:pt idx="28736">
                  <c:v>0.68679749999999995</c:v>
                </c:pt>
                <c:pt idx="28737">
                  <c:v>0.68676009999999998</c:v>
                </c:pt>
                <c:pt idx="28738">
                  <c:v>0.68672279999999997</c:v>
                </c:pt>
                <c:pt idx="28739">
                  <c:v>0.68668549999999995</c:v>
                </c:pt>
                <c:pt idx="28740">
                  <c:v>0.68664820000000004</c:v>
                </c:pt>
                <c:pt idx="28741">
                  <c:v>0.68661090000000002</c:v>
                </c:pt>
                <c:pt idx="28742">
                  <c:v>0.68657360000000001</c:v>
                </c:pt>
                <c:pt idx="28743">
                  <c:v>0.68653629999999999</c:v>
                </c:pt>
                <c:pt idx="28744">
                  <c:v>0.68649890000000002</c:v>
                </c:pt>
                <c:pt idx="28745">
                  <c:v>0.68646160000000001</c:v>
                </c:pt>
                <c:pt idx="28746">
                  <c:v>0.68642429999999999</c:v>
                </c:pt>
                <c:pt idx="28747">
                  <c:v>0.68638699999999997</c:v>
                </c:pt>
                <c:pt idx="28748">
                  <c:v>0.68634969999999995</c:v>
                </c:pt>
                <c:pt idx="28749">
                  <c:v>0.68631240000000004</c:v>
                </c:pt>
                <c:pt idx="28750">
                  <c:v>0.68627510000000003</c:v>
                </c:pt>
                <c:pt idx="28751">
                  <c:v>0.68623789999999996</c:v>
                </c:pt>
                <c:pt idx="28752">
                  <c:v>0.68620060000000005</c:v>
                </c:pt>
                <c:pt idx="28753">
                  <c:v>0.68616339999999998</c:v>
                </c:pt>
                <c:pt idx="28754">
                  <c:v>0.68612609999999996</c:v>
                </c:pt>
                <c:pt idx="28755">
                  <c:v>0.6860889</c:v>
                </c:pt>
                <c:pt idx="28756">
                  <c:v>0.68605159999999998</c:v>
                </c:pt>
                <c:pt idx="28757">
                  <c:v>0.68601440000000002</c:v>
                </c:pt>
                <c:pt idx="28758">
                  <c:v>0.68597710000000001</c:v>
                </c:pt>
                <c:pt idx="28759">
                  <c:v>0.68593979999999999</c:v>
                </c:pt>
                <c:pt idx="28760">
                  <c:v>0.68590260000000003</c:v>
                </c:pt>
                <c:pt idx="28761">
                  <c:v>0.68586539999999996</c:v>
                </c:pt>
                <c:pt idx="28762">
                  <c:v>0.6858282</c:v>
                </c:pt>
                <c:pt idx="28763">
                  <c:v>0.68579100000000004</c:v>
                </c:pt>
                <c:pt idx="28764">
                  <c:v>0.68575379999999997</c:v>
                </c:pt>
                <c:pt idx="28765">
                  <c:v>0.68571660000000001</c:v>
                </c:pt>
                <c:pt idx="28766">
                  <c:v>0.68567940000000005</c:v>
                </c:pt>
                <c:pt idx="28767">
                  <c:v>0.68564219999999998</c:v>
                </c:pt>
                <c:pt idx="28768">
                  <c:v>0.68560500000000002</c:v>
                </c:pt>
                <c:pt idx="28769">
                  <c:v>0.68556790000000001</c:v>
                </c:pt>
                <c:pt idx="28770">
                  <c:v>0.68553070000000005</c:v>
                </c:pt>
                <c:pt idx="28771">
                  <c:v>0.68549349999999998</c:v>
                </c:pt>
                <c:pt idx="28772">
                  <c:v>0.68545630000000002</c:v>
                </c:pt>
                <c:pt idx="28773">
                  <c:v>0.68541909999999995</c:v>
                </c:pt>
                <c:pt idx="28774">
                  <c:v>0.68538200000000005</c:v>
                </c:pt>
                <c:pt idx="28775">
                  <c:v>0.68534490000000003</c:v>
                </c:pt>
                <c:pt idx="28776">
                  <c:v>0.68530769999999996</c:v>
                </c:pt>
                <c:pt idx="28777">
                  <c:v>0.68527059999999995</c:v>
                </c:pt>
                <c:pt idx="28778">
                  <c:v>0.68523350000000005</c:v>
                </c:pt>
                <c:pt idx="28779">
                  <c:v>0.68519629999999998</c:v>
                </c:pt>
                <c:pt idx="28780">
                  <c:v>0.68515919999999997</c:v>
                </c:pt>
                <c:pt idx="28781">
                  <c:v>0.68512209999999996</c:v>
                </c:pt>
                <c:pt idx="28782">
                  <c:v>0.6850849</c:v>
                </c:pt>
                <c:pt idx="28783">
                  <c:v>0.68504779999999998</c:v>
                </c:pt>
                <c:pt idx="28784">
                  <c:v>0.68501069999999997</c:v>
                </c:pt>
                <c:pt idx="28785">
                  <c:v>0.68497359999999996</c:v>
                </c:pt>
                <c:pt idx="28786">
                  <c:v>0.68493649999999995</c:v>
                </c:pt>
                <c:pt idx="28787">
                  <c:v>0.68489940000000005</c:v>
                </c:pt>
                <c:pt idx="28788">
                  <c:v>0.68486239999999998</c:v>
                </c:pt>
                <c:pt idx="28789">
                  <c:v>0.68482529999999997</c:v>
                </c:pt>
                <c:pt idx="28790">
                  <c:v>0.68478819999999996</c:v>
                </c:pt>
                <c:pt idx="28791">
                  <c:v>0.6847512</c:v>
                </c:pt>
                <c:pt idx="28792">
                  <c:v>0.68471409999999999</c:v>
                </c:pt>
                <c:pt idx="28793">
                  <c:v>0.68467699999999998</c:v>
                </c:pt>
                <c:pt idx="28794">
                  <c:v>0.68463989999999997</c:v>
                </c:pt>
                <c:pt idx="28795">
                  <c:v>0.68460290000000001</c:v>
                </c:pt>
                <c:pt idx="28796">
                  <c:v>0.6845658</c:v>
                </c:pt>
                <c:pt idx="28797">
                  <c:v>0.68452880000000005</c:v>
                </c:pt>
                <c:pt idx="28798">
                  <c:v>0.68449179999999998</c:v>
                </c:pt>
                <c:pt idx="28799">
                  <c:v>0.68445469999999997</c:v>
                </c:pt>
                <c:pt idx="28800">
                  <c:v>0.68441770000000002</c:v>
                </c:pt>
                <c:pt idx="28801">
                  <c:v>0.68436839999999999</c:v>
                </c:pt>
                <c:pt idx="28802">
                  <c:v>0.68431929999999996</c:v>
                </c:pt>
                <c:pt idx="28803">
                  <c:v>0.68427039999999995</c:v>
                </c:pt>
                <c:pt idx="28804">
                  <c:v>0.68422159999999999</c:v>
                </c:pt>
                <c:pt idx="28805">
                  <c:v>0.68417289999999997</c:v>
                </c:pt>
                <c:pt idx="28806">
                  <c:v>0.68412430000000002</c:v>
                </c:pt>
                <c:pt idx="28807">
                  <c:v>0.68407580000000001</c:v>
                </c:pt>
                <c:pt idx="28808">
                  <c:v>0.68402739999999995</c:v>
                </c:pt>
                <c:pt idx="28809">
                  <c:v>0.683979</c:v>
                </c:pt>
                <c:pt idx="28810">
                  <c:v>0.68393079999999995</c:v>
                </c:pt>
                <c:pt idx="28811">
                  <c:v>0.68388249999999995</c:v>
                </c:pt>
                <c:pt idx="28812">
                  <c:v>0.68383439999999995</c:v>
                </c:pt>
                <c:pt idx="28813">
                  <c:v>0.68378629999999996</c:v>
                </c:pt>
                <c:pt idx="28814">
                  <c:v>0.68373819999999996</c:v>
                </c:pt>
                <c:pt idx="28815">
                  <c:v>0.68369020000000003</c:v>
                </c:pt>
                <c:pt idx="28816">
                  <c:v>0.68364230000000004</c:v>
                </c:pt>
                <c:pt idx="28817">
                  <c:v>0.68359449999999999</c:v>
                </c:pt>
                <c:pt idx="28818">
                  <c:v>0.6835466</c:v>
                </c:pt>
                <c:pt idx="28819">
                  <c:v>0.68349879999999996</c:v>
                </c:pt>
                <c:pt idx="28820">
                  <c:v>0.68345109999999998</c:v>
                </c:pt>
                <c:pt idx="28821">
                  <c:v>0.68340339999999999</c:v>
                </c:pt>
                <c:pt idx="28822">
                  <c:v>0.68335570000000001</c:v>
                </c:pt>
                <c:pt idx="28823">
                  <c:v>0.68330809999999997</c:v>
                </c:pt>
                <c:pt idx="28824">
                  <c:v>0.68326050000000005</c:v>
                </c:pt>
                <c:pt idx="28825">
                  <c:v>0.68321290000000001</c:v>
                </c:pt>
                <c:pt idx="28826">
                  <c:v>0.68316540000000003</c:v>
                </c:pt>
                <c:pt idx="28827">
                  <c:v>0.68311789999999994</c:v>
                </c:pt>
                <c:pt idx="28828">
                  <c:v>0.68307050000000002</c:v>
                </c:pt>
                <c:pt idx="28829">
                  <c:v>0.68302309999999999</c:v>
                </c:pt>
                <c:pt idx="28830">
                  <c:v>0.68297569999999996</c:v>
                </c:pt>
                <c:pt idx="28831">
                  <c:v>0.68292839999999999</c:v>
                </c:pt>
                <c:pt idx="28832">
                  <c:v>0.68288110000000002</c:v>
                </c:pt>
                <c:pt idx="28833">
                  <c:v>0.68283380000000005</c:v>
                </c:pt>
                <c:pt idx="28834">
                  <c:v>0.68278649999999996</c:v>
                </c:pt>
                <c:pt idx="28835">
                  <c:v>0.68273930000000005</c:v>
                </c:pt>
                <c:pt idx="28836">
                  <c:v>0.68269210000000002</c:v>
                </c:pt>
                <c:pt idx="28837">
                  <c:v>0.68264499999999995</c:v>
                </c:pt>
                <c:pt idx="28838">
                  <c:v>0.68259780000000003</c:v>
                </c:pt>
                <c:pt idx="28839">
                  <c:v>0.68255069999999995</c:v>
                </c:pt>
                <c:pt idx="28840">
                  <c:v>0.68250359999999999</c:v>
                </c:pt>
                <c:pt idx="28841">
                  <c:v>0.68245659999999997</c:v>
                </c:pt>
                <c:pt idx="28842">
                  <c:v>0.68240959999999995</c:v>
                </c:pt>
                <c:pt idx="28843">
                  <c:v>0.68236260000000004</c:v>
                </c:pt>
                <c:pt idx="28844">
                  <c:v>0.68231560000000002</c:v>
                </c:pt>
                <c:pt idx="28845">
                  <c:v>0.6822686</c:v>
                </c:pt>
                <c:pt idx="28846">
                  <c:v>0.68222170000000004</c:v>
                </c:pt>
                <c:pt idx="28847">
                  <c:v>0.68217479999999997</c:v>
                </c:pt>
                <c:pt idx="28848">
                  <c:v>0.68212799999999996</c:v>
                </c:pt>
                <c:pt idx="28849">
                  <c:v>0.6820811</c:v>
                </c:pt>
                <c:pt idx="28850">
                  <c:v>0.68203429999999998</c:v>
                </c:pt>
                <c:pt idx="28851">
                  <c:v>0.68198749999999997</c:v>
                </c:pt>
                <c:pt idx="28852">
                  <c:v>0.68194069999999996</c:v>
                </c:pt>
                <c:pt idx="28853">
                  <c:v>0.68189390000000005</c:v>
                </c:pt>
                <c:pt idx="28854">
                  <c:v>0.68184719999999999</c:v>
                </c:pt>
                <c:pt idx="28855">
                  <c:v>0.68180050000000003</c:v>
                </c:pt>
                <c:pt idx="28856">
                  <c:v>0.68175379999999997</c:v>
                </c:pt>
                <c:pt idx="28857">
                  <c:v>0.68170710000000001</c:v>
                </c:pt>
                <c:pt idx="28858">
                  <c:v>0.6816605</c:v>
                </c:pt>
                <c:pt idx="28859">
                  <c:v>0.68161389999999999</c:v>
                </c:pt>
                <c:pt idx="28860">
                  <c:v>0.68156729999999999</c:v>
                </c:pt>
                <c:pt idx="28861">
                  <c:v>0.68152060000000003</c:v>
                </c:pt>
                <c:pt idx="28862">
                  <c:v>0.68147409999999997</c:v>
                </c:pt>
                <c:pt idx="28863">
                  <c:v>0.68142749999999996</c:v>
                </c:pt>
                <c:pt idx="28864">
                  <c:v>0.68138100000000001</c:v>
                </c:pt>
                <c:pt idx="28865">
                  <c:v>0.68133460000000001</c:v>
                </c:pt>
                <c:pt idx="28866">
                  <c:v>0.68128809999999995</c:v>
                </c:pt>
                <c:pt idx="28867">
                  <c:v>0.6812416</c:v>
                </c:pt>
                <c:pt idx="28868">
                  <c:v>0.6811952</c:v>
                </c:pt>
                <c:pt idx="28869">
                  <c:v>0.6811488</c:v>
                </c:pt>
                <c:pt idx="28870">
                  <c:v>0.6811024</c:v>
                </c:pt>
                <c:pt idx="28871">
                  <c:v>0.68105599999999999</c:v>
                </c:pt>
                <c:pt idx="28872">
                  <c:v>0.68100970000000005</c:v>
                </c:pt>
                <c:pt idx="28873">
                  <c:v>0.68096330000000005</c:v>
                </c:pt>
                <c:pt idx="28874">
                  <c:v>0.68091699999999999</c:v>
                </c:pt>
                <c:pt idx="28875">
                  <c:v>0.68087070000000005</c:v>
                </c:pt>
                <c:pt idx="28876">
                  <c:v>0.6808244</c:v>
                </c:pt>
                <c:pt idx="28877">
                  <c:v>0.68077810000000005</c:v>
                </c:pt>
                <c:pt idx="28878">
                  <c:v>0.68073189999999995</c:v>
                </c:pt>
                <c:pt idx="28879">
                  <c:v>0.6806856</c:v>
                </c:pt>
                <c:pt idx="28880">
                  <c:v>0.68063940000000001</c:v>
                </c:pt>
                <c:pt idx="28881">
                  <c:v>0.68059329999999996</c:v>
                </c:pt>
                <c:pt idx="28882">
                  <c:v>0.68054709999999996</c:v>
                </c:pt>
                <c:pt idx="28883">
                  <c:v>0.68050089999999996</c:v>
                </c:pt>
                <c:pt idx="28884">
                  <c:v>0.68045480000000003</c:v>
                </c:pt>
                <c:pt idx="28885">
                  <c:v>0.68040869999999998</c:v>
                </c:pt>
                <c:pt idx="28886">
                  <c:v>0.68036249999999998</c:v>
                </c:pt>
                <c:pt idx="28887">
                  <c:v>0.68031640000000004</c:v>
                </c:pt>
                <c:pt idx="28888">
                  <c:v>0.68027040000000005</c:v>
                </c:pt>
                <c:pt idx="28889">
                  <c:v>0.6802243</c:v>
                </c:pt>
                <c:pt idx="28890">
                  <c:v>0.68017830000000001</c:v>
                </c:pt>
                <c:pt idx="28891">
                  <c:v>0.68013230000000002</c:v>
                </c:pt>
                <c:pt idx="28892">
                  <c:v>0.68008630000000003</c:v>
                </c:pt>
                <c:pt idx="28893">
                  <c:v>0.68004019999999998</c:v>
                </c:pt>
                <c:pt idx="28894">
                  <c:v>0.67999430000000005</c:v>
                </c:pt>
                <c:pt idx="28895">
                  <c:v>0.67994829999999995</c:v>
                </c:pt>
                <c:pt idx="28896">
                  <c:v>0.67990240000000002</c:v>
                </c:pt>
                <c:pt idx="28897">
                  <c:v>0.67985649999999997</c:v>
                </c:pt>
                <c:pt idx="28898">
                  <c:v>0.67981060000000004</c:v>
                </c:pt>
                <c:pt idx="28899">
                  <c:v>0.6797647</c:v>
                </c:pt>
                <c:pt idx="28900">
                  <c:v>0.67971879999999996</c:v>
                </c:pt>
                <c:pt idx="28901">
                  <c:v>0.67967299999999997</c:v>
                </c:pt>
                <c:pt idx="28902">
                  <c:v>0.67962710000000004</c:v>
                </c:pt>
                <c:pt idx="28903">
                  <c:v>0.67958130000000005</c:v>
                </c:pt>
                <c:pt idx="28904">
                  <c:v>0.67953540000000001</c:v>
                </c:pt>
                <c:pt idx="28905">
                  <c:v>0.67948969999999997</c:v>
                </c:pt>
                <c:pt idx="28906">
                  <c:v>0.67944389999999999</c:v>
                </c:pt>
                <c:pt idx="28907">
                  <c:v>0.6793981</c:v>
                </c:pt>
                <c:pt idx="28908">
                  <c:v>0.67935230000000002</c:v>
                </c:pt>
                <c:pt idx="28909">
                  <c:v>0.67930659999999998</c:v>
                </c:pt>
                <c:pt idx="28910">
                  <c:v>0.67926089999999995</c:v>
                </c:pt>
                <c:pt idx="28911">
                  <c:v>0.67921520000000002</c:v>
                </c:pt>
                <c:pt idx="28912">
                  <c:v>0.67916949999999998</c:v>
                </c:pt>
                <c:pt idx="28913">
                  <c:v>0.67912380000000006</c:v>
                </c:pt>
                <c:pt idx="28914">
                  <c:v>0.67907819999999997</c:v>
                </c:pt>
                <c:pt idx="28915">
                  <c:v>0.67903250000000004</c:v>
                </c:pt>
                <c:pt idx="28916">
                  <c:v>0.6789868</c:v>
                </c:pt>
                <c:pt idx="28917">
                  <c:v>0.67894120000000002</c:v>
                </c:pt>
                <c:pt idx="28918">
                  <c:v>0.67889569999999999</c:v>
                </c:pt>
                <c:pt idx="28919">
                  <c:v>0.67885010000000001</c:v>
                </c:pt>
                <c:pt idx="28920">
                  <c:v>0.67880450000000003</c:v>
                </c:pt>
                <c:pt idx="28921">
                  <c:v>0.67875890000000005</c:v>
                </c:pt>
                <c:pt idx="28922">
                  <c:v>0.67871329999999996</c:v>
                </c:pt>
                <c:pt idx="28923">
                  <c:v>0.67866780000000004</c:v>
                </c:pt>
                <c:pt idx="28924">
                  <c:v>0.67862219999999995</c:v>
                </c:pt>
                <c:pt idx="28925">
                  <c:v>0.67857670000000003</c:v>
                </c:pt>
                <c:pt idx="28926">
                  <c:v>0.6785312</c:v>
                </c:pt>
                <c:pt idx="28927">
                  <c:v>0.67848580000000003</c:v>
                </c:pt>
                <c:pt idx="28928">
                  <c:v>0.6784403</c:v>
                </c:pt>
                <c:pt idx="28929">
                  <c:v>0.67839479999999996</c:v>
                </c:pt>
                <c:pt idx="28930">
                  <c:v>0.67834930000000004</c:v>
                </c:pt>
                <c:pt idx="28931">
                  <c:v>0.67830389999999996</c:v>
                </c:pt>
                <c:pt idx="28932">
                  <c:v>0.67825849999999999</c:v>
                </c:pt>
                <c:pt idx="28933">
                  <c:v>0.67821310000000001</c:v>
                </c:pt>
                <c:pt idx="28934">
                  <c:v>0.67816759999999998</c:v>
                </c:pt>
                <c:pt idx="28935">
                  <c:v>0.67812229999999996</c:v>
                </c:pt>
                <c:pt idx="28936">
                  <c:v>0.67807689999999998</c:v>
                </c:pt>
                <c:pt idx="28937">
                  <c:v>0.67803159999999996</c:v>
                </c:pt>
                <c:pt idx="28938">
                  <c:v>0.67798619999999998</c:v>
                </c:pt>
                <c:pt idx="28939">
                  <c:v>0.67794080000000001</c:v>
                </c:pt>
                <c:pt idx="28940">
                  <c:v>0.67789549999999998</c:v>
                </c:pt>
                <c:pt idx="28941">
                  <c:v>0.67785019999999996</c:v>
                </c:pt>
                <c:pt idx="28942">
                  <c:v>0.67780490000000004</c:v>
                </c:pt>
                <c:pt idx="28943">
                  <c:v>0.67775960000000002</c:v>
                </c:pt>
                <c:pt idx="28944">
                  <c:v>0.67771429999999999</c:v>
                </c:pt>
                <c:pt idx="28945">
                  <c:v>0.67766910000000002</c:v>
                </c:pt>
                <c:pt idx="28946">
                  <c:v>0.67762389999999995</c:v>
                </c:pt>
                <c:pt idx="28947">
                  <c:v>0.67757860000000003</c:v>
                </c:pt>
                <c:pt idx="28948">
                  <c:v>0.67753339999999995</c:v>
                </c:pt>
                <c:pt idx="28949">
                  <c:v>0.67748810000000004</c:v>
                </c:pt>
                <c:pt idx="28950">
                  <c:v>0.67744300000000002</c:v>
                </c:pt>
                <c:pt idx="28951">
                  <c:v>0.67739780000000005</c:v>
                </c:pt>
                <c:pt idx="28952">
                  <c:v>0.67735259999999997</c:v>
                </c:pt>
                <c:pt idx="28953">
                  <c:v>0.6773074</c:v>
                </c:pt>
                <c:pt idx="28954">
                  <c:v>0.67726229999999998</c:v>
                </c:pt>
                <c:pt idx="28955">
                  <c:v>0.67721719999999996</c:v>
                </c:pt>
                <c:pt idx="28956">
                  <c:v>0.67717210000000005</c:v>
                </c:pt>
                <c:pt idx="28957">
                  <c:v>0.67712689999999998</c:v>
                </c:pt>
                <c:pt idx="28958">
                  <c:v>0.67708179999999996</c:v>
                </c:pt>
                <c:pt idx="28959">
                  <c:v>0.67703670000000005</c:v>
                </c:pt>
                <c:pt idx="28960">
                  <c:v>0.67699160000000003</c:v>
                </c:pt>
                <c:pt idx="28961">
                  <c:v>0.67694659999999995</c:v>
                </c:pt>
                <c:pt idx="28962">
                  <c:v>0.67690150000000004</c:v>
                </c:pt>
                <c:pt idx="28963">
                  <c:v>0.67685649999999997</c:v>
                </c:pt>
                <c:pt idx="28964">
                  <c:v>0.67681139999999995</c:v>
                </c:pt>
                <c:pt idx="28965">
                  <c:v>0.67676639999999999</c:v>
                </c:pt>
                <c:pt idx="28966">
                  <c:v>0.67672140000000003</c:v>
                </c:pt>
                <c:pt idx="28967">
                  <c:v>0.67667639999999996</c:v>
                </c:pt>
                <c:pt idx="28968">
                  <c:v>0.67663139999999999</c:v>
                </c:pt>
                <c:pt idx="28969">
                  <c:v>0.67658640000000003</c:v>
                </c:pt>
                <c:pt idx="28970">
                  <c:v>0.67654139999999996</c:v>
                </c:pt>
                <c:pt idx="28971">
                  <c:v>0.67649649999999995</c:v>
                </c:pt>
                <c:pt idx="28972">
                  <c:v>0.67645160000000004</c:v>
                </c:pt>
                <c:pt idx="28973">
                  <c:v>0.67640659999999997</c:v>
                </c:pt>
                <c:pt idx="28974">
                  <c:v>0.67636169999999995</c:v>
                </c:pt>
                <c:pt idx="28975">
                  <c:v>0.67631680000000005</c:v>
                </c:pt>
                <c:pt idx="28976">
                  <c:v>0.67627190000000004</c:v>
                </c:pt>
                <c:pt idx="28977">
                  <c:v>0.67622700000000002</c:v>
                </c:pt>
                <c:pt idx="28978">
                  <c:v>0.67618219999999996</c:v>
                </c:pt>
                <c:pt idx="28979">
                  <c:v>0.67613730000000005</c:v>
                </c:pt>
                <c:pt idx="28980">
                  <c:v>0.67609240000000004</c:v>
                </c:pt>
                <c:pt idx="28981">
                  <c:v>0.67604759999999997</c:v>
                </c:pt>
                <c:pt idx="28982">
                  <c:v>0.67600269999999996</c:v>
                </c:pt>
                <c:pt idx="28983">
                  <c:v>0.6759579</c:v>
                </c:pt>
                <c:pt idx="28984">
                  <c:v>0.67591310000000004</c:v>
                </c:pt>
                <c:pt idx="28985">
                  <c:v>0.67586829999999998</c:v>
                </c:pt>
                <c:pt idx="28986">
                  <c:v>0.67582350000000002</c:v>
                </c:pt>
                <c:pt idx="28987">
                  <c:v>0.67577869999999995</c:v>
                </c:pt>
                <c:pt idx="28988">
                  <c:v>0.6757339</c:v>
                </c:pt>
                <c:pt idx="28989">
                  <c:v>0.67568919999999999</c:v>
                </c:pt>
                <c:pt idx="28990">
                  <c:v>0.67564440000000003</c:v>
                </c:pt>
                <c:pt idx="28991">
                  <c:v>0.67559959999999997</c:v>
                </c:pt>
                <c:pt idx="28992">
                  <c:v>0.67555489999999996</c:v>
                </c:pt>
                <c:pt idx="28993">
                  <c:v>0.67551019999999995</c:v>
                </c:pt>
                <c:pt idx="28994">
                  <c:v>0.67546550000000005</c:v>
                </c:pt>
                <c:pt idx="28995">
                  <c:v>0.67542080000000004</c:v>
                </c:pt>
                <c:pt idx="28996">
                  <c:v>0.67537610000000003</c:v>
                </c:pt>
                <c:pt idx="28997">
                  <c:v>0.67533140000000003</c:v>
                </c:pt>
                <c:pt idx="28998">
                  <c:v>0.67528679999999996</c:v>
                </c:pt>
                <c:pt idx="28999">
                  <c:v>0.67524209999999996</c:v>
                </c:pt>
                <c:pt idx="29000">
                  <c:v>0.67519750000000001</c:v>
                </c:pt>
                <c:pt idx="29001">
                  <c:v>0.6751528</c:v>
                </c:pt>
                <c:pt idx="29002">
                  <c:v>0.67510820000000005</c:v>
                </c:pt>
                <c:pt idx="29003">
                  <c:v>0.67506359999999999</c:v>
                </c:pt>
                <c:pt idx="29004">
                  <c:v>0.67501900000000004</c:v>
                </c:pt>
                <c:pt idx="29005">
                  <c:v>0.67497439999999997</c:v>
                </c:pt>
                <c:pt idx="29006">
                  <c:v>0.67492980000000002</c:v>
                </c:pt>
                <c:pt idx="29007">
                  <c:v>0.67488519999999996</c:v>
                </c:pt>
                <c:pt idx="29008">
                  <c:v>0.67484060000000001</c:v>
                </c:pt>
                <c:pt idx="29009">
                  <c:v>0.67479599999999995</c:v>
                </c:pt>
                <c:pt idx="29010">
                  <c:v>0.67475149999999995</c:v>
                </c:pt>
                <c:pt idx="29011">
                  <c:v>0.67470699999999995</c:v>
                </c:pt>
                <c:pt idx="29012">
                  <c:v>0.67466250000000005</c:v>
                </c:pt>
                <c:pt idx="29013">
                  <c:v>0.67461789999999999</c:v>
                </c:pt>
                <c:pt idx="29014">
                  <c:v>0.67457339999999999</c:v>
                </c:pt>
                <c:pt idx="29015">
                  <c:v>0.67452889999999999</c:v>
                </c:pt>
                <c:pt idx="29016">
                  <c:v>0.67448439999999998</c:v>
                </c:pt>
                <c:pt idx="29017">
                  <c:v>0.67444000000000004</c:v>
                </c:pt>
                <c:pt idx="29018">
                  <c:v>0.67439550000000004</c:v>
                </c:pt>
                <c:pt idx="29019">
                  <c:v>0.67435100000000003</c:v>
                </c:pt>
                <c:pt idx="29020">
                  <c:v>0.67430659999999998</c:v>
                </c:pt>
                <c:pt idx="29021">
                  <c:v>0.67426209999999998</c:v>
                </c:pt>
                <c:pt idx="29022">
                  <c:v>0.67421759999999997</c:v>
                </c:pt>
                <c:pt idx="29023">
                  <c:v>0.67417320000000003</c:v>
                </c:pt>
                <c:pt idx="29024">
                  <c:v>0.67412879999999997</c:v>
                </c:pt>
                <c:pt idx="29025">
                  <c:v>0.67408440000000003</c:v>
                </c:pt>
                <c:pt idx="29026">
                  <c:v>0.67403999999999997</c:v>
                </c:pt>
                <c:pt idx="29027">
                  <c:v>0.67399560000000003</c:v>
                </c:pt>
                <c:pt idx="29028">
                  <c:v>0.67395119999999997</c:v>
                </c:pt>
                <c:pt idx="29029">
                  <c:v>0.67390689999999998</c:v>
                </c:pt>
                <c:pt idx="29030">
                  <c:v>0.67386250000000003</c:v>
                </c:pt>
                <c:pt idx="29031">
                  <c:v>0.67381820000000003</c:v>
                </c:pt>
                <c:pt idx="29032">
                  <c:v>0.67377379999999998</c:v>
                </c:pt>
                <c:pt idx="29033">
                  <c:v>0.67372949999999998</c:v>
                </c:pt>
                <c:pt idx="29034">
                  <c:v>0.67368510000000004</c:v>
                </c:pt>
                <c:pt idx="29035">
                  <c:v>0.67364080000000004</c:v>
                </c:pt>
                <c:pt idx="29036">
                  <c:v>0.67359659999999999</c:v>
                </c:pt>
                <c:pt idx="29037">
                  <c:v>0.67355229999999999</c:v>
                </c:pt>
                <c:pt idx="29038">
                  <c:v>0.673508</c:v>
                </c:pt>
                <c:pt idx="29039">
                  <c:v>0.6734637</c:v>
                </c:pt>
                <c:pt idx="29040">
                  <c:v>0.6734194</c:v>
                </c:pt>
                <c:pt idx="29041">
                  <c:v>0.6733751</c:v>
                </c:pt>
                <c:pt idx="29042">
                  <c:v>0.67333089999999995</c:v>
                </c:pt>
                <c:pt idx="29043">
                  <c:v>0.67328670000000002</c:v>
                </c:pt>
                <c:pt idx="29044">
                  <c:v>0.67324240000000002</c:v>
                </c:pt>
                <c:pt idx="29045">
                  <c:v>0.67319819999999997</c:v>
                </c:pt>
                <c:pt idx="29046">
                  <c:v>0.67315400000000003</c:v>
                </c:pt>
                <c:pt idx="29047">
                  <c:v>0.67310979999999998</c:v>
                </c:pt>
                <c:pt idx="29048">
                  <c:v>0.67306560000000004</c:v>
                </c:pt>
                <c:pt idx="29049">
                  <c:v>0.67302139999999999</c:v>
                </c:pt>
                <c:pt idx="29050">
                  <c:v>0.6729773</c:v>
                </c:pt>
                <c:pt idx="29051">
                  <c:v>0.67293309999999995</c:v>
                </c:pt>
                <c:pt idx="29052">
                  <c:v>0.67288890000000001</c:v>
                </c:pt>
                <c:pt idx="29053">
                  <c:v>0.67284480000000002</c:v>
                </c:pt>
                <c:pt idx="29054">
                  <c:v>0.67280059999999997</c:v>
                </c:pt>
                <c:pt idx="29055">
                  <c:v>0.67275649999999998</c:v>
                </c:pt>
                <c:pt idx="29056">
                  <c:v>0.67271239999999999</c:v>
                </c:pt>
                <c:pt idx="29057">
                  <c:v>0.6726683</c:v>
                </c:pt>
                <c:pt idx="29058">
                  <c:v>0.67262420000000001</c:v>
                </c:pt>
                <c:pt idx="29059">
                  <c:v>0.67258010000000001</c:v>
                </c:pt>
                <c:pt idx="29060">
                  <c:v>0.67253600000000002</c:v>
                </c:pt>
                <c:pt idx="29061">
                  <c:v>0.67249179999999997</c:v>
                </c:pt>
                <c:pt idx="29062">
                  <c:v>0.67244780000000004</c:v>
                </c:pt>
                <c:pt idx="29063">
                  <c:v>0.6724038</c:v>
                </c:pt>
                <c:pt idx="29064">
                  <c:v>0.6723597</c:v>
                </c:pt>
                <c:pt idx="29065">
                  <c:v>0.67231569999999996</c:v>
                </c:pt>
                <c:pt idx="29066">
                  <c:v>0.67227159999999997</c:v>
                </c:pt>
                <c:pt idx="29067">
                  <c:v>0.67222760000000004</c:v>
                </c:pt>
                <c:pt idx="29068">
                  <c:v>0.67218350000000004</c:v>
                </c:pt>
                <c:pt idx="29069">
                  <c:v>0.6721395</c:v>
                </c:pt>
                <c:pt idx="29070">
                  <c:v>0.67209549999999996</c:v>
                </c:pt>
                <c:pt idx="29071">
                  <c:v>0.67205150000000002</c:v>
                </c:pt>
                <c:pt idx="29072">
                  <c:v>0.67200760000000004</c:v>
                </c:pt>
                <c:pt idx="29073">
                  <c:v>0.67196359999999999</c:v>
                </c:pt>
                <c:pt idx="29074">
                  <c:v>0.67191959999999995</c:v>
                </c:pt>
                <c:pt idx="29075">
                  <c:v>0.67187560000000002</c:v>
                </c:pt>
                <c:pt idx="29076">
                  <c:v>0.67183170000000003</c:v>
                </c:pt>
                <c:pt idx="29077">
                  <c:v>0.67178769999999999</c:v>
                </c:pt>
                <c:pt idx="29078">
                  <c:v>0.6717438</c:v>
                </c:pt>
                <c:pt idx="29079">
                  <c:v>0.67169990000000002</c:v>
                </c:pt>
                <c:pt idx="29080">
                  <c:v>0.67165600000000003</c:v>
                </c:pt>
                <c:pt idx="29081">
                  <c:v>0.67161199999999999</c:v>
                </c:pt>
                <c:pt idx="29082">
                  <c:v>0.6715681</c:v>
                </c:pt>
                <c:pt idx="29083">
                  <c:v>0.67152420000000002</c:v>
                </c:pt>
                <c:pt idx="29084">
                  <c:v>0.67148039999999998</c:v>
                </c:pt>
                <c:pt idx="29085">
                  <c:v>0.67143649999999999</c:v>
                </c:pt>
                <c:pt idx="29086">
                  <c:v>0.67139260000000001</c:v>
                </c:pt>
                <c:pt idx="29087">
                  <c:v>0.67134879999999997</c:v>
                </c:pt>
                <c:pt idx="29088">
                  <c:v>0.67130489999999998</c:v>
                </c:pt>
                <c:pt idx="29089">
                  <c:v>0.671261</c:v>
                </c:pt>
                <c:pt idx="29090">
                  <c:v>0.67121719999999996</c:v>
                </c:pt>
                <c:pt idx="29091">
                  <c:v>0.67117340000000003</c:v>
                </c:pt>
                <c:pt idx="29092">
                  <c:v>0.67112959999999999</c:v>
                </c:pt>
                <c:pt idx="29093">
                  <c:v>0.67108579999999995</c:v>
                </c:pt>
                <c:pt idx="29094">
                  <c:v>0.67104200000000003</c:v>
                </c:pt>
                <c:pt idx="29095">
                  <c:v>0.67099819999999999</c:v>
                </c:pt>
                <c:pt idx="29096">
                  <c:v>0.6709543</c:v>
                </c:pt>
                <c:pt idx="29097">
                  <c:v>0.67091049999999997</c:v>
                </c:pt>
                <c:pt idx="29098">
                  <c:v>0.67086679999999999</c:v>
                </c:pt>
                <c:pt idx="29099">
                  <c:v>0.67082299999999995</c:v>
                </c:pt>
                <c:pt idx="29100">
                  <c:v>0.67077929999999997</c:v>
                </c:pt>
                <c:pt idx="29101">
                  <c:v>0.67073550000000004</c:v>
                </c:pt>
                <c:pt idx="29102">
                  <c:v>0.67069179999999995</c:v>
                </c:pt>
                <c:pt idx="29103">
                  <c:v>0.67064800000000002</c:v>
                </c:pt>
                <c:pt idx="29104">
                  <c:v>0.67060430000000004</c:v>
                </c:pt>
                <c:pt idx="29105">
                  <c:v>0.67056059999999995</c:v>
                </c:pt>
                <c:pt idx="29106">
                  <c:v>0.67051689999999997</c:v>
                </c:pt>
                <c:pt idx="29107">
                  <c:v>0.67047319999999999</c:v>
                </c:pt>
                <c:pt idx="29108">
                  <c:v>0.67042950000000001</c:v>
                </c:pt>
                <c:pt idx="29109">
                  <c:v>0.67038580000000003</c:v>
                </c:pt>
                <c:pt idx="29110">
                  <c:v>0.67034210000000005</c:v>
                </c:pt>
                <c:pt idx="29111">
                  <c:v>0.67029850000000002</c:v>
                </c:pt>
                <c:pt idx="29112">
                  <c:v>0.67025480000000004</c:v>
                </c:pt>
                <c:pt idx="29113">
                  <c:v>0.67021109999999995</c:v>
                </c:pt>
                <c:pt idx="29114">
                  <c:v>0.67016750000000003</c:v>
                </c:pt>
                <c:pt idx="29115">
                  <c:v>0.67012389999999999</c:v>
                </c:pt>
                <c:pt idx="29116">
                  <c:v>0.67008020000000001</c:v>
                </c:pt>
                <c:pt idx="29117">
                  <c:v>0.67003659999999998</c:v>
                </c:pt>
                <c:pt idx="29118">
                  <c:v>0.66999299999999995</c:v>
                </c:pt>
                <c:pt idx="29119">
                  <c:v>0.66994940000000003</c:v>
                </c:pt>
                <c:pt idx="29120">
                  <c:v>0.66990570000000005</c:v>
                </c:pt>
                <c:pt idx="29121">
                  <c:v>0.66986219999999996</c:v>
                </c:pt>
                <c:pt idx="29122">
                  <c:v>0.66981860000000004</c:v>
                </c:pt>
                <c:pt idx="29123">
                  <c:v>0.66977500000000001</c:v>
                </c:pt>
                <c:pt idx="29124">
                  <c:v>0.66973139999999998</c:v>
                </c:pt>
                <c:pt idx="29125">
                  <c:v>0.6696879</c:v>
                </c:pt>
                <c:pt idx="29126">
                  <c:v>0.66964429999999997</c:v>
                </c:pt>
                <c:pt idx="29127">
                  <c:v>0.66960070000000005</c:v>
                </c:pt>
                <c:pt idx="29128">
                  <c:v>0.66955719999999996</c:v>
                </c:pt>
                <c:pt idx="29129">
                  <c:v>0.66951369999999999</c:v>
                </c:pt>
                <c:pt idx="29130">
                  <c:v>0.66947020000000002</c:v>
                </c:pt>
                <c:pt idx="29131">
                  <c:v>0.66942670000000004</c:v>
                </c:pt>
                <c:pt idx="29132">
                  <c:v>0.66938319999999996</c:v>
                </c:pt>
                <c:pt idx="29133">
                  <c:v>0.66933969999999998</c:v>
                </c:pt>
                <c:pt idx="29134">
                  <c:v>0.66929609999999995</c:v>
                </c:pt>
                <c:pt idx="29135">
                  <c:v>0.66925259999999998</c:v>
                </c:pt>
                <c:pt idx="29136">
                  <c:v>0.66920919999999995</c:v>
                </c:pt>
                <c:pt idx="29137">
                  <c:v>0.66916569999999997</c:v>
                </c:pt>
                <c:pt idx="29138">
                  <c:v>0.66912229999999995</c:v>
                </c:pt>
                <c:pt idx="29139">
                  <c:v>0.66907879999999997</c:v>
                </c:pt>
                <c:pt idx="29140">
                  <c:v>0.66903539999999995</c:v>
                </c:pt>
                <c:pt idx="29141">
                  <c:v>0.66899189999999997</c:v>
                </c:pt>
                <c:pt idx="29142">
                  <c:v>0.66894849999999995</c:v>
                </c:pt>
                <c:pt idx="29143">
                  <c:v>0.66890499999999997</c:v>
                </c:pt>
                <c:pt idx="29144">
                  <c:v>0.66886159999999995</c:v>
                </c:pt>
                <c:pt idx="29145">
                  <c:v>0.66881820000000003</c:v>
                </c:pt>
                <c:pt idx="29146">
                  <c:v>0.6687748</c:v>
                </c:pt>
                <c:pt idx="29147">
                  <c:v>0.66873150000000003</c:v>
                </c:pt>
                <c:pt idx="29148">
                  <c:v>0.66868810000000001</c:v>
                </c:pt>
                <c:pt idx="29149">
                  <c:v>0.66864469999999998</c:v>
                </c:pt>
                <c:pt idx="29150">
                  <c:v>0.66860129999999995</c:v>
                </c:pt>
                <c:pt idx="29151">
                  <c:v>0.66855790000000004</c:v>
                </c:pt>
                <c:pt idx="29152">
                  <c:v>0.66851450000000001</c:v>
                </c:pt>
                <c:pt idx="29153">
                  <c:v>0.66847120000000004</c:v>
                </c:pt>
                <c:pt idx="29154">
                  <c:v>0.66842789999999996</c:v>
                </c:pt>
                <c:pt idx="29155">
                  <c:v>0.6683846</c:v>
                </c:pt>
                <c:pt idx="29156">
                  <c:v>0.66834119999999997</c:v>
                </c:pt>
                <c:pt idx="29157">
                  <c:v>0.6682979</c:v>
                </c:pt>
                <c:pt idx="29158">
                  <c:v>0.66825460000000003</c:v>
                </c:pt>
                <c:pt idx="29159">
                  <c:v>0.66821120000000001</c:v>
                </c:pt>
                <c:pt idx="29160">
                  <c:v>0.66816790000000004</c:v>
                </c:pt>
                <c:pt idx="29161">
                  <c:v>0.66812459999999996</c:v>
                </c:pt>
                <c:pt idx="29162">
                  <c:v>0.66808129999999999</c:v>
                </c:pt>
                <c:pt idx="29163">
                  <c:v>0.66803809999999997</c:v>
                </c:pt>
                <c:pt idx="29164">
                  <c:v>0.6679948</c:v>
                </c:pt>
                <c:pt idx="29165">
                  <c:v>0.66795150000000003</c:v>
                </c:pt>
                <c:pt idx="29166">
                  <c:v>0.66790830000000001</c:v>
                </c:pt>
                <c:pt idx="29167">
                  <c:v>0.66786500000000004</c:v>
                </c:pt>
                <c:pt idx="29168">
                  <c:v>0.66782169999999996</c:v>
                </c:pt>
                <c:pt idx="29169">
                  <c:v>0.66777850000000005</c:v>
                </c:pt>
                <c:pt idx="29170">
                  <c:v>0.66773530000000003</c:v>
                </c:pt>
                <c:pt idx="29171">
                  <c:v>0.66769210000000001</c:v>
                </c:pt>
                <c:pt idx="29172">
                  <c:v>0.66764889999999999</c:v>
                </c:pt>
                <c:pt idx="29173">
                  <c:v>0.66760560000000002</c:v>
                </c:pt>
                <c:pt idx="29174">
                  <c:v>0.6675624</c:v>
                </c:pt>
                <c:pt idx="29175">
                  <c:v>0.66751919999999998</c:v>
                </c:pt>
                <c:pt idx="29176">
                  <c:v>0.66747599999999996</c:v>
                </c:pt>
                <c:pt idx="29177">
                  <c:v>0.66743280000000005</c:v>
                </c:pt>
                <c:pt idx="29178">
                  <c:v>0.66738960000000003</c:v>
                </c:pt>
                <c:pt idx="29179">
                  <c:v>0.66734649999999995</c:v>
                </c:pt>
                <c:pt idx="29180">
                  <c:v>0.66730330000000004</c:v>
                </c:pt>
                <c:pt idx="29181">
                  <c:v>0.66726019999999997</c:v>
                </c:pt>
                <c:pt idx="29182">
                  <c:v>0.66721699999999995</c:v>
                </c:pt>
                <c:pt idx="29183">
                  <c:v>0.66717389999999999</c:v>
                </c:pt>
                <c:pt idx="29184">
                  <c:v>0.66713069999999997</c:v>
                </c:pt>
                <c:pt idx="29185">
                  <c:v>0.6670876</c:v>
                </c:pt>
                <c:pt idx="29186">
                  <c:v>0.66704450000000004</c:v>
                </c:pt>
                <c:pt idx="29187">
                  <c:v>0.66700139999999997</c:v>
                </c:pt>
                <c:pt idx="29188">
                  <c:v>0.6669583</c:v>
                </c:pt>
                <c:pt idx="29189">
                  <c:v>0.66691520000000004</c:v>
                </c:pt>
                <c:pt idx="29190">
                  <c:v>0.66687209999999997</c:v>
                </c:pt>
                <c:pt idx="29191">
                  <c:v>0.66682900000000001</c:v>
                </c:pt>
                <c:pt idx="29192">
                  <c:v>0.66678590000000004</c:v>
                </c:pt>
                <c:pt idx="29193">
                  <c:v>0.66674279999999997</c:v>
                </c:pt>
                <c:pt idx="29194">
                  <c:v>0.66669970000000001</c:v>
                </c:pt>
                <c:pt idx="29195">
                  <c:v>0.66665669999999999</c:v>
                </c:pt>
                <c:pt idx="29196">
                  <c:v>0.66661360000000003</c:v>
                </c:pt>
                <c:pt idx="29197">
                  <c:v>0.66657060000000001</c:v>
                </c:pt>
                <c:pt idx="29198">
                  <c:v>0.6665276</c:v>
                </c:pt>
                <c:pt idx="29199">
                  <c:v>0.66648450000000004</c:v>
                </c:pt>
                <c:pt idx="29200">
                  <c:v>0.66644150000000002</c:v>
                </c:pt>
                <c:pt idx="29201">
                  <c:v>0.6663985</c:v>
                </c:pt>
                <c:pt idx="29202">
                  <c:v>0.66635540000000004</c:v>
                </c:pt>
                <c:pt idx="29203">
                  <c:v>0.66631240000000003</c:v>
                </c:pt>
                <c:pt idx="29204">
                  <c:v>0.66626940000000001</c:v>
                </c:pt>
                <c:pt idx="29205">
                  <c:v>0.6662264</c:v>
                </c:pt>
                <c:pt idx="29206">
                  <c:v>0.66618350000000004</c:v>
                </c:pt>
                <c:pt idx="29207">
                  <c:v>0.66614050000000002</c:v>
                </c:pt>
                <c:pt idx="29208">
                  <c:v>0.66609750000000001</c:v>
                </c:pt>
                <c:pt idx="29209">
                  <c:v>0.66605449999999999</c:v>
                </c:pt>
                <c:pt idx="29210">
                  <c:v>0.66601160000000004</c:v>
                </c:pt>
                <c:pt idx="29211">
                  <c:v>0.66596860000000002</c:v>
                </c:pt>
                <c:pt idx="29212">
                  <c:v>0.66592560000000001</c:v>
                </c:pt>
                <c:pt idx="29213">
                  <c:v>0.66588270000000005</c:v>
                </c:pt>
                <c:pt idx="29214">
                  <c:v>0.66583979999999998</c:v>
                </c:pt>
                <c:pt idx="29215">
                  <c:v>0.66579690000000002</c:v>
                </c:pt>
                <c:pt idx="29216">
                  <c:v>0.66575399999999996</c:v>
                </c:pt>
                <c:pt idx="29217">
                  <c:v>0.66571100000000005</c:v>
                </c:pt>
                <c:pt idx="29218">
                  <c:v>0.66566809999999998</c:v>
                </c:pt>
                <c:pt idx="29219">
                  <c:v>0.66562520000000003</c:v>
                </c:pt>
                <c:pt idx="29220">
                  <c:v>0.66558229999999996</c:v>
                </c:pt>
                <c:pt idx="29221">
                  <c:v>0.6655394</c:v>
                </c:pt>
                <c:pt idx="29222">
                  <c:v>0.66549650000000005</c:v>
                </c:pt>
                <c:pt idx="29223">
                  <c:v>0.66545370000000004</c:v>
                </c:pt>
                <c:pt idx="29224">
                  <c:v>0.66541079999999997</c:v>
                </c:pt>
                <c:pt idx="29225">
                  <c:v>0.66536799999999996</c:v>
                </c:pt>
                <c:pt idx="29226">
                  <c:v>0.6653251</c:v>
                </c:pt>
                <c:pt idx="29227">
                  <c:v>0.66528220000000005</c:v>
                </c:pt>
                <c:pt idx="29228">
                  <c:v>0.66523940000000004</c:v>
                </c:pt>
                <c:pt idx="29229">
                  <c:v>0.66519649999999997</c:v>
                </c:pt>
                <c:pt idx="29230">
                  <c:v>0.66515369999999996</c:v>
                </c:pt>
                <c:pt idx="29231">
                  <c:v>0.66511089999999995</c:v>
                </c:pt>
                <c:pt idx="29232">
                  <c:v>0.66506810000000005</c:v>
                </c:pt>
                <c:pt idx="29233">
                  <c:v>0.66502530000000004</c:v>
                </c:pt>
                <c:pt idx="29234">
                  <c:v>0.66498250000000003</c:v>
                </c:pt>
                <c:pt idx="29235">
                  <c:v>0.66493970000000002</c:v>
                </c:pt>
                <c:pt idx="29236">
                  <c:v>0.66489690000000001</c:v>
                </c:pt>
                <c:pt idx="29237">
                  <c:v>0.6648541</c:v>
                </c:pt>
                <c:pt idx="29238">
                  <c:v>0.66481129999999999</c:v>
                </c:pt>
                <c:pt idx="29239">
                  <c:v>0.66476849999999998</c:v>
                </c:pt>
                <c:pt idx="29240">
                  <c:v>0.66472580000000003</c:v>
                </c:pt>
                <c:pt idx="29241">
                  <c:v>0.66468300000000002</c:v>
                </c:pt>
                <c:pt idx="29242">
                  <c:v>0.66464029999999996</c:v>
                </c:pt>
                <c:pt idx="29243">
                  <c:v>0.66459760000000001</c:v>
                </c:pt>
                <c:pt idx="29244">
                  <c:v>0.6645548</c:v>
                </c:pt>
                <c:pt idx="29245">
                  <c:v>0.66451210000000005</c:v>
                </c:pt>
                <c:pt idx="29246">
                  <c:v>0.66446939999999999</c:v>
                </c:pt>
                <c:pt idx="29247">
                  <c:v>0.66442659999999998</c:v>
                </c:pt>
                <c:pt idx="29248">
                  <c:v>0.66438390000000003</c:v>
                </c:pt>
                <c:pt idx="29249">
                  <c:v>0.66434119999999997</c:v>
                </c:pt>
                <c:pt idx="29250">
                  <c:v>0.66429850000000001</c:v>
                </c:pt>
                <c:pt idx="29251">
                  <c:v>0.66425590000000001</c:v>
                </c:pt>
                <c:pt idx="29252">
                  <c:v>0.66421319999999995</c:v>
                </c:pt>
                <c:pt idx="29253">
                  <c:v>0.6641705</c:v>
                </c:pt>
                <c:pt idx="29254">
                  <c:v>0.66412780000000005</c:v>
                </c:pt>
                <c:pt idx="29255">
                  <c:v>0.66408509999999998</c:v>
                </c:pt>
                <c:pt idx="29256">
                  <c:v>0.66404249999999998</c:v>
                </c:pt>
                <c:pt idx="29257">
                  <c:v>0.66399980000000003</c:v>
                </c:pt>
                <c:pt idx="29258">
                  <c:v>0.66395709999999997</c:v>
                </c:pt>
                <c:pt idx="29259">
                  <c:v>0.66391449999999996</c:v>
                </c:pt>
                <c:pt idx="29260">
                  <c:v>0.66387189999999996</c:v>
                </c:pt>
                <c:pt idx="29261">
                  <c:v>0.66382929999999996</c:v>
                </c:pt>
                <c:pt idx="29262">
                  <c:v>0.6637866</c:v>
                </c:pt>
                <c:pt idx="29263">
                  <c:v>0.663744</c:v>
                </c:pt>
                <c:pt idx="29264">
                  <c:v>0.6637014</c:v>
                </c:pt>
                <c:pt idx="29265">
                  <c:v>0.66365879999999999</c:v>
                </c:pt>
                <c:pt idx="29266">
                  <c:v>0.66361619999999999</c:v>
                </c:pt>
                <c:pt idx="29267">
                  <c:v>0.66357359999999999</c:v>
                </c:pt>
                <c:pt idx="29268">
                  <c:v>0.66353099999999998</c:v>
                </c:pt>
                <c:pt idx="29269">
                  <c:v>0.66348839999999998</c:v>
                </c:pt>
                <c:pt idx="29270">
                  <c:v>0.66344590000000003</c:v>
                </c:pt>
                <c:pt idx="29271">
                  <c:v>0.66340330000000003</c:v>
                </c:pt>
                <c:pt idx="29272">
                  <c:v>0.66336079999999997</c:v>
                </c:pt>
                <c:pt idx="29273">
                  <c:v>0.66331819999999997</c:v>
                </c:pt>
                <c:pt idx="29274">
                  <c:v>0.66327570000000002</c:v>
                </c:pt>
                <c:pt idx="29275">
                  <c:v>0.66323310000000002</c:v>
                </c:pt>
                <c:pt idx="29276">
                  <c:v>0.66319050000000002</c:v>
                </c:pt>
                <c:pt idx="29277">
                  <c:v>0.66314799999999996</c:v>
                </c:pt>
                <c:pt idx="29278">
                  <c:v>0.66310550000000001</c:v>
                </c:pt>
                <c:pt idx="29279">
                  <c:v>0.66306299999999996</c:v>
                </c:pt>
                <c:pt idx="29280">
                  <c:v>0.66302050000000001</c:v>
                </c:pt>
                <c:pt idx="29281">
                  <c:v>0.66297799999999996</c:v>
                </c:pt>
                <c:pt idx="29282">
                  <c:v>0.66293550000000001</c:v>
                </c:pt>
                <c:pt idx="29283">
                  <c:v>0.66289299999999995</c:v>
                </c:pt>
                <c:pt idx="29284">
                  <c:v>0.66285050000000001</c:v>
                </c:pt>
                <c:pt idx="29285">
                  <c:v>0.66280799999999995</c:v>
                </c:pt>
                <c:pt idx="29286">
                  <c:v>0.66276550000000001</c:v>
                </c:pt>
                <c:pt idx="29287">
                  <c:v>0.66272299999999995</c:v>
                </c:pt>
                <c:pt idx="29288">
                  <c:v>0.66268059999999995</c:v>
                </c:pt>
                <c:pt idx="29289">
                  <c:v>0.66263810000000001</c:v>
                </c:pt>
                <c:pt idx="29290">
                  <c:v>0.66259570000000001</c:v>
                </c:pt>
                <c:pt idx="29291">
                  <c:v>0.66255330000000001</c:v>
                </c:pt>
                <c:pt idx="29292">
                  <c:v>0.66251079999999996</c:v>
                </c:pt>
                <c:pt idx="29293">
                  <c:v>0.66246839999999996</c:v>
                </c:pt>
                <c:pt idx="29294">
                  <c:v>0.66242590000000001</c:v>
                </c:pt>
                <c:pt idx="29295">
                  <c:v>0.66238350000000001</c:v>
                </c:pt>
                <c:pt idx="29296">
                  <c:v>0.66234110000000002</c:v>
                </c:pt>
                <c:pt idx="29297">
                  <c:v>0.66229870000000002</c:v>
                </c:pt>
                <c:pt idx="29298">
                  <c:v>0.66225630000000002</c:v>
                </c:pt>
                <c:pt idx="29299">
                  <c:v>0.66221390000000002</c:v>
                </c:pt>
                <c:pt idx="29300">
                  <c:v>0.66217150000000002</c:v>
                </c:pt>
                <c:pt idx="29301">
                  <c:v>0.66212919999999997</c:v>
                </c:pt>
                <c:pt idx="29302">
                  <c:v>0.66208679999999998</c:v>
                </c:pt>
                <c:pt idx="29303">
                  <c:v>0.66204439999999998</c:v>
                </c:pt>
                <c:pt idx="29304">
                  <c:v>0.66200199999999998</c:v>
                </c:pt>
                <c:pt idx="29305">
                  <c:v>0.66195959999999998</c:v>
                </c:pt>
                <c:pt idx="29306">
                  <c:v>0.66191730000000004</c:v>
                </c:pt>
                <c:pt idx="29307">
                  <c:v>0.66187490000000004</c:v>
                </c:pt>
                <c:pt idx="29308">
                  <c:v>0.66183259999999999</c:v>
                </c:pt>
                <c:pt idx="29309">
                  <c:v>0.66179030000000005</c:v>
                </c:pt>
                <c:pt idx="29310">
                  <c:v>0.66174789999999994</c:v>
                </c:pt>
                <c:pt idx="29311">
                  <c:v>0.6617056</c:v>
                </c:pt>
                <c:pt idx="29312">
                  <c:v>0.66166329999999995</c:v>
                </c:pt>
                <c:pt idx="29313">
                  <c:v>0.66162100000000001</c:v>
                </c:pt>
                <c:pt idx="29314">
                  <c:v>0.66157869999999996</c:v>
                </c:pt>
                <c:pt idx="29315">
                  <c:v>0.66153629999999997</c:v>
                </c:pt>
                <c:pt idx="29316">
                  <c:v>0.66149400000000003</c:v>
                </c:pt>
                <c:pt idx="29317">
                  <c:v>0.66145169999999998</c:v>
                </c:pt>
                <c:pt idx="29318">
                  <c:v>0.66140940000000004</c:v>
                </c:pt>
                <c:pt idx="29319">
                  <c:v>0.66136720000000004</c:v>
                </c:pt>
                <c:pt idx="29320">
                  <c:v>0.66132489999999999</c:v>
                </c:pt>
                <c:pt idx="29321">
                  <c:v>0.6612827</c:v>
                </c:pt>
                <c:pt idx="29322">
                  <c:v>0.66124039999999995</c:v>
                </c:pt>
                <c:pt idx="29323">
                  <c:v>0.66119810000000001</c:v>
                </c:pt>
                <c:pt idx="29324">
                  <c:v>0.66115590000000002</c:v>
                </c:pt>
                <c:pt idx="29325">
                  <c:v>0.66111359999999997</c:v>
                </c:pt>
                <c:pt idx="29326">
                  <c:v>0.66107139999999998</c:v>
                </c:pt>
                <c:pt idx="29327">
                  <c:v>0.66102910000000004</c:v>
                </c:pt>
                <c:pt idx="29328">
                  <c:v>0.66098690000000004</c:v>
                </c:pt>
                <c:pt idx="29329">
                  <c:v>0.66094470000000005</c:v>
                </c:pt>
                <c:pt idx="29330">
                  <c:v>0.66090249999999995</c:v>
                </c:pt>
                <c:pt idx="29331">
                  <c:v>0.66086029999999996</c:v>
                </c:pt>
                <c:pt idx="29332">
                  <c:v>0.66081809999999996</c:v>
                </c:pt>
                <c:pt idx="29333">
                  <c:v>0.66077589999999997</c:v>
                </c:pt>
                <c:pt idx="29334">
                  <c:v>0.66073369999999998</c:v>
                </c:pt>
                <c:pt idx="29335">
                  <c:v>0.66069149999999999</c:v>
                </c:pt>
                <c:pt idx="29336">
                  <c:v>0.66064929999999999</c:v>
                </c:pt>
                <c:pt idx="29337">
                  <c:v>0.6606071</c:v>
                </c:pt>
                <c:pt idx="29338">
                  <c:v>0.66056499999999996</c:v>
                </c:pt>
                <c:pt idx="29339">
                  <c:v>0.66052279999999997</c:v>
                </c:pt>
                <c:pt idx="29340">
                  <c:v>0.66048070000000003</c:v>
                </c:pt>
                <c:pt idx="29341">
                  <c:v>0.66043850000000004</c:v>
                </c:pt>
                <c:pt idx="29342">
                  <c:v>0.66039639999999999</c:v>
                </c:pt>
                <c:pt idx="29343">
                  <c:v>0.66035429999999995</c:v>
                </c:pt>
                <c:pt idx="29344">
                  <c:v>0.66031209999999996</c:v>
                </c:pt>
                <c:pt idx="29345">
                  <c:v>0.66027000000000002</c:v>
                </c:pt>
                <c:pt idx="29346">
                  <c:v>0.66022780000000003</c:v>
                </c:pt>
                <c:pt idx="29347">
                  <c:v>0.66018569999999999</c:v>
                </c:pt>
                <c:pt idx="29348">
                  <c:v>0.66014360000000005</c:v>
                </c:pt>
                <c:pt idx="29349">
                  <c:v>0.66010150000000001</c:v>
                </c:pt>
                <c:pt idx="29350">
                  <c:v>0.66005950000000002</c:v>
                </c:pt>
                <c:pt idx="29351">
                  <c:v>0.66001739999999998</c:v>
                </c:pt>
                <c:pt idx="29352">
                  <c:v>0.65997530000000004</c:v>
                </c:pt>
                <c:pt idx="29353">
                  <c:v>0.6599332</c:v>
                </c:pt>
                <c:pt idx="29354">
                  <c:v>0.65989109999999995</c:v>
                </c:pt>
                <c:pt idx="29355">
                  <c:v>0.65984900000000002</c:v>
                </c:pt>
                <c:pt idx="29356">
                  <c:v>0.65980700000000003</c:v>
                </c:pt>
                <c:pt idx="29357">
                  <c:v>0.65976489999999999</c:v>
                </c:pt>
                <c:pt idx="29358">
                  <c:v>0.65972280000000005</c:v>
                </c:pt>
                <c:pt idx="29359">
                  <c:v>0.65968079999999996</c:v>
                </c:pt>
                <c:pt idx="29360">
                  <c:v>0.65963879999999997</c:v>
                </c:pt>
                <c:pt idx="29361">
                  <c:v>0.65959670000000004</c:v>
                </c:pt>
                <c:pt idx="29362">
                  <c:v>0.65955470000000005</c:v>
                </c:pt>
                <c:pt idx="29363">
                  <c:v>0.65951269999999995</c:v>
                </c:pt>
                <c:pt idx="29364">
                  <c:v>0.65947069999999997</c:v>
                </c:pt>
                <c:pt idx="29365">
                  <c:v>0.65942869999999998</c:v>
                </c:pt>
                <c:pt idx="29366">
                  <c:v>0.65938660000000004</c:v>
                </c:pt>
                <c:pt idx="29367">
                  <c:v>0.65934459999999995</c:v>
                </c:pt>
                <c:pt idx="29368">
                  <c:v>0.65930259999999996</c:v>
                </c:pt>
                <c:pt idx="29369">
                  <c:v>0.65926059999999997</c:v>
                </c:pt>
                <c:pt idx="29370">
                  <c:v>0.65921870000000005</c:v>
                </c:pt>
                <c:pt idx="29371">
                  <c:v>0.65917669999999995</c:v>
                </c:pt>
                <c:pt idx="29372">
                  <c:v>0.65913469999999996</c:v>
                </c:pt>
                <c:pt idx="29373">
                  <c:v>0.65909280000000003</c:v>
                </c:pt>
                <c:pt idx="29374">
                  <c:v>0.65905080000000005</c:v>
                </c:pt>
                <c:pt idx="29375">
                  <c:v>0.65900890000000001</c:v>
                </c:pt>
                <c:pt idx="29376">
                  <c:v>0.65896690000000002</c:v>
                </c:pt>
                <c:pt idx="29377">
                  <c:v>0.65892490000000004</c:v>
                </c:pt>
                <c:pt idx="29378">
                  <c:v>0.658883</c:v>
                </c:pt>
                <c:pt idx="29379">
                  <c:v>0.65884100000000001</c:v>
                </c:pt>
                <c:pt idx="29380">
                  <c:v>0.65879909999999997</c:v>
                </c:pt>
                <c:pt idx="29381">
                  <c:v>0.65875720000000004</c:v>
                </c:pt>
                <c:pt idx="29382">
                  <c:v>0.6587153</c:v>
                </c:pt>
                <c:pt idx="29383">
                  <c:v>0.65867339999999996</c:v>
                </c:pt>
                <c:pt idx="29384">
                  <c:v>0.65863150000000004</c:v>
                </c:pt>
                <c:pt idx="29385">
                  <c:v>0.6585896</c:v>
                </c:pt>
                <c:pt idx="29386">
                  <c:v>0.65854769999999996</c:v>
                </c:pt>
                <c:pt idx="29387">
                  <c:v>0.65850580000000003</c:v>
                </c:pt>
                <c:pt idx="29388">
                  <c:v>0.65846389999999999</c:v>
                </c:pt>
                <c:pt idx="29389">
                  <c:v>0.65842199999999995</c:v>
                </c:pt>
                <c:pt idx="29390">
                  <c:v>0.65838010000000002</c:v>
                </c:pt>
                <c:pt idx="29391">
                  <c:v>0.65833819999999998</c:v>
                </c:pt>
                <c:pt idx="29392">
                  <c:v>0.6582964</c:v>
                </c:pt>
                <c:pt idx="29393">
                  <c:v>0.65825460000000002</c:v>
                </c:pt>
                <c:pt idx="29394">
                  <c:v>0.65821269999999998</c:v>
                </c:pt>
                <c:pt idx="29395">
                  <c:v>0.6581709</c:v>
                </c:pt>
                <c:pt idx="29396">
                  <c:v>0.65812899999999996</c:v>
                </c:pt>
                <c:pt idx="29397">
                  <c:v>0.65808719999999998</c:v>
                </c:pt>
                <c:pt idx="29398">
                  <c:v>0.6580454</c:v>
                </c:pt>
                <c:pt idx="29399">
                  <c:v>0.65800349999999996</c:v>
                </c:pt>
                <c:pt idx="29400">
                  <c:v>0.65796169999999998</c:v>
                </c:pt>
                <c:pt idx="29401">
                  <c:v>0.65794730000000001</c:v>
                </c:pt>
                <c:pt idx="29402">
                  <c:v>0.65793259999999998</c:v>
                </c:pt>
                <c:pt idx="29403">
                  <c:v>0.65791759999999999</c:v>
                </c:pt>
                <c:pt idx="29404">
                  <c:v>0.65790230000000005</c:v>
                </c:pt>
                <c:pt idx="29405">
                  <c:v>0.65788679999999999</c:v>
                </c:pt>
                <c:pt idx="29406">
                  <c:v>0.65787110000000004</c:v>
                </c:pt>
                <c:pt idx="29407">
                  <c:v>0.65785530000000003</c:v>
                </c:pt>
                <c:pt idx="29408">
                  <c:v>0.65783919999999996</c:v>
                </c:pt>
                <c:pt idx="29409">
                  <c:v>0.65782309999999999</c:v>
                </c:pt>
                <c:pt idx="29410">
                  <c:v>0.65780680000000002</c:v>
                </c:pt>
                <c:pt idx="29411">
                  <c:v>0.6577904</c:v>
                </c:pt>
                <c:pt idx="29412">
                  <c:v>0.65777390000000002</c:v>
                </c:pt>
                <c:pt idx="29413">
                  <c:v>0.65775729999999999</c:v>
                </c:pt>
                <c:pt idx="29414">
                  <c:v>0.65774049999999995</c:v>
                </c:pt>
                <c:pt idx="29415">
                  <c:v>0.65772370000000002</c:v>
                </c:pt>
                <c:pt idx="29416">
                  <c:v>0.65770669999999998</c:v>
                </c:pt>
                <c:pt idx="29417">
                  <c:v>0.65768959999999999</c:v>
                </c:pt>
                <c:pt idx="29418">
                  <c:v>0.65767249999999999</c:v>
                </c:pt>
                <c:pt idx="29419">
                  <c:v>0.6576552</c:v>
                </c:pt>
                <c:pt idx="29420">
                  <c:v>0.6576379</c:v>
                </c:pt>
                <c:pt idx="29421">
                  <c:v>0.65762050000000005</c:v>
                </c:pt>
                <c:pt idx="29422">
                  <c:v>0.65760300000000005</c:v>
                </c:pt>
                <c:pt idx="29423">
                  <c:v>0.65758539999999999</c:v>
                </c:pt>
                <c:pt idx="29424">
                  <c:v>0.65756769999999998</c:v>
                </c:pt>
                <c:pt idx="29425">
                  <c:v>0.65754999999999997</c:v>
                </c:pt>
                <c:pt idx="29426">
                  <c:v>0.65753220000000001</c:v>
                </c:pt>
                <c:pt idx="29427">
                  <c:v>0.6575143</c:v>
                </c:pt>
                <c:pt idx="29428">
                  <c:v>0.65749630000000003</c:v>
                </c:pt>
                <c:pt idx="29429">
                  <c:v>0.65747820000000001</c:v>
                </c:pt>
                <c:pt idx="29430">
                  <c:v>0.65746009999999999</c:v>
                </c:pt>
                <c:pt idx="29431">
                  <c:v>0.65744190000000002</c:v>
                </c:pt>
                <c:pt idx="29432">
                  <c:v>0.65742370000000006</c:v>
                </c:pt>
                <c:pt idx="29433">
                  <c:v>0.65740540000000003</c:v>
                </c:pt>
                <c:pt idx="29434">
                  <c:v>0.65738700000000005</c:v>
                </c:pt>
                <c:pt idx="29435">
                  <c:v>0.65736859999999997</c:v>
                </c:pt>
                <c:pt idx="29436">
                  <c:v>0.65735010000000005</c:v>
                </c:pt>
                <c:pt idx="29437">
                  <c:v>0.65733160000000002</c:v>
                </c:pt>
                <c:pt idx="29438">
                  <c:v>0.65731300000000004</c:v>
                </c:pt>
                <c:pt idx="29439">
                  <c:v>0.6572943</c:v>
                </c:pt>
                <c:pt idx="29440">
                  <c:v>0.65727559999999996</c:v>
                </c:pt>
                <c:pt idx="29441">
                  <c:v>0.65725679999999997</c:v>
                </c:pt>
                <c:pt idx="29442">
                  <c:v>0.65723799999999999</c:v>
                </c:pt>
                <c:pt idx="29443">
                  <c:v>0.65721909999999995</c:v>
                </c:pt>
                <c:pt idx="29444">
                  <c:v>0.65720020000000001</c:v>
                </c:pt>
                <c:pt idx="29445">
                  <c:v>0.65718109999999996</c:v>
                </c:pt>
                <c:pt idx="29446">
                  <c:v>0.65716209999999997</c:v>
                </c:pt>
                <c:pt idx="29447">
                  <c:v>0.65714300000000003</c:v>
                </c:pt>
                <c:pt idx="29448">
                  <c:v>0.65712389999999998</c:v>
                </c:pt>
                <c:pt idx="29449">
                  <c:v>0.65710469999999999</c:v>
                </c:pt>
                <c:pt idx="29450">
                  <c:v>0.65708540000000004</c:v>
                </c:pt>
                <c:pt idx="29451">
                  <c:v>0.65706620000000004</c:v>
                </c:pt>
                <c:pt idx="29452">
                  <c:v>0.65704689999999999</c:v>
                </c:pt>
                <c:pt idx="29453">
                  <c:v>0.65702749999999999</c:v>
                </c:pt>
                <c:pt idx="29454">
                  <c:v>0.65700820000000004</c:v>
                </c:pt>
                <c:pt idx="29455">
                  <c:v>0.65698869999999998</c:v>
                </c:pt>
                <c:pt idx="29456">
                  <c:v>0.65696929999999998</c:v>
                </c:pt>
                <c:pt idx="29457">
                  <c:v>0.65694980000000003</c:v>
                </c:pt>
                <c:pt idx="29458">
                  <c:v>0.65693029999999997</c:v>
                </c:pt>
                <c:pt idx="29459">
                  <c:v>0.65691080000000002</c:v>
                </c:pt>
                <c:pt idx="29460">
                  <c:v>0.65689120000000001</c:v>
                </c:pt>
                <c:pt idx="29461">
                  <c:v>0.6568716</c:v>
                </c:pt>
                <c:pt idx="29462">
                  <c:v>0.65685190000000004</c:v>
                </c:pt>
                <c:pt idx="29463">
                  <c:v>0.65683230000000004</c:v>
                </c:pt>
                <c:pt idx="29464">
                  <c:v>0.65681250000000002</c:v>
                </c:pt>
                <c:pt idx="29465">
                  <c:v>0.65679279999999995</c:v>
                </c:pt>
                <c:pt idx="29466">
                  <c:v>0.65677300000000005</c:v>
                </c:pt>
                <c:pt idx="29467">
                  <c:v>0.65675320000000004</c:v>
                </c:pt>
                <c:pt idx="29468">
                  <c:v>0.65673340000000002</c:v>
                </c:pt>
                <c:pt idx="29469">
                  <c:v>0.65671349999999995</c:v>
                </c:pt>
                <c:pt idx="29470">
                  <c:v>0.65669370000000005</c:v>
                </c:pt>
                <c:pt idx="29471">
                  <c:v>0.65667379999999997</c:v>
                </c:pt>
                <c:pt idx="29472">
                  <c:v>0.65665390000000001</c:v>
                </c:pt>
                <c:pt idx="29473">
                  <c:v>0.65663389999999999</c:v>
                </c:pt>
                <c:pt idx="29474">
                  <c:v>0.65661389999999997</c:v>
                </c:pt>
                <c:pt idx="29475">
                  <c:v>0.65659389999999995</c:v>
                </c:pt>
                <c:pt idx="29476">
                  <c:v>0.65657390000000004</c:v>
                </c:pt>
                <c:pt idx="29477">
                  <c:v>0.65655379999999997</c:v>
                </c:pt>
                <c:pt idx="29478">
                  <c:v>0.6565337</c:v>
                </c:pt>
                <c:pt idx="29479">
                  <c:v>0.65651360000000003</c:v>
                </c:pt>
                <c:pt idx="29480">
                  <c:v>0.65649349999999995</c:v>
                </c:pt>
                <c:pt idx="29481">
                  <c:v>0.65647330000000004</c:v>
                </c:pt>
                <c:pt idx="29482">
                  <c:v>0.65645310000000001</c:v>
                </c:pt>
                <c:pt idx="29483">
                  <c:v>0.65643289999999999</c:v>
                </c:pt>
                <c:pt idx="29484">
                  <c:v>0.65641269999999996</c:v>
                </c:pt>
                <c:pt idx="29485">
                  <c:v>0.65639250000000005</c:v>
                </c:pt>
                <c:pt idx="29486">
                  <c:v>0.65637219999999996</c:v>
                </c:pt>
                <c:pt idx="29487">
                  <c:v>0.65635189999999999</c:v>
                </c:pt>
                <c:pt idx="29488">
                  <c:v>0.65633149999999996</c:v>
                </c:pt>
                <c:pt idx="29489">
                  <c:v>0.65631119999999998</c:v>
                </c:pt>
                <c:pt idx="29490">
                  <c:v>0.65629079999999995</c:v>
                </c:pt>
                <c:pt idx="29491">
                  <c:v>0.65627040000000003</c:v>
                </c:pt>
                <c:pt idx="29492">
                  <c:v>0.65625009999999995</c:v>
                </c:pt>
                <c:pt idx="29493">
                  <c:v>0.65622959999999997</c:v>
                </c:pt>
                <c:pt idx="29494">
                  <c:v>0.65620920000000005</c:v>
                </c:pt>
                <c:pt idx="29495">
                  <c:v>0.65618869999999996</c:v>
                </c:pt>
                <c:pt idx="29496">
                  <c:v>0.65616819999999998</c:v>
                </c:pt>
                <c:pt idx="29497">
                  <c:v>0.6561477</c:v>
                </c:pt>
                <c:pt idx="29498">
                  <c:v>0.65612720000000002</c:v>
                </c:pt>
                <c:pt idx="29499">
                  <c:v>0.65610670000000004</c:v>
                </c:pt>
                <c:pt idx="29500">
                  <c:v>0.65608610000000001</c:v>
                </c:pt>
                <c:pt idx="29501">
                  <c:v>0.65606549999999997</c:v>
                </c:pt>
                <c:pt idx="29502">
                  <c:v>0.65604490000000004</c:v>
                </c:pt>
                <c:pt idx="29503">
                  <c:v>0.6560243</c:v>
                </c:pt>
                <c:pt idx="29504">
                  <c:v>0.65600369999999997</c:v>
                </c:pt>
                <c:pt idx="29505">
                  <c:v>0.65598299999999998</c:v>
                </c:pt>
                <c:pt idx="29506">
                  <c:v>0.6559623</c:v>
                </c:pt>
                <c:pt idx="29507">
                  <c:v>0.65594160000000001</c:v>
                </c:pt>
                <c:pt idx="29508">
                  <c:v>0.65592090000000003</c:v>
                </c:pt>
                <c:pt idx="29509">
                  <c:v>0.65590009999999999</c:v>
                </c:pt>
                <c:pt idx="29510">
                  <c:v>0.6558794</c:v>
                </c:pt>
                <c:pt idx="29511">
                  <c:v>0.65585859999999996</c:v>
                </c:pt>
                <c:pt idx="29512">
                  <c:v>0.65583780000000003</c:v>
                </c:pt>
                <c:pt idx="29513">
                  <c:v>0.65581699999999998</c:v>
                </c:pt>
                <c:pt idx="29514">
                  <c:v>0.65579620000000005</c:v>
                </c:pt>
                <c:pt idx="29515">
                  <c:v>0.65577540000000001</c:v>
                </c:pt>
                <c:pt idx="29516">
                  <c:v>0.65575450000000002</c:v>
                </c:pt>
                <c:pt idx="29517">
                  <c:v>0.65573360000000003</c:v>
                </c:pt>
                <c:pt idx="29518">
                  <c:v>0.65571279999999998</c:v>
                </c:pt>
                <c:pt idx="29519">
                  <c:v>0.65569189999999999</c:v>
                </c:pt>
                <c:pt idx="29520">
                  <c:v>0.65567089999999995</c:v>
                </c:pt>
                <c:pt idx="29521">
                  <c:v>0.65564999999999996</c:v>
                </c:pt>
                <c:pt idx="29522">
                  <c:v>0.65562900000000002</c:v>
                </c:pt>
                <c:pt idx="29523">
                  <c:v>0.65560810000000003</c:v>
                </c:pt>
                <c:pt idx="29524">
                  <c:v>0.65558709999999998</c:v>
                </c:pt>
                <c:pt idx="29525">
                  <c:v>0.65556610000000004</c:v>
                </c:pt>
                <c:pt idx="29526">
                  <c:v>0.65554509999999999</c:v>
                </c:pt>
                <c:pt idx="29527">
                  <c:v>0.655524</c:v>
                </c:pt>
                <c:pt idx="29528">
                  <c:v>0.65550299999999995</c:v>
                </c:pt>
                <c:pt idx="29529">
                  <c:v>0.65548189999999995</c:v>
                </c:pt>
                <c:pt idx="29530">
                  <c:v>0.65546079999999995</c:v>
                </c:pt>
                <c:pt idx="29531">
                  <c:v>0.65543969999999996</c:v>
                </c:pt>
                <c:pt idx="29532">
                  <c:v>0.65541859999999996</c:v>
                </c:pt>
                <c:pt idx="29533">
                  <c:v>0.65539749999999997</c:v>
                </c:pt>
                <c:pt idx="29534">
                  <c:v>0.65537639999999997</c:v>
                </c:pt>
                <c:pt idx="29535">
                  <c:v>0.65535520000000003</c:v>
                </c:pt>
                <c:pt idx="29536">
                  <c:v>0.65533410000000003</c:v>
                </c:pt>
                <c:pt idx="29537">
                  <c:v>0.65531289999999998</c:v>
                </c:pt>
                <c:pt idx="29538">
                  <c:v>0.65529170000000003</c:v>
                </c:pt>
                <c:pt idx="29539">
                  <c:v>0.65527049999999998</c:v>
                </c:pt>
                <c:pt idx="29540">
                  <c:v>0.65524919999999998</c:v>
                </c:pt>
                <c:pt idx="29541">
                  <c:v>0.65522800000000003</c:v>
                </c:pt>
                <c:pt idx="29542">
                  <c:v>0.65520670000000003</c:v>
                </c:pt>
                <c:pt idx="29543">
                  <c:v>0.65518549999999998</c:v>
                </c:pt>
                <c:pt idx="29544">
                  <c:v>0.65516419999999997</c:v>
                </c:pt>
                <c:pt idx="29545">
                  <c:v>0.65514289999999997</c:v>
                </c:pt>
                <c:pt idx="29546">
                  <c:v>0.65512159999999997</c:v>
                </c:pt>
                <c:pt idx="29547">
                  <c:v>0.65510029999999997</c:v>
                </c:pt>
                <c:pt idx="29548">
                  <c:v>0.65507890000000002</c:v>
                </c:pt>
                <c:pt idx="29549">
                  <c:v>0.65505760000000002</c:v>
                </c:pt>
                <c:pt idx="29550">
                  <c:v>0.65503630000000002</c:v>
                </c:pt>
                <c:pt idx="29551">
                  <c:v>0.65501489999999996</c:v>
                </c:pt>
                <c:pt idx="29552">
                  <c:v>0.65499350000000001</c:v>
                </c:pt>
                <c:pt idx="29553">
                  <c:v>0.65497209999999995</c:v>
                </c:pt>
                <c:pt idx="29554">
                  <c:v>0.6549507</c:v>
                </c:pt>
                <c:pt idx="29555">
                  <c:v>0.65492930000000005</c:v>
                </c:pt>
                <c:pt idx="29556">
                  <c:v>0.65490780000000004</c:v>
                </c:pt>
                <c:pt idx="29557">
                  <c:v>0.65488639999999998</c:v>
                </c:pt>
                <c:pt idx="29558">
                  <c:v>0.65486489999999997</c:v>
                </c:pt>
                <c:pt idx="29559">
                  <c:v>0.65484339999999996</c:v>
                </c:pt>
                <c:pt idx="29560">
                  <c:v>0.65482200000000002</c:v>
                </c:pt>
                <c:pt idx="29561">
                  <c:v>0.65480050000000001</c:v>
                </c:pt>
                <c:pt idx="29562">
                  <c:v>0.654779</c:v>
                </c:pt>
                <c:pt idx="29563">
                  <c:v>0.65475740000000004</c:v>
                </c:pt>
                <c:pt idx="29564">
                  <c:v>0.65473590000000004</c:v>
                </c:pt>
                <c:pt idx="29565">
                  <c:v>0.65471440000000003</c:v>
                </c:pt>
                <c:pt idx="29566">
                  <c:v>0.65469279999999996</c:v>
                </c:pt>
                <c:pt idx="29567">
                  <c:v>0.65467129999999996</c:v>
                </c:pt>
                <c:pt idx="29568">
                  <c:v>0.6546497</c:v>
                </c:pt>
                <c:pt idx="29569">
                  <c:v>0.65462810000000005</c:v>
                </c:pt>
                <c:pt idx="29570">
                  <c:v>0.65460649999999998</c:v>
                </c:pt>
                <c:pt idx="29571">
                  <c:v>0.65458490000000003</c:v>
                </c:pt>
                <c:pt idx="29572">
                  <c:v>0.65456320000000001</c:v>
                </c:pt>
                <c:pt idx="29573">
                  <c:v>0.65454159999999995</c:v>
                </c:pt>
                <c:pt idx="29574">
                  <c:v>0.65451999999999999</c:v>
                </c:pt>
                <c:pt idx="29575">
                  <c:v>0.65449829999999998</c:v>
                </c:pt>
                <c:pt idx="29576">
                  <c:v>0.65447670000000002</c:v>
                </c:pt>
                <c:pt idx="29577">
                  <c:v>0.65445500000000001</c:v>
                </c:pt>
                <c:pt idx="29578">
                  <c:v>0.6544333</c:v>
                </c:pt>
                <c:pt idx="29579">
                  <c:v>0.65441159999999998</c:v>
                </c:pt>
                <c:pt idx="29580">
                  <c:v>0.65438989999999997</c:v>
                </c:pt>
                <c:pt idx="29581">
                  <c:v>0.65436819999999996</c:v>
                </c:pt>
                <c:pt idx="29582">
                  <c:v>0.65434650000000005</c:v>
                </c:pt>
                <c:pt idx="29583">
                  <c:v>0.65432469999999998</c:v>
                </c:pt>
                <c:pt idx="29584">
                  <c:v>0.65430299999999997</c:v>
                </c:pt>
                <c:pt idx="29585">
                  <c:v>0.65428120000000001</c:v>
                </c:pt>
                <c:pt idx="29586">
                  <c:v>0.65425940000000005</c:v>
                </c:pt>
                <c:pt idx="29587">
                  <c:v>0.65423770000000003</c:v>
                </c:pt>
                <c:pt idx="29588">
                  <c:v>0.65421589999999996</c:v>
                </c:pt>
                <c:pt idx="29589">
                  <c:v>0.6541941</c:v>
                </c:pt>
                <c:pt idx="29590">
                  <c:v>0.65417219999999998</c:v>
                </c:pt>
                <c:pt idx="29591">
                  <c:v>0.65415040000000002</c:v>
                </c:pt>
                <c:pt idx="29592">
                  <c:v>0.65412859999999995</c:v>
                </c:pt>
                <c:pt idx="29593">
                  <c:v>0.65410679999999999</c:v>
                </c:pt>
                <c:pt idx="29594">
                  <c:v>0.65408489999999997</c:v>
                </c:pt>
                <c:pt idx="29595">
                  <c:v>0.65406299999999995</c:v>
                </c:pt>
                <c:pt idx="29596">
                  <c:v>0.65404119999999999</c:v>
                </c:pt>
                <c:pt idx="29597">
                  <c:v>0.65401929999999997</c:v>
                </c:pt>
                <c:pt idx="29598">
                  <c:v>0.65399739999999995</c:v>
                </c:pt>
                <c:pt idx="29599">
                  <c:v>0.65397550000000004</c:v>
                </c:pt>
                <c:pt idx="29600">
                  <c:v>0.65395360000000002</c:v>
                </c:pt>
                <c:pt idx="29601">
                  <c:v>0.6539317</c:v>
                </c:pt>
                <c:pt idx="29602">
                  <c:v>0.65390970000000004</c:v>
                </c:pt>
                <c:pt idx="29603">
                  <c:v>0.65388780000000002</c:v>
                </c:pt>
                <c:pt idx="29604">
                  <c:v>0.6538659</c:v>
                </c:pt>
                <c:pt idx="29605">
                  <c:v>0.65384390000000003</c:v>
                </c:pt>
                <c:pt idx="29606">
                  <c:v>0.65382189999999996</c:v>
                </c:pt>
                <c:pt idx="29607">
                  <c:v>0.65380000000000005</c:v>
                </c:pt>
                <c:pt idx="29608">
                  <c:v>0.65377799999999997</c:v>
                </c:pt>
                <c:pt idx="29609">
                  <c:v>0.653756</c:v>
                </c:pt>
                <c:pt idx="29610">
                  <c:v>0.65373400000000004</c:v>
                </c:pt>
                <c:pt idx="29611">
                  <c:v>0.65371199999999996</c:v>
                </c:pt>
                <c:pt idx="29612">
                  <c:v>0.65368999999999999</c:v>
                </c:pt>
                <c:pt idx="29613">
                  <c:v>0.65366789999999997</c:v>
                </c:pt>
                <c:pt idx="29614">
                  <c:v>0.6536459</c:v>
                </c:pt>
                <c:pt idx="29615">
                  <c:v>0.65362379999999998</c:v>
                </c:pt>
                <c:pt idx="29616">
                  <c:v>0.65360180000000001</c:v>
                </c:pt>
                <c:pt idx="29617">
                  <c:v>0.65357969999999999</c:v>
                </c:pt>
                <c:pt idx="29618">
                  <c:v>0.65355770000000002</c:v>
                </c:pt>
                <c:pt idx="29619">
                  <c:v>0.65353559999999999</c:v>
                </c:pt>
                <c:pt idx="29620">
                  <c:v>0.65351349999999997</c:v>
                </c:pt>
                <c:pt idx="29621">
                  <c:v>0.65349139999999994</c:v>
                </c:pt>
                <c:pt idx="29622">
                  <c:v>0.65346930000000003</c:v>
                </c:pt>
                <c:pt idx="29623">
                  <c:v>0.65344720000000001</c:v>
                </c:pt>
                <c:pt idx="29624">
                  <c:v>0.65342500000000003</c:v>
                </c:pt>
                <c:pt idx="29625">
                  <c:v>0.65340290000000001</c:v>
                </c:pt>
                <c:pt idx="29626">
                  <c:v>0.65338079999999998</c:v>
                </c:pt>
                <c:pt idx="29627">
                  <c:v>0.65335860000000001</c:v>
                </c:pt>
                <c:pt idx="29628">
                  <c:v>0.65333649999999999</c:v>
                </c:pt>
                <c:pt idx="29629">
                  <c:v>0.65331430000000001</c:v>
                </c:pt>
                <c:pt idx="29630">
                  <c:v>0.65329210000000004</c:v>
                </c:pt>
                <c:pt idx="29631">
                  <c:v>0.65326989999999996</c:v>
                </c:pt>
                <c:pt idx="29632">
                  <c:v>0.65324780000000005</c:v>
                </c:pt>
                <c:pt idx="29633">
                  <c:v>0.65322559999999996</c:v>
                </c:pt>
                <c:pt idx="29634">
                  <c:v>0.65320339999999999</c:v>
                </c:pt>
                <c:pt idx="29635">
                  <c:v>0.65318109999999996</c:v>
                </c:pt>
                <c:pt idx="29636">
                  <c:v>0.65315889999999999</c:v>
                </c:pt>
                <c:pt idx="29637">
                  <c:v>0.65313670000000001</c:v>
                </c:pt>
                <c:pt idx="29638">
                  <c:v>0.65311439999999998</c:v>
                </c:pt>
                <c:pt idx="29639">
                  <c:v>0.65309220000000001</c:v>
                </c:pt>
                <c:pt idx="29640">
                  <c:v>0.65307000000000004</c:v>
                </c:pt>
                <c:pt idx="29641">
                  <c:v>0.65304770000000001</c:v>
                </c:pt>
                <c:pt idx="29642">
                  <c:v>0.65302539999999998</c:v>
                </c:pt>
                <c:pt idx="29643">
                  <c:v>0.65300320000000001</c:v>
                </c:pt>
                <c:pt idx="29644">
                  <c:v>0.65298089999999998</c:v>
                </c:pt>
                <c:pt idx="29645">
                  <c:v>0.65295859999999994</c:v>
                </c:pt>
                <c:pt idx="29646">
                  <c:v>0.65293630000000003</c:v>
                </c:pt>
                <c:pt idx="29647">
                  <c:v>0.65291399999999999</c:v>
                </c:pt>
                <c:pt idx="29648">
                  <c:v>0.65289169999999996</c:v>
                </c:pt>
                <c:pt idx="29649">
                  <c:v>0.65286929999999999</c:v>
                </c:pt>
                <c:pt idx="29650">
                  <c:v>0.65284699999999996</c:v>
                </c:pt>
                <c:pt idx="29651">
                  <c:v>0.65282459999999998</c:v>
                </c:pt>
                <c:pt idx="29652">
                  <c:v>0.65280229999999995</c:v>
                </c:pt>
                <c:pt idx="29653">
                  <c:v>0.65277989999999997</c:v>
                </c:pt>
                <c:pt idx="29654">
                  <c:v>0.65275760000000005</c:v>
                </c:pt>
                <c:pt idx="29655">
                  <c:v>0.65273519999999996</c:v>
                </c:pt>
                <c:pt idx="29656">
                  <c:v>0.65271290000000004</c:v>
                </c:pt>
                <c:pt idx="29657">
                  <c:v>0.65269049999999995</c:v>
                </c:pt>
                <c:pt idx="29658">
                  <c:v>0.65266809999999997</c:v>
                </c:pt>
                <c:pt idx="29659">
                  <c:v>0.65264560000000005</c:v>
                </c:pt>
                <c:pt idx="29660">
                  <c:v>0.65262319999999996</c:v>
                </c:pt>
                <c:pt idx="29661">
                  <c:v>0.65260079999999998</c:v>
                </c:pt>
                <c:pt idx="29662">
                  <c:v>0.6525784</c:v>
                </c:pt>
                <c:pt idx="29663">
                  <c:v>0.65255600000000002</c:v>
                </c:pt>
                <c:pt idx="29664">
                  <c:v>0.65253360000000005</c:v>
                </c:pt>
                <c:pt idx="29665">
                  <c:v>0.65251119999999996</c:v>
                </c:pt>
                <c:pt idx="29666">
                  <c:v>0.65248870000000003</c:v>
                </c:pt>
                <c:pt idx="29667">
                  <c:v>0.6524662</c:v>
                </c:pt>
                <c:pt idx="29668">
                  <c:v>0.65244380000000002</c:v>
                </c:pt>
                <c:pt idx="29669">
                  <c:v>0.65242129999999998</c:v>
                </c:pt>
                <c:pt idx="29670">
                  <c:v>0.65239879999999995</c:v>
                </c:pt>
                <c:pt idx="29671">
                  <c:v>0.65237639999999997</c:v>
                </c:pt>
                <c:pt idx="29672">
                  <c:v>0.65235390000000004</c:v>
                </c:pt>
                <c:pt idx="29673">
                  <c:v>0.65233140000000001</c:v>
                </c:pt>
                <c:pt idx="29674">
                  <c:v>0.65230889999999997</c:v>
                </c:pt>
                <c:pt idx="29675">
                  <c:v>0.65228640000000004</c:v>
                </c:pt>
                <c:pt idx="29676">
                  <c:v>0.65226390000000001</c:v>
                </c:pt>
                <c:pt idx="29677">
                  <c:v>0.65224130000000002</c:v>
                </c:pt>
                <c:pt idx="29678">
                  <c:v>0.65221879999999999</c:v>
                </c:pt>
                <c:pt idx="29679">
                  <c:v>0.65219629999999995</c:v>
                </c:pt>
                <c:pt idx="29680">
                  <c:v>0.65217380000000003</c:v>
                </c:pt>
                <c:pt idx="29681">
                  <c:v>0.65215120000000004</c:v>
                </c:pt>
                <c:pt idx="29682">
                  <c:v>0.65212870000000001</c:v>
                </c:pt>
                <c:pt idx="29683">
                  <c:v>0.65210619999999997</c:v>
                </c:pt>
                <c:pt idx="29684">
                  <c:v>0.65208359999999999</c:v>
                </c:pt>
                <c:pt idx="29685">
                  <c:v>0.652061</c:v>
                </c:pt>
                <c:pt idx="29686">
                  <c:v>0.65203840000000002</c:v>
                </c:pt>
                <c:pt idx="29687">
                  <c:v>0.65201580000000003</c:v>
                </c:pt>
                <c:pt idx="29688">
                  <c:v>0.65199320000000005</c:v>
                </c:pt>
                <c:pt idx="29689">
                  <c:v>0.65197059999999996</c:v>
                </c:pt>
                <c:pt idx="29690">
                  <c:v>0.65194799999999997</c:v>
                </c:pt>
                <c:pt idx="29691">
                  <c:v>0.65192539999999999</c:v>
                </c:pt>
                <c:pt idx="29692">
                  <c:v>0.65190289999999995</c:v>
                </c:pt>
                <c:pt idx="29693">
                  <c:v>0.65188020000000002</c:v>
                </c:pt>
                <c:pt idx="29694">
                  <c:v>0.65185760000000004</c:v>
                </c:pt>
                <c:pt idx="29695">
                  <c:v>0.65183489999999999</c:v>
                </c:pt>
                <c:pt idx="29696">
                  <c:v>0.65181230000000001</c:v>
                </c:pt>
                <c:pt idx="29697">
                  <c:v>0.65178959999999997</c:v>
                </c:pt>
                <c:pt idx="29698">
                  <c:v>0.65176699999999999</c:v>
                </c:pt>
                <c:pt idx="29699">
                  <c:v>0.65174430000000005</c:v>
                </c:pt>
                <c:pt idx="29700">
                  <c:v>0.65172169999999996</c:v>
                </c:pt>
                <c:pt idx="29701">
                  <c:v>0.65169900000000003</c:v>
                </c:pt>
                <c:pt idx="29702">
                  <c:v>0.65167640000000004</c:v>
                </c:pt>
                <c:pt idx="29703">
                  <c:v>0.65165360000000006</c:v>
                </c:pt>
                <c:pt idx="29704">
                  <c:v>0.65163090000000001</c:v>
                </c:pt>
                <c:pt idx="29705">
                  <c:v>0.65160819999999997</c:v>
                </c:pt>
                <c:pt idx="29706">
                  <c:v>0.65158550000000004</c:v>
                </c:pt>
                <c:pt idx="29707">
                  <c:v>0.6515628</c:v>
                </c:pt>
                <c:pt idx="29708">
                  <c:v>0.65154009999999996</c:v>
                </c:pt>
                <c:pt idx="29709">
                  <c:v>0.65151740000000002</c:v>
                </c:pt>
                <c:pt idx="29710">
                  <c:v>0.65149469999999998</c:v>
                </c:pt>
                <c:pt idx="29711">
                  <c:v>0.65147200000000005</c:v>
                </c:pt>
                <c:pt idx="29712">
                  <c:v>0.65144930000000001</c:v>
                </c:pt>
                <c:pt idx="29713">
                  <c:v>0.65142650000000002</c:v>
                </c:pt>
                <c:pt idx="29714">
                  <c:v>0.65140370000000003</c:v>
                </c:pt>
                <c:pt idx="29715">
                  <c:v>0.65138099999999999</c:v>
                </c:pt>
                <c:pt idx="29716">
                  <c:v>0.6513582</c:v>
                </c:pt>
                <c:pt idx="29717">
                  <c:v>0.65133540000000001</c:v>
                </c:pt>
                <c:pt idx="29718">
                  <c:v>0.65131260000000002</c:v>
                </c:pt>
                <c:pt idx="29719">
                  <c:v>0.65128989999999998</c:v>
                </c:pt>
                <c:pt idx="29720">
                  <c:v>0.65126709999999999</c:v>
                </c:pt>
                <c:pt idx="29721">
                  <c:v>0.6512443</c:v>
                </c:pt>
                <c:pt idx="29722">
                  <c:v>0.65122159999999996</c:v>
                </c:pt>
                <c:pt idx="29723">
                  <c:v>0.65119879999999997</c:v>
                </c:pt>
                <c:pt idx="29724">
                  <c:v>0.65117599999999998</c:v>
                </c:pt>
                <c:pt idx="29725">
                  <c:v>0.65115310000000004</c:v>
                </c:pt>
                <c:pt idx="29726">
                  <c:v>0.65113030000000005</c:v>
                </c:pt>
                <c:pt idx="29727">
                  <c:v>0.65110749999999995</c:v>
                </c:pt>
                <c:pt idx="29728">
                  <c:v>0.65108469999999996</c:v>
                </c:pt>
                <c:pt idx="29729">
                  <c:v>0.65106180000000002</c:v>
                </c:pt>
                <c:pt idx="29730">
                  <c:v>0.65103900000000003</c:v>
                </c:pt>
                <c:pt idx="29731">
                  <c:v>0.65101620000000004</c:v>
                </c:pt>
                <c:pt idx="29732">
                  <c:v>0.6509933</c:v>
                </c:pt>
                <c:pt idx="29733">
                  <c:v>0.65097050000000001</c:v>
                </c:pt>
                <c:pt idx="29734">
                  <c:v>0.65094770000000002</c:v>
                </c:pt>
                <c:pt idx="29735">
                  <c:v>0.65092479999999997</c:v>
                </c:pt>
                <c:pt idx="29736">
                  <c:v>0.65090190000000003</c:v>
                </c:pt>
                <c:pt idx="29737">
                  <c:v>0.65087899999999999</c:v>
                </c:pt>
                <c:pt idx="29738">
                  <c:v>0.65085610000000005</c:v>
                </c:pt>
                <c:pt idx="29739">
                  <c:v>0.6508332</c:v>
                </c:pt>
                <c:pt idx="29740">
                  <c:v>0.65081040000000001</c:v>
                </c:pt>
                <c:pt idx="29741">
                  <c:v>0.65078749999999996</c:v>
                </c:pt>
                <c:pt idx="29742">
                  <c:v>0.65076460000000003</c:v>
                </c:pt>
                <c:pt idx="29743">
                  <c:v>0.65074169999999998</c:v>
                </c:pt>
                <c:pt idx="29744">
                  <c:v>0.65071880000000004</c:v>
                </c:pt>
                <c:pt idx="29745">
                  <c:v>0.65069589999999999</c:v>
                </c:pt>
                <c:pt idx="29746">
                  <c:v>0.65067299999999995</c:v>
                </c:pt>
                <c:pt idx="29747">
                  <c:v>0.65064999999999995</c:v>
                </c:pt>
                <c:pt idx="29748">
                  <c:v>0.65062710000000001</c:v>
                </c:pt>
                <c:pt idx="29749">
                  <c:v>0.65060410000000002</c:v>
                </c:pt>
                <c:pt idx="29750">
                  <c:v>0.65058119999999997</c:v>
                </c:pt>
                <c:pt idx="29751">
                  <c:v>0.65055819999999998</c:v>
                </c:pt>
                <c:pt idx="29752">
                  <c:v>0.65053530000000004</c:v>
                </c:pt>
                <c:pt idx="29753">
                  <c:v>0.65051230000000004</c:v>
                </c:pt>
                <c:pt idx="29754">
                  <c:v>0.6504894</c:v>
                </c:pt>
                <c:pt idx="29755">
                  <c:v>0.6504664</c:v>
                </c:pt>
                <c:pt idx="29756">
                  <c:v>0.65044349999999995</c:v>
                </c:pt>
                <c:pt idx="29757">
                  <c:v>0.65042049999999996</c:v>
                </c:pt>
                <c:pt idx="29758">
                  <c:v>0.65039749999999996</c:v>
                </c:pt>
                <c:pt idx="29759">
                  <c:v>0.65037449999999997</c:v>
                </c:pt>
                <c:pt idx="29760">
                  <c:v>0.65035149999999997</c:v>
                </c:pt>
                <c:pt idx="29761">
                  <c:v>0.65032849999999998</c:v>
                </c:pt>
                <c:pt idx="29762">
                  <c:v>0.65030549999999998</c:v>
                </c:pt>
                <c:pt idx="29763">
                  <c:v>0.65028249999999999</c:v>
                </c:pt>
                <c:pt idx="29764">
                  <c:v>0.65025949999999999</c:v>
                </c:pt>
                <c:pt idx="29765">
                  <c:v>0.6502365</c:v>
                </c:pt>
                <c:pt idx="29766">
                  <c:v>0.6502135</c:v>
                </c:pt>
                <c:pt idx="29767">
                  <c:v>0.6501905</c:v>
                </c:pt>
                <c:pt idx="29768">
                  <c:v>0.65016750000000001</c:v>
                </c:pt>
                <c:pt idx="29769">
                  <c:v>0.65014450000000001</c:v>
                </c:pt>
                <c:pt idx="29770">
                  <c:v>0.65012150000000002</c:v>
                </c:pt>
                <c:pt idx="29771">
                  <c:v>0.65009839999999997</c:v>
                </c:pt>
                <c:pt idx="29772">
                  <c:v>0.65007530000000002</c:v>
                </c:pt>
                <c:pt idx="29773">
                  <c:v>0.65005219999999997</c:v>
                </c:pt>
                <c:pt idx="29774">
                  <c:v>0.65002919999999997</c:v>
                </c:pt>
                <c:pt idx="29775">
                  <c:v>0.65000610000000003</c:v>
                </c:pt>
                <c:pt idx="29776">
                  <c:v>0.64998299999999998</c:v>
                </c:pt>
                <c:pt idx="29777">
                  <c:v>0.64995999999999998</c:v>
                </c:pt>
                <c:pt idx="29778">
                  <c:v>0.64993690000000004</c:v>
                </c:pt>
                <c:pt idx="29779">
                  <c:v>0.64991379999999999</c:v>
                </c:pt>
                <c:pt idx="29780">
                  <c:v>0.64989079999999999</c:v>
                </c:pt>
                <c:pt idx="29781">
                  <c:v>0.64986770000000005</c:v>
                </c:pt>
                <c:pt idx="29782">
                  <c:v>0.64984459999999999</c:v>
                </c:pt>
                <c:pt idx="29783">
                  <c:v>0.6498216</c:v>
                </c:pt>
                <c:pt idx="29784">
                  <c:v>0.64979849999999995</c:v>
                </c:pt>
                <c:pt idx="29785">
                  <c:v>0.64977529999999994</c:v>
                </c:pt>
                <c:pt idx="29786">
                  <c:v>0.6497522</c:v>
                </c:pt>
                <c:pt idx="29787">
                  <c:v>0.64972909999999995</c:v>
                </c:pt>
                <c:pt idx="29788">
                  <c:v>0.64970589999999995</c:v>
                </c:pt>
                <c:pt idx="29789">
                  <c:v>0.6496828</c:v>
                </c:pt>
                <c:pt idx="29790">
                  <c:v>0.64965969999999995</c:v>
                </c:pt>
                <c:pt idx="29791">
                  <c:v>0.64963660000000001</c:v>
                </c:pt>
                <c:pt idx="29792">
                  <c:v>0.64961340000000001</c:v>
                </c:pt>
                <c:pt idx="29793">
                  <c:v>0.64959029999999995</c:v>
                </c:pt>
                <c:pt idx="29794">
                  <c:v>0.64956720000000001</c:v>
                </c:pt>
                <c:pt idx="29795">
                  <c:v>0.64954409999999996</c:v>
                </c:pt>
                <c:pt idx="29796">
                  <c:v>0.64952089999999996</c:v>
                </c:pt>
                <c:pt idx="29797">
                  <c:v>0.64949780000000001</c:v>
                </c:pt>
                <c:pt idx="29798">
                  <c:v>0.64947460000000001</c:v>
                </c:pt>
                <c:pt idx="29799">
                  <c:v>0.64945140000000001</c:v>
                </c:pt>
                <c:pt idx="29800">
                  <c:v>0.64942820000000001</c:v>
                </c:pt>
                <c:pt idx="29801">
                  <c:v>0.64940509999999996</c:v>
                </c:pt>
                <c:pt idx="29802">
                  <c:v>0.64938189999999996</c:v>
                </c:pt>
                <c:pt idx="29803">
                  <c:v>0.64935869999999996</c:v>
                </c:pt>
                <c:pt idx="29804">
                  <c:v>0.64933549999999995</c:v>
                </c:pt>
                <c:pt idx="29805">
                  <c:v>0.64931229999999995</c:v>
                </c:pt>
                <c:pt idx="29806">
                  <c:v>0.64928909999999995</c:v>
                </c:pt>
                <c:pt idx="29807">
                  <c:v>0.64926589999999995</c:v>
                </c:pt>
                <c:pt idx="29808">
                  <c:v>0.64924280000000001</c:v>
                </c:pt>
                <c:pt idx="29809">
                  <c:v>0.64921960000000001</c:v>
                </c:pt>
                <c:pt idx="29810">
                  <c:v>0.64919640000000001</c:v>
                </c:pt>
                <c:pt idx="29811">
                  <c:v>0.64917320000000001</c:v>
                </c:pt>
                <c:pt idx="29812">
                  <c:v>0.64915</c:v>
                </c:pt>
                <c:pt idx="29813">
                  <c:v>0.64912669999999995</c:v>
                </c:pt>
                <c:pt idx="29814">
                  <c:v>0.64910350000000006</c:v>
                </c:pt>
                <c:pt idx="29815">
                  <c:v>0.6490802</c:v>
                </c:pt>
                <c:pt idx="29816">
                  <c:v>0.649057</c:v>
                </c:pt>
                <c:pt idx="29817">
                  <c:v>0.64903370000000005</c:v>
                </c:pt>
                <c:pt idx="29818">
                  <c:v>0.64901050000000005</c:v>
                </c:pt>
                <c:pt idx="29819">
                  <c:v>0.64898719999999999</c:v>
                </c:pt>
                <c:pt idx="29820">
                  <c:v>0.64896399999999999</c:v>
                </c:pt>
                <c:pt idx="29821">
                  <c:v>0.64894070000000004</c:v>
                </c:pt>
                <c:pt idx="29822">
                  <c:v>0.64891750000000004</c:v>
                </c:pt>
                <c:pt idx="29823">
                  <c:v>0.64889430000000003</c:v>
                </c:pt>
                <c:pt idx="29824">
                  <c:v>0.64887099999999998</c:v>
                </c:pt>
                <c:pt idx="29825">
                  <c:v>0.64884779999999997</c:v>
                </c:pt>
                <c:pt idx="29826">
                  <c:v>0.64882450000000003</c:v>
                </c:pt>
                <c:pt idx="29827">
                  <c:v>0.64880119999999997</c:v>
                </c:pt>
                <c:pt idx="29828">
                  <c:v>0.64877790000000002</c:v>
                </c:pt>
                <c:pt idx="29829">
                  <c:v>0.64875459999999996</c:v>
                </c:pt>
                <c:pt idx="29830">
                  <c:v>0.64873130000000001</c:v>
                </c:pt>
                <c:pt idx="29831">
                  <c:v>0.64870799999999995</c:v>
                </c:pt>
                <c:pt idx="29832">
                  <c:v>0.6486847</c:v>
                </c:pt>
                <c:pt idx="29833">
                  <c:v>0.64866140000000005</c:v>
                </c:pt>
                <c:pt idx="29834">
                  <c:v>0.6486381</c:v>
                </c:pt>
                <c:pt idx="29835">
                  <c:v>0.64861480000000005</c:v>
                </c:pt>
                <c:pt idx="29836">
                  <c:v>0.64859149999999999</c:v>
                </c:pt>
                <c:pt idx="29837">
                  <c:v>0.64856820000000004</c:v>
                </c:pt>
                <c:pt idx="29838">
                  <c:v>0.64854480000000003</c:v>
                </c:pt>
                <c:pt idx="29839">
                  <c:v>0.64852149999999997</c:v>
                </c:pt>
                <c:pt idx="29840">
                  <c:v>0.64849820000000002</c:v>
                </c:pt>
                <c:pt idx="29841">
                  <c:v>0.64847489999999997</c:v>
                </c:pt>
                <c:pt idx="29842">
                  <c:v>0.64845160000000002</c:v>
                </c:pt>
                <c:pt idx="29843">
                  <c:v>0.64842829999999996</c:v>
                </c:pt>
                <c:pt idx="29844">
                  <c:v>0.64840489999999995</c:v>
                </c:pt>
                <c:pt idx="29845">
                  <c:v>0.64838150000000006</c:v>
                </c:pt>
                <c:pt idx="29846">
                  <c:v>0.6483582</c:v>
                </c:pt>
                <c:pt idx="29847">
                  <c:v>0.64833479999999999</c:v>
                </c:pt>
                <c:pt idx="29848">
                  <c:v>0.64831139999999998</c:v>
                </c:pt>
                <c:pt idx="29849">
                  <c:v>0.64828810000000003</c:v>
                </c:pt>
                <c:pt idx="29850">
                  <c:v>0.64826470000000003</c:v>
                </c:pt>
                <c:pt idx="29851">
                  <c:v>0.64824130000000002</c:v>
                </c:pt>
                <c:pt idx="29852">
                  <c:v>0.64821799999999996</c:v>
                </c:pt>
                <c:pt idx="29853">
                  <c:v>0.64819459999999995</c:v>
                </c:pt>
                <c:pt idx="29854">
                  <c:v>0.64817119999999995</c:v>
                </c:pt>
                <c:pt idx="29855">
                  <c:v>0.6481479</c:v>
                </c:pt>
                <c:pt idx="29856">
                  <c:v>0.64812449999999999</c:v>
                </c:pt>
                <c:pt idx="29857">
                  <c:v>0.64810120000000004</c:v>
                </c:pt>
                <c:pt idx="29858">
                  <c:v>0.64807780000000004</c:v>
                </c:pt>
                <c:pt idx="29859">
                  <c:v>0.64805440000000003</c:v>
                </c:pt>
                <c:pt idx="29860">
                  <c:v>0.64803089999999997</c:v>
                </c:pt>
                <c:pt idx="29861">
                  <c:v>0.64800749999999996</c:v>
                </c:pt>
                <c:pt idx="29862">
                  <c:v>0.64798409999999995</c:v>
                </c:pt>
                <c:pt idx="29863">
                  <c:v>0.64796069999999995</c:v>
                </c:pt>
                <c:pt idx="29864">
                  <c:v>0.64793719999999999</c:v>
                </c:pt>
                <c:pt idx="29865">
                  <c:v>0.64791379999999998</c:v>
                </c:pt>
                <c:pt idx="29866">
                  <c:v>0.64789039999999998</c:v>
                </c:pt>
                <c:pt idx="29867">
                  <c:v>0.64786699999999997</c:v>
                </c:pt>
                <c:pt idx="29868">
                  <c:v>0.64784350000000002</c:v>
                </c:pt>
                <c:pt idx="29869">
                  <c:v>0.64782010000000001</c:v>
                </c:pt>
                <c:pt idx="29870">
                  <c:v>0.6477967</c:v>
                </c:pt>
                <c:pt idx="29871">
                  <c:v>0.6477733</c:v>
                </c:pt>
                <c:pt idx="29872">
                  <c:v>0.64774980000000004</c:v>
                </c:pt>
                <c:pt idx="29873">
                  <c:v>0.64772640000000004</c:v>
                </c:pt>
                <c:pt idx="29874">
                  <c:v>0.64770300000000003</c:v>
                </c:pt>
                <c:pt idx="29875">
                  <c:v>0.64767960000000002</c:v>
                </c:pt>
                <c:pt idx="29876">
                  <c:v>0.64765609999999996</c:v>
                </c:pt>
                <c:pt idx="29877">
                  <c:v>0.64763269999999995</c:v>
                </c:pt>
                <c:pt idx="29878">
                  <c:v>0.6476092</c:v>
                </c:pt>
                <c:pt idx="29879">
                  <c:v>0.64758570000000004</c:v>
                </c:pt>
                <c:pt idx="29880">
                  <c:v>0.64756219999999998</c:v>
                </c:pt>
                <c:pt idx="29881">
                  <c:v>0.64753870000000002</c:v>
                </c:pt>
                <c:pt idx="29882">
                  <c:v>0.64751519999999996</c:v>
                </c:pt>
                <c:pt idx="29883">
                  <c:v>0.64749179999999995</c:v>
                </c:pt>
                <c:pt idx="29884">
                  <c:v>0.6474683</c:v>
                </c:pt>
                <c:pt idx="29885">
                  <c:v>0.64744480000000004</c:v>
                </c:pt>
                <c:pt idx="29886">
                  <c:v>0.64742129999999998</c:v>
                </c:pt>
                <c:pt idx="29887">
                  <c:v>0.64739780000000002</c:v>
                </c:pt>
                <c:pt idx="29888">
                  <c:v>0.64737429999999996</c:v>
                </c:pt>
                <c:pt idx="29889">
                  <c:v>0.6473508</c:v>
                </c:pt>
                <c:pt idx="29890">
                  <c:v>0.6473274</c:v>
                </c:pt>
                <c:pt idx="29891">
                  <c:v>0.64730390000000004</c:v>
                </c:pt>
                <c:pt idx="29892">
                  <c:v>0.64728039999999998</c:v>
                </c:pt>
                <c:pt idx="29893">
                  <c:v>0.64725690000000002</c:v>
                </c:pt>
                <c:pt idx="29894">
                  <c:v>0.64723339999999996</c:v>
                </c:pt>
                <c:pt idx="29895">
                  <c:v>0.6472099</c:v>
                </c:pt>
                <c:pt idx="29896">
                  <c:v>0.64718640000000005</c:v>
                </c:pt>
                <c:pt idx="29897">
                  <c:v>0.64716289999999999</c:v>
                </c:pt>
                <c:pt idx="29898">
                  <c:v>0.64713929999999997</c:v>
                </c:pt>
                <c:pt idx="29899">
                  <c:v>0.64711580000000002</c:v>
                </c:pt>
                <c:pt idx="29900">
                  <c:v>0.64709220000000001</c:v>
                </c:pt>
                <c:pt idx="29901">
                  <c:v>0.64706870000000005</c:v>
                </c:pt>
                <c:pt idx="29902">
                  <c:v>0.64704510000000004</c:v>
                </c:pt>
                <c:pt idx="29903">
                  <c:v>0.64702159999999997</c:v>
                </c:pt>
                <c:pt idx="29904">
                  <c:v>0.64699799999999996</c:v>
                </c:pt>
                <c:pt idx="29905">
                  <c:v>0.64697450000000001</c:v>
                </c:pt>
                <c:pt idx="29906">
                  <c:v>0.64695100000000005</c:v>
                </c:pt>
                <c:pt idx="29907">
                  <c:v>0.64692740000000004</c:v>
                </c:pt>
                <c:pt idx="29908">
                  <c:v>0.64690389999999998</c:v>
                </c:pt>
                <c:pt idx="29909">
                  <c:v>0.64688029999999996</c:v>
                </c:pt>
                <c:pt idx="29910">
                  <c:v>0.64685680000000001</c:v>
                </c:pt>
                <c:pt idx="29911">
                  <c:v>0.6468332</c:v>
                </c:pt>
                <c:pt idx="29912">
                  <c:v>0.64680970000000004</c:v>
                </c:pt>
                <c:pt idx="29913">
                  <c:v>0.64678619999999998</c:v>
                </c:pt>
                <c:pt idx="29914">
                  <c:v>0.64676259999999997</c:v>
                </c:pt>
                <c:pt idx="29915">
                  <c:v>0.64673899999999995</c:v>
                </c:pt>
                <c:pt idx="29916">
                  <c:v>0.64671540000000005</c:v>
                </c:pt>
                <c:pt idx="29917">
                  <c:v>0.64669180000000004</c:v>
                </c:pt>
                <c:pt idx="29918">
                  <c:v>0.64666820000000003</c:v>
                </c:pt>
                <c:pt idx="29919">
                  <c:v>0.64664460000000001</c:v>
                </c:pt>
                <c:pt idx="29920">
                  <c:v>0.646621</c:v>
                </c:pt>
                <c:pt idx="29921">
                  <c:v>0.64659739999999999</c:v>
                </c:pt>
                <c:pt idx="29922">
                  <c:v>0.64657379999999998</c:v>
                </c:pt>
                <c:pt idx="29923">
                  <c:v>0.64655019999999996</c:v>
                </c:pt>
                <c:pt idx="29924">
                  <c:v>0.64652659999999995</c:v>
                </c:pt>
                <c:pt idx="29925">
                  <c:v>0.64650300000000005</c:v>
                </c:pt>
                <c:pt idx="29926">
                  <c:v>0.64647940000000004</c:v>
                </c:pt>
                <c:pt idx="29927">
                  <c:v>0.64645580000000002</c:v>
                </c:pt>
                <c:pt idx="29928">
                  <c:v>0.64643220000000001</c:v>
                </c:pt>
                <c:pt idx="29929">
                  <c:v>0.6464086</c:v>
                </c:pt>
                <c:pt idx="29930">
                  <c:v>0.64638499999999999</c:v>
                </c:pt>
                <c:pt idx="29931">
                  <c:v>0.64636139999999997</c:v>
                </c:pt>
                <c:pt idx="29932">
                  <c:v>0.64633770000000001</c:v>
                </c:pt>
                <c:pt idx="29933">
                  <c:v>0.6463141</c:v>
                </c:pt>
                <c:pt idx="29934">
                  <c:v>0.64629049999999999</c:v>
                </c:pt>
                <c:pt idx="29935">
                  <c:v>0.64626689999999998</c:v>
                </c:pt>
                <c:pt idx="29936">
                  <c:v>0.64624329999999996</c:v>
                </c:pt>
                <c:pt idx="29937">
                  <c:v>0.64621960000000001</c:v>
                </c:pt>
                <c:pt idx="29938">
                  <c:v>0.64619590000000005</c:v>
                </c:pt>
                <c:pt idx="29939">
                  <c:v>0.64617230000000003</c:v>
                </c:pt>
                <c:pt idx="29940">
                  <c:v>0.64614859999999996</c:v>
                </c:pt>
                <c:pt idx="29941">
                  <c:v>0.64612499999999995</c:v>
                </c:pt>
                <c:pt idx="29942">
                  <c:v>0.64610129999999999</c:v>
                </c:pt>
                <c:pt idx="29943">
                  <c:v>0.64607760000000003</c:v>
                </c:pt>
                <c:pt idx="29944">
                  <c:v>0.64605400000000002</c:v>
                </c:pt>
                <c:pt idx="29945">
                  <c:v>0.64603029999999995</c:v>
                </c:pt>
                <c:pt idx="29946">
                  <c:v>0.64600659999999999</c:v>
                </c:pt>
                <c:pt idx="29947">
                  <c:v>0.64598299999999997</c:v>
                </c:pt>
                <c:pt idx="29948">
                  <c:v>0.64595930000000001</c:v>
                </c:pt>
                <c:pt idx="29949">
                  <c:v>0.6459357</c:v>
                </c:pt>
                <c:pt idx="29950">
                  <c:v>0.64591200000000004</c:v>
                </c:pt>
                <c:pt idx="29951">
                  <c:v>0.64588829999999997</c:v>
                </c:pt>
                <c:pt idx="29952">
                  <c:v>0.64586469999999996</c:v>
                </c:pt>
                <c:pt idx="29953">
                  <c:v>0.645841</c:v>
                </c:pt>
                <c:pt idx="29954">
                  <c:v>0.64581730000000004</c:v>
                </c:pt>
                <c:pt idx="29955">
                  <c:v>0.64579370000000003</c:v>
                </c:pt>
                <c:pt idx="29956">
                  <c:v>0.64576999999999996</c:v>
                </c:pt>
                <c:pt idx="29957">
                  <c:v>0.64574640000000005</c:v>
                </c:pt>
                <c:pt idx="29958">
                  <c:v>0.64572260000000004</c:v>
                </c:pt>
                <c:pt idx="29959">
                  <c:v>0.64569889999999996</c:v>
                </c:pt>
                <c:pt idx="29960">
                  <c:v>0.6456752</c:v>
                </c:pt>
                <c:pt idx="29961">
                  <c:v>0.64565150000000004</c:v>
                </c:pt>
                <c:pt idx="29962">
                  <c:v>0.64562770000000003</c:v>
                </c:pt>
                <c:pt idx="29963">
                  <c:v>0.64560399999999996</c:v>
                </c:pt>
                <c:pt idx="29964">
                  <c:v>0.6455803</c:v>
                </c:pt>
                <c:pt idx="29965">
                  <c:v>0.64555660000000004</c:v>
                </c:pt>
                <c:pt idx="29966">
                  <c:v>0.64553280000000002</c:v>
                </c:pt>
                <c:pt idx="29967">
                  <c:v>0.64550909999999995</c:v>
                </c:pt>
                <c:pt idx="29968">
                  <c:v>0.64548539999999999</c:v>
                </c:pt>
                <c:pt idx="29969">
                  <c:v>0.64546170000000003</c:v>
                </c:pt>
                <c:pt idx="29970">
                  <c:v>0.64543799999999996</c:v>
                </c:pt>
                <c:pt idx="29971">
                  <c:v>0.64541420000000005</c:v>
                </c:pt>
                <c:pt idx="29972">
                  <c:v>0.64539049999999998</c:v>
                </c:pt>
                <c:pt idx="29973">
                  <c:v>0.64536680000000002</c:v>
                </c:pt>
                <c:pt idx="29974">
                  <c:v>0.64534309999999995</c:v>
                </c:pt>
                <c:pt idx="29975">
                  <c:v>0.64531930000000004</c:v>
                </c:pt>
                <c:pt idx="29976">
                  <c:v>0.64529559999999997</c:v>
                </c:pt>
                <c:pt idx="29977">
                  <c:v>0.64527190000000001</c:v>
                </c:pt>
                <c:pt idx="29978">
                  <c:v>0.64524820000000005</c:v>
                </c:pt>
                <c:pt idx="29979">
                  <c:v>0.64522449999999998</c:v>
                </c:pt>
                <c:pt idx="29980">
                  <c:v>0.64520069999999996</c:v>
                </c:pt>
                <c:pt idx="29981">
                  <c:v>0.64517690000000005</c:v>
                </c:pt>
                <c:pt idx="29982">
                  <c:v>0.64515319999999998</c:v>
                </c:pt>
                <c:pt idx="29983">
                  <c:v>0.64512939999999996</c:v>
                </c:pt>
                <c:pt idx="29984">
                  <c:v>0.64510559999999995</c:v>
                </c:pt>
                <c:pt idx="29985">
                  <c:v>0.64508180000000004</c:v>
                </c:pt>
                <c:pt idx="29986">
                  <c:v>0.64505800000000002</c:v>
                </c:pt>
                <c:pt idx="29987">
                  <c:v>0.64503429999999995</c:v>
                </c:pt>
                <c:pt idx="29988">
                  <c:v>0.64501050000000004</c:v>
                </c:pt>
                <c:pt idx="29989">
                  <c:v>0.64498670000000002</c:v>
                </c:pt>
                <c:pt idx="29990">
                  <c:v>0.64496290000000001</c:v>
                </c:pt>
                <c:pt idx="29991">
                  <c:v>0.64493909999999999</c:v>
                </c:pt>
                <c:pt idx="29992">
                  <c:v>0.64491529999999997</c:v>
                </c:pt>
                <c:pt idx="29993">
                  <c:v>0.64489160000000001</c:v>
                </c:pt>
                <c:pt idx="29994">
                  <c:v>0.64486779999999999</c:v>
                </c:pt>
                <c:pt idx="29995">
                  <c:v>0.64484399999999997</c:v>
                </c:pt>
                <c:pt idx="29996">
                  <c:v>0.64482019999999995</c:v>
                </c:pt>
                <c:pt idx="29997">
                  <c:v>0.64479640000000005</c:v>
                </c:pt>
                <c:pt idx="29998">
                  <c:v>0.64477260000000003</c:v>
                </c:pt>
                <c:pt idx="29999">
                  <c:v>0.64474889999999996</c:v>
                </c:pt>
                <c:pt idx="30000">
                  <c:v>0.64472510000000005</c:v>
                </c:pt>
                <c:pt idx="30001">
                  <c:v>0.64471730000000005</c:v>
                </c:pt>
                <c:pt idx="30002">
                  <c:v>0.64470959999999999</c:v>
                </c:pt>
                <c:pt idx="30003">
                  <c:v>0.64470179999999999</c:v>
                </c:pt>
                <c:pt idx="30004">
                  <c:v>0.64469399999999999</c:v>
                </c:pt>
                <c:pt idx="30005">
                  <c:v>0.64468610000000004</c:v>
                </c:pt>
                <c:pt idx="30006">
                  <c:v>0.64467819999999998</c:v>
                </c:pt>
                <c:pt idx="30007">
                  <c:v>0.64467039999999998</c:v>
                </c:pt>
                <c:pt idx="30008">
                  <c:v>0.64466239999999997</c:v>
                </c:pt>
                <c:pt idx="30009">
                  <c:v>0.64465450000000002</c:v>
                </c:pt>
                <c:pt idx="30010">
                  <c:v>0.64464659999999996</c:v>
                </c:pt>
                <c:pt idx="30011">
                  <c:v>0.64463870000000001</c:v>
                </c:pt>
                <c:pt idx="30012">
                  <c:v>0.6446307</c:v>
                </c:pt>
                <c:pt idx="30013">
                  <c:v>0.64462269999999999</c:v>
                </c:pt>
                <c:pt idx="30014">
                  <c:v>0.64461480000000004</c:v>
                </c:pt>
                <c:pt idx="30015">
                  <c:v>0.64460680000000004</c:v>
                </c:pt>
                <c:pt idx="30016">
                  <c:v>0.64459880000000003</c:v>
                </c:pt>
                <c:pt idx="30017">
                  <c:v>0.64459080000000002</c:v>
                </c:pt>
                <c:pt idx="30018">
                  <c:v>0.64458280000000001</c:v>
                </c:pt>
                <c:pt idx="30019">
                  <c:v>0.6445748</c:v>
                </c:pt>
                <c:pt idx="30020">
                  <c:v>0.6445668</c:v>
                </c:pt>
                <c:pt idx="30021">
                  <c:v>0.64455870000000004</c:v>
                </c:pt>
                <c:pt idx="30022">
                  <c:v>0.64455070000000003</c:v>
                </c:pt>
                <c:pt idx="30023">
                  <c:v>0.64454259999999997</c:v>
                </c:pt>
                <c:pt idx="30024">
                  <c:v>0.64453459999999996</c:v>
                </c:pt>
                <c:pt idx="30025">
                  <c:v>0.6445265</c:v>
                </c:pt>
                <c:pt idx="30026">
                  <c:v>0.64451849999999999</c:v>
                </c:pt>
                <c:pt idx="30027">
                  <c:v>0.64451040000000004</c:v>
                </c:pt>
                <c:pt idx="30028">
                  <c:v>0.64450229999999997</c:v>
                </c:pt>
                <c:pt idx="30029">
                  <c:v>0.64449420000000002</c:v>
                </c:pt>
                <c:pt idx="30030">
                  <c:v>0.64448609999999995</c:v>
                </c:pt>
                <c:pt idx="30031">
                  <c:v>0.644478</c:v>
                </c:pt>
                <c:pt idx="30032">
                  <c:v>0.64446990000000004</c:v>
                </c:pt>
                <c:pt idx="30033">
                  <c:v>0.64446179999999997</c:v>
                </c:pt>
                <c:pt idx="30034">
                  <c:v>0.64445359999999996</c:v>
                </c:pt>
                <c:pt idx="30035">
                  <c:v>0.6444455</c:v>
                </c:pt>
                <c:pt idx="30036">
                  <c:v>0.64443729999999999</c:v>
                </c:pt>
                <c:pt idx="30037">
                  <c:v>0.64442909999999998</c:v>
                </c:pt>
                <c:pt idx="30038">
                  <c:v>0.64442100000000002</c:v>
                </c:pt>
                <c:pt idx="30039">
                  <c:v>0.64441280000000001</c:v>
                </c:pt>
                <c:pt idx="30040">
                  <c:v>0.64440459999999999</c:v>
                </c:pt>
                <c:pt idx="30041">
                  <c:v>0.64439650000000004</c:v>
                </c:pt>
                <c:pt idx="30042">
                  <c:v>0.64438830000000002</c:v>
                </c:pt>
                <c:pt idx="30043">
                  <c:v>0.64438019999999996</c:v>
                </c:pt>
                <c:pt idx="30044">
                  <c:v>0.6443719</c:v>
                </c:pt>
                <c:pt idx="30045">
                  <c:v>0.64436369999999998</c:v>
                </c:pt>
                <c:pt idx="30046">
                  <c:v>0.64435549999999997</c:v>
                </c:pt>
                <c:pt idx="30047">
                  <c:v>0.64434729999999996</c:v>
                </c:pt>
                <c:pt idx="30048">
                  <c:v>0.644339</c:v>
                </c:pt>
                <c:pt idx="30049">
                  <c:v>0.64433079999999998</c:v>
                </c:pt>
                <c:pt idx="30050">
                  <c:v>0.64432259999999997</c:v>
                </c:pt>
                <c:pt idx="30051">
                  <c:v>0.64431430000000001</c:v>
                </c:pt>
                <c:pt idx="30052">
                  <c:v>0.64430609999999999</c:v>
                </c:pt>
                <c:pt idx="30053">
                  <c:v>0.64429780000000003</c:v>
                </c:pt>
                <c:pt idx="30054">
                  <c:v>0.64428960000000002</c:v>
                </c:pt>
                <c:pt idx="30055">
                  <c:v>0.64428129999999995</c:v>
                </c:pt>
                <c:pt idx="30056">
                  <c:v>0.64427299999999998</c:v>
                </c:pt>
                <c:pt idx="30057">
                  <c:v>0.64426470000000002</c:v>
                </c:pt>
                <c:pt idx="30058">
                  <c:v>0.64425639999999995</c:v>
                </c:pt>
                <c:pt idx="30059">
                  <c:v>0.64424809999999999</c:v>
                </c:pt>
                <c:pt idx="30060">
                  <c:v>0.64423980000000003</c:v>
                </c:pt>
                <c:pt idx="30061">
                  <c:v>0.64423160000000002</c:v>
                </c:pt>
                <c:pt idx="30062">
                  <c:v>0.64422330000000005</c:v>
                </c:pt>
                <c:pt idx="30063">
                  <c:v>0.64421490000000003</c:v>
                </c:pt>
                <c:pt idx="30064">
                  <c:v>0.64420659999999996</c:v>
                </c:pt>
                <c:pt idx="30065">
                  <c:v>0.64419820000000005</c:v>
                </c:pt>
                <c:pt idx="30066">
                  <c:v>0.64418989999999998</c:v>
                </c:pt>
                <c:pt idx="30067">
                  <c:v>0.64418149999999996</c:v>
                </c:pt>
                <c:pt idx="30068">
                  <c:v>0.6441732</c:v>
                </c:pt>
                <c:pt idx="30069">
                  <c:v>0.64416490000000004</c:v>
                </c:pt>
                <c:pt idx="30070">
                  <c:v>0.64415650000000002</c:v>
                </c:pt>
                <c:pt idx="30071">
                  <c:v>0.64414819999999995</c:v>
                </c:pt>
                <c:pt idx="30072">
                  <c:v>0.64413980000000004</c:v>
                </c:pt>
                <c:pt idx="30073">
                  <c:v>0.64413140000000002</c:v>
                </c:pt>
                <c:pt idx="30074">
                  <c:v>0.644123</c:v>
                </c:pt>
                <c:pt idx="30075">
                  <c:v>0.64411459999999998</c:v>
                </c:pt>
                <c:pt idx="30076">
                  <c:v>0.64410619999999996</c:v>
                </c:pt>
                <c:pt idx="30077">
                  <c:v>0.64409780000000005</c:v>
                </c:pt>
                <c:pt idx="30078">
                  <c:v>0.64408940000000003</c:v>
                </c:pt>
                <c:pt idx="30079">
                  <c:v>0.64408100000000001</c:v>
                </c:pt>
                <c:pt idx="30080">
                  <c:v>0.6440726</c:v>
                </c:pt>
                <c:pt idx="30081">
                  <c:v>0.64406419999999998</c:v>
                </c:pt>
                <c:pt idx="30082">
                  <c:v>0.64405579999999996</c:v>
                </c:pt>
                <c:pt idx="30083">
                  <c:v>0.64404740000000005</c:v>
                </c:pt>
                <c:pt idx="30084">
                  <c:v>0.64403889999999997</c:v>
                </c:pt>
                <c:pt idx="30085">
                  <c:v>0.64403049999999995</c:v>
                </c:pt>
                <c:pt idx="30086">
                  <c:v>0.64402199999999998</c:v>
                </c:pt>
                <c:pt idx="30087">
                  <c:v>0.64401350000000002</c:v>
                </c:pt>
                <c:pt idx="30088">
                  <c:v>0.6440051</c:v>
                </c:pt>
                <c:pt idx="30089">
                  <c:v>0.64399660000000003</c:v>
                </c:pt>
                <c:pt idx="30090">
                  <c:v>0.64398809999999995</c:v>
                </c:pt>
                <c:pt idx="30091">
                  <c:v>0.64397970000000004</c:v>
                </c:pt>
                <c:pt idx="30092">
                  <c:v>0.64397119999999997</c:v>
                </c:pt>
                <c:pt idx="30093">
                  <c:v>0.6439627</c:v>
                </c:pt>
                <c:pt idx="30094">
                  <c:v>0.64395429999999998</c:v>
                </c:pt>
                <c:pt idx="30095">
                  <c:v>0.64394580000000001</c:v>
                </c:pt>
                <c:pt idx="30096">
                  <c:v>0.64393719999999999</c:v>
                </c:pt>
                <c:pt idx="30097">
                  <c:v>0.64392870000000002</c:v>
                </c:pt>
                <c:pt idx="30098">
                  <c:v>0.64392020000000005</c:v>
                </c:pt>
                <c:pt idx="30099">
                  <c:v>0.64391169999999998</c:v>
                </c:pt>
                <c:pt idx="30100">
                  <c:v>0.64390309999999995</c:v>
                </c:pt>
                <c:pt idx="30101">
                  <c:v>0.64389459999999998</c:v>
                </c:pt>
                <c:pt idx="30102">
                  <c:v>0.64388610000000002</c:v>
                </c:pt>
                <c:pt idx="30103">
                  <c:v>0.64387760000000005</c:v>
                </c:pt>
                <c:pt idx="30104">
                  <c:v>0.64386900000000002</c:v>
                </c:pt>
                <c:pt idx="30105">
                  <c:v>0.64386049999999995</c:v>
                </c:pt>
                <c:pt idx="30106">
                  <c:v>0.64385190000000003</c:v>
                </c:pt>
                <c:pt idx="30107">
                  <c:v>0.64384339999999995</c:v>
                </c:pt>
                <c:pt idx="30108">
                  <c:v>0.64383480000000004</c:v>
                </c:pt>
                <c:pt idx="30109">
                  <c:v>0.64382620000000002</c:v>
                </c:pt>
                <c:pt idx="30110">
                  <c:v>0.64381759999999999</c:v>
                </c:pt>
                <c:pt idx="30111">
                  <c:v>0.64380899999999996</c:v>
                </c:pt>
                <c:pt idx="30112">
                  <c:v>0.64380040000000005</c:v>
                </c:pt>
                <c:pt idx="30113">
                  <c:v>0.64379189999999997</c:v>
                </c:pt>
                <c:pt idx="30114">
                  <c:v>0.64378329999999995</c:v>
                </c:pt>
                <c:pt idx="30115">
                  <c:v>0.64377470000000003</c:v>
                </c:pt>
                <c:pt idx="30116">
                  <c:v>0.64376610000000001</c:v>
                </c:pt>
                <c:pt idx="30117">
                  <c:v>0.64375749999999998</c:v>
                </c:pt>
                <c:pt idx="30118">
                  <c:v>0.64374889999999996</c:v>
                </c:pt>
                <c:pt idx="30119">
                  <c:v>0.64374019999999998</c:v>
                </c:pt>
                <c:pt idx="30120">
                  <c:v>0.64373159999999996</c:v>
                </c:pt>
                <c:pt idx="30121">
                  <c:v>0.64372300000000005</c:v>
                </c:pt>
                <c:pt idx="30122">
                  <c:v>0.64371429999999996</c:v>
                </c:pt>
                <c:pt idx="30123">
                  <c:v>0.64370570000000005</c:v>
                </c:pt>
                <c:pt idx="30124">
                  <c:v>0.64369699999999996</c:v>
                </c:pt>
                <c:pt idx="30125">
                  <c:v>0.64368840000000005</c:v>
                </c:pt>
                <c:pt idx="30126">
                  <c:v>0.64367969999999997</c:v>
                </c:pt>
                <c:pt idx="30127">
                  <c:v>0.64367110000000005</c:v>
                </c:pt>
                <c:pt idx="30128">
                  <c:v>0.64366250000000003</c:v>
                </c:pt>
                <c:pt idx="30129">
                  <c:v>0.64365380000000005</c:v>
                </c:pt>
                <c:pt idx="30130">
                  <c:v>0.64364509999999997</c:v>
                </c:pt>
                <c:pt idx="30131">
                  <c:v>0.6436364</c:v>
                </c:pt>
                <c:pt idx="30132">
                  <c:v>0.64362770000000002</c:v>
                </c:pt>
                <c:pt idx="30133">
                  <c:v>0.64361900000000005</c:v>
                </c:pt>
                <c:pt idx="30134">
                  <c:v>0.64361029999999997</c:v>
                </c:pt>
                <c:pt idx="30135">
                  <c:v>0.6436016</c:v>
                </c:pt>
                <c:pt idx="30136">
                  <c:v>0.64359290000000002</c:v>
                </c:pt>
                <c:pt idx="30137">
                  <c:v>0.64358420000000005</c:v>
                </c:pt>
                <c:pt idx="30138">
                  <c:v>0.64357549999999997</c:v>
                </c:pt>
                <c:pt idx="30139">
                  <c:v>0.64356679999999999</c:v>
                </c:pt>
                <c:pt idx="30140">
                  <c:v>0.64355810000000002</c:v>
                </c:pt>
                <c:pt idx="30141">
                  <c:v>0.64354940000000005</c:v>
                </c:pt>
                <c:pt idx="30142">
                  <c:v>0.64354060000000002</c:v>
                </c:pt>
                <c:pt idx="30143">
                  <c:v>0.64353190000000005</c:v>
                </c:pt>
                <c:pt idx="30144">
                  <c:v>0.64352310000000001</c:v>
                </c:pt>
                <c:pt idx="30145">
                  <c:v>0.64351429999999998</c:v>
                </c:pt>
                <c:pt idx="30146">
                  <c:v>0.64350560000000001</c:v>
                </c:pt>
                <c:pt idx="30147">
                  <c:v>0.64349679999999998</c:v>
                </c:pt>
                <c:pt idx="30148">
                  <c:v>0.64348799999999995</c:v>
                </c:pt>
                <c:pt idx="30149">
                  <c:v>0.64347929999999998</c:v>
                </c:pt>
                <c:pt idx="30150">
                  <c:v>0.64347049999999995</c:v>
                </c:pt>
                <c:pt idx="30151">
                  <c:v>0.64346179999999997</c:v>
                </c:pt>
                <c:pt idx="30152">
                  <c:v>0.64345300000000005</c:v>
                </c:pt>
                <c:pt idx="30153">
                  <c:v>0.64344420000000002</c:v>
                </c:pt>
                <c:pt idx="30154">
                  <c:v>0.64343550000000005</c:v>
                </c:pt>
                <c:pt idx="30155">
                  <c:v>0.64342670000000002</c:v>
                </c:pt>
                <c:pt idx="30156">
                  <c:v>0.64341780000000004</c:v>
                </c:pt>
                <c:pt idx="30157">
                  <c:v>0.64340900000000001</c:v>
                </c:pt>
                <c:pt idx="30158">
                  <c:v>0.64340019999999998</c:v>
                </c:pt>
                <c:pt idx="30159">
                  <c:v>0.64339139999999995</c:v>
                </c:pt>
                <c:pt idx="30160">
                  <c:v>0.64338249999999997</c:v>
                </c:pt>
                <c:pt idx="30161">
                  <c:v>0.64337370000000005</c:v>
                </c:pt>
                <c:pt idx="30162">
                  <c:v>0.64336490000000002</c:v>
                </c:pt>
                <c:pt idx="30163">
                  <c:v>0.64335609999999999</c:v>
                </c:pt>
                <c:pt idx="30164">
                  <c:v>0.64334729999999996</c:v>
                </c:pt>
                <c:pt idx="30165">
                  <c:v>0.64333839999999998</c:v>
                </c:pt>
                <c:pt idx="30166">
                  <c:v>0.64332959999999995</c:v>
                </c:pt>
                <c:pt idx="30167">
                  <c:v>0.64332080000000003</c:v>
                </c:pt>
                <c:pt idx="30168">
                  <c:v>0.64331190000000005</c:v>
                </c:pt>
                <c:pt idx="30169">
                  <c:v>0.64330299999999996</c:v>
                </c:pt>
                <c:pt idx="30170">
                  <c:v>0.64329420000000004</c:v>
                </c:pt>
                <c:pt idx="30171">
                  <c:v>0.64328529999999995</c:v>
                </c:pt>
                <c:pt idx="30172">
                  <c:v>0.64327639999999997</c:v>
                </c:pt>
                <c:pt idx="30173">
                  <c:v>0.64326749999999999</c:v>
                </c:pt>
                <c:pt idx="30174">
                  <c:v>0.64325860000000001</c:v>
                </c:pt>
                <c:pt idx="30175">
                  <c:v>0.64324979999999998</c:v>
                </c:pt>
                <c:pt idx="30176">
                  <c:v>0.6432409</c:v>
                </c:pt>
                <c:pt idx="30177">
                  <c:v>0.64323200000000003</c:v>
                </c:pt>
                <c:pt idx="30178">
                  <c:v>0.64322310000000005</c:v>
                </c:pt>
                <c:pt idx="30179">
                  <c:v>0.64321419999999996</c:v>
                </c:pt>
                <c:pt idx="30180">
                  <c:v>0.64320529999999998</c:v>
                </c:pt>
                <c:pt idx="30181">
                  <c:v>0.6431964</c:v>
                </c:pt>
                <c:pt idx="30182">
                  <c:v>0.64318750000000002</c:v>
                </c:pt>
                <c:pt idx="30183">
                  <c:v>0.64317849999999999</c:v>
                </c:pt>
                <c:pt idx="30184">
                  <c:v>0.64316960000000001</c:v>
                </c:pt>
                <c:pt idx="30185">
                  <c:v>0.64316059999999997</c:v>
                </c:pt>
                <c:pt idx="30186">
                  <c:v>0.64315169999999999</c:v>
                </c:pt>
                <c:pt idx="30187">
                  <c:v>0.64314280000000001</c:v>
                </c:pt>
                <c:pt idx="30188">
                  <c:v>0.64313379999999998</c:v>
                </c:pt>
                <c:pt idx="30189">
                  <c:v>0.6431249</c:v>
                </c:pt>
                <c:pt idx="30190">
                  <c:v>0.64311589999999996</c:v>
                </c:pt>
                <c:pt idx="30191">
                  <c:v>0.64310699999999998</c:v>
                </c:pt>
                <c:pt idx="30192">
                  <c:v>0.64309810000000001</c:v>
                </c:pt>
                <c:pt idx="30193">
                  <c:v>0.64308909999999997</c:v>
                </c:pt>
                <c:pt idx="30194">
                  <c:v>0.64308019999999999</c:v>
                </c:pt>
                <c:pt idx="30195">
                  <c:v>0.64307119999999995</c:v>
                </c:pt>
                <c:pt idx="30196">
                  <c:v>0.64306220000000003</c:v>
                </c:pt>
                <c:pt idx="30197">
                  <c:v>0.64305319999999999</c:v>
                </c:pt>
                <c:pt idx="30198">
                  <c:v>0.64304419999999995</c:v>
                </c:pt>
                <c:pt idx="30199">
                  <c:v>0.64303520000000003</c:v>
                </c:pt>
                <c:pt idx="30200">
                  <c:v>0.64302619999999999</c:v>
                </c:pt>
                <c:pt idx="30201">
                  <c:v>0.64301719999999996</c:v>
                </c:pt>
                <c:pt idx="30202">
                  <c:v>0.64300820000000003</c:v>
                </c:pt>
                <c:pt idx="30203">
                  <c:v>0.64299919999999999</c:v>
                </c:pt>
                <c:pt idx="30204">
                  <c:v>0.64299019999999996</c:v>
                </c:pt>
                <c:pt idx="30205">
                  <c:v>0.64298120000000003</c:v>
                </c:pt>
                <c:pt idx="30206">
                  <c:v>0.64297219999999999</c:v>
                </c:pt>
                <c:pt idx="30207">
                  <c:v>0.64296319999999996</c:v>
                </c:pt>
                <c:pt idx="30208">
                  <c:v>0.64295420000000003</c:v>
                </c:pt>
                <c:pt idx="30209">
                  <c:v>0.64294519999999999</c:v>
                </c:pt>
                <c:pt idx="30210">
                  <c:v>0.64293610000000001</c:v>
                </c:pt>
                <c:pt idx="30211">
                  <c:v>0.64292709999999997</c:v>
                </c:pt>
                <c:pt idx="30212">
                  <c:v>0.64291799999999999</c:v>
                </c:pt>
                <c:pt idx="30213">
                  <c:v>0.64290890000000001</c:v>
                </c:pt>
                <c:pt idx="30214">
                  <c:v>0.64289989999999997</c:v>
                </c:pt>
                <c:pt idx="30215">
                  <c:v>0.64289079999999998</c:v>
                </c:pt>
                <c:pt idx="30216">
                  <c:v>0.64288179999999995</c:v>
                </c:pt>
                <c:pt idx="30217">
                  <c:v>0.64287269999999996</c:v>
                </c:pt>
                <c:pt idx="30218">
                  <c:v>0.64286359999999998</c:v>
                </c:pt>
                <c:pt idx="30219">
                  <c:v>0.64285460000000005</c:v>
                </c:pt>
                <c:pt idx="30220">
                  <c:v>0.64284549999999996</c:v>
                </c:pt>
                <c:pt idx="30221">
                  <c:v>0.64283650000000003</c:v>
                </c:pt>
                <c:pt idx="30222">
                  <c:v>0.64282740000000005</c:v>
                </c:pt>
                <c:pt idx="30223">
                  <c:v>0.64281829999999995</c:v>
                </c:pt>
                <c:pt idx="30224">
                  <c:v>0.64280919999999997</c:v>
                </c:pt>
                <c:pt idx="30225">
                  <c:v>0.64280009999999999</c:v>
                </c:pt>
                <c:pt idx="30226">
                  <c:v>0.642791</c:v>
                </c:pt>
                <c:pt idx="30227">
                  <c:v>0.64278190000000002</c:v>
                </c:pt>
                <c:pt idx="30228">
                  <c:v>0.64277269999999997</c:v>
                </c:pt>
                <c:pt idx="30229">
                  <c:v>0.64276359999999999</c:v>
                </c:pt>
                <c:pt idx="30230">
                  <c:v>0.64275450000000001</c:v>
                </c:pt>
                <c:pt idx="30231">
                  <c:v>0.64274540000000002</c:v>
                </c:pt>
                <c:pt idx="30232">
                  <c:v>0.64273630000000004</c:v>
                </c:pt>
                <c:pt idx="30233">
                  <c:v>0.6427271</c:v>
                </c:pt>
                <c:pt idx="30234">
                  <c:v>0.64271800000000001</c:v>
                </c:pt>
                <c:pt idx="30235">
                  <c:v>0.64270890000000003</c:v>
                </c:pt>
                <c:pt idx="30236">
                  <c:v>0.64269980000000004</c:v>
                </c:pt>
                <c:pt idx="30237">
                  <c:v>0.64269069999999995</c:v>
                </c:pt>
                <c:pt idx="30238">
                  <c:v>0.64268150000000002</c:v>
                </c:pt>
                <c:pt idx="30239">
                  <c:v>0.64267229999999997</c:v>
                </c:pt>
                <c:pt idx="30240">
                  <c:v>0.64266310000000004</c:v>
                </c:pt>
                <c:pt idx="30241">
                  <c:v>0.6426539</c:v>
                </c:pt>
                <c:pt idx="30242">
                  <c:v>0.64264480000000002</c:v>
                </c:pt>
                <c:pt idx="30243">
                  <c:v>0.64263559999999997</c:v>
                </c:pt>
                <c:pt idx="30244">
                  <c:v>0.64262640000000004</c:v>
                </c:pt>
                <c:pt idx="30245">
                  <c:v>0.6426172</c:v>
                </c:pt>
                <c:pt idx="30246">
                  <c:v>0.64260799999999996</c:v>
                </c:pt>
                <c:pt idx="30247">
                  <c:v>0.64259889999999997</c:v>
                </c:pt>
                <c:pt idx="30248">
                  <c:v>0.64258970000000004</c:v>
                </c:pt>
                <c:pt idx="30249">
                  <c:v>0.6425805</c:v>
                </c:pt>
                <c:pt idx="30250">
                  <c:v>0.64257129999999996</c:v>
                </c:pt>
                <c:pt idx="30251">
                  <c:v>0.64256219999999997</c:v>
                </c:pt>
                <c:pt idx="30252">
                  <c:v>0.64255300000000004</c:v>
                </c:pt>
                <c:pt idx="30253">
                  <c:v>0.6425438</c:v>
                </c:pt>
                <c:pt idx="30254">
                  <c:v>0.64253459999999996</c:v>
                </c:pt>
                <c:pt idx="30255">
                  <c:v>0.64252529999999997</c:v>
                </c:pt>
                <c:pt idx="30256">
                  <c:v>0.64251610000000003</c:v>
                </c:pt>
                <c:pt idx="30257">
                  <c:v>0.64250680000000004</c:v>
                </c:pt>
                <c:pt idx="30258">
                  <c:v>0.6424976</c:v>
                </c:pt>
                <c:pt idx="30259">
                  <c:v>0.64248839999999996</c:v>
                </c:pt>
                <c:pt idx="30260">
                  <c:v>0.64247909999999997</c:v>
                </c:pt>
                <c:pt idx="30261">
                  <c:v>0.64246990000000004</c:v>
                </c:pt>
                <c:pt idx="30262">
                  <c:v>0.64246060000000005</c:v>
                </c:pt>
                <c:pt idx="30263">
                  <c:v>0.64245140000000001</c:v>
                </c:pt>
                <c:pt idx="30264">
                  <c:v>0.64244219999999996</c:v>
                </c:pt>
                <c:pt idx="30265">
                  <c:v>0.64243289999999997</c:v>
                </c:pt>
                <c:pt idx="30266">
                  <c:v>0.64242370000000004</c:v>
                </c:pt>
                <c:pt idx="30267">
                  <c:v>0.6424145</c:v>
                </c:pt>
                <c:pt idx="30268">
                  <c:v>0.64240520000000001</c:v>
                </c:pt>
                <c:pt idx="30269">
                  <c:v>0.64239599999999997</c:v>
                </c:pt>
                <c:pt idx="30270">
                  <c:v>0.64238669999999998</c:v>
                </c:pt>
                <c:pt idx="30271">
                  <c:v>0.64237739999999999</c:v>
                </c:pt>
                <c:pt idx="30272">
                  <c:v>0.6423681</c:v>
                </c:pt>
                <c:pt idx="30273">
                  <c:v>0.64235880000000001</c:v>
                </c:pt>
                <c:pt idx="30274">
                  <c:v>0.64234950000000002</c:v>
                </c:pt>
                <c:pt idx="30275">
                  <c:v>0.64234020000000003</c:v>
                </c:pt>
                <c:pt idx="30276">
                  <c:v>0.64233090000000004</c:v>
                </c:pt>
                <c:pt idx="30277">
                  <c:v>0.64232160000000005</c:v>
                </c:pt>
                <c:pt idx="30278">
                  <c:v>0.64231229999999995</c:v>
                </c:pt>
                <c:pt idx="30279">
                  <c:v>0.64230299999999996</c:v>
                </c:pt>
                <c:pt idx="30280">
                  <c:v>0.64229369999999997</c:v>
                </c:pt>
                <c:pt idx="30281">
                  <c:v>0.64228439999999998</c:v>
                </c:pt>
                <c:pt idx="30282">
                  <c:v>0.64227509999999999</c:v>
                </c:pt>
                <c:pt idx="30283">
                  <c:v>0.6422658</c:v>
                </c:pt>
                <c:pt idx="30284">
                  <c:v>0.64225650000000001</c:v>
                </c:pt>
                <c:pt idx="30285">
                  <c:v>0.64224709999999996</c:v>
                </c:pt>
                <c:pt idx="30286">
                  <c:v>0.64223779999999997</c:v>
                </c:pt>
                <c:pt idx="30287">
                  <c:v>0.64222840000000003</c:v>
                </c:pt>
                <c:pt idx="30288">
                  <c:v>0.64221910000000004</c:v>
                </c:pt>
                <c:pt idx="30289">
                  <c:v>0.64220969999999999</c:v>
                </c:pt>
                <c:pt idx="30290">
                  <c:v>0.6422004</c:v>
                </c:pt>
                <c:pt idx="30291">
                  <c:v>0.64219099999999996</c:v>
                </c:pt>
                <c:pt idx="30292">
                  <c:v>0.64218160000000002</c:v>
                </c:pt>
                <c:pt idx="30293">
                  <c:v>0.64217230000000003</c:v>
                </c:pt>
                <c:pt idx="30294">
                  <c:v>0.64216289999999998</c:v>
                </c:pt>
                <c:pt idx="30295">
                  <c:v>0.64215359999999999</c:v>
                </c:pt>
                <c:pt idx="30296">
                  <c:v>0.64214420000000005</c:v>
                </c:pt>
                <c:pt idx="30297">
                  <c:v>0.64213480000000001</c:v>
                </c:pt>
                <c:pt idx="30298">
                  <c:v>0.64212550000000002</c:v>
                </c:pt>
                <c:pt idx="30299">
                  <c:v>0.64211609999999997</c:v>
                </c:pt>
                <c:pt idx="30300">
                  <c:v>0.64210679999999998</c:v>
                </c:pt>
                <c:pt idx="30301">
                  <c:v>0.64209740000000004</c:v>
                </c:pt>
                <c:pt idx="30302">
                  <c:v>0.64208790000000004</c:v>
                </c:pt>
                <c:pt idx="30303">
                  <c:v>0.6420785</c:v>
                </c:pt>
                <c:pt idx="30304">
                  <c:v>0.64206909999999995</c:v>
                </c:pt>
                <c:pt idx="30305">
                  <c:v>0.64205970000000001</c:v>
                </c:pt>
                <c:pt idx="30306">
                  <c:v>0.64205029999999996</c:v>
                </c:pt>
                <c:pt idx="30307">
                  <c:v>0.64204079999999997</c:v>
                </c:pt>
                <c:pt idx="30308">
                  <c:v>0.64203140000000003</c:v>
                </c:pt>
                <c:pt idx="30309">
                  <c:v>0.64202199999999998</c:v>
                </c:pt>
                <c:pt idx="30310">
                  <c:v>0.64201260000000004</c:v>
                </c:pt>
                <c:pt idx="30311">
                  <c:v>0.6420032</c:v>
                </c:pt>
                <c:pt idx="30312">
                  <c:v>0.64199379999999995</c:v>
                </c:pt>
                <c:pt idx="30313">
                  <c:v>0.64198429999999995</c:v>
                </c:pt>
                <c:pt idx="30314">
                  <c:v>0.64197490000000001</c:v>
                </c:pt>
                <c:pt idx="30315">
                  <c:v>0.64196549999999997</c:v>
                </c:pt>
                <c:pt idx="30316">
                  <c:v>0.64195610000000003</c:v>
                </c:pt>
                <c:pt idx="30317">
                  <c:v>0.64194669999999998</c:v>
                </c:pt>
                <c:pt idx="30318">
                  <c:v>0.64193719999999999</c:v>
                </c:pt>
                <c:pt idx="30319">
                  <c:v>0.64192769999999999</c:v>
                </c:pt>
                <c:pt idx="30320">
                  <c:v>0.64191819999999999</c:v>
                </c:pt>
                <c:pt idx="30321">
                  <c:v>0.64190879999999995</c:v>
                </c:pt>
                <c:pt idx="30322">
                  <c:v>0.64189929999999995</c:v>
                </c:pt>
                <c:pt idx="30323">
                  <c:v>0.64188979999999995</c:v>
                </c:pt>
                <c:pt idx="30324">
                  <c:v>0.64188029999999996</c:v>
                </c:pt>
                <c:pt idx="30325">
                  <c:v>0.64187090000000002</c:v>
                </c:pt>
                <c:pt idx="30326">
                  <c:v>0.64186140000000003</c:v>
                </c:pt>
                <c:pt idx="30327">
                  <c:v>0.64185190000000003</c:v>
                </c:pt>
                <c:pt idx="30328">
                  <c:v>0.64184240000000004</c:v>
                </c:pt>
                <c:pt idx="30329">
                  <c:v>0.64183290000000004</c:v>
                </c:pt>
                <c:pt idx="30330">
                  <c:v>0.64182349999999999</c:v>
                </c:pt>
                <c:pt idx="30331">
                  <c:v>0.641814</c:v>
                </c:pt>
                <c:pt idx="30332">
                  <c:v>0.6418045</c:v>
                </c:pt>
                <c:pt idx="30333">
                  <c:v>0.641795</c:v>
                </c:pt>
                <c:pt idx="30334">
                  <c:v>0.64178550000000001</c:v>
                </c:pt>
                <c:pt idx="30335">
                  <c:v>0.64177600000000001</c:v>
                </c:pt>
                <c:pt idx="30336">
                  <c:v>0.64176639999999996</c:v>
                </c:pt>
                <c:pt idx="30337">
                  <c:v>0.64175689999999996</c:v>
                </c:pt>
                <c:pt idx="30338">
                  <c:v>0.64174739999999997</c:v>
                </c:pt>
                <c:pt idx="30339">
                  <c:v>0.64173780000000002</c:v>
                </c:pt>
                <c:pt idx="30340">
                  <c:v>0.64172830000000003</c:v>
                </c:pt>
                <c:pt idx="30341">
                  <c:v>0.64171869999999998</c:v>
                </c:pt>
                <c:pt idx="30342">
                  <c:v>0.64170919999999998</c:v>
                </c:pt>
                <c:pt idx="30343">
                  <c:v>0.64169969999999998</c:v>
                </c:pt>
                <c:pt idx="30344">
                  <c:v>0.64169010000000004</c:v>
                </c:pt>
                <c:pt idx="30345">
                  <c:v>0.64168060000000005</c:v>
                </c:pt>
                <c:pt idx="30346">
                  <c:v>0.64167110000000005</c:v>
                </c:pt>
                <c:pt idx="30347">
                  <c:v>0.6416615</c:v>
                </c:pt>
                <c:pt idx="30348">
                  <c:v>0.641652</c:v>
                </c:pt>
                <c:pt idx="30349">
                  <c:v>0.6416425</c:v>
                </c:pt>
                <c:pt idx="30350">
                  <c:v>0.64163289999999995</c:v>
                </c:pt>
                <c:pt idx="30351">
                  <c:v>0.64162339999999995</c:v>
                </c:pt>
                <c:pt idx="30352">
                  <c:v>0.64161380000000001</c:v>
                </c:pt>
                <c:pt idx="30353">
                  <c:v>0.64160419999999996</c:v>
                </c:pt>
                <c:pt idx="30354">
                  <c:v>0.64159460000000001</c:v>
                </c:pt>
                <c:pt idx="30355">
                  <c:v>0.64158499999999996</c:v>
                </c:pt>
                <c:pt idx="30356">
                  <c:v>0.64157540000000002</c:v>
                </c:pt>
                <c:pt idx="30357">
                  <c:v>0.64156579999999996</c:v>
                </c:pt>
                <c:pt idx="30358">
                  <c:v>0.64155620000000002</c:v>
                </c:pt>
                <c:pt idx="30359">
                  <c:v>0.64154659999999997</c:v>
                </c:pt>
                <c:pt idx="30360">
                  <c:v>0.64153700000000002</c:v>
                </c:pt>
                <c:pt idx="30361">
                  <c:v>0.64152739999999997</c:v>
                </c:pt>
                <c:pt idx="30362">
                  <c:v>0.64151780000000003</c:v>
                </c:pt>
                <c:pt idx="30363">
                  <c:v>0.64150819999999997</c:v>
                </c:pt>
                <c:pt idx="30364">
                  <c:v>0.64149860000000003</c:v>
                </c:pt>
                <c:pt idx="30365">
                  <c:v>0.64148899999999998</c:v>
                </c:pt>
                <c:pt idx="30366">
                  <c:v>0.64147940000000003</c:v>
                </c:pt>
                <c:pt idx="30367">
                  <c:v>0.64146979999999998</c:v>
                </c:pt>
                <c:pt idx="30368">
                  <c:v>0.64146020000000004</c:v>
                </c:pt>
                <c:pt idx="30369">
                  <c:v>0.64145059999999998</c:v>
                </c:pt>
                <c:pt idx="30370">
                  <c:v>0.64144089999999998</c:v>
                </c:pt>
                <c:pt idx="30371">
                  <c:v>0.64143130000000004</c:v>
                </c:pt>
                <c:pt idx="30372">
                  <c:v>0.64142160000000004</c:v>
                </c:pt>
                <c:pt idx="30373">
                  <c:v>0.64141199999999998</c:v>
                </c:pt>
                <c:pt idx="30374">
                  <c:v>0.64140229999999998</c:v>
                </c:pt>
                <c:pt idx="30375">
                  <c:v>0.64139259999999998</c:v>
                </c:pt>
                <c:pt idx="30376">
                  <c:v>0.64138300000000004</c:v>
                </c:pt>
                <c:pt idx="30377">
                  <c:v>0.64137330000000004</c:v>
                </c:pt>
                <c:pt idx="30378">
                  <c:v>0.64136369999999998</c:v>
                </c:pt>
                <c:pt idx="30379">
                  <c:v>0.64135399999999998</c:v>
                </c:pt>
                <c:pt idx="30380">
                  <c:v>0.64134440000000004</c:v>
                </c:pt>
                <c:pt idx="30381">
                  <c:v>0.64133470000000004</c:v>
                </c:pt>
                <c:pt idx="30382">
                  <c:v>0.64132509999999998</c:v>
                </c:pt>
                <c:pt idx="30383">
                  <c:v>0.64131539999999998</c:v>
                </c:pt>
                <c:pt idx="30384">
                  <c:v>0.64130569999999998</c:v>
                </c:pt>
                <c:pt idx="30385">
                  <c:v>0.64129610000000004</c:v>
                </c:pt>
                <c:pt idx="30386">
                  <c:v>0.64128640000000003</c:v>
                </c:pt>
                <c:pt idx="30387">
                  <c:v>0.64127679999999998</c:v>
                </c:pt>
                <c:pt idx="30388">
                  <c:v>0.64126709999999998</c:v>
                </c:pt>
                <c:pt idx="30389">
                  <c:v>0.64125730000000003</c:v>
                </c:pt>
                <c:pt idx="30390">
                  <c:v>0.64124760000000003</c:v>
                </c:pt>
                <c:pt idx="30391">
                  <c:v>0.64123790000000003</c:v>
                </c:pt>
                <c:pt idx="30392">
                  <c:v>0.64122820000000003</c:v>
                </c:pt>
                <c:pt idx="30393">
                  <c:v>0.64121850000000002</c:v>
                </c:pt>
                <c:pt idx="30394">
                  <c:v>0.64120880000000002</c:v>
                </c:pt>
                <c:pt idx="30395">
                  <c:v>0.64119910000000002</c:v>
                </c:pt>
                <c:pt idx="30396">
                  <c:v>0.64118929999999996</c:v>
                </c:pt>
                <c:pt idx="30397">
                  <c:v>0.64117959999999996</c:v>
                </c:pt>
                <c:pt idx="30398">
                  <c:v>0.64116989999999996</c:v>
                </c:pt>
                <c:pt idx="30399">
                  <c:v>0.64116019999999996</c:v>
                </c:pt>
                <c:pt idx="30400">
                  <c:v>0.64115049999999996</c:v>
                </c:pt>
                <c:pt idx="30401">
                  <c:v>0.64114079999999996</c:v>
                </c:pt>
                <c:pt idx="30402">
                  <c:v>0.64113100000000001</c:v>
                </c:pt>
                <c:pt idx="30403">
                  <c:v>0.64112130000000001</c:v>
                </c:pt>
                <c:pt idx="30404">
                  <c:v>0.6411116</c:v>
                </c:pt>
                <c:pt idx="30405">
                  <c:v>0.6411019</c:v>
                </c:pt>
                <c:pt idx="30406">
                  <c:v>0.64109210000000005</c:v>
                </c:pt>
                <c:pt idx="30407">
                  <c:v>0.64108229999999999</c:v>
                </c:pt>
                <c:pt idx="30408">
                  <c:v>0.64107259999999999</c:v>
                </c:pt>
                <c:pt idx="30409">
                  <c:v>0.64106280000000004</c:v>
                </c:pt>
                <c:pt idx="30410">
                  <c:v>0.64105299999999998</c:v>
                </c:pt>
                <c:pt idx="30411">
                  <c:v>0.64104320000000004</c:v>
                </c:pt>
                <c:pt idx="30412">
                  <c:v>0.64103350000000003</c:v>
                </c:pt>
                <c:pt idx="30413">
                  <c:v>0.64102369999999997</c:v>
                </c:pt>
                <c:pt idx="30414">
                  <c:v>0.64101390000000003</c:v>
                </c:pt>
                <c:pt idx="30415">
                  <c:v>0.64100409999999997</c:v>
                </c:pt>
                <c:pt idx="30416">
                  <c:v>0.64099439999999996</c:v>
                </c:pt>
                <c:pt idx="30417">
                  <c:v>0.64098460000000002</c:v>
                </c:pt>
                <c:pt idx="30418">
                  <c:v>0.64097479999999996</c:v>
                </c:pt>
                <c:pt idx="30419">
                  <c:v>0.64096500000000001</c:v>
                </c:pt>
                <c:pt idx="30420">
                  <c:v>0.64095530000000001</c:v>
                </c:pt>
                <c:pt idx="30421">
                  <c:v>0.64094549999999995</c:v>
                </c:pt>
                <c:pt idx="30422">
                  <c:v>0.6409357</c:v>
                </c:pt>
                <c:pt idx="30423">
                  <c:v>0.64092590000000005</c:v>
                </c:pt>
                <c:pt idx="30424">
                  <c:v>0.64091620000000005</c:v>
                </c:pt>
                <c:pt idx="30425">
                  <c:v>0.64090639999999999</c:v>
                </c:pt>
                <c:pt idx="30426">
                  <c:v>0.64089660000000004</c:v>
                </c:pt>
                <c:pt idx="30427">
                  <c:v>0.64088670000000003</c:v>
                </c:pt>
                <c:pt idx="30428">
                  <c:v>0.64087689999999997</c:v>
                </c:pt>
                <c:pt idx="30429">
                  <c:v>0.64086710000000002</c:v>
                </c:pt>
                <c:pt idx="30430">
                  <c:v>0.64085720000000002</c:v>
                </c:pt>
                <c:pt idx="30431">
                  <c:v>0.64084739999999996</c:v>
                </c:pt>
                <c:pt idx="30432">
                  <c:v>0.64083760000000001</c:v>
                </c:pt>
                <c:pt idx="30433">
                  <c:v>0.6408277</c:v>
                </c:pt>
                <c:pt idx="30434">
                  <c:v>0.64081790000000005</c:v>
                </c:pt>
                <c:pt idx="30435">
                  <c:v>0.64080800000000004</c:v>
                </c:pt>
                <c:pt idx="30436">
                  <c:v>0.64079819999999998</c:v>
                </c:pt>
                <c:pt idx="30437">
                  <c:v>0.64078840000000004</c:v>
                </c:pt>
                <c:pt idx="30438">
                  <c:v>0.64077850000000003</c:v>
                </c:pt>
                <c:pt idx="30439">
                  <c:v>0.64076869999999997</c:v>
                </c:pt>
                <c:pt idx="30440">
                  <c:v>0.64075890000000002</c:v>
                </c:pt>
                <c:pt idx="30441">
                  <c:v>0.64074900000000001</c:v>
                </c:pt>
                <c:pt idx="30442">
                  <c:v>0.64073919999999995</c:v>
                </c:pt>
                <c:pt idx="30443">
                  <c:v>0.6407294</c:v>
                </c:pt>
                <c:pt idx="30444">
                  <c:v>0.6407195</c:v>
                </c:pt>
                <c:pt idx="30445">
                  <c:v>0.64070959999999999</c:v>
                </c:pt>
                <c:pt idx="30446">
                  <c:v>0.64069969999999998</c:v>
                </c:pt>
                <c:pt idx="30447">
                  <c:v>0.64068979999999998</c:v>
                </c:pt>
                <c:pt idx="30448">
                  <c:v>0.64068000000000003</c:v>
                </c:pt>
                <c:pt idx="30449">
                  <c:v>0.64067010000000002</c:v>
                </c:pt>
                <c:pt idx="30450">
                  <c:v>0.64066020000000001</c:v>
                </c:pt>
                <c:pt idx="30451">
                  <c:v>0.64065030000000001</c:v>
                </c:pt>
                <c:pt idx="30452">
                  <c:v>0.6406404</c:v>
                </c:pt>
                <c:pt idx="30453">
                  <c:v>0.64063049999999999</c:v>
                </c:pt>
                <c:pt idx="30454">
                  <c:v>0.64062059999999998</c:v>
                </c:pt>
                <c:pt idx="30455">
                  <c:v>0.64061069999999998</c:v>
                </c:pt>
                <c:pt idx="30456">
                  <c:v>0.64060079999999997</c:v>
                </c:pt>
                <c:pt idx="30457">
                  <c:v>0.64059089999999996</c:v>
                </c:pt>
                <c:pt idx="30458">
                  <c:v>0.64058099999999996</c:v>
                </c:pt>
                <c:pt idx="30459">
                  <c:v>0.64057109999999995</c:v>
                </c:pt>
                <c:pt idx="30460">
                  <c:v>0.64056120000000005</c:v>
                </c:pt>
                <c:pt idx="30461">
                  <c:v>0.64055130000000005</c:v>
                </c:pt>
                <c:pt idx="30462">
                  <c:v>0.64054140000000004</c:v>
                </c:pt>
                <c:pt idx="30463">
                  <c:v>0.64053150000000003</c:v>
                </c:pt>
                <c:pt idx="30464">
                  <c:v>0.64052160000000002</c:v>
                </c:pt>
                <c:pt idx="30465">
                  <c:v>0.64051170000000002</c:v>
                </c:pt>
                <c:pt idx="30466">
                  <c:v>0.64050169999999995</c:v>
                </c:pt>
                <c:pt idx="30467">
                  <c:v>0.64049179999999994</c:v>
                </c:pt>
                <c:pt idx="30468">
                  <c:v>0.64048179999999999</c:v>
                </c:pt>
                <c:pt idx="30469">
                  <c:v>0.64047189999999998</c:v>
                </c:pt>
                <c:pt idx="30470">
                  <c:v>0.64046190000000003</c:v>
                </c:pt>
                <c:pt idx="30471">
                  <c:v>0.64045200000000002</c:v>
                </c:pt>
                <c:pt idx="30472">
                  <c:v>0.64044199999999996</c:v>
                </c:pt>
                <c:pt idx="30473">
                  <c:v>0.64043209999999995</c:v>
                </c:pt>
                <c:pt idx="30474">
                  <c:v>0.64042209999999999</c:v>
                </c:pt>
                <c:pt idx="30475">
                  <c:v>0.64041219999999999</c:v>
                </c:pt>
                <c:pt idx="30476">
                  <c:v>0.64040220000000003</c:v>
                </c:pt>
                <c:pt idx="30477">
                  <c:v>0.64039219999999997</c:v>
                </c:pt>
                <c:pt idx="30478">
                  <c:v>0.64038229999999996</c:v>
                </c:pt>
                <c:pt idx="30479">
                  <c:v>0.64037230000000001</c:v>
                </c:pt>
                <c:pt idx="30480">
                  <c:v>0.6403624</c:v>
                </c:pt>
                <c:pt idx="30481">
                  <c:v>0.64035240000000004</c:v>
                </c:pt>
                <c:pt idx="30482">
                  <c:v>0.64034250000000004</c:v>
                </c:pt>
                <c:pt idx="30483">
                  <c:v>0.64033249999999997</c:v>
                </c:pt>
                <c:pt idx="30484">
                  <c:v>0.64032259999999996</c:v>
                </c:pt>
                <c:pt idx="30485">
                  <c:v>0.64031260000000001</c:v>
                </c:pt>
                <c:pt idx="30486">
                  <c:v>0.64030260000000006</c:v>
                </c:pt>
                <c:pt idx="30487">
                  <c:v>0.64029259999999999</c:v>
                </c:pt>
                <c:pt idx="30488">
                  <c:v>0.64028260000000004</c:v>
                </c:pt>
                <c:pt idx="30489">
                  <c:v>0.64027259999999997</c:v>
                </c:pt>
                <c:pt idx="30490">
                  <c:v>0.64026249999999996</c:v>
                </c:pt>
                <c:pt idx="30491">
                  <c:v>0.6402525</c:v>
                </c:pt>
                <c:pt idx="30492">
                  <c:v>0.64024250000000005</c:v>
                </c:pt>
                <c:pt idx="30493">
                  <c:v>0.64023249999999998</c:v>
                </c:pt>
                <c:pt idx="30494">
                  <c:v>0.64022250000000003</c:v>
                </c:pt>
                <c:pt idx="30495">
                  <c:v>0.64021249999999996</c:v>
                </c:pt>
                <c:pt idx="30496">
                  <c:v>0.64020250000000001</c:v>
                </c:pt>
                <c:pt idx="30497">
                  <c:v>0.64019239999999999</c:v>
                </c:pt>
                <c:pt idx="30498">
                  <c:v>0.64018240000000004</c:v>
                </c:pt>
                <c:pt idx="30499">
                  <c:v>0.64017239999999997</c:v>
                </c:pt>
                <c:pt idx="30500">
                  <c:v>0.64016240000000002</c:v>
                </c:pt>
                <c:pt idx="30501">
                  <c:v>0.64015239999999995</c:v>
                </c:pt>
                <c:pt idx="30502">
                  <c:v>0.6401424</c:v>
                </c:pt>
                <c:pt idx="30503">
                  <c:v>0.64013240000000005</c:v>
                </c:pt>
                <c:pt idx="30504">
                  <c:v>0.64012239999999998</c:v>
                </c:pt>
                <c:pt idx="30505">
                  <c:v>0.64011229999999997</c:v>
                </c:pt>
                <c:pt idx="30506">
                  <c:v>0.64010230000000001</c:v>
                </c:pt>
                <c:pt idx="30507">
                  <c:v>0.6400922</c:v>
                </c:pt>
                <c:pt idx="30508">
                  <c:v>0.64008209999999999</c:v>
                </c:pt>
                <c:pt idx="30509">
                  <c:v>0.64007199999999997</c:v>
                </c:pt>
                <c:pt idx="30510">
                  <c:v>0.64006200000000002</c:v>
                </c:pt>
                <c:pt idx="30511">
                  <c:v>0.64005190000000001</c:v>
                </c:pt>
                <c:pt idx="30512">
                  <c:v>0.64004179999999999</c:v>
                </c:pt>
                <c:pt idx="30513">
                  <c:v>0.64003180000000004</c:v>
                </c:pt>
                <c:pt idx="30514">
                  <c:v>0.64002170000000003</c:v>
                </c:pt>
                <c:pt idx="30515">
                  <c:v>0.64001160000000001</c:v>
                </c:pt>
                <c:pt idx="30516">
                  <c:v>0.6400015</c:v>
                </c:pt>
                <c:pt idx="30517">
                  <c:v>0.63999150000000005</c:v>
                </c:pt>
                <c:pt idx="30518">
                  <c:v>0.63998140000000003</c:v>
                </c:pt>
                <c:pt idx="30519">
                  <c:v>0.63997130000000002</c:v>
                </c:pt>
                <c:pt idx="30520">
                  <c:v>0.63996120000000001</c:v>
                </c:pt>
                <c:pt idx="30521">
                  <c:v>0.63995120000000005</c:v>
                </c:pt>
                <c:pt idx="30522">
                  <c:v>0.63994110000000004</c:v>
                </c:pt>
                <c:pt idx="30523">
                  <c:v>0.63993100000000003</c:v>
                </c:pt>
                <c:pt idx="30524">
                  <c:v>0.63992090000000001</c:v>
                </c:pt>
                <c:pt idx="30525">
                  <c:v>0.63991089999999995</c:v>
                </c:pt>
                <c:pt idx="30526">
                  <c:v>0.63990080000000005</c:v>
                </c:pt>
                <c:pt idx="30527">
                  <c:v>0.63989070000000003</c:v>
                </c:pt>
                <c:pt idx="30528">
                  <c:v>0.63988060000000002</c:v>
                </c:pt>
                <c:pt idx="30529">
                  <c:v>0.63987050000000001</c:v>
                </c:pt>
                <c:pt idx="30530">
                  <c:v>0.63986030000000005</c:v>
                </c:pt>
                <c:pt idx="30531">
                  <c:v>0.63985020000000004</c:v>
                </c:pt>
                <c:pt idx="30532">
                  <c:v>0.63984010000000002</c:v>
                </c:pt>
                <c:pt idx="30533">
                  <c:v>0.63982989999999995</c:v>
                </c:pt>
                <c:pt idx="30534">
                  <c:v>0.63981980000000005</c:v>
                </c:pt>
                <c:pt idx="30535">
                  <c:v>0.63980970000000004</c:v>
                </c:pt>
                <c:pt idx="30536">
                  <c:v>0.63979949999999997</c:v>
                </c:pt>
                <c:pt idx="30537">
                  <c:v>0.63978939999999995</c:v>
                </c:pt>
                <c:pt idx="30538">
                  <c:v>0.63977930000000005</c:v>
                </c:pt>
                <c:pt idx="30539">
                  <c:v>0.63976909999999998</c:v>
                </c:pt>
                <c:pt idx="30540">
                  <c:v>0.63975899999999997</c:v>
                </c:pt>
                <c:pt idx="30541">
                  <c:v>0.63974889999999995</c:v>
                </c:pt>
                <c:pt idx="30542">
                  <c:v>0.63973869999999999</c:v>
                </c:pt>
                <c:pt idx="30543">
                  <c:v>0.63972859999999998</c:v>
                </c:pt>
                <c:pt idx="30544">
                  <c:v>0.63971849999999997</c:v>
                </c:pt>
                <c:pt idx="30545">
                  <c:v>0.63970830000000001</c:v>
                </c:pt>
                <c:pt idx="30546">
                  <c:v>0.63969819999999999</c:v>
                </c:pt>
                <c:pt idx="30547">
                  <c:v>0.63968809999999998</c:v>
                </c:pt>
                <c:pt idx="30548">
                  <c:v>0.63967790000000002</c:v>
                </c:pt>
                <c:pt idx="30549">
                  <c:v>0.63966769999999995</c:v>
                </c:pt>
                <c:pt idx="30550">
                  <c:v>0.63965760000000005</c:v>
                </c:pt>
                <c:pt idx="30551">
                  <c:v>0.63964739999999998</c:v>
                </c:pt>
                <c:pt idx="30552">
                  <c:v>0.63963720000000002</c:v>
                </c:pt>
                <c:pt idx="30553">
                  <c:v>0.63962699999999995</c:v>
                </c:pt>
                <c:pt idx="30554">
                  <c:v>0.63961679999999999</c:v>
                </c:pt>
                <c:pt idx="30555">
                  <c:v>0.63960660000000003</c:v>
                </c:pt>
                <c:pt idx="30556">
                  <c:v>0.63959639999999995</c:v>
                </c:pt>
                <c:pt idx="30557">
                  <c:v>0.63958619999999999</c:v>
                </c:pt>
                <c:pt idx="30558">
                  <c:v>0.63957600000000003</c:v>
                </c:pt>
                <c:pt idx="30559">
                  <c:v>0.63956579999999996</c:v>
                </c:pt>
                <c:pt idx="30560">
                  <c:v>0.6395556</c:v>
                </c:pt>
                <c:pt idx="30561">
                  <c:v>0.63954540000000004</c:v>
                </c:pt>
                <c:pt idx="30562">
                  <c:v>0.63953519999999997</c:v>
                </c:pt>
                <c:pt idx="30563">
                  <c:v>0.63952509999999996</c:v>
                </c:pt>
                <c:pt idx="30564">
                  <c:v>0.6395149</c:v>
                </c:pt>
                <c:pt idx="30565">
                  <c:v>0.63950470000000004</c:v>
                </c:pt>
                <c:pt idx="30566">
                  <c:v>0.63949449999999997</c:v>
                </c:pt>
                <c:pt idx="30567">
                  <c:v>0.63948430000000001</c:v>
                </c:pt>
                <c:pt idx="30568">
                  <c:v>0.63947410000000005</c:v>
                </c:pt>
                <c:pt idx="30569">
                  <c:v>0.63946389999999997</c:v>
                </c:pt>
                <c:pt idx="30570">
                  <c:v>0.63945370000000001</c:v>
                </c:pt>
                <c:pt idx="30571">
                  <c:v>0.63944350000000005</c:v>
                </c:pt>
                <c:pt idx="30572">
                  <c:v>0.63943329999999998</c:v>
                </c:pt>
                <c:pt idx="30573">
                  <c:v>0.63942310000000002</c:v>
                </c:pt>
                <c:pt idx="30574">
                  <c:v>0.6394128</c:v>
                </c:pt>
                <c:pt idx="30575">
                  <c:v>0.63940260000000004</c:v>
                </c:pt>
                <c:pt idx="30576">
                  <c:v>0.63939230000000002</c:v>
                </c:pt>
                <c:pt idx="30577">
                  <c:v>0.63938209999999995</c:v>
                </c:pt>
                <c:pt idx="30578">
                  <c:v>0.63937180000000005</c:v>
                </c:pt>
                <c:pt idx="30579">
                  <c:v>0.63936159999999997</c:v>
                </c:pt>
                <c:pt idx="30580">
                  <c:v>0.63935129999999996</c:v>
                </c:pt>
                <c:pt idx="30581">
                  <c:v>0.6393411</c:v>
                </c:pt>
                <c:pt idx="30582">
                  <c:v>0.63933079999999998</c:v>
                </c:pt>
                <c:pt idx="30583">
                  <c:v>0.63932060000000002</c:v>
                </c:pt>
                <c:pt idx="30584">
                  <c:v>0.6393103</c:v>
                </c:pt>
                <c:pt idx="30585">
                  <c:v>0.63929999999999998</c:v>
                </c:pt>
                <c:pt idx="30586">
                  <c:v>0.63928980000000002</c:v>
                </c:pt>
                <c:pt idx="30587">
                  <c:v>0.6392795</c:v>
                </c:pt>
                <c:pt idx="30588">
                  <c:v>0.63926930000000004</c:v>
                </c:pt>
                <c:pt idx="30589">
                  <c:v>0.63925900000000002</c:v>
                </c:pt>
                <c:pt idx="30590">
                  <c:v>0.63924879999999995</c:v>
                </c:pt>
                <c:pt idx="30591">
                  <c:v>0.63923850000000004</c:v>
                </c:pt>
                <c:pt idx="30592">
                  <c:v>0.63922829999999997</c:v>
                </c:pt>
                <c:pt idx="30593">
                  <c:v>0.63921799999999995</c:v>
                </c:pt>
                <c:pt idx="30594">
                  <c:v>0.63920779999999999</c:v>
                </c:pt>
                <c:pt idx="30595">
                  <c:v>0.63919749999999997</c:v>
                </c:pt>
                <c:pt idx="30596">
                  <c:v>0.63918719999999996</c:v>
                </c:pt>
                <c:pt idx="30597">
                  <c:v>0.63917690000000005</c:v>
                </c:pt>
                <c:pt idx="30598">
                  <c:v>0.63916660000000003</c:v>
                </c:pt>
                <c:pt idx="30599">
                  <c:v>0.63915630000000001</c:v>
                </c:pt>
                <c:pt idx="30600">
                  <c:v>0.63914599999999999</c:v>
                </c:pt>
                <c:pt idx="30601">
                  <c:v>0.63910319999999998</c:v>
                </c:pt>
                <c:pt idx="30602">
                  <c:v>0.63906070000000004</c:v>
                </c:pt>
                <c:pt idx="30603">
                  <c:v>0.63901859999999999</c:v>
                </c:pt>
                <c:pt idx="30604">
                  <c:v>0.63897669999999995</c:v>
                </c:pt>
                <c:pt idx="30605">
                  <c:v>0.63893500000000003</c:v>
                </c:pt>
                <c:pt idx="30606">
                  <c:v>0.63889339999999994</c:v>
                </c:pt>
                <c:pt idx="30607">
                  <c:v>0.63885190000000003</c:v>
                </c:pt>
                <c:pt idx="30608">
                  <c:v>0.63881060000000001</c:v>
                </c:pt>
                <c:pt idx="30609">
                  <c:v>0.63876940000000004</c:v>
                </c:pt>
                <c:pt idx="30610">
                  <c:v>0.63872830000000003</c:v>
                </c:pt>
                <c:pt idx="30611">
                  <c:v>0.63868729999999996</c:v>
                </c:pt>
                <c:pt idx="30612">
                  <c:v>0.63864639999999995</c:v>
                </c:pt>
                <c:pt idx="30613">
                  <c:v>0.63860550000000005</c:v>
                </c:pt>
                <c:pt idx="30614">
                  <c:v>0.63856480000000004</c:v>
                </c:pt>
                <c:pt idx="30615">
                  <c:v>0.63852410000000004</c:v>
                </c:pt>
                <c:pt idx="30616">
                  <c:v>0.63848349999999998</c:v>
                </c:pt>
                <c:pt idx="30617">
                  <c:v>0.63844290000000004</c:v>
                </c:pt>
                <c:pt idx="30618">
                  <c:v>0.63840249999999998</c:v>
                </c:pt>
                <c:pt idx="30619">
                  <c:v>0.63836210000000004</c:v>
                </c:pt>
                <c:pt idx="30620">
                  <c:v>0.63832169999999999</c:v>
                </c:pt>
                <c:pt idx="30621">
                  <c:v>0.6382814</c:v>
                </c:pt>
                <c:pt idx="30622">
                  <c:v>0.63824119999999995</c:v>
                </c:pt>
                <c:pt idx="30623">
                  <c:v>0.63820100000000002</c:v>
                </c:pt>
                <c:pt idx="30624">
                  <c:v>0.63816090000000003</c:v>
                </c:pt>
                <c:pt idx="30625">
                  <c:v>0.63812080000000004</c:v>
                </c:pt>
                <c:pt idx="30626">
                  <c:v>0.63808069999999995</c:v>
                </c:pt>
                <c:pt idx="30627">
                  <c:v>0.63804070000000002</c:v>
                </c:pt>
                <c:pt idx="30628">
                  <c:v>0.63800080000000003</c:v>
                </c:pt>
                <c:pt idx="30629">
                  <c:v>0.63796090000000005</c:v>
                </c:pt>
                <c:pt idx="30630">
                  <c:v>0.63792099999999996</c:v>
                </c:pt>
                <c:pt idx="30631">
                  <c:v>0.63788120000000004</c:v>
                </c:pt>
                <c:pt idx="30632">
                  <c:v>0.63784149999999995</c:v>
                </c:pt>
                <c:pt idx="30633">
                  <c:v>0.63780170000000003</c:v>
                </c:pt>
                <c:pt idx="30634">
                  <c:v>0.63776200000000005</c:v>
                </c:pt>
                <c:pt idx="30635">
                  <c:v>0.63772240000000002</c:v>
                </c:pt>
                <c:pt idx="30636">
                  <c:v>0.63768270000000005</c:v>
                </c:pt>
                <c:pt idx="30637">
                  <c:v>0.63764319999999997</c:v>
                </c:pt>
                <c:pt idx="30638">
                  <c:v>0.63760360000000005</c:v>
                </c:pt>
                <c:pt idx="30639">
                  <c:v>0.63756409999999997</c:v>
                </c:pt>
                <c:pt idx="30640">
                  <c:v>0.6375246</c:v>
                </c:pt>
                <c:pt idx="30641">
                  <c:v>0.63748510000000003</c:v>
                </c:pt>
                <c:pt idx="30642">
                  <c:v>0.6374457</c:v>
                </c:pt>
                <c:pt idx="30643">
                  <c:v>0.63740629999999998</c:v>
                </c:pt>
                <c:pt idx="30644">
                  <c:v>0.63736700000000002</c:v>
                </c:pt>
                <c:pt idx="30645">
                  <c:v>0.63732770000000005</c:v>
                </c:pt>
                <c:pt idx="30646">
                  <c:v>0.63728839999999998</c:v>
                </c:pt>
                <c:pt idx="30647">
                  <c:v>0.63724910000000001</c:v>
                </c:pt>
                <c:pt idx="30648">
                  <c:v>0.6372099</c:v>
                </c:pt>
                <c:pt idx="30649">
                  <c:v>0.63717069999999998</c:v>
                </c:pt>
                <c:pt idx="30650">
                  <c:v>0.63713149999999996</c:v>
                </c:pt>
                <c:pt idx="30651">
                  <c:v>0.6370924</c:v>
                </c:pt>
                <c:pt idx="30652">
                  <c:v>0.63705330000000004</c:v>
                </c:pt>
                <c:pt idx="30653">
                  <c:v>0.63701419999999997</c:v>
                </c:pt>
                <c:pt idx="30654">
                  <c:v>0.63697510000000002</c:v>
                </c:pt>
                <c:pt idx="30655">
                  <c:v>0.63693610000000001</c:v>
                </c:pt>
                <c:pt idx="30656">
                  <c:v>0.63689709999999999</c:v>
                </c:pt>
                <c:pt idx="30657">
                  <c:v>0.63685809999999998</c:v>
                </c:pt>
                <c:pt idx="30658">
                  <c:v>0.63681909999999997</c:v>
                </c:pt>
                <c:pt idx="30659">
                  <c:v>0.63678020000000002</c:v>
                </c:pt>
                <c:pt idx="30660">
                  <c:v>0.63674129999999995</c:v>
                </c:pt>
                <c:pt idx="30661">
                  <c:v>0.6367024</c:v>
                </c:pt>
                <c:pt idx="30662">
                  <c:v>0.6366636</c:v>
                </c:pt>
                <c:pt idx="30663">
                  <c:v>0.63662470000000004</c:v>
                </c:pt>
                <c:pt idx="30664">
                  <c:v>0.63658590000000004</c:v>
                </c:pt>
                <c:pt idx="30665">
                  <c:v>0.63654710000000003</c:v>
                </c:pt>
                <c:pt idx="30666">
                  <c:v>0.63650830000000003</c:v>
                </c:pt>
                <c:pt idx="30667">
                  <c:v>0.63646959999999997</c:v>
                </c:pt>
                <c:pt idx="30668">
                  <c:v>0.63643090000000002</c:v>
                </c:pt>
                <c:pt idx="30669">
                  <c:v>0.63639219999999996</c:v>
                </c:pt>
                <c:pt idx="30670">
                  <c:v>0.63635350000000002</c:v>
                </c:pt>
                <c:pt idx="30671">
                  <c:v>0.63631479999999996</c:v>
                </c:pt>
                <c:pt idx="30672">
                  <c:v>0.63627619999999996</c:v>
                </c:pt>
                <c:pt idx="30673">
                  <c:v>0.63623759999999996</c:v>
                </c:pt>
                <c:pt idx="30674">
                  <c:v>0.63619890000000001</c:v>
                </c:pt>
                <c:pt idx="30675">
                  <c:v>0.63616039999999996</c:v>
                </c:pt>
                <c:pt idx="30676">
                  <c:v>0.63612179999999996</c:v>
                </c:pt>
                <c:pt idx="30677">
                  <c:v>0.63608319999999996</c:v>
                </c:pt>
                <c:pt idx="30678">
                  <c:v>0.63604470000000002</c:v>
                </c:pt>
                <c:pt idx="30679">
                  <c:v>0.63600619999999997</c:v>
                </c:pt>
                <c:pt idx="30680">
                  <c:v>0.63596770000000002</c:v>
                </c:pt>
                <c:pt idx="30681">
                  <c:v>0.63592930000000003</c:v>
                </c:pt>
                <c:pt idx="30682">
                  <c:v>0.63589079999999998</c:v>
                </c:pt>
                <c:pt idx="30683">
                  <c:v>0.63585239999999998</c:v>
                </c:pt>
                <c:pt idx="30684">
                  <c:v>0.63581399999999999</c:v>
                </c:pt>
                <c:pt idx="30685">
                  <c:v>0.6357756</c:v>
                </c:pt>
                <c:pt idx="30686">
                  <c:v>0.6357372</c:v>
                </c:pt>
                <c:pt idx="30687">
                  <c:v>0.63569889999999996</c:v>
                </c:pt>
                <c:pt idx="30688">
                  <c:v>0.63566060000000002</c:v>
                </c:pt>
                <c:pt idx="30689">
                  <c:v>0.63562229999999997</c:v>
                </c:pt>
                <c:pt idx="30690">
                  <c:v>0.63558389999999998</c:v>
                </c:pt>
                <c:pt idx="30691">
                  <c:v>0.63554569999999999</c:v>
                </c:pt>
                <c:pt idx="30692">
                  <c:v>0.63550739999999994</c:v>
                </c:pt>
                <c:pt idx="30693">
                  <c:v>0.63546910000000001</c:v>
                </c:pt>
                <c:pt idx="30694">
                  <c:v>0.63543090000000002</c:v>
                </c:pt>
                <c:pt idx="30695">
                  <c:v>0.63539270000000003</c:v>
                </c:pt>
                <c:pt idx="30696">
                  <c:v>0.63535450000000004</c:v>
                </c:pt>
                <c:pt idx="30697">
                  <c:v>0.63531629999999994</c:v>
                </c:pt>
                <c:pt idx="30698">
                  <c:v>0.63527820000000002</c:v>
                </c:pt>
                <c:pt idx="30699">
                  <c:v>0.63524000000000003</c:v>
                </c:pt>
                <c:pt idx="30700">
                  <c:v>0.63520189999999999</c:v>
                </c:pt>
                <c:pt idx="30701">
                  <c:v>0.6351637</c:v>
                </c:pt>
                <c:pt idx="30702">
                  <c:v>0.63512559999999996</c:v>
                </c:pt>
                <c:pt idx="30703">
                  <c:v>0.63508750000000003</c:v>
                </c:pt>
                <c:pt idx="30704">
                  <c:v>0.63504950000000004</c:v>
                </c:pt>
                <c:pt idx="30705">
                  <c:v>0.6350114</c:v>
                </c:pt>
                <c:pt idx="30706">
                  <c:v>0.63497329999999996</c:v>
                </c:pt>
                <c:pt idx="30707">
                  <c:v>0.63493529999999998</c:v>
                </c:pt>
                <c:pt idx="30708">
                  <c:v>0.6348973</c:v>
                </c:pt>
                <c:pt idx="30709">
                  <c:v>0.63485930000000002</c:v>
                </c:pt>
                <c:pt idx="30710">
                  <c:v>0.63482130000000003</c:v>
                </c:pt>
                <c:pt idx="30711">
                  <c:v>0.63478330000000005</c:v>
                </c:pt>
                <c:pt idx="30712">
                  <c:v>0.63474540000000002</c:v>
                </c:pt>
                <c:pt idx="30713">
                  <c:v>0.63470740000000003</c:v>
                </c:pt>
                <c:pt idx="30714">
                  <c:v>0.6346695</c:v>
                </c:pt>
                <c:pt idx="30715">
                  <c:v>0.63463159999999996</c:v>
                </c:pt>
                <c:pt idx="30716">
                  <c:v>0.63459370000000004</c:v>
                </c:pt>
                <c:pt idx="30717">
                  <c:v>0.6345558</c:v>
                </c:pt>
                <c:pt idx="30718">
                  <c:v>0.63451780000000002</c:v>
                </c:pt>
                <c:pt idx="30719">
                  <c:v>0.63448000000000004</c:v>
                </c:pt>
                <c:pt idx="30720">
                  <c:v>0.63444219999999996</c:v>
                </c:pt>
                <c:pt idx="30721">
                  <c:v>0.63440430000000003</c:v>
                </c:pt>
                <c:pt idx="30722">
                  <c:v>0.63436650000000006</c:v>
                </c:pt>
                <c:pt idx="30723">
                  <c:v>0.63432869999999997</c:v>
                </c:pt>
                <c:pt idx="30724">
                  <c:v>0.63429089999999999</c:v>
                </c:pt>
                <c:pt idx="30725">
                  <c:v>0.63425310000000001</c:v>
                </c:pt>
                <c:pt idx="30726">
                  <c:v>0.63421530000000004</c:v>
                </c:pt>
                <c:pt idx="30727">
                  <c:v>0.63417749999999995</c:v>
                </c:pt>
                <c:pt idx="30728">
                  <c:v>0.63413980000000003</c:v>
                </c:pt>
                <c:pt idx="30729">
                  <c:v>0.63410200000000005</c:v>
                </c:pt>
                <c:pt idx="30730">
                  <c:v>0.63406430000000003</c:v>
                </c:pt>
                <c:pt idx="30731">
                  <c:v>0.6340266</c:v>
                </c:pt>
                <c:pt idx="30732">
                  <c:v>0.63398889999999997</c:v>
                </c:pt>
                <c:pt idx="30733">
                  <c:v>0.63395120000000005</c:v>
                </c:pt>
                <c:pt idx="30734">
                  <c:v>0.63391350000000002</c:v>
                </c:pt>
                <c:pt idx="30735">
                  <c:v>0.63387579999999999</c:v>
                </c:pt>
                <c:pt idx="30736">
                  <c:v>0.63383820000000002</c:v>
                </c:pt>
                <c:pt idx="30737">
                  <c:v>0.63380049999999999</c:v>
                </c:pt>
                <c:pt idx="30738">
                  <c:v>0.63376279999999996</c:v>
                </c:pt>
                <c:pt idx="30739">
                  <c:v>0.63372519999999999</c:v>
                </c:pt>
                <c:pt idx="30740">
                  <c:v>0.63368760000000002</c:v>
                </c:pt>
                <c:pt idx="30741">
                  <c:v>0.63365000000000005</c:v>
                </c:pt>
                <c:pt idx="30742">
                  <c:v>0.63361239999999996</c:v>
                </c:pt>
                <c:pt idx="30743">
                  <c:v>0.63357479999999999</c:v>
                </c:pt>
                <c:pt idx="30744">
                  <c:v>0.63353720000000002</c:v>
                </c:pt>
                <c:pt idx="30745">
                  <c:v>0.6334997</c:v>
                </c:pt>
                <c:pt idx="30746">
                  <c:v>0.63346210000000003</c:v>
                </c:pt>
                <c:pt idx="30747">
                  <c:v>0.6334246</c:v>
                </c:pt>
                <c:pt idx="30748">
                  <c:v>0.63338700000000003</c:v>
                </c:pt>
                <c:pt idx="30749">
                  <c:v>0.63334950000000001</c:v>
                </c:pt>
                <c:pt idx="30750">
                  <c:v>0.63331199999999999</c:v>
                </c:pt>
                <c:pt idx="30751">
                  <c:v>0.63327449999999996</c:v>
                </c:pt>
                <c:pt idx="30752">
                  <c:v>0.63323700000000005</c:v>
                </c:pt>
                <c:pt idx="30753">
                  <c:v>0.63319950000000003</c:v>
                </c:pt>
                <c:pt idx="30754">
                  <c:v>0.633162</c:v>
                </c:pt>
                <c:pt idx="30755">
                  <c:v>0.63312449999999998</c:v>
                </c:pt>
                <c:pt idx="30756">
                  <c:v>0.63308710000000001</c:v>
                </c:pt>
                <c:pt idx="30757">
                  <c:v>0.63304970000000005</c:v>
                </c:pt>
                <c:pt idx="30758">
                  <c:v>0.63301220000000002</c:v>
                </c:pt>
                <c:pt idx="30759">
                  <c:v>0.63297479999999995</c:v>
                </c:pt>
                <c:pt idx="30760">
                  <c:v>0.63293739999999998</c:v>
                </c:pt>
                <c:pt idx="30761">
                  <c:v>0.63289989999999996</c:v>
                </c:pt>
                <c:pt idx="30762">
                  <c:v>0.63286260000000005</c:v>
                </c:pt>
                <c:pt idx="30763">
                  <c:v>0.63282519999999998</c:v>
                </c:pt>
                <c:pt idx="30764">
                  <c:v>0.63278780000000001</c:v>
                </c:pt>
                <c:pt idx="30765">
                  <c:v>0.63275049999999999</c:v>
                </c:pt>
                <c:pt idx="30766">
                  <c:v>0.63271310000000003</c:v>
                </c:pt>
                <c:pt idx="30767">
                  <c:v>0.63267569999999995</c:v>
                </c:pt>
                <c:pt idx="30768">
                  <c:v>0.63263840000000005</c:v>
                </c:pt>
                <c:pt idx="30769">
                  <c:v>0.63260110000000003</c:v>
                </c:pt>
                <c:pt idx="30770">
                  <c:v>0.63256380000000001</c:v>
                </c:pt>
                <c:pt idx="30771">
                  <c:v>0.63252649999999999</c:v>
                </c:pt>
                <c:pt idx="30772">
                  <c:v>0.63248910000000003</c:v>
                </c:pt>
                <c:pt idx="30773">
                  <c:v>0.63245180000000001</c:v>
                </c:pt>
                <c:pt idx="30774">
                  <c:v>0.63241449999999999</c:v>
                </c:pt>
                <c:pt idx="30775">
                  <c:v>0.63237730000000003</c:v>
                </c:pt>
                <c:pt idx="30776">
                  <c:v>0.63234000000000001</c:v>
                </c:pt>
                <c:pt idx="30777">
                  <c:v>0.63230280000000005</c:v>
                </c:pt>
                <c:pt idx="30778">
                  <c:v>0.63226550000000004</c:v>
                </c:pt>
                <c:pt idx="30779">
                  <c:v>0.63222829999999997</c:v>
                </c:pt>
                <c:pt idx="30780">
                  <c:v>0.63219099999999995</c:v>
                </c:pt>
                <c:pt idx="30781">
                  <c:v>0.63215370000000004</c:v>
                </c:pt>
                <c:pt idx="30782">
                  <c:v>0.63211660000000003</c:v>
                </c:pt>
                <c:pt idx="30783">
                  <c:v>0.63207939999999996</c:v>
                </c:pt>
                <c:pt idx="30784">
                  <c:v>0.6320422</c:v>
                </c:pt>
                <c:pt idx="30785">
                  <c:v>0.63200500000000004</c:v>
                </c:pt>
                <c:pt idx="30786">
                  <c:v>0.63196779999999997</c:v>
                </c:pt>
                <c:pt idx="30787">
                  <c:v>0.63193060000000001</c:v>
                </c:pt>
                <c:pt idx="30788">
                  <c:v>0.63189340000000005</c:v>
                </c:pt>
                <c:pt idx="30789">
                  <c:v>0.63185630000000004</c:v>
                </c:pt>
                <c:pt idx="30790">
                  <c:v>0.63181909999999997</c:v>
                </c:pt>
                <c:pt idx="30791">
                  <c:v>0.63178199999999995</c:v>
                </c:pt>
                <c:pt idx="30792">
                  <c:v>0.63174490000000005</c:v>
                </c:pt>
                <c:pt idx="30793">
                  <c:v>0.63170769999999998</c:v>
                </c:pt>
                <c:pt idx="30794">
                  <c:v>0.63167059999999997</c:v>
                </c:pt>
                <c:pt idx="30795">
                  <c:v>0.63163349999999996</c:v>
                </c:pt>
                <c:pt idx="30796">
                  <c:v>0.6315963</c:v>
                </c:pt>
                <c:pt idx="30797">
                  <c:v>0.63155930000000005</c:v>
                </c:pt>
                <c:pt idx="30798">
                  <c:v>0.63152220000000003</c:v>
                </c:pt>
                <c:pt idx="30799">
                  <c:v>0.63148510000000002</c:v>
                </c:pt>
                <c:pt idx="30800">
                  <c:v>0.63144800000000001</c:v>
                </c:pt>
                <c:pt idx="30801">
                  <c:v>0.63141099999999994</c:v>
                </c:pt>
                <c:pt idx="30802">
                  <c:v>0.63137390000000004</c:v>
                </c:pt>
                <c:pt idx="30803">
                  <c:v>0.63133680000000003</c:v>
                </c:pt>
                <c:pt idx="30804">
                  <c:v>0.63129970000000002</c:v>
                </c:pt>
                <c:pt idx="30805">
                  <c:v>0.63126269999999995</c:v>
                </c:pt>
                <c:pt idx="30806">
                  <c:v>0.6312257</c:v>
                </c:pt>
                <c:pt idx="30807">
                  <c:v>0.63118870000000005</c:v>
                </c:pt>
                <c:pt idx="30808">
                  <c:v>0.63115169999999998</c:v>
                </c:pt>
                <c:pt idx="30809">
                  <c:v>0.63111470000000003</c:v>
                </c:pt>
                <c:pt idx="30810">
                  <c:v>0.63107760000000002</c:v>
                </c:pt>
                <c:pt idx="30811">
                  <c:v>0.63104059999999995</c:v>
                </c:pt>
                <c:pt idx="30812">
                  <c:v>0.6310036</c:v>
                </c:pt>
                <c:pt idx="30813">
                  <c:v>0.63096669999999999</c:v>
                </c:pt>
                <c:pt idx="30814">
                  <c:v>0.63092970000000004</c:v>
                </c:pt>
                <c:pt idx="30815">
                  <c:v>0.63089280000000003</c:v>
                </c:pt>
                <c:pt idx="30816">
                  <c:v>0.63085579999999997</c:v>
                </c:pt>
                <c:pt idx="30817">
                  <c:v>0.63081880000000001</c:v>
                </c:pt>
                <c:pt idx="30818">
                  <c:v>0.63078190000000001</c:v>
                </c:pt>
                <c:pt idx="30819">
                  <c:v>0.63074490000000005</c:v>
                </c:pt>
                <c:pt idx="30820">
                  <c:v>0.63070800000000005</c:v>
                </c:pt>
                <c:pt idx="30821">
                  <c:v>0.63067110000000004</c:v>
                </c:pt>
                <c:pt idx="30822">
                  <c:v>0.63063420000000003</c:v>
                </c:pt>
                <c:pt idx="30823">
                  <c:v>0.63059730000000003</c:v>
                </c:pt>
                <c:pt idx="30824">
                  <c:v>0.63056040000000002</c:v>
                </c:pt>
                <c:pt idx="30825">
                  <c:v>0.63052350000000001</c:v>
                </c:pt>
                <c:pt idx="30826">
                  <c:v>0.63048660000000001</c:v>
                </c:pt>
                <c:pt idx="30827">
                  <c:v>0.6304497</c:v>
                </c:pt>
                <c:pt idx="30828">
                  <c:v>0.6304128</c:v>
                </c:pt>
                <c:pt idx="30829">
                  <c:v>0.63037589999999999</c:v>
                </c:pt>
                <c:pt idx="30830">
                  <c:v>0.63033910000000004</c:v>
                </c:pt>
                <c:pt idx="30831">
                  <c:v>0.63030229999999998</c:v>
                </c:pt>
                <c:pt idx="30832">
                  <c:v>0.63026539999999998</c:v>
                </c:pt>
                <c:pt idx="30833">
                  <c:v>0.63022860000000003</c:v>
                </c:pt>
                <c:pt idx="30834">
                  <c:v>0.63019170000000002</c:v>
                </c:pt>
                <c:pt idx="30835">
                  <c:v>0.63015489999999996</c:v>
                </c:pt>
                <c:pt idx="30836">
                  <c:v>0.63011810000000001</c:v>
                </c:pt>
                <c:pt idx="30837">
                  <c:v>0.63008120000000001</c:v>
                </c:pt>
                <c:pt idx="30838">
                  <c:v>0.63004439999999995</c:v>
                </c:pt>
                <c:pt idx="30839">
                  <c:v>0.6300076</c:v>
                </c:pt>
                <c:pt idx="30840">
                  <c:v>0.62997080000000005</c:v>
                </c:pt>
                <c:pt idx="30841">
                  <c:v>0.62993410000000005</c:v>
                </c:pt>
                <c:pt idx="30842">
                  <c:v>0.62989729999999999</c:v>
                </c:pt>
                <c:pt idx="30843">
                  <c:v>0.62986050000000005</c:v>
                </c:pt>
                <c:pt idx="30844">
                  <c:v>0.62982369999999999</c:v>
                </c:pt>
                <c:pt idx="30845">
                  <c:v>0.62978699999999999</c:v>
                </c:pt>
                <c:pt idx="30846">
                  <c:v>0.62975020000000004</c:v>
                </c:pt>
                <c:pt idx="30847">
                  <c:v>0.62971339999999998</c:v>
                </c:pt>
                <c:pt idx="30848">
                  <c:v>0.62967660000000003</c:v>
                </c:pt>
                <c:pt idx="30849">
                  <c:v>0.62963990000000003</c:v>
                </c:pt>
                <c:pt idx="30850">
                  <c:v>0.62960320000000003</c:v>
                </c:pt>
                <c:pt idx="30851">
                  <c:v>0.62956650000000003</c:v>
                </c:pt>
                <c:pt idx="30852">
                  <c:v>0.62952980000000003</c:v>
                </c:pt>
                <c:pt idx="30853">
                  <c:v>0.62949310000000003</c:v>
                </c:pt>
                <c:pt idx="30854">
                  <c:v>0.62945629999999997</c:v>
                </c:pt>
                <c:pt idx="30855">
                  <c:v>0.62941959999999997</c:v>
                </c:pt>
                <c:pt idx="30856">
                  <c:v>0.62938289999999997</c:v>
                </c:pt>
                <c:pt idx="30857">
                  <c:v>0.62934619999999997</c:v>
                </c:pt>
                <c:pt idx="30858">
                  <c:v>0.62930949999999997</c:v>
                </c:pt>
                <c:pt idx="30859">
                  <c:v>0.62927279999999997</c:v>
                </c:pt>
                <c:pt idx="30860">
                  <c:v>0.62923620000000002</c:v>
                </c:pt>
                <c:pt idx="30861">
                  <c:v>0.62919950000000002</c:v>
                </c:pt>
                <c:pt idx="30862">
                  <c:v>0.62916280000000002</c:v>
                </c:pt>
                <c:pt idx="30863">
                  <c:v>0.62912619999999997</c:v>
                </c:pt>
                <c:pt idx="30864">
                  <c:v>0.62908949999999997</c:v>
                </c:pt>
                <c:pt idx="30865">
                  <c:v>0.62905290000000003</c:v>
                </c:pt>
                <c:pt idx="30866">
                  <c:v>0.62901620000000003</c:v>
                </c:pt>
                <c:pt idx="30867">
                  <c:v>0.62897959999999997</c:v>
                </c:pt>
                <c:pt idx="30868">
                  <c:v>0.62894289999999997</c:v>
                </c:pt>
                <c:pt idx="30869">
                  <c:v>0.62890630000000003</c:v>
                </c:pt>
                <c:pt idx="30870">
                  <c:v>0.62886969999999998</c:v>
                </c:pt>
                <c:pt idx="30871">
                  <c:v>0.62883310000000003</c:v>
                </c:pt>
                <c:pt idx="30872">
                  <c:v>0.62879649999999998</c:v>
                </c:pt>
                <c:pt idx="30873">
                  <c:v>0.62875990000000004</c:v>
                </c:pt>
                <c:pt idx="30874">
                  <c:v>0.62872329999999998</c:v>
                </c:pt>
                <c:pt idx="30875">
                  <c:v>0.62868670000000004</c:v>
                </c:pt>
                <c:pt idx="30876">
                  <c:v>0.62865009999999999</c:v>
                </c:pt>
                <c:pt idx="30877">
                  <c:v>0.62861350000000005</c:v>
                </c:pt>
                <c:pt idx="30878">
                  <c:v>0.62857689999999999</c:v>
                </c:pt>
                <c:pt idx="30879">
                  <c:v>0.62854030000000005</c:v>
                </c:pt>
                <c:pt idx="30880">
                  <c:v>0.62850379999999995</c:v>
                </c:pt>
                <c:pt idx="30881">
                  <c:v>0.62846729999999995</c:v>
                </c:pt>
                <c:pt idx="30882">
                  <c:v>0.62843070000000001</c:v>
                </c:pt>
                <c:pt idx="30883">
                  <c:v>0.62839420000000001</c:v>
                </c:pt>
                <c:pt idx="30884">
                  <c:v>0.62835759999999996</c:v>
                </c:pt>
                <c:pt idx="30885">
                  <c:v>0.62832109999999997</c:v>
                </c:pt>
                <c:pt idx="30886">
                  <c:v>0.62828459999999997</c:v>
                </c:pt>
                <c:pt idx="30887">
                  <c:v>0.62824800000000003</c:v>
                </c:pt>
                <c:pt idx="30888">
                  <c:v>0.62821150000000003</c:v>
                </c:pt>
                <c:pt idx="30889">
                  <c:v>0.62817500000000004</c:v>
                </c:pt>
                <c:pt idx="30890">
                  <c:v>0.62813839999999999</c:v>
                </c:pt>
                <c:pt idx="30891">
                  <c:v>0.62810189999999999</c:v>
                </c:pt>
                <c:pt idx="30892">
                  <c:v>0.62806550000000005</c:v>
                </c:pt>
                <c:pt idx="30893">
                  <c:v>0.62802899999999995</c:v>
                </c:pt>
                <c:pt idx="30894">
                  <c:v>0.62799249999999995</c:v>
                </c:pt>
                <c:pt idx="30895">
                  <c:v>0.62795599999999996</c:v>
                </c:pt>
                <c:pt idx="30896">
                  <c:v>0.62791960000000002</c:v>
                </c:pt>
                <c:pt idx="30897">
                  <c:v>0.62788310000000003</c:v>
                </c:pt>
                <c:pt idx="30898">
                  <c:v>0.62784660000000003</c:v>
                </c:pt>
                <c:pt idx="30899">
                  <c:v>0.62781010000000004</c:v>
                </c:pt>
                <c:pt idx="30900">
                  <c:v>0.62777360000000004</c:v>
                </c:pt>
                <c:pt idx="30901">
                  <c:v>0.6277372</c:v>
                </c:pt>
                <c:pt idx="30902">
                  <c:v>0.6277007</c:v>
                </c:pt>
                <c:pt idx="30903">
                  <c:v>0.62766429999999995</c:v>
                </c:pt>
                <c:pt idx="30904">
                  <c:v>0.62762779999999996</c:v>
                </c:pt>
                <c:pt idx="30905">
                  <c:v>0.62759140000000002</c:v>
                </c:pt>
                <c:pt idx="30906">
                  <c:v>0.62755499999999997</c:v>
                </c:pt>
                <c:pt idx="30907">
                  <c:v>0.62751860000000004</c:v>
                </c:pt>
                <c:pt idx="30908">
                  <c:v>0.62748219999999999</c:v>
                </c:pt>
                <c:pt idx="30909">
                  <c:v>0.62744580000000005</c:v>
                </c:pt>
                <c:pt idx="30910">
                  <c:v>0.62740929999999995</c:v>
                </c:pt>
                <c:pt idx="30911">
                  <c:v>0.62737290000000001</c:v>
                </c:pt>
                <c:pt idx="30912">
                  <c:v>0.62733649999999996</c:v>
                </c:pt>
                <c:pt idx="30913">
                  <c:v>0.62730010000000003</c:v>
                </c:pt>
                <c:pt idx="30914">
                  <c:v>0.62726369999999998</c:v>
                </c:pt>
                <c:pt idx="30915">
                  <c:v>0.62722730000000004</c:v>
                </c:pt>
                <c:pt idx="30916">
                  <c:v>0.6271909</c:v>
                </c:pt>
                <c:pt idx="30917">
                  <c:v>0.62715460000000001</c:v>
                </c:pt>
                <c:pt idx="30918">
                  <c:v>0.62711819999999996</c:v>
                </c:pt>
                <c:pt idx="30919">
                  <c:v>0.62708189999999997</c:v>
                </c:pt>
                <c:pt idx="30920">
                  <c:v>0.62704550000000003</c:v>
                </c:pt>
                <c:pt idx="30921">
                  <c:v>0.62700920000000004</c:v>
                </c:pt>
                <c:pt idx="30922">
                  <c:v>0.6269728</c:v>
                </c:pt>
                <c:pt idx="30923">
                  <c:v>0.62693639999999995</c:v>
                </c:pt>
                <c:pt idx="30924">
                  <c:v>0.62690009999999996</c:v>
                </c:pt>
                <c:pt idx="30925">
                  <c:v>0.62686370000000002</c:v>
                </c:pt>
                <c:pt idx="30926">
                  <c:v>0.62682740000000003</c:v>
                </c:pt>
                <c:pt idx="30927">
                  <c:v>0.62679099999999999</c:v>
                </c:pt>
                <c:pt idx="30928">
                  <c:v>0.6267547</c:v>
                </c:pt>
                <c:pt idx="30929">
                  <c:v>0.62671840000000001</c:v>
                </c:pt>
                <c:pt idx="30930">
                  <c:v>0.62668210000000002</c:v>
                </c:pt>
                <c:pt idx="30931">
                  <c:v>0.62664580000000003</c:v>
                </c:pt>
                <c:pt idx="30932">
                  <c:v>0.62660950000000004</c:v>
                </c:pt>
                <c:pt idx="30933">
                  <c:v>0.62657320000000005</c:v>
                </c:pt>
                <c:pt idx="30934">
                  <c:v>0.62653689999999995</c:v>
                </c:pt>
                <c:pt idx="30935">
                  <c:v>0.62650059999999996</c:v>
                </c:pt>
                <c:pt idx="30936">
                  <c:v>0.62646429999999997</c:v>
                </c:pt>
                <c:pt idx="30937">
                  <c:v>0.62642799999999998</c:v>
                </c:pt>
                <c:pt idx="30938">
                  <c:v>0.6263917</c:v>
                </c:pt>
                <c:pt idx="30939">
                  <c:v>0.62635540000000001</c:v>
                </c:pt>
                <c:pt idx="30940">
                  <c:v>0.62631910000000002</c:v>
                </c:pt>
                <c:pt idx="30941">
                  <c:v>0.62628289999999998</c:v>
                </c:pt>
                <c:pt idx="30942">
                  <c:v>0.62624659999999999</c:v>
                </c:pt>
                <c:pt idx="30943">
                  <c:v>0.62621039999999994</c:v>
                </c:pt>
                <c:pt idx="30944">
                  <c:v>0.62617420000000001</c:v>
                </c:pt>
                <c:pt idx="30945">
                  <c:v>0.62613790000000003</c:v>
                </c:pt>
                <c:pt idx="30946">
                  <c:v>0.62610169999999998</c:v>
                </c:pt>
                <c:pt idx="30947">
                  <c:v>0.62606539999999999</c:v>
                </c:pt>
                <c:pt idx="30948">
                  <c:v>0.62602919999999995</c:v>
                </c:pt>
                <c:pt idx="30949">
                  <c:v>0.62599300000000002</c:v>
                </c:pt>
                <c:pt idx="30950">
                  <c:v>0.62595670000000003</c:v>
                </c:pt>
                <c:pt idx="30951">
                  <c:v>0.62592049999999999</c:v>
                </c:pt>
                <c:pt idx="30952">
                  <c:v>0.6258842</c:v>
                </c:pt>
                <c:pt idx="30953">
                  <c:v>0.62584799999999996</c:v>
                </c:pt>
                <c:pt idx="30954">
                  <c:v>0.62581180000000003</c:v>
                </c:pt>
                <c:pt idx="30955">
                  <c:v>0.62577559999999999</c:v>
                </c:pt>
                <c:pt idx="30956">
                  <c:v>0.6257395</c:v>
                </c:pt>
                <c:pt idx="30957">
                  <c:v>0.62570329999999996</c:v>
                </c:pt>
                <c:pt idx="30958">
                  <c:v>0.62566710000000003</c:v>
                </c:pt>
                <c:pt idx="30959">
                  <c:v>0.62563089999999999</c:v>
                </c:pt>
                <c:pt idx="30960">
                  <c:v>0.62559469999999995</c:v>
                </c:pt>
                <c:pt idx="30961">
                  <c:v>0.62555859999999996</c:v>
                </c:pt>
                <c:pt idx="30962">
                  <c:v>0.62552240000000003</c:v>
                </c:pt>
                <c:pt idx="30963">
                  <c:v>0.62548619999999999</c:v>
                </c:pt>
                <c:pt idx="30964">
                  <c:v>0.62544999999999995</c:v>
                </c:pt>
                <c:pt idx="30965">
                  <c:v>0.62541380000000002</c:v>
                </c:pt>
                <c:pt idx="30966">
                  <c:v>0.62537770000000004</c:v>
                </c:pt>
                <c:pt idx="30967">
                  <c:v>0.62534149999999999</c:v>
                </c:pt>
                <c:pt idx="30968">
                  <c:v>0.62530540000000001</c:v>
                </c:pt>
                <c:pt idx="30969">
                  <c:v>0.62526919999999997</c:v>
                </c:pt>
                <c:pt idx="30970">
                  <c:v>0.62523309999999999</c:v>
                </c:pt>
                <c:pt idx="30971">
                  <c:v>0.625197</c:v>
                </c:pt>
                <c:pt idx="30972">
                  <c:v>0.62516090000000002</c:v>
                </c:pt>
                <c:pt idx="30973">
                  <c:v>0.62512480000000004</c:v>
                </c:pt>
                <c:pt idx="30974">
                  <c:v>0.62508859999999999</c:v>
                </c:pt>
                <c:pt idx="30975">
                  <c:v>0.62505250000000001</c:v>
                </c:pt>
                <c:pt idx="30976">
                  <c:v>0.62501640000000003</c:v>
                </c:pt>
                <c:pt idx="30977">
                  <c:v>0.62498030000000004</c:v>
                </c:pt>
                <c:pt idx="30978">
                  <c:v>0.62494419999999995</c:v>
                </c:pt>
                <c:pt idx="30979">
                  <c:v>0.62490800000000002</c:v>
                </c:pt>
                <c:pt idx="30980">
                  <c:v>0.62487190000000004</c:v>
                </c:pt>
                <c:pt idx="30981">
                  <c:v>0.62483580000000005</c:v>
                </c:pt>
                <c:pt idx="30982">
                  <c:v>0.62479969999999996</c:v>
                </c:pt>
                <c:pt idx="30983">
                  <c:v>0.62476359999999997</c:v>
                </c:pt>
                <c:pt idx="30984">
                  <c:v>0.62472749999999999</c:v>
                </c:pt>
                <c:pt idx="30985">
                  <c:v>0.62469149999999996</c:v>
                </c:pt>
                <c:pt idx="30986">
                  <c:v>0.62465539999999997</c:v>
                </c:pt>
                <c:pt idx="30987">
                  <c:v>0.62461940000000005</c:v>
                </c:pt>
                <c:pt idx="30988">
                  <c:v>0.62458329999999995</c:v>
                </c:pt>
                <c:pt idx="30989">
                  <c:v>0.62454719999999997</c:v>
                </c:pt>
                <c:pt idx="30990">
                  <c:v>0.62451120000000004</c:v>
                </c:pt>
                <c:pt idx="30991">
                  <c:v>0.62447509999999995</c:v>
                </c:pt>
                <c:pt idx="30992">
                  <c:v>0.62443910000000002</c:v>
                </c:pt>
                <c:pt idx="30993">
                  <c:v>0.62440300000000004</c:v>
                </c:pt>
                <c:pt idx="30994">
                  <c:v>0.62436689999999995</c:v>
                </c:pt>
                <c:pt idx="30995">
                  <c:v>0.62433090000000002</c:v>
                </c:pt>
                <c:pt idx="30996">
                  <c:v>0.62429480000000004</c:v>
                </c:pt>
                <c:pt idx="30997">
                  <c:v>0.6242588</c:v>
                </c:pt>
                <c:pt idx="30998">
                  <c:v>0.62422279999999997</c:v>
                </c:pt>
                <c:pt idx="30999">
                  <c:v>0.62418680000000004</c:v>
                </c:pt>
                <c:pt idx="31000">
                  <c:v>0.62415080000000001</c:v>
                </c:pt>
                <c:pt idx="31001">
                  <c:v>0.62411479999999997</c:v>
                </c:pt>
                <c:pt idx="31002">
                  <c:v>0.62407880000000004</c:v>
                </c:pt>
                <c:pt idx="31003">
                  <c:v>0.62404269999999995</c:v>
                </c:pt>
                <c:pt idx="31004">
                  <c:v>0.62400670000000003</c:v>
                </c:pt>
                <c:pt idx="31005">
                  <c:v>0.62397069999999999</c:v>
                </c:pt>
                <c:pt idx="31006">
                  <c:v>0.62393469999999995</c:v>
                </c:pt>
                <c:pt idx="31007">
                  <c:v>0.62389870000000003</c:v>
                </c:pt>
                <c:pt idx="31008">
                  <c:v>0.62386269999999999</c:v>
                </c:pt>
                <c:pt idx="31009">
                  <c:v>0.62382669999999996</c:v>
                </c:pt>
                <c:pt idx="31010">
                  <c:v>0.62379070000000003</c:v>
                </c:pt>
                <c:pt idx="31011">
                  <c:v>0.6237547</c:v>
                </c:pt>
                <c:pt idx="31012">
                  <c:v>0.62371869999999996</c:v>
                </c:pt>
                <c:pt idx="31013">
                  <c:v>0.62368270000000003</c:v>
                </c:pt>
                <c:pt idx="31014">
                  <c:v>0.62364679999999995</c:v>
                </c:pt>
                <c:pt idx="31015">
                  <c:v>0.62361089999999997</c:v>
                </c:pt>
                <c:pt idx="31016">
                  <c:v>0.62357490000000004</c:v>
                </c:pt>
                <c:pt idx="31017">
                  <c:v>0.62353899999999995</c:v>
                </c:pt>
                <c:pt idx="31018">
                  <c:v>0.62350300000000003</c:v>
                </c:pt>
                <c:pt idx="31019">
                  <c:v>0.62346710000000005</c:v>
                </c:pt>
                <c:pt idx="31020">
                  <c:v>0.62343110000000002</c:v>
                </c:pt>
                <c:pt idx="31021">
                  <c:v>0.62339520000000004</c:v>
                </c:pt>
                <c:pt idx="31022">
                  <c:v>0.62335929999999995</c:v>
                </c:pt>
                <c:pt idx="31023">
                  <c:v>0.62332330000000002</c:v>
                </c:pt>
                <c:pt idx="31024">
                  <c:v>0.62328740000000005</c:v>
                </c:pt>
                <c:pt idx="31025">
                  <c:v>0.62325140000000001</c:v>
                </c:pt>
                <c:pt idx="31026">
                  <c:v>0.62321550000000003</c:v>
                </c:pt>
                <c:pt idx="31027">
                  <c:v>0.62317959999999994</c:v>
                </c:pt>
                <c:pt idx="31028">
                  <c:v>0.62314360000000002</c:v>
                </c:pt>
                <c:pt idx="31029">
                  <c:v>0.62310770000000004</c:v>
                </c:pt>
                <c:pt idx="31030">
                  <c:v>0.62307179999999995</c:v>
                </c:pt>
                <c:pt idx="31031">
                  <c:v>0.62303589999999998</c:v>
                </c:pt>
                <c:pt idx="31032">
                  <c:v>0.623</c:v>
                </c:pt>
                <c:pt idx="31033">
                  <c:v>0.62296410000000002</c:v>
                </c:pt>
                <c:pt idx="31034">
                  <c:v>0.62292829999999999</c:v>
                </c:pt>
                <c:pt idx="31035">
                  <c:v>0.62289240000000001</c:v>
                </c:pt>
                <c:pt idx="31036">
                  <c:v>0.62285650000000004</c:v>
                </c:pt>
                <c:pt idx="31037">
                  <c:v>0.62282059999999995</c:v>
                </c:pt>
                <c:pt idx="31038">
                  <c:v>0.62278469999999997</c:v>
                </c:pt>
                <c:pt idx="31039">
                  <c:v>0.62274890000000005</c:v>
                </c:pt>
                <c:pt idx="31040">
                  <c:v>0.62271299999999996</c:v>
                </c:pt>
                <c:pt idx="31041">
                  <c:v>0.62267709999999998</c:v>
                </c:pt>
                <c:pt idx="31042">
                  <c:v>0.62264120000000001</c:v>
                </c:pt>
                <c:pt idx="31043">
                  <c:v>0.62260530000000003</c:v>
                </c:pt>
                <c:pt idx="31044">
                  <c:v>0.62256940000000005</c:v>
                </c:pt>
                <c:pt idx="31045">
                  <c:v>0.62253360000000002</c:v>
                </c:pt>
                <c:pt idx="31046">
                  <c:v>0.62249770000000004</c:v>
                </c:pt>
                <c:pt idx="31047">
                  <c:v>0.62246179999999995</c:v>
                </c:pt>
                <c:pt idx="31048">
                  <c:v>0.62242600000000003</c:v>
                </c:pt>
                <c:pt idx="31049">
                  <c:v>0.6223902</c:v>
                </c:pt>
                <c:pt idx="31050">
                  <c:v>0.62235430000000003</c:v>
                </c:pt>
                <c:pt idx="31051">
                  <c:v>0.6223185</c:v>
                </c:pt>
                <c:pt idx="31052">
                  <c:v>0.62228269999999997</c:v>
                </c:pt>
                <c:pt idx="31053">
                  <c:v>0.62224690000000005</c:v>
                </c:pt>
                <c:pt idx="31054">
                  <c:v>0.62221099999999996</c:v>
                </c:pt>
                <c:pt idx="31055">
                  <c:v>0.62217520000000004</c:v>
                </c:pt>
                <c:pt idx="31056">
                  <c:v>0.62213940000000001</c:v>
                </c:pt>
                <c:pt idx="31057">
                  <c:v>0.62210359999999998</c:v>
                </c:pt>
                <c:pt idx="31058">
                  <c:v>0.6220677</c:v>
                </c:pt>
                <c:pt idx="31059">
                  <c:v>0.62203189999999997</c:v>
                </c:pt>
                <c:pt idx="31060">
                  <c:v>0.62199610000000005</c:v>
                </c:pt>
                <c:pt idx="31061">
                  <c:v>0.62196030000000002</c:v>
                </c:pt>
                <c:pt idx="31062">
                  <c:v>0.62192449999999999</c:v>
                </c:pt>
                <c:pt idx="31063">
                  <c:v>0.62188860000000001</c:v>
                </c:pt>
                <c:pt idx="31064">
                  <c:v>0.62185279999999998</c:v>
                </c:pt>
                <c:pt idx="31065">
                  <c:v>0.62181710000000001</c:v>
                </c:pt>
                <c:pt idx="31066">
                  <c:v>0.62178129999999998</c:v>
                </c:pt>
                <c:pt idx="31067">
                  <c:v>0.62174549999999995</c:v>
                </c:pt>
                <c:pt idx="31068">
                  <c:v>0.62170979999999998</c:v>
                </c:pt>
                <c:pt idx="31069">
                  <c:v>0.62167399999999995</c:v>
                </c:pt>
                <c:pt idx="31070">
                  <c:v>0.62163820000000003</c:v>
                </c:pt>
                <c:pt idx="31071">
                  <c:v>0.62160249999999995</c:v>
                </c:pt>
                <c:pt idx="31072">
                  <c:v>0.62156670000000003</c:v>
                </c:pt>
                <c:pt idx="31073">
                  <c:v>0.62153099999999994</c:v>
                </c:pt>
                <c:pt idx="31074">
                  <c:v>0.62149520000000003</c:v>
                </c:pt>
                <c:pt idx="31075">
                  <c:v>0.6214594</c:v>
                </c:pt>
                <c:pt idx="31076">
                  <c:v>0.62142370000000002</c:v>
                </c:pt>
                <c:pt idx="31077">
                  <c:v>0.62138789999999999</c:v>
                </c:pt>
                <c:pt idx="31078">
                  <c:v>0.62135209999999996</c:v>
                </c:pt>
                <c:pt idx="31079">
                  <c:v>0.62131639999999999</c:v>
                </c:pt>
                <c:pt idx="31080">
                  <c:v>0.62128059999999996</c:v>
                </c:pt>
                <c:pt idx="31081">
                  <c:v>0.62124480000000004</c:v>
                </c:pt>
                <c:pt idx="31082">
                  <c:v>0.62120909999999996</c:v>
                </c:pt>
                <c:pt idx="31083">
                  <c:v>0.62117339999999999</c:v>
                </c:pt>
                <c:pt idx="31084">
                  <c:v>0.62113770000000001</c:v>
                </c:pt>
                <c:pt idx="31085">
                  <c:v>0.62110200000000004</c:v>
                </c:pt>
                <c:pt idx="31086">
                  <c:v>0.62106629999999996</c:v>
                </c:pt>
                <c:pt idx="31087">
                  <c:v>0.62103059999999999</c:v>
                </c:pt>
                <c:pt idx="31088">
                  <c:v>0.62099490000000002</c:v>
                </c:pt>
                <c:pt idx="31089">
                  <c:v>0.62095920000000004</c:v>
                </c:pt>
                <c:pt idx="31090">
                  <c:v>0.62092349999999996</c:v>
                </c:pt>
                <c:pt idx="31091">
                  <c:v>0.62088779999999999</c:v>
                </c:pt>
                <c:pt idx="31092">
                  <c:v>0.62085210000000002</c:v>
                </c:pt>
                <c:pt idx="31093">
                  <c:v>0.62081629999999999</c:v>
                </c:pt>
                <c:pt idx="31094">
                  <c:v>0.62078060000000002</c:v>
                </c:pt>
                <c:pt idx="31095">
                  <c:v>0.62074490000000004</c:v>
                </c:pt>
                <c:pt idx="31096">
                  <c:v>0.62070919999999996</c:v>
                </c:pt>
                <c:pt idx="31097">
                  <c:v>0.62067349999999999</c:v>
                </c:pt>
                <c:pt idx="31098">
                  <c:v>0.62063780000000002</c:v>
                </c:pt>
                <c:pt idx="31099">
                  <c:v>0.62060210000000005</c:v>
                </c:pt>
                <c:pt idx="31100">
                  <c:v>0.62056639999999996</c:v>
                </c:pt>
                <c:pt idx="31101">
                  <c:v>0.62053069999999999</c:v>
                </c:pt>
                <c:pt idx="31102">
                  <c:v>0.62049500000000002</c:v>
                </c:pt>
                <c:pt idx="31103">
                  <c:v>0.62045939999999999</c:v>
                </c:pt>
                <c:pt idx="31104">
                  <c:v>0.62042370000000002</c:v>
                </c:pt>
                <c:pt idx="31105">
                  <c:v>0.6203881</c:v>
                </c:pt>
                <c:pt idx="31106">
                  <c:v>0.62035240000000003</c:v>
                </c:pt>
                <c:pt idx="31107">
                  <c:v>0.6203168</c:v>
                </c:pt>
                <c:pt idx="31108">
                  <c:v>0.62028119999999998</c:v>
                </c:pt>
                <c:pt idx="31109">
                  <c:v>0.62024550000000001</c:v>
                </c:pt>
                <c:pt idx="31110">
                  <c:v>0.62020989999999998</c:v>
                </c:pt>
                <c:pt idx="31111">
                  <c:v>0.62017420000000001</c:v>
                </c:pt>
                <c:pt idx="31112">
                  <c:v>0.62013859999999998</c:v>
                </c:pt>
                <c:pt idx="31113">
                  <c:v>0.62010290000000001</c:v>
                </c:pt>
                <c:pt idx="31114">
                  <c:v>0.62006729999999999</c:v>
                </c:pt>
                <c:pt idx="31115">
                  <c:v>0.62003169999999996</c:v>
                </c:pt>
                <c:pt idx="31116">
                  <c:v>0.61999599999999999</c:v>
                </c:pt>
                <c:pt idx="31117">
                  <c:v>0.61996039999999997</c:v>
                </c:pt>
                <c:pt idx="31118">
                  <c:v>0.6199247</c:v>
                </c:pt>
                <c:pt idx="31119">
                  <c:v>0.61988909999999997</c:v>
                </c:pt>
                <c:pt idx="31120">
                  <c:v>0.6198534</c:v>
                </c:pt>
                <c:pt idx="31121">
                  <c:v>0.61981779999999997</c:v>
                </c:pt>
                <c:pt idx="31122">
                  <c:v>0.61978219999999995</c:v>
                </c:pt>
                <c:pt idx="31123">
                  <c:v>0.61974660000000004</c:v>
                </c:pt>
                <c:pt idx="31124">
                  <c:v>0.61971100000000001</c:v>
                </c:pt>
                <c:pt idx="31125">
                  <c:v>0.61967550000000005</c:v>
                </c:pt>
                <c:pt idx="31126">
                  <c:v>0.61963990000000002</c:v>
                </c:pt>
                <c:pt idx="31127">
                  <c:v>0.6196043</c:v>
                </c:pt>
                <c:pt idx="31128">
                  <c:v>0.61956869999999997</c:v>
                </c:pt>
                <c:pt idx="31129">
                  <c:v>0.61953309999999995</c:v>
                </c:pt>
                <c:pt idx="31130">
                  <c:v>0.61949750000000003</c:v>
                </c:pt>
                <c:pt idx="31131">
                  <c:v>0.61946199999999996</c:v>
                </c:pt>
                <c:pt idx="31132">
                  <c:v>0.61942640000000004</c:v>
                </c:pt>
                <c:pt idx="31133">
                  <c:v>0.61939080000000002</c:v>
                </c:pt>
                <c:pt idx="31134">
                  <c:v>0.61935519999999999</c:v>
                </c:pt>
                <c:pt idx="31135">
                  <c:v>0.61931959999999997</c:v>
                </c:pt>
                <c:pt idx="31136">
                  <c:v>0.61928399999999995</c:v>
                </c:pt>
                <c:pt idx="31137">
                  <c:v>0.61924840000000003</c:v>
                </c:pt>
                <c:pt idx="31138">
                  <c:v>0.61921289999999996</c:v>
                </c:pt>
                <c:pt idx="31139">
                  <c:v>0.61917730000000004</c:v>
                </c:pt>
                <c:pt idx="31140">
                  <c:v>0.61914170000000002</c:v>
                </c:pt>
                <c:pt idx="31141">
                  <c:v>0.61910609999999999</c:v>
                </c:pt>
                <c:pt idx="31142">
                  <c:v>0.61907060000000003</c:v>
                </c:pt>
                <c:pt idx="31143">
                  <c:v>0.61903509999999995</c:v>
                </c:pt>
                <c:pt idx="31144">
                  <c:v>0.61899950000000004</c:v>
                </c:pt>
                <c:pt idx="31145">
                  <c:v>0.61896399999999996</c:v>
                </c:pt>
                <c:pt idx="31146">
                  <c:v>0.61892849999999999</c:v>
                </c:pt>
                <c:pt idx="31147">
                  <c:v>0.61889300000000003</c:v>
                </c:pt>
                <c:pt idx="31148">
                  <c:v>0.6188574</c:v>
                </c:pt>
                <c:pt idx="31149">
                  <c:v>0.61882190000000004</c:v>
                </c:pt>
                <c:pt idx="31150">
                  <c:v>0.61878639999999996</c:v>
                </c:pt>
                <c:pt idx="31151">
                  <c:v>0.61875089999999999</c:v>
                </c:pt>
                <c:pt idx="31152">
                  <c:v>0.61871529999999997</c:v>
                </c:pt>
                <c:pt idx="31153">
                  <c:v>0.6186798</c:v>
                </c:pt>
                <c:pt idx="31154">
                  <c:v>0.61864430000000004</c:v>
                </c:pt>
                <c:pt idx="31155">
                  <c:v>0.61860879999999996</c:v>
                </c:pt>
                <c:pt idx="31156">
                  <c:v>0.61857320000000005</c:v>
                </c:pt>
                <c:pt idx="31157">
                  <c:v>0.61853769999999997</c:v>
                </c:pt>
                <c:pt idx="31158">
                  <c:v>0.6185022</c:v>
                </c:pt>
                <c:pt idx="31159">
                  <c:v>0.61846670000000004</c:v>
                </c:pt>
                <c:pt idx="31160">
                  <c:v>0.61843119999999996</c:v>
                </c:pt>
                <c:pt idx="31161">
                  <c:v>0.61839560000000005</c:v>
                </c:pt>
                <c:pt idx="31162">
                  <c:v>0.61836009999999997</c:v>
                </c:pt>
                <c:pt idx="31163">
                  <c:v>0.6183246</c:v>
                </c:pt>
                <c:pt idx="31164">
                  <c:v>0.61828919999999998</c:v>
                </c:pt>
                <c:pt idx="31165">
                  <c:v>0.61825370000000002</c:v>
                </c:pt>
                <c:pt idx="31166">
                  <c:v>0.61821820000000005</c:v>
                </c:pt>
                <c:pt idx="31167">
                  <c:v>0.61818280000000003</c:v>
                </c:pt>
                <c:pt idx="31168">
                  <c:v>0.61814729999999996</c:v>
                </c:pt>
                <c:pt idx="31169">
                  <c:v>0.61811179999999999</c:v>
                </c:pt>
                <c:pt idx="31170">
                  <c:v>0.61807639999999997</c:v>
                </c:pt>
                <c:pt idx="31171">
                  <c:v>0.6180409</c:v>
                </c:pt>
                <c:pt idx="31172">
                  <c:v>0.61800549999999999</c:v>
                </c:pt>
                <c:pt idx="31173">
                  <c:v>0.61797000000000002</c:v>
                </c:pt>
                <c:pt idx="31174">
                  <c:v>0.61793450000000005</c:v>
                </c:pt>
                <c:pt idx="31175">
                  <c:v>0.61789910000000003</c:v>
                </c:pt>
                <c:pt idx="31176">
                  <c:v>0.61786359999999996</c:v>
                </c:pt>
                <c:pt idx="31177">
                  <c:v>0.61782809999999999</c:v>
                </c:pt>
                <c:pt idx="31178">
                  <c:v>0.61779269999999997</c:v>
                </c:pt>
                <c:pt idx="31179">
                  <c:v>0.61775720000000001</c:v>
                </c:pt>
                <c:pt idx="31180">
                  <c:v>0.61772170000000004</c:v>
                </c:pt>
                <c:pt idx="31181">
                  <c:v>0.61768630000000002</c:v>
                </c:pt>
                <c:pt idx="31182">
                  <c:v>0.61765080000000006</c:v>
                </c:pt>
                <c:pt idx="31183">
                  <c:v>0.61761529999999998</c:v>
                </c:pt>
                <c:pt idx="31184">
                  <c:v>0.61757989999999996</c:v>
                </c:pt>
                <c:pt idx="31185">
                  <c:v>0.61754450000000005</c:v>
                </c:pt>
                <c:pt idx="31186">
                  <c:v>0.61750910000000003</c:v>
                </c:pt>
                <c:pt idx="31187">
                  <c:v>0.61747370000000001</c:v>
                </c:pt>
                <c:pt idx="31188">
                  <c:v>0.6174383</c:v>
                </c:pt>
                <c:pt idx="31189">
                  <c:v>0.61740289999999998</c:v>
                </c:pt>
                <c:pt idx="31190">
                  <c:v>0.61736740000000001</c:v>
                </c:pt>
                <c:pt idx="31191">
                  <c:v>0.61733199999999999</c:v>
                </c:pt>
                <c:pt idx="31192">
                  <c:v>0.61729659999999997</c:v>
                </c:pt>
                <c:pt idx="31193">
                  <c:v>0.61726119999999995</c:v>
                </c:pt>
                <c:pt idx="31194">
                  <c:v>0.61722580000000005</c:v>
                </c:pt>
                <c:pt idx="31195">
                  <c:v>0.61719040000000003</c:v>
                </c:pt>
                <c:pt idx="31196">
                  <c:v>0.61715500000000001</c:v>
                </c:pt>
                <c:pt idx="31197">
                  <c:v>0.61711959999999999</c:v>
                </c:pt>
                <c:pt idx="31198">
                  <c:v>0.61708419999999997</c:v>
                </c:pt>
                <c:pt idx="31199">
                  <c:v>0.61704879999999995</c:v>
                </c:pt>
                <c:pt idx="31200">
                  <c:v>0.61701340000000005</c:v>
                </c:pt>
                <c:pt idx="31201">
                  <c:v>0.61698209999999998</c:v>
                </c:pt>
                <c:pt idx="31202">
                  <c:v>0.61694959999999999</c:v>
                </c:pt>
                <c:pt idx="31203">
                  <c:v>0.61691609999999997</c:v>
                </c:pt>
                <c:pt idx="31204">
                  <c:v>0.61688160000000003</c:v>
                </c:pt>
                <c:pt idx="31205">
                  <c:v>0.61684629999999996</c:v>
                </c:pt>
                <c:pt idx="31206">
                  <c:v>0.61681030000000003</c:v>
                </c:pt>
                <c:pt idx="31207">
                  <c:v>0.61677369999999998</c:v>
                </c:pt>
                <c:pt idx="31208">
                  <c:v>0.61673639999999996</c:v>
                </c:pt>
                <c:pt idx="31209">
                  <c:v>0.61669859999999999</c:v>
                </c:pt>
                <c:pt idx="31210">
                  <c:v>0.61666030000000005</c:v>
                </c:pt>
                <c:pt idx="31211">
                  <c:v>0.61662150000000004</c:v>
                </c:pt>
                <c:pt idx="31212">
                  <c:v>0.61658219999999997</c:v>
                </c:pt>
                <c:pt idx="31213">
                  <c:v>0.61654240000000005</c:v>
                </c:pt>
                <c:pt idx="31214">
                  <c:v>0.6165022</c:v>
                </c:pt>
                <c:pt idx="31215">
                  <c:v>0.6164615</c:v>
                </c:pt>
                <c:pt idx="31216">
                  <c:v>0.61642039999999998</c:v>
                </c:pt>
                <c:pt idx="31217">
                  <c:v>0.61637900000000001</c:v>
                </c:pt>
                <c:pt idx="31218">
                  <c:v>0.61633720000000003</c:v>
                </c:pt>
                <c:pt idx="31219">
                  <c:v>0.61629500000000004</c:v>
                </c:pt>
                <c:pt idx="31220">
                  <c:v>0.61625240000000003</c:v>
                </c:pt>
                <c:pt idx="31221">
                  <c:v>0.61620949999999997</c:v>
                </c:pt>
                <c:pt idx="31222">
                  <c:v>0.61616629999999994</c:v>
                </c:pt>
                <c:pt idx="31223">
                  <c:v>0.61612270000000002</c:v>
                </c:pt>
                <c:pt idx="31224">
                  <c:v>0.61607889999999998</c:v>
                </c:pt>
                <c:pt idx="31225">
                  <c:v>0.61603459999999999</c:v>
                </c:pt>
                <c:pt idx="31226">
                  <c:v>0.61599009999999998</c:v>
                </c:pt>
                <c:pt idx="31227">
                  <c:v>0.61594530000000003</c:v>
                </c:pt>
                <c:pt idx="31228">
                  <c:v>0.61590020000000001</c:v>
                </c:pt>
                <c:pt idx="31229">
                  <c:v>0.61585469999999998</c:v>
                </c:pt>
                <c:pt idx="31230">
                  <c:v>0.6158091</c:v>
                </c:pt>
                <c:pt idx="31231">
                  <c:v>0.61576310000000001</c:v>
                </c:pt>
                <c:pt idx="31232">
                  <c:v>0.61571690000000001</c:v>
                </c:pt>
                <c:pt idx="31233">
                  <c:v>0.61567050000000001</c:v>
                </c:pt>
                <c:pt idx="31234">
                  <c:v>0.61562380000000005</c:v>
                </c:pt>
                <c:pt idx="31235">
                  <c:v>0.61557689999999998</c:v>
                </c:pt>
                <c:pt idx="31236">
                  <c:v>0.61552980000000002</c:v>
                </c:pt>
                <c:pt idx="31237">
                  <c:v>0.61548250000000004</c:v>
                </c:pt>
                <c:pt idx="31238">
                  <c:v>0.61543499999999995</c:v>
                </c:pt>
                <c:pt idx="31239">
                  <c:v>0.61538729999999997</c:v>
                </c:pt>
                <c:pt idx="31240">
                  <c:v>0.61533930000000003</c:v>
                </c:pt>
                <c:pt idx="31241">
                  <c:v>0.61529120000000004</c:v>
                </c:pt>
                <c:pt idx="31242">
                  <c:v>0.61524299999999998</c:v>
                </c:pt>
                <c:pt idx="31243">
                  <c:v>0.61519449999999998</c:v>
                </c:pt>
                <c:pt idx="31244">
                  <c:v>0.61514590000000002</c:v>
                </c:pt>
                <c:pt idx="31245">
                  <c:v>0.615097</c:v>
                </c:pt>
                <c:pt idx="31246">
                  <c:v>0.61504809999999999</c:v>
                </c:pt>
                <c:pt idx="31247">
                  <c:v>0.61499890000000001</c:v>
                </c:pt>
                <c:pt idx="31248">
                  <c:v>0.61494950000000004</c:v>
                </c:pt>
                <c:pt idx="31249">
                  <c:v>0.6149</c:v>
                </c:pt>
                <c:pt idx="31250">
                  <c:v>0.61485029999999996</c:v>
                </c:pt>
                <c:pt idx="31251">
                  <c:v>0.61480049999999997</c:v>
                </c:pt>
                <c:pt idx="31252">
                  <c:v>0.61475049999999998</c:v>
                </c:pt>
                <c:pt idx="31253">
                  <c:v>0.61470040000000004</c:v>
                </c:pt>
                <c:pt idx="31254">
                  <c:v>0.61465009999999998</c:v>
                </c:pt>
                <c:pt idx="31255">
                  <c:v>0.61459960000000002</c:v>
                </c:pt>
                <c:pt idx="31256">
                  <c:v>0.61454900000000001</c:v>
                </c:pt>
                <c:pt idx="31257">
                  <c:v>0.61449830000000005</c:v>
                </c:pt>
                <c:pt idx="31258">
                  <c:v>0.61444739999999998</c:v>
                </c:pt>
                <c:pt idx="31259">
                  <c:v>0.61439639999999995</c:v>
                </c:pt>
                <c:pt idx="31260">
                  <c:v>0.61434520000000004</c:v>
                </c:pt>
                <c:pt idx="31261">
                  <c:v>0.61429389999999995</c:v>
                </c:pt>
                <c:pt idx="31262">
                  <c:v>0.61424239999999997</c:v>
                </c:pt>
                <c:pt idx="31263">
                  <c:v>0.61419089999999998</c:v>
                </c:pt>
                <c:pt idx="31264">
                  <c:v>0.61413910000000005</c:v>
                </c:pt>
                <c:pt idx="31265">
                  <c:v>0.6140873</c:v>
                </c:pt>
                <c:pt idx="31266">
                  <c:v>0.61403529999999995</c:v>
                </c:pt>
                <c:pt idx="31267">
                  <c:v>0.61398319999999995</c:v>
                </c:pt>
                <c:pt idx="31268">
                  <c:v>0.613931</c:v>
                </c:pt>
                <c:pt idx="31269">
                  <c:v>0.6138787</c:v>
                </c:pt>
                <c:pt idx="31270">
                  <c:v>0.61382619999999999</c:v>
                </c:pt>
                <c:pt idx="31271">
                  <c:v>0.61377360000000003</c:v>
                </c:pt>
                <c:pt idx="31272">
                  <c:v>0.61372099999999996</c:v>
                </c:pt>
                <c:pt idx="31273">
                  <c:v>0.61366810000000005</c:v>
                </c:pt>
                <c:pt idx="31274">
                  <c:v>0.61361520000000003</c:v>
                </c:pt>
                <c:pt idx="31275">
                  <c:v>0.61356219999999995</c:v>
                </c:pt>
                <c:pt idx="31276">
                  <c:v>0.61350899999999997</c:v>
                </c:pt>
                <c:pt idx="31277">
                  <c:v>0.61345570000000005</c:v>
                </c:pt>
                <c:pt idx="31278">
                  <c:v>0.61340229999999996</c:v>
                </c:pt>
                <c:pt idx="31279">
                  <c:v>0.61334880000000003</c:v>
                </c:pt>
                <c:pt idx="31280">
                  <c:v>0.61329509999999998</c:v>
                </c:pt>
                <c:pt idx="31281">
                  <c:v>0.61324140000000005</c:v>
                </c:pt>
                <c:pt idx="31282">
                  <c:v>0.61318760000000005</c:v>
                </c:pt>
                <c:pt idx="31283">
                  <c:v>0.61313359999999995</c:v>
                </c:pt>
                <c:pt idx="31284">
                  <c:v>0.6130795</c:v>
                </c:pt>
                <c:pt idx="31285">
                  <c:v>0.61302540000000005</c:v>
                </c:pt>
                <c:pt idx="31286">
                  <c:v>0.61297109999999999</c:v>
                </c:pt>
                <c:pt idx="31287">
                  <c:v>0.61291669999999998</c:v>
                </c:pt>
                <c:pt idx="31288">
                  <c:v>0.61286220000000002</c:v>
                </c:pt>
                <c:pt idx="31289">
                  <c:v>0.61280760000000001</c:v>
                </c:pt>
                <c:pt idx="31290">
                  <c:v>0.61275299999999999</c:v>
                </c:pt>
                <c:pt idx="31291">
                  <c:v>0.61269819999999997</c:v>
                </c:pt>
                <c:pt idx="31292">
                  <c:v>0.6126433</c:v>
                </c:pt>
                <c:pt idx="31293">
                  <c:v>0.61258829999999997</c:v>
                </c:pt>
                <c:pt idx="31294">
                  <c:v>0.61253329999999995</c:v>
                </c:pt>
                <c:pt idx="31295">
                  <c:v>0.61247810000000003</c:v>
                </c:pt>
                <c:pt idx="31296">
                  <c:v>0.61242289999999999</c:v>
                </c:pt>
                <c:pt idx="31297">
                  <c:v>0.61236749999999995</c:v>
                </c:pt>
                <c:pt idx="31298">
                  <c:v>0.61231210000000003</c:v>
                </c:pt>
                <c:pt idx="31299">
                  <c:v>0.61225649999999998</c:v>
                </c:pt>
                <c:pt idx="31300">
                  <c:v>0.61220090000000005</c:v>
                </c:pt>
                <c:pt idx="31301">
                  <c:v>0.61214519999999994</c:v>
                </c:pt>
                <c:pt idx="31302">
                  <c:v>0.61208940000000001</c:v>
                </c:pt>
                <c:pt idx="31303">
                  <c:v>0.61203350000000001</c:v>
                </c:pt>
                <c:pt idx="31304">
                  <c:v>0.61197749999999995</c:v>
                </c:pt>
                <c:pt idx="31305">
                  <c:v>0.61192150000000001</c:v>
                </c:pt>
                <c:pt idx="31306">
                  <c:v>0.61186529999999995</c:v>
                </c:pt>
                <c:pt idx="31307">
                  <c:v>0.61180909999999999</c:v>
                </c:pt>
                <c:pt idx="31308">
                  <c:v>0.61175279999999999</c:v>
                </c:pt>
                <c:pt idx="31309">
                  <c:v>0.61169640000000003</c:v>
                </c:pt>
                <c:pt idx="31310">
                  <c:v>0.61163990000000001</c:v>
                </c:pt>
                <c:pt idx="31311">
                  <c:v>0.6115834</c:v>
                </c:pt>
                <c:pt idx="31312">
                  <c:v>0.61152669999999998</c:v>
                </c:pt>
                <c:pt idx="31313">
                  <c:v>0.61146999999999996</c:v>
                </c:pt>
                <c:pt idx="31314">
                  <c:v>0.61141319999999999</c:v>
                </c:pt>
                <c:pt idx="31315">
                  <c:v>0.61135629999999996</c:v>
                </c:pt>
                <c:pt idx="31316">
                  <c:v>0.61129929999999999</c:v>
                </c:pt>
                <c:pt idx="31317">
                  <c:v>0.61124230000000002</c:v>
                </c:pt>
                <c:pt idx="31318">
                  <c:v>0.61118519999999998</c:v>
                </c:pt>
                <c:pt idx="31319">
                  <c:v>0.611128</c:v>
                </c:pt>
                <c:pt idx="31320">
                  <c:v>0.61107080000000003</c:v>
                </c:pt>
                <c:pt idx="31321">
                  <c:v>0.61101340000000004</c:v>
                </c:pt>
                <c:pt idx="31322">
                  <c:v>0.61095600000000005</c:v>
                </c:pt>
                <c:pt idx="31323">
                  <c:v>0.61089850000000001</c:v>
                </c:pt>
                <c:pt idx="31324">
                  <c:v>0.61084090000000002</c:v>
                </c:pt>
                <c:pt idx="31325">
                  <c:v>0.61078330000000003</c:v>
                </c:pt>
                <c:pt idx="31326">
                  <c:v>0.61072559999999998</c:v>
                </c:pt>
                <c:pt idx="31327">
                  <c:v>0.61066779999999998</c:v>
                </c:pt>
                <c:pt idx="31328">
                  <c:v>0.61060990000000004</c:v>
                </c:pt>
                <c:pt idx="31329">
                  <c:v>0.61055199999999998</c:v>
                </c:pt>
                <c:pt idx="31330">
                  <c:v>0.61049399999999998</c:v>
                </c:pt>
                <c:pt idx="31331">
                  <c:v>0.61043599999999998</c:v>
                </c:pt>
                <c:pt idx="31332">
                  <c:v>0.61037779999999997</c:v>
                </c:pt>
                <c:pt idx="31333">
                  <c:v>0.61031970000000002</c:v>
                </c:pt>
                <c:pt idx="31334">
                  <c:v>0.61026139999999995</c:v>
                </c:pt>
                <c:pt idx="31335">
                  <c:v>0.61020300000000005</c:v>
                </c:pt>
                <c:pt idx="31336">
                  <c:v>0.61014460000000004</c:v>
                </c:pt>
                <c:pt idx="31337">
                  <c:v>0.61008609999999996</c:v>
                </c:pt>
                <c:pt idx="31338">
                  <c:v>0.6100276</c:v>
                </c:pt>
                <c:pt idx="31339">
                  <c:v>0.60996899999999998</c:v>
                </c:pt>
                <c:pt idx="31340">
                  <c:v>0.60991039999999996</c:v>
                </c:pt>
                <c:pt idx="31341">
                  <c:v>0.6098517</c:v>
                </c:pt>
                <c:pt idx="31342">
                  <c:v>0.60979289999999997</c:v>
                </c:pt>
                <c:pt idx="31343">
                  <c:v>0.60973409999999995</c:v>
                </c:pt>
                <c:pt idx="31344">
                  <c:v>0.60967510000000003</c:v>
                </c:pt>
                <c:pt idx="31345">
                  <c:v>0.60961609999999999</c:v>
                </c:pt>
                <c:pt idx="31346">
                  <c:v>0.60955700000000002</c:v>
                </c:pt>
                <c:pt idx="31347">
                  <c:v>0.60949790000000004</c:v>
                </c:pt>
                <c:pt idx="31348">
                  <c:v>0.6094387</c:v>
                </c:pt>
                <c:pt idx="31349">
                  <c:v>0.60937949999999996</c:v>
                </c:pt>
                <c:pt idx="31350">
                  <c:v>0.60932019999999998</c:v>
                </c:pt>
                <c:pt idx="31351">
                  <c:v>0.60926080000000005</c:v>
                </c:pt>
                <c:pt idx="31352">
                  <c:v>0.6092014</c:v>
                </c:pt>
                <c:pt idx="31353">
                  <c:v>0.60914190000000001</c:v>
                </c:pt>
                <c:pt idx="31354">
                  <c:v>0.60908229999999997</c:v>
                </c:pt>
                <c:pt idx="31355">
                  <c:v>0.60902270000000003</c:v>
                </c:pt>
                <c:pt idx="31356">
                  <c:v>0.60896309999999998</c:v>
                </c:pt>
                <c:pt idx="31357">
                  <c:v>0.60890330000000004</c:v>
                </c:pt>
                <c:pt idx="31358">
                  <c:v>0.60884360000000004</c:v>
                </c:pt>
                <c:pt idx="31359">
                  <c:v>0.60878370000000004</c:v>
                </c:pt>
                <c:pt idx="31360">
                  <c:v>0.60872380000000004</c:v>
                </c:pt>
                <c:pt idx="31361">
                  <c:v>0.60866390000000004</c:v>
                </c:pt>
                <c:pt idx="31362">
                  <c:v>0.60860389999999998</c:v>
                </c:pt>
                <c:pt idx="31363">
                  <c:v>0.60854390000000003</c:v>
                </c:pt>
                <c:pt idx="31364">
                  <c:v>0.60848380000000002</c:v>
                </c:pt>
                <c:pt idx="31365">
                  <c:v>0.60842370000000001</c:v>
                </c:pt>
                <c:pt idx="31366">
                  <c:v>0.6083634</c:v>
                </c:pt>
                <c:pt idx="31367">
                  <c:v>0.60830320000000004</c:v>
                </c:pt>
                <c:pt idx="31368">
                  <c:v>0.60824290000000003</c:v>
                </c:pt>
                <c:pt idx="31369">
                  <c:v>0.60818249999999996</c:v>
                </c:pt>
                <c:pt idx="31370">
                  <c:v>0.6081221</c:v>
                </c:pt>
                <c:pt idx="31371">
                  <c:v>0.60806159999999998</c:v>
                </c:pt>
                <c:pt idx="31372">
                  <c:v>0.60800100000000001</c:v>
                </c:pt>
                <c:pt idx="31373">
                  <c:v>0.60794040000000005</c:v>
                </c:pt>
                <c:pt idx="31374">
                  <c:v>0.60787979999999997</c:v>
                </c:pt>
                <c:pt idx="31375">
                  <c:v>0.60781909999999995</c:v>
                </c:pt>
                <c:pt idx="31376">
                  <c:v>0.60775829999999997</c:v>
                </c:pt>
                <c:pt idx="31377">
                  <c:v>0.6076975</c:v>
                </c:pt>
                <c:pt idx="31378">
                  <c:v>0.60763670000000003</c:v>
                </c:pt>
                <c:pt idx="31379">
                  <c:v>0.6075758</c:v>
                </c:pt>
                <c:pt idx="31380">
                  <c:v>0.60751480000000002</c:v>
                </c:pt>
                <c:pt idx="31381">
                  <c:v>0.60745380000000004</c:v>
                </c:pt>
                <c:pt idx="31382">
                  <c:v>0.60739279999999995</c:v>
                </c:pt>
                <c:pt idx="31383">
                  <c:v>0.60733170000000003</c:v>
                </c:pt>
                <c:pt idx="31384">
                  <c:v>0.60727050000000005</c:v>
                </c:pt>
                <c:pt idx="31385">
                  <c:v>0.60720929999999995</c:v>
                </c:pt>
                <c:pt idx="31386">
                  <c:v>0.60714809999999997</c:v>
                </c:pt>
                <c:pt idx="31387">
                  <c:v>0.60708680000000004</c:v>
                </c:pt>
                <c:pt idx="31388">
                  <c:v>0.60702540000000005</c:v>
                </c:pt>
                <c:pt idx="31389">
                  <c:v>0.60696410000000001</c:v>
                </c:pt>
                <c:pt idx="31390">
                  <c:v>0.60690259999999996</c:v>
                </c:pt>
                <c:pt idx="31391">
                  <c:v>0.60684110000000002</c:v>
                </c:pt>
                <c:pt idx="31392">
                  <c:v>0.60677959999999997</c:v>
                </c:pt>
                <c:pt idx="31393">
                  <c:v>0.60671799999999998</c:v>
                </c:pt>
                <c:pt idx="31394">
                  <c:v>0.60665639999999998</c:v>
                </c:pt>
                <c:pt idx="31395">
                  <c:v>0.60659470000000004</c:v>
                </c:pt>
                <c:pt idx="31396">
                  <c:v>0.60653299999999999</c:v>
                </c:pt>
                <c:pt idx="31397">
                  <c:v>0.60647119999999999</c:v>
                </c:pt>
                <c:pt idx="31398">
                  <c:v>0.60640939999999999</c:v>
                </c:pt>
                <c:pt idx="31399">
                  <c:v>0.60634759999999999</c:v>
                </c:pt>
                <c:pt idx="31400">
                  <c:v>0.60628559999999998</c:v>
                </c:pt>
                <c:pt idx="31401">
                  <c:v>0.60622370000000003</c:v>
                </c:pt>
                <c:pt idx="31402">
                  <c:v>0.60616170000000003</c:v>
                </c:pt>
                <c:pt idx="31403">
                  <c:v>0.60609970000000002</c:v>
                </c:pt>
                <c:pt idx="31404">
                  <c:v>0.60603759999999995</c:v>
                </c:pt>
                <c:pt idx="31405">
                  <c:v>0.6059755</c:v>
                </c:pt>
                <c:pt idx="31406">
                  <c:v>0.60591329999999999</c:v>
                </c:pt>
                <c:pt idx="31407">
                  <c:v>0.60585109999999998</c:v>
                </c:pt>
                <c:pt idx="31408">
                  <c:v>0.60578889999999996</c:v>
                </c:pt>
                <c:pt idx="31409">
                  <c:v>0.6057266</c:v>
                </c:pt>
                <c:pt idx="31410">
                  <c:v>0.60566430000000004</c:v>
                </c:pt>
                <c:pt idx="31411">
                  <c:v>0.60560179999999997</c:v>
                </c:pt>
                <c:pt idx="31412">
                  <c:v>0.60553939999999995</c:v>
                </c:pt>
                <c:pt idx="31413">
                  <c:v>0.60547700000000004</c:v>
                </c:pt>
                <c:pt idx="31414">
                  <c:v>0.60541449999999997</c:v>
                </c:pt>
                <c:pt idx="31415">
                  <c:v>0.60535190000000005</c:v>
                </c:pt>
                <c:pt idx="31416">
                  <c:v>0.60528930000000003</c:v>
                </c:pt>
                <c:pt idx="31417">
                  <c:v>0.60522670000000001</c:v>
                </c:pt>
                <c:pt idx="31418">
                  <c:v>0.60516409999999998</c:v>
                </c:pt>
                <c:pt idx="31419">
                  <c:v>0.60510129999999995</c:v>
                </c:pt>
                <c:pt idx="31420">
                  <c:v>0.60503859999999998</c:v>
                </c:pt>
                <c:pt idx="31421">
                  <c:v>0.60497579999999995</c:v>
                </c:pt>
                <c:pt idx="31422">
                  <c:v>0.60491300000000003</c:v>
                </c:pt>
                <c:pt idx="31423">
                  <c:v>0.60485009999999995</c:v>
                </c:pt>
                <c:pt idx="31424">
                  <c:v>0.60478719999999997</c:v>
                </c:pt>
                <c:pt idx="31425">
                  <c:v>0.60472420000000005</c:v>
                </c:pt>
                <c:pt idx="31426">
                  <c:v>0.60466120000000001</c:v>
                </c:pt>
                <c:pt idx="31427">
                  <c:v>0.60459819999999997</c:v>
                </c:pt>
                <c:pt idx="31428">
                  <c:v>0.60453520000000005</c:v>
                </c:pt>
                <c:pt idx="31429">
                  <c:v>0.60447200000000001</c:v>
                </c:pt>
                <c:pt idx="31430">
                  <c:v>0.60440890000000003</c:v>
                </c:pt>
                <c:pt idx="31431">
                  <c:v>0.60434569999999999</c:v>
                </c:pt>
                <c:pt idx="31432">
                  <c:v>0.60428249999999994</c:v>
                </c:pt>
                <c:pt idx="31433">
                  <c:v>0.60421930000000001</c:v>
                </c:pt>
                <c:pt idx="31434">
                  <c:v>0.60415600000000003</c:v>
                </c:pt>
                <c:pt idx="31435">
                  <c:v>0.60409259999999998</c:v>
                </c:pt>
                <c:pt idx="31436">
                  <c:v>0.60402920000000004</c:v>
                </c:pt>
                <c:pt idx="31437">
                  <c:v>0.6039658</c:v>
                </c:pt>
                <c:pt idx="31438">
                  <c:v>0.6039023</c:v>
                </c:pt>
                <c:pt idx="31439">
                  <c:v>0.60383889999999996</c:v>
                </c:pt>
                <c:pt idx="31440">
                  <c:v>0.60377530000000001</c:v>
                </c:pt>
                <c:pt idx="31441">
                  <c:v>0.60371180000000002</c:v>
                </c:pt>
                <c:pt idx="31442">
                  <c:v>0.60364819999999997</c:v>
                </c:pt>
                <c:pt idx="31443">
                  <c:v>0.60358449999999997</c:v>
                </c:pt>
                <c:pt idx="31444">
                  <c:v>0.60352090000000003</c:v>
                </c:pt>
                <c:pt idx="31445">
                  <c:v>0.60345720000000003</c:v>
                </c:pt>
                <c:pt idx="31446">
                  <c:v>0.60339339999999997</c:v>
                </c:pt>
                <c:pt idx="31447">
                  <c:v>0.60332969999999997</c:v>
                </c:pt>
                <c:pt idx="31448">
                  <c:v>0.60326579999999996</c:v>
                </c:pt>
                <c:pt idx="31449">
                  <c:v>0.60320200000000002</c:v>
                </c:pt>
                <c:pt idx="31450">
                  <c:v>0.60313810000000001</c:v>
                </c:pt>
                <c:pt idx="31451">
                  <c:v>0.6030742</c:v>
                </c:pt>
                <c:pt idx="31452">
                  <c:v>0.60301020000000005</c:v>
                </c:pt>
                <c:pt idx="31453">
                  <c:v>0.60294619999999999</c:v>
                </c:pt>
                <c:pt idx="31454">
                  <c:v>0.60288220000000003</c:v>
                </c:pt>
                <c:pt idx="31455">
                  <c:v>0.60281810000000002</c:v>
                </c:pt>
                <c:pt idx="31456">
                  <c:v>0.60275409999999996</c:v>
                </c:pt>
                <c:pt idx="31457">
                  <c:v>0.6026899</c:v>
                </c:pt>
                <c:pt idx="31458">
                  <c:v>0.60262579999999999</c:v>
                </c:pt>
                <c:pt idx="31459">
                  <c:v>0.60256160000000003</c:v>
                </c:pt>
                <c:pt idx="31460">
                  <c:v>0.60249730000000001</c:v>
                </c:pt>
                <c:pt idx="31461">
                  <c:v>0.60243310000000005</c:v>
                </c:pt>
                <c:pt idx="31462">
                  <c:v>0.60236880000000004</c:v>
                </c:pt>
                <c:pt idx="31463">
                  <c:v>0.60230450000000002</c:v>
                </c:pt>
                <c:pt idx="31464">
                  <c:v>0.60224009999999994</c:v>
                </c:pt>
                <c:pt idx="31465">
                  <c:v>0.60217569999999998</c:v>
                </c:pt>
                <c:pt idx="31466">
                  <c:v>0.60211130000000002</c:v>
                </c:pt>
                <c:pt idx="31467">
                  <c:v>0.60204679999999999</c:v>
                </c:pt>
                <c:pt idx="31468">
                  <c:v>0.60198240000000003</c:v>
                </c:pt>
                <c:pt idx="31469">
                  <c:v>0.60191790000000001</c:v>
                </c:pt>
                <c:pt idx="31470">
                  <c:v>0.60185330000000004</c:v>
                </c:pt>
                <c:pt idx="31471">
                  <c:v>0.60178869999999995</c:v>
                </c:pt>
                <c:pt idx="31472">
                  <c:v>0.60172409999999998</c:v>
                </c:pt>
                <c:pt idx="31473">
                  <c:v>0.60165939999999996</c:v>
                </c:pt>
                <c:pt idx="31474">
                  <c:v>0.60159470000000004</c:v>
                </c:pt>
                <c:pt idx="31475">
                  <c:v>0.60153000000000001</c:v>
                </c:pt>
                <c:pt idx="31476">
                  <c:v>0.60146529999999998</c:v>
                </c:pt>
                <c:pt idx="31477">
                  <c:v>0.6014005</c:v>
                </c:pt>
                <c:pt idx="31478">
                  <c:v>0.60133570000000003</c:v>
                </c:pt>
                <c:pt idx="31479">
                  <c:v>0.60127090000000005</c:v>
                </c:pt>
                <c:pt idx="31480">
                  <c:v>0.60120600000000002</c:v>
                </c:pt>
                <c:pt idx="31481">
                  <c:v>0.60114109999999998</c:v>
                </c:pt>
                <c:pt idx="31482">
                  <c:v>0.60107619999999995</c:v>
                </c:pt>
                <c:pt idx="31483">
                  <c:v>0.60101119999999997</c:v>
                </c:pt>
                <c:pt idx="31484">
                  <c:v>0.60094619999999999</c:v>
                </c:pt>
                <c:pt idx="31485">
                  <c:v>0.6008812</c:v>
                </c:pt>
                <c:pt idx="31486">
                  <c:v>0.60081620000000002</c:v>
                </c:pt>
                <c:pt idx="31487">
                  <c:v>0.60075109999999998</c:v>
                </c:pt>
                <c:pt idx="31488">
                  <c:v>0.60068600000000005</c:v>
                </c:pt>
                <c:pt idx="31489">
                  <c:v>0.60062090000000001</c:v>
                </c:pt>
                <c:pt idx="31490">
                  <c:v>0.60055570000000003</c:v>
                </c:pt>
                <c:pt idx="31491">
                  <c:v>0.60049050000000004</c:v>
                </c:pt>
                <c:pt idx="31492">
                  <c:v>0.60042530000000005</c:v>
                </c:pt>
                <c:pt idx="31493">
                  <c:v>0.60036</c:v>
                </c:pt>
                <c:pt idx="31494">
                  <c:v>0.60029480000000002</c:v>
                </c:pt>
                <c:pt idx="31495">
                  <c:v>0.60022940000000002</c:v>
                </c:pt>
                <c:pt idx="31496">
                  <c:v>0.60016409999999998</c:v>
                </c:pt>
                <c:pt idx="31497">
                  <c:v>0.60009869999999998</c:v>
                </c:pt>
                <c:pt idx="31498">
                  <c:v>0.60003329999999999</c:v>
                </c:pt>
                <c:pt idx="31499">
                  <c:v>0.5999679</c:v>
                </c:pt>
                <c:pt idx="31500">
                  <c:v>0.59990250000000001</c:v>
                </c:pt>
                <c:pt idx="31501">
                  <c:v>0.59983690000000001</c:v>
                </c:pt>
                <c:pt idx="31502">
                  <c:v>0.59977139999999995</c:v>
                </c:pt>
                <c:pt idx="31503">
                  <c:v>0.59970590000000001</c:v>
                </c:pt>
                <c:pt idx="31504">
                  <c:v>0.59964030000000001</c:v>
                </c:pt>
                <c:pt idx="31505">
                  <c:v>0.59957470000000002</c:v>
                </c:pt>
                <c:pt idx="31506">
                  <c:v>0.59950910000000002</c:v>
                </c:pt>
                <c:pt idx="31507">
                  <c:v>0.59944339999999996</c:v>
                </c:pt>
                <c:pt idx="31508">
                  <c:v>0.59937770000000001</c:v>
                </c:pt>
                <c:pt idx="31509">
                  <c:v>0.59931190000000001</c:v>
                </c:pt>
                <c:pt idx="31510">
                  <c:v>0.59924619999999995</c:v>
                </c:pt>
                <c:pt idx="31511">
                  <c:v>0.5991805</c:v>
                </c:pt>
                <c:pt idx="31512">
                  <c:v>0.5991147</c:v>
                </c:pt>
                <c:pt idx="31513">
                  <c:v>0.5990489</c:v>
                </c:pt>
                <c:pt idx="31514">
                  <c:v>0.59898300000000004</c:v>
                </c:pt>
                <c:pt idx="31515">
                  <c:v>0.59891709999999998</c:v>
                </c:pt>
                <c:pt idx="31516">
                  <c:v>0.59885120000000003</c:v>
                </c:pt>
                <c:pt idx="31517">
                  <c:v>0.59878529999999996</c:v>
                </c:pt>
                <c:pt idx="31518">
                  <c:v>0.59871929999999995</c:v>
                </c:pt>
                <c:pt idx="31519">
                  <c:v>0.59865330000000005</c:v>
                </c:pt>
                <c:pt idx="31520">
                  <c:v>0.59858730000000004</c:v>
                </c:pt>
                <c:pt idx="31521">
                  <c:v>0.59852130000000003</c:v>
                </c:pt>
                <c:pt idx="31522">
                  <c:v>0.59845530000000002</c:v>
                </c:pt>
                <c:pt idx="31523">
                  <c:v>0.59838910000000001</c:v>
                </c:pt>
                <c:pt idx="31524">
                  <c:v>0.59832300000000005</c:v>
                </c:pt>
                <c:pt idx="31525">
                  <c:v>0.59825689999999998</c:v>
                </c:pt>
                <c:pt idx="31526">
                  <c:v>0.59819069999999996</c:v>
                </c:pt>
                <c:pt idx="31527">
                  <c:v>0.59812449999999995</c:v>
                </c:pt>
                <c:pt idx="31528">
                  <c:v>0.59805830000000004</c:v>
                </c:pt>
                <c:pt idx="31529">
                  <c:v>0.59799210000000003</c:v>
                </c:pt>
                <c:pt idx="31530">
                  <c:v>0.59792579999999995</c:v>
                </c:pt>
                <c:pt idx="31531">
                  <c:v>0.59785949999999999</c:v>
                </c:pt>
                <c:pt idx="31532">
                  <c:v>0.59779320000000002</c:v>
                </c:pt>
                <c:pt idx="31533">
                  <c:v>0.5977268</c:v>
                </c:pt>
                <c:pt idx="31534">
                  <c:v>0.59766039999999998</c:v>
                </c:pt>
                <c:pt idx="31535">
                  <c:v>0.59759399999999996</c:v>
                </c:pt>
                <c:pt idx="31536">
                  <c:v>0.59752760000000005</c:v>
                </c:pt>
                <c:pt idx="31537">
                  <c:v>0.59746120000000003</c:v>
                </c:pt>
                <c:pt idx="31538">
                  <c:v>0.59739469999999995</c:v>
                </c:pt>
                <c:pt idx="31539">
                  <c:v>0.59732819999999998</c:v>
                </c:pt>
                <c:pt idx="31540">
                  <c:v>0.59726170000000001</c:v>
                </c:pt>
                <c:pt idx="31541">
                  <c:v>0.59719509999999998</c:v>
                </c:pt>
                <c:pt idx="31542">
                  <c:v>0.59712860000000001</c:v>
                </c:pt>
                <c:pt idx="31543">
                  <c:v>0.59706199999999998</c:v>
                </c:pt>
                <c:pt idx="31544">
                  <c:v>0.59699539999999995</c:v>
                </c:pt>
                <c:pt idx="31545">
                  <c:v>0.59692869999999998</c:v>
                </c:pt>
                <c:pt idx="31546">
                  <c:v>0.59686209999999995</c:v>
                </c:pt>
                <c:pt idx="31547">
                  <c:v>0.59679539999999998</c:v>
                </c:pt>
                <c:pt idx="31548">
                  <c:v>0.5967287</c:v>
                </c:pt>
                <c:pt idx="31549">
                  <c:v>0.59666189999999997</c:v>
                </c:pt>
                <c:pt idx="31550">
                  <c:v>0.59659519999999999</c:v>
                </c:pt>
                <c:pt idx="31551">
                  <c:v>0.59652839999999996</c:v>
                </c:pt>
                <c:pt idx="31552">
                  <c:v>0.59646149999999998</c:v>
                </c:pt>
                <c:pt idx="31553">
                  <c:v>0.59639470000000006</c:v>
                </c:pt>
                <c:pt idx="31554">
                  <c:v>0.59632779999999996</c:v>
                </c:pt>
                <c:pt idx="31555">
                  <c:v>0.59626100000000004</c:v>
                </c:pt>
                <c:pt idx="31556">
                  <c:v>0.59619409999999995</c:v>
                </c:pt>
                <c:pt idx="31557">
                  <c:v>0.59612719999999997</c:v>
                </c:pt>
                <c:pt idx="31558">
                  <c:v>0.59606020000000004</c:v>
                </c:pt>
                <c:pt idx="31559">
                  <c:v>0.5959932</c:v>
                </c:pt>
                <c:pt idx="31560">
                  <c:v>0.59592619999999996</c:v>
                </c:pt>
                <c:pt idx="31561">
                  <c:v>0.59585920000000003</c:v>
                </c:pt>
                <c:pt idx="31562">
                  <c:v>0.59579219999999999</c:v>
                </c:pt>
                <c:pt idx="31563">
                  <c:v>0.59572510000000001</c:v>
                </c:pt>
                <c:pt idx="31564">
                  <c:v>0.59565800000000002</c:v>
                </c:pt>
                <c:pt idx="31565">
                  <c:v>0.59559090000000003</c:v>
                </c:pt>
                <c:pt idx="31566">
                  <c:v>0.59552380000000005</c:v>
                </c:pt>
                <c:pt idx="31567">
                  <c:v>0.5954566</c:v>
                </c:pt>
                <c:pt idx="31568">
                  <c:v>0.59538939999999996</c:v>
                </c:pt>
                <c:pt idx="31569">
                  <c:v>0.59532229999999997</c:v>
                </c:pt>
                <c:pt idx="31570">
                  <c:v>0.59525499999999998</c:v>
                </c:pt>
                <c:pt idx="31571">
                  <c:v>0.59518780000000004</c:v>
                </c:pt>
                <c:pt idx="31572">
                  <c:v>0.59512050000000005</c:v>
                </c:pt>
                <c:pt idx="31573">
                  <c:v>0.59505319999999995</c:v>
                </c:pt>
                <c:pt idx="31574">
                  <c:v>0.59498589999999996</c:v>
                </c:pt>
                <c:pt idx="31575">
                  <c:v>0.59491850000000002</c:v>
                </c:pt>
                <c:pt idx="31576">
                  <c:v>0.59485120000000002</c:v>
                </c:pt>
                <c:pt idx="31577">
                  <c:v>0.59478379999999997</c:v>
                </c:pt>
                <c:pt idx="31578">
                  <c:v>0.59471640000000003</c:v>
                </c:pt>
                <c:pt idx="31579">
                  <c:v>0.59464899999999998</c:v>
                </c:pt>
                <c:pt idx="31580">
                  <c:v>0.59458160000000004</c:v>
                </c:pt>
                <c:pt idx="31581">
                  <c:v>0.59451410000000005</c:v>
                </c:pt>
                <c:pt idx="31582">
                  <c:v>0.59444669999999999</c:v>
                </c:pt>
                <c:pt idx="31583">
                  <c:v>0.59437910000000005</c:v>
                </c:pt>
                <c:pt idx="31584">
                  <c:v>0.59431160000000005</c:v>
                </c:pt>
                <c:pt idx="31585">
                  <c:v>0.59424410000000005</c:v>
                </c:pt>
                <c:pt idx="31586">
                  <c:v>0.5941765</c:v>
                </c:pt>
                <c:pt idx="31587">
                  <c:v>0.59410890000000005</c:v>
                </c:pt>
                <c:pt idx="31588">
                  <c:v>0.59404129999999999</c:v>
                </c:pt>
                <c:pt idx="31589">
                  <c:v>0.59397359999999999</c:v>
                </c:pt>
                <c:pt idx="31590">
                  <c:v>0.59390600000000004</c:v>
                </c:pt>
                <c:pt idx="31591">
                  <c:v>0.59383830000000004</c:v>
                </c:pt>
                <c:pt idx="31592">
                  <c:v>0.59377060000000004</c:v>
                </c:pt>
                <c:pt idx="31593">
                  <c:v>0.59370290000000003</c:v>
                </c:pt>
                <c:pt idx="31594">
                  <c:v>0.59363520000000003</c:v>
                </c:pt>
                <c:pt idx="31595">
                  <c:v>0.59356739999999997</c:v>
                </c:pt>
                <c:pt idx="31596">
                  <c:v>0.59349969999999996</c:v>
                </c:pt>
                <c:pt idx="31597">
                  <c:v>0.59343190000000001</c:v>
                </c:pt>
                <c:pt idx="31598">
                  <c:v>0.59336409999999995</c:v>
                </c:pt>
                <c:pt idx="31599">
                  <c:v>0.59329620000000005</c:v>
                </c:pt>
                <c:pt idx="31600">
                  <c:v>0.59322839999999999</c:v>
                </c:pt>
                <c:pt idx="31601">
                  <c:v>0.59316049999999998</c:v>
                </c:pt>
                <c:pt idx="31602">
                  <c:v>0.59309259999999997</c:v>
                </c:pt>
                <c:pt idx="31603">
                  <c:v>0.59302469999999996</c:v>
                </c:pt>
                <c:pt idx="31604">
                  <c:v>0.59295679999999995</c:v>
                </c:pt>
                <c:pt idx="31605">
                  <c:v>0.59288879999999999</c:v>
                </c:pt>
                <c:pt idx="31606">
                  <c:v>0.59282089999999998</c:v>
                </c:pt>
                <c:pt idx="31607">
                  <c:v>0.59275290000000003</c:v>
                </c:pt>
                <c:pt idx="31608">
                  <c:v>0.59268489999999996</c:v>
                </c:pt>
                <c:pt idx="31609">
                  <c:v>0.5926169</c:v>
                </c:pt>
                <c:pt idx="31610">
                  <c:v>0.59254879999999999</c:v>
                </c:pt>
                <c:pt idx="31611">
                  <c:v>0.59248069999999997</c:v>
                </c:pt>
                <c:pt idx="31612">
                  <c:v>0.59241270000000001</c:v>
                </c:pt>
                <c:pt idx="31613">
                  <c:v>0.59234450000000005</c:v>
                </c:pt>
                <c:pt idx="31614">
                  <c:v>0.59227640000000004</c:v>
                </c:pt>
                <c:pt idx="31615">
                  <c:v>0.59220830000000002</c:v>
                </c:pt>
                <c:pt idx="31616">
                  <c:v>0.59214009999999995</c:v>
                </c:pt>
                <c:pt idx="31617">
                  <c:v>0.59207189999999998</c:v>
                </c:pt>
                <c:pt idx="31618">
                  <c:v>0.59200370000000002</c:v>
                </c:pt>
                <c:pt idx="31619">
                  <c:v>0.59193549999999995</c:v>
                </c:pt>
                <c:pt idx="31620">
                  <c:v>0.59186720000000004</c:v>
                </c:pt>
                <c:pt idx="31621">
                  <c:v>0.59179899999999996</c:v>
                </c:pt>
                <c:pt idx="31622">
                  <c:v>0.59173070000000005</c:v>
                </c:pt>
                <c:pt idx="31623">
                  <c:v>0.59166240000000003</c:v>
                </c:pt>
                <c:pt idx="31624">
                  <c:v>0.59159410000000001</c:v>
                </c:pt>
                <c:pt idx="31625">
                  <c:v>0.59152579999999999</c:v>
                </c:pt>
                <c:pt idx="31626">
                  <c:v>0.59145740000000002</c:v>
                </c:pt>
                <c:pt idx="31627">
                  <c:v>0.5913891</c:v>
                </c:pt>
                <c:pt idx="31628">
                  <c:v>0.59132070000000003</c:v>
                </c:pt>
                <c:pt idx="31629">
                  <c:v>0.59125229999999995</c:v>
                </c:pt>
                <c:pt idx="31630">
                  <c:v>0.59118380000000004</c:v>
                </c:pt>
                <c:pt idx="31631">
                  <c:v>0.59111539999999996</c:v>
                </c:pt>
                <c:pt idx="31632">
                  <c:v>0.59104690000000004</c:v>
                </c:pt>
                <c:pt idx="31633">
                  <c:v>0.59097840000000001</c:v>
                </c:pt>
                <c:pt idx="31634">
                  <c:v>0.59091000000000005</c:v>
                </c:pt>
                <c:pt idx="31635">
                  <c:v>0.59084150000000002</c:v>
                </c:pt>
                <c:pt idx="31636">
                  <c:v>0.59077290000000005</c:v>
                </c:pt>
                <c:pt idx="31637">
                  <c:v>0.59070440000000002</c:v>
                </c:pt>
                <c:pt idx="31638">
                  <c:v>0.59063580000000004</c:v>
                </c:pt>
                <c:pt idx="31639">
                  <c:v>0.59056719999999996</c:v>
                </c:pt>
                <c:pt idx="31640">
                  <c:v>0.59049859999999998</c:v>
                </c:pt>
                <c:pt idx="31641">
                  <c:v>0.59043000000000001</c:v>
                </c:pt>
                <c:pt idx="31642">
                  <c:v>0.59036140000000004</c:v>
                </c:pt>
                <c:pt idx="31643">
                  <c:v>0.5902927</c:v>
                </c:pt>
                <c:pt idx="31644">
                  <c:v>0.59022399999999997</c:v>
                </c:pt>
                <c:pt idx="31645">
                  <c:v>0.5901554</c:v>
                </c:pt>
                <c:pt idx="31646">
                  <c:v>0.59008660000000002</c:v>
                </c:pt>
                <c:pt idx="31647">
                  <c:v>0.59001789999999998</c:v>
                </c:pt>
                <c:pt idx="31648">
                  <c:v>0.58994919999999995</c:v>
                </c:pt>
                <c:pt idx="31649">
                  <c:v>0.58988039999999997</c:v>
                </c:pt>
                <c:pt idx="31650">
                  <c:v>0.58981159999999999</c:v>
                </c:pt>
                <c:pt idx="31651">
                  <c:v>0.58974280000000001</c:v>
                </c:pt>
                <c:pt idx="31652">
                  <c:v>0.58967409999999998</c:v>
                </c:pt>
                <c:pt idx="31653">
                  <c:v>0.58960520000000005</c:v>
                </c:pt>
                <c:pt idx="31654">
                  <c:v>0.58953639999999996</c:v>
                </c:pt>
                <c:pt idx="31655">
                  <c:v>0.58946750000000003</c:v>
                </c:pt>
                <c:pt idx="31656">
                  <c:v>0.58939859999999999</c:v>
                </c:pt>
                <c:pt idx="31657">
                  <c:v>0.58932969999999996</c:v>
                </c:pt>
                <c:pt idx="31658">
                  <c:v>0.58926080000000003</c:v>
                </c:pt>
                <c:pt idx="31659">
                  <c:v>0.58919189999999999</c:v>
                </c:pt>
                <c:pt idx="31660">
                  <c:v>0.58912299999999995</c:v>
                </c:pt>
                <c:pt idx="31661">
                  <c:v>0.58905399999999997</c:v>
                </c:pt>
                <c:pt idx="31662">
                  <c:v>0.58898499999999998</c:v>
                </c:pt>
                <c:pt idx="31663">
                  <c:v>0.58891610000000005</c:v>
                </c:pt>
                <c:pt idx="31664">
                  <c:v>0.58884700000000001</c:v>
                </c:pt>
                <c:pt idx="31665">
                  <c:v>0.58877800000000002</c:v>
                </c:pt>
                <c:pt idx="31666">
                  <c:v>0.58870900000000004</c:v>
                </c:pt>
                <c:pt idx="31667">
                  <c:v>0.58863989999999999</c:v>
                </c:pt>
                <c:pt idx="31668">
                  <c:v>0.58857079999999995</c:v>
                </c:pt>
                <c:pt idx="31669">
                  <c:v>0.58850179999999996</c:v>
                </c:pt>
                <c:pt idx="31670">
                  <c:v>0.58843270000000003</c:v>
                </c:pt>
                <c:pt idx="31671">
                  <c:v>0.58836350000000004</c:v>
                </c:pt>
                <c:pt idx="31672">
                  <c:v>0.5882944</c:v>
                </c:pt>
                <c:pt idx="31673">
                  <c:v>0.5882252</c:v>
                </c:pt>
                <c:pt idx="31674">
                  <c:v>0.58815609999999996</c:v>
                </c:pt>
                <c:pt idx="31675">
                  <c:v>0.58808689999999997</c:v>
                </c:pt>
                <c:pt idx="31676">
                  <c:v>0.58801769999999998</c:v>
                </c:pt>
                <c:pt idx="31677">
                  <c:v>0.58794849999999999</c:v>
                </c:pt>
                <c:pt idx="31678">
                  <c:v>0.58787929999999999</c:v>
                </c:pt>
                <c:pt idx="31679">
                  <c:v>0.58781000000000005</c:v>
                </c:pt>
                <c:pt idx="31680">
                  <c:v>0.58774079999999995</c:v>
                </c:pt>
                <c:pt idx="31681">
                  <c:v>0.58767150000000001</c:v>
                </c:pt>
                <c:pt idx="31682">
                  <c:v>0.58760219999999996</c:v>
                </c:pt>
                <c:pt idx="31683">
                  <c:v>0.58753290000000002</c:v>
                </c:pt>
                <c:pt idx="31684">
                  <c:v>0.58746359999999997</c:v>
                </c:pt>
                <c:pt idx="31685">
                  <c:v>0.58739419999999998</c:v>
                </c:pt>
                <c:pt idx="31686">
                  <c:v>0.58732490000000004</c:v>
                </c:pt>
                <c:pt idx="31687">
                  <c:v>0.58725550000000004</c:v>
                </c:pt>
                <c:pt idx="31688">
                  <c:v>0.58718610000000004</c:v>
                </c:pt>
                <c:pt idx="31689">
                  <c:v>0.58711670000000005</c:v>
                </c:pt>
                <c:pt idx="31690">
                  <c:v>0.58704730000000005</c:v>
                </c:pt>
                <c:pt idx="31691">
                  <c:v>0.58697779999999999</c:v>
                </c:pt>
                <c:pt idx="31692">
                  <c:v>0.5869084</c:v>
                </c:pt>
                <c:pt idx="31693">
                  <c:v>0.586839</c:v>
                </c:pt>
                <c:pt idx="31694">
                  <c:v>0.58676950000000005</c:v>
                </c:pt>
                <c:pt idx="31695">
                  <c:v>0.5867</c:v>
                </c:pt>
                <c:pt idx="31696">
                  <c:v>0.58663050000000005</c:v>
                </c:pt>
                <c:pt idx="31697">
                  <c:v>0.586561</c:v>
                </c:pt>
                <c:pt idx="31698">
                  <c:v>0.5864914</c:v>
                </c:pt>
                <c:pt idx="31699">
                  <c:v>0.58642179999999999</c:v>
                </c:pt>
                <c:pt idx="31700">
                  <c:v>0.58635230000000005</c:v>
                </c:pt>
                <c:pt idx="31701">
                  <c:v>0.58628270000000005</c:v>
                </c:pt>
                <c:pt idx="31702">
                  <c:v>0.58621310000000004</c:v>
                </c:pt>
                <c:pt idx="31703">
                  <c:v>0.58614350000000004</c:v>
                </c:pt>
                <c:pt idx="31704">
                  <c:v>0.58607390000000004</c:v>
                </c:pt>
                <c:pt idx="31705">
                  <c:v>0.58600430000000003</c:v>
                </c:pt>
                <c:pt idx="31706">
                  <c:v>0.58593459999999997</c:v>
                </c:pt>
                <c:pt idx="31707">
                  <c:v>0.58586499999999997</c:v>
                </c:pt>
                <c:pt idx="31708">
                  <c:v>0.58579530000000002</c:v>
                </c:pt>
                <c:pt idx="31709">
                  <c:v>0.58572559999999996</c:v>
                </c:pt>
                <c:pt idx="31710">
                  <c:v>0.58565590000000001</c:v>
                </c:pt>
                <c:pt idx="31711">
                  <c:v>0.58558619999999995</c:v>
                </c:pt>
                <c:pt idx="31712">
                  <c:v>0.5855165</c:v>
                </c:pt>
                <c:pt idx="31713">
                  <c:v>0.58544669999999999</c:v>
                </c:pt>
                <c:pt idx="31714">
                  <c:v>0.58537700000000004</c:v>
                </c:pt>
                <c:pt idx="31715">
                  <c:v>0.58530720000000003</c:v>
                </c:pt>
                <c:pt idx="31716">
                  <c:v>0.58523740000000002</c:v>
                </c:pt>
                <c:pt idx="31717">
                  <c:v>0.58516760000000001</c:v>
                </c:pt>
                <c:pt idx="31718">
                  <c:v>0.5850978</c:v>
                </c:pt>
                <c:pt idx="31719">
                  <c:v>0.58502790000000005</c:v>
                </c:pt>
                <c:pt idx="31720">
                  <c:v>0.58495810000000004</c:v>
                </c:pt>
                <c:pt idx="31721">
                  <c:v>0.58488819999999997</c:v>
                </c:pt>
                <c:pt idx="31722">
                  <c:v>0.58481839999999996</c:v>
                </c:pt>
                <c:pt idx="31723">
                  <c:v>0.5847485</c:v>
                </c:pt>
                <c:pt idx="31724">
                  <c:v>0.58467860000000005</c:v>
                </c:pt>
                <c:pt idx="31725">
                  <c:v>0.58460869999999998</c:v>
                </c:pt>
                <c:pt idx="31726">
                  <c:v>0.58453880000000003</c:v>
                </c:pt>
                <c:pt idx="31727">
                  <c:v>0.58446880000000001</c:v>
                </c:pt>
                <c:pt idx="31728">
                  <c:v>0.58439890000000005</c:v>
                </c:pt>
                <c:pt idx="31729">
                  <c:v>0.58432890000000004</c:v>
                </c:pt>
                <c:pt idx="31730">
                  <c:v>0.58425890000000003</c:v>
                </c:pt>
                <c:pt idx="31731">
                  <c:v>0.58418890000000001</c:v>
                </c:pt>
                <c:pt idx="31732">
                  <c:v>0.58411900000000005</c:v>
                </c:pt>
                <c:pt idx="31733">
                  <c:v>0.58404889999999998</c:v>
                </c:pt>
                <c:pt idx="31734">
                  <c:v>0.58397889999999997</c:v>
                </c:pt>
                <c:pt idx="31735">
                  <c:v>0.58390889999999995</c:v>
                </c:pt>
                <c:pt idx="31736">
                  <c:v>0.58383879999999999</c:v>
                </c:pt>
                <c:pt idx="31737">
                  <c:v>0.58376870000000003</c:v>
                </c:pt>
                <c:pt idx="31738">
                  <c:v>0.58369859999999996</c:v>
                </c:pt>
                <c:pt idx="31739">
                  <c:v>0.58362849999999999</c:v>
                </c:pt>
                <c:pt idx="31740">
                  <c:v>0.58355840000000003</c:v>
                </c:pt>
                <c:pt idx="31741">
                  <c:v>0.58348829999999996</c:v>
                </c:pt>
                <c:pt idx="31742">
                  <c:v>0.5834182</c:v>
                </c:pt>
                <c:pt idx="31743">
                  <c:v>0.58334799999999998</c:v>
                </c:pt>
                <c:pt idx="31744">
                  <c:v>0.58327790000000002</c:v>
                </c:pt>
                <c:pt idx="31745">
                  <c:v>0.5832077</c:v>
                </c:pt>
                <c:pt idx="31746">
                  <c:v>0.58313760000000003</c:v>
                </c:pt>
                <c:pt idx="31747">
                  <c:v>0.58306740000000001</c:v>
                </c:pt>
                <c:pt idx="31748">
                  <c:v>0.58299710000000005</c:v>
                </c:pt>
                <c:pt idx="31749">
                  <c:v>0.58292690000000003</c:v>
                </c:pt>
                <c:pt idx="31750">
                  <c:v>0.58285670000000001</c:v>
                </c:pt>
                <c:pt idx="31751">
                  <c:v>0.58278640000000004</c:v>
                </c:pt>
                <c:pt idx="31752">
                  <c:v>0.58271620000000002</c:v>
                </c:pt>
                <c:pt idx="31753">
                  <c:v>0.58264590000000005</c:v>
                </c:pt>
                <c:pt idx="31754">
                  <c:v>0.58257559999999997</c:v>
                </c:pt>
                <c:pt idx="31755">
                  <c:v>0.5825053</c:v>
                </c:pt>
                <c:pt idx="31756">
                  <c:v>0.58243500000000004</c:v>
                </c:pt>
                <c:pt idx="31757">
                  <c:v>0.58236469999999996</c:v>
                </c:pt>
                <c:pt idx="31758">
                  <c:v>0.58229430000000004</c:v>
                </c:pt>
                <c:pt idx="31759">
                  <c:v>0.58222399999999996</c:v>
                </c:pt>
                <c:pt idx="31760">
                  <c:v>0.5821537</c:v>
                </c:pt>
                <c:pt idx="31761">
                  <c:v>0.58208329999999997</c:v>
                </c:pt>
                <c:pt idx="31762">
                  <c:v>0.58201290000000006</c:v>
                </c:pt>
                <c:pt idx="31763">
                  <c:v>0.58194250000000003</c:v>
                </c:pt>
                <c:pt idx="31764">
                  <c:v>0.5818721</c:v>
                </c:pt>
                <c:pt idx="31765">
                  <c:v>0.58180169999999998</c:v>
                </c:pt>
                <c:pt idx="31766">
                  <c:v>0.58173129999999995</c:v>
                </c:pt>
                <c:pt idx="31767">
                  <c:v>0.58166079999999998</c:v>
                </c:pt>
                <c:pt idx="31768">
                  <c:v>0.58159039999999995</c:v>
                </c:pt>
                <c:pt idx="31769">
                  <c:v>0.58151989999999998</c:v>
                </c:pt>
                <c:pt idx="31770">
                  <c:v>0.58144940000000001</c:v>
                </c:pt>
                <c:pt idx="31771">
                  <c:v>0.58137890000000003</c:v>
                </c:pt>
                <c:pt idx="31772">
                  <c:v>0.58130839999999995</c:v>
                </c:pt>
                <c:pt idx="31773">
                  <c:v>0.58123789999999997</c:v>
                </c:pt>
                <c:pt idx="31774">
                  <c:v>0.5811674</c:v>
                </c:pt>
                <c:pt idx="31775">
                  <c:v>0.58109690000000003</c:v>
                </c:pt>
                <c:pt idx="31776">
                  <c:v>0.5810263</c:v>
                </c:pt>
                <c:pt idx="31777">
                  <c:v>0.58095569999999996</c:v>
                </c:pt>
                <c:pt idx="31778">
                  <c:v>0.58088519999999999</c:v>
                </c:pt>
                <c:pt idx="31779">
                  <c:v>0.58081459999999996</c:v>
                </c:pt>
                <c:pt idx="31780">
                  <c:v>0.58074400000000004</c:v>
                </c:pt>
                <c:pt idx="31781">
                  <c:v>0.58067349999999995</c:v>
                </c:pt>
                <c:pt idx="31782">
                  <c:v>0.58060279999999997</c:v>
                </c:pt>
                <c:pt idx="31783">
                  <c:v>0.58053220000000005</c:v>
                </c:pt>
                <c:pt idx="31784">
                  <c:v>0.58046160000000002</c:v>
                </c:pt>
                <c:pt idx="31785">
                  <c:v>0.58039090000000004</c:v>
                </c:pt>
                <c:pt idx="31786">
                  <c:v>0.58032030000000001</c:v>
                </c:pt>
                <c:pt idx="31787">
                  <c:v>0.58024960000000003</c:v>
                </c:pt>
                <c:pt idx="31788">
                  <c:v>0.58017890000000005</c:v>
                </c:pt>
                <c:pt idx="31789">
                  <c:v>0.58010819999999996</c:v>
                </c:pt>
                <c:pt idx="31790">
                  <c:v>0.58003749999999998</c:v>
                </c:pt>
                <c:pt idx="31791">
                  <c:v>0.5799668</c:v>
                </c:pt>
                <c:pt idx="31792">
                  <c:v>0.57989610000000003</c:v>
                </c:pt>
                <c:pt idx="31793">
                  <c:v>0.57982529999999999</c:v>
                </c:pt>
                <c:pt idx="31794">
                  <c:v>0.57975460000000001</c:v>
                </c:pt>
                <c:pt idx="31795">
                  <c:v>0.57968379999999997</c:v>
                </c:pt>
                <c:pt idx="31796">
                  <c:v>0.57961309999999999</c:v>
                </c:pt>
                <c:pt idx="31797">
                  <c:v>0.57954229999999995</c:v>
                </c:pt>
                <c:pt idx="31798">
                  <c:v>0.57947150000000003</c:v>
                </c:pt>
                <c:pt idx="31799">
                  <c:v>0.57940069999999999</c:v>
                </c:pt>
                <c:pt idx="31800">
                  <c:v>0.57932980000000001</c:v>
                </c:pt>
                <c:pt idx="31801">
                  <c:v>0.57925629999999995</c:v>
                </c:pt>
                <c:pt idx="31802">
                  <c:v>0.57918150000000002</c:v>
                </c:pt>
                <c:pt idx="31803">
                  <c:v>0.57910569999999995</c:v>
                </c:pt>
                <c:pt idx="31804">
                  <c:v>0.57902900000000002</c:v>
                </c:pt>
                <c:pt idx="31805">
                  <c:v>0.57895169999999996</c:v>
                </c:pt>
                <c:pt idx="31806">
                  <c:v>0.57887359999999999</c:v>
                </c:pt>
                <c:pt idx="31807">
                  <c:v>0.57879510000000001</c:v>
                </c:pt>
                <c:pt idx="31808">
                  <c:v>0.57871600000000001</c:v>
                </c:pt>
                <c:pt idx="31809">
                  <c:v>0.57863640000000005</c:v>
                </c:pt>
                <c:pt idx="31810">
                  <c:v>0.57855639999999997</c:v>
                </c:pt>
                <c:pt idx="31811">
                  <c:v>0.57847599999999999</c:v>
                </c:pt>
                <c:pt idx="31812">
                  <c:v>0.5783952</c:v>
                </c:pt>
                <c:pt idx="31813">
                  <c:v>0.57831399999999999</c:v>
                </c:pt>
                <c:pt idx="31814">
                  <c:v>0.57823250000000004</c:v>
                </c:pt>
                <c:pt idx="31815">
                  <c:v>0.57815059999999996</c:v>
                </c:pt>
                <c:pt idx="31816">
                  <c:v>0.57806840000000004</c:v>
                </c:pt>
                <c:pt idx="31817">
                  <c:v>0.57798590000000005</c:v>
                </c:pt>
                <c:pt idx="31818">
                  <c:v>0.57790319999999995</c:v>
                </c:pt>
                <c:pt idx="31819">
                  <c:v>0.57782009999999995</c:v>
                </c:pt>
                <c:pt idx="31820">
                  <c:v>0.57773669999999999</c:v>
                </c:pt>
                <c:pt idx="31821">
                  <c:v>0.57765310000000003</c:v>
                </c:pt>
                <c:pt idx="31822">
                  <c:v>0.5775692</c:v>
                </c:pt>
                <c:pt idx="31823">
                  <c:v>0.57748500000000003</c:v>
                </c:pt>
                <c:pt idx="31824">
                  <c:v>0.57740060000000004</c:v>
                </c:pt>
                <c:pt idx="31825">
                  <c:v>0.57731600000000005</c:v>
                </c:pt>
                <c:pt idx="31826">
                  <c:v>0.5772311</c:v>
                </c:pt>
                <c:pt idx="31827">
                  <c:v>0.5771461</c:v>
                </c:pt>
                <c:pt idx="31828">
                  <c:v>0.57706080000000004</c:v>
                </c:pt>
                <c:pt idx="31829">
                  <c:v>0.57697520000000002</c:v>
                </c:pt>
                <c:pt idx="31830">
                  <c:v>0.57688950000000006</c:v>
                </c:pt>
                <c:pt idx="31831">
                  <c:v>0.57680359999999997</c:v>
                </c:pt>
                <c:pt idx="31832">
                  <c:v>0.57671740000000005</c:v>
                </c:pt>
                <c:pt idx="31833">
                  <c:v>0.57663109999999995</c:v>
                </c:pt>
                <c:pt idx="31834">
                  <c:v>0.57654459999999996</c:v>
                </c:pt>
                <c:pt idx="31835">
                  <c:v>0.57645800000000003</c:v>
                </c:pt>
                <c:pt idx="31836">
                  <c:v>0.57637110000000003</c:v>
                </c:pt>
                <c:pt idx="31837">
                  <c:v>0.57628409999999997</c:v>
                </c:pt>
                <c:pt idx="31838">
                  <c:v>0.57619690000000001</c:v>
                </c:pt>
                <c:pt idx="31839">
                  <c:v>0.57610950000000005</c:v>
                </c:pt>
                <c:pt idx="31840">
                  <c:v>0.57602200000000003</c:v>
                </c:pt>
                <c:pt idx="31841">
                  <c:v>0.57593419999999995</c:v>
                </c:pt>
                <c:pt idx="31842">
                  <c:v>0.57584630000000003</c:v>
                </c:pt>
                <c:pt idx="31843">
                  <c:v>0.57575829999999995</c:v>
                </c:pt>
                <c:pt idx="31844">
                  <c:v>0.57567009999999996</c:v>
                </c:pt>
                <c:pt idx="31845">
                  <c:v>0.57558169999999997</c:v>
                </c:pt>
                <c:pt idx="31846">
                  <c:v>0.57549320000000004</c:v>
                </c:pt>
                <c:pt idx="31847">
                  <c:v>0.57540460000000004</c:v>
                </c:pt>
                <c:pt idx="31848">
                  <c:v>0.57531580000000004</c:v>
                </c:pt>
                <c:pt idx="31849">
                  <c:v>0.57522680000000004</c:v>
                </c:pt>
                <c:pt idx="31850">
                  <c:v>0.57513769999999997</c:v>
                </c:pt>
                <c:pt idx="31851">
                  <c:v>0.57504849999999996</c:v>
                </c:pt>
                <c:pt idx="31852">
                  <c:v>0.5749592</c:v>
                </c:pt>
                <c:pt idx="31853">
                  <c:v>0.57486959999999998</c:v>
                </c:pt>
                <c:pt idx="31854">
                  <c:v>0.57477999999999996</c:v>
                </c:pt>
                <c:pt idx="31855">
                  <c:v>0.57469020000000004</c:v>
                </c:pt>
                <c:pt idx="31856">
                  <c:v>0.57460029999999995</c:v>
                </c:pt>
                <c:pt idx="31857">
                  <c:v>0.57451030000000003</c:v>
                </c:pt>
                <c:pt idx="31858">
                  <c:v>0.57442009999999999</c:v>
                </c:pt>
                <c:pt idx="31859">
                  <c:v>0.5743298</c:v>
                </c:pt>
                <c:pt idx="31860">
                  <c:v>0.57423939999999996</c:v>
                </c:pt>
                <c:pt idx="31861">
                  <c:v>0.57414880000000001</c:v>
                </c:pt>
                <c:pt idx="31862">
                  <c:v>0.57405819999999996</c:v>
                </c:pt>
                <c:pt idx="31863">
                  <c:v>0.57396740000000002</c:v>
                </c:pt>
                <c:pt idx="31864">
                  <c:v>0.57387650000000001</c:v>
                </c:pt>
                <c:pt idx="31865">
                  <c:v>0.57378549999999995</c:v>
                </c:pt>
                <c:pt idx="31866">
                  <c:v>0.57369429999999999</c:v>
                </c:pt>
                <c:pt idx="31867">
                  <c:v>0.57360310000000003</c:v>
                </c:pt>
                <c:pt idx="31868">
                  <c:v>0.57351169999999996</c:v>
                </c:pt>
                <c:pt idx="31869">
                  <c:v>0.57342029999999999</c:v>
                </c:pt>
                <c:pt idx="31870">
                  <c:v>0.57332870000000002</c:v>
                </c:pt>
                <c:pt idx="31871">
                  <c:v>0.57323710000000005</c:v>
                </c:pt>
                <c:pt idx="31872">
                  <c:v>0.57314529999999997</c:v>
                </c:pt>
                <c:pt idx="31873">
                  <c:v>0.57305340000000005</c:v>
                </c:pt>
                <c:pt idx="31874">
                  <c:v>0.57296130000000001</c:v>
                </c:pt>
                <c:pt idx="31875">
                  <c:v>0.57286919999999997</c:v>
                </c:pt>
                <c:pt idx="31876">
                  <c:v>0.57277699999999998</c:v>
                </c:pt>
                <c:pt idx="31877">
                  <c:v>0.57268470000000005</c:v>
                </c:pt>
                <c:pt idx="31878">
                  <c:v>0.57259230000000005</c:v>
                </c:pt>
                <c:pt idx="31879">
                  <c:v>0.5724998</c:v>
                </c:pt>
                <c:pt idx="31880">
                  <c:v>0.5724072</c:v>
                </c:pt>
                <c:pt idx="31881">
                  <c:v>0.57231449999999995</c:v>
                </c:pt>
                <c:pt idx="31882">
                  <c:v>0.57222170000000006</c:v>
                </c:pt>
                <c:pt idx="31883">
                  <c:v>0.57212879999999999</c:v>
                </c:pt>
                <c:pt idx="31884">
                  <c:v>0.57203579999999998</c:v>
                </c:pt>
                <c:pt idx="31885">
                  <c:v>0.57194270000000003</c:v>
                </c:pt>
                <c:pt idx="31886">
                  <c:v>0.57184950000000001</c:v>
                </c:pt>
                <c:pt idx="31887">
                  <c:v>0.57175620000000005</c:v>
                </c:pt>
                <c:pt idx="31888">
                  <c:v>0.57166289999999997</c:v>
                </c:pt>
                <c:pt idx="31889">
                  <c:v>0.57156940000000001</c:v>
                </c:pt>
                <c:pt idx="31890">
                  <c:v>0.57147590000000004</c:v>
                </c:pt>
                <c:pt idx="31891">
                  <c:v>0.57138230000000001</c:v>
                </c:pt>
                <c:pt idx="31892">
                  <c:v>0.57128860000000004</c:v>
                </c:pt>
                <c:pt idx="31893">
                  <c:v>0.5711948</c:v>
                </c:pt>
                <c:pt idx="31894">
                  <c:v>0.57110090000000002</c:v>
                </c:pt>
                <c:pt idx="31895">
                  <c:v>0.57100689999999998</c:v>
                </c:pt>
                <c:pt idx="31896">
                  <c:v>0.5709128</c:v>
                </c:pt>
                <c:pt idx="31897">
                  <c:v>0.57081870000000001</c:v>
                </c:pt>
                <c:pt idx="31898">
                  <c:v>0.57072440000000002</c:v>
                </c:pt>
                <c:pt idx="31899">
                  <c:v>0.57063010000000003</c:v>
                </c:pt>
                <c:pt idx="31900">
                  <c:v>0.57053569999999998</c:v>
                </c:pt>
                <c:pt idx="31901">
                  <c:v>0.57044119999999998</c:v>
                </c:pt>
                <c:pt idx="31902">
                  <c:v>0.57034669999999998</c:v>
                </c:pt>
                <c:pt idx="31903">
                  <c:v>0.57025210000000004</c:v>
                </c:pt>
                <c:pt idx="31904">
                  <c:v>0.57015729999999998</c:v>
                </c:pt>
                <c:pt idx="31905">
                  <c:v>0.57006259999999997</c:v>
                </c:pt>
                <c:pt idx="31906">
                  <c:v>0.56996769999999997</c:v>
                </c:pt>
                <c:pt idx="31907">
                  <c:v>0.56987270000000001</c:v>
                </c:pt>
                <c:pt idx="31908">
                  <c:v>0.56977770000000005</c:v>
                </c:pt>
                <c:pt idx="31909">
                  <c:v>0.56968269999999999</c:v>
                </c:pt>
                <c:pt idx="31910">
                  <c:v>0.56958750000000002</c:v>
                </c:pt>
                <c:pt idx="31911">
                  <c:v>0.5694922</c:v>
                </c:pt>
                <c:pt idx="31912">
                  <c:v>0.56939689999999998</c:v>
                </c:pt>
                <c:pt idx="31913">
                  <c:v>0.56930150000000002</c:v>
                </c:pt>
                <c:pt idx="31914">
                  <c:v>0.56920610000000005</c:v>
                </c:pt>
                <c:pt idx="31915">
                  <c:v>0.56911049999999996</c:v>
                </c:pt>
                <c:pt idx="31916">
                  <c:v>0.56901489999999999</c:v>
                </c:pt>
                <c:pt idx="31917">
                  <c:v>0.56891919999999996</c:v>
                </c:pt>
                <c:pt idx="31918">
                  <c:v>0.56882350000000004</c:v>
                </c:pt>
                <c:pt idx="31919">
                  <c:v>0.56872769999999995</c:v>
                </c:pt>
                <c:pt idx="31920">
                  <c:v>0.56863180000000002</c:v>
                </c:pt>
                <c:pt idx="31921">
                  <c:v>0.56853589999999998</c:v>
                </c:pt>
                <c:pt idx="31922">
                  <c:v>0.56843980000000005</c:v>
                </c:pt>
                <c:pt idx="31923">
                  <c:v>0.56834379999999995</c:v>
                </c:pt>
                <c:pt idx="31924">
                  <c:v>0.56824759999999996</c:v>
                </c:pt>
                <c:pt idx="31925">
                  <c:v>0.56815139999999997</c:v>
                </c:pt>
                <c:pt idx="31926">
                  <c:v>0.56805519999999998</c:v>
                </c:pt>
                <c:pt idx="31927">
                  <c:v>0.56795879999999999</c:v>
                </c:pt>
                <c:pt idx="31928">
                  <c:v>0.56786239999999999</c:v>
                </c:pt>
                <c:pt idx="31929">
                  <c:v>0.56776590000000005</c:v>
                </c:pt>
                <c:pt idx="31930">
                  <c:v>0.56766930000000004</c:v>
                </c:pt>
                <c:pt idx="31931">
                  <c:v>0.56757270000000004</c:v>
                </c:pt>
                <c:pt idx="31932">
                  <c:v>0.56747599999999998</c:v>
                </c:pt>
                <c:pt idx="31933">
                  <c:v>0.56737930000000003</c:v>
                </c:pt>
                <c:pt idx="31934">
                  <c:v>0.56728250000000002</c:v>
                </c:pt>
                <c:pt idx="31935">
                  <c:v>0.56718559999999996</c:v>
                </c:pt>
                <c:pt idx="31936">
                  <c:v>0.5670887</c:v>
                </c:pt>
                <c:pt idx="31937">
                  <c:v>0.56699169999999999</c:v>
                </c:pt>
                <c:pt idx="31938">
                  <c:v>0.56689469999999997</c:v>
                </c:pt>
                <c:pt idx="31939">
                  <c:v>0.56679760000000001</c:v>
                </c:pt>
                <c:pt idx="31940">
                  <c:v>0.56670050000000005</c:v>
                </c:pt>
                <c:pt idx="31941">
                  <c:v>0.56660319999999997</c:v>
                </c:pt>
                <c:pt idx="31942">
                  <c:v>0.56650599999999995</c:v>
                </c:pt>
                <c:pt idx="31943">
                  <c:v>0.56640860000000004</c:v>
                </c:pt>
                <c:pt idx="31944">
                  <c:v>0.56631120000000001</c:v>
                </c:pt>
                <c:pt idx="31945">
                  <c:v>0.56621379999999999</c:v>
                </c:pt>
                <c:pt idx="31946">
                  <c:v>0.56611630000000002</c:v>
                </c:pt>
                <c:pt idx="31947">
                  <c:v>0.56601869999999999</c:v>
                </c:pt>
                <c:pt idx="31948">
                  <c:v>0.56592109999999995</c:v>
                </c:pt>
                <c:pt idx="31949">
                  <c:v>0.56582339999999998</c:v>
                </c:pt>
                <c:pt idx="31950">
                  <c:v>0.5657257</c:v>
                </c:pt>
                <c:pt idx="31951">
                  <c:v>0.56562789999999996</c:v>
                </c:pt>
                <c:pt idx="31952">
                  <c:v>0.56553010000000004</c:v>
                </c:pt>
                <c:pt idx="31953">
                  <c:v>0.5654323</c:v>
                </c:pt>
                <c:pt idx="31954">
                  <c:v>0.56533429999999996</c:v>
                </c:pt>
                <c:pt idx="31955">
                  <c:v>0.56523630000000002</c:v>
                </c:pt>
                <c:pt idx="31956">
                  <c:v>0.56513829999999998</c:v>
                </c:pt>
                <c:pt idx="31957">
                  <c:v>0.56504019999999999</c:v>
                </c:pt>
                <c:pt idx="31958">
                  <c:v>0.56494200000000006</c:v>
                </c:pt>
                <c:pt idx="31959">
                  <c:v>0.56484380000000001</c:v>
                </c:pt>
                <c:pt idx="31960">
                  <c:v>0.56474559999999996</c:v>
                </c:pt>
                <c:pt idx="31961">
                  <c:v>0.56464729999999996</c:v>
                </c:pt>
                <c:pt idx="31962">
                  <c:v>0.56454899999999997</c:v>
                </c:pt>
                <c:pt idx="31963">
                  <c:v>0.56445060000000002</c:v>
                </c:pt>
                <c:pt idx="31964">
                  <c:v>0.56435210000000002</c:v>
                </c:pt>
                <c:pt idx="31965">
                  <c:v>0.56425360000000002</c:v>
                </c:pt>
                <c:pt idx="31966">
                  <c:v>0.56415499999999996</c:v>
                </c:pt>
                <c:pt idx="31967">
                  <c:v>0.56405649999999996</c:v>
                </c:pt>
                <c:pt idx="31968">
                  <c:v>0.56395779999999995</c:v>
                </c:pt>
                <c:pt idx="31969">
                  <c:v>0.56385909999999995</c:v>
                </c:pt>
                <c:pt idx="31970">
                  <c:v>0.56376029999999999</c:v>
                </c:pt>
                <c:pt idx="31971">
                  <c:v>0.56366159999999998</c:v>
                </c:pt>
                <c:pt idx="31972">
                  <c:v>0.56356280000000003</c:v>
                </c:pt>
                <c:pt idx="31973">
                  <c:v>0.56346390000000002</c:v>
                </c:pt>
                <c:pt idx="31974">
                  <c:v>0.56336489999999995</c:v>
                </c:pt>
                <c:pt idx="31975">
                  <c:v>0.56326589999999999</c:v>
                </c:pt>
                <c:pt idx="31976">
                  <c:v>0.56316690000000003</c:v>
                </c:pt>
                <c:pt idx="31977">
                  <c:v>0.56306789999999995</c:v>
                </c:pt>
                <c:pt idx="31978">
                  <c:v>0.56296869999999999</c:v>
                </c:pt>
                <c:pt idx="31979">
                  <c:v>0.56286950000000002</c:v>
                </c:pt>
                <c:pt idx="31980">
                  <c:v>0.5627704</c:v>
                </c:pt>
                <c:pt idx="31981">
                  <c:v>0.56267109999999998</c:v>
                </c:pt>
                <c:pt idx="31982">
                  <c:v>0.56257179999999996</c:v>
                </c:pt>
                <c:pt idx="31983">
                  <c:v>0.56247250000000004</c:v>
                </c:pt>
                <c:pt idx="31984">
                  <c:v>0.56237309999999996</c:v>
                </c:pt>
                <c:pt idx="31985">
                  <c:v>0.56227369999999999</c:v>
                </c:pt>
                <c:pt idx="31986">
                  <c:v>0.56217419999999996</c:v>
                </c:pt>
                <c:pt idx="31987">
                  <c:v>0.56207470000000004</c:v>
                </c:pt>
                <c:pt idx="31988">
                  <c:v>0.56197509999999995</c:v>
                </c:pt>
                <c:pt idx="31989">
                  <c:v>0.56187549999999997</c:v>
                </c:pt>
                <c:pt idx="31990">
                  <c:v>0.56177589999999999</c:v>
                </c:pt>
                <c:pt idx="31991">
                  <c:v>0.56167610000000001</c:v>
                </c:pt>
                <c:pt idx="31992">
                  <c:v>0.56157639999999998</c:v>
                </c:pt>
                <c:pt idx="31993">
                  <c:v>0.56147659999999999</c:v>
                </c:pt>
                <c:pt idx="31994">
                  <c:v>0.56137680000000001</c:v>
                </c:pt>
                <c:pt idx="31995">
                  <c:v>0.56127700000000003</c:v>
                </c:pt>
                <c:pt idx="31996">
                  <c:v>0.56117709999999998</c:v>
                </c:pt>
                <c:pt idx="31997">
                  <c:v>0.5610771</c:v>
                </c:pt>
                <c:pt idx="31998">
                  <c:v>0.56097719999999995</c:v>
                </c:pt>
                <c:pt idx="31999">
                  <c:v>0.56087710000000002</c:v>
                </c:pt>
                <c:pt idx="32000">
                  <c:v>0.56077710000000003</c:v>
                </c:pt>
                <c:pt idx="32001">
                  <c:v>0.56067699999999998</c:v>
                </c:pt>
                <c:pt idx="32002">
                  <c:v>0.56057690000000004</c:v>
                </c:pt>
                <c:pt idx="32003">
                  <c:v>0.56047670000000005</c:v>
                </c:pt>
                <c:pt idx="32004">
                  <c:v>0.56037650000000006</c:v>
                </c:pt>
                <c:pt idx="32005">
                  <c:v>0.5602762</c:v>
                </c:pt>
                <c:pt idx="32006">
                  <c:v>0.56017589999999995</c:v>
                </c:pt>
                <c:pt idx="32007">
                  <c:v>0.56007560000000001</c:v>
                </c:pt>
                <c:pt idx="32008">
                  <c:v>0.55997520000000001</c:v>
                </c:pt>
                <c:pt idx="32009">
                  <c:v>0.55987480000000001</c:v>
                </c:pt>
                <c:pt idx="32010">
                  <c:v>0.55977429999999995</c:v>
                </c:pt>
                <c:pt idx="32011">
                  <c:v>0.5596738</c:v>
                </c:pt>
                <c:pt idx="32012">
                  <c:v>0.55957330000000005</c:v>
                </c:pt>
                <c:pt idx="32013">
                  <c:v>0.55947270000000004</c:v>
                </c:pt>
                <c:pt idx="32014">
                  <c:v>0.55937210000000004</c:v>
                </c:pt>
                <c:pt idx="32015">
                  <c:v>0.55927150000000003</c:v>
                </c:pt>
                <c:pt idx="32016">
                  <c:v>0.55917079999999997</c:v>
                </c:pt>
                <c:pt idx="32017">
                  <c:v>0.55907010000000001</c:v>
                </c:pt>
                <c:pt idx="32018">
                  <c:v>0.5589693</c:v>
                </c:pt>
                <c:pt idx="32019">
                  <c:v>0.55886849999999999</c:v>
                </c:pt>
                <c:pt idx="32020">
                  <c:v>0.55876769999999998</c:v>
                </c:pt>
                <c:pt idx="32021">
                  <c:v>0.55866680000000002</c:v>
                </c:pt>
                <c:pt idx="32022">
                  <c:v>0.55856589999999995</c:v>
                </c:pt>
                <c:pt idx="32023">
                  <c:v>0.55846499999999999</c:v>
                </c:pt>
                <c:pt idx="32024">
                  <c:v>0.55836399999999997</c:v>
                </c:pt>
                <c:pt idx="32025">
                  <c:v>0.55826299999999995</c:v>
                </c:pt>
                <c:pt idx="32026">
                  <c:v>0.55816200000000005</c:v>
                </c:pt>
                <c:pt idx="32027">
                  <c:v>0.55806089999999997</c:v>
                </c:pt>
                <c:pt idx="32028">
                  <c:v>0.55795980000000001</c:v>
                </c:pt>
                <c:pt idx="32029">
                  <c:v>0.55785859999999998</c:v>
                </c:pt>
                <c:pt idx="32030">
                  <c:v>0.55775739999999996</c:v>
                </c:pt>
                <c:pt idx="32031">
                  <c:v>0.55765620000000005</c:v>
                </c:pt>
                <c:pt idx="32032">
                  <c:v>0.55755500000000002</c:v>
                </c:pt>
                <c:pt idx="32033">
                  <c:v>0.55745370000000005</c:v>
                </c:pt>
                <c:pt idx="32034">
                  <c:v>0.55735239999999997</c:v>
                </c:pt>
                <c:pt idx="32035">
                  <c:v>0.55725100000000005</c:v>
                </c:pt>
                <c:pt idx="32036">
                  <c:v>0.55714960000000002</c:v>
                </c:pt>
                <c:pt idx="32037">
                  <c:v>0.55704819999999999</c:v>
                </c:pt>
                <c:pt idx="32038">
                  <c:v>0.55694679999999996</c:v>
                </c:pt>
                <c:pt idx="32039">
                  <c:v>0.55684520000000004</c:v>
                </c:pt>
                <c:pt idx="32040">
                  <c:v>0.55674369999999995</c:v>
                </c:pt>
                <c:pt idx="32041">
                  <c:v>0.55664219999999998</c:v>
                </c:pt>
                <c:pt idx="32042">
                  <c:v>0.55654060000000005</c:v>
                </c:pt>
                <c:pt idx="32043">
                  <c:v>0.55643900000000002</c:v>
                </c:pt>
                <c:pt idx="32044">
                  <c:v>0.55633739999999998</c:v>
                </c:pt>
                <c:pt idx="32045">
                  <c:v>0.5562357</c:v>
                </c:pt>
                <c:pt idx="32046">
                  <c:v>0.55613400000000002</c:v>
                </c:pt>
                <c:pt idx="32047">
                  <c:v>0.55603219999999998</c:v>
                </c:pt>
                <c:pt idx="32048">
                  <c:v>0.55593040000000005</c:v>
                </c:pt>
                <c:pt idx="32049">
                  <c:v>0.55582860000000001</c:v>
                </c:pt>
                <c:pt idx="32050">
                  <c:v>0.55572679999999997</c:v>
                </c:pt>
                <c:pt idx="32051">
                  <c:v>0.55562489999999998</c:v>
                </c:pt>
                <c:pt idx="32052">
                  <c:v>0.55552299999999999</c:v>
                </c:pt>
                <c:pt idx="32053">
                  <c:v>0.5554211</c:v>
                </c:pt>
                <c:pt idx="32054">
                  <c:v>0.55531909999999995</c:v>
                </c:pt>
                <c:pt idx="32055">
                  <c:v>0.55521710000000002</c:v>
                </c:pt>
                <c:pt idx="32056">
                  <c:v>0.55511500000000003</c:v>
                </c:pt>
                <c:pt idx="32057">
                  <c:v>0.55501299999999998</c:v>
                </c:pt>
                <c:pt idx="32058">
                  <c:v>0.55491089999999998</c:v>
                </c:pt>
                <c:pt idx="32059">
                  <c:v>0.55480879999999999</c:v>
                </c:pt>
                <c:pt idx="32060">
                  <c:v>0.55470660000000005</c:v>
                </c:pt>
                <c:pt idx="32061">
                  <c:v>0.55460449999999994</c:v>
                </c:pt>
                <c:pt idx="32062">
                  <c:v>0.55450219999999995</c:v>
                </c:pt>
                <c:pt idx="32063">
                  <c:v>0.5544</c:v>
                </c:pt>
                <c:pt idx="32064">
                  <c:v>0.5542977</c:v>
                </c:pt>
                <c:pt idx="32065">
                  <c:v>0.55419549999999995</c:v>
                </c:pt>
                <c:pt idx="32066">
                  <c:v>0.55409310000000001</c:v>
                </c:pt>
                <c:pt idx="32067">
                  <c:v>0.55399080000000001</c:v>
                </c:pt>
                <c:pt idx="32068">
                  <c:v>0.55388839999999995</c:v>
                </c:pt>
                <c:pt idx="32069">
                  <c:v>0.553786</c:v>
                </c:pt>
                <c:pt idx="32070">
                  <c:v>0.5536835</c:v>
                </c:pt>
                <c:pt idx="32071">
                  <c:v>0.55358110000000005</c:v>
                </c:pt>
                <c:pt idx="32072">
                  <c:v>0.55347849999999998</c:v>
                </c:pt>
                <c:pt idx="32073">
                  <c:v>0.55337599999999998</c:v>
                </c:pt>
                <c:pt idx="32074">
                  <c:v>0.55327349999999997</c:v>
                </c:pt>
                <c:pt idx="32075">
                  <c:v>0.55317090000000002</c:v>
                </c:pt>
                <c:pt idx="32076">
                  <c:v>0.55306829999999996</c:v>
                </c:pt>
                <c:pt idx="32077">
                  <c:v>0.5529657</c:v>
                </c:pt>
                <c:pt idx="32078">
                  <c:v>0.55286310000000005</c:v>
                </c:pt>
                <c:pt idx="32079">
                  <c:v>0.55276040000000004</c:v>
                </c:pt>
                <c:pt idx="32080">
                  <c:v>0.55265770000000003</c:v>
                </c:pt>
                <c:pt idx="32081">
                  <c:v>0.55255489999999996</c:v>
                </c:pt>
                <c:pt idx="32082">
                  <c:v>0.5524521</c:v>
                </c:pt>
                <c:pt idx="32083">
                  <c:v>0.55234930000000004</c:v>
                </c:pt>
                <c:pt idx="32084">
                  <c:v>0.55224649999999997</c:v>
                </c:pt>
                <c:pt idx="32085">
                  <c:v>0.55214370000000002</c:v>
                </c:pt>
                <c:pt idx="32086">
                  <c:v>0.5520408</c:v>
                </c:pt>
                <c:pt idx="32087">
                  <c:v>0.55193789999999998</c:v>
                </c:pt>
                <c:pt idx="32088">
                  <c:v>0.55183499999999996</c:v>
                </c:pt>
                <c:pt idx="32089">
                  <c:v>0.55173209999999995</c:v>
                </c:pt>
                <c:pt idx="32090">
                  <c:v>0.55162909999999998</c:v>
                </c:pt>
                <c:pt idx="32091">
                  <c:v>0.55152610000000002</c:v>
                </c:pt>
                <c:pt idx="32092">
                  <c:v>0.551423</c:v>
                </c:pt>
                <c:pt idx="32093">
                  <c:v>0.55132000000000003</c:v>
                </c:pt>
                <c:pt idx="32094">
                  <c:v>0.55121690000000001</c:v>
                </c:pt>
                <c:pt idx="32095">
                  <c:v>0.55111379999999999</c:v>
                </c:pt>
                <c:pt idx="32096">
                  <c:v>0.55101069999999996</c:v>
                </c:pt>
                <c:pt idx="32097">
                  <c:v>0.55090749999999999</c:v>
                </c:pt>
                <c:pt idx="32098">
                  <c:v>0.55080430000000002</c:v>
                </c:pt>
                <c:pt idx="32099">
                  <c:v>0.55070110000000005</c:v>
                </c:pt>
                <c:pt idx="32100">
                  <c:v>0.55059789999999997</c:v>
                </c:pt>
                <c:pt idx="32101">
                  <c:v>0.5504947</c:v>
                </c:pt>
                <c:pt idx="32102">
                  <c:v>0.55039139999999998</c:v>
                </c:pt>
                <c:pt idx="32103">
                  <c:v>0.55028809999999995</c:v>
                </c:pt>
                <c:pt idx="32104">
                  <c:v>0.55018469999999997</c:v>
                </c:pt>
                <c:pt idx="32105">
                  <c:v>0.55008140000000005</c:v>
                </c:pt>
                <c:pt idx="32106">
                  <c:v>0.54997799999999997</c:v>
                </c:pt>
                <c:pt idx="32107">
                  <c:v>0.54987459999999999</c:v>
                </c:pt>
                <c:pt idx="32108">
                  <c:v>0.54977120000000002</c:v>
                </c:pt>
                <c:pt idx="32109">
                  <c:v>0.54966769999999998</c:v>
                </c:pt>
                <c:pt idx="32110">
                  <c:v>0.54956419999999995</c:v>
                </c:pt>
                <c:pt idx="32111">
                  <c:v>0.54946079999999997</c:v>
                </c:pt>
                <c:pt idx="32112">
                  <c:v>0.54935719999999999</c:v>
                </c:pt>
                <c:pt idx="32113">
                  <c:v>0.54925369999999996</c:v>
                </c:pt>
                <c:pt idx="32114">
                  <c:v>0.54915009999999997</c:v>
                </c:pt>
                <c:pt idx="32115">
                  <c:v>0.54904649999999999</c:v>
                </c:pt>
                <c:pt idx="32116">
                  <c:v>0.54894290000000001</c:v>
                </c:pt>
                <c:pt idx="32117">
                  <c:v>0.54883930000000003</c:v>
                </c:pt>
                <c:pt idx="32118">
                  <c:v>0.54873559999999999</c:v>
                </c:pt>
                <c:pt idx="32119">
                  <c:v>0.54863200000000001</c:v>
                </c:pt>
                <c:pt idx="32120">
                  <c:v>0.54852829999999997</c:v>
                </c:pt>
                <c:pt idx="32121">
                  <c:v>0.54842449999999998</c:v>
                </c:pt>
                <c:pt idx="32122">
                  <c:v>0.54832080000000005</c:v>
                </c:pt>
                <c:pt idx="32123">
                  <c:v>0.54821699999999995</c:v>
                </c:pt>
                <c:pt idx="32124">
                  <c:v>0.54811319999999997</c:v>
                </c:pt>
                <c:pt idx="32125">
                  <c:v>0.54800939999999998</c:v>
                </c:pt>
                <c:pt idx="32126">
                  <c:v>0.54790559999999999</c:v>
                </c:pt>
                <c:pt idx="32127">
                  <c:v>0.54780169999999995</c:v>
                </c:pt>
                <c:pt idx="32128">
                  <c:v>0.54769780000000001</c:v>
                </c:pt>
                <c:pt idx="32129">
                  <c:v>0.54759400000000003</c:v>
                </c:pt>
                <c:pt idx="32130">
                  <c:v>0.54749000000000003</c:v>
                </c:pt>
                <c:pt idx="32131">
                  <c:v>0.54738609999999999</c:v>
                </c:pt>
                <c:pt idx="32132">
                  <c:v>0.54728209999999999</c:v>
                </c:pt>
                <c:pt idx="32133">
                  <c:v>0.5471781</c:v>
                </c:pt>
                <c:pt idx="32134">
                  <c:v>0.54707410000000001</c:v>
                </c:pt>
                <c:pt idx="32135">
                  <c:v>0.54697010000000001</c:v>
                </c:pt>
                <c:pt idx="32136">
                  <c:v>0.54686599999999996</c:v>
                </c:pt>
                <c:pt idx="32137">
                  <c:v>0.54676190000000002</c:v>
                </c:pt>
                <c:pt idx="32138">
                  <c:v>0.54665790000000003</c:v>
                </c:pt>
                <c:pt idx="32139">
                  <c:v>0.54655370000000003</c:v>
                </c:pt>
                <c:pt idx="32140">
                  <c:v>0.54644959999999998</c:v>
                </c:pt>
                <c:pt idx="32141">
                  <c:v>0.54634550000000004</c:v>
                </c:pt>
                <c:pt idx="32142">
                  <c:v>0.54624130000000004</c:v>
                </c:pt>
                <c:pt idx="32143">
                  <c:v>0.54613710000000004</c:v>
                </c:pt>
                <c:pt idx="32144">
                  <c:v>0.54603290000000004</c:v>
                </c:pt>
                <c:pt idx="32145">
                  <c:v>0.54592870000000004</c:v>
                </c:pt>
                <c:pt idx="32146">
                  <c:v>0.54582439999999999</c:v>
                </c:pt>
                <c:pt idx="32147">
                  <c:v>0.54572010000000004</c:v>
                </c:pt>
                <c:pt idx="32148">
                  <c:v>0.54561579999999998</c:v>
                </c:pt>
                <c:pt idx="32149">
                  <c:v>0.54551150000000004</c:v>
                </c:pt>
                <c:pt idx="32150">
                  <c:v>0.54540710000000003</c:v>
                </c:pt>
                <c:pt idx="32151">
                  <c:v>0.54530270000000003</c:v>
                </c:pt>
                <c:pt idx="32152">
                  <c:v>0.54519839999999997</c:v>
                </c:pt>
                <c:pt idx="32153">
                  <c:v>0.54509399999999997</c:v>
                </c:pt>
                <c:pt idx="32154">
                  <c:v>0.54498950000000002</c:v>
                </c:pt>
                <c:pt idx="32155">
                  <c:v>0.54488510000000001</c:v>
                </c:pt>
                <c:pt idx="32156">
                  <c:v>0.54478070000000001</c:v>
                </c:pt>
                <c:pt idx="32157">
                  <c:v>0.54467620000000005</c:v>
                </c:pt>
                <c:pt idx="32158">
                  <c:v>0.54457169999999999</c:v>
                </c:pt>
                <c:pt idx="32159">
                  <c:v>0.54446720000000004</c:v>
                </c:pt>
                <c:pt idx="32160">
                  <c:v>0.54436269999999998</c:v>
                </c:pt>
                <c:pt idx="32161">
                  <c:v>0.54425809999999997</c:v>
                </c:pt>
                <c:pt idx="32162">
                  <c:v>0.54415360000000002</c:v>
                </c:pt>
                <c:pt idx="32163">
                  <c:v>0.544049</c:v>
                </c:pt>
                <c:pt idx="32164">
                  <c:v>0.54394439999999999</c:v>
                </c:pt>
                <c:pt idx="32165">
                  <c:v>0.54383979999999998</c:v>
                </c:pt>
                <c:pt idx="32166">
                  <c:v>0.54373510000000003</c:v>
                </c:pt>
                <c:pt idx="32167">
                  <c:v>0.54363039999999996</c:v>
                </c:pt>
                <c:pt idx="32168">
                  <c:v>0.54352579999999995</c:v>
                </c:pt>
                <c:pt idx="32169">
                  <c:v>0.54342100000000004</c:v>
                </c:pt>
                <c:pt idx="32170">
                  <c:v>0.54331629999999997</c:v>
                </c:pt>
                <c:pt idx="32171">
                  <c:v>0.54321160000000002</c:v>
                </c:pt>
                <c:pt idx="32172">
                  <c:v>0.5431068</c:v>
                </c:pt>
                <c:pt idx="32173">
                  <c:v>0.54300199999999998</c:v>
                </c:pt>
                <c:pt idx="32174">
                  <c:v>0.54289719999999997</c:v>
                </c:pt>
                <c:pt idx="32175">
                  <c:v>0.54279239999999995</c:v>
                </c:pt>
                <c:pt idx="32176">
                  <c:v>0.54268760000000005</c:v>
                </c:pt>
                <c:pt idx="32177">
                  <c:v>0.54258280000000003</c:v>
                </c:pt>
                <c:pt idx="32178">
                  <c:v>0.54247789999999996</c:v>
                </c:pt>
                <c:pt idx="32179">
                  <c:v>0.54237299999999999</c:v>
                </c:pt>
                <c:pt idx="32180">
                  <c:v>0.54226810000000003</c:v>
                </c:pt>
                <c:pt idx="32181">
                  <c:v>0.54216319999999996</c:v>
                </c:pt>
                <c:pt idx="32182">
                  <c:v>0.54205829999999999</c:v>
                </c:pt>
                <c:pt idx="32183">
                  <c:v>0.54195329999999997</c:v>
                </c:pt>
                <c:pt idx="32184">
                  <c:v>0.54184840000000001</c:v>
                </c:pt>
                <c:pt idx="32185">
                  <c:v>0.54174339999999999</c:v>
                </c:pt>
                <c:pt idx="32186">
                  <c:v>0.54163839999999996</c:v>
                </c:pt>
                <c:pt idx="32187">
                  <c:v>0.54153340000000005</c:v>
                </c:pt>
                <c:pt idx="32188">
                  <c:v>0.54142829999999997</c:v>
                </c:pt>
                <c:pt idx="32189">
                  <c:v>0.5413232</c:v>
                </c:pt>
                <c:pt idx="32190">
                  <c:v>0.54121819999999998</c:v>
                </c:pt>
                <c:pt idx="32191">
                  <c:v>0.54111310000000001</c:v>
                </c:pt>
                <c:pt idx="32192">
                  <c:v>0.54100800000000004</c:v>
                </c:pt>
                <c:pt idx="32193">
                  <c:v>0.54090289999999996</c:v>
                </c:pt>
                <c:pt idx="32194">
                  <c:v>0.54079770000000005</c:v>
                </c:pt>
                <c:pt idx="32195">
                  <c:v>0.54069259999999997</c:v>
                </c:pt>
                <c:pt idx="32196">
                  <c:v>0.54058740000000005</c:v>
                </c:pt>
                <c:pt idx="32197">
                  <c:v>0.54048220000000002</c:v>
                </c:pt>
                <c:pt idx="32198">
                  <c:v>0.540377</c:v>
                </c:pt>
                <c:pt idx="32199">
                  <c:v>0.54027179999999997</c:v>
                </c:pt>
                <c:pt idx="32200">
                  <c:v>0.54016660000000005</c:v>
                </c:pt>
                <c:pt idx="32201">
                  <c:v>0.54006129999999997</c:v>
                </c:pt>
                <c:pt idx="32202">
                  <c:v>0.53995599999999999</c:v>
                </c:pt>
                <c:pt idx="32203">
                  <c:v>0.53985079999999996</c:v>
                </c:pt>
                <c:pt idx="32204">
                  <c:v>0.53974549999999999</c:v>
                </c:pt>
                <c:pt idx="32205">
                  <c:v>0.53964009999999996</c:v>
                </c:pt>
                <c:pt idx="32206">
                  <c:v>0.53953479999999998</c:v>
                </c:pt>
                <c:pt idx="32207">
                  <c:v>0.53942950000000001</c:v>
                </c:pt>
                <c:pt idx="32208">
                  <c:v>0.53932409999999997</c:v>
                </c:pt>
                <c:pt idx="32209">
                  <c:v>0.53921870000000005</c:v>
                </c:pt>
                <c:pt idx="32210">
                  <c:v>0.53911330000000002</c:v>
                </c:pt>
                <c:pt idx="32211">
                  <c:v>0.53900800000000004</c:v>
                </c:pt>
                <c:pt idx="32212">
                  <c:v>0.53890249999999995</c:v>
                </c:pt>
                <c:pt idx="32213">
                  <c:v>0.53879710000000003</c:v>
                </c:pt>
                <c:pt idx="32214">
                  <c:v>0.53869160000000005</c:v>
                </c:pt>
                <c:pt idx="32215">
                  <c:v>0.53858620000000001</c:v>
                </c:pt>
                <c:pt idx="32216">
                  <c:v>0.53848070000000003</c:v>
                </c:pt>
                <c:pt idx="32217">
                  <c:v>0.53837520000000005</c:v>
                </c:pt>
                <c:pt idx="32218">
                  <c:v>0.53826969999999996</c:v>
                </c:pt>
                <c:pt idx="32219">
                  <c:v>0.53816419999999998</c:v>
                </c:pt>
                <c:pt idx="32220">
                  <c:v>0.53805860000000005</c:v>
                </c:pt>
                <c:pt idx="32221">
                  <c:v>0.53795309999999996</c:v>
                </c:pt>
                <c:pt idx="32222">
                  <c:v>0.53784750000000003</c:v>
                </c:pt>
                <c:pt idx="32223">
                  <c:v>0.53774200000000005</c:v>
                </c:pt>
                <c:pt idx="32224">
                  <c:v>0.53763629999999996</c:v>
                </c:pt>
                <c:pt idx="32225">
                  <c:v>0.53753070000000003</c:v>
                </c:pt>
                <c:pt idx="32226">
                  <c:v>0.53742509999999999</c:v>
                </c:pt>
                <c:pt idx="32227">
                  <c:v>0.53731949999999995</c:v>
                </c:pt>
                <c:pt idx="32228">
                  <c:v>0.53721379999999996</c:v>
                </c:pt>
                <c:pt idx="32229">
                  <c:v>0.53710809999999998</c:v>
                </c:pt>
                <c:pt idx="32230">
                  <c:v>0.53700239999999999</c:v>
                </c:pt>
                <c:pt idx="32231">
                  <c:v>0.53689679999999995</c:v>
                </c:pt>
                <c:pt idx="32232">
                  <c:v>0.53679100000000002</c:v>
                </c:pt>
                <c:pt idx="32233">
                  <c:v>0.53668530000000003</c:v>
                </c:pt>
                <c:pt idx="32234">
                  <c:v>0.53657949999999999</c:v>
                </c:pt>
                <c:pt idx="32235">
                  <c:v>0.5364738</c:v>
                </c:pt>
                <c:pt idx="32236">
                  <c:v>0.53636810000000001</c:v>
                </c:pt>
                <c:pt idx="32237">
                  <c:v>0.53626229999999997</c:v>
                </c:pt>
                <c:pt idx="32238">
                  <c:v>0.53615650000000004</c:v>
                </c:pt>
                <c:pt idx="32239">
                  <c:v>0.53605069999999999</c:v>
                </c:pt>
                <c:pt idx="32240">
                  <c:v>0.53594489999999995</c:v>
                </c:pt>
                <c:pt idx="32241">
                  <c:v>0.53583899999999995</c:v>
                </c:pt>
                <c:pt idx="32242">
                  <c:v>0.53573320000000002</c:v>
                </c:pt>
                <c:pt idx="32243">
                  <c:v>0.53562730000000003</c:v>
                </c:pt>
                <c:pt idx="32244">
                  <c:v>0.53552140000000004</c:v>
                </c:pt>
                <c:pt idx="32245">
                  <c:v>0.53541559999999999</c:v>
                </c:pt>
                <c:pt idx="32246">
                  <c:v>0.5353097</c:v>
                </c:pt>
                <c:pt idx="32247">
                  <c:v>0.53520380000000001</c:v>
                </c:pt>
                <c:pt idx="32248">
                  <c:v>0.53509779999999996</c:v>
                </c:pt>
                <c:pt idx="32249">
                  <c:v>0.53499189999999996</c:v>
                </c:pt>
                <c:pt idx="32250">
                  <c:v>0.53488590000000003</c:v>
                </c:pt>
                <c:pt idx="32251">
                  <c:v>0.53478000000000003</c:v>
                </c:pt>
                <c:pt idx="32252">
                  <c:v>0.53467399999999998</c:v>
                </c:pt>
                <c:pt idx="32253">
                  <c:v>0.53456800000000004</c:v>
                </c:pt>
                <c:pt idx="32254">
                  <c:v>0.53446199999999999</c:v>
                </c:pt>
                <c:pt idx="32255">
                  <c:v>0.53435600000000005</c:v>
                </c:pt>
                <c:pt idx="32256">
                  <c:v>0.53425</c:v>
                </c:pt>
                <c:pt idx="32257">
                  <c:v>0.5341439</c:v>
                </c:pt>
                <c:pt idx="32258">
                  <c:v>0.53403789999999995</c:v>
                </c:pt>
                <c:pt idx="32259">
                  <c:v>0.53393179999999996</c:v>
                </c:pt>
                <c:pt idx="32260">
                  <c:v>0.53382569999999996</c:v>
                </c:pt>
                <c:pt idx="32261">
                  <c:v>0.53371959999999996</c:v>
                </c:pt>
                <c:pt idx="32262">
                  <c:v>0.53361349999999996</c:v>
                </c:pt>
                <c:pt idx="32263">
                  <c:v>0.53350739999999996</c:v>
                </c:pt>
                <c:pt idx="32264">
                  <c:v>0.53340129999999997</c:v>
                </c:pt>
                <c:pt idx="32265">
                  <c:v>0.53329510000000002</c:v>
                </c:pt>
                <c:pt idx="32266">
                  <c:v>0.53318889999999997</c:v>
                </c:pt>
                <c:pt idx="32267">
                  <c:v>0.53308279999999997</c:v>
                </c:pt>
                <c:pt idx="32268">
                  <c:v>0.53297660000000002</c:v>
                </c:pt>
                <c:pt idx="32269">
                  <c:v>0.53287039999999997</c:v>
                </c:pt>
                <c:pt idx="32270">
                  <c:v>0.53276420000000002</c:v>
                </c:pt>
                <c:pt idx="32271">
                  <c:v>0.53265799999999996</c:v>
                </c:pt>
                <c:pt idx="32272">
                  <c:v>0.53255180000000002</c:v>
                </c:pt>
                <c:pt idx="32273">
                  <c:v>0.53244550000000002</c:v>
                </c:pt>
                <c:pt idx="32274">
                  <c:v>0.53233929999999996</c:v>
                </c:pt>
                <c:pt idx="32275">
                  <c:v>0.53223299999999996</c:v>
                </c:pt>
                <c:pt idx="32276">
                  <c:v>0.53212669999999995</c:v>
                </c:pt>
                <c:pt idx="32277">
                  <c:v>0.53202039999999995</c:v>
                </c:pt>
                <c:pt idx="32278">
                  <c:v>0.5319142</c:v>
                </c:pt>
                <c:pt idx="32279">
                  <c:v>0.53180780000000005</c:v>
                </c:pt>
                <c:pt idx="32280">
                  <c:v>0.53170150000000005</c:v>
                </c:pt>
                <c:pt idx="32281">
                  <c:v>0.53159520000000005</c:v>
                </c:pt>
                <c:pt idx="32282">
                  <c:v>0.53148879999999998</c:v>
                </c:pt>
                <c:pt idx="32283">
                  <c:v>0.53138249999999998</c:v>
                </c:pt>
                <c:pt idx="32284">
                  <c:v>0.53127619999999998</c:v>
                </c:pt>
                <c:pt idx="32285">
                  <c:v>0.53116980000000003</c:v>
                </c:pt>
                <c:pt idx="32286">
                  <c:v>0.53106339999999996</c:v>
                </c:pt>
                <c:pt idx="32287">
                  <c:v>0.53095700000000001</c:v>
                </c:pt>
                <c:pt idx="32288">
                  <c:v>0.53085059999999995</c:v>
                </c:pt>
                <c:pt idx="32289">
                  <c:v>0.5307442</c:v>
                </c:pt>
                <c:pt idx="32290">
                  <c:v>0.53063769999999999</c:v>
                </c:pt>
                <c:pt idx="32291">
                  <c:v>0.53053130000000004</c:v>
                </c:pt>
                <c:pt idx="32292">
                  <c:v>0.53042480000000003</c:v>
                </c:pt>
                <c:pt idx="32293">
                  <c:v>0.53031839999999997</c:v>
                </c:pt>
                <c:pt idx="32294">
                  <c:v>0.53021189999999996</c:v>
                </c:pt>
                <c:pt idx="32295">
                  <c:v>0.53010550000000001</c:v>
                </c:pt>
                <c:pt idx="32296">
                  <c:v>0.529999</c:v>
                </c:pt>
                <c:pt idx="32297">
                  <c:v>0.52989240000000004</c:v>
                </c:pt>
                <c:pt idx="32298">
                  <c:v>0.52978590000000003</c:v>
                </c:pt>
                <c:pt idx="32299">
                  <c:v>0.52967940000000002</c:v>
                </c:pt>
                <c:pt idx="32300">
                  <c:v>0.52957290000000001</c:v>
                </c:pt>
                <c:pt idx="32301">
                  <c:v>0.5294664</c:v>
                </c:pt>
                <c:pt idx="32302">
                  <c:v>0.52935980000000005</c:v>
                </c:pt>
                <c:pt idx="32303">
                  <c:v>0.52925319999999998</c:v>
                </c:pt>
                <c:pt idx="32304">
                  <c:v>0.52914669999999997</c:v>
                </c:pt>
                <c:pt idx="32305">
                  <c:v>0.52904010000000001</c:v>
                </c:pt>
                <c:pt idx="32306">
                  <c:v>0.52893349999999995</c:v>
                </c:pt>
                <c:pt idx="32307">
                  <c:v>0.52882689999999999</c:v>
                </c:pt>
                <c:pt idx="32308">
                  <c:v>0.52872030000000003</c:v>
                </c:pt>
                <c:pt idx="32309">
                  <c:v>0.52861360000000002</c:v>
                </c:pt>
                <c:pt idx="32310">
                  <c:v>0.52850699999999995</c:v>
                </c:pt>
                <c:pt idx="32311">
                  <c:v>0.52840039999999999</c:v>
                </c:pt>
                <c:pt idx="32312">
                  <c:v>0.52829369999999998</c:v>
                </c:pt>
                <c:pt idx="32313">
                  <c:v>0.52818710000000002</c:v>
                </c:pt>
                <c:pt idx="32314">
                  <c:v>0.52808040000000001</c:v>
                </c:pt>
                <c:pt idx="32315">
                  <c:v>0.52797369999999999</c:v>
                </c:pt>
                <c:pt idx="32316">
                  <c:v>0.52786699999999998</c:v>
                </c:pt>
                <c:pt idx="32317">
                  <c:v>0.52776029999999996</c:v>
                </c:pt>
                <c:pt idx="32318">
                  <c:v>0.52765359999999994</c:v>
                </c:pt>
                <c:pt idx="32319">
                  <c:v>0.52754690000000004</c:v>
                </c:pt>
                <c:pt idx="32320">
                  <c:v>0.52744020000000003</c:v>
                </c:pt>
                <c:pt idx="32321">
                  <c:v>0.52733339999999995</c:v>
                </c:pt>
                <c:pt idx="32322">
                  <c:v>0.52722670000000005</c:v>
                </c:pt>
                <c:pt idx="32323">
                  <c:v>0.52711989999999997</c:v>
                </c:pt>
                <c:pt idx="32324">
                  <c:v>0.52701319999999996</c:v>
                </c:pt>
                <c:pt idx="32325">
                  <c:v>0.5269064</c:v>
                </c:pt>
                <c:pt idx="32326">
                  <c:v>0.52679960000000003</c:v>
                </c:pt>
                <c:pt idx="32327">
                  <c:v>0.52669279999999996</c:v>
                </c:pt>
                <c:pt idx="32328">
                  <c:v>0.526586</c:v>
                </c:pt>
                <c:pt idx="32329">
                  <c:v>0.52647920000000004</c:v>
                </c:pt>
                <c:pt idx="32330">
                  <c:v>0.52637239999999996</c:v>
                </c:pt>
                <c:pt idx="32331">
                  <c:v>0.5262656</c:v>
                </c:pt>
                <c:pt idx="32332">
                  <c:v>0.52615880000000004</c:v>
                </c:pt>
                <c:pt idx="32333">
                  <c:v>0.52605190000000002</c:v>
                </c:pt>
                <c:pt idx="32334">
                  <c:v>0.525945</c:v>
                </c:pt>
                <c:pt idx="32335">
                  <c:v>0.52583809999999997</c:v>
                </c:pt>
                <c:pt idx="32336">
                  <c:v>0.52573130000000001</c:v>
                </c:pt>
                <c:pt idx="32337">
                  <c:v>0.52562439999999999</c:v>
                </c:pt>
                <c:pt idx="32338">
                  <c:v>0.52551749999999997</c:v>
                </c:pt>
                <c:pt idx="32339">
                  <c:v>0.52541070000000001</c:v>
                </c:pt>
                <c:pt idx="32340">
                  <c:v>0.52530370000000004</c:v>
                </c:pt>
                <c:pt idx="32341">
                  <c:v>0.52519680000000002</c:v>
                </c:pt>
                <c:pt idx="32342">
                  <c:v>0.5250899</c:v>
                </c:pt>
                <c:pt idx="32343">
                  <c:v>0.52498290000000003</c:v>
                </c:pt>
                <c:pt idx="32344">
                  <c:v>0.52487600000000001</c:v>
                </c:pt>
                <c:pt idx="32345">
                  <c:v>0.52476909999999999</c:v>
                </c:pt>
                <c:pt idx="32346">
                  <c:v>0.52466210000000002</c:v>
                </c:pt>
                <c:pt idx="32347">
                  <c:v>0.52455510000000005</c:v>
                </c:pt>
                <c:pt idx="32348">
                  <c:v>0.52444820000000003</c:v>
                </c:pt>
                <c:pt idx="32349">
                  <c:v>0.52434119999999995</c:v>
                </c:pt>
                <c:pt idx="32350">
                  <c:v>0.52423419999999998</c:v>
                </c:pt>
                <c:pt idx="32351">
                  <c:v>0.52412720000000002</c:v>
                </c:pt>
                <c:pt idx="32352">
                  <c:v>0.52402020000000005</c:v>
                </c:pt>
                <c:pt idx="32353">
                  <c:v>0.52391319999999997</c:v>
                </c:pt>
                <c:pt idx="32354">
                  <c:v>0.5238062</c:v>
                </c:pt>
                <c:pt idx="32355">
                  <c:v>0.52369920000000003</c:v>
                </c:pt>
                <c:pt idx="32356">
                  <c:v>0.5235921</c:v>
                </c:pt>
                <c:pt idx="32357">
                  <c:v>0.52348510000000004</c:v>
                </c:pt>
                <c:pt idx="32358">
                  <c:v>0.52337800000000001</c:v>
                </c:pt>
                <c:pt idx="32359">
                  <c:v>0.52327100000000004</c:v>
                </c:pt>
                <c:pt idx="32360">
                  <c:v>0.52316390000000002</c:v>
                </c:pt>
                <c:pt idx="32361">
                  <c:v>0.52305690000000005</c:v>
                </c:pt>
                <c:pt idx="32362">
                  <c:v>0.52294980000000002</c:v>
                </c:pt>
                <c:pt idx="32363">
                  <c:v>0.52284260000000005</c:v>
                </c:pt>
                <c:pt idx="32364">
                  <c:v>0.52273550000000002</c:v>
                </c:pt>
                <c:pt idx="32365">
                  <c:v>0.52262839999999999</c:v>
                </c:pt>
                <c:pt idx="32366">
                  <c:v>0.52252129999999997</c:v>
                </c:pt>
                <c:pt idx="32367">
                  <c:v>0.52241420000000005</c:v>
                </c:pt>
                <c:pt idx="32368">
                  <c:v>0.52230710000000002</c:v>
                </c:pt>
                <c:pt idx="32369">
                  <c:v>0.5222</c:v>
                </c:pt>
                <c:pt idx="32370">
                  <c:v>0.52209280000000002</c:v>
                </c:pt>
                <c:pt idx="32371">
                  <c:v>0.5219857</c:v>
                </c:pt>
                <c:pt idx="32372">
                  <c:v>0.52187850000000002</c:v>
                </c:pt>
                <c:pt idx="32373">
                  <c:v>0.52177130000000005</c:v>
                </c:pt>
                <c:pt idx="32374">
                  <c:v>0.52166409999999996</c:v>
                </c:pt>
                <c:pt idx="32375">
                  <c:v>0.52155700000000005</c:v>
                </c:pt>
                <c:pt idx="32376">
                  <c:v>0.52144979999999996</c:v>
                </c:pt>
                <c:pt idx="32377">
                  <c:v>0.52134259999999999</c:v>
                </c:pt>
                <c:pt idx="32378">
                  <c:v>0.52123549999999996</c:v>
                </c:pt>
                <c:pt idx="32379">
                  <c:v>0.52112820000000004</c:v>
                </c:pt>
                <c:pt idx="32380">
                  <c:v>0.52102099999999996</c:v>
                </c:pt>
                <c:pt idx="32381">
                  <c:v>0.52091379999999998</c:v>
                </c:pt>
                <c:pt idx="32382">
                  <c:v>0.52080660000000001</c:v>
                </c:pt>
                <c:pt idx="32383">
                  <c:v>0.52069929999999998</c:v>
                </c:pt>
                <c:pt idx="32384">
                  <c:v>0.5205921</c:v>
                </c:pt>
                <c:pt idx="32385">
                  <c:v>0.52048490000000003</c:v>
                </c:pt>
                <c:pt idx="32386">
                  <c:v>0.5203776</c:v>
                </c:pt>
                <c:pt idx="32387">
                  <c:v>0.52027040000000002</c:v>
                </c:pt>
                <c:pt idx="32388">
                  <c:v>0.52016309999999999</c:v>
                </c:pt>
                <c:pt idx="32389">
                  <c:v>0.52005579999999996</c:v>
                </c:pt>
                <c:pt idx="32390">
                  <c:v>0.51994850000000004</c:v>
                </c:pt>
                <c:pt idx="32391">
                  <c:v>0.51984129999999995</c:v>
                </c:pt>
                <c:pt idx="32392">
                  <c:v>0.51973400000000003</c:v>
                </c:pt>
                <c:pt idx="32393">
                  <c:v>0.5196267</c:v>
                </c:pt>
                <c:pt idx="32394">
                  <c:v>0.51951939999999996</c:v>
                </c:pt>
                <c:pt idx="32395">
                  <c:v>0.51941210000000004</c:v>
                </c:pt>
                <c:pt idx="32396">
                  <c:v>0.51930480000000001</c:v>
                </c:pt>
                <c:pt idx="32397">
                  <c:v>0.51919749999999998</c:v>
                </c:pt>
                <c:pt idx="32398">
                  <c:v>0.5190901</c:v>
                </c:pt>
                <c:pt idx="32399">
                  <c:v>0.51898279999999997</c:v>
                </c:pt>
                <c:pt idx="32400">
                  <c:v>0.51887539999999999</c:v>
                </c:pt>
                <c:pt idx="32401">
                  <c:v>0.51876080000000002</c:v>
                </c:pt>
                <c:pt idx="32402">
                  <c:v>0.51864560000000004</c:v>
                </c:pt>
                <c:pt idx="32403">
                  <c:v>0.51852989999999999</c:v>
                </c:pt>
                <c:pt idx="32404">
                  <c:v>0.51841380000000004</c:v>
                </c:pt>
                <c:pt idx="32405">
                  <c:v>0.51829729999999996</c:v>
                </c:pt>
                <c:pt idx="32406">
                  <c:v>0.51818050000000004</c:v>
                </c:pt>
                <c:pt idx="32407">
                  <c:v>0.51806339999999995</c:v>
                </c:pt>
                <c:pt idx="32408">
                  <c:v>0.51794600000000002</c:v>
                </c:pt>
                <c:pt idx="32409">
                  <c:v>0.51782839999999997</c:v>
                </c:pt>
                <c:pt idx="32410">
                  <c:v>0.51771060000000002</c:v>
                </c:pt>
                <c:pt idx="32411">
                  <c:v>0.51759250000000001</c:v>
                </c:pt>
                <c:pt idx="32412">
                  <c:v>0.5174744</c:v>
                </c:pt>
                <c:pt idx="32413">
                  <c:v>0.51735600000000004</c:v>
                </c:pt>
                <c:pt idx="32414">
                  <c:v>0.51723739999999996</c:v>
                </c:pt>
                <c:pt idx="32415">
                  <c:v>0.51711870000000004</c:v>
                </c:pt>
                <c:pt idx="32416">
                  <c:v>0.51699980000000001</c:v>
                </c:pt>
                <c:pt idx="32417">
                  <c:v>0.51688080000000003</c:v>
                </c:pt>
                <c:pt idx="32418">
                  <c:v>0.51676149999999998</c:v>
                </c:pt>
                <c:pt idx="32419">
                  <c:v>0.51664220000000005</c:v>
                </c:pt>
                <c:pt idx="32420">
                  <c:v>0.5165227</c:v>
                </c:pt>
                <c:pt idx="32421">
                  <c:v>0.5164031</c:v>
                </c:pt>
                <c:pt idx="32422">
                  <c:v>0.5162833</c:v>
                </c:pt>
                <c:pt idx="32423">
                  <c:v>0.5161635</c:v>
                </c:pt>
                <c:pt idx="32424">
                  <c:v>0.51604349999999999</c:v>
                </c:pt>
                <c:pt idx="32425">
                  <c:v>0.51592340000000003</c:v>
                </c:pt>
                <c:pt idx="32426">
                  <c:v>0.51580320000000002</c:v>
                </c:pt>
                <c:pt idx="32427">
                  <c:v>0.5156828</c:v>
                </c:pt>
                <c:pt idx="32428">
                  <c:v>0.51556239999999998</c:v>
                </c:pt>
                <c:pt idx="32429">
                  <c:v>0.51544190000000001</c:v>
                </c:pt>
                <c:pt idx="32430">
                  <c:v>0.51532129999999998</c:v>
                </c:pt>
                <c:pt idx="32431">
                  <c:v>0.51520060000000001</c:v>
                </c:pt>
                <c:pt idx="32432">
                  <c:v>0.51507970000000003</c:v>
                </c:pt>
                <c:pt idx="32433">
                  <c:v>0.51495880000000005</c:v>
                </c:pt>
                <c:pt idx="32434">
                  <c:v>0.51483780000000001</c:v>
                </c:pt>
                <c:pt idx="32435">
                  <c:v>0.51471670000000003</c:v>
                </c:pt>
                <c:pt idx="32436">
                  <c:v>0.51459549999999998</c:v>
                </c:pt>
                <c:pt idx="32437">
                  <c:v>0.51447419999999999</c:v>
                </c:pt>
                <c:pt idx="32438">
                  <c:v>0.5143529</c:v>
                </c:pt>
                <c:pt idx="32439">
                  <c:v>0.51423140000000001</c:v>
                </c:pt>
                <c:pt idx="32440">
                  <c:v>0.51410990000000001</c:v>
                </c:pt>
                <c:pt idx="32441">
                  <c:v>0.51398829999999995</c:v>
                </c:pt>
                <c:pt idx="32442">
                  <c:v>0.51386670000000001</c:v>
                </c:pt>
                <c:pt idx="32443">
                  <c:v>0.51374500000000001</c:v>
                </c:pt>
                <c:pt idx="32444">
                  <c:v>0.5136231</c:v>
                </c:pt>
                <c:pt idx="32445">
                  <c:v>0.51350119999999999</c:v>
                </c:pt>
                <c:pt idx="32446">
                  <c:v>0.51337929999999998</c:v>
                </c:pt>
                <c:pt idx="32447">
                  <c:v>0.51325730000000003</c:v>
                </c:pt>
                <c:pt idx="32448">
                  <c:v>0.51313520000000001</c:v>
                </c:pt>
                <c:pt idx="32449">
                  <c:v>0.51301300000000005</c:v>
                </c:pt>
                <c:pt idx="32450">
                  <c:v>0.51289079999999998</c:v>
                </c:pt>
                <c:pt idx="32451">
                  <c:v>0.51276840000000001</c:v>
                </c:pt>
                <c:pt idx="32452">
                  <c:v>0.51264609999999999</c:v>
                </c:pt>
                <c:pt idx="32453">
                  <c:v>0.51252370000000003</c:v>
                </c:pt>
                <c:pt idx="32454">
                  <c:v>0.5124012</c:v>
                </c:pt>
                <c:pt idx="32455">
                  <c:v>0.51227860000000003</c:v>
                </c:pt>
                <c:pt idx="32456">
                  <c:v>0.51215599999999994</c:v>
                </c:pt>
                <c:pt idx="32457">
                  <c:v>0.51203330000000002</c:v>
                </c:pt>
                <c:pt idx="32458">
                  <c:v>0.51191059999999999</c:v>
                </c:pt>
                <c:pt idx="32459">
                  <c:v>0.51178780000000001</c:v>
                </c:pt>
                <c:pt idx="32460">
                  <c:v>0.51166500000000004</c:v>
                </c:pt>
                <c:pt idx="32461">
                  <c:v>0.5115421</c:v>
                </c:pt>
                <c:pt idx="32462">
                  <c:v>0.51141910000000002</c:v>
                </c:pt>
                <c:pt idx="32463">
                  <c:v>0.51129610000000003</c:v>
                </c:pt>
                <c:pt idx="32464">
                  <c:v>0.51117299999999999</c:v>
                </c:pt>
                <c:pt idx="32465">
                  <c:v>0.51104989999999995</c:v>
                </c:pt>
                <c:pt idx="32466">
                  <c:v>0.51092669999999996</c:v>
                </c:pt>
                <c:pt idx="32467">
                  <c:v>0.51080349999999997</c:v>
                </c:pt>
                <c:pt idx="32468">
                  <c:v>0.51068029999999998</c:v>
                </c:pt>
                <c:pt idx="32469">
                  <c:v>0.51055689999999998</c:v>
                </c:pt>
                <c:pt idx="32470">
                  <c:v>0.51043360000000004</c:v>
                </c:pt>
                <c:pt idx="32471">
                  <c:v>0.51031009999999999</c:v>
                </c:pt>
                <c:pt idx="32472">
                  <c:v>0.51018669999999999</c:v>
                </c:pt>
                <c:pt idx="32473">
                  <c:v>0.51006320000000005</c:v>
                </c:pt>
                <c:pt idx="32474">
                  <c:v>0.50993960000000005</c:v>
                </c:pt>
                <c:pt idx="32475">
                  <c:v>0.50981600000000005</c:v>
                </c:pt>
                <c:pt idx="32476">
                  <c:v>0.50969229999999999</c:v>
                </c:pt>
                <c:pt idx="32477">
                  <c:v>0.50956860000000004</c:v>
                </c:pt>
                <c:pt idx="32478">
                  <c:v>0.50944489999999998</c:v>
                </c:pt>
                <c:pt idx="32479">
                  <c:v>0.50932109999999997</c:v>
                </c:pt>
                <c:pt idx="32480">
                  <c:v>0.50919720000000002</c:v>
                </c:pt>
                <c:pt idx="32481">
                  <c:v>0.50907340000000001</c:v>
                </c:pt>
                <c:pt idx="32482">
                  <c:v>0.50894950000000005</c:v>
                </c:pt>
                <c:pt idx="32483">
                  <c:v>0.50882550000000004</c:v>
                </c:pt>
                <c:pt idx="32484">
                  <c:v>0.50870139999999997</c:v>
                </c:pt>
                <c:pt idx="32485">
                  <c:v>0.50857739999999996</c:v>
                </c:pt>
                <c:pt idx="32486">
                  <c:v>0.5084533</c:v>
                </c:pt>
                <c:pt idx="32487">
                  <c:v>0.50832920000000004</c:v>
                </c:pt>
                <c:pt idx="32488">
                  <c:v>0.50820500000000002</c:v>
                </c:pt>
                <c:pt idx="32489">
                  <c:v>0.5080808</c:v>
                </c:pt>
                <c:pt idx="32490">
                  <c:v>0.50795650000000003</c:v>
                </c:pt>
                <c:pt idx="32491">
                  <c:v>0.50783219999999996</c:v>
                </c:pt>
                <c:pt idx="32492">
                  <c:v>0.50770789999999999</c:v>
                </c:pt>
                <c:pt idx="32493">
                  <c:v>0.50758349999999997</c:v>
                </c:pt>
                <c:pt idx="32494">
                  <c:v>0.50745910000000005</c:v>
                </c:pt>
                <c:pt idx="32495">
                  <c:v>0.50733459999999997</c:v>
                </c:pt>
                <c:pt idx="32496">
                  <c:v>0.50721020000000006</c:v>
                </c:pt>
                <c:pt idx="32497">
                  <c:v>0.50708569999999997</c:v>
                </c:pt>
                <c:pt idx="32498">
                  <c:v>0.50696110000000005</c:v>
                </c:pt>
                <c:pt idx="32499">
                  <c:v>0.50683650000000002</c:v>
                </c:pt>
                <c:pt idx="32500">
                  <c:v>0.50671189999999999</c:v>
                </c:pt>
                <c:pt idx="32501">
                  <c:v>0.50658729999999996</c:v>
                </c:pt>
                <c:pt idx="32502">
                  <c:v>0.50646259999999999</c:v>
                </c:pt>
                <c:pt idx="32503">
                  <c:v>0.50633790000000001</c:v>
                </c:pt>
                <c:pt idx="32504">
                  <c:v>0.50621309999999997</c:v>
                </c:pt>
                <c:pt idx="32505">
                  <c:v>0.50608830000000005</c:v>
                </c:pt>
                <c:pt idx="32506">
                  <c:v>0.50596350000000001</c:v>
                </c:pt>
                <c:pt idx="32507">
                  <c:v>0.50583860000000003</c:v>
                </c:pt>
                <c:pt idx="32508">
                  <c:v>0.50571379999999999</c:v>
                </c:pt>
                <c:pt idx="32509">
                  <c:v>0.50558879999999995</c:v>
                </c:pt>
                <c:pt idx="32510">
                  <c:v>0.50546389999999997</c:v>
                </c:pt>
                <c:pt idx="32511">
                  <c:v>0.50533890000000004</c:v>
                </c:pt>
                <c:pt idx="32512">
                  <c:v>0.50521389999999999</c:v>
                </c:pt>
                <c:pt idx="32513">
                  <c:v>0.50508889999999995</c:v>
                </c:pt>
                <c:pt idx="32514">
                  <c:v>0.50496379999999996</c:v>
                </c:pt>
                <c:pt idx="32515">
                  <c:v>0.50483869999999997</c:v>
                </c:pt>
                <c:pt idx="32516">
                  <c:v>0.50471359999999998</c:v>
                </c:pt>
                <c:pt idx="32517">
                  <c:v>0.50458840000000005</c:v>
                </c:pt>
                <c:pt idx="32518">
                  <c:v>0.50446329999999995</c:v>
                </c:pt>
                <c:pt idx="32519">
                  <c:v>0.50433799999999995</c:v>
                </c:pt>
                <c:pt idx="32520">
                  <c:v>0.50421280000000002</c:v>
                </c:pt>
                <c:pt idx="32521">
                  <c:v>0.50408750000000002</c:v>
                </c:pt>
                <c:pt idx="32522">
                  <c:v>0.50396220000000003</c:v>
                </c:pt>
                <c:pt idx="32523">
                  <c:v>0.50383690000000003</c:v>
                </c:pt>
                <c:pt idx="32524">
                  <c:v>0.50371149999999998</c:v>
                </c:pt>
                <c:pt idx="32525">
                  <c:v>0.50358610000000004</c:v>
                </c:pt>
                <c:pt idx="32526">
                  <c:v>0.50346069999999998</c:v>
                </c:pt>
                <c:pt idx="32527">
                  <c:v>0.50333530000000004</c:v>
                </c:pt>
                <c:pt idx="32528">
                  <c:v>0.50320980000000004</c:v>
                </c:pt>
                <c:pt idx="32529">
                  <c:v>0.50308439999999999</c:v>
                </c:pt>
                <c:pt idx="32530">
                  <c:v>0.50295880000000004</c:v>
                </c:pt>
                <c:pt idx="32531">
                  <c:v>0.50283330000000004</c:v>
                </c:pt>
                <c:pt idx="32532">
                  <c:v>0.50270769999999998</c:v>
                </c:pt>
                <c:pt idx="32533">
                  <c:v>0.50258210000000003</c:v>
                </c:pt>
                <c:pt idx="32534">
                  <c:v>0.50245649999999997</c:v>
                </c:pt>
                <c:pt idx="32535">
                  <c:v>0.50233090000000002</c:v>
                </c:pt>
                <c:pt idx="32536">
                  <c:v>0.50220529999999997</c:v>
                </c:pt>
                <c:pt idx="32537">
                  <c:v>0.50207950000000001</c:v>
                </c:pt>
                <c:pt idx="32538">
                  <c:v>0.50195380000000001</c:v>
                </c:pt>
                <c:pt idx="32539">
                  <c:v>0.5018281</c:v>
                </c:pt>
                <c:pt idx="32540">
                  <c:v>0.50170239999999999</c:v>
                </c:pt>
                <c:pt idx="32541">
                  <c:v>0.50157660000000004</c:v>
                </c:pt>
                <c:pt idx="32542">
                  <c:v>0.50145079999999997</c:v>
                </c:pt>
                <c:pt idx="32543">
                  <c:v>0.50132500000000002</c:v>
                </c:pt>
                <c:pt idx="32544">
                  <c:v>0.50119910000000001</c:v>
                </c:pt>
                <c:pt idx="32545">
                  <c:v>0.5010732</c:v>
                </c:pt>
                <c:pt idx="32546">
                  <c:v>0.50094740000000004</c:v>
                </c:pt>
                <c:pt idx="32547">
                  <c:v>0.50082150000000003</c:v>
                </c:pt>
                <c:pt idx="32548">
                  <c:v>0.50069549999999996</c:v>
                </c:pt>
                <c:pt idx="32549">
                  <c:v>0.50056959999999995</c:v>
                </c:pt>
                <c:pt idx="32550">
                  <c:v>0.50044359999999999</c:v>
                </c:pt>
                <c:pt idx="32551">
                  <c:v>0.50031760000000003</c:v>
                </c:pt>
                <c:pt idx="32552">
                  <c:v>0.50019159999999996</c:v>
                </c:pt>
                <c:pt idx="32553">
                  <c:v>0.50006550000000005</c:v>
                </c:pt>
                <c:pt idx="32554">
                  <c:v>0.49993939999999998</c:v>
                </c:pt>
                <c:pt idx="32555">
                  <c:v>0.49981330000000002</c:v>
                </c:pt>
                <c:pt idx="32556">
                  <c:v>0.4996873</c:v>
                </c:pt>
                <c:pt idx="32557">
                  <c:v>0.49956109999999998</c:v>
                </c:pt>
                <c:pt idx="32558">
                  <c:v>0.49943500000000002</c:v>
                </c:pt>
                <c:pt idx="32559">
                  <c:v>0.4993088</c:v>
                </c:pt>
                <c:pt idx="32560">
                  <c:v>0.49918259999999998</c:v>
                </c:pt>
                <c:pt idx="32561">
                  <c:v>0.49905650000000001</c:v>
                </c:pt>
                <c:pt idx="32562">
                  <c:v>0.49893019999999999</c:v>
                </c:pt>
                <c:pt idx="32563">
                  <c:v>0.49880400000000003</c:v>
                </c:pt>
                <c:pt idx="32564">
                  <c:v>0.4986778</c:v>
                </c:pt>
                <c:pt idx="32565">
                  <c:v>0.49855149999999998</c:v>
                </c:pt>
                <c:pt idx="32566">
                  <c:v>0.49842520000000001</c:v>
                </c:pt>
                <c:pt idx="32567">
                  <c:v>0.49829889999999999</c:v>
                </c:pt>
                <c:pt idx="32568">
                  <c:v>0.49817260000000002</c:v>
                </c:pt>
                <c:pt idx="32569">
                  <c:v>0.49804619999999999</c:v>
                </c:pt>
                <c:pt idx="32570">
                  <c:v>0.49791990000000003</c:v>
                </c:pt>
                <c:pt idx="32571">
                  <c:v>0.4977935</c:v>
                </c:pt>
                <c:pt idx="32572">
                  <c:v>0.49766709999999997</c:v>
                </c:pt>
                <c:pt idx="32573">
                  <c:v>0.4975407</c:v>
                </c:pt>
                <c:pt idx="32574">
                  <c:v>0.49741429999999998</c:v>
                </c:pt>
                <c:pt idx="32575">
                  <c:v>0.4972878</c:v>
                </c:pt>
                <c:pt idx="32576">
                  <c:v>0.49716139999999998</c:v>
                </c:pt>
                <c:pt idx="32577">
                  <c:v>0.4970349</c:v>
                </c:pt>
                <c:pt idx="32578">
                  <c:v>0.49690839999999997</c:v>
                </c:pt>
                <c:pt idx="32579">
                  <c:v>0.4967819</c:v>
                </c:pt>
                <c:pt idx="32580">
                  <c:v>0.49665530000000002</c:v>
                </c:pt>
                <c:pt idx="32581">
                  <c:v>0.49652879999999999</c:v>
                </c:pt>
                <c:pt idx="32582">
                  <c:v>0.49640220000000002</c:v>
                </c:pt>
                <c:pt idx="32583">
                  <c:v>0.49627569999999999</c:v>
                </c:pt>
                <c:pt idx="32584">
                  <c:v>0.49614910000000001</c:v>
                </c:pt>
                <c:pt idx="32585">
                  <c:v>0.49602249999999998</c:v>
                </c:pt>
                <c:pt idx="32586">
                  <c:v>0.4958958</c:v>
                </c:pt>
                <c:pt idx="32587">
                  <c:v>0.49576920000000002</c:v>
                </c:pt>
                <c:pt idx="32588">
                  <c:v>0.49564249999999999</c:v>
                </c:pt>
                <c:pt idx="32589">
                  <c:v>0.49551590000000001</c:v>
                </c:pt>
                <c:pt idx="32590">
                  <c:v>0.49538919999999997</c:v>
                </c:pt>
                <c:pt idx="32591">
                  <c:v>0.49526249999999999</c:v>
                </c:pt>
                <c:pt idx="32592">
                  <c:v>0.49513580000000001</c:v>
                </c:pt>
                <c:pt idx="32593">
                  <c:v>0.49500909999999998</c:v>
                </c:pt>
                <c:pt idx="32594">
                  <c:v>0.4948823</c:v>
                </c:pt>
                <c:pt idx="32595">
                  <c:v>0.49475560000000002</c:v>
                </c:pt>
                <c:pt idx="32596">
                  <c:v>0.49462879999999998</c:v>
                </c:pt>
                <c:pt idx="32597">
                  <c:v>0.494502</c:v>
                </c:pt>
                <c:pt idx="32598">
                  <c:v>0.49437530000000002</c:v>
                </c:pt>
                <c:pt idx="32599">
                  <c:v>0.49424839999999998</c:v>
                </c:pt>
                <c:pt idx="32600">
                  <c:v>0.49412159999999999</c:v>
                </c:pt>
                <c:pt idx="32601">
                  <c:v>0.49399480000000001</c:v>
                </c:pt>
                <c:pt idx="32602">
                  <c:v>0.49386799999999997</c:v>
                </c:pt>
                <c:pt idx="32603">
                  <c:v>0.49374109999999999</c:v>
                </c:pt>
                <c:pt idx="32604">
                  <c:v>0.4936142</c:v>
                </c:pt>
                <c:pt idx="32605">
                  <c:v>0.49348740000000002</c:v>
                </c:pt>
                <c:pt idx="32606">
                  <c:v>0.49336049999999998</c:v>
                </c:pt>
                <c:pt idx="32607">
                  <c:v>0.49323359999999999</c:v>
                </c:pt>
                <c:pt idx="32608">
                  <c:v>0.49310660000000001</c:v>
                </c:pt>
                <c:pt idx="32609">
                  <c:v>0.49297970000000002</c:v>
                </c:pt>
                <c:pt idx="32610">
                  <c:v>0.49285269999999998</c:v>
                </c:pt>
                <c:pt idx="32611">
                  <c:v>0.49272579999999999</c:v>
                </c:pt>
                <c:pt idx="32612">
                  <c:v>0.4925988</c:v>
                </c:pt>
                <c:pt idx="32613">
                  <c:v>0.49247180000000002</c:v>
                </c:pt>
                <c:pt idx="32614">
                  <c:v>0.49234489999999997</c:v>
                </c:pt>
                <c:pt idx="32615">
                  <c:v>0.49221779999999998</c:v>
                </c:pt>
                <c:pt idx="32616">
                  <c:v>0.49209079999999999</c:v>
                </c:pt>
                <c:pt idx="32617">
                  <c:v>0.49196380000000001</c:v>
                </c:pt>
                <c:pt idx="32618">
                  <c:v>0.49183680000000002</c:v>
                </c:pt>
                <c:pt idx="32619">
                  <c:v>0.49170970000000003</c:v>
                </c:pt>
                <c:pt idx="32620">
                  <c:v>0.49158269999999998</c:v>
                </c:pt>
                <c:pt idx="32621">
                  <c:v>0.49145559999999999</c:v>
                </c:pt>
                <c:pt idx="32622">
                  <c:v>0.4913285</c:v>
                </c:pt>
                <c:pt idx="32623">
                  <c:v>0.49120140000000001</c:v>
                </c:pt>
                <c:pt idx="32624">
                  <c:v>0.49107430000000002</c:v>
                </c:pt>
                <c:pt idx="32625">
                  <c:v>0.49094719999999997</c:v>
                </c:pt>
                <c:pt idx="32626">
                  <c:v>0.49082009999999998</c:v>
                </c:pt>
                <c:pt idx="32627">
                  <c:v>0.49069289999999999</c:v>
                </c:pt>
                <c:pt idx="32628">
                  <c:v>0.4905658</c:v>
                </c:pt>
                <c:pt idx="32629">
                  <c:v>0.4904386</c:v>
                </c:pt>
                <c:pt idx="32630">
                  <c:v>0.49031150000000001</c:v>
                </c:pt>
                <c:pt idx="32631">
                  <c:v>0.49018430000000002</c:v>
                </c:pt>
                <c:pt idx="32632">
                  <c:v>0.49005710000000002</c:v>
                </c:pt>
                <c:pt idx="32633">
                  <c:v>0.48992989999999997</c:v>
                </c:pt>
                <c:pt idx="32634">
                  <c:v>0.48980269999999998</c:v>
                </c:pt>
                <c:pt idx="32635">
                  <c:v>0.48967549999999999</c:v>
                </c:pt>
                <c:pt idx="32636">
                  <c:v>0.48954829999999999</c:v>
                </c:pt>
                <c:pt idx="32637">
                  <c:v>0.48942099999999999</c:v>
                </c:pt>
                <c:pt idx="32638">
                  <c:v>0.4892938</c:v>
                </c:pt>
                <c:pt idx="32639">
                  <c:v>0.48916660000000001</c:v>
                </c:pt>
                <c:pt idx="32640">
                  <c:v>0.48903930000000001</c:v>
                </c:pt>
                <c:pt idx="32641">
                  <c:v>0.48891200000000001</c:v>
                </c:pt>
                <c:pt idx="32642">
                  <c:v>0.48878480000000002</c:v>
                </c:pt>
                <c:pt idx="32643">
                  <c:v>0.48865750000000002</c:v>
                </c:pt>
                <c:pt idx="32644">
                  <c:v>0.48853020000000003</c:v>
                </c:pt>
                <c:pt idx="32645">
                  <c:v>0.48840289999999997</c:v>
                </c:pt>
                <c:pt idx="32646">
                  <c:v>0.48827559999999998</c:v>
                </c:pt>
                <c:pt idx="32647">
                  <c:v>0.48814819999999998</c:v>
                </c:pt>
                <c:pt idx="32648">
                  <c:v>0.48802089999999998</c:v>
                </c:pt>
                <c:pt idx="32649">
                  <c:v>0.48789359999999998</c:v>
                </c:pt>
                <c:pt idx="32650">
                  <c:v>0.48776619999999998</c:v>
                </c:pt>
                <c:pt idx="32651">
                  <c:v>0.48763889999999999</c:v>
                </c:pt>
                <c:pt idx="32652">
                  <c:v>0.48751149999999999</c:v>
                </c:pt>
                <c:pt idx="32653">
                  <c:v>0.48738419999999999</c:v>
                </c:pt>
                <c:pt idx="32654">
                  <c:v>0.48725679999999999</c:v>
                </c:pt>
                <c:pt idx="32655">
                  <c:v>0.48712939999999999</c:v>
                </c:pt>
                <c:pt idx="32656">
                  <c:v>0.48700199999999999</c:v>
                </c:pt>
                <c:pt idx="32657">
                  <c:v>0.48687459999999999</c:v>
                </c:pt>
                <c:pt idx="32658">
                  <c:v>0.48674719999999999</c:v>
                </c:pt>
                <c:pt idx="32659">
                  <c:v>0.48661979999999999</c:v>
                </c:pt>
                <c:pt idx="32660">
                  <c:v>0.48649239999999999</c:v>
                </c:pt>
                <c:pt idx="32661">
                  <c:v>0.48636489999999999</c:v>
                </c:pt>
                <c:pt idx="32662">
                  <c:v>0.48623749999999999</c:v>
                </c:pt>
                <c:pt idx="32663">
                  <c:v>0.48611009999999999</c:v>
                </c:pt>
                <c:pt idx="32664">
                  <c:v>0.48598259999999999</c:v>
                </c:pt>
                <c:pt idx="32665">
                  <c:v>0.48585519999999999</c:v>
                </c:pt>
                <c:pt idx="32666">
                  <c:v>0.48572769999999998</c:v>
                </c:pt>
                <c:pt idx="32667">
                  <c:v>0.48560019999999998</c:v>
                </c:pt>
                <c:pt idx="32668">
                  <c:v>0.48547279999999998</c:v>
                </c:pt>
                <c:pt idx="32669">
                  <c:v>0.48534529999999998</c:v>
                </c:pt>
                <c:pt idx="32670">
                  <c:v>0.48521779999999998</c:v>
                </c:pt>
                <c:pt idx="32671">
                  <c:v>0.48509029999999997</c:v>
                </c:pt>
                <c:pt idx="32672">
                  <c:v>0.48496280000000003</c:v>
                </c:pt>
                <c:pt idx="32673">
                  <c:v>0.48483530000000002</c:v>
                </c:pt>
                <c:pt idx="32674">
                  <c:v>0.48470770000000002</c:v>
                </c:pt>
                <c:pt idx="32675">
                  <c:v>0.48458020000000002</c:v>
                </c:pt>
                <c:pt idx="32676">
                  <c:v>0.48445270000000001</c:v>
                </c:pt>
                <c:pt idx="32677">
                  <c:v>0.48432520000000001</c:v>
                </c:pt>
                <c:pt idx="32678">
                  <c:v>0.48419760000000001</c:v>
                </c:pt>
                <c:pt idx="32679">
                  <c:v>0.4840701</c:v>
                </c:pt>
                <c:pt idx="32680">
                  <c:v>0.4839425</c:v>
                </c:pt>
                <c:pt idx="32681">
                  <c:v>0.483815</c:v>
                </c:pt>
                <c:pt idx="32682">
                  <c:v>0.48368739999999999</c:v>
                </c:pt>
                <c:pt idx="32683">
                  <c:v>0.48355989999999999</c:v>
                </c:pt>
                <c:pt idx="32684">
                  <c:v>0.48343229999999998</c:v>
                </c:pt>
                <c:pt idx="32685">
                  <c:v>0.48330469999999998</c:v>
                </c:pt>
                <c:pt idx="32686">
                  <c:v>0.48317710000000003</c:v>
                </c:pt>
                <c:pt idx="32687">
                  <c:v>0.48304950000000002</c:v>
                </c:pt>
                <c:pt idx="32688">
                  <c:v>0.48292200000000002</c:v>
                </c:pt>
                <c:pt idx="32689">
                  <c:v>0.48279430000000001</c:v>
                </c:pt>
                <c:pt idx="32690">
                  <c:v>0.4826667</c:v>
                </c:pt>
                <c:pt idx="32691">
                  <c:v>0.4825391</c:v>
                </c:pt>
                <c:pt idx="32692">
                  <c:v>0.48241149999999999</c:v>
                </c:pt>
                <c:pt idx="32693">
                  <c:v>0.48228389999999999</c:v>
                </c:pt>
                <c:pt idx="32694">
                  <c:v>0.48215629999999998</c:v>
                </c:pt>
                <c:pt idx="32695">
                  <c:v>0.48202869999999998</c:v>
                </c:pt>
                <c:pt idx="32696">
                  <c:v>0.48190100000000002</c:v>
                </c:pt>
                <c:pt idx="32697">
                  <c:v>0.48177340000000002</c:v>
                </c:pt>
                <c:pt idx="32698">
                  <c:v>0.48164570000000001</c:v>
                </c:pt>
                <c:pt idx="32699">
                  <c:v>0.4815181</c:v>
                </c:pt>
                <c:pt idx="32700">
                  <c:v>0.4813904</c:v>
                </c:pt>
                <c:pt idx="32701">
                  <c:v>0.48126279999999999</c:v>
                </c:pt>
                <c:pt idx="32702">
                  <c:v>0.48113509999999998</c:v>
                </c:pt>
                <c:pt idx="32703">
                  <c:v>0.48100749999999998</c:v>
                </c:pt>
                <c:pt idx="32704">
                  <c:v>0.48087980000000002</c:v>
                </c:pt>
                <c:pt idx="32705">
                  <c:v>0.48075210000000002</c:v>
                </c:pt>
                <c:pt idx="32706">
                  <c:v>0.48062440000000001</c:v>
                </c:pt>
                <c:pt idx="32707">
                  <c:v>0.4804968</c:v>
                </c:pt>
                <c:pt idx="32708">
                  <c:v>0.48036909999999999</c:v>
                </c:pt>
                <c:pt idx="32709">
                  <c:v>0.48024139999999998</c:v>
                </c:pt>
                <c:pt idx="32710">
                  <c:v>0.48011369999999998</c:v>
                </c:pt>
                <c:pt idx="32711">
                  <c:v>0.47998600000000002</c:v>
                </c:pt>
                <c:pt idx="32712">
                  <c:v>0.47985830000000002</c:v>
                </c:pt>
                <c:pt idx="32713">
                  <c:v>0.47973060000000001</c:v>
                </c:pt>
                <c:pt idx="32714">
                  <c:v>0.4796029</c:v>
                </c:pt>
                <c:pt idx="32715">
                  <c:v>0.47947519999999999</c:v>
                </c:pt>
                <c:pt idx="32716">
                  <c:v>0.47934749999999998</c:v>
                </c:pt>
                <c:pt idx="32717">
                  <c:v>0.47921970000000003</c:v>
                </c:pt>
                <c:pt idx="32718">
                  <c:v>0.47909200000000002</c:v>
                </c:pt>
                <c:pt idx="32719">
                  <c:v>0.47896430000000001</c:v>
                </c:pt>
                <c:pt idx="32720">
                  <c:v>0.4788365</c:v>
                </c:pt>
                <c:pt idx="32721">
                  <c:v>0.47870879999999999</c:v>
                </c:pt>
                <c:pt idx="32722">
                  <c:v>0.47858109999999998</c:v>
                </c:pt>
                <c:pt idx="32723">
                  <c:v>0.47845330000000003</c:v>
                </c:pt>
                <c:pt idx="32724">
                  <c:v>0.47832560000000002</c:v>
                </c:pt>
                <c:pt idx="32725">
                  <c:v>0.47819790000000001</c:v>
                </c:pt>
                <c:pt idx="32726">
                  <c:v>0.4780701</c:v>
                </c:pt>
                <c:pt idx="32727">
                  <c:v>0.47794239999999999</c:v>
                </c:pt>
                <c:pt idx="32728">
                  <c:v>0.47781459999999998</c:v>
                </c:pt>
                <c:pt idx="32729">
                  <c:v>0.47768690000000003</c:v>
                </c:pt>
                <c:pt idx="32730">
                  <c:v>0.47755910000000001</c:v>
                </c:pt>
                <c:pt idx="32731">
                  <c:v>0.4774313</c:v>
                </c:pt>
                <c:pt idx="32732">
                  <c:v>0.47730359999999999</c:v>
                </c:pt>
                <c:pt idx="32733">
                  <c:v>0.47717579999999998</c:v>
                </c:pt>
                <c:pt idx="32734">
                  <c:v>0.47704800000000003</c:v>
                </c:pt>
                <c:pt idx="32735">
                  <c:v>0.47692030000000002</c:v>
                </c:pt>
                <c:pt idx="32736">
                  <c:v>0.47679250000000001</c:v>
                </c:pt>
                <c:pt idx="32737">
                  <c:v>0.4766648</c:v>
                </c:pt>
                <c:pt idx="32738">
                  <c:v>0.47653699999999999</c:v>
                </c:pt>
                <c:pt idx="32739">
                  <c:v>0.47640919999999998</c:v>
                </c:pt>
                <c:pt idx="32740">
                  <c:v>0.47628140000000002</c:v>
                </c:pt>
                <c:pt idx="32741">
                  <c:v>0.47615360000000001</c:v>
                </c:pt>
                <c:pt idx="32742">
                  <c:v>0.4760258</c:v>
                </c:pt>
                <c:pt idx="32743">
                  <c:v>0.47589809999999999</c:v>
                </c:pt>
                <c:pt idx="32744">
                  <c:v>0.47577029999999998</c:v>
                </c:pt>
                <c:pt idx="32745">
                  <c:v>0.47564250000000002</c:v>
                </c:pt>
                <c:pt idx="32746">
                  <c:v>0.47551470000000001</c:v>
                </c:pt>
                <c:pt idx="32747">
                  <c:v>0.4753869</c:v>
                </c:pt>
                <c:pt idx="32748">
                  <c:v>0.47525909999999999</c:v>
                </c:pt>
                <c:pt idx="32749">
                  <c:v>0.47513129999999998</c:v>
                </c:pt>
                <c:pt idx="32750">
                  <c:v>0.47500350000000002</c:v>
                </c:pt>
                <c:pt idx="32751">
                  <c:v>0.47487570000000001</c:v>
                </c:pt>
                <c:pt idx="32752">
                  <c:v>0.4747479</c:v>
                </c:pt>
                <c:pt idx="32753">
                  <c:v>0.47462009999999999</c:v>
                </c:pt>
                <c:pt idx="32754">
                  <c:v>0.47449229999999998</c:v>
                </c:pt>
                <c:pt idx="32755">
                  <c:v>0.47436450000000002</c:v>
                </c:pt>
                <c:pt idx="32756">
                  <c:v>0.47423680000000001</c:v>
                </c:pt>
                <c:pt idx="32757">
                  <c:v>0.474109</c:v>
                </c:pt>
                <c:pt idx="32758">
                  <c:v>0.47398119999999999</c:v>
                </c:pt>
                <c:pt idx="32759">
                  <c:v>0.47385339999999998</c:v>
                </c:pt>
                <c:pt idx="32760">
                  <c:v>0.47372560000000002</c:v>
                </c:pt>
                <c:pt idx="32761">
                  <c:v>0.47359780000000001</c:v>
                </c:pt>
                <c:pt idx="32762">
                  <c:v>0.4734699</c:v>
                </c:pt>
                <c:pt idx="32763">
                  <c:v>0.47334209999999999</c:v>
                </c:pt>
                <c:pt idx="32764">
                  <c:v>0.47321429999999998</c:v>
                </c:pt>
                <c:pt idx="32765">
                  <c:v>0.47308650000000002</c:v>
                </c:pt>
                <c:pt idx="32766">
                  <c:v>0.47295870000000001</c:v>
                </c:pt>
                <c:pt idx="32767">
                  <c:v>0.4728308</c:v>
                </c:pt>
                <c:pt idx="32768">
                  <c:v>0.47270299999999998</c:v>
                </c:pt>
                <c:pt idx="32769">
                  <c:v>0.47257519999999997</c:v>
                </c:pt>
                <c:pt idx="32770">
                  <c:v>0.47244740000000002</c:v>
                </c:pt>
                <c:pt idx="32771">
                  <c:v>0.4723195</c:v>
                </c:pt>
                <c:pt idx="32772">
                  <c:v>0.47219169999999999</c:v>
                </c:pt>
                <c:pt idx="32773">
                  <c:v>0.47206389999999998</c:v>
                </c:pt>
                <c:pt idx="32774">
                  <c:v>0.47193610000000003</c:v>
                </c:pt>
                <c:pt idx="32775">
                  <c:v>0.47180830000000001</c:v>
                </c:pt>
                <c:pt idx="32776">
                  <c:v>0.4716804</c:v>
                </c:pt>
                <c:pt idx="32777">
                  <c:v>0.47155259999999999</c:v>
                </c:pt>
                <c:pt idx="32778">
                  <c:v>0.47142479999999998</c:v>
                </c:pt>
                <c:pt idx="32779">
                  <c:v>0.47129700000000002</c:v>
                </c:pt>
                <c:pt idx="32780">
                  <c:v>0.47116910000000001</c:v>
                </c:pt>
                <c:pt idx="32781">
                  <c:v>0.4710413</c:v>
                </c:pt>
                <c:pt idx="32782">
                  <c:v>0.47091349999999998</c:v>
                </c:pt>
                <c:pt idx="32783">
                  <c:v>0.47078569999999997</c:v>
                </c:pt>
                <c:pt idx="32784">
                  <c:v>0.47065790000000002</c:v>
                </c:pt>
                <c:pt idx="32785">
                  <c:v>0.47053</c:v>
                </c:pt>
                <c:pt idx="32786">
                  <c:v>0.47040219999999999</c:v>
                </c:pt>
                <c:pt idx="32787">
                  <c:v>0.47027439999999998</c:v>
                </c:pt>
                <c:pt idx="32788">
                  <c:v>0.47014660000000003</c:v>
                </c:pt>
                <c:pt idx="32789">
                  <c:v>0.47001870000000001</c:v>
                </c:pt>
                <c:pt idx="32790">
                  <c:v>0.4698909</c:v>
                </c:pt>
                <c:pt idx="32791">
                  <c:v>0.46976309999999999</c:v>
                </c:pt>
                <c:pt idx="32792">
                  <c:v>0.46963529999999998</c:v>
                </c:pt>
                <c:pt idx="32793">
                  <c:v>0.46950750000000002</c:v>
                </c:pt>
                <c:pt idx="32794">
                  <c:v>0.46937960000000001</c:v>
                </c:pt>
                <c:pt idx="32795">
                  <c:v>0.4692518</c:v>
                </c:pt>
                <c:pt idx="32796">
                  <c:v>0.46912399999999999</c:v>
                </c:pt>
                <c:pt idx="32797">
                  <c:v>0.46899619999999997</c:v>
                </c:pt>
                <c:pt idx="32798">
                  <c:v>0.46886830000000002</c:v>
                </c:pt>
                <c:pt idx="32799">
                  <c:v>0.4687405</c:v>
                </c:pt>
                <c:pt idx="32800">
                  <c:v>0.46861269999999999</c:v>
                </c:pt>
                <c:pt idx="32801">
                  <c:v>0.46848489999999998</c:v>
                </c:pt>
                <c:pt idx="32802">
                  <c:v>0.46835710000000003</c:v>
                </c:pt>
                <c:pt idx="32803">
                  <c:v>0.46822930000000001</c:v>
                </c:pt>
                <c:pt idx="32804">
                  <c:v>0.4681015</c:v>
                </c:pt>
                <c:pt idx="32805">
                  <c:v>0.46797369999999999</c:v>
                </c:pt>
                <c:pt idx="32806">
                  <c:v>0.46784589999999998</c:v>
                </c:pt>
                <c:pt idx="32807">
                  <c:v>0.46771810000000003</c:v>
                </c:pt>
                <c:pt idx="32808">
                  <c:v>0.46759030000000001</c:v>
                </c:pt>
                <c:pt idx="32809">
                  <c:v>0.4674625</c:v>
                </c:pt>
                <c:pt idx="32810">
                  <c:v>0.46733469999999999</c:v>
                </c:pt>
                <c:pt idx="32811">
                  <c:v>0.46720699999999998</c:v>
                </c:pt>
                <c:pt idx="32812">
                  <c:v>0.46707920000000003</c:v>
                </c:pt>
                <c:pt idx="32813">
                  <c:v>0.46695140000000002</c:v>
                </c:pt>
                <c:pt idx="32814">
                  <c:v>0.46682360000000001</c:v>
                </c:pt>
                <c:pt idx="32815">
                  <c:v>0.46669579999999999</c:v>
                </c:pt>
                <c:pt idx="32816">
                  <c:v>0.46656799999999998</c:v>
                </c:pt>
                <c:pt idx="32817">
                  <c:v>0.46644020000000003</c:v>
                </c:pt>
                <c:pt idx="32818">
                  <c:v>0.46631240000000002</c:v>
                </c:pt>
                <c:pt idx="32819">
                  <c:v>0.4661846</c:v>
                </c:pt>
                <c:pt idx="32820">
                  <c:v>0.46605679999999999</c:v>
                </c:pt>
                <c:pt idx="32821">
                  <c:v>0.46592899999999998</c:v>
                </c:pt>
                <c:pt idx="32822">
                  <c:v>0.46580120000000003</c:v>
                </c:pt>
                <c:pt idx="32823">
                  <c:v>0.46567340000000002</c:v>
                </c:pt>
                <c:pt idx="32824">
                  <c:v>0.46554570000000001</c:v>
                </c:pt>
                <c:pt idx="32825">
                  <c:v>0.4654179</c:v>
                </c:pt>
                <c:pt idx="32826">
                  <c:v>0.46529009999999998</c:v>
                </c:pt>
                <c:pt idx="32827">
                  <c:v>0.46516239999999998</c:v>
                </c:pt>
                <c:pt idx="32828">
                  <c:v>0.46503460000000002</c:v>
                </c:pt>
                <c:pt idx="32829">
                  <c:v>0.46490680000000001</c:v>
                </c:pt>
                <c:pt idx="32830">
                  <c:v>0.4647791</c:v>
                </c:pt>
                <c:pt idx="32831">
                  <c:v>0.46465129999999999</c:v>
                </c:pt>
                <c:pt idx="32832">
                  <c:v>0.46452359999999998</c:v>
                </c:pt>
                <c:pt idx="32833">
                  <c:v>0.46439580000000003</c:v>
                </c:pt>
                <c:pt idx="32834">
                  <c:v>0.46426800000000001</c:v>
                </c:pt>
                <c:pt idx="32835">
                  <c:v>0.46414030000000001</c:v>
                </c:pt>
                <c:pt idx="32836">
                  <c:v>0.46401249999999999</c:v>
                </c:pt>
                <c:pt idx="32837">
                  <c:v>0.46388469999999998</c:v>
                </c:pt>
                <c:pt idx="32838">
                  <c:v>0.46375699999999997</c:v>
                </c:pt>
                <c:pt idx="32839">
                  <c:v>0.46362920000000002</c:v>
                </c:pt>
                <c:pt idx="32840">
                  <c:v>0.46350150000000001</c:v>
                </c:pt>
                <c:pt idx="32841">
                  <c:v>0.4633738</c:v>
                </c:pt>
                <c:pt idx="32842">
                  <c:v>0.46324599999999999</c:v>
                </c:pt>
                <c:pt idx="32843">
                  <c:v>0.46311829999999998</c:v>
                </c:pt>
                <c:pt idx="32844">
                  <c:v>0.46299059999999997</c:v>
                </c:pt>
                <c:pt idx="32845">
                  <c:v>0.46286280000000002</c:v>
                </c:pt>
                <c:pt idx="32846">
                  <c:v>0.46273510000000001</c:v>
                </c:pt>
                <c:pt idx="32847">
                  <c:v>0.4626074</c:v>
                </c:pt>
                <c:pt idx="32848">
                  <c:v>0.46247969999999999</c:v>
                </c:pt>
                <c:pt idx="32849">
                  <c:v>0.46235189999999998</c:v>
                </c:pt>
                <c:pt idx="32850">
                  <c:v>0.46222419999999997</c:v>
                </c:pt>
                <c:pt idx="32851">
                  <c:v>0.46209650000000002</c:v>
                </c:pt>
                <c:pt idx="32852">
                  <c:v>0.46196880000000001</c:v>
                </c:pt>
                <c:pt idx="32853">
                  <c:v>0.4618411</c:v>
                </c:pt>
                <c:pt idx="32854">
                  <c:v>0.4617134</c:v>
                </c:pt>
                <c:pt idx="32855">
                  <c:v>0.46158569999999999</c:v>
                </c:pt>
                <c:pt idx="32856">
                  <c:v>0.46145799999999998</c:v>
                </c:pt>
                <c:pt idx="32857">
                  <c:v>0.46133030000000003</c:v>
                </c:pt>
                <c:pt idx="32858">
                  <c:v>0.46120260000000002</c:v>
                </c:pt>
                <c:pt idx="32859">
                  <c:v>0.46107490000000001</c:v>
                </c:pt>
                <c:pt idx="32860">
                  <c:v>0.4609472</c:v>
                </c:pt>
                <c:pt idx="32861">
                  <c:v>0.46081949999999999</c:v>
                </c:pt>
                <c:pt idx="32862">
                  <c:v>0.46069189999999999</c:v>
                </c:pt>
                <c:pt idx="32863">
                  <c:v>0.46056419999999998</c:v>
                </c:pt>
                <c:pt idx="32864">
                  <c:v>0.46043650000000003</c:v>
                </c:pt>
                <c:pt idx="32865">
                  <c:v>0.46030880000000002</c:v>
                </c:pt>
                <c:pt idx="32866">
                  <c:v>0.46018120000000001</c:v>
                </c:pt>
                <c:pt idx="32867">
                  <c:v>0.4600535</c:v>
                </c:pt>
                <c:pt idx="32868">
                  <c:v>0.4599258</c:v>
                </c:pt>
                <c:pt idx="32869">
                  <c:v>0.45979819999999999</c:v>
                </c:pt>
                <c:pt idx="32870">
                  <c:v>0.45967049999999998</c:v>
                </c:pt>
                <c:pt idx="32871">
                  <c:v>0.45954289999999998</c:v>
                </c:pt>
                <c:pt idx="32872">
                  <c:v>0.45941530000000003</c:v>
                </c:pt>
                <c:pt idx="32873">
                  <c:v>0.45928760000000002</c:v>
                </c:pt>
                <c:pt idx="32874">
                  <c:v>0.45916000000000001</c:v>
                </c:pt>
                <c:pt idx="32875">
                  <c:v>0.4590323</c:v>
                </c:pt>
                <c:pt idx="32876">
                  <c:v>0.4589047</c:v>
                </c:pt>
                <c:pt idx="32877">
                  <c:v>0.45877709999999999</c:v>
                </c:pt>
                <c:pt idx="32878">
                  <c:v>0.45864949999999999</c:v>
                </c:pt>
                <c:pt idx="32879">
                  <c:v>0.45852179999999998</c:v>
                </c:pt>
                <c:pt idx="32880">
                  <c:v>0.45839419999999997</c:v>
                </c:pt>
                <c:pt idx="32881">
                  <c:v>0.45826660000000002</c:v>
                </c:pt>
                <c:pt idx="32882">
                  <c:v>0.45813900000000002</c:v>
                </c:pt>
                <c:pt idx="32883">
                  <c:v>0.45801140000000001</c:v>
                </c:pt>
                <c:pt idx="32884">
                  <c:v>0.45788380000000001</c:v>
                </c:pt>
                <c:pt idx="32885">
                  <c:v>0.4577562</c:v>
                </c:pt>
                <c:pt idx="32886">
                  <c:v>0.4576286</c:v>
                </c:pt>
                <c:pt idx="32887">
                  <c:v>0.45750099999999999</c:v>
                </c:pt>
                <c:pt idx="32888">
                  <c:v>0.45737339999999999</c:v>
                </c:pt>
                <c:pt idx="32889">
                  <c:v>0.45724589999999998</c:v>
                </c:pt>
                <c:pt idx="32890">
                  <c:v>0.45711829999999998</c:v>
                </c:pt>
                <c:pt idx="32891">
                  <c:v>0.45699070000000003</c:v>
                </c:pt>
                <c:pt idx="32892">
                  <c:v>0.45686310000000002</c:v>
                </c:pt>
                <c:pt idx="32893">
                  <c:v>0.45673560000000002</c:v>
                </c:pt>
                <c:pt idx="32894">
                  <c:v>0.45660800000000001</c:v>
                </c:pt>
                <c:pt idx="32895">
                  <c:v>0.45648050000000001</c:v>
                </c:pt>
                <c:pt idx="32896">
                  <c:v>0.45635290000000001</c:v>
                </c:pt>
                <c:pt idx="32897">
                  <c:v>0.4562254</c:v>
                </c:pt>
                <c:pt idx="32898">
                  <c:v>0.4560978</c:v>
                </c:pt>
                <c:pt idx="32899">
                  <c:v>0.4559703</c:v>
                </c:pt>
                <c:pt idx="32900">
                  <c:v>0.45584279999999999</c:v>
                </c:pt>
                <c:pt idx="32901">
                  <c:v>0.45571519999999999</c:v>
                </c:pt>
                <c:pt idx="32902">
                  <c:v>0.45558769999999998</c:v>
                </c:pt>
                <c:pt idx="32903">
                  <c:v>0.45546019999999998</c:v>
                </c:pt>
                <c:pt idx="32904">
                  <c:v>0.45533269999999998</c:v>
                </c:pt>
                <c:pt idx="32905">
                  <c:v>0.45520519999999998</c:v>
                </c:pt>
                <c:pt idx="32906">
                  <c:v>0.45507769999999997</c:v>
                </c:pt>
                <c:pt idx="32907">
                  <c:v>0.45495020000000003</c:v>
                </c:pt>
                <c:pt idx="32908">
                  <c:v>0.45482270000000002</c:v>
                </c:pt>
                <c:pt idx="32909">
                  <c:v>0.45469520000000002</c:v>
                </c:pt>
                <c:pt idx="32910">
                  <c:v>0.45456770000000002</c:v>
                </c:pt>
                <c:pt idx="32911">
                  <c:v>0.45444020000000002</c:v>
                </c:pt>
                <c:pt idx="32912">
                  <c:v>0.45431280000000002</c:v>
                </c:pt>
                <c:pt idx="32913">
                  <c:v>0.45418530000000001</c:v>
                </c:pt>
                <c:pt idx="32914">
                  <c:v>0.45405780000000001</c:v>
                </c:pt>
                <c:pt idx="32915">
                  <c:v>0.45393040000000001</c:v>
                </c:pt>
                <c:pt idx="32916">
                  <c:v>0.45380290000000001</c:v>
                </c:pt>
                <c:pt idx="32917">
                  <c:v>0.45367550000000001</c:v>
                </c:pt>
                <c:pt idx="32918">
                  <c:v>0.45354800000000001</c:v>
                </c:pt>
                <c:pt idx="32919">
                  <c:v>0.45342060000000001</c:v>
                </c:pt>
                <c:pt idx="32920">
                  <c:v>0.45329320000000001</c:v>
                </c:pt>
                <c:pt idx="32921">
                  <c:v>0.4531657</c:v>
                </c:pt>
                <c:pt idx="32922">
                  <c:v>0.4530383</c:v>
                </c:pt>
                <c:pt idx="32923">
                  <c:v>0.45291090000000001</c:v>
                </c:pt>
                <c:pt idx="32924">
                  <c:v>0.45278350000000001</c:v>
                </c:pt>
                <c:pt idx="32925">
                  <c:v>0.45265610000000001</c:v>
                </c:pt>
                <c:pt idx="32926">
                  <c:v>0.45252870000000001</c:v>
                </c:pt>
                <c:pt idx="32927">
                  <c:v>0.45240130000000001</c:v>
                </c:pt>
                <c:pt idx="32928">
                  <c:v>0.45227390000000001</c:v>
                </c:pt>
                <c:pt idx="32929">
                  <c:v>0.45214650000000001</c:v>
                </c:pt>
                <c:pt idx="32930">
                  <c:v>0.45201910000000001</c:v>
                </c:pt>
                <c:pt idx="32931">
                  <c:v>0.45189180000000001</c:v>
                </c:pt>
                <c:pt idx="32932">
                  <c:v>0.45176440000000001</c:v>
                </c:pt>
                <c:pt idx="32933">
                  <c:v>0.45163700000000001</c:v>
                </c:pt>
                <c:pt idx="32934">
                  <c:v>0.45150970000000001</c:v>
                </c:pt>
                <c:pt idx="32935">
                  <c:v>0.45138230000000001</c:v>
                </c:pt>
                <c:pt idx="32936">
                  <c:v>0.45125500000000002</c:v>
                </c:pt>
                <c:pt idx="32937">
                  <c:v>0.45112760000000002</c:v>
                </c:pt>
                <c:pt idx="32938">
                  <c:v>0.45100030000000002</c:v>
                </c:pt>
                <c:pt idx="32939">
                  <c:v>0.45087300000000002</c:v>
                </c:pt>
                <c:pt idx="32940">
                  <c:v>0.45074560000000002</c:v>
                </c:pt>
                <c:pt idx="32941">
                  <c:v>0.45061830000000003</c:v>
                </c:pt>
                <c:pt idx="32942">
                  <c:v>0.45049099999999997</c:v>
                </c:pt>
                <c:pt idx="32943">
                  <c:v>0.45036369999999998</c:v>
                </c:pt>
                <c:pt idx="32944">
                  <c:v>0.45023639999999998</c:v>
                </c:pt>
                <c:pt idx="32945">
                  <c:v>0.45010909999999998</c:v>
                </c:pt>
                <c:pt idx="32946">
                  <c:v>0.44998179999999999</c:v>
                </c:pt>
                <c:pt idx="32947">
                  <c:v>0.44985459999999999</c:v>
                </c:pt>
                <c:pt idx="32948">
                  <c:v>0.4497273</c:v>
                </c:pt>
                <c:pt idx="32949">
                  <c:v>0.4496</c:v>
                </c:pt>
                <c:pt idx="32950">
                  <c:v>0.44947280000000001</c:v>
                </c:pt>
                <c:pt idx="32951">
                  <c:v>0.44934550000000001</c:v>
                </c:pt>
                <c:pt idx="32952">
                  <c:v>0.44921820000000001</c:v>
                </c:pt>
                <c:pt idx="32953">
                  <c:v>0.44909100000000002</c:v>
                </c:pt>
                <c:pt idx="32954">
                  <c:v>0.44896380000000002</c:v>
                </c:pt>
                <c:pt idx="32955">
                  <c:v>0.44883650000000003</c:v>
                </c:pt>
                <c:pt idx="32956">
                  <c:v>0.44870929999999998</c:v>
                </c:pt>
                <c:pt idx="32957">
                  <c:v>0.44858209999999998</c:v>
                </c:pt>
                <c:pt idx="32958">
                  <c:v>0.44845489999999999</c:v>
                </c:pt>
                <c:pt idx="32959">
                  <c:v>0.4483277</c:v>
                </c:pt>
                <c:pt idx="32960">
                  <c:v>0.4482005</c:v>
                </c:pt>
                <c:pt idx="32961">
                  <c:v>0.44807330000000001</c:v>
                </c:pt>
                <c:pt idx="32962">
                  <c:v>0.44794610000000001</c:v>
                </c:pt>
                <c:pt idx="32963">
                  <c:v>0.44781890000000002</c:v>
                </c:pt>
                <c:pt idx="32964">
                  <c:v>0.44769170000000003</c:v>
                </c:pt>
                <c:pt idx="32965">
                  <c:v>0.44756459999999998</c:v>
                </c:pt>
                <c:pt idx="32966">
                  <c:v>0.44743739999999999</c:v>
                </c:pt>
                <c:pt idx="32967">
                  <c:v>0.44731019999999999</c:v>
                </c:pt>
                <c:pt idx="32968">
                  <c:v>0.4471831</c:v>
                </c:pt>
                <c:pt idx="32969">
                  <c:v>0.44705600000000001</c:v>
                </c:pt>
                <c:pt idx="32970">
                  <c:v>0.44692880000000001</c:v>
                </c:pt>
                <c:pt idx="32971">
                  <c:v>0.44680170000000002</c:v>
                </c:pt>
                <c:pt idx="32972">
                  <c:v>0.44667459999999998</c:v>
                </c:pt>
                <c:pt idx="32973">
                  <c:v>0.44654749999999999</c:v>
                </c:pt>
                <c:pt idx="32974">
                  <c:v>0.44642039999999999</c:v>
                </c:pt>
                <c:pt idx="32975">
                  <c:v>0.4462933</c:v>
                </c:pt>
                <c:pt idx="32976">
                  <c:v>0.44616620000000001</c:v>
                </c:pt>
                <c:pt idx="32977">
                  <c:v>0.44603910000000002</c:v>
                </c:pt>
                <c:pt idx="32978">
                  <c:v>0.44591199999999998</c:v>
                </c:pt>
                <c:pt idx="32979">
                  <c:v>0.44578489999999998</c:v>
                </c:pt>
                <c:pt idx="32980">
                  <c:v>0.44565779999999999</c:v>
                </c:pt>
                <c:pt idx="32981">
                  <c:v>0.4455308</c:v>
                </c:pt>
                <c:pt idx="32982">
                  <c:v>0.44540380000000002</c:v>
                </c:pt>
                <c:pt idx="32983">
                  <c:v>0.44527670000000003</c:v>
                </c:pt>
                <c:pt idx="32984">
                  <c:v>0.44514969999999998</c:v>
                </c:pt>
                <c:pt idx="32985">
                  <c:v>0.44502259999999999</c:v>
                </c:pt>
                <c:pt idx="32986">
                  <c:v>0.4448956</c:v>
                </c:pt>
                <c:pt idx="32987">
                  <c:v>0.44476860000000001</c:v>
                </c:pt>
                <c:pt idx="32988">
                  <c:v>0.44464160000000003</c:v>
                </c:pt>
                <c:pt idx="32989">
                  <c:v>0.44451459999999998</c:v>
                </c:pt>
                <c:pt idx="32990">
                  <c:v>0.44438759999999999</c:v>
                </c:pt>
                <c:pt idx="32991">
                  <c:v>0.44426060000000001</c:v>
                </c:pt>
                <c:pt idx="32992">
                  <c:v>0.44413360000000002</c:v>
                </c:pt>
                <c:pt idx="32993">
                  <c:v>0.44400669999999998</c:v>
                </c:pt>
                <c:pt idx="32994">
                  <c:v>0.44387969999999999</c:v>
                </c:pt>
                <c:pt idx="32995">
                  <c:v>0.4437527</c:v>
                </c:pt>
                <c:pt idx="32996">
                  <c:v>0.44362580000000001</c:v>
                </c:pt>
                <c:pt idx="32997">
                  <c:v>0.44349880000000003</c:v>
                </c:pt>
                <c:pt idx="32998">
                  <c:v>0.44337189999999999</c:v>
                </c:pt>
                <c:pt idx="32999">
                  <c:v>0.443245</c:v>
                </c:pt>
                <c:pt idx="33000">
                  <c:v>0.44311800000000001</c:v>
                </c:pt>
                <c:pt idx="33001">
                  <c:v>0.4429322</c:v>
                </c:pt>
                <c:pt idx="33002">
                  <c:v>0.44274570000000002</c:v>
                </c:pt>
                <c:pt idx="33003">
                  <c:v>0.44255860000000002</c:v>
                </c:pt>
                <c:pt idx="33004">
                  <c:v>0.44237090000000001</c:v>
                </c:pt>
                <c:pt idx="33005">
                  <c:v>0.44218279999999999</c:v>
                </c:pt>
                <c:pt idx="33006">
                  <c:v>0.44199440000000001</c:v>
                </c:pt>
                <c:pt idx="33007">
                  <c:v>0.44180550000000002</c:v>
                </c:pt>
                <c:pt idx="33008">
                  <c:v>0.44161630000000002</c:v>
                </c:pt>
                <c:pt idx="33009">
                  <c:v>0.44142680000000001</c:v>
                </c:pt>
                <c:pt idx="33010">
                  <c:v>0.44123709999999999</c:v>
                </c:pt>
                <c:pt idx="33011">
                  <c:v>0.44104710000000003</c:v>
                </c:pt>
                <c:pt idx="33012">
                  <c:v>0.44085679999999999</c:v>
                </c:pt>
                <c:pt idx="33013">
                  <c:v>0.44066630000000001</c:v>
                </c:pt>
                <c:pt idx="33014">
                  <c:v>0.44047560000000002</c:v>
                </c:pt>
                <c:pt idx="33015">
                  <c:v>0.44028469999999997</c:v>
                </c:pt>
                <c:pt idx="33016">
                  <c:v>0.44009359999999997</c:v>
                </c:pt>
                <c:pt idx="33017">
                  <c:v>0.43990230000000002</c:v>
                </c:pt>
                <c:pt idx="33018">
                  <c:v>0.43971080000000001</c:v>
                </c:pt>
                <c:pt idx="33019">
                  <c:v>0.4395191</c:v>
                </c:pt>
                <c:pt idx="33020">
                  <c:v>0.43932729999999998</c:v>
                </c:pt>
                <c:pt idx="33021">
                  <c:v>0.43913530000000001</c:v>
                </c:pt>
                <c:pt idx="33022">
                  <c:v>0.43894319999999998</c:v>
                </c:pt>
                <c:pt idx="33023">
                  <c:v>0.438751</c:v>
                </c:pt>
                <c:pt idx="33024">
                  <c:v>0.43855850000000002</c:v>
                </c:pt>
                <c:pt idx="33025">
                  <c:v>0.43836599999999998</c:v>
                </c:pt>
                <c:pt idx="33026">
                  <c:v>0.43817339999999999</c:v>
                </c:pt>
                <c:pt idx="33027">
                  <c:v>0.4379806</c:v>
                </c:pt>
                <c:pt idx="33028">
                  <c:v>0.4377877</c:v>
                </c:pt>
                <c:pt idx="33029">
                  <c:v>0.4375947</c:v>
                </c:pt>
                <c:pt idx="33030">
                  <c:v>0.4374016</c:v>
                </c:pt>
                <c:pt idx="33031">
                  <c:v>0.4372084</c:v>
                </c:pt>
                <c:pt idx="33032">
                  <c:v>0.43701509999999999</c:v>
                </c:pt>
                <c:pt idx="33033">
                  <c:v>0.43682159999999998</c:v>
                </c:pt>
                <c:pt idx="33034">
                  <c:v>0.43662810000000002</c:v>
                </c:pt>
                <c:pt idx="33035">
                  <c:v>0.4364345</c:v>
                </c:pt>
                <c:pt idx="33036">
                  <c:v>0.43624089999999999</c:v>
                </c:pt>
                <c:pt idx="33037">
                  <c:v>0.43604710000000002</c:v>
                </c:pt>
                <c:pt idx="33038">
                  <c:v>0.4358532</c:v>
                </c:pt>
                <c:pt idx="33039">
                  <c:v>0.43565930000000003</c:v>
                </c:pt>
                <c:pt idx="33040">
                  <c:v>0.4354653</c:v>
                </c:pt>
                <c:pt idx="33041">
                  <c:v>0.43527130000000003</c:v>
                </c:pt>
                <c:pt idx="33042">
                  <c:v>0.43507709999999999</c:v>
                </c:pt>
                <c:pt idx="33043">
                  <c:v>0.43488290000000002</c:v>
                </c:pt>
                <c:pt idx="33044">
                  <c:v>0.43468859999999998</c:v>
                </c:pt>
                <c:pt idx="33045">
                  <c:v>0.4344943</c:v>
                </c:pt>
                <c:pt idx="33046">
                  <c:v>0.43429990000000002</c:v>
                </c:pt>
                <c:pt idx="33047">
                  <c:v>0.43410539999999997</c:v>
                </c:pt>
                <c:pt idx="33048">
                  <c:v>0.43391089999999999</c:v>
                </c:pt>
                <c:pt idx="33049">
                  <c:v>0.4337163</c:v>
                </c:pt>
                <c:pt idx="33050">
                  <c:v>0.43352170000000001</c:v>
                </c:pt>
                <c:pt idx="33051">
                  <c:v>0.43332700000000002</c:v>
                </c:pt>
                <c:pt idx="33052">
                  <c:v>0.43313220000000002</c:v>
                </c:pt>
                <c:pt idx="33053">
                  <c:v>0.43293739999999997</c:v>
                </c:pt>
                <c:pt idx="33054">
                  <c:v>0.43274259999999998</c:v>
                </c:pt>
                <c:pt idx="33055">
                  <c:v>0.43254769999999998</c:v>
                </c:pt>
                <c:pt idx="33056">
                  <c:v>0.43235279999999998</c:v>
                </c:pt>
                <c:pt idx="33057">
                  <c:v>0.43215779999999998</c:v>
                </c:pt>
                <c:pt idx="33058">
                  <c:v>0.43196269999999998</c:v>
                </c:pt>
                <c:pt idx="33059">
                  <c:v>0.43176759999999997</c:v>
                </c:pt>
                <c:pt idx="33060">
                  <c:v>0.43157250000000003</c:v>
                </c:pt>
                <c:pt idx="33061">
                  <c:v>0.43137740000000002</c:v>
                </c:pt>
                <c:pt idx="33062">
                  <c:v>0.43118220000000002</c:v>
                </c:pt>
                <c:pt idx="33063">
                  <c:v>0.43098690000000001</c:v>
                </c:pt>
                <c:pt idx="33064">
                  <c:v>0.4307917</c:v>
                </c:pt>
                <c:pt idx="33065">
                  <c:v>0.43059639999999999</c:v>
                </c:pt>
                <c:pt idx="33066">
                  <c:v>0.43040109999999998</c:v>
                </c:pt>
                <c:pt idx="33067">
                  <c:v>0.43020570000000002</c:v>
                </c:pt>
                <c:pt idx="33068">
                  <c:v>0.43001030000000001</c:v>
                </c:pt>
                <c:pt idx="33069">
                  <c:v>0.4298149</c:v>
                </c:pt>
                <c:pt idx="33070">
                  <c:v>0.42961939999999998</c:v>
                </c:pt>
                <c:pt idx="33071">
                  <c:v>0.42942390000000003</c:v>
                </c:pt>
                <c:pt idx="33072">
                  <c:v>0.42922840000000001</c:v>
                </c:pt>
                <c:pt idx="33073">
                  <c:v>0.42903279999999999</c:v>
                </c:pt>
                <c:pt idx="33074">
                  <c:v>0.42883729999999998</c:v>
                </c:pt>
                <c:pt idx="33075">
                  <c:v>0.42864170000000001</c:v>
                </c:pt>
                <c:pt idx="33076">
                  <c:v>0.4284461</c:v>
                </c:pt>
                <c:pt idx="33077">
                  <c:v>0.42825039999999998</c:v>
                </c:pt>
                <c:pt idx="33078">
                  <c:v>0.42805470000000001</c:v>
                </c:pt>
                <c:pt idx="33079">
                  <c:v>0.42785899999999999</c:v>
                </c:pt>
                <c:pt idx="33080">
                  <c:v>0.42766330000000002</c:v>
                </c:pt>
                <c:pt idx="33081">
                  <c:v>0.4274676</c:v>
                </c:pt>
                <c:pt idx="33082">
                  <c:v>0.42727179999999998</c:v>
                </c:pt>
                <c:pt idx="33083">
                  <c:v>0.42707610000000001</c:v>
                </c:pt>
                <c:pt idx="33084">
                  <c:v>0.42688029999999999</c:v>
                </c:pt>
                <c:pt idx="33085">
                  <c:v>0.42668450000000002</c:v>
                </c:pt>
                <c:pt idx="33086">
                  <c:v>0.4264886</c:v>
                </c:pt>
                <c:pt idx="33087">
                  <c:v>0.42629280000000003</c:v>
                </c:pt>
                <c:pt idx="33088">
                  <c:v>0.4260969</c:v>
                </c:pt>
                <c:pt idx="33089">
                  <c:v>0.42590109999999998</c:v>
                </c:pt>
                <c:pt idx="33090">
                  <c:v>0.42570520000000001</c:v>
                </c:pt>
                <c:pt idx="33091">
                  <c:v>0.42550929999999998</c:v>
                </c:pt>
                <c:pt idx="33092">
                  <c:v>0.42531340000000001</c:v>
                </c:pt>
                <c:pt idx="33093">
                  <c:v>0.42511749999999998</c:v>
                </c:pt>
                <c:pt idx="33094">
                  <c:v>0.42492150000000001</c:v>
                </c:pt>
                <c:pt idx="33095">
                  <c:v>0.42472559999999998</c:v>
                </c:pt>
                <c:pt idx="33096">
                  <c:v>0.42452960000000001</c:v>
                </c:pt>
                <c:pt idx="33097">
                  <c:v>0.42433359999999998</c:v>
                </c:pt>
                <c:pt idx="33098">
                  <c:v>0.42413770000000001</c:v>
                </c:pt>
                <c:pt idx="33099">
                  <c:v>0.42394169999999998</c:v>
                </c:pt>
                <c:pt idx="33100">
                  <c:v>0.4237457</c:v>
                </c:pt>
                <c:pt idx="33101">
                  <c:v>0.42354969999999997</c:v>
                </c:pt>
                <c:pt idx="33102">
                  <c:v>0.4233536</c:v>
                </c:pt>
                <c:pt idx="33103">
                  <c:v>0.42315760000000002</c:v>
                </c:pt>
                <c:pt idx="33104">
                  <c:v>0.42296159999999999</c:v>
                </c:pt>
                <c:pt idx="33105">
                  <c:v>0.42276560000000002</c:v>
                </c:pt>
                <c:pt idx="33106">
                  <c:v>0.42256949999999999</c:v>
                </c:pt>
                <c:pt idx="33107">
                  <c:v>0.42237350000000001</c:v>
                </c:pt>
                <c:pt idx="33108">
                  <c:v>0.42217739999999998</c:v>
                </c:pt>
                <c:pt idx="33109">
                  <c:v>0.42198140000000001</c:v>
                </c:pt>
                <c:pt idx="33110">
                  <c:v>0.42178539999999998</c:v>
                </c:pt>
                <c:pt idx="33111">
                  <c:v>0.4215893</c:v>
                </c:pt>
                <c:pt idx="33112">
                  <c:v>0.42139320000000002</c:v>
                </c:pt>
                <c:pt idx="33113">
                  <c:v>0.42119709999999999</c:v>
                </c:pt>
                <c:pt idx="33114">
                  <c:v>0.42100110000000002</c:v>
                </c:pt>
                <c:pt idx="33115">
                  <c:v>0.42080499999999998</c:v>
                </c:pt>
                <c:pt idx="33116">
                  <c:v>0.42060890000000001</c:v>
                </c:pt>
                <c:pt idx="33117">
                  <c:v>0.42041289999999998</c:v>
                </c:pt>
                <c:pt idx="33118">
                  <c:v>0.4202168</c:v>
                </c:pt>
                <c:pt idx="33119">
                  <c:v>0.42002070000000002</c:v>
                </c:pt>
                <c:pt idx="33120">
                  <c:v>0.4198247</c:v>
                </c:pt>
                <c:pt idx="33121">
                  <c:v>0.41962860000000002</c:v>
                </c:pt>
                <c:pt idx="33122">
                  <c:v>0.41943249999999999</c:v>
                </c:pt>
                <c:pt idx="33123">
                  <c:v>0.41923650000000001</c:v>
                </c:pt>
                <c:pt idx="33124">
                  <c:v>0.41904039999999998</c:v>
                </c:pt>
                <c:pt idx="33125">
                  <c:v>0.41884440000000001</c:v>
                </c:pt>
                <c:pt idx="33126">
                  <c:v>0.41864839999999998</c:v>
                </c:pt>
                <c:pt idx="33127">
                  <c:v>0.4184523</c:v>
                </c:pt>
                <c:pt idx="33128">
                  <c:v>0.41825630000000003</c:v>
                </c:pt>
                <c:pt idx="33129">
                  <c:v>0.41806019999999999</c:v>
                </c:pt>
                <c:pt idx="33130">
                  <c:v>0.41786420000000002</c:v>
                </c:pt>
                <c:pt idx="33131">
                  <c:v>0.41766819999999999</c:v>
                </c:pt>
                <c:pt idx="33132">
                  <c:v>0.41747220000000002</c:v>
                </c:pt>
                <c:pt idx="33133">
                  <c:v>0.41727619999999999</c:v>
                </c:pt>
                <c:pt idx="33134">
                  <c:v>0.41708020000000001</c:v>
                </c:pt>
                <c:pt idx="33135">
                  <c:v>0.41688419999999998</c:v>
                </c:pt>
                <c:pt idx="33136">
                  <c:v>0.41668820000000001</c:v>
                </c:pt>
                <c:pt idx="33137">
                  <c:v>0.41649229999999998</c:v>
                </c:pt>
                <c:pt idx="33138">
                  <c:v>0.41629630000000001</c:v>
                </c:pt>
                <c:pt idx="33139">
                  <c:v>0.41610029999999998</c:v>
                </c:pt>
                <c:pt idx="33140">
                  <c:v>0.41590440000000001</c:v>
                </c:pt>
                <c:pt idx="33141">
                  <c:v>0.41570839999999998</c:v>
                </c:pt>
                <c:pt idx="33142">
                  <c:v>0.41551250000000001</c:v>
                </c:pt>
                <c:pt idx="33143">
                  <c:v>0.41531659999999998</c:v>
                </c:pt>
                <c:pt idx="33144">
                  <c:v>0.41512070000000001</c:v>
                </c:pt>
                <c:pt idx="33145">
                  <c:v>0.41492479999999998</c:v>
                </c:pt>
                <c:pt idx="33146">
                  <c:v>0.41472890000000001</c:v>
                </c:pt>
                <c:pt idx="33147">
                  <c:v>0.41453299999999998</c:v>
                </c:pt>
                <c:pt idx="33148">
                  <c:v>0.41433710000000001</c:v>
                </c:pt>
                <c:pt idx="33149">
                  <c:v>0.41414129999999999</c:v>
                </c:pt>
                <c:pt idx="33150">
                  <c:v>0.41394540000000002</c:v>
                </c:pt>
                <c:pt idx="33151">
                  <c:v>0.4137496</c:v>
                </c:pt>
                <c:pt idx="33152">
                  <c:v>0.41355370000000002</c:v>
                </c:pt>
                <c:pt idx="33153">
                  <c:v>0.4133579</c:v>
                </c:pt>
                <c:pt idx="33154">
                  <c:v>0.41316209999999998</c:v>
                </c:pt>
                <c:pt idx="33155">
                  <c:v>0.41296640000000001</c:v>
                </c:pt>
                <c:pt idx="33156">
                  <c:v>0.41277059999999999</c:v>
                </c:pt>
                <c:pt idx="33157">
                  <c:v>0.41257480000000002</c:v>
                </c:pt>
                <c:pt idx="33158">
                  <c:v>0.4123791</c:v>
                </c:pt>
                <c:pt idx="33159">
                  <c:v>0.41218329999999997</c:v>
                </c:pt>
                <c:pt idx="33160">
                  <c:v>0.41198760000000001</c:v>
                </c:pt>
                <c:pt idx="33161">
                  <c:v>0.41179189999999999</c:v>
                </c:pt>
                <c:pt idx="33162">
                  <c:v>0.41159620000000002</c:v>
                </c:pt>
                <c:pt idx="33163">
                  <c:v>0.41140060000000001</c:v>
                </c:pt>
                <c:pt idx="33164">
                  <c:v>0.41120489999999998</c:v>
                </c:pt>
                <c:pt idx="33165">
                  <c:v>0.41100930000000002</c:v>
                </c:pt>
                <c:pt idx="33166">
                  <c:v>0.4108136</c:v>
                </c:pt>
                <c:pt idx="33167">
                  <c:v>0.41061799999999998</c:v>
                </c:pt>
                <c:pt idx="33168">
                  <c:v>0.41042240000000002</c:v>
                </c:pt>
                <c:pt idx="33169">
                  <c:v>0.41022690000000001</c:v>
                </c:pt>
                <c:pt idx="33170">
                  <c:v>0.41003129999999999</c:v>
                </c:pt>
                <c:pt idx="33171">
                  <c:v>0.40983579999999997</c:v>
                </c:pt>
                <c:pt idx="33172">
                  <c:v>0.40964030000000001</c:v>
                </c:pt>
                <c:pt idx="33173">
                  <c:v>0.40944469999999999</c:v>
                </c:pt>
                <c:pt idx="33174">
                  <c:v>0.40924929999999998</c:v>
                </c:pt>
                <c:pt idx="33175">
                  <c:v>0.40905380000000002</c:v>
                </c:pt>
                <c:pt idx="33176">
                  <c:v>0.40885840000000001</c:v>
                </c:pt>
                <c:pt idx="33177">
                  <c:v>0.4086629</c:v>
                </c:pt>
                <c:pt idx="33178">
                  <c:v>0.40846749999999998</c:v>
                </c:pt>
                <c:pt idx="33179">
                  <c:v>0.40827210000000003</c:v>
                </c:pt>
                <c:pt idx="33180">
                  <c:v>0.40807670000000001</c:v>
                </c:pt>
                <c:pt idx="33181">
                  <c:v>0.40788140000000001</c:v>
                </c:pt>
                <c:pt idx="33182">
                  <c:v>0.40768599999999999</c:v>
                </c:pt>
                <c:pt idx="33183">
                  <c:v>0.40749069999999998</c:v>
                </c:pt>
                <c:pt idx="33184">
                  <c:v>0.40729539999999997</c:v>
                </c:pt>
                <c:pt idx="33185">
                  <c:v>0.40710010000000002</c:v>
                </c:pt>
                <c:pt idx="33186">
                  <c:v>0.40690480000000001</c:v>
                </c:pt>
                <c:pt idx="33187">
                  <c:v>0.4067096</c:v>
                </c:pt>
                <c:pt idx="33188">
                  <c:v>0.4065144</c:v>
                </c:pt>
                <c:pt idx="33189">
                  <c:v>0.40631919999999999</c:v>
                </c:pt>
                <c:pt idx="33190">
                  <c:v>0.40612399999999999</c:v>
                </c:pt>
                <c:pt idx="33191">
                  <c:v>0.40592879999999998</c:v>
                </c:pt>
                <c:pt idx="33192">
                  <c:v>0.40573369999999997</c:v>
                </c:pt>
                <c:pt idx="33193">
                  <c:v>0.40553860000000003</c:v>
                </c:pt>
                <c:pt idx="33194">
                  <c:v>0.40534350000000002</c:v>
                </c:pt>
                <c:pt idx="33195">
                  <c:v>0.40514840000000002</c:v>
                </c:pt>
                <c:pt idx="33196">
                  <c:v>0.40495330000000002</c:v>
                </c:pt>
                <c:pt idx="33197">
                  <c:v>0.40475830000000002</c:v>
                </c:pt>
                <c:pt idx="33198">
                  <c:v>0.40456330000000001</c:v>
                </c:pt>
                <c:pt idx="33199">
                  <c:v>0.40436830000000001</c:v>
                </c:pt>
                <c:pt idx="33200">
                  <c:v>0.40417330000000001</c:v>
                </c:pt>
                <c:pt idx="33201">
                  <c:v>0.40397840000000002</c:v>
                </c:pt>
                <c:pt idx="33202">
                  <c:v>0.40378350000000002</c:v>
                </c:pt>
                <c:pt idx="33203">
                  <c:v>0.40358860000000002</c:v>
                </c:pt>
                <c:pt idx="33204">
                  <c:v>0.40339370000000002</c:v>
                </c:pt>
                <c:pt idx="33205">
                  <c:v>0.40319890000000003</c:v>
                </c:pt>
                <c:pt idx="33206">
                  <c:v>0.40300409999999998</c:v>
                </c:pt>
                <c:pt idx="33207">
                  <c:v>0.40280929999999998</c:v>
                </c:pt>
                <c:pt idx="33208">
                  <c:v>0.40261449999999999</c:v>
                </c:pt>
                <c:pt idx="33209">
                  <c:v>0.40241969999999999</c:v>
                </c:pt>
                <c:pt idx="33210">
                  <c:v>0.402225</c:v>
                </c:pt>
                <c:pt idx="33211">
                  <c:v>0.40203030000000001</c:v>
                </c:pt>
                <c:pt idx="33212">
                  <c:v>0.40183560000000001</c:v>
                </c:pt>
                <c:pt idx="33213">
                  <c:v>0.40164100000000003</c:v>
                </c:pt>
                <c:pt idx="33214">
                  <c:v>0.40144629999999998</c:v>
                </c:pt>
                <c:pt idx="33215">
                  <c:v>0.40125169999999999</c:v>
                </c:pt>
                <c:pt idx="33216">
                  <c:v>0.4010571</c:v>
                </c:pt>
                <c:pt idx="33217">
                  <c:v>0.40086260000000001</c:v>
                </c:pt>
                <c:pt idx="33218">
                  <c:v>0.40066800000000002</c:v>
                </c:pt>
                <c:pt idx="33219">
                  <c:v>0.40047349999999998</c:v>
                </c:pt>
                <c:pt idx="33220">
                  <c:v>0.400279</c:v>
                </c:pt>
                <c:pt idx="33221">
                  <c:v>0.40008460000000001</c:v>
                </c:pt>
                <c:pt idx="33222">
                  <c:v>0.39989010000000003</c:v>
                </c:pt>
                <c:pt idx="33223">
                  <c:v>0.39969569999999999</c:v>
                </c:pt>
                <c:pt idx="33224">
                  <c:v>0.3995013</c:v>
                </c:pt>
                <c:pt idx="33225">
                  <c:v>0.39930700000000002</c:v>
                </c:pt>
                <c:pt idx="33226">
                  <c:v>0.39911259999999998</c:v>
                </c:pt>
                <c:pt idx="33227">
                  <c:v>0.3989183</c:v>
                </c:pt>
                <c:pt idx="33228">
                  <c:v>0.39872400000000002</c:v>
                </c:pt>
                <c:pt idx="33229">
                  <c:v>0.39852979999999999</c:v>
                </c:pt>
                <c:pt idx="33230">
                  <c:v>0.39833550000000001</c:v>
                </c:pt>
                <c:pt idx="33231">
                  <c:v>0.39814139999999998</c:v>
                </c:pt>
                <c:pt idx="33232">
                  <c:v>0.3979472</c:v>
                </c:pt>
                <c:pt idx="33233">
                  <c:v>0.39775300000000002</c:v>
                </c:pt>
                <c:pt idx="33234">
                  <c:v>0.39755889999999999</c:v>
                </c:pt>
                <c:pt idx="33235">
                  <c:v>0.39736480000000002</c:v>
                </c:pt>
                <c:pt idx="33236">
                  <c:v>0.39717069999999999</c:v>
                </c:pt>
                <c:pt idx="33237">
                  <c:v>0.39697670000000002</c:v>
                </c:pt>
                <c:pt idx="33238">
                  <c:v>0.39678269999999999</c:v>
                </c:pt>
                <c:pt idx="33239">
                  <c:v>0.39658870000000002</c:v>
                </c:pt>
                <c:pt idx="33240">
                  <c:v>0.39639469999999999</c:v>
                </c:pt>
                <c:pt idx="33241">
                  <c:v>0.39620080000000002</c:v>
                </c:pt>
                <c:pt idx="33242">
                  <c:v>0.3960069</c:v>
                </c:pt>
                <c:pt idx="33243">
                  <c:v>0.39581300000000003</c:v>
                </c:pt>
                <c:pt idx="33244">
                  <c:v>0.3956192</c:v>
                </c:pt>
                <c:pt idx="33245">
                  <c:v>0.39542539999999998</c:v>
                </c:pt>
                <c:pt idx="33246">
                  <c:v>0.39523160000000002</c:v>
                </c:pt>
                <c:pt idx="33247">
                  <c:v>0.3950379</c:v>
                </c:pt>
                <c:pt idx="33248">
                  <c:v>0.39484409999999998</c:v>
                </c:pt>
                <c:pt idx="33249">
                  <c:v>0.39465040000000001</c:v>
                </c:pt>
                <c:pt idx="33250">
                  <c:v>0.39445669999999999</c:v>
                </c:pt>
                <c:pt idx="33251">
                  <c:v>0.39426309999999998</c:v>
                </c:pt>
                <c:pt idx="33252">
                  <c:v>0.39406940000000001</c:v>
                </c:pt>
                <c:pt idx="33253">
                  <c:v>0.3938758</c:v>
                </c:pt>
                <c:pt idx="33254">
                  <c:v>0.39368229999999999</c:v>
                </c:pt>
                <c:pt idx="33255">
                  <c:v>0.39348870000000002</c:v>
                </c:pt>
                <c:pt idx="33256">
                  <c:v>0.39329520000000001</c:v>
                </c:pt>
                <c:pt idx="33257">
                  <c:v>0.3931018</c:v>
                </c:pt>
                <c:pt idx="33258">
                  <c:v>0.39290829999999999</c:v>
                </c:pt>
                <c:pt idx="33259">
                  <c:v>0.39271489999999998</c:v>
                </c:pt>
                <c:pt idx="33260">
                  <c:v>0.39252150000000002</c:v>
                </c:pt>
                <c:pt idx="33261">
                  <c:v>0.39232810000000001</c:v>
                </c:pt>
                <c:pt idx="33262">
                  <c:v>0.39213480000000001</c:v>
                </c:pt>
                <c:pt idx="33263">
                  <c:v>0.3919415</c:v>
                </c:pt>
                <c:pt idx="33264">
                  <c:v>0.39174819999999999</c:v>
                </c:pt>
                <c:pt idx="33265">
                  <c:v>0.39155499999999999</c:v>
                </c:pt>
                <c:pt idx="33266">
                  <c:v>0.39136179999999998</c:v>
                </c:pt>
                <c:pt idx="33267">
                  <c:v>0.39116859999999998</c:v>
                </c:pt>
                <c:pt idx="33268">
                  <c:v>0.39097549999999998</c:v>
                </c:pt>
                <c:pt idx="33269">
                  <c:v>0.39078239999999997</c:v>
                </c:pt>
                <c:pt idx="33270">
                  <c:v>0.39058929999999997</c:v>
                </c:pt>
                <c:pt idx="33271">
                  <c:v>0.39039620000000003</c:v>
                </c:pt>
                <c:pt idx="33272">
                  <c:v>0.39020319999999997</c:v>
                </c:pt>
                <c:pt idx="33273">
                  <c:v>0.39001019999999997</c:v>
                </c:pt>
                <c:pt idx="33274">
                  <c:v>0.38981729999999998</c:v>
                </c:pt>
                <c:pt idx="33275">
                  <c:v>0.38962439999999998</c:v>
                </c:pt>
                <c:pt idx="33276">
                  <c:v>0.38943149999999999</c:v>
                </c:pt>
                <c:pt idx="33277">
                  <c:v>0.38923869999999999</c:v>
                </c:pt>
                <c:pt idx="33278">
                  <c:v>0.3890458</c:v>
                </c:pt>
                <c:pt idx="33279">
                  <c:v>0.388853</c:v>
                </c:pt>
                <c:pt idx="33280">
                  <c:v>0.38866030000000001</c:v>
                </c:pt>
                <c:pt idx="33281">
                  <c:v>0.38846760000000002</c:v>
                </c:pt>
                <c:pt idx="33282">
                  <c:v>0.38827479999999998</c:v>
                </c:pt>
                <c:pt idx="33283">
                  <c:v>0.38808219999999999</c:v>
                </c:pt>
                <c:pt idx="33284">
                  <c:v>0.3878895</c:v>
                </c:pt>
                <c:pt idx="33285">
                  <c:v>0.38769690000000001</c:v>
                </c:pt>
                <c:pt idx="33286">
                  <c:v>0.38750430000000002</c:v>
                </c:pt>
                <c:pt idx="33287">
                  <c:v>0.38731179999999998</c:v>
                </c:pt>
                <c:pt idx="33288">
                  <c:v>0.3871193</c:v>
                </c:pt>
                <c:pt idx="33289">
                  <c:v>0.38692690000000002</c:v>
                </c:pt>
                <c:pt idx="33290">
                  <c:v>0.38673439999999998</c:v>
                </c:pt>
                <c:pt idx="33291">
                  <c:v>0.386542</c:v>
                </c:pt>
                <c:pt idx="33292">
                  <c:v>0.38634960000000002</c:v>
                </c:pt>
                <c:pt idx="33293">
                  <c:v>0.38615729999999998</c:v>
                </c:pt>
                <c:pt idx="33294">
                  <c:v>0.385965</c:v>
                </c:pt>
                <c:pt idx="33295">
                  <c:v>0.38577270000000002</c:v>
                </c:pt>
                <c:pt idx="33296">
                  <c:v>0.38558049999999999</c:v>
                </c:pt>
                <c:pt idx="33297">
                  <c:v>0.38538830000000002</c:v>
                </c:pt>
                <c:pt idx="33298">
                  <c:v>0.38519609999999999</c:v>
                </c:pt>
                <c:pt idx="33299">
                  <c:v>0.38500400000000001</c:v>
                </c:pt>
                <c:pt idx="33300">
                  <c:v>0.38481189999999998</c:v>
                </c:pt>
                <c:pt idx="33301">
                  <c:v>0.38461980000000001</c:v>
                </c:pt>
                <c:pt idx="33302">
                  <c:v>0.38442779999999999</c:v>
                </c:pt>
                <c:pt idx="33303">
                  <c:v>0.38423570000000001</c:v>
                </c:pt>
                <c:pt idx="33304">
                  <c:v>0.38404379999999999</c:v>
                </c:pt>
                <c:pt idx="33305">
                  <c:v>0.38385190000000002</c:v>
                </c:pt>
                <c:pt idx="33306">
                  <c:v>0.38366</c:v>
                </c:pt>
                <c:pt idx="33307">
                  <c:v>0.38346809999999998</c:v>
                </c:pt>
                <c:pt idx="33308">
                  <c:v>0.38327630000000001</c:v>
                </c:pt>
                <c:pt idx="33309">
                  <c:v>0.38308439999999999</c:v>
                </c:pt>
                <c:pt idx="33310">
                  <c:v>0.38289269999999997</c:v>
                </c:pt>
                <c:pt idx="33311">
                  <c:v>0.38270090000000001</c:v>
                </c:pt>
                <c:pt idx="33312">
                  <c:v>0.3825093</c:v>
                </c:pt>
                <c:pt idx="33313">
                  <c:v>0.38231759999999998</c:v>
                </c:pt>
                <c:pt idx="33314">
                  <c:v>0.38212600000000002</c:v>
                </c:pt>
                <c:pt idx="33315">
                  <c:v>0.38193440000000001</c:v>
                </c:pt>
                <c:pt idx="33316">
                  <c:v>0.38174279999999999</c:v>
                </c:pt>
                <c:pt idx="33317">
                  <c:v>0.38155129999999998</c:v>
                </c:pt>
                <c:pt idx="33318">
                  <c:v>0.38135980000000003</c:v>
                </c:pt>
                <c:pt idx="33319">
                  <c:v>0.38116840000000002</c:v>
                </c:pt>
                <c:pt idx="33320">
                  <c:v>0.38097690000000001</c:v>
                </c:pt>
                <c:pt idx="33321">
                  <c:v>0.3807856</c:v>
                </c:pt>
                <c:pt idx="33322">
                  <c:v>0.38059419999999999</c:v>
                </c:pt>
                <c:pt idx="33323">
                  <c:v>0.38040289999999999</c:v>
                </c:pt>
                <c:pt idx="33324">
                  <c:v>0.38021159999999998</c:v>
                </c:pt>
                <c:pt idx="33325">
                  <c:v>0.38002039999999998</c:v>
                </c:pt>
                <c:pt idx="33326">
                  <c:v>0.37982919999999998</c:v>
                </c:pt>
                <c:pt idx="33327">
                  <c:v>0.37963799999999998</c:v>
                </c:pt>
                <c:pt idx="33328">
                  <c:v>0.37944689999999998</c:v>
                </c:pt>
                <c:pt idx="33329">
                  <c:v>0.37925579999999998</c:v>
                </c:pt>
                <c:pt idx="33330">
                  <c:v>0.37906469999999998</c:v>
                </c:pt>
                <c:pt idx="33331">
                  <c:v>0.37887369999999998</c:v>
                </c:pt>
                <c:pt idx="33332">
                  <c:v>0.37868269999999998</c:v>
                </c:pt>
                <c:pt idx="33333">
                  <c:v>0.37849169999999999</c:v>
                </c:pt>
                <c:pt idx="33334">
                  <c:v>0.37830079999999999</c:v>
                </c:pt>
                <c:pt idx="33335">
                  <c:v>0.3781099</c:v>
                </c:pt>
                <c:pt idx="33336">
                  <c:v>0.37791910000000001</c:v>
                </c:pt>
                <c:pt idx="33337">
                  <c:v>0.37772830000000002</c:v>
                </c:pt>
                <c:pt idx="33338">
                  <c:v>0.37753750000000003</c:v>
                </c:pt>
                <c:pt idx="33339">
                  <c:v>0.37734679999999998</c:v>
                </c:pt>
                <c:pt idx="33340">
                  <c:v>0.37715599999999999</c:v>
                </c:pt>
                <c:pt idx="33341">
                  <c:v>0.37696540000000001</c:v>
                </c:pt>
                <c:pt idx="33342">
                  <c:v>0.37677480000000002</c:v>
                </c:pt>
                <c:pt idx="33343">
                  <c:v>0.37658419999999998</c:v>
                </c:pt>
                <c:pt idx="33344">
                  <c:v>0.37639359999999999</c:v>
                </c:pt>
                <c:pt idx="33345">
                  <c:v>0.37620310000000001</c:v>
                </c:pt>
                <c:pt idx="33346">
                  <c:v>0.37601259999999997</c:v>
                </c:pt>
                <c:pt idx="33347">
                  <c:v>0.3758222</c:v>
                </c:pt>
                <c:pt idx="33348">
                  <c:v>0.37563170000000001</c:v>
                </c:pt>
                <c:pt idx="33349">
                  <c:v>0.37544139999999998</c:v>
                </c:pt>
                <c:pt idx="33350">
                  <c:v>0.375251</c:v>
                </c:pt>
                <c:pt idx="33351">
                  <c:v>0.37506070000000002</c:v>
                </c:pt>
                <c:pt idx="33352">
                  <c:v>0.3748705</c:v>
                </c:pt>
                <c:pt idx="33353">
                  <c:v>0.37468030000000002</c:v>
                </c:pt>
                <c:pt idx="33354">
                  <c:v>0.37449009999999999</c:v>
                </c:pt>
                <c:pt idx="33355">
                  <c:v>0.37429990000000002</c:v>
                </c:pt>
                <c:pt idx="33356">
                  <c:v>0.37410979999999999</c:v>
                </c:pt>
                <c:pt idx="33357">
                  <c:v>0.37391980000000002</c:v>
                </c:pt>
                <c:pt idx="33358">
                  <c:v>0.3737297</c:v>
                </c:pt>
                <c:pt idx="33359">
                  <c:v>0.37353969999999997</c:v>
                </c:pt>
                <c:pt idx="33360">
                  <c:v>0.37334980000000001</c:v>
                </c:pt>
                <c:pt idx="33361">
                  <c:v>0.37315989999999999</c:v>
                </c:pt>
                <c:pt idx="33362">
                  <c:v>0.37297000000000002</c:v>
                </c:pt>
                <c:pt idx="33363">
                  <c:v>0.3727801</c:v>
                </c:pt>
                <c:pt idx="33364">
                  <c:v>0.37259029999999999</c:v>
                </c:pt>
                <c:pt idx="33365">
                  <c:v>0.37240060000000003</c:v>
                </c:pt>
                <c:pt idx="33366">
                  <c:v>0.37221080000000001</c:v>
                </c:pt>
                <c:pt idx="33367">
                  <c:v>0.37202109999999999</c:v>
                </c:pt>
                <c:pt idx="33368">
                  <c:v>0.37183149999999998</c:v>
                </c:pt>
                <c:pt idx="33369">
                  <c:v>0.37164180000000002</c:v>
                </c:pt>
                <c:pt idx="33370">
                  <c:v>0.37145230000000001</c:v>
                </c:pt>
                <c:pt idx="33371">
                  <c:v>0.3712627</c:v>
                </c:pt>
                <c:pt idx="33372">
                  <c:v>0.37107319999999999</c:v>
                </c:pt>
                <c:pt idx="33373">
                  <c:v>0.37088379999999999</c:v>
                </c:pt>
                <c:pt idx="33374">
                  <c:v>0.37069429999999998</c:v>
                </c:pt>
                <c:pt idx="33375">
                  <c:v>0.37050490000000003</c:v>
                </c:pt>
                <c:pt idx="33376">
                  <c:v>0.37031560000000002</c:v>
                </c:pt>
                <c:pt idx="33377">
                  <c:v>0.37012630000000002</c:v>
                </c:pt>
                <c:pt idx="33378">
                  <c:v>0.36993700000000002</c:v>
                </c:pt>
                <c:pt idx="33379">
                  <c:v>0.36974780000000002</c:v>
                </c:pt>
                <c:pt idx="33380">
                  <c:v>0.36955860000000001</c:v>
                </c:pt>
                <c:pt idx="33381">
                  <c:v>0.36936940000000001</c:v>
                </c:pt>
                <c:pt idx="33382">
                  <c:v>0.36918030000000002</c:v>
                </c:pt>
                <c:pt idx="33383">
                  <c:v>0.36899130000000002</c:v>
                </c:pt>
                <c:pt idx="33384">
                  <c:v>0.36880220000000002</c:v>
                </c:pt>
                <c:pt idx="33385">
                  <c:v>0.36861319999999997</c:v>
                </c:pt>
                <c:pt idx="33386">
                  <c:v>0.36842429999999998</c:v>
                </c:pt>
                <c:pt idx="33387">
                  <c:v>0.36823529999999999</c:v>
                </c:pt>
                <c:pt idx="33388">
                  <c:v>0.3680465</c:v>
                </c:pt>
                <c:pt idx="33389">
                  <c:v>0.36785760000000001</c:v>
                </c:pt>
                <c:pt idx="33390">
                  <c:v>0.36766880000000002</c:v>
                </c:pt>
                <c:pt idx="33391">
                  <c:v>0.36748009999999998</c:v>
                </c:pt>
                <c:pt idx="33392">
                  <c:v>0.36729139999999999</c:v>
                </c:pt>
                <c:pt idx="33393">
                  <c:v>0.3671027</c:v>
                </c:pt>
                <c:pt idx="33394">
                  <c:v>0.36691400000000002</c:v>
                </c:pt>
                <c:pt idx="33395">
                  <c:v>0.36672539999999998</c:v>
                </c:pt>
                <c:pt idx="33396">
                  <c:v>0.3665369</c:v>
                </c:pt>
                <c:pt idx="33397">
                  <c:v>0.36634840000000002</c:v>
                </c:pt>
                <c:pt idx="33398">
                  <c:v>0.36615989999999998</c:v>
                </c:pt>
                <c:pt idx="33399">
                  <c:v>0.3659714</c:v>
                </c:pt>
                <c:pt idx="33400">
                  <c:v>0.36578300000000002</c:v>
                </c:pt>
                <c:pt idx="33401">
                  <c:v>0.36559469999999999</c:v>
                </c:pt>
                <c:pt idx="33402">
                  <c:v>0.36540640000000002</c:v>
                </c:pt>
                <c:pt idx="33403">
                  <c:v>0.36521809999999999</c:v>
                </c:pt>
                <c:pt idx="33404">
                  <c:v>0.36502980000000002</c:v>
                </c:pt>
                <c:pt idx="33405">
                  <c:v>0.36484159999999999</c:v>
                </c:pt>
                <c:pt idx="33406">
                  <c:v>0.36465350000000002</c:v>
                </c:pt>
                <c:pt idx="33407">
                  <c:v>0.36446539999999999</c:v>
                </c:pt>
                <c:pt idx="33408">
                  <c:v>0.36427730000000003</c:v>
                </c:pt>
                <c:pt idx="33409">
                  <c:v>0.3640892</c:v>
                </c:pt>
                <c:pt idx="33410">
                  <c:v>0.36390119999999998</c:v>
                </c:pt>
                <c:pt idx="33411">
                  <c:v>0.36371330000000002</c:v>
                </c:pt>
                <c:pt idx="33412">
                  <c:v>0.3635254</c:v>
                </c:pt>
                <c:pt idx="33413">
                  <c:v>0.36333749999999998</c:v>
                </c:pt>
                <c:pt idx="33414">
                  <c:v>0.36314960000000002</c:v>
                </c:pt>
                <c:pt idx="33415">
                  <c:v>0.3629619</c:v>
                </c:pt>
                <c:pt idx="33416">
                  <c:v>0.36277409999999999</c:v>
                </c:pt>
                <c:pt idx="33417">
                  <c:v>0.36258639999999998</c:v>
                </c:pt>
                <c:pt idx="33418">
                  <c:v>0.36239870000000002</c:v>
                </c:pt>
                <c:pt idx="33419">
                  <c:v>0.36221110000000001</c:v>
                </c:pt>
                <c:pt idx="33420">
                  <c:v>0.3620235</c:v>
                </c:pt>
                <c:pt idx="33421">
                  <c:v>0.36183589999999999</c:v>
                </c:pt>
                <c:pt idx="33422">
                  <c:v>0.36164839999999998</c:v>
                </c:pt>
                <c:pt idx="33423">
                  <c:v>0.36146099999999998</c:v>
                </c:pt>
                <c:pt idx="33424">
                  <c:v>0.36127350000000003</c:v>
                </c:pt>
                <c:pt idx="33425">
                  <c:v>0.36108610000000002</c:v>
                </c:pt>
                <c:pt idx="33426">
                  <c:v>0.36089880000000002</c:v>
                </c:pt>
                <c:pt idx="33427">
                  <c:v>0.36071150000000002</c:v>
                </c:pt>
                <c:pt idx="33428">
                  <c:v>0.36052420000000002</c:v>
                </c:pt>
                <c:pt idx="33429">
                  <c:v>0.36033700000000002</c:v>
                </c:pt>
                <c:pt idx="33430">
                  <c:v>0.36014980000000002</c:v>
                </c:pt>
                <c:pt idx="33431">
                  <c:v>0.35996270000000002</c:v>
                </c:pt>
                <c:pt idx="33432">
                  <c:v>0.35977559999999997</c:v>
                </c:pt>
                <c:pt idx="33433">
                  <c:v>0.35958849999999998</c:v>
                </c:pt>
                <c:pt idx="33434">
                  <c:v>0.35940149999999998</c:v>
                </c:pt>
                <c:pt idx="33435">
                  <c:v>0.35921449999999999</c:v>
                </c:pt>
                <c:pt idx="33436">
                  <c:v>0.3590276</c:v>
                </c:pt>
                <c:pt idx="33437">
                  <c:v>0.35884070000000001</c:v>
                </c:pt>
                <c:pt idx="33438">
                  <c:v>0.35865390000000003</c:v>
                </c:pt>
                <c:pt idx="33439">
                  <c:v>0.35846709999999998</c:v>
                </c:pt>
                <c:pt idx="33440">
                  <c:v>0.3582803</c:v>
                </c:pt>
                <c:pt idx="33441">
                  <c:v>0.35809360000000001</c:v>
                </c:pt>
                <c:pt idx="33442">
                  <c:v>0.35790689999999997</c:v>
                </c:pt>
                <c:pt idx="33443">
                  <c:v>0.35772029999999999</c:v>
                </c:pt>
                <c:pt idx="33444">
                  <c:v>0.35753370000000001</c:v>
                </c:pt>
                <c:pt idx="33445">
                  <c:v>0.35734719999999998</c:v>
                </c:pt>
                <c:pt idx="33446">
                  <c:v>0.3571607</c:v>
                </c:pt>
                <c:pt idx="33447">
                  <c:v>0.35697420000000002</c:v>
                </c:pt>
                <c:pt idx="33448">
                  <c:v>0.35678779999999999</c:v>
                </c:pt>
                <c:pt idx="33449">
                  <c:v>0.35660140000000001</c:v>
                </c:pt>
                <c:pt idx="33450">
                  <c:v>0.35641499999999998</c:v>
                </c:pt>
                <c:pt idx="33451">
                  <c:v>0.35622870000000001</c:v>
                </c:pt>
                <c:pt idx="33452">
                  <c:v>0.35604249999999998</c:v>
                </c:pt>
                <c:pt idx="33453">
                  <c:v>0.35585630000000001</c:v>
                </c:pt>
                <c:pt idx="33454">
                  <c:v>0.35567009999999999</c:v>
                </c:pt>
                <c:pt idx="33455">
                  <c:v>0.35548400000000002</c:v>
                </c:pt>
                <c:pt idx="33456">
                  <c:v>0.3552979</c:v>
                </c:pt>
                <c:pt idx="33457">
                  <c:v>0.35511179999999998</c:v>
                </c:pt>
                <c:pt idx="33458">
                  <c:v>0.35492580000000001</c:v>
                </c:pt>
                <c:pt idx="33459">
                  <c:v>0.3547399</c:v>
                </c:pt>
                <c:pt idx="33460">
                  <c:v>0.35455399999999998</c:v>
                </c:pt>
                <c:pt idx="33461">
                  <c:v>0.35436810000000002</c:v>
                </c:pt>
                <c:pt idx="33462">
                  <c:v>0.35418230000000001</c:v>
                </c:pt>
                <c:pt idx="33463">
                  <c:v>0.35399649999999999</c:v>
                </c:pt>
                <c:pt idx="33464">
                  <c:v>0.35381069999999998</c:v>
                </c:pt>
                <c:pt idx="33465">
                  <c:v>0.35362500000000002</c:v>
                </c:pt>
                <c:pt idx="33466">
                  <c:v>0.35343940000000001</c:v>
                </c:pt>
                <c:pt idx="33467">
                  <c:v>0.35325380000000001</c:v>
                </c:pt>
                <c:pt idx="33468">
                  <c:v>0.3530682</c:v>
                </c:pt>
                <c:pt idx="33469">
                  <c:v>0.35288269999999999</c:v>
                </c:pt>
                <c:pt idx="33470">
                  <c:v>0.35269719999999999</c:v>
                </c:pt>
                <c:pt idx="33471">
                  <c:v>0.35251169999999998</c:v>
                </c:pt>
                <c:pt idx="33472">
                  <c:v>0.35232629999999998</c:v>
                </c:pt>
                <c:pt idx="33473">
                  <c:v>0.35214099999999998</c:v>
                </c:pt>
                <c:pt idx="33474">
                  <c:v>0.35195569999999998</c:v>
                </c:pt>
                <c:pt idx="33475">
                  <c:v>0.35177039999999998</c:v>
                </c:pt>
                <c:pt idx="33476">
                  <c:v>0.35158519999999999</c:v>
                </c:pt>
                <c:pt idx="33477">
                  <c:v>0.35139999999999999</c:v>
                </c:pt>
                <c:pt idx="33478">
                  <c:v>0.3512149</c:v>
                </c:pt>
                <c:pt idx="33479">
                  <c:v>0.3510298</c:v>
                </c:pt>
                <c:pt idx="33480">
                  <c:v>0.35084470000000001</c:v>
                </c:pt>
                <c:pt idx="33481">
                  <c:v>0.35065970000000002</c:v>
                </c:pt>
                <c:pt idx="33482">
                  <c:v>0.35047469999999997</c:v>
                </c:pt>
                <c:pt idx="33483">
                  <c:v>0.35028979999999998</c:v>
                </c:pt>
                <c:pt idx="33484">
                  <c:v>0.350105</c:v>
                </c:pt>
                <c:pt idx="33485">
                  <c:v>0.34992010000000001</c:v>
                </c:pt>
                <c:pt idx="33486">
                  <c:v>0.34973530000000003</c:v>
                </c:pt>
                <c:pt idx="33487">
                  <c:v>0.34955059999999999</c:v>
                </c:pt>
                <c:pt idx="33488">
                  <c:v>0.34936590000000001</c:v>
                </c:pt>
                <c:pt idx="33489">
                  <c:v>0.34918120000000002</c:v>
                </c:pt>
                <c:pt idx="33490">
                  <c:v>0.34899659999999999</c:v>
                </c:pt>
                <c:pt idx="33491">
                  <c:v>0.34881200000000001</c:v>
                </c:pt>
                <c:pt idx="33492">
                  <c:v>0.34862749999999998</c:v>
                </c:pt>
                <c:pt idx="33493">
                  <c:v>0.348443</c:v>
                </c:pt>
                <c:pt idx="33494">
                  <c:v>0.34825859999999997</c:v>
                </c:pt>
                <c:pt idx="33495">
                  <c:v>0.3480742</c:v>
                </c:pt>
                <c:pt idx="33496">
                  <c:v>0.34788980000000003</c:v>
                </c:pt>
                <c:pt idx="33497">
                  <c:v>0.3477055</c:v>
                </c:pt>
                <c:pt idx="33498">
                  <c:v>0.34752129999999998</c:v>
                </c:pt>
                <c:pt idx="33499">
                  <c:v>0.34733710000000001</c:v>
                </c:pt>
                <c:pt idx="33500">
                  <c:v>0.34715289999999999</c:v>
                </c:pt>
                <c:pt idx="33501">
                  <c:v>0.34696880000000002</c:v>
                </c:pt>
                <c:pt idx="33502">
                  <c:v>0.3467847</c:v>
                </c:pt>
                <c:pt idx="33503">
                  <c:v>0.34660069999999998</c:v>
                </c:pt>
                <c:pt idx="33504">
                  <c:v>0.34641670000000002</c:v>
                </c:pt>
                <c:pt idx="33505">
                  <c:v>0.3462327</c:v>
                </c:pt>
                <c:pt idx="33506">
                  <c:v>0.34604879999999999</c:v>
                </c:pt>
                <c:pt idx="33507">
                  <c:v>0.34586499999999998</c:v>
                </c:pt>
                <c:pt idx="33508">
                  <c:v>0.34568110000000002</c:v>
                </c:pt>
                <c:pt idx="33509">
                  <c:v>0.34549740000000001</c:v>
                </c:pt>
                <c:pt idx="33510">
                  <c:v>0.3453136</c:v>
                </c:pt>
                <c:pt idx="33511">
                  <c:v>0.34512999999999999</c:v>
                </c:pt>
                <c:pt idx="33512">
                  <c:v>0.34494629999999998</c:v>
                </c:pt>
                <c:pt idx="33513">
                  <c:v>0.34476269999999998</c:v>
                </c:pt>
                <c:pt idx="33514">
                  <c:v>0.34457919999999997</c:v>
                </c:pt>
                <c:pt idx="33515">
                  <c:v>0.34439570000000003</c:v>
                </c:pt>
                <c:pt idx="33516">
                  <c:v>0.34421220000000002</c:v>
                </c:pt>
                <c:pt idx="33517">
                  <c:v>0.34402880000000002</c:v>
                </c:pt>
                <c:pt idx="33518">
                  <c:v>0.34384550000000003</c:v>
                </c:pt>
                <c:pt idx="33519">
                  <c:v>0.34366210000000003</c:v>
                </c:pt>
                <c:pt idx="33520">
                  <c:v>0.34347889999999998</c:v>
                </c:pt>
                <c:pt idx="33521">
                  <c:v>0.34329559999999998</c:v>
                </c:pt>
                <c:pt idx="33522">
                  <c:v>0.34311239999999998</c:v>
                </c:pt>
                <c:pt idx="33523">
                  <c:v>0.34292929999999999</c:v>
                </c:pt>
                <c:pt idx="33524">
                  <c:v>0.3427462</c:v>
                </c:pt>
                <c:pt idx="33525">
                  <c:v>0.34256320000000001</c:v>
                </c:pt>
                <c:pt idx="33526">
                  <c:v>0.34238010000000002</c:v>
                </c:pt>
                <c:pt idx="33527">
                  <c:v>0.34219719999999998</c:v>
                </c:pt>
                <c:pt idx="33528">
                  <c:v>0.34201429999999999</c:v>
                </c:pt>
                <c:pt idx="33529">
                  <c:v>0.34183140000000001</c:v>
                </c:pt>
                <c:pt idx="33530">
                  <c:v>0.34164850000000002</c:v>
                </c:pt>
                <c:pt idx="33531">
                  <c:v>0.34146579999999999</c:v>
                </c:pt>
                <c:pt idx="33532">
                  <c:v>0.34128310000000001</c:v>
                </c:pt>
                <c:pt idx="33533">
                  <c:v>0.34110040000000003</c:v>
                </c:pt>
                <c:pt idx="33534">
                  <c:v>0.34091769999999999</c:v>
                </c:pt>
                <c:pt idx="33535">
                  <c:v>0.34073510000000001</c:v>
                </c:pt>
                <c:pt idx="33536">
                  <c:v>0.34055259999999998</c:v>
                </c:pt>
                <c:pt idx="33537">
                  <c:v>0.34037010000000001</c:v>
                </c:pt>
                <c:pt idx="33538">
                  <c:v>0.34018759999999998</c:v>
                </c:pt>
                <c:pt idx="33539">
                  <c:v>0.34000520000000001</c:v>
                </c:pt>
                <c:pt idx="33540">
                  <c:v>0.33982289999999998</c:v>
                </c:pt>
                <c:pt idx="33541">
                  <c:v>0.33964050000000001</c:v>
                </c:pt>
                <c:pt idx="33542">
                  <c:v>0.33945829999999999</c:v>
                </c:pt>
                <c:pt idx="33543">
                  <c:v>0.33927600000000002</c:v>
                </c:pt>
                <c:pt idx="33544">
                  <c:v>0.3390938</c:v>
                </c:pt>
                <c:pt idx="33545">
                  <c:v>0.33891169999999998</c:v>
                </c:pt>
                <c:pt idx="33546">
                  <c:v>0.33872960000000002</c:v>
                </c:pt>
                <c:pt idx="33547">
                  <c:v>0.3385476</c:v>
                </c:pt>
                <c:pt idx="33548">
                  <c:v>0.33836559999999999</c:v>
                </c:pt>
                <c:pt idx="33549">
                  <c:v>0.33818359999999997</c:v>
                </c:pt>
                <c:pt idx="33550">
                  <c:v>0.33800170000000002</c:v>
                </c:pt>
                <c:pt idx="33551">
                  <c:v>0.3378198</c:v>
                </c:pt>
                <c:pt idx="33552">
                  <c:v>0.33763799999999999</c:v>
                </c:pt>
                <c:pt idx="33553">
                  <c:v>0.33745629999999999</c:v>
                </c:pt>
                <c:pt idx="33554">
                  <c:v>0.33727449999999998</c:v>
                </c:pt>
                <c:pt idx="33555">
                  <c:v>0.33709280000000003</c:v>
                </c:pt>
                <c:pt idx="33556">
                  <c:v>0.33691120000000002</c:v>
                </c:pt>
                <c:pt idx="33557">
                  <c:v>0.33672960000000002</c:v>
                </c:pt>
                <c:pt idx="33558">
                  <c:v>0.33654810000000002</c:v>
                </c:pt>
                <c:pt idx="33559">
                  <c:v>0.33636660000000002</c:v>
                </c:pt>
                <c:pt idx="33560">
                  <c:v>0.33618520000000002</c:v>
                </c:pt>
                <c:pt idx="33561">
                  <c:v>0.33600380000000002</c:v>
                </c:pt>
                <c:pt idx="33562">
                  <c:v>0.33582240000000002</c:v>
                </c:pt>
                <c:pt idx="33563">
                  <c:v>0.33564110000000003</c:v>
                </c:pt>
                <c:pt idx="33564">
                  <c:v>0.33545989999999998</c:v>
                </c:pt>
                <c:pt idx="33565">
                  <c:v>0.33527869999999999</c:v>
                </c:pt>
                <c:pt idx="33566">
                  <c:v>0.33509749999999999</c:v>
                </c:pt>
                <c:pt idx="33567">
                  <c:v>0.3349164</c:v>
                </c:pt>
                <c:pt idx="33568">
                  <c:v>0.33473530000000001</c:v>
                </c:pt>
                <c:pt idx="33569">
                  <c:v>0.33455430000000003</c:v>
                </c:pt>
                <c:pt idx="33570">
                  <c:v>0.33437329999999998</c:v>
                </c:pt>
                <c:pt idx="33571">
                  <c:v>0.3341924</c:v>
                </c:pt>
                <c:pt idx="33572">
                  <c:v>0.33401150000000002</c:v>
                </c:pt>
                <c:pt idx="33573">
                  <c:v>0.33383069999999998</c:v>
                </c:pt>
                <c:pt idx="33574">
                  <c:v>0.3336499</c:v>
                </c:pt>
                <c:pt idx="33575">
                  <c:v>0.33346910000000002</c:v>
                </c:pt>
                <c:pt idx="33576">
                  <c:v>0.33328839999999998</c:v>
                </c:pt>
                <c:pt idx="33577">
                  <c:v>0.33310780000000001</c:v>
                </c:pt>
                <c:pt idx="33578">
                  <c:v>0.33292719999999998</c:v>
                </c:pt>
                <c:pt idx="33579">
                  <c:v>0.3327466</c:v>
                </c:pt>
                <c:pt idx="33580">
                  <c:v>0.33256609999999998</c:v>
                </c:pt>
                <c:pt idx="33581">
                  <c:v>0.33238570000000001</c:v>
                </c:pt>
                <c:pt idx="33582">
                  <c:v>0.33220519999999998</c:v>
                </c:pt>
                <c:pt idx="33583">
                  <c:v>0.33202490000000001</c:v>
                </c:pt>
                <c:pt idx="33584">
                  <c:v>0.33184449999999999</c:v>
                </c:pt>
                <c:pt idx="33585">
                  <c:v>0.33166430000000002</c:v>
                </c:pt>
                <c:pt idx="33586">
                  <c:v>0.331484</c:v>
                </c:pt>
                <c:pt idx="33587">
                  <c:v>0.33130389999999998</c:v>
                </c:pt>
                <c:pt idx="33588">
                  <c:v>0.33112370000000002</c:v>
                </c:pt>
                <c:pt idx="33589">
                  <c:v>0.3309436</c:v>
                </c:pt>
                <c:pt idx="33590">
                  <c:v>0.33076359999999999</c:v>
                </c:pt>
                <c:pt idx="33591">
                  <c:v>0.33058359999999998</c:v>
                </c:pt>
                <c:pt idx="33592">
                  <c:v>0.33040370000000002</c:v>
                </c:pt>
                <c:pt idx="33593">
                  <c:v>0.33022380000000001</c:v>
                </c:pt>
                <c:pt idx="33594">
                  <c:v>0.3300439</c:v>
                </c:pt>
                <c:pt idx="33595">
                  <c:v>0.32986409999999999</c:v>
                </c:pt>
                <c:pt idx="33596">
                  <c:v>0.32968439999999999</c:v>
                </c:pt>
                <c:pt idx="33597">
                  <c:v>0.32950469999999998</c:v>
                </c:pt>
                <c:pt idx="33598">
                  <c:v>0.32932509999999998</c:v>
                </c:pt>
                <c:pt idx="33599">
                  <c:v>0.32914539999999998</c:v>
                </c:pt>
                <c:pt idx="33600">
                  <c:v>0.32896589999999998</c:v>
                </c:pt>
                <c:pt idx="33601">
                  <c:v>0.32879710000000001</c:v>
                </c:pt>
                <c:pt idx="33602">
                  <c:v>0.32862770000000002</c:v>
                </c:pt>
                <c:pt idx="33603">
                  <c:v>0.32845770000000002</c:v>
                </c:pt>
                <c:pt idx="33604">
                  <c:v>0.3282872</c:v>
                </c:pt>
                <c:pt idx="33605">
                  <c:v>0.32811630000000003</c:v>
                </c:pt>
                <c:pt idx="33606">
                  <c:v>0.32794509999999999</c:v>
                </c:pt>
                <c:pt idx="33607">
                  <c:v>0.3277737</c:v>
                </c:pt>
                <c:pt idx="33608">
                  <c:v>0.3276019</c:v>
                </c:pt>
                <c:pt idx="33609">
                  <c:v>0.32743</c:v>
                </c:pt>
                <c:pt idx="33610">
                  <c:v>0.32725779999999999</c:v>
                </c:pt>
                <c:pt idx="33611">
                  <c:v>0.32708540000000003</c:v>
                </c:pt>
                <c:pt idx="33612">
                  <c:v>0.32691290000000001</c:v>
                </c:pt>
                <c:pt idx="33613">
                  <c:v>0.32674019999999998</c:v>
                </c:pt>
                <c:pt idx="33614">
                  <c:v>0.3265673</c:v>
                </c:pt>
                <c:pt idx="33615">
                  <c:v>0.32639430000000003</c:v>
                </c:pt>
                <c:pt idx="33616">
                  <c:v>0.32622119999999999</c:v>
                </c:pt>
                <c:pt idx="33617">
                  <c:v>0.3260479</c:v>
                </c:pt>
                <c:pt idx="33618">
                  <c:v>0.32587450000000001</c:v>
                </c:pt>
                <c:pt idx="33619">
                  <c:v>0.32570100000000002</c:v>
                </c:pt>
                <c:pt idx="33620">
                  <c:v>0.32552740000000002</c:v>
                </c:pt>
                <c:pt idx="33621">
                  <c:v>0.32535370000000002</c:v>
                </c:pt>
                <c:pt idx="33622">
                  <c:v>0.32517980000000002</c:v>
                </c:pt>
                <c:pt idx="33623">
                  <c:v>0.32500590000000001</c:v>
                </c:pt>
                <c:pt idx="33624">
                  <c:v>0.32483190000000001</c:v>
                </c:pt>
                <c:pt idx="33625">
                  <c:v>0.3246578</c:v>
                </c:pt>
                <c:pt idx="33626">
                  <c:v>0.32448359999999998</c:v>
                </c:pt>
                <c:pt idx="33627">
                  <c:v>0.32430930000000002</c:v>
                </c:pt>
                <c:pt idx="33628">
                  <c:v>0.32413500000000001</c:v>
                </c:pt>
                <c:pt idx="33629">
                  <c:v>0.32396059999999999</c:v>
                </c:pt>
                <c:pt idx="33630">
                  <c:v>0.32378620000000002</c:v>
                </c:pt>
                <c:pt idx="33631">
                  <c:v>0.3236116</c:v>
                </c:pt>
                <c:pt idx="33632">
                  <c:v>0.32343709999999998</c:v>
                </c:pt>
                <c:pt idx="33633">
                  <c:v>0.32326240000000001</c:v>
                </c:pt>
                <c:pt idx="33634">
                  <c:v>0.32308769999999998</c:v>
                </c:pt>
                <c:pt idx="33635">
                  <c:v>0.32291300000000001</c:v>
                </c:pt>
                <c:pt idx="33636">
                  <c:v>0.32273819999999998</c:v>
                </c:pt>
                <c:pt idx="33637">
                  <c:v>0.3225634</c:v>
                </c:pt>
                <c:pt idx="33638">
                  <c:v>0.32238850000000002</c:v>
                </c:pt>
                <c:pt idx="33639">
                  <c:v>0.32221349999999999</c:v>
                </c:pt>
                <c:pt idx="33640">
                  <c:v>0.32203860000000001</c:v>
                </c:pt>
                <c:pt idx="33641">
                  <c:v>0.32186350000000002</c:v>
                </c:pt>
                <c:pt idx="33642">
                  <c:v>0.32168849999999999</c:v>
                </c:pt>
                <c:pt idx="33643">
                  <c:v>0.3215134</c:v>
                </c:pt>
                <c:pt idx="33644">
                  <c:v>0.32133830000000002</c:v>
                </c:pt>
                <c:pt idx="33645">
                  <c:v>0.32116309999999998</c:v>
                </c:pt>
                <c:pt idx="33646">
                  <c:v>0.32098789999999999</c:v>
                </c:pt>
                <c:pt idx="33647">
                  <c:v>0.32081270000000001</c:v>
                </c:pt>
                <c:pt idx="33648">
                  <c:v>0.32063750000000002</c:v>
                </c:pt>
                <c:pt idx="33649">
                  <c:v>0.32046219999999997</c:v>
                </c:pt>
                <c:pt idx="33650">
                  <c:v>0.32028689999999999</c:v>
                </c:pt>
                <c:pt idx="33651">
                  <c:v>0.3201116</c:v>
                </c:pt>
                <c:pt idx="33652">
                  <c:v>0.3199362</c:v>
                </c:pt>
                <c:pt idx="33653">
                  <c:v>0.31976090000000001</c:v>
                </c:pt>
                <c:pt idx="33654">
                  <c:v>0.31958550000000002</c:v>
                </c:pt>
                <c:pt idx="33655">
                  <c:v>0.31941009999999997</c:v>
                </c:pt>
                <c:pt idx="33656">
                  <c:v>0.31923459999999998</c:v>
                </c:pt>
                <c:pt idx="33657">
                  <c:v>0.31905919999999999</c:v>
                </c:pt>
                <c:pt idx="33658">
                  <c:v>0.31888369999999999</c:v>
                </c:pt>
                <c:pt idx="33659">
                  <c:v>0.3187082</c:v>
                </c:pt>
                <c:pt idx="33660">
                  <c:v>0.3185327</c:v>
                </c:pt>
                <c:pt idx="33661">
                  <c:v>0.31835720000000001</c:v>
                </c:pt>
                <c:pt idx="33662">
                  <c:v>0.31818170000000001</c:v>
                </c:pt>
                <c:pt idx="33663">
                  <c:v>0.31800610000000001</c:v>
                </c:pt>
                <c:pt idx="33664">
                  <c:v>0.31783060000000002</c:v>
                </c:pt>
                <c:pt idx="33665">
                  <c:v>0.31765500000000002</c:v>
                </c:pt>
                <c:pt idx="33666">
                  <c:v>0.31747940000000002</c:v>
                </c:pt>
                <c:pt idx="33667">
                  <c:v>0.31730380000000002</c:v>
                </c:pt>
                <c:pt idx="33668">
                  <c:v>0.31712820000000003</c:v>
                </c:pt>
                <c:pt idx="33669">
                  <c:v>0.31695259999999997</c:v>
                </c:pt>
                <c:pt idx="33670">
                  <c:v>0.31677709999999998</c:v>
                </c:pt>
                <c:pt idx="33671">
                  <c:v>0.31660139999999998</c:v>
                </c:pt>
                <c:pt idx="33672">
                  <c:v>0.31642579999999998</c:v>
                </c:pt>
                <c:pt idx="33673">
                  <c:v>0.31625019999999998</c:v>
                </c:pt>
                <c:pt idx="33674">
                  <c:v>0.31607459999999998</c:v>
                </c:pt>
                <c:pt idx="33675">
                  <c:v>0.31589889999999998</c:v>
                </c:pt>
                <c:pt idx="33676">
                  <c:v>0.31572329999999998</c:v>
                </c:pt>
                <c:pt idx="33677">
                  <c:v>0.31554769999999999</c:v>
                </c:pt>
                <c:pt idx="33678">
                  <c:v>0.31537199999999999</c:v>
                </c:pt>
                <c:pt idx="33679">
                  <c:v>0.31519639999999999</c:v>
                </c:pt>
                <c:pt idx="33680">
                  <c:v>0.31502079999999999</c:v>
                </c:pt>
                <c:pt idx="33681">
                  <c:v>0.31484519999999999</c:v>
                </c:pt>
                <c:pt idx="33682">
                  <c:v>0.31466949999999999</c:v>
                </c:pt>
                <c:pt idx="33683">
                  <c:v>0.31449389999999999</c:v>
                </c:pt>
                <c:pt idx="33684">
                  <c:v>0.31431829999999999</c:v>
                </c:pt>
                <c:pt idx="33685">
                  <c:v>0.3141427</c:v>
                </c:pt>
                <c:pt idx="33686">
                  <c:v>0.313967</c:v>
                </c:pt>
                <c:pt idx="33687">
                  <c:v>0.3137914</c:v>
                </c:pt>
                <c:pt idx="33688">
                  <c:v>0.3136158</c:v>
                </c:pt>
                <c:pt idx="33689">
                  <c:v>0.3134402</c:v>
                </c:pt>
                <c:pt idx="33690">
                  <c:v>0.3132646</c:v>
                </c:pt>
                <c:pt idx="33691">
                  <c:v>0.31308900000000001</c:v>
                </c:pt>
                <c:pt idx="33692">
                  <c:v>0.31291340000000001</c:v>
                </c:pt>
                <c:pt idx="33693">
                  <c:v>0.31273780000000001</c:v>
                </c:pt>
                <c:pt idx="33694">
                  <c:v>0.31256230000000002</c:v>
                </c:pt>
                <c:pt idx="33695">
                  <c:v>0.31238670000000002</c:v>
                </c:pt>
                <c:pt idx="33696">
                  <c:v>0.31221110000000002</c:v>
                </c:pt>
                <c:pt idx="33697">
                  <c:v>0.31203560000000002</c:v>
                </c:pt>
                <c:pt idx="33698">
                  <c:v>0.31186009999999997</c:v>
                </c:pt>
                <c:pt idx="33699">
                  <c:v>0.31168449999999998</c:v>
                </c:pt>
                <c:pt idx="33700">
                  <c:v>0.31150899999999998</c:v>
                </c:pt>
                <c:pt idx="33701">
                  <c:v>0.31133349999999999</c:v>
                </c:pt>
                <c:pt idx="33702">
                  <c:v>0.31115799999999999</c:v>
                </c:pt>
                <c:pt idx="33703">
                  <c:v>0.3109825</c:v>
                </c:pt>
                <c:pt idx="33704">
                  <c:v>0.310807</c:v>
                </c:pt>
                <c:pt idx="33705">
                  <c:v>0.31063160000000001</c:v>
                </c:pt>
                <c:pt idx="33706">
                  <c:v>0.31045620000000002</c:v>
                </c:pt>
                <c:pt idx="33707">
                  <c:v>0.31028070000000002</c:v>
                </c:pt>
                <c:pt idx="33708">
                  <c:v>0.31010529999999997</c:v>
                </c:pt>
                <c:pt idx="33709">
                  <c:v>0.30992989999999998</c:v>
                </c:pt>
                <c:pt idx="33710">
                  <c:v>0.30975449999999999</c:v>
                </c:pt>
                <c:pt idx="33711">
                  <c:v>0.3095791</c:v>
                </c:pt>
                <c:pt idx="33712">
                  <c:v>0.3094037</c:v>
                </c:pt>
                <c:pt idx="33713">
                  <c:v>0.30922840000000001</c:v>
                </c:pt>
                <c:pt idx="33714">
                  <c:v>0.30905310000000003</c:v>
                </c:pt>
                <c:pt idx="33715">
                  <c:v>0.30887779999999998</c:v>
                </c:pt>
                <c:pt idx="33716">
                  <c:v>0.30870249999999999</c:v>
                </c:pt>
                <c:pt idx="33717">
                  <c:v>0.3085272</c:v>
                </c:pt>
                <c:pt idx="33718">
                  <c:v>0.30835200000000001</c:v>
                </c:pt>
                <c:pt idx="33719">
                  <c:v>0.30817670000000003</c:v>
                </c:pt>
                <c:pt idx="33720">
                  <c:v>0.30800149999999998</c:v>
                </c:pt>
                <c:pt idx="33721">
                  <c:v>0.3078263</c:v>
                </c:pt>
                <c:pt idx="33722">
                  <c:v>0.30765110000000001</c:v>
                </c:pt>
                <c:pt idx="33723">
                  <c:v>0.30747600000000003</c:v>
                </c:pt>
                <c:pt idx="33724">
                  <c:v>0.30730079999999999</c:v>
                </c:pt>
                <c:pt idx="33725">
                  <c:v>0.3071257</c:v>
                </c:pt>
                <c:pt idx="33726">
                  <c:v>0.30695060000000002</c:v>
                </c:pt>
                <c:pt idx="33727">
                  <c:v>0.30677549999999998</c:v>
                </c:pt>
                <c:pt idx="33728">
                  <c:v>0.3066005</c:v>
                </c:pt>
                <c:pt idx="33729">
                  <c:v>0.30642550000000002</c:v>
                </c:pt>
                <c:pt idx="33730">
                  <c:v>0.30625039999999998</c:v>
                </c:pt>
                <c:pt idx="33731">
                  <c:v>0.3060754</c:v>
                </c:pt>
                <c:pt idx="33732">
                  <c:v>0.30590050000000002</c:v>
                </c:pt>
                <c:pt idx="33733">
                  <c:v>0.30572549999999998</c:v>
                </c:pt>
                <c:pt idx="33734">
                  <c:v>0.30555060000000001</c:v>
                </c:pt>
                <c:pt idx="33735">
                  <c:v>0.30537570000000003</c:v>
                </c:pt>
                <c:pt idx="33736">
                  <c:v>0.30520079999999999</c:v>
                </c:pt>
                <c:pt idx="33737">
                  <c:v>0.30502590000000002</c:v>
                </c:pt>
                <c:pt idx="33738">
                  <c:v>0.30485109999999999</c:v>
                </c:pt>
                <c:pt idx="33739">
                  <c:v>0.30467630000000001</c:v>
                </c:pt>
                <c:pt idx="33740">
                  <c:v>0.30450149999999998</c:v>
                </c:pt>
                <c:pt idx="33741">
                  <c:v>0.30432670000000001</c:v>
                </c:pt>
                <c:pt idx="33742">
                  <c:v>0.30415199999999998</c:v>
                </c:pt>
                <c:pt idx="33743">
                  <c:v>0.30397730000000001</c:v>
                </c:pt>
                <c:pt idx="33744">
                  <c:v>0.30380259999999998</c:v>
                </c:pt>
                <c:pt idx="33745">
                  <c:v>0.30362790000000001</c:v>
                </c:pt>
                <c:pt idx="33746">
                  <c:v>0.30345329999999998</c:v>
                </c:pt>
                <c:pt idx="33747">
                  <c:v>0.30327870000000001</c:v>
                </c:pt>
                <c:pt idx="33748">
                  <c:v>0.30310409999999999</c:v>
                </c:pt>
                <c:pt idx="33749">
                  <c:v>0.30292950000000002</c:v>
                </c:pt>
                <c:pt idx="33750">
                  <c:v>0.302755</c:v>
                </c:pt>
                <c:pt idx="33751">
                  <c:v>0.30258049999999997</c:v>
                </c:pt>
                <c:pt idx="33752">
                  <c:v>0.30240600000000001</c:v>
                </c:pt>
                <c:pt idx="33753">
                  <c:v>0.30223159999999999</c:v>
                </c:pt>
                <c:pt idx="33754">
                  <c:v>0.30205720000000003</c:v>
                </c:pt>
                <c:pt idx="33755">
                  <c:v>0.30188280000000001</c:v>
                </c:pt>
                <c:pt idx="33756">
                  <c:v>0.30170839999999999</c:v>
                </c:pt>
                <c:pt idx="33757">
                  <c:v>0.30153410000000003</c:v>
                </c:pt>
                <c:pt idx="33758">
                  <c:v>0.30135970000000001</c:v>
                </c:pt>
                <c:pt idx="33759">
                  <c:v>0.30118549999999999</c:v>
                </c:pt>
                <c:pt idx="33760">
                  <c:v>0.30101119999999998</c:v>
                </c:pt>
                <c:pt idx="33761">
                  <c:v>0.30083700000000002</c:v>
                </c:pt>
                <c:pt idx="33762">
                  <c:v>0.30066280000000001</c:v>
                </c:pt>
                <c:pt idx="33763">
                  <c:v>0.30048859999999999</c:v>
                </c:pt>
                <c:pt idx="33764">
                  <c:v>0.30031449999999998</c:v>
                </c:pt>
                <c:pt idx="33765">
                  <c:v>0.30014039999999997</c:v>
                </c:pt>
                <c:pt idx="33766">
                  <c:v>0.29996630000000002</c:v>
                </c:pt>
                <c:pt idx="33767">
                  <c:v>0.29979230000000001</c:v>
                </c:pt>
                <c:pt idx="33768">
                  <c:v>0.2996182</c:v>
                </c:pt>
                <c:pt idx="33769">
                  <c:v>0.2994443</c:v>
                </c:pt>
                <c:pt idx="33770">
                  <c:v>0.29927029999999999</c:v>
                </c:pt>
                <c:pt idx="33771">
                  <c:v>0.29909639999999998</c:v>
                </c:pt>
                <c:pt idx="33772">
                  <c:v>0.29892249999999998</c:v>
                </c:pt>
                <c:pt idx="33773">
                  <c:v>0.29874859999999998</c:v>
                </c:pt>
                <c:pt idx="33774">
                  <c:v>0.29857479999999997</c:v>
                </c:pt>
                <c:pt idx="33775">
                  <c:v>0.29840100000000003</c:v>
                </c:pt>
                <c:pt idx="33776">
                  <c:v>0.29822720000000003</c:v>
                </c:pt>
                <c:pt idx="33777">
                  <c:v>0.29805350000000003</c:v>
                </c:pt>
                <c:pt idx="33778">
                  <c:v>0.29787979999999997</c:v>
                </c:pt>
                <c:pt idx="33779">
                  <c:v>0.29770619999999998</c:v>
                </c:pt>
                <c:pt idx="33780">
                  <c:v>0.29753249999999998</c:v>
                </c:pt>
                <c:pt idx="33781">
                  <c:v>0.29735889999999998</c:v>
                </c:pt>
                <c:pt idx="33782">
                  <c:v>0.29718539999999999</c:v>
                </c:pt>
                <c:pt idx="33783">
                  <c:v>0.29701179999999999</c:v>
                </c:pt>
                <c:pt idx="33784">
                  <c:v>0.2968383</c:v>
                </c:pt>
                <c:pt idx="33785">
                  <c:v>0.29666480000000001</c:v>
                </c:pt>
                <c:pt idx="33786">
                  <c:v>0.29649140000000002</c:v>
                </c:pt>
                <c:pt idx="33787">
                  <c:v>0.29631800000000003</c:v>
                </c:pt>
                <c:pt idx="33788">
                  <c:v>0.29614469999999998</c:v>
                </c:pt>
                <c:pt idx="33789">
                  <c:v>0.29597129999999999</c:v>
                </c:pt>
                <c:pt idx="33790">
                  <c:v>0.29579800000000001</c:v>
                </c:pt>
                <c:pt idx="33791">
                  <c:v>0.29562480000000002</c:v>
                </c:pt>
                <c:pt idx="33792">
                  <c:v>0.29545159999999998</c:v>
                </c:pt>
                <c:pt idx="33793">
                  <c:v>0.2952784</c:v>
                </c:pt>
                <c:pt idx="33794">
                  <c:v>0.29510520000000001</c:v>
                </c:pt>
                <c:pt idx="33795">
                  <c:v>0.29493209999999997</c:v>
                </c:pt>
                <c:pt idx="33796">
                  <c:v>0.29475899999999999</c:v>
                </c:pt>
                <c:pt idx="33797">
                  <c:v>0.29458590000000001</c:v>
                </c:pt>
                <c:pt idx="33798">
                  <c:v>0.29441289999999998</c:v>
                </c:pt>
                <c:pt idx="33799">
                  <c:v>0.29424</c:v>
                </c:pt>
                <c:pt idx="33800">
                  <c:v>0.29406700000000002</c:v>
                </c:pt>
                <c:pt idx="33801">
                  <c:v>0.29389409999999999</c:v>
                </c:pt>
                <c:pt idx="33802">
                  <c:v>0.29372120000000002</c:v>
                </c:pt>
                <c:pt idx="33803">
                  <c:v>0.29354839999999999</c:v>
                </c:pt>
                <c:pt idx="33804">
                  <c:v>0.29337560000000001</c:v>
                </c:pt>
                <c:pt idx="33805">
                  <c:v>0.29320279999999999</c:v>
                </c:pt>
                <c:pt idx="33806">
                  <c:v>0.29303010000000002</c:v>
                </c:pt>
                <c:pt idx="33807">
                  <c:v>0.29285739999999999</c:v>
                </c:pt>
                <c:pt idx="33808">
                  <c:v>0.29268480000000002</c:v>
                </c:pt>
                <c:pt idx="33809">
                  <c:v>0.2925121</c:v>
                </c:pt>
                <c:pt idx="33810">
                  <c:v>0.29233959999999998</c:v>
                </c:pt>
                <c:pt idx="33811">
                  <c:v>0.29216700000000001</c:v>
                </c:pt>
                <c:pt idx="33812">
                  <c:v>0.29199449999999999</c:v>
                </c:pt>
                <c:pt idx="33813">
                  <c:v>0.29182200000000003</c:v>
                </c:pt>
                <c:pt idx="33814">
                  <c:v>0.29164960000000001</c:v>
                </c:pt>
                <c:pt idx="33815">
                  <c:v>0.29147719999999999</c:v>
                </c:pt>
                <c:pt idx="33816">
                  <c:v>0.29130489999999998</c:v>
                </c:pt>
                <c:pt idx="33817">
                  <c:v>0.29113250000000002</c:v>
                </c:pt>
                <c:pt idx="33818">
                  <c:v>0.29096030000000001</c:v>
                </c:pt>
                <c:pt idx="33819">
                  <c:v>0.29078799999999999</c:v>
                </c:pt>
                <c:pt idx="33820">
                  <c:v>0.29061579999999998</c:v>
                </c:pt>
                <c:pt idx="33821">
                  <c:v>0.29044370000000003</c:v>
                </c:pt>
                <c:pt idx="33822">
                  <c:v>0.29027160000000002</c:v>
                </c:pt>
                <c:pt idx="33823">
                  <c:v>0.29009950000000001</c:v>
                </c:pt>
                <c:pt idx="33824">
                  <c:v>0.2899274</c:v>
                </c:pt>
                <c:pt idx="33825">
                  <c:v>0.2897554</c:v>
                </c:pt>
                <c:pt idx="33826">
                  <c:v>0.28958339999999999</c:v>
                </c:pt>
                <c:pt idx="33827">
                  <c:v>0.28941149999999999</c:v>
                </c:pt>
                <c:pt idx="33828">
                  <c:v>0.28923959999999999</c:v>
                </c:pt>
                <c:pt idx="33829">
                  <c:v>0.28906779999999999</c:v>
                </c:pt>
                <c:pt idx="33830">
                  <c:v>0.28889599999999999</c:v>
                </c:pt>
                <c:pt idx="33831">
                  <c:v>0.28872419999999999</c:v>
                </c:pt>
                <c:pt idx="33832">
                  <c:v>0.28855249999999999</c:v>
                </c:pt>
                <c:pt idx="33833">
                  <c:v>0.28838079999999999</c:v>
                </c:pt>
                <c:pt idx="33834">
                  <c:v>0.2882091</c:v>
                </c:pt>
                <c:pt idx="33835">
                  <c:v>0.2880375</c:v>
                </c:pt>
                <c:pt idx="33836">
                  <c:v>0.28786590000000001</c:v>
                </c:pt>
                <c:pt idx="33837">
                  <c:v>0.28769440000000002</c:v>
                </c:pt>
                <c:pt idx="33838">
                  <c:v>0.28752290000000003</c:v>
                </c:pt>
                <c:pt idx="33839">
                  <c:v>0.28735149999999998</c:v>
                </c:pt>
                <c:pt idx="33840">
                  <c:v>0.28717999999999999</c:v>
                </c:pt>
                <c:pt idx="33841">
                  <c:v>0.28700870000000001</c:v>
                </c:pt>
                <c:pt idx="33842">
                  <c:v>0.28683730000000002</c:v>
                </c:pt>
                <c:pt idx="33843">
                  <c:v>0.28666609999999998</c:v>
                </c:pt>
                <c:pt idx="33844">
                  <c:v>0.28649479999999999</c:v>
                </c:pt>
                <c:pt idx="33845">
                  <c:v>0.28632360000000001</c:v>
                </c:pt>
                <c:pt idx="33846">
                  <c:v>0.28615249999999998</c:v>
                </c:pt>
                <c:pt idx="33847">
                  <c:v>0.28598129999999999</c:v>
                </c:pt>
                <c:pt idx="33848">
                  <c:v>0.28581020000000001</c:v>
                </c:pt>
                <c:pt idx="33849">
                  <c:v>0.28563919999999998</c:v>
                </c:pt>
                <c:pt idx="33850">
                  <c:v>0.28546820000000001</c:v>
                </c:pt>
                <c:pt idx="33851">
                  <c:v>0.28529719999999997</c:v>
                </c:pt>
                <c:pt idx="33852">
                  <c:v>0.2851263</c:v>
                </c:pt>
                <c:pt idx="33853">
                  <c:v>0.28495540000000003</c:v>
                </c:pt>
                <c:pt idx="33854">
                  <c:v>0.2847846</c:v>
                </c:pt>
                <c:pt idx="33855">
                  <c:v>0.28461379999999997</c:v>
                </c:pt>
                <c:pt idx="33856">
                  <c:v>0.2844431</c:v>
                </c:pt>
                <c:pt idx="33857">
                  <c:v>0.28427239999999998</c:v>
                </c:pt>
                <c:pt idx="33858">
                  <c:v>0.28410170000000001</c:v>
                </c:pt>
                <c:pt idx="33859">
                  <c:v>0.28393109999999999</c:v>
                </c:pt>
                <c:pt idx="33860">
                  <c:v>0.28376050000000003</c:v>
                </c:pt>
                <c:pt idx="33861">
                  <c:v>0.28359000000000001</c:v>
                </c:pt>
                <c:pt idx="33862">
                  <c:v>0.28341949999999999</c:v>
                </c:pt>
                <c:pt idx="33863">
                  <c:v>0.28324899999999997</c:v>
                </c:pt>
                <c:pt idx="33864">
                  <c:v>0.28307860000000001</c:v>
                </c:pt>
                <c:pt idx="33865">
                  <c:v>0.2829082</c:v>
                </c:pt>
                <c:pt idx="33866">
                  <c:v>0.28273789999999999</c:v>
                </c:pt>
                <c:pt idx="33867">
                  <c:v>0.28256759999999997</c:v>
                </c:pt>
                <c:pt idx="33868">
                  <c:v>0.28239740000000002</c:v>
                </c:pt>
                <c:pt idx="33869">
                  <c:v>0.28222720000000001</c:v>
                </c:pt>
                <c:pt idx="33870">
                  <c:v>0.282057</c:v>
                </c:pt>
                <c:pt idx="33871">
                  <c:v>0.2818869</c:v>
                </c:pt>
                <c:pt idx="33872">
                  <c:v>0.28171689999999999</c:v>
                </c:pt>
                <c:pt idx="33873">
                  <c:v>0.28154689999999999</c:v>
                </c:pt>
                <c:pt idx="33874">
                  <c:v>0.28137689999999999</c:v>
                </c:pt>
                <c:pt idx="33875">
                  <c:v>0.28120699999999998</c:v>
                </c:pt>
                <c:pt idx="33876">
                  <c:v>0.28103709999999998</c:v>
                </c:pt>
                <c:pt idx="33877">
                  <c:v>0.28086719999999998</c:v>
                </c:pt>
                <c:pt idx="33878">
                  <c:v>0.28069739999999999</c:v>
                </c:pt>
                <c:pt idx="33879">
                  <c:v>0.28052769999999999</c:v>
                </c:pt>
                <c:pt idx="33880">
                  <c:v>0.28035789999999999</c:v>
                </c:pt>
                <c:pt idx="33881">
                  <c:v>0.2801883</c:v>
                </c:pt>
                <c:pt idx="33882">
                  <c:v>0.28001860000000001</c:v>
                </c:pt>
                <c:pt idx="33883">
                  <c:v>0.27984910000000002</c:v>
                </c:pt>
                <c:pt idx="33884">
                  <c:v>0.27967950000000003</c:v>
                </c:pt>
                <c:pt idx="33885">
                  <c:v>0.27950999999999998</c:v>
                </c:pt>
                <c:pt idx="33886">
                  <c:v>0.27934059999999999</c:v>
                </c:pt>
                <c:pt idx="33887">
                  <c:v>0.27917120000000001</c:v>
                </c:pt>
                <c:pt idx="33888">
                  <c:v>0.27900180000000002</c:v>
                </c:pt>
                <c:pt idx="33889">
                  <c:v>0.27883249999999998</c:v>
                </c:pt>
                <c:pt idx="33890">
                  <c:v>0.2786632</c:v>
                </c:pt>
                <c:pt idx="33891">
                  <c:v>0.27849400000000002</c:v>
                </c:pt>
                <c:pt idx="33892">
                  <c:v>0.27832479999999998</c:v>
                </c:pt>
                <c:pt idx="33893">
                  <c:v>0.27815570000000001</c:v>
                </c:pt>
                <c:pt idx="33894">
                  <c:v>0.27798659999999997</c:v>
                </c:pt>
                <c:pt idx="33895">
                  <c:v>0.2778175</c:v>
                </c:pt>
                <c:pt idx="33896">
                  <c:v>0.27764850000000002</c:v>
                </c:pt>
                <c:pt idx="33897">
                  <c:v>0.27747959999999999</c:v>
                </c:pt>
                <c:pt idx="33898">
                  <c:v>0.27731070000000002</c:v>
                </c:pt>
                <c:pt idx="33899">
                  <c:v>0.27714179999999999</c:v>
                </c:pt>
                <c:pt idx="33900">
                  <c:v>0.27697300000000002</c:v>
                </c:pt>
                <c:pt idx="33901">
                  <c:v>0.2768042</c:v>
                </c:pt>
                <c:pt idx="33902">
                  <c:v>0.27663549999999998</c:v>
                </c:pt>
                <c:pt idx="33903">
                  <c:v>0.27646680000000001</c:v>
                </c:pt>
                <c:pt idx="33904">
                  <c:v>0.27629819999999999</c:v>
                </c:pt>
                <c:pt idx="33905">
                  <c:v>0.27612959999999998</c:v>
                </c:pt>
                <c:pt idx="33906">
                  <c:v>0.27596110000000001</c:v>
                </c:pt>
                <c:pt idx="33907">
                  <c:v>0.2757926</c:v>
                </c:pt>
                <c:pt idx="33908">
                  <c:v>0.27562409999999998</c:v>
                </c:pt>
                <c:pt idx="33909">
                  <c:v>0.27545570000000003</c:v>
                </c:pt>
                <c:pt idx="33910">
                  <c:v>0.27528740000000002</c:v>
                </c:pt>
                <c:pt idx="33911">
                  <c:v>0.275119</c:v>
                </c:pt>
                <c:pt idx="33912">
                  <c:v>0.2749508</c:v>
                </c:pt>
                <c:pt idx="33913">
                  <c:v>0.27478259999999999</c:v>
                </c:pt>
                <c:pt idx="33914">
                  <c:v>0.27461439999999998</c:v>
                </c:pt>
                <c:pt idx="33915">
                  <c:v>0.27444629999999998</c:v>
                </c:pt>
                <c:pt idx="33916">
                  <c:v>0.27427820000000003</c:v>
                </c:pt>
                <c:pt idx="33917">
                  <c:v>0.27411020000000003</c:v>
                </c:pt>
                <c:pt idx="33918">
                  <c:v>0.27394220000000002</c:v>
                </c:pt>
                <c:pt idx="33919">
                  <c:v>0.27377420000000002</c:v>
                </c:pt>
                <c:pt idx="33920">
                  <c:v>0.27360640000000003</c:v>
                </c:pt>
                <c:pt idx="33921">
                  <c:v>0.27343849999999997</c:v>
                </c:pt>
                <c:pt idx="33922">
                  <c:v>0.27327069999999998</c:v>
                </c:pt>
                <c:pt idx="33923">
                  <c:v>0.27310299999999998</c:v>
                </c:pt>
                <c:pt idx="33924">
                  <c:v>0.27293529999999999</c:v>
                </c:pt>
                <c:pt idx="33925">
                  <c:v>0.2727676</c:v>
                </c:pt>
                <c:pt idx="33926">
                  <c:v>0.27260000000000001</c:v>
                </c:pt>
                <c:pt idx="33927">
                  <c:v>0.27243240000000002</c:v>
                </c:pt>
                <c:pt idx="33928">
                  <c:v>0.27226489999999998</c:v>
                </c:pt>
                <c:pt idx="33929">
                  <c:v>0.27209749999999999</c:v>
                </c:pt>
                <c:pt idx="33930">
                  <c:v>0.27193000000000001</c:v>
                </c:pt>
                <c:pt idx="33931">
                  <c:v>0.27176270000000002</c:v>
                </c:pt>
                <c:pt idx="33932">
                  <c:v>0.27159539999999999</c:v>
                </c:pt>
                <c:pt idx="33933">
                  <c:v>0.27142810000000001</c:v>
                </c:pt>
                <c:pt idx="33934">
                  <c:v>0.27126090000000003</c:v>
                </c:pt>
                <c:pt idx="33935">
                  <c:v>0.27109369999999999</c:v>
                </c:pt>
                <c:pt idx="33936">
                  <c:v>0.27092650000000001</c:v>
                </c:pt>
                <c:pt idx="33937">
                  <c:v>0.27075949999999999</c:v>
                </c:pt>
                <c:pt idx="33938">
                  <c:v>0.27059240000000001</c:v>
                </c:pt>
                <c:pt idx="33939">
                  <c:v>0.27042539999999998</c:v>
                </c:pt>
                <c:pt idx="33940">
                  <c:v>0.27025850000000001</c:v>
                </c:pt>
                <c:pt idx="33941">
                  <c:v>0.27009159999999999</c:v>
                </c:pt>
                <c:pt idx="33942">
                  <c:v>0.26992480000000002</c:v>
                </c:pt>
                <c:pt idx="33943">
                  <c:v>0.269758</c:v>
                </c:pt>
                <c:pt idx="33944">
                  <c:v>0.26959119999999998</c:v>
                </c:pt>
                <c:pt idx="33945">
                  <c:v>0.26942450000000001</c:v>
                </c:pt>
                <c:pt idx="33946">
                  <c:v>0.26925789999999999</c:v>
                </c:pt>
                <c:pt idx="33947">
                  <c:v>0.26909129999999998</c:v>
                </c:pt>
                <c:pt idx="33948">
                  <c:v>0.26892470000000002</c:v>
                </c:pt>
                <c:pt idx="33949">
                  <c:v>0.2687582</c:v>
                </c:pt>
                <c:pt idx="33950">
                  <c:v>0.26859179999999999</c:v>
                </c:pt>
                <c:pt idx="33951">
                  <c:v>0.26842529999999998</c:v>
                </c:pt>
                <c:pt idx="33952">
                  <c:v>0.26825900000000003</c:v>
                </c:pt>
                <c:pt idx="33953">
                  <c:v>0.26809270000000002</c:v>
                </c:pt>
                <c:pt idx="33954">
                  <c:v>0.26792640000000001</c:v>
                </c:pt>
                <c:pt idx="33955">
                  <c:v>0.2677602</c:v>
                </c:pt>
                <c:pt idx="33956">
                  <c:v>0.267594</c:v>
                </c:pt>
                <c:pt idx="33957">
                  <c:v>0.2674279</c:v>
                </c:pt>
                <c:pt idx="33958">
                  <c:v>0.2672619</c:v>
                </c:pt>
                <c:pt idx="33959">
                  <c:v>0.26709579999999999</c:v>
                </c:pt>
                <c:pt idx="33960">
                  <c:v>0.2669299</c:v>
                </c:pt>
                <c:pt idx="33961">
                  <c:v>0.266764</c:v>
                </c:pt>
                <c:pt idx="33962">
                  <c:v>0.2665981</c:v>
                </c:pt>
                <c:pt idx="33963">
                  <c:v>0.26643230000000001</c:v>
                </c:pt>
                <c:pt idx="33964">
                  <c:v>0.26626650000000002</c:v>
                </c:pt>
                <c:pt idx="33965">
                  <c:v>0.26610080000000003</c:v>
                </c:pt>
                <c:pt idx="33966">
                  <c:v>0.26593509999999998</c:v>
                </c:pt>
                <c:pt idx="33967">
                  <c:v>0.26576949999999999</c:v>
                </c:pt>
                <c:pt idx="33968">
                  <c:v>0.2656039</c:v>
                </c:pt>
                <c:pt idx="33969">
                  <c:v>0.26543840000000002</c:v>
                </c:pt>
                <c:pt idx="33970">
                  <c:v>0.26527289999999998</c:v>
                </c:pt>
                <c:pt idx="33971">
                  <c:v>0.2651075</c:v>
                </c:pt>
                <c:pt idx="33972">
                  <c:v>0.26494210000000001</c:v>
                </c:pt>
                <c:pt idx="33973">
                  <c:v>0.26477679999999998</c:v>
                </c:pt>
                <c:pt idx="33974">
                  <c:v>0.2646115</c:v>
                </c:pt>
                <c:pt idx="33975">
                  <c:v>0.26444630000000002</c:v>
                </c:pt>
                <c:pt idx="33976">
                  <c:v>0.26428109999999999</c:v>
                </c:pt>
                <c:pt idx="33977">
                  <c:v>0.26411600000000002</c:v>
                </c:pt>
                <c:pt idx="33978">
                  <c:v>0.26395089999999999</c:v>
                </c:pt>
                <c:pt idx="33979">
                  <c:v>0.26378590000000002</c:v>
                </c:pt>
                <c:pt idx="33980">
                  <c:v>0.26362089999999999</c:v>
                </c:pt>
                <c:pt idx="33981">
                  <c:v>0.26345600000000002</c:v>
                </c:pt>
                <c:pt idx="33982">
                  <c:v>0.2632911</c:v>
                </c:pt>
                <c:pt idx="33983">
                  <c:v>0.26312629999999998</c:v>
                </c:pt>
                <c:pt idx="33984">
                  <c:v>0.26296150000000001</c:v>
                </c:pt>
                <c:pt idx="33985">
                  <c:v>0.2627968</c:v>
                </c:pt>
                <c:pt idx="33986">
                  <c:v>0.26263219999999998</c:v>
                </c:pt>
                <c:pt idx="33987">
                  <c:v>0.26246750000000002</c:v>
                </c:pt>
                <c:pt idx="33988">
                  <c:v>0.26230300000000001</c:v>
                </c:pt>
                <c:pt idx="33989">
                  <c:v>0.2621385</c:v>
                </c:pt>
                <c:pt idx="33990">
                  <c:v>0.26197399999999998</c:v>
                </c:pt>
                <c:pt idx="33991">
                  <c:v>0.26180959999999998</c:v>
                </c:pt>
                <c:pt idx="33992">
                  <c:v>0.26164520000000002</c:v>
                </c:pt>
                <c:pt idx="33993">
                  <c:v>0.26148090000000002</c:v>
                </c:pt>
                <c:pt idx="33994">
                  <c:v>0.26131660000000001</c:v>
                </c:pt>
                <c:pt idx="33995">
                  <c:v>0.26115240000000001</c:v>
                </c:pt>
                <c:pt idx="33996">
                  <c:v>0.26098830000000001</c:v>
                </c:pt>
                <c:pt idx="33997">
                  <c:v>0.2608241</c:v>
                </c:pt>
                <c:pt idx="33998">
                  <c:v>0.26066010000000001</c:v>
                </c:pt>
                <c:pt idx="33999">
                  <c:v>0.26049610000000001</c:v>
                </c:pt>
                <c:pt idx="34000">
                  <c:v>0.26033210000000001</c:v>
                </c:pt>
                <c:pt idx="34001">
                  <c:v>0.26016820000000002</c:v>
                </c:pt>
                <c:pt idx="34002">
                  <c:v>0.26000430000000002</c:v>
                </c:pt>
                <c:pt idx="34003">
                  <c:v>0.25984049999999997</c:v>
                </c:pt>
                <c:pt idx="34004">
                  <c:v>0.25967679999999999</c:v>
                </c:pt>
                <c:pt idx="34005">
                  <c:v>0.2595131</c:v>
                </c:pt>
                <c:pt idx="34006">
                  <c:v>0.25934940000000001</c:v>
                </c:pt>
                <c:pt idx="34007">
                  <c:v>0.25918590000000002</c:v>
                </c:pt>
                <c:pt idx="34008">
                  <c:v>0.25902229999999998</c:v>
                </c:pt>
                <c:pt idx="34009">
                  <c:v>0.2588588</c:v>
                </c:pt>
                <c:pt idx="34010">
                  <c:v>0.25869540000000002</c:v>
                </c:pt>
                <c:pt idx="34011">
                  <c:v>0.25853199999999998</c:v>
                </c:pt>
                <c:pt idx="34012">
                  <c:v>0.2583686</c:v>
                </c:pt>
                <c:pt idx="34013">
                  <c:v>0.25820539999999997</c:v>
                </c:pt>
                <c:pt idx="34014">
                  <c:v>0.2580421</c:v>
                </c:pt>
                <c:pt idx="34015">
                  <c:v>0.25787890000000002</c:v>
                </c:pt>
                <c:pt idx="34016">
                  <c:v>0.25771579999999999</c:v>
                </c:pt>
                <c:pt idx="34017">
                  <c:v>0.25755270000000002</c:v>
                </c:pt>
                <c:pt idx="34018">
                  <c:v>0.2573897</c:v>
                </c:pt>
                <c:pt idx="34019">
                  <c:v>0.25722669999999997</c:v>
                </c:pt>
                <c:pt idx="34020">
                  <c:v>0.25706380000000001</c:v>
                </c:pt>
                <c:pt idx="34021">
                  <c:v>0.25690089999999999</c:v>
                </c:pt>
                <c:pt idx="34022">
                  <c:v>0.25673810000000002</c:v>
                </c:pt>
                <c:pt idx="34023">
                  <c:v>0.25657530000000001</c:v>
                </c:pt>
                <c:pt idx="34024">
                  <c:v>0.25641259999999999</c:v>
                </c:pt>
                <c:pt idx="34025">
                  <c:v>0.25624989999999997</c:v>
                </c:pt>
                <c:pt idx="34026">
                  <c:v>0.25608730000000002</c:v>
                </c:pt>
                <c:pt idx="34027">
                  <c:v>0.25592480000000001</c:v>
                </c:pt>
                <c:pt idx="34028">
                  <c:v>0.2557622</c:v>
                </c:pt>
                <c:pt idx="34029">
                  <c:v>0.25559979999999999</c:v>
                </c:pt>
                <c:pt idx="34030">
                  <c:v>0.25543739999999998</c:v>
                </c:pt>
                <c:pt idx="34031">
                  <c:v>0.25527499999999997</c:v>
                </c:pt>
                <c:pt idx="34032">
                  <c:v>0.25511270000000003</c:v>
                </c:pt>
                <c:pt idx="34033">
                  <c:v>0.25495050000000002</c:v>
                </c:pt>
                <c:pt idx="34034">
                  <c:v>0.25478830000000002</c:v>
                </c:pt>
                <c:pt idx="34035">
                  <c:v>0.25462620000000002</c:v>
                </c:pt>
                <c:pt idx="34036">
                  <c:v>0.25446410000000003</c:v>
                </c:pt>
                <c:pt idx="34037">
                  <c:v>0.25430209999999998</c:v>
                </c:pt>
                <c:pt idx="34038">
                  <c:v>0.25414009999999998</c:v>
                </c:pt>
                <c:pt idx="34039">
                  <c:v>0.25397819999999999</c:v>
                </c:pt>
                <c:pt idx="34040">
                  <c:v>0.25381629999999999</c:v>
                </c:pt>
                <c:pt idx="34041">
                  <c:v>0.2536545</c:v>
                </c:pt>
                <c:pt idx="34042">
                  <c:v>0.25349270000000002</c:v>
                </c:pt>
                <c:pt idx="34043">
                  <c:v>0.25333099999999997</c:v>
                </c:pt>
                <c:pt idx="34044">
                  <c:v>0.25316929999999999</c:v>
                </c:pt>
                <c:pt idx="34045">
                  <c:v>0.2530077</c:v>
                </c:pt>
                <c:pt idx="34046">
                  <c:v>0.25284620000000002</c:v>
                </c:pt>
                <c:pt idx="34047">
                  <c:v>0.25268469999999998</c:v>
                </c:pt>
                <c:pt idx="34048">
                  <c:v>0.2525232</c:v>
                </c:pt>
                <c:pt idx="34049">
                  <c:v>0.25236180000000002</c:v>
                </c:pt>
                <c:pt idx="34050">
                  <c:v>0.25220049999999999</c:v>
                </c:pt>
                <c:pt idx="34051">
                  <c:v>0.25203920000000002</c:v>
                </c:pt>
                <c:pt idx="34052">
                  <c:v>0.25187789999999999</c:v>
                </c:pt>
                <c:pt idx="34053">
                  <c:v>0.25171680000000002</c:v>
                </c:pt>
                <c:pt idx="34054">
                  <c:v>0.25155559999999999</c:v>
                </c:pt>
                <c:pt idx="34055">
                  <c:v>0.25139450000000002</c:v>
                </c:pt>
                <c:pt idx="34056">
                  <c:v>0.2512335</c:v>
                </c:pt>
                <c:pt idx="34057">
                  <c:v>0.25107259999999998</c:v>
                </c:pt>
                <c:pt idx="34058">
                  <c:v>0.25091170000000002</c:v>
                </c:pt>
                <c:pt idx="34059">
                  <c:v>0.2507508</c:v>
                </c:pt>
                <c:pt idx="34060">
                  <c:v>0.25058999999999998</c:v>
                </c:pt>
                <c:pt idx="34061">
                  <c:v>0.25042920000000002</c:v>
                </c:pt>
                <c:pt idx="34062">
                  <c:v>0.2502685</c:v>
                </c:pt>
                <c:pt idx="34063">
                  <c:v>0.25010789999999999</c:v>
                </c:pt>
                <c:pt idx="34064">
                  <c:v>0.24994730000000001</c:v>
                </c:pt>
                <c:pt idx="34065">
                  <c:v>0.2497867</c:v>
                </c:pt>
                <c:pt idx="34066">
                  <c:v>0.2496263</c:v>
                </c:pt>
                <c:pt idx="34067">
                  <c:v>0.24946579999999999</c:v>
                </c:pt>
                <c:pt idx="34068">
                  <c:v>0.24930540000000001</c:v>
                </c:pt>
                <c:pt idx="34069">
                  <c:v>0.24914510000000001</c:v>
                </c:pt>
                <c:pt idx="34070">
                  <c:v>0.24898480000000001</c:v>
                </c:pt>
                <c:pt idx="34071">
                  <c:v>0.24882460000000001</c:v>
                </c:pt>
                <c:pt idx="34072">
                  <c:v>0.24866450000000001</c:v>
                </c:pt>
                <c:pt idx="34073">
                  <c:v>0.24850439999999999</c:v>
                </c:pt>
                <c:pt idx="34074">
                  <c:v>0.24834429999999999</c:v>
                </c:pt>
                <c:pt idx="34075">
                  <c:v>0.2481843</c:v>
                </c:pt>
                <c:pt idx="34076">
                  <c:v>0.2480243</c:v>
                </c:pt>
                <c:pt idx="34077">
                  <c:v>0.24786449999999999</c:v>
                </c:pt>
                <c:pt idx="34078">
                  <c:v>0.2477046</c:v>
                </c:pt>
                <c:pt idx="34079">
                  <c:v>0.24754480000000001</c:v>
                </c:pt>
                <c:pt idx="34080">
                  <c:v>0.2473851</c:v>
                </c:pt>
                <c:pt idx="34081">
                  <c:v>0.24722540000000001</c:v>
                </c:pt>
                <c:pt idx="34082">
                  <c:v>0.2470658</c:v>
                </c:pt>
                <c:pt idx="34083">
                  <c:v>0.24690619999999999</c:v>
                </c:pt>
                <c:pt idx="34084">
                  <c:v>0.24674670000000001</c:v>
                </c:pt>
                <c:pt idx="34085">
                  <c:v>0.24658720000000001</c:v>
                </c:pt>
                <c:pt idx="34086">
                  <c:v>0.2464278</c:v>
                </c:pt>
                <c:pt idx="34087">
                  <c:v>0.2462685</c:v>
                </c:pt>
                <c:pt idx="34088">
                  <c:v>0.2461092</c:v>
                </c:pt>
                <c:pt idx="34089">
                  <c:v>0.2459499</c:v>
                </c:pt>
                <c:pt idx="34090">
                  <c:v>0.2457907</c:v>
                </c:pt>
                <c:pt idx="34091">
                  <c:v>0.24563160000000001</c:v>
                </c:pt>
                <c:pt idx="34092">
                  <c:v>0.24547250000000001</c:v>
                </c:pt>
                <c:pt idx="34093">
                  <c:v>0.24531349999999999</c:v>
                </c:pt>
                <c:pt idx="34094">
                  <c:v>0.2451545</c:v>
                </c:pt>
                <c:pt idx="34095">
                  <c:v>0.24499560000000001</c:v>
                </c:pt>
                <c:pt idx="34096">
                  <c:v>0.24483669999999999</c:v>
                </c:pt>
                <c:pt idx="34097">
                  <c:v>0.2446779</c:v>
                </c:pt>
                <c:pt idx="34098">
                  <c:v>0.24451919999999999</c:v>
                </c:pt>
                <c:pt idx="34099">
                  <c:v>0.24436050000000001</c:v>
                </c:pt>
                <c:pt idx="34100">
                  <c:v>0.2442019</c:v>
                </c:pt>
                <c:pt idx="34101">
                  <c:v>0.24404329999999999</c:v>
                </c:pt>
                <c:pt idx="34102">
                  <c:v>0.24388470000000001</c:v>
                </c:pt>
                <c:pt idx="34103">
                  <c:v>0.24372630000000001</c:v>
                </c:pt>
                <c:pt idx="34104">
                  <c:v>0.2435678</c:v>
                </c:pt>
                <c:pt idx="34105">
                  <c:v>0.2434095</c:v>
                </c:pt>
                <c:pt idx="34106">
                  <c:v>0.2432512</c:v>
                </c:pt>
                <c:pt idx="34107">
                  <c:v>0.2430929</c:v>
                </c:pt>
                <c:pt idx="34108">
                  <c:v>0.2429347</c:v>
                </c:pt>
                <c:pt idx="34109">
                  <c:v>0.24277660000000001</c:v>
                </c:pt>
                <c:pt idx="34110">
                  <c:v>0.24261849999999999</c:v>
                </c:pt>
                <c:pt idx="34111">
                  <c:v>0.24246039999999999</c:v>
                </c:pt>
                <c:pt idx="34112">
                  <c:v>0.2423024</c:v>
                </c:pt>
                <c:pt idx="34113">
                  <c:v>0.24214450000000001</c:v>
                </c:pt>
                <c:pt idx="34114">
                  <c:v>0.2419866</c:v>
                </c:pt>
                <c:pt idx="34115">
                  <c:v>0.24182880000000001</c:v>
                </c:pt>
                <c:pt idx="34116">
                  <c:v>0.2416711</c:v>
                </c:pt>
                <c:pt idx="34117">
                  <c:v>0.24151339999999999</c:v>
                </c:pt>
                <c:pt idx="34118">
                  <c:v>0.24135570000000001</c:v>
                </c:pt>
                <c:pt idx="34119">
                  <c:v>0.2411981</c:v>
                </c:pt>
                <c:pt idx="34120">
                  <c:v>0.24104059999999999</c:v>
                </c:pt>
                <c:pt idx="34121">
                  <c:v>0.24088309999999999</c:v>
                </c:pt>
                <c:pt idx="34122">
                  <c:v>0.24072569999999999</c:v>
                </c:pt>
                <c:pt idx="34123">
                  <c:v>0.24056830000000001</c:v>
                </c:pt>
                <c:pt idx="34124">
                  <c:v>0.24041100000000001</c:v>
                </c:pt>
                <c:pt idx="34125">
                  <c:v>0.24025369999999999</c:v>
                </c:pt>
                <c:pt idx="34126">
                  <c:v>0.24009649999999999</c:v>
                </c:pt>
                <c:pt idx="34127">
                  <c:v>0.2399394</c:v>
                </c:pt>
                <c:pt idx="34128">
                  <c:v>0.2397823</c:v>
                </c:pt>
                <c:pt idx="34129">
                  <c:v>0.23962520000000001</c:v>
                </c:pt>
                <c:pt idx="34130">
                  <c:v>0.2394683</c:v>
                </c:pt>
                <c:pt idx="34131">
                  <c:v>0.2393113</c:v>
                </c:pt>
                <c:pt idx="34132">
                  <c:v>0.23915449999999999</c:v>
                </c:pt>
                <c:pt idx="34133">
                  <c:v>0.23899770000000001</c:v>
                </c:pt>
                <c:pt idx="34134">
                  <c:v>0.23884089999999999</c:v>
                </c:pt>
                <c:pt idx="34135">
                  <c:v>0.23868420000000001</c:v>
                </c:pt>
                <c:pt idx="34136">
                  <c:v>0.23852760000000001</c:v>
                </c:pt>
                <c:pt idx="34137">
                  <c:v>0.238371</c:v>
                </c:pt>
                <c:pt idx="34138">
                  <c:v>0.23821439999999999</c:v>
                </c:pt>
                <c:pt idx="34139">
                  <c:v>0.23805789999999999</c:v>
                </c:pt>
                <c:pt idx="34140">
                  <c:v>0.23790149999999999</c:v>
                </c:pt>
                <c:pt idx="34141">
                  <c:v>0.23774519999999999</c:v>
                </c:pt>
                <c:pt idx="34142">
                  <c:v>0.23758879999999999</c:v>
                </c:pt>
                <c:pt idx="34143">
                  <c:v>0.23743259999999999</c:v>
                </c:pt>
                <c:pt idx="34144">
                  <c:v>0.2372764</c:v>
                </c:pt>
                <c:pt idx="34145">
                  <c:v>0.23712030000000001</c:v>
                </c:pt>
                <c:pt idx="34146">
                  <c:v>0.23696420000000001</c:v>
                </c:pt>
                <c:pt idx="34147">
                  <c:v>0.23680809999999999</c:v>
                </c:pt>
                <c:pt idx="34148">
                  <c:v>0.23665220000000001</c:v>
                </c:pt>
                <c:pt idx="34149">
                  <c:v>0.23649629999999999</c:v>
                </c:pt>
                <c:pt idx="34150">
                  <c:v>0.23634040000000001</c:v>
                </c:pt>
                <c:pt idx="34151">
                  <c:v>0.23618459999999999</c:v>
                </c:pt>
                <c:pt idx="34152">
                  <c:v>0.23602890000000001</c:v>
                </c:pt>
                <c:pt idx="34153">
                  <c:v>0.23587320000000001</c:v>
                </c:pt>
                <c:pt idx="34154">
                  <c:v>0.2357175</c:v>
                </c:pt>
                <c:pt idx="34155">
                  <c:v>0.23556199999999999</c:v>
                </c:pt>
                <c:pt idx="34156">
                  <c:v>0.23540639999999999</c:v>
                </c:pt>
                <c:pt idx="34157">
                  <c:v>0.23525099999999999</c:v>
                </c:pt>
                <c:pt idx="34158">
                  <c:v>0.23509559999999999</c:v>
                </c:pt>
                <c:pt idx="34159">
                  <c:v>0.23494019999999999</c:v>
                </c:pt>
                <c:pt idx="34160">
                  <c:v>0.23478489999999999</c:v>
                </c:pt>
                <c:pt idx="34161">
                  <c:v>0.2346297</c:v>
                </c:pt>
                <c:pt idx="34162">
                  <c:v>0.2344745</c:v>
                </c:pt>
                <c:pt idx="34163">
                  <c:v>0.23431940000000001</c:v>
                </c:pt>
                <c:pt idx="34164">
                  <c:v>0.23416429999999999</c:v>
                </c:pt>
                <c:pt idx="34165">
                  <c:v>0.2340093</c:v>
                </c:pt>
                <c:pt idx="34166">
                  <c:v>0.23385429999999999</c:v>
                </c:pt>
                <c:pt idx="34167">
                  <c:v>0.2336994</c:v>
                </c:pt>
                <c:pt idx="34168">
                  <c:v>0.23354459999999999</c:v>
                </c:pt>
                <c:pt idx="34169">
                  <c:v>0.23338980000000001</c:v>
                </c:pt>
                <c:pt idx="34170">
                  <c:v>0.2332351</c:v>
                </c:pt>
                <c:pt idx="34171">
                  <c:v>0.23308039999999999</c:v>
                </c:pt>
                <c:pt idx="34172">
                  <c:v>0.23292579999999999</c:v>
                </c:pt>
                <c:pt idx="34173">
                  <c:v>0.23277120000000001</c:v>
                </c:pt>
                <c:pt idx="34174">
                  <c:v>0.23261670000000001</c:v>
                </c:pt>
                <c:pt idx="34175">
                  <c:v>0.23246230000000001</c:v>
                </c:pt>
                <c:pt idx="34176">
                  <c:v>0.23230790000000001</c:v>
                </c:pt>
                <c:pt idx="34177">
                  <c:v>0.23215359999999999</c:v>
                </c:pt>
                <c:pt idx="34178">
                  <c:v>0.23199929999999999</c:v>
                </c:pt>
                <c:pt idx="34179">
                  <c:v>0.2318451</c:v>
                </c:pt>
                <c:pt idx="34180">
                  <c:v>0.23169090000000001</c:v>
                </c:pt>
                <c:pt idx="34181">
                  <c:v>0.23153689999999999</c:v>
                </c:pt>
                <c:pt idx="34182">
                  <c:v>0.2313828</c:v>
                </c:pt>
                <c:pt idx="34183">
                  <c:v>0.23122880000000001</c:v>
                </c:pt>
                <c:pt idx="34184">
                  <c:v>0.2310749</c:v>
                </c:pt>
                <c:pt idx="34185">
                  <c:v>0.23092099999999999</c:v>
                </c:pt>
                <c:pt idx="34186">
                  <c:v>0.23076720000000001</c:v>
                </c:pt>
                <c:pt idx="34187">
                  <c:v>0.2306135</c:v>
                </c:pt>
                <c:pt idx="34188">
                  <c:v>0.23045969999999999</c:v>
                </c:pt>
                <c:pt idx="34189">
                  <c:v>0.23030610000000001</c:v>
                </c:pt>
                <c:pt idx="34190">
                  <c:v>0.23015250000000001</c:v>
                </c:pt>
                <c:pt idx="34191">
                  <c:v>0.22999900000000001</c:v>
                </c:pt>
                <c:pt idx="34192">
                  <c:v>0.22984550000000001</c:v>
                </c:pt>
                <c:pt idx="34193">
                  <c:v>0.22969210000000001</c:v>
                </c:pt>
                <c:pt idx="34194">
                  <c:v>0.22953879999999999</c:v>
                </c:pt>
                <c:pt idx="34195">
                  <c:v>0.22938549999999999</c:v>
                </c:pt>
                <c:pt idx="34196">
                  <c:v>0.2292322</c:v>
                </c:pt>
                <c:pt idx="34197">
                  <c:v>0.229079</c:v>
                </c:pt>
                <c:pt idx="34198">
                  <c:v>0.22892589999999999</c:v>
                </c:pt>
                <c:pt idx="34199">
                  <c:v>0.2287728</c:v>
                </c:pt>
                <c:pt idx="34200">
                  <c:v>0.22861980000000001</c:v>
                </c:pt>
                <c:pt idx="34201">
                  <c:v>0.22847899999999999</c:v>
                </c:pt>
                <c:pt idx="34202">
                  <c:v>0.22833709999999999</c:v>
                </c:pt>
                <c:pt idx="34203">
                  <c:v>0.22819439999999999</c:v>
                </c:pt>
                <c:pt idx="34204">
                  <c:v>0.22805110000000001</c:v>
                </c:pt>
                <c:pt idx="34205">
                  <c:v>0.2279072</c:v>
                </c:pt>
                <c:pt idx="34206">
                  <c:v>0.22776270000000001</c:v>
                </c:pt>
                <c:pt idx="34207">
                  <c:v>0.22761790000000001</c:v>
                </c:pt>
                <c:pt idx="34208">
                  <c:v>0.2274727</c:v>
                </c:pt>
                <c:pt idx="34209">
                  <c:v>0.2273271</c:v>
                </c:pt>
                <c:pt idx="34210">
                  <c:v>0.2271811</c:v>
                </c:pt>
                <c:pt idx="34211">
                  <c:v>0.22703490000000001</c:v>
                </c:pt>
                <c:pt idx="34212">
                  <c:v>0.22688839999999999</c:v>
                </c:pt>
                <c:pt idx="34213">
                  <c:v>0.22674159999999999</c:v>
                </c:pt>
                <c:pt idx="34214">
                  <c:v>0.22659460000000001</c:v>
                </c:pt>
                <c:pt idx="34215">
                  <c:v>0.22644729999999999</c:v>
                </c:pt>
                <c:pt idx="34216">
                  <c:v>0.2262998</c:v>
                </c:pt>
                <c:pt idx="34217">
                  <c:v>0.22615209999999999</c:v>
                </c:pt>
                <c:pt idx="34218">
                  <c:v>0.22600419999999999</c:v>
                </c:pt>
                <c:pt idx="34219">
                  <c:v>0.22585620000000001</c:v>
                </c:pt>
                <c:pt idx="34220">
                  <c:v>0.22570789999999999</c:v>
                </c:pt>
                <c:pt idx="34221">
                  <c:v>0.22555939999999999</c:v>
                </c:pt>
                <c:pt idx="34222">
                  <c:v>0.22541079999999999</c:v>
                </c:pt>
                <c:pt idx="34223">
                  <c:v>0.22526199999999999</c:v>
                </c:pt>
                <c:pt idx="34224">
                  <c:v>0.22511310000000001</c:v>
                </c:pt>
                <c:pt idx="34225">
                  <c:v>0.224964</c:v>
                </c:pt>
                <c:pt idx="34226">
                  <c:v>0.22481480000000001</c:v>
                </c:pt>
                <c:pt idx="34227">
                  <c:v>0.22466539999999999</c:v>
                </c:pt>
                <c:pt idx="34228">
                  <c:v>0.22451589999999999</c:v>
                </c:pt>
                <c:pt idx="34229">
                  <c:v>0.22436629999999999</c:v>
                </c:pt>
                <c:pt idx="34230">
                  <c:v>0.22421659999999999</c:v>
                </c:pt>
                <c:pt idx="34231">
                  <c:v>0.22406680000000001</c:v>
                </c:pt>
                <c:pt idx="34232">
                  <c:v>0.2239168</c:v>
                </c:pt>
                <c:pt idx="34233">
                  <c:v>0.22376670000000001</c:v>
                </c:pt>
                <c:pt idx="34234">
                  <c:v>0.2236166</c:v>
                </c:pt>
                <c:pt idx="34235">
                  <c:v>0.22346630000000001</c:v>
                </c:pt>
                <c:pt idx="34236">
                  <c:v>0.22331590000000001</c:v>
                </c:pt>
                <c:pt idx="34237">
                  <c:v>0.22316549999999999</c:v>
                </c:pt>
                <c:pt idx="34238">
                  <c:v>0.22301489999999999</c:v>
                </c:pt>
                <c:pt idx="34239">
                  <c:v>0.22286429999999999</c:v>
                </c:pt>
                <c:pt idx="34240">
                  <c:v>0.22271360000000001</c:v>
                </c:pt>
                <c:pt idx="34241">
                  <c:v>0.22256280000000001</c:v>
                </c:pt>
                <c:pt idx="34242">
                  <c:v>0.2224119</c:v>
                </c:pt>
                <c:pt idx="34243">
                  <c:v>0.22226090000000001</c:v>
                </c:pt>
                <c:pt idx="34244">
                  <c:v>0.2221099</c:v>
                </c:pt>
                <c:pt idx="34245">
                  <c:v>0.22195880000000001</c:v>
                </c:pt>
                <c:pt idx="34246">
                  <c:v>0.22180759999999999</c:v>
                </c:pt>
                <c:pt idx="34247">
                  <c:v>0.2216564</c:v>
                </c:pt>
                <c:pt idx="34248">
                  <c:v>0.22150510000000001</c:v>
                </c:pt>
                <c:pt idx="34249">
                  <c:v>0.22135379999999999</c:v>
                </c:pt>
                <c:pt idx="34250">
                  <c:v>0.22120229999999999</c:v>
                </c:pt>
                <c:pt idx="34251">
                  <c:v>0.22105089999999999</c:v>
                </c:pt>
                <c:pt idx="34252">
                  <c:v>0.22089929999999999</c:v>
                </c:pt>
                <c:pt idx="34253">
                  <c:v>0.22074769999999999</c:v>
                </c:pt>
                <c:pt idx="34254">
                  <c:v>0.22059609999999999</c:v>
                </c:pt>
                <c:pt idx="34255">
                  <c:v>0.22044440000000001</c:v>
                </c:pt>
                <c:pt idx="34256">
                  <c:v>0.22029270000000001</c:v>
                </c:pt>
                <c:pt idx="34257">
                  <c:v>0.2201409</c:v>
                </c:pt>
                <c:pt idx="34258">
                  <c:v>0.21998909999999999</c:v>
                </c:pt>
                <c:pt idx="34259">
                  <c:v>0.21983720000000001</c:v>
                </c:pt>
                <c:pt idx="34260">
                  <c:v>0.2196853</c:v>
                </c:pt>
                <c:pt idx="34261">
                  <c:v>0.21953329999999999</c:v>
                </c:pt>
                <c:pt idx="34262">
                  <c:v>0.2193813</c:v>
                </c:pt>
                <c:pt idx="34263">
                  <c:v>0.21922929999999999</c:v>
                </c:pt>
                <c:pt idx="34264">
                  <c:v>0.2190772</c:v>
                </c:pt>
                <c:pt idx="34265">
                  <c:v>0.21892510000000001</c:v>
                </c:pt>
                <c:pt idx="34266">
                  <c:v>0.21877289999999999</c:v>
                </c:pt>
                <c:pt idx="34267">
                  <c:v>0.2186207</c:v>
                </c:pt>
                <c:pt idx="34268">
                  <c:v>0.21846850000000001</c:v>
                </c:pt>
                <c:pt idx="34269">
                  <c:v>0.21831629999999999</c:v>
                </c:pt>
                <c:pt idx="34270">
                  <c:v>0.218164</c:v>
                </c:pt>
                <c:pt idx="34271">
                  <c:v>0.2180117</c:v>
                </c:pt>
                <c:pt idx="34272">
                  <c:v>0.21785940000000001</c:v>
                </c:pt>
                <c:pt idx="34273">
                  <c:v>0.21770700000000001</c:v>
                </c:pt>
                <c:pt idx="34274">
                  <c:v>0.21755459999999999</c:v>
                </c:pt>
                <c:pt idx="34275">
                  <c:v>0.21740219999999999</c:v>
                </c:pt>
                <c:pt idx="34276">
                  <c:v>0.21724979999999999</c:v>
                </c:pt>
                <c:pt idx="34277">
                  <c:v>0.2170974</c:v>
                </c:pt>
                <c:pt idx="34278">
                  <c:v>0.2169449</c:v>
                </c:pt>
                <c:pt idx="34279">
                  <c:v>0.2167924</c:v>
                </c:pt>
                <c:pt idx="34280">
                  <c:v>0.2166399</c:v>
                </c:pt>
                <c:pt idx="34281">
                  <c:v>0.2164874</c:v>
                </c:pt>
                <c:pt idx="34282">
                  <c:v>0.21633479999999999</c:v>
                </c:pt>
                <c:pt idx="34283">
                  <c:v>0.21618229999999999</c:v>
                </c:pt>
                <c:pt idx="34284">
                  <c:v>0.21602969999999999</c:v>
                </c:pt>
                <c:pt idx="34285">
                  <c:v>0.21587709999999999</c:v>
                </c:pt>
                <c:pt idx="34286">
                  <c:v>0.21572450000000001</c:v>
                </c:pt>
                <c:pt idx="34287">
                  <c:v>0.21557190000000001</c:v>
                </c:pt>
                <c:pt idx="34288">
                  <c:v>0.21541930000000001</c:v>
                </c:pt>
                <c:pt idx="34289">
                  <c:v>0.21526670000000001</c:v>
                </c:pt>
                <c:pt idx="34290">
                  <c:v>0.215114</c:v>
                </c:pt>
                <c:pt idx="34291">
                  <c:v>0.2149614</c:v>
                </c:pt>
                <c:pt idx="34292">
                  <c:v>0.21480869999999999</c:v>
                </c:pt>
                <c:pt idx="34293">
                  <c:v>0.21465609999999999</c:v>
                </c:pt>
                <c:pt idx="34294">
                  <c:v>0.21450340000000001</c:v>
                </c:pt>
                <c:pt idx="34295">
                  <c:v>0.21435070000000001</c:v>
                </c:pt>
                <c:pt idx="34296">
                  <c:v>0.2141981</c:v>
                </c:pt>
                <c:pt idx="34297">
                  <c:v>0.2140454</c:v>
                </c:pt>
                <c:pt idx="34298">
                  <c:v>0.21389269999999999</c:v>
                </c:pt>
                <c:pt idx="34299">
                  <c:v>0.21374000000000001</c:v>
                </c:pt>
                <c:pt idx="34300">
                  <c:v>0.21358730000000001</c:v>
                </c:pt>
                <c:pt idx="34301">
                  <c:v>0.2134346</c:v>
                </c:pt>
                <c:pt idx="34302">
                  <c:v>0.2132819</c:v>
                </c:pt>
                <c:pt idx="34303">
                  <c:v>0.21312919999999999</c:v>
                </c:pt>
                <c:pt idx="34304">
                  <c:v>0.21297650000000001</c:v>
                </c:pt>
                <c:pt idx="34305">
                  <c:v>0.21282380000000001</c:v>
                </c:pt>
                <c:pt idx="34306">
                  <c:v>0.2126711</c:v>
                </c:pt>
                <c:pt idx="34307">
                  <c:v>0.2125185</c:v>
                </c:pt>
                <c:pt idx="34308">
                  <c:v>0.21236579999999999</c:v>
                </c:pt>
                <c:pt idx="34309">
                  <c:v>0.21221309999999999</c:v>
                </c:pt>
                <c:pt idx="34310">
                  <c:v>0.21206040000000001</c:v>
                </c:pt>
                <c:pt idx="34311">
                  <c:v>0.21190780000000001</c:v>
                </c:pt>
                <c:pt idx="34312">
                  <c:v>0.2117551</c:v>
                </c:pt>
                <c:pt idx="34313">
                  <c:v>0.2116024</c:v>
                </c:pt>
                <c:pt idx="34314">
                  <c:v>0.21144979999999999</c:v>
                </c:pt>
                <c:pt idx="34315">
                  <c:v>0.21129719999999999</c:v>
                </c:pt>
                <c:pt idx="34316">
                  <c:v>0.21114450000000001</c:v>
                </c:pt>
                <c:pt idx="34317">
                  <c:v>0.21099190000000001</c:v>
                </c:pt>
                <c:pt idx="34318">
                  <c:v>0.21083930000000001</c:v>
                </c:pt>
                <c:pt idx="34319">
                  <c:v>0.2106867</c:v>
                </c:pt>
                <c:pt idx="34320">
                  <c:v>0.2105341</c:v>
                </c:pt>
                <c:pt idx="34321">
                  <c:v>0.2103815</c:v>
                </c:pt>
                <c:pt idx="34322">
                  <c:v>0.2102289</c:v>
                </c:pt>
                <c:pt idx="34323">
                  <c:v>0.2100764</c:v>
                </c:pt>
                <c:pt idx="34324">
                  <c:v>0.20992379999999999</c:v>
                </c:pt>
                <c:pt idx="34325">
                  <c:v>0.20977129999999999</c:v>
                </c:pt>
                <c:pt idx="34326">
                  <c:v>0.20961879999999999</c:v>
                </c:pt>
                <c:pt idx="34327">
                  <c:v>0.20946629999999999</c:v>
                </c:pt>
                <c:pt idx="34328">
                  <c:v>0.20931379999999999</c:v>
                </c:pt>
                <c:pt idx="34329">
                  <c:v>0.20916129999999999</c:v>
                </c:pt>
                <c:pt idx="34330">
                  <c:v>0.2090089</c:v>
                </c:pt>
                <c:pt idx="34331">
                  <c:v>0.2088564</c:v>
                </c:pt>
                <c:pt idx="34332">
                  <c:v>0.208704</c:v>
                </c:pt>
                <c:pt idx="34333">
                  <c:v>0.2085516</c:v>
                </c:pt>
                <c:pt idx="34334">
                  <c:v>0.20839920000000001</c:v>
                </c:pt>
                <c:pt idx="34335">
                  <c:v>0.20824680000000001</c:v>
                </c:pt>
                <c:pt idx="34336">
                  <c:v>0.20809449999999999</c:v>
                </c:pt>
                <c:pt idx="34337">
                  <c:v>0.20794209999999999</c:v>
                </c:pt>
                <c:pt idx="34338">
                  <c:v>0.2077898</c:v>
                </c:pt>
                <c:pt idx="34339">
                  <c:v>0.2076375</c:v>
                </c:pt>
                <c:pt idx="34340">
                  <c:v>0.20748520000000001</c:v>
                </c:pt>
                <c:pt idx="34341">
                  <c:v>0.20733299999999999</c:v>
                </c:pt>
                <c:pt idx="34342">
                  <c:v>0.2071807</c:v>
                </c:pt>
                <c:pt idx="34343">
                  <c:v>0.2070285</c:v>
                </c:pt>
                <c:pt idx="34344">
                  <c:v>0.20687630000000001</c:v>
                </c:pt>
                <c:pt idx="34345">
                  <c:v>0.2067242</c:v>
                </c:pt>
                <c:pt idx="34346">
                  <c:v>0.20657200000000001</c:v>
                </c:pt>
                <c:pt idx="34347">
                  <c:v>0.20641989999999999</c:v>
                </c:pt>
                <c:pt idx="34348">
                  <c:v>0.2062678</c:v>
                </c:pt>
                <c:pt idx="34349">
                  <c:v>0.20611570000000001</c:v>
                </c:pt>
                <c:pt idx="34350">
                  <c:v>0.2059636</c:v>
                </c:pt>
                <c:pt idx="34351">
                  <c:v>0.20581160000000001</c:v>
                </c:pt>
                <c:pt idx="34352">
                  <c:v>0.2056596</c:v>
                </c:pt>
                <c:pt idx="34353">
                  <c:v>0.20550760000000001</c:v>
                </c:pt>
                <c:pt idx="34354">
                  <c:v>0.2053556</c:v>
                </c:pt>
                <c:pt idx="34355">
                  <c:v>0.20520369999999999</c:v>
                </c:pt>
                <c:pt idx="34356">
                  <c:v>0.20505180000000001</c:v>
                </c:pt>
                <c:pt idx="34357">
                  <c:v>0.2048999</c:v>
                </c:pt>
                <c:pt idx="34358">
                  <c:v>0.20474800000000001</c:v>
                </c:pt>
                <c:pt idx="34359">
                  <c:v>0.20459620000000001</c:v>
                </c:pt>
                <c:pt idx="34360">
                  <c:v>0.2044444</c:v>
                </c:pt>
                <c:pt idx="34361">
                  <c:v>0.20429259999999999</c:v>
                </c:pt>
                <c:pt idx="34362">
                  <c:v>0.20414089999999999</c:v>
                </c:pt>
                <c:pt idx="34363">
                  <c:v>0.20398920000000001</c:v>
                </c:pt>
                <c:pt idx="34364">
                  <c:v>0.2038375</c:v>
                </c:pt>
                <c:pt idx="34365">
                  <c:v>0.2036858</c:v>
                </c:pt>
                <c:pt idx="34366">
                  <c:v>0.2035342</c:v>
                </c:pt>
                <c:pt idx="34367">
                  <c:v>0.2033826</c:v>
                </c:pt>
                <c:pt idx="34368">
                  <c:v>0.20323099999999999</c:v>
                </c:pt>
                <c:pt idx="34369">
                  <c:v>0.2030795</c:v>
                </c:pt>
                <c:pt idx="34370">
                  <c:v>0.20292789999999999</c:v>
                </c:pt>
                <c:pt idx="34371">
                  <c:v>0.2027765</c:v>
                </c:pt>
                <c:pt idx="34372">
                  <c:v>0.202625</c:v>
                </c:pt>
                <c:pt idx="34373">
                  <c:v>0.2024736</c:v>
                </c:pt>
                <c:pt idx="34374">
                  <c:v>0.20232220000000001</c:v>
                </c:pt>
                <c:pt idx="34375">
                  <c:v>0.20217089999999999</c:v>
                </c:pt>
                <c:pt idx="34376">
                  <c:v>0.20201959999999999</c:v>
                </c:pt>
                <c:pt idx="34377">
                  <c:v>0.2018683</c:v>
                </c:pt>
                <c:pt idx="34378">
                  <c:v>0.20171700000000001</c:v>
                </c:pt>
                <c:pt idx="34379">
                  <c:v>0.20156579999999999</c:v>
                </c:pt>
                <c:pt idx="34380">
                  <c:v>0.2014146</c:v>
                </c:pt>
                <c:pt idx="34381">
                  <c:v>0.20126340000000001</c:v>
                </c:pt>
                <c:pt idx="34382">
                  <c:v>0.20111229999999999</c:v>
                </c:pt>
                <c:pt idx="34383">
                  <c:v>0.20096120000000001</c:v>
                </c:pt>
                <c:pt idx="34384">
                  <c:v>0.20081019999999999</c:v>
                </c:pt>
                <c:pt idx="34385">
                  <c:v>0.20065920000000001</c:v>
                </c:pt>
                <c:pt idx="34386">
                  <c:v>0.2005082</c:v>
                </c:pt>
                <c:pt idx="34387">
                  <c:v>0.20035720000000001</c:v>
                </c:pt>
                <c:pt idx="34388">
                  <c:v>0.2002063</c:v>
                </c:pt>
                <c:pt idx="34389">
                  <c:v>0.20005539999999999</c:v>
                </c:pt>
                <c:pt idx="34390">
                  <c:v>0.19990459999999999</c:v>
                </c:pt>
                <c:pt idx="34391">
                  <c:v>0.19975380000000001</c:v>
                </c:pt>
                <c:pt idx="34392">
                  <c:v>0.199603</c:v>
                </c:pt>
                <c:pt idx="34393">
                  <c:v>0.1994523</c:v>
                </c:pt>
                <c:pt idx="34394">
                  <c:v>0.1993016</c:v>
                </c:pt>
                <c:pt idx="34395">
                  <c:v>0.19915089999999999</c:v>
                </c:pt>
                <c:pt idx="34396">
                  <c:v>0.19900029999999999</c:v>
                </c:pt>
                <c:pt idx="34397">
                  <c:v>0.19884969999999999</c:v>
                </c:pt>
                <c:pt idx="34398">
                  <c:v>0.19869919999999999</c:v>
                </c:pt>
                <c:pt idx="34399">
                  <c:v>0.19854859999999999</c:v>
                </c:pt>
                <c:pt idx="34400">
                  <c:v>0.1983982</c:v>
                </c:pt>
                <c:pt idx="34401">
                  <c:v>0.1982477</c:v>
                </c:pt>
                <c:pt idx="34402">
                  <c:v>0.1980973</c:v>
                </c:pt>
                <c:pt idx="34403">
                  <c:v>0.19794700000000001</c:v>
                </c:pt>
                <c:pt idx="34404">
                  <c:v>0.19779669999999999</c:v>
                </c:pt>
                <c:pt idx="34405">
                  <c:v>0.1976464</c:v>
                </c:pt>
                <c:pt idx="34406">
                  <c:v>0.19749620000000001</c:v>
                </c:pt>
                <c:pt idx="34407">
                  <c:v>0.19734599999999999</c:v>
                </c:pt>
                <c:pt idx="34408">
                  <c:v>0.1971958</c:v>
                </c:pt>
                <c:pt idx="34409">
                  <c:v>0.19704569999999999</c:v>
                </c:pt>
                <c:pt idx="34410">
                  <c:v>0.1968956</c:v>
                </c:pt>
                <c:pt idx="34411">
                  <c:v>0.19674559999999999</c:v>
                </c:pt>
                <c:pt idx="34412">
                  <c:v>0.19659560000000001</c:v>
                </c:pt>
                <c:pt idx="34413">
                  <c:v>0.1964456</c:v>
                </c:pt>
                <c:pt idx="34414">
                  <c:v>0.19629569999999999</c:v>
                </c:pt>
                <c:pt idx="34415">
                  <c:v>0.19614580000000001</c:v>
                </c:pt>
                <c:pt idx="34416">
                  <c:v>0.195996</c:v>
                </c:pt>
                <c:pt idx="34417">
                  <c:v>0.1958462</c:v>
                </c:pt>
                <c:pt idx="34418">
                  <c:v>0.1956965</c:v>
                </c:pt>
                <c:pt idx="34419">
                  <c:v>0.19554669999999999</c:v>
                </c:pt>
                <c:pt idx="34420">
                  <c:v>0.19539709999999999</c:v>
                </c:pt>
                <c:pt idx="34421">
                  <c:v>0.19524749999999999</c:v>
                </c:pt>
                <c:pt idx="34422">
                  <c:v>0.19509789999999999</c:v>
                </c:pt>
                <c:pt idx="34423">
                  <c:v>0.19494829999999999</c:v>
                </c:pt>
                <c:pt idx="34424">
                  <c:v>0.1947989</c:v>
                </c:pt>
                <c:pt idx="34425">
                  <c:v>0.1946494</c:v>
                </c:pt>
                <c:pt idx="34426">
                  <c:v>0.19450000000000001</c:v>
                </c:pt>
                <c:pt idx="34427">
                  <c:v>0.19435060000000001</c:v>
                </c:pt>
                <c:pt idx="34428">
                  <c:v>0.19420129999999999</c:v>
                </c:pt>
                <c:pt idx="34429">
                  <c:v>0.194052</c:v>
                </c:pt>
                <c:pt idx="34430">
                  <c:v>0.19390279999999999</c:v>
                </c:pt>
                <c:pt idx="34431">
                  <c:v>0.1937536</c:v>
                </c:pt>
                <c:pt idx="34432">
                  <c:v>0.19360450000000001</c:v>
                </c:pt>
                <c:pt idx="34433">
                  <c:v>0.1934554</c:v>
                </c:pt>
                <c:pt idx="34434">
                  <c:v>0.19330629999999999</c:v>
                </c:pt>
                <c:pt idx="34435">
                  <c:v>0.1931573</c:v>
                </c:pt>
                <c:pt idx="34436">
                  <c:v>0.19300829999999999</c:v>
                </c:pt>
                <c:pt idx="34437">
                  <c:v>0.19285939999999999</c:v>
                </c:pt>
                <c:pt idx="34438">
                  <c:v>0.19271050000000001</c:v>
                </c:pt>
                <c:pt idx="34439">
                  <c:v>0.1925617</c:v>
                </c:pt>
                <c:pt idx="34440">
                  <c:v>0.1924129</c:v>
                </c:pt>
                <c:pt idx="34441">
                  <c:v>0.1922642</c:v>
                </c:pt>
                <c:pt idx="34442">
                  <c:v>0.19211549999999999</c:v>
                </c:pt>
                <c:pt idx="34443">
                  <c:v>0.19196679999999999</c:v>
                </c:pt>
                <c:pt idx="34444">
                  <c:v>0.1918183</c:v>
                </c:pt>
                <c:pt idx="34445">
                  <c:v>0.1916697</c:v>
                </c:pt>
                <c:pt idx="34446">
                  <c:v>0.1915212</c:v>
                </c:pt>
                <c:pt idx="34447">
                  <c:v>0.19137270000000001</c:v>
                </c:pt>
                <c:pt idx="34448">
                  <c:v>0.19122430000000001</c:v>
                </c:pt>
                <c:pt idx="34449">
                  <c:v>0.191076</c:v>
                </c:pt>
                <c:pt idx="34450">
                  <c:v>0.19092770000000001</c:v>
                </c:pt>
                <c:pt idx="34451">
                  <c:v>0.19077939999999999</c:v>
                </c:pt>
                <c:pt idx="34452">
                  <c:v>0.1906312</c:v>
                </c:pt>
                <c:pt idx="34453">
                  <c:v>0.19048300000000001</c:v>
                </c:pt>
                <c:pt idx="34454">
                  <c:v>0.1903349</c:v>
                </c:pt>
                <c:pt idx="34455">
                  <c:v>0.19018679999999999</c:v>
                </c:pt>
                <c:pt idx="34456">
                  <c:v>0.19003880000000001</c:v>
                </c:pt>
                <c:pt idx="34457">
                  <c:v>0.1898908</c:v>
                </c:pt>
                <c:pt idx="34458">
                  <c:v>0.18974279999999999</c:v>
                </c:pt>
                <c:pt idx="34459">
                  <c:v>0.18959500000000001</c:v>
                </c:pt>
                <c:pt idx="34460">
                  <c:v>0.18944710000000001</c:v>
                </c:pt>
                <c:pt idx="34461">
                  <c:v>0.1892993</c:v>
                </c:pt>
                <c:pt idx="34462">
                  <c:v>0.1891516</c:v>
                </c:pt>
                <c:pt idx="34463">
                  <c:v>0.1890039</c:v>
                </c:pt>
                <c:pt idx="34464">
                  <c:v>0.1888563</c:v>
                </c:pt>
                <c:pt idx="34465">
                  <c:v>0.18870870000000001</c:v>
                </c:pt>
                <c:pt idx="34466">
                  <c:v>0.18856110000000001</c:v>
                </c:pt>
                <c:pt idx="34467">
                  <c:v>0.18841359999999999</c:v>
                </c:pt>
                <c:pt idx="34468">
                  <c:v>0.18826619999999999</c:v>
                </c:pt>
                <c:pt idx="34469">
                  <c:v>0.1881188</c:v>
                </c:pt>
                <c:pt idx="34470">
                  <c:v>0.18797150000000001</c:v>
                </c:pt>
                <c:pt idx="34471">
                  <c:v>0.1878242</c:v>
                </c:pt>
                <c:pt idx="34472">
                  <c:v>0.18767690000000001</c:v>
                </c:pt>
                <c:pt idx="34473">
                  <c:v>0.18752969999999999</c:v>
                </c:pt>
                <c:pt idx="34474">
                  <c:v>0.18738260000000001</c:v>
                </c:pt>
                <c:pt idx="34475">
                  <c:v>0.1872355</c:v>
                </c:pt>
                <c:pt idx="34476">
                  <c:v>0.18708849999999999</c:v>
                </c:pt>
                <c:pt idx="34477">
                  <c:v>0.18694150000000001</c:v>
                </c:pt>
                <c:pt idx="34478">
                  <c:v>0.1867945</c:v>
                </c:pt>
                <c:pt idx="34479">
                  <c:v>0.1866477</c:v>
                </c:pt>
                <c:pt idx="34480">
                  <c:v>0.18650079999999999</c:v>
                </c:pt>
                <c:pt idx="34481">
                  <c:v>0.18635399999999999</c:v>
                </c:pt>
                <c:pt idx="34482">
                  <c:v>0.18620729999999999</c:v>
                </c:pt>
                <c:pt idx="34483">
                  <c:v>0.18606059999999999</c:v>
                </c:pt>
                <c:pt idx="34484">
                  <c:v>0.185914</c:v>
                </c:pt>
                <c:pt idx="34485">
                  <c:v>0.1857674</c:v>
                </c:pt>
                <c:pt idx="34486">
                  <c:v>0.18562090000000001</c:v>
                </c:pt>
                <c:pt idx="34487">
                  <c:v>0.18547440000000001</c:v>
                </c:pt>
                <c:pt idx="34488">
                  <c:v>0.18532799999999999</c:v>
                </c:pt>
                <c:pt idx="34489">
                  <c:v>0.1851816</c:v>
                </c:pt>
                <c:pt idx="34490">
                  <c:v>0.18503530000000001</c:v>
                </c:pt>
                <c:pt idx="34491">
                  <c:v>0.184889</c:v>
                </c:pt>
                <c:pt idx="34492">
                  <c:v>0.18474280000000001</c:v>
                </c:pt>
                <c:pt idx="34493">
                  <c:v>0.1845967</c:v>
                </c:pt>
                <c:pt idx="34494">
                  <c:v>0.18445059999999999</c:v>
                </c:pt>
                <c:pt idx="34495">
                  <c:v>0.18430450000000001</c:v>
                </c:pt>
                <c:pt idx="34496">
                  <c:v>0.1841585</c:v>
                </c:pt>
                <c:pt idx="34497">
                  <c:v>0.1840126</c:v>
                </c:pt>
                <c:pt idx="34498">
                  <c:v>0.18386669999999999</c:v>
                </c:pt>
                <c:pt idx="34499">
                  <c:v>0.18372089999999999</c:v>
                </c:pt>
                <c:pt idx="34500">
                  <c:v>0.18357509999999999</c:v>
                </c:pt>
                <c:pt idx="34501">
                  <c:v>0.18342929999999999</c:v>
                </c:pt>
                <c:pt idx="34502">
                  <c:v>0.18328369999999999</c:v>
                </c:pt>
                <c:pt idx="34503">
                  <c:v>0.183138</c:v>
                </c:pt>
                <c:pt idx="34504">
                  <c:v>0.1829925</c:v>
                </c:pt>
                <c:pt idx="34505">
                  <c:v>0.18284700000000001</c:v>
                </c:pt>
                <c:pt idx="34506">
                  <c:v>0.18270149999999999</c:v>
                </c:pt>
                <c:pt idx="34507">
                  <c:v>0.1825561</c:v>
                </c:pt>
                <c:pt idx="34508">
                  <c:v>0.18241070000000001</c:v>
                </c:pt>
                <c:pt idx="34509">
                  <c:v>0.18226539999999999</c:v>
                </c:pt>
                <c:pt idx="34510">
                  <c:v>0.18212020000000001</c:v>
                </c:pt>
                <c:pt idx="34511">
                  <c:v>0.181975</c:v>
                </c:pt>
                <c:pt idx="34512">
                  <c:v>0.18182989999999999</c:v>
                </c:pt>
                <c:pt idx="34513">
                  <c:v>0.18168480000000001</c:v>
                </c:pt>
                <c:pt idx="34514">
                  <c:v>0.1815398</c:v>
                </c:pt>
                <c:pt idx="34515">
                  <c:v>0.18139479999999999</c:v>
                </c:pt>
                <c:pt idx="34516">
                  <c:v>0.18124989999999999</c:v>
                </c:pt>
                <c:pt idx="34517">
                  <c:v>0.18110499999999999</c:v>
                </c:pt>
                <c:pt idx="34518">
                  <c:v>0.18096019999999999</c:v>
                </c:pt>
                <c:pt idx="34519">
                  <c:v>0.18081549999999999</c:v>
                </c:pt>
                <c:pt idx="34520">
                  <c:v>0.18067079999999999</c:v>
                </c:pt>
                <c:pt idx="34521">
                  <c:v>0.1805262</c:v>
                </c:pt>
                <c:pt idx="34522">
                  <c:v>0.1803816</c:v>
                </c:pt>
                <c:pt idx="34523">
                  <c:v>0.18023710000000001</c:v>
                </c:pt>
                <c:pt idx="34524">
                  <c:v>0.18009259999999999</c:v>
                </c:pt>
                <c:pt idx="34525">
                  <c:v>0.1799482</c:v>
                </c:pt>
                <c:pt idx="34526">
                  <c:v>0.17980380000000001</c:v>
                </c:pt>
                <c:pt idx="34527">
                  <c:v>0.1796595</c:v>
                </c:pt>
                <c:pt idx="34528">
                  <c:v>0.17951529999999999</c:v>
                </c:pt>
                <c:pt idx="34529">
                  <c:v>0.17937110000000001</c:v>
                </c:pt>
                <c:pt idx="34530">
                  <c:v>0.17922689999999999</c:v>
                </c:pt>
                <c:pt idx="34531">
                  <c:v>0.17908289999999999</c:v>
                </c:pt>
                <c:pt idx="34532">
                  <c:v>0.17893890000000001</c:v>
                </c:pt>
                <c:pt idx="34533">
                  <c:v>0.17879490000000001</c:v>
                </c:pt>
                <c:pt idx="34534">
                  <c:v>0.178651</c:v>
                </c:pt>
                <c:pt idx="34535">
                  <c:v>0.1785071</c:v>
                </c:pt>
                <c:pt idx="34536">
                  <c:v>0.1783633</c:v>
                </c:pt>
                <c:pt idx="34537">
                  <c:v>0.17821960000000001</c:v>
                </c:pt>
                <c:pt idx="34538">
                  <c:v>0.17807590000000001</c:v>
                </c:pt>
                <c:pt idx="34539">
                  <c:v>0.17793229999999999</c:v>
                </c:pt>
                <c:pt idx="34540">
                  <c:v>0.17778869999999999</c:v>
                </c:pt>
                <c:pt idx="34541">
                  <c:v>0.1776452</c:v>
                </c:pt>
                <c:pt idx="34542">
                  <c:v>0.17750179999999999</c:v>
                </c:pt>
                <c:pt idx="34543">
                  <c:v>0.1773584</c:v>
                </c:pt>
                <c:pt idx="34544">
                  <c:v>0.17721509999999999</c:v>
                </c:pt>
                <c:pt idx="34545">
                  <c:v>0.1770718</c:v>
                </c:pt>
                <c:pt idx="34546">
                  <c:v>0.17692859999999999</c:v>
                </c:pt>
                <c:pt idx="34547">
                  <c:v>0.17678540000000001</c:v>
                </c:pt>
                <c:pt idx="34548">
                  <c:v>0.1766423</c:v>
                </c:pt>
                <c:pt idx="34549">
                  <c:v>0.1764993</c:v>
                </c:pt>
                <c:pt idx="34550">
                  <c:v>0.17635629999999999</c:v>
                </c:pt>
                <c:pt idx="34551">
                  <c:v>0.17621339999999999</c:v>
                </c:pt>
                <c:pt idx="34552">
                  <c:v>0.17607049999999999</c:v>
                </c:pt>
                <c:pt idx="34553">
                  <c:v>0.17592769999999999</c:v>
                </c:pt>
                <c:pt idx="34554">
                  <c:v>0.17578489999999999</c:v>
                </c:pt>
                <c:pt idx="34555">
                  <c:v>0.1756422</c:v>
                </c:pt>
                <c:pt idx="34556">
                  <c:v>0.17549960000000001</c:v>
                </c:pt>
                <c:pt idx="34557">
                  <c:v>0.17535700000000001</c:v>
                </c:pt>
                <c:pt idx="34558">
                  <c:v>0.1752145</c:v>
                </c:pt>
                <c:pt idx="34559">
                  <c:v>0.17507200000000001</c:v>
                </c:pt>
                <c:pt idx="34560">
                  <c:v>0.17492959999999999</c:v>
                </c:pt>
                <c:pt idx="34561">
                  <c:v>0.17478730000000001</c:v>
                </c:pt>
                <c:pt idx="34562">
                  <c:v>0.17464499999999999</c:v>
                </c:pt>
                <c:pt idx="34563">
                  <c:v>0.17450280000000001</c:v>
                </c:pt>
                <c:pt idx="34564">
                  <c:v>0.17436070000000001</c:v>
                </c:pt>
                <c:pt idx="34565">
                  <c:v>0.1742186</c:v>
                </c:pt>
                <c:pt idx="34566">
                  <c:v>0.1740765</c:v>
                </c:pt>
                <c:pt idx="34567">
                  <c:v>0.17393449999999999</c:v>
                </c:pt>
                <c:pt idx="34568">
                  <c:v>0.17379259999999999</c:v>
                </c:pt>
                <c:pt idx="34569">
                  <c:v>0.17365069999999999</c:v>
                </c:pt>
                <c:pt idx="34570">
                  <c:v>0.17350889999999999</c:v>
                </c:pt>
                <c:pt idx="34571">
                  <c:v>0.1733672</c:v>
                </c:pt>
                <c:pt idx="34572">
                  <c:v>0.1732255</c:v>
                </c:pt>
                <c:pt idx="34573">
                  <c:v>0.17308390000000001</c:v>
                </c:pt>
                <c:pt idx="34574">
                  <c:v>0.17294229999999999</c:v>
                </c:pt>
                <c:pt idx="34575">
                  <c:v>0.1728008</c:v>
                </c:pt>
                <c:pt idx="34576">
                  <c:v>0.17265939999999999</c:v>
                </c:pt>
                <c:pt idx="34577">
                  <c:v>0.172518</c:v>
                </c:pt>
                <c:pt idx="34578">
                  <c:v>0.17237669999999999</c:v>
                </c:pt>
                <c:pt idx="34579">
                  <c:v>0.17223540000000001</c:v>
                </c:pt>
                <c:pt idx="34580">
                  <c:v>0.1720942</c:v>
                </c:pt>
                <c:pt idx="34581">
                  <c:v>0.1719531</c:v>
                </c:pt>
                <c:pt idx="34582">
                  <c:v>0.17181199999999999</c:v>
                </c:pt>
                <c:pt idx="34583">
                  <c:v>0.17167089999999999</c:v>
                </c:pt>
                <c:pt idx="34584">
                  <c:v>0.17152999999999999</c:v>
                </c:pt>
                <c:pt idx="34585">
                  <c:v>0.17138909999999999</c:v>
                </c:pt>
                <c:pt idx="34586">
                  <c:v>0.17124819999999999</c:v>
                </c:pt>
                <c:pt idx="34587">
                  <c:v>0.17110739999999999</c:v>
                </c:pt>
                <c:pt idx="34588">
                  <c:v>0.1709667</c:v>
                </c:pt>
                <c:pt idx="34589">
                  <c:v>0.17082610000000001</c:v>
                </c:pt>
                <c:pt idx="34590">
                  <c:v>0.17068549999999999</c:v>
                </c:pt>
                <c:pt idx="34591">
                  <c:v>0.1705449</c:v>
                </c:pt>
                <c:pt idx="34592">
                  <c:v>0.17040449999999999</c:v>
                </c:pt>
                <c:pt idx="34593">
                  <c:v>0.1702641</c:v>
                </c:pt>
                <c:pt idx="34594">
                  <c:v>0.17012369999999999</c:v>
                </c:pt>
                <c:pt idx="34595">
                  <c:v>0.16998340000000001</c:v>
                </c:pt>
                <c:pt idx="34596">
                  <c:v>0.1698432</c:v>
                </c:pt>
                <c:pt idx="34597">
                  <c:v>0.16970299999999999</c:v>
                </c:pt>
                <c:pt idx="34598">
                  <c:v>0.16956289999999999</c:v>
                </c:pt>
                <c:pt idx="34599">
                  <c:v>0.16942289999999999</c:v>
                </c:pt>
                <c:pt idx="34600">
                  <c:v>0.16928289999999999</c:v>
                </c:pt>
                <c:pt idx="34601">
                  <c:v>0.16914290000000001</c:v>
                </c:pt>
                <c:pt idx="34602">
                  <c:v>0.16900309999999999</c:v>
                </c:pt>
                <c:pt idx="34603">
                  <c:v>0.16886329999999999</c:v>
                </c:pt>
                <c:pt idx="34604">
                  <c:v>0.1687235</c:v>
                </c:pt>
                <c:pt idx="34605">
                  <c:v>0.16858390000000001</c:v>
                </c:pt>
                <c:pt idx="34606">
                  <c:v>0.16844429999999999</c:v>
                </c:pt>
                <c:pt idx="34607">
                  <c:v>0.1683047</c:v>
                </c:pt>
                <c:pt idx="34608">
                  <c:v>0.16816519999999999</c:v>
                </c:pt>
                <c:pt idx="34609">
                  <c:v>0.1680258</c:v>
                </c:pt>
                <c:pt idx="34610">
                  <c:v>0.16788639999999999</c:v>
                </c:pt>
                <c:pt idx="34611">
                  <c:v>0.16774710000000001</c:v>
                </c:pt>
                <c:pt idx="34612">
                  <c:v>0.1676079</c:v>
                </c:pt>
                <c:pt idx="34613">
                  <c:v>0.1674687</c:v>
                </c:pt>
                <c:pt idx="34614">
                  <c:v>0.1673296</c:v>
                </c:pt>
                <c:pt idx="34615">
                  <c:v>0.16719049999999999</c:v>
                </c:pt>
                <c:pt idx="34616">
                  <c:v>0.16705159999999999</c:v>
                </c:pt>
                <c:pt idx="34617">
                  <c:v>0.16691259999999999</c:v>
                </c:pt>
                <c:pt idx="34618">
                  <c:v>0.1667738</c:v>
                </c:pt>
                <c:pt idx="34619">
                  <c:v>0.16663500000000001</c:v>
                </c:pt>
                <c:pt idx="34620">
                  <c:v>0.16649620000000001</c:v>
                </c:pt>
                <c:pt idx="34621">
                  <c:v>0.16635749999999999</c:v>
                </c:pt>
                <c:pt idx="34622">
                  <c:v>0.1662189</c:v>
                </c:pt>
                <c:pt idx="34623">
                  <c:v>0.16608039999999999</c:v>
                </c:pt>
                <c:pt idx="34624">
                  <c:v>0.1659419</c:v>
                </c:pt>
                <c:pt idx="34625">
                  <c:v>0.16580349999999999</c:v>
                </c:pt>
                <c:pt idx="34626">
                  <c:v>0.16566510000000001</c:v>
                </c:pt>
                <c:pt idx="34627">
                  <c:v>0.1655268</c:v>
                </c:pt>
                <c:pt idx="34628">
                  <c:v>0.1653886</c:v>
                </c:pt>
                <c:pt idx="34629">
                  <c:v>0.16525039999999999</c:v>
                </c:pt>
                <c:pt idx="34630">
                  <c:v>0.16511229999999999</c:v>
                </c:pt>
                <c:pt idx="34631">
                  <c:v>0.16497429999999999</c:v>
                </c:pt>
                <c:pt idx="34632">
                  <c:v>0.16483629999999999</c:v>
                </c:pt>
                <c:pt idx="34633">
                  <c:v>0.16469839999999999</c:v>
                </c:pt>
                <c:pt idx="34634">
                  <c:v>0.1645605</c:v>
                </c:pt>
                <c:pt idx="34635">
                  <c:v>0.1644227</c:v>
                </c:pt>
                <c:pt idx="34636">
                  <c:v>0.16428499999999999</c:v>
                </c:pt>
                <c:pt idx="34637">
                  <c:v>0.1641473</c:v>
                </c:pt>
                <c:pt idx="34638">
                  <c:v>0.16400970000000001</c:v>
                </c:pt>
                <c:pt idx="34639">
                  <c:v>0.1638722</c:v>
                </c:pt>
                <c:pt idx="34640">
                  <c:v>0.16373470000000001</c:v>
                </c:pt>
                <c:pt idx="34641">
                  <c:v>0.1635973</c:v>
                </c:pt>
                <c:pt idx="34642">
                  <c:v>0.16345999999999999</c:v>
                </c:pt>
                <c:pt idx="34643">
                  <c:v>0.16332269999999999</c:v>
                </c:pt>
                <c:pt idx="34644">
                  <c:v>0.16318550000000001</c:v>
                </c:pt>
                <c:pt idx="34645">
                  <c:v>0.16304840000000001</c:v>
                </c:pt>
                <c:pt idx="34646">
                  <c:v>0.16291130000000001</c:v>
                </c:pt>
                <c:pt idx="34647">
                  <c:v>0.16277420000000001</c:v>
                </c:pt>
                <c:pt idx="34648">
                  <c:v>0.16263730000000001</c:v>
                </c:pt>
                <c:pt idx="34649">
                  <c:v>0.16250039999999999</c:v>
                </c:pt>
                <c:pt idx="34650">
                  <c:v>0.1623636</c:v>
                </c:pt>
                <c:pt idx="34651">
                  <c:v>0.1622268</c:v>
                </c:pt>
                <c:pt idx="34652">
                  <c:v>0.16209009999999999</c:v>
                </c:pt>
                <c:pt idx="34653">
                  <c:v>0.1619535</c:v>
                </c:pt>
                <c:pt idx="34654">
                  <c:v>0.16181690000000001</c:v>
                </c:pt>
                <c:pt idx="34655">
                  <c:v>0.1616804</c:v>
                </c:pt>
                <c:pt idx="34656">
                  <c:v>0.16154399999999999</c:v>
                </c:pt>
                <c:pt idx="34657">
                  <c:v>0.16140760000000001</c:v>
                </c:pt>
                <c:pt idx="34658">
                  <c:v>0.16127130000000001</c:v>
                </c:pt>
                <c:pt idx="34659">
                  <c:v>0.161135</c:v>
                </c:pt>
                <c:pt idx="34660">
                  <c:v>0.1609989</c:v>
                </c:pt>
                <c:pt idx="34661">
                  <c:v>0.1608627</c:v>
                </c:pt>
                <c:pt idx="34662">
                  <c:v>0.1607267</c:v>
                </c:pt>
                <c:pt idx="34663">
                  <c:v>0.1605907</c:v>
                </c:pt>
                <c:pt idx="34664">
                  <c:v>0.16045480000000001</c:v>
                </c:pt>
                <c:pt idx="34665">
                  <c:v>0.16031889999999999</c:v>
                </c:pt>
                <c:pt idx="34666">
                  <c:v>0.16018309999999999</c:v>
                </c:pt>
                <c:pt idx="34667">
                  <c:v>0.16004740000000001</c:v>
                </c:pt>
                <c:pt idx="34668">
                  <c:v>0.15991169999999999</c:v>
                </c:pt>
                <c:pt idx="34669">
                  <c:v>0.1597761</c:v>
                </c:pt>
                <c:pt idx="34670">
                  <c:v>0.15964059999999999</c:v>
                </c:pt>
                <c:pt idx="34671">
                  <c:v>0.15950510000000001</c:v>
                </c:pt>
                <c:pt idx="34672">
                  <c:v>0.15936980000000001</c:v>
                </c:pt>
                <c:pt idx="34673">
                  <c:v>0.1592344</c:v>
                </c:pt>
                <c:pt idx="34674">
                  <c:v>0.15909909999999999</c:v>
                </c:pt>
                <c:pt idx="34675">
                  <c:v>0.15896389999999999</c:v>
                </c:pt>
                <c:pt idx="34676">
                  <c:v>0.15882879999999999</c:v>
                </c:pt>
                <c:pt idx="34677">
                  <c:v>0.15869369999999999</c:v>
                </c:pt>
                <c:pt idx="34678">
                  <c:v>0.1585587</c:v>
                </c:pt>
                <c:pt idx="34679">
                  <c:v>0.1584238</c:v>
                </c:pt>
                <c:pt idx="34680">
                  <c:v>0.15828890000000001</c:v>
                </c:pt>
                <c:pt idx="34681">
                  <c:v>0.15815409999999999</c:v>
                </c:pt>
                <c:pt idx="34682">
                  <c:v>0.1580194</c:v>
                </c:pt>
                <c:pt idx="34683">
                  <c:v>0.15788469999999999</c:v>
                </c:pt>
                <c:pt idx="34684">
                  <c:v>0.1577501</c:v>
                </c:pt>
                <c:pt idx="34685">
                  <c:v>0.15761549999999999</c:v>
                </c:pt>
                <c:pt idx="34686">
                  <c:v>0.15748110000000001</c:v>
                </c:pt>
                <c:pt idx="34687">
                  <c:v>0.15734670000000001</c:v>
                </c:pt>
                <c:pt idx="34688">
                  <c:v>0.1572123</c:v>
                </c:pt>
                <c:pt idx="34689">
                  <c:v>0.157078</c:v>
                </c:pt>
                <c:pt idx="34690">
                  <c:v>0.15694379999999999</c:v>
                </c:pt>
                <c:pt idx="34691">
                  <c:v>0.1568097</c:v>
                </c:pt>
                <c:pt idx="34692">
                  <c:v>0.1566756</c:v>
                </c:pt>
                <c:pt idx="34693">
                  <c:v>0.1565416</c:v>
                </c:pt>
                <c:pt idx="34694">
                  <c:v>0.15640760000000001</c:v>
                </c:pt>
                <c:pt idx="34695">
                  <c:v>0.15627369999999999</c:v>
                </c:pt>
                <c:pt idx="34696">
                  <c:v>0.1561399</c:v>
                </c:pt>
                <c:pt idx="34697">
                  <c:v>0.15600620000000001</c:v>
                </c:pt>
                <c:pt idx="34698">
                  <c:v>0.1558725</c:v>
                </c:pt>
                <c:pt idx="34699">
                  <c:v>0.15573890000000001</c:v>
                </c:pt>
                <c:pt idx="34700">
                  <c:v>0.1556053</c:v>
                </c:pt>
                <c:pt idx="34701">
                  <c:v>0.15547179999999999</c:v>
                </c:pt>
                <c:pt idx="34702">
                  <c:v>0.15533839999999999</c:v>
                </c:pt>
                <c:pt idx="34703">
                  <c:v>0.15520510000000001</c:v>
                </c:pt>
                <c:pt idx="34704">
                  <c:v>0.15507180000000001</c:v>
                </c:pt>
                <c:pt idx="34705">
                  <c:v>0.15493860000000001</c:v>
                </c:pt>
                <c:pt idx="34706">
                  <c:v>0.15480550000000001</c:v>
                </c:pt>
                <c:pt idx="34707">
                  <c:v>0.15467239999999999</c:v>
                </c:pt>
                <c:pt idx="34708">
                  <c:v>0.15453939999999999</c:v>
                </c:pt>
                <c:pt idx="34709">
                  <c:v>0.1544064</c:v>
                </c:pt>
                <c:pt idx="34710">
                  <c:v>0.15427350000000001</c:v>
                </c:pt>
                <c:pt idx="34711">
                  <c:v>0.15414069999999999</c:v>
                </c:pt>
                <c:pt idx="34712">
                  <c:v>0.15400800000000001</c:v>
                </c:pt>
                <c:pt idx="34713">
                  <c:v>0.15387529999999999</c:v>
                </c:pt>
                <c:pt idx="34714">
                  <c:v>0.15374270000000001</c:v>
                </c:pt>
                <c:pt idx="34715">
                  <c:v>0.1536101</c:v>
                </c:pt>
                <c:pt idx="34716">
                  <c:v>0.15347759999999999</c:v>
                </c:pt>
                <c:pt idx="34717">
                  <c:v>0.15334519999999999</c:v>
                </c:pt>
                <c:pt idx="34718">
                  <c:v>0.15321290000000001</c:v>
                </c:pt>
                <c:pt idx="34719">
                  <c:v>0.15308060000000001</c:v>
                </c:pt>
                <c:pt idx="34720">
                  <c:v>0.15294840000000001</c:v>
                </c:pt>
                <c:pt idx="34721">
                  <c:v>0.15281620000000001</c:v>
                </c:pt>
                <c:pt idx="34722">
                  <c:v>0.15268419999999999</c:v>
                </c:pt>
                <c:pt idx="34723">
                  <c:v>0.1525522</c:v>
                </c:pt>
                <c:pt idx="34724">
                  <c:v>0.15242020000000001</c:v>
                </c:pt>
                <c:pt idx="34725">
                  <c:v>0.15228829999999999</c:v>
                </c:pt>
                <c:pt idx="34726">
                  <c:v>0.1521565</c:v>
                </c:pt>
                <c:pt idx="34727">
                  <c:v>0.15202479999999999</c:v>
                </c:pt>
                <c:pt idx="34728">
                  <c:v>0.1518931</c:v>
                </c:pt>
                <c:pt idx="34729">
                  <c:v>0.15176149999999999</c:v>
                </c:pt>
                <c:pt idx="34730">
                  <c:v>0.15162999999999999</c:v>
                </c:pt>
                <c:pt idx="34731">
                  <c:v>0.15149850000000001</c:v>
                </c:pt>
                <c:pt idx="34732">
                  <c:v>0.1513671</c:v>
                </c:pt>
                <c:pt idx="34733">
                  <c:v>0.1512358</c:v>
                </c:pt>
                <c:pt idx="34734">
                  <c:v>0.1511045</c:v>
                </c:pt>
                <c:pt idx="34735">
                  <c:v>0.1509733</c:v>
                </c:pt>
                <c:pt idx="34736">
                  <c:v>0.15084220000000001</c:v>
                </c:pt>
                <c:pt idx="34737">
                  <c:v>0.15071109999999999</c:v>
                </c:pt>
                <c:pt idx="34738">
                  <c:v>0.15058009999999999</c:v>
                </c:pt>
                <c:pt idx="34739">
                  <c:v>0.15044920000000001</c:v>
                </c:pt>
                <c:pt idx="34740">
                  <c:v>0.15031839999999999</c:v>
                </c:pt>
                <c:pt idx="34741">
                  <c:v>0.1501876</c:v>
                </c:pt>
                <c:pt idx="34742">
                  <c:v>0.15005679999999999</c:v>
                </c:pt>
                <c:pt idx="34743">
                  <c:v>0.14992620000000001</c:v>
                </c:pt>
                <c:pt idx="34744">
                  <c:v>0.1497956</c:v>
                </c:pt>
                <c:pt idx="34745">
                  <c:v>0.1496651</c:v>
                </c:pt>
                <c:pt idx="34746">
                  <c:v>0.14953459999999999</c:v>
                </c:pt>
                <c:pt idx="34747">
                  <c:v>0.14940429999999999</c:v>
                </c:pt>
                <c:pt idx="34748">
                  <c:v>0.14927389999999999</c:v>
                </c:pt>
                <c:pt idx="34749">
                  <c:v>0.14914369999999999</c:v>
                </c:pt>
                <c:pt idx="34750">
                  <c:v>0.14901349999999999</c:v>
                </c:pt>
                <c:pt idx="34751">
                  <c:v>0.1488834</c:v>
                </c:pt>
                <c:pt idx="34752">
                  <c:v>0.14875340000000001</c:v>
                </c:pt>
                <c:pt idx="34753">
                  <c:v>0.14862339999999999</c:v>
                </c:pt>
                <c:pt idx="34754">
                  <c:v>0.1484935</c:v>
                </c:pt>
                <c:pt idx="34755">
                  <c:v>0.14836369999999999</c:v>
                </c:pt>
                <c:pt idx="34756">
                  <c:v>0.1482339</c:v>
                </c:pt>
                <c:pt idx="34757">
                  <c:v>0.14810419999999999</c:v>
                </c:pt>
                <c:pt idx="34758">
                  <c:v>0.14797460000000001</c:v>
                </c:pt>
                <c:pt idx="34759">
                  <c:v>0.147845</c:v>
                </c:pt>
                <c:pt idx="34760">
                  <c:v>0.1477155</c:v>
                </c:pt>
                <c:pt idx="34761">
                  <c:v>0.1475861</c:v>
                </c:pt>
                <c:pt idx="34762">
                  <c:v>0.1474567</c:v>
                </c:pt>
                <c:pt idx="34763">
                  <c:v>0.1473275</c:v>
                </c:pt>
                <c:pt idx="34764">
                  <c:v>0.1471982</c:v>
                </c:pt>
                <c:pt idx="34765">
                  <c:v>0.14706910000000001</c:v>
                </c:pt>
                <c:pt idx="34766">
                  <c:v>0.14693999999999999</c:v>
                </c:pt>
                <c:pt idx="34767">
                  <c:v>0.146811</c:v>
                </c:pt>
                <c:pt idx="34768">
                  <c:v>0.14668200000000001</c:v>
                </c:pt>
                <c:pt idx="34769">
                  <c:v>0.14655319999999999</c:v>
                </c:pt>
                <c:pt idx="34770">
                  <c:v>0.14642440000000001</c:v>
                </c:pt>
                <c:pt idx="34771">
                  <c:v>0.1462956</c:v>
                </c:pt>
                <c:pt idx="34772">
                  <c:v>0.14616699999999999</c:v>
                </c:pt>
                <c:pt idx="34773">
                  <c:v>0.14603840000000001</c:v>
                </c:pt>
                <c:pt idx="34774">
                  <c:v>0.14590980000000001</c:v>
                </c:pt>
                <c:pt idx="34775">
                  <c:v>0.14578140000000001</c:v>
                </c:pt>
                <c:pt idx="34776">
                  <c:v>0.145653</c:v>
                </c:pt>
                <c:pt idx="34777">
                  <c:v>0.1455246</c:v>
                </c:pt>
                <c:pt idx="34778">
                  <c:v>0.14539640000000001</c:v>
                </c:pt>
                <c:pt idx="34779">
                  <c:v>0.14526819999999999</c:v>
                </c:pt>
                <c:pt idx="34780">
                  <c:v>0.14514009999999999</c:v>
                </c:pt>
                <c:pt idx="34781">
                  <c:v>0.145012</c:v>
                </c:pt>
                <c:pt idx="34782">
                  <c:v>0.14488400000000001</c:v>
                </c:pt>
                <c:pt idx="34783">
                  <c:v>0.1447561</c:v>
                </c:pt>
                <c:pt idx="34784">
                  <c:v>0.14462829999999999</c:v>
                </c:pt>
                <c:pt idx="34785">
                  <c:v>0.1445005</c:v>
                </c:pt>
                <c:pt idx="34786">
                  <c:v>0.1443728</c:v>
                </c:pt>
                <c:pt idx="34787">
                  <c:v>0.14424519999999999</c:v>
                </c:pt>
                <c:pt idx="34788">
                  <c:v>0.14411760000000001</c:v>
                </c:pt>
                <c:pt idx="34789">
                  <c:v>0.14399010000000001</c:v>
                </c:pt>
                <c:pt idx="34790">
                  <c:v>0.14386270000000001</c:v>
                </c:pt>
                <c:pt idx="34791">
                  <c:v>0.14373530000000001</c:v>
                </c:pt>
                <c:pt idx="34792">
                  <c:v>0.14360809999999999</c:v>
                </c:pt>
                <c:pt idx="34793">
                  <c:v>0.14348089999999999</c:v>
                </c:pt>
                <c:pt idx="34794">
                  <c:v>0.1433537</c:v>
                </c:pt>
                <c:pt idx="34795">
                  <c:v>0.14322660000000001</c:v>
                </c:pt>
                <c:pt idx="34796">
                  <c:v>0.14309959999999999</c:v>
                </c:pt>
                <c:pt idx="34797">
                  <c:v>0.14297270000000001</c:v>
                </c:pt>
                <c:pt idx="34798">
                  <c:v>0.1428458</c:v>
                </c:pt>
                <c:pt idx="34799">
                  <c:v>0.14271900000000001</c:v>
                </c:pt>
                <c:pt idx="34800">
                  <c:v>0.14259230000000001</c:v>
                </c:pt>
                <c:pt idx="34801">
                  <c:v>0.14246500000000001</c:v>
                </c:pt>
                <c:pt idx="34802">
                  <c:v>0.1423372</c:v>
                </c:pt>
                <c:pt idx="34803">
                  <c:v>0.14220920000000001</c:v>
                </c:pt>
                <c:pt idx="34804">
                  <c:v>0.14208080000000001</c:v>
                </c:pt>
                <c:pt idx="34805">
                  <c:v>0.1419523</c:v>
                </c:pt>
                <c:pt idx="34806">
                  <c:v>0.14182349999999999</c:v>
                </c:pt>
                <c:pt idx="34807">
                  <c:v>0.14169470000000001</c:v>
                </c:pt>
                <c:pt idx="34808">
                  <c:v>0.14156560000000001</c:v>
                </c:pt>
                <c:pt idx="34809">
                  <c:v>0.14143649999999999</c:v>
                </c:pt>
                <c:pt idx="34810">
                  <c:v>0.14130719999999999</c:v>
                </c:pt>
                <c:pt idx="34811">
                  <c:v>0.14117779999999999</c:v>
                </c:pt>
                <c:pt idx="34812">
                  <c:v>0.14104839999999999</c:v>
                </c:pt>
                <c:pt idx="34813">
                  <c:v>0.14091880000000001</c:v>
                </c:pt>
                <c:pt idx="34814">
                  <c:v>0.1407892</c:v>
                </c:pt>
                <c:pt idx="34815">
                  <c:v>0.14065949999999999</c:v>
                </c:pt>
                <c:pt idx="34816">
                  <c:v>0.14052980000000001</c:v>
                </c:pt>
                <c:pt idx="34817">
                  <c:v>0.1404</c:v>
                </c:pt>
                <c:pt idx="34818">
                  <c:v>0.14027020000000001</c:v>
                </c:pt>
                <c:pt idx="34819">
                  <c:v>0.1401403</c:v>
                </c:pt>
                <c:pt idx="34820">
                  <c:v>0.14001040000000001</c:v>
                </c:pt>
                <c:pt idx="34821">
                  <c:v>0.13988039999999999</c:v>
                </c:pt>
                <c:pt idx="34822">
                  <c:v>0.1397505</c:v>
                </c:pt>
                <c:pt idx="34823">
                  <c:v>0.13962040000000001</c:v>
                </c:pt>
                <c:pt idx="34824">
                  <c:v>0.13949039999999999</c:v>
                </c:pt>
                <c:pt idx="34825">
                  <c:v>0.13936029999999999</c:v>
                </c:pt>
                <c:pt idx="34826">
                  <c:v>0.1392302</c:v>
                </c:pt>
                <c:pt idx="34827">
                  <c:v>0.1391001</c:v>
                </c:pt>
                <c:pt idx="34828">
                  <c:v>0.13897000000000001</c:v>
                </c:pt>
                <c:pt idx="34829">
                  <c:v>0.13883989999999999</c:v>
                </c:pt>
                <c:pt idx="34830">
                  <c:v>0.13870979999999999</c:v>
                </c:pt>
                <c:pt idx="34831">
                  <c:v>0.1385796</c:v>
                </c:pt>
                <c:pt idx="34832">
                  <c:v>0.1384495</c:v>
                </c:pt>
                <c:pt idx="34833">
                  <c:v>0.13831930000000001</c:v>
                </c:pt>
                <c:pt idx="34834">
                  <c:v>0.13818920000000001</c:v>
                </c:pt>
                <c:pt idx="34835">
                  <c:v>0.13805899999999999</c:v>
                </c:pt>
                <c:pt idx="34836">
                  <c:v>0.13792889999999999</c:v>
                </c:pt>
                <c:pt idx="34837">
                  <c:v>0.1377987</c:v>
                </c:pt>
                <c:pt idx="34838">
                  <c:v>0.1376686</c:v>
                </c:pt>
                <c:pt idx="34839">
                  <c:v>0.13753850000000001</c:v>
                </c:pt>
                <c:pt idx="34840">
                  <c:v>0.13740830000000001</c:v>
                </c:pt>
                <c:pt idx="34841">
                  <c:v>0.13727819999999999</c:v>
                </c:pt>
                <c:pt idx="34842">
                  <c:v>0.1371481</c:v>
                </c:pt>
                <c:pt idx="34843">
                  <c:v>0.1370181</c:v>
                </c:pt>
                <c:pt idx="34844">
                  <c:v>0.13688800000000001</c:v>
                </c:pt>
                <c:pt idx="34845">
                  <c:v>0.13675789999999999</c:v>
                </c:pt>
                <c:pt idx="34846">
                  <c:v>0.1366279</c:v>
                </c:pt>
                <c:pt idx="34847">
                  <c:v>0.13649790000000001</c:v>
                </c:pt>
                <c:pt idx="34848">
                  <c:v>0.13636789999999999</c:v>
                </c:pt>
                <c:pt idx="34849">
                  <c:v>0.1362379</c:v>
                </c:pt>
                <c:pt idx="34850">
                  <c:v>0.1361079</c:v>
                </c:pt>
                <c:pt idx="34851">
                  <c:v>0.13597799999999999</c:v>
                </c:pt>
                <c:pt idx="34852">
                  <c:v>0.1358481</c:v>
                </c:pt>
                <c:pt idx="34853">
                  <c:v>0.13571820000000001</c:v>
                </c:pt>
                <c:pt idx="34854">
                  <c:v>0.13558829999999999</c:v>
                </c:pt>
                <c:pt idx="34855">
                  <c:v>0.13545850000000001</c:v>
                </c:pt>
                <c:pt idx="34856">
                  <c:v>0.1353287</c:v>
                </c:pt>
                <c:pt idx="34857">
                  <c:v>0.13519890000000001</c:v>
                </c:pt>
                <c:pt idx="34858">
                  <c:v>0.1350691</c:v>
                </c:pt>
                <c:pt idx="34859">
                  <c:v>0.13493939999999999</c:v>
                </c:pt>
                <c:pt idx="34860">
                  <c:v>0.1348097</c:v>
                </c:pt>
                <c:pt idx="34861">
                  <c:v>0.13467999999999999</c:v>
                </c:pt>
                <c:pt idx="34862">
                  <c:v>0.13455039999999999</c:v>
                </c:pt>
                <c:pt idx="34863">
                  <c:v>0.13442080000000001</c:v>
                </c:pt>
                <c:pt idx="34864">
                  <c:v>0.1342912</c:v>
                </c:pt>
                <c:pt idx="34865">
                  <c:v>0.13416169999999999</c:v>
                </c:pt>
                <c:pt idx="34866">
                  <c:v>0.13403219999999999</c:v>
                </c:pt>
                <c:pt idx="34867">
                  <c:v>0.13390270000000001</c:v>
                </c:pt>
                <c:pt idx="34868">
                  <c:v>0.13377330000000001</c:v>
                </c:pt>
                <c:pt idx="34869">
                  <c:v>0.13364390000000001</c:v>
                </c:pt>
                <c:pt idx="34870">
                  <c:v>0.13351450000000001</c:v>
                </c:pt>
                <c:pt idx="34871">
                  <c:v>0.13338520000000001</c:v>
                </c:pt>
                <c:pt idx="34872">
                  <c:v>0.13325590000000001</c:v>
                </c:pt>
                <c:pt idx="34873">
                  <c:v>0.13312669999999999</c:v>
                </c:pt>
                <c:pt idx="34874">
                  <c:v>0.13299749999999999</c:v>
                </c:pt>
                <c:pt idx="34875">
                  <c:v>0.13286829999999999</c:v>
                </c:pt>
                <c:pt idx="34876">
                  <c:v>0.1327392</c:v>
                </c:pt>
                <c:pt idx="34877">
                  <c:v>0.13261010000000001</c:v>
                </c:pt>
                <c:pt idx="34878">
                  <c:v>0.13248099999999999</c:v>
                </c:pt>
                <c:pt idx="34879">
                  <c:v>0.132352</c:v>
                </c:pt>
                <c:pt idx="34880">
                  <c:v>0.13222310000000001</c:v>
                </c:pt>
                <c:pt idx="34881">
                  <c:v>0.13209419999999999</c:v>
                </c:pt>
                <c:pt idx="34882">
                  <c:v>0.13196530000000001</c:v>
                </c:pt>
                <c:pt idx="34883">
                  <c:v>0.13183639999999999</c:v>
                </c:pt>
                <c:pt idx="34884">
                  <c:v>0.13170770000000001</c:v>
                </c:pt>
                <c:pt idx="34885">
                  <c:v>0.1315789</c:v>
                </c:pt>
                <c:pt idx="34886">
                  <c:v>0.13145019999999999</c:v>
                </c:pt>
                <c:pt idx="34887">
                  <c:v>0.13132150000000001</c:v>
                </c:pt>
                <c:pt idx="34888">
                  <c:v>0.1311929</c:v>
                </c:pt>
                <c:pt idx="34889">
                  <c:v>0.1310644</c:v>
                </c:pt>
                <c:pt idx="34890">
                  <c:v>0.13093589999999999</c:v>
                </c:pt>
                <c:pt idx="34891">
                  <c:v>0.13080739999999999</c:v>
                </c:pt>
                <c:pt idx="34892">
                  <c:v>0.13067899999999999</c:v>
                </c:pt>
                <c:pt idx="34893">
                  <c:v>0.13055059999999999</c:v>
                </c:pt>
                <c:pt idx="34894">
                  <c:v>0.13042229999999999</c:v>
                </c:pt>
                <c:pt idx="34895">
                  <c:v>0.13029399999999999</c:v>
                </c:pt>
                <c:pt idx="34896">
                  <c:v>0.1301658</c:v>
                </c:pt>
                <c:pt idx="34897">
                  <c:v>0.1300376</c:v>
                </c:pt>
                <c:pt idx="34898">
                  <c:v>0.12990950000000001</c:v>
                </c:pt>
                <c:pt idx="34899">
                  <c:v>0.12978139999999999</c:v>
                </c:pt>
                <c:pt idx="34900">
                  <c:v>0.1296534</c:v>
                </c:pt>
                <c:pt idx="34901">
                  <c:v>0.12952540000000001</c:v>
                </c:pt>
                <c:pt idx="34902">
                  <c:v>0.1293975</c:v>
                </c:pt>
                <c:pt idx="34903">
                  <c:v>0.12926960000000001</c:v>
                </c:pt>
                <c:pt idx="34904">
                  <c:v>0.1291418</c:v>
                </c:pt>
                <c:pt idx="34905">
                  <c:v>0.12901399999999999</c:v>
                </c:pt>
                <c:pt idx="34906">
                  <c:v>0.12888630000000001</c:v>
                </c:pt>
                <c:pt idx="34907">
                  <c:v>0.1287587</c:v>
                </c:pt>
                <c:pt idx="34908">
                  <c:v>0.128631</c:v>
                </c:pt>
                <c:pt idx="34909">
                  <c:v>0.12850349999999999</c:v>
                </c:pt>
                <c:pt idx="34910">
                  <c:v>0.12837599999999999</c:v>
                </c:pt>
                <c:pt idx="34911">
                  <c:v>0.12824849999999999</c:v>
                </c:pt>
                <c:pt idx="34912">
                  <c:v>0.12812119999999999</c:v>
                </c:pt>
                <c:pt idx="34913">
                  <c:v>0.12799379999999999</c:v>
                </c:pt>
                <c:pt idx="34914">
                  <c:v>0.12786649999999999</c:v>
                </c:pt>
                <c:pt idx="34915">
                  <c:v>0.1277393</c:v>
                </c:pt>
                <c:pt idx="34916">
                  <c:v>0.12761210000000001</c:v>
                </c:pt>
                <c:pt idx="34917">
                  <c:v>0.12748499999999999</c:v>
                </c:pt>
                <c:pt idx="34918">
                  <c:v>0.127358</c:v>
                </c:pt>
                <c:pt idx="34919">
                  <c:v>0.12723100000000001</c:v>
                </c:pt>
                <c:pt idx="34920">
                  <c:v>0.12710399999999999</c:v>
                </c:pt>
                <c:pt idx="34921">
                  <c:v>0.12697710000000001</c:v>
                </c:pt>
                <c:pt idx="34922">
                  <c:v>0.1268503</c:v>
                </c:pt>
                <c:pt idx="34923">
                  <c:v>0.12672359999999999</c:v>
                </c:pt>
                <c:pt idx="34924">
                  <c:v>0.12659690000000001</c:v>
                </c:pt>
                <c:pt idx="34925">
                  <c:v>0.1264702</c:v>
                </c:pt>
                <c:pt idx="34926">
                  <c:v>0.1263436</c:v>
                </c:pt>
                <c:pt idx="34927">
                  <c:v>0.1262171</c:v>
                </c:pt>
                <c:pt idx="34928">
                  <c:v>0.1260906</c:v>
                </c:pt>
                <c:pt idx="34929">
                  <c:v>0.1259641</c:v>
                </c:pt>
                <c:pt idx="34930">
                  <c:v>0.1258378</c:v>
                </c:pt>
                <c:pt idx="34931">
                  <c:v>0.1257115</c:v>
                </c:pt>
                <c:pt idx="34932">
                  <c:v>0.12558520000000001</c:v>
                </c:pt>
                <c:pt idx="34933">
                  <c:v>0.12545909999999999</c:v>
                </c:pt>
                <c:pt idx="34934">
                  <c:v>0.1253329</c:v>
                </c:pt>
                <c:pt idx="34935">
                  <c:v>0.12520690000000001</c:v>
                </c:pt>
                <c:pt idx="34936">
                  <c:v>0.12508089999999999</c:v>
                </c:pt>
                <c:pt idx="34937">
                  <c:v>0.124955</c:v>
                </c:pt>
                <c:pt idx="34938">
                  <c:v>0.1248291</c:v>
                </c:pt>
                <c:pt idx="34939">
                  <c:v>0.1247033</c:v>
                </c:pt>
                <c:pt idx="34940">
                  <c:v>0.12457749999999999</c:v>
                </c:pt>
                <c:pt idx="34941">
                  <c:v>0.1244519</c:v>
                </c:pt>
                <c:pt idx="34942">
                  <c:v>0.1243262</c:v>
                </c:pt>
                <c:pt idx="34943">
                  <c:v>0.1242007</c:v>
                </c:pt>
                <c:pt idx="34944">
                  <c:v>0.1240752</c:v>
                </c:pt>
                <c:pt idx="34945">
                  <c:v>0.1239497</c:v>
                </c:pt>
                <c:pt idx="34946">
                  <c:v>0.1238244</c:v>
                </c:pt>
                <c:pt idx="34947">
                  <c:v>0.123699</c:v>
                </c:pt>
                <c:pt idx="34948">
                  <c:v>0.1235738</c:v>
                </c:pt>
                <c:pt idx="34949">
                  <c:v>0.12344860000000001</c:v>
                </c:pt>
                <c:pt idx="34950">
                  <c:v>0.1233235</c:v>
                </c:pt>
                <c:pt idx="34951">
                  <c:v>0.1231984</c:v>
                </c:pt>
                <c:pt idx="34952">
                  <c:v>0.1230735</c:v>
                </c:pt>
                <c:pt idx="34953">
                  <c:v>0.1229485</c:v>
                </c:pt>
                <c:pt idx="34954">
                  <c:v>0.12282369999999999</c:v>
                </c:pt>
                <c:pt idx="34955">
                  <c:v>0.1226989</c:v>
                </c:pt>
                <c:pt idx="34956">
                  <c:v>0.12257410000000001</c:v>
                </c:pt>
                <c:pt idx="34957">
                  <c:v>0.1224495</c:v>
                </c:pt>
                <c:pt idx="34958">
                  <c:v>0.1223249</c:v>
                </c:pt>
                <c:pt idx="34959">
                  <c:v>0.1222003</c:v>
                </c:pt>
                <c:pt idx="34960">
                  <c:v>0.1220759</c:v>
                </c:pt>
                <c:pt idx="34961">
                  <c:v>0.1219515</c:v>
                </c:pt>
                <c:pt idx="34962">
                  <c:v>0.12182709999999999</c:v>
                </c:pt>
                <c:pt idx="34963">
                  <c:v>0.1217029</c:v>
                </c:pt>
                <c:pt idx="34964">
                  <c:v>0.1215786</c:v>
                </c:pt>
                <c:pt idx="34965">
                  <c:v>0.12145450000000001</c:v>
                </c:pt>
                <c:pt idx="34966">
                  <c:v>0.1213304</c:v>
                </c:pt>
                <c:pt idx="34967">
                  <c:v>0.12120640000000001</c:v>
                </c:pt>
                <c:pt idx="34968">
                  <c:v>0.1210825</c:v>
                </c:pt>
                <c:pt idx="34969">
                  <c:v>0.1209586</c:v>
                </c:pt>
                <c:pt idx="34970">
                  <c:v>0.12083480000000001</c:v>
                </c:pt>
                <c:pt idx="34971">
                  <c:v>0.1207111</c:v>
                </c:pt>
                <c:pt idx="34972">
                  <c:v>0.1205874</c:v>
                </c:pt>
                <c:pt idx="34973">
                  <c:v>0.1204638</c:v>
                </c:pt>
                <c:pt idx="34974">
                  <c:v>0.1203403</c:v>
                </c:pt>
                <c:pt idx="34975">
                  <c:v>0.1202168</c:v>
                </c:pt>
                <c:pt idx="34976">
                  <c:v>0.1200934</c:v>
                </c:pt>
                <c:pt idx="34977">
                  <c:v>0.1199701</c:v>
                </c:pt>
                <c:pt idx="34978">
                  <c:v>0.1198468</c:v>
                </c:pt>
                <c:pt idx="34979">
                  <c:v>0.1197236</c:v>
                </c:pt>
                <c:pt idx="34980">
                  <c:v>0.1196005</c:v>
                </c:pt>
                <c:pt idx="34981">
                  <c:v>0.1194774</c:v>
                </c:pt>
                <c:pt idx="34982">
                  <c:v>0.1193544</c:v>
                </c:pt>
                <c:pt idx="34983">
                  <c:v>0.1192315</c:v>
                </c:pt>
                <c:pt idx="34984">
                  <c:v>0.1191087</c:v>
                </c:pt>
                <c:pt idx="34985">
                  <c:v>0.11898590000000001</c:v>
                </c:pt>
                <c:pt idx="34986">
                  <c:v>0.1188632</c:v>
                </c:pt>
                <c:pt idx="34987">
                  <c:v>0.1187405</c:v>
                </c:pt>
                <c:pt idx="34988">
                  <c:v>0.118618</c:v>
                </c:pt>
                <c:pt idx="34989">
                  <c:v>0.1184955</c:v>
                </c:pt>
                <c:pt idx="34990">
                  <c:v>0.11837300000000001</c:v>
                </c:pt>
                <c:pt idx="34991">
                  <c:v>0.1182507</c:v>
                </c:pt>
                <c:pt idx="34992">
                  <c:v>0.11812839999999999</c:v>
                </c:pt>
                <c:pt idx="34993">
                  <c:v>0.11800620000000001</c:v>
                </c:pt>
                <c:pt idx="34994">
                  <c:v>0.117884</c:v>
                </c:pt>
                <c:pt idx="34995">
                  <c:v>0.1177619</c:v>
                </c:pt>
                <c:pt idx="34996">
                  <c:v>0.11763990000000001</c:v>
                </c:pt>
                <c:pt idx="34997">
                  <c:v>0.117518</c:v>
                </c:pt>
                <c:pt idx="34998">
                  <c:v>0.1173961</c:v>
                </c:pt>
                <c:pt idx="34999">
                  <c:v>0.1172743</c:v>
                </c:pt>
                <c:pt idx="35000">
                  <c:v>0.1171526</c:v>
                </c:pt>
                <c:pt idx="35001">
                  <c:v>0.11703089999999999</c:v>
                </c:pt>
                <c:pt idx="35002">
                  <c:v>0.1169094</c:v>
                </c:pt>
                <c:pt idx="35003">
                  <c:v>0.1167879</c:v>
                </c:pt>
                <c:pt idx="35004">
                  <c:v>0.1166664</c:v>
                </c:pt>
                <c:pt idx="35005">
                  <c:v>0.116545</c:v>
                </c:pt>
                <c:pt idx="35006">
                  <c:v>0.1164237</c:v>
                </c:pt>
                <c:pt idx="35007">
                  <c:v>0.1163025</c:v>
                </c:pt>
                <c:pt idx="35008">
                  <c:v>0.1161814</c:v>
                </c:pt>
                <c:pt idx="35009">
                  <c:v>0.11606030000000001</c:v>
                </c:pt>
                <c:pt idx="35010">
                  <c:v>0.1159393</c:v>
                </c:pt>
                <c:pt idx="35011">
                  <c:v>0.1158183</c:v>
                </c:pt>
                <c:pt idx="35012">
                  <c:v>0.11569749999999999</c:v>
                </c:pt>
                <c:pt idx="35013">
                  <c:v>0.1155767</c:v>
                </c:pt>
                <c:pt idx="35014">
                  <c:v>0.1154559</c:v>
                </c:pt>
                <c:pt idx="35015">
                  <c:v>0.1153353</c:v>
                </c:pt>
                <c:pt idx="35016">
                  <c:v>0.1152147</c:v>
                </c:pt>
                <c:pt idx="35017">
                  <c:v>0.11509419999999999</c:v>
                </c:pt>
                <c:pt idx="35018">
                  <c:v>0.1149738</c:v>
                </c:pt>
                <c:pt idx="35019">
                  <c:v>0.11485339999999999</c:v>
                </c:pt>
                <c:pt idx="35020">
                  <c:v>0.11473319999999999</c:v>
                </c:pt>
                <c:pt idx="35021">
                  <c:v>0.1146129</c:v>
                </c:pt>
                <c:pt idx="35022">
                  <c:v>0.11449280000000001</c:v>
                </c:pt>
                <c:pt idx="35023">
                  <c:v>0.11437269999999999</c:v>
                </c:pt>
                <c:pt idx="35024">
                  <c:v>0.1142527</c:v>
                </c:pt>
                <c:pt idx="35025">
                  <c:v>0.11413280000000001</c:v>
                </c:pt>
                <c:pt idx="35026">
                  <c:v>0.114013</c:v>
                </c:pt>
                <c:pt idx="35027">
                  <c:v>0.1138932</c:v>
                </c:pt>
                <c:pt idx="35028">
                  <c:v>0.1137735</c:v>
                </c:pt>
                <c:pt idx="35029">
                  <c:v>0.1136539</c:v>
                </c:pt>
                <c:pt idx="35030">
                  <c:v>0.1135343</c:v>
                </c:pt>
                <c:pt idx="35031">
                  <c:v>0.1134149</c:v>
                </c:pt>
                <c:pt idx="35032">
                  <c:v>0.11329549999999999</c:v>
                </c:pt>
                <c:pt idx="35033">
                  <c:v>0.1131761</c:v>
                </c:pt>
                <c:pt idx="35034">
                  <c:v>0.1130569</c:v>
                </c:pt>
                <c:pt idx="35035">
                  <c:v>0.1129377</c:v>
                </c:pt>
                <c:pt idx="35036">
                  <c:v>0.1128186</c:v>
                </c:pt>
                <c:pt idx="35037">
                  <c:v>0.1126996</c:v>
                </c:pt>
                <c:pt idx="35038">
                  <c:v>0.1125806</c:v>
                </c:pt>
                <c:pt idx="35039">
                  <c:v>0.1124617</c:v>
                </c:pt>
                <c:pt idx="35040">
                  <c:v>0.1123429</c:v>
                </c:pt>
                <c:pt idx="35041">
                  <c:v>0.1122242</c:v>
                </c:pt>
                <c:pt idx="35042">
                  <c:v>0.1121055</c:v>
                </c:pt>
                <c:pt idx="35043">
                  <c:v>0.1119869</c:v>
                </c:pt>
                <c:pt idx="35044">
                  <c:v>0.11186840000000001</c:v>
                </c:pt>
                <c:pt idx="35045">
                  <c:v>0.11175</c:v>
                </c:pt>
                <c:pt idx="35046">
                  <c:v>0.1116316</c:v>
                </c:pt>
                <c:pt idx="35047">
                  <c:v>0.1115133</c:v>
                </c:pt>
                <c:pt idx="35048">
                  <c:v>0.1113951</c:v>
                </c:pt>
                <c:pt idx="35049">
                  <c:v>0.111277</c:v>
                </c:pt>
                <c:pt idx="35050">
                  <c:v>0.1111589</c:v>
                </c:pt>
                <c:pt idx="35051">
                  <c:v>0.111041</c:v>
                </c:pt>
                <c:pt idx="35052">
                  <c:v>0.1109231</c:v>
                </c:pt>
                <c:pt idx="35053">
                  <c:v>0.11080520000000001</c:v>
                </c:pt>
                <c:pt idx="35054">
                  <c:v>0.11068749999999999</c:v>
                </c:pt>
                <c:pt idx="35055">
                  <c:v>0.1105698</c:v>
                </c:pt>
                <c:pt idx="35056">
                  <c:v>0.1104522</c:v>
                </c:pt>
                <c:pt idx="35057">
                  <c:v>0.1103346</c:v>
                </c:pt>
                <c:pt idx="35058">
                  <c:v>0.1102172</c:v>
                </c:pt>
                <c:pt idx="35059">
                  <c:v>0.1100998</c:v>
                </c:pt>
                <c:pt idx="35060">
                  <c:v>0.1099825</c:v>
                </c:pt>
                <c:pt idx="35061">
                  <c:v>0.1098653</c:v>
                </c:pt>
                <c:pt idx="35062">
                  <c:v>0.1097481</c:v>
                </c:pt>
                <c:pt idx="35063">
                  <c:v>0.1096311</c:v>
                </c:pt>
                <c:pt idx="35064">
                  <c:v>0.1095141</c:v>
                </c:pt>
                <c:pt idx="35065">
                  <c:v>0.1093972</c:v>
                </c:pt>
                <c:pt idx="35066">
                  <c:v>0.1092803</c:v>
                </c:pt>
                <c:pt idx="35067">
                  <c:v>0.1091635</c:v>
                </c:pt>
                <c:pt idx="35068">
                  <c:v>0.1090469</c:v>
                </c:pt>
                <c:pt idx="35069">
                  <c:v>0.1089302</c:v>
                </c:pt>
                <c:pt idx="35070">
                  <c:v>0.1088137</c:v>
                </c:pt>
                <c:pt idx="35071">
                  <c:v>0.10869719999999999</c:v>
                </c:pt>
                <c:pt idx="35072">
                  <c:v>0.10858089999999999</c:v>
                </c:pt>
                <c:pt idx="35073">
                  <c:v>0.10846450000000001</c:v>
                </c:pt>
                <c:pt idx="35074">
                  <c:v>0.10834829999999999</c:v>
                </c:pt>
                <c:pt idx="35075">
                  <c:v>0.1082321</c:v>
                </c:pt>
                <c:pt idx="35076">
                  <c:v>0.10811610000000001</c:v>
                </c:pt>
                <c:pt idx="35077">
                  <c:v>0.1080001</c:v>
                </c:pt>
                <c:pt idx="35078">
                  <c:v>0.1078841</c:v>
                </c:pt>
                <c:pt idx="35079">
                  <c:v>0.1077683</c:v>
                </c:pt>
                <c:pt idx="35080">
                  <c:v>0.1076525</c:v>
                </c:pt>
                <c:pt idx="35081">
                  <c:v>0.1075368</c:v>
                </c:pt>
                <c:pt idx="35082">
                  <c:v>0.10742119999999999</c:v>
                </c:pt>
                <c:pt idx="35083">
                  <c:v>0.1073057</c:v>
                </c:pt>
                <c:pt idx="35084">
                  <c:v>0.1071902</c:v>
                </c:pt>
                <c:pt idx="35085">
                  <c:v>0.1070748</c:v>
                </c:pt>
                <c:pt idx="35086">
                  <c:v>0.1069595</c:v>
                </c:pt>
                <c:pt idx="35087">
                  <c:v>0.1068443</c:v>
                </c:pt>
                <c:pt idx="35088">
                  <c:v>0.10672909999999999</c:v>
                </c:pt>
                <c:pt idx="35089">
                  <c:v>0.1066141</c:v>
                </c:pt>
                <c:pt idx="35090">
                  <c:v>0.1064991</c:v>
                </c:pt>
                <c:pt idx="35091">
                  <c:v>0.1063841</c:v>
                </c:pt>
                <c:pt idx="35092">
                  <c:v>0.1062693</c:v>
                </c:pt>
                <c:pt idx="35093">
                  <c:v>0.1061545</c:v>
                </c:pt>
                <c:pt idx="35094">
                  <c:v>0.1060398</c:v>
                </c:pt>
                <c:pt idx="35095">
                  <c:v>0.1059252</c:v>
                </c:pt>
                <c:pt idx="35096">
                  <c:v>0.10581069999999999</c:v>
                </c:pt>
                <c:pt idx="35097">
                  <c:v>0.1056962</c:v>
                </c:pt>
                <c:pt idx="35098">
                  <c:v>0.10558190000000001</c:v>
                </c:pt>
                <c:pt idx="35099">
                  <c:v>0.10546759999999999</c:v>
                </c:pt>
                <c:pt idx="35100">
                  <c:v>0.1053533</c:v>
                </c:pt>
                <c:pt idx="35101">
                  <c:v>0.1052392</c:v>
                </c:pt>
                <c:pt idx="35102">
                  <c:v>0.1051251</c:v>
                </c:pt>
                <c:pt idx="35103">
                  <c:v>0.1050112</c:v>
                </c:pt>
                <c:pt idx="35104">
                  <c:v>0.1048972</c:v>
                </c:pt>
                <c:pt idx="35105">
                  <c:v>0.1047834</c:v>
                </c:pt>
                <c:pt idx="35106">
                  <c:v>0.1046697</c:v>
                </c:pt>
                <c:pt idx="35107">
                  <c:v>0.104556</c:v>
                </c:pt>
                <c:pt idx="35108">
                  <c:v>0.1044424</c:v>
                </c:pt>
                <c:pt idx="35109">
                  <c:v>0.1043289</c:v>
                </c:pt>
                <c:pt idx="35110">
                  <c:v>0.1042154</c:v>
                </c:pt>
                <c:pt idx="35111">
                  <c:v>0.1041021</c:v>
                </c:pt>
                <c:pt idx="35112">
                  <c:v>0.10398880000000001</c:v>
                </c:pt>
                <c:pt idx="35113">
                  <c:v>0.1038756</c:v>
                </c:pt>
                <c:pt idx="35114">
                  <c:v>0.10376249999999999</c:v>
                </c:pt>
                <c:pt idx="35115">
                  <c:v>0.1036494</c:v>
                </c:pt>
                <c:pt idx="35116">
                  <c:v>0.1035365</c:v>
                </c:pt>
                <c:pt idx="35117">
                  <c:v>0.1034236</c:v>
                </c:pt>
                <c:pt idx="35118">
                  <c:v>0.10331079999999999</c:v>
                </c:pt>
                <c:pt idx="35119">
                  <c:v>0.103198</c:v>
                </c:pt>
                <c:pt idx="35120">
                  <c:v>0.10308539999999999</c:v>
                </c:pt>
                <c:pt idx="35121">
                  <c:v>0.1029728</c:v>
                </c:pt>
                <c:pt idx="35122">
                  <c:v>0.1028603</c:v>
                </c:pt>
                <c:pt idx="35123">
                  <c:v>0.1027479</c:v>
                </c:pt>
                <c:pt idx="35124">
                  <c:v>0.1026355</c:v>
                </c:pt>
                <c:pt idx="35125">
                  <c:v>0.1025233</c:v>
                </c:pt>
                <c:pt idx="35126">
                  <c:v>0.1024111</c:v>
                </c:pt>
                <c:pt idx="35127">
                  <c:v>0.102299</c:v>
                </c:pt>
                <c:pt idx="35128">
                  <c:v>0.102187</c:v>
                </c:pt>
                <c:pt idx="35129">
                  <c:v>0.102075</c:v>
                </c:pt>
                <c:pt idx="35130">
                  <c:v>0.1019632</c:v>
                </c:pt>
                <c:pt idx="35131">
                  <c:v>0.10185139999999999</c:v>
                </c:pt>
                <c:pt idx="35132">
                  <c:v>0.1017397</c:v>
                </c:pt>
                <c:pt idx="35133">
                  <c:v>0.101628</c:v>
                </c:pt>
                <c:pt idx="35134">
                  <c:v>0.1015165</c:v>
                </c:pt>
                <c:pt idx="35135">
                  <c:v>0.101405</c:v>
                </c:pt>
                <c:pt idx="35136">
                  <c:v>0.1012936</c:v>
                </c:pt>
                <c:pt idx="35137">
                  <c:v>0.1011823</c:v>
                </c:pt>
                <c:pt idx="35138">
                  <c:v>0.1010711</c:v>
                </c:pt>
                <c:pt idx="35139">
                  <c:v>0.10095990000000001</c:v>
                </c:pt>
                <c:pt idx="35140">
                  <c:v>0.10084890000000001</c:v>
                </c:pt>
                <c:pt idx="35141">
                  <c:v>0.10073790000000001</c:v>
                </c:pt>
                <c:pt idx="35142">
                  <c:v>0.10062699999999999</c:v>
                </c:pt>
                <c:pt idx="35143">
                  <c:v>0.1005161</c:v>
                </c:pt>
                <c:pt idx="35144">
                  <c:v>0.10040540000000001</c:v>
                </c:pt>
                <c:pt idx="35145">
                  <c:v>0.1002947</c:v>
                </c:pt>
                <c:pt idx="35146">
                  <c:v>0.1001841</c:v>
                </c:pt>
                <c:pt idx="35147">
                  <c:v>0.1000736</c:v>
                </c:pt>
                <c:pt idx="35148">
                  <c:v>9.9963135999999994E-2</c:v>
                </c:pt>
                <c:pt idx="35149">
                  <c:v>9.9852778000000003E-2</c:v>
                </c:pt>
                <c:pt idx="35150">
                  <c:v>9.9742501999999997E-2</c:v>
                </c:pt>
                <c:pt idx="35151">
                  <c:v>9.9632299999999993E-2</c:v>
                </c:pt>
                <c:pt idx="35152">
                  <c:v>9.9522181000000001E-2</c:v>
                </c:pt>
                <c:pt idx="35153">
                  <c:v>9.9412142999999994E-2</c:v>
                </c:pt>
                <c:pt idx="35154">
                  <c:v>9.9302180000000004E-2</c:v>
                </c:pt>
                <c:pt idx="35155">
                  <c:v>9.9192298999999998E-2</c:v>
                </c:pt>
                <c:pt idx="35156">
                  <c:v>9.9082500000000004E-2</c:v>
                </c:pt>
                <c:pt idx="35157">
                  <c:v>9.8972774999999999E-2</c:v>
                </c:pt>
                <c:pt idx="35158">
                  <c:v>9.8863132000000006E-2</c:v>
                </c:pt>
                <c:pt idx="35159">
                  <c:v>9.8753571999999998E-2</c:v>
                </c:pt>
                <c:pt idx="35160">
                  <c:v>9.8644093000000002E-2</c:v>
                </c:pt>
                <c:pt idx="35161">
                  <c:v>9.8534687999999995E-2</c:v>
                </c:pt>
                <c:pt idx="35162">
                  <c:v>9.8425366E-2</c:v>
                </c:pt>
                <c:pt idx="35163">
                  <c:v>9.8316126000000004E-2</c:v>
                </c:pt>
                <c:pt idx="35164">
                  <c:v>9.8206959999999996E-2</c:v>
                </c:pt>
                <c:pt idx="35165">
                  <c:v>9.8097876000000001E-2</c:v>
                </c:pt>
                <c:pt idx="35166">
                  <c:v>9.7988874000000004E-2</c:v>
                </c:pt>
                <c:pt idx="35167">
                  <c:v>9.7879954000000005E-2</c:v>
                </c:pt>
                <c:pt idx="35168">
                  <c:v>9.7771107999999995E-2</c:v>
                </c:pt>
                <c:pt idx="35169">
                  <c:v>9.7662344999999998E-2</c:v>
                </c:pt>
                <c:pt idx="35170">
                  <c:v>9.7553662999999999E-2</c:v>
                </c:pt>
                <c:pt idx="35171">
                  <c:v>9.7445062999999998E-2</c:v>
                </c:pt>
                <c:pt idx="35172">
                  <c:v>9.7336538E-2</c:v>
                </c:pt>
                <c:pt idx="35173">
                  <c:v>9.7228095E-2</c:v>
                </c:pt>
                <c:pt idx="35174">
                  <c:v>9.7119733999999999E-2</c:v>
                </c:pt>
                <c:pt idx="35175">
                  <c:v>9.7011453999999997E-2</c:v>
                </c:pt>
                <c:pt idx="35176">
                  <c:v>9.6903249999999996E-2</c:v>
                </c:pt>
                <c:pt idx="35177">
                  <c:v>9.6795126999999995E-2</c:v>
                </c:pt>
                <c:pt idx="35178">
                  <c:v>9.6687086000000005E-2</c:v>
                </c:pt>
                <c:pt idx="35179">
                  <c:v>9.6579127000000001E-2</c:v>
                </c:pt>
                <c:pt idx="35180">
                  <c:v>9.6471242999999998E-2</c:v>
                </c:pt>
                <c:pt idx="35181">
                  <c:v>9.6363439999999995E-2</c:v>
                </c:pt>
                <c:pt idx="35182">
                  <c:v>9.6255720000000003E-2</c:v>
                </c:pt>
                <c:pt idx="35183">
                  <c:v>9.6148080999999996E-2</c:v>
                </c:pt>
                <c:pt idx="35184">
                  <c:v>9.6040517000000006E-2</c:v>
                </c:pt>
                <c:pt idx="35185">
                  <c:v>9.5933035E-2</c:v>
                </c:pt>
                <c:pt idx="35186">
                  <c:v>9.5825635000000006E-2</c:v>
                </c:pt>
                <c:pt idx="35187">
                  <c:v>9.5718316999999997E-2</c:v>
                </c:pt>
                <c:pt idx="35188">
                  <c:v>9.5611081000000001E-2</c:v>
                </c:pt>
                <c:pt idx="35189">
                  <c:v>9.5503919000000007E-2</c:v>
                </c:pt>
                <c:pt idx="35190">
                  <c:v>9.5396838999999997E-2</c:v>
                </c:pt>
                <c:pt idx="35191">
                  <c:v>9.5289841E-2</c:v>
                </c:pt>
                <c:pt idx="35192">
                  <c:v>9.5182925000000002E-2</c:v>
                </c:pt>
                <c:pt idx="35193">
                  <c:v>9.5076092000000001E-2</c:v>
                </c:pt>
                <c:pt idx="35194">
                  <c:v>9.4969332000000004E-2</c:v>
                </c:pt>
                <c:pt idx="35195">
                  <c:v>9.4862655000000004E-2</c:v>
                </c:pt>
                <c:pt idx="35196">
                  <c:v>9.4756059000000004E-2</c:v>
                </c:pt>
                <c:pt idx="35197">
                  <c:v>9.4649546000000001E-2</c:v>
                </c:pt>
                <c:pt idx="35198">
                  <c:v>9.4543107000000001E-2</c:v>
                </c:pt>
                <c:pt idx="35199">
                  <c:v>9.443675E-2</c:v>
                </c:pt>
                <c:pt idx="35200">
                  <c:v>9.4330474999999997E-2</c:v>
                </c:pt>
                <c:pt idx="35201">
                  <c:v>9.4224282000000006E-2</c:v>
                </c:pt>
                <c:pt idx="35202">
                  <c:v>9.4118170000000001E-2</c:v>
                </c:pt>
                <c:pt idx="35203">
                  <c:v>9.4012133999999997E-2</c:v>
                </c:pt>
                <c:pt idx="35204">
                  <c:v>9.3906179000000006E-2</c:v>
                </c:pt>
                <c:pt idx="35205">
                  <c:v>9.3800306E-2</c:v>
                </c:pt>
                <c:pt idx="35206">
                  <c:v>9.3694516000000005E-2</c:v>
                </c:pt>
                <c:pt idx="35207">
                  <c:v>9.3588806999999996E-2</c:v>
                </c:pt>
                <c:pt idx="35208">
                  <c:v>9.3483172000000003E-2</c:v>
                </c:pt>
                <c:pt idx="35209">
                  <c:v>9.3377619999999995E-2</c:v>
                </c:pt>
                <c:pt idx="35210">
                  <c:v>9.3272149999999998E-2</c:v>
                </c:pt>
                <c:pt idx="35211">
                  <c:v>9.3166761000000001E-2</c:v>
                </c:pt>
                <c:pt idx="35212">
                  <c:v>9.3061455000000001E-2</c:v>
                </c:pt>
                <c:pt idx="35213">
                  <c:v>9.2956223000000004E-2</c:v>
                </c:pt>
                <c:pt idx="35214">
                  <c:v>9.2851073000000006E-2</c:v>
                </c:pt>
                <c:pt idx="35215">
                  <c:v>9.2746004000000007E-2</c:v>
                </c:pt>
                <c:pt idx="35216">
                  <c:v>9.2641018000000006E-2</c:v>
                </c:pt>
                <c:pt idx="35217">
                  <c:v>9.2536114000000003E-2</c:v>
                </c:pt>
                <c:pt idx="35218">
                  <c:v>9.2431284000000002E-2</c:v>
                </c:pt>
                <c:pt idx="35219">
                  <c:v>9.2326537E-2</c:v>
                </c:pt>
                <c:pt idx="35220">
                  <c:v>9.2221870999999997E-2</c:v>
                </c:pt>
                <c:pt idx="35221">
                  <c:v>9.2117287000000006E-2</c:v>
                </c:pt>
                <c:pt idx="35222">
                  <c:v>9.2012785E-2</c:v>
                </c:pt>
                <c:pt idx="35223">
                  <c:v>9.1908365000000006E-2</c:v>
                </c:pt>
                <c:pt idx="35224">
                  <c:v>9.180402E-2</c:v>
                </c:pt>
                <c:pt idx="35225">
                  <c:v>9.1699757000000007E-2</c:v>
                </c:pt>
                <c:pt idx="35226">
                  <c:v>9.1595574999999999E-2</c:v>
                </c:pt>
                <c:pt idx="35227">
                  <c:v>9.1491476000000002E-2</c:v>
                </c:pt>
                <c:pt idx="35228">
                  <c:v>9.1387458000000005E-2</c:v>
                </c:pt>
                <c:pt idx="35229">
                  <c:v>9.1283523000000005E-2</c:v>
                </c:pt>
                <c:pt idx="35230">
                  <c:v>9.1179660999999995E-2</c:v>
                </c:pt>
                <c:pt idx="35231">
                  <c:v>9.1075881999999997E-2</c:v>
                </c:pt>
                <c:pt idx="35232">
                  <c:v>9.0972184999999997E-2</c:v>
                </c:pt>
                <c:pt idx="35233">
                  <c:v>9.0868569999999996E-2</c:v>
                </c:pt>
                <c:pt idx="35234">
                  <c:v>9.0765037000000007E-2</c:v>
                </c:pt>
                <c:pt idx="35235">
                  <c:v>9.0661585000000003E-2</c:v>
                </c:pt>
                <c:pt idx="35236">
                  <c:v>9.0558209000000001E-2</c:v>
                </c:pt>
                <c:pt idx="35237">
                  <c:v>9.0454913999999997E-2</c:v>
                </c:pt>
                <c:pt idx="35238">
                  <c:v>9.0351701000000006E-2</c:v>
                </c:pt>
                <c:pt idx="35239">
                  <c:v>9.024857E-2</c:v>
                </c:pt>
                <c:pt idx="35240">
                  <c:v>9.0145521000000006E-2</c:v>
                </c:pt>
                <c:pt idx="35241">
                  <c:v>9.0042546000000001E-2</c:v>
                </c:pt>
                <c:pt idx="35242">
                  <c:v>8.9939653999999994E-2</c:v>
                </c:pt>
                <c:pt idx="35243">
                  <c:v>8.9836843E-2</c:v>
                </c:pt>
                <c:pt idx="35244">
                  <c:v>8.9734115000000003E-2</c:v>
                </c:pt>
                <c:pt idx="35245">
                  <c:v>8.9631468000000006E-2</c:v>
                </c:pt>
                <c:pt idx="35246">
                  <c:v>8.9528903000000007E-2</c:v>
                </c:pt>
                <c:pt idx="35247">
                  <c:v>8.9426421000000006E-2</c:v>
                </c:pt>
                <c:pt idx="35248">
                  <c:v>8.9324011999999994E-2</c:v>
                </c:pt>
                <c:pt idx="35249">
                  <c:v>8.9221685999999994E-2</c:v>
                </c:pt>
                <c:pt idx="35250">
                  <c:v>8.9119441999999993E-2</c:v>
                </c:pt>
                <c:pt idx="35251">
                  <c:v>8.9017279000000005E-2</c:v>
                </c:pt>
                <c:pt idx="35252">
                  <c:v>8.8915199E-2</c:v>
                </c:pt>
                <c:pt idx="35253">
                  <c:v>8.8813200999999994E-2</c:v>
                </c:pt>
                <c:pt idx="35254">
                  <c:v>8.8711277000000005E-2</c:v>
                </c:pt>
                <c:pt idx="35255">
                  <c:v>8.8609435E-2</c:v>
                </c:pt>
                <c:pt idx="35256">
                  <c:v>8.8507674999999994E-2</c:v>
                </c:pt>
                <c:pt idx="35257">
                  <c:v>8.8405997E-2</c:v>
                </c:pt>
                <c:pt idx="35258">
                  <c:v>8.8304400000000005E-2</c:v>
                </c:pt>
                <c:pt idx="35259">
                  <c:v>8.8202885999999994E-2</c:v>
                </c:pt>
                <c:pt idx="35260">
                  <c:v>8.8101446999999999E-2</c:v>
                </c:pt>
                <c:pt idx="35261">
                  <c:v>8.8000089000000004E-2</c:v>
                </c:pt>
                <c:pt idx="35262">
                  <c:v>8.7898813000000006E-2</c:v>
                </c:pt>
                <c:pt idx="35263">
                  <c:v>8.7797618999999993E-2</c:v>
                </c:pt>
                <c:pt idx="35264">
                  <c:v>8.7696508000000006E-2</c:v>
                </c:pt>
                <c:pt idx="35265">
                  <c:v>8.7595478000000004E-2</c:v>
                </c:pt>
                <c:pt idx="35266">
                  <c:v>8.7494530000000001E-2</c:v>
                </c:pt>
                <c:pt idx="35267">
                  <c:v>8.7393656E-2</c:v>
                </c:pt>
                <c:pt idx="35268">
                  <c:v>8.7292864999999997E-2</c:v>
                </c:pt>
                <c:pt idx="35269">
                  <c:v>8.7192154999999993E-2</c:v>
                </c:pt>
                <c:pt idx="35270">
                  <c:v>8.7091528000000001E-2</c:v>
                </c:pt>
                <c:pt idx="35271">
                  <c:v>8.6990981999999994E-2</c:v>
                </c:pt>
                <c:pt idx="35272">
                  <c:v>8.6890511000000004E-2</c:v>
                </c:pt>
                <c:pt idx="35273">
                  <c:v>8.6790121999999997E-2</c:v>
                </c:pt>
                <c:pt idx="35274">
                  <c:v>8.6689815000000003E-2</c:v>
                </c:pt>
                <c:pt idx="35275">
                  <c:v>8.6589589999999994E-2</c:v>
                </c:pt>
                <c:pt idx="35276">
                  <c:v>8.6489445999999998E-2</c:v>
                </c:pt>
                <c:pt idx="35277">
                  <c:v>8.6389384999999999E-2</c:v>
                </c:pt>
                <c:pt idx="35278">
                  <c:v>8.6289398000000003E-2</c:v>
                </c:pt>
                <c:pt idx="35279">
                  <c:v>8.6189494000000005E-2</c:v>
                </c:pt>
                <c:pt idx="35280">
                  <c:v>8.6089671000000006E-2</c:v>
                </c:pt>
                <c:pt idx="35281">
                  <c:v>8.5989930000000006E-2</c:v>
                </c:pt>
                <c:pt idx="35282">
                  <c:v>8.5890271000000004E-2</c:v>
                </c:pt>
                <c:pt idx="35283">
                  <c:v>8.5790694000000001E-2</c:v>
                </c:pt>
                <c:pt idx="35284">
                  <c:v>8.5691198999999996E-2</c:v>
                </c:pt>
                <c:pt idx="35285">
                  <c:v>8.5591777999999993E-2</c:v>
                </c:pt>
                <c:pt idx="35286">
                  <c:v>8.5492440000000003E-2</c:v>
                </c:pt>
                <c:pt idx="35287">
                  <c:v>8.5393182999999998E-2</c:v>
                </c:pt>
                <c:pt idx="35288">
                  <c:v>8.5294008000000004E-2</c:v>
                </c:pt>
                <c:pt idx="35289">
                  <c:v>8.5194915999999996E-2</c:v>
                </c:pt>
                <c:pt idx="35290">
                  <c:v>8.5095904999999999E-2</c:v>
                </c:pt>
                <c:pt idx="35291">
                  <c:v>8.4996969000000006E-2</c:v>
                </c:pt>
                <c:pt idx="35292">
                  <c:v>8.4898113999999997E-2</c:v>
                </c:pt>
                <c:pt idx="35293">
                  <c:v>8.4799342E-2</c:v>
                </c:pt>
                <c:pt idx="35294">
                  <c:v>8.4700651000000002E-2</c:v>
                </c:pt>
                <c:pt idx="35295">
                  <c:v>8.4602043000000002E-2</c:v>
                </c:pt>
                <c:pt idx="35296">
                  <c:v>8.4503517E-2</c:v>
                </c:pt>
                <c:pt idx="35297">
                  <c:v>8.4405065000000001E-2</c:v>
                </c:pt>
                <c:pt idx="35298">
                  <c:v>8.4306695000000001E-2</c:v>
                </c:pt>
                <c:pt idx="35299">
                  <c:v>8.4208406999999999E-2</c:v>
                </c:pt>
                <c:pt idx="35300">
                  <c:v>8.4110199999999996E-2</c:v>
                </c:pt>
                <c:pt idx="35301">
                  <c:v>8.4012076000000005E-2</c:v>
                </c:pt>
                <c:pt idx="35302">
                  <c:v>8.3914033999999998E-2</c:v>
                </c:pt>
                <c:pt idx="35303">
                  <c:v>8.3816065999999995E-2</c:v>
                </c:pt>
                <c:pt idx="35304">
                  <c:v>8.3718181000000003E-2</c:v>
                </c:pt>
                <c:pt idx="35305">
                  <c:v>8.3620376999999996E-2</c:v>
                </c:pt>
                <c:pt idx="35306">
                  <c:v>8.3522655000000001E-2</c:v>
                </c:pt>
                <c:pt idx="35307">
                  <c:v>8.3425015000000005E-2</c:v>
                </c:pt>
                <c:pt idx="35308">
                  <c:v>8.3327449999999997E-2</c:v>
                </c:pt>
                <c:pt idx="35309">
                  <c:v>8.3229966000000002E-2</c:v>
                </c:pt>
                <c:pt idx="35310">
                  <c:v>8.3132565000000005E-2</c:v>
                </c:pt>
                <c:pt idx="35311">
                  <c:v>8.3035245999999993E-2</c:v>
                </c:pt>
                <c:pt idx="35312">
                  <c:v>8.2938007999999994E-2</c:v>
                </c:pt>
                <c:pt idx="35313">
                  <c:v>8.2840844999999996E-2</c:v>
                </c:pt>
                <c:pt idx="35314">
                  <c:v>8.2743763999999997E-2</c:v>
                </c:pt>
                <c:pt idx="35315">
                  <c:v>8.2646764999999997E-2</c:v>
                </c:pt>
                <c:pt idx="35316">
                  <c:v>8.2549847999999995E-2</c:v>
                </c:pt>
                <c:pt idx="35317">
                  <c:v>8.2453012000000006E-2</c:v>
                </c:pt>
                <c:pt idx="35318">
                  <c:v>8.2356252000000005E-2</c:v>
                </c:pt>
                <c:pt idx="35319">
                  <c:v>8.2259573000000002E-2</c:v>
                </c:pt>
                <c:pt idx="35320">
                  <c:v>8.2162975999999999E-2</c:v>
                </c:pt>
                <c:pt idx="35321">
                  <c:v>8.2066460999999993E-2</c:v>
                </c:pt>
                <c:pt idx="35322">
                  <c:v>8.1970029E-2</c:v>
                </c:pt>
                <c:pt idx="35323">
                  <c:v>8.1873669999999996E-2</c:v>
                </c:pt>
                <c:pt idx="35324">
                  <c:v>8.1777394000000003E-2</c:v>
                </c:pt>
                <c:pt idx="35325">
                  <c:v>8.1681198999999996E-2</c:v>
                </c:pt>
                <c:pt idx="35326">
                  <c:v>8.1585087000000001E-2</c:v>
                </c:pt>
                <c:pt idx="35327">
                  <c:v>8.1489056000000004E-2</c:v>
                </c:pt>
                <c:pt idx="35328">
                  <c:v>8.1393108000000006E-2</c:v>
                </c:pt>
                <c:pt idx="35329">
                  <c:v>8.1297233999999996E-2</c:v>
                </c:pt>
                <c:pt idx="35330">
                  <c:v>8.1201441999999999E-2</c:v>
                </c:pt>
                <c:pt idx="35331">
                  <c:v>8.1105731E-2</c:v>
                </c:pt>
                <c:pt idx="35332">
                  <c:v>8.1010103E-2</c:v>
                </c:pt>
                <c:pt idx="35333">
                  <c:v>8.0914550000000002E-2</c:v>
                </c:pt>
                <c:pt idx="35334">
                  <c:v>8.0819078000000003E-2</c:v>
                </c:pt>
                <c:pt idx="35335">
                  <c:v>8.0723688000000002E-2</c:v>
                </c:pt>
                <c:pt idx="35336">
                  <c:v>8.0628379999999999E-2</c:v>
                </c:pt>
                <c:pt idx="35337">
                  <c:v>8.0533153999999996E-2</c:v>
                </c:pt>
                <c:pt idx="35338">
                  <c:v>8.0438002999999994E-2</c:v>
                </c:pt>
                <c:pt idx="35339">
                  <c:v>8.0342934000000005E-2</c:v>
                </c:pt>
                <c:pt idx="35340">
                  <c:v>8.0247946000000001E-2</c:v>
                </c:pt>
                <c:pt idx="35341">
                  <c:v>8.0153040999999994E-2</c:v>
                </c:pt>
                <c:pt idx="35342">
                  <c:v>8.0058210000000005E-2</c:v>
                </c:pt>
                <c:pt idx="35343">
                  <c:v>7.9963461E-2</c:v>
                </c:pt>
                <c:pt idx="35344">
                  <c:v>7.9868792999999993E-2</c:v>
                </c:pt>
                <c:pt idx="35345">
                  <c:v>7.9774207999999999E-2</c:v>
                </c:pt>
                <c:pt idx="35346">
                  <c:v>7.9679705000000003E-2</c:v>
                </c:pt>
                <c:pt idx="35347">
                  <c:v>7.9585276999999996E-2</c:v>
                </c:pt>
                <c:pt idx="35348">
                  <c:v>7.9490930000000001E-2</c:v>
                </c:pt>
                <c:pt idx="35349">
                  <c:v>7.9396665000000005E-2</c:v>
                </c:pt>
                <c:pt idx="35350">
                  <c:v>7.9302481999999994E-2</c:v>
                </c:pt>
                <c:pt idx="35351">
                  <c:v>7.9208373999999998E-2</c:v>
                </c:pt>
                <c:pt idx="35352">
                  <c:v>7.9114348000000001E-2</c:v>
                </c:pt>
                <c:pt idx="35353">
                  <c:v>7.9020403000000003E-2</c:v>
                </c:pt>
                <c:pt idx="35354">
                  <c:v>7.8926541000000003E-2</c:v>
                </c:pt>
                <c:pt idx="35355">
                  <c:v>7.8832753000000005E-2</c:v>
                </c:pt>
                <c:pt idx="35356">
                  <c:v>7.8739047000000006E-2</c:v>
                </c:pt>
                <c:pt idx="35357">
                  <c:v>7.8645423000000006E-2</c:v>
                </c:pt>
                <c:pt idx="35358">
                  <c:v>7.8551881000000004E-2</c:v>
                </c:pt>
                <c:pt idx="35359">
                  <c:v>7.8458413000000005E-2</c:v>
                </c:pt>
                <c:pt idx="35360">
                  <c:v>7.8365028000000003E-2</c:v>
                </c:pt>
                <c:pt idx="35361">
                  <c:v>7.8271724000000001E-2</c:v>
                </c:pt>
                <c:pt idx="35362">
                  <c:v>7.8178502999999996E-2</c:v>
                </c:pt>
                <c:pt idx="35363">
                  <c:v>7.8085354999999995E-2</c:v>
                </c:pt>
                <c:pt idx="35364">
                  <c:v>7.7992290000000006E-2</c:v>
                </c:pt>
                <c:pt idx="35365">
                  <c:v>7.7899307000000001E-2</c:v>
                </c:pt>
                <c:pt idx="35366">
                  <c:v>7.7806405999999995E-2</c:v>
                </c:pt>
                <c:pt idx="35367">
                  <c:v>7.7713579000000005E-2</c:v>
                </c:pt>
                <c:pt idx="35368">
                  <c:v>7.7620834E-2</c:v>
                </c:pt>
                <c:pt idx="35369">
                  <c:v>7.7528171000000007E-2</c:v>
                </c:pt>
                <c:pt idx="35370">
                  <c:v>7.7435583000000002E-2</c:v>
                </c:pt>
                <c:pt idx="35371">
                  <c:v>7.7343075999999997E-2</c:v>
                </c:pt>
                <c:pt idx="35372">
                  <c:v>7.7250652000000003E-2</c:v>
                </c:pt>
                <c:pt idx="35373">
                  <c:v>7.7158309999999994E-2</c:v>
                </c:pt>
                <c:pt idx="35374">
                  <c:v>7.7066042000000001E-2</c:v>
                </c:pt>
                <c:pt idx="35375">
                  <c:v>7.6973854999999994E-2</c:v>
                </c:pt>
                <c:pt idx="35376">
                  <c:v>7.6881750999999998E-2</c:v>
                </c:pt>
                <c:pt idx="35377">
                  <c:v>7.6789722000000005E-2</c:v>
                </c:pt>
                <c:pt idx="35378">
                  <c:v>7.6697773999999996E-2</c:v>
                </c:pt>
                <c:pt idx="35379">
                  <c:v>7.6605909E-2</c:v>
                </c:pt>
                <c:pt idx="35380">
                  <c:v>7.6514125000000002E-2</c:v>
                </c:pt>
                <c:pt idx="35381">
                  <c:v>7.6422416000000007E-2</c:v>
                </c:pt>
                <c:pt idx="35382">
                  <c:v>7.6330787999999997E-2</c:v>
                </c:pt>
                <c:pt idx="35383">
                  <c:v>7.6239242999999998E-2</c:v>
                </c:pt>
                <c:pt idx="35384">
                  <c:v>7.6147772000000002E-2</c:v>
                </c:pt>
                <c:pt idx="35385">
                  <c:v>7.6056384000000005E-2</c:v>
                </c:pt>
                <c:pt idx="35386">
                  <c:v>7.5965077000000006E-2</c:v>
                </c:pt>
                <c:pt idx="35387">
                  <c:v>7.5873843999999996E-2</c:v>
                </c:pt>
                <c:pt idx="35388">
                  <c:v>7.5782693999999998E-2</c:v>
                </c:pt>
                <c:pt idx="35389">
                  <c:v>7.5691624999999998E-2</c:v>
                </c:pt>
                <c:pt idx="35390">
                  <c:v>7.5600632000000001E-2</c:v>
                </c:pt>
                <c:pt idx="35391">
                  <c:v>7.5509720000000002E-2</c:v>
                </c:pt>
                <c:pt idx="35392">
                  <c:v>7.5418890000000002E-2</c:v>
                </c:pt>
                <c:pt idx="35393">
                  <c:v>7.5328134000000005E-2</c:v>
                </c:pt>
                <c:pt idx="35394">
                  <c:v>7.5237460000000006E-2</c:v>
                </c:pt>
                <c:pt idx="35395">
                  <c:v>7.5146869000000005E-2</c:v>
                </c:pt>
                <c:pt idx="35396">
                  <c:v>7.5056352000000007E-2</c:v>
                </c:pt>
                <c:pt idx="35397">
                  <c:v>7.4965917000000007E-2</c:v>
                </c:pt>
                <c:pt idx="35398">
                  <c:v>7.4875563000000006E-2</c:v>
                </c:pt>
                <c:pt idx="35399">
                  <c:v>7.4785285000000007E-2</c:v>
                </c:pt>
                <c:pt idx="35400">
                  <c:v>7.4695088000000007E-2</c:v>
                </c:pt>
                <c:pt idx="35401">
                  <c:v>7.4565500000000007E-2</c:v>
                </c:pt>
                <c:pt idx="35402">
                  <c:v>7.4436873000000001E-2</c:v>
                </c:pt>
                <c:pt idx="35403">
                  <c:v>7.4309057999999997E-2</c:v>
                </c:pt>
                <c:pt idx="35404">
                  <c:v>7.4181951999999995E-2</c:v>
                </c:pt>
                <c:pt idx="35405">
                  <c:v>7.4055463000000002E-2</c:v>
                </c:pt>
                <c:pt idx="35406">
                  <c:v>7.3929541000000001E-2</c:v>
                </c:pt>
                <c:pt idx="35407">
                  <c:v>7.3804140000000004E-2</c:v>
                </c:pt>
                <c:pt idx="35408">
                  <c:v>7.3679224000000001E-2</c:v>
                </c:pt>
                <c:pt idx="35409">
                  <c:v>7.3554761999999996E-2</c:v>
                </c:pt>
                <c:pt idx="35410">
                  <c:v>7.3430738999999995E-2</c:v>
                </c:pt>
                <c:pt idx="35411">
                  <c:v>7.3307127E-2</c:v>
                </c:pt>
                <c:pt idx="35412">
                  <c:v>7.3183917000000001E-2</c:v>
                </c:pt>
                <c:pt idx="35413">
                  <c:v>7.3061093999999993E-2</c:v>
                </c:pt>
                <c:pt idx="35414">
                  <c:v>7.2938642999999997E-2</c:v>
                </c:pt>
                <c:pt idx="35415">
                  <c:v>7.2816558000000003E-2</c:v>
                </c:pt>
                <c:pt idx="35416">
                  <c:v>7.2694831000000001E-2</c:v>
                </c:pt>
                <c:pt idx="35417">
                  <c:v>7.2573446E-2</c:v>
                </c:pt>
                <c:pt idx="35418">
                  <c:v>7.2452403999999998E-2</c:v>
                </c:pt>
                <c:pt idx="35419">
                  <c:v>7.2331689000000005E-2</c:v>
                </c:pt>
                <c:pt idx="35420">
                  <c:v>7.2211294999999995E-2</c:v>
                </c:pt>
                <c:pt idx="35421">
                  <c:v>7.2091221999999996E-2</c:v>
                </c:pt>
                <c:pt idx="35422">
                  <c:v>7.1971454000000004E-2</c:v>
                </c:pt>
                <c:pt idx="35423">
                  <c:v>7.1851991000000004E-2</c:v>
                </c:pt>
                <c:pt idx="35424">
                  <c:v>7.1732826999999999E-2</c:v>
                </c:pt>
                <c:pt idx="35425">
                  <c:v>7.1613960000000004E-2</c:v>
                </c:pt>
                <c:pt idx="35426">
                  <c:v>7.1495383999999995E-2</c:v>
                </c:pt>
                <c:pt idx="35427">
                  <c:v>7.1377091000000004E-2</c:v>
                </c:pt>
                <c:pt idx="35428">
                  <c:v>7.1259081000000002E-2</c:v>
                </c:pt>
                <c:pt idx="35429">
                  <c:v>7.1141346999999994E-2</c:v>
                </c:pt>
                <c:pt idx="35430">
                  <c:v>7.1023889000000007E-2</c:v>
                </c:pt>
                <c:pt idx="35431">
                  <c:v>7.0906699000000004E-2</c:v>
                </c:pt>
                <c:pt idx="35432">
                  <c:v>7.0789776999999998E-2</c:v>
                </c:pt>
                <c:pt idx="35433">
                  <c:v>7.0673115999999994E-2</c:v>
                </c:pt>
                <c:pt idx="35434">
                  <c:v>7.0556715000000006E-2</c:v>
                </c:pt>
                <c:pt idx="35435">
                  <c:v>7.0440575000000005E-2</c:v>
                </c:pt>
                <c:pt idx="35436">
                  <c:v>7.0324688999999996E-2</c:v>
                </c:pt>
                <c:pt idx="35437">
                  <c:v>7.0209056000000006E-2</c:v>
                </c:pt>
                <c:pt idx="35438">
                  <c:v>7.0093668999999997E-2</c:v>
                </c:pt>
                <c:pt idx="35439">
                  <c:v>6.9978527999999998E-2</c:v>
                </c:pt>
                <c:pt idx="35440">
                  <c:v>6.9863631999999995E-2</c:v>
                </c:pt>
                <c:pt idx="35441">
                  <c:v>6.9748975000000005E-2</c:v>
                </c:pt>
                <c:pt idx="35442">
                  <c:v>6.9634563999999996E-2</c:v>
                </c:pt>
                <c:pt idx="35443">
                  <c:v>6.9520384000000005E-2</c:v>
                </c:pt>
                <c:pt idx="35444">
                  <c:v>6.9406441999999999E-2</c:v>
                </c:pt>
                <c:pt idx="35445">
                  <c:v>6.9292731999999996E-2</c:v>
                </c:pt>
                <c:pt idx="35446">
                  <c:v>6.9179259000000007E-2</c:v>
                </c:pt>
                <c:pt idx="35447">
                  <c:v>6.9066009999999997E-2</c:v>
                </c:pt>
                <c:pt idx="35448">
                  <c:v>6.8952993000000004E-2</c:v>
                </c:pt>
                <c:pt idx="35449">
                  <c:v>6.8840198000000005E-2</c:v>
                </c:pt>
                <c:pt idx="35450">
                  <c:v>6.8727634999999995E-2</c:v>
                </c:pt>
                <c:pt idx="35451">
                  <c:v>6.8615295000000007E-2</c:v>
                </c:pt>
                <c:pt idx="35452">
                  <c:v>6.8503171000000002E-2</c:v>
                </c:pt>
                <c:pt idx="35453">
                  <c:v>6.8391271000000003E-2</c:v>
                </c:pt>
                <c:pt idx="35454">
                  <c:v>6.8279587000000003E-2</c:v>
                </c:pt>
                <c:pt idx="35455">
                  <c:v>6.8168118999999999E-2</c:v>
                </c:pt>
                <c:pt idx="35456">
                  <c:v>6.8056866999999993E-2</c:v>
                </c:pt>
                <c:pt idx="35457">
                  <c:v>6.7945830999999998E-2</c:v>
                </c:pt>
                <c:pt idx="35458">
                  <c:v>6.7835011000000001E-2</c:v>
                </c:pt>
                <c:pt idx="35459">
                  <c:v>6.7724399000000005E-2</c:v>
                </c:pt>
                <c:pt idx="35460">
                  <c:v>6.7613996999999995E-2</c:v>
                </c:pt>
                <c:pt idx="35461">
                  <c:v>6.7503802000000002E-2</c:v>
                </c:pt>
                <c:pt idx="35462">
                  <c:v>6.7393816999999995E-2</c:v>
                </c:pt>
                <c:pt idx="35463">
                  <c:v>6.7284040000000003E-2</c:v>
                </c:pt>
                <c:pt idx="35464">
                  <c:v>6.7174464000000003E-2</c:v>
                </c:pt>
                <c:pt idx="35465">
                  <c:v>6.7065097000000004E-2</c:v>
                </c:pt>
                <c:pt idx="35466">
                  <c:v>6.6955930999999996E-2</c:v>
                </c:pt>
                <c:pt idx="35467">
                  <c:v>6.6846966999999993E-2</c:v>
                </c:pt>
                <c:pt idx="35468">
                  <c:v>6.6738202999999996E-2</c:v>
                </c:pt>
                <c:pt idx="35469">
                  <c:v>6.6629641000000003E-2</c:v>
                </c:pt>
                <c:pt idx="35470">
                  <c:v>6.6521280000000002E-2</c:v>
                </c:pt>
                <c:pt idx="35471">
                  <c:v>6.6413111999999996E-2</c:v>
                </c:pt>
                <c:pt idx="35472">
                  <c:v>6.6305145999999995E-2</c:v>
                </c:pt>
                <c:pt idx="35473">
                  <c:v>6.6197373000000004E-2</c:v>
                </c:pt>
                <c:pt idx="35474">
                  <c:v>6.6089793999999993E-2</c:v>
                </c:pt>
                <c:pt idx="35475">
                  <c:v>6.5982409000000006E-2</c:v>
                </c:pt>
                <c:pt idx="35476">
                  <c:v>6.5875217E-2</c:v>
                </c:pt>
                <c:pt idx="35477">
                  <c:v>6.5768220000000002E-2</c:v>
                </c:pt>
                <c:pt idx="35478">
                  <c:v>6.5661408000000004E-2</c:v>
                </c:pt>
                <c:pt idx="35479">
                  <c:v>6.5554790000000002E-2</c:v>
                </c:pt>
                <c:pt idx="35480">
                  <c:v>6.5448358999999998E-2</c:v>
                </c:pt>
                <c:pt idx="35481">
                  <c:v>6.5342112999999993E-2</c:v>
                </c:pt>
                <c:pt idx="35482">
                  <c:v>6.5236061999999997E-2</c:v>
                </c:pt>
                <c:pt idx="35483">
                  <c:v>6.5130197000000001E-2</c:v>
                </c:pt>
                <c:pt idx="35484">
                  <c:v>6.5024517000000004E-2</c:v>
                </c:pt>
                <c:pt idx="35485">
                  <c:v>6.4919016999999996E-2</c:v>
                </c:pt>
                <c:pt idx="35486">
                  <c:v>6.4813703E-2</c:v>
                </c:pt>
                <c:pt idx="35487">
                  <c:v>6.4708576000000004E-2</c:v>
                </c:pt>
                <c:pt idx="35488">
                  <c:v>6.4603626999999997E-2</c:v>
                </c:pt>
                <c:pt idx="35489">
                  <c:v>6.4498864000000003E-2</c:v>
                </c:pt>
                <c:pt idx="35490">
                  <c:v>6.4394279999999998E-2</c:v>
                </c:pt>
                <c:pt idx="35491">
                  <c:v>6.4289874999999996E-2</c:v>
                </c:pt>
                <c:pt idx="35492">
                  <c:v>6.4185648999999997E-2</c:v>
                </c:pt>
                <c:pt idx="35493">
                  <c:v>6.4081602000000001E-2</c:v>
                </c:pt>
                <c:pt idx="35494">
                  <c:v>6.3977732999999995E-2</c:v>
                </c:pt>
                <c:pt idx="35495">
                  <c:v>6.3874044000000005E-2</c:v>
                </c:pt>
                <c:pt idx="35496">
                  <c:v>6.3770533000000004E-2</c:v>
                </c:pt>
                <c:pt idx="35497">
                  <c:v>6.3667192999999997E-2</c:v>
                </c:pt>
                <c:pt idx="35498">
                  <c:v>6.3564032000000006E-2</c:v>
                </c:pt>
                <c:pt idx="35499">
                  <c:v>6.3461050000000005E-2</c:v>
                </c:pt>
                <c:pt idx="35500">
                  <c:v>6.3358239999999996E-2</c:v>
                </c:pt>
                <c:pt idx="35501">
                  <c:v>6.3255600999999995E-2</c:v>
                </c:pt>
                <c:pt idx="35502">
                  <c:v>6.3153133E-2</c:v>
                </c:pt>
                <c:pt idx="35503">
                  <c:v>6.3050835999999999E-2</c:v>
                </c:pt>
                <c:pt idx="35504">
                  <c:v>6.2948719E-2</c:v>
                </c:pt>
                <c:pt idx="35505">
                  <c:v>6.2846764999999999E-2</c:v>
                </c:pt>
                <c:pt idx="35506">
                  <c:v>6.2744983000000004E-2</c:v>
                </c:pt>
                <c:pt idx="35507">
                  <c:v>6.2643372000000003E-2</c:v>
                </c:pt>
                <c:pt idx="35508">
                  <c:v>6.2541931999999995E-2</c:v>
                </c:pt>
                <c:pt idx="35509">
                  <c:v>6.2440660000000002E-2</c:v>
                </c:pt>
                <c:pt idx="35510">
                  <c:v>6.2339554999999998E-2</c:v>
                </c:pt>
                <c:pt idx="35511">
                  <c:v>6.2238619000000002E-2</c:v>
                </c:pt>
                <c:pt idx="35512">
                  <c:v>6.2137850000000001E-2</c:v>
                </c:pt>
                <c:pt idx="35513">
                  <c:v>6.2037248000000003E-2</c:v>
                </c:pt>
                <c:pt idx="35514">
                  <c:v>6.1936811000000001E-2</c:v>
                </c:pt>
                <c:pt idx="35515">
                  <c:v>6.1836541000000002E-2</c:v>
                </c:pt>
                <c:pt idx="35516">
                  <c:v>6.1736434999999999E-2</c:v>
                </c:pt>
                <c:pt idx="35517">
                  <c:v>6.1636493000000001E-2</c:v>
                </c:pt>
                <c:pt idx="35518">
                  <c:v>6.1536713999999999E-2</c:v>
                </c:pt>
                <c:pt idx="35519">
                  <c:v>6.1437100000000001E-2</c:v>
                </c:pt>
                <c:pt idx="35520">
                  <c:v>6.1337646000000003E-2</c:v>
                </c:pt>
                <c:pt idx="35521">
                  <c:v>6.1238356000000001E-2</c:v>
                </c:pt>
                <c:pt idx="35522">
                  <c:v>6.1139225999999998E-2</c:v>
                </c:pt>
                <c:pt idx="35523">
                  <c:v>6.1040259999999999E-2</c:v>
                </c:pt>
                <c:pt idx="35524">
                  <c:v>6.0941453999999999E-2</c:v>
                </c:pt>
                <c:pt idx="35525">
                  <c:v>6.0842807999999998E-2</c:v>
                </c:pt>
                <c:pt idx="35526">
                  <c:v>6.0744323000000003E-2</c:v>
                </c:pt>
                <c:pt idx="35527">
                  <c:v>6.0645998E-2</c:v>
                </c:pt>
                <c:pt idx="35528">
                  <c:v>6.0547828999999997E-2</c:v>
                </c:pt>
                <c:pt idx="35529">
                  <c:v>6.0449820000000001E-2</c:v>
                </c:pt>
                <c:pt idx="35530">
                  <c:v>6.0351967999999999E-2</c:v>
                </c:pt>
                <c:pt idx="35531">
                  <c:v>6.0254271999999998E-2</c:v>
                </c:pt>
                <c:pt idx="35532">
                  <c:v>6.0156732999999997E-2</c:v>
                </c:pt>
                <c:pt idx="35533">
                  <c:v>6.0059349999999997E-2</c:v>
                </c:pt>
                <c:pt idx="35534">
                  <c:v>5.9962123999999999E-2</c:v>
                </c:pt>
                <c:pt idx="35535">
                  <c:v>5.9865054000000001E-2</c:v>
                </c:pt>
                <c:pt idx="35536">
                  <c:v>5.9768139999999997E-2</c:v>
                </c:pt>
                <c:pt idx="35537">
                  <c:v>5.9671380000000003E-2</c:v>
                </c:pt>
                <c:pt idx="35538">
                  <c:v>5.9574775000000003E-2</c:v>
                </c:pt>
                <c:pt idx="35539">
                  <c:v>5.9478323999999999E-2</c:v>
                </c:pt>
                <c:pt idx="35540">
                  <c:v>5.9382024999999998E-2</c:v>
                </c:pt>
                <c:pt idx="35541">
                  <c:v>5.9285879E-2</c:v>
                </c:pt>
                <c:pt idx="35542">
                  <c:v>5.9189885999999997E-2</c:v>
                </c:pt>
                <c:pt idx="35543">
                  <c:v>5.9094044999999998E-2</c:v>
                </c:pt>
                <c:pt idx="35544">
                  <c:v>5.8998358000000001E-2</c:v>
                </c:pt>
                <c:pt idx="35545">
                  <c:v>5.8902822000000001E-2</c:v>
                </c:pt>
                <c:pt idx="35546">
                  <c:v>5.8807435999999998E-2</c:v>
                </c:pt>
                <c:pt idx="35547">
                  <c:v>5.8712202999999998E-2</c:v>
                </c:pt>
                <c:pt idx="35548">
                  <c:v>5.8617119000000002E-2</c:v>
                </c:pt>
                <c:pt idx="35549">
                  <c:v>5.8522182999999998E-2</c:v>
                </c:pt>
                <c:pt idx="35550">
                  <c:v>5.8427396999999999E-2</c:v>
                </c:pt>
                <c:pt idx="35551">
                  <c:v>5.8332764000000002E-2</c:v>
                </c:pt>
                <c:pt idx="35552">
                  <c:v>5.8238278999999997E-2</c:v>
                </c:pt>
                <c:pt idx="35553">
                  <c:v>5.8143939999999998E-2</c:v>
                </c:pt>
                <c:pt idx="35554">
                  <c:v>5.8049749999999997E-2</c:v>
                </c:pt>
                <c:pt idx="35555">
                  <c:v>5.7955708000000002E-2</c:v>
                </c:pt>
                <c:pt idx="35556">
                  <c:v>5.7861811999999999E-2</c:v>
                </c:pt>
                <c:pt idx="35557">
                  <c:v>5.7768065E-2</c:v>
                </c:pt>
                <c:pt idx="35558">
                  <c:v>5.7674464000000002E-2</c:v>
                </c:pt>
                <c:pt idx="35559">
                  <c:v>5.7581006999999997E-2</c:v>
                </c:pt>
                <c:pt idx="35560">
                  <c:v>5.7487695999999998E-2</c:v>
                </c:pt>
                <c:pt idx="35561">
                  <c:v>5.7394530999999999E-2</c:v>
                </c:pt>
                <c:pt idx="35562">
                  <c:v>5.730151E-2</c:v>
                </c:pt>
                <c:pt idx="35563">
                  <c:v>5.7208635000000001E-2</c:v>
                </c:pt>
                <c:pt idx="35564">
                  <c:v>5.7115905000000002E-2</c:v>
                </c:pt>
                <c:pt idx="35565">
                  <c:v>5.7023320000000002E-2</c:v>
                </c:pt>
                <c:pt idx="35566">
                  <c:v>5.6930876999999998E-2</c:v>
                </c:pt>
                <c:pt idx="35567">
                  <c:v>5.6838579E-2</c:v>
                </c:pt>
                <c:pt idx="35568">
                  <c:v>5.6746427000000002E-2</c:v>
                </c:pt>
                <c:pt idx="35569">
                  <c:v>5.6654415999999999E-2</c:v>
                </c:pt>
                <c:pt idx="35570">
                  <c:v>5.6562546999999998E-2</c:v>
                </c:pt>
                <c:pt idx="35571">
                  <c:v>5.6470818999999998E-2</c:v>
                </c:pt>
                <c:pt idx="35572">
                  <c:v>5.6379235999999999E-2</c:v>
                </c:pt>
                <c:pt idx="35573">
                  <c:v>5.6287795000000002E-2</c:v>
                </c:pt>
                <c:pt idx="35574">
                  <c:v>5.6196492000000001E-2</c:v>
                </c:pt>
                <c:pt idx="35575">
                  <c:v>5.6105331000000001E-2</c:v>
                </c:pt>
                <c:pt idx="35576">
                  <c:v>5.6014310999999997E-2</c:v>
                </c:pt>
                <c:pt idx="35577">
                  <c:v>5.5923432000000002E-2</c:v>
                </c:pt>
                <c:pt idx="35578">
                  <c:v>5.5832690999999997E-2</c:v>
                </c:pt>
                <c:pt idx="35579">
                  <c:v>5.5742092E-2</c:v>
                </c:pt>
                <c:pt idx="35580">
                  <c:v>5.5651631E-2</c:v>
                </c:pt>
                <c:pt idx="35581">
                  <c:v>5.5561312000000002E-2</c:v>
                </c:pt>
                <c:pt idx="35582">
                  <c:v>5.547113E-2</c:v>
                </c:pt>
                <c:pt idx="35583">
                  <c:v>5.5381086000000003E-2</c:v>
                </c:pt>
                <c:pt idx="35584">
                  <c:v>5.5291180000000002E-2</c:v>
                </c:pt>
                <c:pt idx="35585">
                  <c:v>5.5201414999999997E-2</c:v>
                </c:pt>
                <c:pt idx="35586">
                  <c:v>5.5111783999999997E-2</c:v>
                </c:pt>
                <c:pt idx="35587">
                  <c:v>5.5022292E-2</c:v>
                </c:pt>
                <c:pt idx="35588">
                  <c:v>5.4932937000000001E-2</c:v>
                </c:pt>
                <c:pt idx="35589">
                  <c:v>5.4843719999999999E-2</c:v>
                </c:pt>
                <c:pt idx="35590">
                  <c:v>5.4754641E-2</c:v>
                </c:pt>
                <c:pt idx="35591">
                  <c:v>5.4665696E-2</c:v>
                </c:pt>
                <c:pt idx="35592">
                  <c:v>5.4576889000000003E-2</c:v>
                </c:pt>
                <c:pt idx="35593">
                  <c:v>5.4488215999999999E-2</c:v>
                </c:pt>
                <c:pt idx="35594">
                  <c:v>5.4399679999999999E-2</c:v>
                </c:pt>
                <c:pt idx="35595">
                  <c:v>5.4311278999999997E-2</c:v>
                </c:pt>
                <c:pt idx="35596">
                  <c:v>5.4223012000000001E-2</c:v>
                </c:pt>
                <c:pt idx="35597">
                  <c:v>5.4134878999999997E-2</c:v>
                </c:pt>
                <c:pt idx="35598">
                  <c:v>5.4046879999999999E-2</c:v>
                </c:pt>
                <c:pt idx="35599">
                  <c:v>5.3959015999999999E-2</c:v>
                </c:pt>
                <c:pt idx="35600">
                  <c:v>5.3871284999999998E-2</c:v>
                </c:pt>
                <c:pt idx="35601">
                  <c:v>5.3783689000000003E-2</c:v>
                </c:pt>
                <c:pt idx="35602">
                  <c:v>5.3696226E-2</c:v>
                </c:pt>
                <c:pt idx="35603">
                  <c:v>5.3608898000000002E-2</c:v>
                </c:pt>
                <c:pt idx="35604">
                  <c:v>5.3521699999999998E-2</c:v>
                </c:pt>
                <c:pt idx="35605">
                  <c:v>5.3434636000000001E-2</c:v>
                </c:pt>
                <c:pt idx="35606">
                  <c:v>5.3347703000000003E-2</c:v>
                </c:pt>
                <c:pt idx="35607">
                  <c:v>5.3260903999999998E-2</c:v>
                </c:pt>
                <c:pt idx="35608">
                  <c:v>5.3174235E-2</c:v>
                </c:pt>
                <c:pt idx="35609">
                  <c:v>5.3087700000000002E-2</c:v>
                </c:pt>
                <c:pt idx="35610">
                  <c:v>5.3001296000000003E-2</c:v>
                </c:pt>
                <c:pt idx="35611">
                  <c:v>5.2915021999999999E-2</c:v>
                </c:pt>
                <c:pt idx="35612">
                  <c:v>5.2828878000000003E-2</c:v>
                </c:pt>
                <c:pt idx="35613">
                  <c:v>5.2742865E-2</c:v>
                </c:pt>
                <c:pt idx="35614">
                  <c:v>5.2656981999999998E-2</c:v>
                </c:pt>
                <c:pt idx="35615">
                  <c:v>5.2571229999999997E-2</c:v>
                </c:pt>
                <c:pt idx="35616">
                  <c:v>5.2485608000000003E-2</c:v>
                </c:pt>
                <c:pt idx="35617">
                  <c:v>5.2400115999999997E-2</c:v>
                </c:pt>
                <c:pt idx="35618">
                  <c:v>5.2314754999999998E-2</c:v>
                </c:pt>
                <c:pt idx="35619">
                  <c:v>5.2229520000000002E-2</c:v>
                </c:pt>
                <c:pt idx="35620">
                  <c:v>5.2144415999999999E-2</c:v>
                </c:pt>
                <c:pt idx="35621">
                  <c:v>5.2059441999999997E-2</c:v>
                </c:pt>
                <c:pt idx="35622">
                  <c:v>5.1974594999999998E-2</c:v>
                </c:pt>
                <c:pt idx="35623">
                  <c:v>5.1889878E-2</c:v>
                </c:pt>
                <c:pt idx="35624">
                  <c:v>5.1805287999999998E-2</c:v>
                </c:pt>
                <c:pt idx="35625">
                  <c:v>5.1720823999999999E-2</c:v>
                </c:pt>
                <c:pt idx="35626">
                  <c:v>5.1636487000000002E-2</c:v>
                </c:pt>
                <c:pt idx="35627">
                  <c:v>5.1552280999999998E-2</c:v>
                </c:pt>
                <c:pt idx="35628">
                  <c:v>5.1468200999999998E-2</c:v>
                </c:pt>
                <c:pt idx="35629">
                  <c:v>5.1384248E-2</c:v>
                </c:pt>
                <c:pt idx="35630">
                  <c:v>5.1300420999999999E-2</c:v>
                </c:pt>
                <c:pt idx="35631">
                  <c:v>5.1216721999999999E-2</c:v>
                </c:pt>
                <c:pt idx="35632">
                  <c:v>5.1133148000000003E-2</c:v>
                </c:pt>
                <c:pt idx="35633">
                  <c:v>5.1049697999999998E-2</c:v>
                </c:pt>
                <c:pt idx="35634">
                  <c:v>5.0966375000000001E-2</c:v>
                </c:pt>
                <c:pt idx="35635">
                  <c:v>5.0883178000000001E-2</c:v>
                </c:pt>
                <c:pt idx="35636">
                  <c:v>5.0800103999999999E-2</c:v>
                </c:pt>
                <c:pt idx="35637">
                  <c:v>5.0717155999999999E-2</c:v>
                </c:pt>
                <c:pt idx="35638">
                  <c:v>5.0634336000000002E-2</c:v>
                </c:pt>
                <c:pt idx="35639">
                  <c:v>5.0551638000000003E-2</c:v>
                </c:pt>
                <c:pt idx="35640">
                  <c:v>5.0469066999999999E-2</c:v>
                </c:pt>
                <c:pt idx="35641">
                  <c:v>5.0386619000000001E-2</c:v>
                </c:pt>
                <c:pt idx="35642">
                  <c:v>5.0304293999999999E-2</c:v>
                </c:pt>
                <c:pt idx="35643">
                  <c:v>5.0222091000000003E-2</c:v>
                </c:pt>
                <c:pt idx="35644">
                  <c:v>5.0140016000000003E-2</c:v>
                </c:pt>
                <c:pt idx="35645">
                  <c:v>5.0058063E-2</c:v>
                </c:pt>
                <c:pt idx="35646">
                  <c:v>4.9976233000000002E-2</c:v>
                </c:pt>
                <c:pt idx="35647">
                  <c:v>4.9894527000000001E-2</c:v>
                </c:pt>
                <c:pt idx="35648">
                  <c:v>4.9812942999999998E-2</c:v>
                </c:pt>
                <c:pt idx="35649">
                  <c:v>4.9731482E-2</c:v>
                </c:pt>
                <c:pt idx="35650">
                  <c:v>4.9650144E-2</c:v>
                </c:pt>
                <c:pt idx="35651">
                  <c:v>4.9568925E-2</c:v>
                </c:pt>
                <c:pt idx="35652">
                  <c:v>4.9487828999999997E-2</c:v>
                </c:pt>
                <c:pt idx="35653">
                  <c:v>4.9406855999999999E-2</c:v>
                </c:pt>
                <c:pt idx="35654">
                  <c:v>4.9326003E-2</c:v>
                </c:pt>
                <c:pt idx="35655">
                  <c:v>4.9245272E-2</c:v>
                </c:pt>
                <c:pt idx="35656">
                  <c:v>4.9164663999999997E-2</c:v>
                </c:pt>
                <c:pt idx="35657">
                  <c:v>4.9084175000000001E-2</c:v>
                </c:pt>
                <c:pt idx="35658">
                  <c:v>4.9003810000000002E-2</c:v>
                </c:pt>
                <c:pt idx="35659">
                  <c:v>4.8923563000000003E-2</c:v>
                </c:pt>
                <c:pt idx="35660">
                  <c:v>4.8843435999999997E-2</c:v>
                </c:pt>
                <c:pt idx="35661">
                  <c:v>4.8763427999999998E-2</c:v>
                </c:pt>
                <c:pt idx="35662">
                  <c:v>4.8683543000000003E-2</c:v>
                </c:pt>
                <c:pt idx="35663">
                  <c:v>4.8603777000000001E-2</c:v>
                </c:pt>
                <c:pt idx="35664">
                  <c:v>4.8524129999999999E-2</c:v>
                </c:pt>
                <c:pt idx="35665">
                  <c:v>4.8444603000000003E-2</c:v>
                </c:pt>
                <c:pt idx="35666">
                  <c:v>4.8365194E-2</c:v>
                </c:pt>
                <c:pt idx="35667">
                  <c:v>4.8285904999999997E-2</c:v>
                </c:pt>
                <c:pt idx="35668">
                  <c:v>4.8206735000000001E-2</c:v>
                </c:pt>
                <c:pt idx="35669">
                  <c:v>4.8127685000000003E-2</c:v>
                </c:pt>
                <c:pt idx="35670">
                  <c:v>4.8048753E-2</c:v>
                </c:pt>
                <c:pt idx="35671">
                  <c:v>4.7969936999999997E-2</c:v>
                </c:pt>
                <c:pt idx="35672">
                  <c:v>4.7891241000000001E-2</c:v>
                </c:pt>
                <c:pt idx="35673">
                  <c:v>4.7812662999999998E-2</c:v>
                </c:pt>
                <c:pt idx="35674">
                  <c:v>4.7734200999999997E-2</c:v>
                </c:pt>
                <c:pt idx="35675">
                  <c:v>4.7655858000000002E-2</c:v>
                </c:pt>
                <c:pt idx="35676">
                  <c:v>4.7577631000000002E-2</c:v>
                </c:pt>
                <c:pt idx="35677">
                  <c:v>4.7499523000000002E-2</c:v>
                </c:pt>
                <c:pt idx="35678">
                  <c:v>4.7421530000000003E-2</c:v>
                </c:pt>
                <c:pt idx="35679">
                  <c:v>4.7343652999999999E-2</c:v>
                </c:pt>
                <c:pt idx="35680">
                  <c:v>4.7265895000000002E-2</c:v>
                </c:pt>
                <c:pt idx="35681">
                  <c:v>4.7188252E-2</c:v>
                </c:pt>
                <c:pt idx="35682">
                  <c:v>4.7110724999999999E-2</c:v>
                </c:pt>
                <c:pt idx="35683">
                  <c:v>4.7033314E-2</c:v>
                </c:pt>
                <c:pt idx="35684">
                  <c:v>4.6956018000000002E-2</c:v>
                </c:pt>
                <c:pt idx="35685">
                  <c:v>4.6878837E-2</c:v>
                </c:pt>
                <c:pt idx="35686">
                  <c:v>4.6801771999999998E-2</c:v>
                </c:pt>
                <c:pt idx="35687">
                  <c:v>4.6724821999999999E-2</c:v>
                </c:pt>
                <c:pt idx="35688">
                  <c:v>4.6647988000000001E-2</c:v>
                </c:pt>
                <c:pt idx="35689">
                  <c:v>4.6571269999999998E-2</c:v>
                </c:pt>
                <c:pt idx="35690">
                  <c:v>4.6494665999999997E-2</c:v>
                </c:pt>
                <c:pt idx="35691">
                  <c:v>4.6418178999999997E-2</c:v>
                </c:pt>
                <c:pt idx="35692">
                  <c:v>4.6341803000000001E-2</c:v>
                </c:pt>
                <c:pt idx="35693">
                  <c:v>4.6265542999999999E-2</c:v>
                </c:pt>
                <c:pt idx="35694">
                  <c:v>4.6189398E-2</c:v>
                </c:pt>
                <c:pt idx="35695">
                  <c:v>4.6113363999999997E-2</c:v>
                </c:pt>
                <c:pt idx="35696">
                  <c:v>4.6037447000000002E-2</c:v>
                </c:pt>
                <c:pt idx="35697">
                  <c:v>4.5961640999999998E-2</c:v>
                </c:pt>
                <c:pt idx="35698">
                  <c:v>4.5885950000000002E-2</c:v>
                </c:pt>
                <c:pt idx="35699">
                  <c:v>4.5810372000000002E-2</c:v>
                </c:pt>
                <c:pt idx="35700">
                  <c:v>4.5734904999999999E-2</c:v>
                </c:pt>
                <c:pt idx="35701">
                  <c:v>4.5659552999999999E-2</c:v>
                </c:pt>
                <c:pt idx="35702">
                  <c:v>4.5584314000000001E-2</c:v>
                </c:pt>
                <c:pt idx="35703">
                  <c:v>4.5509186E-2</c:v>
                </c:pt>
                <c:pt idx="35704">
                  <c:v>4.5434169000000003E-2</c:v>
                </c:pt>
                <c:pt idx="35705">
                  <c:v>4.5359269000000001E-2</c:v>
                </c:pt>
                <c:pt idx="35706">
                  <c:v>4.5284480000000002E-2</c:v>
                </c:pt>
                <c:pt idx="35707">
                  <c:v>4.5209803E-2</c:v>
                </c:pt>
                <c:pt idx="35708">
                  <c:v>4.5135237000000002E-2</c:v>
                </c:pt>
                <c:pt idx="35709">
                  <c:v>4.5060784E-2</c:v>
                </c:pt>
                <c:pt idx="35710">
                  <c:v>4.4986442000000001E-2</c:v>
                </c:pt>
                <c:pt idx="35711">
                  <c:v>4.4912208000000002E-2</c:v>
                </c:pt>
                <c:pt idx="35712">
                  <c:v>4.4838085999999999E-2</c:v>
                </c:pt>
                <c:pt idx="35713">
                  <c:v>4.4764075E-2</c:v>
                </c:pt>
                <c:pt idx="35714">
                  <c:v>4.4690176999999998E-2</c:v>
                </c:pt>
                <c:pt idx="35715">
                  <c:v>4.4616386000000001E-2</c:v>
                </c:pt>
                <c:pt idx="35716">
                  <c:v>4.4542708E-2</c:v>
                </c:pt>
                <c:pt idx="35717">
                  <c:v>4.4469139999999997E-2</c:v>
                </c:pt>
                <c:pt idx="35718">
                  <c:v>4.4395680999999999E-2</c:v>
                </c:pt>
                <c:pt idx="35719">
                  <c:v>4.4322333999999998E-2</c:v>
                </c:pt>
                <c:pt idx="35720">
                  <c:v>4.4249095000000002E-2</c:v>
                </c:pt>
                <c:pt idx="35721">
                  <c:v>4.4175963999999998E-2</c:v>
                </c:pt>
                <c:pt idx="35722">
                  <c:v>4.4102943999999998E-2</c:v>
                </c:pt>
                <c:pt idx="35723">
                  <c:v>4.4030033000000003E-2</c:v>
                </c:pt>
                <c:pt idx="35724">
                  <c:v>4.395723E-2</c:v>
                </c:pt>
                <c:pt idx="35725">
                  <c:v>4.3884538000000001E-2</c:v>
                </c:pt>
                <c:pt idx="35726">
                  <c:v>4.3811955E-2</c:v>
                </c:pt>
                <c:pt idx="35727">
                  <c:v>4.3739478999999998E-2</c:v>
                </c:pt>
                <c:pt idx="35728">
                  <c:v>4.3667112000000001E-2</c:v>
                </c:pt>
                <c:pt idx="35729">
                  <c:v>4.3594852000000003E-2</c:v>
                </c:pt>
                <c:pt idx="35730">
                  <c:v>4.3522700999999997E-2</c:v>
                </c:pt>
                <c:pt idx="35731">
                  <c:v>4.3450656999999997E-2</c:v>
                </c:pt>
                <c:pt idx="35732">
                  <c:v>4.3378722000000002E-2</c:v>
                </c:pt>
                <c:pt idx="35733">
                  <c:v>4.3306894999999998E-2</c:v>
                </c:pt>
                <c:pt idx="35734">
                  <c:v>4.3235175000000001E-2</c:v>
                </c:pt>
                <c:pt idx="35735">
                  <c:v>4.3163564000000001E-2</c:v>
                </c:pt>
                <c:pt idx="35736">
                  <c:v>4.3092061000000001E-2</c:v>
                </c:pt>
                <c:pt idx="35737">
                  <c:v>4.3020662000000001E-2</c:v>
                </c:pt>
                <c:pt idx="35738">
                  <c:v>4.2949371E-2</c:v>
                </c:pt>
                <c:pt idx="35739">
                  <c:v>4.2878187999999998E-2</c:v>
                </c:pt>
                <c:pt idx="35740">
                  <c:v>4.2807110000000002E-2</c:v>
                </c:pt>
                <c:pt idx="35741">
                  <c:v>4.2736138999999999E-2</c:v>
                </c:pt>
                <c:pt idx="35742">
                  <c:v>4.2665272999999997E-2</c:v>
                </c:pt>
                <c:pt idx="35743">
                  <c:v>4.2594514999999999E-2</c:v>
                </c:pt>
                <c:pt idx="35744">
                  <c:v>4.2523861000000003E-2</c:v>
                </c:pt>
                <c:pt idx="35745">
                  <c:v>4.2453314999999998E-2</c:v>
                </c:pt>
                <c:pt idx="35746">
                  <c:v>4.2382874000000001E-2</c:v>
                </c:pt>
                <c:pt idx="35747">
                  <c:v>4.2312535999999998E-2</c:v>
                </c:pt>
                <c:pt idx="35748">
                  <c:v>4.2242307E-2</c:v>
                </c:pt>
                <c:pt idx="35749">
                  <c:v>4.2172182000000002E-2</c:v>
                </c:pt>
                <c:pt idx="35750">
                  <c:v>4.2102161999999999E-2</c:v>
                </c:pt>
                <c:pt idx="35751">
                  <c:v>4.2032246000000002E-2</c:v>
                </c:pt>
                <c:pt idx="35752">
                  <c:v>4.1962434E-2</c:v>
                </c:pt>
                <c:pt idx="35753">
                  <c:v>4.1892725999999998E-2</c:v>
                </c:pt>
                <c:pt idx="35754">
                  <c:v>4.1823122999999997E-2</c:v>
                </c:pt>
                <c:pt idx="35755">
                  <c:v>4.1753624000000003E-2</c:v>
                </c:pt>
                <c:pt idx="35756">
                  <c:v>4.1684229000000003E-2</c:v>
                </c:pt>
                <c:pt idx="35757">
                  <c:v>4.1614938999999997E-2</c:v>
                </c:pt>
                <c:pt idx="35758">
                  <c:v>4.1545751999999998E-2</c:v>
                </c:pt>
                <c:pt idx="35759">
                  <c:v>4.1476671E-2</c:v>
                </c:pt>
                <c:pt idx="35760">
                  <c:v>4.1407693000000002E-2</c:v>
                </c:pt>
                <c:pt idx="35761">
                  <c:v>4.1338819999999998E-2</c:v>
                </c:pt>
                <c:pt idx="35762">
                  <c:v>4.1270046999999997E-2</c:v>
                </c:pt>
                <c:pt idx="35763">
                  <c:v>4.1201379000000003E-2</c:v>
                </c:pt>
                <c:pt idx="35764">
                  <c:v>4.1132815000000003E-2</c:v>
                </c:pt>
                <c:pt idx="35765">
                  <c:v>4.1064351999999998E-2</c:v>
                </c:pt>
                <c:pt idx="35766">
                  <c:v>4.0995993000000001E-2</c:v>
                </c:pt>
                <c:pt idx="35767">
                  <c:v>4.0927734E-2</c:v>
                </c:pt>
                <c:pt idx="35768">
                  <c:v>4.085958E-2</c:v>
                </c:pt>
                <c:pt idx="35769">
                  <c:v>4.0791526000000002E-2</c:v>
                </c:pt>
                <c:pt idx="35770">
                  <c:v>4.0723576999999997E-2</c:v>
                </c:pt>
                <c:pt idx="35771">
                  <c:v>4.0655728000000002E-2</c:v>
                </c:pt>
                <c:pt idx="35772">
                  <c:v>4.0587980000000003E-2</c:v>
                </c:pt>
                <c:pt idx="35773">
                  <c:v>4.0520335999999997E-2</c:v>
                </c:pt>
                <c:pt idx="35774">
                  <c:v>4.0452793000000001E-2</c:v>
                </c:pt>
                <c:pt idx="35775">
                  <c:v>4.0385351E-2</c:v>
                </c:pt>
                <c:pt idx="35776">
                  <c:v>4.0318009000000002E-2</c:v>
                </c:pt>
                <c:pt idx="35777">
                  <c:v>4.0250767E-2</c:v>
                </c:pt>
                <c:pt idx="35778">
                  <c:v>4.0183629999999998E-2</c:v>
                </c:pt>
                <c:pt idx="35779">
                  <c:v>4.0116592999999999E-2</c:v>
                </c:pt>
                <c:pt idx="35780">
                  <c:v>4.0049657000000002E-2</c:v>
                </c:pt>
                <c:pt idx="35781">
                  <c:v>3.9982822000000001E-2</c:v>
                </c:pt>
                <c:pt idx="35782">
                  <c:v>3.9916087000000003E-2</c:v>
                </c:pt>
                <c:pt idx="35783">
                  <c:v>3.9849453E-2</c:v>
                </c:pt>
                <c:pt idx="35784">
                  <c:v>3.9782919E-2</c:v>
                </c:pt>
                <c:pt idx="35785">
                  <c:v>3.9716481999999997E-2</c:v>
                </c:pt>
                <c:pt idx="35786">
                  <c:v>3.9650145999999997E-2</c:v>
                </c:pt>
                <c:pt idx="35787">
                  <c:v>3.958391E-2</c:v>
                </c:pt>
                <c:pt idx="35788">
                  <c:v>3.9517774999999998E-2</c:v>
                </c:pt>
                <c:pt idx="35789">
                  <c:v>3.9451737000000001E-2</c:v>
                </c:pt>
                <c:pt idx="35790">
                  <c:v>3.9385798999999999E-2</c:v>
                </c:pt>
                <c:pt idx="35791">
                  <c:v>3.9319962E-2</c:v>
                </c:pt>
                <c:pt idx="35792">
                  <c:v>3.9254221999999998E-2</c:v>
                </c:pt>
                <c:pt idx="35793">
                  <c:v>3.9188582E-2</c:v>
                </c:pt>
                <c:pt idx="35794">
                  <c:v>3.9123039999999998E-2</c:v>
                </c:pt>
                <c:pt idx="35795">
                  <c:v>3.9057597999999999E-2</c:v>
                </c:pt>
                <c:pt idx="35796">
                  <c:v>3.8992251999999998E-2</c:v>
                </c:pt>
                <c:pt idx="35797">
                  <c:v>3.8927007E-2</c:v>
                </c:pt>
                <c:pt idx="35798">
                  <c:v>3.8861859999999998E-2</c:v>
                </c:pt>
                <c:pt idx="35799">
                  <c:v>3.8796809000000002E-2</c:v>
                </c:pt>
                <c:pt idx="35800">
                  <c:v>3.8731858000000001E-2</c:v>
                </c:pt>
                <c:pt idx="35801">
                  <c:v>3.8667004999999997E-2</c:v>
                </c:pt>
                <c:pt idx="35802">
                  <c:v>3.8602247999999999E-2</c:v>
                </c:pt>
                <c:pt idx="35803">
                  <c:v>3.8537587999999998E-2</c:v>
                </c:pt>
                <c:pt idx="35804">
                  <c:v>3.8473028999999999E-2</c:v>
                </c:pt>
                <c:pt idx="35805">
                  <c:v>3.8408565999999998E-2</c:v>
                </c:pt>
                <c:pt idx="35806">
                  <c:v>3.8344201000000001E-2</c:v>
                </c:pt>
                <c:pt idx="35807">
                  <c:v>3.8279932000000003E-2</c:v>
                </c:pt>
                <c:pt idx="35808">
                  <c:v>3.8215760000000001E-2</c:v>
                </c:pt>
                <c:pt idx="35809">
                  <c:v>3.8151684999999998E-2</c:v>
                </c:pt>
                <c:pt idx="35810">
                  <c:v>3.8087706999999998E-2</c:v>
                </c:pt>
                <c:pt idx="35811">
                  <c:v>3.8023825999999997E-2</c:v>
                </c:pt>
                <c:pt idx="35812">
                  <c:v>3.7960038000000002E-2</c:v>
                </c:pt>
                <c:pt idx="35813">
                  <c:v>3.7896345999999997E-2</c:v>
                </c:pt>
                <c:pt idx="35814">
                  <c:v>3.7832751999999997E-2</c:v>
                </c:pt>
                <c:pt idx="35815">
                  <c:v>3.7769254000000002E-2</c:v>
                </c:pt>
                <c:pt idx="35816">
                  <c:v>3.7705853999999997E-2</c:v>
                </c:pt>
                <c:pt idx="35817">
                  <c:v>3.7642545999999999E-2</c:v>
                </c:pt>
                <c:pt idx="35818">
                  <c:v>3.7579334999999998E-2</c:v>
                </c:pt>
                <c:pt idx="35819">
                  <c:v>3.7516221000000002E-2</c:v>
                </c:pt>
                <c:pt idx="35820">
                  <c:v>3.7453200999999998E-2</c:v>
                </c:pt>
                <c:pt idx="35821">
                  <c:v>3.7390277E-2</c:v>
                </c:pt>
                <c:pt idx="35822">
                  <c:v>3.7327446E-2</c:v>
                </c:pt>
                <c:pt idx="35823">
                  <c:v>3.7264711999999998E-2</c:v>
                </c:pt>
                <c:pt idx="35824">
                  <c:v>3.7202071000000003E-2</c:v>
                </c:pt>
                <c:pt idx="35825">
                  <c:v>3.7139524E-2</c:v>
                </c:pt>
                <c:pt idx="35826">
                  <c:v>3.7077073000000002E-2</c:v>
                </c:pt>
                <c:pt idx="35827">
                  <c:v>3.7014714999999997E-2</c:v>
                </c:pt>
                <c:pt idx="35828">
                  <c:v>3.6952455000000002E-2</c:v>
                </c:pt>
                <c:pt idx="35829">
                  <c:v>3.6890287000000001E-2</c:v>
                </c:pt>
                <c:pt idx="35830">
                  <c:v>3.6828211999999999E-2</c:v>
                </c:pt>
                <c:pt idx="35831">
                  <c:v>3.6766231000000003E-2</c:v>
                </c:pt>
                <c:pt idx="35832">
                  <c:v>3.6704343E-2</c:v>
                </c:pt>
                <c:pt idx="35833">
                  <c:v>3.6642551000000002E-2</c:v>
                </c:pt>
                <c:pt idx="35834">
                  <c:v>3.6580853000000003E-2</c:v>
                </c:pt>
                <c:pt idx="35835">
                  <c:v>3.6519247999999997E-2</c:v>
                </c:pt>
                <c:pt idx="35836">
                  <c:v>3.6457735999999998E-2</c:v>
                </c:pt>
                <c:pt idx="35837">
                  <c:v>3.6396316999999997E-2</c:v>
                </c:pt>
                <c:pt idx="35838">
                  <c:v>3.6334990999999997E-2</c:v>
                </c:pt>
                <c:pt idx="35839">
                  <c:v>3.6273759000000003E-2</c:v>
                </c:pt>
                <c:pt idx="35840">
                  <c:v>3.6212616000000003E-2</c:v>
                </c:pt>
                <c:pt idx="35841">
                  <c:v>3.6151566000000003E-2</c:v>
                </c:pt>
                <c:pt idx="35842">
                  <c:v>3.6090609000000003E-2</c:v>
                </c:pt>
                <c:pt idx="35843">
                  <c:v>3.6029745000000002E-2</c:v>
                </c:pt>
                <c:pt idx="35844">
                  <c:v>3.5968974000000001E-2</c:v>
                </c:pt>
                <c:pt idx="35845">
                  <c:v>3.5908293000000001E-2</c:v>
                </c:pt>
                <c:pt idx="35846">
                  <c:v>3.5847705000000001E-2</c:v>
                </c:pt>
                <c:pt idx="35847">
                  <c:v>3.578721E-2</c:v>
                </c:pt>
                <c:pt idx="35848">
                  <c:v>3.5726804000000001E-2</c:v>
                </c:pt>
                <c:pt idx="35849">
                  <c:v>3.5666492000000001E-2</c:v>
                </c:pt>
                <c:pt idx="35850">
                  <c:v>3.5606273000000001E-2</c:v>
                </c:pt>
                <c:pt idx="35851">
                  <c:v>3.5546143000000002E-2</c:v>
                </c:pt>
                <c:pt idx="35852">
                  <c:v>3.5486106000000003E-2</c:v>
                </c:pt>
                <c:pt idx="35853">
                  <c:v>3.5426157999999999E-2</c:v>
                </c:pt>
                <c:pt idx="35854">
                  <c:v>3.5366300000000003E-2</c:v>
                </c:pt>
                <c:pt idx="35855">
                  <c:v>3.5306535999999999E-2</c:v>
                </c:pt>
                <c:pt idx="35856">
                  <c:v>3.5246859999999998E-2</c:v>
                </c:pt>
                <c:pt idx="35857">
                  <c:v>3.5187278000000002E-2</c:v>
                </c:pt>
                <c:pt idx="35858">
                  <c:v>3.5127785000000002E-2</c:v>
                </c:pt>
                <c:pt idx="35859">
                  <c:v>3.5068382000000002E-2</c:v>
                </c:pt>
                <c:pt idx="35860">
                  <c:v>3.5009067999999997E-2</c:v>
                </c:pt>
                <c:pt idx="35861">
                  <c:v>3.4949846999999999E-2</c:v>
                </c:pt>
                <c:pt idx="35862">
                  <c:v>3.4890715000000003E-2</c:v>
                </c:pt>
                <c:pt idx="35863">
                  <c:v>3.4831673E-2</c:v>
                </c:pt>
                <c:pt idx="35864">
                  <c:v>3.477272E-2</c:v>
                </c:pt>
                <c:pt idx="35865">
                  <c:v>3.4713857000000001E-2</c:v>
                </c:pt>
                <c:pt idx="35866">
                  <c:v>3.4655083000000003E-2</c:v>
                </c:pt>
                <c:pt idx="35867">
                  <c:v>3.4596398E-2</c:v>
                </c:pt>
                <c:pt idx="35868">
                  <c:v>3.4537802999999999E-2</c:v>
                </c:pt>
                <c:pt idx="35869">
                  <c:v>3.4479297999999999E-2</c:v>
                </c:pt>
                <c:pt idx="35870">
                  <c:v>3.4420881E-2</c:v>
                </c:pt>
                <c:pt idx="35871">
                  <c:v>3.4362555000000003E-2</c:v>
                </c:pt>
                <c:pt idx="35872">
                  <c:v>3.4304317000000001E-2</c:v>
                </c:pt>
                <c:pt idx="35873">
                  <c:v>3.4246165000000002E-2</c:v>
                </c:pt>
                <c:pt idx="35874">
                  <c:v>3.4188102999999997E-2</c:v>
                </c:pt>
                <c:pt idx="35875">
                  <c:v>3.4130130000000002E-2</c:v>
                </c:pt>
                <c:pt idx="35876">
                  <c:v>3.4072246E-2</c:v>
                </c:pt>
                <c:pt idx="35877">
                  <c:v>3.4014449000000002E-2</c:v>
                </c:pt>
                <c:pt idx="35878">
                  <c:v>3.3956739999999999E-2</c:v>
                </c:pt>
                <c:pt idx="35879">
                  <c:v>3.3899120999999997E-2</c:v>
                </c:pt>
                <c:pt idx="35880">
                  <c:v>3.3841587999999999E-2</c:v>
                </c:pt>
                <c:pt idx="35881">
                  <c:v>3.3784144000000002E-2</c:v>
                </c:pt>
                <c:pt idx="35882">
                  <c:v>3.3726785000000002E-2</c:v>
                </c:pt>
                <c:pt idx="35883">
                  <c:v>3.3669515999999997E-2</c:v>
                </c:pt>
                <c:pt idx="35884">
                  <c:v>3.3612333000000001E-2</c:v>
                </c:pt>
                <c:pt idx="35885">
                  <c:v>3.3555239000000001E-2</c:v>
                </c:pt>
                <c:pt idx="35886">
                  <c:v>3.3498231000000003E-2</c:v>
                </c:pt>
                <c:pt idx="35887">
                  <c:v>3.3441309000000002E-2</c:v>
                </c:pt>
                <c:pt idx="35888">
                  <c:v>3.3384476000000003E-2</c:v>
                </c:pt>
                <c:pt idx="35889">
                  <c:v>3.3327729E-2</c:v>
                </c:pt>
                <c:pt idx="35890">
                  <c:v>3.3271067000000001E-2</c:v>
                </c:pt>
                <c:pt idx="35891">
                  <c:v>3.3214490999999999E-2</c:v>
                </c:pt>
                <c:pt idx="35892">
                  <c:v>3.3158003999999998E-2</c:v>
                </c:pt>
                <c:pt idx="35893">
                  <c:v>3.3101603E-2</c:v>
                </c:pt>
                <c:pt idx="35894">
                  <c:v>3.3045287999999999E-2</c:v>
                </c:pt>
                <c:pt idx="35895">
                  <c:v>3.2989059000000001E-2</c:v>
                </c:pt>
                <c:pt idx="35896">
                  <c:v>3.2932915E-2</c:v>
                </c:pt>
                <c:pt idx="35897">
                  <c:v>3.2876857000000002E-2</c:v>
                </c:pt>
                <c:pt idx="35898">
                  <c:v>3.2820884000000002E-2</c:v>
                </c:pt>
                <c:pt idx="35899">
                  <c:v>3.2764996999999997E-2</c:v>
                </c:pt>
                <c:pt idx="35900">
                  <c:v>3.2709196000000003E-2</c:v>
                </c:pt>
                <c:pt idx="35901">
                  <c:v>3.2653480999999998E-2</c:v>
                </c:pt>
                <c:pt idx="35902">
                  <c:v>3.2597850999999997E-2</c:v>
                </c:pt>
                <c:pt idx="35903">
                  <c:v>3.2542306999999999E-2</c:v>
                </c:pt>
                <c:pt idx="35904">
                  <c:v>3.2486848999999998E-2</c:v>
                </c:pt>
                <c:pt idx="35905">
                  <c:v>3.2431476000000001E-2</c:v>
                </c:pt>
                <c:pt idx="35906">
                  <c:v>3.2376185000000002E-2</c:v>
                </c:pt>
                <c:pt idx="35907">
                  <c:v>3.2320979999999999E-2</c:v>
                </c:pt>
                <c:pt idx="35908">
                  <c:v>3.2265861E-2</c:v>
                </c:pt>
                <c:pt idx="35909">
                  <c:v>3.2210826999999997E-2</c:v>
                </c:pt>
                <c:pt idx="35910">
                  <c:v>3.2155875E-2</c:v>
                </c:pt>
                <c:pt idx="35911">
                  <c:v>3.2101009E-2</c:v>
                </c:pt>
                <c:pt idx="35912">
                  <c:v>3.2046224999999998E-2</c:v>
                </c:pt>
                <c:pt idx="35913">
                  <c:v>3.1991525999999999E-2</c:v>
                </c:pt>
                <c:pt idx="35914">
                  <c:v>3.1936909999999999E-2</c:v>
                </c:pt>
                <c:pt idx="35915">
                  <c:v>3.1882379000000002E-2</c:v>
                </c:pt>
                <c:pt idx="35916">
                  <c:v>3.1827929999999997E-2</c:v>
                </c:pt>
                <c:pt idx="35917">
                  <c:v>3.1773567000000003E-2</c:v>
                </c:pt>
                <c:pt idx="35918">
                  <c:v>3.1719285999999999E-2</c:v>
                </c:pt>
                <c:pt idx="35919">
                  <c:v>3.166509E-2</c:v>
                </c:pt>
                <c:pt idx="35920">
                  <c:v>3.1610976999999998E-2</c:v>
                </c:pt>
                <c:pt idx="35921">
                  <c:v>3.1556945000000003E-2</c:v>
                </c:pt>
                <c:pt idx="35922">
                  <c:v>3.1502998999999997E-2</c:v>
                </c:pt>
                <c:pt idx="35923">
                  <c:v>3.1449135000000003E-2</c:v>
                </c:pt>
                <c:pt idx="35924">
                  <c:v>3.1395353000000001E-2</c:v>
                </c:pt>
                <c:pt idx="35925">
                  <c:v>3.1341652999999997E-2</c:v>
                </c:pt>
                <c:pt idx="35926">
                  <c:v>3.1288038999999997E-2</c:v>
                </c:pt>
                <c:pt idx="35927">
                  <c:v>3.1234507000000002E-2</c:v>
                </c:pt>
                <c:pt idx="35928">
                  <c:v>3.1181055999999999E-2</c:v>
                </c:pt>
                <c:pt idx="35929">
                  <c:v>3.1127688000000001E-2</c:v>
                </c:pt>
                <c:pt idx="35930">
                  <c:v>3.1074401000000001E-2</c:v>
                </c:pt>
                <c:pt idx="35931">
                  <c:v>3.1021196000000001E-2</c:v>
                </c:pt>
                <c:pt idx="35932">
                  <c:v>3.0968074000000002E-2</c:v>
                </c:pt>
                <c:pt idx="35933">
                  <c:v>3.0915033000000001E-2</c:v>
                </c:pt>
                <c:pt idx="35934">
                  <c:v>3.0862074E-2</c:v>
                </c:pt>
                <c:pt idx="35935">
                  <c:v>3.0809197999999999E-2</c:v>
                </c:pt>
                <c:pt idx="35936">
                  <c:v>3.0756403000000002E-2</c:v>
                </c:pt>
                <c:pt idx="35937">
                  <c:v>3.0703688E-2</c:v>
                </c:pt>
                <c:pt idx="35938">
                  <c:v>3.0651055E-2</c:v>
                </c:pt>
                <c:pt idx="35939">
                  <c:v>3.0598502999999999E-2</c:v>
                </c:pt>
                <c:pt idx="35940">
                  <c:v>3.0546032000000001E-2</c:v>
                </c:pt>
                <c:pt idx="35941">
                  <c:v>3.0493643000000001E-2</c:v>
                </c:pt>
                <c:pt idx="35942">
                  <c:v>3.0441334E-2</c:v>
                </c:pt>
                <c:pt idx="35943">
                  <c:v>3.0389105999999999E-2</c:v>
                </c:pt>
                <c:pt idx="35944">
                  <c:v>3.0336959E-2</c:v>
                </c:pt>
                <c:pt idx="35945">
                  <c:v>3.0284893E-2</c:v>
                </c:pt>
                <c:pt idx="35946">
                  <c:v>3.0232906E-2</c:v>
                </c:pt>
                <c:pt idx="35947">
                  <c:v>3.0180999999999999E-2</c:v>
                </c:pt>
                <c:pt idx="35948">
                  <c:v>3.0129174000000002E-2</c:v>
                </c:pt>
                <c:pt idx="35949">
                  <c:v>3.0077428E-2</c:v>
                </c:pt>
                <c:pt idx="35950">
                  <c:v>3.0025762000000001E-2</c:v>
                </c:pt>
                <c:pt idx="35951">
                  <c:v>2.9974176000000002E-2</c:v>
                </c:pt>
                <c:pt idx="35952">
                  <c:v>2.9922669999999998E-2</c:v>
                </c:pt>
                <c:pt idx="35953">
                  <c:v>2.9871241999999999E-2</c:v>
                </c:pt>
                <c:pt idx="35954">
                  <c:v>2.9819894999999999E-2</c:v>
                </c:pt>
                <c:pt idx="35955">
                  <c:v>2.9768626999999999E-2</c:v>
                </c:pt>
                <c:pt idx="35956">
                  <c:v>2.9717440000000001E-2</c:v>
                </c:pt>
                <c:pt idx="35957">
                  <c:v>2.9666331000000001E-2</c:v>
                </c:pt>
                <c:pt idx="35958">
                  <c:v>2.9615300000000001E-2</c:v>
                </c:pt>
                <c:pt idx="35959">
                  <c:v>2.9564349E-2</c:v>
                </c:pt>
                <c:pt idx="35960">
                  <c:v>2.9513476E-2</c:v>
                </c:pt>
                <c:pt idx="35961">
                  <c:v>2.9462683999999999E-2</c:v>
                </c:pt>
                <c:pt idx="35962">
                  <c:v>2.9411969999999999E-2</c:v>
                </c:pt>
                <c:pt idx="35963">
                  <c:v>2.9361333999999999E-2</c:v>
                </c:pt>
                <c:pt idx="35964">
                  <c:v>2.9310776E-2</c:v>
                </c:pt>
                <c:pt idx="35965">
                  <c:v>2.9260296000000002E-2</c:v>
                </c:pt>
                <c:pt idx="35966">
                  <c:v>2.9209895E-2</c:v>
                </c:pt>
                <c:pt idx="35967">
                  <c:v>2.9159572000000002E-2</c:v>
                </c:pt>
                <c:pt idx="35968">
                  <c:v>2.9109327000000001E-2</c:v>
                </c:pt>
                <c:pt idx="35969">
                  <c:v>2.9059161E-2</c:v>
                </c:pt>
                <c:pt idx="35970">
                  <c:v>2.9009072E-2</c:v>
                </c:pt>
                <c:pt idx="35971">
                  <c:v>2.8959062000000001E-2</c:v>
                </c:pt>
                <c:pt idx="35972">
                  <c:v>2.8909130000000002E-2</c:v>
                </c:pt>
                <c:pt idx="35973">
                  <c:v>2.8859274000000001E-2</c:v>
                </c:pt>
                <c:pt idx="35974">
                  <c:v>2.8809497E-2</c:v>
                </c:pt>
                <c:pt idx="35975">
                  <c:v>2.8759796000000001E-2</c:v>
                </c:pt>
                <c:pt idx="35976">
                  <c:v>2.8710172999999999E-2</c:v>
                </c:pt>
                <c:pt idx="35977">
                  <c:v>2.8660627000000001E-2</c:v>
                </c:pt>
                <c:pt idx="35978">
                  <c:v>2.8611159000000001E-2</c:v>
                </c:pt>
                <c:pt idx="35979">
                  <c:v>2.8561766999999998E-2</c:v>
                </c:pt>
                <c:pt idx="35980">
                  <c:v>2.8512452000000001E-2</c:v>
                </c:pt>
                <c:pt idx="35981">
                  <c:v>2.8463215E-2</c:v>
                </c:pt>
                <c:pt idx="35982">
                  <c:v>2.8414054000000001E-2</c:v>
                </c:pt>
                <c:pt idx="35983">
                  <c:v>2.8364969E-2</c:v>
                </c:pt>
                <c:pt idx="35984">
                  <c:v>2.8315961000000001E-2</c:v>
                </c:pt>
                <c:pt idx="35985">
                  <c:v>2.8267029999999999E-2</c:v>
                </c:pt>
                <c:pt idx="35986">
                  <c:v>2.8218173999999999E-2</c:v>
                </c:pt>
                <c:pt idx="35987">
                  <c:v>2.8169394E-2</c:v>
                </c:pt>
                <c:pt idx="35988">
                  <c:v>2.8120689000000001E-2</c:v>
                </c:pt>
                <c:pt idx="35989">
                  <c:v>2.8072060999999999E-2</c:v>
                </c:pt>
                <c:pt idx="35990">
                  <c:v>2.8023508999999999E-2</c:v>
                </c:pt>
                <c:pt idx="35991">
                  <c:v>2.7975032E-2</c:v>
                </c:pt>
                <c:pt idx="35992">
                  <c:v>2.7926631E-2</c:v>
                </c:pt>
                <c:pt idx="35993">
                  <c:v>2.7878307000000001E-2</c:v>
                </c:pt>
                <c:pt idx="35994">
                  <c:v>2.7830056999999998E-2</c:v>
                </c:pt>
                <c:pt idx="35995">
                  <c:v>2.7781881000000001E-2</c:v>
                </c:pt>
                <c:pt idx="35996">
                  <c:v>2.7733781999999998E-2</c:v>
                </c:pt>
                <c:pt idx="35997">
                  <c:v>2.7685758000000001E-2</c:v>
                </c:pt>
                <c:pt idx="35998">
                  <c:v>2.7637809999999999E-2</c:v>
                </c:pt>
                <c:pt idx="35999">
                  <c:v>2.7589935999999999E-2</c:v>
                </c:pt>
                <c:pt idx="36000">
                  <c:v>2.7542137000000001E-2</c:v>
                </c:pt>
                <c:pt idx="36001">
                  <c:v>2.7500891999999999E-2</c:v>
                </c:pt>
                <c:pt idx="36002">
                  <c:v>2.7459325E-2</c:v>
                </c:pt>
                <c:pt idx="36003">
                  <c:v>2.7417501E-2</c:v>
                </c:pt>
                <c:pt idx="36004">
                  <c:v>2.7375468999999999E-2</c:v>
                </c:pt>
                <c:pt idx="36005">
                  <c:v>2.7333263E-2</c:v>
                </c:pt>
                <c:pt idx="36006">
                  <c:v>2.7290910000000002E-2</c:v>
                </c:pt>
                <c:pt idx="36007">
                  <c:v>2.7248432999999999E-2</c:v>
                </c:pt>
                <c:pt idx="36008">
                  <c:v>2.7205844999999999E-2</c:v>
                </c:pt>
                <c:pt idx="36009">
                  <c:v>2.7163161000000002E-2</c:v>
                </c:pt>
                <c:pt idx="36010">
                  <c:v>2.7120391000000001E-2</c:v>
                </c:pt>
                <c:pt idx="36011">
                  <c:v>2.7077542999999999E-2</c:v>
                </c:pt>
                <c:pt idx="36012">
                  <c:v>2.7034625E-2</c:v>
                </c:pt>
                <c:pt idx="36013">
                  <c:v>2.6991645000000002E-2</c:v>
                </c:pt>
                <c:pt idx="36014">
                  <c:v>2.6948606999999999E-2</c:v>
                </c:pt>
                <c:pt idx="36015">
                  <c:v>2.6905516000000001E-2</c:v>
                </c:pt>
                <c:pt idx="36016">
                  <c:v>2.6862378999999999E-2</c:v>
                </c:pt>
                <c:pt idx="36017">
                  <c:v>2.6819198999999998E-2</c:v>
                </c:pt>
                <c:pt idx="36018">
                  <c:v>2.6775980000000001E-2</c:v>
                </c:pt>
                <c:pt idx="36019">
                  <c:v>2.6732725999999998E-2</c:v>
                </c:pt>
                <c:pt idx="36020">
                  <c:v>2.6689439999999998E-2</c:v>
                </c:pt>
                <c:pt idx="36021">
                  <c:v>2.6646125999999999E-2</c:v>
                </c:pt>
                <c:pt idx="36022">
                  <c:v>2.6602786E-2</c:v>
                </c:pt>
                <c:pt idx="36023">
                  <c:v>2.6559424000000002E-2</c:v>
                </c:pt>
                <c:pt idx="36024">
                  <c:v>2.6516043E-2</c:v>
                </c:pt>
                <c:pt idx="36025">
                  <c:v>2.6472643000000001E-2</c:v>
                </c:pt>
                <c:pt idx="36026">
                  <c:v>2.6429227999999999E-2</c:v>
                </c:pt>
                <c:pt idx="36027">
                  <c:v>2.6385801E-2</c:v>
                </c:pt>
                <c:pt idx="36028">
                  <c:v>2.6342362000000001E-2</c:v>
                </c:pt>
                <c:pt idx="36029">
                  <c:v>2.6298915999999999E-2</c:v>
                </c:pt>
                <c:pt idx="36030">
                  <c:v>2.6255462E-2</c:v>
                </c:pt>
                <c:pt idx="36031">
                  <c:v>2.6212003000000001E-2</c:v>
                </c:pt>
                <c:pt idx="36032">
                  <c:v>2.6168540000000001E-2</c:v>
                </c:pt>
                <c:pt idx="36033">
                  <c:v>2.6125077E-2</c:v>
                </c:pt>
                <c:pt idx="36034">
                  <c:v>2.6081612000000001E-2</c:v>
                </c:pt>
                <c:pt idx="36035">
                  <c:v>2.6038149E-2</c:v>
                </c:pt>
                <c:pt idx="36036">
                  <c:v>2.5994687999999998E-2</c:v>
                </c:pt>
                <c:pt idx="36037">
                  <c:v>2.5951233000000001E-2</c:v>
                </c:pt>
                <c:pt idx="36038">
                  <c:v>2.5907781000000001E-2</c:v>
                </c:pt>
                <c:pt idx="36039">
                  <c:v>2.5864337000000001E-2</c:v>
                </c:pt>
                <c:pt idx="36040">
                  <c:v>2.5820900000000001E-2</c:v>
                </c:pt>
                <c:pt idx="36041">
                  <c:v>2.5777471999999999E-2</c:v>
                </c:pt>
                <c:pt idx="36042">
                  <c:v>2.5734053999999999E-2</c:v>
                </c:pt>
                <c:pt idx="36043">
                  <c:v>2.5690647E-2</c:v>
                </c:pt>
                <c:pt idx="36044">
                  <c:v>2.5647250999999999E-2</c:v>
                </c:pt>
                <c:pt idx="36045">
                  <c:v>2.5603867999999998E-2</c:v>
                </c:pt>
                <c:pt idx="36046">
                  <c:v>2.5560498000000001E-2</c:v>
                </c:pt>
                <c:pt idx="36047">
                  <c:v>2.5517142999999999E-2</c:v>
                </c:pt>
                <c:pt idx="36048">
                  <c:v>2.5473804999999999E-2</c:v>
                </c:pt>
                <c:pt idx="36049">
                  <c:v>2.5430482000000001E-2</c:v>
                </c:pt>
                <c:pt idx="36050">
                  <c:v>2.5387177E-2</c:v>
                </c:pt>
                <c:pt idx="36051">
                  <c:v>2.5343889000000001E-2</c:v>
                </c:pt>
                <c:pt idx="36052">
                  <c:v>2.5300619999999999E-2</c:v>
                </c:pt>
                <c:pt idx="36053">
                  <c:v>2.5257371000000001E-2</c:v>
                </c:pt>
                <c:pt idx="36054">
                  <c:v>2.5214143000000001E-2</c:v>
                </c:pt>
                <c:pt idx="36055">
                  <c:v>2.5170934999999998E-2</c:v>
                </c:pt>
                <c:pt idx="36056">
                  <c:v>2.5127750000000001E-2</c:v>
                </c:pt>
                <c:pt idx="36057">
                  <c:v>2.5084586999999998E-2</c:v>
                </c:pt>
                <c:pt idx="36058">
                  <c:v>2.5041445999999998E-2</c:v>
                </c:pt>
                <c:pt idx="36059">
                  <c:v>2.4998329999999999E-2</c:v>
                </c:pt>
                <c:pt idx="36060">
                  <c:v>2.4955234999999999E-2</c:v>
                </c:pt>
                <c:pt idx="36061">
                  <c:v>2.4912166999999999E-2</c:v>
                </c:pt>
                <c:pt idx="36062">
                  <c:v>2.4869123E-2</c:v>
                </c:pt>
                <c:pt idx="36063">
                  <c:v>2.4826106000000001E-2</c:v>
                </c:pt>
                <c:pt idx="36064">
                  <c:v>2.4783113999999998E-2</c:v>
                </c:pt>
                <c:pt idx="36065">
                  <c:v>2.4740149999999999E-2</c:v>
                </c:pt>
                <c:pt idx="36066">
                  <c:v>2.4697213999999999E-2</c:v>
                </c:pt>
                <c:pt idx="36067">
                  <c:v>2.4654306000000001E-2</c:v>
                </c:pt>
                <c:pt idx="36068">
                  <c:v>2.4611427000000002E-2</c:v>
                </c:pt>
                <c:pt idx="36069">
                  <c:v>2.4568576000000002E-2</c:v>
                </c:pt>
                <c:pt idx="36070">
                  <c:v>2.4525754E-2</c:v>
                </c:pt>
                <c:pt idx="36071">
                  <c:v>2.4482963999999999E-2</c:v>
                </c:pt>
                <c:pt idx="36072">
                  <c:v>2.4440203000000001E-2</c:v>
                </c:pt>
                <c:pt idx="36073">
                  <c:v>2.4397472E-2</c:v>
                </c:pt>
                <c:pt idx="36074">
                  <c:v>2.4354773E-2</c:v>
                </c:pt>
                <c:pt idx="36075">
                  <c:v>2.4312105000000001E-2</c:v>
                </c:pt>
                <c:pt idx="36076">
                  <c:v>2.4269471000000001E-2</c:v>
                </c:pt>
                <c:pt idx="36077">
                  <c:v>2.4226869000000002E-2</c:v>
                </c:pt>
                <c:pt idx="36078">
                  <c:v>2.4184299999999999E-2</c:v>
                </c:pt>
                <c:pt idx="36079">
                  <c:v>2.4141764E-2</c:v>
                </c:pt>
                <c:pt idx="36080">
                  <c:v>2.4099262E-2</c:v>
                </c:pt>
                <c:pt idx="36081">
                  <c:v>2.4056793999999999E-2</c:v>
                </c:pt>
                <c:pt idx="36082">
                  <c:v>2.4014361000000001E-2</c:v>
                </c:pt>
                <c:pt idx="36083">
                  <c:v>2.3971961999999999E-2</c:v>
                </c:pt>
                <c:pt idx="36084">
                  <c:v>2.3929598E-2</c:v>
                </c:pt>
                <c:pt idx="36085">
                  <c:v>2.3887268999999999E-2</c:v>
                </c:pt>
                <c:pt idx="36086">
                  <c:v>2.3844976E-2</c:v>
                </c:pt>
                <c:pt idx="36087">
                  <c:v>2.3802719999999999E-2</c:v>
                </c:pt>
                <c:pt idx="36088">
                  <c:v>2.3760499000000001E-2</c:v>
                </c:pt>
                <c:pt idx="36089">
                  <c:v>2.3718316E-2</c:v>
                </c:pt>
                <c:pt idx="36090">
                  <c:v>2.367617E-2</c:v>
                </c:pt>
                <c:pt idx="36091">
                  <c:v>2.3634061000000001E-2</c:v>
                </c:pt>
                <c:pt idx="36092">
                  <c:v>2.3591991999999999E-2</c:v>
                </c:pt>
                <c:pt idx="36093">
                  <c:v>2.3549958999999999E-2</c:v>
                </c:pt>
                <c:pt idx="36094">
                  <c:v>2.3507966000000002E-2</c:v>
                </c:pt>
                <c:pt idx="36095">
                  <c:v>2.3466012000000001E-2</c:v>
                </c:pt>
                <c:pt idx="36096">
                  <c:v>2.3424094999999999E-2</c:v>
                </c:pt>
                <c:pt idx="36097">
                  <c:v>2.3382218999999999E-2</c:v>
                </c:pt>
                <c:pt idx="36098">
                  <c:v>2.3340382E-2</c:v>
                </c:pt>
                <c:pt idx="36099">
                  <c:v>2.3298584000000001E-2</c:v>
                </c:pt>
                <c:pt idx="36100">
                  <c:v>2.3256827000000001E-2</c:v>
                </c:pt>
                <c:pt idx="36101">
                  <c:v>2.3215109000000001E-2</c:v>
                </c:pt>
                <c:pt idx="36102">
                  <c:v>2.3173433E-2</c:v>
                </c:pt>
                <c:pt idx="36103">
                  <c:v>2.3131796999999999E-2</c:v>
                </c:pt>
                <c:pt idx="36104">
                  <c:v>2.3090202000000001E-2</c:v>
                </c:pt>
                <c:pt idx="36105">
                  <c:v>2.3048649000000001E-2</c:v>
                </c:pt>
                <c:pt idx="36106">
                  <c:v>2.3007138E-2</c:v>
                </c:pt>
                <c:pt idx="36107">
                  <c:v>2.2965668000000002E-2</c:v>
                </c:pt>
                <c:pt idx="36108">
                  <c:v>2.2924241000000001E-2</c:v>
                </c:pt>
                <c:pt idx="36109">
                  <c:v>2.2882855000000001E-2</c:v>
                </c:pt>
                <c:pt idx="36110">
                  <c:v>2.2841510999999998E-2</c:v>
                </c:pt>
                <c:pt idx="36111">
                  <c:v>2.2800211000000001E-2</c:v>
                </c:pt>
                <c:pt idx="36112">
                  <c:v>2.2758952999999998E-2</c:v>
                </c:pt>
                <c:pt idx="36113">
                  <c:v>2.2717739000000001E-2</c:v>
                </c:pt>
                <c:pt idx="36114">
                  <c:v>2.2676567000000002E-2</c:v>
                </c:pt>
                <c:pt idx="36115">
                  <c:v>2.2635439E-2</c:v>
                </c:pt>
                <c:pt idx="36116">
                  <c:v>2.2594355E-2</c:v>
                </c:pt>
                <c:pt idx="36117">
                  <c:v>2.2553315000000001E-2</c:v>
                </c:pt>
                <c:pt idx="36118">
                  <c:v>2.2512318999999999E-2</c:v>
                </c:pt>
                <c:pt idx="36119">
                  <c:v>2.2471366E-2</c:v>
                </c:pt>
                <c:pt idx="36120">
                  <c:v>2.2430459E-2</c:v>
                </c:pt>
                <c:pt idx="36121">
                  <c:v>2.2389596000000001E-2</c:v>
                </c:pt>
                <c:pt idx="36122">
                  <c:v>2.2348778E-2</c:v>
                </c:pt>
                <c:pt idx="36123">
                  <c:v>2.2308004999999999E-2</c:v>
                </c:pt>
                <c:pt idx="36124">
                  <c:v>2.2267275999999999E-2</c:v>
                </c:pt>
                <c:pt idx="36125">
                  <c:v>2.2226592999999999E-2</c:v>
                </c:pt>
                <c:pt idx="36126">
                  <c:v>2.2185955E-2</c:v>
                </c:pt>
                <c:pt idx="36127">
                  <c:v>2.2145363000000001E-2</c:v>
                </c:pt>
                <c:pt idx="36128">
                  <c:v>2.2104816999999999E-2</c:v>
                </c:pt>
                <c:pt idx="36129">
                  <c:v>2.2064315000000001E-2</c:v>
                </c:pt>
                <c:pt idx="36130">
                  <c:v>2.2023859999999999E-2</c:v>
                </c:pt>
                <c:pt idx="36131">
                  <c:v>2.1983452000000001E-2</c:v>
                </c:pt>
                <c:pt idx="36132">
                  <c:v>2.1943089999999998E-2</c:v>
                </c:pt>
                <c:pt idx="36133">
                  <c:v>2.1902774999999999E-2</c:v>
                </c:pt>
                <c:pt idx="36134">
                  <c:v>2.1862507E-2</c:v>
                </c:pt>
                <c:pt idx="36135">
                  <c:v>2.1822285E-2</c:v>
                </c:pt>
                <c:pt idx="36136">
                  <c:v>2.178211E-2</c:v>
                </c:pt>
                <c:pt idx="36137">
                  <c:v>2.1741981000000001E-2</c:v>
                </c:pt>
                <c:pt idx="36138">
                  <c:v>2.17019E-2</c:v>
                </c:pt>
                <c:pt idx="36139">
                  <c:v>2.1661865999999998E-2</c:v>
                </c:pt>
                <c:pt idx="36140">
                  <c:v>2.1621880999999999E-2</c:v>
                </c:pt>
                <c:pt idx="36141">
                  <c:v>2.1581942E-2</c:v>
                </c:pt>
                <c:pt idx="36142">
                  <c:v>2.1542051999999999E-2</c:v>
                </c:pt>
                <c:pt idx="36143">
                  <c:v>2.1502207999999998E-2</c:v>
                </c:pt>
                <c:pt idx="36144">
                  <c:v>2.1462413E-2</c:v>
                </c:pt>
                <c:pt idx="36145">
                  <c:v>2.1422666E-2</c:v>
                </c:pt>
                <c:pt idx="36146">
                  <c:v>2.1382966999999999E-2</c:v>
                </c:pt>
                <c:pt idx="36147">
                  <c:v>2.1343317000000001E-2</c:v>
                </c:pt>
                <c:pt idx="36148">
                  <c:v>2.1303712999999998E-2</c:v>
                </c:pt>
                <c:pt idx="36149">
                  <c:v>2.1264157999999998E-2</c:v>
                </c:pt>
                <c:pt idx="36150">
                  <c:v>2.1224651000000001E-2</c:v>
                </c:pt>
                <c:pt idx="36151">
                  <c:v>2.1185195E-2</c:v>
                </c:pt>
                <c:pt idx="36152">
                  <c:v>2.1145786999999999E-2</c:v>
                </c:pt>
                <c:pt idx="36153">
                  <c:v>2.1106428E-2</c:v>
                </c:pt>
                <c:pt idx="36154">
                  <c:v>2.1067116E-2</c:v>
                </c:pt>
                <c:pt idx="36155">
                  <c:v>2.1027853999999999E-2</c:v>
                </c:pt>
                <c:pt idx="36156">
                  <c:v>2.0988640999999999E-2</c:v>
                </c:pt>
                <c:pt idx="36157">
                  <c:v>2.0949477000000001E-2</c:v>
                </c:pt>
                <c:pt idx="36158">
                  <c:v>2.0910364000000001E-2</c:v>
                </c:pt>
                <c:pt idx="36159">
                  <c:v>2.0871298E-2</c:v>
                </c:pt>
                <c:pt idx="36160">
                  <c:v>2.0832283E-2</c:v>
                </c:pt>
                <c:pt idx="36161">
                  <c:v>2.0793316999999999E-2</c:v>
                </c:pt>
                <c:pt idx="36162">
                  <c:v>2.0754400999999999E-2</c:v>
                </c:pt>
                <c:pt idx="36163">
                  <c:v>2.0715535E-2</c:v>
                </c:pt>
                <c:pt idx="36164">
                  <c:v>2.0676717000000001E-2</c:v>
                </c:pt>
                <c:pt idx="36165">
                  <c:v>2.0637949999999999E-2</c:v>
                </c:pt>
                <c:pt idx="36166">
                  <c:v>2.0599233000000002E-2</c:v>
                </c:pt>
                <c:pt idx="36167">
                  <c:v>2.0560564E-2</c:v>
                </c:pt>
                <c:pt idx="36168">
                  <c:v>2.0521945999999999E-2</c:v>
                </c:pt>
                <c:pt idx="36169">
                  <c:v>2.0483378E-2</c:v>
                </c:pt>
                <c:pt idx="36170">
                  <c:v>2.0444861000000002E-2</c:v>
                </c:pt>
                <c:pt idx="36171">
                  <c:v>2.0406392999999998E-2</c:v>
                </c:pt>
                <c:pt idx="36172">
                  <c:v>2.0367975999999999E-2</c:v>
                </c:pt>
                <c:pt idx="36173">
                  <c:v>2.0329610000000001E-2</c:v>
                </c:pt>
                <c:pt idx="36174">
                  <c:v>2.0291292999999998E-2</c:v>
                </c:pt>
                <c:pt idx="36175">
                  <c:v>2.0253027E-2</c:v>
                </c:pt>
                <c:pt idx="36176">
                  <c:v>2.0214810999999999E-2</c:v>
                </c:pt>
                <c:pt idx="36177">
                  <c:v>2.0176646999999999E-2</c:v>
                </c:pt>
                <c:pt idx="36178">
                  <c:v>2.0138534E-2</c:v>
                </c:pt>
                <c:pt idx="36179">
                  <c:v>2.0100471000000002E-2</c:v>
                </c:pt>
                <c:pt idx="36180">
                  <c:v>2.0062457999999998E-2</c:v>
                </c:pt>
                <c:pt idx="36181">
                  <c:v>2.0024496999999999E-2</c:v>
                </c:pt>
                <c:pt idx="36182">
                  <c:v>1.9986587E-2</c:v>
                </c:pt>
                <c:pt idx="36183">
                  <c:v>1.9948726999999999E-2</c:v>
                </c:pt>
                <c:pt idx="36184">
                  <c:v>1.9910918999999999E-2</c:v>
                </c:pt>
                <c:pt idx="36185">
                  <c:v>1.9873161E-2</c:v>
                </c:pt>
                <c:pt idx="36186">
                  <c:v>1.9835452999999999E-2</c:v>
                </c:pt>
                <c:pt idx="36187">
                  <c:v>1.9797797999999998E-2</c:v>
                </c:pt>
                <c:pt idx="36188">
                  <c:v>1.9760192999999999E-2</c:v>
                </c:pt>
                <c:pt idx="36189">
                  <c:v>1.9722640999999999E-2</c:v>
                </c:pt>
                <c:pt idx="36190">
                  <c:v>1.9685138000000001E-2</c:v>
                </c:pt>
                <c:pt idx="36191">
                  <c:v>1.9647686000000001E-2</c:v>
                </c:pt>
                <c:pt idx="36192">
                  <c:v>1.9610286000000001E-2</c:v>
                </c:pt>
                <c:pt idx="36193">
                  <c:v>1.9572935999999999E-2</c:v>
                </c:pt>
                <c:pt idx="36194">
                  <c:v>1.9535638000000001E-2</c:v>
                </c:pt>
                <c:pt idx="36195">
                  <c:v>1.9498392999999999E-2</c:v>
                </c:pt>
                <c:pt idx="36196">
                  <c:v>1.9461197999999999E-2</c:v>
                </c:pt>
                <c:pt idx="36197">
                  <c:v>1.9424054999999999E-2</c:v>
                </c:pt>
                <c:pt idx="36198">
                  <c:v>1.9386964E-2</c:v>
                </c:pt>
                <c:pt idx="36199">
                  <c:v>1.9349923000000002E-2</c:v>
                </c:pt>
                <c:pt idx="36200">
                  <c:v>1.9312935E-2</c:v>
                </c:pt>
                <c:pt idx="36201">
                  <c:v>1.9275998999999999E-2</c:v>
                </c:pt>
                <c:pt idx="36202">
                  <c:v>1.9239112999999999E-2</c:v>
                </c:pt>
                <c:pt idx="36203">
                  <c:v>1.9202278999999999E-2</c:v>
                </c:pt>
                <c:pt idx="36204">
                  <c:v>1.9165497E-2</c:v>
                </c:pt>
                <c:pt idx="36205">
                  <c:v>1.9128765999999998E-2</c:v>
                </c:pt>
                <c:pt idx="36206">
                  <c:v>1.9092087000000001E-2</c:v>
                </c:pt>
                <c:pt idx="36207">
                  <c:v>1.905546E-2</c:v>
                </c:pt>
                <c:pt idx="36208">
                  <c:v>1.9018884999999999E-2</c:v>
                </c:pt>
                <c:pt idx="36209">
                  <c:v>1.898236E-2</c:v>
                </c:pt>
                <c:pt idx="36210">
                  <c:v>1.8945888000000001E-2</c:v>
                </c:pt>
                <c:pt idx="36211">
                  <c:v>1.8909466999999999E-2</c:v>
                </c:pt>
                <c:pt idx="36212">
                  <c:v>1.8873099000000001E-2</c:v>
                </c:pt>
                <c:pt idx="36213">
                  <c:v>1.8836782999999999E-2</c:v>
                </c:pt>
                <c:pt idx="36214">
                  <c:v>1.8800517999999999E-2</c:v>
                </c:pt>
                <c:pt idx="36215">
                  <c:v>1.8764303999999999E-2</c:v>
                </c:pt>
                <c:pt idx="36216">
                  <c:v>1.8728142999999999E-2</c:v>
                </c:pt>
                <c:pt idx="36217">
                  <c:v>1.8692033E-2</c:v>
                </c:pt>
                <c:pt idx="36218">
                  <c:v>1.8655976000000001E-2</c:v>
                </c:pt>
                <c:pt idx="36219">
                  <c:v>1.8619970999999999E-2</c:v>
                </c:pt>
                <c:pt idx="36220">
                  <c:v>1.8584019E-2</c:v>
                </c:pt>
                <c:pt idx="36221">
                  <c:v>1.8548116E-2</c:v>
                </c:pt>
                <c:pt idx="36222">
                  <c:v>1.8512265999999999E-2</c:v>
                </c:pt>
                <c:pt idx="36223">
                  <c:v>1.8476467999999999E-2</c:v>
                </c:pt>
                <c:pt idx="36224">
                  <c:v>1.8440722E-2</c:v>
                </c:pt>
                <c:pt idx="36225">
                  <c:v>1.8405028E-2</c:v>
                </c:pt>
                <c:pt idx="36226">
                  <c:v>1.8369386000000001E-2</c:v>
                </c:pt>
                <c:pt idx="36227">
                  <c:v>1.8333795999999999E-2</c:v>
                </c:pt>
                <c:pt idx="36228">
                  <c:v>1.8298259000000001E-2</c:v>
                </c:pt>
                <c:pt idx="36229">
                  <c:v>1.8262773999999999E-2</c:v>
                </c:pt>
                <c:pt idx="36230">
                  <c:v>1.8227338999999999E-2</c:v>
                </c:pt>
                <c:pt idx="36231">
                  <c:v>1.8191955999999999E-2</c:v>
                </c:pt>
                <c:pt idx="36232">
                  <c:v>1.8156624999999999E-2</c:v>
                </c:pt>
                <c:pt idx="36233">
                  <c:v>1.8121346999999999E-2</c:v>
                </c:pt>
                <c:pt idx="36234">
                  <c:v>1.8086120000000001E-2</c:v>
                </c:pt>
                <c:pt idx="36235">
                  <c:v>1.8050945999999998E-2</c:v>
                </c:pt>
                <c:pt idx="36236">
                  <c:v>1.8015824E-2</c:v>
                </c:pt>
                <c:pt idx="36237">
                  <c:v>1.7980754000000002E-2</c:v>
                </c:pt>
                <c:pt idx="36238">
                  <c:v>1.7945737E-2</c:v>
                </c:pt>
                <c:pt idx="36239">
                  <c:v>1.7910770999999999E-2</c:v>
                </c:pt>
                <c:pt idx="36240">
                  <c:v>1.7875855999999999E-2</c:v>
                </c:pt>
                <c:pt idx="36241">
                  <c:v>1.7840992999999999E-2</c:v>
                </c:pt>
                <c:pt idx="36242">
                  <c:v>1.7806182E-2</c:v>
                </c:pt>
                <c:pt idx="36243">
                  <c:v>1.7771423000000001E-2</c:v>
                </c:pt>
                <c:pt idx="36244">
                  <c:v>1.7736716E-2</c:v>
                </c:pt>
                <c:pt idx="36245">
                  <c:v>1.7702062000000001E-2</c:v>
                </c:pt>
                <c:pt idx="36246">
                  <c:v>1.7667459E-2</c:v>
                </c:pt>
                <c:pt idx="36247">
                  <c:v>1.7632908999999999E-2</c:v>
                </c:pt>
                <c:pt idx="36248">
                  <c:v>1.7598411000000001E-2</c:v>
                </c:pt>
                <c:pt idx="36249">
                  <c:v>1.7563962999999998E-2</c:v>
                </c:pt>
                <c:pt idx="36250">
                  <c:v>1.7529567999999999E-2</c:v>
                </c:pt>
                <c:pt idx="36251">
                  <c:v>1.7495224E-2</c:v>
                </c:pt>
                <c:pt idx="36252">
                  <c:v>1.7460933000000001E-2</c:v>
                </c:pt>
                <c:pt idx="36253">
                  <c:v>1.7426694E-2</c:v>
                </c:pt>
                <c:pt idx="36254">
                  <c:v>1.7392507000000001E-2</c:v>
                </c:pt>
                <c:pt idx="36255">
                  <c:v>1.7358372E-2</c:v>
                </c:pt>
                <c:pt idx="36256">
                  <c:v>1.7324289E-2</c:v>
                </c:pt>
                <c:pt idx="36257">
                  <c:v>1.7290257E-2</c:v>
                </c:pt>
                <c:pt idx="36258">
                  <c:v>1.7256277E-2</c:v>
                </c:pt>
                <c:pt idx="36259">
                  <c:v>1.7222349000000001E-2</c:v>
                </c:pt>
                <c:pt idx="36260">
                  <c:v>1.7188472999999999E-2</c:v>
                </c:pt>
                <c:pt idx="36261">
                  <c:v>1.7154649000000001E-2</c:v>
                </c:pt>
                <c:pt idx="36262">
                  <c:v>1.7120877E-2</c:v>
                </c:pt>
                <c:pt idx="36263">
                  <c:v>1.7087155999999999E-2</c:v>
                </c:pt>
                <c:pt idx="36264">
                  <c:v>1.7053486999999999E-2</c:v>
                </c:pt>
                <c:pt idx="36265">
                  <c:v>1.7019869999999999E-2</c:v>
                </c:pt>
                <c:pt idx="36266">
                  <c:v>1.6986305E-2</c:v>
                </c:pt>
                <c:pt idx="36267">
                  <c:v>1.6952789999999999E-2</c:v>
                </c:pt>
                <c:pt idx="36268">
                  <c:v>1.6919328000000001E-2</c:v>
                </c:pt>
                <c:pt idx="36269">
                  <c:v>1.6885918E-2</c:v>
                </c:pt>
                <c:pt idx="36270">
                  <c:v>1.6852559999999999E-2</c:v>
                </c:pt>
                <c:pt idx="36271">
                  <c:v>1.6819252E-2</c:v>
                </c:pt>
                <c:pt idx="36272">
                  <c:v>1.6785996000000001E-2</c:v>
                </c:pt>
                <c:pt idx="36273">
                  <c:v>1.6752792999999998E-2</c:v>
                </c:pt>
                <c:pt idx="36274">
                  <c:v>1.6719639000000001E-2</c:v>
                </c:pt>
                <c:pt idx="36275">
                  <c:v>1.6686538000000001E-2</c:v>
                </c:pt>
                <c:pt idx="36276">
                  <c:v>1.6653489E-2</c:v>
                </c:pt>
                <c:pt idx="36277">
                  <c:v>1.6620491000000001E-2</c:v>
                </c:pt>
                <c:pt idx="36278">
                  <c:v>1.6587543999999999E-2</c:v>
                </c:pt>
                <c:pt idx="36279">
                  <c:v>1.6554650000000001E-2</c:v>
                </c:pt>
                <c:pt idx="36280">
                  <c:v>1.6521806E-2</c:v>
                </c:pt>
                <c:pt idx="36281">
                  <c:v>1.6489014E-2</c:v>
                </c:pt>
                <c:pt idx="36282">
                  <c:v>1.6456274E-2</c:v>
                </c:pt>
                <c:pt idx="36283">
                  <c:v>1.6423585000000001E-2</c:v>
                </c:pt>
                <c:pt idx="36284">
                  <c:v>1.6390947999999999E-2</c:v>
                </c:pt>
                <c:pt idx="36285">
                  <c:v>1.6358360999999998E-2</c:v>
                </c:pt>
                <c:pt idx="36286">
                  <c:v>1.6325826000000002E-2</c:v>
                </c:pt>
                <c:pt idx="36287">
                  <c:v>1.6293340999999999E-2</c:v>
                </c:pt>
                <c:pt idx="36288">
                  <c:v>1.6260909E-2</c:v>
                </c:pt>
                <c:pt idx="36289">
                  <c:v>1.6228527E-2</c:v>
                </c:pt>
                <c:pt idx="36290">
                  <c:v>1.6196196999999999E-2</c:v>
                </c:pt>
                <c:pt idx="36291">
                  <c:v>1.6163917E-2</c:v>
                </c:pt>
                <c:pt idx="36292">
                  <c:v>1.6131690000000001E-2</c:v>
                </c:pt>
                <c:pt idx="36293">
                  <c:v>1.6099512999999999E-2</c:v>
                </c:pt>
                <c:pt idx="36294">
                  <c:v>1.6067387999999998E-2</c:v>
                </c:pt>
                <c:pt idx="36295">
                  <c:v>1.6035312999999999E-2</c:v>
                </c:pt>
                <c:pt idx="36296">
                  <c:v>1.600329E-2</c:v>
                </c:pt>
                <c:pt idx="36297">
                  <c:v>1.5971318000000002E-2</c:v>
                </c:pt>
                <c:pt idx="36298">
                  <c:v>1.5939396000000002E-2</c:v>
                </c:pt>
                <c:pt idx="36299">
                  <c:v>1.5907526000000002E-2</c:v>
                </c:pt>
                <c:pt idx="36300">
                  <c:v>1.5875706E-2</c:v>
                </c:pt>
                <c:pt idx="36301">
                  <c:v>1.5843936999999999E-2</c:v>
                </c:pt>
                <c:pt idx="36302">
                  <c:v>1.5812219999999998E-2</c:v>
                </c:pt>
                <c:pt idx="36303">
                  <c:v>1.5780552999999999E-2</c:v>
                </c:pt>
                <c:pt idx="36304">
                  <c:v>1.5748937000000001E-2</c:v>
                </c:pt>
                <c:pt idx="36305">
                  <c:v>1.5717372E-2</c:v>
                </c:pt>
                <c:pt idx="36306">
                  <c:v>1.5685858E-2</c:v>
                </c:pt>
                <c:pt idx="36307">
                  <c:v>1.5654393999999999E-2</c:v>
                </c:pt>
                <c:pt idx="36308">
                  <c:v>1.5622982000000001E-2</c:v>
                </c:pt>
                <c:pt idx="36309">
                  <c:v>1.559162E-2</c:v>
                </c:pt>
                <c:pt idx="36310">
                  <c:v>1.5560308E-2</c:v>
                </c:pt>
                <c:pt idx="36311">
                  <c:v>1.5529047000000001E-2</c:v>
                </c:pt>
                <c:pt idx="36312">
                  <c:v>1.5497835999999999E-2</c:v>
                </c:pt>
                <c:pt idx="36313">
                  <c:v>1.5466676E-2</c:v>
                </c:pt>
                <c:pt idx="36314">
                  <c:v>1.5435566E-2</c:v>
                </c:pt>
                <c:pt idx="36315">
                  <c:v>1.5404508000000001E-2</c:v>
                </c:pt>
                <c:pt idx="36316">
                  <c:v>1.5373499000000001E-2</c:v>
                </c:pt>
                <c:pt idx="36317">
                  <c:v>1.5342540999999999E-2</c:v>
                </c:pt>
                <c:pt idx="36318">
                  <c:v>1.5311633E-2</c:v>
                </c:pt>
                <c:pt idx="36319">
                  <c:v>1.5280775999999999E-2</c:v>
                </c:pt>
                <c:pt idx="36320">
                  <c:v>1.5249969E-2</c:v>
                </c:pt>
                <c:pt idx="36321">
                  <c:v>1.5219211999999999E-2</c:v>
                </c:pt>
                <c:pt idx="36322">
                  <c:v>1.5188505E-2</c:v>
                </c:pt>
                <c:pt idx="36323">
                  <c:v>1.5157848999999999E-2</c:v>
                </c:pt>
                <c:pt idx="36324">
                  <c:v>1.5127243E-2</c:v>
                </c:pt>
                <c:pt idx="36325">
                  <c:v>1.5096686999999999E-2</c:v>
                </c:pt>
                <c:pt idx="36326">
                  <c:v>1.506618E-2</c:v>
                </c:pt>
                <c:pt idx="36327">
                  <c:v>1.5035724E-2</c:v>
                </c:pt>
                <c:pt idx="36328">
                  <c:v>1.5005318E-2</c:v>
                </c:pt>
                <c:pt idx="36329">
                  <c:v>1.4974962E-2</c:v>
                </c:pt>
                <c:pt idx="36330">
                  <c:v>1.4944656000000001E-2</c:v>
                </c:pt>
                <c:pt idx="36331">
                  <c:v>1.49144E-2</c:v>
                </c:pt>
                <c:pt idx="36332">
                  <c:v>1.4884193E-2</c:v>
                </c:pt>
                <c:pt idx="36333">
                  <c:v>1.4854037E-2</c:v>
                </c:pt>
                <c:pt idx="36334">
                  <c:v>1.4823930000000001E-2</c:v>
                </c:pt>
                <c:pt idx="36335">
                  <c:v>1.4793873000000001E-2</c:v>
                </c:pt>
                <c:pt idx="36336">
                  <c:v>1.4763866E-2</c:v>
                </c:pt>
                <c:pt idx="36337">
                  <c:v>1.4733908E-2</c:v>
                </c:pt>
                <c:pt idx="36338">
                  <c:v>1.4703999000000001E-2</c:v>
                </c:pt>
                <c:pt idx="36339">
                  <c:v>1.4674141E-2</c:v>
                </c:pt>
                <c:pt idx="36340">
                  <c:v>1.4644331999999999E-2</c:v>
                </c:pt>
                <c:pt idx="36341">
                  <c:v>1.4614573E-2</c:v>
                </c:pt>
                <c:pt idx="36342">
                  <c:v>1.4584863E-2</c:v>
                </c:pt>
                <c:pt idx="36343">
                  <c:v>1.4555202E-2</c:v>
                </c:pt>
                <c:pt idx="36344">
                  <c:v>1.452559E-2</c:v>
                </c:pt>
                <c:pt idx="36345">
                  <c:v>1.4496027999999999E-2</c:v>
                </c:pt>
                <c:pt idx="36346">
                  <c:v>1.4466516E-2</c:v>
                </c:pt>
                <c:pt idx="36347">
                  <c:v>1.4437052000000001E-2</c:v>
                </c:pt>
                <c:pt idx="36348">
                  <c:v>1.4407638E-2</c:v>
                </c:pt>
                <c:pt idx="36349">
                  <c:v>1.4378274E-2</c:v>
                </c:pt>
                <c:pt idx="36350">
                  <c:v>1.4348959E-2</c:v>
                </c:pt>
                <c:pt idx="36351">
                  <c:v>1.4319692E-2</c:v>
                </c:pt>
                <c:pt idx="36352">
                  <c:v>1.4290473999999999E-2</c:v>
                </c:pt>
                <c:pt idx="36353">
                  <c:v>1.4261306E-2</c:v>
                </c:pt>
                <c:pt idx="36354">
                  <c:v>1.4232187E-2</c:v>
                </c:pt>
                <c:pt idx="36355">
                  <c:v>1.4203116E-2</c:v>
                </c:pt>
                <c:pt idx="36356">
                  <c:v>1.4174094999999999E-2</c:v>
                </c:pt>
                <c:pt idx="36357">
                  <c:v>1.4145123000000001E-2</c:v>
                </c:pt>
                <c:pt idx="36358">
                  <c:v>1.4116198999999999E-2</c:v>
                </c:pt>
                <c:pt idx="36359">
                  <c:v>1.4087324E-2</c:v>
                </c:pt>
                <c:pt idx="36360">
                  <c:v>1.4058497999999999E-2</c:v>
                </c:pt>
                <c:pt idx="36361">
                  <c:v>1.4029720000000001E-2</c:v>
                </c:pt>
                <c:pt idx="36362">
                  <c:v>1.4000991000000001E-2</c:v>
                </c:pt>
                <c:pt idx="36363">
                  <c:v>1.3972310999999999E-2</c:v>
                </c:pt>
                <c:pt idx="36364">
                  <c:v>1.394368E-2</c:v>
                </c:pt>
                <c:pt idx="36365">
                  <c:v>1.3915096E-2</c:v>
                </c:pt>
                <c:pt idx="36366">
                  <c:v>1.3886562E-2</c:v>
                </c:pt>
                <c:pt idx="36367">
                  <c:v>1.3858074999999999E-2</c:v>
                </c:pt>
                <c:pt idx="36368">
                  <c:v>1.3829637000000001E-2</c:v>
                </c:pt>
                <c:pt idx="36369">
                  <c:v>1.3801248E-2</c:v>
                </c:pt>
                <c:pt idx="36370">
                  <c:v>1.3772906999999999E-2</c:v>
                </c:pt>
                <c:pt idx="36371">
                  <c:v>1.3744614E-2</c:v>
                </c:pt>
                <c:pt idx="36372">
                  <c:v>1.371637E-2</c:v>
                </c:pt>
                <c:pt idx="36373">
                  <c:v>1.3688173E-2</c:v>
                </c:pt>
                <c:pt idx="36374">
                  <c:v>1.3660024999999999E-2</c:v>
                </c:pt>
                <c:pt idx="36375">
                  <c:v>1.3631925E-2</c:v>
                </c:pt>
                <c:pt idx="36376">
                  <c:v>1.3603873000000001E-2</c:v>
                </c:pt>
                <c:pt idx="36377">
                  <c:v>1.3575869000000001E-2</c:v>
                </c:pt>
                <c:pt idx="36378">
                  <c:v>1.3547912E-2</c:v>
                </c:pt>
                <c:pt idx="36379">
                  <c:v>1.3520004E-2</c:v>
                </c:pt>
                <c:pt idx="36380">
                  <c:v>1.3492143999999999E-2</c:v>
                </c:pt>
                <c:pt idx="36381">
                  <c:v>1.3464331E-2</c:v>
                </c:pt>
                <c:pt idx="36382">
                  <c:v>1.3436564999999999E-2</c:v>
                </c:pt>
                <c:pt idx="36383">
                  <c:v>1.3408847999999999E-2</c:v>
                </c:pt>
                <c:pt idx="36384">
                  <c:v>1.3381178000000001E-2</c:v>
                </c:pt>
                <c:pt idx="36385">
                  <c:v>1.3353556000000001E-2</c:v>
                </c:pt>
                <c:pt idx="36386">
                  <c:v>1.3325982E-2</c:v>
                </c:pt>
                <c:pt idx="36387">
                  <c:v>1.3298455000000001E-2</c:v>
                </c:pt>
                <c:pt idx="36388">
                  <c:v>1.3270975000000001E-2</c:v>
                </c:pt>
                <c:pt idx="36389">
                  <c:v>1.3243543E-2</c:v>
                </c:pt>
                <c:pt idx="36390">
                  <c:v>1.3216158E-2</c:v>
                </c:pt>
                <c:pt idx="36391">
                  <c:v>1.3188821E-2</c:v>
                </c:pt>
                <c:pt idx="36392">
                  <c:v>1.3161531000000001E-2</c:v>
                </c:pt>
                <c:pt idx="36393">
                  <c:v>1.3134287999999999E-2</c:v>
                </c:pt>
                <c:pt idx="36394">
                  <c:v>1.3107092000000001E-2</c:v>
                </c:pt>
                <c:pt idx="36395">
                  <c:v>1.3079943E-2</c:v>
                </c:pt>
                <c:pt idx="36396">
                  <c:v>1.3052842E-2</c:v>
                </c:pt>
                <c:pt idx="36397">
                  <c:v>1.3025787E-2</c:v>
                </c:pt>
                <c:pt idx="36398">
                  <c:v>1.2998779E-2</c:v>
                </c:pt>
                <c:pt idx="36399">
                  <c:v>1.2971818E-2</c:v>
                </c:pt>
                <c:pt idx="36400">
                  <c:v>1.2944905E-2</c:v>
                </c:pt>
                <c:pt idx="36401">
                  <c:v>1.2918038E-2</c:v>
                </c:pt>
                <c:pt idx="36402">
                  <c:v>1.2891217999999999E-2</c:v>
                </c:pt>
                <c:pt idx="36403">
                  <c:v>1.2864443999999999E-2</c:v>
                </c:pt>
                <c:pt idx="36404">
                  <c:v>1.2837717E-2</c:v>
                </c:pt>
                <c:pt idx="36405">
                  <c:v>1.2811038E-2</c:v>
                </c:pt>
                <c:pt idx="36406">
                  <c:v>1.2784405E-2</c:v>
                </c:pt>
                <c:pt idx="36407">
                  <c:v>1.2757818000000001E-2</c:v>
                </c:pt>
                <c:pt idx="36408">
                  <c:v>1.2731278E-2</c:v>
                </c:pt>
                <c:pt idx="36409">
                  <c:v>1.2704784E-2</c:v>
                </c:pt>
                <c:pt idx="36410">
                  <c:v>1.2678336E-2</c:v>
                </c:pt>
                <c:pt idx="36411">
                  <c:v>1.2651935E-2</c:v>
                </c:pt>
                <c:pt idx="36412">
                  <c:v>1.2625581E-2</c:v>
                </c:pt>
                <c:pt idx="36413">
                  <c:v>1.2599272E-2</c:v>
                </c:pt>
                <c:pt idx="36414">
                  <c:v>1.2573009E-2</c:v>
                </c:pt>
                <c:pt idx="36415">
                  <c:v>1.2546794E-2</c:v>
                </c:pt>
                <c:pt idx="36416">
                  <c:v>1.2520623E-2</c:v>
                </c:pt>
                <c:pt idx="36417">
                  <c:v>1.24945E-2</c:v>
                </c:pt>
                <c:pt idx="36418">
                  <c:v>1.2468422E-2</c:v>
                </c:pt>
                <c:pt idx="36419">
                  <c:v>1.2442389999999999E-2</c:v>
                </c:pt>
                <c:pt idx="36420">
                  <c:v>1.2416404000000001E-2</c:v>
                </c:pt>
                <c:pt idx="36421">
                  <c:v>1.2390464E-2</c:v>
                </c:pt>
                <c:pt idx="36422">
                  <c:v>1.2364569000000001E-2</c:v>
                </c:pt>
                <c:pt idx="36423">
                  <c:v>1.2338719999999999E-2</c:v>
                </c:pt>
                <c:pt idx="36424">
                  <c:v>1.2312917E-2</c:v>
                </c:pt>
                <c:pt idx="36425">
                  <c:v>1.2287159000000001E-2</c:v>
                </c:pt>
                <c:pt idx="36426">
                  <c:v>1.2261447E-2</c:v>
                </c:pt>
                <c:pt idx="36427">
                  <c:v>1.2235780999999999E-2</c:v>
                </c:pt>
                <c:pt idx="36428">
                  <c:v>1.2210159999999999E-2</c:v>
                </c:pt>
                <c:pt idx="36429">
                  <c:v>1.2184585E-2</c:v>
                </c:pt>
                <c:pt idx="36430">
                  <c:v>1.2159056E-2</c:v>
                </c:pt>
                <c:pt idx="36431">
                  <c:v>1.2133570999999999E-2</c:v>
                </c:pt>
                <c:pt idx="36432">
                  <c:v>1.2108132000000001E-2</c:v>
                </c:pt>
                <c:pt idx="36433">
                  <c:v>1.2082739E-2</c:v>
                </c:pt>
                <c:pt idx="36434">
                  <c:v>1.2057389999999999E-2</c:v>
                </c:pt>
                <c:pt idx="36435">
                  <c:v>1.2032087E-2</c:v>
                </c:pt>
                <c:pt idx="36436">
                  <c:v>1.2006829E-2</c:v>
                </c:pt>
                <c:pt idx="36437">
                  <c:v>1.1981614999999999E-2</c:v>
                </c:pt>
                <c:pt idx="36438">
                  <c:v>1.1956447E-2</c:v>
                </c:pt>
                <c:pt idx="36439">
                  <c:v>1.1931323000000001E-2</c:v>
                </c:pt>
                <c:pt idx="36440">
                  <c:v>1.1906244999999999E-2</c:v>
                </c:pt>
                <c:pt idx="36441">
                  <c:v>1.1881210999999999E-2</c:v>
                </c:pt>
                <c:pt idx="36442">
                  <c:v>1.1856222E-2</c:v>
                </c:pt>
                <c:pt idx="36443">
                  <c:v>1.1831276999999999E-2</c:v>
                </c:pt>
                <c:pt idx="36444">
                  <c:v>1.1806377E-2</c:v>
                </c:pt>
                <c:pt idx="36445">
                  <c:v>1.1781521999999999E-2</c:v>
                </c:pt>
                <c:pt idx="36446">
                  <c:v>1.1756712000000001E-2</c:v>
                </c:pt>
                <c:pt idx="36447">
                  <c:v>1.1731946E-2</c:v>
                </c:pt>
                <c:pt idx="36448">
                  <c:v>1.1707225E-2</c:v>
                </c:pt>
                <c:pt idx="36449">
                  <c:v>1.1682547999999999E-2</c:v>
                </c:pt>
                <c:pt idx="36450">
                  <c:v>1.1657915E-2</c:v>
                </c:pt>
                <c:pt idx="36451">
                  <c:v>1.1633325999999999E-2</c:v>
                </c:pt>
                <c:pt idx="36452">
                  <c:v>1.1608782E-2</c:v>
                </c:pt>
                <c:pt idx="36453">
                  <c:v>1.1584282E-2</c:v>
                </c:pt>
                <c:pt idx="36454">
                  <c:v>1.1559826E-2</c:v>
                </c:pt>
                <c:pt idx="36455">
                  <c:v>1.1535414000000001E-2</c:v>
                </c:pt>
                <c:pt idx="36456">
                  <c:v>1.1511046E-2</c:v>
                </c:pt>
                <c:pt idx="36457">
                  <c:v>1.1486723000000001E-2</c:v>
                </c:pt>
                <c:pt idx="36458">
                  <c:v>1.1462444E-2</c:v>
                </c:pt>
                <c:pt idx="36459">
                  <c:v>1.1438208E-2</c:v>
                </c:pt>
                <c:pt idx="36460">
                  <c:v>1.1414016000000001E-2</c:v>
                </c:pt>
                <c:pt idx="36461">
                  <c:v>1.1389867E-2</c:v>
                </c:pt>
                <c:pt idx="36462">
                  <c:v>1.1365762999999999E-2</c:v>
                </c:pt>
                <c:pt idx="36463">
                  <c:v>1.1341702E-2</c:v>
                </c:pt>
                <c:pt idx="36464">
                  <c:v>1.1317684999999999E-2</c:v>
                </c:pt>
                <c:pt idx="36465">
                  <c:v>1.1293711999999999E-2</c:v>
                </c:pt>
                <c:pt idx="36466">
                  <c:v>1.1269782000000001E-2</c:v>
                </c:pt>
                <c:pt idx="36467">
                  <c:v>1.1245895000000001E-2</c:v>
                </c:pt>
                <c:pt idx="36468">
                  <c:v>1.1222052E-2</c:v>
                </c:pt>
                <c:pt idx="36469">
                  <c:v>1.1198252000000001E-2</c:v>
                </c:pt>
                <c:pt idx="36470">
                  <c:v>1.1174496000000001E-2</c:v>
                </c:pt>
                <c:pt idx="36471">
                  <c:v>1.1150782999999999E-2</c:v>
                </c:pt>
                <c:pt idx="36472">
                  <c:v>1.1127112E-2</c:v>
                </c:pt>
                <c:pt idx="36473">
                  <c:v>1.1103485999999999E-2</c:v>
                </c:pt>
                <c:pt idx="36474">
                  <c:v>1.1079902000000001E-2</c:v>
                </c:pt>
                <c:pt idx="36475">
                  <c:v>1.1056361000000001E-2</c:v>
                </c:pt>
                <c:pt idx="36476">
                  <c:v>1.1032863E-2</c:v>
                </c:pt>
                <c:pt idx="36477">
                  <c:v>1.1009407000000001E-2</c:v>
                </c:pt>
                <c:pt idx="36478">
                  <c:v>1.0985995E-2</c:v>
                </c:pt>
                <c:pt idx="36479">
                  <c:v>1.0962625E-2</c:v>
                </c:pt>
                <c:pt idx="36480">
                  <c:v>1.0939298E-2</c:v>
                </c:pt>
                <c:pt idx="36481">
                  <c:v>1.0916014E-2</c:v>
                </c:pt>
                <c:pt idx="36482">
                  <c:v>1.0892773E-2</c:v>
                </c:pt>
                <c:pt idx="36483">
                  <c:v>1.0869574999999999E-2</c:v>
                </c:pt>
                <c:pt idx="36484">
                  <c:v>1.0846418E-2</c:v>
                </c:pt>
                <c:pt idx="36485">
                  <c:v>1.0823305E-2</c:v>
                </c:pt>
                <c:pt idx="36486">
                  <c:v>1.0800234000000001E-2</c:v>
                </c:pt>
                <c:pt idx="36487">
                  <c:v>1.0777205E-2</c:v>
                </c:pt>
                <c:pt idx="36488">
                  <c:v>1.0754219000000001E-2</c:v>
                </c:pt>
                <c:pt idx="36489">
                  <c:v>1.0731275E-2</c:v>
                </c:pt>
                <c:pt idx="36490">
                  <c:v>1.0708373E-2</c:v>
                </c:pt>
                <c:pt idx="36491">
                  <c:v>1.0685514E-2</c:v>
                </c:pt>
                <c:pt idx="36492">
                  <c:v>1.0662695999999999E-2</c:v>
                </c:pt>
                <c:pt idx="36493">
                  <c:v>1.0639921E-2</c:v>
                </c:pt>
                <c:pt idx="36494">
                  <c:v>1.0617187E-2</c:v>
                </c:pt>
                <c:pt idx="36495">
                  <c:v>1.0594496E-2</c:v>
                </c:pt>
                <c:pt idx="36496">
                  <c:v>1.0571845999999999E-2</c:v>
                </c:pt>
                <c:pt idx="36497">
                  <c:v>1.0549238000000001E-2</c:v>
                </c:pt>
                <c:pt idx="36498">
                  <c:v>1.0526672000000001E-2</c:v>
                </c:pt>
                <c:pt idx="36499">
                  <c:v>1.0504148E-2</c:v>
                </c:pt>
                <c:pt idx="36500">
                  <c:v>1.0481664999999999E-2</c:v>
                </c:pt>
                <c:pt idx="36501">
                  <c:v>1.0459224E-2</c:v>
                </c:pt>
                <c:pt idx="36502">
                  <c:v>1.0436825E-2</c:v>
                </c:pt>
                <c:pt idx="36503">
                  <c:v>1.0414466000000001E-2</c:v>
                </c:pt>
                <c:pt idx="36504">
                  <c:v>1.0392149999999999E-2</c:v>
                </c:pt>
                <c:pt idx="36505">
                  <c:v>1.0369875000000001E-2</c:v>
                </c:pt>
                <c:pt idx="36506">
                  <c:v>1.0347640999999999E-2</c:v>
                </c:pt>
                <c:pt idx="36507">
                  <c:v>1.0325449E-2</c:v>
                </c:pt>
                <c:pt idx="36508">
                  <c:v>1.0303296999999999E-2</c:v>
                </c:pt>
                <c:pt idx="36509">
                  <c:v>1.0281187000000001E-2</c:v>
                </c:pt>
                <c:pt idx="36510">
                  <c:v>1.0259119000000001E-2</c:v>
                </c:pt>
                <c:pt idx="36511">
                  <c:v>1.0237091E-2</c:v>
                </c:pt>
                <c:pt idx="36512">
                  <c:v>1.0215105E-2</c:v>
                </c:pt>
                <c:pt idx="36513">
                  <c:v>1.0193159E-2</c:v>
                </c:pt>
                <c:pt idx="36514">
                  <c:v>1.0171253999999999E-2</c:v>
                </c:pt>
                <c:pt idx="36515">
                  <c:v>1.0149389999999999E-2</c:v>
                </c:pt>
                <c:pt idx="36516">
                  <c:v>1.0127567000000001E-2</c:v>
                </c:pt>
                <c:pt idx="36517">
                  <c:v>1.0105784E-2</c:v>
                </c:pt>
                <c:pt idx="36518">
                  <c:v>1.0084042E-2</c:v>
                </c:pt>
                <c:pt idx="36519">
                  <c:v>1.0062342E-2</c:v>
                </c:pt>
                <c:pt idx="36520">
                  <c:v>1.0040680999999999E-2</c:v>
                </c:pt>
                <c:pt idx="36521">
                  <c:v>1.0019060999999999E-2</c:v>
                </c:pt>
                <c:pt idx="36522">
                  <c:v>9.9974815000000005E-3</c:v>
                </c:pt>
                <c:pt idx="36523">
                  <c:v>9.9759428000000001E-3</c:v>
                </c:pt>
                <c:pt idx="36524">
                  <c:v>9.9544440999999994E-3</c:v>
                </c:pt>
                <c:pt idx="36525">
                  <c:v>9.9329854999999998E-3</c:v>
                </c:pt>
                <c:pt idx="36526">
                  <c:v>9.9115669999999996E-3</c:v>
                </c:pt>
                <c:pt idx="36527">
                  <c:v>9.8901894000000008E-3</c:v>
                </c:pt>
                <c:pt idx="36528">
                  <c:v>9.8688518999999995E-3</c:v>
                </c:pt>
                <c:pt idx="36529">
                  <c:v>9.8475543999999998E-3</c:v>
                </c:pt>
                <c:pt idx="36530">
                  <c:v>9.8262968999999999E-3</c:v>
                </c:pt>
                <c:pt idx="36531">
                  <c:v>9.8050794999999993E-3</c:v>
                </c:pt>
                <c:pt idx="36532">
                  <c:v>9.7839012999999999E-3</c:v>
                </c:pt>
                <c:pt idx="36533">
                  <c:v>9.7627630000000007E-3</c:v>
                </c:pt>
                <c:pt idx="36534">
                  <c:v>9.7416649000000004E-3</c:v>
                </c:pt>
                <c:pt idx="36535">
                  <c:v>9.7206067000000004E-3</c:v>
                </c:pt>
                <c:pt idx="36536">
                  <c:v>9.6995876999999998E-3</c:v>
                </c:pt>
                <c:pt idx="36537">
                  <c:v>9.6786087000000007E-3</c:v>
                </c:pt>
                <c:pt idx="36538">
                  <c:v>9.6576688999999993E-3</c:v>
                </c:pt>
                <c:pt idx="36539">
                  <c:v>9.6367690999999995E-3</c:v>
                </c:pt>
                <c:pt idx="36540">
                  <c:v>9.6159083999999995E-3</c:v>
                </c:pt>
                <c:pt idx="36541">
                  <c:v>9.5950876999999993E-3</c:v>
                </c:pt>
                <c:pt idx="36542">
                  <c:v>9.5743062000000004E-3</c:v>
                </c:pt>
                <c:pt idx="36543">
                  <c:v>9.5535637999999996E-3</c:v>
                </c:pt>
                <c:pt idx="36544">
                  <c:v>9.5328605000000004E-3</c:v>
                </c:pt>
                <c:pt idx="36545">
                  <c:v>9.5121962999999993E-3</c:v>
                </c:pt>
                <c:pt idx="36546">
                  <c:v>9.4915721999999994E-3</c:v>
                </c:pt>
                <c:pt idx="36547">
                  <c:v>9.4709870999999998E-3</c:v>
                </c:pt>
                <c:pt idx="36548">
                  <c:v>9.4504411999999996E-3</c:v>
                </c:pt>
                <c:pt idx="36549">
                  <c:v>9.4299334999999995E-3</c:v>
                </c:pt>
                <c:pt idx="36550">
                  <c:v>9.4094648999999992E-3</c:v>
                </c:pt>
                <c:pt idx="36551">
                  <c:v>9.3890354000000006E-3</c:v>
                </c:pt>
                <c:pt idx="36552">
                  <c:v>9.3686450000000001E-3</c:v>
                </c:pt>
                <c:pt idx="36553">
                  <c:v>9.3482927999999996E-3</c:v>
                </c:pt>
                <c:pt idx="36554">
                  <c:v>9.3279798000000004E-3</c:v>
                </c:pt>
                <c:pt idx="36555">
                  <c:v>9.3077048999999999E-3</c:v>
                </c:pt>
                <c:pt idx="36556">
                  <c:v>9.2874690999999992E-3</c:v>
                </c:pt>
                <c:pt idx="36557">
                  <c:v>9.2672715000000003E-3</c:v>
                </c:pt>
                <c:pt idx="36558">
                  <c:v>9.2471129999999995E-3</c:v>
                </c:pt>
                <c:pt idx="36559">
                  <c:v>9.2269927000000005E-3</c:v>
                </c:pt>
                <c:pt idx="36560">
                  <c:v>9.2069105999999998E-3</c:v>
                </c:pt>
                <c:pt idx="36561">
                  <c:v>9.1868667000000008E-3</c:v>
                </c:pt>
                <c:pt idx="36562">
                  <c:v>9.1668610000000001E-3</c:v>
                </c:pt>
                <c:pt idx="36563">
                  <c:v>9.1468933999999998E-3</c:v>
                </c:pt>
                <c:pt idx="36564">
                  <c:v>9.1269639999999996E-3</c:v>
                </c:pt>
                <c:pt idx="36565">
                  <c:v>9.1070727999999993E-3</c:v>
                </c:pt>
                <c:pt idx="36566">
                  <c:v>9.0872198000000008E-3</c:v>
                </c:pt>
                <c:pt idx="36567">
                  <c:v>9.0674050000000006E-3</c:v>
                </c:pt>
                <c:pt idx="36568">
                  <c:v>9.0476284000000004E-3</c:v>
                </c:pt>
                <c:pt idx="36569">
                  <c:v>9.0278890000000007E-3</c:v>
                </c:pt>
                <c:pt idx="36570">
                  <c:v>9.0081877999999994E-3</c:v>
                </c:pt>
                <c:pt idx="36571">
                  <c:v>8.9885247999999997E-3</c:v>
                </c:pt>
                <c:pt idx="36572">
                  <c:v>8.9688990000000007E-3</c:v>
                </c:pt>
                <c:pt idx="36573">
                  <c:v>8.9493114999999995E-3</c:v>
                </c:pt>
                <c:pt idx="36574">
                  <c:v>8.9297610999999992E-3</c:v>
                </c:pt>
                <c:pt idx="36575">
                  <c:v>8.9102481000000004E-3</c:v>
                </c:pt>
                <c:pt idx="36576">
                  <c:v>8.8907722000000008E-3</c:v>
                </c:pt>
                <c:pt idx="36577">
                  <c:v>8.8713345999999992E-3</c:v>
                </c:pt>
                <c:pt idx="36578">
                  <c:v>8.8519341999999997E-3</c:v>
                </c:pt>
                <c:pt idx="36579">
                  <c:v>8.8325711000000005E-3</c:v>
                </c:pt>
                <c:pt idx="36580">
                  <c:v>8.8132452E-3</c:v>
                </c:pt>
                <c:pt idx="36581">
                  <c:v>8.7939565999999997E-3</c:v>
                </c:pt>
                <c:pt idx="36582">
                  <c:v>8.7747051999999999E-3</c:v>
                </c:pt>
                <c:pt idx="36583">
                  <c:v>8.7554911000000003E-3</c:v>
                </c:pt>
                <c:pt idx="36584">
                  <c:v>8.7363143000000008E-3</c:v>
                </c:pt>
                <c:pt idx="36585">
                  <c:v>8.7171737000000006E-3</c:v>
                </c:pt>
                <c:pt idx="36586">
                  <c:v>8.6980704000000006E-3</c:v>
                </c:pt>
                <c:pt idx="36587">
                  <c:v>8.6790044000000007E-3</c:v>
                </c:pt>
                <c:pt idx="36588">
                  <c:v>8.6599746999999998E-3</c:v>
                </c:pt>
                <c:pt idx="36589">
                  <c:v>8.6409821999999994E-3</c:v>
                </c:pt>
                <c:pt idx="36590">
                  <c:v>8.6220260999999992E-3</c:v>
                </c:pt>
                <c:pt idx="36591">
                  <c:v>8.6031071999999997E-3</c:v>
                </c:pt>
                <c:pt idx="36592">
                  <c:v>8.5842246000000007E-3</c:v>
                </c:pt>
                <c:pt idx="36593">
                  <c:v>8.5653784000000004E-3</c:v>
                </c:pt>
                <c:pt idx="36594">
                  <c:v>8.5465694000000005E-3</c:v>
                </c:pt>
                <c:pt idx="36595">
                  <c:v>8.5277966999999996E-3</c:v>
                </c:pt>
                <c:pt idx="36596">
                  <c:v>8.5090604000000007E-3</c:v>
                </c:pt>
                <c:pt idx="36597">
                  <c:v>8.4903602999999994E-3</c:v>
                </c:pt>
                <c:pt idx="36598">
                  <c:v>8.4716966000000001E-3</c:v>
                </c:pt>
                <c:pt idx="36599">
                  <c:v>8.4530692999999994E-3</c:v>
                </c:pt>
                <c:pt idx="36600">
                  <c:v>8.4344781999999997E-3</c:v>
                </c:pt>
                <c:pt idx="36601">
                  <c:v>8.4173622999999999E-3</c:v>
                </c:pt>
                <c:pt idx="36602">
                  <c:v>8.4004039000000006E-3</c:v>
                </c:pt>
                <c:pt idx="36603">
                  <c:v>8.3835804999999996E-3</c:v>
                </c:pt>
                <c:pt idx="36604">
                  <c:v>8.3668753999999994E-3</c:v>
                </c:pt>
                <c:pt idx="36605">
                  <c:v>8.3502764000000004E-3</c:v>
                </c:pt>
                <c:pt idx="36606">
                  <c:v>8.3337752000000008E-3</c:v>
                </c:pt>
                <c:pt idx="36607">
                  <c:v>8.3173644000000008E-3</c:v>
                </c:pt>
                <c:pt idx="36608">
                  <c:v>8.3010383000000007E-3</c:v>
                </c:pt>
                <c:pt idx="36609">
                  <c:v>8.2847931999999996E-3</c:v>
                </c:pt>
                <c:pt idx="36610">
                  <c:v>8.2686245000000002E-3</c:v>
                </c:pt>
                <c:pt idx="36611">
                  <c:v>8.2525293999999999E-3</c:v>
                </c:pt>
                <c:pt idx="36612">
                  <c:v>8.2365050999999995E-3</c:v>
                </c:pt>
                <c:pt idx="36613">
                  <c:v>8.2205496999999995E-3</c:v>
                </c:pt>
                <c:pt idx="36614">
                  <c:v>8.2046603999999992E-3</c:v>
                </c:pt>
                <c:pt idx="36615">
                  <c:v>8.1888363000000002E-3</c:v>
                </c:pt>
                <c:pt idx="36616">
                  <c:v>8.1730746E-3</c:v>
                </c:pt>
                <c:pt idx="36617">
                  <c:v>8.1573733999999992E-3</c:v>
                </c:pt>
                <c:pt idx="36618">
                  <c:v>8.1417328000000008E-3</c:v>
                </c:pt>
                <c:pt idx="36619">
                  <c:v>8.1261499000000008E-3</c:v>
                </c:pt>
                <c:pt idx="36620">
                  <c:v>8.1106237999999994E-3</c:v>
                </c:pt>
                <c:pt idx="36621">
                  <c:v>8.0951536000000001E-3</c:v>
                </c:pt>
                <c:pt idx="36622">
                  <c:v>8.0797383999999996E-3</c:v>
                </c:pt>
                <c:pt idx="36623">
                  <c:v>8.0643771000000006E-3</c:v>
                </c:pt>
                <c:pt idx="36624">
                  <c:v>8.0490679999999995E-3</c:v>
                </c:pt>
                <c:pt idx="36625">
                  <c:v>8.0338110999999997E-3</c:v>
                </c:pt>
                <c:pt idx="36626">
                  <c:v>8.0186054E-3</c:v>
                </c:pt>
                <c:pt idx="36627">
                  <c:v>8.0034491000000006E-3</c:v>
                </c:pt>
                <c:pt idx="36628">
                  <c:v>7.9883421000000003E-3</c:v>
                </c:pt>
                <c:pt idx="36629">
                  <c:v>7.9732834999999991E-3</c:v>
                </c:pt>
                <c:pt idx="36630">
                  <c:v>7.9582734000000002E-3</c:v>
                </c:pt>
                <c:pt idx="36631">
                  <c:v>7.9433097999999994E-3</c:v>
                </c:pt>
                <c:pt idx="36632">
                  <c:v>7.9283927999999997E-3</c:v>
                </c:pt>
                <c:pt idx="36633">
                  <c:v>7.9135214999999995E-3</c:v>
                </c:pt>
                <c:pt idx="36634">
                  <c:v>7.8986957999999993E-3</c:v>
                </c:pt>
                <c:pt idx="36635">
                  <c:v>7.8839146999999995E-3</c:v>
                </c:pt>
                <c:pt idx="36636">
                  <c:v>7.8691774999999995E-3</c:v>
                </c:pt>
                <c:pt idx="36637">
                  <c:v>7.8544840000000001E-3</c:v>
                </c:pt>
                <c:pt idx="36638">
                  <c:v>7.8398342999999992E-3</c:v>
                </c:pt>
                <c:pt idx="36639">
                  <c:v>7.8252275000000003E-3</c:v>
                </c:pt>
                <c:pt idx="36640">
                  <c:v>7.8106625000000001E-3</c:v>
                </c:pt>
                <c:pt idx="36641">
                  <c:v>7.7961389999999997E-3</c:v>
                </c:pt>
                <c:pt idx="36642">
                  <c:v>7.7816569000000004E-3</c:v>
                </c:pt>
                <c:pt idx="36643">
                  <c:v>7.7672158000000003E-3</c:v>
                </c:pt>
                <c:pt idx="36644">
                  <c:v>7.7528153000000002E-3</c:v>
                </c:pt>
                <c:pt idx="36645">
                  <c:v>7.7384547000000003E-3</c:v>
                </c:pt>
                <c:pt idx="36646">
                  <c:v>7.7241343000000002E-3</c:v>
                </c:pt>
                <c:pt idx="36647">
                  <c:v>7.7098529000000004E-3</c:v>
                </c:pt>
                <c:pt idx="36648">
                  <c:v>7.6956105999999996E-3</c:v>
                </c:pt>
                <c:pt idx="36649">
                  <c:v>7.6814070000000003E-3</c:v>
                </c:pt>
                <c:pt idx="36650">
                  <c:v>7.6672420999999999E-3</c:v>
                </c:pt>
                <c:pt idx="36651">
                  <c:v>7.6531148999999998E-3</c:v>
                </c:pt>
                <c:pt idx="36652">
                  <c:v>7.6390253000000003E-3</c:v>
                </c:pt>
                <c:pt idx="36653">
                  <c:v>7.6249734999999999E-3</c:v>
                </c:pt>
                <c:pt idx="36654">
                  <c:v>7.6109589999999996E-3</c:v>
                </c:pt>
                <c:pt idx="36655">
                  <c:v>7.5969812000000001E-3</c:v>
                </c:pt>
                <c:pt idx="36656">
                  <c:v>7.5830398E-3</c:v>
                </c:pt>
                <c:pt idx="36657">
                  <c:v>7.5691346999999997E-3</c:v>
                </c:pt>
                <c:pt idx="36658">
                  <c:v>7.5552659000000001E-3</c:v>
                </c:pt>
                <c:pt idx="36659">
                  <c:v>7.5414325000000004E-3</c:v>
                </c:pt>
                <c:pt idx="36660">
                  <c:v>7.5276344999999998E-3</c:v>
                </c:pt>
                <c:pt idx="36661">
                  <c:v>7.5138719E-3</c:v>
                </c:pt>
                <c:pt idx="36662">
                  <c:v>7.5001442000000003E-3</c:v>
                </c:pt>
                <c:pt idx="36663">
                  <c:v>7.4864514E-3</c:v>
                </c:pt>
                <c:pt idx="36664">
                  <c:v>7.4727930999999997E-3</c:v>
                </c:pt>
                <c:pt idx="36665">
                  <c:v>7.4591687999999998E-3</c:v>
                </c:pt>
                <c:pt idx="36666">
                  <c:v>7.4455789000000003E-3</c:v>
                </c:pt>
                <c:pt idx="36667">
                  <c:v>7.4320226000000001E-3</c:v>
                </c:pt>
                <c:pt idx="36668">
                  <c:v>7.4184997999999997E-3</c:v>
                </c:pt>
                <c:pt idx="36669">
                  <c:v>7.4050104999999998E-3</c:v>
                </c:pt>
                <c:pt idx="36670">
                  <c:v>7.3915543000000004E-3</c:v>
                </c:pt>
                <c:pt idx="36671">
                  <c:v>7.3781311999999996E-3</c:v>
                </c:pt>
                <c:pt idx="36672">
                  <c:v>7.3647406E-3</c:v>
                </c:pt>
                <c:pt idx="36673">
                  <c:v>7.3513826000000003E-3</c:v>
                </c:pt>
                <c:pt idx="36674">
                  <c:v>7.3380572999999999E-3</c:v>
                </c:pt>
                <c:pt idx="36675">
                  <c:v>7.3247640000000001E-3</c:v>
                </c:pt>
                <c:pt idx="36676">
                  <c:v>7.3115024999999998E-3</c:v>
                </c:pt>
                <c:pt idx="36677">
                  <c:v>7.2982726E-3</c:v>
                </c:pt>
                <c:pt idx="36678">
                  <c:v>7.2850743000000004E-3</c:v>
                </c:pt>
                <c:pt idx="36679">
                  <c:v>7.2719077999999996E-3</c:v>
                </c:pt>
                <c:pt idx="36680">
                  <c:v>7.2587724000000003E-3</c:v>
                </c:pt>
                <c:pt idx="36681">
                  <c:v>7.2456676999999997E-3</c:v>
                </c:pt>
                <c:pt idx="36682">
                  <c:v>7.2325942999999998E-3</c:v>
                </c:pt>
                <c:pt idx="36683">
                  <c:v>7.2195515999999996E-3</c:v>
                </c:pt>
                <c:pt idx="36684">
                  <c:v>7.2065391999999997E-3</c:v>
                </c:pt>
                <c:pt idx="36685">
                  <c:v>7.1935569999999997E-3</c:v>
                </c:pt>
                <c:pt idx="36686">
                  <c:v>7.1806051000000001E-3</c:v>
                </c:pt>
                <c:pt idx="36687">
                  <c:v>7.1676834000000004E-3</c:v>
                </c:pt>
                <c:pt idx="36688">
                  <c:v>7.1547916E-3</c:v>
                </c:pt>
                <c:pt idx="36689">
                  <c:v>7.1419296000000002E-3</c:v>
                </c:pt>
                <c:pt idx="36690">
                  <c:v>7.1290968999999996E-3</c:v>
                </c:pt>
                <c:pt idx="36691">
                  <c:v>7.1162934999999998E-3</c:v>
                </c:pt>
                <c:pt idx="36692">
                  <c:v>7.1035194999999997E-3</c:v>
                </c:pt>
                <c:pt idx="36693">
                  <c:v>7.0907744000000003E-3</c:v>
                </c:pt>
                <c:pt idx="36694">
                  <c:v>7.0780586000000001E-3</c:v>
                </c:pt>
                <c:pt idx="36695">
                  <c:v>7.0653716000000002E-3</c:v>
                </c:pt>
                <c:pt idx="36696">
                  <c:v>7.0527131E-3</c:v>
                </c:pt>
                <c:pt idx="36697">
                  <c:v>7.0400829000000003E-3</c:v>
                </c:pt>
                <c:pt idx="36698">
                  <c:v>7.0274812000000004E-3</c:v>
                </c:pt>
                <c:pt idx="36699">
                  <c:v>7.0149078999999998E-3</c:v>
                </c:pt>
                <c:pt idx="36700">
                  <c:v>7.0023630000000002E-3</c:v>
                </c:pt>
                <c:pt idx="36701">
                  <c:v>6.9898460000000001E-3</c:v>
                </c:pt>
                <c:pt idx="36702">
                  <c:v>6.9773565000000003E-3</c:v>
                </c:pt>
                <c:pt idx="36703">
                  <c:v>6.9648949E-3</c:v>
                </c:pt>
                <c:pt idx="36704">
                  <c:v>6.9524608999999996E-3</c:v>
                </c:pt>
                <c:pt idx="36705">
                  <c:v>6.9400542000000003E-3</c:v>
                </c:pt>
                <c:pt idx="36706">
                  <c:v>6.9276750999999999E-3</c:v>
                </c:pt>
                <c:pt idx="36707">
                  <c:v>6.9153230000000001E-3</c:v>
                </c:pt>
                <c:pt idx="36708">
                  <c:v>6.9029978000000004E-3</c:v>
                </c:pt>
                <c:pt idx="36709">
                  <c:v>6.8906996999999999E-3</c:v>
                </c:pt>
                <c:pt idx="36710">
                  <c:v>6.8784286E-3</c:v>
                </c:pt>
                <c:pt idx="36711">
                  <c:v>6.8661840999999996E-3</c:v>
                </c:pt>
                <c:pt idx="36712">
                  <c:v>6.8539660000000004E-3</c:v>
                </c:pt>
                <c:pt idx="36713">
                  <c:v>6.8417746000000003E-3</c:v>
                </c:pt>
                <c:pt idx="36714">
                  <c:v>6.8296095999999997E-3</c:v>
                </c:pt>
                <c:pt idx="36715">
                  <c:v>6.8174708000000002E-3</c:v>
                </c:pt>
                <c:pt idx="36716">
                  <c:v>6.8053580000000001E-3</c:v>
                </c:pt>
                <c:pt idx="36717">
                  <c:v>6.7932712999999997E-3</c:v>
                </c:pt>
                <c:pt idx="36718">
                  <c:v>6.7812107E-3</c:v>
                </c:pt>
                <c:pt idx="36719">
                  <c:v>6.7691760999999996E-3</c:v>
                </c:pt>
                <c:pt idx="36720">
                  <c:v>6.7571671999999998E-3</c:v>
                </c:pt>
                <c:pt idx="36721">
                  <c:v>6.7451838000000004E-3</c:v>
                </c:pt>
                <c:pt idx="36722">
                  <c:v>6.7332256999999996E-3</c:v>
                </c:pt>
                <c:pt idx="36723">
                  <c:v>6.7212931000000002E-3</c:v>
                </c:pt>
                <c:pt idx="36724">
                  <c:v>6.7093856999999998E-3</c:v>
                </c:pt>
                <c:pt idx="36725">
                  <c:v>6.6975033999999998E-3</c:v>
                </c:pt>
                <c:pt idx="36726">
                  <c:v>6.6856462999999996E-3</c:v>
                </c:pt>
                <c:pt idx="36727">
                  <c:v>6.6738142999999998E-3</c:v>
                </c:pt>
                <c:pt idx="36728">
                  <c:v>6.6620070000000002E-3</c:v>
                </c:pt>
                <c:pt idx="36729">
                  <c:v>6.6502248E-3</c:v>
                </c:pt>
                <c:pt idx="36730">
                  <c:v>6.6384673E-3</c:v>
                </c:pt>
                <c:pt idx="36731">
                  <c:v>6.6267339999999996E-3</c:v>
                </c:pt>
                <c:pt idx="36732">
                  <c:v>6.6150254999999998E-3</c:v>
                </c:pt>
                <c:pt idx="36733">
                  <c:v>6.6033411E-3</c:v>
                </c:pt>
                <c:pt idx="36734">
                  <c:v>6.5916808999999998E-3</c:v>
                </c:pt>
                <c:pt idx="36735">
                  <c:v>6.5800449999999996E-3</c:v>
                </c:pt>
                <c:pt idx="36736">
                  <c:v>6.5684332999999999E-3</c:v>
                </c:pt>
                <c:pt idx="36737">
                  <c:v>6.5568457000000002E-3</c:v>
                </c:pt>
                <c:pt idx="36738">
                  <c:v>6.5452820000000004E-3</c:v>
                </c:pt>
                <c:pt idx="36739">
                  <c:v>6.5337423999999996E-3</c:v>
                </c:pt>
                <c:pt idx="36740">
                  <c:v>6.5222266000000001E-3</c:v>
                </c:pt>
                <c:pt idx="36741">
                  <c:v>6.5107341000000003E-3</c:v>
                </c:pt>
                <c:pt idx="36742">
                  <c:v>6.4992653000000003E-3</c:v>
                </c:pt>
                <c:pt idx="36743">
                  <c:v>6.4878202999999997E-3</c:v>
                </c:pt>
                <c:pt idx="36744">
                  <c:v>6.4763985999999997E-3</c:v>
                </c:pt>
                <c:pt idx="36745">
                  <c:v>6.4650000999999999E-3</c:v>
                </c:pt>
                <c:pt idx="36746">
                  <c:v>6.4536248999999997E-3</c:v>
                </c:pt>
                <c:pt idx="36747">
                  <c:v>6.4422730000000001E-3</c:v>
                </c:pt>
                <c:pt idx="36748">
                  <c:v>6.4309440000000001E-3</c:v>
                </c:pt>
                <c:pt idx="36749">
                  <c:v>6.4196382000000001E-3</c:v>
                </c:pt>
                <c:pt idx="36750">
                  <c:v>6.4083552000000002E-3</c:v>
                </c:pt>
                <c:pt idx="36751">
                  <c:v>6.3970950000000002E-3</c:v>
                </c:pt>
                <c:pt idx="36752">
                  <c:v>6.3858576999999998E-3</c:v>
                </c:pt>
                <c:pt idx="36753">
                  <c:v>6.3746432000000002E-3</c:v>
                </c:pt>
                <c:pt idx="36754">
                  <c:v>6.363451E-3</c:v>
                </c:pt>
                <c:pt idx="36755">
                  <c:v>6.3522817000000002E-3</c:v>
                </c:pt>
                <c:pt idx="36756">
                  <c:v>6.3411346999999998E-3</c:v>
                </c:pt>
                <c:pt idx="36757">
                  <c:v>6.3300099999999996E-3</c:v>
                </c:pt>
                <c:pt idx="36758">
                  <c:v>6.3189077000000001E-3</c:v>
                </c:pt>
                <c:pt idx="36759">
                  <c:v>6.3078277999999996E-3</c:v>
                </c:pt>
                <c:pt idx="36760">
                  <c:v>6.2967696999999996E-3</c:v>
                </c:pt>
                <c:pt idx="36761">
                  <c:v>6.2857340000000003E-3</c:v>
                </c:pt>
                <c:pt idx="36762">
                  <c:v>6.2747202000000002E-3</c:v>
                </c:pt>
                <c:pt idx="36763">
                  <c:v>6.2637283000000002E-3</c:v>
                </c:pt>
                <c:pt idx="36764">
                  <c:v>6.2527581999999998E-3</c:v>
                </c:pt>
                <c:pt idx="36765">
                  <c:v>6.2418100000000004E-3</c:v>
                </c:pt>
                <c:pt idx="36766">
                  <c:v>6.2308833000000001E-3</c:v>
                </c:pt>
                <c:pt idx="36767">
                  <c:v>6.2199784000000003E-3</c:v>
                </c:pt>
                <c:pt idx="36768">
                  <c:v>6.2090950000000004E-3</c:v>
                </c:pt>
                <c:pt idx="36769">
                  <c:v>6.1982334999999998E-3</c:v>
                </c:pt>
                <c:pt idx="36770">
                  <c:v>6.1873932999999999E-3</c:v>
                </c:pt>
                <c:pt idx="36771">
                  <c:v>6.1765746E-3</c:v>
                </c:pt>
                <c:pt idx="36772">
                  <c:v>6.1657769000000003E-3</c:v>
                </c:pt>
                <c:pt idx="36773">
                  <c:v>6.1550004999999996E-3</c:v>
                </c:pt>
                <c:pt idx="36774">
                  <c:v>6.1442455999999998E-3</c:v>
                </c:pt>
                <c:pt idx="36775">
                  <c:v>6.1335117000000001E-3</c:v>
                </c:pt>
                <c:pt idx="36776">
                  <c:v>6.1227987000000003E-3</c:v>
                </c:pt>
                <c:pt idx="36777">
                  <c:v>6.1121066000000002E-3</c:v>
                </c:pt>
                <c:pt idx="36778">
                  <c:v>6.1014355000000003E-3</c:v>
                </c:pt>
                <c:pt idx="36779">
                  <c:v>6.0907853999999997E-3</c:v>
                </c:pt>
                <c:pt idx="36780">
                  <c:v>6.0801561999999998E-3</c:v>
                </c:pt>
                <c:pt idx="36781">
                  <c:v>6.0695475000000004E-3</c:v>
                </c:pt>
                <c:pt idx="36782">
                  <c:v>6.0589592999999997E-3</c:v>
                </c:pt>
                <c:pt idx="36783">
                  <c:v>6.0483919999999997E-3</c:v>
                </c:pt>
                <c:pt idx="36784">
                  <c:v>6.0378452999999997E-3</c:v>
                </c:pt>
                <c:pt idx="36785">
                  <c:v>6.0273189999999997E-3</c:v>
                </c:pt>
                <c:pt idx="36786">
                  <c:v>6.0168132000000003E-3</c:v>
                </c:pt>
                <c:pt idx="36787">
                  <c:v>6.0063279000000004E-3</c:v>
                </c:pt>
                <c:pt idx="36788">
                  <c:v>5.9958627E-3</c:v>
                </c:pt>
                <c:pt idx="36789">
                  <c:v>5.9854178999999997E-3</c:v>
                </c:pt>
                <c:pt idx="36790">
                  <c:v>5.9749931000000001E-3</c:v>
                </c:pt>
                <c:pt idx="36791">
                  <c:v>5.9645884E-3</c:v>
                </c:pt>
                <c:pt idx="36792">
                  <c:v>5.9542036999999997E-3</c:v>
                </c:pt>
                <c:pt idx="36793">
                  <c:v>5.9438390000000002E-3</c:v>
                </c:pt>
                <c:pt idx="36794">
                  <c:v>5.9334942999999998E-3</c:v>
                </c:pt>
                <c:pt idx="36795">
                  <c:v>5.9231696999999996E-3</c:v>
                </c:pt>
                <c:pt idx="36796">
                  <c:v>5.9128645999999997E-3</c:v>
                </c:pt>
                <c:pt idx="36797">
                  <c:v>5.9025795000000004E-3</c:v>
                </c:pt>
                <c:pt idx="36798">
                  <c:v>5.8923140000000001E-3</c:v>
                </c:pt>
                <c:pt idx="36799">
                  <c:v>5.8820681000000003E-3</c:v>
                </c:pt>
                <c:pt idx="36800">
                  <c:v>5.8718421E-3</c:v>
                </c:pt>
                <c:pt idx="36801">
                  <c:v>5.8616357999999999E-3</c:v>
                </c:pt>
                <c:pt idx="36802">
                  <c:v>5.8514485000000001E-3</c:v>
                </c:pt>
                <c:pt idx="36803">
                  <c:v>5.8412808000000002E-3</c:v>
                </c:pt>
                <c:pt idx="36804">
                  <c:v>5.8311326000000004E-3</c:v>
                </c:pt>
                <c:pt idx="36805">
                  <c:v>5.8210036000000001E-3</c:v>
                </c:pt>
                <c:pt idx="36806">
                  <c:v>5.8108941000000001E-3</c:v>
                </c:pt>
                <c:pt idx="36807">
                  <c:v>5.8008037E-3</c:v>
                </c:pt>
                <c:pt idx="36808">
                  <c:v>5.7907323000000004E-3</c:v>
                </c:pt>
                <c:pt idx="36809">
                  <c:v>5.7806801000000003E-3</c:v>
                </c:pt>
                <c:pt idx="36810">
                  <c:v>5.7706470000000003E-3</c:v>
                </c:pt>
                <c:pt idx="36811">
                  <c:v>5.7606328999999998E-3</c:v>
                </c:pt>
                <c:pt idx="36812">
                  <c:v>5.7506379999999998E-3</c:v>
                </c:pt>
                <c:pt idx="36813">
                  <c:v>5.7406621000000001E-3</c:v>
                </c:pt>
                <c:pt idx="36814">
                  <c:v>5.7307049000000004E-3</c:v>
                </c:pt>
                <c:pt idx="36815">
                  <c:v>5.7207663000000001E-3</c:v>
                </c:pt>
                <c:pt idx="36816">
                  <c:v>5.7108467000000001E-3</c:v>
                </c:pt>
                <c:pt idx="36817">
                  <c:v>5.7009458999999997E-3</c:v>
                </c:pt>
                <c:pt idx="36818">
                  <c:v>5.6910635999999999E-3</c:v>
                </c:pt>
                <c:pt idx="36819">
                  <c:v>5.6812E-3</c:v>
                </c:pt>
                <c:pt idx="36820">
                  <c:v>5.6713548999999999E-3</c:v>
                </c:pt>
                <c:pt idx="36821">
                  <c:v>5.6615286000000001E-3</c:v>
                </c:pt>
                <c:pt idx="36822">
                  <c:v>5.6517203000000004E-3</c:v>
                </c:pt>
                <c:pt idx="36823">
                  <c:v>5.6419306999999997E-3</c:v>
                </c:pt>
                <c:pt idx="36824">
                  <c:v>5.6321593E-3</c:v>
                </c:pt>
                <c:pt idx="36825">
                  <c:v>5.6224064999999997E-3</c:v>
                </c:pt>
                <c:pt idx="36826">
                  <c:v>5.6126717999999999E-3</c:v>
                </c:pt>
                <c:pt idx="36827">
                  <c:v>5.6029553999999999E-3</c:v>
                </c:pt>
                <c:pt idx="36828">
                  <c:v>5.5932569999999999E-3</c:v>
                </c:pt>
                <c:pt idx="36829">
                  <c:v>5.5835768999999997E-3</c:v>
                </c:pt>
                <c:pt idx="36830">
                  <c:v>5.5739149E-3</c:v>
                </c:pt>
                <c:pt idx="36831">
                  <c:v>5.564271E-3</c:v>
                </c:pt>
                <c:pt idx="36832">
                  <c:v>5.5546453000000001E-3</c:v>
                </c:pt>
                <c:pt idx="36833">
                  <c:v>5.5450372999999997E-3</c:v>
                </c:pt>
                <c:pt idx="36834">
                  <c:v>5.5354469999999998E-3</c:v>
                </c:pt>
                <c:pt idx="36835">
                  <c:v>5.5258748999999999E-3</c:v>
                </c:pt>
                <c:pt idx="36836">
                  <c:v>5.5163204999999996E-3</c:v>
                </c:pt>
                <c:pt idx="36837">
                  <c:v>5.5067837000000001E-3</c:v>
                </c:pt>
                <c:pt idx="36838">
                  <c:v>5.4972646999999998E-3</c:v>
                </c:pt>
                <c:pt idx="36839">
                  <c:v>5.4877633000000002E-3</c:v>
                </c:pt>
                <c:pt idx="36840">
                  <c:v>5.4782796999999998E-3</c:v>
                </c:pt>
                <c:pt idx="36841">
                  <c:v>5.4688137000000001E-3</c:v>
                </c:pt>
                <c:pt idx="36842">
                  <c:v>5.4593654E-3</c:v>
                </c:pt>
                <c:pt idx="36843">
                  <c:v>5.4499344000000002E-3</c:v>
                </c:pt>
                <c:pt idx="36844">
                  <c:v>5.4405210999999998E-3</c:v>
                </c:pt>
                <c:pt idx="36845">
                  <c:v>5.4311248999999997E-3</c:v>
                </c:pt>
                <c:pt idx="36846">
                  <c:v>5.4217461000000003E-3</c:v>
                </c:pt>
                <c:pt idx="36847">
                  <c:v>5.4123849E-3</c:v>
                </c:pt>
                <c:pt idx="36848">
                  <c:v>5.4030409000000003E-3</c:v>
                </c:pt>
                <c:pt idx="36849">
                  <c:v>5.3937142E-3</c:v>
                </c:pt>
                <c:pt idx="36850">
                  <c:v>5.3844047000000004E-3</c:v>
                </c:pt>
                <c:pt idx="36851">
                  <c:v>5.3751123999999997E-3</c:v>
                </c:pt>
                <c:pt idx="36852">
                  <c:v>5.3658374000000002E-3</c:v>
                </c:pt>
                <c:pt idx="36853">
                  <c:v>5.3565790999999998E-3</c:v>
                </c:pt>
                <c:pt idx="36854">
                  <c:v>5.3473380000000001E-3</c:v>
                </c:pt>
                <c:pt idx="36855">
                  <c:v>5.3381137999999996E-3</c:v>
                </c:pt>
                <c:pt idx="36856">
                  <c:v>5.3289067000000002E-3</c:v>
                </c:pt>
                <c:pt idx="36857">
                  <c:v>5.3197163999999996E-3</c:v>
                </c:pt>
                <c:pt idx="36858">
                  <c:v>5.3105428999999996E-3</c:v>
                </c:pt>
                <c:pt idx="36859">
                  <c:v>5.3013861000000004E-3</c:v>
                </c:pt>
                <c:pt idx="36860">
                  <c:v>5.2922461000000001E-3</c:v>
                </c:pt>
                <c:pt idx="36861">
                  <c:v>5.2831229000000002E-3</c:v>
                </c:pt>
                <c:pt idx="36862">
                  <c:v>5.2740164000000004E-3</c:v>
                </c:pt>
                <c:pt idx="36863">
                  <c:v>5.2649267000000003E-3</c:v>
                </c:pt>
                <c:pt idx="36864">
                  <c:v>5.2558537999999998E-3</c:v>
                </c:pt>
                <c:pt idx="36865">
                  <c:v>5.2467970999999997E-3</c:v>
                </c:pt>
                <c:pt idx="36866">
                  <c:v>5.2377572000000001E-3</c:v>
                </c:pt>
                <c:pt idx="36867">
                  <c:v>5.2287336000000004E-3</c:v>
                </c:pt>
                <c:pt idx="36868">
                  <c:v>5.2197268000000003E-3</c:v>
                </c:pt>
                <c:pt idx="36869">
                  <c:v>5.2107363000000002E-3</c:v>
                </c:pt>
                <c:pt idx="36870">
                  <c:v>5.2017621E-3</c:v>
                </c:pt>
                <c:pt idx="36871">
                  <c:v>5.1928045999999999E-3</c:v>
                </c:pt>
                <c:pt idx="36872">
                  <c:v>5.1838635000000001E-3</c:v>
                </c:pt>
                <c:pt idx="36873">
                  <c:v>5.1749385999999998E-3</c:v>
                </c:pt>
                <c:pt idx="36874">
                  <c:v>5.1660296000000001E-3</c:v>
                </c:pt>
                <c:pt idx="36875">
                  <c:v>5.1571367999999999E-3</c:v>
                </c:pt>
                <c:pt idx="36876">
                  <c:v>5.1482604000000001E-3</c:v>
                </c:pt>
                <c:pt idx="36877">
                  <c:v>5.1394003000000002E-3</c:v>
                </c:pt>
                <c:pt idx="36878">
                  <c:v>5.1305559000000001E-3</c:v>
                </c:pt>
                <c:pt idx="36879">
                  <c:v>5.1217279000000003E-3</c:v>
                </c:pt>
                <c:pt idx="36880">
                  <c:v>5.1129158000000003E-3</c:v>
                </c:pt>
                <c:pt idx="36881">
                  <c:v>5.1041198999999997E-3</c:v>
                </c:pt>
                <c:pt idx="36882">
                  <c:v>5.0953398000000002E-3</c:v>
                </c:pt>
                <c:pt idx="36883">
                  <c:v>5.0865755999999996E-3</c:v>
                </c:pt>
                <c:pt idx="36884">
                  <c:v>5.0778272999999997E-3</c:v>
                </c:pt>
                <c:pt idx="36885">
                  <c:v>5.0690947000000004E-3</c:v>
                </c:pt>
                <c:pt idx="36886">
                  <c:v>5.0603779999999999E-3</c:v>
                </c:pt>
                <c:pt idx="36887">
                  <c:v>5.0516770999999997E-3</c:v>
                </c:pt>
                <c:pt idx="36888">
                  <c:v>5.0429921000000001E-3</c:v>
                </c:pt>
                <c:pt idx="36889">
                  <c:v>5.0343228999999998E-3</c:v>
                </c:pt>
                <c:pt idx="36890">
                  <c:v>5.025669E-3</c:v>
                </c:pt>
                <c:pt idx="36891">
                  <c:v>5.0170309999999999E-3</c:v>
                </c:pt>
                <c:pt idx="36892">
                  <c:v>5.0084083000000003E-3</c:v>
                </c:pt>
                <c:pt idx="36893">
                  <c:v>4.9998014999999996E-3</c:v>
                </c:pt>
                <c:pt idx="36894">
                  <c:v>4.9912100999999999E-3</c:v>
                </c:pt>
                <c:pt idx="36895">
                  <c:v>4.9826339999999997E-3</c:v>
                </c:pt>
                <c:pt idx="36896">
                  <c:v>4.9740736999999997E-3</c:v>
                </c:pt>
                <c:pt idx="36897">
                  <c:v>4.9655287999999997E-3</c:v>
                </c:pt>
                <c:pt idx="36898">
                  <c:v>4.9569992999999998E-3</c:v>
                </c:pt>
                <c:pt idx="36899">
                  <c:v>4.9484851999999999E-3</c:v>
                </c:pt>
                <c:pt idx="36900">
                  <c:v>4.9399863999999996E-3</c:v>
                </c:pt>
                <c:pt idx="36901">
                  <c:v>4.9315024999999997E-3</c:v>
                </c:pt>
                <c:pt idx="36902">
                  <c:v>4.9230339999999997E-3</c:v>
                </c:pt>
                <c:pt idx="36903">
                  <c:v>4.9145808000000003E-3</c:v>
                </c:pt>
                <c:pt idx="36904">
                  <c:v>4.9061431000000004E-3</c:v>
                </c:pt>
                <c:pt idx="36905">
                  <c:v>4.8977201999999996E-3</c:v>
                </c:pt>
                <c:pt idx="36906">
                  <c:v>4.8893126999999996E-3</c:v>
                </c:pt>
                <c:pt idx="36907">
                  <c:v>4.8809201E-3</c:v>
                </c:pt>
                <c:pt idx="36908">
                  <c:v>4.8725423000000002E-3</c:v>
                </c:pt>
                <c:pt idx="36909">
                  <c:v>4.8641800000000001E-3</c:v>
                </c:pt>
                <c:pt idx="36910">
                  <c:v>4.8558326000000002E-3</c:v>
                </c:pt>
                <c:pt idx="36911">
                  <c:v>4.8475000000000002E-3</c:v>
                </c:pt>
                <c:pt idx="36912">
                  <c:v>4.8391824000000002E-3</c:v>
                </c:pt>
                <c:pt idx="36913">
                  <c:v>4.8308795999999999E-3</c:v>
                </c:pt>
                <c:pt idx="36914">
                  <c:v>4.8225917999999996E-3</c:v>
                </c:pt>
                <c:pt idx="36915">
                  <c:v>4.8143188E-3</c:v>
                </c:pt>
                <c:pt idx="36916">
                  <c:v>4.8060602999999997E-3</c:v>
                </c:pt>
                <c:pt idx="36917">
                  <c:v>4.7978166999999997E-3</c:v>
                </c:pt>
                <c:pt idx="36918">
                  <c:v>4.789588E-3</c:v>
                </c:pt>
                <c:pt idx="36919">
                  <c:v>4.7813737999999996E-3</c:v>
                </c:pt>
                <c:pt idx="36920">
                  <c:v>4.7731744E-3</c:v>
                </c:pt>
                <c:pt idx="36921">
                  <c:v>4.7649894999999996E-3</c:v>
                </c:pt>
                <c:pt idx="36922">
                  <c:v>4.7568195000000004E-3</c:v>
                </c:pt>
                <c:pt idx="36923">
                  <c:v>4.7486639000000001E-3</c:v>
                </c:pt>
                <c:pt idx="36924">
                  <c:v>4.7405227000000003E-3</c:v>
                </c:pt>
                <c:pt idx="36925">
                  <c:v>4.7323959999999998E-3</c:v>
                </c:pt>
                <c:pt idx="36926">
                  <c:v>4.7242836999999999E-3</c:v>
                </c:pt>
                <c:pt idx="36927">
                  <c:v>4.7161859000000002E-3</c:v>
                </c:pt>
                <c:pt idx="36928">
                  <c:v>4.7081023999999997E-3</c:v>
                </c:pt>
                <c:pt idx="36929">
                  <c:v>4.7000334999999999E-3</c:v>
                </c:pt>
                <c:pt idx="36930">
                  <c:v>4.6919789000000002E-3</c:v>
                </c:pt>
                <c:pt idx="36931">
                  <c:v>4.6839387999999997E-3</c:v>
                </c:pt>
                <c:pt idx="36932">
                  <c:v>4.6759126999999998E-3</c:v>
                </c:pt>
                <c:pt idx="36933">
                  <c:v>4.6679010000000003E-3</c:v>
                </c:pt>
                <c:pt idx="36934">
                  <c:v>4.6599036999999998E-3</c:v>
                </c:pt>
                <c:pt idx="36935">
                  <c:v>4.6519203999999996E-3</c:v>
                </c:pt>
                <c:pt idx="36936">
                  <c:v>4.6439515000000001E-3</c:v>
                </c:pt>
                <c:pt idx="36937">
                  <c:v>4.6359966999999997E-3</c:v>
                </c:pt>
                <c:pt idx="36938">
                  <c:v>4.6280556999999996E-3</c:v>
                </c:pt>
                <c:pt idx="36939">
                  <c:v>4.6201287999999997E-3</c:v>
                </c:pt>
                <c:pt idx="36940">
                  <c:v>4.6122163000000002E-3</c:v>
                </c:pt>
                <c:pt idx="36941">
                  <c:v>4.6043176999999999E-3</c:v>
                </c:pt>
                <c:pt idx="36942">
                  <c:v>4.5964331000000001E-3</c:v>
                </c:pt>
                <c:pt idx="36943">
                  <c:v>4.5885624999999998E-3</c:v>
                </c:pt>
                <c:pt idx="36944">
                  <c:v>4.5807058999999999E-3</c:v>
                </c:pt>
                <c:pt idx="36945">
                  <c:v>4.5728632E-3</c:v>
                </c:pt>
                <c:pt idx="36946">
                  <c:v>4.5650341000000004E-3</c:v>
                </c:pt>
                <c:pt idx="36947">
                  <c:v>4.5572188999999999E-3</c:v>
                </c:pt>
                <c:pt idx="36948">
                  <c:v>4.5494176000000002E-3</c:v>
                </c:pt>
                <c:pt idx="36949">
                  <c:v>4.5416299E-3</c:v>
                </c:pt>
                <c:pt idx="36950">
                  <c:v>4.5338562000000002E-3</c:v>
                </c:pt>
                <c:pt idx="36951">
                  <c:v>4.5260964000000004E-3</c:v>
                </c:pt>
                <c:pt idx="36952">
                  <c:v>4.5183500999999996E-3</c:v>
                </c:pt>
                <c:pt idx="36953">
                  <c:v>4.5106173000000003E-3</c:v>
                </c:pt>
                <c:pt idx="36954">
                  <c:v>4.5028984999999997E-3</c:v>
                </c:pt>
                <c:pt idx="36955">
                  <c:v>4.4951933000000003E-3</c:v>
                </c:pt>
                <c:pt idx="36956">
                  <c:v>4.4875015000000002E-3</c:v>
                </c:pt>
                <c:pt idx="36957">
                  <c:v>4.4798232E-3</c:v>
                </c:pt>
                <c:pt idx="36958">
                  <c:v>4.4721583999999997E-3</c:v>
                </c:pt>
                <c:pt idx="36959">
                  <c:v>4.4645071E-3</c:v>
                </c:pt>
                <c:pt idx="36960">
                  <c:v>4.4568693000000001E-3</c:v>
                </c:pt>
                <c:pt idx="36961">
                  <c:v>4.4492450999999997E-3</c:v>
                </c:pt>
                <c:pt idx="36962">
                  <c:v>4.4416343000000004E-3</c:v>
                </c:pt>
                <c:pt idx="36963">
                  <c:v>4.434037E-3</c:v>
                </c:pt>
                <c:pt idx="36964">
                  <c:v>4.4264528000000003E-3</c:v>
                </c:pt>
                <c:pt idx="36965">
                  <c:v>4.4188821000000003E-3</c:v>
                </c:pt>
                <c:pt idx="36966">
                  <c:v>4.4113249000000002E-3</c:v>
                </c:pt>
                <c:pt idx="36967">
                  <c:v>4.4037807000000002E-3</c:v>
                </c:pt>
                <c:pt idx="36968">
                  <c:v>4.39625E-3</c:v>
                </c:pt>
                <c:pt idx="36969">
                  <c:v>4.3887324000000004E-3</c:v>
                </c:pt>
                <c:pt idx="36970">
                  <c:v>4.3812278E-3</c:v>
                </c:pt>
                <c:pt idx="36971">
                  <c:v>4.3737367000000003E-3</c:v>
                </c:pt>
                <c:pt idx="36972">
                  <c:v>4.3662585999999998E-3</c:v>
                </c:pt>
                <c:pt idx="36973">
                  <c:v>4.3587935999999999E-3</c:v>
                </c:pt>
                <c:pt idx="36974">
                  <c:v>4.3513416000000001E-3</c:v>
                </c:pt>
                <c:pt idx="36975">
                  <c:v>4.3439031999999997E-3</c:v>
                </c:pt>
                <c:pt idx="36976">
                  <c:v>4.3364776999999998E-3</c:v>
                </c:pt>
                <c:pt idx="36977">
                  <c:v>4.3290652999999997E-3</c:v>
                </c:pt>
                <c:pt idx="36978">
                  <c:v>4.3216655000000003E-3</c:v>
                </c:pt>
                <c:pt idx="36979">
                  <c:v>4.3142787000000002E-3</c:v>
                </c:pt>
                <c:pt idx="36980">
                  <c:v>4.3069049999999998E-3</c:v>
                </c:pt>
                <c:pt idx="36981">
                  <c:v>4.2995443000000003E-3</c:v>
                </c:pt>
                <c:pt idx="36982">
                  <c:v>4.2921966000000001E-3</c:v>
                </c:pt>
                <c:pt idx="36983">
                  <c:v>4.2848614999999998E-3</c:v>
                </c:pt>
                <c:pt idx="36984">
                  <c:v>4.2775393999999996E-3</c:v>
                </c:pt>
                <c:pt idx="36985">
                  <c:v>4.2702299999999999E-3</c:v>
                </c:pt>
                <c:pt idx="36986">
                  <c:v>4.2629334999999997E-3</c:v>
                </c:pt>
                <c:pt idx="36987">
                  <c:v>4.2556495999999996E-3</c:v>
                </c:pt>
                <c:pt idx="36988">
                  <c:v>4.2483788E-3</c:v>
                </c:pt>
                <c:pt idx="36989">
                  <c:v>4.2411204999999999E-3</c:v>
                </c:pt>
                <c:pt idx="36990">
                  <c:v>4.2338747999999997E-3</c:v>
                </c:pt>
                <c:pt idx="36991">
                  <c:v>4.2266417000000004E-3</c:v>
                </c:pt>
                <c:pt idx="36992">
                  <c:v>4.2194216999999999E-3</c:v>
                </c:pt>
                <c:pt idx="36993">
                  <c:v>4.2122141000000002E-3</c:v>
                </c:pt>
                <c:pt idx="36994">
                  <c:v>4.2050192E-3</c:v>
                </c:pt>
                <c:pt idx="36995">
                  <c:v>4.1978368999999998E-3</c:v>
                </c:pt>
                <c:pt idx="36996">
                  <c:v>4.1906671E-3</c:v>
                </c:pt>
                <c:pt idx="36997">
                  <c:v>4.1835099000000001E-3</c:v>
                </c:pt>
                <c:pt idx="36998">
                  <c:v>4.1763646999999999E-3</c:v>
                </c:pt>
                <c:pt idx="36999">
                  <c:v>4.1692322000000002E-3</c:v>
                </c:pt>
                <c:pt idx="37000">
                  <c:v>4.1621122999999996E-3</c:v>
                </c:pt>
                <c:pt idx="37001">
                  <c:v>4.1550043999999996E-3</c:v>
                </c:pt>
                <c:pt idx="37002">
                  <c:v>4.1479090999999996E-3</c:v>
                </c:pt>
                <c:pt idx="37003">
                  <c:v>4.1408264000000004E-3</c:v>
                </c:pt>
                <c:pt idx="37004">
                  <c:v>4.1337557999999996E-3</c:v>
                </c:pt>
                <c:pt idx="37005">
                  <c:v>4.1266977999999998E-3</c:v>
                </c:pt>
                <c:pt idx="37006">
                  <c:v>4.1196519000000001E-3</c:v>
                </c:pt>
                <c:pt idx="37007">
                  <c:v>4.1126180000000002E-3</c:v>
                </c:pt>
                <c:pt idx="37008">
                  <c:v>4.1055967999999998E-3</c:v>
                </c:pt>
                <c:pt idx="37009">
                  <c:v>4.0985876999999997E-3</c:v>
                </c:pt>
                <c:pt idx="37010">
                  <c:v>4.0915906000000002E-3</c:v>
                </c:pt>
                <c:pt idx="37011">
                  <c:v>4.0846056999999996E-3</c:v>
                </c:pt>
                <c:pt idx="37012">
                  <c:v>4.0776329000000002E-3</c:v>
                </c:pt>
                <c:pt idx="37013">
                  <c:v>4.0706722000000001E-3</c:v>
                </c:pt>
                <c:pt idx="37014">
                  <c:v>4.0637236000000002E-3</c:v>
                </c:pt>
                <c:pt idx="37015">
                  <c:v>4.0567870999999997E-3</c:v>
                </c:pt>
                <c:pt idx="37016">
                  <c:v>4.0498627000000002E-3</c:v>
                </c:pt>
                <c:pt idx="37017">
                  <c:v>4.0429504999999998E-3</c:v>
                </c:pt>
                <c:pt idx="37018">
                  <c:v>4.0360502999999999E-3</c:v>
                </c:pt>
                <c:pt idx="37019">
                  <c:v>4.0291622000000003E-3</c:v>
                </c:pt>
                <c:pt idx="37020">
                  <c:v>4.0222857999999998E-3</c:v>
                </c:pt>
                <c:pt idx="37021">
                  <c:v>4.0154214999999997E-3</c:v>
                </c:pt>
                <c:pt idx="37022">
                  <c:v>4.0085688E-3</c:v>
                </c:pt>
                <c:pt idx="37023">
                  <c:v>4.0017283000000001E-3</c:v>
                </c:pt>
                <c:pt idx="37024">
                  <c:v>3.9948997999999999E-3</c:v>
                </c:pt>
                <c:pt idx="37025">
                  <c:v>3.9880829999999999E-3</c:v>
                </c:pt>
                <c:pt idx="37026">
                  <c:v>3.9812778000000004E-3</c:v>
                </c:pt>
                <c:pt idx="37027">
                  <c:v>3.9744847000000002E-3</c:v>
                </c:pt>
                <c:pt idx="37028">
                  <c:v>3.9677033E-3</c:v>
                </c:pt>
                <c:pt idx="37029">
                  <c:v>3.9609335000000004E-3</c:v>
                </c:pt>
                <c:pt idx="37030">
                  <c:v>3.9541758999999998E-3</c:v>
                </c:pt>
                <c:pt idx="37031">
                  <c:v>3.9474298E-3</c:v>
                </c:pt>
                <c:pt idx="37032">
                  <c:v>3.9406954000000003E-3</c:v>
                </c:pt>
                <c:pt idx="37033">
                  <c:v>3.9339726999999998E-3</c:v>
                </c:pt>
                <c:pt idx="37034">
                  <c:v>3.9272615999999998E-3</c:v>
                </c:pt>
                <c:pt idx="37035">
                  <c:v>3.9205621000000003E-3</c:v>
                </c:pt>
                <c:pt idx="37036">
                  <c:v>3.9138743E-3</c:v>
                </c:pt>
                <c:pt idx="37037">
                  <c:v>3.9071981000000002E-3</c:v>
                </c:pt>
                <c:pt idx="37038">
                  <c:v>3.9005333E-3</c:v>
                </c:pt>
                <c:pt idx="37039">
                  <c:v>3.8938801999999998E-3</c:v>
                </c:pt>
                <c:pt idx="37040">
                  <c:v>3.8872384E-3</c:v>
                </c:pt>
                <c:pt idx="37041">
                  <c:v>3.8806080999999998E-3</c:v>
                </c:pt>
                <c:pt idx="37042">
                  <c:v>3.8739895000000002E-3</c:v>
                </c:pt>
                <c:pt idx="37043">
                  <c:v>3.8673822E-3</c:v>
                </c:pt>
                <c:pt idx="37044">
                  <c:v>3.8607862999999998E-3</c:v>
                </c:pt>
                <c:pt idx="37045">
                  <c:v>3.8542019000000001E-3</c:v>
                </c:pt>
                <c:pt idx="37046">
                  <c:v>3.8476287999999999E-3</c:v>
                </c:pt>
                <c:pt idx="37047">
                  <c:v>3.8410672000000002E-3</c:v>
                </c:pt>
                <c:pt idx="37048">
                  <c:v>3.8345166999999999E-3</c:v>
                </c:pt>
                <c:pt idx="37049">
                  <c:v>3.8279777E-3</c:v>
                </c:pt>
                <c:pt idx="37050">
                  <c:v>3.8214498E-3</c:v>
                </c:pt>
                <c:pt idx="37051">
                  <c:v>3.8149334000000001E-3</c:v>
                </c:pt>
                <c:pt idx="37052">
                  <c:v>3.8084281E-3</c:v>
                </c:pt>
                <c:pt idx="37053">
                  <c:v>3.8019339999999999E-3</c:v>
                </c:pt>
                <c:pt idx="37054">
                  <c:v>3.7954513000000001E-3</c:v>
                </c:pt>
                <c:pt idx="37055">
                  <c:v>3.7889796999999998E-3</c:v>
                </c:pt>
                <c:pt idx="37056">
                  <c:v>3.7825193999999999E-3</c:v>
                </c:pt>
                <c:pt idx="37057">
                  <c:v>3.7760701999999999E-3</c:v>
                </c:pt>
                <c:pt idx="37058">
                  <c:v>3.7696320000000002E-3</c:v>
                </c:pt>
                <c:pt idx="37059">
                  <c:v>3.7632048999999999E-3</c:v>
                </c:pt>
                <c:pt idx="37060">
                  <c:v>3.756789E-3</c:v>
                </c:pt>
                <c:pt idx="37061">
                  <c:v>3.7503840999999999E-3</c:v>
                </c:pt>
                <c:pt idx="37062">
                  <c:v>3.7439903000000001E-3</c:v>
                </c:pt>
                <c:pt idx="37063">
                  <c:v>3.7376075000000002E-3</c:v>
                </c:pt>
                <c:pt idx="37064">
                  <c:v>3.7312356000000001E-3</c:v>
                </c:pt>
                <c:pt idx="37065">
                  <c:v>3.7248746999999998E-3</c:v>
                </c:pt>
                <c:pt idx="37066">
                  <c:v>3.7185247000000002E-3</c:v>
                </c:pt>
                <c:pt idx="37067">
                  <c:v>3.7121857E-3</c:v>
                </c:pt>
                <c:pt idx="37068">
                  <c:v>3.7058576000000001E-3</c:v>
                </c:pt>
                <c:pt idx="37069">
                  <c:v>3.6995404E-3</c:v>
                </c:pt>
                <c:pt idx="37070">
                  <c:v>3.6932342000000002E-3</c:v>
                </c:pt>
                <c:pt idx="37071">
                  <c:v>3.6869387000000001E-3</c:v>
                </c:pt>
                <c:pt idx="37072">
                  <c:v>3.6806540999999998E-3</c:v>
                </c:pt>
                <c:pt idx="37073">
                  <c:v>3.6743804999999998E-3</c:v>
                </c:pt>
                <c:pt idx="37074">
                  <c:v>3.6681176E-3</c:v>
                </c:pt>
                <c:pt idx="37075">
                  <c:v>3.6618654E-3</c:v>
                </c:pt>
                <c:pt idx="37076">
                  <c:v>3.6556239000000001E-3</c:v>
                </c:pt>
                <c:pt idx="37077">
                  <c:v>3.6493933E-3</c:v>
                </c:pt>
                <c:pt idx="37078">
                  <c:v>3.6431735000000002E-3</c:v>
                </c:pt>
                <c:pt idx="37079">
                  <c:v>3.6369640999999999E-3</c:v>
                </c:pt>
                <c:pt idx="37080">
                  <c:v>3.6307654999999999E-3</c:v>
                </c:pt>
                <c:pt idx="37081">
                  <c:v>3.6245775000000001E-3</c:v>
                </c:pt>
                <c:pt idx="37082">
                  <c:v>3.6184003E-3</c:v>
                </c:pt>
                <c:pt idx="37083">
                  <c:v>3.6122336000000001E-3</c:v>
                </c:pt>
                <c:pt idx="37084">
                  <c:v>3.6060774999999998E-3</c:v>
                </c:pt>
                <c:pt idx="37085">
                  <c:v>3.5999320000000001E-3</c:v>
                </c:pt>
                <c:pt idx="37086">
                  <c:v>3.5937971000000002E-3</c:v>
                </c:pt>
                <c:pt idx="37087">
                  <c:v>3.5876726999999999E-3</c:v>
                </c:pt>
                <c:pt idx="37088">
                  <c:v>3.5815588000000001E-3</c:v>
                </c:pt>
                <c:pt idx="37089">
                  <c:v>3.5754554000000001E-3</c:v>
                </c:pt>
                <c:pt idx="37090">
                  <c:v>3.5693625000000001E-3</c:v>
                </c:pt>
                <c:pt idx="37091">
                  <c:v>3.5632799999999998E-3</c:v>
                </c:pt>
                <c:pt idx="37092">
                  <c:v>3.5572080000000001E-3</c:v>
                </c:pt>
                <c:pt idx="37093">
                  <c:v>3.5511465E-3</c:v>
                </c:pt>
                <c:pt idx="37094">
                  <c:v>3.5450951999999999E-3</c:v>
                </c:pt>
                <c:pt idx="37095">
                  <c:v>3.5390543999999999E-3</c:v>
                </c:pt>
                <c:pt idx="37096">
                  <c:v>3.5330241000000001E-3</c:v>
                </c:pt>
                <c:pt idx="37097">
                  <c:v>3.5270039999999998E-3</c:v>
                </c:pt>
                <c:pt idx="37098">
                  <c:v>3.5209942E-3</c:v>
                </c:pt>
                <c:pt idx="37099">
                  <c:v>3.5149948999999999E-3</c:v>
                </c:pt>
                <c:pt idx="37100">
                  <c:v>3.5090058000000002E-3</c:v>
                </c:pt>
                <c:pt idx="37101">
                  <c:v>3.5030269000000001E-3</c:v>
                </c:pt>
                <c:pt idx="37102">
                  <c:v>3.4970583E-3</c:v>
                </c:pt>
                <c:pt idx="37103">
                  <c:v>3.4910999E-3</c:v>
                </c:pt>
                <c:pt idx="37104">
                  <c:v>3.4851518E-3</c:v>
                </c:pt>
                <c:pt idx="37105">
                  <c:v>3.4792139E-3</c:v>
                </c:pt>
                <c:pt idx="37106">
                  <c:v>3.4732860999999999E-3</c:v>
                </c:pt>
                <c:pt idx="37107">
                  <c:v>3.4673683999999999E-3</c:v>
                </c:pt>
                <c:pt idx="37108">
                  <c:v>3.4614609999999999E-3</c:v>
                </c:pt>
                <c:pt idx="37109">
                  <c:v>3.4555636999999998E-3</c:v>
                </c:pt>
                <c:pt idx="37110">
                  <c:v>3.4496765999999998E-3</c:v>
                </c:pt>
                <c:pt idx="37111">
                  <c:v>3.4437994000000001E-3</c:v>
                </c:pt>
                <c:pt idx="37112">
                  <c:v>3.4379323E-3</c:v>
                </c:pt>
                <c:pt idx="37113">
                  <c:v>3.4320752999999998E-3</c:v>
                </c:pt>
                <c:pt idx="37114">
                  <c:v>3.4262282E-3</c:v>
                </c:pt>
                <c:pt idx="37115">
                  <c:v>3.4203911000000001E-3</c:v>
                </c:pt>
                <c:pt idx="37116">
                  <c:v>3.4145641000000002E-3</c:v>
                </c:pt>
                <c:pt idx="37117">
                  <c:v>3.4087470000000002E-3</c:v>
                </c:pt>
                <c:pt idx="37118">
                  <c:v>3.4029400000000001E-3</c:v>
                </c:pt>
                <c:pt idx="37119">
                  <c:v>3.397143E-3</c:v>
                </c:pt>
                <c:pt idx="37120">
                  <c:v>3.3913557000000002E-3</c:v>
                </c:pt>
                <c:pt idx="37121">
                  <c:v>3.3855784999999999E-3</c:v>
                </c:pt>
                <c:pt idx="37122">
                  <c:v>3.3798111E-3</c:v>
                </c:pt>
                <c:pt idx="37123">
                  <c:v>3.3740535999999999E-3</c:v>
                </c:pt>
                <c:pt idx="37124">
                  <c:v>3.3683060000000002E-3</c:v>
                </c:pt>
                <c:pt idx="37125">
                  <c:v>3.3625680999999998E-3</c:v>
                </c:pt>
                <c:pt idx="37126">
                  <c:v>3.3568399999999998E-3</c:v>
                </c:pt>
                <c:pt idx="37127">
                  <c:v>3.3511217000000001E-3</c:v>
                </c:pt>
                <c:pt idx="37128">
                  <c:v>3.3454130999999998E-3</c:v>
                </c:pt>
                <c:pt idx="37129">
                  <c:v>3.3397143999999998E-3</c:v>
                </c:pt>
                <c:pt idx="37130">
                  <c:v>3.3340254000000001E-3</c:v>
                </c:pt>
                <c:pt idx="37131">
                  <c:v>3.3283461999999999E-3</c:v>
                </c:pt>
                <c:pt idx="37132">
                  <c:v>3.3226764999999998E-3</c:v>
                </c:pt>
                <c:pt idx="37133">
                  <c:v>3.3170166000000001E-3</c:v>
                </c:pt>
                <c:pt idx="37134">
                  <c:v>3.3113664999999998E-3</c:v>
                </c:pt>
                <c:pt idx="37135">
                  <c:v>3.3057260000000002E-3</c:v>
                </c:pt>
                <c:pt idx="37136">
                  <c:v>3.3000949999999999E-3</c:v>
                </c:pt>
                <c:pt idx="37137">
                  <c:v>3.2944736999999998E-3</c:v>
                </c:pt>
                <c:pt idx="37138">
                  <c:v>3.2888621000000001E-3</c:v>
                </c:pt>
                <c:pt idx="37139">
                  <c:v>3.2832599000000001E-3</c:v>
                </c:pt>
                <c:pt idx="37140">
                  <c:v>3.2776672999999998E-3</c:v>
                </c:pt>
                <c:pt idx="37141">
                  <c:v>3.2720842999999999E-3</c:v>
                </c:pt>
                <c:pt idx="37142">
                  <c:v>3.2665108000000001E-3</c:v>
                </c:pt>
                <c:pt idx="37143">
                  <c:v>3.2609468000000001E-3</c:v>
                </c:pt>
                <c:pt idx="37144">
                  <c:v>3.2553923999999999E-3</c:v>
                </c:pt>
                <c:pt idx="37145">
                  <c:v>3.2498475999999999E-3</c:v>
                </c:pt>
                <c:pt idx="37146">
                  <c:v>3.2443120000000001E-3</c:v>
                </c:pt>
                <c:pt idx="37147">
                  <c:v>3.238786E-3</c:v>
                </c:pt>
                <c:pt idx="37148">
                  <c:v>3.2332693000000001E-3</c:v>
                </c:pt>
                <c:pt idx="37149">
                  <c:v>3.2277622E-3</c:v>
                </c:pt>
                <c:pt idx="37150">
                  <c:v>3.2222643E-3</c:v>
                </c:pt>
                <c:pt idx="37151">
                  <c:v>3.2167758000000001E-3</c:v>
                </c:pt>
                <c:pt idx="37152">
                  <c:v>3.2112969000000001E-3</c:v>
                </c:pt>
                <c:pt idx="37153">
                  <c:v>3.2058272000000001E-3</c:v>
                </c:pt>
                <c:pt idx="37154">
                  <c:v>3.2003668999999999E-3</c:v>
                </c:pt>
                <c:pt idx="37155">
                  <c:v>3.1949157999999998E-3</c:v>
                </c:pt>
                <c:pt idx="37156">
                  <c:v>3.1894740999999999E-3</c:v>
                </c:pt>
                <c:pt idx="37157">
                  <c:v>3.1840415E-3</c:v>
                </c:pt>
                <c:pt idx="37158">
                  <c:v>3.1786180999999998E-3</c:v>
                </c:pt>
                <c:pt idx="37159">
                  <c:v>3.1732040999999998E-3</c:v>
                </c:pt>
                <c:pt idx="37160">
                  <c:v>3.1677991999999999E-3</c:v>
                </c:pt>
                <c:pt idx="37161">
                  <c:v>3.1624036E-3</c:v>
                </c:pt>
                <c:pt idx="37162">
                  <c:v>3.1570172999999999E-3</c:v>
                </c:pt>
                <c:pt idx="37163">
                  <c:v>3.1516400999999999E-3</c:v>
                </c:pt>
                <c:pt idx="37164">
                  <c:v>3.1462718999999998E-3</c:v>
                </c:pt>
                <c:pt idx="37165">
                  <c:v>3.1409131E-3</c:v>
                </c:pt>
                <c:pt idx="37166">
                  <c:v>3.1355633000000002E-3</c:v>
                </c:pt>
                <c:pt idx="37167">
                  <c:v>3.1302227E-3</c:v>
                </c:pt>
                <c:pt idx="37168">
                  <c:v>3.1248910999999999E-3</c:v>
                </c:pt>
                <c:pt idx="37169">
                  <c:v>3.1195685999999999E-3</c:v>
                </c:pt>
                <c:pt idx="37170">
                  <c:v>3.1142550999999998E-3</c:v>
                </c:pt>
                <c:pt idx="37171">
                  <c:v>3.1089507999999999E-3</c:v>
                </c:pt>
                <c:pt idx="37172">
                  <c:v>3.1036555E-3</c:v>
                </c:pt>
                <c:pt idx="37173">
                  <c:v>3.0983691000000002E-3</c:v>
                </c:pt>
                <c:pt idx="37174">
                  <c:v>3.0930917999999999E-3</c:v>
                </c:pt>
                <c:pt idx="37175">
                  <c:v>3.0878235000000001E-3</c:v>
                </c:pt>
                <c:pt idx="37176">
                  <c:v>3.0825640999999999E-3</c:v>
                </c:pt>
                <c:pt idx="37177">
                  <c:v>3.0773138000000002E-3</c:v>
                </c:pt>
                <c:pt idx="37178">
                  <c:v>3.0720723E-3</c:v>
                </c:pt>
                <c:pt idx="37179">
                  <c:v>3.0668396999999998E-3</c:v>
                </c:pt>
                <c:pt idx="37180">
                  <c:v>3.0616159E-3</c:v>
                </c:pt>
                <c:pt idx="37181">
                  <c:v>3.0564008999999998E-3</c:v>
                </c:pt>
                <c:pt idx="37182">
                  <c:v>3.0511951000000001E-3</c:v>
                </c:pt>
                <c:pt idx="37183">
                  <c:v>3.0459979999999998E-3</c:v>
                </c:pt>
                <c:pt idx="37184">
                  <c:v>3.0408099000000001E-3</c:v>
                </c:pt>
                <c:pt idx="37185">
                  <c:v>3.0356305999999999E-3</c:v>
                </c:pt>
                <c:pt idx="37186">
                  <c:v>3.0304599E-3</c:v>
                </c:pt>
                <c:pt idx="37187">
                  <c:v>3.025298E-3</c:v>
                </c:pt>
                <c:pt idx="37188">
                  <c:v>3.0201450000000001E-3</c:v>
                </c:pt>
                <c:pt idx="37189">
                  <c:v>3.0150008000000002E-3</c:v>
                </c:pt>
                <c:pt idx="37190">
                  <c:v>3.0098653000000001E-3</c:v>
                </c:pt>
                <c:pt idx="37191">
                  <c:v>3.0047386000000001E-3</c:v>
                </c:pt>
                <c:pt idx="37192">
                  <c:v>2.9996204999999999E-3</c:v>
                </c:pt>
                <c:pt idx="37193">
                  <c:v>2.9945113000000002E-3</c:v>
                </c:pt>
                <c:pt idx="37194">
                  <c:v>2.9894106999999999E-3</c:v>
                </c:pt>
                <c:pt idx="37195">
                  <c:v>2.9843185999999999E-3</c:v>
                </c:pt>
                <c:pt idx="37196">
                  <c:v>2.9792352999999999E-3</c:v>
                </c:pt>
                <c:pt idx="37197">
                  <c:v>2.9741605000000002E-3</c:v>
                </c:pt>
                <c:pt idx="37198">
                  <c:v>2.9690942999999999E-3</c:v>
                </c:pt>
                <c:pt idx="37199">
                  <c:v>2.9640368E-3</c:v>
                </c:pt>
                <c:pt idx="37200">
                  <c:v>2.9589878E-3</c:v>
                </c:pt>
                <c:pt idx="37201">
                  <c:v>2.9540159999999998E-3</c:v>
                </c:pt>
                <c:pt idx="37202">
                  <c:v>2.9490384999999999E-3</c:v>
                </c:pt>
                <c:pt idx="37203">
                  <c:v>2.9440578000000002E-3</c:v>
                </c:pt>
                <c:pt idx="37204">
                  <c:v>2.9390757E-3</c:v>
                </c:pt>
                <c:pt idx="37205">
                  <c:v>2.9340934000000002E-3</c:v>
                </c:pt>
                <c:pt idx="37206">
                  <c:v>2.9291117000000001E-3</c:v>
                </c:pt>
                <c:pt idx="37207">
                  <c:v>2.9241315000000001E-3</c:v>
                </c:pt>
                <c:pt idx="37208">
                  <c:v>2.9191533E-3</c:v>
                </c:pt>
                <c:pt idx="37209">
                  <c:v>2.9141776999999998E-3</c:v>
                </c:pt>
                <c:pt idx="37210">
                  <c:v>2.9092051999999998E-3</c:v>
                </c:pt>
                <c:pt idx="37211">
                  <c:v>2.9042359000000001E-3</c:v>
                </c:pt>
                <c:pt idx="37212">
                  <c:v>2.8992699999999998E-3</c:v>
                </c:pt>
                <c:pt idx="37213">
                  <c:v>2.894308E-3</c:v>
                </c:pt>
                <c:pt idx="37214">
                  <c:v>2.8893501000000002E-3</c:v>
                </c:pt>
                <c:pt idx="37215">
                  <c:v>2.8843961E-3</c:v>
                </c:pt>
                <c:pt idx="37216">
                  <c:v>2.8794466000000001E-3</c:v>
                </c:pt>
                <c:pt idx="37217">
                  <c:v>2.8745015E-3</c:v>
                </c:pt>
                <c:pt idx="37218">
                  <c:v>2.8695611000000001E-3</c:v>
                </c:pt>
                <c:pt idx="37219">
                  <c:v>2.8646255000000002E-3</c:v>
                </c:pt>
                <c:pt idx="37220">
                  <c:v>2.8596949000000002E-3</c:v>
                </c:pt>
                <c:pt idx="37221">
                  <c:v>2.8547691000000001E-3</c:v>
                </c:pt>
                <c:pt idx="37222">
                  <c:v>2.8498485E-3</c:v>
                </c:pt>
                <c:pt idx="37223">
                  <c:v>2.8449332000000001E-3</c:v>
                </c:pt>
                <c:pt idx="37224">
                  <c:v>2.8400230000000001E-3</c:v>
                </c:pt>
                <c:pt idx="37225">
                  <c:v>2.8351181999999998E-3</c:v>
                </c:pt>
                <c:pt idx="37226">
                  <c:v>2.8302190000000001E-3</c:v>
                </c:pt>
                <c:pt idx="37227">
                  <c:v>2.8253251000000001E-3</c:v>
                </c:pt>
                <c:pt idx="37228">
                  <c:v>2.8204367999999998E-3</c:v>
                </c:pt>
                <c:pt idx="37229">
                  <c:v>2.8155544000000002E-3</c:v>
                </c:pt>
                <c:pt idx="37230">
                  <c:v>2.8106774999999999E-3</c:v>
                </c:pt>
                <c:pt idx="37231">
                  <c:v>2.8058064999999998E-3</c:v>
                </c:pt>
                <c:pt idx="37232">
                  <c:v>2.8009412E-3</c:v>
                </c:pt>
                <c:pt idx="37233">
                  <c:v>2.7960818E-3</c:v>
                </c:pt>
                <c:pt idx="37234">
                  <c:v>2.7912284999999999E-3</c:v>
                </c:pt>
                <c:pt idx="37235">
                  <c:v>2.7863809000000001E-3</c:v>
                </c:pt>
                <c:pt idx="37236">
                  <c:v>2.7815395000000001E-3</c:v>
                </c:pt>
                <c:pt idx="37237">
                  <c:v>2.7767040000000001E-3</c:v>
                </c:pt>
                <c:pt idx="37238">
                  <c:v>2.7718746999999999E-3</c:v>
                </c:pt>
                <c:pt idx="37239">
                  <c:v>2.7670513000000001E-3</c:v>
                </c:pt>
                <c:pt idx="37240">
                  <c:v>2.7622342999999998E-3</c:v>
                </c:pt>
                <c:pt idx="37241">
                  <c:v>2.7574232999999998E-3</c:v>
                </c:pt>
                <c:pt idx="37242">
                  <c:v>2.7526185999999998E-3</c:v>
                </c:pt>
                <c:pt idx="37243">
                  <c:v>2.7478201999999998E-3</c:v>
                </c:pt>
                <c:pt idx="37244">
                  <c:v>2.7430280999999998E-3</c:v>
                </c:pt>
                <c:pt idx="37245">
                  <c:v>2.7382423000000002E-3</c:v>
                </c:pt>
                <c:pt idx="37246">
                  <c:v>2.7334627000000001E-3</c:v>
                </c:pt>
                <c:pt idx="37247">
                  <c:v>2.7286895E-3</c:v>
                </c:pt>
                <c:pt idx="37248">
                  <c:v>2.7239227E-3</c:v>
                </c:pt>
                <c:pt idx="37249">
                  <c:v>2.7191622999999999E-3</c:v>
                </c:pt>
                <c:pt idx="37250">
                  <c:v>2.7144082999999999E-3</c:v>
                </c:pt>
                <c:pt idx="37251">
                  <c:v>2.7096606999999998E-3</c:v>
                </c:pt>
                <c:pt idx="37252">
                  <c:v>2.7049194999999998E-3</c:v>
                </c:pt>
                <c:pt idx="37253">
                  <c:v>2.7001848999999999E-3</c:v>
                </c:pt>
                <c:pt idx="37254">
                  <c:v>2.6954565999999999E-3</c:v>
                </c:pt>
                <c:pt idx="37255">
                  <c:v>2.6907348E-3</c:v>
                </c:pt>
                <c:pt idx="37256">
                  <c:v>2.6860195000000002E-3</c:v>
                </c:pt>
                <c:pt idx="37257">
                  <c:v>2.6813108E-3</c:v>
                </c:pt>
                <c:pt idx="37258">
                  <c:v>2.6766085000000002E-3</c:v>
                </c:pt>
                <c:pt idx="37259">
                  <c:v>2.6719130000000002E-3</c:v>
                </c:pt>
                <c:pt idx="37260">
                  <c:v>2.6672240000000002E-3</c:v>
                </c:pt>
                <c:pt idx="37261">
                  <c:v>2.6625415999999998E-3</c:v>
                </c:pt>
                <c:pt idx="37262">
                  <c:v>2.6578655999999999E-3</c:v>
                </c:pt>
                <c:pt idx="37263">
                  <c:v>2.6531965000000002E-3</c:v>
                </c:pt>
                <c:pt idx="37264">
                  <c:v>2.6485338000000001E-3</c:v>
                </c:pt>
                <c:pt idx="37265">
                  <c:v>2.6438776E-3</c:v>
                </c:pt>
                <c:pt idx="37266">
                  <c:v>2.6392282E-3</c:v>
                </c:pt>
                <c:pt idx="37267">
                  <c:v>2.6345854000000002E-3</c:v>
                </c:pt>
                <c:pt idx="37268">
                  <c:v>2.6299492E-3</c:v>
                </c:pt>
                <c:pt idx="37269">
                  <c:v>2.6253199E-3</c:v>
                </c:pt>
                <c:pt idx="37270">
                  <c:v>2.620697E-3</c:v>
                </c:pt>
                <c:pt idx="37271">
                  <c:v>2.6160809000000001E-3</c:v>
                </c:pt>
                <c:pt idx="37272">
                  <c:v>2.6114712999999999E-3</c:v>
                </c:pt>
                <c:pt idx="37273">
                  <c:v>2.6068685000000002E-3</c:v>
                </c:pt>
                <c:pt idx="37274">
                  <c:v>2.6022723999999998E-3</c:v>
                </c:pt>
                <c:pt idx="37275">
                  <c:v>2.5976831E-3</c:v>
                </c:pt>
                <c:pt idx="37276">
                  <c:v>2.5931003000000002E-3</c:v>
                </c:pt>
                <c:pt idx="37277">
                  <c:v>2.5885243000000001E-3</c:v>
                </c:pt>
                <c:pt idx="37278">
                  <c:v>2.5839549000000002E-3</c:v>
                </c:pt>
                <c:pt idx="37279">
                  <c:v>2.5793921999999999E-3</c:v>
                </c:pt>
                <c:pt idx="37280">
                  <c:v>2.5748361000000001E-3</c:v>
                </c:pt>
                <c:pt idx="37281">
                  <c:v>2.5702869000000001E-3</c:v>
                </c:pt>
                <c:pt idx="37282">
                  <c:v>2.5657443000000001E-3</c:v>
                </c:pt>
                <c:pt idx="37283">
                  <c:v>2.5612085999999999E-3</c:v>
                </c:pt>
                <c:pt idx="37284">
                  <c:v>2.5566794999999998E-3</c:v>
                </c:pt>
                <c:pt idx="37285">
                  <c:v>2.5521572999999999E-3</c:v>
                </c:pt>
                <c:pt idx="37286">
                  <c:v>2.5476415E-3</c:v>
                </c:pt>
                <c:pt idx="37287">
                  <c:v>2.5431325000000002E-3</c:v>
                </c:pt>
                <c:pt idx="37288">
                  <c:v>2.5386303000000002E-3</c:v>
                </c:pt>
                <c:pt idx="37289">
                  <c:v>2.5341347999999998E-3</c:v>
                </c:pt>
                <c:pt idx="37290">
                  <c:v>2.529646E-3</c:v>
                </c:pt>
                <c:pt idx="37291">
                  <c:v>2.5251639999999999E-3</c:v>
                </c:pt>
                <c:pt idx="37292">
                  <c:v>2.5206887999999999E-3</c:v>
                </c:pt>
                <c:pt idx="37293">
                  <c:v>2.5162203000000001E-3</c:v>
                </c:pt>
                <c:pt idx="37294">
                  <c:v>2.5117586E-3</c:v>
                </c:pt>
                <c:pt idx="37295">
                  <c:v>2.5073036E-3</c:v>
                </c:pt>
                <c:pt idx="37296">
                  <c:v>2.5028554000000001E-3</c:v>
                </c:pt>
                <c:pt idx="37297">
                  <c:v>2.4984139E-3</c:v>
                </c:pt>
                <c:pt idx="37298">
                  <c:v>2.4939792E-3</c:v>
                </c:pt>
                <c:pt idx="37299">
                  <c:v>2.4895512000000001E-3</c:v>
                </c:pt>
                <c:pt idx="37300">
                  <c:v>2.4851299999999999E-3</c:v>
                </c:pt>
                <c:pt idx="37301">
                  <c:v>2.4807154999999998E-3</c:v>
                </c:pt>
                <c:pt idx="37302">
                  <c:v>2.4763077999999999E-3</c:v>
                </c:pt>
                <c:pt idx="37303">
                  <c:v>2.4719068000000001E-3</c:v>
                </c:pt>
                <c:pt idx="37304">
                  <c:v>2.4675124E-3</c:v>
                </c:pt>
                <c:pt idx="37305">
                  <c:v>2.4631246999999999E-3</c:v>
                </c:pt>
                <c:pt idx="37306">
                  <c:v>2.4587438000000001E-3</c:v>
                </c:pt>
                <c:pt idx="37307">
                  <c:v>2.4543695999999999E-3</c:v>
                </c:pt>
                <c:pt idx="37308">
                  <c:v>2.4500021000000002E-3</c:v>
                </c:pt>
                <c:pt idx="37309">
                  <c:v>2.4456413999999998E-3</c:v>
                </c:pt>
                <c:pt idx="37310">
                  <c:v>2.4412875000000001E-3</c:v>
                </c:pt>
                <c:pt idx="37311">
                  <c:v>2.4369403E-3</c:v>
                </c:pt>
                <c:pt idx="37312">
                  <c:v>2.4325999E-3</c:v>
                </c:pt>
                <c:pt idx="37313">
                  <c:v>2.4282662000000002E-3</c:v>
                </c:pt>
                <c:pt idx="37314">
                  <c:v>2.4239391E-3</c:v>
                </c:pt>
                <c:pt idx="37315">
                  <c:v>2.4196186999999999E-3</c:v>
                </c:pt>
                <c:pt idx="37316">
                  <c:v>2.415305E-3</c:v>
                </c:pt>
                <c:pt idx="37317">
                  <c:v>2.4109981000000002E-3</c:v>
                </c:pt>
                <c:pt idx="37318">
                  <c:v>2.4066980000000001E-3</c:v>
                </c:pt>
                <c:pt idx="37319">
                  <c:v>2.4024046000000001E-3</c:v>
                </c:pt>
                <c:pt idx="37320">
                  <c:v>2.3981177000000002E-3</c:v>
                </c:pt>
                <c:pt idx="37321">
                  <c:v>2.3938376E-3</c:v>
                </c:pt>
                <c:pt idx="37322">
                  <c:v>2.3895641999999999E-3</c:v>
                </c:pt>
                <c:pt idx="37323">
                  <c:v>2.3852976E-3</c:v>
                </c:pt>
                <c:pt idx="37324">
                  <c:v>2.3810375000000001E-3</c:v>
                </c:pt>
                <c:pt idx="37325">
                  <c:v>2.3767840999999999E-3</c:v>
                </c:pt>
                <c:pt idx="37326">
                  <c:v>2.3725374999999998E-3</c:v>
                </c:pt>
                <c:pt idx="37327">
                  <c:v>2.3682973999999998E-3</c:v>
                </c:pt>
                <c:pt idx="37328">
                  <c:v>2.3640641E-3</c:v>
                </c:pt>
                <c:pt idx="37329">
                  <c:v>2.3598375000000002E-3</c:v>
                </c:pt>
                <c:pt idx="37330">
                  <c:v>2.3556175000000001E-3</c:v>
                </c:pt>
                <c:pt idx="37331">
                  <c:v>2.3514042000000001E-3</c:v>
                </c:pt>
                <c:pt idx="37332">
                  <c:v>2.3471975999999999E-3</c:v>
                </c:pt>
                <c:pt idx="37333">
                  <c:v>2.3429976000000001E-3</c:v>
                </c:pt>
                <c:pt idx="37334">
                  <c:v>2.3388043E-3</c:v>
                </c:pt>
                <c:pt idx="37335">
                  <c:v>2.3346174999999999E-3</c:v>
                </c:pt>
                <c:pt idx="37336">
                  <c:v>2.3304375E-3</c:v>
                </c:pt>
                <c:pt idx="37337">
                  <c:v>2.3262640000000002E-3</c:v>
                </c:pt>
                <c:pt idx="37338">
                  <c:v>2.3220973000000001E-3</c:v>
                </c:pt>
                <c:pt idx="37339">
                  <c:v>2.3179371E-3</c:v>
                </c:pt>
                <c:pt idx="37340">
                  <c:v>2.3137836E-3</c:v>
                </c:pt>
                <c:pt idx="37341">
                  <c:v>2.3096367000000001E-3</c:v>
                </c:pt>
                <c:pt idx="37342">
                  <c:v>2.3054964999999999E-3</c:v>
                </c:pt>
                <c:pt idx="37343">
                  <c:v>2.3013628000000002E-3</c:v>
                </c:pt>
                <c:pt idx="37344">
                  <c:v>2.2972357000000001E-3</c:v>
                </c:pt>
                <c:pt idx="37345">
                  <c:v>2.2931152000000002E-3</c:v>
                </c:pt>
                <c:pt idx="37346">
                  <c:v>2.2890013999999998E-3</c:v>
                </c:pt>
                <c:pt idx="37347">
                  <c:v>2.284894E-3</c:v>
                </c:pt>
                <c:pt idx="37348">
                  <c:v>2.2807932000000002E-3</c:v>
                </c:pt>
                <c:pt idx="37349">
                  <c:v>2.2766991000000001E-3</c:v>
                </c:pt>
                <c:pt idx="37350">
                  <c:v>2.2726115000000001E-3</c:v>
                </c:pt>
                <c:pt idx="37351">
                  <c:v>2.2685304000000001E-3</c:v>
                </c:pt>
                <c:pt idx="37352">
                  <c:v>2.2644559000000002E-3</c:v>
                </c:pt>
                <c:pt idx="37353">
                  <c:v>2.2603880999999999E-3</c:v>
                </c:pt>
                <c:pt idx="37354">
                  <c:v>2.2563268000000002E-3</c:v>
                </c:pt>
                <c:pt idx="37355">
                  <c:v>2.2522721000000001E-3</c:v>
                </c:pt>
                <c:pt idx="37356">
                  <c:v>2.2482239E-3</c:v>
                </c:pt>
                <c:pt idx="37357">
                  <c:v>2.2441822E-3</c:v>
                </c:pt>
                <c:pt idx="37358">
                  <c:v>2.2401470000000001E-3</c:v>
                </c:pt>
                <c:pt idx="37359">
                  <c:v>2.2361183000000001E-3</c:v>
                </c:pt>
                <c:pt idx="37360">
                  <c:v>2.2320961999999999E-3</c:v>
                </c:pt>
                <c:pt idx="37361">
                  <c:v>2.2280805000000001E-3</c:v>
                </c:pt>
                <c:pt idx="37362">
                  <c:v>2.2240713999999999E-3</c:v>
                </c:pt>
                <c:pt idx="37363">
                  <c:v>2.2200687999999998E-3</c:v>
                </c:pt>
                <c:pt idx="37364">
                  <c:v>2.2160728000000002E-3</c:v>
                </c:pt>
                <c:pt idx="37365">
                  <c:v>2.2120832000000002E-3</c:v>
                </c:pt>
                <c:pt idx="37366">
                  <c:v>2.2080999000000001E-3</c:v>
                </c:pt>
                <c:pt idx="37367">
                  <c:v>2.2041232000000002E-3</c:v>
                </c:pt>
                <c:pt idx="37368">
                  <c:v>2.2001529999999998E-3</c:v>
                </c:pt>
                <c:pt idx="37369">
                  <c:v>2.1961891999999999E-3</c:v>
                </c:pt>
                <c:pt idx="37370">
                  <c:v>2.1922318000000001E-3</c:v>
                </c:pt>
                <c:pt idx="37371">
                  <c:v>2.1882808999999998E-3</c:v>
                </c:pt>
                <c:pt idx="37372">
                  <c:v>2.1843365E-3</c:v>
                </c:pt>
                <c:pt idx="37373">
                  <c:v>2.1803984000000002E-3</c:v>
                </c:pt>
                <c:pt idx="37374">
                  <c:v>2.1764669E-3</c:v>
                </c:pt>
                <c:pt idx="37375">
                  <c:v>2.1725415999999998E-3</c:v>
                </c:pt>
                <c:pt idx="37376">
                  <c:v>2.1686228000000001E-3</c:v>
                </c:pt>
                <c:pt idx="37377">
                  <c:v>2.1647102999999999E-3</c:v>
                </c:pt>
                <c:pt idx="37378">
                  <c:v>2.1608043000000002E-3</c:v>
                </c:pt>
                <c:pt idx="37379">
                  <c:v>2.1569047000000001E-3</c:v>
                </c:pt>
                <c:pt idx="37380">
                  <c:v>2.1530115E-3</c:v>
                </c:pt>
                <c:pt idx="37381">
                  <c:v>2.1491245999999999E-3</c:v>
                </c:pt>
                <c:pt idx="37382">
                  <c:v>2.1452442999999998E-3</c:v>
                </c:pt>
                <c:pt idx="37383">
                  <c:v>2.1413702000000001E-3</c:v>
                </c:pt>
                <c:pt idx="37384">
                  <c:v>2.1375024E-3</c:v>
                </c:pt>
                <c:pt idx="37385">
                  <c:v>2.1336412E-3</c:v>
                </c:pt>
                <c:pt idx="37386">
                  <c:v>2.1297861999999999E-3</c:v>
                </c:pt>
                <c:pt idx="37387">
                  <c:v>2.1259374999999998E-3</c:v>
                </c:pt>
                <c:pt idx="37388">
                  <c:v>2.1220951000000001E-3</c:v>
                </c:pt>
                <c:pt idx="37389">
                  <c:v>2.1182589999999999E-3</c:v>
                </c:pt>
                <c:pt idx="37390">
                  <c:v>2.1144293999999998E-3</c:v>
                </c:pt>
                <c:pt idx="37391">
                  <c:v>2.1106061000000001E-3</c:v>
                </c:pt>
                <c:pt idx="37392">
                  <c:v>2.106789E-3</c:v>
                </c:pt>
                <c:pt idx="37393">
                  <c:v>2.1029782999999998E-3</c:v>
                </c:pt>
                <c:pt idx="37394">
                  <c:v>2.0991738E-3</c:v>
                </c:pt>
                <c:pt idx="37395">
                  <c:v>2.0953756999999998E-3</c:v>
                </c:pt>
                <c:pt idx="37396">
                  <c:v>2.0915838E-3</c:v>
                </c:pt>
                <c:pt idx="37397">
                  <c:v>2.0877982000000002E-3</c:v>
                </c:pt>
                <c:pt idx="37398">
                  <c:v>2.0840188999999999E-3</c:v>
                </c:pt>
                <c:pt idx="37399">
                  <c:v>2.0802455999999999E-3</c:v>
                </c:pt>
                <c:pt idx="37400">
                  <c:v>2.0764786999999999E-3</c:v>
                </c:pt>
                <c:pt idx="37401">
                  <c:v>2.0727179999999999E-3</c:v>
                </c:pt>
                <c:pt idx="37402">
                  <c:v>2.0689635999999998E-3</c:v>
                </c:pt>
                <c:pt idx="37403">
                  <c:v>2.0652153000000001E-3</c:v>
                </c:pt>
                <c:pt idx="37404">
                  <c:v>2.0614731999999999E-3</c:v>
                </c:pt>
                <c:pt idx="37405">
                  <c:v>2.0577374000000002E-3</c:v>
                </c:pt>
                <c:pt idx="37406">
                  <c:v>2.0540076999999999E-3</c:v>
                </c:pt>
                <c:pt idx="37407">
                  <c:v>2.0502843E-3</c:v>
                </c:pt>
                <c:pt idx="37408">
                  <c:v>2.0465672000000001E-3</c:v>
                </c:pt>
                <c:pt idx="37409">
                  <c:v>2.0428561E-3</c:v>
                </c:pt>
                <c:pt idx="37410">
                  <c:v>2.0391513E-3</c:v>
                </c:pt>
                <c:pt idx="37411">
                  <c:v>2.0354524999999998E-3</c:v>
                </c:pt>
                <c:pt idx="37412">
                  <c:v>2.0317601000000001E-3</c:v>
                </c:pt>
                <c:pt idx="37413">
                  <c:v>2.0280735999999998E-3</c:v>
                </c:pt>
                <c:pt idx="37414">
                  <c:v>2.0243932999999999E-3</c:v>
                </c:pt>
                <c:pt idx="37415">
                  <c:v>2.0207191999999999E-3</c:v>
                </c:pt>
                <c:pt idx="37416">
                  <c:v>2.0170511999999998E-3</c:v>
                </c:pt>
                <c:pt idx="37417">
                  <c:v>2.0133893000000001E-3</c:v>
                </c:pt>
                <c:pt idx="37418">
                  <c:v>2.0097333000000002E-3</c:v>
                </c:pt>
                <c:pt idx="37419">
                  <c:v>2.0060836999999999E-3</c:v>
                </c:pt>
                <c:pt idx="37420">
                  <c:v>2.0024401999999999E-3</c:v>
                </c:pt>
                <c:pt idx="37421">
                  <c:v>1.9988025999999998E-3</c:v>
                </c:pt>
                <c:pt idx="37422">
                  <c:v>1.9951712000000001E-3</c:v>
                </c:pt>
                <c:pt idx="37423">
                  <c:v>1.9915457999999998E-3</c:v>
                </c:pt>
                <c:pt idx="37424">
                  <c:v>1.9879263999999998E-3</c:v>
                </c:pt>
                <c:pt idx="37425">
                  <c:v>1.9843131000000002E-3</c:v>
                </c:pt>
                <c:pt idx="37426">
                  <c:v>1.9807059E-3</c:v>
                </c:pt>
                <c:pt idx="37427">
                  <c:v>1.9771047000000002E-3</c:v>
                </c:pt>
                <c:pt idx="37428">
                  <c:v>1.9735095999999998E-3</c:v>
                </c:pt>
                <c:pt idx="37429">
                  <c:v>1.9699205000000002E-3</c:v>
                </c:pt>
                <c:pt idx="37430">
                  <c:v>1.9663374E-3</c:v>
                </c:pt>
                <c:pt idx="37431">
                  <c:v>1.9627605000000002E-3</c:v>
                </c:pt>
                <c:pt idx="37432">
                  <c:v>1.9591893000000002E-3</c:v>
                </c:pt>
                <c:pt idx="37433">
                  <c:v>1.9556242000000001E-3</c:v>
                </c:pt>
                <c:pt idx="37434">
                  <c:v>1.9520652000000001E-3</c:v>
                </c:pt>
                <c:pt idx="37435">
                  <c:v>1.9485119999999999E-3</c:v>
                </c:pt>
                <c:pt idx="37436">
                  <c:v>1.9449649000000001E-3</c:v>
                </c:pt>
                <c:pt idx="37437">
                  <c:v>1.9414237000000001E-3</c:v>
                </c:pt>
                <c:pt idx="37438">
                  <c:v>1.9378886E-3</c:v>
                </c:pt>
                <c:pt idx="37439">
                  <c:v>1.9343593E-3</c:v>
                </c:pt>
                <c:pt idx="37440">
                  <c:v>1.930836E-3</c:v>
                </c:pt>
                <c:pt idx="37441">
                  <c:v>1.9273185999999999E-3</c:v>
                </c:pt>
                <c:pt idx="37442">
                  <c:v>1.9238072000000001E-3</c:v>
                </c:pt>
                <c:pt idx="37443">
                  <c:v>1.9203016999999999E-3</c:v>
                </c:pt>
                <c:pt idx="37444">
                  <c:v>1.916802E-3</c:v>
                </c:pt>
                <c:pt idx="37445">
                  <c:v>1.9133083E-3</c:v>
                </c:pt>
                <c:pt idx="37446">
                  <c:v>1.9098205E-3</c:v>
                </c:pt>
                <c:pt idx="37447">
                  <c:v>1.9063385E-3</c:v>
                </c:pt>
                <c:pt idx="37448">
                  <c:v>1.9028624999999999E-3</c:v>
                </c:pt>
                <c:pt idx="37449">
                  <c:v>1.8993922E-3</c:v>
                </c:pt>
                <c:pt idx="37450">
                  <c:v>1.8959278E-3</c:v>
                </c:pt>
                <c:pt idx="37451">
                  <c:v>1.8924694000000001E-3</c:v>
                </c:pt>
                <c:pt idx="37452">
                  <c:v>1.8890166999999999E-3</c:v>
                </c:pt>
                <c:pt idx="37453">
                  <c:v>1.8855699E-3</c:v>
                </c:pt>
                <c:pt idx="37454">
                  <c:v>1.8821288999999999E-3</c:v>
                </c:pt>
                <c:pt idx="37455">
                  <c:v>1.8786937000000001E-3</c:v>
                </c:pt>
                <c:pt idx="37456">
                  <c:v>1.8752643000000001E-3</c:v>
                </c:pt>
                <c:pt idx="37457">
                  <c:v>1.8718408000000001E-3</c:v>
                </c:pt>
                <c:pt idx="37458">
                  <c:v>1.8684230999999999E-3</c:v>
                </c:pt>
                <c:pt idx="37459">
                  <c:v>1.8650112E-3</c:v>
                </c:pt>
                <c:pt idx="37460">
                  <c:v>1.8616049999999999E-3</c:v>
                </c:pt>
                <c:pt idx="37461">
                  <c:v>1.8582046E-3</c:v>
                </c:pt>
                <c:pt idx="37462">
                  <c:v>1.8548099000000001E-3</c:v>
                </c:pt>
                <c:pt idx="37463">
                  <c:v>1.8514211E-3</c:v>
                </c:pt>
                <c:pt idx="37464">
                  <c:v>1.8480378999999999E-3</c:v>
                </c:pt>
                <c:pt idx="37465">
                  <c:v>1.8446605000000001E-3</c:v>
                </c:pt>
                <c:pt idx="37466">
                  <c:v>1.8412889E-3</c:v>
                </c:pt>
                <c:pt idx="37467">
                  <c:v>1.837923E-3</c:v>
                </c:pt>
                <c:pt idx="37468">
                  <c:v>1.8345627000000001E-3</c:v>
                </c:pt>
                <c:pt idx="37469">
                  <c:v>1.8312082E-3</c:v>
                </c:pt>
                <c:pt idx="37470">
                  <c:v>1.8278594E-3</c:v>
                </c:pt>
                <c:pt idx="37471">
                  <c:v>1.8245163000000001E-3</c:v>
                </c:pt>
                <c:pt idx="37472">
                  <c:v>1.8211789E-3</c:v>
                </c:pt>
                <c:pt idx="37473">
                  <c:v>1.8178471000000001E-3</c:v>
                </c:pt>
                <c:pt idx="37474">
                  <c:v>1.8145209999999999E-3</c:v>
                </c:pt>
                <c:pt idx="37475">
                  <c:v>1.8112006E-3</c:v>
                </c:pt>
                <c:pt idx="37476">
                  <c:v>1.8078858E-3</c:v>
                </c:pt>
                <c:pt idx="37477">
                  <c:v>1.8045767E-3</c:v>
                </c:pt>
                <c:pt idx="37478">
                  <c:v>1.8012732E-3</c:v>
                </c:pt>
                <c:pt idx="37479">
                  <c:v>1.7979754E-3</c:v>
                </c:pt>
                <c:pt idx="37480">
                  <c:v>1.7946831999999999E-3</c:v>
                </c:pt>
                <c:pt idx="37481">
                  <c:v>1.7913965E-3</c:v>
                </c:pt>
                <c:pt idx="37482">
                  <c:v>1.7881155E-3</c:v>
                </c:pt>
                <c:pt idx="37483">
                  <c:v>1.7848401E-3</c:v>
                </c:pt>
                <c:pt idx="37484">
                  <c:v>1.7815704E-3</c:v>
                </c:pt>
                <c:pt idx="37485">
                  <c:v>1.7783060999999999E-3</c:v>
                </c:pt>
                <c:pt idx="37486">
                  <c:v>1.7750474E-3</c:v>
                </c:pt>
                <c:pt idx="37487">
                  <c:v>1.7717943E-3</c:v>
                </c:pt>
                <c:pt idx="37488">
                  <c:v>1.7685468E-3</c:v>
                </c:pt>
                <c:pt idx="37489">
                  <c:v>1.7653047999999999E-3</c:v>
                </c:pt>
                <c:pt idx="37490">
                  <c:v>1.7620684E-3</c:v>
                </c:pt>
                <c:pt idx="37491">
                  <c:v>1.7588375E-3</c:v>
                </c:pt>
                <c:pt idx="37492">
                  <c:v>1.7556122E-3</c:v>
                </c:pt>
                <c:pt idx="37493">
                  <c:v>1.7523924000000001E-3</c:v>
                </c:pt>
                <c:pt idx="37494">
                  <c:v>1.7491780000000001E-3</c:v>
                </c:pt>
                <c:pt idx="37495">
                  <c:v>1.7459693000000001E-3</c:v>
                </c:pt>
                <c:pt idx="37496">
                  <c:v>1.742766E-3</c:v>
                </c:pt>
                <c:pt idx="37497">
                  <c:v>1.7395682E-3</c:v>
                </c:pt>
                <c:pt idx="37498">
                  <c:v>1.7363758999999999E-3</c:v>
                </c:pt>
                <c:pt idx="37499">
                  <c:v>1.733189E-3</c:v>
                </c:pt>
                <c:pt idx="37500">
                  <c:v>1.7300076E-3</c:v>
                </c:pt>
                <c:pt idx="37501">
                  <c:v>1.7268317000000001E-3</c:v>
                </c:pt>
                <c:pt idx="37502">
                  <c:v>1.7236612000000001E-3</c:v>
                </c:pt>
                <c:pt idx="37503">
                  <c:v>1.7204961E-3</c:v>
                </c:pt>
                <c:pt idx="37504">
                  <c:v>1.7173365E-3</c:v>
                </c:pt>
                <c:pt idx="37505">
                  <c:v>1.7141823E-3</c:v>
                </c:pt>
                <c:pt idx="37506">
                  <c:v>1.7110335E-3</c:v>
                </c:pt>
                <c:pt idx="37507">
                  <c:v>1.7078902E-3</c:v>
                </c:pt>
                <c:pt idx="37508">
                  <c:v>1.7047522E-3</c:v>
                </c:pt>
                <c:pt idx="37509">
                  <c:v>1.7016195999999999E-3</c:v>
                </c:pt>
                <c:pt idx="37510">
                  <c:v>1.6984923999999999E-3</c:v>
                </c:pt>
                <c:pt idx="37511">
                  <c:v>1.6953707000000001E-3</c:v>
                </c:pt>
                <c:pt idx="37512">
                  <c:v>1.6922542000000001E-3</c:v>
                </c:pt>
                <c:pt idx="37513">
                  <c:v>1.6891431E-3</c:v>
                </c:pt>
                <c:pt idx="37514">
                  <c:v>1.6860374E-3</c:v>
                </c:pt>
                <c:pt idx="37515">
                  <c:v>1.682937E-3</c:v>
                </c:pt>
                <c:pt idx="37516">
                  <c:v>1.679842E-3</c:v>
                </c:pt>
                <c:pt idx="37517">
                  <c:v>1.6767523E-3</c:v>
                </c:pt>
                <c:pt idx="37518">
                  <c:v>1.6736679000000001E-3</c:v>
                </c:pt>
                <c:pt idx="37519">
                  <c:v>1.6705889000000001E-3</c:v>
                </c:pt>
                <c:pt idx="37520">
                  <c:v>1.6675151000000001E-3</c:v>
                </c:pt>
                <c:pt idx="37521">
                  <c:v>1.6644467E-3</c:v>
                </c:pt>
                <c:pt idx="37522">
                  <c:v>1.6613835E-3</c:v>
                </c:pt>
                <c:pt idx="37523">
                  <c:v>1.6583257E-3</c:v>
                </c:pt>
                <c:pt idx="37524">
                  <c:v>1.6552730000000001E-3</c:v>
                </c:pt>
                <c:pt idx="37525">
                  <c:v>1.6522257E-3</c:v>
                </c:pt>
                <c:pt idx="37526">
                  <c:v>1.6491837000000001E-3</c:v>
                </c:pt>
                <c:pt idx="37527">
                  <c:v>1.6461468999999999E-3</c:v>
                </c:pt>
                <c:pt idx="37528">
                  <c:v>1.6431153E-3</c:v>
                </c:pt>
                <c:pt idx="37529">
                  <c:v>1.640089E-3</c:v>
                </c:pt>
                <c:pt idx="37530">
                  <c:v>1.6370679E-3</c:v>
                </c:pt>
                <c:pt idx="37531">
                  <c:v>1.634052E-3</c:v>
                </c:pt>
                <c:pt idx="37532">
                  <c:v>1.6310414000000001E-3</c:v>
                </c:pt>
                <c:pt idx="37533">
                  <c:v>1.6280359E-3</c:v>
                </c:pt>
                <c:pt idx="37534">
                  <c:v>1.6250357E-3</c:v>
                </c:pt>
                <c:pt idx="37535">
                  <c:v>1.6220404999999999E-3</c:v>
                </c:pt>
                <c:pt idx="37536">
                  <c:v>1.6190505999999999E-3</c:v>
                </c:pt>
                <c:pt idx="37537">
                  <c:v>1.6160659E-3</c:v>
                </c:pt>
                <c:pt idx="37538">
                  <c:v>1.6130863E-3</c:v>
                </c:pt>
                <c:pt idx="37539">
                  <c:v>1.6101119000000001E-3</c:v>
                </c:pt>
                <c:pt idx="37540">
                  <c:v>1.6071426E-3</c:v>
                </c:pt>
                <c:pt idx="37541">
                  <c:v>1.6041785999999999E-3</c:v>
                </c:pt>
                <c:pt idx="37542">
                  <c:v>1.6012196000000001E-3</c:v>
                </c:pt>
                <c:pt idx="37543">
                  <c:v>1.5982658E-3</c:v>
                </c:pt>
                <c:pt idx="37544">
                  <c:v>1.5953172E-3</c:v>
                </c:pt>
                <c:pt idx="37545">
                  <c:v>1.5923736E-3</c:v>
                </c:pt>
                <c:pt idx="37546">
                  <c:v>1.5894352E-3</c:v>
                </c:pt>
                <c:pt idx="37547">
                  <c:v>1.5865016999999999E-3</c:v>
                </c:pt>
                <c:pt idx="37548">
                  <c:v>1.5835733999999999E-3</c:v>
                </c:pt>
                <c:pt idx="37549">
                  <c:v>1.5806501999999999E-3</c:v>
                </c:pt>
                <c:pt idx="37550">
                  <c:v>1.5777320000000001E-3</c:v>
                </c:pt>
                <c:pt idx="37551">
                  <c:v>1.5748190000000001E-3</c:v>
                </c:pt>
                <c:pt idx="37552">
                  <c:v>1.5719109E-3</c:v>
                </c:pt>
                <c:pt idx="37553">
                  <c:v>1.569008E-3</c:v>
                </c:pt>
                <c:pt idx="37554">
                  <c:v>1.5661100999999999E-3</c:v>
                </c:pt>
                <c:pt idx="37555">
                  <c:v>1.5632171E-3</c:v>
                </c:pt>
                <c:pt idx="37556">
                  <c:v>1.5603291999999999E-3</c:v>
                </c:pt>
                <c:pt idx="37557">
                  <c:v>1.5574464E-3</c:v>
                </c:pt>
                <c:pt idx="37558">
                  <c:v>1.5545686000000001E-3</c:v>
                </c:pt>
                <c:pt idx="37559">
                  <c:v>1.5516958999999999E-3</c:v>
                </c:pt>
                <c:pt idx="37560">
                  <c:v>1.5488281E-3</c:v>
                </c:pt>
                <c:pt idx="37561">
                  <c:v>1.5459651999999999E-3</c:v>
                </c:pt>
                <c:pt idx="37562">
                  <c:v>1.5431073E-3</c:v>
                </c:pt>
                <c:pt idx="37563">
                  <c:v>1.5402545E-3</c:v>
                </c:pt>
                <c:pt idx="37564">
                  <c:v>1.5374066E-3</c:v>
                </c:pt>
                <c:pt idx="37565">
                  <c:v>1.5345636000000001E-3</c:v>
                </c:pt>
                <c:pt idx="37566">
                  <c:v>1.5317256E-3</c:v>
                </c:pt>
                <c:pt idx="37567">
                  <c:v>1.5288925E-3</c:v>
                </c:pt>
                <c:pt idx="37568">
                  <c:v>1.5260645000000001E-3</c:v>
                </c:pt>
                <c:pt idx="37569">
                  <c:v>1.5232412999999999E-3</c:v>
                </c:pt>
                <c:pt idx="37570">
                  <c:v>1.5204229999999999E-3</c:v>
                </c:pt>
                <c:pt idx="37571">
                  <c:v>1.5176096E-3</c:v>
                </c:pt>
                <c:pt idx="37572">
                  <c:v>1.5148011999999999E-3</c:v>
                </c:pt>
                <c:pt idx="37573">
                  <c:v>1.5119977E-3</c:v>
                </c:pt>
                <c:pt idx="37574">
                  <c:v>1.5091989999999999E-3</c:v>
                </c:pt>
                <c:pt idx="37575">
                  <c:v>1.5064053E-3</c:v>
                </c:pt>
                <c:pt idx="37576">
                  <c:v>1.5036163E-3</c:v>
                </c:pt>
                <c:pt idx="37577">
                  <c:v>1.5008323E-3</c:v>
                </c:pt>
                <c:pt idx="37578">
                  <c:v>1.4980531000000001E-3</c:v>
                </c:pt>
                <c:pt idx="37579">
                  <c:v>1.4952787999999999E-3</c:v>
                </c:pt>
                <c:pt idx="37580">
                  <c:v>1.4925093E-3</c:v>
                </c:pt>
                <c:pt idx="37581">
                  <c:v>1.4897446000000001E-3</c:v>
                </c:pt>
                <c:pt idx="37582">
                  <c:v>1.4869848000000001E-3</c:v>
                </c:pt>
                <c:pt idx="37583">
                  <c:v>1.4842297999999999E-3</c:v>
                </c:pt>
                <c:pt idx="37584">
                  <c:v>1.4814795999999999E-3</c:v>
                </c:pt>
                <c:pt idx="37585">
                  <c:v>1.4787342000000001E-3</c:v>
                </c:pt>
                <c:pt idx="37586">
                  <c:v>1.4759936999999999E-3</c:v>
                </c:pt>
                <c:pt idx="37587">
                  <c:v>1.4732579E-3</c:v>
                </c:pt>
                <c:pt idx="37588">
                  <c:v>1.4705269000000001E-3</c:v>
                </c:pt>
                <c:pt idx="37589">
                  <c:v>1.4678007E-3</c:v>
                </c:pt>
                <c:pt idx="37590">
                  <c:v>1.4650793000000001E-3</c:v>
                </c:pt>
                <c:pt idx="37591">
                  <c:v>1.4623626E-3</c:v>
                </c:pt>
                <c:pt idx="37592">
                  <c:v>1.4596507000000001E-3</c:v>
                </c:pt>
                <c:pt idx="37593">
                  <c:v>1.4569436E-3</c:v>
                </c:pt>
                <c:pt idx="37594">
                  <c:v>1.4542411E-3</c:v>
                </c:pt>
                <c:pt idx="37595">
                  <c:v>1.4515433999999999E-3</c:v>
                </c:pt>
                <c:pt idx="37596">
                  <c:v>1.4488505E-3</c:v>
                </c:pt>
                <c:pt idx="37597">
                  <c:v>1.4461622E-3</c:v>
                </c:pt>
                <c:pt idx="37598">
                  <c:v>1.4434787E-3</c:v>
                </c:pt>
                <c:pt idx="37599">
                  <c:v>1.4407999000000001E-3</c:v>
                </c:pt>
                <c:pt idx="37600">
                  <c:v>1.4381257E-3</c:v>
                </c:pt>
                <c:pt idx="37601">
                  <c:v>1.4354563E-3</c:v>
                </c:pt>
                <c:pt idx="37602">
                  <c:v>1.4327916000000001E-3</c:v>
                </c:pt>
                <c:pt idx="37603">
                  <c:v>1.4301315E-3</c:v>
                </c:pt>
                <c:pt idx="37604">
                  <c:v>1.4274761E-3</c:v>
                </c:pt>
                <c:pt idx="37605">
                  <c:v>1.4248252999999999E-3</c:v>
                </c:pt>
                <c:pt idx="37606">
                  <c:v>1.4221792E-3</c:v>
                </c:pt>
                <c:pt idx="37607">
                  <c:v>1.4195377E-3</c:v>
                </c:pt>
                <c:pt idx="37608">
                  <c:v>1.4169009000000001E-3</c:v>
                </c:pt>
                <c:pt idx="37609">
                  <c:v>1.4142687E-3</c:v>
                </c:pt>
                <c:pt idx="37610">
                  <c:v>1.4116411E-3</c:v>
                </c:pt>
                <c:pt idx="37611">
                  <c:v>1.4090182E-3</c:v>
                </c:pt>
                <c:pt idx="37612">
                  <c:v>1.4063999000000001E-3</c:v>
                </c:pt>
                <c:pt idx="37613">
                  <c:v>1.4037861E-3</c:v>
                </c:pt>
                <c:pt idx="37614">
                  <c:v>1.401177E-3</c:v>
                </c:pt>
                <c:pt idx="37615">
                  <c:v>1.3985725E-3</c:v>
                </c:pt>
                <c:pt idx="37616">
                  <c:v>1.3959724E-3</c:v>
                </c:pt>
                <c:pt idx="37617">
                  <c:v>1.3933770999999999E-3</c:v>
                </c:pt>
                <c:pt idx="37618">
                  <c:v>1.3907863000000001E-3</c:v>
                </c:pt>
                <c:pt idx="37619">
                  <c:v>1.3882E-3</c:v>
                </c:pt>
                <c:pt idx="37620">
                  <c:v>1.3856182E-3</c:v>
                </c:pt>
                <c:pt idx="37621">
                  <c:v>1.383041E-3</c:v>
                </c:pt>
                <c:pt idx="37622">
                  <c:v>1.3804684000000001E-3</c:v>
                </c:pt>
                <c:pt idx="37623">
                  <c:v>1.3779001999999999E-3</c:v>
                </c:pt>
                <c:pt idx="37624">
                  <c:v>1.3753367E-3</c:v>
                </c:pt>
                <c:pt idx="37625">
                  <c:v>1.3727775999999999E-3</c:v>
                </c:pt>
                <c:pt idx="37626">
                  <c:v>1.3702231000000001E-3</c:v>
                </c:pt>
                <c:pt idx="37627">
                  <c:v>1.367673E-3</c:v>
                </c:pt>
                <c:pt idx="37628">
                  <c:v>1.3651275E-3</c:v>
                </c:pt>
                <c:pt idx="37629">
                  <c:v>1.3625865E-3</c:v>
                </c:pt>
                <c:pt idx="37630">
                  <c:v>1.3600499E-3</c:v>
                </c:pt>
                <c:pt idx="37631">
                  <c:v>1.3575178E-3</c:v>
                </c:pt>
                <c:pt idx="37632">
                  <c:v>1.3549902E-3</c:v>
                </c:pt>
                <c:pt idx="37633">
                  <c:v>1.352467E-3</c:v>
                </c:pt>
                <c:pt idx="37634">
                  <c:v>1.3499482E-3</c:v>
                </c:pt>
                <c:pt idx="37635">
                  <c:v>1.3474339E-3</c:v>
                </c:pt>
                <c:pt idx="37636">
                  <c:v>1.3449241E-3</c:v>
                </c:pt>
                <c:pt idx="37637">
                  <c:v>1.3424187E-3</c:v>
                </c:pt>
                <c:pt idx="37638">
                  <c:v>1.3399178E-3</c:v>
                </c:pt>
                <c:pt idx="37639">
                  <c:v>1.3374211999999999E-3</c:v>
                </c:pt>
                <c:pt idx="37640">
                  <c:v>1.3349290000000001E-3</c:v>
                </c:pt>
                <c:pt idx="37641">
                  <c:v>1.3324412E-3</c:v>
                </c:pt>
                <c:pt idx="37642">
                  <c:v>1.3299579E-3</c:v>
                </c:pt>
                <c:pt idx="37643">
                  <c:v>1.3274789000000001E-3</c:v>
                </c:pt>
                <c:pt idx="37644">
                  <c:v>1.3250043E-3</c:v>
                </c:pt>
                <c:pt idx="37645">
                  <c:v>1.3225341E-3</c:v>
                </c:pt>
                <c:pt idx="37646">
                  <c:v>1.3200683000000001E-3</c:v>
                </c:pt>
                <c:pt idx="37647">
                  <c:v>1.3176068000000001E-3</c:v>
                </c:pt>
                <c:pt idx="37648">
                  <c:v>1.3151496E-3</c:v>
                </c:pt>
                <c:pt idx="37649">
                  <c:v>1.3126968E-3</c:v>
                </c:pt>
                <c:pt idx="37650">
                  <c:v>1.3102484000000001E-3</c:v>
                </c:pt>
                <c:pt idx="37651">
                  <c:v>1.3078043E-3</c:v>
                </c:pt>
                <c:pt idx="37652">
                  <c:v>1.3053644E-3</c:v>
                </c:pt>
                <c:pt idx="37653">
                  <c:v>1.3029288999999999E-3</c:v>
                </c:pt>
                <c:pt idx="37654">
                  <c:v>1.3004977000000001E-3</c:v>
                </c:pt>
                <c:pt idx="37655">
                  <c:v>1.2980708E-3</c:v>
                </c:pt>
                <c:pt idx="37656">
                  <c:v>1.2956482E-3</c:v>
                </c:pt>
                <c:pt idx="37657">
                  <c:v>1.2932299E-3</c:v>
                </c:pt>
                <c:pt idx="37658">
                  <c:v>1.2908158999999999E-3</c:v>
                </c:pt>
                <c:pt idx="37659">
                  <c:v>1.2884062E-3</c:v>
                </c:pt>
                <c:pt idx="37660">
                  <c:v>1.2860007000000001E-3</c:v>
                </c:pt>
                <c:pt idx="37661">
                  <c:v>1.2835995E-3</c:v>
                </c:pt>
                <c:pt idx="37662">
                  <c:v>1.2812027E-3</c:v>
                </c:pt>
                <c:pt idx="37663">
                  <c:v>1.27881E-3</c:v>
                </c:pt>
                <c:pt idx="37664">
                  <c:v>1.2764216E-3</c:v>
                </c:pt>
                <c:pt idx="37665">
                  <c:v>1.2740373999999999E-3</c:v>
                </c:pt>
                <c:pt idx="37666">
                  <c:v>1.2716574E-3</c:v>
                </c:pt>
                <c:pt idx="37667">
                  <c:v>1.2692815999999999E-3</c:v>
                </c:pt>
                <c:pt idx="37668">
                  <c:v>1.2669101E-3</c:v>
                </c:pt>
                <c:pt idx="37669">
                  <c:v>1.2645428000000001E-3</c:v>
                </c:pt>
                <c:pt idx="37670">
                  <c:v>1.2621797E-3</c:v>
                </c:pt>
                <c:pt idx="37671">
                  <c:v>1.2598208000000001E-3</c:v>
                </c:pt>
                <c:pt idx="37672">
                  <c:v>1.2574660000000001E-3</c:v>
                </c:pt>
                <c:pt idx="37673">
                  <c:v>1.2551155E-3</c:v>
                </c:pt>
                <c:pt idx="37674">
                  <c:v>1.2527691E-3</c:v>
                </c:pt>
                <c:pt idx="37675">
                  <c:v>1.2504269999999999E-3</c:v>
                </c:pt>
                <c:pt idx="37676">
                  <c:v>1.2480888999999999E-3</c:v>
                </c:pt>
                <c:pt idx="37677">
                  <c:v>1.2457550000000001E-3</c:v>
                </c:pt>
                <c:pt idx="37678">
                  <c:v>1.2434252999999999E-3</c:v>
                </c:pt>
                <c:pt idx="37679">
                  <c:v>1.2410997000000001E-3</c:v>
                </c:pt>
                <c:pt idx="37680">
                  <c:v>1.2387781999999999E-3</c:v>
                </c:pt>
                <c:pt idx="37681">
                  <c:v>1.2364609000000001E-3</c:v>
                </c:pt>
                <c:pt idx="37682">
                  <c:v>1.2341476999999999E-3</c:v>
                </c:pt>
                <c:pt idx="37683">
                  <c:v>1.2318386000000001E-3</c:v>
                </c:pt>
                <c:pt idx="37684">
                  <c:v>1.2295336000000001E-3</c:v>
                </c:pt>
                <c:pt idx="37685">
                  <c:v>1.2272326E-3</c:v>
                </c:pt>
                <c:pt idx="37686">
                  <c:v>1.2249359E-3</c:v>
                </c:pt>
                <c:pt idx="37687">
                  <c:v>1.2226432000000001E-3</c:v>
                </c:pt>
                <c:pt idx="37688">
                  <c:v>1.2203546000000001E-3</c:v>
                </c:pt>
                <c:pt idx="37689">
                  <c:v>1.2180699999999999E-3</c:v>
                </c:pt>
                <c:pt idx="37690">
                  <c:v>1.2157896000000001E-3</c:v>
                </c:pt>
                <c:pt idx="37691">
                  <c:v>1.2135131999999999E-3</c:v>
                </c:pt>
                <c:pt idx="37692">
                  <c:v>1.2112408E-3</c:v>
                </c:pt>
                <c:pt idx="37693">
                  <c:v>1.2089723999999999E-3</c:v>
                </c:pt>
                <c:pt idx="37694">
                  <c:v>1.2067080999999999E-3</c:v>
                </c:pt>
                <c:pt idx="37695">
                  <c:v>1.2044479000000001E-3</c:v>
                </c:pt>
                <c:pt idx="37696">
                  <c:v>1.2021917E-3</c:v>
                </c:pt>
                <c:pt idx="37697">
                  <c:v>1.1999395000000001E-3</c:v>
                </c:pt>
                <c:pt idx="37698">
                  <c:v>1.1976913E-3</c:v>
                </c:pt>
                <c:pt idx="37699">
                  <c:v>1.1954471999999999E-3</c:v>
                </c:pt>
                <c:pt idx="37700">
                  <c:v>1.1932069999999999E-3</c:v>
                </c:pt>
                <c:pt idx="37701">
                  <c:v>1.1909708E-3</c:v>
                </c:pt>
                <c:pt idx="37702">
                  <c:v>1.1887385999999999E-3</c:v>
                </c:pt>
                <c:pt idx="37703">
                  <c:v>1.1865103999999999E-3</c:v>
                </c:pt>
                <c:pt idx="37704">
                  <c:v>1.1842862E-3</c:v>
                </c:pt>
                <c:pt idx="37705">
                  <c:v>1.1820659E-3</c:v>
                </c:pt>
                <c:pt idx="37706">
                  <c:v>1.1798495999999999E-3</c:v>
                </c:pt>
                <c:pt idx="37707">
                  <c:v>1.1776372999999999E-3</c:v>
                </c:pt>
                <c:pt idx="37708">
                  <c:v>1.1754288999999999E-3</c:v>
                </c:pt>
                <c:pt idx="37709">
                  <c:v>1.1732244E-3</c:v>
                </c:pt>
                <c:pt idx="37710">
                  <c:v>1.1710239000000001E-3</c:v>
                </c:pt>
                <c:pt idx="37711">
                  <c:v>1.1688274E-3</c:v>
                </c:pt>
                <c:pt idx="37712">
                  <c:v>1.1666347E-3</c:v>
                </c:pt>
                <c:pt idx="37713">
                  <c:v>1.164446E-3</c:v>
                </c:pt>
                <c:pt idx="37714">
                  <c:v>1.1622611E-3</c:v>
                </c:pt>
                <c:pt idx="37715">
                  <c:v>1.1600802E-3</c:v>
                </c:pt>
                <c:pt idx="37716">
                  <c:v>1.1579031999999999E-3</c:v>
                </c:pt>
                <c:pt idx="37717">
                  <c:v>1.1557301E-3</c:v>
                </c:pt>
                <c:pt idx="37718">
                  <c:v>1.1535607999999999E-3</c:v>
                </c:pt>
                <c:pt idx="37719">
                  <c:v>1.1513955000000001E-3</c:v>
                </c:pt>
                <c:pt idx="37720">
                  <c:v>1.1492340000000001E-3</c:v>
                </c:pt>
                <c:pt idx="37721">
                  <c:v>1.1470764E-3</c:v>
                </c:pt>
                <c:pt idx="37722">
                  <c:v>1.1449226E-3</c:v>
                </c:pt>
                <c:pt idx="37723">
                  <c:v>1.1427726E-3</c:v>
                </c:pt>
                <c:pt idx="37724">
                  <c:v>1.1406265E-3</c:v>
                </c:pt>
                <c:pt idx="37725">
                  <c:v>1.1384842E-3</c:v>
                </c:pt>
                <c:pt idx="37726">
                  <c:v>1.1363458E-3</c:v>
                </c:pt>
                <c:pt idx="37727">
                  <c:v>1.1342112000000001E-3</c:v>
                </c:pt>
                <c:pt idx="37728">
                  <c:v>1.1320804000000001E-3</c:v>
                </c:pt>
                <c:pt idx="37729">
                  <c:v>1.1299534999999999E-3</c:v>
                </c:pt>
                <c:pt idx="37730">
                  <c:v>1.1278305E-3</c:v>
                </c:pt>
                <c:pt idx="37731">
                  <c:v>1.1257111E-3</c:v>
                </c:pt>
                <c:pt idx="37732">
                  <c:v>1.1235956E-3</c:v>
                </c:pt>
                <c:pt idx="37733">
                  <c:v>1.1214840000000001E-3</c:v>
                </c:pt>
                <c:pt idx="37734">
                  <c:v>1.1193760000000001E-3</c:v>
                </c:pt>
                <c:pt idx="37735">
                  <c:v>1.1172720000000001E-3</c:v>
                </c:pt>
                <c:pt idx="37736">
                  <c:v>1.1151716000000001E-3</c:v>
                </c:pt>
                <c:pt idx="37737">
                  <c:v>1.1130749E-3</c:v>
                </c:pt>
                <c:pt idx="37738">
                  <c:v>1.1109821E-3</c:v>
                </c:pt>
                <c:pt idx="37739">
                  <c:v>1.1088930999999999E-3</c:v>
                </c:pt>
                <c:pt idx="37740">
                  <c:v>1.1068077E-3</c:v>
                </c:pt>
                <c:pt idx="37741">
                  <c:v>1.1047260999999999E-3</c:v>
                </c:pt>
                <c:pt idx="37742">
                  <c:v>1.1026482E-3</c:v>
                </c:pt>
                <c:pt idx="37743">
                  <c:v>1.100574E-3</c:v>
                </c:pt>
                <c:pt idx="37744">
                  <c:v>1.0985036E-3</c:v>
                </c:pt>
                <c:pt idx="37745">
                  <c:v>1.0964369E-3</c:v>
                </c:pt>
                <c:pt idx="37746">
                  <c:v>1.0943738999999999E-3</c:v>
                </c:pt>
                <c:pt idx="37747">
                  <c:v>1.0923146E-3</c:v>
                </c:pt>
                <c:pt idx="37748">
                  <c:v>1.0902590999999999E-3</c:v>
                </c:pt>
                <c:pt idx="37749">
                  <c:v>1.0882070999999999E-3</c:v>
                </c:pt>
                <c:pt idx="37750">
                  <c:v>1.0861588999999999E-3</c:v>
                </c:pt>
                <c:pt idx="37751">
                  <c:v>1.0841144000000001E-3</c:v>
                </c:pt>
                <c:pt idx="37752">
                  <c:v>1.0820735E-3</c:v>
                </c:pt>
                <c:pt idx="37753">
                  <c:v>1.0800364000000001E-3</c:v>
                </c:pt>
                <c:pt idx="37754">
                  <c:v>1.0780029000000001E-3</c:v>
                </c:pt>
                <c:pt idx="37755">
                  <c:v>1.0759729E-3</c:v>
                </c:pt>
                <c:pt idx="37756">
                  <c:v>1.0739466999999999E-3</c:v>
                </c:pt>
                <c:pt idx="37757">
                  <c:v>1.0719241E-3</c:v>
                </c:pt>
                <c:pt idx="37758">
                  <c:v>1.0699050999999999E-3</c:v>
                </c:pt>
                <c:pt idx="37759">
                  <c:v>1.0678898999999999E-3</c:v>
                </c:pt>
                <c:pt idx="37760">
                  <c:v>1.0658782E-3</c:v>
                </c:pt>
                <c:pt idx="37761">
                  <c:v>1.0638701E-3</c:v>
                </c:pt>
                <c:pt idx="37762">
                  <c:v>1.0618657E-3</c:v>
                </c:pt>
                <c:pt idx="37763">
                  <c:v>1.0598649000000001E-3</c:v>
                </c:pt>
                <c:pt idx="37764">
                  <c:v>1.0578676999999999E-3</c:v>
                </c:pt>
                <c:pt idx="37765">
                  <c:v>1.055874E-3</c:v>
                </c:pt>
                <c:pt idx="37766">
                  <c:v>1.0538838999999999E-3</c:v>
                </c:pt>
                <c:pt idx="37767">
                  <c:v>1.0518973999999999E-3</c:v>
                </c:pt>
                <c:pt idx="37768">
                  <c:v>1.0499145000000001E-3</c:v>
                </c:pt>
                <c:pt idx="37769">
                  <c:v>1.0479351999999999E-3</c:v>
                </c:pt>
                <c:pt idx="37770">
                  <c:v>1.0459594000000001E-3</c:v>
                </c:pt>
                <c:pt idx="37771">
                  <c:v>1.0439872E-3</c:v>
                </c:pt>
                <c:pt idx="37772">
                  <c:v>1.0420185E-3</c:v>
                </c:pt>
                <c:pt idx="37773">
                  <c:v>1.0400533999999999E-3</c:v>
                </c:pt>
                <c:pt idx="37774">
                  <c:v>1.0380917999999999E-3</c:v>
                </c:pt>
                <c:pt idx="37775">
                  <c:v>1.0361337999999999E-3</c:v>
                </c:pt>
                <c:pt idx="37776">
                  <c:v>1.0341794E-3</c:v>
                </c:pt>
                <c:pt idx="37777">
                  <c:v>1.0322282999999999E-3</c:v>
                </c:pt>
                <c:pt idx="37778">
                  <c:v>1.0302808E-3</c:v>
                </c:pt>
                <c:pt idx="37779">
                  <c:v>1.0283369E-3</c:v>
                </c:pt>
                <c:pt idx="37780">
                  <c:v>1.0263964999999999E-3</c:v>
                </c:pt>
                <c:pt idx="37781">
                  <c:v>1.0244595999999999E-3</c:v>
                </c:pt>
                <c:pt idx="37782">
                  <c:v>1.0225262E-3</c:v>
                </c:pt>
                <c:pt idx="37783">
                  <c:v>1.0205962E-3</c:v>
                </c:pt>
                <c:pt idx="37784">
                  <c:v>1.0186698000000001E-3</c:v>
                </c:pt>
                <c:pt idx="37785">
                  <c:v>1.0167467E-3</c:v>
                </c:pt>
                <c:pt idx="37786">
                  <c:v>1.0148271999999999E-3</c:v>
                </c:pt>
                <c:pt idx="37787">
                  <c:v>1.0129111000000001E-3</c:v>
                </c:pt>
                <c:pt idx="37788">
                  <c:v>1.0109985000000001E-3</c:v>
                </c:pt>
                <c:pt idx="37789">
                  <c:v>1.0090893E-3</c:v>
                </c:pt>
                <c:pt idx="37790">
                  <c:v>1.0071836E-3</c:v>
                </c:pt>
                <c:pt idx="37791">
                  <c:v>1.0052812999999999E-3</c:v>
                </c:pt>
                <c:pt idx="37792">
                  <c:v>1.0033825000000001E-3</c:v>
                </c:pt>
                <c:pt idx="37793">
                  <c:v>1.0014869999999999E-3</c:v>
                </c:pt>
                <c:pt idx="37794">
                  <c:v>9.995950400000001E-4</c:v>
                </c:pt>
                <c:pt idx="37795">
                  <c:v>9.9770642999999991E-4</c:v>
                </c:pt>
                <c:pt idx="37796">
                  <c:v>9.9582132000000005E-4</c:v>
                </c:pt>
                <c:pt idx="37797">
                  <c:v>9.9393957999999996E-4</c:v>
                </c:pt>
                <c:pt idx="37798">
                  <c:v>9.9206122000000002E-4</c:v>
                </c:pt>
                <c:pt idx="37799">
                  <c:v>9.9018624000000001E-4</c:v>
                </c:pt>
                <c:pt idx="37800">
                  <c:v>9.8831462999999999E-4</c:v>
                </c:pt>
                <c:pt idx="37801">
                  <c:v>9.8661368E-4</c:v>
                </c:pt>
                <c:pt idx="37802">
                  <c:v>9.8491273999999998E-4</c:v>
                </c:pt>
                <c:pt idx="37803">
                  <c:v>9.8321226000000006E-4</c:v>
                </c:pt>
                <c:pt idx="37804">
                  <c:v>9.8151259999999991E-4</c:v>
                </c:pt>
                <c:pt idx="37805">
                  <c:v>9.7981409999999989E-4</c:v>
                </c:pt>
                <c:pt idx="37806">
                  <c:v>9.7811698999999996E-4</c:v>
                </c:pt>
                <c:pt idx="37807">
                  <c:v>9.7642140000000002E-4</c:v>
                </c:pt>
                <c:pt idx="37808">
                  <c:v>9.7472745000000004E-4</c:v>
                </c:pt>
                <c:pt idx="37809">
                  <c:v>9.7303517E-4</c:v>
                </c:pt>
                <c:pt idx="37810">
                  <c:v>9.7134471000000005E-4</c:v>
                </c:pt>
                <c:pt idx="37811">
                  <c:v>9.6965609999999998E-4</c:v>
                </c:pt>
                <c:pt idx="37812">
                  <c:v>9.6796947999999998E-4</c:v>
                </c:pt>
                <c:pt idx="37813">
                  <c:v>9.6628477000000005E-4</c:v>
                </c:pt>
                <c:pt idx="37814">
                  <c:v>9.6460204999999997E-4</c:v>
                </c:pt>
                <c:pt idx="37815">
                  <c:v>9.6292136000000002E-4</c:v>
                </c:pt>
                <c:pt idx="37816">
                  <c:v>9.6124277000000002E-4</c:v>
                </c:pt>
                <c:pt idx="37817">
                  <c:v>9.5956621000000005E-4</c:v>
                </c:pt>
                <c:pt idx="37818">
                  <c:v>9.5789181000000001E-4</c:v>
                </c:pt>
                <c:pt idx="37819">
                  <c:v>9.5621949999999997E-4</c:v>
                </c:pt>
                <c:pt idx="37820">
                  <c:v>9.5454934999999997E-4</c:v>
                </c:pt>
                <c:pt idx="37821">
                  <c:v>9.5288141000000003E-4</c:v>
                </c:pt>
                <c:pt idx="37822">
                  <c:v>9.5121561999999995E-4</c:v>
                </c:pt>
                <c:pt idx="37823">
                  <c:v>9.4955205000000001E-4</c:v>
                </c:pt>
                <c:pt idx="37824">
                  <c:v>9.4789069000000001E-4</c:v>
                </c:pt>
                <c:pt idx="37825">
                  <c:v>9.4623158999999999E-4</c:v>
                </c:pt>
                <c:pt idx="37826">
                  <c:v>9.4457470999999998E-4</c:v>
                </c:pt>
                <c:pt idx="37827">
                  <c:v>9.4292010000000001E-4</c:v>
                </c:pt>
                <c:pt idx="37828">
                  <c:v>9.4126775999999997E-4</c:v>
                </c:pt>
                <c:pt idx="37829">
                  <c:v>9.3961768999999997E-4</c:v>
                </c:pt>
                <c:pt idx="37830">
                  <c:v>9.3796989E-4</c:v>
                </c:pt>
                <c:pt idx="37831">
                  <c:v>9.3632442000000005E-4</c:v>
                </c:pt>
                <c:pt idx="37832">
                  <c:v>9.3468120999999995E-4</c:v>
                </c:pt>
                <c:pt idx="37833">
                  <c:v>9.3304034000000005E-4</c:v>
                </c:pt>
                <c:pt idx="37834">
                  <c:v>9.3140180000000005E-4</c:v>
                </c:pt>
                <c:pt idx="37835">
                  <c:v>9.2976558E-4</c:v>
                </c:pt>
                <c:pt idx="37836">
                  <c:v>9.2813168999999996E-4</c:v>
                </c:pt>
                <c:pt idx="37837">
                  <c:v>9.2650013000000005E-4</c:v>
                </c:pt>
                <c:pt idx="37838">
                  <c:v>9.2487090000000004E-4</c:v>
                </c:pt>
                <c:pt idx="37839">
                  <c:v>9.2324398999999997E-4</c:v>
                </c:pt>
                <c:pt idx="37840">
                  <c:v>9.2161941999999999E-4</c:v>
                </c:pt>
                <c:pt idx="37841">
                  <c:v>9.1999723000000004E-4</c:v>
                </c:pt>
                <c:pt idx="37842">
                  <c:v>9.1837736999999999E-4</c:v>
                </c:pt>
                <c:pt idx="37843">
                  <c:v>9.1675988999999998E-4</c:v>
                </c:pt>
                <c:pt idx="37844">
                  <c:v>9.1514473999999998E-4</c:v>
                </c:pt>
                <c:pt idx="37845">
                  <c:v>9.1353199000000003E-4</c:v>
                </c:pt>
                <c:pt idx="37846">
                  <c:v>9.1192160999999995E-4</c:v>
                </c:pt>
                <c:pt idx="37847">
                  <c:v>9.1031357000000005E-4</c:v>
                </c:pt>
                <c:pt idx="37848">
                  <c:v>9.0870790999999997E-4</c:v>
                </c:pt>
                <c:pt idx="37849">
                  <c:v>9.0710463999999998E-4</c:v>
                </c:pt>
                <c:pt idx="37850">
                  <c:v>9.0550375000000003E-4</c:v>
                </c:pt>
                <c:pt idx="37851">
                  <c:v>9.0390524999999996E-4</c:v>
                </c:pt>
                <c:pt idx="37852">
                  <c:v>9.0230913999999999E-4</c:v>
                </c:pt>
                <c:pt idx="37853">
                  <c:v>9.0071536000000004E-4</c:v>
                </c:pt>
                <c:pt idx="37854">
                  <c:v>8.9912396E-4</c:v>
                </c:pt>
                <c:pt idx="37855">
                  <c:v>8.9753494999999996E-4</c:v>
                </c:pt>
                <c:pt idx="37856">
                  <c:v>8.9594831999999995E-4</c:v>
                </c:pt>
                <c:pt idx="37857">
                  <c:v>8.9436409E-4</c:v>
                </c:pt>
                <c:pt idx="37858">
                  <c:v>8.9278223000000001E-4</c:v>
                </c:pt>
                <c:pt idx="37859">
                  <c:v>8.9120276999999997E-4</c:v>
                </c:pt>
                <c:pt idx="37860">
                  <c:v>8.8962568999999996E-4</c:v>
                </c:pt>
                <c:pt idx="37861">
                  <c:v>8.8805100000000005E-4</c:v>
                </c:pt>
                <c:pt idx="37862">
                  <c:v>8.8647868999999996E-4</c:v>
                </c:pt>
                <c:pt idx="37863">
                  <c:v>8.8490878000000003E-4</c:v>
                </c:pt>
                <c:pt idx="37864">
                  <c:v>8.8334123999999996E-4</c:v>
                </c:pt>
                <c:pt idx="37865">
                  <c:v>8.8177609999999995E-4</c:v>
                </c:pt>
                <c:pt idx="37866">
                  <c:v>8.8021333999999997E-4</c:v>
                </c:pt>
                <c:pt idx="37867">
                  <c:v>8.7865296999999998E-4</c:v>
                </c:pt>
                <c:pt idx="37868">
                  <c:v>8.7709498000000002E-4</c:v>
                </c:pt>
                <c:pt idx="37869">
                  <c:v>8.7553938000000005E-4</c:v>
                </c:pt>
                <c:pt idx="37870">
                  <c:v>8.7398616999999996E-4</c:v>
                </c:pt>
                <c:pt idx="37871">
                  <c:v>8.7243534000000001E-4</c:v>
                </c:pt>
                <c:pt idx="37872">
                  <c:v>8.7088689999999995E-4</c:v>
                </c:pt>
                <c:pt idx="37873">
                  <c:v>8.6934084999999999E-4</c:v>
                </c:pt>
                <c:pt idx="37874">
                  <c:v>8.6779718000000005E-4</c:v>
                </c:pt>
                <c:pt idx="37875">
                  <c:v>8.662559E-4</c:v>
                </c:pt>
                <c:pt idx="37876">
                  <c:v>8.6471699999999998E-4</c:v>
                </c:pt>
                <c:pt idx="37877">
                  <c:v>8.6318050000000002E-4</c:v>
                </c:pt>
                <c:pt idx="37878">
                  <c:v>8.6164632000000001E-4</c:v>
                </c:pt>
                <c:pt idx="37879">
                  <c:v>8.6011452000000002E-4</c:v>
                </c:pt>
                <c:pt idx="37880">
                  <c:v>8.5858511999999999E-4</c:v>
                </c:pt>
                <c:pt idx="37881">
                  <c:v>8.5705809999999999E-4</c:v>
                </c:pt>
                <c:pt idx="37882">
                  <c:v>8.5553346000000001E-4</c:v>
                </c:pt>
                <c:pt idx="37883">
                  <c:v>8.5401121999999999E-4</c:v>
                </c:pt>
                <c:pt idx="37884">
                  <c:v>8.5249136000000001E-4</c:v>
                </c:pt>
                <c:pt idx="37885">
                  <c:v>8.5097383000000003E-4</c:v>
                </c:pt>
                <c:pt idx="37886">
                  <c:v>8.4945867999999998E-4</c:v>
                </c:pt>
                <c:pt idx="37887">
                  <c:v>8.4794592000000002E-4</c:v>
                </c:pt>
                <c:pt idx="37888">
                  <c:v>8.4643554999999995E-4</c:v>
                </c:pt>
                <c:pt idx="37889">
                  <c:v>8.4492750000000004E-4</c:v>
                </c:pt>
                <c:pt idx="37890">
                  <c:v>8.4342184999999998E-4</c:v>
                </c:pt>
                <c:pt idx="37891">
                  <c:v>8.4191858000000005E-4</c:v>
                </c:pt>
                <c:pt idx="37892">
                  <c:v>8.4041762999999996E-4</c:v>
                </c:pt>
                <c:pt idx="37893">
                  <c:v>8.3891908000000004E-4</c:v>
                </c:pt>
                <c:pt idx="37894">
                  <c:v>8.3742284999999996E-4</c:v>
                </c:pt>
                <c:pt idx="37895">
                  <c:v>8.3592900999999997E-4</c:v>
                </c:pt>
                <c:pt idx="37896">
                  <c:v>8.3443755000000002E-4</c:v>
                </c:pt>
                <c:pt idx="37897">
                  <c:v>8.3294843000000004E-4</c:v>
                </c:pt>
                <c:pt idx="37898">
                  <c:v>8.3146163E-4</c:v>
                </c:pt>
                <c:pt idx="37899">
                  <c:v>8.2997721999999996E-4</c:v>
                </c:pt>
                <c:pt idx="37900">
                  <c:v>8.2849512999999997E-4</c:v>
                </c:pt>
                <c:pt idx="37901">
                  <c:v>8.2701537999999995E-4</c:v>
                </c:pt>
                <c:pt idx="37902">
                  <c:v>8.2553800999999997E-4</c:v>
                </c:pt>
                <c:pt idx="37903">
                  <c:v>8.2406297E-4</c:v>
                </c:pt>
                <c:pt idx="37904">
                  <c:v>8.2259030999999995E-4</c:v>
                </c:pt>
                <c:pt idx="37905">
                  <c:v>8.2111998999999998E-4</c:v>
                </c:pt>
                <c:pt idx="37906">
                  <c:v>8.1965198999999996E-4</c:v>
                </c:pt>
                <c:pt idx="37907">
                  <c:v>8.1818631999999996E-4</c:v>
                </c:pt>
                <c:pt idx="37908">
                  <c:v>8.1672297999999996E-4</c:v>
                </c:pt>
                <c:pt idx="37909">
                  <c:v>8.1526196999999999E-4</c:v>
                </c:pt>
                <c:pt idx="37910">
                  <c:v>8.1380329000000002E-4</c:v>
                </c:pt>
                <c:pt idx="37911">
                  <c:v>8.1234693E-4</c:v>
                </c:pt>
                <c:pt idx="37912">
                  <c:v>8.108929E-4</c:v>
                </c:pt>
                <c:pt idx="37913">
                  <c:v>8.0944125999999998E-4</c:v>
                </c:pt>
                <c:pt idx="37914">
                  <c:v>8.0799189E-4</c:v>
                </c:pt>
                <c:pt idx="37915">
                  <c:v>8.0654485000000004E-4</c:v>
                </c:pt>
                <c:pt idx="37916">
                  <c:v>8.0510013999999998E-4</c:v>
                </c:pt>
                <c:pt idx="37917">
                  <c:v>8.0365774999999998E-4</c:v>
                </c:pt>
                <c:pt idx="37918">
                  <c:v>8.0221768999999999E-4</c:v>
                </c:pt>
                <c:pt idx="37919">
                  <c:v>8.0077996000000001E-4</c:v>
                </c:pt>
                <c:pt idx="37920">
                  <c:v>7.9934456000000005E-4</c:v>
                </c:pt>
                <c:pt idx="37921">
                  <c:v>7.9791143000000001E-4</c:v>
                </c:pt>
                <c:pt idx="37922">
                  <c:v>7.9648062999999999E-4</c:v>
                </c:pt>
                <c:pt idx="37923">
                  <c:v>7.9505215000000003E-4</c:v>
                </c:pt>
                <c:pt idx="37924">
                  <c:v>7.9362594999999995E-4</c:v>
                </c:pt>
                <c:pt idx="37925">
                  <c:v>7.9220207000000003E-4</c:v>
                </c:pt>
                <c:pt idx="37926">
                  <c:v>7.9078047000000001E-4</c:v>
                </c:pt>
                <c:pt idx="37927">
                  <c:v>7.8936119000000003E-4</c:v>
                </c:pt>
                <c:pt idx="37928">
                  <c:v>7.8794417999999999E-4</c:v>
                </c:pt>
                <c:pt idx="37929">
                  <c:v>7.8652949999999996E-4</c:v>
                </c:pt>
                <c:pt idx="37930">
                  <c:v>7.8511710000000003E-4</c:v>
                </c:pt>
                <c:pt idx="37931">
                  <c:v>7.8370695999999997E-4</c:v>
                </c:pt>
                <c:pt idx="37932">
                  <c:v>7.8229915000000002E-4</c:v>
                </c:pt>
                <c:pt idx="37933">
                  <c:v>7.8089361000000001E-4</c:v>
                </c:pt>
                <c:pt idx="37934">
                  <c:v>7.7949034000000003E-4</c:v>
                </c:pt>
                <c:pt idx="37935">
                  <c:v>7.7808933999999998E-4</c:v>
                </c:pt>
                <c:pt idx="37936">
                  <c:v>7.7669060999999997E-4</c:v>
                </c:pt>
                <c:pt idx="37937">
                  <c:v>7.7529414999999999E-4</c:v>
                </c:pt>
                <c:pt idx="37938">
                  <c:v>7.7389996000000005E-4</c:v>
                </c:pt>
                <c:pt idx="37939">
                  <c:v>7.7250804000000004E-4</c:v>
                </c:pt>
                <c:pt idx="37940">
                  <c:v>7.7111838999999996E-4</c:v>
                </c:pt>
                <c:pt idx="37941">
                  <c:v>7.6973101000000002E-4</c:v>
                </c:pt>
                <c:pt idx="37942">
                  <c:v>7.6834590000000001E-4</c:v>
                </c:pt>
                <c:pt idx="37943">
                  <c:v>7.6696306000000004E-4</c:v>
                </c:pt>
                <c:pt idx="37944">
                  <c:v>7.6558249E-4</c:v>
                </c:pt>
                <c:pt idx="37945">
                  <c:v>7.6420413000000001E-4</c:v>
                </c:pt>
                <c:pt idx="37946">
                  <c:v>7.6282803999999996E-4</c:v>
                </c:pt>
                <c:pt idx="37947">
                  <c:v>7.6145423000000001E-4</c:v>
                </c:pt>
                <c:pt idx="37948">
                  <c:v>7.6008262000000005E-4</c:v>
                </c:pt>
                <c:pt idx="37949">
                  <c:v>7.5871328999999998E-4</c:v>
                </c:pt>
                <c:pt idx="37950">
                  <c:v>7.5734616000000001E-4</c:v>
                </c:pt>
                <c:pt idx="37951">
                  <c:v>7.5598131000000003E-4</c:v>
                </c:pt>
                <c:pt idx="37952">
                  <c:v>7.5461867000000001E-4</c:v>
                </c:pt>
                <c:pt idx="37953">
                  <c:v>7.5325830000000002E-4</c:v>
                </c:pt>
                <c:pt idx="37954">
                  <c:v>7.5190013999999999E-4</c:v>
                </c:pt>
                <c:pt idx="37955">
                  <c:v>7.5054419000000002E-4</c:v>
                </c:pt>
                <c:pt idx="37956">
                  <c:v>7.4919050999999997E-4</c:v>
                </c:pt>
                <c:pt idx="37957">
                  <c:v>7.4783905000000005E-4</c:v>
                </c:pt>
                <c:pt idx="37958">
                  <c:v>7.4648979000000002E-4</c:v>
                </c:pt>
                <c:pt idx="37959">
                  <c:v>7.4514275E-4</c:v>
                </c:pt>
                <c:pt idx="37960">
                  <c:v>7.4379792000000004E-4</c:v>
                </c:pt>
                <c:pt idx="37961">
                  <c:v>7.4245530000000004E-4</c:v>
                </c:pt>
                <c:pt idx="37962">
                  <c:v>7.4111489999999995E-4</c:v>
                </c:pt>
                <c:pt idx="37963">
                  <c:v>7.3977669999999995E-4</c:v>
                </c:pt>
                <c:pt idx="37964">
                  <c:v>7.3844071999999998E-4</c:v>
                </c:pt>
                <c:pt idx="37965">
                  <c:v>7.3710694999999996E-4</c:v>
                </c:pt>
                <c:pt idx="37966">
                  <c:v>7.3577539E-4</c:v>
                </c:pt>
                <c:pt idx="37967">
                  <c:v>7.3444605000000005E-4</c:v>
                </c:pt>
                <c:pt idx="37968">
                  <c:v>7.3311885000000002E-4</c:v>
                </c:pt>
                <c:pt idx="37969">
                  <c:v>7.3179387E-4</c:v>
                </c:pt>
                <c:pt idx="37970">
                  <c:v>7.3047110000000004E-4</c:v>
                </c:pt>
                <c:pt idx="37971">
                  <c:v>7.2915049000000002E-4</c:v>
                </c:pt>
                <c:pt idx="37972">
                  <c:v>7.2783207999999999E-4</c:v>
                </c:pt>
                <c:pt idx="37973">
                  <c:v>7.2651583E-4</c:v>
                </c:pt>
                <c:pt idx="37974">
                  <c:v>7.2520180000000003E-4</c:v>
                </c:pt>
                <c:pt idx="37975">
                  <c:v>7.2388990999999996E-4</c:v>
                </c:pt>
                <c:pt idx="37976">
                  <c:v>7.2258018000000005E-4</c:v>
                </c:pt>
                <c:pt idx="37977">
                  <c:v>7.2127265999999998E-4</c:v>
                </c:pt>
                <c:pt idx="37978">
                  <c:v>7.1996729999999995E-4</c:v>
                </c:pt>
                <c:pt idx="37979">
                  <c:v>7.1866409000000001E-4</c:v>
                </c:pt>
                <c:pt idx="37980">
                  <c:v>7.1736303000000004E-4</c:v>
                </c:pt>
                <c:pt idx="37981">
                  <c:v>7.1606418000000002E-4</c:v>
                </c:pt>
                <c:pt idx="37982">
                  <c:v>7.1476749000000004E-4</c:v>
                </c:pt>
                <c:pt idx="37983">
                  <c:v>7.1347295000000004E-4</c:v>
                </c:pt>
                <c:pt idx="37984">
                  <c:v>7.1218056999999997E-4</c:v>
                </c:pt>
                <c:pt idx="37985">
                  <c:v>7.1089028000000001E-4</c:v>
                </c:pt>
                <c:pt idx="37986">
                  <c:v>7.0960214000000002E-4</c:v>
                </c:pt>
                <c:pt idx="37987">
                  <c:v>7.0831615999999997E-4</c:v>
                </c:pt>
                <c:pt idx="37988">
                  <c:v>7.0703233E-4</c:v>
                </c:pt>
                <c:pt idx="37989">
                  <c:v>7.0575065999999996E-4</c:v>
                </c:pt>
                <c:pt idx="37990">
                  <c:v>7.0447114000000001E-4</c:v>
                </c:pt>
                <c:pt idx="37991">
                  <c:v>7.0319371000000005E-4</c:v>
                </c:pt>
                <c:pt idx="37992">
                  <c:v>7.0191844000000003E-4</c:v>
                </c:pt>
                <c:pt idx="37993">
                  <c:v>7.0064526999999996E-4</c:v>
                </c:pt>
                <c:pt idx="37994">
                  <c:v>6.9937424000000002E-4</c:v>
                </c:pt>
                <c:pt idx="37995">
                  <c:v>6.9810531999999999E-4</c:v>
                </c:pt>
                <c:pt idx="37996">
                  <c:v>6.9683853999999998E-4</c:v>
                </c:pt>
                <c:pt idx="37997">
                  <c:v>6.9557386000000004E-4</c:v>
                </c:pt>
                <c:pt idx="37998">
                  <c:v>6.9431134000000002E-4</c:v>
                </c:pt>
                <c:pt idx="37999">
                  <c:v>6.9305091000000001E-4</c:v>
                </c:pt>
                <c:pt idx="38000">
                  <c:v>6.9179257999999995E-4</c:v>
                </c:pt>
                <c:pt idx="38001">
                  <c:v>6.9053634E-4</c:v>
                </c:pt>
                <c:pt idx="38002">
                  <c:v>6.8928220000000001E-4</c:v>
                </c:pt>
                <c:pt idx="38003">
                  <c:v>6.8803015000000001E-4</c:v>
                </c:pt>
                <c:pt idx="38004">
                  <c:v>6.8678019999999997E-4</c:v>
                </c:pt>
                <c:pt idx="38005">
                  <c:v>6.8553234000000003E-4</c:v>
                </c:pt>
                <c:pt idx="38006">
                  <c:v>6.8428657999999995E-4</c:v>
                </c:pt>
                <c:pt idx="38007">
                  <c:v>6.8304292000000003E-4</c:v>
                </c:pt>
                <c:pt idx="38008">
                  <c:v>6.8180135000000001E-4</c:v>
                </c:pt>
                <c:pt idx="38009">
                  <c:v>6.8056188000000005E-4</c:v>
                </c:pt>
                <c:pt idx="38010">
                  <c:v>6.7932449999999998E-4</c:v>
                </c:pt>
                <c:pt idx="38011">
                  <c:v>6.7808921000000002E-4</c:v>
                </c:pt>
                <c:pt idx="38012">
                  <c:v>6.7685597E-4</c:v>
                </c:pt>
                <c:pt idx="38013">
                  <c:v>6.7562481999999997E-4</c:v>
                </c:pt>
                <c:pt idx="38014">
                  <c:v>6.7439571000000003E-4</c:v>
                </c:pt>
                <c:pt idx="38015">
                  <c:v>6.7316868999999998E-4</c:v>
                </c:pt>
                <c:pt idx="38016">
                  <c:v>6.7194371000000002E-4</c:v>
                </c:pt>
                <c:pt idx="38017">
                  <c:v>6.7072081999999995E-4</c:v>
                </c:pt>
                <c:pt idx="38018">
                  <c:v>6.6949998000000004E-4</c:v>
                </c:pt>
                <c:pt idx="38019">
                  <c:v>6.6828117000000003E-4</c:v>
                </c:pt>
                <c:pt idx="38020">
                  <c:v>6.6706445000000003E-4</c:v>
                </c:pt>
                <c:pt idx="38021">
                  <c:v>6.6584977E-4</c:v>
                </c:pt>
                <c:pt idx="38022">
                  <c:v>6.6463712999999995E-4</c:v>
                </c:pt>
                <c:pt idx="38023">
                  <c:v>6.6342653E-4</c:v>
                </c:pt>
                <c:pt idx="38024">
                  <c:v>6.6221795999999995E-4</c:v>
                </c:pt>
                <c:pt idx="38025">
                  <c:v>6.6101143999999995E-4</c:v>
                </c:pt>
                <c:pt idx="38026">
                  <c:v>6.5980694000000002E-4</c:v>
                </c:pt>
                <c:pt idx="38027">
                  <c:v>6.5860449000000002E-4</c:v>
                </c:pt>
                <c:pt idx="38028">
                  <c:v>6.5740407000000004E-4</c:v>
                </c:pt>
                <c:pt idx="38029">
                  <c:v>6.562057E-4</c:v>
                </c:pt>
                <c:pt idx="38030">
                  <c:v>6.5500935000000003E-4</c:v>
                </c:pt>
                <c:pt idx="38031">
                  <c:v>6.5381504999999999E-4</c:v>
                </c:pt>
                <c:pt idx="38032">
                  <c:v>6.5262272E-4</c:v>
                </c:pt>
                <c:pt idx="38033">
                  <c:v>6.5143242999999998E-4</c:v>
                </c:pt>
                <c:pt idx="38034">
                  <c:v>6.5024417999999995E-4</c:v>
                </c:pt>
                <c:pt idx="38035">
                  <c:v>6.4905791000000003E-4</c:v>
                </c:pt>
                <c:pt idx="38036">
                  <c:v>6.4787367999999998E-4</c:v>
                </c:pt>
                <c:pt idx="38037">
                  <c:v>6.4669141999999997E-4</c:v>
                </c:pt>
                <c:pt idx="38038">
                  <c:v>6.4551113999999996E-4</c:v>
                </c:pt>
                <c:pt idx="38039">
                  <c:v>6.4433290000000005E-4</c:v>
                </c:pt>
                <c:pt idx="38040">
                  <c:v>6.4315664000000002E-4</c:v>
                </c:pt>
                <c:pt idx="38041">
                  <c:v>6.4198236000000001E-4</c:v>
                </c:pt>
                <c:pt idx="38042">
                  <c:v>6.4081011999999997E-4</c:v>
                </c:pt>
                <c:pt idx="38043">
                  <c:v>6.3963984999999997E-4</c:v>
                </c:pt>
                <c:pt idx="38044">
                  <c:v>6.3847157000000005E-4</c:v>
                </c:pt>
                <c:pt idx="38045">
                  <c:v>6.3730525999999995E-4</c:v>
                </c:pt>
                <c:pt idx="38046">
                  <c:v>6.3614092999999996E-4</c:v>
                </c:pt>
                <c:pt idx="38047">
                  <c:v>6.3497857999999998E-4</c:v>
                </c:pt>
                <c:pt idx="38048">
                  <c:v>6.3381821E-4</c:v>
                </c:pt>
                <c:pt idx="38049">
                  <c:v>6.3265982000000002E-4</c:v>
                </c:pt>
                <c:pt idx="38050">
                  <c:v>6.3150341000000004E-4</c:v>
                </c:pt>
                <c:pt idx="38051">
                  <c:v>6.3034891999999999E-4</c:v>
                </c:pt>
                <c:pt idx="38052">
                  <c:v>6.2919641000000004E-4</c:v>
                </c:pt>
                <c:pt idx="38053">
                  <c:v>6.2804587999999999E-4</c:v>
                </c:pt>
                <c:pt idx="38054">
                  <c:v>6.2689726E-4</c:v>
                </c:pt>
                <c:pt idx="38055">
                  <c:v>6.2575062999999998E-4</c:v>
                </c:pt>
                <c:pt idx="38056">
                  <c:v>6.2460591999999998E-4</c:v>
                </c:pt>
                <c:pt idx="38057">
                  <c:v>6.2346318999999999E-4</c:v>
                </c:pt>
                <c:pt idx="38058">
                  <c:v>6.2232238000000002E-4</c:v>
                </c:pt>
                <c:pt idx="38059">
                  <c:v>6.2118353999999999E-4</c:v>
                </c:pt>
                <c:pt idx="38060">
                  <c:v>6.2004663000000005E-4</c:v>
                </c:pt>
                <c:pt idx="38061">
                  <c:v>6.1891164000000003E-4</c:v>
                </c:pt>
                <c:pt idx="38062">
                  <c:v>6.1777863000000001E-4</c:v>
                </c:pt>
                <c:pt idx="38063">
                  <c:v>6.1664754000000002E-4</c:v>
                </c:pt>
                <c:pt idx="38064">
                  <c:v>6.1551837000000005E-4</c:v>
                </c:pt>
                <c:pt idx="38065">
                  <c:v>6.1439112E-4</c:v>
                </c:pt>
                <c:pt idx="38066">
                  <c:v>6.1326578999999998E-4</c:v>
                </c:pt>
                <c:pt idx="38067">
                  <c:v>6.1214237999999998E-4</c:v>
                </c:pt>
                <c:pt idx="38068">
                  <c:v>6.1102089000000001E-4</c:v>
                </c:pt>
                <c:pt idx="38069">
                  <c:v>6.0990133000000002E-4</c:v>
                </c:pt>
                <c:pt idx="38070">
                  <c:v>6.0878368E-4</c:v>
                </c:pt>
                <c:pt idx="38071">
                  <c:v>6.0766795999999995E-4</c:v>
                </c:pt>
                <c:pt idx="38072">
                  <c:v>6.0655414999999998E-4</c:v>
                </c:pt>
                <c:pt idx="38073">
                  <c:v>6.0544221000000001E-4</c:v>
                </c:pt>
                <c:pt idx="38074">
                  <c:v>6.0433218999999996E-4</c:v>
                </c:pt>
                <c:pt idx="38075">
                  <c:v>6.0322409000000004E-4</c:v>
                </c:pt>
                <c:pt idx="38076">
                  <c:v>6.0211786000000003E-4</c:v>
                </c:pt>
                <c:pt idx="38077">
                  <c:v>6.0101353999999997E-4</c:v>
                </c:pt>
                <c:pt idx="38078">
                  <c:v>5.9991109000000003E-4</c:v>
                </c:pt>
                <c:pt idx="38079">
                  <c:v>5.9881055000000005E-4</c:v>
                </c:pt>
                <c:pt idx="38080">
                  <c:v>5.9771189000000003E-4</c:v>
                </c:pt>
                <c:pt idx="38081">
                  <c:v>5.9661513999999998E-4</c:v>
                </c:pt>
                <c:pt idx="38082">
                  <c:v>5.9552024999999997E-4</c:v>
                </c:pt>
                <c:pt idx="38083">
                  <c:v>5.9442722999999997E-4</c:v>
                </c:pt>
                <c:pt idx="38084">
                  <c:v>5.9333607000000002E-4</c:v>
                </c:pt>
                <c:pt idx="38085">
                  <c:v>5.9224682999999998E-4</c:v>
                </c:pt>
                <c:pt idx="38086">
                  <c:v>5.9115945E-4</c:v>
                </c:pt>
                <c:pt idx="38087">
                  <c:v>5.9007392999999996E-4</c:v>
                </c:pt>
                <c:pt idx="38088">
                  <c:v>5.8899028000000003E-4</c:v>
                </c:pt>
                <c:pt idx="38089">
                  <c:v>5.8790849000000004E-4</c:v>
                </c:pt>
                <c:pt idx="38090">
                  <c:v>5.8682856999999996E-4</c:v>
                </c:pt>
                <c:pt idx="38091">
                  <c:v>5.8575049999999996E-4</c:v>
                </c:pt>
                <c:pt idx="38092">
                  <c:v>5.8467424E-4</c:v>
                </c:pt>
                <c:pt idx="38093">
                  <c:v>5.8359985000000004E-4</c:v>
                </c:pt>
                <c:pt idx="38094">
                  <c:v>5.8252730999999996E-4</c:v>
                </c:pt>
                <c:pt idx="38095">
                  <c:v>5.8145663999999999E-4</c:v>
                </c:pt>
                <c:pt idx="38096">
                  <c:v>5.8038776999999998E-4</c:v>
                </c:pt>
                <c:pt idx="38097">
                  <c:v>5.7932076999999999E-4</c:v>
                </c:pt>
                <c:pt idx="38098">
                  <c:v>5.7825556999999996E-4</c:v>
                </c:pt>
                <c:pt idx="38099">
                  <c:v>5.7719222999999997E-4</c:v>
                </c:pt>
                <c:pt idx="38100">
                  <c:v>5.7613070000000002E-4</c:v>
                </c:pt>
                <c:pt idx="38101">
                  <c:v>5.7507103000000001E-4</c:v>
                </c:pt>
                <c:pt idx="38102">
                  <c:v>5.7401315999999997E-4</c:v>
                </c:pt>
                <c:pt idx="38103">
                  <c:v>5.7295709999999995E-4</c:v>
                </c:pt>
                <c:pt idx="38104">
                  <c:v>5.7190289999999998E-4</c:v>
                </c:pt>
                <c:pt idx="38105">
                  <c:v>5.7085051000000005E-4</c:v>
                </c:pt>
                <c:pt idx="38106">
                  <c:v>5.6979991000000001E-4</c:v>
                </c:pt>
                <c:pt idx="38107">
                  <c:v>5.6875112999999996E-4</c:v>
                </c:pt>
                <c:pt idx="38108">
                  <c:v>5.6770414999999998E-4</c:v>
                </c:pt>
                <c:pt idx="38109">
                  <c:v>5.6665896999999997E-4</c:v>
                </c:pt>
                <c:pt idx="38110">
                  <c:v>5.6561559999999999E-4</c:v>
                </c:pt>
                <c:pt idx="38111">
                  <c:v>5.6457402999999997E-4</c:v>
                </c:pt>
                <c:pt idx="38112">
                  <c:v>5.6353426999999998E-4</c:v>
                </c:pt>
                <c:pt idx="38113">
                  <c:v>5.6249630999999996E-4</c:v>
                </c:pt>
                <c:pt idx="38114">
                  <c:v>5.6146015000000001E-4</c:v>
                </c:pt>
                <c:pt idx="38115">
                  <c:v>5.6042574999999996E-4</c:v>
                </c:pt>
                <c:pt idx="38116">
                  <c:v>5.5939314000000003E-4</c:v>
                </c:pt>
                <c:pt idx="38117">
                  <c:v>5.5836234000000002E-4</c:v>
                </c:pt>
                <c:pt idx="38118">
                  <c:v>5.5733328999999995E-4</c:v>
                </c:pt>
                <c:pt idx="38119">
                  <c:v>5.5630603999999996E-4</c:v>
                </c:pt>
                <c:pt idx="38120">
                  <c:v>5.5528054000000002E-4</c:v>
                </c:pt>
                <c:pt idx="38121">
                  <c:v>5.5425684000000005E-4</c:v>
                </c:pt>
                <c:pt idx="38122">
                  <c:v>5.5323489000000002E-4</c:v>
                </c:pt>
                <c:pt idx="38123">
                  <c:v>5.5221473999999995E-4</c:v>
                </c:pt>
                <c:pt idx="38124">
                  <c:v>5.5119634000000005E-4</c:v>
                </c:pt>
                <c:pt idx="38125">
                  <c:v>5.5017968000000003E-4</c:v>
                </c:pt>
                <c:pt idx="38126">
                  <c:v>5.4916478000000002E-4</c:v>
                </c:pt>
                <c:pt idx="38127">
                  <c:v>5.4815167000000001E-4</c:v>
                </c:pt>
                <c:pt idx="38128">
                  <c:v>5.4714030999999995E-4</c:v>
                </c:pt>
                <c:pt idx="38129">
                  <c:v>5.4613070000000005E-4</c:v>
                </c:pt>
                <c:pt idx="38130">
                  <c:v>5.4512283999999999E-4</c:v>
                </c:pt>
                <c:pt idx="38131">
                  <c:v>5.4411672000000003E-4</c:v>
                </c:pt>
                <c:pt idx="38132">
                  <c:v>5.4311234000000005E-4</c:v>
                </c:pt>
                <c:pt idx="38133">
                  <c:v>5.4210971999999998E-4</c:v>
                </c:pt>
                <c:pt idx="38134">
                  <c:v>5.4110884E-4</c:v>
                </c:pt>
                <c:pt idx="38135">
                  <c:v>5.4010970000000001E-4</c:v>
                </c:pt>
                <c:pt idx="38136">
                  <c:v>5.3911230999999997E-4</c:v>
                </c:pt>
                <c:pt idx="38137">
                  <c:v>5.3811661E-4</c:v>
                </c:pt>
                <c:pt idx="38138">
                  <c:v>5.3712265999999998E-4</c:v>
                </c:pt>
                <c:pt idx="38139">
                  <c:v>5.3613045000000005E-4</c:v>
                </c:pt>
                <c:pt idx="38140">
                  <c:v>5.3513992999999998E-4</c:v>
                </c:pt>
                <c:pt idx="38141">
                  <c:v>5.3415115999999997E-4</c:v>
                </c:pt>
                <c:pt idx="38142">
                  <c:v>5.3316406999999997E-4</c:v>
                </c:pt>
                <c:pt idx="38143">
                  <c:v>5.3217873000000002E-4</c:v>
                </c:pt>
                <c:pt idx="38144">
                  <c:v>5.3119508000000005E-4</c:v>
                </c:pt>
                <c:pt idx="38145">
                  <c:v>5.3021312000000004E-4</c:v>
                </c:pt>
                <c:pt idx="38146">
                  <c:v>5.2923290000000001E-4</c:v>
                </c:pt>
                <c:pt idx="38147">
                  <c:v>5.2825436999999996E-4</c:v>
                </c:pt>
                <c:pt idx="38148">
                  <c:v>5.2727752999999998E-4</c:v>
                </c:pt>
                <c:pt idx="38149">
                  <c:v>5.2630243999999995E-4</c:v>
                </c:pt>
                <c:pt idx="38150">
                  <c:v>5.2532903000000004E-4</c:v>
                </c:pt>
                <c:pt idx="38151">
                  <c:v>5.2435730999999999E-4</c:v>
                </c:pt>
                <c:pt idx="38152">
                  <c:v>5.2338728000000001E-4</c:v>
                </c:pt>
                <c:pt idx="38153">
                  <c:v>5.2241894000000001E-4</c:v>
                </c:pt>
                <c:pt idx="38154">
                  <c:v>5.2145228000000001E-4</c:v>
                </c:pt>
                <c:pt idx="38155">
                  <c:v>5.2048731999999995E-4</c:v>
                </c:pt>
                <c:pt idx="38156">
                  <c:v>5.1952404E-4</c:v>
                </c:pt>
                <c:pt idx="38157">
                  <c:v>5.1856245000000002E-4</c:v>
                </c:pt>
                <c:pt idx="38158">
                  <c:v>5.1760249000000003E-4</c:v>
                </c:pt>
                <c:pt idx="38159">
                  <c:v>5.1664421000000005E-4</c:v>
                </c:pt>
                <c:pt idx="38160">
                  <c:v>5.1568763E-4</c:v>
                </c:pt>
                <c:pt idx="38161">
                  <c:v>5.1473266999999998E-4</c:v>
                </c:pt>
                <c:pt idx="38162">
                  <c:v>5.1377941E-4</c:v>
                </c:pt>
                <c:pt idx="38163">
                  <c:v>5.1282783000000003E-4</c:v>
                </c:pt>
                <c:pt idx="38164">
                  <c:v>5.1187788000000005E-4</c:v>
                </c:pt>
                <c:pt idx="38165">
                  <c:v>5.1092962000000004E-4</c:v>
                </c:pt>
                <c:pt idx="38166">
                  <c:v>5.0998299000000003E-4</c:v>
                </c:pt>
                <c:pt idx="38167">
                  <c:v>5.0903799E-4</c:v>
                </c:pt>
                <c:pt idx="38168">
                  <c:v>5.0809466999999998E-4</c:v>
                </c:pt>
                <c:pt idx="38169">
                  <c:v>5.0715299000000003E-4</c:v>
                </c:pt>
                <c:pt idx="38170">
                  <c:v>5.0621292999999999E-4</c:v>
                </c:pt>
                <c:pt idx="38171">
                  <c:v>5.0527457E-4</c:v>
                </c:pt>
                <c:pt idx="38172">
                  <c:v>5.0433783000000004E-4</c:v>
                </c:pt>
                <c:pt idx="38173">
                  <c:v>5.0340273000000003E-4</c:v>
                </c:pt>
                <c:pt idx="38174">
                  <c:v>5.0246925000000005E-4</c:v>
                </c:pt>
                <c:pt idx="38175">
                  <c:v>5.0153739999999995E-4</c:v>
                </c:pt>
                <c:pt idx="38176">
                  <c:v>5.0060719000000003E-4</c:v>
                </c:pt>
                <c:pt idx="38177">
                  <c:v>4.9967860000000002E-4</c:v>
                </c:pt>
                <c:pt idx="38178">
                  <c:v>4.9875164000000001E-4</c:v>
                </c:pt>
                <c:pt idx="38179">
                  <c:v>4.9782631999999996E-4</c:v>
                </c:pt>
                <c:pt idx="38180">
                  <c:v>4.9690262000000004E-4</c:v>
                </c:pt>
                <c:pt idx="38181">
                  <c:v>4.9598049000000003E-4</c:v>
                </c:pt>
                <c:pt idx="38182">
                  <c:v>4.9505999999999997E-4</c:v>
                </c:pt>
                <c:pt idx="38183">
                  <c:v>4.9414113000000005E-4</c:v>
                </c:pt>
                <c:pt idx="38184">
                  <c:v>4.9322383999999999E-4</c:v>
                </c:pt>
                <c:pt idx="38185">
                  <c:v>4.9230816999999997E-4</c:v>
                </c:pt>
                <c:pt idx="38186">
                  <c:v>4.9139414000000001E-4</c:v>
                </c:pt>
                <c:pt idx="38187">
                  <c:v>4.9048167E-4</c:v>
                </c:pt>
                <c:pt idx="38188">
                  <c:v>4.8957084000000005E-4</c:v>
                </c:pt>
                <c:pt idx="38189">
                  <c:v>4.8866158E-4</c:v>
                </c:pt>
                <c:pt idx="38190">
                  <c:v>4.8775392000000001E-4</c:v>
                </c:pt>
                <c:pt idx="38191">
                  <c:v>4.8684782999999999E-4</c:v>
                </c:pt>
                <c:pt idx="38192">
                  <c:v>4.8594334000000002E-4</c:v>
                </c:pt>
                <c:pt idx="38193">
                  <c:v>4.8504045E-4</c:v>
                </c:pt>
                <c:pt idx="38194">
                  <c:v>4.8413912999999999E-4</c:v>
                </c:pt>
                <c:pt idx="38195">
                  <c:v>4.8323939000000001E-4</c:v>
                </c:pt>
                <c:pt idx="38196">
                  <c:v>4.8234124999999999E-4</c:v>
                </c:pt>
                <c:pt idx="38197">
                  <c:v>4.8144467000000001E-4</c:v>
                </c:pt>
                <c:pt idx="38198">
                  <c:v>4.8054967000000002E-4</c:v>
                </c:pt>
                <c:pt idx="38199">
                  <c:v>4.7965623999999998E-4</c:v>
                </c:pt>
                <c:pt idx="38200">
                  <c:v>4.7876438000000001E-4</c:v>
                </c:pt>
                <c:pt idx="38201">
                  <c:v>4.7787410000000002E-4</c:v>
                </c:pt>
                <c:pt idx="38202">
                  <c:v>4.7698537999999997E-4</c:v>
                </c:pt>
                <c:pt idx="38203">
                  <c:v>4.7609821000000002E-4</c:v>
                </c:pt>
                <c:pt idx="38204">
                  <c:v>4.7521260999999998E-4</c:v>
                </c:pt>
                <c:pt idx="38205">
                  <c:v>4.7432855000000001E-4</c:v>
                </c:pt>
                <c:pt idx="38206">
                  <c:v>4.7344607000000003E-4</c:v>
                </c:pt>
                <c:pt idx="38207">
                  <c:v>4.7256511999999999E-4</c:v>
                </c:pt>
                <c:pt idx="38208">
                  <c:v>4.7168572E-4</c:v>
                </c:pt>
                <c:pt idx="38209">
                  <c:v>4.7080788999999997E-4</c:v>
                </c:pt>
                <c:pt idx="38210">
                  <c:v>4.6993160999999999E-4</c:v>
                </c:pt>
                <c:pt idx="38211">
                  <c:v>4.6905686000000001E-4</c:v>
                </c:pt>
                <c:pt idx="38212">
                  <c:v>4.6818366000000002E-4</c:v>
                </c:pt>
                <c:pt idx="38213">
                  <c:v>4.6731197000000001E-4</c:v>
                </c:pt>
                <c:pt idx="38214">
                  <c:v>4.6644181999999998E-4</c:v>
                </c:pt>
                <c:pt idx="38215">
                  <c:v>4.6557321999999998E-4</c:v>
                </c:pt>
                <c:pt idx="38216">
                  <c:v>4.6470612999999997E-4</c:v>
                </c:pt>
                <c:pt idx="38217">
                  <c:v>4.6384057999999999E-4</c:v>
                </c:pt>
                <c:pt idx="38218">
                  <c:v>4.6297655E-4</c:v>
                </c:pt>
                <c:pt idx="38219">
                  <c:v>4.6211404999999998E-4</c:v>
                </c:pt>
                <c:pt idx="38220">
                  <c:v>4.6125308000000002E-4</c:v>
                </c:pt>
                <c:pt idx="38221">
                  <c:v>4.6039361000000002E-4</c:v>
                </c:pt>
                <c:pt idx="38222">
                  <c:v>4.5953565999999998E-4</c:v>
                </c:pt>
                <c:pt idx="38223">
                  <c:v>4.5867922000000002E-4</c:v>
                </c:pt>
                <c:pt idx="38224">
                  <c:v>4.5782430000000001E-4</c:v>
                </c:pt>
                <c:pt idx="38225">
                  <c:v>4.5697088000000002E-4</c:v>
                </c:pt>
                <c:pt idx="38226">
                  <c:v>4.5611896E-4</c:v>
                </c:pt>
                <c:pt idx="38227">
                  <c:v>4.5526854E-4</c:v>
                </c:pt>
                <c:pt idx="38228">
                  <c:v>4.5441964E-4</c:v>
                </c:pt>
                <c:pt idx="38229">
                  <c:v>4.5357223000000002E-4</c:v>
                </c:pt>
                <c:pt idx="38230">
                  <c:v>4.5272632E-4</c:v>
                </c:pt>
                <c:pt idx="38231">
                  <c:v>4.5188189999999999E-4</c:v>
                </c:pt>
                <c:pt idx="38232">
                  <c:v>4.5103896999999999E-4</c:v>
                </c:pt>
                <c:pt idx="38233">
                  <c:v>4.5019751999999998E-4</c:v>
                </c:pt>
                <c:pt idx="38234">
                  <c:v>4.4935755000000003E-4</c:v>
                </c:pt>
                <c:pt idx="38235">
                  <c:v>4.4851907000000002E-4</c:v>
                </c:pt>
                <c:pt idx="38236">
                  <c:v>4.4768207999999998E-4</c:v>
                </c:pt>
                <c:pt idx="38237">
                  <c:v>4.4684656000000002E-4</c:v>
                </c:pt>
                <c:pt idx="38238">
                  <c:v>4.4601253000000002E-4</c:v>
                </c:pt>
                <c:pt idx="38239">
                  <c:v>4.4517998999999998E-4</c:v>
                </c:pt>
                <c:pt idx="38240">
                  <c:v>4.4434889999999999E-4</c:v>
                </c:pt>
                <c:pt idx="38241">
                  <c:v>4.4351930000000001E-4</c:v>
                </c:pt>
                <c:pt idx="38242">
                  <c:v>4.4269114999999999E-4</c:v>
                </c:pt>
                <c:pt idx="38243">
                  <c:v>4.4186444999999997E-4</c:v>
                </c:pt>
                <c:pt idx="38244">
                  <c:v>4.4103924000000002E-4</c:v>
                </c:pt>
                <c:pt idx="38245">
                  <c:v>4.4021548999999998E-4</c:v>
                </c:pt>
                <c:pt idx="38246">
                  <c:v>4.3939319E-4</c:v>
                </c:pt>
                <c:pt idx="38247">
                  <c:v>4.3857234000000003E-4</c:v>
                </c:pt>
                <c:pt idx="38248">
                  <c:v>4.3775295000000002E-4</c:v>
                </c:pt>
                <c:pt idx="38249">
                  <c:v>4.3693501999999998E-4</c:v>
                </c:pt>
                <c:pt idx="38250">
                  <c:v>4.3611854E-4</c:v>
                </c:pt>
                <c:pt idx="38251">
                  <c:v>4.3530351999999999E-4</c:v>
                </c:pt>
                <c:pt idx="38252">
                  <c:v>4.3448991999999999E-4</c:v>
                </c:pt>
                <c:pt idx="38253">
                  <c:v>4.3367778000000002E-4</c:v>
                </c:pt>
                <c:pt idx="38254">
                  <c:v>4.3286706000000001E-4</c:v>
                </c:pt>
                <c:pt idx="38255">
                  <c:v>4.3205780000000002E-4</c:v>
                </c:pt>
                <c:pt idx="38256">
                  <c:v>4.3124997E-4</c:v>
                </c:pt>
                <c:pt idx="38257">
                  <c:v>4.3044356000000001E-4</c:v>
                </c:pt>
                <c:pt idx="38258">
                  <c:v>4.2963856999999998E-4</c:v>
                </c:pt>
                <c:pt idx="38259">
                  <c:v>4.2883502E-4</c:v>
                </c:pt>
                <c:pt idx="38260">
                  <c:v>4.2803288999999998E-4</c:v>
                </c:pt>
                <c:pt idx="38261">
                  <c:v>4.2723217999999998E-4</c:v>
                </c:pt>
                <c:pt idx="38262">
                  <c:v>4.2643290000000001E-4</c:v>
                </c:pt>
                <c:pt idx="38263">
                  <c:v>4.2563505000000002E-4</c:v>
                </c:pt>
                <c:pt idx="38264">
                  <c:v>4.2483860000000002E-4</c:v>
                </c:pt>
                <c:pt idx="38265">
                  <c:v>4.2404356999999998E-4</c:v>
                </c:pt>
                <c:pt idx="38266">
                  <c:v>4.2324993000000002E-4</c:v>
                </c:pt>
                <c:pt idx="38267">
                  <c:v>4.2245773000000001E-4</c:v>
                </c:pt>
                <c:pt idx="38268">
                  <c:v>4.2166692000000002E-4</c:v>
                </c:pt>
                <c:pt idx="38269">
                  <c:v>4.2087754000000001E-4</c:v>
                </c:pt>
                <c:pt idx="38270">
                  <c:v>4.2008954999999998E-4</c:v>
                </c:pt>
                <c:pt idx="38271">
                  <c:v>4.1930295999999999E-4</c:v>
                </c:pt>
                <c:pt idx="38272">
                  <c:v>4.1851776999999999E-4</c:v>
                </c:pt>
                <c:pt idx="38273">
                  <c:v>4.1773397000000002E-4</c:v>
                </c:pt>
                <c:pt idx="38274">
                  <c:v>4.1695156999999999E-4</c:v>
                </c:pt>
                <c:pt idx="38275">
                  <c:v>4.1617056999999999E-4</c:v>
                </c:pt>
                <c:pt idx="38276">
                  <c:v>4.1539096999999999E-4</c:v>
                </c:pt>
                <c:pt idx="38277">
                  <c:v>4.1461272999999998E-4</c:v>
                </c:pt>
                <c:pt idx="38278">
                  <c:v>4.1383589000000001E-4</c:v>
                </c:pt>
                <c:pt idx="38279">
                  <c:v>4.1306041999999998E-4</c:v>
                </c:pt>
                <c:pt idx="38280">
                  <c:v>4.1228635E-4</c:v>
                </c:pt>
                <c:pt idx="38281">
                  <c:v>4.1151364000000001E-4</c:v>
                </c:pt>
                <c:pt idx="38282">
                  <c:v>4.1074230000000001E-4</c:v>
                </c:pt>
                <c:pt idx="38283">
                  <c:v>4.0997236000000001E-4</c:v>
                </c:pt>
                <c:pt idx="38284">
                  <c:v>4.0920379000000001E-4</c:v>
                </c:pt>
                <c:pt idx="38285">
                  <c:v>4.0843657999999999E-4</c:v>
                </c:pt>
                <c:pt idx="38286">
                  <c:v>4.0767073999999998E-4</c:v>
                </c:pt>
                <c:pt idx="38287">
                  <c:v>4.0690623999999997E-4</c:v>
                </c:pt>
                <c:pt idx="38288">
                  <c:v>4.0614311000000003E-4</c:v>
                </c:pt>
                <c:pt idx="38289">
                  <c:v>4.0538135000000002E-4</c:v>
                </c:pt>
                <c:pt idx="38290">
                  <c:v>4.0462095000000001E-4</c:v>
                </c:pt>
                <c:pt idx="38291">
                  <c:v>4.0386189000000001E-4</c:v>
                </c:pt>
                <c:pt idx="38292">
                  <c:v>4.0310420000000001E-4</c:v>
                </c:pt>
                <c:pt idx="38293">
                  <c:v>4.0234785000000002E-4</c:v>
                </c:pt>
                <c:pt idx="38294">
                  <c:v>4.0159283999999999E-4</c:v>
                </c:pt>
                <c:pt idx="38295">
                  <c:v>4.0083920000000002E-4</c:v>
                </c:pt>
                <c:pt idx="38296">
                  <c:v>4.0008688999999999E-4</c:v>
                </c:pt>
                <c:pt idx="38297">
                  <c:v>3.9933592999999998E-4</c:v>
                </c:pt>
                <c:pt idx="38298">
                  <c:v>3.9858629999999998E-4</c:v>
                </c:pt>
                <c:pt idx="38299">
                  <c:v>3.9783800999999998E-4</c:v>
                </c:pt>
                <c:pt idx="38300">
                  <c:v>3.9709106E-4</c:v>
                </c:pt>
                <c:pt idx="38301">
                  <c:v>3.9634544999999998E-4</c:v>
                </c:pt>
                <c:pt idx="38302">
                  <c:v>3.9560114999999998E-4</c:v>
                </c:pt>
                <c:pt idx="38303">
                  <c:v>3.9485818999999999E-4</c:v>
                </c:pt>
                <c:pt idx="38304">
                  <c:v>3.9411656E-4</c:v>
                </c:pt>
                <c:pt idx="38305">
                  <c:v>3.9337625E-4</c:v>
                </c:pt>
                <c:pt idx="38306">
                  <c:v>3.9263726999999999E-4</c:v>
                </c:pt>
                <c:pt idx="38307">
                  <c:v>3.9189961000000003E-4</c:v>
                </c:pt>
                <c:pt idx="38308">
                  <c:v>3.9116325000000001E-4</c:v>
                </c:pt>
                <c:pt idx="38309">
                  <c:v>3.9042823000000001E-4</c:v>
                </c:pt>
                <c:pt idx="38310">
                  <c:v>3.8969453E-4</c:v>
                </c:pt>
                <c:pt idx="38311">
                  <c:v>3.8896212999999999E-4</c:v>
                </c:pt>
                <c:pt idx="38312">
                  <c:v>3.8823104000000001E-4</c:v>
                </c:pt>
                <c:pt idx="38313">
                  <c:v>3.8750125999999999E-4</c:v>
                </c:pt>
                <c:pt idx="38314">
                  <c:v>3.8677276000000002E-4</c:v>
                </c:pt>
                <c:pt idx="38315">
                  <c:v>3.8604558000000002E-4</c:v>
                </c:pt>
                <c:pt idx="38316">
                  <c:v>3.8531969999999998E-4</c:v>
                </c:pt>
                <c:pt idx="38317">
                  <c:v>3.8459509999999998E-4</c:v>
                </c:pt>
                <c:pt idx="38318">
                  <c:v>3.8387181E-4</c:v>
                </c:pt>
                <c:pt idx="38319">
                  <c:v>3.8314982999999999E-4</c:v>
                </c:pt>
                <c:pt idx="38320">
                  <c:v>3.8242913000000002E-4</c:v>
                </c:pt>
                <c:pt idx="38321">
                  <c:v>3.8170971999999998E-4</c:v>
                </c:pt>
                <c:pt idx="38322">
                  <c:v>3.8099161000000001E-4</c:v>
                </c:pt>
                <c:pt idx="38323">
                  <c:v>3.8027478000000003E-4</c:v>
                </c:pt>
                <c:pt idx="38324">
                  <c:v>3.7955923000000002E-4</c:v>
                </c:pt>
                <c:pt idx="38325">
                  <c:v>3.7884497000000001E-4</c:v>
                </c:pt>
                <c:pt idx="38326">
                  <c:v>3.7813198000000002E-4</c:v>
                </c:pt>
                <c:pt idx="38327">
                  <c:v>3.7742028000000002E-4</c:v>
                </c:pt>
                <c:pt idx="38328">
                  <c:v>3.7670984999999999E-4</c:v>
                </c:pt>
                <c:pt idx="38329">
                  <c:v>3.7600068000000003E-4</c:v>
                </c:pt>
                <c:pt idx="38330">
                  <c:v>3.7529278999999999E-4</c:v>
                </c:pt>
                <c:pt idx="38331">
                  <c:v>3.7458617999999998E-4</c:v>
                </c:pt>
                <c:pt idx="38332">
                  <c:v>3.7388082000000002E-4</c:v>
                </c:pt>
                <c:pt idx="38333">
                  <c:v>3.7317673999999999E-4</c:v>
                </c:pt>
                <c:pt idx="38334">
                  <c:v>3.7247391000000001E-4</c:v>
                </c:pt>
                <c:pt idx="38335">
                  <c:v>3.7177233000000001E-4</c:v>
                </c:pt>
                <c:pt idx="38336">
                  <c:v>3.7107203E-4</c:v>
                </c:pt>
                <c:pt idx="38337">
                  <c:v>3.7037299E-4</c:v>
                </c:pt>
                <c:pt idx="38338">
                  <c:v>3.6967519999999999E-4</c:v>
                </c:pt>
                <c:pt idx="38339">
                  <c:v>3.6897865000000001E-4</c:v>
                </c:pt>
                <c:pt idx="38340">
                  <c:v>3.6828335999999998E-4</c:v>
                </c:pt>
                <c:pt idx="38341">
                  <c:v>3.6758932E-4</c:v>
                </c:pt>
                <c:pt idx="38342">
                  <c:v>3.6689653999999998E-4</c:v>
                </c:pt>
                <c:pt idx="38343">
                  <c:v>3.6620499999999998E-4</c:v>
                </c:pt>
                <c:pt idx="38344">
                  <c:v>3.6551469E-4</c:v>
                </c:pt>
                <c:pt idx="38345">
                  <c:v>3.6482562000000001E-4</c:v>
                </c:pt>
                <c:pt idx="38346">
                  <c:v>3.6413777999999997E-4</c:v>
                </c:pt>
                <c:pt idx="38347">
                  <c:v>3.634512E-4</c:v>
                </c:pt>
                <c:pt idx="38348">
                  <c:v>3.6276583000000002E-4</c:v>
                </c:pt>
                <c:pt idx="38349">
                  <c:v>3.6208171999999999E-4</c:v>
                </c:pt>
                <c:pt idx="38350">
                  <c:v>3.6139882E-4</c:v>
                </c:pt>
                <c:pt idx="38351">
                  <c:v>3.6071714999999998E-4</c:v>
                </c:pt>
                <c:pt idx="38352">
                  <c:v>3.6003670999999998E-4</c:v>
                </c:pt>
                <c:pt idx="38353">
                  <c:v>3.5935748000000002E-4</c:v>
                </c:pt>
                <c:pt idx="38354">
                  <c:v>3.5867948000000002E-4</c:v>
                </c:pt>
                <c:pt idx="38355">
                  <c:v>3.5800269999999997E-4</c:v>
                </c:pt>
                <c:pt idx="38356">
                  <c:v>3.5732713999999999E-4</c:v>
                </c:pt>
                <c:pt idx="38357">
                  <c:v>3.566528E-4</c:v>
                </c:pt>
                <c:pt idx="38358">
                  <c:v>3.5597965999999999E-4</c:v>
                </c:pt>
                <c:pt idx="38359">
                  <c:v>3.5530773999999999E-4</c:v>
                </c:pt>
                <c:pt idx="38360">
                  <c:v>3.5463703999999999E-4</c:v>
                </c:pt>
                <c:pt idx="38361">
                  <c:v>3.5396754000000002E-4</c:v>
                </c:pt>
                <c:pt idx="38362">
                  <c:v>3.5329926E-4</c:v>
                </c:pt>
                <c:pt idx="38363">
                  <c:v>3.5263216999999999E-4</c:v>
                </c:pt>
                <c:pt idx="38364">
                  <c:v>3.5196627E-4</c:v>
                </c:pt>
                <c:pt idx="38365">
                  <c:v>3.5130156999999999E-4</c:v>
                </c:pt>
                <c:pt idx="38366">
                  <c:v>3.5063808999999998E-4</c:v>
                </c:pt>
                <c:pt idx="38367">
                  <c:v>3.4997579999999998E-4</c:v>
                </c:pt>
                <c:pt idx="38368">
                  <c:v>3.4931471000000002E-4</c:v>
                </c:pt>
                <c:pt idx="38369">
                  <c:v>3.4865481000000002E-4</c:v>
                </c:pt>
                <c:pt idx="38370">
                  <c:v>3.4799606999999998E-4</c:v>
                </c:pt>
                <c:pt idx="38371">
                  <c:v>3.4733852999999998E-4</c:v>
                </c:pt>
                <c:pt idx="38372">
                  <c:v>3.4668218E-4</c:v>
                </c:pt>
                <c:pt idx="38373">
                  <c:v>3.4602701999999997E-4</c:v>
                </c:pt>
                <c:pt idx="38374">
                  <c:v>3.4537302999999999E-4</c:v>
                </c:pt>
                <c:pt idx="38375">
                  <c:v>3.4472023000000002E-4</c:v>
                </c:pt>
                <c:pt idx="38376">
                  <c:v>3.4406859999999999E-4</c:v>
                </c:pt>
                <c:pt idx="38377">
                  <c:v>3.4341816000000002E-4</c:v>
                </c:pt>
                <c:pt idx="38378">
                  <c:v>3.4276887999999998E-4</c:v>
                </c:pt>
                <c:pt idx="38379">
                  <c:v>3.4212077000000002E-4</c:v>
                </c:pt>
                <c:pt idx="38380">
                  <c:v>3.4147381999999999E-4</c:v>
                </c:pt>
                <c:pt idx="38381">
                  <c:v>3.4082805999999997E-4</c:v>
                </c:pt>
                <c:pt idx="38382">
                  <c:v>3.4018347E-4</c:v>
                </c:pt>
                <c:pt idx="38383">
                  <c:v>3.3954003999999999E-4</c:v>
                </c:pt>
                <c:pt idx="38384">
                  <c:v>3.3889777999999998E-4</c:v>
                </c:pt>
                <c:pt idx="38385">
                  <c:v>3.3825665E-4</c:v>
                </c:pt>
                <c:pt idx="38386">
                  <c:v>3.3761669000000001E-4</c:v>
                </c:pt>
                <c:pt idx="38387">
                  <c:v>3.3697788999999999E-4</c:v>
                </c:pt>
                <c:pt idx="38388">
                  <c:v>3.3634025E-4</c:v>
                </c:pt>
                <c:pt idx="38389">
                  <c:v>3.3570375000000001E-4</c:v>
                </c:pt>
                <c:pt idx="38390">
                  <c:v>3.3506840999999999E-4</c:v>
                </c:pt>
                <c:pt idx="38391">
                  <c:v>3.3443421000000002E-4</c:v>
                </c:pt>
                <c:pt idx="38392">
                  <c:v>3.3380117000000002E-4</c:v>
                </c:pt>
                <c:pt idx="38393">
                  <c:v>3.3316927000000003E-4</c:v>
                </c:pt>
                <c:pt idx="38394">
                  <c:v>3.3253850000000001E-4</c:v>
                </c:pt>
                <c:pt idx="38395">
                  <c:v>3.3190887E-4</c:v>
                </c:pt>
                <c:pt idx="38396">
                  <c:v>3.3128037000000003E-4</c:v>
                </c:pt>
                <c:pt idx="38397">
                  <c:v>3.3065300999999999E-4</c:v>
                </c:pt>
                <c:pt idx="38398">
                  <c:v>3.3002679000000002E-4</c:v>
                </c:pt>
                <c:pt idx="38399">
                  <c:v>3.2940169000000001E-4</c:v>
                </c:pt>
                <c:pt idx="38400">
                  <c:v>3.2877774000000001E-4</c:v>
                </c:pt>
                <c:pt idx="38401">
                  <c:v>3.2801848E-4</c:v>
                </c:pt>
                <c:pt idx="38402">
                  <c:v>3.2725951000000001E-4</c:v>
                </c:pt>
                <c:pt idx="38403">
                  <c:v>3.2650103000000003E-4</c:v>
                </c:pt>
                <c:pt idx="38404">
                  <c:v>3.2574322999999998E-4</c:v>
                </c:pt>
                <c:pt idx="38405">
                  <c:v>3.2498621000000001E-4</c:v>
                </c:pt>
                <c:pt idx="38406">
                  <c:v>3.2423005999999998E-4</c:v>
                </c:pt>
                <c:pt idx="38407">
                  <c:v>3.2347487000000002E-4</c:v>
                </c:pt>
                <c:pt idx="38408">
                  <c:v>3.2272068000000002E-4</c:v>
                </c:pt>
                <c:pt idx="38409">
                  <c:v>3.2196752999999999E-4</c:v>
                </c:pt>
                <c:pt idx="38410">
                  <c:v>3.2121548E-4</c:v>
                </c:pt>
                <c:pt idx="38411">
                  <c:v>3.2046454999999998E-4</c:v>
                </c:pt>
                <c:pt idx="38412">
                  <c:v>3.1971476999999998E-4</c:v>
                </c:pt>
                <c:pt idx="38413">
                  <c:v>3.1896619000000001E-4</c:v>
                </c:pt>
                <c:pt idx="38414">
                  <c:v>3.1821881000000001E-4</c:v>
                </c:pt>
                <c:pt idx="38415">
                  <c:v>3.1747261999999997E-4</c:v>
                </c:pt>
                <c:pt idx="38416">
                  <c:v>3.1672767000000002E-4</c:v>
                </c:pt>
                <c:pt idx="38417">
                  <c:v>3.1598397999999997E-4</c:v>
                </c:pt>
                <c:pt idx="38418">
                  <c:v>3.1524154000000002E-4</c:v>
                </c:pt>
                <c:pt idx="38419">
                  <c:v>3.1450039000000001E-4</c:v>
                </c:pt>
                <c:pt idx="38420">
                  <c:v>3.1376051000000003E-4</c:v>
                </c:pt>
                <c:pt idx="38421">
                  <c:v>3.1302194000000001E-4</c:v>
                </c:pt>
                <c:pt idx="38422">
                  <c:v>3.1228468000000001E-4</c:v>
                </c:pt>
                <c:pt idx="38423">
                  <c:v>3.1154872999999999E-4</c:v>
                </c:pt>
                <c:pt idx="38424">
                  <c:v>3.1081411999999998E-4</c:v>
                </c:pt>
                <c:pt idx="38425">
                  <c:v>3.1008084999999998E-4</c:v>
                </c:pt>
                <c:pt idx="38426">
                  <c:v>3.0934891999999999E-4</c:v>
                </c:pt>
                <c:pt idx="38427">
                  <c:v>3.0861833000000001E-4</c:v>
                </c:pt>
                <c:pt idx="38428">
                  <c:v>3.0788910000000003E-4</c:v>
                </c:pt>
                <c:pt idx="38429">
                  <c:v>3.0716123999999999E-4</c:v>
                </c:pt>
                <c:pt idx="38430">
                  <c:v>3.0643475E-4</c:v>
                </c:pt>
                <c:pt idx="38431">
                  <c:v>3.0570963000000001E-4</c:v>
                </c:pt>
                <c:pt idx="38432">
                  <c:v>3.0498587999999997E-4</c:v>
                </c:pt>
                <c:pt idx="38433">
                  <c:v>3.0426348999999998E-4</c:v>
                </c:pt>
                <c:pt idx="38434">
                  <c:v>3.0354250000000002E-4</c:v>
                </c:pt>
                <c:pt idx="38435">
                  <c:v>3.0282288000000002E-4</c:v>
                </c:pt>
                <c:pt idx="38436">
                  <c:v>3.0210466E-4</c:v>
                </c:pt>
                <c:pt idx="38437">
                  <c:v>3.0138783000000001E-4</c:v>
                </c:pt>
                <c:pt idx="38438">
                  <c:v>3.0067240000000001E-4</c:v>
                </c:pt>
                <c:pt idx="38439">
                  <c:v>2.9995837E-4</c:v>
                </c:pt>
                <c:pt idx="38440">
                  <c:v>2.9924573000000002E-4</c:v>
                </c:pt>
                <c:pt idx="38441">
                  <c:v>2.9853448999999998E-4</c:v>
                </c:pt>
                <c:pt idx="38442">
                  <c:v>2.9782464999999998E-4</c:v>
                </c:pt>
                <c:pt idx="38443">
                  <c:v>2.9711623E-4</c:v>
                </c:pt>
                <c:pt idx="38444">
                  <c:v>2.9640921E-4</c:v>
                </c:pt>
                <c:pt idx="38445">
                  <c:v>2.9570359E-4</c:v>
                </c:pt>
                <c:pt idx="38446">
                  <c:v>2.9499939000000001E-4</c:v>
                </c:pt>
                <c:pt idx="38447">
                  <c:v>2.9429659000000002E-4</c:v>
                </c:pt>
                <c:pt idx="38448">
                  <c:v>2.9359522E-4</c:v>
                </c:pt>
                <c:pt idx="38449">
                  <c:v>2.9289525000000002E-4</c:v>
                </c:pt>
                <c:pt idx="38450">
                  <c:v>2.9219670000000001E-4</c:v>
                </c:pt>
                <c:pt idx="38451">
                  <c:v>2.9149953999999998E-4</c:v>
                </c:pt>
                <c:pt idx="38452">
                  <c:v>2.9080381999999999E-4</c:v>
                </c:pt>
                <c:pt idx="38453">
                  <c:v>2.9010948000000002E-4</c:v>
                </c:pt>
                <c:pt idx="38454">
                  <c:v>2.8941657999999998E-4</c:v>
                </c:pt>
                <c:pt idx="38455">
                  <c:v>2.8872506999999998E-4</c:v>
                </c:pt>
                <c:pt idx="38456">
                  <c:v>2.8803499E-4</c:v>
                </c:pt>
                <c:pt idx="38457">
                  <c:v>2.8734634000000001E-4</c:v>
                </c:pt>
                <c:pt idx="38458">
                  <c:v>2.8665907999999999E-4</c:v>
                </c:pt>
                <c:pt idx="38459">
                  <c:v>2.8597325E-4</c:v>
                </c:pt>
                <c:pt idx="38460">
                  <c:v>2.8528880999999999E-4</c:v>
                </c:pt>
                <c:pt idx="38461">
                  <c:v>2.8460581000000002E-4</c:v>
                </c:pt>
                <c:pt idx="38462">
                  <c:v>2.8392419000000001E-4</c:v>
                </c:pt>
                <c:pt idx="38463">
                  <c:v>2.8324401E-4</c:v>
                </c:pt>
                <c:pt idx="38464">
                  <c:v>2.8256522000000002E-4</c:v>
                </c:pt>
                <c:pt idx="38465">
                  <c:v>2.8188786000000001E-4</c:v>
                </c:pt>
                <c:pt idx="38466">
                  <c:v>2.8121188999999998E-4</c:v>
                </c:pt>
                <c:pt idx="38467">
                  <c:v>2.8053734999999998E-4</c:v>
                </c:pt>
                <c:pt idx="38468">
                  <c:v>2.7986420999999998E-4</c:v>
                </c:pt>
                <c:pt idx="38469">
                  <c:v>2.7919246E-4</c:v>
                </c:pt>
                <c:pt idx="38470">
                  <c:v>2.7852214E-4</c:v>
                </c:pt>
                <c:pt idx="38471">
                  <c:v>2.7785321999999999E-4</c:v>
                </c:pt>
                <c:pt idx="38472">
                  <c:v>2.7718570000000002E-4</c:v>
                </c:pt>
                <c:pt idx="38473">
                  <c:v>2.7651960000000001E-4</c:v>
                </c:pt>
                <c:pt idx="38474">
                  <c:v>2.7585488999999999E-4</c:v>
                </c:pt>
                <c:pt idx="38475">
                  <c:v>2.7519159000000002E-4</c:v>
                </c:pt>
                <c:pt idx="38476">
                  <c:v>2.7452968000000002E-4</c:v>
                </c:pt>
                <c:pt idx="38477">
                  <c:v>2.738692E-4</c:v>
                </c:pt>
                <c:pt idx="38478">
                  <c:v>2.7321011000000002E-4</c:v>
                </c:pt>
                <c:pt idx="38479">
                  <c:v>2.7255242000000002E-4</c:v>
                </c:pt>
                <c:pt idx="38480">
                  <c:v>2.7189613000000001E-4</c:v>
                </c:pt>
                <c:pt idx="38481">
                  <c:v>2.7124123999999999E-4</c:v>
                </c:pt>
                <c:pt idx="38482">
                  <c:v>2.7058771000000001E-4</c:v>
                </c:pt>
                <c:pt idx="38483">
                  <c:v>2.6993558000000002E-4</c:v>
                </c:pt>
                <c:pt idx="38484">
                  <c:v>2.6928485000000002E-4</c:v>
                </c:pt>
                <c:pt idx="38485">
                  <c:v>2.6863551E-4</c:v>
                </c:pt>
                <c:pt idx="38486">
                  <c:v>2.6798757999999998E-4</c:v>
                </c:pt>
                <c:pt idx="38487">
                  <c:v>2.6734101E-4</c:v>
                </c:pt>
                <c:pt idx="38488">
                  <c:v>2.6669583E-4</c:v>
                </c:pt>
                <c:pt idx="38489">
                  <c:v>2.6605204999999998E-4</c:v>
                </c:pt>
                <c:pt idx="38490">
                  <c:v>2.6540964999999998E-4</c:v>
                </c:pt>
                <c:pt idx="38491">
                  <c:v>2.6476863E-4</c:v>
                </c:pt>
                <c:pt idx="38492">
                  <c:v>2.6412898999999998E-4</c:v>
                </c:pt>
                <c:pt idx="38493">
                  <c:v>2.6349071E-4</c:v>
                </c:pt>
                <c:pt idx="38494">
                  <c:v>2.6285384000000002E-4</c:v>
                </c:pt>
                <c:pt idx="38495">
                  <c:v>2.6221832000000001E-4</c:v>
                </c:pt>
                <c:pt idx="38496">
                  <c:v>2.6158418000000002E-4</c:v>
                </c:pt>
                <c:pt idx="38497">
                  <c:v>2.6095140000000002E-4</c:v>
                </c:pt>
                <c:pt idx="38498">
                  <c:v>2.6032003000000002E-4</c:v>
                </c:pt>
                <c:pt idx="38499">
                  <c:v>2.5969002E-4</c:v>
                </c:pt>
                <c:pt idx="38500">
                  <c:v>2.5906136999999998E-4</c:v>
                </c:pt>
                <c:pt idx="38501">
                  <c:v>2.5843410000000002E-4</c:v>
                </c:pt>
                <c:pt idx="38502">
                  <c:v>2.5780816000000001E-4</c:v>
                </c:pt>
                <c:pt idx="38503">
                  <c:v>2.5718358999999999E-4</c:v>
                </c:pt>
                <c:pt idx="38504">
                  <c:v>2.5656038999999998E-4</c:v>
                </c:pt>
                <c:pt idx="38505">
                  <c:v>2.5593855999999997E-4</c:v>
                </c:pt>
                <c:pt idx="38506">
                  <c:v>2.5531806999999998E-4</c:v>
                </c:pt>
                <c:pt idx="38507">
                  <c:v>2.5469894000000002E-4</c:v>
                </c:pt>
                <c:pt idx="38508">
                  <c:v>2.5408118000000001E-4</c:v>
                </c:pt>
                <c:pt idx="38509">
                  <c:v>2.5346476000000001E-4</c:v>
                </c:pt>
                <c:pt idx="38510">
                  <c:v>2.5284968000000002E-4</c:v>
                </c:pt>
                <c:pt idx="38511">
                  <c:v>2.5223596999999999E-4</c:v>
                </c:pt>
                <c:pt idx="38512">
                  <c:v>2.5162360000000001E-4</c:v>
                </c:pt>
                <c:pt idx="38513">
                  <c:v>2.5101255999999999E-4</c:v>
                </c:pt>
                <c:pt idx="38514">
                  <c:v>2.5040286999999999E-4</c:v>
                </c:pt>
                <c:pt idx="38515">
                  <c:v>2.4979454000000002E-4</c:v>
                </c:pt>
                <c:pt idx="38516">
                  <c:v>2.4918755000000002E-4</c:v>
                </c:pt>
                <c:pt idx="38517">
                  <c:v>2.4858186999999999E-4</c:v>
                </c:pt>
                <c:pt idx="38518">
                  <c:v>2.4797753000000002E-4</c:v>
                </c:pt>
                <c:pt idx="38519">
                  <c:v>2.4737453000000002E-4</c:v>
                </c:pt>
                <c:pt idx="38520">
                  <c:v>2.4677286000000001E-4</c:v>
                </c:pt>
                <c:pt idx="38521">
                  <c:v>2.4617254000000002E-4</c:v>
                </c:pt>
                <c:pt idx="38522">
                  <c:v>2.4557352E-4</c:v>
                </c:pt>
                <c:pt idx="38523">
                  <c:v>2.4497585E-4</c:v>
                </c:pt>
                <c:pt idx="38524">
                  <c:v>2.4437948000000001E-4</c:v>
                </c:pt>
                <c:pt idx="38525">
                  <c:v>2.4378444000000001E-4</c:v>
                </c:pt>
                <c:pt idx="38526">
                  <c:v>2.4319072E-4</c:v>
                </c:pt>
                <c:pt idx="38527">
                  <c:v>2.4259832999999999E-4</c:v>
                </c:pt>
                <c:pt idx="38528">
                  <c:v>2.4200723999999999E-4</c:v>
                </c:pt>
                <c:pt idx="38529">
                  <c:v>2.4141747E-4</c:v>
                </c:pt>
                <c:pt idx="38530">
                  <c:v>2.4082899999999999E-4</c:v>
                </c:pt>
                <c:pt idx="38531">
                  <c:v>2.4024185E-4</c:v>
                </c:pt>
                <c:pt idx="38532">
                  <c:v>2.3965600000000001E-4</c:v>
                </c:pt>
                <c:pt idx="38533">
                  <c:v>2.3907147000000001E-4</c:v>
                </c:pt>
                <c:pt idx="38534">
                  <c:v>2.3848822000000001E-4</c:v>
                </c:pt>
                <c:pt idx="38535">
                  <c:v>2.3790629E-4</c:v>
                </c:pt>
                <c:pt idx="38536">
                  <c:v>2.3732566E-4</c:v>
                </c:pt>
                <c:pt idx="38537">
                  <c:v>2.3674631999999999E-4</c:v>
                </c:pt>
                <c:pt idx="38538">
                  <c:v>2.3616827000000001E-4</c:v>
                </c:pt>
                <c:pt idx="38539">
                  <c:v>2.3559152000000001E-4</c:v>
                </c:pt>
                <c:pt idx="38540">
                  <c:v>2.3501606000000001E-4</c:v>
                </c:pt>
                <c:pt idx="38541">
                  <c:v>2.3444189E-4</c:v>
                </c:pt>
                <c:pt idx="38542">
                  <c:v>2.3386901000000001E-4</c:v>
                </c:pt>
                <c:pt idx="38543">
                  <c:v>2.3329741E-4</c:v>
                </c:pt>
                <c:pt idx="38544">
                  <c:v>2.3272709E-4</c:v>
                </c:pt>
                <c:pt idx="38545">
                  <c:v>2.3215805000000001E-4</c:v>
                </c:pt>
                <c:pt idx="38546">
                  <c:v>2.3159029999999999E-4</c:v>
                </c:pt>
                <c:pt idx="38547">
                  <c:v>2.3102381999999999E-4</c:v>
                </c:pt>
                <c:pt idx="38548">
                  <c:v>2.3045861000000001E-4</c:v>
                </c:pt>
                <c:pt idx="38549">
                  <c:v>2.2989468000000001E-4</c:v>
                </c:pt>
                <c:pt idx="38550">
                  <c:v>2.2933200999999999E-4</c:v>
                </c:pt>
                <c:pt idx="38551">
                  <c:v>2.2877062000000001E-4</c:v>
                </c:pt>
                <c:pt idx="38552">
                  <c:v>2.2821047999999999E-4</c:v>
                </c:pt>
                <c:pt idx="38553">
                  <c:v>2.2765162000000001E-4</c:v>
                </c:pt>
                <c:pt idx="38554">
                  <c:v>2.27094E-4</c:v>
                </c:pt>
                <c:pt idx="38555">
                  <c:v>2.2653764999999999E-4</c:v>
                </c:pt>
                <c:pt idx="38556">
                  <c:v>2.2598255999999999E-4</c:v>
                </c:pt>
                <c:pt idx="38557">
                  <c:v>2.2542870999999999E-4</c:v>
                </c:pt>
                <c:pt idx="38558">
                  <c:v>2.2487612999999999E-4</c:v>
                </c:pt>
                <c:pt idx="38559">
                  <c:v>2.2432478999999999E-4</c:v>
                </c:pt>
                <c:pt idx="38560">
                  <c:v>2.2377470000000001E-4</c:v>
                </c:pt>
                <c:pt idx="38561">
                  <c:v>2.2322586E-4</c:v>
                </c:pt>
                <c:pt idx="38562">
                  <c:v>2.2267825E-4</c:v>
                </c:pt>
                <c:pt idx="38563">
                  <c:v>2.2213189999999999E-4</c:v>
                </c:pt>
                <c:pt idx="38564">
                  <c:v>2.2158679E-4</c:v>
                </c:pt>
                <c:pt idx="38565">
                  <c:v>2.2104291000000001E-4</c:v>
                </c:pt>
                <c:pt idx="38566">
                  <c:v>2.2050027E-4</c:v>
                </c:pt>
                <c:pt idx="38567">
                  <c:v>2.1995884999999999E-4</c:v>
                </c:pt>
                <c:pt idx="38568">
                  <c:v>2.1941867000000001E-4</c:v>
                </c:pt>
                <c:pt idx="38569">
                  <c:v>2.1887971000000001E-4</c:v>
                </c:pt>
                <c:pt idx="38570">
                  <c:v>2.1834198999999999E-4</c:v>
                </c:pt>
                <c:pt idx="38571">
                  <c:v>2.1780549E-4</c:v>
                </c:pt>
                <c:pt idx="38572">
                  <c:v>2.1727021000000001E-4</c:v>
                </c:pt>
                <c:pt idx="38573">
                  <c:v>2.1673613999999999E-4</c:v>
                </c:pt>
                <c:pt idx="38574">
                  <c:v>2.1620329E-4</c:v>
                </c:pt>
                <c:pt idx="38575">
                  <c:v>2.1567164999999999E-4</c:v>
                </c:pt>
                <c:pt idx="38576">
                  <c:v>2.1514122999999999E-4</c:v>
                </c:pt>
                <c:pt idx="38577">
                  <c:v>2.1461202000000001E-4</c:v>
                </c:pt>
                <c:pt idx="38578">
                  <c:v>2.1408401999999999E-4</c:v>
                </c:pt>
                <c:pt idx="38579">
                  <c:v>2.1355722999999999E-4</c:v>
                </c:pt>
                <c:pt idx="38580">
                  <c:v>2.1303163999999999E-4</c:v>
                </c:pt>
                <c:pt idx="38581">
                  <c:v>2.1250724999999999E-4</c:v>
                </c:pt>
                <c:pt idx="38582">
                  <c:v>2.1198406E-4</c:v>
                </c:pt>
                <c:pt idx="38583">
                  <c:v>2.1146207000000001E-4</c:v>
                </c:pt>
                <c:pt idx="38584">
                  <c:v>2.1094127E-4</c:v>
                </c:pt>
                <c:pt idx="38585">
                  <c:v>2.1042167E-4</c:v>
                </c:pt>
                <c:pt idx="38586">
                  <c:v>2.0990325999999999E-4</c:v>
                </c:pt>
                <c:pt idx="38587">
                  <c:v>2.0938603999999999E-4</c:v>
                </c:pt>
                <c:pt idx="38588">
                  <c:v>2.0887E-4</c:v>
                </c:pt>
                <c:pt idx="38589">
                  <c:v>2.0835514E-4</c:v>
                </c:pt>
                <c:pt idx="38590">
                  <c:v>2.0784147E-4</c:v>
                </c:pt>
                <c:pt idx="38591">
                  <c:v>2.0732897999999999E-4</c:v>
                </c:pt>
                <c:pt idx="38592">
                  <c:v>2.0681764999999999E-4</c:v>
                </c:pt>
                <c:pt idx="38593">
                  <c:v>2.0630751E-4</c:v>
                </c:pt>
                <c:pt idx="38594">
                  <c:v>2.0579853999999999E-4</c:v>
                </c:pt>
                <c:pt idx="38595">
                  <c:v>2.0529074000000001E-4</c:v>
                </c:pt>
                <c:pt idx="38596">
                  <c:v>2.0478409999999999E-4</c:v>
                </c:pt>
                <c:pt idx="38597">
                  <c:v>2.0427862E-4</c:v>
                </c:pt>
                <c:pt idx="38598">
                  <c:v>2.0377433E-4</c:v>
                </c:pt>
                <c:pt idx="38599">
                  <c:v>2.0327118E-4</c:v>
                </c:pt>
                <c:pt idx="38600">
                  <c:v>2.0276920000000001E-4</c:v>
                </c:pt>
                <c:pt idx="38601">
                  <c:v>2.0226835999999999E-4</c:v>
                </c:pt>
                <c:pt idx="38602">
                  <c:v>2.0176868999999999E-4</c:v>
                </c:pt>
                <c:pt idx="38603">
                  <c:v>2.0127017E-4</c:v>
                </c:pt>
                <c:pt idx="38604">
                  <c:v>2.007728E-4</c:v>
                </c:pt>
                <c:pt idx="38605">
                  <c:v>2.0027658E-4</c:v>
                </c:pt>
                <c:pt idx="38606">
                  <c:v>1.9978151E-4</c:v>
                </c:pt>
                <c:pt idx="38607">
                  <c:v>1.9928757999999999E-4</c:v>
                </c:pt>
                <c:pt idx="38608">
                  <c:v>1.9879479000000001E-4</c:v>
                </c:pt>
                <c:pt idx="38609">
                  <c:v>1.9830314E-4</c:v>
                </c:pt>
                <c:pt idx="38610">
                  <c:v>1.9781262E-4</c:v>
                </c:pt>
                <c:pt idx="38611">
                  <c:v>1.9732324E-4</c:v>
                </c:pt>
                <c:pt idx="38612">
                  <c:v>1.9683499999999999E-4</c:v>
                </c:pt>
                <c:pt idx="38613">
                  <c:v>1.9634789E-4</c:v>
                </c:pt>
                <c:pt idx="38614">
                  <c:v>1.9586190000000001E-4</c:v>
                </c:pt>
                <c:pt idx="38615">
                  <c:v>1.9537704E-4</c:v>
                </c:pt>
                <c:pt idx="38616">
                  <c:v>1.9489331E-4</c:v>
                </c:pt>
                <c:pt idx="38617">
                  <c:v>1.9441069000000001E-4</c:v>
                </c:pt>
                <c:pt idx="38618">
                  <c:v>1.9392920000000001E-4</c:v>
                </c:pt>
                <c:pt idx="38619">
                  <c:v>1.9344882000000001E-4</c:v>
                </c:pt>
                <c:pt idx="38620">
                  <c:v>1.9296955999999999E-4</c:v>
                </c:pt>
                <c:pt idx="38621">
                  <c:v>1.9249141E-4</c:v>
                </c:pt>
                <c:pt idx="38622">
                  <c:v>1.9201436999999999E-4</c:v>
                </c:pt>
                <c:pt idx="38623">
                  <c:v>1.9153843000000001E-4</c:v>
                </c:pt>
                <c:pt idx="38624">
                  <c:v>1.9106361E-4</c:v>
                </c:pt>
                <c:pt idx="38625">
                  <c:v>1.9058987999999999E-4</c:v>
                </c:pt>
                <c:pt idx="38626">
                  <c:v>1.9011725000000001E-4</c:v>
                </c:pt>
                <c:pt idx="38627">
                  <c:v>1.8964572999999999E-4</c:v>
                </c:pt>
                <c:pt idx="38628">
                  <c:v>1.8917531000000001E-4</c:v>
                </c:pt>
                <c:pt idx="38629">
                  <c:v>1.8870597999999999E-4</c:v>
                </c:pt>
                <c:pt idx="38630">
                  <c:v>1.8823774E-4</c:v>
                </c:pt>
                <c:pt idx="38631">
                  <c:v>1.8777059E-4</c:v>
                </c:pt>
                <c:pt idx="38632">
                  <c:v>1.8730453999999999E-4</c:v>
                </c:pt>
                <c:pt idx="38633">
                  <c:v>1.8683955999999999E-4</c:v>
                </c:pt>
                <c:pt idx="38634">
                  <c:v>1.8637568000000001E-4</c:v>
                </c:pt>
                <c:pt idx="38635">
                  <c:v>1.8591287000000001E-4</c:v>
                </c:pt>
                <c:pt idx="38636">
                  <c:v>1.8545114000000001E-4</c:v>
                </c:pt>
                <c:pt idx="38637">
                  <c:v>1.8499048000000001E-4</c:v>
                </c:pt>
                <c:pt idx="38638">
                  <c:v>1.8453090000000001E-4</c:v>
                </c:pt>
                <c:pt idx="38639">
                  <c:v>1.840724E-4</c:v>
                </c:pt>
                <c:pt idx="38640">
                  <c:v>1.8361496000000001E-4</c:v>
                </c:pt>
                <c:pt idx="38641">
                  <c:v>1.8315860000000001E-4</c:v>
                </c:pt>
                <c:pt idx="38642">
                  <c:v>1.8270330000000001E-4</c:v>
                </c:pt>
                <c:pt idx="38643">
                  <c:v>1.8224906E-4</c:v>
                </c:pt>
                <c:pt idx="38644">
                  <c:v>1.8179588000000001E-4</c:v>
                </c:pt>
                <c:pt idx="38645">
                  <c:v>1.8134377E-4</c:v>
                </c:pt>
                <c:pt idx="38646">
                  <c:v>1.8089272000000001E-4</c:v>
                </c:pt>
                <c:pt idx="38647">
                  <c:v>1.8044272999999999E-4</c:v>
                </c:pt>
                <c:pt idx="38648">
                  <c:v>1.7999379E-4</c:v>
                </c:pt>
                <c:pt idx="38649">
                  <c:v>1.7954590000000001E-4</c:v>
                </c:pt>
                <c:pt idx="38650">
                  <c:v>1.7909904999999999E-4</c:v>
                </c:pt>
                <c:pt idx="38651">
                  <c:v>1.7865325E-4</c:v>
                </c:pt>
                <c:pt idx="38652">
                  <c:v>1.7820849999999999E-4</c:v>
                </c:pt>
                <c:pt idx="38653">
                  <c:v>1.7776479999999999E-4</c:v>
                </c:pt>
                <c:pt idx="38654">
                  <c:v>1.7732214E-4</c:v>
                </c:pt>
                <c:pt idx="38655">
                  <c:v>1.7688052000000001E-4</c:v>
                </c:pt>
                <c:pt idx="38656">
                  <c:v>1.7643992999999999E-4</c:v>
                </c:pt>
                <c:pt idx="38657">
                  <c:v>1.7600037999999999E-4</c:v>
                </c:pt>
                <c:pt idx="38658">
                  <c:v>1.7556186E-4</c:v>
                </c:pt>
                <c:pt idx="38659">
                  <c:v>1.7512437000000001E-4</c:v>
                </c:pt>
                <c:pt idx="38660">
                  <c:v>1.7468791E-4</c:v>
                </c:pt>
                <c:pt idx="38661">
                  <c:v>1.7425247999999999E-4</c:v>
                </c:pt>
                <c:pt idx="38662">
                  <c:v>1.7381806000000001E-4</c:v>
                </c:pt>
                <c:pt idx="38663">
                  <c:v>1.7338467000000001E-4</c:v>
                </c:pt>
                <c:pt idx="38664">
                  <c:v>1.7295230999999999E-4</c:v>
                </c:pt>
                <c:pt idx="38665">
                  <c:v>1.7252095999999999E-4</c:v>
                </c:pt>
                <c:pt idx="38666">
                  <c:v>1.7209060999999999E-4</c:v>
                </c:pt>
                <c:pt idx="38667">
                  <c:v>1.7166128999999999E-4</c:v>
                </c:pt>
                <c:pt idx="38668">
                  <c:v>1.7123297999999999E-4</c:v>
                </c:pt>
                <c:pt idx="38669">
                  <c:v>1.7080568E-4</c:v>
                </c:pt>
                <c:pt idx="38670">
                  <c:v>1.7037937999999999E-4</c:v>
                </c:pt>
                <c:pt idx="38671">
                  <c:v>1.6995409000000001E-4</c:v>
                </c:pt>
                <c:pt idx="38672">
                  <c:v>1.695298E-4</c:v>
                </c:pt>
                <c:pt idx="38673">
                  <c:v>1.6910651E-4</c:v>
                </c:pt>
                <c:pt idx="38674">
                  <c:v>1.6868421999999999E-4</c:v>
                </c:pt>
                <c:pt idx="38675">
                  <c:v>1.6826292000000001E-4</c:v>
                </c:pt>
                <c:pt idx="38676">
                  <c:v>1.6784262000000001E-4</c:v>
                </c:pt>
                <c:pt idx="38677">
                  <c:v>1.6742330999999999E-4</c:v>
                </c:pt>
                <c:pt idx="38678">
                  <c:v>1.6700499999999999E-4</c:v>
                </c:pt>
                <c:pt idx="38679">
                  <c:v>1.6658765999999999E-4</c:v>
                </c:pt>
                <c:pt idx="38680">
                  <c:v>1.6617132E-4</c:v>
                </c:pt>
                <c:pt idx="38681">
                  <c:v>1.6575596E-4</c:v>
                </c:pt>
                <c:pt idx="38682">
                  <c:v>1.6534157999999999E-4</c:v>
                </c:pt>
                <c:pt idx="38683">
                  <c:v>1.6492819E-4</c:v>
                </c:pt>
                <c:pt idx="38684">
                  <c:v>1.6451578000000001E-4</c:v>
                </c:pt>
                <c:pt idx="38685">
                  <c:v>1.6410433E-4</c:v>
                </c:pt>
                <c:pt idx="38686">
                  <c:v>1.6369387000000001E-4</c:v>
                </c:pt>
                <c:pt idx="38687">
                  <c:v>1.6328436E-4</c:v>
                </c:pt>
                <c:pt idx="38688">
                  <c:v>1.6287583000000001E-4</c:v>
                </c:pt>
                <c:pt idx="38689">
                  <c:v>1.6246825999999999E-4</c:v>
                </c:pt>
                <c:pt idx="38690">
                  <c:v>1.6206167E-4</c:v>
                </c:pt>
                <c:pt idx="38691">
                  <c:v>1.6165603E-4</c:v>
                </c:pt>
                <c:pt idx="38692">
                  <c:v>1.6125136E-4</c:v>
                </c:pt>
                <c:pt idx="38693">
                  <c:v>1.6084764999999999E-4</c:v>
                </c:pt>
                <c:pt idx="38694">
                  <c:v>1.6044489000000001E-4</c:v>
                </c:pt>
                <c:pt idx="38695">
                  <c:v>1.6004307999999999E-4</c:v>
                </c:pt>
                <c:pt idx="38696">
                  <c:v>1.5964224E-4</c:v>
                </c:pt>
                <c:pt idx="38697">
                  <c:v>1.5924234E-4</c:v>
                </c:pt>
                <c:pt idx="38698">
                  <c:v>1.5884338000000001E-4</c:v>
                </c:pt>
                <c:pt idx="38699">
                  <c:v>1.5844538999999999E-4</c:v>
                </c:pt>
                <c:pt idx="38700">
                  <c:v>1.5804834000000001E-4</c:v>
                </c:pt>
                <c:pt idx="38701">
                  <c:v>1.5765222E-4</c:v>
                </c:pt>
                <c:pt idx="38702">
                  <c:v>1.5725704999999999E-4</c:v>
                </c:pt>
                <c:pt idx="38703">
                  <c:v>1.5686281999999999E-4</c:v>
                </c:pt>
                <c:pt idx="38704">
                  <c:v>1.5646953000000001E-4</c:v>
                </c:pt>
                <c:pt idx="38705">
                  <c:v>1.5607716E-4</c:v>
                </c:pt>
                <c:pt idx="38706">
                  <c:v>1.5568573000000001E-4</c:v>
                </c:pt>
                <c:pt idx="38707">
                  <c:v>1.5529523000000001E-4</c:v>
                </c:pt>
                <c:pt idx="38708">
                  <c:v>1.5490565999999999E-4</c:v>
                </c:pt>
                <c:pt idx="38709">
                  <c:v>1.5451702000000001E-4</c:v>
                </c:pt>
                <c:pt idx="38710">
                  <c:v>1.5412929999999999E-4</c:v>
                </c:pt>
                <c:pt idx="38711">
                  <c:v>1.5374251E-4</c:v>
                </c:pt>
                <c:pt idx="38712">
                  <c:v>1.5335663999999999E-4</c:v>
                </c:pt>
                <c:pt idx="38713">
                  <c:v>1.5297168E-4</c:v>
                </c:pt>
                <c:pt idx="38714">
                  <c:v>1.5258764E-4</c:v>
                </c:pt>
                <c:pt idx="38715">
                  <c:v>1.5220452E-4</c:v>
                </c:pt>
                <c:pt idx="38716">
                  <c:v>1.5182231000000001E-4</c:v>
                </c:pt>
                <c:pt idx="38717">
                  <c:v>1.5144103E-4</c:v>
                </c:pt>
                <c:pt idx="38718">
                  <c:v>1.5106064E-4</c:v>
                </c:pt>
                <c:pt idx="38719">
                  <c:v>1.5068115E-4</c:v>
                </c:pt>
                <c:pt idx="38720">
                  <c:v>1.5030259E-4</c:v>
                </c:pt>
                <c:pt idx="38721">
                  <c:v>1.4992491999999999E-4</c:v>
                </c:pt>
                <c:pt idx="38722">
                  <c:v>1.4954816000000001E-4</c:v>
                </c:pt>
                <c:pt idx="38723">
                  <c:v>1.4917228000000001E-4</c:v>
                </c:pt>
                <c:pt idx="38724">
                  <c:v>1.4879731E-4</c:v>
                </c:pt>
                <c:pt idx="38725">
                  <c:v>1.4842322999999999E-4</c:v>
                </c:pt>
                <c:pt idx="38726">
                  <c:v>1.4805005000000001E-4</c:v>
                </c:pt>
                <c:pt idx="38727">
                  <c:v>1.4767774999999999E-4</c:v>
                </c:pt>
                <c:pt idx="38728">
                  <c:v>1.4730635E-4</c:v>
                </c:pt>
                <c:pt idx="38729">
                  <c:v>1.4693582E-4</c:v>
                </c:pt>
                <c:pt idx="38730">
                  <c:v>1.4656618999999999E-4</c:v>
                </c:pt>
                <c:pt idx="38731">
                  <c:v>1.4619745E-4</c:v>
                </c:pt>
                <c:pt idx="38732">
                  <c:v>1.4582958999999999E-4</c:v>
                </c:pt>
                <c:pt idx="38733">
                  <c:v>1.454626E-4</c:v>
                </c:pt>
                <c:pt idx="38734">
                  <c:v>1.4509650999999999E-4</c:v>
                </c:pt>
                <c:pt idx="38735">
                  <c:v>1.4473128000000001E-4</c:v>
                </c:pt>
                <c:pt idx="38736">
                  <c:v>1.4436692999999999E-4</c:v>
                </c:pt>
                <c:pt idx="38737">
                  <c:v>1.4400344999999999E-4</c:v>
                </c:pt>
                <c:pt idx="38738">
                  <c:v>1.4364084999999999E-4</c:v>
                </c:pt>
                <c:pt idx="38739">
                  <c:v>1.4327909999999999E-4</c:v>
                </c:pt>
                <c:pt idx="38740">
                  <c:v>1.4291822999999999E-4</c:v>
                </c:pt>
                <c:pt idx="38741">
                  <c:v>1.4255822E-4</c:v>
                </c:pt>
                <c:pt idx="38742">
                  <c:v>1.4219906999999999E-4</c:v>
                </c:pt>
                <c:pt idx="38743">
                  <c:v>1.4184079E-4</c:v>
                </c:pt>
                <c:pt idx="38744">
                  <c:v>1.4148337000000001E-4</c:v>
                </c:pt>
                <c:pt idx="38745">
                  <c:v>1.4112679999999999E-4</c:v>
                </c:pt>
                <c:pt idx="38746">
                  <c:v>1.4077109999999999E-4</c:v>
                </c:pt>
                <c:pt idx="38747">
                  <c:v>1.4041623000000001E-4</c:v>
                </c:pt>
                <c:pt idx="38748">
                  <c:v>1.4006222999999999E-4</c:v>
                </c:pt>
                <c:pt idx="38749">
                  <c:v>1.3970907000000001E-4</c:v>
                </c:pt>
                <c:pt idx="38750">
                  <c:v>1.3935677E-4</c:v>
                </c:pt>
                <c:pt idx="38751">
                  <c:v>1.3900531E-4</c:v>
                </c:pt>
                <c:pt idx="38752">
                  <c:v>1.3865469E-4</c:v>
                </c:pt>
                <c:pt idx="38753">
                  <c:v>1.3830491999999999E-4</c:v>
                </c:pt>
                <c:pt idx="38754">
                  <c:v>1.3795598E-4</c:v>
                </c:pt>
                <c:pt idx="38755">
                  <c:v>1.3760789000000001E-4</c:v>
                </c:pt>
                <c:pt idx="38756">
                  <c:v>1.3726063E-4</c:v>
                </c:pt>
                <c:pt idx="38757">
                  <c:v>1.3691421E-4</c:v>
                </c:pt>
                <c:pt idx="38758">
                  <c:v>1.3656861999999999E-4</c:v>
                </c:pt>
                <c:pt idx="38759">
                  <c:v>1.3622385000000001E-4</c:v>
                </c:pt>
                <c:pt idx="38760">
                  <c:v>1.3587992E-4</c:v>
                </c:pt>
                <c:pt idx="38761">
                  <c:v>1.3553681E-4</c:v>
                </c:pt>
                <c:pt idx="38762">
                  <c:v>1.3519454E-4</c:v>
                </c:pt>
                <c:pt idx="38763">
                  <c:v>1.3485309000000001E-4</c:v>
                </c:pt>
                <c:pt idx="38764">
                  <c:v>1.3451245999999999E-4</c:v>
                </c:pt>
                <c:pt idx="38765">
                  <c:v>1.3417265999999999E-4</c:v>
                </c:pt>
                <c:pt idx="38766">
                  <c:v>1.3383367000000001E-4</c:v>
                </c:pt>
                <c:pt idx="38767">
                  <c:v>1.334955E-4</c:v>
                </c:pt>
                <c:pt idx="38768">
                  <c:v>1.3315814000000001E-4</c:v>
                </c:pt>
                <c:pt idx="38769">
                  <c:v>1.328216E-4</c:v>
                </c:pt>
                <c:pt idx="38770">
                  <c:v>1.3248587E-4</c:v>
                </c:pt>
                <c:pt idx="38771">
                  <c:v>1.3215095000000001E-4</c:v>
                </c:pt>
                <c:pt idx="38772">
                  <c:v>1.3181683999999999E-4</c:v>
                </c:pt>
                <c:pt idx="38773">
                  <c:v>1.3148352000000001E-4</c:v>
                </c:pt>
                <c:pt idx="38774">
                  <c:v>1.3115100999999999E-4</c:v>
                </c:pt>
                <c:pt idx="38775">
                  <c:v>1.3081932E-4</c:v>
                </c:pt>
                <c:pt idx="38776">
                  <c:v>1.3048842E-4</c:v>
                </c:pt>
                <c:pt idx="38777">
                  <c:v>1.3015830999999999E-4</c:v>
                </c:pt>
                <c:pt idx="38778">
                  <c:v>1.2982900000000001E-4</c:v>
                </c:pt>
                <c:pt idx="38779">
                  <c:v>1.2950049E-4</c:v>
                </c:pt>
                <c:pt idx="38780">
                  <c:v>1.2917277E-4</c:v>
                </c:pt>
                <c:pt idx="38781">
                  <c:v>1.2884583999999999E-4</c:v>
                </c:pt>
                <c:pt idx="38782">
                  <c:v>1.2851970999999999E-4</c:v>
                </c:pt>
                <c:pt idx="38783">
                  <c:v>1.2819436000000001E-4</c:v>
                </c:pt>
                <c:pt idx="38784">
                  <c:v>1.2786979000000001E-4</c:v>
                </c:pt>
                <c:pt idx="38785">
                  <c:v>1.2754600999999999E-4</c:v>
                </c:pt>
                <c:pt idx="38786">
                  <c:v>1.2722301E-4</c:v>
                </c:pt>
                <c:pt idx="38787">
                  <c:v>1.2690081000000001E-4</c:v>
                </c:pt>
                <c:pt idx="38788">
                  <c:v>1.2657936999999999E-4</c:v>
                </c:pt>
                <c:pt idx="38789">
                  <c:v>1.2625871999999999E-4</c:v>
                </c:pt>
                <c:pt idx="38790">
                  <c:v>1.2593884E-4</c:v>
                </c:pt>
                <c:pt idx="38791">
                  <c:v>1.2561973E-4</c:v>
                </c:pt>
                <c:pt idx="38792">
                  <c:v>1.2530139000000001E-4</c:v>
                </c:pt>
                <c:pt idx="38793">
                  <c:v>1.2498382000000001E-4</c:v>
                </c:pt>
                <c:pt idx="38794">
                  <c:v>1.2466703000000001E-4</c:v>
                </c:pt>
                <c:pt idx="38795">
                  <c:v>1.2435100999999999E-4</c:v>
                </c:pt>
                <c:pt idx="38796">
                  <c:v>1.2403574000000001E-4</c:v>
                </c:pt>
                <c:pt idx="38797">
                  <c:v>1.2372123999999999E-4</c:v>
                </c:pt>
                <c:pt idx="38798">
                  <c:v>1.234075E-4</c:v>
                </c:pt>
                <c:pt idx="38799">
                  <c:v>1.2309452999999999E-4</c:v>
                </c:pt>
                <c:pt idx="38800">
                  <c:v>1.2278232000000001E-4</c:v>
                </c:pt>
                <c:pt idx="38801">
                  <c:v>1.2247087E-4</c:v>
                </c:pt>
                <c:pt idx="38802">
                  <c:v>1.2216017000000001E-4</c:v>
                </c:pt>
                <c:pt idx="38803">
                  <c:v>1.2185022E-4</c:v>
                </c:pt>
                <c:pt idx="38804">
                  <c:v>1.2154103E-4</c:v>
                </c:pt>
                <c:pt idx="38805">
                  <c:v>1.2123258999999999E-4</c:v>
                </c:pt>
                <c:pt idx="38806">
                  <c:v>1.2092489E-4</c:v>
                </c:pt>
                <c:pt idx="38807">
                  <c:v>1.2061794E-4</c:v>
                </c:pt>
                <c:pt idx="38808">
                  <c:v>1.2031174E-4</c:v>
                </c:pt>
                <c:pt idx="38809">
                  <c:v>1.2000628E-4</c:v>
                </c:pt>
                <c:pt idx="38810">
                  <c:v>1.1970156E-4</c:v>
                </c:pt>
                <c:pt idx="38811">
                  <c:v>1.1939758E-4</c:v>
                </c:pt>
                <c:pt idx="38812">
                  <c:v>1.1909434000000001E-4</c:v>
                </c:pt>
                <c:pt idx="38813">
                  <c:v>1.1879185E-4</c:v>
                </c:pt>
                <c:pt idx="38814">
                  <c:v>1.1849008E-4</c:v>
                </c:pt>
                <c:pt idx="38815">
                  <c:v>1.1818905000000001E-4</c:v>
                </c:pt>
                <c:pt idx="38816">
                  <c:v>1.1788875000000001E-4</c:v>
                </c:pt>
                <c:pt idx="38817">
                  <c:v>1.1758917E-4</c:v>
                </c:pt>
                <c:pt idx="38818">
                  <c:v>1.1729033000000001E-4</c:v>
                </c:pt>
                <c:pt idx="38819">
                  <c:v>1.1699221E-4</c:v>
                </c:pt>
                <c:pt idx="38820">
                  <c:v>1.1669481999999999E-4</c:v>
                </c:pt>
                <c:pt idx="38821">
                  <c:v>1.1639816E-4</c:v>
                </c:pt>
                <c:pt idx="38822">
                  <c:v>1.1610222E-4</c:v>
                </c:pt>
                <c:pt idx="38823">
                  <c:v>1.1580699E-4</c:v>
                </c:pt>
                <c:pt idx="38824">
                  <c:v>1.1551248999999999E-4</c:v>
                </c:pt>
                <c:pt idx="38825">
                  <c:v>1.152187E-4</c:v>
                </c:pt>
                <c:pt idx="38826">
                  <c:v>1.1492563000000001E-4</c:v>
                </c:pt>
                <c:pt idx="38827">
                  <c:v>1.1463328E-4</c:v>
                </c:pt>
                <c:pt idx="38828">
                  <c:v>1.1434164E-4</c:v>
                </c:pt>
                <c:pt idx="38829">
                  <c:v>1.140507E-4</c:v>
                </c:pt>
                <c:pt idx="38830">
                  <c:v>1.1376048E-4</c:v>
                </c:pt>
                <c:pt idx="38831">
                  <c:v>1.1347096E-4</c:v>
                </c:pt>
                <c:pt idx="38832">
                  <c:v>1.1318215E-4</c:v>
                </c:pt>
                <c:pt idx="38833">
                  <c:v>1.1289404E-4</c:v>
                </c:pt>
                <c:pt idx="38834">
                  <c:v>1.1260663E-4</c:v>
                </c:pt>
                <c:pt idx="38835">
                  <c:v>1.1231993E-4</c:v>
                </c:pt>
                <c:pt idx="38836">
                  <c:v>1.1203393E-4</c:v>
                </c:pt>
                <c:pt idx="38837">
                  <c:v>1.1174862E-4</c:v>
                </c:pt>
                <c:pt idx="38838">
                  <c:v>1.1146402E-4</c:v>
                </c:pt>
                <c:pt idx="38839">
                  <c:v>1.111801E-4</c:v>
                </c:pt>
                <c:pt idx="38840">
                  <c:v>1.1089688E-4</c:v>
                </c:pt>
                <c:pt idx="38841">
                  <c:v>1.1061435000000001E-4</c:v>
                </c:pt>
                <c:pt idx="38842">
                  <c:v>1.1033249999999999E-4</c:v>
                </c:pt>
                <c:pt idx="38843">
                  <c:v>1.1005135E-4</c:v>
                </c:pt>
                <c:pt idx="38844">
                  <c:v>1.0977089E-4</c:v>
                </c:pt>
                <c:pt idx="38845">
                  <c:v>1.0949110999999999E-4</c:v>
                </c:pt>
                <c:pt idx="38846">
                  <c:v>1.0921201E-4</c:v>
                </c:pt>
                <c:pt idx="38847">
                  <c:v>1.0893359E-4</c:v>
                </c:pt>
                <c:pt idx="38848">
                  <c:v>1.0865586E-4</c:v>
                </c:pt>
                <c:pt idx="38849">
                  <c:v>1.0837881E-4</c:v>
                </c:pt>
                <c:pt idx="38850">
                  <c:v>1.0810243000000001E-4</c:v>
                </c:pt>
                <c:pt idx="38851">
                  <c:v>1.0782673E-4</c:v>
                </c:pt>
                <c:pt idx="38852">
                  <c:v>1.0755171E-4</c:v>
                </c:pt>
                <c:pt idx="38853">
                  <c:v>1.0727734999999999E-4</c:v>
                </c:pt>
                <c:pt idx="38854">
                  <c:v>1.0700367E-4</c:v>
                </c:pt>
                <c:pt idx="38855">
                  <c:v>1.0673067E-4</c:v>
                </c:pt>
                <c:pt idx="38856">
                  <c:v>1.0645832E-4</c:v>
                </c:pt>
                <c:pt idx="38857">
                  <c:v>1.0618663999999999E-4</c:v>
                </c:pt>
                <c:pt idx="38858">
                  <c:v>1.0591562999999999E-4</c:v>
                </c:pt>
                <c:pt idx="38859">
                  <c:v>1.0564529E-4</c:v>
                </c:pt>
                <c:pt idx="38860">
                  <c:v>1.0537561E-4</c:v>
                </c:pt>
                <c:pt idx="38861">
                  <c:v>1.0510658000000001E-4</c:v>
                </c:pt>
                <c:pt idx="38862">
                  <c:v>1.0483822E-4</c:v>
                </c:pt>
                <c:pt idx="38863">
                  <c:v>1.0457051000000001E-4</c:v>
                </c:pt>
                <c:pt idx="38864">
                  <c:v>1.0430346E-4</c:v>
                </c:pt>
                <c:pt idx="38865">
                  <c:v>1.0403707E-4</c:v>
                </c:pt>
                <c:pt idx="38866">
                  <c:v>1.0377133E-4</c:v>
                </c:pt>
                <c:pt idx="38867">
                  <c:v>1.0350624E-4</c:v>
                </c:pt>
                <c:pt idx="38868">
                  <c:v>1.032418E-4</c:v>
                </c:pt>
                <c:pt idx="38869">
                  <c:v>1.0297801E-4</c:v>
                </c:pt>
                <c:pt idx="38870">
                  <c:v>1.0271487E-4</c:v>
                </c:pt>
                <c:pt idx="38871">
                  <c:v>1.0245237E-4</c:v>
                </c:pt>
                <c:pt idx="38872">
                  <c:v>1.0219052E-4</c:v>
                </c:pt>
                <c:pt idx="38873">
                  <c:v>1.019293E-4</c:v>
                </c:pt>
                <c:pt idx="38874">
                  <c:v>1.0166874E-4</c:v>
                </c:pt>
                <c:pt idx="38875">
                  <c:v>1.014088E-4</c:v>
                </c:pt>
                <c:pt idx="38876">
                  <c:v>1.0114951E-4</c:v>
                </c:pt>
                <c:pt idx="38877">
                  <c:v>1.0089086E-4</c:v>
                </c:pt>
                <c:pt idx="38878">
                  <c:v>1.0063284E-4</c:v>
                </c:pt>
                <c:pt idx="38879">
                  <c:v>1.0037545E-4</c:v>
                </c:pt>
                <c:pt idx="38880">
                  <c:v>1.001187E-4</c:v>
                </c:pt>
                <c:pt idx="38881">
                  <c:v>9.9862576000000003E-5</c:v>
                </c:pt>
                <c:pt idx="38882">
                  <c:v>9.9607080999999998E-5</c:v>
                </c:pt>
                <c:pt idx="38883">
                  <c:v>9.9352218999999999E-5</c:v>
                </c:pt>
                <c:pt idx="38884">
                  <c:v>9.9097981999999996E-5</c:v>
                </c:pt>
                <c:pt idx="38885">
                  <c:v>9.8844371999999995E-5</c:v>
                </c:pt>
                <c:pt idx="38886">
                  <c:v>9.8591387000000004E-5</c:v>
                </c:pt>
                <c:pt idx="38887">
                  <c:v>9.8339019999999996E-5</c:v>
                </c:pt>
                <c:pt idx="38888">
                  <c:v>9.8087271999999995E-5</c:v>
                </c:pt>
                <c:pt idx="38889">
                  <c:v>9.783615E-5</c:v>
                </c:pt>
                <c:pt idx="38890">
                  <c:v>9.7585637999999993E-5</c:v>
                </c:pt>
                <c:pt idx="38891">
                  <c:v>9.7335746000000003E-5</c:v>
                </c:pt>
                <c:pt idx="38892">
                  <c:v>9.7086471E-5</c:v>
                </c:pt>
                <c:pt idx="38893">
                  <c:v>9.6837808000000005E-5</c:v>
                </c:pt>
                <c:pt idx="38894">
                  <c:v>9.6589755999999994E-5</c:v>
                </c:pt>
                <c:pt idx="38895">
                  <c:v>9.6342314999999995E-5</c:v>
                </c:pt>
                <c:pt idx="38896">
                  <c:v>9.6095486000000004E-5</c:v>
                </c:pt>
                <c:pt idx="38897">
                  <c:v>9.5849267E-5</c:v>
                </c:pt>
                <c:pt idx="38898">
                  <c:v>9.5603653000000006E-5</c:v>
                </c:pt>
                <c:pt idx="38899">
                  <c:v>9.5358642E-5</c:v>
                </c:pt>
                <c:pt idx="38900">
                  <c:v>9.5114236000000003E-5</c:v>
                </c:pt>
                <c:pt idx="38901">
                  <c:v>9.4870432999999996E-5</c:v>
                </c:pt>
                <c:pt idx="38902">
                  <c:v>9.4627234000000001E-5</c:v>
                </c:pt>
                <c:pt idx="38903">
                  <c:v>9.4384632000000005E-5</c:v>
                </c:pt>
                <c:pt idx="38904">
                  <c:v>9.4142626E-5</c:v>
                </c:pt>
                <c:pt idx="38905">
                  <c:v>9.3901216999999995E-5</c:v>
                </c:pt>
                <c:pt idx="38906">
                  <c:v>9.3660405000000002E-5</c:v>
                </c:pt>
                <c:pt idx="38907">
                  <c:v>9.3420189E-5</c:v>
                </c:pt>
                <c:pt idx="38908">
                  <c:v>9.3180562999999999E-5</c:v>
                </c:pt>
                <c:pt idx="38909">
                  <c:v>9.2941533000000001E-5</c:v>
                </c:pt>
                <c:pt idx="38910">
                  <c:v>9.2703091999999995E-5</c:v>
                </c:pt>
                <c:pt idx="38911">
                  <c:v>9.2465241000000002E-5</c:v>
                </c:pt>
                <c:pt idx="38912">
                  <c:v>9.2227972000000002E-5</c:v>
                </c:pt>
                <c:pt idx="38913">
                  <c:v>9.1991293000000002E-5</c:v>
                </c:pt>
                <c:pt idx="38914">
                  <c:v>9.1755194999999998E-5</c:v>
                </c:pt>
                <c:pt idx="38915">
                  <c:v>9.1519679999999996E-5</c:v>
                </c:pt>
                <c:pt idx="38916">
                  <c:v>9.1284746000000003E-5</c:v>
                </c:pt>
                <c:pt idx="38917">
                  <c:v>9.1050394999999998E-5</c:v>
                </c:pt>
                <c:pt idx="38918">
                  <c:v>9.0816625999999998E-5</c:v>
                </c:pt>
                <c:pt idx="38919">
                  <c:v>9.0583430999999996E-5</c:v>
                </c:pt>
                <c:pt idx="38920">
                  <c:v>9.0350811999999995E-5</c:v>
                </c:pt>
                <c:pt idx="38921">
                  <c:v>9.0118767000000005E-5</c:v>
                </c:pt>
                <c:pt idx="38922">
                  <c:v>8.9887296999999994E-5</c:v>
                </c:pt>
                <c:pt idx="38923">
                  <c:v>8.9656402000000003E-5</c:v>
                </c:pt>
                <c:pt idx="38924">
                  <c:v>8.9426073999999996E-5</c:v>
                </c:pt>
                <c:pt idx="38925">
                  <c:v>8.9196320999999996E-5</c:v>
                </c:pt>
                <c:pt idx="38926">
                  <c:v>8.8967136000000003E-5</c:v>
                </c:pt>
                <c:pt idx="38927">
                  <c:v>8.8738517999999993E-5</c:v>
                </c:pt>
                <c:pt idx="38928">
                  <c:v>8.8510466999999995E-5</c:v>
                </c:pt>
                <c:pt idx="38929">
                  <c:v>8.8282977000000005E-5</c:v>
                </c:pt>
                <c:pt idx="38930">
                  <c:v>8.8056047E-5</c:v>
                </c:pt>
                <c:pt idx="38931">
                  <c:v>8.7829685000000003E-5</c:v>
                </c:pt>
                <c:pt idx="38932">
                  <c:v>8.7603883000000003E-5</c:v>
                </c:pt>
                <c:pt idx="38933">
                  <c:v>8.7378641000000003E-5</c:v>
                </c:pt>
                <c:pt idx="38934">
                  <c:v>8.7153952000000001E-5</c:v>
                </c:pt>
                <c:pt idx="38935">
                  <c:v>8.6929823999999995E-5</c:v>
                </c:pt>
                <c:pt idx="38936">
                  <c:v>8.6706248000000005E-5</c:v>
                </c:pt>
                <c:pt idx="38937">
                  <c:v>8.6483225000000001E-5</c:v>
                </c:pt>
                <c:pt idx="38938">
                  <c:v>8.6260756000000006E-5</c:v>
                </c:pt>
                <c:pt idx="38939">
                  <c:v>8.6038839E-5</c:v>
                </c:pt>
                <c:pt idx="38940">
                  <c:v>8.5817474999999994E-5</c:v>
                </c:pt>
                <c:pt idx="38941">
                  <c:v>8.5596657000000002E-5</c:v>
                </c:pt>
                <c:pt idx="38942">
                  <c:v>8.5376384999999997E-5</c:v>
                </c:pt>
                <c:pt idx="38943">
                  <c:v>8.5156657999999996E-5</c:v>
                </c:pt>
                <c:pt idx="38944">
                  <c:v>8.4937476999999995E-5</c:v>
                </c:pt>
                <c:pt idx="38945">
                  <c:v>8.4718841999999994E-5</c:v>
                </c:pt>
                <c:pt idx="38946">
                  <c:v>8.4500752999999994E-5</c:v>
                </c:pt>
                <c:pt idx="38947">
                  <c:v>8.4283201000000002E-5</c:v>
                </c:pt>
                <c:pt idx="38948">
                  <c:v>8.4066188999999995E-5</c:v>
                </c:pt>
                <c:pt idx="38949">
                  <c:v>8.3849713999999996E-5</c:v>
                </c:pt>
                <c:pt idx="38950">
                  <c:v>8.3633778999999995E-5</c:v>
                </c:pt>
                <c:pt idx="38951">
                  <c:v>8.3418381000000002E-5</c:v>
                </c:pt>
                <c:pt idx="38952">
                  <c:v>8.3203514999999998E-5</c:v>
                </c:pt>
                <c:pt idx="38953">
                  <c:v>8.2989186999999999E-5</c:v>
                </c:pt>
                <c:pt idx="38954">
                  <c:v>8.2775390000000006E-5</c:v>
                </c:pt>
                <c:pt idx="38955">
                  <c:v>8.2562125000000002E-5</c:v>
                </c:pt>
                <c:pt idx="38956">
                  <c:v>8.2349389999999994E-5</c:v>
                </c:pt>
                <c:pt idx="38957">
                  <c:v>8.2137180000000002E-5</c:v>
                </c:pt>
                <c:pt idx="38958">
                  <c:v>8.1925499999999993E-5</c:v>
                </c:pt>
                <c:pt idx="38959">
                  <c:v>8.1714345000000001E-5</c:v>
                </c:pt>
                <c:pt idx="38960">
                  <c:v>8.1503713000000006E-5</c:v>
                </c:pt>
                <c:pt idx="38961">
                  <c:v>8.1293605000000004E-5</c:v>
                </c:pt>
                <c:pt idx="38962">
                  <c:v>8.1084020999999996E-5</c:v>
                </c:pt>
                <c:pt idx="38963">
                  <c:v>8.0874960999999994E-5</c:v>
                </c:pt>
                <c:pt idx="38964">
                  <c:v>8.0666417000000004E-5</c:v>
                </c:pt>
                <c:pt idx="38965">
                  <c:v>8.0458391000000004E-5</c:v>
                </c:pt>
                <c:pt idx="38966">
                  <c:v>8.0250888000000002E-5</c:v>
                </c:pt>
                <c:pt idx="38967">
                  <c:v>8.0043893999999998E-5</c:v>
                </c:pt>
                <c:pt idx="38968">
                  <c:v>7.9837417000000002E-5</c:v>
                </c:pt>
                <c:pt idx="38969">
                  <c:v>7.9631456000000005E-5</c:v>
                </c:pt>
                <c:pt idx="38970">
                  <c:v>7.9426005000000002E-5</c:v>
                </c:pt>
                <c:pt idx="38971">
                  <c:v>7.9221069999999997E-5</c:v>
                </c:pt>
                <c:pt idx="38972">
                  <c:v>7.9016645000000001E-5</c:v>
                </c:pt>
                <c:pt idx="38973">
                  <c:v>7.8812729000000005E-5</c:v>
                </c:pt>
                <c:pt idx="38974">
                  <c:v>7.8609322000000007E-5</c:v>
                </c:pt>
                <c:pt idx="38975">
                  <c:v>7.8406418000000005E-5</c:v>
                </c:pt>
                <c:pt idx="38976">
                  <c:v>7.8204022000000006E-5</c:v>
                </c:pt>
                <c:pt idx="38977">
                  <c:v>7.8002129000000003E-5</c:v>
                </c:pt>
                <c:pt idx="38978">
                  <c:v>7.7800737999999999E-5</c:v>
                </c:pt>
                <c:pt idx="38979">
                  <c:v>7.7599848999999996E-5</c:v>
                </c:pt>
                <c:pt idx="38980">
                  <c:v>7.7399462000000006E-5</c:v>
                </c:pt>
                <c:pt idx="38981">
                  <c:v>7.7199576000000006E-5</c:v>
                </c:pt>
                <c:pt idx="38982">
                  <c:v>7.7000186000000004E-5</c:v>
                </c:pt>
                <c:pt idx="38983">
                  <c:v>7.6801291000000001E-5</c:v>
                </c:pt>
                <c:pt idx="38984">
                  <c:v>7.6602890000000004E-5</c:v>
                </c:pt>
                <c:pt idx="38985">
                  <c:v>7.6404991000000007E-5</c:v>
                </c:pt>
                <c:pt idx="38986">
                  <c:v>7.6207579999999997E-5</c:v>
                </c:pt>
                <c:pt idx="38987">
                  <c:v>7.6010663000000006E-5</c:v>
                </c:pt>
                <c:pt idx="38988">
                  <c:v>7.5814241000000002E-5</c:v>
                </c:pt>
                <c:pt idx="38989">
                  <c:v>7.5618307E-5</c:v>
                </c:pt>
                <c:pt idx="38990">
                  <c:v>7.5422860000000003E-5</c:v>
                </c:pt>
                <c:pt idx="38991">
                  <c:v>7.5227900999999994E-5</c:v>
                </c:pt>
                <c:pt idx="38992">
                  <c:v>7.5033429000000005E-5</c:v>
                </c:pt>
                <c:pt idx="38993">
                  <c:v>7.4839445000000004E-5</c:v>
                </c:pt>
                <c:pt idx="38994">
                  <c:v>7.4645940999999995E-5</c:v>
                </c:pt>
                <c:pt idx="38995">
                  <c:v>7.4452924000000006E-5</c:v>
                </c:pt>
                <c:pt idx="38996">
                  <c:v>7.4260388000000005E-5</c:v>
                </c:pt>
                <c:pt idx="38997">
                  <c:v>7.4068331999999998E-5</c:v>
                </c:pt>
                <c:pt idx="38998">
                  <c:v>7.3876755999999997E-5</c:v>
                </c:pt>
                <c:pt idx="38999">
                  <c:v>7.3685660000000002E-5</c:v>
                </c:pt>
                <c:pt idx="39000">
                  <c:v>7.3495037000000001E-5</c:v>
                </c:pt>
                <c:pt idx="39001">
                  <c:v>7.3312730999999998E-5</c:v>
                </c:pt>
                <c:pt idx="39002">
                  <c:v>7.3130831999999995E-5</c:v>
                </c:pt>
                <c:pt idx="39003">
                  <c:v>7.2949348000000001E-5</c:v>
                </c:pt>
                <c:pt idx="39004">
                  <c:v>7.2768278000000006E-5</c:v>
                </c:pt>
                <c:pt idx="39005">
                  <c:v>7.2587631000000001E-5</c:v>
                </c:pt>
                <c:pt idx="39006">
                  <c:v>7.2407404999999994E-5</c:v>
                </c:pt>
                <c:pt idx="39007">
                  <c:v>7.2227609000000004E-5</c:v>
                </c:pt>
                <c:pt idx="39008">
                  <c:v>7.2048234999999995E-5</c:v>
                </c:pt>
                <c:pt idx="39009">
                  <c:v>7.1869282999999993E-5</c:v>
                </c:pt>
                <c:pt idx="39010">
                  <c:v>7.1690753E-5</c:v>
                </c:pt>
                <c:pt idx="39011">
                  <c:v>7.1512644000000004E-5</c:v>
                </c:pt>
                <c:pt idx="39012">
                  <c:v>7.1334964999999998E-5</c:v>
                </c:pt>
                <c:pt idx="39013">
                  <c:v>7.1157708999999996E-5</c:v>
                </c:pt>
                <c:pt idx="39014">
                  <c:v>7.0980865999999997E-5</c:v>
                </c:pt>
                <c:pt idx="39015">
                  <c:v>7.0804446000000002E-5</c:v>
                </c:pt>
                <c:pt idx="39016">
                  <c:v>7.0628448000000001E-5</c:v>
                </c:pt>
                <c:pt idx="39017">
                  <c:v>7.0452871999999994E-5</c:v>
                </c:pt>
                <c:pt idx="39018">
                  <c:v>7.0277710999999996E-5</c:v>
                </c:pt>
                <c:pt idx="39019">
                  <c:v>7.0102970999999997E-5</c:v>
                </c:pt>
                <c:pt idx="39020">
                  <c:v>6.9928647000000002E-5</c:v>
                </c:pt>
                <c:pt idx="39021">
                  <c:v>6.9754737000000006E-5</c:v>
                </c:pt>
                <c:pt idx="39022">
                  <c:v>6.9581240999999996E-5</c:v>
                </c:pt>
                <c:pt idx="39023">
                  <c:v>6.9408161000000004E-5</c:v>
                </c:pt>
                <c:pt idx="39024">
                  <c:v>6.9235494999999998E-5</c:v>
                </c:pt>
                <c:pt idx="39025">
                  <c:v>6.9063244E-5</c:v>
                </c:pt>
                <c:pt idx="39026">
                  <c:v>6.8891400999999998E-5</c:v>
                </c:pt>
                <c:pt idx="39027">
                  <c:v>6.8719971999999996E-5</c:v>
                </c:pt>
                <c:pt idx="39028">
                  <c:v>6.8548949999999994E-5</c:v>
                </c:pt>
                <c:pt idx="39029">
                  <c:v>6.8378336000000001E-5</c:v>
                </c:pt>
                <c:pt idx="39030">
                  <c:v>6.8208130000000004E-5</c:v>
                </c:pt>
                <c:pt idx="39031">
                  <c:v>6.8038330999999993E-5</c:v>
                </c:pt>
                <c:pt idx="39032">
                  <c:v>6.7868938999999997E-5</c:v>
                </c:pt>
                <c:pt idx="39033">
                  <c:v>6.7699954999999996E-5</c:v>
                </c:pt>
                <c:pt idx="39034">
                  <c:v>6.7531370999999996E-5</c:v>
                </c:pt>
                <c:pt idx="39035">
                  <c:v>6.7363195000000005E-5</c:v>
                </c:pt>
                <c:pt idx="39036">
                  <c:v>6.7195419000000002E-5</c:v>
                </c:pt>
                <c:pt idx="39037">
                  <c:v>6.7028049999999999E-5</c:v>
                </c:pt>
                <c:pt idx="39038">
                  <c:v>6.6861080999999997E-5</c:v>
                </c:pt>
                <c:pt idx="39039">
                  <c:v>6.6694511999999996E-5</c:v>
                </c:pt>
                <c:pt idx="39040">
                  <c:v>6.6528344000000005E-5</c:v>
                </c:pt>
                <c:pt idx="39041">
                  <c:v>6.6362569000000002E-5</c:v>
                </c:pt>
                <c:pt idx="39042">
                  <c:v>6.6197194000000001E-5</c:v>
                </c:pt>
                <c:pt idx="39043">
                  <c:v>6.6032211000000005E-5</c:v>
                </c:pt>
                <c:pt idx="39044">
                  <c:v>6.5867629000000005E-5</c:v>
                </c:pt>
                <c:pt idx="39045">
                  <c:v>6.5703439999999994E-5</c:v>
                </c:pt>
                <c:pt idx="39046">
                  <c:v>6.5539643000000003E-5</c:v>
                </c:pt>
                <c:pt idx="39047">
                  <c:v>6.5376239999999995E-5</c:v>
                </c:pt>
                <c:pt idx="39048">
                  <c:v>6.5213228999999994E-5</c:v>
                </c:pt>
                <c:pt idx="39049">
                  <c:v>6.5050612000000003E-5</c:v>
                </c:pt>
                <c:pt idx="39050">
                  <c:v>6.4888387000000005E-5</c:v>
                </c:pt>
                <c:pt idx="39051">
                  <c:v>6.4726547999999996E-5</c:v>
                </c:pt>
                <c:pt idx="39052">
                  <c:v>6.4565102000000002E-5</c:v>
                </c:pt>
                <c:pt idx="39053">
                  <c:v>6.4404041000000001E-5</c:v>
                </c:pt>
                <c:pt idx="39054">
                  <c:v>6.4243366000000003E-5</c:v>
                </c:pt>
                <c:pt idx="39055">
                  <c:v>6.4083076999999993E-5</c:v>
                </c:pt>
                <c:pt idx="39056">
                  <c:v>6.3923173000000004E-5</c:v>
                </c:pt>
                <c:pt idx="39057">
                  <c:v>6.3763655000000004E-5</c:v>
                </c:pt>
                <c:pt idx="39058">
                  <c:v>6.3604521999999997E-5</c:v>
                </c:pt>
                <c:pt idx="39059">
                  <c:v>6.3445767999999994E-5</c:v>
                </c:pt>
                <c:pt idx="39060">
                  <c:v>6.3287400000000007E-5</c:v>
                </c:pt>
                <c:pt idx="39061">
                  <c:v>6.312941E-5</c:v>
                </c:pt>
                <c:pt idx="39062">
                  <c:v>6.2971804999999999E-5</c:v>
                </c:pt>
                <c:pt idx="39063">
                  <c:v>6.2814579000000003E-5</c:v>
                </c:pt>
                <c:pt idx="39064">
                  <c:v>6.2657731E-5</c:v>
                </c:pt>
                <c:pt idx="39065">
                  <c:v>6.2501262E-5</c:v>
                </c:pt>
                <c:pt idx="39066">
                  <c:v>6.2345162999999999E-5</c:v>
                </c:pt>
                <c:pt idx="39067">
                  <c:v>6.2189443000000002E-5</c:v>
                </c:pt>
                <c:pt idx="39068">
                  <c:v>6.2034101999999995E-5</c:v>
                </c:pt>
                <c:pt idx="39069">
                  <c:v>6.1879131E-5</c:v>
                </c:pt>
                <c:pt idx="39070">
                  <c:v>6.1724531E-5</c:v>
                </c:pt>
                <c:pt idx="39071">
                  <c:v>6.1570310000000003E-5</c:v>
                </c:pt>
                <c:pt idx="39072">
                  <c:v>6.1416460000000001E-5</c:v>
                </c:pt>
                <c:pt idx="39073">
                  <c:v>6.1262980999999994E-5</c:v>
                </c:pt>
                <c:pt idx="39074">
                  <c:v>6.1109872999999995E-5</c:v>
                </c:pt>
                <c:pt idx="39075">
                  <c:v>6.0957133000000003E-5</c:v>
                </c:pt>
                <c:pt idx="39076">
                  <c:v>6.0804758999999999E-5</c:v>
                </c:pt>
                <c:pt idx="39077">
                  <c:v>6.0652753999999997E-5</c:v>
                </c:pt>
                <c:pt idx="39078">
                  <c:v>6.0501116E-5</c:v>
                </c:pt>
                <c:pt idx="39079">
                  <c:v>6.0349841000000002E-5</c:v>
                </c:pt>
                <c:pt idx="39080">
                  <c:v>6.0198933999999997E-5</c:v>
                </c:pt>
                <c:pt idx="39081">
                  <c:v>6.0048391000000001E-5</c:v>
                </c:pt>
                <c:pt idx="39082">
                  <c:v>5.9898210999999999E-5</c:v>
                </c:pt>
                <c:pt idx="39083">
                  <c:v>5.9748391999999997E-5</c:v>
                </c:pt>
                <c:pt idx="39084">
                  <c:v>5.9598936999999997E-5</c:v>
                </c:pt>
                <c:pt idx="39085">
                  <c:v>5.9449842000000003E-5</c:v>
                </c:pt>
                <c:pt idx="39086">
                  <c:v>5.9301105999999997E-5</c:v>
                </c:pt>
                <c:pt idx="39087">
                  <c:v>5.9152727999999997E-5</c:v>
                </c:pt>
                <c:pt idx="39088">
                  <c:v>5.9004708999999999E-5</c:v>
                </c:pt>
                <c:pt idx="39089">
                  <c:v>5.8857046999999998E-5</c:v>
                </c:pt>
                <c:pt idx="39090">
                  <c:v>5.8709742E-5</c:v>
                </c:pt>
                <c:pt idx="39091">
                  <c:v>5.8562793000000002E-5</c:v>
                </c:pt>
                <c:pt idx="39092">
                  <c:v>5.8416201000000001E-5</c:v>
                </c:pt>
                <c:pt idx="39093">
                  <c:v>5.8269961000000003E-5</c:v>
                </c:pt>
                <c:pt idx="39094">
                  <c:v>5.8124075E-5</c:v>
                </c:pt>
                <c:pt idx="39095">
                  <c:v>5.7978540999999999E-5</c:v>
                </c:pt>
                <c:pt idx="39096">
                  <c:v>5.7833359999999998E-5</c:v>
                </c:pt>
                <c:pt idx="39097">
                  <c:v>5.7688529000000001E-5</c:v>
                </c:pt>
                <c:pt idx="39098">
                  <c:v>5.754405E-5</c:v>
                </c:pt>
                <c:pt idx="39099">
                  <c:v>5.739992E-5</c:v>
                </c:pt>
                <c:pt idx="39100">
                  <c:v>5.7256139999999998E-5</c:v>
                </c:pt>
                <c:pt idx="39101">
                  <c:v>5.7112706000000003E-5</c:v>
                </c:pt>
                <c:pt idx="39102">
                  <c:v>5.6969619999999999E-5</c:v>
                </c:pt>
                <c:pt idx="39103">
                  <c:v>5.6826880999999998E-5</c:v>
                </c:pt>
                <c:pt idx="39104">
                  <c:v>5.6684485999999997E-5</c:v>
                </c:pt>
                <c:pt idx="39105">
                  <c:v>5.6542434000000002E-5</c:v>
                </c:pt>
                <c:pt idx="39106">
                  <c:v>5.6400728E-5</c:v>
                </c:pt>
                <c:pt idx="39107">
                  <c:v>5.6259362999999998E-5</c:v>
                </c:pt>
                <c:pt idx="39108">
                  <c:v>5.6118341E-5</c:v>
                </c:pt>
                <c:pt idx="39109">
                  <c:v>5.5977660000000002E-5</c:v>
                </c:pt>
                <c:pt idx="39110">
                  <c:v>5.5837320999999999E-5</c:v>
                </c:pt>
                <c:pt idx="39111">
                  <c:v>5.5697320999999997E-5</c:v>
                </c:pt>
                <c:pt idx="39112">
                  <c:v>5.5557662999999997E-5</c:v>
                </c:pt>
                <c:pt idx="39113">
                  <c:v>5.5418343000000002E-5</c:v>
                </c:pt>
                <c:pt idx="39114">
                  <c:v>5.5279360999999998E-5</c:v>
                </c:pt>
                <c:pt idx="39115">
                  <c:v>5.5140713999999997E-5</c:v>
                </c:pt>
                <c:pt idx="39116">
                  <c:v>5.5002401000000003E-5</c:v>
                </c:pt>
                <c:pt idx="39117">
                  <c:v>5.4864427999999999E-5</c:v>
                </c:pt>
                <c:pt idx="39118">
                  <c:v>5.4726788E-5</c:v>
                </c:pt>
                <c:pt idx="39119">
                  <c:v>5.4589480000000002E-5</c:v>
                </c:pt>
                <c:pt idx="39120">
                  <c:v>5.4452505999999997E-5</c:v>
                </c:pt>
                <c:pt idx="39121">
                  <c:v>5.4315864000000001E-5</c:v>
                </c:pt>
                <c:pt idx="39122">
                  <c:v>5.4179552999999997E-5</c:v>
                </c:pt>
                <c:pt idx="39123">
                  <c:v>5.4043572000000002E-5</c:v>
                </c:pt>
                <c:pt idx="39124">
                  <c:v>5.3907923000000002E-5</c:v>
                </c:pt>
                <c:pt idx="39125">
                  <c:v>5.3772605000000001E-5</c:v>
                </c:pt>
                <c:pt idx="39126">
                  <c:v>5.3637614000000001E-5</c:v>
                </c:pt>
                <c:pt idx="39127">
                  <c:v>5.3502950000000002E-5</c:v>
                </c:pt>
                <c:pt idx="39128">
                  <c:v>5.3368614000000001E-5</c:v>
                </c:pt>
                <c:pt idx="39129">
                  <c:v>5.3234601999999999E-5</c:v>
                </c:pt>
                <c:pt idx="39130">
                  <c:v>5.3100916999999998E-5</c:v>
                </c:pt>
                <c:pt idx="39131">
                  <c:v>5.2967555999999997E-5</c:v>
                </c:pt>
                <c:pt idx="39132">
                  <c:v>5.2834519000000002E-5</c:v>
                </c:pt>
                <c:pt idx="39133">
                  <c:v>5.2701806000000001E-5</c:v>
                </c:pt>
                <c:pt idx="39134">
                  <c:v>5.2569411999999998E-5</c:v>
                </c:pt>
                <c:pt idx="39135">
                  <c:v>5.2437342999999998E-5</c:v>
                </c:pt>
                <c:pt idx="39136">
                  <c:v>5.2305592999999997E-5</c:v>
                </c:pt>
                <c:pt idx="39137">
                  <c:v>5.2174164000000001E-5</c:v>
                </c:pt>
                <c:pt idx="39138">
                  <c:v>5.2043055E-5</c:v>
                </c:pt>
                <c:pt idx="39139">
                  <c:v>5.1912261999999997E-5</c:v>
                </c:pt>
                <c:pt idx="39140">
                  <c:v>5.1781789999999999E-5</c:v>
                </c:pt>
                <c:pt idx="39141">
                  <c:v>5.1651633999999998E-5</c:v>
                </c:pt>
                <c:pt idx="39142">
                  <c:v>5.1521794000000002E-5</c:v>
                </c:pt>
                <c:pt idx="39143">
                  <c:v>5.1392271E-5</c:v>
                </c:pt>
                <c:pt idx="39144">
                  <c:v>5.1263064999999998E-5</c:v>
                </c:pt>
                <c:pt idx="39145">
                  <c:v>5.1134171000000003E-5</c:v>
                </c:pt>
                <c:pt idx="39146">
                  <c:v>5.1005591E-5</c:v>
                </c:pt>
                <c:pt idx="39147">
                  <c:v>5.0877322999999998E-5</c:v>
                </c:pt>
                <c:pt idx="39148">
                  <c:v>5.0749367999999998E-5</c:v>
                </c:pt>
                <c:pt idx="39149">
                  <c:v>5.0621721999999997E-5</c:v>
                </c:pt>
                <c:pt idx="39150">
                  <c:v>5.0494388999999999E-5</c:v>
                </c:pt>
                <c:pt idx="39151">
                  <c:v>5.0367364999999999E-5</c:v>
                </c:pt>
                <c:pt idx="39152">
                  <c:v>5.0240651000000001E-5</c:v>
                </c:pt>
                <c:pt idx="39153">
                  <c:v>5.0114246000000001E-5</c:v>
                </c:pt>
                <c:pt idx="39154">
                  <c:v>4.9988146000000003E-5</c:v>
                </c:pt>
                <c:pt idx="39155">
                  <c:v>4.9862355999999998E-5</c:v>
                </c:pt>
                <c:pt idx="39156">
                  <c:v>4.9736871000000002E-5</c:v>
                </c:pt>
                <c:pt idx="39157">
                  <c:v>4.9611692000000003E-5</c:v>
                </c:pt>
                <c:pt idx="39158">
                  <c:v>4.9486817999999998E-5</c:v>
                </c:pt>
                <c:pt idx="39159">
                  <c:v>4.9362250000000003E-5</c:v>
                </c:pt>
                <c:pt idx="39160">
                  <c:v>4.9237984000000001E-5</c:v>
                </c:pt>
                <c:pt idx="39161">
                  <c:v>4.9114019999999999E-5</c:v>
                </c:pt>
                <c:pt idx="39162">
                  <c:v>4.8990358000000003E-5</c:v>
                </c:pt>
                <c:pt idx="39163">
                  <c:v>4.8866997999999999E-5</c:v>
                </c:pt>
                <c:pt idx="39164">
                  <c:v>4.8743938999999999E-5</c:v>
                </c:pt>
                <c:pt idx="39165">
                  <c:v>4.8621178999999997E-5</c:v>
                </c:pt>
                <c:pt idx="39166">
                  <c:v>4.8498721000000001E-5</c:v>
                </c:pt>
                <c:pt idx="39167">
                  <c:v>4.8376562000000003E-5</c:v>
                </c:pt>
                <c:pt idx="39168">
                  <c:v>4.8254699999999997E-5</c:v>
                </c:pt>
                <c:pt idx="39169">
                  <c:v>4.8133134000000001E-5</c:v>
                </c:pt>
                <c:pt idx="39170">
                  <c:v>4.8011864999999998E-5</c:v>
                </c:pt>
                <c:pt idx="39171">
                  <c:v>4.7890891000000001E-5</c:v>
                </c:pt>
                <c:pt idx="39172">
                  <c:v>4.7770211999999998E-5</c:v>
                </c:pt>
                <c:pt idx="39173">
                  <c:v>4.7649828000000002E-5</c:v>
                </c:pt>
                <c:pt idx="39174">
                  <c:v>4.7529737999999997E-5</c:v>
                </c:pt>
                <c:pt idx="39175">
                  <c:v>4.7409942999999999E-5</c:v>
                </c:pt>
                <c:pt idx="39176">
                  <c:v>4.7290438999999997E-5</c:v>
                </c:pt>
                <c:pt idx="39177">
                  <c:v>4.7171225999999998E-5</c:v>
                </c:pt>
                <c:pt idx="39178">
                  <c:v>4.7052304999999997E-5</c:v>
                </c:pt>
                <c:pt idx="39179">
                  <c:v>4.6933674000000003E-5</c:v>
                </c:pt>
                <c:pt idx="39180">
                  <c:v>4.6815333999999998E-5</c:v>
                </c:pt>
                <c:pt idx="39181">
                  <c:v>4.6697282000000002E-5</c:v>
                </c:pt>
                <c:pt idx="39182">
                  <c:v>4.6579519999999998E-5</c:v>
                </c:pt>
                <c:pt idx="39183">
                  <c:v>4.6462046000000003E-5</c:v>
                </c:pt>
                <c:pt idx="39184">
                  <c:v>4.6344860000000001E-5</c:v>
                </c:pt>
                <c:pt idx="39185">
                  <c:v>4.6227957000000001E-5</c:v>
                </c:pt>
                <c:pt idx="39186">
                  <c:v>4.6111340999999999E-5</c:v>
                </c:pt>
                <c:pt idx="39187">
                  <c:v>4.5995010000000003E-5</c:v>
                </c:pt>
                <c:pt idx="39188">
                  <c:v>4.5878962000000002E-5</c:v>
                </c:pt>
                <c:pt idx="39189">
                  <c:v>4.5763197999999997E-5</c:v>
                </c:pt>
                <c:pt idx="39190">
                  <c:v>4.5647717E-5</c:v>
                </c:pt>
                <c:pt idx="39191">
                  <c:v>4.5532521000000002E-5</c:v>
                </c:pt>
                <c:pt idx="39192">
                  <c:v>4.5417604000000001E-5</c:v>
                </c:pt>
                <c:pt idx="39193">
                  <c:v>4.5302968000000002E-5</c:v>
                </c:pt>
                <c:pt idx="39194">
                  <c:v>4.5188612000000003E-5</c:v>
                </c:pt>
                <c:pt idx="39195">
                  <c:v>4.5074536000000002E-5</c:v>
                </c:pt>
                <c:pt idx="39196">
                  <c:v>4.4960740000000001E-5</c:v>
                </c:pt>
                <c:pt idx="39197">
                  <c:v>4.4847223999999999E-5</c:v>
                </c:pt>
                <c:pt idx="39198">
                  <c:v>4.4733983999999999E-5</c:v>
                </c:pt>
                <c:pt idx="39199">
                  <c:v>4.4621021999999999E-5</c:v>
                </c:pt>
                <c:pt idx="39200">
                  <c:v>4.4508334999999998E-5</c:v>
                </c:pt>
                <c:pt idx="39201">
                  <c:v>4.4395925000000001E-5</c:v>
                </c:pt>
                <c:pt idx="39202">
                  <c:v>4.4283792000000003E-5</c:v>
                </c:pt>
                <c:pt idx="39203">
                  <c:v>4.4171931000000001E-5</c:v>
                </c:pt>
                <c:pt idx="39204">
                  <c:v>4.4060343E-5</c:v>
                </c:pt>
                <c:pt idx="39205">
                  <c:v>4.3949029000000002E-5</c:v>
                </c:pt>
                <c:pt idx="39206">
                  <c:v>4.3837987000000001E-5</c:v>
                </c:pt>
                <c:pt idx="39207">
                  <c:v>4.3727216999999997E-5</c:v>
                </c:pt>
                <c:pt idx="39208">
                  <c:v>4.3616721000000003E-5</c:v>
                </c:pt>
                <c:pt idx="39209">
                  <c:v>4.3506493999999998E-5</c:v>
                </c:pt>
                <c:pt idx="39210">
                  <c:v>4.3396536000000002E-5</c:v>
                </c:pt>
                <c:pt idx="39211">
                  <c:v>4.3286847000000002E-5</c:v>
                </c:pt>
                <c:pt idx="39212">
                  <c:v>4.3177428000000001E-5</c:v>
                </c:pt>
                <c:pt idx="39213">
                  <c:v>4.3068278000000002E-5</c:v>
                </c:pt>
                <c:pt idx="39214">
                  <c:v>4.2959396999999999E-5</c:v>
                </c:pt>
                <c:pt idx="39215">
                  <c:v>4.2850781000000001E-5</c:v>
                </c:pt>
                <c:pt idx="39216">
                  <c:v>4.2742430999999997E-5</c:v>
                </c:pt>
                <c:pt idx="39217">
                  <c:v>4.2634347000000001E-5</c:v>
                </c:pt>
                <c:pt idx="39218">
                  <c:v>4.2526527999999997E-5</c:v>
                </c:pt>
                <c:pt idx="39219">
                  <c:v>4.2418975E-5</c:v>
                </c:pt>
                <c:pt idx="39220">
                  <c:v>4.2311684E-5</c:v>
                </c:pt>
                <c:pt idx="39221">
                  <c:v>4.2204654E-5</c:v>
                </c:pt>
                <c:pt idx="39222">
                  <c:v>4.2097890000000002E-5</c:v>
                </c:pt>
                <c:pt idx="39223">
                  <c:v>4.1991389000000002E-5</c:v>
                </c:pt>
                <c:pt idx="39224">
                  <c:v>4.1885145E-5</c:v>
                </c:pt>
                <c:pt idx="39225">
                  <c:v>4.1779163E-5</c:v>
                </c:pt>
                <c:pt idx="39226">
                  <c:v>4.1673444E-5</c:v>
                </c:pt>
                <c:pt idx="39227">
                  <c:v>4.1567982000000003E-5</c:v>
                </c:pt>
                <c:pt idx="39228">
                  <c:v>4.1462779000000001E-5</c:v>
                </c:pt>
                <c:pt idx="39229">
                  <c:v>4.1357835000000001E-5</c:v>
                </c:pt>
                <c:pt idx="39230">
                  <c:v>4.1253147999999998E-5</c:v>
                </c:pt>
                <c:pt idx="39231">
                  <c:v>4.1148715999999998E-5</c:v>
                </c:pt>
                <c:pt idx="39232">
                  <c:v>4.1044543000000001E-5</c:v>
                </c:pt>
                <c:pt idx="39233">
                  <c:v>4.0940623999999998E-5</c:v>
                </c:pt>
                <c:pt idx="39234">
                  <c:v>4.0836959999999999E-5</c:v>
                </c:pt>
                <c:pt idx="39235">
                  <c:v>4.0733550000000002E-5</c:v>
                </c:pt>
                <c:pt idx="39236">
                  <c:v>4.0630395000000003E-5</c:v>
                </c:pt>
                <c:pt idx="39237">
                  <c:v>4.0527495000000001E-5</c:v>
                </c:pt>
                <c:pt idx="39238">
                  <c:v>4.0424849E-5</c:v>
                </c:pt>
                <c:pt idx="39239">
                  <c:v>4.0322455000000003E-5</c:v>
                </c:pt>
                <c:pt idx="39240">
                  <c:v>4.0220311000000002E-5</c:v>
                </c:pt>
                <c:pt idx="39241">
                  <c:v>4.0118418999999997E-5</c:v>
                </c:pt>
                <c:pt idx="39242">
                  <c:v>4.0016777000000003E-5</c:v>
                </c:pt>
                <c:pt idx="39243">
                  <c:v>3.9915386999999998E-5</c:v>
                </c:pt>
                <c:pt idx="39244">
                  <c:v>3.9814244000000003E-5</c:v>
                </c:pt>
                <c:pt idx="39245">
                  <c:v>3.9713348000000003E-5</c:v>
                </c:pt>
                <c:pt idx="39246">
                  <c:v>3.9612703000000003E-5</c:v>
                </c:pt>
                <c:pt idx="39247">
                  <c:v>3.9512306000000001E-5</c:v>
                </c:pt>
                <c:pt idx="39248">
                  <c:v>3.9412156000000002E-5</c:v>
                </c:pt>
                <c:pt idx="39249">
                  <c:v>3.9312250000000003E-5</c:v>
                </c:pt>
                <c:pt idx="39250">
                  <c:v>3.9212591E-5</c:v>
                </c:pt>
                <c:pt idx="39251">
                  <c:v>3.9113175999999998E-5</c:v>
                </c:pt>
                <c:pt idx="39252">
                  <c:v>3.9014009000000001E-5</c:v>
                </c:pt>
                <c:pt idx="39253">
                  <c:v>3.8915085000000002E-5</c:v>
                </c:pt>
                <c:pt idx="39254">
                  <c:v>3.8816404000000001E-5</c:v>
                </c:pt>
                <c:pt idx="39255">
                  <c:v>3.8717963999999999E-5</c:v>
                </c:pt>
                <c:pt idx="39256">
                  <c:v>3.8619767999999998E-5</c:v>
                </c:pt>
                <c:pt idx="39257">
                  <c:v>3.8521812000000001E-5</c:v>
                </c:pt>
                <c:pt idx="39258">
                  <c:v>3.8424099000000001E-5</c:v>
                </c:pt>
                <c:pt idx="39259">
                  <c:v>3.8326627E-5</c:v>
                </c:pt>
                <c:pt idx="39260">
                  <c:v>3.8229395000000003E-5</c:v>
                </c:pt>
                <c:pt idx="39261">
                  <c:v>3.8132403000000003E-5</c:v>
                </c:pt>
                <c:pt idx="39262">
                  <c:v>3.8035650999999998E-5</c:v>
                </c:pt>
                <c:pt idx="39263">
                  <c:v>3.7939135E-5</c:v>
                </c:pt>
                <c:pt idx="39264">
                  <c:v>3.7842856000000003E-5</c:v>
                </c:pt>
                <c:pt idx="39265">
                  <c:v>3.7746817000000002E-5</c:v>
                </c:pt>
                <c:pt idx="39266">
                  <c:v>3.7651014000000001E-5</c:v>
                </c:pt>
                <c:pt idx="39267">
                  <c:v>3.7555448000000001E-5</c:v>
                </c:pt>
                <c:pt idx="39268">
                  <c:v>3.7460114999999998E-5</c:v>
                </c:pt>
                <c:pt idx="39269">
                  <c:v>3.7365018000000001E-5</c:v>
                </c:pt>
                <c:pt idx="39270">
                  <c:v>3.7270154000000002E-5</c:v>
                </c:pt>
                <c:pt idx="39271">
                  <c:v>3.7175526999999997E-5</c:v>
                </c:pt>
                <c:pt idx="39272">
                  <c:v>3.7081132000000001E-5</c:v>
                </c:pt>
                <c:pt idx="39273">
                  <c:v>3.6986970000000001E-5</c:v>
                </c:pt>
                <c:pt idx="39274">
                  <c:v>3.6893037999999998E-5</c:v>
                </c:pt>
                <c:pt idx="39275">
                  <c:v>3.6799338000000003E-5</c:v>
                </c:pt>
                <c:pt idx="39276">
                  <c:v>3.6705870999999998E-5</c:v>
                </c:pt>
                <c:pt idx="39277">
                  <c:v>3.6612632999999999E-5</c:v>
                </c:pt>
                <c:pt idx="39278">
                  <c:v>3.6519624999999997E-5</c:v>
                </c:pt>
                <c:pt idx="39279">
                  <c:v>3.6426849000000002E-5</c:v>
                </c:pt>
                <c:pt idx="39280">
                  <c:v>3.6334298999999999E-5</c:v>
                </c:pt>
                <c:pt idx="39281">
                  <c:v>3.6241978000000003E-5</c:v>
                </c:pt>
                <c:pt idx="39282">
                  <c:v>3.6149885999999999E-5</c:v>
                </c:pt>
                <c:pt idx="39283">
                  <c:v>3.6058023000000002E-5</c:v>
                </c:pt>
                <c:pt idx="39284">
                  <c:v>3.5966385999999997E-5</c:v>
                </c:pt>
                <c:pt idx="39285">
                  <c:v>3.5874975000000003E-5</c:v>
                </c:pt>
                <c:pt idx="39286">
                  <c:v>3.5783788999999998E-5</c:v>
                </c:pt>
                <c:pt idx="39287">
                  <c:v>3.5692828999999997E-5</c:v>
                </c:pt>
                <c:pt idx="39288">
                  <c:v>3.5602093999999999E-5</c:v>
                </c:pt>
                <c:pt idx="39289">
                  <c:v>3.5511581000000002E-5</c:v>
                </c:pt>
                <c:pt idx="39290">
                  <c:v>3.5421293E-5</c:v>
                </c:pt>
                <c:pt idx="39291">
                  <c:v>3.5331228000000001E-5</c:v>
                </c:pt>
                <c:pt idx="39292">
                  <c:v>3.5241384000000001E-5</c:v>
                </c:pt>
                <c:pt idx="39293">
                  <c:v>3.5151763000000003E-5</c:v>
                </c:pt>
                <c:pt idx="39294">
                  <c:v>3.5062362999999997E-5</c:v>
                </c:pt>
                <c:pt idx="39295">
                  <c:v>3.4973184999999998E-5</c:v>
                </c:pt>
                <c:pt idx="39296">
                  <c:v>3.4884230000000003E-5</c:v>
                </c:pt>
                <c:pt idx="39297">
                  <c:v>3.4795492000000001E-5</c:v>
                </c:pt>
                <c:pt idx="39298">
                  <c:v>3.4706972999999998E-5</c:v>
                </c:pt>
                <c:pt idx="39299">
                  <c:v>3.4618674999999999E-5</c:v>
                </c:pt>
                <c:pt idx="39300">
                  <c:v>3.4530596E-5</c:v>
                </c:pt>
                <c:pt idx="39301">
                  <c:v>3.4442732000000002E-5</c:v>
                </c:pt>
                <c:pt idx="39302">
                  <c:v>3.4355086000000001E-5</c:v>
                </c:pt>
                <c:pt idx="39303">
                  <c:v>3.4267658000000002E-5</c:v>
                </c:pt>
                <c:pt idx="39304">
                  <c:v>3.4180444000000003E-5</c:v>
                </c:pt>
                <c:pt idx="39305">
                  <c:v>3.4093446E-5</c:v>
                </c:pt>
                <c:pt idx="39306">
                  <c:v>3.4006664999999998E-5</c:v>
                </c:pt>
                <c:pt idx="39307">
                  <c:v>3.3920100000000001E-5</c:v>
                </c:pt>
                <c:pt idx="39308">
                  <c:v>3.3833749000000002E-5</c:v>
                </c:pt>
                <c:pt idx="39309">
                  <c:v>3.3747609E-5</c:v>
                </c:pt>
                <c:pt idx="39310">
                  <c:v>3.3661682999999997E-5</c:v>
                </c:pt>
                <c:pt idx="39311">
                  <c:v>3.3575969E-5</c:v>
                </c:pt>
                <c:pt idx="39312">
                  <c:v>3.3490469000000003E-5</c:v>
                </c:pt>
                <c:pt idx="39313">
                  <c:v>3.3405180000000002E-5</c:v>
                </c:pt>
                <c:pt idx="39314">
                  <c:v>3.3320101999999998E-5</c:v>
                </c:pt>
                <c:pt idx="39315">
                  <c:v>3.3235236000000002E-5</c:v>
                </c:pt>
                <c:pt idx="39316">
                  <c:v>3.3150579999999999E-5</c:v>
                </c:pt>
                <c:pt idx="39317">
                  <c:v>3.3066131000000003E-5</c:v>
                </c:pt>
                <c:pt idx="39318">
                  <c:v>3.2981894E-5</c:v>
                </c:pt>
                <c:pt idx="39319">
                  <c:v>3.2897863999999997E-5</c:v>
                </c:pt>
                <c:pt idx="39320">
                  <c:v>3.2814041E-5</c:v>
                </c:pt>
                <c:pt idx="39321">
                  <c:v>3.2730425999999999E-5</c:v>
                </c:pt>
                <c:pt idx="39322">
                  <c:v>3.2647017999999997E-5</c:v>
                </c:pt>
                <c:pt idx="39323">
                  <c:v>3.2563817999999997E-5</c:v>
                </c:pt>
                <c:pt idx="39324">
                  <c:v>3.2480824000000001E-5</c:v>
                </c:pt>
                <c:pt idx="39325">
                  <c:v>3.2398035E-5</c:v>
                </c:pt>
                <c:pt idx="39326">
                  <c:v>3.2315452999999997E-5</c:v>
                </c:pt>
                <c:pt idx="39327">
                  <c:v>3.2233073999999997E-5</c:v>
                </c:pt>
                <c:pt idx="39328">
                  <c:v>3.2150899999999997E-5</c:v>
                </c:pt>
                <c:pt idx="39329">
                  <c:v>3.2068929E-5</c:v>
                </c:pt>
                <c:pt idx="39330">
                  <c:v>3.1987160999999998E-5</c:v>
                </c:pt>
                <c:pt idx="39331">
                  <c:v>3.1905598000000003E-5</c:v>
                </c:pt>
                <c:pt idx="39332">
                  <c:v>3.1824235000000002E-5</c:v>
                </c:pt>
                <c:pt idx="39333">
                  <c:v>3.1743075000000003E-5</c:v>
                </c:pt>
                <c:pt idx="39334">
                  <c:v>3.1662114999999997E-5</c:v>
                </c:pt>
                <c:pt idx="39335">
                  <c:v>3.1581356000000002E-5</c:v>
                </c:pt>
                <c:pt idx="39336">
                  <c:v>3.1500795999999997E-5</c:v>
                </c:pt>
                <c:pt idx="39337">
                  <c:v>3.1420437000000003E-5</c:v>
                </c:pt>
                <c:pt idx="39338">
                  <c:v>3.1340278000000002E-5</c:v>
                </c:pt>
                <c:pt idx="39339">
                  <c:v>3.1260319000000002E-5</c:v>
                </c:pt>
                <c:pt idx="39340">
                  <c:v>3.1180555999999997E-5</c:v>
                </c:pt>
                <c:pt idx="39341">
                  <c:v>3.1100994000000003E-5</c:v>
                </c:pt>
                <c:pt idx="39342">
                  <c:v>3.1021627000000002E-5</c:v>
                </c:pt>
                <c:pt idx="39343">
                  <c:v>3.0942458000000002E-5</c:v>
                </c:pt>
                <c:pt idx="39344">
                  <c:v>3.0863484000000003E-5</c:v>
                </c:pt>
                <c:pt idx="39345">
                  <c:v>3.0784707999999999E-5</c:v>
                </c:pt>
                <c:pt idx="39346">
                  <c:v>3.0706127000000001E-5</c:v>
                </c:pt>
                <c:pt idx="39347">
                  <c:v>3.0627740000000001E-5</c:v>
                </c:pt>
                <c:pt idx="39348">
                  <c:v>3.0549548999999997E-5</c:v>
                </c:pt>
                <c:pt idx="39349">
                  <c:v>3.0471552E-5</c:v>
                </c:pt>
                <c:pt idx="39350">
                  <c:v>3.0393749000000001E-5</c:v>
                </c:pt>
                <c:pt idx="39351">
                  <c:v>3.0316138E-5</c:v>
                </c:pt>
                <c:pt idx="39352">
                  <c:v>3.023872E-5</c:v>
                </c:pt>
                <c:pt idx="39353">
                  <c:v>3.0161494999999999E-5</c:v>
                </c:pt>
                <c:pt idx="39354">
                  <c:v>3.0084461999999999E-5</c:v>
                </c:pt>
                <c:pt idx="39355">
                  <c:v>3.0007621000000001E-5</c:v>
                </c:pt>
                <c:pt idx="39356">
                  <c:v>2.993097E-5</c:v>
                </c:pt>
                <c:pt idx="39357">
                  <c:v>2.9854511E-5</c:v>
                </c:pt>
                <c:pt idx="39358">
                  <c:v>2.9778241000000001E-5</c:v>
                </c:pt>
                <c:pt idx="39359">
                  <c:v>2.9702159999999999E-5</c:v>
                </c:pt>
                <c:pt idx="39360">
                  <c:v>2.9626268E-5</c:v>
                </c:pt>
                <c:pt idx="39361">
                  <c:v>2.9550564999999999E-5</c:v>
                </c:pt>
                <c:pt idx="39362">
                  <c:v>2.9475052E-5</c:v>
                </c:pt>
                <c:pt idx="39363">
                  <c:v>2.9399725000000001E-5</c:v>
                </c:pt>
                <c:pt idx="39364">
                  <c:v>2.9324587000000002E-5</c:v>
                </c:pt>
                <c:pt idx="39365">
                  <c:v>2.9249635000000001E-5</c:v>
                </c:pt>
                <c:pt idx="39366">
                  <c:v>2.9174868999999999E-5</c:v>
                </c:pt>
                <c:pt idx="39367">
                  <c:v>2.9100290999999999E-5</c:v>
                </c:pt>
                <c:pt idx="39368">
                  <c:v>2.9025898000000001E-5</c:v>
                </c:pt>
                <c:pt idx="39369">
                  <c:v>2.8951688E-5</c:v>
                </c:pt>
                <c:pt idx="39370">
                  <c:v>2.8877665000000001E-5</c:v>
                </c:pt>
                <c:pt idx="39371">
                  <c:v>2.8803824999999999E-5</c:v>
                </c:pt>
                <c:pt idx="39372">
                  <c:v>2.8730168000000001E-5</c:v>
                </c:pt>
                <c:pt idx="39373">
                  <c:v>2.8656695999999999E-5</c:v>
                </c:pt>
                <c:pt idx="39374">
                  <c:v>2.8583407000000001E-5</c:v>
                </c:pt>
                <c:pt idx="39375">
                  <c:v>2.85103E-5</c:v>
                </c:pt>
                <c:pt idx="39376">
                  <c:v>2.8437375000000001E-5</c:v>
                </c:pt>
                <c:pt idx="39377">
                  <c:v>2.8364631000000001E-5</c:v>
                </c:pt>
                <c:pt idx="39378">
                  <c:v>2.8292067999999999E-5</c:v>
                </c:pt>
                <c:pt idx="39379">
                  <c:v>2.8219687000000001E-5</c:v>
                </c:pt>
                <c:pt idx="39380">
                  <c:v>2.8147485999999999E-5</c:v>
                </c:pt>
                <c:pt idx="39381">
                  <c:v>2.8075465E-5</c:v>
                </c:pt>
                <c:pt idx="39382">
                  <c:v>2.8003622000000001E-5</c:v>
                </c:pt>
                <c:pt idx="39383">
                  <c:v>2.7931959000000001E-5</c:v>
                </c:pt>
                <c:pt idx="39384">
                  <c:v>2.7860475E-5</c:v>
                </c:pt>
                <c:pt idx="39385">
                  <c:v>2.7789169E-5</c:v>
                </c:pt>
                <c:pt idx="39386">
                  <c:v>2.7718041E-5</c:v>
                </c:pt>
                <c:pt idx="39387">
                  <c:v>2.7647089000000002E-5</c:v>
                </c:pt>
                <c:pt idx="39388">
                  <c:v>2.7576314000000001E-5</c:v>
                </c:pt>
                <c:pt idx="39389">
                  <c:v>2.7505715000000001E-5</c:v>
                </c:pt>
                <c:pt idx="39390">
                  <c:v>2.7435292999999999E-5</c:v>
                </c:pt>
                <c:pt idx="39391">
                  <c:v>2.7365048000000001E-5</c:v>
                </c:pt>
                <c:pt idx="39392">
                  <c:v>2.7294976E-5</c:v>
                </c:pt>
                <c:pt idx="39393">
                  <c:v>2.722508E-5</c:v>
                </c:pt>
                <c:pt idx="39394">
                  <c:v>2.7155357999999999E-5</c:v>
                </c:pt>
                <c:pt idx="39395">
                  <c:v>2.7085808999999999E-5</c:v>
                </c:pt>
                <c:pt idx="39396">
                  <c:v>2.7016435E-5</c:v>
                </c:pt>
                <c:pt idx="39397">
                  <c:v>2.6947232999999999E-5</c:v>
                </c:pt>
                <c:pt idx="39398">
                  <c:v>2.6878204000000001E-5</c:v>
                </c:pt>
                <c:pt idx="39399">
                  <c:v>2.6809346E-5</c:v>
                </c:pt>
                <c:pt idx="39400">
                  <c:v>2.6740661E-5</c:v>
                </c:pt>
                <c:pt idx="39401">
                  <c:v>2.6672147E-5</c:v>
                </c:pt>
                <c:pt idx="39402">
                  <c:v>2.6603803999999999E-5</c:v>
                </c:pt>
                <c:pt idx="39403">
                  <c:v>2.6535632000000001E-5</c:v>
                </c:pt>
                <c:pt idx="39404">
                  <c:v>2.6467629E-5</c:v>
                </c:pt>
                <c:pt idx="39405">
                  <c:v>2.6399796999999999E-5</c:v>
                </c:pt>
                <c:pt idx="39406">
                  <c:v>2.6332134000000001E-5</c:v>
                </c:pt>
                <c:pt idx="39407">
                  <c:v>2.6264641000000001E-5</c:v>
                </c:pt>
                <c:pt idx="39408">
                  <c:v>2.6197314999999998E-5</c:v>
                </c:pt>
                <c:pt idx="39409">
                  <c:v>2.6130156999999998E-5</c:v>
                </c:pt>
                <c:pt idx="39410">
                  <c:v>2.6063168000000001E-5</c:v>
                </c:pt>
                <c:pt idx="39411">
                  <c:v>2.5996345E-5</c:v>
                </c:pt>
                <c:pt idx="39412">
                  <c:v>2.5929689999999999E-5</c:v>
                </c:pt>
                <c:pt idx="39413">
                  <c:v>2.5863200999999999E-5</c:v>
                </c:pt>
                <c:pt idx="39414">
                  <c:v>2.5796879E-5</c:v>
                </c:pt>
                <c:pt idx="39415">
                  <c:v>2.5730722000000001E-5</c:v>
                </c:pt>
                <c:pt idx="39416">
                  <c:v>2.5664731E-5</c:v>
                </c:pt>
                <c:pt idx="39417">
                  <c:v>2.5598903000000001E-5</c:v>
                </c:pt>
                <c:pt idx="39418">
                  <c:v>2.5533240000000001E-5</c:v>
                </c:pt>
                <c:pt idx="39419">
                  <c:v>2.5467741999999998E-5</c:v>
                </c:pt>
                <c:pt idx="39420">
                  <c:v>2.5402406999999998E-5</c:v>
                </c:pt>
                <c:pt idx="39421">
                  <c:v>2.5337235000000001E-5</c:v>
                </c:pt>
                <c:pt idx="39422">
                  <c:v>2.5272225999999999E-5</c:v>
                </c:pt>
                <c:pt idx="39423">
                  <c:v>2.5207379000000001E-5</c:v>
                </c:pt>
                <c:pt idx="39424">
                  <c:v>2.5142693999999999E-5</c:v>
                </c:pt>
                <c:pt idx="39425">
                  <c:v>2.5078170000000001E-5</c:v>
                </c:pt>
                <c:pt idx="39426">
                  <c:v>2.5013808999999999E-5</c:v>
                </c:pt>
                <c:pt idx="39427">
                  <c:v>2.494961E-5</c:v>
                </c:pt>
                <c:pt idx="39428">
                  <c:v>2.4885569999999999E-5</c:v>
                </c:pt>
                <c:pt idx="39429">
                  <c:v>2.4821690999999999E-5</c:v>
                </c:pt>
                <c:pt idx="39430">
                  <c:v>2.4757971999999999E-5</c:v>
                </c:pt>
                <c:pt idx="39431">
                  <c:v>2.4694410999999999E-5</c:v>
                </c:pt>
                <c:pt idx="39432">
                  <c:v>2.4631009999999999E-5</c:v>
                </c:pt>
                <c:pt idx="39433">
                  <c:v>2.4567766999999999E-5</c:v>
                </c:pt>
                <c:pt idx="39434">
                  <c:v>2.4504683E-5</c:v>
                </c:pt>
                <c:pt idx="39435">
                  <c:v>2.4441756999999999E-5</c:v>
                </c:pt>
                <c:pt idx="39436">
                  <c:v>2.4378989000000001E-5</c:v>
                </c:pt>
                <c:pt idx="39437">
                  <c:v>2.4316378E-5</c:v>
                </c:pt>
                <c:pt idx="39438">
                  <c:v>2.4253923000000001E-5</c:v>
                </c:pt>
                <c:pt idx="39439">
                  <c:v>2.4191624E-5</c:v>
                </c:pt>
                <c:pt idx="39440">
                  <c:v>2.4129482000000001E-5</c:v>
                </c:pt>
                <c:pt idx="39441">
                  <c:v>2.4067494E-5</c:v>
                </c:pt>
                <c:pt idx="39442">
                  <c:v>2.4005662999999998E-5</c:v>
                </c:pt>
                <c:pt idx="39443">
                  <c:v>2.3943987000000001E-5</c:v>
                </c:pt>
                <c:pt idx="39444">
                  <c:v>2.3882465000000001E-5</c:v>
                </c:pt>
                <c:pt idx="39445">
                  <c:v>2.3821097999999999E-5</c:v>
                </c:pt>
                <c:pt idx="39446">
                  <c:v>2.3759882999999999E-5</c:v>
                </c:pt>
                <c:pt idx="39447">
                  <c:v>2.3698823E-5</c:v>
                </c:pt>
                <c:pt idx="39448">
                  <c:v>2.3637916E-5</c:v>
                </c:pt>
                <c:pt idx="39449">
                  <c:v>2.3577162000000001E-5</c:v>
                </c:pt>
                <c:pt idx="39450">
                  <c:v>2.3516558999999999E-5</c:v>
                </c:pt>
                <c:pt idx="39451">
                  <c:v>2.3456107999999999E-5</c:v>
                </c:pt>
                <c:pt idx="39452">
                  <c:v>2.3395808999999998E-5</c:v>
                </c:pt>
                <c:pt idx="39453">
                  <c:v>2.3335660000000001E-5</c:v>
                </c:pt>
                <c:pt idx="39454">
                  <c:v>2.3275663E-5</c:v>
                </c:pt>
                <c:pt idx="39455">
                  <c:v>2.3215815999999999E-5</c:v>
                </c:pt>
                <c:pt idx="39456">
                  <c:v>2.3156118999999999E-5</c:v>
                </c:pt>
                <c:pt idx="39457">
                  <c:v>2.3096571999999998E-5</c:v>
                </c:pt>
                <c:pt idx="39458">
                  <c:v>2.3037174999999999E-5</c:v>
                </c:pt>
                <c:pt idx="39459">
                  <c:v>2.2977927E-5</c:v>
                </c:pt>
                <c:pt idx="39460">
                  <c:v>2.2918825999999999E-5</c:v>
                </c:pt>
                <c:pt idx="39461">
                  <c:v>2.2859874999999999E-5</c:v>
                </c:pt>
                <c:pt idx="39462">
                  <c:v>2.2801069999999999E-5</c:v>
                </c:pt>
                <c:pt idx="39463">
                  <c:v>2.2742413E-5</c:v>
                </c:pt>
                <c:pt idx="39464">
                  <c:v>2.2683903999999999E-5</c:v>
                </c:pt>
                <c:pt idx="39465">
                  <c:v>2.2625542E-5</c:v>
                </c:pt>
                <c:pt idx="39466">
                  <c:v>2.2567325000000002E-5</c:v>
                </c:pt>
                <c:pt idx="39467">
                  <c:v>2.2509253999999999E-5</c:v>
                </c:pt>
                <c:pt idx="39468">
                  <c:v>2.2451328E-5</c:v>
                </c:pt>
                <c:pt idx="39469">
                  <c:v>2.2393548E-5</c:v>
                </c:pt>
                <c:pt idx="39470">
                  <c:v>2.2335913E-5</c:v>
                </c:pt>
                <c:pt idx="39471">
                  <c:v>2.2278423999999999E-5</c:v>
                </c:pt>
                <c:pt idx="39472">
                  <c:v>2.2221078E-5</c:v>
                </c:pt>
                <c:pt idx="39473">
                  <c:v>2.2163877E-5</c:v>
                </c:pt>
                <c:pt idx="39474">
                  <c:v>2.2106818999999998E-5</c:v>
                </c:pt>
                <c:pt idx="39475">
                  <c:v>2.2049904000000001E-5</c:v>
                </c:pt>
                <c:pt idx="39476">
                  <c:v>2.1993131999999999E-5</c:v>
                </c:pt>
                <c:pt idx="39477">
                  <c:v>2.1936503000000001E-5</c:v>
                </c:pt>
                <c:pt idx="39478">
                  <c:v>2.1880016000000001E-5</c:v>
                </c:pt>
                <c:pt idx="39479">
                  <c:v>2.1823671E-5</c:v>
                </c:pt>
                <c:pt idx="39480">
                  <c:v>2.1767468E-5</c:v>
                </c:pt>
                <c:pt idx="39481">
                  <c:v>2.1711405000000001E-5</c:v>
                </c:pt>
                <c:pt idx="39482">
                  <c:v>2.1655483999999999E-5</c:v>
                </c:pt>
                <c:pt idx="39483">
                  <c:v>2.1599702000000001E-5</c:v>
                </c:pt>
                <c:pt idx="39484">
                  <c:v>2.1544060999999999E-5</c:v>
                </c:pt>
                <c:pt idx="39485">
                  <c:v>2.148856E-5</c:v>
                </c:pt>
                <c:pt idx="39486">
                  <c:v>2.1433199000000001E-5</c:v>
                </c:pt>
                <c:pt idx="39487">
                  <c:v>2.1377977000000001E-5</c:v>
                </c:pt>
                <c:pt idx="39488">
                  <c:v>2.1322892E-5</c:v>
                </c:pt>
                <c:pt idx="39489">
                  <c:v>2.1267948000000001E-5</c:v>
                </c:pt>
                <c:pt idx="39490">
                  <c:v>2.1213142E-5</c:v>
                </c:pt>
                <c:pt idx="39491">
                  <c:v>2.1158472000000001E-5</c:v>
                </c:pt>
                <c:pt idx="39492">
                  <c:v>2.1103940999999998E-5</c:v>
                </c:pt>
                <c:pt idx="39493">
                  <c:v>2.1049544999999999E-5</c:v>
                </c:pt>
                <c:pt idx="39494">
                  <c:v>2.0995288999999999E-5</c:v>
                </c:pt>
                <c:pt idx="39495">
                  <c:v>2.0941168000000001E-5</c:v>
                </c:pt>
                <c:pt idx="39496">
                  <c:v>2.0887182E-5</c:v>
                </c:pt>
                <c:pt idx="39497">
                  <c:v>2.0833333E-5</c:v>
                </c:pt>
                <c:pt idx="39498">
                  <c:v>2.0779620000000001E-5</c:v>
                </c:pt>
                <c:pt idx="39499">
                  <c:v>2.0726041999999999E-5</c:v>
                </c:pt>
                <c:pt idx="39500">
                  <c:v>2.0672598E-5</c:v>
                </c:pt>
                <c:pt idx="39501">
                  <c:v>2.0619289000000001E-5</c:v>
                </c:pt>
                <c:pt idx="39502">
                  <c:v>2.0566114000000001E-5</c:v>
                </c:pt>
                <c:pt idx="39503">
                  <c:v>2.0513073000000001E-5</c:v>
                </c:pt>
                <c:pt idx="39504">
                  <c:v>2.0460166000000001E-5</c:v>
                </c:pt>
                <c:pt idx="39505">
                  <c:v>2.0407390999999999E-5</c:v>
                </c:pt>
                <c:pt idx="39506">
                  <c:v>2.035475E-5</c:v>
                </c:pt>
                <c:pt idx="39507">
                  <c:v>2.0302240999999999E-5</c:v>
                </c:pt>
                <c:pt idx="39508">
                  <c:v>2.0249862999999999E-5</c:v>
                </c:pt>
                <c:pt idx="39509">
                  <c:v>2.0197618E-5</c:v>
                </c:pt>
                <c:pt idx="39510">
                  <c:v>2.0145504E-5</c:v>
                </c:pt>
                <c:pt idx="39511">
                  <c:v>2.0093521000000001E-5</c:v>
                </c:pt>
                <c:pt idx="39512">
                  <c:v>2.0041669E-5</c:v>
                </c:pt>
                <c:pt idx="39513">
                  <c:v>1.9989948000000001E-5</c:v>
                </c:pt>
                <c:pt idx="39514">
                  <c:v>1.9938358000000001E-5</c:v>
                </c:pt>
                <c:pt idx="39515">
                  <c:v>1.9886896999999999E-5</c:v>
                </c:pt>
                <c:pt idx="39516">
                  <c:v>1.9835565000000001E-5</c:v>
                </c:pt>
                <c:pt idx="39517">
                  <c:v>1.9784361999999999E-5</c:v>
                </c:pt>
                <c:pt idx="39518">
                  <c:v>1.9733288E-5</c:v>
                </c:pt>
                <c:pt idx="39519">
                  <c:v>1.9682344E-5</c:v>
                </c:pt>
                <c:pt idx="39520">
                  <c:v>1.9631528999999999E-5</c:v>
                </c:pt>
                <c:pt idx="39521">
                  <c:v>1.9580840999999999E-5</c:v>
                </c:pt>
                <c:pt idx="39522">
                  <c:v>1.953028E-5</c:v>
                </c:pt>
                <c:pt idx="39523">
                  <c:v>1.9479847000000001E-5</c:v>
                </c:pt>
                <c:pt idx="39524">
                  <c:v>1.9429541E-5</c:v>
                </c:pt>
                <c:pt idx="39525">
                  <c:v>1.9379361999999999E-5</c:v>
                </c:pt>
                <c:pt idx="39526">
                  <c:v>1.9329311000000002E-5</c:v>
                </c:pt>
                <c:pt idx="39527">
                  <c:v>1.9279384999999999E-5</c:v>
                </c:pt>
                <c:pt idx="39528">
                  <c:v>1.9229584999999999E-5</c:v>
                </c:pt>
                <c:pt idx="39529">
                  <c:v>1.917991E-5</c:v>
                </c:pt>
                <c:pt idx="39530">
                  <c:v>1.9130360999999999E-5</c:v>
                </c:pt>
                <c:pt idx="39531">
                  <c:v>1.9080937E-5</c:v>
                </c:pt>
                <c:pt idx="39532">
                  <c:v>1.9031637E-5</c:v>
                </c:pt>
                <c:pt idx="39533">
                  <c:v>1.8982461999999999E-5</c:v>
                </c:pt>
                <c:pt idx="39534">
                  <c:v>1.8933411000000001E-5</c:v>
                </c:pt>
                <c:pt idx="39535">
                  <c:v>1.8884484000000001E-5</c:v>
                </c:pt>
                <c:pt idx="39536">
                  <c:v>1.8835681000000001E-5</c:v>
                </c:pt>
                <c:pt idx="39537">
                  <c:v>1.8786998999999999E-5</c:v>
                </c:pt>
                <c:pt idx="39538">
                  <c:v>1.8738440999999999E-5</c:v>
                </c:pt>
                <c:pt idx="39539">
                  <c:v>1.8690004999999999E-5</c:v>
                </c:pt>
                <c:pt idx="39540">
                  <c:v>1.8641691E-5</c:v>
                </c:pt>
                <c:pt idx="39541">
                  <c:v>1.8593499000000001E-5</c:v>
                </c:pt>
                <c:pt idx="39542">
                  <c:v>1.8545428E-5</c:v>
                </c:pt>
                <c:pt idx="39543">
                  <c:v>1.8497479999999999E-5</c:v>
                </c:pt>
                <c:pt idx="39544">
                  <c:v>1.8449652999999999E-5</c:v>
                </c:pt>
                <c:pt idx="39545">
                  <c:v>1.8401946E-5</c:v>
                </c:pt>
                <c:pt idx="39546">
                  <c:v>1.8354359999999999E-5</c:v>
                </c:pt>
                <c:pt idx="39547">
                  <c:v>1.8306893E-5</c:v>
                </c:pt>
                <c:pt idx="39548">
                  <c:v>1.8259546999999999E-5</c:v>
                </c:pt>
                <c:pt idx="39549">
                  <c:v>1.821232E-5</c:v>
                </c:pt>
                <c:pt idx="39550">
                  <c:v>1.8165213999999998E-5</c:v>
                </c:pt>
                <c:pt idx="39551">
                  <c:v>1.8118226E-5</c:v>
                </c:pt>
                <c:pt idx="39552">
                  <c:v>1.8071356000000001E-5</c:v>
                </c:pt>
                <c:pt idx="39553">
                  <c:v>1.8024604000000001E-5</c:v>
                </c:pt>
                <c:pt idx="39554">
                  <c:v>1.7977971E-5</c:v>
                </c:pt>
                <c:pt idx="39555">
                  <c:v>1.7931455999999999E-5</c:v>
                </c:pt>
                <c:pt idx="39556">
                  <c:v>1.7885059E-5</c:v>
                </c:pt>
                <c:pt idx="39557">
                  <c:v>1.7838777999999999E-5</c:v>
                </c:pt>
                <c:pt idx="39558">
                  <c:v>1.7792614000000001E-5</c:v>
                </c:pt>
                <c:pt idx="39559">
                  <c:v>1.7746568E-5</c:v>
                </c:pt>
                <c:pt idx="39560">
                  <c:v>1.7700639000000001E-5</c:v>
                </c:pt>
                <c:pt idx="39561">
                  <c:v>1.7654824000000001E-5</c:v>
                </c:pt>
                <c:pt idx="39562">
                  <c:v>1.7609124999999999E-5</c:v>
                </c:pt>
                <c:pt idx="39563">
                  <c:v>1.7563543E-5</c:v>
                </c:pt>
                <c:pt idx="39564">
                  <c:v>1.7518075999999999E-5</c:v>
                </c:pt>
                <c:pt idx="39565">
                  <c:v>1.7472722999999999E-5</c:v>
                </c:pt>
                <c:pt idx="39566">
                  <c:v>1.7427485000000001E-5</c:v>
                </c:pt>
                <c:pt idx="39567">
                  <c:v>1.7382361000000001E-5</c:v>
                </c:pt>
                <c:pt idx="39568">
                  <c:v>1.7337352E-5</c:v>
                </c:pt>
                <c:pt idx="39569">
                  <c:v>1.7292456000000001E-5</c:v>
                </c:pt>
                <c:pt idx="39570">
                  <c:v>1.7247674E-5</c:v>
                </c:pt>
                <c:pt idx="39571">
                  <c:v>1.7203005000000001E-5</c:v>
                </c:pt>
                <c:pt idx="39572">
                  <c:v>1.7158448999999999E-5</c:v>
                </c:pt>
                <c:pt idx="39573">
                  <c:v>1.7114004999999999E-5</c:v>
                </c:pt>
                <c:pt idx="39574">
                  <c:v>1.7069674999999998E-5</c:v>
                </c:pt>
                <c:pt idx="39575">
                  <c:v>1.7025457000000001E-5</c:v>
                </c:pt>
                <c:pt idx="39576">
                  <c:v>1.698135E-5</c:v>
                </c:pt>
                <c:pt idx="39577">
                  <c:v>1.6937356000000001E-5</c:v>
                </c:pt>
                <c:pt idx="39578">
                  <c:v>1.6893473E-5</c:v>
                </c:pt>
                <c:pt idx="39579">
                  <c:v>1.6849700999999998E-5</c:v>
                </c:pt>
                <c:pt idx="39580">
                  <c:v>1.6806040000000001E-5</c:v>
                </c:pt>
                <c:pt idx="39581">
                  <c:v>1.6762489000000001E-5</c:v>
                </c:pt>
                <c:pt idx="39582">
                  <c:v>1.6719048000000002E-5</c:v>
                </c:pt>
                <c:pt idx="39583">
                  <c:v>1.6675718E-5</c:v>
                </c:pt>
                <c:pt idx="39584">
                  <c:v>1.6632496999999999E-5</c:v>
                </c:pt>
                <c:pt idx="39585">
                  <c:v>1.6589385E-5</c:v>
                </c:pt>
                <c:pt idx="39586">
                  <c:v>1.6546383000000002E-5</c:v>
                </c:pt>
                <c:pt idx="39587">
                  <c:v>1.6503488999999999E-5</c:v>
                </c:pt>
                <c:pt idx="39588">
                  <c:v>1.6460705E-5</c:v>
                </c:pt>
                <c:pt idx="39589">
                  <c:v>1.6418027000000002E-5</c:v>
                </c:pt>
                <c:pt idx="39590">
                  <c:v>1.6375459000000001E-5</c:v>
                </c:pt>
                <c:pt idx="39591">
                  <c:v>1.6332999000000002E-5</c:v>
                </c:pt>
                <c:pt idx="39592">
                  <c:v>1.6290644999999999E-5</c:v>
                </c:pt>
                <c:pt idx="39593">
                  <c:v>1.6248398999999999E-5</c:v>
                </c:pt>
                <c:pt idx="39594">
                  <c:v>1.6206261000000001E-5</c:v>
                </c:pt>
                <c:pt idx="39595">
                  <c:v>1.6164228999999999E-5</c:v>
                </c:pt>
                <c:pt idx="39596">
                  <c:v>1.6122303000000001E-5</c:v>
                </c:pt>
                <c:pt idx="39597">
                  <c:v>1.6080484999999999E-5</c:v>
                </c:pt>
                <c:pt idx="39598">
                  <c:v>1.6038772E-5</c:v>
                </c:pt>
                <c:pt idx="39599">
                  <c:v>1.5997164000000001E-5</c:v>
                </c:pt>
                <c:pt idx="39600">
                  <c:v>1.5955662E-5</c:v>
                </c:pt>
                <c:pt idx="39601">
                  <c:v>1.5927235000000001E-5</c:v>
                </c:pt>
                <c:pt idx="39602">
                  <c:v>1.5898855000000001E-5</c:v>
                </c:pt>
                <c:pt idx="39603">
                  <c:v>1.5870523999999999E-5</c:v>
                </c:pt>
                <c:pt idx="39604">
                  <c:v>1.5842243999999999E-5</c:v>
                </c:pt>
                <c:pt idx="39605">
                  <c:v>1.5814015999999998E-5</c:v>
                </c:pt>
                <c:pt idx="39606">
                  <c:v>1.5785839000000001E-5</c:v>
                </c:pt>
                <c:pt idx="39607">
                  <c:v>1.5757716E-5</c:v>
                </c:pt>
                <c:pt idx="39608">
                  <c:v>1.5729644999999999E-5</c:v>
                </c:pt>
                <c:pt idx="39609">
                  <c:v>1.5701626999999999E-5</c:v>
                </c:pt>
                <c:pt idx="39610">
                  <c:v>1.5673662000000001E-5</c:v>
                </c:pt>
                <c:pt idx="39611">
                  <c:v>1.5645749999999998E-5</c:v>
                </c:pt>
                <c:pt idx="39612">
                  <c:v>1.5617890000000001E-5</c:v>
                </c:pt>
                <c:pt idx="39613">
                  <c:v>1.5590081999999999E-5</c:v>
                </c:pt>
                <c:pt idx="39614">
                  <c:v>1.5562326E-5</c:v>
                </c:pt>
                <c:pt idx="39615">
                  <c:v>1.5534620999999999E-5</c:v>
                </c:pt>
                <c:pt idx="39616">
                  <c:v>1.5506968000000002E-5</c:v>
                </c:pt>
                <c:pt idx="39617">
                  <c:v>1.5479366999999999E-5</c:v>
                </c:pt>
                <c:pt idx="39618">
                  <c:v>1.5451817E-5</c:v>
                </c:pt>
                <c:pt idx="39619">
                  <c:v>1.5424317000000001E-5</c:v>
                </c:pt>
                <c:pt idx="39620">
                  <c:v>1.5396869E-5</c:v>
                </c:pt>
                <c:pt idx="39621">
                  <c:v>1.5369471E-5</c:v>
                </c:pt>
                <c:pt idx="39622">
                  <c:v>1.5342123999999999E-5</c:v>
                </c:pt>
                <c:pt idx="39623">
                  <c:v>1.5314828000000001E-5</c:v>
                </c:pt>
                <c:pt idx="39624">
                  <c:v>1.5287582E-5</c:v>
                </c:pt>
                <c:pt idx="39625">
                  <c:v>1.5260385999999999E-5</c:v>
                </c:pt>
                <c:pt idx="39626">
                  <c:v>1.523324E-5</c:v>
                </c:pt>
                <c:pt idx="39627">
                  <c:v>1.5206142E-5</c:v>
                </c:pt>
                <c:pt idx="39628">
                  <c:v>1.5179095E-5</c:v>
                </c:pt>
                <c:pt idx="39629">
                  <c:v>1.5152095999999999E-5</c:v>
                </c:pt>
                <c:pt idx="39630">
                  <c:v>1.5125147E-5</c:v>
                </c:pt>
                <c:pt idx="39631">
                  <c:v>1.5098247000000001E-5</c:v>
                </c:pt>
                <c:pt idx="39632">
                  <c:v>1.5071396E-5</c:v>
                </c:pt>
                <c:pt idx="39633">
                  <c:v>1.5044594E-5</c:v>
                </c:pt>
                <c:pt idx="39634">
                  <c:v>1.501784E-5</c:v>
                </c:pt>
                <c:pt idx="39635">
                  <c:v>1.4991136E-5</c:v>
                </c:pt>
                <c:pt idx="39636">
                  <c:v>1.4964479E-5</c:v>
                </c:pt>
                <c:pt idx="39637">
                  <c:v>1.4937871E-5</c:v>
                </c:pt>
                <c:pt idx="39638">
                  <c:v>1.4911311000000001E-5</c:v>
                </c:pt>
                <c:pt idx="39639">
                  <c:v>1.4884799000000001E-5</c:v>
                </c:pt>
                <c:pt idx="39640">
                  <c:v>1.4858335E-5</c:v>
                </c:pt>
                <c:pt idx="39641">
                  <c:v>1.4831919E-5</c:v>
                </c:pt>
                <c:pt idx="39642">
                  <c:v>1.4805549999999999E-5</c:v>
                </c:pt>
                <c:pt idx="39643">
                  <c:v>1.4779229E-5</c:v>
                </c:pt>
                <c:pt idx="39644">
                  <c:v>1.4752954999999999E-5</c:v>
                </c:pt>
                <c:pt idx="39645">
                  <c:v>1.4726729E-5</c:v>
                </c:pt>
                <c:pt idx="39646">
                  <c:v>1.4700549999999999E-5</c:v>
                </c:pt>
                <c:pt idx="39647">
                  <c:v>1.4674418000000001E-5</c:v>
                </c:pt>
                <c:pt idx="39648">
                  <c:v>1.4648333E-5</c:v>
                </c:pt>
                <c:pt idx="39649">
                  <c:v>1.4622295E-5</c:v>
                </c:pt>
                <c:pt idx="39650">
                  <c:v>1.4596302999999999E-5</c:v>
                </c:pt>
                <c:pt idx="39651">
                  <c:v>1.4570358E-5</c:v>
                </c:pt>
                <c:pt idx="39652">
                  <c:v>1.4544459000000001E-5</c:v>
                </c:pt>
                <c:pt idx="39653">
                  <c:v>1.4518608E-5</c:v>
                </c:pt>
                <c:pt idx="39654">
                  <c:v>1.4492802999999999E-5</c:v>
                </c:pt>
                <c:pt idx="39655">
                  <c:v>1.4467043E-5</c:v>
                </c:pt>
                <c:pt idx="39656">
                  <c:v>1.4441330000000001E-5</c:v>
                </c:pt>
                <c:pt idx="39657">
                  <c:v>1.4415663E-5</c:v>
                </c:pt>
                <c:pt idx="39658">
                  <c:v>1.4390041999999999E-5</c:v>
                </c:pt>
                <c:pt idx="39659">
                  <c:v>1.4364466999999999E-5</c:v>
                </c:pt>
                <c:pt idx="39660">
                  <c:v>1.4338937E-5</c:v>
                </c:pt>
                <c:pt idx="39661">
                  <c:v>1.4313452999999999E-5</c:v>
                </c:pt>
                <c:pt idx="39662">
                  <c:v>1.4288013999999999E-5</c:v>
                </c:pt>
                <c:pt idx="39663">
                  <c:v>1.4262621E-5</c:v>
                </c:pt>
                <c:pt idx="39664">
                  <c:v>1.4237274000000001E-5</c:v>
                </c:pt>
                <c:pt idx="39665">
                  <c:v>1.4211970999999999E-5</c:v>
                </c:pt>
                <c:pt idx="39666">
                  <c:v>1.4186713E-5</c:v>
                </c:pt>
                <c:pt idx="39667">
                  <c:v>1.41615E-5</c:v>
                </c:pt>
                <c:pt idx="39668">
                  <c:v>1.4136333000000001E-5</c:v>
                </c:pt>
                <c:pt idx="39669">
                  <c:v>1.411121E-5</c:v>
                </c:pt>
                <c:pt idx="39670">
                  <c:v>1.4086131E-5</c:v>
                </c:pt>
                <c:pt idx="39671">
                  <c:v>1.4061097E-5</c:v>
                </c:pt>
                <c:pt idx="39672">
                  <c:v>1.4036108E-5</c:v>
                </c:pt>
                <c:pt idx="39673">
                  <c:v>1.4011162999999999E-5</c:v>
                </c:pt>
                <c:pt idx="39674">
                  <c:v>1.3986263000000001E-5</c:v>
                </c:pt>
                <c:pt idx="39675">
                  <c:v>1.3961408E-5</c:v>
                </c:pt>
                <c:pt idx="39676">
                  <c:v>1.3936596E-5</c:v>
                </c:pt>
                <c:pt idx="39677">
                  <c:v>1.3911827999999999E-5</c:v>
                </c:pt>
                <c:pt idx="39678">
                  <c:v>1.3887105E-5</c:v>
                </c:pt>
                <c:pt idx="39679">
                  <c:v>1.3862425E-5</c:v>
                </c:pt>
                <c:pt idx="39680">
                  <c:v>1.3837788E-5</c:v>
                </c:pt>
                <c:pt idx="39681">
                  <c:v>1.3813195999999999E-5</c:v>
                </c:pt>
                <c:pt idx="39682">
                  <c:v>1.3788648E-5</c:v>
                </c:pt>
                <c:pt idx="39683">
                  <c:v>1.3764143E-5</c:v>
                </c:pt>
                <c:pt idx="39684">
                  <c:v>1.3739681E-5</c:v>
                </c:pt>
                <c:pt idx="39685">
                  <c:v>1.3715262999999999E-5</c:v>
                </c:pt>
                <c:pt idx="39686">
                  <c:v>1.3690887000000001E-5</c:v>
                </c:pt>
                <c:pt idx="39687">
                  <c:v>1.3666556E-5</c:v>
                </c:pt>
                <c:pt idx="39688">
                  <c:v>1.3642267E-5</c:v>
                </c:pt>
                <c:pt idx="39689">
                  <c:v>1.3618021999999999E-5</c:v>
                </c:pt>
                <c:pt idx="39690">
                  <c:v>1.3593819000000001E-5</c:v>
                </c:pt>
                <c:pt idx="39691">
                  <c:v>1.3569658999999999E-5</c:v>
                </c:pt>
                <c:pt idx="39692">
                  <c:v>1.3545541999999999E-5</c:v>
                </c:pt>
                <c:pt idx="39693">
                  <c:v>1.3521468E-5</c:v>
                </c:pt>
                <c:pt idx="39694">
                  <c:v>1.3497435E-5</c:v>
                </c:pt>
                <c:pt idx="39695">
                  <c:v>1.3473446E-5</c:v>
                </c:pt>
                <c:pt idx="39696">
                  <c:v>1.3449498999999999E-5</c:v>
                </c:pt>
                <c:pt idx="39697">
                  <c:v>1.3425593E-5</c:v>
                </c:pt>
                <c:pt idx="39698">
                  <c:v>1.3401731000000001E-5</c:v>
                </c:pt>
                <c:pt idx="39699">
                  <c:v>1.337791E-5</c:v>
                </c:pt>
                <c:pt idx="39700">
                  <c:v>1.3354132000000001E-5</c:v>
                </c:pt>
                <c:pt idx="39701">
                  <c:v>1.3330395999999999E-5</c:v>
                </c:pt>
                <c:pt idx="39702">
                  <c:v>1.3306701E-5</c:v>
                </c:pt>
                <c:pt idx="39703">
                  <c:v>1.3283049E-5</c:v>
                </c:pt>
                <c:pt idx="39704">
                  <c:v>1.3259439E-5</c:v>
                </c:pt>
                <c:pt idx="39705">
                  <c:v>1.3235869E-5</c:v>
                </c:pt>
                <c:pt idx="39706">
                  <c:v>1.3212340999999999E-5</c:v>
                </c:pt>
                <c:pt idx="39707">
                  <c:v>1.3188856E-5</c:v>
                </c:pt>
                <c:pt idx="39708">
                  <c:v>1.3165410999999999E-5</c:v>
                </c:pt>
                <c:pt idx="39709">
                  <c:v>1.3142007E-5</c:v>
                </c:pt>
                <c:pt idx="39710">
                  <c:v>1.3118645E-5</c:v>
                </c:pt>
                <c:pt idx="39711">
                  <c:v>1.3095324E-5</c:v>
                </c:pt>
                <c:pt idx="39712">
                  <c:v>1.3072044999999999E-5</c:v>
                </c:pt>
                <c:pt idx="39713">
                  <c:v>1.3048805999999999E-5</c:v>
                </c:pt>
                <c:pt idx="39714">
                  <c:v>1.3025608E-5</c:v>
                </c:pt>
                <c:pt idx="39715">
                  <c:v>1.3002452E-5</c:v>
                </c:pt>
                <c:pt idx="39716">
                  <c:v>1.2979336E-5</c:v>
                </c:pt>
                <c:pt idx="39717">
                  <c:v>1.2956260000000001E-5</c:v>
                </c:pt>
                <c:pt idx="39718">
                  <c:v>1.2933226E-5</c:v>
                </c:pt>
                <c:pt idx="39719">
                  <c:v>1.2910232E-5</c:v>
                </c:pt>
                <c:pt idx="39720">
                  <c:v>1.2887277999999999E-5</c:v>
                </c:pt>
                <c:pt idx="39721">
                  <c:v>1.2864364999999999E-5</c:v>
                </c:pt>
                <c:pt idx="39722">
                  <c:v>1.2841492E-5</c:v>
                </c:pt>
                <c:pt idx="39723">
                  <c:v>1.2818658999999999E-5</c:v>
                </c:pt>
                <c:pt idx="39724">
                  <c:v>1.2795865999999999E-5</c:v>
                </c:pt>
                <c:pt idx="39725">
                  <c:v>1.2773114E-5</c:v>
                </c:pt>
                <c:pt idx="39726">
                  <c:v>1.2750401E-5</c:v>
                </c:pt>
                <c:pt idx="39727">
                  <c:v>1.2727728E-5</c:v>
                </c:pt>
                <c:pt idx="39728">
                  <c:v>1.2705094999999999E-5</c:v>
                </c:pt>
                <c:pt idx="39729">
                  <c:v>1.2682503000000001E-5</c:v>
                </c:pt>
                <c:pt idx="39730">
                  <c:v>1.2659950000000001E-5</c:v>
                </c:pt>
                <c:pt idx="39731">
                  <c:v>1.2637436E-5</c:v>
                </c:pt>
                <c:pt idx="39732">
                  <c:v>1.2614963000000001E-5</c:v>
                </c:pt>
                <c:pt idx="39733">
                  <c:v>1.2592528E-5</c:v>
                </c:pt>
                <c:pt idx="39734">
                  <c:v>1.2570134E-5</c:v>
                </c:pt>
                <c:pt idx="39735">
                  <c:v>1.2547778E-5</c:v>
                </c:pt>
                <c:pt idx="39736">
                  <c:v>1.2525462E-5</c:v>
                </c:pt>
                <c:pt idx="39737">
                  <c:v>1.2503185E-5</c:v>
                </c:pt>
                <c:pt idx="39738">
                  <c:v>1.2480947E-5</c:v>
                </c:pt>
                <c:pt idx="39739">
                  <c:v>1.2458747999999999E-5</c:v>
                </c:pt>
                <c:pt idx="39740">
                  <c:v>1.2436587999999999E-5</c:v>
                </c:pt>
                <c:pt idx="39741">
                  <c:v>1.2414466999999999E-5</c:v>
                </c:pt>
                <c:pt idx="39742">
                  <c:v>1.2392385000000001E-5</c:v>
                </c:pt>
                <c:pt idx="39743">
                  <c:v>1.2370341E-5</c:v>
                </c:pt>
                <c:pt idx="39744">
                  <c:v>1.2348337E-5</c:v>
                </c:pt>
                <c:pt idx="39745">
                  <c:v>1.2326371E-5</c:v>
                </c:pt>
                <c:pt idx="39746">
                  <c:v>1.2304444000000001E-5</c:v>
                </c:pt>
                <c:pt idx="39747">
                  <c:v>1.2282555E-5</c:v>
                </c:pt>
                <c:pt idx="39748">
                  <c:v>1.2260704E-5</c:v>
                </c:pt>
                <c:pt idx="39749">
                  <c:v>1.2238892E-5</c:v>
                </c:pt>
                <c:pt idx="39750">
                  <c:v>1.2217118E-5</c:v>
                </c:pt>
                <c:pt idx="39751">
                  <c:v>1.2195381999999999E-5</c:v>
                </c:pt>
                <c:pt idx="39752">
                  <c:v>1.2173684E-5</c:v>
                </c:pt>
                <c:pt idx="39753">
                  <c:v>1.2152024000000001E-5</c:v>
                </c:pt>
                <c:pt idx="39754">
                  <c:v>1.2130403E-5</c:v>
                </c:pt>
                <c:pt idx="39755">
                  <c:v>1.210882E-5</c:v>
                </c:pt>
                <c:pt idx="39756">
                  <c:v>1.2087273999999999E-5</c:v>
                </c:pt>
                <c:pt idx="39757">
                  <c:v>1.2065765999999999E-5</c:v>
                </c:pt>
                <c:pt idx="39758">
                  <c:v>1.2044296E-5</c:v>
                </c:pt>
                <c:pt idx="39759">
                  <c:v>1.2022863E-5</c:v>
                </c:pt>
                <c:pt idx="39760">
                  <c:v>1.2001467999999999E-5</c:v>
                </c:pt>
                <c:pt idx="39761">
                  <c:v>1.1980111000000001E-5</c:v>
                </c:pt>
                <c:pt idx="39762">
                  <c:v>1.1958790000000001E-5</c:v>
                </c:pt>
                <c:pt idx="39763">
                  <c:v>1.1937508000000001E-5</c:v>
                </c:pt>
                <c:pt idx="39764">
                  <c:v>1.1916263E-5</c:v>
                </c:pt>
                <c:pt idx="39765">
                  <c:v>1.1895056E-5</c:v>
                </c:pt>
                <c:pt idx="39766">
                  <c:v>1.1873883999999999E-5</c:v>
                </c:pt>
                <c:pt idx="39767">
                  <c:v>1.1852751E-5</c:v>
                </c:pt>
                <c:pt idx="39768">
                  <c:v>1.1831654E-5</c:v>
                </c:pt>
                <c:pt idx="39769">
                  <c:v>1.1810595E-5</c:v>
                </c:pt>
                <c:pt idx="39770">
                  <c:v>1.1789572E-5</c:v>
                </c:pt>
                <c:pt idx="39771">
                  <c:v>1.1768585999999999E-5</c:v>
                </c:pt>
                <c:pt idx="39772">
                  <c:v>1.1747637E-5</c:v>
                </c:pt>
                <c:pt idx="39773">
                  <c:v>1.1726725000000001E-5</c:v>
                </c:pt>
                <c:pt idx="39774">
                  <c:v>1.1705849E-5</c:v>
                </c:pt>
                <c:pt idx="39775">
                  <c:v>1.168501E-5</c:v>
                </c:pt>
                <c:pt idx="39776">
                  <c:v>1.1664207E-5</c:v>
                </c:pt>
                <c:pt idx="39777">
                  <c:v>1.164344E-5</c:v>
                </c:pt>
                <c:pt idx="39778">
                  <c:v>1.162271E-5</c:v>
                </c:pt>
                <c:pt idx="39779">
                  <c:v>1.1602016E-5</c:v>
                </c:pt>
                <c:pt idx="39780">
                  <c:v>1.1581359E-5</c:v>
                </c:pt>
                <c:pt idx="39781">
                  <c:v>1.1560738E-5</c:v>
                </c:pt>
                <c:pt idx="39782">
                  <c:v>1.1540153E-5</c:v>
                </c:pt>
                <c:pt idx="39783">
                  <c:v>1.1519604E-5</c:v>
                </c:pt>
                <c:pt idx="39784">
                  <c:v>1.1499091E-5</c:v>
                </c:pt>
                <c:pt idx="39785">
                  <c:v>1.1478612999999999E-5</c:v>
                </c:pt>
                <c:pt idx="39786">
                  <c:v>1.1458172999999999E-5</c:v>
                </c:pt>
                <c:pt idx="39787">
                  <c:v>1.1437767000000001E-5</c:v>
                </c:pt>
                <c:pt idx="39788">
                  <c:v>1.1417397E-5</c:v>
                </c:pt>
                <c:pt idx="39789">
                  <c:v>1.1397063E-5</c:v>
                </c:pt>
                <c:pt idx="39790">
                  <c:v>1.1376765E-5</c:v>
                </c:pt>
                <c:pt idx="39791">
                  <c:v>1.1356501999999999E-5</c:v>
                </c:pt>
                <c:pt idx="39792">
                  <c:v>1.1336275E-5</c:v>
                </c:pt>
                <c:pt idx="39793">
                  <c:v>1.1316083E-5</c:v>
                </c:pt>
                <c:pt idx="39794">
                  <c:v>1.1295927E-5</c:v>
                </c:pt>
                <c:pt idx="39795">
                  <c:v>1.1275805E-5</c:v>
                </c:pt>
                <c:pt idx="39796">
                  <c:v>1.1255719E-5</c:v>
                </c:pt>
                <c:pt idx="39797">
                  <c:v>1.1235668000000001E-5</c:v>
                </c:pt>
                <c:pt idx="39798">
                  <c:v>1.1215652E-5</c:v>
                </c:pt>
                <c:pt idx="39799">
                  <c:v>1.1195672E-5</c:v>
                </c:pt>
                <c:pt idx="39800">
                  <c:v>1.1175725E-5</c:v>
                </c:pt>
                <c:pt idx="39801">
                  <c:v>1.1155815E-5</c:v>
                </c:pt>
                <c:pt idx="39802">
                  <c:v>1.1135939E-5</c:v>
                </c:pt>
                <c:pt idx="39803">
                  <c:v>1.1116097E-5</c:v>
                </c:pt>
                <c:pt idx="39804">
                  <c:v>1.1096291E-5</c:v>
                </c:pt>
                <c:pt idx="39805">
                  <c:v>1.1076519999999999E-5</c:v>
                </c:pt>
                <c:pt idx="39806">
                  <c:v>1.1056783000000001E-5</c:v>
                </c:pt>
                <c:pt idx="39807">
                  <c:v>1.103708E-5</c:v>
                </c:pt>
                <c:pt idx="39808">
                  <c:v>1.1017412E-5</c:v>
                </c:pt>
                <c:pt idx="39809">
                  <c:v>1.0997778999999999E-5</c:v>
                </c:pt>
                <c:pt idx="39810">
                  <c:v>1.0978179E-5</c:v>
                </c:pt>
                <c:pt idx="39811">
                  <c:v>1.0958614E-5</c:v>
                </c:pt>
                <c:pt idx="39812">
                  <c:v>1.0939084E-5</c:v>
                </c:pt>
                <c:pt idx="39813">
                  <c:v>1.0919587000000001E-5</c:v>
                </c:pt>
                <c:pt idx="39814">
                  <c:v>1.0900124999999999E-5</c:v>
                </c:pt>
                <c:pt idx="39815">
                  <c:v>1.0880696E-5</c:v>
                </c:pt>
                <c:pt idx="39816">
                  <c:v>1.0861301999999999E-5</c:v>
                </c:pt>
                <c:pt idx="39817">
                  <c:v>1.0841942E-5</c:v>
                </c:pt>
                <c:pt idx="39818">
                  <c:v>1.0822615E-5</c:v>
                </c:pt>
                <c:pt idx="39819">
                  <c:v>1.0803323E-5</c:v>
                </c:pt>
                <c:pt idx="39820">
                  <c:v>1.0784064E-5</c:v>
                </c:pt>
                <c:pt idx="39821">
                  <c:v>1.0764839000000001E-5</c:v>
                </c:pt>
                <c:pt idx="39822">
                  <c:v>1.0745648000000001E-5</c:v>
                </c:pt>
                <c:pt idx="39823">
                  <c:v>1.0726490000000001E-5</c:v>
                </c:pt>
                <c:pt idx="39824">
                  <c:v>1.0707366000000001E-5</c:v>
                </c:pt>
                <c:pt idx="39825">
                  <c:v>1.0688274E-5</c:v>
                </c:pt>
                <c:pt idx="39826">
                  <c:v>1.0669216999999999E-5</c:v>
                </c:pt>
                <c:pt idx="39827">
                  <c:v>1.0650192999999999E-5</c:v>
                </c:pt>
                <c:pt idx="39828">
                  <c:v>1.0631202E-5</c:v>
                </c:pt>
                <c:pt idx="39829">
                  <c:v>1.0612244E-5</c:v>
                </c:pt>
                <c:pt idx="39830">
                  <c:v>1.059332E-5</c:v>
                </c:pt>
                <c:pt idx="39831">
                  <c:v>1.0574428E-5</c:v>
                </c:pt>
                <c:pt idx="39832">
                  <c:v>1.0555570000000001E-5</c:v>
                </c:pt>
                <c:pt idx="39833">
                  <c:v>1.0536744000000001E-5</c:v>
                </c:pt>
                <c:pt idx="39834">
                  <c:v>1.0517952E-5</c:v>
                </c:pt>
                <c:pt idx="39835">
                  <c:v>1.0499193E-5</c:v>
                </c:pt>
                <c:pt idx="39836">
                  <c:v>1.0480467E-5</c:v>
                </c:pt>
                <c:pt idx="39837">
                  <c:v>1.0461773E-5</c:v>
                </c:pt>
                <c:pt idx="39838">
                  <c:v>1.0443111999999999E-5</c:v>
                </c:pt>
                <c:pt idx="39839">
                  <c:v>1.0424483999999999E-5</c:v>
                </c:pt>
                <c:pt idx="39840">
                  <c:v>1.0405888E-5</c:v>
                </c:pt>
                <c:pt idx="39841">
                  <c:v>1.0387324E-5</c:v>
                </c:pt>
                <c:pt idx="39842">
                  <c:v>1.0368793000000001E-5</c:v>
                </c:pt>
                <c:pt idx="39843">
                  <c:v>1.0350294999999999E-5</c:v>
                </c:pt>
                <c:pt idx="39844">
                  <c:v>1.0331828999999999E-5</c:v>
                </c:pt>
                <c:pt idx="39845">
                  <c:v>1.0313395E-5</c:v>
                </c:pt>
                <c:pt idx="39846">
                  <c:v>1.0294993E-5</c:v>
                </c:pt>
                <c:pt idx="39847">
                  <c:v>1.0276624E-5</c:v>
                </c:pt>
                <c:pt idx="39848">
                  <c:v>1.0258287000000001E-5</c:v>
                </c:pt>
                <c:pt idx="39849">
                  <c:v>1.0239981999999999E-5</c:v>
                </c:pt>
                <c:pt idx="39850">
                  <c:v>1.0221709E-5</c:v>
                </c:pt>
                <c:pt idx="39851">
                  <c:v>1.0203468000000001E-5</c:v>
                </c:pt>
                <c:pt idx="39852">
                  <c:v>1.0185259E-5</c:v>
                </c:pt>
                <c:pt idx="39853">
                  <c:v>1.0167082E-5</c:v>
                </c:pt>
                <c:pt idx="39854">
                  <c:v>1.0148937E-5</c:v>
                </c:pt>
                <c:pt idx="39855">
                  <c:v>1.0130822999999999E-5</c:v>
                </c:pt>
                <c:pt idx="39856">
                  <c:v>1.0112742E-5</c:v>
                </c:pt>
                <c:pt idx="39857">
                  <c:v>1.0094691E-5</c:v>
                </c:pt>
                <c:pt idx="39858">
                  <c:v>1.0076672E-5</c:v>
                </c:pt>
                <c:pt idx="39859">
                  <c:v>1.0058685E-5</c:v>
                </c:pt>
                <c:pt idx="39860">
                  <c:v>1.0040729E-5</c:v>
                </c:pt>
                <c:pt idx="39861">
                  <c:v>1.0022803999999999E-5</c:v>
                </c:pt>
                <c:pt idx="39862">
                  <c:v>1.0004911E-5</c:v>
                </c:pt>
                <c:pt idx="39863">
                  <c:v>9.9870494999999998E-6</c:v>
                </c:pt>
                <c:pt idx="39864">
                  <c:v>9.9692187999999998E-6</c:v>
                </c:pt>
                <c:pt idx="39865">
                  <c:v>9.9514200000000007E-6</c:v>
                </c:pt>
                <c:pt idx="39866">
                  <c:v>9.9336520999999997E-6</c:v>
                </c:pt>
                <c:pt idx="39867">
                  <c:v>9.9159151000000004E-6</c:v>
                </c:pt>
                <c:pt idx="39868">
                  <c:v>9.8982091000000008E-6</c:v>
                </c:pt>
                <c:pt idx="39869">
                  <c:v>9.8805339999999993E-6</c:v>
                </c:pt>
                <c:pt idx="39870">
                  <c:v>9.8628897999999995E-6</c:v>
                </c:pt>
                <c:pt idx="39871">
                  <c:v>9.8452764999999995E-6</c:v>
                </c:pt>
                <c:pt idx="39872">
                  <c:v>9.8276941999999992E-6</c:v>
                </c:pt>
                <c:pt idx="39873">
                  <c:v>9.8101427000000006E-6</c:v>
                </c:pt>
                <c:pt idx="39874">
                  <c:v>9.7926213000000007E-6</c:v>
                </c:pt>
                <c:pt idx="39875">
                  <c:v>9.7751308000000006E-6</c:v>
                </c:pt>
                <c:pt idx="39876">
                  <c:v>9.7576713000000003E-6</c:v>
                </c:pt>
                <c:pt idx="39877">
                  <c:v>9.7402417000000004E-6</c:v>
                </c:pt>
                <c:pt idx="39878">
                  <c:v>9.7228431000000004E-6</c:v>
                </c:pt>
                <c:pt idx="39879">
                  <c:v>9.7054744000000008E-6</c:v>
                </c:pt>
                <c:pt idx="39880">
                  <c:v>9.6881366999999993E-6</c:v>
                </c:pt>
                <c:pt idx="39881">
                  <c:v>9.6708290999999999E-6</c:v>
                </c:pt>
                <c:pt idx="39882">
                  <c:v>9.6535513999999992E-6</c:v>
                </c:pt>
                <c:pt idx="39883">
                  <c:v>9.6363046000000001E-6</c:v>
                </c:pt>
                <c:pt idx="39884">
                  <c:v>9.6190878999999997E-6</c:v>
                </c:pt>
                <c:pt idx="39885">
                  <c:v>9.6019011999999996E-6</c:v>
                </c:pt>
                <c:pt idx="39886">
                  <c:v>9.5847445E-6</c:v>
                </c:pt>
                <c:pt idx="39887">
                  <c:v>9.5676178000000007E-6</c:v>
                </c:pt>
                <c:pt idx="39888">
                  <c:v>9.5505211000000002E-6</c:v>
                </c:pt>
                <c:pt idx="39889">
                  <c:v>9.5334544E-6</c:v>
                </c:pt>
                <c:pt idx="39890">
                  <c:v>9.5164178000000003E-6</c:v>
                </c:pt>
                <c:pt idx="39891">
                  <c:v>9.4994110999999992E-6</c:v>
                </c:pt>
                <c:pt idx="39892">
                  <c:v>9.4824336000000008E-6</c:v>
                </c:pt>
                <c:pt idx="39893">
                  <c:v>9.4654860999999994E-6</c:v>
                </c:pt>
                <c:pt idx="39894">
                  <c:v>9.4485686000000001E-6</c:v>
                </c:pt>
                <c:pt idx="39895">
                  <c:v>9.4316802E-6</c:v>
                </c:pt>
                <c:pt idx="39896">
                  <c:v>9.4148218000000004E-6</c:v>
                </c:pt>
                <c:pt idx="39897">
                  <c:v>9.3979925E-6</c:v>
                </c:pt>
                <c:pt idx="39898">
                  <c:v>9.3811923000000005E-6</c:v>
                </c:pt>
                <c:pt idx="39899">
                  <c:v>9.3644220999999998E-6</c:v>
                </c:pt>
                <c:pt idx="39900">
                  <c:v>9.347681E-6</c:v>
                </c:pt>
                <c:pt idx="39901">
                  <c:v>9.3309690999999994E-6</c:v>
                </c:pt>
                <c:pt idx="39902">
                  <c:v>9.3142861999999998E-6</c:v>
                </c:pt>
                <c:pt idx="39903">
                  <c:v>9.2976334000000006E-6</c:v>
                </c:pt>
                <c:pt idx="39904">
                  <c:v>9.2810096000000007E-6</c:v>
                </c:pt>
                <c:pt idx="39905">
                  <c:v>9.264415E-6</c:v>
                </c:pt>
                <c:pt idx="39906">
                  <c:v>9.2478485000000008E-6</c:v>
                </c:pt>
                <c:pt idx="39907">
                  <c:v>9.2313112000000008E-6</c:v>
                </c:pt>
                <c:pt idx="39908">
                  <c:v>9.2148030000000001E-6</c:v>
                </c:pt>
                <c:pt idx="39909">
                  <c:v>9.1983238000000005E-6</c:v>
                </c:pt>
                <c:pt idx="39910">
                  <c:v>9.1818738E-6</c:v>
                </c:pt>
                <c:pt idx="39911">
                  <c:v>9.1654519999999993E-6</c:v>
                </c:pt>
                <c:pt idx="39912">
                  <c:v>9.1490591999999996E-6</c:v>
                </c:pt>
                <c:pt idx="39913">
                  <c:v>9.1326956000000008E-6</c:v>
                </c:pt>
                <c:pt idx="39914">
                  <c:v>9.1163602000000001E-6</c:v>
                </c:pt>
                <c:pt idx="39915">
                  <c:v>9.1000528999999993E-6</c:v>
                </c:pt>
                <c:pt idx="39916">
                  <c:v>9.0837747999999994E-6</c:v>
                </c:pt>
                <c:pt idx="39917">
                  <c:v>9.0675247999999993E-6</c:v>
                </c:pt>
                <c:pt idx="39918">
                  <c:v>9.0513031000000007E-6</c:v>
                </c:pt>
                <c:pt idx="39919">
                  <c:v>9.0351104999999997E-6</c:v>
                </c:pt>
                <c:pt idx="39920">
                  <c:v>9.0189460000000002E-6</c:v>
                </c:pt>
                <c:pt idx="39921">
                  <c:v>9.0028097000000005E-6</c:v>
                </c:pt>
                <c:pt idx="39922">
                  <c:v>8.9867017000000005E-6</c:v>
                </c:pt>
                <c:pt idx="39923">
                  <c:v>8.9706218000000004E-6</c:v>
                </c:pt>
                <c:pt idx="39924">
                  <c:v>8.9545701000000002E-6</c:v>
                </c:pt>
                <c:pt idx="39925">
                  <c:v>8.9385466999999996E-6</c:v>
                </c:pt>
                <c:pt idx="39926">
                  <c:v>8.9225514000000007E-6</c:v>
                </c:pt>
                <c:pt idx="39927">
                  <c:v>8.9065842999999998E-6</c:v>
                </c:pt>
                <c:pt idx="39928">
                  <c:v>8.8906444999999993E-6</c:v>
                </c:pt>
                <c:pt idx="39929">
                  <c:v>8.8747329000000003E-6</c:v>
                </c:pt>
                <c:pt idx="39930">
                  <c:v>8.8588494999999994E-6</c:v>
                </c:pt>
                <c:pt idx="39931">
                  <c:v>8.8429933000000006E-6</c:v>
                </c:pt>
                <c:pt idx="39932">
                  <c:v>8.8271653999999998E-6</c:v>
                </c:pt>
                <c:pt idx="39933">
                  <c:v>8.8113647999999994E-6</c:v>
                </c:pt>
                <c:pt idx="39934">
                  <c:v>8.7955923000000006E-6</c:v>
                </c:pt>
                <c:pt idx="39935">
                  <c:v>8.7798471000000004E-6</c:v>
                </c:pt>
                <c:pt idx="39936">
                  <c:v>8.7641292000000005E-6</c:v>
                </c:pt>
                <c:pt idx="39937">
                  <c:v>8.7484395000000005E-6</c:v>
                </c:pt>
                <c:pt idx="39938">
                  <c:v>8.7327771000000008E-6</c:v>
                </c:pt>
                <c:pt idx="39939">
                  <c:v>8.7171419999999998E-6</c:v>
                </c:pt>
                <c:pt idx="39940">
                  <c:v>8.7015341999999992E-6</c:v>
                </c:pt>
                <c:pt idx="39941">
                  <c:v>8.6859536000000006E-6</c:v>
                </c:pt>
                <c:pt idx="39942">
                  <c:v>8.6704003000000007E-6</c:v>
                </c:pt>
                <c:pt idx="39943">
                  <c:v>8.6548743999999994E-6</c:v>
                </c:pt>
                <c:pt idx="39944">
                  <c:v>8.6393757000000002E-6</c:v>
                </c:pt>
                <c:pt idx="39945">
                  <c:v>8.6239042999999996E-6</c:v>
                </c:pt>
                <c:pt idx="39946">
                  <c:v>8.6084600999999995E-6</c:v>
                </c:pt>
                <c:pt idx="39947">
                  <c:v>8.5930424000000002E-6</c:v>
                </c:pt>
                <c:pt idx="39948">
                  <c:v>8.5776518999999996E-6</c:v>
                </c:pt>
                <c:pt idx="39949">
                  <c:v>8.5622886999999994E-6</c:v>
                </c:pt>
                <c:pt idx="39950">
                  <c:v>8.5469519000000001E-6</c:v>
                </c:pt>
                <c:pt idx="39951">
                  <c:v>8.5316423999999994E-6</c:v>
                </c:pt>
                <c:pt idx="39952">
                  <c:v>8.5163601000000008E-6</c:v>
                </c:pt>
                <c:pt idx="39953">
                  <c:v>8.5011042999999997E-6</c:v>
                </c:pt>
                <c:pt idx="39954">
                  <c:v>8.4858747999999996E-6</c:v>
                </c:pt>
                <c:pt idx="39955">
                  <c:v>8.4706725999999998E-6</c:v>
                </c:pt>
                <c:pt idx="39956">
                  <c:v>8.4554967999999992E-6</c:v>
                </c:pt>
                <c:pt idx="39957">
                  <c:v>8.4403472999999995E-6</c:v>
                </c:pt>
                <c:pt idx="39958">
                  <c:v>8.4252242000000008E-6</c:v>
                </c:pt>
                <c:pt idx="39959">
                  <c:v>8.4101284000000007E-6</c:v>
                </c:pt>
                <c:pt idx="39960">
                  <c:v>8.3950589999999998E-6</c:v>
                </c:pt>
                <c:pt idx="39961">
                  <c:v>8.3800159999999998E-6</c:v>
                </c:pt>
                <c:pt idx="39962">
                  <c:v>8.3649993000000008E-6</c:v>
                </c:pt>
                <c:pt idx="39963">
                  <c:v>8.3500089999999993E-6</c:v>
                </c:pt>
                <c:pt idx="39964">
                  <c:v>8.3350441999999992E-6</c:v>
                </c:pt>
                <c:pt idx="39965">
                  <c:v>8.3201057000000001E-6</c:v>
                </c:pt>
                <c:pt idx="39966">
                  <c:v>8.3051937000000001E-6</c:v>
                </c:pt>
                <c:pt idx="39967">
                  <c:v>8.2903079999999994E-6</c:v>
                </c:pt>
                <c:pt idx="39968">
                  <c:v>8.2754485999999997E-6</c:v>
                </c:pt>
                <c:pt idx="39969">
                  <c:v>8.2606147999999996E-6</c:v>
                </c:pt>
                <c:pt idx="39970">
                  <c:v>8.2458073000000005E-6</c:v>
                </c:pt>
                <c:pt idx="39971">
                  <c:v>8.2310252999999995E-6</c:v>
                </c:pt>
                <c:pt idx="39972">
                  <c:v>8.2162695999999994E-6</c:v>
                </c:pt>
                <c:pt idx="39973">
                  <c:v>8.2015395000000007E-6</c:v>
                </c:pt>
                <c:pt idx="39974">
                  <c:v>8.1868356999999996E-6</c:v>
                </c:pt>
                <c:pt idx="39975">
                  <c:v>8.1721573E-6</c:v>
                </c:pt>
                <c:pt idx="39976">
                  <c:v>8.1575045000000001E-6</c:v>
                </c:pt>
                <c:pt idx="39977">
                  <c:v>8.1428779999999994E-6</c:v>
                </c:pt>
                <c:pt idx="39978">
                  <c:v>8.1282769000000002E-6</c:v>
                </c:pt>
                <c:pt idx="39979">
                  <c:v>8.1137014000000008E-6</c:v>
                </c:pt>
                <c:pt idx="39980">
                  <c:v>8.0991512999999994E-6</c:v>
                </c:pt>
                <c:pt idx="39981">
                  <c:v>8.0846265999999996E-6</c:v>
                </c:pt>
                <c:pt idx="39982">
                  <c:v>8.0701274999999994E-6</c:v>
                </c:pt>
                <c:pt idx="39983">
                  <c:v>8.0556538000000008E-6</c:v>
                </c:pt>
                <c:pt idx="39984">
                  <c:v>8.0412055000000002E-6</c:v>
                </c:pt>
                <c:pt idx="39985">
                  <c:v>8.0267827999999994E-6</c:v>
                </c:pt>
                <c:pt idx="39986">
                  <c:v>8.0123855000000001E-6</c:v>
                </c:pt>
                <c:pt idx="39987">
                  <c:v>7.9980126999999994E-6</c:v>
                </c:pt>
                <c:pt idx="39988">
                  <c:v>7.9836655000000001E-6</c:v>
                </c:pt>
                <c:pt idx="39989">
                  <c:v>7.9693436000000007E-6</c:v>
                </c:pt>
                <c:pt idx="39990">
                  <c:v>7.9550463999999998E-6</c:v>
                </c:pt>
                <c:pt idx="39991">
                  <c:v>7.9407746000000005E-6</c:v>
                </c:pt>
                <c:pt idx="39992">
                  <c:v>7.9265282999999992E-6</c:v>
                </c:pt>
                <c:pt idx="39993">
                  <c:v>7.9123064999999999E-6</c:v>
                </c:pt>
                <c:pt idx="39994">
                  <c:v>7.8981092999999992E-6</c:v>
                </c:pt>
                <c:pt idx="39995">
                  <c:v>7.8839375000000001E-6</c:v>
                </c:pt>
                <c:pt idx="39996">
                  <c:v>7.8697903999999995E-6</c:v>
                </c:pt>
                <c:pt idx="39997">
                  <c:v>7.8556686000000005E-6</c:v>
                </c:pt>
                <c:pt idx="39998">
                  <c:v>7.8415715E-6</c:v>
                </c:pt>
                <c:pt idx="39999">
                  <c:v>7.8274987999999999E-6</c:v>
                </c:pt>
                <c:pt idx="40000">
                  <c:v>7.8134508000000001E-6</c:v>
                </c:pt>
                <c:pt idx="40001">
                  <c:v>7.7994273000000006E-6</c:v>
                </c:pt>
                <c:pt idx="40002">
                  <c:v>7.7854283999999997E-6</c:v>
                </c:pt>
                <c:pt idx="40003">
                  <c:v>7.7714539999999992E-6</c:v>
                </c:pt>
                <c:pt idx="40004">
                  <c:v>7.7575041000000007E-6</c:v>
                </c:pt>
                <c:pt idx="40005">
                  <c:v>7.7435789000000008E-6</c:v>
                </c:pt>
                <c:pt idx="40006">
                  <c:v>7.7296780999999996E-6</c:v>
                </c:pt>
                <c:pt idx="40007">
                  <c:v>7.7158020000000004E-6</c:v>
                </c:pt>
                <c:pt idx="40008">
                  <c:v>7.7019503999999998E-6</c:v>
                </c:pt>
                <c:pt idx="40009">
                  <c:v>7.6881224000000001E-6</c:v>
                </c:pt>
                <c:pt idx="40010">
                  <c:v>7.6743190000000007E-6</c:v>
                </c:pt>
                <c:pt idx="40011">
                  <c:v>7.6605401999999999E-6</c:v>
                </c:pt>
                <c:pt idx="40012">
                  <c:v>7.646785E-6</c:v>
                </c:pt>
                <c:pt idx="40013">
                  <c:v>7.6330543000000005E-6</c:v>
                </c:pt>
                <c:pt idx="40014">
                  <c:v>7.6193477999999998E-6</c:v>
                </c:pt>
                <c:pt idx="40015">
                  <c:v>7.6056653999999997E-6</c:v>
                </c:pt>
                <c:pt idx="40016">
                  <c:v>7.5920070000000003E-6</c:v>
                </c:pt>
                <c:pt idx="40017">
                  <c:v>7.5783723E-6</c:v>
                </c:pt>
                <c:pt idx="40018">
                  <c:v>7.5647617000000004E-6</c:v>
                </c:pt>
                <c:pt idx="40019">
                  <c:v>7.5511747999999999E-6</c:v>
                </c:pt>
                <c:pt idx="40020">
                  <c:v>7.537612E-6</c:v>
                </c:pt>
                <c:pt idx="40021">
                  <c:v>7.5240728000000001E-6</c:v>
                </c:pt>
                <c:pt idx="40022">
                  <c:v>7.5105577E-6</c:v>
                </c:pt>
                <c:pt idx="40023">
                  <c:v>7.4970662E-6</c:v>
                </c:pt>
                <c:pt idx="40024">
                  <c:v>7.4835983999999999E-6</c:v>
                </c:pt>
                <c:pt idx="40025">
                  <c:v>7.4701542999999999E-6</c:v>
                </c:pt>
                <c:pt idx="40026">
                  <c:v>7.4567337999999999E-6</c:v>
                </c:pt>
                <c:pt idx="40027">
                  <c:v>7.4433369E-6</c:v>
                </c:pt>
                <c:pt idx="40028">
                  <c:v>7.4299633000000003E-6</c:v>
                </c:pt>
                <c:pt idx="40029">
                  <c:v>7.4166131999999999E-6</c:v>
                </c:pt>
                <c:pt idx="40030">
                  <c:v>7.4032869000000003E-6</c:v>
                </c:pt>
                <c:pt idx="40031">
                  <c:v>7.3899837000000001E-6</c:v>
                </c:pt>
                <c:pt idx="40032">
                  <c:v>7.3767042E-6</c:v>
                </c:pt>
                <c:pt idx="40033">
                  <c:v>7.3634478000000003E-6</c:v>
                </c:pt>
                <c:pt idx="40034">
                  <c:v>7.3502146999999999E-6</c:v>
                </c:pt>
                <c:pt idx="40035">
                  <c:v>7.3370046999999999E-6</c:v>
                </c:pt>
                <c:pt idx="40036">
                  <c:v>7.3238180000000002E-6</c:v>
                </c:pt>
                <c:pt idx="40037">
                  <c:v>7.3106543999999999E-6</c:v>
                </c:pt>
                <c:pt idx="40038">
                  <c:v>7.297514E-6</c:v>
                </c:pt>
                <c:pt idx="40039">
                  <c:v>7.2843968000000003E-6</c:v>
                </c:pt>
                <c:pt idx="40040">
                  <c:v>7.2713028000000002E-6</c:v>
                </c:pt>
                <c:pt idx="40041">
                  <c:v>7.2582315999999997E-6</c:v>
                </c:pt>
                <c:pt idx="40042">
                  <c:v>7.2451835000000004E-6</c:v>
                </c:pt>
                <c:pt idx="40043">
                  <c:v>7.2321582E-6</c:v>
                </c:pt>
                <c:pt idx="40044">
                  <c:v>7.2191556000000001E-6</c:v>
                </c:pt>
                <c:pt idx="40045">
                  <c:v>7.2061761999999998E-6</c:v>
                </c:pt>
                <c:pt idx="40046">
                  <c:v>7.1932195E-6</c:v>
                </c:pt>
                <c:pt idx="40047">
                  <c:v>7.1802856E-6</c:v>
                </c:pt>
                <c:pt idx="40048">
                  <c:v>7.1673743999999997E-6</c:v>
                </c:pt>
                <c:pt idx="40049">
                  <c:v>7.1544859999999999E-6</c:v>
                </c:pt>
                <c:pt idx="40050">
                  <c:v>7.1416202E-6</c:v>
                </c:pt>
                <c:pt idx="40051">
                  <c:v>7.1287768E-6</c:v>
                </c:pt>
                <c:pt idx="40052">
                  <c:v>7.1159560999999997E-6</c:v>
                </c:pt>
                <c:pt idx="40053">
                  <c:v>7.1031577000000003E-6</c:v>
                </c:pt>
                <c:pt idx="40054">
                  <c:v>7.0903819999999998E-6</c:v>
                </c:pt>
                <c:pt idx="40055">
                  <c:v>7.0776287000000001E-6</c:v>
                </c:pt>
                <c:pt idx="40056">
                  <c:v>7.0648980000000003E-6</c:v>
                </c:pt>
                <c:pt idx="40057">
                  <c:v>7.0521896000000004E-6</c:v>
                </c:pt>
                <c:pt idx="40058">
                  <c:v>7.0395034999999997E-6</c:v>
                </c:pt>
                <c:pt idx="40059">
                  <c:v>7.0268396999999998E-6</c:v>
                </c:pt>
                <c:pt idx="40060">
                  <c:v>7.0141981999999999E-6</c:v>
                </c:pt>
                <c:pt idx="40061">
                  <c:v>7.0015790000000001E-6</c:v>
                </c:pt>
                <c:pt idx="40062">
                  <c:v>6.9889820000000003E-6</c:v>
                </c:pt>
                <c:pt idx="40063">
                  <c:v>6.9764068999999999E-6</c:v>
                </c:pt>
                <c:pt idx="40064">
                  <c:v>6.9638540000000004E-6</c:v>
                </c:pt>
                <c:pt idx="40065">
                  <c:v>6.9513230000000003E-6</c:v>
                </c:pt>
                <c:pt idx="40066">
                  <c:v>6.9388143000000002E-6</c:v>
                </c:pt>
                <c:pt idx="40067">
                  <c:v>6.9263274000000004E-6</c:v>
                </c:pt>
                <c:pt idx="40068">
                  <c:v>6.9138627999999997E-6</c:v>
                </c:pt>
                <c:pt idx="40069">
                  <c:v>6.9014200000000002E-6</c:v>
                </c:pt>
                <c:pt idx="40070">
                  <c:v>6.8889990000000002E-6</c:v>
                </c:pt>
                <c:pt idx="40071">
                  <c:v>6.8765998999999996E-6</c:v>
                </c:pt>
                <c:pt idx="40072">
                  <c:v>6.8642225000000002E-6</c:v>
                </c:pt>
                <c:pt idx="40073">
                  <c:v>6.8518671000000001E-6</c:v>
                </c:pt>
                <c:pt idx="40074">
                  <c:v>6.8395334000000004E-6</c:v>
                </c:pt>
                <c:pt idx="40075">
                  <c:v>6.8272211000000003E-6</c:v>
                </c:pt>
                <c:pt idx="40076">
                  <c:v>6.8149306999999997E-6</c:v>
                </c:pt>
                <c:pt idx="40077">
                  <c:v>6.8026620000000003E-6</c:v>
                </c:pt>
                <c:pt idx="40078">
                  <c:v>6.7904147999999997E-6</c:v>
                </c:pt>
                <c:pt idx="40079">
                  <c:v>6.7781888999999997E-6</c:v>
                </c:pt>
                <c:pt idx="40080">
                  <c:v>6.7659848E-6</c:v>
                </c:pt>
                <c:pt idx="40081">
                  <c:v>6.7538022E-6</c:v>
                </c:pt>
                <c:pt idx="40082">
                  <c:v>6.7416407999999997E-6</c:v>
                </c:pt>
                <c:pt idx="40083">
                  <c:v>6.7295009E-6</c:v>
                </c:pt>
                <c:pt idx="40084">
                  <c:v>6.7173823E-6</c:v>
                </c:pt>
                <c:pt idx="40085">
                  <c:v>6.7052851999999997E-6</c:v>
                </c:pt>
                <c:pt idx="40086">
                  <c:v>6.6932093E-6</c:v>
                </c:pt>
                <c:pt idx="40087">
                  <c:v>6.6811544000000003E-6</c:v>
                </c:pt>
                <c:pt idx="40088">
                  <c:v>6.6691209000000002E-6</c:v>
                </c:pt>
                <c:pt idx="40089">
                  <c:v>6.6571087999999999E-6</c:v>
                </c:pt>
                <c:pt idx="40090">
                  <c:v>6.6451174999999997E-6</c:v>
                </c:pt>
                <c:pt idx="40091">
                  <c:v>6.6331476999999999E-6</c:v>
                </c:pt>
                <c:pt idx="40092">
                  <c:v>6.6211987000000002E-6</c:v>
                </c:pt>
                <c:pt idx="40093">
                  <c:v>6.6092707000000004E-6</c:v>
                </c:pt>
                <c:pt idx="40094">
                  <c:v>6.5973635999999998E-6</c:v>
                </c:pt>
                <c:pt idx="40095">
                  <c:v>6.5854774000000001E-6</c:v>
                </c:pt>
                <c:pt idx="40096">
                  <c:v>6.5736122000000003E-6</c:v>
                </c:pt>
                <c:pt idx="40097">
                  <c:v>6.5617677999999997E-6</c:v>
                </c:pt>
                <c:pt idx="40098">
                  <c:v>6.5499443999999999E-6</c:v>
                </c:pt>
                <c:pt idx="40099">
                  <c:v>6.5381419000000001E-6</c:v>
                </c:pt>
                <c:pt idx="40100">
                  <c:v>6.5263603000000003E-6</c:v>
                </c:pt>
                <c:pt idx="40101">
                  <c:v>6.5145991E-6</c:v>
                </c:pt>
                <c:pt idx="40102">
                  <c:v>6.5028588999999996E-6</c:v>
                </c:pt>
                <c:pt idx="40103">
                  <c:v>6.4911392000000003E-6</c:v>
                </c:pt>
                <c:pt idx="40104">
                  <c:v>6.4794403000000002E-6</c:v>
                </c:pt>
                <c:pt idx="40105">
                  <c:v>6.4677620000000004E-6</c:v>
                </c:pt>
                <c:pt idx="40106">
                  <c:v>6.4561041E-6</c:v>
                </c:pt>
                <c:pt idx="40107">
                  <c:v>6.4444671000000004E-6</c:v>
                </c:pt>
                <c:pt idx="40108">
                  <c:v>6.4328506000000002E-6</c:v>
                </c:pt>
                <c:pt idx="40109">
                  <c:v>6.4212545000000004E-6</c:v>
                </c:pt>
                <c:pt idx="40110">
                  <c:v>6.4096788999999999E-6</c:v>
                </c:pt>
                <c:pt idx="40111">
                  <c:v>6.3981233E-6</c:v>
                </c:pt>
                <c:pt idx="40112">
                  <c:v>6.3865882000000004E-6</c:v>
                </c:pt>
                <c:pt idx="40113">
                  <c:v>6.3750736000000001E-6</c:v>
                </c:pt>
                <c:pt idx="40114">
                  <c:v>6.3635788999999996E-6</c:v>
                </c:pt>
                <c:pt idx="40115">
                  <c:v>6.3521047000000002E-6</c:v>
                </c:pt>
                <c:pt idx="40116">
                  <c:v>6.3406504999999997E-6</c:v>
                </c:pt>
                <c:pt idx="40117">
                  <c:v>6.3292168000000003E-6</c:v>
                </c:pt>
                <c:pt idx="40118">
                  <c:v>6.3178030999999997E-6</c:v>
                </c:pt>
                <c:pt idx="40119">
                  <c:v>6.3064093999999997E-6</c:v>
                </c:pt>
                <c:pt idx="40120">
                  <c:v>6.2950361999999999E-6</c:v>
                </c:pt>
                <c:pt idx="40121">
                  <c:v>6.2836829999999998E-6</c:v>
                </c:pt>
                <c:pt idx="40122">
                  <c:v>6.2723498000000003E-6</c:v>
                </c:pt>
                <c:pt idx="40123">
                  <c:v>6.2610360999999999E-6</c:v>
                </c:pt>
                <c:pt idx="40124">
                  <c:v>6.2497425000000001E-6</c:v>
                </c:pt>
                <c:pt idx="40125">
                  <c:v>6.2384688E-6</c:v>
                </c:pt>
                <c:pt idx="40126">
                  <c:v>6.2272152000000004E-6</c:v>
                </c:pt>
                <c:pt idx="40127">
                  <c:v>6.2159810999999999E-6</c:v>
                </c:pt>
                <c:pt idx="40128">
                  <c:v>6.204767E-6</c:v>
                </c:pt>
                <c:pt idx="40129">
                  <c:v>6.1935729999999998E-6</c:v>
                </c:pt>
                <c:pt idx="40130">
                  <c:v>6.1823985000000004E-6</c:v>
                </c:pt>
                <c:pt idx="40131">
                  <c:v>6.1712435000000001E-6</c:v>
                </c:pt>
                <c:pt idx="40132">
                  <c:v>6.1601080999999998E-6</c:v>
                </c:pt>
                <c:pt idx="40133">
                  <c:v>6.1489927000000001E-6</c:v>
                </c:pt>
                <c:pt idx="40134">
                  <c:v>6.1378969000000003E-6</c:v>
                </c:pt>
                <c:pt idx="40135">
                  <c:v>6.1268205999999997E-6</c:v>
                </c:pt>
                <c:pt idx="40136">
                  <c:v>6.1157638999999999E-6</c:v>
                </c:pt>
                <c:pt idx="40137">
                  <c:v>6.1047267000000001E-6</c:v>
                </c:pt>
                <c:pt idx="40138">
                  <c:v>6.0937085999999996E-6</c:v>
                </c:pt>
                <c:pt idx="40139">
                  <c:v>6.0827101E-6</c:v>
                </c:pt>
                <c:pt idx="40140">
                  <c:v>6.0717311000000004E-6</c:v>
                </c:pt>
                <c:pt idx="40141">
                  <c:v>6.0607713000000001E-6</c:v>
                </c:pt>
                <c:pt idx="40142">
                  <c:v>6.0498309999999999E-6</c:v>
                </c:pt>
                <c:pt idx="40143">
                  <c:v>6.0389097999999999E-6</c:v>
                </c:pt>
                <c:pt idx="40144">
                  <c:v>6.0280080999999999E-6</c:v>
                </c:pt>
                <c:pt idx="40145">
                  <c:v>6.0171255000000001E-6</c:v>
                </c:pt>
                <c:pt idx="40146">
                  <c:v>6.0062620999999997E-6</c:v>
                </c:pt>
                <c:pt idx="40147">
                  <c:v>5.9954176999999996E-6</c:v>
                </c:pt>
                <c:pt idx="40148">
                  <c:v>5.9845924999999997E-6</c:v>
                </c:pt>
                <c:pt idx="40149">
                  <c:v>5.9737863000000002E-6</c:v>
                </c:pt>
                <c:pt idx="40150">
                  <c:v>5.9629992E-6</c:v>
                </c:pt>
                <c:pt idx="40151">
                  <c:v>5.9522313E-6</c:v>
                </c:pt>
                <c:pt idx="40152">
                  <c:v>5.9414824000000003E-6</c:v>
                </c:pt>
                <c:pt idx="40153">
                  <c:v>5.9307526E-6</c:v>
                </c:pt>
                <c:pt idx="40154">
                  <c:v>5.9200415000000003E-6</c:v>
                </c:pt>
                <c:pt idx="40155">
                  <c:v>5.9093494999999999E-6</c:v>
                </c:pt>
                <c:pt idx="40156">
                  <c:v>5.8986761000000001E-6</c:v>
                </c:pt>
                <c:pt idx="40157">
                  <c:v>5.8880218999999996E-6</c:v>
                </c:pt>
                <c:pt idx="40158">
                  <c:v>5.8773861999999998E-6</c:v>
                </c:pt>
                <c:pt idx="40159">
                  <c:v>5.8667697000000001E-6</c:v>
                </c:pt>
                <c:pt idx="40160">
                  <c:v>5.8561718000000001E-6</c:v>
                </c:pt>
                <c:pt idx="40161">
                  <c:v>5.8455925999999998E-6</c:v>
                </c:pt>
                <c:pt idx="40162">
                  <c:v>5.8350320000000001E-6</c:v>
                </c:pt>
                <c:pt idx="40163">
                  <c:v>5.82449E-6</c:v>
                </c:pt>
                <c:pt idx="40164">
                  <c:v>5.8139666999999996E-6</c:v>
                </c:pt>
                <c:pt idx="40165">
                  <c:v>5.8034619999999998E-6</c:v>
                </c:pt>
                <c:pt idx="40166">
                  <c:v>5.7929759999999996E-6</c:v>
                </c:pt>
                <c:pt idx="40167">
                  <c:v>5.7825082000000002E-6</c:v>
                </c:pt>
                <c:pt idx="40168">
                  <c:v>5.7720589999999997E-6</c:v>
                </c:pt>
                <c:pt idx="40169">
                  <c:v>5.761628E-6</c:v>
                </c:pt>
                <c:pt idx="40170">
                  <c:v>5.7512156999999999E-6</c:v>
                </c:pt>
                <c:pt idx="40171">
                  <c:v>5.7408214999999998E-6</c:v>
                </c:pt>
                <c:pt idx="40172">
                  <c:v>5.7304460000000002E-6</c:v>
                </c:pt>
                <c:pt idx="40173">
                  <c:v>5.7200886999999998E-6</c:v>
                </c:pt>
                <c:pt idx="40174">
                  <c:v>5.7097495000000001E-6</c:v>
                </c:pt>
                <c:pt idx="40175">
                  <c:v>5.6994286000000004E-6</c:v>
                </c:pt>
                <c:pt idx="40176">
                  <c:v>5.6891263000000004E-6</c:v>
                </c:pt>
                <c:pt idx="40177">
                  <c:v>5.6788422000000004E-6</c:v>
                </c:pt>
                <c:pt idx="40178">
                  <c:v>5.6685763000000002E-6</c:v>
                </c:pt>
                <c:pt idx="40179">
                  <c:v>5.6583281000000004E-6</c:v>
                </c:pt>
                <c:pt idx="40180">
                  <c:v>5.6480980999999996E-6</c:v>
                </c:pt>
                <c:pt idx="40181">
                  <c:v>5.6378862999999997E-6</c:v>
                </c:pt>
                <c:pt idx="40182">
                  <c:v>5.6276925999999998E-6</c:v>
                </c:pt>
                <c:pt idx="40183">
                  <c:v>5.6175168E-6</c:v>
                </c:pt>
                <c:pt idx="40184">
                  <c:v>5.6073591000000002E-6</c:v>
                </c:pt>
                <c:pt idx="40185">
                  <c:v>5.5972190999999998E-6</c:v>
                </c:pt>
                <c:pt idx="40186">
                  <c:v>5.5870973000000002E-6</c:v>
                </c:pt>
                <c:pt idx="40187">
                  <c:v>5.5769933E-6</c:v>
                </c:pt>
                <c:pt idx="40188">
                  <c:v>5.566907E-6</c:v>
                </c:pt>
                <c:pt idx="40189">
                  <c:v>5.5568385000000002E-6</c:v>
                </c:pt>
                <c:pt idx="40190">
                  <c:v>5.5467875999999999E-6</c:v>
                </c:pt>
                <c:pt idx="40191">
                  <c:v>5.5367550000000003E-6</c:v>
                </c:pt>
                <c:pt idx="40192">
                  <c:v>5.5267401000000002E-6</c:v>
                </c:pt>
                <c:pt idx="40193">
                  <c:v>5.5167424999999996E-6</c:v>
                </c:pt>
                <c:pt idx="40194">
                  <c:v>5.5067626000000002E-6</c:v>
                </c:pt>
                <c:pt idx="40195">
                  <c:v>5.4968004000000002E-6</c:v>
                </c:pt>
                <c:pt idx="40196">
                  <c:v>5.4868560000000004E-6</c:v>
                </c:pt>
                <c:pt idx="40197">
                  <c:v>5.4769289000000003E-6</c:v>
                </c:pt>
                <c:pt idx="40198">
                  <c:v>5.4670195000000004E-6</c:v>
                </c:pt>
                <c:pt idx="40199">
                  <c:v>5.4571277999999999E-6</c:v>
                </c:pt>
                <c:pt idx="40200">
                  <c:v>5.4472533999999999E-6</c:v>
                </c:pt>
                <c:pt idx="40201">
                  <c:v>5.4365378000000003E-6</c:v>
                </c:pt>
                <c:pt idx="40202">
                  <c:v>5.4259176000000003E-6</c:v>
                </c:pt>
                <c:pt idx="40203">
                  <c:v>5.4153792999999997E-6</c:v>
                </c:pt>
                <c:pt idx="40204">
                  <c:v>5.4049133000000001E-6</c:v>
                </c:pt>
                <c:pt idx="40205">
                  <c:v>5.3945127999999996E-6</c:v>
                </c:pt>
                <c:pt idx="40206">
                  <c:v>5.3841722999999999E-6</c:v>
                </c:pt>
                <c:pt idx="40207">
                  <c:v>5.3738871999999996E-6</c:v>
                </c:pt>
                <c:pt idx="40208">
                  <c:v>5.3636550000000002E-6</c:v>
                </c:pt>
                <c:pt idx="40209">
                  <c:v>5.3534727000000001E-6</c:v>
                </c:pt>
                <c:pt idx="40210">
                  <c:v>5.3433378000000001E-6</c:v>
                </c:pt>
                <c:pt idx="40211">
                  <c:v>5.3332487000000001E-6</c:v>
                </c:pt>
                <c:pt idx="40212">
                  <c:v>5.3232043000000001E-6</c:v>
                </c:pt>
                <c:pt idx="40213">
                  <c:v>5.3132026000000003E-6</c:v>
                </c:pt>
                <c:pt idx="40214">
                  <c:v>5.3032422000000001E-6</c:v>
                </c:pt>
                <c:pt idx="40215">
                  <c:v>5.2933223999999997E-6</c:v>
                </c:pt>
                <c:pt idx="40216">
                  <c:v>5.2834420999999999E-6</c:v>
                </c:pt>
                <c:pt idx="40217">
                  <c:v>5.2736004000000004E-6</c:v>
                </c:pt>
                <c:pt idx="40218">
                  <c:v>5.2637964999999999E-6</c:v>
                </c:pt>
                <c:pt idx="40219">
                  <c:v>5.2540294999999999E-6</c:v>
                </c:pt>
                <c:pt idx="40220">
                  <c:v>5.2442983000000001E-6</c:v>
                </c:pt>
                <c:pt idx="40221">
                  <c:v>5.2346026999999999E-6</c:v>
                </c:pt>
                <c:pt idx="40222">
                  <c:v>5.2249415999999999E-6</c:v>
                </c:pt>
                <c:pt idx="40223">
                  <c:v>5.2153150000000001E-6</c:v>
                </c:pt>
                <c:pt idx="40224">
                  <c:v>5.2057217000000003E-6</c:v>
                </c:pt>
                <c:pt idx="40225">
                  <c:v>5.1961615E-6</c:v>
                </c:pt>
                <c:pt idx="40226">
                  <c:v>5.1866336000000004E-6</c:v>
                </c:pt>
                <c:pt idx="40227">
                  <c:v>5.1771380999999997E-6</c:v>
                </c:pt>
                <c:pt idx="40228">
                  <c:v>5.1676739000000003E-6</c:v>
                </c:pt>
                <c:pt idx="40229">
                  <c:v>5.1582405999999999E-6</c:v>
                </c:pt>
                <c:pt idx="40230">
                  <c:v>5.1488382000000002E-6</c:v>
                </c:pt>
                <c:pt idx="40231">
                  <c:v>5.1394659000000001E-6</c:v>
                </c:pt>
                <c:pt idx="40232">
                  <c:v>5.1301236000000003E-6</c:v>
                </c:pt>
                <c:pt idx="40233">
                  <c:v>5.1208108000000004E-6</c:v>
                </c:pt>
                <c:pt idx="40234">
                  <c:v>5.1115270999999997E-6</c:v>
                </c:pt>
                <c:pt idx="40235">
                  <c:v>5.1022721000000003E-6</c:v>
                </c:pt>
                <c:pt idx="40236">
                  <c:v>5.0930457000000004E-6</c:v>
                </c:pt>
                <c:pt idx="40237">
                  <c:v>5.0838476000000002E-6</c:v>
                </c:pt>
                <c:pt idx="40238">
                  <c:v>5.0746771000000002E-6</c:v>
                </c:pt>
                <c:pt idx="40239">
                  <c:v>5.0655339999999997E-6</c:v>
                </c:pt>
                <c:pt idx="40240">
                  <c:v>5.0564180999999996E-6</c:v>
                </c:pt>
                <c:pt idx="40241">
                  <c:v>5.0473294999999998E-6</c:v>
                </c:pt>
                <c:pt idx="40242">
                  <c:v>5.0382673000000001E-6</c:v>
                </c:pt>
                <c:pt idx="40243">
                  <c:v>5.0292319000000002E-6</c:v>
                </c:pt>
                <c:pt idx="40244">
                  <c:v>5.0202224999999997E-6</c:v>
                </c:pt>
                <c:pt idx="40245">
                  <c:v>5.0112390000000004E-6</c:v>
                </c:pt>
                <c:pt idx="40246">
                  <c:v>5.0022812999999999E-6</c:v>
                </c:pt>
                <c:pt idx="40247">
                  <c:v>4.9933491999999999E-6</c:v>
                </c:pt>
                <c:pt idx="40248">
                  <c:v>4.9844424999999997E-6</c:v>
                </c:pt>
                <c:pt idx="40249">
                  <c:v>4.9755608000000004E-6</c:v>
                </c:pt>
                <c:pt idx="40250">
                  <c:v>4.9667042000000002E-6</c:v>
                </c:pt>
                <c:pt idx="40251">
                  <c:v>4.9578720999999996E-6</c:v>
                </c:pt>
                <c:pt idx="40252">
                  <c:v>4.9490645000000002E-6</c:v>
                </c:pt>
                <c:pt idx="40253">
                  <c:v>4.9402811000000004E-6</c:v>
                </c:pt>
                <c:pt idx="40254">
                  <c:v>4.9315222000000002E-6</c:v>
                </c:pt>
                <c:pt idx="40255">
                  <c:v>4.922787E-6</c:v>
                </c:pt>
                <c:pt idx="40256">
                  <c:v>4.9140753999999998E-6</c:v>
                </c:pt>
                <c:pt idx="40257">
                  <c:v>4.9053873999999997E-6</c:v>
                </c:pt>
                <c:pt idx="40258">
                  <c:v>4.8967231000000004E-6</c:v>
                </c:pt>
                <c:pt idx="40259">
                  <c:v>4.8880819999999998E-6</c:v>
                </c:pt>
                <c:pt idx="40260">
                  <c:v>4.8794641000000003E-6</c:v>
                </c:pt>
                <c:pt idx="40261">
                  <c:v>4.8708688999999997E-6</c:v>
                </c:pt>
                <c:pt idx="40262">
                  <c:v>4.8622964999999996E-6</c:v>
                </c:pt>
                <c:pt idx="40263">
                  <c:v>4.8537468000000002E-6</c:v>
                </c:pt>
                <c:pt idx="40264">
                  <c:v>4.8452192999999999E-6</c:v>
                </c:pt>
                <c:pt idx="40265">
                  <c:v>4.8367141999999996E-6</c:v>
                </c:pt>
                <c:pt idx="40266">
                  <c:v>4.8282313000000002E-6</c:v>
                </c:pt>
                <c:pt idx="40267">
                  <c:v>4.8197703000000003E-6</c:v>
                </c:pt>
                <c:pt idx="40268">
                  <c:v>4.8113310999999997E-6</c:v>
                </c:pt>
                <c:pt idx="40269">
                  <c:v>4.8029137000000004E-6</c:v>
                </c:pt>
                <c:pt idx="40270">
                  <c:v>4.7945182000000004E-6</c:v>
                </c:pt>
                <c:pt idx="40271">
                  <c:v>4.7861440000000002E-6</c:v>
                </c:pt>
                <c:pt idx="40272">
                  <c:v>4.7777911999999997E-6</c:v>
                </c:pt>
                <c:pt idx="40273">
                  <c:v>4.7694597999999997E-6</c:v>
                </c:pt>
                <c:pt idx="40274">
                  <c:v>4.7611492999999997E-6</c:v>
                </c:pt>
                <c:pt idx="40275">
                  <c:v>4.7528596999999998E-6</c:v>
                </c:pt>
                <c:pt idx="40276">
                  <c:v>4.7445909999999998E-6</c:v>
                </c:pt>
                <c:pt idx="40277">
                  <c:v>4.7363428000000001E-6</c:v>
                </c:pt>
                <c:pt idx="40278">
                  <c:v>4.7281155000000004E-6</c:v>
                </c:pt>
                <c:pt idx="40279">
                  <c:v>4.7199087000000001E-6</c:v>
                </c:pt>
                <c:pt idx="40280">
                  <c:v>4.7117223000000001E-6</c:v>
                </c:pt>
                <c:pt idx="40281">
                  <c:v>4.7035559999999998E-6</c:v>
                </c:pt>
                <c:pt idx="40282">
                  <c:v>4.6954096000000001E-6</c:v>
                </c:pt>
                <c:pt idx="40283">
                  <c:v>4.6872833E-6</c:v>
                </c:pt>
                <c:pt idx="40284">
                  <c:v>4.6791769999999996E-6</c:v>
                </c:pt>
                <c:pt idx="40285">
                  <c:v>4.6710906999999998E-6</c:v>
                </c:pt>
                <c:pt idx="40286">
                  <c:v>4.6630239E-6</c:v>
                </c:pt>
                <c:pt idx="40287">
                  <c:v>4.6549767000000001E-6</c:v>
                </c:pt>
                <c:pt idx="40288">
                  <c:v>4.6469490000000002E-6</c:v>
                </c:pt>
                <c:pt idx="40289">
                  <c:v>4.6389409000000003E-6</c:v>
                </c:pt>
                <c:pt idx="40290">
                  <c:v>4.6309518999999998E-6</c:v>
                </c:pt>
                <c:pt idx="40291">
                  <c:v>4.6229820000000004E-6</c:v>
                </c:pt>
                <c:pt idx="40292">
                  <c:v>4.6150312000000004E-6</c:v>
                </c:pt>
                <c:pt idx="40293">
                  <c:v>4.6070994999999998E-6</c:v>
                </c:pt>
                <c:pt idx="40294">
                  <c:v>4.5991869000000003E-6</c:v>
                </c:pt>
                <c:pt idx="40295">
                  <c:v>4.5912929999999996E-6</c:v>
                </c:pt>
                <c:pt idx="40296">
                  <c:v>4.5834176000000003E-6</c:v>
                </c:pt>
                <c:pt idx="40297">
                  <c:v>4.5755609999999998E-6</c:v>
                </c:pt>
                <c:pt idx="40298">
                  <c:v>4.5677229999999999E-6</c:v>
                </c:pt>
                <c:pt idx="40299">
                  <c:v>4.5599035999999997E-6</c:v>
                </c:pt>
                <c:pt idx="40300">
                  <c:v>4.5521024000000002E-6</c:v>
                </c:pt>
                <c:pt idx="40301">
                  <c:v>4.5443193999999999E-6</c:v>
                </c:pt>
                <c:pt idx="40302">
                  <c:v>4.5365546000000004E-6</c:v>
                </c:pt>
                <c:pt idx="40303">
                  <c:v>4.5288079E-6</c:v>
                </c:pt>
                <c:pt idx="40304">
                  <c:v>4.5210790999999998E-6</c:v>
                </c:pt>
                <c:pt idx="40305">
                  <c:v>4.5133684000000004E-6</c:v>
                </c:pt>
                <c:pt idx="40306">
                  <c:v>4.5056753999999996E-6</c:v>
                </c:pt>
                <c:pt idx="40307">
                  <c:v>4.4980001999999998E-6</c:v>
                </c:pt>
                <c:pt idx="40308">
                  <c:v>4.4903427000000003E-6</c:v>
                </c:pt>
                <c:pt idx="40309">
                  <c:v>4.4827024999999996E-6</c:v>
                </c:pt>
                <c:pt idx="40310">
                  <c:v>4.47508E-6</c:v>
                </c:pt>
                <c:pt idx="40311">
                  <c:v>4.4674748000000001E-6</c:v>
                </c:pt>
                <c:pt idx="40312">
                  <c:v>4.4598868999999998E-6</c:v>
                </c:pt>
                <c:pt idx="40313">
                  <c:v>4.4523163E-6</c:v>
                </c:pt>
                <c:pt idx="40314">
                  <c:v>4.4447628999999999E-6</c:v>
                </c:pt>
                <c:pt idx="40315">
                  <c:v>4.4372268000000003E-6</c:v>
                </c:pt>
                <c:pt idx="40316">
                  <c:v>4.4297075999999997E-6</c:v>
                </c:pt>
                <c:pt idx="40317">
                  <c:v>4.4222055999999998E-6</c:v>
                </c:pt>
                <c:pt idx="40318">
                  <c:v>4.4147204999999997E-6</c:v>
                </c:pt>
                <c:pt idx="40319">
                  <c:v>4.4072522000000004E-6</c:v>
                </c:pt>
                <c:pt idx="40320">
                  <c:v>4.3998007000000002E-6</c:v>
                </c:pt>
                <c:pt idx="40321">
                  <c:v>4.3923656000000002E-6</c:v>
                </c:pt>
                <c:pt idx="40322">
                  <c:v>4.3849473000000002E-6</c:v>
                </c:pt>
                <c:pt idx="40323">
                  <c:v>4.3775452999999996E-6</c:v>
                </c:pt>
                <c:pt idx="40324">
                  <c:v>4.3701598E-6</c:v>
                </c:pt>
                <c:pt idx="40325">
                  <c:v>4.3627905999999998E-6</c:v>
                </c:pt>
                <c:pt idx="40326">
                  <c:v>4.3554377999999997E-6</c:v>
                </c:pt>
                <c:pt idx="40327">
                  <c:v>4.3481013999999999E-6</c:v>
                </c:pt>
                <c:pt idx="40328">
                  <c:v>4.3407807999999998E-6</c:v>
                </c:pt>
                <c:pt idx="40329">
                  <c:v>4.3334766999999999E-6</c:v>
                </c:pt>
                <c:pt idx="40330">
                  <c:v>4.3261883999999996E-6</c:v>
                </c:pt>
                <c:pt idx="40331">
                  <c:v>4.3189160999999998E-6</c:v>
                </c:pt>
                <c:pt idx="40332">
                  <c:v>4.3116602000000002E-6</c:v>
                </c:pt>
                <c:pt idx="40333">
                  <c:v>4.3044196999999997E-6</c:v>
                </c:pt>
                <c:pt idx="40334">
                  <c:v>4.2971950999999997E-6</c:v>
                </c:pt>
                <c:pt idx="40335">
                  <c:v>4.2899865000000002E-6</c:v>
                </c:pt>
                <c:pt idx="40336">
                  <c:v>4.2827932999999997E-6</c:v>
                </c:pt>
                <c:pt idx="40337">
                  <c:v>4.2756159999999998E-6</c:v>
                </c:pt>
                <c:pt idx="40338">
                  <c:v>4.2684541999999998E-6</c:v>
                </c:pt>
                <c:pt idx="40339">
                  <c:v>4.2613077999999997E-6</c:v>
                </c:pt>
                <c:pt idx="40340">
                  <c:v>4.2541769000000003E-6</c:v>
                </c:pt>
                <c:pt idx="40341">
                  <c:v>4.2470615000000001E-6</c:v>
                </c:pt>
                <c:pt idx="40342">
                  <c:v>4.2399611E-6</c:v>
                </c:pt>
                <c:pt idx="40343">
                  <c:v>4.2328760999999999E-6</c:v>
                </c:pt>
                <c:pt idx="40344">
                  <c:v>4.2258061999999999E-6</c:v>
                </c:pt>
                <c:pt idx="40345">
                  <c:v>4.2187516999999999E-6</c:v>
                </c:pt>
                <c:pt idx="40346">
                  <c:v>4.2117122000000001E-6</c:v>
                </c:pt>
                <c:pt idx="40347">
                  <c:v>4.2046876999999996E-6</c:v>
                </c:pt>
                <c:pt idx="40348">
                  <c:v>4.1976782000000002E-6</c:v>
                </c:pt>
                <c:pt idx="40349">
                  <c:v>4.1906837000000001E-6</c:v>
                </c:pt>
                <c:pt idx="40350">
                  <c:v>4.1837037999999997E-6</c:v>
                </c:pt>
                <c:pt idx="40351">
                  <c:v>4.1767389000000003E-6</c:v>
                </c:pt>
                <c:pt idx="40352">
                  <c:v>4.1697885999999996E-6</c:v>
                </c:pt>
                <c:pt idx="40353">
                  <c:v>4.1628532000000001E-6</c:v>
                </c:pt>
                <c:pt idx="40354">
                  <c:v>4.1559324000000001E-6</c:v>
                </c:pt>
                <c:pt idx="40355">
                  <c:v>4.1490261999999998E-6</c:v>
                </c:pt>
                <c:pt idx="40356">
                  <c:v>4.1421344999999999E-6</c:v>
                </c:pt>
                <c:pt idx="40357">
                  <c:v>4.1352572999999997E-6</c:v>
                </c:pt>
                <c:pt idx="40358">
                  <c:v>4.1283947E-6</c:v>
                </c:pt>
                <c:pt idx="40359">
                  <c:v>4.1215462000000001E-6</c:v>
                </c:pt>
                <c:pt idx="40360">
                  <c:v>4.1147122999999999E-6</c:v>
                </c:pt>
                <c:pt idx="40361">
                  <c:v>4.1078923999999996E-6</c:v>
                </c:pt>
                <c:pt idx="40362">
                  <c:v>4.1010870999999998E-6</c:v>
                </c:pt>
                <c:pt idx="40363">
                  <c:v>4.0942958999999999E-6</c:v>
                </c:pt>
                <c:pt idx="40364">
                  <c:v>4.0875187999999998E-6</c:v>
                </c:pt>
                <c:pt idx="40365">
                  <c:v>4.0807557999999997E-6</c:v>
                </c:pt>
                <c:pt idx="40366">
                  <c:v>4.0740069000000003E-6</c:v>
                </c:pt>
                <c:pt idx="40367">
                  <c:v>4.0672721E-6</c:v>
                </c:pt>
                <c:pt idx="40368">
                  <c:v>4.0605509999999998E-6</c:v>
                </c:pt>
                <c:pt idx="40369">
                  <c:v>4.0538438999999996E-6</c:v>
                </c:pt>
                <c:pt idx="40370">
                  <c:v>4.0471505000000004E-6</c:v>
                </c:pt>
                <c:pt idx="40371">
                  <c:v>4.0404711000000003E-6</c:v>
                </c:pt>
                <c:pt idx="40372">
                  <c:v>4.0338055000000003E-6</c:v>
                </c:pt>
                <c:pt idx="40373">
                  <c:v>4.0271533999999997E-6</c:v>
                </c:pt>
                <c:pt idx="40374">
                  <c:v>4.0205150000000001E-6</c:v>
                </c:pt>
                <c:pt idx="40375">
                  <c:v>4.0138901999999998E-6</c:v>
                </c:pt>
                <c:pt idx="40376">
                  <c:v>4.0072790999999997E-6</c:v>
                </c:pt>
                <c:pt idx="40377">
                  <c:v>4.0006816999999998E-6</c:v>
                </c:pt>
                <c:pt idx="40378">
                  <c:v>3.9940974000000003E-6</c:v>
                </c:pt>
                <c:pt idx="40379">
                  <c:v>3.9875267000000002E-6</c:v>
                </c:pt>
                <c:pt idx="40380">
                  <c:v>3.9809692999999997E-6</c:v>
                </c:pt>
                <c:pt idx="40381">
                  <c:v>3.9744255000000002E-6</c:v>
                </c:pt>
                <c:pt idx="40382">
                  <c:v>3.9678948000000004E-6</c:v>
                </c:pt>
                <c:pt idx="40383">
                  <c:v>3.9613774000000001E-6</c:v>
                </c:pt>
                <c:pt idx="40384">
                  <c:v>3.9548731000000003E-6</c:v>
                </c:pt>
                <c:pt idx="40385">
                  <c:v>3.9483821E-6</c:v>
                </c:pt>
                <c:pt idx="40386">
                  <c:v>3.9419042000000003E-6</c:v>
                </c:pt>
                <c:pt idx="40387">
                  <c:v>3.9354395000000002E-6</c:v>
                </c:pt>
                <c:pt idx="40388">
                  <c:v>3.9289879999999997E-6</c:v>
                </c:pt>
                <c:pt idx="40389">
                  <c:v>3.9225491999999999E-6</c:v>
                </c:pt>
                <c:pt idx="40390">
                  <c:v>3.9161236999999997E-6</c:v>
                </c:pt>
                <c:pt idx="40391">
                  <c:v>3.9097108000000002E-6</c:v>
                </c:pt>
                <c:pt idx="40392">
                  <c:v>3.9033112000000004E-6</c:v>
                </c:pt>
                <c:pt idx="40393">
                  <c:v>3.8969241999999996E-6</c:v>
                </c:pt>
                <c:pt idx="40394">
                  <c:v>3.8905500000000004E-6</c:v>
                </c:pt>
                <c:pt idx="40395">
                  <c:v>3.8841886000000002E-6</c:v>
                </c:pt>
                <c:pt idx="40396">
                  <c:v>3.8778397999999999E-6</c:v>
                </c:pt>
                <c:pt idx="40397">
                  <c:v>3.8715038000000003E-6</c:v>
                </c:pt>
                <c:pt idx="40398">
                  <c:v>3.8651805999999998E-6</c:v>
                </c:pt>
                <c:pt idx="40399">
                  <c:v>3.8588701E-6</c:v>
                </c:pt>
                <c:pt idx="40400">
                  <c:v>3.8525718000000004E-6</c:v>
                </c:pt>
                <c:pt idx="40401">
                  <c:v>3.8462862999999998E-6</c:v>
                </c:pt>
                <c:pt idx="40402">
                  <c:v>3.8400131000000002E-6</c:v>
                </c:pt>
                <c:pt idx="40403">
                  <c:v>3.8337524999999997E-6</c:v>
                </c:pt>
                <c:pt idx="40404">
                  <c:v>3.8275043000000001E-6</c:v>
                </c:pt>
                <c:pt idx="40405">
                  <c:v>3.8212683999999999E-6</c:v>
                </c:pt>
                <c:pt idx="40406">
                  <c:v>3.8150446999999998E-6</c:v>
                </c:pt>
                <c:pt idx="40407">
                  <c:v>3.8088334999999998E-6</c:v>
                </c:pt>
                <c:pt idx="40408">
                  <c:v>3.8026346E-6</c:v>
                </c:pt>
                <c:pt idx="40409">
                  <c:v>3.7964479999999998E-6</c:v>
                </c:pt>
                <c:pt idx="40410">
                  <c:v>3.7902736999999998E-6</c:v>
                </c:pt>
                <c:pt idx="40411">
                  <c:v>3.7841114000000002E-6</c:v>
                </c:pt>
                <c:pt idx="40412">
                  <c:v>3.7779613999999998E-6</c:v>
                </c:pt>
                <c:pt idx="40413">
                  <c:v>3.7718235000000002E-6</c:v>
                </c:pt>
                <c:pt idx="40414">
                  <c:v>3.7656976E-6</c:v>
                </c:pt>
                <c:pt idx="40415">
                  <c:v>3.7595837000000001E-6</c:v>
                </c:pt>
                <c:pt idx="40416">
                  <c:v>3.7534819000000001E-6</c:v>
                </c:pt>
                <c:pt idx="40417">
                  <c:v>3.7473919000000002E-6</c:v>
                </c:pt>
                <c:pt idx="40418">
                  <c:v>3.741314E-6</c:v>
                </c:pt>
                <c:pt idx="40419">
                  <c:v>3.7352478999999999E-6</c:v>
                </c:pt>
                <c:pt idx="40420">
                  <c:v>3.7291935999999999E-6</c:v>
                </c:pt>
                <c:pt idx="40421">
                  <c:v>3.7231512000000002E-6</c:v>
                </c:pt>
                <c:pt idx="40422">
                  <c:v>3.7171205000000002E-6</c:v>
                </c:pt>
                <c:pt idx="40423">
                  <c:v>3.7111017000000002E-6</c:v>
                </c:pt>
                <c:pt idx="40424">
                  <c:v>3.7050944999999999E-6</c:v>
                </c:pt>
                <c:pt idx="40425">
                  <c:v>3.6990989000000001E-6</c:v>
                </c:pt>
                <c:pt idx="40426">
                  <c:v>3.6931151E-6</c:v>
                </c:pt>
                <c:pt idx="40427">
                  <c:v>3.6871429E-6</c:v>
                </c:pt>
                <c:pt idx="40428">
                  <c:v>3.6811823000000002E-6</c:v>
                </c:pt>
                <c:pt idx="40429">
                  <c:v>3.6752333000000001E-6</c:v>
                </c:pt>
                <c:pt idx="40430">
                  <c:v>3.6692956999999998E-6</c:v>
                </c:pt>
                <c:pt idx="40431">
                  <c:v>3.6633696000000002E-6</c:v>
                </c:pt>
                <c:pt idx="40432">
                  <c:v>3.657455E-6</c:v>
                </c:pt>
                <c:pt idx="40433">
                  <c:v>3.6515517E-6</c:v>
                </c:pt>
                <c:pt idx="40434">
                  <c:v>3.6456597E-6</c:v>
                </c:pt>
                <c:pt idx="40435">
                  <c:v>3.6397791999999998E-6</c:v>
                </c:pt>
                <c:pt idx="40436">
                  <c:v>3.6339099999999999E-6</c:v>
                </c:pt>
                <c:pt idx="40437">
                  <c:v>3.6280520999999999E-6</c:v>
                </c:pt>
                <c:pt idx="40438">
                  <c:v>3.6222053999999999E-6</c:v>
                </c:pt>
                <c:pt idx="40439">
                  <c:v>3.6163701000000002E-6</c:v>
                </c:pt>
                <c:pt idx="40440">
                  <c:v>3.6105459000000001E-6</c:v>
                </c:pt>
                <c:pt idx="40441">
                  <c:v>3.6047328999999999E-6</c:v>
                </c:pt>
                <c:pt idx="40442">
                  <c:v>3.5989310000000002E-6</c:v>
                </c:pt>
                <c:pt idx="40443">
                  <c:v>3.5931403E-6</c:v>
                </c:pt>
                <c:pt idx="40444">
                  <c:v>3.5873604000000001E-6</c:v>
                </c:pt>
                <c:pt idx="40445">
                  <c:v>3.5815917000000001E-6</c:v>
                </c:pt>
                <c:pt idx="40446">
                  <c:v>3.5758338999999999E-6</c:v>
                </c:pt>
                <c:pt idx="40447">
                  <c:v>3.5700873E-6</c:v>
                </c:pt>
                <c:pt idx="40448">
                  <c:v>3.5643515999999999E-6</c:v>
                </c:pt>
                <c:pt idx="40449">
                  <c:v>3.5586267999999999E-6</c:v>
                </c:pt>
                <c:pt idx="40450">
                  <c:v>3.5529129000000001E-6</c:v>
                </c:pt>
                <c:pt idx="40451">
                  <c:v>3.5472099E-6</c:v>
                </c:pt>
                <c:pt idx="40452">
                  <c:v>3.5415178000000001E-6</c:v>
                </c:pt>
                <c:pt idx="40453">
                  <c:v>3.5358364E-6</c:v>
                </c:pt>
                <c:pt idx="40454">
                  <c:v>3.5301659000000001E-6</c:v>
                </c:pt>
                <c:pt idx="40455">
                  <c:v>3.5245061999999999E-6</c:v>
                </c:pt>
                <c:pt idx="40456">
                  <c:v>3.5188571000000001E-6</c:v>
                </c:pt>
                <c:pt idx="40457">
                  <c:v>3.5132185999999998E-6</c:v>
                </c:pt>
                <c:pt idx="40458">
                  <c:v>3.5075909000000001E-6</c:v>
                </c:pt>
                <c:pt idx="40459">
                  <c:v>3.5019738999999999E-6</c:v>
                </c:pt>
                <c:pt idx="40460">
                  <c:v>3.4963673000000001E-6</c:v>
                </c:pt>
                <c:pt idx="40461">
                  <c:v>3.4907714000000001E-6</c:v>
                </c:pt>
                <c:pt idx="40462">
                  <c:v>3.4851860000000001E-6</c:v>
                </c:pt>
                <c:pt idx="40463">
                  <c:v>3.4796112000000001E-6</c:v>
                </c:pt>
                <c:pt idx="40464">
                  <c:v>3.4740469E-6</c:v>
                </c:pt>
                <c:pt idx="40465">
                  <c:v>3.4684930999999999E-6</c:v>
                </c:pt>
                <c:pt idx="40466">
                  <c:v>3.4629497000000002E-6</c:v>
                </c:pt>
                <c:pt idx="40467">
                  <c:v>3.4574168000000001E-6</c:v>
                </c:pt>
                <c:pt idx="40468">
                  <c:v>3.4518941000000001E-6</c:v>
                </c:pt>
                <c:pt idx="40469">
                  <c:v>3.4463819000000001E-6</c:v>
                </c:pt>
                <c:pt idx="40470">
                  <c:v>3.4408798999999999E-6</c:v>
                </c:pt>
                <c:pt idx="40471">
                  <c:v>3.4353884E-6</c:v>
                </c:pt>
                <c:pt idx="40472">
                  <c:v>3.4299070999999999E-6</c:v>
                </c:pt>
                <c:pt idx="40473">
                  <c:v>3.4244359999999999E-6</c:v>
                </c:pt>
                <c:pt idx="40474">
                  <c:v>3.4189752E-6</c:v>
                </c:pt>
                <c:pt idx="40475">
                  <c:v>3.4135245999999999E-6</c:v>
                </c:pt>
                <c:pt idx="40476">
                  <c:v>3.4080841999999999E-6</c:v>
                </c:pt>
                <c:pt idx="40477">
                  <c:v>3.4026539000000001E-6</c:v>
                </c:pt>
                <c:pt idx="40478">
                  <c:v>3.3972337000000001E-6</c:v>
                </c:pt>
                <c:pt idx="40479">
                  <c:v>3.3918235999999999E-6</c:v>
                </c:pt>
                <c:pt idx="40480">
                  <c:v>3.3864235E-6</c:v>
                </c:pt>
                <c:pt idx="40481">
                  <c:v>3.3810335999999998E-6</c:v>
                </c:pt>
                <c:pt idx="40482">
                  <c:v>3.3756536999999999E-6</c:v>
                </c:pt>
                <c:pt idx="40483">
                  <c:v>3.3702837999999998E-6</c:v>
                </c:pt>
                <c:pt idx="40484">
                  <c:v>3.3649237000000002E-6</c:v>
                </c:pt>
                <c:pt idx="40485">
                  <c:v>3.3595735999999999E-6</c:v>
                </c:pt>
                <c:pt idx="40486">
                  <c:v>3.3542335E-6</c:v>
                </c:pt>
                <c:pt idx="40487">
                  <c:v>3.3489032E-6</c:v>
                </c:pt>
                <c:pt idx="40488">
                  <c:v>3.3435828999999999E-6</c:v>
                </c:pt>
                <c:pt idx="40489">
                  <c:v>3.3382723000000002E-6</c:v>
                </c:pt>
                <c:pt idx="40490">
                  <c:v>3.3329716E-6</c:v>
                </c:pt>
                <c:pt idx="40491">
                  <c:v>3.3276805999999999E-6</c:v>
                </c:pt>
                <c:pt idx="40492">
                  <c:v>3.3223994000000001E-6</c:v>
                </c:pt>
                <c:pt idx="40493">
                  <c:v>3.3171279E-6</c:v>
                </c:pt>
                <c:pt idx="40494">
                  <c:v>3.3118663000000002E-6</c:v>
                </c:pt>
                <c:pt idx="40495">
                  <c:v>3.3066142000000001E-6</c:v>
                </c:pt>
                <c:pt idx="40496">
                  <c:v>3.3013719E-6</c:v>
                </c:pt>
                <c:pt idx="40497">
                  <c:v>3.2961391E-6</c:v>
                </c:pt>
                <c:pt idx="40498">
                  <c:v>3.2909161000000001E-6</c:v>
                </c:pt>
                <c:pt idx="40499">
                  <c:v>3.2857025999999998E-6</c:v>
                </c:pt>
                <c:pt idx="40500">
                  <c:v>3.2804987000000001E-6</c:v>
                </c:pt>
                <c:pt idx="40501">
                  <c:v>3.2753044000000001E-6</c:v>
                </c:pt>
                <c:pt idx="40502">
                  <c:v>3.2701196000000002E-6</c:v>
                </c:pt>
                <c:pt idx="40503">
                  <c:v>3.2649443E-6</c:v>
                </c:pt>
                <c:pt idx="40504">
                  <c:v>3.2597786E-6</c:v>
                </c:pt>
                <c:pt idx="40505">
                  <c:v>3.2546222000000002E-6</c:v>
                </c:pt>
                <c:pt idx="40506">
                  <c:v>3.2494754000000001E-6</c:v>
                </c:pt>
                <c:pt idx="40507">
                  <c:v>3.2443378999999998E-6</c:v>
                </c:pt>
                <c:pt idx="40508">
                  <c:v>3.2392096999999999E-6</c:v>
                </c:pt>
                <c:pt idx="40509">
                  <c:v>3.2340911E-6</c:v>
                </c:pt>
                <c:pt idx="40510">
                  <c:v>3.2289818E-6</c:v>
                </c:pt>
                <c:pt idx="40511">
                  <c:v>3.2238817999999998E-6</c:v>
                </c:pt>
                <c:pt idx="40512">
                  <c:v>3.2187910999999999E-6</c:v>
                </c:pt>
                <c:pt idx="40513">
                  <c:v>3.2137097999999998E-6</c:v>
                </c:pt>
                <c:pt idx="40514">
                  <c:v>3.2086375000000002E-6</c:v>
                </c:pt>
                <c:pt idx="40515">
                  <c:v>3.2035745999999999E-6</c:v>
                </c:pt>
                <c:pt idx="40516">
                  <c:v>3.1985207000000001E-6</c:v>
                </c:pt>
                <c:pt idx="40517">
                  <c:v>3.1934762000000001E-6</c:v>
                </c:pt>
                <c:pt idx="40518">
                  <c:v>3.1884408E-6</c:v>
                </c:pt>
                <c:pt idx="40519">
                  <c:v>3.1834145E-6</c:v>
                </c:pt>
                <c:pt idx="40520">
                  <c:v>3.1783975000000002E-6</c:v>
                </c:pt>
                <c:pt idx="40521">
                  <c:v>3.1733895999999999E-6</c:v>
                </c:pt>
                <c:pt idx="40522">
                  <c:v>3.1683908000000001E-6</c:v>
                </c:pt>
                <c:pt idx="40523">
                  <c:v>3.1634008E-6</c:v>
                </c:pt>
                <c:pt idx="40524">
                  <c:v>3.1584199999999998E-6</c:v>
                </c:pt>
                <c:pt idx="40525">
                  <c:v>3.1534482000000001E-6</c:v>
                </c:pt>
                <c:pt idx="40526">
                  <c:v>3.1484853E-6</c:v>
                </c:pt>
                <c:pt idx="40527">
                  <c:v>3.1435315999999999E-6</c:v>
                </c:pt>
                <c:pt idx="40528">
                  <c:v>3.1385866E-6</c:v>
                </c:pt>
                <c:pt idx="40529">
                  <c:v>3.1336508E-6</c:v>
                </c:pt>
                <c:pt idx="40530">
                  <c:v>3.1287238000000002E-6</c:v>
                </c:pt>
                <c:pt idx="40531">
                  <c:v>3.1238057999999999E-6</c:v>
                </c:pt>
                <c:pt idx="40532">
                  <c:v>3.1188964999999999E-6</c:v>
                </c:pt>
                <c:pt idx="40533">
                  <c:v>3.1139961999999999E-6</c:v>
                </c:pt>
                <c:pt idx="40534">
                  <c:v>3.1091044999999998E-6</c:v>
                </c:pt>
                <c:pt idx="40535">
                  <c:v>3.1042215999999999E-6</c:v>
                </c:pt>
                <c:pt idx="40536">
                  <c:v>3.0993476E-6</c:v>
                </c:pt>
                <c:pt idx="40537">
                  <c:v>3.0944822999999999E-6</c:v>
                </c:pt>
                <c:pt idx="40538">
                  <c:v>3.0896258E-6</c:v>
                </c:pt>
                <c:pt idx="40539">
                  <c:v>3.0847779999999999E-6</c:v>
                </c:pt>
                <c:pt idx="40540">
                  <c:v>3.079939E-6</c:v>
                </c:pt>
                <c:pt idx="40541">
                  <c:v>3.0751086999999998E-6</c:v>
                </c:pt>
                <c:pt idx="40542">
                  <c:v>3.0702869999999999E-6</c:v>
                </c:pt>
                <c:pt idx="40543">
                  <c:v>3.0654738999999999E-6</c:v>
                </c:pt>
                <c:pt idx="40544">
                  <c:v>3.0606695000000001E-6</c:v>
                </c:pt>
                <c:pt idx="40545">
                  <c:v>3.0558738000000001E-6</c:v>
                </c:pt>
                <c:pt idx="40546">
                  <c:v>3.0510864000000001E-6</c:v>
                </c:pt>
                <c:pt idx="40547">
                  <c:v>3.0463076999999999E-6</c:v>
                </c:pt>
                <c:pt idx="40548">
                  <c:v>3.0415376E-6</c:v>
                </c:pt>
                <c:pt idx="40549">
                  <c:v>3.0367760000000001E-6</c:v>
                </c:pt>
                <c:pt idx="40550">
                  <c:v>3.0320229999999999E-6</c:v>
                </c:pt>
                <c:pt idx="40551">
                  <c:v>3.0272783999999998E-6</c:v>
                </c:pt>
                <c:pt idx="40552">
                  <c:v>3.0225422000000001E-6</c:v>
                </c:pt>
                <c:pt idx="40553">
                  <c:v>3.0178143999999999E-6</c:v>
                </c:pt>
                <c:pt idx="40554">
                  <c:v>3.0130950000000001E-6</c:v>
                </c:pt>
                <c:pt idx="40555">
                  <c:v>3.0083841000000002E-6</c:v>
                </c:pt>
                <c:pt idx="40556">
                  <c:v>3.0036814999999999E-6</c:v>
                </c:pt>
                <c:pt idx="40557">
                  <c:v>2.9989874E-6</c:v>
                </c:pt>
                <c:pt idx="40558">
                  <c:v>2.9943017000000001E-6</c:v>
                </c:pt>
                <c:pt idx="40559">
                  <c:v>2.9896244000000001E-6</c:v>
                </c:pt>
                <c:pt idx="40560">
                  <c:v>2.9849551999999999E-6</c:v>
                </c:pt>
                <c:pt idx="40561">
                  <c:v>2.9802945E-6</c:v>
                </c:pt>
                <c:pt idx="40562">
                  <c:v>2.9756419999999998E-6</c:v>
                </c:pt>
                <c:pt idx="40563">
                  <c:v>2.9709977000000001E-6</c:v>
                </c:pt>
                <c:pt idx="40564">
                  <c:v>2.9663615000000002E-6</c:v>
                </c:pt>
                <c:pt idx="40565">
                  <c:v>2.9617338000000002E-6</c:v>
                </c:pt>
                <c:pt idx="40566">
                  <c:v>2.9571141999999999E-6</c:v>
                </c:pt>
                <c:pt idx="40567">
                  <c:v>2.9525029E-6</c:v>
                </c:pt>
                <c:pt idx="40568">
                  <c:v>2.9478996999999999E-6</c:v>
                </c:pt>
                <c:pt idx="40569">
                  <c:v>2.9433045000000001E-6</c:v>
                </c:pt>
                <c:pt idx="40570">
                  <c:v>2.9387173999999999E-6</c:v>
                </c:pt>
                <c:pt idx="40571">
                  <c:v>2.9341385999999998E-6</c:v>
                </c:pt>
                <c:pt idx="40572">
                  <c:v>2.9295677E-6</c:v>
                </c:pt>
                <c:pt idx="40573">
                  <c:v>2.9250049999999999E-6</c:v>
                </c:pt>
                <c:pt idx="40574">
                  <c:v>2.9204502E-6</c:v>
                </c:pt>
                <c:pt idx="40575">
                  <c:v>2.9159037000000002E-6</c:v>
                </c:pt>
                <c:pt idx="40576">
                  <c:v>2.9113650999999998E-6</c:v>
                </c:pt>
                <c:pt idx="40577">
                  <c:v>2.9068344000000001E-6</c:v>
                </c:pt>
                <c:pt idx="40578">
                  <c:v>2.9023116999999998E-6</c:v>
                </c:pt>
                <c:pt idx="40579">
                  <c:v>2.8977970000000002E-6</c:v>
                </c:pt>
                <c:pt idx="40580">
                  <c:v>2.8932901999999999E-6</c:v>
                </c:pt>
                <c:pt idx="40581">
                  <c:v>2.8887913999999999E-6</c:v>
                </c:pt>
                <c:pt idx="40582">
                  <c:v>2.8843006000000001E-6</c:v>
                </c:pt>
                <c:pt idx="40583">
                  <c:v>2.8798177000000002E-6</c:v>
                </c:pt>
                <c:pt idx="40584">
                  <c:v>2.8753424999999998E-6</c:v>
                </c:pt>
                <c:pt idx="40585">
                  <c:v>2.8708753000000001E-6</c:v>
                </c:pt>
                <c:pt idx="40586">
                  <c:v>2.8664157999999999E-6</c:v>
                </c:pt>
                <c:pt idx="40587">
                  <c:v>2.8619643E-6</c:v>
                </c:pt>
                <c:pt idx="40588">
                  <c:v>2.8575205E-6</c:v>
                </c:pt>
                <c:pt idx="40589">
                  <c:v>2.8530844E-6</c:v>
                </c:pt>
                <c:pt idx="40590">
                  <c:v>2.8486560999999999E-6</c:v>
                </c:pt>
                <c:pt idx="40591">
                  <c:v>2.8442357000000001E-6</c:v>
                </c:pt>
                <c:pt idx="40592">
                  <c:v>2.8398230999999998E-6</c:v>
                </c:pt>
                <c:pt idx="40593">
                  <c:v>2.8354181999999999E-6</c:v>
                </c:pt>
                <c:pt idx="40594">
                  <c:v>2.8310208000000002E-6</c:v>
                </c:pt>
                <c:pt idx="40595">
                  <c:v>2.8266310999999999E-6</c:v>
                </c:pt>
                <c:pt idx="40596">
                  <c:v>2.8222491000000001E-6</c:v>
                </c:pt>
                <c:pt idx="40597">
                  <c:v>2.8178749000000002E-6</c:v>
                </c:pt>
                <c:pt idx="40598">
                  <c:v>2.8135081999999999E-6</c:v>
                </c:pt>
                <c:pt idx="40599">
                  <c:v>2.8091492000000001E-6</c:v>
                </c:pt>
                <c:pt idx="40600">
                  <c:v>2.8047977999999999E-6</c:v>
                </c:pt>
                <c:pt idx="40601">
                  <c:v>2.8004540000000001E-6</c:v>
                </c:pt>
                <c:pt idx="40602">
                  <c:v>2.7961178E-6</c:v>
                </c:pt>
                <c:pt idx="40603">
                  <c:v>2.791789E-6</c:v>
                </c:pt>
                <c:pt idx="40604">
                  <c:v>2.7874678000000001E-6</c:v>
                </c:pt>
                <c:pt idx="40605">
                  <c:v>2.7831543000000001E-6</c:v>
                </c:pt>
                <c:pt idx="40606">
                  <c:v>2.7788482999999998E-6</c:v>
                </c:pt>
                <c:pt idx="40607">
                  <c:v>2.7745495999999998E-6</c:v>
                </c:pt>
                <c:pt idx="40608">
                  <c:v>2.7702582999999999E-6</c:v>
                </c:pt>
                <c:pt idx="40609">
                  <c:v>2.7659746E-6</c:v>
                </c:pt>
                <c:pt idx="40610">
                  <c:v>2.7616983999999999E-6</c:v>
                </c:pt>
                <c:pt idx="40611">
                  <c:v>2.7574294999999999E-6</c:v>
                </c:pt>
                <c:pt idx="40612">
                  <c:v>2.7531680000000001E-6</c:v>
                </c:pt>
                <c:pt idx="40613">
                  <c:v>2.7489141E-6</c:v>
                </c:pt>
                <c:pt idx="40614">
                  <c:v>2.7446674000000001E-6</c:v>
                </c:pt>
                <c:pt idx="40615">
                  <c:v>2.740428E-6</c:v>
                </c:pt>
                <c:pt idx="40616">
                  <c:v>2.7361961999999999E-6</c:v>
                </c:pt>
                <c:pt idx="40617">
                  <c:v>2.7319716000000002E-6</c:v>
                </c:pt>
                <c:pt idx="40618">
                  <c:v>2.7277541999999998E-6</c:v>
                </c:pt>
                <c:pt idx="40619">
                  <c:v>2.7235442000000001E-6</c:v>
                </c:pt>
                <c:pt idx="40620">
                  <c:v>2.7193414000000002E-6</c:v>
                </c:pt>
                <c:pt idx="40621">
                  <c:v>2.7151459000000001E-6</c:v>
                </c:pt>
                <c:pt idx="40622">
                  <c:v>2.7109576999999998E-6</c:v>
                </c:pt>
                <c:pt idx="40623">
                  <c:v>2.7067766999999998E-6</c:v>
                </c:pt>
                <c:pt idx="40624">
                  <c:v>2.7026031E-6</c:v>
                </c:pt>
                <c:pt idx="40625">
                  <c:v>2.6984364000000002E-6</c:v>
                </c:pt>
                <c:pt idx="40626">
                  <c:v>2.6942771000000001E-6</c:v>
                </c:pt>
                <c:pt idx="40627">
                  <c:v>2.6901248000000001E-6</c:v>
                </c:pt>
                <c:pt idx="40628">
                  <c:v>2.6859798000000002E-6</c:v>
                </c:pt>
                <c:pt idx="40629">
                  <c:v>2.6818417999999999E-6</c:v>
                </c:pt>
                <c:pt idx="40630">
                  <c:v>2.6777110999999998E-6</c:v>
                </c:pt>
                <c:pt idx="40631">
                  <c:v>2.6735875000000001E-6</c:v>
                </c:pt>
                <c:pt idx="40632">
                  <c:v>2.6694708999999999E-6</c:v>
                </c:pt>
                <c:pt idx="40633">
                  <c:v>2.6653613000000001E-6</c:v>
                </c:pt>
                <c:pt idx="40634">
                  <c:v>2.6612587999999999E-6</c:v>
                </c:pt>
                <c:pt idx="40635">
                  <c:v>2.6571633E-6</c:v>
                </c:pt>
                <c:pt idx="40636">
                  <c:v>2.6530749000000001E-6</c:v>
                </c:pt>
                <c:pt idx="40637">
                  <c:v>2.6489936E-6</c:v>
                </c:pt>
                <c:pt idx="40638">
                  <c:v>2.6449193E-6</c:v>
                </c:pt>
                <c:pt idx="40639">
                  <c:v>2.6408519999999999E-6</c:v>
                </c:pt>
                <c:pt idx="40640">
                  <c:v>2.6367917999999998E-6</c:v>
                </c:pt>
                <c:pt idx="40641">
                  <c:v>2.6327384000000002E-6</c:v>
                </c:pt>
                <c:pt idx="40642">
                  <c:v>2.6286921000000001E-6</c:v>
                </c:pt>
                <c:pt idx="40643">
                  <c:v>2.6246526E-6</c:v>
                </c:pt>
                <c:pt idx="40644">
                  <c:v>2.6206201E-6</c:v>
                </c:pt>
                <c:pt idx="40645">
                  <c:v>2.6165944000000001E-6</c:v>
                </c:pt>
                <c:pt idx="40646">
                  <c:v>2.6125756000000002E-6</c:v>
                </c:pt>
                <c:pt idx="40647">
                  <c:v>2.6085637999999999E-6</c:v>
                </c:pt>
                <c:pt idx="40648">
                  <c:v>2.6045589E-6</c:v>
                </c:pt>
                <c:pt idx="40649">
                  <c:v>2.6005606999999999E-6</c:v>
                </c:pt>
                <c:pt idx="40650">
                  <c:v>2.5965693999999998E-6</c:v>
                </c:pt>
                <c:pt idx="40651">
                  <c:v>2.5925848999999998E-6</c:v>
                </c:pt>
                <c:pt idx="40652">
                  <c:v>2.5886071999999999E-6</c:v>
                </c:pt>
                <c:pt idx="40653">
                  <c:v>2.5846364000000001E-6</c:v>
                </c:pt>
                <c:pt idx="40654">
                  <c:v>2.5806723E-6</c:v>
                </c:pt>
                <c:pt idx="40655">
                  <c:v>2.5767149000000001E-6</c:v>
                </c:pt>
                <c:pt idx="40656">
                  <c:v>2.5727642999999998E-6</c:v>
                </c:pt>
                <c:pt idx="40657">
                  <c:v>2.5688205000000001E-6</c:v>
                </c:pt>
                <c:pt idx="40658">
                  <c:v>2.5648833000000002E-6</c:v>
                </c:pt>
                <c:pt idx="40659">
                  <c:v>2.5609529E-6</c:v>
                </c:pt>
                <c:pt idx="40660">
                  <c:v>2.5570290999999999E-6</c:v>
                </c:pt>
                <c:pt idx="40661">
                  <c:v>2.5531119000000001E-6</c:v>
                </c:pt>
                <c:pt idx="40662">
                  <c:v>2.5492016E-6</c:v>
                </c:pt>
                <c:pt idx="40663">
                  <c:v>2.5452978000000001E-6</c:v>
                </c:pt>
                <c:pt idx="40664">
                  <c:v>2.5414006E-6</c:v>
                </c:pt>
                <c:pt idx="40665">
                  <c:v>2.5375100000000001E-6</c:v>
                </c:pt>
                <c:pt idx="40666">
                  <c:v>2.5336261999999999E-6</c:v>
                </c:pt>
                <c:pt idx="40667">
                  <c:v>2.5297490999999999E-6</c:v>
                </c:pt>
                <c:pt idx="40668">
                  <c:v>2.5258781999999999E-6</c:v>
                </c:pt>
                <c:pt idx="40669">
                  <c:v>2.5220140000000001E-6</c:v>
                </c:pt>
                <c:pt idx="40670">
                  <c:v>2.5181564000000001E-6</c:v>
                </c:pt>
                <c:pt idx="40671">
                  <c:v>2.5143053999999999E-6</c:v>
                </c:pt>
                <c:pt idx="40672">
                  <c:v>2.5104609E-6</c:v>
                </c:pt>
                <c:pt idx="40673">
                  <c:v>2.5066228999999999E-6</c:v>
                </c:pt>
                <c:pt idx="40674">
                  <c:v>2.5027914000000001E-6</c:v>
                </c:pt>
                <c:pt idx="40675">
                  <c:v>2.4989665000000002E-6</c:v>
                </c:pt>
                <c:pt idx="40676">
                  <c:v>2.4951480000000001E-6</c:v>
                </c:pt>
                <c:pt idx="40677">
                  <c:v>2.4913359E-6</c:v>
                </c:pt>
                <c:pt idx="40678">
                  <c:v>2.4875303000000001E-6</c:v>
                </c:pt>
                <c:pt idx="40679">
                  <c:v>2.4837311000000002E-6</c:v>
                </c:pt>
                <c:pt idx="40680">
                  <c:v>2.4799383000000002E-6</c:v>
                </c:pt>
                <c:pt idx="40681">
                  <c:v>2.4761521E-6</c:v>
                </c:pt>
                <c:pt idx="40682">
                  <c:v>2.4723722000000002E-6</c:v>
                </c:pt>
                <c:pt idx="40683">
                  <c:v>2.4685986999999999E-6</c:v>
                </c:pt>
                <c:pt idx="40684">
                  <c:v>2.4648316E-6</c:v>
                </c:pt>
                <c:pt idx="40685">
                  <c:v>2.4610708E-6</c:v>
                </c:pt>
                <c:pt idx="40686">
                  <c:v>2.4573163999999999E-6</c:v>
                </c:pt>
                <c:pt idx="40687">
                  <c:v>2.4535683999999998E-6</c:v>
                </c:pt>
                <c:pt idx="40688">
                  <c:v>2.4498264999999998E-6</c:v>
                </c:pt>
                <c:pt idx="40689">
                  <c:v>2.4460910000000001E-6</c:v>
                </c:pt>
                <c:pt idx="40690">
                  <c:v>2.4423618E-6</c:v>
                </c:pt>
                <c:pt idx="40691">
                  <c:v>2.4386388E-6</c:v>
                </c:pt>
                <c:pt idx="40692">
                  <c:v>2.4349221999999998E-6</c:v>
                </c:pt>
                <c:pt idx="40693">
                  <c:v>2.4312117000000002E-6</c:v>
                </c:pt>
                <c:pt idx="40694">
                  <c:v>2.4275075000000002E-6</c:v>
                </c:pt>
                <c:pt idx="40695">
                  <c:v>2.4238095000000001E-6</c:v>
                </c:pt>
                <c:pt idx="40696">
                  <c:v>2.4201179000000001E-6</c:v>
                </c:pt>
                <c:pt idx="40697">
                  <c:v>2.4164324000000001E-6</c:v>
                </c:pt>
                <c:pt idx="40698">
                  <c:v>2.4127530000000002E-6</c:v>
                </c:pt>
                <c:pt idx="40699">
                  <c:v>2.4090797999999999E-6</c:v>
                </c:pt>
                <c:pt idx="40700">
                  <c:v>2.4054127000000002E-6</c:v>
                </c:pt>
                <c:pt idx="40701">
                  <c:v>2.401752E-6</c:v>
                </c:pt>
                <c:pt idx="40702">
                  <c:v>2.3980973999999998E-6</c:v>
                </c:pt>
                <c:pt idx="40703">
                  <c:v>2.3944490000000002E-6</c:v>
                </c:pt>
                <c:pt idx="40704">
                  <c:v>2.3908064999999999E-6</c:v>
                </c:pt>
                <c:pt idx="40705">
                  <c:v>2.3871701000000002E-6</c:v>
                </c:pt>
                <c:pt idx="40706">
                  <c:v>2.3835398000000001E-6</c:v>
                </c:pt>
                <c:pt idx="40707">
                  <c:v>2.3799157000000001E-6</c:v>
                </c:pt>
                <c:pt idx="40708">
                  <c:v>2.3762977000000001E-6</c:v>
                </c:pt>
                <c:pt idx="40709">
                  <c:v>2.3726857E-6</c:v>
                </c:pt>
                <c:pt idx="40710">
                  <c:v>2.3690797999999999E-6</c:v>
                </c:pt>
                <c:pt idx="40711">
                  <c:v>2.3654798E-6</c:v>
                </c:pt>
                <c:pt idx="40712">
                  <c:v>2.3618858999999999E-6</c:v>
                </c:pt>
                <c:pt idx="40713">
                  <c:v>2.3582978999999999E-6</c:v>
                </c:pt>
                <c:pt idx="40714">
                  <c:v>2.3547161E-6</c:v>
                </c:pt>
                <c:pt idx="40715">
                  <c:v>2.3511402E-6</c:v>
                </c:pt>
                <c:pt idx="40716">
                  <c:v>2.3475702000000001E-6</c:v>
                </c:pt>
                <c:pt idx="40717">
                  <c:v>2.3440063999999998E-6</c:v>
                </c:pt>
                <c:pt idx="40718">
                  <c:v>2.3404483999999999E-6</c:v>
                </c:pt>
                <c:pt idx="40719">
                  <c:v>2.3368964000000001E-6</c:v>
                </c:pt>
                <c:pt idx="40720">
                  <c:v>2.3333503000000001E-6</c:v>
                </c:pt>
                <c:pt idx="40721">
                  <c:v>2.3298100999999999E-6</c:v>
                </c:pt>
                <c:pt idx="40722">
                  <c:v>2.3262758E-6</c:v>
                </c:pt>
                <c:pt idx="40723">
                  <c:v>2.3227473999999998E-6</c:v>
                </c:pt>
                <c:pt idx="40724">
                  <c:v>2.3192248999999999E-6</c:v>
                </c:pt>
                <c:pt idx="40725">
                  <c:v>2.3157080999999999E-6</c:v>
                </c:pt>
                <c:pt idx="40726">
                  <c:v>2.3121972000000001E-6</c:v>
                </c:pt>
                <c:pt idx="40727">
                  <c:v>2.3086923E-6</c:v>
                </c:pt>
                <c:pt idx="40728">
                  <c:v>2.3051931999999999E-6</c:v>
                </c:pt>
                <c:pt idx="40729">
                  <c:v>2.3016999E-6</c:v>
                </c:pt>
                <c:pt idx="40730">
                  <c:v>2.2982124E-6</c:v>
                </c:pt>
                <c:pt idx="40731">
                  <c:v>2.2947305999999999E-6</c:v>
                </c:pt>
                <c:pt idx="40732">
                  <c:v>2.2912547999999999E-6</c:v>
                </c:pt>
                <c:pt idx="40733">
                  <c:v>2.2877846E-6</c:v>
                </c:pt>
                <c:pt idx="40734">
                  <c:v>2.2843200999999999E-6</c:v>
                </c:pt>
                <c:pt idx="40735">
                  <c:v>2.2808615000000002E-6</c:v>
                </c:pt>
                <c:pt idx="40736">
                  <c:v>2.2774085999999999E-6</c:v>
                </c:pt>
                <c:pt idx="40737">
                  <c:v>2.2739613999999999E-6</c:v>
                </c:pt>
                <c:pt idx="40738">
                  <c:v>2.2705198999999999E-6</c:v>
                </c:pt>
                <c:pt idx="40739">
                  <c:v>2.2670843000000001E-6</c:v>
                </c:pt>
                <c:pt idx="40740">
                  <c:v>2.2636542999999998E-6</c:v>
                </c:pt>
                <c:pt idx="40741">
                  <c:v>2.2602300999999999E-6</c:v>
                </c:pt>
                <c:pt idx="40742">
                  <c:v>2.2568114999999999E-6</c:v>
                </c:pt>
                <c:pt idx="40743">
                  <c:v>2.2533984E-6</c:v>
                </c:pt>
                <c:pt idx="40744">
                  <c:v>2.249991E-6</c:v>
                </c:pt>
                <c:pt idx="40745">
                  <c:v>2.2465892E-6</c:v>
                </c:pt>
                <c:pt idx="40746">
                  <c:v>2.2431931999999999E-6</c:v>
                </c:pt>
                <c:pt idx="40747">
                  <c:v>2.2398028000000001E-6</c:v>
                </c:pt>
                <c:pt idx="40748">
                  <c:v>2.2364179E-6</c:v>
                </c:pt>
                <c:pt idx="40749">
                  <c:v>2.2330386999999998E-6</c:v>
                </c:pt>
                <c:pt idx="40750">
                  <c:v>2.2296649000000002E-6</c:v>
                </c:pt>
                <c:pt idx="40751">
                  <c:v>2.2262968E-6</c:v>
                </c:pt>
                <c:pt idx="40752">
                  <c:v>2.2229341999999999E-6</c:v>
                </c:pt>
                <c:pt idx="40753">
                  <c:v>2.2195773000000001E-6</c:v>
                </c:pt>
                <c:pt idx="40754">
                  <c:v>2.2162258000000001E-6</c:v>
                </c:pt>
                <c:pt idx="40755">
                  <c:v>2.2128799999999999E-6</c:v>
                </c:pt>
                <c:pt idx="40756">
                  <c:v>2.2095395999999998E-6</c:v>
                </c:pt>
                <c:pt idx="40757">
                  <c:v>2.2062046999999998E-6</c:v>
                </c:pt>
                <c:pt idx="40758">
                  <c:v>2.2028752999999999E-6</c:v>
                </c:pt>
                <c:pt idx="40759">
                  <c:v>2.1995514999999999E-6</c:v>
                </c:pt>
                <c:pt idx="40760">
                  <c:v>2.1962332999999999E-6</c:v>
                </c:pt>
                <c:pt idx="40761">
                  <c:v>2.1929204000000001E-6</c:v>
                </c:pt>
                <c:pt idx="40762">
                  <c:v>2.1896129999999999E-6</c:v>
                </c:pt>
                <c:pt idx="40763">
                  <c:v>2.1863111000000002E-6</c:v>
                </c:pt>
                <c:pt idx="40764">
                  <c:v>2.1830147000000001E-6</c:v>
                </c:pt>
                <c:pt idx="40765">
                  <c:v>2.1797233999999998E-6</c:v>
                </c:pt>
                <c:pt idx="40766">
                  <c:v>2.1764376000000001E-6</c:v>
                </c:pt>
                <c:pt idx="40767">
                  <c:v>2.1731572999999999E-6</c:v>
                </c:pt>
                <c:pt idx="40768">
                  <c:v>2.1698824999999998E-6</c:v>
                </c:pt>
                <c:pt idx="40769">
                  <c:v>2.1666130999999998E-6</c:v>
                </c:pt>
                <c:pt idx="40770">
                  <c:v>2.1633489E-6</c:v>
                </c:pt>
                <c:pt idx="40771">
                  <c:v>2.1600901999999999E-6</c:v>
                </c:pt>
                <c:pt idx="40772">
                  <c:v>2.1568367E-6</c:v>
                </c:pt>
                <c:pt idx="40773">
                  <c:v>2.1535886000000002E-6</c:v>
                </c:pt>
                <c:pt idx="40774">
                  <c:v>2.1503458000000001E-6</c:v>
                </c:pt>
                <c:pt idx="40775">
                  <c:v>2.1471085000000001E-6</c:v>
                </c:pt>
                <c:pt idx="40776">
                  <c:v>2.1438763999999999E-6</c:v>
                </c:pt>
                <c:pt idx="40777">
                  <c:v>2.1406494999999999E-6</c:v>
                </c:pt>
                <c:pt idx="40778">
                  <c:v>2.1374280999999999E-6</c:v>
                </c:pt>
                <c:pt idx="40779">
                  <c:v>2.1342118999999998E-6</c:v>
                </c:pt>
                <c:pt idx="40780">
                  <c:v>2.1310008999999999E-6</c:v>
                </c:pt>
                <c:pt idx="40781">
                  <c:v>2.1277951000000002E-6</c:v>
                </c:pt>
                <c:pt idx="40782">
                  <c:v>2.1245945999999998E-6</c:v>
                </c:pt>
                <c:pt idx="40783">
                  <c:v>2.1213993000000001E-6</c:v>
                </c:pt>
                <c:pt idx="40784">
                  <c:v>2.1182093000000002E-6</c:v>
                </c:pt>
                <c:pt idx="40785">
                  <c:v>2.1150245E-6</c:v>
                </c:pt>
                <c:pt idx="40786">
                  <c:v>2.1118449000000001E-6</c:v>
                </c:pt>
                <c:pt idx="40787">
                  <c:v>2.1086705E-6</c:v>
                </c:pt>
                <c:pt idx="40788">
                  <c:v>2.1055014E-6</c:v>
                </c:pt>
                <c:pt idx="40789">
                  <c:v>2.1023374999999998E-6</c:v>
                </c:pt>
                <c:pt idx="40790">
                  <c:v>2.0991787999999999E-6</c:v>
                </c:pt>
                <c:pt idx="40791">
                  <c:v>2.0960250999999999E-6</c:v>
                </c:pt>
                <c:pt idx="40792">
                  <c:v>2.0928767000000001E-6</c:v>
                </c:pt>
                <c:pt idx="40793">
                  <c:v>2.0897335000000001E-6</c:v>
                </c:pt>
                <c:pt idx="40794">
                  <c:v>2.0865953E-6</c:v>
                </c:pt>
                <c:pt idx="40795">
                  <c:v>2.0834623000000001E-6</c:v>
                </c:pt>
                <c:pt idx="40796">
                  <c:v>2.0803343000000001E-6</c:v>
                </c:pt>
                <c:pt idx="40797">
                  <c:v>2.0772115E-6</c:v>
                </c:pt>
                <c:pt idx="40798">
                  <c:v>2.0740938000000001E-6</c:v>
                </c:pt>
                <c:pt idx="40799">
                  <c:v>2.0709811000000002E-6</c:v>
                </c:pt>
                <c:pt idx="40800">
                  <c:v>2.0678735000000001E-6</c:v>
                </c:pt>
                <c:pt idx="40801">
                  <c:v>2.0639235999999999E-6</c:v>
                </c:pt>
                <c:pt idx="40802">
                  <c:v>2.0599932000000001E-6</c:v>
                </c:pt>
                <c:pt idx="40803">
                  <c:v>2.0560802999999998E-6</c:v>
                </c:pt>
                <c:pt idx="40804">
                  <c:v>2.0521833999999999E-6</c:v>
                </c:pt>
                <c:pt idx="40805">
                  <c:v>2.0483012000000001E-6</c:v>
                </c:pt>
                <c:pt idx="40806">
                  <c:v>2.0444329000000002E-6</c:v>
                </c:pt>
                <c:pt idx="40807">
                  <c:v>2.0405779999999998E-6</c:v>
                </c:pt>
                <c:pt idx="40808">
                  <c:v>2.0367359000000001E-6</c:v>
                </c:pt>
                <c:pt idx="40809">
                  <c:v>2.0329059999999998E-6</c:v>
                </c:pt>
                <c:pt idx="40810">
                  <c:v>2.0290878999999999E-6</c:v>
                </c:pt>
                <c:pt idx="40811">
                  <c:v>2.0252817E-6</c:v>
                </c:pt>
                <c:pt idx="40812">
                  <c:v>2.0214868E-6</c:v>
                </c:pt>
                <c:pt idx="40813">
                  <c:v>2.0177031E-6</c:v>
                </c:pt>
                <c:pt idx="40814">
                  <c:v>2.0139303000000001E-6</c:v>
                </c:pt>
                <c:pt idx="40815">
                  <c:v>2.0101684E-6</c:v>
                </c:pt>
                <c:pt idx="40816">
                  <c:v>2.0064172000000001E-6</c:v>
                </c:pt>
                <c:pt idx="40817">
                  <c:v>2.0026763999999998E-6</c:v>
                </c:pt>
                <c:pt idx="40818">
                  <c:v>1.9989459000000001E-6</c:v>
                </c:pt>
                <c:pt idx="40819">
                  <c:v>1.9952256000000001E-6</c:v>
                </c:pt>
                <c:pt idx="40820">
                  <c:v>1.9915154999999998E-6</c:v>
                </c:pt>
                <c:pt idx="40821">
                  <c:v>1.9878155000000002E-6</c:v>
                </c:pt>
                <c:pt idx="40822">
                  <c:v>1.9841252000000001E-6</c:v>
                </c:pt>
                <c:pt idx="40823">
                  <c:v>1.9804447000000001E-6</c:v>
                </c:pt>
                <c:pt idx="40824">
                  <c:v>1.9767738000000001E-6</c:v>
                </c:pt>
                <c:pt idx="40825">
                  <c:v>1.9731123999999999E-6</c:v>
                </c:pt>
                <c:pt idx="40826">
                  <c:v>1.9694604999999998E-6</c:v>
                </c:pt>
                <c:pt idx="40827">
                  <c:v>1.965818E-6</c:v>
                </c:pt>
                <c:pt idx="40828">
                  <c:v>1.9621848E-6</c:v>
                </c:pt>
                <c:pt idx="40829">
                  <c:v>1.9585608999999998E-6</c:v>
                </c:pt>
                <c:pt idx="40830">
                  <c:v>1.9549461000000001E-6</c:v>
                </c:pt>
                <c:pt idx="40831">
                  <c:v>1.9513403999999999E-6</c:v>
                </c:pt>
                <c:pt idx="40832">
                  <c:v>1.9477438000000001E-6</c:v>
                </c:pt>
                <c:pt idx="40833">
                  <c:v>1.9441560999999999E-6</c:v>
                </c:pt>
                <c:pt idx="40834">
                  <c:v>1.9405772E-6</c:v>
                </c:pt>
                <c:pt idx="40835">
                  <c:v>1.9370073000000001E-6</c:v>
                </c:pt>
                <c:pt idx="40836">
                  <c:v>1.9334460999999999E-6</c:v>
                </c:pt>
                <c:pt idx="40837">
                  <c:v>1.9298936E-6</c:v>
                </c:pt>
                <c:pt idx="40838">
                  <c:v>1.9263497999999999E-6</c:v>
                </c:pt>
                <c:pt idx="40839">
                  <c:v>1.9228146000000001E-6</c:v>
                </c:pt>
                <c:pt idx="40840">
                  <c:v>1.9192880000000001E-6</c:v>
                </c:pt>
                <c:pt idx="40841">
                  <c:v>1.9157699E-6</c:v>
                </c:pt>
                <c:pt idx="40842">
                  <c:v>1.9122601E-6</c:v>
                </c:pt>
                <c:pt idx="40843">
                  <c:v>1.9087587999999999E-6</c:v>
                </c:pt>
                <c:pt idx="40844">
                  <c:v>1.9052658E-6</c:v>
                </c:pt>
                <c:pt idx="40845">
                  <c:v>1.9017810000000001E-6</c:v>
                </c:pt>
                <c:pt idx="40846">
                  <c:v>1.8983046000000001E-6</c:v>
                </c:pt>
                <c:pt idx="40847">
                  <c:v>1.8948364E-6</c:v>
                </c:pt>
                <c:pt idx="40848">
                  <c:v>1.8913763E-6</c:v>
                </c:pt>
                <c:pt idx="40849">
                  <c:v>1.8879243E-6</c:v>
                </c:pt>
                <c:pt idx="40850">
                  <c:v>1.8844804E-6</c:v>
                </c:pt>
                <c:pt idx="40851">
                  <c:v>1.8810446000000001E-6</c:v>
                </c:pt>
                <c:pt idx="40852">
                  <c:v>1.8776167E-6</c:v>
                </c:pt>
                <c:pt idx="40853">
                  <c:v>1.8741968E-6</c:v>
                </c:pt>
                <c:pt idx="40854">
                  <c:v>1.8707848000000001E-6</c:v>
                </c:pt>
                <c:pt idx="40855">
                  <c:v>1.8673807E-6</c:v>
                </c:pt>
                <c:pt idx="40856">
                  <c:v>1.8639844E-6</c:v>
                </c:pt>
                <c:pt idx="40857">
                  <c:v>1.8605959E-6</c:v>
                </c:pt>
                <c:pt idx="40858">
                  <c:v>1.8572152000000001E-6</c:v>
                </c:pt>
                <c:pt idx="40859">
                  <c:v>1.8538424E-6</c:v>
                </c:pt>
                <c:pt idx="40860">
                  <c:v>1.8504771000000001E-6</c:v>
                </c:pt>
                <c:pt idx="40861">
                  <c:v>1.8471196E-6</c:v>
                </c:pt>
                <c:pt idx="40862">
                  <c:v>1.8437697E-6</c:v>
                </c:pt>
                <c:pt idx="40863">
                  <c:v>1.8404274000000001E-6</c:v>
                </c:pt>
                <c:pt idx="40864">
                  <c:v>1.8370926999999999E-6</c:v>
                </c:pt>
                <c:pt idx="40865">
                  <c:v>1.8337654999999999E-6</c:v>
                </c:pt>
                <c:pt idx="40866">
                  <c:v>1.8304458999999999E-6</c:v>
                </c:pt>
                <c:pt idx="40867">
                  <c:v>1.8271336999999999E-6</c:v>
                </c:pt>
                <c:pt idx="40868">
                  <c:v>1.8238289E-6</c:v>
                </c:pt>
                <c:pt idx="40869">
                  <c:v>1.8205316E-6</c:v>
                </c:pt>
                <c:pt idx="40870">
                  <c:v>1.8172416000000001E-6</c:v>
                </c:pt>
                <c:pt idx="40871">
                  <c:v>1.8139590000000001E-6</c:v>
                </c:pt>
                <c:pt idx="40872">
                  <c:v>1.8106837E-6</c:v>
                </c:pt>
                <c:pt idx="40873">
                  <c:v>1.8074156000000001E-6</c:v>
                </c:pt>
                <c:pt idx="40874">
                  <c:v>1.8041548999999999E-6</c:v>
                </c:pt>
                <c:pt idx="40875">
                  <c:v>1.8009014E-6</c:v>
                </c:pt>
                <c:pt idx="40876">
                  <c:v>1.7976552000000001E-6</c:v>
                </c:pt>
                <c:pt idx="40877">
                  <c:v>1.7944161000000001E-6</c:v>
                </c:pt>
                <c:pt idx="40878">
                  <c:v>1.7911842E-6</c:v>
                </c:pt>
                <c:pt idx="40879">
                  <c:v>1.7879594E-6</c:v>
                </c:pt>
                <c:pt idx="40880">
                  <c:v>1.7847416999999999E-6</c:v>
                </c:pt>
                <c:pt idx="40881">
                  <c:v>1.7815311E-6</c:v>
                </c:pt>
                <c:pt idx="40882">
                  <c:v>1.7783275E-6</c:v>
                </c:pt>
                <c:pt idx="40883">
                  <c:v>1.775131E-6</c:v>
                </c:pt>
                <c:pt idx="40884">
                  <c:v>1.7719414E-6</c:v>
                </c:pt>
                <c:pt idx="40885">
                  <c:v>1.7687588E-6</c:v>
                </c:pt>
                <c:pt idx="40886">
                  <c:v>1.7655831999999999E-6</c:v>
                </c:pt>
                <c:pt idx="40887">
                  <c:v>1.7624144E-6</c:v>
                </c:pt>
                <c:pt idx="40888">
                  <c:v>1.7592525000000001E-6</c:v>
                </c:pt>
                <c:pt idx="40889">
                  <c:v>1.7560976E-6</c:v>
                </c:pt>
                <c:pt idx="40890">
                  <c:v>1.7529495E-6</c:v>
                </c:pt>
                <c:pt idx="40891">
                  <c:v>1.7498082000000001E-6</c:v>
                </c:pt>
                <c:pt idx="40892">
                  <c:v>1.7466737E-6</c:v>
                </c:pt>
                <c:pt idx="40893">
                  <c:v>1.7435459E-6</c:v>
                </c:pt>
                <c:pt idx="40894">
                  <c:v>1.7404249E-6</c:v>
                </c:pt>
                <c:pt idx="40895">
                  <c:v>1.7373105000000001E-6</c:v>
                </c:pt>
                <c:pt idx="40896">
                  <c:v>1.7342029E-6</c:v>
                </c:pt>
                <c:pt idx="40897">
                  <c:v>1.7311020000000001E-6</c:v>
                </c:pt>
                <c:pt idx="40898">
                  <c:v>1.7280077999999999E-6</c:v>
                </c:pt>
                <c:pt idx="40899">
                  <c:v>1.7249201000000001E-6</c:v>
                </c:pt>
                <c:pt idx="40900">
                  <c:v>1.7218390999999999E-6</c:v>
                </c:pt>
                <c:pt idx="40901">
                  <c:v>1.7187647E-6</c:v>
                </c:pt>
                <c:pt idx="40902">
                  <c:v>1.7156968E-6</c:v>
                </c:pt>
                <c:pt idx="40903">
                  <c:v>1.7126354999999999E-6</c:v>
                </c:pt>
                <c:pt idx="40904">
                  <c:v>1.7095807E-6</c:v>
                </c:pt>
                <c:pt idx="40905">
                  <c:v>1.7065324000000001E-6</c:v>
                </c:pt>
                <c:pt idx="40906">
                  <c:v>1.7034906000000001E-6</c:v>
                </c:pt>
                <c:pt idx="40907">
                  <c:v>1.7004552999999999E-6</c:v>
                </c:pt>
                <c:pt idx="40908">
                  <c:v>1.6974262999999999E-6</c:v>
                </c:pt>
                <c:pt idx="40909">
                  <c:v>1.6944039E-6</c:v>
                </c:pt>
                <c:pt idx="40910">
                  <c:v>1.6913878E-6</c:v>
                </c:pt>
                <c:pt idx="40911">
                  <c:v>1.688378E-6</c:v>
                </c:pt>
                <c:pt idx="40912">
                  <c:v>1.6853746E-6</c:v>
                </c:pt>
                <c:pt idx="40913">
                  <c:v>1.6823776E-6</c:v>
                </c:pt>
                <c:pt idx="40914">
                  <c:v>1.6793869000000001E-6</c:v>
                </c:pt>
                <c:pt idx="40915">
                  <c:v>1.6764024999999999E-6</c:v>
                </c:pt>
                <c:pt idx="40916">
                  <c:v>1.6734243E-6</c:v>
                </c:pt>
                <c:pt idx="40917">
                  <c:v>1.6704524000000001E-6</c:v>
                </c:pt>
                <c:pt idx="40918">
                  <c:v>1.6674868000000001E-6</c:v>
                </c:pt>
                <c:pt idx="40919">
                  <c:v>1.6645273E-6</c:v>
                </c:pt>
                <c:pt idx="40920">
                  <c:v>1.6615741E-6</c:v>
                </c:pt>
                <c:pt idx="40921">
                  <c:v>1.658627E-6</c:v>
                </c:pt>
                <c:pt idx="40922">
                  <c:v>1.6556859999999999E-6</c:v>
                </c:pt>
                <c:pt idx="40923">
                  <c:v>1.6527512000000001E-6</c:v>
                </c:pt>
                <c:pt idx="40924">
                  <c:v>1.6498224999999999E-6</c:v>
                </c:pt>
                <c:pt idx="40925">
                  <c:v>1.6468998999999999E-6</c:v>
                </c:pt>
                <c:pt idx="40926">
                  <c:v>1.6439834E-6</c:v>
                </c:pt>
                <c:pt idx="40927">
                  <c:v>1.6410729E-6</c:v>
                </c:pt>
                <c:pt idx="40928">
                  <c:v>1.6381686000000001E-6</c:v>
                </c:pt>
                <c:pt idx="40929">
                  <c:v>1.6352701999999999E-6</c:v>
                </c:pt>
                <c:pt idx="40930">
                  <c:v>1.6323778999999999E-6</c:v>
                </c:pt>
                <c:pt idx="40931">
                  <c:v>1.6294914999999999E-6</c:v>
                </c:pt>
                <c:pt idx="40932">
                  <c:v>1.6266112E-6</c:v>
                </c:pt>
                <c:pt idx="40933">
                  <c:v>1.6237366999999999E-6</c:v>
                </c:pt>
                <c:pt idx="40934">
                  <c:v>1.6208680999999999E-6</c:v>
                </c:pt>
                <c:pt idx="40935">
                  <c:v>1.6180055000000001E-6</c:v>
                </c:pt>
                <c:pt idx="40936">
                  <c:v>1.6151488E-6</c:v>
                </c:pt>
                <c:pt idx="40937">
                  <c:v>1.6122979999999999E-6</c:v>
                </c:pt>
                <c:pt idx="40938">
                  <c:v>1.6094530999999999E-6</c:v>
                </c:pt>
                <c:pt idx="40939">
                  <c:v>1.606614E-6</c:v>
                </c:pt>
                <c:pt idx="40940">
                  <c:v>1.6037807000000001E-6</c:v>
                </c:pt>
                <c:pt idx="40941">
                  <c:v>1.6009533E-6</c:v>
                </c:pt>
                <c:pt idx="40942">
                  <c:v>1.5981317E-6</c:v>
                </c:pt>
                <c:pt idx="40943">
                  <c:v>1.5953157999999999E-6</c:v>
                </c:pt>
                <c:pt idx="40944">
                  <c:v>1.5925056999999999E-6</c:v>
                </c:pt>
                <c:pt idx="40945">
                  <c:v>1.5897014E-6</c:v>
                </c:pt>
                <c:pt idx="40946">
                  <c:v>1.5869027000000001E-6</c:v>
                </c:pt>
                <c:pt idx="40947">
                  <c:v>1.5841098E-6</c:v>
                </c:pt>
                <c:pt idx="40948">
                  <c:v>1.5813226E-6</c:v>
                </c:pt>
                <c:pt idx="40949">
                  <c:v>1.5785412E-6</c:v>
                </c:pt>
                <c:pt idx="40950">
                  <c:v>1.5757652999999999E-6</c:v>
                </c:pt>
                <c:pt idx="40951">
                  <c:v>1.5729951E-6</c:v>
                </c:pt>
                <c:pt idx="40952">
                  <c:v>1.5702306000000001E-6</c:v>
                </c:pt>
                <c:pt idx="40953">
                  <c:v>1.5674715999999999E-6</c:v>
                </c:pt>
                <c:pt idx="40954">
                  <c:v>1.5647182E-6</c:v>
                </c:pt>
                <c:pt idx="40955">
                  <c:v>1.5619705E-6</c:v>
                </c:pt>
                <c:pt idx="40956">
                  <c:v>1.5592283999999999E-6</c:v>
                </c:pt>
                <c:pt idx="40957">
                  <c:v>1.5564917E-6</c:v>
                </c:pt>
                <c:pt idx="40958">
                  <c:v>1.5537606000000001E-6</c:v>
                </c:pt>
                <c:pt idx="40959">
                  <c:v>1.5510350999999999E-6</c:v>
                </c:pt>
                <c:pt idx="40960">
                  <c:v>1.5483150000000001E-6</c:v>
                </c:pt>
                <c:pt idx="40961">
                  <c:v>1.5456005E-6</c:v>
                </c:pt>
                <c:pt idx="40962">
                  <c:v>1.5428915E-6</c:v>
                </c:pt>
                <c:pt idx="40963">
                  <c:v>1.5401879E-6</c:v>
                </c:pt>
                <c:pt idx="40964">
                  <c:v>1.5374897999999999E-6</c:v>
                </c:pt>
                <c:pt idx="40965">
                  <c:v>1.534797E-6</c:v>
                </c:pt>
                <c:pt idx="40966">
                  <c:v>1.5321096E-6</c:v>
                </c:pt>
                <c:pt idx="40967">
                  <c:v>1.5294278E-6</c:v>
                </c:pt>
                <c:pt idx="40968">
                  <c:v>1.5267511999999999E-6</c:v>
                </c:pt>
                <c:pt idx="40969">
                  <c:v>1.5240801E-6</c:v>
                </c:pt>
                <c:pt idx="40970">
                  <c:v>1.5214142999999999E-6</c:v>
                </c:pt>
                <c:pt idx="40971">
                  <c:v>1.5187539E-6</c:v>
                </c:pt>
                <c:pt idx="40972">
                  <c:v>1.5160988000000001E-6</c:v>
                </c:pt>
                <c:pt idx="40973">
                  <c:v>1.5134490000000001E-6</c:v>
                </c:pt>
                <c:pt idx="40974">
                  <c:v>1.5108045E-6</c:v>
                </c:pt>
                <c:pt idx="40975">
                  <c:v>1.5081652999999999E-6</c:v>
                </c:pt>
                <c:pt idx="40976">
                  <c:v>1.5055314E-6</c:v>
                </c:pt>
                <c:pt idx="40977">
                  <c:v>1.5029027000000001E-6</c:v>
                </c:pt>
                <c:pt idx="40978">
                  <c:v>1.5002792999999999E-6</c:v>
                </c:pt>
                <c:pt idx="40979">
                  <c:v>1.4976611E-6</c:v>
                </c:pt>
                <c:pt idx="40980">
                  <c:v>1.4950481000000001E-6</c:v>
                </c:pt>
                <c:pt idx="40981">
                  <c:v>1.4924403E-6</c:v>
                </c:pt>
                <c:pt idx="40982">
                  <c:v>1.4898378E-6</c:v>
                </c:pt>
                <c:pt idx="40983">
                  <c:v>1.4872403999999999E-6</c:v>
                </c:pt>
                <c:pt idx="40984">
                  <c:v>1.4846482000000001E-6</c:v>
                </c:pt>
                <c:pt idx="40985">
                  <c:v>1.4820612E-6</c:v>
                </c:pt>
                <c:pt idx="40986">
                  <c:v>1.4794791999999999E-6</c:v>
                </c:pt>
                <c:pt idx="40987">
                  <c:v>1.4769024E-6</c:v>
                </c:pt>
                <c:pt idx="40988">
                  <c:v>1.4743307E-6</c:v>
                </c:pt>
                <c:pt idx="40989">
                  <c:v>1.4717641E-6</c:v>
                </c:pt>
                <c:pt idx="40990">
                  <c:v>1.4692026E-6</c:v>
                </c:pt>
                <c:pt idx="40991">
                  <c:v>1.4666463000000001E-6</c:v>
                </c:pt>
                <c:pt idx="40992">
                  <c:v>1.4640949E-6</c:v>
                </c:pt>
                <c:pt idx="40993">
                  <c:v>1.4615485000000001E-6</c:v>
                </c:pt>
                <c:pt idx="40994">
                  <c:v>1.4590072999999999E-6</c:v>
                </c:pt>
                <c:pt idx="40995">
                  <c:v>1.4564710999999999E-6</c:v>
                </c:pt>
                <c:pt idx="40996">
                  <c:v>1.4539397999999999E-6</c:v>
                </c:pt>
                <c:pt idx="40997">
                  <c:v>1.4514136E-6</c:v>
                </c:pt>
                <c:pt idx="40998">
                  <c:v>1.4488924E-6</c:v>
                </c:pt>
                <c:pt idx="40999">
                  <c:v>1.446376E-6</c:v>
                </c:pt>
                <c:pt idx="41000">
                  <c:v>1.4438646999999999E-6</c:v>
                </c:pt>
                <c:pt idx="41001">
                  <c:v>1.4413582000000001E-6</c:v>
                </c:pt>
                <c:pt idx="41002">
                  <c:v>1.4388568000000001E-6</c:v>
                </c:pt>
                <c:pt idx="41003">
                  <c:v>1.4363602E-6</c:v>
                </c:pt>
                <c:pt idx="41004">
                  <c:v>1.4338685E-6</c:v>
                </c:pt>
                <c:pt idx="41005">
                  <c:v>1.4313817000000001E-6</c:v>
                </c:pt>
                <c:pt idx="41006">
                  <c:v>1.4288997999999999E-6</c:v>
                </c:pt>
                <c:pt idx="41007">
                  <c:v>1.4264227999999999E-6</c:v>
                </c:pt>
                <c:pt idx="41008">
                  <c:v>1.4239506999999999E-6</c:v>
                </c:pt>
                <c:pt idx="41009">
                  <c:v>1.4214834999999999E-6</c:v>
                </c:pt>
                <c:pt idx="41010">
                  <c:v>1.419021E-6</c:v>
                </c:pt>
                <c:pt idx="41011">
                  <c:v>1.4165635000000001E-6</c:v>
                </c:pt>
                <c:pt idx="41012">
                  <c:v>1.4141107E-6</c:v>
                </c:pt>
                <c:pt idx="41013">
                  <c:v>1.4116627E-6</c:v>
                </c:pt>
                <c:pt idx="41014">
                  <c:v>1.4092194000000001E-6</c:v>
                </c:pt>
                <c:pt idx="41015">
                  <c:v>1.4067809E-6</c:v>
                </c:pt>
                <c:pt idx="41016">
                  <c:v>1.4043472E-6</c:v>
                </c:pt>
                <c:pt idx="41017">
                  <c:v>1.4019183E-6</c:v>
                </c:pt>
                <c:pt idx="41018">
                  <c:v>1.3994941000000001E-6</c:v>
                </c:pt>
                <c:pt idx="41019">
                  <c:v>1.3970745999999999E-6</c:v>
                </c:pt>
                <c:pt idx="41020">
                  <c:v>1.3946599E-6</c:v>
                </c:pt>
                <c:pt idx="41021">
                  <c:v>1.3922498E-6</c:v>
                </c:pt>
                <c:pt idx="41022">
                  <c:v>1.3898443999999999E-6</c:v>
                </c:pt>
                <c:pt idx="41023">
                  <c:v>1.3874437E-6</c:v>
                </c:pt>
                <c:pt idx="41024">
                  <c:v>1.3850477000000001E-6</c:v>
                </c:pt>
                <c:pt idx="41025">
                  <c:v>1.3826563E-6</c:v>
                </c:pt>
                <c:pt idx="41026">
                  <c:v>1.3802695E-6</c:v>
                </c:pt>
                <c:pt idx="41027">
                  <c:v>1.3778874E-6</c:v>
                </c:pt>
                <c:pt idx="41028">
                  <c:v>1.3755100000000001E-6</c:v>
                </c:pt>
                <c:pt idx="41029">
                  <c:v>1.3731370999999999E-6</c:v>
                </c:pt>
                <c:pt idx="41030">
                  <c:v>1.3707688999999999E-6</c:v>
                </c:pt>
                <c:pt idx="41031">
                  <c:v>1.3684053000000001E-6</c:v>
                </c:pt>
                <c:pt idx="41032">
                  <c:v>1.3660461000000001E-6</c:v>
                </c:pt>
                <c:pt idx="41033">
                  <c:v>1.3636916999999999E-6</c:v>
                </c:pt>
                <c:pt idx="41034">
                  <c:v>1.3613418E-6</c:v>
                </c:pt>
                <c:pt idx="41035">
                  <c:v>1.3589964000000001E-6</c:v>
                </c:pt>
                <c:pt idx="41036">
                  <c:v>1.3566555999999999E-6</c:v>
                </c:pt>
                <c:pt idx="41037">
                  <c:v>1.3543192000000001E-6</c:v>
                </c:pt>
                <c:pt idx="41038">
                  <c:v>1.3519874E-6</c:v>
                </c:pt>
                <c:pt idx="41039">
                  <c:v>1.3496601000000001E-6</c:v>
                </c:pt>
                <c:pt idx="41040">
                  <c:v>1.3473373E-6</c:v>
                </c:pt>
                <c:pt idx="41041">
                  <c:v>1.3450189999999999E-6</c:v>
                </c:pt>
                <c:pt idx="41042">
                  <c:v>1.3427050999999999E-6</c:v>
                </c:pt>
                <c:pt idx="41043">
                  <c:v>1.3403957E-6</c:v>
                </c:pt>
                <c:pt idx="41044">
                  <c:v>1.3380907000000001E-6</c:v>
                </c:pt>
                <c:pt idx="41045">
                  <c:v>1.3357901000000001E-6</c:v>
                </c:pt>
                <c:pt idx="41046">
                  <c:v>1.3334940000000001E-6</c:v>
                </c:pt>
                <c:pt idx="41047">
                  <c:v>1.3312022999999999E-6</c:v>
                </c:pt>
                <c:pt idx="41048">
                  <c:v>1.3289150000000001E-6</c:v>
                </c:pt>
                <c:pt idx="41049">
                  <c:v>1.3266320999999999E-6</c:v>
                </c:pt>
                <c:pt idx="41050">
                  <c:v>1.3243535000000001E-6</c:v>
                </c:pt>
                <c:pt idx="41051">
                  <c:v>1.3220795E-6</c:v>
                </c:pt>
                <c:pt idx="41052">
                  <c:v>1.3198097000000001E-6</c:v>
                </c:pt>
                <c:pt idx="41053">
                  <c:v>1.3175443000000001E-6</c:v>
                </c:pt>
                <c:pt idx="41054">
                  <c:v>1.3152832E-6</c:v>
                </c:pt>
                <c:pt idx="41055">
                  <c:v>1.3130265E-6</c:v>
                </c:pt>
                <c:pt idx="41056">
                  <c:v>1.3107739999999999E-6</c:v>
                </c:pt>
                <c:pt idx="41057">
                  <c:v>1.3085258E-6</c:v>
                </c:pt>
                <c:pt idx="41058">
                  <c:v>1.306282E-6</c:v>
                </c:pt>
                <c:pt idx="41059">
                  <c:v>1.3040424999999999E-6</c:v>
                </c:pt>
                <c:pt idx="41060">
                  <c:v>1.3018073E-6</c:v>
                </c:pt>
                <c:pt idx="41061">
                  <c:v>1.2995763E-6</c:v>
                </c:pt>
                <c:pt idx="41062">
                  <c:v>1.2973496E-6</c:v>
                </c:pt>
                <c:pt idx="41063">
                  <c:v>1.2951272000000001E-6</c:v>
                </c:pt>
                <c:pt idx="41064">
                  <c:v>1.292909E-6</c:v>
                </c:pt>
                <c:pt idx="41065">
                  <c:v>1.2906951E-6</c:v>
                </c:pt>
                <c:pt idx="41066">
                  <c:v>1.2884854E-6</c:v>
                </c:pt>
                <c:pt idx="41067">
                  <c:v>1.2862798000000001E-6</c:v>
                </c:pt>
                <c:pt idx="41068">
                  <c:v>1.2840785000000001E-6</c:v>
                </c:pt>
                <c:pt idx="41069">
                  <c:v>1.2818814E-6</c:v>
                </c:pt>
                <c:pt idx="41070">
                  <c:v>1.2796885E-6</c:v>
                </c:pt>
                <c:pt idx="41071">
                  <c:v>1.2774998E-6</c:v>
                </c:pt>
                <c:pt idx="41072">
                  <c:v>1.2753152E-6</c:v>
                </c:pt>
                <c:pt idx="41073">
                  <c:v>1.2731348E-6</c:v>
                </c:pt>
                <c:pt idx="41074">
                  <c:v>1.2709585E-6</c:v>
                </c:pt>
                <c:pt idx="41075">
                  <c:v>1.2687863000000001E-6</c:v>
                </c:pt>
                <c:pt idx="41076">
                  <c:v>1.2666183E-6</c:v>
                </c:pt>
                <c:pt idx="41077">
                  <c:v>1.2644543E-6</c:v>
                </c:pt>
                <c:pt idx="41078">
                  <c:v>1.2622944999999999E-6</c:v>
                </c:pt>
                <c:pt idx="41079">
                  <c:v>1.2601387999999999E-6</c:v>
                </c:pt>
                <c:pt idx="41080">
                  <c:v>1.2579872E-6</c:v>
                </c:pt>
                <c:pt idx="41081">
                  <c:v>1.2558396E-6</c:v>
                </c:pt>
                <c:pt idx="41082">
                  <c:v>1.2536961999999999E-6</c:v>
                </c:pt>
                <c:pt idx="41083">
                  <c:v>1.2515568E-6</c:v>
                </c:pt>
                <c:pt idx="41084">
                  <c:v>1.2494214E-6</c:v>
                </c:pt>
                <c:pt idx="41085">
                  <c:v>1.2472901E-6</c:v>
                </c:pt>
                <c:pt idx="41086">
                  <c:v>1.2451627999999999E-6</c:v>
                </c:pt>
                <c:pt idx="41087">
                  <c:v>1.2430396000000001E-6</c:v>
                </c:pt>
                <c:pt idx="41088">
                  <c:v>1.2409203999999999E-6</c:v>
                </c:pt>
                <c:pt idx="41089">
                  <c:v>1.2388051E-6</c:v>
                </c:pt>
                <c:pt idx="41090">
                  <c:v>1.2366937999999999E-6</c:v>
                </c:pt>
                <c:pt idx="41091">
                  <c:v>1.2345864999999999E-6</c:v>
                </c:pt>
                <c:pt idx="41092">
                  <c:v>1.2324832000000001E-6</c:v>
                </c:pt>
                <c:pt idx="41093">
                  <c:v>1.2303838999999999E-6</c:v>
                </c:pt>
                <c:pt idx="41094">
                  <c:v>1.2282885E-6</c:v>
                </c:pt>
                <c:pt idx="41095">
                  <c:v>1.2261971000000001E-6</c:v>
                </c:pt>
                <c:pt idx="41096">
                  <c:v>1.2241095999999999E-6</c:v>
                </c:pt>
                <c:pt idx="41097">
                  <c:v>1.2220260999999999E-6</c:v>
                </c:pt>
                <c:pt idx="41098">
                  <c:v>1.2199465000000001E-6</c:v>
                </c:pt>
                <c:pt idx="41099">
                  <c:v>1.2178708E-6</c:v>
                </c:pt>
                <c:pt idx="41100">
                  <c:v>1.215799E-6</c:v>
                </c:pt>
                <c:pt idx="41101">
                  <c:v>1.2137311000000001E-6</c:v>
                </c:pt>
                <c:pt idx="41102">
                  <c:v>1.2116672E-6</c:v>
                </c:pt>
                <c:pt idx="41103">
                  <c:v>1.209607E-6</c:v>
                </c:pt>
                <c:pt idx="41104">
                  <c:v>1.2075507999999999E-6</c:v>
                </c:pt>
                <c:pt idx="41105">
                  <c:v>1.2054984000000001E-6</c:v>
                </c:pt>
                <c:pt idx="41106">
                  <c:v>1.2034498999999999E-6</c:v>
                </c:pt>
                <c:pt idx="41107">
                  <c:v>1.2014052000000001E-6</c:v>
                </c:pt>
                <c:pt idx="41108">
                  <c:v>1.1993643E-6</c:v>
                </c:pt>
                <c:pt idx="41109">
                  <c:v>1.1973273000000001E-6</c:v>
                </c:pt>
                <c:pt idx="41110">
                  <c:v>1.1952941E-6</c:v>
                </c:pt>
                <c:pt idx="41111">
                  <c:v>1.1932646999999999E-6</c:v>
                </c:pt>
                <c:pt idx="41112">
                  <c:v>1.1912391000000001E-6</c:v>
                </c:pt>
                <c:pt idx="41113">
                  <c:v>1.1892173000000001E-6</c:v>
                </c:pt>
                <c:pt idx="41114">
                  <c:v>1.1871992000000001E-6</c:v>
                </c:pt>
                <c:pt idx="41115">
                  <c:v>1.1851849E-6</c:v>
                </c:pt>
                <c:pt idx="41116">
                  <c:v>1.1831745E-6</c:v>
                </c:pt>
                <c:pt idx="41117">
                  <c:v>1.1811678000000001E-6</c:v>
                </c:pt>
                <c:pt idx="41118">
                  <c:v>1.1791649E-6</c:v>
                </c:pt>
                <c:pt idx="41119">
                  <c:v>1.1771657E-6</c:v>
                </c:pt>
                <c:pt idx="41120">
                  <c:v>1.1751703E-6</c:v>
                </c:pt>
                <c:pt idx="41121">
                  <c:v>1.1731785E-6</c:v>
                </c:pt>
                <c:pt idx="41122">
                  <c:v>1.1711904E-6</c:v>
                </c:pt>
                <c:pt idx="41123">
                  <c:v>1.1692061000000001E-6</c:v>
                </c:pt>
                <c:pt idx="41124">
                  <c:v>1.1672255E-6</c:v>
                </c:pt>
                <c:pt idx="41125">
                  <c:v>1.1652486E-6</c:v>
                </c:pt>
                <c:pt idx="41126">
                  <c:v>1.1632752999999999E-6</c:v>
                </c:pt>
                <c:pt idx="41127">
                  <c:v>1.1613058000000001E-6</c:v>
                </c:pt>
                <c:pt idx="41128">
                  <c:v>1.1593399E-6</c:v>
                </c:pt>
                <c:pt idx="41129">
                  <c:v>1.1573776999999999E-6</c:v>
                </c:pt>
                <c:pt idx="41130">
                  <c:v>1.1554191E-6</c:v>
                </c:pt>
                <c:pt idx="41131">
                  <c:v>1.1534642E-6</c:v>
                </c:pt>
                <c:pt idx="41132">
                  <c:v>1.1515128E-6</c:v>
                </c:pt>
                <c:pt idx="41133">
                  <c:v>1.1495651999999999E-6</c:v>
                </c:pt>
                <c:pt idx="41134">
                  <c:v>1.1476210999999999E-6</c:v>
                </c:pt>
                <c:pt idx="41135">
                  <c:v>1.1456807E-6</c:v>
                </c:pt>
                <c:pt idx="41136">
                  <c:v>1.1437439E-6</c:v>
                </c:pt>
                <c:pt idx="41137">
                  <c:v>1.1418107000000001E-6</c:v>
                </c:pt>
                <c:pt idx="41138">
                  <c:v>1.1398810999999999E-6</c:v>
                </c:pt>
                <c:pt idx="41139">
                  <c:v>1.137955E-6</c:v>
                </c:pt>
                <c:pt idx="41140">
                  <c:v>1.1360326000000001E-6</c:v>
                </c:pt>
                <c:pt idx="41141">
                  <c:v>1.1341136000000001E-6</c:v>
                </c:pt>
                <c:pt idx="41142">
                  <c:v>1.1321982999999999E-6</c:v>
                </c:pt>
                <c:pt idx="41143">
                  <c:v>1.1302866000000001E-6</c:v>
                </c:pt>
                <c:pt idx="41144">
                  <c:v>1.1283784000000001E-6</c:v>
                </c:pt>
                <c:pt idx="41145">
                  <c:v>1.1264736000000001E-6</c:v>
                </c:pt>
                <c:pt idx="41146">
                  <c:v>1.1245725E-6</c:v>
                </c:pt>
                <c:pt idx="41147">
                  <c:v>1.1226747999999999E-6</c:v>
                </c:pt>
                <c:pt idx="41148">
                  <c:v>1.1207807E-6</c:v>
                </c:pt>
                <c:pt idx="41149">
                  <c:v>1.1188901000000001E-6</c:v>
                </c:pt>
                <c:pt idx="41150">
                  <c:v>1.1170029999999999E-6</c:v>
                </c:pt>
                <c:pt idx="41151">
                  <c:v>1.1151193000000001E-6</c:v>
                </c:pt>
                <c:pt idx="41152">
                  <c:v>1.1132390999999999E-6</c:v>
                </c:pt>
                <c:pt idx="41153">
                  <c:v>1.1113625E-6</c:v>
                </c:pt>
                <c:pt idx="41154">
                  <c:v>1.1094893000000001E-6</c:v>
                </c:pt>
                <c:pt idx="41155">
                  <c:v>1.1076195999999999E-6</c:v>
                </c:pt>
                <c:pt idx="41156">
                  <c:v>1.1057533000000001E-6</c:v>
                </c:pt>
                <c:pt idx="41157">
                  <c:v>1.1038904E-6</c:v>
                </c:pt>
                <c:pt idx="41158">
                  <c:v>1.102031E-6</c:v>
                </c:pt>
                <c:pt idx="41159">
                  <c:v>1.100175E-6</c:v>
                </c:pt>
                <c:pt idx="41160">
                  <c:v>1.0983225E-6</c:v>
                </c:pt>
                <c:pt idx="41161">
                  <c:v>1.0964734000000001E-6</c:v>
                </c:pt>
                <c:pt idx="41162">
                  <c:v>1.0946277E-6</c:v>
                </c:pt>
                <c:pt idx="41163">
                  <c:v>1.0927853999999999E-6</c:v>
                </c:pt>
                <c:pt idx="41164">
                  <c:v>1.0909464999999999E-6</c:v>
                </c:pt>
                <c:pt idx="41165">
                  <c:v>1.0891109E-6</c:v>
                </c:pt>
                <c:pt idx="41166">
                  <c:v>1.0872787E-6</c:v>
                </c:pt>
                <c:pt idx="41167">
                  <c:v>1.0854499999999999E-6</c:v>
                </c:pt>
                <c:pt idx="41168">
                  <c:v>1.0836245E-6</c:v>
                </c:pt>
                <c:pt idx="41169">
                  <c:v>1.0818024999999999E-6</c:v>
                </c:pt>
                <c:pt idx="41170">
                  <c:v>1.0799837E-6</c:v>
                </c:pt>
                <c:pt idx="41171">
                  <c:v>1.0781683000000001E-6</c:v>
                </c:pt>
                <c:pt idx="41172">
                  <c:v>1.0763563000000001E-6</c:v>
                </c:pt>
                <c:pt idx="41173">
                  <c:v>1.0745475E-6</c:v>
                </c:pt>
                <c:pt idx="41174">
                  <c:v>1.0727421E-6</c:v>
                </c:pt>
                <c:pt idx="41175">
                  <c:v>1.07094E-6</c:v>
                </c:pt>
                <c:pt idx="41176">
                  <c:v>1.0691413E-6</c:v>
                </c:pt>
                <c:pt idx="41177">
                  <c:v>1.0673458E-6</c:v>
                </c:pt>
                <c:pt idx="41178">
                  <c:v>1.0655536E-6</c:v>
                </c:pt>
                <c:pt idx="41179">
                  <c:v>1.0637648000000001E-6</c:v>
                </c:pt>
                <c:pt idx="41180">
                  <c:v>1.0619792000000001E-6</c:v>
                </c:pt>
                <c:pt idx="41181">
                  <c:v>1.0601968000000001E-6</c:v>
                </c:pt>
                <c:pt idx="41182">
                  <c:v>1.0584178000000001E-6</c:v>
                </c:pt>
                <c:pt idx="41183">
                  <c:v>1.0566420000000001E-6</c:v>
                </c:pt>
                <c:pt idx="41184">
                  <c:v>1.0548694E-6</c:v>
                </c:pt>
                <c:pt idx="41185">
                  <c:v>1.0530999999999999E-6</c:v>
                </c:pt>
                <c:pt idx="41186">
                  <c:v>1.0513338999999999E-6</c:v>
                </c:pt>
                <c:pt idx="41187">
                  <c:v>1.0495711000000001E-6</c:v>
                </c:pt>
                <c:pt idx="41188">
                  <c:v>1.0478114999999999E-6</c:v>
                </c:pt>
                <c:pt idx="41189">
                  <c:v>1.0460550000000001E-6</c:v>
                </c:pt>
                <c:pt idx="41190">
                  <c:v>1.0443018000000001E-6</c:v>
                </c:pt>
                <c:pt idx="41191">
                  <c:v>1.0425518E-6</c:v>
                </c:pt>
                <c:pt idx="41192">
                  <c:v>1.040805E-6</c:v>
                </c:pt>
                <c:pt idx="41193">
                  <c:v>1.0390614000000001E-6</c:v>
                </c:pt>
                <c:pt idx="41194">
                  <c:v>1.0373209999999999E-6</c:v>
                </c:pt>
                <c:pt idx="41195">
                  <c:v>1.0355838E-6</c:v>
                </c:pt>
                <c:pt idx="41196">
                  <c:v>1.0338497E-6</c:v>
                </c:pt>
                <c:pt idx="41197">
                  <c:v>1.0321188E-6</c:v>
                </c:pt>
                <c:pt idx="41198">
                  <c:v>1.0303910000000001E-6</c:v>
                </c:pt>
                <c:pt idx="41199">
                  <c:v>1.0286664000000001E-6</c:v>
                </c:pt>
                <c:pt idx="41200">
                  <c:v>1.0269449000000001E-6</c:v>
                </c:pt>
                <c:pt idx="41201">
                  <c:v>1.0252264999999999E-6</c:v>
                </c:pt>
                <c:pt idx="41202">
                  <c:v>1.0235112999999999E-6</c:v>
                </c:pt>
                <c:pt idx="41203">
                  <c:v>1.0217992E-6</c:v>
                </c:pt>
                <c:pt idx="41204">
                  <c:v>1.0200902999999999E-6</c:v>
                </c:pt>
                <c:pt idx="41205">
                  <c:v>1.0183844E-6</c:v>
                </c:pt>
                <c:pt idx="41206">
                  <c:v>1.0166817E-6</c:v>
                </c:pt>
                <c:pt idx="41207">
                  <c:v>1.0149821000000001E-6</c:v>
                </c:pt>
                <c:pt idx="41208">
                  <c:v>1.0132856E-6</c:v>
                </c:pt>
                <c:pt idx="41209">
                  <c:v>1.0115920999999999E-6</c:v>
                </c:pt>
                <c:pt idx="41210">
                  <c:v>1.0099017000000001E-6</c:v>
                </c:pt>
                <c:pt idx="41211">
                  <c:v>1.0082142999999999E-6</c:v>
                </c:pt>
                <c:pt idx="41212">
                  <c:v>1.0065300999999999E-6</c:v>
                </c:pt>
                <c:pt idx="41213">
                  <c:v>1.0048489E-6</c:v>
                </c:pt>
                <c:pt idx="41214">
                  <c:v>1.0031707E-6</c:v>
                </c:pt>
                <c:pt idx="41215">
                  <c:v>1.0014956999999999E-6</c:v>
                </c:pt>
                <c:pt idx="41216">
                  <c:v>9.9982367000000004E-7</c:v>
                </c:pt>
                <c:pt idx="41217">
                  <c:v>9.9815462999999999E-7</c:v>
                </c:pt>
                <c:pt idx="41218">
                  <c:v>9.964886700000001E-7</c:v>
                </c:pt>
                <c:pt idx="41219">
                  <c:v>9.9482565000000007E-7</c:v>
                </c:pt>
                <c:pt idx="41220">
                  <c:v>9.9316570999999999E-7</c:v>
                </c:pt>
                <c:pt idx="41221">
                  <c:v>9.9150873000000007E-7</c:v>
                </c:pt>
                <c:pt idx="41222">
                  <c:v>9.8985481000000002E-7</c:v>
                </c:pt>
                <c:pt idx="41223">
                  <c:v>9.8820384999999991E-7</c:v>
                </c:pt>
                <c:pt idx="41224">
                  <c:v>9.8655584999999994E-7</c:v>
                </c:pt>
                <c:pt idx="41225">
                  <c:v>9.8491091000000007E-7</c:v>
                </c:pt>
                <c:pt idx="41226">
                  <c:v>9.8326892999999992E-7</c:v>
                </c:pt>
                <c:pt idx="41227">
                  <c:v>9.8162990999999992E-7</c:v>
                </c:pt>
                <c:pt idx="41228">
                  <c:v>9.7999384000000004E-7</c:v>
                </c:pt>
                <c:pt idx="41229">
                  <c:v>9.7836073000000009E-7</c:v>
                </c:pt>
                <c:pt idx="41230">
                  <c:v>9.7673058000000008E-7</c:v>
                </c:pt>
                <c:pt idx="41231">
                  <c:v>9.7510337999999997E-7</c:v>
                </c:pt>
                <c:pt idx="41232">
                  <c:v>9.7347912999999997E-7</c:v>
                </c:pt>
                <c:pt idx="41233">
                  <c:v>9.7185783999999992E-7</c:v>
                </c:pt>
                <c:pt idx="41234">
                  <c:v>9.7023940000000003E-7</c:v>
                </c:pt>
                <c:pt idx="41235">
                  <c:v>9.6862391000000005E-7</c:v>
                </c:pt>
                <c:pt idx="41236">
                  <c:v>9.6701136999999997E-7</c:v>
                </c:pt>
                <c:pt idx="41237">
                  <c:v>9.6540168000000006E-7</c:v>
                </c:pt>
                <c:pt idx="41238">
                  <c:v>9.6379495000000009E-7</c:v>
                </c:pt>
                <c:pt idx="41239">
                  <c:v>9.6219105000000001E-7</c:v>
                </c:pt>
                <c:pt idx="41240">
                  <c:v>9.6059011000000008E-7</c:v>
                </c:pt>
                <c:pt idx="41241">
                  <c:v>9.589920199999999E-7</c:v>
                </c:pt>
                <c:pt idx="41242">
                  <c:v>9.5739688000000005E-7</c:v>
                </c:pt>
                <c:pt idx="41243">
                  <c:v>9.5580457999999991E-7</c:v>
                </c:pt>
                <c:pt idx="41244">
                  <c:v>9.542151199999999E-7</c:v>
                </c:pt>
                <c:pt idx="41245">
                  <c:v>9.5262856999999998E-7</c:v>
                </c:pt>
                <c:pt idx="41246">
                  <c:v>9.5104485000000004E-7</c:v>
                </c:pt>
                <c:pt idx="41247">
                  <c:v>9.4946397999999996E-7</c:v>
                </c:pt>
                <c:pt idx="41248">
                  <c:v>9.4788595000000003E-7</c:v>
                </c:pt>
                <c:pt idx="41249">
                  <c:v>9.4631076000000001E-7</c:v>
                </c:pt>
                <c:pt idx="41250">
                  <c:v>9.4473841999999996E-7</c:v>
                </c:pt>
                <c:pt idx="41251">
                  <c:v>9.4316891000000001E-7</c:v>
                </c:pt>
                <c:pt idx="41252">
                  <c:v>9.4160219999999995E-7</c:v>
                </c:pt>
                <c:pt idx="41253">
                  <c:v>9.4003831999999999E-7</c:v>
                </c:pt>
                <c:pt idx="41254">
                  <c:v>9.3847722999999998E-7</c:v>
                </c:pt>
                <c:pt idx="41255">
                  <c:v>9.3691892E-7</c:v>
                </c:pt>
                <c:pt idx="41256">
                  <c:v>9.3536345999999998E-7</c:v>
                </c:pt>
                <c:pt idx="41257">
                  <c:v>9.3381077999999999E-7</c:v>
                </c:pt>
                <c:pt idx="41258">
                  <c:v>9.3226088999999996E-7</c:v>
                </c:pt>
                <c:pt idx="41259">
                  <c:v>9.3071377999999995E-7</c:v>
                </c:pt>
                <c:pt idx="41260">
                  <c:v>9.2916946E-7</c:v>
                </c:pt>
                <c:pt idx="41261">
                  <c:v>9.2762787E-7</c:v>
                </c:pt>
                <c:pt idx="41262">
                  <c:v>9.2608906000000003E-7</c:v>
                </c:pt>
                <c:pt idx="41263">
                  <c:v>9.2455304000000002E-7</c:v>
                </c:pt>
                <c:pt idx="41264">
                  <c:v>9.2301974000000003E-7</c:v>
                </c:pt>
                <c:pt idx="41265">
                  <c:v>9.2148916999999998E-7</c:v>
                </c:pt>
                <c:pt idx="41266">
                  <c:v>9.1996139E-7</c:v>
                </c:pt>
                <c:pt idx="41267">
                  <c:v>9.1843633999999997E-7</c:v>
                </c:pt>
                <c:pt idx="41268">
                  <c:v>9.1691401999999999E-7</c:v>
                </c:pt>
                <c:pt idx="41269">
                  <c:v>9.1539442000000004E-7</c:v>
                </c:pt>
                <c:pt idx="41270">
                  <c:v>9.1387755999999996E-7</c:v>
                </c:pt>
                <c:pt idx="41271">
                  <c:v>9.1236336000000001E-7</c:v>
                </c:pt>
                <c:pt idx="41272">
                  <c:v>9.1085190000000004E-7</c:v>
                </c:pt>
                <c:pt idx="41273">
                  <c:v>9.0934315999999999E-7</c:v>
                </c:pt>
                <c:pt idx="41274">
                  <c:v>9.0783708999999999E-7</c:v>
                </c:pt>
                <c:pt idx="41275">
                  <c:v>9.0633369999999997E-7</c:v>
                </c:pt>
                <c:pt idx="41276">
                  <c:v>9.0483302999999996E-7</c:v>
                </c:pt>
                <c:pt idx="41277">
                  <c:v>9.0333504000000005E-7</c:v>
                </c:pt>
                <c:pt idx="41278">
                  <c:v>9.0183971000000004E-7</c:v>
                </c:pt>
                <c:pt idx="41279">
                  <c:v>9.0034706000000001E-7</c:v>
                </c:pt>
                <c:pt idx="41280">
                  <c:v>8.9885708000000004E-7</c:v>
                </c:pt>
                <c:pt idx="41281">
                  <c:v>8.9736977000000001E-7</c:v>
                </c:pt>
                <c:pt idx="41282">
                  <c:v>8.9588507999999995E-7</c:v>
                </c:pt>
                <c:pt idx="41283">
                  <c:v>8.9440306000000005E-7</c:v>
                </c:pt>
                <c:pt idx="41284">
                  <c:v>8.9292370999999999E-7</c:v>
                </c:pt>
                <c:pt idx="41285">
                  <c:v>8.9144696999999997E-7</c:v>
                </c:pt>
                <c:pt idx="41286">
                  <c:v>8.8997285000000004E-7</c:v>
                </c:pt>
                <c:pt idx="41287">
                  <c:v>8.8850140000000004E-7</c:v>
                </c:pt>
                <c:pt idx="41288">
                  <c:v>8.8703257000000003E-7</c:v>
                </c:pt>
                <c:pt idx="41289">
                  <c:v>8.8556634999999995E-7</c:v>
                </c:pt>
                <c:pt idx="41290">
                  <c:v>8.8410274999999995E-7</c:v>
                </c:pt>
                <c:pt idx="41291">
                  <c:v>8.8264176E-7</c:v>
                </c:pt>
                <c:pt idx="41292">
                  <c:v>8.8118333000000002E-7</c:v>
                </c:pt>
                <c:pt idx="41293">
                  <c:v>8.7972750999999997E-7</c:v>
                </c:pt>
                <c:pt idx="41294">
                  <c:v>8.7827431000000001E-7</c:v>
                </c:pt>
                <c:pt idx="41295">
                  <c:v>8.7682365999999997E-7</c:v>
                </c:pt>
                <c:pt idx="41296">
                  <c:v>8.7537563000000002E-7</c:v>
                </c:pt>
                <c:pt idx="41297">
                  <c:v>8.7393016000000004E-7</c:v>
                </c:pt>
                <c:pt idx="41298">
                  <c:v>8.7248725000000003E-7</c:v>
                </c:pt>
                <c:pt idx="41299">
                  <c:v>8.7104688999999995E-7</c:v>
                </c:pt>
                <c:pt idx="41300">
                  <c:v>8.6960909999999998E-7</c:v>
                </c:pt>
                <c:pt idx="41301">
                  <c:v>8.6817386000000005E-7</c:v>
                </c:pt>
                <c:pt idx="41302">
                  <c:v>8.6674116999999995E-7</c:v>
                </c:pt>
                <c:pt idx="41303">
                  <c:v>8.6531104999999995E-7</c:v>
                </c:pt>
                <c:pt idx="41304">
                  <c:v>8.6388343000000003E-7</c:v>
                </c:pt>
                <c:pt idx="41305">
                  <c:v>8.6245836000000004E-7</c:v>
                </c:pt>
                <c:pt idx="41306">
                  <c:v>8.6103585999999995E-7</c:v>
                </c:pt>
                <c:pt idx="41307">
                  <c:v>8.5961585E-7</c:v>
                </c:pt>
                <c:pt idx="41308">
                  <c:v>8.5819835000000005E-7</c:v>
                </c:pt>
                <c:pt idx="41309">
                  <c:v>8.5678334000000002E-7</c:v>
                </c:pt>
                <c:pt idx="41310">
                  <c:v>8.553709E-7</c:v>
                </c:pt>
                <c:pt idx="41311">
                  <c:v>8.5396096000000005E-7</c:v>
                </c:pt>
                <c:pt idx="41312">
                  <c:v>8.5255351000000002E-7</c:v>
                </c:pt>
                <c:pt idx="41313">
                  <c:v>8.5114850999999999E-7</c:v>
                </c:pt>
                <c:pt idx="41314">
                  <c:v>8.4974601999999996E-7</c:v>
                </c:pt>
                <c:pt idx="41315">
                  <c:v>8.4834601999999996E-7</c:v>
                </c:pt>
                <c:pt idx="41316">
                  <c:v>8.4694852000000003E-7</c:v>
                </c:pt>
                <c:pt idx="41317">
                  <c:v>8.4555346999999999E-7</c:v>
                </c:pt>
                <c:pt idx="41318">
                  <c:v>8.4416092000000001E-7</c:v>
                </c:pt>
                <c:pt idx="41319">
                  <c:v>8.4277082000000003E-7</c:v>
                </c:pt>
                <c:pt idx="41320">
                  <c:v>8.4138316000000001E-7</c:v>
                </c:pt>
                <c:pt idx="41321">
                  <c:v>8.3999799000000002E-7</c:v>
                </c:pt>
                <c:pt idx="41322">
                  <c:v>8.3861527999999995E-7</c:v>
                </c:pt>
                <c:pt idx="41323">
                  <c:v>8.3723500999999995E-7</c:v>
                </c:pt>
                <c:pt idx="41324">
                  <c:v>8.3585718000000001E-7</c:v>
                </c:pt>
                <c:pt idx="41325">
                  <c:v>8.3448173999999995E-7</c:v>
                </c:pt>
                <c:pt idx="41326">
                  <c:v>8.3310873999999996E-7</c:v>
                </c:pt>
                <c:pt idx="41327">
                  <c:v>8.3173818999999995E-7</c:v>
                </c:pt>
                <c:pt idx="41328">
                  <c:v>8.3037003000000005E-7</c:v>
                </c:pt>
                <c:pt idx="41329">
                  <c:v>8.2900430999999999E-7</c:v>
                </c:pt>
                <c:pt idx="41330">
                  <c:v>8.2764096999999999E-7</c:v>
                </c:pt>
                <c:pt idx="41331">
                  <c:v>8.2628009000000002E-7</c:v>
                </c:pt>
                <c:pt idx="41332">
                  <c:v>8.2492159E-7</c:v>
                </c:pt>
                <c:pt idx="41333">
                  <c:v>8.2356547000000004E-7</c:v>
                </c:pt>
                <c:pt idx="41334">
                  <c:v>8.2221175E-7</c:v>
                </c:pt>
                <c:pt idx="41335">
                  <c:v>8.2086041000000001E-7</c:v>
                </c:pt>
                <c:pt idx="41336">
                  <c:v>8.1951146000000001E-7</c:v>
                </c:pt>
                <c:pt idx="41337">
                  <c:v>8.1816488999999997E-7</c:v>
                </c:pt>
                <c:pt idx="41338">
                  <c:v>8.1682072000000005E-7</c:v>
                </c:pt>
                <c:pt idx="41339">
                  <c:v>8.1547886999999997E-7</c:v>
                </c:pt>
                <c:pt idx="41340">
                  <c:v>8.1413940999999999E-7</c:v>
                </c:pt>
                <c:pt idx="41341">
                  <c:v>8.1280227999999998E-7</c:v>
                </c:pt>
                <c:pt idx="41342">
                  <c:v>8.1146753999999997E-7</c:v>
                </c:pt>
                <c:pt idx="41343">
                  <c:v>8.1013513000000004E-7</c:v>
                </c:pt>
                <c:pt idx="41344">
                  <c:v>8.0880504999999999E-7</c:v>
                </c:pt>
                <c:pt idx="41345">
                  <c:v>8.0747736000000003E-7</c:v>
                </c:pt>
                <c:pt idx="41346">
                  <c:v>8.0615199999999995E-7</c:v>
                </c:pt>
                <c:pt idx="41347">
                  <c:v>8.0482896999999996E-7</c:v>
                </c:pt>
                <c:pt idx="41348">
                  <c:v>8.0350827000000005E-7</c:v>
                </c:pt>
                <c:pt idx="41349">
                  <c:v>8.0218990000000002E-7</c:v>
                </c:pt>
                <c:pt idx="41350">
                  <c:v>8.0087385999999997E-7</c:v>
                </c:pt>
                <c:pt idx="41351">
                  <c:v>7.9956010000000004E-7</c:v>
                </c:pt>
                <c:pt idx="41352">
                  <c:v>7.9824865999999995E-7</c:v>
                </c:pt>
                <c:pt idx="41353">
                  <c:v>7.9693949999999997E-7</c:v>
                </c:pt>
                <c:pt idx="41354">
                  <c:v>7.9563266999999998E-7</c:v>
                </c:pt>
                <c:pt idx="41355">
                  <c:v>7.9432812E-7</c:v>
                </c:pt>
                <c:pt idx="41356">
                  <c:v>7.9302588999999997E-7</c:v>
                </c:pt>
                <c:pt idx="41357">
                  <c:v>7.9172594000000005E-7</c:v>
                </c:pt>
                <c:pt idx="41358">
                  <c:v>7.9042826000000001E-7</c:v>
                </c:pt>
                <c:pt idx="41359">
                  <c:v>7.8913285999999997E-7</c:v>
                </c:pt>
                <c:pt idx="41360">
                  <c:v>7.8783971999999998E-7</c:v>
                </c:pt>
                <c:pt idx="41361">
                  <c:v>7.8654887000000004E-7</c:v>
                </c:pt>
                <c:pt idx="41362">
                  <c:v>7.8526028000000004E-7</c:v>
                </c:pt>
                <c:pt idx="41363">
                  <c:v>7.8397397000000005E-7</c:v>
                </c:pt>
                <c:pt idx="41364">
                  <c:v>7.8268987999999996E-7</c:v>
                </c:pt>
                <c:pt idx="41365">
                  <c:v>7.8140805999999996E-7</c:v>
                </c:pt>
                <c:pt idx="41366">
                  <c:v>7.8012845999999996E-7</c:v>
                </c:pt>
                <c:pt idx="41367">
                  <c:v>7.7885113000000004E-7</c:v>
                </c:pt>
                <c:pt idx="41368">
                  <c:v>7.7757602000000002E-7</c:v>
                </c:pt>
                <c:pt idx="41369">
                  <c:v>7.7630317999999998E-7</c:v>
                </c:pt>
                <c:pt idx="41370">
                  <c:v>7.7503256000000005E-7</c:v>
                </c:pt>
                <c:pt idx="41371">
                  <c:v>7.7376416000000002E-7</c:v>
                </c:pt>
                <c:pt idx="41372">
                  <c:v>7.7249796999999996E-7</c:v>
                </c:pt>
                <c:pt idx="41373">
                  <c:v>7.7123400000000001E-7</c:v>
                </c:pt>
                <c:pt idx="41374">
                  <c:v>7.6997224999999996E-7</c:v>
                </c:pt>
                <c:pt idx="41375">
                  <c:v>7.6871270999999999E-7</c:v>
                </c:pt>
                <c:pt idx="41376">
                  <c:v>7.6745533000000002E-7</c:v>
                </c:pt>
                <c:pt idx="41377">
                  <c:v>7.6620017000000005E-7</c:v>
                </c:pt>
                <c:pt idx="41378">
                  <c:v>7.6494722999999999E-7</c:v>
                </c:pt>
                <c:pt idx="41379">
                  <c:v>7.6369645000000003E-7</c:v>
                </c:pt>
                <c:pt idx="41380">
                  <c:v>7.6244788000000004E-7</c:v>
                </c:pt>
                <c:pt idx="41381">
                  <c:v>7.6120147999999998E-7</c:v>
                </c:pt>
                <c:pt idx="41382">
                  <c:v>7.5995722999999999E-7</c:v>
                </c:pt>
                <c:pt idx="41383">
                  <c:v>7.5871520000000001E-7</c:v>
                </c:pt>
                <c:pt idx="41384">
                  <c:v>7.5747533000000003E-7</c:v>
                </c:pt>
                <c:pt idx="41385">
                  <c:v>7.5623762999999998E-7</c:v>
                </c:pt>
                <c:pt idx="41386">
                  <c:v>7.5500208E-7</c:v>
                </c:pt>
                <c:pt idx="41387">
                  <c:v>7.5376869000000002E-7</c:v>
                </c:pt>
                <c:pt idx="41388">
                  <c:v>7.5253746000000004E-7</c:v>
                </c:pt>
                <c:pt idx="41389">
                  <c:v>7.5130838999999995E-7</c:v>
                </c:pt>
                <c:pt idx="41390">
                  <c:v>7.5008143E-7</c:v>
                </c:pt>
                <c:pt idx="41391">
                  <c:v>7.4885662000000002E-7</c:v>
                </c:pt>
                <c:pt idx="41392">
                  <c:v>7.4763397999999996E-7</c:v>
                </c:pt>
                <c:pt idx="41393">
                  <c:v>7.4641342999999997E-7</c:v>
                </c:pt>
                <c:pt idx="41394">
                  <c:v>7.4519505000000002E-7</c:v>
                </c:pt>
                <c:pt idx="41395">
                  <c:v>7.4397876999999995E-7</c:v>
                </c:pt>
                <c:pt idx="41396">
                  <c:v>7.4276460000000003E-7</c:v>
                </c:pt>
                <c:pt idx="41397">
                  <c:v>7.4155252999999999E-7</c:v>
                </c:pt>
                <c:pt idx="41398">
                  <c:v>7.4034261000000002E-7</c:v>
                </c:pt>
                <c:pt idx="41399">
                  <c:v>7.3913479999999997E-7</c:v>
                </c:pt>
                <c:pt idx="41400">
                  <c:v>7.3792909999999996E-7</c:v>
                </c:pt>
                <c:pt idx="41401">
                  <c:v>7.3654535999999996E-7</c:v>
                </c:pt>
                <c:pt idx="41402">
                  <c:v>7.3515986000000005E-7</c:v>
                </c:pt>
                <c:pt idx="41403">
                  <c:v>7.3377332999999999E-7</c:v>
                </c:pt>
                <c:pt idx="41404">
                  <c:v>7.3238635E-7</c:v>
                </c:pt>
                <c:pt idx="41405">
                  <c:v>7.3099932000000004E-7</c:v>
                </c:pt>
                <c:pt idx="41406">
                  <c:v>7.2961257000000004E-7</c:v>
                </c:pt>
                <c:pt idx="41407">
                  <c:v>7.2822626999999997E-7</c:v>
                </c:pt>
                <c:pt idx="41408">
                  <c:v>7.2684065000000004E-7</c:v>
                </c:pt>
                <c:pt idx="41409">
                  <c:v>7.2545588999999995E-7</c:v>
                </c:pt>
                <c:pt idx="41410">
                  <c:v>7.2407208999999996E-7</c:v>
                </c:pt>
                <c:pt idx="41411">
                  <c:v>7.2268931999999999E-7</c:v>
                </c:pt>
                <c:pt idx="41412">
                  <c:v>7.2130769000000003E-7</c:v>
                </c:pt>
                <c:pt idx="41413">
                  <c:v>7.1992730000000001E-7</c:v>
                </c:pt>
                <c:pt idx="41414">
                  <c:v>7.1854821999999999E-7</c:v>
                </c:pt>
                <c:pt idx="41415">
                  <c:v>7.1717044999999995E-7</c:v>
                </c:pt>
                <c:pt idx="41416">
                  <c:v>7.1579409999999998E-7</c:v>
                </c:pt>
                <c:pt idx="41417">
                  <c:v>7.1441922999999997E-7</c:v>
                </c:pt>
                <c:pt idx="41418">
                  <c:v>7.1304584000000005E-7</c:v>
                </c:pt>
                <c:pt idx="41419">
                  <c:v>7.1167403000000003E-7</c:v>
                </c:pt>
                <c:pt idx="41420">
                  <c:v>7.1030377000000002E-7</c:v>
                </c:pt>
                <c:pt idx="41421">
                  <c:v>7.0893515000000003E-7</c:v>
                </c:pt>
                <c:pt idx="41422">
                  <c:v>7.0756817999999999E-7</c:v>
                </c:pt>
                <c:pt idx="41423">
                  <c:v>7.0620290999999998E-7</c:v>
                </c:pt>
                <c:pt idx="41424">
                  <c:v>7.0483935000000003E-7</c:v>
                </c:pt>
                <c:pt idx="41425">
                  <c:v>7.0347755E-7</c:v>
                </c:pt>
                <c:pt idx="41426">
                  <c:v>7.0211752000000005E-7</c:v>
                </c:pt>
                <c:pt idx="41427">
                  <c:v>7.0075929999999998E-7</c:v>
                </c:pt>
                <c:pt idx="41428">
                  <c:v>6.9940289999999996E-7</c:v>
                </c:pt>
                <c:pt idx="41429">
                  <c:v>6.9804831999999997E-7</c:v>
                </c:pt>
                <c:pt idx="41430">
                  <c:v>6.9669562000000003E-7</c:v>
                </c:pt>
                <c:pt idx="41431">
                  <c:v>6.9534480000000003E-7</c:v>
                </c:pt>
                <c:pt idx="41432">
                  <c:v>6.9399583999999999E-7</c:v>
                </c:pt>
                <c:pt idx="41433">
                  <c:v>6.9264877000000004E-7</c:v>
                </c:pt>
                <c:pt idx="41434">
                  <c:v>6.9130362999999999E-7</c:v>
                </c:pt>
                <c:pt idx="41435">
                  <c:v>6.8996041999999995E-7</c:v>
                </c:pt>
                <c:pt idx="41436">
                  <c:v>6.8861920000000004E-7</c:v>
                </c:pt>
                <c:pt idx="41437">
                  <c:v>6.8727991000000004E-7</c:v>
                </c:pt>
                <c:pt idx="41438">
                  <c:v>6.8594260999999995E-7</c:v>
                </c:pt>
                <c:pt idx="41439">
                  <c:v>6.8460729999999999E-7</c:v>
                </c:pt>
                <c:pt idx="41440">
                  <c:v>6.8327398000000004E-7</c:v>
                </c:pt>
                <c:pt idx="41441">
                  <c:v>6.8194265000000001E-7</c:v>
                </c:pt>
                <c:pt idx="41442">
                  <c:v>6.8061337E-7</c:v>
                </c:pt>
                <c:pt idx="41443">
                  <c:v>6.7928612999999998E-7</c:v>
                </c:pt>
                <c:pt idx="41444">
                  <c:v>6.7796087999999998E-7</c:v>
                </c:pt>
                <c:pt idx="41445">
                  <c:v>6.7663768E-7</c:v>
                </c:pt>
                <c:pt idx="41446">
                  <c:v>6.7531652999999995E-7</c:v>
                </c:pt>
                <c:pt idx="41447">
                  <c:v>6.7399747999999999E-7</c:v>
                </c:pt>
                <c:pt idx="41448">
                  <c:v>6.7268047000000002E-7</c:v>
                </c:pt>
                <c:pt idx="41449">
                  <c:v>6.7136550999999997E-7</c:v>
                </c:pt>
                <c:pt idx="41450">
                  <c:v>6.7005265999999996E-7</c:v>
                </c:pt>
                <c:pt idx="41451">
                  <c:v>6.6874185000000003E-7</c:v>
                </c:pt>
                <c:pt idx="41452">
                  <c:v>6.6743314E-7</c:v>
                </c:pt>
                <c:pt idx="41453">
                  <c:v>6.6612653999999999E-7</c:v>
                </c:pt>
                <c:pt idx="41454">
                  <c:v>6.6482203999999998E-7</c:v>
                </c:pt>
                <c:pt idx="41455">
                  <c:v>6.6351963999999997E-7</c:v>
                </c:pt>
                <c:pt idx="41456">
                  <c:v>6.6221934999999998E-7</c:v>
                </c:pt>
                <c:pt idx="41457">
                  <c:v>6.6092115999999999E-7</c:v>
                </c:pt>
                <c:pt idx="41458">
                  <c:v>6.5962506999999999E-7</c:v>
                </c:pt>
                <c:pt idx="41459">
                  <c:v>6.5833109000000003E-7</c:v>
                </c:pt>
                <c:pt idx="41460">
                  <c:v>6.5703926999999996E-7</c:v>
                </c:pt>
                <c:pt idx="41461">
                  <c:v>6.5574954999999999E-7</c:v>
                </c:pt>
                <c:pt idx="41462">
                  <c:v>6.5446193000000001E-7</c:v>
                </c:pt>
                <c:pt idx="41463">
                  <c:v>6.5317647000000004E-7</c:v>
                </c:pt>
                <c:pt idx="41464">
                  <c:v>6.5189316999999995E-7</c:v>
                </c:pt>
                <c:pt idx="41465">
                  <c:v>6.5061198000000001E-7</c:v>
                </c:pt>
                <c:pt idx="41466">
                  <c:v>6.4933294999999996E-7</c:v>
                </c:pt>
                <c:pt idx="41467">
                  <c:v>6.4805602000000001E-7</c:v>
                </c:pt>
                <c:pt idx="41468">
                  <c:v>6.4678124999999995E-7</c:v>
                </c:pt>
                <c:pt idx="41469">
                  <c:v>6.4550862999999997E-7</c:v>
                </c:pt>
                <c:pt idx="41470">
                  <c:v>6.4423818000000002E-7</c:v>
                </c:pt>
                <c:pt idx="41471">
                  <c:v>6.4296983999999999E-7</c:v>
                </c:pt>
                <c:pt idx="41472">
                  <c:v>6.4170365000000004E-7</c:v>
                </c:pt>
                <c:pt idx="41473">
                  <c:v>6.4043961999999998E-7</c:v>
                </c:pt>
                <c:pt idx="41474">
                  <c:v>6.3917775999999996E-7</c:v>
                </c:pt>
                <c:pt idx="41475">
                  <c:v>6.3791805E-7</c:v>
                </c:pt>
                <c:pt idx="41476">
                  <c:v>6.3666044999999998E-7</c:v>
                </c:pt>
                <c:pt idx="41477">
                  <c:v>6.3540500000000002E-7</c:v>
                </c:pt>
                <c:pt idx="41478">
                  <c:v>6.3415171999999999E-7</c:v>
                </c:pt>
                <c:pt idx="41479">
                  <c:v>6.3290059000000003E-7</c:v>
                </c:pt>
                <c:pt idx="41480">
                  <c:v>6.3165163E-7</c:v>
                </c:pt>
                <c:pt idx="41481">
                  <c:v>6.3040482999999998E-7</c:v>
                </c:pt>
                <c:pt idx="41482">
                  <c:v>6.2916018000000002E-7</c:v>
                </c:pt>
                <c:pt idx="41483">
                  <c:v>6.279177E-7</c:v>
                </c:pt>
                <c:pt idx="41484">
                  <c:v>6.2667737999999997E-7</c:v>
                </c:pt>
                <c:pt idx="41485">
                  <c:v>6.2543921000000001E-7</c:v>
                </c:pt>
                <c:pt idx="41486">
                  <c:v>6.2420320999999999E-7</c:v>
                </c:pt>
                <c:pt idx="41487">
                  <c:v>6.2296936999999996E-7</c:v>
                </c:pt>
                <c:pt idx="41488">
                  <c:v>6.2173768000000001E-7</c:v>
                </c:pt>
                <c:pt idx="41489">
                  <c:v>6.2050815999999998E-7</c:v>
                </c:pt>
                <c:pt idx="41490">
                  <c:v>6.1928079999999996E-7</c:v>
                </c:pt>
                <c:pt idx="41491">
                  <c:v>6.1805559000000001E-7</c:v>
                </c:pt>
                <c:pt idx="41492">
                  <c:v>6.1683254999999998E-7</c:v>
                </c:pt>
                <c:pt idx="41493">
                  <c:v>6.1561160999999996E-7</c:v>
                </c:pt>
                <c:pt idx="41494">
                  <c:v>6.1439283000000003E-7</c:v>
                </c:pt>
                <c:pt idx="41495">
                  <c:v>6.1317621000000001E-7</c:v>
                </c:pt>
                <c:pt idx="41496">
                  <c:v>6.1196174999999998E-7</c:v>
                </c:pt>
                <c:pt idx="41497">
                  <c:v>6.1074944999999995E-7</c:v>
                </c:pt>
                <c:pt idx="41498">
                  <c:v>6.0953931000000003E-7</c:v>
                </c:pt>
                <c:pt idx="41499">
                  <c:v>6.0833133E-7</c:v>
                </c:pt>
                <c:pt idx="41500">
                  <c:v>6.0712550999999998E-7</c:v>
                </c:pt>
                <c:pt idx="41501">
                  <c:v>6.0592184999999995E-7</c:v>
                </c:pt>
                <c:pt idx="41502">
                  <c:v>6.0472035999999996E-7</c:v>
                </c:pt>
                <c:pt idx="41503">
                  <c:v>6.0352096000000004E-7</c:v>
                </c:pt>
                <c:pt idx="41504">
                  <c:v>6.0232372E-7</c:v>
                </c:pt>
                <c:pt idx="41505">
                  <c:v>6.0112865000000001E-7</c:v>
                </c:pt>
                <c:pt idx="41506">
                  <c:v>5.9993572999999998E-7</c:v>
                </c:pt>
                <c:pt idx="41507">
                  <c:v>5.9874497999999999E-7</c:v>
                </c:pt>
                <c:pt idx="41508">
                  <c:v>5.9755631999999995E-7</c:v>
                </c:pt>
                <c:pt idx="41509">
                  <c:v>5.9636982999999995E-7</c:v>
                </c:pt>
                <c:pt idx="41510">
                  <c:v>5.9518549999999995E-7</c:v>
                </c:pt>
                <c:pt idx="41511">
                  <c:v>5.9400326999999995E-7</c:v>
                </c:pt>
                <c:pt idx="41512">
                  <c:v>5.9282320000000005E-7</c:v>
                </c:pt>
                <c:pt idx="41513">
                  <c:v>5.9164529000000005E-7</c:v>
                </c:pt>
                <c:pt idx="41514">
                  <c:v>5.9046948000000004E-7</c:v>
                </c:pt>
                <c:pt idx="41515">
                  <c:v>5.8929583999999996E-7</c:v>
                </c:pt>
                <c:pt idx="41516">
                  <c:v>5.8812429000000005E-7</c:v>
                </c:pt>
                <c:pt idx="41517">
                  <c:v>5.8695490999999997E-7</c:v>
                </c:pt>
                <c:pt idx="41518">
                  <c:v>5.8578762999999999E-7</c:v>
                </c:pt>
                <c:pt idx="41519">
                  <c:v>5.8462251E-7</c:v>
                </c:pt>
                <c:pt idx="41520">
                  <c:v>5.8345950000000005E-7</c:v>
                </c:pt>
                <c:pt idx="41521">
                  <c:v>5.8229857999999995E-7</c:v>
                </c:pt>
                <c:pt idx="41522">
                  <c:v>5.8113982999999999E-7</c:v>
                </c:pt>
                <c:pt idx="41523">
                  <c:v>5.7998318000000003E-7</c:v>
                </c:pt>
                <c:pt idx="41524">
                  <c:v>5.7882862999999996E-7</c:v>
                </c:pt>
                <c:pt idx="41525">
                  <c:v>5.7767625000000002E-7</c:v>
                </c:pt>
                <c:pt idx="41526">
                  <c:v>5.7652596000000005E-7</c:v>
                </c:pt>
                <c:pt idx="41527">
                  <c:v>5.7537778E-7</c:v>
                </c:pt>
                <c:pt idx="41528">
                  <c:v>5.7423170999999998E-7</c:v>
                </c:pt>
                <c:pt idx="41529">
                  <c:v>5.7308773000000003E-7</c:v>
                </c:pt>
                <c:pt idx="41530">
                  <c:v>5.7194592000000001E-7</c:v>
                </c:pt>
                <c:pt idx="41531">
                  <c:v>5.7080620999999998E-7</c:v>
                </c:pt>
                <c:pt idx="41532">
                  <c:v>5.6966860000000005E-7</c:v>
                </c:pt>
                <c:pt idx="41533">
                  <c:v>5.6853310000000004E-7</c:v>
                </c:pt>
                <c:pt idx="41534">
                  <c:v>5.6739970000000004E-7</c:v>
                </c:pt>
                <c:pt idx="41535">
                  <c:v>5.6626834000000001E-7</c:v>
                </c:pt>
                <c:pt idx="41536">
                  <c:v>5.6513909000000002E-7</c:v>
                </c:pt>
                <c:pt idx="41537">
                  <c:v>5.6401194000000003E-7</c:v>
                </c:pt>
                <c:pt idx="41538">
                  <c:v>5.6288689999999996E-7</c:v>
                </c:pt>
                <c:pt idx="41539">
                  <c:v>5.6176394999999995E-7</c:v>
                </c:pt>
                <c:pt idx="41540">
                  <c:v>5.6064306000000001E-7</c:v>
                </c:pt>
                <c:pt idx="41541">
                  <c:v>5.5952426999999995E-7</c:v>
                </c:pt>
                <c:pt idx="41542">
                  <c:v>5.5840757999999999E-7</c:v>
                </c:pt>
                <c:pt idx="41543">
                  <c:v>5.5729293999999995E-7</c:v>
                </c:pt>
                <c:pt idx="41544">
                  <c:v>5.5618040000000002E-7</c:v>
                </c:pt>
                <c:pt idx="41545">
                  <c:v>5.5506989999999996E-7</c:v>
                </c:pt>
                <c:pt idx="41546">
                  <c:v>5.5396151000000004E-7</c:v>
                </c:pt>
                <c:pt idx="41547">
                  <c:v>5.5285517000000004E-7</c:v>
                </c:pt>
                <c:pt idx="41548">
                  <c:v>5.5175093000000004E-7</c:v>
                </c:pt>
                <c:pt idx="41549">
                  <c:v>5.5064873999999995E-7</c:v>
                </c:pt>
                <c:pt idx="41550">
                  <c:v>5.4954858999999996E-7</c:v>
                </c:pt>
                <c:pt idx="41551">
                  <c:v>5.4845053999999996E-7</c:v>
                </c:pt>
                <c:pt idx="41552">
                  <c:v>5.4735455000000003E-7</c:v>
                </c:pt>
                <c:pt idx="41553">
                  <c:v>5.4626059000000004E-7</c:v>
                </c:pt>
                <c:pt idx="41554">
                  <c:v>5.4516869000000002E-7</c:v>
                </c:pt>
                <c:pt idx="41555">
                  <c:v>5.4407882999999998E-7</c:v>
                </c:pt>
                <c:pt idx="41556">
                  <c:v>5.4299101999999996E-7</c:v>
                </c:pt>
                <c:pt idx="41557">
                  <c:v>5.4190525000000004E-7</c:v>
                </c:pt>
                <c:pt idx="41558">
                  <c:v>5.4082153000000004E-7</c:v>
                </c:pt>
                <c:pt idx="41559">
                  <c:v>5.3973985999999996E-7</c:v>
                </c:pt>
                <c:pt idx="41560">
                  <c:v>5.3866022999999997E-7</c:v>
                </c:pt>
                <c:pt idx="41561">
                  <c:v>5.3758265E-7</c:v>
                </c:pt>
                <c:pt idx="41562">
                  <c:v>5.3650711999999996E-7</c:v>
                </c:pt>
                <c:pt idx="41563">
                  <c:v>5.3543357E-7</c:v>
                </c:pt>
                <c:pt idx="41564">
                  <c:v>5.3436206999999997E-7</c:v>
                </c:pt>
                <c:pt idx="41565">
                  <c:v>5.3329261999999995E-7</c:v>
                </c:pt>
                <c:pt idx="41566">
                  <c:v>5.3222515999999996E-7</c:v>
                </c:pt>
                <c:pt idx="41567">
                  <c:v>5.3115973999999996E-7</c:v>
                </c:pt>
                <c:pt idx="41568">
                  <c:v>5.3009632000000001E-7</c:v>
                </c:pt>
                <c:pt idx="41569">
                  <c:v>5.2903493000000001E-7</c:v>
                </c:pt>
                <c:pt idx="41570">
                  <c:v>5.2797553999999996E-7</c:v>
                </c:pt>
                <c:pt idx="41571">
                  <c:v>5.2691814000000004E-7</c:v>
                </c:pt>
                <c:pt idx="41572">
                  <c:v>5.2586279000000003E-7</c:v>
                </c:pt>
                <c:pt idx="41573">
                  <c:v>5.2480942000000001E-7</c:v>
                </c:pt>
                <c:pt idx="41574">
                  <c:v>5.2375805000000005E-7</c:v>
                </c:pt>
                <c:pt idx="41575">
                  <c:v>5.2270865999999996E-7</c:v>
                </c:pt>
                <c:pt idx="41576">
                  <c:v>5.2166125999999999E-7</c:v>
                </c:pt>
                <c:pt idx="41577">
                  <c:v>5.2061585999999998E-7</c:v>
                </c:pt>
                <c:pt idx="41578">
                  <c:v>5.1957244000000005E-7</c:v>
                </c:pt>
                <c:pt idx="41579">
                  <c:v>5.1853101000000004E-7</c:v>
                </c:pt>
                <c:pt idx="41580">
                  <c:v>5.1749157000000004E-7</c:v>
                </c:pt>
                <c:pt idx="41581">
                  <c:v>5.1645411999999996E-7</c:v>
                </c:pt>
                <c:pt idx="41582">
                  <c:v>5.1541866E-7</c:v>
                </c:pt>
                <c:pt idx="41583">
                  <c:v>5.1438518999999996E-7</c:v>
                </c:pt>
                <c:pt idx="41584">
                  <c:v>5.1335365000000003E-7</c:v>
                </c:pt>
                <c:pt idx="41585">
                  <c:v>5.1232410999999995E-7</c:v>
                </c:pt>
                <c:pt idx="41586">
                  <c:v>5.1129654999999996E-7</c:v>
                </c:pt>
                <c:pt idx="41587">
                  <c:v>5.1027091999999998E-7</c:v>
                </c:pt>
                <c:pt idx="41588">
                  <c:v>5.0924728999999995E-7</c:v>
                </c:pt>
                <c:pt idx="41589">
                  <c:v>5.0822558E-7</c:v>
                </c:pt>
                <c:pt idx="41590">
                  <c:v>5.0720587E-7</c:v>
                </c:pt>
                <c:pt idx="41591">
                  <c:v>5.0618809000000001E-7</c:v>
                </c:pt>
                <c:pt idx="41592">
                  <c:v>5.0517224000000004E-7</c:v>
                </c:pt>
                <c:pt idx="41593">
                  <c:v>5.0415831999999998E-7</c:v>
                </c:pt>
                <c:pt idx="41594">
                  <c:v>5.0314639999999997E-7</c:v>
                </c:pt>
                <c:pt idx="41595">
                  <c:v>5.0213640000000004E-7</c:v>
                </c:pt>
                <c:pt idx="41596">
                  <c:v>5.0112833999999995E-7</c:v>
                </c:pt>
                <c:pt idx="41597">
                  <c:v>5.0012220999999998E-7</c:v>
                </c:pt>
                <c:pt idx="41598">
                  <c:v>4.9911801999999995E-7</c:v>
                </c:pt>
                <c:pt idx="41599">
                  <c:v>4.9811575E-7</c:v>
                </c:pt>
                <c:pt idx="41600">
                  <c:v>4.9711542E-7</c:v>
                </c:pt>
                <c:pt idx="41601">
                  <c:v>4.9611702000000001E-7</c:v>
                </c:pt>
                <c:pt idx="41602">
                  <c:v>4.9512049999999996E-7</c:v>
                </c:pt>
                <c:pt idx="41603">
                  <c:v>4.9412591000000003E-7</c:v>
                </c:pt>
                <c:pt idx="41604">
                  <c:v>4.9313326000000004E-7</c:v>
                </c:pt>
                <c:pt idx="41605">
                  <c:v>4.9214247999999996E-7</c:v>
                </c:pt>
                <c:pt idx="41606">
                  <c:v>4.9115362999999999E-7</c:v>
                </c:pt>
                <c:pt idx="41607">
                  <c:v>4.9016665999999996E-7</c:v>
                </c:pt>
                <c:pt idx="41608">
                  <c:v>4.8918162000000004E-7</c:v>
                </c:pt>
                <c:pt idx="41609">
                  <c:v>4.8819845000000003E-7</c:v>
                </c:pt>
                <c:pt idx="41610">
                  <c:v>4.8721721999999997E-7</c:v>
                </c:pt>
                <c:pt idx="41611">
                  <c:v>4.8623787000000005E-7</c:v>
                </c:pt>
                <c:pt idx="41612">
                  <c:v>4.8526039000000003E-7</c:v>
                </c:pt>
                <c:pt idx="41613">
                  <c:v>4.8428478000000002E-7</c:v>
                </c:pt>
                <c:pt idx="41614">
                  <c:v>4.8331110999999995E-7</c:v>
                </c:pt>
                <c:pt idx="41615">
                  <c:v>4.8233932000000004E-7</c:v>
                </c:pt>
                <c:pt idx="41616">
                  <c:v>4.8136940000000002E-7</c:v>
                </c:pt>
                <c:pt idx="41617">
                  <c:v>4.8040135000000001E-7</c:v>
                </c:pt>
                <c:pt idx="41618">
                  <c:v>4.7943518999999998E-7</c:v>
                </c:pt>
                <c:pt idx="41619">
                  <c:v>4.7847089000000002E-7</c:v>
                </c:pt>
                <c:pt idx="41620">
                  <c:v>4.7750848000000004E-7</c:v>
                </c:pt>
                <c:pt idx="41621">
                  <c:v>4.7654791E-7</c:v>
                </c:pt>
                <c:pt idx="41622">
                  <c:v>4.7558919000000001E-7</c:v>
                </c:pt>
                <c:pt idx="41623">
                  <c:v>4.7463233999999997E-7</c:v>
                </c:pt>
                <c:pt idx="41624">
                  <c:v>4.7367735000000001E-7</c:v>
                </c:pt>
                <c:pt idx="41625">
                  <c:v>4.727242E-7</c:v>
                </c:pt>
                <c:pt idx="41626">
                  <c:v>4.7177289E-7</c:v>
                </c:pt>
                <c:pt idx="41627">
                  <c:v>4.7082344000000001E-7</c:v>
                </c:pt>
                <c:pt idx="41628">
                  <c:v>4.6987582999999998E-7</c:v>
                </c:pt>
                <c:pt idx="41629">
                  <c:v>4.6893003999999999E-7</c:v>
                </c:pt>
                <c:pt idx="41630">
                  <c:v>4.6798609999999998E-7</c:v>
                </c:pt>
                <c:pt idx="41631">
                  <c:v>4.6704398000000002E-7</c:v>
                </c:pt>
                <c:pt idx="41632">
                  <c:v>4.661037E-7</c:v>
                </c:pt>
                <c:pt idx="41633">
                  <c:v>4.6516524000000002E-7</c:v>
                </c:pt>
                <c:pt idx="41634">
                  <c:v>4.6422861000000001E-7</c:v>
                </c:pt>
                <c:pt idx="41635">
                  <c:v>4.6329379E-7</c:v>
                </c:pt>
                <c:pt idx="41636">
                  <c:v>4.6236079000000003E-7</c:v>
                </c:pt>
                <c:pt idx="41637">
                  <c:v>4.6142960999999998E-7</c:v>
                </c:pt>
                <c:pt idx="41638">
                  <c:v>4.6050024999999998E-7</c:v>
                </c:pt>
                <c:pt idx="41639">
                  <c:v>4.5957269999999998E-7</c:v>
                </c:pt>
                <c:pt idx="41640">
                  <c:v>4.5864694999999999E-7</c:v>
                </c:pt>
                <c:pt idx="41641">
                  <c:v>4.5772302E-7</c:v>
                </c:pt>
                <c:pt idx="41642">
                  <c:v>4.5680087999999998E-7</c:v>
                </c:pt>
                <c:pt idx="41643">
                  <c:v>4.5588052000000001E-7</c:v>
                </c:pt>
                <c:pt idx="41644">
                  <c:v>4.5496196000000001E-7</c:v>
                </c:pt>
                <c:pt idx="41645">
                  <c:v>4.5404518999999999E-7</c:v>
                </c:pt>
                <c:pt idx="41646">
                  <c:v>4.5313021E-7</c:v>
                </c:pt>
                <c:pt idx="41647">
                  <c:v>4.5221702E-7</c:v>
                </c:pt>
                <c:pt idx="41648">
                  <c:v>4.5130561999999998E-7</c:v>
                </c:pt>
                <c:pt idx="41649">
                  <c:v>4.5039599000000002E-7</c:v>
                </c:pt>
                <c:pt idx="41650">
                  <c:v>4.4948814000000001E-7</c:v>
                </c:pt>
                <c:pt idx="41651">
                  <c:v>4.4858206000000002E-7</c:v>
                </c:pt>
                <c:pt idx="41652">
                  <c:v>4.4767776000000002E-7</c:v>
                </c:pt>
                <c:pt idx="41653">
                  <c:v>4.4677522999999999E-7</c:v>
                </c:pt>
                <c:pt idx="41654">
                  <c:v>4.4587445999999999E-7</c:v>
                </c:pt>
                <c:pt idx="41655">
                  <c:v>4.4497546E-7</c:v>
                </c:pt>
                <c:pt idx="41656">
                  <c:v>4.4407821000000001E-7</c:v>
                </c:pt>
                <c:pt idx="41657">
                  <c:v>4.4318269999999998E-7</c:v>
                </c:pt>
                <c:pt idx="41658">
                  <c:v>4.4228894999999997E-7</c:v>
                </c:pt>
                <c:pt idx="41659">
                  <c:v>4.4139696000000001E-7</c:v>
                </c:pt>
                <c:pt idx="41660">
                  <c:v>4.4050671E-7</c:v>
                </c:pt>
                <c:pt idx="41661">
                  <c:v>4.3961819000000001E-7</c:v>
                </c:pt>
                <c:pt idx="41662">
                  <c:v>4.3873143000000001E-7</c:v>
                </c:pt>
                <c:pt idx="41663">
                  <c:v>4.3784641000000002E-7</c:v>
                </c:pt>
                <c:pt idx="41664">
                  <c:v>4.3696312000000001E-7</c:v>
                </c:pt>
                <c:pt idx="41665">
                  <c:v>4.3608156000000002E-7</c:v>
                </c:pt>
                <c:pt idx="41666">
                  <c:v>4.3520170999999999E-7</c:v>
                </c:pt>
                <c:pt idx="41667">
                  <c:v>4.3432360000000002E-7</c:v>
                </c:pt>
                <c:pt idx="41668">
                  <c:v>4.3344721E-7</c:v>
                </c:pt>
                <c:pt idx="41669">
                  <c:v>4.3257252999999998E-7</c:v>
                </c:pt>
                <c:pt idx="41670">
                  <c:v>4.3169958999999998E-7</c:v>
                </c:pt>
                <c:pt idx="41671">
                  <c:v>4.3082835E-7</c:v>
                </c:pt>
                <c:pt idx="41672">
                  <c:v>4.2995881999999997E-7</c:v>
                </c:pt>
                <c:pt idx="41673">
                  <c:v>4.2909098999999998E-7</c:v>
                </c:pt>
                <c:pt idx="41674">
                  <c:v>4.2822486999999999E-7</c:v>
                </c:pt>
                <c:pt idx="41675">
                  <c:v>4.2736044999999997E-7</c:v>
                </c:pt>
                <c:pt idx="41676">
                  <c:v>4.2649772999999999E-7</c:v>
                </c:pt>
                <c:pt idx="41677">
                  <c:v>4.2563669999999999E-7</c:v>
                </c:pt>
                <c:pt idx="41678">
                  <c:v>4.2477737000000001E-7</c:v>
                </c:pt>
                <c:pt idx="41679">
                  <c:v>4.2391971999999999E-7</c:v>
                </c:pt>
                <c:pt idx="41680">
                  <c:v>4.2306377E-7</c:v>
                </c:pt>
                <c:pt idx="41681">
                  <c:v>4.2220950000000001E-7</c:v>
                </c:pt>
                <c:pt idx="41682">
                  <c:v>4.2135689999999999E-7</c:v>
                </c:pt>
                <c:pt idx="41683">
                  <c:v>4.2050597999999997E-7</c:v>
                </c:pt>
                <c:pt idx="41684">
                  <c:v>4.1965674000000002E-7</c:v>
                </c:pt>
                <c:pt idx="41685">
                  <c:v>4.1880915000000002E-7</c:v>
                </c:pt>
                <c:pt idx="41686">
                  <c:v>4.1796324000000002E-7</c:v>
                </c:pt>
                <c:pt idx="41687">
                  <c:v>4.1711899999999999E-7</c:v>
                </c:pt>
                <c:pt idx="41688">
                  <c:v>4.1627641000000002E-7</c:v>
                </c:pt>
                <c:pt idx="41689">
                  <c:v>4.1543549000000002E-7</c:v>
                </c:pt>
                <c:pt idx="41690">
                  <c:v>4.1459623E-7</c:v>
                </c:pt>
                <c:pt idx="41691">
                  <c:v>4.1375861000000001E-7</c:v>
                </c:pt>
                <c:pt idx="41692">
                  <c:v>4.1292265E-7</c:v>
                </c:pt>
                <c:pt idx="41693">
                  <c:v>4.1208833000000001E-7</c:v>
                </c:pt>
                <c:pt idx="41694">
                  <c:v>4.1125566000000002E-7</c:v>
                </c:pt>
                <c:pt idx="41695">
                  <c:v>4.1042463000000001E-7</c:v>
                </c:pt>
                <c:pt idx="41696">
                  <c:v>4.0959523000000002E-7</c:v>
                </c:pt>
                <c:pt idx="41697">
                  <c:v>4.0876747999999999E-7</c:v>
                </c:pt>
                <c:pt idx="41698">
                  <c:v>4.0794133999999998E-7</c:v>
                </c:pt>
                <c:pt idx="41699">
                  <c:v>4.0711686E-7</c:v>
                </c:pt>
                <c:pt idx="41700">
                  <c:v>4.0629398999999999E-7</c:v>
                </c:pt>
                <c:pt idx="41701">
                  <c:v>4.0547275000000001E-7</c:v>
                </c:pt>
                <c:pt idx="41702">
                  <c:v>4.0465312E-7</c:v>
                </c:pt>
                <c:pt idx="41703">
                  <c:v>4.0383511999999997E-7</c:v>
                </c:pt>
                <c:pt idx="41704">
                  <c:v>4.0301873000000002E-7</c:v>
                </c:pt>
                <c:pt idx="41705">
                  <c:v>4.0220396999999999E-7</c:v>
                </c:pt>
                <c:pt idx="41706">
                  <c:v>4.0139078999999998E-7</c:v>
                </c:pt>
                <c:pt idx="41707">
                  <c:v>4.0057924E-7</c:v>
                </c:pt>
                <c:pt idx="41708">
                  <c:v>3.9976928000000002E-7</c:v>
                </c:pt>
                <c:pt idx="41709">
                  <c:v>3.9896090999999999E-7</c:v>
                </c:pt>
                <c:pt idx="41710">
                  <c:v>3.9815416E-7</c:v>
                </c:pt>
                <c:pt idx="41711">
                  <c:v>3.9734900000000002E-7</c:v>
                </c:pt>
                <c:pt idx="41712">
                  <c:v>3.9654542999999998E-7</c:v>
                </c:pt>
                <c:pt idx="41713">
                  <c:v>3.9574346000000003E-7</c:v>
                </c:pt>
                <c:pt idx="41714">
                  <c:v>3.9494303999999998E-7</c:v>
                </c:pt>
                <c:pt idx="41715">
                  <c:v>3.9414422000000002E-7</c:v>
                </c:pt>
                <c:pt idx="41716">
                  <c:v>3.9334699E-7</c:v>
                </c:pt>
                <c:pt idx="41717">
                  <c:v>3.9255133000000001E-7</c:v>
                </c:pt>
                <c:pt idx="41718">
                  <c:v>3.9175724999999999E-7</c:v>
                </c:pt>
                <c:pt idx="41719">
                  <c:v>3.9096473999999999E-7</c:v>
                </c:pt>
                <c:pt idx="41720">
                  <c:v>3.9017380000000003E-7</c:v>
                </c:pt>
                <c:pt idx="41721">
                  <c:v>3.8938441000000002E-7</c:v>
                </c:pt>
                <c:pt idx="41722">
                  <c:v>3.8859658999999999E-7</c:v>
                </c:pt>
                <c:pt idx="41723">
                  <c:v>3.8781033000000001E-7</c:v>
                </c:pt>
                <c:pt idx="41724">
                  <c:v>3.8702564000000001E-7</c:v>
                </c:pt>
                <c:pt idx="41725">
                  <c:v>3.8624247999999999E-7</c:v>
                </c:pt>
                <c:pt idx="41726">
                  <c:v>3.8546087999999997E-7</c:v>
                </c:pt>
                <c:pt idx="41727">
                  <c:v>3.8468084999999999E-7</c:v>
                </c:pt>
                <c:pt idx="41728">
                  <c:v>3.8390234999999999E-7</c:v>
                </c:pt>
                <c:pt idx="41729">
                  <c:v>3.8312537999999999E-7</c:v>
                </c:pt>
                <c:pt idx="41730">
                  <c:v>3.8234995000000001E-7</c:v>
                </c:pt>
                <c:pt idx="41731">
                  <c:v>3.8157609000000001E-7</c:v>
                </c:pt>
                <c:pt idx="41732">
                  <c:v>3.8080373E-7</c:v>
                </c:pt>
                <c:pt idx="41733">
                  <c:v>3.8003289999999998E-7</c:v>
                </c:pt>
                <c:pt idx="41734">
                  <c:v>3.7926360999999999E-7</c:v>
                </c:pt>
                <c:pt idx="41735">
                  <c:v>3.7849586000000002E-7</c:v>
                </c:pt>
                <c:pt idx="41736">
                  <c:v>3.7772961E-7</c:v>
                </c:pt>
                <c:pt idx="41737">
                  <c:v>3.7696489000000001E-7</c:v>
                </c:pt>
                <c:pt idx="41738">
                  <c:v>3.7620168E-7</c:v>
                </c:pt>
                <c:pt idx="41739">
                  <c:v>3.7544001000000002E-7</c:v>
                </c:pt>
                <c:pt idx="41740">
                  <c:v>3.7467984000000002E-7</c:v>
                </c:pt>
                <c:pt idx="41741">
                  <c:v>3.7392117999999999E-7</c:v>
                </c:pt>
                <c:pt idx="41742">
                  <c:v>3.7316403E-7</c:v>
                </c:pt>
                <c:pt idx="41743">
                  <c:v>3.7240837999999998E-7</c:v>
                </c:pt>
                <c:pt idx="41744">
                  <c:v>3.7165424E-7</c:v>
                </c:pt>
                <c:pt idx="41745">
                  <c:v>3.7090157E-7</c:v>
                </c:pt>
                <c:pt idx="41746">
                  <c:v>3.7015042E-7</c:v>
                </c:pt>
                <c:pt idx="41747">
                  <c:v>3.6940074E-7</c:v>
                </c:pt>
                <c:pt idx="41748">
                  <c:v>3.6865255999999998E-7</c:v>
                </c:pt>
                <c:pt idx="41749">
                  <c:v>3.6790587000000002E-7</c:v>
                </c:pt>
                <c:pt idx="41750">
                  <c:v>3.6716064999999999E-7</c:v>
                </c:pt>
                <c:pt idx="41751">
                  <c:v>3.6641693999999999E-7</c:v>
                </c:pt>
                <c:pt idx="41752">
                  <c:v>3.6567471E-7</c:v>
                </c:pt>
                <c:pt idx="41753">
                  <c:v>3.6493392E-7</c:v>
                </c:pt>
                <c:pt idx="41754">
                  <c:v>3.6419462000000001E-7</c:v>
                </c:pt>
                <c:pt idx="41755">
                  <c:v>3.6345679E-7</c:v>
                </c:pt>
                <c:pt idx="41756">
                  <c:v>3.6272044000000002E-7</c:v>
                </c:pt>
                <c:pt idx="41757">
                  <c:v>3.6198554E-7</c:v>
                </c:pt>
                <c:pt idx="41758">
                  <c:v>3.6125212E-7</c:v>
                </c:pt>
                <c:pt idx="41759">
                  <c:v>3.6052015000000002E-7</c:v>
                </c:pt>
                <c:pt idx="41760">
                  <c:v>3.5978962000000002E-7</c:v>
                </c:pt>
                <c:pt idx="41761">
                  <c:v>3.5906055000000002E-7</c:v>
                </c:pt>
                <c:pt idx="41762">
                  <c:v>3.5833295000000001E-7</c:v>
                </c:pt>
                <c:pt idx="41763">
                  <c:v>3.5760678E-7</c:v>
                </c:pt>
                <c:pt idx="41764">
                  <c:v>3.5688204999999998E-7</c:v>
                </c:pt>
                <c:pt idx="41765">
                  <c:v>3.5615878E-7</c:v>
                </c:pt>
                <c:pt idx="41766">
                  <c:v>3.5543695000000001E-7</c:v>
                </c:pt>
                <c:pt idx="41767">
                  <c:v>3.5471655000000002E-7</c:v>
                </c:pt>
                <c:pt idx="41768">
                  <c:v>3.5399759000000001E-7</c:v>
                </c:pt>
                <c:pt idx="41769">
                  <c:v>3.5328006E-7</c:v>
                </c:pt>
                <c:pt idx="41770">
                  <c:v>3.5256396999999998E-7</c:v>
                </c:pt>
                <c:pt idx="41771">
                  <c:v>3.5184931E-7</c:v>
                </c:pt>
                <c:pt idx="41772">
                  <c:v>3.5113606999999999E-7</c:v>
                </c:pt>
                <c:pt idx="41773">
                  <c:v>3.5042424000000001E-7</c:v>
                </c:pt>
                <c:pt idx="41774">
                  <c:v>3.4971383999999998E-7</c:v>
                </c:pt>
                <c:pt idx="41775">
                  <c:v>3.4900486000000002E-7</c:v>
                </c:pt>
                <c:pt idx="41776">
                  <c:v>3.4829728E-7</c:v>
                </c:pt>
                <c:pt idx="41777">
                  <c:v>3.4759111000000001E-7</c:v>
                </c:pt>
                <c:pt idx="41778">
                  <c:v>3.4688637000000002E-7</c:v>
                </c:pt>
                <c:pt idx="41779">
                  <c:v>3.4618301000000001E-7</c:v>
                </c:pt>
                <c:pt idx="41780">
                  <c:v>3.4548105999999997E-7</c:v>
                </c:pt>
                <c:pt idx="41781">
                  <c:v>3.4478051999999997E-7</c:v>
                </c:pt>
                <c:pt idx="41782">
                  <c:v>3.4408136999999999E-7</c:v>
                </c:pt>
                <c:pt idx="41783">
                  <c:v>3.4338362E-7</c:v>
                </c:pt>
                <c:pt idx="41784">
                  <c:v>3.4268726000000002E-7</c:v>
                </c:pt>
                <c:pt idx="41785">
                  <c:v>3.4199229E-7</c:v>
                </c:pt>
                <c:pt idx="41786">
                  <c:v>3.4129871999999998E-7</c:v>
                </c:pt>
                <c:pt idx="41787">
                  <c:v>3.4060649999999999E-7</c:v>
                </c:pt>
                <c:pt idx="41788">
                  <c:v>3.3991569000000002E-7</c:v>
                </c:pt>
                <c:pt idx="41789">
                  <c:v>3.3922622999999998E-7</c:v>
                </c:pt>
                <c:pt idx="41790">
                  <c:v>3.3853816999999999E-7</c:v>
                </c:pt>
                <c:pt idx="41791">
                  <c:v>3.3785147000000001E-7</c:v>
                </c:pt>
                <c:pt idx="41792">
                  <c:v>3.3716617000000002E-7</c:v>
                </c:pt>
                <c:pt idx="41793">
                  <c:v>3.3648223E-7</c:v>
                </c:pt>
                <c:pt idx="41794">
                  <c:v>3.3579964999999998E-7</c:v>
                </c:pt>
                <c:pt idx="41795">
                  <c:v>3.3511844E-7</c:v>
                </c:pt>
                <c:pt idx="41796">
                  <c:v>3.3443860000000003E-7</c:v>
                </c:pt>
                <c:pt idx="41797">
                  <c:v>3.3376008000000002E-7</c:v>
                </c:pt>
                <c:pt idx="41798">
                  <c:v>3.3308293999999999E-7</c:v>
                </c:pt>
                <c:pt idx="41799">
                  <c:v>3.3240714999999998E-7</c:v>
                </c:pt>
                <c:pt idx="41800">
                  <c:v>3.3173271E-7</c:v>
                </c:pt>
                <c:pt idx="41801">
                  <c:v>3.3105959999999998E-7</c:v>
                </c:pt>
                <c:pt idx="41802">
                  <c:v>3.3038785000000002E-7</c:v>
                </c:pt>
                <c:pt idx="41803">
                  <c:v>3.2971744E-7</c:v>
                </c:pt>
                <c:pt idx="41804">
                  <c:v>3.2904835999999998E-7</c:v>
                </c:pt>
                <c:pt idx="41805">
                  <c:v>3.2838062000000001E-7</c:v>
                </c:pt>
                <c:pt idx="41806">
                  <c:v>3.2771422000000002E-7</c:v>
                </c:pt>
                <c:pt idx="41807">
                  <c:v>3.2704914999999999E-7</c:v>
                </c:pt>
                <c:pt idx="41808">
                  <c:v>3.2638542000000001E-7</c:v>
                </c:pt>
                <c:pt idx="41809">
                  <c:v>3.2572301999999998E-7</c:v>
                </c:pt>
                <c:pt idx="41810">
                  <c:v>3.2506192999999999E-7</c:v>
                </c:pt>
                <c:pt idx="41811">
                  <c:v>3.2440217999999999E-7</c:v>
                </c:pt>
                <c:pt idx="41812">
                  <c:v>3.2374372999999999E-7</c:v>
                </c:pt>
                <c:pt idx="41813">
                  <c:v>3.2308661999999998E-7</c:v>
                </c:pt>
                <c:pt idx="41814">
                  <c:v>3.2243082000000002E-7</c:v>
                </c:pt>
                <c:pt idx="41815">
                  <c:v>3.2177632999999999E-7</c:v>
                </c:pt>
                <c:pt idx="41816">
                  <c:v>3.2112314000000001E-7</c:v>
                </c:pt>
                <c:pt idx="41817">
                  <c:v>3.2047125999999998E-7</c:v>
                </c:pt>
                <c:pt idx="41818">
                  <c:v>3.1982068999999998E-7</c:v>
                </c:pt>
                <c:pt idx="41819">
                  <c:v>3.1917141999999998E-7</c:v>
                </c:pt>
                <c:pt idx="41820">
                  <c:v>3.1852345999999997E-7</c:v>
                </c:pt>
                <c:pt idx="41821">
                  <c:v>3.1787678E-7</c:v>
                </c:pt>
                <c:pt idx="41822">
                  <c:v>3.1723141000000002E-7</c:v>
                </c:pt>
                <c:pt idx="41823">
                  <c:v>3.1658732000000002E-7</c:v>
                </c:pt>
                <c:pt idx="41824">
                  <c:v>3.1594452999999998E-7</c:v>
                </c:pt>
                <c:pt idx="41825">
                  <c:v>3.1530303E-7</c:v>
                </c:pt>
                <c:pt idx="41826">
                  <c:v>3.1466279999999998E-7</c:v>
                </c:pt>
                <c:pt idx="41827">
                  <c:v>3.1402384999999999E-7</c:v>
                </c:pt>
                <c:pt idx="41828">
                  <c:v>3.1338620999999999E-7</c:v>
                </c:pt>
                <c:pt idx="41829">
                  <c:v>3.1274981999999997E-7</c:v>
                </c:pt>
                <c:pt idx="41830">
                  <c:v>3.1211470999999999E-7</c:v>
                </c:pt>
                <c:pt idx="41831">
                  <c:v>3.1148087000000001E-7</c:v>
                </c:pt>
                <c:pt idx="41832">
                  <c:v>3.1084832E-7</c:v>
                </c:pt>
                <c:pt idx="41833">
                  <c:v>3.1021702000000002E-7</c:v>
                </c:pt>
                <c:pt idx="41834">
                  <c:v>3.0958698999999999E-7</c:v>
                </c:pt>
                <c:pt idx="41835">
                  <c:v>3.0895821999999998E-7</c:v>
                </c:pt>
                <c:pt idx="41836">
                  <c:v>3.0833073000000001E-7</c:v>
                </c:pt>
                <c:pt idx="41837">
                  <c:v>3.0770447999999998E-7</c:v>
                </c:pt>
                <c:pt idx="41838">
                  <c:v>3.0707949000000002E-7</c:v>
                </c:pt>
                <c:pt idx="41839">
                  <c:v>3.0645574999999999E-7</c:v>
                </c:pt>
                <c:pt idx="41840">
                  <c:v>3.0583325000000002E-7</c:v>
                </c:pt>
                <c:pt idx="41841">
                  <c:v>3.0521201E-7</c:v>
                </c:pt>
                <c:pt idx="41842">
                  <c:v>3.0459202000000002E-7</c:v>
                </c:pt>
                <c:pt idx="41843">
                  <c:v>3.0397327999999998E-7</c:v>
                </c:pt>
                <c:pt idx="41844">
                  <c:v>3.0335576000000001E-7</c:v>
                </c:pt>
                <c:pt idx="41845">
                  <c:v>3.0273949000000003E-7</c:v>
                </c:pt>
                <c:pt idx="41846">
                  <c:v>3.0212448000000001E-7</c:v>
                </c:pt>
                <c:pt idx="41847">
                  <c:v>3.0151067999999998E-7</c:v>
                </c:pt>
                <c:pt idx="41848">
                  <c:v>3.0089810999999997E-7</c:v>
                </c:pt>
                <c:pt idx="41849">
                  <c:v>3.0028679E-7</c:v>
                </c:pt>
                <c:pt idx="41850">
                  <c:v>2.9967669E-7</c:v>
                </c:pt>
                <c:pt idx="41851">
                  <c:v>2.9906780999999999E-7</c:v>
                </c:pt>
                <c:pt idx="41852">
                  <c:v>2.9846015E-7</c:v>
                </c:pt>
                <c:pt idx="41853">
                  <c:v>2.9785371999999998E-7</c:v>
                </c:pt>
                <c:pt idx="41854">
                  <c:v>2.972485E-7</c:v>
                </c:pt>
                <c:pt idx="41855">
                  <c:v>2.9664449000000002E-7</c:v>
                </c:pt>
                <c:pt idx="41856">
                  <c:v>2.9604168999999999E-7</c:v>
                </c:pt>
                <c:pt idx="41857">
                  <c:v>2.9544012000000002E-7</c:v>
                </c:pt>
                <c:pt idx="41858">
                  <c:v>2.9483974000000002E-7</c:v>
                </c:pt>
                <c:pt idx="41859">
                  <c:v>2.9424058000000001E-7</c:v>
                </c:pt>
                <c:pt idx="41860">
                  <c:v>2.9364261000000002E-7</c:v>
                </c:pt>
                <c:pt idx="41861">
                  <c:v>2.9304583999999999E-7</c:v>
                </c:pt>
                <c:pt idx="41862">
                  <c:v>2.9245026999999998E-7</c:v>
                </c:pt>
                <c:pt idx="41863">
                  <c:v>2.9185588E-7</c:v>
                </c:pt>
                <c:pt idx="41864">
                  <c:v>2.9126268999999999E-7</c:v>
                </c:pt>
                <c:pt idx="41865">
                  <c:v>2.9067069999999999E-7</c:v>
                </c:pt>
                <c:pt idx="41866">
                  <c:v>2.9007990000000002E-7</c:v>
                </c:pt>
                <c:pt idx="41867">
                  <c:v>2.8949029000000003E-7</c:v>
                </c:pt>
                <c:pt idx="41868">
                  <c:v>2.8890187000000001E-7</c:v>
                </c:pt>
                <c:pt idx="41869">
                  <c:v>2.8831462E-7</c:v>
                </c:pt>
                <c:pt idx="41870">
                  <c:v>2.8772857E-7</c:v>
                </c:pt>
                <c:pt idx="41871">
                  <c:v>2.8714368000000002E-7</c:v>
                </c:pt>
                <c:pt idx="41872">
                  <c:v>2.8655998000000003E-7</c:v>
                </c:pt>
                <c:pt idx="41873">
                  <c:v>2.8597744999999999E-7</c:v>
                </c:pt>
                <c:pt idx="41874">
                  <c:v>2.8539608000000002E-7</c:v>
                </c:pt>
                <c:pt idx="41875">
                  <c:v>2.8481588000000002E-7</c:v>
                </c:pt>
                <c:pt idx="41876">
                  <c:v>2.8423685000000002E-7</c:v>
                </c:pt>
                <c:pt idx="41877">
                  <c:v>2.8365897999999999E-7</c:v>
                </c:pt>
                <c:pt idx="41878">
                  <c:v>2.8308226999999999E-7</c:v>
                </c:pt>
                <c:pt idx="41879">
                  <c:v>2.8250673E-7</c:v>
                </c:pt>
                <c:pt idx="41880">
                  <c:v>2.8193236000000002E-7</c:v>
                </c:pt>
                <c:pt idx="41881">
                  <c:v>2.8135912000000001E-7</c:v>
                </c:pt>
                <c:pt idx="41882">
                  <c:v>2.8078705000000001E-7</c:v>
                </c:pt>
                <c:pt idx="41883">
                  <c:v>2.8021610999999997E-7</c:v>
                </c:pt>
                <c:pt idx="41884">
                  <c:v>2.7964634E-7</c:v>
                </c:pt>
                <c:pt idx="41885">
                  <c:v>2.7907770999999999E-7</c:v>
                </c:pt>
                <c:pt idx="41886">
                  <c:v>2.7851020999999999E-7</c:v>
                </c:pt>
                <c:pt idx="41887">
                  <c:v>2.7794385E-7</c:v>
                </c:pt>
                <c:pt idx="41888">
                  <c:v>2.7737866000000002E-7</c:v>
                </c:pt>
                <c:pt idx="41889">
                  <c:v>2.7681460000000001E-7</c:v>
                </c:pt>
                <c:pt idx="41890">
                  <c:v>2.7625168000000001E-7</c:v>
                </c:pt>
                <c:pt idx="41891">
                  <c:v>2.7568987000000001E-7</c:v>
                </c:pt>
                <c:pt idx="41892">
                  <c:v>2.7512920000000001E-7</c:v>
                </c:pt>
                <c:pt idx="41893">
                  <c:v>2.7456965999999999E-7</c:v>
                </c:pt>
                <c:pt idx="41894">
                  <c:v>2.7401123000000002E-7</c:v>
                </c:pt>
                <c:pt idx="41895">
                  <c:v>2.7345394E-7</c:v>
                </c:pt>
                <c:pt idx="41896">
                  <c:v>2.7289778000000001E-7</c:v>
                </c:pt>
                <c:pt idx="41897">
                  <c:v>2.7234273000000002E-7</c:v>
                </c:pt>
                <c:pt idx="41898">
                  <c:v>2.7178878999999998E-7</c:v>
                </c:pt>
                <c:pt idx="41899">
                  <c:v>2.7123595999999999E-7</c:v>
                </c:pt>
                <c:pt idx="41900">
                  <c:v>2.7068427000000002E-7</c:v>
                </c:pt>
                <c:pt idx="41901">
                  <c:v>2.7013368000000001E-7</c:v>
                </c:pt>
                <c:pt idx="41902">
                  <c:v>2.6958420999999998E-7</c:v>
                </c:pt>
                <c:pt idx="41903">
                  <c:v>2.6903583999999998E-7</c:v>
                </c:pt>
                <c:pt idx="41904">
                  <c:v>2.6848857999999997E-7</c:v>
                </c:pt>
                <c:pt idx="41905">
                  <c:v>2.6794240000000003E-7</c:v>
                </c:pt>
                <c:pt idx="41906">
                  <c:v>2.6739732999999997E-7</c:v>
                </c:pt>
                <c:pt idx="41907">
                  <c:v>2.6685336E-7</c:v>
                </c:pt>
                <c:pt idx="41908">
                  <c:v>2.6631048E-7</c:v>
                </c:pt>
                <c:pt idx="41909">
                  <c:v>2.6576870000000003E-7</c:v>
                </c:pt>
                <c:pt idx="41910">
                  <c:v>2.6522800999999998E-7</c:v>
                </c:pt>
                <c:pt idx="41911">
                  <c:v>2.6468839999999999E-7</c:v>
                </c:pt>
                <c:pt idx="41912">
                  <c:v>2.6414989000000002E-7</c:v>
                </c:pt>
                <c:pt idx="41913">
                  <c:v>2.6361245999999999E-7</c:v>
                </c:pt>
                <c:pt idx="41914">
                  <c:v>2.6307612E-7</c:v>
                </c:pt>
                <c:pt idx="41915">
                  <c:v>2.6254084999999998E-7</c:v>
                </c:pt>
                <c:pt idx="41916">
                  <c:v>2.6200666999999999E-7</c:v>
                </c:pt>
                <c:pt idx="41917">
                  <c:v>2.6147356000000002E-7</c:v>
                </c:pt>
                <c:pt idx="41918">
                  <c:v>2.6094153E-7</c:v>
                </c:pt>
                <c:pt idx="41919">
                  <c:v>2.6041056000000001E-7</c:v>
                </c:pt>
                <c:pt idx="41920">
                  <c:v>2.5988065999999998E-7</c:v>
                </c:pt>
                <c:pt idx="41921">
                  <c:v>2.5935181999999999E-7</c:v>
                </c:pt>
                <c:pt idx="41922">
                  <c:v>2.5882405999999999E-7</c:v>
                </c:pt>
                <c:pt idx="41923">
                  <c:v>2.5829735E-7</c:v>
                </c:pt>
                <c:pt idx="41924">
                  <c:v>2.5777172E-7</c:v>
                </c:pt>
                <c:pt idx="41925">
                  <c:v>2.5724714000000001E-7</c:v>
                </c:pt>
                <c:pt idx="41926">
                  <c:v>2.5672361E-7</c:v>
                </c:pt>
                <c:pt idx="41927">
                  <c:v>2.5620113E-7</c:v>
                </c:pt>
                <c:pt idx="41928">
                  <c:v>2.5567973999999998E-7</c:v>
                </c:pt>
                <c:pt idx="41929">
                  <c:v>2.5515936000000002E-7</c:v>
                </c:pt>
                <c:pt idx="41930">
                  <c:v>2.5464004E-7</c:v>
                </c:pt>
                <c:pt idx="41931">
                  <c:v>2.5412177000000002E-7</c:v>
                </c:pt>
                <c:pt idx="41932">
                  <c:v>2.5360454999999998E-7</c:v>
                </c:pt>
                <c:pt idx="41933">
                  <c:v>2.5308838999999998E-7</c:v>
                </c:pt>
                <c:pt idx="41934">
                  <c:v>2.5257323999999999E-7</c:v>
                </c:pt>
                <c:pt idx="41935">
                  <c:v>2.5205914999999998E-7</c:v>
                </c:pt>
                <c:pt idx="41936">
                  <c:v>2.5154611000000002E-7</c:v>
                </c:pt>
                <c:pt idx="41937">
                  <c:v>2.5103409000000001E-7</c:v>
                </c:pt>
                <c:pt idx="41938">
                  <c:v>2.5052310000000002E-7</c:v>
                </c:pt>
                <c:pt idx="41939">
                  <c:v>2.5001315999999998E-7</c:v>
                </c:pt>
                <c:pt idx="41940">
                  <c:v>2.4950423999999998E-7</c:v>
                </c:pt>
                <c:pt idx="41941">
                  <c:v>2.4899633999999998E-7</c:v>
                </c:pt>
                <c:pt idx="41942">
                  <c:v>2.4848947000000001E-7</c:v>
                </c:pt>
                <c:pt idx="41943">
                  <c:v>2.4798361999999998E-7</c:v>
                </c:pt>
                <c:pt idx="41944">
                  <c:v>2.4747878999999999E-7</c:v>
                </c:pt>
                <c:pt idx="41945">
                  <c:v>2.4697498999999999E-7</c:v>
                </c:pt>
                <c:pt idx="41946">
                  <c:v>2.4647220999999998E-7</c:v>
                </c:pt>
                <c:pt idx="41947">
                  <c:v>2.4597043E-7</c:v>
                </c:pt>
                <c:pt idx="41948">
                  <c:v>2.4546966000000002E-7</c:v>
                </c:pt>
                <c:pt idx="41949">
                  <c:v>2.4496993000000001E-7</c:v>
                </c:pt>
                <c:pt idx="41950">
                  <c:v>2.4447118000000001E-7</c:v>
                </c:pt>
                <c:pt idx="41951">
                  <c:v>2.4397342999999998E-7</c:v>
                </c:pt>
                <c:pt idx="41952">
                  <c:v>2.4347670999999998E-7</c:v>
                </c:pt>
                <c:pt idx="41953">
                  <c:v>2.4298096999999999E-7</c:v>
                </c:pt>
                <c:pt idx="41954">
                  <c:v>2.4248624000000002E-7</c:v>
                </c:pt>
                <c:pt idx="41955">
                  <c:v>2.4199249999999997E-7</c:v>
                </c:pt>
                <c:pt idx="41956">
                  <c:v>2.4149977999999998E-7</c:v>
                </c:pt>
                <c:pt idx="41957">
                  <c:v>2.4100804999999998E-7</c:v>
                </c:pt>
                <c:pt idx="41958">
                  <c:v>2.4051729E-7</c:v>
                </c:pt>
                <c:pt idx="41959">
                  <c:v>2.4002753E-7</c:v>
                </c:pt>
                <c:pt idx="41960">
                  <c:v>2.3953875999999999E-7</c:v>
                </c:pt>
                <c:pt idx="41961">
                  <c:v>2.3905099E-7</c:v>
                </c:pt>
                <c:pt idx="41962">
                  <c:v>2.3856421000000001E-7</c:v>
                </c:pt>
                <c:pt idx="41963">
                  <c:v>2.3807839999999999E-7</c:v>
                </c:pt>
                <c:pt idx="41964">
                  <c:v>2.3759357000000001E-7</c:v>
                </c:pt>
                <c:pt idx="41965">
                  <c:v>2.3710972E-7</c:v>
                </c:pt>
                <c:pt idx="41966">
                  <c:v>2.3662685E-7</c:v>
                </c:pt>
                <c:pt idx="41967">
                  <c:v>2.3614495999999999E-7</c:v>
                </c:pt>
                <c:pt idx="41968">
                  <c:v>2.3566402999999999E-7</c:v>
                </c:pt>
                <c:pt idx="41969">
                  <c:v>2.3518409000000001E-7</c:v>
                </c:pt>
                <c:pt idx="41970">
                  <c:v>2.3470511000000001E-7</c:v>
                </c:pt>
                <c:pt idx="41971">
                  <c:v>2.3422709999999999E-7</c:v>
                </c:pt>
                <c:pt idx="41972">
                  <c:v>2.3375005999999999E-7</c:v>
                </c:pt>
                <c:pt idx="41973">
                  <c:v>2.3327398000000001E-7</c:v>
                </c:pt>
                <c:pt idx="41974">
                  <c:v>2.3279887E-7</c:v>
                </c:pt>
                <c:pt idx="41975">
                  <c:v>2.3232470999999999E-7</c:v>
                </c:pt>
                <c:pt idx="41976">
                  <c:v>2.3185152000000001E-7</c:v>
                </c:pt>
                <c:pt idx="41977">
                  <c:v>2.3137927E-7</c:v>
                </c:pt>
                <c:pt idx="41978">
                  <c:v>2.3090799000000001E-7</c:v>
                </c:pt>
                <c:pt idx="41979">
                  <c:v>2.3043764999999999E-7</c:v>
                </c:pt>
                <c:pt idx="41980">
                  <c:v>2.2996826E-7</c:v>
                </c:pt>
                <c:pt idx="41981">
                  <c:v>2.2949983E-7</c:v>
                </c:pt>
                <c:pt idx="41982">
                  <c:v>2.2903234E-7</c:v>
                </c:pt>
                <c:pt idx="41983">
                  <c:v>2.285658E-7</c:v>
                </c:pt>
                <c:pt idx="41984">
                  <c:v>2.2810019000000001E-7</c:v>
                </c:pt>
                <c:pt idx="41985">
                  <c:v>2.2763554000000001E-7</c:v>
                </c:pt>
                <c:pt idx="41986">
                  <c:v>2.2717182E-7</c:v>
                </c:pt>
                <c:pt idx="41987">
                  <c:v>2.2670904999999999E-7</c:v>
                </c:pt>
                <c:pt idx="41988">
                  <c:v>2.2624720000000001E-7</c:v>
                </c:pt>
                <c:pt idx="41989">
                  <c:v>2.2578627999999999E-7</c:v>
                </c:pt>
                <c:pt idx="41990">
                  <c:v>2.2532629999999999E-7</c:v>
                </c:pt>
                <c:pt idx="41991">
                  <c:v>2.2486725E-7</c:v>
                </c:pt>
                <c:pt idx="41992">
                  <c:v>2.2440913E-7</c:v>
                </c:pt>
                <c:pt idx="41993">
                  <c:v>2.2395194000000001E-7</c:v>
                </c:pt>
                <c:pt idx="41994">
                  <c:v>2.2349568000000001E-7</c:v>
                </c:pt>
                <c:pt idx="41995">
                  <c:v>2.2304033E-7</c:v>
                </c:pt>
                <c:pt idx="41996">
                  <c:v>2.2258590000000001E-7</c:v>
                </c:pt>
                <c:pt idx="41997">
                  <c:v>2.2213239000000001E-7</c:v>
                </c:pt>
                <c:pt idx="41998">
                  <c:v>2.216798E-7</c:v>
                </c:pt>
                <c:pt idx="41999">
                  <c:v>2.2122812000000001E-7</c:v>
                </c:pt>
                <c:pt idx="42000">
                  <c:v>2.2077737000000001E-7</c:v>
                </c:pt>
                <c:pt idx="42001">
                  <c:v>2.2041306000000001E-7</c:v>
                </c:pt>
                <c:pt idx="42002">
                  <c:v>2.2005125E-7</c:v>
                </c:pt>
                <c:pt idx="42003">
                  <c:v>2.1969160999999999E-7</c:v>
                </c:pt>
                <c:pt idx="42004">
                  <c:v>2.1933390999999999E-7</c:v>
                </c:pt>
                <c:pt idx="42005">
                  <c:v>2.1897796999999999E-7</c:v>
                </c:pt>
                <c:pt idx="42006">
                  <c:v>2.1862367000000001E-7</c:v>
                </c:pt>
                <c:pt idx="42007">
                  <c:v>2.1827089999999999E-7</c:v>
                </c:pt>
                <c:pt idx="42008">
                  <c:v>2.1791956E-7</c:v>
                </c:pt>
                <c:pt idx="42009">
                  <c:v>2.1756961E-7</c:v>
                </c:pt>
                <c:pt idx="42010">
                  <c:v>2.1722099E-7</c:v>
                </c:pt>
                <c:pt idx="42011">
                  <c:v>2.1687362999999999E-7</c:v>
                </c:pt>
                <c:pt idx="42012">
                  <c:v>2.1652752E-7</c:v>
                </c:pt>
                <c:pt idx="42013">
                  <c:v>2.1618261000000001E-7</c:v>
                </c:pt>
                <c:pt idx="42014">
                  <c:v>2.1583887000000001E-7</c:v>
                </c:pt>
                <c:pt idx="42015">
                  <c:v>2.1549627000000001E-7</c:v>
                </c:pt>
                <c:pt idx="42016">
                  <c:v>2.1515477999999999E-7</c:v>
                </c:pt>
                <c:pt idx="42017">
                  <c:v>2.1481438999999999E-7</c:v>
                </c:pt>
                <c:pt idx="42018">
                  <c:v>2.1447507000000001E-7</c:v>
                </c:pt>
                <c:pt idx="42019">
                  <c:v>2.1413678E-7</c:v>
                </c:pt>
                <c:pt idx="42020">
                  <c:v>2.1379950999999999E-7</c:v>
                </c:pt>
                <c:pt idx="42021">
                  <c:v>2.1346324999999999E-7</c:v>
                </c:pt>
                <c:pt idx="42022">
                  <c:v>2.1312798999999999E-7</c:v>
                </c:pt>
                <c:pt idx="42023">
                  <c:v>2.1279371E-7</c:v>
                </c:pt>
                <c:pt idx="42024">
                  <c:v>2.1246038000000001E-7</c:v>
                </c:pt>
                <c:pt idx="42025">
                  <c:v>2.1212800000000001E-7</c:v>
                </c:pt>
                <c:pt idx="42026">
                  <c:v>2.1179655000000001E-7</c:v>
                </c:pt>
                <c:pt idx="42027">
                  <c:v>2.1146601999999999E-7</c:v>
                </c:pt>
                <c:pt idx="42028">
                  <c:v>2.1113639999999999E-7</c:v>
                </c:pt>
                <c:pt idx="42029">
                  <c:v>2.1080767000000001E-7</c:v>
                </c:pt>
                <c:pt idx="42030">
                  <c:v>2.1047983000000001E-7</c:v>
                </c:pt>
                <c:pt idx="42031">
                  <c:v>2.1015285E-7</c:v>
                </c:pt>
                <c:pt idx="42032">
                  <c:v>2.0982674E-7</c:v>
                </c:pt>
                <c:pt idx="42033">
                  <c:v>2.0950148000000001E-7</c:v>
                </c:pt>
                <c:pt idx="42034">
                  <c:v>2.0917706E-7</c:v>
                </c:pt>
                <c:pt idx="42035">
                  <c:v>2.0885347999999999E-7</c:v>
                </c:pt>
                <c:pt idx="42036">
                  <c:v>2.0853071999999999E-7</c:v>
                </c:pt>
                <c:pt idx="42037">
                  <c:v>2.0820878999999999E-7</c:v>
                </c:pt>
                <c:pt idx="42038">
                  <c:v>2.0788767000000001E-7</c:v>
                </c:pt>
                <c:pt idx="42039">
                  <c:v>2.0756734000000001E-7</c:v>
                </c:pt>
                <c:pt idx="42040">
                  <c:v>2.0724781E-7</c:v>
                </c:pt>
                <c:pt idx="42041">
                  <c:v>2.0692907E-7</c:v>
                </c:pt>
                <c:pt idx="42042">
                  <c:v>2.0661112000000001E-7</c:v>
                </c:pt>
                <c:pt idx="42043">
                  <c:v>2.0629392999999999E-7</c:v>
                </c:pt>
                <c:pt idx="42044">
                  <c:v>2.0597750999999999E-7</c:v>
                </c:pt>
                <c:pt idx="42045">
                  <c:v>2.0566186E-7</c:v>
                </c:pt>
                <c:pt idx="42046">
                  <c:v>2.0534696000000001E-7</c:v>
                </c:pt>
                <c:pt idx="42047">
                  <c:v>2.0503281999999999E-7</c:v>
                </c:pt>
                <c:pt idx="42048">
                  <c:v>2.0471941E-7</c:v>
                </c:pt>
                <c:pt idx="42049">
                  <c:v>2.0440675E-7</c:v>
                </c:pt>
                <c:pt idx="42050">
                  <c:v>2.0409482000000001E-7</c:v>
                </c:pt>
                <c:pt idx="42051">
                  <c:v>2.0378361000000001E-7</c:v>
                </c:pt>
                <c:pt idx="42052">
                  <c:v>2.0347313999999999E-7</c:v>
                </c:pt>
                <c:pt idx="42053">
                  <c:v>2.0316338000000001E-7</c:v>
                </c:pt>
                <c:pt idx="42054">
                  <c:v>2.0285433999999999E-7</c:v>
                </c:pt>
                <c:pt idx="42055">
                  <c:v>2.0254599999999999E-7</c:v>
                </c:pt>
                <c:pt idx="42056">
                  <c:v>2.0223837000000001E-7</c:v>
                </c:pt>
                <c:pt idx="42057">
                  <c:v>2.0193143000000001E-7</c:v>
                </c:pt>
                <c:pt idx="42058">
                  <c:v>2.0162518E-7</c:v>
                </c:pt>
                <c:pt idx="42059">
                  <c:v>2.0131964E-7</c:v>
                </c:pt>
                <c:pt idx="42060">
                  <c:v>2.0101476999999999E-7</c:v>
                </c:pt>
                <c:pt idx="42061">
                  <c:v>2.0071059E-7</c:v>
                </c:pt>
                <c:pt idx="42062">
                  <c:v>2.0040709000000001E-7</c:v>
                </c:pt>
                <c:pt idx="42063">
                  <c:v>2.0010425000000001E-7</c:v>
                </c:pt>
                <c:pt idx="42064">
                  <c:v>1.9980208999999999E-7</c:v>
                </c:pt>
                <c:pt idx="42065">
                  <c:v>1.9950059E-7</c:v>
                </c:pt>
                <c:pt idx="42066">
                  <c:v>1.9919976000000001E-7</c:v>
                </c:pt>
                <c:pt idx="42067">
                  <c:v>1.9889958E-7</c:v>
                </c:pt>
                <c:pt idx="42068">
                  <c:v>1.9860006E-7</c:v>
                </c:pt>
                <c:pt idx="42069">
                  <c:v>1.9830119E-7</c:v>
                </c:pt>
                <c:pt idx="42070">
                  <c:v>1.9800297E-7</c:v>
                </c:pt>
                <c:pt idx="42071">
                  <c:v>1.9770538000000001E-7</c:v>
                </c:pt>
                <c:pt idx="42072">
                  <c:v>1.9740842999999999E-7</c:v>
                </c:pt>
                <c:pt idx="42073">
                  <c:v>1.9711212000000001E-7</c:v>
                </c:pt>
                <c:pt idx="42074">
                  <c:v>1.9681643999999999E-7</c:v>
                </c:pt>
                <c:pt idx="42075">
                  <c:v>1.9652140000000001E-7</c:v>
                </c:pt>
                <c:pt idx="42076">
                  <c:v>1.9622698000000001E-7</c:v>
                </c:pt>
                <c:pt idx="42077">
                  <c:v>1.9593318E-7</c:v>
                </c:pt>
                <c:pt idx="42078">
                  <c:v>1.9564001000000001E-7</c:v>
                </c:pt>
                <c:pt idx="42079">
                  <c:v>1.9534745E-7</c:v>
                </c:pt>
                <c:pt idx="42080">
                  <c:v>1.9505552E-7</c:v>
                </c:pt>
                <c:pt idx="42081">
                  <c:v>1.9476418E-7</c:v>
                </c:pt>
                <c:pt idx="42082">
                  <c:v>1.9447346E-7</c:v>
                </c:pt>
                <c:pt idx="42083">
                  <c:v>1.9418334E-7</c:v>
                </c:pt>
                <c:pt idx="42084">
                  <c:v>1.9389382999999999E-7</c:v>
                </c:pt>
                <c:pt idx="42085">
                  <c:v>1.936049E-7</c:v>
                </c:pt>
                <c:pt idx="42086">
                  <c:v>1.9331658E-7</c:v>
                </c:pt>
                <c:pt idx="42087">
                  <c:v>1.9302885000000001E-7</c:v>
                </c:pt>
                <c:pt idx="42088">
                  <c:v>1.9274172000000001E-7</c:v>
                </c:pt>
                <c:pt idx="42089">
                  <c:v>1.9245518E-7</c:v>
                </c:pt>
                <c:pt idx="42090">
                  <c:v>1.9216921E-7</c:v>
                </c:pt>
                <c:pt idx="42091">
                  <c:v>1.9188382999999999E-7</c:v>
                </c:pt>
                <c:pt idx="42092">
                  <c:v>1.9159903E-7</c:v>
                </c:pt>
                <c:pt idx="42093">
                  <c:v>1.9131480999999999E-7</c:v>
                </c:pt>
                <c:pt idx="42094">
                  <c:v>1.9103116000000001E-7</c:v>
                </c:pt>
                <c:pt idx="42095">
                  <c:v>1.907481E-7</c:v>
                </c:pt>
                <c:pt idx="42096">
                  <c:v>1.9046560000000001E-7</c:v>
                </c:pt>
                <c:pt idx="42097">
                  <c:v>1.9018367E-7</c:v>
                </c:pt>
                <c:pt idx="42098">
                  <c:v>1.8990229E-7</c:v>
                </c:pt>
                <c:pt idx="42099">
                  <c:v>1.8962149000000001E-7</c:v>
                </c:pt>
                <c:pt idx="42100">
                  <c:v>1.8934124E-7</c:v>
                </c:pt>
                <c:pt idx="42101">
                  <c:v>1.8906155000000001E-7</c:v>
                </c:pt>
                <c:pt idx="42102">
                  <c:v>1.8878241999999999E-7</c:v>
                </c:pt>
                <c:pt idx="42103">
                  <c:v>1.8850384999999999E-7</c:v>
                </c:pt>
                <c:pt idx="42104">
                  <c:v>1.8822581000000001E-7</c:v>
                </c:pt>
                <c:pt idx="42105">
                  <c:v>1.8794832999999999E-7</c:v>
                </c:pt>
                <c:pt idx="42106">
                  <c:v>1.8767140000000001E-7</c:v>
                </c:pt>
                <c:pt idx="42107">
                  <c:v>1.8739502000000001E-7</c:v>
                </c:pt>
                <c:pt idx="42108">
                  <c:v>1.8711917E-7</c:v>
                </c:pt>
                <c:pt idx="42109">
                  <c:v>1.8684386E-7</c:v>
                </c:pt>
                <c:pt idx="42110">
                  <c:v>1.865691E-7</c:v>
                </c:pt>
                <c:pt idx="42111">
                  <c:v>1.8629486000000001E-7</c:v>
                </c:pt>
                <c:pt idx="42112">
                  <c:v>1.8602115000000001E-7</c:v>
                </c:pt>
                <c:pt idx="42113">
                  <c:v>1.8574798000000001E-7</c:v>
                </c:pt>
                <c:pt idx="42114">
                  <c:v>1.8547534E-7</c:v>
                </c:pt>
                <c:pt idx="42115">
                  <c:v>1.8520323000000001E-7</c:v>
                </c:pt>
                <c:pt idx="42116">
                  <c:v>1.8493165000000001E-7</c:v>
                </c:pt>
                <c:pt idx="42117">
                  <c:v>1.8466059000000001E-7</c:v>
                </c:pt>
                <c:pt idx="42118">
                  <c:v>1.8439004999999999E-7</c:v>
                </c:pt>
                <c:pt idx="42119">
                  <c:v>1.8412003000000001E-7</c:v>
                </c:pt>
                <c:pt idx="42120">
                  <c:v>1.8385052E-7</c:v>
                </c:pt>
                <c:pt idx="42121">
                  <c:v>1.8358151999999999E-7</c:v>
                </c:pt>
                <c:pt idx="42122">
                  <c:v>1.8331303E-7</c:v>
                </c:pt>
                <c:pt idx="42123">
                  <c:v>1.8304505999999999E-7</c:v>
                </c:pt>
                <c:pt idx="42124">
                  <c:v>1.827776E-7</c:v>
                </c:pt>
                <c:pt idx="42125">
                  <c:v>1.8251065000000001E-7</c:v>
                </c:pt>
                <c:pt idx="42126">
                  <c:v>1.8224420999999999E-7</c:v>
                </c:pt>
                <c:pt idx="42127">
                  <c:v>1.8197826999999999E-7</c:v>
                </c:pt>
                <c:pt idx="42128">
                  <c:v>1.8171284000000001E-7</c:v>
                </c:pt>
                <c:pt idx="42129">
                  <c:v>1.8144790000000001E-7</c:v>
                </c:pt>
                <c:pt idx="42130">
                  <c:v>1.8118347E-7</c:v>
                </c:pt>
                <c:pt idx="42131">
                  <c:v>1.8091953E-7</c:v>
                </c:pt>
                <c:pt idx="42132">
                  <c:v>1.8065609000000001E-7</c:v>
                </c:pt>
                <c:pt idx="42133">
                  <c:v>1.8039314E-7</c:v>
                </c:pt>
                <c:pt idx="42134">
                  <c:v>1.8013067999999999E-7</c:v>
                </c:pt>
                <c:pt idx="42135">
                  <c:v>1.7986872E-7</c:v>
                </c:pt>
                <c:pt idx="42136">
                  <c:v>1.7960724E-7</c:v>
                </c:pt>
                <c:pt idx="42137">
                  <c:v>1.7934623999999999E-7</c:v>
                </c:pt>
                <c:pt idx="42138">
                  <c:v>1.7908572999999999E-7</c:v>
                </c:pt>
                <c:pt idx="42139">
                  <c:v>1.7882570000000001E-7</c:v>
                </c:pt>
                <c:pt idx="42140">
                  <c:v>1.7856615E-7</c:v>
                </c:pt>
                <c:pt idx="42141">
                  <c:v>1.7830708999999999E-7</c:v>
                </c:pt>
                <c:pt idx="42142">
                  <c:v>1.7804851E-7</c:v>
                </c:pt>
                <c:pt idx="42143">
                  <c:v>1.777904E-7</c:v>
                </c:pt>
                <c:pt idx="42144">
                  <c:v>1.7753276999999999E-7</c:v>
                </c:pt>
                <c:pt idx="42145">
                  <c:v>1.7727560999999999E-7</c:v>
                </c:pt>
                <c:pt idx="42146">
                  <c:v>1.7701892000000001E-7</c:v>
                </c:pt>
                <c:pt idx="42147">
                  <c:v>1.7676271000000001E-7</c:v>
                </c:pt>
                <c:pt idx="42148">
                  <c:v>1.7650697E-7</c:v>
                </c:pt>
                <c:pt idx="42149">
                  <c:v>1.7625170000000001E-7</c:v>
                </c:pt>
                <c:pt idx="42150">
                  <c:v>1.7599689000000001E-7</c:v>
                </c:pt>
                <c:pt idx="42151">
                  <c:v>1.7574254000000001E-7</c:v>
                </c:pt>
                <c:pt idx="42152">
                  <c:v>1.7548867000000001E-7</c:v>
                </c:pt>
                <c:pt idx="42153">
                  <c:v>1.7523523999999999E-7</c:v>
                </c:pt>
                <c:pt idx="42154">
                  <c:v>1.7498228999999999E-7</c:v>
                </c:pt>
                <c:pt idx="42155">
                  <c:v>1.7472979000000001E-7</c:v>
                </c:pt>
                <c:pt idx="42156">
                  <c:v>1.7447775E-7</c:v>
                </c:pt>
                <c:pt idx="42157">
                  <c:v>1.7422616000000001E-7</c:v>
                </c:pt>
                <c:pt idx="42158">
                  <c:v>1.7397501999999999E-7</c:v>
                </c:pt>
                <c:pt idx="42159">
                  <c:v>1.7372435E-7</c:v>
                </c:pt>
                <c:pt idx="42160">
                  <c:v>1.7347411999999999E-7</c:v>
                </c:pt>
                <c:pt idx="42161">
                  <c:v>1.7322434999999999E-7</c:v>
                </c:pt>
                <c:pt idx="42162">
                  <c:v>1.7297501999999999E-7</c:v>
                </c:pt>
                <c:pt idx="42163">
                  <c:v>1.7272615E-7</c:v>
                </c:pt>
                <c:pt idx="42164">
                  <c:v>1.7247771E-7</c:v>
                </c:pt>
                <c:pt idx="42165">
                  <c:v>1.7222973E-7</c:v>
                </c:pt>
                <c:pt idx="42166">
                  <c:v>1.7198219000000001E-7</c:v>
                </c:pt>
                <c:pt idx="42167">
                  <c:v>1.7173509999999999E-7</c:v>
                </c:pt>
                <c:pt idx="42168">
                  <c:v>1.7148843999999999E-7</c:v>
                </c:pt>
                <c:pt idx="42169">
                  <c:v>1.7124222E-7</c:v>
                </c:pt>
                <c:pt idx="42170">
                  <c:v>1.7099644000000001E-7</c:v>
                </c:pt>
                <c:pt idx="42171">
                  <c:v>1.7075110999999999E-7</c:v>
                </c:pt>
                <c:pt idx="42172">
                  <c:v>1.7050619999999999E-7</c:v>
                </c:pt>
                <c:pt idx="42173">
                  <c:v>1.7026172999999999E-7</c:v>
                </c:pt>
                <c:pt idx="42174">
                  <c:v>1.7001768999999999E-7</c:v>
                </c:pt>
                <c:pt idx="42175">
                  <c:v>1.6977407999999999E-7</c:v>
                </c:pt>
                <c:pt idx="42176">
                  <c:v>1.6953091E-7</c:v>
                </c:pt>
                <c:pt idx="42177">
                  <c:v>1.6928816E-7</c:v>
                </c:pt>
                <c:pt idx="42178">
                  <c:v>1.6904585E-7</c:v>
                </c:pt>
                <c:pt idx="42179">
                  <c:v>1.6880395999999999E-7</c:v>
                </c:pt>
                <c:pt idx="42180">
                  <c:v>1.6856250999999999E-7</c:v>
                </c:pt>
                <c:pt idx="42181">
                  <c:v>1.6832145999999999E-7</c:v>
                </c:pt>
                <c:pt idx="42182">
                  <c:v>1.6808084999999999E-7</c:v>
                </c:pt>
                <c:pt idx="42183">
                  <c:v>1.6784065E-7</c:v>
                </c:pt>
                <c:pt idx="42184">
                  <c:v>1.6760088999999999E-7</c:v>
                </c:pt>
                <c:pt idx="42185">
                  <c:v>1.6736153E-7</c:v>
                </c:pt>
                <c:pt idx="42186">
                  <c:v>1.6712261E-7</c:v>
                </c:pt>
                <c:pt idx="42187">
                  <c:v>1.6688409000000001E-7</c:v>
                </c:pt>
                <c:pt idx="42188">
                  <c:v>1.6664599000000001E-7</c:v>
                </c:pt>
                <c:pt idx="42189">
                  <c:v>1.6640831E-7</c:v>
                </c:pt>
                <c:pt idx="42190">
                  <c:v>1.6617105000000001E-7</c:v>
                </c:pt>
                <c:pt idx="42191">
                  <c:v>1.6593419999999999E-7</c:v>
                </c:pt>
                <c:pt idx="42192">
                  <c:v>1.6569776000000001E-7</c:v>
                </c:pt>
                <c:pt idx="42193">
                  <c:v>1.6546173E-7</c:v>
                </c:pt>
                <c:pt idx="42194">
                  <c:v>1.6522611E-7</c:v>
                </c:pt>
                <c:pt idx="42195">
                  <c:v>1.6499090999999999E-7</c:v>
                </c:pt>
                <c:pt idx="42196">
                  <c:v>1.6475609999999999E-7</c:v>
                </c:pt>
                <c:pt idx="42197">
                  <c:v>1.6452171E-7</c:v>
                </c:pt>
                <c:pt idx="42198">
                  <c:v>1.6428771E-7</c:v>
                </c:pt>
                <c:pt idx="42199">
                  <c:v>1.6405412999999999E-7</c:v>
                </c:pt>
                <c:pt idx="42200">
                  <c:v>1.6382093999999999E-7</c:v>
                </c:pt>
                <c:pt idx="42201">
                  <c:v>1.6358817E-7</c:v>
                </c:pt>
                <c:pt idx="42202">
                  <c:v>1.6335579E-7</c:v>
                </c:pt>
                <c:pt idx="42203">
                  <c:v>1.6312381E-7</c:v>
                </c:pt>
                <c:pt idx="42204">
                  <c:v>1.6289222999999999E-7</c:v>
                </c:pt>
                <c:pt idx="42205">
                  <c:v>1.6266105E-7</c:v>
                </c:pt>
                <c:pt idx="42206">
                  <c:v>1.6243027000000001E-7</c:v>
                </c:pt>
                <c:pt idx="42207">
                  <c:v>1.6219988E-7</c:v>
                </c:pt>
                <c:pt idx="42208">
                  <c:v>1.6196989000000001E-7</c:v>
                </c:pt>
                <c:pt idx="42209">
                  <c:v>1.6174029000000001E-7</c:v>
                </c:pt>
                <c:pt idx="42210">
                  <c:v>1.6151108E-7</c:v>
                </c:pt>
                <c:pt idx="42211">
                  <c:v>1.6128225999999999E-7</c:v>
                </c:pt>
                <c:pt idx="42212">
                  <c:v>1.6105383E-7</c:v>
                </c:pt>
                <c:pt idx="42213">
                  <c:v>1.6082578999999999E-7</c:v>
                </c:pt>
                <c:pt idx="42214">
                  <c:v>1.6059815000000001E-7</c:v>
                </c:pt>
                <c:pt idx="42215">
                  <c:v>1.6037089E-7</c:v>
                </c:pt>
                <c:pt idx="42216">
                  <c:v>1.6014400999999999E-7</c:v>
                </c:pt>
                <c:pt idx="42217">
                  <c:v>1.5991752E-7</c:v>
                </c:pt>
                <c:pt idx="42218">
                  <c:v>1.5969141E-7</c:v>
                </c:pt>
                <c:pt idx="42219">
                  <c:v>1.5946568999999999E-7</c:v>
                </c:pt>
                <c:pt idx="42220">
                  <c:v>1.5924034E-7</c:v>
                </c:pt>
                <c:pt idx="42221">
                  <c:v>1.5901539000000001E-7</c:v>
                </c:pt>
                <c:pt idx="42222">
                  <c:v>1.5879081000000001E-7</c:v>
                </c:pt>
                <c:pt idx="42223">
                  <c:v>1.5856661999999999E-7</c:v>
                </c:pt>
                <c:pt idx="42224">
                  <c:v>1.5834279999999999E-7</c:v>
                </c:pt>
                <c:pt idx="42225">
                  <c:v>1.5811936E-7</c:v>
                </c:pt>
                <c:pt idx="42226">
                  <c:v>1.5789631000000001E-7</c:v>
                </c:pt>
                <c:pt idx="42227">
                  <c:v>1.5767362999999999E-7</c:v>
                </c:pt>
                <c:pt idx="42228">
                  <c:v>1.5745131999999999E-7</c:v>
                </c:pt>
                <c:pt idx="42229">
                  <c:v>1.5722939E-7</c:v>
                </c:pt>
                <c:pt idx="42230">
                  <c:v>1.5700782999999999E-7</c:v>
                </c:pt>
                <c:pt idx="42231">
                  <c:v>1.5678664E-7</c:v>
                </c:pt>
                <c:pt idx="42232">
                  <c:v>1.5656582999999999E-7</c:v>
                </c:pt>
                <c:pt idx="42233">
                  <c:v>1.5634539E-7</c:v>
                </c:pt>
                <c:pt idx="42234">
                  <c:v>1.5612532E-7</c:v>
                </c:pt>
                <c:pt idx="42235">
                  <c:v>1.5590561999999999E-7</c:v>
                </c:pt>
                <c:pt idx="42236">
                  <c:v>1.5568629E-7</c:v>
                </c:pt>
                <c:pt idx="42237">
                  <c:v>1.5546731999999999E-7</c:v>
                </c:pt>
                <c:pt idx="42238">
                  <c:v>1.5524871E-7</c:v>
                </c:pt>
                <c:pt idx="42239">
                  <c:v>1.5503048E-7</c:v>
                </c:pt>
                <c:pt idx="42240">
                  <c:v>1.5481261000000001E-7</c:v>
                </c:pt>
                <c:pt idx="42241">
                  <c:v>1.5459510000000001E-7</c:v>
                </c:pt>
                <c:pt idx="42242">
                  <c:v>1.5437795999999999E-7</c:v>
                </c:pt>
                <c:pt idx="42243">
                  <c:v>1.5416117000000001E-7</c:v>
                </c:pt>
                <c:pt idx="42244">
                  <c:v>1.5394475000000001E-7</c:v>
                </c:pt>
                <c:pt idx="42245">
                  <c:v>1.5372869E-7</c:v>
                </c:pt>
                <c:pt idx="42246">
                  <c:v>1.5351299E-7</c:v>
                </c:pt>
                <c:pt idx="42247">
                  <c:v>1.5329763000000001E-7</c:v>
                </c:pt>
                <c:pt idx="42248">
                  <c:v>1.5308265E-7</c:v>
                </c:pt>
                <c:pt idx="42249">
                  <c:v>1.5286802999999999E-7</c:v>
                </c:pt>
                <c:pt idx="42250">
                  <c:v>1.5265375E-7</c:v>
                </c:pt>
                <c:pt idx="42251">
                  <c:v>1.5243984000000001E-7</c:v>
                </c:pt>
                <c:pt idx="42252">
                  <c:v>1.5222628000000001E-7</c:v>
                </c:pt>
                <c:pt idx="42253">
                  <c:v>1.5201306999999999E-7</c:v>
                </c:pt>
                <c:pt idx="42254">
                  <c:v>1.5180020999999999E-7</c:v>
                </c:pt>
                <c:pt idx="42255">
                  <c:v>1.5158769999999999E-7</c:v>
                </c:pt>
                <c:pt idx="42256">
                  <c:v>1.5137553999999999E-7</c:v>
                </c:pt>
                <c:pt idx="42257">
                  <c:v>1.5116372999999999E-7</c:v>
                </c:pt>
                <c:pt idx="42258">
                  <c:v>1.5095226999999999E-7</c:v>
                </c:pt>
                <c:pt idx="42259">
                  <c:v>1.5074116999999999E-7</c:v>
                </c:pt>
                <c:pt idx="42260">
                  <c:v>1.5053040999999999E-7</c:v>
                </c:pt>
                <c:pt idx="42261">
                  <c:v>1.5031999E-7</c:v>
                </c:pt>
                <c:pt idx="42262">
                  <c:v>1.5010993E-7</c:v>
                </c:pt>
                <c:pt idx="42263">
                  <c:v>1.499002E-7</c:v>
                </c:pt>
                <c:pt idx="42264">
                  <c:v>1.4969082E-7</c:v>
                </c:pt>
                <c:pt idx="42265">
                  <c:v>1.4948178999999999E-7</c:v>
                </c:pt>
                <c:pt idx="42266">
                  <c:v>1.4927310999999999E-7</c:v>
                </c:pt>
                <c:pt idx="42267">
                  <c:v>1.4906475999999999E-7</c:v>
                </c:pt>
                <c:pt idx="42268">
                  <c:v>1.4885676E-7</c:v>
                </c:pt>
                <c:pt idx="42269">
                  <c:v>1.4864909000000001E-7</c:v>
                </c:pt>
                <c:pt idx="42270">
                  <c:v>1.4844177000000001E-7</c:v>
                </c:pt>
                <c:pt idx="42271">
                  <c:v>1.4823478E-7</c:v>
                </c:pt>
                <c:pt idx="42272">
                  <c:v>1.4802811999999999E-7</c:v>
                </c:pt>
                <c:pt idx="42273">
                  <c:v>1.4782181000000001E-7</c:v>
                </c:pt>
                <c:pt idx="42274">
                  <c:v>1.4761583999999999E-7</c:v>
                </c:pt>
                <c:pt idx="42275">
                  <c:v>1.4741019E-7</c:v>
                </c:pt>
                <c:pt idx="42276">
                  <c:v>1.4720489E-7</c:v>
                </c:pt>
                <c:pt idx="42277">
                  <c:v>1.4699992000000001E-7</c:v>
                </c:pt>
                <c:pt idx="42278">
                  <c:v>1.4679529000000001E-7</c:v>
                </c:pt>
                <c:pt idx="42279">
                  <c:v>1.4659098E-7</c:v>
                </c:pt>
                <c:pt idx="42280">
                  <c:v>1.4638701000000001E-7</c:v>
                </c:pt>
                <c:pt idx="42281">
                  <c:v>1.4618337E-7</c:v>
                </c:pt>
                <c:pt idx="42282">
                  <c:v>1.4598005000000001E-7</c:v>
                </c:pt>
                <c:pt idx="42283">
                  <c:v>1.4577707999999999E-7</c:v>
                </c:pt>
                <c:pt idx="42284">
                  <c:v>1.4557443E-7</c:v>
                </c:pt>
                <c:pt idx="42285">
                  <c:v>1.4537210999999999E-7</c:v>
                </c:pt>
                <c:pt idx="42286">
                  <c:v>1.4517012000000001E-7</c:v>
                </c:pt>
                <c:pt idx="42287">
                  <c:v>1.4496845E-7</c:v>
                </c:pt>
                <c:pt idx="42288">
                  <c:v>1.4476710999999999E-7</c:v>
                </c:pt>
                <c:pt idx="42289">
                  <c:v>1.4456609999999999E-7</c:v>
                </c:pt>
                <c:pt idx="42290">
                  <c:v>1.4436542E-7</c:v>
                </c:pt>
                <c:pt idx="42291">
                  <c:v>1.4416506E-7</c:v>
                </c:pt>
                <c:pt idx="42292">
                  <c:v>1.4396502E-7</c:v>
                </c:pt>
                <c:pt idx="42293">
                  <c:v>1.4376531E-7</c:v>
                </c:pt>
                <c:pt idx="42294">
                  <c:v>1.4356590999999999E-7</c:v>
                </c:pt>
                <c:pt idx="42295">
                  <c:v>1.4336685E-7</c:v>
                </c:pt>
                <c:pt idx="42296">
                  <c:v>1.4316809000000001E-7</c:v>
                </c:pt>
                <c:pt idx="42297">
                  <c:v>1.4296967000000001E-7</c:v>
                </c:pt>
                <c:pt idx="42298">
                  <c:v>1.4277155000000001E-7</c:v>
                </c:pt>
                <c:pt idx="42299">
                  <c:v>1.4257377E-7</c:v>
                </c:pt>
                <c:pt idx="42300">
                  <c:v>1.4237629E-7</c:v>
                </c:pt>
                <c:pt idx="42301">
                  <c:v>1.4217912999999999E-7</c:v>
                </c:pt>
                <c:pt idx="42302">
                  <c:v>1.4198230000000001E-7</c:v>
                </c:pt>
                <c:pt idx="42303">
                  <c:v>1.4178577999999999E-7</c:v>
                </c:pt>
                <c:pt idx="42304">
                  <c:v>1.4158956999999999E-7</c:v>
                </c:pt>
                <c:pt idx="42305">
                  <c:v>1.4139367E-7</c:v>
                </c:pt>
                <c:pt idx="42306">
                  <c:v>1.4119809E-7</c:v>
                </c:pt>
                <c:pt idx="42307">
                  <c:v>1.4100281000000001E-7</c:v>
                </c:pt>
                <c:pt idx="42308">
                  <c:v>1.4080785999999999E-7</c:v>
                </c:pt>
                <c:pt idx="42309">
                  <c:v>1.4061321000000001E-7</c:v>
                </c:pt>
                <c:pt idx="42310">
                  <c:v>1.4041888E-7</c:v>
                </c:pt>
                <c:pt idx="42311">
                  <c:v>1.4022486E-7</c:v>
                </c:pt>
                <c:pt idx="42312">
                  <c:v>1.4003115000000001E-7</c:v>
                </c:pt>
                <c:pt idx="42313">
                  <c:v>1.3983775E-7</c:v>
                </c:pt>
                <c:pt idx="42314">
                  <c:v>1.3964465E-7</c:v>
                </c:pt>
                <c:pt idx="42315">
                  <c:v>1.3945187E-7</c:v>
                </c:pt>
                <c:pt idx="42316">
                  <c:v>1.3925940000000001E-7</c:v>
                </c:pt>
                <c:pt idx="42317">
                  <c:v>1.3906723E-7</c:v>
                </c:pt>
                <c:pt idx="42318">
                  <c:v>1.3887535999999999E-7</c:v>
                </c:pt>
                <c:pt idx="42319">
                  <c:v>1.3868379999999999E-7</c:v>
                </c:pt>
                <c:pt idx="42320">
                  <c:v>1.3849255E-7</c:v>
                </c:pt>
                <c:pt idx="42321">
                  <c:v>1.3830159999999999E-7</c:v>
                </c:pt>
                <c:pt idx="42322">
                  <c:v>1.3811096E-7</c:v>
                </c:pt>
                <c:pt idx="42323">
                  <c:v>1.3792062000000001E-7</c:v>
                </c:pt>
                <c:pt idx="42324">
                  <c:v>1.3773057999999999E-7</c:v>
                </c:pt>
                <c:pt idx="42325">
                  <c:v>1.3754084E-7</c:v>
                </c:pt>
                <c:pt idx="42326">
                  <c:v>1.3735141E-7</c:v>
                </c:pt>
                <c:pt idx="42327">
                  <c:v>1.3716226999999999E-7</c:v>
                </c:pt>
                <c:pt idx="42328">
                  <c:v>1.3697344E-7</c:v>
                </c:pt>
                <c:pt idx="42329">
                  <c:v>1.3678491000000001E-7</c:v>
                </c:pt>
                <c:pt idx="42330">
                  <c:v>1.3659667000000001E-7</c:v>
                </c:pt>
                <c:pt idx="42331">
                  <c:v>1.3640872999999999E-7</c:v>
                </c:pt>
                <c:pt idx="42332">
                  <c:v>1.3622108999999999E-7</c:v>
                </c:pt>
                <c:pt idx="42333">
                  <c:v>1.3603373000000001E-7</c:v>
                </c:pt>
                <c:pt idx="42334">
                  <c:v>1.3584667999999999E-7</c:v>
                </c:pt>
                <c:pt idx="42335">
                  <c:v>1.3565992000000001E-7</c:v>
                </c:pt>
                <c:pt idx="42336">
                  <c:v>1.3547346000000001E-7</c:v>
                </c:pt>
                <c:pt idx="42337">
                  <c:v>1.3528729000000001E-7</c:v>
                </c:pt>
                <c:pt idx="42338">
                  <c:v>1.3510142E-7</c:v>
                </c:pt>
                <c:pt idx="42339">
                  <c:v>1.3491583999999999E-7</c:v>
                </c:pt>
                <c:pt idx="42340">
                  <c:v>1.3473053999999999E-7</c:v>
                </c:pt>
                <c:pt idx="42341">
                  <c:v>1.3454553999999999E-7</c:v>
                </c:pt>
                <c:pt idx="42342">
                  <c:v>1.3436083000000001E-7</c:v>
                </c:pt>
                <c:pt idx="42343">
                  <c:v>1.3417642000000001E-7</c:v>
                </c:pt>
                <c:pt idx="42344">
                  <c:v>1.3399228999999999E-7</c:v>
                </c:pt>
                <c:pt idx="42345">
                  <c:v>1.3380846E-7</c:v>
                </c:pt>
                <c:pt idx="42346">
                  <c:v>1.3362491E-7</c:v>
                </c:pt>
                <c:pt idx="42347">
                  <c:v>1.3344165000000001E-7</c:v>
                </c:pt>
                <c:pt idx="42348">
                  <c:v>1.3325867999999999E-7</c:v>
                </c:pt>
                <c:pt idx="42349">
                  <c:v>1.3307599999999999E-7</c:v>
                </c:pt>
                <c:pt idx="42350">
                  <c:v>1.328936E-7</c:v>
                </c:pt>
                <c:pt idx="42351">
                  <c:v>1.3271149000000001E-7</c:v>
                </c:pt>
                <c:pt idx="42352">
                  <c:v>1.3252965999999999E-7</c:v>
                </c:pt>
                <c:pt idx="42353">
                  <c:v>1.3234812E-7</c:v>
                </c:pt>
                <c:pt idx="42354">
                  <c:v>1.3216685999999999E-7</c:v>
                </c:pt>
                <c:pt idx="42355">
                  <c:v>1.3198589E-7</c:v>
                </c:pt>
                <c:pt idx="42356">
                  <c:v>1.3180519000000001E-7</c:v>
                </c:pt>
                <c:pt idx="42357">
                  <c:v>1.3162478999999999E-7</c:v>
                </c:pt>
                <c:pt idx="42358">
                  <c:v>1.3144466000000001E-7</c:v>
                </c:pt>
                <c:pt idx="42359">
                  <c:v>1.3126483E-7</c:v>
                </c:pt>
                <c:pt idx="42360">
                  <c:v>1.3108526E-7</c:v>
                </c:pt>
                <c:pt idx="42361">
                  <c:v>1.3090596999999999E-7</c:v>
                </c:pt>
                <c:pt idx="42362">
                  <c:v>1.3072697E-7</c:v>
                </c:pt>
                <c:pt idx="42363">
                  <c:v>1.3054824000000001E-7</c:v>
                </c:pt>
                <c:pt idx="42364">
                  <c:v>1.3036980000000001E-7</c:v>
                </c:pt>
                <c:pt idx="42365">
                  <c:v>1.3019164E-7</c:v>
                </c:pt>
                <c:pt idx="42366">
                  <c:v>1.3001375000000001E-7</c:v>
                </c:pt>
                <c:pt idx="42367">
                  <c:v>1.2983614E-7</c:v>
                </c:pt>
                <c:pt idx="42368">
                  <c:v>1.296588E-7</c:v>
                </c:pt>
                <c:pt idx="42369">
                  <c:v>1.2948174999999999E-7</c:v>
                </c:pt>
                <c:pt idx="42370">
                  <c:v>1.2930495999999999E-7</c:v>
                </c:pt>
                <c:pt idx="42371">
                  <c:v>1.2912845000000001E-7</c:v>
                </c:pt>
                <c:pt idx="42372">
                  <c:v>1.2895222000000001E-7</c:v>
                </c:pt>
                <c:pt idx="42373">
                  <c:v>1.2877626E-7</c:v>
                </c:pt>
                <c:pt idx="42374">
                  <c:v>1.2860058000000001E-7</c:v>
                </c:pt>
                <c:pt idx="42375">
                  <c:v>1.2842516000000001E-7</c:v>
                </c:pt>
                <c:pt idx="42376">
                  <c:v>1.2825001000000001E-7</c:v>
                </c:pt>
                <c:pt idx="42377">
                  <c:v>1.2807513000000001E-7</c:v>
                </c:pt>
                <c:pt idx="42378">
                  <c:v>1.2790052999999999E-7</c:v>
                </c:pt>
                <c:pt idx="42379">
                  <c:v>1.2772621000000001E-7</c:v>
                </c:pt>
                <c:pt idx="42380">
                  <c:v>1.2755216E-7</c:v>
                </c:pt>
                <c:pt idx="42381">
                  <c:v>1.2737837000000001E-7</c:v>
                </c:pt>
                <c:pt idx="42382">
                  <c:v>1.2720486E-7</c:v>
                </c:pt>
                <c:pt idx="42383">
                  <c:v>1.270316E-7</c:v>
                </c:pt>
                <c:pt idx="42384">
                  <c:v>1.2685861E-7</c:v>
                </c:pt>
                <c:pt idx="42385">
                  <c:v>1.2668589E-7</c:v>
                </c:pt>
                <c:pt idx="42386">
                  <c:v>1.2651344E-7</c:v>
                </c:pt>
                <c:pt idx="42387">
                  <c:v>1.2634126E-7</c:v>
                </c:pt>
                <c:pt idx="42388">
                  <c:v>1.2616934000000001E-7</c:v>
                </c:pt>
                <c:pt idx="42389">
                  <c:v>1.2599769E-7</c:v>
                </c:pt>
                <c:pt idx="42390">
                  <c:v>1.2582630000000001E-7</c:v>
                </c:pt>
                <c:pt idx="42391">
                  <c:v>1.2565517999999999E-7</c:v>
                </c:pt>
                <c:pt idx="42392">
                  <c:v>1.2548432000000001E-7</c:v>
                </c:pt>
                <c:pt idx="42393">
                  <c:v>1.2531372E-7</c:v>
                </c:pt>
                <c:pt idx="42394">
                  <c:v>1.2514339000000001E-7</c:v>
                </c:pt>
                <c:pt idx="42395">
                  <c:v>1.2497331E-7</c:v>
                </c:pt>
                <c:pt idx="42396">
                  <c:v>1.2480351000000001E-7</c:v>
                </c:pt>
                <c:pt idx="42397">
                  <c:v>1.2463395999999999E-7</c:v>
                </c:pt>
                <c:pt idx="42398">
                  <c:v>1.2446466000000001E-7</c:v>
                </c:pt>
                <c:pt idx="42399">
                  <c:v>1.2429564000000001E-7</c:v>
                </c:pt>
                <c:pt idx="42400">
                  <c:v>1.2412686999999999E-7</c:v>
                </c:pt>
                <c:pt idx="42401">
                  <c:v>1.2395836000000001E-7</c:v>
                </c:pt>
                <c:pt idx="42402">
                  <c:v>1.2379009999999999E-7</c:v>
                </c:pt>
                <c:pt idx="42403">
                  <c:v>1.2362210000000001E-7</c:v>
                </c:pt>
                <c:pt idx="42404">
                  <c:v>1.2345437000000001E-7</c:v>
                </c:pt>
                <c:pt idx="42405">
                  <c:v>1.2328689999999999E-7</c:v>
                </c:pt>
                <c:pt idx="42406">
                  <c:v>1.2311968000000001E-7</c:v>
                </c:pt>
                <c:pt idx="42407">
                  <c:v>1.2295271000000001E-7</c:v>
                </c:pt>
                <c:pt idx="42408">
                  <c:v>1.2278601000000001E-7</c:v>
                </c:pt>
                <c:pt idx="42409">
                  <c:v>1.2261955E-7</c:v>
                </c:pt>
                <c:pt idx="42410">
                  <c:v>1.2245336E-7</c:v>
                </c:pt>
                <c:pt idx="42411">
                  <c:v>1.2228742E-7</c:v>
                </c:pt>
                <c:pt idx="42412">
                  <c:v>1.2212172E-7</c:v>
                </c:pt>
                <c:pt idx="42413">
                  <c:v>1.2195627999999999E-7</c:v>
                </c:pt>
                <c:pt idx="42414">
                  <c:v>1.2179108999999999E-7</c:v>
                </c:pt>
                <c:pt idx="42415">
                  <c:v>1.2162616E-7</c:v>
                </c:pt>
                <c:pt idx="42416">
                  <c:v>1.2146148E-7</c:v>
                </c:pt>
                <c:pt idx="42417">
                  <c:v>1.2129705E-7</c:v>
                </c:pt>
                <c:pt idx="42418">
                  <c:v>1.2113287000000001E-7</c:v>
                </c:pt>
                <c:pt idx="42419">
                  <c:v>1.2096895000000001E-7</c:v>
                </c:pt>
                <c:pt idx="42420">
                  <c:v>1.2080527E-7</c:v>
                </c:pt>
                <c:pt idx="42421">
                  <c:v>1.2064184E-7</c:v>
                </c:pt>
                <c:pt idx="42422">
                  <c:v>1.2047865999999999E-7</c:v>
                </c:pt>
                <c:pt idx="42423">
                  <c:v>1.2031573E-7</c:v>
                </c:pt>
                <c:pt idx="42424">
                  <c:v>1.2015305E-7</c:v>
                </c:pt>
                <c:pt idx="42425">
                  <c:v>1.1999062E-7</c:v>
                </c:pt>
                <c:pt idx="42426">
                  <c:v>1.1982843E-7</c:v>
                </c:pt>
                <c:pt idx="42427">
                  <c:v>1.1966648E-7</c:v>
                </c:pt>
                <c:pt idx="42428">
                  <c:v>1.1950478999999999E-7</c:v>
                </c:pt>
                <c:pt idx="42429">
                  <c:v>1.1934334E-7</c:v>
                </c:pt>
                <c:pt idx="42430">
                  <c:v>1.1918213E-7</c:v>
                </c:pt>
                <c:pt idx="42431">
                  <c:v>1.1902117E-7</c:v>
                </c:pt>
                <c:pt idx="42432">
                  <c:v>1.1886045999999999E-7</c:v>
                </c:pt>
                <c:pt idx="42433">
                  <c:v>1.1869998E-7</c:v>
                </c:pt>
                <c:pt idx="42434">
                  <c:v>1.1853974999999999E-7</c:v>
                </c:pt>
                <c:pt idx="42435">
                  <c:v>1.1837977E-7</c:v>
                </c:pt>
                <c:pt idx="42436">
                  <c:v>1.1822002E-7</c:v>
                </c:pt>
                <c:pt idx="42437">
                  <c:v>1.1806051999999999E-7</c:v>
                </c:pt>
                <c:pt idx="42438">
                  <c:v>1.1790125999999999E-7</c:v>
                </c:pt>
                <c:pt idx="42439">
                  <c:v>1.1774223999999999E-7</c:v>
                </c:pt>
                <c:pt idx="42440">
                  <c:v>1.1758346E-7</c:v>
                </c:pt>
                <c:pt idx="42441">
                  <c:v>1.1742492E-7</c:v>
                </c:pt>
                <c:pt idx="42442">
                  <c:v>1.1726662E-7</c:v>
                </c:pt>
                <c:pt idx="42443">
                  <c:v>1.1710856E-7</c:v>
                </c:pt>
                <c:pt idx="42444">
                  <c:v>1.1695074E-7</c:v>
                </c:pt>
                <c:pt idx="42445">
                  <c:v>1.1679316E-7</c:v>
                </c:pt>
                <c:pt idx="42446">
                  <c:v>1.1663582E-7</c:v>
                </c:pt>
                <c:pt idx="42447">
                  <c:v>1.1647871E-7</c:v>
                </c:pt>
                <c:pt idx="42448">
                  <c:v>1.1632184E-7</c:v>
                </c:pt>
                <c:pt idx="42449">
                  <c:v>1.1616521E-7</c:v>
                </c:pt>
                <c:pt idx="42450">
                  <c:v>1.1600881E-7</c:v>
                </c:pt>
                <c:pt idx="42451">
                  <c:v>1.1585265E-7</c:v>
                </c:pt>
                <c:pt idx="42452">
                  <c:v>1.1569672999999999E-7</c:v>
                </c:pt>
                <c:pt idx="42453">
                  <c:v>1.1554104E-7</c:v>
                </c:pt>
                <c:pt idx="42454">
                  <c:v>1.1538558999999999E-7</c:v>
                </c:pt>
                <c:pt idx="42455">
                  <c:v>1.1523037E-7</c:v>
                </c:pt>
                <c:pt idx="42456">
                  <c:v>1.1507539E-7</c:v>
                </c:pt>
                <c:pt idx="42457">
                  <c:v>1.1492063E-7</c:v>
                </c:pt>
                <c:pt idx="42458">
                  <c:v>1.1476611E-7</c:v>
                </c:pt>
                <c:pt idx="42459">
                  <c:v>1.1461182E-7</c:v>
                </c:pt>
                <c:pt idx="42460">
                  <c:v>1.1445775999999999E-7</c:v>
                </c:pt>
                <c:pt idx="42461">
                  <c:v>1.1430394E-7</c:v>
                </c:pt>
                <c:pt idx="42462">
                  <c:v>1.1415035E-7</c:v>
                </c:pt>
                <c:pt idx="42463">
                  <c:v>1.1399698000000001E-7</c:v>
                </c:pt>
                <c:pt idx="42464">
                  <c:v>1.1384385E-7</c:v>
                </c:pt>
                <c:pt idx="42465">
                  <c:v>1.1369094E-7</c:v>
                </c:pt>
                <c:pt idx="42466">
                  <c:v>1.1353826999999999E-7</c:v>
                </c:pt>
                <c:pt idx="42467">
                  <c:v>1.1338582E-7</c:v>
                </c:pt>
                <c:pt idx="42468">
                  <c:v>1.132336E-7</c:v>
                </c:pt>
                <c:pt idx="42469">
                  <c:v>1.1308160999999999E-7</c:v>
                </c:pt>
                <c:pt idx="42470">
                  <c:v>1.1292985E-7</c:v>
                </c:pt>
                <c:pt idx="42471">
                  <c:v>1.1277832E-7</c:v>
                </c:pt>
                <c:pt idx="42472">
                  <c:v>1.1262701E-7</c:v>
                </c:pt>
                <c:pt idx="42473">
                  <c:v>1.1247593E-7</c:v>
                </c:pt>
                <c:pt idx="42474">
                  <c:v>1.1232507999999999E-7</c:v>
                </c:pt>
                <c:pt idx="42475">
                  <c:v>1.1217445E-7</c:v>
                </c:pt>
                <c:pt idx="42476">
                  <c:v>1.1202404999999999E-7</c:v>
                </c:pt>
                <c:pt idx="42477">
                  <c:v>1.1187387E-7</c:v>
                </c:pt>
                <c:pt idx="42478">
                  <c:v>1.1172391000000001E-7</c:v>
                </c:pt>
                <c:pt idx="42479">
                  <c:v>1.1157417999999999E-7</c:v>
                </c:pt>
                <c:pt idx="42480">
                  <c:v>1.1142468E-7</c:v>
                </c:pt>
                <c:pt idx="42481">
                  <c:v>1.1127538999999999E-7</c:v>
                </c:pt>
                <c:pt idx="42482">
                  <c:v>1.1112633E-7</c:v>
                </c:pt>
                <c:pt idx="42483">
                  <c:v>1.109775E-7</c:v>
                </c:pt>
                <c:pt idx="42484">
                  <c:v>1.1082887999999999E-7</c:v>
                </c:pt>
                <c:pt idx="42485">
                  <c:v>1.1068049E-7</c:v>
                </c:pt>
                <c:pt idx="42486">
                  <c:v>1.1053232E-7</c:v>
                </c:pt>
                <c:pt idx="42487">
                  <c:v>1.1038437E-7</c:v>
                </c:pt>
                <c:pt idx="42488">
                  <c:v>1.1023664E-7</c:v>
                </c:pt>
                <c:pt idx="42489">
                  <c:v>1.1008913E-7</c:v>
                </c:pt>
                <c:pt idx="42490">
                  <c:v>1.0994183999999999E-7</c:v>
                </c:pt>
                <c:pt idx="42491">
                  <c:v>1.0979477999999999E-7</c:v>
                </c:pt>
                <c:pt idx="42492">
                  <c:v>1.0964792E-7</c:v>
                </c:pt>
                <c:pt idx="42493">
                  <c:v>1.0950129E-7</c:v>
                </c:pt>
                <c:pt idx="42494">
                  <c:v>1.0935486999999999E-7</c:v>
                </c:pt>
                <c:pt idx="42495">
                  <c:v>1.0920868E-7</c:v>
                </c:pt>
                <c:pt idx="42496">
                  <c:v>1.090627E-7</c:v>
                </c:pt>
                <c:pt idx="42497">
                  <c:v>1.0891694E-7</c:v>
                </c:pt>
                <c:pt idx="42498">
                  <c:v>1.0877139E-7</c:v>
                </c:pt>
                <c:pt idx="42499">
                  <c:v>1.0862606E-7</c:v>
                </c:pt>
                <c:pt idx="42500">
                  <c:v>1.0848094999999999E-7</c:v>
                </c:pt>
                <c:pt idx="42501">
                  <c:v>1.0833604999999999E-7</c:v>
                </c:pt>
                <c:pt idx="42502">
                  <c:v>1.0819136E-7</c:v>
                </c:pt>
                <c:pt idx="42503">
                  <c:v>1.0804689E-7</c:v>
                </c:pt>
                <c:pt idx="42504">
                  <c:v>1.0790264E-7</c:v>
                </c:pt>
                <c:pt idx="42505">
                  <c:v>1.0775859E-7</c:v>
                </c:pt>
                <c:pt idx="42506">
                  <c:v>1.0761477E-7</c:v>
                </c:pt>
                <c:pt idx="42507">
                  <c:v>1.0747115E-7</c:v>
                </c:pt>
                <c:pt idx="42508">
                  <c:v>1.0732775E-7</c:v>
                </c:pt>
                <c:pt idx="42509">
                  <c:v>1.0718456E-7</c:v>
                </c:pt>
                <c:pt idx="42510">
                  <c:v>1.0704158999999999E-7</c:v>
                </c:pt>
                <c:pt idx="42511">
                  <c:v>1.0689882000000001E-7</c:v>
                </c:pt>
                <c:pt idx="42512">
                  <c:v>1.0675627000000001E-7</c:v>
                </c:pt>
                <c:pt idx="42513">
                  <c:v>1.0661392000000001E-7</c:v>
                </c:pt>
                <c:pt idx="42514">
                  <c:v>1.0647178999999999E-7</c:v>
                </c:pt>
                <c:pt idx="42515">
                  <c:v>1.0632987E-7</c:v>
                </c:pt>
                <c:pt idx="42516">
                  <c:v>1.0618816E-7</c:v>
                </c:pt>
                <c:pt idx="42517">
                  <c:v>1.0604665999999999E-7</c:v>
                </c:pt>
                <c:pt idx="42518">
                  <c:v>1.0590536E-7</c:v>
                </c:pt>
                <c:pt idx="42519">
                  <c:v>1.0576428E-7</c:v>
                </c:pt>
                <c:pt idx="42520">
                  <c:v>1.056234E-7</c:v>
                </c:pt>
                <c:pt idx="42521">
                  <c:v>1.0548273000000001E-7</c:v>
                </c:pt>
                <c:pt idx="42522">
                  <c:v>1.0534227E-7</c:v>
                </c:pt>
                <c:pt idx="42523">
                  <c:v>1.0520202E-7</c:v>
                </c:pt>
                <c:pt idx="42524">
                  <c:v>1.0506197E-7</c:v>
                </c:pt>
                <c:pt idx="42525">
                  <c:v>1.0492213E-7</c:v>
                </c:pt>
                <c:pt idx="42526">
                  <c:v>1.0478249E-7</c:v>
                </c:pt>
                <c:pt idx="42527">
                  <c:v>1.0464306E-7</c:v>
                </c:pt>
                <c:pt idx="42528">
                  <c:v>1.0450384E-7</c:v>
                </c:pt>
                <c:pt idx="42529">
                  <c:v>1.0436482E-7</c:v>
                </c:pt>
                <c:pt idx="42530">
                  <c:v>1.0422601000000001E-7</c:v>
                </c:pt>
                <c:pt idx="42531">
                  <c:v>1.0408740000000001E-7</c:v>
                </c:pt>
                <c:pt idx="42532">
                  <c:v>1.0394899E-7</c:v>
                </c:pt>
                <c:pt idx="42533">
                  <c:v>1.0381078999999999E-7</c:v>
                </c:pt>
                <c:pt idx="42534">
                  <c:v>1.0367279E-7</c:v>
                </c:pt>
                <c:pt idx="42535">
                  <c:v>1.0353499E-7</c:v>
                </c:pt>
                <c:pt idx="42536">
                  <c:v>1.033974E-7</c:v>
                </c:pt>
                <c:pt idx="42537">
                  <c:v>1.0326001E-7</c:v>
                </c:pt>
                <c:pt idx="42538">
                  <c:v>1.0312282E-7</c:v>
                </c:pt>
                <c:pt idx="42539">
                  <c:v>1.0298583E-7</c:v>
                </c:pt>
                <c:pt idx="42540">
                  <c:v>1.0284904E-7</c:v>
                </c:pt>
                <c:pt idx="42541">
                  <c:v>1.0271246E-7</c:v>
                </c:pt>
                <c:pt idx="42542">
                  <c:v>1.0257606999999999E-7</c:v>
                </c:pt>
                <c:pt idx="42543">
                  <c:v>1.0243988E-7</c:v>
                </c:pt>
                <c:pt idx="42544">
                  <c:v>1.023039E-7</c:v>
                </c:pt>
                <c:pt idx="42545">
                  <c:v>1.0216812E-7</c:v>
                </c:pt>
                <c:pt idx="42546">
                  <c:v>1.0203253E-7</c:v>
                </c:pt>
                <c:pt idx="42547">
                  <c:v>1.0189713999999999E-7</c:v>
                </c:pt>
                <c:pt idx="42548">
                  <c:v>1.0176196E-7</c:v>
                </c:pt>
                <c:pt idx="42549">
                  <c:v>1.0162697E-7</c:v>
                </c:pt>
                <c:pt idx="42550">
                  <c:v>1.0149217E-7</c:v>
                </c:pt>
                <c:pt idx="42551">
                  <c:v>1.0135757E-7</c:v>
                </c:pt>
                <c:pt idx="42552">
                  <c:v>1.0122317E-7</c:v>
                </c:pt>
                <c:pt idx="42553">
                  <c:v>1.0108897E-7</c:v>
                </c:pt>
                <c:pt idx="42554">
                  <c:v>1.0095495999999999E-7</c:v>
                </c:pt>
                <c:pt idx="42555">
                  <c:v>1.0082115E-7</c:v>
                </c:pt>
                <c:pt idx="42556">
                  <c:v>1.0068753999999999E-7</c:v>
                </c:pt>
                <c:pt idx="42557">
                  <c:v>1.0055412E-7</c:v>
                </c:pt>
                <c:pt idx="42558">
                  <c:v>1.0042088999999999E-7</c:v>
                </c:pt>
                <c:pt idx="42559">
                  <c:v>1.0028786E-7</c:v>
                </c:pt>
                <c:pt idx="42560">
                  <c:v>1.0015503E-7</c:v>
                </c:pt>
                <c:pt idx="42561">
                  <c:v>1.0002238E-7</c:v>
                </c:pt>
                <c:pt idx="42562">
                  <c:v>9.9889938000000003E-8</c:v>
                </c:pt>
                <c:pt idx="42563">
                  <c:v>9.9757684999999995E-8</c:v>
                </c:pt>
                <c:pt idx="42564">
                  <c:v>9.9625623000000004E-8</c:v>
                </c:pt>
                <c:pt idx="42565">
                  <c:v>9.9493753999999998E-8</c:v>
                </c:pt>
                <c:pt idx="42566">
                  <c:v>9.9362075999999998E-8</c:v>
                </c:pt>
                <c:pt idx="42567">
                  <c:v>9.9230590000000005E-8</c:v>
                </c:pt>
                <c:pt idx="42568">
                  <c:v>9.9099295999999995E-8</c:v>
                </c:pt>
                <c:pt idx="42569">
                  <c:v>9.8968194000000005E-8</c:v>
                </c:pt>
                <c:pt idx="42570">
                  <c:v>9.8837282999999994E-8</c:v>
                </c:pt>
                <c:pt idx="42571">
                  <c:v>9.8706564999999995E-8</c:v>
                </c:pt>
                <c:pt idx="42572">
                  <c:v>9.8576038000000001E-8</c:v>
                </c:pt>
                <c:pt idx="42573">
                  <c:v>9.8445696000000003E-8</c:v>
                </c:pt>
                <c:pt idx="42574">
                  <c:v>9.8315545999999999E-8</c:v>
                </c:pt>
                <c:pt idx="42575">
                  <c:v>9.8185588000000004E-8</c:v>
                </c:pt>
                <c:pt idx="42576">
                  <c:v>9.8055814000000002E-8</c:v>
                </c:pt>
                <c:pt idx="42577">
                  <c:v>9.7926231999999994E-8</c:v>
                </c:pt>
                <c:pt idx="42578">
                  <c:v>9.7796836E-8</c:v>
                </c:pt>
                <c:pt idx="42579">
                  <c:v>9.7667630000000006E-8</c:v>
                </c:pt>
                <c:pt idx="42580">
                  <c:v>9.7538609999999999E-8</c:v>
                </c:pt>
                <c:pt idx="42581">
                  <c:v>9.7409782E-8</c:v>
                </c:pt>
                <c:pt idx="42582">
                  <c:v>9.7281137999999994E-8</c:v>
                </c:pt>
                <c:pt idx="42583">
                  <c:v>9.7152678999999997E-8</c:v>
                </c:pt>
                <c:pt idx="42584">
                  <c:v>9.7024404999999996E-8</c:v>
                </c:pt>
                <c:pt idx="42585">
                  <c:v>9.6896322E-8</c:v>
                </c:pt>
                <c:pt idx="42586">
                  <c:v>9.6768424E-8</c:v>
                </c:pt>
                <c:pt idx="42587">
                  <c:v>9.6640710999999995E-8</c:v>
                </c:pt>
                <c:pt idx="42588">
                  <c:v>9.6513183000000001E-8</c:v>
                </c:pt>
                <c:pt idx="42589">
                  <c:v>9.6385840000000002E-8</c:v>
                </c:pt>
                <c:pt idx="42590">
                  <c:v>9.6258680999999996E-8</c:v>
                </c:pt>
                <c:pt idx="42591">
                  <c:v>9.6131706999999999E-8</c:v>
                </c:pt>
                <c:pt idx="42592">
                  <c:v>9.6004917999999999E-8</c:v>
                </c:pt>
                <c:pt idx="42593">
                  <c:v>9.5878313000000004E-8</c:v>
                </c:pt>
                <c:pt idx="42594">
                  <c:v>9.5751893999999995E-8</c:v>
                </c:pt>
                <c:pt idx="42595">
                  <c:v>9.5625651000000003E-8</c:v>
                </c:pt>
                <c:pt idx="42596">
                  <c:v>9.5499593999999998E-8</c:v>
                </c:pt>
                <c:pt idx="42597">
                  <c:v>9.5373720999999998E-8</c:v>
                </c:pt>
                <c:pt idx="42598">
                  <c:v>9.5248025999999995E-8</c:v>
                </c:pt>
                <c:pt idx="42599">
                  <c:v>9.5122516000000002E-8</c:v>
                </c:pt>
                <c:pt idx="42600">
                  <c:v>9.4997183000000002E-8</c:v>
                </c:pt>
                <c:pt idx="42601">
                  <c:v>9.4875695000000001E-8</c:v>
                </c:pt>
                <c:pt idx="42602">
                  <c:v>9.4754887999999995E-8</c:v>
                </c:pt>
                <c:pt idx="42603">
                  <c:v>9.4634685999999999E-8</c:v>
                </c:pt>
                <c:pt idx="42604">
                  <c:v>9.4515016000000001E-8</c:v>
                </c:pt>
                <c:pt idx="42605">
                  <c:v>9.4395829999999999E-8</c:v>
                </c:pt>
                <c:pt idx="42606">
                  <c:v>9.4277091000000004E-8</c:v>
                </c:pt>
                <c:pt idx="42607">
                  <c:v>9.4158778999999995E-8</c:v>
                </c:pt>
                <c:pt idx="42608">
                  <c:v>9.4040863999999998E-8</c:v>
                </c:pt>
                <c:pt idx="42609">
                  <c:v>9.3923333000000004E-8</c:v>
                </c:pt>
                <c:pt idx="42610">
                  <c:v>9.3806165000000003E-8</c:v>
                </c:pt>
                <c:pt idx="42611">
                  <c:v>9.3689351000000002E-8</c:v>
                </c:pt>
                <c:pt idx="42612">
                  <c:v>9.3572878999999998E-8</c:v>
                </c:pt>
                <c:pt idx="42613">
                  <c:v>9.3456748E-8</c:v>
                </c:pt>
                <c:pt idx="42614">
                  <c:v>9.3340936999999998E-8</c:v>
                </c:pt>
                <c:pt idx="42615">
                  <c:v>9.3225445000000002E-8</c:v>
                </c:pt>
                <c:pt idx="42616">
                  <c:v>9.3110266000000003E-8</c:v>
                </c:pt>
                <c:pt idx="42617">
                  <c:v>9.2995393000000003E-8</c:v>
                </c:pt>
                <c:pt idx="42618">
                  <c:v>9.2880817999999998E-8</c:v>
                </c:pt>
                <c:pt idx="42619">
                  <c:v>9.2766534000000003E-8</c:v>
                </c:pt>
                <c:pt idx="42620">
                  <c:v>9.2652541999999996E-8</c:v>
                </c:pt>
                <c:pt idx="42621">
                  <c:v>9.2538832999999995E-8</c:v>
                </c:pt>
                <c:pt idx="42622">
                  <c:v>9.2425401999999998E-8</c:v>
                </c:pt>
                <c:pt idx="42623">
                  <c:v>9.2312249000000003E-8</c:v>
                </c:pt>
                <c:pt idx="42624">
                  <c:v>9.2199365000000004E-8</c:v>
                </c:pt>
                <c:pt idx="42625">
                  <c:v>9.2086751000000006E-8</c:v>
                </c:pt>
                <c:pt idx="42626">
                  <c:v>9.1974399999999995E-8</c:v>
                </c:pt>
                <c:pt idx="42627">
                  <c:v>9.1862311999999999E-8</c:v>
                </c:pt>
                <c:pt idx="42628">
                  <c:v>9.1750479000000001E-8</c:v>
                </c:pt>
                <c:pt idx="42629">
                  <c:v>9.1638902999999996E-8</c:v>
                </c:pt>
                <c:pt idx="42630">
                  <c:v>9.1527575000000004E-8</c:v>
                </c:pt>
                <c:pt idx="42631">
                  <c:v>9.1416496000000002E-8</c:v>
                </c:pt>
                <c:pt idx="42632">
                  <c:v>9.1305665E-8</c:v>
                </c:pt>
                <c:pt idx="42633">
                  <c:v>9.1195076000000001E-8</c:v>
                </c:pt>
                <c:pt idx="42634">
                  <c:v>9.1084728999999994E-8</c:v>
                </c:pt>
                <c:pt idx="42635">
                  <c:v>9.0974616000000002E-8</c:v>
                </c:pt>
                <c:pt idx="42636">
                  <c:v>9.0864745000000001E-8</c:v>
                </c:pt>
                <c:pt idx="42637">
                  <c:v>9.0755108000000002E-8</c:v>
                </c:pt>
                <c:pt idx="42638">
                  <c:v>9.0645698999999997E-8</c:v>
                </c:pt>
                <c:pt idx="42639">
                  <c:v>9.0536524000000006E-8</c:v>
                </c:pt>
                <c:pt idx="42640">
                  <c:v>9.0427576999999995E-8</c:v>
                </c:pt>
                <c:pt idx="42641">
                  <c:v>9.0318855999999997E-8</c:v>
                </c:pt>
                <c:pt idx="42642">
                  <c:v>9.0210356999999996E-8</c:v>
                </c:pt>
                <c:pt idx="42643">
                  <c:v>9.0102083999999995E-8</c:v>
                </c:pt>
                <c:pt idx="42644">
                  <c:v>8.9994032000000002E-8</c:v>
                </c:pt>
                <c:pt idx="42645">
                  <c:v>8.9886199999999999E-8</c:v>
                </c:pt>
                <c:pt idx="42646">
                  <c:v>8.9778581000000002E-8</c:v>
                </c:pt>
                <c:pt idx="42647">
                  <c:v>8.9671181999999995E-8</c:v>
                </c:pt>
                <c:pt idx="42648">
                  <c:v>8.9563996999999996E-8</c:v>
                </c:pt>
                <c:pt idx="42649">
                  <c:v>8.9457025000000003E-8</c:v>
                </c:pt>
                <c:pt idx="42650">
                  <c:v>8.9350266000000001E-8</c:v>
                </c:pt>
                <c:pt idx="42651">
                  <c:v>8.9243720000000005E-8</c:v>
                </c:pt>
                <c:pt idx="42652">
                  <c:v>8.9137380000000001E-8</c:v>
                </c:pt>
                <c:pt idx="42653">
                  <c:v>8.9031246000000004E-8</c:v>
                </c:pt>
                <c:pt idx="42654">
                  <c:v>8.8925319000000003E-8</c:v>
                </c:pt>
                <c:pt idx="42655">
                  <c:v>8.8819597000000004E-8</c:v>
                </c:pt>
                <c:pt idx="42656">
                  <c:v>8.8714080999999999E-8</c:v>
                </c:pt>
                <c:pt idx="42657">
                  <c:v>8.8608772000000003E-8</c:v>
                </c:pt>
                <c:pt idx="42658">
                  <c:v>8.8503660999999997E-8</c:v>
                </c:pt>
                <c:pt idx="42659">
                  <c:v>8.8398750000000003E-8</c:v>
                </c:pt>
                <c:pt idx="42660">
                  <c:v>8.8294043999999997E-8</c:v>
                </c:pt>
                <c:pt idx="42661">
                  <c:v>8.818953E-8</c:v>
                </c:pt>
                <c:pt idx="42662">
                  <c:v>8.8085216E-8</c:v>
                </c:pt>
                <c:pt idx="42663">
                  <c:v>8.7981100000000004E-8</c:v>
                </c:pt>
                <c:pt idx="42664">
                  <c:v>8.7877176000000003E-8</c:v>
                </c:pt>
                <c:pt idx="42665">
                  <c:v>8.7773450999999996E-8</c:v>
                </c:pt>
                <c:pt idx="42666">
                  <c:v>8.7669917999999997E-8</c:v>
                </c:pt>
                <c:pt idx="42667">
                  <c:v>8.7566576000000003E-8</c:v>
                </c:pt>
                <c:pt idx="42668">
                  <c:v>8.7463426999999994E-8</c:v>
                </c:pt>
                <c:pt idx="42669">
                  <c:v>8.7360469000000003E-8</c:v>
                </c:pt>
                <c:pt idx="42670">
                  <c:v>8.7257695999999995E-8</c:v>
                </c:pt>
                <c:pt idx="42671">
                  <c:v>8.7155114999999996E-8</c:v>
                </c:pt>
                <c:pt idx="42672">
                  <c:v>8.7052719000000005E-8</c:v>
                </c:pt>
                <c:pt idx="42673">
                  <c:v>8.6950506999999994E-8</c:v>
                </c:pt>
                <c:pt idx="42674">
                  <c:v>8.6848487999999995E-8</c:v>
                </c:pt>
                <c:pt idx="42675">
                  <c:v>8.6746653000000001E-8</c:v>
                </c:pt>
                <c:pt idx="42676">
                  <c:v>8.6644995000000001E-8</c:v>
                </c:pt>
                <c:pt idx="42677">
                  <c:v>8.6543523000000001E-8</c:v>
                </c:pt>
                <c:pt idx="42678">
                  <c:v>8.6442235000000006E-8</c:v>
                </c:pt>
                <c:pt idx="42679">
                  <c:v>8.6341124000000005E-8</c:v>
                </c:pt>
                <c:pt idx="42680">
                  <c:v>8.6240199000000004E-8</c:v>
                </c:pt>
                <c:pt idx="42681">
                  <c:v>8.6139450999999996E-8</c:v>
                </c:pt>
                <c:pt idx="42682">
                  <c:v>8.6038880999999999E-8</c:v>
                </c:pt>
                <c:pt idx="42683">
                  <c:v>8.5938487999999995E-8</c:v>
                </c:pt>
                <c:pt idx="42684">
                  <c:v>8.5838273000000002E-8</c:v>
                </c:pt>
                <c:pt idx="42685">
                  <c:v>8.5738236000000006E-8</c:v>
                </c:pt>
                <c:pt idx="42686">
                  <c:v>8.5638376000000003E-8</c:v>
                </c:pt>
                <c:pt idx="42687">
                  <c:v>8.5538686999999999E-8</c:v>
                </c:pt>
                <c:pt idx="42688">
                  <c:v>8.5439176000000005E-8</c:v>
                </c:pt>
                <c:pt idx="42689">
                  <c:v>8.5339835000000005E-8</c:v>
                </c:pt>
                <c:pt idx="42690">
                  <c:v>8.5240671E-8</c:v>
                </c:pt>
                <c:pt idx="42691">
                  <c:v>8.5141678999999996E-8</c:v>
                </c:pt>
                <c:pt idx="42692">
                  <c:v>8.5042855999999996E-8</c:v>
                </c:pt>
                <c:pt idx="42693">
                  <c:v>8.4944204999999999E-8</c:v>
                </c:pt>
                <c:pt idx="42694">
                  <c:v>8.4845723000000005E-8</c:v>
                </c:pt>
                <c:pt idx="42695">
                  <c:v>8.4747413E-8</c:v>
                </c:pt>
                <c:pt idx="42696">
                  <c:v>8.4649272E-8</c:v>
                </c:pt>
                <c:pt idx="42697">
                  <c:v>8.4551296000000002E-8</c:v>
                </c:pt>
                <c:pt idx="42698">
                  <c:v>8.4453489999999999E-8</c:v>
                </c:pt>
                <c:pt idx="42699">
                  <c:v>8.4355847000000005E-8</c:v>
                </c:pt>
                <c:pt idx="42700">
                  <c:v>8.4258374000000006E-8</c:v>
                </c:pt>
                <c:pt idx="42701">
                  <c:v>8.4161065999999996E-8</c:v>
                </c:pt>
                <c:pt idx="42702">
                  <c:v>8.4063920000000005E-8</c:v>
                </c:pt>
                <c:pt idx="42703">
                  <c:v>8.3966938E-8</c:v>
                </c:pt>
                <c:pt idx="42704">
                  <c:v>8.3870119999999995E-8</c:v>
                </c:pt>
                <c:pt idx="42705">
                  <c:v>8.3773464999999998E-8</c:v>
                </c:pt>
                <c:pt idx="42706">
                  <c:v>8.3676972999999997E-8</c:v>
                </c:pt>
                <c:pt idx="42707">
                  <c:v>8.3580644999999995E-8</c:v>
                </c:pt>
                <c:pt idx="42708">
                  <c:v>8.3484473000000004E-8</c:v>
                </c:pt>
                <c:pt idx="42709">
                  <c:v>8.3388463999999994E-8</c:v>
                </c:pt>
                <c:pt idx="42710">
                  <c:v>8.3292618999999998E-8</c:v>
                </c:pt>
                <c:pt idx="42711">
                  <c:v>8.3196929999999998E-8</c:v>
                </c:pt>
                <c:pt idx="42712">
                  <c:v>8.3101397999999999E-8</c:v>
                </c:pt>
                <c:pt idx="42713">
                  <c:v>8.3006028999999995E-8</c:v>
                </c:pt>
                <c:pt idx="42714">
                  <c:v>8.2910816000000001E-8</c:v>
                </c:pt>
                <c:pt idx="42715">
                  <c:v>8.2815759999999995E-8</c:v>
                </c:pt>
                <c:pt idx="42716">
                  <c:v>8.2720858999999995E-8</c:v>
                </c:pt>
                <c:pt idx="42717">
                  <c:v>8.2626115999999999E-8</c:v>
                </c:pt>
                <c:pt idx="42718">
                  <c:v>8.2531527999999996E-8</c:v>
                </c:pt>
                <c:pt idx="42719">
                  <c:v>8.2437096999999993E-8</c:v>
                </c:pt>
                <c:pt idx="42720">
                  <c:v>8.2342815000000002E-8</c:v>
                </c:pt>
                <c:pt idx="42721">
                  <c:v>8.2248689999999998E-8</c:v>
                </c:pt>
                <c:pt idx="42722">
                  <c:v>8.215472E-8</c:v>
                </c:pt>
                <c:pt idx="42723">
                  <c:v>8.2060900000000004E-8</c:v>
                </c:pt>
                <c:pt idx="42724">
                  <c:v>8.1967236999999995E-8</c:v>
                </c:pt>
                <c:pt idx="42725">
                  <c:v>8.1873722000000006E-8</c:v>
                </c:pt>
                <c:pt idx="42726">
                  <c:v>8.1780357000000006E-8</c:v>
                </c:pt>
                <c:pt idx="42727">
                  <c:v>8.1687148000000003E-8</c:v>
                </c:pt>
                <c:pt idx="42728">
                  <c:v>8.1594087999999998E-8</c:v>
                </c:pt>
                <c:pt idx="42729">
                  <c:v>8.1501177000000003E-8</c:v>
                </c:pt>
                <c:pt idx="42730">
                  <c:v>8.1408415999999997E-8</c:v>
                </c:pt>
                <c:pt idx="42731">
                  <c:v>8.1315804000000002E-8</c:v>
                </c:pt>
                <c:pt idx="42732">
                  <c:v>8.1223341000000005E-8</c:v>
                </c:pt>
                <c:pt idx="42733">
                  <c:v>8.1131027000000006E-8</c:v>
                </c:pt>
                <c:pt idx="42734">
                  <c:v>8.1038855999999996E-8</c:v>
                </c:pt>
                <c:pt idx="42735">
                  <c:v>8.0946833000000006E-8</c:v>
                </c:pt>
                <c:pt idx="42736">
                  <c:v>8.0854960000000006E-8</c:v>
                </c:pt>
                <c:pt idx="42737">
                  <c:v>8.0763229000000003E-8</c:v>
                </c:pt>
                <c:pt idx="42738">
                  <c:v>8.0671646999999999E-8</c:v>
                </c:pt>
                <c:pt idx="42739">
                  <c:v>8.0580206999999994E-8</c:v>
                </c:pt>
                <c:pt idx="42740">
                  <c:v>8.0488910000000005E-8</c:v>
                </c:pt>
                <c:pt idx="42741">
                  <c:v>8.0397760999999996E-8</c:v>
                </c:pt>
                <c:pt idx="42742">
                  <c:v>8.0306755000000004E-8</c:v>
                </c:pt>
                <c:pt idx="42743">
                  <c:v>8.0215890999999997E-8</c:v>
                </c:pt>
                <c:pt idx="42744">
                  <c:v>8.0125169000000002E-8</c:v>
                </c:pt>
                <c:pt idx="42745">
                  <c:v>8.0034589000000006E-8</c:v>
                </c:pt>
                <c:pt idx="42746">
                  <c:v>7.9944157999999995E-8</c:v>
                </c:pt>
                <c:pt idx="42747">
                  <c:v>7.9853861999999997E-8</c:v>
                </c:pt>
                <c:pt idx="42748">
                  <c:v>7.9763709000000002E-8</c:v>
                </c:pt>
                <c:pt idx="42749">
                  <c:v>7.9673697000000002E-8</c:v>
                </c:pt>
                <c:pt idx="42750">
                  <c:v>7.9583828000000005E-8</c:v>
                </c:pt>
                <c:pt idx="42751">
                  <c:v>7.9494100000000002E-8</c:v>
                </c:pt>
                <c:pt idx="42752">
                  <c:v>7.9404508000000004E-8</c:v>
                </c:pt>
                <c:pt idx="42753">
                  <c:v>7.9315058000000004E-8</c:v>
                </c:pt>
                <c:pt idx="42754">
                  <c:v>7.9225742000000001E-8</c:v>
                </c:pt>
                <c:pt idx="42755">
                  <c:v>7.9136569000000001E-8</c:v>
                </c:pt>
                <c:pt idx="42756">
                  <c:v>7.9047531E-8</c:v>
                </c:pt>
                <c:pt idx="42757">
                  <c:v>7.8958634999999999E-8</c:v>
                </c:pt>
                <c:pt idx="42758">
                  <c:v>7.8869873999999997E-8</c:v>
                </c:pt>
                <c:pt idx="42759">
                  <c:v>7.8781247999999995E-8</c:v>
                </c:pt>
                <c:pt idx="42760">
                  <c:v>7.8692756999999994E-8</c:v>
                </c:pt>
                <c:pt idx="42761">
                  <c:v>7.8604408000000005E-8</c:v>
                </c:pt>
                <c:pt idx="42762">
                  <c:v>7.8516194000000002E-8</c:v>
                </c:pt>
                <c:pt idx="42763">
                  <c:v>7.8428116000000003E-8</c:v>
                </c:pt>
                <c:pt idx="42764">
                  <c:v>7.8340172000000001E-8</c:v>
                </c:pt>
                <c:pt idx="42765">
                  <c:v>7.8252362999999998E-8</c:v>
                </c:pt>
                <c:pt idx="42766">
                  <c:v>7.8164688999999996E-8</c:v>
                </c:pt>
                <c:pt idx="42767">
                  <c:v>7.8077142999999994E-8</c:v>
                </c:pt>
                <c:pt idx="42768">
                  <c:v>7.7989732000000006E-8</c:v>
                </c:pt>
                <c:pt idx="42769">
                  <c:v>7.7902456000000005E-8</c:v>
                </c:pt>
                <c:pt idx="42770">
                  <c:v>7.7815315000000003E-8</c:v>
                </c:pt>
                <c:pt idx="42771">
                  <c:v>7.7728302000000003E-8</c:v>
                </c:pt>
                <c:pt idx="42772">
                  <c:v>7.7641424000000003E-8</c:v>
                </c:pt>
                <c:pt idx="42773">
                  <c:v>7.7554674000000004E-8</c:v>
                </c:pt>
                <c:pt idx="42774">
                  <c:v>7.7468059000000005E-8</c:v>
                </c:pt>
                <c:pt idx="42775">
                  <c:v>7.7381571000000003E-8</c:v>
                </c:pt>
                <c:pt idx="42776">
                  <c:v>7.7295219000000005E-8</c:v>
                </c:pt>
                <c:pt idx="42777">
                  <c:v>7.7208994999999995E-8</c:v>
                </c:pt>
                <c:pt idx="42778">
                  <c:v>7.7122897999999996E-8</c:v>
                </c:pt>
                <c:pt idx="42779">
                  <c:v>7.7036937E-8</c:v>
                </c:pt>
                <c:pt idx="42780">
                  <c:v>7.6951103000000002E-8</c:v>
                </c:pt>
                <c:pt idx="42781">
                  <c:v>7.6865397999999995E-8</c:v>
                </c:pt>
                <c:pt idx="42782">
                  <c:v>7.6779819999999999E-8</c:v>
                </c:pt>
                <c:pt idx="42783">
                  <c:v>7.6694370000000004E-8</c:v>
                </c:pt>
                <c:pt idx="42784">
                  <c:v>7.6609047999999997E-8</c:v>
                </c:pt>
                <c:pt idx="42785">
                  <c:v>7.6523854000000004E-8</c:v>
                </c:pt>
                <c:pt idx="42786">
                  <c:v>7.6438787999999999E-8</c:v>
                </c:pt>
                <c:pt idx="42787">
                  <c:v>7.6353849000000005E-8</c:v>
                </c:pt>
                <c:pt idx="42788">
                  <c:v>7.6269039000000002E-8</c:v>
                </c:pt>
                <c:pt idx="42789">
                  <c:v>7.6184348999999998E-8</c:v>
                </c:pt>
                <c:pt idx="42790">
                  <c:v>7.6099787999999998E-8</c:v>
                </c:pt>
                <c:pt idx="42791">
                  <c:v>7.6015353999999996E-8</c:v>
                </c:pt>
                <c:pt idx="42792">
                  <c:v>7.5931040999999997E-8</c:v>
                </c:pt>
                <c:pt idx="42793">
                  <c:v>7.5846855999999998E-8</c:v>
                </c:pt>
                <c:pt idx="42794">
                  <c:v>7.5762792000000001E-8</c:v>
                </c:pt>
                <c:pt idx="42795">
                  <c:v>7.5678855000000002E-8</c:v>
                </c:pt>
                <c:pt idx="42796">
                  <c:v>7.5595039999999996E-8</c:v>
                </c:pt>
                <c:pt idx="42797">
                  <c:v>7.5511352E-8</c:v>
                </c:pt>
                <c:pt idx="42798">
                  <c:v>7.5427785000000006E-8</c:v>
                </c:pt>
                <c:pt idx="42799">
                  <c:v>7.5344339000000002E-8</c:v>
                </c:pt>
                <c:pt idx="42800">
                  <c:v>7.5261020999999998E-8</c:v>
                </c:pt>
                <c:pt idx="42801">
                  <c:v>7.5177823000000006E-8</c:v>
                </c:pt>
                <c:pt idx="42802">
                  <c:v>7.5094746000000004E-8</c:v>
                </c:pt>
                <c:pt idx="42803">
                  <c:v>7.5011791000000006E-8</c:v>
                </c:pt>
                <c:pt idx="42804">
                  <c:v>7.4928955000000004E-8</c:v>
                </c:pt>
                <c:pt idx="42805">
                  <c:v>7.4846247999999994E-8</c:v>
                </c:pt>
                <c:pt idx="42806">
                  <c:v>7.4763661999999998E-8</c:v>
                </c:pt>
                <c:pt idx="42807">
                  <c:v>7.4681196000000002E-8</c:v>
                </c:pt>
                <c:pt idx="42808">
                  <c:v>7.4598851999999998E-8</c:v>
                </c:pt>
                <c:pt idx="42809">
                  <c:v>7.4516620000000003E-8</c:v>
                </c:pt>
                <c:pt idx="42810">
                  <c:v>7.443451E-8</c:v>
                </c:pt>
                <c:pt idx="42811">
                  <c:v>7.4352521E-8</c:v>
                </c:pt>
                <c:pt idx="42812">
                  <c:v>7.4270651999999999E-8</c:v>
                </c:pt>
                <c:pt idx="42813">
                  <c:v>7.4188903999999999E-8</c:v>
                </c:pt>
                <c:pt idx="42814">
                  <c:v>7.4107270000000003E-8</c:v>
                </c:pt>
                <c:pt idx="42815">
                  <c:v>7.4025756000000006E-8</c:v>
                </c:pt>
                <c:pt idx="42816">
                  <c:v>7.3944364E-8</c:v>
                </c:pt>
                <c:pt idx="42817">
                  <c:v>7.3863084999999995E-8</c:v>
                </c:pt>
                <c:pt idx="42818">
                  <c:v>7.3781926000000001E-8</c:v>
                </c:pt>
                <c:pt idx="42819">
                  <c:v>7.3700882000000001E-8</c:v>
                </c:pt>
                <c:pt idx="42820">
                  <c:v>7.3619958E-8</c:v>
                </c:pt>
                <c:pt idx="42821">
                  <c:v>7.3539148000000002E-8</c:v>
                </c:pt>
                <c:pt idx="42822">
                  <c:v>7.3458459000000006E-8</c:v>
                </c:pt>
                <c:pt idx="42823">
                  <c:v>7.3377882999999996E-8</c:v>
                </c:pt>
                <c:pt idx="42824">
                  <c:v>7.3297421000000003E-8</c:v>
                </c:pt>
                <c:pt idx="42825">
                  <c:v>7.3217079999999999E-8</c:v>
                </c:pt>
                <c:pt idx="42826">
                  <c:v>7.3136852999999998E-8</c:v>
                </c:pt>
                <c:pt idx="42827">
                  <c:v>7.3056738999999997E-8</c:v>
                </c:pt>
                <c:pt idx="42828">
                  <c:v>7.2976738999999998E-8</c:v>
                </c:pt>
                <c:pt idx="42829">
                  <c:v>7.2896853000000004E-8</c:v>
                </c:pt>
                <c:pt idx="42830">
                  <c:v>7.2817086999999994E-8</c:v>
                </c:pt>
                <c:pt idx="42831">
                  <c:v>7.2737436000000005E-8</c:v>
                </c:pt>
                <c:pt idx="42832">
                  <c:v>7.2657896999999998E-8</c:v>
                </c:pt>
                <c:pt idx="42833">
                  <c:v>7.2578472999999998E-8</c:v>
                </c:pt>
                <c:pt idx="42834">
                  <c:v>7.2499161999999998E-8</c:v>
                </c:pt>
                <c:pt idx="42835">
                  <c:v>7.2419958000000002E-8</c:v>
                </c:pt>
                <c:pt idx="42836">
                  <c:v>7.2340867999999997E-8</c:v>
                </c:pt>
                <c:pt idx="42837">
                  <c:v>7.2261891000000004E-8</c:v>
                </c:pt>
                <c:pt idx="42838">
                  <c:v>7.2183028000000001E-8</c:v>
                </c:pt>
                <c:pt idx="42839">
                  <c:v>7.2104277999999998E-8</c:v>
                </c:pt>
                <c:pt idx="42840">
                  <c:v>7.2025641999999998E-8</c:v>
                </c:pt>
                <c:pt idx="42841">
                  <c:v>7.1947113000000002E-8</c:v>
                </c:pt>
                <c:pt idx="42842">
                  <c:v>7.1868697999999996E-8</c:v>
                </c:pt>
                <c:pt idx="42843">
                  <c:v>7.1790396000000003E-8</c:v>
                </c:pt>
                <c:pt idx="42844">
                  <c:v>7.1712201000000002E-8</c:v>
                </c:pt>
                <c:pt idx="42845">
                  <c:v>7.1634119E-8</c:v>
                </c:pt>
                <c:pt idx="42846">
                  <c:v>7.1556144000000002E-8</c:v>
                </c:pt>
                <c:pt idx="42847">
                  <c:v>7.1478282999999994E-8</c:v>
                </c:pt>
                <c:pt idx="42848">
                  <c:v>7.1400528E-8</c:v>
                </c:pt>
                <c:pt idx="42849">
                  <c:v>7.1322886999999997E-8</c:v>
                </c:pt>
                <c:pt idx="42850">
                  <c:v>7.1245352999999997E-8</c:v>
                </c:pt>
                <c:pt idx="42851">
                  <c:v>7.1167924999999998E-8</c:v>
                </c:pt>
                <c:pt idx="42852">
                  <c:v>7.1090611000000003E-8</c:v>
                </c:pt>
                <c:pt idx="42853">
                  <c:v>7.1013402999999995E-8</c:v>
                </c:pt>
                <c:pt idx="42854">
                  <c:v>7.0936302000000004E-8</c:v>
                </c:pt>
                <c:pt idx="42855">
                  <c:v>7.0859315000000004E-8</c:v>
                </c:pt>
                <c:pt idx="42856">
                  <c:v>7.0782434000000004E-8</c:v>
                </c:pt>
                <c:pt idx="42857">
                  <c:v>7.0705659999999995E-8</c:v>
                </c:pt>
                <c:pt idx="42858">
                  <c:v>7.0628992000000001E-8</c:v>
                </c:pt>
                <c:pt idx="42859">
                  <c:v>7.0552430999999997E-8</c:v>
                </c:pt>
                <c:pt idx="42860">
                  <c:v>7.0475976999999998E-8</c:v>
                </c:pt>
                <c:pt idx="42861">
                  <c:v>7.0399628999999999E-8</c:v>
                </c:pt>
                <c:pt idx="42862">
                  <c:v>7.0323388000000005E-8</c:v>
                </c:pt>
                <c:pt idx="42863">
                  <c:v>7.0247252999999998E-8</c:v>
                </c:pt>
                <c:pt idx="42864">
                  <c:v>7.0171224999999996E-8</c:v>
                </c:pt>
                <c:pt idx="42865">
                  <c:v>7.0095303999999998E-8</c:v>
                </c:pt>
                <c:pt idx="42866">
                  <c:v>7.0019489E-8</c:v>
                </c:pt>
                <c:pt idx="42867">
                  <c:v>6.9943780999999994E-8</c:v>
                </c:pt>
                <c:pt idx="42868">
                  <c:v>6.9868179000000001E-8</c:v>
                </c:pt>
                <c:pt idx="42869">
                  <c:v>6.9792684E-8</c:v>
                </c:pt>
                <c:pt idx="42870">
                  <c:v>6.9717288000000001E-8</c:v>
                </c:pt>
                <c:pt idx="42871">
                  <c:v>6.9641999000000005E-8</c:v>
                </c:pt>
                <c:pt idx="42872">
                  <c:v>6.9566815999999998E-8</c:v>
                </c:pt>
                <c:pt idx="42873">
                  <c:v>6.9491739999999994E-8</c:v>
                </c:pt>
                <c:pt idx="42874">
                  <c:v>6.9416763999999996E-8</c:v>
                </c:pt>
                <c:pt idx="42875">
                  <c:v>6.9341893999999999E-8</c:v>
                </c:pt>
                <c:pt idx="42876">
                  <c:v>6.9267123999999994E-8</c:v>
                </c:pt>
                <c:pt idx="42877">
                  <c:v>6.9192460000000003E-8</c:v>
                </c:pt>
                <c:pt idx="42878">
                  <c:v>6.9117895E-8</c:v>
                </c:pt>
                <c:pt idx="42879">
                  <c:v>6.9043438000000006E-8</c:v>
                </c:pt>
                <c:pt idx="42880">
                  <c:v>6.8969078999999996E-8</c:v>
                </c:pt>
                <c:pt idx="42881">
                  <c:v>6.8894827999999994E-8</c:v>
                </c:pt>
                <c:pt idx="42882">
                  <c:v>6.8820675000000004E-8</c:v>
                </c:pt>
                <c:pt idx="42883">
                  <c:v>6.8746622999999996E-8</c:v>
                </c:pt>
                <c:pt idx="42884">
                  <c:v>6.8672675999999998E-8</c:v>
                </c:pt>
                <c:pt idx="42885">
                  <c:v>6.8598829999999996E-8</c:v>
                </c:pt>
                <c:pt idx="42886">
                  <c:v>6.8525082000000006E-8</c:v>
                </c:pt>
                <c:pt idx="42887">
                  <c:v>6.8451441999999997E-8</c:v>
                </c:pt>
                <c:pt idx="42888">
                  <c:v>6.8377901000000003E-8</c:v>
                </c:pt>
                <c:pt idx="42889">
                  <c:v>6.8304458999999998E-8</c:v>
                </c:pt>
                <c:pt idx="42890">
                  <c:v>6.8231116999999998E-8</c:v>
                </c:pt>
                <c:pt idx="42891">
                  <c:v>6.8157880999999999E-8</c:v>
                </c:pt>
                <c:pt idx="42892">
                  <c:v>6.8084745000000005E-8</c:v>
                </c:pt>
                <c:pt idx="42893">
                  <c:v>6.8011708E-8</c:v>
                </c:pt>
                <c:pt idx="42894">
                  <c:v>6.7938771E-8</c:v>
                </c:pt>
                <c:pt idx="42895">
                  <c:v>6.7865933000000002E-8</c:v>
                </c:pt>
                <c:pt idx="42896">
                  <c:v>6.7793194999999996E-8</c:v>
                </c:pt>
                <c:pt idx="42897">
                  <c:v>6.7720556000000005E-8</c:v>
                </c:pt>
                <c:pt idx="42898">
                  <c:v>6.7648016999999993E-8</c:v>
                </c:pt>
                <c:pt idx="42899">
                  <c:v>6.7575576999999997E-8</c:v>
                </c:pt>
                <c:pt idx="42900">
                  <c:v>6.7503230000000006E-8</c:v>
                </c:pt>
                <c:pt idx="42901">
                  <c:v>6.7430982000000004E-8</c:v>
                </c:pt>
                <c:pt idx="42902">
                  <c:v>6.7358833000000004E-8</c:v>
                </c:pt>
                <c:pt idx="42903">
                  <c:v>6.7286783999999996E-8</c:v>
                </c:pt>
                <c:pt idx="42904">
                  <c:v>6.7214834999999994E-8</c:v>
                </c:pt>
                <c:pt idx="42905">
                  <c:v>6.7142977000000004E-8</c:v>
                </c:pt>
                <c:pt idx="42906">
                  <c:v>6.7071219999999996E-8</c:v>
                </c:pt>
                <c:pt idx="42907">
                  <c:v>6.6999561E-8</c:v>
                </c:pt>
                <c:pt idx="42908">
                  <c:v>6.6927996000000001E-8</c:v>
                </c:pt>
                <c:pt idx="42909">
                  <c:v>6.6856529E-8</c:v>
                </c:pt>
                <c:pt idx="42910">
                  <c:v>6.6785162000000004E-8</c:v>
                </c:pt>
                <c:pt idx="42911">
                  <c:v>6.6713888000000002E-8</c:v>
                </c:pt>
                <c:pt idx="42912">
                  <c:v>6.6642713000000001E-8</c:v>
                </c:pt>
                <c:pt idx="42913">
                  <c:v>6.6571630000000003E-8</c:v>
                </c:pt>
                <c:pt idx="42914">
                  <c:v>6.6500646999999998E-8</c:v>
                </c:pt>
                <c:pt idx="42915">
                  <c:v>6.6429755999999995E-8</c:v>
                </c:pt>
                <c:pt idx="42916">
                  <c:v>6.6358964999999998E-8</c:v>
                </c:pt>
                <c:pt idx="42917">
                  <c:v>6.6288266000000003E-8</c:v>
                </c:pt>
                <c:pt idx="42918">
                  <c:v>6.6217665999999997E-8</c:v>
                </c:pt>
                <c:pt idx="42919">
                  <c:v>6.6147158999999998E-8</c:v>
                </c:pt>
                <c:pt idx="42920">
                  <c:v>6.6076744000000001E-8</c:v>
                </c:pt>
                <c:pt idx="42921">
                  <c:v>6.6006428999999997E-8</c:v>
                </c:pt>
                <c:pt idx="42922">
                  <c:v>6.5936205999999995E-8</c:v>
                </c:pt>
                <c:pt idx="42923">
                  <c:v>6.5866074999999996E-8</c:v>
                </c:pt>
                <c:pt idx="42924">
                  <c:v>6.5796037000000004E-8</c:v>
                </c:pt>
                <c:pt idx="42925">
                  <c:v>6.5726098000000001E-8</c:v>
                </c:pt>
                <c:pt idx="42926">
                  <c:v>6.5656252000000003E-8</c:v>
                </c:pt>
                <c:pt idx="42927">
                  <c:v>6.5586497999999996E-8</c:v>
                </c:pt>
                <c:pt idx="42928">
                  <c:v>6.5516836000000004E-8</c:v>
                </c:pt>
                <c:pt idx="42929">
                  <c:v>6.5447267000000006E-8</c:v>
                </c:pt>
                <c:pt idx="42930">
                  <c:v>6.5377789999999997E-8</c:v>
                </c:pt>
                <c:pt idx="42931">
                  <c:v>6.5308405999999995E-8</c:v>
                </c:pt>
                <c:pt idx="42932">
                  <c:v>6.5239120999999995E-8</c:v>
                </c:pt>
                <c:pt idx="42933">
                  <c:v>6.5169927999999997E-8</c:v>
                </c:pt>
                <c:pt idx="42934">
                  <c:v>6.5100828000000006E-8</c:v>
                </c:pt>
                <c:pt idx="42935">
                  <c:v>6.5031820000000005E-8</c:v>
                </c:pt>
                <c:pt idx="42936">
                  <c:v>6.4962896999999994E-8</c:v>
                </c:pt>
                <c:pt idx="42937">
                  <c:v>6.4894067000000003E-8</c:v>
                </c:pt>
                <c:pt idx="42938">
                  <c:v>6.4825329000000002E-8</c:v>
                </c:pt>
                <c:pt idx="42939">
                  <c:v>6.4756683999999994E-8</c:v>
                </c:pt>
                <c:pt idx="42940">
                  <c:v>6.4688129999999998E-8</c:v>
                </c:pt>
                <c:pt idx="42941">
                  <c:v>6.461967E-8</c:v>
                </c:pt>
                <c:pt idx="42942">
                  <c:v>6.4551301E-8</c:v>
                </c:pt>
                <c:pt idx="42943">
                  <c:v>6.4483017999999995E-8</c:v>
                </c:pt>
                <c:pt idx="42944">
                  <c:v>6.4414827000000006E-8</c:v>
                </c:pt>
                <c:pt idx="42945">
                  <c:v>6.4346728999999997E-8</c:v>
                </c:pt>
                <c:pt idx="42946">
                  <c:v>6.4278723000000004E-8</c:v>
                </c:pt>
                <c:pt idx="42947">
                  <c:v>6.4210802000000001E-8</c:v>
                </c:pt>
                <c:pt idx="42948">
                  <c:v>6.4142974000000006E-8</c:v>
                </c:pt>
                <c:pt idx="42949">
                  <c:v>6.4075237999999999E-8</c:v>
                </c:pt>
                <c:pt idx="42950">
                  <c:v>6.4007586999999997E-8</c:v>
                </c:pt>
                <c:pt idx="42951">
                  <c:v>6.3940027999999998E-8</c:v>
                </c:pt>
                <c:pt idx="42952">
                  <c:v>6.3872555000000006E-8</c:v>
                </c:pt>
                <c:pt idx="42953">
                  <c:v>6.3805174000000004E-8</c:v>
                </c:pt>
                <c:pt idx="42954">
                  <c:v>6.3737878999999996E-8</c:v>
                </c:pt>
                <c:pt idx="42955">
                  <c:v>6.3670676000000004E-8</c:v>
                </c:pt>
                <c:pt idx="42956">
                  <c:v>6.3603558000000003E-8</c:v>
                </c:pt>
                <c:pt idx="42957">
                  <c:v>6.3536532000000005E-8</c:v>
                </c:pt>
                <c:pt idx="42958">
                  <c:v>6.3469592000000001E-8</c:v>
                </c:pt>
                <c:pt idx="42959">
                  <c:v>6.3402744E-8</c:v>
                </c:pt>
                <c:pt idx="42960">
                  <c:v>6.3335982000000006E-8</c:v>
                </c:pt>
                <c:pt idx="42961">
                  <c:v>6.3269304E-8</c:v>
                </c:pt>
                <c:pt idx="42962">
                  <c:v>6.3202720000000004E-8</c:v>
                </c:pt>
                <c:pt idx="42963">
                  <c:v>6.3136219999999994E-8</c:v>
                </c:pt>
                <c:pt idx="42964">
                  <c:v>6.3069805000000002E-8</c:v>
                </c:pt>
                <c:pt idx="42965">
                  <c:v>6.3003476000000005E-8</c:v>
                </c:pt>
                <c:pt idx="42966">
                  <c:v>6.2937238999999996E-8</c:v>
                </c:pt>
                <c:pt idx="42967">
                  <c:v>6.2871087999999996E-8</c:v>
                </c:pt>
                <c:pt idx="42968">
                  <c:v>6.2805021999999999E-8</c:v>
                </c:pt>
                <c:pt idx="42969">
                  <c:v>6.2739040999999993E-8</c:v>
                </c:pt>
                <c:pt idx="42970">
                  <c:v>6.2673152000000004E-8</c:v>
                </c:pt>
                <c:pt idx="42971">
                  <c:v>6.2607348999999995E-8</c:v>
                </c:pt>
                <c:pt idx="42972">
                  <c:v>6.2541631000000003E-8</c:v>
                </c:pt>
                <c:pt idx="42973">
                  <c:v>6.2475998000000002E-8</c:v>
                </c:pt>
                <c:pt idx="42974">
                  <c:v>6.2410450000000005E-8</c:v>
                </c:pt>
                <c:pt idx="42975">
                  <c:v>6.2344988000000003E-8</c:v>
                </c:pt>
                <c:pt idx="42976">
                  <c:v>6.2279611000000004E-8</c:v>
                </c:pt>
                <c:pt idx="42977">
                  <c:v>6.2214318999999996E-8</c:v>
                </c:pt>
                <c:pt idx="42978">
                  <c:v>6.2149112999999996E-8</c:v>
                </c:pt>
                <c:pt idx="42979">
                  <c:v>6.2083990999999996E-8</c:v>
                </c:pt>
                <c:pt idx="42980">
                  <c:v>6.2018955000000003E-8</c:v>
                </c:pt>
                <c:pt idx="42981">
                  <c:v>6.1954005000000005E-8</c:v>
                </c:pt>
                <c:pt idx="42982">
                  <c:v>6.1889138999999994E-8</c:v>
                </c:pt>
                <c:pt idx="42983">
                  <c:v>6.1824359000000004E-8</c:v>
                </c:pt>
                <c:pt idx="42984">
                  <c:v>6.1759657000000005E-8</c:v>
                </c:pt>
                <c:pt idx="42985">
                  <c:v>6.1695039999999997E-8</c:v>
                </c:pt>
                <c:pt idx="42986">
                  <c:v>6.1630508999999997E-8</c:v>
                </c:pt>
                <c:pt idx="42987">
                  <c:v>6.1566061999999997E-8</c:v>
                </c:pt>
                <c:pt idx="42988">
                  <c:v>6.1501701999999995E-8</c:v>
                </c:pt>
                <c:pt idx="42989">
                  <c:v>6.1437418999999994E-8</c:v>
                </c:pt>
                <c:pt idx="42990">
                  <c:v>6.1373220999999997E-8</c:v>
                </c:pt>
                <c:pt idx="42991">
                  <c:v>6.1309108999999995E-8</c:v>
                </c:pt>
                <c:pt idx="42992">
                  <c:v>6.1245074999999998E-8</c:v>
                </c:pt>
                <c:pt idx="42993">
                  <c:v>6.1181126000000004E-8</c:v>
                </c:pt>
                <c:pt idx="42994">
                  <c:v>6.1117262000000001E-8</c:v>
                </c:pt>
                <c:pt idx="42995">
                  <c:v>6.1053476999999994E-8</c:v>
                </c:pt>
                <c:pt idx="42996">
                  <c:v>6.0989777000000004E-8</c:v>
                </c:pt>
                <c:pt idx="42997">
                  <c:v>6.0926162000000004E-8</c:v>
                </c:pt>
                <c:pt idx="42998">
                  <c:v>6.0862624999999997E-8</c:v>
                </c:pt>
                <c:pt idx="42999">
                  <c:v>6.0799173999999997E-8</c:v>
                </c:pt>
                <c:pt idx="43000">
                  <c:v>6.0735799999999998E-8</c:v>
                </c:pt>
                <c:pt idx="43001">
                  <c:v>6.0672511999999993E-8</c:v>
                </c:pt>
                <c:pt idx="43002">
                  <c:v>6.0609301999999994E-8</c:v>
                </c:pt>
                <c:pt idx="43003">
                  <c:v>6.0546178000000002E-8</c:v>
                </c:pt>
                <c:pt idx="43004">
                  <c:v>6.0483130999999998E-8</c:v>
                </c:pt>
                <c:pt idx="43005">
                  <c:v>6.0420163000000003E-8</c:v>
                </c:pt>
                <c:pt idx="43006">
                  <c:v>6.0357279999999999E-8</c:v>
                </c:pt>
                <c:pt idx="43007">
                  <c:v>6.0294475E-8</c:v>
                </c:pt>
                <c:pt idx="43008">
                  <c:v>6.0231755999999995E-8</c:v>
                </c:pt>
                <c:pt idx="43009">
                  <c:v>6.0169114000000004E-8</c:v>
                </c:pt>
                <c:pt idx="43010">
                  <c:v>6.0106550999999996E-8</c:v>
                </c:pt>
                <c:pt idx="43011">
                  <c:v>6.0044073000000005E-8</c:v>
                </c:pt>
                <c:pt idx="43012">
                  <c:v>5.9981673000000006E-8</c:v>
                </c:pt>
                <c:pt idx="43013">
                  <c:v>5.9919350999999998E-8</c:v>
                </c:pt>
                <c:pt idx="43014">
                  <c:v>5.9857107999999999E-8</c:v>
                </c:pt>
                <c:pt idx="43015">
                  <c:v>5.9794942000000002E-8</c:v>
                </c:pt>
                <c:pt idx="43016">
                  <c:v>5.9732861999999999E-8</c:v>
                </c:pt>
                <c:pt idx="43017">
                  <c:v>5.967086E-8</c:v>
                </c:pt>
                <c:pt idx="43018">
                  <c:v>5.9608935999999994E-8</c:v>
                </c:pt>
                <c:pt idx="43019">
                  <c:v>5.9547091000000003E-8</c:v>
                </c:pt>
                <c:pt idx="43020">
                  <c:v>5.9485327000000001E-8</c:v>
                </c:pt>
                <c:pt idx="43021">
                  <c:v>5.9423640999999998E-8</c:v>
                </c:pt>
                <c:pt idx="43022">
                  <c:v>5.9362033999999997E-8</c:v>
                </c:pt>
                <c:pt idx="43023">
                  <c:v>5.9300503999999997E-8</c:v>
                </c:pt>
                <c:pt idx="43024">
                  <c:v>5.9239052999999999E-8</c:v>
                </c:pt>
                <c:pt idx="43025">
                  <c:v>5.9177679999999999E-8</c:v>
                </c:pt>
                <c:pt idx="43026">
                  <c:v>5.9116384999999998E-8</c:v>
                </c:pt>
                <c:pt idx="43027">
                  <c:v>5.9055168000000002E-8</c:v>
                </c:pt>
                <c:pt idx="43028">
                  <c:v>5.8994028999999998E-8</c:v>
                </c:pt>
                <c:pt idx="43029">
                  <c:v>5.8932969000000002E-8</c:v>
                </c:pt>
                <c:pt idx="43030">
                  <c:v>5.8871986000000002E-8</c:v>
                </c:pt>
                <c:pt idx="43031">
                  <c:v>5.8811082000000003E-8</c:v>
                </c:pt>
                <c:pt idx="43032">
                  <c:v>5.8750256000000002E-8</c:v>
                </c:pt>
                <c:pt idx="43033">
                  <c:v>5.8689505000000002E-8</c:v>
                </c:pt>
                <c:pt idx="43034">
                  <c:v>5.8628832000000001E-8</c:v>
                </c:pt>
                <c:pt idx="43035">
                  <c:v>5.8568236000000001E-8</c:v>
                </c:pt>
                <c:pt idx="43036">
                  <c:v>5.8507715999999999E-8</c:v>
                </c:pt>
                <c:pt idx="43037">
                  <c:v>5.8447274000000002E-8</c:v>
                </c:pt>
                <c:pt idx="43038">
                  <c:v>5.8386906000000002E-8</c:v>
                </c:pt>
                <c:pt idx="43039">
                  <c:v>5.8326616E-8</c:v>
                </c:pt>
                <c:pt idx="43040">
                  <c:v>5.8266400999999999E-8</c:v>
                </c:pt>
                <c:pt idx="43041">
                  <c:v>5.8206265E-8</c:v>
                </c:pt>
                <c:pt idx="43042">
                  <c:v>5.8146202999999999E-8</c:v>
                </c:pt>
                <c:pt idx="43043">
                  <c:v>5.8086219000000002E-8</c:v>
                </c:pt>
                <c:pt idx="43044">
                  <c:v>5.8026309000000002E-8</c:v>
                </c:pt>
                <c:pt idx="43045">
                  <c:v>5.7966474000000003E-8</c:v>
                </c:pt>
                <c:pt idx="43046">
                  <c:v>5.7906718E-8</c:v>
                </c:pt>
                <c:pt idx="43047">
                  <c:v>5.7847036E-8</c:v>
                </c:pt>
                <c:pt idx="43048">
                  <c:v>5.7787427999999997E-8</c:v>
                </c:pt>
                <c:pt idx="43049">
                  <c:v>5.7727895000000002E-8</c:v>
                </c:pt>
                <c:pt idx="43050">
                  <c:v>5.7668437000000001E-8</c:v>
                </c:pt>
                <c:pt idx="43051">
                  <c:v>5.7609056999999998E-8</c:v>
                </c:pt>
                <c:pt idx="43052">
                  <c:v>5.7549752000000003E-8</c:v>
                </c:pt>
                <c:pt idx="43053">
                  <c:v>5.7490520999999998E-8</c:v>
                </c:pt>
                <c:pt idx="43054">
                  <c:v>5.7431365E-8</c:v>
                </c:pt>
                <c:pt idx="43055">
                  <c:v>5.7372278999999999E-8</c:v>
                </c:pt>
                <c:pt idx="43056">
                  <c:v>5.7313269000000001E-8</c:v>
                </c:pt>
                <c:pt idx="43057">
                  <c:v>5.7254333000000001E-8</c:v>
                </c:pt>
                <c:pt idx="43058">
                  <c:v>5.7195470999999998E-8</c:v>
                </c:pt>
                <c:pt idx="43059">
                  <c:v>5.7136685E-8</c:v>
                </c:pt>
                <c:pt idx="43060">
                  <c:v>5.7077972999999998E-8</c:v>
                </c:pt>
                <c:pt idx="43061">
                  <c:v>5.7019330999999999E-8</c:v>
                </c:pt>
                <c:pt idx="43062">
                  <c:v>5.6960764999999998E-8</c:v>
                </c:pt>
                <c:pt idx="43063">
                  <c:v>5.6902273E-8</c:v>
                </c:pt>
                <c:pt idx="43064">
                  <c:v>5.6843852000000002E-8</c:v>
                </c:pt>
                <c:pt idx="43065">
                  <c:v>5.6785505999999998E-8</c:v>
                </c:pt>
                <c:pt idx="43066">
                  <c:v>5.6727231E-8</c:v>
                </c:pt>
                <c:pt idx="43067">
                  <c:v>5.6669029999999999E-8</c:v>
                </c:pt>
                <c:pt idx="43068">
                  <c:v>5.6610901000000001E-8</c:v>
                </c:pt>
                <c:pt idx="43069">
                  <c:v>5.6552846000000001E-8</c:v>
                </c:pt>
                <c:pt idx="43070">
                  <c:v>5.6494862E-8</c:v>
                </c:pt>
                <c:pt idx="43071">
                  <c:v>5.6436952999999999E-8</c:v>
                </c:pt>
                <c:pt idx="43072">
                  <c:v>5.6379114999999998E-8</c:v>
                </c:pt>
                <c:pt idx="43073">
                  <c:v>5.6321347999999997E-8</c:v>
                </c:pt>
                <c:pt idx="43074">
                  <c:v>5.6263654999999999E-8</c:v>
                </c:pt>
                <c:pt idx="43075">
                  <c:v>5.6206033999999998E-8</c:v>
                </c:pt>
                <c:pt idx="43076">
                  <c:v>5.6148482999999999E-8</c:v>
                </c:pt>
                <c:pt idx="43077">
                  <c:v>5.6091003999999997E-8</c:v>
                </c:pt>
                <c:pt idx="43078">
                  <c:v>5.6033598999999999E-8</c:v>
                </c:pt>
                <c:pt idx="43079">
                  <c:v>5.5976265E-8</c:v>
                </c:pt>
                <c:pt idx="43080">
                  <c:v>5.5919002999999997E-8</c:v>
                </c:pt>
                <c:pt idx="43081">
                  <c:v>5.5861810999999997E-8</c:v>
                </c:pt>
                <c:pt idx="43082">
                  <c:v>5.5804691E-8</c:v>
                </c:pt>
                <c:pt idx="43083">
                  <c:v>5.5747640999999999E-8</c:v>
                </c:pt>
                <c:pt idx="43084">
                  <c:v>5.5690663000000001E-8</c:v>
                </c:pt>
                <c:pt idx="43085">
                  <c:v>5.5633754999999998E-8</c:v>
                </c:pt>
                <c:pt idx="43086">
                  <c:v>5.5576918999999999E-8</c:v>
                </c:pt>
                <c:pt idx="43087">
                  <c:v>5.5520154E-8</c:v>
                </c:pt>
                <c:pt idx="43088">
                  <c:v>5.5463455999999998E-8</c:v>
                </c:pt>
                <c:pt idx="43089">
                  <c:v>5.5406829000000003E-8</c:v>
                </c:pt>
                <c:pt idx="43090">
                  <c:v>5.5350273999999997E-8</c:v>
                </c:pt>
                <c:pt idx="43091">
                  <c:v>5.5293789000000001E-8</c:v>
                </c:pt>
                <c:pt idx="43092">
                  <c:v>5.5237372E-8</c:v>
                </c:pt>
                <c:pt idx="43093">
                  <c:v>5.5181025999999998E-8</c:v>
                </c:pt>
                <c:pt idx="43094">
                  <c:v>5.5124751000000002E-8</c:v>
                </c:pt>
                <c:pt idx="43095">
                  <c:v>5.5068544000000002E-8</c:v>
                </c:pt>
                <c:pt idx="43096">
                  <c:v>5.5012406999999997E-8</c:v>
                </c:pt>
                <c:pt idx="43097">
                  <c:v>5.4956338000000001E-8</c:v>
                </c:pt>
                <c:pt idx="43098">
                  <c:v>5.4900339999999998E-8</c:v>
                </c:pt>
                <c:pt idx="43099">
                  <c:v>5.4844410000000003E-8</c:v>
                </c:pt>
                <c:pt idx="43100">
                  <c:v>5.4788551000000001E-8</c:v>
                </c:pt>
                <c:pt idx="43101">
                  <c:v>5.4732758999999997E-8</c:v>
                </c:pt>
                <c:pt idx="43102">
                  <c:v>5.4677037999999999E-8</c:v>
                </c:pt>
                <c:pt idx="43103">
                  <c:v>5.4621384999999997E-8</c:v>
                </c:pt>
                <c:pt idx="43104">
                  <c:v>5.4565798999999999E-8</c:v>
                </c:pt>
                <c:pt idx="43105">
                  <c:v>5.4510284000000001E-8</c:v>
                </c:pt>
                <c:pt idx="43106">
                  <c:v>5.4454836999999998E-8</c:v>
                </c:pt>
                <c:pt idx="43107">
                  <c:v>5.4399457E-8</c:v>
                </c:pt>
                <c:pt idx="43108">
                  <c:v>5.4344144999999997E-8</c:v>
                </c:pt>
                <c:pt idx="43109">
                  <c:v>5.4288899999999999E-8</c:v>
                </c:pt>
                <c:pt idx="43110">
                  <c:v>5.4233726999999997E-8</c:v>
                </c:pt>
                <c:pt idx="43111">
                  <c:v>5.4178621E-8</c:v>
                </c:pt>
                <c:pt idx="43112">
                  <c:v>5.4123582000000001E-8</c:v>
                </c:pt>
                <c:pt idx="43113">
                  <c:v>5.4068610999999998E-8</c:v>
                </c:pt>
                <c:pt idx="43114">
                  <c:v>5.4013706999999999E-8</c:v>
                </c:pt>
                <c:pt idx="43115">
                  <c:v>5.3958871000000002E-8</c:v>
                </c:pt>
                <c:pt idx="43116">
                  <c:v>5.3904103000000001E-8</c:v>
                </c:pt>
                <c:pt idx="43117">
                  <c:v>5.3849401E-8</c:v>
                </c:pt>
                <c:pt idx="43118">
                  <c:v>5.3794767999999998E-8</c:v>
                </c:pt>
                <c:pt idx="43119">
                  <c:v>5.3740202000000002E-8</c:v>
                </c:pt>
                <c:pt idx="43120">
                  <c:v>5.3685699000000002E-8</c:v>
                </c:pt>
                <c:pt idx="43121">
                  <c:v>5.3631265000000001E-8</c:v>
                </c:pt>
                <c:pt idx="43122">
                  <c:v>5.3576897999999998E-8</c:v>
                </c:pt>
                <c:pt idx="43123">
                  <c:v>5.3522598E-8</c:v>
                </c:pt>
                <c:pt idx="43124">
                  <c:v>5.3468362000000002E-8</c:v>
                </c:pt>
                <c:pt idx="43125">
                  <c:v>5.3414194E-8</c:v>
                </c:pt>
                <c:pt idx="43126">
                  <c:v>5.3360093000000003E-8</c:v>
                </c:pt>
                <c:pt idx="43127">
                  <c:v>5.3306055999999999E-8</c:v>
                </c:pt>
                <c:pt idx="43128">
                  <c:v>5.3252086999999997E-8</c:v>
                </c:pt>
                <c:pt idx="43129">
                  <c:v>5.3198182000000003E-8</c:v>
                </c:pt>
                <c:pt idx="43130">
                  <c:v>5.3144344E-8</c:v>
                </c:pt>
                <c:pt idx="43131">
                  <c:v>5.3090573999999999E-8</c:v>
                </c:pt>
                <c:pt idx="43132">
                  <c:v>5.3036867000000001E-8</c:v>
                </c:pt>
                <c:pt idx="43133">
                  <c:v>5.2983225000000001E-8</c:v>
                </c:pt>
                <c:pt idx="43134">
                  <c:v>5.2929649999999999E-8</c:v>
                </c:pt>
                <c:pt idx="43135">
                  <c:v>5.2876138999999998E-8</c:v>
                </c:pt>
                <c:pt idx="43136">
                  <c:v>5.2822695999999998E-8</c:v>
                </c:pt>
                <c:pt idx="43137">
                  <c:v>5.2769316000000002E-8</c:v>
                </c:pt>
                <c:pt idx="43138">
                  <c:v>5.2716E-8</c:v>
                </c:pt>
                <c:pt idx="43139">
                  <c:v>5.2662752E-8</c:v>
                </c:pt>
                <c:pt idx="43140">
                  <c:v>5.2609568000000001E-8</c:v>
                </c:pt>
                <c:pt idx="43141">
                  <c:v>5.2556448000000001E-8</c:v>
                </c:pt>
                <c:pt idx="43142">
                  <c:v>5.2503392000000003E-8</c:v>
                </c:pt>
                <c:pt idx="43143">
                  <c:v>5.2450399999999998E-8</c:v>
                </c:pt>
                <c:pt idx="43144">
                  <c:v>5.2397474999999998E-8</c:v>
                </c:pt>
                <c:pt idx="43145">
                  <c:v>5.2344613999999999E-8</c:v>
                </c:pt>
                <c:pt idx="43146">
                  <c:v>5.2291817000000001E-8</c:v>
                </c:pt>
                <c:pt idx="43147">
                  <c:v>5.2239084000000002E-8</c:v>
                </c:pt>
                <c:pt idx="43148">
                  <c:v>5.2186414999999998E-8</c:v>
                </c:pt>
                <c:pt idx="43149">
                  <c:v>5.2133810000000001E-8</c:v>
                </c:pt>
                <c:pt idx="43150">
                  <c:v>5.2081268999999998E-8</c:v>
                </c:pt>
                <c:pt idx="43151">
                  <c:v>5.2028792000000002E-8</c:v>
                </c:pt>
                <c:pt idx="43152">
                  <c:v>5.1976374999999999E-8</c:v>
                </c:pt>
                <c:pt idx="43153">
                  <c:v>5.1924022000000003E-8</c:v>
                </c:pt>
                <c:pt idx="43154">
                  <c:v>5.1871733999999997E-8</c:v>
                </c:pt>
                <c:pt idx="43155">
                  <c:v>5.1819509000000002E-8</c:v>
                </c:pt>
                <c:pt idx="43156">
                  <c:v>5.1767348000000001E-8</c:v>
                </c:pt>
                <c:pt idx="43157">
                  <c:v>5.1715251000000001E-8</c:v>
                </c:pt>
                <c:pt idx="43158">
                  <c:v>5.1663214E-8</c:v>
                </c:pt>
                <c:pt idx="43159">
                  <c:v>5.1611242000000002E-8</c:v>
                </c:pt>
                <c:pt idx="43160">
                  <c:v>5.1559333000000002E-8</c:v>
                </c:pt>
                <c:pt idx="43161">
                  <c:v>5.1507484000000001E-8</c:v>
                </c:pt>
                <c:pt idx="43162">
                  <c:v>5.1455699999999998E-8</c:v>
                </c:pt>
                <c:pt idx="43163">
                  <c:v>5.1403980000000002E-8</c:v>
                </c:pt>
                <c:pt idx="43164">
                  <c:v>5.1352319999999998E-8</c:v>
                </c:pt>
                <c:pt idx="43165">
                  <c:v>5.1300724000000002E-8</c:v>
                </c:pt>
                <c:pt idx="43166">
                  <c:v>5.1249187999999998E-8</c:v>
                </c:pt>
                <c:pt idx="43167">
                  <c:v>5.1197716000000002E-8</c:v>
                </c:pt>
                <c:pt idx="43168">
                  <c:v>5.1146305000000001E-8</c:v>
                </c:pt>
                <c:pt idx="43169">
                  <c:v>5.1094954E-8</c:v>
                </c:pt>
                <c:pt idx="43170">
                  <c:v>5.1043667E-8</c:v>
                </c:pt>
                <c:pt idx="43171">
                  <c:v>5.0992439999999999E-8</c:v>
                </c:pt>
                <c:pt idx="43172">
                  <c:v>5.0941278000000002E-8</c:v>
                </c:pt>
                <c:pt idx="43173">
                  <c:v>5.0890175999999998E-8</c:v>
                </c:pt>
                <c:pt idx="43174">
                  <c:v>5.0839133999999999E-8</c:v>
                </c:pt>
                <c:pt idx="43175">
                  <c:v>5.0788152E-8</c:v>
                </c:pt>
                <c:pt idx="43176">
                  <c:v>5.0737234999999998E-8</c:v>
                </c:pt>
                <c:pt idx="43177">
                  <c:v>5.0686378000000003E-8</c:v>
                </c:pt>
                <c:pt idx="43178">
                  <c:v>5.0635581E-8</c:v>
                </c:pt>
                <c:pt idx="43179">
                  <c:v>5.0584845E-8</c:v>
                </c:pt>
                <c:pt idx="43180">
                  <c:v>5.0534168999999999E-8</c:v>
                </c:pt>
                <c:pt idx="43181">
                  <c:v>5.0483556999999998E-8</c:v>
                </c:pt>
                <c:pt idx="43182">
                  <c:v>5.0433004999999997E-8</c:v>
                </c:pt>
                <c:pt idx="43183">
                  <c:v>5.0382513999999999E-8</c:v>
                </c:pt>
                <c:pt idx="43184">
                  <c:v>5.0332083E-8</c:v>
                </c:pt>
                <c:pt idx="43185">
                  <c:v>5.0281712999999998E-8</c:v>
                </c:pt>
                <c:pt idx="43186">
                  <c:v>5.0231403000000001E-8</c:v>
                </c:pt>
                <c:pt idx="43187">
                  <c:v>5.0181152999999997E-8</c:v>
                </c:pt>
                <c:pt idx="43188">
                  <c:v>5.0130964000000002E-8</c:v>
                </c:pt>
                <c:pt idx="43189">
                  <c:v>5.0080832000000003E-8</c:v>
                </c:pt>
                <c:pt idx="43190">
                  <c:v>5.0030760000000003E-8</c:v>
                </c:pt>
                <c:pt idx="43191">
                  <c:v>4.9980748000000002E-8</c:v>
                </c:pt>
                <c:pt idx="43192">
                  <c:v>4.9930796999999997E-8</c:v>
                </c:pt>
                <c:pt idx="43193">
                  <c:v>4.9880907000000002E-8</c:v>
                </c:pt>
                <c:pt idx="43194">
                  <c:v>4.9831072999999998E-8</c:v>
                </c:pt>
                <c:pt idx="43195">
                  <c:v>4.9781299E-8</c:v>
                </c:pt>
                <c:pt idx="43196">
                  <c:v>4.9731585999999999E-8</c:v>
                </c:pt>
                <c:pt idx="43197">
                  <c:v>4.9681933000000003E-8</c:v>
                </c:pt>
                <c:pt idx="43198">
                  <c:v>4.9632337000000002E-8</c:v>
                </c:pt>
                <c:pt idx="43199">
                  <c:v>4.9582801999999998E-8</c:v>
                </c:pt>
                <c:pt idx="43200">
                  <c:v>4.9533322999999998E-8</c:v>
                </c:pt>
                <c:pt idx="43201">
                  <c:v>4.9456986E-8</c:v>
                </c:pt>
                <c:pt idx="43202">
                  <c:v>4.9380976000000003E-8</c:v>
                </c:pt>
                <c:pt idx="43203">
                  <c:v>4.9305253000000002E-8</c:v>
                </c:pt>
                <c:pt idx="43204">
                  <c:v>4.9229789999999997E-8</c:v>
                </c:pt>
                <c:pt idx="43205">
                  <c:v>4.9154561000000001E-8</c:v>
                </c:pt>
                <c:pt idx="43206">
                  <c:v>4.9079555999999998E-8</c:v>
                </c:pt>
                <c:pt idx="43207">
                  <c:v>4.9004757999999997E-8</c:v>
                </c:pt>
                <c:pt idx="43208">
                  <c:v>4.8930160999999997E-8</c:v>
                </c:pt>
                <c:pt idx="43209">
                  <c:v>4.8855757000000003E-8</c:v>
                </c:pt>
                <c:pt idx="43210">
                  <c:v>4.8781541000000002E-8</c:v>
                </c:pt>
                <c:pt idx="43211">
                  <c:v>4.8707506000000003E-8</c:v>
                </c:pt>
                <c:pt idx="43212">
                  <c:v>4.8633647999999998E-8</c:v>
                </c:pt>
                <c:pt idx="43213">
                  <c:v>4.8559968000000002E-8</c:v>
                </c:pt>
                <c:pt idx="43214">
                  <c:v>4.8486458999999999E-8</c:v>
                </c:pt>
                <c:pt idx="43215">
                  <c:v>4.8413121E-8</c:v>
                </c:pt>
                <c:pt idx="43216">
                  <c:v>4.8339949000000002E-8</c:v>
                </c:pt>
                <c:pt idx="43217">
                  <c:v>4.8266941000000002E-8</c:v>
                </c:pt>
                <c:pt idx="43218">
                  <c:v>4.8194095999999999E-8</c:v>
                </c:pt>
                <c:pt idx="43219">
                  <c:v>4.8121411E-8</c:v>
                </c:pt>
                <c:pt idx="43220">
                  <c:v>4.8048885999999999E-8</c:v>
                </c:pt>
                <c:pt idx="43221">
                  <c:v>4.7976517000000002E-8</c:v>
                </c:pt>
                <c:pt idx="43222">
                  <c:v>4.7904304999999998E-8</c:v>
                </c:pt>
                <c:pt idx="43223">
                  <c:v>4.7832245000000003E-8</c:v>
                </c:pt>
                <c:pt idx="43224">
                  <c:v>4.7760338000000001E-8</c:v>
                </c:pt>
                <c:pt idx="43225">
                  <c:v>4.7688583999999997E-8</c:v>
                </c:pt>
                <c:pt idx="43226">
                  <c:v>4.7616978999999999E-8</c:v>
                </c:pt>
                <c:pt idx="43227">
                  <c:v>4.7545522999999998E-8</c:v>
                </c:pt>
                <c:pt idx="43228">
                  <c:v>4.7474212999999997E-8</c:v>
                </c:pt>
                <c:pt idx="43229">
                  <c:v>4.7403052000000001E-8</c:v>
                </c:pt>
                <c:pt idx="43230">
                  <c:v>4.7332036999999998E-8</c:v>
                </c:pt>
                <c:pt idx="43231">
                  <c:v>4.7261166999999999E-8</c:v>
                </c:pt>
                <c:pt idx="43232">
                  <c:v>4.7190440000000002E-8</c:v>
                </c:pt>
                <c:pt idx="43233">
                  <c:v>4.7119854999999998E-8</c:v>
                </c:pt>
                <c:pt idx="43234">
                  <c:v>4.7049411000000002E-8</c:v>
                </c:pt>
                <c:pt idx="43235">
                  <c:v>4.6979110000000002E-8</c:v>
                </c:pt>
                <c:pt idx="43236">
                  <c:v>4.6908947999999997E-8</c:v>
                </c:pt>
                <c:pt idx="43237">
                  <c:v>4.6838924000000002E-8</c:v>
                </c:pt>
                <c:pt idx="43238">
                  <c:v>4.6769037999999999E-8</c:v>
                </c:pt>
                <c:pt idx="43239">
                  <c:v>4.6699292000000001E-8</c:v>
                </c:pt>
                <c:pt idx="43240">
                  <c:v>4.6629683000000003E-8</c:v>
                </c:pt>
                <c:pt idx="43241">
                  <c:v>4.6560210000000002E-8</c:v>
                </c:pt>
                <c:pt idx="43242">
                  <c:v>4.6490872000000001E-8</c:v>
                </c:pt>
                <c:pt idx="43243">
                  <c:v>4.6421667999999997E-8</c:v>
                </c:pt>
                <c:pt idx="43244">
                  <c:v>4.6352600000000003E-8</c:v>
                </c:pt>
                <c:pt idx="43245">
                  <c:v>4.6283667000000002E-8</c:v>
                </c:pt>
                <c:pt idx="43246">
                  <c:v>4.6214865000000001E-8</c:v>
                </c:pt>
                <c:pt idx="43247">
                  <c:v>4.6146193999999997E-8</c:v>
                </c:pt>
                <c:pt idx="43248">
                  <c:v>4.6077655000000003E-8</c:v>
                </c:pt>
                <c:pt idx="43249">
                  <c:v>4.6009247999999998E-8</c:v>
                </c:pt>
                <c:pt idx="43250">
                  <c:v>4.5940971999999999E-8</c:v>
                </c:pt>
                <c:pt idx="43251">
                  <c:v>4.5872826999999998E-8</c:v>
                </c:pt>
                <c:pt idx="43252">
                  <c:v>4.5804811000000002E-8</c:v>
                </c:pt>
                <c:pt idx="43253">
                  <c:v>4.5736925E-8</c:v>
                </c:pt>
                <c:pt idx="43254">
                  <c:v>4.5669167999999997E-8</c:v>
                </c:pt>
                <c:pt idx="43255">
                  <c:v>4.5601539000000002E-8</c:v>
                </c:pt>
                <c:pt idx="43256">
                  <c:v>4.5534036999999998E-8</c:v>
                </c:pt>
                <c:pt idx="43257">
                  <c:v>4.5466659999999997E-8</c:v>
                </c:pt>
                <c:pt idx="43258">
                  <c:v>4.539941E-8</c:v>
                </c:pt>
                <c:pt idx="43259">
                  <c:v>4.5332285E-8</c:v>
                </c:pt>
                <c:pt idx="43260">
                  <c:v>4.5265288000000001E-8</c:v>
                </c:pt>
                <c:pt idx="43261">
                  <c:v>4.5198415999999999E-8</c:v>
                </c:pt>
                <c:pt idx="43262">
                  <c:v>4.5131667E-8</c:v>
                </c:pt>
                <c:pt idx="43263">
                  <c:v>4.5065042999999997E-8</c:v>
                </c:pt>
                <c:pt idx="43264">
                  <c:v>4.4998543999999998E-8</c:v>
                </c:pt>
                <c:pt idx="43265">
                  <c:v>4.4932164999999998E-8</c:v>
                </c:pt>
                <c:pt idx="43266">
                  <c:v>4.4865909999999997E-8</c:v>
                </c:pt>
                <c:pt idx="43267">
                  <c:v>4.4799775999999999E-8</c:v>
                </c:pt>
                <c:pt idx="43268">
                  <c:v>4.4733766999999997E-8</c:v>
                </c:pt>
                <c:pt idx="43269">
                  <c:v>4.4667878000000001E-8</c:v>
                </c:pt>
                <c:pt idx="43270">
                  <c:v>4.460211E-8</c:v>
                </c:pt>
                <c:pt idx="43271">
                  <c:v>4.4536463000000001E-8</c:v>
                </c:pt>
                <c:pt idx="43272">
                  <c:v>4.4470936999999998E-8</c:v>
                </c:pt>
                <c:pt idx="43273">
                  <c:v>4.4405528000000002E-8</c:v>
                </c:pt>
                <c:pt idx="43274">
                  <c:v>4.4340240000000002E-8</c:v>
                </c:pt>
                <c:pt idx="43275">
                  <c:v>4.4275069000000003E-8</c:v>
                </c:pt>
                <c:pt idx="43276">
                  <c:v>4.4210019E-8</c:v>
                </c:pt>
                <c:pt idx="43277">
                  <c:v>4.4145085999999997E-8</c:v>
                </c:pt>
                <c:pt idx="43278">
                  <c:v>4.4080270000000002E-8</c:v>
                </c:pt>
                <c:pt idx="43279">
                  <c:v>4.4015571999999998E-8</c:v>
                </c:pt>
                <c:pt idx="43280">
                  <c:v>4.3950989999999998E-8</c:v>
                </c:pt>
                <c:pt idx="43281">
                  <c:v>4.3886526000000002E-8</c:v>
                </c:pt>
                <c:pt idx="43282">
                  <c:v>4.3822179999999998E-8</c:v>
                </c:pt>
                <c:pt idx="43283">
                  <c:v>4.3757949999999998E-8</c:v>
                </c:pt>
                <c:pt idx="43284">
                  <c:v>4.3693834000000001E-8</c:v>
                </c:pt>
                <c:pt idx="43285">
                  <c:v>4.3629836000000002E-8</c:v>
                </c:pt>
                <c:pt idx="43286">
                  <c:v>4.3565951000000002E-8</c:v>
                </c:pt>
                <c:pt idx="43287">
                  <c:v>4.3502179999999999E-8</c:v>
                </c:pt>
                <c:pt idx="43288">
                  <c:v>4.3438522000000003E-8</c:v>
                </c:pt>
                <c:pt idx="43289">
                  <c:v>4.3374981999999997E-8</c:v>
                </c:pt>
                <c:pt idx="43290">
                  <c:v>4.3311552E-8</c:v>
                </c:pt>
                <c:pt idx="43291">
                  <c:v>4.3248234999999997E-8</c:v>
                </c:pt>
                <c:pt idx="43292">
                  <c:v>4.3185032000000003E-8</c:v>
                </c:pt>
                <c:pt idx="43293">
                  <c:v>4.3121942999999999E-8</c:v>
                </c:pt>
                <c:pt idx="43294">
                  <c:v>4.3058963999999997E-8</c:v>
                </c:pt>
                <c:pt idx="43295">
                  <c:v>4.2996098999999998E-8</c:v>
                </c:pt>
                <c:pt idx="43296">
                  <c:v>4.2933344000000002E-8</c:v>
                </c:pt>
                <c:pt idx="43297">
                  <c:v>4.2870699000000001E-8</c:v>
                </c:pt>
                <c:pt idx="43298">
                  <c:v>4.2808168000000003E-8</c:v>
                </c:pt>
                <c:pt idx="43299">
                  <c:v>4.2745746000000003E-8</c:v>
                </c:pt>
                <c:pt idx="43300">
                  <c:v>4.2683435000000002E-8</c:v>
                </c:pt>
                <c:pt idx="43301">
                  <c:v>4.2621235E-8</c:v>
                </c:pt>
                <c:pt idx="43302">
                  <c:v>4.2559143999999997E-8</c:v>
                </c:pt>
                <c:pt idx="43303">
                  <c:v>4.2497159999999998E-8</c:v>
                </c:pt>
                <c:pt idx="43304">
                  <c:v>4.2435286000000001E-8</c:v>
                </c:pt>
                <c:pt idx="43305">
                  <c:v>4.2373521999999999E-8</c:v>
                </c:pt>
                <c:pt idx="43306">
                  <c:v>4.2311863999999998E-8</c:v>
                </c:pt>
                <c:pt idx="43307">
                  <c:v>4.2250317000000003E-8</c:v>
                </c:pt>
                <c:pt idx="43308">
                  <c:v>4.2188876000000002E-8</c:v>
                </c:pt>
                <c:pt idx="43309">
                  <c:v>4.2127541999999998E-8</c:v>
                </c:pt>
                <c:pt idx="43310">
                  <c:v>4.2066314999999999E-8</c:v>
                </c:pt>
                <c:pt idx="43311">
                  <c:v>4.2005194E-8</c:v>
                </c:pt>
                <c:pt idx="43312">
                  <c:v>4.1944179999999999E-8</c:v>
                </c:pt>
                <c:pt idx="43313">
                  <c:v>4.1883271999999999E-8</c:v>
                </c:pt>
                <c:pt idx="43314">
                  <c:v>4.1822470999999997E-8</c:v>
                </c:pt>
                <c:pt idx="43315">
                  <c:v>4.1761776000000002E-8</c:v>
                </c:pt>
                <c:pt idx="43316">
                  <c:v>4.1701187999999998E-8</c:v>
                </c:pt>
                <c:pt idx="43317">
                  <c:v>4.1640702999999997E-8</c:v>
                </c:pt>
                <c:pt idx="43318">
                  <c:v>4.1580325E-8</c:v>
                </c:pt>
                <c:pt idx="43319">
                  <c:v>4.152005E-8</c:v>
                </c:pt>
                <c:pt idx="43320">
                  <c:v>4.1459881E-8</c:v>
                </c:pt>
                <c:pt idx="43321">
                  <c:v>4.1399814999999997E-8</c:v>
                </c:pt>
                <c:pt idx="43322">
                  <c:v>4.1339851999999997E-8</c:v>
                </c:pt>
                <c:pt idx="43323">
                  <c:v>4.1279992999999997E-8</c:v>
                </c:pt>
                <c:pt idx="43324">
                  <c:v>4.1220235999999997E-8</c:v>
                </c:pt>
                <c:pt idx="43325">
                  <c:v>4.1160582E-8</c:v>
                </c:pt>
                <c:pt idx="43326">
                  <c:v>4.1101032000000002E-8</c:v>
                </c:pt>
                <c:pt idx="43327">
                  <c:v>4.1041583999999998E-8</c:v>
                </c:pt>
                <c:pt idx="43328">
                  <c:v>4.098224E-8</c:v>
                </c:pt>
                <c:pt idx="43329">
                  <c:v>4.0922998000000001E-8</c:v>
                </c:pt>
                <c:pt idx="43330">
                  <c:v>4.0863856000000002E-8</c:v>
                </c:pt>
                <c:pt idx="43331">
                  <c:v>4.0804816999999998E-8</c:v>
                </c:pt>
                <c:pt idx="43332">
                  <c:v>4.0745878000000001E-8</c:v>
                </c:pt>
                <c:pt idx="43333">
                  <c:v>4.0687041000000002E-8</c:v>
                </c:pt>
                <c:pt idx="43334">
                  <c:v>4.0628304000000003E-8</c:v>
                </c:pt>
                <c:pt idx="43335">
                  <c:v>4.0569667000000002E-8</c:v>
                </c:pt>
                <c:pt idx="43336">
                  <c:v>4.0511129000000003E-8</c:v>
                </c:pt>
                <c:pt idx="43337">
                  <c:v>4.0452694E-8</c:v>
                </c:pt>
                <c:pt idx="43338">
                  <c:v>4.0394357999999999E-8</c:v>
                </c:pt>
                <c:pt idx="43339">
                  <c:v>4.0336121999999997E-8</c:v>
                </c:pt>
                <c:pt idx="43340">
                  <c:v>4.0277981999999999E-8</c:v>
                </c:pt>
                <c:pt idx="43341">
                  <c:v>4.0219941000000003E-8</c:v>
                </c:pt>
                <c:pt idx="43342">
                  <c:v>4.0161999999999999E-8</c:v>
                </c:pt>
                <c:pt idx="43343">
                  <c:v>4.0104157999999997E-8</c:v>
                </c:pt>
                <c:pt idx="43344">
                  <c:v>4.0046416E-8</c:v>
                </c:pt>
                <c:pt idx="43345">
                  <c:v>3.9988770000000001E-8</c:v>
                </c:pt>
                <c:pt idx="43346">
                  <c:v>3.9931222999999997E-8</c:v>
                </c:pt>
                <c:pt idx="43347">
                  <c:v>3.9873771999999997E-8</c:v>
                </c:pt>
                <c:pt idx="43348">
                  <c:v>3.9816417000000001E-8</c:v>
                </c:pt>
                <c:pt idx="43349">
                  <c:v>3.9759161000000001E-8</c:v>
                </c:pt>
                <c:pt idx="43350">
                  <c:v>3.9702002000000001E-8</c:v>
                </c:pt>
                <c:pt idx="43351">
                  <c:v>3.9644938000000002E-8</c:v>
                </c:pt>
                <c:pt idx="43352">
                  <c:v>3.9587970000000001E-8</c:v>
                </c:pt>
                <c:pt idx="43353">
                  <c:v>3.9531098000000003E-8</c:v>
                </c:pt>
                <c:pt idx="43354">
                  <c:v>3.9474321999999997E-8</c:v>
                </c:pt>
                <c:pt idx="43355">
                  <c:v>3.9417642000000001E-8</c:v>
                </c:pt>
                <c:pt idx="43356">
                  <c:v>3.9361058000000003E-8</c:v>
                </c:pt>
                <c:pt idx="43357">
                  <c:v>3.9304570000000002E-8</c:v>
                </c:pt>
                <c:pt idx="43358">
                  <c:v>3.9248177999999999E-8</c:v>
                </c:pt>
                <c:pt idx="43359">
                  <c:v>3.9191877999999999E-8</c:v>
                </c:pt>
                <c:pt idx="43360">
                  <c:v>3.9135674000000002E-8</c:v>
                </c:pt>
                <c:pt idx="43361">
                  <c:v>3.9079565999999997E-8</c:v>
                </c:pt>
                <c:pt idx="43362">
                  <c:v>3.9023550999999998E-8</c:v>
                </c:pt>
                <c:pt idx="43363">
                  <c:v>3.8967631E-8</c:v>
                </c:pt>
                <c:pt idx="43364">
                  <c:v>3.8911804000000002E-8</c:v>
                </c:pt>
                <c:pt idx="43365">
                  <c:v>3.8856068999999999E-8</c:v>
                </c:pt>
                <c:pt idx="43366">
                  <c:v>3.8800426E-8</c:v>
                </c:pt>
                <c:pt idx="43367">
                  <c:v>3.8744878999999998E-8</c:v>
                </c:pt>
                <c:pt idx="43368">
                  <c:v>3.8689425000000003E-8</c:v>
                </c:pt>
                <c:pt idx="43369">
                  <c:v>3.8634062999999997E-8</c:v>
                </c:pt>
                <c:pt idx="43370">
                  <c:v>3.8578793000000001E-8</c:v>
                </c:pt>
                <c:pt idx="43371">
                  <c:v>3.8523615999999998E-8</c:v>
                </c:pt>
                <c:pt idx="43372">
                  <c:v>3.8468530999999998E-8</c:v>
                </c:pt>
                <c:pt idx="43373">
                  <c:v>3.8413535000000003E-8</c:v>
                </c:pt>
                <c:pt idx="43374">
                  <c:v>3.8358632000000001E-8</c:v>
                </c:pt>
                <c:pt idx="43375">
                  <c:v>3.8303821000000003E-8</c:v>
                </c:pt>
                <c:pt idx="43376">
                  <c:v>3.8249102E-8</c:v>
                </c:pt>
                <c:pt idx="43377">
                  <c:v>3.8194472000000003E-8</c:v>
                </c:pt>
                <c:pt idx="43378">
                  <c:v>3.8139934000000002E-8</c:v>
                </c:pt>
                <c:pt idx="43379">
                  <c:v>3.8085484999999999E-8</c:v>
                </c:pt>
                <c:pt idx="43380">
                  <c:v>3.8031127999999999E-8</c:v>
                </c:pt>
                <c:pt idx="43381">
                  <c:v>3.7976861000000002E-8</c:v>
                </c:pt>
                <c:pt idx="43382">
                  <c:v>3.7922681999999999E-8</c:v>
                </c:pt>
                <c:pt idx="43383">
                  <c:v>3.7868592000000002E-8</c:v>
                </c:pt>
                <c:pt idx="43384">
                  <c:v>3.7814594000000001E-8</c:v>
                </c:pt>
                <c:pt idx="43385">
                  <c:v>3.7760684999999999E-8</c:v>
                </c:pt>
                <c:pt idx="43386">
                  <c:v>3.7706865000000001E-8</c:v>
                </c:pt>
                <c:pt idx="43387">
                  <c:v>3.7653134000000003E-8</c:v>
                </c:pt>
                <c:pt idx="43388">
                  <c:v>3.7599492000000003E-8</c:v>
                </c:pt>
                <c:pt idx="43389">
                  <c:v>3.7545937999999998E-8</c:v>
                </c:pt>
                <c:pt idx="43390">
                  <c:v>3.7492472999999998E-8</c:v>
                </c:pt>
                <c:pt idx="43391">
                  <c:v>3.7439093999999999E-8</c:v>
                </c:pt>
                <c:pt idx="43392">
                  <c:v>3.7385803000000001E-8</c:v>
                </c:pt>
                <c:pt idx="43393">
                  <c:v>3.7332601000000003E-8</c:v>
                </c:pt>
                <c:pt idx="43394">
                  <c:v>3.7279488000000003E-8</c:v>
                </c:pt>
                <c:pt idx="43395">
                  <c:v>3.722646E-8</c:v>
                </c:pt>
                <c:pt idx="43396">
                  <c:v>3.7173521000000002E-8</c:v>
                </c:pt>
                <c:pt idx="43397">
                  <c:v>3.7120667000000002E-8</c:v>
                </c:pt>
                <c:pt idx="43398">
                  <c:v>3.7067902999999997E-8</c:v>
                </c:pt>
                <c:pt idx="43399">
                  <c:v>3.7015222999999999E-8</c:v>
                </c:pt>
                <c:pt idx="43400">
                  <c:v>3.6962629000000002E-8</c:v>
                </c:pt>
                <c:pt idx="43401">
                  <c:v>3.6910123E-8</c:v>
                </c:pt>
                <c:pt idx="43402">
                  <c:v>3.6857703E-8</c:v>
                </c:pt>
                <c:pt idx="43403">
                  <c:v>3.6805368000000003E-8</c:v>
                </c:pt>
                <c:pt idx="43404">
                  <c:v>3.6753118000000003E-8</c:v>
                </c:pt>
                <c:pt idx="43405">
                  <c:v>3.6700953E-8</c:v>
                </c:pt>
                <c:pt idx="43406">
                  <c:v>3.6648873999999999E-8</c:v>
                </c:pt>
                <c:pt idx="43407">
                  <c:v>3.6596880000000002E-8</c:v>
                </c:pt>
                <c:pt idx="43408">
                  <c:v>3.6544971000000001E-8</c:v>
                </c:pt>
                <c:pt idx="43409">
                  <c:v>3.6493148000000002E-8</c:v>
                </c:pt>
                <c:pt idx="43410">
                  <c:v>3.644141E-8</c:v>
                </c:pt>
                <c:pt idx="43411">
                  <c:v>3.6389757000000002E-8</c:v>
                </c:pt>
                <c:pt idx="43412">
                  <c:v>3.6338185999999997E-8</c:v>
                </c:pt>
                <c:pt idx="43413">
                  <c:v>3.6286700000000003E-8</c:v>
                </c:pt>
                <c:pt idx="43414">
                  <c:v>3.6235298999999999E-8</c:v>
                </c:pt>
                <c:pt idx="43415">
                  <c:v>3.6183980000000002E-8</c:v>
                </c:pt>
                <c:pt idx="43416">
                  <c:v>3.6132746999999999E-8</c:v>
                </c:pt>
                <c:pt idx="43417">
                  <c:v>3.6081594999999998E-8</c:v>
                </c:pt>
                <c:pt idx="43418">
                  <c:v>3.6030528000000002E-8</c:v>
                </c:pt>
                <c:pt idx="43419">
                  <c:v>3.5979542999999998E-8</c:v>
                </c:pt>
                <c:pt idx="43420">
                  <c:v>3.5928640000000001E-8</c:v>
                </c:pt>
                <c:pt idx="43421">
                  <c:v>3.5877822000000002E-8</c:v>
                </c:pt>
                <c:pt idx="43422">
                  <c:v>3.5827084999999998E-8</c:v>
                </c:pt>
                <c:pt idx="43423">
                  <c:v>3.5776430999999997E-8</c:v>
                </c:pt>
                <c:pt idx="43424">
                  <c:v>3.5725857999999999E-8</c:v>
                </c:pt>
                <c:pt idx="43425">
                  <c:v>3.5675367000000001E-8</c:v>
                </c:pt>
                <c:pt idx="43426">
                  <c:v>3.5624956999999999E-8</c:v>
                </c:pt>
                <c:pt idx="43427">
                  <c:v>3.5574628999999997E-8</c:v>
                </c:pt>
                <c:pt idx="43428">
                  <c:v>3.5524383000000001E-8</c:v>
                </c:pt>
                <c:pt idx="43429">
                  <c:v>3.5474218999999998E-8</c:v>
                </c:pt>
                <c:pt idx="43430">
                  <c:v>3.5424137000000001E-8</c:v>
                </c:pt>
                <c:pt idx="43431">
                  <c:v>3.5374136E-8</c:v>
                </c:pt>
                <c:pt idx="43432">
                  <c:v>3.5324216000000002E-8</c:v>
                </c:pt>
                <c:pt idx="43433">
                  <c:v>3.5274374999999999E-8</c:v>
                </c:pt>
                <c:pt idx="43434">
                  <c:v>3.5224616000000003E-8</c:v>
                </c:pt>
                <c:pt idx="43435">
                  <c:v>3.5174934999999998E-8</c:v>
                </c:pt>
                <c:pt idx="43436">
                  <c:v>3.5125336E-8</c:v>
                </c:pt>
                <c:pt idx="43437">
                  <c:v>3.5075817999999997E-8</c:v>
                </c:pt>
                <c:pt idx="43438">
                  <c:v>3.5026378E-8</c:v>
                </c:pt>
                <c:pt idx="43439">
                  <c:v>3.4977020000000003E-8</c:v>
                </c:pt>
                <c:pt idx="43440">
                  <c:v>3.4927741E-8</c:v>
                </c:pt>
                <c:pt idx="43441">
                  <c:v>3.4878538999999999E-8</c:v>
                </c:pt>
                <c:pt idx="43442">
                  <c:v>3.4829416000000001E-8</c:v>
                </c:pt>
                <c:pt idx="43443">
                  <c:v>3.4780373999999998E-8</c:v>
                </c:pt>
                <c:pt idx="43444">
                  <c:v>3.4731410999999997E-8</c:v>
                </c:pt>
                <c:pt idx="43445">
                  <c:v>3.4682524999999998E-8</c:v>
                </c:pt>
                <c:pt idx="43446">
                  <c:v>3.4633718E-8</c:v>
                </c:pt>
                <c:pt idx="43447">
                  <c:v>3.4584989000000001E-8</c:v>
                </c:pt>
                <c:pt idx="43448">
                  <c:v>3.4536338000000001E-8</c:v>
                </c:pt>
                <c:pt idx="43449">
                  <c:v>3.4487766000000002E-8</c:v>
                </c:pt>
                <c:pt idx="43450">
                  <c:v>3.4439270999999999E-8</c:v>
                </c:pt>
                <c:pt idx="43451">
                  <c:v>3.4390854999999997E-8</c:v>
                </c:pt>
                <c:pt idx="43452">
                  <c:v>3.4342516000000003E-8</c:v>
                </c:pt>
                <c:pt idx="43453">
                  <c:v>3.4294255999999998E-8</c:v>
                </c:pt>
                <c:pt idx="43454">
                  <c:v>3.4246071000000001E-8</c:v>
                </c:pt>
                <c:pt idx="43455">
                  <c:v>3.4197964000000001E-8</c:v>
                </c:pt>
                <c:pt idx="43456">
                  <c:v>3.4149933999999997E-8</c:v>
                </c:pt>
                <c:pt idx="43457">
                  <c:v>3.4101979999999997E-8</c:v>
                </c:pt>
                <c:pt idx="43458">
                  <c:v>3.4054104000000002E-8</c:v>
                </c:pt>
                <c:pt idx="43459">
                  <c:v>3.4006301999999997E-8</c:v>
                </c:pt>
                <c:pt idx="43460">
                  <c:v>3.3958577999999998E-8</c:v>
                </c:pt>
                <c:pt idx="43461">
                  <c:v>3.3910928999999999E-8</c:v>
                </c:pt>
                <c:pt idx="43462">
                  <c:v>3.3863357999999999E-8</c:v>
                </c:pt>
                <c:pt idx="43463">
                  <c:v>3.3815861999999999E-8</c:v>
                </c:pt>
                <c:pt idx="43464">
                  <c:v>3.3768440000000003E-8</c:v>
                </c:pt>
                <c:pt idx="43465">
                  <c:v>3.3721097000000002E-8</c:v>
                </c:pt>
                <c:pt idx="43466">
                  <c:v>3.3673827999999999E-8</c:v>
                </c:pt>
                <c:pt idx="43467">
                  <c:v>3.3626634000000003E-8</c:v>
                </c:pt>
                <c:pt idx="43468">
                  <c:v>3.3579513999999998E-8</c:v>
                </c:pt>
                <c:pt idx="43469">
                  <c:v>3.3532468999999999E-8</c:v>
                </c:pt>
                <c:pt idx="43470">
                  <c:v>3.3485502E-8</c:v>
                </c:pt>
                <c:pt idx="43471">
                  <c:v>3.3438610000000001E-8</c:v>
                </c:pt>
                <c:pt idx="43472">
                  <c:v>3.3391791999999999E-8</c:v>
                </c:pt>
                <c:pt idx="43473">
                  <c:v>3.3345048999999998E-8</c:v>
                </c:pt>
                <c:pt idx="43474">
                  <c:v>3.3298377000000003E-8</c:v>
                </c:pt>
                <c:pt idx="43475">
                  <c:v>3.3251780000000002E-8</c:v>
                </c:pt>
                <c:pt idx="43476">
                  <c:v>3.3205256999999998E-8</c:v>
                </c:pt>
                <c:pt idx="43477">
                  <c:v>3.3158809000000001E-8</c:v>
                </c:pt>
                <c:pt idx="43478">
                  <c:v>3.3112435000000002E-8</c:v>
                </c:pt>
                <c:pt idx="43479">
                  <c:v>3.3066132999999999E-8</c:v>
                </c:pt>
                <c:pt idx="43480">
                  <c:v>3.3019905E-8</c:v>
                </c:pt>
                <c:pt idx="43481">
                  <c:v>3.2973752000000002E-8</c:v>
                </c:pt>
                <c:pt idx="43482">
                  <c:v>3.2927668999999999E-8</c:v>
                </c:pt>
                <c:pt idx="43483">
                  <c:v>3.2881662000000001E-8</c:v>
                </c:pt>
                <c:pt idx="43484">
                  <c:v>3.2835724999999999E-8</c:v>
                </c:pt>
                <c:pt idx="43485">
                  <c:v>3.2789862999999997E-8</c:v>
                </c:pt>
                <c:pt idx="43486">
                  <c:v>3.2744072000000002E-8</c:v>
                </c:pt>
                <c:pt idx="43487">
                  <c:v>3.2698356E-8</c:v>
                </c:pt>
                <c:pt idx="43488">
                  <c:v>3.2652710999999998E-8</c:v>
                </c:pt>
                <c:pt idx="43489">
                  <c:v>3.2607137000000003E-8</c:v>
                </c:pt>
                <c:pt idx="43490">
                  <c:v>3.2561633000000003E-8</c:v>
                </c:pt>
                <c:pt idx="43491">
                  <c:v>3.2516205000000001E-8</c:v>
                </c:pt>
                <c:pt idx="43492">
                  <c:v>3.2470847000000001E-8</c:v>
                </c:pt>
                <c:pt idx="43493">
                  <c:v>3.2425560999999998E-8</c:v>
                </c:pt>
                <c:pt idx="43494">
                  <c:v>3.2380346000000001E-8</c:v>
                </c:pt>
                <c:pt idx="43495">
                  <c:v>3.2335200999999999E-8</c:v>
                </c:pt>
                <c:pt idx="43496">
                  <c:v>3.2290128000000001E-8</c:v>
                </c:pt>
                <c:pt idx="43497">
                  <c:v>3.2245126000000002E-8</c:v>
                </c:pt>
                <c:pt idx="43498">
                  <c:v>3.2200195000000003E-8</c:v>
                </c:pt>
                <c:pt idx="43499">
                  <c:v>3.2155334E-8</c:v>
                </c:pt>
                <c:pt idx="43500">
                  <c:v>3.2110544999999999E-8</c:v>
                </c:pt>
                <c:pt idx="43501">
                  <c:v>3.2065826999999999E-8</c:v>
                </c:pt>
                <c:pt idx="43502">
                  <c:v>3.2021179999999997E-8</c:v>
                </c:pt>
                <c:pt idx="43503">
                  <c:v>3.1976600999999998E-8</c:v>
                </c:pt>
                <c:pt idx="43504">
                  <c:v>3.1932092999999998E-8</c:v>
                </c:pt>
                <c:pt idx="43505">
                  <c:v>3.1887655E-8</c:v>
                </c:pt>
                <c:pt idx="43506">
                  <c:v>3.1843284999999998E-8</c:v>
                </c:pt>
                <c:pt idx="43507">
                  <c:v>3.1798986999999998E-8</c:v>
                </c:pt>
                <c:pt idx="43508">
                  <c:v>3.1754759000000001E-8</c:v>
                </c:pt>
                <c:pt idx="43509">
                  <c:v>3.1710599E-8</c:v>
                </c:pt>
                <c:pt idx="43510">
                  <c:v>3.1666509000000001E-8</c:v>
                </c:pt>
                <c:pt idx="43511">
                  <c:v>3.1622488E-8</c:v>
                </c:pt>
                <c:pt idx="43512">
                  <c:v>3.1578537000000002E-8</c:v>
                </c:pt>
                <c:pt idx="43513">
                  <c:v>3.1534654E-8</c:v>
                </c:pt>
                <c:pt idx="43514">
                  <c:v>3.1490838000000002E-8</c:v>
                </c:pt>
                <c:pt idx="43515">
                  <c:v>3.1447089999999999E-8</c:v>
                </c:pt>
                <c:pt idx="43516">
                  <c:v>3.1403413000000003E-8</c:v>
                </c:pt>
                <c:pt idx="43517">
                  <c:v>3.1359804000000001E-8</c:v>
                </c:pt>
                <c:pt idx="43518">
                  <c:v>3.1316261999999998E-8</c:v>
                </c:pt>
                <c:pt idx="43519">
                  <c:v>3.1272787E-8</c:v>
                </c:pt>
                <c:pt idx="43520">
                  <c:v>3.1229380000000003E-8</c:v>
                </c:pt>
                <c:pt idx="43521">
                  <c:v>3.1186039999999998E-8</c:v>
                </c:pt>
                <c:pt idx="43522">
                  <c:v>3.1142768000000002E-8</c:v>
                </c:pt>
                <c:pt idx="43523">
                  <c:v>3.1099564000000001E-8</c:v>
                </c:pt>
                <c:pt idx="43524">
                  <c:v>3.1056426999999997E-8</c:v>
                </c:pt>
                <c:pt idx="43525">
                  <c:v>3.1013356999999999E-8</c:v>
                </c:pt>
                <c:pt idx="43526">
                  <c:v>3.0970355000000003E-8</c:v>
                </c:pt>
                <c:pt idx="43527">
                  <c:v>3.0927421000000001E-8</c:v>
                </c:pt>
                <c:pt idx="43528">
                  <c:v>3.0884553999999998E-8</c:v>
                </c:pt>
                <c:pt idx="43529">
                  <c:v>3.0841754E-8</c:v>
                </c:pt>
                <c:pt idx="43530">
                  <c:v>3.0799021999999997E-8</c:v>
                </c:pt>
                <c:pt idx="43531">
                  <c:v>3.0756354000000001E-8</c:v>
                </c:pt>
                <c:pt idx="43532">
                  <c:v>3.0713752999999997E-8</c:v>
                </c:pt>
                <c:pt idx="43533">
                  <c:v>3.0671220000000001E-8</c:v>
                </c:pt>
                <c:pt idx="43534">
                  <c:v>3.0628750999999999E-8</c:v>
                </c:pt>
                <c:pt idx="43535">
                  <c:v>3.0586349000000002E-8</c:v>
                </c:pt>
                <c:pt idx="43536">
                  <c:v>3.0544015E-8</c:v>
                </c:pt>
                <c:pt idx="43537">
                  <c:v>3.0501744999999999E-8</c:v>
                </c:pt>
                <c:pt idx="43538">
                  <c:v>3.0459542000000002E-8</c:v>
                </c:pt>
                <c:pt idx="43539">
                  <c:v>3.0417403999999997E-8</c:v>
                </c:pt>
                <c:pt idx="43540">
                  <c:v>3.0375331999999999E-8</c:v>
                </c:pt>
                <c:pt idx="43541">
                  <c:v>3.0333324999999999E-8</c:v>
                </c:pt>
                <c:pt idx="43542">
                  <c:v>3.0291381999999999E-8</c:v>
                </c:pt>
                <c:pt idx="43543">
                  <c:v>3.0249505999999998E-8</c:v>
                </c:pt>
                <c:pt idx="43544">
                  <c:v>3.0207694000000003E-8</c:v>
                </c:pt>
                <c:pt idx="43545">
                  <c:v>3.0165946000000003E-8</c:v>
                </c:pt>
                <c:pt idx="43546">
                  <c:v>3.0124262000000003E-8</c:v>
                </c:pt>
                <c:pt idx="43547">
                  <c:v>3.0082645999999998E-8</c:v>
                </c:pt>
                <c:pt idx="43548">
                  <c:v>3.0041092999999997E-8</c:v>
                </c:pt>
                <c:pt idx="43549">
                  <c:v>2.9999605E-8</c:v>
                </c:pt>
                <c:pt idx="43550">
                  <c:v>2.995818E-8</c:v>
                </c:pt>
                <c:pt idx="43551">
                  <c:v>2.9916819000000001E-8</c:v>
                </c:pt>
                <c:pt idx="43552">
                  <c:v>2.9875522999999999E-8</c:v>
                </c:pt>
                <c:pt idx="43553">
                  <c:v>2.9834290000000001E-8</c:v>
                </c:pt>
                <c:pt idx="43554">
                  <c:v>2.9793121E-8</c:v>
                </c:pt>
                <c:pt idx="43555">
                  <c:v>2.9752013999999999E-8</c:v>
                </c:pt>
                <c:pt idx="43556">
                  <c:v>2.9710971000000001E-8</c:v>
                </c:pt>
                <c:pt idx="43557">
                  <c:v>2.9669993000000001E-8</c:v>
                </c:pt>
                <c:pt idx="43558">
                  <c:v>2.9629077999999999E-8</c:v>
                </c:pt>
                <c:pt idx="43559">
                  <c:v>2.9588224999999999E-8</c:v>
                </c:pt>
                <c:pt idx="43560">
                  <c:v>2.9547436E-8</c:v>
                </c:pt>
                <c:pt idx="43561">
                  <c:v>2.9506710000000001E-8</c:v>
                </c:pt>
                <c:pt idx="43562">
                  <c:v>2.9466045999999999E-8</c:v>
                </c:pt>
                <c:pt idx="43563">
                  <c:v>2.9425445E-8</c:v>
                </c:pt>
                <c:pt idx="43564">
                  <c:v>2.9384907000000002E-8</c:v>
                </c:pt>
                <c:pt idx="43565">
                  <c:v>2.9344431E-8</c:v>
                </c:pt>
                <c:pt idx="43566">
                  <c:v>2.9304017000000001E-8</c:v>
                </c:pt>
                <c:pt idx="43567">
                  <c:v>2.9263664999999999E-8</c:v>
                </c:pt>
                <c:pt idx="43568">
                  <c:v>2.9223376E-8</c:v>
                </c:pt>
                <c:pt idx="43569">
                  <c:v>2.9183148000000002E-8</c:v>
                </c:pt>
                <c:pt idx="43570">
                  <c:v>2.9142983E-8</c:v>
                </c:pt>
                <c:pt idx="43571">
                  <c:v>2.9102880000000001E-8</c:v>
                </c:pt>
                <c:pt idx="43572">
                  <c:v>2.9062837000000001E-8</c:v>
                </c:pt>
                <c:pt idx="43573">
                  <c:v>2.9022856999999999E-8</c:v>
                </c:pt>
                <c:pt idx="43574">
                  <c:v>2.8982938999999999E-8</c:v>
                </c:pt>
                <c:pt idx="43575">
                  <c:v>2.8943080999999999E-8</c:v>
                </c:pt>
                <c:pt idx="43576">
                  <c:v>2.8903284999999999E-8</c:v>
                </c:pt>
                <c:pt idx="43577">
                  <c:v>2.8863549999999998E-8</c:v>
                </c:pt>
                <c:pt idx="43578">
                  <c:v>2.8823875E-8</c:v>
                </c:pt>
                <c:pt idx="43579">
                  <c:v>2.8784261999999999E-8</c:v>
                </c:pt>
                <c:pt idx="43580">
                  <c:v>2.8744710000000001E-8</c:v>
                </c:pt>
                <c:pt idx="43581">
                  <c:v>2.8705218000000001E-8</c:v>
                </c:pt>
                <c:pt idx="43582">
                  <c:v>2.8665786000000001E-8</c:v>
                </c:pt>
                <c:pt idx="43583">
                  <c:v>2.8626415000000001E-8</c:v>
                </c:pt>
                <c:pt idx="43584">
                  <c:v>2.8587104E-8</c:v>
                </c:pt>
                <c:pt idx="43585">
                  <c:v>2.8547853999999998E-8</c:v>
                </c:pt>
                <c:pt idx="43586">
                  <c:v>2.8508663999999999E-8</c:v>
                </c:pt>
                <c:pt idx="43587">
                  <c:v>2.8469534E-8</c:v>
                </c:pt>
                <c:pt idx="43588">
                  <c:v>2.8430465E-8</c:v>
                </c:pt>
                <c:pt idx="43589">
                  <c:v>2.8391454999999999E-8</c:v>
                </c:pt>
                <c:pt idx="43590">
                  <c:v>2.8352504E-8</c:v>
                </c:pt>
                <c:pt idx="43591">
                  <c:v>2.8313613E-8</c:v>
                </c:pt>
                <c:pt idx="43592">
                  <c:v>2.8274782E-8</c:v>
                </c:pt>
                <c:pt idx="43593">
                  <c:v>2.8236008999999998E-8</c:v>
                </c:pt>
                <c:pt idx="43594">
                  <c:v>2.8197297E-8</c:v>
                </c:pt>
                <c:pt idx="43595">
                  <c:v>2.8158643E-8</c:v>
                </c:pt>
                <c:pt idx="43596">
                  <c:v>2.8120048999999999E-8</c:v>
                </c:pt>
                <c:pt idx="43597">
                  <c:v>2.8081512E-8</c:v>
                </c:pt>
                <c:pt idx="43598">
                  <c:v>2.8043036E-8</c:v>
                </c:pt>
                <c:pt idx="43599">
                  <c:v>2.8004618999999999E-8</c:v>
                </c:pt>
                <c:pt idx="43600">
                  <c:v>2.7966260000000001E-8</c:v>
                </c:pt>
                <c:pt idx="43601">
                  <c:v>2.7927960000000001E-8</c:v>
                </c:pt>
                <c:pt idx="43602">
                  <c:v>2.7889716999999999E-8</c:v>
                </c:pt>
                <c:pt idx="43603">
                  <c:v>2.7851533E-8</c:v>
                </c:pt>
                <c:pt idx="43604">
                  <c:v>2.7813407E-8</c:v>
                </c:pt>
                <c:pt idx="43605">
                  <c:v>2.7775339000000001E-8</c:v>
                </c:pt>
                <c:pt idx="43606">
                  <c:v>2.7737329000000001E-8</c:v>
                </c:pt>
                <c:pt idx="43607">
                  <c:v>2.7699377E-8</c:v>
                </c:pt>
                <c:pt idx="43608">
                  <c:v>2.7661482E-8</c:v>
                </c:pt>
                <c:pt idx="43609">
                  <c:v>2.7623645999999999E-8</c:v>
                </c:pt>
                <c:pt idx="43610">
                  <c:v>2.7585866E-8</c:v>
                </c:pt>
                <c:pt idx="43611">
                  <c:v>2.7548144999999999E-8</c:v>
                </c:pt>
                <c:pt idx="43612">
                  <c:v>2.7510481000000001E-8</c:v>
                </c:pt>
                <c:pt idx="43613">
                  <c:v>2.7472874E-8</c:v>
                </c:pt>
                <c:pt idx="43614">
                  <c:v>2.7435323000000001E-8</c:v>
                </c:pt>
                <c:pt idx="43615">
                  <c:v>2.7397832000000001E-8</c:v>
                </c:pt>
                <c:pt idx="43616">
                  <c:v>2.7360396999999999E-8</c:v>
                </c:pt>
                <c:pt idx="43617">
                  <c:v>2.7323018999999999E-8</c:v>
                </c:pt>
                <c:pt idx="43618">
                  <c:v>2.7285697E-8</c:v>
                </c:pt>
                <c:pt idx="43619">
                  <c:v>2.7248432999999999E-8</c:v>
                </c:pt>
                <c:pt idx="43620">
                  <c:v>2.7211223E-8</c:v>
                </c:pt>
                <c:pt idx="43621">
                  <c:v>2.7174070999999998E-8</c:v>
                </c:pt>
                <c:pt idx="43622">
                  <c:v>2.7136974999999999E-8</c:v>
                </c:pt>
                <c:pt idx="43623">
                  <c:v>2.7099935E-8</c:v>
                </c:pt>
                <c:pt idx="43624">
                  <c:v>2.7062951E-8</c:v>
                </c:pt>
                <c:pt idx="43625">
                  <c:v>2.7026024000000001E-8</c:v>
                </c:pt>
                <c:pt idx="43626">
                  <c:v>2.6989152E-8</c:v>
                </c:pt>
                <c:pt idx="43627">
                  <c:v>2.6952337E-8</c:v>
                </c:pt>
                <c:pt idx="43628">
                  <c:v>2.6915576999999998E-8</c:v>
                </c:pt>
                <c:pt idx="43629">
                  <c:v>2.6878872000000001E-8</c:v>
                </c:pt>
                <c:pt idx="43630">
                  <c:v>2.6842223999999998E-8</c:v>
                </c:pt>
                <c:pt idx="43631">
                  <c:v>2.6805631E-8</c:v>
                </c:pt>
                <c:pt idx="43632">
                  <c:v>2.6769094E-8</c:v>
                </c:pt>
                <c:pt idx="43633">
                  <c:v>2.6732611E-8</c:v>
                </c:pt>
                <c:pt idx="43634">
                  <c:v>2.6696182999999998E-8</c:v>
                </c:pt>
                <c:pt idx="43635">
                  <c:v>2.6659810000000001E-8</c:v>
                </c:pt>
                <c:pt idx="43636">
                  <c:v>2.6623493000000001E-8</c:v>
                </c:pt>
                <c:pt idx="43637">
                  <c:v>2.6587229999999999E-8</c:v>
                </c:pt>
                <c:pt idx="43638">
                  <c:v>2.6551023000000001E-8</c:v>
                </c:pt>
                <c:pt idx="43639">
                  <c:v>2.6514870000000001E-8</c:v>
                </c:pt>
                <c:pt idx="43640">
                  <c:v>2.6478771000000002E-8</c:v>
                </c:pt>
                <c:pt idx="43641">
                  <c:v>2.6442727E-8</c:v>
                </c:pt>
                <c:pt idx="43642">
                  <c:v>2.6406737999999999E-8</c:v>
                </c:pt>
                <c:pt idx="43643">
                  <c:v>2.6370802000000001E-8</c:v>
                </c:pt>
                <c:pt idx="43644">
                  <c:v>2.6334921999999999E-8</c:v>
                </c:pt>
                <c:pt idx="43645">
                  <c:v>2.6299094E-8</c:v>
                </c:pt>
                <c:pt idx="43646">
                  <c:v>2.6263320000000001E-8</c:v>
                </c:pt>
                <c:pt idx="43647">
                  <c:v>2.6227601E-8</c:v>
                </c:pt>
                <c:pt idx="43648">
                  <c:v>2.6191936E-8</c:v>
                </c:pt>
                <c:pt idx="43649">
                  <c:v>2.6156323E-8</c:v>
                </c:pt>
                <c:pt idx="43650">
                  <c:v>2.6120766000000001E-8</c:v>
                </c:pt>
                <c:pt idx="43651">
                  <c:v>2.6085261999999999E-8</c:v>
                </c:pt>
                <c:pt idx="43652">
                  <c:v>2.6049811000000001E-8</c:v>
                </c:pt>
                <c:pt idx="43653">
                  <c:v>2.6014414E-8</c:v>
                </c:pt>
                <c:pt idx="43654">
                  <c:v>2.597907E-8</c:v>
                </c:pt>
                <c:pt idx="43655">
                  <c:v>2.5943779E-8</c:v>
                </c:pt>
                <c:pt idx="43656">
                  <c:v>2.5908541E-8</c:v>
                </c:pt>
                <c:pt idx="43657">
                  <c:v>2.5873355E-8</c:v>
                </c:pt>
                <c:pt idx="43658">
                  <c:v>2.5838222000000001E-8</c:v>
                </c:pt>
                <c:pt idx="43659">
                  <c:v>2.5803142999999999E-8</c:v>
                </c:pt>
                <c:pt idx="43660">
                  <c:v>2.5768117E-8</c:v>
                </c:pt>
                <c:pt idx="43661">
                  <c:v>2.5733141999999998E-8</c:v>
                </c:pt>
                <c:pt idx="43662">
                  <c:v>2.569822E-8</c:v>
                </c:pt>
                <c:pt idx="43663">
                  <c:v>2.5663350999999999E-8</c:v>
                </c:pt>
                <c:pt idx="43664">
                  <c:v>2.5628534000000001E-8</c:v>
                </c:pt>
                <c:pt idx="43665">
                  <c:v>2.5593769E-8</c:v>
                </c:pt>
                <c:pt idx="43666">
                  <c:v>2.5559056999999999E-8</c:v>
                </c:pt>
                <c:pt idx="43667">
                  <c:v>2.5524397000000002E-8</c:v>
                </c:pt>
                <c:pt idx="43668">
                  <c:v>2.5489788000000001E-8</c:v>
                </c:pt>
                <c:pt idx="43669">
                  <c:v>2.5455230999999999E-8</c:v>
                </c:pt>
                <c:pt idx="43670">
                  <c:v>2.5420725000000001E-8</c:v>
                </c:pt>
                <c:pt idx="43671">
                  <c:v>2.5386273000000001E-8</c:v>
                </c:pt>
                <c:pt idx="43672">
                  <c:v>2.5351872E-8</c:v>
                </c:pt>
                <c:pt idx="43673">
                  <c:v>2.5317521999999999E-8</c:v>
                </c:pt>
                <c:pt idx="43674">
                  <c:v>2.5283224000000001E-8</c:v>
                </c:pt>
                <c:pt idx="43675">
                  <c:v>2.5248975999999999E-8</c:v>
                </c:pt>
                <c:pt idx="43676">
                  <c:v>2.521478E-8</c:v>
                </c:pt>
                <c:pt idx="43677">
                  <c:v>2.5180634000000001E-8</c:v>
                </c:pt>
                <c:pt idx="43678">
                  <c:v>2.5146540999999999E-8</c:v>
                </c:pt>
                <c:pt idx="43679">
                  <c:v>2.5112499E-8</c:v>
                </c:pt>
                <c:pt idx="43680">
                  <c:v>2.5078506E-8</c:v>
                </c:pt>
                <c:pt idx="43681">
                  <c:v>2.5044566000000001E-8</c:v>
                </c:pt>
                <c:pt idx="43682">
                  <c:v>2.5010674E-8</c:v>
                </c:pt>
                <c:pt idx="43683">
                  <c:v>2.4976835E-8</c:v>
                </c:pt>
                <c:pt idx="43684">
                  <c:v>2.4943045000000002E-8</c:v>
                </c:pt>
                <c:pt idx="43685">
                  <c:v>2.4909307E-8</c:v>
                </c:pt>
                <c:pt idx="43686">
                  <c:v>2.4875618000000001E-8</c:v>
                </c:pt>
                <c:pt idx="43687">
                  <c:v>2.4841979000000002E-8</c:v>
                </c:pt>
                <c:pt idx="43688">
                  <c:v>2.4808391999999999E-8</c:v>
                </c:pt>
                <c:pt idx="43689">
                  <c:v>2.4774854000000002E-8</c:v>
                </c:pt>
                <c:pt idx="43690">
                  <c:v>2.4741366000000001E-8</c:v>
                </c:pt>
                <c:pt idx="43691">
                  <c:v>2.4707927999999999E-8</c:v>
                </c:pt>
                <c:pt idx="43692">
                  <c:v>2.467454E-8</c:v>
                </c:pt>
                <c:pt idx="43693">
                  <c:v>2.4641201E-8</c:v>
                </c:pt>
                <c:pt idx="43694">
                  <c:v>2.4607911999999999E-8</c:v>
                </c:pt>
                <c:pt idx="43695">
                  <c:v>2.4574672999999998E-8</c:v>
                </c:pt>
                <c:pt idx="43696">
                  <c:v>2.4541484E-8</c:v>
                </c:pt>
                <c:pt idx="43697">
                  <c:v>2.4508344000000001E-8</c:v>
                </c:pt>
                <c:pt idx="43698">
                  <c:v>2.4475252E-8</c:v>
                </c:pt>
                <c:pt idx="43699">
                  <c:v>2.4442209999999999E-8</c:v>
                </c:pt>
                <c:pt idx="43700">
                  <c:v>2.4409218E-8</c:v>
                </c:pt>
                <c:pt idx="43701">
                  <c:v>2.4376273E-8</c:v>
                </c:pt>
                <c:pt idx="43702">
                  <c:v>2.4343379E-8</c:v>
                </c:pt>
                <c:pt idx="43703">
                  <c:v>2.4310532000000001E-8</c:v>
                </c:pt>
                <c:pt idx="43704">
                  <c:v>2.4277734999999999E-8</c:v>
                </c:pt>
                <c:pt idx="43705">
                  <c:v>2.4244985999999999E-8</c:v>
                </c:pt>
                <c:pt idx="43706">
                  <c:v>2.4212287000000001E-8</c:v>
                </c:pt>
                <c:pt idx="43707">
                  <c:v>2.4179635999999999E-8</c:v>
                </c:pt>
                <c:pt idx="43708">
                  <c:v>2.4147032999999998E-8</c:v>
                </c:pt>
                <c:pt idx="43709">
                  <c:v>2.4114479000000001E-8</c:v>
                </c:pt>
                <c:pt idx="43710">
                  <c:v>2.4081973999999999E-8</c:v>
                </c:pt>
                <c:pt idx="43711">
                  <c:v>2.4049516000000002E-8</c:v>
                </c:pt>
                <c:pt idx="43712">
                  <c:v>2.4017107E-8</c:v>
                </c:pt>
                <c:pt idx="43713">
                  <c:v>2.3984745000000001E-8</c:v>
                </c:pt>
                <c:pt idx="43714">
                  <c:v>2.3952431E-8</c:v>
                </c:pt>
                <c:pt idx="43715">
                  <c:v>2.3920165000000001E-8</c:v>
                </c:pt>
                <c:pt idx="43716">
                  <c:v>2.3887947999999999E-8</c:v>
                </c:pt>
                <c:pt idx="43717">
                  <c:v>2.3855778000000001E-8</c:v>
                </c:pt>
                <c:pt idx="43718">
                  <c:v>2.3823656000000002E-8</c:v>
                </c:pt>
                <c:pt idx="43719">
                  <c:v>2.3791582000000001E-8</c:v>
                </c:pt>
                <c:pt idx="43720">
                  <c:v>2.3759556E-8</c:v>
                </c:pt>
                <c:pt idx="43721">
                  <c:v>2.3727576E-8</c:v>
                </c:pt>
                <c:pt idx="43722">
                  <c:v>2.3695644999999999E-8</c:v>
                </c:pt>
                <c:pt idx="43723">
                  <c:v>2.3663760999999999E-8</c:v>
                </c:pt>
                <c:pt idx="43724">
                  <c:v>2.3631923000000001E-8</c:v>
                </c:pt>
                <c:pt idx="43725">
                  <c:v>2.3600132999999999E-8</c:v>
                </c:pt>
                <c:pt idx="43726">
                  <c:v>2.3568390000000002E-8</c:v>
                </c:pt>
                <c:pt idx="43727">
                  <c:v>2.3536693999999999E-8</c:v>
                </c:pt>
                <c:pt idx="43728">
                  <c:v>2.3505044999999999E-8</c:v>
                </c:pt>
                <c:pt idx="43729">
                  <c:v>2.3473442E-8</c:v>
                </c:pt>
                <c:pt idx="43730">
                  <c:v>2.3441886999999999E-8</c:v>
                </c:pt>
                <c:pt idx="43731">
                  <c:v>2.3410378000000001E-8</c:v>
                </c:pt>
                <c:pt idx="43732">
                  <c:v>2.3378915E-8</c:v>
                </c:pt>
                <c:pt idx="43733">
                  <c:v>2.3347498E-8</c:v>
                </c:pt>
                <c:pt idx="43734">
                  <c:v>2.3316128E-8</c:v>
                </c:pt>
                <c:pt idx="43735">
                  <c:v>2.3284803E-8</c:v>
                </c:pt>
                <c:pt idx="43736">
                  <c:v>2.3253524999999998E-8</c:v>
                </c:pt>
                <c:pt idx="43737">
                  <c:v>2.3222292999999999E-8</c:v>
                </c:pt>
                <c:pt idx="43738">
                  <c:v>2.3191108E-8</c:v>
                </c:pt>
                <c:pt idx="43739">
                  <c:v>2.3159968E-8</c:v>
                </c:pt>
                <c:pt idx="43740">
                  <c:v>2.3128875000000001E-8</c:v>
                </c:pt>
                <c:pt idx="43741">
                  <c:v>2.3097828000000001E-8</c:v>
                </c:pt>
                <c:pt idx="43742">
                  <c:v>2.3066826999999998E-8</c:v>
                </c:pt>
                <c:pt idx="43743">
                  <c:v>2.303587E-8</c:v>
                </c:pt>
                <c:pt idx="43744">
                  <c:v>2.300496E-8</c:v>
                </c:pt>
                <c:pt idx="43745">
                  <c:v>2.2974095999999999E-8</c:v>
                </c:pt>
                <c:pt idx="43746">
                  <c:v>2.2943276000000001E-8</c:v>
                </c:pt>
                <c:pt idx="43747">
                  <c:v>2.2912502000000001E-8</c:v>
                </c:pt>
                <c:pt idx="43748">
                  <c:v>2.2881773E-8</c:v>
                </c:pt>
                <c:pt idx="43749">
                  <c:v>2.285109E-8</c:v>
                </c:pt>
                <c:pt idx="43750">
                  <c:v>2.2820451E-8</c:v>
                </c:pt>
                <c:pt idx="43751">
                  <c:v>2.2789858999999999E-8</c:v>
                </c:pt>
                <c:pt idx="43752">
                  <c:v>2.2759310999999999E-8</c:v>
                </c:pt>
                <c:pt idx="43753">
                  <c:v>2.2728806999999999E-8</c:v>
                </c:pt>
                <c:pt idx="43754">
                  <c:v>2.2698348000000001E-8</c:v>
                </c:pt>
                <c:pt idx="43755">
                  <c:v>2.2667935000000001E-8</c:v>
                </c:pt>
                <c:pt idx="43756">
                  <c:v>2.2637566000000001E-8</c:v>
                </c:pt>
                <c:pt idx="43757">
                  <c:v>2.2607242E-8</c:v>
                </c:pt>
                <c:pt idx="43758">
                  <c:v>2.2576962999999999E-8</c:v>
                </c:pt>
                <c:pt idx="43759">
                  <c:v>2.2546726999999999E-8</c:v>
                </c:pt>
                <c:pt idx="43760">
                  <c:v>2.2516536E-8</c:v>
                </c:pt>
                <c:pt idx="43761">
                  <c:v>2.2486389999999999E-8</c:v>
                </c:pt>
                <c:pt idx="43762">
                  <c:v>2.2456287000000002E-8</c:v>
                </c:pt>
                <c:pt idx="43763">
                  <c:v>2.2426229999999999E-8</c:v>
                </c:pt>
                <c:pt idx="43764">
                  <c:v>2.2396216E-8</c:v>
                </c:pt>
                <c:pt idx="43765">
                  <c:v>2.2366245999999999E-8</c:v>
                </c:pt>
                <c:pt idx="43766">
                  <c:v>2.2336319000000001E-8</c:v>
                </c:pt>
                <c:pt idx="43767">
                  <c:v>2.2306437999999999E-8</c:v>
                </c:pt>
                <c:pt idx="43768">
                  <c:v>2.22766E-8</c:v>
                </c:pt>
                <c:pt idx="43769">
                  <c:v>2.2246805000000001E-8</c:v>
                </c:pt>
                <c:pt idx="43770">
                  <c:v>2.2217055000000001E-8</c:v>
                </c:pt>
                <c:pt idx="43771">
                  <c:v>2.2187347E-8</c:v>
                </c:pt>
                <c:pt idx="43772">
                  <c:v>2.2157684000000001E-8</c:v>
                </c:pt>
                <c:pt idx="43773">
                  <c:v>2.2128063000000002E-8</c:v>
                </c:pt>
                <c:pt idx="43774">
                  <c:v>2.2098487E-8</c:v>
                </c:pt>
                <c:pt idx="43775">
                  <c:v>2.2068952999999999E-8</c:v>
                </c:pt>
                <c:pt idx="43776">
                  <c:v>2.2039462000000001E-8</c:v>
                </c:pt>
                <c:pt idx="43777">
                  <c:v>2.2010015000000001E-8</c:v>
                </c:pt>
                <c:pt idx="43778">
                  <c:v>2.1980610999999999E-8</c:v>
                </c:pt>
                <c:pt idx="43779">
                  <c:v>2.1951249999999999E-8</c:v>
                </c:pt>
                <c:pt idx="43780">
                  <c:v>2.1921931000000001E-8</c:v>
                </c:pt>
                <c:pt idx="43781">
                  <c:v>2.1892654999999999E-8</c:v>
                </c:pt>
                <c:pt idx="43782">
                  <c:v>2.1863421E-8</c:v>
                </c:pt>
                <c:pt idx="43783">
                  <c:v>2.1834229999999999E-8</c:v>
                </c:pt>
                <c:pt idx="43784">
                  <c:v>2.1805081999999999E-8</c:v>
                </c:pt>
                <c:pt idx="43785">
                  <c:v>2.1775976999999999E-8</c:v>
                </c:pt>
                <c:pt idx="43786">
                  <c:v>2.1746913999999999E-8</c:v>
                </c:pt>
                <c:pt idx="43787">
                  <c:v>2.1717892999999999E-8</c:v>
                </c:pt>
                <c:pt idx="43788">
                  <c:v>2.1688916E-8</c:v>
                </c:pt>
                <c:pt idx="43789">
                  <c:v>2.165998E-8</c:v>
                </c:pt>
                <c:pt idx="43790">
                  <c:v>2.1631087999999999E-8</c:v>
                </c:pt>
                <c:pt idx="43791">
                  <c:v>2.1602236E-8</c:v>
                </c:pt>
                <c:pt idx="43792">
                  <c:v>2.1573427000000001E-8</c:v>
                </c:pt>
                <c:pt idx="43793">
                  <c:v>2.1544661E-8</c:v>
                </c:pt>
                <c:pt idx="43794">
                  <c:v>2.1515935999999998E-8</c:v>
                </c:pt>
                <c:pt idx="43795">
                  <c:v>2.1487253E-8</c:v>
                </c:pt>
                <c:pt idx="43796">
                  <c:v>2.1458610999999999E-8</c:v>
                </c:pt>
                <c:pt idx="43797">
                  <c:v>2.1430012000000001E-8</c:v>
                </c:pt>
                <c:pt idx="43798">
                  <c:v>2.1401453E-8</c:v>
                </c:pt>
                <c:pt idx="43799">
                  <c:v>2.1372936999999999E-8</c:v>
                </c:pt>
                <c:pt idx="43800">
                  <c:v>2.1344462000000001E-8</c:v>
                </c:pt>
                <c:pt idx="43801">
                  <c:v>2.1319190000000002E-8</c:v>
                </c:pt>
                <c:pt idx="43802">
                  <c:v>2.1294113000000002E-8</c:v>
                </c:pt>
                <c:pt idx="43803">
                  <c:v>2.1269200000000001E-8</c:v>
                </c:pt>
                <c:pt idx="43804">
                  <c:v>2.124443E-8</c:v>
                </c:pt>
                <c:pt idx="43805">
                  <c:v>2.1219789E-8</c:v>
                </c:pt>
                <c:pt idx="43806">
                  <c:v>2.1195262E-8</c:v>
                </c:pt>
                <c:pt idx="43807">
                  <c:v>2.1170843000000001E-8</c:v>
                </c:pt>
                <c:pt idx="43808">
                  <c:v>2.1146523000000001E-8</c:v>
                </c:pt>
                <c:pt idx="43809">
                  <c:v>2.1122297000000001E-8</c:v>
                </c:pt>
                <c:pt idx="43810">
                  <c:v>2.1098161E-8</c:v>
                </c:pt>
                <c:pt idx="43811">
                  <c:v>2.1074111E-8</c:v>
                </c:pt>
                <c:pt idx="43812">
                  <c:v>2.1050145E-8</c:v>
                </c:pt>
                <c:pt idx="43813">
                  <c:v>2.1026257999999999E-8</c:v>
                </c:pt>
                <c:pt idx="43814">
                  <c:v>2.100245E-8</c:v>
                </c:pt>
                <c:pt idx="43815">
                  <c:v>2.0978716000000001E-8</c:v>
                </c:pt>
                <c:pt idx="43816">
                  <c:v>2.0955054999999999E-8</c:v>
                </c:pt>
                <c:pt idx="43817">
                  <c:v>2.0931465E-8</c:v>
                </c:pt>
                <c:pt idx="43818">
                  <c:v>2.0907946E-8</c:v>
                </c:pt>
                <c:pt idx="43819">
                  <c:v>2.0884493999999999E-8</c:v>
                </c:pt>
                <c:pt idx="43820">
                  <c:v>2.0861107999999999E-8</c:v>
                </c:pt>
                <c:pt idx="43821">
                  <c:v>2.0837788E-8</c:v>
                </c:pt>
                <c:pt idx="43822">
                  <c:v>2.0814532000000001E-8</c:v>
                </c:pt>
                <c:pt idx="43823">
                  <c:v>2.079134E-8</c:v>
                </c:pt>
                <c:pt idx="43824">
                  <c:v>2.0768209999999999E-8</c:v>
                </c:pt>
                <c:pt idx="43825">
                  <c:v>2.0745141E-8</c:v>
                </c:pt>
                <c:pt idx="43826">
                  <c:v>2.072213E-8</c:v>
                </c:pt>
                <c:pt idx="43827">
                  <c:v>2.0699176999999999E-8</c:v>
                </c:pt>
                <c:pt idx="43828">
                  <c:v>2.0676284000000001E-8</c:v>
                </c:pt>
                <c:pt idx="43829">
                  <c:v>2.0653447E-8</c:v>
                </c:pt>
                <c:pt idx="43830">
                  <c:v>2.0630667000000001E-8</c:v>
                </c:pt>
                <c:pt idx="43831">
                  <c:v>2.0607942E-8</c:v>
                </c:pt>
                <c:pt idx="43832">
                  <c:v>2.0585271999999999E-8</c:v>
                </c:pt>
                <c:pt idx="43833">
                  <c:v>2.0562656E-8</c:v>
                </c:pt>
                <c:pt idx="43834">
                  <c:v>2.0540092E-8</c:v>
                </c:pt>
                <c:pt idx="43835">
                  <c:v>2.0517582000000001E-8</c:v>
                </c:pt>
                <c:pt idx="43836">
                  <c:v>2.0495123999999999E-8</c:v>
                </c:pt>
                <c:pt idx="43837">
                  <c:v>2.0472717E-8</c:v>
                </c:pt>
                <c:pt idx="43838">
                  <c:v>2.0450361E-8</c:v>
                </c:pt>
                <c:pt idx="43839">
                  <c:v>2.0428056000000001E-8</c:v>
                </c:pt>
                <c:pt idx="43840">
                  <c:v>2.04058E-8</c:v>
                </c:pt>
                <c:pt idx="43841">
                  <c:v>2.0383592999999998E-8</c:v>
                </c:pt>
                <c:pt idx="43842">
                  <c:v>2.0361437E-8</c:v>
                </c:pt>
                <c:pt idx="43843">
                  <c:v>2.0339328E-8</c:v>
                </c:pt>
                <c:pt idx="43844">
                  <c:v>2.0317267999999999E-8</c:v>
                </c:pt>
                <c:pt idx="43845">
                  <c:v>2.0295254999999999E-8</c:v>
                </c:pt>
                <c:pt idx="43846">
                  <c:v>2.0273290999999999E-8</c:v>
                </c:pt>
                <c:pt idx="43847">
                  <c:v>2.0251372E-8</c:v>
                </c:pt>
                <c:pt idx="43848">
                  <c:v>2.0229499999999999E-8</c:v>
                </c:pt>
                <c:pt idx="43849">
                  <c:v>2.0207674E-8</c:v>
                </c:pt>
                <c:pt idx="43850">
                  <c:v>2.0185893999999999E-8</c:v>
                </c:pt>
                <c:pt idx="43851">
                  <c:v>2.0164157999999999E-8</c:v>
                </c:pt>
                <c:pt idx="43852">
                  <c:v>2.0142466999999999E-8</c:v>
                </c:pt>
                <c:pt idx="43853">
                  <c:v>2.0120821000000001E-8</c:v>
                </c:pt>
                <c:pt idx="43854">
                  <c:v>2.0099218E-8</c:v>
                </c:pt>
                <c:pt idx="43855">
                  <c:v>2.007766E-8</c:v>
                </c:pt>
                <c:pt idx="43856">
                  <c:v>2.0056145000000001E-8</c:v>
                </c:pt>
                <c:pt idx="43857">
                  <c:v>2.0034673999999999E-8</c:v>
                </c:pt>
                <c:pt idx="43858">
                  <c:v>2.0013246000000001E-8</c:v>
                </c:pt>
                <c:pt idx="43859">
                  <c:v>1.9991861E-8</c:v>
                </c:pt>
                <c:pt idx="43860">
                  <c:v>1.9970517999999999E-8</c:v>
                </c:pt>
                <c:pt idx="43861">
                  <c:v>1.9949216999999999E-8</c:v>
                </c:pt>
                <c:pt idx="43862">
                  <c:v>1.9927958000000001E-8</c:v>
                </c:pt>
                <c:pt idx="43863">
                  <c:v>1.9906739E-8</c:v>
                </c:pt>
                <c:pt idx="43864">
                  <c:v>1.9885563E-8</c:v>
                </c:pt>
                <c:pt idx="43865">
                  <c:v>1.9864427999999999E-8</c:v>
                </c:pt>
                <c:pt idx="43866">
                  <c:v>1.9843334000000002E-8</c:v>
                </c:pt>
                <c:pt idx="43867">
                  <c:v>1.9822279E-8</c:v>
                </c:pt>
                <c:pt idx="43868">
                  <c:v>1.9801265000000002E-8</c:v>
                </c:pt>
                <c:pt idx="43869">
                  <c:v>1.9780290999999999E-8</c:v>
                </c:pt>
                <c:pt idx="43870">
                  <c:v>1.9759357E-8</c:v>
                </c:pt>
                <c:pt idx="43871">
                  <c:v>1.9738461999999999E-8</c:v>
                </c:pt>
                <c:pt idx="43872">
                  <c:v>1.9717605000000001E-8</c:v>
                </c:pt>
                <c:pt idx="43873">
                  <c:v>1.9696788E-8</c:v>
                </c:pt>
                <c:pt idx="43874">
                  <c:v>1.967601E-8</c:v>
                </c:pt>
                <c:pt idx="43875">
                  <c:v>1.9655271E-8</c:v>
                </c:pt>
                <c:pt idx="43876">
                  <c:v>1.9634569999999999E-8</c:v>
                </c:pt>
                <c:pt idx="43877">
                  <c:v>1.9613907E-8</c:v>
                </c:pt>
                <c:pt idx="43878">
                  <c:v>1.9593281999999999E-8</c:v>
                </c:pt>
                <c:pt idx="43879">
                  <c:v>1.9572695000000001E-8</c:v>
                </c:pt>
                <c:pt idx="43880">
                  <c:v>1.9552146999999999E-8</c:v>
                </c:pt>
                <c:pt idx="43881">
                  <c:v>1.9531634999999999E-8</c:v>
                </c:pt>
                <c:pt idx="43882">
                  <c:v>1.9511161E-8</c:v>
                </c:pt>
                <c:pt idx="43883">
                  <c:v>1.9490724E-8</c:v>
                </c:pt>
                <c:pt idx="43884">
                  <c:v>1.9470321999999998E-8</c:v>
                </c:pt>
                <c:pt idx="43885">
                  <c:v>1.9449957999999999E-8</c:v>
                </c:pt>
                <c:pt idx="43886">
                  <c:v>1.9429629E-8</c:v>
                </c:pt>
                <c:pt idx="43887">
                  <c:v>1.9409338E-8</c:v>
                </c:pt>
                <c:pt idx="43888">
                  <c:v>1.9389081999999999E-8</c:v>
                </c:pt>
                <c:pt idx="43889">
                  <c:v>1.9368861999999999E-8</c:v>
                </c:pt>
                <c:pt idx="43890">
                  <c:v>1.9348677E-8</c:v>
                </c:pt>
                <c:pt idx="43891">
                  <c:v>1.9328527999999999E-8</c:v>
                </c:pt>
                <c:pt idx="43892">
                  <c:v>1.9308414E-8</c:v>
                </c:pt>
                <c:pt idx="43893">
                  <c:v>1.9288336000000002E-8</c:v>
                </c:pt>
                <c:pt idx="43894">
                  <c:v>1.9268293999999999E-8</c:v>
                </c:pt>
                <c:pt idx="43895">
                  <c:v>1.9248287E-8</c:v>
                </c:pt>
                <c:pt idx="43896">
                  <c:v>1.9228312999999999E-8</c:v>
                </c:pt>
                <c:pt idx="43897">
                  <c:v>1.9208373999999999E-8</c:v>
                </c:pt>
                <c:pt idx="43898">
                  <c:v>1.9188469E-8</c:v>
                </c:pt>
                <c:pt idx="43899">
                  <c:v>1.9168598999999999E-8</c:v>
                </c:pt>
                <c:pt idx="43900">
                  <c:v>1.9148762999999999E-8</c:v>
                </c:pt>
                <c:pt idx="43901">
                  <c:v>1.9128959999999999E-8</c:v>
                </c:pt>
                <c:pt idx="43902">
                  <c:v>1.9109191000000001E-8</c:v>
                </c:pt>
                <c:pt idx="43903">
                  <c:v>1.9089454999999999E-8</c:v>
                </c:pt>
                <c:pt idx="43904">
                  <c:v>1.9069753999999999E-8</c:v>
                </c:pt>
                <c:pt idx="43905">
                  <c:v>1.9050085999999999E-8</c:v>
                </c:pt>
                <c:pt idx="43906">
                  <c:v>1.903045E-8</c:v>
                </c:pt>
                <c:pt idx="43907">
                  <c:v>1.9010847999999998E-8</c:v>
                </c:pt>
                <c:pt idx="43908">
                  <c:v>1.8991280000000001E-8</c:v>
                </c:pt>
                <c:pt idx="43909">
                  <c:v>1.8971743E-8</c:v>
                </c:pt>
                <c:pt idx="43910">
                  <c:v>1.8952239E-8</c:v>
                </c:pt>
                <c:pt idx="43911">
                  <c:v>1.8932768E-8</c:v>
                </c:pt>
                <c:pt idx="43912">
                  <c:v>1.8913330000000001E-8</c:v>
                </c:pt>
                <c:pt idx="43913">
                  <c:v>1.8893922999999999E-8</c:v>
                </c:pt>
                <c:pt idx="43914">
                  <c:v>1.8874548E-8</c:v>
                </c:pt>
                <c:pt idx="43915">
                  <c:v>1.8855205000000002E-8</c:v>
                </c:pt>
                <c:pt idx="43916">
                  <c:v>1.8835895E-8</c:v>
                </c:pt>
                <c:pt idx="43917">
                  <c:v>1.8816615999999999E-8</c:v>
                </c:pt>
                <c:pt idx="43918">
                  <c:v>1.8797369000000001E-8</c:v>
                </c:pt>
                <c:pt idx="43919">
                  <c:v>1.8778152E-8</c:v>
                </c:pt>
                <c:pt idx="43920">
                  <c:v>1.8758967999999999E-8</c:v>
                </c:pt>
                <c:pt idx="43921">
                  <c:v>1.8739815000000002E-8</c:v>
                </c:pt>
                <c:pt idx="43922">
                  <c:v>1.8720693000000001E-8</c:v>
                </c:pt>
                <c:pt idx="43923">
                  <c:v>1.8701599999999999E-8</c:v>
                </c:pt>
                <c:pt idx="43924">
                  <c:v>1.8682540000000002E-8</c:v>
                </c:pt>
                <c:pt idx="43925">
                  <c:v>1.866351E-8</c:v>
                </c:pt>
                <c:pt idx="43926">
                  <c:v>1.8644509999999999E-8</c:v>
                </c:pt>
                <c:pt idx="43927">
                  <c:v>1.862554E-8</c:v>
                </c:pt>
                <c:pt idx="43928">
                  <c:v>1.8606602000000001E-8</c:v>
                </c:pt>
                <c:pt idx="43929">
                  <c:v>1.8587694999999999E-8</c:v>
                </c:pt>
                <c:pt idx="43930">
                  <c:v>1.8568818000000001E-8</c:v>
                </c:pt>
                <c:pt idx="43931">
                  <c:v>1.8549969000000001E-8</c:v>
                </c:pt>
                <c:pt idx="43932">
                  <c:v>1.853115E-8</c:v>
                </c:pt>
                <c:pt idx="43933">
                  <c:v>1.8512361E-8</c:v>
                </c:pt>
                <c:pt idx="43934">
                  <c:v>1.8493602999999999E-8</c:v>
                </c:pt>
                <c:pt idx="43935">
                  <c:v>1.8474873000000001E-8</c:v>
                </c:pt>
                <c:pt idx="43936">
                  <c:v>1.8456172999999999E-8</c:v>
                </c:pt>
                <c:pt idx="43937">
                  <c:v>1.8437501999999999E-8</c:v>
                </c:pt>
                <c:pt idx="43938">
                  <c:v>1.8418861E-8</c:v>
                </c:pt>
                <c:pt idx="43939">
                  <c:v>1.8400247999999999E-8</c:v>
                </c:pt>
                <c:pt idx="43940">
                  <c:v>1.8381666000000001E-8</c:v>
                </c:pt>
                <c:pt idx="43941">
                  <c:v>1.8363112E-8</c:v>
                </c:pt>
                <c:pt idx="43942">
                  <c:v>1.8344586E-8</c:v>
                </c:pt>
                <c:pt idx="43943">
                  <c:v>1.8326091000000001E-8</c:v>
                </c:pt>
                <c:pt idx="43944">
                  <c:v>1.8307624E-8</c:v>
                </c:pt>
                <c:pt idx="43945">
                  <c:v>1.8289184999999999E-8</c:v>
                </c:pt>
                <c:pt idx="43946">
                  <c:v>1.8270775E-8</c:v>
                </c:pt>
                <c:pt idx="43947">
                  <c:v>1.8252393E-8</c:v>
                </c:pt>
                <c:pt idx="43948">
                  <c:v>1.8234039999999999E-8</c:v>
                </c:pt>
                <c:pt idx="43949">
                  <c:v>1.8215715000000001E-8</c:v>
                </c:pt>
                <c:pt idx="43950">
                  <c:v>1.8197417000000001E-8</c:v>
                </c:pt>
                <c:pt idx="43951">
                  <c:v>1.8179147000000001E-8</c:v>
                </c:pt>
                <c:pt idx="43952">
                  <c:v>1.8160905999999999E-8</c:v>
                </c:pt>
                <c:pt idx="43953">
                  <c:v>1.8142693E-8</c:v>
                </c:pt>
                <c:pt idx="43954">
                  <c:v>1.8124506E-8</c:v>
                </c:pt>
                <c:pt idx="43955">
                  <c:v>1.8106347999999999E-8</c:v>
                </c:pt>
                <c:pt idx="43956">
                  <c:v>1.8088216999999999E-8</c:v>
                </c:pt>
                <c:pt idx="43957">
                  <c:v>1.8070113999999999E-8</c:v>
                </c:pt>
                <c:pt idx="43958">
                  <c:v>1.8052038000000001E-8</c:v>
                </c:pt>
                <c:pt idx="43959">
                  <c:v>1.8033989000000001E-8</c:v>
                </c:pt>
                <c:pt idx="43960">
                  <c:v>1.8015967E-8</c:v>
                </c:pt>
                <c:pt idx="43961">
                  <c:v>1.7997973000000001E-8</c:v>
                </c:pt>
                <c:pt idx="43962">
                  <c:v>1.7980005000000001E-8</c:v>
                </c:pt>
                <c:pt idx="43963">
                  <c:v>1.7962064E-8</c:v>
                </c:pt>
                <c:pt idx="43964">
                  <c:v>1.7944151E-8</c:v>
                </c:pt>
                <c:pt idx="43965">
                  <c:v>1.7926265E-8</c:v>
                </c:pt>
                <c:pt idx="43966">
                  <c:v>1.7908405000000001E-8</c:v>
                </c:pt>
                <c:pt idx="43967">
                  <c:v>1.7890573000000001E-8</c:v>
                </c:pt>
                <c:pt idx="43968">
                  <c:v>1.7872765999999999E-8</c:v>
                </c:pt>
                <c:pt idx="43969">
                  <c:v>1.7854986999999999E-8</c:v>
                </c:pt>
                <c:pt idx="43970">
                  <c:v>1.7837232000000001E-8</c:v>
                </c:pt>
                <c:pt idx="43971">
                  <c:v>1.7819504000000001E-8</c:v>
                </c:pt>
                <c:pt idx="43972">
                  <c:v>1.7801803E-8</c:v>
                </c:pt>
                <c:pt idx="43973">
                  <c:v>1.7784128E-8</c:v>
                </c:pt>
                <c:pt idx="43974">
                  <c:v>1.7766477999999999E-8</c:v>
                </c:pt>
                <c:pt idx="43975">
                  <c:v>1.7748854999999999E-8</c:v>
                </c:pt>
                <c:pt idx="43976">
                  <c:v>1.7731258000000001E-8</c:v>
                </c:pt>
                <c:pt idx="43977">
                  <c:v>1.7713686999999998E-8</c:v>
                </c:pt>
                <c:pt idx="43978">
                  <c:v>1.7696141E-8</c:v>
                </c:pt>
                <c:pt idx="43979">
                  <c:v>1.7678621000000001E-8</c:v>
                </c:pt>
                <c:pt idx="43980">
                  <c:v>1.7661128E-8</c:v>
                </c:pt>
                <c:pt idx="43981">
                  <c:v>1.7643659E-8</c:v>
                </c:pt>
                <c:pt idx="43982">
                  <c:v>1.7626215000000001E-8</c:v>
                </c:pt>
                <c:pt idx="43983">
                  <c:v>1.7608798000000001E-8</c:v>
                </c:pt>
                <c:pt idx="43984">
                  <c:v>1.7591405999999999E-8</c:v>
                </c:pt>
                <c:pt idx="43985">
                  <c:v>1.7574038000000001E-8</c:v>
                </c:pt>
                <c:pt idx="43986">
                  <c:v>1.7556695999999999E-8</c:v>
                </c:pt>
                <c:pt idx="43987">
                  <c:v>1.7539378E-8</c:v>
                </c:pt>
                <c:pt idx="43988">
                  <c:v>1.7522085E-8</c:v>
                </c:pt>
                <c:pt idx="43989">
                  <c:v>1.7504818999999999E-8</c:v>
                </c:pt>
                <c:pt idx="43990">
                  <c:v>1.7487577999999999E-8</c:v>
                </c:pt>
                <c:pt idx="43991">
                  <c:v>1.7470361E-8</c:v>
                </c:pt>
                <c:pt idx="43992">
                  <c:v>1.7453169999999999E-8</c:v>
                </c:pt>
                <c:pt idx="43993">
                  <c:v>1.7436000999999998E-8</c:v>
                </c:pt>
                <c:pt idx="43994">
                  <c:v>1.7418856999999999E-8</c:v>
                </c:pt>
                <c:pt idx="43995">
                  <c:v>1.7401738999999999E-8</c:v>
                </c:pt>
                <c:pt idx="43996">
                  <c:v>1.7384644999999999E-8</c:v>
                </c:pt>
                <c:pt idx="43997">
                  <c:v>1.7367576000000001E-8</c:v>
                </c:pt>
                <c:pt idx="43998">
                  <c:v>1.735053E-8</c:v>
                </c:pt>
                <c:pt idx="43999">
                  <c:v>1.7333509000000001E-8</c:v>
                </c:pt>
                <c:pt idx="44000">
                  <c:v>1.7316512999999999E-8</c:v>
                </c:pt>
                <c:pt idx="44001">
                  <c:v>1.7299539999999998E-8</c:v>
                </c:pt>
                <c:pt idx="44002">
                  <c:v>1.7282590999999999E-8</c:v>
                </c:pt>
                <c:pt idx="44003">
                  <c:v>1.7265666E-8</c:v>
                </c:pt>
                <c:pt idx="44004">
                  <c:v>1.7248765999999999E-8</c:v>
                </c:pt>
                <c:pt idx="44005">
                  <c:v>1.7231888999999999E-8</c:v>
                </c:pt>
                <c:pt idx="44006">
                  <c:v>1.7215037000000001E-8</c:v>
                </c:pt>
                <c:pt idx="44007">
                  <c:v>1.7198206999999999E-8</c:v>
                </c:pt>
                <c:pt idx="44008">
                  <c:v>1.7181403E-8</c:v>
                </c:pt>
                <c:pt idx="44009">
                  <c:v>1.7164622E-8</c:v>
                </c:pt>
                <c:pt idx="44010">
                  <c:v>1.7147863999999999E-8</c:v>
                </c:pt>
                <c:pt idx="44011">
                  <c:v>1.7131129000000001E-8</c:v>
                </c:pt>
                <c:pt idx="44012">
                  <c:v>1.7114418000000001E-8</c:v>
                </c:pt>
                <c:pt idx="44013">
                  <c:v>1.7097730999999999E-8</c:v>
                </c:pt>
                <c:pt idx="44014">
                  <c:v>1.7081067000000001E-8</c:v>
                </c:pt>
                <c:pt idx="44015">
                  <c:v>1.7064426E-8</c:v>
                </c:pt>
                <c:pt idx="44016">
                  <c:v>1.7047808E-8</c:v>
                </c:pt>
                <c:pt idx="44017">
                  <c:v>1.7031214000000001E-8</c:v>
                </c:pt>
                <c:pt idx="44018">
                  <c:v>1.7014641999999999E-8</c:v>
                </c:pt>
                <c:pt idx="44019">
                  <c:v>1.6998094000000001E-8</c:v>
                </c:pt>
                <c:pt idx="44020">
                  <c:v>1.6981568000000001E-8</c:v>
                </c:pt>
                <c:pt idx="44021">
                  <c:v>1.6965066000000001E-8</c:v>
                </c:pt>
                <c:pt idx="44022">
                  <c:v>1.6948586999999999E-8</c:v>
                </c:pt>
                <c:pt idx="44023">
                  <c:v>1.6932130000000001E-8</c:v>
                </c:pt>
                <c:pt idx="44024">
                  <c:v>1.6915697E-8</c:v>
                </c:pt>
                <c:pt idx="44025">
                  <c:v>1.6899286E-8</c:v>
                </c:pt>
                <c:pt idx="44026">
                  <c:v>1.6882897E-8</c:v>
                </c:pt>
                <c:pt idx="44027">
                  <c:v>1.6866531000000001E-8</c:v>
                </c:pt>
                <c:pt idx="44028">
                  <c:v>1.6850188999999999E-8</c:v>
                </c:pt>
                <c:pt idx="44029">
                  <c:v>1.6833868000000001E-8</c:v>
                </c:pt>
                <c:pt idx="44030">
                  <c:v>1.6817570000000001E-8</c:v>
                </c:pt>
                <c:pt idx="44031">
                  <c:v>1.6801295000000001E-8</c:v>
                </c:pt>
                <c:pt idx="44032">
                  <c:v>1.6785041000000001E-8</c:v>
                </c:pt>
                <c:pt idx="44033">
                  <c:v>1.6768809999999998E-8</c:v>
                </c:pt>
                <c:pt idx="44034">
                  <c:v>1.6752601E-8</c:v>
                </c:pt>
                <c:pt idx="44035">
                  <c:v>1.6736414999999998E-8</c:v>
                </c:pt>
                <c:pt idx="44036">
                  <c:v>1.672025E-8</c:v>
                </c:pt>
                <c:pt idx="44037">
                  <c:v>1.6704108E-8</c:v>
                </c:pt>
                <c:pt idx="44038">
                  <c:v>1.6687988E-8</c:v>
                </c:pt>
                <c:pt idx="44039">
                  <c:v>1.6671889E-8</c:v>
                </c:pt>
                <c:pt idx="44040">
                  <c:v>1.6655813E-8</c:v>
                </c:pt>
                <c:pt idx="44041">
                  <c:v>1.6639758000000001E-8</c:v>
                </c:pt>
                <c:pt idx="44042">
                  <c:v>1.6623724999999999E-8</c:v>
                </c:pt>
                <c:pt idx="44043">
                  <c:v>1.6607714E-8</c:v>
                </c:pt>
                <c:pt idx="44044">
                  <c:v>1.6591724999999999E-8</c:v>
                </c:pt>
                <c:pt idx="44045">
                  <c:v>1.6575758000000001E-8</c:v>
                </c:pt>
                <c:pt idx="44046">
                  <c:v>1.6559811E-8</c:v>
                </c:pt>
                <c:pt idx="44047">
                  <c:v>1.6543885999999999E-8</c:v>
                </c:pt>
                <c:pt idx="44048">
                  <c:v>1.6527982999999999E-8</c:v>
                </c:pt>
                <c:pt idx="44049">
                  <c:v>1.6512100000000001E-8</c:v>
                </c:pt>
                <c:pt idx="44050">
                  <c:v>1.6496239000000001E-8</c:v>
                </c:pt>
                <c:pt idx="44051">
                  <c:v>1.6480401000000001E-8</c:v>
                </c:pt>
                <c:pt idx="44052">
                  <c:v>1.6464583000000002E-8</c:v>
                </c:pt>
                <c:pt idx="44053">
                  <c:v>1.6448785000000002E-8</c:v>
                </c:pt>
                <c:pt idx="44054">
                  <c:v>1.6433009999999999E-8</c:v>
                </c:pt>
                <c:pt idx="44055">
                  <c:v>1.6417254999999999E-8</c:v>
                </c:pt>
                <c:pt idx="44056">
                  <c:v>1.6401522E-8</c:v>
                </c:pt>
                <c:pt idx="44057">
                  <c:v>1.6385810000000001E-8</c:v>
                </c:pt>
                <c:pt idx="44058">
                  <c:v>1.6370118999999999E-8</c:v>
                </c:pt>
                <c:pt idx="44059">
                  <c:v>1.635445E-8</c:v>
                </c:pt>
                <c:pt idx="44060">
                  <c:v>1.6338802000000001E-8</c:v>
                </c:pt>
                <c:pt idx="44061">
                  <c:v>1.6323173999999999E-8</c:v>
                </c:pt>
                <c:pt idx="44062">
                  <c:v>1.6307567E-8</c:v>
                </c:pt>
                <c:pt idx="44063">
                  <c:v>1.6291980999999998E-8</c:v>
                </c:pt>
                <c:pt idx="44064">
                  <c:v>1.6276415E-8</c:v>
                </c:pt>
                <c:pt idx="44065">
                  <c:v>1.6260870000000001E-8</c:v>
                </c:pt>
                <c:pt idx="44066">
                  <c:v>1.6245345999999999E-8</c:v>
                </c:pt>
                <c:pt idx="44067">
                  <c:v>1.6229842E-8</c:v>
                </c:pt>
                <c:pt idx="44068">
                  <c:v>1.6214360000000001E-8</c:v>
                </c:pt>
                <c:pt idx="44069">
                  <c:v>1.6198896000000002E-8</c:v>
                </c:pt>
                <c:pt idx="44070">
                  <c:v>1.6183455E-8</c:v>
                </c:pt>
                <c:pt idx="44071">
                  <c:v>1.6168034000000001E-8</c:v>
                </c:pt>
                <c:pt idx="44072">
                  <c:v>1.6152633000000001E-8</c:v>
                </c:pt>
                <c:pt idx="44073">
                  <c:v>1.6137251999999998E-8</c:v>
                </c:pt>
                <c:pt idx="44074">
                  <c:v>1.6121890999999999E-8</c:v>
                </c:pt>
                <c:pt idx="44075">
                  <c:v>1.6106550999999999E-8</c:v>
                </c:pt>
                <c:pt idx="44076">
                  <c:v>1.6091230999999999E-8</c:v>
                </c:pt>
                <c:pt idx="44077">
                  <c:v>1.6075931999999999E-8</c:v>
                </c:pt>
                <c:pt idx="44078">
                  <c:v>1.6060650999999999E-8</c:v>
                </c:pt>
                <c:pt idx="44079">
                  <c:v>1.6045392999999999E-8</c:v>
                </c:pt>
                <c:pt idx="44080">
                  <c:v>1.6030153000000001E-8</c:v>
                </c:pt>
                <c:pt idx="44081">
                  <c:v>1.6014933E-8</c:v>
                </c:pt>
                <c:pt idx="44082">
                  <c:v>1.5999732999999999E-8</c:v>
                </c:pt>
                <c:pt idx="44083">
                  <c:v>1.5984552E-8</c:v>
                </c:pt>
                <c:pt idx="44084">
                  <c:v>1.5969392999999998E-8</c:v>
                </c:pt>
                <c:pt idx="44085">
                  <c:v>1.5954253E-8</c:v>
                </c:pt>
                <c:pt idx="44086">
                  <c:v>1.5939133000000001E-8</c:v>
                </c:pt>
                <c:pt idx="44087">
                  <c:v>1.5924032000000001E-8</c:v>
                </c:pt>
                <c:pt idx="44088">
                  <c:v>1.5908951000000001E-8</c:v>
                </c:pt>
                <c:pt idx="44089">
                  <c:v>1.5893889000000001E-8</c:v>
                </c:pt>
                <c:pt idx="44090">
                  <c:v>1.5878847E-8</c:v>
                </c:pt>
                <c:pt idx="44091">
                  <c:v>1.5863823999999999E-8</c:v>
                </c:pt>
                <c:pt idx="44092">
                  <c:v>1.5848821000000001E-8</c:v>
                </c:pt>
                <c:pt idx="44093">
                  <c:v>1.5833836999999999E-8</c:v>
                </c:pt>
                <c:pt idx="44094">
                  <c:v>1.5818873E-8</c:v>
                </c:pt>
                <c:pt idx="44095">
                  <c:v>1.5803929000000001E-8</c:v>
                </c:pt>
                <c:pt idx="44096">
                  <c:v>1.5789004000000001E-8</c:v>
                </c:pt>
                <c:pt idx="44097">
                  <c:v>1.5774098000000001E-8</c:v>
                </c:pt>
                <c:pt idx="44098">
                  <c:v>1.5759213000000001E-8</c:v>
                </c:pt>
                <c:pt idx="44099">
                  <c:v>1.5744346E-8</c:v>
                </c:pt>
                <c:pt idx="44100">
                  <c:v>1.5729498000000001E-8</c:v>
                </c:pt>
                <c:pt idx="44101">
                  <c:v>1.5714668999999999E-8</c:v>
                </c:pt>
                <c:pt idx="44102">
                  <c:v>1.5699859E-8</c:v>
                </c:pt>
                <c:pt idx="44103">
                  <c:v>1.5685069E-8</c:v>
                </c:pt>
                <c:pt idx="44104">
                  <c:v>1.5670296999999999E-8</c:v>
                </c:pt>
                <c:pt idx="44105">
                  <c:v>1.5655544000000002E-8</c:v>
                </c:pt>
                <c:pt idx="44106">
                  <c:v>1.5640811E-8</c:v>
                </c:pt>
                <c:pt idx="44107">
                  <c:v>1.5626096000000001E-8</c:v>
                </c:pt>
                <c:pt idx="44108">
                  <c:v>1.5611399999999998E-8</c:v>
                </c:pt>
                <c:pt idx="44109">
                  <c:v>1.5596723999999999E-8</c:v>
                </c:pt>
                <c:pt idx="44110">
                  <c:v>1.5582065000000001E-8</c:v>
                </c:pt>
                <c:pt idx="44111">
                  <c:v>1.5567426E-8</c:v>
                </c:pt>
                <c:pt idx="44112">
                  <c:v>1.5552805000000001E-8</c:v>
                </c:pt>
                <c:pt idx="44113">
                  <c:v>1.5538203999999999E-8</c:v>
                </c:pt>
                <c:pt idx="44114">
                  <c:v>1.5523619999999999E-8</c:v>
                </c:pt>
                <c:pt idx="44115">
                  <c:v>1.5509055000000001E-8</c:v>
                </c:pt>
                <c:pt idx="44116">
                  <c:v>1.5494509E-8</c:v>
                </c:pt>
                <c:pt idx="44117">
                  <c:v>1.5479982000000001E-8</c:v>
                </c:pt>
                <c:pt idx="44118">
                  <c:v>1.5465472000000001E-8</c:v>
                </c:pt>
                <c:pt idx="44119">
                  <c:v>1.5450982999999998E-8</c:v>
                </c:pt>
                <c:pt idx="44120">
                  <c:v>1.5436511000000001E-8</c:v>
                </c:pt>
                <c:pt idx="44121">
                  <c:v>1.5422056999999999E-8</c:v>
                </c:pt>
                <c:pt idx="44122">
                  <c:v>1.5407622E-8</c:v>
                </c:pt>
                <c:pt idx="44123">
                  <c:v>1.5393205E-8</c:v>
                </c:pt>
                <c:pt idx="44124">
                  <c:v>1.5378805999999999E-8</c:v>
                </c:pt>
                <c:pt idx="44125">
                  <c:v>1.5364426000000001E-8</c:v>
                </c:pt>
                <c:pt idx="44126">
                  <c:v>1.5350063999999999E-8</c:v>
                </c:pt>
                <c:pt idx="44127">
                  <c:v>1.5335719999999999E-8</c:v>
                </c:pt>
                <c:pt idx="44128">
                  <c:v>1.5321393999999999E-8</c:v>
                </c:pt>
                <c:pt idx="44129">
                  <c:v>1.5307085E-8</c:v>
                </c:pt>
                <c:pt idx="44130">
                  <c:v>1.5292796000000001E-8</c:v>
                </c:pt>
                <c:pt idx="44131">
                  <c:v>1.5278525000000001E-8</c:v>
                </c:pt>
                <c:pt idx="44132">
                  <c:v>1.5264272000000001E-8</c:v>
                </c:pt>
                <c:pt idx="44133">
                  <c:v>1.5250035999999999E-8</c:v>
                </c:pt>
                <c:pt idx="44134">
                  <c:v>1.5235818E-8</c:v>
                </c:pt>
                <c:pt idx="44135">
                  <c:v>1.5221618E-8</c:v>
                </c:pt>
                <c:pt idx="44136">
                  <c:v>1.5207435000000001E-8</c:v>
                </c:pt>
                <c:pt idx="44137">
                  <c:v>1.5193270999999999E-8</c:v>
                </c:pt>
                <c:pt idx="44138">
                  <c:v>1.5179124E-8</c:v>
                </c:pt>
                <c:pt idx="44139">
                  <c:v>1.5164994999999999E-8</c:v>
                </c:pt>
                <c:pt idx="44140">
                  <c:v>1.5150883E-8</c:v>
                </c:pt>
                <c:pt idx="44141">
                  <c:v>1.5136790000000001E-8</c:v>
                </c:pt>
                <c:pt idx="44142">
                  <c:v>1.5122714000000001E-8</c:v>
                </c:pt>
                <c:pt idx="44143">
                  <c:v>1.5108655999999999E-8</c:v>
                </c:pt>
                <c:pt idx="44144">
                  <c:v>1.5094615E-8</c:v>
                </c:pt>
                <c:pt idx="44145">
                  <c:v>1.5080593E-8</c:v>
                </c:pt>
                <c:pt idx="44146">
                  <c:v>1.5066588E-8</c:v>
                </c:pt>
                <c:pt idx="44147">
                  <c:v>1.5052601000000001E-8</c:v>
                </c:pt>
                <c:pt idx="44148">
                  <c:v>1.5038630000000001E-8</c:v>
                </c:pt>
                <c:pt idx="44149">
                  <c:v>1.5024677E-8</c:v>
                </c:pt>
                <c:pt idx="44150">
                  <c:v>1.5010741000000001E-8</c:v>
                </c:pt>
                <c:pt idx="44151">
                  <c:v>1.4996822999999998E-8</c:v>
                </c:pt>
                <c:pt idx="44152">
                  <c:v>1.4982922000000001E-8</c:v>
                </c:pt>
                <c:pt idx="44153">
                  <c:v>1.4969037999999999E-8</c:v>
                </c:pt>
                <c:pt idx="44154">
                  <c:v>1.4955170999999999E-8</c:v>
                </c:pt>
                <c:pt idx="44155">
                  <c:v>1.4941323000000002E-8</c:v>
                </c:pt>
                <c:pt idx="44156">
                  <c:v>1.4927489999999999E-8</c:v>
                </c:pt>
                <c:pt idx="44157">
                  <c:v>1.4913676E-8</c:v>
                </c:pt>
                <c:pt idx="44158">
                  <c:v>1.4899878E-8</c:v>
                </c:pt>
                <c:pt idx="44159">
                  <c:v>1.4886097E-8</c:v>
                </c:pt>
                <c:pt idx="44160">
                  <c:v>1.4872334E-8</c:v>
                </c:pt>
                <c:pt idx="44161">
                  <c:v>1.4858587E-8</c:v>
                </c:pt>
                <c:pt idx="44162">
                  <c:v>1.4844857999999999E-8</c:v>
                </c:pt>
                <c:pt idx="44163">
                  <c:v>1.4831145E-8</c:v>
                </c:pt>
                <c:pt idx="44164">
                  <c:v>1.4817449E-8</c:v>
                </c:pt>
                <c:pt idx="44165">
                  <c:v>1.4803771E-8</c:v>
                </c:pt>
                <c:pt idx="44166">
                  <c:v>1.4790109E-8</c:v>
                </c:pt>
                <c:pt idx="44167">
                  <c:v>1.4776464E-8</c:v>
                </c:pt>
                <c:pt idx="44168">
                  <c:v>1.4762835E-8</c:v>
                </c:pt>
                <c:pt idx="44169">
                  <c:v>1.4749224000000001E-8</c:v>
                </c:pt>
                <c:pt idx="44170">
                  <c:v>1.4735629E-8</c:v>
                </c:pt>
                <c:pt idx="44171">
                  <c:v>1.472205E-8</c:v>
                </c:pt>
                <c:pt idx="44172">
                  <c:v>1.4708489E-8</c:v>
                </c:pt>
                <c:pt idx="44173">
                  <c:v>1.4694944000000001E-8</c:v>
                </c:pt>
                <c:pt idx="44174">
                  <c:v>1.4681416E-8</c:v>
                </c:pt>
                <c:pt idx="44175">
                  <c:v>1.4667904E-8</c:v>
                </c:pt>
                <c:pt idx="44176">
                  <c:v>1.4654409E-8</c:v>
                </c:pt>
                <c:pt idx="44177">
                  <c:v>1.4640931E-8</c:v>
                </c:pt>
                <c:pt idx="44178">
                  <c:v>1.4627469E-8</c:v>
                </c:pt>
                <c:pt idx="44179">
                  <c:v>1.4614024E-8</c:v>
                </c:pt>
                <c:pt idx="44180">
                  <c:v>1.4600594999999999E-8</c:v>
                </c:pt>
                <c:pt idx="44181">
                  <c:v>1.4587182E-8</c:v>
                </c:pt>
                <c:pt idx="44182">
                  <c:v>1.4573786E-8</c:v>
                </c:pt>
                <c:pt idx="44183">
                  <c:v>1.4560404999999999E-8</c:v>
                </c:pt>
                <c:pt idx="44184">
                  <c:v>1.4547042E-8</c:v>
                </c:pt>
                <c:pt idx="44185">
                  <c:v>1.4533694E-8</c:v>
                </c:pt>
                <c:pt idx="44186">
                  <c:v>1.4520363E-8</c:v>
                </c:pt>
                <c:pt idx="44187">
                  <c:v>1.4507047999999999E-8</c:v>
                </c:pt>
                <c:pt idx="44188">
                  <c:v>1.4493749E-8</c:v>
                </c:pt>
                <c:pt idx="44189">
                  <c:v>1.4480467E-8</c:v>
                </c:pt>
                <c:pt idx="44190">
                  <c:v>1.4467200000000001E-8</c:v>
                </c:pt>
                <c:pt idx="44191">
                  <c:v>1.4453949E-8</c:v>
                </c:pt>
                <c:pt idx="44192">
                  <c:v>1.4440715E-8</c:v>
                </c:pt>
                <c:pt idx="44193">
                  <c:v>1.4427497E-8</c:v>
                </c:pt>
                <c:pt idx="44194">
                  <c:v>1.4414295999999999E-8</c:v>
                </c:pt>
                <c:pt idx="44195">
                  <c:v>1.440111E-8</c:v>
                </c:pt>
                <c:pt idx="44196">
                  <c:v>1.438794E-8</c:v>
                </c:pt>
                <c:pt idx="44197">
                  <c:v>1.4374785999999999E-8</c:v>
                </c:pt>
                <c:pt idx="44198">
                  <c:v>1.4361648E-8</c:v>
                </c:pt>
                <c:pt idx="44199">
                  <c:v>1.4348525999999999E-8</c:v>
                </c:pt>
                <c:pt idx="44200">
                  <c:v>1.4335419E-8</c:v>
                </c:pt>
                <c:pt idx="44201">
                  <c:v>1.4322327999999999E-8</c:v>
                </c:pt>
                <c:pt idx="44202">
                  <c:v>1.4309253000000001E-8</c:v>
                </c:pt>
                <c:pt idx="44203">
                  <c:v>1.4296194E-8</c:v>
                </c:pt>
                <c:pt idx="44204">
                  <c:v>1.4283151E-8</c:v>
                </c:pt>
                <c:pt idx="44205">
                  <c:v>1.4270122999999999E-8</c:v>
                </c:pt>
                <c:pt idx="44206">
                  <c:v>1.4257111000000001E-8</c:v>
                </c:pt>
                <c:pt idx="44207">
                  <c:v>1.4244114E-8</c:v>
                </c:pt>
                <c:pt idx="44208">
                  <c:v>1.4231134E-8</c:v>
                </c:pt>
                <c:pt idx="44209">
                  <c:v>1.4218167999999999E-8</c:v>
                </c:pt>
                <c:pt idx="44210">
                  <c:v>1.4205218E-8</c:v>
                </c:pt>
                <c:pt idx="44211">
                  <c:v>1.4192285E-8</c:v>
                </c:pt>
                <c:pt idx="44212">
                  <c:v>1.4179366E-8</c:v>
                </c:pt>
                <c:pt idx="44213">
                  <c:v>1.4166463E-8</c:v>
                </c:pt>
                <c:pt idx="44214">
                  <c:v>1.4153575000000001E-8</c:v>
                </c:pt>
                <c:pt idx="44215">
                  <c:v>1.4140703E-8</c:v>
                </c:pt>
                <c:pt idx="44216">
                  <c:v>1.4127846E-8</c:v>
                </c:pt>
                <c:pt idx="44217">
                  <c:v>1.4115004999999999E-8</c:v>
                </c:pt>
                <c:pt idx="44218">
                  <c:v>1.4102179E-8</c:v>
                </c:pt>
                <c:pt idx="44219">
                  <c:v>1.4089369E-8</c:v>
                </c:pt>
                <c:pt idx="44220">
                  <c:v>1.4076574000000001E-8</c:v>
                </c:pt>
                <c:pt idx="44221">
                  <c:v>1.4063794E-8</c:v>
                </c:pt>
                <c:pt idx="44222">
                  <c:v>1.4051029000000001E-8</c:v>
                </c:pt>
                <c:pt idx="44223">
                  <c:v>1.4038278999999999E-8</c:v>
                </c:pt>
                <c:pt idx="44224">
                  <c:v>1.4025544E-8</c:v>
                </c:pt>
                <c:pt idx="44225">
                  <c:v>1.4012825E-8</c:v>
                </c:pt>
                <c:pt idx="44226">
                  <c:v>1.400012E-8</c:v>
                </c:pt>
                <c:pt idx="44227">
                  <c:v>1.3987431E-8</c:v>
                </c:pt>
                <c:pt idx="44228">
                  <c:v>1.3974757E-8</c:v>
                </c:pt>
                <c:pt idx="44229">
                  <c:v>1.3962099E-8</c:v>
                </c:pt>
                <c:pt idx="44230">
                  <c:v>1.3949455000000001E-8</c:v>
                </c:pt>
                <c:pt idx="44231">
                  <c:v>1.3936826E-8</c:v>
                </c:pt>
                <c:pt idx="44232">
                  <c:v>1.3924211999999999E-8</c:v>
                </c:pt>
                <c:pt idx="44233">
                  <c:v>1.3911613E-8</c:v>
                </c:pt>
                <c:pt idx="44234">
                  <c:v>1.3899029E-8</c:v>
                </c:pt>
                <c:pt idx="44235">
                  <c:v>1.3886461000000001E-8</c:v>
                </c:pt>
                <c:pt idx="44236">
                  <c:v>1.3873906000000001E-8</c:v>
                </c:pt>
                <c:pt idx="44237">
                  <c:v>1.3861367E-8</c:v>
                </c:pt>
                <c:pt idx="44238">
                  <c:v>1.3848843E-8</c:v>
                </c:pt>
                <c:pt idx="44239">
                  <c:v>1.3836332999999999E-8</c:v>
                </c:pt>
                <c:pt idx="44240">
                  <c:v>1.3823838E-8</c:v>
                </c:pt>
                <c:pt idx="44241">
                  <c:v>1.3811358E-8</c:v>
                </c:pt>
                <c:pt idx="44242">
                  <c:v>1.3798893000000001E-8</c:v>
                </c:pt>
                <c:pt idx="44243">
                  <c:v>1.3786442E-8</c:v>
                </c:pt>
                <c:pt idx="44244">
                  <c:v>1.3774006E-8</c:v>
                </c:pt>
                <c:pt idx="44245">
                  <c:v>1.3761584999999999E-8</c:v>
                </c:pt>
                <c:pt idx="44246">
                  <c:v>1.3749178E-8</c:v>
                </c:pt>
                <c:pt idx="44247">
                  <c:v>1.3736786E-8</c:v>
                </c:pt>
                <c:pt idx="44248">
                  <c:v>1.3724408E-8</c:v>
                </c:pt>
                <c:pt idx="44249">
                  <c:v>1.3712046E-8</c:v>
                </c:pt>
                <c:pt idx="44250">
                  <c:v>1.3699697E-8</c:v>
                </c:pt>
                <c:pt idx="44251">
                  <c:v>1.3687363E-8</c:v>
                </c:pt>
                <c:pt idx="44252">
                  <c:v>1.3675044000000001E-8</c:v>
                </c:pt>
                <c:pt idx="44253">
                  <c:v>1.3662738999999999E-8</c:v>
                </c:pt>
                <c:pt idx="44254">
                  <c:v>1.3650449000000001E-8</c:v>
                </c:pt>
                <c:pt idx="44255">
                  <c:v>1.3638172E-8</c:v>
                </c:pt>
                <c:pt idx="44256">
                  <c:v>1.3625911E-8</c:v>
                </c:pt>
                <c:pt idx="44257">
                  <c:v>1.3613664000000001E-8</c:v>
                </c:pt>
                <c:pt idx="44258">
                  <c:v>1.3601431000000001E-8</c:v>
                </c:pt>
                <c:pt idx="44259">
                  <c:v>1.3589212E-8</c:v>
                </c:pt>
                <c:pt idx="44260">
                  <c:v>1.3577008000000001E-8</c:v>
                </c:pt>
                <c:pt idx="44261">
                  <c:v>1.3564817999999999E-8</c:v>
                </c:pt>
                <c:pt idx="44262">
                  <c:v>1.3552642000000001E-8</c:v>
                </c:pt>
                <c:pt idx="44263">
                  <c:v>1.354048E-8</c:v>
                </c:pt>
                <c:pt idx="44264">
                  <c:v>1.3528332E-8</c:v>
                </c:pt>
                <c:pt idx="44265">
                  <c:v>1.3516199000000001E-8</c:v>
                </c:pt>
                <c:pt idx="44266">
                  <c:v>1.350408E-8</c:v>
                </c:pt>
                <c:pt idx="44267">
                  <c:v>1.3491975E-8</c:v>
                </c:pt>
                <c:pt idx="44268">
                  <c:v>1.3479884E-8</c:v>
                </c:pt>
                <c:pt idx="44269">
                  <c:v>1.3467807E-8</c:v>
                </c:pt>
                <c:pt idx="44270">
                  <c:v>1.3455743999999999E-8</c:v>
                </c:pt>
                <c:pt idx="44271">
                  <c:v>1.3443695E-8</c:v>
                </c:pt>
                <c:pt idx="44272">
                  <c:v>1.343166E-8</c:v>
                </c:pt>
                <c:pt idx="44273">
                  <c:v>1.341964E-8</c:v>
                </c:pt>
                <c:pt idx="44274">
                  <c:v>1.3407632E-8</c:v>
                </c:pt>
                <c:pt idx="44275">
                  <c:v>1.3395639E-8</c:v>
                </c:pt>
                <c:pt idx="44276">
                  <c:v>1.338366E-8</c:v>
                </c:pt>
                <c:pt idx="44277">
                  <c:v>1.3371694999999999E-8</c:v>
                </c:pt>
                <c:pt idx="44278">
                  <c:v>1.3359744E-8</c:v>
                </c:pt>
                <c:pt idx="44279">
                  <c:v>1.3347805999999999E-8</c:v>
                </c:pt>
                <c:pt idx="44280">
                  <c:v>1.3335883E-8</c:v>
                </c:pt>
                <c:pt idx="44281">
                  <c:v>1.3323973E-8</c:v>
                </c:pt>
                <c:pt idx="44282">
                  <c:v>1.3312077E-8</c:v>
                </c:pt>
                <c:pt idx="44283">
                  <c:v>1.3300194999999999E-8</c:v>
                </c:pt>
                <c:pt idx="44284">
                  <c:v>1.3288325999999999E-8</c:v>
                </c:pt>
                <c:pt idx="44285">
                  <c:v>1.3276471E-8</c:v>
                </c:pt>
                <c:pt idx="44286">
                  <c:v>1.326463E-8</c:v>
                </c:pt>
                <c:pt idx="44287">
                  <c:v>1.3252801999999999E-8</c:v>
                </c:pt>
                <c:pt idx="44288">
                  <c:v>1.3240989000000001E-8</c:v>
                </c:pt>
                <c:pt idx="44289">
                  <c:v>1.3229187999999999E-8</c:v>
                </c:pt>
                <c:pt idx="44290">
                  <c:v>1.3217401000000001E-8</c:v>
                </c:pt>
                <c:pt idx="44291">
                  <c:v>1.3205629E-8</c:v>
                </c:pt>
                <c:pt idx="44292">
                  <c:v>1.3193869E-8</c:v>
                </c:pt>
                <c:pt idx="44293">
                  <c:v>1.3182123E-8</c:v>
                </c:pt>
                <c:pt idx="44294">
                  <c:v>1.317039E-8</c:v>
                </c:pt>
                <c:pt idx="44295">
                  <c:v>1.3158671E-8</c:v>
                </c:pt>
                <c:pt idx="44296">
                  <c:v>1.3146965000000001E-8</c:v>
                </c:pt>
                <c:pt idx="44297">
                  <c:v>1.3135273000000001E-8</c:v>
                </c:pt>
                <c:pt idx="44298">
                  <c:v>1.3123595000000001E-8</c:v>
                </c:pt>
                <c:pt idx="44299">
                  <c:v>1.3111929000000001E-8</c:v>
                </c:pt>
                <c:pt idx="44300">
                  <c:v>1.3100277E-8</c:v>
                </c:pt>
                <c:pt idx="44301">
                  <c:v>1.3088639E-8</c:v>
                </c:pt>
                <c:pt idx="44302">
                  <c:v>1.3077012999999999E-8</c:v>
                </c:pt>
                <c:pt idx="44303">
                  <c:v>1.3065401E-8</c:v>
                </c:pt>
                <c:pt idx="44304">
                  <c:v>1.3053802E-8</c:v>
                </c:pt>
                <c:pt idx="44305">
                  <c:v>1.3042217E-8</c:v>
                </c:pt>
                <c:pt idx="44306">
                  <c:v>1.3030645E-8</c:v>
                </c:pt>
                <c:pt idx="44307">
                  <c:v>1.3019086E-8</c:v>
                </c:pt>
                <c:pt idx="44308">
                  <c:v>1.300754E-8</c:v>
                </c:pt>
                <c:pt idx="44309">
                  <c:v>1.2996007E-8</c:v>
                </c:pt>
                <c:pt idx="44310">
                  <c:v>1.2984487E-8</c:v>
                </c:pt>
                <c:pt idx="44311">
                  <c:v>1.2972981E-8</c:v>
                </c:pt>
                <c:pt idx="44312">
                  <c:v>1.2961487999999999E-8</c:v>
                </c:pt>
                <c:pt idx="44313">
                  <c:v>1.2950007000000001E-8</c:v>
                </c:pt>
                <c:pt idx="44314">
                  <c:v>1.293854E-8</c:v>
                </c:pt>
                <c:pt idx="44315">
                  <c:v>1.2927086E-8</c:v>
                </c:pt>
                <c:pt idx="44316">
                  <c:v>1.2915645000000001E-8</c:v>
                </c:pt>
                <c:pt idx="44317">
                  <c:v>1.2904217000000001E-8</c:v>
                </c:pt>
                <c:pt idx="44318">
                  <c:v>1.2892802E-8</c:v>
                </c:pt>
                <c:pt idx="44319">
                  <c:v>1.28814E-8</c:v>
                </c:pt>
                <c:pt idx="44320">
                  <c:v>1.2870011000000001E-8</c:v>
                </c:pt>
                <c:pt idx="44321">
                  <c:v>1.2858635000000001E-8</c:v>
                </c:pt>
                <c:pt idx="44322">
                  <c:v>1.2847272E-8</c:v>
                </c:pt>
                <c:pt idx="44323">
                  <c:v>1.2835922E-8</c:v>
                </c:pt>
                <c:pt idx="44324">
                  <c:v>1.2824584E-8</c:v>
                </c:pt>
                <c:pt idx="44325">
                  <c:v>1.281326E-8</c:v>
                </c:pt>
                <c:pt idx="44326">
                  <c:v>1.2801947999999999E-8</c:v>
                </c:pt>
                <c:pt idx="44327">
                  <c:v>1.2790649000000001E-8</c:v>
                </c:pt>
                <c:pt idx="44328">
                  <c:v>1.2779363E-8</c:v>
                </c:pt>
                <c:pt idx="44329">
                  <c:v>1.2768089999999999E-8</c:v>
                </c:pt>
                <c:pt idx="44330">
                  <c:v>1.2756829E-8</c:v>
                </c:pt>
                <c:pt idx="44331">
                  <c:v>1.2745580999999999E-8</c:v>
                </c:pt>
                <c:pt idx="44332">
                  <c:v>1.2734346E-8</c:v>
                </c:pt>
                <c:pt idx="44333">
                  <c:v>1.2723124000000001E-8</c:v>
                </c:pt>
                <c:pt idx="44334">
                  <c:v>1.2711914000000001E-8</c:v>
                </c:pt>
                <c:pt idx="44335">
                  <c:v>1.2700717E-8</c:v>
                </c:pt>
                <c:pt idx="44336">
                  <c:v>1.2689532E-8</c:v>
                </c:pt>
                <c:pt idx="44337">
                  <c:v>1.2678361E-8</c:v>
                </c:pt>
                <c:pt idx="44338">
                  <c:v>1.2667202E-8</c:v>
                </c:pt>
                <c:pt idx="44339">
                  <c:v>1.2656055E-8</c:v>
                </c:pt>
                <c:pt idx="44340">
                  <c:v>1.2644921E-8</c:v>
                </c:pt>
                <c:pt idx="44341">
                  <c:v>1.2633799E-8</c:v>
                </c:pt>
                <c:pt idx="44342">
                  <c:v>1.262269E-8</c:v>
                </c:pt>
                <c:pt idx="44343">
                  <c:v>1.2611593E-8</c:v>
                </c:pt>
                <c:pt idx="44344">
                  <c:v>1.2600508E-8</c:v>
                </c:pt>
                <c:pt idx="44345">
                  <c:v>1.2589435999999999E-8</c:v>
                </c:pt>
                <c:pt idx="44346">
                  <c:v>1.2578377E-8</c:v>
                </c:pt>
                <c:pt idx="44347">
                  <c:v>1.2567329E-8</c:v>
                </c:pt>
                <c:pt idx="44348">
                  <c:v>1.2556295E-8</c:v>
                </c:pt>
                <c:pt idx="44349">
                  <c:v>1.2545272E-8</c:v>
                </c:pt>
                <c:pt idx="44350">
                  <c:v>1.2534262999999999E-8</c:v>
                </c:pt>
                <c:pt idx="44351">
                  <c:v>1.2523265000000001E-8</c:v>
                </c:pt>
                <c:pt idx="44352">
                  <c:v>1.251228E-8</c:v>
                </c:pt>
                <c:pt idx="44353">
                  <c:v>1.2501307999999999E-8</c:v>
                </c:pt>
                <c:pt idx="44354">
                  <c:v>1.2490346999999999E-8</c:v>
                </c:pt>
                <c:pt idx="44355">
                  <c:v>1.2479398E-8</c:v>
                </c:pt>
                <c:pt idx="44356">
                  <c:v>1.2468462E-8</c:v>
                </c:pt>
                <c:pt idx="44357">
                  <c:v>1.2457538E-8</c:v>
                </c:pt>
                <c:pt idx="44358">
                  <c:v>1.2446626E-8</c:v>
                </c:pt>
                <c:pt idx="44359">
                  <c:v>1.2435726E-8</c:v>
                </c:pt>
                <c:pt idx="44360">
                  <c:v>1.2424839E-8</c:v>
                </c:pt>
                <c:pt idx="44361">
                  <c:v>1.2413964E-8</c:v>
                </c:pt>
                <c:pt idx="44362">
                  <c:v>1.2403100999999999E-8</c:v>
                </c:pt>
                <c:pt idx="44363">
                  <c:v>1.239225E-8</c:v>
                </c:pt>
                <c:pt idx="44364">
                  <c:v>1.2381411E-8</c:v>
                </c:pt>
                <c:pt idx="44365">
                  <c:v>1.2370585E-8</c:v>
                </c:pt>
                <c:pt idx="44366">
                  <c:v>1.2359770000000001E-8</c:v>
                </c:pt>
                <c:pt idx="44367">
                  <c:v>1.2348967E-8</c:v>
                </c:pt>
                <c:pt idx="44368">
                  <c:v>1.2338177E-8</c:v>
                </c:pt>
                <c:pt idx="44369">
                  <c:v>1.2327398E-8</c:v>
                </c:pt>
                <c:pt idx="44370">
                  <c:v>1.2316631E-8</c:v>
                </c:pt>
                <c:pt idx="44371">
                  <c:v>1.2305876E-8</c:v>
                </c:pt>
                <c:pt idx="44372">
                  <c:v>1.2295134E-8</c:v>
                </c:pt>
                <c:pt idx="44373">
                  <c:v>1.2284403E-8</c:v>
                </c:pt>
                <c:pt idx="44374">
                  <c:v>1.2273682999999999E-8</c:v>
                </c:pt>
                <c:pt idx="44375">
                  <c:v>1.2262975999999999E-8</c:v>
                </c:pt>
                <c:pt idx="44376">
                  <c:v>1.2252281E-8</c:v>
                </c:pt>
                <c:pt idx="44377">
                  <c:v>1.2241597E-8</c:v>
                </c:pt>
                <c:pt idx="44378">
                  <c:v>1.2230926E-8</c:v>
                </c:pt>
                <c:pt idx="44379">
                  <c:v>1.2220266E-8</c:v>
                </c:pt>
                <c:pt idx="44380">
                  <c:v>1.2209617E-8</c:v>
                </c:pt>
                <c:pt idx="44381">
                  <c:v>1.2198980999999999E-8</c:v>
                </c:pt>
                <c:pt idx="44382">
                  <c:v>1.2188356999999999E-8</c:v>
                </c:pt>
                <c:pt idx="44383">
                  <c:v>1.2177743999999999E-8</c:v>
                </c:pt>
                <c:pt idx="44384">
                  <c:v>1.2167143E-8</c:v>
                </c:pt>
                <c:pt idx="44385">
                  <c:v>1.2156553000000001E-8</c:v>
                </c:pt>
                <c:pt idx="44386">
                  <c:v>1.2145976000000001E-8</c:v>
                </c:pt>
                <c:pt idx="44387">
                  <c:v>1.2135410000000001E-8</c:v>
                </c:pt>
                <c:pt idx="44388">
                  <c:v>1.2124856E-8</c:v>
                </c:pt>
                <c:pt idx="44389">
                  <c:v>1.2114313000000001E-8</c:v>
                </c:pt>
                <c:pt idx="44390">
                  <c:v>1.2103782E-8</c:v>
                </c:pt>
                <c:pt idx="44391">
                  <c:v>1.2093262E-8</c:v>
                </c:pt>
                <c:pt idx="44392">
                  <c:v>1.2082754000000001E-8</c:v>
                </c:pt>
                <c:pt idx="44393">
                  <c:v>1.2072258E-8</c:v>
                </c:pt>
                <c:pt idx="44394">
                  <c:v>1.2061773E-8</c:v>
                </c:pt>
                <c:pt idx="44395">
                  <c:v>1.20513E-8</c:v>
                </c:pt>
                <c:pt idx="44396">
                  <c:v>1.2040838E-8</c:v>
                </c:pt>
                <c:pt idx="44397">
                  <c:v>1.2030387E-8</c:v>
                </c:pt>
                <c:pt idx="44398">
                  <c:v>1.2019949E-8</c:v>
                </c:pt>
                <c:pt idx="44399">
                  <c:v>1.2009520999999999E-8</c:v>
                </c:pt>
                <c:pt idx="44400">
                  <c:v>1.1999105999999999E-8</c:v>
                </c:pt>
                <c:pt idx="44401">
                  <c:v>1.1992394999999999E-8</c:v>
                </c:pt>
                <c:pt idx="44402">
                  <c:v>1.1985686E-8</c:v>
                </c:pt>
                <c:pt idx="44403">
                  <c:v>1.1978981E-8</c:v>
                </c:pt>
                <c:pt idx="44404">
                  <c:v>1.1972281E-8</c:v>
                </c:pt>
                <c:pt idx="44405">
                  <c:v>1.1965584999999999E-8</c:v>
                </c:pt>
                <c:pt idx="44406">
                  <c:v>1.1958893E-8</c:v>
                </c:pt>
                <c:pt idx="44407">
                  <c:v>1.1952206E-8</c:v>
                </c:pt>
                <c:pt idx="44408">
                  <c:v>1.1945525000000001E-8</c:v>
                </c:pt>
                <c:pt idx="44409">
                  <c:v>1.1938848E-8</c:v>
                </c:pt>
                <c:pt idx="44410">
                  <c:v>1.1932176E-8</c:v>
                </c:pt>
                <c:pt idx="44411">
                  <c:v>1.1925508999999999E-8</c:v>
                </c:pt>
                <c:pt idx="44412">
                  <c:v>1.1918848E-8</c:v>
                </c:pt>
                <c:pt idx="44413">
                  <c:v>1.1912191999999999E-8</c:v>
                </c:pt>
                <c:pt idx="44414">
                  <c:v>1.1905541E-8</c:v>
                </c:pt>
                <c:pt idx="44415">
                  <c:v>1.1898894E-8</c:v>
                </c:pt>
                <c:pt idx="44416">
                  <c:v>1.1892252999999999E-8</c:v>
                </c:pt>
                <c:pt idx="44417">
                  <c:v>1.1885618E-8</c:v>
                </c:pt>
                <c:pt idx="44418">
                  <c:v>1.1878988E-8</c:v>
                </c:pt>
                <c:pt idx="44419">
                  <c:v>1.1872363E-8</c:v>
                </c:pt>
                <c:pt idx="44420">
                  <c:v>1.1865742000000001E-8</c:v>
                </c:pt>
                <c:pt idx="44421">
                  <c:v>1.1859127E-8</c:v>
                </c:pt>
                <c:pt idx="44422">
                  <c:v>1.1852517E-8</c:v>
                </c:pt>
                <c:pt idx="44423">
                  <c:v>1.1845912999999999E-8</c:v>
                </c:pt>
                <c:pt idx="44424">
                  <c:v>1.1839314E-8</c:v>
                </c:pt>
                <c:pt idx="44425">
                  <c:v>1.1832719999999999E-8</c:v>
                </c:pt>
                <c:pt idx="44426">
                  <c:v>1.1826131E-8</c:v>
                </c:pt>
                <c:pt idx="44427">
                  <c:v>1.1819548000000001E-8</c:v>
                </c:pt>
                <c:pt idx="44428">
                  <c:v>1.1812969E-8</c:v>
                </c:pt>
                <c:pt idx="44429">
                  <c:v>1.1806396E-8</c:v>
                </c:pt>
                <c:pt idx="44430">
                  <c:v>1.1799828E-8</c:v>
                </c:pt>
                <c:pt idx="44431">
                  <c:v>1.1793265E-8</c:v>
                </c:pt>
                <c:pt idx="44432">
                  <c:v>1.1786707999999999E-8</c:v>
                </c:pt>
                <c:pt idx="44433">
                  <c:v>1.1780156E-8</c:v>
                </c:pt>
                <c:pt idx="44434">
                  <c:v>1.1773609E-8</c:v>
                </c:pt>
                <c:pt idx="44435">
                  <c:v>1.1767067E-8</c:v>
                </c:pt>
                <c:pt idx="44436">
                  <c:v>1.1760529999999999E-8</c:v>
                </c:pt>
                <c:pt idx="44437">
                  <c:v>1.1753999E-8</c:v>
                </c:pt>
                <c:pt idx="44438">
                  <c:v>1.1747472000000001E-8</c:v>
                </c:pt>
                <c:pt idx="44439">
                  <c:v>1.1740951E-8</c:v>
                </c:pt>
                <c:pt idx="44440">
                  <c:v>1.1734435999999999E-8</c:v>
                </c:pt>
                <c:pt idx="44441">
                  <c:v>1.1727925E-8</c:v>
                </c:pt>
                <c:pt idx="44442">
                  <c:v>1.1721419000000001E-8</c:v>
                </c:pt>
                <c:pt idx="44443">
                  <c:v>1.1714919E-8</c:v>
                </c:pt>
                <c:pt idx="44444">
                  <c:v>1.1708423999999999E-8</c:v>
                </c:pt>
                <c:pt idx="44445">
                  <c:v>1.1701934E-8</c:v>
                </c:pt>
                <c:pt idx="44446">
                  <c:v>1.1695449000000001E-8</c:v>
                </c:pt>
                <c:pt idx="44447">
                  <c:v>1.168897E-8</c:v>
                </c:pt>
                <c:pt idx="44448">
                  <c:v>1.1682495000000001E-8</c:v>
                </c:pt>
                <c:pt idx="44449">
                  <c:v>1.1676024999999999E-8</c:v>
                </c:pt>
                <c:pt idx="44450">
                  <c:v>1.1669561E-8</c:v>
                </c:pt>
                <c:pt idx="44451">
                  <c:v>1.1663101999999999E-8</c:v>
                </c:pt>
                <c:pt idx="44452">
                  <c:v>1.1656649E-8</c:v>
                </c:pt>
                <c:pt idx="44453">
                  <c:v>1.1650199999999999E-8</c:v>
                </c:pt>
                <c:pt idx="44454">
                  <c:v>1.1643756E-8</c:v>
                </c:pt>
                <c:pt idx="44455">
                  <c:v>1.1637318000000001E-8</c:v>
                </c:pt>
                <c:pt idx="44456">
                  <c:v>1.1630885E-8</c:v>
                </c:pt>
                <c:pt idx="44457">
                  <c:v>1.1624456E-8</c:v>
                </c:pt>
                <c:pt idx="44458">
                  <c:v>1.1618033000000001E-8</c:v>
                </c:pt>
                <c:pt idx="44459">
                  <c:v>1.1611615E-8</c:v>
                </c:pt>
                <c:pt idx="44460">
                  <c:v>1.1605202E-8</c:v>
                </c:pt>
                <c:pt idx="44461">
                  <c:v>1.1598794000000001E-8</c:v>
                </c:pt>
                <c:pt idx="44462">
                  <c:v>1.1592390999999999E-8</c:v>
                </c:pt>
                <c:pt idx="44463">
                  <c:v>1.1585993E-8</c:v>
                </c:pt>
                <c:pt idx="44464">
                  <c:v>1.1579601E-8</c:v>
                </c:pt>
                <c:pt idx="44465">
                  <c:v>1.1573213000000001E-8</c:v>
                </c:pt>
                <c:pt idx="44466">
                  <c:v>1.1566830999999999E-8</c:v>
                </c:pt>
                <c:pt idx="44467">
                  <c:v>1.1560454E-8</c:v>
                </c:pt>
                <c:pt idx="44468">
                  <c:v>1.1554081E-8</c:v>
                </c:pt>
                <c:pt idx="44469">
                  <c:v>1.1547714E-8</c:v>
                </c:pt>
                <c:pt idx="44470">
                  <c:v>1.1541352E-8</c:v>
                </c:pt>
                <c:pt idx="44471">
                  <c:v>1.1534994E-8</c:v>
                </c:pt>
                <c:pt idx="44472">
                  <c:v>1.1528642E-8</c:v>
                </c:pt>
                <c:pt idx="44473">
                  <c:v>1.1522295E-8</c:v>
                </c:pt>
                <c:pt idx="44474">
                  <c:v>1.1515954000000001E-8</c:v>
                </c:pt>
                <c:pt idx="44475">
                  <c:v>1.1509616E-8</c:v>
                </c:pt>
                <c:pt idx="44476">
                  <c:v>1.1503285E-8</c:v>
                </c:pt>
                <c:pt idx="44477">
                  <c:v>1.1496957E-8</c:v>
                </c:pt>
                <c:pt idx="44478">
                  <c:v>1.1490635E-8</c:v>
                </c:pt>
                <c:pt idx="44479">
                  <c:v>1.1484317999999999E-8</c:v>
                </c:pt>
                <c:pt idx="44480">
                  <c:v>1.1478006000000001E-8</c:v>
                </c:pt>
                <c:pt idx="44481">
                  <c:v>1.1471699E-8</c:v>
                </c:pt>
                <c:pt idx="44482">
                  <c:v>1.1465398E-8</c:v>
                </c:pt>
                <c:pt idx="44483">
                  <c:v>1.1459100000000001E-8</c:v>
                </c:pt>
                <c:pt idx="44484">
                  <c:v>1.1452808E-8</c:v>
                </c:pt>
                <c:pt idx="44485">
                  <c:v>1.1446520999999999E-8</c:v>
                </c:pt>
                <c:pt idx="44486">
                  <c:v>1.1440239E-8</c:v>
                </c:pt>
                <c:pt idx="44487">
                  <c:v>1.1433961999999999E-8</c:v>
                </c:pt>
                <c:pt idx="44488">
                  <c:v>1.142769E-8</c:v>
                </c:pt>
                <c:pt idx="44489">
                  <c:v>1.1421422999999999E-8</c:v>
                </c:pt>
                <c:pt idx="44490">
                  <c:v>1.141516E-8</c:v>
                </c:pt>
                <c:pt idx="44491">
                  <c:v>1.1408903E-8</c:v>
                </c:pt>
                <c:pt idx="44492">
                  <c:v>1.1402650000000001E-8</c:v>
                </c:pt>
                <c:pt idx="44493">
                  <c:v>1.1396402999999999E-8</c:v>
                </c:pt>
                <c:pt idx="44494">
                  <c:v>1.1390161E-8</c:v>
                </c:pt>
                <c:pt idx="44495">
                  <c:v>1.1383923E-8</c:v>
                </c:pt>
                <c:pt idx="44496">
                  <c:v>1.1377691E-8</c:v>
                </c:pt>
                <c:pt idx="44497">
                  <c:v>1.1371463E-8</c:v>
                </c:pt>
                <c:pt idx="44498">
                  <c:v>1.136524E-8</c:v>
                </c:pt>
                <c:pt idx="44499">
                  <c:v>1.1359022E-8</c:v>
                </c:pt>
                <c:pt idx="44500">
                  <c:v>1.1352808999999999E-8</c:v>
                </c:pt>
                <c:pt idx="44501">
                  <c:v>1.1346601000000001E-8</c:v>
                </c:pt>
                <c:pt idx="44502">
                  <c:v>1.1340398E-8</c:v>
                </c:pt>
                <c:pt idx="44503">
                  <c:v>1.1334199E-8</c:v>
                </c:pt>
                <c:pt idx="44504">
                  <c:v>1.1328005999999999E-8</c:v>
                </c:pt>
                <c:pt idx="44505">
                  <c:v>1.1321817E-8</c:v>
                </c:pt>
                <c:pt idx="44506">
                  <c:v>1.1315633999999999E-8</c:v>
                </c:pt>
                <c:pt idx="44507">
                  <c:v>1.1309455E-8</c:v>
                </c:pt>
                <c:pt idx="44508">
                  <c:v>1.1303281000000001E-8</c:v>
                </c:pt>
                <c:pt idx="44509">
                  <c:v>1.1297111999999999E-8</c:v>
                </c:pt>
                <c:pt idx="44510">
                  <c:v>1.1290948E-8</c:v>
                </c:pt>
                <c:pt idx="44511">
                  <c:v>1.1284788E-8</c:v>
                </c:pt>
                <c:pt idx="44512">
                  <c:v>1.1278633E-8</c:v>
                </c:pt>
                <c:pt idx="44513">
                  <c:v>1.1272483E-8</c:v>
                </c:pt>
                <c:pt idx="44514">
                  <c:v>1.1266338E-8</c:v>
                </c:pt>
                <c:pt idx="44515">
                  <c:v>1.1260198E-8</c:v>
                </c:pt>
                <c:pt idx="44516">
                  <c:v>1.1254063E-8</c:v>
                </c:pt>
                <c:pt idx="44517">
                  <c:v>1.1247932000000001E-8</c:v>
                </c:pt>
                <c:pt idx="44518">
                  <c:v>1.1241807E-8</c:v>
                </c:pt>
                <c:pt idx="44519">
                  <c:v>1.1235684999999999E-8</c:v>
                </c:pt>
                <c:pt idx="44520">
                  <c:v>1.1229569E-8</c:v>
                </c:pt>
                <c:pt idx="44521">
                  <c:v>1.1223457999999999E-8</c:v>
                </c:pt>
                <c:pt idx="44522">
                  <c:v>1.1217351E-8</c:v>
                </c:pt>
                <c:pt idx="44523">
                  <c:v>1.1211250000000001E-8</c:v>
                </c:pt>
                <c:pt idx="44524">
                  <c:v>1.1205152000000001E-8</c:v>
                </c:pt>
                <c:pt idx="44525">
                  <c:v>1.1199060000000001E-8</c:v>
                </c:pt>
                <c:pt idx="44526">
                  <c:v>1.1192972999999999E-8</c:v>
                </c:pt>
                <c:pt idx="44527">
                  <c:v>1.1186889999999999E-8</c:v>
                </c:pt>
                <c:pt idx="44528">
                  <c:v>1.1180812000000001E-8</c:v>
                </c:pt>
                <c:pt idx="44529">
                  <c:v>1.1174738E-8</c:v>
                </c:pt>
                <c:pt idx="44530">
                  <c:v>1.116867E-8</c:v>
                </c:pt>
                <c:pt idx="44531">
                  <c:v>1.1162606000000001E-8</c:v>
                </c:pt>
                <c:pt idx="44532">
                  <c:v>1.1156547E-8</c:v>
                </c:pt>
                <c:pt idx="44533">
                  <c:v>1.1150492E-8</c:v>
                </c:pt>
                <c:pt idx="44534">
                  <c:v>1.1144442999999999E-8</c:v>
                </c:pt>
                <c:pt idx="44535">
                  <c:v>1.1138398E-8</c:v>
                </c:pt>
                <c:pt idx="44536">
                  <c:v>1.1132357E-8</c:v>
                </c:pt>
                <c:pt idx="44537">
                  <c:v>1.1126322E-8</c:v>
                </c:pt>
                <c:pt idx="44538">
                  <c:v>1.1120291E-8</c:v>
                </c:pt>
                <c:pt idx="44539">
                  <c:v>1.1114265E-8</c:v>
                </c:pt>
                <c:pt idx="44540">
                  <c:v>1.1108243999999999E-8</c:v>
                </c:pt>
                <c:pt idx="44541">
                  <c:v>1.1102228000000001E-8</c:v>
                </c:pt>
                <c:pt idx="44542">
                  <c:v>1.1096216E-8</c:v>
                </c:pt>
                <c:pt idx="44543">
                  <c:v>1.1090208000000001E-8</c:v>
                </c:pt>
                <c:pt idx="44544">
                  <c:v>1.1084206E-8</c:v>
                </c:pt>
                <c:pt idx="44545">
                  <c:v>1.1078208E-8</c:v>
                </c:pt>
                <c:pt idx="44546">
                  <c:v>1.1072214E-8</c:v>
                </c:pt>
                <c:pt idx="44547">
                  <c:v>1.1066225E-8</c:v>
                </c:pt>
                <c:pt idx="44548">
                  <c:v>1.1060242E-8</c:v>
                </c:pt>
                <c:pt idx="44549">
                  <c:v>1.1054262E-8</c:v>
                </c:pt>
                <c:pt idx="44550">
                  <c:v>1.1048288E-8</c:v>
                </c:pt>
                <c:pt idx="44551">
                  <c:v>1.1042317000000001E-8</c:v>
                </c:pt>
                <c:pt idx="44552">
                  <c:v>1.1036351E-8</c:v>
                </c:pt>
                <c:pt idx="44553">
                  <c:v>1.1030391000000001E-8</c:v>
                </c:pt>
                <c:pt idx="44554">
                  <c:v>1.1024435E-8</c:v>
                </c:pt>
                <c:pt idx="44555">
                  <c:v>1.1018483E-8</c:v>
                </c:pt>
                <c:pt idx="44556">
                  <c:v>1.1012536E-8</c:v>
                </c:pt>
                <c:pt idx="44557">
                  <c:v>1.1006593E-8</c:v>
                </c:pt>
                <c:pt idx="44558">
                  <c:v>1.1000655E-8</c:v>
                </c:pt>
                <c:pt idx="44559">
                  <c:v>1.0994721999999999E-8</c:v>
                </c:pt>
                <c:pt idx="44560">
                  <c:v>1.0988794000000001E-8</c:v>
                </c:pt>
                <c:pt idx="44561">
                  <c:v>1.098287E-8</c:v>
                </c:pt>
                <c:pt idx="44562">
                  <c:v>1.097695E-8</c:v>
                </c:pt>
                <c:pt idx="44563">
                  <c:v>1.0971035000000001E-8</c:v>
                </c:pt>
                <c:pt idx="44564">
                  <c:v>1.0965124999999999E-8</c:v>
                </c:pt>
                <c:pt idx="44565">
                  <c:v>1.0959218999999999E-8</c:v>
                </c:pt>
                <c:pt idx="44566">
                  <c:v>1.0953317999999999E-8</c:v>
                </c:pt>
                <c:pt idx="44567">
                  <c:v>1.0947421999999999E-8</c:v>
                </c:pt>
                <c:pt idx="44568">
                  <c:v>1.0941529E-8</c:v>
                </c:pt>
                <c:pt idx="44569">
                  <c:v>1.0935641999999999E-8</c:v>
                </c:pt>
                <c:pt idx="44570">
                  <c:v>1.0929758E-8</c:v>
                </c:pt>
                <c:pt idx="44571">
                  <c:v>1.0923880000000001E-8</c:v>
                </c:pt>
                <c:pt idx="44572">
                  <c:v>1.0918006000000001E-8</c:v>
                </c:pt>
                <c:pt idx="44573">
                  <c:v>1.0912136999999999E-8</c:v>
                </c:pt>
                <c:pt idx="44574">
                  <c:v>1.0906271999999999E-8</c:v>
                </c:pt>
                <c:pt idx="44575">
                  <c:v>1.0900412000000001E-8</c:v>
                </c:pt>
                <c:pt idx="44576">
                  <c:v>1.0894556E-8</c:v>
                </c:pt>
                <c:pt idx="44577">
                  <c:v>1.0888704999999999E-8</c:v>
                </c:pt>
                <c:pt idx="44578">
                  <c:v>1.0882858E-8</c:v>
                </c:pt>
                <c:pt idx="44579">
                  <c:v>1.0877016000000001E-8</c:v>
                </c:pt>
                <c:pt idx="44580">
                  <c:v>1.0871178000000001E-8</c:v>
                </c:pt>
                <c:pt idx="44581">
                  <c:v>1.0865344E-8</c:v>
                </c:pt>
                <c:pt idx="44582">
                  <c:v>1.0859515E-8</c:v>
                </c:pt>
                <c:pt idx="44583">
                  <c:v>1.085369E-8</c:v>
                </c:pt>
                <c:pt idx="44584">
                  <c:v>1.0847870000000001E-8</c:v>
                </c:pt>
                <c:pt idx="44585">
                  <c:v>1.0842053999999999E-8</c:v>
                </c:pt>
                <c:pt idx="44586">
                  <c:v>1.0836243E-8</c:v>
                </c:pt>
                <c:pt idx="44587">
                  <c:v>1.0830436E-8</c:v>
                </c:pt>
                <c:pt idx="44588">
                  <c:v>1.0824634E-8</c:v>
                </c:pt>
                <c:pt idx="44589">
                  <c:v>1.0818836E-8</c:v>
                </c:pt>
                <c:pt idx="44590">
                  <c:v>1.0813042000000001E-8</c:v>
                </c:pt>
                <c:pt idx="44591">
                  <c:v>1.0807253E-8</c:v>
                </c:pt>
                <c:pt idx="44592">
                  <c:v>1.0801468000000001E-8</c:v>
                </c:pt>
                <c:pt idx="44593">
                  <c:v>1.0795687999999999E-8</c:v>
                </c:pt>
                <c:pt idx="44594">
                  <c:v>1.0789911999999999E-8</c:v>
                </c:pt>
                <c:pt idx="44595">
                  <c:v>1.0784140999999999E-8</c:v>
                </c:pt>
                <c:pt idx="44596">
                  <c:v>1.0778374000000001E-8</c:v>
                </c:pt>
                <c:pt idx="44597">
                  <c:v>1.0772611E-8</c:v>
                </c:pt>
                <c:pt idx="44598">
                  <c:v>1.0766852999999999E-8</c:v>
                </c:pt>
                <c:pt idx="44599">
                  <c:v>1.07611E-8</c:v>
                </c:pt>
                <c:pt idx="44600">
                  <c:v>1.075535E-8</c:v>
                </c:pt>
                <c:pt idx="44601">
                  <c:v>1.0749606E-8</c:v>
                </c:pt>
                <c:pt idx="44602">
                  <c:v>1.0743865E-8</c:v>
                </c:pt>
                <c:pt idx="44603">
                  <c:v>1.0738129E-8</c:v>
                </c:pt>
                <c:pt idx="44604">
                  <c:v>1.0732397999999999E-8</c:v>
                </c:pt>
                <c:pt idx="44605">
                  <c:v>1.0726671E-8</c:v>
                </c:pt>
                <c:pt idx="44606">
                  <c:v>1.0720949000000001E-8</c:v>
                </c:pt>
                <c:pt idx="44607">
                  <c:v>1.0715229999999999E-8</c:v>
                </c:pt>
                <c:pt idx="44608">
                  <c:v>1.0709515999999999E-8</c:v>
                </c:pt>
                <c:pt idx="44609">
                  <c:v>1.0703806E-8</c:v>
                </c:pt>
                <c:pt idx="44610">
                  <c:v>1.06981E-8</c:v>
                </c:pt>
                <c:pt idx="44611">
                  <c:v>1.0692399000000001E-8</c:v>
                </c:pt>
                <c:pt idx="44612">
                  <c:v>1.0686701999999999E-8</c:v>
                </c:pt>
                <c:pt idx="44613">
                  <c:v>1.068101E-8</c:v>
                </c:pt>
                <c:pt idx="44614">
                  <c:v>1.0675322E-8</c:v>
                </c:pt>
                <c:pt idx="44615">
                  <c:v>1.0669639E-8</c:v>
                </c:pt>
                <c:pt idx="44616">
                  <c:v>1.0663959000000001E-8</c:v>
                </c:pt>
                <c:pt idx="44617">
                  <c:v>1.0658282999999999E-8</c:v>
                </c:pt>
                <c:pt idx="44618">
                  <c:v>1.0652612E-8</c:v>
                </c:pt>
                <c:pt idx="44619">
                  <c:v>1.0646946E-8</c:v>
                </c:pt>
                <c:pt idx="44620">
                  <c:v>1.0641283E-8</c:v>
                </c:pt>
                <c:pt idx="44621">
                  <c:v>1.0635626E-8</c:v>
                </c:pt>
                <c:pt idx="44622">
                  <c:v>1.0629971999999999E-8</c:v>
                </c:pt>
                <c:pt idx="44623">
                  <c:v>1.0624323E-8</c:v>
                </c:pt>
                <c:pt idx="44624">
                  <c:v>1.0618677E-8</c:v>
                </c:pt>
                <c:pt idx="44625">
                  <c:v>1.0613037000000001E-8</c:v>
                </c:pt>
                <c:pt idx="44626">
                  <c:v>1.06074E-8</c:v>
                </c:pt>
                <c:pt idx="44627">
                  <c:v>1.0601768E-8</c:v>
                </c:pt>
                <c:pt idx="44628">
                  <c:v>1.0596139999999999E-8</c:v>
                </c:pt>
                <c:pt idx="44629">
                  <c:v>1.0590516E-8</c:v>
                </c:pt>
                <c:pt idx="44630">
                  <c:v>1.0584897E-8</c:v>
                </c:pt>
                <c:pt idx="44631">
                  <c:v>1.0579281E-8</c:v>
                </c:pt>
                <c:pt idx="44632">
                  <c:v>1.0573671E-8</c:v>
                </c:pt>
                <c:pt idx="44633">
                  <c:v>1.0568064E-8</c:v>
                </c:pt>
                <c:pt idx="44634">
                  <c:v>1.0562461E-8</c:v>
                </c:pt>
                <c:pt idx="44635">
                  <c:v>1.0556862999999999E-8</c:v>
                </c:pt>
                <c:pt idx="44636">
                  <c:v>1.0551268999999999E-8</c:v>
                </c:pt>
                <c:pt idx="44637">
                  <c:v>1.0545678999999999E-8</c:v>
                </c:pt>
                <c:pt idx="44638">
                  <c:v>1.0540093E-8</c:v>
                </c:pt>
                <c:pt idx="44639">
                  <c:v>1.0534512E-8</c:v>
                </c:pt>
                <c:pt idx="44640">
                  <c:v>1.0528935E-8</c:v>
                </c:pt>
                <c:pt idx="44641">
                  <c:v>1.0523362000000001E-8</c:v>
                </c:pt>
                <c:pt idx="44642">
                  <c:v>1.0517793E-8</c:v>
                </c:pt>
                <c:pt idx="44643">
                  <c:v>1.0512228E-8</c:v>
                </c:pt>
                <c:pt idx="44644">
                  <c:v>1.0506667999999999E-8</c:v>
                </c:pt>
                <c:pt idx="44645">
                  <c:v>1.0501112E-8</c:v>
                </c:pt>
                <c:pt idx="44646">
                  <c:v>1.0495560000000001E-8</c:v>
                </c:pt>
                <c:pt idx="44647">
                  <c:v>1.0490012E-8</c:v>
                </c:pt>
                <c:pt idx="44648">
                  <c:v>1.0484468E-8</c:v>
                </c:pt>
                <c:pt idx="44649">
                  <c:v>1.0478929E-8</c:v>
                </c:pt>
                <c:pt idx="44650">
                  <c:v>1.0473394E-8</c:v>
                </c:pt>
                <c:pt idx="44651">
                  <c:v>1.0467862000000001E-8</c:v>
                </c:pt>
                <c:pt idx="44652">
                  <c:v>1.0462335000000001E-8</c:v>
                </c:pt>
                <c:pt idx="44653">
                  <c:v>1.0456812E-8</c:v>
                </c:pt>
                <c:pt idx="44654">
                  <c:v>1.0451293E-8</c:v>
                </c:pt>
                <c:pt idx="44655">
                  <c:v>1.0445778E-8</c:v>
                </c:pt>
                <c:pt idx="44656">
                  <c:v>1.0440268000000001E-8</c:v>
                </c:pt>
                <c:pt idx="44657">
                  <c:v>1.0434761E-8</c:v>
                </c:pt>
                <c:pt idx="44658">
                  <c:v>1.0429259E-8</c:v>
                </c:pt>
                <c:pt idx="44659">
                  <c:v>1.0423760999999999E-8</c:v>
                </c:pt>
                <c:pt idx="44660">
                  <c:v>1.0418267E-8</c:v>
                </c:pt>
                <c:pt idx="44661">
                  <c:v>1.0412777E-8</c:v>
                </c:pt>
                <c:pt idx="44662">
                  <c:v>1.0407292000000001E-8</c:v>
                </c:pt>
                <c:pt idx="44663">
                  <c:v>1.040181E-8</c:v>
                </c:pt>
                <c:pt idx="44664">
                  <c:v>1.0396333E-8</c:v>
                </c:pt>
                <c:pt idx="44665">
                  <c:v>1.0390859E-8</c:v>
                </c:pt>
                <c:pt idx="44666">
                  <c:v>1.0385389E-8</c:v>
                </c:pt>
                <c:pt idx="44667">
                  <c:v>1.0379924E-8</c:v>
                </c:pt>
                <c:pt idx="44668">
                  <c:v>1.0374462999999999E-8</c:v>
                </c:pt>
                <c:pt idx="44669">
                  <c:v>1.0369006E-8</c:v>
                </c:pt>
                <c:pt idx="44670">
                  <c:v>1.0363553999999999E-8</c:v>
                </c:pt>
                <c:pt idx="44671">
                  <c:v>1.0358105E-8</c:v>
                </c:pt>
                <c:pt idx="44672">
                  <c:v>1.0352659999999999E-8</c:v>
                </c:pt>
                <c:pt idx="44673">
                  <c:v>1.0347219E-8</c:v>
                </c:pt>
                <c:pt idx="44674">
                  <c:v>1.0341783E-8</c:v>
                </c:pt>
                <c:pt idx="44675">
                  <c:v>1.033635E-8</c:v>
                </c:pt>
                <c:pt idx="44676">
                  <c:v>1.0330921E-8</c:v>
                </c:pt>
                <c:pt idx="44677">
                  <c:v>1.0325496999999999E-8</c:v>
                </c:pt>
                <c:pt idx="44678">
                  <c:v>1.0320076E-8</c:v>
                </c:pt>
                <c:pt idx="44679">
                  <c:v>1.0314659999999999E-8</c:v>
                </c:pt>
                <c:pt idx="44680">
                  <c:v>1.0309248E-8</c:v>
                </c:pt>
                <c:pt idx="44681">
                  <c:v>1.0303839999999999E-8</c:v>
                </c:pt>
                <c:pt idx="44682">
                  <c:v>1.0298435E-8</c:v>
                </c:pt>
                <c:pt idx="44683">
                  <c:v>1.0293034999999999E-8</c:v>
                </c:pt>
                <c:pt idx="44684">
                  <c:v>1.0287638E-8</c:v>
                </c:pt>
                <c:pt idx="44685">
                  <c:v>1.0282246E-8</c:v>
                </c:pt>
                <c:pt idx="44686">
                  <c:v>1.0276857999999999E-8</c:v>
                </c:pt>
                <c:pt idx="44687">
                  <c:v>1.0271473E-8</c:v>
                </c:pt>
                <c:pt idx="44688">
                  <c:v>1.0266093000000001E-8</c:v>
                </c:pt>
                <c:pt idx="44689">
                  <c:v>1.0260717000000001E-8</c:v>
                </c:pt>
                <c:pt idx="44690">
                  <c:v>1.0255344E-8</c:v>
                </c:pt>
                <c:pt idx="44691">
                  <c:v>1.0249976E-8</c:v>
                </c:pt>
                <c:pt idx="44692">
                  <c:v>1.0244611E-8</c:v>
                </c:pt>
                <c:pt idx="44693">
                  <c:v>1.0239251000000001E-8</c:v>
                </c:pt>
                <c:pt idx="44694">
                  <c:v>1.0233895E-8</c:v>
                </c:pt>
                <c:pt idx="44695">
                  <c:v>1.0228542E-8</c:v>
                </c:pt>
                <c:pt idx="44696">
                  <c:v>1.0223194000000001E-8</c:v>
                </c:pt>
                <c:pt idx="44697">
                  <c:v>1.0217849999999999E-8</c:v>
                </c:pt>
                <c:pt idx="44698">
                  <c:v>1.0212508999999999E-8</c:v>
                </c:pt>
                <c:pt idx="44699">
                  <c:v>1.0207173000000001E-8</c:v>
                </c:pt>
                <c:pt idx="44700">
                  <c:v>1.020184E-8</c:v>
                </c:pt>
                <c:pt idx="44701">
                  <c:v>1.0196511E-8</c:v>
                </c:pt>
                <c:pt idx="44702">
                  <c:v>1.0191187E-8</c:v>
                </c:pt>
                <c:pt idx="44703">
                  <c:v>1.0185864999999999E-8</c:v>
                </c:pt>
                <c:pt idx="44704">
                  <c:v>1.0180549E-8</c:v>
                </c:pt>
                <c:pt idx="44705">
                  <c:v>1.0175235999999999E-8</c:v>
                </c:pt>
                <c:pt idx="44706">
                  <c:v>1.0169926999999999E-8</c:v>
                </c:pt>
                <c:pt idx="44707">
                  <c:v>1.0164622000000001E-8</c:v>
                </c:pt>
                <c:pt idx="44708">
                  <c:v>1.015932E-8</c:v>
                </c:pt>
                <c:pt idx="44709">
                  <c:v>1.0154023E-8</c:v>
                </c:pt>
                <c:pt idx="44710">
                  <c:v>1.014873E-8</c:v>
                </c:pt>
                <c:pt idx="44711">
                  <c:v>1.0143441E-8</c:v>
                </c:pt>
                <c:pt idx="44712">
                  <c:v>1.0138154999999999E-8</c:v>
                </c:pt>
                <c:pt idx="44713">
                  <c:v>1.0132873E-8</c:v>
                </c:pt>
                <c:pt idx="44714">
                  <c:v>1.0127596E-8</c:v>
                </c:pt>
                <c:pt idx="44715">
                  <c:v>1.0122322E-8</c:v>
                </c:pt>
                <c:pt idx="44716">
                  <c:v>1.0117052000000001E-8</c:v>
                </c:pt>
                <c:pt idx="44717">
                  <c:v>1.0111785999999999E-8</c:v>
                </c:pt>
                <c:pt idx="44718">
                  <c:v>1.0106524E-8</c:v>
                </c:pt>
                <c:pt idx="44719">
                  <c:v>1.0101265999999999E-8</c:v>
                </c:pt>
                <c:pt idx="44720">
                  <c:v>1.0096011E-8</c:v>
                </c:pt>
                <c:pt idx="44721">
                  <c:v>1.009076E-8</c:v>
                </c:pt>
                <c:pt idx="44722">
                  <c:v>1.0085514000000001E-8</c:v>
                </c:pt>
                <c:pt idx="44723">
                  <c:v>1.0080271E-8</c:v>
                </c:pt>
                <c:pt idx="44724">
                  <c:v>1.0075030999999999E-8</c:v>
                </c:pt>
                <c:pt idx="44725">
                  <c:v>1.0069797E-8</c:v>
                </c:pt>
                <c:pt idx="44726">
                  <c:v>1.0064565E-8</c:v>
                </c:pt>
                <c:pt idx="44727">
                  <c:v>1.0059336999999999E-8</c:v>
                </c:pt>
                <c:pt idx="44728">
                  <c:v>1.0054114E-8</c:v>
                </c:pt>
                <c:pt idx="44729">
                  <c:v>1.0048894E-8</c:v>
                </c:pt>
                <c:pt idx="44730">
                  <c:v>1.0043678E-8</c:v>
                </c:pt>
                <c:pt idx="44731">
                  <c:v>1.0038466E-8</c:v>
                </c:pt>
                <c:pt idx="44732">
                  <c:v>1.0033258000000001E-8</c:v>
                </c:pt>
                <c:pt idx="44733">
                  <c:v>1.0028052999999999E-8</c:v>
                </c:pt>
                <c:pt idx="44734">
                  <c:v>1.0022852999999999E-8</c:v>
                </c:pt>
                <c:pt idx="44735">
                  <c:v>1.0017656E-8</c:v>
                </c:pt>
                <c:pt idx="44736">
                  <c:v>1.0012462999999999E-8</c:v>
                </c:pt>
                <c:pt idx="44737">
                  <c:v>1.0007272999999999E-8</c:v>
                </c:pt>
                <c:pt idx="44738">
                  <c:v>1.0002088000000001E-8</c:v>
                </c:pt>
                <c:pt idx="44739">
                  <c:v>9.9969064000000001E-9</c:v>
                </c:pt>
                <c:pt idx="44740">
                  <c:v>9.9917283000000005E-9</c:v>
                </c:pt>
                <c:pt idx="44741">
                  <c:v>9.9865538000000004E-9</c:v>
                </c:pt>
                <c:pt idx="44742">
                  <c:v>9.9813837000000001E-9</c:v>
                </c:pt>
                <c:pt idx="44743">
                  <c:v>9.9762171999999992E-9</c:v>
                </c:pt>
                <c:pt idx="44744">
                  <c:v>9.9710541999999995E-9</c:v>
                </c:pt>
                <c:pt idx="44745">
                  <c:v>9.9658947999999993E-9</c:v>
                </c:pt>
                <c:pt idx="44746">
                  <c:v>9.9607398000000004E-9</c:v>
                </c:pt>
                <c:pt idx="44747">
                  <c:v>9.9555883999999994E-9</c:v>
                </c:pt>
                <c:pt idx="44748">
                  <c:v>9.9504404999999996E-9</c:v>
                </c:pt>
                <c:pt idx="44749">
                  <c:v>9.9452961000000008E-9</c:v>
                </c:pt>
                <c:pt idx="44750">
                  <c:v>9.9401563000000002E-9</c:v>
                </c:pt>
                <c:pt idx="44751">
                  <c:v>9.9350199000000007E-9</c:v>
                </c:pt>
                <c:pt idx="44752">
                  <c:v>9.9298871000000007E-9</c:v>
                </c:pt>
                <c:pt idx="44753">
                  <c:v>9.9247579000000001E-9</c:v>
                </c:pt>
                <c:pt idx="44754">
                  <c:v>9.9196322000000007E-9</c:v>
                </c:pt>
                <c:pt idx="44755">
                  <c:v>9.9145109999999994E-9</c:v>
                </c:pt>
                <c:pt idx="44756">
                  <c:v>9.9093932999999992E-9</c:v>
                </c:pt>
                <c:pt idx="44757">
                  <c:v>9.9042792000000002E-9</c:v>
                </c:pt>
                <c:pt idx="44758">
                  <c:v>9.8991686000000006E-9</c:v>
                </c:pt>
                <c:pt idx="44759">
                  <c:v>9.8940616000000006E-9</c:v>
                </c:pt>
                <c:pt idx="44760">
                  <c:v>9.8889581E-9</c:v>
                </c:pt>
                <c:pt idx="44761">
                  <c:v>9.8838591000000008E-9</c:v>
                </c:pt>
                <c:pt idx="44762">
                  <c:v>9.8787635999999994E-9</c:v>
                </c:pt>
                <c:pt idx="44763">
                  <c:v>9.8736716999999992E-9</c:v>
                </c:pt>
                <c:pt idx="44764">
                  <c:v>9.8685833000000001E-9</c:v>
                </c:pt>
                <c:pt idx="44765">
                  <c:v>9.8634985000000005E-9</c:v>
                </c:pt>
                <c:pt idx="44766">
                  <c:v>9.8584172000000003E-9</c:v>
                </c:pt>
                <c:pt idx="44767">
                  <c:v>9.8533403999999999E-9</c:v>
                </c:pt>
                <c:pt idx="44768">
                  <c:v>9.8482671000000007E-9</c:v>
                </c:pt>
                <c:pt idx="44769">
                  <c:v>9.8431973999999993E-9</c:v>
                </c:pt>
                <c:pt idx="44770">
                  <c:v>9.8381312000000006E-9</c:v>
                </c:pt>
                <c:pt idx="44771">
                  <c:v>9.8330685999999998E-9</c:v>
                </c:pt>
                <c:pt idx="44772">
                  <c:v>9.8280095000000001E-9</c:v>
                </c:pt>
                <c:pt idx="44773">
                  <c:v>9.8229549000000002E-9</c:v>
                </c:pt>
                <c:pt idx="44774">
                  <c:v>9.8179037999999997E-9</c:v>
                </c:pt>
                <c:pt idx="44775">
                  <c:v>9.8128563000000004E-9</c:v>
                </c:pt>
                <c:pt idx="44776">
                  <c:v>9.8078123000000006E-9</c:v>
                </c:pt>
                <c:pt idx="44777">
                  <c:v>9.8027719000000002E-9</c:v>
                </c:pt>
                <c:pt idx="44778">
                  <c:v>9.7977350999999994E-9</c:v>
                </c:pt>
                <c:pt idx="44779">
                  <c:v>9.7927017999999996E-9</c:v>
                </c:pt>
                <c:pt idx="44780">
                  <c:v>9.7876719999999994E-9</c:v>
                </c:pt>
                <c:pt idx="44781">
                  <c:v>9.7826458000000002E-9</c:v>
                </c:pt>
                <c:pt idx="44782">
                  <c:v>9.7776232000000006E-9</c:v>
                </c:pt>
                <c:pt idx="44783">
                  <c:v>9.7726041000000004E-9</c:v>
                </c:pt>
                <c:pt idx="44784">
                  <c:v>9.7675894E-9</c:v>
                </c:pt>
                <c:pt idx="44785">
                  <c:v>9.7625783000000007E-9</c:v>
                </c:pt>
                <c:pt idx="44786">
                  <c:v>9.7575707999999993E-9</c:v>
                </c:pt>
                <c:pt idx="44787">
                  <c:v>9.7525668000000006E-9</c:v>
                </c:pt>
                <c:pt idx="44788">
                  <c:v>9.7475662999999997E-9</c:v>
                </c:pt>
                <c:pt idx="44789">
                  <c:v>9.7425694E-9</c:v>
                </c:pt>
                <c:pt idx="44790">
                  <c:v>9.7375760999999998E-9</c:v>
                </c:pt>
                <c:pt idx="44791">
                  <c:v>9.7325863000000007E-9</c:v>
                </c:pt>
                <c:pt idx="44792">
                  <c:v>9.7276000999999994E-9</c:v>
                </c:pt>
                <c:pt idx="44793">
                  <c:v>9.7226173999999992E-9</c:v>
                </c:pt>
                <c:pt idx="44794">
                  <c:v>9.7176382000000002E-9</c:v>
                </c:pt>
                <c:pt idx="44795">
                  <c:v>9.7126627000000007E-9</c:v>
                </c:pt>
                <c:pt idx="44796">
                  <c:v>9.7076907000000006E-9</c:v>
                </c:pt>
                <c:pt idx="44797">
                  <c:v>9.7027222000000001E-9</c:v>
                </c:pt>
                <c:pt idx="44798">
                  <c:v>9.6977573000000006E-9</c:v>
                </c:pt>
                <c:pt idx="44799">
                  <c:v>9.6927959000000006E-9</c:v>
                </c:pt>
                <c:pt idx="44800">
                  <c:v>9.6878381000000001E-9</c:v>
                </c:pt>
                <c:pt idx="44801">
                  <c:v>9.6828838000000008E-9</c:v>
                </c:pt>
                <c:pt idx="44802">
                  <c:v>9.6779330999999992E-9</c:v>
                </c:pt>
                <c:pt idx="44803">
                  <c:v>9.6729860000000005E-9</c:v>
                </c:pt>
                <c:pt idx="44804">
                  <c:v>9.6680423999999996E-9</c:v>
                </c:pt>
                <c:pt idx="44805">
                  <c:v>9.6631022999999998E-9</c:v>
                </c:pt>
                <c:pt idx="44806">
                  <c:v>9.6581657999999994E-9</c:v>
                </c:pt>
                <c:pt idx="44807">
                  <c:v>9.6532329000000003E-9</c:v>
                </c:pt>
                <c:pt idx="44808">
                  <c:v>9.6483035000000006E-9</c:v>
                </c:pt>
                <c:pt idx="44809">
                  <c:v>9.6433777000000003E-9</c:v>
                </c:pt>
                <c:pt idx="44810">
                  <c:v>9.6384553999999996E-9</c:v>
                </c:pt>
                <c:pt idx="44811">
                  <c:v>9.6335366E-9</c:v>
                </c:pt>
                <c:pt idx="44812">
                  <c:v>9.6286214999999998E-9</c:v>
                </c:pt>
                <c:pt idx="44813">
                  <c:v>9.6237098000000008E-9</c:v>
                </c:pt>
                <c:pt idx="44814">
                  <c:v>9.6188017999999997E-9</c:v>
                </c:pt>
                <c:pt idx="44815">
                  <c:v>9.6138971999999996E-9</c:v>
                </c:pt>
                <c:pt idx="44816">
                  <c:v>9.6089963000000007E-9</c:v>
                </c:pt>
                <c:pt idx="44817">
                  <c:v>9.6040987999999996E-9</c:v>
                </c:pt>
                <c:pt idx="44818">
                  <c:v>9.5992049999999996E-9</c:v>
                </c:pt>
                <c:pt idx="44819">
                  <c:v>9.5943147000000008E-9</c:v>
                </c:pt>
                <c:pt idx="44820">
                  <c:v>9.5894278999999998E-9</c:v>
                </c:pt>
                <c:pt idx="44821">
                  <c:v>9.5845446999999999E-9</c:v>
                </c:pt>
                <c:pt idx="44822">
                  <c:v>9.5796641999999993E-9</c:v>
                </c:pt>
                <c:pt idx="44823">
                  <c:v>9.5747871999999997E-9</c:v>
                </c:pt>
                <c:pt idx="44824">
                  <c:v>9.5699137999999997E-9</c:v>
                </c:pt>
                <c:pt idx="44825">
                  <c:v>9.5650439000000007E-9</c:v>
                </c:pt>
                <c:pt idx="44826">
                  <c:v>9.5601774999999996E-9</c:v>
                </c:pt>
                <c:pt idx="44827">
                  <c:v>9.5553147999999996E-9</c:v>
                </c:pt>
                <c:pt idx="44828">
                  <c:v>9.5504555000000008E-9</c:v>
                </c:pt>
                <c:pt idx="44829">
                  <c:v>9.5455998999999998E-9</c:v>
                </c:pt>
                <c:pt idx="44830">
                  <c:v>9.5407476999999998E-9</c:v>
                </c:pt>
                <c:pt idx="44831">
                  <c:v>9.5358991999999995E-9</c:v>
                </c:pt>
                <c:pt idx="44832">
                  <c:v>9.5310532999999999E-9</c:v>
                </c:pt>
                <c:pt idx="44833">
                  <c:v>9.5262108999999998E-9</c:v>
                </c:pt>
                <c:pt idx="44834">
                  <c:v>9.5213720999999992E-9</c:v>
                </c:pt>
                <c:pt idx="44835">
                  <c:v>9.5165368999999997E-9</c:v>
                </c:pt>
                <c:pt idx="44836">
                  <c:v>9.5117051999999997E-9</c:v>
                </c:pt>
                <c:pt idx="44837">
                  <c:v>9.5068770999999992E-9</c:v>
                </c:pt>
                <c:pt idx="44838">
                  <c:v>9.5020524999999998E-9</c:v>
                </c:pt>
                <c:pt idx="44839">
                  <c:v>9.4972313999999999E-9</c:v>
                </c:pt>
                <c:pt idx="44840">
                  <c:v>9.4924130999999992E-9</c:v>
                </c:pt>
                <c:pt idx="44841">
                  <c:v>9.4875982999999997E-9</c:v>
                </c:pt>
                <c:pt idx="44842">
                  <c:v>9.4827869999999995E-9</c:v>
                </c:pt>
                <c:pt idx="44843">
                  <c:v>9.4779793000000006E-9</c:v>
                </c:pt>
                <c:pt idx="44844">
                  <c:v>9.4731750999999994E-9</c:v>
                </c:pt>
                <c:pt idx="44845">
                  <c:v>9.4683744999999994E-9</c:v>
                </c:pt>
                <c:pt idx="44846">
                  <c:v>9.4635775000000006E-9</c:v>
                </c:pt>
                <c:pt idx="44847">
                  <c:v>9.4587830999999992E-9</c:v>
                </c:pt>
                <c:pt idx="44848">
                  <c:v>9.4539923000000007E-9</c:v>
                </c:pt>
                <c:pt idx="44849">
                  <c:v>9.4492049999999999E-9</c:v>
                </c:pt>
                <c:pt idx="44850">
                  <c:v>9.4444212000000003E-9</c:v>
                </c:pt>
                <c:pt idx="44851">
                  <c:v>9.4396411000000002E-9</c:v>
                </c:pt>
                <c:pt idx="44852">
                  <c:v>9.4348635999999993E-9</c:v>
                </c:pt>
                <c:pt idx="44853">
                  <c:v>9.4300895999999995E-9</c:v>
                </c:pt>
                <c:pt idx="44854">
                  <c:v>9.4253191999999992E-9</c:v>
                </c:pt>
                <c:pt idx="44855">
                  <c:v>9.4205523E-9</c:v>
                </c:pt>
                <c:pt idx="44856">
                  <c:v>9.4157890000000003E-9</c:v>
                </c:pt>
                <c:pt idx="44857">
                  <c:v>9.4110283999999998E-9</c:v>
                </c:pt>
                <c:pt idx="44858">
                  <c:v>9.4062713000000004E-9</c:v>
                </c:pt>
                <c:pt idx="44859">
                  <c:v>9.4015178000000006E-9</c:v>
                </c:pt>
                <c:pt idx="44860">
                  <c:v>9.3967678000000001E-9</c:v>
                </c:pt>
                <c:pt idx="44861">
                  <c:v>9.3920205000000006E-9</c:v>
                </c:pt>
                <c:pt idx="44862">
                  <c:v>9.3872767000000005E-9</c:v>
                </c:pt>
                <c:pt idx="44863">
                  <c:v>9.3825364999999999E-9</c:v>
                </c:pt>
                <c:pt idx="44864">
                  <c:v>9.3777999000000004E-9</c:v>
                </c:pt>
                <c:pt idx="44865">
                  <c:v>9.3730659000000001E-9</c:v>
                </c:pt>
                <c:pt idx="44866">
                  <c:v>9.3683353999999993E-9</c:v>
                </c:pt>
                <c:pt idx="44867">
                  <c:v>9.3636085999999996E-9</c:v>
                </c:pt>
                <c:pt idx="44868">
                  <c:v>9.3588851999999994E-9</c:v>
                </c:pt>
                <c:pt idx="44869">
                  <c:v>9.3541646000000001E-9</c:v>
                </c:pt>
                <c:pt idx="44870">
                  <c:v>9.3494474000000002E-9</c:v>
                </c:pt>
                <c:pt idx="44871">
                  <c:v>9.3447338999999998E-9</c:v>
                </c:pt>
                <c:pt idx="44872">
                  <c:v>9.3400239000000006E-9</c:v>
                </c:pt>
                <c:pt idx="44873">
                  <c:v>9.3353165000000005E-9</c:v>
                </c:pt>
                <c:pt idx="44874">
                  <c:v>9.3306126999999999E-9</c:v>
                </c:pt>
                <c:pt idx="44875">
                  <c:v>9.3259125000000005E-9</c:v>
                </c:pt>
                <c:pt idx="44876">
                  <c:v>9.3212158000000005E-9</c:v>
                </c:pt>
                <c:pt idx="44877">
                  <c:v>9.3165217999999997E-9</c:v>
                </c:pt>
                <c:pt idx="44878">
                  <c:v>9.3118313000000001E-9</c:v>
                </c:pt>
                <c:pt idx="44879">
                  <c:v>9.3071443999999999E-9</c:v>
                </c:pt>
                <c:pt idx="44880">
                  <c:v>9.3024601000000006E-9</c:v>
                </c:pt>
                <c:pt idx="44881">
                  <c:v>9.2977794000000008E-9</c:v>
                </c:pt>
                <c:pt idx="44882">
                  <c:v>9.2931023000000004E-9</c:v>
                </c:pt>
                <c:pt idx="44883">
                  <c:v>9.2884286999999995E-9</c:v>
                </c:pt>
                <c:pt idx="44884">
                  <c:v>9.2837577999999995E-9</c:v>
                </c:pt>
                <c:pt idx="44885">
                  <c:v>9.2790904000000006E-9</c:v>
                </c:pt>
                <c:pt idx="44886">
                  <c:v>9.2744265999999995E-9</c:v>
                </c:pt>
                <c:pt idx="44887">
                  <c:v>9.2697653999999993E-9</c:v>
                </c:pt>
                <c:pt idx="44888">
                  <c:v>9.2651078000000002E-9</c:v>
                </c:pt>
                <c:pt idx="44889">
                  <c:v>9.2604537000000006E-9</c:v>
                </c:pt>
                <c:pt idx="44890">
                  <c:v>9.2558023000000001E-9</c:v>
                </c:pt>
                <c:pt idx="44891">
                  <c:v>9.2511544999999992E-9</c:v>
                </c:pt>
                <c:pt idx="44892">
                  <c:v>9.2465101999999994E-9</c:v>
                </c:pt>
                <c:pt idx="44893">
                  <c:v>9.2418686000000004E-9</c:v>
                </c:pt>
                <c:pt idx="44894">
                  <c:v>9.2372304999999993E-9</c:v>
                </c:pt>
                <c:pt idx="44895">
                  <c:v>9.2325959999999993E-9</c:v>
                </c:pt>
                <c:pt idx="44896">
                  <c:v>9.2279642000000001E-9</c:v>
                </c:pt>
                <c:pt idx="44897">
                  <c:v>9.2233359000000005E-9</c:v>
                </c:pt>
                <c:pt idx="44898">
                  <c:v>9.2187111000000003E-9</c:v>
                </c:pt>
                <c:pt idx="44899">
                  <c:v>9.2140889999999992E-9</c:v>
                </c:pt>
                <c:pt idx="44900">
                  <c:v>9.2094704999999994E-9</c:v>
                </c:pt>
                <c:pt idx="44901">
                  <c:v>9.2048547000000004E-9</c:v>
                </c:pt>
                <c:pt idx="44902">
                  <c:v>9.2002423000000008E-9</c:v>
                </c:pt>
                <c:pt idx="44903">
                  <c:v>9.1956336000000008E-9</c:v>
                </c:pt>
                <c:pt idx="44904">
                  <c:v>9.1910274999999999E-9</c:v>
                </c:pt>
                <c:pt idx="44905">
                  <c:v>9.1864250000000002E-9</c:v>
                </c:pt>
                <c:pt idx="44906">
                  <c:v>9.1818259999999999E-9</c:v>
                </c:pt>
                <c:pt idx="44907">
                  <c:v>9.1772296000000005E-9</c:v>
                </c:pt>
                <c:pt idx="44908">
                  <c:v>9.1726369000000005E-9</c:v>
                </c:pt>
                <c:pt idx="44909">
                  <c:v>9.1680467999999998E-9</c:v>
                </c:pt>
                <c:pt idx="44910">
                  <c:v>9.1634602000000002E-9</c:v>
                </c:pt>
                <c:pt idx="44911">
                  <c:v>9.1588772000000001E-9</c:v>
                </c:pt>
                <c:pt idx="44912">
                  <c:v>9.1542969000000008E-9</c:v>
                </c:pt>
                <c:pt idx="44913">
                  <c:v>9.1497200999999993E-9</c:v>
                </c:pt>
                <c:pt idx="44914">
                  <c:v>9.1451460000000004E-9</c:v>
                </c:pt>
                <c:pt idx="44915">
                  <c:v>9.1405753999999992E-9</c:v>
                </c:pt>
                <c:pt idx="44916">
                  <c:v>9.1360075000000006E-9</c:v>
                </c:pt>
                <c:pt idx="44917">
                  <c:v>9.1314431999999998E-9</c:v>
                </c:pt>
                <c:pt idx="44918">
                  <c:v>9.1268824000000002E-9</c:v>
                </c:pt>
                <c:pt idx="44919">
                  <c:v>9.1223241999999997E-9</c:v>
                </c:pt>
                <c:pt idx="44920">
                  <c:v>9.1177697000000004E-9</c:v>
                </c:pt>
                <c:pt idx="44921">
                  <c:v>9.1132177000000002E-9</c:v>
                </c:pt>
                <c:pt idx="44922">
                  <c:v>9.1086693999999995E-9</c:v>
                </c:pt>
                <c:pt idx="44923">
                  <c:v>9.1041236999999997E-9</c:v>
                </c:pt>
                <c:pt idx="44924">
                  <c:v>9.0995814999999994E-9</c:v>
                </c:pt>
                <c:pt idx="44925">
                  <c:v>9.0950429000000002E-9</c:v>
                </c:pt>
                <c:pt idx="44926">
                  <c:v>9.0905070000000002E-9</c:v>
                </c:pt>
                <c:pt idx="44927">
                  <c:v>9.0859745999999996E-9</c:v>
                </c:pt>
                <c:pt idx="44928">
                  <c:v>9.0814448999999999E-9</c:v>
                </c:pt>
                <c:pt idx="44929">
                  <c:v>9.0769187999999997E-9</c:v>
                </c:pt>
                <c:pt idx="44930">
                  <c:v>9.0723953000000004E-9</c:v>
                </c:pt>
                <c:pt idx="44931">
                  <c:v>9.0678753000000005E-9</c:v>
                </c:pt>
                <c:pt idx="44932">
                  <c:v>9.0633580999999998E-9</c:v>
                </c:pt>
                <c:pt idx="44933">
                  <c:v>9.0588443000000003E-9</c:v>
                </c:pt>
                <c:pt idx="44934">
                  <c:v>9.0543332999999999E-9</c:v>
                </c:pt>
                <c:pt idx="44935">
                  <c:v>9.0498258000000007E-9</c:v>
                </c:pt>
                <c:pt idx="44936">
                  <c:v>9.0453209000000006E-9</c:v>
                </c:pt>
                <c:pt idx="44937">
                  <c:v>9.0408196000000001E-9</c:v>
                </c:pt>
                <c:pt idx="44938">
                  <c:v>9.0363210000000004E-9</c:v>
                </c:pt>
                <c:pt idx="44939">
                  <c:v>9.0318260000000002E-9</c:v>
                </c:pt>
                <c:pt idx="44940">
                  <c:v>9.0273335000000008E-9</c:v>
                </c:pt>
                <c:pt idx="44941">
                  <c:v>9.0228446999999993E-9</c:v>
                </c:pt>
                <c:pt idx="44942">
                  <c:v>9.0183585000000002E-9</c:v>
                </c:pt>
                <c:pt idx="44943">
                  <c:v>9.0138759000000007E-9</c:v>
                </c:pt>
                <c:pt idx="44944">
                  <c:v>9.0093959000000003E-9</c:v>
                </c:pt>
                <c:pt idx="44945">
                  <c:v>9.0049194999999994E-9</c:v>
                </c:pt>
                <c:pt idx="44946">
                  <c:v>9.0004456999999993E-9</c:v>
                </c:pt>
                <c:pt idx="44947">
                  <c:v>8.9959755000000004E-9</c:v>
                </c:pt>
                <c:pt idx="44948">
                  <c:v>8.9915080000000007E-9</c:v>
                </c:pt>
                <c:pt idx="44949">
                  <c:v>8.9870440000000005E-9</c:v>
                </c:pt>
                <c:pt idx="44950">
                  <c:v>8.9825826999999994E-9</c:v>
                </c:pt>
                <c:pt idx="44951">
                  <c:v>8.9781248999999995E-9</c:v>
                </c:pt>
                <c:pt idx="44952">
                  <c:v>8.9736698000000004E-9</c:v>
                </c:pt>
                <c:pt idx="44953">
                  <c:v>8.9692182999999992E-9</c:v>
                </c:pt>
                <c:pt idx="44954">
                  <c:v>8.9647694000000005E-9</c:v>
                </c:pt>
                <c:pt idx="44955">
                  <c:v>8.9603231999999993E-9</c:v>
                </c:pt>
                <c:pt idx="44956">
                  <c:v>8.9558804999999992E-9</c:v>
                </c:pt>
                <c:pt idx="44957">
                  <c:v>8.9514405E-9</c:v>
                </c:pt>
                <c:pt idx="44958">
                  <c:v>8.9470040000000003E-9</c:v>
                </c:pt>
                <c:pt idx="44959">
                  <c:v>8.9425701999999997E-9</c:v>
                </c:pt>
                <c:pt idx="44960">
                  <c:v>8.9381400000000003E-9</c:v>
                </c:pt>
                <c:pt idx="44961">
                  <c:v>8.9337124000000001E-9</c:v>
                </c:pt>
                <c:pt idx="44962">
                  <c:v>8.9292875000000007E-9</c:v>
                </c:pt>
                <c:pt idx="44963">
                  <c:v>8.9248661999999992E-9</c:v>
                </c:pt>
                <c:pt idx="44964">
                  <c:v>8.9204475000000002E-9</c:v>
                </c:pt>
                <c:pt idx="44965">
                  <c:v>8.9160324000000006E-9</c:v>
                </c:pt>
                <c:pt idx="44966">
                  <c:v>8.9116199000000003E-9</c:v>
                </c:pt>
                <c:pt idx="44967">
                  <c:v>8.9072109999999994E-9</c:v>
                </c:pt>
                <c:pt idx="44968">
                  <c:v>8.9028046999999993E-9</c:v>
                </c:pt>
                <c:pt idx="44969">
                  <c:v>8.8984011000000001E-9</c:v>
                </c:pt>
                <c:pt idx="44970">
                  <c:v>8.8940011000000005E-9</c:v>
                </c:pt>
                <c:pt idx="44971">
                  <c:v>8.8896036999999999E-9</c:v>
                </c:pt>
                <c:pt idx="44972">
                  <c:v>8.8852099000000006E-9</c:v>
                </c:pt>
                <c:pt idx="44973">
                  <c:v>8.8808187000000004E-9</c:v>
                </c:pt>
                <c:pt idx="44974">
                  <c:v>8.8764302999999994E-9</c:v>
                </c:pt>
                <c:pt idx="44975">
                  <c:v>8.8720452999999995E-9</c:v>
                </c:pt>
                <c:pt idx="44976">
                  <c:v>8.8676630000000005E-9</c:v>
                </c:pt>
                <c:pt idx="44977">
                  <c:v>8.8632834000000007E-9</c:v>
                </c:pt>
                <c:pt idx="44978">
                  <c:v>8.8589074000000004E-9</c:v>
                </c:pt>
                <c:pt idx="44979">
                  <c:v>8.8545339999999992E-9</c:v>
                </c:pt>
                <c:pt idx="44980">
                  <c:v>8.8501641999999992E-9</c:v>
                </c:pt>
                <c:pt idx="44981">
                  <c:v>8.8457970000000001E-9</c:v>
                </c:pt>
                <c:pt idx="44982">
                  <c:v>8.8414325000000001E-9</c:v>
                </c:pt>
                <c:pt idx="44983">
                  <c:v>8.8370714999999996E-9</c:v>
                </c:pt>
                <c:pt idx="44984">
                  <c:v>8.8327132E-9</c:v>
                </c:pt>
                <c:pt idx="44985">
                  <c:v>8.8283575999999995E-9</c:v>
                </c:pt>
                <c:pt idx="44986">
                  <c:v>8.8240055000000002E-9</c:v>
                </c:pt>
                <c:pt idx="44987">
                  <c:v>8.8196561000000001E-9</c:v>
                </c:pt>
                <c:pt idx="44988">
                  <c:v>8.8153093999999992E-9</c:v>
                </c:pt>
                <c:pt idx="44989">
                  <c:v>8.8109661999999994E-9</c:v>
                </c:pt>
                <c:pt idx="44990">
                  <c:v>8.8066257000000005E-9</c:v>
                </c:pt>
                <c:pt idx="44991">
                  <c:v>8.8022878000000008E-9</c:v>
                </c:pt>
                <c:pt idx="44992">
                  <c:v>8.7979535000000005E-9</c:v>
                </c:pt>
                <c:pt idx="44993">
                  <c:v>8.7936217999999994E-9</c:v>
                </c:pt>
                <c:pt idx="44994">
                  <c:v>8.7892927999999992E-9</c:v>
                </c:pt>
                <c:pt idx="44995">
                  <c:v>8.7849674000000001E-9</c:v>
                </c:pt>
                <c:pt idx="44996">
                  <c:v>8.7806447000000002E-9</c:v>
                </c:pt>
                <c:pt idx="44997">
                  <c:v>8.7763245999999995E-9</c:v>
                </c:pt>
                <c:pt idx="44998">
                  <c:v>8.772008E-9</c:v>
                </c:pt>
                <c:pt idx="44999">
                  <c:v>8.7676940999999996E-9</c:v>
                </c:pt>
                <c:pt idx="45000">
                  <c:v>8.7633829000000001E-9</c:v>
                </c:pt>
                <c:pt idx="45001">
                  <c:v>8.7608995999999993E-9</c:v>
                </c:pt>
                <c:pt idx="45002">
                  <c:v>8.7584143999999995E-9</c:v>
                </c:pt>
                <c:pt idx="45003">
                  <c:v>8.7559283999999995E-9</c:v>
                </c:pt>
                <c:pt idx="45004">
                  <c:v>8.7534423999999994E-9</c:v>
                </c:pt>
                <c:pt idx="45005">
                  <c:v>8.7509563999999994E-9</c:v>
                </c:pt>
                <c:pt idx="45006">
                  <c:v>8.7484695000000008E-9</c:v>
                </c:pt>
                <c:pt idx="45007">
                  <c:v>8.7459826000000004E-9</c:v>
                </c:pt>
                <c:pt idx="45008">
                  <c:v>8.7434966000000004E-9</c:v>
                </c:pt>
                <c:pt idx="45009">
                  <c:v>8.7410106000000004E-9</c:v>
                </c:pt>
                <c:pt idx="45010">
                  <c:v>8.7385246000000004E-9</c:v>
                </c:pt>
                <c:pt idx="45011">
                  <c:v>8.7360394000000006E-9</c:v>
                </c:pt>
                <c:pt idx="45012">
                  <c:v>8.7335542999999992E-9</c:v>
                </c:pt>
                <c:pt idx="45013">
                  <c:v>8.7310700999999997E-9</c:v>
                </c:pt>
                <c:pt idx="45014">
                  <c:v>8.7285859000000003E-9</c:v>
                </c:pt>
                <c:pt idx="45015">
                  <c:v>8.7261024999999994E-9</c:v>
                </c:pt>
                <c:pt idx="45016">
                  <c:v>8.7236200000000005E-9</c:v>
                </c:pt>
                <c:pt idx="45017">
                  <c:v>8.7211376E-9</c:v>
                </c:pt>
                <c:pt idx="45018">
                  <c:v>8.7186559999999997E-9</c:v>
                </c:pt>
                <c:pt idx="45019">
                  <c:v>8.7161752999999997E-9</c:v>
                </c:pt>
                <c:pt idx="45020">
                  <c:v>8.7136955E-9</c:v>
                </c:pt>
                <c:pt idx="45021">
                  <c:v>8.7112157000000003E-9</c:v>
                </c:pt>
                <c:pt idx="45022">
                  <c:v>8.7087367999999992E-9</c:v>
                </c:pt>
                <c:pt idx="45023">
                  <c:v>8.7062588000000001E-9</c:v>
                </c:pt>
                <c:pt idx="45024">
                  <c:v>8.7037816999999996E-9</c:v>
                </c:pt>
                <c:pt idx="45025">
                  <c:v>8.7013046000000008E-9</c:v>
                </c:pt>
                <c:pt idx="45026">
                  <c:v>8.6988283000000005E-9</c:v>
                </c:pt>
                <c:pt idx="45027">
                  <c:v>8.6963530000000006E-9</c:v>
                </c:pt>
                <c:pt idx="45028">
                  <c:v>8.6938784999999993E-9</c:v>
                </c:pt>
                <c:pt idx="45029">
                  <c:v>8.6914048999999999E-9</c:v>
                </c:pt>
                <c:pt idx="45030">
                  <c:v>8.6889322000000008E-9</c:v>
                </c:pt>
                <c:pt idx="45031">
                  <c:v>8.6864604000000003E-9</c:v>
                </c:pt>
                <c:pt idx="45032">
                  <c:v>8.6839895000000002E-9</c:v>
                </c:pt>
                <c:pt idx="45033">
                  <c:v>8.6815195000000003E-9</c:v>
                </c:pt>
                <c:pt idx="45034">
                  <c:v>8.6790504000000007E-9</c:v>
                </c:pt>
                <c:pt idx="45035">
                  <c:v>8.6765811999999994E-9</c:v>
                </c:pt>
                <c:pt idx="45036">
                  <c:v>8.6741130000000001E-9</c:v>
                </c:pt>
                <c:pt idx="45037">
                  <c:v>8.6716455999999994E-9</c:v>
                </c:pt>
                <c:pt idx="45038">
                  <c:v>8.6691792000000006E-9</c:v>
                </c:pt>
                <c:pt idx="45039">
                  <c:v>8.6667136000000005E-9</c:v>
                </c:pt>
                <c:pt idx="45040">
                  <c:v>8.6642489000000006E-9</c:v>
                </c:pt>
                <c:pt idx="45041">
                  <c:v>8.6617850999999994E-9</c:v>
                </c:pt>
                <c:pt idx="45042">
                  <c:v>8.6593221000000001E-9</c:v>
                </c:pt>
                <c:pt idx="45043">
                  <c:v>8.6568600999999994E-9</c:v>
                </c:pt>
                <c:pt idx="45044">
                  <c:v>8.6543990000000007E-9</c:v>
                </c:pt>
                <c:pt idx="45045">
                  <c:v>8.6519387000000006E-9</c:v>
                </c:pt>
                <c:pt idx="45046">
                  <c:v>8.6494793999999992E-9</c:v>
                </c:pt>
                <c:pt idx="45047">
                  <c:v>8.6470208999999997E-9</c:v>
                </c:pt>
                <c:pt idx="45048">
                  <c:v>8.6445633000000004E-9</c:v>
                </c:pt>
                <c:pt idx="45049">
                  <c:v>8.6421065999999998E-9</c:v>
                </c:pt>
                <c:pt idx="45050">
                  <c:v>8.6396507999999995E-9</c:v>
                </c:pt>
                <c:pt idx="45051">
                  <c:v>8.6371957999999994E-9</c:v>
                </c:pt>
                <c:pt idx="45052">
                  <c:v>8.6347417999999996E-9</c:v>
                </c:pt>
                <c:pt idx="45053">
                  <c:v>8.6322887000000002E-9</c:v>
                </c:pt>
                <c:pt idx="45054">
                  <c:v>8.6298363999999993E-9</c:v>
                </c:pt>
                <c:pt idx="45055">
                  <c:v>8.6273859000000007E-9</c:v>
                </c:pt>
                <c:pt idx="45056">
                  <c:v>8.6249363000000007E-9</c:v>
                </c:pt>
                <c:pt idx="45057">
                  <c:v>8.6224875999999993E-9</c:v>
                </c:pt>
                <c:pt idx="45058">
                  <c:v>8.6200397999999999E-9</c:v>
                </c:pt>
                <c:pt idx="45059">
                  <c:v>8.6175929000000007E-9</c:v>
                </c:pt>
                <c:pt idx="45060">
                  <c:v>8.6151468000000002E-9</c:v>
                </c:pt>
                <c:pt idx="45061">
                  <c:v>8.6127017E-9</c:v>
                </c:pt>
                <c:pt idx="45062">
                  <c:v>8.6102574E-9</c:v>
                </c:pt>
                <c:pt idx="45063">
                  <c:v>8.6078140000000003E-9</c:v>
                </c:pt>
                <c:pt idx="45064">
                  <c:v>8.6053714999999993E-9</c:v>
                </c:pt>
                <c:pt idx="45065">
                  <c:v>8.6029299000000002E-9</c:v>
                </c:pt>
                <c:pt idx="45066">
                  <c:v>8.6004891999999997E-9</c:v>
                </c:pt>
                <c:pt idx="45067">
                  <c:v>8.5980493999999995E-9</c:v>
                </c:pt>
                <c:pt idx="45068">
                  <c:v>8.5956103999999996E-9</c:v>
                </c:pt>
                <c:pt idx="45069">
                  <c:v>8.5931733000000002E-9</c:v>
                </c:pt>
                <c:pt idx="45070">
                  <c:v>8.5907369999999995E-9</c:v>
                </c:pt>
                <c:pt idx="45071">
                  <c:v>8.5883016000000007E-9</c:v>
                </c:pt>
                <c:pt idx="45072">
                  <c:v>8.5858671000000006E-9</c:v>
                </c:pt>
                <c:pt idx="45073">
                  <c:v>8.5834335000000007E-9</c:v>
                </c:pt>
                <c:pt idx="45074">
                  <c:v>8.5810007999999995E-9</c:v>
                </c:pt>
                <c:pt idx="45075">
                  <c:v>8.5785690000000002E-9</c:v>
                </c:pt>
                <c:pt idx="45076">
                  <c:v>8.5761379999999995E-9</c:v>
                </c:pt>
                <c:pt idx="45077">
                  <c:v>8.5737080000000008E-9</c:v>
                </c:pt>
                <c:pt idx="45078">
                  <c:v>8.5712788000000006E-9</c:v>
                </c:pt>
                <c:pt idx="45079">
                  <c:v>8.5688513999999995E-9</c:v>
                </c:pt>
                <c:pt idx="45080">
                  <c:v>8.5664249000000002E-9</c:v>
                </c:pt>
                <c:pt idx="45081">
                  <c:v>8.5639992999999996E-9</c:v>
                </c:pt>
                <c:pt idx="45082">
                  <c:v>8.5615745999999992E-9</c:v>
                </c:pt>
                <c:pt idx="45083">
                  <c:v>8.5591507000000008E-9</c:v>
                </c:pt>
                <c:pt idx="45084">
                  <c:v>8.5567277999999994E-9</c:v>
                </c:pt>
                <c:pt idx="45085">
                  <c:v>8.5543056999999999E-9</c:v>
                </c:pt>
                <c:pt idx="45086">
                  <c:v>8.5518845000000007E-9</c:v>
                </c:pt>
                <c:pt idx="45087">
                  <c:v>8.5494642000000001E-9</c:v>
                </c:pt>
                <c:pt idx="45088">
                  <c:v>8.5470457E-9</c:v>
                </c:pt>
                <c:pt idx="45089">
                  <c:v>8.5446281000000003E-9</c:v>
                </c:pt>
                <c:pt idx="45090">
                  <c:v>8.5422113999999992E-9</c:v>
                </c:pt>
                <c:pt idx="45091">
                  <c:v>8.5397955E-9</c:v>
                </c:pt>
                <c:pt idx="45092">
                  <c:v>8.5373805999999995E-9</c:v>
                </c:pt>
                <c:pt idx="45093">
                  <c:v>8.5349664999999992E-9</c:v>
                </c:pt>
                <c:pt idx="45094">
                  <c:v>8.5325532999999993E-9</c:v>
                </c:pt>
                <c:pt idx="45095">
                  <c:v>8.5301418999999999E-9</c:v>
                </c:pt>
                <c:pt idx="45096">
                  <c:v>8.5277314000000007E-9</c:v>
                </c:pt>
                <c:pt idx="45097">
                  <c:v>8.5253218000000002E-9</c:v>
                </c:pt>
                <c:pt idx="45098">
                  <c:v>8.522913E-9</c:v>
                </c:pt>
                <c:pt idx="45099">
                  <c:v>8.5205052000000001E-9</c:v>
                </c:pt>
                <c:pt idx="45100">
                  <c:v>8.5180982000000004E-9</c:v>
                </c:pt>
                <c:pt idx="45101">
                  <c:v>8.5156921999999994E-9</c:v>
                </c:pt>
                <c:pt idx="45102">
                  <c:v>8.5132870000000004E-9</c:v>
                </c:pt>
                <c:pt idx="45103">
                  <c:v>8.5108836000000002E-9</c:v>
                </c:pt>
                <c:pt idx="45104">
                  <c:v>8.5084810000000003E-9</c:v>
                </c:pt>
                <c:pt idx="45105">
                  <c:v>8.5060794000000007E-9</c:v>
                </c:pt>
                <c:pt idx="45106">
                  <c:v>8.5036786999999997E-9</c:v>
                </c:pt>
                <c:pt idx="45107">
                  <c:v>8.5012788000000007E-9</c:v>
                </c:pt>
                <c:pt idx="45108">
                  <c:v>8.4988798000000003E-9</c:v>
                </c:pt>
                <c:pt idx="45109">
                  <c:v>8.4964817000000001E-9</c:v>
                </c:pt>
                <c:pt idx="45110">
                  <c:v>8.4940854000000006E-9</c:v>
                </c:pt>
                <c:pt idx="45111">
                  <c:v>8.4916899999999997E-9</c:v>
                </c:pt>
                <c:pt idx="45112">
                  <c:v>8.4892955000000007E-9</c:v>
                </c:pt>
                <c:pt idx="45113">
                  <c:v>8.4869018000000003E-9</c:v>
                </c:pt>
                <c:pt idx="45114">
                  <c:v>8.4845091000000002E-9</c:v>
                </c:pt>
                <c:pt idx="45115">
                  <c:v>8.4821172000000004E-9</c:v>
                </c:pt>
                <c:pt idx="45116">
                  <c:v>8.4797262999999993E-9</c:v>
                </c:pt>
                <c:pt idx="45117">
                  <c:v>8.4773371000000003E-9</c:v>
                </c:pt>
                <c:pt idx="45118">
                  <c:v>8.4749487E-9</c:v>
                </c:pt>
                <c:pt idx="45119">
                  <c:v>8.4725613E-9</c:v>
                </c:pt>
                <c:pt idx="45120">
                  <c:v>8.4701748000000002E-9</c:v>
                </c:pt>
                <c:pt idx="45121">
                  <c:v>8.4677891000000007E-9</c:v>
                </c:pt>
                <c:pt idx="45122">
                  <c:v>8.4654043999999999E-9</c:v>
                </c:pt>
                <c:pt idx="45123">
                  <c:v>8.4630204999999993E-9</c:v>
                </c:pt>
                <c:pt idx="45124">
                  <c:v>8.4606383999999993E-9</c:v>
                </c:pt>
                <c:pt idx="45125">
                  <c:v>8.4582571999999996E-9</c:v>
                </c:pt>
                <c:pt idx="45126">
                  <c:v>8.4558769000000002E-9</c:v>
                </c:pt>
                <c:pt idx="45127">
                  <c:v>8.4534974999999994E-9</c:v>
                </c:pt>
                <c:pt idx="45128">
                  <c:v>8.4511189000000006E-9</c:v>
                </c:pt>
                <c:pt idx="45129">
                  <c:v>8.4487413000000003E-9</c:v>
                </c:pt>
                <c:pt idx="45130">
                  <c:v>8.4463654000000007E-9</c:v>
                </c:pt>
                <c:pt idx="45131">
                  <c:v>8.4439903999999996E-9</c:v>
                </c:pt>
                <c:pt idx="45132">
                  <c:v>8.4416163000000005E-9</c:v>
                </c:pt>
                <c:pt idx="45133">
                  <c:v>8.4392431000000001E-9</c:v>
                </c:pt>
                <c:pt idx="45134">
                  <c:v>8.4368707999999999E-9</c:v>
                </c:pt>
                <c:pt idx="45135">
                  <c:v>8.4344993E-9</c:v>
                </c:pt>
                <c:pt idx="45136">
                  <c:v>8.4321288000000004E-9</c:v>
                </c:pt>
                <c:pt idx="45137">
                  <c:v>8.4297599999999996E-9</c:v>
                </c:pt>
                <c:pt idx="45138">
                  <c:v>8.4273920999999992E-9</c:v>
                </c:pt>
                <c:pt idx="45139">
                  <c:v>8.4250251000000007E-9</c:v>
                </c:pt>
                <c:pt idx="45140">
                  <c:v>8.4226589999999992E-9</c:v>
                </c:pt>
                <c:pt idx="45141">
                  <c:v>8.4202937999999996E-9</c:v>
                </c:pt>
                <c:pt idx="45142">
                  <c:v>8.4179295000000004E-9</c:v>
                </c:pt>
                <c:pt idx="45143">
                  <c:v>8.4155669E-9</c:v>
                </c:pt>
                <c:pt idx="45144">
                  <c:v>8.4132051999999999E-9</c:v>
                </c:pt>
                <c:pt idx="45145">
                  <c:v>8.4108445000000001E-9</c:v>
                </c:pt>
                <c:pt idx="45146">
                  <c:v>8.4084846000000005E-9</c:v>
                </c:pt>
                <c:pt idx="45147">
                  <c:v>8.4061255999999996E-9</c:v>
                </c:pt>
                <c:pt idx="45148">
                  <c:v>8.4037675000000007E-9</c:v>
                </c:pt>
                <c:pt idx="45149">
                  <c:v>8.4014111000000006E-9</c:v>
                </c:pt>
                <c:pt idx="45150">
                  <c:v>8.3990556999999992E-9</c:v>
                </c:pt>
                <c:pt idx="45151">
                  <c:v>8.3967010999999997E-9</c:v>
                </c:pt>
                <c:pt idx="45152">
                  <c:v>8.3943474000000005E-9</c:v>
                </c:pt>
                <c:pt idx="45153">
                  <c:v>8.3919946999999999E-9</c:v>
                </c:pt>
                <c:pt idx="45154">
                  <c:v>8.3896427999999996E-9</c:v>
                </c:pt>
                <c:pt idx="45155">
                  <c:v>8.3872917999999996E-9</c:v>
                </c:pt>
                <c:pt idx="45156">
                  <c:v>8.3849425000000002E-9</c:v>
                </c:pt>
                <c:pt idx="45157">
                  <c:v>8.3825941999999994E-9</c:v>
                </c:pt>
                <c:pt idx="45158">
                  <c:v>8.3802467000000005E-9</c:v>
                </c:pt>
                <c:pt idx="45159">
                  <c:v>8.3779002000000003E-9</c:v>
                </c:pt>
                <c:pt idx="45160">
                  <c:v>8.3755545000000003E-9</c:v>
                </c:pt>
                <c:pt idx="45161">
                  <c:v>8.3732097000000006E-9</c:v>
                </c:pt>
                <c:pt idx="45162">
                  <c:v>8.3708666999999998E-9</c:v>
                </c:pt>
                <c:pt idx="45163">
                  <c:v>8.3685244999999993E-9</c:v>
                </c:pt>
                <c:pt idx="45164">
                  <c:v>8.3661833000000008E-9</c:v>
                </c:pt>
                <c:pt idx="45165">
                  <c:v>8.3638429999999992E-9</c:v>
                </c:pt>
                <c:pt idx="45166">
                  <c:v>8.3615034999999996E-9</c:v>
                </c:pt>
                <c:pt idx="45167">
                  <c:v>8.3591649000000002E-9</c:v>
                </c:pt>
                <c:pt idx="45168">
                  <c:v>8.3568280999999998E-9</c:v>
                </c:pt>
                <c:pt idx="45169">
                  <c:v>8.3544921999999996E-9</c:v>
                </c:pt>
                <c:pt idx="45170">
                  <c:v>8.3521571999999998E-9</c:v>
                </c:pt>
                <c:pt idx="45171">
                  <c:v>8.3498231000000002E-9</c:v>
                </c:pt>
                <c:pt idx="45172">
                  <c:v>8.3474897999999992E-9</c:v>
                </c:pt>
                <c:pt idx="45173">
                  <c:v>8.3451575000000002E-9</c:v>
                </c:pt>
                <c:pt idx="45174">
                  <c:v>8.3428259999999998E-9</c:v>
                </c:pt>
                <c:pt idx="45175">
                  <c:v>8.3404963E-9</c:v>
                </c:pt>
                <c:pt idx="45176">
                  <c:v>8.3381675000000004E-9</c:v>
                </c:pt>
                <c:pt idx="45177">
                  <c:v>8.3358395999999995E-9</c:v>
                </c:pt>
                <c:pt idx="45178">
                  <c:v>8.3335125000000005E-9</c:v>
                </c:pt>
                <c:pt idx="45179">
                  <c:v>8.3311864000000001E-9</c:v>
                </c:pt>
                <c:pt idx="45180">
                  <c:v>8.3288612000000001E-9</c:v>
                </c:pt>
                <c:pt idx="45181">
                  <c:v>8.3265377000000006E-9</c:v>
                </c:pt>
                <c:pt idx="45182">
                  <c:v>8.3242150999999997E-9</c:v>
                </c:pt>
                <c:pt idx="45183">
                  <c:v>8.3218934000000008E-9</c:v>
                </c:pt>
                <c:pt idx="45184">
                  <c:v>8.3195726000000005E-9</c:v>
                </c:pt>
                <c:pt idx="45185">
                  <c:v>8.3172527000000004E-9</c:v>
                </c:pt>
                <c:pt idx="45186">
                  <c:v>8.3149336000000007E-9</c:v>
                </c:pt>
                <c:pt idx="45187">
                  <c:v>8.3126163999999999E-9</c:v>
                </c:pt>
                <c:pt idx="45188">
                  <c:v>8.3102999999999993E-9</c:v>
                </c:pt>
                <c:pt idx="45189">
                  <c:v>8.3079845000000007E-9</c:v>
                </c:pt>
                <c:pt idx="45190">
                  <c:v>8.3056699000000007E-9</c:v>
                </c:pt>
                <c:pt idx="45191">
                  <c:v>8.3033561999999994E-9</c:v>
                </c:pt>
                <c:pt idx="45192">
                  <c:v>8.3010434E-9</c:v>
                </c:pt>
                <c:pt idx="45193">
                  <c:v>8.2987314999999992E-9</c:v>
                </c:pt>
                <c:pt idx="45194">
                  <c:v>8.2964213000000006E-9</c:v>
                </c:pt>
                <c:pt idx="45195">
                  <c:v>8.2941121000000007E-9</c:v>
                </c:pt>
                <c:pt idx="45196">
                  <c:v>8.2918036999999994E-9</c:v>
                </c:pt>
                <c:pt idx="45197">
                  <c:v>8.2894962E-9</c:v>
                </c:pt>
                <c:pt idx="45198">
                  <c:v>8.2871895999999993E-9</c:v>
                </c:pt>
                <c:pt idx="45199">
                  <c:v>8.2848839000000005E-9</c:v>
                </c:pt>
                <c:pt idx="45200">
                  <c:v>8.2825800000000006E-9</c:v>
                </c:pt>
                <c:pt idx="45201">
                  <c:v>8.2802768999999993E-9</c:v>
                </c:pt>
                <c:pt idx="45202">
                  <c:v>8.2779748E-9</c:v>
                </c:pt>
                <c:pt idx="45203">
                  <c:v>8.2756734999999993E-9</c:v>
                </c:pt>
                <c:pt idx="45204">
                  <c:v>8.2733731000000005E-9</c:v>
                </c:pt>
                <c:pt idx="45205">
                  <c:v>8.2710736000000004E-9</c:v>
                </c:pt>
                <c:pt idx="45206">
                  <c:v>8.2687750000000005E-9</c:v>
                </c:pt>
                <c:pt idx="45207">
                  <c:v>8.2664781999999996E-9</c:v>
                </c:pt>
                <c:pt idx="45208">
                  <c:v>8.2641822000000006E-9</c:v>
                </c:pt>
                <c:pt idx="45209">
                  <c:v>8.2618872000000002E-9</c:v>
                </c:pt>
                <c:pt idx="45210">
                  <c:v>8.2595930000000001E-9</c:v>
                </c:pt>
                <c:pt idx="45211">
                  <c:v>8.2572997000000003E-9</c:v>
                </c:pt>
                <c:pt idx="45212">
                  <c:v>8.2550073000000008E-9</c:v>
                </c:pt>
                <c:pt idx="45213">
                  <c:v>8.2527167000000002E-9</c:v>
                </c:pt>
                <c:pt idx="45214">
                  <c:v>8.2504269999999999E-9</c:v>
                </c:pt>
                <c:pt idx="45215">
                  <c:v>8.2481381999999999E-9</c:v>
                </c:pt>
                <c:pt idx="45216">
                  <c:v>8.2458502000000001E-9</c:v>
                </c:pt>
                <c:pt idx="45217">
                  <c:v>8.2435632000000006E-9</c:v>
                </c:pt>
                <c:pt idx="45218">
                  <c:v>8.2412769999999998E-9</c:v>
                </c:pt>
                <c:pt idx="45219">
                  <c:v>8.2389916999999992E-9</c:v>
                </c:pt>
                <c:pt idx="45220">
                  <c:v>8.2367081999999992E-9</c:v>
                </c:pt>
                <c:pt idx="45221">
                  <c:v>8.2344255999999995E-9</c:v>
                </c:pt>
                <c:pt idx="45222">
                  <c:v>8.2321439000000001E-9</c:v>
                </c:pt>
                <c:pt idx="45223">
                  <c:v>8.2298629999999993E-9</c:v>
                </c:pt>
                <c:pt idx="45224">
                  <c:v>8.2275831000000004E-9</c:v>
                </c:pt>
                <c:pt idx="45225">
                  <c:v>8.2253040000000002E-9</c:v>
                </c:pt>
                <c:pt idx="45226">
                  <c:v>8.2230258000000002E-9</c:v>
                </c:pt>
                <c:pt idx="45227">
                  <c:v>8.2207494000000008E-9</c:v>
                </c:pt>
                <c:pt idx="45228">
                  <c:v>8.2184739000000001E-9</c:v>
                </c:pt>
                <c:pt idx="45229">
                  <c:v>8.2161992999999996E-9</c:v>
                </c:pt>
                <c:pt idx="45230">
                  <c:v>8.2139254999999994E-9</c:v>
                </c:pt>
                <c:pt idx="45231">
                  <c:v>8.2116526999999995E-9</c:v>
                </c:pt>
                <c:pt idx="45232">
                  <c:v>8.2093806999999998E-9</c:v>
                </c:pt>
                <c:pt idx="45233">
                  <c:v>8.2071097000000005E-9</c:v>
                </c:pt>
                <c:pt idx="45234">
                  <c:v>8.2048404000000001E-9</c:v>
                </c:pt>
                <c:pt idx="45235">
                  <c:v>8.202572E-9</c:v>
                </c:pt>
                <c:pt idx="45236">
                  <c:v>8.2003044000000001E-9</c:v>
                </c:pt>
                <c:pt idx="45237">
                  <c:v>8.1980378000000005E-9</c:v>
                </c:pt>
                <c:pt idx="45238">
                  <c:v>8.1957720999999996E-9</c:v>
                </c:pt>
                <c:pt idx="45239">
                  <c:v>8.1935072000000005E-9</c:v>
                </c:pt>
                <c:pt idx="45240">
                  <c:v>8.1912432000000001E-9</c:v>
                </c:pt>
                <c:pt idx="45241">
                  <c:v>8.1889810000000003E-9</c:v>
                </c:pt>
                <c:pt idx="45242">
                  <c:v>8.1867197000000008E-9</c:v>
                </c:pt>
                <c:pt idx="45243">
                  <c:v>8.1844592999999999E-9</c:v>
                </c:pt>
                <c:pt idx="45244">
                  <c:v>8.1821997999999992E-9</c:v>
                </c:pt>
                <c:pt idx="45245">
                  <c:v>8.1799412000000006E-9</c:v>
                </c:pt>
                <c:pt idx="45246">
                  <c:v>8.1776834000000005E-9</c:v>
                </c:pt>
                <c:pt idx="45247">
                  <c:v>8.1754266000000007E-9</c:v>
                </c:pt>
                <c:pt idx="45248">
                  <c:v>8.1731714999999999E-9</c:v>
                </c:pt>
                <c:pt idx="45249">
                  <c:v>8.1709172999999993E-9</c:v>
                </c:pt>
                <c:pt idx="45250">
                  <c:v>8.1686640000000007E-9</c:v>
                </c:pt>
                <c:pt idx="45251">
                  <c:v>8.1664115000000006E-9</c:v>
                </c:pt>
                <c:pt idx="45252">
                  <c:v>8.1641599999999992E-9</c:v>
                </c:pt>
                <c:pt idx="45253">
                  <c:v>8.1619093999999998E-9</c:v>
                </c:pt>
                <c:pt idx="45254">
                  <c:v>8.1596596000000006E-9</c:v>
                </c:pt>
                <c:pt idx="45255">
                  <c:v>8.1574107000000001E-9</c:v>
                </c:pt>
                <c:pt idx="45256">
                  <c:v>8.1551637000000001E-9</c:v>
                </c:pt>
                <c:pt idx="45257">
                  <c:v>8.1529175000000005E-9</c:v>
                </c:pt>
                <c:pt idx="45258">
                  <c:v>8.1506720999999994E-9</c:v>
                </c:pt>
                <c:pt idx="45259">
                  <c:v>8.1484277000000003E-9</c:v>
                </c:pt>
                <c:pt idx="45260">
                  <c:v>8.1461841999999998E-9</c:v>
                </c:pt>
                <c:pt idx="45261">
                  <c:v>8.1439414999999996E-9</c:v>
                </c:pt>
                <c:pt idx="45262">
                  <c:v>8.1416997999999996E-9</c:v>
                </c:pt>
                <c:pt idx="45263">
                  <c:v>8.1394598000000003E-9</c:v>
                </c:pt>
                <c:pt idx="45264">
                  <c:v>8.1372206999999996E-9</c:v>
                </c:pt>
                <c:pt idx="45265">
                  <c:v>8.1349825000000008E-9</c:v>
                </c:pt>
                <c:pt idx="45266">
                  <c:v>8.1327451000000006E-9</c:v>
                </c:pt>
                <c:pt idx="45267">
                  <c:v>8.1305087000000007E-9</c:v>
                </c:pt>
                <c:pt idx="45268">
                  <c:v>8.1282731999999995E-9</c:v>
                </c:pt>
                <c:pt idx="45269">
                  <c:v>8.1260385000000001E-9</c:v>
                </c:pt>
                <c:pt idx="45270">
                  <c:v>8.1238046999999994E-9</c:v>
                </c:pt>
                <c:pt idx="45271">
                  <c:v>8.1215726999999993E-9</c:v>
                </c:pt>
                <c:pt idx="45272">
                  <c:v>8.1193415999999995E-9</c:v>
                </c:pt>
                <c:pt idx="45273">
                  <c:v>8.1171113999999999E-9</c:v>
                </c:pt>
                <c:pt idx="45274">
                  <c:v>8.1148821000000007E-9</c:v>
                </c:pt>
                <c:pt idx="45275">
                  <c:v>8.1126537E-9</c:v>
                </c:pt>
                <c:pt idx="45276">
                  <c:v>8.1104260999999997E-9</c:v>
                </c:pt>
                <c:pt idx="45277">
                  <c:v>8.1081993999999996E-9</c:v>
                </c:pt>
                <c:pt idx="45278">
                  <c:v>8.1059736999999998E-9</c:v>
                </c:pt>
                <c:pt idx="45279">
                  <c:v>8.1037497000000006E-9</c:v>
                </c:pt>
                <c:pt idx="45280">
                  <c:v>8.1015266E-9</c:v>
                </c:pt>
                <c:pt idx="45281">
                  <c:v>8.0993042999999997E-9</c:v>
                </c:pt>
                <c:pt idx="45282">
                  <c:v>8.0970829999999996E-9</c:v>
                </c:pt>
                <c:pt idx="45283">
                  <c:v>8.0948625999999999E-9</c:v>
                </c:pt>
                <c:pt idx="45284">
                  <c:v>8.0926430000000004E-9</c:v>
                </c:pt>
                <c:pt idx="45285">
                  <c:v>8.0904242999999996E-9</c:v>
                </c:pt>
                <c:pt idx="45286">
                  <c:v>8.0882065000000007E-9</c:v>
                </c:pt>
                <c:pt idx="45287">
                  <c:v>8.0859905000000007E-9</c:v>
                </c:pt>
                <c:pt idx="45288">
                  <c:v>8.0837753999999993E-9</c:v>
                </c:pt>
                <c:pt idx="45289">
                  <c:v>8.0815611999999999E-9</c:v>
                </c:pt>
                <c:pt idx="45290">
                  <c:v>8.0793479000000008E-9</c:v>
                </c:pt>
                <c:pt idx="45291">
                  <c:v>8.0771354000000003E-9</c:v>
                </c:pt>
                <c:pt idx="45292">
                  <c:v>8.0749238E-9</c:v>
                </c:pt>
                <c:pt idx="45293">
                  <c:v>8.0727132000000001E-9</c:v>
                </c:pt>
                <c:pt idx="45294">
                  <c:v>8.0705034000000005E-9</c:v>
                </c:pt>
                <c:pt idx="45295">
                  <c:v>8.0682953999999997E-9</c:v>
                </c:pt>
                <c:pt idx="45296">
                  <c:v>8.0660881999999992E-9</c:v>
                </c:pt>
                <c:pt idx="45297">
                  <c:v>8.0638820000000007E-9</c:v>
                </c:pt>
                <c:pt idx="45298">
                  <c:v>8.0616766999999992E-9</c:v>
                </c:pt>
                <c:pt idx="45299">
                  <c:v>8.0594721999999995E-9</c:v>
                </c:pt>
                <c:pt idx="45300">
                  <c:v>8.0572686000000002E-9</c:v>
                </c:pt>
                <c:pt idx="45301">
                  <c:v>8.0550658999999995E-9</c:v>
                </c:pt>
                <c:pt idx="45302">
                  <c:v>8.0528642000000008E-9</c:v>
                </c:pt>
                <c:pt idx="45303">
                  <c:v>8.0506632000000006E-9</c:v>
                </c:pt>
                <c:pt idx="45304">
                  <c:v>8.0484640999999994E-9</c:v>
                </c:pt>
                <c:pt idx="45305">
                  <c:v>8.0462659000000001E-9</c:v>
                </c:pt>
                <c:pt idx="45306">
                  <c:v>8.0440684999999994E-9</c:v>
                </c:pt>
                <c:pt idx="45307">
                  <c:v>8.0418721000000007E-9</c:v>
                </c:pt>
                <c:pt idx="45308">
                  <c:v>8.0396765000000006E-9</c:v>
                </c:pt>
                <c:pt idx="45309">
                  <c:v>8.0374818000000008E-9</c:v>
                </c:pt>
                <c:pt idx="45310">
                  <c:v>8.0352879999999996E-9</c:v>
                </c:pt>
                <c:pt idx="45311">
                  <c:v>8.0330951000000004E-9</c:v>
                </c:pt>
                <c:pt idx="45312">
                  <c:v>8.0309030999999998E-9</c:v>
                </c:pt>
                <c:pt idx="45313">
                  <c:v>8.0287127999999997E-9</c:v>
                </c:pt>
                <c:pt idx="45314">
                  <c:v>8.0265234E-9</c:v>
                </c:pt>
                <c:pt idx="45315">
                  <c:v>8.0243350000000005E-9</c:v>
                </c:pt>
                <c:pt idx="45316">
                  <c:v>8.0221473999999996E-9</c:v>
                </c:pt>
                <c:pt idx="45317">
                  <c:v>8.0199607000000007E-9</c:v>
                </c:pt>
                <c:pt idx="45318">
                  <c:v>8.0177749000000004E-9</c:v>
                </c:pt>
                <c:pt idx="45319">
                  <c:v>8.0155900000000004E-9</c:v>
                </c:pt>
                <c:pt idx="45320">
                  <c:v>8.0134059000000007E-9</c:v>
                </c:pt>
                <c:pt idx="45321">
                  <c:v>8.0112227999999996E-9</c:v>
                </c:pt>
                <c:pt idx="45322">
                  <c:v>8.0090405000000005E-9</c:v>
                </c:pt>
                <c:pt idx="45323">
                  <c:v>8.0068601000000002E-9</c:v>
                </c:pt>
                <c:pt idx="45324">
                  <c:v>8.0046805000000003E-9</c:v>
                </c:pt>
                <c:pt idx="45325">
                  <c:v>8.0025018000000006E-9</c:v>
                </c:pt>
                <c:pt idx="45326">
                  <c:v>8.0003239999999996E-9</c:v>
                </c:pt>
                <c:pt idx="45327">
                  <c:v>7.9981470000000004E-9</c:v>
                </c:pt>
                <c:pt idx="45328">
                  <c:v>7.995971E-9</c:v>
                </c:pt>
                <c:pt idx="45329">
                  <c:v>7.9937957999999997E-9</c:v>
                </c:pt>
                <c:pt idx="45330">
                  <c:v>7.9916215999999998E-9</c:v>
                </c:pt>
                <c:pt idx="45331">
                  <c:v>7.9894482000000002E-9</c:v>
                </c:pt>
                <c:pt idx="45332">
                  <c:v>7.9872756999999992E-9</c:v>
                </c:pt>
                <c:pt idx="45333">
                  <c:v>7.9851041000000001E-9</c:v>
                </c:pt>
                <c:pt idx="45334">
                  <c:v>7.9829343E-9</c:v>
                </c:pt>
                <c:pt idx="45335">
                  <c:v>7.9807654000000001E-9</c:v>
                </c:pt>
                <c:pt idx="45336">
                  <c:v>7.9785973000000005E-9</c:v>
                </c:pt>
                <c:pt idx="45337">
                  <c:v>7.9764301999999996E-9</c:v>
                </c:pt>
                <c:pt idx="45338">
                  <c:v>7.9742639000000005E-9</c:v>
                </c:pt>
                <c:pt idx="45339">
                  <c:v>7.9720985000000001E-9</c:v>
                </c:pt>
                <c:pt idx="45340">
                  <c:v>7.969934E-9</c:v>
                </c:pt>
                <c:pt idx="45341">
                  <c:v>7.9677704000000002E-9</c:v>
                </c:pt>
                <c:pt idx="45342">
                  <c:v>7.9656077000000007E-9</c:v>
                </c:pt>
                <c:pt idx="45343">
                  <c:v>7.9634458999999998E-9</c:v>
                </c:pt>
                <c:pt idx="45344">
                  <c:v>7.9612858999999994E-9</c:v>
                </c:pt>
                <c:pt idx="45345">
                  <c:v>7.9591266999999994E-9</c:v>
                </c:pt>
                <c:pt idx="45346">
                  <c:v>7.9569683999999996E-9</c:v>
                </c:pt>
                <c:pt idx="45347">
                  <c:v>7.9548110000000001E-9</c:v>
                </c:pt>
                <c:pt idx="45348">
                  <c:v>7.9526544999999992E-9</c:v>
                </c:pt>
                <c:pt idx="45349">
                  <c:v>7.9504989000000003E-9</c:v>
                </c:pt>
                <c:pt idx="45350">
                  <c:v>7.9483442E-9</c:v>
                </c:pt>
                <c:pt idx="45351">
                  <c:v>7.9461904E-9</c:v>
                </c:pt>
                <c:pt idx="45352">
                  <c:v>7.9440374000000002E-9</c:v>
                </c:pt>
                <c:pt idx="45353">
                  <c:v>7.9418854000000008E-9</c:v>
                </c:pt>
                <c:pt idx="45354">
                  <c:v>7.9397341999999999E-9</c:v>
                </c:pt>
                <c:pt idx="45355">
                  <c:v>7.9375847999999997E-9</c:v>
                </c:pt>
                <c:pt idx="45356">
                  <c:v>7.9354362999999997E-9</c:v>
                </c:pt>
                <c:pt idx="45357">
                  <c:v>7.9332887E-9</c:v>
                </c:pt>
                <c:pt idx="45358">
                  <c:v>7.9311420000000006E-9</c:v>
                </c:pt>
                <c:pt idx="45359">
                  <c:v>7.9289960999999998E-9</c:v>
                </c:pt>
                <c:pt idx="45360">
                  <c:v>7.9268511999999993E-9</c:v>
                </c:pt>
                <c:pt idx="45361">
                  <c:v>7.9247071000000008E-9</c:v>
                </c:pt>
                <c:pt idx="45362">
                  <c:v>7.9225639000000008E-9</c:v>
                </c:pt>
                <c:pt idx="45363">
                  <c:v>7.9204216999999995E-9</c:v>
                </c:pt>
                <c:pt idx="45364">
                  <c:v>7.9182803000000002E-9</c:v>
                </c:pt>
                <c:pt idx="45365">
                  <c:v>7.9161396999999994E-9</c:v>
                </c:pt>
                <c:pt idx="45366">
                  <c:v>7.9140001000000006E-9</c:v>
                </c:pt>
                <c:pt idx="45367">
                  <c:v>7.9118614000000005E-9</c:v>
                </c:pt>
                <c:pt idx="45368">
                  <c:v>7.9097243999999992E-9</c:v>
                </c:pt>
                <c:pt idx="45369">
                  <c:v>7.9075883999999999E-9</c:v>
                </c:pt>
                <c:pt idx="45370">
                  <c:v>7.9054531999999992E-9</c:v>
                </c:pt>
                <c:pt idx="45371">
                  <c:v>7.9033189000000004E-9</c:v>
                </c:pt>
                <c:pt idx="45372">
                  <c:v>7.9011855000000003E-9</c:v>
                </c:pt>
                <c:pt idx="45373">
                  <c:v>7.8990530000000005E-9</c:v>
                </c:pt>
                <c:pt idx="45374">
                  <c:v>7.8969212999999992E-9</c:v>
                </c:pt>
                <c:pt idx="45375">
                  <c:v>7.8947906E-9</c:v>
                </c:pt>
                <c:pt idx="45376">
                  <c:v>7.8926606999999993E-9</c:v>
                </c:pt>
                <c:pt idx="45377">
                  <c:v>7.8905318000000006E-9</c:v>
                </c:pt>
                <c:pt idx="45378">
                  <c:v>7.8884037000000005E-9</c:v>
                </c:pt>
                <c:pt idx="45379">
                  <c:v>7.8862765000000007E-9</c:v>
                </c:pt>
                <c:pt idx="45380">
                  <c:v>7.8841501999999996E-9</c:v>
                </c:pt>
                <c:pt idx="45381">
                  <c:v>7.8820257000000006E-9</c:v>
                </c:pt>
                <c:pt idx="45382">
                  <c:v>7.8799021000000003E-9</c:v>
                </c:pt>
                <c:pt idx="45383">
                  <c:v>7.8777793000000003E-9</c:v>
                </c:pt>
                <c:pt idx="45384">
                  <c:v>7.8756575000000005E-9</c:v>
                </c:pt>
                <c:pt idx="45385">
                  <c:v>7.8735364999999994E-9</c:v>
                </c:pt>
                <c:pt idx="45386">
                  <c:v>7.8714164000000002E-9</c:v>
                </c:pt>
                <c:pt idx="45387">
                  <c:v>7.8692971999999996E-9</c:v>
                </c:pt>
                <c:pt idx="45388">
                  <c:v>7.8671788999999994E-9</c:v>
                </c:pt>
                <c:pt idx="45389">
                  <c:v>7.8650614999999994E-9</c:v>
                </c:pt>
                <c:pt idx="45390">
                  <c:v>7.8629449999999997E-9</c:v>
                </c:pt>
                <c:pt idx="45391">
                  <c:v>7.8608293000000002E-9</c:v>
                </c:pt>
                <c:pt idx="45392">
                  <c:v>7.8587145999999994E-9</c:v>
                </c:pt>
                <c:pt idx="45393">
                  <c:v>7.8566007000000006E-9</c:v>
                </c:pt>
                <c:pt idx="45394">
                  <c:v>7.8544877000000003E-9</c:v>
                </c:pt>
                <c:pt idx="45395">
                  <c:v>7.8523756000000004E-9</c:v>
                </c:pt>
                <c:pt idx="45396">
                  <c:v>7.8502644000000007E-9</c:v>
                </c:pt>
                <c:pt idx="45397">
                  <c:v>7.848155E-9</c:v>
                </c:pt>
                <c:pt idx="45398">
                  <c:v>7.8460464999999995E-9</c:v>
                </c:pt>
                <c:pt idx="45399">
                  <c:v>7.8439387999999993E-9</c:v>
                </c:pt>
                <c:pt idx="45400">
                  <c:v>7.8418320999999994E-9</c:v>
                </c:pt>
                <c:pt idx="45401">
                  <c:v>7.8397261999999998E-9</c:v>
                </c:pt>
                <c:pt idx="45402">
                  <c:v>7.8376212000000005E-9</c:v>
                </c:pt>
                <c:pt idx="45403">
                  <c:v>7.8355170999999997E-9</c:v>
                </c:pt>
                <c:pt idx="45404">
                  <c:v>7.8334138999999993E-9</c:v>
                </c:pt>
                <c:pt idx="45405">
                  <c:v>7.8313115999999992E-9</c:v>
                </c:pt>
                <c:pt idx="45406">
                  <c:v>7.8292101999999993E-9</c:v>
                </c:pt>
                <c:pt idx="45407">
                  <c:v>7.8271095999999997E-9</c:v>
                </c:pt>
                <c:pt idx="45408">
                  <c:v>7.8250100000000005E-9</c:v>
                </c:pt>
                <c:pt idx="45409">
                  <c:v>7.8229111999999998E-9</c:v>
                </c:pt>
                <c:pt idx="45410">
                  <c:v>7.8208132999999994E-9</c:v>
                </c:pt>
                <c:pt idx="45411">
                  <c:v>7.8187162999999993E-9</c:v>
                </c:pt>
                <c:pt idx="45412">
                  <c:v>7.8166201999999995E-9</c:v>
                </c:pt>
                <c:pt idx="45413">
                  <c:v>7.814525E-9</c:v>
                </c:pt>
                <c:pt idx="45414">
                  <c:v>7.8124307000000007E-9</c:v>
                </c:pt>
                <c:pt idx="45415">
                  <c:v>7.8103382000000004E-9</c:v>
                </c:pt>
                <c:pt idx="45416">
                  <c:v>7.8082465000000003E-9</c:v>
                </c:pt>
                <c:pt idx="45417">
                  <c:v>7.8061557000000005E-9</c:v>
                </c:pt>
                <c:pt idx="45418">
                  <c:v>7.8040657999999994E-9</c:v>
                </c:pt>
                <c:pt idx="45419">
                  <c:v>7.8019768000000002E-9</c:v>
                </c:pt>
                <c:pt idx="45420">
                  <c:v>7.7998886999999996E-9</c:v>
                </c:pt>
                <c:pt idx="45421">
                  <c:v>7.7978014999999993E-9</c:v>
                </c:pt>
                <c:pt idx="45422">
                  <c:v>7.7957151999999993E-9</c:v>
                </c:pt>
                <c:pt idx="45423">
                  <c:v>7.7936296999999996E-9</c:v>
                </c:pt>
                <c:pt idx="45424">
                  <c:v>7.7915452000000002E-9</c:v>
                </c:pt>
                <c:pt idx="45425">
                  <c:v>7.7894614999999993E-9</c:v>
                </c:pt>
                <c:pt idx="45426">
                  <c:v>7.7873787000000005E-9</c:v>
                </c:pt>
                <c:pt idx="45427">
                  <c:v>7.7852969000000002E-9</c:v>
                </c:pt>
                <c:pt idx="45428">
                  <c:v>7.7832158000000002E-9</c:v>
                </c:pt>
                <c:pt idx="45429">
                  <c:v>7.7811357000000006E-9</c:v>
                </c:pt>
                <c:pt idx="45430">
                  <c:v>7.7790564999999995E-9</c:v>
                </c:pt>
                <c:pt idx="45431">
                  <c:v>7.7769782000000004E-9</c:v>
                </c:pt>
                <c:pt idx="45432">
                  <c:v>7.7749006999999999E-9</c:v>
                </c:pt>
                <c:pt idx="45433">
                  <c:v>7.7728241999999997E-9</c:v>
                </c:pt>
                <c:pt idx="45434">
                  <c:v>7.7707484999999998E-9</c:v>
                </c:pt>
                <c:pt idx="45435">
                  <c:v>7.7686737000000002E-9</c:v>
                </c:pt>
                <c:pt idx="45436">
                  <c:v>7.7665998000000008E-9</c:v>
                </c:pt>
                <c:pt idx="45437">
                  <c:v>7.7645268000000001E-9</c:v>
                </c:pt>
                <c:pt idx="45438">
                  <c:v>7.7624555999999999E-9</c:v>
                </c:pt>
                <c:pt idx="45439">
                  <c:v>7.7603852E-9</c:v>
                </c:pt>
                <c:pt idx="45440">
                  <c:v>7.7583158000000005E-9</c:v>
                </c:pt>
                <c:pt idx="45441">
                  <c:v>7.7562471999999995E-9</c:v>
                </c:pt>
                <c:pt idx="45442">
                  <c:v>7.7541795000000005E-9</c:v>
                </c:pt>
                <c:pt idx="45443">
                  <c:v>7.7521127000000001E-9</c:v>
                </c:pt>
                <c:pt idx="45444">
                  <c:v>7.7500467999999999E-9</c:v>
                </c:pt>
                <c:pt idx="45445">
                  <c:v>7.7479818000000001E-9</c:v>
                </c:pt>
                <c:pt idx="45446">
                  <c:v>7.7459177000000006E-9</c:v>
                </c:pt>
                <c:pt idx="45447">
                  <c:v>7.7438543999999996E-9</c:v>
                </c:pt>
                <c:pt idx="45448">
                  <c:v>7.7417921000000007E-9</c:v>
                </c:pt>
                <c:pt idx="45449">
                  <c:v>7.7397306000000003E-9</c:v>
                </c:pt>
                <c:pt idx="45450">
                  <c:v>7.7376701000000003E-9</c:v>
                </c:pt>
                <c:pt idx="45451">
                  <c:v>7.7356104000000005E-9</c:v>
                </c:pt>
                <c:pt idx="45452">
                  <c:v>7.7335515999999993E-9</c:v>
                </c:pt>
                <c:pt idx="45453">
                  <c:v>7.7314937000000001E-9</c:v>
                </c:pt>
                <c:pt idx="45454">
                  <c:v>7.7294365999999995E-9</c:v>
                </c:pt>
                <c:pt idx="45455">
                  <c:v>7.7273804999999992E-9</c:v>
                </c:pt>
                <c:pt idx="45456">
                  <c:v>7.7253253000000008E-9</c:v>
                </c:pt>
                <c:pt idx="45457">
                  <c:v>7.7232708999999994E-9</c:v>
                </c:pt>
                <c:pt idx="45458">
                  <c:v>7.7212173999999999E-9</c:v>
                </c:pt>
                <c:pt idx="45459">
                  <c:v>7.7191649000000008E-9</c:v>
                </c:pt>
                <c:pt idx="45460">
                  <c:v>7.7171132000000002E-9</c:v>
                </c:pt>
                <c:pt idx="45461">
                  <c:v>7.7150624E-9</c:v>
                </c:pt>
                <c:pt idx="45462">
                  <c:v>7.7130125E-9</c:v>
                </c:pt>
                <c:pt idx="45463">
                  <c:v>7.7109634000000003E-9</c:v>
                </c:pt>
                <c:pt idx="45464">
                  <c:v>7.7089152999999992E-9</c:v>
                </c:pt>
                <c:pt idx="45465">
                  <c:v>7.7068680000000001E-9</c:v>
                </c:pt>
                <c:pt idx="45466">
                  <c:v>7.7048216999999996E-9</c:v>
                </c:pt>
                <c:pt idx="45467">
                  <c:v>7.7027761999999994E-9</c:v>
                </c:pt>
                <c:pt idx="45468">
                  <c:v>7.7007315999999994E-9</c:v>
                </c:pt>
                <c:pt idx="45469">
                  <c:v>7.6986878999999998E-9</c:v>
                </c:pt>
                <c:pt idx="45470">
                  <c:v>7.6966451000000004E-9</c:v>
                </c:pt>
                <c:pt idx="45471">
                  <c:v>7.6946031999999997E-9</c:v>
                </c:pt>
                <c:pt idx="45472">
                  <c:v>7.6925620999999992E-9</c:v>
                </c:pt>
                <c:pt idx="45473">
                  <c:v>7.6905228999999993E-9</c:v>
                </c:pt>
                <c:pt idx="45474">
                  <c:v>7.6884844999999997E-9</c:v>
                </c:pt>
                <c:pt idx="45475">
                  <c:v>7.6864470000000004E-9</c:v>
                </c:pt>
                <c:pt idx="45476">
                  <c:v>7.6844103999999997E-9</c:v>
                </c:pt>
                <c:pt idx="45477">
                  <c:v>7.6823746999999992E-9</c:v>
                </c:pt>
                <c:pt idx="45478">
                  <c:v>7.6803399000000008E-9</c:v>
                </c:pt>
                <c:pt idx="45479">
                  <c:v>7.6783059999999993E-9</c:v>
                </c:pt>
                <c:pt idx="45480">
                  <c:v>7.6762729999999997E-9</c:v>
                </c:pt>
                <c:pt idx="45481">
                  <c:v>7.6742408000000004E-9</c:v>
                </c:pt>
                <c:pt idx="45482">
                  <c:v>7.6722094999999998E-9</c:v>
                </c:pt>
                <c:pt idx="45483">
                  <c:v>7.6701791999999994E-9</c:v>
                </c:pt>
                <c:pt idx="45484">
                  <c:v>7.6681496999999993E-9</c:v>
                </c:pt>
                <c:pt idx="45485">
                  <c:v>7.6661210999999995E-9</c:v>
                </c:pt>
                <c:pt idx="45486">
                  <c:v>7.6640934E-9</c:v>
                </c:pt>
                <c:pt idx="45487">
                  <c:v>7.6620665000000007E-9</c:v>
                </c:pt>
                <c:pt idx="45488">
                  <c:v>7.6600406000000001E-9</c:v>
                </c:pt>
                <c:pt idx="45489">
                  <c:v>7.6580155999999998E-9</c:v>
                </c:pt>
                <c:pt idx="45490">
                  <c:v>7.6559913999999998E-9</c:v>
                </c:pt>
                <c:pt idx="45491">
                  <c:v>7.6539681E-9</c:v>
                </c:pt>
                <c:pt idx="45492">
                  <c:v>7.6519457000000005E-9</c:v>
                </c:pt>
                <c:pt idx="45493">
                  <c:v>7.6499241999999997E-9</c:v>
                </c:pt>
                <c:pt idx="45494">
                  <c:v>7.6479036000000008E-9</c:v>
                </c:pt>
                <c:pt idx="45495">
                  <c:v>7.6458839000000005E-9</c:v>
                </c:pt>
                <c:pt idx="45496">
                  <c:v>7.6438651000000005E-9</c:v>
                </c:pt>
                <c:pt idx="45497">
                  <c:v>7.6418472000000008E-9</c:v>
                </c:pt>
                <c:pt idx="45498">
                  <c:v>7.6398300999999997E-9</c:v>
                </c:pt>
                <c:pt idx="45499">
                  <c:v>7.6378139000000005E-9</c:v>
                </c:pt>
                <c:pt idx="45500">
                  <c:v>7.6357987E-9</c:v>
                </c:pt>
                <c:pt idx="45501">
                  <c:v>7.6337842999999998E-9</c:v>
                </c:pt>
                <c:pt idx="45502">
                  <c:v>7.6317707999999998E-9</c:v>
                </c:pt>
                <c:pt idx="45503">
                  <c:v>7.6297582000000002E-9</c:v>
                </c:pt>
                <c:pt idx="45504">
                  <c:v>7.6277464000000008E-9</c:v>
                </c:pt>
                <c:pt idx="45505">
                  <c:v>7.6257356E-9</c:v>
                </c:pt>
                <c:pt idx="45506">
                  <c:v>7.6237256999999996E-9</c:v>
                </c:pt>
                <c:pt idx="45507">
                  <c:v>7.6217165999999994E-9</c:v>
                </c:pt>
                <c:pt idx="45508">
                  <c:v>7.6197083999999994E-9</c:v>
                </c:pt>
                <c:pt idx="45509">
                  <c:v>7.6177010999999998E-9</c:v>
                </c:pt>
                <c:pt idx="45510">
                  <c:v>7.6156947000000005E-9</c:v>
                </c:pt>
                <c:pt idx="45511">
                  <c:v>7.6136891999999997E-9</c:v>
                </c:pt>
                <c:pt idx="45512">
                  <c:v>7.6116845999999993E-9</c:v>
                </c:pt>
                <c:pt idx="45513">
                  <c:v>7.6096808999999992E-9</c:v>
                </c:pt>
                <c:pt idx="45514">
                  <c:v>7.6076779999999993E-9</c:v>
                </c:pt>
                <c:pt idx="45515">
                  <c:v>7.6056760999999997E-9</c:v>
                </c:pt>
                <c:pt idx="45516">
                  <c:v>7.6036750000000004E-9</c:v>
                </c:pt>
                <c:pt idx="45517">
                  <c:v>7.6016747999999997E-9</c:v>
                </c:pt>
                <c:pt idx="45518">
                  <c:v>7.5996755999999994E-9</c:v>
                </c:pt>
                <c:pt idx="45519">
                  <c:v>7.5976771999999993E-9</c:v>
                </c:pt>
                <c:pt idx="45520">
                  <c:v>7.5956795999999994E-9</c:v>
                </c:pt>
                <c:pt idx="45521">
                  <c:v>7.5936829999999999E-9</c:v>
                </c:pt>
                <c:pt idx="45522">
                  <c:v>7.5916873000000007E-9</c:v>
                </c:pt>
                <c:pt idx="45523">
                  <c:v>7.5896924E-9</c:v>
                </c:pt>
                <c:pt idx="45524">
                  <c:v>7.5876984999999997E-9</c:v>
                </c:pt>
                <c:pt idx="45525">
                  <c:v>7.5857053999999996E-9</c:v>
                </c:pt>
                <c:pt idx="45526">
                  <c:v>7.5837131999999998E-9</c:v>
                </c:pt>
                <c:pt idx="45527">
                  <c:v>7.5817219000000004E-9</c:v>
                </c:pt>
                <c:pt idx="45528">
                  <c:v>7.5797314999999995E-9</c:v>
                </c:pt>
                <c:pt idx="45529">
                  <c:v>7.5777420000000006E-9</c:v>
                </c:pt>
                <c:pt idx="45530">
                  <c:v>7.5757534000000003E-9</c:v>
                </c:pt>
                <c:pt idx="45531">
                  <c:v>7.5737656000000002E-9</c:v>
                </c:pt>
                <c:pt idx="45532">
                  <c:v>7.5717788000000005E-9</c:v>
                </c:pt>
                <c:pt idx="45533">
                  <c:v>7.5697927999999994E-9</c:v>
                </c:pt>
                <c:pt idx="45534">
                  <c:v>7.5678077000000002E-9</c:v>
                </c:pt>
                <c:pt idx="45535">
                  <c:v>7.5658234999999997E-9</c:v>
                </c:pt>
                <c:pt idx="45536">
                  <c:v>7.5638401999999995E-9</c:v>
                </c:pt>
                <c:pt idx="45537">
                  <c:v>7.5618577999999995E-9</c:v>
                </c:pt>
                <c:pt idx="45538">
                  <c:v>7.5598753999999995E-9</c:v>
                </c:pt>
                <c:pt idx="45539">
                  <c:v>7.5578938999999998E-9</c:v>
                </c:pt>
                <c:pt idx="45540">
                  <c:v>7.5559132000000004E-9</c:v>
                </c:pt>
                <c:pt idx="45541">
                  <c:v>7.5539334999999997E-9</c:v>
                </c:pt>
                <c:pt idx="45542">
                  <c:v>7.5519546000000008E-9</c:v>
                </c:pt>
                <c:pt idx="45543">
                  <c:v>7.5499766000000006E-9</c:v>
                </c:pt>
                <c:pt idx="45544">
                  <c:v>7.5479996000000007E-9</c:v>
                </c:pt>
                <c:pt idx="45545">
                  <c:v>7.5460233999999994E-9</c:v>
                </c:pt>
                <c:pt idx="45546">
                  <c:v>7.5440481E-9</c:v>
                </c:pt>
                <c:pt idx="45547">
                  <c:v>7.5420735999999993E-9</c:v>
                </c:pt>
                <c:pt idx="45548">
                  <c:v>7.5401001000000005E-9</c:v>
                </c:pt>
                <c:pt idx="45549">
                  <c:v>7.5381275000000003E-9</c:v>
                </c:pt>
                <c:pt idx="45550">
                  <c:v>7.5361557000000004E-9</c:v>
                </c:pt>
                <c:pt idx="45551">
                  <c:v>7.5341847999999992E-9</c:v>
                </c:pt>
                <c:pt idx="45552">
                  <c:v>7.5322148999999999E-9</c:v>
                </c:pt>
                <c:pt idx="45553">
                  <c:v>7.5302457999999992E-9</c:v>
                </c:pt>
                <c:pt idx="45554">
                  <c:v>7.5282776000000005E-9</c:v>
                </c:pt>
                <c:pt idx="45555">
                  <c:v>7.5263102000000003E-9</c:v>
                </c:pt>
                <c:pt idx="45556">
                  <c:v>7.5243438000000005E-9</c:v>
                </c:pt>
                <c:pt idx="45557">
                  <c:v>7.5223782999999993E-9</c:v>
                </c:pt>
                <c:pt idx="45558">
                  <c:v>7.5204136E-9</c:v>
                </c:pt>
                <c:pt idx="45559">
                  <c:v>7.5184498999999994E-9</c:v>
                </c:pt>
                <c:pt idx="45560">
                  <c:v>7.5164870000000007E-9</c:v>
                </c:pt>
                <c:pt idx="45561">
                  <c:v>7.5145250000000006E-9</c:v>
                </c:pt>
                <c:pt idx="45562">
                  <c:v>7.5125639000000008E-9</c:v>
                </c:pt>
                <c:pt idx="45563">
                  <c:v>7.5106036999999996E-9</c:v>
                </c:pt>
                <c:pt idx="45564">
                  <c:v>7.5086444000000004E-9</c:v>
                </c:pt>
                <c:pt idx="45565">
                  <c:v>7.5066858999999998E-9</c:v>
                </c:pt>
                <c:pt idx="45566">
                  <c:v>7.5047283999999995E-9</c:v>
                </c:pt>
                <c:pt idx="45567">
                  <c:v>7.5027716999999994E-9</c:v>
                </c:pt>
                <c:pt idx="45568">
                  <c:v>7.5008159999999997E-9</c:v>
                </c:pt>
                <c:pt idx="45569">
                  <c:v>7.4988611000000002E-9</c:v>
                </c:pt>
                <c:pt idx="45570">
                  <c:v>7.4969070999999994E-9</c:v>
                </c:pt>
                <c:pt idx="45571">
                  <c:v>7.4949540000000005E-9</c:v>
                </c:pt>
                <c:pt idx="45572">
                  <c:v>7.4930018000000002E-9</c:v>
                </c:pt>
                <c:pt idx="45573">
                  <c:v>7.4910504000000002E-9</c:v>
                </c:pt>
                <c:pt idx="45574">
                  <c:v>7.4891000000000005E-9</c:v>
                </c:pt>
                <c:pt idx="45575">
                  <c:v>7.4871504999999995E-9</c:v>
                </c:pt>
                <c:pt idx="45576">
                  <c:v>7.4852009E-9</c:v>
                </c:pt>
                <c:pt idx="45577">
                  <c:v>7.4832521999999992E-9</c:v>
                </c:pt>
                <c:pt idx="45578">
                  <c:v>7.4813045000000004E-9</c:v>
                </c:pt>
                <c:pt idx="45579">
                  <c:v>7.4793576000000002E-9</c:v>
                </c:pt>
                <c:pt idx="45580">
                  <c:v>7.4774116000000002E-9</c:v>
                </c:pt>
                <c:pt idx="45581">
                  <c:v>7.4754665000000006E-9</c:v>
                </c:pt>
                <c:pt idx="45582">
                  <c:v>7.4735221999999995E-9</c:v>
                </c:pt>
                <c:pt idx="45583">
                  <c:v>7.4715789000000004E-9</c:v>
                </c:pt>
                <c:pt idx="45584">
                  <c:v>7.4696365E-9</c:v>
                </c:pt>
                <c:pt idx="45585">
                  <c:v>7.4676948999999998E-9</c:v>
                </c:pt>
                <c:pt idx="45586">
                  <c:v>7.4657541999999999E-9</c:v>
                </c:pt>
                <c:pt idx="45587">
                  <c:v>7.4638145000000003E-9</c:v>
                </c:pt>
                <c:pt idx="45588">
                  <c:v>7.4618755999999993E-9</c:v>
                </c:pt>
                <c:pt idx="45589">
                  <c:v>7.4599376000000003E-9</c:v>
                </c:pt>
                <c:pt idx="45590">
                  <c:v>7.4580003999999998E-9</c:v>
                </c:pt>
                <c:pt idx="45591">
                  <c:v>7.4560641999999997E-9</c:v>
                </c:pt>
                <c:pt idx="45592">
                  <c:v>7.4541288999999998E-9</c:v>
                </c:pt>
                <c:pt idx="45593">
                  <c:v>7.4521944000000003E-9</c:v>
                </c:pt>
                <c:pt idx="45594">
                  <c:v>7.4502604E-9</c:v>
                </c:pt>
                <c:pt idx="45595">
                  <c:v>7.4483273E-9</c:v>
                </c:pt>
                <c:pt idx="45596">
                  <c:v>7.4463951000000004E-9</c:v>
                </c:pt>
                <c:pt idx="45597">
                  <c:v>7.4444637000000001E-9</c:v>
                </c:pt>
                <c:pt idx="45598">
                  <c:v>7.4425333000000002E-9</c:v>
                </c:pt>
                <c:pt idx="45599">
                  <c:v>7.4406036999999997E-9</c:v>
                </c:pt>
                <c:pt idx="45600">
                  <c:v>7.4386750000000003E-9</c:v>
                </c:pt>
                <c:pt idx="45601">
                  <c:v>7.4349620000000004E-9</c:v>
                </c:pt>
                <c:pt idx="45602">
                  <c:v>7.4312587000000002E-9</c:v>
                </c:pt>
                <c:pt idx="45603">
                  <c:v>7.4275639000000004E-9</c:v>
                </c:pt>
                <c:pt idx="45604">
                  <c:v>7.4238766000000004E-9</c:v>
                </c:pt>
                <c:pt idx="45605">
                  <c:v>7.4201965000000002E-9</c:v>
                </c:pt>
                <c:pt idx="45606">
                  <c:v>7.4165225000000003E-9</c:v>
                </c:pt>
                <c:pt idx="45607">
                  <c:v>7.4128542999999998E-9</c:v>
                </c:pt>
                <c:pt idx="45608">
                  <c:v>7.4091915000000002E-9</c:v>
                </c:pt>
                <c:pt idx="45609">
                  <c:v>7.4055339999999998E-9</c:v>
                </c:pt>
                <c:pt idx="45610">
                  <c:v>7.4018818000000002E-9</c:v>
                </c:pt>
                <c:pt idx="45611">
                  <c:v>7.3982344999999998E-9</c:v>
                </c:pt>
                <c:pt idx="45612">
                  <c:v>7.3945915999999999E-9</c:v>
                </c:pt>
                <c:pt idx="45613">
                  <c:v>7.3909535999999999E-9</c:v>
                </c:pt>
                <c:pt idx="45614">
                  <c:v>7.3873200999999997E-9</c:v>
                </c:pt>
                <c:pt idx="45615">
                  <c:v>7.3836910000000001E-9</c:v>
                </c:pt>
                <c:pt idx="45616">
                  <c:v>7.3800663000000002E-9</c:v>
                </c:pt>
                <c:pt idx="45617">
                  <c:v>7.3764457E-9</c:v>
                </c:pt>
                <c:pt idx="45618">
                  <c:v>7.3728295000000003E-9</c:v>
                </c:pt>
                <c:pt idx="45619">
                  <c:v>7.3692172000000003E-9</c:v>
                </c:pt>
                <c:pt idx="45620">
                  <c:v>7.3656089999999999E-9</c:v>
                </c:pt>
                <c:pt idx="45621">
                  <c:v>7.3620047999999999E-9</c:v>
                </c:pt>
                <c:pt idx="45622">
                  <c:v>7.3584046000000004E-9</c:v>
                </c:pt>
                <c:pt idx="45623">
                  <c:v>7.3548082999999996E-9</c:v>
                </c:pt>
                <c:pt idx="45624">
                  <c:v>7.3512156E-9</c:v>
                </c:pt>
                <c:pt idx="45625">
                  <c:v>7.3476270000000001E-9</c:v>
                </c:pt>
                <c:pt idx="45626">
                  <c:v>7.3440418000000004E-9</c:v>
                </c:pt>
                <c:pt idx="45627">
                  <c:v>7.3404607000000003E-9</c:v>
                </c:pt>
                <c:pt idx="45628">
                  <c:v>7.3368830999999997E-9</c:v>
                </c:pt>
                <c:pt idx="45629">
                  <c:v>7.3333091000000003E-9</c:v>
                </c:pt>
                <c:pt idx="45630">
                  <c:v>7.3297386000000003E-9</c:v>
                </c:pt>
                <c:pt idx="45631">
                  <c:v>7.3261716999999999E-9</c:v>
                </c:pt>
                <c:pt idx="45632">
                  <c:v>7.3226082999999997E-9</c:v>
                </c:pt>
                <c:pt idx="45633">
                  <c:v>7.3190484999999998E-9</c:v>
                </c:pt>
                <c:pt idx="45634">
                  <c:v>7.3154922000000002E-9</c:v>
                </c:pt>
                <c:pt idx="45635">
                  <c:v>7.3119395000000001E-9</c:v>
                </c:pt>
                <c:pt idx="45636">
                  <c:v>7.3083899000000002E-9</c:v>
                </c:pt>
                <c:pt idx="45637">
                  <c:v>7.3048437999999997E-9</c:v>
                </c:pt>
                <c:pt idx="45638">
                  <c:v>7.3013009000000003E-9</c:v>
                </c:pt>
                <c:pt idx="45639">
                  <c:v>7.2977615000000003E-9</c:v>
                </c:pt>
                <c:pt idx="45640">
                  <c:v>7.2942251999999997E-9</c:v>
                </c:pt>
                <c:pt idx="45641">
                  <c:v>7.2906925000000002E-9</c:v>
                </c:pt>
                <c:pt idx="45642">
                  <c:v>7.2871629E-9</c:v>
                </c:pt>
                <c:pt idx="45643">
                  <c:v>7.2836368000000001E-9</c:v>
                </c:pt>
                <c:pt idx="45644">
                  <c:v>7.2801138000000004E-9</c:v>
                </c:pt>
                <c:pt idx="45645">
                  <c:v>7.276594E-9</c:v>
                </c:pt>
                <c:pt idx="45646">
                  <c:v>7.2730772999999998E-9</c:v>
                </c:pt>
                <c:pt idx="45647">
                  <c:v>7.2695635999999998E-9</c:v>
                </c:pt>
                <c:pt idx="45648">
                  <c:v>7.2660535E-9</c:v>
                </c:pt>
                <c:pt idx="45649">
                  <c:v>7.2625465999999997E-9</c:v>
                </c:pt>
                <c:pt idx="45650">
                  <c:v>7.2590427000000002E-9</c:v>
                </c:pt>
                <c:pt idx="45651">
                  <c:v>7.2555419000000001E-9</c:v>
                </c:pt>
                <c:pt idx="45652">
                  <c:v>7.2520443000000002E-9</c:v>
                </c:pt>
                <c:pt idx="45653">
                  <c:v>7.2485497999999997E-9</c:v>
                </c:pt>
                <c:pt idx="45654">
                  <c:v>7.2450579E-9</c:v>
                </c:pt>
                <c:pt idx="45655">
                  <c:v>7.2415691000000004E-9</c:v>
                </c:pt>
                <c:pt idx="45656">
                  <c:v>7.2380835000000002E-9</c:v>
                </c:pt>
                <c:pt idx="45657">
                  <c:v>7.2346009000000001E-9</c:v>
                </c:pt>
                <c:pt idx="45658">
                  <c:v>7.2311215000000002E-9</c:v>
                </c:pt>
                <c:pt idx="45659">
                  <c:v>7.2276450999999996E-9</c:v>
                </c:pt>
                <c:pt idx="45660">
                  <c:v>7.2241714999999999E-9</c:v>
                </c:pt>
                <c:pt idx="45661">
                  <c:v>7.2207009000000004E-9</c:v>
                </c:pt>
                <c:pt idx="45662">
                  <c:v>7.2172335000000002E-9</c:v>
                </c:pt>
                <c:pt idx="45663">
                  <c:v>7.2137687E-9</c:v>
                </c:pt>
                <c:pt idx="45664">
                  <c:v>7.210307E-9</c:v>
                </c:pt>
                <c:pt idx="45665">
                  <c:v>7.2068485000000001E-9</c:v>
                </c:pt>
                <c:pt idx="45666">
                  <c:v>7.2033925000000003E-9</c:v>
                </c:pt>
                <c:pt idx="45667">
                  <c:v>7.1999397999999998E-9</c:v>
                </c:pt>
                <c:pt idx="45668">
                  <c:v>7.1964896000000001E-9</c:v>
                </c:pt>
                <c:pt idx="45669">
                  <c:v>7.1930425999999998E-9</c:v>
                </c:pt>
                <c:pt idx="45670">
                  <c:v>7.1895983000000004E-9</c:v>
                </c:pt>
                <c:pt idx="45671">
                  <c:v>7.1861570000000002E-9</c:v>
                </c:pt>
                <c:pt idx="45672">
                  <c:v>7.1827184000000001E-9</c:v>
                </c:pt>
                <c:pt idx="45673">
                  <c:v>7.1792825E-9</c:v>
                </c:pt>
                <c:pt idx="45674">
                  <c:v>7.1758497000000001E-9</c:v>
                </c:pt>
                <c:pt idx="45675">
                  <c:v>7.1724195000000002E-9</c:v>
                </c:pt>
                <c:pt idx="45676">
                  <c:v>7.1689921000000003E-9</c:v>
                </c:pt>
                <c:pt idx="45677">
                  <c:v>7.1655676999999998E-9</c:v>
                </c:pt>
                <c:pt idx="45678">
                  <c:v>7.1621460000000001E-9</c:v>
                </c:pt>
                <c:pt idx="45679">
                  <c:v>7.1587269000000004E-9</c:v>
                </c:pt>
                <c:pt idx="45680">
                  <c:v>7.1553110000000001E-9</c:v>
                </c:pt>
                <c:pt idx="45681">
                  <c:v>7.1518976999999998E-9</c:v>
                </c:pt>
                <c:pt idx="45682">
                  <c:v>7.1484871000000003E-9</c:v>
                </c:pt>
                <c:pt idx="45683">
                  <c:v>7.1450792000000001E-9</c:v>
                </c:pt>
                <c:pt idx="45684">
                  <c:v>7.1416738999999998E-9</c:v>
                </c:pt>
                <c:pt idx="45685">
                  <c:v>7.1382717999999997E-9</c:v>
                </c:pt>
                <c:pt idx="45686">
                  <c:v>7.1348721999999997E-9</c:v>
                </c:pt>
                <c:pt idx="45687">
                  <c:v>7.1314753999999996E-9</c:v>
                </c:pt>
                <c:pt idx="45688">
                  <c:v>7.1280811999999996E-9</c:v>
                </c:pt>
                <c:pt idx="45689">
                  <c:v>7.1246896999999996E-9</c:v>
                </c:pt>
                <c:pt idx="45690">
                  <c:v>7.1213008999999997E-9</c:v>
                </c:pt>
                <c:pt idx="45691">
                  <c:v>7.1179146999999997E-9</c:v>
                </c:pt>
                <c:pt idx="45692">
                  <c:v>7.1145311999999998E-9</c:v>
                </c:pt>
                <c:pt idx="45693">
                  <c:v>7.1111502999999999E-9</c:v>
                </c:pt>
                <c:pt idx="45694">
                  <c:v>7.1077721E-9</c:v>
                </c:pt>
                <c:pt idx="45695">
                  <c:v>7.1043966000000001E-9</c:v>
                </c:pt>
                <c:pt idx="45696">
                  <c:v>7.1010238000000003E-9</c:v>
                </c:pt>
                <c:pt idx="45697">
                  <c:v>7.0976535999999997E-9</c:v>
                </c:pt>
                <c:pt idx="45698">
                  <c:v>7.0942859999999999E-9</c:v>
                </c:pt>
                <c:pt idx="45699">
                  <c:v>7.0909212000000001E-9</c:v>
                </c:pt>
                <c:pt idx="45700">
                  <c:v>7.0875590000000004E-9</c:v>
                </c:pt>
                <c:pt idx="45701">
                  <c:v>7.0841993999999998E-9</c:v>
                </c:pt>
                <c:pt idx="45702">
                  <c:v>7.0808426000000001E-9</c:v>
                </c:pt>
                <c:pt idx="45703">
                  <c:v>7.0774883999999996E-9</c:v>
                </c:pt>
                <c:pt idx="45704">
                  <c:v>7.0741367999999999E-9</c:v>
                </c:pt>
                <c:pt idx="45705">
                  <c:v>7.0707875000000002E-9</c:v>
                </c:pt>
                <c:pt idx="45706">
                  <c:v>7.0674408999999996E-9</c:v>
                </c:pt>
                <c:pt idx="45707">
                  <c:v>7.0640968999999999E-9</c:v>
                </c:pt>
                <c:pt idx="45708">
                  <c:v>7.0607555000000001E-9</c:v>
                </c:pt>
                <c:pt idx="45709">
                  <c:v>7.0574168999999996E-9</c:v>
                </c:pt>
                <c:pt idx="45710">
                  <c:v>7.0540803999999998E-9</c:v>
                </c:pt>
                <c:pt idx="45711">
                  <c:v>7.0507467000000001E-9</c:v>
                </c:pt>
                <c:pt idx="45712">
                  <c:v>7.0474155000000003E-9</c:v>
                </c:pt>
                <c:pt idx="45713">
                  <c:v>7.0440870999999997E-9</c:v>
                </c:pt>
                <c:pt idx="45714">
                  <c:v>7.0407608999999999E-9</c:v>
                </c:pt>
                <c:pt idx="45715">
                  <c:v>7.0374373E-9</c:v>
                </c:pt>
                <c:pt idx="45716">
                  <c:v>7.0341164000000002E-9</c:v>
                </c:pt>
                <c:pt idx="45717">
                  <c:v>7.0307977000000003E-9</c:v>
                </c:pt>
                <c:pt idx="45718">
                  <c:v>7.0274817000000003E-9</c:v>
                </c:pt>
                <c:pt idx="45719">
                  <c:v>7.0241683999999996E-9</c:v>
                </c:pt>
                <c:pt idx="45720">
                  <c:v>7.0208571999999996E-9</c:v>
                </c:pt>
                <c:pt idx="45721">
                  <c:v>7.0175487999999996E-9</c:v>
                </c:pt>
                <c:pt idx="45722">
                  <c:v>7.0142425000000003E-9</c:v>
                </c:pt>
                <c:pt idx="45723">
                  <c:v>7.0109389000000003E-9</c:v>
                </c:pt>
                <c:pt idx="45724">
                  <c:v>7.0076380000000002E-9</c:v>
                </c:pt>
                <c:pt idx="45725">
                  <c:v>7.0043393E-9</c:v>
                </c:pt>
                <c:pt idx="45726">
                  <c:v>7.0010432999999999E-9</c:v>
                </c:pt>
                <c:pt idx="45727">
                  <c:v>6.9977495000000004E-9</c:v>
                </c:pt>
                <c:pt idx="45728">
                  <c:v>6.9944583000000001E-9</c:v>
                </c:pt>
                <c:pt idx="45729">
                  <c:v>6.9911693999999998E-9</c:v>
                </c:pt>
                <c:pt idx="45730">
                  <c:v>6.9878832000000003E-9</c:v>
                </c:pt>
                <c:pt idx="45731">
                  <c:v>6.9845990999999998E-9</c:v>
                </c:pt>
                <c:pt idx="45732">
                  <c:v>6.9813177000000001E-9</c:v>
                </c:pt>
                <c:pt idx="45733">
                  <c:v>6.9780386000000004E-9</c:v>
                </c:pt>
                <c:pt idx="45734">
                  <c:v>6.9747620999999999E-9</c:v>
                </c:pt>
                <c:pt idx="45735">
                  <c:v>6.9714878E-9</c:v>
                </c:pt>
                <c:pt idx="45736">
                  <c:v>6.9682162000000002E-9</c:v>
                </c:pt>
                <c:pt idx="45737">
                  <c:v>6.9649468000000002E-9</c:v>
                </c:pt>
                <c:pt idx="45738">
                  <c:v>6.9616801000000003E-9</c:v>
                </c:pt>
                <c:pt idx="45739">
                  <c:v>6.9584156000000003E-9</c:v>
                </c:pt>
                <c:pt idx="45740">
                  <c:v>6.9551533000000001E-9</c:v>
                </c:pt>
                <c:pt idx="45741">
                  <c:v>6.9518937E-9</c:v>
                </c:pt>
                <c:pt idx="45742">
                  <c:v>6.9486362999999998E-9</c:v>
                </c:pt>
                <c:pt idx="45743">
                  <c:v>6.9453816000000004E-9</c:v>
                </c:pt>
                <c:pt idx="45744">
                  <c:v>6.9421291E-9</c:v>
                </c:pt>
                <c:pt idx="45745">
                  <c:v>6.9388788000000004E-9</c:v>
                </c:pt>
                <c:pt idx="45746">
                  <c:v>6.9356311999999999E-9</c:v>
                </c:pt>
                <c:pt idx="45747">
                  <c:v>6.9323858000000002E-9</c:v>
                </c:pt>
                <c:pt idx="45748">
                  <c:v>6.9291426000000003E-9</c:v>
                </c:pt>
                <c:pt idx="45749">
                  <c:v>6.9259020999999997E-9</c:v>
                </c:pt>
                <c:pt idx="45750">
                  <c:v>6.9226637999999997E-9</c:v>
                </c:pt>
                <c:pt idx="45751">
                  <c:v>6.9194276999999996E-9</c:v>
                </c:pt>
                <c:pt idx="45752">
                  <c:v>6.9161938000000003E-9</c:v>
                </c:pt>
                <c:pt idx="45753">
                  <c:v>6.9129626000000001E-9</c:v>
                </c:pt>
                <c:pt idx="45754">
                  <c:v>6.9097336999999998E-9</c:v>
                </c:pt>
                <c:pt idx="45755">
                  <c:v>6.9065069000000002E-9</c:v>
                </c:pt>
                <c:pt idx="45756">
                  <c:v>6.9032823999999997E-9</c:v>
                </c:pt>
                <c:pt idx="45757">
                  <c:v>6.9000605E-9</c:v>
                </c:pt>
                <c:pt idx="45758">
                  <c:v>6.8968409000000002E-9</c:v>
                </c:pt>
                <c:pt idx="45759">
                  <c:v>6.8936234000000003E-9</c:v>
                </c:pt>
                <c:pt idx="45760">
                  <c:v>6.8904082000000002E-9</c:v>
                </c:pt>
                <c:pt idx="45761">
                  <c:v>6.8871953000000001E-9</c:v>
                </c:pt>
                <c:pt idx="45762">
                  <c:v>6.8839849E-9</c:v>
                </c:pt>
                <c:pt idx="45763">
                  <c:v>6.8807767999999997E-9</c:v>
                </c:pt>
                <c:pt idx="45764">
                  <c:v>6.8775710000000002E-9</c:v>
                </c:pt>
                <c:pt idx="45765">
                  <c:v>6.8743672999999997E-9</c:v>
                </c:pt>
                <c:pt idx="45766">
                  <c:v>6.8711658999999999E-9</c:v>
                </c:pt>
                <c:pt idx="45767">
                  <c:v>6.8679671000000001E-9</c:v>
                </c:pt>
                <c:pt idx="45768">
                  <c:v>6.8647705000000002E-9</c:v>
                </c:pt>
                <c:pt idx="45769">
                  <c:v>6.8615762000000002E-9</c:v>
                </c:pt>
                <c:pt idx="45770">
                  <c:v>6.8583841000000001E-9</c:v>
                </c:pt>
                <c:pt idx="45771">
                  <c:v>6.8551941999999999E-9</c:v>
                </c:pt>
                <c:pt idx="45772">
                  <c:v>6.8520065000000003E-9</c:v>
                </c:pt>
                <c:pt idx="45773">
                  <c:v>6.8488210999999999E-9</c:v>
                </c:pt>
                <c:pt idx="45774">
                  <c:v>6.8456378000000001E-9</c:v>
                </c:pt>
                <c:pt idx="45775">
                  <c:v>6.8424568000000002E-9</c:v>
                </c:pt>
                <c:pt idx="45776">
                  <c:v>6.8392780000000002E-9</c:v>
                </c:pt>
                <c:pt idx="45777">
                  <c:v>6.8361015000000001E-9</c:v>
                </c:pt>
                <c:pt idx="45778">
                  <c:v>6.8329270999999998E-9</c:v>
                </c:pt>
                <c:pt idx="45779">
                  <c:v>6.8297550000000003E-9</c:v>
                </c:pt>
                <c:pt idx="45780">
                  <c:v>6.8265854999999999E-9</c:v>
                </c:pt>
                <c:pt idx="45781">
                  <c:v>6.8234183000000003E-9</c:v>
                </c:pt>
                <c:pt idx="45782">
                  <c:v>6.8202532999999997E-9</c:v>
                </c:pt>
                <c:pt idx="45783">
                  <c:v>6.8170903999999998E-9</c:v>
                </c:pt>
                <c:pt idx="45784">
                  <c:v>6.8139298999999998E-9</c:v>
                </c:pt>
                <c:pt idx="45785">
                  <c:v>6.8107714999999997E-9</c:v>
                </c:pt>
                <c:pt idx="45786">
                  <c:v>6.8076154000000003E-9</c:v>
                </c:pt>
                <c:pt idx="45787">
                  <c:v>6.8044613999999999E-9</c:v>
                </c:pt>
                <c:pt idx="45788">
                  <c:v>6.8013097000000003E-9</c:v>
                </c:pt>
                <c:pt idx="45789">
                  <c:v>6.7981602999999997E-9</c:v>
                </c:pt>
                <c:pt idx="45790">
                  <c:v>6.7950125999999997E-9</c:v>
                </c:pt>
                <c:pt idx="45791">
                  <c:v>6.7918671000000004E-9</c:v>
                </c:pt>
                <c:pt idx="45792">
                  <c:v>6.7887238000000001E-9</c:v>
                </c:pt>
                <c:pt idx="45793">
                  <c:v>6.7855827999999997E-9</c:v>
                </c:pt>
                <c:pt idx="45794">
                  <c:v>6.7824439E-9</c:v>
                </c:pt>
                <c:pt idx="45795">
                  <c:v>6.7793073000000002E-9</c:v>
                </c:pt>
                <c:pt idx="45796">
                  <c:v>6.7761730000000003E-9</c:v>
                </c:pt>
                <c:pt idx="45797">
                  <c:v>6.7730408000000003E-9</c:v>
                </c:pt>
                <c:pt idx="45798">
                  <c:v>6.7699109000000001E-9</c:v>
                </c:pt>
                <c:pt idx="45799">
                  <c:v>6.7667830999999998E-9</c:v>
                </c:pt>
                <c:pt idx="45800">
                  <c:v>6.7636576000000003E-9</c:v>
                </c:pt>
                <c:pt idx="45801">
                  <c:v>6.7605338999999996E-9</c:v>
                </c:pt>
                <c:pt idx="45802">
                  <c:v>6.7574123999999997E-9</c:v>
                </c:pt>
                <c:pt idx="45803">
                  <c:v>6.7542930999999996E-9</c:v>
                </c:pt>
                <c:pt idx="45804">
                  <c:v>6.7511761000000003E-9</c:v>
                </c:pt>
                <c:pt idx="45805">
                  <c:v>6.7480611999999999E-9</c:v>
                </c:pt>
                <c:pt idx="45806">
                  <c:v>6.7449486000000003E-9</c:v>
                </c:pt>
                <c:pt idx="45807">
                  <c:v>6.7418381999999998E-9</c:v>
                </c:pt>
                <c:pt idx="45808">
                  <c:v>6.7387295999999998E-9</c:v>
                </c:pt>
                <c:pt idx="45809">
                  <c:v>6.7356231999999997E-9</c:v>
                </c:pt>
                <c:pt idx="45810">
                  <c:v>6.7325190000000003E-9</c:v>
                </c:pt>
                <c:pt idx="45811">
                  <c:v>6.729417E-9</c:v>
                </c:pt>
                <c:pt idx="45812">
                  <c:v>6.7263173000000004E-9</c:v>
                </c:pt>
                <c:pt idx="45813">
                  <c:v>6.7232192999999996E-9</c:v>
                </c:pt>
                <c:pt idx="45814">
                  <c:v>6.7201235999999997E-9</c:v>
                </c:pt>
                <c:pt idx="45815">
                  <c:v>6.7170300000000003E-9</c:v>
                </c:pt>
                <c:pt idx="45816">
                  <c:v>6.7139387000000001E-9</c:v>
                </c:pt>
                <c:pt idx="45817">
                  <c:v>6.7108496999999997E-9</c:v>
                </c:pt>
                <c:pt idx="45818">
                  <c:v>6.7077622999999999E-9</c:v>
                </c:pt>
                <c:pt idx="45819">
                  <c:v>6.7046773E-9</c:v>
                </c:pt>
                <c:pt idx="45820">
                  <c:v>6.7015944E-9</c:v>
                </c:pt>
                <c:pt idx="45821">
                  <c:v>6.6985136999999998E-9</c:v>
                </c:pt>
                <c:pt idx="45822">
                  <c:v>6.6954349000000002E-9</c:v>
                </c:pt>
                <c:pt idx="45823">
                  <c:v>6.6923581999999997E-9</c:v>
                </c:pt>
                <c:pt idx="45824">
                  <c:v>6.6892837999999998E-9</c:v>
                </c:pt>
                <c:pt idx="45825">
                  <c:v>6.6862115999999999E-9</c:v>
                </c:pt>
                <c:pt idx="45826">
                  <c:v>6.6831411999999997E-9</c:v>
                </c:pt>
                <c:pt idx="45827">
                  <c:v>6.6800729000000002E-9</c:v>
                </c:pt>
                <c:pt idx="45828">
                  <c:v>6.6770068999999997E-9</c:v>
                </c:pt>
                <c:pt idx="45829">
                  <c:v>6.6739426999999998E-9</c:v>
                </c:pt>
                <c:pt idx="45830">
                  <c:v>6.6708806999999998E-9</c:v>
                </c:pt>
                <c:pt idx="45831">
                  <c:v>6.6678209999999997E-9</c:v>
                </c:pt>
                <c:pt idx="45832">
                  <c:v>6.6647630000000002E-9</c:v>
                </c:pt>
                <c:pt idx="45833">
                  <c:v>6.6617071999999997E-9</c:v>
                </c:pt>
                <c:pt idx="45834">
                  <c:v>6.6586535999999999E-9</c:v>
                </c:pt>
                <c:pt idx="45835">
                  <c:v>6.6556017999999998E-9</c:v>
                </c:pt>
                <c:pt idx="45836">
                  <c:v>6.6525522999999996E-9</c:v>
                </c:pt>
                <c:pt idx="45837">
                  <c:v>6.6495045E-9</c:v>
                </c:pt>
                <c:pt idx="45838">
                  <c:v>6.6464589000000003E-9</c:v>
                </c:pt>
                <c:pt idx="45839">
                  <c:v>6.6434155999999996E-9</c:v>
                </c:pt>
                <c:pt idx="45840">
                  <c:v>6.6403740000000003E-9</c:v>
                </c:pt>
                <c:pt idx="45841">
                  <c:v>6.6373347000000001E-9</c:v>
                </c:pt>
                <c:pt idx="45842">
                  <c:v>6.6342975999999998E-9</c:v>
                </c:pt>
                <c:pt idx="45843">
                  <c:v>6.6312622E-9</c:v>
                </c:pt>
                <c:pt idx="45844">
                  <c:v>6.6282291000000001E-9</c:v>
                </c:pt>
                <c:pt idx="45845">
                  <c:v>6.6251976999999999E-9</c:v>
                </c:pt>
                <c:pt idx="45846">
                  <c:v>6.6221685999999997E-9</c:v>
                </c:pt>
                <c:pt idx="45847">
                  <c:v>6.6191417000000001E-9</c:v>
                </c:pt>
                <c:pt idx="45848">
                  <c:v>6.6161165000000002E-9</c:v>
                </c:pt>
                <c:pt idx="45849">
                  <c:v>6.6130936000000003E-9</c:v>
                </c:pt>
                <c:pt idx="45850">
                  <c:v>6.6100725000000001E-9</c:v>
                </c:pt>
                <c:pt idx="45851">
                  <c:v>6.6070535999999998E-9</c:v>
                </c:pt>
                <c:pt idx="45852">
                  <c:v>6.6040364E-9</c:v>
                </c:pt>
                <c:pt idx="45853">
                  <c:v>6.6010215000000001E-9</c:v>
                </c:pt>
                <c:pt idx="45854">
                  <c:v>6.5980084E-9</c:v>
                </c:pt>
                <c:pt idx="45855">
                  <c:v>6.5949973999999997E-9</c:v>
                </c:pt>
                <c:pt idx="45856">
                  <c:v>6.5919887000000001E-9</c:v>
                </c:pt>
                <c:pt idx="45857">
                  <c:v>6.5889818000000003E-9</c:v>
                </c:pt>
                <c:pt idx="45858">
                  <c:v>6.5859771000000004E-9</c:v>
                </c:pt>
                <c:pt idx="45859">
                  <c:v>6.5829742000000002E-9</c:v>
                </c:pt>
                <c:pt idx="45860">
                  <c:v>6.5799734999999998E-9</c:v>
                </c:pt>
                <c:pt idx="45861">
                  <c:v>6.5769745000000001E-9</c:v>
                </c:pt>
                <c:pt idx="45862">
                  <c:v>6.5739778000000002E-9</c:v>
                </c:pt>
                <c:pt idx="45863">
                  <c:v>6.5709829000000001E-9</c:v>
                </c:pt>
                <c:pt idx="45864">
                  <c:v>6.5679901999999998E-9</c:v>
                </c:pt>
                <c:pt idx="45865">
                  <c:v>6.5649992000000001E-9</c:v>
                </c:pt>
                <c:pt idx="45866">
                  <c:v>6.5620105000000003E-9</c:v>
                </c:pt>
                <c:pt idx="45867">
                  <c:v>6.5590235000000002E-9</c:v>
                </c:pt>
                <c:pt idx="45868">
                  <c:v>6.5560383999999999E-9</c:v>
                </c:pt>
                <c:pt idx="45869">
                  <c:v>6.5530554000000003E-9</c:v>
                </c:pt>
                <c:pt idx="45870">
                  <c:v>6.5500742999999996E-9</c:v>
                </c:pt>
                <c:pt idx="45871">
                  <c:v>6.5470952999999996E-9</c:v>
                </c:pt>
                <c:pt idx="45872">
                  <c:v>6.5441181000000002E-9</c:v>
                </c:pt>
                <c:pt idx="45873">
                  <c:v>6.5411431999999998E-9</c:v>
                </c:pt>
                <c:pt idx="45874">
                  <c:v>6.53817E-9</c:v>
                </c:pt>
                <c:pt idx="45875">
                  <c:v>6.5351985999999999E-9</c:v>
                </c:pt>
                <c:pt idx="45876">
                  <c:v>6.5322293999999997E-9</c:v>
                </c:pt>
                <c:pt idx="45877">
                  <c:v>6.5292620000000001E-9</c:v>
                </c:pt>
                <c:pt idx="45878">
                  <c:v>6.5262968000000003E-9</c:v>
                </c:pt>
                <c:pt idx="45879">
                  <c:v>6.5233334000000003E-9</c:v>
                </c:pt>
                <c:pt idx="45880">
                  <c:v>6.5203722000000002E-9</c:v>
                </c:pt>
                <c:pt idx="45881">
                  <c:v>6.5174127999999998E-9</c:v>
                </c:pt>
                <c:pt idx="45882">
                  <c:v>6.5144552E-9</c:v>
                </c:pt>
                <c:pt idx="45883">
                  <c:v>6.5114998E-9</c:v>
                </c:pt>
                <c:pt idx="45884">
                  <c:v>6.5085460999999998E-9</c:v>
                </c:pt>
                <c:pt idx="45885">
                  <c:v>6.5055947000000003E-9</c:v>
                </c:pt>
                <c:pt idx="45886">
                  <c:v>6.5026450999999998E-9</c:v>
                </c:pt>
                <c:pt idx="45887">
                  <c:v>6.4996971999999997E-9</c:v>
                </c:pt>
                <c:pt idx="45888">
                  <c:v>6.4967515999999996E-9</c:v>
                </c:pt>
                <c:pt idx="45889">
                  <c:v>6.4938077E-9</c:v>
                </c:pt>
                <c:pt idx="45890">
                  <c:v>6.4908656000000002E-9</c:v>
                </c:pt>
                <c:pt idx="45891">
                  <c:v>6.4879258000000003E-9</c:v>
                </c:pt>
                <c:pt idx="45892">
                  <c:v>6.4849877000000001E-9</c:v>
                </c:pt>
                <c:pt idx="45893">
                  <c:v>6.4820513000000004E-9</c:v>
                </c:pt>
                <c:pt idx="45894">
                  <c:v>6.4791171999999998E-9</c:v>
                </c:pt>
                <c:pt idx="45895">
                  <c:v>6.4761848999999998E-9</c:v>
                </c:pt>
                <c:pt idx="45896">
                  <c:v>6.4732544000000003E-9</c:v>
                </c:pt>
                <c:pt idx="45897">
                  <c:v>6.4703260999999999E-9</c:v>
                </c:pt>
                <c:pt idx="45898">
                  <c:v>6.4673995000000001E-9</c:v>
                </c:pt>
                <c:pt idx="45899">
                  <c:v>6.4644747E-9</c:v>
                </c:pt>
                <c:pt idx="45900">
                  <c:v>6.4615521999999998E-9</c:v>
                </c:pt>
                <c:pt idx="45901">
                  <c:v>6.4586314000000001E-9</c:v>
                </c:pt>
                <c:pt idx="45902">
                  <c:v>6.4557124000000002E-9</c:v>
                </c:pt>
                <c:pt idx="45903">
                  <c:v>6.4527952E-9</c:v>
                </c:pt>
                <c:pt idx="45904">
                  <c:v>6.4498801999999997E-9</c:v>
                </c:pt>
                <c:pt idx="45905">
                  <c:v>6.446967E-9</c:v>
                </c:pt>
                <c:pt idx="45906">
                  <c:v>6.4440555E-9</c:v>
                </c:pt>
                <c:pt idx="45907">
                  <c:v>6.4411457999999997E-9</c:v>
                </c:pt>
                <c:pt idx="45908">
                  <c:v>6.4382384000000002E-9</c:v>
                </c:pt>
                <c:pt idx="45909">
                  <c:v>6.4353327000000004E-9</c:v>
                </c:pt>
                <c:pt idx="45910">
                  <c:v>6.4324288000000003E-9</c:v>
                </c:pt>
                <c:pt idx="45911">
                  <c:v>6.4295267E-9</c:v>
                </c:pt>
                <c:pt idx="45912">
                  <c:v>6.4266268000000004E-9</c:v>
                </c:pt>
                <c:pt idx="45913">
                  <c:v>6.4237286999999997E-9</c:v>
                </c:pt>
                <c:pt idx="45914">
                  <c:v>6.4208323000000004E-9</c:v>
                </c:pt>
                <c:pt idx="45915">
                  <c:v>6.4179377E-9</c:v>
                </c:pt>
                <c:pt idx="45916">
                  <c:v>6.4150454000000003E-9</c:v>
                </c:pt>
                <c:pt idx="45917">
                  <c:v>6.4121548000000003E-9</c:v>
                </c:pt>
                <c:pt idx="45918">
                  <c:v>6.4092660000000001E-9</c:v>
                </c:pt>
                <c:pt idx="45919">
                  <c:v>6.4063789999999996E-9</c:v>
                </c:pt>
                <c:pt idx="45920">
                  <c:v>6.4034941999999999E-9</c:v>
                </c:pt>
                <c:pt idx="45921">
                  <c:v>6.4006111999999999E-9</c:v>
                </c:pt>
                <c:pt idx="45922">
                  <c:v>6.3977299000000004E-9</c:v>
                </c:pt>
                <c:pt idx="45923">
                  <c:v>6.3948503999999998E-9</c:v>
                </c:pt>
                <c:pt idx="45924">
                  <c:v>6.3919726999999998E-9</c:v>
                </c:pt>
                <c:pt idx="45925">
                  <c:v>6.3890967999999996E-9</c:v>
                </c:pt>
                <c:pt idx="45926">
                  <c:v>6.3862231000000001E-9</c:v>
                </c:pt>
                <c:pt idx="45927">
                  <c:v>6.3833512000000003E-9</c:v>
                </c:pt>
                <c:pt idx="45928">
                  <c:v>6.3804810000000002E-9</c:v>
                </c:pt>
                <c:pt idx="45929">
                  <c:v>6.3776126999999999E-9</c:v>
                </c:pt>
                <c:pt idx="45930">
                  <c:v>6.3747461000000001E-9</c:v>
                </c:pt>
                <c:pt idx="45931">
                  <c:v>6.3718812000000001E-9</c:v>
                </c:pt>
                <c:pt idx="45932">
                  <c:v>6.3690186E-9</c:v>
                </c:pt>
                <c:pt idx="45933">
                  <c:v>6.3661578000000004E-9</c:v>
                </c:pt>
                <c:pt idx="45934">
                  <c:v>6.3632987999999998E-9</c:v>
                </c:pt>
                <c:pt idx="45935">
                  <c:v>6.3604414999999997E-9</c:v>
                </c:pt>
                <c:pt idx="45936">
                  <c:v>6.3575860000000001E-9</c:v>
                </c:pt>
                <c:pt idx="45937">
                  <c:v>6.3547323000000004E-9</c:v>
                </c:pt>
                <c:pt idx="45938">
                  <c:v>6.3518804000000003E-9</c:v>
                </c:pt>
                <c:pt idx="45939">
                  <c:v>6.3490306000000001E-9</c:v>
                </c:pt>
                <c:pt idx="45940">
                  <c:v>6.3461826999999997E-9</c:v>
                </c:pt>
                <c:pt idx="45941">
                  <c:v>6.3433364999999999E-9</c:v>
                </c:pt>
                <c:pt idx="45942">
                  <c:v>6.3404920999999997E-9</c:v>
                </c:pt>
                <c:pt idx="45943">
                  <c:v>6.3376495000000002E-9</c:v>
                </c:pt>
                <c:pt idx="45944">
                  <c:v>6.3348087000000004E-9</c:v>
                </c:pt>
                <c:pt idx="45945">
                  <c:v>6.3319696000000003E-9</c:v>
                </c:pt>
                <c:pt idx="45946">
                  <c:v>6.3291322999999999E-9</c:v>
                </c:pt>
                <c:pt idx="45947">
                  <c:v>6.3262968000000002E-9</c:v>
                </c:pt>
                <c:pt idx="45948">
                  <c:v>6.3234631000000002E-9</c:v>
                </c:pt>
                <c:pt idx="45949">
                  <c:v>6.3206310999999999E-9</c:v>
                </c:pt>
                <c:pt idx="45950">
                  <c:v>6.3178014000000003E-9</c:v>
                </c:pt>
                <c:pt idx="45951">
                  <c:v>6.3149733999999996E-9</c:v>
                </c:pt>
                <c:pt idx="45952">
                  <c:v>6.3121472000000003E-9</c:v>
                </c:pt>
                <c:pt idx="45953">
                  <c:v>6.3093227999999999E-9</c:v>
                </c:pt>
                <c:pt idx="45954">
                  <c:v>6.3065002000000002E-9</c:v>
                </c:pt>
                <c:pt idx="45955">
                  <c:v>6.3036794000000001E-9</c:v>
                </c:pt>
                <c:pt idx="45956">
                  <c:v>6.3008602999999998E-9</c:v>
                </c:pt>
                <c:pt idx="45957">
                  <c:v>6.298043E-9</c:v>
                </c:pt>
                <c:pt idx="45958">
                  <c:v>6.2952275E-9</c:v>
                </c:pt>
                <c:pt idx="45959">
                  <c:v>6.2924136999999997E-9</c:v>
                </c:pt>
                <c:pt idx="45960">
                  <c:v>6.2896017E-9</c:v>
                </c:pt>
                <c:pt idx="45961">
                  <c:v>6.2867915E-9</c:v>
                </c:pt>
                <c:pt idx="45962">
                  <c:v>6.2839830999999998E-9</c:v>
                </c:pt>
                <c:pt idx="45963">
                  <c:v>6.2811765000000001E-9</c:v>
                </c:pt>
                <c:pt idx="45964">
                  <c:v>6.2783716000000002E-9</c:v>
                </c:pt>
                <c:pt idx="45965">
                  <c:v>6.2755685E-9</c:v>
                </c:pt>
                <c:pt idx="45966">
                  <c:v>6.2727672000000004E-9</c:v>
                </c:pt>
                <c:pt idx="45967">
                  <c:v>6.2699676999999997E-9</c:v>
                </c:pt>
                <c:pt idx="45968">
                  <c:v>6.2671699000000004E-9</c:v>
                </c:pt>
                <c:pt idx="45969">
                  <c:v>6.2643739E-9</c:v>
                </c:pt>
                <c:pt idx="45970">
                  <c:v>6.2615797000000001E-9</c:v>
                </c:pt>
                <c:pt idx="45971">
                  <c:v>6.2587873E-9</c:v>
                </c:pt>
                <c:pt idx="45972">
                  <c:v>6.2559965999999996E-9</c:v>
                </c:pt>
                <c:pt idx="45973">
                  <c:v>6.2532076999999998E-9</c:v>
                </c:pt>
                <c:pt idx="45974">
                  <c:v>6.2504205999999998E-9</c:v>
                </c:pt>
                <c:pt idx="45975">
                  <c:v>6.2476353000000003E-9</c:v>
                </c:pt>
                <c:pt idx="45976">
                  <c:v>6.2448516999999997E-9</c:v>
                </c:pt>
                <c:pt idx="45977">
                  <c:v>6.2420699999999997E-9</c:v>
                </c:pt>
                <c:pt idx="45978">
                  <c:v>6.2392900000000003E-9</c:v>
                </c:pt>
                <c:pt idx="45979">
                  <c:v>6.2365117999999998E-9</c:v>
                </c:pt>
                <c:pt idx="45980">
                  <c:v>6.2337352999999998E-9</c:v>
                </c:pt>
                <c:pt idx="45981">
                  <c:v>6.2309606000000004E-9</c:v>
                </c:pt>
                <c:pt idx="45982">
                  <c:v>6.2281876999999999E-9</c:v>
                </c:pt>
                <c:pt idx="45983">
                  <c:v>6.2254165999999999E-9</c:v>
                </c:pt>
                <c:pt idx="45984">
                  <c:v>6.2226472999999998E-9</c:v>
                </c:pt>
                <c:pt idx="45985">
                  <c:v>6.2198793E-9</c:v>
                </c:pt>
                <c:pt idx="45986">
                  <c:v>6.217113E-9</c:v>
                </c:pt>
                <c:pt idx="45987">
                  <c:v>6.2143485999999997E-9</c:v>
                </c:pt>
                <c:pt idx="45988">
                  <c:v>6.2115859E-9</c:v>
                </c:pt>
                <c:pt idx="45989">
                  <c:v>6.208825E-9</c:v>
                </c:pt>
                <c:pt idx="45990">
                  <c:v>6.2060658999999998E-9</c:v>
                </c:pt>
                <c:pt idx="45991">
                  <c:v>6.2033085000000001E-9</c:v>
                </c:pt>
                <c:pt idx="45992">
                  <c:v>6.2005530000000002E-9</c:v>
                </c:pt>
                <c:pt idx="45993">
                  <c:v>6.1977992E-9</c:v>
                </c:pt>
                <c:pt idx="45994">
                  <c:v>6.1950471000000003E-9</c:v>
                </c:pt>
                <c:pt idx="45995">
                  <c:v>6.1922968999999996E-9</c:v>
                </c:pt>
                <c:pt idx="45996">
                  <c:v>6.1895480000000002E-9</c:v>
                </c:pt>
                <c:pt idx="45997">
                  <c:v>6.1868007999999996E-9</c:v>
                </c:pt>
                <c:pt idx="45998">
                  <c:v>6.1840554999999996E-9</c:v>
                </c:pt>
                <c:pt idx="45999">
                  <c:v>6.1813119000000002E-9</c:v>
                </c:pt>
                <c:pt idx="46000">
                  <c:v>6.1785700999999997E-9</c:v>
                </c:pt>
                <c:pt idx="46001">
                  <c:v>6.1758300999999998E-9</c:v>
                </c:pt>
                <c:pt idx="46002">
                  <c:v>6.1730918000000004E-9</c:v>
                </c:pt>
                <c:pt idx="46003">
                  <c:v>6.1703552999999999E-9</c:v>
                </c:pt>
                <c:pt idx="46004">
                  <c:v>6.1676201999999999E-9</c:v>
                </c:pt>
                <c:pt idx="46005">
                  <c:v>6.1648867999999996E-9</c:v>
                </c:pt>
                <c:pt idx="46006">
                  <c:v>6.1621551999999999E-9</c:v>
                </c:pt>
                <c:pt idx="46007">
                  <c:v>6.1594253999999999E-9</c:v>
                </c:pt>
                <c:pt idx="46008">
                  <c:v>6.1566973999999996E-9</c:v>
                </c:pt>
                <c:pt idx="46009">
                  <c:v>6.1539710999999999E-9</c:v>
                </c:pt>
                <c:pt idx="46010">
                  <c:v>6.1512461999999999E-9</c:v>
                </c:pt>
                <c:pt idx="46011">
                  <c:v>6.1485230000000003E-9</c:v>
                </c:pt>
                <c:pt idx="46012">
                  <c:v>6.1458015999999997E-9</c:v>
                </c:pt>
                <c:pt idx="46013">
                  <c:v>6.1430819999999997E-9</c:v>
                </c:pt>
                <c:pt idx="46014">
                  <c:v>6.1403642000000002E-9</c:v>
                </c:pt>
                <c:pt idx="46015">
                  <c:v>6.1376481999999996E-9</c:v>
                </c:pt>
                <c:pt idx="46016">
                  <c:v>6.1349335000000003E-9</c:v>
                </c:pt>
                <c:pt idx="46017">
                  <c:v>6.1322204999999999E-9</c:v>
                </c:pt>
                <c:pt idx="46018">
                  <c:v>6.1295093E-9</c:v>
                </c:pt>
                <c:pt idx="46019">
                  <c:v>6.1268E-9</c:v>
                </c:pt>
                <c:pt idx="46020">
                  <c:v>6.1240922999999996E-9</c:v>
                </c:pt>
                <c:pt idx="46021">
                  <c:v>6.1213860999999997E-9</c:v>
                </c:pt>
                <c:pt idx="46022">
                  <c:v>6.1186816000000003E-9</c:v>
                </c:pt>
                <c:pt idx="46023">
                  <c:v>6.1159787999999998E-9</c:v>
                </c:pt>
                <c:pt idx="46024">
                  <c:v>6.1132779E-9</c:v>
                </c:pt>
                <c:pt idx="46025">
                  <c:v>6.1105786999999998E-9</c:v>
                </c:pt>
                <c:pt idx="46026">
                  <c:v>6.1078809000000001E-9</c:v>
                </c:pt>
                <c:pt idx="46027">
                  <c:v>6.1051848000000001E-9</c:v>
                </c:pt>
                <c:pt idx="46028">
                  <c:v>6.1024904999999998E-9</c:v>
                </c:pt>
                <c:pt idx="46029">
                  <c:v>6.0997980000000002E-9</c:v>
                </c:pt>
                <c:pt idx="46030">
                  <c:v>6.0971068000000001E-9</c:v>
                </c:pt>
                <c:pt idx="46031">
                  <c:v>6.0944173999999997E-9</c:v>
                </c:pt>
                <c:pt idx="46032">
                  <c:v>6.0917298E-9</c:v>
                </c:pt>
                <c:pt idx="46033">
                  <c:v>6.0890438999999999E-9</c:v>
                </c:pt>
                <c:pt idx="46034">
                  <c:v>6.0863594000000003E-9</c:v>
                </c:pt>
                <c:pt idx="46035">
                  <c:v>6.0836766999999996E-9</c:v>
                </c:pt>
                <c:pt idx="46036">
                  <c:v>6.0809957000000003E-9</c:v>
                </c:pt>
                <c:pt idx="46037">
                  <c:v>6.0783164999999999E-9</c:v>
                </c:pt>
                <c:pt idx="46038">
                  <c:v>6.0756386999999999E-9</c:v>
                </c:pt>
                <c:pt idx="46039">
                  <c:v>6.0729625999999997E-9</c:v>
                </c:pt>
                <c:pt idx="46040">
                  <c:v>6.0702883E-9</c:v>
                </c:pt>
                <c:pt idx="46041">
                  <c:v>6.0676152999999999E-9</c:v>
                </c:pt>
                <c:pt idx="46042">
                  <c:v>6.0649440999999996E-9</c:v>
                </c:pt>
                <c:pt idx="46043">
                  <c:v>6.0622746999999998E-9</c:v>
                </c:pt>
                <c:pt idx="46044">
                  <c:v>6.0596069999999998E-9</c:v>
                </c:pt>
                <c:pt idx="46045">
                  <c:v>6.0569407000000002E-9</c:v>
                </c:pt>
                <c:pt idx="46046">
                  <c:v>6.0542762000000003E-9</c:v>
                </c:pt>
                <c:pt idx="46047">
                  <c:v>6.0516134000000002E-9</c:v>
                </c:pt>
                <c:pt idx="46048">
                  <c:v>6.0489519999999997E-9</c:v>
                </c:pt>
                <c:pt idx="46049">
                  <c:v>6.0462923999999997E-9</c:v>
                </c:pt>
                <c:pt idx="46050">
                  <c:v>6.0436345000000003E-9</c:v>
                </c:pt>
                <c:pt idx="46051">
                  <c:v>6.0409778999999997E-9</c:v>
                </c:pt>
                <c:pt idx="46052">
                  <c:v>6.0383231999999997E-9</c:v>
                </c:pt>
                <c:pt idx="46053">
                  <c:v>6.0356702000000002E-9</c:v>
                </c:pt>
                <c:pt idx="46054">
                  <c:v>6.0330189999999996E-9</c:v>
                </c:pt>
                <c:pt idx="46055">
                  <c:v>6.0303691000000003E-9</c:v>
                </c:pt>
                <c:pt idx="46056">
                  <c:v>6.0277209999999998E-9</c:v>
                </c:pt>
                <c:pt idx="46057">
                  <c:v>6.0250747E-9</c:v>
                </c:pt>
                <c:pt idx="46058">
                  <c:v>6.0224296999999998E-9</c:v>
                </c:pt>
                <c:pt idx="46059">
                  <c:v>6.0197864E-9</c:v>
                </c:pt>
                <c:pt idx="46060">
                  <c:v>6.0171450000000001E-9</c:v>
                </c:pt>
                <c:pt idx="46061">
                  <c:v>6.0145048999999998E-9</c:v>
                </c:pt>
                <c:pt idx="46062">
                  <c:v>6.0118666E-9</c:v>
                </c:pt>
                <c:pt idx="46063">
                  <c:v>6.0092295999999998E-9</c:v>
                </c:pt>
                <c:pt idx="46064">
                  <c:v>6.0065943000000002E-9</c:v>
                </c:pt>
                <c:pt idx="46065">
                  <c:v>6.0039609000000003E-9</c:v>
                </c:pt>
                <c:pt idx="46066">
                  <c:v>6.0013288E-9</c:v>
                </c:pt>
                <c:pt idx="46067">
                  <c:v>5.9986984000000003E-9</c:v>
                </c:pt>
                <c:pt idx="46068">
                  <c:v>5.9960699000000003E-9</c:v>
                </c:pt>
                <c:pt idx="46069">
                  <c:v>5.9934425999999999E-9</c:v>
                </c:pt>
                <c:pt idx="46070">
                  <c:v>5.9908172000000001E-9</c:v>
                </c:pt>
                <c:pt idx="46071">
                  <c:v>5.9881935000000001E-9</c:v>
                </c:pt>
                <c:pt idx="46072">
                  <c:v>5.9855711000000004E-9</c:v>
                </c:pt>
                <c:pt idx="46073">
                  <c:v>5.9829505999999997E-9</c:v>
                </c:pt>
                <c:pt idx="46074">
                  <c:v>5.9803313000000002E-9</c:v>
                </c:pt>
                <c:pt idx="46075">
                  <c:v>5.9777138999999996E-9</c:v>
                </c:pt>
                <c:pt idx="46076">
                  <c:v>5.9750981999999996E-9</c:v>
                </c:pt>
                <c:pt idx="46077">
                  <c:v>5.9724838E-9</c:v>
                </c:pt>
                <c:pt idx="46078">
                  <c:v>5.9698713000000002E-9</c:v>
                </c:pt>
                <c:pt idx="46079">
                  <c:v>5.9672599999999999E-9</c:v>
                </c:pt>
                <c:pt idx="46080">
                  <c:v>5.9646506000000003E-9</c:v>
                </c:pt>
                <c:pt idx="46081">
                  <c:v>5.9620429000000003E-9</c:v>
                </c:pt>
                <c:pt idx="46082">
                  <c:v>5.9594365E-9</c:v>
                </c:pt>
                <c:pt idx="46083">
                  <c:v>5.9568319000000002E-9</c:v>
                </c:pt>
                <c:pt idx="46084">
                  <c:v>5.9542287E-9</c:v>
                </c:pt>
                <c:pt idx="46085">
                  <c:v>5.9516272000000004E-9</c:v>
                </c:pt>
                <c:pt idx="46086">
                  <c:v>5.9490270000000004E-9</c:v>
                </c:pt>
                <c:pt idx="46087">
                  <c:v>5.9464287000000001E-9</c:v>
                </c:pt>
                <c:pt idx="46088">
                  <c:v>5.9438321000000004E-9</c:v>
                </c:pt>
                <c:pt idx="46089">
                  <c:v>5.9412368000000003E-9</c:v>
                </c:pt>
                <c:pt idx="46090">
                  <c:v>5.9386433999999999E-9</c:v>
                </c:pt>
                <c:pt idx="46091">
                  <c:v>5.9360512E-9</c:v>
                </c:pt>
                <c:pt idx="46092">
                  <c:v>5.9334607999999997E-9</c:v>
                </c:pt>
                <c:pt idx="46093">
                  <c:v>5.9308718E-9</c:v>
                </c:pt>
                <c:pt idx="46094">
                  <c:v>5.9282844999999999E-9</c:v>
                </c:pt>
                <c:pt idx="46095">
                  <c:v>5.9256989999999996E-9</c:v>
                </c:pt>
                <c:pt idx="46096">
                  <c:v>5.9231148999999997E-9</c:v>
                </c:pt>
                <c:pt idx="46097">
                  <c:v>5.9205325000000004E-9</c:v>
                </c:pt>
                <c:pt idx="46098">
                  <c:v>5.9179514999999999E-9</c:v>
                </c:pt>
                <c:pt idx="46099">
                  <c:v>5.9153721999999999E-9</c:v>
                </c:pt>
                <c:pt idx="46100">
                  <c:v>5.9127943000000003E-9</c:v>
                </c:pt>
                <c:pt idx="46101">
                  <c:v>5.9102180999999997E-9</c:v>
                </c:pt>
                <c:pt idx="46102">
                  <c:v>5.9076433000000003E-9</c:v>
                </c:pt>
                <c:pt idx="46103">
                  <c:v>5.9050701999999998E-9</c:v>
                </c:pt>
                <c:pt idx="46104">
                  <c:v>5.9024984999999998E-9</c:v>
                </c:pt>
                <c:pt idx="46105">
                  <c:v>5.8999285000000003E-9</c:v>
                </c:pt>
                <c:pt idx="46106">
                  <c:v>5.8973599000000004E-9</c:v>
                </c:pt>
                <c:pt idx="46107">
                  <c:v>5.8947931000000002E-9</c:v>
                </c:pt>
                <c:pt idx="46108">
                  <c:v>5.8922275999999997E-9</c:v>
                </c:pt>
                <c:pt idx="46109">
                  <c:v>5.8896638999999997E-9</c:v>
                </c:pt>
                <c:pt idx="46110">
                  <c:v>5.8871015000000001E-9</c:v>
                </c:pt>
                <c:pt idx="46111">
                  <c:v>5.8845409000000003E-9</c:v>
                </c:pt>
                <c:pt idx="46112">
                  <c:v>5.8819816000000001E-9</c:v>
                </c:pt>
                <c:pt idx="46113">
                  <c:v>5.8794240999999996E-9</c:v>
                </c:pt>
                <c:pt idx="46114">
                  <c:v>5.8768679000000004E-9</c:v>
                </c:pt>
                <c:pt idx="46115">
                  <c:v>5.8743135E-9</c:v>
                </c:pt>
                <c:pt idx="46116">
                  <c:v>5.8717604000000001E-9</c:v>
                </c:pt>
                <c:pt idx="46117">
                  <c:v>5.8692091E-9</c:v>
                </c:pt>
                <c:pt idx="46118">
                  <c:v>5.8666592000000002E-9</c:v>
                </c:pt>
                <c:pt idx="46119">
                  <c:v>5.8641110000000002E-9</c:v>
                </c:pt>
                <c:pt idx="46120">
                  <c:v>5.8615640999999998E-9</c:v>
                </c:pt>
                <c:pt idx="46121">
                  <c:v>5.859019E-9</c:v>
                </c:pt>
                <c:pt idx="46122">
                  <c:v>5.8564752999999998E-9</c:v>
                </c:pt>
                <c:pt idx="46123">
                  <c:v>5.8539329E-9</c:v>
                </c:pt>
                <c:pt idx="46124">
                  <c:v>5.8513922999999999E-9</c:v>
                </c:pt>
                <c:pt idx="46125">
                  <c:v>5.8488530000000003E-9</c:v>
                </c:pt>
                <c:pt idx="46126">
                  <c:v>5.8463154000000003E-9</c:v>
                </c:pt>
                <c:pt idx="46127">
                  <c:v>5.8437792E-9</c:v>
                </c:pt>
                <c:pt idx="46128">
                  <c:v>5.8412448000000003E-9</c:v>
                </c:pt>
                <c:pt idx="46129">
                  <c:v>5.8387117000000001E-9</c:v>
                </c:pt>
                <c:pt idx="46130">
                  <c:v>5.8361799999999996E-9</c:v>
                </c:pt>
                <c:pt idx="46131">
                  <c:v>5.8336499999999996E-9</c:v>
                </c:pt>
                <c:pt idx="46132">
                  <c:v>5.8311214000000001E-9</c:v>
                </c:pt>
                <c:pt idx="46133">
                  <c:v>5.8285945000000002E-9</c:v>
                </c:pt>
                <c:pt idx="46134">
                  <c:v>5.826069E-9</c:v>
                </c:pt>
                <c:pt idx="46135">
                  <c:v>5.8235452000000003E-9</c:v>
                </c:pt>
                <c:pt idx="46136">
                  <c:v>5.8210228000000003E-9</c:v>
                </c:pt>
                <c:pt idx="46137">
                  <c:v>5.8185016999999998E-9</c:v>
                </c:pt>
                <c:pt idx="46138">
                  <c:v>5.8159823999999999E-9</c:v>
                </c:pt>
                <c:pt idx="46139">
                  <c:v>5.8134643999999996E-9</c:v>
                </c:pt>
                <c:pt idx="46140">
                  <c:v>5.8109481999999999E-9</c:v>
                </c:pt>
                <c:pt idx="46141">
                  <c:v>5.8084332999999998E-9</c:v>
                </c:pt>
                <c:pt idx="46142">
                  <c:v>5.8059197000000001E-9</c:v>
                </c:pt>
                <c:pt idx="46143">
                  <c:v>5.8034080000000001E-9</c:v>
                </c:pt>
                <c:pt idx="46144">
                  <c:v>5.8008974999999997E-9</c:v>
                </c:pt>
                <c:pt idx="46145">
                  <c:v>5.7983883999999998E-9</c:v>
                </c:pt>
                <c:pt idx="46146">
                  <c:v>5.7958811000000004E-9</c:v>
                </c:pt>
                <c:pt idx="46147">
                  <c:v>5.7933750999999998E-9</c:v>
                </c:pt>
                <c:pt idx="46148">
                  <c:v>5.7908708999999998E-9</c:v>
                </c:pt>
                <c:pt idx="46149">
                  <c:v>5.7883680000000001E-9</c:v>
                </c:pt>
                <c:pt idx="46150">
                  <c:v>5.7858665000000001E-9</c:v>
                </c:pt>
                <c:pt idx="46151">
                  <c:v>5.7833666999999998E-9</c:v>
                </c:pt>
                <c:pt idx="46152">
                  <c:v>5.7808682E-9</c:v>
                </c:pt>
                <c:pt idx="46153">
                  <c:v>5.7783715999999999E-9</c:v>
                </c:pt>
                <c:pt idx="46154">
                  <c:v>5.7758762000000001E-9</c:v>
                </c:pt>
                <c:pt idx="46155">
                  <c:v>5.7733822000000001E-9</c:v>
                </c:pt>
                <c:pt idx="46156">
                  <c:v>5.7708899999999997E-9</c:v>
                </c:pt>
                <c:pt idx="46157">
                  <c:v>5.7683990999999998E-9</c:v>
                </c:pt>
                <c:pt idx="46158">
                  <c:v>5.7659095000000003E-9</c:v>
                </c:pt>
                <c:pt idx="46159">
                  <c:v>5.7634216999999997E-9</c:v>
                </c:pt>
                <c:pt idx="46160">
                  <c:v>5.7609353000000003E-9</c:v>
                </c:pt>
                <c:pt idx="46161">
                  <c:v>5.7584501999999998E-9</c:v>
                </c:pt>
                <c:pt idx="46162">
                  <c:v>5.7559667999999997E-9</c:v>
                </c:pt>
                <c:pt idx="46163">
                  <c:v>5.7534848000000002E-9</c:v>
                </c:pt>
                <c:pt idx="46164">
                  <c:v>5.7510041000000002E-9</c:v>
                </c:pt>
                <c:pt idx="46165">
                  <c:v>5.7485251999999999E-9</c:v>
                </c:pt>
                <c:pt idx="46166">
                  <c:v>5.7460476000000001E-9</c:v>
                </c:pt>
                <c:pt idx="46167">
                  <c:v>5.7435713999999999E-9</c:v>
                </c:pt>
                <c:pt idx="46168">
                  <c:v>5.7410969000000002E-9</c:v>
                </c:pt>
                <c:pt idx="46169">
                  <c:v>5.7386238000000002E-9</c:v>
                </c:pt>
                <c:pt idx="46170">
                  <c:v>5.7361519999999997E-9</c:v>
                </c:pt>
                <c:pt idx="46171">
                  <c:v>5.7336819999999998E-9</c:v>
                </c:pt>
                <c:pt idx="46172">
                  <c:v>5.7312133000000003E-9</c:v>
                </c:pt>
                <c:pt idx="46173">
                  <c:v>5.7287458999999996E-9</c:v>
                </c:pt>
                <c:pt idx="46174">
                  <c:v>5.7262799000000002E-9</c:v>
                </c:pt>
                <c:pt idx="46175">
                  <c:v>5.7238155999999996E-9</c:v>
                </c:pt>
                <c:pt idx="46176">
                  <c:v>5.7213527000000003E-9</c:v>
                </c:pt>
                <c:pt idx="46177">
                  <c:v>5.7188910999999998E-9</c:v>
                </c:pt>
                <c:pt idx="46178">
                  <c:v>5.7164312999999999E-9</c:v>
                </c:pt>
                <c:pt idx="46179">
                  <c:v>5.7139729000000004E-9</c:v>
                </c:pt>
                <c:pt idx="46180">
                  <c:v>5.7115156999999996E-9</c:v>
                </c:pt>
                <c:pt idx="46181">
                  <c:v>5.7090599000000001E-9</c:v>
                </c:pt>
                <c:pt idx="46182">
                  <c:v>5.7066059000000004E-9</c:v>
                </c:pt>
                <c:pt idx="46183">
                  <c:v>5.7041531000000002E-9</c:v>
                </c:pt>
                <c:pt idx="46184">
                  <c:v>5.7017017999999996E-9</c:v>
                </c:pt>
                <c:pt idx="46185">
                  <c:v>5.6992521999999996E-9</c:v>
                </c:pt>
                <c:pt idx="46186">
                  <c:v>5.6968039E-9</c:v>
                </c:pt>
                <c:pt idx="46187">
                  <c:v>5.694357E-9</c:v>
                </c:pt>
                <c:pt idx="46188">
                  <c:v>5.6919113999999997E-9</c:v>
                </c:pt>
                <c:pt idx="46189">
                  <c:v>5.6894675999999999E-9</c:v>
                </c:pt>
                <c:pt idx="46190">
                  <c:v>5.6870250999999996E-9</c:v>
                </c:pt>
                <c:pt idx="46191">
                  <c:v>5.6845838999999998E-9</c:v>
                </c:pt>
                <c:pt idx="46192">
                  <c:v>5.6821440999999996E-9</c:v>
                </c:pt>
                <c:pt idx="46193">
                  <c:v>5.679706E-9</c:v>
                </c:pt>
                <c:pt idx="46194">
                  <c:v>5.6772693E-9</c:v>
                </c:pt>
                <c:pt idx="46195">
                  <c:v>5.6748339000000004E-9</c:v>
                </c:pt>
                <c:pt idx="46196">
                  <c:v>5.6723999000000004E-9</c:v>
                </c:pt>
                <c:pt idx="46197">
                  <c:v>5.6699676000000001E-9</c:v>
                </c:pt>
                <c:pt idx="46198">
                  <c:v>5.6675367000000002E-9</c:v>
                </c:pt>
                <c:pt idx="46199">
                  <c:v>5.6651071E-9</c:v>
                </c:pt>
                <c:pt idx="46200">
                  <c:v>5.6626788000000002E-9</c:v>
                </c:pt>
                <c:pt idx="46201">
                  <c:v>5.6611302000000003E-9</c:v>
                </c:pt>
                <c:pt idx="46202">
                  <c:v>5.6595808000000003E-9</c:v>
                </c:pt>
                <c:pt idx="46203">
                  <c:v>5.6580309E-9</c:v>
                </c:pt>
                <c:pt idx="46204">
                  <c:v>5.6564805999999997E-9</c:v>
                </c:pt>
                <c:pt idx="46205">
                  <c:v>5.6549299E-9</c:v>
                </c:pt>
                <c:pt idx="46206">
                  <c:v>5.6533791000000003E-9</c:v>
                </c:pt>
                <c:pt idx="46207">
                  <c:v>5.6518282999999998E-9</c:v>
                </c:pt>
                <c:pt idx="46208">
                  <c:v>5.6502776000000001E-9</c:v>
                </c:pt>
                <c:pt idx="46209">
                  <c:v>5.6487267999999996E-9</c:v>
                </c:pt>
                <c:pt idx="46210">
                  <c:v>5.6471760999999999E-9</c:v>
                </c:pt>
                <c:pt idx="46211">
                  <c:v>5.6456257000000004E-9</c:v>
                </c:pt>
                <c:pt idx="46212">
                  <c:v>5.6440754E-9</c:v>
                </c:pt>
                <c:pt idx="46213">
                  <c:v>5.6425250999999996E-9</c:v>
                </c:pt>
                <c:pt idx="46214">
                  <c:v>5.6409752000000002E-9</c:v>
                </c:pt>
                <c:pt idx="46215">
                  <c:v>5.6394254E-9</c:v>
                </c:pt>
                <c:pt idx="46216">
                  <c:v>5.6378758999999999E-9</c:v>
                </c:pt>
                <c:pt idx="46217">
                  <c:v>5.6363264999999998E-9</c:v>
                </c:pt>
                <c:pt idx="46218">
                  <c:v>5.6347774999999999E-9</c:v>
                </c:pt>
                <c:pt idx="46219">
                  <c:v>5.6332290000000001E-9</c:v>
                </c:pt>
                <c:pt idx="46220">
                  <c:v>5.6316805000000003E-9</c:v>
                </c:pt>
                <c:pt idx="46221">
                  <c:v>5.6301323999999998E-9</c:v>
                </c:pt>
                <c:pt idx="46222">
                  <c:v>5.6285847000000003E-9</c:v>
                </c:pt>
                <c:pt idx="46223">
                  <c:v>5.6270375000000001E-9</c:v>
                </c:pt>
                <c:pt idx="46224">
                  <c:v>5.6254902999999999E-9</c:v>
                </c:pt>
                <c:pt idx="46225">
                  <c:v>5.6239434999999998E-9</c:v>
                </c:pt>
                <c:pt idx="46226">
                  <c:v>5.6223971999999999E-9</c:v>
                </c:pt>
                <c:pt idx="46227">
                  <c:v>5.6208513000000001E-9</c:v>
                </c:pt>
                <c:pt idx="46228">
                  <c:v>5.6193058999999996E-9</c:v>
                </c:pt>
                <c:pt idx="46229">
                  <c:v>5.6177609000000001E-9</c:v>
                </c:pt>
                <c:pt idx="46230">
                  <c:v>5.6162158999999998E-9</c:v>
                </c:pt>
                <c:pt idx="46231">
                  <c:v>5.6146713999999996E-9</c:v>
                </c:pt>
                <c:pt idx="46232">
                  <c:v>5.6131272999999996E-9</c:v>
                </c:pt>
                <c:pt idx="46233">
                  <c:v>5.6115835999999997E-9</c:v>
                </c:pt>
                <c:pt idx="46234">
                  <c:v>5.6100403999999999E-9</c:v>
                </c:pt>
                <c:pt idx="46235">
                  <c:v>5.6084977000000003E-9</c:v>
                </c:pt>
                <c:pt idx="46236">
                  <c:v>5.6069553E-9</c:v>
                </c:pt>
                <c:pt idx="46237">
                  <c:v>5.6054134999999999E-9</c:v>
                </c:pt>
                <c:pt idx="46238">
                  <c:v>5.6038719999999998E-9</c:v>
                </c:pt>
                <c:pt idx="46239">
                  <c:v>5.6023309999999999E-9</c:v>
                </c:pt>
                <c:pt idx="46240">
                  <c:v>5.6007905000000002E-9</c:v>
                </c:pt>
                <c:pt idx="46241">
                  <c:v>5.5992503999999998E-9</c:v>
                </c:pt>
                <c:pt idx="46242">
                  <c:v>5.5977107000000003E-9</c:v>
                </c:pt>
                <c:pt idx="46243">
                  <c:v>5.5961715000000002E-9</c:v>
                </c:pt>
                <c:pt idx="46244">
                  <c:v>5.5946328000000002E-9</c:v>
                </c:pt>
                <c:pt idx="46245">
                  <c:v>5.5930944000000003E-9</c:v>
                </c:pt>
                <c:pt idx="46246">
                  <c:v>5.5915565999999998E-9</c:v>
                </c:pt>
                <c:pt idx="46247">
                  <c:v>5.5900191000000002E-9</c:v>
                </c:pt>
                <c:pt idx="46248">
                  <c:v>5.5884821E-9</c:v>
                </c:pt>
                <c:pt idx="46249">
                  <c:v>5.5869455999999999E-9</c:v>
                </c:pt>
                <c:pt idx="46250">
                  <c:v>5.5854094999999999E-9</c:v>
                </c:pt>
                <c:pt idx="46251">
                  <c:v>5.5838738E-9</c:v>
                </c:pt>
                <c:pt idx="46252">
                  <c:v>5.5823386000000004E-9</c:v>
                </c:pt>
                <c:pt idx="46253">
                  <c:v>5.5808038E-9</c:v>
                </c:pt>
                <c:pt idx="46254">
                  <c:v>5.5792698999999999E-9</c:v>
                </c:pt>
                <c:pt idx="46255">
                  <c:v>5.5777364999999999E-9</c:v>
                </c:pt>
                <c:pt idx="46256">
                  <c:v>5.5762035000000001E-9</c:v>
                </c:pt>
                <c:pt idx="46257">
                  <c:v>5.5746708999999996E-9</c:v>
                </c:pt>
                <c:pt idx="46258">
                  <c:v>5.5731388000000001E-9</c:v>
                </c:pt>
                <c:pt idx="46259">
                  <c:v>5.5716071999999999E-9</c:v>
                </c:pt>
                <c:pt idx="46260">
                  <c:v>5.5700759999999998E-9</c:v>
                </c:pt>
                <c:pt idx="46261">
                  <c:v>5.5685451999999999E-9</c:v>
                </c:pt>
                <c:pt idx="46262">
                  <c:v>5.5670148000000001E-9</c:v>
                </c:pt>
                <c:pt idx="46263">
                  <c:v>5.5654853999999998E-9</c:v>
                </c:pt>
                <c:pt idx="46264">
                  <c:v>5.5639564000000004E-9</c:v>
                </c:pt>
                <c:pt idx="46265">
                  <c:v>5.5624279000000004E-9</c:v>
                </c:pt>
                <c:pt idx="46266">
                  <c:v>5.5608996999999996E-9</c:v>
                </c:pt>
                <c:pt idx="46267">
                  <c:v>5.5593720999999998E-9</c:v>
                </c:pt>
                <c:pt idx="46268">
                  <c:v>5.5578449000000002E-9</c:v>
                </c:pt>
                <c:pt idx="46269">
                  <c:v>5.5563180999999999E-9</c:v>
                </c:pt>
                <c:pt idx="46270">
                  <c:v>5.5547921999999999E-9</c:v>
                </c:pt>
                <c:pt idx="46271">
                  <c:v>5.5532667E-9</c:v>
                </c:pt>
                <c:pt idx="46272">
                  <c:v>5.5517417000000002E-9</c:v>
                </c:pt>
                <c:pt idx="46273">
                  <c:v>5.5502171999999998E-9</c:v>
                </c:pt>
                <c:pt idx="46274">
                  <c:v>5.5486931000000004E-9</c:v>
                </c:pt>
                <c:pt idx="46275">
                  <c:v>5.5471694000000002E-9</c:v>
                </c:pt>
                <c:pt idx="46276">
                  <c:v>5.5456466000000003E-9</c:v>
                </c:pt>
                <c:pt idx="46277">
                  <c:v>5.5441242999999998E-9</c:v>
                </c:pt>
                <c:pt idx="46278">
                  <c:v>5.5426024000000002E-9</c:v>
                </c:pt>
                <c:pt idx="46279">
                  <c:v>5.5410808999999999E-9</c:v>
                </c:pt>
                <c:pt idx="46280">
                  <c:v>5.5395598999999998E-9</c:v>
                </c:pt>
                <c:pt idx="46281">
                  <c:v>5.5380398E-9</c:v>
                </c:pt>
                <c:pt idx="46282">
                  <c:v>5.5365201000000003E-9</c:v>
                </c:pt>
                <c:pt idx="46283">
                  <c:v>5.5350008999999999E-9</c:v>
                </c:pt>
                <c:pt idx="46284">
                  <c:v>5.5334820999999996E-9</c:v>
                </c:pt>
                <c:pt idx="46285">
                  <c:v>5.5319638000000004E-9</c:v>
                </c:pt>
                <c:pt idx="46286">
                  <c:v>5.5304458999999996E-9</c:v>
                </c:pt>
                <c:pt idx="46287">
                  <c:v>5.5289288999999999E-9</c:v>
                </c:pt>
                <c:pt idx="46288">
                  <c:v>5.5274123000000004E-9</c:v>
                </c:pt>
                <c:pt idx="46289">
                  <c:v>5.5258962000000001E-9</c:v>
                </c:pt>
                <c:pt idx="46290">
                  <c:v>5.5243805000000001E-9</c:v>
                </c:pt>
                <c:pt idx="46291">
                  <c:v>5.5228653000000001E-9</c:v>
                </c:pt>
                <c:pt idx="46292">
                  <c:v>5.5213508999999996E-9</c:v>
                </c:pt>
                <c:pt idx="46293">
                  <c:v>5.5198370000000001E-9</c:v>
                </c:pt>
                <c:pt idx="46294">
                  <c:v>5.5183235999999999E-9</c:v>
                </c:pt>
                <c:pt idx="46295">
                  <c:v>5.5168105999999999E-9</c:v>
                </c:pt>
                <c:pt idx="46296">
                  <c:v>5.515298E-9</c:v>
                </c:pt>
                <c:pt idx="46297">
                  <c:v>5.5137863000000003E-9</c:v>
                </c:pt>
                <c:pt idx="46298">
                  <c:v>5.5122751E-9</c:v>
                </c:pt>
                <c:pt idx="46299">
                  <c:v>5.5107642999999998E-9</c:v>
                </c:pt>
                <c:pt idx="46300">
                  <c:v>5.5092538999999998E-9</c:v>
                </c:pt>
                <c:pt idx="46301">
                  <c:v>5.5077445E-9</c:v>
                </c:pt>
                <c:pt idx="46302">
                  <c:v>5.5062354999999996E-9</c:v>
                </c:pt>
                <c:pt idx="46303">
                  <c:v>5.5047269000000001E-9</c:v>
                </c:pt>
                <c:pt idx="46304">
                  <c:v>5.5032188E-9</c:v>
                </c:pt>
                <c:pt idx="46305">
                  <c:v>5.5017115000000001E-9</c:v>
                </c:pt>
                <c:pt idx="46306">
                  <c:v>5.5002047000000004E-9</c:v>
                </c:pt>
                <c:pt idx="46307">
                  <c:v>5.4986984E-9</c:v>
                </c:pt>
                <c:pt idx="46308">
                  <c:v>5.4971924999999997E-9</c:v>
                </c:pt>
                <c:pt idx="46309">
                  <c:v>5.4956870000000004E-9</c:v>
                </c:pt>
                <c:pt idx="46310">
                  <c:v>5.4941823999999997E-9</c:v>
                </c:pt>
                <c:pt idx="46311">
                  <c:v>5.4926783E-9</c:v>
                </c:pt>
                <c:pt idx="46312">
                  <c:v>5.4911746000000004E-9</c:v>
                </c:pt>
                <c:pt idx="46313">
                  <c:v>5.4896714000000002E-9</c:v>
                </c:pt>
                <c:pt idx="46314">
                  <c:v>5.4881690000000002E-9</c:v>
                </c:pt>
                <c:pt idx="46315">
                  <c:v>5.4866671000000004E-9</c:v>
                </c:pt>
                <c:pt idx="46316">
                  <c:v>5.4851656999999999E-9</c:v>
                </c:pt>
                <c:pt idx="46317">
                  <c:v>5.4836646000000003E-9</c:v>
                </c:pt>
                <c:pt idx="46318">
                  <c:v>5.4821645000000002E-9</c:v>
                </c:pt>
                <c:pt idx="46319">
                  <c:v>5.4806648000000003E-9</c:v>
                </c:pt>
                <c:pt idx="46320">
                  <c:v>5.4791655999999996E-9</c:v>
                </c:pt>
                <c:pt idx="46321">
                  <c:v>5.4776668E-9</c:v>
                </c:pt>
                <c:pt idx="46322">
                  <c:v>5.4761688999999998E-9</c:v>
                </c:pt>
                <c:pt idx="46323">
                  <c:v>5.4746713999999997E-9</c:v>
                </c:pt>
                <c:pt idx="46324">
                  <c:v>5.4731743999999998E-9</c:v>
                </c:pt>
                <c:pt idx="46325">
                  <c:v>5.4716778E-9</c:v>
                </c:pt>
                <c:pt idx="46326">
                  <c:v>5.4701820999999997E-9</c:v>
                </c:pt>
                <c:pt idx="46327">
                  <c:v>5.4686868000000003E-9</c:v>
                </c:pt>
                <c:pt idx="46328">
                  <c:v>5.4671920000000002E-9</c:v>
                </c:pt>
                <c:pt idx="46329">
                  <c:v>5.4656977000000004E-9</c:v>
                </c:pt>
                <c:pt idx="46330">
                  <c:v>5.4642041999999999E-9</c:v>
                </c:pt>
                <c:pt idx="46331">
                  <c:v>5.4627111999999996E-9</c:v>
                </c:pt>
                <c:pt idx="46332">
                  <c:v>5.4612186000000003E-9</c:v>
                </c:pt>
                <c:pt idx="46333">
                  <c:v>5.4597264000000002E-9</c:v>
                </c:pt>
                <c:pt idx="46334">
                  <c:v>5.4582351999999997E-9</c:v>
                </c:pt>
                <c:pt idx="46335">
                  <c:v>5.4567444000000001E-9</c:v>
                </c:pt>
                <c:pt idx="46336">
                  <c:v>5.4552539999999998E-9</c:v>
                </c:pt>
                <c:pt idx="46337">
                  <c:v>5.4537640999999996E-9</c:v>
                </c:pt>
                <c:pt idx="46338">
                  <c:v>5.4522750999999998E-9</c:v>
                </c:pt>
                <c:pt idx="46339">
                  <c:v>5.4507865000000001E-9</c:v>
                </c:pt>
                <c:pt idx="46340">
                  <c:v>5.4492982999999997E-9</c:v>
                </c:pt>
                <c:pt idx="46341">
                  <c:v>5.4478106000000002E-9</c:v>
                </c:pt>
                <c:pt idx="46342">
                  <c:v>5.4463238000000002E-9</c:v>
                </c:pt>
                <c:pt idx="46343">
                  <c:v>5.4448374999999996E-9</c:v>
                </c:pt>
                <c:pt idx="46344">
                  <c:v>5.4433514999999999E-9</c:v>
                </c:pt>
                <c:pt idx="46345">
                  <c:v>5.4418664999999997E-9</c:v>
                </c:pt>
                <c:pt idx="46346">
                  <c:v>5.4403819000000004E-9</c:v>
                </c:pt>
                <c:pt idx="46347">
                  <c:v>5.4388977999999996E-9</c:v>
                </c:pt>
                <c:pt idx="46348">
                  <c:v>5.4374140999999998E-9</c:v>
                </c:pt>
                <c:pt idx="46349">
                  <c:v>5.4359313000000003E-9</c:v>
                </c:pt>
                <c:pt idx="46350">
                  <c:v>5.4344489E-9</c:v>
                </c:pt>
                <c:pt idx="46351">
                  <c:v>5.432967E-9</c:v>
                </c:pt>
                <c:pt idx="46352">
                  <c:v>5.4314855E-9</c:v>
                </c:pt>
                <c:pt idx="46353">
                  <c:v>5.4300049000000004E-9</c:v>
                </c:pt>
                <c:pt idx="46354">
                  <c:v>5.4285247E-9</c:v>
                </c:pt>
                <c:pt idx="46355">
                  <c:v>5.4270449999999998E-9</c:v>
                </c:pt>
                <c:pt idx="46356">
                  <c:v>5.4255661999999999E-9</c:v>
                </c:pt>
                <c:pt idx="46357">
                  <c:v>5.4240878000000002E-9</c:v>
                </c:pt>
                <c:pt idx="46358">
                  <c:v>5.4226098999999997E-9</c:v>
                </c:pt>
                <c:pt idx="46359">
                  <c:v>5.4211324000000002E-9</c:v>
                </c:pt>
                <c:pt idx="46360">
                  <c:v>5.4196558000000002E-9</c:v>
                </c:pt>
                <c:pt idx="46361">
                  <c:v>5.4181797000000003E-9</c:v>
                </c:pt>
                <c:pt idx="46362">
                  <c:v>5.4167039999999997E-9</c:v>
                </c:pt>
                <c:pt idx="46363">
                  <c:v>5.4152287000000001E-9</c:v>
                </c:pt>
                <c:pt idx="46364">
                  <c:v>5.4137543E-9</c:v>
                </c:pt>
                <c:pt idx="46365">
                  <c:v>5.4122804E-9</c:v>
                </c:pt>
                <c:pt idx="46366">
                  <c:v>5.4108069000000001E-9</c:v>
                </c:pt>
                <c:pt idx="46367">
                  <c:v>5.4093342999999997E-9</c:v>
                </c:pt>
                <c:pt idx="46368">
                  <c:v>5.4078622000000003E-9</c:v>
                </c:pt>
                <c:pt idx="46369">
                  <c:v>5.4063904000000001E-9</c:v>
                </c:pt>
                <c:pt idx="46370">
                  <c:v>5.4049192000000001E-9</c:v>
                </c:pt>
                <c:pt idx="46371">
                  <c:v>5.4034487999999996E-9</c:v>
                </c:pt>
                <c:pt idx="46372">
                  <c:v>5.4019789000000001E-9</c:v>
                </c:pt>
                <c:pt idx="46373">
                  <c:v>5.4005093999999998E-9</c:v>
                </c:pt>
                <c:pt idx="46374">
                  <c:v>5.3990402999999997E-9</c:v>
                </c:pt>
                <c:pt idx="46375">
                  <c:v>5.3975721999999999E-9</c:v>
                </c:pt>
                <c:pt idx="46376">
                  <c:v>5.3961045000000002E-9</c:v>
                </c:pt>
                <c:pt idx="46377">
                  <c:v>5.3946371999999998E-9</c:v>
                </c:pt>
                <c:pt idx="46378">
                  <c:v>5.3931707999999997E-9</c:v>
                </c:pt>
                <c:pt idx="46379">
                  <c:v>5.3917048999999998E-9</c:v>
                </c:pt>
                <c:pt idx="46380">
                  <c:v>5.3902394E-9</c:v>
                </c:pt>
                <c:pt idx="46381">
                  <c:v>5.3887743000000003E-9</c:v>
                </c:pt>
                <c:pt idx="46382">
                  <c:v>5.3873102000000001E-9</c:v>
                </c:pt>
                <c:pt idx="46383">
                  <c:v>5.3858464000000001E-9</c:v>
                </c:pt>
                <c:pt idx="46384">
                  <c:v>5.3843832000000002E-9</c:v>
                </c:pt>
                <c:pt idx="46385">
                  <c:v>5.3829203000000004E-9</c:v>
                </c:pt>
                <c:pt idx="46386">
                  <c:v>5.3814584000000001E-9</c:v>
                </c:pt>
                <c:pt idx="46387">
                  <c:v>5.3799968999999999E-9</c:v>
                </c:pt>
                <c:pt idx="46388">
                  <c:v>5.3785357999999998E-9</c:v>
                </c:pt>
                <c:pt idx="46389">
                  <c:v>5.3770757000000001E-9</c:v>
                </c:pt>
                <c:pt idx="46390">
                  <c:v>5.3756159999999996E-9</c:v>
                </c:pt>
                <c:pt idx="46391">
                  <c:v>5.3741567000000002E-9</c:v>
                </c:pt>
                <c:pt idx="46392">
                  <c:v>5.3726978E-9</c:v>
                </c:pt>
                <c:pt idx="46393">
                  <c:v>5.3712399000000001E-9</c:v>
                </c:pt>
                <c:pt idx="46394">
                  <c:v>5.3697824000000004E-9</c:v>
                </c:pt>
                <c:pt idx="46395">
                  <c:v>5.3683253E-9</c:v>
                </c:pt>
                <c:pt idx="46396">
                  <c:v>5.3668686999999997E-9</c:v>
                </c:pt>
                <c:pt idx="46397">
                  <c:v>5.3654129999999997E-9</c:v>
                </c:pt>
                <c:pt idx="46398">
                  <c:v>5.3639576999999998E-9</c:v>
                </c:pt>
                <c:pt idx="46399">
                  <c:v>5.3625029000000001E-9</c:v>
                </c:pt>
                <c:pt idx="46400">
                  <c:v>5.3610488999999999E-9</c:v>
                </c:pt>
                <c:pt idx="46401">
                  <c:v>5.3595953999999998E-9</c:v>
                </c:pt>
                <c:pt idx="46402">
                  <c:v>5.3581423999999998E-9</c:v>
                </c:pt>
                <c:pt idx="46403">
                  <c:v>5.3566898E-9</c:v>
                </c:pt>
                <c:pt idx="46404">
                  <c:v>5.3552380000000004E-9</c:v>
                </c:pt>
                <c:pt idx="46405">
                  <c:v>5.3537867000000002E-9</c:v>
                </c:pt>
                <c:pt idx="46406">
                  <c:v>5.3523359000000001E-9</c:v>
                </c:pt>
                <c:pt idx="46407">
                  <c:v>5.3508855000000001E-9</c:v>
                </c:pt>
                <c:pt idx="46408">
                  <c:v>5.3494359999999996E-9</c:v>
                </c:pt>
                <c:pt idx="46409">
                  <c:v>5.3479869000000001E-9</c:v>
                </c:pt>
                <c:pt idx="46410">
                  <c:v>5.3465382999999999E-9</c:v>
                </c:pt>
                <c:pt idx="46411">
                  <c:v>5.3450906E-9</c:v>
                </c:pt>
                <c:pt idx="46412">
                  <c:v>5.3436433000000002E-9</c:v>
                </c:pt>
                <c:pt idx="46413">
                  <c:v>5.3421964999999997E-9</c:v>
                </c:pt>
                <c:pt idx="46414">
                  <c:v>5.3407501000000002E-9</c:v>
                </c:pt>
                <c:pt idx="46415">
                  <c:v>5.3393046000000002E-9</c:v>
                </c:pt>
                <c:pt idx="46416">
                  <c:v>5.3378595000000003E-9</c:v>
                </c:pt>
                <c:pt idx="46417">
                  <c:v>5.3364148999999997E-9</c:v>
                </c:pt>
                <c:pt idx="46418">
                  <c:v>5.3349707000000001E-9</c:v>
                </c:pt>
                <c:pt idx="46419">
                  <c:v>5.3335273999999999E-9</c:v>
                </c:pt>
                <c:pt idx="46420">
                  <c:v>5.3320845999999999E-9</c:v>
                </c:pt>
                <c:pt idx="46421">
                  <c:v>5.3306421E-9</c:v>
                </c:pt>
                <c:pt idx="46422">
                  <c:v>5.3292006000000004E-9</c:v>
                </c:pt>
                <c:pt idx="46423">
                  <c:v>5.3277596000000001E-9</c:v>
                </c:pt>
                <c:pt idx="46424">
                  <c:v>5.3263188999999999E-9</c:v>
                </c:pt>
                <c:pt idx="46425">
                  <c:v>5.3248787999999999E-9</c:v>
                </c:pt>
                <c:pt idx="46426">
                  <c:v>5.3234395000000002E-9</c:v>
                </c:pt>
                <c:pt idx="46427">
                  <c:v>5.3220005999999998E-9</c:v>
                </c:pt>
                <c:pt idx="46428">
                  <c:v>5.3205622000000004E-9</c:v>
                </c:pt>
                <c:pt idx="46429">
                  <c:v>5.3191243000000003E-9</c:v>
                </c:pt>
                <c:pt idx="46430">
                  <c:v>5.3176871999999996E-9</c:v>
                </c:pt>
                <c:pt idx="46431">
                  <c:v>5.3162505999999999E-9</c:v>
                </c:pt>
                <c:pt idx="46432">
                  <c:v>5.3148144000000003E-9</c:v>
                </c:pt>
                <c:pt idx="46433">
                  <c:v>5.3133791000000002E-9</c:v>
                </c:pt>
                <c:pt idx="46434">
                  <c:v>5.3119442000000003E-9</c:v>
                </c:pt>
                <c:pt idx="46435">
                  <c:v>5.3105097999999996E-9</c:v>
                </c:pt>
                <c:pt idx="46436">
                  <c:v>5.3090757999999999E-9</c:v>
                </c:pt>
                <c:pt idx="46437">
                  <c:v>5.3076427999999997E-9</c:v>
                </c:pt>
                <c:pt idx="46438">
                  <c:v>5.3062100999999996E-9</c:v>
                </c:pt>
                <c:pt idx="46439">
                  <c:v>5.3047779999999997E-9</c:v>
                </c:pt>
                <c:pt idx="46440">
                  <c:v>5.3033461999999999E-9</c:v>
                </c:pt>
                <c:pt idx="46441">
                  <c:v>5.3019153999999996E-9</c:v>
                </c:pt>
                <c:pt idx="46442">
                  <c:v>5.3004849000000002E-9</c:v>
                </c:pt>
                <c:pt idx="46443">
                  <c:v>5.2990550000000002E-9</c:v>
                </c:pt>
                <c:pt idx="46444">
                  <c:v>5.2976259000000004E-9</c:v>
                </c:pt>
                <c:pt idx="46445">
                  <c:v>5.2961972999999999E-9</c:v>
                </c:pt>
                <c:pt idx="46446">
                  <c:v>5.2947690999999996E-9</c:v>
                </c:pt>
                <c:pt idx="46447">
                  <c:v>5.2933413000000003E-9</c:v>
                </c:pt>
                <c:pt idx="46448">
                  <c:v>5.2919145000000004E-9</c:v>
                </c:pt>
                <c:pt idx="46449">
                  <c:v>5.2904879999999998E-9</c:v>
                </c:pt>
                <c:pt idx="46450">
                  <c:v>5.2890621000000002E-9</c:v>
                </c:pt>
                <c:pt idx="46451">
                  <c:v>5.2876365999999999E-9</c:v>
                </c:pt>
                <c:pt idx="46452">
                  <c:v>5.2862118999999999E-9</c:v>
                </c:pt>
                <c:pt idx="46453">
                  <c:v>5.2847877E-9</c:v>
                </c:pt>
                <c:pt idx="46454">
                  <c:v>5.2833640000000003E-9</c:v>
                </c:pt>
                <c:pt idx="46455">
                  <c:v>5.2819406999999999E-9</c:v>
                </c:pt>
                <c:pt idx="46456">
                  <c:v>5.2805181999999997E-9</c:v>
                </c:pt>
                <c:pt idx="46457">
                  <c:v>5.2790962999999998E-9</c:v>
                </c:pt>
                <c:pt idx="46458">
                  <c:v>5.2776746999999999E-9</c:v>
                </c:pt>
                <c:pt idx="46459">
                  <c:v>5.2762537000000002E-9</c:v>
                </c:pt>
                <c:pt idx="46460">
                  <c:v>5.2748334999999999E-9</c:v>
                </c:pt>
                <c:pt idx="46461">
                  <c:v>5.2734136999999998E-9</c:v>
                </c:pt>
                <c:pt idx="46462">
                  <c:v>5.2719943999999999E-9</c:v>
                </c:pt>
                <c:pt idx="46463">
                  <c:v>5.2705760000000002E-9</c:v>
                </c:pt>
                <c:pt idx="46464">
                  <c:v>5.2691579999999998E-9</c:v>
                </c:pt>
                <c:pt idx="46465">
                  <c:v>5.2677404999999996E-9</c:v>
                </c:pt>
                <c:pt idx="46466">
                  <c:v>5.2663234000000003E-9</c:v>
                </c:pt>
                <c:pt idx="46467">
                  <c:v>5.2649071999999997E-9</c:v>
                </c:pt>
                <c:pt idx="46468">
                  <c:v>5.2634914E-9</c:v>
                </c:pt>
                <c:pt idx="46469">
                  <c:v>5.2620760999999997E-9</c:v>
                </c:pt>
                <c:pt idx="46470">
                  <c:v>5.2606612000000003E-9</c:v>
                </c:pt>
                <c:pt idx="46471">
                  <c:v>5.2592473000000004E-9</c:v>
                </c:pt>
                <c:pt idx="46472">
                  <c:v>5.2578336999999998E-9</c:v>
                </c:pt>
                <c:pt idx="46473">
                  <c:v>5.2564206000000001E-9</c:v>
                </c:pt>
                <c:pt idx="46474">
                  <c:v>5.2550079999999998E-9</c:v>
                </c:pt>
                <c:pt idx="46475">
                  <c:v>5.2535961999999998E-9</c:v>
                </c:pt>
                <c:pt idx="46476">
                  <c:v>5.2521848999999999E-9</c:v>
                </c:pt>
                <c:pt idx="46477">
                  <c:v>5.2507740000000001E-9</c:v>
                </c:pt>
                <c:pt idx="46478">
                  <c:v>5.2493635999999997E-9</c:v>
                </c:pt>
                <c:pt idx="46479">
                  <c:v>5.2479541000000003E-9</c:v>
                </c:pt>
                <c:pt idx="46480">
                  <c:v>5.2465450000000003E-9</c:v>
                </c:pt>
                <c:pt idx="46481">
                  <c:v>5.2451362999999996E-9</c:v>
                </c:pt>
                <c:pt idx="46482">
                  <c:v>5.2437280999999999E-9</c:v>
                </c:pt>
                <c:pt idx="46483">
                  <c:v>5.2423208000000004E-9</c:v>
                </c:pt>
                <c:pt idx="46484">
                  <c:v>5.2409139000000003E-9</c:v>
                </c:pt>
                <c:pt idx="46485">
                  <c:v>5.2395075000000003E-9</c:v>
                </c:pt>
                <c:pt idx="46486">
                  <c:v>5.2381015000000004E-9</c:v>
                </c:pt>
                <c:pt idx="46487">
                  <c:v>5.2366964E-9</c:v>
                </c:pt>
                <c:pt idx="46488">
                  <c:v>5.2352917999999998E-9</c:v>
                </c:pt>
                <c:pt idx="46489">
                  <c:v>5.2338874999999996E-9</c:v>
                </c:pt>
                <c:pt idx="46490">
                  <c:v>5.2324837999999997E-9</c:v>
                </c:pt>
                <c:pt idx="46491">
                  <c:v>5.2310809E-9</c:v>
                </c:pt>
                <c:pt idx="46492">
                  <c:v>5.2296784999999996E-9</c:v>
                </c:pt>
                <c:pt idx="46493">
                  <c:v>5.2282765000000002E-9</c:v>
                </c:pt>
                <c:pt idx="46494">
                  <c:v>5.2268749000000001E-9</c:v>
                </c:pt>
                <c:pt idx="46495">
                  <c:v>5.2254743000000003E-9</c:v>
                </c:pt>
                <c:pt idx="46496">
                  <c:v>5.2240740999999998E-9</c:v>
                </c:pt>
                <c:pt idx="46497">
                  <c:v>5.2226743000000003E-9</c:v>
                </c:pt>
                <c:pt idx="46498">
                  <c:v>5.221275E-9</c:v>
                </c:pt>
                <c:pt idx="46499">
                  <c:v>5.2198765000000001E-9</c:v>
                </c:pt>
                <c:pt idx="46500">
                  <c:v>5.2184785000000003E-9</c:v>
                </c:pt>
                <c:pt idx="46501">
                  <c:v>5.2170809999999998E-9</c:v>
                </c:pt>
                <c:pt idx="46502">
                  <c:v>5.2156839000000003E-9</c:v>
                </c:pt>
                <c:pt idx="46503">
                  <c:v>5.2142877000000003E-9</c:v>
                </c:pt>
                <c:pt idx="46504">
                  <c:v>5.2128919000000004E-9</c:v>
                </c:pt>
                <c:pt idx="46505">
                  <c:v>5.2114965999999998E-9</c:v>
                </c:pt>
                <c:pt idx="46506">
                  <c:v>5.2101017000000002E-9</c:v>
                </c:pt>
                <c:pt idx="46507">
                  <c:v>5.2087077E-9</c:v>
                </c:pt>
                <c:pt idx="46508">
                  <c:v>5.2073140999999999E-9</c:v>
                </c:pt>
                <c:pt idx="46509">
                  <c:v>5.2059210000000001E-9</c:v>
                </c:pt>
                <c:pt idx="46510">
                  <c:v>5.2045284000000003E-9</c:v>
                </c:pt>
                <c:pt idx="46511">
                  <c:v>5.2031366E-9</c:v>
                </c:pt>
                <c:pt idx="46512">
                  <c:v>5.2017452999999999E-9</c:v>
                </c:pt>
                <c:pt idx="46513">
                  <c:v>5.2003543999999999E-9</c:v>
                </c:pt>
                <c:pt idx="46514">
                  <c:v>5.1989639E-9</c:v>
                </c:pt>
                <c:pt idx="46515">
                  <c:v>5.1975743999999996E-9</c:v>
                </c:pt>
                <c:pt idx="46516">
                  <c:v>5.1961853000000002E-9</c:v>
                </c:pt>
                <c:pt idx="46517">
                  <c:v>5.1947966E-9</c:v>
                </c:pt>
                <c:pt idx="46518">
                  <c:v>5.1934084000000001E-9</c:v>
                </c:pt>
                <c:pt idx="46519">
                  <c:v>5.1920210000000003E-9</c:v>
                </c:pt>
                <c:pt idx="46520">
                  <c:v>5.1906341E-9</c:v>
                </c:pt>
                <c:pt idx="46521">
                  <c:v>5.1892476999999997E-9</c:v>
                </c:pt>
                <c:pt idx="46522">
                  <c:v>5.1878616999999996E-9</c:v>
                </c:pt>
                <c:pt idx="46523">
                  <c:v>5.1864765999999998E-9</c:v>
                </c:pt>
                <c:pt idx="46524">
                  <c:v>5.1850919000000001E-9</c:v>
                </c:pt>
                <c:pt idx="46525">
                  <c:v>5.1837076999999998E-9</c:v>
                </c:pt>
                <c:pt idx="46526">
                  <c:v>5.1823239000000004E-9</c:v>
                </c:pt>
                <c:pt idx="46527">
                  <c:v>5.1809406000000003E-9</c:v>
                </c:pt>
                <c:pt idx="46528">
                  <c:v>5.1795580999999997E-9</c:v>
                </c:pt>
                <c:pt idx="46529">
                  <c:v>5.1781761E-9</c:v>
                </c:pt>
                <c:pt idx="46530">
                  <c:v>5.1767944999999996E-9</c:v>
                </c:pt>
                <c:pt idx="46531">
                  <c:v>5.1754134000000003E-9</c:v>
                </c:pt>
                <c:pt idx="46532">
                  <c:v>5.1740332000000004E-9</c:v>
                </c:pt>
                <c:pt idx="46533">
                  <c:v>5.1726533999999998E-9</c:v>
                </c:pt>
                <c:pt idx="46534">
                  <c:v>5.1712741000000001E-9</c:v>
                </c:pt>
                <c:pt idx="46535">
                  <c:v>5.1698951999999998E-9</c:v>
                </c:pt>
                <c:pt idx="46536">
                  <c:v>5.1685171999999998E-9</c:v>
                </c:pt>
                <c:pt idx="46537">
                  <c:v>5.1671395999999999E-9</c:v>
                </c:pt>
                <c:pt idx="46538">
                  <c:v>5.1657625000000001E-9</c:v>
                </c:pt>
                <c:pt idx="46539">
                  <c:v>5.1643857999999997E-9</c:v>
                </c:pt>
                <c:pt idx="46540">
                  <c:v>5.1630100000000004E-9</c:v>
                </c:pt>
                <c:pt idx="46541">
                  <c:v>5.1616347000000004E-9</c:v>
                </c:pt>
                <c:pt idx="46542">
                  <c:v>5.1602597999999997E-9</c:v>
                </c:pt>
                <c:pt idx="46543">
                  <c:v>5.1588852999999999E-9</c:v>
                </c:pt>
                <c:pt idx="46544">
                  <c:v>5.1575113000000003E-9</c:v>
                </c:pt>
                <c:pt idx="46545">
                  <c:v>5.1561382000000002E-9</c:v>
                </c:pt>
                <c:pt idx="46546">
                  <c:v>5.1547655000000002E-9</c:v>
                </c:pt>
                <c:pt idx="46547">
                  <c:v>5.1533933000000004E-9</c:v>
                </c:pt>
                <c:pt idx="46548">
                  <c:v>5.1520214999999998E-9</c:v>
                </c:pt>
                <c:pt idx="46549">
                  <c:v>5.1506506000000004E-9</c:v>
                </c:pt>
                <c:pt idx="46550">
                  <c:v>5.1492801000000003E-9</c:v>
                </c:pt>
                <c:pt idx="46551">
                  <c:v>5.1479101000000003E-9</c:v>
                </c:pt>
                <c:pt idx="46552">
                  <c:v>5.1465404999999996E-9</c:v>
                </c:pt>
                <c:pt idx="46553">
                  <c:v>5.1451714E-9</c:v>
                </c:pt>
                <c:pt idx="46554">
                  <c:v>5.1438031999999997E-9</c:v>
                </c:pt>
                <c:pt idx="46555">
                  <c:v>5.1424353999999996E-9</c:v>
                </c:pt>
                <c:pt idx="46556">
                  <c:v>5.1410679999999997E-9</c:v>
                </c:pt>
                <c:pt idx="46557">
                  <c:v>5.1397010999999999E-9</c:v>
                </c:pt>
                <c:pt idx="46558">
                  <c:v>5.1383351000000004E-9</c:v>
                </c:pt>
                <c:pt idx="46559">
                  <c:v>5.1369695000000001E-9</c:v>
                </c:pt>
                <c:pt idx="46560">
                  <c:v>5.1356044000000001E-9</c:v>
                </c:pt>
                <c:pt idx="46561">
                  <c:v>5.1342397000000002E-9</c:v>
                </c:pt>
                <c:pt idx="46562">
                  <c:v>5.1328755000000004E-9</c:v>
                </c:pt>
                <c:pt idx="46563">
                  <c:v>5.1315121E-9</c:v>
                </c:pt>
                <c:pt idx="46564">
                  <c:v>5.1301491999999999E-9</c:v>
                </c:pt>
                <c:pt idx="46565">
                  <c:v>5.1287866999999998E-9</c:v>
                </c:pt>
                <c:pt idx="46566">
                  <c:v>5.1274246999999999E-9</c:v>
                </c:pt>
                <c:pt idx="46567">
                  <c:v>5.1260636000000003E-9</c:v>
                </c:pt>
                <c:pt idx="46568">
                  <c:v>5.1247029E-9</c:v>
                </c:pt>
                <c:pt idx="46569">
                  <c:v>5.1233425999999998E-9</c:v>
                </c:pt>
                <c:pt idx="46570">
                  <c:v>5.1219827999999998E-9</c:v>
                </c:pt>
                <c:pt idx="46571">
                  <c:v>5.1206234999999999E-9</c:v>
                </c:pt>
                <c:pt idx="46572">
                  <c:v>5.1192650000000003E-9</c:v>
                </c:pt>
                <c:pt idx="46573">
                  <c:v>5.117907E-9</c:v>
                </c:pt>
                <c:pt idx="46574">
                  <c:v>5.1165493999999999E-9</c:v>
                </c:pt>
                <c:pt idx="46575">
                  <c:v>5.1151922999999999E-9</c:v>
                </c:pt>
                <c:pt idx="46576">
                  <c:v>5.1138356E-9</c:v>
                </c:pt>
                <c:pt idx="46577">
                  <c:v>5.1124797999999996E-9</c:v>
                </c:pt>
                <c:pt idx="46578">
                  <c:v>5.1111244000000002E-9</c:v>
                </c:pt>
                <c:pt idx="46579">
                  <c:v>5.1097695000000001E-9</c:v>
                </c:pt>
                <c:pt idx="46580">
                  <c:v>5.1084150000000001E-9</c:v>
                </c:pt>
                <c:pt idx="46581">
                  <c:v>5.1070614000000004E-9</c:v>
                </c:pt>
                <c:pt idx="46582">
                  <c:v>5.1057083E-9</c:v>
                </c:pt>
                <c:pt idx="46583">
                  <c:v>5.1043555999999998E-9</c:v>
                </c:pt>
                <c:pt idx="46584">
                  <c:v>5.1030033999999997E-9</c:v>
                </c:pt>
                <c:pt idx="46585">
                  <c:v>5.1016514999999997E-9</c:v>
                </c:pt>
                <c:pt idx="46586">
                  <c:v>5.1003006E-9</c:v>
                </c:pt>
                <c:pt idx="46587">
                  <c:v>5.0989501999999997E-9</c:v>
                </c:pt>
                <c:pt idx="46588">
                  <c:v>5.0976001000000003E-9</c:v>
                </c:pt>
                <c:pt idx="46589">
                  <c:v>5.0962505000000002E-9</c:v>
                </c:pt>
                <c:pt idx="46590">
                  <c:v>5.0949014000000003E-9</c:v>
                </c:pt>
                <c:pt idx="46591">
                  <c:v>5.0935530999999998E-9</c:v>
                </c:pt>
                <c:pt idx="46592">
                  <c:v>5.0922053000000003E-9</c:v>
                </c:pt>
                <c:pt idx="46593">
                  <c:v>5.0908580000000001E-9</c:v>
                </c:pt>
                <c:pt idx="46594">
                  <c:v>5.089511E-9</c:v>
                </c:pt>
                <c:pt idx="46595">
                  <c:v>5.0881646000000002E-9</c:v>
                </c:pt>
                <c:pt idx="46596">
                  <c:v>5.0868189999999997E-9</c:v>
                </c:pt>
                <c:pt idx="46597">
                  <c:v>5.0854738000000002E-9</c:v>
                </c:pt>
                <c:pt idx="46598">
                  <c:v>5.0841291E-9</c:v>
                </c:pt>
                <c:pt idx="46599">
                  <c:v>5.0827849E-9</c:v>
                </c:pt>
                <c:pt idx="46600">
                  <c:v>5.0814410000000001E-9</c:v>
                </c:pt>
                <c:pt idx="46601">
                  <c:v>5.0800980999999997E-9</c:v>
                </c:pt>
                <c:pt idx="46602">
                  <c:v>5.0787556000000002E-9</c:v>
                </c:pt>
                <c:pt idx="46603">
                  <c:v>5.0774136000000001E-9</c:v>
                </c:pt>
                <c:pt idx="46604">
                  <c:v>5.076072E-9</c:v>
                </c:pt>
                <c:pt idx="46605">
                  <c:v>5.0747309000000002E-9</c:v>
                </c:pt>
                <c:pt idx="46606">
                  <c:v>5.0733905999999998E-9</c:v>
                </c:pt>
                <c:pt idx="46607">
                  <c:v>5.0720508000000003E-9</c:v>
                </c:pt>
                <c:pt idx="46608">
                  <c:v>5.0707114000000002E-9</c:v>
                </c:pt>
                <c:pt idx="46609">
                  <c:v>5.0693725000000002E-9</c:v>
                </c:pt>
                <c:pt idx="46610">
                  <c:v>5.0680340000000004E-9</c:v>
                </c:pt>
                <c:pt idx="46611">
                  <c:v>5.0666964E-9</c:v>
                </c:pt>
                <c:pt idx="46612">
                  <c:v>5.0653591999999997E-9</c:v>
                </c:pt>
                <c:pt idx="46613">
                  <c:v>5.0640224999999996E-9</c:v>
                </c:pt>
                <c:pt idx="46614">
                  <c:v>5.0626862999999997E-9</c:v>
                </c:pt>
                <c:pt idx="46615">
                  <c:v>5.0613503999999998E-9</c:v>
                </c:pt>
                <c:pt idx="46616">
                  <c:v>5.0600155000000003E-9</c:v>
                </c:pt>
                <c:pt idx="46617">
                  <c:v>5.0586810000000001E-9</c:v>
                </c:pt>
                <c:pt idx="46618">
                  <c:v>5.057347E-9</c:v>
                </c:pt>
                <c:pt idx="46619">
                  <c:v>5.0560134E-9</c:v>
                </c:pt>
                <c:pt idx="46620">
                  <c:v>5.0546802000000002E-9</c:v>
                </c:pt>
                <c:pt idx="46621">
                  <c:v>5.0533479999999999E-9</c:v>
                </c:pt>
                <c:pt idx="46622">
                  <c:v>5.0520160999999997E-9</c:v>
                </c:pt>
                <c:pt idx="46623">
                  <c:v>5.0506847999999996E-9</c:v>
                </c:pt>
                <c:pt idx="46624">
                  <c:v>5.0493537999999997E-9</c:v>
                </c:pt>
                <c:pt idx="46625">
                  <c:v>5.0480232999999999E-9</c:v>
                </c:pt>
                <c:pt idx="46626">
                  <c:v>5.0466936999999996E-9</c:v>
                </c:pt>
                <c:pt idx="46627">
                  <c:v>5.0453646000000003E-9</c:v>
                </c:pt>
                <c:pt idx="46628">
                  <c:v>5.0440359000000002E-9</c:v>
                </c:pt>
                <c:pt idx="46629">
                  <c:v>5.0427076000000003E-9</c:v>
                </c:pt>
                <c:pt idx="46630">
                  <c:v>5.0413797999999997E-9</c:v>
                </c:pt>
                <c:pt idx="46631">
                  <c:v>5.0400524000000001E-9</c:v>
                </c:pt>
                <c:pt idx="46632">
                  <c:v>5.0387259E-9</c:v>
                </c:pt>
                <c:pt idx="46633">
                  <c:v>5.0373997999999999E-9</c:v>
                </c:pt>
                <c:pt idx="46634">
                  <c:v>5.0360742000000001E-9</c:v>
                </c:pt>
                <c:pt idx="46635">
                  <c:v>5.0347491000000003E-9</c:v>
                </c:pt>
                <c:pt idx="46636">
                  <c:v>5.0334242999999999E-9</c:v>
                </c:pt>
                <c:pt idx="46637">
                  <c:v>5.0321004999999998E-9</c:v>
                </c:pt>
                <c:pt idx="46638">
                  <c:v>5.0307770999999998E-9</c:v>
                </c:pt>
                <c:pt idx="46639">
                  <c:v>5.0294541999999999E-9</c:v>
                </c:pt>
                <c:pt idx="46640">
                  <c:v>5.0281317000000002E-9</c:v>
                </c:pt>
                <c:pt idx="46641">
                  <c:v>5.0268095999999998E-9</c:v>
                </c:pt>
                <c:pt idx="46642">
                  <c:v>5.0254880000000004E-9</c:v>
                </c:pt>
                <c:pt idx="46643">
                  <c:v>5.0241673000000004E-9</c:v>
                </c:pt>
                <c:pt idx="46644">
                  <c:v>5.0228469999999997E-9</c:v>
                </c:pt>
                <c:pt idx="46645">
                  <c:v>5.0215272000000001E-9</c:v>
                </c:pt>
                <c:pt idx="46646">
                  <c:v>5.0202077999999997E-9</c:v>
                </c:pt>
                <c:pt idx="46647">
                  <c:v>5.0188889000000003E-9</c:v>
                </c:pt>
                <c:pt idx="46648">
                  <c:v>5.0175708000000003E-9</c:v>
                </c:pt>
                <c:pt idx="46649">
                  <c:v>5.0162531999999997E-9</c:v>
                </c:pt>
                <c:pt idx="46650">
                  <c:v>5.014936E-9</c:v>
                </c:pt>
                <c:pt idx="46651">
                  <c:v>5.0136192999999997E-9</c:v>
                </c:pt>
                <c:pt idx="46652">
                  <c:v>5.0123030000000003E-9</c:v>
                </c:pt>
                <c:pt idx="46653">
                  <c:v>5.0109872000000002E-9</c:v>
                </c:pt>
                <c:pt idx="46654">
                  <c:v>5.0096721999999996E-9</c:v>
                </c:pt>
                <c:pt idx="46655">
                  <c:v>5.0083577E-9</c:v>
                </c:pt>
                <c:pt idx="46656">
                  <c:v>5.0070436999999996E-9</c:v>
                </c:pt>
                <c:pt idx="46657">
                  <c:v>5.0057301000000003E-9</c:v>
                </c:pt>
                <c:pt idx="46658">
                  <c:v>5.0044169000000002E-9</c:v>
                </c:pt>
                <c:pt idx="46659">
                  <c:v>5.0031042000000003E-9</c:v>
                </c:pt>
                <c:pt idx="46660">
                  <c:v>5.0017922999999999E-9</c:v>
                </c:pt>
                <c:pt idx="46661">
                  <c:v>5.0004809000000004E-9</c:v>
                </c:pt>
                <c:pt idx="46662">
                  <c:v>4.9991700000000002E-9</c:v>
                </c:pt>
                <c:pt idx="46663">
                  <c:v>4.9978595000000002E-9</c:v>
                </c:pt>
                <c:pt idx="46664">
                  <c:v>4.9965494000000003E-9</c:v>
                </c:pt>
                <c:pt idx="46665">
                  <c:v>4.9952397999999997E-9</c:v>
                </c:pt>
                <c:pt idx="46666">
                  <c:v>4.9939310000000003E-9</c:v>
                </c:pt>
                <c:pt idx="46667">
                  <c:v>4.9926228000000001E-9</c:v>
                </c:pt>
                <c:pt idx="46668">
                  <c:v>4.9913149000000001E-9</c:v>
                </c:pt>
                <c:pt idx="46669">
                  <c:v>4.9900075000000003E-9</c:v>
                </c:pt>
                <c:pt idx="46670">
                  <c:v>4.9887005999999997E-9</c:v>
                </c:pt>
                <c:pt idx="46671">
                  <c:v>4.9873941000000001E-9</c:v>
                </c:pt>
                <c:pt idx="46672">
                  <c:v>4.9860884E-9</c:v>
                </c:pt>
                <c:pt idx="46673">
                  <c:v>4.9847833E-9</c:v>
                </c:pt>
                <c:pt idx="46674">
                  <c:v>4.9834785000000002E-9</c:v>
                </c:pt>
                <c:pt idx="46675">
                  <c:v>4.9821741999999997E-9</c:v>
                </c:pt>
                <c:pt idx="46676">
                  <c:v>4.9808704000000001E-9</c:v>
                </c:pt>
                <c:pt idx="46677">
                  <c:v>4.9795669999999999E-9</c:v>
                </c:pt>
                <c:pt idx="46678">
                  <c:v>4.9782644999999999E-9</c:v>
                </c:pt>
                <c:pt idx="46679">
                  <c:v>4.9769624000000001E-9</c:v>
                </c:pt>
                <c:pt idx="46680">
                  <c:v>4.9756607999999996E-9</c:v>
                </c:pt>
                <c:pt idx="46681">
                  <c:v>4.9743596000000001E-9</c:v>
                </c:pt>
                <c:pt idx="46682">
                  <c:v>4.9730588999999998E-9</c:v>
                </c:pt>
                <c:pt idx="46683">
                  <c:v>4.9717585999999998E-9</c:v>
                </c:pt>
                <c:pt idx="46684">
                  <c:v>4.9704586999999998E-9</c:v>
                </c:pt>
                <c:pt idx="46685">
                  <c:v>4.9691598000000002E-9</c:v>
                </c:pt>
                <c:pt idx="46686">
                  <c:v>4.9678611999999998E-9</c:v>
                </c:pt>
                <c:pt idx="46687">
                  <c:v>4.9665631999999996E-9</c:v>
                </c:pt>
                <c:pt idx="46688">
                  <c:v>4.9652655000000004E-9</c:v>
                </c:pt>
                <c:pt idx="46689">
                  <c:v>4.9639682999999996E-9</c:v>
                </c:pt>
                <c:pt idx="46690">
                  <c:v>4.9626715999999999E-9</c:v>
                </c:pt>
                <c:pt idx="46691">
                  <c:v>4.9613758000000004E-9</c:v>
                </c:pt>
                <c:pt idx="46692">
                  <c:v>4.9600803000000002E-9</c:v>
                </c:pt>
                <c:pt idx="46693">
                  <c:v>4.9587854000000002E-9</c:v>
                </c:pt>
                <c:pt idx="46694">
                  <c:v>4.9574909000000003E-9</c:v>
                </c:pt>
                <c:pt idx="46695">
                  <c:v>4.9561967999999997E-9</c:v>
                </c:pt>
                <c:pt idx="46696">
                  <c:v>4.9549032000000001E-9</c:v>
                </c:pt>
                <c:pt idx="46697">
                  <c:v>4.9536099999999998E-9</c:v>
                </c:pt>
                <c:pt idx="46698">
                  <c:v>4.9523176999999998E-9</c:v>
                </c:pt>
                <c:pt idx="46699">
                  <c:v>4.9510257999999999E-9</c:v>
                </c:pt>
                <c:pt idx="46700">
                  <c:v>4.9497344000000002E-9</c:v>
                </c:pt>
                <c:pt idx="46701">
                  <c:v>4.9484433999999998E-9</c:v>
                </c:pt>
                <c:pt idx="46702">
                  <c:v>4.9471529000000003E-9</c:v>
                </c:pt>
                <c:pt idx="46703">
                  <c:v>4.9458628000000002E-9</c:v>
                </c:pt>
                <c:pt idx="46704">
                  <c:v>4.9445732000000002E-9</c:v>
                </c:pt>
                <c:pt idx="46705">
                  <c:v>4.9432843999999997E-9</c:v>
                </c:pt>
                <c:pt idx="46706">
                  <c:v>4.9419961000000001E-9</c:v>
                </c:pt>
                <c:pt idx="46707">
                  <c:v>4.9407082999999999E-9</c:v>
                </c:pt>
                <c:pt idx="46708">
                  <c:v>4.9394208999999998E-9</c:v>
                </c:pt>
                <c:pt idx="46709">
                  <c:v>4.9381338999999998E-9</c:v>
                </c:pt>
                <c:pt idx="46710">
                  <c:v>4.9368474E-9</c:v>
                </c:pt>
                <c:pt idx="46711">
                  <c:v>4.9355613000000003E-9</c:v>
                </c:pt>
                <c:pt idx="46712">
                  <c:v>4.9342761E-9</c:v>
                </c:pt>
                <c:pt idx="46713">
                  <c:v>4.9329912999999999E-9</c:v>
                </c:pt>
                <c:pt idx="46714">
                  <c:v>4.931707E-9</c:v>
                </c:pt>
                <c:pt idx="46715">
                  <c:v>4.9304232000000002E-9</c:v>
                </c:pt>
                <c:pt idx="46716">
                  <c:v>4.9291397999999997E-9</c:v>
                </c:pt>
                <c:pt idx="46717">
                  <c:v>4.9278568000000002E-9</c:v>
                </c:pt>
                <c:pt idx="46718">
                  <c:v>4.9265743E-9</c:v>
                </c:pt>
                <c:pt idx="46719">
                  <c:v>4.9252926000000001E-9</c:v>
                </c:pt>
                <c:pt idx="46720">
                  <c:v>4.9240114000000003E-9</c:v>
                </c:pt>
                <c:pt idx="46721">
                  <c:v>4.9227306999999998E-9</c:v>
                </c:pt>
                <c:pt idx="46722">
                  <c:v>4.9214504000000003E-9</c:v>
                </c:pt>
                <c:pt idx="46723">
                  <c:v>4.9201705000000001E-9</c:v>
                </c:pt>
                <c:pt idx="46724">
                  <c:v>4.9188911000000001E-9</c:v>
                </c:pt>
                <c:pt idx="46725">
                  <c:v>4.9176121000000002E-9</c:v>
                </c:pt>
                <c:pt idx="46726">
                  <c:v>4.9163335999999996E-9</c:v>
                </c:pt>
                <c:pt idx="46727">
                  <c:v>4.9150559000000001E-9</c:v>
                </c:pt>
                <c:pt idx="46728">
                  <c:v>4.9137787E-9</c:v>
                </c:pt>
                <c:pt idx="46729">
                  <c:v>4.912502E-9</c:v>
                </c:pt>
                <c:pt idx="46730">
                  <c:v>4.9112256000000001E-9</c:v>
                </c:pt>
                <c:pt idx="46731">
                  <c:v>4.9099498000000003E-9</c:v>
                </c:pt>
                <c:pt idx="46732">
                  <c:v>4.9086743999999999E-9</c:v>
                </c:pt>
                <c:pt idx="46733">
                  <c:v>4.9073993999999996E-9</c:v>
                </c:pt>
                <c:pt idx="46734">
                  <c:v>4.9061252999999996E-9</c:v>
                </c:pt>
                <c:pt idx="46735">
                  <c:v>4.9048515999999998E-9</c:v>
                </c:pt>
                <c:pt idx="46736">
                  <c:v>4.9035784E-9</c:v>
                </c:pt>
                <c:pt idx="46737">
                  <c:v>4.9023056999999997E-9</c:v>
                </c:pt>
                <c:pt idx="46738">
                  <c:v>4.9010334000000002E-9</c:v>
                </c:pt>
                <c:pt idx="46739">
                  <c:v>4.8997615000000001E-9</c:v>
                </c:pt>
                <c:pt idx="46740">
                  <c:v>4.8984901000000001E-9</c:v>
                </c:pt>
                <c:pt idx="46741">
                  <c:v>4.8972191000000003E-9</c:v>
                </c:pt>
                <c:pt idx="46742">
                  <c:v>4.8959489999999999E-9</c:v>
                </c:pt>
                <c:pt idx="46743">
                  <c:v>4.8946792999999997E-9</c:v>
                </c:pt>
                <c:pt idx="46744">
                  <c:v>4.8934101000000004E-9</c:v>
                </c:pt>
                <c:pt idx="46745">
                  <c:v>4.8921413999999996E-9</c:v>
                </c:pt>
                <c:pt idx="46746">
                  <c:v>4.8908729999999998E-9</c:v>
                </c:pt>
                <c:pt idx="46747">
                  <c:v>4.8896052000000002E-9</c:v>
                </c:pt>
                <c:pt idx="46748">
                  <c:v>4.8883376999999998E-9</c:v>
                </c:pt>
                <c:pt idx="46749">
                  <c:v>4.8870707000000004E-9</c:v>
                </c:pt>
                <c:pt idx="46750">
                  <c:v>4.8858045999999996E-9</c:v>
                </c:pt>
                <c:pt idx="46751">
                  <c:v>4.8845389999999999E-9</c:v>
                </c:pt>
                <c:pt idx="46752">
                  <c:v>4.8832738000000002E-9</c:v>
                </c:pt>
                <c:pt idx="46753">
                  <c:v>4.8820089999999999E-9</c:v>
                </c:pt>
                <c:pt idx="46754">
                  <c:v>4.8807446999999997E-9</c:v>
                </c:pt>
                <c:pt idx="46755">
                  <c:v>4.8794807999999996E-9</c:v>
                </c:pt>
                <c:pt idx="46756">
                  <c:v>4.8782173999999997E-9</c:v>
                </c:pt>
                <c:pt idx="46757">
                  <c:v>4.8769544E-9</c:v>
                </c:pt>
                <c:pt idx="46758">
                  <c:v>4.8756922999999996E-9</c:v>
                </c:pt>
                <c:pt idx="46759">
                  <c:v>4.8744306000000003E-9</c:v>
                </c:pt>
                <c:pt idx="46760">
                  <c:v>4.8731694000000003E-9</c:v>
                </c:pt>
                <c:pt idx="46761">
                  <c:v>4.8719087000000004E-9</c:v>
                </c:pt>
                <c:pt idx="46762">
                  <c:v>4.8706482999999998E-9</c:v>
                </c:pt>
                <c:pt idx="46763">
                  <c:v>4.8693884000000002E-9</c:v>
                </c:pt>
                <c:pt idx="46764">
                  <c:v>4.8681289999999999E-9</c:v>
                </c:pt>
                <c:pt idx="46765">
                  <c:v>4.8668699999999998E-9</c:v>
                </c:pt>
                <c:pt idx="46766">
                  <c:v>4.8656114999999998E-9</c:v>
                </c:pt>
                <c:pt idx="46767">
                  <c:v>4.8643538E-9</c:v>
                </c:pt>
                <c:pt idx="46768">
                  <c:v>4.8630965999999996E-9</c:v>
                </c:pt>
                <c:pt idx="46769">
                  <c:v>4.8618398000000002E-9</c:v>
                </c:pt>
                <c:pt idx="46770">
                  <c:v>4.8605835000000001E-9</c:v>
                </c:pt>
                <c:pt idx="46771">
                  <c:v>4.8593276000000001E-9</c:v>
                </c:pt>
                <c:pt idx="46772">
                  <c:v>4.8580722000000002E-9</c:v>
                </c:pt>
                <c:pt idx="46773">
                  <c:v>4.8568171999999997E-9</c:v>
                </c:pt>
                <c:pt idx="46774">
                  <c:v>4.8555626000000001E-9</c:v>
                </c:pt>
                <c:pt idx="46775">
                  <c:v>4.8543084999999999E-9</c:v>
                </c:pt>
                <c:pt idx="46776">
                  <c:v>4.8530552999999999E-9</c:v>
                </c:pt>
                <c:pt idx="46777">
                  <c:v>4.8518025000000001E-9</c:v>
                </c:pt>
                <c:pt idx="46778">
                  <c:v>4.8505501999999996E-9</c:v>
                </c:pt>
                <c:pt idx="46779">
                  <c:v>4.8492983000000001E-9</c:v>
                </c:pt>
                <c:pt idx="46780">
                  <c:v>4.8480468999999999E-9</c:v>
                </c:pt>
                <c:pt idx="46781">
                  <c:v>4.8467958999999998E-9</c:v>
                </c:pt>
                <c:pt idx="46782">
                  <c:v>4.8455452999999998E-9</c:v>
                </c:pt>
                <c:pt idx="46783">
                  <c:v>4.8442952E-9</c:v>
                </c:pt>
                <c:pt idx="46784">
                  <c:v>4.8430455000000004E-9</c:v>
                </c:pt>
                <c:pt idx="46785">
                  <c:v>4.8417963E-9</c:v>
                </c:pt>
                <c:pt idx="46786">
                  <c:v>4.840548E-9</c:v>
                </c:pt>
                <c:pt idx="46787">
                  <c:v>4.8393001000000001E-9</c:v>
                </c:pt>
                <c:pt idx="46788">
                  <c:v>4.8380526000000003E-9</c:v>
                </c:pt>
                <c:pt idx="46789">
                  <c:v>4.8368055999999998E-9</c:v>
                </c:pt>
                <c:pt idx="46790">
                  <c:v>4.8355591000000003E-9</c:v>
                </c:pt>
                <c:pt idx="46791">
                  <c:v>4.8343129000000001E-9</c:v>
                </c:pt>
                <c:pt idx="46792">
                  <c:v>4.8330673000000001E-9</c:v>
                </c:pt>
                <c:pt idx="46793">
                  <c:v>4.8318221000000002E-9</c:v>
                </c:pt>
                <c:pt idx="46794">
                  <c:v>4.8305772999999996E-9</c:v>
                </c:pt>
                <c:pt idx="46795">
                  <c:v>4.8293329E-9</c:v>
                </c:pt>
                <c:pt idx="46796">
                  <c:v>4.8280894999999999E-9</c:v>
                </c:pt>
                <c:pt idx="46797">
                  <c:v>4.8268464999999999E-9</c:v>
                </c:pt>
                <c:pt idx="46798">
                  <c:v>4.8256039E-9</c:v>
                </c:pt>
                <c:pt idx="46799">
                  <c:v>4.8243618000000002E-9</c:v>
                </c:pt>
                <c:pt idx="46800">
                  <c:v>4.8231200999999998E-9</c:v>
                </c:pt>
                <c:pt idx="46801">
                  <c:v>4.8220552000000003E-9</c:v>
                </c:pt>
                <c:pt idx="46802">
                  <c:v>4.8209897999999998E-9</c:v>
                </c:pt>
                <c:pt idx="46803">
                  <c:v>4.8199245000000002E-9</c:v>
                </c:pt>
                <c:pt idx="46804">
                  <c:v>4.8188590999999998E-9</c:v>
                </c:pt>
                <c:pt idx="46805">
                  <c:v>4.8177937000000001E-9</c:v>
                </c:pt>
                <c:pt idx="46806">
                  <c:v>4.8167282999999996E-9</c:v>
                </c:pt>
                <c:pt idx="46807">
                  <c:v>4.815663E-9</c:v>
                </c:pt>
                <c:pt idx="46808">
                  <c:v>4.8145976000000004E-9</c:v>
                </c:pt>
                <c:pt idx="46809">
                  <c:v>4.8135321999999999E-9</c:v>
                </c:pt>
                <c:pt idx="46810">
                  <c:v>4.8124669000000003E-9</c:v>
                </c:pt>
                <c:pt idx="46811">
                  <c:v>4.8114018999999999E-9</c:v>
                </c:pt>
                <c:pt idx="46812">
                  <c:v>4.8103369999999996E-9</c:v>
                </c:pt>
                <c:pt idx="46813">
                  <c:v>4.8092721000000001E-9</c:v>
                </c:pt>
                <c:pt idx="46814">
                  <c:v>4.8082075999999999E-9</c:v>
                </c:pt>
                <c:pt idx="46815">
                  <c:v>4.8071430999999998E-9</c:v>
                </c:pt>
                <c:pt idx="46816">
                  <c:v>4.8060786000000004E-9</c:v>
                </c:pt>
                <c:pt idx="46817">
                  <c:v>4.8050146000000004E-9</c:v>
                </c:pt>
                <c:pt idx="46818">
                  <c:v>4.8039506000000003E-9</c:v>
                </c:pt>
                <c:pt idx="46819">
                  <c:v>4.8028869999999996E-9</c:v>
                </c:pt>
                <c:pt idx="46820">
                  <c:v>4.8018233999999997E-9</c:v>
                </c:pt>
                <c:pt idx="46821">
                  <c:v>4.8007601999999999E-9</c:v>
                </c:pt>
                <c:pt idx="46822">
                  <c:v>4.7996971000000002E-9</c:v>
                </c:pt>
                <c:pt idx="46823">
                  <c:v>4.7986343999999998E-9</c:v>
                </c:pt>
                <c:pt idx="46824">
                  <c:v>4.7975717000000001E-9</c:v>
                </c:pt>
                <c:pt idx="46825">
                  <c:v>4.7965093999999998E-9</c:v>
                </c:pt>
                <c:pt idx="46826">
                  <c:v>4.7954472000000004E-9</c:v>
                </c:pt>
                <c:pt idx="46827">
                  <c:v>4.7943853000000002E-9</c:v>
                </c:pt>
                <c:pt idx="46828">
                  <c:v>4.7933235E-9</c:v>
                </c:pt>
                <c:pt idx="46829">
                  <c:v>4.7922621E-9</c:v>
                </c:pt>
                <c:pt idx="46830">
                  <c:v>4.7912008E-9</c:v>
                </c:pt>
                <c:pt idx="46831">
                  <c:v>4.7901398000000001E-9</c:v>
                </c:pt>
                <c:pt idx="46832">
                  <c:v>4.7890794000000004E-9</c:v>
                </c:pt>
                <c:pt idx="46833">
                  <c:v>4.7880188999999998E-9</c:v>
                </c:pt>
                <c:pt idx="46834">
                  <c:v>4.7869588000000002E-9</c:v>
                </c:pt>
                <c:pt idx="46835">
                  <c:v>4.7858987999999998E-9</c:v>
                </c:pt>
                <c:pt idx="46836">
                  <c:v>4.7848392000000004E-9</c:v>
                </c:pt>
                <c:pt idx="46837">
                  <c:v>4.7837796000000001E-9</c:v>
                </c:pt>
                <c:pt idx="46838">
                  <c:v>4.7827203999999999E-9</c:v>
                </c:pt>
                <c:pt idx="46839">
                  <c:v>4.7816616999999999E-9</c:v>
                </c:pt>
                <c:pt idx="46840">
                  <c:v>4.7806029999999999E-9</c:v>
                </c:pt>
                <c:pt idx="46841">
                  <c:v>4.7795448000000001E-9</c:v>
                </c:pt>
                <c:pt idx="46842">
                  <c:v>4.7784865000000002E-9</c:v>
                </c:pt>
                <c:pt idx="46843">
                  <c:v>4.7774286999999997E-9</c:v>
                </c:pt>
                <c:pt idx="46844">
                  <c:v>4.7763713000000001E-9</c:v>
                </c:pt>
                <c:pt idx="46845">
                  <c:v>4.7753138999999997E-9</c:v>
                </c:pt>
                <c:pt idx="46846">
                  <c:v>4.7742570000000003E-9</c:v>
                </c:pt>
                <c:pt idx="46847">
                  <c:v>4.7732005000000002E-9</c:v>
                </c:pt>
                <c:pt idx="46848">
                  <c:v>4.7721440000000001E-9</c:v>
                </c:pt>
                <c:pt idx="46849">
                  <c:v>4.7710880000000001E-9</c:v>
                </c:pt>
                <c:pt idx="46850">
                  <c:v>4.7700319000000001E-9</c:v>
                </c:pt>
                <c:pt idx="46851">
                  <c:v>4.7689763000000003E-9</c:v>
                </c:pt>
                <c:pt idx="46852">
                  <c:v>4.7679211999999998E-9</c:v>
                </c:pt>
                <c:pt idx="46853">
                  <c:v>4.7668660000000001E-9</c:v>
                </c:pt>
                <c:pt idx="46854">
                  <c:v>4.7658112999999997E-9</c:v>
                </c:pt>
                <c:pt idx="46855">
                  <c:v>4.7647570000000003E-9</c:v>
                </c:pt>
                <c:pt idx="46856">
                  <c:v>4.7637028000000001E-9</c:v>
                </c:pt>
                <c:pt idx="46857">
                  <c:v>4.7626488999999999E-9</c:v>
                </c:pt>
                <c:pt idx="46858">
                  <c:v>4.7615956E-9</c:v>
                </c:pt>
                <c:pt idx="46859">
                  <c:v>4.7605422000000001E-9</c:v>
                </c:pt>
                <c:pt idx="46860">
                  <c:v>4.7594892000000002E-9</c:v>
                </c:pt>
                <c:pt idx="46861">
                  <c:v>4.7584367999999998E-9</c:v>
                </c:pt>
                <c:pt idx="46862">
                  <c:v>4.7573843000000001E-9</c:v>
                </c:pt>
                <c:pt idx="46863">
                  <c:v>4.7563321999999997E-9</c:v>
                </c:pt>
                <c:pt idx="46864">
                  <c:v>4.7552806000000003E-9</c:v>
                </c:pt>
                <c:pt idx="46865">
                  <c:v>4.7542290000000001E-9</c:v>
                </c:pt>
                <c:pt idx="46866">
                  <c:v>4.7531779000000001E-9</c:v>
                </c:pt>
                <c:pt idx="46867">
                  <c:v>4.7521271000000001E-9</c:v>
                </c:pt>
                <c:pt idx="46868">
                  <c:v>4.7510764000000002E-9</c:v>
                </c:pt>
                <c:pt idx="46869">
                  <c:v>4.7500261999999996E-9</c:v>
                </c:pt>
                <c:pt idx="46870">
                  <c:v>4.7489762999999999E-9</c:v>
                </c:pt>
                <c:pt idx="46871">
                  <c:v>4.7479265000000003E-9</c:v>
                </c:pt>
                <c:pt idx="46872">
                  <c:v>4.7468771E-9</c:v>
                </c:pt>
                <c:pt idx="46873">
                  <c:v>4.7458281999999998E-9</c:v>
                </c:pt>
                <c:pt idx="46874">
                  <c:v>4.7447792000000004E-9</c:v>
                </c:pt>
                <c:pt idx="46875">
                  <c:v>4.7437307000000003E-9</c:v>
                </c:pt>
                <c:pt idx="46876">
                  <c:v>4.7426826999999996E-9</c:v>
                </c:pt>
                <c:pt idx="46877">
                  <c:v>4.7416345999999997E-9</c:v>
                </c:pt>
                <c:pt idx="46878">
                  <c:v>4.7405869999999999E-9</c:v>
                </c:pt>
                <c:pt idx="46879">
                  <c:v>4.7395399000000003E-9</c:v>
                </c:pt>
                <c:pt idx="46880">
                  <c:v>4.7384926999999999E-9</c:v>
                </c:pt>
                <c:pt idx="46881">
                  <c:v>4.7374460000000004E-9</c:v>
                </c:pt>
                <c:pt idx="46882">
                  <c:v>4.7363997000000002E-9</c:v>
                </c:pt>
                <c:pt idx="46883">
                  <c:v>4.7353534E-9</c:v>
                </c:pt>
                <c:pt idx="46884">
                  <c:v>4.7343076E-9</c:v>
                </c:pt>
                <c:pt idx="46885">
                  <c:v>4.7332622000000001E-9</c:v>
                </c:pt>
                <c:pt idx="46886">
                  <c:v>4.7322173000000004E-9</c:v>
                </c:pt>
                <c:pt idx="46887">
                  <c:v>4.7311722999999998E-9</c:v>
                </c:pt>
                <c:pt idx="46888">
                  <c:v>4.7301278000000002E-9</c:v>
                </c:pt>
                <c:pt idx="46889">
                  <c:v>4.7290837999999999E-9</c:v>
                </c:pt>
                <c:pt idx="46890">
                  <c:v>4.7280396999999996E-9</c:v>
                </c:pt>
                <c:pt idx="46891">
                  <c:v>4.7269961000000003E-9</c:v>
                </c:pt>
                <c:pt idx="46892">
                  <c:v>4.7259530000000003E-9</c:v>
                </c:pt>
                <c:pt idx="46893">
                  <c:v>4.7249098000000003E-9</c:v>
                </c:pt>
                <c:pt idx="46894">
                  <c:v>4.7238670999999996E-9</c:v>
                </c:pt>
                <c:pt idx="46895">
                  <c:v>4.7228247999999999E-9</c:v>
                </c:pt>
                <c:pt idx="46896">
                  <c:v>4.7217825000000002E-9</c:v>
                </c:pt>
                <c:pt idx="46897">
                  <c:v>4.7207406999999998E-9</c:v>
                </c:pt>
                <c:pt idx="46898">
                  <c:v>4.7196993000000003E-9</c:v>
                </c:pt>
                <c:pt idx="46899">
                  <c:v>4.7186584000000002E-9</c:v>
                </c:pt>
                <c:pt idx="46900">
                  <c:v>4.7176174000000001E-9</c:v>
                </c:pt>
                <c:pt idx="46901">
                  <c:v>4.7165769000000001E-9</c:v>
                </c:pt>
                <c:pt idx="46902">
                  <c:v>4.7155368000000003E-9</c:v>
                </c:pt>
                <c:pt idx="46903">
                  <c:v>4.7144967999999996E-9</c:v>
                </c:pt>
                <c:pt idx="46904">
                  <c:v>4.7134571999999999E-9</c:v>
                </c:pt>
                <c:pt idx="46905">
                  <c:v>4.7124180000000003E-9</c:v>
                </c:pt>
                <c:pt idx="46906">
                  <c:v>4.7113787999999999E-9</c:v>
                </c:pt>
                <c:pt idx="46907">
                  <c:v>4.7103400999999997E-9</c:v>
                </c:pt>
                <c:pt idx="46908">
                  <c:v>4.7093017999999996E-9</c:v>
                </c:pt>
                <c:pt idx="46909">
                  <c:v>4.7082639999999997E-9</c:v>
                </c:pt>
                <c:pt idx="46910">
                  <c:v>4.7072261999999997E-9</c:v>
                </c:pt>
                <c:pt idx="46911">
                  <c:v>4.7061887999999999E-9</c:v>
                </c:pt>
                <c:pt idx="46912">
                  <c:v>4.7051518000000002E-9</c:v>
                </c:pt>
                <c:pt idx="46913">
                  <c:v>4.7041148999999997E-9</c:v>
                </c:pt>
                <c:pt idx="46914">
                  <c:v>4.7030784000000002E-9</c:v>
                </c:pt>
                <c:pt idx="46915">
                  <c:v>4.7020422999999999E-9</c:v>
                </c:pt>
                <c:pt idx="46916">
                  <c:v>4.7010066999999999E-9</c:v>
                </c:pt>
                <c:pt idx="46917">
                  <c:v>4.6999710999999998E-9</c:v>
                </c:pt>
                <c:pt idx="46918">
                  <c:v>4.6989358999999998E-9</c:v>
                </c:pt>
                <c:pt idx="46919">
                  <c:v>4.6979012000000001E-9</c:v>
                </c:pt>
                <c:pt idx="46920">
                  <c:v>4.6968665000000003E-9</c:v>
                </c:pt>
                <c:pt idx="46921">
                  <c:v>4.6958321999999998E-9</c:v>
                </c:pt>
                <c:pt idx="46922">
                  <c:v>4.6947983000000002E-9</c:v>
                </c:pt>
                <c:pt idx="46923">
                  <c:v>4.6937649E-9</c:v>
                </c:pt>
                <c:pt idx="46924">
                  <c:v>4.6927314999999998E-9</c:v>
                </c:pt>
                <c:pt idx="46925">
                  <c:v>4.6916985999999998E-9</c:v>
                </c:pt>
                <c:pt idx="46926">
                  <c:v>4.6906660999999999E-9</c:v>
                </c:pt>
                <c:pt idx="46927">
                  <c:v>4.6896336E-9</c:v>
                </c:pt>
                <c:pt idx="46928">
                  <c:v>4.6886015000000002E-9</c:v>
                </c:pt>
                <c:pt idx="46929">
                  <c:v>4.6875698999999997E-9</c:v>
                </c:pt>
                <c:pt idx="46930">
                  <c:v>4.6865387000000002E-9</c:v>
                </c:pt>
                <c:pt idx="46931">
                  <c:v>4.6855074999999999E-9</c:v>
                </c:pt>
                <c:pt idx="46932">
                  <c:v>4.6844767999999997E-9</c:v>
                </c:pt>
                <c:pt idx="46933">
                  <c:v>4.6834464999999997E-9</c:v>
                </c:pt>
                <c:pt idx="46934">
                  <c:v>4.6824161999999997E-9</c:v>
                </c:pt>
                <c:pt idx="46935">
                  <c:v>4.6813863999999998E-9</c:v>
                </c:pt>
                <c:pt idx="46936">
                  <c:v>4.680357E-9</c:v>
                </c:pt>
                <c:pt idx="46937">
                  <c:v>4.6793280000000004E-9</c:v>
                </c:pt>
                <c:pt idx="46938">
                  <c:v>4.6782991E-9</c:v>
                </c:pt>
                <c:pt idx="46939">
                  <c:v>4.6772705999999997E-9</c:v>
                </c:pt>
                <c:pt idx="46940">
                  <c:v>4.6762425000000004E-9</c:v>
                </c:pt>
                <c:pt idx="46941">
                  <c:v>4.6752149000000004E-9</c:v>
                </c:pt>
                <c:pt idx="46942">
                  <c:v>4.6741873000000003E-9</c:v>
                </c:pt>
                <c:pt idx="46943">
                  <c:v>4.6731600999999996E-9</c:v>
                </c:pt>
                <c:pt idx="46944">
                  <c:v>4.6721332999999999E-9</c:v>
                </c:pt>
                <c:pt idx="46945">
                  <c:v>4.6711066000000002E-9</c:v>
                </c:pt>
                <c:pt idx="46946">
                  <c:v>4.6700802999999998E-9</c:v>
                </c:pt>
                <c:pt idx="46947">
                  <c:v>4.6690545000000003E-9</c:v>
                </c:pt>
                <c:pt idx="46948">
                  <c:v>4.6680291000000002E-9</c:v>
                </c:pt>
                <c:pt idx="46949">
                  <c:v>4.6670037000000001E-9</c:v>
                </c:pt>
                <c:pt idx="46950">
                  <c:v>4.6659787000000001E-9</c:v>
                </c:pt>
                <c:pt idx="46951">
                  <c:v>4.6649542000000002E-9</c:v>
                </c:pt>
                <c:pt idx="46952">
                  <c:v>4.6639300999999997E-9</c:v>
                </c:pt>
                <c:pt idx="46953">
                  <c:v>4.6629061E-9</c:v>
                </c:pt>
                <c:pt idx="46954">
                  <c:v>4.6618824000000004E-9</c:v>
                </c:pt>
                <c:pt idx="46955">
                  <c:v>4.6608593000000002E-9</c:v>
                </c:pt>
                <c:pt idx="46956">
                  <c:v>4.6598360999999999E-9</c:v>
                </c:pt>
                <c:pt idx="46957">
                  <c:v>4.6588132999999998E-9</c:v>
                </c:pt>
                <c:pt idx="46958">
                  <c:v>4.6577909999999998E-9</c:v>
                </c:pt>
                <c:pt idx="46959">
                  <c:v>4.6567692E-9</c:v>
                </c:pt>
                <c:pt idx="46960">
                  <c:v>4.6557473000000001E-9</c:v>
                </c:pt>
                <c:pt idx="46961">
                  <c:v>4.6547258999999996E-9</c:v>
                </c:pt>
                <c:pt idx="46962">
                  <c:v>4.6537050000000001E-9</c:v>
                </c:pt>
                <c:pt idx="46963">
                  <c:v>4.6526839999999997E-9</c:v>
                </c:pt>
                <c:pt idx="46964">
                  <c:v>4.6516635000000003E-9</c:v>
                </c:pt>
                <c:pt idx="46965">
                  <c:v>4.6506434000000002E-9</c:v>
                </c:pt>
                <c:pt idx="46966">
                  <c:v>4.6496238000000003E-9</c:v>
                </c:pt>
                <c:pt idx="46967">
                  <c:v>4.6486042000000004E-9</c:v>
                </c:pt>
                <c:pt idx="46968">
                  <c:v>4.6475849999999997E-9</c:v>
                </c:pt>
                <c:pt idx="46969">
                  <c:v>4.6465662E-9</c:v>
                </c:pt>
                <c:pt idx="46970">
                  <c:v>4.6455478999999997E-9</c:v>
                </c:pt>
                <c:pt idx="46971">
                  <c:v>4.6445296000000002E-9</c:v>
                </c:pt>
                <c:pt idx="46972">
                  <c:v>4.6435118E-9</c:v>
                </c:pt>
                <c:pt idx="46973">
                  <c:v>4.6424943999999999E-9</c:v>
                </c:pt>
                <c:pt idx="46974">
                  <c:v>4.6414769999999999E-9</c:v>
                </c:pt>
                <c:pt idx="46975">
                  <c:v>4.6404599999999999E-9</c:v>
                </c:pt>
                <c:pt idx="46976">
                  <c:v>4.6394435000000001E-9</c:v>
                </c:pt>
                <c:pt idx="46977">
                  <c:v>4.6384273999999997E-9</c:v>
                </c:pt>
                <c:pt idx="46978">
                  <c:v>4.6374113E-9</c:v>
                </c:pt>
                <c:pt idx="46979">
                  <c:v>4.6363956999999997E-9</c:v>
                </c:pt>
                <c:pt idx="46980">
                  <c:v>4.6353805000000003E-9</c:v>
                </c:pt>
                <c:pt idx="46981">
                  <c:v>4.6343658000000003E-9</c:v>
                </c:pt>
                <c:pt idx="46982">
                  <c:v>4.6333510000000002E-9</c:v>
                </c:pt>
                <c:pt idx="46983">
                  <c:v>4.6323367000000003E-9</c:v>
                </c:pt>
                <c:pt idx="46984">
                  <c:v>4.6313228999999998E-9</c:v>
                </c:pt>
                <c:pt idx="46985">
                  <c:v>4.630309E-9</c:v>
                </c:pt>
                <c:pt idx="46986">
                  <c:v>4.6292956000000004E-9</c:v>
                </c:pt>
                <c:pt idx="46987">
                  <c:v>4.6282826000000001E-9</c:v>
                </c:pt>
                <c:pt idx="46988">
                  <c:v>4.6272700999999999E-9</c:v>
                </c:pt>
                <c:pt idx="46989">
                  <c:v>4.6262575999999998E-9</c:v>
                </c:pt>
                <c:pt idx="46990">
                  <c:v>4.6252454999999997E-9</c:v>
                </c:pt>
                <c:pt idx="46991">
                  <c:v>4.6242338999999999E-9</c:v>
                </c:pt>
                <c:pt idx="46992">
                  <c:v>4.6232227000000001E-9</c:v>
                </c:pt>
                <c:pt idx="46993">
                  <c:v>4.6222115000000004E-9</c:v>
                </c:pt>
                <c:pt idx="46994">
                  <c:v>4.6212008E-9</c:v>
                </c:pt>
                <c:pt idx="46995">
                  <c:v>4.6201904999999997E-9</c:v>
                </c:pt>
                <c:pt idx="46996">
                  <c:v>4.6191806000000004E-9</c:v>
                </c:pt>
                <c:pt idx="46997">
                  <c:v>4.6181707000000002E-9</c:v>
                </c:pt>
                <c:pt idx="46998">
                  <c:v>4.6171613000000002E-9</c:v>
                </c:pt>
                <c:pt idx="46999">
                  <c:v>4.6161523000000003E-9</c:v>
                </c:pt>
                <c:pt idx="47000">
                  <c:v>4.6151433999999997E-9</c:v>
                </c:pt>
                <c:pt idx="47001">
                  <c:v>4.6141349E-9</c:v>
                </c:pt>
                <c:pt idx="47002">
                  <c:v>4.6131268000000004E-9</c:v>
                </c:pt>
                <c:pt idx="47003">
                  <c:v>4.6121191000000001E-9</c:v>
                </c:pt>
                <c:pt idx="47004">
                  <c:v>4.6111114999999999E-9</c:v>
                </c:pt>
                <c:pt idx="47005">
                  <c:v>4.6101042999999998E-9</c:v>
                </c:pt>
                <c:pt idx="47006">
                  <c:v>4.6090974999999998E-9</c:v>
                </c:pt>
                <c:pt idx="47007">
                  <c:v>4.6080911999999999E-9</c:v>
                </c:pt>
                <c:pt idx="47008">
                  <c:v>4.6070849000000001E-9</c:v>
                </c:pt>
                <c:pt idx="47009">
                  <c:v>4.6060790999999996E-9</c:v>
                </c:pt>
                <c:pt idx="47010">
                  <c:v>4.6050737E-9</c:v>
                </c:pt>
                <c:pt idx="47011">
                  <c:v>4.6040681999999996E-9</c:v>
                </c:pt>
                <c:pt idx="47012">
                  <c:v>4.6030633000000003E-9</c:v>
                </c:pt>
                <c:pt idx="47013">
                  <c:v>4.6020587000000001E-9</c:v>
                </c:pt>
                <c:pt idx="47014">
                  <c:v>4.6010546000000002E-9</c:v>
                </c:pt>
                <c:pt idx="47015">
                  <c:v>4.6000506000000002E-9</c:v>
                </c:pt>
                <c:pt idx="47016">
                  <c:v>4.5990469000000004E-9</c:v>
                </c:pt>
                <c:pt idx="47017">
                  <c:v>4.5980436999999999E-9</c:v>
                </c:pt>
                <c:pt idx="47018">
                  <c:v>4.5970410000000004E-9</c:v>
                </c:pt>
                <c:pt idx="47019">
                  <c:v>4.5960382E-9</c:v>
                </c:pt>
                <c:pt idx="47020">
                  <c:v>4.5950358999999998E-9</c:v>
                </c:pt>
                <c:pt idx="47021">
                  <c:v>4.5940339999999997E-9</c:v>
                </c:pt>
                <c:pt idx="47022">
                  <c:v>4.5930325999999998E-9</c:v>
                </c:pt>
                <c:pt idx="47023">
                  <c:v>4.5920311999999999E-9</c:v>
                </c:pt>
                <c:pt idx="47024">
                  <c:v>4.5910302000000001E-9</c:v>
                </c:pt>
                <c:pt idx="47025">
                  <c:v>4.5900296999999996E-9</c:v>
                </c:pt>
                <c:pt idx="47026">
                  <c:v>4.5890292E-9</c:v>
                </c:pt>
                <c:pt idx="47027">
                  <c:v>4.5880290999999996E-9</c:v>
                </c:pt>
                <c:pt idx="47028">
                  <c:v>4.5870294000000003E-9</c:v>
                </c:pt>
                <c:pt idx="47029">
                  <c:v>4.5860302000000002E-9</c:v>
                </c:pt>
                <c:pt idx="47030">
                  <c:v>4.5850310000000001E-9</c:v>
                </c:pt>
                <c:pt idx="47031">
                  <c:v>4.5840323000000003E-9</c:v>
                </c:pt>
                <c:pt idx="47032">
                  <c:v>4.5830339999999997E-9</c:v>
                </c:pt>
                <c:pt idx="47033">
                  <c:v>4.5820361E-9</c:v>
                </c:pt>
                <c:pt idx="47034">
                  <c:v>4.5810382000000004E-9</c:v>
                </c:pt>
                <c:pt idx="47035">
                  <c:v>4.5800408000000001E-9</c:v>
                </c:pt>
                <c:pt idx="47036">
                  <c:v>4.5790437999999999E-9</c:v>
                </c:pt>
                <c:pt idx="47037">
                  <c:v>4.5780467999999997E-9</c:v>
                </c:pt>
                <c:pt idx="47038">
                  <c:v>4.5770502999999997E-9</c:v>
                </c:pt>
                <c:pt idx="47039">
                  <c:v>4.5760541999999998E-9</c:v>
                </c:pt>
                <c:pt idx="47040">
                  <c:v>4.5750586000000001E-9</c:v>
                </c:pt>
                <c:pt idx="47041">
                  <c:v>4.5740629000000003E-9</c:v>
                </c:pt>
                <c:pt idx="47042">
                  <c:v>4.5730676999999999E-9</c:v>
                </c:pt>
                <c:pt idx="47043">
                  <c:v>4.5720728999999996E-9</c:v>
                </c:pt>
                <c:pt idx="47044">
                  <c:v>4.5710786000000003E-9</c:v>
                </c:pt>
                <c:pt idx="47045">
                  <c:v>4.5700843000000001E-9</c:v>
                </c:pt>
                <c:pt idx="47046">
                  <c:v>4.5690904000000001E-9</c:v>
                </c:pt>
                <c:pt idx="47047">
                  <c:v>4.5680970000000003E-9</c:v>
                </c:pt>
                <c:pt idx="47048">
                  <c:v>4.5671036000000004E-9</c:v>
                </c:pt>
                <c:pt idx="47049">
                  <c:v>4.5661105999999998E-9</c:v>
                </c:pt>
                <c:pt idx="47050">
                  <c:v>4.5651181000000003E-9</c:v>
                </c:pt>
                <c:pt idx="47051">
                  <c:v>4.564126E-9</c:v>
                </c:pt>
                <c:pt idx="47052">
                  <c:v>4.5631338999999997E-9</c:v>
                </c:pt>
                <c:pt idx="47053">
                  <c:v>4.5621421999999996E-9</c:v>
                </c:pt>
                <c:pt idx="47054">
                  <c:v>4.5611509999999996E-9</c:v>
                </c:pt>
                <c:pt idx="47055">
                  <c:v>4.5601597999999996E-9</c:v>
                </c:pt>
                <c:pt idx="47056">
                  <c:v>4.5591689999999998E-9</c:v>
                </c:pt>
                <c:pt idx="47057">
                  <c:v>4.5581787000000001E-9</c:v>
                </c:pt>
                <c:pt idx="47058">
                  <c:v>4.5571887999999997E-9</c:v>
                </c:pt>
                <c:pt idx="47059">
                  <c:v>4.5561990000000001E-9</c:v>
                </c:pt>
                <c:pt idx="47060">
                  <c:v>4.5552094999999999E-9</c:v>
                </c:pt>
                <c:pt idx="47061">
                  <c:v>4.5542205999999998E-9</c:v>
                </c:pt>
                <c:pt idx="47062">
                  <c:v>4.5532319999999998E-9</c:v>
                </c:pt>
                <c:pt idx="47063">
                  <c:v>4.5522434999999999E-9</c:v>
                </c:pt>
                <c:pt idx="47064">
                  <c:v>4.5512554E-9</c:v>
                </c:pt>
                <c:pt idx="47065">
                  <c:v>4.5502677000000003E-9</c:v>
                </c:pt>
                <c:pt idx="47066">
                  <c:v>4.5492800999999999E-9</c:v>
                </c:pt>
                <c:pt idx="47067">
                  <c:v>4.5482929000000003E-9</c:v>
                </c:pt>
                <c:pt idx="47068">
                  <c:v>4.5473061000000001E-9</c:v>
                </c:pt>
                <c:pt idx="47069">
                  <c:v>4.5463198E-9</c:v>
                </c:pt>
                <c:pt idx="47070">
                  <c:v>4.5453333999999999E-9</c:v>
                </c:pt>
                <c:pt idx="47071">
                  <c:v>4.5443476E-9</c:v>
                </c:pt>
                <c:pt idx="47072">
                  <c:v>4.5433621000000002E-9</c:v>
                </c:pt>
                <c:pt idx="47073">
                  <c:v>4.5423767000000004E-9</c:v>
                </c:pt>
                <c:pt idx="47074">
                  <c:v>4.5413916999999999E-9</c:v>
                </c:pt>
                <c:pt idx="47075">
                  <c:v>4.5404072000000004E-9</c:v>
                </c:pt>
                <c:pt idx="47076">
                  <c:v>4.5394231000000002E-9</c:v>
                </c:pt>
                <c:pt idx="47077">
                  <c:v>4.538439E-9</c:v>
                </c:pt>
                <c:pt idx="47078">
                  <c:v>4.5374552999999999E-9</c:v>
                </c:pt>
                <c:pt idx="47079">
                  <c:v>4.5364721E-9</c:v>
                </c:pt>
                <c:pt idx="47080">
                  <c:v>4.5354893000000002E-9</c:v>
                </c:pt>
                <c:pt idx="47081">
                  <c:v>4.5345064999999996E-9</c:v>
                </c:pt>
                <c:pt idx="47082">
                  <c:v>4.5335242E-9</c:v>
                </c:pt>
                <c:pt idx="47083">
                  <c:v>4.5325422999999996E-9</c:v>
                </c:pt>
                <c:pt idx="47084">
                  <c:v>4.5315605000000002E-9</c:v>
                </c:pt>
                <c:pt idx="47085">
                  <c:v>4.530579E-9</c:v>
                </c:pt>
                <c:pt idx="47086">
                  <c:v>4.5295979999999999E-9</c:v>
                </c:pt>
                <c:pt idx="47087">
                  <c:v>4.5286175000000001E-9</c:v>
                </c:pt>
                <c:pt idx="47088">
                  <c:v>4.5276369000000001E-9</c:v>
                </c:pt>
                <c:pt idx="47089">
                  <c:v>4.5266568000000004E-9</c:v>
                </c:pt>
                <c:pt idx="47090">
                  <c:v>4.5256772E-9</c:v>
                </c:pt>
                <c:pt idx="47091">
                  <c:v>4.5246978999999996E-9</c:v>
                </c:pt>
                <c:pt idx="47092">
                  <c:v>4.5237187000000002E-9</c:v>
                </c:pt>
                <c:pt idx="47093">
                  <c:v>4.52274E-9</c:v>
                </c:pt>
                <c:pt idx="47094">
                  <c:v>4.5217616E-9</c:v>
                </c:pt>
                <c:pt idx="47095">
                  <c:v>4.5207833E-9</c:v>
                </c:pt>
                <c:pt idx="47096">
                  <c:v>4.5198054000000001E-9</c:v>
                </c:pt>
                <c:pt idx="47097">
                  <c:v>4.5188280000000004E-9</c:v>
                </c:pt>
                <c:pt idx="47098">
                  <c:v>4.517851E-9</c:v>
                </c:pt>
                <c:pt idx="47099">
                  <c:v>4.5168740000000004E-9</c:v>
                </c:pt>
                <c:pt idx="47100">
                  <c:v>4.5158974000000001E-9</c:v>
                </c:pt>
                <c:pt idx="47101">
                  <c:v>4.5149213E-9</c:v>
                </c:pt>
                <c:pt idx="47102">
                  <c:v>4.5139451999999998E-9</c:v>
                </c:pt>
                <c:pt idx="47103">
                  <c:v>4.5129695999999999E-9</c:v>
                </c:pt>
                <c:pt idx="47104">
                  <c:v>4.5119943E-9</c:v>
                </c:pt>
                <c:pt idx="47105">
                  <c:v>4.5110196000000003E-9</c:v>
                </c:pt>
                <c:pt idx="47106">
                  <c:v>4.5100447999999997E-9</c:v>
                </c:pt>
                <c:pt idx="47107">
                  <c:v>4.5090705000000002E-9</c:v>
                </c:pt>
                <c:pt idx="47108">
                  <c:v>4.5080965999999999E-9</c:v>
                </c:pt>
                <c:pt idx="47109">
                  <c:v>4.5071226999999997E-9</c:v>
                </c:pt>
                <c:pt idx="47110">
                  <c:v>4.5061492000000004E-9</c:v>
                </c:pt>
                <c:pt idx="47111">
                  <c:v>4.5051762000000004E-9</c:v>
                </c:pt>
                <c:pt idx="47112">
                  <c:v>4.5042036999999997E-9</c:v>
                </c:pt>
                <c:pt idx="47113">
                  <c:v>4.5032310999999999E-9</c:v>
                </c:pt>
                <c:pt idx="47114">
                  <c:v>4.5022590000000002E-9</c:v>
                </c:pt>
                <c:pt idx="47115">
                  <c:v>4.5012872999999998E-9</c:v>
                </c:pt>
                <c:pt idx="47116">
                  <c:v>4.5003157000000003E-9</c:v>
                </c:pt>
                <c:pt idx="47117">
                  <c:v>4.4993445000000001E-9</c:v>
                </c:pt>
                <c:pt idx="47118">
                  <c:v>4.4983737E-9</c:v>
                </c:pt>
                <c:pt idx="47119">
                  <c:v>4.4974033E-9</c:v>
                </c:pt>
                <c:pt idx="47120">
                  <c:v>4.4964330000000001E-9</c:v>
                </c:pt>
                <c:pt idx="47121">
                  <c:v>4.4954631000000003E-9</c:v>
                </c:pt>
                <c:pt idx="47122">
                  <c:v>4.4944936999999998E-9</c:v>
                </c:pt>
                <c:pt idx="47123">
                  <c:v>4.4935242000000001E-9</c:v>
                </c:pt>
                <c:pt idx="47124">
                  <c:v>4.4925551999999998E-9</c:v>
                </c:pt>
                <c:pt idx="47125">
                  <c:v>4.4915867000000004E-9</c:v>
                </c:pt>
                <c:pt idx="47126">
                  <c:v>4.4906185000000003E-9</c:v>
                </c:pt>
                <c:pt idx="47127">
                  <c:v>4.4896504000000002E-9</c:v>
                </c:pt>
                <c:pt idx="47128">
                  <c:v>4.4886828000000003E-9</c:v>
                </c:pt>
                <c:pt idx="47129">
                  <c:v>4.4877154999999997E-9</c:v>
                </c:pt>
                <c:pt idx="47130">
                  <c:v>4.4867482999999999E-9</c:v>
                </c:pt>
                <c:pt idx="47131">
                  <c:v>4.4857815000000003E-9</c:v>
                </c:pt>
                <c:pt idx="47132">
                  <c:v>4.4848151999999999E-9</c:v>
                </c:pt>
                <c:pt idx="47133">
                  <c:v>4.4838492999999998E-9</c:v>
                </c:pt>
                <c:pt idx="47134">
                  <c:v>4.4828834000000004E-9</c:v>
                </c:pt>
                <c:pt idx="47135">
                  <c:v>4.4819179000000003E-9</c:v>
                </c:pt>
                <c:pt idx="47136">
                  <c:v>4.4809528999999996E-9</c:v>
                </c:pt>
                <c:pt idx="47137">
                  <c:v>4.4799878999999997E-9</c:v>
                </c:pt>
                <c:pt idx="47138">
                  <c:v>4.4790234E-9</c:v>
                </c:pt>
                <c:pt idx="47139">
                  <c:v>4.4780593000000003E-9</c:v>
                </c:pt>
                <c:pt idx="47140">
                  <c:v>4.4770950999999999E-9</c:v>
                </c:pt>
                <c:pt idx="47141">
                  <c:v>4.4761315000000004E-9</c:v>
                </c:pt>
                <c:pt idx="47142">
                  <c:v>4.4751682000000002E-9</c:v>
                </c:pt>
                <c:pt idx="47143">
                  <c:v>4.4742055000000002E-9</c:v>
                </c:pt>
                <c:pt idx="47144">
                  <c:v>4.4732427000000002E-9</c:v>
                </c:pt>
                <c:pt idx="47145">
                  <c:v>4.4722803000000003E-9</c:v>
                </c:pt>
                <c:pt idx="47146">
                  <c:v>4.4713183999999997E-9</c:v>
                </c:pt>
                <c:pt idx="47147">
                  <c:v>4.4703565E-9</c:v>
                </c:pt>
                <c:pt idx="47148">
                  <c:v>4.4693951000000004E-9</c:v>
                </c:pt>
                <c:pt idx="47149">
                  <c:v>4.4684341000000001E-9</c:v>
                </c:pt>
                <c:pt idx="47150">
                  <c:v>4.4674735E-9</c:v>
                </c:pt>
                <c:pt idx="47151">
                  <c:v>4.4665128999999998E-9</c:v>
                </c:pt>
                <c:pt idx="47152">
                  <c:v>4.4655527999999998E-9</c:v>
                </c:pt>
                <c:pt idx="47153">
                  <c:v>4.4645930999999999E-9</c:v>
                </c:pt>
                <c:pt idx="47154">
                  <c:v>4.4636335000000001E-9</c:v>
                </c:pt>
                <c:pt idx="47155">
                  <c:v>4.4626742000000004E-9</c:v>
                </c:pt>
                <c:pt idx="47156">
                  <c:v>4.4617154E-9</c:v>
                </c:pt>
                <c:pt idx="47157">
                  <c:v>4.4607570999999997E-9</c:v>
                </c:pt>
                <c:pt idx="47158">
                  <c:v>4.4597988000000003E-9</c:v>
                </c:pt>
                <c:pt idx="47159">
                  <c:v>4.4588409000000002E-9</c:v>
                </c:pt>
                <c:pt idx="47160">
                  <c:v>4.4578834000000002E-9</c:v>
                </c:pt>
                <c:pt idx="47161">
                  <c:v>4.4569259000000002E-9</c:v>
                </c:pt>
                <c:pt idx="47162">
                  <c:v>4.4559689000000003E-9</c:v>
                </c:pt>
                <c:pt idx="47163">
                  <c:v>4.4550123999999998E-9</c:v>
                </c:pt>
                <c:pt idx="47164">
                  <c:v>4.4540562000000003E-9</c:v>
                </c:pt>
                <c:pt idx="47165">
                  <c:v>4.4531000999999999E-9</c:v>
                </c:pt>
                <c:pt idx="47166">
                  <c:v>4.4521443999999996E-9</c:v>
                </c:pt>
                <c:pt idx="47167">
                  <c:v>4.4511892000000004E-9</c:v>
                </c:pt>
                <c:pt idx="47168">
                  <c:v>4.4502340000000003E-9</c:v>
                </c:pt>
                <c:pt idx="47169">
                  <c:v>4.4492792000000003E-9</c:v>
                </c:pt>
                <c:pt idx="47170">
                  <c:v>4.4483247999999997E-9</c:v>
                </c:pt>
                <c:pt idx="47171">
                  <c:v>4.4473704999999999E-9</c:v>
                </c:pt>
                <c:pt idx="47172">
                  <c:v>4.4464166000000002E-9</c:v>
                </c:pt>
                <c:pt idx="47173">
                  <c:v>4.4454630999999998E-9</c:v>
                </c:pt>
                <c:pt idx="47174">
                  <c:v>4.4445100999999996E-9</c:v>
                </c:pt>
                <c:pt idx="47175">
                  <c:v>4.4435571000000002E-9</c:v>
                </c:pt>
                <c:pt idx="47176">
                  <c:v>4.4426045000000001E-9</c:v>
                </c:pt>
                <c:pt idx="47177">
                  <c:v>4.4416524000000002E-9</c:v>
                </c:pt>
                <c:pt idx="47178">
                  <c:v>4.4407003000000003E-9</c:v>
                </c:pt>
                <c:pt idx="47179">
                  <c:v>4.4397485999999997E-9</c:v>
                </c:pt>
                <c:pt idx="47180">
                  <c:v>4.4387973E-9</c:v>
                </c:pt>
                <c:pt idx="47181">
                  <c:v>4.4378461000000003E-9</c:v>
                </c:pt>
                <c:pt idx="47182">
                  <c:v>4.4368953E-9</c:v>
                </c:pt>
                <c:pt idx="47183">
                  <c:v>4.4359448999999998E-9</c:v>
                </c:pt>
                <c:pt idx="47184">
                  <c:v>4.4349949999999997E-9</c:v>
                </c:pt>
                <c:pt idx="47185">
                  <c:v>4.4340450999999997E-9</c:v>
                </c:pt>
                <c:pt idx="47186">
                  <c:v>4.4330956999999998E-9</c:v>
                </c:pt>
                <c:pt idx="47187">
                  <c:v>4.4321466E-9</c:v>
                </c:pt>
                <c:pt idx="47188">
                  <c:v>4.4311976000000002E-9</c:v>
                </c:pt>
                <c:pt idx="47189">
                  <c:v>4.4302490999999998E-9</c:v>
                </c:pt>
                <c:pt idx="47190">
                  <c:v>4.4293009000000003E-9</c:v>
                </c:pt>
                <c:pt idx="47191">
                  <c:v>4.4283528E-9</c:v>
                </c:pt>
                <c:pt idx="47192">
                  <c:v>4.4274050999999998E-9</c:v>
                </c:pt>
                <c:pt idx="47193">
                  <c:v>4.4264578999999998E-9</c:v>
                </c:pt>
                <c:pt idx="47194">
                  <c:v>4.4255110999999999E-9</c:v>
                </c:pt>
                <c:pt idx="47195">
                  <c:v>4.4245643E-9</c:v>
                </c:pt>
                <c:pt idx="47196">
                  <c:v>4.4236179000000002E-9</c:v>
                </c:pt>
                <c:pt idx="47197">
                  <c:v>4.4226719999999998E-9</c:v>
                </c:pt>
                <c:pt idx="47198">
                  <c:v>4.4217261000000002E-9</c:v>
                </c:pt>
                <c:pt idx="47199">
                  <c:v>4.4207805999999999E-9</c:v>
                </c:pt>
                <c:pt idx="47200">
                  <c:v>4.4198355999999997E-9</c:v>
                </c:pt>
                <c:pt idx="47201">
                  <c:v>4.4188905999999996E-9</c:v>
                </c:pt>
                <c:pt idx="47202">
                  <c:v>4.4179460000000004E-9</c:v>
                </c:pt>
                <c:pt idx="47203">
                  <c:v>4.4170018999999997E-9</c:v>
                </c:pt>
                <c:pt idx="47204">
                  <c:v>4.4160582E-9</c:v>
                </c:pt>
                <c:pt idx="47205">
                  <c:v>4.4151145000000003E-9</c:v>
                </c:pt>
                <c:pt idx="47206">
                  <c:v>4.4141712999999999E-9</c:v>
                </c:pt>
                <c:pt idx="47207">
                  <c:v>4.4132284000000004E-9</c:v>
                </c:pt>
                <c:pt idx="47208">
                  <c:v>4.4122856000000001E-9</c:v>
                </c:pt>
                <c:pt idx="47209">
                  <c:v>4.4113433E-9</c:v>
                </c:pt>
                <c:pt idx="47210">
                  <c:v>4.4104014E-9</c:v>
                </c:pt>
                <c:pt idx="47211">
                  <c:v>4.4094595E-9</c:v>
                </c:pt>
                <c:pt idx="47212">
                  <c:v>4.4085180000000002E-9</c:v>
                </c:pt>
                <c:pt idx="47213">
                  <c:v>4.4075769999999997E-9</c:v>
                </c:pt>
                <c:pt idx="47214">
                  <c:v>4.4066364000000001E-9</c:v>
                </c:pt>
                <c:pt idx="47215">
                  <c:v>4.4056957999999997E-9</c:v>
                </c:pt>
                <c:pt idx="47216">
                  <c:v>4.4047557000000003E-9</c:v>
                </c:pt>
                <c:pt idx="47217">
                  <c:v>4.4038160000000002E-9</c:v>
                </c:pt>
                <c:pt idx="47218">
                  <c:v>4.4028763000000001E-9</c:v>
                </c:pt>
                <c:pt idx="47219">
                  <c:v>4.4019370000000001E-9</c:v>
                </c:pt>
                <c:pt idx="47220">
                  <c:v>4.4009982000000003E-9</c:v>
                </c:pt>
                <c:pt idx="47221">
                  <c:v>4.4000593999999996E-9</c:v>
                </c:pt>
                <c:pt idx="47222">
                  <c:v>4.3991210999999999E-9</c:v>
                </c:pt>
                <c:pt idx="47223">
                  <c:v>4.3981832000000004E-9</c:v>
                </c:pt>
                <c:pt idx="47224">
                  <c:v>4.3972452E-9</c:v>
                </c:pt>
                <c:pt idx="47225">
                  <c:v>4.3963077999999998E-9</c:v>
                </c:pt>
                <c:pt idx="47226">
                  <c:v>4.3953706999999997E-9</c:v>
                </c:pt>
                <c:pt idx="47227">
                  <c:v>4.3944340999999997E-9</c:v>
                </c:pt>
                <c:pt idx="47228">
                  <c:v>4.3934975999999998E-9</c:v>
                </c:pt>
                <c:pt idx="47229">
                  <c:v>4.3925614E-9</c:v>
                </c:pt>
                <c:pt idx="47230">
                  <c:v>4.3916257000000003E-9</c:v>
                </c:pt>
                <c:pt idx="47231">
                  <c:v>4.3906899999999999E-9</c:v>
                </c:pt>
                <c:pt idx="47232">
                  <c:v>4.3897548000000004E-9</c:v>
                </c:pt>
                <c:pt idx="47233">
                  <c:v>4.3888200000000002E-9</c:v>
                </c:pt>
                <c:pt idx="47234">
                  <c:v>4.3878852E-9</c:v>
                </c:pt>
                <c:pt idx="47235">
                  <c:v>4.3869507999999999E-9</c:v>
                </c:pt>
                <c:pt idx="47236">
                  <c:v>4.3860169E-9</c:v>
                </c:pt>
                <c:pt idx="47237">
                  <c:v>4.385083E-9</c:v>
                </c:pt>
                <c:pt idx="47238">
                  <c:v>4.3841495000000003E-9</c:v>
                </c:pt>
                <c:pt idx="47239">
                  <c:v>4.3832164999999998E-9</c:v>
                </c:pt>
                <c:pt idx="47240">
                  <c:v>4.3822834000000001E-9</c:v>
                </c:pt>
                <c:pt idx="47241">
                  <c:v>4.3813507999999998E-9</c:v>
                </c:pt>
                <c:pt idx="47242">
                  <c:v>4.3804186999999996E-9</c:v>
                </c:pt>
                <c:pt idx="47243">
                  <c:v>4.3794869999999996E-9</c:v>
                </c:pt>
                <c:pt idx="47244">
                  <c:v>4.3785553000000004E-9</c:v>
                </c:pt>
                <c:pt idx="47245">
                  <c:v>4.3776239999999996E-9</c:v>
                </c:pt>
                <c:pt idx="47246">
                  <c:v>4.3766931999999999E-9</c:v>
                </c:pt>
                <c:pt idx="47247">
                  <c:v>4.3757624000000001E-9</c:v>
                </c:pt>
                <c:pt idx="47248">
                  <c:v>4.3748320999999997E-9</c:v>
                </c:pt>
                <c:pt idx="47249">
                  <c:v>4.3739021000000002E-9</c:v>
                </c:pt>
                <c:pt idx="47250">
                  <c:v>4.3729721999999999E-9</c:v>
                </c:pt>
                <c:pt idx="47251">
                  <c:v>4.3720426999999998E-9</c:v>
                </c:pt>
                <c:pt idx="47252">
                  <c:v>4.3711136999999997E-9</c:v>
                </c:pt>
                <c:pt idx="47253">
                  <c:v>4.3701846999999997E-9</c:v>
                </c:pt>
                <c:pt idx="47254">
                  <c:v>4.3692560999999999E-9</c:v>
                </c:pt>
                <c:pt idx="47255">
                  <c:v>4.3683279000000001E-9</c:v>
                </c:pt>
                <c:pt idx="47256">
                  <c:v>4.3673998000000004E-9</c:v>
                </c:pt>
                <c:pt idx="47257">
                  <c:v>4.3664721E-9</c:v>
                </c:pt>
                <c:pt idx="47258">
                  <c:v>4.3655447999999997E-9</c:v>
                </c:pt>
                <c:pt idx="47259">
                  <c:v>4.3646180000000004E-9</c:v>
                </c:pt>
                <c:pt idx="47260">
                  <c:v>4.3636912000000002E-9</c:v>
                </c:pt>
                <c:pt idx="47261">
                  <c:v>4.3627648000000002E-9</c:v>
                </c:pt>
                <c:pt idx="47262">
                  <c:v>4.3618389000000004E-9</c:v>
                </c:pt>
                <c:pt idx="47263">
                  <c:v>4.3609129999999997E-9</c:v>
                </c:pt>
                <c:pt idx="47264">
                  <c:v>4.3599875E-9</c:v>
                </c:pt>
                <c:pt idx="47265">
                  <c:v>4.3590624000000004E-9</c:v>
                </c:pt>
                <c:pt idx="47266">
                  <c:v>4.3581374E-9</c:v>
                </c:pt>
                <c:pt idx="47267">
                  <c:v>4.3572127999999997E-9</c:v>
                </c:pt>
                <c:pt idx="47268">
                  <c:v>4.3562886999999996E-9</c:v>
                </c:pt>
                <c:pt idx="47269">
                  <c:v>4.3553645000000003E-9</c:v>
                </c:pt>
                <c:pt idx="47270">
                  <c:v>4.3544408000000004E-9</c:v>
                </c:pt>
                <c:pt idx="47271">
                  <c:v>4.3535174999999997E-9</c:v>
                </c:pt>
                <c:pt idx="47272">
                  <c:v>4.3525942999999999E-9</c:v>
                </c:pt>
                <c:pt idx="47273">
                  <c:v>4.3516715000000002E-9</c:v>
                </c:pt>
                <c:pt idx="47274">
                  <c:v>4.3507490999999998E-9</c:v>
                </c:pt>
                <c:pt idx="47275">
                  <c:v>4.3498267000000003E-9</c:v>
                </c:pt>
                <c:pt idx="47276">
                  <c:v>4.3489048E-9</c:v>
                </c:pt>
                <c:pt idx="47277">
                  <c:v>4.3479832999999999E-9</c:v>
                </c:pt>
                <c:pt idx="47278">
                  <c:v>4.3470623E-9</c:v>
                </c:pt>
                <c:pt idx="47279">
                  <c:v>4.3461412E-9</c:v>
                </c:pt>
                <c:pt idx="47280">
                  <c:v>4.3452206000000002E-9</c:v>
                </c:pt>
                <c:pt idx="47281">
                  <c:v>4.3443004999999997E-9</c:v>
                </c:pt>
                <c:pt idx="47282">
                  <c:v>4.3433803E-9</c:v>
                </c:pt>
                <c:pt idx="47283">
                  <c:v>4.3424605999999997E-9</c:v>
                </c:pt>
                <c:pt idx="47284">
                  <c:v>4.3415413000000003E-9</c:v>
                </c:pt>
                <c:pt idx="47285">
                  <c:v>4.3406221000000001E-9</c:v>
                </c:pt>
                <c:pt idx="47286">
                  <c:v>4.3397033E-9</c:v>
                </c:pt>
                <c:pt idx="47287">
                  <c:v>4.3387849000000001E-9</c:v>
                </c:pt>
                <c:pt idx="47288">
                  <c:v>4.3378665000000002E-9</c:v>
                </c:pt>
                <c:pt idx="47289">
                  <c:v>4.3369486000000004E-9</c:v>
                </c:pt>
                <c:pt idx="47290">
                  <c:v>4.3360310999999999E-9</c:v>
                </c:pt>
                <c:pt idx="47291">
                  <c:v>4.3351136000000003E-9</c:v>
                </c:pt>
                <c:pt idx="47292">
                  <c:v>4.3341965999999999E-9</c:v>
                </c:pt>
                <c:pt idx="47293">
                  <c:v>4.3332799999999997E-9</c:v>
                </c:pt>
                <c:pt idx="47294">
                  <c:v>4.3323634000000004E-9</c:v>
                </c:pt>
                <c:pt idx="47295">
                  <c:v>4.3314472000000003E-9</c:v>
                </c:pt>
                <c:pt idx="47296">
                  <c:v>4.3305315000000004E-9</c:v>
                </c:pt>
                <c:pt idx="47297">
                  <c:v>4.3296157999999997E-9</c:v>
                </c:pt>
                <c:pt idx="47298">
                  <c:v>4.3287004999999999E-9</c:v>
                </c:pt>
                <c:pt idx="47299">
                  <c:v>4.3277857000000003E-9</c:v>
                </c:pt>
                <c:pt idx="47300">
                  <c:v>4.3268708999999998E-9</c:v>
                </c:pt>
                <c:pt idx="47301">
                  <c:v>4.3259565000000004E-9</c:v>
                </c:pt>
                <c:pt idx="47302">
                  <c:v>4.3250425000000002E-9</c:v>
                </c:pt>
                <c:pt idx="47303">
                  <c:v>4.3241286E-9</c:v>
                </c:pt>
                <c:pt idx="47304">
                  <c:v>4.3232151E-9</c:v>
                </c:pt>
                <c:pt idx="47305">
                  <c:v>4.3223021000000001E-9</c:v>
                </c:pt>
                <c:pt idx="47306">
                  <c:v>4.3213890000000002E-9</c:v>
                </c:pt>
                <c:pt idx="47307">
                  <c:v>4.3204763999999996E-9</c:v>
                </c:pt>
                <c:pt idx="47308">
                  <c:v>4.3195643E-9</c:v>
                </c:pt>
                <c:pt idx="47309">
                  <c:v>4.3186520999999996E-9</c:v>
                </c:pt>
                <c:pt idx="47310">
                  <c:v>4.3177404000000002E-9</c:v>
                </c:pt>
                <c:pt idx="47311">
                  <c:v>4.3168291E-9</c:v>
                </c:pt>
                <c:pt idx="47312">
                  <c:v>4.3159177999999998E-9</c:v>
                </c:pt>
                <c:pt idx="47313">
                  <c:v>4.3150069999999998E-9</c:v>
                </c:pt>
                <c:pt idx="47314">
                  <c:v>4.3140966E-9</c:v>
                </c:pt>
                <c:pt idx="47315">
                  <c:v>4.3131863000000001E-9</c:v>
                </c:pt>
                <c:pt idx="47316">
                  <c:v>4.3122763000000004E-9</c:v>
                </c:pt>
                <c:pt idx="47317">
                  <c:v>4.3113668E-9</c:v>
                </c:pt>
                <c:pt idx="47318">
                  <c:v>4.3104573000000004E-9</c:v>
                </c:pt>
                <c:pt idx="47319">
                  <c:v>4.3095483000000002E-9</c:v>
                </c:pt>
                <c:pt idx="47320">
                  <c:v>4.3086397E-9</c:v>
                </c:pt>
                <c:pt idx="47321">
                  <c:v>4.3077310999999999E-9</c:v>
                </c:pt>
                <c:pt idx="47322">
                  <c:v>4.3068228999999999E-9</c:v>
                </c:pt>
                <c:pt idx="47323">
                  <c:v>4.3059152000000001E-9</c:v>
                </c:pt>
                <c:pt idx="47324">
                  <c:v>4.3050075000000002E-9</c:v>
                </c:pt>
                <c:pt idx="47325">
                  <c:v>4.3041001999999997E-9</c:v>
                </c:pt>
                <c:pt idx="47326">
                  <c:v>4.3031934000000002E-9</c:v>
                </c:pt>
                <c:pt idx="47327">
                  <c:v>4.3022864999999998E-9</c:v>
                </c:pt>
                <c:pt idx="47328">
                  <c:v>4.3013801000000003E-9</c:v>
                </c:pt>
                <c:pt idx="47329">
                  <c:v>4.3004742000000002E-9</c:v>
                </c:pt>
                <c:pt idx="47330">
                  <c:v>4.2995683000000002E-9</c:v>
                </c:pt>
                <c:pt idx="47331">
                  <c:v>4.2986628000000002E-9</c:v>
                </c:pt>
                <c:pt idx="47332">
                  <c:v>4.2977577000000004E-9</c:v>
                </c:pt>
                <c:pt idx="47333">
                  <c:v>4.2968526999999997E-9</c:v>
                </c:pt>
                <c:pt idx="47334">
                  <c:v>4.295948E-9</c:v>
                </c:pt>
                <c:pt idx="47335">
                  <c:v>4.2950438999999997E-9</c:v>
                </c:pt>
                <c:pt idx="47336">
                  <c:v>4.2941397000000001E-9</c:v>
                </c:pt>
                <c:pt idx="47337">
                  <c:v>4.2932359999999999E-9</c:v>
                </c:pt>
                <c:pt idx="47338">
                  <c:v>4.2923326999999998E-9</c:v>
                </c:pt>
                <c:pt idx="47339">
                  <c:v>4.2914298999999999E-9</c:v>
                </c:pt>
                <c:pt idx="47340">
                  <c:v>4.2905269999999999E-9</c:v>
                </c:pt>
                <c:pt idx="47341">
                  <c:v>4.2896247000000002E-9</c:v>
                </c:pt>
                <c:pt idx="47342">
                  <c:v>4.2887226999999997E-9</c:v>
                </c:pt>
                <c:pt idx="47343">
                  <c:v>4.2878208E-9</c:v>
                </c:pt>
                <c:pt idx="47344">
                  <c:v>4.2869192999999997E-9</c:v>
                </c:pt>
                <c:pt idx="47345">
                  <c:v>4.2860178000000002E-9</c:v>
                </c:pt>
                <c:pt idx="47346">
                  <c:v>4.2851167E-9</c:v>
                </c:pt>
                <c:pt idx="47347">
                  <c:v>4.2842160999999999E-9</c:v>
                </c:pt>
                <c:pt idx="47348">
                  <c:v>4.2833154999999999E-9</c:v>
                </c:pt>
                <c:pt idx="47349">
                  <c:v>4.2824152999999999E-9</c:v>
                </c:pt>
                <c:pt idx="47350">
                  <c:v>4.2815156000000002E-9</c:v>
                </c:pt>
                <c:pt idx="47351">
                  <c:v>4.2806159000000004E-9</c:v>
                </c:pt>
                <c:pt idx="47352">
                  <c:v>4.2797165999999999E-9</c:v>
                </c:pt>
                <c:pt idx="47353">
                  <c:v>4.2788176999999996E-9</c:v>
                </c:pt>
                <c:pt idx="47354">
                  <c:v>4.2779189000000001E-9</c:v>
                </c:pt>
                <c:pt idx="47355">
                  <c:v>4.2770204999999999E-9</c:v>
                </c:pt>
                <c:pt idx="47356">
                  <c:v>4.2761225999999999E-9</c:v>
                </c:pt>
                <c:pt idx="47357">
                  <c:v>4.2752245999999999E-9</c:v>
                </c:pt>
                <c:pt idx="47358">
                  <c:v>4.2743271E-9</c:v>
                </c:pt>
                <c:pt idx="47359">
                  <c:v>4.2734301000000002E-9</c:v>
                </c:pt>
                <c:pt idx="47360">
                  <c:v>4.2725329999999996E-9</c:v>
                </c:pt>
                <c:pt idx="47361">
                  <c:v>4.2716364E-9</c:v>
                </c:pt>
                <c:pt idx="47362">
                  <c:v>4.2707401999999997E-9</c:v>
                </c:pt>
                <c:pt idx="47363">
                  <c:v>4.2698440000000003E-9</c:v>
                </c:pt>
                <c:pt idx="47364">
                  <c:v>4.2689483000000001E-9</c:v>
                </c:pt>
                <c:pt idx="47365">
                  <c:v>4.2680530000000001E-9</c:v>
                </c:pt>
                <c:pt idx="47366">
                  <c:v>4.2671577000000001E-9</c:v>
                </c:pt>
                <c:pt idx="47367">
                  <c:v>4.2662629000000002E-9</c:v>
                </c:pt>
                <c:pt idx="47368">
                  <c:v>4.2653684999999997E-9</c:v>
                </c:pt>
                <c:pt idx="47369">
                  <c:v>4.2644740999999999E-9</c:v>
                </c:pt>
                <c:pt idx="47370">
                  <c:v>4.2635802000000003E-9</c:v>
                </c:pt>
                <c:pt idx="47371">
                  <c:v>4.2626866E-9</c:v>
                </c:pt>
                <c:pt idx="47372">
                  <c:v>4.2617930999999998E-9</c:v>
                </c:pt>
                <c:pt idx="47373">
                  <c:v>4.2609000999999997E-9</c:v>
                </c:pt>
                <c:pt idx="47374">
                  <c:v>4.2600074999999997E-9</c:v>
                </c:pt>
                <c:pt idx="47375">
                  <c:v>4.2591147999999997E-9</c:v>
                </c:pt>
                <c:pt idx="47376">
                  <c:v>4.2582226999999998E-9</c:v>
                </c:pt>
                <c:pt idx="47377">
                  <c:v>4.2573309000000001E-9</c:v>
                </c:pt>
                <c:pt idx="47378">
                  <c:v>4.2564392000000004E-9</c:v>
                </c:pt>
                <c:pt idx="47379">
                  <c:v>4.2555479E-9</c:v>
                </c:pt>
                <c:pt idx="47380">
                  <c:v>4.2546570999999998E-9</c:v>
                </c:pt>
                <c:pt idx="47381">
                  <c:v>4.2537662000000003E-9</c:v>
                </c:pt>
                <c:pt idx="47382">
                  <c:v>4.2528758000000002E-9</c:v>
                </c:pt>
                <c:pt idx="47383">
                  <c:v>4.2519859000000003E-9</c:v>
                </c:pt>
                <c:pt idx="47384">
                  <c:v>4.2510959000000003E-9</c:v>
                </c:pt>
                <c:pt idx="47385">
                  <c:v>4.2502063999999996E-9</c:v>
                </c:pt>
                <c:pt idx="47386">
                  <c:v>4.2493172999999999E-9</c:v>
                </c:pt>
                <c:pt idx="47387">
                  <c:v>4.2484283000000003E-9</c:v>
                </c:pt>
                <c:pt idx="47388">
                  <c:v>4.2475396999999999E-9</c:v>
                </c:pt>
                <c:pt idx="47389">
                  <c:v>4.2466510000000003E-9</c:v>
                </c:pt>
                <c:pt idx="47390">
                  <c:v>4.2457629000000001E-9</c:v>
                </c:pt>
                <c:pt idx="47391">
                  <c:v>4.2448751E-9</c:v>
                </c:pt>
                <c:pt idx="47392">
                  <c:v>4.2439873999999999E-9</c:v>
                </c:pt>
                <c:pt idx="47393">
                  <c:v>4.2431001E-9</c:v>
                </c:pt>
                <c:pt idx="47394">
                  <c:v>4.2422132000000002E-9</c:v>
                </c:pt>
                <c:pt idx="47395">
                  <c:v>4.2413264000000004E-9</c:v>
                </c:pt>
                <c:pt idx="47396">
                  <c:v>4.2404399999999999E-9</c:v>
                </c:pt>
                <c:pt idx="47397">
                  <c:v>4.2395540000000004E-9</c:v>
                </c:pt>
                <c:pt idx="47398">
                  <c:v>4.2386681E-9</c:v>
                </c:pt>
                <c:pt idx="47399">
                  <c:v>4.2377825999999998E-9</c:v>
                </c:pt>
                <c:pt idx="47400">
                  <c:v>4.2368974999999997E-9</c:v>
                </c:pt>
                <c:pt idx="47401">
                  <c:v>4.2363241999999998E-9</c:v>
                </c:pt>
                <c:pt idx="47402">
                  <c:v>4.2357495000000002E-9</c:v>
                </c:pt>
                <c:pt idx="47403">
                  <c:v>4.2351740000000004E-9</c:v>
                </c:pt>
                <c:pt idx="47404">
                  <c:v>4.2345976000000003E-9</c:v>
                </c:pt>
                <c:pt idx="47405">
                  <c:v>4.2340201999999999E-9</c:v>
                </c:pt>
                <c:pt idx="47406">
                  <c:v>4.233442E-9</c:v>
                </c:pt>
                <c:pt idx="47407">
                  <c:v>4.2328634000000001E-9</c:v>
                </c:pt>
                <c:pt idx="47408">
                  <c:v>4.2322842999999999E-9</c:v>
                </c:pt>
                <c:pt idx="47409">
                  <c:v>4.2317043000000003E-9</c:v>
                </c:pt>
                <c:pt idx="47410">
                  <c:v>4.2311238999999998E-9</c:v>
                </c:pt>
                <c:pt idx="47411">
                  <c:v>4.2305429999999999E-9</c:v>
                </c:pt>
                <c:pt idx="47412">
                  <c:v>4.2299616999999999E-9</c:v>
                </c:pt>
                <c:pt idx="47413">
                  <c:v>4.2293803999999998E-9</c:v>
                </c:pt>
                <c:pt idx="47414">
                  <c:v>4.2287985999999997E-9</c:v>
                </c:pt>
                <c:pt idx="47415">
                  <c:v>4.2282164000000002E-9</c:v>
                </c:pt>
                <c:pt idx="47416">
                  <c:v>4.2276337999999998E-9</c:v>
                </c:pt>
                <c:pt idx="47417">
                  <c:v>4.2270507E-9</c:v>
                </c:pt>
                <c:pt idx="47418">
                  <c:v>4.2264676000000003E-9</c:v>
                </c:pt>
                <c:pt idx="47419">
                  <c:v>4.2258841000000004E-9</c:v>
                </c:pt>
                <c:pt idx="47420">
                  <c:v>4.2253001000000003E-9</c:v>
                </c:pt>
                <c:pt idx="47421">
                  <c:v>4.2247161000000003E-9</c:v>
                </c:pt>
                <c:pt idx="47422">
                  <c:v>4.2241317000000001E-9</c:v>
                </c:pt>
                <c:pt idx="47423">
                  <c:v>4.2235472999999999E-9</c:v>
                </c:pt>
                <c:pt idx="47424">
                  <c:v>4.2229623999999996E-9</c:v>
                </c:pt>
                <c:pt idx="47425">
                  <c:v>4.2223776000000001E-9</c:v>
                </c:pt>
                <c:pt idx="47426">
                  <c:v>4.2217921999999996E-9</c:v>
                </c:pt>
                <c:pt idx="47427">
                  <c:v>4.2212069E-9</c:v>
                </c:pt>
                <c:pt idx="47428">
                  <c:v>4.2206212000000002E-9</c:v>
                </c:pt>
                <c:pt idx="47429">
                  <c:v>4.2200353999999996E-9</c:v>
                </c:pt>
                <c:pt idx="47430">
                  <c:v>4.2194496999999998E-9</c:v>
                </c:pt>
                <c:pt idx="47431">
                  <c:v>4.2188634999999999E-9</c:v>
                </c:pt>
                <c:pt idx="47432">
                  <c:v>4.2182773E-9</c:v>
                </c:pt>
                <c:pt idx="47433">
                  <c:v>4.2176905999999999E-9</c:v>
                </c:pt>
                <c:pt idx="47434">
                  <c:v>4.2171039999999999E-9</c:v>
                </c:pt>
                <c:pt idx="47435">
                  <c:v>4.2165173999999998E-9</c:v>
                </c:pt>
                <c:pt idx="47436">
                  <c:v>4.2159302999999996E-9</c:v>
                </c:pt>
                <c:pt idx="47437">
                  <c:v>4.2153432000000002E-9</c:v>
                </c:pt>
                <c:pt idx="47438">
                  <c:v>4.2147561E-9</c:v>
                </c:pt>
                <c:pt idx="47439">
                  <c:v>4.2141689999999998E-9</c:v>
                </c:pt>
                <c:pt idx="47440">
                  <c:v>4.2135815000000003E-9</c:v>
                </c:pt>
                <c:pt idx="47441">
                  <c:v>4.212994E-9</c:v>
                </c:pt>
                <c:pt idx="47442">
                  <c:v>4.2124063999999996E-9</c:v>
                </c:pt>
                <c:pt idx="47443">
                  <c:v>4.2118183999999999E-9</c:v>
                </c:pt>
                <c:pt idx="47444">
                  <c:v>4.2112305000000003E-9</c:v>
                </c:pt>
                <c:pt idx="47445">
                  <c:v>4.2106424999999998E-9</c:v>
                </c:pt>
                <c:pt idx="47446">
                  <c:v>4.2100545000000001E-9</c:v>
                </c:pt>
                <c:pt idx="47447">
                  <c:v>4.2094661000000004E-9</c:v>
                </c:pt>
                <c:pt idx="47448">
                  <c:v>4.2088776999999997E-9</c:v>
                </c:pt>
                <c:pt idx="47449">
                  <c:v>4.2082892999999999E-9</c:v>
                </c:pt>
                <c:pt idx="47450">
                  <c:v>4.2077009000000001E-9</c:v>
                </c:pt>
                <c:pt idx="47451">
                  <c:v>4.2071124000000003E-9</c:v>
                </c:pt>
                <c:pt idx="47452">
                  <c:v>4.2065236000000004E-9</c:v>
                </c:pt>
                <c:pt idx="47453">
                  <c:v>4.2059346999999996E-9</c:v>
                </c:pt>
                <c:pt idx="47454">
                  <c:v>4.2053457999999997E-9</c:v>
                </c:pt>
                <c:pt idx="47455">
                  <c:v>4.2047569999999997E-9</c:v>
                </c:pt>
                <c:pt idx="47456">
                  <c:v>4.2041680999999998E-9</c:v>
                </c:pt>
                <c:pt idx="47457">
                  <c:v>4.2035792999999999E-9</c:v>
                </c:pt>
                <c:pt idx="47458">
                  <c:v>4.2029899999999998E-9</c:v>
                </c:pt>
                <c:pt idx="47459">
                  <c:v>4.2024005999999997E-9</c:v>
                </c:pt>
                <c:pt idx="47460">
                  <c:v>4.2018113000000004E-9</c:v>
                </c:pt>
                <c:pt idx="47461">
                  <c:v>4.2012220000000003E-9</c:v>
                </c:pt>
                <c:pt idx="47462">
                  <c:v>4.2006327000000002E-9</c:v>
                </c:pt>
                <c:pt idx="47463">
                  <c:v>4.2000434000000002E-9</c:v>
                </c:pt>
                <c:pt idx="47464">
                  <c:v>4.1994541000000001E-9</c:v>
                </c:pt>
                <c:pt idx="47465">
                  <c:v>4.1988643999999999E-9</c:v>
                </c:pt>
                <c:pt idx="47466">
                  <c:v>4.1982745999999996E-9</c:v>
                </c:pt>
                <c:pt idx="47467">
                  <c:v>4.1976849000000002E-9</c:v>
                </c:pt>
                <c:pt idx="47468">
                  <c:v>4.1970951E-9</c:v>
                </c:pt>
                <c:pt idx="47469">
                  <c:v>4.1965053999999998E-9</c:v>
                </c:pt>
                <c:pt idx="47470">
                  <c:v>4.1959156000000004E-9</c:v>
                </c:pt>
                <c:pt idx="47471">
                  <c:v>4.1953259000000002E-9</c:v>
                </c:pt>
                <c:pt idx="47472">
                  <c:v>4.1947360999999999E-9</c:v>
                </c:pt>
                <c:pt idx="47473">
                  <c:v>4.1941463999999997E-9</c:v>
                </c:pt>
                <c:pt idx="47474">
                  <c:v>4.1935562000000002E-9</c:v>
                </c:pt>
                <c:pt idx="47475">
                  <c:v>4.1929659999999998E-9</c:v>
                </c:pt>
                <c:pt idx="47476">
                  <c:v>4.1923758000000003E-9</c:v>
                </c:pt>
                <c:pt idx="47477">
                  <c:v>4.1917855999999999E-9</c:v>
                </c:pt>
                <c:pt idx="47478">
                  <c:v>4.1911954000000004E-9</c:v>
                </c:pt>
                <c:pt idx="47479">
                  <c:v>4.1906052E-9</c:v>
                </c:pt>
                <c:pt idx="47480">
                  <c:v>4.1900149999999996E-9</c:v>
                </c:pt>
                <c:pt idx="47481">
                  <c:v>4.1894248000000001E-9</c:v>
                </c:pt>
                <c:pt idx="47482">
                  <c:v>4.1888345999999997E-9</c:v>
                </c:pt>
                <c:pt idx="47483">
                  <c:v>4.1882444000000002E-9</c:v>
                </c:pt>
                <c:pt idx="47484">
                  <c:v>4.1876541999999998E-9</c:v>
                </c:pt>
                <c:pt idx="47485">
                  <c:v>4.1870640000000003E-9</c:v>
                </c:pt>
                <c:pt idx="47486">
                  <c:v>4.1864737999999999E-9</c:v>
                </c:pt>
                <c:pt idx="47487">
                  <c:v>4.1858836000000003E-9</c:v>
                </c:pt>
                <c:pt idx="47488">
                  <c:v>4.1852934E-9</c:v>
                </c:pt>
                <c:pt idx="47489">
                  <c:v>4.1847032999999996E-9</c:v>
                </c:pt>
                <c:pt idx="47490">
                  <c:v>4.1841131000000001E-9</c:v>
                </c:pt>
                <c:pt idx="47491">
                  <c:v>4.1835224000000004E-9</c:v>
                </c:pt>
                <c:pt idx="47492">
                  <c:v>4.1829317999999999E-9</c:v>
                </c:pt>
                <c:pt idx="47493">
                  <c:v>4.1823411000000002E-9</c:v>
                </c:pt>
                <c:pt idx="47494">
                  <c:v>4.1817504999999997E-9</c:v>
                </c:pt>
                <c:pt idx="47495">
                  <c:v>4.1811599E-9</c:v>
                </c:pt>
                <c:pt idx="47496">
                  <c:v>4.1805692000000003E-9</c:v>
                </c:pt>
                <c:pt idx="47497">
                  <c:v>4.1799785999999998E-9</c:v>
                </c:pt>
                <c:pt idx="47498">
                  <c:v>4.1793879000000001E-9</c:v>
                </c:pt>
                <c:pt idx="47499">
                  <c:v>4.1787972999999996E-9</c:v>
                </c:pt>
                <c:pt idx="47500">
                  <c:v>4.1782067E-9</c:v>
                </c:pt>
                <c:pt idx="47501">
                  <c:v>4.1776160000000003E-9</c:v>
                </c:pt>
                <c:pt idx="47502">
                  <c:v>4.1770253999999998E-9</c:v>
                </c:pt>
                <c:pt idx="47503">
                  <c:v>4.1764348000000001E-9</c:v>
                </c:pt>
                <c:pt idx="47504">
                  <c:v>4.1758441000000004E-9</c:v>
                </c:pt>
                <c:pt idx="47505">
                  <c:v>4.1752534999999999E-9</c:v>
                </c:pt>
                <c:pt idx="47506">
                  <c:v>4.1746628000000002E-9</c:v>
                </c:pt>
                <c:pt idx="47507">
                  <c:v>4.1740721999999997E-9</c:v>
                </c:pt>
                <c:pt idx="47508">
                  <c:v>4.1734816E-9</c:v>
                </c:pt>
                <c:pt idx="47509">
                  <c:v>4.1728909000000003E-9</c:v>
                </c:pt>
                <c:pt idx="47510">
                  <c:v>4.1723002999999998E-9</c:v>
                </c:pt>
                <c:pt idx="47511">
                  <c:v>4.1717096000000001E-9</c:v>
                </c:pt>
                <c:pt idx="47512">
                  <c:v>4.1711189999999996E-9</c:v>
                </c:pt>
                <c:pt idx="47513">
                  <c:v>4.1705284E-9</c:v>
                </c:pt>
                <c:pt idx="47514">
                  <c:v>4.1699377000000003E-9</c:v>
                </c:pt>
                <c:pt idx="47515">
                  <c:v>4.1693470999999998E-9</c:v>
                </c:pt>
                <c:pt idx="47516">
                  <c:v>4.1687565000000001E-9</c:v>
                </c:pt>
                <c:pt idx="47517">
                  <c:v>4.1681662999999997E-9</c:v>
                </c:pt>
                <c:pt idx="47518">
                  <c:v>4.1675761000000002E-9</c:v>
                </c:pt>
                <c:pt idx="47519">
                  <c:v>4.1669858999999998E-9</c:v>
                </c:pt>
                <c:pt idx="47520">
                  <c:v>4.1663957000000003E-9</c:v>
                </c:pt>
                <c:pt idx="47521">
                  <c:v>4.1658054999999999E-9</c:v>
                </c:pt>
                <c:pt idx="47522">
                  <c:v>4.1652153000000004E-9</c:v>
                </c:pt>
                <c:pt idx="47523">
                  <c:v>4.1646251E-9</c:v>
                </c:pt>
                <c:pt idx="47524">
                  <c:v>4.1640348999999996E-9</c:v>
                </c:pt>
                <c:pt idx="47525">
                  <c:v>4.1634447000000001E-9</c:v>
                </c:pt>
                <c:pt idx="47526">
                  <c:v>4.1628544999999997E-9</c:v>
                </c:pt>
                <c:pt idx="47527">
                  <c:v>4.1622643000000002E-9</c:v>
                </c:pt>
                <c:pt idx="47528">
                  <c:v>4.1616740999999998E-9</c:v>
                </c:pt>
                <c:pt idx="47529">
                  <c:v>4.1610839000000003E-9</c:v>
                </c:pt>
                <c:pt idx="47530">
                  <c:v>4.1604936999999999E-9</c:v>
                </c:pt>
                <c:pt idx="47531">
                  <c:v>4.1599035000000004E-9</c:v>
                </c:pt>
                <c:pt idx="47532">
                  <c:v>4.1593133E-9</c:v>
                </c:pt>
                <c:pt idx="47533">
                  <c:v>4.1587230999999996E-9</c:v>
                </c:pt>
                <c:pt idx="47534">
                  <c:v>4.1581329000000001E-9</c:v>
                </c:pt>
                <c:pt idx="47535">
                  <c:v>4.1575427999999998E-9</c:v>
                </c:pt>
                <c:pt idx="47536">
                  <c:v>4.1569526000000002E-9</c:v>
                </c:pt>
                <c:pt idx="47537">
                  <c:v>4.1563623999999998E-9</c:v>
                </c:pt>
                <c:pt idx="47538">
                  <c:v>4.1557722000000003E-9</c:v>
                </c:pt>
                <c:pt idx="47539">
                  <c:v>4.1551824000000001E-9</c:v>
                </c:pt>
                <c:pt idx="47540">
                  <c:v>4.1545926999999998E-9</c:v>
                </c:pt>
                <c:pt idx="47541">
                  <c:v>4.1540028999999996E-9</c:v>
                </c:pt>
                <c:pt idx="47542">
                  <c:v>4.1534132000000002E-9</c:v>
                </c:pt>
                <c:pt idx="47543">
                  <c:v>4.1528234E-9</c:v>
                </c:pt>
                <c:pt idx="47544">
                  <c:v>4.1522336999999998E-9</c:v>
                </c:pt>
                <c:pt idx="47545">
                  <c:v>4.1516439000000004E-9</c:v>
                </c:pt>
                <c:pt idx="47546">
                  <c:v>4.1510542000000002E-9</c:v>
                </c:pt>
                <c:pt idx="47547">
                  <c:v>4.1504643999999999E-9</c:v>
                </c:pt>
                <c:pt idx="47548">
                  <c:v>4.1498746999999997E-9</c:v>
                </c:pt>
                <c:pt idx="47549">
                  <c:v>4.1492849000000003E-9</c:v>
                </c:pt>
                <c:pt idx="47550">
                  <c:v>4.1486952000000001E-9</c:v>
                </c:pt>
                <c:pt idx="47551">
                  <c:v>4.1481053999999998E-9</c:v>
                </c:pt>
                <c:pt idx="47552">
                  <c:v>4.1475160999999998E-9</c:v>
                </c:pt>
                <c:pt idx="47553">
                  <c:v>4.1469267999999997E-9</c:v>
                </c:pt>
                <c:pt idx="47554">
                  <c:v>4.1463374999999996E-9</c:v>
                </c:pt>
                <c:pt idx="47555">
                  <c:v>4.1457482000000003E-9</c:v>
                </c:pt>
                <c:pt idx="47556">
                  <c:v>4.1451589000000003E-9</c:v>
                </c:pt>
                <c:pt idx="47557">
                  <c:v>4.1445696000000002E-9</c:v>
                </c:pt>
                <c:pt idx="47558">
                  <c:v>4.1439803000000001E-9</c:v>
                </c:pt>
                <c:pt idx="47559">
                  <c:v>4.143391E-9</c:v>
                </c:pt>
                <c:pt idx="47560">
                  <c:v>4.1428016999999999E-9</c:v>
                </c:pt>
                <c:pt idx="47561">
                  <c:v>4.1422123999999998E-9</c:v>
                </c:pt>
                <c:pt idx="47562">
                  <c:v>4.1416229999999997E-9</c:v>
                </c:pt>
                <c:pt idx="47563">
                  <c:v>4.1410336999999996E-9</c:v>
                </c:pt>
                <c:pt idx="47564">
                  <c:v>4.1404448999999997E-9</c:v>
                </c:pt>
                <c:pt idx="47565">
                  <c:v>4.1398559999999998E-9</c:v>
                </c:pt>
                <c:pt idx="47566">
                  <c:v>4.1392671999999998E-9</c:v>
                </c:pt>
                <c:pt idx="47567">
                  <c:v>4.1386782999999999E-9</c:v>
                </c:pt>
                <c:pt idx="47568">
                  <c:v>4.1380893999999999E-9</c:v>
                </c:pt>
                <c:pt idx="47569">
                  <c:v>4.1375006E-9</c:v>
                </c:pt>
                <c:pt idx="47570">
                  <c:v>4.1369117000000001E-9</c:v>
                </c:pt>
                <c:pt idx="47571">
                  <c:v>4.1363228000000001E-9</c:v>
                </c:pt>
                <c:pt idx="47572">
                  <c:v>4.1357340000000002E-9</c:v>
                </c:pt>
                <c:pt idx="47573">
                  <c:v>4.1351456000000004E-9</c:v>
                </c:pt>
                <c:pt idx="47574">
                  <c:v>4.1345570999999997E-9</c:v>
                </c:pt>
                <c:pt idx="47575">
                  <c:v>4.1339686999999999E-9</c:v>
                </c:pt>
                <c:pt idx="47576">
                  <c:v>4.1333803000000001E-9</c:v>
                </c:pt>
                <c:pt idx="47577">
                  <c:v>4.1327919000000004E-9</c:v>
                </c:pt>
                <c:pt idx="47578">
                  <c:v>4.1322034999999997E-9</c:v>
                </c:pt>
                <c:pt idx="47579">
                  <c:v>4.1316150999999999E-9</c:v>
                </c:pt>
                <c:pt idx="47580">
                  <c:v>4.1310266000000001E-9</c:v>
                </c:pt>
                <c:pt idx="47581">
                  <c:v>4.1304382000000003E-9</c:v>
                </c:pt>
                <c:pt idx="47582">
                  <c:v>4.1298501999999998E-9</c:v>
                </c:pt>
                <c:pt idx="47583">
                  <c:v>4.1292623000000002E-9</c:v>
                </c:pt>
                <c:pt idx="47584">
                  <c:v>4.1286742999999997E-9</c:v>
                </c:pt>
                <c:pt idx="47585">
                  <c:v>4.1280863E-9</c:v>
                </c:pt>
                <c:pt idx="47586">
                  <c:v>4.1274983000000004E-9</c:v>
                </c:pt>
                <c:pt idx="47587">
                  <c:v>4.1269103999999999E-9</c:v>
                </c:pt>
                <c:pt idx="47588">
                  <c:v>4.1263224000000002E-9</c:v>
                </c:pt>
                <c:pt idx="47589">
                  <c:v>4.1257343999999997E-9</c:v>
                </c:pt>
                <c:pt idx="47590">
                  <c:v>4.1251464000000001E-9</c:v>
                </c:pt>
                <c:pt idx="47591">
                  <c:v>4.1245588999999997E-9</c:v>
                </c:pt>
                <c:pt idx="47592">
                  <c:v>4.1239714000000002E-9</c:v>
                </c:pt>
                <c:pt idx="47593">
                  <c:v>4.1233838999999999E-9</c:v>
                </c:pt>
                <c:pt idx="47594">
                  <c:v>4.1227963000000003E-9</c:v>
                </c:pt>
                <c:pt idx="47595">
                  <c:v>4.1222088E-9</c:v>
                </c:pt>
                <c:pt idx="47596">
                  <c:v>4.1216212999999997E-9</c:v>
                </c:pt>
                <c:pt idx="47597">
                  <c:v>4.1210337000000001E-9</c:v>
                </c:pt>
                <c:pt idx="47598">
                  <c:v>4.1204461999999998E-9</c:v>
                </c:pt>
                <c:pt idx="47599">
                  <c:v>4.1198590999999996E-9</c:v>
                </c:pt>
                <c:pt idx="47600">
                  <c:v>4.1192720000000002E-9</c:v>
                </c:pt>
                <c:pt idx="47601">
                  <c:v>4.1186849E-9</c:v>
                </c:pt>
                <c:pt idx="47602">
                  <c:v>4.1180978999999998E-9</c:v>
                </c:pt>
                <c:pt idx="47603">
                  <c:v>4.1175107999999996E-9</c:v>
                </c:pt>
                <c:pt idx="47604">
                  <c:v>4.1169237000000002E-9</c:v>
                </c:pt>
                <c:pt idx="47605">
                  <c:v>4.1163366E-9</c:v>
                </c:pt>
                <c:pt idx="47606">
                  <c:v>4.11575E-9</c:v>
                </c:pt>
                <c:pt idx="47607">
                  <c:v>4.1151632999999999E-9</c:v>
                </c:pt>
                <c:pt idx="47608">
                  <c:v>4.1145766999999998E-9</c:v>
                </c:pt>
                <c:pt idx="47609">
                  <c:v>4.1139899999999998E-9</c:v>
                </c:pt>
                <c:pt idx="47610">
                  <c:v>4.1134033999999997E-9</c:v>
                </c:pt>
                <c:pt idx="47611">
                  <c:v>4.1128167999999997E-9</c:v>
                </c:pt>
                <c:pt idx="47612">
                  <c:v>4.1122300999999996E-9</c:v>
                </c:pt>
                <c:pt idx="47613">
                  <c:v>4.1116435000000004E-9</c:v>
                </c:pt>
                <c:pt idx="47614">
                  <c:v>4.1110572999999996E-9</c:v>
                </c:pt>
                <c:pt idx="47615">
                  <c:v>4.1104710999999997E-9</c:v>
                </c:pt>
                <c:pt idx="47616">
                  <c:v>4.1098848999999998E-9</c:v>
                </c:pt>
                <c:pt idx="47617">
                  <c:v>4.1092986999999999E-9</c:v>
                </c:pt>
                <c:pt idx="47618">
                  <c:v>4.1087124999999999E-9</c:v>
                </c:pt>
                <c:pt idx="47619">
                  <c:v>4.1081263E-9</c:v>
                </c:pt>
                <c:pt idx="47620">
                  <c:v>4.1075401000000001E-9</c:v>
                </c:pt>
                <c:pt idx="47621">
                  <c:v>4.1069543000000003E-9</c:v>
                </c:pt>
                <c:pt idx="47622">
                  <c:v>4.1063685999999997E-9</c:v>
                </c:pt>
                <c:pt idx="47623">
                  <c:v>4.1057827999999999E-9</c:v>
                </c:pt>
                <c:pt idx="47624">
                  <c:v>4.1051971000000002E-9</c:v>
                </c:pt>
                <c:pt idx="47625">
                  <c:v>4.1046113000000004E-9</c:v>
                </c:pt>
                <c:pt idx="47626">
                  <c:v>4.1040255999999998E-9</c:v>
                </c:pt>
                <c:pt idx="47627">
                  <c:v>4.1034403000000001E-9</c:v>
                </c:pt>
                <c:pt idx="47628">
                  <c:v>4.1028548999999997E-9</c:v>
                </c:pt>
                <c:pt idx="47629">
                  <c:v>4.1022696E-9</c:v>
                </c:pt>
                <c:pt idx="47630">
                  <c:v>4.1016843000000004E-9</c:v>
                </c:pt>
                <c:pt idx="47631">
                  <c:v>4.1010989999999999E-9</c:v>
                </c:pt>
                <c:pt idx="47632">
                  <c:v>4.1005137000000003E-9</c:v>
                </c:pt>
                <c:pt idx="47633">
                  <c:v>4.0999283999999998E-9</c:v>
                </c:pt>
                <c:pt idx="47634">
                  <c:v>4.0993435000000003E-9</c:v>
                </c:pt>
                <c:pt idx="47635">
                  <c:v>4.0987587E-9</c:v>
                </c:pt>
                <c:pt idx="47636">
                  <c:v>4.0981737999999997E-9</c:v>
                </c:pt>
                <c:pt idx="47637">
                  <c:v>4.0975889000000002E-9</c:v>
                </c:pt>
                <c:pt idx="47638">
                  <c:v>4.0970040999999999E-9</c:v>
                </c:pt>
                <c:pt idx="47639">
                  <c:v>4.0964192000000004E-9</c:v>
                </c:pt>
                <c:pt idx="47640">
                  <c:v>4.0958343E-9</c:v>
                </c:pt>
                <c:pt idx="47641">
                  <c:v>4.0952498999999999E-9</c:v>
                </c:pt>
                <c:pt idx="47642">
                  <c:v>4.0946654999999997E-9</c:v>
                </c:pt>
                <c:pt idx="47643">
                  <c:v>4.0940811000000003E-9</c:v>
                </c:pt>
                <c:pt idx="47644">
                  <c:v>4.0934967000000002E-9</c:v>
                </c:pt>
                <c:pt idx="47645">
                  <c:v>4.0929122E-9</c:v>
                </c:pt>
                <c:pt idx="47646">
                  <c:v>4.0923277999999998E-9</c:v>
                </c:pt>
                <c:pt idx="47647">
                  <c:v>4.0917437999999997E-9</c:v>
                </c:pt>
                <c:pt idx="47648">
                  <c:v>4.0911598999999997E-9</c:v>
                </c:pt>
                <c:pt idx="47649">
                  <c:v>4.0905758999999997E-9</c:v>
                </c:pt>
                <c:pt idx="47650">
                  <c:v>4.0899918999999996E-9</c:v>
                </c:pt>
                <c:pt idx="47651">
                  <c:v>4.0894079000000004E-9</c:v>
                </c:pt>
                <c:pt idx="47652">
                  <c:v>4.0888239000000004E-9</c:v>
                </c:pt>
                <c:pt idx="47653">
                  <c:v>4.0882403999999997E-9</c:v>
                </c:pt>
                <c:pt idx="47654">
                  <c:v>4.0876568999999998E-9</c:v>
                </c:pt>
                <c:pt idx="47655">
                  <c:v>4.0870732999999998E-9</c:v>
                </c:pt>
                <c:pt idx="47656">
                  <c:v>4.0864898E-9</c:v>
                </c:pt>
                <c:pt idx="47657">
                  <c:v>4.0859063000000001E-9</c:v>
                </c:pt>
                <c:pt idx="47658">
                  <c:v>4.0853227000000001E-9</c:v>
                </c:pt>
                <c:pt idx="47659">
                  <c:v>4.0847396999999996E-9</c:v>
                </c:pt>
                <c:pt idx="47660">
                  <c:v>4.0841565999999998E-9</c:v>
                </c:pt>
                <c:pt idx="47661">
                  <c:v>4.0835735000000001E-9</c:v>
                </c:pt>
                <c:pt idx="47662">
                  <c:v>4.0829904000000003E-9</c:v>
                </c:pt>
                <c:pt idx="47663">
                  <c:v>4.0824072999999997E-9</c:v>
                </c:pt>
                <c:pt idx="47664">
                  <c:v>4.0818242E-9</c:v>
                </c:pt>
                <c:pt idx="47665">
                  <c:v>4.0812416000000004E-9</c:v>
                </c:pt>
                <c:pt idx="47666">
                  <c:v>4.0806588999999999E-9</c:v>
                </c:pt>
                <c:pt idx="47667">
                  <c:v>4.0800763000000003E-9</c:v>
                </c:pt>
                <c:pt idx="47668">
                  <c:v>4.0794935999999998E-9</c:v>
                </c:pt>
                <c:pt idx="47669">
                  <c:v>4.0789110000000002E-9</c:v>
                </c:pt>
                <c:pt idx="47670">
                  <c:v>4.0783282999999998E-9</c:v>
                </c:pt>
                <c:pt idx="47671">
                  <c:v>4.0777461000000003E-9</c:v>
                </c:pt>
                <c:pt idx="47672">
                  <c:v>4.0771639E-9</c:v>
                </c:pt>
                <c:pt idx="47673">
                  <c:v>4.0765816999999997E-9</c:v>
                </c:pt>
                <c:pt idx="47674">
                  <c:v>4.0759995000000002E-9</c:v>
                </c:pt>
                <c:pt idx="47675">
                  <c:v>4.0754172999999999E-9</c:v>
                </c:pt>
                <c:pt idx="47676">
                  <c:v>4.0748350999999996E-9</c:v>
                </c:pt>
                <c:pt idx="47677">
                  <c:v>4.0742534000000003E-9</c:v>
                </c:pt>
                <c:pt idx="47678">
                  <c:v>4.0736716000000002E-9</c:v>
                </c:pt>
                <c:pt idx="47679">
                  <c:v>4.0730899E-9</c:v>
                </c:pt>
                <c:pt idx="47680">
                  <c:v>4.0725080999999998E-9</c:v>
                </c:pt>
                <c:pt idx="47681">
                  <c:v>4.0719263999999997E-9</c:v>
                </c:pt>
                <c:pt idx="47682">
                  <c:v>4.0713449999999997E-9</c:v>
                </c:pt>
                <c:pt idx="47683">
                  <c:v>4.0707636999999996E-9</c:v>
                </c:pt>
                <c:pt idx="47684">
                  <c:v>4.0701823999999996E-9</c:v>
                </c:pt>
                <c:pt idx="47685">
                  <c:v>4.0696010999999996E-9</c:v>
                </c:pt>
                <c:pt idx="47686">
                  <c:v>4.0690197999999996E-9</c:v>
                </c:pt>
                <c:pt idx="47687">
                  <c:v>4.0684384999999996E-9</c:v>
                </c:pt>
                <c:pt idx="47688">
                  <c:v>4.0678575999999997E-9</c:v>
                </c:pt>
                <c:pt idx="47689">
                  <c:v>4.0672766999999998E-9</c:v>
                </c:pt>
                <c:pt idx="47690">
                  <c:v>4.0666959E-9</c:v>
                </c:pt>
                <c:pt idx="47691">
                  <c:v>4.0661150000000001E-9</c:v>
                </c:pt>
                <c:pt idx="47692">
                  <c:v>4.0655341000000002E-9</c:v>
                </c:pt>
                <c:pt idx="47693">
                  <c:v>4.0649533000000003E-9</c:v>
                </c:pt>
                <c:pt idx="47694">
                  <c:v>4.0643727999999998E-9</c:v>
                </c:pt>
                <c:pt idx="47695">
                  <c:v>4.0637924E-9</c:v>
                </c:pt>
                <c:pt idx="47696">
                  <c:v>4.0632120000000003E-9</c:v>
                </c:pt>
                <c:pt idx="47697">
                  <c:v>4.0626315999999997E-9</c:v>
                </c:pt>
                <c:pt idx="47698">
                  <c:v>4.0620511E-9</c:v>
                </c:pt>
                <c:pt idx="47699">
                  <c:v>4.0614711999999996E-9</c:v>
                </c:pt>
                <c:pt idx="47700">
                  <c:v>4.0608912E-9</c:v>
                </c:pt>
                <c:pt idx="47701">
                  <c:v>4.0603112000000004E-9</c:v>
                </c:pt>
                <c:pt idx="47702">
                  <c:v>4.0597312E-9</c:v>
                </c:pt>
                <c:pt idx="47703">
                  <c:v>4.0591512000000004E-9</c:v>
                </c:pt>
                <c:pt idx="47704">
                  <c:v>4.0585713E-9</c:v>
                </c:pt>
                <c:pt idx="47705">
                  <c:v>4.0579916999999997E-9</c:v>
                </c:pt>
                <c:pt idx="47706">
                  <c:v>4.0574122000000002E-9</c:v>
                </c:pt>
                <c:pt idx="47707">
                  <c:v>4.0568325999999999E-9</c:v>
                </c:pt>
                <c:pt idx="47708">
                  <c:v>4.0562530999999997E-9</c:v>
                </c:pt>
                <c:pt idx="47709">
                  <c:v>4.0556736000000002E-9</c:v>
                </c:pt>
                <c:pt idx="47710">
                  <c:v>4.0550945000000001E-9</c:v>
                </c:pt>
                <c:pt idx="47711">
                  <c:v>4.0545154E-9</c:v>
                </c:pt>
                <c:pt idx="47712">
                  <c:v>4.0539362999999998E-9</c:v>
                </c:pt>
                <c:pt idx="47713">
                  <c:v>4.0533571999999997E-9</c:v>
                </c:pt>
                <c:pt idx="47714">
                  <c:v>4.0527781000000004E-9</c:v>
                </c:pt>
                <c:pt idx="47715">
                  <c:v>4.0521995000000004E-9</c:v>
                </c:pt>
                <c:pt idx="47716">
                  <c:v>4.0516208000000004E-9</c:v>
                </c:pt>
                <c:pt idx="47717">
                  <c:v>4.0510422000000004E-9</c:v>
                </c:pt>
                <c:pt idx="47718">
                  <c:v>4.0504635000000004E-9</c:v>
                </c:pt>
                <c:pt idx="47719">
                  <c:v>4.0498849000000004E-9</c:v>
                </c:pt>
                <c:pt idx="47720">
                  <c:v>4.0493062000000004E-9</c:v>
                </c:pt>
                <c:pt idx="47721">
                  <c:v>4.0487279999999997E-9</c:v>
                </c:pt>
                <c:pt idx="47722">
                  <c:v>4.0481497999999999E-9</c:v>
                </c:pt>
                <c:pt idx="47723">
                  <c:v>4.0475716E-9</c:v>
                </c:pt>
                <c:pt idx="47724">
                  <c:v>4.0469934000000002E-9</c:v>
                </c:pt>
                <c:pt idx="47725">
                  <c:v>4.0464152000000003E-9</c:v>
                </c:pt>
                <c:pt idx="47726">
                  <c:v>4.0458373999999998E-9</c:v>
                </c:pt>
                <c:pt idx="47727">
                  <c:v>4.0452597000000001E-9</c:v>
                </c:pt>
                <c:pt idx="47728">
                  <c:v>4.0446819000000003E-9</c:v>
                </c:pt>
                <c:pt idx="47729">
                  <c:v>4.0441041999999998E-9</c:v>
                </c:pt>
                <c:pt idx="47730">
                  <c:v>4.0435264000000001E-9</c:v>
                </c:pt>
                <c:pt idx="47731">
                  <c:v>4.0429490999999997E-9</c:v>
                </c:pt>
                <c:pt idx="47732">
                  <c:v>4.0423718000000001E-9</c:v>
                </c:pt>
                <c:pt idx="47733">
                  <c:v>4.0417944999999997E-9</c:v>
                </c:pt>
                <c:pt idx="47734">
                  <c:v>4.0412171000000001E-9</c:v>
                </c:pt>
                <c:pt idx="47735">
                  <c:v>4.0406397999999997E-9</c:v>
                </c:pt>
                <c:pt idx="47736">
                  <c:v>4.0400625000000002E-9</c:v>
                </c:pt>
                <c:pt idx="47737">
                  <c:v>4.0394855999999999E-9</c:v>
                </c:pt>
                <c:pt idx="47738">
                  <c:v>4.0389087999999997E-9</c:v>
                </c:pt>
                <c:pt idx="47739">
                  <c:v>4.0383319000000002E-9</c:v>
                </c:pt>
                <c:pt idx="47740">
                  <c:v>4.037755E-9</c:v>
                </c:pt>
                <c:pt idx="47741">
                  <c:v>4.0371780999999997E-9</c:v>
                </c:pt>
                <c:pt idx="47742">
                  <c:v>4.0366016999999996E-9</c:v>
                </c:pt>
                <c:pt idx="47743">
                  <c:v>4.0360253000000003E-9</c:v>
                </c:pt>
                <c:pt idx="47744">
                  <c:v>4.0354489000000002E-9</c:v>
                </c:pt>
                <c:pt idx="47745">
                  <c:v>4.0348724000000001E-9</c:v>
                </c:pt>
                <c:pt idx="47746">
                  <c:v>4.034296E-9</c:v>
                </c:pt>
                <c:pt idx="47747">
                  <c:v>4.03372E-9</c:v>
                </c:pt>
                <c:pt idx="47748">
                  <c:v>4.033144E-9</c:v>
                </c:pt>
                <c:pt idx="47749">
                  <c:v>4.0325681000000001E-9</c:v>
                </c:pt>
                <c:pt idx="47750">
                  <c:v>4.0319921000000001E-9</c:v>
                </c:pt>
                <c:pt idx="47751">
                  <c:v>4.0314161000000001E-9</c:v>
                </c:pt>
                <c:pt idx="47752">
                  <c:v>4.0308406000000003E-9</c:v>
                </c:pt>
                <c:pt idx="47753">
                  <c:v>4.0302649999999996E-9</c:v>
                </c:pt>
                <c:pt idx="47754">
                  <c:v>4.0296894999999998E-9</c:v>
                </c:pt>
                <c:pt idx="47755">
                  <c:v>4.0291139E-9</c:v>
                </c:pt>
                <c:pt idx="47756">
                  <c:v>4.0285384000000001E-9</c:v>
                </c:pt>
                <c:pt idx="47757">
                  <c:v>4.0279632999999996E-9</c:v>
                </c:pt>
                <c:pt idx="47758">
                  <c:v>4.0273881999999999E-9</c:v>
                </c:pt>
                <c:pt idx="47759">
                  <c:v>4.0268131000000002E-9</c:v>
                </c:pt>
                <c:pt idx="47760">
                  <c:v>4.0262379999999997E-9</c:v>
                </c:pt>
                <c:pt idx="47761">
                  <c:v>4.0256629E-9</c:v>
                </c:pt>
                <c:pt idx="47762">
                  <c:v>4.0250882999999997E-9</c:v>
                </c:pt>
                <c:pt idx="47763">
                  <c:v>4.0245136000000001E-9</c:v>
                </c:pt>
                <c:pt idx="47764">
                  <c:v>4.0239389999999997E-9</c:v>
                </c:pt>
                <c:pt idx="47765">
                  <c:v>4.0233643000000002E-9</c:v>
                </c:pt>
                <c:pt idx="47766">
                  <c:v>4.0227896999999998E-9</c:v>
                </c:pt>
                <c:pt idx="47767">
                  <c:v>4.0222154000000004E-9</c:v>
                </c:pt>
                <c:pt idx="47768">
                  <c:v>4.0216412000000002E-9</c:v>
                </c:pt>
                <c:pt idx="47769">
                  <c:v>4.0210669999999999E-9</c:v>
                </c:pt>
                <c:pt idx="47770">
                  <c:v>4.0204927999999997E-9</c:v>
                </c:pt>
                <c:pt idx="47771">
                  <c:v>4.0199186000000003E-9</c:v>
                </c:pt>
                <c:pt idx="47772">
                  <c:v>4.0193449000000002E-9</c:v>
                </c:pt>
                <c:pt idx="47773">
                  <c:v>4.0187711000000001E-9</c:v>
                </c:pt>
                <c:pt idx="47774">
                  <c:v>4.0181973E-9</c:v>
                </c:pt>
                <c:pt idx="47775">
                  <c:v>4.0176235999999999E-9</c:v>
                </c:pt>
                <c:pt idx="47776">
                  <c:v>4.0170497999999998E-9</c:v>
                </c:pt>
                <c:pt idx="47777">
                  <c:v>4.0164764999999999E-9</c:v>
                </c:pt>
                <c:pt idx="47778">
                  <c:v>4.0159031999999999E-9</c:v>
                </c:pt>
                <c:pt idx="47779">
                  <c:v>4.0153298E-9</c:v>
                </c:pt>
                <c:pt idx="47780">
                  <c:v>4.0147565E-9</c:v>
                </c:pt>
                <c:pt idx="47781">
                  <c:v>4.0141832000000001E-9</c:v>
                </c:pt>
                <c:pt idx="47782">
                  <c:v>4.0136103000000003E-9</c:v>
                </c:pt>
                <c:pt idx="47783">
                  <c:v>4.0130374999999996E-9</c:v>
                </c:pt>
                <c:pt idx="47784">
                  <c:v>4.0124645999999998E-9</c:v>
                </c:pt>
                <c:pt idx="47785">
                  <c:v>4.0118917E-9</c:v>
                </c:pt>
                <c:pt idx="47786">
                  <c:v>4.0113188000000002E-9</c:v>
                </c:pt>
                <c:pt idx="47787">
                  <c:v>4.0107463999999997E-9</c:v>
                </c:pt>
                <c:pt idx="47788">
                  <c:v>4.0101740000000001E-9</c:v>
                </c:pt>
                <c:pt idx="47789">
                  <c:v>4.0096015000000004E-9</c:v>
                </c:pt>
                <c:pt idx="47790">
                  <c:v>4.0090290999999999E-9</c:v>
                </c:pt>
                <c:pt idx="47791">
                  <c:v>4.0084571000000003E-9</c:v>
                </c:pt>
                <c:pt idx="47792">
                  <c:v>4.0078851E-9</c:v>
                </c:pt>
                <c:pt idx="47793">
                  <c:v>4.0073130999999996E-9</c:v>
                </c:pt>
                <c:pt idx="47794">
                  <c:v>4.0067412000000001E-9</c:v>
                </c:pt>
                <c:pt idx="47795">
                  <c:v>4.0061691999999998E-9</c:v>
                </c:pt>
                <c:pt idx="47796">
                  <c:v>4.0055976000000004E-9</c:v>
                </c:pt>
                <c:pt idx="47797">
                  <c:v>4.0050261000000002E-9</c:v>
                </c:pt>
                <c:pt idx="47798">
                  <c:v>4.0044544999999999E-9</c:v>
                </c:pt>
                <c:pt idx="47799">
                  <c:v>4.0038829999999997E-9</c:v>
                </c:pt>
                <c:pt idx="47800">
                  <c:v>4.0033115000000004E-9</c:v>
                </c:pt>
                <c:pt idx="47801">
                  <c:v>4.0027404000000003E-9</c:v>
                </c:pt>
                <c:pt idx="47802">
                  <c:v>4.0021693000000002E-9</c:v>
                </c:pt>
                <c:pt idx="47803">
                  <c:v>4.0015982000000002E-9</c:v>
                </c:pt>
                <c:pt idx="47804">
                  <c:v>4.0010271000000001E-9</c:v>
                </c:pt>
                <c:pt idx="47805">
                  <c:v>4.000456E-9</c:v>
                </c:pt>
                <c:pt idx="47806">
                  <c:v>3.9998853000000001E-9</c:v>
                </c:pt>
                <c:pt idx="47807">
                  <c:v>3.9993147000000002E-9</c:v>
                </c:pt>
                <c:pt idx="47808">
                  <c:v>3.9987440000000002E-9</c:v>
                </c:pt>
                <c:pt idx="47809">
                  <c:v>3.9981733000000003E-9</c:v>
                </c:pt>
                <c:pt idx="47810">
                  <c:v>3.9976027000000004E-9</c:v>
                </c:pt>
                <c:pt idx="47811">
                  <c:v>3.9970324999999998E-9</c:v>
                </c:pt>
                <c:pt idx="47812">
                  <c:v>3.9964623E-9</c:v>
                </c:pt>
                <c:pt idx="47813">
                  <c:v>3.9958921000000002E-9</c:v>
                </c:pt>
                <c:pt idx="47814">
                  <c:v>3.9953219000000004E-9</c:v>
                </c:pt>
                <c:pt idx="47815">
                  <c:v>3.9947515999999998E-9</c:v>
                </c:pt>
                <c:pt idx="47816">
                  <c:v>3.9941819000000001E-9</c:v>
                </c:pt>
                <c:pt idx="47817">
                  <c:v>3.9936120999999997E-9</c:v>
                </c:pt>
                <c:pt idx="47818">
                  <c:v>3.9930423E-9</c:v>
                </c:pt>
                <c:pt idx="47819">
                  <c:v>3.9924726000000004E-9</c:v>
                </c:pt>
                <c:pt idx="47820">
                  <c:v>3.9919027999999999E-9</c:v>
                </c:pt>
                <c:pt idx="47821">
                  <c:v>3.9913335000000004E-9</c:v>
                </c:pt>
                <c:pt idx="47822">
                  <c:v>3.9907642000000001E-9</c:v>
                </c:pt>
                <c:pt idx="47823">
                  <c:v>3.9901947999999997E-9</c:v>
                </c:pt>
                <c:pt idx="47824">
                  <c:v>3.9896255000000002E-9</c:v>
                </c:pt>
                <c:pt idx="47825">
                  <c:v>3.9890566E-9</c:v>
                </c:pt>
                <c:pt idx="47826">
                  <c:v>3.9884877999999999E-9</c:v>
                </c:pt>
                <c:pt idx="47827">
                  <c:v>3.9879188999999997E-9</c:v>
                </c:pt>
                <c:pt idx="47828">
                  <c:v>3.9873500000000003E-9</c:v>
                </c:pt>
                <c:pt idx="47829">
                  <c:v>3.9867811000000001E-9</c:v>
                </c:pt>
                <c:pt idx="47830">
                  <c:v>3.9862127000000001E-9</c:v>
                </c:pt>
                <c:pt idx="47831">
                  <c:v>3.9856443E-9</c:v>
                </c:pt>
                <c:pt idx="47832">
                  <c:v>3.9850758E-9</c:v>
                </c:pt>
                <c:pt idx="47833">
                  <c:v>3.9845073999999999E-9</c:v>
                </c:pt>
                <c:pt idx="47834">
                  <c:v>3.9839389999999999E-9</c:v>
                </c:pt>
                <c:pt idx="47835">
                  <c:v>3.983371E-9</c:v>
                </c:pt>
                <c:pt idx="47836">
                  <c:v>3.9828030000000001E-9</c:v>
                </c:pt>
                <c:pt idx="47837">
                  <c:v>3.9822350000000002E-9</c:v>
                </c:pt>
                <c:pt idx="47838">
                  <c:v>3.9816670000000002E-9</c:v>
                </c:pt>
                <c:pt idx="47839">
                  <c:v>3.9810994999999997E-9</c:v>
                </c:pt>
                <c:pt idx="47840">
                  <c:v>3.9805318999999999E-9</c:v>
                </c:pt>
                <c:pt idx="47841">
                  <c:v>3.9799644000000001E-9</c:v>
                </c:pt>
                <c:pt idx="47842">
                  <c:v>3.9793968000000004E-9</c:v>
                </c:pt>
                <c:pt idx="47843">
                  <c:v>3.9788292999999998E-9</c:v>
                </c:pt>
                <c:pt idx="47844">
                  <c:v>3.9782622000000002E-9</c:v>
                </c:pt>
                <c:pt idx="47845">
                  <c:v>3.9776950999999997E-9</c:v>
                </c:pt>
                <c:pt idx="47846">
                  <c:v>3.9771280000000001E-9</c:v>
                </c:pt>
                <c:pt idx="47847">
                  <c:v>3.9765608999999996E-9</c:v>
                </c:pt>
                <c:pt idx="47848">
                  <c:v>3.9759942000000001E-9</c:v>
                </c:pt>
                <c:pt idx="47849">
                  <c:v>3.9754274999999998E-9</c:v>
                </c:pt>
                <c:pt idx="47850">
                  <c:v>3.9748609000000004E-9</c:v>
                </c:pt>
                <c:pt idx="47851">
                  <c:v>3.9742942E-9</c:v>
                </c:pt>
                <c:pt idx="47852">
                  <c:v>3.9737275999999997E-9</c:v>
                </c:pt>
                <c:pt idx="47853">
                  <c:v>3.9731614000000004E-9</c:v>
                </c:pt>
                <c:pt idx="47854">
                  <c:v>3.9725951000000002E-9</c:v>
                </c:pt>
                <c:pt idx="47855">
                  <c:v>3.9720289E-9</c:v>
                </c:pt>
                <c:pt idx="47856">
                  <c:v>3.9714626999999999E-9</c:v>
                </c:pt>
                <c:pt idx="47857">
                  <c:v>3.9708964999999997E-9</c:v>
                </c:pt>
                <c:pt idx="47858">
                  <c:v>3.9703306999999997E-9</c:v>
                </c:pt>
                <c:pt idx="47859">
                  <c:v>3.9697649999999997E-9</c:v>
                </c:pt>
                <c:pt idx="47860">
                  <c:v>3.9691991999999996E-9</c:v>
                </c:pt>
                <c:pt idx="47861">
                  <c:v>3.9686333999999996E-9</c:v>
                </c:pt>
                <c:pt idx="47862">
                  <c:v>3.9680680999999997E-9</c:v>
                </c:pt>
                <c:pt idx="47863">
                  <c:v>3.9675027999999999E-9</c:v>
                </c:pt>
                <c:pt idx="47864">
                  <c:v>3.9669374E-9</c:v>
                </c:pt>
                <c:pt idx="47865">
                  <c:v>3.9663721000000001E-9</c:v>
                </c:pt>
                <c:pt idx="47866">
                  <c:v>3.9658068000000002E-9</c:v>
                </c:pt>
                <c:pt idx="47867">
                  <c:v>3.9652418999999996E-9</c:v>
                </c:pt>
                <c:pt idx="47868">
                  <c:v>3.9646769999999999E-9</c:v>
                </c:pt>
                <c:pt idx="47869">
                  <c:v>3.9641121000000001E-9</c:v>
                </c:pt>
                <c:pt idx="47870">
                  <c:v>3.9635473000000004E-9</c:v>
                </c:pt>
                <c:pt idx="47871">
                  <c:v>3.9629828E-9</c:v>
                </c:pt>
                <c:pt idx="47872">
                  <c:v>3.9624184000000004E-9</c:v>
                </c:pt>
                <c:pt idx="47873">
                  <c:v>3.961854E-9</c:v>
                </c:pt>
                <c:pt idx="47874">
                  <c:v>3.9612895000000003E-9</c:v>
                </c:pt>
                <c:pt idx="47875">
                  <c:v>3.9607250999999999E-9</c:v>
                </c:pt>
                <c:pt idx="47876">
                  <c:v>3.9601610999999996E-9</c:v>
                </c:pt>
                <c:pt idx="47877">
                  <c:v>3.9595971000000002E-9</c:v>
                </c:pt>
                <c:pt idx="47878">
                  <c:v>3.9590330999999999E-9</c:v>
                </c:pt>
                <c:pt idx="47879">
                  <c:v>3.9584690999999996E-9</c:v>
                </c:pt>
                <c:pt idx="47880">
                  <c:v>3.9579056000000003E-9</c:v>
                </c:pt>
                <c:pt idx="47881">
                  <c:v>3.9573420000000001E-9</c:v>
                </c:pt>
                <c:pt idx="47882">
                  <c:v>3.9567785E-9</c:v>
                </c:pt>
                <c:pt idx="47883">
                  <c:v>3.9562148999999998E-9</c:v>
                </c:pt>
                <c:pt idx="47884">
                  <c:v>3.9556513999999997E-9</c:v>
                </c:pt>
                <c:pt idx="47885">
                  <c:v>3.9550882999999997E-9</c:v>
                </c:pt>
                <c:pt idx="47886">
                  <c:v>3.9545251999999997E-9</c:v>
                </c:pt>
                <c:pt idx="47887">
                  <c:v>3.9539619999999997E-9</c:v>
                </c:pt>
                <c:pt idx="47888">
                  <c:v>3.9533988999999997E-9</c:v>
                </c:pt>
                <c:pt idx="47889">
                  <c:v>3.9528357999999997E-9</c:v>
                </c:pt>
                <c:pt idx="47890">
                  <c:v>3.9522731999999998E-9</c:v>
                </c:pt>
                <c:pt idx="47891">
                  <c:v>3.9517104999999999E-9</c:v>
                </c:pt>
                <c:pt idx="47892">
                  <c:v>3.9511479000000001E-9</c:v>
                </c:pt>
                <c:pt idx="47893">
                  <c:v>3.9505852000000002E-9</c:v>
                </c:pt>
                <c:pt idx="47894">
                  <c:v>3.9500229999999997E-9</c:v>
                </c:pt>
                <c:pt idx="47895">
                  <c:v>3.9494608E-9</c:v>
                </c:pt>
                <c:pt idx="47896">
                  <c:v>3.9488985000000002E-9</c:v>
                </c:pt>
                <c:pt idx="47897">
                  <c:v>3.9483362999999997E-9</c:v>
                </c:pt>
                <c:pt idx="47898">
                  <c:v>3.9477746000000001E-9</c:v>
                </c:pt>
                <c:pt idx="47899">
                  <c:v>3.9472127999999997E-9</c:v>
                </c:pt>
                <c:pt idx="47900">
                  <c:v>3.9466510000000001E-9</c:v>
                </c:pt>
                <c:pt idx="47901">
                  <c:v>3.9460891999999997E-9</c:v>
                </c:pt>
                <c:pt idx="47902">
                  <c:v>3.9455275000000002E-9</c:v>
                </c:pt>
                <c:pt idx="47903">
                  <c:v>3.9449660999999999E-9</c:v>
                </c:pt>
                <c:pt idx="47904">
                  <c:v>3.9444047999999996E-9</c:v>
                </c:pt>
                <c:pt idx="47905">
                  <c:v>3.9438435000000002E-9</c:v>
                </c:pt>
                <c:pt idx="47906">
                  <c:v>3.9432820999999999E-9</c:v>
                </c:pt>
                <c:pt idx="47907">
                  <c:v>3.9427212999999998E-9</c:v>
                </c:pt>
                <c:pt idx="47908">
                  <c:v>3.9421603999999997E-9</c:v>
                </c:pt>
                <c:pt idx="47909">
                  <c:v>3.9415995000000004E-9</c:v>
                </c:pt>
                <c:pt idx="47910">
                  <c:v>3.9410386000000002E-9</c:v>
                </c:pt>
                <c:pt idx="47911">
                  <c:v>3.9404777000000001E-9</c:v>
                </c:pt>
                <c:pt idx="47912">
                  <c:v>3.9399173000000002E-9</c:v>
                </c:pt>
                <c:pt idx="47913">
                  <c:v>3.9393568000000001E-9</c:v>
                </c:pt>
                <c:pt idx="47914">
                  <c:v>3.9387964000000002E-9</c:v>
                </c:pt>
                <c:pt idx="47915">
                  <c:v>3.9382360000000002E-9</c:v>
                </c:pt>
                <c:pt idx="47916">
                  <c:v>3.9376760000000004E-9</c:v>
                </c:pt>
                <c:pt idx="47917">
                  <c:v>3.9371159999999997E-9</c:v>
                </c:pt>
                <c:pt idx="47918">
                  <c:v>3.9365559999999999E-9</c:v>
                </c:pt>
                <c:pt idx="47919">
                  <c:v>3.935996E-9</c:v>
                </c:pt>
                <c:pt idx="47920">
                  <c:v>3.9354360000000002E-9</c:v>
                </c:pt>
                <c:pt idx="47921">
                  <c:v>3.9348763999999996E-9</c:v>
                </c:pt>
                <c:pt idx="47922">
                  <c:v>3.9343169E-9</c:v>
                </c:pt>
                <c:pt idx="47923">
                  <c:v>3.9337573000000002E-9</c:v>
                </c:pt>
                <c:pt idx="47924">
                  <c:v>3.9331977999999997E-9</c:v>
                </c:pt>
                <c:pt idx="47925">
                  <c:v>3.9326387000000002E-9</c:v>
                </c:pt>
                <c:pt idx="47926">
                  <c:v>3.9320795999999998E-9</c:v>
                </c:pt>
                <c:pt idx="47927">
                  <c:v>3.9315204000000002E-9</c:v>
                </c:pt>
                <c:pt idx="47928">
                  <c:v>3.9309612999999998E-9</c:v>
                </c:pt>
                <c:pt idx="47929">
                  <c:v>3.9304022000000003E-9</c:v>
                </c:pt>
                <c:pt idx="47930">
                  <c:v>3.9298436000000001E-9</c:v>
                </c:pt>
                <c:pt idx="47931">
                  <c:v>3.9292848999999998E-9</c:v>
                </c:pt>
                <c:pt idx="47932">
                  <c:v>3.9287262000000004E-9</c:v>
                </c:pt>
                <c:pt idx="47933">
                  <c:v>3.9281676000000002E-9</c:v>
                </c:pt>
                <c:pt idx="47934">
                  <c:v>3.9276093E-9</c:v>
                </c:pt>
                <c:pt idx="47935">
                  <c:v>3.9270510999999999E-9</c:v>
                </c:pt>
                <c:pt idx="47936">
                  <c:v>3.9264928999999998E-9</c:v>
                </c:pt>
                <c:pt idx="47937">
                  <c:v>3.9259346999999997E-9</c:v>
                </c:pt>
                <c:pt idx="47938">
                  <c:v>3.9253764999999997E-9</c:v>
                </c:pt>
                <c:pt idx="47939">
                  <c:v>3.9248186999999997E-9</c:v>
                </c:pt>
                <c:pt idx="47940">
                  <c:v>3.9242608999999997E-9</c:v>
                </c:pt>
                <c:pt idx="47941">
                  <c:v>3.9237030999999998E-9</c:v>
                </c:pt>
                <c:pt idx="47942">
                  <c:v>3.9231453999999998E-9</c:v>
                </c:pt>
                <c:pt idx="47943">
                  <c:v>3.922588E-9</c:v>
                </c:pt>
                <c:pt idx="47944">
                  <c:v>3.9220307000000002E-9</c:v>
                </c:pt>
                <c:pt idx="47945">
                  <c:v>3.9214734000000004E-9</c:v>
                </c:pt>
                <c:pt idx="47946">
                  <c:v>3.9209159999999997E-9</c:v>
                </c:pt>
                <c:pt idx="47947">
                  <c:v>3.9203591E-9</c:v>
                </c:pt>
                <c:pt idx="47948">
                  <c:v>3.9198023000000004E-9</c:v>
                </c:pt>
                <c:pt idx="47949">
                  <c:v>3.9192453999999999E-9</c:v>
                </c:pt>
                <c:pt idx="47950">
                  <c:v>3.9186885000000002E-9</c:v>
                </c:pt>
                <c:pt idx="47951">
                  <c:v>3.9181315999999997E-9</c:v>
                </c:pt>
                <c:pt idx="47952">
                  <c:v>3.9175752000000002E-9</c:v>
                </c:pt>
                <c:pt idx="47953">
                  <c:v>3.9170186999999998E-9</c:v>
                </c:pt>
                <c:pt idx="47954">
                  <c:v>3.9164623000000003E-9</c:v>
                </c:pt>
                <c:pt idx="47955">
                  <c:v>3.9159057999999999E-9</c:v>
                </c:pt>
                <c:pt idx="47956">
                  <c:v>3.9153497999999997E-9</c:v>
                </c:pt>
                <c:pt idx="47957">
                  <c:v>3.9147938000000003E-9</c:v>
                </c:pt>
                <c:pt idx="47958">
                  <c:v>3.9142378E-9</c:v>
                </c:pt>
                <c:pt idx="47959">
                  <c:v>3.9136817999999998E-9</c:v>
                </c:pt>
                <c:pt idx="47960">
                  <c:v>3.9131257999999996E-9</c:v>
                </c:pt>
                <c:pt idx="47961">
                  <c:v>3.9125703000000004E-9</c:v>
                </c:pt>
                <c:pt idx="47962">
                  <c:v>3.9120147000000003E-9</c:v>
                </c:pt>
                <c:pt idx="47963">
                  <c:v>3.9114592000000002E-9</c:v>
                </c:pt>
                <c:pt idx="47964">
                  <c:v>3.9109036000000001E-9</c:v>
                </c:pt>
                <c:pt idx="47965">
                  <c:v>3.9103485000000002E-9</c:v>
                </c:pt>
                <c:pt idx="47966">
                  <c:v>3.9097934000000003E-9</c:v>
                </c:pt>
                <c:pt idx="47967">
                  <c:v>3.9092383000000003E-9</c:v>
                </c:pt>
                <c:pt idx="47968">
                  <c:v>3.9086832000000004E-9</c:v>
                </c:pt>
                <c:pt idx="47969">
                  <c:v>3.9081284999999998E-9</c:v>
                </c:pt>
                <c:pt idx="47970">
                  <c:v>3.9075738E-9</c:v>
                </c:pt>
                <c:pt idx="47971">
                  <c:v>3.9070192000000002E-9</c:v>
                </c:pt>
                <c:pt idx="47972">
                  <c:v>3.9064645000000004E-9</c:v>
                </c:pt>
                <c:pt idx="47973">
                  <c:v>3.9059097999999997E-9</c:v>
                </c:pt>
                <c:pt idx="47974">
                  <c:v>3.9053556000000001E-9</c:v>
                </c:pt>
                <c:pt idx="47975">
                  <c:v>3.9048013999999996E-9</c:v>
                </c:pt>
                <c:pt idx="47976">
                  <c:v>3.9042470999999999E-9</c:v>
                </c:pt>
                <c:pt idx="47977">
                  <c:v>3.9036929000000003E-9</c:v>
                </c:pt>
                <c:pt idx="47978">
                  <c:v>3.9031390999999999E-9</c:v>
                </c:pt>
                <c:pt idx="47979">
                  <c:v>3.9025853999999996E-9</c:v>
                </c:pt>
                <c:pt idx="47980">
                  <c:v>3.9020316000000001E-9</c:v>
                </c:pt>
                <c:pt idx="47981">
                  <c:v>3.9014777999999998E-9</c:v>
                </c:pt>
                <c:pt idx="47982">
                  <c:v>3.9009240000000002E-9</c:v>
                </c:pt>
                <c:pt idx="47983">
                  <c:v>3.9003707000000001E-9</c:v>
                </c:pt>
                <c:pt idx="47984">
                  <c:v>3.8998173999999999E-9</c:v>
                </c:pt>
                <c:pt idx="47985">
                  <c:v>3.8992639999999997E-9</c:v>
                </c:pt>
                <c:pt idx="47986">
                  <c:v>3.8987107000000003E-9</c:v>
                </c:pt>
                <c:pt idx="47987">
                  <c:v>3.8981578000000002E-9</c:v>
                </c:pt>
                <c:pt idx="47988">
                  <c:v>3.8976049000000002E-9</c:v>
                </c:pt>
                <c:pt idx="47989">
                  <c:v>3.8970520000000001E-9</c:v>
                </c:pt>
                <c:pt idx="47990">
                  <c:v>3.8964991000000001E-9</c:v>
                </c:pt>
                <c:pt idx="47991">
                  <c:v>3.8959467000000002E-9</c:v>
                </c:pt>
                <c:pt idx="47992">
                  <c:v>3.8953942000000002E-9</c:v>
                </c:pt>
                <c:pt idx="47993">
                  <c:v>3.8948418000000003E-9</c:v>
                </c:pt>
                <c:pt idx="47994">
                  <c:v>3.8942893000000004E-9</c:v>
                </c:pt>
                <c:pt idx="47995">
                  <c:v>3.8937368999999997E-9</c:v>
                </c:pt>
                <c:pt idx="47996">
                  <c:v>3.8931848999999999E-9</c:v>
                </c:pt>
                <c:pt idx="47997">
                  <c:v>3.8926329000000001E-9</c:v>
                </c:pt>
                <c:pt idx="47998">
                  <c:v>3.8920809000000004E-9</c:v>
                </c:pt>
                <c:pt idx="47999">
                  <c:v>3.8915288999999998E-9</c:v>
                </c:pt>
                <c:pt idx="48000">
                  <c:v>8.4667059000000002E-4</c:v>
                </c:pt>
                <c:pt idx="48001">
                  <c:v>1.6929819E-3</c:v>
                </c:pt>
                <c:pt idx="48002">
                  <c:v>2.5389402E-3</c:v>
                </c:pt>
                <c:pt idx="48003">
                  <c:v>3.3845470999999999E-3</c:v>
                </c:pt>
                <c:pt idx="48004">
                  <c:v>4.2298040000000002E-3</c:v>
                </c:pt>
                <c:pt idx="48005">
                  <c:v>5.0747120000000003E-3</c:v>
                </c:pt>
                <c:pt idx="48006">
                  <c:v>5.9192721000000002E-3</c:v>
                </c:pt>
                <c:pt idx="48007">
                  <c:v>6.7634853000000002E-3</c:v>
                </c:pt>
                <c:pt idx="48008">
                  <c:v>7.6073520000000004E-3</c:v>
                </c:pt>
                <c:pt idx="48009">
                  <c:v>8.4508732000000003E-3</c:v>
                </c:pt>
                <c:pt idx="48010">
                  <c:v>9.2940507000000006E-3</c:v>
                </c:pt>
                <c:pt idx="48011">
                  <c:v>1.0136885E-2</c:v>
                </c:pt>
                <c:pt idx="48012">
                  <c:v>1.0979375E-2</c:v>
                </c:pt>
                <c:pt idx="48013">
                  <c:v>1.1821523E-2</c:v>
                </c:pt>
                <c:pt idx="48014">
                  <c:v>1.266333E-2</c:v>
                </c:pt>
                <c:pt idx="48015">
                  <c:v>1.3504797000000001E-2</c:v>
                </c:pt>
                <c:pt idx="48016">
                  <c:v>1.4345923E-2</c:v>
                </c:pt>
                <c:pt idx="48017">
                  <c:v>1.5186710000000001E-2</c:v>
                </c:pt>
                <c:pt idx="48018">
                  <c:v>1.6027158E-2</c:v>
                </c:pt>
                <c:pt idx="48019">
                  <c:v>1.6867269000000001E-2</c:v>
                </c:pt>
                <c:pt idx="48020">
                  <c:v>1.7707041999999999E-2</c:v>
                </c:pt>
                <c:pt idx="48021">
                  <c:v>1.8546479000000001E-2</c:v>
                </c:pt>
                <c:pt idx="48022">
                  <c:v>1.9385579999999999E-2</c:v>
                </c:pt>
                <c:pt idx="48023">
                  <c:v>2.0224346000000001E-2</c:v>
                </c:pt>
                <c:pt idx="48024">
                  <c:v>2.1062778000000001E-2</c:v>
                </c:pt>
                <c:pt idx="48025">
                  <c:v>2.1900875E-2</c:v>
                </c:pt>
                <c:pt idx="48026">
                  <c:v>2.2738639000000001E-2</c:v>
                </c:pt>
                <c:pt idx="48027">
                  <c:v>2.3576071000000001E-2</c:v>
                </c:pt>
                <c:pt idx="48028">
                  <c:v>2.4413172E-2</c:v>
                </c:pt>
                <c:pt idx="48029">
                  <c:v>2.5249941000000001E-2</c:v>
                </c:pt>
                <c:pt idx="48030">
                  <c:v>2.6086380999999999E-2</c:v>
                </c:pt>
                <c:pt idx="48031">
                  <c:v>2.6922489000000001E-2</c:v>
                </c:pt>
                <c:pt idx="48032">
                  <c:v>2.7758268999999999E-2</c:v>
                </c:pt>
                <c:pt idx="48033">
                  <c:v>2.8593719E-2</c:v>
                </c:pt>
                <c:pt idx="48034">
                  <c:v>2.9428842E-2</c:v>
                </c:pt>
                <c:pt idx="48035">
                  <c:v>3.0263636E-2</c:v>
                </c:pt>
                <c:pt idx="48036">
                  <c:v>3.1098105000000001E-2</c:v>
                </c:pt>
                <c:pt idx="48037">
                  <c:v>3.1932245999999997E-2</c:v>
                </c:pt>
                <c:pt idx="48038">
                  <c:v>3.2766062999999998E-2</c:v>
                </c:pt>
                <c:pt idx="48039">
                  <c:v>3.3599555000000003E-2</c:v>
                </c:pt>
                <c:pt idx="48040">
                  <c:v>3.4432723999999998E-2</c:v>
                </c:pt>
                <c:pt idx="48041">
                  <c:v>3.5265568999999997E-2</c:v>
                </c:pt>
                <c:pt idx="48042">
                  <c:v>3.6098089E-2</c:v>
                </c:pt>
                <c:pt idx="48043">
                  <c:v>3.6930288999999998E-2</c:v>
                </c:pt>
                <c:pt idx="48044">
                  <c:v>3.7762165E-2</c:v>
                </c:pt>
                <c:pt idx="48045">
                  <c:v>3.8593720999999998E-2</c:v>
                </c:pt>
                <c:pt idx="48046">
                  <c:v>3.9424955999999997E-2</c:v>
                </c:pt>
                <c:pt idx="48047">
                  <c:v>4.0255870999999999E-2</c:v>
                </c:pt>
                <c:pt idx="48048">
                  <c:v>4.1086469E-2</c:v>
                </c:pt>
                <c:pt idx="48049">
                  <c:v>4.1916746999999997E-2</c:v>
                </c:pt>
                <c:pt idx="48050">
                  <c:v>4.2746708000000001E-2</c:v>
                </c:pt>
                <c:pt idx="48051">
                  <c:v>4.3576349E-2</c:v>
                </c:pt>
                <c:pt idx="48052">
                  <c:v>4.4405673E-2</c:v>
                </c:pt>
                <c:pt idx="48053">
                  <c:v>4.5234683999999997E-2</c:v>
                </c:pt>
                <c:pt idx="48054">
                  <c:v>4.6063378000000002E-2</c:v>
                </c:pt>
                <c:pt idx="48055">
                  <c:v>4.6891756E-2</c:v>
                </c:pt>
                <c:pt idx="48056">
                  <c:v>4.7719821000000003E-2</c:v>
                </c:pt>
                <c:pt idx="48057">
                  <c:v>4.8547572999999997E-2</c:v>
                </c:pt>
                <c:pt idx="48058">
                  <c:v>4.9375013000000002E-2</c:v>
                </c:pt>
                <c:pt idx="48059">
                  <c:v>5.0202139E-2</c:v>
                </c:pt>
                <c:pt idx="48060">
                  <c:v>5.1028952000000002E-2</c:v>
                </c:pt>
                <c:pt idx="48061">
                  <c:v>5.1855456000000001E-2</c:v>
                </c:pt>
                <c:pt idx="48062">
                  <c:v>5.2681646999999998E-2</c:v>
                </c:pt>
                <c:pt idx="48063">
                  <c:v>5.3507528999999998E-2</c:v>
                </c:pt>
                <c:pt idx="48064">
                  <c:v>5.4333102000000001E-2</c:v>
                </c:pt>
                <c:pt idx="48065">
                  <c:v>5.5158366E-2</c:v>
                </c:pt>
                <c:pt idx="48066">
                  <c:v>5.5983324000000001E-2</c:v>
                </c:pt>
                <c:pt idx="48067">
                  <c:v>5.6807971999999998E-2</c:v>
                </c:pt>
                <c:pt idx="48068">
                  <c:v>5.7632316000000003E-2</c:v>
                </c:pt>
                <c:pt idx="48069">
                  <c:v>5.8456349999999997E-2</c:v>
                </c:pt>
                <c:pt idx="48070">
                  <c:v>5.9280078999999999E-2</c:v>
                </c:pt>
                <c:pt idx="48071">
                  <c:v>6.0103506000000001E-2</c:v>
                </c:pt>
                <c:pt idx="48072">
                  <c:v>6.0926626999999997E-2</c:v>
                </c:pt>
                <c:pt idx="48073">
                  <c:v>6.1749443000000001E-2</c:v>
                </c:pt>
                <c:pt idx="48074">
                  <c:v>6.2571957999999997E-2</c:v>
                </c:pt>
                <c:pt idx="48075">
                  <c:v>6.3394167000000001E-2</c:v>
                </c:pt>
                <c:pt idx="48076">
                  <c:v>6.4216076999999996E-2</c:v>
                </c:pt>
                <c:pt idx="48077">
                  <c:v>6.5037682999999999E-2</c:v>
                </c:pt>
                <c:pt idx="48078">
                  <c:v>6.5858990000000006E-2</c:v>
                </c:pt>
                <c:pt idx="48079">
                  <c:v>6.6679999000000004E-2</c:v>
                </c:pt>
                <c:pt idx="48080">
                  <c:v>6.7500702999999995E-2</c:v>
                </c:pt>
                <c:pt idx="48081">
                  <c:v>6.8321109000000005E-2</c:v>
                </c:pt>
                <c:pt idx="48082">
                  <c:v>6.9141217000000005E-2</c:v>
                </c:pt>
                <c:pt idx="48083">
                  <c:v>6.9961025999999996E-2</c:v>
                </c:pt>
                <c:pt idx="48084">
                  <c:v>7.0780538000000004E-2</c:v>
                </c:pt>
                <c:pt idx="48085">
                  <c:v>7.1599758999999999E-2</c:v>
                </c:pt>
                <c:pt idx="48086">
                  <c:v>7.2418681999999998E-2</c:v>
                </c:pt>
                <c:pt idx="48087">
                  <c:v>7.3237307000000001E-2</c:v>
                </c:pt>
                <c:pt idx="48088">
                  <c:v>7.4055642000000005E-2</c:v>
                </c:pt>
                <c:pt idx="48089">
                  <c:v>7.4873677999999999E-2</c:v>
                </c:pt>
                <c:pt idx="48090">
                  <c:v>7.5691423999999993E-2</c:v>
                </c:pt>
                <c:pt idx="48091">
                  <c:v>7.6508872000000006E-2</c:v>
                </c:pt>
                <c:pt idx="48092">
                  <c:v>7.7326030000000004E-2</c:v>
                </c:pt>
                <c:pt idx="48093">
                  <c:v>7.8142896000000003E-2</c:v>
                </c:pt>
                <c:pt idx="48094">
                  <c:v>7.8959472000000003E-2</c:v>
                </c:pt>
                <c:pt idx="48095">
                  <c:v>7.9775758000000002E-2</c:v>
                </c:pt>
                <c:pt idx="48096">
                  <c:v>8.0591753000000002E-2</c:v>
                </c:pt>
                <c:pt idx="48097">
                  <c:v>8.1407458000000002E-2</c:v>
                </c:pt>
                <c:pt idx="48098">
                  <c:v>8.2222871000000003E-2</c:v>
                </c:pt>
                <c:pt idx="48099">
                  <c:v>8.3038002E-2</c:v>
                </c:pt>
                <c:pt idx="48100">
                  <c:v>8.3852841999999997E-2</c:v>
                </c:pt>
                <c:pt idx="48101">
                  <c:v>8.4667400000000004E-2</c:v>
                </c:pt>
                <c:pt idx="48102">
                  <c:v>8.5481665999999998E-2</c:v>
                </c:pt>
                <c:pt idx="48103">
                  <c:v>8.6295649000000002E-2</c:v>
                </c:pt>
                <c:pt idx="48104">
                  <c:v>8.7109350000000002E-2</c:v>
                </c:pt>
                <c:pt idx="48105">
                  <c:v>8.7922759000000003E-2</c:v>
                </c:pt>
                <c:pt idx="48106">
                  <c:v>8.8735886E-2</c:v>
                </c:pt>
                <c:pt idx="48107">
                  <c:v>8.9548728999999994E-2</c:v>
                </c:pt>
                <c:pt idx="48108">
                  <c:v>9.0361289999999997E-2</c:v>
                </c:pt>
                <c:pt idx="48109">
                  <c:v>9.1173566999999997E-2</c:v>
                </c:pt>
                <c:pt idx="48110">
                  <c:v>9.1985560999999993E-2</c:v>
                </c:pt>
                <c:pt idx="48111">
                  <c:v>9.2797278999999996E-2</c:v>
                </c:pt>
                <c:pt idx="48112">
                  <c:v>9.3608714999999995E-2</c:v>
                </c:pt>
                <c:pt idx="48113">
                  <c:v>9.4419874000000001E-2</c:v>
                </c:pt>
                <c:pt idx="48114">
                  <c:v>9.5230751000000002E-2</c:v>
                </c:pt>
                <c:pt idx="48115">
                  <c:v>9.6041351999999997E-2</c:v>
                </c:pt>
                <c:pt idx="48116">
                  <c:v>9.6851669000000001E-2</c:v>
                </c:pt>
                <c:pt idx="48117">
                  <c:v>9.7661710999999998E-2</c:v>
                </c:pt>
                <c:pt idx="48118">
                  <c:v>9.8471478000000001E-2</c:v>
                </c:pt>
                <c:pt idx="48119">
                  <c:v>9.9280967999999997E-2</c:v>
                </c:pt>
                <c:pt idx="48120">
                  <c:v>0.1000902</c:v>
                </c:pt>
                <c:pt idx="48121">
                  <c:v>0.10089910000000001</c:v>
                </c:pt>
                <c:pt idx="48122">
                  <c:v>0.1017078</c:v>
                </c:pt>
                <c:pt idx="48123">
                  <c:v>0.1025162</c:v>
                </c:pt>
                <c:pt idx="48124">
                  <c:v>0.10332429999999999</c:v>
                </c:pt>
                <c:pt idx="48125">
                  <c:v>0.10413210000000001</c:v>
                </c:pt>
                <c:pt idx="48126">
                  <c:v>0.1049397</c:v>
                </c:pt>
                <c:pt idx="48127">
                  <c:v>0.10574699999999999</c:v>
                </c:pt>
                <c:pt idx="48128">
                  <c:v>0.106554</c:v>
                </c:pt>
                <c:pt idx="48129">
                  <c:v>0.10736080000000001</c:v>
                </c:pt>
                <c:pt idx="48130">
                  <c:v>0.10816729999999999</c:v>
                </c:pt>
                <c:pt idx="48131">
                  <c:v>0.1089735</c:v>
                </c:pt>
                <c:pt idx="48132">
                  <c:v>0.1097794</c:v>
                </c:pt>
                <c:pt idx="48133">
                  <c:v>0.11058510000000001</c:v>
                </c:pt>
                <c:pt idx="48134">
                  <c:v>0.1113905</c:v>
                </c:pt>
                <c:pt idx="48135">
                  <c:v>0.11219560000000001</c:v>
                </c:pt>
                <c:pt idx="48136">
                  <c:v>0.1130005</c:v>
                </c:pt>
                <c:pt idx="48137">
                  <c:v>0.11380510000000001</c:v>
                </c:pt>
                <c:pt idx="48138">
                  <c:v>0.1146095</c:v>
                </c:pt>
                <c:pt idx="48139">
                  <c:v>0.11541360000000001</c:v>
                </c:pt>
                <c:pt idx="48140">
                  <c:v>0.1162174</c:v>
                </c:pt>
                <c:pt idx="48141">
                  <c:v>0.1170209</c:v>
                </c:pt>
                <c:pt idx="48142">
                  <c:v>0.1178242</c:v>
                </c:pt>
                <c:pt idx="48143">
                  <c:v>0.1186272</c:v>
                </c:pt>
                <c:pt idx="48144">
                  <c:v>0.11942999999999999</c:v>
                </c:pt>
                <c:pt idx="48145">
                  <c:v>0.12023250000000001</c:v>
                </c:pt>
                <c:pt idx="48146">
                  <c:v>0.1210347</c:v>
                </c:pt>
                <c:pt idx="48147">
                  <c:v>0.12183670000000001</c:v>
                </c:pt>
                <c:pt idx="48148">
                  <c:v>0.12263839999999999</c:v>
                </c:pt>
                <c:pt idx="48149">
                  <c:v>0.12343990000000001</c:v>
                </c:pt>
                <c:pt idx="48150">
                  <c:v>0.12424109999999999</c:v>
                </c:pt>
                <c:pt idx="48151">
                  <c:v>0.12504199999999999</c:v>
                </c:pt>
                <c:pt idx="48152">
                  <c:v>0.1258427</c:v>
                </c:pt>
                <c:pt idx="48153">
                  <c:v>0.12664320000000001</c:v>
                </c:pt>
                <c:pt idx="48154">
                  <c:v>0.12744330000000001</c:v>
                </c:pt>
                <c:pt idx="48155">
                  <c:v>0.1282432</c:v>
                </c:pt>
                <c:pt idx="48156">
                  <c:v>0.12904289999999999</c:v>
                </c:pt>
                <c:pt idx="48157">
                  <c:v>0.12984229999999999</c:v>
                </c:pt>
                <c:pt idx="48158">
                  <c:v>0.13064139999999999</c:v>
                </c:pt>
                <c:pt idx="48159">
                  <c:v>0.13144030000000001</c:v>
                </c:pt>
                <c:pt idx="48160">
                  <c:v>0.132239</c:v>
                </c:pt>
                <c:pt idx="48161">
                  <c:v>0.1330374</c:v>
                </c:pt>
                <c:pt idx="48162">
                  <c:v>0.1338355</c:v>
                </c:pt>
                <c:pt idx="48163">
                  <c:v>0.13463339999999999</c:v>
                </c:pt>
                <c:pt idx="48164">
                  <c:v>0.135431</c:v>
                </c:pt>
                <c:pt idx="48165">
                  <c:v>0.1362284</c:v>
                </c:pt>
                <c:pt idx="48166">
                  <c:v>0.13702549999999999</c:v>
                </c:pt>
                <c:pt idx="48167">
                  <c:v>0.13782240000000001</c:v>
                </c:pt>
                <c:pt idx="48168">
                  <c:v>0.13861899999999999</c:v>
                </c:pt>
                <c:pt idx="48169">
                  <c:v>0.13941539999999999</c:v>
                </c:pt>
                <c:pt idx="48170">
                  <c:v>0.14021149999999999</c:v>
                </c:pt>
                <c:pt idx="48171">
                  <c:v>0.1410074</c:v>
                </c:pt>
                <c:pt idx="48172">
                  <c:v>0.14180309999999999</c:v>
                </c:pt>
                <c:pt idx="48173">
                  <c:v>0.14259849999999999</c:v>
                </c:pt>
                <c:pt idx="48174">
                  <c:v>0.14339360000000001</c:v>
                </c:pt>
                <c:pt idx="48175">
                  <c:v>0.1441885</c:v>
                </c:pt>
                <c:pt idx="48176">
                  <c:v>0.1449831</c:v>
                </c:pt>
                <c:pt idx="48177">
                  <c:v>0.14577760000000001</c:v>
                </c:pt>
                <c:pt idx="48178">
                  <c:v>0.1465717</c:v>
                </c:pt>
                <c:pt idx="48179">
                  <c:v>0.14736560000000001</c:v>
                </c:pt>
                <c:pt idx="48180">
                  <c:v>0.14815929999999999</c:v>
                </c:pt>
                <c:pt idx="48181">
                  <c:v>0.1489528</c:v>
                </c:pt>
                <c:pt idx="48182">
                  <c:v>0.14974599999999999</c:v>
                </c:pt>
                <c:pt idx="48183">
                  <c:v>0.1505389</c:v>
                </c:pt>
                <c:pt idx="48184">
                  <c:v>0.15133160000000001</c:v>
                </c:pt>
                <c:pt idx="48185">
                  <c:v>0.15212410000000001</c:v>
                </c:pt>
                <c:pt idx="48186">
                  <c:v>0.1529163</c:v>
                </c:pt>
                <c:pt idx="48187">
                  <c:v>0.15370829999999999</c:v>
                </c:pt>
                <c:pt idx="48188">
                  <c:v>0.1545001</c:v>
                </c:pt>
                <c:pt idx="48189">
                  <c:v>0.1552916</c:v>
                </c:pt>
                <c:pt idx="48190">
                  <c:v>0.1560829</c:v>
                </c:pt>
                <c:pt idx="48191">
                  <c:v>0.15687390000000001</c:v>
                </c:pt>
                <c:pt idx="48192">
                  <c:v>0.15766469999999999</c:v>
                </c:pt>
                <c:pt idx="48193">
                  <c:v>0.15845529999999999</c:v>
                </c:pt>
                <c:pt idx="48194">
                  <c:v>0.15924559999999999</c:v>
                </c:pt>
                <c:pt idx="48195">
                  <c:v>0.1600357</c:v>
                </c:pt>
                <c:pt idx="48196">
                  <c:v>0.16082560000000001</c:v>
                </c:pt>
                <c:pt idx="48197">
                  <c:v>0.16161519999999999</c:v>
                </c:pt>
                <c:pt idx="48198">
                  <c:v>0.16240460000000001</c:v>
                </c:pt>
                <c:pt idx="48199">
                  <c:v>0.1631938</c:v>
                </c:pt>
                <c:pt idx="48200">
                  <c:v>0.16398270000000001</c:v>
                </c:pt>
                <c:pt idx="48201">
                  <c:v>0.16477149999999999</c:v>
                </c:pt>
                <c:pt idx="48202">
                  <c:v>0.16555990000000001</c:v>
                </c:pt>
                <c:pt idx="48203">
                  <c:v>0.1663482</c:v>
                </c:pt>
                <c:pt idx="48204">
                  <c:v>0.16713620000000001</c:v>
                </c:pt>
                <c:pt idx="48205">
                  <c:v>0.16792389999999999</c:v>
                </c:pt>
                <c:pt idx="48206">
                  <c:v>0.16871149999999999</c:v>
                </c:pt>
                <c:pt idx="48207">
                  <c:v>0.16949880000000001</c:v>
                </c:pt>
                <c:pt idx="48208">
                  <c:v>0.17028589999999999</c:v>
                </c:pt>
                <c:pt idx="48209">
                  <c:v>0.1710728</c:v>
                </c:pt>
                <c:pt idx="48210">
                  <c:v>0.1718594</c:v>
                </c:pt>
                <c:pt idx="48211">
                  <c:v>0.17264579999999999</c:v>
                </c:pt>
                <c:pt idx="48212">
                  <c:v>0.173432</c:v>
                </c:pt>
                <c:pt idx="48213">
                  <c:v>0.17421800000000001</c:v>
                </c:pt>
                <c:pt idx="48214">
                  <c:v>0.17500370000000001</c:v>
                </c:pt>
                <c:pt idx="48215">
                  <c:v>0.17578920000000001</c:v>
                </c:pt>
                <c:pt idx="48216">
                  <c:v>0.1765745</c:v>
                </c:pt>
                <c:pt idx="48217">
                  <c:v>0.17735960000000001</c:v>
                </c:pt>
                <c:pt idx="48218">
                  <c:v>0.17814440000000001</c:v>
                </c:pt>
                <c:pt idx="48219">
                  <c:v>0.178929</c:v>
                </c:pt>
                <c:pt idx="48220">
                  <c:v>0.1797134</c:v>
                </c:pt>
                <c:pt idx="48221">
                  <c:v>0.18049760000000001</c:v>
                </c:pt>
                <c:pt idx="48222">
                  <c:v>0.18128159999999999</c:v>
                </c:pt>
                <c:pt idx="48223">
                  <c:v>0.18206530000000001</c:v>
                </c:pt>
                <c:pt idx="48224">
                  <c:v>0.18284880000000001</c:v>
                </c:pt>
                <c:pt idx="48225">
                  <c:v>0.18363209999999999</c:v>
                </c:pt>
                <c:pt idx="48226">
                  <c:v>0.1844152</c:v>
                </c:pt>
                <c:pt idx="48227">
                  <c:v>0.185198</c:v>
                </c:pt>
                <c:pt idx="48228">
                  <c:v>0.1859806</c:v>
                </c:pt>
                <c:pt idx="48229">
                  <c:v>0.18676309999999999</c:v>
                </c:pt>
                <c:pt idx="48230">
                  <c:v>0.1875453</c:v>
                </c:pt>
                <c:pt idx="48231">
                  <c:v>0.1883272</c:v>
                </c:pt>
                <c:pt idx="48232">
                  <c:v>0.189109</c:v>
                </c:pt>
                <c:pt idx="48233">
                  <c:v>0.18989049999999999</c:v>
                </c:pt>
                <c:pt idx="48234">
                  <c:v>0.19067190000000001</c:v>
                </c:pt>
                <c:pt idx="48235">
                  <c:v>0.19145300000000001</c:v>
                </c:pt>
                <c:pt idx="48236">
                  <c:v>0.19223390000000001</c:v>
                </c:pt>
                <c:pt idx="48237">
                  <c:v>0.19301460000000001</c:v>
                </c:pt>
                <c:pt idx="48238">
                  <c:v>0.1937951</c:v>
                </c:pt>
                <c:pt idx="48239">
                  <c:v>0.19457530000000001</c:v>
                </c:pt>
                <c:pt idx="48240">
                  <c:v>0.19535540000000001</c:v>
                </c:pt>
                <c:pt idx="48241">
                  <c:v>0.19613520000000001</c:v>
                </c:pt>
                <c:pt idx="48242">
                  <c:v>0.1969149</c:v>
                </c:pt>
                <c:pt idx="48243">
                  <c:v>0.19769429999999999</c:v>
                </c:pt>
                <c:pt idx="48244">
                  <c:v>0.1984735</c:v>
                </c:pt>
                <c:pt idx="48245">
                  <c:v>0.1992525</c:v>
                </c:pt>
                <c:pt idx="48246">
                  <c:v>0.2000313</c:v>
                </c:pt>
                <c:pt idx="48247">
                  <c:v>0.20080980000000001</c:v>
                </c:pt>
                <c:pt idx="48248">
                  <c:v>0.2015882</c:v>
                </c:pt>
                <c:pt idx="48249">
                  <c:v>0.2023663</c:v>
                </c:pt>
                <c:pt idx="48250">
                  <c:v>0.2031443</c:v>
                </c:pt>
                <c:pt idx="48251">
                  <c:v>0.20392199999999999</c:v>
                </c:pt>
                <c:pt idx="48252">
                  <c:v>0.20469960000000001</c:v>
                </c:pt>
                <c:pt idx="48253">
                  <c:v>0.20547689999999999</c:v>
                </c:pt>
                <c:pt idx="48254">
                  <c:v>0.20625399999999999</c:v>
                </c:pt>
                <c:pt idx="48255">
                  <c:v>0.20703099999999999</c:v>
                </c:pt>
                <c:pt idx="48256">
                  <c:v>0.20780770000000001</c:v>
                </c:pt>
                <c:pt idx="48257">
                  <c:v>0.2085842</c:v>
                </c:pt>
                <c:pt idx="48258">
                  <c:v>0.2093605</c:v>
                </c:pt>
                <c:pt idx="48259">
                  <c:v>0.21013660000000001</c:v>
                </c:pt>
                <c:pt idx="48260">
                  <c:v>0.2109125</c:v>
                </c:pt>
                <c:pt idx="48261">
                  <c:v>0.21168819999999999</c:v>
                </c:pt>
                <c:pt idx="48262">
                  <c:v>0.21246370000000001</c:v>
                </c:pt>
                <c:pt idx="48263">
                  <c:v>0.21323900000000001</c:v>
                </c:pt>
                <c:pt idx="48264">
                  <c:v>0.21401400000000001</c:v>
                </c:pt>
                <c:pt idx="48265">
                  <c:v>0.2147889</c:v>
                </c:pt>
                <c:pt idx="48266">
                  <c:v>0.21556359999999999</c:v>
                </c:pt>
                <c:pt idx="48267">
                  <c:v>0.21633810000000001</c:v>
                </c:pt>
                <c:pt idx="48268">
                  <c:v>0.21711240000000001</c:v>
                </c:pt>
                <c:pt idx="48269">
                  <c:v>0.21788650000000001</c:v>
                </c:pt>
                <c:pt idx="48270">
                  <c:v>0.2186604</c:v>
                </c:pt>
                <c:pt idx="48271">
                  <c:v>0.21943409999999999</c:v>
                </c:pt>
                <c:pt idx="48272">
                  <c:v>0.2202076</c:v>
                </c:pt>
                <c:pt idx="48273">
                  <c:v>0.22098090000000001</c:v>
                </c:pt>
                <c:pt idx="48274">
                  <c:v>0.22175400000000001</c:v>
                </c:pt>
                <c:pt idx="48275">
                  <c:v>0.2225269</c:v>
                </c:pt>
                <c:pt idx="48276">
                  <c:v>0.22329959999999999</c:v>
                </c:pt>
                <c:pt idx="48277">
                  <c:v>0.2240721</c:v>
                </c:pt>
                <c:pt idx="48278">
                  <c:v>0.2248444</c:v>
                </c:pt>
                <c:pt idx="48279">
                  <c:v>0.2256165</c:v>
                </c:pt>
                <c:pt idx="48280">
                  <c:v>0.22638839999999999</c:v>
                </c:pt>
                <c:pt idx="48281">
                  <c:v>0.22716020000000001</c:v>
                </c:pt>
                <c:pt idx="48282">
                  <c:v>0.22793169999999999</c:v>
                </c:pt>
                <c:pt idx="48283">
                  <c:v>0.22870309999999999</c:v>
                </c:pt>
                <c:pt idx="48284">
                  <c:v>0.22947419999999999</c:v>
                </c:pt>
                <c:pt idx="48285">
                  <c:v>0.23024520000000001</c:v>
                </c:pt>
                <c:pt idx="48286">
                  <c:v>0.231016</c:v>
                </c:pt>
                <c:pt idx="48287">
                  <c:v>0.23178650000000001</c:v>
                </c:pt>
                <c:pt idx="48288">
                  <c:v>0.23255690000000001</c:v>
                </c:pt>
                <c:pt idx="48289">
                  <c:v>0.23332710000000001</c:v>
                </c:pt>
                <c:pt idx="48290">
                  <c:v>0.2340971</c:v>
                </c:pt>
                <c:pt idx="48291">
                  <c:v>0.23486689999999999</c:v>
                </c:pt>
                <c:pt idx="48292">
                  <c:v>0.2356366</c:v>
                </c:pt>
                <c:pt idx="48293">
                  <c:v>0.23640600000000001</c:v>
                </c:pt>
                <c:pt idx="48294">
                  <c:v>0.23717530000000001</c:v>
                </c:pt>
                <c:pt idx="48295">
                  <c:v>0.2379443</c:v>
                </c:pt>
                <c:pt idx="48296">
                  <c:v>0.23871319999999999</c:v>
                </c:pt>
                <c:pt idx="48297">
                  <c:v>0.2394819</c:v>
                </c:pt>
                <c:pt idx="48298">
                  <c:v>0.2402504</c:v>
                </c:pt>
                <c:pt idx="48299">
                  <c:v>0.2410187</c:v>
                </c:pt>
                <c:pt idx="48300">
                  <c:v>0.2417869</c:v>
                </c:pt>
                <c:pt idx="48301">
                  <c:v>0.24255479999999999</c:v>
                </c:pt>
                <c:pt idx="48302">
                  <c:v>0.2433226</c:v>
                </c:pt>
                <c:pt idx="48303">
                  <c:v>0.24409020000000001</c:v>
                </c:pt>
                <c:pt idx="48304">
                  <c:v>0.24485760000000001</c:v>
                </c:pt>
                <c:pt idx="48305">
                  <c:v>0.2456248</c:v>
                </c:pt>
                <c:pt idx="48306">
                  <c:v>0.24639179999999999</c:v>
                </c:pt>
                <c:pt idx="48307">
                  <c:v>0.24715870000000001</c:v>
                </c:pt>
                <c:pt idx="48308">
                  <c:v>0.24792529999999999</c:v>
                </c:pt>
                <c:pt idx="48309">
                  <c:v>0.24869179999999999</c:v>
                </c:pt>
                <c:pt idx="48310">
                  <c:v>0.24945809999999999</c:v>
                </c:pt>
                <c:pt idx="48311">
                  <c:v>0.25022430000000001</c:v>
                </c:pt>
                <c:pt idx="48312">
                  <c:v>0.2509902</c:v>
                </c:pt>
                <c:pt idx="48313">
                  <c:v>0.25175599999999998</c:v>
                </c:pt>
                <c:pt idx="48314">
                  <c:v>0.25252160000000001</c:v>
                </c:pt>
                <c:pt idx="48315">
                  <c:v>0.25328699999999998</c:v>
                </c:pt>
                <c:pt idx="48316">
                  <c:v>0.25405220000000001</c:v>
                </c:pt>
                <c:pt idx="48317">
                  <c:v>0.25481730000000002</c:v>
                </c:pt>
                <c:pt idx="48318">
                  <c:v>0.25558219999999998</c:v>
                </c:pt>
                <c:pt idx="48319">
                  <c:v>0.25634689999999999</c:v>
                </c:pt>
                <c:pt idx="48320">
                  <c:v>0.25711139999999999</c:v>
                </c:pt>
                <c:pt idx="48321">
                  <c:v>0.25787569999999999</c:v>
                </c:pt>
                <c:pt idx="48322">
                  <c:v>0.25863989999999998</c:v>
                </c:pt>
                <c:pt idx="48323">
                  <c:v>0.25940390000000002</c:v>
                </c:pt>
                <c:pt idx="48324">
                  <c:v>0.2601677</c:v>
                </c:pt>
                <c:pt idx="48325">
                  <c:v>0.26093129999999998</c:v>
                </c:pt>
                <c:pt idx="48326">
                  <c:v>0.2616947</c:v>
                </c:pt>
                <c:pt idx="48327">
                  <c:v>0.26245800000000002</c:v>
                </c:pt>
                <c:pt idx="48328">
                  <c:v>0.26322109999999999</c:v>
                </c:pt>
                <c:pt idx="48329">
                  <c:v>0.2639841</c:v>
                </c:pt>
                <c:pt idx="48330">
                  <c:v>0.2647468</c:v>
                </c:pt>
                <c:pt idx="48331">
                  <c:v>0.26550940000000001</c:v>
                </c:pt>
                <c:pt idx="48332">
                  <c:v>0.26627190000000001</c:v>
                </c:pt>
                <c:pt idx="48333">
                  <c:v>0.2670341</c:v>
                </c:pt>
                <c:pt idx="48334">
                  <c:v>0.26779619999999998</c:v>
                </c:pt>
                <c:pt idx="48335">
                  <c:v>0.26855810000000002</c:v>
                </c:pt>
                <c:pt idx="48336">
                  <c:v>0.2693198</c:v>
                </c:pt>
                <c:pt idx="48337">
                  <c:v>0.27008140000000003</c:v>
                </c:pt>
                <c:pt idx="48338">
                  <c:v>0.27084279999999999</c:v>
                </c:pt>
                <c:pt idx="48339">
                  <c:v>0.27160400000000001</c:v>
                </c:pt>
                <c:pt idx="48340">
                  <c:v>0.27236510000000003</c:v>
                </c:pt>
                <c:pt idx="48341">
                  <c:v>0.27312589999999998</c:v>
                </c:pt>
                <c:pt idx="48342">
                  <c:v>0.27388669999999998</c:v>
                </c:pt>
                <c:pt idx="48343">
                  <c:v>0.27464719999999998</c:v>
                </c:pt>
                <c:pt idx="48344">
                  <c:v>0.27540759999999997</c:v>
                </c:pt>
                <c:pt idx="48345">
                  <c:v>0.27616780000000002</c:v>
                </c:pt>
                <c:pt idx="48346">
                  <c:v>0.2769279</c:v>
                </c:pt>
                <c:pt idx="48347">
                  <c:v>0.27768769999999998</c:v>
                </c:pt>
                <c:pt idx="48348">
                  <c:v>0.27844740000000001</c:v>
                </c:pt>
                <c:pt idx="48349">
                  <c:v>0.27920699999999998</c:v>
                </c:pt>
                <c:pt idx="48350">
                  <c:v>0.2799664</c:v>
                </c:pt>
                <c:pt idx="48351">
                  <c:v>0.28072560000000002</c:v>
                </c:pt>
                <c:pt idx="48352">
                  <c:v>0.28148469999999998</c:v>
                </c:pt>
                <c:pt idx="48353">
                  <c:v>0.28224349999999998</c:v>
                </c:pt>
                <c:pt idx="48354">
                  <c:v>0.28300229999999998</c:v>
                </c:pt>
                <c:pt idx="48355">
                  <c:v>0.28376079999999998</c:v>
                </c:pt>
                <c:pt idx="48356">
                  <c:v>0.28451929999999998</c:v>
                </c:pt>
                <c:pt idx="48357">
                  <c:v>0.28527750000000002</c:v>
                </c:pt>
                <c:pt idx="48358">
                  <c:v>0.2860356</c:v>
                </c:pt>
                <c:pt idx="48359">
                  <c:v>0.28679349999999998</c:v>
                </c:pt>
                <c:pt idx="48360">
                  <c:v>0.28755120000000001</c:v>
                </c:pt>
                <c:pt idx="48361">
                  <c:v>0.28830879999999998</c:v>
                </c:pt>
                <c:pt idx="48362">
                  <c:v>0.2890662</c:v>
                </c:pt>
                <c:pt idx="48363">
                  <c:v>0.28982350000000001</c:v>
                </c:pt>
                <c:pt idx="48364">
                  <c:v>0.29058060000000002</c:v>
                </c:pt>
                <c:pt idx="48365">
                  <c:v>0.29133750000000003</c:v>
                </c:pt>
                <c:pt idx="48366">
                  <c:v>0.29209429999999997</c:v>
                </c:pt>
                <c:pt idx="48367">
                  <c:v>0.29285099999999997</c:v>
                </c:pt>
                <c:pt idx="48368">
                  <c:v>0.29360740000000002</c:v>
                </c:pt>
                <c:pt idx="48369">
                  <c:v>0.29436380000000001</c:v>
                </c:pt>
                <c:pt idx="48370">
                  <c:v>0.29511989999999999</c:v>
                </c:pt>
                <c:pt idx="48371">
                  <c:v>0.29587590000000002</c:v>
                </c:pt>
                <c:pt idx="48372">
                  <c:v>0.2966318</c:v>
                </c:pt>
                <c:pt idx="48373">
                  <c:v>0.29738750000000003</c:v>
                </c:pt>
                <c:pt idx="48374">
                  <c:v>0.29814299999999999</c:v>
                </c:pt>
                <c:pt idx="48375">
                  <c:v>0.29889830000000001</c:v>
                </c:pt>
                <c:pt idx="48376">
                  <c:v>0.29965360000000002</c:v>
                </c:pt>
                <c:pt idx="48377">
                  <c:v>0.30040860000000003</c:v>
                </c:pt>
                <c:pt idx="48378">
                  <c:v>0.30116349999999997</c:v>
                </c:pt>
                <c:pt idx="48379">
                  <c:v>0.30191829999999997</c:v>
                </c:pt>
                <c:pt idx="48380">
                  <c:v>0.30267290000000002</c:v>
                </c:pt>
                <c:pt idx="48381">
                  <c:v>0.30342730000000001</c:v>
                </c:pt>
                <c:pt idx="48382">
                  <c:v>0.3041816</c:v>
                </c:pt>
                <c:pt idx="48383">
                  <c:v>0.30493579999999998</c:v>
                </c:pt>
                <c:pt idx="48384">
                  <c:v>0.30568980000000001</c:v>
                </c:pt>
                <c:pt idx="48385">
                  <c:v>0.30644359999999998</c:v>
                </c:pt>
                <c:pt idx="48386">
                  <c:v>0.3071972</c:v>
                </c:pt>
                <c:pt idx="48387">
                  <c:v>0.30795080000000002</c:v>
                </c:pt>
                <c:pt idx="48388">
                  <c:v>0.30870409999999998</c:v>
                </c:pt>
                <c:pt idx="48389">
                  <c:v>0.30945739999999999</c:v>
                </c:pt>
                <c:pt idx="48390">
                  <c:v>0.3102104</c:v>
                </c:pt>
                <c:pt idx="48391">
                  <c:v>0.3109634</c:v>
                </c:pt>
                <c:pt idx="48392">
                  <c:v>0.3117161</c:v>
                </c:pt>
                <c:pt idx="48393">
                  <c:v>0.31246879999999999</c:v>
                </c:pt>
                <c:pt idx="48394">
                  <c:v>0.31322119999999998</c:v>
                </c:pt>
                <c:pt idx="48395">
                  <c:v>0.31397360000000002</c:v>
                </c:pt>
                <c:pt idx="48396">
                  <c:v>0.3147258</c:v>
                </c:pt>
                <c:pt idx="48397">
                  <c:v>0.31547779999999997</c:v>
                </c:pt>
                <c:pt idx="48398">
                  <c:v>0.3162297</c:v>
                </c:pt>
                <c:pt idx="48399">
                  <c:v>0.31698140000000002</c:v>
                </c:pt>
                <c:pt idx="48400">
                  <c:v>0.31773299999999999</c:v>
                </c:pt>
                <c:pt idx="48401">
                  <c:v>0.3184844</c:v>
                </c:pt>
                <c:pt idx="48402">
                  <c:v>0.31923570000000001</c:v>
                </c:pt>
                <c:pt idx="48403">
                  <c:v>0.31998690000000002</c:v>
                </c:pt>
                <c:pt idx="48404">
                  <c:v>0.32073790000000002</c:v>
                </c:pt>
                <c:pt idx="48405">
                  <c:v>0.32148880000000002</c:v>
                </c:pt>
                <c:pt idx="48406">
                  <c:v>0.32223950000000001</c:v>
                </c:pt>
                <c:pt idx="48407">
                  <c:v>0.3229901</c:v>
                </c:pt>
                <c:pt idx="48408">
                  <c:v>0.32374049999999999</c:v>
                </c:pt>
                <c:pt idx="48409">
                  <c:v>0.32449080000000002</c:v>
                </c:pt>
                <c:pt idx="48410">
                  <c:v>0.3252409</c:v>
                </c:pt>
                <c:pt idx="48411">
                  <c:v>0.32599089999999997</c:v>
                </c:pt>
                <c:pt idx="48412">
                  <c:v>0.3267408</c:v>
                </c:pt>
                <c:pt idx="48413">
                  <c:v>0.32749050000000002</c:v>
                </c:pt>
                <c:pt idx="48414">
                  <c:v>0.32823999999999998</c:v>
                </c:pt>
                <c:pt idx="48415">
                  <c:v>0.32898949999999999</c:v>
                </c:pt>
                <c:pt idx="48416">
                  <c:v>0.3297388</c:v>
                </c:pt>
                <c:pt idx="48417">
                  <c:v>0.3304879</c:v>
                </c:pt>
                <c:pt idx="48418">
                  <c:v>0.3312369</c:v>
                </c:pt>
                <c:pt idx="48419">
                  <c:v>0.3319858</c:v>
                </c:pt>
                <c:pt idx="48420">
                  <c:v>0.33273449999999999</c:v>
                </c:pt>
                <c:pt idx="48421">
                  <c:v>0.33348309999999998</c:v>
                </c:pt>
                <c:pt idx="48422">
                  <c:v>0.33423150000000001</c:v>
                </c:pt>
                <c:pt idx="48423">
                  <c:v>0.33497979999999999</c:v>
                </c:pt>
                <c:pt idx="48424">
                  <c:v>0.33572800000000003</c:v>
                </c:pt>
                <c:pt idx="48425">
                  <c:v>0.336476</c:v>
                </c:pt>
                <c:pt idx="48426">
                  <c:v>0.33722390000000002</c:v>
                </c:pt>
                <c:pt idx="48427">
                  <c:v>0.33797169999999999</c:v>
                </c:pt>
                <c:pt idx="48428">
                  <c:v>0.3387193</c:v>
                </c:pt>
                <c:pt idx="48429">
                  <c:v>0.33946680000000001</c:v>
                </c:pt>
                <c:pt idx="48430">
                  <c:v>0.34021410000000002</c:v>
                </c:pt>
                <c:pt idx="48431">
                  <c:v>0.34096130000000002</c:v>
                </c:pt>
                <c:pt idx="48432">
                  <c:v>0.34170840000000002</c:v>
                </c:pt>
                <c:pt idx="48433">
                  <c:v>0.34245530000000002</c:v>
                </c:pt>
                <c:pt idx="48434">
                  <c:v>0.34320210000000001</c:v>
                </c:pt>
                <c:pt idx="48435">
                  <c:v>0.3439488</c:v>
                </c:pt>
                <c:pt idx="48436">
                  <c:v>0.34469529999999998</c:v>
                </c:pt>
                <c:pt idx="48437">
                  <c:v>0.34544170000000002</c:v>
                </c:pt>
                <c:pt idx="48438">
                  <c:v>0.34618789999999999</c:v>
                </c:pt>
                <c:pt idx="48439">
                  <c:v>0.34693410000000002</c:v>
                </c:pt>
                <c:pt idx="48440">
                  <c:v>0.34767999999999999</c:v>
                </c:pt>
                <c:pt idx="48441">
                  <c:v>0.34842590000000001</c:v>
                </c:pt>
                <c:pt idx="48442">
                  <c:v>0.34917160000000003</c:v>
                </c:pt>
                <c:pt idx="48443">
                  <c:v>0.34991719999999998</c:v>
                </c:pt>
                <c:pt idx="48444">
                  <c:v>0.35066259999999999</c:v>
                </c:pt>
                <c:pt idx="48445">
                  <c:v>0.351408</c:v>
                </c:pt>
                <c:pt idx="48446">
                  <c:v>0.3521532</c:v>
                </c:pt>
                <c:pt idx="48447">
                  <c:v>0.3528982</c:v>
                </c:pt>
                <c:pt idx="48448">
                  <c:v>0.35364309999999999</c:v>
                </c:pt>
                <c:pt idx="48449">
                  <c:v>0.35438789999999998</c:v>
                </c:pt>
                <c:pt idx="48450">
                  <c:v>0.35513260000000002</c:v>
                </c:pt>
                <c:pt idx="48451">
                  <c:v>0.3558772</c:v>
                </c:pt>
                <c:pt idx="48452">
                  <c:v>0.35662159999999998</c:v>
                </c:pt>
                <c:pt idx="48453">
                  <c:v>0.35736580000000001</c:v>
                </c:pt>
                <c:pt idx="48454">
                  <c:v>0.35810999999999998</c:v>
                </c:pt>
                <c:pt idx="48455">
                  <c:v>0.35885400000000001</c:v>
                </c:pt>
                <c:pt idx="48456">
                  <c:v>0.35959790000000003</c:v>
                </c:pt>
                <c:pt idx="48457">
                  <c:v>0.36034169999999999</c:v>
                </c:pt>
                <c:pt idx="48458">
                  <c:v>0.3610853</c:v>
                </c:pt>
                <c:pt idx="48459">
                  <c:v>0.36182880000000001</c:v>
                </c:pt>
                <c:pt idx="48460">
                  <c:v>0.36257220000000001</c:v>
                </c:pt>
                <c:pt idx="48461">
                  <c:v>0.36331550000000001</c:v>
                </c:pt>
                <c:pt idx="48462">
                  <c:v>0.36405860000000001</c:v>
                </c:pt>
                <c:pt idx="48463">
                  <c:v>0.3648016</c:v>
                </c:pt>
                <c:pt idx="48464">
                  <c:v>0.36554449999999999</c:v>
                </c:pt>
                <c:pt idx="48465">
                  <c:v>0.36628719999999998</c:v>
                </c:pt>
                <c:pt idx="48466">
                  <c:v>0.36702980000000002</c:v>
                </c:pt>
                <c:pt idx="48467">
                  <c:v>0.3677723</c:v>
                </c:pt>
                <c:pt idx="48468">
                  <c:v>0.36851469999999997</c:v>
                </c:pt>
                <c:pt idx="48469">
                  <c:v>0.3692569</c:v>
                </c:pt>
                <c:pt idx="48470">
                  <c:v>0.36999910000000003</c:v>
                </c:pt>
                <c:pt idx="48471">
                  <c:v>0.37074109999999999</c:v>
                </c:pt>
                <c:pt idx="48472">
                  <c:v>0.3714829</c:v>
                </c:pt>
                <c:pt idx="48473">
                  <c:v>0.37222470000000002</c:v>
                </c:pt>
                <c:pt idx="48474">
                  <c:v>0.37296629999999997</c:v>
                </c:pt>
                <c:pt idx="48475">
                  <c:v>0.37370779999999998</c:v>
                </c:pt>
                <c:pt idx="48476">
                  <c:v>0.37444919999999998</c:v>
                </c:pt>
                <c:pt idx="48477">
                  <c:v>0.37519049999999998</c:v>
                </c:pt>
                <c:pt idx="48478">
                  <c:v>0.37593169999999998</c:v>
                </c:pt>
                <c:pt idx="48479">
                  <c:v>0.37667270000000003</c:v>
                </c:pt>
                <c:pt idx="48480">
                  <c:v>0.37741350000000001</c:v>
                </c:pt>
                <c:pt idx="48481">
                  <c:v>0.3781543</c:v>
                </c:pt>
                <c:pt idx="48482">
                  <c:v>0.37889499999999998</c:v>
                </c:pt>
                <c:pt idx="48483">
                  <c:v>0.37963550000000001</c:v>
                </c:pt>
                <c:pt idx="48484">
                  <c:v>0.38037589999999999</c:v>
                </c:pt>
                <c:pt idx="48485">
                  <c:v>0.38111620000000002</c:v>
                </c:pt>
                <c:pt idx="48486">
                  <c:v>0.38185639999999998</c:v>
                </c:pt>
                <c:pt idx="48487">
                  <c:v>0.3825964</c:v>
                </c:pt>
                <c:pt idx="48488">
                  <c:v>0.38333630000000002</c:v>
                </c:pt>
                <c:pt idx="48489">
                  <c:v>0.38407609999999998</c:v>
                </c:pt>
                <c:pt idx="48490">
                  <c:v>0.38481579999999999</c:v>
                </c:pt>
                <c:pt idx="48491">
                  <c:v>0.38555539999999999</c:v>
                </c:pt>
                <c:pt idx="48492">
                  <c:v>0.3862949</c:v>
                </c:pt>
                <c:pt idx="48493">
                  <c:v>0.38703419999999999</c:v>
                </c:pt>
                <c:pt idx="48494">
                  <c:v>0.38777339999999999</c:v>
                </c:pt>
                <c:pt idx="48495">
                  <c:v>0.38851249999999998</c:v>
                </c:pt>
                <c:pt idx="48496">
                  <c:v>0.38925149999999997</c:v>
                </c:pt>
                <c:pt idx="48497">
                  <c:v>0.38999040000000001</c:v>
                </c:pt>
                <c:pt idx="48498">
                  <c:v>0.3907292</c:v>
                </c:pt>
                <c:pt idx="48499">
                  <c:v>0.39146779999999998</c:v>
                </c:pt>
                <c:pt idx="48500">
                  <c:v>0.39220640000000001</c:v>
                </c:pt>
                <c:pt idx="48501">
                  <c:v>0.39294479999999998</c:v>
                </c:pt>
                <c:pt idx="48502">
                  <c:v>0.39368310000000001</c:v>
                </c:pt>
                <c:pt idx="48503">
                  <c:v>0.39442129999999997</c:v>
                </c:pt>
                <c:pt idx="48504">
                  <c:v>0.39515939999999999</c:v>
                </c:pt>
                <c:pt idx="48505">
                  <c:v>0.39589730000000001</c:v>
                </c:pt>
                <c:pt idx="48506">
                  <c:v>0.39663520000000002</c:v>
                </c:pt>
                <c:pt idx="48507">
                  <c:v>0.39737289999999997</c:v>
                </c:pt>
                <c:pt idx="48508">
                  <c:v>0.39811049999999998</c:v>
                </c:pt>
                <c:pt idx="48509">
                  <c:v>0.39884799999999998</c:v>
                </c:pt>
                <c:pt idx="48510">
                  <c:v>0.39958539999999998</c:v>
                </c:pt>
                <c:pt idx="48511">
                  <c:v>0.40032269999999998</c:v>
                </c:pt>
                <c:pt idx="48512">
                  <c:v>0.40105990000000002</c:v>
                </c:pt>
                <c:pt idx="48513">
                  <c:v>0.40179690000000001</c:v>
                </c:pt>
                <c:pt idx="48514">
                  <c:v>0.4025339</c:v>
                </c:pt>
                <c:pt idx="48515">
                  <c:v>0.40327069999999998</c:v>
                </c:pt>
                <c:pt idx="48516">
                  <c:v>0.40400740000000002</c:v>
                </c:pt>
                <c:pt idx="48517">
                  <c:v>0.4047441</c:v>
                </c:pt>
                <c:pt idx="48518">
                  <c:v>0.40548060000000002</c:v>
                </c:pt>
                <c:pt idx="48519">
                  <c:v>0.40621689999999999</c:v>
                </c:pt>
                <c:pt idx="48520">
                  <c:v>0.40695320000000001</c:v>
                </c:pt>
                <c:pt idx="48521">
                  <c:v>0.40768939999999998</c:v>
                </c:pt>
                <c:pt idx="48522">
                  <c:v>0.4084255</c:v>
                </c:pt>
                <c:pt idx="48523">
                  <c:v>0.40916140000000001</c:v>
                </c:pt>
                <c:pt idx="48524">
                  <c:v>0.40989730000000002</c:v>
                </c:pt>
                <c:pt idx="48525">
                  <c:v>0.41063300000000003</c:v>
                </c:pt>
                <c:pt idx="48526">
                  <c:v>0.41136869999999998</c:v>
                </c:pt>
                <c:pt idx="48527">
                  <c:v>0.41210419999999998</c:v>
                </c:pt>
                <c:pt idx="48528">
                  <c:v>0.41283959999999997</c:v>
                </c:pt>
                <c:pt idx="48529">
                  <c:v>0.41357490000000002</c:v>
                </c:pt>
                <c:pt idx="48530">
                  <c:v>0.41431010000000001</c:v>
                </c:pt>
                <c:pt idx="48531">
                  <c:v>0.4150452</c:v>
                </c:pt>
                <c:pt idx="48532">
                  <c:v>0.41578019999999999</c:v>
                </c:pt>
                <c:pt idx="48533">
                  <c:v>0.41651510000000003</c:v>
                </c:pt>
                <c:pt idx="48534">
                  <c:v>0.41724990000000001</c:v>
                </c:pt>
                <c:pt idx="48535">
                  <c:v>0.41798449999999998</c:v>
                </c:pt>
                <c:pt idx="48536">
                  <c:v>0.41871910000000001</c:v>
                </c:pt>
                <c:pt idx="48537">
                  <c:v>0.41945349999999998</c:v>
                </c:pt>
                <c:pt idx="48538">
                  <c:v>0.4201879</c:v>
                </c:pt>
                <c:pt idx="48539">
                  <c:v>0.42092210000000002</c:v>
                </c:pt>
                <c:pt idx="48540">
                  <c:v>0.42165629999999998</c:v>
                </c:pt>
                <c:pt idx="48541">
                  <c:v>0.4223903</c:v>
                </c:pt>
                <c:pt idx="48542">
                  <c:v>0.42312430000000001</c:v>
                </c:pt>
                <c:pt idx="48543">
                  <c:v>0.42385810000000002</c:v>
                </c:pt>
                <c:pt idx="48544">
                  <c:v>0.42459180000000002</c:v>
                </c:pt>
                <c:pt idx="48545">
                  <c:v>0.42532540000000002</c:v>
                </c:pt>
                <c:pt idx="48546">
                  <c:v>0.42605890000000002</c:v>
                </c:pt>
                <c:pt idx="48547">
                  <c:v>0.42679240000000002</c:v>
                </c:pt>
                <c:pt idx="48548">
                  <c:v>0.42752570000000001</c:v>
                </c:pt>
                <c:pt idx="48549">
                  <c:v>0.4282589</c:v>
                </c:pt>
                <c:pt idx="48550">
                  <c:v>0.42899199999999998</c:v>
                </c:pt>
                <c:pt idx="48551">
                  <c:v>0.42972510000000003</c:v>
                </c:pt>
                <c:pt idx="48552">
                  <c:v>0.4304579</c:v>
                </c:pt>
                <c:pt idx="48553">
                  <c:v>0.43119079999999999</c:v>
                </c:pt>
                <c:pt idx="48554">
                  <c:v>0.43192350000000002</c:v>
                </c:pt>
                <c:pt idx="48555">
                  <c:v>0.43265609999999999</c:v>
                </c:pt>
                <c:pt idx="48556">
                  <c:v>0.43338860000000001</c:v>
                </c:pt>
                <c:pt idx="48557">
                  <c:v>0.43412099999999998</c:v>
                </c:pt>
                <c:pt idx="48558">
                  <c:v>0.4348533</c:v>
                </c:pt>
                <c:pt idx="48559">
                  <c:v>0.43558550000000001</c:v>
                </c:pt>
                <c:pt idx="48560">
                  <c:v>0.43631769999999998</c:v>
                </c:pt>
                <c:pt idx="48561">
                  <c:v>0.43704969999999999</c:v>
                </c:pt>
                <c:pt idx="48562">
                  <c:v>0.43778159999999999</c:v>
                </c:pt>
                <c:pt idx="48563">
                  <c:v>0.4385134</c:v>
                </c:pt>
                <c:pt idx="48564">
                  <c:v>0.4392451</c:v>
                </c:pt>
                <c:pt idx="48565">
                  <c:v>0.4399767</c:v>
                </c:pt>
                <c:pt idx="48566">
                  <c:v>0.44070819999999999</c:v>
                </c:pt>
                <c:pt idx="48567">
                  <c:v>0.44143969999999999</c:v>
                </c:pt>
                <c:pt idx="48568">
                  <c:v>0.44217099999999998</c:v>
                </c:pt>
                <c:pt idx="48569">
                  <c:v>0.44290220000000002</c:v>
                </c:pt>
                <c:pt idx="48570">
                  <c:v>0.44363340000000001</c:v>
                </c:pt>
                <c:pt idx="48571">
                  <c:v>0.44436439999999999</c:v>
                </c:pt>
                <c:pt idx="48572">
                  <c:v>0.44509539999999997</c:v>
                </c:pt>
                <c:pt idx="48573">
                  <c:v>0.44582620000000001</c:v>
                </c:pt>
                <c:pt idx="48574">
                  <c:v>0.44655699999999998</c:v>
                </c:pt>
                <c:pt idx="48575">
                  <c:v>0.44728760000000001</c:v>
                </c:pt>
                <c:pt idx="48576">
                  <c:v>0.44801819999999998</c:v>
                </c:pt>
                <c:pt idx="48577">
                  <c:v>0.4487486</c:v>
                </c:pt>
                <c:pt idx="48578">
                  <c:v>0.44947900000000002</c:v>
                </c:pt>
                <c:pt idx="48579">
                  <c:v>0.45020929999999998</c:v>
                </c:pt>
                <c:pt idx="48580">
                  <c:v>0.45093949999999999</c:v>
                </c:pt>
                <c:pt idx="48581">
                  <c:v>0.4516696</c:v>
                </c:pt>
                <c:pt idx="48582">
                  <c:v>0.45239960000000001</c:v>
                </c:pt>
                <c:pt idx="48583">
                  <c:v>0.45312950000000002</c:v>
                </c:pt>
                <c:pt idx="48584">
                  <c:v>0.45385930000000002</c:v>
                </c:pt>
                <c:pt idx="48585">
                  <c:v>0.45458900000000002</c:v>
                </c:pt>
                <c:pt idx="48586">
                  <c:v>0.45531860000000002</c:v>
                </c:pt>
                <c:pt idx="48587">
                  <c:v>0.45604810000000001</c:v>
                </c:pt>
                <c:pt idx="48588">
                  <c:v>0.45677760000000001</c:v>
                </c:pt>
                <c:pt idx="48589">
                  <c:v>0.45750689999999999</c:v>
                </c:pt>
                <c:pt idx="48590">
                  <c:v>0.45823619999999998</c:v>
                </c:pt>
                <c:pt idx="48591">
                  <c:v>0.45896540000000002</c:v>
                </c:pt>
                <c:pt idx="48592">
                  <c:v>0.4596944</c:v>
                </c:pt>
                <c:pt idx="48593">
                  <c:v>0.46042339999999998</c:v>
                </c:pt>
                <c:pt idx="48594">
                  <c:v>0.46115230000000001</c:v>
                </c:pt>
                <c:pt idx="48595">
                  <c:v>0.46188119999999999</c:v>
                </c:pt>
                <c:pt idx="48596">
                  <c:v>0.46260990000000002</c:v>
                </c:pt>
                <c:pt idx="48597">
                  <c:v>0.46333849999999999</c:v>
                </c:pt>
                <c:pt idx="48598">
                  <c:v>0.46406700000000001</c:v>
                </c:pt>
                <c:pt idx="48599">
                  <c:v>0.46479540000000003</c:v>
                </c:pt>
                <c:pt idx="48600">
                  <c:v>0.46467710000000001</c:v>
                </c:pt>
                <c:pt idx="48601">
                  <c:v>0.46458100000000002</c:v>
                </c:pt>
                <c:pt idx="48602">
                  <c:v>0.46448479999999998</c:v>
                </c:pt>
                <c:pt idx="48603">
                  <c:v>0.46438849999999998</c:v>
                </c:pt>
                <c:pt idx="48604">
                  <c:v>0.46429229999999999</c:v>
                </c:pt>
                <c:pt idx="48605">
                  <c:v>0.464196</c:v>
                </c:pt>
                <c:pt idx="48606">
                  <c:v>0.46409980000000001</c:v>
                </c:pt>
                <c:pt idx="48607">
                  <c:v>0.46400350000000001</c:v>
                </c:pt>
                <c:pt idx="48608">
                  <c:v>0.46390730000000002</c:v>
                </c:pt>
                <c:pt idx="48609">
                  <c:v>0.46381099999999997</c:v>
                </c:pt>
                <c:pt idx="48610">
                  <c:v>0.46371479999999998</c:v>
                </c:pt>
                <c:pt idx="48611">
                  <c:v>0.46361869999999999</c:v>
                </c:pt>
                <c:pt idx="48612">
                  <c:v>0.4635225</c:v>
                </c:pt>
                <c:pt idx="48613">
                  <c:v>0.46342640000000002</c:v>
                </c:pt>
                <c:pt idx="48614">
                  <c:v>0.46333029999999997</c:v>
                </c:pt>
                <c:pt idx="48615">
                  <c:v>0.46323429999999999</c:v>
                </c:pt>
                <c:pt idx="48616">
                  <c:v>0.4631383</c:v>
                </c:pt>
                <c:pt idx="48617">
                  <c:v>0.46304230000000002</c:v>
                </c:pt>
                <c:pt idx="48618">
                  <c:v>0.46294639999999998</c:v>
                </c:pt>
                <c:pt idx="48619">
                  <c:v>0.4628505</c:v>
                </c:pt>
                <c:pt idx="48620">
                  <c:v>0.46275470000000002</c:v>
                </c:pt>
                <c:pt idx="48621">
                  <c:v>0.46265889999999998</c:v>
                </c:pt>
                <c:pt idx="48622">
                  <c:v>0.46256320000000001</c:v>
                </c:pt>
                <c:pt idx="48623">
                  <c:v>0.46246739999999997</c:v>
                </c:pt>
                <c:pt idx="48624">
                  <c:v>0.4623718</c:v>
                </c:pt>
                <c:pt idx="48625">
                  <c:v>0.46227610000000002</c:v>
                </c:pt>
                <c:pt idx="48626">
                  <c:v>0.4621806</c:v>
                </c:pt>
                <c:pt idx="48627">
                  <c:v>0.46208500000000002</c:v>
                </c:pt>
                <c:pt idx="48628">
                  <c:v>0.4619895</c:v>
                </c:pt>
                <c:pt idx="48629">
                  <c:v>0.46189409999999997</c:v>
                </c:pt>
                <c:pt idx="48630">
                  <c:v>0.46179870000000001</c:v>
                </c:pt>
                <c:pt idx="48631">
                  <c:v>0.46170339999999999</c:v>
                </c:pt>
                <c:pt idx="48632">
                  <c:v>0.46160810000000002</c:v>
                </c:pt>
                <c:pt idx="48633">
                  <c:v>0.4615128</c:v>
                </c:pt>
                <c:pt idx="48634">
                  <c:v>0.46141759999999998</c:v>
                </c:pt>
                <c:pt idx="48635">
                  <c:v>0.46132240000000002</c:v>
                </c:pt>
                <c:pt idx="48636">
                  <c:v>0.46122730000000001</c:v>
                </c:pt>
                <c:pt idx="48637">
                  <c:v>0.46113229999999999</c:v>
                </c:pt>
                <c:pt idx="48638">
                  <c:v>0.46103719999999998</c:v>
                </c:pt>
                <c:pt idx="48639">
                  <c:v>0.46094230000000003</c:v>
                </c:pt>
                <c:pt idx="48640">
                  <c:v>0.46084740000000002</c:v>
                </c:pt>
                <c:pt idx="48641">
                  <c:v>0.46075250000000001</c:v>
                </c:pt>
                <c:pt idx="48642">
                  <c:v>0.4606577</c:v>
                </c:pt>
                <c:pt idx="48643">
                  <c:v>0.4605629</c:v>
                </c:pt>
                <c:pt idx="48644">
                  <c:v>0.46046819999999999</c:v>
                </c:pt>
                <c:pt idx="48645">
                  <c:v>0.46037349999999999</c:v>
                </c:pt>
                <c:pt idx="48646">
                  <c:v>0.46027889999999999</c:v>
                </c:pt>
                <c:pt idx="48647">
                  <c:v>0.46018429999999999</c:v>
                </c:pt>
                <c:pt idx="48648">
                  <c:v>0.46008979999999999</c:v>
                </c:pt>
                <c:pt idx="48649">
                  <c:v>0.4599953</c:v>
                </c:pt>
                <c:pt idx="48650">
                  <c:v>0.4599009</c:v>
                </c:pt>
                <c:pt idx="48651">
                  <c:v>0.45980650000000001</c:v>
                </c:pt>
                <c:pt idx="48652">
                  <c:v>0.45971220000000002</c:v>
                </c:pt>
                <c:pt idx="48653">
                  <c:v>0.45961790000000002</c:v>
                </c:pt>
                <c:pt idx="48654">
                  <c:v>0.45952369999999998</c:v>
                </c:pt>
                <c:pt idx="48655">
                  <c:v>0.45942949999999999</c:v>
                </c:pt>
                <c:pt idx="48656">
                  <c:v>0.4593354</c:v>
                </c:pt>
                <c:pt idx="48657">
                  <c:v>0.45924130000000002</c:v>
                </c:pt>
                <c:pt idx="48658">
                  <c:v>0.45914729999999998</c:v>
                </c:pt>
                <c:pt idx="48659">
                  <c:v>0.4590533</c:v>
                </c:pt>
                <c:pt idx="48660">
                  <c:v>0.45895930000000001</c:v>
                </c:pt>
                <c:pt idx="48661">
                  <c:v>0.45886549999999998</c:v>
                </c:pt>
                <c:pt idx="48662">
                  <c:v>0.4587716</c:v>
                </c:pt>
                <c:pt idx="48663">
                  <c:v>0.45867780000000002</c:v>
                </c:pt>
                <c:pt idx="48664">
                  <c:v>0.45858409999999999</c:v>
                </c:pt>
                <c:pt idx="48665">
                  <c:v>0.45849040000000002</c:v>
                </c:pt>
                <c:pt idx="48666">
                  <c:v>0.45839679999999999</c:v>
                </c:pt>
                <c:pt idx="48667">
                  <c:v>0.45830320000000002</c:v>
                </c:pt>
                <c:pt idx="48668">
                  <c:v>0.45820959999999999</c:v>
                </c:pt>
                <c:pt idx="48669">
                  <c:v>0.45811610000000003</c:v>
                </c:pt>
                <c:pt idx="48670">
                  <c:v>0.4580227</c:v>
                </c:pt>
                <c:pt idx="48671">
                  <c:v>0.45792929999999998</c:v>
                </c:pt>
                <c:pt idx="48672">
                  <c:v>0.45783590000000002</c:v>
                </c:pt>
                <c:pt idx="48673">
                  <c:v>0.4577426</c:v>
                </c:pt>
                <c:pt idx="48674">
                  <c:v>0.45764939999999998</c:v>
                </c:pt>
                <c:pt idx="48675">
                  <c:v>0.45755610000000002</c:v>
                </c:pt>
                <c:pt idx="48676">
                  <c:v>0.45746300000000001</c:v>
                </c:pt>
                <c:pt idx="48677">
                  <c:v>0.4573699</c:v>
                </c:pt>
                <c:pt idx="48678">
                  <c:v>0.45727679999999998</c:v>
                </c:pt>
                <c:pt idx="48679">
                  <c:v>0.45718379999999997</c:v>
                </c:pt>
                <c:pt idx="48680">
                  <c:v>0.45709080000000002</c:v>
                </c:pt>
                <c:pt idx="48681">
                  <c:v>0.45699790000000001</c:v>
                </c:pt>
                <c:pt idx="48682">
                  <c:v>0.45690500000000001</c:v>
                </c:pt>
                <c:pt idx="48683">
                  <c:v>0.4568122</c:v>
                </c:pt>
                <c:pt idx="48684">
                  <c:v>0.4567194</c:v>
                </c:pt>
                <c:pt idx="48685">
                  <c:v>0.4566267</c:v>
                </c:pt>
                <c:pt idx="48686">
                  <c:v>0.456534</c:v>
                </c:pt>
                <c:pt idx="48687">
                  <c:v>0.4564414</c:v>
                </c:pt>
                <c:pt idx="48688">
                  <c:v>0.4563488</c:v>
                </c:pt>
                <c:pt idx="48689">
                  <c:v>0.4562563</c:v>
                </c:pt>
                <c:pt idx="48690">
                  <c:v>0.45616380000000001</c:v>
                </c:pt>
                <c:pt idx="48691">
                  <c:v>0.45607130000000001</c:v>
                </c:pt>
                <c:pt idx="48692">
                  <c:v>0.45597890000000002</c:v>
                </c:pt>
                <c:pt idx="48693">
                  <c:v>0.45588659999999998</c:v>
                </c:pt>
                <c:pt idx="48694">
                  <c:v>0.45579429999999999</c:v>
                </c:pt>
                <c:pt idx="48695">
                  <c:v>0.455702</c:v>
                </c:pt>
                <c:pt idx="48696">
                  <c:v>0.45560980000000001</c:v>
                </c:pt>
                <c:pt idx="48697">
                  <c:v>0.45551760000000002</c:v>
                </c:pt>
                <c:pt idx="48698">
                  <c:v>0.45542549999999998</c:v>
                </c:pt>
                <c:pt idx="48699">
                  <c:v>0.4553334</c:v>
                </c:pt>
                <c:pt idx="48700">
                  <c:v>0.45524140000000002</c:v>
                </c:pt>
                <c:pt idx="48701">
                  <c:v>0.45514939999999998</c:v>
                </c:pt>
                <c:pt idx="48702">
                  <c:v>0.4550575</c:v>
                </c:pt>
                <c:pt idx="48703">
                  <c:v>0.45496560000000003</c:v>
                </c:pt>
                <c:pt idx="48704">
                  <c:v>0.45487379999999999</c:v>
                </c:pt>
                <c:pt idx="48705">
                  <c:v>0.45478200000000002</c:v>
                </c:pt>
                <c:pt idx="48706">
                  <c:v>0.45469019999999999</c:v>
                </c:pt>
                <c:pt idx="48707">
                  <c:v>0.45459850000000002</c:v>
                </c:pt>
                <c:pt idx="48708">
                  <c:v>0.45450689999999999</c:v>
                </c:pt>
                <c:pt idx="48709">
                  <c:v>0.45441530000000002</c:v>
                </c:pt>
                <c:pt idx="48710">
                  <c:v>0.4543237</c:v>
                </c:pt>
                <c:pt idx="48711">
                  <c:v>0.45423219999999997</c:v>
                </c:pt>
                <c:pt idx="48712">
                  <c:v>0.45414080000000001</c:v>
                </c:pt>
                <c:pt idx="48713">
                  <c:v>0.45404929999999999</c:v>
                </c:pt>
                <c:pt idx="48714">
                  <c:v>0.45395790000000003</c:v>
                </c:pt>
                <c:pt idx="48715">
                  <c:v>0.45386660000000001</c:v>
                </c:pt>
                <c:pt idx="48716">
                  <c:v>0.45377529999999999</c:v>
                </c:pt>
                <c:pt idx="48717">
                  <c:v>0.45368409999999998</c:v>
                </c:pt>
                <c:pt idx="48718">
                  <c:v>0.45359290000000002</c:v>
                </c:pt>
                <c:pt idx="48719">
                  <c:v>0.45350170000000001</c:v>
                </c:pt>
                <c:pt idx="48720">
                  <c:v>0.4534106</c:v>
                </c:pt>
                <c:pt idx="48721">
                  <c:v>0.45331949999999999</c:v>
                </c:pt>
                <c:pt idx="48722">
                  <c:v>0.45322849999999998</c:v>
                </c:pt>
                <c:pt idx="48723">
                  <c:v>0.45313759999999997</c:v>
                </c:pt>
                <c:pt idx="48724">
                  <c:v>0.45304660000000002</c:v>
                </c:pt>
                <c:pt idx="48725">
                  <c:v>0.45295580000000002</c:v>
                </c:pt>
                <c:pt idx="48726">
                  <c:v>0.45286490000000001</c:v>
                </c:pt>
                <c:pt idx="48727">
                  <c:v>0.45277420000000002</c:v>
                </c:pt>
                <c:pt idx="48728">
                  <c:v>0.45268340000000001</c:v>
                </c:pt>
                <c:pt idx="48729">
                  <c:v>0.45259270000000001</c:v>
                </c:pt>
                <c:pt idx="48730">
                  <c:v>0.45250210000000002</c:v>
                </c:pt>
                <c:pt idx="48731">
                  <c:v>0.45241150000000002</c:v>
                </c:pt>
                <c:pt idx="48732">
                  <c:v>0.45232090000000003</c:v>
                </c:pt>
                <c:pt idx="48733">
                  <c:v>0.45223039999999998</c:v>
                </c:pt>
                <c:pt idx="48734">
                  <c:v>0.45213989999999998</c:v>
                </c:pt>
                <c:pt idx="48735">
                  <c:v>0.45204939999999999</c:v>
                </c:pt>
                <c:pt idx="48736">
                  <c:v>0.451959</c:v>
                </c:pt>
                <c:pt idx="48737">
                  <c:v>0.45186870000000001</c:v>
                </c:pt>
                <c:pt idx="48738">
                  <c:v>0.45177840000000002</c:v>
                </c:pt>
                <c:pt idx="48739">
                  <c:v>0.45168809999999998</c:v>
                </c:pt>
                <c:pt idx="48740">
                  <c:v>0.4515979</c:v>
                </c:pt>
                <c:pt idx="48741">
                  <c:v>0.45150770000000001</c:v>
                </c:pt>
                <c:pt idx="48742">
                  <c:v>0.45141759999999997</c:v>
                </c:pt>
                <c:pt idx="48743">
                  <c:v>0.45132749999999999</c:v>
                </c:pt>
                <c:pt idx="48744">
                  <c:v>0.45123750000000001</c:v>
                </c:pt>
                <c:pt idx="48745">
                  <c:v>0.45114749999999998</c:v>
                </c:pt>
                <c:pt idx="48746">
                  <c:v>0.4510575</c:v>
                </c:pt>
                <c:pt idx="48747">
                  <c:v>0.45096760000000002</c:v>
                </c:pt>
                <c:pt idx="48748">
                  <c:v>0.45087769999999999</c:v>
                </c:pt>
                <c:pt idx="48749">
                  <c:v>0.45078790000000002</c:v>
                </c:pt>
                <c:pt idx="48750">
                  <c:v>0.45069809999999999</c:v>
                </c:pt>
                <c:pt idx="48751">
                  <c:v>0.45060840000000002</c:v>
                </c:pt>
                <c:pt idx="48752">
                  <c:v>0.45051869999999999</c:v>
                </c:pt>
                <c:pt idx="48753">
                  <c:v>0.45042900000000002</c:v>
                </c:pt>
                <c:pt idx="48754">
                  <c:v>0.4503394</c:v>
                </c:pt>
                <c:pt idx="48755">
                  <c:v>0.45024989999999998</c:v>
                </c:pt>
                <c:pt idx="48756">
                  <c:v>0.45016030000000001</c:v>
                </c:pt>
                <c:pt idx="48757">
                  <c:v>0.45007079999999999</c:v>
                </c:pt>
                <c:pt idx="48758">
                  <c:v>0.44998139999999998</c:v>
                </c:pt>
                <c:pt idx="48759">
                  <c:v>0.44989200000000001</c:v>
                </c:pt>
                <c:pt idx="48760">
                  <c:v>0.4498026</c:v>
                </c:pt>
                <c:pt idx="48761">
                  <c:v>0.44971329999999998</c:v>
                </c:pt>
                <c:pt idx="48762">
                  <c:v>0.44962400000000002</c:v>
                </c:pt>
                <c:pt idx="48763">
                  <c:v>0.44953480000000001</c:v>
                </c:pt>
                <c:pt idx="48764">
                  <c:v>0.4494456</c:v>
                </c:pt>
                <c:pt idx="48765">
                  <c:v>0.44935649999999999</c:v>
                </c:pt>
                <c:pt idx="48766">
                  <c:v>0.44926739999999998</c:v>
                </c:pt>
                <c:pt idx="48767">
                  <c:v>0.44917829999999997</c:v>
                </c:pt>
                <c:pt idx="48768">
                  <c:v>0.44908930000000002</c:v>
                </c:pt>
                <c:pt idx="48769">
                  <c:v>0.44900030000000002</c:v>
                </c:pt>
                <c:pt idx="48770">
                  <c:v>0.44891140000000002</c:v>
                </c:pt>
                <c:pt idx="48771">
                  <c:v>0.44882250000000001</c:v>
                </c:pt>
                <c:pt idx="48772">
                  <c:v>0.44873360000000001</c:v>
                </c:pt>
                <c:pt idx="48773">
                  <c:v>0.44864480000000001</c:v>
                </c:pt>
                <c:pt idx="48774">
                  <c:v>0.44855600000000001</c:v>
                </c:pt>
                <c:pt idx="48775">
                  <c:v>0.44846730000000001</c:v>
                </c:pt>
                <c:pt idx="48776">
                  <c:v>0.44837860000000002</c:v>
                </c:pt>
                <c:pt idx="48777">
                  <c:v>0.44829000000000002</c:v>
                </c:pt>
                <c:pt idx="48778">
                  <c:v>0.44820140000000003</c:v>
                </c:pt>
                <c:pt idx="48779">
                  <c:v>0.44811279999999998</c:v>
                </c:pt>
                <c:pt idx="48780">
                  <c:v>0.44802429999999999</c:v>
                </c:pt>
                <c:pt idx="48781">
                  <c:v>0.4479358</c:v>
                </c:pt>
                <c:pt idx="48782">
                  <c:v>0.44784740000000001</c:v>
                </c:pt>
                <c:pt idx="48783">
                  <c:v>0.44775900000000002</c:v>
                </c:pt>
                <c:pt idx="48784">
                  <c:v>0.44767059999999997</c:v>
                </c:pt>
                <c:pt idx="48785">
                  <c:v>0.44758229999999999</c:v>
                </c:pt>
                <c:pt idx="48786">
                  <c:v>0.447494</c:v>
                </c:pt>
                <c:pt idx="48787">
                  <c:v>0.44740580000000002</c:v>
                </c:pt>
                <c:pt idx="48788">
                  <c:v>0.44731759999999998</c:v>
                </c:pt>
                <c:pt idx="48789">
                  <c:v>0.4472294</c:v>
                </c:pt>
                <c:pt idx="48790">
                  <c:v>0.44714130000000002</c:v>
                </c:pt>
                <c:pt idx="48791">
                  <c:v>0.44705329999999999</c:v>
                </c:pt>
                <c:pt idx="48792">
                  <c:v>0.44696520000000001</c:v>
                </c:pt>
                <c:pt idx="48793">
                  <c:v>0.44687719999999997</c:v>
                </c:pt>
                <c:pt idx="48794">
                  <c:v>0.4467893</c:v>
                </c:pt>
                <c:pt idx="48795">
                  <c:v>0.44670130000000002</c:v>
                </c:pt>
                <c:pt idx="48796">
                  <c:v>0.4466135</c:v>
                </c:pt>
                <c:pt idx="48797">
                  <c:v>0.44652560000000002</c:v>
                </c:pt>
                <c:pt idx="48798">
                  <c:v>0.4464378</c:v>
                </c:pt>
                <c:pt idx="48799">
                  <c:v>0.44635010000000003</c:v>
                </c:pt>
                <c:pt idx="48800">
                  <c:v>0.4462624</c:v>
                </c:pt>
                <c:pt idx="48801">
                  <c:v>0.44617469999999998</c:v>
                </c:pt>
                <c:pt idx="48802">
                  <c:v>0.44608700000000001</c:v>
                </c:pt>
                <c:pt idx="48803">
                  <c:v>0.44599939999999999</c:v>
                </c:pt>
                <c:pt idx="48804">
                  <c:v>0.44591190000000003</c:v>
                </c:pt>
                <c:pt idx="48805">
                  <c:v>0.44582440000000001</c:v>
                </c:pt>
                <c:pt idx="48806">
                  <c:v>0.44573689999999999</c:v>
                </c:pt>
                <c:pt idx="48807">
                  <c:v>0.44564939999999997</c:v>
                </c:pt>
                <c:pt idx="48808">
                  <c:v>0.44556200000000001</c:v>
                </c:pt>
                <c:pt idx="48809">
                  <c:v>0.4454747</c:v>
                </c:pt>
                <c:pt idx="48810">
                  <c:v>0.44538739999999999</c:v>
                </c:pt>
                <c:pt idx="48811">
                  <c:v>0.44530009999999998</c:v>
                </c:pt>
                <c:pt idx="48812">
                  <c:v>0.44521280000000002</c:v>
                </c:pt>
                <c:pt idx="48813">
                  <c:v>0.44512560000000001</c:v>
                </c:pt>
                <c:pt idx="48814">
                  <c:v>0.4450385</c:v>
                </c:pt>
                <c:pt idx="48815">
                  <c:v>0.4449514</c:v>
                </c:pt>
                <c:pt idx="48816">
                  <c:v>0.44486429999999999</c:v>
                </c:pt>
                <c:pt idx="48817">
                  <c:v>0.44477719999999998</c:v>
                </c:pt>
                <c:pt idx="48818">
                  <c:v>0.44469019999999998</c:v>
                </c:pt>
                <c:pt idx="48819">
                  <c:v>0.44460319999999998</c:v>
                </c:pt>
                <c:pt idx="48820">
                  <c:v>0.44451629999999998</c:v>
                </c:pt>
                <c:pt idx="48821">
                  <c:v>0.44442939999999997</c:v>
                </c:pt>
                <c:pt idx="48822">
                  <c:v>0.44434259999999998</c:v>
                </c:pt>
                <c:pt idx="48823">
                  <c:v>0.44425569999999998</c:v>
                </c:pt>
                <c:pt idx="48824">
                  <c:v>0.44416899999999998</c:v>
                </c:pt>
                <c:pt idx="48825">
                  <c:v>0.44408219999999998</c:v>
                </c:pt>
                <c:pt idx="48826">
                  <c:v>0.44399549999999999</c:v>
                </c:pt>
                <c:pt idx="48827">
                  <c:v>0.4439089</c:v>
                </c:pt>
                <c:pt idx="48828">
                  <c:v>0.4438222</c:v>
                </c:pt>
                <c:pt idx="48829">
                  <c:v>0.44373570000000001</c:v>
                </c:pt>
                <c:pt idx="48830">
                  <c:v>0.44364910000000002</c:v>
                </c:pt>
                <c:pt idx="48831">
                  <c:v>0.44356259999999997</c:v>
                </c:pt>
                <c:pt idx="48832">
                  <c:v>0.44347609999999998</c:v>
                </c:pt>
                <c:pt idx="48833">
                  <c:v>0.4433897</c:v>
                </c:pt>
                <c:pt idx="48834">
                  <c:v>0.44330330000000001</c:v>
                </c:pt>
                <c:pt idx="48835">
                  <c:v>0.44321690000000002</c:v>
                </c:pt>
                <c:pt idx="48836">
                  <c:v>0.44313059999999999</c:v>
                </c:pt>
                <c:pt idx="48837">
                  <c:v>0.4430443</c:v>
                </c:pt>
                <c:pt idx="48838">
                  <c:v>0.44295810000000002</c:v>
                </c:pt>
                <c:pt idx="48839">
                  <c:v>0.44287189999999999</c:v>
                </c:pt>
                <c:pt idx="48840">
                  <c:v>0.4427857</c:v>
                </c:pt>
                <c:pt idx="48841">
                  <c:v>0.44269960000000003</c:v>
                </c:pt>
                <c:pt idx="48842">
                  <c:v>0.44261349999999999</c:v>
                </c:pt>
                <c:pt idx="48843">
                  <c:v>0.44252740000000002</c:v>
                </c:pt>
                <c:pt idx="48844">
                  <c:v>0.44244139999999998</c:v>
                </c:pt>
                <c:pt idx="48845">
                  <c:v>0.44235540000000001</c:v>
                </c:pt>
                <c:pt idx="48846">
                  <c:v>0.44226949999999998</c:v>
                </c:pt>
                <c:pt idx="48847">
                  <c:v>0.44218360000000001</c:v>
                </c:pt>
                <c:pt idx="48848">
                  <c:v>0.44209769999999998</c:v>
                </c:pt>
                <c:pt idx="48849">
                  <c:v>0.44201190000000001</c:v>
                </c:pt>
                <c:pt idx="48850">
                  <c:v>0.44192609999999999</c:v>
                </c:pt>
                <c:pt idx="48851">
                  <c:v>0.44184030000000002</c:v>
                </c:pt>
                <c:pt idx="48852">
                  <c:v>0.4417546</c:v>
                </c:pt>
                <c:pt idx="48853">
                  <c:v>0.44166889999999998</c:v>
                </c:pt>
                <c:pt idx="48854">
                  <c:v>0.44158320000000001</c:v>
                </c:pt>
                <c:pt idx="48855">
                  <c:v>0.44149759999999999</c:v>
                </c:pt>
                <c:pt idx="48856">
                  <c:v>0.44141209999999997</c:v>
                </c:pt>
                <c:pt idx="48857">
                  <c:v>0.44132650000000001</c:v>
                </c:pt>
                <c:pt idx="48858">
                  <c:v>0.44124099999999999</c:v>
                </c:pt>
                <c:pt idx="48859">
                  <c:v>0.44115559999999998</c:v>
                </c:pt>
                <c:pt idx="48860">
                  <c:v>0.44107010000000002</c:v>
                </c:pt>
                <c:pt idx="48861">
                  <c:v>0.44098470000000001</c:v>
                </c:pt>
                <c:pt idx="48862">
                  <c:v>0.4408994</c:v>
                </c:pt>
                <c:pt idx="48863">
                  <c:v>0.44081399999999998</c:v>
                </c:pt>
                <c:pt idx="48864">
                  <c:v>0.44072879999999998</c:v>
                </c:pt>
                <c:pt idx="48865">
                  <c:v>0.44064350000000002</c:v>
                </c:pt>
                <c:pt idx="48866">
                  <c:v>0.44055830000000001</c:v>
                </c:pt>
                <c:pt idx="48867">
                  <c:v>0.44047310000000001</c:v>
                </c:pt>
                <c:pt idx="48868">
                  <c:v>0.440388</c:v>
                </c:pt>
                <c:pt idx="48869">
                  <c:v>0.4403029</c:v>
                </c:pt>
                <c:pt idx="48870">
                  <c:v>0.44021779999999999</c:v>
                </c:pt>
                <c:pt idx="48871">
                  <c:v>0.44013279999999999</c:v>
                </c:pt>
                <c:pt idx="48872">
                  <c:v>0.44004779999999999</c:v>
                </c:pt>
                <c:pt idx="48873">
                  <c:v>0.43996279999999999</c:v>
                </c:pt>
                <c:pt idx="48874">
                  <c:v>0.43987789999999999</c:v>
                </c:pt>
                <c:pt idx="48875">
                  <c:v>0.43979299999999999</c:v>
                </c:pt>
                <c:pt idx="48876">
                  <c:v>0.43970819999999999</c:v>
                </c:pt>
                <c:pt idx="48877">
                  <c:v>0.4396234</c:v>
                </c:pt>
                <c:pt idx="48878">
                  <c:v>0.4395386</c:v>
                </c:pt>
                <c:pt idx="48879">
                  <c:v>0.43945380000000001</c:v>
                </c:pt>
                <c:pt idx="48880">
                  <c:v>0.43936910000000001</c:v>
                </c:pt>
                <c:pt idx="48881">
                  <c:v>0.43928440000000002</c:v>
                </c:pt>
                <c:pt idx="48882">
                  <c:v>0.43919979999999997</c:v>
                </c:pt>
                <c:pt idx="48883">
                  <c:v>0.43911519999999998</c:v>
                </c:pt>
                <c:pt idx="48884">
                  <c:v>0.43903059999999999</c:v>
                </c:pt>
                <c:pt idx="48885">
                  <c:v>0.43894610000000001</c:v>
                </c:pt>
                <c:pt idx="48886">
                  <c:v>0.43886160000000002</c:v>
                </c:pt>
                <c:pt idx="48887">
                  <c:v>0.43877709999999998</c:v>
                </c:pt>
                <c:pt idx="48888">
                  <c:v>0.43869269999999999</c:v>
                </c:pt>
                <c:pt idx="48889">
                  <c:v>0.43860830000000001</c:v>
                </c:pt>
                <c:pt idx="48890">
                  <c:v>0.43852390000000002</c:v>
                </c:pt>
                <c:pt idx="48891">
                  <c:v>0.43843959999999998</c:v>
                </c:pt>
                <c:pt idx="48892">
                  <c:v>0.43835540000000001</c:v>
                </c:pt>
                <c:pt idx="48893">
                  <c:v>0.43827110000000002</c:v>
                </c:pt>
                <c:pt idx="48894">
                  <c:v>0.43818689999999999</c:v>
                </c:pt>
                <c:pt idx="48895">
                  <c:v>0.43810270000000001</c:v>
                </c:pt>
                <c:pt idx="48896">
                  <c:v>0.43801849999999998</c:v>
                </c:pt>
                <c:pt idx="48897">
                  <c:v>0.4379344</c:v>
                </c:pt>
                <c:pt idx="48898">
                  <c:v>0.43785039999999997</c:v>
                </c:pt>
                <c:pt idx="48899">
                  <c:v>0.4377663</c:v>
                </c:pt>
                <c:pt idx="48900">
                  <c:v>0.43768230000000002</c:v>
                </c:pt>
                <c:pt idx="48901">
                  <c:v>0.4375983</c:v>
                </c:pt>
                <c:pt idx="48902">
                  <c:v>0.43751440000000003</c:v>
                </c:pt>
                <c:pt idx="48903">
                  <c:v>0.4374305</c:v>
                </c:pt>
                <c:pt idx="48904">
                  <c:v>0.43734659999999997</c:v>
                </c:pt>
                <c:pt idx="48905">
                  <c:v>0.43726280000000001</c:v>
                </c:pt>
                <c:pt idx="48906">
                  <c:v>0.43717899999999998</c:v>
                </c:pt>
                <c:pt idx="48907">
                  <c:v>0.43709520000000002</c:v>
                </c:pt>
                <c:pt idx="48908">
                  <c:v>0.4370115</c:v>
                </c:pt>
                <c:pt idx="48909">
                  <c:v>0.43692769999999997</c:v>
                </c:pt>
                <c:pt idx="48910">
                  <c:v>0.43684410000000001</c:v>
                </c:pt>
                <c:pt idx="48911">
                  <c:v>0.4367605</c:v>
                </c:pt>
                <c:pt idx="48912">
                  <c:v>0.43667689999999998</c:v>
                </c:pt>
                <c:pt idx="48913">
                  <c:v>0.43659330000000002</c:v>
                </c:pt>
                <c:pt idx="48914">
                  <c:v>0.4365098</c:v>
                </c:pt>
                <c:pt idx="48915">
                  <c:v>0.43642629999999999</c:v>
                </c:pt>
                <c:pt idx="48916">
                  <c:v>0.43634279999999998</c:v>
                </c:pt>
                <c:pt idx="48917">
                  <c:v>0.43625930000000002</c:v>
                </c:pt>
                <c:pt idx="48918">
                  <c:v>0.43617590000000001</c:v>
                </c:pt>
                <c:pt idx="48919">
                  <c:v>0.4360926</c:v>
                </c:pt>
                <c:pt idx="48920">
                  <c:v>0.43600929999999999</c:v>
                </c:pt>
                <c:pt idx="48921">
                  <c:v>0.43592599999999998</c:v>
                </c:pt>
                <c:pt idx="48922">
                  <c:v>0.43584270000000003</c:v>
                </c:pt>
                <c:pt idx="48923">
                  <c:v>0.43575950000000002</c:v>
                </c:pt>
                <c:pt idx="48924">
                  <c:v>0.43567620000000001</c:v>
                </c:pt>
                <c:pt idx="48925">
                  <c:v>0.43559310000000001</c:v>
                </c:pt>
                <c:pt idx="48926">
                  <c:v>0.43550990000000001</c:v>
                </c:pt>
                <c:pt idx="48927">
                  <c:v>0.43542690000000001</c:v>
                </c:pt>
                <c:pt idx="48928">
                  <c:v>0.4353438</c:v>
                </c:pt>
                <c:pt idx="48929">
                  <c:v>0.4352608</c:v>
                </c:pt>
                <c:pt idx="48930">
                  <c:v>0.4351778</c:v>
                </c:pt>
                <c:pt idx="48931">
                  <c:v>0.4350948</c:v>
                </c:pt>
                <c:pt idx="48932">
                  <c:v>0.43501190000000001</c:v>
                </c:pt>
                <c:pt idx="48933">
                  <c:v>0.43492900000000001</c:v>
                </c:pt>
                <c:pt idx="48934">
                  <c:v>0.43484610000000001</c:v>
                </c:pt>
                <c:pt idx="48935">
                  <c:v>0.43476330000000002</c:v>
                </c:pt>
                <c:pt idx="48936">
                  <c:v>0.43468050000000003</c:v>
                </c:pt>
                <c:pt idx="48937">
                  <c:v>0.43459769999999998</c:v>
                </c:pt>
                <c:pt idx="48938">
                  <c:v>0.43451499999999998</c:v>
                </c:pt>
                <c:pt idx="48939">
                  <c:v>0.43443229999999999</c:v>
                </c:pt>
                <c:pt idx="48940">
                  <c:v>0.4343496</c:v>
                </c:pt>
                <c:pt idx="48941">
                  <c:v>0.43426700000000001</c:v>
                </c:pt>
                <c:pt idx="48942">
                  <c:v>0.43418440000000003</c:v>
                </c:pt>
                <c:pt idx="48943">
                  <c:v>0.43410179999999998</c:v>
                </c:pt>
                <c:pt idx="48944">
                  <c:v>0.4340193</c:v>
                </c:pt>
                <c:pt idx="48945">
                  <c:v>0.43393680000000001</c:v>
                </c:pt>
                <c:pt idx="48946">
                  <c:v>0.43385430000000003</c:v>
                </c:pt>
                <c:pt idx="48947">
                  <c:v>0.43377189999999999</c:v>
                </c:pt>
                <c:pt idx="48948">
                  <c:v>0.43368950000000001</c:v>
                </c:pt>
                <c:pt idx="48949">
                  <c:v>0.43360710000000002</c:v>
                </c:pt>
                <c:pt idx="48950">
                  <c:v>0.43352479999999999</c:v>
                </c:pt>
                <c:pt idx="48951">
                  <c:v>0.43344240000000001</c:v>
                </c:pt>
                <c:pt idx="48952">
                  <c:v>0.43336019999999997</c:v>
                </c:pt>
                <c:pt idx="48953">
                  <c:v>0.43327789999999999</c:v>
                </c:pt>
                <c:pt idx="48954">
                  <c:v>0.43319570000000002</c:v>
                </c:pt>
                <c:pt idx="48955">
                  <c:v>0.43311349999999998</c:v>
                </c:pt>
                <c:pt idx="48956">
                  <c:v>0.43303140000000001</c:v>
                </c:pt>
                <c:pt idx="48957">
                  <c:v>0.43294929999999998</c:v>
                </c:pt>
                <c:pt idx="48958">
                  <c:v>0.43286720000000001</c:v>
                </c:pt>
                <c:pt idx="48959">
                  <c:v>0.43278519999999998</c:v>
                </c:pt>
                <c:pt idx="48960">
                  <c:v>0.43270310000000001</c:v>
                </c:pt>
                <c:pt idx="48961">
                  <c:v>0.43262119999999998</c:v>
                </c:pt>
                <c:pt idx="48962">
                  <c:v>0.43253920000000001</c:v>
                </c:pt>
                <c:pt idx="48963">
                  <c:v>0.43245729999999999</c:v>
                </c:pt>
                <c:pt idx="48964">
                  <c:v>0.43237540000000002</c:v>
                </c:pt>
                <c:pt idx="48965">
                  <c:v>0.4322935</c:v>
                </c:pt>
                <c:pt idx="48966">
                  <c:v>0.43221169999999998</c:v>
                </c:pt>
                <c:pt idx="48967">
                  <c:v>0.43212990000000001</c:v>
                </c:pt>
                <c:pt idx="48968">
                  <c:v>0.43204809999999999</c:v>
                </c:pt>
                <c:pt idx="48969">
                  <c:v>0.43196639999999997</c:v>
                </c:pt>
                <c:pt idx="48970">
                  <c:v>0.43188470000000001</c:v>
                </c:pt>
                <c:pt idx="48971">
                  <c:v>0.43180299999999999</c:v>
                </c:pt>
                <c:pt idx="48972">
                  <c:v>0.43172139999999998</c:v>
                </c:pt>
                <c:pt idx="48973">
                  <c:v>0.43163980000000002</c:v>
                </c:pt>
                <c:pt idx="48974">
                  <c:v>0.4315582</c:v>
                </c:pt>
                <c:pt idx="48975">
                  <c:v>0.43147669999999999</c:v>
                </c:pt>
                <c:pt idx="48976">
                  <c:v>0.43139519999999998</c:v>
                </c:pt>
                <c:pt idx="48977">
                  <c:v>0.43131370000000002</c:v>
                </c:pt>
                <c:pt idx="48978">
                  <c:v>0.43123220000000001</c:v>
                </c:pt>
                <c:pt idx="48979">
                  <c:v>0.4311508</c:v>
                </c:pt>
                <c:pt idx="48980">
                  <c:v>0.43106939999999999</c:v>
                </c:pt>
                <c:pt idx="48981">
                  <c:v>0.43098809999999999</c:v>
                </c:pt>
                <c:pt idx="48982">
                  <c:v>0.43090669999999998</c:v>
                </c:pt>
                <c:pt idx="48983">
                  <c:v>0.43082540000000003</c:v>
                </c:pt>
                <c:pt idx="48984">
                  <c:v>0.43074420000000002</c:v>
                </c:pt>
                <c:pt idx="48985">
                  <c:v>0.43066290000000002</c:v>
                </c:pt>
                <c:pt idx="48986">
                  <c:v>0.43058170000000001</c:v>
                </c:pt>
                <c:pt idx="48987">
                  <c:v>0.43050050000000001</c:v>
                </c:pt>
                <c:pt idx="48988">
                  <c:v>0.43041940000000001</c:v>
                </c:pt>
                <c:pt idx="48989">
                  <c:v>0.43033830000000001</c:v>
                </c:pt>
                <c:pt idx="48990">
                  <c:v>0.43025720000000001</c:v>
                </c:pt>
                <c:pt idx="48991">
                  <c:v>0.43017610000000001</c:v>
                </c:pt>
                <c:pt idx="48992">
                  <c:v>0.43009510000000001</c:v>
                </c:pt>
                <c:pt idx="48993">
                  <c:v>0.43001420000000001</c:v>
                </c:pt>
                <c:pt idx="48994">
                  <c:v>0.42993320000000002</c:v>
                </c:pt>
                <c:pt idx="48995">
                  <c:v>0.42985230000000002</c:v>
                </c:pt>
                <c:pt idx="48996">
                  <c:v>0.42977140000000003</c:v>
                </c:pt>
                <c:pt idx="48997">
                  <c:v>0.42969059999999998</c:v>
                </c:pt>
                <c:pt idx="48998">
                  <c:v>0.42960969999999998</c:v>
                </c:pt>
                <c:pt idx="48999">
                  <c:v>0.42952899999999999</c:v>
                </c:pt>
                <c:pt idx="49000">
                  <c:v>0.4294482</c:v>
                </c:pt>
                <c:pt idx="49001">
                  <c:v>0.42936750000000001</c:v>
                </c:pt>
                <c:pt idx="49002">
                  <c:v>0.42928670000000002</c:v>
                </c:pt>
                <c:pt idx="49003">
                  <c:v>0.42920609999999998</c:v>
                </c:pt>
                <c:pt idx="49004">
                  <c:v>0.42912539999999999</c:v>
                </c:pt>
                <c:pt idx="49005">
                  <c:v>0.4290448</c:v>
                </c:pt>
                <c:pt idx="49006">
                  <c:v>0.42896420000000002</c:v>
                </c:pt>
                <c:pt idx="49007">
                  <c:v>0.42888369999999998</c:v>
                </c:pt>
                <c:pt idx="49008">
                  <c:v>0.42880309999999999</c:v>
                </c:pt>
                <c:pt idx="49009">
                  <c:v>0.42872260000000001</c:v>
                </c:pt>
                <c:pt idx="49010">
                  <c:v>0.42864219999999997</c:v>
                </c:pt>
                <c:pt idx="49011">
                  <c:v>0.42856169999999999</c:v>
                </c:pt>
                <c:pt idx="49012">
                  <c:v>0.42848130000000001</c:v>
                </c:pt>
                <c:pt idx="49013">
                  <c:v>0.42840099999999998</c:v>
                </c:pt>
                <c:pt idx="49014">
                  <c:v>0.4283206</c:v>
                </c:pt>
                <c:pt idx="49015">
                  <c:v>0.42824030000000002</c:v>
                </c:pt>
                <c:pt idx="49016">
                  <c:v>0.42815999999999999</c:v>
                </c:pt>
                <c:pt idx="49017">
                  <c:v>0.42807980000000001</c:v>
                </c:pt>
                <c:pt idx="49018">
                  <c:v>0.42799949999999998</c:v>
                </c:pt>
                <c:pt idx="49019">
                  <c:v>0.4279193</c:v>
                </c:pt>
                <c:pt idx="49020">
                  <c:v>0.42783919999999998</c:v>
                </c:pt>
                <c:pt idx="49021">
                  <c:v>0.427759</c:v>
                </c:pt>
                <c:pt idx="49022">
                  <c:v>0.42767889999999997</c:v>
                </c:pt>
                <c:pt idx="49023">
                  <c:v>0.4275988</c:v>
                </c:pt>
                <c:pt idx="49024">
                  <c:v>0.42751879999999998</c:v>
                </c:pt>
                <c:pt idx="49025">
                  <c:v>0.42743880000000001</c:v>
                </c:pt>
                <c:pt idx="49026">
                  <c:v>0.42735879999999998</c:v>
                </c:pt>
                <c:pt idx="49027">
                  <c:v>0.42727880000000001</c:v>
                </c:pt>
                <c:pt idx="49028">
                  <c:v>0.42719889999999999</c:v>
                </c:pt>
                <c:pt idx="49029">
                  <c:v>0.42711900000000003</c:v>
                </c:pt>
                <c:pt idx="49030">
                  <c:v>0.4270391</c:v>
                </c:pt>
                <c:pt idx="49031">
                  <c:v>0.42695929999999999</c:v>
                </c:pt>
                <c:pt idx="49032">
                  <c:v>0.42687950000000002</c:v>
                </c:pt>
                <c:pt idx="49033">
                  <c:v>0.4267997</c:v>
                </c:pt>
                <c:pt idx="49034">
                  <c:v>0.42671989999999999</c:v>
                </c:pt>
                <c:pt idx="49035">
                  <c:v>0.42664020000000002</c:v>
                </c:pt>
                <c:pt idx="49036">
                  <c:v>0.42656050000000001</c:v>
                </c:pt>
                <c:pt idx="49037">
                  <c:v>0.4264809</c:v>
                </c:pt>
                <c:pt idx="49038">
                  <c:v>0.42640119999999998</c:v>
                </c:pt>
                <c:pt idx="49039">
                  <c:v>0.42632160000000002</c:v>
                </c:pt>
                <c:pt idx="49040">
                  <c:v>0.42624210000000001</c:v>
                </c:pt>
                <c:pt idx="49041">
                  <c:v>0.4261625</c:v>
                </c:pt>
                <c:pt idx="49042">
                  <c:v>0.42608299999999999</c:v>
                </c:pt>
                <c:pt idx="49043">
                  <c:v>0.42600349999999998</c:v>
                </c:pt>
                <c:pt idx="49044">
                  <c:v>0.42592410000000003</c:v>
                </c:pt>
                <c:pt idx="49045">
                  <c:v>0.42584460000000002</c:v>
                </c:pt>
                <c:pt idx="49046">
                  <c:v>0.42576520000000001</c:v>
                </c:pt>
                <c:pt idx="49047">
                  <c:v>0.42568590000000001</c:v>
                </c:pt>
                <c:pt idx="49048">
                  <c:v>0.4256065</c:v>
                </c:pt>
                <c:pt idx="49049">
                  <c:v>0.42552719999999999</c:v>
                </c:pt>
                <c:pt idx="49050">
                  <c:v>0.42544789999999999</c:v>
                </c:pt>
                <c:pt idx="49051">
                  <c:v>0.42536859999999999</c:v>
                </c:pt>
                <c:pt idx="49052">
                  <c:v>0.42528939999999998</c:v>
                </c:pt>
                <c:pt idx="49053">
                  <c:v>0.42521019999999998</c:v>
                </c:pt>
                <c:pt idx="49054">
                  <c:v>0.42513099999999998</c:v>
                </c:pt>
                <c:pt idx="49055">
                  <c:v>0.42505179999999998</c:v>
                </c:pt>
                <c:pt idx="49056">
                  <c:v>0.42497269999999998</c:v>
                </c:pt>
                <c:pt idx="49057">
                  <c:v>0.42489359999999998</c:v>
                </c:pt>
                <c:pt idx="49058">
                  <c:v>0.42481459999999999</c:v>
                </c:pt>
                <c:pt idx="49059">
                  <c:v>0.42473549999999999</c:v>
                </c:pt>
                <c:pt idx="49060">
                  <c:v>0.42465649999999999</c:v>
                </c:pt>
                <c:pt idx="49061">
                  <c:v>0.4245775</c:v>
                </c:pt>
                <c:pt idx="49062">
                  <c:v>0.4244986</c:v>
                </c:pt>
                <c:pt idx="49063">
                  <c:v>0.42441970000000001</c:v>
                </c:pt>
                <c:pt idx="49064">
                  <c:v>0.42434080000000002</c:v>
                </c:pt>
                <c:pt idx="49065">
                  <c:v>0.42426190000000003</c:v>
                </c:pt>
                <c:pt idx="49066">
                  <c:v>0.42418309999999998</c:v>
                </c:pt>
                <c:pt idx="49067">
                  <c:v>0.42410429999999999</c:v>
                </c:pt>
                <c:pt idx="49068">
                  <c:v>0.4240255</c:v>
                </c:pt>
                <c:pt idx="49069">
                  <c:v>0.42394680000000001</c:v>
                </c:pt>
                <c:pt idx="49070">
                  <c:v>0.42386810000000003</c:v>
                </c:pt>
                <c:pt idx="49071">
                  <c:v>0.42378939999999998</c:v>
                </c:pt>
                <c:pt idx="49072">
                  <c:v>0.4237107</c:v>
                </c:pt>
                <c:pt idx="49073">
                  <c:v>0.42363210000000001</c:v>
                </c:pt>
                <c:pt idx="49074">
                  <c:v>0.42355350000000003</c:v>
                </c:pt>
                <c:pt idx="49075">
                  <c:v>0.42347489999999999</c:v>
                </c:pt>
                <c:pt idx="49076">
                  <c:v>0.4233963</c:v>
                </c:pt>
                <c:pt idx="49077">
                  <c:v>0.42331780000000002</c:v>
                </c:pt>
                <c:pt idx="49078">
                  <c:v>0.42323929999999998</c:v>
                </c:pt>
                <c:pt idx="49079">
                  <c:v>0.4231608</c:v>
                </c:pt>
                <c:pt idx="49080">
                  <c:v>0.42308240000000003</c:v>
                </c:pt>
                <c:pt idx="49081">
                  <c:v>0.42300399999999999</c:v>
                </c:pt>
                <c:pt idx="49082">
                  <c:v>0.42292560000000001</c:v>
                </c:pt>
                <c:pt idx="49083">
                  <c:v>0.42284719999999998</c:v>
                </c:pt>
                <c:pt idx="49084">
                  <c:v>0.4227689</c:v>
                </c:pt>
                <c:pt idx="49085">
                  <c:v>0.42269060000000003</c:v>
                </c:pt>
                <c:pt idx="49086">
                  <c:v>0.4226124</c:v>
                </c:pt>
                <c:pt idx="49087">
                  <c:v>0.42253410000000002</c:v>
                </c:pt>
                <c:pt idx="49088">
                  <c:v>0.4224559</c:v>
                </c:pt>
                <c:pt idx="49089">
                  <c:v>0.42237770000000002</c:v>
                </c:pt>
                <c:pt idx="49090">
                  <c:v>0.42229949999999999</c:v>
                </c:pt>
                <c:pt idx="49091">
                  <c:v>0.42222140000000002</c:v>
                </c:pt>
                <c:pt idx="49092">
                  <c:v>0.4221433</c:v>
                </c:pt>
                <c:pt idx="49093">
                  <c:v>0.42206519999999997</c:v>
                </c:pt>
                <c:pt idx="49094">
                  <c:v>0.4219871</c:v>
                </c:pt>
                <c:pt idx="49095">
                  <c:v>0.42190909999999998</c:v>
                </c:pt>
                <c:pt idx="49096">
                  <c:v>0.42183110000000001</c:v>
                </c:pt>
                <c:pt idx="49097">
                  <c:v>0.42175319999999999</c:v>
                </c:pt>
                <c:pt idx="49098">
                  <c:v>0.42167519999999997</c:v>
                </c:pt>
                <c:pt idx="49099">
                  <c:v>0.42159730000000001</c:v>
                </c:pt>
                <c:pt idx="49100">
                  <c:v>0.42151939999999999</c:v>
                </c:pt>
                <c:pt idx="49101">
                  <c:v>0.42144160000000003</c:v>
                </c:pt>
                <c:pt idx="49102">
                  <c:v>0.42136370000000001</c:v>
                </c:pt>
                <c:pt idx="49103">
                  <c:v>0.42128589999999999</c:v>
                </c:pt>
                <c:pt idx="49104">
                  <c:v>0.42120809999999997</c:v>
                </c:pt>
                <c:pt idx="49105">
                  <c:v>0.42113040000000002</c:v>
                </c:pt>
                <c:pt idx="49106">
                  <c:v>0.4210526</c:v>
                </c:pt>
                <c:pt idx="49107">
                  <c:v>0.42097489999999999</c:v>
                </c:pt>
                <c:pt idx="49108">
                  <c:v>0.42089729999999997</c:v>
                </c:pt>
                <c:pt idx="49109">
                  <c:v>0.42081960000000002</c:v>
                </c:pt>
                <c:pt idx="49110">
                  <c:v>0.420742</c:v>
                </c:pt>
                <c:pt idx="49111">
                  <c:v>0.42066439999999999</c:v>
                </c:pt>
                <c:pt idx="49112">
                  <c:v>0.42058689999999999</c:v>
                </c:pt>
                <c:pt idx="49113">
                  <c:v>0.42050929999999997</c:v>
                </c:pt>
                <c:pt idx="49114">
                  <c:v>0.42043180000000002</c:v>
                </c:pt>
                <c:pt idx="49115">
                  <c:v>0.42035430000000001</c:v>
                </c:pt>
                <c:pt idx="49116">
                  <c:v>0.42027690000000001</c:v>
                </c:pt>
                <c:pt idx="49117">
                  <c:v>0.4201994</c:v>
                </c:pt>
                <c:pt idx="49118">
                  <c:v>0.420122</c:v>
                </c:pt>
                <c:pt idx="49119">
                  <c:v>0.42004469999999999</c:v>
                </c:pt>
                <c:pt idx="49120">
                  <c:v>0.41996729999999999</c:v>
                </c:pt>
                <c:pt idx="49121">
                  <c:v>0.41988999999999999</c:v>
                </c:pt>
                <c:pt idx="49122">
                  <c:v>0.41981269999999998</c:v>
                </c:pt>
                <c:pt idx="49123">
                  <c:v>0.41973539999999998</c:v>
                </c:pt>
                <c:pt idx="49124">
                  <c:v>0.41965819999999998</c:v>
                </c:pt>
                <c:pt idx="49125">
                  <c:v>0.41958099999999998</c:v>
                </c:pt>
                <c:pt idx="49126">
                  <c:v>0.41950379999999998</c:v>
                </c:pt>
                <c:pt idx="49127">
                  <c:v>0.41942659999999998</c:v>
                </c:pt>
                <c:pt idx="49128">
                  <c:v>0.41934949999999999</c:v>
                </c:pt>
                <c:pt idx="49129">
                  <c:v>0.41927239999999999</c:v>
                </c:pt>
                <c:pt idx="49130">
                  <c:v>0.41919529999999999</c:v>
                </c:pt>
                <c:pt idx="49131">
                  <c:v>0.4191183</c:v>
                </c:pt>
                <c:pt idx="49132">
                  <c:v>0.4190412</c:v>
                </c:pt>
                <c:pt idx="49133">
                  <c:v>0.41896420000000001</c:v>
                </c:pt>
                <c:pt idx="49134">
                  <c:v>0.41888720000000002</c:v>
                </c:pt>
                <c:pt idx="49135">
                  <c:v>0.41881030000000002</c:v>
                </c:pt>
                <c:pt idx="49136">
                  <c:v>0.41873339999999998</c:v>
                </c:pt>
                <c:pt idx="49137">
                  <c:v>0.41865649999999999</c:v>
                </c:pt>
                <c:pt idx="49138">
                  <c:v>0.4185796</c:v>
                </c:pt>
                <c:pt idx="49139">
                  <c:v>0.41850280000000001</c:v>
                </c:pt>
                <c:pt idx="49140">
                  <c:v>0.41842590000000002</c:v>
                </c:pt>
                <c:pt idx="49141">
                  <c:v>0.41834909999999997</c:v>
                </c:pt>
                <c:pt idx="49142">
                  <c:v>0.41827239999999999</c:v>
                </c:pt>
                <c:pt idx="49143">
                  <c:v>0.4181956</c:v>
                </c:pt>
                <c:pt idx="49144">
                  <c:v>0.41811890000000002</c:v>
                </c:pt>
                <c:pt idx="49145">
                  <c:v>0.41804219999999997</c:v>
                </c:pt>
                <c:pt idx="49146">
                  <c:v>0.41796559999999999</c:v>
                </c:pt>
                <c:pt idx="49147">
                  <c:v>0.41788900000000001</c:v>
                </c:pt>
                <c:pt idx="49148">
                  <c:v>0.41781230000000003</c:v>
                </c:pt>
                <c:pt idx="49149">
                  <c:v>0.41773579999999999</c:v>
                </c:pt>
                <c:pt idx="49150">
                  <c:v>0.41765920000000001</c:v>
                </c:pt>
                <c:pt idx="49151">
                  <c:v>0.41758269999999997</c:v>
                </c:pt>
                <c:pt idx="49152">
                  <c:v>0.41750619999999999</c:v>
                </c:pt>
                <c:pt idx="49153">
                  <c:v>0.41742970000000001</c:v>
                </c:pt>
                <c:pt idx="49154">
                  <c:v>0.41735319999999998</c:v>
                </c:pt>
                <c:pt idx="49155">
                  <c:v>0.4172768</c:v>
                </c:pt>
                <c:pt idx="49156">
                  <c:v>0.41720040000000003</c:v>
                </c:pt>
                <c:pt idx="49157">
                  <c:v>0.41712399999999999</c:v>
                </c:pt>
                <c:pt idx="49158">
                  <c:v>0.41704770000000002</c:v>
                </c:pt>
                <c:pt idx="49159">
                  <c:v>0.41697139999999999</c:v>
                </c:pt>
                <c:pt idx="49160">
                  <c:v>0.41689510000000002</c:v>
                </c:pt>
                <c:pt idx="49161">
                  <c:v>0.41681879999999999</c:v>
                </c:pt>
                <c:pt idx="49162">
                  <c:v>0.41674260000000002</c:v>
                </c:pt>
                <c:pt idx="49163">
                  <c:v>0.41666629999999999</c:v>
                </c:pt>
                <c:pt idx="49164">
                  <c:v>0.41659010000000002</c:v>
                </c:pt>
                <c:pt idx="49165">
                  <c:v>0.41651389999999999</c:v>
                </c:pt>
                <c:pt idx="49166">
                  <c:v>0.41643780000000002</c:v>
                </c:pt>
                <c:pt idx="49167">
                  <c:v>0.4163617</c:v>
                </c:pt>
                <c:pt idx="49168">
                  <c:v>0.41628559999999998</c:v>
                </c:pt>
                <c:pt idx="49169">
                  <c:v>0.41620950000000001</c:v>
                </c:pt>
                <c:pt idx="49170">
                  <c:v>0.41613349999999999</c:v>
                </c:pt>
                <c:pt idx="49171">
                  <c:v>0.41605750000000002</c:v>
                </c:pt>
                <c:pt idx="49172">
                  <c:v>0.4159815</c:v>
                </c:pt>
                <c:pt idx="49173">
                  <c:v>0.41590549999999998</c:v>
                </c:pt>
                <c:pt idx="49174">
                  <c:v>0.41582960000000002</c:v>
                </c:pt>
                <c:pt idx="49175">
                  <c:v>0.4157537</c:v>
                </c:pt>
                <c:pt idx="49176">
                  <c:v>0.41567779999999999</c:v>
                </c:pt>
                <c:pt idx="49177">
                  <c:v>0.41560190000000002</c:v>
                </c:pt>
                <c:pt idx="49178">
                  <c:v>0.41552600000000001</c:v>
                </c:pt>
                <c:pt idx="49179">
                  <c:v>0.41545019999999999</c:v>
                </c:pt>
                <c:pt idx="49180">
                  <c:v>0.41537439999999998</c:v>
                </c:pt>
                <c:pt idx="49181">
                  <c:v>0.41529870000000002</c:v>
                </c:pt>
                <c:pt idx="49182">
                  <c:v>0.41522290000000001</c:v>
                </c:pt>
                <c:pt idx="49183">
                  <c:v>0.41514719999999999</c:v>
                </c:pt>
                <c:pt idx="49184">
                  <c:v>0.41507149999999998</c:v>
                </c:pt>
                <c:pt idx="49185">
                  <c:v>0.41499580000000003</c:v>
                </c:pt>
                <c:pt idx="49186">
                  <c:v>0.41492020000000002</c:v>
                </c:pt>
                <c:pt idx="49187">
                  <c:v>0.41484460000000001</c:v>
                </c:pt>
                <c:pt idx="49188">
                  <c:v>0.414769</c:v>
                </c:pt>
                <c:pt idx="49189">
                  <c:v>0.41469339999999999</c:v>
                </c:pt>
                <c:pt idx="49190">
                  <c:v>0.41461789999999998</c:v>
                </c:pt>
                <c:pt idx="49191">
                  <c:v>0.41454239999999998</c:v>
                </c:pt>
                <c:pt idx="49192">
                  <c:v>0.41446690000000003</c:v>
                </c:pt>
                <c:pt idx="49193">
                  <c:v>0.41439140000000002</c:v>
                </c:pt>
                <c:pt idx="49194">
                  <c:v>0.41431600000000002</c:v>
                </c:pt>
                <c:pt idx="49195">
                  <c:v>0.41424060000000001</c:v>
                </c:pt>
                <c:pt idx="49196">
                  <c:v>0.41416520000000001</c:v>
                </c:pt>
                <c:pt idx="49197">
                  <c:v>0.41408980000000001</c:v>
                </c:pt>
                <c:pt idx="49198">
                  <c:v>0.41401450000000001</c:v>
                </c:pt>
                <c:pt idx="49199">
                  <c:v>0.4139391</c:v>
                </c:pt>
                <c:pt idx="49200">
                  <c:v>0.41386390000000001</c:v>
                </c:pt>
                <c:pt idx="49201">
                  <c:v>0.41381499999999999</c:v>
                </c:pt>
                <c:pt idx="49202">
                  <c:v>0.41376600000000002</c:v>
                </c:pt>
                <c:pt idx="49203">
                  <c:v>0.4137169</c:v>
                </c:pt>
                <c:pt idx="49204">
                  <c:v>0.41366770000000003</c:v>
                </c:pt>
                <c:pt idx="49205">
                  <c:v>0.4136184</c:v>
                </c:pt>
                <c:pt idx="49206">
                  <c:v>0.41356910000000002</c:v>
                </c:pt>
                <c:pt idx="49207">
                  <c:v>0.41351969999999999</c:v>
                </c:pt>
                <c:pt idx="49208">
                  <c:v>0.41347020000000001</c:v>
                </c:pt>
                <c:pt idx="49209">
                  <c:v>0.41342069999999997</c:v>
                </c:pt>
                <c:pt idx="49210">
                  <c:v>0.41337109999999999</c:v>
                </c:pt>
                <c:pt idx="49211">
                  <c:v>0.41332160000000001</c:v>
                </c:pt>
                <c:pt idx="49212">
                  <c:v>0.41327199999999997</c:v>
                </c:pt>
                <c:pt idx="49213">
                  <c:v>0.41322239999999999</c:v>
                </c:pt>
                <c:pt idx="49214">
                  <c:v>0.4131727</c:v>
                </c:pt>
                <c:pt idx="49215">
                  <c:v>0.41312300000000002</c:v>
                </c:pt>
                <c:pt idx="49216">
                  <c:v>0.41307329999999998</c:v>
                </c:pt>
                <c:pt idx="49217">
                  <c:v>0.41302359999999999</c:v>
                </c:pt>
                <c:pt idx="49218">
                  <c:v>0.4129739</c:v>
                </c:pt>
                <c:pt idx="49219">
                  <c:v>0.41292410000000002</c:v>
                </c:pt>
                <c:pt idx="49220">
                  <c:v>0.41287430000000003</c:v>
                </c:pt>
                <c:pt idx="49221">
                  <c:v>0.41282449999999998</c:v>
                </c:pt>
                <c:pt idx="49222">
                  <c:v>0.41277469999999999</c:v>
                </c:pt>
                <c:pt idx="49223">
                  <c:v>0.41272490000000001</c:v>
                </c:pt>
                <c:pt idx="49224">
                  <c:v>0.41267510000000002</c:v>
                </c:pt>
                <c:pt idx="49225">
                  <c:v>0.41262520000000003</c:v>
                </c:pt>
                <c:pt idx="49226">
                  <c:v>0.41257539999999998</c:v>
                </c:pt>
                <c:pt idx="49227">
                  <c:v>0.41252549999999999</c:v>
                </c:pt>
                <c:pt idx="49228">
                  <c:v>0.4124756</c:v>
                </c:pt>
                <c:pt idx="49229">
                  <c:v>0.41242570000000001</c:v>
                </c:pt>
                <c:pt idx="49230">
                  <c:v>0.41237580000000001</c:v>
                </c:pt>
                <c:pt idx="49231">
                  <c:v>0.41232590000000002</c:v>
                </c:pt>
                <c:pt idx="49232">
                  <c:v>0.41227599999999998</c:v>
                </c:pt>
                <c:pt idx="49233">
                  <c:v>0.41222609999999998</c:v>
                </c:pt>
                <c:pt idx="49234">
                  <c:v>0.41217619999999999</c:v>
                </c:pt>
                <c:pt idx="49235">
                  <c:v>0.4121263</c:v>
                </c:pt>
                <c:pt idx="49236">
                  <c:v>0.41207630000000001</c:v>
                </c:pt>
                <c:pt idx="49237">
                  <c:v>0.41202640000000001</c:v>
                </c:pt>
                <c:pt idx="49238">
                  <c:v>0.41197640000000002</c:v>
                </c:pt>
                <c:pt idx="49239">
                  <c:v>0.41192649999999997</c:v>
                </c:pt>
                <c:pt idx="49240">
                  <c:v>0.41187649999999998</c:v>
                </c:pt>
                <c:pt idx="49241">
                  <c:v>0.41182659999999999</c:v>
                </c:pt>
                <c:pt idx="49242">
                  <c:v>0.41177659999999999</c:v>
                </c:pt>
                <c:pt idx="49243">
                  <c:v>0.4117266</c:v>
                </c:pt>
                <c:pt idx="49244">
                  <c:v>0.4116766</c:v>
                </c:pt>
                <c:pt idx="49245">
                  <c:v>0.41162670000000001</c:v>
                </c:pt>
                <c:pt idx="49246">
                  <c:v>0.41157670000000002</c:v>
                </c:pt>
                <c:pt idx="49247">
                  <c:v>0.41152670000000002</c:v>
                </c:pt>
                <c:pt idx="49248">
                  <c:v>0.41147669999999997</c:v>
                </c:pt>
                <c:pt idx="49249">
                  <c:v>0.41142679999999998</c:v>
                </c:pt>
                <c:pt idx="49250">
                  <c:v>0.41137679999999999</c:v>
                </c:pt>
                <c:pt idx="49251">
                  <c:v>0.41132679999999999</c:v>
                </c:pt>
                <c:pt idx="49252">
                  <c:v>0.4112768</c:v>
                </c:pt>
                <c:pt idx="49253">
                  <c:v>0.4112268</c:v>
                </c:pt>
                <c:pt idx="49254">
                  <c:v>0.41117690000000001</c:v>
                </c:pt>
                <c:pt idx="49255">
                  <c:v>0.41112690000000002</c:v>
                </c:pt>
                <c:pt idx="49256">
                  <c:v>0.41107690000000002</c:v>
                </c:pt>
                <c:pt idx="49257">
                  <c:v>0.41102689999999997</c:v>
                </c:pt>
                <c:pt idx="49258">
                  <c:v>0.41097689999999998</c:v>
                </c:pt>
                <c:pt idx="49259">
                  <c:v>0.41092699999999999</c:v>
                </c:pt>
                <c:pt idx="49260">
                  <c:v>0.41087699999999999</c:v>
                </c:pt>
                <c:pt idx="49261">
                  <c:v>0.410827</c:v>
                </c:pt>
                <c:pt idx="49262">
                  <c:v>0.410777</c:v>
                </c:pt>
                <c:pt idx="49263">
                  <c:v>0.41072710000000001</c:v>
                </c:pt>
                <c:pt idx="49264">
                  <c:v>0.41067710000000002</c:v>
                </c:pt>
                <c:pt idx="49265">
                  <c:v>0.41062710000000002</c:v>
                </c:pt>
                <c:pt idx="49266">
                  <c:v>0.41057709999999997</c:v>
                </c:pt>
                <c:pt idx="49267">
                  <c:v>0.41052709999999998</c:v>
                </c:pt>
                <c:pt idx="49268">
                  <c:v>0.41047719999999999</c:v>
                </c:pt>
                <c:pt idx="49269">
                  <c:v>0.41042719999999999</c:v>
                </c:pt>
                <c:pt idx="49270">
                  <c:v>0.4103772</c:v>
                </c:pt>
                <c:pt idx="49271">
                  <c:v>0.4103272</c:v>
                </c:pt>
                <c:pt idx="49272">
                  <c:v>0.41027730000000001</c:v>
                </c:pt>
                <c:pt idx="49273">
                  <c:v>0.41022730000000002</c:v>
                </c:pt>
                <c:pt idx="49274">
                  <c:v>0.41017740000000003</c:v>
                </c:pt>
                <c:pt idx="49275">
                  <c:v>0.41012739999999998</c:v>
                </c:pt>
                <c:pt idx="49276">
                  <c:v>0.41007749999999998</c:v>
                </c:pt>
                <c:pt idx="49277">
                  <c:v>0.41002749999999999</c:v>
                </c:pt>
                <c:pt idx="49278">
                  <c:v>0.4099776</c:v>
                </c:pt>
                <c:pt idx="49279">
                  <c:v>0.4099276</c:v>
                </c:pt>
                <c:pt idx="49280">
                  <c:v>0.40987770000000001</c:v>
                </c:pt>
                <c:pt idx="49281">
                  <c:v>0.40982770000000002</c:v>
                </c:pt>
                <c:pt idx="49282">
                  <c:v>0.40977780000000003</c:v>
                </c:pt>
                <c:pt idx="49283">
                  <c:v>0.40972789999999998</c:v>
                </c:pt>
                <c:pt idx="49284">
                  <c:v>0.40967799999999999</c:v>
                </c:pt>
                <c:pt idx="49285">
                  <c:v>0.40962809999999999</c:v>
                </c:pt>
                <c:pt idx="49286">
                  <c:v>0.4095781</c:v>
                </c:pt>
                <c:pt idx="49287">
                  <c:v>0.40952820000000001</c:v>
                </c:pt>
                <c:pt idx="49288">
                  <c:v>0.40947830000000002</c:v>
                </c:pt>
                <c:pt idx="49289">
                  <c:v>0.40942840000000003</c:v>
                </c:pt>
                <c:pt idx="49290">
                  <c:v>0.40937849999999998</c:v>
                </c:pt>
                <c:pt idx="49291">
                  <c:v>0.40932859999999999</c:v>
                </c:pt>
                <c:pt idx="49292">
                  <c:v>0.4092788</c:v>
                </c:pt>
                <c:pt idx="49293">
                  <c:v>0.40922890000000001</c:v>
                </c:pt>
                <c:pt idx="49294">
                  <c:v>0.40917900000000001</c:v>
                </c:pt>
                <c:pt idx="49295">
                  <c:v>0.40912910000000002</c:v>
                </c:pt>
                <c:pt idx="49296">
                  <c:v>0.40907919999999998</c:v>
                </c:pt>
                <c:pt idx="49297">
                  <c:v>0.40902939999999999</c:v>
                </c:pt>
                <c:pt idx="49298">
                  <c:v>0.4089795</c:v>
                </c:pt>
                <c:pt idx="49299">
                  <c:v>0.4089296</c:v>
                </c:pt>
                <c:pt idx="49300">
                  <c:v>0.40887980000000002</c:v>
                </c:pt>
                <c:pt idx="49301">
                  <c:v>0.40882990000000002</c:v>
                </c:pt>
                <c:pt idx="49302">
                  <c:v>0.40878009999999998</c:v>
                </c:pt>
                <c:pt idx="49303">
                  <c:v>0.40873029999999999</c:v>
                </c:pt>
                <c:pt idx="49304">
                  <c:v>0.4086804</c:v>
                </c:pt>
                <c:pt idx="49305">
                  <c:v>0.40863060000000001</c:v>
                </c:pt>
                <c:pt idx="49306">
                  <c:v>0.40858080000000002</c:v>
                </c:pt>
                <c:pt idx="49307">
                  <c:v>0.40853099999999998</c:v>
                </c:pt>
                <c:pt idx="49308">
                  <c:v>0.40848119999999999</c:v>
                </c:pt>
                <c:pt idx="49309">
                  <c:v>0.4084314</c:v>
                </c:pt>
                <c:pt idx="49310">
                  <c:v>0.40838160000000001</c:v>
                </c:pt>
                <c:pt idx="49311">
                  <c:v>0.40833180000000002</c:v>
                </c:pt>
                <c:pt idx="49312">
                  <c:v>0.40828199999999998</c:v>
                </c:pt>
                <c:pt idx="49313">
                  <c:v>0.40823219999999999</c:v>
                </c:pt>
                <c:pt idx="49314">
                  <c:v>0.4081825</c:v>
                </c:pt>
                <c:pt idx="49315">
                  <c:v>0.40813270000000001</c:v>
                </c:pt>
                <c:pt idx="49316">
                  <c:v>0.40808290000000003</c:v>
                </c:pt>
                <c:pt idx="49317">
                  <c:v>0.40803319999999998</c:v>
                </c:pt>
                <c:pt idx="49318">
                  <c:v>0.4079835</c:v>
                </c:pt>
                <c:pt idx="49319">
                  <c:v>0.40793370000000001</c:v>
                </c:pt>
                <c:pt idx="49320">
                  <c:v>0.40788400000000002</c:v>
                </c:pt>
                <c:pt idx="49321">
                  <c:v>0.40783429999999998</c:v>
                </c:pt>
                <c:pt idx="49322">
                  <c:v>0.4077846</c:v>
                </c:pt>
                <c:pt idx="49323">
                  <c:v>0.40773480000000001</c:v>
                </c:pt>
                <c:pt idx="49324">
                  <c:v>0.40768510000000002</c:v>
                </c:pt>
                <c:pt idx="49325">
                  <c:v>0.40763539999999998</c:v>
                </c:pt>
                <c:pt idx="49326">
                  <c:v>0.4075857</c:v>
                </c:pt>
                <c:pt idx="49327">
                  <c:v>0.40753610000000001</c:v>
                </c:pt>
                <c:pt idx="49328">
                  <c:v>0.40748640000000003</c:v>
                </c:pt>
                <c:pt idx="49329">
                  <c:v>0.40743669999999998</c:v>
                </c:pt>
                <c:pt idx="49330">
                  <c:v>0.407387</c:v>
                </c:pt>
                <c:pt idx="49331">
                  <c:v>0.40733740000000002</c:v>
                </c:pt>
                <c:pt idx="49332">
                  <c:v>0.40728769999999997</c:v>
                </c:pt>
                <c:pt idx="49333">
                  <c:v>0.40723809999999999</c:v>
                </c:pt>
                <c:pt idx="49334">
                  <c:v>0.40718850000000001</c:v>
                </c:pt>
                <c:pt idx="49335">
                  <c:v>0.40713890000000003</c:v>
                </c:pt>
                <c:pt idx="49336">
                  <c:v>0.40708919999999998</c:v>
                </c:pt>
                <c:pt idx="49337">
                  <c:v>0.4070396</c:v>
                </c:pt>
                <c:pt idx="49338">
                  <c:v>0.40699000000000002</c:v>
                </c:pt>
                <c:pt idx="49339">
                  <c:v>0.40694039999999998</c:v>
                </c:pt>
                <c:pt idx="49340">
                  <c:v>0.4068908</c:v>
                </c:pt>
                <c:pt idx="49341">
                  <c:v>0.40684120000000001</c:v>
                </c:pt>
                <c:pt idx="49342">
                  <c:v>0.40679169999999998</c:v>
                </c:pt>
                <c:pt idx="49343">
                  <c:v>0.4067421</c:v>
                </c:pt>
                <c:pt idx="49344">
                  <c:v>0.40669260000000002</c:v>
                </c:pt>
                <c:pt idx="49345">
                  <c:v>0.40664299999999998</c:v>
                </c:pt>
                <c:pt idx="49346">
                  <c:v>0.4065935</c:v>
                </c:pt>
                <c:pt idx="49347">
                  <c:v>0.40654390000000001</c:v>
                </c:pt>
                <c:pt idx="49348">
                  <c:v>0.40649439999999998</c:v>
                </c:pt>
                <c:pt idx="49349">
                  <c:v>0.4064449</c:v>
                </c:pt>
                <c:pt idx="49350">
                  <c:v>0.40639540000000002</c:v>
                </c:pt>
                <c:pt idx="49351">
                  <c:v>0.40634589999999998</c:v>
                </c:pt>
                <c:pt idx="49352">
                  <c:v>0.4062964</c:v>
                </c:pt>
                <c:pt idx="49353">
                  <c:v>0.40624690000000002</c:v>
                </c:pt>
                <c:pt idx="49354">
                  <c:v>0.40619739999999999</c:v>
                </c:pt>
                <c:pt idx="49355">
                  <c:v>0.40614790000000001</c:v>
                </c:pt>
                <c:pt idx="49356">
                  <c:v>0.40609849999999997</c:v>
                </c:pt>
                <c:pt idx="49357">
                  <c:v>0.40604899999999999</c:v>
                </c:pt>
                <c:pt idx="49358">
                  <c:v>0.40599950000000001</c:v>
                </c:pt>
                <c:pt idx="49359">
                  <c:v>0.40595009999999998</c:v>
                </c:pt>
                <c:pt idx="49360">
                  <c:v>0.4059007</c:v>
                </c:pt>
                <c:pt idx="49361">
                  <c:v>0.40585120000000002</c:v>
                </c:pt>
                <c:pt idx="49362">
                  <c:v>0.40580179999999999</c:v>
                </c:pt>
                <c:pt idx="49363">
                  <c:v>0.40575240000000001</c:v>
                </c:pt>
                <c:pt idx="49364">
                  <c:v>0.40570299999999998</c:v>
                </c:pt>
                <c:pt idx="49365">
                  <c:v>0.4056536</c:v>
                </c:pt>
                <c:pt idx="49366">
                  <c:v>0.40560420000000003</c:v>
                </c:pt>
                <c:pt idx="49367">
                  <c:v>0.4055549</c:v>
                </c:pt>
                <c:pt idx="49368">
                  <c:v>0.40550550000000002</c:v>
                </c:pt>
                <c:pt idx="49369">
                  <c:v>0.40545609999999999</c:v>
                </c:pt>
                <c:pt idx="49370">
                  <c:v>0.40540680000000001</c:v>
                </c:pt>
                <c:pt idx="49371">
                  <c:v>0.40535739999999998</c:v>
                </c:pt>
                <c:pt idx="49372">
                  <c:v>0.4053081</c:v>
                </c:pt>
                <c:pt idx="49373">
                  <c:v>0.40525879999999997</c:v>
                </c:pt>
                <c:pt idx="49374">
                  <c:v>0.4052095</c:v>
                </c:pt>
                <c:pt idx="49375">
                  <c:v>0.40516010000000002</c:v>
                </c:pt>
                <c:pt idx="49376">
                  <c:v>0.40511079999999999</c:v>
                </c:pt>
                <c:pt idx="49377">
                  <c:v>0.40506150000000002</c:v>
                </c:pt>
                <c:pt idx="49378">
                  <c:v>0.40501219999999999</c:v>
                </c:pt>
                <c:pt idx="49379">
                  <c:v>0.40496300000000002</c:v>
                </c:pt>
                <c:pt idx="49380">
                  <c:v>0.40491369999999999</c:v>
                </c:pt>
                <c:pt idx="49381">
                  <c:v>0.40486450000000002</c:v>
                </c:pt>
                <c:pt idx="49382">
                  <c:v>0.40481519999999999</c:v>
                </c:pt>
                <c:pt idx="49383">
                  <c:v>0.40476600000000001</c:v>
                </c:pt>
                <c:pt idx="49384">
                  <c:v>0.40471669999999998</c:v>
                </c:pt>
                <c:pt idx="49385">
                  <c:v>0.40466750000000001</c:v>
                </c:pt>
                <c:pt idx="49386">
                  <c:v>0.40461829999999999</c:v>
                </c:pt>
                <c:pt idx="49387">
                  <c:v>0.40456910000000001</c:v>
                </c:pt>
                <c:pt idx="49388">
                  <c:v>0.40451989999999999</c:v>
                </c:pt>
                <c:pt idx="49389">
                  <c:v>0.40447070000000002</c:v>
                </c:pt>
                <c:pt idx="49390">
                  <c:v>0.40442149999999999</c:v>
                </c:pt>
                <c:pt idx="49391">
                  <c:v>0.40437240000000002</c:v>
                </c:pt>
                <c:pt idx="49392">
                  <c:v>0.40432319999999999</c:v>
                </c:pt>
                <c:pt idx="49393">
                  <c:v>0.40427400000000002</c:v>
                </c:pt>
                <c:pt idx="49394">
                  <c:v>0.4042249</c:v>
                </c:pt>
                <c:pt idx="49395">
                  <c:v>0.40417579999999997</c:v>
                </c:pt>
                <c:pt idx="49396">
                  <c:v>0.4041266</c:v>
                </c:pt>
                <c:pt idx="49397">
                  <c:v>0.40407749999999998</c:v>
                </c:pt>
                <c:pt idx="49398">
                  <c:v>0.40402840000000001</c:v>
                </c:pt>
                <c:pt idx="49399">
                  <c:v>0.40397929999999999</c:v>
                </c:pt>
                <c:pt idx="49400">
                  <c:v>0.40393020000000002</c:v>
                </c:pt>
                <c:pt idx="49401">
                  <c:v>0.40388109999999999</c:v>
                </c:pt>
                <c:pt idx="49402">
                  <c:v>0.40383200000000002</c:v>
                </c:pt>
                <c:pt idx="49403">
                  <c:v>0.403783</c:v>
                </c:pt>
                <c:pt idx="49404">
                  <c:v>0.40373389999999998</c:v>
                </c:pt>
                <c:pt idx="49405">
                  <c:v>0.40368490000000001</c:v>
                </c:pt>
                <c:pt idx="49406">
                  <c:v>0.40363589999999999</c:v>
                </c:pt>
                <c:pt idx="49407">
                  <c:v>0.40358680000000002</c:v>
                </c:pt>
                <c:pt idx="49408">
                  <c:v>0.4035378</c:v>
                </c:pt>
                <c:pt idx="49409">
                  <c:v>0.40348879999999998</c:v>
                </c:pt>
                <c:pt idx="49410">
                  <c:v>0.40343980000000002</c:v>
                </c:pt>
                <c:pt idx="49411">
                  <c:v>0.40339079999999999</c:v>
                </c:pt>
                <c:pt idx="49412">
                  <c:v>0.40334179999999997</c:v>
                </c:pt>
                <c:pt idx="49413">
                  <c:v>0.40329290000000001</c:v>
                </c:pt>
                <c:pt idx="49414">
                  <c:v>0.40324389999999999</c:v>
                </c:pt>
                <c:pt idx="49415">
                  <c:v>0.40319490000000002</c:v>
                </c:pt>
                <c:pt idx="49416">
                  <c:v>0.403146</c:v>
                </c:pt>
                <c:pt idx="49417">
                  <c:v>0.40309709999999999</c:v>
                </c:pt>
                <c:pt idx="49418">
                  <c:v>0.40304810000000002</c:v>
                </c:pt>
                <c:pt idx="49419">
                  <c:v>0.4029992</c:v>
                </c:pt>
                <c:pt idx="49420">
                  <c:v>0.40295029999999998</c:v>
                </c:pt>
                <c:pt idx="49421">
                  <c:v>0.40290140000000002</c:v>
                </c:pt>
                <c:pt idx="49422">
                  <c:v>0.4028525</c:v>
                </c:pt>
                <c:pt idx="49423">
                  <c:v>0.40280369999999999</c:v>
                </c:pt>
                <c:pt idx="49424">
                  <c:v>0.40275480000000002</c:v>
                </c:pt>
                <c:pt idx="49425">
                  <c:v>0.40270590000000001</c:v>
                </c:pt>
                <c:pt idx="49426">
                  <c:v>0.40265709999999999</c:v>
                </c:pt>
                <c:pt idx="49427">
                  <c:v>0.40260820000000003</c:v>
                </c:pt>
                <c:pt idx="49428">
                  <c:v>0.40255940000000001</c:v>
                </c:pt>
                <c:pt idx="49429">
                  <c:v>0.4025106</c:v>
                </c:pt>
                <c:pt idx="49430">
                  <c:v>0.40246179999999998</c:v>
                </c:pt>
                <c:pt idx="49431">
                  <c:v>0.40241300000000002</c:v>
                </c:pt>
                <c:pt idx="49432">
                  <c:v>0.40236420000000001</c:v>
                </c:pt>
                <c:pt idx="49433">
                  <c:v>0.40231539999999999</c:v>
                </c:pt>
                <c:pt idx="49434">
                  <c:v>0.40226659999999997</c:v>
                </c:pt>
                <c:pt idx="49435">
                  <c:v>0.40221780000000001</c:v>
                </c:pt>
                <c:pt idx="49436">
                  <c:v>0.4021691</c:v>
                </c:pt>
                <c:pt idx="49437">
                  <c:v>0.40212029999999999</c:v>
                </c:pt>
                <c:pt idx="49438">
                  <c:v>0.40207159999999997</c:v>
                </c:pt>
                <c:pt idx="49439">
                  <c:v>0.40202290000000002</c:v>
                </c:pt>
                <c:pt idx="49440">
                  <c:v>0.4019741</c:v>
                </c:pt>
                <c:pt idx="49441">
                  <c:v>0.40192539999999999</c:v>
                </c:pt>
                <c:pt idx="49442">
                  <c:v>0.40187669999999998</c:v>
                </c:pt>
                <c:pt idx="49443">
                  <c:v>0.40182810000000002</c:v>
                </c:pt>
                <c:pt idx="49444">
                  <c:v>0.40177940000000001</c:v>
                </c:pt>
                <c:pt idx="49445">
                  <c:v>0.4017307</c:v>
                </c:pt>
                <c:pt idx="49446">
                  <c:v>0.40168199999999998</c:v>
                </c:pt>
                <c:pt idx="49447">
                  <c:v>0.40163339999999997</c:v>
                </c:pt>
                <c:pt idx="49448">
                  <c:v>0.40158480000000002</c:v>
                </c:pt>
                <c:pt idx="49449">
                  <c:v>0.40153610000000001</c:v>
                </c:pt>
                <c:pt idx="49450">
                  <c:v>0.4014875</c:v>
                </c:pt>
                <c:pt idx="49451">
                  <c:v>0.40143889999999999</c:v>
                </c:pt>
                <c:pt idx="49452">
                  <c:v>0.40139029999999998</c:v>
                </c:pt>
                <c:pt idx="49453">
                  <c:v>0.40134170000000002</c:v>
                </c:pt>
                <c:pt idx="49454">
                  <c:v>0.40129310000000001</c:v>
                </c:pt>
                <c:pt idx="49455">
                  <c:v>0.4012445</c:v>
                </c:pt>
                <c:pt idx="49456">
                  <c:v>0.40119589999999999</c:v>
                </c:pt>
                <c:pt idx="49457">
                  <c:v>0.40114739999999999</c:v>
                </c:pt>
                <c:pt idx="49458">
                  <c:v>0.40109879999999998</c:v>
                </c:pt>
                <c:pt idx="49459">
                  <c:v>0.40105030000000003</c:v>
                </c:pt>
                <c:pt idx="49460">
                  <c:v>0.40100180000000002</c:v>
                </c:pt>
                <c:pt idx="49461">
                  <c:v>0.40095330000000001</c:v>
                </c:pt>
                <c:pt idx="49462">
                  <c:v>0.4009047</c:v>
                </c:pt>
                <c:pt idx="49463">
                  <c:v>0.4008563</c:v>
                </c:pt>
                <c:pt idx="49464">
                  <c:v>0.40080779999999999</c:v>
                </c:pt>
                <c:pt idx="49465">
                  <c:v>0.40075929999999998</c:v>
                </c:pt>
                <c:pt idx="49466">
                  <c:v>0.40071079999999998</c:v>
                </c:pt>
                <c:pt idx="49467">
                  <c:v>0.40066239999999997</c:v>
                </c:pt>
                <c:pt idx="49468">
                  <c:v>0.40061390000000002</c:v>
                </c:pt>
                <c:pt idx="49469">
                  <c:v>0.40056550000000002</c:v>
                </c:pt>
                <c:pt idx="49470">
                  <c:v>0.40051700000000001</c:v>
                </c:pt>
                <c:pt idx="49471">
                  <c:v>0.40046860000000001</c:v>
                </c:pt>
                <c:pt idx="49472">
                  <c:v>0.4004202</c:v>
                </c:pt>
                <c:pt idx="49473">
                  <c:v>0.4003718</c:v>
                </c:pt>
                <c:pt idx="49474">
                  <c:v>0.4003234</c:v>
                </c:pt>
                <c:pt idx="49475">
                  <c:v>0.40027509999999999</c:v>
                </c:pt>
                <c:pt idx="49476">
                  <c:v>0.40022669999999999</c:v>
                </c:pt>
                <c:pt idx="49477">
                  <c:v>0.40017829999999999</c:v>
                </c:pt>
                <c:pt idx="49478">
                  <c:v>0.40012999999999999</c:v>
                </c:pt>
                <c:pt idx="49479">
                  <c:v>0.40008159999999998</c:v>
                </c:pt>
                <c:pt idx="49480">
                  <c:v>0.40003329999999998</c:v>
                </c:pt>
                <c:pt idx="49481">
                  <c:v>0.39998499999999998</c:v>
                </c:pt>
                <c:pt idx="49482">
                  <c:v>0.39993669999999998</c:v>
                </c:pt>
                <c:pt idx="49483">
                  <c:v>0.39988839999999998</c:v>
                </c:pt>
                <c:pt idx="49484">
                  <c:v>0.39984009999999998</c:v>
                </c:pt>
                <c:pt idx="49485">
                  <c:v>0.39979179999999997</c:v>
                </c:pt>
                <c:pt idx="49486">
                  <c:v>0.39974349999999997</c:v>
                </c:pt>
                <c:pt idx="49487">
                  <c:v>0.39969529999999998</c:v>
                </c:pt>
                <c:pt idx="49488">
                  <c:v>0.39964699999999997</c:v>
                </c:pt>
                <c:pt idx="49489">
                  <c:v>0.39959879999999998</c:v>
                </c:pt>
                <c:pt idx="49490">
                  <c:v>0.39955059999999998</c:v>
                </c:pt>
                <c:pt idx="49491">
                  <c:v>0.39950229999999998</c:v>
                </c:pt>
                <c:pt idx="49492">
                  <c:v>0.39945409999999998</c:v>
                </c:pt>
                <c:pt idx="49493">
                  <c:v>0.39940589999999998</c:v>
                </c:pt>
                <c:pt idx="49494">
                  <c:v>0.39935769999999998</c:v>
                </c:pt>
                <c:pt idx="49495">
                  <c:v>0.39930949999999998</c:v>
                </c:pt>
                <c:pt idx="49496">
                  <c:v>0.39926139999999999</c:v>
                </c:pt>
                <c:pt idx="49497">
                  <c:v>0.39921319999999999</c:v>
                </c:pt>
                <c:pt idx="49498">
                  <c:v>0.39916509999999999</c:v>
                </c:pt>
                <c:pt idx="49499">
                  <c:v>0.3991169</c:v>
                </c:pt>
                <c:pt idx="49500">
                  <c:v>0.3990688</c:v>
                </c:pt>
                <c:pt idx="49501">
                  <c:v>0.39902070000000001</c:v>
                </c:pt>
                <c:pt idx="49502">
                  <c:v>0.39897260000000001</c:v>
                </c:pt>
                <c:pt idx="49503">
                  <c:v>0.39892450000000002</c:v>
                </c:pt>
                <c:pt idx="49504">
                  <c:v>0.39887640000000002</c:v>
                </c:pt>
                <c:pt idx="49505">
                  <c:v>0.39882830000000002</c:v>
                </c:pt>
                <c:pt idx="49506">
                  <c:v>0.39878019999999997</c:v>
                </c:pt>
                <c:pt idx="49507">
                  <c:v>0.39873219999999998</c:v>
                </c:pt>
                <c:pt idx="49508">
                  <c:v>0.39868409999999999</c:v>
                </c:pt>
                <c:pt idx="49509">
                  <c:v>0.39863609999999999</c:v>
                </c:pt>
                <c:pt idx="49510">
                  <c:v>0.398588</c:v>
                </c:pt>
                <c:pt idx="49511">
                  <c:v>0.39854000000000001</c:v>
                </c:pt>
                <c:pt idx="49512">
                  <c:v>0.39849200000000001</c:v>
                </c:pt>
                <c:pt idx="49513">
                  <c:v>0.39844400000000002</c:v>
                </c:pt>
                <c:pt idx="49514">
                  <c:v>0.39839599999999997</c:v>
                </c:pt>
                <c:pt idx="49515">
                  <c:v>0.39834799999999998</c:v>
                </c:pt>
                <c:pt idx="49516">
                  <c:v>0.39830009999999999</c:v>
                </c:pt>
                <c:pt idx="49517">
                  <c:v>0.3982521</c:v>
                </c:pt>
                <c:pt idx="49518">
                  <c:v>0.39820410000000001</c:v>
                </c:pt>
                <c:pt idx="49519">
                  <c:v>0.39815620000000002</c:v>
                </c:pt>
                <c:pt idx="49520">
                  <c:v>0.39810830000000003</c:v>
                </c:pt>
                <c:pt idx="49521">
                  <c:v>0.39806039999999998</c:v>
                </c:pt>
                <c:pt idx="49522">
                  <c:v>0.39801239999999999</c:v>
                </c:pt>
                <c:pt idx="49523">
                  <c:v>0.3979645</c:v>
                </c:pt>
                <c:pt idx="49524">
                  <c:v>0.39791660000000001</c:v>
                </c:pt>
                <c:pt idx="49525">
                  <c:v>0.39786880000000002</c:v>
                </c:pt>
                <c:pt idx="49526">
                  <c:v>0.39782089999999998</c:v>
                </c:pt>
                <c:pt idx="49527">
                  <c:v>0.39777299999999999</c:v>
                </c:pt>
                <c:pt idx="49528">
                  <c:v>0.3977252</c:v>
                </c:pt>
                <c:pt idx="49529">
                  <c:v>0.39767730000000001</c:v>
                </c:pt>
                <c:pt idx="49530">
                  <c:v>0.39762950000000002</c:v>
                </c:pt>
                <c:pt idx="49531">
                  <c:v>0.39758169999999998</c:v>
                </c:pt>
                <c:pt idx="49532">
                  <c:v>0.3975339</c:v>
                </c:pt>
                <c:pt idx="49533">
                  <c:v>0.39748610000000001</c:v>
                </c:pt>
                <c:pt idx="49534">
                  <c:v>0.39743830000000002</c:v>
                </c:pt>
                <c:pt idx="49535">
                  <c:v>0.39739049999999998</c:v>
                </c:pt>
                <c:pt idx="49536">
                  <c:v>0.39734269999999999</c:v>
                </c:pt>
                <c:pt idx="49537">
                  <c:v>0.39729490000000001</c:v>
                </c:pt>
                <c:pt idx="49538">
                  <c:v>0.39724720000000002</c:v>
                </c:pt>
                <c:pt idx="49539">
                  <c:v>0.39719949999999998</c:v>
                </c:pt>
                <c:pt idx="49540">
                  <c:v>0.3971517</c:v>
                </c:pt>
                <c:pt idx="49541">
                  <c:v>0.39710400000000001</c:v>
                </c:pt>
                <c:pt idx="49542">
                  <c:v>0.39705629999999997</c:v>
                </c:pt>
                <c:pt idx="49543">
                  <c:v>0.39700859999999999</c:v>
                </c:pt>
                <c:pt idx="49544">
                  <c:v>0.39696090000000001</c:v>
                </c:pt>
                <c:pt idx="49545">
                  <c:v>0.39691320000000002</c:v>
                </c:pt>
                <c:pt idx="49546">
                  <c:v>0.39686549999999998</c:v>
                </c:pt>
                <c:pt idx="49547">
                  <c:v>0.3968179</c:v>
                </c:pt>
                <c:pt idx="49548">
                  <c:v>0.39677020000000002</c:v>
                </c:pt>
                <c:pt idx="49549">
                  <c:v>0.39672259999999998</c:v>
                </c:pt>
                <c:pt idx="49550">
                  <c:v>0.3966749</c:v>
                </c:pt>
                <c:pt idx="49551">
                  <c:v>0.39662730000000002</c:v>
                </c:pt>
                <c:pt idx="49552">
                  <c:v>0.39657969999999998</c:v>
                </c:pt>
                <c:pt idx="49553">
                  <c:v>0.3965321</c:v>
                </c:pt>
                <c:pt idx="49554">
                  <c:v>0.39648450000000002</c:v>
                </c:pt>
                <c:pt idx="49555">
                  <c:v>0.39643689999999998</c:v>
                </c:pt>
                <c:pt idx="49556">
                  <c:v>0.3963893</c:v>
                </c:pt>
                <c:pt idx="49557">
                  <c:v>0.39634180000000002</c:v>
                </c:pt>
                <c:pt idx="49558">
                  <c:v>0.39629419999999999</c:v>
                </c:pt>
                <c:pt idx="49559">
                  <c:v>0.39624670000000001</c:v>
                </c:pt>
                <c:pt idx="49560">
                  <c:v>0.39619910000000003</c:v>
                </c:pt>
                <c:pt idx="49561">
                  <c:v>0.39615159999999999</c:v>
                </c:pt>
                <c:pt idx="49562">
                  <c:v>0.39610410000000001</c:v>
                </c:pt>
                <c:pt idx="49563">
                  <c:v>0.39605659999999998</c:v>
                </c:pt>
                <c:pt idx="49564">
                  <c:v>0.3960091</c:v>
                </c:pt>
                <c:pt idx="49565">
                  <c:v>0.39596160000000002</c:v>
                </c:pt>
                <c:pt idx="49566">
                  <c:v>0.39591409999999999</c:v>
                </c:pt>
                <c:pt idx="49567">
                  <c:v>0.39586670000000002</c:v>
                </c:pt>
                <c:pt idx="49568">
                  <c:v>0.39581919999999998</c:v>
                </c:pt>
                <c:pt idx="49569">
                  <c:v>0.39577180000000001</c:v>
                </c:pt>
                <c:pt idx="49570">
                  <c:v>0.39572429999999997</c:v>
                </c:pt>
                <c:pt idx="49571">
                  <c:v>0.3956769</c:v>
                </c:pt>
                <c:pt idx="49572">
                  <c:v>0.39562950000000002</c:v>
                </c:pt>
                <c:pt idx="49573">
                  <c:v>0.39558209999999999</c:v>
                </c:pt>
                <c:pt idx="49574">
                  <c:v>0.39553470000000002</c:v>
                </c:pt>
                <c:pt idx="49575">
                  <c:v>0.39548729999999999</c:v>
                </c:pt>
                <c:pt idx="49576">
                  <c:v>0.39543990000000001</c:v>
                </c:pt>
                <c:pt idx="49577">
                  <c:v>0.39539259999999998</c:v>
                </c:pt>
                <c:pt idx="49578">
                  <c:v>0.39534520000000001</c:v>
                </c:pt>
                <c:pt idx="49579">
                  <c:v>0.39529789999999998</c:v>
                </c:pt>
                <c:pt idx="49580">
                  <c:v>0.3952505</c:v>
                </c:pt>
                <c:pt idx="49581">
                  <c:v>0.39520319999999998</c:v>
                </c:pt>
                <c:pt idx="49582">
                  <c:v>0.3951559</c:v>
                </c:pt>
                <c:pt idx="49583">
                  <c:v>0.39510859999999998</c:v>
                </c:pt>
                <c:pt idx="49584">
                  <c:v>0.3950613</c:v>
                </c:pt>
                <c:pt idx="49585">
                  <c:v>0.39501399999999998</c:v>
                </c:pt>
                <c:pt idx="49586">
                  <c:v>0.3949667</c:v>
                </c:pt>
                <c:pt idx="49587">
                  <c:v>0.39491949999999998</c:v>
                </c:pt>
                <c:pt idx="49588">
                  <c:v>0.39487220000000001</c:v>
                </c:pt>
                <c:pt idx="49589">
                  <c:v>0.39482499999999998</c:v>
                </c:pt>
                <c:pt idx="49590">
                  <c:v>0.39477770000000001</c:v>
                </c:pt>
                <c:pt idx="49591">
                  <c:v>0.39473049999999998</c:v>
                </c:pt>
                <c:pt idx="49592">
                  <c:v>0.39468330000000001</c:v>
                </c:pt>
                <c:pt idx="49593">
                  <c:v>0.39463609999999999</c:v>
                </c:pt>
                <c:pt idx="49594">
                  <c:v>0.39458890000000002</c:v>
                </c:pt>
                <c:pt idx="49595">
                  <c:v>0.3945417</c:v>
                </c:pt>
                <c:pt idx="49596">
                  <c:v>0.39449450000000003</c:v>
                </c:pt>
                <c:pt idx="49597">
                  <c:v>0.3944474</c:v>
                </c:pt>
                <c:pt idx="49598">
                  <c:v>0.39440019999999998</c:v>
                </c:pt>
                <c:pt idx="49599">
                  <c:v>0.39435310000000001</c:v>
                </c:pt>
                <c:pt idx="49600">
                  <c:v>0.39430599999999999</c:v>
                </c:pt>
                <c:pt idx="49601">
                  <c:v>0.39425890000000002</c:v>
                </c:pt>
                <c:pt idx="49602">
                  <c:v>0.3942117</c:v>
                </c:pt>
                <c:pt idx="49603">
                  <c:v>0.39416469999999998</c:v>
                </c:pt>
                <c:pt idx="49604">
                  <c:v>0.39411760000000001</c:v>
                </c:pt>
                <c:pt idx="49605">
                  <c:v>0.39407049999999999</c:v>
                </c:pt>
                <c:pt idx="49606">
                  <c:v>0.39402340000000002</c:v>
                </c:pt>
                <c:pt idx="49607">
                  <c:v>0.3939764</c:v>
                </c:pt>
                <c:pt idx="49608">
                  <c:v>0.39392929999999998</c:v>
                </c:pt>
                <c:pt idx="49609">
                  <c:v>0.39388230000000002</c:v>
                </c:pt>
                <c:pt idx="49610">
                  <c:v>0.3938352</c:v>
                </c:pt>
                <c:pt idx="49611">
                  <c:v>0.39378819999999998</c:v>
                </c:pt>
                <c:pt idx="49612">
                  <c:v>0.39374120000000001</c:v>
                </c:pt>
                <c:pt idx="49613">
                  <c:v>0.39369419999999999</c:v>
                </c:pt>
                <c:pt idx="49614">
                  <c:v>0.39364719999999997</c:v>
                </c:pt>
                <c:pt idx="49615">
                  <c:v>0.39360030000000001</c:v>
                </c:pt>
                <c:pt idx="49616">
                  <c:v>0.39355329999999999</c:v>
                </c:pt>
                <c:pt idx="49617">
                  <c:v>0.39350629999999998</c:v>
                </c:pt>
                <c:pt idx="49618">
                  <c:v>0.39345940000000001</c:v>
                </c:pt>
                <c:pt idx="49619">
                  <c:v>0.3934124</c:v>
                </c:pt>
                <c:pt idx="49620">
                  <c:v>0.39336549999999998</c:v>
                </c:pt>
                <c:pt idx="49621">
                  <c:v>0.39331860000000002</c:v>
                </c:pt>
                <c:pt idx="49622">
                  <c:v>0.3932717</c:v>
                </c:pt>
                <c:pt idx="49623">
                  <c:v>0.39322479999999999</c:v>
                </c:pt>
                <c:pt idx="49624">
                  <c:v>0.39317790000000002</c:v>
                </c:pt>
                <c:pt idx="49625">
                  <c:v>0.39313100000000001</c:v>
                </c:pt>
                <c:pt idx="49626">
                  <c:v>0.39308409999999999</c:v>
                </c:pt>
                <c:pt idx="49627">
                  <c:v>0.39303729999999998</c:v>
                </c:pt>
                <c:pt idx="49628">
                  <c:v>0.39299040000000002</c:v>
                </c:pt>
                <c:pt idx="49629">
                  <c:v>0.3929436</c:v>
                </c:pt>
                <c:pt idx="49630">
                  <c:v>0.39289679999999999</c:v>
                </c:pt>
                <c:pt idx="49631">
                  <c:v>0.39284999999999998</c:v>
                </c:pt>
                <c:pt idx="49632">
                  <c:v>0.39280310000000002</c:v>
                </c:pt>
                <c:pt idx="49633">
                  <c:v>0.3927563</c:v>
                </c:pt>
                <c:pt idx="49634">
                  <c:v>0.39270959999999999</c:v>
                </c:pt>
                <c:pt idx="49635">
                  <c:v>0.39266279999999998</c:v>
                </c:pt>
                <c:pt idx="49636">
                  <c:v>0.39261600000000002</c:v>
                </c:pt>
                <c:pt idx="49637">
                  <c:v>0.39256920000000001</c:v>
                </c:pt>
                <c:pt idx="49638">
                  <c:v>0.3925225</c:v>
                </c:pt>
                <c:pt idx="49639">
                  <c:v>0.39247579999999999</c:v>
                </c:pt>
                <c:pt idx="49640">
                  <c:v>0.39242899999999997</c:v>
                </c:pt>
                <c:pt idx="49641">
                  <c:v>0.39238230000000002</c:v>
                </c:pt>
                <c:pt idx="49642">
                  <c:v>0.39233560000000001</c:v>
                </c:pt>
                <c:pt idx="49643">
                  <c:v>0.3922889</c:v>
                </c:pt>
                <c:pt idx="49644">
                  <c:v>0.39224219999999999</c:v>
                </c:pt>
                <c:pt idx="49645">
                  <c:v>0.39219549999999997</c:v>
                </c:pt>
                <c:pt idx="49646">
                  <c:v>0.39214890000000002</c:v>
                </c:pt>
                <c:pt idx="49647">
                  <c:v>0.39210220000000001</c:v>
                </c:pt>
                <c:pt idx="49648">
                  <c:v>0.3920555</c:v>
                </c:pt>
                <c:pt idx="49649">
                  <c:v>0.39200889999999999</c:v>
                </c:pt>
                <c:pt idx="49650">
                  <c:v>0.39196229999999999</c:v>
                </c:pt>
                <c:pt idx="49651">
                  <c:v>0.39191559999999998</c:v>
                </c:pt>
                <c:pt idx="49652">
                  <c:v>0.39186900000000002</c:v>
                </c:pt>
                <c:pt idx="49653">
                  <c:v>0.39182240000000002</c:v>
                </c:pt>
                <c:pt idx="49654">
                  <c:v>0.39177580000000001</c:v>
                </c:pt>
                <c:pt idx="49655">
                  <c:v>0.3917293</c:v>
                </c:pt>
                <c:pt idx="49656">
                  <c:v>0.39168269999999999</c:v>
                </c:pt>
                <c:pt idx="49657">
                  <c:v>0.39163609999999999</c:v>
                </c:pt>
                <c:pt idx="49658">
                  <c:v>0.39158959999999998</c:v>
                </c:pt>
                <c:pt idx="49659">
                  <c:v>0.39154299999999997</c:v>
                </c:pt>
                <c:pt idx="49660">
                  <c:v>0.39149650000000003</c:v>
                </c:pt>
                <c:pt idx="49661">
                  <c:v>0.39145000000000002</c:v>
                </c:pt>
                <c:pt idx="49662">
                  <c:v>0.39140350000000002</c:v>
                </c:pt>
                <c:pt idx="49663">
                  <c:v>0.39135700000000001</c:v>
                </c:pt>
                <c:pt idx="49664">
                  <c:v>0.39131050000000001</c:v>
                </c:pt>
                <c:pt idx="49665">
                  <c:v>0.391264</c:v>
                </c:pt>
                <c:pt idx="49666">
                  <c:v>0.3912175</c:v>
                </c:pt>
                <c:pt idx="49667">
                  <c:v>0.39117109999999999</c:v>
                </c:pt>
                <c:pt idx="49668">
                  <c:v>0.39112459999999999</c:v>
                </c:pt>
                <c:pt idx="49669">
                  <c:v>0.39107819999999999</c:v>
                </c:pt>
                <c:pt idx="49670">
                  <c:v>0.39103169999999998</c:v>
                </c:pt>
                <c:pt idx="49671">
                  <c:v>0.39098529999999998</c:v>
                </c:pt>
                <c:pt idx="49672">
                  <c:v>0.39093889999999998</c:v>
                </c:pt>
                <c:pt idx="49673">
                  <c:v>0.39089249999999998</c:v>
                </c:pt>
                <c:pt idx="49674">
                  <c:v>0.39084609999999997</c:v>
                </c:pt>
                <c:pt idx="49675">
                  <c:v>0.39079970000000003</c:v>
                </c:pt>
                <c:pt idx="49676">
                  <c:v>0.39075339999999997</c:v>
                </c:pt>
                <c:pt idx="49677">
                  <c:v>0.39070700000000003</c:v>
                </c:pt>
                <c:pt idx="49678">
                  <c:v>0.39066060000000002</c:v>
                </c:pt>
                <c:pt idx="49679">
                  <c:v>0.39061430000000003</c:v>
                </c:pt>
                <c:pt idx="49680">
                  <c:v>0.39056800000000003</c:v>
                </c:pt>
                <c:pt idx="49681">
                  <c:v>0.39052160000000002</c:v>
                </c:pt>
                <c:pt idx="49682">
                  <c:v>0.39047530000000003</c:v>
                </c:pt>
                <c:pt idx="49683">
                  <c:v>0.39042900000000003</c:v>
                </c:pt>
                <c:pt idx="49684">
                  <c:v>0.39038270000000003</c:v>
                </c:pt>
                <c:pt idx="49685">
                  <c:v>0.39033649999999998</c:v>
                </c:pt>
                <c:pt idx="49686">
                  <c:v>0.39029019999999998</c:v>
                </c:pt>
                <c:pt idx="49687">
                  <c:v>0.39024389999999998</c:v>
                </c:pt>
                <c:pt idx="49688">
                  <c:v>0.39019769999999998</c:v>
                </c:pt>
                <c:pt idx="49689">
                  <c:v>0.39015139999999998</c:v>
                </c:pt>
                <c:pt idx="49690">
                  <c:v>0.39010519999999999</c:v>
                </c:pt>
                <c:pt idx="49691">
                  <c:v>0.39005899999999999</c:v>
                </c:pt>
                <c:pt idx="49692">
                  <c:v>0.39001269999999999</c:v>
                </c:pt>
                <c:pt idx="49693">
                  <c:v>0.38996649999999999</c:v>
                </c:pt>
                <c:pt idx="49694">
                  <c:v>0.3899204</c:v>
                </c:pt>
                <c:pt idx="49695">
                  <c:v>0.3898742</c:v>
                </c:pt>
                <c:pt idx="49696">
                  <c:v>0.38982800000000001</c:v>
                </c:pt>
                <c:pt idx="49697">
                  <c:v>0.38978180000000001</c:v>
                </c:pt>
                <c:pt idx="49698">
                  <c:v>0.38973570000000002</c:v>
                </c:pt>
                <c:pt idx="49699">
                  <c:v>0.38968950000000002</c:v>
                </c:pt>
                <c:pt idx="49700">
                  <c:v>0.38964339999999997</c:v>
                </c:pt>
                <c:pt idx="49701">
                  <c:v>0.38959729999999998</c:v>
                </c:pt>
                <c:pt idx="49702">
                  <c:v>0.38955119999999999</c:v>
                </c:pt>
                <c:pt idx="49703">
                  <c:v>0.38950509999999999</c:v>
                </c:pt>
                <c:pt idx="49704">
                  <c:v>0.389459</c:v>
                </c:pt>
                <c:pt idx="49705">
                  <c:v>0.38941290000000001</c:v>
                </c:pt>
                <c:pt idx="49706">
                  <c:v>0.38936680000000001</c:v>
                </c:pt>
                <c:pt idx="49707">
                  <c:v>0.38932070000000002</c:v>
                </c:pt>
                <c:pt idx="49708">
                  <c:v>0.38927469999999997</c:v>
                </c:pt>
                <c:pt idx="49709">
                  <c:v>0.38922859999999998</c:v>
                </c:pt>
                <c:pt idx="49710">
                  <c:v>0.38918259999999999</c:v>
                </c:pt>
                <c:pt idx="49711">
                  <c:v>0.3891366</c:v>
                </c:pt>
                <c:pt idx="49712">
                  <c:v>0.38909060000000001</c:v>
                </c:pt>
                <c:pt idx="49713">
                  <c:v>0.38904460000000002</c:v>
                </c:pt>
                <c:pt idx="49714">
                  <c:v>0.38899860000000003</c:v>
                </c:pt>
                <c:pt idx="49715">
                  <c:v>0.38895259999999998</c:v>
                </c:pt>
                <c:pt idx="49716">
                  <c:v>0.38890659999999999</c:v>
                </c:pt>
                <c:pt idx="49717">
                  <c:v>0.3888606</c:v>
                </c:pt>
                <c:pt idx="49718">
                  <c:v>0.38881470000000001</c:v>
                </c:pt>
                <c:pt idx="49719">
                  <c:v>0.38876870000000002</c:v>
                </c:pt>
                <c:pt idx="49720">
                  <c:v>0.38872279999999998</c:v>
                </c:pt>
                <c:pt idx="49721">
                  <c:v>0.38867689999999999</c:v>
                </c:pt>
                <c:pt idx="49722">
                  <c:v>0.388631</c:v>
                </c:pt>
                <c:pt idx="49723">
                  <c:v>0.38858510000000002</c:v>
                </c:pt>
                <c:pt idx="49724">
                  <c:v>0.38853919999999997</c:v>
                </c:pt>
                <c:pt idx="49725">
                  <c:v>0.38849329999999999</c:v>
                </c:pt>
                <c:pt idx="49726">
                  <c:v>0.3884474</c:v>
                </c:pt>
                <c:pt idx="49727">
                  <c:v>0.38840150000000001</c:v>
                </c:pt>
                <c:pt idx="49728">
                  <c:v>0.38835570000000003</c:v>
                </c:pt>
                <c:pt idx="49729">
                  <c:v>0.38830979999999998</c:v>
                </c:pt>
                <c:pt idx="49730">
                  <c:v>0.388264</c:v>
                </c:pt>
                <c:pt idx="49731">
                  <c:v>0.38821820000000001</c:v>
                </c:pt>
                <c:pt idx="49732">
                  <c:v>0.38817239999999997</c:v>
                </c:pt>
                <c:pt idx="49733">
                  <c:v>0.38812659999999999</c:v>
                </c:pt>
                <c:pt idx="49734">
                  <c:v>0.3880807</c:v>
                </c:pt>
                <c:pt idx="49735">
                  <c:v>0.38803500000000002</c:v>
                </c:pt>
                <c:pt idx="49736">
                  <c:v>0.38798919999999998</c:v>
                </c:pt>
                <c:pt idx="49737">
                  <c:v>0.38794339999999999</c:v>
                </c:pt>
                <c:pt idx="49738">
                  <c:v>0.38789770000000001</c:v>
                </c:pt>
                <c:pt idx="49739">
                  <c:v>0.38785190000000003</c:v>
                </c:pt>
                <c:pt idx="49740">
                  <c:v>0.38780619999999999</c:v>
                </c:pt>
                <c:pt idx="49741">
                  <c:v>0.38776050000000001</c:v>
                </c:pt>
                <c:pt idx="49742">
                  <c:v>0.38771470000000002</c:v>
                </c:pt>
                <c:pt idx="49743">
                  <c:v>0.38766899999999999</c:v>
                </c:pt>
                <c:pt idx="49744">
                  <c:v>0.3876233</c:v>
                </c:pt>
                <c:pt idx="49745">
                  <c:v>0.38757770000000002</c:v>
                </c:pt>
                <c:pt idx="49746">
                  <c:v>0.38753199999999999</c:v>
                </c:pt>
                <c:pt idx="49747">
                  <c:v>0.38748630000000001</c:v>
                </c:pt>
                <c:pt idx="49748">
                  <c:v>0.38744070000000003</c:v>
                </c:pt>
                <c:pt idx="49749">
                  <c:v>0.38739499999999999</c:v>
                </c:pt>
                <c:pt idx="49750">
                  <c:v>0.38734940000000001</c:v>
                </c:pt>
                <c:pt idx="49751">
                  <c:v>0.38730369999999997</c:v>
                </c:pt>
                <c:pt idx="49752">
                  <c:v>0.38725809999999999</c:v>
                </c:pt>
                <c:pt idx="49753">
                  <c:v>0.38721250000000002</c:v>
                </c:pt>
                <c:pt idx="49754">
                  <c:v>0.38716689999999998</c:v>
                </c:pt>
                <c:pt idx="49755">
                  <c:v>0.3871213</c:v>
                </c:pt>
                <c:pt idx="49756">
                  <c:v>0.38707580000000003</c:v>
                </c:pt>
                <c:pt idx="49757">
                  <c:v>0.38703019999999999</c:v>
                </c:pt>
                <c:pt idx="49758">
                  <c:v>0.38698460000000001</c:v>
                </c:pt>
                <c:pt idx="49759">
                  <c:v>0.38693909999999998</c:v>
                </c:pt>
                <c:pt idx="49760">
                  <c:v>0.3868935</c:v>
                </c:pt>
                <c:pt idx="49761">
                  <c:v>0.38684800000000003</c:v>
                </c:pt>
                <c:pt idx="49762">
                  <c:v>0.38680249999999999</c:v>
                </c:pt>
                <c:pt idx="49763">
                  <c:v>0.38675700000000002</c:v>
                </c:pt>
                <c:pt idx="49764">
                  <c:v>0.38671149999999999</c:v>
                </c:pt>
                <c:pt idx="49765">
                  <c:v>0.38666600000000001</c:v>
                </c:pt>
                <c:pt idx="49766">
                  <c:v>0.38662049999999998</c:v>
                </c:pt>
                <c:pt idx="49767">
                  <c:v>0.386575</c:v>
                </c:pt>
                <c:pt idx="49768">
                  <c:v>0.38652959999999997</c:v>
                </c:pt>
                <c:pt idx="49769">
                  <c:v>0.3864841</c:v>
                </c:pt>
                <c:pt idx="49770">
                  <c:v>0.38643870000000002</c:v>
                </c:pt>
                <c:pt idx="49771">
                  <c:v>0.38639319999999999</c:v>
                </c:pt>
                <c:pt idx="49772">
                  <c:v>0.38634780000000002</c:v>
                </c:pt>
                <c:pt idx="49773">
                  <c:v>0.38630239999999999</c:v>
                </c:pt>
                <c:pt idx="49774">
                  <c:v>0.38625700000000002</c:v>
                </c:pt>
                <c:pt idx="49775">
                  <c:v>0.38621159999999999</c:v>
                </c:pt>
                <c:pt idx="49776">
                  <c:v>0.38616620000000002</c:v>
                </c:pt>
                <c:pt idx="49777">
                  <c:v>0.38612079999999999</c:v>
                </c:pt>
                <c:pt idx="49778">
                  <c:v>0.38607550000000002</c:v>
                </c:pt>
                <c:pt idx="49779">
                  <c:v>0.38603009999999999</c:v>
                </c:pt>
                <c:pt idx="49780">
                  <c:v>0.38598470000000001</c:v>
                </c:pt>
                <c:pt idx="49781">
                  <c:v>0.38593939999999999</c:v>
                </c:pt>
                <c:pt idx="49782">
                  <c:v>0.38589410000000002</c:v>
                </c:pt>
                <c:pt idx="49783">
                  <c:v>0.38584879999999999</c:v>
                </c:pt>
                <c:pt idx="49784">
                  <c:v>0.38580350000000002</c:v>
                </c:pt>
                <c:pt idx="49785">
                  <c:v>0.3857582</c:v>
                </c:pt>
                <c:pt idx="49786">
                  <c:v>0.38571290000000003</c:v>
                </c:pt>
                <c:pt idx="49787">
                  <c:v>0.3856676</c:v>
                </c:pt>
                <c:pt idx="49788">
                  <c:v>0.38562229999999997</c:v>
                </c:pt>
                <c:pt idx="49789">
                  <c:v>0.38557710000000001</c:v>
                </c:pt>
                <c:pt idx="49790">
                  <c:v>0.38553179999999998</c:v>
                </c:pt>
                <c:pt idx="49791">
                  <c:v>0.38548660000000001</c:v>
                </c:pt>
                <c:pt idx="49792">
                  <c:v>0.38544129999999999</c:v>
                </c:pt>
                <c:pt idx="49793">
                  <c:v>0.38539610000000002</c:v>
                </c:pt>
                <c:pt idx="49794">
                  <c:v>0.3853509</c:v>
                </c:pt>
                <c:pt idx="49795">
                  <c:v>0.38530569999999997</c:v>
                </c:pt>
                <c:pt idx="49796">
                  <c:v>0.38526050000000001</c:v>
                </c:pt>
                <c:pt idx="49797">
                  <c:v>0.38521529999999998</c:v>
                </c:pt>
                <c:pt idx="49798">
                  <c:v>0.38517020000000002</c:v>
                </c:pt>
                <c:pt idx="49799">
                  <c:v>0.385125</c:v>
                </c:pt>
                <c:pt idx="49800">
                  <c:v>0.38507989999999997</c:v>
                </c:pt>
                <c:pt idx="49801">
                  <c:v>0.385048</c:v>
                </c:pt>
                <c:pt idx="49802">
                  <c:v>0.38501629999999998</c:v>
                </c:pt>
                <c:pt idx="49803">
                  <c:v>0.38498460000000001</c:v>
                </c:pt>
                <c:pt idx="49804">
                  <c:v>0.38495299999999999</c:v>
                </c:pt>
                <c:pt idx="49805">
                  <c:v>0.38492150000000003</c:v>
                </c:pt>
                <c:pt idx="49806">
                  <c:v>0.38489000000000001</c:v>
                </c:pt>
                <c:pt idx="49807">
                  <c:v>0.3848586</c:v>
                </c:pt>
                <c:pt idx="49808">
                  <c:v>0.38482729999999998</c:v>
                </c:pt>
                <c:pt idx="49809">
                  <c:v>0.38479590000000002</c:v>
                </c:pt>
                <c:pt idx="49810">
                  <c:v>0.38476470000000002</c:v>
                </c:pt>
                <c:pt idx="49811">
                  <c:v>0.3847334</c:v>
                </c:pt>
                <c:pt idx="49812">
                  <c:v>0.3847023</c:v>
                </c:pt>
                <c:pt idx="49813">
                  <c:v>0.38467109999999999</c:v>
                </c:pt>
                <c:pt idx="49814">
                  <c:v>0.38463999999999998</c:v>
                </c:pt>
                <c:pt idx="49815">
                  <c:v>0.38460899999999998</c:v>
                </c:pt>
                <c:pt idx="49816">
                  <c:v>0.38457789999999997</c:v>
                </c:pt>
                <c:pt idx="49817">
                  <c:v>0.38454690000000002</c:v>
                </c:pt>
                <c:pt idx="49818">
                  <c:v>0.38451600000000002</c:v>
                </c:pt>
                <c:pt idx="49819">
                  <c:v>0.38448500000000002</c:v>
                </c:pt>
                <c:pt idx="49820">
                  <c:v>0.38445410000000002</c:v>
                </c:pt>
                <c:pt idx="49821">
                  <c:v>0.38442330000000002</c:v>
                </c:pt>
                <c:pt idx="49822">
                  <c:v>0.38439250000000003</c:v>
                </c:pt>
                <c:pt idx="49823">
                  <c:v>0.38436169999999997</c:v>
                </c:pt>
                <c:pt idx="49824">
                  <c:v>0.38433089999999998</c:v>
                </c:pt>
                <c:pt idx="49825">
                  <c:v>0.38430019999999998</c:v>
                </c:pt>
                <c:pt idx="49826">
                  <c:v>0.38426949999999999</c:v>
                </c:pt>
                <c:pt idx="49827">
                  <c:v>0.38423879999999999</c:v>
                </c:pt>
                <c:pt idx="49828">
                  <c:v>0.3842082</c:v>
                </c:pt>
                <c:pt idx="49829">
                  <c:v>0.38417760000000001</c:v>
                </c:pt>
                <c:pt idx="49830">
                  <c:v>0.38414700000000002</c:v>
                </c:pt>
                <c:pt idx="49831">
                  <c:v>0.38411640000000002</c:v>
                </c:pt>
                <c:pt idx="49832">
                  <c:v>0.38408579999999998</c:v>
                </c:pt>
                <c:pt idx="49833">
                  <c:v>0.38405529999999999</c:v>
                </c:pt>
                <c:pt idx="49834">
                  <c:v>0.3840248</c:v>
                </c:pt>
                <c:pt idx="49835">
                  <c:v>0.38399440000000001</c:v>
                </c:pt>
                <c:pt idx="49836">
                  <c:v>0.38396390000000002</c:v>
                </c:pt>
                <c:pt idx="49837">
                  <c:v>0.38393349999999998</c:v>
                </c:pt>
                <c:pt idx="49838">
                  <c:v>0.3839031</c:v>
                </c:pt>
                <c:pt idx="49839">
                  <c:v>0.38387270000000001</c:v>
                </c:pt>
                <c:pt idx="49840">
                  <c:v>0.38384239999999997</c:v>
                </c:pt>
                <c:pt idx="49841">
                  <c:v>0.38381209999999999</c:v>
                </c:pt>
                <c:pt idx="49842">
                  <c:v>0.38378180000000001</c:v>
                </c:pt>
                <c:pt idx="49843">
                  <c:v>0.38375150000000002</c:v>
                </c:pt>
                <c:pt idx="49844">
                  <c:v>0.38372129999999999</c:v>
                </c:pt>
                <c:pt idx="49845">
                  <c:v>0.383691</c:v>
                </c:pt>
                <c:pt idx="49846">
                  <c:v>0.38366080000000002</c:v>
                </c:pt>
                <c:pt idx="49847">
                  <c:v>0.38363059999999999</c:v>
                </c:pt>
                <c:pt idx="49848">
                  <c:v>0.38360050000000001</c:v>
                </c:pt>
                <c:pt idx="49849">
                  <c:v>0.38357029999999998</c:v>
                </c:pt>
                <c:pt idx="49850">
                  <c:v>0.3835402</c:v>
                </c:pt>
                <c:pt idx="49851">
                  <c:v>0.38351010000000002</c:v>
                </c:pt>
                <c:pt idx="49852">
                  <c:v>0.38347999999999999</c:v>
                </c:pt>
                <c:pt idx="49853">
                  <c:v>0.38344990000000001</c:v>
                </c:pt>
                <c:pt idx="49854">
                  <c:v>0.38341989999999998</c:v>
                </c:pt>
                <c:pt idx="49855">
                  <c:v>0.38338990000000001</c:v>
                </c:pt>
                <c:pt idx="49856">
                  <c:v>0.38335989999999998</c:v>
                </c:pt>
                <c:pt idx="49857">
                  <c:v>0.3833299</c:v>
                </c:pt>
                <c:pt idx="49858">
                  <c:v>0.38329990000000003</c:v>
                </c:pt>
                <c:pt idx="49859">
                  <c:v>0.38327</c:v>
                </c:pt>
                <c:pt idx="49860">
                  <c:v>0.38324009999999997</c:v>
                </c:pt>
                <c:pt idx="49861">
                  <c:v>0.3832102</c:v>
                </c:pt>
                <c:pt idx="49862">
                  <c:v>0.38318029999999997</c:v>
                </c:pt>
                <c:pt idx="49863">
                  <c:v>0.3831504</c:v>
                </c:pt>
                <c:pt idx="49864">
                  <c:v>0.38312059999999998</c:v>
                </c:pt>
                <c:pt idx="49865">
                  <c:v>0.38309080000000001</c:v>
                </c:pt>
                <c:pt idx="49866">
                  <c:v>0.38306099999999998</c:v>
                </c:pt>
                <c:pt idx="49867">
                  <c:v>0.38303120000000002</c:v>
                </c:pt>
                <c:pt idx="49868">
                  <c:v>0.38300139999999999</c:v>
                </c:pt>
                <c:pt idx="49869">
                  <c:v>0.38297160000000002</c:v>
                </c:pt>
                <c:pt idx="49870">
                  <c:v>0.3829419</c:v>
                </c:pt>
                <c:pt idx="49871">
                  <c:v>0.38291219999999998</c:v>
                </c:pt>
                <c:pt idx="49872">
                  <c:v>0.38288250000000001</c:v>
                </c:pt>
                <c:pt idx="49873">
                  <c:v>0.38285279999999999</c:v>
                </c:pt>
                <c:pt idx="49874">
                  <c:v>0.38282310000000003</c:v>
                </c:pt>
                <c:pt idx="49875">
                  <c:v>0.38279350000000001</c:v>
                </c:pt>
                <c:pt idx="49876">
                  <c:v>0.38276389999999999</c:v>
                </c:pt>
                <c:pt idx="49877">
                  <c:v>0.38273420000000002</c:v>
                </c:pt>
                <c:pt idx="49878">
                  <c:v>0.38270460000000001</c:v>
                </c:pt>
                <c:pt idx="49879">
                  <c:v>0.38267509999999999</c:v>
                </c:pt>
                <c:pt idx="49880">
                  <c:v>0.38264550000000003</c:v>
                </c:pt>
                <c:pt idx="49881">
                  <c:v>0.38261600000000001</c:v>
                </c:pt>
                <c:pt idx="49882">
                  <c:v>0.38258639999999999</c:v>
                </c:pt>
                <c:pt idx="49883">
                  <c:v>0.38255689999999998</c:v>
                </c:pt>
                <c:pt idx="49884">
                  <c:v>0.38252740000000002</c:v>
                </c:pt>
                <c:pt idx="49885">
                  <c:v>0.382498</c:v>
                </c:pt>
                <c:pt idx="49886">
                  <c:v>0.38246849999999999</c:v>
                </c:pt>
                <c:pt idx="49887">
                  <c:v>0.38243909999999998</c:v>
                </c:pt>
                <c:pt idx="49888">
                  <c:v>0.38240970000000002</c:v>
                </c:pt>
                <c:pt idx="49889">
                  <c:v>0.3823802</c:v>
                </c:pt>
                <c:pt idx="49890">
                  <c:v>0.38235089999999999</c:v>
                </c:pt>
                <c:pt idx="49891">
                  <c:v>0.38232149999999998</c:v>
                </c:pt>
                <c:pt idx="49892">
                  <c:v>0.38229210000000002</c:v>
                </c:pt>
                <c:pt idx="49893">
                  <c:v>0.38226280000000001</c:v>
                </c:pt>
                <c:pt idx="49894">
                  <c:v>0.3822334</c:v>
                </c:pt>
                <c:pt idx="49895">
                  <c:v>0.38220409999999999</c:v>
                </c:pt>
                <c:pt idx="49896">
                  <c:v>0.38217479999999998</c:v>
                </c:pt>
                <c:pt idx="49897">
                  <c:v>0.38214559999999997</c:v>
                </c:pt>
                <c:pt idx="49898">
                  <c:v>0.38211630000000002</c:v>
                </c:pt>
                <c:pt idx="49899">
                  <c:v>0.38208710000000001</c:v>
                </c:pt>
                <c:pt idx="49900">
                  <c:v>0.3820578</c:v>
                </c:pt>
                <c:pt idx="49901">
                  <c:v>0.3820286</c:v>
                </c:pt>
                <c:pt idx="49902">
                  <c:v>0.38199939999999999</c:v>
                </c:pt>
                <c:pt idx="49903">
                  <c:v>0.38197029999999998</c:v>
                </c:pt>
                <c:pt idx="49904">
                  <c:v>0.38194109999999998</c:v>
                </c:pt>
                <c:pt idx="49905">
                  <c:v>0.38191190000000003</c:v>
                </c:pt>
                <c:pt idx="49906">
                  <c:v>0.38188280000000002</c:v>
                </c:pt>
                <c:pt idx="49907">
                  <c:v>0.38185370000000002</c:v>
                </c:pt>
                <c:pt idx="49908">
                  <c:v>0.38182460000000001</c:v>
                </c:pt>
                <c:pt idx="49909">
                  <c:v>0.38179550000000001</c:v>
                </c:pt>
                <c:pt idx="49910">
                  <c:v>0.38176640000000001</c:v>
                </c:pt>
                <c:pt idx="49911">
                  <c:v>0.3817373</c:v>
                </c:pt>
                <c:pt idx="49912">
                  <c:v>0.3817083</c:v>
                </c:pt>
                <c:pt idx="49913">
                  <c:v>0.3816792</c:v>
                </c:pt>
                <c:pt idx="49914">
                  <c:v>0.3816502</c:v>
                </c:pt>
                <c:pt idx="49915">
                  <c:v>0.38162119999999999</c:v>
                </c:pt>
                <c:pt idx="49916">
                  <c:v>0.38159219999999999</c:v>
                </c:pt>
                <c:pt idx="49917">
                  <c:v>0.38156319999999999</c:v>
                </c:pt>
                <c:pt idx="49918">
                  <c:v>0.38153429999999999</c:v>
                </c:pt>
                <c:pt idx="49919">
                  <c:v>0.38150529999999999</c:v>
                </c:pt>
                <c:pt idx="49920">
                  <c:v>0.38147639999999999</c:v>
                </c:pt>
                <c:pt idx="49921">
                  <c:v>0.38144749999999999</c:v>
                </c:pt>
                <c:pt idx="49922">
                  <c:v>0.3814186</c:v>
                </c:pt>
                <c:pt idx="49923">
                  <c:v>0.3813897</c:v>
                </c:pt>
                <c:pt idx="49924">
                  <c:v>0.3813608</c:v>
                </c:pt>
                <c:pt idx="49925">
                  <c:v>0.381332</c:v>
                </c:pt>
                <c:pt idx="49926">
                  <c:v>0.38130310000000001</c:v>
                </c:pt>
                <c:pt idx="49927">
                  <c:v>0.38127430000000001</c:v>
                </c:pt>
                <c:pt idx="49928">
                  <c:v>0.38124550000000001</c:v>
                </c:pt>
                <c:pt idx="49929">
                  <c:v>0.38121660000000002</c:v>
                </c:pt>
                <c:pt idx="49930">
                  <c:v>0.38118790000000002</c:v>
                </c:pt>
                <c:pt idx="49931">
                  <c:v>0.38115909999999997</c:v>
                </c:pt>
                <c:pt idx="49932">
                  <c:v>0.38113029999999998</c:v>
                </c:pt>
                <c:pt idx="49933">
                  <c:v>0.38110149999999998</c:v>
                </c:pt>
                <c:pt idx="49934">
                  <c:v>0.38107279999999999</c:v>
                </c:pt>
                <c:pt idx="49935">
                  <c:v>0.3810441</c:v>
                </c:pt>
                <c:pt idx="49936">
                  <c:v>0.3810154</c:v>
                </c:pt>
                <c:pt idx="49937">
                  <c:v>0.38098670000000001</c:v>
                </c:pt>
                <c:pt idx="49938">
                  <c:v>0.38095800000000002</c:v>
                </c:pt>
                <c:pt idx="49939">
                  <c:v>0.38092930000000003</c:v>
                </c:pt>
                <c:pt idx="49940">
                  <c:v>0.38090069999999998</c:v>
                </c:pt>
                <c:pt idx="49941">
                  <c:v>0.38087199999999999</c:v>
                </c:pt>
                <c:pt idx="49942">
                  <c:v>0.3808434</c:v>
                </c:pt>
                <c:pt idx="49943">
                  <c:v>0.38081480000000001</c:v>
                </c:pt>
                <c:pt idx="49944">
                  <c:v>0.38078620000000002</c:v>
                </c:pt>
                <c:pt idx="49945">
                  <c:v>0.38075759999999997</c:v>
                </c:pt>
                <c:pt idx="49946">
                  <c:v>0.38072899999999998</c:v>
                </c:pt>
                <c:pt idx="49947">
                  <c:v>0.38070039999999999</c:v>
                </c:pt>
                <c:pt idx="49948">
                  <c:v>0.38067190000000001</c:v>
                </c:pt>
                <c:pt idx="49949">
                  <c:v>0.38064330000000002</c:v>
                </c:pt>
                <c:pt idx="49950">
                  <c:v>0.38061479999999998</c:v>
                </c:pt>
                <c:pt idx="49951">
                  <c:v>0.38058629999999999</c:v>
                </c:pt>
                <c:pt idx="49952">
                  <c:v>0.3805578</c:v>
                </c:pt>
                <c:pt idx="49953">
                  <c:v>0.38052930000000001</c:v>
                </c:pt>
                <c:pt idx="49954">
                  <c:v>0.38050089999999998</c:v>
                </c:pt>
                <c:pt idx="49955">
                  <c:v>0.38047239999999999</c:v>
                </c:pt>
                <c:pt idx="49956">
                  <c:v>0.3804439</c:v>
                </c:pt>
                <c:pt idx="49957">
                  <c:v>0.38041550000000002</c:v>
                </c:pt>
                <c:pt idx="49958">
                  <c:v>0.38038709999999998</c:v>
                </c:pt>
                <c:pt idx="49959">
                  <c:v>0.38035869999999999</c:v>
                </c:pt>
                <c:pt idx="49960">
                  <c:v>0.38033030000000001</c:v>
                </c:pt>
                <c:pt idx="49961">
                  <c:v>0.38030190000000003</c:v>
                </c:pt>
                <c:pt idx="49962">
                  <c:v>0.38027349999999999</c:v>
                </c:pt>
                <c:pt idx="49963">
                  <c:v>0.3802451</c:v>
                </c:pt>
                <c:pt idx="49964">
                  <c:v>0.38021680000000002</c:v>
                </c:pt>
                <c:pt idx="49965">
                  <c:v>0.38018849999999998</c:v>
                </c:pt>
                <c:pt idx="49966">
                  <c:v>0.3801602</c:v>
                </c:pt>
                <c:pt idx="49967">
                  <c:v>0.38013180000000002</c:v>
                </c:pt>
                <c:pt idx="49968">
                  <c:v>0.38010349999999998</c:v>
                </c:pt>
                <c:pt idx="49969">
                  <c:v>0.3800752</c:v>
                </c:pt>
                <c:pt idx="49970">
                  <c:v>0.38004700000000002</c:v>
                </c:pt>
                <c:pt idx="49971">
                  <c:v>0.38001869999999999</c:v>
                </c:pt>
                <c:pt idx="49972">
                  <c:v>0.37999050000000001</c:v>
                </c:pt>
                <c:pt idx="49973">
                  <c:v>0.37996220000000003</c:v>
                </c:pt>
                <c:pt idx="49974">
                  <c:v>0.37993399999999999</c:v>
                </c:pt>
                <c:pt idx="49975">
                  <c:v>0.37990580000000002</c:v>
                </c:pt>
                <c:pt idx="49976">
                  <c:v>0.37987759999999998</c:v>
                </c:pt>
                <c:pt idx="49977">
                  <c:v>0.3798494</c:v>
                </c:pt>
                <c:pt idx="49978">
                  <c:v>0.37982120000000003</c:v>
                </c:pt>
                <c:pt idx="49979">
                  <c:v>0.37979299999999999</c:v>
                </c:pt>
                <c:pt idx="49980">
                  <c:v>0.37976490000000002</c:v>
                </c:pt>
                <c:pt idx="49981">
                  <c:v>0.37973679999999999</c:v>
                </c:pt>
                <c:pt idx="49982">
                  <c:v>0.37970860000000001</c:v>
                </c:pt>
                <c:pt idx="49983">
                  <c:v>0.37968049999999998</c:v>
                </c:pt>
                <c:pt idx="49984">
                  <c:v>0.3796524</c:v>
                </c:pt>
                <c:pt idx="49985">
                  <c:v>0.37962430000000003</c:v>
                </c:pt>
                <c:pt idx="49986">
                  <c:v>0.37959619999999999</c:v>
                </c:pt>
                <c:pt idx="49987">
                  <c:v>0.37956810000000002</c:v>
                </c:pt>
                <c:pt idx="49988">
                  <c:v>0.37954009999999999</c:v>
                </c:pt>
                <c:pt idx="49989">
                  <c:v>0.37951200000000002</c:v>
                </c:pt>
                <c:pt idx="49990">
                  <c:v>0.37948399999999999</c:v>
                </c:pt>
                <c:pt idx="49991">
                  <c:v>0.37945600000000002</c:v>
                </c:pt>
                <c:pt idx="49992">
                  <c:v>0.37942789999999998</c:v>
                </c:pt>
                <c:pt idx="49993">
                  <c:v>0.37939990000000001</c:v>
                </c:pt>
                <c:pt idx="49994">
                  <c:v>0.37937189999999998</c:v>
                </c:pt>
                <c:pt idx="49995">
                  <c:v>0.37934400000000001</c:v>
                </c:pt>
                <c:pt idx="49996">
                  <c:v>0.37931599999999999</c:v>
                </c:pt>
                <c:pt idx="49997">
                  <c:v>0.37928800000000001</c:v>
                </c:pt>
                <c:pt idx="49998">
                  <c:v>0.37926009999999999</c:v>
                </c:pt>
                <c:pt idx="49999">
                  <c:v>0.37923220000000002</c:v>
                </c:pt>
                <c:pt idx="50000">
                  <c:v>0.37920419999999999</c:v>
                </c:pt>
                <c:pt idx="50001">
                  <c:v>0.37917630000000002</c:v>
                </c:pt>
                <c:pt idx="50002">
                  <c:v>0.3791484</c:v>
                </c:pt>
                <c:pt idx="50003">
                  <c:v>0.37912050000000003</c:v>
                </c:pt>
                <c:pt idx="50004">
                  <c:v>0.3790927</c:v>
                </c:pt>
                <c:pt idx="50005">
                  <c:v>0.37906479999999998</c:v>
                </c:pt>
                <c:pt idx="50006">
                  <c:v>0.37903690000000001</c:v>
                </c:pt>
                <c:pt idx="50007">
                  <c:v>0.37900909999999999</c:v>
                </c:pt>
                <c:pt idx="50008">
                  <c:v>0.37898130000000002</c:v>
                </c:pt>
                <c:pt idx="50009">
                  <c:v>0.3789535</c:v>
                </c:pt>
                <c:pt idx="50010">
                  <c:v>0.37892569999999998</c:v>
                </c:pt>
                <c:pt idx="50011">
                  <c:v>0.37889780000000001</c:v>
                </c:pt>
                <c:pt idx="50012">
                  <c:v>0.37887009999999999</c:v>
                </c:pt>
                <c:pt idx="50013">
                  <c:v>0.37884230000000002</c:v>
                </c:pt>
                <c:pt idx="50014">
                  <c:v>0.3788145</c:v>
                </c:pt>
                <c:pt idx="50015">
                  <c:v>0.37878679999999998</c:v>
                </c:pt>
                <c:pt idx="50016">
                  <c:v>0.37875900000000001</c:v>
                </c:pt>
                <c:pt idx="50017">
                  <c:v>0.37873129999999999</c:v>
                </c:pt>
                <c:pt idx="50018">
                  <c:v>0.37870359999999997</c:v>
                </c:pt>
                <c:pt idx="50019">
                  <c:v>0.37867580000000001</c:v>
                </c:pt>
                <c:pt idx="50020">
                  <c:v>0.37864819999999999</c:v>
                </c:pt>
                <c:pt idx="50021">
                  <c:v>0.37862050000000003</c:v>
                </c:pt>
                <c:pt idx="50022">
                  <c:v>0.37859280000000001</c:v>
                </c:pt>
                <c:pt idx="50023">
                  <c:v>0.37856509999999999</c:v>
                </c:pt>
                <c:pt idx="50024">
                  <c:v>0.37853750000000003</c:v>
                </c:pt>
                <c:pt idx="50025">
                  <c:v>0.37850980000000001</c:v>
                </c:pt>
                <c:pt idx="50026">
                  <c:v>0.37848219999999999</c:v>
                </c:pt>
                <c:pt idx="50027">
                  <c:v>0.37845459999999997</c:v>
                </c:pt>
                <c:pt idx="50028">
                  <c:v>0.37842700000000001</c:v>
                </c:pt>
                <c:pt idx="50029">
                  <c:v>0.3783994</c:v>
                </c:pt>
                <c:pt idx="50030">
                  <c:v>0.37837179999999998</c:v>
                </c:pt>
                <c:pt idx="50031">
                  <c:v>0.37834420000000002</c:v>
                </c:pt>
                <c:pt idx="50032">
                  <c:v>0.3783166</c:v>
                </c:pt>
                <c:pt idx="50033">
                  <c:v>0.37828909999999999</c:v>
                </c:pt>
                <c:pt idx="50034">
                  <c:v>0.37826149999999997</c:v>
                </c:pt>
                <c:pt idx="50035">
                  <c:v>0.37823400000000001</c:v>
                </c:pt>
                <c:pt idx="50036">
                  <c:v>0.3782065</c:v>
                </c:pt>
                <c:pt idx="50037">
                  <c:v>0.37817899999999999</c:v>
                </c:pt>
                <c:pt idx="50038">
                  <c:v>0.37815140000000003</c:v>
                </c:pt>
                <c:pt idx="50039">
                  <c:v>0.37812390000000001</c:v>
                </c:pt>
                <c:pt idx="50040">
                  <c:v>0.3780965</c:v>
                </c:pt>
                <c:pt idx="50041">
                  <c:v>0.37806899999999999</c:v>
                </c:pt>
                <c:pt idx="50042">
                  <c:v>0.37804149999999997</c:v>
                </c:pt>
                <c:pt idx="50043">
                  <c:v>0.37801410000000002</c:v>
                </c:pt>
                <c:pt idx="50044">
                  <c:v>0.37798660000000001</c:v>
                </c:pt>
                <c:pt idx="50045">
                  <c:v>0.3779592</c:v>
                </c:pt>
                <c:pt idx="50046">
                  <c:v>0.37793179999999998</c:v>
                </c:pt>
                <c:pt idx="50047">
                  <c:v>0.37790439999999997</c:v>
                </c:pt>
                <c:pt idx="50048">
                  <c:v>0.37787700000000002</c:v>
                </c:pt>
                <c:pt idx="50049">
                  <c:v>0.37784960000000001</c:v>
                </c:pt>
                <c:pt idx="50050">
                  <c:v>0.3778222</c:v>
                </c:pt>
                <c:pt idx="50051">
                  <c:v>0.37779489999999999</c:v>
                </c:pt>
                <c:pt idx="50052">
                  <c:v>0.37776749999999998</c:v>
                </c:pt>
                <c:pt idx="50053">
                  <c:v>0.37774010000000002</c:v>
                </c:pt>
                <c:pt idx="50054">
                  <c:v>0.37771280000000002</c:v>
                </c:pt>
                <c:pt idx="50055">
                  <c:v>0.37768550000000001</c:v>
                </c:pt>
                <c:pt idx="50056">
                  <c:v>0.3776582</c:v>
                </c:pt>
                <c:pt idx="50057">
                  <c:v>0.37763089999999999</c:v>
                </c:pt>
                <c:pt idx="50058">
                  <c:v>0.37760359999999998</c:v>
                </c:pt>
                <c:pt idx="50059">
                  <c:v>0.37757629999999998</c:v>
                </c:pt>
                <c:pt idx="50060">
                  <c:v>0.37754900000000002</c:v>
                </c:pt>
                <c:pt idx="50061">
                  <c:v>0.37752170000000002</c:v>
                </c:pt>
                <c:pt idx="50062">
                  <c:v>0.37749450000000001</c:v>
                </c:pt>
                <c:pt idx="50063">
                  <c:v>0.3774672</c:v>
                </c:pt>
                <c:pt idx="50064">
                  <c:v>0.37744</c:v>
                </c:pt>
                <c:pt idx="50065">
                  <c:v>0.37741279999999999</c:v>
                </c:pt>
                <c:pt idx="50066">
                  <c:v>0.37738559999999999</c:v>
                </c:pt>
                <c:pt idx="50067">
                  <c:v>0.37735839999999998</c:v>
                </c:pt>
                <c:pt idx="50068">
                  <c:v>0.37733119999999998</c:v>
                </c:pt>
                <c:pt idx="50069">
                  <c:v>0.37730399999999997</c:v>
                </c:pt>
                <c:pt idx="50070">
                  <c:v>0.37727680000000002</c:v>
                </c:pt>
                <c:pt idx="50071">
                  <c:v>0.37724970000000002</c:v>
                </c:pt>
                <c:pt idx="50072">
                  <c:v>0.37722250000000002</c:v>
                </c:pt>
                <c:pt idx="50073">
                  <c:v>0.37719540000000001</c:v>
                </c:pt>
                <c:pt idx="50074">
                  <c:v>0.37716830000000001</c:v>
                </c:pt>
                <c:pt idx="50075">
                  <c:v>0.37714110000000001</c:v>
                </c:pt>
                <c:pt idx="50076">
                  <c:v>0.377114</c:v>
                </c:pt>
                <c:pt idx="50077">
                  <c:v>0.3770869</c:v>
                </c:pt>
                <c:pt idx="50078">
                  <c:v>0.3770598</c:v>
                </c:pt>
                <c:pt idx="50079">
                  <c:v>0.3770328</c:v>
                </c:pt>
                <c:pt idx="50080">
                  <c:v>0.3770057</c:v>
                </c:pt>
                <c:pt idx="50081">
                  <c:v>0.3769786</c:v>
                </c:pt>
                <c:pt idx="50082">
                  <c:v>0.3769516</c:v>
                </c:pt>
                <c:pt idx="50083">
                  <c:v>0.3769245</c:v>
                </c:pt>
                <c:pt idx="50084">
                  <c:v>0.3768975</c:v>
                </c:pt>
                <c:pt idx="50085">
                  <c:v>0.3768705</c:v>
                </c:pt>
                <c:pt idx="50086">
                  <c:v>0.3768435</c:v>
                </c:pt>
                <c:pt idx="50087">
                  <c:v>0.3768165</c:v>
                </c:pt>
                <c:pt idx="50088">
                  <c:v>0.3767895</c:v>
                </c:pt>
                <c:pt idx="50089">
                  <c:v>0.3767625</c:v>
                </c:pt>
                <c:pt idx="50090">
                  <c:v>0.3767355</c:v>
                </c:pt>
                <c:pt idx="50091">
                  <c:v>0.3767086</c:v>
                </c:pt>
                <c:pt idx="50092">
                  <c:v>0.37668160000000001</c:v>
                </c:pt>
                <c:pt idx="50093">
                  <c:v>0.37665470000000001</c:v>
                </c:pt>
                <c:pt idx="50094">
                  <c:v>0.37662770000000001</c:v>
                </c:pt>
                <c:pt idx="50095">
                  <c:v>0.37660080000000001</c:v>
                </c:pt>
                <c:pt idx="50096">
                  <c:v>0.37657390000000002</c:v>
                </c:pt>
                <c:pt idx="50097">
                  <c:v>0.37654700000000002</c:v>
                </c:pt>
                <c:pt idx="50098">
                  <c:v>0.37652010000000002</c:v>
                </c:pt>
                <c:pt idx="50099">
                  <c:v>0.37649319999999997</c:v>
                </c:pt>
                <c:pt idx="50100">
                  <c:v>0.37646639999999998</c:v>
                </c:pt>
                <c:pt idx="50101">
                  <c:v>0.37643949999999998</c:v>
                </c:pt>
                <c:pt idx="50102">
                  <c:v>0.37641269999999999</c:v>
                </c:pt>
                <c:pt idx="50103">
                  <c:v>0.37638579999999999</c:v>
                </c:pt>
                <c:pt idx="50104">
                  <c:v>0.376359</c:v>
                </c:pt>
                <c:pt idx="50105">
                  <c:v>0.37633220000000001</c:v>
                </c:pt>
                <c:pt idx="50106">
                  <c:v>0.37630530000000001</c:v>
                </c:pt>
                <c:pt idx="50107">
                  <c:v>0.37627850000000002</c:v>
                </c:pt>
                <c:pt idx="50108">
                  <c:v>0.37625170000000002</c:v>
                </c:pt>
                <c:pt idx="50109">
                  <c:v>0.37622489999999997</c:v>
                </c:pt>
                <c:pt idx="50110">
                  <c:v>0.37619809999999998</c:v>
                </c:pt>
                <c:pt idx="50111">
                  <c:v>0.37617139999999999</c:v>
                </c:pt>
                <c:pt idx="50112">
                  <c:v>0.3761446</c:v>
                </c:pt>
                <c:pt idx="50113">
                  <c:v>0.37611790000000001</c:v>
                </c:pt>
                <c:pt idx="50114">
                  <c:v>0.37609110000000001</c:v>
                </c:pt>
                <c:pt idx="50115">
                  <c:v>0.37606440000000002</c:v>
                </c:pt>
                <c:pt idx="50116">
                  <c:v>0.37603769999999997</c:v>
                </c:pt>
                <c:pt idx="50117">
                  <c:v>0.37601099999999998</c:v>
                </c:pt>
                <c:pt idx="50118">
                  <c:v>0.37598429999999999</c:v>
                </c:pt>
                <c:pt idx="50119">
                  <c:v>0.3759575</c:v>
                </c:pt>
                <c:pt idx="50120">
                  <c:v>0.37593090000000001</c:v>
                </c:pt>
                <c:pt idx="50121">
                  <c:v>0.37590420000000002</c:v>
                </c:pt>
                <c:pt idx="50122">
                  <c:v>0.37587749999999998</c:v>
                </c:pt>
                <c:pt idx="50123">
                  <c:v>0.37585089999999999</c:v>
                </c:pt>
                <c:pt idx="50124">
                  <c:v>0.3758242</c:v>
                </c:pt>
                <c:pt idx="50125">
                  <c:v>0.37579760000000001</c:v>
                </c:pt>
                <c:pt idx="50126">
                  <c:v>0.37577100000000002</c:v>
                </c:pt>
                <c:pt idx="50127">
                  <c:v>0.37574439999999998</c:v>
                </c:pt>
                <c:pt idx="50128">
                  <c:v>0.37571779999999999</c:v>
                </c:pt>
                <c:pt idx="50129">
                  <c:v>0.3756912</c:v>
                </c:pt>
                <c:pt idx="50130">
                  <c:v>0.37566460000000002</c:v>
                </c:pt>
                <c:pt idx="50131">
                  <c:v>0.37563800000000003</c:v>
                </c:pt>
                <c:pt idx="50132">
                  <c:v>0.37561139999999998</c:v>
                </c:pt>
                <c:pt idx="50133">
                  <c:v>0.3755849</c:v>
                </c:pt>
                <c:pt idx="50134">
                  <c:v>0.37555830000000001</c:v>
                </c:pt>
                <c:pt idx="50135">
                  <c:v>0.37553180000000003</c:v>
                </c:pt>
                <c:pt idx="50136">
                  <c:v>0.37550519999999998</c:v>
                </c:pt>
                <c:pt idx="50137">
                  <c:v>0.3754787</c:v>
                </c:pt>
                <c:pt idx="50138">
                  <c:v>0.37545220000000001</c:v>
                </c:pt>
                <c:pt idx="50139">
                  <c:v>0.37542569999999997</c:v>
                </c:pt>
                <c:pt idx="50140">
                  <c:v>0.37539919999999999</c:v>
                </c:pt>
                <c:pt idx="50141">
                  <c:v>0.3753727</c:v>
                </c:pt>
                <c:pt idx="50142">
                  <c:v>0.37534620000000002</c:v>
                </c:pt>
                <c:pt idx="50143">
                  <c:v>0.37531979999999998</c:v>
                </c:pt>
                <c:pt idx="50144">
                  <c:v>0.3752933</c:v>
                </c:pt>
                <c:pt idx="50145">
                  <c:v>0.37526690000000001</c:v>
                </c:pt>
                <c:pt idx="50146">
                  <c:v>0.37524039999999997</c:v>
                </c:pt>
                <c:pt idx="50147">
                  <c:v>0.37521399999999999</c:v>
                </c:pt>
                <c:pt idx="50148">
                  <c:v>0.37518760000000001</c:v>
                </c:pt>
                <c:pt idx="50149">
                  <c:v>0.37516119999999997</c:v>
                </c:pt>
                <c:pt idx="50150">
                  <c:v>0.37513479999999999</c:v>
                </c:pt>
                <c:pt idx="50151">
                  <c:v>0.37510840000000001</c:v>
                </c:pt>
                <c:pt idx="50152">
                  <c:v>0.37508200000000003</c:v>
                </c:pt>
                <c:pt idx="50153">
                  <c:v>0.37505559999999999</c:v>
                </c:pt>
                <c:pt idx="50154">
                  <c:v>0.37502920000000001</c:v>
                </c:pt>
                <c:pt idx="50155">
                  <c:v>0.37500289999999997</c:v>
                </c:pt>
                <c:pt idx="50156">
                  <c:v>0.37497649999999999</c:v>
                </c:pt>
                <c:pt idx="50157">
                  <c:v>0.37495020000000001</c:v>
                </c:pt>
                <c:pt idx="50158">
                  <c:v>0.37492389999999998</c:v>
                </c:pt>
                <c:pt idx="50159">
                  <c:v>0.37489749999999999</c:v>
                </c:pt>
                <c:pt idx="50160">
                  <c:v>0.37487120000000002</c:v>
                </c:pt>
                <c:pt idx="50161">
                  <c:v>0.37484489999999998</c:v>
                </c:pt>
                <c:pt idx="50162">
                  <c:v>0.3748186</c:v>
                </c:pt>
                <c:pt idx="50163">
                  <c:v>0.37479230000000002</c:v>
                </c:pt>
                <c:pt idx="50164">
                  <c:v>0.37476609999999999</c:v>
                </c:pt>
                <c:pt idx="50165">
                  <c:v>0.37473980000000001</c:v>
                </c:pt>
                <c:pt idx="50166">
                  <c:v>0.37471349999999998</c:v>
                </c:pt>
                <c:pt idx="50167">
                  <c:v>0.3746873</c:v>
                </c:pt>
                <c:pt idx="50168">
                  <c:v>0.37466110000000002</c:v>
                </c:pt>
                <c:pt idx="50169">
                  <c:v>0.37463479999999999</c:v>
                </c:pt>
                <c:pt idx="50170">
                  <c:v>0.37460860000000001</c:v>
                </c:pt>
                <c:pt idx="50171">
                  <c:v>0.37458239999999998</c:v>
                </c:pt>
                <c:pt idx="50172">
                  <c:v>0.37455620000000001</c:v>
                </c:pt>
                <c:pt idx="50173">
                  <c:v>0.37452999999999997</c:v>
                </c:pt>
                <c:pt idx="50174">
                  <c:v>0.3745038</c:v>
                </c:pt>
                <c:pt idx="50175">
                  <c:v>0.37447760000000002</c:v>
                </c:pt>
                <c:pt idx="50176">
                  <c:v>0.37445149999999999</c:v>
                </c:pt>
                <c:pt idx="50177">
                  <c:v>0.37442530000000002</c:v>
                </c:pt>
                <c:pt idx="50178">
                  <c:v>0.37439919999999999</c:v>
                </c:pt>
                <c:pt idx="50179">
                  <c:v>0.37437300000000001</c:v>
                </c:pt>
                <c:pt idx="50180">
                  <c:v>0.37434689999999998</c:v>
                </c:pt>
                <c:pt idx="50181">
                  <c:v>0.37432070000000001</c:v>
                </c:pt>
                <c:pt idx="50182">
                  <c:v>0.37429459999999998</c:v>
                </c:pt>
                <c:pt idx="50183">
                  <c:v>0.3742685</c:v>
                </c:pt>
                <c:pt idx="50184">
                  <c:v>0.37424239999999998</c:v>
                </c:pt>
                <c:pt idx="50185">
                  <c:v>0.3742163</c:v>
                </c:pt>
                <c:pt idx="50186">
                  <c:v>0.37419029999999998</c:v>
                </c:pt>
                <c:pt idx="50187">
                  <c:v>0.3741642</c:v>
                </c:pt>
                <c:pt idx="50188">
                  <c:v>0.37413809999999997</c:v>
                </c:pt>
                <c:pt idx="50189">
                  <c:v>0.3741121</c:v>
                </c:pt>
                <c:pt idx="50190">
                  <c:v>0.37408599999999997</c:v>
                </c:pt>
                <c:pt idx="50191">
                  <c:v>0.37406</c:v>
                </c:pt>
                <c:pt idx="50192">
                  <c:v>0.37403399999999998</c:v>
                </c:pt>
                <c:pt idx="50193">
                  <c:v>0.3740079</c:v>
                </c:pt>
                <c:pt idx="50194">
                  <c:v>0.37398189999999998</c:v>
                </c:pt>
                <c:pt idx="50195">
                  <c:v>0.37395590000000001</c:v>
                </c:pt>
                <c:pt idx="50196">
                  <c:v>0.37392989999999998</c:v>
                </c:pt>
                <c:pt idx="50197">
                  <c:v>0.37390400000000001</c:v>
                </c:pt>
                <c:pt idx="50198">
                  <c:v>0.37387799999999999</c:v>
                </c:pt>
                <c:pt idx="50199">
                  <c:v>0.37385200000000002</c:v>
                </c:pt>
                <c:pt idx="50200">
                  <c:v>0.37382609999999999</c:v>
                </c:pt>
                <c:pt idx="50201">
                  <c:v>0.37380010000000002</c:v>
                </c:pt>
                <c:pt idx="50202">
                  <c:v>0.3737742</c:v>
                </c:pt>
                <c:pt idx="50203">
                  <c:v>0.37374819999999997</c:v>
                </c:pt>
                <c:pt idx="50204">
                  <c:v>0.37372230000000001</c:v>
                </c:pt>
                <c:pt idx="50205">
                  <c:v>0.37369639999999998</c:v>
                </c:pt>
                <c:pt idx="50206">
                  <c:v>0.37367050000000002</c:v>
                </c:pt>
                <c:pt idx="50207">
                  <c:v>0.37364459999999999</c:v>
                </c:pt>
                <c:pt idx="50208">
                  <c:v>0.37361870000000003</c:v>
                </c:pt>
                <c:pt idx="50209">
                  <c:v>0.3735928</c:v>
                </c:pt>
                <c:pt idx="50210">
                  <c:v>0.37356699999999998</c:v>
                </c:pt>
                <c:pt idx="50211">
                  <c:v>0.37354110000000001</c:v>
                </c:pt>
                <c:pt idx="50212">
                  <c:v>0.37351519999999999</c:v>
                </c:pt>
                <c:pt idx="50213">
                  <c:v>0.37348940000000003</c:v>
                </c:pt>
                <c:pt idx="50214">
                  <c:v>0.3734635</c:v>
                </c:pt>
                <c:pt idx="50215">
                  <c:v>0.37343769999999998</c:v>
                </c:pt>
                <c:pt idx="50216">
                  <c:v>0.37341190000000002</c:v>
                </c:pt>
                <c:pt idx="50217">
                  <c:v>0.3733861</c:v>
                </c:pt>
                <c:pt idx="50218">
                  <c:v>0.37336029999999998</c:v>
                </c:pt>
                <c:pt idx="50219">
                  <c:v>0.37333450000000001</c:v>
                </c:pt>
                <c:pt idx="50220">
                  <c:v>0.37330869999999999</c:v>
                </c:pt>
                <c:pt idx="50221">
                  <c:v>0.37328289999999997</c:v>
                </c:pt>
                <c:pt idx="50222">
                  <c:v>0.37325710000000001</c:v>
                </c:pt>
                <c:pt idx="50223">
                  <c:v>0.37323139999999999</c:v>
                </c:pt>
                <c:pt idx="50224">
                  <c:v>0.37320560000000003</c:v>
                </c:pt>
                <c:pt idx="50225">
                  <c:v>0.37317990000000001</c:v>
                </c:pt>
                <c:pt idx="50226">
                  <c:v>0.37315409999999999</c:v>
                </c:pt>
                <c:pt idx="50227">
                  <c:v>0.37312840000000003</c:v>
                </c:pt>
                <c:pt idx="50228">
                  <c:v>0.37310270000000001</c:v>
                </c:pt>
                <c:pt idx="50229">
                  <c:v>0.37307699999999999</c:v>
                </c:pt>
                <c:pt idx="50230">
                  <c:v>0.37305129999999997</c:v>
                </c:pt>
                <c:pt idx="50231">
                  <c:v>0.37302560000000001</c:v>
                </c:pt>
                <c:pt idx="50232">
                  <c:v>0.3729999</c:v>
                </c:pt>
                <c:pt idx="50233">
                  <c:v>0.37297419999999998</c:v>
                </c:pt>
                <c:pt idx="50234">
                  <c:v>0.37294860000000002</c:v>
                </c:pt>
                <c:pt idx="50235">
                  <c:v>0.3729229</c:v>
                </c:pt>
                <c:pt idx="50236">
                  <c:v>0.37289729999999999</c:v>
                </c:pt>
                <c:pt idx="50237">
                  <c:v>0.37287160000000003</c:v>
                </c:pt>
                <c:pt idx="50238">
                  <c:v>0.37284600000000001</c:v>
                </c:pt>
                <c:pt idx="50239">
                  <c:v>0.3728204</c:v>
                </c:pt>
                <c:pt idx="50240">
                  <c:v>0.37279469999999998</c:v>
                </c:pt>
                <c:pt idx="50241">
                  <c:v>0.37276910000000002</c:v>
                </c:pt>
                <c:pt idx="50242">
                  <c:v>0.37274350000000001</c:v>
                </c:pt>
                <c:pt idx="50243">
                  <c:v>0.37271789999999999</c:v>
                </c:pt>
                <c:pt idx="50244">
                  <c:v>0.37269239999999998</c:v>
                </c:pt>
                <c:pt idx="50245">
                  <c:v>0.37266680000000002</c:v>
                </c:pt>
                <c:pt idx="50246">
                  <c:v>0.37264120000000001</c:v>
                </c:pt>
                <c:pt idx="50247">
                  <c:v>0.37261569999999999</c:v>
                </c:pt>
                <c:pt idx="50248">
                  <c:v>0.37259009999999998</c:v>
                </c:pt>
                <c:pt idx="50249">
                  <c:v>0.37256460000000002</c:v>
                </c:pt>
                <c:pt idx="50250">
                  <c:v>0.37253900000000001</c:v>
                </c:pt>
                <c:pt idx="50251">
                  <c:v>0.3725135</c:v>
                </c:pt>
                <c:pt idx="50252">
                  <c:v>0.37248799999999999</c:v>
                </c:pt>
                <c:pt idx="50253">
                  <c:v>0.37246249999999997</c:v>
                </c:pt>
                <c:pt idx="50254">
                  <c:v>0.37243700000000002</c:v>
                </c:pt>
                <c:pt idx="50255">
                  <c:v>0.37241150000000001</c:v>
                </c:pt>
                <c:pt idx="50256">
                  <c:v>0.37238599999999999</c:v>
                </c:pt>
                <c:pt idx="50257">
                  <c:v>0.37236059999999999</c:v>
                </c:pt>
                <c:pt idx="50258">
                  <c:v>0.37233509999999997</c:v>
                </c:pt>
                <c:pt idx="50259">
                  <c:v>0.37230970000000002</c:v>
                </c:pt>
                <c:pt idx="50260">
                  <c:v>0.37228420000000001</c:v>
                </c:pt>
                <c:pt idx="50261">
                  <c:v>0.3722588</c:v>
                </c:pt>
                <c:pt idx="50262">
                  <c:v>0.37223329999999999</c:v>
                </c:pt>
                <c:pt idx="50263">
                  <c:v>0.37220789999999998</c:v>
                </c:pt>
                <c:pt idx="50264">
                  <c:v>0.37218250000000003</c:v>
                </c:pt>
                <c:pt idx="50265">
                  <c:v>0.37215710000000002</c:v>
                </c:pt>
                <c:pt idx="50266">
                  <c:v>0.37213170000000001</c:v>
                </c:pt>
                <c:pt idx="50267">
                  <c:v>0.3721063</c:v>
                </c:pt>
                <c:pt idx="50268">
                  <c:v>0.37208089999999999</c:v>
                </c:pt>
                <c:pt idx="50269">
                  <c:v>0.37205549999999998</c:v>
                </c:pt>
                <c:pt idx="50270">
                  <c:v>0.37203019999999998</c:v>
                </c:pt>
                <c:pt idx="50271">
                  <c:v>0.37200480000000002</c:v>
                </c:pt>
                <c:pt idx="50272">
                  <c:v>0.37197940000000002</c:v>
                </c:pt>
                <c:pt idx="50273">
                  <c:v>0.37195410000000001</c:v>
                </c:pt>
                <c:pt idx="50274">
                  <c:v>0.3719288</c:v>
                </c:pt>
                <c:pt idx="50275">
                  <c:v>0.3719034</c:v>
                </c:pt>
                <c:pt idx="50276">
                  <c:v>0.37187809999999999</c:v>
                </c:pt>
                <c:pt idx="50277">
                  <c:v>0.37185279999999998</c:v>
                </c:pt>
                <c:pt idx="50278">
                  <c:v>0.37182749999999998</c:v>
                </c:pt>
                <c:pt idx="50279">
                  <c:v>0.37180220000000003</c:v>
                </c:pt>
                <c:pt idx="50280">
                  <c:v>0.37177690000000002</c:v>
                </c:pt>
                <c:pt idx="50281">
                  <c:v>0.37175170000000002</c:v>
                </c:pt>
                <c:pt idx="50282">
                  <c:v>0.37172640000000001</c:v>
                </c:pt>
                <c:pt idx="50283">
                  <c:v>0.37170110000000001</c:v>
                </c:pt>
                <c:pt idx="50284">
                  <c:v>0.3716759</c:v>
                </c:pt>
                <c:pt idx="50285">
                  <c:v>0.3716506</c:v>
                </c:pt>
                <c:pt idx="50286">
                  <c:v>0.37162539999999999</c:v>
                </c:pt>
                <c:pt idx="50287">
                  <c:v>0.37160019999999999</c:v>
                </c:pt>
                <c:pt idx="50288">
                  <c:v>0.37157489999999999</c:v>
                </c:pt>
                <c:pt idx="50289">
                  <c:v>0.37154969999999998</c:v>
                </c:pt>
                <c:pt idx="50290">
                  <c:v>0.37152449999999998</c:v>
                </c:pt>
                <c:pt idx="50291">
                  <c:v>0.37149929999999998</c:v>
                </c:pt>
                <c:pt idx="50292">
                  <c:v>0.37147409999999997</c:v>
                </c:pt>
                <c:pt idx="50293">
                  <c:v>0.37144899999999997</c:v>
                </c:pt>
                <c:pt idx="50294">
                  <c:v>0.37142380000000003</c:v>
                </c:pt>
                <c:pt idx="50295">
                  <c:v>0.37139860000000002</c:v>
                </c:pt>
                <c:pt idx="50296">
                  <c:v>0.37137350000000002</c:v>
                </c:pt>
                <c:pt idx="50297">
                  <c:v>0.37134830000000002</c:v>
                </c:pt>
                <c:pt idx="50298">
                  <c:v>0.37132320000000002</c:v>
                </c:pt>
                <c:pt idx="50299">
                  <c:v>0.37129800000000002</c:v>
                </c:pt>
                <c:pt idx="50300">
                  <c:v>0.37127290000000002</c:v>
                </c:pt>
                <c:pt idx="50301">
                  <c:v>0.37124780000000002</c:v>
                </c:pt>
                <c:pt idx="50302">
                  <c:v>0.37122270000000002</c:v>
                </c:pt>
                <c:pt idx="50303">
                  <c:v>0.37119760000000002</c:v>
                </c:pt>
                <c:pt idx="50304">
                  <c:v>0.37117250000000002</c:v>
                </c:pt>
                <c:pt idx="50305">
                  <c:v>0.37114740000000002</c:v>
                </c:pt>
                <c:pt idx="50306">
                  <c:v>0.37112240000000002</c:v>
                </c:pt>
                <c:pt idx="50307">
                  <c:v>0.37109730000000002</c:v>
                </c:pt>
                <c:pt idx="50308">
                  <c:v>0.37107220000000002</c:v>
                </c:pt>
                <c:pt idx="50309">
                  <c:v>0.37104720000000002</c:v>
                </c:pt>
                <c:pt idx="50310">
                  <c:v>0.37102210000000002</c:v>
                </c:pt>
                <c:pt idx="50311">
                  <c:v>0.37099710000000002</c:v>
                </c:pt>
                <c:pt idx="50312">
                  <c:v>0.37097210000000003</c:v>
                </c:pt>
                <c:pt idx="50313">
                  <c:v>0.37094700000000003</c:v>
                </c:pt>
                <c:pt idx="50314">
                  <c:v>0.37092199999999997</c:v>
                </c:pt>
                <c:pt idx="50315">
                  <c:v>0.37089699999999998</c:v>
                </c:pt>
                <c:pt idx="50316">
                  <c:v>0.37087199999999998</c:v>
                </c:pt>
                <c:pt idx="50317">
                  <c:v>0.37084699999999998</c:v>
                </c:pt>
                <c:pt idx="50318">
                  <c:v>0.37082199999999998</c:v>
                </c:pt>
                <c:pt idx="50319">
                  <c:v>0.37079709999999999</c:v>
                </c:pt>
                <c:pt idx="50320">
                  <c:v>0.37077209999999999</c:v>
                </c:pt>
                <c:pt idx="50321">
                  <c:v>0.3707471</c:v>
                </c:pt>
                <c:pt idx="50322">
                  <c:v>0.3707222</c:v>
                </c:pt>
                <c:pt idx="50323">
                  <c:v>0.37069730000000001</c:v>
                </c:pt>
                <c:pt idx="50324">
                  <c:v>0.37067230000000001</c:v>
                </c:pt>
                <c:pt idx="50325">
                  <c:v>0.37064740000000002</c:v>
                </c:pt>
                <c:pt idx="50326">
                  <c:v>0.37062250000000002</c:v>
                </c:pt>
                <c:pt idx="50327">
                  <c:v>0.37059760000000003</c:v>
                </c:pt>
                <c:pt idx="50328">
                  <c:v>0.37057269999999998</c:v>
                </c:pt>
                <c:pt idx="50329">
                  <c:v>0.37054779999999998</c:v>
                </c:pt>
                <c:pt idx="50330">
                  <c:v>0.37052289999999999</c:v>
                </c:pt>
                <c:pt idx="50331">
                  <c:v>0.37049799999999999</c:v>
                </c:pt>
                <c:pt idx="50332">
                  <c:v>0.3704731</c:v>
                </c:pt>
                <c:pt idx="50333">
                  <c:v>0.37044830000000001</c:v>
                </c:pt>
                <c:pt idx="50334">
                  <c:v>0.37042340000000001</c:v>
                </c:pt>
                <c:pt idx="50335">
                  <c:v>0.37039860000000002</c:v>
                </c:pt>
                <c:pt idx="50336">
                  <c:v>0.37037369999999997</c:v>
                </c:pt>
                <c:pt idx="50337">
                  <c:v>0.37034889999999998</c:v>
                </c:pt>
                <c:pt idx="50338">
                  <c:v>0.37032409999999999</c:v>
                </c:pt>
                <c:pt idx="50339">
                  <c:v>0.3702992</c:v>
                </c:pt>
                <c:pt idx="50340">
                  <c:v>0.37027450000000001</c:v>
                </c:pt>
                <c:pt idx="50341">
                  <c:v>0.37024970000000001</c:v>
                </c:pt>
                <c:pt idx="50342">
                  <c:v>0.37022490000000002</c:v>
                </c:pt>
                <c:pt idx="50343">
                  <c:v>0.37020009999999998</c:v>
                </c:pt>
                <c:pt idx="50344">
                  <c:v>0.37017529999999998</c:v>
                </c:pt>
                <c:pt idx="50345">
                  <c:v>0.37015049999999999</c:v>
                </c:pt>
                <c:pt idx="50346">
                  <c:v>0.3701258</c:v>
                </c:pt>
                <c:pt idx="50347">
                  <c:v>0.37010100000000001</c:v>
                </c:pt>
                <c:pt idx="50348">
                  <c:v>0.37007630000000002</c:v>
                </c:pt>
                <c:pt idx="50349">
                  <c:v>0.37005149999999998</c:v>
                </c:pt>
                <c:pt idx="50350">
                  <c:v>0.37002679999999999</c:v>
                </c:pt>
                <c:pt idx="50351">
                  <c:v>0.3700021</c:v>
                </c:pt>
                <c:pt idx="50352">
                  <c:v>0.36997740000000001</c:v>
                </c:pt>
                <c:pt idx="50353">
                  <c:v>0.36995260000000002</c:v>
                </c:pt>
                <c:pt idx="50354">
                  <c:v>0.36992789999999998</c:v>
                </c:pt>
                <c:pt idx="50355">
                  <c:v>0.36990319999999999</c:v>
                </c:pt>
                <c:pt idx="50356">
                  <c:v>0.3698786</c:v>
                </c:pt>
                <c:pt idx="50357">
                  <c:v>0.36985390000000001</c:v>
                </c:pt>
                <c:pt idx="50358">
                  <c:v>0.36982920000000002</c:v>
                </c:pt>
                <c:pt idx="50359">
                  <c:v>0.36980449999999998</c:v>
                </c:pt>
                <c:pt idx="50360">
                  <c:v>0.36977989999999999</c:v>
                </c:pt>
                <c:pt idx="50361">
                  <c:v>0.36975520000000001</c:v>
                </c:pt>
                <c:pt idx="50362">
                  <c:v>0.36973060000000002</c:v>
                </c:pt>
                <c:pt idx="50363">
                  <c:v>0.36970589999999998</c:v>
                </c:pt>
                <c:pt idx="50364">
                  <c:v>0.36968129999999999</c:v>
                </c:pt>
                <c:pt idx="50365">
                  <c:v>0.3696567</c:v>
                </c:pt>
                <c:pt idx="50366">
                  <c:v>0.36963210000000002</c:v>
                </c:pt>
                <c:pt idx="50367">
                  <c:v>0.36960749999999998</c:v>
                </c:pt>
                <c:pt idx="50368">
                  <c:v>0.36958289999999999</c:v>
                </c:pt>
                <c:pt idx="50369">
                  <c:v>0.36955830000000001</c:v>
                </c:pt>
                <c:pt idx="50370">
                  <c:v>0.36953370000000002</c:v>
                </c:pt>
                <c:pt idx="50371">
                  <c:v>0.36950919999999998</c:v>
                </c:pt>
                <c:pt idx="50372">
                  <c:v>0.3694846</c:v>
                </c:pt>
                <c:pt idx="50373">
                  <c:v>0.36946000000000001</c:v>
                </c:pt>
                <c:pt idx="50374">
                  <c:v>0.36943550000000003</c:v>
                </c:pt>
                <c:pt idx="50375">
                  <c:v>0.36941099999999999</c:v>
                </c:pt>
                <c:pt idx="50376">
                  <c:v>0.3693864</c:v>
                </c:pt>
                <c:pt idx="50377">
                  <c:v>0.36936190000000002</c:v>
                </c:pt>
                <c:pt idx="50378">
                  <c:v>0.36933739999999998</c:v>
                </c:pt>
                <c:pt idx="50379">
                  <c:v>0.3693129</c:v>
                </c:pt>
                <c:pt idx="50380">
                  <c:v>0.36928840000000002</c:v>
                </c:pt>
                <c:pt idx="50381">
                  <c:v>0.36926389999999998</c:v>
                </c:pt>
                <c:pt idx="50382">
                  <c:v>0.3692394</c:v>
                </c:pt>
                <c:pt idx="50383">
                  <c:v>0.36921490000000001</c:v>
                </c:pt>
                <c:pt idx="50384">
                  <c:v>0.36919049999999998</c:v>
                </c:pt>
                <c:pt idx="50385">
                  <c:v>0.36916599999999999</c:v>
                </c:pt>
                <c:pt idx="50386">
                  <c:v>0.36914150000000001</c:v>
                </c:pt>
                <c:pt idx="50387">
                  <c:v>0.36911709999999998</c:v>
                </c:pt>
                <c:pt idx="50388">
                  <c:v>0.36909259999999999</c:v>
                </c:pt>
                <c:pt idx="50389">
                  <c:v>0.36906820000000001</c:v>
                </c:pt>
                <c:pt idx="50390">
                  <c:v>0.36904379999999998</c:v>
                </c:pt>
                <c:pt idx="50391">
                  <c:v>0.3690194</c:v>
                </c:pt>
                <c:pt idx="50392">
                  <c:v>0.36899500000000002</c:v>
                </c:pt>
                <c:pt idx="50393">
                  <c:v>0.36897049999999998</c:v>
                </c:pt>
                <c:pt idx="50394">
                  <c:v>0.3689461</c:v>
                </c:pt>
                <c:pt idx="50395">
                  <c:v>0.36892180000000002</c:v>
                </c:pt>
                <c:pt idx="50396">
                  <c:v>0.36889739999999999</c:v>
                </c:pt>
                <c:pt idx="50397">
                  <c:v>0.36887300000000001</c:v>
                </c:pt>
                <c:pt idx="50398">
                  <c:v>0.36884860000000003</c:v>
                </c:pt>
                <c:pt idx="50399">
                  <c:v>0.36882429999999999</c:v>
                </c:pt>
                <c:pt idx="50400">
                  <c:v>0.36879990000000001</c:v>
                </c:pt>
                <c:pt idx="50401">
                  <c:v>0.36876140000000002</c:v>
                </c:pt>
                <c:pt idx="50402">
                  <c:v>0.36872290000000002</c:v>
                </c:pt>
                <c:pt idx="50403">
                  <c:v>0.36868440000000002</c:v>
                </c:pt>
                <c:pt idx="50404">
                  <c:v>0.36864590000000003</c:v>
                </c:pt>
                <c:pt idx="50405">
                  <c:v>0.36860739999999997</c:v>
                </c:pt>
                <c:pt idx="50406">
                  <c:v>0.36856889999999998</c:v>
                </c:pt>
                <c:pt idx="50407">
                  <c:v>0.36853039999999998</c:v>
                </c:pt>
                <c:pt idx="50408">
                  <c:v>0.36849189999999998</c:v>
                </c:pt>
                <c:pt idx="50409">
                  <c:v>0.36845339999999999</c:v>
                </c:pt>
                <c:pt idx="50410">
                  <c:v>0.36841479999999999</c:v>
                </c:pt>
                <c:pt idx="50411">
                  <c:v>0.36837629999999999</c:v>
                </c:pt>
                <c:pt idx="50412">
                  <c:v>0.36833779999999999</c:v>
                </c:pt>
                <c:pt idx="50413">
                  <c:v>0.3682993</c:v>
                </c:pt>
                <c:pt idx="50414">
                  <c:v>0.3682609</c:v>
                </c:pt>
                <c:pt idx="50415">
                  <c:v>0.36822240000000001</c:v>
                </c:pt>
                <c:pt idx="50416">
                  <c:v>0.36818390000000001</c:v>
                </c:pt>
                <c:pt idx="50417">
                  <c:v>0.36814540000000001</c:v>
                </c:pt>
                <c:pt idx="50418">
                  <c:v>0.36810700000000002</c:v>
                </c:pt>
                <c:pt idx="50419">
                  <c:v>0.36806850000000002</c:v>
                </c:pt>
                <c:pt idx="50420">
                  <c:v>0.36803000000000002</c:v>
                </c:pt>
                <c:pt idx="50421">
                  <c:v>0.36799159999999997</c:v>
                </c:pt>
                <c:pt idx="50422">
                  <c:v>0.36795309999999998</c:v>
                </c:pt>
                <c:pt idx="50423">
                  <c:v>0.36791469999999998</c:v>
                </c:pt>
                <c:pt idx="50424">
                  <c:v>0.36787619999999999</c:v>
                </c:pt>
                <c:pt idx="50425">
                  <c:v>0.36783779999999999</c:v>
                </c:pt>
                <c:pt idx="50426">
                  <c:v>0.3677994</c:v>
                </c:pt>
                <c:pt idx="50427">
                  <c:v>0.367761</c:v>
                </c:pt>
                <c:pt idx="50428">
                  <c:v>0.36772250000000001</c:v>
                </c:pt>
                <c:pt idx="50429">
                  <c:v>0.36768410000000001</c:v>
                </c:pt>
                <c:pt idx="50430">
                  <c:v>0.36764570000000002</c:v>
                </c:pt>
                <c:pt idx="50431">
                  <c:v>0.36760730000000003</c:v>
                </c:pt>
                <c:pt idx="50432">
                  <c:v>0.36756889999999998</c:v>
                </c:pt>
                <c:pt idx="50433">
                  <c:v>0.36753059999999999</c:v>
                </c:pt>
                <c:pt idx="50434">
                  <c:v>0.36749219999999999</c:v>
                </c:pt>
                <c:pt idx="50435">
                  <c:v>0.3674538</c:v>
                </c:pt>
                <c:pt idx="50436">
                  <c:v>0.3674154</c:v>
                </c:pt>
                <c:pt idx="50437">
                  <c:v>0.36737710000000001</c:v>
                </c:pt>
                <c:pt idx="50438">
                  <c:v>0.36733870000000002</c:v>
                </c:pt>
                <c:pt idx="50439">
                  <c:v>0.36730040000000003</c:v>
                </c:pt>
                <c:pt idx="50440">
                  <c:v>0.36726199999999998</c:v>
                </c:pt>
                <c:pt idx="50441">
                  <c:v>0.36722369999999999</c:v>
                </c:pt>
                <c:pt idx="50442">
                  <c:v>0.3671854</c:v>
                </c:pt>
                <c:pt idx="50443">
                  <c:v>0.367147</c:v>
                </c:pt>
                <c:pt idx="50444">
                  <c:v>0.36710870000000001</c:v>
                </c:pt>
                <c:pt idx="50445">
                  <c:v>0.36707040000000002</c:v>
                </c:pt>
                <c:pt idx="50446">
                  <c:v>0.36703209999999997</c:v>
                </c:pt>
                <c:pt idx="50447">
                  <c:v>0.36699379999999998</c:v>
                </c:pt>
                <c:pt idx="50448">
                  <c:v>0.36695549999999999</c:v>
                </c:pt>
                <c:pt idx="50449">
                  <c:v>0.3669173</c:v>
                </c:pt>
                <c:pt idx="50450">
                  <c:v>0.36687900000000001</c:v>
                </c:pt>
                <c:pt idx="50451">
                  <c:v>0.36684070000000002</c:v>
                </c:pt>
                <c:pt idx="50452">
                  <c:v>0.36680249999999998</c:v>
                </c:pt>
                <c:pt idx="50453">
                  <c:v>0.36676419999999998</c:v>
                </c:pt>
                <c:pt idx="50454">
                  <c:v>0.366726</c:v>
                </c:pt>
                <c:pt idx="50455">
                  <c:v>0.36668770000000001</c:v>
                </c:pt>
                <c:pt idx="50456">
                  <c:v>0.36664950000000002</c:v>
                </c:pt>
                <c:pt idx="50457">
                  <c:v>0.36661129999999997</c:v>
                </c:pt>
                <c:pt idx="50458">
                  <c:v>0.36657309999999999</c:v>
                </c:pt>
                <c:pt idx="50459">
                  <c:v>0.3665349</c:v>
                </c:pt>
                <c:pt idx="50460">
                  <c:v>0.36649670000000001</c:v>
                </c:pt>
                <c:pt idx="50461">
                  <c:v>0.36645850000000002</c:v>
                </c:pt>
                <c:pt idx="50462">
                  <c:v>0.36642029999999998</c:v>
                </c:pt>
                <c:pt idx="50463">
                  <c:v>0.36638219999999999</c:v>
                </c:pt>
                <c:pt idx="50464">
                  <c:v>0.366344</c:v>
                </c:pt>
                <c:pt idx="50465">
                  <c:v>0.36630580000000001</c:v>
                </c:pt>
                <c:pt idx="50466">
                  <c:v>0.36626769999999997</c:v>
                </c:pt>
                <c:pt idx="50467">
                  <c:v>0.36622949999999999</c:v>
                </c:pt>
                <c:pt idx="50468">
                  <c:v>0.3661914</c:v>
                </c:pt>
                <c:pt idx="50469">
                  <c:v>0.36615330000000001</c:v>
                </c:pt>
                <c:pt idx="50470">
                  <c:v>0.36611519999999997</c:v>
                </c:pt>
                <c:pt idx="50471">
                  <c:v>0.36607699999999999</c:v>
                </c:pt>
                <c:pt idx="50472">
                  <c:v>0.3660389</c:v>
                </c:pt>
                <c:pt idx="50473">
                  <c:v>0.36600080000000002</c:v>
                </c:pt>
                <c:pt idx="50474">
                  <c:v>0.36596269999999997</c:v>
                </c:pt>
                <c:pt idx="50475">
                  <c:v>0.36592469999999999</c:v>
                </c:pt>
                <c:pt idx="50476">
                  <c:v>0.36588660000000001</c:v>
                </c:pt>
                <c:pt idx="50477">
                  <c:v>0.36584850000000002</c:v>
                </c:pt>
                <c:pt idx="50478">
                  <c:v>0.36581049999999998</c:v>
                </c:pt>
                <c:pt idx="50479">
                  <c:v>0.3657724</c:v>
                </c:pt>
                <c:pt idx="50480">
                  <c:v>0.36573440000000002</c:v>
                </c:pt>
                <c:pt idx="50481">
                  <c:v>0.36569629999999997</c:v>
                </c:pt>
                <c:pt idx="50482">
                  <c:v>0.36565829999999999</c:v>
                </c:pt>
                <c:pt idx="50483">
                  <c:v>0.36562030000000001</c:v>
                </c:pt>
                <c:pt idx="50484">
                  <c:v>0.36558230000000003</c:v>
                </c:pt>
                <c:pt idx="50485">
                  <c:v>0.36554429999999999</c:v>
                </c:pt>
                <c:pt idx="50486">
                  <c:v>0.36550630000000001</c:v>
                </c:pt>
                <c:pt idx="50487">
                  <c:v>0.36546830000000002</c:v>
                </c:pt>
                <c:pt idx="50488">
                  <c:v>0.36543029999999999</c:v>
                </c:pt>
                <c:pt idx="50489">
                  <c:v>0.36539240000000001</c:v>
                </c:pt>
                <c:pt idx="50490">
                  <c:v>0.36535440000000002</c:v>
                </c:pt>
                <c:pt idx="50491">
                  <c:v>0.36531639999999999</c:v>
                </c:pt>
                <c:pt idx="50492">
                  <c:v>0.36527850000000001</c:v>
                </c:pt>
                <c:pt idx="50493">
                  <c:v>0.36524050000000002</c:v>
                </c:pt>
                <c:pt idx="50494">
                  <c:v>0.36520259999999999</c:v>
                </c:pt>
                <c:pt idx="50495">
                  <c:v>0.36516470000000001</c:v>
                </c:pt>
                <c:pt idx="50496">
                  <c:v>0.36512679999999997</c:v>
                </c:pt>
                <c:pt idx="50497">
                  <c:v>0.36508889999999999</c:v>
                </c:pt>
                <c:pt idx="50498">
                  <c:v>0.36505100000000001</c:v>
                </c:pt>
                <c:pt idx="50499">
                  <c:v>0.36501309999999998</c:v>
                </c:pt>
                <c:pt idx="50500">
                  <c:v>0.3649752</c:v>
                </c:pt>
                <c:pt idx="50501">
                  <c:v>0.36493730000000002</c:v>
                </c:pt>
                <c:pt idx="50502">
                  <c:v>0.36489949999999999</c:v>
                </c:pt>
                <c:pt idx="50503">
                  <c:v>0.36486160000000001</c:v>
                </c:pt>
                <c:pt idx="50504">
                  <c:v>0.36482379999999998</c:v>
                </c:pt>
                <c:pt idx="50505">
                  <c:v>0.3647859</c:v>
                </c:pt>
                <c:pt idx="50506">
                  <c:v>0.36474810000000002</c:v>
                </c:pt>
                <c:pt idx="50507">
                  <c:v>0.36471029999999999</c:v>
                </c:pt>
                <c:pt idx="50508">
                  <c:v>0.36467250000000001</c:v>
                </c:pt>
                <c:pt idx="50509">
                  <c:v>0.36463459999999998</c:v>
                </c:pt>
                <c:pt idx="50510">
                  <c:v>0.3645968</c:v>
                </c:pt>
                <c:pt idx="50511">
                  <c:v>0.36455910000000002</c:v>
                </c:pt>
                <c:pt idx="50512">
                  <c:v>0.36452129999999999</c:v>
                </c:pt>
                <c:pt idx="50513">
                  <c:v>0.36448350000000002</c:v>
                </c:pt>
                <c:pt idx="50514">
                  <c:v>0.36444569999999998</c:v>
                </c:pt>
                <c:pt idx="50515">
                  <c:v>0.36440800000000001</c:v>
                </c:pt>
                <c:pt idx="50516">
                  <c:v>0.36437019999999998</c:v>
                </c:pt>
                <c:pt idx="50517">
                  <c:v>0.3643325</c:v>
                </c:pt>
                <c:pt idx="50518">
                  <c:v>0.36429470000000003</c:v>
                </c:pt>
                <c:pt idx="50519">
                  <c:v>0.364257</c:v>
                </c:pt>
                <c:pt idx="50520">
                  <c:v>0.36421930000000002</c:v>
                </c:pt>
                <c:pt idx="50521">
                  <c:v>0.36418159999999999</c:v>
                </c:pt>
                <c:pt idx="50522">
                  <c:v>0.36414390000000002</c:v>
                </c:pt>
                <c:pt idx="50523">
                  <c:v>0.36410619999999999</c:v>
                </c:pt>
                <c:pt idx="50524">
                  <c:v>0.36406850000000002</c:v>
                </c:pt>
                <c:pt idx="50525">
                  <c:v>0.36403079999999999</c:v>
                </c:pt>
                <c:pt idx="50526">
                  <c:v>0.36399320000000002</c:v>
                </c:pt>
                <c:pt idx="50527">
                  <c:v>0.36395549999999999</c:v>
                </c:pt>
                <c:pt idx="50528">
                  <c:v>0.36391790000000002</c:v>
                </c:pt>
                <c:pt idx="50529">
                  <c:v>0.36388019999999999</c:v>
                </c:pt>
                <c:pt idx="50530">
                  <c:v>0.36384260000000002</c:v>
                </c:pt>
                <c:pt idx="50531">
                  <c:v>0.36380499999999999</c:v>
                </c:pt>
                <c:pt idx="50532">
                  <c:v>0.36376740000000002</c:v>
                </c:pt>
                <c:pt idx="50533">
                  <c:v>0.36372969999999999</c:v>
                </c:pt>
                <c:pt idx="50534">
                  <c:v>0.36369210000000002</c:v>
                </c:pt>
                <c:pt idx="50535">
                  <c:v>0.36365459999999999</c:v>
                </c:pt>
                <c:pt idx="50536">
                  <c:v>0.36361700000000002</c:v>
                </c:pt>
                <c:pt idx="50537">
                  <c:v>0.3635794</c:v>
                </c:pt>
                <c:pt idx="50538">
                  <c:v>0.36354180000000003</c:v>
                </c:pt>
                <c:pt idx="50539">
                  <c:v>0.3635043</c:v>
                </c:pt>
                <c:pt idx="50540">
                  <c:v>0.36346669999999998</c:v>
                </c:pt>
                <c:pt idx="50541">
                  <c:v>0.36342920000000001</c:v>
                </c:pt>
                <c:pt idx="50542">
                  <c:v>0.36339169999999998</c:v>
                </c:pt>
                <c:pt idx="50543">
                  <c:v>0.36335410000000001</c:v>
                </c:pt>
                <c:pt idx="50544">
                  <c:v>0.36331659999999999</c:v>
                </c:pt>
                <c:pt idx="50545">
                  <c:v>0.36327910000000002</c:v>
                </c:pt>
                <c:pt idx="50546">
                  <c:v>0.3632416</c:v>
                </c:pt>
                <c:pt idx="50547">
                  <c:v>0.36320419999999998</c:v>
                </c:pt>
                <c:pt idx="50548">
                  <c:v>0.36316670000000001</c:v>
                </c:pt>
                <c:pt idx="50549">
                  <c:v>0.36312919999999999</c:v>
                </c:pt>
                <c:pt idx="50550">
                  <c:v>0.36309170000000002</c:v>
                </c:pt>
                <c:pt idx="50551">
                  <c:v>0.3630543</c:v>
                </c:pt>
                <c:pt idx="50552">
                  <c:v>0.36301679999999997</c:v>
                </c:pt>
                <c:pt idx="50553">
                  <c:v>0.36297940000000001</c:v>
                </c:pt>
                <c:pt idx="50554">
                  <c:v>0.36294199999999999</c:v>
                </c:pt>
                <c:pt idx="50555">
                  <c:v>0.36290450000000002</c:v>
                </c:pt>
                <c:pt idx="50556">
                  <c:v>0.3628671</c:v>
                </c:pt>
                <c:pt idx="50557">
                  <c:v>0.36282969999999998</c:v>
                </c:pt>
                <c:pt idx="50558">
                  <c:v>0.36279230000000001</c:v>
                </c:pt>
                <c:pt idx="50559">
                  <c:v>0.36275489999999999</c:v>
                </c:pt>
                <c:pt idx="50560">
                  <c:v>0.36271759999999997</c:v>
                </c:pt>
                <c:pt idx="50561">
                  <c:v>0.36268020000000001</c:v>
                </c:pt>
                <c:pt idx="50562">
                  <c:v>0.36264279999999999</c:v>
                </c:pt>
                <c:pt idx="50563">
                  <c:v>0.36260550000000003</c:v>
                </c:pt>
                <c:pt idx="50564">
                  <c:v>0.3625681</c:v>
                </c:pt>
                <c:pt idx="50565">
                  <c:v>0.36253079999999999</c:v>
                </c:pt>
                <c:pt idx="50566">
                  <c:v>0.36249350000000002</c:v>
                </c:pt>
                <c:pt idx="50567">
                  <c:v>0.3624561</c:v>
                </c:pt>
                <c:pt idx="50568">
                  <c:v>0.36241879999999999</c:v>
                </c:pt>
                <c:pt idx="50569">
                  <c:v>0.36238150000000002</c:v>
                </c:pt>
                <c:pt idx="50570">
                  <c:v>0.36234420000000001</c:v>
                </c:pt>
                <c:pt idx="50571">
                  <c:v>0.36230699999999999</c:v>
                </c:pt>
                <c:pt idx="50572">
                  <c:v>0.36226969999999997</c:v>
                </c:pt>
                <c:pt idx="50573">
                  <c:v>0.36223240000000001</c:v>
                </c:pt>
                <c:pt idx="50574">
                  <c:v>0.36219509999999999</c:v>
                </c:pt>
                <c:pt idx="50575">
                  <c:v>0.36215789999999998</c:v>
                </c:pt>
                <c:pt idx="50576">
                  <c:v>0.36212060000000001</c:v>
                </c:pt>
                <c:pt idx="50577">
                  <c:v>0.3620834</c:v>
                </c:pt>
                <c:pt idx="50578">
                  <c:v>0.36204619999999998</c:v>
                </c:pt>
                <c:pt idx="50579">
                  <c:v>0.36200900000000003</c:v>
                </c:pt>
                <c:pt idx="50580">
                  <c:v>0.36197170000000001</c:v>
                </c:pt>
                <c:pt idx="50581">
                  <c:v>0.36193449999999999</c:v>
                </c:pt>
                <c:pt idx="50582">
                  <c:v>0.36189729999999998</c:v>
                </c:pt>
                <c:pt idx="50583">
                  <c:v>0.36186020000000002</c:v>
                </c:pt>
                <c:pt idx="50584">
                  <c:v>0.36182300000000001</c:v>
                </c:pt>
                <c:pt idx="50585">
                  <c:v>0.36178579999999999</c:v>
                </c:pt>
                <c:pt idx="50586">
                  <c:v>0.36174869999999998</c:v>
                </c:pt>
                <c:pt idx="50587">
                  <c:v>0.36171150000000002</c:v>
                </c:pt>
                <c:pt idx="50588">
                  <c:v>0.36167440000000001</c:v>
                </c:pt>
                <c:pt idx="50589">
                  <c:v>0.36163719999999999</c:v>
                </c:pt>
                <c:pt idx="50590">
                  <c:v>0.36160009999999998</c:v>
                </c:pt>
                <c:pt idx="50591">
                  <c:v>0.36156300000000002</c:v>
                </c:pt>
                <c:pt idx="50592">
                  <c:v>0.36152590000000001</c:v>
                </c:pt>
                <c:pt idx="50593">
                  <c:v>0.3614888</c:v>
                </c:pt>
                <c:pt idx="50594">
                  <c:v>0.36145169999999999</c:v>
                </c:pt>
                <c:pt idx="50595">
                  <c:v>0.36141459999999997</c:v>
                </c:pt>
                <c:pt idx="50596">
                  <c:v>0.36137750000000002</c:v>
                </c:pt>
                <c:pt idx="50597">
                  <c:v>0.36134050000000001</c:v>
                </c:pt>
                <c:pt idx="50598">
                  <c:v>0.3613034</c:v>
                </c:pt>
                <c:pt idx="50599">
                  <c:v>0.36126639999999999</c:v>
                </c:pt>
                <c:pt idx="50600">
                  <c:v>0.36122929999999998</c:v>
                </c:pt>
                <c:pt idx="50601">
                  <c:v>0.36119230000000002</c:v>
                </c:pt>
                <c:pt idx="50602">
                  <c:v>0.36115530000000001</c:v>
                </c:pt>
                <c:pt idx="50603">
                  <c:v>0.3611183</c:v>
                </c:pt>
                <c:pt idx="50604">
                  <c:v>0.36108119999999999</c:v>
                </c:pt>
                <c:pt idx="50605">
                  <c:v>0.36104429999999998</c:v>
                </c:pt>
                <c:pt idx="50606">
                  <c:v>0.36100729999999998</c:v>
                </c:pt>
                <c:pt idx="50607">
                  <c:v>0.36097030000000002</c:v>
                </c:pt>
                <c:pt idx="50608">
                  <c:v>0.36093330000000001</c:v>
                </c:pt>
                <c:pt idx="50609">
                  <c:v>0.3608963</c:v>
                </c:pt>
                <c:pt idx="50610">
                  <c:v>0.3608594</c:v>
                </c:pt>
                <c:pt idx="50611">
                  <c:v>0.36082239999999999</c:v>
                </c:pt>
                <c:pt idx="50612">
                  <c:v>0.36078549999999998</c:v>
                </c:pt>
                <c:pt idx="50613">
                  <c:v>0.36074859999999997</c:v>
                </c:pt>
                <c:pt idx="50614">
                  <c:v>0.36071170000000002</c:v>
                </c:pt>
                <c:pt idx="50615">
                  <c:v>0.36067470000000001</c:v>
                </c:pt>
                <c:pt idx="50616">
                  <c:v>0.36063780000000001</c:v>
                </c:pt>
                <c:pt idx="50617">
                  <c:v>0.3606009</c:v>
                </c:pt>
                <c:pt idx="50618">
                  <c:v>0.3605641</c:v>
                </c:pt>
                <c:pt idx="50619">
                  <c:v>0.36052719999999999</c:v>
                </c:pt>
                <c:pt idx="50620">
                  <c:v>0.36049029999999999</c:v>
                </c:pt>
                <c:pt idx="50621">
                  <c:v>0.36045349999999998</c:v>
                </c:pt>
                <c:pt idx="50622">
                  <c:v>0.36041659999999998</c:v>
                </c:pt>
                <c:pt idx="50623">
                  <c:v>0.36037979999999997</c:v>
                </c:pt>
                <c:pt idx="50624">
                  <c:v>0.36034290000000002</c:v>
                </c:pt>
                <c:pt idx="50625">
                  <c:v>0.36030610000000002</c:v>
                </c:pt>
                <c:pt idx="50626">
                  <c:v>0.36026930000000001</c:v>
                </c:pt>
                <c:pt idx="50627">
                  <c:v>0.36023250000000001</c:v>
                </c:pt>
                <c:pt idx="50628">
                  <c:v>0.36019570000000001</c:v>
                </c:pt>
                <c:pt idx="50629">
                  <c:v>0.3601589</c:v>
                </c:pt>
                <c:pt idx="50630">
                  <c:v>0.3601221</c:v>
                </c:pt>
                <c:pt idx="50631">
                  <c:v>0.3600853</c:v>
                </c:pt>
                <c:pt idx="50632">
                  <c:v>0.36004849999999999</c:v>
                </c:pt>
                <c:pt idx="50633">
                  <c:v>0.36001179999999999</c:v>
                </c:pt>
                <c:pt idx="50634">
                  <c:v>0.35997499999999999</c:v>
                </c:pt>
                <c:pt idx="50635">
                  <c:v>0.35993829999999999</c:v>
                </c:pt>
                <c:pt idx="50636">
                  <c:v>0.35990149999999999</c:v>
                </c:pt>
                <c:pt idx="50637">
                  <c:v>0.35986479999999998</c:v>
                </c:pt>
                <c:pt idx="50638">
                  <c:v>0.35982809999999998</c:v>
                </c:pt>
                <c:pt idx="50639">
                  <c:v>0.35979139999999998</c:v>
                </c:pt>
                <c:pt idx="50640">
                  <c:v>0.35975469999999998</c:v>
                </c:pt>
                <c:pt idx="50641">
                  <c:v>0.35971799999999998</c:v>
                </c:pt>
                <c:pt idx="50642">
                  <c:v>0.35968129999999998</c:v>
                </c:pt>
                <c:pt idx="50643">
                  <c:v>0.35964459999999998</c:v>
                </c:pt>
                <c:pt idx="50644">
                  <c:v>0.35960799999999998</c:v>
                </c:pt>
                <c:pt idx="50645">
                  <c:v>0.35957129999999998</c:v>
                </c:pt>
                <c:pt idx="50646">
                  <c:v>0.35953469999999998</c:v>
                </c:pt>
                <c:pt idx="50647">
                  <c:v>0.35949799999999998</c:v>
                </c:pt>
                <c:pt idx="50648">
                  <c:v>0.35946139999999999</c:v>
                </c:pt>
                <c:pt idx="50649">
                  <c:v>0.35942469999999999</c:v>
                </c:pt>
                <c:pt idx="50650">
                  <c:v>0.35938809999999999</c:v>
                </c:pt>
                <c:pt idx="50651">
                  <c:v>0.35935149999999999</c:v>
                </c:pt>
                <c:pt idx="50652">
                  <c:v>0.35931489999999999</c:v>
                </c:pt>
                <c:pt idx="50653">
                  <c:v>0.35927829999999999</c:v>
                </c:pt>
                <c:pt idx="50654">
                  <c:v>0.3592417</c:v>
                </c:pt>
                <c:pt idx="50655">
                  <c:v>0.3592052</c:v>
                </c:pt>
                <c:pt idx="50656">
                  <c:v>0.3591686</c:v>
                </c:pt>
                <c:pt idx="50657">
                  <c:v>0.35913200000000001</c:v>
                </c:pt>
                <c:pt idx="50658">
                  <c:v>0.35909550000000001</c:v>
                </c:pt>
                <c:pt idx="50659">
                  <c:v>0.35905890000000001</c:v>
                </c:pt>
                <c:pt idx="50660">
                  <c:v>0.35902240000000002</c:v>
                </c:pt>
                <c:pt idx="50661">
                  <c:v>0.35898590000000002</c:v>
                </c:pt>
                <c:pt idx="50662">
                  <c:v>0.35894939999999997</c:v>
                </c:pt>
                <c:pt idx="50663">
                  <c:v>0.35891289999999998</c:v>
                </c:pt>
                <c:pt idx="50664">
                  <c:v>0.35887629999999998</c:v>
                </c:pt>
                <c:pt idx="50665">
                  <c:v>0.35883979999999999</c:v>
                </c:pt>
                <c:pt idx="50666">
                  <c:v>0.35880339999999999</c:v>
                </c:pt>
                <c:pt idx="50667">
                  <c:v>0.3587669</c:v>
                </c:pt>
                <c:pt idx="50668">
                  <c:v>0.3587304</c:v>
                </c:pt>
                <c:pt idx="50669">
                  <c:v>0.35869400000000001</c:v>
                </c:pt>
                <c:pt idx="50670">
                  <c:v>0.35865750000000002</c:v>
                </c:pt>
                <c:pt idx="50671">
                  <c:v>0.35862110000000003</c:v>
                </c:pt>
                <c:pt idx="50672">
                  <c:v>0.35858459999999998</c:v>
                </c:pt>
                <c:pt idx="50673">
                  <c:v>0.35854819999999998</c:v>
                </c:pt>
                <c:pt idx="50674">
                  <c:v>0.35851179999999999</c:v>
                </c:pt>
                <c:pt idx="50675">
                  <c:v>0.3584754</c:v>
                </c:pt>
                <c:pt idx="50676">
                  <c:v>0.35843900000000001</c:v>
                </c:pt>
                <c:pt idx="50677">
                  <c:v>0.35840260000000002</c:v>
                </c:pt>
                <c:pt idx="50678">
                  <c:v>0.35836620000000002</c:v>
                </c:pt>
                <c:pt idx="50679">
                  <c:v>0.35832979999999998</c:v>
                </c:pt>
                <c:pt idx="50680">
                  <c:v>0.35829339999999998</c:v>
                </c:pt>
                <c:pt idx="50681">
                  <c:v>0.35825709999999999</c:v>
                </c:pt>
                <c:pt idx="50682">
                  <c:v>0.3582207</c:v>
                </c:pt>
                <c:pt idx="50683">
                  <c:v>0.35818440000000001</c:v>
                </c:pt>
                <c:pt idx="50684">
                  <c:v>0.35814800000000002</c:v>
                </c:pt>
                <c:pt idx="50685">
                  <c:v>0.35811169999999998</c:v>
                </c:pt>
                <c:pt idx="50686">
                  <c:v>0.35807539999999999</c:v>
                </c:pt>
                <c:pt idx="50687">
                  <c:v>0.3580391</c:v>
                </c:pt>
                <c:pt idx="50688">
                  <c:v>0.35800280000000001</c:v>
                </c:pt>
                <c:pt idx="50689">
                  <c:v>0.35796650000000002</c:v>
                </c:pt>
                <c:pt idx="50690">
                  <c:v>0.35793019999999998</c:v>
                </c:pt>
                <c:pt idx="50691">
                  <c:v>0.35789389999999999</c:v>
                </c:pt>
                <c:pt idx="50692">
                  <c:v>0.3578576</c:v>
                </c:pt>
                <c:pt idx="50693">
                  <c:v>0.35782140000000001</c:v>
                </c:pt>
                <c:pt idx="50694">
                  <c:v>0.35778510000000002</c:v>
                </c:pt>
                <c:pt idx="50695">
                  <c:v>0.35774889999999998</c:v>
                </c:pt>
                <c:pt idx="50696">
                  <c:v>0.35771269999999999</c:v>
                </c:pt>
                <c:pt idx="50697">
                  <c:v>0.35767640000000001</c:v>
                </c:pt>
                <c:pt idx="50698">
                  <c:v>0.35764020000000002</c:v>
                </c:pt>
                <c:pt idx="50699">
                  <c:v>0.35760399999999998</c:v>
                </c:pt>
                <c:pt idx="50700">
                  <c:v>0.35756779999999999</c:v>
                </c:pt>
                <c:pt idx="50701">
                  <c:v>0.3575316</c:v>
                </c:pt>
                <c:pt idx="50702">
                  <c:v>0.35749540000000002</c:v>
                </c:pt>
                <c:pt idx="50703">
                  <c:v>0.35745919999999998</c:v>
                </c:pt>
                <c:pt idx="50704">
                  <c:v>0.35742309999999999</c:v>
                </c:pt>
                <c:pt idx="50705">
                  <c:v>0.35738690000000001</c:v>
                </c:pt>
                <c:pt idx="50706">
                  <c:v>0.35735080000000002</c:v>
                </c:pt>
                <c:pt idx="50707">
                  <c:v>0.35731459999999998</c:v>
                </c:pt>
                <c:pt idx="50708">
                  <c:v>0.3572785</c:v>
                </c:pt>
                <c:pt idx="50709">
                  <c:v>0.35724230000000001</c:v>
                </c:pt>
                <c:pt idx="50710">
                  <c:v>0.35720619999999997</c:v>
                </c:pt>
                <c:pt idx="50711">
                  <c:v>0.35717009999999999</c:v>
                </c:pt>
                <c:pt idx="50712">
                  <c:v>0.35713400000000001</c:v>
                </c:pt>
                <c:pt idx="50713">
                  <c:v>0.35709790000000002</c:v>
                </c:pt>
                <c:pt idx="50714">
                  <c:v>0.35706179999999998</c:v>
                </c:pt>
                <c:pt idx="50715">
                  <c:v>0.3570257</c:v>
                </c:pt>
                <c:pt idx="50716">
                  <c:v>0.35698970000000002</c:v>
                </c:pt>
                <c:pt idx="50717">
                  <c:v>0.35695359999999998</c:v>
                </c:pt>
                <c:pt idx="50718">
                  <c:v>0.3569176</c:v>
                </c:pt>
                <c:pt idx="50719">
                  <c:v>0.35688150000000002</c:v>
                </c:pt>
                <c:pt idx="50720">
                  <c:v>0.35684549999999998</c:v>
                </c:pt>
                <c:pt idx="50721">
                  <c:v>0.3568094</c:v>
                </c:pt>
                <c:pt idx="50722">
                  <c:v>0.35677340000000002</c:v>
                </c:pt>
                <c:pt idx="50723">
                  <c:v>0.35673739999999998</c:v>
                </c:pt>
                <c:pt idx="50724">
                  <c:v>0.3567014</c:v>
                </c:pt>
                <c:pt idx="50725">
                  <c:v>0.35666540000000002</c:v>
                </c:pt>
                <c:pt idx="50726">
                  <c:v>0.35662939999999999</c:v>
                </c:pt>
                <c:pt idx="50727">
                  <c:v>0.3565934</c:v>
                </c:pt>
                <c:pt idx="50728">
                  <c:v>0.35655750000000003</c:v>
                </c:pt>
                <c:pt idx="50729">
                  <c:v>0.35652149999999999</c:v>
                </c:pt>
                <c:pt idx="50730">
                  <c:v>0.35648550000000001</c:v>
                </c:pt>
                <c:pt idx="50731">
                  <c:v>0.35644959999999998</c:v>
                </c:pt>
                <c:pt idx="50732">
                  <c:v>0.3564137</c:v>
                </c:pt>
                <c:pt idx="50733">
                  <c:v>0.35637770000000002</c:v>
                </c:pt>
                <c:pt idx="50734">
                  <c:v>0.35634179999999999</c:v>
                </c:pt>
                <c:pt idx="50735">
                  <c:v>0.35630590000000001</c:v>
                </c:pt>
                <c:pt idx="50736">
                  <c:v>0.35626999999999998</c:v>
                </c:pt>
                <c:pt idx="50737">
                  <c:v>0.3562341</c:v>
                </c:pt>
                <c:pt idx="50738">
                  <c:v>0.35619820000000002</c:v>
                </c:pt>
                <c:pt idx="50739">
                  <c:v>0.35616229999999999</c:v>
                </c:pt>
                <c:pt idx="50740">
                  <c:v>0.35612640000000001</c:v>
                </c:pt>
                <c:pt idx="50741">
                  <c:v>0.35609059999999998</c:v>
                </c:pt>
                <c:pt idx="50742">
                  <c:v>0.3560547</c:v>
                </c:pt>
                <c:pt idx="50743">
                  <c:v>0.35601890000000003</c:v>
                </c:pt>
                <c:pt idx="50744">
                  <c:v>0.35598299999999999</c:v>
                </c:pt>
                <c:pt idx="50745">
                  <c:v>0.35594720000000002</c:v>
                </c:pt>
                <c:pt idx="50746">
                  <c:v>0.35591139999999999</c:v>
                </c:pt>
                <c:pt idx="50747">
                  <c:v>0.35587560000000001</c:v>
                </c:pt>
                <c:pt idx="50748">
                  <c:v>0.35583969999999998</c:v>
                </c:pt>
                <c:pt idx="50749">
                  <c:v>0.35580390000000001</c:v>
                </c:pt>
                <c:pt idx="50750">
                  <c:v>0.35576809999999998</c:v>
                </c:pt>
                <c:pt idx="50751">
                  <c:v>0.3557324</c:v>
                </c:pt>
                <c:pt idx="50752">
                  <c:v>0.35569659999999997</c:v>
                </c:pt>
                <c:pt idx="50753">
                  <c:v>0.3556608</c:v>
                </c:pt>
                <c:pt idx="50754">
                  <c:v>0.35562510000000003</c:v>
                </c:pt>
                <c:pt idx="50755">
                  <c:v>0.3555893</c:v>
                </c:pt>
                <c:pt idx="50756">
                  <c:v>0.35555360000000003</c:v>
                </c:pt>
                <c:pt idx="50757">
                  <c:v>0.35551779999999999</c:v>
                </c:pt>
                <c:pt idx="50758">
                  <c:v>0.35548210000000002</c:v>
                </c:pt>
                <c:pt idx="50759">
                  <c:v>0.3554464</c:v>
                </c:pt>
                <c:pt idx="50760">
                  <c:v>0.35541070000000002</c:v>
                </c:pt>
                <c:pt idx="50761">
                  <c:v>0.355375</c:v>
                </c:pt>
                <c:pt idx="50762">
                  <c:v>0.35533930000000002</c:v>
                </c:pt>
                <c:pt idx="50763">
                  <c:v>0.3553036</c:v>
                </c:pt>
                <c:pt idx="50764">
                  <c:v>0.35526790000000003</c:v>
                </c:pt>
                <c:pt idx="50765">
                  <c:v>0.3552322</c:v>
                </c:pt>
                <c:pt idx="50766">
                  <c:v>0.35519659999999997</c:v>
                </c:pt>
                <c:pt idx="50767">
                  <c:v>0.3551609</c:v>
                </c:pt>
                <c:pt idx="50768">
                  <c:v>0.35512529999999998</c:v>
                </c:pt>
                <c:pt idx="50769">
                  <c:v>0.35508960000000001</c:v>
                </c:pt>
                <c:pt idx="50770">
                  <c:v>0.35505399999999998</c:v>
                </c:pt>
                <c:pt idx="50771">
                  <c:v>0.35501840000000001</c:v>
                </c:pt>
                <c:pt idx="50772">
                  <c:v>0.35498279999999999</c:v>
                </c:pt>
                <c:pt idx="50773">
                  <c:v>0.35494710000000002</c:v>
                </c:pt>
                <c:pt idx="50774">
                  <c:v>0.35491159999999999</c:v>
                </c:pt>
                <c:pt idx="50775">
                  <c:v>0.35487600000000002</c:v>
                </c:pt>
                <c:pt idx="50776">
                  <c:v>0.3548404</c:v>
                </c:pt>
                <c:pt idx="50777">
                  <c:v>0.35480479999999998</c:v>
                </c:pt>
                <c:pt idx="50778">
                  <c:v>0.35476930000000001</c:v>
                </c:pt>
                <c:pt idx="50779">
                  <c:v>0.35473369999999999</c:v>
                </c:pt>
                <c:pt idx="50780">
                  <c:v>0.35469820000000002</c:v>
                </c:pt>
                <c:pt idx="50781">
                  <c:v>0.35466259999999999</c:v>
                </c:pt>
                <c:pt idx="50782">
                  <c:v>0.35462709999999997</c:v>
                </c:pt>
                <c:pt idx="50783">
                  <c:v>0.3545915</c:v>
                </c:pt>
                <c:pt idx="50784">
                  <c:v>0.35455599999999998</c:v>
                </c:pt>
                <c:pt idx="50785">
                  <c:v>0.35452050000000002</c:v>
                </c:pt>
                <c:pt idx="50786">
                  <c:v>0.35448499999999999</c:v>
                </c:pt>
                <c:pt idx="50787">
                  <c:v>0.35444949999999997</c:v>
                </c:pt>
                <c:pt idx="50788">
                  <c:v>0.35441400000000001</c:v>
                </c:pt>
                <c:pt idx="50789">
                  <c:v>0.35437859999999999</c:v>
                </c:pt>
                <c:pt idx="50790">
                  <c:v>0.35434310000000002</c:v>
                </c:pt>
                <c:pt idx="50791">
                  <c:v>0.3543076</c:v>
                </c:pt>
                <c:pt idx="50792">
                  <c:v>0.35427219999999998</c:v>
                </c:pt>
                <c:pt idx="50793">
                  <c:v>0.35423670000000002</c:v>
                </c:pt>
                <c:pt idx="50794">
                  <c:v>0.3542013</c:v>
                </c:pt>
                <c:pt idx="50795">
                  <c:v>0.35416589999999998</c:v>
                </c:pt>
                <c:pt idx="50796">
                  <c:v>0.35413040000000001</c:v>
                </c:pt>
                <c:pt idx="50797">
                  <c:v>0.35409499999999999</c:v>
                </c:pt>
                <c:pt idx="50798">
                  <c:v>0.35405959999999997</c:v>
                </c:pt>
                <c:pt idx="50799">
                  <c:v>0.35402420000000001</c:v>
                </c:pt>
                <c:pt idx="50800">
                  <c:v>0.35398879999999999</c:v>
                </c:pt>
                <c:pt idx="50801">
                  <c:v>0.35395349999999998</c:v>
                </c:pt>
                <c:pt idx="50802">
                  <c:v>0.35391810000000001</c:v>
                </c:pt>
                <c:pt idx="50803">
                  <c:v>0.35388269999999999</c:v>
                </c:pt>
                <c:pt idx="50804">
                  <c:v>0.35384739999999998</c:v>
                </c:pt>
                <c:pt idx="50805">
                  <c:v>0.35381200000000002</c:v>
                </c:pt>
                <c:pt idx="50806">
                  <c:v>0.3537767</c:v>
                </c:pt>
                <c:pt idx="50807">
                  <c:v>0.35374129999999998</c:v>
                </c:pt>
                <c:pt idx="50808">
                  <c:v>0.35370600000000002</c:v>
                </c:pt>
                <c:pt idx="50809">
                  <c:v>0.3536707</c:v>
                </c:pt>
                <c:pt idx="50810">
                  <c:v>0.35363539999999999</c:v>
                </c:pt>
                <c:pt idx="50811">
                  <c:v>0.35360009999999997</c:v>
                </c:pt>
                <c:pt idx="50812">
                  <c:v>0.35356480000000001</c:v>
                </c:pt>
                <c:pt idx="50813">
                  <c:v>0.3535295</c:v>
                </c:pt>
                <c:pt idx="50814">
                  <c:v>0.35349419999999998</c:v>
                </c:pt>
                <c:pt idx="50815">
                  <c:v>0.35345890000000002</c:v>
                </c:pt>
                <c:pt idx="50816">
                  <c:v>0.35342370000000001</c:v>
                </c:pt>
                <c:pt idx="50817">
                  <c:v>0.35338839999999999</c:v>
                </c:pt>
                <c:pt idx="50818">
                  <c:v>0.35335319999999998</c:v>
                </c:pt>
                <c:pt idx="50819">
                  <c:v>0.35331790000000002</c:v>
                </c:pt>
                <c:pt idx="50820">
                  <c:v>0.35328270000000001</c:v>
                </c:pt>
                <c:pt idx="50821">
                  <c:v>0.35324749999999999</c:v>
                </c:pt>
                <c:pt idx="50822">
                  <c:v>0.35321229999999998</c:v>
                </c:pt>
                <c:pt idx="50823">
                  <c:v>0.35317710000000002</c:v>
                </c:pt>
                <c:pt idx="50824">
                  <c:v>0.35314190000000001</c:v>
                </c:pt>
                <c:pt idx="50825">
                  <c:v>0.3531067</c:v>
                </c:pt>
                <c:pt idx="50826">
                  <c:v>0.35307149999999998</c:v>
                </c:pt>
                <c:pt idx="50827">
                  <c:v>0.35303630000000003</c:v>
                </c:pt>
                <c:pt idx="50828">
                  <c:v>0.35300110000000001</c:v>
                </c:pt>
                <c:pt idx="50829">
                  <c:v>0.352966</c:v>
                </c:pt>
                <c:pt idx="50830">
                  <c:v>0.35293079999999999</c:v>
                </c:pt>
                <c:pt idx="50831">
                  <c:v>0.35289569999999998</c:v>
                </c:pt>
                <c:pt idx="50832">
                  <c:v>0.35286060000000002</c:v>
                </c:pt>
                <c:pt idx="50833">
                  <c:v>0.35282540000000001</c:v>
                </c:pt>
                <c:pt idx="50834">
                  <c:v>0.3527903</c:v>
                </c:pt>
                <c:pt idx="50835">
                  <c:v>0.35275519999999999</c:v>
                </c:pt>
                <c:pt idx="50836">
                  <c:v>0.35272009999999998</c:v>
                </c:pt>
                <c:pt idx="50837">
                  <c:v>0.35268500000000003</c:v>
                </c:pt>
                <c:pt idx="50838">
                  <c:v>0.35264990000000002</c:v>
                </c:pt>
                <c:pt idx="50839">
                  <c:v>0.35261480000000001</c:v>
                </c:pt>
                <c:pt idx="50840">
                  <c:v>0.3525798</c:v>
                </c:pt>
                <c:pt idx="50841">
                  <c:v>0.35254469999999999</c:v>
                </c:pt>
                <c:pt idx="50842">
                  <c:v>0.35250959999999998</c:v>
                </c:pt>
                <c:pt idx="50843">
                  <c:v>0.35247460000000003</c:v>
                </c:pt>
                <c:pt idx="50844">
                  <c:v>0.35243960000000002</c:v>
                </c:pt>
                <c:pt idx="50845">
                  <c:v>0.35240450000000001</c:v>
                </c:pt>
                <c:pt idx="50846">
                  <c:v>0.3523695</c:v>
                </c:pt>
                <c:pt idx="50847">
                  <c:v>0.35233449999999999</c:v>
                </c:pt>
                <c:pt idx="50848">
                  <c:v>0.35229949999999999</c:v>
                </c:pt>
                <c:pt idx="50849">
                  <c:v>0.35226439999999998</c:v>
                </c:pt>
                <c:pt idx="50850">
                  <c:v>0.35222940000000003</c:v>
                </c:pt>
                <c:pt idx="50851">
                  <c:v>0.35219450000000002</c:v>
                </c:pt>
                <c:pt idx="50852">
                  <c:v>0.35215950000000001</c:v>
                </c:pt>
                <c:pt idx="50853">
                  <c:v>0.35212450000000001</c:v>
                </c:pt>
                <c:pt idx="50854">
                  <c:v>0.3520896</c:v>
                </c:pt>
                <c:pt idx="50855">
                  <c:v>0.3520546</c:v>
                </c:pt>
                <c:pt idx="50856">
                  <c:v>0.35201959999999999</c:v>
                </c:pt>
                <c:pt idx="50857">
                  <c:v>0.35198469999999998</c:v>
                </c:pt>
                <c:pt idx="50858">
                  <c:v>0.35194979999999998</c:v>
                </c:pt>
                <c:pt idx="50859">
                  <c:v>0.35191489999999997</c:v>
                </c:pt>
                <c:pt idx="50860">
                  <c:v>0.35187990000000002</c:v>
                </c:pt>
                <c:pt idx="50861">
                  <c:v>0.35184500000000002</c:v>
                </c:pt>
                <c:pt idx="50862">
                  <c:v>0.35181010000000001</c:v>
                </c:pt>
                <c:pt idx="50863">
                  <c:v>0.35177520000000001</c:v>
                </c:pt>
                <c:pt idx="50864">
                  <c:v>0.35174030000000001</c:v>
                </c:pt>
                <c:pt idx="50865">
                  <c:v>0.3517055</c:v>
                </c:pt>
                <c:pt idx="50866">
                  <c:v>0.3516706</c:v>
                </c:pt>
                <c:pt idx="50867">
                  <c:v>0.3516357</c:v>
                </c:pt>
                <c:pt idx="50868">
                  <c:v>0.35160089999999999</c:v>
                </c:pt>
                <c:pt idx="50869">
                  <c:v>0.35156599999999999</c:v>
                </c:pt>
                <c:pt idx="50870">
                  <c:v>0.35153119999999999</c:v>
                </c:pt>
                <c:pt idx="50871">
                  <c:v>0.35149639999999999</c:v>
                </c:pt>
                <c:pt idx="50872">
                  <c:v>0.35146159999999999</c:v>
                </c:pt>
                <c:pt idx="50873">
                  <c:v>0.35142679999999998</c:v>
                </c:pt>
                <c:pt idx="50874">
                  <c:v>0.35139189999999998</c:v>
                </c:pt>
                <c:pt idx="50875">
                  <c:v>0.35135709999999998</c:v>
                </c:pt>
                <c:pt idx="50876">
                  <c:v>0.35132239999999998</c:v>
                </c:pt>
                <c:pt idx="50877">
                  <c:v>0.35128759999999998</c:v>
                </c:pt>
                <c:pt idx="50878">
                  <c:v>0.35125279999999998</c:v>
                </c:pt>
                <c:pt idx="50879">
                  <c:v>0.35121799999999997</c:v>
                </c:pt>
                <c:pt idx="50880">
                  <c:v>0.35118329999999998</c:v>
                </c:pt>
                <c:pt idx="50881">
                  <c:v>0.35114849999999997</c:v>
                </c:pt>
                <c:pt idx="50882">
                  <c:v>0.35111379999999998</c:v>
                </c:pt>
                <c:pt idx="50883">
                  <c:v>0.35107899999999997</c:v>
                </c:pt>
                <c:pt idx="50884">
                  <c:v>0.35104429999999998</c:v>
                </c:pt>
                <c:pt idx="50885">
                  <c:v>0.35100959999999998</c:v>
                </c:pt>
                <c:pt idx="50886">
                  <c:v>0.35097489999999998</c:v>
                </c:pt>
                <c:pt idx="50887">
                  <c:v>0.35094009999999998</c:v>
                </c:pt>
                <c:pt idx="50888">
                  <c:v>0.35090539999999998</c:v>
                </c:pt>
                <c:pt idx="50889">
                  <c:v>0.35087079999999998</c:v>
                </c:pt>
                <c:pt idx="50890">
                  <c:v>0.35083609999999998</c:v>
                </c:pt>
                <c:pt idx="50891">
                  <c:v>0.35080139999999999</c:v>
                </c:pt>
                <c:pt idx="50892">
                  <c:v>0.35076669999999999</c:v>
                </c:pt>
                <c:pt idx="50893">
                  <c:v>0.35073209999999999</c:v>
                </c:pt>
                <c:pt idx="50894">
                  <c:v>0.35069739999999999</c:v>
                </c:pt>
                <c:pt idx="50895">
                  <c:v>0.3506628</c:v>
                </c:pt>
                <c:pt idx="50896">
                  <c:v>0.3506281</c:v>
                </c:pt>
                <c:pt idx="50897">
                  <c:v>0.3505935</c:v>
                </c:pt>
                <c:pt idx="50898">
                  <c:v>0.35055890000000001</c:v>
                </c:pt>
                <c:pt idx="50899">
                  <c:v>0.35052430000000001</c:v>
                </c:pt>
                <c:pt idx="50900">
                  <c:v>0.35048970000000002</c:v>
                </c:pt>
                <c:pt idx="50901">
                  <c:v>0.35045510000000002</c:v>
                </c:pt>
                <c:pt idx="50902">
                  <c:v>0.35042050000000002</c:v>
                </c:pt>
                <c:pt idx="50903">
                  <c:v>0.35038589999999997</c:v>
                </c:pt>
                <c:pt idx="50904">
                  <c:v>0.35035129999999998</c:v>
                </c:pt>
                <c:pt idx="50905">
                  <c:v>0.35031679999999998</c:v>
                </c:pt>
                <c:pt idx="50906">
                  <c:v>0.35028219999999999</c:v>
                </c:pt>
                <c:pt idx="50907">
                  <c:v>0.3502477</c:v>
                </c:pt>
                <c:pt idx="50908">
                  <c:v>0.3502131</c:v>
                </c:pt>
                <c:pt idx="50909">
                  <c:v>0.35017860000000001</c:v>
                </c:pt>
                <c:pt idx="50910">
                  <c:v>0.35014400000000001</c:v>
                </c:pt>
                <c:pt idx="50911">
                  <c:v>0.35010950000000002</c:v>
                </c:pt>
                <c:pt idx="50912">
                  <c:v>0.35007500000000003</c:v>
                </c:pt>
                <c:pt idx="50913">
                  <c:v>0.35004049999999998</c:v>
                </c:pt>
                <c:pt idx="50914">
                  <c:v>0.35000599999999998</c:v>
                </c:pt>
                <c:pt idx="50915">
                  <c:v>0.34997149999999999</c:v>
                </c:pt>
                <c:pt idx="50916">
                  <c:v>0.349937</c:v>
                </c:pt>
                <c:pt idx="50917">
                  <c:v>0.34990250000000001</c:v>
                </c:pt>
                <c:pt idx="50918">
                  <c:v>0.34986810000000002</c:v>
                </c:pt>
                <c:pt idx="50919">
                  <c:v>0.34983360000000002</c:v>
                </c:pt>
                <c:pt idx="50920">
                  <c:v>0.34979919999999998</c:v>
                </c:pt>
                <c:pt idx="50921">
                  <c:v>0.34976469999999998</c:v>
                </c:pt>
                <c:pt idx="50922">
                  <c:v>0.34973029999999999</c:v>
                </c:pt>
                <c:pt idx="50923">
                  <c:v>0.3496958</c:v>
                </c:pt>
                <c:pt idx="50924">
                  <c:v>0.34966140000000001</c:v>
                </c:pt>
                <c:pt idx="50925">
                  <c:v>0.34962700000000002</c:v>
                </c:pt>
                <c:pt idx="50926">
                  <c:v>0.34959259999999998</c:v>
                </c:pt>
                <c:pt idx="50927">
                  <c:v>0.34955819999999999</c:v>
                </c:pt>
                <c:pt idx="50928">
                  <c:v>0.3495238</c:v>
                </c:pt>
                <c:pt idx="50929">
                  <c:v>0.34948940000000001</c:v>
                </c:pt>
                <c:pt idx="50930">
                  <c:v>0.34945500000000002</c:v>
                </c:pt>
                <c:pt idx="50931">
                  <c:v>0.34942069999999997</c:v>
                </c:pt>
                <c:pt idx="50932">
                  <c:v>0.34938629999999998</c:v>
                </c:pt>
                <c:pt idx="50933">
                  <c:v>0.34935189999999999</c:v>
                </c:pt>
                <c:pt idx="50934">
                  <c:v>0.34931760000000001</c:v>
                </c:pt>
                <c:pt idx="50935">
                  <c:v>0.34928330000000002</c:v>
                </c:pt>
                <c:pt idx="50936">
                  <c:v>0.34924889999999997</c:v>
                </c:pt>
                <c:pt idx="50937">
                  <c:v>0.34921459999999999</c:v>
                </c:pt>
                <c:pt idx="50938">
                  <c:v>0.3491803</c:v>
                </c:pt>
                <c:pt idx="50939">
                  <c:v>0.34914600000000001</c:v>
                </c:pt>
                <c:pt idx="50940">
                  <c:v>0.34911170000000002</c:v>
                </c:pt>
                <c:pt idx="50941">
                  <c:v>0.34907739999999998</c:v>
                </c:pt>
                <c:pt idx="50942">
                  <c:v>0.3490431</c:v>
                </c:pt>
                <c:pt idx="50943">
                  <c:v>0.34900890000000001</c:v>
                </c:pt>
                <c:pt idx="50944">
                  <c:v>0.34897460000000002</c:v>
                </c:pt>
                <c:pt idx="50945">
                  <c:v>0.34894029999999998</c:v>
                </c:pt>
                <c:pt idx="50946">
                  <c:v>0.3489061</c:v>
                </c:pt>
                <c:pt idx="50947">
                  <c:v>0.34887180000000001</c:v>
                </c:pt>
                <c:pt idx="50948">
                  <c:v>0.34883760000000003</c:v>
                </c:pt>
                <c:pt idx="50949">
                  <c:v>0.34880329999999998</c:v>
                </c:pt>
                <c:pt idx="50950">
                  <c:v>0.3487691</c:v>
                </c:pt>
                <c:pt idx="50951">
                  <c:v>0.34873490000000001</c:v>
                </c:pt>
                <c:pt idx="50952">
                  <c:v>0.34870069999999997</c:v>
                </c:pt>
                <c:pt idx="50953">
                  <c:v>0.34866649999999999</c:v>
                </c:pt>
                <c:pt idx="50954">
                  <c:v>0.34863230000000001</c:v>
                </c:pt>
                <c:pt idx="50955">
                  <c:v>0.34859810000000002</c:v>
                </c:pt>
                <c:pt idx="50956">
                  <c:v>0.34856389999999998</c:v>
                </c:pt>
                <c:pt idx="50957">
                  <c:v>0.3485298</c:v>
                </c:pt>
                <c:pt idx="50958">
                  <c:v>0.34849560000000002</c:v>
                </c:pt>
                <c:pt idx="50959">
                  <c:v>0.34846139999999998</c:v>
                </c:pt>
                <c:pt idx="50960">
                  <c:v>0.3484273</c:v>
                </c:pt>
                <c:pt idx="50961">
                  <c:v>0.34839310000000001</c:v>
                </c:pt>
                <c:pt idx="50962">
                  <c:v>0.34835899999999997</c:v>
                </c:pt>
                <c:pt idx="50963">
                  <c:v>0.34832489999999999</c:v>
                </c:pt>
                <c:pt idx="50964">
                  <c:v>0.34829080000000001</c:v>
                </c:pt>
                <c:pt idx="50965">
                  <c:v>0.34825660000000003</c:v>
                </c:pt>
                <c:pt idx="50966">
                  <c:v>0.34822259999999999</c:v>
                </c:pt>
                <c:pt idx="50967">
                  <c:v>0.34818850000000001</c:v>
                </c:pt>
                <c:pt idx="50968">
                  <c:v>0.34815439999999998</c:v>
                </c:pt>
                <c:pt idx="50969">
                  <c:v>0.34812029999999999</c:v>
                </c:pt>
                <c:pt idx="50970">
                  <c:v>0.34808620000000001</c:v>
                </c:pt>
                <c:pt idx="50971">
                  <c:v>0.34805209999999998</c:v>
                </c:pt>
                <c:pt idx="50972">
                  <c:v>0.3480181</c:v>
                </c:pt>
                <c:pt idx="50973">
                  <c:v>0.34798400000000002</c:v>
                </c:pt>
                <c:pt idx="50974">
                  <c:v>0.34794999999999998</c:v>
                </c:pt>
                <c:pt idx="50975">
                  <c:v>0.3479159</c:v>
                </c:pt>
                <c:pt idx="50976">
                  <c:v>0.34788190000000002</c:v>
                </c:pt>
                <c:pt idx="50977">
                  <c:v>0.34784789999999999</c:v>
                </c:pt>
                <c:pt idx="50978">
                  <c:v>0.34781390000000001</c:v>
                </c:pt>
                <c:pt idx="50979">
                  <c:v>0.34777989999999998</c:v>
                </c:pt>
                <c:pt idx="50980">
                  <c:v>0.3477459</c:v>
                </c:pt>
                <c:pt idx="50981">
                  <c:v>0.34771190000000002</c:v>
                </c:pt>
                <c:pt idx="50982">
                  <c:v>0.34767789999999998</c:v>
                </c:pt>
                <c:pt idx="50983">
                  <c:v>0.34764390000000001</c:v>
                </c:pt>
                <c:pt idx="50984">
                  <c:v>0.34760990000000003</c:v>
                </c:pt>
                <c:pt idx="50985">
                  <c:v>0.347576</c:v>
                </c:pt>
                <c:pt idx="50986">
                  <c:v>0.34754200000000002</c:v>
                </c:pt>
                <c:pt idx="50987">
                  <c:v>0.34750809999999999</c:v>
                </c:pt>
                <c:pt idx="50988">
                  <c:v>0.34747410000000001</c:v>
                </c:pt>
                <c:pt idx="50989">
                  <c:v>0.34744019999999998</c:v>
                </c:pt>
                <c:pt idx="50990">
                  <c:v>0.3474063</c:v>
                </c:pt>
                <c:pt idx="50991">
                  <c:v>0.34737240000000003</c:v>
                </c:pt>
                <c:pt idx="50992">
                  <c:v>0.34733839999999999</c:v>
                </c:pt>
                <c:pt idx="50993">
                  <c:v>0.34730450000000002</c:v>
                </c:pt>
                <c:pt idx="50994">
                  <c:v>0.34727059999999998</c:v>
                </c:pt>
                <c:pt idx="50995">
                  <c:v>0.34723680000000001</c:v>
                </c:pt>
                <c:pt idx="50996">
                  <c:v>0.34720289999999998</c:v>
                </c:pt>
                <c:pt idx="50997">
                  <c:v>0.34716900000000001</c:v>
                </c:pt>
                <c:pt idx="50998">
                  <c:v>0.34713509999999997</c:v>
                </c:pt>
                <c:pt idx="50999">
                  <c:v>0.3471013</c:v>
                </c:pt>
                <c:pt idx="51000">
                  <c:v>0.34706740000000003</c:v>
                </c:pt>
                <c:pt idx="51001">
                  <c:v>0.34702699999999997</c:v>
                </c:pt>
                <c:pt idx="51002">
                  <c:v>0.34698689999999999</c:v>
                </c:pt>
                <c:pt idx="51003">
                  <c:v>0.3469469</c:v>
                </c:pt>
                <c:pt idx="51004">
                  <c:v>0.34690700000000002</c:v>
                </c:pt>
                <c:pt idx="51005">
                  <c:v>0.34686729999999999</c:v>
                </c:pt>
                <c:pt idx="51006">
                  <c:v>0.34682770000000002</c:v>
                </c:pt>
                <c:pt idx="51007">
                  <c:v>0.34678819999999999</c:v>
                </c:pt>
                <c:pt idx="51008">
                  <c:v>0.34674880000000002</c:v>
                </c:pt>
                <c:pt idx="51009">
                  <c:v>0.3467095</c:v>
                </c:pt>
                <c:pt idx="51010">
                  <c:v>0.34667029999999999</c:v>
                </c:pt>
                <c:pt idx="51011">
                  <c:v>0.34663110000000003</c:v>
                </c:pt>
                <c:pt idx="51012">
                  <c:v>0.34659210000000001</c:v>
                </c:pt>
                <c:pt idx="51013">
                  <c:v>0.3465531</c:v>
                </c:pt>
                <c:pt idx="51014">
                  <c:v>0.34651419999999999</c:v>
                </c:pt>
                <c:pt idx="51015">
                  <c:v>0.34647539999999999</c:v>
                </c:pt>
                <c:pt idx="51016">
                  <c:v>0.34643669999999999</c:v>
                </c:pt>
                <c:pt idx="51017">
                  <c:v>0.34639799999999998</c:v>
                </c:pt>
                <c:pt idx="51018">
                  <c:v>0.34635939999999998</c:v>
                </c:pt>
                <c:pt idx="51019">
                  <c:v>0.34632089999999999</c:v>
                </c:pt>
                <c:pt idx="51020">
                  <c:v>0.34628239999999999</c:v>
                </c:pt>
                <c:pt idx="51021">
                  <c:v>0.346244</c:v>
                </c:pt>
                <c:pt idx="51022">
                  <c:v>0.34620570000000001</c:v>
                </c:pt>
                <c:pt idx="51023">
                  <c:v>0.34616740000000001</c:v>
                </c:pt>
                <c:pt idx="51024">
                  <c:v>0.34612929999999997</c:v>
                </c:pt>
                <c:pt idx="51025">
                  <c:v>0.34609119999999999</c:v>
                </c:pt>
                <c:pt idx="51026">
                  <c:v>0.3460531</c:v>
                </c:pt>
                <c:pt idx="51027">
                  <c:v>0.34601510000000002</c:v>
                </c:pt>
                <c:pt idx="51028">
                  <c:v>0.34597719999999998</c:v>
                </c:pt>
                <c:pt idx="51029">
                  <c:v>0.34593940000000001</c:v>
                </c:pt>
                <c:pt idx="51030">
                  <c:v>0.34590159999999998</c:v>
                </c:pt>
                <c:pt idx="51031">
                  <c:v>0.3458638</c:v>
                </c:pt>
                <c:pt idx="51032">
                  <c:v>0.34582619999999997</c:v>
                </c:pt>
                <c:pt idx="51033">
                  <c:v>0.3457886</c:v>
                </c:pt>
                <c:pt idx="51034">
                  <c:v>0.34575099999999998</c:v>
                </c:pt>
                <c:pt idx="51035">
                  <c:v>0.34571350000000001</c:v>
                </c:pt>
                <c:pt idx="51036">
                  <c:v>0.34567599999999998</c:v>
                </c:pt>
                <c:pt idx="51037">
                  <c:v>0.34563860000000002</c:v>
                </c:pt>
                <c:pt idx="51038">
                  <c:v>0.3456013</c:v>
                </c:pt>
                <c:pt idx="51039">
                  <c:v>0.34556399999999998</c:v>
                </c:pt>
                <c:pt idx="51040">
                  <c:v>0.34552670000000002</c:v>
                </c:pt>
                <c:pt idx="51041">
                  <c:v>0.3454895</c:v>
                </c:pt>
                <c:pt idx="51042">
                  <c:v>0.34545239999999999</c:v>
                </c:pt>
                <c:pt idx="51043">
                  <c:v>0.34541529999999998</c:v>
                </c:pt>
                <c:pt idx="51044">
                  <c:v>0.34537820000000002</c:v>
                </c:pt>
                <c:pt idx="51045">
                  <c:v>0.34534120000000001</c:v>
                </c:pt>
                <c:pt idx="51046">
                  <c:v>0.34530430000000001</c:v>
                </c:pt>
                <c:pt idx="51047">
                  <c:v>0.3452673</c:v>
                </c:pt>
                <c:pt idx="51048">
                  <c:v>0.3452305</c:v>
                </c:pt>
                <c:pt idx="51049">
                  <c:v>0.34519359999999999</c:v>
                </c:pt>
                <c:pt idx="51050">
                  <c:v>0.34515679999999999</c:v>
                </c:pt>
                <c:pt idx="51051">
                  <c:v>0.34512009999999999</c:v>
                </c:pt>
                <c:pt idx="51052">
                  <c:v>0.34508339999999998</c:v>
                </c:pt>
                <c:pt idx="51053">
                  <c:v>0.34504679999999999</c:v>
                </c:pt>
                <c:pt idx="51054">
                  <c:v>0.34501009999999999</c:v>
                </c:pt>
                <c:pt idx="51055">
                  <c:v>0.34497359999999999</c:v>
                </c:pt>
                <c:pt idx="51056">
                  <c:v>0.34493699999999999</c:v>
                </c:pt>
                <c:pt idx="51057">
                  <c:v>0.3449005</c:v>
                </c:pt>
                <c:pt idx="51058">
                  <c:v>0.34486410000000001</c:v>
                </c:pt>
                <c:pt idx="51059">
                  <c:v>0.34482770000000001</c:v>
                </c:pt>
                <c:pt idx="51060">
                  <c:v>0.34479130000000002</c:v>
                </c:pt>
                <c:pt idx="51061">
                  <c:v>0.34475499999999998</c:v>
                </c:pt>
                <c:pt idx="51062">
                  <c:v>0.34471869999999999</c:v>
                </c:pt>
                <c:pt idx="51063">
                  <c:v>0.3446824</c:v>
                </c:pt>
                <c:pt idx="51064">
                  <c:v>0.34464620000000001</c:v>
                </c:pt>
                <c:pt idx="51065">
                  <c:v>0.34461000000000003</c:v>
                </c:pt>
                <c:pt idx="51066">
                  <c:v>0.34457389999999999</c:v>
                </c:pt>
                <c:pt idx="51067">
                  <c:v>0.34453780000000001</c:v>
                </c:pt>
                <c:pt idx="51068">
                  <c:v>0.34450170000000002</c:v>
                </c:pt>
                <c:pt idx="51069">
                  <c:v>0.34446569999999999</c:v>
                </c:pt>
                <c:pt idx="51070">
                  <c:v>0.34442970000000001</c:v>
                </c:pt>
                <c:pt idx="51071">
                  <c:v>0.34439370000000002</c:v>
                </c:pt>
                <c:pt idx="51072">
                  <c:v>0.34435779999999999</c:v>
                </c:pt>
                <c:pt idx="51073">
                  <c:v>0.34432190000000001</c:v>
                </c:pt>
                <c:pt idx="51074">
                  <c:v>0.34428599999999998</c:v>
                </c:pt>
                <c:pt idx="51075">
                  <c:v>0.34425020000000001</c:v>
                </c:pt>
                <c:pt idx="51076">
                  <c:v>0.34421439999999998</c:v>
                </c:pt>
                <c:pt idx="51077">
                  <c:v>0.3441786</c:v>
                </c:pt>
                <c:pt idx="51078">
                  <c:v>0.34414289999999997</c:v>
                </c:pt>
                <c:pt idx="51079">
                  <c:v>0.3441072</c:v>
                </c:pt>
                <c:pt idx="51080">
                  <c:v>0.34407149999999997</c:v>
                </c:pt>
                <c:pt idx="51081">
                  <c:v>0.34403590000000001</c:v>
                </c:pt>
                <c:pt idx="51082">
                  <c:v>0.34400029999999998</c:v>
                </c:pt>
                <c:pt idx="51083">
                  <c:v>0.34396480000000001</c:v>
                </c:pt>
                <c:pt idx="51084">
                  <c:v>0.34392929999999999</c:v>
                </c:pt>
                <c:pt idx="51085">
                  <c:v>0.34389380000000003</c:v>
                </c:pt>
                <c:pt idx="51086">
                  <c:v>0.34385830000000001</c:v>
                </c:pt>
                <c:pt idx="51087">
                  <c:v>0.34382289999999999</c:v>
                </c:pt>
                <c:pt idx="51088">
                  <c:v>0.34378750000000002</c:v>
                </c:pt>
                <c:pt idx="51089">
                  <c:v>0.3437521</c:v>
                </c:pt>
                <c:pt idx="51090">
                  <c:v>0.34371669999999999</c:v>
                </c:pt>
                <c:pt idx="51091">
                  <c:v>0.34368140000000003</c:v>
                </c:pt>
                <c:pt idx="51092">
                  <c:v>0.34364610000000001</c:v>
                </c:pt>
                <c:pt idx="51093">
                  <c:v>0.3436109</c:v>
                </c:pt>
                <c:pt idx="51094">
                  <c:v>0.34357569999999998</c:v>
                </c:pt>
                <c:pt idx="51095">
                  <c:v>0.34354050000000003</c:v>
                </c:pt>
                <c:pt idx="51096">
                  <c:v>0.34350530000000001</c:v>
                </c:pt>
                <c:pt idx="51097">
                  <c:v>0.3434702</c:v>
                </c:pt>
                <c:pt idx="51098">
                  <c:v>0.34343499999999999</c:v>
                </c:pt>
                <c:pt idx="51099">
                  <c:v>0.34339999999999998</c:v>
                </c:pt>
                <c:pt idx="51100">
                  <c:v>0.34336489999999997</c:v>
                </c:pt>
                <c:pt idx="51101">
                  <c:v>0.34332990000000002</c:v>
                </c:pt>
                <c:pt idx="51102">
                  <c:v>0.34329490000000001</c:v>
                </c:pt>
                <c:pt idx="51103">
                  <c:v>0.34326000000000001</c:v>
                </c:pt>
                <c:pt idx="51104">
                  <c:v>0.343225</c:v>
                </c:pt>
                <c:pt idx="51105">
                  <c:v>0.3431901</c:v>
                </c:pt>
                <c:pt idx="51106">
                  <c:v>0.34315519999999999</c:v>
                </c:pt>
                <c:pt idx="51107">
                  <c:v>0.34312029999999999</c:v>
                </c:pt>
                <c:pt idx="51108">
                  <c:v>0.34308549999999999</c:v>
                </c:pt>
                <c:pt idx="51109">
                  <c:v>0.34305069999999999</c:v>
                </c:pt>
                <c:pt idx="51110">
                  <c:v>0.34301589999999998</c:v>
                </c:pt>
                <c:pt idx="51111">
                  <c:v>0.34298119999999999</c:v>
                </c:pt>
                <c:pt idx="51112">
                  <c:v>0.34294639999999998</c:v>
                </c:pt>
                <c:pt idx="51113">
                  <c:v>0.34291179999999999</c:v>
                </c:pt>
                <c:pt idx="51114">
                  <c:v>0.34287709999999999</c:v>
                </c:pt>
                <c:pt idx="51115">
                  <c:v>0.34284239999999999</c:v>
                </c:pt>
                <c:pt idx="51116">
                  <c:v>0.3428078</c:v>
                </c:pt>
                <c:pt idx="51117">
                  <c:v>0.3427732</c:v>
                </c:pt>
                <c:pt idx="51118">
                  <c:v>0.3427386</c:v>
                </c:pt>
                <c:pt idx="51119">
                  <c:v>0.34270410000000001</c:v>
                </c:pt>
                <c:pt idx="51120">
                  <c:v>0.34266960000000002</c:v>
                </c:pt>
                <c:pt idx="51121">
                  <c:v>0.34263510000000003</c:v>
                </c:pt>
                <c:pt idx="51122">
                  <c:v>0.34260059999999998</c:v>
                </c:pt>
                <c:pt idx="51123">
                  <c:v>0.34256609999999998</c:v>
                </c:pt>
                <c:pt idx="51124">
                  <c:v>0.34253169999999999</c:v>
                </c:pt>
                <c:pt idx="51125">
                  <c:v>0.3424973</c:v>
                </c:pt>
                <c:pt idx="51126">
                  <c:v>0.34246300000000002</c:v>
                </c:pt>
                <c:pt idx="51127">
                  <c:v>0.34242860000000003</c:v>
                </c:pt>
                <c:pt idx="51128">
                  <c:v>0.34239429999999998</c:v>
                </c:pt>
                <c:pt idx="51129">
                  <c:v>0.34236</c:v>
                </c:pt>
                <c:pt idx="51130">
                  <c:v>0.34232570000000001</c:v>
                </c:pt>
                <c:pt idx="51131">
                  <c:v>0.34229140000000002</c:v>
                </c:pt>
                <c:pt idx="51132">
                  <c:v>0.34225719999999998</c:v>
                </c:pt>
                <c:pt idx="51133">
                  <c:v>0.342223</c:v>
                </c:pt>
                <c:pt idx="51134">
                  <c:v>0.34218880000000002</c:v>
                </c:pt>
                <c:pt idx="51135">
                  <c:v>0.34215469999999998</c:v>
                </c:pt>
                <c:pt idx="51136">
                  <c:v>0.34212049999999999</c:v>
                </c:pt>
                <c:pt idx="51137">
                  <c:v>0.34208640000000001</c:v>
                </c:pt>
                <c:pt idx="51138">
                  <c:v>0.34205229999999998</c:v>
                </c:pt>
                <c:pt idx="51139">
                  <c:v>0.34201819999999999</c:v>
                </c:pt>
                <c:pt idx="51140">
                  <c:v>0.34198420000000002</c:v>
                </c:pt>
                <c:pt idx="51141">
                  <c:v>0.34195019999999998</c:v>
                </c:pt>
                <c:pt idx="51142">
                  <c:v>0.3419162</c:v>
                </c:pt>
                <c:pt idx="51143">
                  <c:v>0.34188220000000002</c:v>
                </c:pt>
                <c:pt idx="51144">
                  <c:v>0.34184829999999999</c:v>
                </c:pt>
                <c:pt idx="51145">
                  <c:v>0.34181430000000002</c:v>
                </c:pt>
                <c:pt idx="51146">
                  <c:v>0.34178039999999998</c:v>
                </c:pt>
                <c:pt idx="51147">
                  <c:v>0.34174650000000001</c:v>
                </c:pt>
                <c:pt idx="51148">
                  <c:v>0.34171269999999998</c:v>
                </c:pt>
                <c:pt idx="51149">
                  <c:v>0.3416788</c:v>
                </c:pt>
                <c:pt idx="51150">
                  <c:v>0.34164499999999998</c:v>
                </c:pt>
                <c:pt idx="51151">
                  <c:v>0.3416112</c:v>
                </c:pt>
                <c:pt idx="51152">
                  <c:v>0.34157739999999998</c:v>
                </c:pt>
                <c:pt idx="51153">
                  <c:v>0.3415436</c:v>
                </c:pt>
                <c:pt idx="51154">
                  <c:v>0.34150989999999998</c:v>
                </c:pt>
                <c:pt idx="51155">
                  <c:v>0.34147620000000001</c:v>
                </c:pt>
                <c:pt idx="51156">
                  <c:v>0.34144249999999998</c:v>
                </c:pt>
                <c:pt idx="51157">
                  <c:v>0.34140880000000001</c:v>
                </c:pt>
                <c:pt idx="51158">
                  <c:v>0.34137519999999999</c:v>
                </c:pt>
                <c:pt idx="51159">
                  <c:v>0.34134150000000002</c:v>
                </c:pt>
                <c:pt idx="51160">
                  <c:v>0.3413079</c:v>
                </c:pt>
                <c:pt idx="51161">
                  <c:v>0.34127429999999997</c:v>
                </c:pt>
                <c:pt idx="51162">
                  <c:v>0.34124080000000001</c:v>
                </c:pt>
                <c:pt idx="51163">
                  <c:v>0.34120719999999999</c:v>
                </c:pt>
                <c:pt idx="51164">
                  <c:v>0.34117370000000002</c:v>
                </c:pt>
                <c:pt idx="51165">
                  <c:v>0.3411402</c:v>
                </c:pt>
                <c:pt idx="51166">
                  <c:v>0.34110669999999998</c:v>
                </c:pt>
                <c:pt idx="51167">
                  <c:v>0.34107320000000002</c:v>
                </c:pt>
                <c:pt idx="51168">
                  <c:v>0.3410398</c:v>
                </c:pt>
                <c:pt idx="51169">
                  <c:v>0.34100629999999998</c:v>
                </c:pt>
                <c:pt idx="51170">
                  <c:v>0.34097290000000002</c:v>
                </c:pt>
                <c:pt idx="51171">
                  <c:v>0.34093960000000001</c:v>
                </c:pt>
                <c:pt idx="51172">
                  <c:v>0.34090619999999999</c:v>
                </c:pt>
                <c:pt idx="51173">
                  <c:v>0.34087279999999998</c:v>
                </c:pt>
                <c:pt idx="51174">
                  <c:v>0.34083950000000002</c:v>
                </c:pt>
                <c:pt idx="51175">
                  <c:v>0.3408062</c:v>
                </c:pt>
                <c:pt idx="51176">
                  <c:v>0.34077289999999999</c:v>
                </c:pt>
                <c:pt idx="51177">
                  <c:v>0.34073959999999998</c:v>
                </c:pt>
                <c:pt idx="51178">
                  <c:v>0.34070640000000002</c:v>
                </c:pt>
                <c:pt idx="51179">
                  <c:v>0.34067310000000001</c:v>
                </c:pt>
                <c:pt idx="51180">
                  <c:v>0.3406399</c:v>
                </c:pt>
                <c:pt idx="51181">
                  <c:v>0.34060669999999998</c:v>
                </c:pt>
                <c:pt idx="51182">
                  <c:v>0.34057359999999998</c:v>
                </c:pt>
                <c:pt idx="51183">
                  <c:v>0.34054040000000002</c:v>
                </c:pt>
                <c:pt idx="51184">
                  <c:v>0.34050730000000001</c:v>
                </c:pt>
                <c:pt idx="51185">
                  <c:v>0.3404742</c:v>
                </c:pt>
                <c:pt idx="51186">
                  <c:v>0.3404411</c:v>
                </c:pt>
                <c:pt idx="51187">
                  <c:v>0.34040799999999999</c:v>
                </c:pt>
                <c:pt idx="51188">
                  <c:v>0.34037499999999998</c:v>
                </c:pt>
                <c:pt idx="51189">
                  <c:v>0.34034199999999998</c:v>
                </c:pt>
                <c:pt idx="51190">
                  <c:v>0.34030890000000003</c:v>
                </c:pt>
                <c:pt idx="51191">
                  <c:v>0.34027590000000002</c:v>
                </c:pt>
                <c:pt idx="51192">
                  <c:v>0.34024300000000002</c:v>
                </c:pt>
                <c:pt idx="51193">
                  <c:v>0.34021000000000001</c:v>
                </c:pt>
                <c:pt idx="51194">
                  <c:v>0.34017710000000001</c:v>
                </c:pt>
                <c:pt idx="51195">
                  <c:v>0.3401441</c:v>
                </c:pt>
                <c:pt idx="51196">
                  <c:v>0.3401112</c:v>
                </c:pt>
                <c:pt idx="51197">
                  <c:v>0.3400783</c:v>
                </c:pt>
                <c:pt idx="51198">
                  <c:v>0.3400455</c:v>
                </c:pt>
                <c:pt idx="51199">
                  <c:v>0.3400126</c:v>
                </c:pt>
                <c:pt idx="51200">
                  <c:v>0.3399798</c:v>
                </c:pt>
                <c:pt idx="51201">
                  <c:v>0.339947</c:v>
                </c:pt>
                <c:pt idx="51202">
                  <c:v>0.3399142</c:v>
                </c:pt>
                <c:pt idx="51203">
                  <c:v>0.3398814</c:v>
                </c:pt>
                <c:pt idx="51204">
                  <c:v>0.3398486</c:v>
                </c:pt>
                <c:pt idx="51205">
                  <c:v>0.3398159</c:v>
                </c:pt>
                <c:pt idx="51206">
                  <c:v>0.33978320000000001</c:v>
                </c:pt>
                <c:pt idx="51207">
                  <c:v>0.33975050000000001</c:v>
                </c:pt>
                <c:pt idx="51208">
                  <c:v>0.33971780000000001</c:v>
                </c:pt>
                <c:pt idx="51209">
                  <c:v>0.33968510000000002</c:v>
                </c:pt>
                <c:pt idx="51210">
                  <c:v>0.33965240000000002</c:v>
                </c:pt>
                <c:pt idx="51211">
                  <c:v>0.33961980000000003</c:v>
                </c:pt>
                <c:pt idx="51212">
                  <c:v>0.33958719999999998</c:v>
                </c:pt>
                <c:pt idx="51213">
                  <c:v>0.33955459999999998</c:v>
                </c:pt>
                <c:pt idx="51214">
                  <c:v>0.33952199999999999</c:v>
                </c:pt>
                <c:pt idx="51215">
                  <c:v>0.3394894</c:v>
                </c:pt>
                <c:pt idx="51216">
                  <c:v>0.33945690000000001</c:v>
                </c:pt>
                <c:pt idx="51217">
                  <c:v>0.33942430000000001</c:v>
                </c:pt>
                <c:pt idx="51218">
                  <c:v>0.33939180000000002</c:v>
                </c:pt>
                <c:pt idx="51219">
                  <c:v>0.33935929999999997</c:v>
                </c:pt>
                <c:pt idx="51220">
                  <c:v>0.33932689999999999</c:v>
                </c:pt>
                <c:pt idx="51221">
                  <c:v>0.3392944</c:v>
                </c:pt>
                <c:pt idx="51222">
                  <c:v>0.33926190000000001</c:v>
                </c:pt>
                <c:pt idx="51223">
                  <c:v>0.33922950000000002</c:v>
                </c:pt>
                <c:pt idx="51224">
                  <c:v>0.33919709999999997</c:v>
                </c:pt>
                <c:pt idx="51225">
                  <c:v>0.33916469999999999</c:v>
                </c:pt>
                <c:pt idx="51226">
                  <c:v>0.3391323</c:v>
                </c:pt>
                <c:pt idx="51227">
                  <c:v>0.33910000000000001</c:v>
                </c:pt>
                <c:pt idx="51228">
                  <c:v>0.33906760000000002</c:v>
                </c:pt>
                <c:pt idx="51229">
                  <c:v>0.33903529999999998</c:v>
                </c:pt>
                <c:pt idx="51230">
                  <c:v>0.339003</c:v>
                </c:pt>
                <c:pt idx="51231">
                  <c:v>0.33897070000000001</c:v>
                </c:pt>
                <c:pt idx="51232">
                  <c:v>0.33893839999999997</c:v>
                </c:pt>
                <c:pt idx="51233">
                  <c:v>0.33890609999999999</c:v>
                </c:pt>
                <c:pt idx="51234">
                  <c:v>0.33887390000000001</c:v>
                </c:pt>
                <c:pt idx="51235">
                  <c:v>0.33884170000000002</c:v>
                </c:pt>
                <c:pt idx="51236">
                  <c:v>0.33880949999999999</c:v>
                </c:pt>
                <c:pt idx="51237">
                  <c:v>0.3387773</c:v>
                </c:pt>
                <c:pt idx="51238">
                  <c:v>0.33874510000000002</c:v>
                </c:pt>
                <c:pt idx="51239">
                  <c:v>0.33871289999999998</c:v>
                </c:pt>
                <c:pt idx="51240">
                  <c:v>0.3386808</c:v>
                </c:pt>
                <c:pt idx="51241">
                  <c:v>0.33864860000000002</c:v>
                </c:pt>
                <c:pt idx="51242">
                  <c:v>0.33861649999999999</c:v>
                </c:pt>
                <c:pt idx="51243">
                  <c:v>0.33858440000000001</c:v>
                </c:pt>
                <c:pt idx="51244">
                  <c:v>0.33855229999999997</c:v>
                </c:pt>
                <c:pt idx="51245">
                  <c:v>0.3385203</c:v>
                </c:pt>
                <c:pt idx="51246">
                  <c:v>0.33848820000000002</c:v>
                </c:pt>
                <c:pt idx="51247">
                  <c:v>0.33845619999999998</c:v>
                </c:pt>
                <c:pt idx="51248">
                  <c:v>0.33842420000000001</c:v>
                </c:pt>
                <c:pt idx="51249">
                  <c:v>0.33839219999999998</c:v>
                </c:pt>
                <c:pt idx="51250">
                  <c:v>0.3383602</c:v>
                </c:pt>
                <c:pt idx="51251">
                  <c:v>0.33832820000000002</c:v>
                </c:pt>
                <c:pt idx="51252">
                  <c:v>0.33829629999999999</c:v>
                </c:pt>
                <c:pt idx="51253">
                  <c:v>0.33826430000000002</c:v>
                </c:pt>
                <c:pt idx="51254">
                  <c:v>0.33823239999999999</c:v>
                </c:pt>
                <c:pt idx="51255">
                  <c:v>0.33820050000000001</c:v>
                </c:pt>
                <c:pt idx="51256">
                  <c:v>0.33816859999999999</c:v>
                </c:pt>
                <c:pt idx="51257">
                  <c:v>0.33813670000000001</c:v>
                </c:pt>
                <c:pt idx="51258">
                  <c:v>0.33810479999999998</c:v>
                </c:pt>
                <c:pt idx="51259">
                  <c:v>0.33807300000000001</c:v>
                </c:pt>
                <c:pt idx="51260">
                  <c:v>0.33804119999999999</c:v>
                </c:pt>
                <c:pt idx="51261">
                  <c:v>0.33800930000000001</c:v>
                </c:pt>
                <c:pt idx="51262">
                  <c:v>0.33797749999999999</c:v>
                </c:pt>
                <c:pt idx="51263">
                  <c:v>0.33794580000000002</c:v>
                </c:pt>
                <c:pt idx="51264">
                  <c:v>0.33791399999999999</c:v>
                </c:pt>
                <c:pt idx="51265">
                  <c:v>0.33788230000000002</c:v>
                </c:pt>
                <c:pt idx="51266">
                  <c:v>0.3378505</c:v>
                </c:pt>
                <c:pt idx="51267">
                  <c:v>0.33781879999999997</c:v>
                </c:pt>
                <c:pt idx="51268">
                  <c:v>0.33778710000000001</c:v>
                </c:pt>
                <c:pt idx="51269">
                  <c:v>0.33775539999999998</c:v>
                </c:pt>
                <c:pt idx="51270">
                  <c:v>0.33772370000000002</c:v>
                </c:pt>
                <c:pt idx="51271">
                  <c:v>0.3376921</c:v>
                </c:pt>
                <c:pt idx="51272">
                  <c:v>0.33766040000000003</c:v>
                </c:pt>
                <c:pt idx="51273">
                  <c:v>0.33762880000000001</c:v>
                </c:pt>
                <c:pt idx="51274">
                  <c:v>0.33759719999999999</c:v>
                </c:pt>
                <c:pt idx="51275">
                  <c:v>0.33756560000000002</c:v>
                </c:pt>
                <c:pt idx="51276">
                  <c:v>0.337534</c:v>
                </c:pt>
                <c:pt idx="51277">
                  <c:v>0.33750239999999998</c:v>
                </c:pt>
                <c:pt idx="51278">
                  <c:v>0.33747090000000002</c:v>
                </c:pt>
                <c:pt idx="51279">
                  <c:v>0.3374394</c:v>
                </c:pt>
                <c:pt idx="51280">
                  <c:v>0.33740779999999998</c:v>
                </c:pt>
                <c:pt idx="51281">
                  <c:v>0.33737630000000002</c:v>
                </c:pt>
                <c:pt idx="51282">
                  <c:v>0.3373448</c:v>
                </c:pt>
                <c:pt idx="51283">
                  <c:v>0.33731339999999999</c:v>
                </c:pt>
                <c:pt idx="51284">
                  <c:v>0.33728190000000002</c:v>
                </c:pt>
                <c:pt idx="51285">
                  <c:v>0.33725040000000001</c:v>
                </c:pt>
                <c:pt idx="51286">
                  <c:v>0.33721899999999999</c:v>
                </c:pt>
                <c:pt idx="51287">
                  <c:v>0.33718759999999998</c:v>
                </c:pt>
                <c:pt idx="51288">
                  <c:v>0.33715620000000002</c:v>
                </c:pt>
                <c:pt idx="51289">
                  <c:v>0.3371248</c:v>
                </c:pt>
                <c:pt idx="51290">
                  <c:v>0.33709339999999999</c:v>
                </c:pt>
                <c:pt idx="51291">
                  <c:v>0.33706209999999998</c:v>
                </c:pt>
                <c:pt idx="51292">
                  <c:v>0.33703070000000002</c:v>
                </c:pt>
                <c:pt idx="51293">
                  <c:v>0.3369994</c:v>
                </c:pt>
                <c:pt idx="51294">
                  <c:v>0.33696809999999999</c:v>
                </c:pt>
                <c:pt idx="51295">
                  <c:v>0.33693669999999998</c:v>
                </c:pt>
                <c:pt idx="51296">
                  <c:v>0.33690540000000002</c:v>
                </c:pt>
                <c:pt idx="51297">
                  <c:v>0.33687420000000001</c:v>
                </c:pt>
                <c:pt idx="51298">
                  <c:v>0.3368429</c:v>
                </c:pt>
                <c:pt idx="51299">
                  <c:v>0.33681159999999999</c:v>
                </c:pt>
                <c:pt idx="51300">
                  <c:v>0.33678039999999998</c:v>
                </c:pt>
                <c:pt idx="51301">
                  <c:v>0.33674920000000003</c:v>
                </c:pt>
                <c:pt idx="51302">
                  <c:v>0.33671800000000002</c:v>
                </c:pt>
                <c:pt idx="51303">
                  <c:v>0.33668680000000001</c:v>
                </c:pt>
                <c:pt idx="51304">
                  <c:v>0.3366556</c:v>
                </c:pt>
                <c:pt idx="51305">
                  <c:v>0.33662439999999999</c:v>
                </c:pt>
                <c:pt idx="51306">
                  <c:v>0.33659329999999998</c:v>
                </c:pt>
                <c:pt idx="51307">
                  <c:v>0.33656209999999998</c:v>
                </c:pt>
                <c:pt idx="51308">
                  <c:v>0.33653100000000002</c:v>
                </c:pt>
                <c:pt idx="51309">
                  <c:v>0.33649990000000002</c:v>
                </c:pt>
                <c:pt idx="51310">
                  <c:v>0.33646880000000001</c:v>
                </c:pt>
                <c:pt idx="51311">
                  <c:v>0.33643770000000001</c:v>
                </c:pt>
                <c:pt idx="51312">
                  <c:v>0.3364067</c:v>
                </c:pt>
                <c:pt idx="51313">
                  <c:v>0.3363756</c:v>
                </c:pt>
                <c:pt idx="51314">
                  <c:v>0.33634459999999999</c:v>
                </c:pt>
                <c:pt idx="51315">
                  <c:v>0.33631359999999999</c:v>
                </c:pt>
                <c:pt idx="51316">
                  <c:v>0.33628259999999999</c:v>
                </c:pt>
                <c:pt idx="51317">
                  <c:v>0.33625159999999998</c:v>
                </c:pt>
                <c:pt idx="51318">
                  <c:v>0.33622059999999998</c:v>
                </c:pt>
                <c:pt idx="51319">
                  <c:v>0.33618959999999998</c:v>
                </c:pt>
                <c:pt idx="51320">
                  <c:v>0.33615859999999997</c:v>
                </c:pt>
                <c:pt idx="51321">
                  <c:v>0.33612769999999997</c:v>
                </c:pt>
                <c:pt idx="51322">
                  <c:v>0.33609679999999997</c:v>
                </c:pt>
                <c:pt idx="51323">
                  <c:v>0.33606589999999997</c:v>
                </c:pt>
                <c:pt idx="51324">
                  <c:v>0.33603499999999997</c:v>
                </c:pt>
                <c:pt idx="51325">
                  <c:v>0.33600410000000003</c:v>
                </c:pt>
                <c:pt idx="51326">
                  <c:v>0.33597320000000003</c:v>
                </c:pt>
                <c:pt idx="51327">
                  <c:v>0.33594239999999997</c:v>
                </c:pt>
                <c:pt idx="51328">
                  <c:v>0.33591149999999997</c:v>
                </c:pt>
                <c:pt idx="51329">
                  <c:v>0.33588069999999998</c:v>
                </c:pt>
                <c:pt idx="51330">
                  <c:v>0.33584989999999998</c:v>
                </c:pt>
                <c:pt idx="51331">
                  <c:v>0.33581899999999998</c:v>
                </c:pt>
                <c:pt idx="51332">
                  <c:v>0.33578819999999998</c:v>
                </c:pt>
                <c:pt idx="51333">
                  <c:v>0.33575749999999999</c:v>
                </c:pt>
                <c:pt idx="51334">
                  <c:v>0.33572669999999999</c:v>
                </c:pt>
                <c:pt idx="51335">
                  <c:v>0.33569599999999999</c:v>
                </c:pt>
                <c:pt idx="51336">
                  <c:v>0.3356652</c:v>
                </c:pt>
                <c:pt idx="51337">
                  <c:v>0.3356345</c:v>
                </c:pt>
                <c:pt idx="51338">
                  <c:v>0.33560380000000001</c:v>
                </c:pt>
                <c:pt idx="51339">
                  <c:v>0.33557310000000001</c:v>
                </c:pt>
                <c:pt idx="51340">
                  <c:v>0.33554240000000002</c:v>
                </c:pt>
                <c:pt idx="51341">
                  <c:v>0.33551170000000002</c:v>
                </c:pt>
                <c:pt idx="51342">
                  <c:v>0.33548109999999998</c:v>
                </c:pt>
                <c:pt idx="51343">
                  <c:v>0.33545039999999998</c:v>
                </c:pt>
                <c:pt idx="51344">
                  <c:v>0.33541979999999999</c:v>
                </c:pt>
                <c:pt idx="51345">
                  <c:v>0.3353892</c:v>
                </c:pt>
                <c:pt idx="51346">
                  <c:v>0.33535860000000001</c:v>
                </c:pt>
                <c:pt idx="51347">
                  <c:v>0.33532800000000001</c:v>
                </c:pt>
                <c:pt idx="51348">
                  <c:v>0.33529740000000002</c:v>
                </c:pt>
                <c:pt idx="51349">
                  <c:v>0.33526689999999998</c:v>
                </c:pt>
                <c:pt idx="51350">
                  <c:v>0.33523629999999999</c:v>
                </c:pt>
                <c:pt idx="51351">
                  <c:v>0.3352058</c:v>
                </c:pt>
                <c:pt idx="51352">
                  <c:v>0.33517520000000001</c:v>
                </c:pt>
                <c:pt idx="51353">
                  <c:v>0.33514470000000002</c:v>
                </c:pt>
                <c:pt idx="51354">
                  <c:v>0.33511419999999997</c:v>
                </c:pt>
                <c:pt idx="51355">
                  <c:v>0.33508379999999999</c:v>
                </c:pt>
                <c:pt idx="51356">
                  <c:v>0.3350533</c:v>
                </c:pt>
                <c:pt idx="51357">
                  <c:v>0.33502280000000001</c:v>
                </c:pt>
                <c:pt idx="51358">
                  <c:v>0.33499230000000002</c:v>
                </c:pt>
                <c:pt idx="51359">
                  <c:v>0.33496189999999998</c:v>
                </c:pt>
                <c:pt idx="51360">
                  <c:v>0.33493149999999999</c:v>
                </c:pt>
                <c:pt idx="51361">
                  <c:v>0.33490110000000001</c:v>
                </c:pt>
                <c:pt idx="51362">
                  <c:v>0.33487070000000002</c:v>
                </c:pt>
                <c:pt idx="51363">
                  <c:v>0.33484029999999998</c:v>
                </c:pt>
                <c:pt idx="51364">
                  <c:v>0.33480989999999999</c:v>
                </c:pt>
                <c:pt idx="51365">
                  <c:v>0.33477960000000001</c:v>
                </c:pt>
                <c:pt idx="51366">
                  <c:v>0.33474920000000002</c:v>
                </c:pt>
                <c:pt idx="51367">
                  <c:v>0.33471889999999999</c:v>
                </c:pt>
                <c:pt idx="51368">
                  <c:v>0.3346886</c:v>
                </c:pt>
                <c:pt idx="51369">
                  <c:v>0.33465830000000002</c:v>
                </c:pt>
                <c:pt idx="51370">
                  <c:v>0.33462799999999998</c:v>
                </c:pt>
                <c:pt idx="51371">
                  <c:v>0.3345977</c:v>
                </c:pt>
                <c:pt idx="51372">
                  <c:v>0.33456740000000001</c:v>
                </c:pt>
                <c:pt idx="51373">
                  <c:v>0.33453709999999998</c:v>
                </c:pt>
                <c:pt idx="51374">
                  <c:v>0.3345069</c:v>
                </c:pt>
                <c:pt idx="51375">
                  <c:v>0.33447670000000002</c:v>
                </c:pt>
                <c:pt idx="51376">
                  <c:v>0.33444649999999998</c:v>
                </c:pt>
                <c:pt idx="51377">
                  <c:v>0.3344162</c:v>
                </c:pt>
                <c:pt idx="51378">
                  <c:v>0.33438610000000002</c:v>
                </c:pt>
                <c:pt idx="51379">
                  <c:v>0.33435589999999998</c:v>
                </c:pt>
                <c:pt idx="51380">
                  <c:v>0.3343257</c:v>
                </c:pt>
                <c:pt idx="51381">
                  <c:v>0.33429550000000002</c:v>
                </c:pt>
                <c:pt idx="51382">
                  <c:v>0.33426539999999999</c:v>
                </c:pt>
                <c:pt idx="51383">
                  <c:v>0.33423530000000001</c:v>
                </c:pt>
                <c:pt idx="51384">
                  <c:v>0.33420519999999998</c:v>
                </c:pt>
                <c:pt idx="51385">
                  <c:v>0.3341751</c:v>
                </c:pt>
                <c:pt idx="51386">
                  <c:v>0.33414490000000002</c:v>
                </c:pt>
                <c:pt idx="51387">
                  <c:v>0.33411489999999999</c:v>
                </c:pt>
                <c:pt idx="51388">
                  <c:v>0.33408480000000002</c:v>
                </c:pt>
                <c:pt idx="51389">
                  <c:v>0.33405469999999998</c:v>
                </c:pt>
                <c:pt idx="51390">
                  <c:v>0.33402470000000001</c:v>
                </c:pt>
                <c:pt idx="51391">
                  <c:v>0.33399469999999998</c:v>
                </c:pt>
                <c:pt idx="51392">
                  <c:v>0.3339646</c:v>
                </c:pt>
                <c:pt idx="51393">
                  <c:v>0.33393460000000003</c:v>
                </c:pt>
                <c:pt idx="51394">
                  <c:v>0.3339047</c:v>
                </c:pt>
                <c:pt idx="51395">
                  <c:v>0.33387470000000002</c:v>
                </c:pt>
                <c:pt idx="51396">
                  <c:v>0.33384469999999999</c:v>
                </c:pt>
                <c:pt idx="51397">
                  <c:v>0.33381470000000002</c:v>
                </c:pt>
                <c:pt idx="51398">
                  <c:v>0.33378479999999999</c:v>
                </c:pt>
                <c:pt idx="51399">
                  <c:v>0.33375490000000002</c:v>
                </c:pt>
                <c:pt idx="51400">
                  <c:v>0.33372489999999999</c:v>
                </c:pt>
                <c:pt idx="51401">
                  <c:v>0.33369500000000002</c:v>
                </c:pt>
                <c:pt idx="51402">
                  <c:v>0.33366509999999999</c:v>
                </c:pt>
                <c:pt idx="51403">
                  <c:v>0.33363520000000002</c:v>
                </c:pt>
                <c:pt idx="51404">
                  <c:v>0.3336054</c:v>
                </c:pt>
                <c:pt idx="51405">
                  <c:v>0.33357550000000002</c:v>
                </c:pt>
                <c:pt idx="51406">
                  <c:v>0.3335457</c:v>
                </c:pt>
                <c:pt idx="51407">
                  <c:v>0.33351579999999997</c:v>
                </c:pt>
                <c:pt idx="51408">
                  <c:v>0.333486</c:v>
                </c:pt>
                <c:pt idx="51409">
                  <c:v>0.33345619999999998</c:v>
                </c:pt>
                <c:pt idx="51410">
                  <c:v>0.33342640000000001</c:v>
                </c:pt>
                <c:pt idx="51411">
                  <c:v>0.33339659999999999</c:v>
                </c:pt>
                <c:pt idx="51412">
                  <c:v>0.33336680000000002</c:v>
                </c:pt>
                <c:pt idx="51413">
                  <c:v>0.33333699999999999</c:v>
                </c:pt>
                <c:pt idx="51414">
                  <c:v>0.33330729999999997</c:v>
                </c:pt>
                <c:pt idx="51415">
                  <c:v>0.33327760000000001</c:v>
                </c:pt>
                <c:pt idx="51416">
                  <c:v>0.33324779999999998</c:v>
                </c:pt>
                <c:pt idx="51417">
                  <c:v>0.33321810000000002</c:v>
                </c:pt>
                <c:pt idx="51418">
                  <c:v>0.3331884</c:v>
                </c:pt>
                <c:pt idx="51419">
                  <c:v>0.33315869999999997</c:v>
                </c:pt>
                <c:pt idx="51420">
                  <c:v>0.33312900000000001</c:v>
                </c:pt>
                <c:pt idx="51421">
                  <c:v>0.33309929999999999</c:v>
                </c:pt>
                <c:pt idx="51422">
                  <c:v>0.33306970000000002</c:v>
                </c:pt>
                <c:pt idx="51423">
                  <c:v>0.33304</c:v>
                </c:pt>
                <c:pt idx="51424">
                  <c:v>0.33301039999999998</c:v>
                </c:pt>
                <c:pt idx="51425">
                  <c:v>0.33298080000000002</c:v>
                </c:pt>
                <c:pt idx="51426">
                  <c:v>0.3329512</c:v>
                </c:pt>
                <c:pt idx="51427">
                  <c:v>0.33292159999999998</c:v>
                </c:pt>
                <c:pt idx="51428">
                  <c:v>0.33289200000000002</c:v>
                </c:pt>
                <c:pt idx="51429">
                  <c:v>0.3328624</c:v>
                </c:pt>
                <c:pt idx="51430">
                  <c:v>0.33283279999999998</c:v>
                </c:pt>
                <c:pt idx="51431">
                  <c:v>0.33280330000000002</c:v>
                </c:pt>
                <c:pt idx="51432">
                  <c:v>0.33277370000000001</c:v>
                </c:pt>
                <c:pt idx="51433">
                  <c:v>0.33274419999999999</c:v>
                </c:pt>
                <c:pt idx="51434">
                  <c:v>0.33271469999999997</c:v>
                </c:pt>
                <c:pt idx="51435">
                  <c:v>0.33268520000000001</c:v>
                </c:pt>
                <c:pt idx="51436">
                  <c:v>0.3326557</c:v>
                </c:pt>
                <c:pt idx="51437">
                  <c:v>0.33262619999999998</c:v>
                </c:pt>
                <c:pt idx="51438">
                  <c:v>0.33259670000000002</c:v>
                </c:pt>
                <c:pt idx="51439">
                  <c:v>0.33256720000000001</c:v>
                </c:pt>
                <c:pt idx="51440">
                  <c:v>0.33253779999999999</c:v>
                </c:pt>
                <c:pt idx="51441">
                  <c:v>0.33250839999999998</c:v>
                </c:pt>
                <c:pt idx="51442">
                  <c:v>0.33247890000000002</c:v>
                </c:pt>
                <c:pt idx="51443">
                  <c:v>0.33244950000000001</c:v>
                </c:pt>
                <c:pt idx="51444">
                  <c:v>0.3324201</c:v>
                </c:pt>
                <c:pt idx="51445">
                  <c:v>0.33239069999999998</c:v>
                </c:pt>
                <c:pt idx="51446">
                  <c:v>0.33236130000000003</c:v>
                </c:pt>
                <c:pt idx="51447">
                  <c:v>0.33233200000000002</c:v>
                </c:pt>
                <c:pt idx="51448">
                  <c:v>0.3323026</c:v>
                </c:pt>
                <c:pt idx="51449">
                  <c:v>0.33227319999999999</c:v>
                </c:pt>
                <c:pt idx="51450">
                  <c:v>0.33224389999999998</c:v>
                </c:pt>
                <c:pt idx="51451">
                  <c:v>0.33221460000000003</c:v>
                </c:pt>
                <c:pt idx="51452">
                  <c:v>0.33218530000000002</c:v>
                </c:pt>
                <c:pt idx="51453">
                  <c:v>0.33215600000000001</c:v>
                </c:pt>
                <c:pt idx="51454">
                  <c:v>0.3321267</c:v>
                </c:pt>
                <c:pt idx="51455">
                  <c:v>0.33209739999999999</c:v>
                </c:pt>
                <c:pt idx="51456">
                  <c:v>0.33206809999999998</c:v>
                </c:pt>
                <c:pt idx="51457">
                  <c:v>0.33203880000000002</c:v>
                </c:pt>
                <c:pt idx="51458">
                  <c:v>0.33200960000000002</c:v>
                </c:pt>
                <c:pt idx="51459">
                  <c:v>0.33198040000000001</c:v>
                </c:pt>
                <c:pt idx="51460">
                  <c:v>0.3319511</c:v>
                </c:pt>
                <c:pt idx="51461">
                  <c:v>0.33192189999999999</c:v>
                </c:pt>
                <c:pt idx="51462">
                  <c:v>0.33189269999999998</c:v>
                </c:pt>
                <c:pt idx="51463">
                  <c:v>0.33186349999999998</c:v>
                </c:pt>
                <c:pt idx="51464">
                  <c:v>0.33183430000000003</c:v>
                </c:pt>
                <c:pt idx="51465">
                  <c:v>0.33180520000000002</c:v>
                </c:pt>
                <c:pt idx="51466">
                  <c:v>0.33177600000000002</c:v>
                </c:pt>
                <c:pt idx="51467">
                  <c:v>0.33174690000000001</c:v>
                </c:pt>
                <c:pt idx="51468">
                  <c:v>0.3317177</c:v>
                </c:pt>
                <c:pt idx="51469">
                  <c:v>0.3316886</c:v>
                </c:pt>
                <c:pt idx="51470">
                  <c:v>0.3316595</c:v>
                </c:pt>
                <c:pt idx="51471">
                  <c:v>0.33163039999999999</c:v>
                </c:pt>
                <c:pt idx="51472">
                  <c:v>0.33160129999999999</c:v>
                </c:pt>
                <c:pt idx="51473">
                  <c:v>0.33157219999999998</c:v>
                </c:pt>
                <c:pt idx="51474">
                  <c:v>0.33154309999999998</c:v>
                </c:pt>
                <c:pt idx="51475">
                  <c:v>0.33151409999999998</c:v>
                </c:pt>
                <c:pt idx="51476">
                  <c:v>0.33148499999999997</c:v>
                </c:pt>
                <c:pt idx="51477">
                  <c:v>0.33145599999999997</c:v>
                </c:pt>
                <c:pt idx="51478">
                  <c:v>0.33142690000000002</c:v>
                </c:pt>
                <c:pt idx="51479">
                  <c:v>0.33139790000000002</c:v>
                </c:pt>
                <c:pt idx="51480">
                  <c:v>0.33136890000000002</c:v>
                </c:pt>
                <c:pt idx="51481">
                  <c:v>0.33133990000000002</c:v>
                </c:pt>
                <c:pt idx="51482">
                  <c:v>0.33131090000000002</c:v>
                </c:pt>
                <c:pt idx="51483">
                  <c:v>0.33128200000000002</c:v>
                </c:pt>
                <c:pt idx="51484">
                  <c:v>0.33125300000000002</c:v>
                </c:pt>
                <c:pt idx="51485">
                  <c:v>0.33122410000000002</c:v>
                </c:pt>
                <c:pt idx="51486">
                  <c:v>0.33119510000000002</c:v>
                </c:pt>
                <c:pt idx="51487">
                  <c:v>0.33116620000000002</c:v>
                </c:pt>
                <c:pt idx="51488">
                  <c:v>0.33113730000000002</c:v>
                </c:pt>
                <c:pt idx="51489">
                  <c:v>0.33110840000000002</c:v>
                </c:pt>
                <c:pt idx="51490">
                  <c:v>0.33107950000000003</c:v>
                </c:pt>
                <c:pt idx="51491">
                  <c:v>0.33105059999999997</c:v>
                </c:pt>
                <c:pt idx="51492">
                  <c:v>0.33102169999999997</c:v>
                </c:pt>
                <c:pt idx="51493">
                  <c:v>0.33099279999999998</c:v>
                </c:pt>
                <c:pt idx="51494">
                  <c:v>0.33096399999999998</c:v>
                </c:pt>
                <c:pt idx="51495">
                  <c:v>0.33093509999999998</c:v>
                </c:pt>
                <c:pt idx="51496">
                  <c:v>0.33090629999999999</c:v>
                </c:pt>
                <c:pt idx="51497">
                  <c:v>0.33087749999999999</c:v>
                </c:pt>
                <c:pt idx="51498">
                  <c:v>0.33084859999999999</c:v>
                </c:pt>
                <c:pt idx="51499">
                  <c:v>0.3308198</c:v>
                </c:pt>
                <c:pt idx="51500">
                  <c:v>0.3307911</c:v>
                </c:pt>
                <c:pt idx="51501">
                  <c:v>0.33076230000000001</c:v>
                </c:pt>
                <c:pt idx="51502">
                  <c:v>0.33073350000000001</c:v>
                </c:pt>
                <c:pt idx="51503">
                  <c:v>0.33070470000000002</c:v>
                </c:pt>
                <c:pt idx="51504">
                  <c:v>0.33067600000000003</c:v>
                </c:pt>
                <c:pt idx="51505">
                  <c:v>0.33064729999999998</c:v>
                </c:pt>
                <c:pt idx="51506">
                  <c:v>0.33061849999999998</c:v>
                </c:pt>
                <c:pt idx="51507">
                  <c:v>0.33058979999999999</c:v>
                </c:pt>
                <c:pt idx="51508">
                  <c:v>0.3305611</c:v>
                </c:pt>
                <c:pt idx="51509">
                  <c:v>0.3305324</c:v>
                </c:pt>
                <c:pt idx="51510">
                  <c:v>0.33050370000000001</c:v>
                </c:pt>
                <c:pt idx="51511">
                  <c:v>0.33047500000000002</c:v>
                </c:pt>
                <c:pt idx="51512">
                  <c:v>0.33044639999999997</c:v>
                </c:pt>
                <c:pt idx="51513">
                  <c:v>0.33041769999999998</c:v>
                </c:pt>
                <c:pt idx="51514">
                  <c:v>0.33038909999999999</c:v>
                </c:pt>
                <c:pt idx="51515">
                  <c:v>0.3303604</c:v>
                </c:pt>
                <c:pt idx="51516">
                  <c:v>0.33033180000000001</c:v>
                </c:pt>
                <c:pt idx="51517">
                  <c:v>0.33030320000000002</c:v>
                </c:pt>
                <c:pt idx="51518">
                  <c:v>0.33027459999999997</c:v>
                </c:pt>
                <c:pt idx="51519">
                  <c:v>0.33024599999999998</c:v>
                </c:pt>
                <c:pt idx="51520">
                  <c:v>0.33021739999999999</c:v>
                </c:pt>
                <c:pt idx="51521">
                  <c:v>0.3301888</c:v>
                </c:pt>
                <c:pt idx="51522">
                  <c:v>0.33016030000000002</c:v>
                </c:pt>
                <c:pt idx="51523">
                  <c:v>0.33013169999999997</c:v>
                </c:pt>
                <c:pt idx="51524">
                  <c:v>0.33010319999999999</c:v>
                </c:pt>
                <c:pt idx="51525">
                  <c:v>0.3300747</c:v>
                </c:pt>
                <c:pt idx="51526">
                  <c:v>0.33004610000000001</c:v>
                </c:pt>
                <c:pt idx="51527">
                  <c:v>0.33001760000000002</c:v>
                </c:pt>
                <c:pt idx="51528">
                  <c:v>0.32998909999999998</c:v>
                </c:pt>
                <c:pt idx="51529">
                  <c:v>0.32996059999999999</c:v>
                </c:pt>
                <c:pt idx="51530">
                  <c:v>0.32993220000000001</c:v>
                </c:pt>
                <c:pt idx="51531">
                  <c:v>0.32990370000000002</c:v>
                </c:pt>
                <c:pt idx="51532">
                  <c:v>0.32987519999999998</c:v>
                </c:pt>
                <c:pt idx="51533">
                  <c:v>0.3298468</c:v>
                </c:pt>
                <c:pt idx="51534">
                  <c:v>0.32981830000000001</c:v>
                </c:pt>
                <c:pt idx="51535">
                  <c:v>0.32978990000000002</c:v>
                </c:pt>
                <c:pt idx="51536">
                  <c:v>0.32976149999999999</c:v>
                </c:pt>
                <c:pt idx="51537">
                  <c:v>0.3297331</c:v>
                </c:pt>
                <c:pt idx="51538">
                  <c:v>0.32970470000000002</c:v>
                </c:pt>
                <c:pt idx="51539">
                  <c:v>0.32967629999999998</c:v>
                </c:pt>
                <c:pt idx="51540">
                  <c:v>0.32964789999999999</c:v>
                </c:pt>
                <c:pt idx="51541">
                  <c:v>0.32961950000000001</c:v>
                </c:pt>
                <c:pt idx="51542">
                  <c:v>0.32959119999999997</c:v>
                </c:pt>
                <c:pt idx="51543">
                  <c:v>0.32956279999999999</c:v>
                </c:pt>
                <c:pt idx="51544">
                  <c:v>0.32953450000000001</c:v>
                </c:pt>
                <c:pt idx="51545">
                  <c:v>0.32950620000000003</c:v>
                </c:pt>
                <c:pt idx="51546">
                  <c:v>0.32947779999999999</c:v>
                </c:pt>
                <c:pt idx="51547">
                  <c:v>0.32944950000000001</c:v>
                </c:pt>
                <c:pt idx="51548">
                  <c:v>0.32942129999999997</c:v>
                </c:pt>
                <c:pt idx="51549">
                  <c:v>0.32939299999999999</c:v>
                </c:pt>
                <c:pt idx="51550">
                  <c:v>0.32936470000000001</c:v>
                </c:pt>
                <c:pt idx="51551">
                  <c:v>0.32933639999999997</c:v>
                </c:pt>
                <c:pt idx="51552">
                  <c:v>0.3293082</c:v>
                </c:pt>
                <c:pt idx="51553">
                  <c:v>0.32927990000000001</c:v>
                </c:pt>
                <c:pt idx="51554">
                  <c:v>0.32925169999999998</c:v>
                </c:pt>
                <c:pt idx="51555">
                  <c:v>0.3292235</c:v>
                </c:pt>
                <c:pt idx="51556">
                  <c:v>0.32919530000000002</c:v>
                </c:pt>
                <c:pt idx="51557">
                  <c:v>0.32916709999999999</c:v>
                </c:pt>
                <c:pt idx="51558">
                  <c:v>0.32913890000000001</c:v>
                </c:pt>
                <c:pt idx="51559">
                  <c:v>0.32911069999999998</c:v>
                </c:pt>
                <c:pt idx="51560">
                  <c:v>0.3290825</c:v>
                </c:pt>
                <c:pt idx="51561">
                  <c:v>0.32905440000000002</c:v>
                </c:pt>
                <c:pt idx="51562">
                  <c:v>0.32902619999999999</c:v>
                </c:pt>
                <c:pt idx="51563">
                  <c:v>0.32899810000000002</c:v>
                </c:pt>
                <c:pt idx="51564">
                  <c:v>0.32896989999999998</c:v>
                </c:pt>
                <c:pt idx="51565">
                  <c:v>0.32894180000000001</c:v>
                </c:pt>
                <c:pt idx="51566">
                  <c:v>0.32891369999999998</c:v>
                </c:pt>
                <c:pt idx="51567">
                  <c:v>0.3288856</c:v>
                </c:pt>
                <c:pt idx="51568">
                  <c:v>0.32885750000000002</c:v>
                </c:pt>
                <c:pt idx="51569">
                  <c:v>0.32882939999999999</c:v>
                </c:pt>
                <c:pt idx="51570">
                  <c:v>0.32880130000000002</c:v>
                </c:pt>
                <c:pt idx="51571">
                  <c:v>0.32877329999999999</c:v>
                </c:pt>
                <c:pt idx="51572">
                  <c:v>0.32874520000000002</c:v>
                </c:pt>
                <c:pt idx="51573">
                  <c:v>0.32871719999999999</c:v>
                </c:pt>
                <c:pt idx="51574">
                  <c:v>0.32868910000000001</c:v>
                </c:pt>
                <c:pt idx="51575">
                  <c:v>0.32866109999999998</c:v>
                </c:pt>
                <c:pt idx="51576">
                  <c:v>0.32863310000000001</c:v>
                </c:pt>
                <c:pt idx="51577">
                  <c:v>0.32860509999999998</c:v>
                </c:pt>
                <c:pt idx="51578">
                  <c:v>0.32857710000000001</c:v>
                </c:pt>
                <c:pt idx="51579">
                  <c:v>0.32854909999999998</c:v>
                </c:pt>
                <c:pt idx="51580">
                  <c:v>0.32852110000000001</c:v>
                </c:pt>
                <c:pt idx="51581">
                  <c:v>0.32849309999999998</c:v>
                </c:pt>
                <c:pt idx="51582">
                  <c:v>0.32846520000000001</c:v>
                </c:pt>
                <c:pt idx="51583">
                  <c:v>0.32843719999999998</c:v>
                </c:pt>
                <c:pt idx="51584">
                  <c:v>0.32840930000000002</c:v>
                </c:pt>
                <c:pt idx="51585">
                  <c:v>0.32838139999999999</c:v>
                </c:pt>
                <c:pt idx="51586">
                  <c:v>0.32835340000000002</c:v>
                </c:pt>
                <c:pt idx="51587">
                  <c:v>0.32832549999999999</c:v>
                </c:pt>
                <c:pt idx="51588">
                  <c:v>0.32829760000000002</c:v>
                </c:pt>
                <c:pt idx="51589">
                  <c:v>0.3282697</c:v>
                </c:pt>
                <c:pt idx="51590">
                  <c:v>0.32824179999999997</c:v>
                </c:pt>
                <c:pt idx="51591">
                  <c:v>0.32821400000000001</c:v>
                </c:pt>
                <c:pt idx="51592">
                  <c:v>0.32818609999999998</c:v>
                </c:pt>
                <c:pt idx="51593">
                  <c:v>0.32815820000000001</c:v>
                </c:pt>
                <c:pt idx="51594">
                  <c:v>0.32813039999999999</c:v>
                </c:pt>
                <c:pt idx="51595">
                  <c:v>0.32810260000000002</c:v>
                </c:pt>
                <c:pt idx="51596">
                  <c:v>0.3280747</c:v>
                </c:pt>
                <c:pt idx="51597">
                  <c:v>0.32804689999999997</c:v>
                </c:pt>
                <c:pt idx="51598">
                  <c:v>0.32801910000000001</c:v>
                </c:pt>
                <c:pt idx="51599">
                  <c:v>0.32799129999999999</c:v>
                </c:pt>
                <c:pt idx="51600">
                  <c:v>0.32796350000000002</c:v>
                </c:pt>
                <c:pt idx="51601">
                  <c:v>0.3279338</c:v>
                </c:pt>
                <c:pt idx="51602">
                  <c:v>0.32790399999999997</c:v>
                </c:pt>
                <c:pt idx="51603">
                  <c:v>0.32787440000000001</c:v>
                </c:pt>
                <c:pt idx="51604">
                  <c:v>0.32784469999999999</c:v>
                </c:pt>
                <c:pt idx="51605">
                  <c:v>0.32781510000000003</c:v>
                </c:pt>
                <c:pt idx="51606">
                  <c:v>0.32778550000000001</c:v>
                </c:pt>
                <c:pt idx="51607">
                  <c:v>0.32775589999999999</c:v>
                </c:pt>
                <c:pt idx="51608">
                  <c:v>0.32772639999999997</c:v>
                </c:pt>
                <c:pt idx="51609">
                  <c:v>0.32769690000000001</c:v>
                </c:pt>
                <c:pt idx="51610">
                  <c:v>0.3276674</c:v>
                </c:pt>
                <c:pt idx="51611">
                  <c:v>0.32763789999999998</c:v>
                </c:pt>
                <c:pt idx="51612">
                  <c:v>0.32760850000000002</c:v>
                </c:pt>
                <c:pt idx="51613">
                  <c:v>0.32757910000000001</c:v>
                </c:pt>
                <c:pt idx="51614">
                  <c:v>0.3275497</c:v>
                </c:pt>
                <c:pt idx="51615">
                  <c:v>0.32752029999999999</c:v>
                </c:pt>
                <c:pt idx="51616">
                  <c:v>0.32749089999999997</c:v>
                </c:pt>
                <c:pt idx="51617">
                  <c:v>0.32746160000000002</c:v>
                </c:pt>
                <c:pt idx="51618">
                  <c:v>0.32743220000000001</c:v>
                </c:pt>
                <c:pt idx="51619">
                  <c:v>0.3274029</c:v>
                </c:pt>
                <c:pt idx="51620">
                  <c:v>0.32737369999999999</c:v>
                </c:pt>
                <c:pt idx="51621">
                  <c:v>0.32734439999999998</c:v>
                </c:pt>
                <c:pt idx="51622">
                  <c:v>0.32731519999999997</c:v>
                </c:pt>
                <c:pt idx="51623">
                  <c:v>0.32728590000000002</c:v>
                </c:pt>
                <c:pt idx="51624">
                  <c:v>0.32725670000000001</c:v>
                </c:pt>
                <c:pt idx="51625">
                  <c:v>0.3272275</c:v>
                </c:pt>
                <c:pt idx="51626">
                  <c:v>0.3271983</c:v>
                </c:pt>
                <c:pt idx="51627">
                  <c:v>0.32716919999999999</c:v>
                </c:pt>
                <c:pt idx="51628">
                  <c:v>0.32713999999999999</c:v>
                </c:pt>
                <c:pt idx="51629">
                  <c:v>0.32711089999999998</c:v>
                </c:pt>
                <c:pt idx="51630">
                  <c:v>0.32708179999999998</c:v>
                </c:pt>
                <c:pt idx="51631">
                  <c:v>0.32705269999999997</c:v>
                </c:pt>
                <c:pt idx="51632">
                  <c:v>0.32702360000000003</c:v>
                </c:pt>
                <c:pt idx="51633">
                  <c:v>0.32699450000000002</c:v>
                </c:pt>
                <c:pt idx="51634">
                  <c:v>0.32696550000000002</c:v>
                </c:pt>
                <c:pt idx="51635">
                  <c:v>0.32693650000000002</c:v>
                </c:pt>
                <c:pt idx="51636">
                  <c:v>0.32690740000000001</c:v>
                </c:pt>
                <c:pt idx="51637">
                  <c:v>0.32687840000000001</c:v>
                </c:pt>
                <c:pt idx="51638">
                  <c:v>0.32684940000000001</c:v>
                </c:pt>
                <c:pt idx="51639">
                  <c:v>0.32682050000000001</c:v>
                </c:pt>
                <c:pt idx="51640">
                  <c:v>0.32679150000000001</c:v>
                </c:pt>
                <c:pt idx="51641">
                  <c:v>0.32676260000000001</c:v>
                </c:pt>
                <c:pt idx="51642">
                  <c:v>0.32673360000000001</c:v>
                </c:pt>
                <c:pt idx="51643">
                  <c:v>0.32670470000000001</c:v>
                </c:pt>
                <c:pt idx="51644">
                  <c:v>0.32667580000000002</c:v>
                </c:pt>
                <c:pt idx="51645">
                  <c:v>0.32664690000000002</c:v>
                </c:pt>
                <c:pt idx="51646">
                  <c:v>0.32661800000000002</c:v>
                </c:pt>
                <c:pt idx="51647">
                  <c:v>0.32658920000000002</c:v>
                </c:pt>
                <c:pt idx="51648">
                  <c:v>0.32656030000000003</c:v>
                </c:pt>
                <c:pt idx="51649">
                  <c:v>0.32653149999999997</c:v>
                </c:pt>
                <c:pt idx="51650">
                  <c:v>0.32650269999999998</c:v>
                </c:pt>
                <c:pt idx="51651">
                  <c:v>0.32647389999999998</c:v>
                </c:pt>
                <c:pt idx="51652">
                  <c:v>0.32644509999999999</c:v>
                </c:pt>
                <c:pt idx="51653">
                  <c:v>0.3264164</c:v>
                </c:pt>
                <c:pt idx="51654">
                  <c:v>0.3263876</c:v>
                </c:pt>
                <c:pt idx="51655">
                  <c:v>0.32635890000000001</c:v>
                </c:pt>
                <c:pt idx="51656">
                  <c:v>0.32633010000000001</c:v>
                </c:pt>
                <c:pt idx="51657">
                  <c:v>0.32630140000000002</c:v>
                </c:pt>
                <c:pt idx="51658">
                  <c:v>0.32627270000000003</c:v>
                </c:pt>
                <c:pt idx="51659">
                  <c:v>0.32624399999999998</c:v>
                </c:pt>
                <c:pt idx="51660">
                  <c:v>0.32621529999999999</c:v>
                </c:pt>
                <c:pt idx="51661">
                  <c:v>0.3261867</c:v>
                </c:pt>
                <c:pt idx="51662">
                  <c:v>0.326158</c:v>
                </c:pt>
                <c:pt idx="51663">
                  <c:v>0.32612940000000001</c:v>
                </c:pt>
                <c:pt idx="51664">
                  <c:v>0.32610080000000002</c:v>
                </c:pt>
                <c:pt idx="51665">
                  <c:v>0.32607219999999998</c:v>
                </c:pt>
                <c:pt idx="51666">
                  <c:v>0.32604349999999999</c:v>
                </c:pt>
                <c:pt idx="51667">
                  <c:v>0.326015</c:v>
                </c:pt>
                <c:pt idx="51668">
                  <c:v>0.32598640000000001</c:v>
                </c:pt>
                <c:pt idx="51669">
                  <c:v>0.32595780000000002</c:v>
                </c:pt>
                <c:pt idx="51670">
                  <c:v>0.32592929999999998</c:v>
                </c:pt>
                <c:pt idx="51671">
                  <c:v>0.32590079999999999</c:v>
                </c:pt>
                <c:pt idx="51672">
                  <c:v>0.3258722</c:v>
                </c:pt>
                <c:pt idx="51673">
                  <c:v>0.32584370000000001</c:v>
                </c:pt>
                <c:pt idx="51674">
                  <c:v>0.32581520000000003</c:v>
                </c:pt>
                <c:pt idx="51675">
                  <c:v>0.32578669999999998</c:v>
                </c:pt>
                <c:pt idx="51676">
                  <c:v>0.3257583</c:v>
                </c:pt>
                <c:pt idx="51677">
                  <c:v>0.32572980000000001</c:v>
                </c:pt>
                <c:pt idx="51678">
                  <c:v>0.32570139999999997</c:v>
                </c:pt>
                <c:pt idx="51679">
                  <c:v>0.32567299999999999</c:v>
                </c:pt>
                <c:pt idx="51680">
                  <c:v>0.3256445</c:v>
                </c:pt>
                <c:pt idx="51681">
                  <c:v>0.32561610000000002</c:v>
                </c:pt>
                <c:pt idx="51682">
                  <c:v>0.32558769999999998</c:v>
                </c:pt>
                <c:pt idx="51683">
                  <c:v>0.3255593</c:v>
                </c:pt>
                <c:pt idx="51684">
                  <c:v>0.32553100000000001</c:v>
                </c:pt>
                <c:pt idx="51685">
                  <c:v>0.32550259999999998</c:v>
                </c:pt>
                <c:pt idx="51686">
                  <c:v>0.32547429999999999</c:v>
                </c:pt>
                <c:pt idx="51687">
                  <c:v>0.32544590000000001</c:v>
                </c:pt>
                <c:pt idx="51688">
                  <c:v>0.32541759999999997</c:v>
                </c:pt>
                <c:pt idx="51689">
                  <c:v>0.32538929999999999</c:v>
                </c:pt>
                <c:pt idx="51690">
                  <c:v>0.32536100000000001</c:v>
                </c:pt>
                <c:pt idx="51691">
                  <c:v>0.32533269999999997</c:v>
                </c:pt>
                <c:pt idx="51692">
                  <c:v>0.32530439999999999</c:v>
                </c:pt>
                <c:pt idx="51693">
                  <c:v>0.32527620000000002</c:v>
                </c:pt>
                <c:pt idx="51694">
                  <c:v>0.32524789999999998</c:v>
                </c:pt>
                <c:pt idx="51695">
                  <c:v>0.3252197</c:v>
                </c:pt>
                <c:pt idx="51696">
                  <c:v>0.32519140000000002</c:v>
                </c:pt>
                <c:pt idx="51697">
                  <c:v>0.32516319999999999</c:v>
                </c:pt>
                <c:pt idx="51698">
                  <c:v>0.32513500000000001</c:v>
                </c:pt>
                <c:pt idx="51699">
                  <c:v>0.32510679999999997</c:v>
                </c:pt>
                <c:pt idx="51700">
                  <c:v>0.3250786</c:v>
                </c:pt>
                <c:pt idx="51701">
                  <c:v>0.32505050000000002</c:v>
                </c:pt>
                <c:pt idx="51702">
                  <c:v>0.32502229999999999</c:v>
                </c:pt>
                <c:pt idx="51703">
                  <c:v>0.32499420000000001</c:v>
                </c:pt>
                <c:pt idx="51704">
                  <c:v>0.32496599999999998</c:v>
                </c:pt>
                <c:pt idx="51705">
                  <c:v>0.3249379</c:v>
                </c:pt>
                <c:pt idx="51706">
                  <c:v>0.32490980000000003</c:v>
                </c:pt>
                <c:pt idx="51707">
                  <c:v>0.3248817</c:v>
                </c:pt>
                <c:pt idx="51708">
                  <c:v>0.32485360000000002</c:v>
                </c:pt>
                <c:pt idx="51709">
                  <c:v>0.32482559999999999</c:v>
                </c:pt>
                <c:pt idx="51710">
                  <c:v>0.32479750000000002</c:v>
                </c:pt>
                <c:pt idx="51711">
                  <c:v>0.32476939999999999</c:v>
                </c:pt>
                <c:pt idx="51712">
                  <c:v>0.32474140000000001</c:v>
                </c:pt>
                <c:pt idx="51713">
                  <c:v>0.32471329999999998</c:v>
                </c:pt>
                <c:pt idx="51714">
                  <c:v>0.32468530000000001</c:v>
                </c:pt>
                <c:pt idx="51715">
                  <c:v>0.32465729999999998</c:v>
                </c:pt>
                <c:pt idx="51716">
                  <c:v>0.32462930000000001</c:v>
                </c:pt>
                <c:pt idx="51717">
                  <c:v>0.32460139999999998</c:v>
                </c:pt>
                <c:pt idx="51718">
                  <c:v>0.32457340000000001</c:v>
                </c:pt>
                <c:pt idx="51719">
                  <c:v>0.32454539999999998</c:v>
                </c:pt>
                <c:pt idx="51720">
                  <c:v>0.32451750000000001</c:v>
                </c:pt>
                <c:pt idx="51721">
                  <c:v>0.32448949999999999</c:v>
                </c:pt>
                <c:pt idx="51722">
                  <c:v>0.32446160000000002</c:v>
                </c:pt>
                <c:pt idx="51723">
                  <c:v>0.32443369999999999</c:v>
                </c:pt>
                <c:pt idx="51724">
                  <c:v>0.32440580000000002</c:v>
                </c:pt>
                <c:pt idx="51725">
                  <c:v>0.3243779</c:v>
                </c:pt>
                <c:pt idx="51726">
                  <c:v>0.32435000000000003</c:v>
                </c:pt>
                <c:pt idx="51727">
                  <c:v>0.3243221</c:v>
                </c:pt>
                <c:pt idx="51728">
                  <c:v>0.32429429999999998</c:v>
                </c:pt>
                <c:pt idx="51729">
                  <c:v>0.32426640000000001</c:v>
                </c:pt>
                <c:pt idx="51730">
                  <c:v>0.32423859999999999</c:v>
                </c:pt>
                <c:pt idx="51731">
                  <c:v>0.32421070000000002</c:v>
                </c:pt>
                <c:pt idx="51732">
                  <c:v>0.3241829</c:v>
                </c:pt>
                <c:pt idx="51733">
                  <c:v>0.32415509999999997</c:v>
                </c:pt>
                <c:pt idx="51734">
                  <c:v>0.32412730000000001</c:v>
                </c:pt>
                <c:pt idx="51735">
                  <c:v>0.32409949999999998</c:v>
                </c:pt>
                <c:pt idx="51736">
                  <c:v>0.32407180000000002</c:v>
                </c:pt>
                <c:pt idx="51737">
                  <c:v>0.324044</c:v>
                </c:pt>
                <c:pt idx="51738">
                  <c:v>0.32401619999999998</c:v>
                </c:pt>
                <c:pt idx="51739">
                  <c:v>0.32398850000000001</c:v>
                </c:pt>
                <c:pt idx="51740">
                  <c:v>0.32396079999999999</c:v>
                </c:pt>
                <c:pt idx="51741">
                  <c:v>0.32393300000000003</c:v>
                </c:pt>
                <c:pt idx="51742">
                  <c:v>0.32390530000000001</c:v>
                </c:pt>
                <c:pt idx="51743">
                  <c:v>0.32387759999999999</c:v>
                </c:pt>
                <c:pt idx="51744">
                  <c:v>0.32384990000000002</c:v>
                </c:pt>
                <c:pt idx="51745">
                  <c:v>0.32382230000000001</c:v>
                </c:pt>
                <c:pt idx="51746">
                  <c:v>0.32379459999999999</c:v>
                </c:pt>
                <c:pt idx="51747">
                  <c:v>0.32376690000000002</c:v>
                </c:pt>
                <c:pt idx="51748">
                  <c:v>0.32373930000000001</c:v>
                </c:pt>
                <c:pt idx="51749">
                  <c:v>0.32371169999999999</c:v>
                </c:pt>
                <c:pt idx="51750">
                  <c:v>0.32368400000000003</c:v>
                </c:pt>
                <c:pt idx="51751">
                  <c:v>0.32365640000000001</c:v>
                </c:pt>
                <c:pt idx="51752">
                  <c:v>0.32362879999999999</c:v>
                </c:pt>
                <c:pt idx="51753">
                  <c:v>0.32360119999999998</c:v>
                </c:pt>
                <c:pt idx="51754">
                  <c:v>0.32357360000000002</c:v>
                </c:pt>
                <c:pt idx="51755">
                  <c:v>0.3235461</c:v>
                </c:pt>
                <c:pt idx="51756">
                  <c:v>0.32351849999999999</c:v>
                </c:pt>
                <c:pt idx="51757">
                  <c:v>0.32349090000000003</c:v>
                </c:pt>
                <c:pt idx="51758">
                  <c:v>0.32346340000000001</c:v>
                </c:pt>
                <c:pt idx="51759">
                  <c:v>0.3234359</c:v>
                </c:pt>
                <c:pt idx="51760">
                  <c:v>0.32340839999999998</c:v>
                </c:pt>
                <c:pt idx="51761">
                  <c:v>0.32338090000000003</c:v>
                </c:pt>
                <c:pt idx="51762">
                  <c:v>0.32335340000000001</c:v>
                </c:pt>
                <c:pt idx="51763">
                  <c:v>0.3233259</c:v>
                </c:pt>
                <c:pt idx="51764">
                  <c:v>0.32329839999999999</c:v>
                </c:pt>
                <c:pt idx="51765">
                  <c:v>0.32327090000000003</c:v>
                </c:pt>
                <c:pt idx="51766">
                  <c:v>0.32324350000000002</c:v>
                </c:pt>
                <c:pt idx="51767">
                  <c:v>0.323216</c:v>
                </c:pt>
                <c:pt idx="51768">
                  <c:v>0.32318859999999999</c:v>
                </c:pt>
                <c:pt idx="51769">
                  <c:v>0.32316119999999998</c:v>
                </c:pt>
                <c:pt idx="51770">
                  <c:v>0.32313370000000002</c:v>
                </c:pt>
                <c:pt idx="51771">
                  <c:v>0.32310630000000001</c:v>
                </c:pt>
                <c:pt idx="51772">
                  <c:v>0.3230789</c:v>
                </c:pt>
                <c:pt idx="51773">
                  <c:v>0.32305149999999999</c:v>
                </c:pt>
                <c:pt idx="51774">
                  <c:v>0.32302419999999998</c:v>
                </c:pt>
                <c:pt idx="51775">
                  <c:v>0.32299679999999997</c:v>
                </c:pt>
                <c:pt idx="51776">
                  <c:v>0.32296940000000002</c:v>
                </c:pt>
                <c:pt idx="51777">
                  <c:v>0.32294210000000001</c:v>
                </c:pt>
                <c:pt idx="51778">
                  <c:v>0.3229147</c:v>
                </c:pt>
                <c:pt idx="51779">
                  <c:v>0.32288739999999999</c:v>
                </c:pt>
                <c:pt idx="51780">
                  <c:v>0.32286009999999998</c:v>
                </c:pt>
                <c:pt idx="51781">
                  <c:v>0.32283279999999998</c:v>
                </c:pt>
                <c:pt idx="51782">
                  <c:v>0.32280550000000002</c:v>
                </c:pt>
                <c:pt idx="51783">
                  <c:v>0.32277820000000002</c:v>
                </c:pt>
                <c:pt idx="51784">
                  <c:v>0.32275090000000001</c:v>
                </c:pt>
                <c:pt idx="51785">
                  <c:v>0.3227237</c:v>
                </c:pt>
                <c:pt idx="51786">
                  <c:v>0.32269639999999999</c:v>
                </c:pt>
                <c:pt idx="51787">
                  <c:v>0.32266909999999999</c:v>
                </c:pt>
                <c:pt idx="51788">
                  <c:v>0.32264189999999998</c:v>
                </c:pt>
                <c:pt idx="51789">
                  <c:v>0.32261469999999998</c:v>
                </c:pt>
                <c:pt idx="51790">
                  <c:v>0.32258750000000003</c:v>
                </c:pt>
                <c:pt idx="51791">
                  <c:v>0.32256030000000002</c:v>
                </c:pt>
                <c:pt idx="51792">
                  <c:v>0.32253300000000001</c:v>
                </c:pt>
                <c:pt idx="51793">
                  <c:v>0.32250590000000001</c:v>
                </c:pt>
                <c:pt idx="51794">
                  <c:v>0.32247870000000001</c:v>
                </c:pt>
                <c:pt idx="51795">
                  <c:v>0.3224515</c:v>
                </c:pt>
                <c:pt idx="51796">
                  <c:v>0.3224244</c:v>
                </c:pt>
                <c:pt idx="51797">
                  <c:v>0.32239719999999999</c:v>
                </c:pt>
                <c:pt idx="51798">
                  <c:v>0.32237009999999999</c:v>
                </c:pt>
                <c:pt idx="51799">
                  <c:v>0.32234289999999999</c:v>
                </c:pt>
                <c:pt idx="51800">
                  <c:v>0.32231579999999999</c:v>
                </c:pt>
                <c:pt idx="51801">
                  <c:v>0.32228869999999998</c:v>
                </c:pt>
                <c:pt idx="51802">
                  <c:v>0.32226159999999998</c:v>
                </c:pt>
                <c:pt idx="51803">
                  <c:v>0.32223449999999998</c:v>
                </c:pt>
                <c:pt idx="51804">
                  <c:v>0.32220739999999998</c:v>
                </c:pt>
                <c:pt idx="51805">
                  <c:v>0.32218039999999998</c:v>
                </c:pt>
                <c:pt idx="51806">
                  <c:v>0.32215329999999998</c:v>
                </c:pt>
                <c:pt idx="51807">
                  <c:v>0.32212619999999997</c:v>
                </c:pt>
                <c:pt idx="51808">
                  <c:v>0.32209919999999997</c:v>
                </c:pt>
                <c:pt idx="51809">
                  <c:v>0.32207219999999998</c:v>
                </c:pt>
                <c:pt idx="51810">
                  <c:v>0.32204509999999997</c:v>
                </c:pt>
                <c:pt idx="51811">
                  <c:v>0.32201809999999997</c:v>
                </c:pt>
                <c:pt idx="51812">
                  <c:v>0.32199109999999997</c:v>
                </c:pt>
                <c:pt idx="51813">
                  <c:v>0.32196409999999998</c:v>
                </c:pt>
                <c:pt idx="51814">
                  <c:v>0.32193719999999998</c:v>
                </c:pt>
                <c:pt idx="51815">
                  <c:v>0.32191019999999998</c:v>
                </c:pt>
                <c:pt idx="51816">
                  <c:v>0.32188319999999998</c:v>
                </c:pt>
                <c:pt idx="51817">
                  <c:v>0.32185629999999998</c:v>
                </c:pt>
                <c:pt idx="51818">
                  <c:v>0.32182929999999998</c:v>
                </c:pt>
                <c:pt idx="51819">
                  <c:v>0.32180239999999999</c:v>
                </c:pt>
                <c:pt idx="51820">
                  <c:v>0.32177549999999999</c:v>
                </c:pt>
                <c:pt idx="51821">
                  <c:v>0.3217486</c:v>
                </c:pt>
                <c:pt idx="51822">
                  <c:v>0.3217216</c:v>
                </c:pt>
                <c:pt idx="51823">
                  <c:v>0.3216947</c:v>
                </c:pt>
                <c:pt idx="51824">
                  <c:v>0.32166790000000001</c:v>
                </c:pt>
                <c:pt idx="51825">
                  <c:v>0.32164100000000001</c:v>
                </c:pt>
                <c:pt idx="51826">
                  <c:v>0.32161410000000001</c:v>
                </c:pt>
                <c:pt idx="51827">
                  <c:v>0.32158720000000002</c:v>
                </c:pt>
                <c:pt idx="51828">
                  <c:v>0.32156040000000002</c:v>
                </c:pt>
                <c:pt idx="51829">
                  <c:v>0.32153350000000003</c:v>
                </c:pt>
                <c:pt idx="51830">
                  <c:v>0.32150669999999998</c:v>
                </c:pt>
                <c:pt idx="51831">
                  <c:v>0.32147989999999999</c:v>
                </c:pt>
                <c:pt idx="51832">
                  <c:v>0.32145309999999999</c:v>
                </c:pt>
                <c:pt idx="51833">
                  <c:v>0.3214263</c:v>
                </c:pt>
                <c:pt idx="51834">
                  <c:v>0.3213995</c:v>
                </c:pt>
                <c:pt idx="51835">
                  <c:v>0.32137270000000001</c:v>
                </c:pt>
                <c:pt idx="51836">
                  <c:v>0.32134590000000002</c:v>
                </c:pt>
                <c:pt idx="51837">
                  <c:v>0.32131920000000003</c:v>
                </c:pt>
                <c:pt idx="51838">
                  <c:v>0.32129239999999998</c:v>
                </c:pt>
                <c:pt idx="51839">
                  <c:v>0.32126559999999998</c:v>
                </c:pt>
                <c:pt idx="51840">
                  <c:v>0.32123889999999999</c:v>
                </c:pt>
                <c:pt idx="51841">
                  <c:v>0.3212122</c:v>
                </c:pt>
                <c:pt idx="51842">
                  <c:v>0.32118540000000001</c:v>
                </c:pt>
                <c:pt idx="51843">
                  <c:v>0.32115870000000002</c:v>
                </c:pt>
                <c:pt idx="51844">
                  <c:v>0.32113199999999997</c:v>
                </c:pt>
                <c:pt idx="51845">
                  <c:v>0.32110529999999998</c:v>
                </c:pt>
                <c:pt idx="51846">
                  <c:v>0.32107869999999999</c:v>
                </c:pt>
                <c:pt idx="51847">
                  <c:v>0.321052</c:v>
                </c:pt>
                <c:pt idx="51848">
                  <c:v>0.32102530000000001</c:v>
                </c:pt>
                <c:pt idx="51849">
                  <c:v>0.32099870000000003</c:v>
                </c:pt>
                <c:pt idx="51850">
                  <c:v>0.32097199999999998</c:v>
                </c:pt>
                <c:pt idx="51851">
                  <c:v>0.32094539999999999</c:v>
                </c:pt>
                <c:pt idx="51852">
                  <c:v>0.3209187</c:v>
                </c:pt>
                <c:pt idx="51853">
                  <c:v>0.32089210000000001</c:v>
                </c:pt>
                <c:pt idx="51854">
                  <c:v>0.32086550000000003</c:v>
                </c:pt>
                <c:pt idx="51855">
                  <c:v>0.32083889999999998</c:v>
                </c:pt>
                <c:pt idx="51856">
                  <c:v>0.32081229999999999</c:v>
                </c:pt>
                <c:pt idx="51857">
                  <c:v>0.32078570000000001</c:v>
                </c:pt>
                <c:pt idx="51858">
                  <c:v>0.32075910000000002</c:v>
                </c:pt>
                <c:pt idx="51859">
                  <c:v>0.32073259999999998</c:v>
                </c:pt>
                <c:pt idx="51860">
                  <c:v>0.32070599999999999</c:v>
                </c:pt>
                <c:pt idx="51861">
                  <c:v>0.32067950000000001</c:v>
                </c:pt>
                <c:pt idx="51862">
                  <c:v>0.32065290000000002</c:v>
                </c:pt>
                <c:pt idx="51863">
                  <c:v>0.32062639999999998</c:v>
                </c:pt>
                <c:pt idx="51864">
                  <c:v>0.32059989999999999</c:v>
                </c:pt>
                <c:pt idx="51865">
                  <c:v>0.32057340000000001</c:v>
                </c:pt>
                <c:pt idx="51866">
                  <c:v>0.32054690000000002</c:v>
                </c:pt>
                <c:pt idx="51867">
                  <c:v>0.32052039999999998</c:v>
                </c:pt>
                <c:pt idx="51868">
                  <c:v>0.3204939</c:v>
                </c:pt>
                <c:pt idx="51869">
                  <c:v>0.32046740000000001</c:v>
                </c:pt>
                <c:pt idx="51870">
                  <c:v>0.32044089999999997</c:v>
                </c:pt>
                <c:pt idx="51871">
                  <c:v>0.32041449999999999</c:v>
                </c:pt>
                <c:pt idx="51872">
                  <c:v>0.32038800000000001</c:v>
                </c:pt>
                <c:pt idx="51873">
                  <c:v>0.32036160000000002</c:v>
                </c:pt>
                <c:pt idx="51874">
                  <c:v>0.32033509999999998</c:v>
                </c:pt>
                <c:pt idx="51875">
                  <c:v>0.3203087</c:v>
                </c:pt>
                <c:pt idx="51876">
                  <c:v>0.32028230000000002</c:v>
                </c:pt>
                <c:pt idx="51877">
                  <c:v>0.32025589999999998</c:v>
                </c:pt>
                <c:pt idx="51878">
                  <c:v>0.3202295</c:v>
                </c:pt>
                <c:pt idx="51879">
                  <c:v>0.32020310000000002</c:v>
                </c:pt>
                <c:pt idx="51880">
                  <c:v>0.32017679999999998</c:v>
                </c:pt>
                <c:pt idx="51881">
                  <c:v>0.3201504</c:v>
                </c:pt>
                <c:pt idx="51882">
                  <c:v>0.32012400000000002</c:v>
                </c:pt>
                <c:pt idx="51883">
                  <c:v>0.32009769999999999</c:v>
                </c:pt>
                <c:pt idx="51884">
                  <c:v>0.3200713</c:v>
                </c:pt>
                <c:pt idx="51885">
                  <c:v>0.32004500000000002</c:v>
                </c:pt>
                <c:pt idx="51886">
                  <c:v>0.32001859999999999</c:v>
                </c:pt>
                <c:pt idx="51887">
                  <c:v>0.31999230000000001</c:v>
                </c:pt>
                <c:pt idx="51888">
                  <c:v>0.31996599999999997</c:v>
                </c:pt>
                <c:pt idx="51889">
                  <c:v>0.31993969999999999</c:v>
                </c:pt>
                <c:pt idx="51890">
                  <c:v>0.31991340000000001</c:v>
                </c:pt>
                <c:pt idx="51891">
                  <c:v>0.31988709999999998</c:v>
                </c:pt>
                <c:pt idx="51892">
                  <c:v>0.3198608</c:v>
                </c:pt>
                <c:pt idx="51893">
                  <c:v>0.31983460000000002</c:v>
                </c:pt>
                <c:pt idx="51894">
                  <c:v>0.31980829999999999</c:v>
                </c:pt>
                <c:pt idx="51895">
                  <c:v>0.31978210000000001</c:v>
                </c:pt>
                <c:pt idx="51896">
                  <c:v>0.31975579999999998</c:v>
                </c:pt>
                <c:pt idx="51897">
                  <c:v>0.3197296</c:v>
                </c:pt>
                <c:pt idx="51898">
                  <c:v>0.31970340000000003</c:v>
                </c:pt>
                <c:pt idx="51899">
                  <c:v>0.31967709999999999</c:v>
                </c:pt>
                <c:pt idx="51900">
                  <c:v>0.31965090000000002</c:v>
                </c:pt>
                <c:pt idx="51901">
                  <c:v>0.31962479999999999</c:v>
                </c:pt>
                <c:pt idx="51902">
                  <c:v>0.31959860000000001</c:v>
                </c:pt>
                <c:pt idx="51903">
                  <c:v>0.31957239999999998</c:v>
                </c:pt>
                <c:pt idx="51904">
                  <c:v>0.3195462</c:v>
                </c:pt>
                <c:pt idx="51905">
                  <c:v>0.31952009999999997</c:v>
                </c:pt>
                <c:pt idx="51906">
                  <c:v>0.3194939</c:v>
                </c:pt>
                <c:pt idx="51907">
                  <c:v>0.31946780000000002</c:v>
                </c:pt>
                <c:pt idx="51908">
                  <c:v>0.31944159999999999</c:v>
                </c:pt>
                <c:pt idx="51909">
                  <c:v>0.31941550000000002</c:v>
                </c:pt>
                <c:pt idx="51910">
                  <c:v>0.31938939999999999</c:v>
                </c:pt>
                <c:pt idx="51911">
                  <c:v>0.31936330000000002</c:v>
                </c:pt>
                <c:pt idx="51912">
                  <c:v>0.31933719999999999</c:v>
                </c:pt>
                <c:pt idx="51913">
                  <c:v>0.31931110000000001</c:v>
                </c:pt>
                <c:pt idx="51914">
                  <c:v>0.31928499999999999</c:v>
                </c:pt>
                <c:pt idx="51915">
                  <c:v>0.31925890000000001</c:v>
                </c:pt>
                <c:pt idx="51916">
                  <c:v>0.31923279999999998</c:v>
                </c:pt>
                <c:pt idx="51917">
                  <c:v>0.31920680000000001</c:v>
                </c:pt>
                <c:pt idx="51918">
                  <c:v>0.31918069999999998</c:v>
                </c:pt>
                <c:pt idx="51919">
                  <c:v>0.31915470000000001</c:v>
                </c:pt>
                <c:pt idx="51920">
                  <c:v>0.31912859999999998</c:v>
                </c:pt>
                <c:pt idx="51921">
                  <c:v>0.31910260000000001</c:v>
                </c:pt>
                <c:pt idx="51922">
                  <c:v>0.31907659999999999</c:v>
                </c:pt>
                <c:pt idx="51923">
                  <c:v>0.31905060000000002</c:v>
                </c:pt>
                <c:pt idx="51924">
                  <c:v>0.31902459999999999</c:v>
                </c:pt>
                <c:pt idx="51925">
                  <c:v>0.31899860000000002</c:v>
                </c:pt>
                <c:pt idx="51926">
                  <c:v>0.3189726</c:v>
                </c:pt>
                <c:pt idx="51927">
                  <c:v>0.31894660000000002</c:v>
                </c:pt>
                <c:pt idx="51928">
                  <c:v>0.3189206</c:v>
                </c:pt>
                <c:pt idx="51929">
                  <c:v>0.31889469999999998</c:v>
                </c:pt>
                <c:pt idx="51930">
                  <c:v>0.3188687</c:v>
                </c:pt>
                <c:pt idx="51931">
                  <c:v>0.31884279999999998</c:v>
                </c:pt>
                <c:pt idx="51932">
                  <c:v>0.31881680000000001</c:v>
                </c:pt>
                <c:pt idx="51933">
                  <c:v>0.31879089999999999</c:v>
                </c:pt>
                <c:pt idx="51934">
                  <c:v>0.31876500000000002</c:v>
                </c:pt>
                <c:pt idx="51935">
                  <c:v>0.3187391</c:v>
                </c:pt>
                <c:pt idx="51936">
                  <c:v>0.31871319999999997</c:v>
                </c:pt>
                <c:pt idx="51937">
                  <c:v>0.31868730000000001</c:v>
                </c:pt>
                <c:pt idx="51938">
                  <c:v>0.31866139999999998</c:v>
                </c:pt>
                <c:pt idx="51939">
                  <c:v>0.31863550000000002</c:v>
                </c:pt>
                <c:pt idx="51940">
                  <c:v>0.3186097</c:v>
                </c:pt>
                <c:pt idx="51941">
                  <c:v>0.31858379999999997</c:v>
                </c:pt>
                <c:pt idx="51942">
                  <c:v>0.3185579</c:v>
                </c:pt>
                <c:pt idx="51943">
                  <c:v>0.31853209999999998</c:v>
                </c:pt>
                <c:pt idx="51944">
                  <c:v>0.31850630000000002</c:v>
                </c:pt>
                <c:pt idx="51945">
                  <c:v>0.3184804</c:v>
                </c:pt>
                <c:pt idx="51946">
                  <c:v>0.31845459999999998</c:v>
                </c:pt>
                <c:pt idx="51947">
                  <c:v>0.31842880000000001</c:v>
                </c:pt>
                <c:pt idx="51948">
                  <c:v>0.31840299999999999</c:v>
                </c:pt>
                <c:pt idx="51949">
                  <c:v>0.31837720000000003</c:v>
                </c:pt>
                <c:pt idx="51950">
                  <c:v>0.31835140000000001</c:v>
                </c:pt>
                <c:pt idx="51951">
                  <c:v>0.31832569999999999</c:v>
                </c:pt>
                <c:pt idx="51952">
                  <c:v>0.31829990000000002</c:v>
                </c:pt>
                <c:pt idx="51953">
                  <c:v>0.3182741</c:v>
                </c:pt>
                <c:pt idx="51954">
                  <c:v>0.31824839999999999</c:v>
                </c:pt>
                <c:pt idx="51955">
                  <c:v>0.31822260000000002</c:v>
                </c:pt>
                <c:pt idx="51956">
                  <c:v>0.3181969</c:v>
                </c:pt>
                <c:pt idx="51957">
                  <c:v>0.31817119999999999</c:v>
                </c:pt>
                <c:pt idx="51958">
                  <c:v>0.31814550000000003</c:v>
                </c:pt>
                <c:pt idx="51959">
                  <c:v>0.31811970000000001</c:v>
                </c:pt>
                <c:pt idx="51960">
                  <c:v>0.31809399999999999</c:v>
                </c:pt>
                <c:pt idx="51961">
                  <c:v>0.31806839999999997</c:v>
                </c:pt>
                <c:pt idx="51962">
                  <c:v>0.31804270000000001</c:v>
                </c:pt>
                <c:pt idx="51963">
                  <c:v>0.31801699999999999</c:v>
                </c:pt>
                <c:pt idx="51964">
                  <c:v>0.31799129999999998</c:v>
                </c:pt>
                <c:pt idx="51965">
                  <c:v>0.31796570000000002</c:v>
                </c:pt>
                <c:pt idx="51966">
                  <c:v>0.31794</c:v>
                </c:pt>
                <c:pt idx="51967">
                  <c:v>0.31791429999999998</c:v>
                </c:pt>
                <c:pt idx="51968">
                  <c:v>0.31788870000000002</c:v>
                </c:pt>
                <c:pt idx="51969">
                  <c:v>0.31786310000000001</c:v>
                </c:pt>
                <c:pt idx="51970">
                  <c:v>0.31783739999999999</c:v>
                </c:pt>
                <c:pt idx="51971">
                  <c:v>0.31781179999999998</c:v>
                </c:pt>
                <c:pt idx="51972">
                  <c:v>0.31778620000000002</c:v>
                </c:pt>
                <c:pt idx="51973">
                  <c:v>0.3177606</c:v>
                </c:pt>
                <c:pt idx="51974">
                  <c:v>0.31773499999999999</c:v>
                </c:pt>
                <c:pt idx="51975">
                  <c:v>0.31770949999999998</c:v>
                </c:pt>
                <c:pt idx="51976">
                  <c:v>0.31768390000000002</c:v>
                </c:pt>
                <c:pt idx="51977">
                  <c:v>0.3176583</c:v>
                </c:pt>
                <c:pt idx="51978">
                  <c:v>0.31763279999999999</c:v>
                </c:pt>
                <c:pt idx="51979">
                  <c:v>0.31760719999999998</c:v>
                </c:pt>
                <c:pt idx="51980">
                  <c:v>0.31758170000000002</c:v>
                </c:pt>
                <c:pt idx="51981">
                  <c:v>0.31755610000000001</c:v>
                </c:pt>
                <c:pt idx="51982">
                  <c:v>0.3175306</c:v>
                </c:pt>
                <c:pt idx="51983">
                  <c:v>0.31750509999999998</c:v>
                </c:pt>
                <c:pt idx="51984">
                  <c:v>0.31747959999999997</c:v>
                </c:pt>
                <c:pt idx="51985">
                  <c:v>0.31745410000000002</c:v>
                </c:pt>
                <c:pt idx="51986">
                  <c:v>0.31742860000000001</c:v>
                </c:pt>
                <c:pt idx="51987">
                  <c:v>0.31740309999999999</c:v>
                </c:pt>
                <c:pt idx="51988">
                  <c:v>0.31737769999999998</c:v>
                </c:pt>
                <c:pt idx="51989">
                  <c:v>0.31735219999999997</c:v>
                </c:pt>
                <c:pt idx="51990">
                  <c:v>0.31732670000000002</c:v>
                </c:pt>
                <c:pt idx="51991">
                  <c:v>0.31730130000000001</c:v>
                </c:pt>
                <c:pt idx="51992">
                  <c:v>0.3172758</c:v>
                </c:pt>
                <c:pt idx="51993">
                  <c:v>0.31725039999999999</c:v>
                </c:pt>
                <c:pt idx="51994">
                  <c:v>0.31722489999999998</c:v>
                </c:pt>
                <c:pt idx="51995">
                  <c:v>0.31719950000000002</c:v>
                </c:pt>
                <c:pt idx="51996">
                  <c:v>0.31717410000000001</c:v>
                </c:pt>
                <c:pt idx="51997">
                  <c:v>0.31714870000000001</c:v>
                </c:pt>
                <c:pt idx="51998">
                  <c:v>0.3171233</c:v>
                </c:pt>
                <c:pt idx="51999">
                  <c:v>0.31709789999999999</c:v>
                </c:pt>
                <c:pt idx="52000">
                  <c:v>0.31707249999999998</c:v>
                </c:pt>
                <c:pt idx="52001">
                  <c:v>0.31704719999999997</c:v>
                </c:pt>
                <c:pt idx="52002">
                  <c:v>0.31702180000000002</c:v>
                </c:pt>
                <c:pt idx="52003">
                  <c:v>0.31699650000000001</c:v>
                </c:pt>
                <c:pt idx="52004">
                  <c:v>0.31697110000000001</c:v>
                </c:pt>
                <c:pt idx="52005">
                  <c:v>0.3169458</c:v>
                </c:pt>
                <c:pt idx="52006">
                  <c:v>0.31692039999999999</c:v>
                </c:pt>
                <c:pt idx="52007">
                  <c:v>0.31689509999999999</c:v>
                </c:pt>
                <c:pt idx="52008">
                  <c:v>0.31686979999999998</c:v>
                </c:pt>
                <c:pt idx="52009">
                  <c:v>0.31684449999999997</c:v>
                </c:pt>
                <c:pt idx="52010">
                  <c:v>0.31681920000000002</c:v>
                </c:pt>
                <c:pt idx="52011">
                  <c:v>0.31679390000000002</c:v>
                </c:pt>
                <c:pt idx="52012">
                  <c:v>0.31676860000000001</c:v>
                </c:pt>
                <c:pt idx="52013">
                  <c:v>0.31674330000000001</c:v>
                </c:pt>
                <c:pt idx="52014">
                  <c:v>0.316718</c:v>
                </c:pt>
                <c:pt idx="52015">
                  <c:v>0.31669269999999999</c:v>
                </c:pt>
                <c:pt idx="52016">
                  <c:v>0.31666749999999999</c:v>
                </c:pt>
                <c:pt idx="52017">
                  <c:v>0.31664219999999998</c:v>
                </c:pt>
                <c:pt idx="52018">
                  <c:v>0.31661699999999998</c:v>
                </c:pt>
                <c:pt idx="52019">
                  <c:v>0.31659169999999998</c:v>
                </c:pt>
                <c:pt idx="52020">
                  <c:v>0.31656649999999997</c:v>
                </c:pt>
                <c:pt idx="52021">
                  <c:v>0.31654130000000003</c:v>
                </c:pt>
                <c:pt idx="52022">
                  <c:v>0.31651610000000002</c:v>
                </c:pt>
                <c:pt idx="52023">
                  <c:v>0.31649090000000002</c:v>
                </c:pt>
                <c:pt idx="52024">
                  <c:v>0.31646570000000002</c:v>
                </c:pt>
                <c:pt idx="52025">
                  <c:v>0.31644050000000001</c:v>
                </c:pt>
                <c:pt idx="52026">
                  <c:v>0.31641530000000001</c:v>
                </c:pt>
                <c:pt idx="52027">
                  <c:v>0.31639020000000001</c:v>
                </c:pt>
                <c:pt idx="52028">
                  <c:v>0.31636500000000001</c:v>
                </c:pt>
                <c:pt idx="52029">
                  <c:v>0.31633990000000001</c:v>
                </c:pt>
                <c:pt idx="52030">
                  <c:v>0.3163147</c:v>
                </c:pt>
                <c:pt idx="52031">
                  <c:v>0.3162895</c:v>
                </c:pt>
                <c:pt idx="52032">
                  <c:v>0.3162644</c:v>
                </c:pt>
                <c:pt idx="52033">
                  <c:v>0.3162393</c:v>
                </c:pt>
                <c:pt idx="52034">
                  <c:v>0.3162142</c:v>
                </c:pt>
                <c:pt idx="52035">
                  <c:v>0.3161891</c:v>
                </c:pt>
                <c:pt idx="52036">
                  <c:v>0.316164</c:v>
                </c:pt>
                <c:pt idx="52037">
                  <c:v>0.3161389</c:v>
                </c:pt>
                <c:pt idx="52038">
                  <c:v>0.3161138</c:v>
                </c:pt>
                <c:pt idx="52039">
                  <c:v>0.3160887</c:v>
                </c:pt>
                <c:pt idx="52040">
                  <c:v>0.3160636</c:v>
                </c:pt>
                <c:pt idx="52041">
                  <c:v>0.3160385</c:v>
                </c:pt>
                <c:pt idx="52042">
                  <c:v>0.3160135</c:v>
                </c:pt>
                <c:pt idx="52043">
                  <c:v>0.3159884</c:v>
                </c:pt>
                <c:pt idx="52044">
                  <c:v>0.31596340000000001</c:v>
                </c:pt>
                <c:pt idx="52045">
                  <c:v>0.31593840000000001</c:v>
                </c:pt>
                <c:pt idx="52046">
                  <c:v>0.31591330000000001</c:v>
                </c:pt>
                <c:pt idx="52047">
                  <c:v>0.31588830000000001</c:v>
                </c:pt>
                <c:pt idx="52048">
                  <c:v>0.31586330000000001</c:v>
                </c:pt>
                <c:pt idx="52049">
                  <c:v>0.31583830000000002</c:v>
                </c:pt>
                <c:pt idx="52050">
                  <c:v>0.31581330000000002</c:v>
                </c:pt>
                <c:pt idx="52051">
                  <c:v>0.31578830000000002</c:v>
                </c:pt>
                <c:pt idx="52052">
                  <c:v>0.31576330000000002</c:v>
                </c:pt>
                <c:pt idx="52053">
                  <c:v>0.31573839999999997</c:v>
                </c:pt>
                <c:pt idx="52054">
                  <c:v>0.31571339999999998</c:v>
                </c:pt>
                <c:pt idx="52055">
                  <c:v>0.31568839999999998</c:v>
                </c:pt>
                <c:pt idx="52056">
                  <c:v>0.31566349999999999</c:v>
                </c:pt>
                <c:pt idx="52057">
                  <c:v>0.31563849999999999</c:v>
                </c:pt>
                <c:pt idx="52058">
                  <c:v>0.31561359999999999</c:v>
                </c:pt>
                <c:pt idx="52059">
                  <c:v>0.3155887</c:v>
                </c:pt>
                <c:pt idx="52060">
                  <c:v>0.3155637</c:v>
                </c:pt>
                <c:pt idx="52061">
                  <c:v>0.31553880000000001</c:v>
                </c:pt>
                <c:pt idx="52062">
                  <c:v>0.31551390000000001</c:v>
                </c:pt>
                <c:pt idx="52063">
                  <c:v>0.31548900000000002</c:v>
                </c:pt>
                <c:pt idx="52064">
                  <c:v>0.31546410000000003</c:v>
                </c:pt>
                <c:pt idx="52065">
                  <c:v>0.31543929999999998</c:v>
                </c:pt>
                <c:pt idx="52066">
                  <c:v>0.31541439999999998</c:v>
                </c:pt>
                <c:pt idx="52067">
                  <c:v>0.31538949999999999</c:v>
                </c:pt>
                <c:pt idx="52068">
                  <c:v>0.3153647</c:v>
                </c:pt>
                <c:pt idx="52069">
                  <c:v>0.3153398</c:v>
                </c:pt>
                <c:pt idx="52070">
                  <c:v>0.31531490000000001</c:v>
                </c:pt>
                <c:pt idx="52071">
                  <c:v>0.31529010000000002</c:v>
                </c:pt>
                <c:pt idx="52072">
                  <c:v>0.31526530000000003</c:v>
                </c:pt>
                <c:pt idx="52073">
                  <c:v>0.31524049999999998</c:v>
                </c:pt>
                <c:pt idx="52074">
                  <c:v>0.31521559999999998</c:v>
                </c:pt>
                <c:pt idx="52075">
                  <c:v>0.3151909</c:v>
                </c:pt>
                <c:pt idx="52076">
                  <c:v>0.3151661</c:v>
                </c:pt>
                <c:pt idx="52077">
                  <c:v>0.31514130000000001</c:v>
                </c:pt>
                <c:pt idx="52078">
                  <c:v>0.31511650000000002</c:v>
                </c:pt>
                <c:pt idx="52079">
                  <c:v>0.31509169999999997</c:v>
                </c:pt>
                <c:pt idx="52080">
                  <c:v>0.31506689999999998</c:v>
                </c:pt>
                <c:pt idx="52081">
                  <c:v>0.31504219999999999</c:v>
                </c:pt>
                <c:pt idx="52082">
                  <c:v>0.3150174</c:v>
                </c:pt>
                <c:pt idx="52083">
                  <c:v>0.31499270000000001</c:v>
                </c:pt>
                <c:pt idx="52084">
                  <c:v>0.31496790000000002</c:v>
                </c:pt>
                <c:pt idx="52085">
                  <c:v>0.31494319999999998</c:v>
                </c:pt>
                <c:pt idx="52086">
                  <c:v>0.31491849999999999</c:v>
                </c:pt>
                <c:pt idx="52087">
                  <c:v>0.3148938</c:v>
                </c:pt>
                <c:pt idx="52088">
                  <c:v>0.31486900000000001</c:v>
                </c:pt>
                <c:pt idx="52089">
                  <c:v>0.31484430000000002</c:v>
                </c:pt>
                <c:pt idx="52090">
                  <c:v>0.31481959999999998</c:v>
                </c:pt>
                <c:pt idx="52091">
                  <c:v>0.31479489999999999</c:v>
                </c:pt>
                <c:pt idx="52092">
                  <c:v>0.3147703</c:v>
                </c:pt>
                <c:pt idx="52093">
                  <c:v>0.31474560000000001</c:v>
                </c:pt>
                <c:pt idx="52094">
                  <c:v>0.31472090000000003</c:v>
                </c:pt>
                <c:pt idx="52095">
                  <c:v>0.31469619999999998</c:v>
                </c:pt>
                <c:pt idx="52096">
                  <c:v>0.3146716</c:v>
                </c:pt>
                <c:pt idx="52097">
                  <c:v>0.31464690000000001</c:v>
                </c:pt>
                <c:pt idx="52098">
                  <c:v>0.31462230000000002</c:v>
                </c:pt>
                <c:pt idx="52099">
                  <c:v>0.31459759999999998</c:v>
                </c:pt>
                <c:pt idx="52100">
                  <c:v>0.31457299999999999</c:v>
                </c:pt>
                <c:pt idx="52101">
                  <c:v>0.31454840000000001</c:v>
                </c:pt>
                <c:pt idx="52102">
                  <c:v>0.31452380000000002</c:v>
                </c:pt>
                <c:pt idx="52103">
                  <c:v>0.31449919999999998</c:v>
                </c:pt>
                <c:pt idx="52104">
                  <c:v>0.31447459999999999</c:v>
                </c:pt>
                <c:pt idx="52105">
                  <c:v>0.31445000000000001</c:v>
                </c:pt>
                <c:pt idx="52106">
                  <c:v>0.31442540000000002</c:v>
                </c:pt>
                <c:pt idx="52107">
                  <c:v>0.31440079999999998</c:v>
                </c:pt>
                <c:pt idx="52108">
                  <c:v>0.3143763</c:v>
                </c:pt>
                <c:pt idx="52109">
                  <c:v>0.31435170000000001</c:v>
                </c:pt>
                <c:pt idx="52110">
                  <c:v>0.31432719999999997</c:v>
                </c:pt>
                <c:pt idx="52111">
                  <c:v>0.31430259999999999</c:v>
                </c:pt>
                <c:pt idx="52112">
                  <c:v>0.3142781</c:v>
                </c:pt>
                <c:pt idx="52113">
                  <c:v>0.31425350000000002</c:v>
                </c:pt>
                <c:pt idx="52114">
                  <c:v>0.31422899999999998</c:v>
                </c:pt>
                <c:pt idx="52115">
                  <c:v>0.3142045</c:v>
                </c:pt>
                <c:pt idx="52116">
                  <c:v>0.31418000000000001</c:v>
                </c:pt>
                <c:pt idx="52117">
                  <c:v>0.31415549999999998</c:v>
                </c:pt>
                <c:pt idx="52118">
                  <c:v>0.31413099999999999</c:v>
                </c:pt>
                <c:pt idx="52119">
                  <c:v>0.31410650000000001</c:v>
                </c:pt>
                <c:pt idx="52120">
                  <c:v>0.31408199999999997</c:v>
                </c:pt>
                <c:pt idx="52121">
                  <c:v>0.31405749999999999</c:v>
                </c:pt>
                <c:pt idx="52122">
                  <c:v>0.31403300000000001</c:v>
                </c:pt>
                <c:pt idx="52123">
                  <c:v>0.31400860000000003</c:v>
                </c:pt>
                <c:pt idx="52124">
                  <c:v>0.31398409999999999</c:v>
                </c:pt>
                <c:pt idx="52125">
                  <c:v>0.31395970000000001</c:v>
                </c:pt>
                <c:pt idx="52126">
                  <c:v>0.31393520000000003</c:v>
                </c:pt>
                <c:pt idx="52127">
                  <c:v>0.31391079999999999</c:v>
                </c:pt>
                <c:pt idx="52128">
                  <c:v>0.31388630000000001</c:v>
                </c:pt>
                <c:pt idx="52129">
                  <c:v>0.31386190000000003</c:v>
                </c:pt>
                <c:pt idx="52130">
                  <c:v>0.31383749999999999</c:v>
                </c:pt>
                <c:pt idx="52131">
                  <c:v>0.31381310000000001</c:v>
                </c:pt>
                <c:pt idx="52132">
                  <c:v>0.31378869999999998</c:v>
                </c:pt>
                <c:pt idx="52133">
                  <c:v>0.3137643</c:v>
                </c:pt>
                <c:pt idx="52134">
                  <c:v>0.31374000000000002</c:v>
                </c:pt>
                <c:pt idx="52135">
                  <c:v>0.31371559999999998</c:v>
                </c:pt>
                <c:pt idx="52136">
                  <c:v>0.3136912</c:v>
                </c:pt>
                <c:pt idx="52137">
                  <c:v>0.31366690000000003</c:v>
                </c:pt>
                <c:pt idx="52138">
                  <c:v>0.31364249999999999</c:v>
                </c:pt>
                <c:pt idx="52139">
                  <c:v>0.31361820000000001</c:v>
                </c:pt>
                <c:pt idx="52140">
                  <c:v>0.31359379999999998</c:v>
                </c:pt>
                <c:pt idx="52141">
                  <c:v>0.3135695</c:v>
                </c:pt>
                <c:pt idx="52142">
                  <c:v>0.31354510000000002</c:v>
                </c:pt>
                <c:pt idx="52143">
                  <c:v>0.31352079999999999</c:v>
                </c:pt>
                <c:pt idx="52144">
                  <c:v>0.31349650000000001</c:v>
                </c:pt>
                <c:pt idx="52145">
                  <c:v>0.31347219999999998</c:v>
                </c:pt>
                <c:pt idx="52146">
                  <c:v>0.3134479</c:v>
                </c:pt>
                <c:pt idx="52147">
                  <c:v>0.31342360000000002</c:v>
                </c:pt>
                <c:pt idx="52148">
                  <c:v>0.31339929999999999</c:v>
                </c:pt>
                <c:pt idx="52149">
                  <c:v>0.31337500000000001</c:v>
                </c:pt>
                <c:pt idx="52150">
                  <c:v>0.31335079999999998</c:v>
                </c:pt>
                <c:pt idx="52151">
                  <c:v>0.31332650000000001</c:v>
                </c:pt>
                <c:pt idx="52152">
                  <c:v>0.31330219999999998</c:v>
                </c:pt>
                <c:pt idx="52153">
                  <c:v>0.313278</c:v>
                </c:pt>
                <c:pt idx="52154">
                  <c:v>0.31325380000000003</c:v>
                </c:pt>
                <c:pt idx="52155">
                  <c:v>0.31322949999999999</c:v>
                </c:pt>
                <c:pt idx="52156">
                  <c:v>0.31320530000000002</c:v>
                </c:pt>
                <c:pt idx="52157">
                  <c:v>0.31318109999999999</c:v>
                </c:pt>
                <c:pt idx="52158">
                  <c:v>0.31315680000000001</c:v>
                </c:pt>
                <c:pt idx="52159">
                  <c:v>0.31313259999999998</c:v>
                </c:pt>
                <c:pt idx="52160">
                  <c:v>0.31310840000000001</c:v>
                </c:pt>
                <c:pt idx="52161">
                  <c:v>0.31308419999999998</c:v>
                </c:pt>
                <c:pt idx="52162">
                  <c:v>0.31306</c:v>
                </c:pt>
                <c:pt idx="52163">
                  <c:v>0.31303589999999998</c:v>
                </c:pt>
                <c:pt idx="52164">
                  <c:v>0.3130117</c:v>
                </c:pt>
                <c:pt idx="52165">
                  <c:v>0.31298749999999997</c:v>
                </c:pt>
                <c:pt idx="52166">
                  <c:v>0.3129634</c:v>
                </c:pt>
                <c:pt idx="52167">
                  <c:v>0.31293919999999997</c:v>
                </c:pt>
                <c:pt idx="52168">
                  <c:v>0.3129151</c:v>
                </c:pt>
                <c:pt idx="52169">
                  <c:v>0.31289090000000003</c:v>
                </c:pt>
                <c:pt idx="52170">
                  <c:v>0.3128668</c:v>
                </c:pt>
                <c:pt idx="52171">
                  <c:v>0.31284269999999997</c:v>
                </c:pt>
                <c:pt idx="52172">
                  <c:v>0.3128186</c:v>
                </c:pt>
                <c:pt idx="52173">
                  <c:v>0.31279439999999997</c:v>
                </c:pt>
                <c:pt idx="52174">
                  <c:v>0.3127703</c:v>
                </c:pt>
                <c:pt idx="52175">
                  <c:v>0.31274619999999997</c:v>
                </c:pt>
                <c:pt idx="52176">
                  <c:v>0.3127221</c:v>
                </c:pt>
                <c:pt idx="52177">
                  <c:v>0.31269809999999998</c:v>
                </c:pt>
                <c:pt idx="52178">
                  <c:v>0.31267400000000001</c:v>
                </c:pt>
                <c:pt idx="52179">
                  <c:v>0.31264989999999998</c:v>
                </c:pt>
                <c:pt idx="52180">
                  <c:v>0.31262590000000001</c:v>
                </c:pt>
                <c:pt idx="52181">
                  <c:v>0.31260179999999999</c:v>
                </c:pt>
                <c:pt idx="52182">
                  <c:v>0.31257780000000002</c:v>
                </c:pt>
                <c:pt idx="52183">
                  <c:v>0.31255369999999999</c:v>
                </c:pt>
                <c:pt idx="52184">
                  <c:v>0.31252970000000002</c:v>
                </c:pt>
                <c:pt idx="52185">
                  <c:v>0.3125057</c:v>
                </c:pt>
                <c:pt idx="52186">
                  <c:v>0.31248160000000003</c:v>
                </c:pt>
                <c:pt idx="52187">
                  <c:v>0.3124576</c:v>
                </c:pt>
                <c:pt idx="52188">
                  <c:v>0.31243359999999998</c:v>
                </c:pt>
                <c:pt idx="52189">
                  <c:v>0.31240960000000001</c:v>
                </c:pt>
                <c:pt idx="52190">
                  <c:v>0.31238559999999999</c:v>
                </c:pt>
                <c:pt idx="52191">
                  <c:v>0.31236160000000002</c:v>
                </c:pt>
                <c:pt idx="52192">
                  <c:v>0.31233759999999999</c:v>
                </c:pt>
                <c:pt idx="52193">
                  <c:v>0.31231370000000003</c:v>
                </c:pt>
                <c:pt idx="52194">
                  <c:v>0.3122897</c:v>
                </c:pt>
                <c:pt idx="52195">
                  <c:v>0.31226579999999998</c:v>
                </c:pt>
                <c:pt idx="52196">
                  <c:v>0.31224180000000001</c:v>
                </c:pt>
                <c:pt idx="52197">
                  <c:v>0.31221789999999999</c:v>
                </c:pt>
                <c:pt idx="52198">
                  <c:v>0.31219390000000002</c:v>
                </c:pt>
                <c:pt idx="52199">
                  <c:v>0.31217</c:v>
                </c:pt>
                <c:pt idx="52200">
                  <c:v>0.31214609999999998</c:v>
                </c:pt>
                <c:pt idx="52201">
                  <c:v>0.31212400000000001</c:v>
                </c:pt>
                <c:pt idx="52202">
                  <c:v>0.31210179999999998</c:v>
                </c:pt>
                <c:pt idx="52203">
                  <c:v>0.3120793</c:v>
                </c:pt>
                <c:pt idx="52204">
                  <c:v>0.31205650000000001</c:v>
                </c:pt>
                <c:pt idx="52205">
                  <c:v>0.31203370000000002</c:v>
                </c:pt>
                <c:pt idx="52206">
                  <c:v>0.31201060000000003</c:v>
                </c:pt>
                <c:pt idx="52207">
                  <c:v>0.31198749999999997</c:v>
                </c:pt>
                <c:pt idx="52208">
                  <c:v>0.31196420000000002</c:v>
                </c:pt>
                <c:pt idx="52209">
                  <c:v>0.31194080000000002</c:v>
                </c:pt>
                <c:pt idx="52210">
                  <c:v>0.31191730000000001</c:v>
                </c:pt>
                <c:pt idx="52211">
                  <c:v>0.31189359999999999</c:v>
                </c:pt>
                <c:pt idx="52212">
                  <c:v>0.31186989999999998</c:v>
                </c:pt>
                <c:pt idx="52213">
                  <c:v>0.31184610000000001</c:v>
                </c:pt>
                <c:pt idx="52214">
                  <c:v>0.31182219999999999</c:v>
                </c:pt>
                <c:pt idx="52215">
                  <c:v>0.31179820000000003</c:v>
                </c:pt>
                <c:pt idx="52216">
                  <c:v>0.3117741</c:v>
                </c:pt>
                <c:pt idx="52217">
                  <c:v>0.31175000000000003</c:v>
                </c:pt>
                <c:pt idx="52218">
                  <c:v>0.31172569999999999</c:v>
                </c:pt>
                <c:pt idx="52219">
                  <c:v>0.31170140000000002</c:v>
                </c:pt>
                <c:pt idx="52220">
                  <c:v>0.31167699999999998</c:v>
                </c:pt>
                <c:pt idx="52221">
                  <c:v>0.3116526</c:v>
                </c:pt>
                <c:pt idx="52222">
                  <c:v>0.31162800000000002</c:v>
                </c:pt>
                <c:pt idx="52223">
                  <c:v>0.31160349999999998</c:v>
                </c:pt>
                <c:pt idx="52224">
                  <c:v>0.31157879999999999</c:v>
                </c:pt>
                <c:pt idx="52225">
                  <c:v>0.3115541</c:v>
                </c:pt>
                <c:pt idx="52226">
                  <c:v>0.31152930000000001</c:v>
                </c:pt>
                <c:pt idx="52227">
                  <c:v>0.31150440000000001</c:v>
                </c:pt>
                <c:pt idx="52228">
                  <c:v>0.31147950000000002</c:v>
                </c:pt>
                <c:pt idx="52229">
                  <c:v>0.31145450000000002</c:v>
                </c:pt>
                <c:pt idx="52230">
                  <c:v>0.31142950000000003</c:v>
                </c:pt>
                <c:pt idx="52231">
                  <c:v>0.31140449999999997</c:v>
                </c:pt>
                <c:pt idx="52232">
                  <c:v>0.31137930000000003</c:v>
                </c:pt>
                <c:pt idx="52233">
                  <c:v>0.31135420000000003</c:v>
                </c:pt>
                <c:pt idx="52234">
                  <c:v>0.31132890000000002</c:v>
                </c:pt>
                <c:pt idx="52235">
                  <c:v>0.31130360000000001</c:v>
                </c:pt>
                <c:pt idx="52236">
                  <c:v>0.31127830000000001</c:v>
                </c:pt>
                <c:pt idx="52237">
                  <c:v>0.3112529</c:v>
                </c:pt>
                <c:pt idx="52238">
                  <c:v>0.31122749999999999</c:v>
                </c:pt>
                <c:pt idx="52239">
                  <c:v>0.31120199999999998</c:v>
                </c:pt>
                <c:pt idx="52240">
                  <c:v>0.31117650000000002</c:v>
                </c:pt>
                <c:pt idx="52241">
                  <c:v>0.31115090000000001</c:v>
                </c:pt>
                <c:pt idx="52242">
                  <c:v>0.31112529999999999</c:v>
                </c:pt>
                <c:pt idx="52243">
                  <c:v>0.31109969999999998</c:v>
                </c:pt>
                <c:pt idx="52244">
                  <c:v>0.31107400000000002</c:v>
                </c:pt>
                <c:pt idx="52245">
                  <c:v>0.3110482</c:v>
                </c:pt>
                <c:pt idx="52246">
                  <c:v>0.31102249999999998</c:v>
                </c:pt>
                <c:pt idx="52247">
                  <c:v>0.31099660000000001</c:v>
                </c:pt>
                <c:pt idx="52248">
                  <c:v>0.31097079999999999</c:v>
                </c:pt>
                <c:pt idx="52249">
                  <c:v>0.31094490000000002</c:v>
                </c:pt>
                <c:pt idx="52250">
                  <c:v>0.3109189</c:v>
                </c:pt>
                <c:pt idx="52251">
                  <c:v>0.31089290000000003</c:v>
                </c:pt>
                <c:pt idx="52252">
                  <c:v>0.3108669</c:v>
                </c:pt>
                <c:pt idx="52253">
                  <c:v>0.31084079999999997</c:v>
                </c:pt>
                <c:pt idx="52254">
                  <c:v>0.3108147</c:v>
                </c:pt>
                <c:pt idx="52255">
                  <c:v>0.31078860000000003</c:v>
                </c:pt>
                <c:pt idx="52256">
                  <c:v>0.31076239999999999</c:v>
                </c:pt>
                <c:pt idx="52257">
                  <c:v>0.31073620000000002</c:v>
                </c:pt>
                <c:pt idx="52258">
                  <c:v>0.31070989999999998</c:v>
                </c:pt>
                <c:pt idx="52259">
                  <c:v>0.3106836</c:v>
                </c:pt>
                <c:pt idx="52260">
                  <c:v>0.31065730000000003</c:v>
                </c:pt>
                <c:pt idx="52261">
                  <c:v>0.31063099999999999</c:v>
                </c:pt>
                <c:pt idx="52262">
                  <c:v>0.31060460000000001</c:v>
                </c:pt>
                <c:pt idx="52263">
                  <c:v>0.31057820000000003</c:v>
                </c:pt>
                <c:pt idx="52264">
                  <c:v>0.31055169999999999</c:v>
                </c:pt>
                <c:pt idx="52265">
                  <c:v>0.3105252</c:v>
                </c:pt>
                <c:pt idx="52266">
                  <c:v>0.31049870000000002</c:v>
                </c:pt>
                <c:pt idx="52267">
                  <c:v>0.31047209999999997</c:v>
                </c:pt>
                <c:pt idx="52268">
                  <c:v>0.31044549999999999</c:v>
                </c:pt>
                <c:pt idx="52269">
                  <c:v>0.3104189</c:v>
                </c:pt>
                <c:pt idx="52270">
                  <c:v>0.31039230000000001</c:v>
                </c:pt>
                <c:pt idx="52271">
                  <c:v>0.31036560000000002</c:v>
                </c:pt>
                <c:pt idx="52272">
                  <c:v>0.31033889999999997</c:v>
                </c:pt>
                <c:pt idx="52273">
                  <c:v>0.31031219999999998</c:v>
                </c:pt>
                <c:pt idx="52274">
                  <c:v>0.31028539999999999</c:v>
                </c:pt>
                <c:pt idx="52275">
                  <c:v>0.3102586</c:v>
                </c:pt>
                <c:pt idx="52276">
                  <c:v>0.3102318</c:v>
                </c:pt>
                <c:pt idx="52277">
                  <c:v>0.31020500000000001</c:v>
                </c:pt>
                <c:pt idx="52278">
                  <c:v>0.31017810000000001</c:v>
                </c:pt>
                <c:pt idx="52279">
                  <c:v>0.31015120000000002</c:v>
                </c:pt>
                <c:pt idx="52280">
                  <c:v>0.31012420000000002</c:v>
                </c:pt>
                <c:pt idx="52281">
                  <c:v>0.31009720000000002</c:v>
                </c:pt>
                <c:pt idx="52282">
                  <c:v>0.31007020000000002</c:v>
                </c:pt>
                <c:pt idx="52283">
                  <c:v>0.31004320000000002</c:v>
                </c:pt>
                <c:pt idx="52284">
                  <c:v>0.31001620000000002</c:v>
                </c:pt>
                <c:pt idx="52285">
                  <c:v>0.30998910000000002</c:v>
                </c:pt>
                <c:pt idx="52286">
                  <c:v>0.30996190000000001</c:v>
                </c:pt>
                <c:pt idx="52287">
                  <c:v>0.30993480000000001</c:v>
                </c:pt>
                <c:pt idx="52288">
                  <c:v>0.30990770000000001</c:v>
                </c:pt>
                <c:pt idx="52289">
                  <c:v>0.3098805</c:v>
                </c:pt>
                <c:pt idx="52290">
                  <c:v>0.3098533</c:v>
                </c:pt>
                <c:pt idx="52291">
                  <c:v>0.30982599999999999</c:v>
                </c:pt>
                <c:pt idx="52292">
                  <c:v>0.30979879999999999</c:v>
                </c:pt>
                <c:pt idx="52293">
                  <c:v>0.30977149999999998</c:v>
                </c:pt>
                <c:pt idx="52294">
                  <c:v>0.30974420000000003</c:v>
                </c:pt>
                <c:pt idx="52295">
                  <c:v>0.30971690000000002</c:v>
                </c:pt>
                <c:pt idx="52296">
                  <c:v>0.30968950000000001</c:v>
                </c:pt>
                <c:pt idx="52297">
                  <c:v>0.3096621</c:v>
                </c:pt>
                <c:pt idx="52298">
                  <c:v>0.30963469999999998</c:v>
                </c:pt>
                <c:pt idx="52299">
                  <c:v>0.30960729999999997</c:v>
                </c:pt>
                <c:pt idx="52300">
                  <c:v>0.30957990000000002</c:v>
                </c:pt>
                <c:pt idx="52301">
                  <c:v>0.30955240000000001</c:v>
                </c:pt>
                <c:pt idx="52302">
                  <c:v>0.30952489999999999</c:v>
                </c:pt>
                <c:pt idx="52303">
                  <c:v>0.30949739999999998</c:v>
                </c:pt>
                <c:pt idx="52304">
                  <c:v>0.30946980000000002</c:v>
                </c:pt>
                <c:pt idx="52305">
                  <c:v>0.3094423</c:v>
                </c:pt>
                <c:pt idx="52306">
                  <c:v>0.30941469999999999</c:v>
                </c:pt>
                <c:pt idx="52307">
                  <c:v>0.30938710000000003</c:v>
                </c:pt>
                <c:pt idx="52308">
                  <c:v>0.30935950000000001</c:v>
                </c:pt>
                <c:pt idx="52309">
                  <c:v>0.30933179999999999</c:v>
                </c:pt>
                <c:pt idx="52310">
                  <c:v>0.30930410000000003</c:v>
                </c:pt>
                <c:pt idx="52311">
                  <c:v>0.30927650000000001</c:v>
                </c:pt>
                <c:pt idx="52312">
                  <c:v>0.30924869999999999</c:v>
                </c:pt>
                <c:pt idx="52313">
                  <c:v>0.30922100000000002</c:v>
                </c:pt>
                <c:pt idx="52314">
                  <c:v>0.3091933</c:v>
                </c:pt>
                <c:pt idx="52315">
                  <c:v>0.30916549999999998</c:v>
                </c:pt>
                <c:pt idx="52316">
                  <c:v>0.30913770000000002</c:v>
                </c:pt>
                <c:pt idx="52317">
                  <c:v>0.30910989999999999</c:v>
                </c:pt>
                <c:pt idx="52318">
                  <c:v>0.30908200000000002</c:v>
                </c:pt>
                <c:pt idx="52319">
                  <c:v>0.3090542</c:v>
                </c:pt>
                <c:pt idx="52320">
                  <c:v>0.30902629999999998</c:v>
                </c:pt>
                <c:pt idx="52321">
                  <c:v>0.30899840000000001</c:v>
                </c:pt>
                <c:pt idx="52322">
                  <c:v>0.30897049999999998</c:v>
                </c:pt>
                <c:pt idx="52323">
                  <c:v>0.30894260000000001</c:v>
                </c:pt>
                <c:pt idx="52324">
                  <c:v>0.30891459999999998</c:v>
                </c:pt>
                <c:pt idx="52325">
                  <c:v>0.30888660000000001</c:v>
                </c:pt>
                <c:pt idx="52326">
                  <c:v>0.30885869999999999</c:v>
                </c:pt>
                <c:pt idx="52327">
                  <c:v>0.30883060000000001</c:v>
                </c:pt>
                <c:pt idx="52328">
                  <c:v>0.30880259999999998</c:v>
                </c:pt>
                <c:pt idx="52329">
                  <c:v>0.30877460000000001</c:v>
                </c:pt>
                <c:pt idx="52330">
                  <c:v>0.30874649999999998</c:v>
                </c:pt>
                <c:pt idx="52331">
                  <c:v>0.30871850000000001</c:v>
                </c:pt>
                <c:pt idx="52332">
                  <c:v>0.30869039999999998</c:v>
                </c:pt>
                <c:pt idx="52333">
                  <c:v>0.3086623</c:v>
                </c:pt>
                <c:pt idx="52334">
                  <c:v>0.30863410000000002</c:v>
                </c:pt>
                <c:pt idx="52335">
                  <c:v>0.30860599999999999</c:v>
                </c:pt>
                <c:pt idx="52336">
                  <c:v>0.30857780000000001</c:v>
                </c:pt>
                <c:pt idx="52337">
                  <c:v>0.30854959999999998</c:v>
                </c:pt>
                <c:pt idx="52338">
                  <c:v>0.3085214</c:v>
                </c:pt>
                <c:pt idx="52339">
                  <c:v>0.30849320000000002</c:v>
                </c:pt>
                <c:pt idx="52340">
                  <c:v>0.30846499999999999</c:v>
                </c:pt>
                <c:pt idx="52341">
                  <c:v>0.30843680000000001</c:v>
                </c:pt>
                <c:pt idx="52342">
                  <c:v>0.30840849999999997</c:v>
                </c:pt>
                <c:pt idx="52343">
                  <c:v>0.30838019999999999</c:v>
                </c:pt>
                <c:pt idx="52344">
                  <c:v>0.30835190000000001</c:v>
                </c:pt>
                <c:pt idx="52345">
                  <c:v>0.30832359999999998</c:v>
                </c:pt>
                <c:pt idx="52346">
                  <c:v>0.30829529999999999</c:v>
                </c:pt>
                <c:pt idx="52347">
                  <c:v>0.30826700000000001</c:v>
                </c:pt>
                <c:pt idx="52348">
                  <c:v>0.30823859999999997</c:v>
                </c:pt>
                <c:pt idx="52349">
                  <c:v>0.30821019999999999</c:v>
                </c:pt>
                <c:pt idx="52350">
                  <c:v>0.30818180000000001</c:v>
                </c:pt>
                <c:pt idx="52351">
                  <c:v>0.30815340000000002</c:v>
                </c:pt>
                <c:pt idx="52352">
                  <c:v>0.30812499999999998</c:v>
                </c:pt>
                <c:pt idx="52353">
                  <c:v>0.3080966</c:v>
                </c:pt>
                <c:pt idx="52354">
                  <c:v>0.30806810000000001</c:v>
                </c:pt>
                <c:pt idx="52355">
                  <c:v>0.30803960000000002</c:v>
                </c:pt>
                <c:pt idx="52356">
                  <c:v>0.30801109999999998</c:v>
                </c:pt>
                <c:pt idx="52357">
                  <c:v>0.3079827</c:v>
                </c:pt>
                <c:pt idx="52358">
                  <c:v>0.30795410000000001</c:v>
                </c:pt>
                <c:pt idx="52359">
                  <c:v>0.30792560000000002</c:v>
                </c:pt>
                <c:pt idx="52360">
                  <c:v>0.30789709999999998</c:v>
                </c:pt>
                <c:pt idx="52361">
                  <c:v>0.30786849999999999</c:v>
                </c:pt>
                <c:pt idx="52362">
                  <c:v>0.30784</c:v>
                </c:pt>
                <c:pt idx="52363">
                  <c:v>0.30781140000000001</c:v>
                </c:pt>
                <c:pt idx="52364">
                  <c:v>0.30778280000000002</c:v>
                </c:pt>
                <c:pt idx="52365">
                  <c:v>0.30775419999999998</c:v>
                </c:pt>
                <c:pt idx="52366">
                  <c:v>0.30772559999999999</c:v>
                </c:pt>
                <c:pt idx="52367">
                  <c:v>0.307697</c:v>
                </c:pt>
                <c:pt idx="52368">
                  <c:v>0.30766830000000001</c:v>
                </c:pt>
                <c:pt idx="52369">
                  <c:v>0.30763970000000002</c:v>
                </c:pt>
                <c:pt idx="52370">
                  <c:v>0.30761100000000002</c:v>
                </c:pt>
                <c:pt idx="52371">
                  <c:v>0.30758229999999998</c:v>
                </c:pt>
                <c:pt idx="52372">
                  <c:v>0.30755359999999998</c:v>
                </c:pt>
                <c:pt idx="52373">
                  <c:v>0.30752489999999999</c:v>
                </c:pt>
                <c:pt idx="52374">
                  <c:v>0.3074962</c:v>
                </c:pt>
                <c:pt idx="52375">
                  <c:v>0.3074675</c:v>
                </c:pt>
                <c:pt idx="52376">
                  <c:v>0.30743870000000001</c:v>
                </c:pt>
                <c:pt idx="52377">
                  <c:v>0.30740990000000001</c:v>
                </c:pt>
                <c:pt idx="52378">
                  <c:v>0.30738120000000002</c:v>
                </c:pt>
                <c:pt idx="52379">
                  <c:v>0.30735240000000003</c:v>
                </c:pt>
                <c:pt idx="52380">
                  <c:v>0.30732359999999997</c:v>
                </c:pt>
                <c:pt idx="52381">
                  <c:v>0.30729479999999998</c:v>
                </c:pt>
                <c:pt idx="52382">
                  <c:v>0.30726599999999998</c:v>
                </c:pt>
                <c:pt idx="52383">
                  <c:v>0.30723709999999999</c:v>
                </c:pt>
                <c:pt idx="52384">
                  <c:v>0.30720829999999999</c:v>
                </c:pt>
                <c:pt idx="52385">
                  <c:v>0.30717939999999999</c:v>
                </c:pt>
                <c:pt idx="52386">
                  <c:v>0.30715049999999999</c:v>
                </c:pt>
                <c:pt idx="52387">
                  <c:v>0.3071217</c:v>
                </c:pt>
                <c:pt idx="52388">
                  <c:v>0.3070928</c:v>
                </c:pt>
                <c:pt idx="52389">
                  <c:v>0.3070639</c:v>
                </c:pt>
                <c:pt idx="52390">
                  <c:v>0.307035</c:v>
                </c:pt>
                <c:pt idx="52391">
                  <c:v>0.307006</c:v>
                </c:pt>
                <c:pt idx="52392">
                  <c:v>0.3069771</c:v>
                </c:pt>
                <c:pt idx="52393">
                  <c:v>0.3069482</c:v>
                </c:pt>
                <c:pt idx="52394">
                  <c:v>0.3069192</c:v>
                </c:pt>
                <c:pt idx="52395">
                  <c:v>0.3068902</c:v>
                </c:pt>
                <c:pt idx="52396">
                  <c:v>0.3068612</c:v>
                </c:pt>
                <c:pt idx="52397">
                  <c:v>0.3068322</c:v>
                </c:pt>
                <c:pt idx="52398">
                  <c:v>0.3068032</c:v>
                </c:pt>
                <c:pt idx="52399">
                  <c:v>0.3067742</c:v>
                </c:pt>
                <c:pt idx="52400">
                  <c:v>0.3067452</c:v>
                </c:pt>
                <c:pt idx="52401">
                  <c:v>0.30671609999999999</c:v>
                </c:pt>
                <c:pt idx="52402">
                  <c:v>0.30668709999999999</c:v>
                </c:pt>
                <c:pt idx="52403">
                  <c:v>0.30665799999999999</c:v>
                </c:pt>
                <c:pt idx="52404">
                  <c:v>0.30662899999999998</c:v>
                </c:pt>
                <c:pt idx="52405">
                  <c:v>0.30659989999999998</c:v>
                </c:pt>
                <c:pt idx="52406">
                  <c:v>0.30657079999999998</c:v>
                </c:pt>
                <c:pt idx="52407">
                  <c:v>0.30654169999999997</c:v>
                </c:pt>
                <c:pt idx="52408">
                  <c:v>0.30651260000000002</c:v>
                </c:pt>
                <c:pt idx="52409">
                  <c:v>0.30648350000000002</c:v>
                </c:pt>
                <c:pt idx="52410">
                  <c:v>0.30645440000000002</c:v>
                </c:pt>
                <c:pt idx="52411">
                  <c:v>0.30642520000000001</c:v>
                </c:pt>
                <c:pt idx="52412">
                  <c:v>0.3063961</c:v>
                </c:pt>
                <c:pt idx="52413">
                  <c:v>0.3063669</c:v>
                </c:pt>
                <c:pt idx="52414">
                  <c:v>0.30633769999999999</c:v>
                </c:pt>
                <c:pt idx="52415">
                  <c:v>0.30630859999999999</c:v>
                </c:pt>
                <c:pt idx="52416">
                  <c:v>0.30627939999999998</c:v>
                </c:pt>
                <c:pt idx="52417">
                  <c:v>0.30625019999999997</c:v>
                </c:pt>
                <c:pt idx="52418">
                  <c:v>0.30622100000000002</c:v>
                </c:pt>
                <c:pt idx="52419">
                  <c:v>0.30619180000000001</c:v>
                </c:pt>
                <c:pt idx="52420">
                  <c:v>0.3061625</c:v>
                </c:pt>
                <c:pt idx="52421">
                  <c:v>0.3061333</c:v>
                </c:pt>
                <c:pt idx="52422">
                  <c:v>0.30610409999999999</c:v>
                </c:pt>
                <c:pt idx="52423">
                  <c:v>0.30607479999999998</c:v>
                </c:pt>
                <c:pt idx="52424">
                  <c:v>0.30604550000000003</c:v>
                </c:pt>
                <c:pt idx="52425">
                  <c:v>0.30601630000000002</c:v>
                </c:pt>
                <c:pt idx="52426">
                  <c:v>0.30598700000000001</c:v>
                </c:pt>
                <c:pt idx="52427">
                  <c:v>0.3059577</c:v>
                </c:pt>
                <c:pt idx="52428">
                  <c:v>0.30592839999999999</c:v>
                </c:pt>
                <c:pt idx="52429">
                  <c:v>0.30589909999999998</c:v>
                </c:pt>
                <c:pt idx="52430">
                  <c:v>0.30586970000000002</c:v>
                </c:pt>
                <c:pt idx="52431">
                  <c:v>0.30584040000000001</c:v>
                </c:pt>
                <c:pt idx="52432">
                  <c:v>0.3058111</c:v>
                </c:pt>
                <c:pt idx="52433">
                  <c:v>0.30578169999999999</c:v>
                </c:pt>
                <c:pt idx="52434">
                  <c:v>0.30575239999999998</c:v>
                </c:pt>
                <c:pt idx="52435">
                  <c:v>0.30572300000000002</c:v>
                </c:pt>
                <c:pt idx="52436">
                  <c:v>0.30569360000000001</c:v>
                </c:pt>
                <c:pt idx="52437">
                  <c:v>0.3056642</c:v>
                </c:pt>
                <c:pt idx="52438">
                  <c:v>0.30563489999999999</c:v>
                </c:pt>
                <c:pt idx="52439">
                  <c:v>0.30560549999999997</c:v>
                </c:pt>
                <c:pt idx="52440">
                  <c:v>0.30557610000000002</c:v>
                </c:pt>
                <c:pt idx="52441">
                  <c:v>0.3055466</c:v>
                </c:pt>
                <c:pt idx="52442">
                  <c:v>0.30551719999999999</c:v>
                </c:pt>
                <c:pt idx="52443">
                  <c:v>0.30548779999999998</c:v>
                </c:pt>
                <c:pt idx="52444">
                  <c:v>0.30545840000000002</c:v>
                </c:pt>
                <c:pt idx="52445">
                  <c:v>0.3054289</c:v>
                </c:pt>
                <c:pt idx="52446">
                  <c:v>0.30539949999999999</c:v>
                </c:pt>
                <c:pt idx="52447">
                  <c:v>0.30536999999999997</c:v>
                </c:pt>
                <c:pt idx="52448">
                  <c:v>0.30534050000000001</c:v>
                </c:pt>
                <c:pt idx="52449">
                  <c:v>0.3053111</c:v>
                </c:pt>
                <c:pt idx="52450">
                  <c:v>0.30528159999999999</c:v>
                </c:pt>
                <c:pt idx="52451">
                  <c:v>0.30525210000000003</c:v>
                </c:pt>
                <c:pt idx="52452">
                  <c:v>0.30522260000000001</c:v>
                </c:pt>
                <c:pt idx="52453">
                  <c:v>0.30519309999999999</c:v>
                </c:pt>
                <c:pt idx="52454">
                  <c:v>0.30516359999999998</c:v>
                </c:pt>
                <c:pt idx="52455">
                  <c:v>0.30513400000000002</c:v>
                </c:pt>
                <c:pt idx="52456">
                  <c:v>0.3051045</c:v>
                </c:pt>
                <c:pt idx="52457">
                  <c:v>0.30507499999999999</c:v>
                </c:pt>
                <c:pt idx="52458">
                  <c:v>0.30504540000000002</c:v>
                </c:pt>
                <c:pt idx="52459">
                  <c:v>0.30501590000000001</c:v>
                </c:pt>
                <c:pt idx="52460">
                  <c:v>0.30498629999999999</c:v>
                </c:pt>
                <c:pt idx="52461">
                  <c:v>0.30495670000000002</c:v>
                </c:pt>
                <c:pt idx="52462">
                  <c:v>0.30492720000000001</c:v>
                </c:pt>
                <c:pt idx="52463">
                  <c:v>0.30489759999999999</c:v>
                </c:pt>
                <c:pt idx="52464">
                  <c:v>0.30486799999999997</c:v>
                </c:pt>
                <c:pt idx="52465">
                  <c:v>0.30483840000000001</c:v>
                </c:pt>
                <c:pt idx="52466">
                  <c:v>0.30480879999999999</c:v>
                </c:pt>
                <c:pt idx="52467">
                  <c:v>0.30477919999999997</c:v>
                </c:pt>
                <c:pt idx="52468">
                  <c:v>0.30474950000000001</c:v>
                </c:pt>
                <c:pt idx="52469">
                  <c:v>0.30471989999999999</c:v>
                </c:pt>
                <c:pt idx="52470">
                  <c:v>0.30469030000000003</c:v>
                </c:pt>
                <c:pt idx="52471">
                  <c:v>0.3046606</c:v>
                </c:pt>
                <c:pt idx="52472">
                  <c:v>0.30463099999999999</c:v>
                </c:pt>
                <c:pt idx="52473">
                  <c:v>0.30460130000000002</c:v>
                </c:pt>
                <c:pt idx="52474">
                  <c:v>0.3045717</c:v>
                </c:pt>
                <c:pt idx="52475">
                  <c:v>0.30454199999999998</c:v>
                </c:pt>
                <c:pt idx="52476">
                  <c:v>0.30451240000000002</c:v>
                </c:pt>
                <c:pt idx="52477">
                  <c:v>0.3044827</c:v>
                </c:pt>
                <c:pt idx="52478">
                  <c:v>0.30445299999999997</c:v>
                </c:pt>
                <c:pt idx="52479">
                  <c:v>0.30442330000000001</c:v>
                </c:pt>
                <c:pt idx="52480">
                  <c:v>0.30439359999999999</c:v>
                </c:pt>
                <c:pt idx="52481">
                  <c:v>0.30436390000000002</c:v>
                </c:pt>
                <c:pt idx="52482">
                  <c:v>0.3043342</c:v>
                </c:pt>
                <c:pt idx="52483">
                  <c:v>0.30430449999999998</c:v>
                </c:pt>
                <c:pt idx="52484">
                  <c:v>0.30427480000000001</c:v>
                </c:pt>
                <c:pt idx="52485">
                  <c:v>0.30424499999999999</c:v>
                </c:pt>
                <c:pt idx="52486">
                  <c:v>0.30421530000000002</c:v>
                </c:pt>
                <c:pt idx="52487">
                  <c:v>0.3041855</c:v>
                </c:pt>
                <c:pt idx="52488">
                  <c:v>0.30415579999999998</c:v>
                </c:pt>
                <c:pt idx="52489">
                  <c:v>0.30412610000000001</c:v>
                </c:pt>
                <c:pt idx="52490">
                  <c:v>0.30409629999999999</c:v>
                </c:pt>
                <c:pt idx="52491">
                  <c:v>0.30406650000000002</c:v>
                </c:pt>
                <c:pt idx="52492">
                  <c:v>0.30403669999999999</c:v>
                </c:pt>
                <c:pt idx="52493">
                  <c:v>0.30400700000000003</c:v>
                </c:pt>
                <c:pt idx="52494">
                  <c:v>0.3039772</c:v>
                </c:pt>
                <c:pt idx="52495">
                  <c:v>0.30394739999999998</c:v>
                </c:pt>
                <c:pt idx="52496">
                  <c:v>0.30391760000000001</c:v>
                </c:pt>
                <c:pt idx="52497">
                  <c:v>0.30388779999999999</c:v>
                </c:pt>
                <c:pt idx="52498">
                  <c:v>0.30385800000000002</c:v>
                </c:pt>
                <c:pt idx="52499">
                  <c:v>0.30382819999999999</c:v>
                </c:pt>
                <c:pt idx="52500">
                  <c:v>0.30379830000000002</c:v>
                </c:pt>
                <c:pt idx="52501">
                  <c:v>0.3037685</c:v>
                </c:pt>
                <c:pt idx="52502">
                  <c:v>0.30373869999999997</c:v>
                </c:pt>
                <c:pt idx="52503">
                  <c:v>0.3037089</c:v>
                </c:pt>
                <c:pt idx="52504">
                  <c:v>0.30367899999999998</c:v>
                </c:pt>
                <c:pt idx="52505">
                  <c:v>0.30364920000000001</c:v>
                </c:pt>
                <c:pt idx="52506">
                  <c:v>0.30361929999999998</c:v>
                </c:pt>
                <c:pt idx="52507">
                  <c:v>0.30358940000000001</c:v>
                </c:pt>
                <c:pt idx="52508">
                  <c:v>0.30355959999999998</c:v>
                </c:pt>
                <c:pt idx="52509">
                  <c:v>0.30352970000000001</c:v>
                </c:pt>
                <c:pt idx="52510">
                  <c:v>0.30349979999999999</c:v>
                </c:pt>
                <c:pt idx="52511">
                  <c:v>0.30346990000000001</c:v>
                </c:pt>
                <c:pt idx="52512">
                  <c:v>0.30343999999999999</c:v>
                </c:pt>
                <c:pt idx="52513">
                  <c:v>0.30341010000000002</c:v>
                </c:pt>
                <c:pt idx="52514">
                  <c:v>0.30338029999999999</c:v>
                </c:pt>
                <c:pt idx="52515">
                  <c:v>0.30335040000000002</c:v>
                </c:pt>
                <c:pt idx="52516">
                  <c:v>0.30332039999999999</c:v>
                </c:pt>
                <c:pt idx="52517">
                  <c:v>0.30329050000000002</c:v>
                </c:pt>
                <c:pt idx="52518">
                  <c:v>0.30326059999999999</c:v>
                </c:pt>
                <c:pt idx="52519">
                  <c:v>0.30323070000000002</c:v>
                </c:pt>
                <c:pt idx="52520">
                  <c:v>0.30320079999999999</c:v>
                </c:pt>
                <c:pt idx="52521">
                  <c:v>0.30317080000000002</c:v>
                </c:pt>
                <c:pt idx="52522">
                  <c:v>0.30314079999999999</c:v>
                </c:pt>
                <c:pt idx="52523">
                  <c:v>0.30311090000000002</c:v>
                </c:pt>
                <c:pt idx="52524">
                  <c:v>0.30308089999999999</c:v>
                </c:pt>
                <c:pt idx="52525">
                  <c:v>0.30305100000000001</c:v>
                </c:pt>
                <c:pt idx="52526">
                  <c:v>0.30302099999999998</c:v>
                </c:pt>
                <c:pt idx="52527">
                  <c:v>0.30299110000000001</c:v>
                </c:pt>
                <c:pt idx="52528">
                  <c:v>0.30296109999999998</c:v>
                </c:pt>
                <c:pt idx="52529">
                  <c:v>0.30293110000000001</c:v>
                </c:pt>
                <c:pt idx="52530">
                  <c:v>0.30290109999999998</c:v>
                </c:pt>
                <c:pt idx="52531">
                  <c:v>0.3028711</c:v>
                </c:pt>
                <c:pt idx="52532">
                  <c:v>0.30284119999999998</c:v>
                </c:pt>
                <c:pt idx="52533">
                  <c:v>0.3028111</c:v>
                </c:pt>
                <c:pt idx="52534">
                  <c:v>0.30278110000000003</c:v>
                </c:pt>
                <c:pt idx="52535">
                  <c:v>0.3027511</c:v>
                </c:pt>
                <c:pt idx="52536">
                  <c:v>0.30272110000000002</c:v>
                </c:pt>
                <c:pt idx="52537">
                  <c:v>0.30269109999999999</c:v>
                </c:pt>
                <c:pt idx="52538">
                  <c:v>0.30266110000000002</c:v>
                </c:pt>
                <c:pt idx="52539">
                  <c:v>0.30263109999999999</c:v>
                </c:pt>
                <c:pt idx="52540">
                  <c:v>0.30260100000000001</c:v>
                </c:pt>
                <c:pt idx="52541">
                  <c:v>0.30257099999999998</c:v>
                </c:pt>
                <c:pt idx="52542">
                  <c:v>0.302541</c:v>
                </c:pt>
                <c:pt idx="52543">
                  <c:v>0.30251090000000003</c:v>
                </c:pt>
                <c:pt idx="52544">
                  <c:v>0.3024809</c:v>
                </c:pt>
                <c:pt idx="52545">
                  <c:v>0.30245080000000002</c:v>
                </c:pt>
                <c:pt idx="52546">
                  <c:v>0.30242079999999999</c:v>
                </c:pt>
                <c:pt idx="52547">
                  <c:v>0.30239070000000001</c:v>
                </c:pt>
                <c:pt idx="52548">
                  <c:v>0.30236059999999998</c:v>
                </c:pt>
                <c:pt idx="52549">
                  <c:v>0.3023306</c:v>
                </c:pt>
                <c:pt idx="52550">
                  <c:v>0.30230050000000003</c:v>
                </c:pt>
                <c:pt idx="52551">
                  <c:v>0.30227039999999999</c:v>
                </c:pt>
                <c:pt idx="52552">
                  <c:v>0.30224030000000002</c:v>
                </c:pt>
                <c:pt idx="52553">
                  <c:v>0.30221019999999998</c:v>
                </c:pt>
                <c:pt idx="52554">
                  <c:v>0.30218010000000001</c:v>
                </c:pt>
                <c:pt idx="52555">
                  <c:v>0.30214999999999997</c:v>
                </c:pt>
                <c:pt idx="52556">
                  <c:v>0.3021199</c:v>
                </c:pt>
                <c:pt idx="52557">
                  <c:v>0.30208980000000002</c:v>
                </c:pt>
                <c:pt idx="52558">
                  <c:v>0.30205969999999999</c:v>
                </c:pt>
                <c:pt idx="52559">
                  <c:v>0.30202960000000001</c:v>
                </c:pt>
                <c:pt idx="52560">
                  <c:v>0.30199949999999998</c:v>
                </c:pt>
                <c:pt idx="52561">
                  <c:v>0.3019694</c:v>
                </c:pt>
                <c:pt idx="52562">
                  <c:v>0.30193920000000002</c:v>
                </c:pt>
                <c:pt idx="52563">
                  <c:v>0.30190909999999999</c:v>
                </c:pt>
                <c:pt idx="52564">
                  <c:v>0.30187900000000001</c:v>
                </c:pt>
                <c:pt idx="52565">
                  <c:v>0.30184889999999998</c:v>
                </c:pt>
                <c:pt idx="52566">
                  <c:v>0.3018187</c:v>
                </c:pt>
                <c:pt idx="52567">
                  <c:v>0.30178860000000002</c:v>
                </c:pt>
                <c:pt idx="52568">
                  <c:v>0.30175839999999998</c:v>
                </c:pt>
                <c:pt idx="52569">
                  <c:v>0.3017283</c:v>
                </c:pt>
                <c:pt idx="52570">
                  <c:v>0.30169810000000002</c:v>
                </c:pt>
                <c:pt idx="52571">
                  <c:v>0.30166799999999999</c:v>
                </c:pt>
                <c:pt idx="52572">
                  <c:v>0.30163780000000001</c:v>
                </c:pt>
                <c:pt idx="52573">
                  <c:v>0.30160759999999998</c:v>
                </c:pt>
                <c:pt idx="52574">
                  <c:v>0.3015775</c:v>
                </c:pt>
                <c:pt idx="52575">
                  <c:v>0.30154730000000002</c:v>
                </c:pt>
                <c:pt idx="52576">
                  <c:v>0.30151709999999998</c:v>
                </c:pt>
                <c:pt idx="52577">
                  <c:v>0.3014869</c:v>
                </c:pt>
                <c:pt idx="52578">
                  <c:v>0.30145670000000002</c:v>
                </c:pt>
                <c:pt idx="52579">
                  <c:v>0.30142659999999999</c:v>
                </c:pt>
                <c:pt idx="52580">
                  <c:v>0.30139640000000001</c:v>
                </c:pt>
                <c:pt idx="52581">
                  <c:v>0.30136619999999997</c:v>
                </c:pt>
                <c:pt idx="52582">
                  <c:v>0.30133599999999999</c:v>
                </c:pt>
                <c:pt idx="52583">
                  <c:v>0.30130580000000001</c:v>
                </c:pt>
                <c:pt idx="52584">
                  <c:v>0.30127559999999998</c:v>
                </c:pt>
                <c:pt idx="52585">
                  <c:v>0.3012454</c:v>
                </c:pt>
                <c:pt idx="52586">
                  <c:v>0.30121520000000002</c:v>
                </c:pt>
                <c:pt idx="52587">
                  <c:v>0.30118499999999998</c:v>
                </c:pt>
                <c:pt idx="52588">
                  <c:v>0.3011547</c:v>
                </c:pt>
                <c:pt idx="52589">
                  <c:v>0.30112450000000002</c:v>
                </c:pt>
                <c:pt idx="52590">
                  <c:v>0.30109429999999998</c:v>
                </c:pt>
                <c:pt idx="52591">
                  <c:v>0.3010641</c:v>
                </c:pt>
                <c:pt idx="52592">
                  <c:v>0.30103390000000002</c:v>
                </c:pt>
                <c:pt idx="52593">
                  <c:v>0.30100359999999998</c:v>
                </c:pt>
                <c:pt idx="52594">
                  <c:v>0.3009734</c:v>
                </c:pt>
                <c:pt idx="52595">
                  <c:v>0.30094310000000002</c:v>
                </c:pt>
                <c:pt idx="52596">
                  <c:v>0.30091289999999998</c:v>
                </c:pt>
                <c:pt idx="52597">
                  <c:v>0.3008826</c:v>
                </c:pt>
                <c:pt idx="52598">
                  <c:v>0.30085240000000002</c:v>
                </c:pt>
                <c:pt idx="52599">
                  <c:v>0.30082209999999998</c:v>
                </c:pt>
                <c:pt idx="52600">
                  <c:v>0.3007919</c:v>
                </c:pt>
                <c:pt idx="52601">
                  <c:v>0.30076160000000002</c:v>
                </c:pt>
                <c:pt idx="52602">
                  <c:v>0.30073129999999998</c:v>
                </c:pt>
                <c:pt idx="52603">
                  <c:v>0.3007011</c:v>
                </c:pt>
                <c:pt idx="52604">
                  <c:v>0.30067080000000002</c:v>
                </c:pt>
                <c:pt idx="52605">
                  <c:v>0.30064049999999998</c:v>
                </c:pt>
                <c:pt idx="52606">
                  <c:v>0.30061019999999999</c:v>
                </c:pt>
                <c:pt idx="52607">
                  <c:v>0.30057990000000001</c:v>
                </c:pt>
                <c:pt idx="52608">
                  <c:v>0.30054969999999998</c:v>
                </c:pt>
                <c:pt idx="52609">
                  <c:v>0.30051939999999999</c:v>
                </c:pt>
                <c:pt idx="52610">
                  <c:v>0.30048910000000001</c:v>
                </c:pt>
                <c:pt idx="52611">
                  <c:v>0.30045880000000003</c:v>
                </c:pt>
                <c:pt idx="52612">
                  <c:v>0.30042849999999999</c:v>
                </c:pt>
                <c:pt idx="52613">
                  <c:v>0.3003982</c:v>
                </c:pt>
                <c:pt idx="52614">
                  <c:v>0.30036790000000002</c:v>
                </c:pt>
                <c:pt idx="52615">
                  <c:v>0.30033759999999998</c:v>
                </c:pt>
                <c:pt idx="52616">
                  <c:v>0.3003073</c:v>
                </c:pt>
                <c:pt idx="52617">
                  <c:v>0.30027700000000002</c:v>
                </c:pt>
                <c:pt idx="52618">
                  <c:v>0.30024669999999998</c:v>
                </c:pt>
                <c:pt idx="52619">
                  <c:v>0.30021639999999999</c:v>
                </c:pt>
                <c:pt idx="52620">
                  <c:v>0.30018610000000001</c:v>
                </c:pt>
                <c:pt idx="52621">
                  <c:v>0.30015579999999997</c:v>
                </c:pt>
                <c:pt idx="52622">
                  <c:v>0.30012539999999999</c:v>
                </c:pt>
                <c:pt idx="52623">
                  <c:v>0.3000951</c:v>
                </c:pt>
                <c:pt idx="52624">
                  <c:v>0.30006480000000002</c:v>
                </c:pt>
                <c:pt idx="52625">
                  <c:v>0.30003449999999998</c:v>
                </c:pt>
                <c:pt idx="52626">
                  <c:v>0.3000041</c:v>
                </c:pt>
                <c:pt idx="52627">
                  <c:v>0.29997380000000001</c:v>
                </c:pt>
                <c:pt idx="52628">
                  <c:v>0.29994340000000003</c:v>
                </c:pt>
                <c:pt idx="52629">
                  <c:v>0.29991309999999999</c:v>
                </c:pt>
                <c:pt idx="52630">
                  <c:v>0.2998828</c:v>
                </c:pt>
                <c:pt idx="52631">
                  <c:v>0.29985240000000002</c:v>
                </c:pt>
                <c:pt idx="52632">
                  <c:v>0.29982209999999998</c:v>
                </c:pt>
                <c:pt idx="52633">
                  <c:v>0.2997918</c:v>
                </c:pt>
                <c:pt idx="52634">
                  <c:v>0.29976140000000001</c:v>
                </c:pt>
                <c:pt idx="52635">
                  <c:v>0.29973109999999997</c:v>
                </c:pt>
                <c:pt idx="52636">
                  <c:v>0.29970069999999999</c:v>
                </c:pt>
                <c:pt idx="52637">
                  <c:v>0.2996703</c:v>
                </c:pt>
                <c:pt idx="52638">
                  <c:v>0.29964000000000002</c:v>
                </c:pt>
                <c:pt idx="52639">
                  <c:v>0.29960959999999998</c:v>
                </c:pt>
                <c:pt idx="52640">
                  <c:v>0.29957919999999999</c:v>
                </c:pt>
                <c:pt idx="52641">
                  <c:v>0.29954890000000001</c:v>
                </c:pt>
                <c:pt idx="52642">
                  <c:v>0.29951850000000002</c:v>
                </c:pt>
                <c:pt idx="52643">
                  <c:v>0.29948809999999998</c:v>
                </c:pt>
                <c:pt idx="52644">
                  <c:v>0.2994578</c:v>
                </c:pt>
                <c:pt idx="52645">
                  <c:v>0.29942740000000001</c:v>
                </c:pt>
                <c:pt idx="52646">
                  <c:v>0.29939700000000002</c:v>
                </c:pt>
                <c:pt idx="52647">
                  <c:v>0.29936669999999999</c:v>
                </c:pt>
                <c:pt idx="52648">
                  <c:v>0.2993363</c:v>
                </c:pt>
                <c:pt idx="52649">
                  <c:v>0.29930590000000001</c:v>
                </c:pt>
                <c:pt idx="52650">
                  <c:v>0.29927550000000003</c:v>
                </c:pt>
                <c:pt idx="52651">
                  <c:v>0.29924509999999999</c:v>
                </c:pt>
                <c:pt idx="52652">
                  <c:v>0.2992147</c:v>
                </c:pt>
                <c:pt idx="52653">
                  <c:v>0.29918430000000001</c:v>
                </c:pt>
                <c:pt idx="52654">
                  <c:v>0.29915389999999997</c:v>
                </c:pt>
                <c:pt idx="52655">
                  <c:v>0.29912349999999999</c:v>
                </c:pt>
                <c:pt idx="52656">
                  <c:v>0.2990931</c:v>
                </c:pt>
                <c:pt idx="52657">
                  <c:v>0.29906270000000001</c:v>
                </c:pt>
                <c:pt idx="52658">
                  <c:v>0.29903229999999997</c:v>
                </c:pt>
                <c:pt idx="52659">
                  <c:v>0.29900189999999999</c:v>
                </c:pt>
                <c:pt idx="52660">
                  <c:v>0.2989715</c:v>
                </c:pt>
                <c:pt idx="52661">
                  <c:v>0.29894110000000002</c:v>
                </c:pt>
                <c:pt idx="52662">
                  <c:v>0.29891069999999997</c:v>
                </c:pt>
                <c:pt idx="52663">
                  <c:v>0.29888019999999998</c:v>
                </c:pt>
                <c:pt idx="52664">
                  <c:v>0.2988498</c:v>
                </c:pt>
                <c:pt idx="52665">
                  <c:v>0.29881940000000001</c:v>
                </c:pt>
                <c:pt idx="52666">
                  <c:v>0.29878900000000003</c:v>
                </c:pt>
                <c:pt idx="52667">
                  <c:v>0.29875849999999998</c:v>
                </c:pt>
                <c:pt idx="52668">
                  <c:v>0.2987281</c:v>
                </c:pt>
                <c:pt idx="52669">
                  <c:v>0.29869770000000001</c:v>
                </c:pt>
                <c:pt idx="52670">
                  <c:v>0.29866730000000002</c:v>
                </c:pt>
                <c:pt idx="52671">
                  <c:v>0.29863679999999998</c:v>
                </c:pt>
                <c:pt idx="52672">
                  <c:v>0.29860639999999999</c:v>
                </c:pt>
                <c:pt idx="52673">
                  <c:v>0.29857600000000001</c:v>
                </c:pt>
                <c:pt idx="52674">
                  <c:v>0.29854550000000002</c:v>
                </c:pt>
                <c:pt idx="52675">
                  <c:v>0.29851509999999998</c:v>
                </c:pt>
                <c:pt idx="52676">
                  <c:v>0.29848469999999999</c:v>
                </c:pt>
                <c:pt idx="52677">
                  <c:v>0.29845430000000001</c:v>
                </c:pt>
                <c:pt idx="52678">
                  <c:v>0.29842380000000002</c:v>
                </c:pt>
                <c:pt idx="52679">
                  <c:v>0.29839329999999997</c:v>
                </c:pt>
                <c:pt idx="52680">
                  <c:v>0.29836289999999999</c:v>
                </c:pt>
                <c:pt idx="52681">
                  <c:v>0.2983324</c:v>
                </c:pt>
                <c:pt idx="52682">
                  <c:v>0.29830200000000001</c:v>
                </c:pt>
                <c:pt idx="52683">
                  <c:v>0.29827150000000002</c:v>
                </c:pt>
                <c:pt idx="52684">
                  <c:v>0.29824099999999998</c:v>
                </c:pt>
                <c:pt idx="52685">
                  <c:v>0.29821059999999999</c:v>
                </c:pt>
                <c:pt idx="52686">
                  <c:v>0.2981801</c:v>
                </c:pt>
                <c:pt idx="52687">
                  <c:v>0.29814970000000002</c:v>
                </c:pt>
                <c:pt idx="52688">
                  <c:v>0.29811919999999997</c:v>
                </c:pt>
                <c:pt idx="52689">
                  <c:v>0.29808879999999999</c:v>
                </c:pt>
                <c:pt idx="52690">
                  <c:v>0.2980583</c:v>
                </c:pt>
                <c:pt idx="52691">
                  <c:v>0.29802780000000001</c:v>
                </c:pt>
                <c:pt idx="52692">
                  <c:v>0.29799740000000002</c:v>
                </c:pt>
                <c:pt idx="52693">
                  <c:v>0.29796689999999998</c:v>
                </c:pt>
                <c:pt idx="52694">
                  <c:v>0.29793649999999999</c:v>
                </c:pt>
                <c:pt idx="52695">
                  <c:v>0.297906</c:v>
                </c:pt>
                <c:pt idx="52696">
                  <c:v>0.29787560000000002</c:v>
                </c:pt>
                <c:pt idx="52697">
                  <c:v>0.29784509999999997</c:v>
                </c:pt>
                <c:pt idx="52698">
                  <c:v>0.29781459999999998</c:v>
                </c:pt>
                <c:pt idx="52699">
                  <c:v>0.2977841</c:v>
                </c:pt>
                <c:pt idx="52700">
                  <c:v>0.29775360000000001</c:v>
                </c:pt>
                <c:pt idx="52701">
                  <c:v>0.29772310000000002</c:v>
                </c:pt>
                <c:pt idx="52702">
                  <c:v>0.29769259999999997</c:v>
                </c:pt>
                <c:pt idx="52703">
                  <c:v>0.29766209999999999</c:v>
                </c:pt>
                <c:pt idx="52704">
                  <c:v>0.2976317</c:v>
                </c:pt>
                <c:pt idx="52705">
                  <c:v>0.29760120000000001</c:v>
                </c:pt>
                <c:pt idx="52706">
                  <c:v>0.29757070000000002</c:v>
                </c:pt>
                <c:pt idx="52707">
                  <c:v>0.29754019999999998</c:v>
                </c:pt>
                <c:pt idx="52708">
                  <c:v>0.29750969999999999</c:v>
                </c:pt>
                <c:pt idx="52709">
                  <c:v>0.2974792</c:v>
                </c:pt>
                <c:pt idx="52710">
                  <c:v>0.29744870000000001</c:v>
                </c:pt>
                <c:pt idx="52711">
                  <c:v>0.29741820000000002</c:v>
                </c:pt>
                <c:pt idx="52712">
                  <c:v>0.29738769999999998</c:v>
                </c:pt>
                <c:pt idx="52713">
                  <c:v>0.29735729999999999</c:v>
                </c:pt>
                <c:pt idx="52714">
                  <c:v>0.2973268</c:v>
                </c:pt>
                <c:pt idx="52715">
                  <c:v>0.29729630000000001</c:v>
                </c:pt>
                <c:pt idx="52716">
                  <c:v>0.29726580000000002</c:v>
                </c:pt>
                <c:pt idx="52717">
                  <c:v>0.29723529999999998</c:v>
                </c:pt>
                <c:pt idx="52718">
                  <c:v>0.29720479999999999</c:v>
                </c:pt>
                <c:pt idx="52719">
                  <c:v>0.2971743</c:v>
                </c:pt>
                <c:pt idx="52720">
                  <c:v>0.29714380000000001</c:v>
                </c:pt>
                <c:pt idx="52721">
                  <c:v>0.29711330000000002</c:v>
                </c:pt>
                <c:pt idx="52722">
                  <c:v>0.29708279999999998</c:v>
                </c:pt>
                <c:pt idx="52723">
                  <c:v>0.29705219999999999</c:v>
                </c:pt>
                <c:pt idx="52724">
                  <c:v>0.2970217</c:v>
                </c:pt>
                <c:pt idx="52725">
                  <c:v>0.29699120000000001</c:v>
                </c:pt>
                <c:pt idx="52726">
                  <c:v>0.29696070000000002</c:v>
                </c:pt>
                <c:pt idx="52727">
                  <c:v>0.29693019999999998</c:v>
                </c:pt>
                <c:pt idx="52728">
                  <c:v>0.29689959999999999</c:v>
                </c:pt>
                <c:pt idx="52729">
                  <c:v>0.2968691</c:v>
                </c:pt>
                <c:pt idx="52730">
                  <c:v>0.29683860000000001</c:v>
                </c:pt>
                <c:pt idx="52731">
                  <c:v>0.29680810000000002</c:v>
                </c:pt>
                <c:pt idx="52732">
                  <c:v>0.29677759999999997</c:v>
                </c:pt>
                <c:pt idx="52733">
                  <c:v>0.29674709999999999</c:v>
                </c:pt>
                <c:pt idx="52734">
                  <c:v>0.29671649999999999</c:v>
                </c:pt>
                <c:pt idx="52735">
                  <c:v>0.29668600000000001</c:v>
                </c:pt>
                <c:pt idx="52736">
                  <c:v>0.29665550000000002</c:v>
                </c:pt>
                <c:pt idx="52737">
                  <c:v>0.29662500000000003</c:v>
                </c:pt>
                <c:pt idx="52738">
                  <c:v>0.29659449999999998</c:v>
                </c:pt>
                <c:pt idx="52739">
                  <c:v>0.29656399999999999</c:v>
                </c:pt>
                <c:pt idx="52740">
                  <c:v>0.2965334</c:v>
                </c:pt>
                <c:pt idx="52741">
                  <c:v>0.29650290000000001</c:v>
                </c:pt>
                <c:pt idx="52742">
                  <c:v>0.29647240000000002</c:v>
                </c:pt>
                <c:pt idx="52743">
                  <c:v>0.29644189999999998</c:v>
                </c:pt>
                <c:pt idx="52744">
                  <c:v>0.29641139999999999</c:v>
                </c:pt>
                <c:pt idx="52745">
                  <c:v>0.2963808</c:v>
                </c:pt>
                <c:pt idx="52746">
                  <c:v>0.29635030000000001</c:v>
                </c:pt>
                <c:pt idx="52747">
                  <c:v>0.29631980000000002</c:v>
                </c:pt>
                <c:pt idx="52748">
                  <c:v>0.29628929999999998</c:v>
                </c:pt>
                <c:pt idx="52749">
                  <c:v>0.29625879999999999</c:v>
                </c:pt>
                <c:pt idx="52750">
                  <c:v>0.2962282</c:v>
                </c:pt>
                <c:pt idx="52751">
                  <c:v>0.29619770000000001</c:v>
                </c:pt>
                <c:pt idx="52752">
                  <c:v>0.29616710000000002</c:v>
                </c:pt>
                <c:pt idx="52753">
                  <c:v>0.29613660000000003</c:v>
                </c:pt>
                <c:pt idx="52754">
                  <c:v>0.29610599999999998</c:v>
                </c:pt>
                <c:pt idx="52755">
                  <c:v>0.29607549999999999</c:v>
                </c:pt>
                <c:pt idx="52756">
                  <c:v>0.2960449</c:v>
                </c:pt>
                <c:pt idx="52757">
                  <c:v>0.29601440000000001</c:v>
                </c:pt>
                <c:pt idx="52758">
                  <c:v>0.29598390000000002</c:v>
                </c:pt>
                <c:pt idx="52759">
                  <c:v>0.29595329999999997</c:v>
                </c:pt>
                <c:pt idx="52760">
                  <c:v>0.29592279999999999</c:v>
                </c:pt>
                <c:pt idx="52761">
                  <c:v>0.29589219999999999</c:v>
                </c:pt>
                <c:pt idx="52762">
                  <c:v>0.29586170000000001</c:v>
                </c:pt>
                <c:pt idx="52763">
                  <c:v>0.29583110000000001</c:v>
                </c:pt>
                <c:pt idx="52764">
                  <c:v>0.29580060000000002</c:v>
                </c:pt>
                <c:pt idx="52765">
                  <c:v>0.29576999999999998</c:v>
                </c:pt>
                <c:pt idx="52766">
                  <c:v>0.29573949999999999</c:v>
                </c:pt>
                <c:pt idx="52767">
                  <c:v>0.2957089</c:v>
                </c:pt>
                <c:pt idx="52768">
                  <c:v>0.29567840000000001</c:v>
                </c:pt>
                <c:pt idx="52769">
                  <c:v>0.29564780000000002</c:v>
                </c:pt>
                <c:pt idx="52770">
                  <c:v>0.29561730000000003</c:v>
                </c:pt>
                <c:pt idx="52771">
                  <c:v>0.29558669999999998</c:v>
                </c:pt>
                <c:pt idx="52772">
                  <c:v>0.29555619999999999</c:v>
                </c:pt>
                <c:pt idx="52773">
                  <c:v>0.2955256</c:v>
                </c:pt>
                <c:pt idx="52774">
                  <c:v>0.29549510000000001</c:v>
                </c:pt>
                <c:pt idx="52775">
                  <c:v>0.29546450000000002</c:v>
                </c:pt>
                <c:pt idx="52776">
                  <c:v>0.29543399999999997</c:v>
                </c:pt>
                <c:pt idx="52777">
                  <c:v>0.29540349999999999</c:v>
                </c:pt>
                <c:pt idx="52778">
                  <c:v>0.29537289999999999</c:v>
                </c:pt>
                <c:pt idx="52779">
                  <c:v>0.2953424</c:v>
                </c:pt>
                <c:pt idx="52780">
                  <c:v>0.29531180000000001</c:v>
                </c:pt>
                <c:pt idx="52781">
                  <c:v>0.29528130000000002</c:v>
                </c:pt>
                <c:pt idx="52782">
                  <c:v>0.29525069999999998</c:v>
                </c:pt>
                <c:pt idx="52783">
                  <c:v>0.29522019999999999</c:v>
                </c:pt>
                <c:pt idx="52784">
                  <c:v>0.2951896</c:v>
                </c:pt>
                <c:pt idx="52785">
                  <c:v>0.29515910000000001</c:v>
                </c:pt>
                <c:pt idx="52786">
                  <c:v>0.29512850000000002</c:v>
                </c:pt>
                <c:pt idx="52787">
                  <c:v>0.29509800000000003</c:v>
                </c:pt>
                <c:pt idx="52788">
                  <c:v>0.29506739999999998</c:v>
                </c:pt>
                <c:pt idx="52789">
                  <c:v>0.29503689999999999</c:v>
                </c:pt>
                <c:pt idx="52790">
                  <c:v>0.2950063</c:v>
                </c:pt>
                <c:pt idx="52791">
                  <c:v>0.29497580000000001</c:v>
                </c:pt>
                <c:pt idx="52792">
                  <c:v>0.29494520000000002</c:v>
                </c:pt>
                <c:pt idx="52793">
                  <c:v>0.29491469999999997</c:v>
                </c:pt>
                <c:pt idx="52794">
                  <c:v>0.29488409999999998</c:v>
                </c:pt>
                <c:pt idx="52795">
                  <c:v>0.29485359999999999</c:v>
                </c:pt>
                <c:pt idx="52796">
                  <c:v>0.2948231</c:v>
                </c:pt>
                <c:pt idx="52797">
                  <c:v>0.29479250000000001</c:v>
                </c:pt>
                <c:pt idx="52798">
                  <c:v>0.29476200000000002</c:v>
                </c:pt>
                <c:pt idx="52799">
                  <c:v>0.29473139999999998</c:v>
                </c:pt>
                <c:pt idx="52800">
                  <c:v>0.29470089999999999</c:v>
                </c:pt>
                <c:pt idx="52801">
                  <c:v>0.29467789999999999</c:v>
                </c:pt>
                <c:pt idx="52802">
                  <c:v>0.29465469999999999</c:v>
                </c:pt>
                <c:pt idx="52803">
                  <c:v>0.29463129999999998</c:v>
                </c:pt>
                <c:pt idx="52804">
                  <c:v>0.29460789999999998</c:v>
                </c:pt>
                <c:pt idx="52805">
                  <c:v>0.29458430000000002</c:v>
                </c:pt>
                <c:pt idx="52806">
                  <c:v>0.29456060000000001</c:v>
                </c:pt>
                <c:pt idx="52807">
                  <c:v>0.29453689999999999</c:v>
                </c:pt>
                <c:pt idx="52808">
                  <c:v>0.29451310000000003</c:v>
                </c:pt>
                <c:pt idx="52809">
                  <c:v>0.29448920000000001</c:v>
                </c:pt>
                <c:pt idx="52810">
                  <c:v>0.29446519999999998</c:v>
                </c:pt>
                <c:pt idx="52811">
                  <c:v>0.29444120000000001</c:v>
                </c:pt>
                <c:pt idx="52812">
                  <c:v>0.29441709999999999</c:v>
                </c:pt>
                <c:pt idx="52813">
                  <c:v>0.29439290000000001</c:v>
                </c:pt>
                <c:pt idx="52814">
                  <c:v>0.29436869999999998</c:v>
                </c:pt>
                <c:pt idx="52815">
                  <c:v>0.29434440000000001</c:v>
                </c:pt>
                <c:pt idx="52816">
                  <c:v>0.29432009999999997</c:v>
                </c:pt>
                <c:pt idx="52817">
                  <c:v>0.29429569999999999</c:v>
                </c:pt>
                <c:pt idx="52818">
                  <c:v>0.29427130000000001</c:v>
                </c:pt>
                <c:pt idx="52819">
                  <c:v>0.29424679999999998</c:v>
                </c:pt>
                <c:pt idx="52820">
                  <c:v>0.29422229999999999</c:v>
                </c:pt>
                <c:pt idx="52821">
                  <c:v>0.29419770000000001</c:v>
                </c:pt>
                <c:pt idx="52822">
                  <c:v>0.29417310000000002</c:v>
                </c:pt>
                <c:pt idx="52823">
                  <c:v>0.29414839999999998</c:v>
                </c:pt>
                <c:pt idx="52824">
                  <c:v>0.29412369999999999</c:v>
                </c:pt>
                <c:pt idx="52825">
                  <c:v>0.294099</c:v>
                </c:pt>
                <c:pt idx="52826">
                  <c:v>0.29407420000000001</c:v>
                </c:pt>
                <c:pt idx="52827">
                  <c:v>0.29404940000000002</c:v>
                </c:pt>
                <c:pt idx="52828">
                  <c:v>0.29402460000000002</c:v>
                </c:pt>
                <c:pt idx="52829">
                  <c:v>0.29399969999999997</c:v>
                </c:pt>
                <c:pt idx="52830">
                  <c:v>0.29397469999999998</c:v>
                </c:pt>
                <c:pt idx="52831">
                  <c:v>0.29394979999999998</c:v>
                </c:pt>
                <c:pt idx="52832">
                  <c:v>0.29392469999999998</c:v>
                </c:pt>
                <c:pt idx="52833">
                  <c:v>0.29389969999999999</c:v>
                </c:pt>
                <c:pt idx="52834">
                  <c:v>0.29387469999999999</c:v>
                </c:pt>
                <c:pt idx="52835">
                  <c:v>0.29384959999999999</c:v>
                </c:pt>
                <c:pt idx="52836">
                  <c:v>0.29382439999999999</c:v>
                </c:pt>
                <c:pt idx="52837">
                  <c:v>0.29379929999999999</c:v>
                </c:pt>
                <c:pt idx="52838">
                  <c:v>0.29377399999999998</c:v>
                </c:pt>
                <c:pt idx="52839">
                  <c:v>0.29374879999999998</c:v>
                </c:pt>
                <c:pt idx="52840">
                  <c:v>0.29372350000000003</c:v>
                </c:pt>
                <c:pt idx="52841">
                  <c:v>0.29369820000000002</c:v>
                </c:pt>
                <c:pt idx="52842">
                  <c:v>0.29367290000000001</c:v>
                </c:pt>
                <c:pt idx="52843">
                  <c:v>0.29364750000000001</c:v>
                </c:pt>
                <c:pt idx="52844">
                  <c:v>0.2936221</c:v>
                </c:pt>
                <c:pt idx="52845">
                  <c:v>0.29359669999999999</c:v>
                </c:pt>
                <c:pt idx="52846">
                  <c:v>0.29357129999999998</c:v>
                </c:pt>
                <c:pt idx="52847">
                  <c:v>0.29354580000000002</c:v>
                </c:pt>
                <c:pt idx="52848">
                  <c:v>0.29352040000000001</c:v>
                </c:pt>
                <c:pt idx="52849">
                  <c:v>0.2934949</c:v>
                </c:pt>
                <c:pt idx="52850">
                  <c:v>0.29346929999999999</c:v>
                </c:pt>
                <c:pt idx="52851">
                  <c:v>0.29344369999999997</c:v>
                </c:pt>
                <c:pt idx="52852">
                  <c:v>0.29341810000000002</c:v>
                </c:pt>
                <c:pt idx="52853">
                  <c:v>0.2933925</c:v>
                </c:pt>
                <c:pt idx="52854">
                  <c:v>0.29336679999999998</c:v>
                </c:pt>
                <c:pt idx="52855">
                  <c:v>0.29334120000000002</c:v>
                </c:pt>
                <c:pt idx="52856">
                  <c:v>0.29331550000000001</c:v>
                </c:pt>
                <c:pt idx="52857">
                  <c:v>0.29328979999999999</c:v>
                </c:pt>
                <c:pt idx="52858">
                  <c:v>0.29326400000000002</c:v>
                </c:pt>
                <c:pt idx="52859">
                  <c:v>0.29323830000000001</c:v>
                </c:pt>
                <c:pt idx="52860">
                  <c:v>0.29321239999999998</c:v>
                </c:pt>
                <c:pt idx="52861">
                  <c:v>0.29318660000000002</c:v>
                </c:pt>
                <c:pt idx="52862">
                  <c:v>0.2931608</c:v>
                </c:pt>
                <c:pt idx="52863">
                  <c:v>0.29313489999999998</c:v>
                </c:pt>
                <c:pt idx="52864">
                  <c:v>0.29310900000000001</c:v>
                </c:pt>
                <c:pt idx="52865">
                  <c:v>0.29308309999999999</c:v>
                </c:pt>
                <c:pt idx="52866">
                  <c:v>0.29305720000000002</c:v>
                </c:pt>
                <c:pt idx="52867">
                  <c:v>0.29303119999999999</c:v>
                </c:pt>
                <c:pt idx="52868">
                  <c:v>0.29300530000000002</c:v>
                </c:pt>
                <c:pt idx="52869">
                  <c:v>0.2929793</c:v>
                </c:pt>
                <c:pt idx="52870">
                  <c:v>0.29295330000000003</c:v>
                </c:pt>
                <c:pt idx="52871">
                  <c:v>0.2929272</c:v>
                </c:pt>
                <c:pt idx="52872">
                  <c:v>0.29290119999999997</c:v>
                </c:pt>
                <c:pt idx="52873">
                  <c:v>0.2928751</c:v>
                </c:pt>
                <c:pt idx="52874">
                  <c:v>0.29284900000000003</c:v>
                </c:pt>
                <c:pt idx="52875">
                  <c:v>0.29282279999999999</c:v>
                </c:pt>
                <c:pt idx="52876">
                  <c:v>0.29279670000000002</c:v>
                </c:pt>
                <c:pt idx="52877">
                  <c:v>0.29277049999999999</c:v>
                </c:pt>
                <c:pt idx="52878">
                  <c:v>0.29274430000000001</c:v>
                </c:pt>
                <c:pt idx="52879">
                  <c:v>0.29271809999999998</c:v>
                </c:pt>
                <c:pt idx="52880">
                  <c:v>0.2926919</c:v>
                </c:pt>
                <c:pt idx="52881">
                  <c:v>0.29266569999999997</c:v>
                </c:pt>
                <c:pt idx="52882">
                  <c:v>0.29263939999999999</c:v>
                </c:pt>
                <c:pt idx="52883">
                  <c:v>0.29261310000000001</c:v>
                </c:pt>
                <c:pt idx="52884">
                  <c:v>0.29258679999999998</c:v>
                </c:pt>
                <c:pt idx="52885">
                  <c:v>0.2925605</c:v>
                </c:pt>
                <c:pt idx="52886">
                  <c:v>0.29253410000000002</c:v>
                </c:pt>
                <c:pt idx="52887">
                  <c:v>0.29250779999999998</c:v>
                </c:pt>
                <c:pt idx="52888">
                  <c:v>0.2924814</c:v>
                </c:pt>
                <c:pt idx="52889">
                  <c:v>0.29245500000000002</c:v>
                </c:pt>
                <c:pt idx="52890">
                  <c:v>0.29242859999999998</c:v>
                </c:pt>
                <c:pt idx="52891">
                  <c:v>0.2924022</c:v>
                </c:pt>
                <c:pt idx="52892">
                  <c:v>0.29237570000000002</c:v>
                </c:pt>
                <c:pt idx="52893">
                  <c:v>0.29234929999999998</c:v>
                </c:pt>
                <c:pt idx="52894">
                  <c:v>0.29232279999999999</c:v>
                </c:pt>
                <c:pt idx="52895">
                  <c:v>0.29229630000000001</c:v>
                </c:pt>
                <c:pt idx="52896">
                  <c:v>0.29226980000000002</c:v>
                </c:pt>
                <c:pt idx="52897">
                  <c:v>0.29224319999999998</c:v>
                </c:pt>
                <c:pt idx="52898">
                  <c:v>0.2922167</c:v>
                </c:pt>
                <c:pt idx="52899">
                  <c:v>0.29219010000000001</c:v>
                </c:pt>
                <c:pt idx="52900">
                  <c:v>0.29216360000000002</c:v>
                </c:pt>
                <c:pt idx="52901">
                  <c:v>0.29213689999999998</c:v>
                </c:pt>
                <c:pt idx="52902">
                  <c:v>0.29211029999999999</c:v>
                </c:pt>
                <c:pt idx="52903">
                  <c:v>0.2920837</c:v>
                </c:pt>
                <c:pt idx="52904">
                  <c:v>0.29205700000000001</c:v>
                </c:pt>
                <c:pt idx="52905">
                  <c:v>0.29203040000000002</c:v>
                </c:pt>
                <c:pt idx="52906">
                  <c:v>0.29200369999999998</c:v>
                </c:pt>
                <c:pt idx="52907">
                  <c:v>0.29197699999999999</c:v>
                </c:pt>
                <c:pt idx="52908">
                  <c:v>0.2919503</c:v>
                </c:pt>
                <c:pt idx="52909">
                  <c:v>0.29192360000000001</c:v>
                </c:pt>
                <c:pt idx="52910">
                  <c:v>0.29189680000000001</c:v>
                </c:pt>
                <c:pt idx="52911">
                  <c:v>0.29187010000000002</c:v>
                </c:pt>
                <c:pt idx="52912">
                  <c:v>0.29184330000000003</c:v>
                </c:pt>
                <c:pt idx="52913">
                  <c:v>0.29181649999999998</c:v>
                </c:pt>
                <c:pt idx="52914">
                  <c:v>0.29178969999999999</c:v>
                </c:pt>
                <c:pt idx="52915">
                  <c:v>0.29176289999999999</c:v>
                </c:pt>
                <c:pt idx="52916">
                  <c:v>0.2917361</c:v>
                </c:pt>
                <c:pt idx="52917">
                  <c:v>0.2917092</c:v>
                </c:pt>
                <c:pt idx="52918">
                  <c:v>0.29168240000000001</c:v>
                </c:pt>
                <c:pt idx="52919">
                  <c:v>0.29165550000000001</c:v>
                </c:pt>
                <c:pt idx="52920">
                  <c:v>0.29162860000000002</c:v>
                </c:pt>
                <c:pt idx="52921">
                  <c:v>0.29160170000000002</c:v>
                </c:pt>
                <c:pt idx="52922">
                  <c:v>0.29157480000000002</c:v>
                </c:pt>
                <c:pt idx="52923">
                  <c:v>0.29154780000000002</c:v>
                </c:pt>
                <c:pt idx="52924">
                  <c:v>0.29152090000000003</c:v>
                </c:pt>
                <c:pt idx="52925">
                  <c:v>0.29149389999999997</c:v>
                </c:pt>
                <c:pt idx="52926">
                  <c:v>0.29146699999999998</c:v>
                </c:pt>
                <c:pt idx="52927">
                  <c:v>0.29143999999999998</c:v>
                </c:pt>
                <c:pt idx="52928">
                  <c:v>0.29141289999999997</c:v>
                </c:pt>
                <c:pt idx="52929">
                  <c:v>0.29138589999999998</c:v>
                </c:pt>
                <c:pt idx="52930">
                  <c:v>0.29135889999999998</c:v>
                </c:pt>
                <c:pt idx="52931">
                  <c:v>0.29133189999999998</c:v>
                </c:pt>
                <c:pt idx="52932">
                  <c:v>0.29130479999999997</c:v>
                </c:pt>
                <c:pt idx="52933">
                  <c:v>0.29127779999999998</c:v>
                </c:pt>
                <c:pt idx="52934">
                  <c:v>0.29125069999999997</c:v>
                </c:pt>
                <c:pt idx="52935">
                  <c:v>0.29122360000000003</c:v>
                </c:pt>
                <c:pt idx="52936">
                  <c:v>0.29119650000000002</c:v>
                </c:pt>
                <c:pt idx="52937">
                  <c:v>0.29116930000000002</c:v>
                </c:pt>
                <c:pt idx="52938">
                  <c:v>0.29114220000000002</c:v>
                </c:pt>
                <c:pt idx="52939">
                  <c:v>0.29111510000000002</c:v>
                </c:pt>
                <c:pt idx="52940">
                  <c:v>0.29108790000000001</c:v>
                </c:pt>
                <c:pt idx="52941">
                  <c:v>0.29106070000000001</c:v>
                </c:pt>
                <c:pt idx="52942">
                  <c:v>0.2910336</c:v>
                </c:pt>
                <c:pt idx="52943">
                  <c:v>0.2910064</c:v>
                </c:pt>
                <c:pt idx="52944">
                  <c:v>0.29097919999999999</c:v>
                </c:pt>
                <c:pt idx="52945">
                  <c:v>0.29095199999999999</c:v>
                </c:pt>
                <c:pt idx="52946">
                  <c:v>0.29092469999999998</c:v>
                </c:pt>
                <c:pt idx="52947">
                  <c:v>0.29089749999999998</c:v>
                </c:pt>
                <c:pt idx="52948">
                  <c:v>0.29087020000000002</c:v>
                </c:pt>
                <c:pt idx="52949">
                  <c:v>0.29084300000000002</c:v>
                </c:pt>
                <c:pt idx="52950">
                  <c:v>0.29081570000000001</c:v>
                </c:pt>
                <c:pt idx="52951">
                  <c:v>0.2907884</c:v>
                </c:pt>
                <c:pt idx="52952">
                  <c:v>0.29076109999999999</c:v>
                </c:pt>
                <c:pt idx="52953">
                  <c:v>0.29073379999999999</c:v>
                </c:pt>
                <c:pt idx="52954">
                  <c:v>0.29070639999999998</c:v>
                </c:pt>
                <c:pt idx="52955">
                  <c:v>0.29067910000000002</c:v>
                </c:pt>
                <c:pt idx="52956">
                  <c:v>0.29065170000000001</c:v>
                </c:pt>
                <c:pt idx="52957">
                  <c:v>0.2906244</c:v>
                </c:pt>
                <c:pt idx="52958">
                  <c:v>0.29059699999999999</c:v>
                </c:pt>
                <c:pt idx="52959">
                  <c:v>0.29056959999999998</c:v>
                </c:pt>
                <c:pt idx="52960">
                  <c:v>0.29054219999999997</c:v>
                </c:pt>
                <c:pt idx="52961">
                  <c:v>0.29051480000000002</c:v>
                </c:pt>
                <c:pt idx="52962">
                  <c:v>0.29048740000000001</c:v>
                </c:pt>
                <c:pt idx="52963">
                  <c:v>0.29046</c:v>
                </c:pt>
                <c:pt idx="52964">
                  <c:v>0.29043249999999998</c:v>
                </c:pt>
                <c:pt idx="52965">
                  <c:v>0.29040510000000003</c:v>
                </c:pt>
                <c:pt idx="52966">
                  <c:v>0.29037760000000001</c:v>
                </c:pt>
                <c:pt idx="52967">
                  <c:v>0.2903502</c:v>
                </c:pt>
                <c:pt idx="52968">
                  <c:v>0.29032269999999999</c:v>
                </c:pt>
                <c:pt idx="52969">
                  <c:v>0.29029519999999998</c:v>
                </c:pt>
                <c:pt idx="52970">
                  <c:v>0.29026770000000002</c:v>
                </c:pt>
                <c:pt idx="52971">
                  <c:v>0.2902402</c:v>
                </c:pt>
                <c:pt idx="52972">
                  <c:v>0.29021259999999999</c:v>
                </c:pt>
                <c:pt idx="52973">
                  <c:v>0.29018509999999997</c:v>
                </c:pt>
                <c:pt idx="52974">
                  <c:v>0.29015760000000002</c:v>
                </c:pt>
                <c:pt idx="52975">
                  <c:v>0.29013</c:v>
                </c:pt>
                <c:pt idx="52976">
                  <c:v>0.29010239999999998</c:v>
                </c:pt>
                <c:pt idx="52977">
                  <c:v>0.29007490000000002</c:v>
                </c:pt>
                <c:pt idx="52978">
                  <c:v>0.29004730000000001</c:v>
                </c:pt>
                <c:pt idx="52979">
                  <c:v>0.29001969999999999</c:v>
                </c:pt>
                <c:pt idx="52980">
                  <c:v>0.28999209999999997</c:v>
                </c:pt>
                <c:pt idx="52981">
                  <c:v>0.28996440000000001</c:v>
                </c:pt>
                <c:pt idx="52982">
                  <c:v>0.28993679999999999</c:v>
                </c:pt>
                <c:pt idx="52983">
                  <c:v>0.28990919999999998</c:v>
                </c:pt>
                <c:pt idx="52984">
                  <c:v>0.28988150000000001</c:v>
                </c:pt>
                <c:pt idx="52985">
                  <c:v>0.2898539</c:v>
                </c:pt>
                <c:pt idx="52986">
                  <c:v>0.28982619999999998</c:v>
                </c:pt>
                <c:pt idx="52987">
                  <c:v>0.28979850000000001</c:v>
                </c:pt>
                <c:pt idx="52988">
                  <c:v>0.2897708</c:v>
                </c:pt>
                <c:pt idx="52989">
                  <c:v>0.28974319999999998</c:v>
                </c:pt>
                <c:pt idx="52990">
                  <c:v>0.28971540000000001</c:v>
                </c:pt>
                <c:pt idx="52991">
                  <c:v>0.28968769999999999</c:v>
                </c:pt>
                <c:pt idx="52992">
                  <c:v>0.28965999999999997</c:v>
                </c:pt>
                <c:pt idx="52993">
                  <c:v>0.28963230000000001</c:v>
                </c:pt>
                <c:pt idx="52994">
                  <c:v>0.28960449999999999</c:v>
                </c:pt>
                <c:pt idx="52995">
                  <c:v>0.28957680000000002</c:v>
                </c:pt>
                <c:pt idx="52996">
                  <c:v>0.289549</c:v>
                </c:pt>
                <c:pt idx="52997">
                  <c:v>0.28952119999999998</c:v>
                </c:pt>
                <c:pt idx="52998">
                  <c:v>0.28949350000000001</c:v>
                </c:pt>
                <c:pt idx="52999">
                  <c:v>0.28946569999999999</c:v>
                </c:pt>
                <c:pt idx="53000">
                  <c:v>0.28943790000000003</c:v>
                </c:pt>
                <c:pt idx="53001">
                  <c:v>0.2894101</c:v>
                </c:pt>
                <c:pt idx="53002">
                  <c:v>0.28938229999999998</c:v>
                </c:pt>
                <c:pt idx="53003">
                  <c:v>0.28935440000000001</c:v>
                </c:pt>
                <c:pt idx="53004">
                  <c:v>0.28932659999999999</c:v>
                </c:pt>
                <c:pt idx="53005">
                  <c:v>0.28929880000000002</c:v>
                </c:pt>
                <c:pt idx="53006">
                  <c:v>0.2892709</c:v>
                </c:pt>
                <c:pt idx="53007">
                  <c:v>0.28924299999999997</c:v>
                </c:pt>
                <c:pt idx="53008">
                  <c:v>0.28921520000000001</c:v>
                </c:pt>
                <c:pt idx="53009">
                  <c:v>0.28918729999999998</c:v>
                </c:pt>
                <c:pt idx="53010">
                  <c:v>0.28915940000000001</c:v>
                </c:pt>
                <c:pt idx="53011">
                  <c:v>0.28913149999999999</c:v>
                </c:pt>
                <c:pt idx="53012">
                  <c:v>0.28910360000000002</c:v>
                </c:pt>
                <c:pt idx="53013">
                  <c:v>0.28907569999999999</c:v>
                </c:pt>
                <c:pt idx="53014">
                  <c:v>0.28904780000000002</c:v>
                </c:pt>
                <c:pt idx="53015">
                  <c:v>0.2890199</c:v>
                </c:pt>
                <c:pt idx="53016">
                  <c:v>0.28899190000000002</c:v>
                </c:pt>
                <c:pt idx="53017">
                  <c:v>0.288964</c:v>
                </c:pt>
                <c:pt idx="53018">
                  <c:v>0.28893600000000003</c:v>
                </c:pt>
                <c:pt idx="53019">
                  <c:v>0.2889081</c:v>
                </c:pt>
                <c:pt idx="53020">
                  <c:v>0.28888009999999997</c:v>
                </c:pt>
                <c:pt idx="53021">
                  <c:v>0.2888521</c:v>
                </c:pt>
                <c:pt idx="53022">
                  <c:v>0.28882409999999997</c:v>
                </c:pt>
                <c:pt idx="53023">
                  <c:v>0.2887962</c:v>
                </c:pt>
                <c:pt idx="53024">
                  <c:v>0.28876810000000003</c:v>
                </c:pt>
                <c:pt idx="53025">
                  <c:v>0.2887401</c:v>
                </c:pt>
                <c:pt idx="53026">
                  <c:v>0.28871210000000003</c:v>
                </c:pt>
                <c:pt idx="53027">
                  <c:v>0.2886841</c:v>
                </c:pt>
                <c:pt idx="53028">
                  <c:v>0.28865610000000003</c:v>
                </c:pt>
                <c:pt idx="53029">
                  <c:v>0.288628</c:v>
                </c:pt>
                <c:pt idx="53030">
                  <c:v>0.28860000000000002</c:v>
                </c:pt>
                <c:pt idx="53031">
                  <c:v>0.28857189999999999</c:v>
                </c:pt>
                <c:pt idx="53032">
                  <c:v>0.28854390000000002</c:v>
                </c:pt>
                <c:pt idx="53033">
                  <c:v>0.28851579999999999</c:v>
                </c:pt>
                <c:pt idx="53034">
                  <c:v>0.28848770000000001</c:v>
                </c:pt>
                <c:pt idx="53035">
                  <c:v>0.28845959999999998</c:v>
                </c:pt>
                <c:pt idx="53036">
                  <c:v>0.28843150000000001</c:v>
                </c:pt>
                <c:pt idx="53037">
                  <c:v>0.28840339999999998</c:v>
                </c:pt>
                <c:pt idx="53038">
                  <c:v>0.2883753</c:v>
                </c:pt>
                <c:pt idx="53039">
                  <c:v>0.28834720000000003</c:v>
                </c:pt>
                <c:pt idx="53040">
                  <c:v>0.28831909999999999</c:v>
                </c:pt>
                <c:pt idx="53041">
                  <c:v>0.28829090000000002</c:v>
                </c:pt>
                <c:pt idx="53042">
                  <c:v>0.28826279999999999</c:v>
                </c:pt>
                <c:pt idx="53043">
                  <c:v>0.28823470000000001</c:v>
                </c:pt>
                <c:pt idx="53044">
                  <c:v>0.28820649999999998</c:v>
                </c:pt>
                <c:pt idx="53045">
                  <c:v>0.2881784</c:v>
                </c:pt>
                <c:pt idx="53046">
                  <c:v>0.28815020000000002</c:v>
                </c:pt>
                <c:pt idx="53047">
                  <c:v>0.28812199999999999</c:v>
                </c:pt>
                <c:pt idx="53048">
                  <c:v>0.28809380000000001</c:v>
                </c:pt>
                <c:pt idx="53049">
                  <c:v>0.28806559999999998</c:v>
                </c:pt>
                <c:pt idx="53050">
                  <c:v>0.2880374</c:v>
                </c:pt>
                <c:pt idx="53051">
                  <c:v>0.28800930000000002</c:v>
                </c:pt>
                <c:pt idx="53052">
                  <c:v>0.28798099999999999</c:v>
                </c:pt>
                <c:pt idx="53053">
                  <c:v>0.28795280000000001</c:v>
                </c:pt>
                <c:pt idx="53054">
                  <c:v>0.28792459999999997</c:v>
                </c:pt>
                <c:pt idx="53055">
                  <c:v>0.2878964</c:v>
                </c:pt>
                <c:pt idx="53056">
                  <c:v>0.28786810000000002</c:v>
                </c:pt>
                <c:pt idx="53057">
                  <c:v>0.28783989999999998</c:v>
                </c:pt>
                <c:pt idx="53058">
                  <c:v>0.2878116</c:v>
                </c:pt>
                <c:pt idx="53059">
                  <c:v>0.28778340000000002</c:v>
                </c:pt>
                <c:pt idx="53060">
                  <c:v>0.28775509999999999</c:v>
                </c:pt>
                <c:pt idx="53061">
                  <c:v>0.2877268</c:v>
                </c:pt>
                <c:pt idx="53062">
                  <c:v>0.28769850000000002</c:v>
                </c:pt>
                <c:pt idx="53063">
                  <c:v>0.28767019999999999</c:v>
                </c:pt>
                <c:pt idx="53064">
                  <c:v>0.28764190000000001</c:v>
                </c:pt>
                <c:pt idx="53065">
                  <c:v>0.28761360000000002</c:v>
                </c:pt>
                <c:pt idx="53066">
                  <c:v>0.28758529999999999</c:v>
                </c:pt>
                <c:pt idx="53067">
                  <c:v>0.28755700000000001</c:v>
                </c:pt>
                <c:pt idx="53068">
                  <c:v>0.28752870000000003</c:v>
                </c:pt>
                <c:pt idx="53069">
                  <c:v>0.28750039999999999</c:v>
                </c:pt>
                <c:pt idx="53070">
                  <c:v>0.28747200000000001</c:v>
                </c:pt>
                <c:pt idx="53071">
                  <c:v>0.28744370000000002</c:v>
                </c:pt>
                <c:pt idx="53072">
                  <c:v>0.28741529999999998</c:v>
                </c:pt>
                <c:pt idx="53073">
                  <c:v>0.287387</c:v>
                </c:pt>
                <c:pt idx="53074">
                  <c:v>0.28735860000000002</c:v>
                </c:pt>
                <c:pt idx="53075">
                  <c:v>0.28733019999999998</c:v>
                </c:pt>
                <c:pt idx="53076">
                  <c:v>0.2873019</c:v>
                </c:pt>
                <c:pt idx="53077">
                  <c:v>0.28727350000000001</c:v>
                </c:pt>
                <c:pt idx="53078">
                  <c:v>0.28724509999999998</c:v>
                </c:pt>
                <c:pt idx="53079">
                  <c:v>0.28721669999999999</c:v>
                </c:pt>
                <c:pt idx="53080">
                  <c:v>0.28718830000000001</c:v>
                </c:pt>
                <c:pt idx="53081">
                  <c:v>0.28715990000000002</c:v>
                </c:pt>
                <c:pt idx="53082">
                  <c:v>0.28713149999999998</c:v>
                </c:pt>
                <c:pt idx="53083">
                  <c:v>0.2871031</c:v>
                </c:pt>
                <c:pt idx="53084">
                  <c:v>0.28707470000000002</c:v>
                </c:pt>
                <c:pt idx="53085">
                  <c:v>0.28704629999999998</c:v>
                </c:pt>
                <c:pt idx="53086">
                  <c:v>0.28701779999999999</c:v>
                </c:pt>
                <c:pt idx="53087">
                  <c:v>0.28698940000000001</c:v>
                </c:pt>
                <c:pt idx="53088">
                  <c:v>0.28696100000000002</c:v>
                </c:pt>
                <c:pt idx="53089">
                  <c:v>0.28693249999999998</c:v>
                </c:pt>
                <c:pt idx="53090">
                  <c:v>0.28690399999999999</c:v>
                </c:pt>
                <c:pt idx="53091">
                  <c:v>0.28687560000000001</c:v>
                </c:pt>
                <c:pt idx="53092">
                  <c:v>0.28684710000000002</c:v>
                </c:pt>
                <c:pt idx="53093">
                  <c:v>0.28681869999999998</c:v>
                </c:pt>
                <c:pt idx="53094">
                  <c:v>0.2867902</c:v>
                </c:pt>
                <c:pt idx="53095">
                  <c:v>0.28676170000000001</c:v>
                </c:pt>
                <c:pt idx="53096">
                  <c:v>0.28673320000000002</c:v>
                </c:pt>
                <c:pt idx="53097">
                  <c:v>0.28670469999999998</c:v>
                </c:pt>
                <c:pt idx="53098">
                  <c:v>0.28667619999999999</c:v>
                </c:pt>
                <c:pt idx="53099">
                  <c:v>0.28664770000000001</c:v>
                </c:pt>
                <c:pt idx="53100">
                  <c:v>0.28661920000000002</c:v>
                </c:pt>
                <c:pt idx="53101">
                  <c:v>0.28659059999999997</c:v>
                </c:pt>
                <c:pt idx="53102">
                  <c:v>0.28656209999999999</c:v>
                </c:pt>
                <c:pt idx="53103">
                  <c:v>0.2865336</c:v>
                </c:pt>
                <c:pt idx="53104">
                  <c:v>0.28650500000000001</c:v>
                </c:pt>
                <c:pt idx="53105">
                  <c:v>0.28647650000000002</c:v>
                </c:pt>
                <c:pt idx="53106">
                  <c:v>0.28644789999999998</c:v>
                </c:pt>
                <c:pt idx="53107">
                  <c:v>0.28641939999999999</c:v>
                </c:pt>
                <c:pt idx="53108">
                  <c:v>0.2863908</c:v>
                </c:pt>
                <c:pt idx="53109">
                  <c:v>0.28636230000000001</c:v>
                </c:pt>
                <c:pt idx="53110">
                  <c:v>0.28633370000000002</c:v>
                </c:pt>
                <c:pt idx="53111">
                  <c:v>0.28630509999999998</c:v>
                </c:pt>
                <c:pt idx="53112">
                  <c:v>0.28627649999999999</c:v>
                </c:pt>
                <c:pt idx="53113">
                  <c:v>0.2862479</c:v>
                </c:pt>
                <c:pt idx="53114">
                  <c:v>0.28621940000000001</c:v>
                </c:pt>
                <c:pt idx="53115">
                  <c:v>0.28619070000000002</c:v>
                </c:pt>
                <c:pt idx="53116">
                  <c:v>0.28616209999999997</c:v>
                </c:pt>
                <c:pt idx="53117">
                  <c:v>0.28613349999999999</c:v>
                </c:pt>
                <c:pt idx="53118">
                  <c:v>0.2861049</c:v>
                </c:pt>
                <c:pt idx="53119">
                  <c:v>0.28607630000000001</c:v>
                </c:pt>
                <c:pt idx="53120">
                  <c:v>0.28604770000000002</c:v>
                </c:pt>
                <c:pt idx="53121">
                  <c:v>0.28601900000000002</c:v>
                </c:pt>
                <c:pt idx="53122">
                  <c:v>0.28599039999999998</c:v>
                </c:pt>
                <c:pt idx="53123">
                  <c:v>0.28596169999999999</c:v>
                </c:pt>
                <c:pt idx="53124">
                  <c:v>0.2859331</c:v>
                </c:pt>
                <c:pt idx="53125">
                  <c:v>0.28590450000000001</c:v>
                </c:pt>
                <c:pt idx="53126">
                  <c:v>0.28587580000000001</c:v>
                </c:pt>
                <c:pt idx="53127">
                  <c:v>0.28584710000000002</c:v>
                </c:pt>
                <c:pt idx="53128">
                  <c:v>0.28581849999999998</c:v>
                </c:pt>
                <c:pt idx="53129">
                  <c:v>0.28578979999999998</c:v>
                </c:pt>
                <c:pt idx="53130">
                  <c:v>0.28576109999999999</c:v>
                </c:pt>
                <c:pt idx="53131">
                  <c:v>0.2857324</c:v>
                </c:pt>
                <c:pt idx="53132">
                  <c:v>0.2857037</c:v>
                </c:pt>
                <c:pt idx="53133">
                  <c:v>0.28567500000000001</c:v>
                </c:pt>
                <c:pt idx="53134">
                  <c:v>0.28564630000000002</c:v>
                </c:pt>
                <c:pt idx="53135">
                  <c:v>0.28561760000000003</c:v>
                </c:pt>
                <c:pt idx="53136">
                  <c:v>0.28558889999999998</c:v>
                </c:pt>
                <c:pt idx="53137">
                  <c:v>0.28556029999999999</c:v>
                </c:pt>
                <c:pt idx="53138">
                  <c:v>0.28553149999999999</c:v>
                </c:pt>
                <c:pt idx="53139">
                  <c:v>0.2855028</c:v>
                </c:pt>
                <c:pt idx="53140">
                  <c:v>0.28547410000000001</c:v>
                </c:pt>
                <c:pt idx="53141">
                  <c:v>0.28544530000000001</c:v>
                </c:pt>
                <c:pt idx="53142">
                  <c:v>0.28541660000000002</c:v>
                </c:pt>
                <c:pt idx="53143">
                  <c:v>0.28538790000000003</c:v>
                </c:pt>
                <c:pt idx="53144">
                  <c:v>0.28535909999999998</c:v>
                </c:pt>
                <c:pt idx="53145">
                  <c:v>0.28533039999999998</c:v>
                </c:pt>
                <c:pt idx="53146">
                  <c:v>0.28530159999999999</c:v>
                </c:pt>
                <c:pt idx="53147">
                  <c:v>0.28527279999999999</c:v>
                </c:pt>
                <c:pt idx="53148">
                  <c:v>0.2852441</c:v>
                </c:pt>
                <c:pt idx="53149">
                  <c:v>0.2852153</c:v>
                </c:pt>
                <c:pt idx="53150">
                  <c:v>0.28518660000000001</c:v>
                </c:pt>
                <c:pt idx="53151">
                  <c:v>0.28515780000000002</c:v>
                </c:pt>
                <c:pt idx="53152">
                  <c:v>0.28512900000000002</c:v>
                </c:pt>
                <c:pt idx="53153">
                  <c:v>0.28510020000000003</c:v>
                </c:pt>
                <c:pt idx="53154">
                  <c:v>0.28507139999999997</c:v>
                </c:pt>
                <c:pt idx="53155">
                  <c:v>0.28504259999999998</c:v>
                </c:pt>
                <c:pt idx="53156">
                  <c:v>0.28501379999999998</c:v>
                </c:pt>
                <c:pt idx="53157">
                  <c:v>0.28498499999999999</c:v>
                </c:pt>
                <c:pt idx="53158">
                  <c:v>0.28495619999999999</c:v>
                </c:pt>
                <c:pt idx="53159">
                  <c:v>0.2849274</c:v>
                </c:pt>
                <c:pt idx="53160">
                  <c:v>0.2848985</c:v>
                </c:pt>
                <c:pt idx="53161">
                  <c:v>0.2848697</c:v>
                </c:pt>
                <c:pt idx="53162">
                  <c:v>0.28484090000000001</c:v>
                </c:pt>
                <c:pt idx="53163">
                  <c:v>0.28481210000000001</c:v>
                </c:pt>
                <c:pt idx="53164">
                  <c:v>0.28478320000000001</c:v>
                </c:pt>
                <c:pt idx="53165">
                  <c:v>0.28475440000000002</c:v>
                </c:pt>
                <c:pt idx="53166">
                  <c:v>0.28472550000000002</c:v>
                </c:pt>
                <c:pt idx="53167">
                  <c:v>0.28469670000000002</c:v>
                </c:pt>
                <c:pt idx="53168">
                  <c:v>0.28466780000000003</c:v>
                </c:pt>
                <c:pt idx="53169">
                  <c:v>0.28463899999999998</c:v>
                </c:pt>
                <c:pt idx="53170">
                  <c:v>0.28461019999999998</c:v>
                </c:pt>
                <c:pt idx="53171">
                  <c:v>0.28458129999999998</c:v>
                </c:pt>
                <c:pt idx="53172">
                  <c:v>0.28455239999999998</c:v>
                </c:pt>
                <c:pt idx="53173">
                  <c:v>0.28452349999999998</c:v>
                </c:pt>
                <c:pt idx="53174">
                  <c:v>0.28449459999999999</c:v>
                </c:pt>
                <c:pt idx="53175">
                  <c:v>0.28446579999999999</c:v>
                </c:pt>
                <c:pt idx="53176">
                  <c:v>0.28443689999999999</c:v>
                </c:pt>
                <c:pt idx="53177">
                  <c:v>0.28440799999999999</c:v>
                </c:pt>
                <c:pt idx="53178">
                  <c:v>0.2843791</c:v>
                </c:pt>
                <c:pt idx="53179">
                  <c:v>0.2843502</c:v>
                </c:pt>
                <c:pt idx="53180">
                  <c:v>0.2843213</c:v>
                </c:pt>
                <c:pt idx="53181">
                  <c:v>0.2842924</c:v>
                </c:pt>
                <c:pt idx="53182">
                  <c:v>0.2842635</c:v>
                </c:pt>
                <c:pt idx="53183">
                  <c:v>0.2842346</c:v>
                </c:pt>
                <c:pt idx="53184">
                  <c:v>0.28420570000000001</c:v>
                </c:pt>
                <c:pt idx="53185">
                  <c:v>0.28417680000000001</c:v>
                </c:pt>
                <c:pt idx="53186">
                  <c:v>0.28414780000000001</c:v>
                </c:pt>
                <c:pt idx="53187">
                  <c:v>0.28411890000000001</c:v>
                </c:pt>
                <c:pt idx="53188">
                  <c:v>0.28409000000000001</c:v>
                </c:pt>
                <c:pt idx="53189">
                  <c:v>0.28406100000000001</c:v>
                </c:pt>
                <c:pt idx="53190">
                  <c:v>0.28403210000000001</c:v>
                </c:pt>
                <c:pt idx="53191">
                  <c:v>0.28400310000000001</c:v>
                </c:pt>
                <c:pt idx="53192">
                  <c:v>0.28397420000000001</c:v>
                </c:pt>
                <c:pt idx="53193">
                  <c:v>0.28394520000000001</c:v>
                </c:pt>
                <c:pt idx="53194">
                  <c:v>0.28391630000000001</c:v>
                </c:pt>
                <c:pt idx="53195">
                  <c:v>0.28388730000000001</c:v>
                </c:pt>
                <c:pt idx="53196">
                  <c:v>0.28385830000000001</c:v>
                </c:pt>
                <c:pt idx="53197">
                  <c:v>0.28382940000000001</c:v>
                </c:pt>
                <c:pt idx="53198">
                  <c:v>0.28380040000000001</c:v>
                </c:pt>
                <c:pt idx="53199">
                  <c:v>0.28377140000000001</c:v>
                </c:pt>
                <c:pt idx="53200">
                  <c:v>0.28374250000000001</c:v>
                </c:pt>
                <c:pt idx="53201">
                  <c:v>0.28371350000000001</c:v>
                </c:pt>
                <c:pt idx="53202">
                  <c:v>0.28368450000000001</c:v>
                </c:pt>
                <c:pt idx="53203">
                  <c:v>0.2836555</c:v>
                </c:pt>
                <c:pt idx="53204">
                  <c:v>0.2836265</c:v>
                </c:pt>
                <c:pt idx="53205">
                  <c:v>0.2835975</c:v>
                </c:pt>
                <c:pt idx="53206">
                  <c:v>0.2835685</c:v>
                </c:pt>
                <c:pt idx="53207">
                  <c:v>0.2835395</c:v>
                </c:pt>
                <c:pt idx="53208">
                  <c:v>0.2835105</c:v>
                </c:pt>
                <c:pt idx="53209">
                  <c:v>0.28348139999999999</c:v>
                </c:pt>
                <c:pt idx="53210">
                  <c:v>0.28345239999999999</c:v>
                </c:pt>
                <c:pt idx="53211">
                  <c:v>0.28342339999999999</c:v>
                </c:pt>
                <c:pt idx="53212">
                  <c:v>0.28339439999999999</c:v>
                </c:pt>
                <c:pt idx="53213">
                  <c:v>0.28336529999999999</c:v>
                </c:pt>
                <c:pt idx="53214">
                  <c:v>0.28333629999999999</c:v>
                </c:pt>
                <c:pt idx="53215">
                  <c:v>0.28330729999999998</c:v>
                </c:pt>
                <c:pt idx="53216">
                  <c:v>0.28327829999999998</c:v>
                </c:pt>
                <c:pt idx="53217">
                  <c:v>0.28324919999999998</c:v>
                </c:pt>
                <c:pt idx="53218">
                  <c:v>0.28322009999999997</c:v>
                </c:pt>
                <c:pt idx="53219">
                  <c:v>0.28319109999999997</c:v>
                </c:pt>
                <c:pt idx="53220">
                  <c:v>0.28316200000000002</c:v>
                </c:pt>
                <c:pt idx="53221">
                  <c:v>0.28313300000000002</c:v>
                </c:pt>
                <c:pt idx="53222">
                  <c:v>0.28310390000000002</c:v>
                </c:pt>
                <c:pt idx="53223">
                  <c:v>0.28307490000000002</c:v>
                </c:pt>
                <c:pt idx="53224">
                  <c:v>0.28304580000000001</c:v>
                </c:pt>
                <c:pt idx="53225">
                  <c:v>0.28301670000000001</c:v>
                </c:pt>
                <c:pt idx="53226">
                  <c:v>0.28298760000000001</c:v>
                </c:pt>
                <c:pt idx="53227">
                  <c:v>0.2829585</c:v>
                </c:pt>
                <c:pt idx="53228">
                  <c:v>0.2829295</c:v>
                </c:pt>
                <c:pt idx="53229">
                  <c:v>0.2829004</c:v>
                </c:pt>
                <c:pt idx="53230">
                  <c:v>0.28287129999999999</c:v>
                </c:pt>
                <c:pt idx="53231">
                  <c:v>0.28284219999999999</c:v>
                </c:pt>
                <c:pt idx="53232">
                  <c:v>0.28281309999999998</c:v>
                </c:pt>
                <c:pt idx="53233">
                  <c:v>0.28278399999999998</c:v>
                </c:pt>
                <c:pt idx="53234">
                  <c:v>0.28275489999999998</c:v>
                </c:pt>
                <c:pt idx="53235">
                  <c:v>0.28272580000000003</c:v>
                </c:pt>
                <c:pt idx="53236">
                  <c:v>0.28269670000000002</c:v>
                </c:pt>
                <c:pt idx="53237">
                  <c:v>0.28266750000000002</c:v>
                </c:pt>
                <c:pt idx="53238">
                  <c:v>0.28263840000000001</c:v>
                </c:pt>
                <c:pt idx="53239">
                  <c:v>0.28260930000000001</c:v>
                </c:pt>
                <c:pt idx="53240">
                  <c:v>0.2825802</c:v>
                </c:pt>
                <c:pt idx="53241">
                  <c:v>0.2825511</c:v>
                </c:pt>
                <c:pt idx="53242">
                  <c:v>0.282522</c:v>
                </c:pt>
                <c:pt idx="53243">
                  <c:v>0.28249279999999999</c:v>
                </c:pt>
                <c:pt idx="53244">
                  <c:v>0.28246369999999998</c:v>
                </c:pt>
                <c:pt idx="53245">
                  <c:v>0.28243459999999998</c:v>
                </c:pt>
                <c:pt idx="53246">
                  <c:v>0.28240539999999997</c:v>
                </c:pt>
                <c:pt idx="53247">
                  <c:v>0.28237630000000002</c:v>
                </c:pt>
                <c:pt idx="53248">
                  <c:v>0.28234710000000002</c:v>
                </c:pt>
                <c:pt idx="53249">
                  <c:v>0.28231800000000001</c:v>
                </c:pt>
                <c:pt idx="53250">
                  <c:v>0.28228880000000001</c:v>
                </c:pt>
                <c:pt idx="53251">
                  <c:v>0.2822597</c:v>
                </c:pt>
                <c:pt idx="53252">
                  <c:v>0.2822305</c:v>
                </c:pt>
                <c:pt idx="53253">
                  <c:v>0.28220129999999999</c:v>
                </c:pt>
                <c:pt idx="53254">
                  <c:v>0.28217219999999998</c:v>
                </c:pt>
                <c:pt idx="53255">
                  <c:v>0.28214299999999998</c:v>
                </c:pt>
                <c:pt idx="53256">
                  <c:v>0.28211380000000003</c:v>
                </c:pt>
                <c:pt idx="53257">
                  <c:v>0.28208460000000002</c:v>
                </c:pt>
                <c:pt idx="53258">
                  <c:v>0.28205550000000001</c:v>
                </c:pt>
                <c:pt idx="53259">
                  <c:v>0.28202630000000001</c:v>
                </c:pt>
                <c:pt idx="53260">
                  <c:v>0.2819971</c:v>
                </c:pt>
                <c:pt idx="53261">
                  <c:v>0.28196789999999999</c:v>
                </c:pt>
                <c:pt idx="53262">
                  <c:v>0.28193879999999999</c:v>
                </c:pt>
                <c:pt idx="53263">
                  <c:v>0.28190959999999998</c:v>
                </c:pt>
                <c:pt idx="53264">
                  <c:v>0.28188029999999997</c:v>
                </c:pt>
                <c:pt idx="53265">
                  <c:v>0.28185110000000002</c:v>
                </c:pt>
                <c:pt idx="53266">
                  <c:v>0.28182190000000001</c:v>
                </c:pt>
                <c:pt idx="53267">
                  <c:v>0.28179270000000001</c:v>
                </c:pt>
                <c:pt idx="53268">
                  <c:v>0.2817635</c:v>
                </c:pt>
                <c:pt idx="53269">
                  <c:v>0.28173429999999999</c:v>
                </c:pt>
                <c:pt idx="53270">
                  <c:v>0.28170509999999999</c:v>
                </c:pt>
                <c:pt idx="53271">
                  <c:v>0.28167589999999998</c:v>
                </c:pt>
                <c:pt idx="53272">
                  <c:v>0.28164670000000003</c:v>
                </c:pt>
                <c:pt idx="53273">
                  <c:v>0.28161750000000002</c:v>
                </c:pt>
                <c:pt idx="53274">
                  <c:v>0.28158830000000001</c:v>
                </c:pt>
                <c:pt idx="53275">
                  <c:v>0.281559</c:v>
                </c:pt>
                <c:pt idx="53276">
                  <c:v>0.2815298</c:v>
                </c:pt>
                <c:pt idx="53277">
                  <c:v>0.28150049999999999</c:v>
                </c:pt>
                <c:pt idx="53278">
                  <c:v>0.28147129999999998</c:v>
                </c:pt>
                <c:pt idx="53279">
                  <c:v>0.28144209999999997</c:v>
                </c:pt>
                <c:pt idx="53280">
                  <c:v>0.28141280000000002</c:v>
                </c:pt>
                <c:pt idx="53281">
                  <c:v>0.28138360000000001</c:v>
                </c:pt>
                <c:pt idx="53282">
                  <c:v>0.2813544</c:v>
                </c:pt>
                <c:pt idx="53283">
                  <c:v>0.28132509999999999</c:v>
                </c:pt>
                <c:pt idx="53284">
                  <c:v>0.28129589999999999</c:v>
                </c:pt>
                <c:pt idx="53285">
                  <c:v>0.28126659999999998</c:v>
                </c:pt>
                <c:pt idx="53286">
                  <c:v>0.28123740000000003</c:v>
                </c:pt>
                <c:pt idx="53287">
                  <c:v>0.28120810000000002</c:v>
                </c:pt>
                <c:pt idx="53288">
                  <c:v>0.28117880000000001</c:v>
                </c:pt>
                <c:pt idx="53289">
                  <c:v>0.2811496</c:v>
                </c:pt>
                <c:pt idx="53290">
                  <c:v>0.28112029999999999</c:v>
                </c:pt>
                <c:pt idx="53291">
                  <c:v>0.28109099999999998</c:v>
                </c:pt>
                <c:pt idx="53292">
                  <c:v>0.28106179999999997</c:v>
                </c:pt>
                <c:pt idx="53293">
                  <c:v>0.28103250000000002</c:v>
                </c:pt>
                <c:pt idx="53294">
                  <c:v>0.28100320000000001</c:v>
                </c:pt>
                <c:pt idx="53295">
                  <c:v>0.280974</c:v>
                </c:pt>
                <c:pt idx="53296">
                  <c:v>0.28094469999999999</c:v>
                </c:pt>
                <c:pt idx="53297">
                  <c:v>0.28091539999999998</c:v>
                </c:pt>
                <c:pt idx="53298">
                  <c:v>0.28088610000000003</c:v>
                </c:pt>
                <c:pt idx="53299">
                  <c:v>0.28085680000000002</c:v>
                </c:pt>
                <c:pt idx="53300">
                  <c:v>0.28082750000000001</c:v>
                </c:pt>
                <c:pt idx="53301">
                  <c:v>0.2807982</c:v>
                </c:pt>
                <c:pt idx="53302">
                  <c:v>0.28076889999999999</c:v>
                </c:pt>
                <c:pt idx="53303">
                  <c:v>0.28073959999999998</c:v>
                </c:pt>
                <c:pt idx="53304">
                  <c:v>0.28071030000000002</c:v>
                </c:pt>
                <c:pt idx="53305">
                  <c:v>0.28068100000000001</c:v>
                </c:pt>
                <c:pt idx="53306">
                  <c:v>0.2806517</c:v>
                </c:pt>
                <c:pt idx="53307">
                  <c:v>0.2806225</c:v>
                </c:pt>
                <c:pt idx="53308">
                  <c:v>0.28059319999999999</c:v>
                </c:pt>
                <c:pt idx="53309">
                  <c:v>0.28056389999999998</c:v>
                </c:pt>
                <c:pt idx="53310">
                  <c:v>0.28053450000000002</c:v>
                </c:pt>
                <c:pt idx="53311">
                  <c:v>0.28050520000000001</c:v>
                </c:pt>
                <c:pt idx="53312">
                  <c:v>0.2804759</c:v>
                </c:pt>
                <c:pt idx="53313">
                  <c:v>0.28044659999999999</c:v>
                </c:pt>
                <c:pt idx="53314">
                  <c:v>0.28041719999999998</c:v>
                </c:pt>
                <c:pt idx="53315">
                  <c:v>0.28038790000000002</c:v>
                </c:pt>
                <c:pt idx="53316">
                  <c:v>0.28035860000000001</c:v>
                </c:pt>
                <c:pt idx="53317">
                  <c:v>0.2803293</c:v>
                </c:pt>
                <c:pt idx="53318">
                  <c:v>0.28029989999999999</c:v>
                </c:pt>
                <c:pt idx="53319">
                  <c:v>0.28027059999999998</c:v>
                </c:pt>
                <c:pt idx="53320">
                  <c:v>0.28024130000000003</c:v>
                </c:pt>
                <c:pt idx="53321">
                  <c:v>0.28021200000000002</c:v>
                </c:pt>
                <c:pt idx="53322">
                  <c:v>0.2801826</c:v>
                </c:pt>
                <c:pt idx="53323">
                  <c:v>0.28015329999999999</c:v>
                </c:pt>
                <c:pt idx="53324">
                  <c:v>0.28012389999999998</c:v>
                </c:pt>
                <c:pt idx="53325">
                  <c:v>0.28009460000000003</c:v>
                </c:pt>
                <c:pt idx="53326">
                  <c:v>0.28006520000000001</c:v>
                </c:pt>
                <c:pt idx="53327">
                  <c:v>0.2800359</c:v>
                </c:pt>
                <c:pt idx="53328">
                  <c:v>0.28000649999999999</c:v>
                </c:pt>
                <c:pt idx="53329">
                  <c:v>0.27997709999999998</c:v>
                </c:pt>
                <c:pt idx="53330">
                  <c:v>0.27994780000000002</c:v>
                </c:pt>
                <c:pt idx="53331">
                  <c:v>0.27991840000000001</c:v>
                </c:pt>
                <c:pt idx="53332">
                  <c:v>0.2798891</c:v>
                </c:pt>
                <c:pt idx="53333">
                  <c:v>0.27985969999999999</c:v>
                </c:pt>
                <c:pt idx="53334">
                  <c:v>0.27983039999999998</c:v>
                </c:pt>
                <c:pt idx="53335">
                  <c:v>0.27980100000000002</c:v>
                </c:pt>
                <c:pt idx="53336">
                  <c:v>0.27977170000000001</c:v>
                </c:pt>
                <c:pt idx="53337">
                  <c:v>0.2797423</c:v>
                </c:pt>
                <c:pt idx="53338">
                  <c:v>0.27971289999999999</c:v>
                </c:pt>
                <c:pt idx="53339">
                  <c:v>0.27968349999999997</c:v>
                </c:pt>
                <c:pt idx="53340">
                  <c:v>0.27965410000000002</c:v>
                </c:pt>
                <c:pt idx="53341">
                  <c:v>0.2796247</c:v>
                </c:pt>
                <c:pt idx="53342">
                  <c:v>0.27959529999999999</c:v>
                </c:pt>
                <c:pt idx="53343">
                  <c:v>0.27956599999999998</c:v>
                </c:pt>
                <c:pt idx="53344">
                  <c:v>0.27953660000000002</c:v>
                </c:pt>
                <c:pt idx="53345">
                  <c:v>0.27950720000000001</c:v>
                </c:pt>
                <c:pt idx="53346">
                  <c:v>0.2794778</c:v>
                </c:pt>
                <c:pt idx="53347">
                  <c:v>0.27944839999999999</c:v>
                </c:pt>
                <c:pt idx="53348">
                  <c:v>0.27941899999999997</c:v>
                </c:pt>
                <c:pt idx="53349">
                  <c:v>0.27938960000000002</c:v>
                </c:pt>
                <c:pt idx="53350">
                  <c:v>0.27936030000000001</c:v>
                </c:pt>
                <c:pt idx="53351">
                  <c:v>0.27933089999999999</c:v>
                </c:pt>
                <c:pt idx="53352">
                  <c:v>0.27930149999999998</c:v>
                </c:pt>
                <c:pt idx="53353">
                  <c:v>0.27927200000000002</c:v>
                </c:pt>
                <c:pt idx="53354">
                  <c:v>0.27924260000000001</c:v>
                </c:pt>
                <c:pt idx="53355">
                  <c:v>0.27921319999999999</c:v>
                </c:pt>
                <c:pt idx="53356">
                  <c:v>0.27918379999999998</c:v>
                </c:pt>
                <c:pt idx="53357">
                  <c:v>0.27915440000000002</c:v>
                </c:pt>
                <c:pt idx="53358">
                  <c:v>0.27912500000000001</c:v>
                </c:pt>
                <c:pt idx="53359">
                  <c:v>0.2790956</c:v>
                </c:pt>
                <c:pt idx="53360">
                  <c:v>0.27906609999999998</c:v>
                </c:pt>
                <c:pt idx="53361">
                  <c:v>0.27903670000000003</c:v>
                </c:pt>
                <c:pt idx="53362">
                  <c:v>0.27900730000000001</c:v>
                </c:pt>
                <c:pt idx="53363">
                  <c:v>0.2789779</c:v>
                </c:pt>
                <c:pt idx="53364">
                  <c:v>0.27894849999999999</c:v>
                </c:pt>
                <c:pt idx="53365">
                  <c:v>0.27891909999999998</c:v>
                </c:pt>
                <c:pt idx="53366">
                  <c:v>0.27888970000000002</c:v>
                </c:pt>
                <c:pt idx="53367">
                  <c:v>0.2788602</c:v>
                </c:pt>
                <c:pt idx="53368">
                  <c:v>0.27883079999999999</c:v>
                </c:pt>
                <c:pt idx="53369">
                  <c:v>0.27880139999999998</c:v>
                </c:pt>
                <c:pt idx="53370">
                  <c:v>0.27877190000000002</c:v>
                </c:pt>
                <c:pt idx="53371">
                  <c:v>0.2787425</c:v>
                </c:pt>
                <c:pt idx="53372">
                  <c:v>0.27871299999999999</c:v>
                </c:pt>
                <c:pt idx="53373">
                  <c:v>0.27868359999999998</c:v>
                </c:pt>
                <c:pt idx="53374">
                  <c:v>0.27865420000000002</c:v>
                </c:pt>
                <c:pt idx="53375">
                  <c:v>0.2786247</c:v>
                </c:pt>
                <c:pt idx="53376">
                  <c:v>0.27859529999999999</c:v>
                </c:pt>
                <c:pt idx="53377">
                  <c:v>0.27856579999999997</c:v>
                </c:pt>
                <c:pt idx="53378">
                  <c:v>0.27853640000000002</c:v>
                </c:pt>
                <c:pt idx="53379">
                  <c:v>0.2785069</c:v>
                </c:pt>
                <c:pt idx="53380">
                  <c:v>0.27847749999999999</c:v>
                </c:pt>
                <c:pt idx="53381">
                  <c:v>0.27844799999999997</c:v>
                </c:pt>
                <c:pt idx="53382">
                  <c:v>0.27841860000000002</c:v>
                </c:pt>
                <c:pt idx="53383">
                  <c:v>0.2783892</c:v>
                </c:pt>
                <c:pt idx="53384">
                  <c:v>0.27835969999999999</c:v>
                </c:pt>
                <c:pt idx="53385">
                  <c:v>0.27833029999999997</c:v>
                </c:pt>
                <c:pt idx="53386">
                  <c:v>0.27830080000000001</c:v>
                </c:pt>
                <c:pt idx="53387">
                  <c:v>0.2782713</c:v>
                </c:pt>
                <c:pt idx="53388">
                  <c:v>0.27824189999999999</c:v>
                </c:pt>
                <c:pt idx="53389">
                  <c:v>0.27821240000000003</c:v>
                </c:pt>
                <c:pt idx="53390">
                  <c:v>0.27818290000000001</c:v>
                </c:pt>
                <c:pt idx="53391">
                  <c:v>0.2781534</c:v>
                </c:pt>
                <c:pt idx="53392">
                  <c:v>0.27812399999999998</c:v>
                </c:pt>
                <c:pt idx="53393">
                  <c:v>0.27809450000000002</c:v>
                </c:pt>
                <c:pt idx="53394">
                  <c:v>0.27806500000000001</c:v>
                </c:pt>
                <c:pt idx="53395">
                  <c:v>0.27803559999999999</c:v>
                </c:pt>
                <c:pt idx="53396">
                  <c:v>0.27800609999999998</c:v>
                </c:pt>
                <c:pt idx="53397">
                  <c:v>0.27797660000000002</c:v>
                </c:pt>
                <c:pt idx="53398">
                  <c:v>0.2779471</c:v>
                </c:pt>
                <c:pt idx="53399">
                  <c:v>0.27791769999999999</c:v>
                </c:pt>
                <c:pt idx="53400">
                  <c:v>0.27788819999999997</c:v>
                </c:pt>
                <c:pt idx="53401">
                  <c:v>0.27785539999999997</c:v>
                </c:pt>
                <c:pt idx="53402">
                  <c:v>0.27782299999999999</c:v>
                </c:pt>
                <c:pt idx="53403">
                  <c:v>0.27779090000000001</c:v>
                </c:pt>
                <c:pt idx="53404">
                  <c:v>0.27775909999999998</c:v>
                </c:pt>
                <c:pt idx="53405">
                  <c:v>0.27772760000000002</c:v>
                </c:pt>
                <c:pt idx="53406">
                  <c:v>0.27769630000000001</c:v>
                </c:pt>
                <c:pt idx="53407">
                  <c:v>0.2776652</c:v>
                </c:pt>
                <c:pt idx="53408">
                  <c:v>0.2776342</c:v>
                </c:pt>
                <c:pt idx="53409">
                  <c:v>0.2776034</c:v>
                </c:pt>
                <c:pt idx="53410">
                  <c:v>0.27757280000000001</c:v>
                </c:pt>
                <c:pt idx="53411">
                  <c:v>0.27754240000000002</c:v>
                </c:pt>
                <c:pt idx="53412">
                  <c:v>0.27751199999999998</c:v>
                </c:pt>
                <c:pt idx="53413">
                  <c:v>0.2774819</c:v>
                </c:pt>
                <c:pt idx="53414">
                  <c:v>0.27745180000000003</c:v>
                </c:pt>
                <c:pt idx="53415">
                  <c:v>0.2774218</c:v>
                </c:pt>
                <c:pt idx="53416">
                  <c:v>0.27739200000000003</c:v>
                </c:pt>
                <c:pt idx="53417">
                  <c:v>0.27736230000000001</c:v>
                </c:pt>
                <c:pt idx="53418">
                  <c:v>0.27733269999999999</c:v>
                </c:pt>
                <c:pt idx="53419">
                  <c:v>0.27730320000000003</c:v>
                </c:pt>
                <c:pt idx="53420">
                  <c:v>0.27727380000000001</c:v>
                </c:pt>
                <c:pt idx="53421">
                  <c:v>0.2772445</c:v>
                </c:pt>
                <c:pt idx="53422">
                  <c:v>0.2772153</c:v>
                </c:pt>
                <c:pt idx="53423">
                  <c:v>0.27718619999999999</c:v>
                </c:pt>
                <c:pt idx="53424">
                  <c:v>0.27715719999999999</c:v>
                </c:pt>
                <c:pt idx="53425">
                  <c:v>0.27712829999999999</c:v>
                </c:pt>
                <c:pt idx="53426">
                  <c:v>0.2770995</c:v>
                </c:pt>
                <c:pt idx="53427">
                  <c:v>0.27707080000000001</c:v>
                </c:pt>
                <c:pt idx="53428">
                  <c:v>0.27704210000000001</c:v>
                </c:pt>
                <c:pt idx="53429">
                  <c:v>0.27701350000000002</c:v>
                </c:pt>
                <c:pt idx="53430">
                  <c:v>0.27698499999999998</c:v>
                </c:pt>
                <c:pt idx="53431">
                  <c:v>0.2769566</c:v>
                </c:pt>
                <c:pt idx="53432">
                  <c:v>0.27692820000000001</c:v>
                </c:pt>
                <c:pt idx="53433">
                  <c:v>0.27689999999999998</c:v>
                </c:pt>
                <c:pt idx="53434">
                  <c:v>0.2768718</c:v>
                </c:pt>
                <c:pt idx="53435">
                  <c:v>0.27684360000000002</c:v>
                </c:pt>
                <c:pt idx="53436">
                  <c:v>0.27681559999999999</c:v>
                </c:pt>
                <c:pt idx="53437">
                  <c:v>0.27678760000000002</c:v>
                </c:pt>
                <c:pt idx="53438">
                  <c:v>0.2767597</c:v>
                </c:pt>
                <c:pt idx="53439">
                  <c:v>0.27673179999999997</c:v>
                </c:pt>
                <c:pt idx="53440">
                  <c:v>0.27670400000000001</c:v>
                </c:pt>
                <c:pt idx="53441">
                  <c:v>0.27667629999999999</c:v>
                </c:pt>
                <c:pt idx="53442">
                  <c:v>0.27664860000000002</c:v>
                </c:pt>
                <c:pt idx="53443">
                  <c:v>0.27662100000000001</c:v>
                </c:pt>
                <c:pt idx="53444">
                  <c:v>0.27659349999999999</c:v>
                </c:pt>
                <c:pt idx="53445">
                  <c:v>0.27656599999999998</c:v>
                </c:pt>
                <c:pt idx="53446">
                  <c:v>0.27653860000000002</c:v>
                </c:pt>
                <c:pt idx="53447">
                  <c:v>0.27651120000000001</c:v>
                </c:pt>
                <c:pt idx="53448">
                  <c:v>0.2764839</c:v>
                </c:pt>
                <c:pt idx="53449">
                  <c:v>0.2764567</c:v>
                </c:pt>
                <c:pt idx="53450">
                  <c:v>0.27642949999999999</c:v>
                </c:pt>
                <c:pt idx="53451">
                  <c:v>0.27640239999999999</c:v>
                </c:pt>
                <c:pt idx="53452">
                  <c:v>0.27637529999999999</c:v>
                </c:pt>
                <c:pt idx="53453">
                  <c:v>0.27634829999999999</c:v>
                </c:pt>
                <c:pt idx="53454">
                  <c:v>0.27632129999999999</c:v>
                </c:pt>
                <c:pt idx="53455">
                  <c:v>0.2762944</c:v>
                </c:pt>
                <c:pt idx="53456">
                  <c:v>0.2762675</c:v>
                </c:pt>
                <c:pt idx="53457">
                  <c:v>0.27624070000000001</c:v>
                </c:pt>
                <c:pt idx="53458">
                  <c:v>0.27621390000000001</c:v>
                </c:pt>
                <c:pt idx="53459">
                  <c:v>0.27618720000000002</c:v>
                </c:pt>
                <c:pt idx="53460">
                  <c:v>0.27616059999999998</c:v>
                </c:pt>
                <c:pt idx="53461">
                  <c:v>0.27613399999999999</c:v>
                </c:pt>
                <c:pt idx="53462">
                  <c:v>0.2761074</c:v>
                </c:pt>
                <c:pt idx="53463">
                  <c:v>0.27608090000000002</c:v>
                </c:pt>
                <c:pt idx="53464">
                  <c:v>0.27605439999999998</c:v>
                </c:pt>
                <c:pt idx="53465">
                  <c:v>0.276028</c:v>
                </c:pt>
                <c:pt idx="53466">
                  <c:v>0.27600170000000002</c:v>
                </c:pt>
                <c:pt idx="53467">
                  <c:v>0.27597529999999998</c:v>
                </c:pt>
                <c:pt idx="53468">
                  <c:v>0.2759491</c:v>
                </c:pt>
                <c:pt idx="53469">
                  <c:v>0.27592280000000002</c:v>
                </c:pt>
                <c:pt idx="53470">
                  <c:v>0.27589659999999999</c:v>
                </c:pt>
                <c:pt idx="53471">
                  <c:v>0.27587050000000002</c:v>
                </c:pt>
                <c:pt idx="53472">
                  <c:v>0.27584439999999999</c:v>
                </c:pt>
                <c:pt idx="53473">
                  <c:v>0.27581830000000002</c:v>
                </c:pt>
                <c:pt idx="53474">
                  <c:v>0.27579229999999999</c:v>
                </c:pt>
                <c:pt idx="53475">
                  <c:v>0.27576640000000002</c:v>
                </c:pt>
                <c:pt idx="53476">
                  <c:v>0.2757404</c:v>
                </c:pt>
                <c:pt idx="53477">
                  <c:v>0.27571459999999998</c:v>
                </c:pt>
                <c:pt idx="53478">
                  <c:v>0.27568870000000001</c:v>
                </c:pt>
                <c:pt idx="53479">
                  <c:v>0.27566299999999999</c:v>
                </c:pt>
                <c:pt idx="53480">
                  <c:v>0.27563720000000003</c:v>
                </c:pt>
                <c:pt idx="53481">
                  <c:v>0.27561150000000001</c:v>
                </c:pt>
                <c:pt idx="53482">
                  <c:v>0.27558579999999999</c:v>
                </c:pt>
                <c:pt idx="53483">
                  <c:v>0.27556019999999998</c:v>
                </c:pt>
                <c:pt idx="53484">
                  <c:v>0.27553460000000002</c:v>
                </c:pt>
                <c:pt idx="53485">
                  <c:v>0.27550910000000001</c:v>
                </c:pt>
                <c:pt idx="53486">
                  <c:v>0.2754836</c:v>
                </c:pt>
                <c:pt idx="53487">
                  <c:v>0.27545809999999998</c:v>
                </c:pt>
                <c:pt idx="53488">
                  <c:v>0.27543269999999997</c:v>
                </c:pt>
                <c:pt idx="53489">
                  <c:v>0.27540730000000002</c:v>
                </c:pt>
                <c:pt idx="53490">
                  <c:v>0.27538200000000002</c:v>
                </c:pt>
                <c:pt idx="53491">
                  <c:v>0.27535670000000001</c:v>
                </c:pt>
                <c:pt idx="53492">
                  <c:v>0.2753314</c:v>
                </c:pt>
                <c:pt idx="53493">
                  <c:v>0.2753061</c:v>
                </c:pt>
                <c:pt idx="53494">
                  <c:v>0.275281</c:v>
                </c:pt>
                <c:pt idx="53495">
                  <c:v>0.27525579999999999</c:v>
                </c:pt>
                <c:pt idx="53496">
                  <c:v>0.27523069999999999</c:v>
                </c:pt>
                <c:pt idx="53497">
                  <c:v>0.27520559999999999</c:v>
                </c:pt>
                <c:pt idx="53498">
                  <c:v>0.27518049999999999</c:v>
                </c:pt>
                <c:pt idx="53499">
                  <c:v>0.2751555</c:v>
                </c:pt>
                <c:pt idx="53500">
                  <c:v>0.2751306</c:v>
                </c:pt>
                <c:pt idx="53501">
                  <c:v>0.27510560000000001</c:v>
                </c:pt>
                <c:pt idx="53502">
                  <c:v>0.27508070000000001</c:v>
                </c:pt>
                <c:pt idx="53503">
                  <c:v>0.27505590000000002</c:v>
                </c:pt>
                <c:pt idx="53504">
                  <c:v>0.27503100000000003</c:v>
                </c:pt>
                <c:pt idx="53505">
                  <c:v>0.27500619999999998</c:v>
                </c:pt>
                <c:pt idx="53506">
                  <c:v>0.27498149999999999</c:v>
                </c:pt>
                <c:pt idx="53507">
                  <c:v>0.2749567</c:v>
                </c:pt>
                <c:pt idx="53508">
                  <c:v>0.27493200000000001</c:v>
                </c:pt>
                <c:pt idx="53509">
                  <c:v>0.27490740000000002</c:v>
                </c:pt>
                <c:pt idx="53510">
                  <c:v>0.27488279999999998</c:v>
                </c:pt>
                <c:pt idx="53511">
                  <c:v>0.2748582</c:v>
                </c:pt>
                <c:pt idx="53512">
                  <c:v>0.27483360000000001</c:v>
                </c:pt>
                <c:pt idx="53513">
                  <c:v>0.27480909999999997</c:v>
                </c:pt>
                <c:pt idx="53514">
                  <c:v>0.27478459999999999</c:v>
                </c:pt>
                <c:pt idx="53515">
                  <c:v>0.27476010000000001</c:v>
                </c:pt>
                <c:pt idx="53516">
                  <c:v>0.27473570000000003</c:v>
                </c:pt>
                <c:pt idx="53517">
                  <c:v>0.27471129999999999</c:v>
                </c:pt>
                <c:pt idx="53518">
                  <c:v>0.27468690000000001</c:v>
                </c:pt>
                <c:pt idx="53519">
                  <c:v>0.27466259999999998</c:v>
                </c:pt>
                <c:pt idx="53520">
                  <c:v>0.2746383</c:v>
                </c:pt>
                <c:pt idx="53521">
                  <c:v>0.27461410000000003</c:v>
                </c:pt>
                <c:pt idx="53522">
                  <c:v>0.27458979999999999</c:v>
                </c:pt>
                <c:pt idx="53523">
                  <c:v>0.27456560000000002</c:v>
                </c:pt>
                <c:pt idx="53524">
                  <c:v>0.27454149999999999</c:v>
                </c:pt>
                <c:pt idx="53525">
                  <c:v>0.27451730000000002</c:v>
                </c:pt>
                <c:pt idx="53526">
                  <c:v>0.27449319999999999</c:v>
                </c:pt>
                <c:pt idx="53527">
                  <c:v>0.27446910000000002</c:v>
                </c:pt>
                <c:pt idx="53528">
                  <c:v>0.2744451</c:v>
                </c:pt>
                <c:pt idx="53529">
                  <c:v>0.27442109999999997</c:v>
                </c:pt>
                <c:pt idx="53530">
                  <c:v>0.2743971</c:v>
                </c:pt>
                <c:pt idx="53531">
                  <c:v>0.27437309999999998</c:v>
                </c:pt>
                <c:pt idx="53532">
                  <c:v>0.27434920000000002</c:v>
                </c:pt>
                <c:pt idx="53533">
                  <c:v>0.27432529999999999</c:v>
                </c:pt>
                <c:pt idx="53534">
                  <c:v>0.27430139999999997</c:v>
                </c:pt>
                <c:pt idx="53535">
                  <c:v>0.27427760000000001</c:v>
                </c:pt>
                <c:pt idx="53536">
                  <c:v>0.27425379999999999</c:v>
                </c:pt>
                <c:pt idx="53537">
                  <c:v>0.27422999999999997</c:v>
                </c:pt>
                <c:pt idx="53538">
                  <c:v>0.27420620000000001</c:v>
                </c:pt>
                <c:pt idx="53539">
                  <c:v>0.2741825</c:v>
                </c:pt>
                <c:pt idx="53540">
                  <c:v>0.27415879999999998</c:v>
                </c:pt>
                <c:pt idx="53541">
                  <c:v>0.27413510000000002</c:v>
                </c:pt>
                <c:pt idx="53542">
                  <c:v>0.27411150000000001</c:v>
                </c:pt>
                <c:pt idx="53543">
                  <c:v>0.2740879</c:v>
                </c:pt>
                <c:pt idx="53544">
                  <c:v>0.27406429999999998</c:v>
                </c:pt>
                <c:pt idx="53545">
                  <c:v>0.27404079999999997</c:v>
                </c:pt>
                <c:pt idx="53546">
                  <c:v>0.27401730000000002</c:v>
                </c:pt>
                <c:pt idx="53547">
                  <c:v>0.27399380000000001</c:v>
                </c:pt>
                <c:pt idx="53548">
                  <c:v>0.2739703</c:v>
                </c:pt>
                <c:pt idx="53549">
                  <c:v>0.27394689999999999</c:v>
                </c:pt>
                <c:pt idx="53550">
                  <c:v>0.27392349999999999</c:v>
                </c:pt>
                <c:pt idx="53551">
                  <c:v>0.27390019999999998</c:v>
                </c:pt>
                <c:pt idx="53552">
                  <c:v>0.27387679999999998</c:v>
                </c:pt>
                <c:pt idx="53553">
                  <c:v>0.27385350000000003</c:v>
                </c:pt>
                <c:pt idx="53554">
                  <c:v>0.27383020000000002</c:v>
                </c:pt>
                <c:pt idx="53555">
                  <c:v>0.27380700000000002</c:v>
                </c:pt>
                <c:pt idx="53556">
                  <c:v>0.27378380000000002</c:v>
                </c:pt>
                <c:pt idx="53557">
                  <c:v>0.27376060000000002</c:v>
                </c:pt>
                <c:pt idx="53558">
                  <c:v>0.27373740000000002</c:v>
                </c:pt>
                <c:pt idx="53559">
                  <c:v>0.27371430000000002</c:v>
                </c:pt>
                <c:pt idx="53560">
                  <c:v>0.27369120000000002</c:v>
                </c:pt>
                <c:pt idx="53561">
                  <c:v>0.27366810000000003</c:v>
                </c:pt>
                <c:pt idx="53562">
                  <c:v>0.27364509999999997</c:v>
                </c:pt>
                <c:pt idx="53563">
                  <c:v>0.27362209999999998</c:v>
                </c:pt>
                <c:pt idx="53564">
                  <c:v>0.27359909999999998</c:v>
                </c:pt>
                <c:pt idx="53565">
                  <c:v>0.27357619999999999</c:v>
                </c:pt>
                <c:pt idx="53566">
                  <c:v>0.2735533</c:v>
                </c:pt>
                <c:pt idx="53567">
                  <c:v>0.27353040000000001</c:v>
                </c:pt>
                <c:pt idx="53568">
                  <c:v>0.27350750000000001</c:v>
                </c:pt>
                <c:pt idx="53569">
                  <c:v>0.27348470000000002</c:v>
                </c:pt>
                <c:pt idx="53570">
                  <c:v>0.27346189999999998</c:v>
                </c:pt>
                <c:pt idx="53571">
                  <c:v>0.27343909999999999</c:v>
                </c:pt>
                <c:pt idx="53572">
                  <c:v>0.2734164</c:v>
                </c:pt>
                <c:pt idx="53573">
                  <c:v>0.27339370000000002</c:v>
                </c:pt>
                <c:pt idx="53574">
                  <c:v>0.27337099999999998</c:v>
                </c:pt>
                <c:pt idx="53575">
                  <c:v>0.27334829999999999</c:v>
                </c:pt>
                <c:pt idx="53576">
                  <c:v>0.2733257</c:v>
                </c:pt>
                <c:pt idx="53577">
                  <c:v>0.27330310000000002</c:v>
                </c:pt>
                <c:pt idx="53578">
                  <c:v>0.27328059999999998</c:v>
                </c:pt>
                <c:pt idx="53579">
                  <c:v>0.273258</c:v>
                </c:pt>
                <c:pt idx="53580">
                  <c:v>0.27323550000000002</c:v>
                </c:pt>
                <c:pt idx="53581">
                  <c:v>0.27321299999999998</c:v>
                </c:pt>
                <c:pt idx="53582">
                  <c:v>0.27319060000000001</c:v>
                </c:pt>
                <c:pt idx="53583">
                  <c:v>0.27316810000000002</c:v>
                </c:pt>
                <c:pt idx="53584">
                  <c:v>0.27314569999999999</c:v>
                </c:pt>
                <c:pt idx="53585">
                  <c:v>0.27312330000000001</c:v>
                </c:pt>
                <c:pt idx="53586">
                  <c:v>0.27310099999999998</c:v>
                </c:pt>
                <c:pt idx="53587">
                  <c:v>0.27307870000000001</c:v>
                </c:pt>
                <c:pt idx="53588">
                  <c:v>0.27305639999999998</c:v>
                </c:pt>
                <c:pt idx="53589">
                  <c:v>0.2730341</c:v>
                </c:pt>
                <c:pt idx="53590">
                  <c:v>0.27301189999999997</c:v>
                </c:pt>
                <c:pt idx="53591">
                  <c:v>0.2729896</c:v>
                </c:pt>
                <c:pt idx="53592">
                  <c:v>0.27296740000000003</c:v>
                </c:pt>
                <c:pt idx="53593">
                  <c:v>0.2729453</c:v>
                </c:pt>
                <c:pt idx="53594">
                  <c:v>0.27292309999999997</c:v>
                </c:pt>
                <c:pt idx="53595">
                  <c:v>0.272901</c:v>
                </c:pt>
                <c:pt idx="53596">
                  <c:v>0.27287889999999998</c:v>
                </c:pt>
                <c:pt idx="53597">
                  <c:v>0.27285680000000001</c:v>
                </c:pt>
                <c:pt idx="53598">
                  <c:v>0.27283479999999999</c:v>
                </c:pt>
                <c:pt idx="53599">
                  <c:v>0.27281280000000002</c:v>
                </c:pt>
                <c:pt idx="53600">
                  <c:v>0.2727908</c:v>
                </c:pt>
                <c:pt idx="53601">
                  <c:v>0.27276879999999998</c:v>
                </c:pt>
                <c:pt idx="53602">
                  <c:v>0.27274690000000001</c:v>
                </c:pt>
                <c:pt idx="53603">
                  <c:v>0.27272489999999999</c:v>
                </c:pt>
                <c:pt idx="53604">
                  <c:v>0.27270299999999997</c:v>
                </c:pt>
                <c:pt idx="53605">
                  <c:v>0.27268110000000001</c:v>
                </c:pt>
                <c:pt idx="53606">
                  <c:v>0.27265929999999999</c:v>
                </c:pt>
                <c:pt idx="53607">
                  <c:v>0.27263749999999998</c:v>
                </c:pt>
                <c:pt idx="53608">
                  <c:v>0.27261570000000002</c:v>
                </c:pt>
                <c:pt idx="53609">
                  <c:v>0.2725939</c:v>
                </c:pt>
                <c:pt idx="53610">
                  <c:v>0.27257209999999998</c:v>
                </c:pt>
                <c:pt idx="53611">
                  <c:v>0.27255040000000003</c:v>
                </c:pt>
                <c:pt idx="53612">
                  <c:v>0.27252870000000001</c:v>
                </c:pt>
                <c:pt idx="53613">
                  <c:v>0.272507</c:v>
                </c:pt>
                <c:pt idx="53614">
                  <c:v>0.27248529999999999</c:v>
                </c:pt>
                <c:pt idx="53615">
                  <c:v>0.27246369999999998</c:v>
                </c:pt>
                <c:pt idx="53616">
                  <c:v>0.27244210000000002</c:v>
                </c:pt>
                <c:pt idx="53617">
                  <c:v>0.27242050000000001</c:v>
                </c:pt>
                <c:pt idx="53618">
                  <c:v>0.2723989</c:v>
                </c:pt>
                <c:pt idx="53619">
                  <c:v>0.27237739999999999</c:v>
                </c:pt>
                <c:pt idx="53620">
                  <c:v>0.27235589999999998</c:v>
                </c:pt>
                <c:pt idx="53621">
                  <c:v>0.27233429999999997</c:v>
                </c:pt>
                <c:pt idx="53622">
                  <c:v>0.27231280000000002</c:v>
                </c:pt>
                <c:pt idx="53623">
                  <c:v>0.27229140000000002</c:v>
                </c:pt>
                <c:pt idx="53624">
                  <c:v>0.27227000000000001</c:v>
                </c:pt>
                <c:pt idx="53625">
                  <c:v>0.2722485</c:v>
                </c:pt>
                <c:pt idx="53626">
                  <c:v>0.2722271</c:v>
                </c:pt>
                <c:pt idx="53627">
                  <c:v>0.2722058</c:v>
                </c:pt>
                <c:pt idx="53628">
                  <c:v>0.27218439999999999</c:v>
                </c:pt>
                <c:pt idx="53629">
                  <c:v>0.27216309999999999</c:v>
                </c:pt>
                <c:pt idx="53630">
                  <c:v>0.27214179999999999</c:v>
                </c:pt>
                <c:pt idx="53631">
                  <c:v>0.27212049999999999</c:v>
                </c:pt>
                <c:pt idx="53632">
                  <c:v>0.27209919999999999</c:v>
                </c:pt>
                <c:pt idx="53633">
                  <c:v>0.27207789999999998</c:v>
                </c:pt>
                <c:pt idx="53634">
                  <c:v>0.27205669999999998</c:v>
                </c:pt>
                <c:pt idx="53635">
                  <c:v>0.27203549999999999</c:v>
                </c:pt>
                <c:pt idx="53636">
                  <c:v>0.27201429999999999</c:v>
                </c:pt>
                <c:pt idx="53637">
                  <c:v>0.27199319999999999</c:v>
                </c:pt>
                <c:pt idx="53638">
                  <c:v>0.27197199999999999</c:v>
                </c:pt>
                <c:pt idx="53639">
                  <c:v>0.2719509</c:v>
                </c:pt>
                <c:pt idx="53640">
                  <c:v>0.2719298</c:v>
                </c:pt>
                <c:pt idx="53641">
                  <c:v>0.2719087</c:v>
                </c:pt>
                <c:pt idx="53642">
                  <c:v>0.27188760000000001</c:v>
                </c:pt>
                <c:pt idx="53643">
                  <c:v>0.27186660000000001</c:v>
                </c:pt>
                <c:pt idx="53644">
                  <c:v>0.27184550000000002</c:v>
                </c:pt>
                <c:pt idx="53645">
                  <c:v>0.27182450000000002</c:v>
                </c:pt>
                <c:pt idx="53646">
                  <c:v>0.27180359999999998</c:v>
                </c:pt>
                <c:pt idx="53647">
                  <c:v>0.27178259999999999</c:v>
                </c:pt>
                <c:pt idx="53648">
                  <c:v>0.27176169999999999</c:v>
                </c:pt>
                <c:pt idx="53649">
                  <c:v>0.2717407</c:v>
                </c:pt>
                <c:pt idx="53650">
                  <c:v>0.27171980000000001</c:v>
                </c:pt>
                <c:pt idx="53651">
                  <c:v>0.27169900000000002</c:v>
                </c:pt>
                <c:pt idx="53652">
                  <c:v>0.27167809999999998</c:v>
                </c:pt>
                <c:pt idx="53653">
                  <c:v>0.27165719999999999</c:v>
                </c:pt>
                <c:pt idx="53654">
                  <c:v>0.2716364</c:v>
                </c:pt>
                <c:pt idx="53655">
                  <c:v>0.27161560000000001</c:v>
                </c:pt>
                <c:pt idx="53656">
                  <c:v>0.27159480000000003</c:v>
                </c:pt>
                <c:pt idx="53657">
                  <c:v>0.27157399999999998</c:v>
                </c:pt>
                <c:pt idx="53658">
                  <c:v>0.2715533</c:v>
                </c:pt>
                <c:pt idx="53659">
                  <c:v>0.27153250000000001</c:v>
                </c:pt>
                <c:pt idx="53660">
                  <c:v>0.27151180000000003</c:v>
                </c:pt>
                <c:pt idx="53661">
                  <c:v>0.27149109999999999</c:v>
                </c:pt>
                <c:pt idx="53662">
                  <c:v>0.2714705</c:v>
                </c:pt>
                <c:pt idx="53663">
                  <c:v>0.27144980000000002</c:v>
                </c:pt>
                <c:pt idx="53664">
                  <c:v>0.27142919999999998</c:v>
                </c:pt>
                <c:pt idx="53665">
                  <c:v>0.2714085</c:v>
                </c:pt>
                <c:pt idx="53666">
                  <c:v>0.27138790000000002</c:v>
                </c:pt>
                <c:pt idx="53667">
                  <c:v>0.27136729999999998</c:v>
                </c:pt>
                <c:pt idx="53668">
                  <c:v>0.2713468</c:v>
                </c:pt>
                <c:pt idx="53669">
                  <c:v>0.27132620000000002</c:v>
                </c:pt>
                <c:pt idx="53670">
                  <c:v>0.27130569999999998</c:v>
                </c:pt>
                <c:pt idx="53671">
                  <c:v>0.2712852</c:v>
                </c:pt>
                <c:pt idx="53672">
                  <c:v>0.27126470000000003</c:v>
                </c:pt>
                <c:pt idx="53673">
                  <c:v>0.27124419999999999</c:v>
                </c:pt>
                <c:pt idx="53674">
                  <c:v>0.27122380000000001</c:v>
                </c:pt>
                <c:pt idx="53675">
                  <c:v>0.27120329999999998</c:v>
                </c:pt>
                <c:pt idx="53676">
                  <c:v>0.2711829</c:v>
                </c:pt>
                <c:pt idx="53677">
                  <c:v>0.27116249999999997</c:v>
                </c:pt>
                <c:pt idx="53678">
                  <c:v>0.2711421</c:v>
                </c:pt>
                <c:pt idx="53679">
                  <c:v>0.27112170000000002</c:v>
                </c:pt>
                <c:pt idx="53680">
                  <c:v>0.27110139999999999</c:v>
                </c:pt>
                <c:pt idx="53681">
                  <c:v>0.27108100000000002</c:v>
                </c:pt>
                <c:pt idx="53682">
                  <c:v>0.27106069999999999</c:v>
                </c:pt>
                <c:pt idx="53683">
                  <c:v>0.27104040000000001</c:v>
                </c:pt>
                <c:pt idx="53684">
                  <c:v>0.27102009999999999</c:v>
                </c:pt>
                <c:pt idx="53685">
                  <c:v>0.27099980000000001</c:v>
                </c:pt>
                <c:pt idx="53686">
                  <c:v>0.27097959999999999</c:v>
                </c:pt>
                <c:pt idx="53687">
                  <c:v>0.27095940000000002</c:v>
                </c:pt>
                <c:pt idx="53688">
                  <c:v>0.27093919999999999</c:v>
                </c:pt>
                <c:pt idx="53689">
                  <c:v>0.27091900000000002</c:v>
                </c:pt>
                <c:pt idx="53690">
                  <c:v>0.2708988</c:v>
                </c:pt>
                <c:pt idx="53691">
                  <c:v>0.27087860000000002</c:v>
                </c:pt>
                <c:pt idx="53692">
                  <c:v>0.2708585</c:v>
                </c:pt>
                <c:pt idx="53693">
                  <c:v>0.27083829999999998</c:v>
                </c:pt>
                <c:pt idx="53694">
                  <c:v>0.27081820000000001</c:v>
                </c:pt>
                <c:pt idx="53695">
                  <c:v>0.27079809999999999</c:v>
                </c:pt>
                <c:pt idx="53696">
                  <c:v>0.27077800000000002</c:v>
                </c:pt>
                <c:pt idx="53697">
                  <c:v>0.270758</c:v>
                </c:pt>
                <c:pt idx="53698">
                  <c:v>0.27073789999999998</c:v>
                </c:pt>
                <c:pt idx="53699">
                  <c:v>0.27071790000000001</c:v>
                </c:pt>
                <c:pt idx="53700">
                  <c:v>0.27069789999999999</c:v>
                </c:pt>
                <c:pt idx="53701">
                  <c:v>0.27067790000000003</c:v>
                </c:pt>
                <c:pt idx="53702">
                  <c:v>0.27065790000000001</c:v>
                </c:pt>
                <c:pt idx="53703">
                  <c:v>0.27063789999999999</c:v>
                </c:pt>
                <c:pt idx="53704">
                  <c:v>0.27061790000000002</c:v>
                </c:pt>
                <c:pt idx="53705">
                  <c:v>0.27059800000000001</c:v>
                </c:pt>
                <c:pt idx="53706">
                  <c:v>0.27057809999999999</c:v>
                </c:pt>
                <c:pt idx="53707">
                  <c:v>0.27055820000000003</c:v>
                </c:pt>
                <c:pt idx="53708">
                  <c:v>0.27053830000000001</c:v>
                </c:pt>
                <c:pt idx="53709">
                  <c:v>0.27051839999999999</c:v>
                </c:pt>
                <c:pt idx="53710">
                  <c:v>0.27049859999999998</c:v>
                </c:pt>
                <c:pt idx="53711">
                  <c:v>0.27047870000000002</c:v>
                </c:pt>
                <c:pt idx="53712">
                  <c:v>0.2704589</c:v>
                </c:pt>
                <c:pt idx="53713">
                  <c:v>0.27043909999999999</c:v>
                </c:pt>
                <c:pt idx="53714">
                  <c:v>0.27041929999999997</c:v>
                </c:pt>
                <c:pt idx="53715">
                  <c:v>0.27039950000000001</c:v>
                </c:pt>
                <c:pt idx="53716">
                  <c:v>0.2703798</c:v>
                </c:pt>
                <c:pt idx="53717">
                  <c:v>0.27035999999999999</c:v>
                </c:pt>
                <c:pt idx="53718">
                  <c:v>0.27034029999999998</c:v>
                </c:pt>
                <c:pt idx="53719">
                  <c:v>0.27032050000000002</c:v>
                </c:pt>
                <c:pt idx="53720">
                  <c:v>0.27030080000000001</c:v>
                </c:pt>
                <c:pt idx="53721">
                  <c:v>0.2702811</c:v>
                </c:pt>
                <c:pt idx="53722">
                  <c:v>0.27026149999999999</c:v>
                </c:pt>
                <c:pt idx="53723">
                  <c:v>0.27024179999999998</c:v>
                </c:pt>
                <c:pt idx="53724">
                  <c:v>0.27022220000000002</c:v>
                </c:pt>
                <c:pt idx="53725">
                  <c:v>0.27020250000000001</c:v>
                </c:pt>
                <c:pt idx="53726">
                  <c:v>0.2701829</c:v>
                </c:pt>
                <c:pt idx="53727">
                  <c:v>0.2701633</c:v>
                </c:pt>
                <c:pt idx="53728">
                  <c:v>0.27014369999999999</c:v>
                </c:pt>
                <c:pt idx="53729">
                  <c:v>0.27012409999999998</c:v>
                </c:pt>
                <c:pt idx="53730">
                  <c:v>0.27010459999999997</c:v>
                </c:pt>
                <c:pt idx="53731">
                  <c:v>0.27008500000000002</c:v>
                </c:pt>
                <c:pt idx="53732">
                  <c:v>0.27006550000000001</c:v>
                </c:pt>
                <c:pt idx="53733">
                  <c:v>0.27004600000000001</c:v>
                </c:pt>
                <c:pt idx="53734">
                  <c:v>0.2700265</c:v>
                </c:pt>
                <c:pt idx="53735">
                  <c:v>0.270007</c:v>
                </c:pt>
                <c:pt idx="53736">
                  <c:v>0.26998759999999999</c:v>
                </c:pt>
                <c:pt idx="53737">
                  <c:v>0.26996809999999999</c:v>
                </c:pt>
                <c:pt idx="53738">
                  <c:v>0.26994869999999999</c:v>
                </c:pt>
                <c:pt idx="53739">
                  <c:v>0.26992919999999998</c:v>
                </c:pt>
                <c:pt idx="53740">
                  <c:v>0.26990979999999998</c:v>
                </c:pt>
                <c:pt idx="53741">
                  <c:v>0.26989039999999997</c:v>
                </c:pt>
                <c:pt idx="53742">
                  <c:v>0.26987109999999997</c:v>
                </c:pt>
                <c:pt idx="53743">
                  <c:v>0.26985170000000003</c:v>
                </c:pt>
                <c:pt idx="53744">
                  <c:v>0.26983230000000002</c:v>
                </c:pt>
                <c:pt idx="53745">
                  <c:v>0.26981300000000003</c:v>
                </c:pt>
                <c:pt idx="53746">
                  <c:v>0.26979370000000003</c:v>
                </c:pt>
                <c:pt idx="53747">
                  <c:v>0.26977440000000003</c:v>
                </c:pt>
                <c:pt idx="53748">
                  <c:v>0.26975510000000003</c:v>
                </c:pt>
                <c:pt idx="53749">
                  <c:v>0.26973580000000003</c:v>
                </c:pt>
                <c:pt idx="53750">
                  <c:v>0.26971659999999997</c:v>
                </c:pt>
                <c:pt idx="53751">
                  <c:v>0.26969729999999997</c:v>
                </c:pt>
                <c:pt idx="53752">
                  <c:v>0.26967809999999998</c:v>
                </c:pt>
                <c:pt idx="53753">
                  <c:v>0.26965879999999998</c:v>
                </c:pt>
                <c:pt idx="53754">
                  <c:v>0.26963959999999998</c:v>
                </c:pt>
                <c:pt idx="53755">
                  <c:v>0.26962039999999998</c:v>
                </c:pt>
                <c:pt idx="53756">
                  <c:v>0.26960119999999999</c:v>
                </c:pt>
                <c:pt idx="53757">
                  <c:v>0.26958209999999999</c:v>
                </c:pt>
                <c:pt idx="53758">
                  <c:v>0.26956289999999999</c:v>
                </c:pt>
                <c:pt idx="53759">
                  <c:v>0.2695438</c:v>
                </c:pt>
                <c:pt idx="53760">
                  <c:v>0.2695246</c:v>
                </c:pt>
                <c:pt idx="53761">
                  <c:v>0.26950550000000001</c:v>
                </c:pt>
                <c:pt idx="53762">
                  <c:v>0.26948640000000001</c:v>
                </c:pt>
                <c:pt idx="53763">
                  <c:v>0.26946730000000002</c:v>
                </c:pt>
                <c:pt idx="53764">
                  <c:v>0.26944829999999997</c:v>
                </c:pt>
                <c:pt idx="53765">
                  <c:v>0.26942919999999998</c:v>
                </c:pt>
                <c:pt idx="53766">
                  <c:v>0.26941009999999999</c:v>
                </c:pt>
                <c:pt idx="53767">
                  <c:v>0.26939109999999999</c:v>
                </c:pt>
                <c:pt idx="53768">
                  <c:v>0.2693721</c:v>
                </c:pt>
                <c:pt idx="53769">
                  <c:v>0.26935310000000001</c:v>
                </c:pt>
                <c:pt idx="53770">
                  <c:v>0.26933410000000002</c:v>
                </c:pt>
                <c:pt idx="53771">
                  <c:v>0.26931509999999997</c:v>
                </c:pt>
                <c:pt idx="53772">
                  <c:v>0.26929609999999998</c:v>
                </c:pt>
                <c:pt idx="53773">
                  <c:v>0.26927719999999999</c:v>
                </c:pt>
                <c:pt idx="53774">
                  <c:v>0.2692582</c:v>
                </c:pt>
                <c:pt idx="53775">
                  <c:v>0.26923930000000001</c:v>
                </c:pt>
                <c:pt idx="53776">
                  <c:v>0.26922040000000003</c:v>
                </c:pt>
                <c:pt idx="53777">
                  <c:v>0.26920149999999998</c:v>
                </c:pt>
                <c:pt idx="53778">
                  <c:v>0.26918259999999999</c:v>
                </c:pt>
                <c:pt idx="53779">
                  <c:v>0.26916370000000001</c:v>
                </c:pt>
                <c:pt idx="53780">
                  <c:v>0.26914480000000002</c:v>
                </c:pt>
                <c:pt idx="53781">
                  <c:v>0.26912599999999998</c:v>
                </c:pt>
                <c:pt idx="53782">
                  <c:v>0.26910709999999999</c:v>
                </c:pt>
                <c:pt idx="53783">
                  <c:v>0.2690883</c:v>
                </c:pt>
                <c:pt idx="53784">
                  <c:v>0.26906950000000002</c:v>
                </c:pt>
                <c:pt idx="53785">
                  <c:v>0.26905069999999998</c:v>
                </c:pt>
                <c:pt idx="53786">
                  <c:v>0.26903189999999999</c:v>
                </c:pt>
                <c:pt idx="53787">
                  <c:v>0.2690131</c:v>
                </c:pt>
                <c:pt idx="53788">
                  <c:v>0.26899440000000002</c:v>
                </c:pt>
                <c:pt idx="53789">
                  <c:v>0.26897559999999998</c:v>
                </c:pt>
                <c:pt idx="53790">
                  <c:v>0.2689569</c:v>
                </c:pt>
                <c:pt idx="53791">
                  <c:v>0.26893820000000002</c:v>
                </c:pt>
                <c:pt idx="53792">
                  <c:v>0.26891939999999998</c:v>
                </c:pt>
                <c:pt idx="53793">
                  <c:v>0.26890069999999999</c:v>
                </c:pt>
                <c:pt idx="53794">
                  <c:v>0.26888200000000001</c:v>
                </c:pt>
                <c:pt idx="53795">
                  <c:v>0.26886339999999997</c:v>
                </c:pt>
                <c:pt idx="53796">
                  <c:v>0.26884469999999999</c:v>
                </c:pt>
                <c:pt idx="53797">
                  <c:v>0.26882600000000001</c:v>
                </c:pt>
                <c:pt idx="53798">
                  <c:v>0.26880739999999997</c:v>
                </c:pt>
                <c:pt idx="53799">
                  <c:v>0.26878879999999999</c:v>
                </c:pt>
                <c:pt idx="53800">
                  <c:v>0.26877020000000001</c:v>
                </c:pt>
                <c:pt idx="53801">
                  <c:v>0.26875159999999998</c:v>
                </c:pt>
                <c:pt idx="53802">
                  <c:v>0.268733</c:v>
                </c:pt>
                <c:pt idx="53803">
                  <c:v>0.26871440000000002</c:v>
                </c:pt>
                <c:pt idx="53804">
                  <c:v>0.26869579999999998</c:v>
                </c:pt>
                <c:pt idx="53805">
                  <c:v>0.26867730000000001</c:v>
                </c:pt>
                <c:pt idx="53806">
                  <c:v>0.26865869999999997</c:v>
                </c:pt>
                <c:pt idx="53807">
                  <c:v>0.2686402</c:v>
                </c:pt>
                <c:pt idx="53808">
                  <c:v>0.26862170000000002</c:v>
                </c:pt>
                <c:pt idx="53809">
                  <c:v>0.26860319999999999</c:v>
                </c:pt>
                <c:pt idx="53810">
                  <c:v>0.26858470000000001</c:v>
                </c:pt>
                <c:pt idx="53811">
                  <c:v>0.26856619999999998</c:v>
                </c:pt>
                <c:pt idx="53812">
                  <c:v>0.2685477</c:v>
                </c:pt>
                <c:pt idx="53813">
                  <c:v>0.26852930000000003</c:v>
                </c:pt>
                <c:pt idx="53814">
                  <c:v>0.26851079999999999</c:v>
                </c:pt>
                <c:pt idx="53815">
                  <c:v>0.26849240000000002</c:v>
                </c:pt>
                <c:pt idx="53816">
                  <c:v>0.26847399999999999</c:v>
                </c:pt>
                <c:pt idx="53817">
                  <c:v>0.26845550000000001</c:v>
                </c:pt>
                <c:pt idx="53818">
                  <c:v>0.26843709999999998</c:v>
                </c:pt>
                <c:pt idx="53819">
                  <c:v>0.26841880000000001</c:v>
                </c:pt>
                <c:pt idx="53820">
                  <c:v>0.26840039999999998</c:v>
                </c:pt>
                <c:pt idx="53821">
                  <c:v>0.26838200000000001</c:v>
                </c:pt>
                <c:pt idx="53822">
                  <c:v>0.26836369999999998</c:v>
                </c:pt>
                <c:pt idx="53823">
                  <c:v>0.26834530000000001</c:v>
                </c:pt>
                <c:pt idx="53824">
                  <c:v>0.26832699999999998</c:v>
                </c:pt>
                <c:pt idx="53825">
                  <c:v>0.26830870000000001</c:v>
                </c:pt>
                <c:pt idx="53826">
                  <c:v>0.26829039999999998</c:v>
                </c:pt>
                <c:pt idx="53827">
                  <c:v>0.26827210000000001</c:v>
                </c:pt>
                <c:pt idx="53828">
                  <c:v>0.26825379999999999</c:v>
                </c:pt>
                <c:pt idx="53829">
                  <c:v>0.26823550000000002</c:v>
                </c:pt>
                <c:pt idx="53830">
                  <c:v>0.26821719999999999</c:v>
                </c:pt>
                <c:pt idx="53831">
                  <c:v>0.26819900000000002</c:v>
                </c:pt>
                <c:pt idx="53832">
                  <c:v>0.2681808</c:v>
                </c:pt>
                <c:pt idx="53833">
                  <c:v>0.26816250000000003</c:v>
                </c:pt>
                <c:pt idx="53834">
                  <c:v>0.2681443</c:v>
                </c:pt>
                <c:pt idx="53835">
                  <c:v>0.26812609999999998</c:v>
                </c:pt>
                <c:pt idx="53836">
                  <c:v>0.26810790000000001</c:v>
                </c:pt>
                <c:pt idx="53837">
                  <c:v>0.26808969999999999</c:v>
                </c:pt>
                <c:pt idx="53838">
                  <c:v>0.26807160000000002</c:v>
                </c:pt>
                <c:pt idx="53839">
                  <c:v>0.2680534</c:v>
                </c:pt>
                <c:pt idx="53840">
                  <c:v>0.26803529999999998</c:v>
                </c:pt>
                <c:pt idx="53841">
                  <c:v>0.26801710000000001</c:v>
                </c:pt>
                <c:pt idx="53842">
                  <c:v>0.26799899999999999</c:v>
                </c:pt>
                <c:pt idx="53843">
                  <c:v>0.26798090000000002</c:v>
                </c:pt>
                <c:pt idx="53844">
                  <c:v>0.2679628</c:v>
                </c:pt>
                <c:pt idx="53845">
                  <c:v>0.26794469999999998</c:v>
                </c:pt>
                <c:pt idx="53846">
                  <c:v>0.26792660000000001</c:v>
                </c:pt>
                <c:pt idx="53847">
                  <c:v>0.26790849999999999</c:v>
                </c:pt>
                <c:pt idx="53848">
                  <c:v>0.26789049999999998</c:v>
                </c:pt>
                <c:pt idx="53849">
                  <c:v>0.26787240000000001</c:v>
                </c:pt>
                <c:pt idx="53850">
                  <c:v>0.26785439999999999</c:v>
                </c:pt>
                <c:pt idx="53851">
                  <c:v>0.26783630000000003</c:v>
                </c:pt>
                <c:pt idx="53852">
                  <c:v>0.26781830000000001</c:v>
                </c:pt>
                <c:pt idx="53853">
                  <c:v>0.26780029999999999</c:v>
                </c:pt>
                <c:pt idx="53854">
                  <c:v>0.26778229999999997</c:v>
                </c:pt>
                <c:pt idx="53855">
                  <c:v>0.26776430000000001</c:v>
                </c:pt>
                <c:pt idx="53856">
                  <c:v>0.2677464</c:v>
                </c:pt>
                <c:pt idx="53857">
                  <c:v>0.26772839999999998</c:v>
                </c:pt>
                <c:pt idx="53858">
                  <c:v>0.26771040000000002</c:v>
                </c:pt>
                <c:pt idx="53859">
                  <c:v>0.2676925</c:v>
                </c:pt>
                <c:pt idx="53860">
                  <c:v>0.26767459999999998</c:v>
                </c:pt>
                <c:pt idx="53861">
                  <c:v>0.26765670000000003</c:v>
                </c:pt>
                <c:pt idx="53862">
                  <c:v>0.26763870000000001</c:v>
                </c:pt>
                <c:pt idx="53863">
                  <c:v>0.26762079999999999</c:v>
                </c:pt>
                <c:pt idx="53864">
                  <c:v>0.26760299999999998</c:v>
                </c:pt>
                <c:pt idx="53865">
                  <c:v>0.26758510000000002</c:v>
                </c:pt>
                <c:pt idx="53866">
                  <c:v>0.26756720000000001</c:v>
                </c:pt>
                <c:pt idx="53867">
                  <c:v>0.26754929999999999</c:v>
                </c:pt>
                <c:pt idx="53868">
                  <c:v>0.26753149999999998</c:v>
                </c:pt>
                <c:pt idx="53869">
                  <c:v>0.26751370000000002</c:v>
                </c:pt>
                <c:pt idx="53870">
                  <c:v>0.26749580000000001</c:v>
                </c:pt>
                <c:pt idx="53871">
                  <c:v>0.26747799999999999</c:v>
                </c:pt>
                <c:pt idx="53872">
                  <c:v>0.26746019999999998</c:v>
                </c:pt>
                <c:pt idx="53873">
                  <c:v>0.26744240000000002</c:v>
                </c:pt>
                <c:pt idx="53874">
                  <c:v>0.26742460000000001</c:v>
                </c:pt>
                <c:pt idx="53875">
                  <c:v>0.2674069</c:v>
                </c:pt>
                <c:pt idx="53876">
                  <c:v>0.26738909999999999</c:v>
                </c:pt>
                <c:pt idx="53877">
                  <c:v>0.26737139999999998</c:v>
                </c:pt>
                <c:pt idx="53878">
                  <c:v>0.26735360000000002</c:v>
                </c:pt>
                <c:pt idx="53879">
                  <c:v>0.26733590000000002</c:v>
                </c:pt>
                <c:pt idx="53880">
                  <c:v>0.26731820000000001</c:v>
                </c:pt>
                <c:pt idx="53881">
                  <c:v>0.2673005</c:v>
                </c:pt>
                <c:pt idx="53882">
                  <c:v>0.26728279999999999</c:v>
                </c:pt>
                <c:pt idx="53883">
                  <c:v>0.26726509999999998</c:v>
                </c:pt>
                <c:pt idx="53884">
                  <c:v>0.26724740000000002</c:v>
                </c:pt>
                <c:pt idx="53885">
                  <c:v>0.26722970000000001</c:v>
                </c:pt>
                <c:pt idx="53886">
                  <c:v>0.26721200000000001</c:v>
                </c:pt>
                <c:pt idx="53887">
                  <c:v>0.2671944</c:v>
                </c:pt>
                <c:pt idx="53888">
                  <c:v>0.26717669999999999</c:v>
                </c:pt>
                <c:pt idx="53889">
                  <c:v>0.26715909999999998</c:v>
                </c:pt>
                <c:pt idx="53890">
                  <c:v>0.26714149999999998</c:v>
                </c:pt>
                <c:pt idx="53891">
                  <c:v>0.26712390000000003</c:v>
                </c:pt>
                <c:pt idx="53892">
                  <c:v>0.26710630000000002</c:v>
                </c:pt>
                <c:pt idx="53893">
                  <c:v>0.26708870000000001</c:v>
                </c:pt>
                <c:pt idx="53894">
                  <c:v>0.26707110000000001</c:v>
                </c:pt>
                <c:pt idx="53895">
                  <c:v>0.2670535</c:v>
                </c:pt>
                <c:pt idx="53896">
                  <c:v>0.267036</c:v>
                </c:pt>
                <c:pt idx="53897">
                  <c:v>0.26701839999999999</c:v>
                </c:pt>
                <c:pt idx="53898">
                  <c:v>0.26700089999999999</c:v>
                </c:pt>
                <c:pt idx="53899">
                  <c:v>0.26698329999999998</c:v>
                </c:pt>
                <c:pt idx="53900">
                  <c:v>0.26696579999999998</c:v>
                </c:pt>
                <c:pt idx="53901">
                  <c:v>0.26694830000000003</c:v>
                </c:pt>
                <c:pt idx="53902">
                  <c:v>0.26693080000000002</c:v>
                </c:pt>
                <c:pt idx="53903">
                  <c:v>0.26691330000000002</c:v>
                </c:pt>
                <c:pt idx="53904">
                  <c:v>0.26689580000000002</c:v>
                </c:pt>
                <c:pt idx="53905">
                  <c:v>0.26687830000000001</c:v>
                </c:pt>
                <c:pt idx="53906">
                  <c:v>0.26686090000000001</c:v>
                </c:pt>
                <c:pt idx="53907">
                  <c:v>0.26684340000000001</c:v>
                </c:pt>
                <c:pt idx="53908">
                  <c:v>0.26682600000000001</c:v>
                </c:pt>
                <c:pt idx="53909">
                  <c:v>0.2668085</c:v>
                </c:pt>
                <c:pt idx="53910">
                  <c:v>0.2667911</c:v>
                </c:pt>
                <c:pt idx="53911">
                  <c:v>0.2667737</c:v>
                </c:pt>
                <c:pt idx="53912">
                  <c:v>0.2667563</c:v>
                </c:pt>
                <c:pt idx="53913">
                  <c:v>0.2667389</c:v>
                </c:pt>
                <c:pt idx="53914">
                  <c:v>0.2667215</c:v>
                </c:pt>
                <c:pt idx="53915">
                  <c:v>0.2667041</c:v>
                </c:pt>
                <c:pt idx="53916">
                  <c:v>0.2666868</c:v>
                </c:pt>
                <c:pt idx="53917">
                  <c:v>0.2666694</c:v>
                </c:pt>
                <c:pt idx="53918">
                  <c:v>0.2666521</c:v>
                </c:pt>
                <c:pt idx="53919">
                  <c:v>0.2666347</c:v>
                </c:pt>
                <c:pt idx="53920">
                  <c:v>0.2666174</c:v>
                </c:pt>
                <c:pt idx="53921">
                  <c:v>0.26660010000000001</c:v>
                </c:pt>
                <c:pt idx="53922">
                  <c:v>0.26658280000000001</c:v>
                </c:pt>
                <c:pt idx="53923">
                  <c:v>0.26656540000000001</c:v>
                </c:pt>
                <c:pt idx="53924">
                  <c:v>0.26654820000000001</c:v>
                </c:pt>
                <c:pt idx="53925">
                  <c:v>0.26653090000000002</c:v>
                </c:pt>
                <c:pt idx="53926">
                  <c:v>0.26651360000000002</c:v>
                </c:pt>
                <c:pt idx="53927">
                  <c:v>0.26649630000000002</c:v>
                </c:pt>
                <c:pt idx="53928">
                  <c:v>0.26647910000000002</c:v>
                </c:pt>
                <c:pt idx="53929">
                  <c:v>0.26646180000000003</c:v>
                </c:pt>
                <c:pt idx="53930">
                  <c:v>0.26644459999999998</c:v>
                </c:pt>
                <c:pt idx="53931">
                  <c:v>0.26642739999999998</c:v>
                </c:pt>
                <c:pt idx="53932">
                  <c:v>0.26641009999999998</c:v>
                </c:pt>
                <c:pt idx="53933">
                  <c:v>0.26639289999999999</c:v>
                </c:pt>
                <c:pt idx="53934">
                  <c:v>0.2663758</c:v>
                </c:pt>
                <c:pt idx="53935">
                  <c:v>0.2663586</c:v>
                </c:pt>
                <c:pt idx="53936">
                  <c:v>0.26634140000000001</c:v>
                </c:pt>
                <c:pt idx="53937">
                  <c:v>0.26632420000000001</c:v>
                </c:pt>
                <c:pt idx="53938">
                  <c:v>0.26630700000000002</c:v>
                </c:pt>
                <c:pt idx="53939">
                  <c:v>0.26628990000000002</c:v>
                </c:pt>
                <c:pt idx="53940">
                  <c:v>0.26627269999999997</c:v>
                </c:pt>
                <c:pt idx="53941">
                  <c:v>0.26625559999999998</c:v>
                </c:pt>
                <c:pt idx="53942">
                  <c:v>0.26623849999999999</c:v>
                </c:pt>
                <c:pt idx="53943">
                  <c:v>0.26622129999999999</c:v>
                </c:pt>
                <c:pt idx="53944">
                  <c:v>0.2662042</c:v>
                </c:pt>
                <c:pt idx="53945">
                  <c:v>0.26618710000000001</c:v>
                </c:pt>
                <c:pt idx="53946">
                  <c:v>0.26617000000000002</c:v>
                </c:pt>
                <c:pt idx="53947">
                  <c:v>0.26615290000000003</c:v>
                </c:pt>
                <c:pt idx="53948">
                  <c:v>0.26613589999999998</c:v>
                </c:pt>
                <c:pt idx="53949">
                  <c:v>0.26611879999999999</c:v>
                </c:pt>
                <c:pt idx="53950">
                  <c:v>0.2661017</c:v>
                </c:pt>
                <c:pt idx="53951">
                  <c:v>0.26608470000000001</c:v>
                </c:pt>
                <c:pt idx="53952">
                  <c:v>0.26606770000000002</c:v>
                </c:pt>
                <c:pt idx="53953">
                  <c:v>0.26605060000000003</c:v>
                </c:pt>
                <c:pt idx="53954">
                  <c:v>0.26603359999999998</c:v>
                </c:pt>
                <c:pt idx="53955">
                  <c:v>0.26601659999999999</c:v>
                </c:pt>
                <c:pt idx="53956">
                  <c:v>0.2659996</c:v>
                </c:pt>
                <c:pt idx="53957">
                  <c:v>0.26598260000000001</c:v>
                </c:pt>
                <c:pt idx="53958">
                  <c:v>0.26596560000000002</c:v>
                </c:pt>
                <c:pt idx="53959">
                  <c:v>0.26594859999999998</c:v>
                </c:pt>
                <c:pt idx="53960">
                  <c:v>0.26593169999999999</c:v>
                </c:pt>
                <c:pt idx="53961">
                  <c:v>0.2659147</c:v>
                </c:pt>
                <c:pt idx="53962">
                  <c:v>0.26589780000000002</c:v>
                </c:pt>
                <c:pt idx="53963">
                  <c:v>0.26588079999999997</c:v>
                </c:pt>
                <c:pt idx="53964">
                  <c:v>0.26586389999999999</c:v>
                </c:pt>
                <c:pt idx="53965">
                  <c:v>0.265847</c:v>
                </c:pt>
                <c:pt idx="53966">
                  <c:v>0.26583000000000001</c:v>
                </c:pt>
                <c:pt idx="53967">
                  <c:v>0.26581310000000002</c:v>
                </c:pt>
                <c:pt idx="53968">
                  <c:v>0.26579619999999998</c:v>
                </c:pt>
                <c:pt idx="53969">
                  <c:v>0.2657793</c:v>
                </c:pt>
                <c:pt idx="53970">
                  <c:v>0.26576250000000001</c:v>
                </c:pt>
                <c:pt idx="53971">
                  <c:v>0.26574560000000003</c:v>
                </c:pt>
                <c:pt idx="53972">
                  <c:v>0.26572869999999998</c:v>
                </c:pt>
                <c:pt idx="53973">
                  <c:v>0.2657119</c:v>
                </c:pt>
                <c:pt idx="53974">
                  <c:v>0.26569500000000001</c:v>
                </c:pt>
                <c:pt idx="53975">
                  <c:v>0.26567819999999998</c:v>
                </c:pt>
                <c:pt idx="53976">
                  <c:v>0.26566139999999999</c:v>
                </c:pt>
                <c:pt idx="53977">
                  <c:v>0.26564460000000001</c:v>
                </c:pt>
                <c:pt idx="53978">
                  <c:v>0.26562770000000002</c:v>
                </c:pt>
                <c:pt idx="53979">
                  <c:v>0.26561089999999998</c:v>
                </c:pt>
                <c:pt idx="53980">
                  <c:v>0.2655941</c:v>
                </c:pt>
                <c:pt idx="53981">
                  <c:v>0.26557730000000002</c:v>
                </c:pt>
                <c:pt idx="53982">
                  <c:v>0.26556059999999998</c:v>
                </c:pt>
                <c:pt idx="53983">
                  <c:v>0.2655438</c:v>
                </c:pt>
                <c:pt idx="53984">
                  <c:v>0.26552700000000001</c:v>
                </c:pt>
                <c:pt idx="53985">
                  <c:v>0.26551029999999998</c:v>
                </c:pt>
                <c:pt idx="53986">
                  <c:v>0.26549349999999999</c:v>
                </c:pt>
                <c:pt idx="53987">
                  <c:v>0.26547680000000001</c:v>
                </c:pt>
                <c:pt idx="53988">
                  <c:v>0.26546009999999998</c:v>
                </c:pt>
                <c:pt idx="53989">
                  <c:v>0.2654434</c:v>
                </c:pt>
                <c:pt idx="53990">
                  <c:v>0.26542660000000001</c:v>
                </c:pt>
                <c:pt idx="53991">
                  <c:v>0.26540989999999998</c:v>
                </c:pt>
                <c:pt idx="53992">
                  <c:v>0.2653933</c:v>
                </c:pt>
                <c:pt idx="53993">
                  <c:v>0.26537660000000002</c:v>
                </c:pt>
                <c:pt idx="53994">
                  <c:v>0.26535989999999998</c:v>
                </c:pt>
                <c:pt idx="53995">
                  <c:v>0.2653432</c:v>
                </c:pt>
                <c:pt idx="53996">
                  <c:v>0.26532660000000002</c:v>
                </c:pt>
                <c:pt idx="53997">
                  <c:v>0.26530989999999999</c:v>
                </c:pt>
                <c:pt idx="53998">
                  <c:v>0.26529330000000001</c:v>
                </c:pt>
                <c:pt idx="53999">
                  <c:v>0.26527659999999997</c:v>
                </c:pt>
                <c:pt idx="54000">
                  <c:v>0.26526</c:v>
                </c:pt>
                <c:pt idx="54001">
                  <c:v>0.26524120000000001</c:v>
                </c:pt>
                <c:pt idx="54002">
                  <c:v>0.26522250000000003</c:v>
                </c:pt>
                <c:pt idx="54003">
                  <c:v>0.26520379999999999</c:v>
                </c:pt>
                <c:pt idx="54004">
                  <c:v>0.26518520000000001</c:v>
                </c:pt>
                <c:pt idx="54005">
                  <c:v>0.26516659999999997</c:v>
                </c:pt>
                <c:pt idx="54006">
                  <c:v>0.26514799999999999</c:v>
                </c:pt>
                <c:pt idx="54007">
                  <c:v>0.26512940000000002</c:v>
                </c:pt>
                <c:pt idx="54008">
                  <c:v>0.26511089999999998</c:v>
                </c:pt>
                <c:pt idx="54009">
                  <c:v>0.2650923</c:v>
                </c:pt>
                <c:pt idx="54010">
                  <c:v>0.26507380000000003</c:v>
                </c:pt>
                <c:pt idx="54011">
                  <c:v>0.2650554</c:v>
                </c:pt>
                <c:pt idx="54012">
                  <c:v>0.26503690000000002</c:v>
                </c:pt>
                <c:pt idx="54013">
                  <c:v>0.26501849999999999</c:v>
                </c:pt>
                <c:pt idx="54014">
                  <c:v>0.26500010000000002</c:v>
                </c:pt>
                <c:pt idx="54015">
                  <c:v>0.26498169999999999</c:v>
                </c:pt>
                <c:pt idx="54016">
                  <c:v>0.26496330000000001</c:v>
                </c:pt>
                <c:pt idx="54017">
                  <c:v>0.26494489999999998</c:v>
                </c:pt>
                <c:pt idx="54018">
                  <c:v>0.26492660000000001</c:v>
                </c:pt>
                <c:pt idx="54019">
                  <c:v>0.26490829999999999</c:v>
                </c:pt>
                <c:pt idx="54020">
                  <c:v>0.26489000000000001</c:v>
                </c:pt>
                <c:pt idx="54021">
                  <c:v>0.26487169999999999</c:v>
                </c:pt>
                <c:pt idx="54022">
                  <c:v>0.26485340000000002</c:v>
                </c:pt>
                <c:pt idx="54023">
                  <c:v>0.26483509999999999</c:v>
                </c:pt>
                <c:pt idx="54024">
                  <c:v>0.26481690000000002</c:v>
                </c:pt>
                <c:pt idx="54025">
                  <c:v>0.2647987</c:v>
                </c:pt>
                <c:pt idx="54026">
                  <c:v>0.26478049999999997</c:v>
                </c:pt>
                <c:pt idx="54027">
                  <c:v>0.26476230000000001</c:v>
                </c:pt>
                <c:pt idx="54028">
                  <c:v>0.26474409999999998</c:v>
                </c:pt>
                <c:pt idx="54029">
                  <c:v>0.26472590000000001</c:v>
                </c:pt>
                <c:pt idx="54030">
                  <c:v>0.26470769999999999</c:v>
                </c:pt>
                <c:pt idx="54031">
                  <c:v>0.26468960000000002</c:v>
                </c:pt>
                <c:pt idx="54032">
                  <c:v>0.2646715</c:v>
                </c:pt>
                <c:pt idx="54033">
                  <c:v>0.26465339999999998</c:v>
                </c:pt>
                <c:pt idx="54034">
                  <c:v>0.26463530000000002</c:v>
                </c:pt>
                <c:pt idx="54035">
                  <c:v>0.2646172</c:v>
                </c:pt>
                <c:pt idx="54036">
                  <c:v>0.26459909999999998</c:v>
                </c:pt>
                <c:pt idx="54037">
                  <c:v>0.26458110000000001</c:v>
                </c:pt>
                <c:pt idx="54038">
                  <c:v>0.26456299999999999</c:v>
                </c:pt>
                <c:pt idx="54039">
                  <c:v>0.26454499999999997</c:v>
                </c:pt>
                <c:pt idx="54040">
                  <c:v>0.26452700000000001</c:v>
                </c:pt>
                <c:pt idx="54041">
                  <c:v>0.26450899999999999</c:v>
                </c:pt>
                <c:pt idx="54042">
                  <c:v>0.26449099999999998</c:v>
                </c:pt>
                <c:pt idx="54043">
                  <c:v>0.26447300000000001</c:v>
                </c:pt>
                <c:pt idx="54044">
                  <c:v>0.2644551</c:v>
                </c:pt>
                <c:pt idx="54045">
                  <c:v>0.26443709999999998</c:v>
                </c:pt>
                <c:pt idx="54046">
                  <c:v>0.26441920000000002</c:v>
                </c:pt>
                <c:pt idx="54047">
                  <c:v>0.26440130000000001</c:v>
                </c:pt>
                <c:pt idx="54048">
                  <c:v>0.26438329999999999</c:v>
                </c:pt>
                <c:pt idx="54049">
                  <c:v>0.26436539999999997</c:v>
                </c:pt>
                <c:pt idx="54050">
                  <c:v>0.26434760000000002</c:v>
                </c:pt>
                <c:pt idx="54051">
                  <c:v>0.2643297</c:v>
                </c:pt>
                <c:pt idx="54052">
                  <c:v>0.26431179999999999</c:v>
                </c:pt>
                <c:pt idx="54053">
                  <c:v>0.26429399999999997</c:v>
                </c:pt>
                <c:pt idx="54054">
                  <c:v>0.26427610000000001</c:v>
                </c:pt>
                <c:pt idx="54055">
                  <c:v>0.2642583</c:v>
                </c:pt>
                <c:pt idx="54056">
                  <c:v>0.26424049999999999</c:v>
                </c:pt>
                <c:pt idx="54057">
                  <c:v>0.26422269999999998</c:v>
                </c:pt>
                <c:pt idx="54058">
                  <c:v>0.26420490000000002</c:v>
                </c:pt>
                <c:pt idx="54059">
                  <c:v>0.26418710000000001</c:v>
                </c:pt>
                <c:pt idx="54060">
                  <c:v>0.2641693</c:v>
                </c:pt>
                <c:pt idx="54061">
                  <c:v>0.26415159999999999</c:v>
                </c:pt>
                <c:pt idx="54062">
                  <c:v>0.26413379999999997</c:v>
                </c:pt>
                <c:pt idx="54063">
                  <c:v>0.26411610000000002</c:v>
                </c:pt>
                <c:pt idx="54064">
                  <c:v>0.26409840000000001</c:v>
                </c:pt>
                <c:pt idx="54065">
                  <c:v>0.2640807</c:v>
                </c:pt>
                <c:pt idx="54066">
                  <c:v>0.26406299999999999</c:v>
                </c:pt>
                <c:pt idx="54067">
                  <c:v>0.26404529999999998</c:v>
                </c:pt>
                <c:pt idx="54068">
                  <c:v>0.26402759999999997</c:v>
                </c:pt>
                <c:pt idx="54069">
                  <c:v>0.26400990000000002</c:v>
                </c:pt>
                <c:pt idx="54070">
                  <c:v>0.26399230000000001</c:v>
                </c:pt>
                <c:pt idx="54071">
                  <c:v>0.2639746</c:v>
                </c:pt>
                <c:pt idx="54072">
                  <c:v>0.263957</c:v>
                </c:pt>
                <c:pt idx="54073">
                  <c:v>0.26393939999999999</c:v>
                </c:pt>
                <c:pt idx="54074">
                  <c:v>0.26392179999999998</c:v>
                </c:pt>
                <c:pt idx="54075">
                  <c:v>0.26390419999999998</c:v>
                </c:pt>
                <c:pt idx="54076">
                  <c:v>0.26388660000000003</c:v>
                </c:pt>
                <c:pt idx="54077">
                  <c:v>0.26386900000000002</c:v>
                </c:pt>
                <c:pt idx="54078">
                  <c:v>0.26385140000000001</c:v>
                </c:pt>
                <c:pt idx="54079">
                  <c:v>0.26383390000000001</c:v>
                </c:pt>
                <c:pt idx="54080">
                  <c:v>0.2638163</c:v>
                </c:pt>
                <c:pt idx="54081">
                  <c:v>0.2637988</c:v>
                </c:pt>
                <c:pt idx="54082">
                  <c:v>0.2637813</c:v>
                </c:pt>
                <c:pt idx="54083">
                  <c:v>0.26376379999999999</c:v>
                </c:pt>
                <c:pt idx="54084">
                  <c:v>0.26374629999999999</c:v>
                </c:pt>
                <c:pt idx="54085">
                  <c:v>0.26372879999999999</c:v>
                </c:pt>
                <c:pt idx="54086">
                  <c:v>0.26371129999999998</c:v>
                </c:pt>
                <c:pt idx="54087">
                  <c:v>0.26369379999999998</c:v>
                </c:pt>
                <c:pt idx="54088">
                  <c:v>0.26367629999999997</c:v>
                </c:pt>
                <c:pt idx="54089">
                  <c:v>0.26365889999999997</c:v>
                </c:pt>
                <c:pt idx="54090">
                  <c:v>0.26364140000000003</c:v>
                </c:pt>
                <c:pt idx="54091">
                  <c:v>0.26362400000000002</c:v>
                </c:pt>
                <c:pt idx="54092">
                  <c:v>0.26360660000000002</c:v>
                </c:pt>
                <c:pt idx="54093">
                  <c:v>0.26358920000000002</c:v>
                </c:pt>
                <c:pt idx="54094">
                  <c:v>0.26357180000000002</c:v>
                </c:pt>
                <c:pt idx="54095">
                  <c:v>0.26355440000000002</c:v>
                </c:pt>
                <c:pt idx="54096">
                  <c:v>0.26353700000000002</c:v>
                </c:pt>
                <c:pt idx="54097">
                  <c:v>0.26351960000000002</c:v>
                </c:pt>
                <c:pt idx="54098">
                  <c:v>0.26350230000000002</c:v>
                </c:pt>
                <c:pt idx="54099">
                  <c:v>0.26348490000000002</c:v>
                </c:pt>
                <c:pt idx="54100">
                  <c:v>0.26346760000000002</c:v>
                </c:pt>
                <c:pt idx="54101">
                  <c:v>0.26345030000000003</c:v>
                </c:pt>
                <c:pt idx="54102">
                  <c:v>0.26343290000000003</c:v>
                </c:pt>
                <c:pt idx="54103">
                  <c:v>0.26341560000000003</c:v>
                </c:pt>
                <c:pt idx="54104">
                  <c:v>0.26339829999999997</c:v>
                </c:pt>
                <c:pt idx="54105">
                  <c:v>0.26338109999999998</c:v>
                </c:pt>
                <c:pt idx="54106">
                  <c:v>0.26336379999999998</c:v>
                </c:pt>
                <c:pt idx="54107">
                  <c:v>0.26334649999999998</c:v>
                </c:pt>
                <c:pt idx="54108">
                  <c:v>0.26332929999999999</c:v>
                </c:pt>
                <c:pt idx="54109">
                  <c:v>0.26331199999999999</c:v>
                </c:pt>
                <c:pt idx="54110">
                  <c:v>0.2632948</c:v>
                </c:pt>
                <c:pt idx="54111">
                  <c:v>0.2632776</c:v>
                </c:pt>
                <c:pt idx="54112">
                  <c:v>0.2632603</c:v>
                </c:pt>
                <c:pt idx="54113">
                  <c:v>0.26324310000000001</c:v>
                </c:pt>
                <c:pt idx="54114">
                  <c:v>0.26322590000000001</c:v>
                </c:pt>
                <c:pt idx="54115">
                  <c:v>0.26320870000000002</c:v>
                </c:pt>
                <c:pt idx="54116">
                  <c:v>0.26319150000000002</c:v>
                </c:pt>
                <c:pt idx="54117">
                  <c:v>0.26317439999999998</c:v>
                </c:pt>
                <c:pt idx="54118">
                  <c:v>0.26315719999999998</c:v>
                </c:pt>
                <c:pt idx="54119">
                  <c:v>0.26313999999999999</c:v>
                </c:pt>
                <c:pt idx="54120">
                  <c:v>0.26312289999999999</c:v>
                </c:pt>
                <c:pt idx="54121">
                  <c:v>0.2631058</c:v>
                </c:pt>
                <c:pt idx="54122">
                  <c:v>0.26308860000000001</c:v>
                </c:pt>
                <c:pt idx="54123">
                  <c:v>0.26307150000000001</c:v>
                </c:pt>
                <c:pt idx="54124">
                  <c:v>0.26305440000000002</c:v>
                </c:pt>
                <c:pt idx="54125">
                  <c:v>0.26303729999999997</c:v>
                </c:pt>
                <c:pt idx="54126">
                  <c:v>0.26302019999999998</c:v>
                </c:pt>
                <c:pt idx="54127">
                  <c:v>0.26300309999999999</c:v>
                </c:pt>
                <c:pt idx="54128">
                  <c:v>0.2629861</c:v>
                </c:pt>
                <c:pt idx="54129">
                  <c:v>0.26296900000000001</c:v>
                </c:pt>
                <c:pt idx="54130">
                  <c:v>0.26295200000000002</c:v>
                </c:pt>
                <c:pt idx="54131">
                  <c:v>0.26293490000000003</c:v>
                </c:pt>
                <c:pt idx="54132">
                  <c:v>0.26291789999999998</c:v>
                </c:pt>
                <c:pt idx="54133">
                  <c:v>0.26290089999999999</c:v>
                </c:pt>
                <c:pt idx="54134">
                  <c:v>0.2628839</c:v>
                </c:pt>
                <c:pt idx="54135">
                  <c:v>0.26286690000000001</c:v>
                </c:pt>
                <c:pt idx="54136">
                  <c:v>0.26284990000000003</c:v>
                </c:pt>
                <c:pt idx="54137">
                  <c:v>0.26283289999999998</c:v>
                </c:pt>
                <c:pt idx="54138">
                  <c:v>0.26281589999999999</c:v>
                </c:pt>
                <c:pt idx="54139">
                  <c:v>0.2627989</c:v>
                </c:pt>
                <c:pt idx="54140">
                  <c:v>0.26278200000000002</c:v>
                </c:pt>
                <c:pt idx="54141">
                  <c:v>0.26276500000000003</c:v>
                </c:pt>
                <c:pt idx="54142">
                  <c:v>0.26274809999999998</c:v>
                </c:pt>
                <c:pt idx="54143">
                  <c:v>0.2627312</c:v>
                </c:pt>
                <c:pt idx="54144">
                  <c:v>0.26271420000000001</c:v>
                </c:pt>
                <c:pt idx="54145">
                  <c:v>0.26269730000000002</c:v>
                </c:pt>
                <c:pt idx="54146">
                  <c:v>0.26268039999999998</c:v>
                </c:pt>
                <c:pt idx="54147">
                  <c:v>0.26266349999999999</c:v>
                </c:pt>
                <c:pt idx="54148">
                  <c:v>0.26264660000000001</c:v>
                </c:pt>
                <c:pt idx="54149">
                  <c:v>0.26262970000000002</c:v>
                </c:pt>
                <c:pt idx="54150">
                  <c:v>0.26261289999999998</c:v>
                </c:pt>
                <c:pt idx="54151">
                  <c:v>0.262596</c:v>
                </c:pt>
                <c:pt idx="54152">
                  <c:v>0.26257920000000001</c:v>
                </c:pt>
                <c:pt idx="54153">
                  <c:v>0.26256230000000003</c:v>
                </c:pt>
                <c:pt idx="54154">
                  <c:v>0.26254549999999999</c:v>
                </c:pt>
                <c:pt idx="54155">
                  <c:v>0.2625287</c:v>
                </c:pt>
                <c:pt idx="54156">
                  <c:v>0.26251190000000002</c:v>
                </c:pt>
                <c:pt idx="54157">
                  <c:v>0.26249509999999998</c:v>
                </c:pt>
                <c:pt idx="54158">
                  <c:v>0.2624783</c:v>
                </c:pt>
                <c:pt idx="54159">
                  <c:v>0.26246150000000001</c:v>
                </c:pt>
                <c:pt idx="54160">
                  <c:v>0.26244469999999998</c:v>
                </c:pt>
                <c:pt idx="54161">
                  <c:v>0.26242789999999999</c:v>
                </c:pt>
                <c:pt idx="54162">
                  <c:v>0.26241120000000001</c:v>
                </c:pt>
                <c:pt idx="54163">
                  <c:v>0.26239440000000003</c:v>
                </c:pt>
                <c:pt idx="54164">
                  <c:v>0.26237769999999999</c:v>
                </c:pt>
                <c:pt idx="54165">
                  <c:v>0.26236090000000001</c:v>
                </c:pt>
                <c:pt idx="54166">
                  <c:v>0.26234420000000003</c:v>
                </c:pt>
                <c:pt idx="54167">
                  <c:v>0.26232749999999999</c:v>
                </c:pt>
                <c:pt idx="54168">
                  <c:v>0.26231080000000001</c:v>
                </c:pt>
                <c:pt idx="54169">
                  <c:v>0.26229409999999997</c:v>
                </c:pt>
                <c:pt idx="54170">
                  <c:v>0.26227739999999999</c:v>
                </c:pt>
                <c:pt idx="54171">
                  <c:v>0.26226070000000001</c:v>
                </c:pt>
                <c:pt idx="54172">
                  <c:v>0.26224399999999998</c:v>
                </c:pt>
                <c:pt idx="54173">
                  <c:v>0.2622274</c:v>
                </c:pt>
                <c:pt idx="54174">
                  <c:v>0.26221070000000002</c:v>
                </c:pt>
                <c:pt idx="54175">
                  <c:v>0.26219409999999999</c:v>
                </c:pt>
                <c:pt idx="54176">
                  <c:v>0.2621774</c:v>
                </c:pt>
                <c:pt idx="54177">
                  <c:v>0.26216080000000003</c:v>
                </c:pt>
                <c:pt idx="54178">
                  <c:v>0.26214419999999999</c:v>
                </c:pt>
                <c:pt idx="54179">
                  <c:v>0.26212760000000002</c:v>
                </c:pt>
                <c:pt idx="54180">
                  <c:v>0.26211099999999998</c:v>
                </c:pt>
                <c:pt idx="54181">
                  <c:v>0.26209440000000001</c:v>
                </c:pt>
                <c:pt idx="54182">
                  <c:v>0.26207780000000003</c:v>
                </c:pt>
                <c:pt idx="54183">
                  <c:v>0.26206119999999999</c:v>
                </c:pt>
                <c:pt idx="54184">
                  <c:v>0.26204460000000002</c:v>
                </c:pt>
                <c:pt idx="54185">
                  <c:v>0.26202809999999999</c:v>
                </c:pt>
                <c:pt idx="54186">
                  <c:v>0.26201150000000001</c:v>
                </c:pt>
                <c:pt idx="54187">
                  <c:v>0.26199499999999998</c:v>
                </c:pt>
                <c:pt idx="54188">
                  <c:v>0.2619784</c:v>
                </c:pt>
                <c:pt idx="54189">
                  <c:v>0.26196190000000003</c:v>
                </c:pt>
                <c:pt idx="54190">
                  <c:v>0.26194539999999999</c:v>
                </c:pt>
                <c:pt idx="54191">
                  <c:v>0.26192890000000002</c:v>
                </c:pt>
                <c:pt idx="54192">
                  <c:v>0.26191239999999999</c:v>
                </c:pt>
                <c:pt idx="54193">
                  <c:v>0.26189590000000001</c:v>
                </c:pt>
                <c:pt idx="54194">
                  <c:v>0.26187939999999998</c:v>
                </c:pt>
                <c:pt idx="54195">
                  <c:v>0.26186290000000001</c:v>
                </c:pt>
                <c:pt idx="54196">
                  <c:v>0.26184649999999998</c:v>
                </c:pt>
                <c:pt idx="54197">
                  <c:v>0.26183000000000001</c:v>
                </c:pt>
                <c:pt idx="54198">
                  <c:v>0.26181359999999998</c:v>
                </c:pt>
                <c:pt idx="54199">
                  <c:v>0.2617971</c:v>
                </c:pt>
                <c:pt idx="54200">
                  <c:v>0.26178069999999998</c:v>
                </c:pt>
                <c:pt idx="54201">
                  <c:v>0.26176430000000001</c:v>
                </c:pt>
                <c:pt idx="54202">
                  <c:v>0.26174779999999997</c:v>
                </c:pt>
                <c:pt idx="54203">
                  <c:v>0.2617314</c:v>
                </c:pt>
                <c:pt idx="54204">
                  <c:v>0.26171499999999998</c:v>
                </c:pt>
                <c:pt idx="54205">
                  <c:v>0.2616986</c:v>
                </c:pt>
                <c:pt idx="54206">
                  <c:v>0.26168219999999998</c:v>
                </c:pt>
                <c:pt idx="54207">
                  <c:v>0.26166590000000001</c:v>
                </c:pt>
                <c:pt idx="54208">
                  <c:v>0.26164949999999998</c:v>
                </c:pt>
                <c:pt idx="54209">
                  <c:v>0.26163310000000001</c:v>
                </c:pt>
                <c:pt idx="54210">
                  <c:v>0.26161679999999998</c:v>
                </c:pt>
                <c:pt idx="54211">
                  <c:v>0.26160040000000001</c:v>
                </c:pt>
                <c:pt idx="54212">
                  <c:v>0.26158409999999999</c:v>
                </c:pt>
                <c:pt idx="54213">
                  <c:v>0.26156780000000002</c:v>
                </c:pt>
                <c:pt idx="54214">
                  <c:v>0.26155139999999999</c:v>
                </c:pt>
                <c:pt idx="54215">
                  <c:v>0.26153510000000002</c:v>
                </c:pt>
                <c:pt idx="54216">
                  <c:v>0.2615188</c:v>
                </c:pt>
                <c:pt idx="54217">
                  <c:v>0.26150250000000003</c:v>
                </c:pt>
                <c:pt idx="54218">
                  <c:v>0.2614862</c:v>
                </c:pt>
                <c:pt idx="54219">
                  <c:v>0.26146999999999998</c:v>
                </c:pt>
                <c:pt idx="54220">
                  <c:v>0.26145370000000001</c:v>
                </c:pt>
                <c:pt idx="54221">
                  <c:v>0.26143739999999999</c:v>
                </c:pt>
                <c:pt idx="54222">
                  <c:v>0.26142120000000002</c:v>
                </c:pt>
                <c:pt idx="54223">
                  <c:v>0.2614049</c:v>
                </c:pt>
                <c:pt idx="54224">
                  <c:v>0.26138869999999997</c:v>
                </c:pt>
                <c:pt idx="54225">
                  <c:v>0.2613724</c:v>
                </c:pt>
                <c:pt idx="54226">
                  <c:v>0.26135619999999998</c:v>
                </c:pt>
                <c:pt idx="54227">
                  <c:v>0.26134000000000002</c:v>
                </c:pt>
                <c:pt idx="54228">
                  <c:v>0.26132379999999999</c:v>
                </c:pt>
                <c:pt idx="54229">
                  <c:v>0.26130759999999997</c:v>
                </c:pt>
                <c:pt idx="54230">
                  <c:v>0.26129140000000001</c:v>
                </c:pt>
                <c:pt idx="54231">
                  <c:v>0.26127519999999999</c:v>
                </c:pt>
                <c:pt idx="54232">
                  <c:v>0.26125900000000002</c:v>
                </c:pt>
                <c:pt idx="54233">
                  <c:v>0.2612429</c:v>
                </c:pt>
                <c:pt idx="54234">
                  <c:v>0.26122669999999998</c:v>
                </c:pt>
                <c:pt idx="54235">
                  <c:v>0.26121060000000001</c:v>
                </c:pt>
                <c:pt idx="54236">
                  <c:v>0.26119439999999999</c:v>
                </c:pt>
                <c:pt idx="54237">
                  <c:v>0.26117829999999997</c:v>
                </c:pt>
                <c:pt idx="54238">
                  <c:v>0.26116220000000001</c:v>
                </c:pt>
                <c:pt idx="54239">
                  <c:v>0.26114609999999999</c:v>
                </c:pt>
                <c:pt idx="54240">
                  <c:v>0.26112990000000003</c:v>
                </c:pt>
                <c:pt idx="54241">
                  <c:v>0.26111390000000001</c:v>
                </c:pt>
                <c:pt idx="54242">
                  <c:v>0.26109779999999999</c:v>
                </c:pt>
                <c:pt idx="54243">
                  <c:v>0.26108170000000003</c:v>
                </c:pt>
                <c:pt idx="54244">
                  <c:v>0.26106560000000001</c:v>
                </c:pt>
                <c:pt idx="54245">
                  <c:v>0.26104949999999999</c:v>
                </c:pt>
                <c:pt idx="54246">
                  <c:v>0.26103349999999997</c:v>
                </c:pt>
                <c:pt idx="54247">
                  <c:v>0.26101740000000001</c:v>
                </c:pt>
                <c:pt idx="54248">
                  <c:v>0.26100139999999999</c:v>
                </c:pt>
                <c:pt idx="54249">
                  <c:v>0.26098529999999998</c:v>
                </c:pt>
                <c:pt idx="54250">
                  <c:v>0.26096930000000002</c:v>
                </c:pt>
                <c:pt idx="54251">
                  <c:v>0.2609533</c:v>
                </c:pt>
                <c:pt idx="54252">
                  <c:v>0.26093729999999998</c:v>
                </c:pt>
                <c:pt idx="54253">
                  <c:v>0.26092130000000002</c:v>
                </c:pt>
                <c:pt idx="54254">
                  <c:v>0.26090530000000001</c:v>
                </c:pt>
                <c:pt idx="54255">
                  <c:v>0.26088929999999999</c:v>
                </c:pt>
                <c:pt idx="54256">
                  <c:v>0.26087329999999997</c:v>
                </c:pt>
                <c:pt idx="54257">
                  <c:v>0.26085730000000001</c:v>
                </c:pt>
                <c:pt idx="54258">
                  <c:v>0.2608414</c:v>
                </c:pt>
                <c:pt idx="54259">
                  <c:v>0.26082539999999999</c:v>
                </c:pt>
                <c:pt idx="54260">
                  <c:v>0.26080950000000003</c:v>
                </c:pt>
                <c:pt idx="54261">
                  <c:v>0.26079350000000001</c:v>
                </c:pt>
                <c:pt idx="54262">
                  <c:v>0.2607776</c:v>
                </c:pt>
                <c:pt idx="54263">
                  <c:v>0.26076169999999999</c:v>
                </c:pt>
                <c:pt idx="54264">
                  <c:v>0.26074580000000003</c:v>
                </c:pt>
                <c:pt idx="54265">
                  <c:v>0.26072980000000001</c:v>
                </c:pt>
                <c:pt idx="54266">
                  <c:v>0.260714</c:v>
                </c:pt>
                <c:pt idx="54267">
                  <c:v>0.26069809999999999</c:v>
                </c:pt>
                <c:pt idx="54268">
                  <c:v>0.26068219999999998</c:v>
                </c:pt>
                <c:pt idx="54269">
                  <c:v>0.26066630000000002</c:v>
                </c:pt>
                <c:pt idx="54270">
                  <c:v>0.26065050000000001</c:v>
                </c:pt>
                <c:pt idx="54271">
                  <c:v>0.26063459999999999</c:v>
                </c:pt>
                <c:pt idx="54272">
                  <c:v>0.26061869999999998</c:v>
                </c:pt>
                <c:pt idx="54273">
                  <c:v>0.26060290000000003</c:v>
                </c:pt>
                <c:pt idx="54274">
                  <c:v>0.26058710000000002</c:v>
                </c:pt>
                <c:pt idx="54275">
                  <c:v>0.2605712</c:v>
                </c:pt>
                <c:pt idx="54276">
                  <c:v>0.26055539999999999</c:v>
                </c:pt>
                <c:pt idx="54277">
                  <c:v>0.26053959999999998</c:v>
                </c:pt>
                <c:pt idx="54278">
                  <c:v>0.26052380000000003</c:v>
                </c:pt>
                <c:pt idx="54279">
                  <c:v>0.26050800000000002</c:v>
                </c:pt>
                <c:pt idx="54280">
                  <c:v>0.26049220000000001</c:v>
                </c:pt>
                <c:pt idx="54281">
                  <c:v>0.2604765</c:v>
                </c:pt>
                <c:pt idx="54282">
                  <c:v>0.26046069999999999</c:v>
                </c:pt>
                <c:pt idx="54283">
                  <c:v>0.26044489999999998</c:v>
                </c:pt>
                <c:pt idx="54284">
                  <c:v>0.26042920000000003</c:v>
                </c:pt>
                <c:pt idx="54285">
                  <c:v>0.26041340000000002</c:v>
                </c:pt>
                <c:pt idx="54286">
                  <c:v>0.26039770000000001</c:v>
                </c:pt>
                <c:pt idx="54287">
                  <c:v>0.260382</c:v>
                </c:pt>
                <c:pt idx="54288">
                  <c:v>0.26036629999999999</c:v>
                </c:pt>
                <c:pt idx="54289">
                  <c:v>0.26035059999999999</c:v>
                </c:pt>
                <c:pt idx="54290">
                  <c:v>0.26033479999999998</c:v>
                </c:pt>
                <c:pt idx="54291">
                  <c:v>0.26031910000000003</c:v>
                </c:pt>
                <c:pt idx="54292">
                  <c:v>0.26030350000000002</c:v>
                </c:pt>
                <c:pt idx="54293">
                  <c:v>0.26028780000000001</c:v>
                </c:pt>
                <c:pt idx="54294">
                  <c:v>0.26027210000000001</c:v>
                </c:pt>
                <c:pt idx="54295">
                  <c:v>0.2602565</c:v>
                </c:pt>
                <c:pt idx="54296">
                  <c:v>0.26024079999999999</c:v>
                </c:pt>
                <c:pt idx="54297">
                  <c:v>0.26022519999999999</c:v>
                </c:pt>
                <c:pt idx="54298">
                  <c:v>0.26020949999999998</c:v>
                </c:pt>
                <c:pt idx="54299">
                  <c:v>0.26019389999999998</c:v>
                </c:pt>
                <c:pt idx="54300">
                  <c:v>0.26017829999999997</c:v>
                </c:pt>
                <c:pt idx="54301">
                  <c:v>0.26016270000000002</c:v>
                </c:pt>
                <c:pt idx="54302">
                  <c:v>0.26014710000000002</c:v>
                </c:pt>
                <c:pt idx="54303">
                  <c:v>0.26013150000000002</c:v>
                </c:pt>
                <c:pt idx="54304">
                  <c:v>0.26011590000000001</c:v>
                </c:pt>
                <c:pt idx="54305">
                  <c:v>0.26010040000000001</c:v>
                </c:pt>
                <c:pt idx="54306">
                  <c:v>0.2600848</c:v>
                </c:pt>
                <c:pt idx="54307">
                  <c:v>0.2600693</c:v>
                </c:pt>
                <c:pt idx="54308">
                  <c:v>0.2600537</c:v>
                </c:pt>
                <c:pt idx="54309">
                  <c:v>0.2600382</c:v>
                </c:pt>
                <c:pt idx="54310">
                  <c:v>0.26002259999999999</c:v>
                </c:pt>
                <c:pt idx="54311">
                  <c:v>0.26000709999999999</c:v>
                </c:pt>
                <c:pt idx="54312">
                  <c:v>0.25999159999999999</c:v>
                </c:pt>
                <c:pt idx="54313">
                  <c:v>0.25997609999999999</c:v>
                </c:pt>
                <c:pt idx="54314">
                  <c:v>0.25996059999999999</c:v>
                </c:pt>
                <c:pt idx="54315">
                  <c:v>0.25994519999999999</c:v>
                </c:pt>
                <c:pt idx="54316">
                  <c:v>0.25992969999999999</c:v>
                </c:pt>
                <c:pt idx="54317">
                  <c:v>0.25991419999999998</c:v>
                </c:pt>
                <c:pt idx="54318">
                  <c:v>0.25989879999999999</c:v>
                </c:pt>
                <c:pt idx="54319">
                  <c:v>0.25988329999999998</c:v>
                </c:pt>
                <c:pt idx="54320">
                  <c:v>0.25986789999999999</c:v>
                </c:pt>
                <c:pt idx="54321">
                  <c:v>0.25985249999999999</c:v>
                </c:pt>
                <c:pt idx="54322">
                  <c:v>0.25983709999999999</c:v>
                </c:pt>
                <c:pt idx="54323">
                  <c:v>0.25982169999999999</c:v>
                </c:pt>
                <c:pt idx="54324">
                  <c:v>0.25980619999999999</c:v>
                </c:pt>
                <c:pt idx="54325">
                  <c:v>0.25979089999999999</c:v>
                </c:pt>
                <c:pt idx="54326">
                  <c:v>0.25977549999999999</c:v>
                </c:pt>
                <c:pt idx="54327">
                  <c:v>0.25976009999999999</c:v>
                </c:pt>
                <c:pt idx="54328">
                  <c:v>0.2597448</c:v>
                </c:pt>
                <c:pt idx="54329">
                  <c:v>0.2597294</c:v>
                </c:pt>
                <c:pt idx="54330">
                  <c:v>0.2597141</c:v>
                </c:pt>
                <c:pt idx="54331">
                  <c:v>0.2596987</c:v>
                </c:pt>
                <c:pt idx="54332">
                  <c:v>0.25968340000000001</c:v>
                </c:pt>
                <c:pt idx="54333">
                  <c:v>0.25966810000000001</c:v>
                </c:pt>
                <c:pt idx="54334">
                  <c:v>0.25965280000000002</c:v>
                </c:pt>
                <c:pt idx="54335">
                  <c:v>0.25963750000000002</c:v>
                </c:pt>
                <c:pt idx="54336">
                  <c:v>0.25962220000000003</c:v>
                </c:pt>
                <c:pt idx="54337">
                  <c:v>0.25960689999999997</c:v>
                </c:pt>
                <c:pt idx="54338">
                  <c:v>0.25959159999999998</c:v>
                </c:pt>
                <c:pt idx="54339">
                  <c:v>0.25957639999999998</c:v>
                </c:pt>
                <c:pt idx="54340">
                  <c:v>0.25956109999999999</c:v>
                </c:pt>
                <c:pt idx="54341">
                  <c:v>0.2595459</c:v>
                </c:pt>
                <c:pt idx="54342">
                  <c:v>0.2595306</c:v>
                </c:pt>
                <c:pt idx="54343">
                  <c:v>0.25951540000000001</c:v>
                </c:pt>
                <c:pt idx="54344">
                  <c:v>0.25950020000000001</c:v>
                </c:pt>
                <c:pt idx="54345">
                  <c:v>0.25948500000000002</c:v>
                </c:pt>
                <c:pt idx="54346">
                  <c:v>0.25946979999999997</c:v>
                </c:pt>
                <c:pt idx="54347">
                  <c:v>0.25945459999999998</c:v>
                </c:pt>
                <c:pt idx="54348">
                  <c:v>0.25943939999999999</c:v>
                </c:pt>
                <c:pt idx="54349">
                  <c:v>0.25942419999999999</c:v>
                </c:pt>
                <c:pt idx="54350">
                  <c:v>0.259409</c:v>
                </c:pt>
                <c:pt idx="54351">
                  <c:v>0.25939390000000001</c:v>
                </c:pt>
                <c:pt idx="54352">
                  <c:v>0.25937870000000002</c:v>
                </c:pt>
                <c:pt idx="54353">
                  <c:v>0.25936360000000003</c:v>
                </c:pt>
                <c:pt idx="54354">
                  <c:v>0.25934849999999998</c:v>
                </c:pt>
                <c:pt idx="54355">
                  <c:v>0.25933329999999999</c:v>
                </c:pt>
                <c:pt idx="54356">
                  <c:v>0.2593182</c:v>
                </c:pt>
                <c:pt idx="54357">
                  <c:v>0.25930310000000001</c:v>
                </c:pt>
                <c:pt idx="54358">
                  <c:v>0.25928800000000002</c:v>
                </c:pt>
                <c:pt idx="54359">
                  <c:v>0.25927289999999997</c:v>
                </c:pt>
                <c:pt idx="54360">
                  <c:v>0.25925779999999998</c:v>
                </c:pt>
                <c:pt idx="54361">
                  <c:v>0.25924269999999999</c:v>
                </c:pt>
                <c:pt idx="54362">
                  <c:v>0.25922770000000001</c:v>
                </c:pt>
                <c:pt idx="54363">
                  <c:v>0.25921260000000002</c:v>
                </c:pt>
                <c:pt idx="54364">
                  <c:v>0.25919759999999997</c:v>
                </c:pt>
                <c:pt idx="54365">
                  <c:v>0.25918249999999998</c:v>
                </c:pt>
                <c:pt idx="54366">
                  <c:v>0.2591675</c:v>
                </c:pt>
                <c:pt idx="54367">
                  <c:v>0.2591524</c:v>
                </c:pt>
                <c:pt idx="54368">
                  <c:v>0.25913740000000002</c:v>
                </c:pt>
                <c:pt idx="54369">
                  <c:v>0.25912239999999997</c:v>
                </c:pt>
                <c:pt idx="54370">
                  <c:v>0.25910739999999999</c:v>
                </c:pt>
                <c:pt idx="54371">
                  <c:v>0.2590924</c:v>
                </c:pt>
                <c:pt idx="54372">
                  <c:v>0.25907740000000001</c:v>
                </c:pt>
                <c:pt idx="54373">
                  <c:v>0.25906240000000003</c:v>
                </c:pt>
                <c:pt idx="54374">
                  <c:v>0.25904749999999999</c:v>
                </c:pt>
                <c:pt idx="54375">
                  <c:v>0.2590325</c:v>
                </c:pt>
                <c:pt idx="54376">
                  <c:v>0.25901760000000001</c:v>
                </c:pt>
                <c:pt idx="54377">
                  <c:v>0.25900260000000003</c:v>
                </c:pt>
                <c:pt idx="54378">
                  <c:v>0.25898769999999999</c:v>
                </c:pt>
                <c:pt idx="54379">
                  <c:v>0.2589727</c:v>
                </c:pt>
                <c:pt idx="54380">
                  <c:v>0.25895780000000002</c:v>
                </c:pt>
                <c:pt idx="54381">
                  <c:v>0.25894289999999998</c:v>
                </c:pt>
                <c:pt idx="54382">
                  <c:v>0.25892799999999999</c:v>
                </c:pt>
                <c:pt idx="54383">
                  <c:v>0.25891310000000001</c:v>
                </c:pt>
                <c:pt idx="54384">
                  <c:v>0.25889820000000002</c:v>
                </c:pt>
                <c:pt idx="54385">
                  <c:v>0.25888329999999998</c:v>
                </c:pt>
                <c:pt idx="54386">
                  <c:v>0.2588685</c:v>
                </c:pt>
                <c:pt idx="54387">
                  <c:v>0.25885360000000002</c:v>
                </c:pt>
                <c:pt idx="54388">
                  <c:v>0.25883869999999998</c:v>
                </c:pt>
                <c:pt idx="54389">
                  <c:v>0.2588239</c:v>
                </c:pt>
                <c:pt idx="54390">
                  <c:v>0.25880900000000001</c:v>
                </c:pt>
                <c:pt idx="54391">
                  <c:v>0.25879419999999997</c:v>
                </c:pt>
                <c:pt idx="54392">
                  <c:v>0.25877939999999999</c:v>
                </c:pt>
                <c:pt idx="54393">
                  <c:v>0.25876460000000001</c:v>
                </c:pt>
                <c:pt idx="54394">
                  <c:v>0.25874979999999997</c:v>
                </c:pt>
                <c:pt idx="54395">
                  <c:v>0.25873489999999999</c:v>
                </c:pt>
                <c:pt idx="54396">
                  <c:v>0.25872020000000001</c:v>
                </c:pt>
                <c:pt idx="54397">
                  <c:v>0.25870539999999997</c:v>
                </c:pt>
                <c:pt idx="54398">
                  <c:v>0.25869059999999999</c:v>
                </c:pt>
                <c:pt idx="54399">
                  <c:v>0.25867580000000001</c:v>
                </c:pt>
                <c:pt idx="54400">
                  <c:v>0.25866109999999998</c:v>
                </c:pt>
                <c:pt idx="54401">
                  <c:v>0.2586463</c:v>
                </c:pt>
                <c:pt idx="54402">
                  <c:v>0.25863160000000002</c:v>
                </c:pt>
                <c:pt idx="54403">
                  <c:v>0.25861679999999998</c:v>
                </c:pt>
                <c:pt idx="54404">
                  <c:v>0.2586021</c:v>
                </c:pt>
                <c:pt idx="54405">
                  <c:v>0.25858740000000002</c:v>
                </c:pt>
                <c:pt idx="54406">
                  <c:v>0.25857259999999999</c:v>
                </c:pt>
                <c:pt idx="54407">
                  <c:v>0.25855790000000001</c:v>
                </c:pt>
                <c:pt idx="54408">
                  <c:v>0.25854319999999997</c:v>
                </c:pt>
                <c:pt idx="54409">
                  <c:v>0.25852849999999999</c:v>
                </c:pt>
                <c:pt idx="54410">
                  <c:v>0.25851380000000002</c:v>
                </c:pt>
                <c:pt idx="54411">
                  <c:v>0.25849909999999998</c:v>
                </c:pt>
                <c:pt idx="54412">
                  <c:v>0.25848450000000001</c:v>
                </c:pt>
                <c:pt idx="54413">
                  <c:v>0.25846980000000003</c:v>
                </c:pt>
                <c:pt idx="54414">
                  <c:v>0.2584552</c:v>
                </c:pt>
                <c:pt idx="54415">
                  <c:v>0.25844050000000002</c:v>
                </c:pt>
                <c:pt idx="54416">
                  <c:v>0.25842589999999999</c:v>
                </c:pt>
                <c:pt idx="54417">
                  <c:v>0.25841130000000001</c:v>
                </c:pt>
                <c:pt idx="54418">
                  <c:v>0.25839659999999998</c:v>
                </c:pt>
                <c:pt idx="54419">
                  <c:v>0.258382</c:v>
                </c:pt>
                <c:pt idx="54420">
                  <c:v>0.25836740000000002</c:v>
                </c:pt>
                <c:pt idx="54421">
                  <c:v>0.25835279999999999</c:v>
                </c:pt>
                <c:pt idx="54422">
                  <c:v>0.25833820000000002</c:v>
                </c:pt>
                <c:pt idx="54423">
                  <c:v>0.25832359999999999</c:v>
                </c:pt>
                <c:pt idx="54424">
                  <c:v>0.25830910000000001</c:v>
                </c:pt>
                <c:pt idx="54425">
                  <c:v>0.25829449999999998</c:v>
                </c:pt>
                <c:pt idx="54426">
                  <c:v>0.25827990000000001</c:v>
                </c:pt>
                <c:pt idx="54427">
                  <c:v>0.25826539999999998</c:v>
                </c:pt>
                <c:pt idx="54428">
                  <c:v>0.2582508</c:v>
                </c:pt>
                <c:pt idx="54429">
                  <c:v>0.25823629999999997</c:v>
                </c:pt>
                <c:pt idx="54430">
                  <c:v>0.2582217</c:v>
                </c:pt>
                <c:pt idx="54431">
                  <c:v>0.25820720000000003</c:v>
                </c:pt>
                <c:pt idx="54432">
                  <c:v>0.2581927</c:v>
                </c:pt>
                <c:pt idx="54433">
                  <c:v>0.25817820000000002</c:v>
                </c:pt>
                <c:pt idx="54434">
                  <c:v>0.2581637</c:v>
                </c:pt>
                <c:pt idx="54435">
                  <c:v>0.25814920000000002</c:v>
                </c:pt>
                <c:pt idx="54436">
                  <c:v>0.25813469999999999</c:v>
                </c:pt>
                <c:pt idx="54437">
                  <c:v>0.25812020000000002</c:v>
                </c:pt>
                <c:pt idx="54438">
                  <c:v>0.2581058</c:v>
                </c:pt>
                <c:pt idx="54439">
                  <c:v>0.25809130000000002</c:v>
                </c:pt>
                <c:pt idx="54440">
                  <c:v>0.2580768</c:v>
                </c:pt>
                <c:pt idx="54441">
                  <c:v>0.25806240000000003</c:v>
                </c:pt>
                <c:pt idx="54442">
                  <c:v>0.2580479</c:v>
                </c:pt>
                <c:pt idx="54443">
                  <c:v>0.25803350000000003</c:v>
                </c:pt>
                <c:pt idx="54444">
                  <c:v>0.2580191</c:v>
                </c:pt>
                <c:pt idx="54445">
                  <c:v>0.25800469999999998</c:v>
                </c:pt>
                <c:pt idx="54446">
                  <c:v>0.2579902</c:v>
                </c:pt>
                <c:pt idx="54447">
                  <c:v>0.25797579999999998</c:v>
                </c:pt>
                <c:pt idx="54448">
                  <c:v>0.25796150000000001</c:v>
                </c:pt>
                <c:pt idx="54449">
                  <c:v>0.25794709999999998</c:v>
                </c:pt>
                <c:pt idx="54450">
                  <c:v>0.25793270000000001</c:v>
                </c:pt>
                <c:pt idx="54451">
                  <c:v>0.25791829999999999</c:v>
                </c:pt>
                <c:pt idx="54452">
                  <c:v>0.25790390000000002</c:v>
                </c:pt>
                <c:pt idx="54453">
                  <c:v>0.2578896</c:v>
                </c:pt>
                <c:pt idx="54454">
                  <c:v>0.25787520000000003</c:v>
                </c:pt>
                <c:pt idx="54455">
                  <c:v>0.2578609</c:v>
                </c:pt>
                <c:pt idx="54456">
                  <c:v>0.25784649999999998</c:v>
                </c:pt>
                <c:pt idx="54457">
                  <c:v>0.25783220000000001</c:v>
                </c:pt>
                <c:pt idx="54458">
                  <c:v>0.25781789999999999</c:v>
                </c:pt>
                <c:pt idx="54459">
                  <c:v>0.25780350000000002</c:v>
                </c:pt>
                <c:pt idx="54460">
                  <c:v>0.2577892</c:v>
                </c:pt>
                <c:pt idx="54461">
                  <c:v>0.25777489999999997</c:v>
                </c:pt>
                <c:pt idx="54462">
                  <c:v>0.25776060000000001</c:v>
                </c:pt>
                <c:pt idx="54463">
                  <c:v>0.25774629999999998</c:v>
                </c:pt>
                <c:pt idx="54464">
                  <c:v>0.25773200000000002</c:v>
                </c:pt>
                <c:pt idx="54465">
                  <c:v>0.2577178</c:v>
                </c:pt>
                <c:pt idx="54466">
                  <c:v>0.25770349999999997</c:v>
                </c:pt>
                <c:pt idx="54467">
                  <c:v>0.25768920000000001</c:v>
                </c:pt>
                <c:pt idx="54468">
                  <c:v>0.25767499999999999</c:v>
                </c:pt>
                <c:pt idx="54469">
                  <c:v>0.25766070000000002</c:v>
                </c:pt>
                <c:pt idx="54470">
                  <c:v>0.2576465</c:v>
                </c:pt>
                <c:pt idx="54471">
                  <c:v>0.25763219999999998</c:v>
                </c:pt>
                <c:pt idx="54472">
                  <c:v>0.25761800000000001</c:v>
                </c:pt>
                <c:pt idx="54473">
                  <c:v>0.25760379999999999</c:v>
                </c:pt>
                <c:pt idx="54474">
                  <c:v>0.25758959999999997</c:v>
                </c:pt>
                <c:pt idx="54475">
                  <c:v>0.25757540000000001</c:v>
                </c:pt>
                <c:pt idx="54476">
                  <c:v>0.25756119999999999</c:v>
                </c:pt>
                <c:pt idx="54477">
                  <c:v>0.25754700000000003</c:v>
                </c:pt>
                <c:pt idx="54478">
                  <c:v>0.25753280000000001</c:v>
                </c:pt>
                <c:pt idx="54479">
                  <c:v>0.25751859999999999</c:v>
                </c:pt>
                <c:pt idx="54480">
                  <c:v>0.25750440000000002</c:v>
                </c:pt>
                <c:pt idx="54481">
                  <c:v>0.25749030000000001</c:v>
                </c:pt>
                <c:pt idx="54482">
                  <c:v>0.25747609999999999</c:v>
                </c:pt>
                <c:pt idx="54483">
                  <c:v>0.25746200000000002</c:v>
                </c:pt>
                <c:pt idx="54484">
                  <c:v>0.2574478</c:v>
                </c:pt>
                <c:pt idx="54485">
                  <c:v>0.25743369999999999</c:v>
                </c:pt>
                <c:pt idx="54486">
                  <c:v>0.25741960000000003</c:v>
                </c:pt>
                <c:pt idx="54487">
                  <c:v>0.25740540000000001</c:v>
                </c:pt>
                <c:pt idx="54488">
                  <c:v>0.25739129999999999</c:v>
                </c:pt>
                <c:pt idx="54489">
                  <c:v>0.25737719999999997</c:v>
                </c:pt>
                <c:pt idx="54490">
                  <c:v>0.25736310000000001</c:v>
                </c:pt>
                <c:pt idx="54491">
                  <c:v>0.25734899999999999</c:v>
                </c:pt>
                <c:pt idx="54492">
                  <c:v>0.25733489999999998</c:v>
                </c:pt>
                <c:pt idx="54493">
                  <c:v>0.25732080000000002</c:v>
                </c:pt>
                <c:pt idx="54494">
                  <c:v>0.2573068</c:v>
                </c:pt>
                <c:pt idx="54495">
                  <c:v>0.25729269999999999</c:v>
                </c:pt>
                <c:pt idx="54496">
                  <c:v>0.25727860000000002</c:v>
                </c:pt>
                <c:pt idx="54497">
                  <c:v>0.25726460000000001</c:v>
                </c:pt>
                <c:pt idx="54498">
                  <c:v>0.25725049999999999</c:v>
                </c:pt>
                <c:pt idx="54499">
                  <c:v>0.25723649999999998</c:v>
                </c:pt>
                <c:pt idx="54500">
                  <c:v>0.25722240000000002</c:v>
                </c:pt>
                <c:pt idx="54501">
                  <c:v>0.2572084</c:v>
                </c:pt>
                <c:pt idx="54502">
                  <c:v>0.25719439999999999</c:v>
                </c:pt>
                <c:pt idx="54503">
                  <c:v>0.25718039999999998</c:v>
                </c:pt>
                <c:pt idx="54504">
                  <c:v>0.25716640000000002</c:v>
                </c:pt>
                <c:pt idx="54505">
                  <c:v>0.2571523</c:v>
                </c:pt>
                <c:pt idx="54506">
                  <c:v>0.25713829999999999</c:v>
                </c:pt>
                <c:pt idx="54507">
                  <c:v>0.25712439999999998</c:v>
                </c:pt>
                <c:pt idx="54508">
                  <c:v>0.25711040000000002</c:v>
                </c:pt>
                <c:pt idx="54509">
                  <c:v>0.2570964</c:v>
                </c:pt>
                <c:pt idx="54510">
                  <c:v>0.25708239999999999</c:v>
                </c:pt>
                <c:pt idx="54511">
                  <c:v>0.25706849999999998</c:v>
                </c:pt>
                <c:pt idx="54512">
                  <c:v>0.25705450000000002</c:v>
                </c:pt>
                <c:pt idx="54513">
                  <c:v>0.25704060000000001</c:v>
                </c:pt>
                <c:pt idx="54514">
                  <c:v>0.25702659999999999</c:v>
                </c:pt>
                <c:pt idx="54515">
                  <c:v>0.25701269999999998</c:v>
                </c:pt>
                <c:pt idx="54516">
                  <c:v>0.25699880000000003</c:v>
                </c:pt>
                <c:pt idx="54517">
                  <c:v>0.25698490000000002</c:v>
                </c:pt>
                <c:pt idx="54518">
                  <c:v>0.2569709</c:v>
                </c:pt>
                <c:pt idx="54519">
                  <c:v>0.25695699999999999</c:v>
                </c:pt>
                <c:pt idx="54520">
                  <c:v>0.25694309999999998</c:v>
                </c:pt>
                <c:pt idx="54521">
                  <c:v>0.25692920000000002</c:v>
                </c:pt>
                <c:pt idx="54522">
                  <c:v>0.25691530000000001</c:v>
                </c:pt>
                <c:pt idx="54523">
                  <c:v>0.2569014</c:v>
                </c:pt>
                <c:pt idx="54524">
                  <c:v>0.25688759999999999</c:v>
                </c:pt>
                <c:pt idx="54525">
                  <c:v>0.25687369999999998</c:v>
                </c:pt>
                <c:pt idx="54526">
                  <c:v>0.25685980000000003</c:v>
                </c:pt>
                <c:pt idx="54527">
                  <c:v>0.25684600000000002</c:v>
                </c:pt>
                <c:pt idx="54528">
                  <c:v>0.25683210000000001</c:v>
                </c:pt>
                <c:pt idx="54529">
                  <c:v>0.2568183</c:v>
                </c:pt>
                <c:pt idx="54530">
                  <c:v>0.25680449999999999</c:v>
                </c:pt>
                <c:pt idx="54531">
                  <c:v>0.25679059999999998</c:v>
                </c:pt>
                <c:pt idx="54532">
                  <c:v>0.25677680000000003</c:v>
                </c:pt>
                <c:pt idx="54533">
                  <c:v>0.25676300000000002</c:v>
                </c:pt>
                <c:pt idx="54534">
                  <c:v>0.25674920000000001</c:v>
                </c:pt>
                <c:pt idx="54535">
                  <c:v>0.2567354</c:v>
                </c:pt>
                <c:pt idx="54536">
                  <c:v>0.25672159999999999</c:v>
                </c:pt>
                <c:pt idx="54537">
                  <c:v>0.25670779999999999</c:v>
                </c:pt>
                <c:pt idx="54538">
                  <c:v>0.25669399999999998</c:v>
                </c:pt>
                <c:pt idx="54539">
                  <c:v>0.25668020000000003</c:v>
                </c:pt>
                <c:pt idx="54540">
                  <c:v>0.25666650000000002</c:v>
                </c:pt>
                <c:pt idx="54541">
                  <c:v>0.25665270000000001</c:v>
                </c:pt>
                <c:pt idx="54542">
                  <c:v>0.2566389</c:v>
                </c:pt>
                <c:pt idx="54543">
                  <c:v>0.25662509999999999</c:v>
                </c:pt>
                <c:pt idx="54544">
                  <c:v>0.25661139999999999</c:v>
                </c:pt>
                <c:pt idx="54545">
                  <c:v>0.25659769999999998</c:v>
                </c:pt>
                <c:pt idx="54546">
                  <c:v>0.25658389999999998</c:v>
                </c:pt>
                <c:pt idx="54547">
                  <c:v>0.25657020000000003</c:v>
                </c:pt>
                <c:pt idx="54548">
                  <c:v>0.25655650000000002</c:v>
                </c:pt>
                <c:pt idx="54549">
                  <c:v>0.25654280000000002</c:v>
                </c:pt>
                <c:pt idx="54550">
                  <c:v>0.25652910000000001</c:v>
                </c:pt>
                <c:pt idx="54551">
                  <c:v>0.2565154</c:v>
                </c:pt>
                <c:pt idx="54552">
                  <c:v>0.2565016</c:v>
                </c:pt>
                <c:pt idx="54553">
                  <c:v>0.25648799999999999</c:v>
                </c:pt>
                <c:pt idx="54554">
                  <c:v>0.25647429999999999</c:v>
                </c:pt>
                <c:pt idx="54555">
                  <c:v>0.25646059999999998</c:v>
                </c:pt>
                <c:pt idx="54556">
                  <c:v>0.25644689999999998</c:v>
                </c:pt>
                <c:pt idx="54557">
                  <c:v>0.25643319999999997</c:v>
                </c:pt>
                <c:pt idx="54558">
                  <c:v>0.25641960000000003</c:v>
                </c:pt>
                <c:pt idx="54559">
                  <c:v>0.25640590000000002</c:v>
                </c:pt>
                <c:pt idx="54560">
                  <c:v>0.25639230000000002</c:v>
                </c:pt>
                <c:pt idx="54561">
                  <c:v>0.25637870000000001</c:v>
                </c:pt>
                <c:pt idx="54562">
                  <c:v>0.25636500000000001</c:v>
                </c:pt>
                <c:pt idx="54563">
                  <c:v>0.25635140000000001</c:v>
                </c:pt>
                <c:pt idx="54564">
                  <c:v>0.2563378</c:v>
                </c:pt>
                <c:pt idx="54565">
                  <c:v>0.2563241</c:v>
                </c:pt>
                <c:pt idx="54566">
                  <c:v>0.2563105</c:v>
                </c:pt>
                <c:pt idx="54567">
                  <c:v>0.25629689999999999</c:v>
                </c:pt>
                <c:pt idx="54568">
                  <c:v>0.25628329999999999</c:v>
                </c:pt>
                <c:pt idx="54569">
                  <c:v>0.25626979999999999</c:v>
                </c:pt>
                <c:pt idx="54570">
                  <c:v>0.25625619999999999</c:v>
                </c:pt>
                <c:pt idx="54571">
                  <c:v>0.25624259999999999</c:v>
                </c:pt>
                <c:pt idx="54572">
                  <c:v>0.25622899999999998</c:v>
                </c:pt>
                <c:pt idx="54573">
                  <c:v>0.25621549999999998</c:v>
                </c:pt>
                <c:pt idx="54574">
                  <c:v>0.25620189999999998</c:v>
                </c:pt>
                <c:pt idx="54575">
                  <c:v>0.25618829999999998</c:v>
                </c:pt>
                <c:pt idx="54576">
                  <c:v>0.25617479999999998</c:v>
                </c:pt>
                <c:pt idx="54577">
                  <c:v>0.25616119999999998</c:v>
                </c:pt>
                <c:pt idx="54578">
                  <c:v>0.25614769999999998</c:v>
                </c:pt>
                <c:pt idx="54579">
                  <c:v>0.25613419999999998</c:v>
                </c:pt>
                <c:pt idx="54580">
                  <c:v>0.25612069999999998</c:v>
                </c:pt>
                <c:pt idx="54581">
                  <c:v>0.25610709999999998</c:v>
                </c:pt>
                <c:pt idx="54582">
                  <c:v>0.25609359999999998</c:v>
                </c:pt>
                <c:pt idx="54583">
                  <c:v>0.25608009999999998</c:v>
                </c:pt>
                <c:pt idx="54584">
                  <c:v>0.25606659999999998</c:v>
                </c:pt>
                <c:pt idx="54585">
                  <c:v>0.25605309999999998</c:v>
                </c:pt>
                <c:pt idx="54586">
                  <c:v>0.25603959999999998</c:v>
                </c:pt>
                <c:pt idx="54587">
                  <c:v>0.25602609999999998</c:v>
                </c:pt>
                <c:pt idx="54588">
                  <c:v>0.25601269999999998</c:v>
                </c:pt>
                <c:pt idx="54589">
                  <c:v>0.25599919999999998</c:v>
                </c:pt>
                <c:pt idx="54590">
                  <c:v>0.25598569999999998</c:v>
                </c:pt>
                <c:pt idx="54591">
                  <c:v>0.25597229999999999</c:v>
                </c:pt>
                <c:pt idx="54592">
                  <c:v>0.25595879999999999</c:v>
                </c:pt>
                <c:pt idx="54593">
                  <c:v>0.25594539999999999</c:v>
                </c:pt>
                <c:pt idx="54594">
                  <c:v>0.25593189999999999</c:v>
                </c:pt>
                <c:pt idx="54595">
                  <c:v>0.25591849999999999</c:v>
                </c:pt>
                <c:pt idx="54596">
                  <c:v>0.2559051</c:v>
                </c:pt>
                <c:pt idx="54597">
                  <c:v>0.2558917</c:v>
                </c:pt>
                <c:pt idx="54598">
                  <c:v>0.2558782</c:v>
                </c:pt>
                <c:pt idx="54599">
                  <c:v>0.2558648</c:v>
                </c:pt>
                <c:pt idx="54600">
                  <c:v>0.25585140000000001</c:v>
                </c:pt>
                <c:pt idx="54601">
                  <c:v>0.25583099999999998</c:v>
                </c:pt>
                <c:pt idx="54602">
                  <c:v>0.2558107</c:v>
                </c:pt>
                <c:pt idx="54603">
                  <c:v>0.25579049999999998</c:v>
                </c:pt>
                <c:pt idx="54604">
                  <c:v>0.25577030000000001</c:v>
                </c:pt>
                <c:pt idx="54605">
                  <c:v>0.25575009999999998</c:v>
                </c:pt>
                <c:pt idx="54606">
                  <c:v>0.25573000000000001</c:v>
                </c:pt>
                <c:pt idx="54607">
                  <c:v>0.25570989999999999</c:v>
                </c:pt>
                <c:pt idx="54608">
                  <c:v>0.25568990000000003</c:v>
                </c:pt>
                <c:pt idx="54609">
                  <c:v>0.25566990000000001</c:v>
                </c:pt>
                <c:pt idx="54610">
                  <c:v>0.25564999999999999</c:v>
                </c:pt>
                <c:pt idx="54611">
                  <c:v>0.25563000000000002</c:v>
                </c:pt>
                <c:pt idx="54612">
                  <c:v>0.25561010000000001</c:v>
                </c:pt>
                <c:pt idx="54613">
                  <c:v>0.25559019999999999</c:v>
                </c:pt>
                <c:pt idx="54614">
                  <c:v>0.25557029999999997</c:v>
                </c:pt>
                <c:pt idx="54615">
                  <c:v>0.25555040000000001</c:v>
                </c:pt>
                <c:pt idx="54616">
                  <c:v>0.2555306</c:v>
                </c:pt>
                <c:pt idx="54617">
                  <c:v>0.25551079999999998</c:v>
                </c:pt>
                <c:pt idx="54618">
                  <c:v>0.25549100000000002</c:v>
                </c:pt>
                <c:pt idx="54619">
                  <c:v>0.25547130000000001</c:v>
                </c:pt>
                <c:pt idx="54620">
                  <c:v>0.2554516</c:v>
                </c:pt>
                <c:pt idx="54621">
                  <c:v>0.25543179999999999</c:v>
                </c:pt>
                <c:pt idx="54622">
                  <c:v>0.25541209999999998</c:v>
                </c:pt>
                <c:pt idx="54623">
                  <c:v>0.25539250000000002</c:v>
                </c:pt>
                <c:pt idx="54624">
                  <c:v>0.25537280000000001</c:v>
                </c:pt>
                <c:pt idx="54625">
                  <c:v>0.2553532</c:v>
                </c:pt>
                <c:pt idx="54626">
                  <c:v>0.25533349999999999</c:v>
                </c:pt>
                <c:pt idx="54627">
                  <c:v>0.25531389999999998</c:v>
                </c:pt>
                <c:pt idx="54628">
                  <c:v>0.25529439999999998</c:v>
                </c:pt>
                <c:pt idx="54629">
                  <c:v>0.25527480000000002</c:v>
                </c:pt>
                <c:pt idx="54630">
                  <c:v>0.25525520000000002</c:v>
                </c:pt>
                <c:pt idx="54631">
                  <c:v>0.25523570000000001</c:v>
                </c:pt>
                <c:pt idx="54632">
                  <c:v>0.2552162</c:v>
                </c:pt>
                <c:pt idx="54633">
                  <c:v>0.2551967</c:v>
                </c:pt>
                <c:pt idx="54634">
                  <c:v>0.25517719999999999</c:v>
                </c:pt>
                <c:pt idx="54635">
                  <c:v>0.25515769999999999</c:v>
                </c:pt>
                <c:pt idx="54636">
                  <c:v>0.25513829999999998</c:v>
                </c:pt>
                <c:pt idx="54637">
                  <c:v>0.25511879999999998</c:v>
                </c:pt>
                <c:pt idx="54638">
                  <c:v>0.25509939999999998</c:v>
                </c:pt>
                <c:pt idx="54639">
                  <c:v>0.25507999999999997</c:v>
                </c:pt>
                <c:pt idx="54640">
                  <c:v>0.25506060000000003</c:v>
                </c:pt>
                <c:pt idx="54641">
                  <c:v>0.25504120000000002</c:v>
                </c:pt>
                <c:pt idx="54642">
                  <c:v>0.25502190000000002</c:v>
                </c:pt>
                <c:pt idx="54643">
                  <c:v>0.25500250000000002</c:v>
                </c:pt>
                <c:pt idx="54644">
                  <c:v>0.25498320000000002</c:v>
                </c:pt>
                <c:pt idx="54645">
                  <c:v>0.25496390000000002</c:v>
                </c:pt>
                <c:pt idx="54646">
                  <c:v>0.25494460000000002</c:v>
                </c:pt>
                <c:pt idx="54647">
                  <c:v>0.25492530000000002</c:v>
                </c:pt>
                <c:pt idx="54648">
                  <c:v>0.25490600000000002</c:v>
                </c:pt>
                <c:pt idx="54649">
                  <c:v>0.25488670000000002</c:v>
                </c:pt>
                <c:pt idx="54650">
                  <c:v>0.25486750000000002</c:v>
                </c:pt>
                <c:pt idx="54651">
                  <c:v>0.25484830000000003</c:v>
                </c:pt>
                <c:pt idx="54652">
                  <c:v>0.25482900000000003</c:v>
                </c:pt>
                <c:pt idx="54653">
                  <c:v>0.25480989999999998</c:v>
                </c:pt>
                <c:pt idx="54654">
                  <c:v>0.25479069999999998</c:v>
                </c:pt>
                <c:pt idx="54655">
                  <c:v>0.25477149999999998</c:v>
                </c:pt>
                <c:pt idx="54656">
                  <c:v>0.25475229999999999</c:v>
                </c:pt>
                <c:pt idx="54657">
                  <c:v>0.25473309999999999</c:v>
                </c:pt>
                <c:pt idx="54658">
                  <c:v>0.254714</c:v>
                </c:pt>
                <c:pt idx="54659">
                  <c:v>0.2546949</c:v>
                </c:pt>
                <c:pt idx="54660">
                  <c:v>0.25467580000000001</c:v>
                </c:pt>
                <c:pt idx="54661">
                  <c:v>0.25465670000000001</c:v>
                </c:pt>
                <c:pt idx="54662">
                  <c:v>0.25463760000000002</c:v>
                </c:pt>
                <c:pt idx="54663">
                  <c:v>0.25461850000000003</c:v>
                </c:pt>
                <c:pt idx="54664">
                  <c:v>0.25459949999999998</c:v>
                </c:pt>
                <c:pt idx="54665">
                  <c:v>0.25458039999999998</c:v>
                </c:pt>
                <c:pt idx="54666">
                  <c:v>0.25456139999999999</c:v>
                </c:pt>
                <c:pt idx="54667">
                  <c:v>0.2545424</c:v>
                </c:pt>
                <c:pt idx="54668">
                  <c:v>0.25452330000000001</c:v>
                </c:pt>
                <c:pt idx="54669">
                  <c:v>0.25450430000000002</c:v>
                </c:pt>
                <c:pt idx="54670">
                  <c:v>0.25448530000000003</c:v>
                </c:pt>
                <c:pt idx="54671">
                  <c:v>0.25446639999999998</c:v>
                </c:pt>
                <c:pt idx="54672">
                  <c:v>0.25444739999999999</c:v>
                </c:pt>
                <c:pt idx="54673">
                  <c:v>0.2544284</c:v>
                </c:pt>
                <c:pt idx="54674">
                  <c:v>0.25440950000000001</c:v>
                </c:pt>
                <c:pt idx="54675">
                  <c:v>0.25439060000000002</c:v>
                </c:pt>
                <c:pt idx="54676">
                  <c:v>0.25437159999999998</c:v>
                </c:pt>
                <c:pt idx="54677">
                  <c:v>0.25435269999999999</c:v>
                </c:pt>
                <c:pt idx="54678">
                  <c:v>0.2543339</c:v>
                </c:pt>
                <c:pt idx="54679">
                  <c:v>0.25431500000000001</c:v>
                </c:pt>
                <c:pt idx="54680">
                  <c:v>0.25429610000000002</c:v>
                </c:pt>
                <c:pt idx="54681">
                  <c:v>0.25427719999999998</c:v>
                </c:pt>
                <c:pt idx="54682">
                  <c:v>0.2542584</c:v>
                </c:pt>
                <c:pt idx="54683">
                  <c:v>0.25423950000000001</c:v>
                </c:pt>
                <c:pt idx="54684">
                  <c:v>0.25422070000000002</c:v>
                </c:pt>
                <c:pt idx="54685">
                  <c:v>0.25420189999999998</c:v>
                </c:pt>
                <c:pt idx="54686">
                  <c:v>0.2541831</c:v>
                </c:pt>
                <c:pt idx="54687">
                  <c:v>0.25416430000000001</c:v>
                </c:pt>
                <c:pt idx="54688">
                  <c:v>0.25414550000000002</c:v>
                </c:pt>
                <c:pt idx="54689">
                  <c:v>0.25412669999999998</c:v>
                </c:pt>
                <c:pt idx="54690">
                  <c:v>0.254108</c:v>
                </c:pt>
                <c:pt idx="54691">
                  <c:v>0.25408920000000002</c:v>
                </c:pt>
                <c:pt idx="54692">
                  <c:v>0.25407049999999998</c:v>
                </c:pt>
                <c:pt idx="54693">
                  <c:v>0.25405169999999999</c:v>
                </c:pt>
                <c:pt idx="54694">
                  <c:v>0.25403300000000001</c:v>
                </c:pt>
                <c:pt idx="54695">
                  <c:v>0.25401430000000003</c:v>
                </c:pt>
                <c:pt idx="54696">
                  <c:v>0.25399559999999999</c:v>
                </c:pt>
                <c:pt idx="54697">
                  <c:v>0.25397690000000001</c:v>
                </c:pt>
                <c:pt idx="54698">
                  <c:v>0.25395820000000002</c:v>
                </c:pt>
                <c:pt idx="54699">
                  <c:v>0.25393949999999998</c:v>
                </c:pt>
                <c:pt idx="54700">
                  <c:v>0.2539209</c:v>
                </c:pt>
                <c:pt idx="54701">
                  <c:v>0.25390220000000002</c:v>
                </c:pt>
                <c:pt idx="54702">
                  <c:v>0.25388359999999999</c:v>
                </c:pt>
                <c:pt idx="54703">
                  <c:v>0.25386500000000001</c:v>
                </c:pt>
                <c:pt idx="54704">
                  <c:v>0.25384630000000002</c:v>
                </c:pt>
                <c:pt idx="54705">
                  <c:v>0.25382779999999999</c:v>
                </c:pt>
                <c:pt idx="54706">
                  <c:v>0.25380920000000001</c:v>
                </c:pt>
                <c:pt idx="54707">
                  <c:v>0.25379059999999998</c:v>
                </c:pt>
                <c:pt idx="54708">
                  <c:v>0.253772</c:v>
                </c:pt>
                <c:pt idx="54709">
                  <c:v>0.25375340000000002</c:v>
                </c:pt>
                <c:pt idx="54710">
                  <c:v>0.25373489999999999</c:v>
                </c:pt>
                <c:pt idx="54711">
                  <c:v>0.25371630000000001</c:v>
                </c:pt>
                <c:pt idx="54712">
                  <c:v>0.25369779999999997</c:v>
                </c:pt>
                <c:pt idx="54713">
                  <c:v>0.25367919999999999</c:v>
                </c:pt>
                <c:pt idx="54714">
                  <c:v>0.25366070000000002</c:v>
                </c:pt>
                <c:pt idx="54715">
                  <c:v>0.25364219999999998</c:v>
                </c:pt>
                <c:pt idx="54716">
                  <c:v>0.25362370000000001</c:v>
                </c:pt>
                <c:pt idx="54717">
                  <c:v>0.25360519999999998</c:v>
                </c:pt>
                <c:pt idx="54718">
                  <c:v>0.2535868</c:v>
                </c:pt>
                <c:pt idx="54719">
                  <c:v>0.25356830000000002</c:v>
                </c:pt>
                <c:pt idx="54720">
                  <c:v>0.25354979999999999</c:v>
                </c:pt>
                <c:pt idx="54721">
                  <c:v>0.25353140000000002</c:v>
                </c:pt>
                <c:pt idx="54722">
                  <c:v>0.25351289999999999</c:v>
                </c:pt>
                <c:pt idx="54723">
                  <c:v>0.25349450000000001</c:v>
                </c:pt>
                <c:pt idx="54724">
                  <c:v>0.25347609999999998</c:v>
                </c:pt>
                <c:pt idx="54725">
                  <c:v>0.25345760000000001</c:v>
                </c:pt>
                <c:pt idx="54726">
                  <c:v>0.25343919999999998</c:v>
                </c:pt>
                <c:pt idx="54727">
                  <c:v>0.2534208</c:v>
                </c:pt>
                <c:pt idx="54728">
                  <c:v>0.25340240000000003</c:v>
                </c:pt>
                <c:pt idx="54729">
                  <c:v>0.2533841</c:v>
                </c:pt>
                <c:pt idx="54730">
                  <c:v>0.25336570000000003</c:v>
                </c:pt>
                <c:pt idx="54731">
                  <c:v>0.2533473</c:v>
                </c:pt>
                <c:pt idx="54732">
                  <c:v>0.25332900000000003</c:v>
                </c:pt>
                <c:pt idx="54733">
                  <c:v>0.2533107</c:v>
                </c:pt>
                <c:pt idx="54734">
                  <c:v>0.25329230000000003</c:v>
                </c:pt>
                <c:pt idx="54735">
                  <c:v>0.253274</c:v>
                </c:pt>
                <c:pt idx="54736">
                  <c:v>0.25325569999999997</c:v>
                </c:pt>
                <c:pt idx="54737">
                  <c:v>0.2532374</c:v>
                </c:pt>
                <c:pt idx="54738">
                  <c:v>0.25321909999999997</c:v>
                </c:pt>
                <c:pt idx="54739">
                  <c:v>0.2532008</c:v>
                </c:pt>
                <c:pt idx="54740">
                  <c:v>0.25318249999999998</c:v>
                </c:pt>
                <c:pt idx="54741">
                  <c:v>0.25316420000000001</c:v>
                </c:pt>
                <c:pt idx="54742">
                  <c:v>0.25314599999999998</c:v>
                </c:pt>
                <c:pt idx="54743">
                  <c:v>0.25312770000000001</c:v>
                </c:pt>
                <c:pt idx="54744">
                  <c:v>0.25310949999999999</c:v>
                </c:pt>
                <c:pt idx="54745">
                  <c:v>0.25309120000000002</c:v>
                </c:pt>
                <c:pt idx="54746">
                  <c:v>0.25307299999999999</c:v>
                </c:pt>
                <c:pt idx="54747">
                  <c:v>0.25305480000000002</c:v>
                </c:pt>
                <c:pt idx="54748">
                  <c:v>0.2530366</c:v>
                </c:pt>
                <c:pt idx="54749">
                  <c:v>0.25301839999999998</c:v>
                </c:pt>
                <c:pt idx="54750">
                  <c:v>0.25300020000000001</c:v>
                </c:pt>
                <c:pt idx="54751">
                  <c:v>0.25298199999999998</c:v>
                </c:pt>
                <c:pt idx="54752">
                  <c:v>0.25296380000000002</c:v>
                </c:pt>
                <c:pt idx="54753">
                  <c:v>0.2529457</c:v>
                </c:pt>
                <c:pt idx="54754">
                  <c:v>0.25292750000000003</c:v>
                </c:pt>
                <c:pt idx="54755">
                  <c:v>0.25290940000000001</c:v>
                </c:pt>
                <c:pt idx="54756">
                  <c:v>0.25289119999999998</c:v>
                </c:pt>
                <c:pt idx="54757">
                  <c:v>0.25287310000000002</c:v>
                </c:pt>
                <c:pt idx="54758">
                  <c:v>0.252855</c:v>
                </c:pt>
                <c:pt idx="54759">
                  <c:v>0.25283689999999998</c:v>
                </c:pt>
                <c:pt idx="54760">
                  <c:v>0.25281870000000001</c:v>
                </c:pt>
                <c:pt idx="54761">
                  <c:v>0.25280059999999999</c:v>
                </c:pt>
                <c:pt idx="54762">
                  <c:v>0.25278260000000002</c:v>
                </c:pt>
                <c:pt idx="54763">
                  <c:v>0.2527645</c:v>
                </c:pt>
                <c:pt idx="54764">
                  <c:v>0.25274639999999998</c:v>
                </c:pt>
                <c:pt idx="54765">
                  <c:v>0.25272830000000002</c:v>
                </c:pt>
                <c:pt idx="54766">
                  <c:v>0.2527103</c:v>
                </c:pt>
                <c:pt idx="54767">
                  <c:v>0.25269219999999998</c:v>
                </c:pt>
                <c:pt idx="54768">
                  <c:v>0.25267420000000002</c:v>
                </c:pt>
                <c:pt idx="54769">
                  <c:v>0.2526562</c:v>
                </c:pt>
                <c:pt idx="54770">
                  <c:v>0.25263809999999998</c:v>
                </c:pt>
                <c:pt idx="54771">
                  <c:v>0.25262010000000001</c:v>
                </c:pt>
                <c:pt idx="54772">
                  <c:v>0.2526021</c:v>
                </c:pt>
                <c:pt idx="54773">
                  <c:v>0.25258409999999998</c:v>
                </c:pt>
                <c:pt idx="54774">
                  <c:v>0.25256610000000002</c:v>
                </c:pt>
                <c:pt idx="54775">
                  <c:v>0.2525481</c:v>
                </c:pt>
                <c:pt idx="54776">
                  <c:v>0.25253019999999998</c:v>
                </c:pt>
                <c:pt idx="54777">
                  <c:v>0.25251220000000002</c:v>
                </c:pt>
                <c:pt idx="54778">
                  <c:v>0.2524942</c:v>
                </c:pt>
                <c:pt idx="54779">
                  <c:v>0.25247629999999999</c:v>
                </c:pt>
                <c:pt idx="54780">
                  <c:v>0.25245830000000002</c:v>
                </c:pt>
                <c:pt idx="54781">
                  <c:v>0.25244040000000001</c:v>
                </c:pt>
                <c:pt idx="54782">
                  <c:v>0.25242249999999999</c:v>
                </c:pt>
                <c:pt idx="54783">
                  <c:v>0.25240449999999998</c:v>
                </c:pt>
                <c:pt idx="54784">
                  <c:v>0.25238660000000002</c:v>
                </c:pt>
                <c:pt idx="54785">
                  <c:v>0.2523687</c:v>
                </c:pt>
                <c:pt idx="54786">
                  <c:v>0.25235079999999999</c:v>
                </c:pt>
                <c:pt idx="54787">
                  <c:v>0.25233290000000003</c:v>
                </c:pt>
                <c:pt idx="54788">
                  <c:v>0.25231500000000001</c:v>
                </c:pt>
                <c:pt idx="54789">
                  <c:v>0.2522972</c:v>
                </c:pt>
                <c:pt idx="54790">
                  <c:v>0.25227929999999998</c:v>
                </c:pt>
                <c:pt idx="54791">
                  <c:v>0.25226150000000003</c:v>
                </c:pt>
                <c:pt idx="54792">
                  <c:v>0.25224360000000001</c:v>
                </c:pt>
                <c:pt idx="54793">
                  <c:v>0.2522258</c:v>
                </c:pt>
                <c:pt idx="54794">
                  <c:v>0.25220789999999998</c:v>
                </c:pt>
                <c:pt idx="54795">
                  <c:v>0.25219009999999997</c:v>
                </c:pt>
                <c:pt idx="54796">
                  <c:v>0.25217230000000002</c:v>
                </c:pt>
                <c:pt idx="54797">
                  <c:v>0.2521545</c:v>
                </c:pt>
                <c:pt idx="54798">
                  <c:v>0.25213669999999999</c:v>
                </c:pt>
                <c:pt idx="54799">
                  <c:v>0.25211889999999998</c:v>
                </c:pt>
                <c:pt idx="54800">
                  <c:v>0.25210110000000002</c:v>
                </c:pt>
                <c:pt idx="54801">
                  <c:v>0.25208330000000001</c:v>
                </c:pt>
                <c:pt idx="54802">
                  <c:v>0.2520655</c:v>
                </c:pt>
                <c:pt idx="54803">
                  <c:v>0.25204779999999999</c:v>
                </c:pt>
                <c:pt idx="54804">
                  <c:v>0.25202999999999998</c:v>
                </c:pt>
                <c:pt idx="54805">
                  <c:v>0.25201230000000002</c:v>
                </c:pt>
                <c:pt idx="54806">
                  <c:v>0.25199450000000001</c:v>
                </c:pt>
                <c:pt idx="54807">
                  <c:v>0.2519768</c:v>
                </c:pt>
                <c:pt idx="54808">
                  <c:v>0.25195909999999999</c:v>
                </c:pt>
                <c:pt idx="54809">
                  <c:v>0.25194129999999998</c:v>
                </c:pt>
                <c:pt idx="54810">
                  <c:v>0.25192360000000003</c:v>
                </c:pt>
                <c:pt idx="54811">
                  <c:v>0.25190590000000002</c:v>
                </c:pt>
                <c:pt idx="54812">
                  <c:v>0.25188820000000001</c:v>
                </c:pt>
                <c:pt idx="54813">
                  <c:v>0.2518705</c:v>
                </c:pt>
                <c:pt idx="54814">
                  <c:v>0.25185279999999999</c:v>
                </c:pt>
                <c:pt idx="54815">
                  <c:v>0.25183519999999998</c:v>
                </c:pt>
                <c:pt idx="54816">
                  <c:v>0.25181750000000003</c:v>
                </c:pt>
                <c:pt idx="54817">
                  <c:v>0.25179980000000002</c:v>
                </c:pt>
                <c:pt idx="54818">
                  <c:v>0.25178220000000001</c:v>
                </c:pt>
                <c:pt idx="54819">
                  <c:v>0.2517645</c:v>
                </c:pt>
                <c:pt idx="54820">
                  <c:v>0.2517469</c:v>
                </c:pt>
                <c:pt idx="54821">
                  <c:v>0.25172919999999999</c:v>
                </c:pt>
                <c:pt idx="54822">
                  <c:v>0.25171159999999998</c:v>
                </c:pt>
                <c:pt idx="54823">
                  <c:v>0.25169399999999997</c:v>
                </c:pt>
                <c:pt idx="54824">
                  <c:v>0.25167640000000002</c:v>
                </c:pt>
                <c:pt idx="54825">
                  <c:v>0.25165880000000002</c:v>
                </c:pt>
                <c:pt idx="54826">
                  <c:v>0.25164120000000001</c:v>
                </c:pt>
                <c:pt idx="54827">
                  <c:v>0.2516236</c:v>
                </c:pt>
                <c:pt idx="54828">
                  <c:v>0.251606</c:v>
                </c:pt>
                <c:pt idx="54829">
                  <c:v>0.25158849999999999</c:v>
                </c:pt>
                <c:pt idx="54830">
                  <c:v>0.25157089999999999</c:v>
                </c:pt>
                <c:pt idx="54831">
                  <c:v>0.25155339999999998</c:v>
                </c:pt>
                <c:pt idx="54832">
                  <c:v>0.25153579999999998</c:v>
                </c:pt>
                <c:pt idx="54833">
                  <c:v>0.25151820000000003</c:v>
                </c:pt>
                <c:pt idx="54834">
                  <c:v>0.25150070000000002</c:v>
                </c:pt>
                <c:pt idx="54835">
                  <c:v>0.25148320000000002</c:v>
                </c:pt>
                <c:pt idx="54836">
                  <c:v>0.25146570000000001</c:v>
                </c:pt>
                <c:pt idx="54837">
                  <c:v>0.25144820000000001</c:v>
                </c:pt>
                <c:pt idx="54838">
                  <c:v>0.25143070000000001</c:v>
                </c:pt>
                <c:pt idx="54839">
                  <c:v>0.2514132</c:v>
                </c:pt>
                <c:pt idx="54840">
                  <c:v>0.2513957</c:v>
                </c:pt>
                <c:pt idx="54841">
                  <c:v>0.2513782</c:v>
                </c:pt>
                <c:pt idx="54842">
                  <c:v>0.25136069999999999</c:v>
                </c:pt>
                <c:pt idx="54843">
                  <c:v>0.25134319999999999</c:v>
                </c:pt>
                <c:pt idx="54844">
                  <c:v>0.25132579999999999</c:v>
                </c:pt>
                <c:pt idx="54845">
                  <c:v>0.25130829999999998</c:v>
                </c:pt>
                <c:pt idx="54846">
                  <c:v>0.25129079999999998</c:v>
                </c:pt>
                <c:pt idx="54847">
                  <c:v>0.25127339999999998</c:v>
                </c:pt>
                <c:pt idx="54848">
                  <c:v>0.25125599999999998</c:v>
                </c:pt>
                <c:pt idx="54849">
                  <c:v>0.25123849999999998</c:v>
                </c:pt>
                <c:pt idx="54850">
                  <c:v>0.25122109999999997</c:v>
                </c:pt>
                <c:pt idx="54851">
                  <c:v>0.25120369999999997</c:v>
                </c:pt>
                <c:pt idx="54852">
                  <c:v>0.25118629999999997</c:v>
                </c:pt>
                <c:pt idx="54853">
                  <c:v>0.25116889999999997</c:v>
                </c:pt>
                <c:pt idx="54854">
                  <c:v>0.25115150000000003</c:v>
                </c:pt>
                <c:pt idx="54855">
                  <c:v>0.25113410000000003</c:v>
                </c:pt>
                <c:pt idx="54856">
                  <c:v>0.25111670000000003</c:v>
                </c:pt>
                <c:pt idx="54857">
                  <c:v>0.25109930000000003</c:v>
                </c:pt>
                <c:pt idx="54858">
                  <c:v>0.25108200000000003</c:v>
                </c:pt>
                <c:pt idx="54859">
                  <c:v>0.25106460000000003</c:v>
                </c:pt>
                <c:pt idx="54860">
                  <c:v>0.25104729999999997</c:v>
                </c:pt>
                <c:pt idx="54861">
                  <c:v>0.25102989999999997</c:v>
                </c:pt>
                <c:pt idx="54862">
                  <c:v>0.25101259999999997</c:v>
                </c:pt>
                <c:pt idx="54863">
                  <c:v>0.25099519999999997</c:v>
                </c:pt>
                <c:pt idx="54864">
                  <c:v>0.25097789999999998</c:v>
                </c:pt>
                <c:pt idx="54865">
                  <c:v>0.25096059999999998</c:v>
                </c:pt>
                <c:pt idx="54866">
                  <c:v>0.25094329999999998</c:v>
                </c:pt>
                <c:pt idx="54867">
                  <c:v>0.25092599999999998</c:v>
                </c:pt>
                <c:pt idx="54868">
                  <c:v>0.25090859999999998</c:v>
                </c:pt>
                <c:pt idx="54869">
                  <c:v>0.25089139999999999</c:v>
                </c:pt>
                <c:pt idx="54870">
                  <c:v>0.25087409999999999</c:v>
                </c:pt>
                <c:pt idx="54871">
                  <c:v>0.25085679999999999</c:v>
                </c:pt>
                <c:pt idx="54872">
                  <c:v>0.25083949999999999</c:v>
                </c:pt>
                <c:pt idx="54873">
                  <c:v>0.2508222</c:v>
                </c:pt>
                <c:pt idx="54874">
                  <c:v>0.250805</c:v>
                </c:pt>
                <c:pt idx="54875">
                  <c:v>0.2507877</c:v>
                </c:pt>
                <c:pt idx="54876">
                  <c:v>0.25077050000000001</c:v>
                </c:pt>
                <c:pt idx="54877">
                  <c:v>0.25075330000000001</c:v>
                </c:pt>
                <c:pt idx="54878">
                  <c:v>0.25073600000000001</c:v>
                </c:pt>
                <c:pt idx="54879">
                  <c:v>0.25071880000000002</c:v>
                </c:pt>
                <c:pt idx="54880">
                  <c:v>0.25070160000000002</c:v>
                </c:pt>
                <c:pt idx="54881">
                  <c:v>0.25068439999999997</c:v>
                </c:pt>
                <c:pt idx="54882">
                  <c:v>0.25066719999999998</c:v>
                </c:pt>
                <c:pt idx="54883">
                  <c:v>0.25064999999999998</c:v>
                </c:pt>
                <c:pt idx="54884">
                  <c:v>0.25063279999999999</c:v>
                </c:pt>
                <c:pt idx="54885">
                  <c:v>0.25061559999999999</c:v>
                </c:pt>
                <c:pt idx="54886">
                  <c:v>0.2505984</c:v>
                </c:pt>
                <c:pt idx="54887">
                  <c:v>0.2505812</c:v>
                </c:pt>
                <c:pt idx="54888">
                  <c:v>0.25056400000000001</c:v>
                </c:pt>
                <c:pt idx="54889">
                  <c:v>0.25054690000000002</c:v>
                </c:pt>
                <c:pt idx="54890">
                  <c:v>0.25052970000000002</c:v>
                </c:pt>
                <c:pt idx="54891">
                  <c:v>0.25051259999999997</c:v>
                </c:pt>
                <c:pt idx="54892">
                  <c:v>0.25049539999999998</c:v>
                </c:pt>
                <c:pt idx="54893">
                  <c:v>0.25047829999999999</c:v>
                </c:pt>
                <c:pt idx="54894">
                  <c:v>0.25046119999999999</c:v>
                </c:pt>
                <c:pt idx="54895">
                  <c:v>0.250444</c:v>
                </c:pt>
                <c:pt idx="54896">
                  <c:v>0.25042690000000001</c:v>
                </c:pt>
                <c:pt idx="54897">
                  <c:v>0.25040980000000002</c:v>
                </c:pt>
                <c:pt idx="54898">
                  <c:v>0.25039270000000002</c:v>
                </c:pt>
                <c:pt idx="54899">
                  <c:v>0.25037559999999998</c:v>
                </c:pt>
                <c:pt idx="54900">
                  <c:v>0.25035849999999998</c:v>
                </c:pt>
                <c:pt idx="54901">
                  <c:v>0.25034139999999999</c:v>
                </c:pt>
                <c:pt idx="54902">
                  <c:v>0.2503244</c:v>
                </c:pt>
                <c:pt idx="54903">
                  <c:v>0.25030730000000001</c:v>
                </c:pt>
                <c:pt idx="54904">
                  <c:v>0.25029020000000002</c:v>
                </c:pt>
                <c:pt idx="54905">
                  <c:v>0.25027319999999997</c:v>
                </c:pt>
                <c:pt idx="54906">
                  <c:v>0.25025609999999998</c:v>
                </c:pt>
                <c:pt idx="54907">
                  <c:v>0.25023909999999999</c:v>
                </c:pt>
                <c:pt idx="54908">
                  <c:v>0.250222</c:v>
                </c:pt>
                <c:pt idx="54909">
                  <c:v>0.25020500000000001</c:v>
                </c:pt>
                <c:pt idx="54910">
                  <c:v>0.25018800000000002</c:v>
                </c:pt>
                <c:pt idx="54911">
                  <c:v>0.25017089999999997</c:v>
                </c:pt>
                <c:pt idx="54912">
                  <c:v>0.25015389999999998</c:v>
                </c:pt>
                <c:pt idx="54913">
                  <c:v>0.2501369</c:v>
                </c:pt>
                <c:pt idx="54914">
                  <c:v>0.25011990000000001</c:v>
                </c:pt>
                <c:pt idx="54915">
                  <c:v>0.25010290000000002</c:v>
                </c:pt>
                <c:pt idx="54916">
                  <c:v>0.25008590000000003</c:v>
                </c:pt>
                <c:pt idx="54917">
                  <c:v>0.25006899999999999</c:v>
                </c:pt>
                <c:pt idx="54918">
                  <c:v>0.250052</c:v>
                </c:pt>
                <c:pt idx="54919">
                  <c:v>0.25003500000000001</c:v>
                </c:pt>
                <c:pt idx="54920">
                  <c:v>0.25001810000000002</c:v>
                </c:pt>
                <c:pt idx="54921">
                  <c:v>0.25000109999999998</c:v>
                </c:pt>
                <c:pt idx="54922">
                  <c:v>0.24998419999999999</c:v>
                </c:pt>
                <c:pt idx="54923">
                  <c:v>0.2499672</c:v>
                </c:pt>
                <c:pt idx="54924">
                  <c:v>0.24995029999999999</c:v>
                </c:pt>
                <c:pt idx="54925">
                  <c:v>0.2499333</c:v>
                </c:pt>
                <c:pt idx="54926">
                  <c:v>0.24991640000000001</c:v>
                </c:pt>
                <c:pt idx="54927">
                  <c:v>0.2498995</c:v>
                </c:pt>
                <c:pt idx="54928">
                  <c:v>0.24988260000000001</c:v>
                </c:pt>
                <c:pt idx="54929">
                  <c:v>0.2498657</c:v>
                </c:pt>
                <c:pt idx="54930">
                  <c:v>0.24984880000000001</c:v>
                </c:pt>
                <c:pt idx="54931">
                  <c:v>0.2498319</c:v>
                </c:pt>
                <c:pt idx="54932">
                  <c:v>0.24981500000000001</c:v>
                </c:pt>
                <c:pt idx="54933">
                  <c:v>0.2497981</c:v>
                </c:pt>
                <c:pt idx="54934">
                  <c:v>0.24978130000000001</c:v>
                </c:pt>
                <c:pt idx="54935">
                  <c:v>0.2497644</c:v>
                </c:pt>
                <c:pt idx="54936">
                  <c:v>0.24974750000000001</c:v>
                </c:pt>
                <c:pt idx="54937">
                  <c:v>0.2497307</c:v>
                </c:pt>
                <c:pt idx="54938">
                  <c:v>0.24971380000000001</c:v>
                </c:pt>
                <c:pt idx="54939">
                  <c:v>0.249697</c:v>
                </c:pt>
                <c:pt idx="54940">
                  <c:v>0.24968009999999999</c:v>
                </c:pt>
                <c:pt idx="54941">
                  <c:v>0.2496633</c:v>
                </c:pt>
                <c:pt idx="54942">
                  <c:v>0.24964649999999999</c:v>
                </c:pt>
                <c:pt idx="54943">
                  <c:v>0.24962970000000001</c:v>
                </c:pt>
                <c:pt idx="54944">
                  <c:v>0.2496129</c:v>
                </c:pt>
                <c:pt idx="54945">
                  <c:v>0.24959600000000001</c:v>
                </c:pt>
                <c:pt idx="54946">
                  <c:v>0.2495793</c:v>
                </c:pt>
                <c:pt idx="54947">
                  <c:v>0.24956249999999999</c:v>
                </c:pt>
                <c:pt idx="54948">
                  <c:v>0.24954570000000001</c:v>
                </c:pt>
                <c:pt idx="54949">
                  <c:v>0.2495289</c:v>
                </c:pt>
                <c:pt idx="54950">
                  <c:v>0.24951209999999999</c:v>
                </c:pt>
                <c:pt idx="54951">
                  <c:v>0.2494953</c:v>
                </c:pt>
                <c:pt idx="54952">
                  <c:v>0.24947859999999999</c:v>
                </c:pt>
                <c:pt idx="54953">
                  <c:v>0.24946180000000001</c:v>
                </c:pt>
                <c:pt idx="54954">
                  <c:v>0.2494451</c:v>
                </c:pt>
                <c:pt idx="54955">
                  <c:v>0.24942829999999999</c:v>
                </c:pt>
                <c:pt idx="54956">
                  <c:v>0.24941160000000001</c:v>
                </c:pt>
                <c:pt idx="54957">
                  <c:v>0.2493948</c:v>
                </c:pt>
                <c:pt idx="54958">
                  <c:v>0.24937809999999999</c:v>
                </c:pt>
                <c:pt idx="54959">
                  <c:v>0.24936140000000001</c:v>
                </c:pt>
                <c:pt idx="54960">
                  <c:v>0.2493447</c:v>
                </c:pt>
                <c:pt idx="54961">
                  <c:v>0.24932799999999999</c:v>
                </c:pt>
                <c:pt idx="54962">
                  <c:v>0.24931130000000001</c:v>
                </c:pt>
                <c:pt idx="54963">
                  <c:v>0.24929460000000001</c:v>
                </c:pt>
                <c:pt idx="54964">
                  <c:v>0.2492779</c:v>
                </c:pt>
                <c:pt idx="54965">
                  <c:v>0.24926119999999999</c:v>
                </c:pt>
                <c:pt idx="54966">
                  <c:v>0.24924450000000001</c:v>
                </c:pt>
                <c:pt idx="54967">
                  <c:v>0.2492278</c:v>
                </c:pt>
                <c:pt idx="54968">
                  <c:v>0.24921119999999999</c:v>
                </c:pt>
                <c:pt idx="54969">
                  <c:v>0.24919450000000001</c:v>
                </c:pt>
                <c:pt idx="54970">
                  <c:v>0.2491778</c:v>
                </c:pt>
                <c:pt idx="54971">
                  <c:v>0.2491612</c:v>
                </c:pt>
                <c:pt idx="54972">
                  <c:v>0.24914459999999999</c:v>
                </c:pt>
                <c:pt idx="54973">
                  <c:v>0.24912790000000001</c:v>
                </c:pt>
                <c:pt idx="54974">
                  <c:v>0.24911130000000001</c:v>
                </c:pt>
                <c:pt idx="54975">
                  <c:v>0.2490947</c:v>
                </c:pt>
                <c:pt idx="54976">
                  <c:v>0.24907799999999999</c:v>
                </c:pt>
                <c:pt idx="54977">
                  <c:v>0.24906139999999999</c:v>
                </c:pt>
                <c:pt idx="54978">
                  <c:v>0.24904480000000001</c:v>
                </c:pt>
                <c:pt idx="54979">
                  <c:v>0.24902820000000001</c:v>
                </c:pt>
                <c:pt idx="54980">
                  <c:v>0.2490116</c:v>
                </c:pt>
                <c:pt idx="54981">
                  <c:v>0.24899499999999999</c:v>
                </c:pt>
                <c:pt idx="54982">
                  <c:v>0.24897839999999999</c:v>
                </c:pt>
                <c:pt idx="54983">
                  <c:v>0.24896190000000001</c:v>
                </c:pt>
                <c:pt idx="54984">
                  <c:v>0.24894530000000001</c:v>
                </c:pt>
                <c:pt idx="54985">
                  <c:v>0.2489287</c:v>
                </c:pt>
                <c:pt idx="54986">
                  <c:v>0.2489122</c:v>
                </c:pt>
                <c:pt idx="54987">
                  <c:v>0.24889559999999999</c:v>
                </c:pt>
                <c:pt idx="54988">
                  <c:v>0.24887899999999999</c:v>
                </c:pt>
                <c:pt idx="54989">
                  <c:v>0.24886249999999999</c:v>
                </c:pt>
                <c:pt idx="54990">
                  <c:v>0.24884600000000001</c:v>
                </c:pt>
                <c:pt idx="54991">
                  <c:v>0.24882940000000001</c:v>
                </c:pt>
                <c:pt idx="54992">
                  <c:v>0.2488129</c:v>
                </c:pt>
                <c:pt idx="54993">
                  <c:v>0.2487964</c:v>
                </c:pt>
                <c:pt idx="54994">
                  <c:v>0.2487799</c:v>
                </c:pt>
                <c:pt idx="54995">
                  <c:v>0.2487634</c:v>
                </c:pt>
                <c:pt idx="54996">
                  <c:v>0.24874689999999999</c:v>
                </c:pt>
                <c:pt idx="54997">
                  <c:v>0.24873039999999999</c:v>
                </c:pt>
                <c:pt idx="54998">
                  <c:v>0.24871389999999999</c:v>
                </c:pt>
                <c:pt idx="54999">
                  <c:v>0.24869740000000001</c:v>
                </c:pt>
                <c:pt idx="55000">
                  <c:v>0.24868090000000001</c:v>
                </c:pt>
                <c:pt idx="55001">
                  <c:v>0.24866440000000001</c:v>
                </c:pt>
                <c:pt idx="55002">
                  <c:v>0.24864800000000001</c:v>
                </c:pt>
                <c:pt idx="55003">
                  <c:v>0.24863150000000001</c:v>
                </c:pt>
                <c:pt idx="55004">
                  <c:v>0.248615</c:v>
                </c:pt>
                <c:pt idx="55005">
                  <c:v>0.2485986</c:v>
                </c:pt>
                <c:pt idx="55006">
                  <c:v>0.2485821</c:v>
                </c:pt>
                <c:pt idx="55007">
                  <c:v>0.2485657</c:v>
                </c:pt>
                <c:pt idx="55008">
                  <c:v>0.2485493</c:v>
                </c:pt>
                <c:pt idx="55009">
                  <c:v>0.2485328</c:v>
                </c:pt>
                <c:pt idx="55010">
                  <c:v>0.2485164</c:v>
                </c:pt>
                <c:pt idx="55011">
                  <c:v>0.2485</c:v>
                </c:pt>
                <c:pt idx="55012">
                  <c:v>0.2484836</c:v>
                </c:pt>
                <c:pt idx="55013">
                  <c:v>0.2484672</c:v>
                </c:pt>
                <c:pt idx="55014">
                  <c:v>0.2484508</c:v>
                </c:pt>
                <c:pt idx="55015">
                  <c:v>0.2484344</c:v>
                </c:pt>
                <c:pt idx="55016">
                  <c:v>0.248418</c:v>
                </c:pt>
                <c:pt idx="55017">
                  <c:v>0.2484016</c:v>
                </c:pt>
                <c:pt idx="55018">
                  <c:v>0.2483852</c:v>
                </c:pt>
                <c:pt idx="55019">
                  <c:v>0.2483688</c:v>
                </c:pt>
                <c:pt idx="55020">
                  <c:v>0.2483525</c:v>
                </c:pt>
                <c:pt idx="55021">
                  <c:v>0.2483361</c:v>
                </c:pt>
                <c:pt idx="55022">
                  <c:v>0.24831980000000001</c:v>
                </c:pt>
                <c:pt idx="55023">
                  <c:v>0.24830340000000001</c:v>
                </c:pt>
                <c:pt idx="55024">
                  <c:v>0.24828710000000001</c:v>
                </c:pt>
                <c:pt idx="55025">
                  <c:v>0.24827070000000001</c:v>
                </c:pt>
                <c:pt idx="55026">
                  <c:v>0.24825439999999999</c:v>
                </c:pt>
                <c:pt idx="55027">
                  <c:v>0.24823809999999999</c:v>
                </c:pt>
                <c:pt idx="55028">
                  <c:v>0.24822179999999999</c:v>
                </c:pt>
                <c:pt idx="55029">
                  <c:v>0.24820539999999999</c:v>
                </c:pt>
                <c:pt idx="55030">
                  <c:v>0.2481891</c:v>
                </c:pt>
                <c:pt idx="55031">
                  <c:v>0.2481728</c:v>
                </c:pt>
                <c:pt idx="55032">
                  <c:v>0.2481565</c:v>
                </c:pt>
                <c:pt idx="55033">
                  <c:v>0.24814020000000001</c:v>
                </c:pt>
                <c:pt idx="55034">
                  <c:v>0.24812390000000001</c:v>
                </c:pt>
                <c:pt idx="55035">
                  <c:v>0.24810769999999999</c:v>
                </c:pt>
                <c:pt idx="55036">
                  <c:v>0.24809139999999999</c:v>
                </c:pt>
                <c:pt idx="55037">
                  <c:v>0.24807509999999999</c:v>
                </c:pt>
                <c:pt idx="55038">
                  <c:v>0.2480588</c:v>
                </c:pt>
                <c:pt idx="55039">
                  <c:v>0.2480426</c:v>
                </c:pt>
                <c:pt idx="55040">
                  <c:v>0.24802630000000001</c:v>
                </c:pt>
                <c:pt idx="55041">
                  <c:v>0.24801010000000001</c:v>
                </c:pt>
                <c:pt idx="55042">
                  <c:v>0.24799379999999999</c:v>
                </c:pt>
                <c:pt idx="55043">
                  <c:v>0.24797759999999999</c:v>
                </c:pt>
                <c:pt idx="55044">
                  <c:v>0.2479614</c:v>
                </c:pt>
                <c:pt idx="55045">
                  <c:v>0.2479451</c:v>
                </c:pt>
                <c:pt idx="55046">
                  <c:v>0.24792890000000001</c:v>
                </c:pt>
                <c:pt idx="55047">
                  <c:v>0.24791270000000001</c:v>
                </c:pt>
                <c:pt idx="55048">
                  <c:v>0.24789649999999999</c:v>
                </c:pt>
                <c:pt idx="55049">
                  <c:v>0.2478803</c:v>
                </c:pt>
                <c:pt idx="55050">
                  <c:v>0.2478641</c:v>
                </c:pt>
                <c:pt idx="55051">
                  <c:v>0.24784790000000001</c:v>
                </c:pt>
                <c:pt idx="55052">
                  <c:v>0.24783169999999999</c:v>
                </c:pt>
                <c:pt idx="55053">
                  <c:v>0.24781549999999999</c:v>
                </c:pt>
                <c:pt idx="55054">
                  <c:v>0.2477993</c:v>
                </c:pt>
                <c:pt idx="55055">
                  <c:v>0.24778320000000001</c:v>
                </c:pt>
                <c:pt idx="55056">
                  <c:v>0.24776699999999999</c:v>
                </c:pt>
                <c:pt idx="55057">
                  <c:v>0.24775079999999999</c:v>
                </c:pt>
                <c:pt idx="55058">
                  <c:v>0.2477347</c:v>
                </c:pt>
                <c:pt idx="55059">
                  <c:v>0.24771850000000001</c:v>
                </c:pt>
                <c:pt idx="55060">
                  <c:v>0.24770239999999999</c:v>
                </c:pt>
                <c:pt idx="55061">
                  <c:v>0.2476862</c:v>
                </c:pt>
                <c:pt idx="55062">
                  <c:v>0.2476701</c:v>
                </c:pt>
                <c:pt idx="55063">
                  <c:v>0.24765400000000001</c:v>
                </c:pt>
                <c:pt idx="55064">
                  <c:v>0.24763789999999999</c:v>
                </c:pt>
                <c:pt idx="55065">
                  <c:v>0.2476217</c:v>
                </c:pt>
                <c:pt idx="55066">
                  <c:v>0.24760560000000001</c:v>
                </c:pt>
                <c:pt idx="55067">
                  <c:v>0.24758949999999999</c:v>
                </c:pt>
                <c:pt idx="55068">
                  <c:v>0.2475734</c:v>
                </c:pt>
                <c:pt idx="55069">
                  <c:v>0.24755730000000001</c:v>
                </c:pt>
                <c:pt idx="55070">
                  <c:v>0.24754119999999999</c:v>
                </c:pt>
                <c:pt idx="55071">
                  <c:v>0.2475251</c:v>
                </c:pt>
                <c:pt idx="55072">
                  <c:v>0.24750900000000001</c:v>
                </c:pt>
                <c:pt idx="55073">
                  <c:v>0.24749299999999999</c:v>
                </c:pt>
                <c:pt idx="55074">
                  <c:v>0.2474769</c:v>
                </c:pt>
                <c:pt idx="55075">
                  <c:v>0.24746080000000001</c:v>
                </c:pt>
                <c:pt idx="55076">
                  <c:v>0.24744479999999999</c:v>
                </c:pt>
                <c:pt idx="55077">
                  <c:v>0.2474287</c:v>
                </c:pt>
                <c:pt idx="55078">
                  <c:v>0.24741270000000001</c:v>
                </c:pt>
                <c:pt idx="55079">
                  <c:v>0.24739659999999999</c:v>
                </c:pt>
                <c:pt idx="55080">
                  <c:v>0.24738060000000001</c:v>
                </c:pt>
                <c:pt idx="55081">
                  <c:v>0.24736459999999999</c:v>
                </c:pt>
                <c:pt idx="55082">
                  <c:v>0.2473485</c:v>
                </c:pt>
                <c:pt idx="55083">
                  <c:v>0.24733250000000001</c:v>
                </c:pt>
                <c:pt idx="55084">
                  <c:v>0.24731649999999999</c:v>
                </c:pt>
                <c:pt idx="55085">
                  <c:v>0.24730050000000001</c:v>
                </c:pt>
                <c:pt idx="55086">
                  <c:v>0.24728449999999999</c:v>
                </c:pt>
                <c:pt idx="55087">
                  <c:v>0.2472685</c:v>
                </c:pt>
                <c:pt idx="55088">
                  <c:v>0.24725249999999999</c:v>
                </c:pt>
                <c:pt idx="55089">
                  <c:v>0.2472365</c:v>
                </c:pt>
                <c:pt idx="55090">
                  <c:v>0.24722050000000001</c:v>
                </c:pt>
                <c:pt idx="55091">
                  <c:v>0.24720449999999999</c:v>
                </c:pt>
                <c:pt idx="55092">
                  <c:v>0.24718860000000001</c:v>
                </c:pt>
                <c:pt idx="55093">
                  <c:v>0.24717259999999999</c:v>
                </c:pt>
                <c:pt idx="55094">
                  <c:v>0.2471566</c:v>
                </c:pt>
                <c:pt idx="55095">
                  <c:v>0.24714069999999999</c:v>
                </c:pt>
                <c:pt idx="55096">
                  <c:v>0.2471247</c:v>
                </c:pt>
                <c:pt idx="55097">
                  <c:v>0.24710879999999999</c:v>
                </c:pt>
                <c:pt idx="55098">
                  <c:v>0.2470928</c:v>
                </c:pt>
                <c:pt idx="55099">
                  <c:v>0.24707689999999999</c:v>
                </c:pt>
                <c:pt idx="55100">
                  <c:v>0.247061</c:v>
                </c:pt>
                <c:pt idx="55101">
                  <c:v>0.24704499999999999</c:v>
                </c:pt>
                <c:pt idx="55102">
                  <c:v>0.2470291</c:v>
                </c:pt>
                <c:pt idx="55103">
                  <c:v>0.24701319999999999</c:v>
                </c:pt>
                <c:pt idx="55104">
                  <c:v>0.2469973</c:v>
                </c:pt>
                <c:pt idx="55105">
                  <c:v>0.24698139999999999</c:v>
                </c:pt>
                <c:pt idx="55106">
                  <c:v>0.2469655</c:v>
                </c:pt>
                <c:pt idx="55107">
                  <c:v>0.24694959999999999</c:v>
                </c:pt>
                <c:pt idx="55108">
                  <c:v>0.24693370000000001</c:v>
                </c:pt>
                <c:pt idx="55109">
                  <c:v>0.24691779999999999</c:v>
                </c:pt>
                <c:pt idx="55110">
                  <c:v>0.24690190000000001</c:v>
                </c:pt>
                <c:pt idx="55111">
                  <c:v>0.2468861</c:v>
                </c:pt>
                <c:pt idx="55112">
                  <c:v>0.24687020000000001</c:v>
                </c:pt>
                <c:pt idx="55113">
                  <c:v>0.2468543</c:v>
                </c:pt>
                <c:pt idx="55114">
                  <c:v>0.24683849999999999</c:v>
                </c:pt>
                <c:pt idx="55115">
                  <c:v>0.2468226</c:v>
                </c:pt>
                <c:pt idx="55116">
                  <c:v>0.24680679999999999</c:v>
                </c:pt>
                <c:pt idx="55117">
                  <c:v>0.24679090000000001</c:v>
                </c:pt>
                <c:pt idx="55118">
                  <c:v>0.2467751</c:v>
                </c:pt>
                <c:pt idx="55119">
                  <c:v>0.24675920000000001</c:v>
                </c:pt>
                <c:pt idx="55120">
                  <c:v>0.2467434</c:v>
                </c:pt>
                <c:pt idx="55121">
                  <c:v>0.24672759999999999</c:v>
                </c:pt>
                <c:pt idx="55122">
                  <c:v>0.24671180000000001</c:v>
                </c:pt>
                <c:pt idx="55123">
                  <c:v>0.246696</c:v>
                </c:pt>
                <c:pt idx="55124">
                  <c:v>0.24668010000000001</c:v>
                </c:pt>
                <c:pt idx="55125">
                  <c:v>0.2466643</c:v>
                </c:pt>
                <c:pt idx="55126">
                  <c:v>0.24664849999999999</c:v>
                </c:pt>
                <c:pt idx="55127">
                  <c:v>0.24663270000000001</c:v>
                </c:pt>
                <c:pt idx="55128">
                  <c:v>0.246617</c:v>
                </c:pt>
                <c:pt idx="55129">
                  <c:v>0.24660119999999999</c:v>
                </c:pt>
                <c:pt idx="55130">
                  <c:v>0.24658540000000001</c:v>
                </c:pt>
                <c:pt idx="55131">
                  <c:v>0.2465696</c:v>
                </c:pt>
                <c:pt idx="55132">
                  <c:v>0.24655389999999999</c:v>
                </c:pt>
                <c:pt idx="55133">
                  <c:v>0.24653810000000001</c:v>
                </c:pt>
                <c:pt idx="55134">
                  <c:v>0.2465224</c:v>
                </c:pt>
                <c:pt idx="55135">
                  <c:v>0.24650659999999999</c:v>
                </c:pt>
                <c:pt idx="55136">
                  <c:v>0.24649090000000001</c:v>
                </c:pt>
                <c:pt idx="55137">
                  <c:v>0.2464751</c:v>
                </c:pt>
                <c:pt idx="55138">
                  <c:v>0.2464594</c:v>
                </c:pt>
                <c:pt idx="55139">
                  <c:v>0.24644360000000001</c:v>
                </c:pt>
                <c:pt idx="55140">
                  <c:v>0.24642790000000001</c:v>
                </c:pt>
                <c:pt idx="55141">
                  <c:v>0.2464122</c:v>
                </c:pt>
                <c:pt idx="55142">
                  <c:v>0.24639649999999999</c:v>
                </c:pt>
                <c:pt idx="55143">
                  <c:v>0.24638080000000001</c:v>
                </c:pt>
                <c:pt idx="55144">
                  <c:v>0.2463651</c:v>
                </c:pt>
                <c:pt idx="55145">
                  <c:v>0.2463494</c:v>
                </c:pt>
                <c:pt idx="55146">
                  <c:v>0.24633369999999999</c:v>
                </c:pt>
                <c:pt idx="55147">
                  <c:v>0.24631800000000001</c:v>
                </c:pt>
                <c:pt idx="55148">
                  <c:v>0.2463023</c:v>
                </c:pt>
                <c:pt idx="55149">
                  <c:v>0.24628659999999999</c:v>
                </c:pt>
                <c:pt idx="55150">
                  <c:v>0.24627089999999999</c:v>
                </c:pt>
                <c:pt idx="55151">
                  <c:v>0.24625530000000001</c:v>
                </c:pt>
                <c:pt idx="55152">
                  <c:v>0.2462396</c:v>
                </c:pt>
                <c:pt idx="55153">
                  <c:v>0.2462239</c:v>
                </c:pt>
                <c:pt idx="55154">
                  <c:v>0.24620829999999999</c:v>
                </c:pt>
                <c:pt idx="55155">
                  <c:v>0.24619260000000001</c:v>
                </c:pt>
                <c:pt idx="55156">
                  <c:v>0.24617700000000001</c:v>
                </c:pt>
                <c:pt idx="55157">
                  <c:v>0.2461613</c:v>
                </c:pt>
                <c:pt idx="55158">
                  <c:v>0.2461457</c:v>
                </c:pt>
                <c:pt idx="55159">
                  <c:v>0.24613009999999999</c:v>
                </c:pt>
                <c:pt idx="55160">
                  <c:v>0.24611440000000001</c:v>
                </c:pt>
                <c:pt idx="55161">
                  <c:v>0.24609880000000001</c:v>
                </c:pt>
                <c:pt idx="55162">
                  <c:v>0.2460832</c:v>
                </c:pt>
                <c:pt idx="55163">
                  <c:v>0.2460676</c:v>
                </c:pt>
                <c:pt idx="55164">
                  <c:v>0.24605199999999999</c:v>
                </c:pt>
                <c:pt idx="55165">
                  <c:v>0.24603639999999999</c:v>
                </c:pt>
                <c:pt idx="55166">
                  <c:v>0.24602080000000001</c:v>
                </c:pt>
                <c:pt idx="55167">
                  <c:v>0.24600520000000001</c:v>
                </c:pt>
                <c:pt idx="55168">
                  <c:v>0.2459896</c:v>
                </c:pt>
                <c:pt idx="55169">
                  <c:v>0.245974</c:v>
                </c:pt>
                <c:pt idx="55170">
                  <c:v>0.2459585</c:v>
                </c:pt>
                <c:pt idx="55171">
                  <c:v>0.24594289999999999</c:v>
                </c:pt>
                <c:pt idx="55172">
                  <c:v>0.24592729999999999</c:v>
                </c:pt>
                <c:pt idx="55173">
                  <c:v>0.24591180000000001</c:v>
                </c:pt>
                <c:pt idx="55174">
                  <c:v>0.24589620000000001</c:v>
                </c:pt>
                <c:pt idx="55175">
                  <c:v>0.2458806</c:v>
                </c:pt>
                <c:pt idx="55176">
                  <c:v>0.2458651</c:v>
                </c:pt>
                <c:pt idx="55177">
                  <c:v>0.2458496</c:v>
                </c:pt>
                <c:pt idx="55178">
                  <c:v>0.245834</c:v>
                </c:pt>
                <c:pt idx="55179">
                  <c:v>0.2458185</c:v>
                </c:pt>
                <c:pt idx="55180">
                  <c:v>0.24580299999999999</c:v>
                </c:pt>
                <c:pt idx="55181">
                  <c:v>0.24578739999999999</c:v>
                </c:pt>
                <c:pt idx="55182">
                  <c:v>0.24577189999999999</c:v>
                </c:pt>
                <c:pt idx="55183">
                  <c:v>0.24575640000000001</c:v>
                </c:pt>
                <c:pt idx="55184">
                  <c:v>0.24574090000000001</c:v>
                </c:pt>
                <c:pt idx="55185">
                  <c:v>0.24572540000000001</c:v>
                </c:pt>
                <c:pt idx="55186">
                  <c:v>0.24570990000000001</c:v>
                </c:pt>
                <c:pt idx="55187">
                  <c:v>0.24569440000000001</c:v>
                </c:pt>
                <c:pt idx="55188">
                  <c:v>0.24567890000000001</c:v>
                </c:pt>
                <c:pt idx="55189">
                  <c:v>0.2456634</c:v>
                </c:pt>
                <c:pt idx="55190">
                  <c:v>0.24564800000000001</c:v>
                </c:pt>
                <c:pt idx="55191">
                  <c:v>0.2456325</c:v>
                </c:pt>
                <c:pt idx="55192">
                  <c:v>0.245617</c:v>
                </c:pt>
                <c:pt idx="55193">
                  <c:v>0.2456016</c:v>
                </c:pt>
                <c:pt idx="55194">
                  <c:v>0.2455861</c:v>
                </c:pt>
                <c:pt idx="55195">
                  <c:v>0.2455707</c:v>
                </c:pt>
                <c:pt idx="55196">
                  <c:v>0.2455552</c:v>
                </c:pt>
                <c:pt idx="55197">
                  <c:v>0.2455398</c:v>
                </c:pt>
                <c:pt idx="55198">
                  <c:v>0.2455243</c:v>
                </c:pt>
                <c:pt idx="55199">
                  <c:v>0.2455089</c:v>
                </c:pt>
                <c:pt idx="55200">
                  <c:v>0.2454935</c:v>
                </c:pt>
                <c:pt idx="55201">
                  <c:v>0.24548490000000001</c:v>
                </c:pt>
                <c:pt idx="55202">
                  <c:v>0.24547630000000001</c:v>
                </c:pt>
                <c:pt idx="55203">
                  <c:v>0.24546770000000001</c:v>
                </c:pt>
                <c:pt idx="55204">
                  <c:v>0.24545900000000001</c:v>
                </c:pt>
                <c:pt idx="55205">
                  <c:v>0.24545030000000001</c:v>
                </c:pt>
                <c:pt idx="55206">
                  <c:v>0.24544150000000001</c:v>
                </c:pt>
                <c:pt idx="55207">
                  <c:v>0.24543280000000001</c:v>
                </c:pt>
                <c:pt idx="55208">
                  <c:v>0.245424</c:v>
                </c:pt>
                <c:pt idx="55209">
                  <c:v>0.2454152</c:v>
                </c:pt>
                <c:pt idx="55210">
                  <c:v>0.2454064</c:v>
                </c:pt>
                <c:pt idx="55211">
                  <c:v>0.24539759999999999</c:v>
                </c:pt>
                <c:pt idx="55212">
                  <c:v>0.24538869999999999</c:v>
                </c:pt>
                <c:pt idx="55213">
                  <c:v>0.24537980000000001</c:v>
                </c:pt>
                <c:pt idx="55214">
                  <c:v>0.24537100000000001</c:v>
                </c:pt>
                <c:pt idx="55215">
                  <c:v>0.2453621</c:v>
                </c:pt>
                <c:pt idx="55216">
                  <c:v>0.24535319999999999</c:v>
                </c:pt>
                <c:pt idx="55217">
                  <c:v>0.24534429999999999</c:v>
                </c:pt>
                <c:pt idx="55218">
                  <c:v>0.24533530000000001</c:v>
                </c:pt>
                <c:pt idx="55219">
                  <c:v>0.2453264</c:v>
                </c:pt>
                <c:pt idx="55220">
                  <c:v>0.24531749999999999</c:v>
                </c:pt>
                <c:pt idx="55221">
                  <c:v>0.24530850000000001</c:v>
                </c:pt>
                <c:pt idx="55222">
                  <c:v>0.2452995</c:v>
                </c:pt>
                <c:pt idx="55223">
                  <c:v>0.2452906</c:v>
                </c:pt>
                <c:pt idx="55224">
                  <c:v>0.24528159999999999</c:v>
                </c:pt>
                <c:pt idx="55225">
                  <c:v>0.24527260000000001</c:v>
                </c:pt>
                <c:pt idx="55226">
                  <c:v>0.2452636</c:v>
                </c:pt>
                <c:pt idx="55227">
                  <c:v>0.24525459999999999</c:v>
                </c:pt>
                <c:pt idx="55228">
                  <c:v>0.24524560000000001</c:v>
                </c:pt>
                <c:pt idx="55229">
                  <c:v>0.2452365</c:v>
                </c:pt>
                <c:pt idx="55230">
                  <c:v>0.24522749999999999</c:v>
                </c:pt>
                <c:pt idx="55231">
                  <c:v>0.24521850000000001</c:v>
                </c:pt>
                <c:pt idx="55232">
                  <c:v>0.24520939999999999</c:v>
                </c:pt>
                <c:pt idx="55233">
                  <c:v>0.24520040000000001</c:v>
                </c:pt>
                <c:pt idx="55234">
                  <c:v>0.2451913</c:v>
                </c:pt>
                <c:pt idx="55235">
                  <c:v>0.24518229999999999</c:v>
                </c:pt>
                <c:pt idx="55236">
                  <c:v>0.24517320000000001</c:v>
                </c:pt>
                <c:pt idx="55237">
                  <c:v>0.2451641</c:v>
                </c:pt>
                <c:pt idx="55238">
                  <c:v>0.24515509999999999</c:v>
                </c:pt>
                <c:pt idx="55239">
                  <c:v>0.245146</c:v>
                </c:pt>
                <c:pt idx="55240">
                  <c:v>0.24513689999999999</c:v>
                </c:pt>
                <c:pt idx="55241">
                  <c:v>0.24512780000000001</c:v>
                </c:pt>
                <c:pt idx="55242">
                  <c:v>0.24511869999999999</c:v>
                </c:pt>
                <c:pt idx="55243">
                  <c:v>0.24510960000000001</c:v>
                </c:pt>
                <c:pt idx="55244">
                  <c:v>0.2451004</c:v>
                </c:pt>
                <c:pt idx="55245">
                  <c:v>0.24509130000000001</c:v>
                </c:pt>
                <c:pt idx="55246">
                  <c:v>0.2450822</c:v>
                </c:pt>
                <c:pt idx="55247">
                  <c:v>0.24507309999999999</c:v>
                </c:pt>
                <c:pt idx="55248">
                  <c:v>0.2450639</c:v>
                </c:pt>
                <c:pt idx="55249">
                  <c:v>0.24505479999999999</c:v>
                </c:pt>
                <c:pt idx="55250">
                  <c:v>0.24504570000000001</c:v>
                </c:pt>
                <c:pt idx="55251">
                  <c:v>0.24503649999999999</c:v>
                </c:pt>
                <c:pt idx="55252">
                  <c:v>0.24502740000000001</c:v>
                </c:pt>
                <c:pt idx="55253">
                  <c:v>0.24501819999999999</c:v>
                </c:pt>
                <c:pt idx="55254">
                  <c:v>0.245009</c:v>
                </c:pt>
                <c:pt idx="55255">
                  <c:v>0.24499989999999999</c:v>
                </c:pt>
                <c:pt idx="55256">
                  <c:v>0.24499070000000001</c:v>
                </c:pt>
                <c:pt idx="55257">
                  <c:v>0.24498159999999999</c:v>
                </c:pt>
                <c:pt idx="55258">
                  <c:v>0.24497240000000001</c:v>
                </c:pt>
                <c:pt idx="55259">
                  <c:v>0.24496319999999999</c:v>
                </c:pt>
                <c:pt idx="55260">
                  <c:v>0.24495400000000001</c:v>
                </c:pt>
                <c:pt idx="55261">
                  <c:v>0.24494479999999999</c:v>
                </c:pt>
                <c:pt idx="55262">
                  <c:v>0.2449356</c:v>
                </c:pt>
                <c:pt idx="55263">
                  <c:v>0.24492649999999999</c:v>
                </c:pt>
                <c:pt idx="55264">
                  <c:v>0.2449173</c:v>
                </c:pt>
                <c:pt idx="55265">
                  <c:v>0.24490809999999999</c:v>
                </c:pt>
                <c:pt idx="55266">
                  <c:v>0.2448989</c:v>
                </c:pt>
                <c:pt idx="55267">
                  <c:v>0.24488960000000001</c:v>
                </c:pt>
                <c:pt idx="55268">
                  <c:v>0.2448804</c:v>
                </c:pt>
                <c:pt idx="55269">
                  <c:v>0.24487120000000001</c:v>
                </c:pt>
                <c:pt idx="55270">
                  <c:v>0.244862</c:v>
                </c:pt>
                <c:pt idx="55271">
                  <c:v>0.24485280000000001</c:v>
                </c:pt>
                <c:pt idx="55272">
                  <c:v>0.24484359999999999</c:v>
                </c:pt>
                <c:pt idx="55273">
                  <c:v>0.2448343</c:v>
                </c:pt>
                <c:pt idx="55274">
                  <c:v>0.24482509999999999</c:v>
                </c:pt>
                <c:pt idx="55275">
                  <c:v>0.2448159</c:v>
                </c:pt>
                <c:pt idx="55276">
                  <c:v>0.24480669999999999</c:v>
                </c:pt>
                <c:pt idx="55277">
                  <c:v>0.2447974</c:v>
                </c:pt>
                <c:pt idx="55278">
                  <c:v>0.24478820000000001</c:v>
                </c:pt>
                <c:pt idx="55279">
                  <c:v>0.24477889999999999</c:v>
                </c:pt>
                <c:pt idx="55280">
                  <c:v>0.24476970000000001</c:v>
                </c:pt>
                <c:pt idx="55281">
                  <c:v>0.24476049999999999</c:v>
                </c:pt>
                <c:pt idx="55282">
                  <c:v>0.2447512</c:v>
                </c:pt>
                <c:pt idx="55283">
                  <c:v>0.24474199999999999</c:v>
                </c:pt>
                <c:pt idx="55284">
                  <c:v>0.2447327</c:v>
                </c:pt>
                <c:pt idx="55285">
                  <c:v>0.24472350000000001</c:v>
                </c:pt>
                <c:pt idx="55286">
                  <c:v>0.24471419999999999</c:v>
                </c:pt>
                <c:pt idx="55287">
                  <c:v>0.2447049</c:v>
                </c:pt>
                <c:pt idx="55288">
                  <c:v>0.24469569999999999</c:v>
                </c:pt>
                <c:pt idx="55289">
                  <c:v>0.2446864</c:v>
                </c:pt>
                <c:pt idx="55290">
                  <c:v>0.24467710000000001</c:v>
                </c:pt>
                <c:pt idx="55291">
                  <c:v>0.24466789999999999</c:v>
                </c:pt>
                <c:pt idx="55292">
                  <c:v>0.2446586</c:v>
                </c:pt>
                <c:pt idx="55293">
                  <c:v>0.24464929999999999</c:v>
                </c:pt>
                <c:pt idx="55294">
                  <c:v>0.2446401</c:v>
                </c:pt>
                <c:pt idx="55295">
                  <c:v>0.24463080000000001</c:v>
                </c:pt>
                <c:pt idx="55296">
                  <c:v>0.24462149999999999</c:v>
                </c:pt>
                <c:pt idx="55297">
                  <c:v>0.2446122</c:v>
                </c:pt>
                <c:pt idx="55298">
                  <c:v>0.24460290000000001</c:v>
                </c:pt>
                <c:pt idx="55299">
                  <c:v>0.2445937</c:v>
                </c:pt>
                <c:pt idx="55300">
                  <c:v>0.24458440000000001</c:v>
                </c:pt>
                <c:pt idx="55301">
                  <c:v>0.24457509999999999</c:v>
                </c:pt>
                <c:pt idx="55302">
                  <c:v>0.2445658</c:v>
                </c:pt>
                <c:pt idx="55303">
                  <c:v>0.24455650000000001</c:v>
                </c:pt>
                <c:pt idx="55304">
                  <c:v>0.24454719999999999</c:v>
                </c:pt>
                <c:pt idx="55305">
                  <c:v>0.2445379</c:v>
                </c:pt>
                <c:pt idx="55306">
                  <c:v>0.24452860000000001</c:v>
                </c:pt>
                <c:pt idx="55307">
                  <c:v>0.24451929999999999</c:v>
                </c:pt>
                <c:pt idx="55308">
                  <c:v>0.24451000000000001</c:v>
                </c:pt>
                <c:pt idx="55309">
                  <c:v>0.24450069999999999</c:v>
                </c:pt>
                <c:pt idx="55310">
                  <c:v>0.2444914</c:v>
                </c:pt>
                <c:pt idx="55311">
                  <c:v>0.24448210000000001</c:v>
                </c:pt>
                <c:pt idx="55312">
                  <c:v>0.24447279999999999</c:v>
                </c:pt>
                <c:pt idx="55313">
                  <c:v>0.2444635</c:v>
                </c:pt>
                <c:pt idx="55314">
                  <c:v>0.24445420000000001</c:v>
                </c:pt>
                <c:pt idx="55315">
                  <c:v>0.24444489999999999</c:v>
                </c:pt>
                <c:pt idx="55316">
                  <c:v>0.2444356</c:v>
                </c:pt>
                <c:pt idx="55317">
                  <c:v>0.24442630000000001</c:v>
                </c:pt>
                <c:pt idx="55318">
                  <c:v>0.244417</c:v>
                </c:pt>
                <c:pt idx="55319">
                  <c:v>0.24440770000000001</c:v>
                </c:pt>
                <c:pt idx="55320">
                  <c:v>0.24439839999999999</c:v>
                </c:pt>
                <c:pt idx="55321">
                  <c:v>0.2443891</c:v>
                </c:pt>
                <c:pt idx="55322">
                  <c:v>0.24437970000000001</c:v>
                </c:pt>
                <c:pt idx="55323">
                  <c:v>0.24437039999999999</c:v>
                </c:pt>
                <c:pt idx="55324">
                  <c:v>0.2443611</c:v>
                </c:pt>
                <c:pt idx="55325">
                  <c:v>0.24435180000000001</c:v>
                </c:pt>
                <c:pt idx="55326">
                  <c:v>0.24434249999999999</c:v>
                </c:pt>
                <c:pt idx="55327">
                  <c:v>0.2443332</c:v>
                </c:pt>
                <c:pt idx="55328">
                  <c:v>0.24432380000000001</c:v>
                </c:pt>
                <c:pt idx="55329">
                  <c:v>0.24431449999999999</c:v>
                </c:pt>
                <c:pt idx="55330">
                  <c:v>0.2443052</c:v>
                </c:pt>
                <c:pt idx="55331">
                  <c:v>0.24429590000000001</c:v>
                </c:pt>
                <c:pt idx="55332">
                  <c:v>0.24428649999999999</c:v>
                </c:pt>
                <c:pt idx="55333">
                  <c:v>0.2442772</c:v>
                </c:pt>
                <c:pt idx="55334">
                  <c:v>0.24426790000000001</c:v>
                </c:pt>
                <c:pt idx="55335">
                  <c:v>0.24425859999999999</c:v>
                </c:pt>
                <c:pt idx="55336">
                  <c:v>0.2442492</c:v>
                </c:pt>
                <c:pt idx="55337">
                  <c:v>0.24423990000000001</c:v>
                </c:pt>
                <c:pt idx="55338">
                  <c:v>0.24423059999999999</c:v>
                </c:pt>
                <c:pt idx="55339">
                  <c:v>0.2442212</c:v>
                </c:pt>
                <c:pt idx="55340">
                  <c:v>0.24421190000000001</c:v>
                </c:pt>
                <c:pt idx="55341">
                  <c:v>0.24420259999999999</c:v>
                </c:pt>
                <c:pt idx="55342">
                  <c:v>0.2441933</c:v>
                </c:pt>
                <c:pt idx="55343">
                  <c:v>0.24418390000000001</c:v>
                </c:pt>
                <c:pt idx="55344">
                  <c:v>0.24417459999999999</c:v>
                </c:pt>
                <c:pt idx="55345">
                  <c:v>0.2441653</c:v>
                </c:pt>
                <c:pt idx="55346">
                  <c:v>0.24415590000000001</c:v>
                </c:pt>
                <c:pt idx="55347">
                  <c:v>0.24414659999999999</c:v>
                </c:pt>
                <c:pt idx="55348">
                  <c:v>0.2441372</c:v>
                </c:pt>
                <c:pt idx="55349">
                  <c:v>0.24412790000000001</c:v>
                </c:pt>
                <c:pt idx="55350">
                  <c:v>0.24411849999999999</c:v>
                </c:pt>
                <c:pt idx="55351">
                  <c:v>0.2441092</c:v>
                </c:pt>
                <c:pt idx="55352">
                  <c:v>0.24409990000000001</c:v>
                </c:pt>
                <c:pt idx="55353">
                  <c:v>0.24409049999999999</c:v>
                </c:pt>
                <c:pt idx="55354">
                  <c:v>0.2440812</c:v>
                </c:pt>
                <c:pt idx="55355">
                  <c:v>0.24407180000000001</c:v>
                </c:pt>
                <c:pt idx="55356">
                  <c:v>0.24406249999999999</c:v>
                </c:pt>
                <c:pt idx="55357">
                  <c:v>0.2440531</c:v>
                </c:pt>
                <c:pt idx="55358">
                  <c:v>0.24404380000000001</c:v>
                </c:pt>
                <c:pt idx="55359">
                  <c:v>0.24403449999999999</c:v>
                </c:pt>
                <c:pt idx="55360">
                  <c:v>0.24402509999999999</c:v>
                </c:pt>
                <c:pt idx="55361">
                  <c:v>0.2440158</c:v>
                </c:pt>
                <c:pt idx="55362">
                  <c:v>0.24400640000000001</c:v>
                </c:pt>
                <c:pt idx="55363">
                  <c:v>0.24399709999999999</c:v>
                </c:pt>
                <c:pt idx="55364">
                  <c:v>0.2439877</c:v>
                </c:pt>
                <c:pt idx="55365">
                  <c:v>0.24397840000000001</c:v>
                </c:pt>
                <c:pt idx="55366">
                  <c:v>0.24396909999999999</c:v>
                </c:pt>
                <c:pt idx="55367">
                  <c:v>0.2439597</c:v>
                </c:pt>
                <c:pt idx="55368">
                  <c:v>0.24395040000000001</c:v>
                </c:pt>
                <c:pt idx="55369">
                  <c:v>0.24394099999999999</c:v>
                </c:pt>
                <c:pt idx="55370">
                  <c:v>0.2439317</c:v>
                </c:pt>
                <c:pt idx="55371">
                  <c:v>0.24392230000000001</c:v>
                </c:pt>
                <c:pt idx="55372">
                  <c:v>0.24391299999999999</c:v>
                </c:pt>
                <c:pt idx="55373">
                  <c:v>0.2439037</c:v>
                </c:pt>
                <c:pt idx="55374">
                  <c:v>0.24389430000000001</c:v>
                </c:pt>
                <c:pt idx="55375">
                  <c:v>0.24388499999999999</c:v>
                </c:pt>
                <c:pt idx="55376">
                  <c:v>0.2438756</c:v>
                </c:pt>
                <c:pt idx="55377">
                  <c:v>0.24386630000000001</c:v>
                </c:pt>
                <c:pt idx="55378">
                  <c:v>0.24385689999999999</c:v>
                </c:pt>
                <c:pt idx="55379">
                  <c:v>0.2438476</c:v>
                </c:pt>
                <c:pt idx="55380">
                  <c:v>0.24383830000000001</c:v>
                </c:pt>
                <c:pt idx="55381">
                  <c:v>0.24382889999999999</c:v>
                </c:pt>
                <c:pt idx="55382">
                  <c:v>0.2438196</c:v>
                </c:pt>
                <c:pt idx="55383">
                  <c:v>0.2438102</c:v>
                </c:pt>
                <c:pt idx="55384">
                  <c:v>0.24380089999999999</c:v>
                </c:pt>
                <c:pt idx="55385">
                  <c:v>0.24379149999999999</c:v>
                </c:pt>
                <c:pt idx="55386">
                  <c:v>0.2437822</c:v>
                </c:pt>
                <c:pt idx="55387">
                  <c:v>0.24377280000000001</c:v>
                </c:pt>
                <c:pt idx="55388">
                  <c:v>0.24376349999999999</c:v>
                </c:pt>
                <c:pt idx="55389">
                  <c:v>0.2437542</c:v>
                </c:pt>
                <c:pt idx="55390">
                  <c:v>0.24374480000000001</c:v>
                </c:pt>
                <c:pt idx="55391">
                  <c:v>0.24373549999999999</c:v>
                </c:pt>
                <c:pt idx="55392">
                  <c:v>0.2437261</c:v>
                </c:pt>
                <c:pt idx="55393">
                  <c:v>0.24371680000000001</c:v>
                </c:pt>
                <c:pt idx="55394">
                  <c:v>0.24370739999999999</c:v>
                </c:pt>
                <c:pt idx="55395">
                  <c:v>0.2436981</c:v>
                </c:pt>
                <c:pt idx="55396">
                  <c:v>0.24368880000000001</c:v>
                </c:pt>
                <c:pt idx="55397">
                  <c:v>0.24367939999999999</c:v>
                </c:pt>
                <c:pt idx="55398">
                  <c:v>0.2436701</c:v>
                </c:pt>
                <c:pt idx="55399">
                  <c:v>0.24366070000000001</c:v>
                </c:pt>
                <c:pt idx="55400">
                  <c:v>0.24365139999999999</c:v>
                </c:pt>
                <c:pt idx="55401">
                  <c:v>0.243642</c:v>
                </c:pt>
                <c:pt idx="55402">
                  <c:v>0.24363270000000001</c:v>
                </c:pt>
                <c:pt idx="55403">
                  <c:v>0.24362339999999999</c:v>
                </c:pt>
                <c:pt idx="55404">
                  <c:v>0.243614</c:v>
                </c:pt>
                <c:pt idx="55405">
                  <c:v>0.24360470000000001</c:v>
                </c:pt>
                <c:pt idx="55406">
                  <c:v>0.24359529999999999</c:v>
                </c:pt>
                <c:pt idx="55407">
                  <c:v>0.243586</c:v>
                </c:pt>
                <c:pt idx="55408">
                  <c:v>0.2435766</c:v>
                </c:pt>
                <c:pt idx="55409">
                  <c:v>0.24356729999999999</c:v>
                </c:pt>
                <c:pt idx="55410">
                  <c:v>0.243558</c:v>
                </c:pt>
                <c:pt idx="55411">
                  <c:v>0.2435486</c:v>
                </c:pt>
                <c:pt idx="55412">
                  <c:v>0.24353929999999999</c:v>
                </c:pt>
                <c:pt idx="55413">
                  <c:v>0.24352989999999999</c:v>
                </c:pt>
                <c:pt idx="55414">
                  <c:v>0.2435206</c:v>
                </c:pt>
                <c:pt idx="55415">
                  <c:v>0.24351120000000001</c:v>
                </c:pt>
                <c:pt idx="55416">
                  <c:v>0.24350189999999999</c:v>
                </c:pt>
                <c:pt idx="55417">
                  <c:v>0.2434926</c:v>
                </c:pt>
                <c:pt idx="55418">
                  <c:v>0.24348320000000001</c:v>
                </c:pt>
                <c:pt idx="55419">
                  <c:v>0.24347389999999999</c:v>
                </c:pt>
                <c:pt idx="55420">
                  <c:v>0.2434645</c:v>
                </c:pt>
                <c:pt idx="55421">
                  <c:v>0.24345520000000001</c:v>
                </c:pt>
                <c:pt idx="55422">
                  <c:v>0.24344579999999999</c:v>
                </c:pt>
                <c:pt idx="55423">
                  <c:v>0.2434365</c:v>
                </c:pt>
                <c:pt idx="55424">
                  <c:v>0.24342720000000001</c:v>
                </c:pt>
                <c:pt idx="55425">
                  <c:v>0.24341779999999999</c:v>
                </c:pt>
                <c:pt idx="55426">
                  <c:v>0.2434085</c:v>
                </c:pt>
                <c:pt idx="55427">
                  <c:v>0.24339910000000001</c:v>
                </c:pt>
                <c:pt idx="55428">
                  <c:v>0.24338979999999999</c:v>
                </c:pt>
                <c:pt idx="55429">
                  <c:v>0.2433804</c:v>
                </c:pt>
                <c:pt idx="55430">
                  <c:v>0.24337110000000001</c:v>
                </c:pt>
                <c:pt idx="55431">
                  <c:v>0.24336179999999999</c:v>
                </c:pt>
                <c:pt idx="55432">
                  <c:v>0.2433524</c:v>
                </c:pt>
                <c:pt idx="55433">
                  <c:v>0.24334310000000001</c:v>
                </c:pt>
                <c:pt idx="55434">
                  <c:v>0.24333369999999999</c:v>
                </c:pt>
                <c:pt idx="55435">
                  <c:v>0.2433244</c:v>
                </c:pt>
                <c:pt idx="55436">
                  <c:v>0.243315</c:v>
                </c:pt>
                <c:pt idx="55437">
                  <c:v>0.24330570000000001</c:v>
                </c:pt>
                <c:pt idx="55438">
                  <c:v>0.2432964</c:v>
                </c:pt>
                <c:pt idx="55439">
                  <c:v>0.243287</c:v>
                </c:pt>
                <c:pt idx="55440">
                  <c:v>0.24327770000000001</c:v>
                </c:pt>
                <c:pt idx="55441">
                  <c:v>0.24326829999999999</c:v>
                </c:pt>
                <c:pt idx="55442">
                  <c:v>0.243259</c:v>
                </c:pt>
                <c:pt idx="55443">
                  <c:v>0.24324960000000001</c:v>
                </c:pt>
                <c:pt idx="55444">
                  <c:v>0.24324029999999999</c:v>
                </c:pt>
                <c:pt idx="55445">
                  <c:v>0.243231</c:v>
                </c:pt>
                <c:pt idx="55446">
                  <c:v>0.24322160000000001</c:v>
                </c:pt>
                <c:pt idx="55447">
                  <c:v>0.24321229999999999</c:v>
                </c:pt>
                <c:pt idx="55448">
                  <c:v>0.243203</c:v>
                </c:pt>
                <c:pt idx="55449">
                  <c:v>0.24319360000000001</c:v>
                </c:pt>
                <c:pt idx="55450">
                  <c:v>0.24318429999999999</c:v>
                </c:pt>
                <c:pt idx="55451">
                  <c:v>0.243175</c:v>
                </c:pt>
                <c:pt idx="55452">
                  <c:v>0.24316570000000001</c:v>
                </c:pt>
                <c:pt idx="55453">
                  <c:v>0.24315629999999999</c:v>
                </c:pt>
                <c:pt idx="55454">
                  <c:v>0.243147</c:v>
                </c:pt>
                <c:pt idx="55455">
                  <c:v>0.24313770000000001</c:v>
                </c:pt>
                <c:pt idx="55456">
                  <c:v>0.24312829999999999</c:v>
                </c:pt>
                <c:pt idx="55457">
                  <c:v>0.243119</c:v>
                </c:pt>
                <c:pt idx="55458">
                  <c:v>0.24310970000000001</c:v>
                </c:pt>
                <c:pt idx="55459">
                  <c:v>0.24310039999999999</c:v>
                </c:pt>
                <c:pt idx="55460">
                  <c:v>0.243091</c:v>
                </c:pt>
                <c:pt idx="55461">
                  <c:v>0.24308170000000001</c:v>
                </c:pt>
                <c:pt idx="55462">
                  <c:v>0.24307239999999999</c:v>
                </c:pt>
                <c:pt idx="55463">
                  <c:v>0.243063</c:v>
                </c:pt>
                <c:pt idx="55464">
                  <c:v>0.24305370000000001</c:v>
                </c:pt>
                <c:pt idx="55465">
                  <c:v>0.24304439999999999</c:v>
                </c:pt>
                <c:pt idx="55466">
                  <c:v>0.2430351</c:v>
                </c:pt>
                <c:pt idx="55467">
                  <c:v>0.24302570000000001</c:v>
                </c:pt>
                <c:pt idx="55468">
                  <c:v>0.24301639999999999</c:v>
                </c:pt>
                <c:pt idx="55469">
                  <c:v>0.2430071</c:v>
                </c:pt>
                <c:pt idx="55470">
                  <c:v>0.24299780000000001</c:v>
                </c:pt>
                <c:pt idx="55471">
                  <c:v>0.24298839999999999</c:v>
                </c:pt>
                <c:pt idx="55472">
                  <c:v>0.2429791</c:v>
                </c:pt>
                <c:pt idx="55473">
                  <c:v>0.24296980000000001</c:v>
                </c:pt>
                <c:pt idx="55474">
                  <c:v>0.24296039999999999</c:v>
                </c:pt>
                <c:pt idx="55475">
                  <c:v>0.2429511</c:v>
                </c:pt>
                <c:pt idx="55476">
                  <c:v>0.24294180000000001</c:v>
                </c:pt>
                <c:pt idx="55477">
                  <c:v>0.2429325</c:v>
                </c:pt>
                <c:pt idx="55478">
                  <c:v>0.24292320000000001</c:v>
                </c:pt>
                <c:pt idx="55479">
                  <c:v>0.24291380000000001</c:v>
                </c:pt>
                <c:pt idx="55480">
                  <c:v>0.2429045</c:v>
                </c:pt>
                <c:pt idx="55481">
                  <c:v>0.24289520000000001</c:v>
                </c:pt>
                <c:pt idx="55482">
                  <c:v>0.24288589999999999</c:v>
                </c:pt>
                <c:pt idx="55483">
                  <c:v>0.2428766</c:v>
                </c:pt>
                <c:pt idx="55484">
                  <c:v>0.24286730000000001</c:v>
                </c:pt>
                <c:pt idx="55485">
                  <c:v>0.24285799999999999</c:v>
                </c:pt>
                <c:pt idx="55486">
                  <c:v>0.2428486</c:v>
                </c:pt>
                <c:pt idx="55487">
                  <c:v>0.24283930000000001</c:v>
                </c:pt>
                <c:pt idx="55488">
                  <c:v>0.24282999999999999</c:v>
                </c:pt>
                <c:pt idx="55489">
                  <c:v>0.2428207</c:v>
                </c:pt>
                <c:pt idx="55490">
                  <c:v>0.24281140000000001</c:v>
                </c:pt>
                <c:pt idx="55491">
                  <c:v>0.24280209999999999</c:v>
                </c:pt>
                <c:pt idx="55492">
                  <c:v>0.2427928</c:v>
                </c:pt>
                <c:pt idx="55493">
                  <c:v>0.24278350000000001</c:v>
                </c:pt>
                <c:pt idx="55494">
                  <c:v>0.24277409999999999</c:v>
                </c:pt>
                <c:pt idx="55495">
                  <c:v>0.2427648</c:v>
                </c:pt>
                <c:pt idx="55496">
                  <c:v>0.24275550000000001</c:v>
                </c:pt>
                <c:pt idx="55497">
                  <c:v>0.2427462</c:v>
                </c:pt>
                <c:pt idx="55498">
                  <c:v>0.24273690000000001</c:v>
                </c:pt>
                <c:pt idx="55499">
                  <c:v>0.24272759999999999</c:v>
                </c:pt>
                <c:pt idx="55500">
                  <c:v>0.2427183</c:v>
                </c:pt>
                <c:pt idx="55501">
                  <c:v>0.24270900000000001</c:v>
                </c:pt>
                <c:pt idx="55502">
                  <c:v>0.24269969999999999</c:v>
                </c:pt>
                <c:pt idx="55503">
                  <c:v>0.2426904</c:v>
                </c:pt>
                <c:pt idx="55504">
                  <c:v>0.24268110000000001</c:v>
                </c:pt>
                <c:pt idx="55505">
                  <c:v>0.24267179999999999</c:v>
                </c:pt>
                <c:pt idx="55506">
                  <c:v>0.2426625</c:v>
                </c:pt>
                <c:pt idx="55507">
                  <c:v>0.24265320000000001</c:v>
                </c:pt>
                <c:pt idx="55508">
                  <c:v>0.2426439</c:v>
                </c:pt>
                <c:pt idx="55509">
                  <c:v>0.24263460000000001</c:v>
                </c:pt>
                <c:pt idx="55510">
                  <c:v>0.24262529999999999</c:v>
                </c:pt>
                <c:pt idx="55511">
                  <c:v>0.242616</c:v>
                </c:pt>
                <c:pt idx="55512">
                  <c:v>0.24260670000000001</c:v>
                </c:pt>
                <c:pt idx="55513">
                  <c:v>0.24259739999999999</c:v>
                </c:pt>
                <c:pt idx="55514">
                  <c:v>0.2425881</c:v>
                </c:pt>
                <c:pt idx="55515">
                  <c:v>0.24257880000000001</c:v>
                </c:pt>
                <c:pt idx="55516">
                  <c:v>0.24256949999999999</c:v>
                </c:pt>
                <c:pt idx="55517">
                  <c:v>0.2425602</c:v>
                </c:pt>
                <c:pt idx="55518">
                  <c:v>0.24255090000000001</c:v>
                </c:pt>
                <c:pt idx="55519">
                  <c:v>0.2425416</c:v>
                </c:pt>
                <c:pt idx="55520">
                  <c:v>0.24253240000000001</c:v>
                </c:pt>
                <c:pt idx="55521">
                  <c:v>0.24252309999999999</c:v>
                </c:pt>
                <c:pt idx="55522">
                  <c:v>0.2425138</c:v>
                </c:pt>
                <c:pt idx="55523">
                  <c:v>0.24250450000000001</c:v>
                </c:pt>
                <c:pt idx="55524">
                  <c:v>0.24249519999999999</c:v>
                </c:pt>
                <c:pt idx="55525">
                  <c:v>0.2424859</c:v>
                </c:pt>
                <c:pt idx="55526">
                  <c:v>0.24247669999999999</c:v>
                </c:pt>
                <c:pt idx="55527">
                  <c:v>0.2424674</c:v>
                </c:pt>
                <c:pt idx="55528">
                  <c:v>0.24245810000000001</c:v>
                </c:pt>
                <c:pt idx="55529">
                  <c:v>0.24244879999999999</c:v>
                </c:pt>
                <c:pt idx="55530">
                  <c:v>0.2424395</c:v>
                </c:pt>
                <c:pt idx="55531">
                  <c:v>0.24243020000000001</c:v>
                </c:pt>
                <c:pt idx="55532">
                  <c:v>0.242421</c:v>
                </c:pt>
                <c:pt idx="55533">
                  <c:v>0.24241170000000001</c:v>
                </c:pt>
                <c:pt idx="55534">
                  <c:v>0.24240239999999999</c:v>
                </c:pt>
                <c:pt idx="55535">
                  <c:v>0.2423931</c:v>
                </c:pt>
                <c:pt idx="55536">
                  <c:v>0.24238380000000001</c:v>
                </c:pt>
                <c:pt idx="55537">
                  <c:v>0.2423746</c:v>
                </c:pt>
                <c:pt idx="55538">
                  <c:v>0.24236530000000001</c:v>
                </c:pt>
                <c:pt idx="55539">
                  <c:v>0.24235599999999999</c:v>
                </c:pt>
                <c:pt idx="55540">
                  <c:v>0.2423467</c:v>
                </c:pt>
                <c:pt idx="55541">
                  <c:v>0.24233750000000001</c:v>
                </c:pt>
                <c:pt idx="55542">
                  <c:v>0.24232819999999999</c:v>
                </c:pt>
                <c:pt idx="55543">
                  <c:v>0.2423189</c:v>
                </c:pt>
                <c:pt idx="55544">
                  <c:v>0.24230969999999999</c:v>
                </c:pt>
                <c:pt idx="55545">
                  <c:v>0.2423004</c:v>
                </c:pt>
                <c:pt idx="55546">
                  <c:v>0.24229110000000001</c:v>
                </c:pt>
                <c:pt idx="55547">
                  <c:v>0.24228189999999999</c:v>
                </c:pt>
                <c:pt idx="55548">
                  <c:v>0.2422726</c:v>
                </c:pt>
                <c:pt idx="55549">
                  <c:v>0.24226329999999999</c:v>
                </c:pt>
                <c:pt idx="55550">
                  <c:v>0.2422541</c:v>
                </c:pt>
                <c:pt idx="55551">
                  <c:v>0.24224480000000001</c:v>
                </c:pt>
                <c:pt idx="55552">
                  <c:v>0.24223549999999999</c:v>
                </c:pt>
                <c:pt idx="55553">
                  <c:v>0.24222630000000001</c:v>
                </c:pt>
                <c:pt idx="55554">
                  <c:v>0.24221699999999999</c:v>
                </c:pt>
                <c:pt idx="55555">
                  <c:v>0.2422078</c:v>
                </c:pt>
                <c:pt idx="55556">
                  <c:v>0.24219850000000001</c:v>
                </c:pt>
                <c:pt idx="55557">
                  <c:v>0.24218919999999999</c:v>
                </c:pt>
                <c:pt idx="55558">
                  <c:v>0.24218000000000001</c:v>
                </c:pt>
                <c:pt idx="55559">
                  <c:v>0.24217069999999999</c:v>
                </c:pt>
                <c:pt idx="55560">
                  <c:v>0.2421615</c:v>
                </c:pt>
                <c:pt idx="55561">
                  <c:v>0.24215220000000001</c:v>
                </c:pt>
                <c:pt idx="55562">
                  <c:v>0.242143</c:v>
                </c:pt>
                <c:pt idx="55563">
                  <c:v>0.24213370000000001</c:v>
                </c:pt>
                <c:pt idx="55564">
                  <c:v>0.24212449999999999</c:v>
                </c:pt>
                <c:pt idx="55565">
                  <c:v>0.2421152</c:v>
                </c:pt>
                <c:pt idx="55566">
                  <c:v>0.24210599999999999</c:v>
                </c:pt>
                <c:pt idx="55567">
                  <c:v>0.2420967</c:v>
                </c:pt>
                <c:pt idx="55568">
                  <c:v>0.24208750000000001</c:v>
                </c:pt>
                <c:pt idx="55569">
                  <c:v>0.24207819999999999</c:v>
                </c:pt>
                <c:pt idx="55570">
                  <c:v>0.24206900000000001</c:v>
                </c:pt>
                <c:pt idx="55571">
                  <c:v>0.24205969999999999</c:v>
                </c:pt>
                <c:pt idx="55572">
                  <c:v>0.2420505</c:v>
                </c:pt>
                <c:pt idx="55573">
                  <c:v>0.24204120000000001</c:v>
                </c:pt>
                <c:pt idx="55574">
                  <c:v>0.242032</c:v>
                </c:pt>
                <c:pt idx="55575">
                  <c:v>0.24202280000000001</c:v>
                </c:pt>
                <c:pt idx="55576">
                  <c:v>0.24201349999999999</c:v>
                </c:pt>
                <c:pt idx="55577">
                  <c:v>0.24200430000000001</c:v>
                </c:pt>
                <c:pt idx="55578">
                  <c:v>0.24199509999999999</c:v>
                </c:pt>
                <c:pt idx="55579">
                  <c:v>0.2419858</c:v>
                </c:pt>
                <c:pt idx="55580">
                  <c:v>0.24197659999999999</c:v>
                </c:pt>
                <c:pt idx="55581">
                  <c:v>0.2419673</c:v>
                </c:pt>
                <c:pt idx="55582">
                  <c:v>0.24195810000000001</c:v>
                </c:pt>
                <c:pt idx="55583">
                  <c:v>0.24194889999999999</c:v>
                </c:pt>
                <c:pt idx="55584">
                  <c:v>0.2419396</c:v>
                </c:pt>
                <c:pt idx="55585">
                  <c:v>0.24193039999999999</c:v>
                </c:pt>
                <c:pt idx="55586">
                  <c:v>0.2419212</c:v>
                </c:pt>
                <c:pt idx="55587">
                  <c:v>0.24191190000000001</c:v>
                </c:pt>
                <c:pt idx="55588">
                  <c:v>0.2419027</c:v>
                </c:pt>
                <c:pt idx="55589">
                  <c:v>0.24189350000000001</c:v>
                </c:pt>
                <c:pt idx="55590">
                  <c:v>0.2418843</c:v>
                </c:pt>
                <c:pt idx="55591">
                  <c:v>0.24187500000000001</c:v>
                </c:pt>
                <c:pt idx="55592">
                  <c:v>0.24186579999999999</c:v>
                </c:pt>
                <c:pt idx="55593">
                  <c:v>0.2418566</c:v>
                </c:pt>
                <c:pt idx="55594">
                  <c:v>0.24184739999999999</c:v>
                </c:pt>
                <c:pt idx="55595">
                  <c:v>0.2418381</c:v>
                </c:pt>
                <c:pt idx="55596">
                  <c:v>0.24182890000000001</c:v>
                </c:pt>
                <c:pt idx="55597">
                  <c:v>0.2418197</c:v>
                </c:pt>
                <c:pt idx="55598">
                  <c:v>0.24181050000000001</c:v>
                </c:pt>
                <c:pt idx="55599">
                  <c:v>0.24180119999999999</c:v>
                </c:pt>
                <c:pt idx="55600">
                  <c:v>0.24179200000000001</c:v>
                </c:pt>
                <c:pt idx="55601">
                  <c:v>0.24178279999999999</c:v>
                </c:pt>
                <c:pt idx="55602">
                  <c:v>0.24177360000000001</c:v>
                </c:pt>
                <c:pt idx="55603">
                  <c:v>0.24176439999999999</c:v>
                </c:pt>
                <c:pt idx="55604">
                  <c:v>0.2417552</c:v>
                </c:pt>
                <c:pt idx="55605">
                  <c:v>0.24174599999999999</c:v>
                </c:pt>
                <c:pt idx="55606">
                  <c:v>0.2417368</c:v>
                </c:pt>
                <c:pt idx="55607">
                  <c:v>0.24172759999999999</c:v>
                </c:pt>
                <c:pt idx="55608">
                  <c:v>0.2417184</c:v>
                </c:pt>
                <c:pt idx="55609">
                  <c:v>0.24170920000000001</c:v>
                </c:pt>
                <c:pt idx="55610">
                  <c:v>0.2416999</c:v>
                </c:pt>
                <c:pt idx="55611">
                  <c:v>0.24169070000000001</c:v>
                </c:pt>
                <c:pt idx="55612">
                  <c:v>0.24168149999999999</c:v>
                </c:pt>
                <c:pt idx="55613">
                  <c:v>0.24167230000000001</c:v>
                </c:pt>
                <c:pt idx="55614">
                  <c:v>0.24166309999999999</c:v>
                </c:pt>
                <c:pt idx="55615">
                  <c:v>0.2416539</c:v>
                </c:pt>
                <c:pt idx="55616">
                  <c:v>0.24164469999999999</c:v>
                </c:pt>
                <c:pt idx="55617">
                  <c:v>0.2416355</c:v>
                </c:pt>
                <c:pt idx="55618">
                  <c:v>0.24162629999999999</c:v>
                </c:pt>
                <c:pt idx="55619">
                  <c:v>0.2416171</c:v>
                </c:pt>
                <c:pt idx="55620">
                  <c:v>0.24160789999999999</c:v>
                </c:pt>
                <c:pt idx="55621">
                  <c:v>0.2415988</c:v>
                </c:pt>
                <c:pt idx="55622">
                  <c:v>0.24158959999999999</c:v>
                </c:pt>
                <c:pt idx="55623">
                  <c:v>0.2415804</c:v>
                </c:pt>
                <c:pt idx="55624">
                  <c:v>0.24157120000000001</c:v>
                </c:pt>
                <c:pt idx="55625">
                  <c:v>0.241562</c:v>
                </c:pt>
                <c:pt idx="55626">
                  <c:v>0.24155280000000001</c:v>
                </c:pt>
                <c:pt idx="55627">
                  <c:v>0.2415436</c:v>
                </c:pt>
                <c:pt idx="55628">
                  <c:v>0.24153440000000001</c:v>
                </c:pt>
                <c:pt idx="55629">
                  <c:v>0.2415252</c:v>
                </c:pt>
                <c:pt idx="55630">
                  <c:v>0.24151610000000001</c:v>
                </c:pt>
                <c:pt idx="55631">
                  <c:v>0.2415069</c:v>
                </c:pt>
                <c:pt idx="55632">
                  <c:v>0.24149770000000001</c:v>
                </c:pt>
                <c:pt idx="55633">
                  <c:v>0.24148849999999999</c:v>
                </c:pt>
                <c:pt idx="55634">
                  <c:v>0.24147930000000001</c:v>
                </c:pt>
                <c:pt idx="55635">
                  <c:v>0.2414702</c:v>
                </c:pt>
                <c:pt idx="55636">
                  <c:v>0.24146100000000001</c:v>
                </c:pt>
                <c:pt idx="55637">
                  <c:v>0.24145179999999999</c:v>
                </c:pt>
                <c:pt idx="55638">
                  <c:v>0.24144260000000001</c:v>
                </c:pt>
                <c:pt idx="55639">
                  <c:v>0.24143339999999999</c:v>
                </c:pt>
                <c:pt idx="55640">
                  <c:v>0.24142430000000001</c:v>
                </c:pt>
                <c:pt idx="55641">
                  <c:v>0.24141509999999999</c:v>
                </c:pt>
                <c:pt idx="55642">
                  <c:v>0.24140590000000001</c:v>
                </c:pt>
                <c:pt idx="55643">
                  <c:v>0.24139679999999999</c:v>
                </c:pt>
                <c:pt idx="55644">
                  <c:v>0.24138760000000001</c:v>
                </c:pt>
                <c:pt idx="55645">
                  <c:v>0.24137839999999999</c:v>
                </c:pt>
                <c:pt idx="55646">
                  <c:v>0.24136930000000001</c:v>
                </c:pt>
                <c:pt idx="55647">
                  <c:v>0.24136009999999999</c:v>
                </c:pt>
                <c:pt idx="55648">
                  <c:v>0.24135090000000001</c:v>
                </c:pt>
                <c:pt idx="55649">
                  <c:v>0.2413418</c:v>
                </c:pt>
                <c:pt idx="55650">
                  <c:v>0.24133260000000001</c:v>
                </c:pt>
                <c:pt idx="55651">
                  <c:v>0.24132339999999999</c:v>
                </c:pt>
                <c:pt idx="55652">
                  <c:v>0.24131430000000001</c:v>
                </c:pt>
                <c:pt idx="55653">
                  <c:v>0.24130509999999999</c:v>
                </c:pt>
                <c:pt idx="55654">
                  <c:v>0.24129590000000001</c:v>
                </c:pt>
                <c:pt idx="55655">
                  <c:v>0.2412868</c:v>
                </c:pt>
                <c:pt idx="55656">
                  <c:v>0.24127760000000001</c:v>
                </c:pt>
                <c:pt idx="55657">
                  <c:v>0.2412685</c:v>
                </c:pt>
                <c:pt idx="55658">
                  <c:v>0.24125940000000001</c:v>
                </c:pt>
                <c:pt idx="55659">
                  <c:v>0.2412502</c:v>
                </c:pt>
                <c:pt idx="55660">
                  <c:v>0.24124110000000001</c:v>
                </c:pt>
                <c:pt idx="55661">
                  <c:v>0.2412319</c:v>
                </c:pt>
                <c:pt idx="55662">
                  <c:v>0.24122279999999999</c:v>
                </c:pt>
                <c:pt idx="55663">
                  <c:v>0.2412136</c:v>
                </c:pt>
                <c:pt idx="55664">
                  <c:v>0.24120449999999999</c:v>
                </c:pt>
                <c:pt idx="55665">
                  <c:v>0.2411953</c:v>
                </c:pt>
                <c:pt idx="55666">
                  <c:v>0.24118619999999999</c:v>
                </c:pt>
                <c:pt idx="55667">
                  <c:v>0.241177</c:v>
                </c:pt>
                <c:pt idx="55668">
                  <c:v>0.24116789999999999</c:v>
                </c:pt>
                <c:pt idx="55669">
                  <c:v>0.2411587</c:v>
                </c:pt>
                <c:pt idx="55670">
                  <c:v>0.24114959999999999</c:v>
                </c:pt>
                <c:pt idx="55671">
                  <c:v>0.24114050000000001</c:v>
                </c:pt>
                <c:pt idx="55672">
                  <c:v>0.24113129999999999</c:v>
                </c:pt>
                <c:pt idx="55673">
                  <c:v>0.24112220000000001</c:v>
                </c:pt>
                <c:pt idx="55674">
                  <c:v>0.2411131</c:v>
                </c:pt>
                <c:pt idx="55675">
                  <c:v>0.24110390000000001</c:v>
                </c:pt>
                <c:pt idx="55676">
                  <c:v>0.2410948</c:v>
                </c:pt>
                <c:pt idx="55677">
                  <c:v>0.24108560000000001</c:v>
                </c:pt>
                <c:pt idx="55678">
                  <c:v>0.2410765</c:v>
                </c:pt>
                <c:pt idx="55679">
                  <c:v>0.24106739999999999</c:v>
                </c:pt>
                <c:pt idx="55680">
                  <c:v>0.2410582</c:v>
                </c:pt>
                <c:pt idx="55681">
                  <c:v>0.24104909999999999</c:v>
                </c:pt>
                <c:pt idx="55682">
                  <c:v>0.24104</c:v>
                </c:pt>
                <c:pt idx="55683">
                  <c:v>0.24103089999999999</c:v>
                </c:pt>
                <c:pt idx="55684">
                  <c:v>0.24102180000000001</c:v>
                </c:pt>
                <c:pt idx="55685">
                  <c:v>0.24101259999999999</c:v>
                </c:pt>
                <c:pt idx="55686">
                  <c:v>0.24100350000000001</c:v>
                </c:pt>
                <c:pt idx="55687">
                  <c:v>0.2409944</c:v>
                </c:pt>
                <c:pt idx="55688">
                  <c:v>0.24098530000000001</c:v>
                </c:pt>
                <c:pt idx="55689">
                  <c:v>0.2409762</c:v>
                </c:pt>
                <c:pt idx="55690">
                  <c:v>0.24096699999999999</c:v>
                </c:pt>
                <c:pt idx="55691">
                  <c:v>0.2409579</c:v>
                </c:pt>
                <c:pt idx="55692">
                  <c:v>0.24094879999999999</c:v>
                </c:pt>
                <c:pt idx="55693">
                  <c:v>0.24093970000000001</c:v>
                </c:pt>
                <c:pt idx="55694">
                  <c:v>0.24093059999999999</c:v>
                </c:pt>
                <c:pt idx="55695">
                  <c:v>0.24092150000000001</c:v>
                </c:pt>
                <c:pt idx="55696">
                  <c:v>0.2409124</c:v>
                </c:pt>
                <c:pt idx="55697">
                  <c:v>0.24090329999999999</c:v>
                </c:pt>
                <c:pt idx="55698">
                  <c:v>0.2408942</c:v>
                </c:pt>
                <c:pt idx="55699">
                  <c:v>0.24088499999999999</c:v>
                </c:pt>
                <c:pt idx="55700">
                  <c:v>0.2408759</c:v>
                </c:pt>
                <c:pt idx="55701">
                  <c:v>0.24086679999999999</c:v>
                </c:pt>
                <c:pt idx="55702">
                  <c:v>0.24085770000000001</c:v>
                </c:pt>
                <c:pt idx="55703">
                  <c:v>0.2408486</c:v>
                </c:pt>
                <c:pt idx="55704">
                  <c:v>0.24083950000000001</c:v>
                </c:pt>
                <c:pt idx="55705">
                  <c:v>0.2408304</c:v>
                </c:pt>
                <c:pt idx="55706">
                  <c:v>0.24082129999999999</c:v>
                </c:pt>
                <c:pt idx="55707">
                  <c:v>0.2408122</c:v>
                </c:pt>
                <c:pt idx="55708">
                  <c:v>0.24080309999999999</c:v>
                </c:pt>
                <c:pt idx="55709">
                  <c:v>0.24079400000000001</c:v>
                </c:pt>
                <c:pt idx="55710">
                  <c:v>0.240785</c:v>
                </c:pt>
                <c:pt idx="55711">
                  <c:v>0.24077589999999999</c:v>
                </c:pt>
                <c:pt idx="55712">
                  <c:v>0.2407668</c:v>
                </c:pt>
                <c:pt idx="55713">
                  <c:v>0.24075769999999999</c:v>
                </c:pt>
                <c:pt idx="55714">
                  <c:v>0.24074860000000001</c:v>
                </c:pt>
                <c:pt idx="55715">
                  <c:v>0.2407395</c:v>
                </c:pt>
                <c:pt idx="55716">
                  <c:v>0.24073040000000001</c:v>
                </c:pt>
                <c:pt idx="55717">
                  <c:v>0.2407213</c:v>
                </c:pt>
                <c:pt idx="55718">
                  <c:v>0.24071219999999999</c:v>
                </c:pt>
                <c:pt idx="55719">
                  <c:v>0.24070320000000001</c:v>
                </c:pt>
                <c:pt idx="55720">
                  <c:v>0.24069409999999999</c:v>
                </c:pt>
                <c:pt idx="55721">
                  <c:v>0.24068500000000001</c:v>
                </c:pt>
                <c:pt idx="55722">
                  <c:v>0.2406759</c:v>
                </c:pt>
                <c:pt idx="55723">
                  <c:v>0.24066689999999999</c:v>
                </c:pt>
                <c:pt idx="55724">
                  <c:v>0.24065780000000001</c:v>
                </c:pt>
                <c:pt idx="55725">
                  <c:v>0.24064869999999999</c:v>
                </c:pt>
                <c:pt idx="55726">
                  <c:v>0.24063960000000001</c:v>
                </c:pt>
                <c:pt idx="55727">
                  <c:v>0.2406306</c:v>
                </c:pt>
                <c:pt idx="55728">
                  <c:v>0.24062149999999999</c:v>
                </c:pt>
                <c:pt idx="55729">
                  <c:v>0.2406124</c:v>
                </c:pt>
                <c:pt idx="55730">
                  <c:v>0.24060329999999999</c:v>
                </c:pt>
                <c:pt idx="55731">
                  <c:v>0.24059430000000001</c:v>
                </c:pt>
                <c:pt idx="55732">
                  <c:v>0.2405852</c:v>
                </c:pt>
                <c:pt idx="55733">
                  <c:v>0.24057619999999999</c:v>
                </c:pt>
                <c:pt idx="55734">
                  <c:v>0.24056710000000001</c:v>
                </c:pt>
                <c:pt idx="55735">
                  <c:v>0.24055799999999999</c:v>
                </c:pt>
                <c:pt idx="55736">
                  <c:v>0.24054900000000001</c:v>
                </c:pt>
                <c:pt idx="55737">
                  <c:v>0.2405399</c:v>
                </c:pt>
                <c:pt idx="55738">
                  <c:v>0.24053089999999999</c:v>
                </c:pt>
                <c:pt idx="55739">
                  <c:v>0.24052180000000001</c:v>
                </c:pt>
                <c:pt idx="55740">
                  <c:v>0.2405127</c:v>
                </c:pt>
                <c:pt idx="55741">
                  <c:v>0.24050369999999999</c:v>
                </c:pt>
                <c:pt idx="55742">
                  <c:v>0.2404946</c:v>
                </c:pt>
                <c:pt idx="55743">
                  <c:v>0.24048559999999999</c:v>
                </c:pt>
                <c:pt idx="55744">
                  <c:v>0.24047650000000001</c:v>
                </c:pt>
                <c:pt idx="55745">
                  <c:v>0.2404675</c:v>
                </c:pt>
                <c:pt idx="55746">
                  <c:v>0.24045839999999999</c:v>
                </c:pt>
                <c:pt idx="55747">
                  <c:v>0.24044940000000001</c:v>
                </c:pt>
                <c:pt idx="55748">
                  <c:v>0.2404404</c:v>
                </c:pt>
                <c:pt idx="55749">
                  <c:v>0.24043129999999999</c:v>
                </c:pt>
                <c:pt idx="55750">
                  <c:v>0.24042230000000001</c:v>
                </c:pt>
                <c:pt idx="55751">
                  <c:v>0.24041319999999999</c:v>
                </c:pt>
                <c:pt idx="55752">
                  <c:v>0.24040420000000001</c:v>
                </c:pt>
                <c:pt idx="55753">
                  <c:v>0.2403951</c:v>
                </c:pt>
                <c:pt idx="55754">
                  <c:v>0.24038609999999999</c:v>
                </c:pt>
                <c:pt idx="55755">
                  <c:v>0.24037710000000001</c:v>
                </c:pt>
                <c:pt idx="55756">
                  <c:v>0.240368</c:v>
                </c:pt>
                <c:pt idx="55757">
                  <c:v>0.24035899999999999</c:v>
                </c:pt>
                <c:pt idx="55758">
                  <c:v>0.24035000000000001</c:v>
                </c:pt>
                <c:pt idx="55759">
                  <c:v>0.2403409</c:v>
                </c:pt>
                <c:pt idx="55760">
                  <c:v>0.24033189999999999</c:v>
                </c:pt>
                <c:pt idx="55761">
                  <c:v>0.24032290000000001</c:v>
                </c:pt>
                <c:pt idx="55762">
                  <c:v>0.24031379999999999</c:v>
                </c:pt>
                <c:pt idx="55763">
                  <c:v>0.24030480000000001</c:v>
                </c:pt>
                <c:pt idx="55764">
                  <c:v>0.2402958</c:v>
                </c:pt>
                <c:pt idx="55765">
                  <c:v>0.24028679999999999</c:v>
                </c:pt>
                <c:pt idx="55766">
                  <c:v>0.24027770000000001</c:v>
                </c:pt>
                <c:pt idx="55767">
                  <c:v>0.2402687</c:v>
                </c:pt>
                <c:pt idx="55768">
                  <c:v>0.24025969999999999</c:v>
                </c:pt>
                <c:pt idx="55769">
                  <c:v>0.24025070000000001</c:v>
                </c:pt>
                <c:pt idx="55770">
                  <c:v>0.2402417</c:v>
                </c:pt>
                <c:pt idx="55771">
                  <c:v>0.24023259999999999</c:v>
                </c:pt>
                <c:pt idx="55772">
                  <c:v>0.24022360000000001</c:v>
                </c:pt>
                <c:pt idx="55773">
                  <c:v>0.2402146</c:v>
                </c:pt>
                <c:pt idx="55774">
                  <c:v>0.24020559999999999</c:v>
                </c:pt>
                <c:pt idx="55775">
                  <c:v>0.24019660000000001</c:v>
                </c:pt>
                <c:pt idx="55776">
                  <c:v>0.2401876</c:v>
                </c:pt>
                <c:pt idx="55777">
                  <c:v>0.24017859999999999</c:v>
                </c:pt>
                <c:pt idx="55778">
                  <c:v>0.24016950000000001</c:v>
                </c:pt>
                <c:pt idx="55779">
                  <c:v>0.2401605</c:v>
                </c:pt>
                <c:pt idx="55780">
                  <c:v>0.24015149999999999</c:v>
                </c:pt>
                <c:pt idx="55781">
                  <c:v>0.24014250000000001</c:v>
                </c:pt>
                <c:pt idx="55782">
                  <c:v>0.2401335</c:v>
                </c:pt>
                <c:pt idx="55783">
                  <c:v>0.24012449999999999</c:v>
                </c:pt>
                <c:pt idx="55784">
                  <c:v>0.24011550000000001</c:v>
                </c:pt>
                <c:pt idx="55785">
                  <c:v>0.2401065</c:v>
                </c:pt>
                <c:pt idx="55786">
                  <c:v>0.24009749999999999</c:v>
                </c:pt>
                <c:pt idx="55787">
                  <c:v>0.24008850000000001</c:v>
                </c:pt>
                <c:pt idx="55788">
                  <c:v>0.2400795</c:v>
                </c:pt>
                <c:pt idx="55789">
                  <c:v>0.24007049999999999</c:v>
                </c:pt>
                <c:pt idx="55790">
                  <c:v>0.24006150000000001</c:v>
                </c:pt>
                <c:pt idx="55791">
                  <c:v>0.2400526</c:v>
                </c:pt>
                <c:pt idx="55792">
                  <c:v>0.2400436</c:v>
                </c:pt>
                <c:pt idx="55793">
                  <c:v>0.24003459999999999</c:v>
                </c:pt>
                <c:pt idx="55794">
                  <c:v>0.24002560000000001</c:v>
                </c:pt>
                <c:pt idx="55795">
                  <c:v>0.2400166</c:v>
                </c:pt>
                <c:pt idx="55796">
                  <c:v>0.24000759999999999</c:v>
                </c:pt>
                <c:pt idx="55797">
                  <c:v>0.23999860000000001</c:v>
                </c:pt>
                <c:pt idx="55798">
                  <c:v>0.2399897</c:v>
                </c:pt>
                <c:pt idx="55799">
                  <c:v>0.23998069999999999</c:v>
                </c:pt>
                <c:pt idx="55800">
                  <c:v>0.23997170000000001</c:v>
                </c:pt>
                <c:pt idx="55801">
                  <c:v>0.23996190000000001</c:v>
                </c:pt>
                <c:pt idx="55802">
                  <c:v>0.2399519</c:v>
                </c:pt>
                <c:pt idx="55803">
                  <c:v>0.23994190000000001</c:v>
                </c:pt>
                <c:pt idx="55804">
                  <c:v>0.2399319</c:v>
                </c:pt>
                <c:pt idx="55805">
                  <c:v>0.23992169999999999</c:v>
                </c:pt>
                <c:pt idx="55806">
                  <c:v>0.2399115</c:v>
                </c:pt>
                <c:pt idx="55807">
                  <c:v>0.23990130000000001</c:v>
                </c:pt>
                <c:pt idx="55808">
                  <c:v>0.23989099999999999</c:v>
                </c:pt>
                <c:pt idx="55809">
                  <c:v>0.2398807</c:v>
                </c:pt>
                <c:pt idx="55810">
                  <c:v>0.23987030000000001</c:v>
                </c:pt>
                <c:pt idx="55811">
                  <c:v>0.23985989999999999</c:v>
                </c:pt>
                <c:pt idx="55812">
                  <c:v>0.23984939999999999</c:v>
                </c:pt>
                <c:pt idx="55813">
                  <c:v>0.23983889999999999</c:v>
                </c:pt>
                <c:pt idx="55814">
                  <c:v>0.2398284</c:v>
                </c:pt>
                <c:pt idx="55815">
                  <c:v>0.2398178</c:v>
                </c:pt>
                <c:pt idx="55816">
                  <c:v>0.2398073</c:v>
                </c:pt>
                <c:pt idx="55817">
                  <c:v>0.2397967</c:v>
                </c:pt>
                <c:pt idx="55818">
                  <c:v>0.239786</c:v>
                </c:pt>
                <c:pt idx="55819">
                  <c:v>0.2397753</c:v>
                </c:pt>
                <c:pt idx="55820">
                  <c:v>0.23976459999999999</c:v>
                </c:pt>
                <c:pt idx="55821">
                  <c:v>0.23975389999999999</c:v>
                </c:pt>
                <c:pt idx="55822">
                  <c:v>0.23974319999999999</c:v>
                </c:pt>
                <c:pt idx="55823">
                  <c:v>0.23973240000000001</c:v>
                </c:pt>
                <c:pt idx="55824">
                  <c:v>0.23972160000000001</c:v>
                </c:pt>
                <c:pt idx="55825">
                  <c:v>0.2397108</c:v>
                </c:pt>
                <c:pt idx="55826">
                  <c:v>0.23969989999999999</c:v>
                </c:pt>
                <c:pt idx="55827">
                  <c:v>0.23968900000000001</c:v>
                </c:pt>
                <c:pt idx="55828">
                  <c:v>0.23967810000000001</c:v>
                </c:pt>
                <c:pt idx="55829">
                  <c:v>0.2396672</c:v>
                </c:pt>
                <c:pt idx="55830">
                  <c:v>0.23965629999999999</c:v>
                </c:pt>
                <c:pt idx="55831">
                  <c:v>0.23964530000000001</c:v>
                </c:pt>
                <c:pt idx="55832">
                  <c:v>0.2396344</c:v>
                </c:pt>
                <c:pt idx="55833">
                  <c:v>0.23962339999999999</c:v>
                </c:pt>
                <c:pt idx="55834">
                  <c:v>0.2396124</c:v>
                </c:pt>
                <c:pt idx="55835">
                  <c:v>0.23960129999999999</c:v>
                </c:pt>
                <c:pt idx="55836">
                  <c:v>0.23959030000000001</c:v>
                </c:pt>
                <c:pt idx="55837">
                  <c:v>0.23957919999999999</c:v>
                </c:pt>
                <c:pt idx="55838">
                  <c:v>0.23956810000000001</c:v>
                </c:pt>
                <c:pt idx="55839">
                  <c:v>0.23955699999999999</c:v>
                </c:pt>
                <c:pt idx="55840">
                  <c:v>0.23954590000000001</c:v>
                </c:pt>
                <c:pt idx="55841">
                  <c:v>0.23953479999999999</c:v>
                </c:pt>
                <c:pt idx="55842">
                  <c:v>0.2395236</c:v>
                </c:pt>
                <c:pt idx="55843">
                  <c:v>0.23951239999999999</c:v>
                </c:pt>
                <c:pt idx="55844">
                  <c:v>0.2395012</c:v>
                </c:pt>
                <c:pt idx="55845">
                  <c:v>0.23949000000000001</c:v>
                </c:pt>
                <c:pt idx="55846">
                  <c:v>0.23947879999999999</c:v>
                </c:pt>
                <c:pt idx="55847">
                  <c:v>0.2394676</c:v>
                </c:pt>
                <c:pt idx="55848">
                  <c:v>0.23945630000000001</c:v>
                </c:pt>
                <c:pt idx="55849">
                  <c:v>0.23944499999999999</c:v>
                </c:pt>
                <c:pt idx="55850">
                  <c:v>0.2394338</c:v>
                </c:pt>
                <c:pt idx="55851">
                  <c:v>0.23942250000000001</c:v>
                </c:pt>
                <c:pt idx="55852">
                  <c:v>0.23941119999999999</c:v>
                </c:pt>
                <c:pt idx="55853">
                  <c:v>0.2393998</c:v>
                </c:pt>
                <c:pt idx="55854">
                  <c:v>0.2393885</c:v>
                </c:pt>
                <c:pt idx="55855">
                  <c:v>0.23937710000000001</c:v>
                </c:pt>
                <c:pt idx="55856">
                  <c:v>0.23936579999999999</c:v>
                </c:pt>
                <c:pt idx="55857">
                  <c:v>0.23935439999999999</c:v>
                </c:pt>
                <c:pt idx="55858">
                  <c:v>0.239343</c:v>
                </c:pt>
                <c:pt idx="55859">
                  <c:v>0.23933160000000001</c:v>
                </c:pt>
                <c:pt idx="55860">
                  <c:v>0.23932020000000001</c:v>
                </c:pt>
                <c:pt idx="55861">
                  <c:v>0.23930870000000001</c:v>
                </c:pt>
                <c:pt idx="55862">
                  <c:v>0.23929729999999999</c:v>
                </c:pt>
                <c:pt idx="55863">
                  <c:v>0.23928579999999999</c:v>
                </c:pt>
                <c:pt idx="55864">
                  <c:v>0.2392744</c:v>
                </c:pt>
                <c:pt idx="55865">
                  <c:v>0.2392629</c:v>
                </c:pt>
                <c:pt idx="55866">
                  <c:v>0.2392514</c:v>
                </c:pt>
                <c:pt idx="55867">
                  <c:v>0.23923990000000001</c:v>
                </c:pt>
                <c:pt idx="55868">
                  <c:v>0.2392283</c:v>
                </c:pt>
                <c:pt idx="55869">
                  <c:v>0.23921680000000001</c:v>
                </c:pt>
                <c:pt idx="55870">
                  <c:v>0.23920530000000001</c:v>
                </c:pt>
                <c:pt idx="55871">
                  <c:v>0.23919370000000001</c:v>
                </c:pt>
                <c:pt idx="55872">
                  <c:v>0.23918210000000001</c:v>
                </c:pt>
                <c:pt idx="55873">
                  <c:v>0.23917060000000001</c:v>
                </c:pt>
                <c:pt idx="55874">
                  <c:v>0.23915900000000001</c:v>
                </c:pt>
                <c:pt idx="55875">
                  <c:v>0.23914740000000001</c:v>
                </c:pt>
                <c:pt idx="55876">
                  <c:v>0.23913570000000001</c:v>
                </c:pt>
                <c:pt idx="55877">
                  <c:v>0.23912410000000001</c:v>
                </c:pt>
                <c:pt idx="55878">
                  <c:v>0.23911250000000001</c:v>
                </c:pt>
                <c:pt idx="55879">
                  <c:v>0.2391008</c:v>
                </c:pt>
                <c:pt idx="55880">
                  <c:v>0.2390892</c:v>
                </c:pt>
                <c:pt idx="55881">
                  <c:v>0.2390775</c:v>
                </c:pt>
                <c:pt idx="55882">
                  <c:v>0.23906579999999999</c:v>
                </c:pt>
                <c:pt idx="55883">
                  <c:v>0.23905409999999999</c:v>
                </c:pt>
                <c:pt idx="55884">
                  <c:v>0.23904239999999999</c:v>
                </c:pt>
                <c:pt idx="55885">
                  <c:v>0.23903070000000001</c:v>
                </c:pt>
                <c:pt idx="55886">
                  <c:v>0.23901900000000001</c:v>
                </c:pt>
                <c:pt idx="55887">
                  <c:v>0.23900730000000001</c:v>
                </c:pt>
                <c:pt idx="55888">
                  <c:v>0.2389956</c:v>
                </c:pt>
                <c:pt idx="55889">
                  <c:v>0.2389838</c:v>
                </c:pt>
                <c:pt idx="55890">
                  <c:v>0.23897209999999999</c:v>
                </c:pt>
                <c:pt idx="55891">
                  <c:v>0.23896029999999999</c:v>
                </c:pt>
                <c:pt idx="55892">
                  <c:v>0.23894850000000001</c:v>
                </c:pt>
                <c:pt idx="55893">
                  <c:v>0.2389367</c:v>
                </c:pt>
                <c:pt idx="55894">
                  <c:v>0.2389249</c:v>
                </c:pt>
                <c:pt idx="55895">
                  <c:v>0.23891309999999999</c:v>
                </c:pt>
                <c:pt idx="55896">
                  <c:v>0.23890130000000001</c:v>
                </c:pt>
                <c:pt idx="55897">
                  <c:v>0.2388895</c:v>
                </c:pt>
                <c:pt idx="55898">
                  <c:v>0.2388776</c:v>
                </c:pt>
                <c:pt idx="55899">
                  <c:v>0.23886579999999999</c:v>
                </c:pt>
                <c:pt idx="55900">
                  <c:v>0.23885390000000001</c:v>
                </c:pt>
                <c:pt idx="55901">
                  <c:v>0.2388421</c:v>
                </c:pt>
                <c:pt idx="55902">
                  <c:v>0.23883019999999999</c:v>
                </c:pt>
                <c:pt idx="55903">
                  <c:v>0.23881830000000001</c:v>
                </c:pt>
                <c:pt idx="55904">
                  <c:v>0.2388064</c:v>
                </c:pt>
                <c:pt idx="55905">
                  <c:v>0.2387946</c:v>
                </c:pt>
                <c:pt idx="55906">
                  <c:v>0.23878260000000001</c:v>
                </c:pt>
                <c:pt idx="55907">
                  <c:v>0.2387707</c:v>
                </c:pt>
                <c:pt idx="55908">
                  <c:v>0.23875879999999999</c:v>
                </c:pt>
                <c:pt idx="55909">
                  <c:v>0.23874690000000001</c:v>
                </c:pt>
                <c:pt idx="55910">
                  <c:v>0.2387349</c:v>
                </c:pt>
                <c:pt idx="55911">
                  <c:v>0.23872299999999999</c:v>
                </c:pt>
                <c:pt idx="55912">
                  <c:v>0.23871100000000001</c:v>
                </c:pt>
                <c:pt idx="55913">
                  <c:v>0.2386991</c:v>
                </c:pt>
                <c:pt idx="55914">
                  <c:v>0.23868710000000001</c:v>
                </c:pt>
                <c:pt idx="55915">
                  <c:v>0.2386751</c:v>
                </c:pt>
                <c:pt idx="55916">
                  <c:v>0.23866319999999999</c:v>
                </c:pt>
                <c:pt idx="55917">
                  <c:v>0.23865120000000001</c:v>
                </c:pt>
                <c:pt idx="55918">
                  <c:v>0.2386392</c:v>
                </c:pt>
                <c:pt idx="55919">
                  <c:v>0.23862720000000001</c:v>
                </c:pt>
                <c:pt idx="55920">
                  <c:v>0.2386151</c:v>
                </c:pt>
                <c:pt idx="55921">
                  <c:v>0.23860310000000001</c:v>
                </c:pt>
                <c:pt idx="55922">
                  <c:v>0.2385911</c:v>
                </c:pt>
                <c:pt idx="55923">
                  <c:v>0.23857900000000001</c:v>
                </c:pt>
                <c:pt idx="55924">
                  <c:v>0.238567</c:v>
                </c:pt>
                <c:pt idx="55925">
                  <c:v>0.23855489999999999</c:v>
                </c:pt>
                <c:pt idx="55926">
                  <c:v>0.2385428</c:v>
                </c:pt>
                <c:pt idx="55927">
                  <c:v>0.23853079999999999</c:v>
                </c:pt>
                <c:pt idx="55928">
                  <c:v>0.2385187</c:v>
                </c:pt>
                <c:pt idx="55929">
                  <c:v>0.23850660000000001</c:v>
                </c:pt>
                <c:pt idx="55930">
                  <c:v>0.2384945</c:v>
                </c:pt>
                <c:pt idx="55931">
                  <c:v>0.23848240000000001</c:v>
                </c:pt>
                <c:pt idx="55932">
                  <c:v>0.2384703</c:v>
                </c:pt>
                <c:pt idx="55933">
                  <c:v>0.23845820000000001</c:v>
                </c:pt>
                <c:pt idx="55934">
                  <c:v>0.23844609999999999</c:v>
                </c:pt>
                <c:pt idx="55935">
                  <c:v>0.23843400000000001</c:v>
                </c:pt>
                <c:pt idx="55936">
                  <c:v>0.23842179999999999</c:v>
                </c:pt>
                <c:pt idx="55937">
                  <c:v>0.2384097</c:v>
                </c:pt>
                <c:pt idx="55938">
                  <c:v>0.23839750000000001</c:v>
                </c:pt>
                <c:pt idx="55939">
                  <c:v>0.2383854</c:v>
                </c:pt>
                <c:pt idx="55940">
                  <c:v>0.23837320000000001</c:v>
                </c:pt>
                <c:pt idx="55941">
                  <c:v>0.23836099999999999</c:v>
                </c:pt>
                <c:pt idx="55942">
                  <c:v>0.2383489</c:v>
                </c:pt>
                <c:pt idx="55943">
                  <c:v>0.23833670000000001</c:v>
                </c:pt>
                <c:pt idx="55944">
                  <c:v>0.23832449999999999</c:v>
                </c:pt>
                <c:pt idx="55945">
                  <c:v>0.2383123</c:v>
                </c:pt>
                <c:pt idx="55946">
                  <c:v>0.23830009999999999</c:v>
                </c:pt>
                <c:pt idx="55947">
                  <c:v>0.2382879</c:v>
                </c:pt>
                <c:pt idx="55948">
                  <c:v>0.23827570000000001</c:v>
                </c:pt>
                <c:pt idx="55949">
                  <c:v>0.23826349999999999</c:v>
                </c:pt>
                <c:pt idx="55950">
                  <c:v>0.2382512</c:v>
                </c:pt>
                <c:pt idx="55951">
                  <c:v>0.23823900000000001</c:v>
                </c:pt>
                <c:pt idx="55952">
                  <c:v>0.23822679999999999</c:v>
                </c:pt>
                <c:pt idx="55953">
                  <c:v>0.2382145</c:v>
                </c:pt>
                <c:pt idx="55954">
                  <c:v>0.23820230000000001</c:v>
                </c:pt>
                <c:pt idx="55955">
                  <c:v>0.23819000000000001</c:v>
                </c:pt>
                <c:pt idx="55956">
                  <c:v>0.23817769999999999</c:v>
                </c:pt>
                <c:pt idx="55957">
                  <c:v>0.2381655</c:v>
                </c:pt>
                <c:pt idx="55958">
                  <c:v>0.23815320000000001</c:v>
                </c:pt>
                <c:pt idx="55959">
                  <c:v>0.23814089999999999</c:v>
                </c:pt>
                <c:pt idx="55960">
                  <c:v>0.2381286</c:v>
                </c:pt>
                <c:pt idx="55961">
                  <c:v>0.2381163</c:v>
                </c:pt>
                <c:pt idx="55962">
                  <c:v>0.23810400000000001</c:v>
                </c:pt>
                <c:pt idx="55963">
                  <c:v>0.23809169999999999</c:v>
                </c:pt>
                <c:pt idx="55964">
                  <c:v>0.2380794</c:v>
                </c:pt>
                <c:pt idx="55965">
                  <c:v>0.2380671</c:v>
                </c:pt>
                <c:pt idx="55966">
                  <c:v>0.23805480000000001</c:v>
                </c:pt>
                <c:pt idx="55967">
                  <c:v>0.23804249999999999</c:v>
                </c:pt>
                <c:pt idx="55968">
                  <c:v>0.23803009999999999</c:v>
                </c:pt>
                <c:pt idx="55969">
                  <c:v>0.2380178</c:v>
                </c:pt>
                <c:pt idx="55970">
                  <c:v>0.23800540000000001</c:v>
                </c:pt>
                <c:pt idx="55971">
                  <c:v>0.23799310000000001</c:v>
                </c:pt>
                <c:pt idx="55972">
                  <c:v>0.23798069999999999</c:v>
                </c:pt>
                <c:pt idx="55973">
                  <c:v>0.2379684</c:v>
                </c:pt>
                <c:pt idx="55974">
                  <c:v>0.237956</c:v>
                </c:pt>
                <c:pt idx="55975">
                  <c:v>0.23794360000000001</c:v>
                </c:pt>
                <c:pt idx="55976">
                  <c:v>0.23793130000000001</c:v>
                </c:pt>
                <c:pt idx="55977">
                  <c:v>0.23791889999999999</c:v>
                </c:pt>
                <c:pt idx="55978">
                  <c:v>0.23790649999999999</c:v>
                </c:pt>
                <c:pt idx="55979">
                  <c:v>0.2378941</c:v>
                </c:pt>
                <c:pt idx="55980">
                  <c:v>0.2378817</c:v>
                </c:pt>
                <c:pt idx="55981">
                  <c:v>0.23786930000000001</c:v>
                </c:pt>
                <c:pt idx="55982">
                  <c:v>0.23785690000000001</c:v>
                </c:pt>
                <c:pt idx="55983">
                  <c:v>0.23784449999999999</c:v>
                </c:pt>
                <c:pt idx="55984">
                  <c:v>0.23783209999999999</c:v>
                </c:pt>
                <c:pt idx="55985">
                  <c:v>0.23781959999999999</c:v>
                </c:pt>
                <c:pt idx="55986">
                  <c:v>0.2378072</c:v>
                </c:pt>
                <c:pt idx="55987">
                  <c:v>0.2377948</c:v>
                </c:pt>
                <c:pt idx="55988">
                  <c:v>0.2377823</c:v>
                </c:pt>
                <c:pt idx="55989">
                  <c:v>0.23776990000000001</c:v>
                </c:pt>
                <c:pt idx="55990">
                  <c:v>0.23775740000000001</c:v>
                </c:pt>
                <c:pt idx="55991">
                  <c:v>0.23774500000000001</c:v>
                </c:pt>
                <c:pt idx="55992">
                  <c:v>0.23773250000000001</c:v>
                </c:pt>
                <c:pt idx="55993">
                  <c:v>0.23772009999999999</c:v>
                </c:pt>
                <c:pt idx="55994">
                  <c:v>0.23770759999999999</c:v>
                </c:pt>
                <c:pt idx="55995">
                  <c:v>0.23769509999999999</c:v>
                </c:pt>
                <c:pt idx="55996">
                  <c:v>0.2376827</c:v>
                </c:pt>
                <c:pt idx="55997">
                  <c:v>0.2376702</c:v>
                </c:pt>
                <c:pt idx="55998">
                  <c:v>0.2376577</c:v>
                </c:pt>
                <c:pt idx="55999">
                  <c:v>0.2376452</c:v>
                </c:pt>
                <c:pt idx="56000">
                  <c:v>0.2376327</c:v>
                </c:pt>
                <c:pt idx="56001">
                  <c:v>0.2376202</c:v>
                </c:pt>
                <c:pt idx="56002">
                  <c:v>0.23760770000000001</c:v>
                </c:pt>
                <c:pt idx="56003">
                  <c:v>0.23759520000000001</c:v>
                </c:pt>
                <c:pt idx="56004">
                  <c:v>0.23758270000000001</c:v>
                </c:pt>
                <c:pt idx="56005">
                  <c:v>0.23757010000000001</c:v>
                </c:pt>
                <c:pt idx="56006">
                  <c:v>0.23755760000000001</c:v>
                </c:pt>
                <c:pt idx="56007">
                  <c:v>0.23754510000000001</c:v>
                </c:pt>
                <c:pt idx="56008">
                  <c:v>0.23753250000000001</c:v>
                </c:pt>
                <c:pt idx="56009">
                  <c:v>0.23752000000000001</c:v>
                </c:pt>
                <c:pt idx="56010">
                  <c:v>0.23750740000000001</c:v>
                </c:pt>
                <c:pt idx="56011">
                  <c:v>0.23749490000000001</c:v>
                </c:pt>
                <c:pt idx="56012">
                  <c:v>0.23748240000000001</c:v>
                </c:pt>
                <c:pt idx="56013">
                  <c:v>0.23746980000000001</c:v>
                </c:pt>
                <c:pt idx="56014">
                  <c:v>0.23745720000000001</c:v>
                </c:pt>
                <c:pt idx="56015">
                  <c:v>0.23744470000000001</c:v>
                </c:pt>
                <c:pt idx="56016">
                  <c:v>0.23743210000000001</c:v>
                </c:pt>
                <c:pt idx="56017">
                  <c:v>0.23741950000000001</c:v>
                </c:pt>
                <c:pt idx="56018">
                  <c:v>0.2374069</c:v>
                </c:pt>
                <c:pt idx="56019">
                  <c:v>0.23739440000000001</c:v>
                </c:pt>
                <c:pt idx="56020">
                  <c:v>0.2373818</c:v>
                </c:pt>
                <c:pt idx="56021">
                  <c:v>0.2373692</c:v>
                </c:pt>
                <c:pt idx="56022">
                  <c:v>0.2373566</c:v>
                </c:pt>
                <c:pt idx="56023">
                  <c:v>0.237344</c:v>
                </c:pt>
                <c:pt idx="56024">
                  <c:v>0.2373314</c:v>
                </c:pt>
                <c:pt idx="56025">
                  <c:v>0.2373188</c:v>
                </c:pt>
                <c:pt idx="56026">
                  <c:v>0.23730619999999999</c:v>
                </c:pt>
                <c:pt idx="56027">
                  <c:v>0.23729349999999999</c:v>
                </c:pt>
                <c:pt idx="56028">
                  <c:v>0.23728089999999999</c:v>
                </c:pt>
                <c:pt idx="56029">
                  <c:v>0.23726829999999999</c:v>
                </c:pt>
                <c:pt idx="56030">
                  <c:v>0.23725570000000001</c:v>
                </c:pt>
                <c:pt idx="56031">
                  <c:v>0.23724300000000001</c:v>
                </c:pt>
                <c:pt idx="56032">
                  <c:v>0.23723040000000001</c:v>
                </c:pt>
                <c:pt idx="56033">
                  <c:v>0.23721780000000001</c:v>
                </c:pt>
                <c:pt idx="56034">
                  <c:v>0.2372051</c:v>
                </c:pt>
                <c:pt idx="56035">
                  <c:v>0.2371925</c:v>
                </c:pt>
                <c:pt idx="56036">
                  <c:v>0.2371798</c:v>
                </c:pt>
                <c:pt idx="56037">
                  <c:v>0.23716709999999999</c:v>
                </c:pt>
                <c:pt idx="56038">
                  <c:v>0.23715449999999999</c:v>
                </c:pt>
                <c:pt idx="56039">
                  <c:v>0.23714180000000001</c:v>
                </c:pt>
                <c:pt idx="56040">
                  <c:v>0.23712920000000001</c:v>
                </c:pt>
                <c:pt idx="56041">
                  <c:v>0.23711650000000001</c:v>
                </c:pt>
                <c:pt idx="56042">
                  <c:v>0.2371038</c:v>
                </c:pt>
                <c:pt idx="56043">
                  <c:v>0.2370911</c:v>
                </c:pt>
                <c:pt idx="56044">
                  <c:v>0.23707839999999999</c:v>
                </c:pt>
                <c:pt idx="56045">
                  <c:v>0.23706569999999999</c:v>
                </c:pt>
                <c:pt idx="56046">
                  <c:v>0.23705300000000001</c:v>
                </c:pt>
                <c:pt idx="56047">
                  <c:v>0.23704030000000001</c:v>
                </c:pt>
                <c:pt idx="56048">
                  <c:v>0.2370276</c:v>
                </c:pt>
                <c:pt idx="56049">
                  <c:v>0.2370149</c:v>
                </c:pt>
                <c:pt idx="56050">
                  <c:v>0.2370022</c:v>
                </c:pt>
                <c:pt idx="56051">
                  <c:v>0.23698949999999999</c:v>
                </c:pt>
                <c:pt idx="56052">
                  <c:v>0.23697679999999999</c:v>
                </c:pt>
                <c:pt idx="56053">
                  <c:v>0.23696410000000001</c:v>
                </c:pt>
                <c:pt idx="56054">
                  <c:v>0.23695140000000001</c:v>
                </c:pt>
                <c:pt idx="56055">
                  <c:v>0.2369386</c:v>
                </c:pt>
                <c:pt idx="56056">
                  <c:v>0.23692589999999999</c:v>
                </c:pt>
                <c:pt idx="56057">
                  <c:v>0.23691319999999999</c:v>
                </c:pt>
                <c:pt idx="56058">
                  <c:v>0.23690040000000001</c:v>
                </c:pt>
                <c:pt idx="56059">
                  <c:v>0.23688770000000001</c:v>
                </c:pt>
                <c:pt idx="56060">
                  <c:v>0.2368749</c:v>
                </c:pt>
                <c:pt idx="56061">
                  <c:v>0.23686219999999999</c:v>
                </c:pt>
                <c:pt idx="56062">
                  <c:v>0.23684939999999999</c:v>
                </c:pt>
                <c:pt idx="56063">
                  <c:v>0.23683670000000001</c:v>
                </c:pt>
                <c:pt idx="56064">
                  <c:v>0.2368239</c:v>
                </c:pt>
                <c:pt idx="56065">
                  <c:v>0.2368112</c:v>
                </c:pt>
                <c:pt idx="56066">
                  <c:v>0.23679839999999999</c:v>
                </c:pt>
                <c:pt idx="56067">
                  <c:v>0.23678560000000001</c:v>
                </c:pt>
                <c:pt idx="56068">
                  <c:v>0.23677290000000001</c:v>
                </c:pt>
                <c:pt idx="56069">
                  <c:v>0.2367601</c:v>
                </c:pt>
                <c:pt idx="56070">
                  <c:v>0.23674729999999999</c:v>
                </c:pt>
                <c:pt idx="56071">
                  <c:v>0.23673449999999999</c:v>
                </c:pt>
                <c:pt idx="56072">
                  <c:v>0.23672170000000001</c:v>
                </c:pt>
                <c:pt idx="56073">
                  <c:v>0.236709</c:v>
                </c:pt>
                <c:pt idx="56074">
                  <c:v>0.2366962</c:v>
                </c:pt>
                <c:pt idx="56075">
                  <c:v>0.23668339999999999</c:v>
                </c:pt>
                <c:pt idx="56076">
                  <c:v>0.23667060000000001</c:v>
                </c:pt>
                <c:pt idx="56077">
                  <c:v>0.2366578</c:v>
                </c:pt>
                <c:pt idx="56078">
                  <c:v>0.23664499999999999</c:v>
                </c:pt>
                <c:pt idx="56079">
                  <c:v>0.23663219999999999</c:v>
                </c:pt>
                <c:pt idx="56080">
                  <c:v>0.2366193</c:v>
                </c:pt>
                <c:pt idx="56081">
                  <c:v>0.2366065</c:v>
                </c:pt>
                <c:pt idx="56082">
                  <c:v>0.23659369999999999</c:v>
                </c:pt>
                <c:pt idx="56083">
                  <c:v>0.23658090000000001</c:v>
                </c:pt>
                <c:pt idx="56084">
                  <c:v>0.2365681</c:v>
                </c:pt>
                <c:pt idx="56085">
                  <c:v>0.23655519999999999</c:v>
                </c:pt>
                <c:pt idx="56086">
                  <c:v>0.23654240000000001</c:v>
                </c:pt>
                <c:pt idx="56087">
                  <c:v>0.23652960000000001</c:v>
                </c:pt>
                <c:pt idx="56088">
                  <c:v>0.2365167</c:v>
                </c:pt>
                <c:pt idx="56089">
                  <c:v>0.23650389999999999</c:v>
                </c:pt>
                <c:pt idx="56090">
                  <c:v>0.23649100000000001</c:v>
                </c:pt>
                <c:pt idx="56091">
                  <c:v>0.2364782</c:v>
                </c:pt>
                <c:pt idx="56092">
                  <c:v>0.23646529999999999</c:v>
                </c:pt>
                <c:pt idx="56093">
                  <c:v>0.23645250000000001</c:v>
                </c:pt>
                <c:pt idx="56094">
                  <c:v>0.2364396</c:v>
                </c:pt>
                <c:pt idx="56095">
                  <c:v>0.23642679999999999</c:v>
                </c:pt>
                <c:pt idx="56096">
                  <c:v>0.23641390000000001</c:v>
                </c:pt>
                <c:pt idx="56097">
                  <c:v>0.2364011</c:v>
                </c:pt>
                <c:pt idx="56098">
                  <c:v>0.23638819999999999</c:v>
                </c:pt>
                <c:pt idx="56099">
                  <c:v>0.23637530000000001</c:v>
                </c:pt>
                <c:pt idx="56100">
                  <c:v>0.2363624</c:v>
                </c:pt>
                <c:pt idx="56101">
                  <c:v>0.23634959999999999</c:v>
                </c:pt>
                <c:pt idx="56102">
                  <c:v>0.23633670000000001</c:v>
                </c:pt>
                <c:pt idx="56103">
                  <c:v>0.2363238</c:v>
                </c:pt>
                <c:pt idx="56104">
                  <c:v>0.23631089999999999</c:v>
                </c:pt>
                <c:pt idx="56105">
                  <c:v>0.23629800000000001</c:v>
                </c:pt>
                <c:pt idx="56106">
                  <c:v>0.2362851</c:v>
                </c:pt>
                <c:pt idx="56107">
                  <c:v>0.23627219999999999</c:v>
                </c:pt>
                <c:pt idx="56108">
                  <c:v>0.23625930000000001</c:v>
                </c:pt>
                <c:pt idx="56109">
                  <c:v>0.2362464</c:v>
                </c:pt>
                <c:pt idx="56110">
                  <c:v>0.23623350000000001</c:v>
                </c:pt>
                <c:pt idx="56111">
                  <c:v>0.2362206</c:v>
                </c:pt>
                <c:pt idx="56112">
                  <c:v>0.23620769999999999</c:v>
                </c:pt>
                <c:pt idx="56113">
                  <c:v>0.23619480000000001</c:v>
                </c:pt>
                <c:pt idx="56114">
                  <c:v>0.2361819</c:v>
                </c:pt>
                <c:pt idx="56115">
                  <c:v>0.23616899999999999</c:v>
                </c:pt>
                <c:pt idx="56116">
                  <c:v>0.236156</c:v>
                </c:pt>
                <c:pt idx="56117">
                  <c:v>0.23614309999999999</c:v>
                </c:pt>
                <c:pt idx="56118">
                  <c:v>0.23613020000000001</c:v>
                </c:pt>
                <c:pt idx="56119">
                  <c:v>0.2361173</c:v>
                </c:pt>
                <c:pt idx="56120">
                  <c:v>0.23610429999999999</c:v>
                </c:pt>
                <c:pt idx="56121">
                  <c:v>0.23609140000000001</c:v>
                </c:pt>
                <c:pt idx="56122">
                  <c:v>0.2360785</c:v>
                </c:pt>
                <c:pt idx="56123">
                  <c:v>0.23606550000000001</c:v>
                </c:pt>
                <c:pt idx="56124">
                  <c:v>0.2360526</c:v>
                </c:pt>
                <c:pt idx="56125">
                  <c:v>0.23603959999999999</c:v>
                </c:pt>
                <c:pt idx="56126">
                  <c:v>0.23602670000000001</c:v>
                </c:pt>
                <c:pt idx="56127">
                  <c:v>0.23601369999999999</c:v>
                </c:pt>
                <c:pt idx="56128">
                  <c:v>0.23600080000000001</c:v>
                </c:pt>
                <c:pt idx="56129">
                  <c:v>0.2359878</c:v>
                </c:pt>
                <c:pt idx="56130">
                  <c:v>0.23597489999999999</c:v>
                </c:pt>
                <c:pt idx="56131">
                  <c:v>0.2359619</c:v>
                </c:pt>
                <c:pt idx="56132">
                  <c:v>0.23594889999999999</c:v>
                </c:pt>
                <c:pt idx="56133">
                  <c:v>0.23593600000000001</c:v>
                </c:pt>
                <c:pt idx="56134">
                  <c:v>0.23592299999999999</c:v>
                </c:pt>
                <c:pt idx="56135">
                  <c:v>0.23591000000000001</c:v>
                </c:pt>
                <c:pt idx="56136">
                  <c:v>0.2358971</c:v>
                </c:pt>
                <c:pt idx="56137">
                  <c:v>0.23588410000000001</c:v>
                </c:pt>
                <c:pt idx="56138">
                  <c:v>0.2358711</c:v>
                </c:pt>
                <c:pt idx="56139">
                  <c:v>0.23585809999999999</c:v>
                </c:pt>
                <c:pt idx="56140">
                  <c:v>0.2358451</c:v>
                </c:pt>
                <c:pt idx="56141">
                  <c:v>0.23583219999999999</c:v>
                </c:pt>
                <c:pt idx="56142">
                  <c:v>0.23581920000000001</c:v>
                </c:pt>
                <c:pt idx="56143">
                  <c:v>0.23580619999999999</c:v>
                </c:pt>
                <c:pt idx="56144">
                  <c:v>0.23579320000000001</c:v>
                </c:pt>
                <c:pt idx="56145">
                  <c:v>0.2357802</c:v>
                </c:pt>
                <c:pt idx="56146">
                  <c:v>0.23576720000000001</c:v>
                </c:pt>
                <c:pt idx="56147">
                  <c:v>0.2357542</c:v>
                </c:pt>
                <c:pt idx="56148">
                  <c:v>0.23574120000000001</c:v>
                </c:pt>
                <c:pt idx="56149">
                  <c:v>0.2357282</c:v>
                </c:pt>
                <c:pt idx="56150">
                  <c:v>0.23571520000000001</c:v>
                </c:pt>
                <c:pt idx="56151">
                  <c:v>0.2357021</c:v>
                </c:pt>
                <c:pt idx="56152">
                  <c:v>0.23568910000000001</c:v>
                </c:pt>
                <c:pt idx="56153">
                  <c:v>0.2356761</c:v>
                </c:pt>
                <c:pt idx="56154">
                  <c:v>0.23566309999999999</c:v>
                </c:pt>
                <c:pt idx="56155">
                  <c:v>0.2356501</c:v>
                </c:pt>
                <c:pt idx="56156">
                  <c:v>0.23563700000000001</c:v>
                </c:pt>
                <c:pt idx="56157">
                  <c:v>0.235624</c:v>
                </c:pt>
                <c:pt idx="56158">
                  <c:v>0.23561099999999999</c:v>
                </c:pt>
                <c:pt idx="56159">
                  <c:v>0.235598</c:v>
                </c:pt>
                <c:pt idx="56160">
                  <c:v>0.23558490000000001</c:v>
                </c:pt>
                <c:pt idx="56161">
                  <c:v>0.2355719</c:v>
                </c:pt>
                <c:pt idx="56162">
                  <c:v>0.23555889999999999</c:v>
                </c:pt>
                <c:pt idx="56163">
                  <c:v>0.2355458</c:v>
                </c:pt>
                <c:pt idx="56164">
                  <c:v>0.23553279999999999</c:v>
                </c:pt>
                <c:pt idx="56165">
                  <c:v>0.2355197</c:v>
                </c:pt>
                <c:pt idx="56166">
                  <c:v>0.23550670000000001</c:v>
                </c:pt>
                <c:pt idx="56167">
                  <c:v>0.2354936</c:v>
                </c:pt>
                <c:pt idx="56168">
                  <c:v>0.23548060000000001</c:v>
                </c:pt>
                <c:pt idx="56169">
                  <c:v>0.2354675</c:v>
                </c:pt>
                <c:pt idx="56170">
                  <c:v>0.23545450000000001</c:v>
                </c:pt>
                <c:pt idx="56171">
                  <c:v>0.2354414</c:v>
                </c:pt>
                <c:pt idx="56172">
                  <c:v>0.23542830000000001</c:v>
                </c:pt>
                <c:pt idx="56173">
                  <c:v>0.23541529999999999</c:v>
                </c:pt>
                <c:pt idx="56174">
                  <c:v>0.23540220000000001</c:v>
                </c:pt>
                <c:pt idx="56175">
                  <c:v>0.23538909999999999</c:v>
                </c:pt>
                <c:pt idx="56176">
                  <c:v>0.2353761</c:v>
                </c:pt>
                <c:pt idx="56177">
                  <c:v>0.23536299999999999</c:v>
                </c:pt>
                <c:pt idx="56178">
                  <c:v>0.2353499</c:v>
                </c:pt>
                <c:pt idx="56179">
                  <c:v>0.23533689999999999</c:v>
                </c:pt>
                <c:pt idx="56180">
                  <c:v>0.2353238</c:v>
                </c:pt>
                <c:pt idx="56181">
                  <c:v>0.23531070000000001</c:v>
                </c:pt>
                <c:pt idx="56182">
                  <c:v>0.2352976</c:v>
                </c:pt>
                <c:pt idx="56183">
                  <c:v>0.23528450000000001</c:v>
                </c:pt>
                <c:pt idx="56184">
                  <c:v>0.23527139999999999</c:v>
                </c:pt>
                <c:pt idx="56185">
                  <c:v>0.23525840000000001</c:v>
                </c:pt>
                <c:pt idx="56186">
                  <c:v>0.23524529999999999</c:v>
                </c:pt>
                <c:pt idx="56187">
                  <c:v>0.2352322</c:v>
                </c:pt>
                <c:pt idx="56188">
                  <c:v>0.23521909999999999</c:v>
                </c:pt>
                <c:pt idx="56189">
                  <c:v>0.235206</c:v>
                </c:pt>
                <c:pt idx="56190">
                  <c:v>0.23519290000000001</c:v>
                </c:pt>
                <c:pt idx="56191">
                  <c:v>0.23517979999999999</c:v>
                </c:pt>
                <c:pt idx="56192">
                  <c:v>0.23516670000000001</c:v>
                </c:pt>
                <c:pt idx="56193">
                  <c:v>0.23515359999999999</c:v>
                </c:pt>
                <c:pt idx="56194">
                  <c:v>0.2351404</c:v>
                </c:pt>
                <c:pt idx="56195">
                  <c:v>0.23512730000000001</c:v>
                </c:pt>
                <c:pt idx="56196">
                  <c:v>0.2351142</c:v>
                </c:pt>
                <c:pt idx="56197">
                  <c:v>0.23510110000000001</c:v>
                </c:pt>
                <c:pt idx="56198">
                  <c:v>0.23508799999999999</c:v>
                </c:pt>
                <c:pt idx="56199">
                  <c:v>0.2350749</c:v>
                </c:pt>
                <c:pt idx="56200">
                  <c:v>0.23506170000000001</c:v>
                </c:pt>
                <c:pt idx="56201">
                  <c:v>0.2350486</c:v>
                </c:pt>
                <c:pt idx="56202">
                  <c:v>0.23503550000000001</c:v>
                </c:pt>
                <c:pt idx="56203">
                  <c:v>0.23502239999999999</c:v>
                </c:pt>
                <c:pt idx="56204">
                  <c:v>0.2350092</c:v>
                </c:pt>
                <c:pt idx="56205">
                  <c:v>0.23499610000000001</c:v>
                </c:pt>
                <c:pt idx="56206">
                  <c:v>0.234983</c:v>
                </c:pt>
                <c:pt idx="56207">
                  <c:v>0.23496990000000001</c:v>
                </c:pt>
                <c:pt idx="56208">
                  <c:v>0.23495669999999999</c:v>
                </c:pt>
                <c:pt idx="56209">
                  <c:v>0.2349436</c:v>
                </c:pt>
                <c:pt idx="56210">
                  <c:v>0.23493040000000001</c:v>
                </c:pt>
                <c:pt idx="56211">
                  <c:v>0.2349173</c:v>
                </c:pt>
                <c:pt idx="56212">
                  <c:v>0.2349041</c:v>
                </c:pt>
                <c:pt idx="56213">
                  <c:v>0.23489099999999999</c:v>
                </c:pt>
                <c:pt idx="56214">
                  <c:v>0.2348779</c:v>
                </c:pt>
                <c:pt idx="56215">
                  <c:v>0.23486470000000001</c:v>
                </c:pt>
                <c:pt idx="56216">
                  <c:v>0.23485149999999999</c:v>
                </c:pt>
                <c:pt idx="56217">
                  <c:v>0.2348384</c:v>
                </c:pt>
                <c:pt idx="56218">
                  <c:v>0.23482520000000001</c:v>
                </c:pt>
                <c:pt idx="56219">
                  <c:v>0.2348121</c:v>
                </c:pt>
                <c:pt idx="56220">
                  <c:v>0.2347989</c:v>
                </c:pt>
                <c:pt idx="56221">
                  <c:v>0.23478579999999999</c:v>
                </c:pt>
                <c:pt idx="56222">
                  <c:v>0.2347726</c:v>
                </c:pt>
                <c:pt idx="56223">
                  <c:v>0.23475940000000001</c:v>
                </c:pt>
                <c:pt idx="56224">
                  <c:v>0.23474619999999999</c:v>
                </c:pt>
                <c:pt idx="56225">
                  <c:v>0.2347331</c:v>
                </c:pt>
                <c:pt idx="56226">
                  <c:v>0.23471990000000001</c:v>
                </c:pt>
                <c:pt idx="56227">
                  <c:v>0.23470669999999999</c:v>
                </c:pt>
                <c:pt idx="56228">
                  <c:v>0.2346936</c:v>
                </c:pt>
                <c:pt idx="56229">
                  <c:v>0.23468040000000001</c:v>
                </c:pt>
                <c:pt idx="56230">
                  <c:v>0.23466719999999999</c:v>
                </c:pt>
                <c:pt idx="56231">
                  <c:v>0.234654</c:v>
                </c:pt>
                <c:pt idx="56232">
                  <c:v>0.23464080000000001</c:v>
                </c:pt>
                <c:pt idx="56233">
                  <c:v>0.23462759999999999</c:v>
                </c:pt>
                <c:pt idx="56234">
                  <c:v>0.2346145</c:v>
                </c:pt>
                <c:pt idx="56235">
                  <c:v>0.23460130000000001</c:v>
                </c:pt>
                <c:pt idx="56236">
                  <c:v>0.23458809999999999</c:v>
                </c:pt>
                <c:pt idx="56237">
                  <c:v>0.2345749</c:v>
                </c:pt>
                <c:pt idx="56238">
                  <c:v>0.23456170000000001</c:v>
                </c:pt>
                <c:pt idx="56239">
                  <c:v>0.23454849999999999</c:v>
                </c:pt>
                <c:pt idx="56240">
                  <c:v>0.2345353</c:v>
                </c:pt>
                <c:pt idx="56241">
                  <c:v>0.23452210000000001</c:v>
                </c:pt>
                <c:pt idx="56242">
                  <c:v>0.23450889999999999</c:v>
                </c:pt>
                <c:pt idx="56243">
                  <c:v>0.2344957</c:v>
                </c:pt>
                <c:pt idx="56244">
                  <c:v>0.23448250000000001</c:v>
                </c:pt>
                <c:pt idx="56245">
                  <c:v>0.23446929999999999</c:v>
                </c:pt>
                <c:pt idx="56246">
                  <c:v>0.2344561</c:v>
                </c:pt>
                <c:pt idx="56247">
                  <c:v>0.23444290000000001</c:v>
                </c:pt>
                <c:pt idx="56248">
                  <c:v>0.23442969999999999</c:v>
                </c:pt>
                <c:pt idx="56249">
                  <c:v>0.2344165</c:v>
                </c:pt>
                <c:pt idx="56250">
                  <c:v>0.23440320000000001</c:v>
                </c:pt>
                <c:pt idx="56251">
                  <c:v>0.23438999999999999</c:v>
                </c:pt>
                <c:pt idx="56252">
                  <c:v>0.2343768</c:v>
                </c:pt>
                <c:pt idx="56253">
                  <c:v>0.23436360000000001</c:v>
                </c:pt>
                <c:pt idx="56254">
                  <c:v>0.23435039999999999</c:v>
                </c:pt>
                <c:pt idx="56255">
                  <c:v>0.2343372</c:v>
                </c:pt>
                <c:pt idx="56256">
                  <c:v>0.2343239</c:v>
                </c:pt>
                <c:pt idx="56257">
                  <c:v>0.23431070000000001</c:v>
                </c:pt>
                <c:pt idx="56258">
                  <c:v>0.23429749999999999</c:v>
                </c:pt>
                <c:pt idx="56259">
                  <c:v>0.2342842</c:v>
                </c:pt>
                <c:pt idx="56260">
                  <c:v>0.23427100000000001</c:v>
                </c:pt>
                <c:pt idx="56261">
                  <c:v>0.23425779999999999</c:v>
                </c:pt>
                <c:pt idx="56262">
                  <c:v>0.23424449999999999</c:v>
                </c:pt>
                <c:pt idx="56263">
                  <c:v>0.2342313</c:v>
                </c:pt>
                <c:pt idx="56264">
                  <c:v>0.23421810000000001</c:v>
                </c:pt>
                <c:pt idx="56265">
                  <c:v>0.23420479999999999</c:v>
                </c:pt>
                <c:pt idx="56266">
                  <c:v>0.2341916</c:v>
                </c:pt>
                <c:pt idx="56267">
                  <c:v>0.23417830000000001</c:v>
                </c:pt>
                <c:pt idx="56268">
                  <c:v>0.23416509999999999</c:v>
                </c:pt>
                <c:pt idx="56269">
                  <c:v>0.2341519</c:v>
                </c:pt>
                <c:pt idx="56270">
                  <c:v>0.2341386</c:v>
                </c:pt>
                <c:pt idx="56271">
                  <c:v>0.23412540000000001</c:v>
                </c:pt>
                <c:pt idx="56272">
                  <c:v>0.23411209999999999</c:v>
                </c:pt>
                <c:pt idx="56273">
                  <c:v>0.2340989</c:v>
                </c:pt>
                <c:pt idx="56274">
                  <c:v>0.2340856</c:v>
                </c:pt>
                <c:pt idx="56275">
                  <c:v>0.23407240000000001</c:v>
                </c:pt>
                <c:pt idx="56276">
                  <c:v>0.23405909999999999</c:v>
                </c:pt>
                <c:pt idx="56277">
                  <c:v>0.2340458</c:v>
                </c:pt>
                <c:pt idx="56278">
                  <c:v>0.23403260000000001</c:v>
                </c:pt>
                <c:pt idx="56279">
                  <c:v>0.23401930000000001</c:v>
                </c:pt>
                <c:pt idx="56280">
                  <c:v>0.23400599999999999</c:v>
                </c:pt>
                <c:pt idx="56281">
                  <c:v>0.2339928</c:v>
                </c:pt>
                <c:pt idx="56282">
                  <c:v>0.23397950000000001</c:v>
                </c:pt>
                <c:pt idx="56283">
                  <c:v>0.23396629999999999</c:v>
                </c:pt>
                <c:pt idx="56284">
                  <c:v>0.23395299999999999</c:v>
                </c:pt>
                <c:pt idx="56285">
                  <c:v>0.2339397</c:v>
                </c:pt>
                <c:pt idx="56286">
                  <c:v>0.23392640000000001</c:v>
                </c:pt>
                <c:pt idx="56287">
                  <c:v>0.23391319999999999</c:v>
                </c:pt>
                <c:pt idx="56288">
                  <c:v>0.23389989999999999</c:v>
                </c:pt>
                <c:pt idx="56289">
                  <c:v>0.2338866</c:v>
                </c:pt>
                <c:pt idx="56290">
                  <c:v>0.23387330000000001</c:v>
                </c:pt>
                <c:pt idx="56291">
                  <c:v>0.23386009999999999</c:v>
                </c:pt>
                <c:pt idx="56292">
                  <c:v>0.23384679999999999</c:v>
                </c:pt>
                <c:pt idx="56293">
                  <c:v>0.2338335</c:v>
                </c:pt>
                <c:pt idx="56294">
                  <c:v>0.23382020000000001</c:v>
                </c:pt>
                <c:pt idx="56295">
                  <c:v>0.23380690000000001</c:v>
                </c:pt>
                <c:pt idx="56296">
                  <c:v>0.23379359999999999</c:v>
                </c:pt>
                <c:pt idx="56297">
                  <c:v>0.2337804</c:v>
                </c:pt>
                <c:pt idx="56298">
                  <c:v>0.23376710000000001</c:v>
                </c:pt>
                <c:pt idx="56299">
                  <c:v>0.23375380000000001</c:v>
                </c:pt>
                <c:pt idx="56300">
                  <c:v>0.23374049999999999</c:v>
                </c:pt>
                <c:pt idx="56301">
                  <c:v>0.2337272</c:v>
                </c:pt>
                <c:pt idx="56302">
                  <c:v>0.2337139</c:v>
                </c:pt>
                <c:pt idx="56303">
                  <c:v>0.23370060000000001</c:v>
                </c:pt>
                <c:pt idx="56304">
                  <c:v>0.23368729999999999</c:v>
                </c:pt>
                <c:pt idx="56305">
                  <c:v>0.23367399999999999</c:v>
                </c:pt>
                <c:pt idx="56306">
                  <c:v>0.2336607</c:v>
                </c:pt>
                <c:pt idx="56307">
                  <c:v>0.23364740000000001</c:v>
                </c:pt>
                <c:pt idx="56308">
                  <c:v>0.23363410000000001</c:v>
                </c:pt>
                <c:pt idx="56309">
                  <c:v>0.23362079999999999</c:v>
                </c:pt>
                <c:pt idx="56310">
                  <c:v>0.2336075</c:v>
                </c:pt>
                <c:pt idx="56311">
                  <c:v>0.2335942</c:v>
                </c:pt>
                <c:pt idx="56312">
                  <c:v>0.23358090000000001</c:v>
                </c:pt>
                <c:pt idx="56313">
                  <c:v>0.23356759999999999</c:v>
                </c:pt>
                <c:pt idx="56314">
                  <c:v>0.23355419999999999</c:v>
                </c:pt>
                <c:pt idx="56315">
                  <c:v>0.2335409</c:v>
                </c:pt>
                <c:pt idx="56316">
                  <c:v>0.2335276</c:v>
                </c:pt>
                <c:pt idx="56317">
                  <c:v>0.23351430000000001</c:v>
                </c:pt>
                <c:pt idx="56318">
                  <c:v>0.23350099999999999</c:v>
                </c:pt>
                <c:pt idx="56319">
                  <c:v>0.23348769999999999</c:v>
                </c:pt>
                <c:pt idx="56320">
                  <c:v>0.2334743</c:v>
                </c:pt>
                <c:pt idx="56321">
                  <c:v>0.233461</c:v>
                </c:pt>
                <c:pt idx="56322">
                  <c:v>0.23344770000000001</c:v>
                </c:pt>
                <c:pt idx="56323">
                  <c:v>0.23343439999999999</c:v>
                </c:pt>
                <c:pt idx="56324">
                  <c:v>0.23342099999999999</c:v>
                </c:pt>
                <c:pt idx="56325">
                  <c:v>0.2334077</c:v>
                </c:pt>
                <c:pt idx="56326">
                  <c:v>0.2333944</c:v>
                </c:pt>
                <c:pt idx="56327">
                  <c:v>0.23338110000000001</c:v>
                </c:pt>
                <c:pt idx="56328">
                  <c:v>0.23336770000000001</c:v>
                </c:pt>
                <c:pt idx="56329">
                  <c:v>0.23335439999999999</c:v>
                </c:pt>
                <c:pt idx="56330">
                  <c:v>0.2333411</c:v>
                </c:pt>
                <c:pt idx="56331">
                  <c:v>0.2333277</c:v>
                </c:pt>
                <c:pt idx="56332">
                  <c:v>0.23331440000000001</c:v>
                </c:pt>
                <c:pt idx="56333">
                  <c:v>0.23330110000000001</c:v>
                </c:pt>
                <c:pt idx="56334">
                  <c:v>0.23328769999999999</c:v>
                </c:pt>
                <c:pt idx="56335">
                  <c:v>0.23327439999999999</c:v>
                </c:pt>
                <c:pt idx="56336">
                  <c:v>0.233261</c:v>
                </c:pt>
                <c:pt idx="56337">
                  <c:v>0.2332477</c:v>
                </c:pt>
                <c:pt idx="56338">
                  <c:v>0.23323440000000001</c:v>
                </c:pt>
                <c:pt idx="56339">
                  <c:v>0.23322100000000001</c:v>
                </c:pt>
                <c:pt idx="56340">
                  <c:v>0.23320769999999999</c:v>
                </c:pt>
                <c:pt idx="56341">
                  <c:v>0.23319429999999999</c:v>
                </c:pt>
                <c:pt idx="56342">
                  <c:v>0.233181</c:v>
                </c:pt>
                <c:pt idx="56343">
                  <c:v>0.2331676</c:v>
                </c:pt>
                <c:pt idx="56344">
                  <c:v>0.23315430000000001</c:v>
                </c:pt>
                <c:pt idx="56345">
                  <c:v>0.23314090000000001</c:v>
                </c:pt>
                <c:pt idx="56346">
                  <c:v>0.23312759999999999</c:v>
                </c:pt>
                <c:pt idx="56347">
                  <c:v>0.23311419999999999</c:v>
                </c:pt>
                <c:pt idx="56348">
                  <c:v>0.2331009</c:v>
                </c:pt>
                <c:pt idx="56349">
                  <c:v>0.2330875</c:v>
                </c:pt>
                <c:pt idx="56350">
                  <c:v>0.23307420000000001</c:v>
                </c:pt>
                <c:pt idx="56351">
                  <c:v>0.23306080000000001</c:v>
                </c:pt>
                <c:pt idx="56352">
                  <c:v>0.23304749999999999</c:v>
                </c:pt>
                <c:pt idx="56353">
                  <c:v>0.23303409999999999</c:v>
                </c:pt>
                <c:pt idx="56354">
                  <c:v>0.2330207</c:v>
                </c:pt>
                <c:pt idx="56355">
                  <c:v>0.2330074</c:v>
                </c:pt>
                <c:pt idx="56356">
                  <c:v>0.23299400000000001</c:v>
                </c:pt>
                <c:pt idx="56357">
                  <c:v>0.23298060000000001</c:v>
                </c:pt>
                <c:pt idx="56358">
                  <c:v>0.23296729999999999</c:v>
                </c:pt>
                <c:pt idx="56359">
                  <c:v>0.23295389999999999</c:v>
                </c:pt>
                <c:pt idx="56360">
                  <c:v>0.23294049999999999</c:v>
                </c:pt>
                <c:pt idx="56361">
                  <c:v>0.2329272</c:v>
                </c:pt>
                <c:pt idx="56362">
                  <c:v>0.2329138</c:v>
                </c:pt>
                <c:pt idx="56363">
                  <c:v>0.23290040000000001</c:v>
                </c:pt>
                <c:pt idx="56364">
                  <c:v>0.23288710000000001</c:v>
                </c:pt>
                <c:pt idx="56365">
                  <c:v>0.23287369999999999</c:v>
                </c:pt>
                <c:pt idx="56366">
                  <c:v>0.23286029999999999</c:v>
                </c:pt>
                <c:pt idx="56367">
                  <c:v>0.2328469</c:v>
                </c:pt>
                <c:pt idx="56368">
                  <c:v>0.2328336</c:v>
                </c:pt>
                <c:pt idx="56369">
                  <c:v>0.2328202</c:v>
                </c:pt>
                <c:pt idx="56370">
                  <c:v>0.23280680000000001</c:v>
                </c:pt>
                <c:pt idx="56371">
                  <c:v>0.23279340000000001</c:v>
                </c:pt>
                <c:pt idx="56372">
                  <c:v>0.23277999999999999</c:v>
                </c:pt>
                <c:pt idx="56373">
                  <c:v>0.23276669999999999</c:v>
                </c:pt>
                <c:pt idx="56374">
                  <c:v>0.2327533</c:v>
                </c:pt>
                <c:pt idx="56375">
                  <c:v>0.2327399</c:v>
                </c:pt>
                <c:pt idx="56376">
                  <c:v>0.2327265</c:v>
                </c:pt>
                <c:pt idx="56377">
                  <c:v>0.23271310000000001</c:v>
                </c:pt>
                <c:pt idx="56378">
                  <c:v>0.23269980000000001</c:v>
                </c:pt>
                <c:pt idx="56379">
                  <c:v>0.23268639999999999</c:v>
                </c:pt>
                <c:pt idx="56380">
                  <c:v>0.23267299999999999</c:v>
                </c:pt>
                <c:pt idx="56381">
                  <c:v>0.23265959999999999</c:v>
                </c:pt>
                <c:pt idx="56382">
                  <c:v>0.2326462</c:v>
                </c:pt>
                <c:pt idx="56383">
                  <c:v>0.2326328</c:v>
                </c:pt>
                <c:pt idx="56384">
                  <c:v>0.2326194</c:v>
                </c:pt>
                <c:pt idx="56385">
                  <c:v>0.23260600000000001</c:v>
                </c:pt>
                <c:pt idx="56386">
                  <c:v>0.23259260000000001</c:v>
                </c:pt>
                <c:pt idx="56387">
                  <c:v>0.23257920000000001</c:v>
                </c:pt>
                <c:pt idx="56388">
                  <c:v>0.23256579999999999</c:v>
                </c:pt>
                <c:pt idx="56389">
                  <c:v>0.23255239999999999</c:v>
                </c:pt>
                <c:pt idx="56390">
                  <c:v>0.232539</c:v>
                </c:pt>
                <c:pt idx="56391">
                  <c:v>0.2325256</c:v>
                </c:pt>
                <c:pt idx="56392">
                  <c:v>0.2325122</c:v>
                </c:pt>
                <c:pt idx="56393">
                  <c:v>0.23249880000000001</c:v>
                </c:pt>
                <c:pt idx="56394">
                  <c:v>0.23248540000000001</c:v>
                </c:pt>
                <c:pt idx="56395">
                  <c:v>0.23247200000000001</c:v>
                </c:pt>
                <c:pt idx="56396">
                  <c:v>0.23245859999999999</c:v>
                </c:pt>
                <c:pt idx="56397">
                  <c:v>0.23244519999999999</c:v>
                </c:pt>
                <c:pt idx="56398">
                  <c:v>0.23243179999999999</c:v>
                </c:pt>
                <c:pt idx="56399">
                  <c:v>0.2324184</c:v>
                </c:pt>
                <c:pt idx="56400">
                  <c:v>0.232405</c:v>
                </c:pt>
                <c:pt idx="56401">
                  <c:v>0.2323885</c:v>
                </c:pt>
                <c:pt idx="56402">
                  <c:v>0.2323721</c:v>
                </c:pt>
                <c:pt idx="56403">
                  <c:v>0.2323558</c:v>
                </c:pt>
                <c:pt idx="56404">
                  <c:v>0.23233970000000001</c:v>
                </c:pt>
                <c:pt idx="56405">
                  <c:v>0.23232359999999999</c:v>
                </c:pt>
                <c:pt idx="56406">
                  <c:v>0.2323075</c:v>
                </c:pt>
                <c:pt idx="56407">
                  <c:v>0.23229159999999999</c:v>
                </c:pt>
                <c:pt idx="56408">
                  <c:v>0.2322757</c:v>
                </c:pt>
                <c:pt idx="56409">
                  <c:v>0.23225979999999999</c:v>
                </c:pt>
                <c:pt idx="56410">
                  <c:v>0.23224400000000001</c:v>
                </c:pt>
                <c:pt idx="56411">
                  <c:v>0.2322283</c:v>
                </c:pt>
                <c:pt idx="56412">
                  <c:v>0.23221259999999999</c:v>
                </c:pt>
                <c:pt idx="56413">
                  <c:v>0.23219690000000001</c:v>
                </c:pt>
                <c:pt idx="56414">
                  <c:v>0.23218130000000001</c:v>
                </c:pt>
                <c:pt idx="56415">
                  <c:v>0.2321657</c:v>
                </c:pt>
                <c:pt idx="56416">
                  <c:v>0.2321502</c:v>
                </c:pt>
                <c:pt idx="56417">
                  <c:v>0.2321346</c:v>
                </c:pt>
                <c:pt idx="56418">
                  <c:v>0.2321192</c:v>
                </c:pt>
                <c:pt idx="56419">
                  <c:v>0.2321037</c:v>
                </c:pt>
                <c:pt idx="56420">
                  <c:v>0.2320883</c:v>
                </c:pt>
                <c:pt idx="56421">
                  <c:v>0.2320729</c:v>
                </c:pt>
                <c:pt idx="56422">
                  <c:v>0.2320576</c:v>
                </c:pt>
                <c:pt idx="56423">
                  <c:v>0.23204230000000001</c:v>
                </c:pt>
                <c:pt idx="56424">
                  <c:v>0.23202700000000001</c:v>
                </c:pt>
                <c:pt idx="56425">
                  <c:v>0.23201169999999999</c:v>
                </c:pt>
                <c:pt idx="56426">
                  <c:v>0.23199649999999999</c:v>
                </c:pt>
                <c:pt idx="56427">
                  <c:v>0.2319813</c:v>
                </c:pt>
                <c:pt idx="56428">
                  <c:v>0.23196610000000001</c:v>
                </c:pt>
                <c:pt idx="56429">
                  <c:v>0.23195099999999999</c:v>
                </c:pt>
                <c:pt idx="56430">
                  <c:v>0.2319359</c:v>
                </c:pt>
                <c:pt idx="56431">
                  <c:v>0.23192080000000001</c:v>
                </c:pt>
                <c:pt idx="56432">
                  <c:v>0.23190569999999999</c:v>
                </c:pt>
                <c:pt idx="56433">
                  <c:v>0.23189070000000001</c:v>
                </c:pt>
                <c:pt idx="56434">
                  <c:v>0.23187559999999999</c:v>
                </c:pt>
                <c:pt idx="56435">
                  <c:v>0.2318606</c:v>
                </c:pt>
                <c:pt idx="56436">
                  <c:v>0.23184569999999999</c:v>
                </c:pt>
                <c:pt idx="56437">
                  <c:v>0.2318307</c:v>
                </c:pt>
                <c:pt idx="56438">
                  <c:v>0.23181579999999999</c:v>
                </c:pt>
                <c:pt idx="56439">
                  <c:v>0.2318009</c:v>
                </c:pt>
                <c:pt idx="56440">
                  <c:v>0.23178599999999999</c:v>
                </c:pt>
                <c:pt idx="56441">
                  <c:v>0.23177110000000001</c:v>
                </c:pt>
                <c:pt idx="56442">
                  <c:v>0.2317563</c:v>
                </c:pt>
                <c:pt idx="56443">
                  <c:v>0.23174139999999999</c:v>
                </c:pt>
                <c:pt idx="56444">
                  <c:v>0.2317266</c:v>
                </c:pt>
                <c:pt idx="56445">
                  <c:v>0.2317118</c:v>
                </c:pt>
                <c:pt idx="56446">
                  <c:v>0.23169709999999999</c:v>
                </c:pt>
                <c:pt idx="56447">
                  <c:v>0.23168230000000001</c:v>
                </c:pt>
                <c:pt idx="56448">
                  <c:v>0.2316676</c:v>
                </c:pt>
                <c:pt idx="56449">
                  <c:v>0.23165289999999999</c:v>
                </c:pt>
                <c:pt idx="56450">
                  <c:v>0.23163819999999999</c:v>
                </c:pt>
                <c:pt idx="56451">
                  <c:v>0.23162350000000001</c:v>
                </c:pt>
                <c:pt idx="56452">
                  <c:v>0.2316088</c:v>
                </c:pt>
                <c:pt idx="56453">
                  <c:v>0.2315942</c:v>
                </c:pt>
                <c:pt idx="56454">
                  <c:v>0.2315796</c:v>
                </c:pt>
                <c:pt idx="56455">
                  <c:v>0.23156499999999999</c:v>
                </c:pt>
                <c:pt idx="56456">
                  <c:v>0.23155039999999999</c:v>
                </c:pt>
                <c:pt idx="56457">
                  <c:v>0.23153580000000001</c:v>
                </c:pt>
                <c:pt idx="56458">
                  <c:v>0.23152120000000001</c:v>
                </c:pt>
                <c:pt idx="56459">
                  <c:v>0.23150670000000001</c:v>
                </c:pt>
                <c:pt idx="56460">
                  <c:v>0.23149220000000001</c:v>
                </c:pt>
                <c:pt idx="56461">
                  <c:v>0.23147770000000001</c:v>
                </c:pt>
                <c:pt idx="56462">
                  <c:v>0.23146320000000001</c:v>
                </c:pt>
                <c:pt idx="56463">
                  <c:v>0.23144870000000001</c:v>
                </c:pt>
                <c:pt idx="56464">
                  <c:v>0.23143430000000001</c:v>
                </c:pt>
                <c:pt idx="56465">
                  <c:v>0.23141980000000001</c:v>
                </c:pt>
                <c:pt idx="56466">
                  <c:v>0.23140540000000001</c:v>
                </c:pt>
                <c:pt idx="56467">
                  <c:v>0.23139100000000001</c:v>
                </c:pt>
                <c:pt idx="56468">
                  <c:v>0.23137659999999999</c:v>
                </c:pt>
                <c:pt idx="56469">
                  <c:v>0.23136219999999999</c:v>
                </c:pt>
                <c:pt idx="56470">
                  <c:v>0.23134779999999999</c:v>
                </c:pt>
                <c:pt idx="56471">
                  <c:v>0.2313335</c:v>
                </c:pt>
                <c:pt idx="56472">
                  <c:v>0.2313192</c:v>
                </c:pt>
                <c:pt idx="56473">
                  <c:v>0.2313048</c:v>
                </c:pt>
                <c:pt idx="56474">
                  <c:v>0.23129050000000001</c:v>
                </c:pt>
                <c:pt idx="56475">
                  <c:v>0.23127619999999999</c:v>
                </c:pt>
                <c:pt idx="56476">
                  <c:v>0.231262</c:v>
                </c:pt>
                <c:pt idx="56477">
                  <c:v>0.2312477</c:v>
                </c:pt>
                <c:pt idx="56478">
                  <c:v>0.23123340000000001</c:v>
                </c:pt>
                <c:pt idx="56479">
                  <c:v>0.23121920000000001</c:v>
                </c:pt>
                <c:pt idx="56480">
                  <c:v>0.23120489999999999</c:v>
                </c:pt>
                <c:pt idx="56481">
                  <c:v>0.2311907</c:v>
                </c:pt>
                <c:pt idx="56482">
                  <c:v>0.23117650000000001</c:v>
                </c:pt>
                <c:pt idx="56483">
                  <c:v>0.23116229999999999</c:v>
                </c:pt>
                <c:pt idx="56484">
                  <c:v>0.2311482</c:v>
                </c:pt>
                <c:pt idx="56485">
                  <c:v>0.23113400000000001</c:v>
                </c:pt>
                <c:pt idx="56486">
                  <c:v>0.23111979999999999</c:v>
                </c:pt>
                <c:pt idx="56487">
                  <c:v>0.2311057</c:v>
                </c:pt>
                <c:pt idx="56488">
                  <c:v>0.23109160000000001</c:v>
                </c:pt>
                <c:pt idx="56489">
                  <c:v>0.23107749999999999</c:v>
                </c:pt>
                <c:pt idx="56490">
                  <c:v>0.2310634</c:v>
                </c:pt>
                <c:pt idx="56491">
                  <c:v>0.23104930000000001</c:v>
                </c:pt>
                <c:pt idx="56492">
                  <c:v>0.2310352</c:v>
                </c:pt>
                <c:pt idx="56493">
                  <c:v>0.23102110000000001</c:v>
                </c:pt>
                <c:pt idx="56494">
                  <c:v>0.23100709999999999</c:v>
                </c:pt>
                <c:pt idx="56495">
                  <c:v>0.230993</c:v>
                </c:pt>
                <c:pt idx="56496">
                  <c:v>0.23097899999999999</c:v>
                </c:pt>
                <c:pt idx="56497">
                  <c:v>0.230965</c:v>
                </c:pt>
                <c:pt idx="56498">
                  <c:v>0.23095099999999999</c:v>
                </c:pt>
                <c:pt idx="56499">
                  <c:v>0.230937</c:v>
                </c:pt>
                <c:pt idx="56500">
                  <c:v>0.23092299999999999</c:v>
                </c:pt>
                <c:pt idx="56501">
                  <c:v>0.230909</c:v>
                </c:pt>
                <c:pt idx="56502">
                  <c:v>0.23089509999999999</c:v>
                </c:pt>
                <c:pt idx="56503">
                  <c:v>0.23088110000000001</c:v>
                </c:pt>
                <c:pt idx="56504">
                  <c:v>0.23086719999999999</c:v>
                </c:pt>
                <c:pt idx="56505">
                  <c:v>0.23085330000000001</c:v>
                </c:pt>
                <c:pt idx="56506">
                  <c:v>0.2308394</c:v>
                </c:pt>
                <c:pt idx="56507">
                  <c:v>0.23082549999999999</c:v>
                </c:pt>
                <c:pt idx="56508">
                  <c:v>0.23081160000000001</c:v>
                </c:pt>
                <c:pt idx="56509">
                  <c:v>0.23079769999999999</c:v>
                </c:pt>
                <c:pt idx="56510">
                  <c:v>0.23078380000000001</c:v>
                </c:pt>
                <c:pt idx="56511">
                  <c:v>0.2307699</c:v>
                </c:pt>
                <c:pt idx="56512">
                  <c:v>0.23075609999999999</c:v>
                </c:pt>
                <c:pt idx="56513">
                  <c:v>0.23074220000000001</c:v>
                </c:pt>
                <c:pt idx="56514">
                  <c:v>0.2307284</c:v>
                </c:pt>
                <c:pt idx="56515">
                  <c:v>0.23071459999999999</c:v>
                </c:pt>
                <c:pt idx="56516">
                  <c:v>0.23070080000000001</c:v>
                </c:pt>
                <c:pt idx="56517">
                  <c:v>0.230687</c:v>
                </c:pt>
                <c:pt idx="56518">
                  <c:v>0.23067319999999999</c:v>
                </c:pt>
                <c:pt idx="56519">
                  <c:v>0.23065939999999999</c:v>
                </c:pt>
                <c:pt idx="56520">
                  <c:v>0.23064570000000001</c:v>
                </c:pt>
                <c:pt idx="56521">
                  <c:v>0.2306319</c:v>
                </c:pt>
                <c:pt idx="56522">
                  <c:v>0.23061809999999999</c:v>
                </c:pt>
                <c:pt idx="56523">
                  <c:v>0.23060439999999999</c:v>
                </c:pt>
                <c:pt idx="56524">
                  <c:v>0.23059070000000001</c:v>
                </c:pt>
                <c:pt idx="56525">
                  <c:v>0.230577</c:v>
                </c:pt>
                <c:pt idx="56526">
                  <c:v>0.2305633</c:v>
                </c:pt>
                <c:pt idx="56527">
                  <c:v>0.23054949999999999</c:v>
                </c:pt>
                <c:pt idx="56528">
                  <c:v>0.23053580000000001</c:v>
                </c:pt>
                <c:pt idx="56529">
                  <c:v>0.23052220000000001</c:v>
                </c:pt>
                <c:pt idx="56530">
                  <c:v>0.23050850000000001</c:v>
                </c:pt>
                <c:pt idx="56531">
                  <c:v>0.2304948</c:v>
                </c:pt>
                <c:pt idx="56532">
                  <c:v>0.2304812</c:v>
                </c:pt>
                <c:pt idx="56533">
                  <c:v>0.23046749999999999</c:v>
                </c:pt>
                <c:pt idx="56534">
                  <c:v>0.23045389999999999</c:v>
                </c:pt>
                <c:pt idx="56535">
                  <c:v>0.23044029999999999</c:v>
                </c:pt>
                <c:pt idx="56536">
                  <c:v>0.23042670000000001</c:v>
                </c:pt>
                <c:pt idx="56537">
                  <c:v>0.23041300000000001</c:v>
                </c:pt>
                <c:pt idx="56538">
                  <c:v>0.2303994</c:v>
                </c:pt>
                <c:pt idx="56539">
                  <c:v>0.2303859</c:v>
                </c:pt>
                <c:pt idx="56540">
                  <c:v>0.2303723</c:v>
                </c:pt>
                <c:pt idx="56541">
                  <c:v>0.2303587</c:v>
                </c:pt>
                <c:pt idx="56542">
                  <c:v>0.2303451</c:v>
                </c:pt>
                <c:pt idx="56543">
                  <c:v>0.2303316</c:v>
                </c:pt>
                <c:pt idx="56544">
                  <c:v>0.23031799999999999</c:v>
                </c:pt>
                <c:pt idx="56545">
                  <c:v>0.2303045</c:v>
                </c:pt>
                <c:pt idx="56546">
                  <c:v>0.230291</c:v>
                </c:pt>
                <c:pt idx="56547">
                  <c:v>0.23027739999999999</c:v>
                </c:pt>
                <c:pt idx="56548">
                  <c:v>0.23026389999999999</c:v>
                </c:pt>
                <c:pt idx="56549">
                  <c:v>0.23025039999999999</c:v>
                </c:pt>
                <c:pt idx="56550">
                  <c:v>0.23023689999999999</c:v>
                </c:pt>
                <c:pt idx="56551">
                  <c:v>0.23022339999999999</c:v>
                </c:pt>
                <c:pt idx="56552">
                  <c:v>0.23021</c:v>
                </c:pt>
                <c:pt idx="56553">
                  <c:v>0.2301965</c:v>
                </c:pt>
                <c:pt idx="56554">
                  <c:v>0.230183</c:v>
                </c:pt>
                <c:pt idx="56555">
                  <c:v>0.2301696</c:v>
                </c:pt>
                <c:pt idx="56556">
                  <c:v>0.2301561</c:v>
                </c:pt>
                <c:pt idx="56557">
                  <c:v>0.23014270000000001</c:v>
                </c:pt>
                <c:pt idx="56558">
                  <c:v>0.23012930000000001</c:v>
                </c:pt>
                <c:pt idx="56559">
                  <c:v>0.23011580000000001</c:v>
                </c:pt>
                <c:pt idx="56560">
                  <c:v>0.23010240000000001</c:v>
                </c:pt>
                <c:pt idx="56561">
                  <c:v>0.23008899999999999</c:v>
                </c:pt>
                <c:pt idx="56562">
                  <c:v>0.23007559999999999</c:v>
                </c:pt>
                <c:pt idx="56563">
                  <c:v>0.23006219999999999</c:v>
                </c:pt>
                <c:pt idx="56564">
                  <c:v>0.2300489</c:v>
                </c:pt>
                <c:pt idx="56565">
                  <c:v>0.2300355</c:v>
                </c:pt>
                <c:pt idx="56566">
                  <c:v>0.23002210000000001</c:v>
                </c:pt>
                <c:pt idx="56567">
                  <c:v>0.23000870000000001</c:v>
                </c:pt>
                <c:pt idx="56568">
                  <c:v>0.22999539999999999</c:v>
                </c:pt>
                <c:pt idx="56569">
                  <c:v>0.22998199999999999</c:v>
                </c:pt>
                <c:pt idx="56570">
                  <c:v>0.2299687</c:v>
                </c:pt>
                <c:pt idx="56571">
                  <c:v>0.2299554</c:v>
                </c:pt>
                <c:pt idx="56572">
                  <c:v>0.22994210000000001</c:v>
                </c:pt>
                <c:pt idx="56573">
                  <c:v>0.22992870000000001</c:v>
                </c:pt>
                <c:pt idx="56574">
                  <c:v>0.22991539999999999</c:v>
                </c:pt>
                <c:pt idx="56575">
                  <c:v>0.2299021</c:v>
                </c:pt>
                <c:pt idx="56576">
                  <c:v>0.22988890000000001</c:v>
                </c:pt>
                <c:pt idx="56577">
                  <c:v>0.22987560000000001</c:v>
                </c:pt>
                <c:pt idx="56578">
                  <c:v>0.22986229999999999</c:v>
                </c:pt>
                <c:pt idx="56579">
                  <c:v>0.229849</c:v>
                </c:pt>
                <c:pt idx="56580">
                  <c:v>0.22983580000000001</c:v>
                </c:pt>
                <c:pt idx="56581">
                  <c:v>0.22982250000000001</c:v>
                </c:pt>
                <c:pt idx="56582">
                  <c:v>0.22980929999999999</c:v>
                </c:pt>
                <c:pt idx="56583">
                  <c:v>0.229796</c:v>
                </c:pt>
                <c:pt idx="56584">
                  <c:v>0.22978280000000001</c:v>
                </c:pt>
                <c:pt idx="56585">
                  <c:v>0.22976959999999999</c:v>
                </c:pt>
                <c:pt idx="56586">
                  <c:v>0.2297563</c:v>
                </c:pt>
                <c:pt idx="56587">
                  <c:v>0.22974310000000001</c:v>
                </c:pt>
                <c:pt idx="56588">
                  <c:v>0.22972989999999999</c:v>
                </c:pt>
                <c:pt idx="56589">
                  <c:v>0.2297167</c:v>
                </c:pt>
                <c:pt idx="56590">
                  <c:v>0.2297035</c:v>
                </c:pt>
                <c:pt idx="56591">
                  <c:v>0.22969029999999999</c:v>
                </c:pt>
                <c:pt idx="56592">
                  <c:v>0.2296772</c:v>
                </c:pt>
                <c:pt idx="56593">
                  <c:v>0.22966400000000001</c:v>
                </c:pt>
                <c:pt idx="56594">
                  <c:v>0.22965079999999999</c:v>
                </c:pt>
                <c:pt idx="56595">
                  <c:v>0.2296377</c:v>
                </c:pt>
                <c:pt idx="56596">
                  <c:v>0.22962450000000001</c:v>
                </c:pt>
                <c:pt idx="56597">
                  <c:v>0.22961139999999999</c:v>
                </c:pt>
                <c:pt idx="56598">
                  <c:v>0.22959830000000001</c:v>
                </c:pt>
                <c:pt idx="56599">
                  <c:v>0.22958509999999999</c:v>
                </c:pt>
                <c:pt idx="56600">
                  <c:v>0.229572</c:v>
                </c:pt>
                <c:pt idx="56601">
                  <c:v>0.22955890000000001</c:v>
                </c:pt>
                <c:pt idx="56602">
                  <c:v>0.22954579999999999</c:v>
                </c:pt>
                <c:pt idx="56603">
                  <c:v>0.22953270000000001</c:v>
                </c:pt>
                <c:pt idx="56604">
                  <c:v>0.22951959999999999</c:v>
                </c:pt>
                <c:pt idx="56605">
                  <c:v>0.2295065</c:v>
                </c:pt>
                <c:pt idx="56606">
                  <c:v>0.22949339999999999</c:v>
                </c:pt>
                <c:pt idx="56607">
                  <c:v>0.2294803</c:v>
                </c:pt>
                <c:pt idx="56608">
                  <c:v>0.22946730000000001</c:v>
                </c:pt>
                <c:pt idx="56609">
                  <c:v>0.2294542</c:v>
                </c:pt>
                <c:pt idx="56610">
                  <c:v>0.22944110000000001</c:v>
                </c:pt>
                <c:pt idx="56611">
                  <c:v>0.2294281</c:v>
                </c:pt>
                <c:pt idx="56612">
                  <c:v>0.22941500000000001</c:v>
                </c:pt>
                <c:pt idx="56613">
                  <c:v>0.22940199999999999</c:v>
                </c:pt>
                <c:pt idx="56614">
                  <c:v>0.22938900000000001</c:v>
                </c:pt>
                <c:pt idx="56615">
                  <c:v>0.229376</c:v>
                </c:pt>
                <c:pt idx="56616">
                  <c:v>0.22936290000000001</c:v>
                </c:pt>
                <c:pt idx="56617">
                  <c:v>0.2293499</c:v>
                </c:pt>
                <c:pt idx="56618">
                  <c:v>0.22933690000000001</c:v>
                </c:pt>
                <c:pt idx="56619">
                  <c:v>0.2293239</c:v>
                </c:pt>
                <c:pt idx="56620">
                  <c:v>0.22931090000000001</c:v>
                </c:pt>
                <c:pt idx="56621">
                  <c:v>0.2292979</c:v>
                </c:pt>
                <c:pt idx="56622">
                  <c:v>0.22928499999999999</c:v>
                </c:pt>
                <c:pt idx="56623">
                  <c:v>0.229272</c:v>
                </c:pt>
                <c:pt idx="56624">
                  <c:v>0.22925899999999999</c:v>
                </c:pt>
                <c:pt idx="56625">
                  <c:v>0.22924610000000001</c:v>
                </c:pt>
                <c:pt idx="56626">
                  <c:v>0.2292331</c:v>
                </c:pt>
                <c:pt idx="56627">
                  <c:v>0.22922020000000001</c:v>
                </c:pt>
                <c:pt idx="56628">
                  <c:v>0.2292072</c:v>
                </c:pt>
                <c:pt idx="56629">
                  <c:v>0.22919429999999999</c:v>
                </c:pt>
                <c:pt idx="56630">
                  <c:v>0.2291813</c:v>
                </c:pt>
                <c:pt idx="56631">
                  <c:v>0.22916839999999999</c:v>
                </c:pt>
                <c:pt idx="56632">
                  <c:v>0.22915550000000001</c:v>
                </c:pt>
                <c:pt idx="56633">
                  <c:v>0.2291426</c:v>
                </c:pt>
                <c:pt idx="56634">
                  <c:v>0.22912969999999999</c:v>
                </c:pt>
                <c:pt idx="56635">
                  <c:v>0.22911680000000001</c:v>
                </c:pt>
                <c:pt idx="56636">
                  <c:v>0.2291039</c:v>
                </c:pt>
                <c:pt idx="56637">
                  <c:v>0.22909099999999999</c:v>
                </c:pt>
                <c:pt idx="56638">
                  <c:v>0.22907810000000001</c:v>
                </c:pt>
                <c:pt idx="56639">
                  <c:v>0.2290652</c:v>
                </c:pt>
                <c:pt idx="56640">
                  <c:v>0.22905229999999999</c:v>
                </c:pt>
                <c:pt idx="56641">
                  <c:v>0.22903950000000001</c:v>
                </c:pt>
                <c:pt idx="56642">
                  <c:v>0.2290266</c:v>
                </c:pt>
                <c:pt idx="56643">
                  <c:v>0.22901379999999999</c:v>
                </c:pt>
                <c:pt idx="56644">
                  <c:v>0.22900090000000001</c:v>
                </c:pt>
                <c:pt idx="56645">
                  <c:v>0.2289881</c:v>
                </c:pt>
                <c:pt idx="56646">
                  <c:v>0.22897529999999999</c:v>
                </c:pt>
                <c:pt idx="56647">
                  <c:v>0.22896240000000001</c:v>
                </c:pt>
                <c:pt idx="56648">
                  <c:v>0.2289496</c:v>
                </c:pt>
                <c:pt idx="56649">
                  <c:v>0.2289368</c:v>
                </c:pt>
                <c:pt idx="56650">
                  <c:v>0.22892399999999999</c:v>
                </c:pt>
                <c:pt idx="56651">
                  <c:v>0.22891110000000001</c:v>
                </c:pt>
                <c:pt idx="56652">
                  <c:v>0.2288983</c:v>
                </c:pt>
                <c:pt idx="56653">
                  <c:v>0.22888549999999999</c:v>
                </c:pt>
                <c:pt idx="56654">
                  <c:v>0.22887279999999999</c:v>
                </c:pt>
                <c:pt idx="56655">
                  <c:v>0.22886000000000001</c:v>
                </c:pt>
                <c:pt idx="56656">
                  <c:v>0.2288472</c:v>
                </c:pt>
                <c:pt idx="56657">
                  <c:v>0.22883439999999999</c:v>
                </c:pt>
                <c:pt idx="56658">
                  <c:v>0.22882169999999999</c:v>
                </c:pt>
                <c:pt idx="56659">
                  <c:v>0.22880890000000001</c:v>
                </c:pt>
                <c:pt idx="56660">
                  <c:v>0.2287961</c:v>
                </c:pt>
                <c:pt idx="56661">
                  <c:v>0.2287834</c:v>
                </c:pt>
                <c:pt idx="56662">
                  <c:v>0.22877059999999999</c:v>
                </c:pt>
                <c:pt idx="56663">
                  <c:v>0.22875789999999999</c:v>
                </c:pt>
                <c:pt idx="56664">
                  <c:v>0.22874510000000001</c:v>
                </c:pt>
                <c:pt idx="56665">
                  <c:v>0.2287324</c:v>
                </c:pt>
                <c:pt idx="56666">
                  <c:v>0.2287197</c:v>
                </c:pt>
                <c:pt idx="56667">
                  <c:v>0.22870699999999999</c:v>
                </c:pt>
                <c:pt idx="56668">
                  <c:v>0.22869429999999999</c:v>
                </c:pt>
                <c:pt idx="56669">
                  <c:v>0.22868150000000001</c:v>
                </c:pt>
                <c:pt idx="56670">
                  <c:v>0.22866880000000001</c:v>
                </c:pt>
                <c:pt idx="56671">
                  <c:v>0.2286561</c:v>
                </c:pt>
                <c:pt idx="56672">
                  <c:v>0.2286434</c:v>
                </c:pt>
                <c:pt idx="56673">
                  <c:v>0.2286308</c:v>
                </c:pt>
                <c:pt idx="56674">
                  <c:v>0.22861809999999999</c:v>
                </c:pt>
                <c:pt idx="56675">
                  <c:v>0.22860539999999999</c:v>
                </c:pt>
                <c:pt idx="56676">
                  <c:v>0.22859270000000001</c:v>
                </c:pt>
                <c:pt idx="56677">
                  <c:v>0.22858010000000001</c:v>
                </c:pt>
                <c:pt idx="56678">
                  <c:v>0.2285674</c:v>
                </c:pt>
                <c:pt idx="56679">
                  <c:v>0.2285548</c:v>
                </c:pt>
                <c:pt idx="56680">
                  <c:v>0.2285421</c:v>
                </c:pt>
                <c:pt idx="56681">
                  <c:v>0.2285295</c:v>
                </c:pt>
                <c:pt idx="56682">
                  <c:v>0.22851679999999999</c:v>
                </c:pt>
                <c:pt idx="56683">
                  <c:v>0.22850419999999999</c:v>
                </c:pt>
                <c:pt idx="56684">
                  <c:v>0.22849149999999999</c:v>
                </c:pt>
                <c:pt idx="56685">
                  <c:v>0.22847890000000001</c:v>
                </c:pt>
                <c:pt idx="56686">
                  <c:v>0.22846630000000001</c:v>
                </c:pt>
                <c:pt idx="56687">
                  <c:v>0.22845370000000001</c:v>
                </c:pt>
                <c:pt idx="56688">
                  <c:v>0.22844110000000001</c:v>
                </c:pt>
                <c:pt idx="56689">
                  <c:v>0.22842850000000001</c:v>
                </c:pt>
                <c:pt idx="56690">
                  <c:v>0.22841590000000001</c:v>
                </c:pt>
                <c:pt idx="56691">
                  <c:v>0.2284033</c:v>
                </c:pt>
                <c:pt idx="56692">
                  <c:v>0.2283907</c:v>
                </c:pt>
                <c:pt idx="56693">
                  <c:v>0.2283781</c:v>
                </c:pt>
                <c:pt idx="56694">
                  <c:v>0.2283655</c:v>
                </c:pt>
                <c:pt idx="56695">
                  <c:v>0.228353</c:v>
                </c:pt>
                <c:pt idx="56696">
                  <c:v>0.2283404</c:v>
                </c:pt>
                <c:pt idx="56697">
                  <c:v>0.2283278</c:v>
                </c:pt>
                <c:pt idx="56698">
                  <c:v>0.2283153</c:v>
                </c:pt>
                <c:pt idx="56699">
                  <c:v>0.2283027</c:v>
                </c:pt>
                <c:pt idx="56700">
                  <c:v>0.2282902</c:v>
                </c:pt>
                <c:pt idx="56701">
                  <c:v>0.2282776</c:v>
                </c:pt>
                <c:pt idx="56702">
                  <c:v>0.2282651</c:v>
                </c:pt>
                <c:pt idx="56703">
                  <c:v>0.2282526</c:v>
                </c:pt>
                <c:pt idx="56704">
                  <c:v>0.22824</c:v>
                </c:pt>
                <c:pt idx="56705">
                  <c:v>0.2282275</c:v>
                </c:pt>
                <c:pt idx="56706">
                  <c:v>0.228215</c:v>
                </c:pt>
                <c:pt idx="56707">
                  <c:v>0.2282025</c:v>
                </c:pt>
                <c:pt idx="56708">
                  <c:v>0.22819</c:v>
                </c:pt>
                <c:pt idx="56709">
                  <c:v>0.22817750000000001</c:v>
                </c:pt>
                <c:pt idx="56710">
                  <c:v>0.22816500000000001</c:v>
                </c:pt>
                <c:pt idx="56711">
                  <c:v>0.22815250000000001</c:v>
                </c:pt>
                <c:pt idx="56712">
                  <c:v>0.22814000000000001</c:v>
                </c:pt>
                <c:pt idx="56713">
                  <c:v>0.22812750000000001</c:v>
                </c:pt>
                <c:pt idx="56714">
                  <c:v>0.22811509999999999</c:v>
                </c:pt>
                <c:pt idx="56715">
                  <c:v>0.22810259999999999</c:v>
                </c:pt>
                <c:pt idx="56716">
                  <c:v>0.22809009999999999</c:v>
                </c:pt>
                <c:pt idx="56717">
                  <c:v>0.22807759999999999</c:v>
                </c:pt>
                <c:pt idx="56718">
                  <c:v>0.2280652</c:v>
                </c:pt>
                <c:pt idx="56719">
                  <c:v>0.2280527</c:v>
                </c:pt>
                <c:pt idx="56720">
                  <c:v>0.2280403</c:v>
                </c:pt>
                <c:pt idx="56721">
                  <c:v>0.2280278</c:v>
                </c:pt>
                <c:pt idx="56722">
                  <c:v>0.22801540000000001</c:v>
                </c:pt>
                <c:pt idx="56723">
                  <c:v>0.22800290000000001</c:v>
                </c:pt>
                <c:pt idx="56724">
                  <c:v>0.22799050000000001</c:v>
                </c:pt>
                <c:pt idx="56725">
                  <c:v>0.22797809999999999</c:v>
                </c:pt>
                <c:pt idx="56726">
                  <c:v>0.22796569999999999</c:v>
                </c:pt>
                <c:pt idx="56727">
                  <c:v>0.22795319999999999</c:v>
                </c:pt>
                <c:pt idx="56728">
                  <c:v>0.2279408</c:v>
                </c:pt>
                <c:pt idx="56729">
                  <c:v>0.2279284</c:v>
                </c:pt>
                <c:pt idx="56730">
                  <c:v>0.22791600000000001</c:v>
                </c:pt>
                <c:pt idx="56731">
                  <c:v>0.22790360000000001</c:v>
                </c:pt>
                <c:pt idx="56732">
                  <c:v>0.22789119999999999</c:v>
                </c:pt>
                <c:pt idx="56733">
                  <c:v>0.22787879999999999</c:v>
                </c:pt>
                <c:pt idx="56734">
                  <c:v>0.2278665</c:v>
                </c:pt>
                <c:pt idx="56735">
                  <c:v>0.2278541</c:v>
                </c:pt>
                <c:pt idx="56736">
                  <c:v>0.22784170000000001</c:v>
                </c:pt>
                <c:pt idx="56737">
                  <c:v>0.22782930000000001</c:v>
                </c:pt>
                <c:pt idx="56738">
                  <c:v>0.22781699999999999</c:v>
                </c:pt>
                <c:pt idx="56739">
                  <c:v>0.2278046</c:v>
                </c:pt>
                <c:pt idx="56740">
                  <c:v>0.2277922</c:v>
                </c:pt>
                <c:pt idx="56741">
                  <c:v>0.22777990000000001</c:v>
                </c:pt>
                <c:pt idx="56742">
                  <c:v>0.22776750000000001</c:v>
                </c:pt>
                <c:pt idx="56743">
                  <c:v>0.22775519999999999</c:v>
                </c:pt>
                <c:pt idx="56744">
                  <c:v>0.2277429</c:v>
                </c:pt>
                <c:pt idx="56745">
                  <c:v>0.2277305</c:v>
                </c:pt>
                <c:pt idx="56746">
                  <c:v>0.22771820000000001</c:v>
                </c:pt>
                <c:pt idx="56747">
                  <c:v>0.22770589999999999</c:v>
                </c:pt>
                <c:pt idx="56748">
                  <c:v>0.22769349999999999</c:v>
                </c:pt>
                <c:pt idx="56749">
                  <c:v>0.2276812</c:v>
                </c:pt>
                <c:pt idx="56750">
                  <c:v>0.22766890000000001</c:v>
                </c:pt>
                <c:pt idx="56751">
                  <c:v>0.22765659999999999</c:v>
                </c:pt>
                <c:pt idx="56752">
                  <c:v>0.22764429999999999</c:v>
                </c:pt>
                <c:pt idx="56753">
                  <c:v>0.227632</c:v>
                </c:pt>
                <c:pt idx="56754">
                  <c:v>0.22761970000000001</c:v>
                </c:pt>
                <c:pt idx="56755">
                  <c:v>0.22760739999999999</c:v>
                </c:pt>
                <c:pt idx="56756">
                  <c:v>0.22759509999999999</c:v>
                </c:pt>
                <c:pt idx="56757">
                  <c:v>0.2275828</c:v>
                </c:pt>
                <c:pt idx="56758">
                  <c:v>0.22757050000000001</c:v>
                </c:pt>
                <c:pt idx="56759">
                  <c:v>0.22755829999999999</c:v>
                </c:pt>
                <c:pt idx="56760">
                  <c:v>0.227546</c:v>
                </c:pt>
                <c:pt idx="56761">
                  <c:v>0.22753370000000001</c:v>
                </c:pt>
                <c:pt idx="56762">
                  <c:v>0.22752149999999999</c:v>
                </c:pt>
                <c:pt idx="56763">
                  <c:v>0.22750919999999999</c:v>
                </c:pt>
                <c:pt idx="56764">
                  <c:v>0.227497</c:v>
                </c:pt>
                <c:pt idx="56765">
                  <c:v>0.22748470000000001</c:v>
                </c:pt>
                <c:pt idx="56766">
                  <c:v>0.22747249999999999</c:v>
                </c:pt>
                <c:pt idx="56767">
                  <c:v>0.2274603</c:v>
                </c:pt>
                <c:pt idx="56768">
                  <c:v>0.22744800000000001</c:v>
                </c:pt>
                <c:pt idx="56769">
                  <c:v>0.22743579999999999</c:v>
                </c:pt>
                <c:pt idx="56770">
                  <c:v>0.2274236</c:v>
                </c:pt>
                <c:pt idx="56771">
                  <c:v>0.22741130000000001</c:v>
                </c:pt>
                <c:pt idx="56772">
                  <c:v>0.22739909999999999</c:v>
                </c:pt>
                <c:pt idx="56773">
                  <c:v>0.2273869</c:v>
                </c:pt>
                <c:pt idx="56774">
                  <c:v>0.22737470000000001</c:v>
                </c:pt>
                <c:pt idx="56775">
                  <c:v>0.2273625</c:v>
                </c:pt>
                <c:pt idx="56776">
                  <c:v>0.22735030000000001</c:v>
                </c:pt>
                <c:pt idx="56777">
                  <c:v>0.22733809999999999</c:v>
                </c:pt>
                <c:pt idx="56778">
                  <c:v>0.2273259</c:v>
                </c:pt>
                <c:pt idx="56779">
                  <c:v>0.22731370000000001</c:v>
                </c:pt>
                <c:pt idx="56780">
                  <c:v>0.22730149999999999</c:v>
                </c:pt>
                <c:pt idx="56781">
                  <c:v>0.2272894</c:v>
                </c:pt>
                <c:pt idx="56782">
                  <c:v>0.22727720000000001</c:v>
                </c:pt>
                <c:pt idx="56783">
                  <c:v>0.22726499999999999</c:v>
                </c:pt>
                <c:pt idx="56784">
                  <c:v>0.22725290000000001</c:v>
                </c:pt>
                <c:pt idx="56785">
                  <c:v>0.22724069999999999</c:v>
                </c:pt>
                <c:pt idx="56786">
                  <c:v>0.2272285</c:v>
                </c:pt>
                <c:pt idx="56787">
                  <c:v>0.22721640000000001</c:v>
                </c:pt>
                <c:pt idx="56788">
                  <c:v>0.2272042</c:v>
                </c:pt>
                <c:pt idx="56789">
                  <c:v>0.22719210000000001</c:v>
                </c:pt>
                <c:pt idx="56790">
                  <c:v>0.22717989999999999</c:v>
                </c:pt>
                <c:pt idx="56791">
                  <c:v>0.2271678</c:v>
                </c:pt>
                <c:pt idx="56792">
                  <c:v>0.22715569999999999</c:v>
                </c:pt>
                <c:pt idx="56793">
                  <c:v>0.2271435</c:v>
                </c:pt>
                <c:pt idx="56794">
                  <c:v>0.22713140000000001</c:v>
                </c:pt>
                <c:pt idx="56795">
                  <c:v>0.2271193</c:v>
                </c:pt>
                <c:pt idx="56796">
                  <c:v>0.22710720000000001</c:v>
                </c:pt>
                <c:pt idx="56797">
                  <c:v>0.22709509999999999</c:v>
                </c:pt>
                <c:pt idx="56798">
                  <c:v>0.22708300000000001</c:v>
                </c:pt>
                <c:pt idx="56799">
                  <c:v>0.22707089999999999</c:v>
                </c:pt>
                <c:pt idx="56800">
                  <c:v>0.22705880000000001</c:v>
                </c:pt>
                <c:pt idx="56801">
                  <c:v>0.22704669999999999</c:v>
                </c:pt>
                <c:pt idx="56802">
                  <c:v>0.2270346</c:v>
                </c:pt>
                <c:pt idx="56803">
                  <c:v>0.22702249999999999</c:v>
                </c:pt>
                <c:pt idx="56804">
                  <c:v>0.2270104</c:v>
                </c:pt>
                <c:pt idx="56805">
                  <c:v>0.22699829999999999</c:v>
                </c:pt>
                <c:pt idx="56806">
                  <c:v>0.2269862</c:v>
                </c:pt>
                <c:pt idx="56807">
                  <c:v>0.22697419999999999</c:v>
                </c:pt>
                <c:pt idx="56808">
                  <c:v>0.2269621</c:v>
                </c:pt>
                <c:pt idx="56809">
                  <c:v>0.22695000000000001</c:v>
                </c:pt>
                <c:pt idx="56810">
                  <c:v>0.226938</c:v>
                </c:pt>
                <c:pt idx="56811">
                  <c:v>0.22692590000000001</c:v>
                </c:pt>
                <c:pt idx="56812">
                  <c:v>0.2269139</c:v>
                </c:pt>
                <c:pt idx="56813">
                  <c:v>0.22690179999999999</c:v>
                </c:pt>
                <c:pt idx="56814">
                  <c:v>0.2268898</c:v>
                </c:pt>
                <c:pt idx="56815">
                  <c:v>0.22687769999999999</c:v>
                </c:pt>
                <c:pt idx="56816">
                  <c:v>0.2268657</c:v>
                </c:pt>
                <c:pt idx="56817">
                  <c:v>0.22685359999999999</c:v>
                </c:pt>
                <c:pt idx="56818">
                  <c:v>0.2268416</c:v>
                </c:pt>
                <c:pt idx="56819">
                  <c:v>0.22682959999999999</c:v>
                </c:pt>
                <c:pt idx="56820">
                  <c:v>0.22681760000000001</c:v>
                </c:pt>
                <c:pt idx="56821">
                  <c:v>0.2268056</c:v>
                </c:pt>
                <c:pt idx="56822">
                  <c:v>0.22679350000000001</c:v>
                </c:pt>
                <c:pt idx="56823">
                  <c:v>0.2267815</c:v>
                </c:pt>
                <c:pt idx="56824">
                  <c:v>0.22676950000000001</c:v>
                </c:pt>
                <c:pt idx="56825">
                  <c:v>0.2267575</c:v>
                </c:pt>
                <c:pt idx="56826">
                  <c:v>0.22674549999999999</c:v>
                </c:pt>
                <c:pt idx="56827">
                  <c:v>0.2267335</c:v>
                </c:pt>
                <c:pt idx="56828">
                  <c:v>0.22672149999999999</c:v>
                </c:pt>
                <c:pt idx="56829">
                  <c:v>0.22670960000000001</c:v>
                </c:pt>
                <c:pt idx="56830">
                  <c:v>0.2266976</c:v>
                </c:pt>
                <c:pt idx="56831">
                  <c:v>0.22668559999999999</c:v>
                </c:pt>
                <c:pt idx="56832">
                  <c:v>0.2266736</c:v>
                </c:pt>
                <c:pt idx="56833">
                  <c:v>0.22666169999999999</c:v>
                </c:pt>
                <c:pt idx="56834">
                  <c:v>0.22664970000000001</c:v>
                </c:pt>
                <c:pt idx="56835">
                  <c:v>0.2266377</c:v>
                </c:pt>
                <c:pt idx="56836">
                  <c:v>0.22662579999999999</c:v>
                </c:pt>
                <c:pt idx="56837">
                  <c:v>0.2266138</c:v>
                </c:pt>
                <c:pt idx="56838">
                  <c:v>0.22660189999999999</c:v>
                </c:pt>
                <c:pt idx="56839">
                  <c:v>0.22658990000000001</c:v>
                </c:pt>
                <c:pt idx="56840">
                  <c:v>0.226578</c:v>
                </c:pt>
                <c:pt idx="56841">
                  <c:v>0.22656599999999999</c:v>
                </c:pt>
                <c:pt idx="56842">
                  <c:v>0.22655410000000001</c:v>
                </c:pt>
                <c:pt idx="56843">
                  <c:v>0.2265421</c:v>
                </c:pt>
                <c:pt idx="56844">
                  <c:v>0.22653019999999999</c:v>
                </c:pt>
                <c:pt idx="56845">
                  <c:v>0.22651830000000001</c:v>
                </c:pt>
                <c:pt idx="56846">
                  <c:v>0.2265064</c:v>
                </c:pt>
                <c:pt idx="56847">
                  <c:v>0.22649449999999999</c:v>
                </c:pt>
                <c:pt idx="56848">
                  <c:v>0.22648260000000001</c:v>
                </c:pt>
                <c:pt idx="56849">
                  <c:v>0.22647059999999999</c:v>
                </c:pt>
                <c:pt idx="56850">
                  <c:v>0.22645870000000001</c:v>
                </c:pt>
                <c:pt idx="56851">
                  <c:v>0.2264468</c:v>
                </c:pt>
                <c:pt idx="56852">
                  <c:v>0.22643489999999999</c:v>
                </c:pt>
                <c:pt idx="56853">
                  <c:v>0.22642309999999999</c:v>
                </c:pt>
                <c:pt idx="56854">
                  <c:v>0.22641120000000001</c:v>
                </c:pt>
                <c:pt idx="56855">
                  <c:v>0.2263993</c:v>
                </c:pt>
                <c:pt idx="56856">
                  <c:v>0.22638739999999999</c:v>
                </c:pt>
                <c:pt idx="56857">
                  <c:v>0.22637550000000001</c:v>
                </c:pt>
                <c:pt idx="56858">
                  <c:v>0.2263636</c:v>
                </c:pt>
                <c:pt idx="56859">
                  <c:v>0.22635179999999999</c:v>
                </c:pt>
                <c:pt idx="56860">
                  <c:v>0.22633990000000001</c:v>
                </c:pt>
                <c:pt idx="56861">
                  <c:v>0.226328</c:v>
                </c:pt>
                <c:pt idx="56862">
                  <c:v>0.2263162</c:v>
                </c:pt>
                <c:pt idx="56863">
                  <c:v>0.22630430000000001</c:v>
                </c:pt>
                <c:pt idx="56864">
                  <c:v>0.22629250000000001</c:v>
                </c:pt>
                <c:pt idx="56865">
                  <c:v>0.2262806</c:v>
                </c:pt>
                <c:pt idx="56866">
                  <c:v>0.22626879999999999</c:v>
                </c:pt>
                <c:pt idx="56867">
                  <c:v>0.22625690000000001</c:v>
                </c:pt>
                <c:pt idx="56868">
                  <c:v>0.2262451</c:v>
                </c:pt>
                <c:pt idx="56869">
                  <c:v>0.2262333</c:v>
                </c:pt>
                <c:pt idx="56870">
                  <c:v>0.22622139999999999</c:v>
                </c:pt>
                <c:pt idx="56871">
                  <c:v>0.22620960000000001</c:v>
                </c:pt>
                <c:pt idx="56872">
                  <c:v>0.2261978</c:v>
                </c:pt>
                <c:pt idx="56873">
                  <c:v>0.2261859</c:v>
                </c:pt>
                <c:pt idx="56874">
                  <c:v>0.22617409999999999</c:v>
                </c:pt>
                <c:pt idx="56875">
                  <c:v>0.22616230000000001</c:v>
                </c:pt>
                <c:pt idx="56876">
                  <c:v>0.2261505</c:v>
                </c:pt>
                <c:pt idx="56877">
                  <c:v>0.2261387</c:v>
                </c:pt>
                <c:pt idx="56878">
                  <c:v>0.22612689999999999</c:v>
                </c:pt>
                <c:pt idx="56879">
                  <c:v>0.22611510000000001</c:v>
                </c:pt>
                <c:pt idx="56880">
                  <c:v>0.22610330000000001</c:v>
                </c:pt>
                <c:pt idx="56881">
                  <c:v>0.2260915</c:v>
                </c:pt>
                <c:pt idx="56882">
                  <c:v>0.22607969999999999</c:v>
                </c:pt>
                <c:pt idx="56883">
                  <c:v>0.22606789999999999</c:v>
                </c:pt>
                <c:pt idx="56884">
                  <c:v>0.22605610000000001</c:v>
                </c:pt>
                <c:pt idx="56885">
                  <c:v>0.22604440000000001</c:v>
                </c:pt>
                <c:pt idx="56886">
                  <c:v>0.2260326</c:v>
                </c:pt>
                <c:pt idx="56887">
                  <c:v>0.22602079999999999</c:v>
                </c:pt>
                <c:pt idx="56888">
                  <c:v>0.22600909999999999</c:v>
                </c:pt>
                <c:pt idx="56889">
                  <c:v>0.22599730000000001</c:v>
                </c:pt>
                <c:pt idx="56890">
                  <c:v>0.22598550000000001</c:v>
                </c:pt>
                <c:pt idx="56891">
                  <c:v>0.2259738</c:v>
                </c:pt>
                <c:pt idx="56892">
                  <c:v>0.225962</c:v>
                </c:pt>
                <c:pt idx="56893">
                  <c:v>0.22595029999999999</c:v>
                </c:pt>
                <c:pt idx="56894">
                  <c:v>0.22593849999999999</c:v>
                </c:pt>
                <c:pt idx="56895">
                  <c:v>0.22592680000000001</c:v>
                </c:pt>
                <c:pt idx="56896">
                  <c:v>0.22591510000000001</c:v>
                </c:pt>
                <c:pt idx="56897">
                  <c:v>0.2259033</c:v>
                </c:pt>
                <c:pt idx="56898">
                  <c:v>0.2258916</c:v>
                </c:pt>
                <c:pt idx="56899">
                  <c:v>0.22587989999999999</c:v>
                </c:pt>
                <c:pt idx="56900">
                  <c:v>0.22586809999999999</c:v>
                </c:pt>
                <c:pt idx="56901">
                  <c:v>0.22585640000000001</c:v>
                </c:pt>
                <c:pt idx="56902">
                  <c:v>0.22584470000000001</c:v>
                </c:pt>
                <c:pt idx="56903">
                  <c:v>0.22583300000000001</c:v>
                </c:pt>
                <c:pt idx="56904">
                  <c:v>0.2258213</c:v>
                </c:pt>
                <c:pt idx="56905">
                  <c:v>0.2258096</c:v>
                </c:pt>
                <c:pt idx="56906">
                  <c:v>0.2257979</c:v>
                </c:pt>
                <c:pt idx="56907">
                  <c:v>0.22578619999999999</c:v>
                </c:pt>
                <c:pt idx="56908">
                  <c:v>0.22577449999999999</c:v>
                </c:pt>
                <c:pt idx="56909">
                  <c:v>0.22576280000000001</c:v>
                </c:pt>
                <c:pt idx="56910">
                  <c:v>0.22575110000000001</c:v>
                </c:pt>
                <c:pt idx="56911">
                  <c:v>0.22573940000000001</c:v>
                </c:pt>
                <c:pt idx="56912">
                  <c:v>0.2257277</c:v>
                </c:pt>
                <c:pt idx="56913">
                  <c:v>0.225716</c:v>
                </c:pt>
                <c:pt idx="56914">
                  <c:v>0.2257043</c:v>
                </c:pt>
                <c:pt idx="56915">
                  <c:v>0.2256927</c:v>
                </c:pt>
                <c:pt idx="56916">
                  <c:v>0.22568099999999999</c:v>
                </c:pt>
                <c:pt idx="56917">
                  <c:v>0.22566929999999999</c:v>
                </c:pt>
                <c:pt idx="56918">
                  <c:v>0.22565769999999999</c:v>
                </c:pt>
                <c:pt idx="56919">
                  <c:v>0.22564600000000001</c:v>
                </c:pt>
                <c:pt idx="56920">
                  <c:v>0.22563440000000001</c:v>
                </c:pt>
                <c:pt idx="56921">
                  <c:v>0.22562270000000001</c:v>
                </c:pt>
                <c:pt idx="56922">
                  <c:v>0.22561110000000001</c:v>
                </c:pt>
                <c:pt idx="56923">
                  <c:v>0.22559940000000001</c:v>
                </c:pt>
                <c:pt idx="56924">
                  <c:v>0.2255878</c:v>
                </c:pt>
                <c:pt idx="56925">
                  <c:v>0.2255761</c:v>
                </c:pt>
                <c:pt idx="56926">
                  <c:v>0.2255645</c:v>
                </c:pt>
                <c:pt idx="56927">
                  <c:v>0.2255529</c:v>
                </c:pt>
                <c:pt idx="56928">
                  <c:v>0.2255412</c:v>
                </c:pt>
                <c:pt idx="56929">
                  <c:v>0.2255296</c:v>
                </c:pt>
                <c:pt idx="56930">
                  <c:v>0.225518</c:v>
                </c:pt>
                <c:pt idx="56931">
                  <c:v>0.2255064</c:v>
                </c:pt>
                <c:pt idx="56932">
                  <c:v>0.22549469999999999</c:v>
                </c:pt>
                <c:pt idx="56933">
                  <c:v>0.22548309999999999</c:v>
                </c:pt>
                <c:pt idx="56934">
                  <c:v>0.22547149999999999</c:v>
                </c:pt>
                <c:pt idx="56935">
                  <c:v>0.22545989999999999</c:v>
                </c:pt>
                <c:pt idx="56936">
                  <c:v>0.22544829999999999</c:v>
                </c:pt>
                <c:pt idx="56937">
                  <c:v>0.22543669999999999</c:v>
                </c:pt>
                <c:pt idx="56938">
                  <c:v>0.22542509999999999</c:v>
                </c:pt>
                <c:pt idx="56939">
                  <c:v>0.22541349999999999</c:v>
                </c:pt>
                <c:pt idx="56940">
                  <c:v>0.22540189999999999</c:v>
                </c:pt>
                <c:pt idx="56941">
                  <c:v>0.22539029999999999</c:v>
                </c:pt>
                <c:pt idx="56942">
                  <c:v>0.22537879999999999</c:v>
                </c:pt>
                <c:pt idx="56943">
                  <c:v>0.22536719999999999</c:v>
                </c:pt>
                <c:pt idx="56944">
                  <c:v>0.22535559999999999</c:v>
                </c:pt>
                <c:pt idx="56945">
                  <c:v>0.22534399999999999</c:v>
                </c:pt>
                <c:pt idx="56946">
                  <c:v>0.22533249999999999</c:v>
                </c:pt>
                <c:pt idx="56947">
                  <c:v>0.22532089999999999</c:v>
                </c:pt>
                <c:pt idx="56948">
                  <c:v>0.22530929999999999</c:v>
                </c:pt>
                <c:pt idx="56949">
                  <c:v>0.22529779999999999</c:v>
                </c:pt>
                <c:pt idx="56950">
                  <c:v>0.22528619999999999</c:v>
                </c:pt>
                <c:pt idx="56951">
                  <c:v>0.22527469999999999</c:v>
                </c:pt>
                <c:pt idx="56952">
                  <c:v>0.22526309999999999</c:v>
                </c:pt>
                <c:pt idx="56953">
                  <c:v>0.2252516</c:v>
                </c:pt>
                <c:pt idx="56954">
                  <c:v>0.22524</c:v>
                </c:pt>
                <c:pt idx="56955">
                  <c:v>0.2252285</c:v>
                </c:pt>
                <c:pt idx="56956">
                  <c:v>0.225217</c:v>
                </c:pt>
                <c:pt idx="56957">
                  <c:v>0.2252054</c:v>
                </c:pt>
                <c:pt idx="56958">
                  <c:v>0.2251939</c:v>
                </c:pt>
                <c:pt idx="56959">
                  <c:v>0.2251824</c:v>
                </c:pt>
                <c:pt idx="56960">
                  <c:v>0.2251708</c:v>
                </c:pt>
                <c:pt idx="56961">
                  <c:v>0.22515930000000001</c:v>
                </c:pt>
                <c:pt idx="56962">
                  <c:v>0.22514780000000001</c:v>
                </c:pt>
                <c:pt idx="56963">
                  <c:v>0.22513630000000001</c:v>
                </c:pt>
                <c:pt idx="56964">
                  <c:v>0.22512480000000001</c:v>
                </c:pt>
                <c:pt idx="56965">
                  <c:v>0.22511329999999999</c:v>
                </c:pt>
                <c:pt idx="56966">
                  <c:v>0.22510179999999999</c:v>
                </c:pt>
                <c:pt idx="56967">
                  <c:v>0.22509029999999999</c:v>
                </c:pt>
                <c:pt idx="56968">
                  <c:v>0.2250788</c:v>
                </c:pt>
                <c:pt idx="56969">
                  <c:v>0.2250673</c:v>
                </c:pt>
                <c:pt idx="56970">
                  <c:v>0.2250558</c:v>
                </c:pt>
                <c:pt idx="56971">
                  <c:v>0.2250443</c:v>
                </c:pt>
                <c:pt idx="56972">
                  <c:v>0.22503280000000001</c:v>
                </c:pt>
                <c:pt idx="56973">
                  <c:v>0.22502130000000001</c:v>
                </c:pt>
                <c:pt idx="56974">
                  <c:v>0.22500980000000001</c:v>
                </c:pt>
                <c:pt idx="56975">
                  <c:v>0.22499839999999999</c:v>
                </c:pt>
                <c:pt idx="56976">
                  <c:v>0.22498689999999999</c:v>
                </c:pt>
                <c:pt idx="56977">
                  <c:v>0.22497539999999999</c:v>
                </c:pt>
                <c:pt idx="56978">
                  <c:v>0.224964</c:v>
                </c:pt>
                <c:pt idx="56979">
                  <c:v>0.2249525</c:v>
                </c:pt>
                <c:pt idx="56980">
                  <c:v>0.224941</c:v>
                </c:pt>
                <c:pt idx="56981">
                  <c:v>0.22492960000000001</c:v>
                </c:pt>
                <c:pt idx="56982">
                  <c:v>0.22491810000000001</c:v>
                </c:pt>
                <c:pt idx="56983">
                  <c:v>0.22490669999999999</c:v>
                </c:pt>
                <c:pt idx="56984">
                  <c:v>0.22489519999999999</c:v>
                </c:pt>
                <c:pt idx="56985">
                  <c:v>0.22488379999999999</c:v>
                </c:pt>
                <c:pt idx="56986">
                  <c:v>0.2248724</c:v>
                </c:pt>
                <c:pt idx="56987">
                  <c:v>0.2248609</c:v>
                </c:pt>
                <c:pt idx="56988">
                  <c:v>0.22484950000000001</c:v>
                </c:pt>
                <c:pt idx="56989">
                  <c:v>0.22483800000000001</c:v>
                </c:pt>
                <c:pt idx="56990">
                  <c:v>0.22482659999999999</c:v>
                </c:pt>
                <c:pt idx="56991">
                  <c:v>0.22481519999999999</c:v>
                </c:pt>
                <c:pt idx="56992">
                  <c:v>0.2248038</c:v>
                </c:pt>
                <c:pt idx="56993">
                  <c:v>0.2247923</c:v>
                </c:pt>
                <c:pt idx="56994">
                  <c:v>0.22478090000000001</c:v>
                </c:pt>
                <c:pt idx="56995">
                  <c:v>0.22476950000000001</c:v>
                </c:pt>
                <c:pt idx="56996">
                  <c:v>0.22475809999999999</c:v>
                </c:pt>
                <c:pt idx="56997">
                  <c:v>0.22474669999999999</c:v>
                </c:pt>
                <c:pt idx="56998">
                  <c:v>0.2247353</c:v>
                </c:pt>
                <c:pt idx="56999">
                  <c:v>0.2247239</c:v>
                </c:pt>
                <c:pt idx="57000">
                  <c:v>0.22471250000000001</c:v>
                </c:pt>
                <c:pt idx="57001">
                  <c:v>0.22470290000000001</c:v>
                </c:pt>
                <c:pt idx="57002">
                  <c:v>0.22469330000000001</c:v>
                </c:pt>
                <c:pt idx="57003">
                  <c:v>0.22468360000000001</c:v>
                </c:pt>
                <c:pt idx="57004">
                  <c:v>0.22467400000000001</c:v>
                </c:pt>
                <c:pt idx="57005">
                  <c:v>0.22466439999999999</c:v>
                </c:pt>
                <c:pt idx="57006">
                  <c:v>0.22465470000000001</c:v>
                </c:pt>
                <c:pt idx="57007">
                  <c:v>0.22464509999999999</c:v>
                </c:pt>
                <c:pt idx="57008">
                  <c:v>0.22463549999999999</c:v>
                </c:pt>
                <c:pt idx="57009">
                  <c:v>0.22462589999999999</c:v>
                </c:pt>
                <c:pt idx="57010">
                  <c:v>0.22461619999999999</c:v>
                </c:pt>
                <c:pt idx="57011">
                  <c:v>0.22460659999999999</c:v>
                </c:pt>
                <c:pt idx="57012">
                  <c:v>0.22459699999999999</c:v>
                </c:pt>
                <c:pt idx="57013">
                  <c:v>0.22458739999999999</c:v>
                </c:pt>
                <c:pt idx="57014">
                  <c:v>0.22457769999999999</c:v>
                </c:pt>
                <c:pt idx="57015">
                  <c:v>0.22456809999999999</c:v>
                </c:pt>
                <c:pt idx="57016">
                  <c:v>0.22455849999999999</c:v>
                </c:pt>
                <c:pt idx="57017">
                  <c:v>0.2245489</c:v>
                </c:pt>
                <c:pt idx="57018">
                  <c:v>0.2245393</c:v>
                </c:pt>
                <c:pt idx="57019">
                  <c:v>0.2245296</c:v>
                </c:pt>
                <c:pt idx="57020">
                  <c:v>0.22452</c:v>
                </c:pt>
                <c:pt idx="57021">
                  <c:v>0.2245104</c:v>
                </c:pt>
                <c:pt idx="57022">
                  <c:v>0.2245008</c:v>
                </c:pt>
                <c:pt idx="57023">
                  <c:v>0.2244912</c:v>
                </c:pt>
                <c:pt idx="57024">
                  <c:v>0.2244816</c:v>
                </c:pt>
                <c:pt idx="57025">
                  <c:v>0.224472</c:v>
                </c:pt>
                <c:pt idx="57026">
                  <c:v>0.22446240000000001</c:v>
                </c:pt>
                <c:pt idx="57027">
                  <c:v>0.2244527</c:v>
                </c:pt>
                <c:pt idx="57028">
                  <c:v>0.22444310000000001</c:v>
                </c:pt>
                <c:pt idx="57029">
                  <c:v>0.22443350000000001</c:v>
                </c:pt>
                <c:pt idx="57030">
                  <c:v>0.22442390000000001</c:v>
                </c:pt>
                <c:pt idx="57031">
                  <c:v>0.22441430000000001</c:v>
                </c:pt>
                <c:pt idx="57032">
                  <c:v>0.22440470000000001</c:v>
                </c:pt>
                <c:pt idx="57033">
                  <c:v>0.22439509999999999</c:v>
                </c:pt>
                <c:pt idx="57034">
                  <c:v>0.22438549999999999</c:v>
                </c:pt>
                <c:pt idx="57035">
                  <c:v>0.22437589999999999</c:v>
                </c:pt>
                <c:pt idx="57036">
                  <c:v>0.22436629999999999</c:v>
                </c:pt>
                <c:pt idx="57037">
                  <c:v>0.22435669999999999</c:v>
                </c:pt>
                <c:pt idx="57038">
                  <c:v>0.22434709999999999</c:v>
                </c:pt>
                <c:pt idx="57039">
                  <c:v>0.2243375</c:v>
                </c:pt>
                <c:pt idx="57040">
                  <c:v>0.224328</c:v>
                </c:pt>
                <c:pt idx="57041">
                  <c:v>0.2243184</c:v>
                </c:pt>
                <c:pt idx="57042">
                  <c:v>0.2243088</c:v>
                </c:pt>
                <c:pt idx="57043">
                  <c:v>0.2242992</c:v>
                </c:pt>
                <c:pt idx="57044">
                  <c:v>0.22428960000000001</c:v>
                </c:pt>
                <c:pt idx="57045">
                  <c:v>0.22428000000000001</c:v>
                </c:pt>
                <c:pt idx="57046">
                  <c:v>0.22427050000000001</c:v>
                </c:pt>
                <c:pt idx="57047">
                  <c:v>0.22426090000000001</c:v>
                </c:pt>
                <c:pt idx="57048">
                  <c:v>0.22425129999999999</c:v>
                </c:pt>
                <c:pt idx="57049">
                  <c:v>0.22424169999999999</c:v>
                </c:pt>
                <c:pt idx="57050">
                  <c:v>0.22423209999999999</c:v>
                </c:pt>
                <c:pt idx="57051">
                  <c:v>0.22422259999999999</c:v>
                </c:pt>
                <c:pt idx="57052">
                  <c:v>0.224213</c:v>
                </c:pt>
                <c:pt idx="57053">
                  <c:v>0.2242034</c:v>
                </c:pt>
                <c:pt idx="57054">
                  <c:v>0.2241939</c:v>
                </c:pt>
                <c:pt idx="57055">
                  <c:v>0.2241843</c:v>
                </c:pt>
                <c:pt idx="57056">
                  <c:v>0.2241747</c:v>
                </c:pt>
                <c:pt idx="57057">
                  <c:v>0.22416520000000001</c:v>
                </c:pt>
                <c:pt idx="57058">
                  <c:v>0.22415560000000001</c:v>
                </c:pt>
                <c:pt idx="57059">
                  <c:v>0.22414600000000001</c:v>
                </c:pt>
                <c:pt idx="57060">
                  <c:v>0.22413649999999999</c:v>
                </c:pt>
                <c:pt idx="57061">
                  <c:v>0.22412689999999999</c:v>
                </c:pt>
                <c:pt idx="57062">
                  <c:v>0.22411739999999999</c:v>
                </c:pt>
                <c:pt idx="57063">
                  <c:v>0.2241078</c:v>
                </c:pt>
                <c:pt idx="57064">
                  <c:v>0.2240983</c:v>
                </c:pt>
                <c:pt idx="57065">
                  <c:v>0.2240887</c:v>
                </c:pt>
                <c:pt idx="57066">
                  <c:v>0.22407920000000001</c:v>
                </c:pt>
                <c:pt idx="57067">
                  <c:v>0.22406960000000001</c:v>
                </c:pt>
                <c:pt idx="57068">
                  <c:v>0.22406010000000001</c:v>
                </c:pt>
                <c:pt idx="57069">
                  <c:v>0.22405050000000001</c:v>
                </c:pt>
                <c:pt idx="57070">
                  <c:v>0.22404099999999999</c:v>
                </c:pt>
                <c:pt idx="57071">
                  <c:v>0.22403149999999999</c:v>
                </c:pt>
                <c:pt idx="57072">
                  <c:v>0.2240219</c:v>
                </c:pt>
                <c:pt idx="57073">
                  <c:v>0.2240124</c:v>
                </c:pt>
                <c:pt idx="57074">
                  <c:v>0.2240029</c:v>
                </c:pt>
                <c:pt idx="57075">
                  <c:v>0.22399330000000001</c:v>
                </c:pt>
                <c:pt idx="57076">
                  <c:v>0.22398380000000001</c:v>
                </c:pt>
                <c:pt idx="57077">
                  <c:v>0.22397420000000001</c:v>
                </c:pt>
                <c:pt idx="57078">
                  <c:v>0.22396469999999999</c:v>
                </c:pt>
                <c:pt idx="57079">
                  <c:v>0.22395519999999999</c:v>
                </c:pt>
                <c:pt idx="57080">
                  <c:v>0.2239457</c:v>
                </c:pt>
                <c:pt idx="57081">
                  <c:v>0.2239362</c:v>
                </c:pt>
                <c:pt idx="57082">
                  <c:v>0.2239266</c:v>
                </c:pt>
                <c:pt idx="57083">
                  <c:v>0.22391710000000001</c:v>
                </c:pt>
                <c:pt idx="57084">
                  <c:v>0.22390760000000001</c:v>
                </c:pt>
                <c:pt idx="57085">
                  <c:v>0.22389809999999999</c:v>
                </c:pt>
                <c:pt idx="57086">
                  <c:v>0.22388849999999999</c:v>
                </c:pt>
                <c:pt idx="57087">
                  <c:v>0.22387899999999999</c:v>
                </c:pt>
                <c:pt idx="57088">
                  <c:v>0.2238695</c:v>
                </c:pt>
                <c:pt idx="57089">
                  <c:v>0.22386</c:v>
                </c:pt>
                <c:pt idx="57090">
                  <c:v>0.22385050000000001</c:v>
                </c:pt>
                <c:pt idx="57091">
                  <c:v>0.22384100000000001</c:v>
                </c:pt>
                <c:pt idx="57092">
                  <c:v>0.22383149999999999</c:v>
                </c:pt>
                <c:pt idx="57093">
                  <c:v>0.22382199999999999</c:v>
                </c:pt>
                <c:pt idx="57094">
                  <c:v>0.2238125</c:v>
                </c:pt>
                <c:pt idx="57095">
                  <c:v>0.223803</c:v>
                </c:pt>
                <c:pt idx="57096">
                  <c:v>0.22379350000000001</c:v>
                </c:pt>
                <c:pt idx="57097">
                  <c:v>0.22378400000000001</c:v>
                </c:pt>
                <c:pt idx="57098">
                  <c:v>0.22377449999999999</c:v>
                </c:pt>
                <c:pt idx="57099">
                  <c:v>0.22376499999999999</c:v>
                </c:pt>
                <c:pt idx="57100">
                  <c:v>0.2237555</c:v>
                </c:pt>
                <c:pt idx="57101">
                  <c:v>0.223746</c:v>
                </c:pt>
                <c:pt idx="57102">
                  <c:v>0.2237365</c:v>
                </c:pt>
                <c:pt idx="57103">
                  <c:v>0.22372700000000001</c:v>
                </c:pt>
                <c:pt idx="57104">
                  <c:v>0.22371759999999999</c:v>
                </c:pt>
                <c:pt idx="57105">
                  <c:v>0.22370809999999999</c:v>
                </c:pt>
                <c:pt idx="57106">
                  <c:v>0.2236986</c:v>
                </c:pt>
                <c:pt idx="57107">
                  <c:v>0.2236891</c:v>
                </c:pt>
                <c:pt idx="57108">
                  <c:v>0.22367970000000001</c:v>
                </c:pt>
                <c:pt idx="57109">
                  <c:v>0.22367020000000001</c:v>
                </c:pt>
                <c:pt idx="57110">
                  <c:v>0.22366069999999999</c:v>
                </c:pt>
                <c:pt idx="57111">
                  <c:v>0.22365119999999999</c:v>
                </c:pt>
                <c:pt idx="57112">
                  <c:v>0.2236418</c:v>
                </c:pt>
                <c:pt idx="57113">
                  <c:v>0.22363230000000001</c:v>
                </c:pt>
                <c:pt idx="57114">
                  <c:v>0.22362280000000001</c:v>
                </c:pt>
                <c:pt idx="57115">
                  <c:v>0.22361339999999999</c:v>
                </c:pt>
                <c:pt idx="57116">
                  <c:v>0.22360389999999999</c:v>
                </c:pt>
                <c:pt idx="57117">
                  <c:v>0.2235944</c:v>
                </c:pt>
                <c:pt idx="57118">
                  <c:v>0.22358500000000001</c:v>
                </c:pt>
                <c:pt idx="57119">
                  <c:v>0.22357550000000001</c:v>
                </c:pt>
                <c:pt idx="57120">
                  <c:v>0.22356609999999999</c:v>
                </c:pt>
                <c:pt idx="57121">
                  <c:v>0.22355659999999999</c:v>
                </c:pt>
                <c:pt idx="57122">
                  <c:v>0.2235472</c:v>
                </c:pt>
                <c:pt idx="57123">
                  <c:v>0.22353770000000001</c:v>
                </c:pt>
                <c:pt idx="57124">
                  <c:v>0.22352830000000001</c:v>
                </c:pt>
                <c:pt idx="57125">
                  <c:v>0.22351879999999999</c:v>
                </c:pt>
                <c:pt idx="57126">
                  <c:v>0.2235094</c:v>
                </c:pt>
                <c:pt idx="57127">
                  <c:v>0.2234999</c:v>
                </c:pt>
                <c:pt idx="57128">
                  <c:v>0.22349050000000001</c:v>
                </c:pt>
                <c:pt idx="57129">
                  <c:v>0.22348100000000001</c:v>
                </c:pt>
                <c:pt idx="57130">
                  <c:v>0.22347159999999999</c:v>
                </c:pt>
                <c:pt idx="57131">
                  <c:v>0.2234622</c:v>
                </c:pt>
                <c:pt idx="57132">
                  <c:v>0.2234527</c:v>
                </c:pt>
                <c:pt idx="57133">
                  <c:v>0.22344330000000001</c:v>
                </c:pt>
                <c:pt idx="57134">
                  <c:v>0.22343389999999999</c:v>
                </c:pt>
                <c:pt idx="57135">
                  <c:v>0.2234244</c:v>
                </c:pt>
                <c:pt idx="57136">
                  <c:v>0.223415</c:v>
                </c:pt>
                <c:pt idx="57137">
                  <c:v>0.22340560000000001</c:v>
                </c:pt>
                <c:pt idx="57138">
                  <c:v>0.22339609999999999</c:v>
                </c:pt>
                <c:pt idx="57139">
                  <c:v>0.22338669999999999</c:v>
                </c:pt>
                <c:pt idx="57140">
                  <c:v>0.2233773</c:v>
                </c:pt>
                <c:pt idx="57141">
                  <c:v>0.22336790000000001</c:v>
                </c:pt>
                <c:pt idx="57142">
                  <c:v>0.22335849999999999</c:v>
                </c:pt>
                <c:pt idx="57143">
                  <c:v>0.22334899999999999</c:v>
                </c:pt>
                <c:pt idx="57144">
                  <c:v>0.2233396</c:v>
                </c:pt>
                <c:pt idx="57145">
                  <c:v>0.22333020000000001</c:v>
                </c:pt>
                <c:pt idx="57146">
                  <c:v>0.22332080000000001</c:v>
                </c:pt>
                <c:pt idx="57147">
                  <c:v>0.22331139999999999</c:v>
                </c:pt>
                <c:pt idx="57148">
                  <c:v>0.223302</c:v>
                </c:pt>
                <c:pt idx="57149">
                  <c:v>0.22329260000000001</c:v>
                </c:pt>
                <c:pt idx="57150">
                  <c:v>0.22328319999999999</c:v>
                </c:pt>
                <c:pt idx="57151">
                  <c:v>0.22327379999999999</c:v>
                </c:pt>
                <c:pt idx="57152">
                  <c:v>0.2232644</c:v>
                </c:pt>
                <c:pt idx="57153">
                  <c:v>0.22325500000000001</c:v>
                </c:pt>
                <c:pt idx="57154">
                  <c:v>0.22324559999999999</c:v>
                </c:pt>
                <c:pt idx="57155">
                  <c:v>0.2232362</c:v>
                </c:pt>
                <c:pt idx="57156">
                  <c:v>0.2232268</c:v>
                </c:pt>
                <c:pt idx="57157">
                  <c:v>0.22321740000000001</c:v>
                </c:pt>
                <c:pt idx="57158">
                  <c:v>0.22320799999999999</c:v>
                </c:pt>
                <c:pt idx="57159">
                  <c:v>0.2231986</c:v>
                </c:pt>
                <c:pt idx="57160">
                  <c:v>0.2231892</c:v>
                </c:pt>
                <c:pt idx="57161">
                  <c:v>0.22317989999999999</c:v>
                </c:pt>
                <c:pt idx="57162">
                  <c:v>0.22317049999999999</c:v>
                </c:pt>
                <c:pt idx="57163">
                  <c:v>0.2231611</c:v>
                </c:pt>
                <c:pt idx="57164">
                  <c:v>0.22315170000000001</c:v>
                </c:pt>
                <c:pt idx="57165">
                  <c:v>0.22314229999999999</c:v>
                </c:pt>
                <c:pt idx="57166">
                  <c:v>0.223133</c:v>
                </c:pt>
                <c:pt idx="57167">
                  <c:v>0.22312360000000001</c:v>
                </c:pt>
                <c:pt idx="57168">
                  <c:v>0.22311420000000001</c:v>
                </c:pt>
                <c:pt idx="57169">
                  <c:v>0.22310479999999999</c:v>
                </c:pt>
                <c:pt idx="57170">
                  <c:v>0.2230955</c:v>
                </c:pt>
                <c:pt idx="57171">
                  <c:v>0.22308610000000001</c:v>
                </c:pt>
                <c:pt idx="57172">
                  <c:v>0.22307669999999999</c:v>
                </c:pt>
                <c:pt idx="57173">
                  <c:v>0.2230674</c:v>
                </c:pt>
                <c:pt idx="57174">
                  <c:v>0.22305800000000001</c:v>
                </c:pt>
                <c:pt idx="57175">
                  <c:v>0.22304869999999999</c:v>
                </c:pt>
                <c:pt idx="57176">
                  <c:v>0.2230393</c:v>
                </c:pt>
                <c:pt idx="57177">
                  <c:v>0.22303000000000001</c:v>
                </c:pt>
                <c:pt idx="57178">
                  <c:v>0.22302060000000001</c:v>
                </c:pt>
                <c:pt idx="57179">
                  <c:v>0.22301119999999999</c:v>
                </c:pt>
                <c:pt idx="57180">
                  <c:v>0.2230019</c:v>
                </c:pt>
                <c:pt idx="57181">
                  <c:v>0.22299250000000001</c:v>
                </c:pt>
                <c:pt idx="57182">
                  <c:v>0.22298319999999999</c:v>
                </c:pt>
                <c:pt idx="57183">
                  <c:v>0.2229739</c:v>
                </c:pt>
                <c:pt idx="57184">
                  <c:v>0.22296450000000001</c:v>
                </c:pt>
                <c:pt idx="57185">
                  <c:v>0.22295519999999999</c:v>
                </c:pt>
                <c:pt idx="57186">
                  <c:v>0.2229458</c:v>
                </c:pt>
                <c:pt idx="57187">
                  <c:v>0.22293650000000001</c:v>
                </c:pt>
                <c:pt idx="57188">
                  <c:v>0.22292709999999999</c:v>
                </c:pt>
                <c:pt idx="57189">
                  <c:v>0.2229178</c:v>
                </c:pt>
                <c:pt idx="57190">
                  <c:v>0.22290850000000001</c:v>
                </c:pt>
                <c:pt idx="57191">
                  <c:v>0.22289919999999999</c:v>
                </c:pt>
                <c:pt idx="57192">
                  <c:v>0.2228898</c:v>
                </c:pt>
                <c:pt idx="57193">
                  <c:v>0.22288050000000001</c:v>
                </c:pt>
                <c:pt idx="57194">
                  <c:v>0.22287119999999999</c:v>
                </c:pt>
                <c:pt idx="57195">
                  <c:v>0.2228618</c:v>
                </c:pt>
                <c:pt idx="57196">
                  <c:v>0.22285250000000001</c:v>
                </c:pt>
                <c:pt idx="57197">
                  <c:v>0.22284319999999999</c:v>
                </c:pt>
                <c:pt idx="57198">
                  <c:v>0.2228339</c:v>
                </c:pt>
                <c:pt idx="57199">
                  <c:v>0.22282460000000001</c:v>
                </c:pt>
                <c:pt idx="57200">
                  <c:v>0.22281529999999999</c:v>
                </c:pt>
                <c:pt idx="57201">
                  <c:v>0.2228059</c:v>
                </c:pt>
                <c:pt idx="57202">
                  <c:v>0.22279660000000001</c:v>
                </c:pt>
                <c:pt idx="57203">
                  <c:v>0.22278729999999999</c:v>
                </c:pt>
                <c:pt idx="57204">
                  <c:v>0.222778</c:v>
                </c:pt>
                <c:pt idx="57205">
                  <c:v>0.22276869999999999</c:v>
                </c:pt>
                <c:pt idx="57206">
                  <c:v>0.2227594</c:v>
                </c:pt>
                <c:pt idx="57207">
                  <c:v>0.22275010000000001</c:v>
                </c:pt>
                <c:pt idx="57208">
                  <c:v>0.22274079999999999</c:v>
                </c:pt>
                <c:pt idx="57209">
                  <c:v>0.2227315</c:v>
                </c:pt>
                <c:pt idx="57210">
                  <c:v>0.22272220000000001</c:v>
                </c:pt>
                <c:pt idx="57211">
                  <c:v>0.22271289999999999</c:v>
                </c:pt>
                <c:pt idx="57212">
                  <c:v>0.2227036</c:v>
                </c:pt>
                <c:pt idx="57213">
                  <c:v>0.22269430000000001</c:v>
                </c:pt>
                <c:pt idx="57214">
                  <c:v>0.22268499999999999</c:v>
                </c:pt>
                <c:pt idx="57215">
                  <c:v>0.2226757</c:v>
                </c:pt>
                <c:pt idx="57216">
                  <c:v>0.22266639999999999</c:v>
                </c:pt>
                <c:pt idx="57217">
                  <c:v>0.2226572</c:v>
                </c:pt>
                <c:pt idx="57218">
                  <c:v>0.22264790000000001</c:v>
                </c:pt>
                <c:pt idx="57219">
                  <c:v>0.22263859999999999</c:v>
                </c:pt>
                <c:pt idx="57220">
                  <c:v>0.2226293</c:v>
                </c:pt>
                <c:pt idx="57221">
                  <c:v>0.22262000000000001</c:v>
                </c:pt>
                <c:pt idx="57222">
                  <c:v>0.22261069999999999</c:v>
                </c:pt>
                <c:pt idx="57223">
                  <c:v>0.22260150000000001</c:v>
                </c:pt>
                <c:pt idx="57224">
                  <c:v>0.22259219999999999</c:v>
                </c:pt>
                <c:pt idx="57225">
                  <c:v>0.2225829</c:v>
                </c:pt>
                <c:pt idx="57226">
                  <c:v>0.22257370000000001</c:v>
                </c:pt>
                <c:pt idx="57227">
                  <c:v>0.2225644</c:v>
                </c:pt>
                <c:pt idx="57228">
                  <c:v>0.22255510000000001</c:v>
                </c:pt>
                <c:pt idx="57229">
                  <c:v>0.22254589999999999</c:v>
                </c:pt>
                <c:pt idx="57230">
                  <c:v>0.2225366</c:v>
                </c:pt>
                <c:pt idx="57231">
                  <c:v>0.22252730000000001</c:v>
                </c:pt>
                <c:pt idx="57232">
                  <c:v>0.2225181</c:v>
                </c:pt>
                <c:pt idx="57233">
                  <c:v>0.22250880000000001</c:v>
                </c:pt>
                <c:pt idx="57234">
                  <c:v>0.22249959999999999</c:v>
                </c:pt>
                <c:pt idx="57235">
                  <c:v>0.2224903</c:v>
                </c:pt>
                <c:pt idx="57236">
                  <c:v>0.22248109999999999</c:v>
                </c:pt>
                <c:pt idx="57237">
                  <c:v>0.2224718</c:v>
                </c:pt>
                <c:pt idx="57238">
                  <c:v>0.22246250000000001</c:v>
                </c:pt>
                <c:pt idx="57239">
                  <c:v>0.22245329999999999</c:v>
                </c:pt>
                <c:pt idx="57240">
                  <c:v>0.22244410000000001</c:v>
                </c:pt>
                <c:pt idx="57241">
                  <c:v>0.22243479999999999</c:v>
                </c:pt>
                <c:pt idx="57242">
                  <c:v>0.2224256</c:v>
                </c:pt>
                <c:pt idx="57243">
                  <c:v>0.22241630000000001</c:v>
                </c:pt>
                <c:pt idx="57244">
                  <c:v>0.2224071</c:v>
                </c:pt>
                <c:pt idx="57245">
                  <c:v>0.22239790000000001</c:v>
                </c:pt>
                <c:pt idx="57246">
                  <c:v>0.22238859999999999</c:v>
                </c:pt>
                <c:pt idx="57247">
                  <c:v>0.2223794</c:v>
                </c:pt>
                <c:pt idx="57248">
                  <c:v>0.22237009999999999</c:v>
                </c:pt>
                <c:pt idx="57249">
                  <c:v>0.2223609</c:v>
                </c:pt>
                <c:pt idx="57250">
                  <c:v>0.22235170000000001</c:v>
                </c:pt>
                <c:pt idx="57251">
                  <c:v>0.2223425</c:v>
                </c:pt>
                <c:pt idx="57252">
                  <c:v>0.22233330000000001</c:v>
                </c:pt>
                <c:pt idx="57253">
                  <c:v>0.22232399999999999</c:v>
                </c:pt>
                <c:pt idx="57254">
                  <c:v>0.22231480000000001</c:v>
                </c:pt>
                <c:pt idx="57255">
                  <c:v>0.22230559999999999</c:v>
                </c:pt>
                <c:pt idx="57256">
                  <c:v>0.22229640000000001</c:v>
                </c:pt>
                <c:pt idx="57257">
                  <c:v>0.22228709999999999</c:v>
                </c:pt>
                <c:pt idx="57258">
                  <c:v>0.2222779</c:v>
                </c:pt>
                <c:pt idx="57259">
                  <c:v>0.22226870000000001</c:v>
                </c:pt>
                <c:pt idx="57260">
                  <c:v>0.2222595</c:v>
                </c:pt>
                <c:pt idx="57261">
                  <c:v>0.22225030000000001</c:v>
                </c:pt>
                <c:pt idx="57262">
                  <c:v>0.2222411</c:v>
                </c:pt>
                <c:pt idx="57263">
                  <c:v>0.22223190000000001</c:v>
                </c:pt>
                <c:pt idx="57264">
                  <c:v>0.2222227</c:v>
                </c:pt>
                <c:pt idx="57265">
                  <c:v>0.22221350000000001</c:v>
                </c:pt>
                <c:pt idx="57266">
                  <c:v>0.22220429999999999</c:v>
                </c:pt>
                <c:pt idx="57267">
                  <c:v>0.22219510000000001</c:v>
                </c:pt>
                <c:pt idx="57268">
                  <c:v>0.22218589999999999</c:v>
                </c:pt>
                <c:pt idx="57269">
                  <c:v>0.2221767</c:v>
                </c:pt>
                <c:pt idx="57270">
                  <c:v>0.22216749999999999</c:v>
                </c:pt>
                <c:pt idx="57271">
                  <c:v>0.2221583</c:v>
                </c:pt>
                <c:pt idx="57272">
                  <c:v>0.22214909999999999</c:v>
                </c:pt>
                <c:pt idx="57273">
                  <c:v>0.2221399</c:v>
                </c:pt>
                <c:pt idx="57274">
                  <c:v>0.22213069999999999</c:v>
                </c:pt>
                <c:pt idx="57275">
                  <c:v>0.2221216</c:v>
                </c:pt>
                <c:pt idx="57276">
                  <c:v>0.22211239999999999</c:v>
                </c:pt>
                <c:pt idx="57277">
                  <c:v>0.2221032</c:v>
                </c:pt>
                <c:pt idx="57278">
                  <c:v>0.22209400000000001</c:v>
                </c:pt>
                <c:pt idx="57279">
                  <c:v>0.2220848</c:v>
                </c:pt>
                <c:pt idx="57280">
                  <c:v>0.22207569999999999</c:v>
                </c:pt>
                <c:pt idx="57281">
                  <c:v>0.2220665</c:v>
                </c:pt>
                <c:pt idx="57282">
                  <c:v>0.22205730000000001</c:v>
                </c:pt>
                <c:pt idx="57283">
                  <c:v>0.2220481</c:v>
                </c:pt>
                <c:pt idx="57284">
                  <c:v>0.22203899999999999</c:v>
                </c:pt>
                <c:pt idx="57285">
                  <c:v>0.2220298</c:v>
                </c:pt>
                <c:pt idx="57286">
                  <c:v>0.22202060000000001</c:v>
                </c:pt>
                <c:pt idx="57287">
                  <c:v>0.2220115</c:v>
                </c:pt>
                <c:pt idx="57288">
                  <c:v>0.22200230000000001</c:v>
                </c:pt>
                <c:pt idx="57289">
                  <c:v>0.2219931</c:v>
                </c:pt>
                <c:pt idx="57290">
                  <c:v>0.22198399999999999</c:v>
                </c:pt>
                <c:pt idx="57291">
                  <c:v>0.2219748</c:v>
                </c:pt>
                <c:pt idx="57292">
                  <c:v>0.22196560000000001</c:v>
                </c:pt>
                <c:pt idx="57293">
                  <c:v>0.2219565</c:v>
                </c:pt>
                <c:pt idx="57294">
                  <c:v>0.22194729999999999</c:v>
                </c:pt>
                <c:pt idx="57295">
                  <c:v>0.2219382</c:v>
                </c:pt>
                <c:pt idx="57296">
                  <c:v>0.22192899999999999</c:v>
                </c:pt>
                <c:pt idx="57297">
                  <c:v>0.2219199</c:v>
                </c:pt>
                <c:pt idx="57298">
                  <c:v>0.22191069999999999</c:v>
                </c:pt>
                <c:pt idx="57299">
                  <c:v>0.2219016</c:v>
                </c:pt>
                <c:pt idx="57300">
                  <c:v>0.22189239999999999</c:v>
                </c:pt>
                <c:pt idx="57301">
                  <c:v>0.22188330000000001</c:v>
                </c:pt>
                <c:pt idx="57302">
                  <c:v>0.22187419999999999</c:v>
                </c:pt>
                <c:pt idx="57303">
                  <c:v>0.22186500000000001</c:v>
                </c:pt>
                <c:pt idx="57304">
                  <c:v>0.22185589999999999</c:v>
                </c:pt>
                <c:pt idx="57305">
                  <c:v>0.22184680000000001</c:v>
                </c:pt>
                <c:pt idx="57306">
                  <c:v>0.2218376</c:v>
                </c:pt>
                <c:pt idx="57307">
                  <c:v>0.22182850000000001</c:v>
                </c:pt>
                <c:pt idx="57308">
                  <c:v>0.2218194</c:v>
                </c:pt>
                <c:pt idx="57309">
                  <c:v>0.22181020000000001</c:v>
                </c:pt>
                <c:pt idx="57310">
                  <c:v>0.2218011</c:v>
                </c:pt>
                <c:pt idx="57311">
                  <c:v>0.22179199999999999</c:v>
                </c:pt>
                <c:pt idx="57312">
                  <c:v>0.22178290000000001</c:v>
                </c:pt>
                <c:pt idx="57313">
                  <c:v>0.22177379999999999</c:v>
                </c:pt>
                <c:pt idx="57314">
                  <c:v>0.22176460000000001</c:v>
                </c:pt>
                <c:pt idx="57315">
                  <c:v>0.22175549999999999</c:v>
                </c:pt>
                <c:pt idx="57316">
                  <c:v>0.22174640000000001</c:v>
                </c:pt>
                <c:pt idx="57317">
                  <c:v>0.2217373</c:v>
                </c:pt>
                <c:pt idx="57318">
                  <c:v>0.22172819999999999</c:v>
                </c:pt>
                <c:pt idx="57319">
                  <c:v>0.2217191</c:v>
                </c:pt>
                <c:pt idx="57320">
                  <c:v>0.22170999999999999</c:v>
                </c:pt>
                <c:pt idx="57321">
                  <c:v>0.2217008</c:v>
                </c:pt>
                <c:pt idx="57322">
                  <c:v>0.22169169999999999</c:v>
                </c:pt>
                <c:pt idx="57323">
                  <c:v>0.22168260000000001</c:v>
                </c:pt>
                <c:pt idx="57324">
                  <c:v>0.2216735</c:v>
                </c:pt>
                <c:pt idx="57325">
                  <c:v>0.22166440000000001</c:v>
                </c:pt>
                <c:pt idx="57326">
                  <c:v>0.2216553</c:v>
                </c:pt>
                <c:pt idx="57327">
                  <c:v>0.22164619999999999</c:v>
                </c:pt>
                <c:pt idx="57328">
                  <c:v>0.2216371</c:v>
                </c:pt>
                <c:pt idx="57329">
                  <c:v>0.22162799999999999</c:v>
                </c:pt>
                <c:pt idx="57330">
                  <c:v>0.22161900000000001</c:v>
                </c:pt>
                <c:pt idx="57331">
                  <c:v>0.2216099</c:v>
                </c:pt>
                <c:pt idx="57332">
                  <c:v>0.22160079999999999</c:v>
                </c:pt>
                <c:pt idx="57333">
                  <c:v>0.2215917</c:v>
                </c:pt>
                <c:pt idx="57334">
                  <c:v>0.22158259999999999</c:v>
                </c:pt>
                <c:pt idx="57335">
                  <c:v>0.22157350000000001</c:v>
                </c:pt>
                <c:pt idx="57336">
                  <c:v>0.22156439999999999</c:v>
                </c:pt>
                <c:pt idx="57337">
                  <c:v>0.22155530000000001</c:v>
                </c:pt>
                <c:pt idx="57338">
                  <c:v>0.2215463</c:v>
                </c:pt>
                <c:pt idx="57339">
                  <c:v>0.22153719999999999</c:v>
                </c:pt>
                <c:pt idx="57340">
                  <c:v>0.22152810000000001</c:v>
                </c:pt>
                <c:pt idx="57341">
                  <c:v>0.22151899999999999</c:v>
                </c:pt>
                <c:pt idx="57342">
                  <c:v>0.22151000000000001</c:v>
                </c:pt>
                <c:pt idx="57343">
                  <c:v>0.2215009</c:v>
                </c:pt>
                <c:pt idx="57344">
                  <c:v>0.22149179999999999</c:v>
                </c:pt>
                <c:pt idx="57345">
                  <c:v>0.2214827</c:v>
                </c:pt>
                <c:pt idx="57346">
                  <c:v>0.2214737</c:v>
                </c:pt>
                <c:pt idx="57347">
                  <c:v>0.22146460000000001</c:v>
                </c:pt>
                <c:pt idx="57348">
                  <c:v>0.2214556</c:v>
                </c:pt>
                <c:pt idx="57349">
                  <c:v>0.22144649999999999</c:v>
                </c:pt>
                <c:pt idx="57350">
                  <c:v>0.22143740000000001</c:v>
                </c:pt>
                <c:pt idx="57351">
                  <c:v>0.2214284</c:v>
                </c:pt>
                <c:pt idx="57352">
                  <c:v>0.22141930000000001</c:v>
                </c:pt>
                <c:pt idx="57353">
                  <c:v>0.2214103</c:v>
                </c:pt>
                <c:pt idx="57354">
                  <c:v>0.22140119999999999</c:v>
                </c:pt>
                <c:pt idx="57355">
                  <c:v>0.22139220000000001</c:v>
                </c:pt>
                <c:pt idx="57356">
                  <c:v>0.2213831</c:v>
                </c:pt>
                <c:pt idx="57357">
                  <c:v>0.22137409999999999</c:v>
                </c:pt>
                <c:pt idx="57358">
                  <c:v>0.22136500000000001</c:v>
                </c:pt>
                <c:pt idx="57359">
                  <c:v>0.221356</c:v>
                </c:pt>
                <c:pt idx="57360">
                  <c:v>0.22134690000000001</c:v>
                </c:pt>
                <c:pt idx="57361">
                  <c:v>0.2213379</c:v>
                </c:pt>
                <c:pt idx="57362">
                  <c:v>0.22132879999999999</c:v>
                </c:pt>
                <c:pt idx="57363">
                  <c:v>0.22131980000000001</c:v>
                </c:pt>
                <c:pt idx="57364">
                  <c:v>0.2213108</c:v>
                </c:pt>
                <c:pt idx="57365">
                  <c:v>0.22130169999999999</c:v>
                </c:pt>
                <c:pt idx="57366">
                  <c:v>0.22129270000000001</c:v>
                </c:pt>
                <c:pt idx="57367">
                  <c:v>0.2212837</c:v>
                </c:pt>
                <c:pt idx="57368">
                  <c:v>0.22127469999999999</c:v>
                </c:pt>
                <c:pt idx="57369">
                  <c:v>0.22126560000000001</c:v>
                </c:pt>
                <c:pt idx="57370">
                  <c:v>0.2212566</c:v>
                </c:pt>
                <c:pt idx="57371">
                  <c:v>0.22124759999999999</c:v>
                </c:pt>
                <c:pt idx="57372">
                  <c:v>0.22123860000000001</c:v>
                </c:pt>
                <c:pt idx="57373">
                  <c:v>0.2212295</c:v>
                </c:pt>
                <c:pt idx="57374">
                  <c:v>0.22122049999999999</c:v>
                </c:pt>
                <c:pt idx="57375">
                  <c:v>0.22121150000000001</c:v>
                </c:pt>
                <c:pt idx="57376">
                  <c:v>0.2212025</c:v>
                </c:pt>
                <c:pt idx="57377">
                  <c:v>0.22119349999999999</c:v>
                </c:pt>
                <c:pt idx="57378">
                  <c:v>0.22118450000000001</c:v>
                </c:pt>
                <c:pt idx="57379">
                  <c:v>0.22117539999999999</c:v>
                </c:pt>
                <c:pt idx="57380">
                  <c:v>0.22116640000000001</c:v>
                </c:pt>
                <c:pt idx="57381">
                  <c:v>0.2211574</c:v>
                </c:pt>
                <c:pt idx="57382">
                  <c:v>0.22114839999999999</c:v>
                </c:pt>
                <c:pt idx="57383">
                  <c:v>0.22113940000000001</c:v>
                </c:pt>
                <c:pt idx="57384">
                  <c:v>0.2211304</c:v>
                </c:pt>
                <c:pt idx="57385">
                  <c:v>0.2211214</c:v>
                </c:pt>
                <c:pt idx="57386">
                  <c:v>0.22111239999999999</c:v>
                </c:pt>
                <c:pt idx="57387">
                  <c:v>0.22110340000000001</c:v>
                </c:pt>
                <c:pt idx="57388">
                  <c:v>0.2210944</c:v>
                </c:pt>
                <c:pt idx="57389">
                  <c:v>0.22108539999999999</c:v>
                </c:pt>
                <c:pt idx="57390">
                  <c:v>0.22107640000000001</c:v>
                </c:pt>
                <c:pt idx="57391">
                  <c:v>0.2210674</c:v>
                </c:pt>
                <c:pt idx="57392">
                  <c:v>0.22105839999999999</c:v>
                </c:pt>
                <c:pt idx="57393">
                  <c:v>0.22104950000000001</c:v>
                </c:pt>
                <c:pt idx="57394">
                  <c:v>0.2210405</c:v>
                </c:pt>
                <c:pt idx="57395">
                  <c:v>0.22103149999999999</c:v>
                </c:pt>
                <c:pt idx="57396">
                  <c:v>0.22102250000000001</c:v>
                </c:pt>
                <c:pt idx="57397">
                  <c:v>0.2210135</c:v>
                </c:pt>
                <c:pt idx="57398">
                  <c:v>0.22100449999999999</c:v>
                </c:pt>
                <c:pt idx="57399">
                  <c:v>0.22099550000000001</c:v>
                </c:pt>
                <c:pt idx="57400">
                  <c:v>0.22098660000000001</c:v>
                </c:pt>
                <c:pt idx="57401">
                  <c:v>0.2209776</c:v>
                </c:pt>
                <c:pt idx="57402">
                  <c:v>0.22096859999999999</c:v>
                </c:pt>
                <c:pt idx="57403">
                  <c:v>0.22095970000000001</c:v>
                </c:pt>
                <c:pt idx="57404">
                  <c:v>0.2209507</c:v>
                </c:pt>
                <c:pt idx="57405">
                  <c:v>0.22094169999999999</c:v>
                </c:pt>
                <c:pt idx="57406">
                  <c:v>0.22093280000000001</c:v>
                </c:pt>
                <c:pt idx="57407">
                  <c:v>0.2209238</c:v>
                </c:pt>
                <c:pt idx="57408">
                  <c:v>0.22091479999999999</c:v>
                </c:pt>
                <c:pt idx="57409">
                  <c:v>0.22090589999999999</c:v>
                </c:pt>
                <c:pt idx="57410">
                  <c:v>0.22089690000000001</c:v>
                </c:pt>
                <c:pt idx="57411">
                  <c:v>0.2208879</c:v>
                </c:pt>
                <c:pt idx="57412">
                  <c:v>0.22087899999999999</c:v>
                </c:pt>
                <c:pt idx="57413">
                  <c:v>0.22087000000000001</c:v>
                </c:pt>
                <c:pt idx="57414">
                  <c:v>0.2208611</c:v>
                </c:pt>
                <c:pt idx="57415">
                  <c:v>0.2208521</c:v>
                </c:pt>
                <c:pt idx="57416">
                  <c:v>0.22084319999999999</c:v>
                </c:pt>
                <c:pt idx="57417">
                  <c:v>0.22083420000000001</c:v>
                </c:pt>
                <c:pt idx="57418">
                  <c:v>0.2208253</c:v>
                </c:pt>
                <c:pt idx="57419">
                  <c:v>0.22081629999999999</c:v>
                </c:pt>
                <c:pt idx="57420">
                  <c:v>0.22080739999999999</c:v>
                </c:pt>
                <c:pt idx="57421">
                  <c:v>0.22079840000000001</c:v>
                </c:pt>
                <c:pt idx="57422">
                  <c:v>0.2207895</c:v>
                </c:pt>
                <c:pt idx="57423">
                  <c:v>0.22078059999999999</c:v>
                </c:pt>
                <c:pt idx="57424">
                  <c:v>0.22077160000000001</c:v>
                </c:pt>
                <c:pt idx="57425">
                  <c:v>0.22076270000000001</c:v>
                </c:pt>
                <c:pt idx="57426">
                  <c:v>0.2207537</c:v>
                </c:pt>
                <c:pt idx="57427">
                  <c:v>0.22074479999999999</c:v>
                </c:pt>
                <c:pt idx="57428">
                  <c:v>0.22073590000000001</c:v>
                </c:pt>
                <c:pt idx="57429">
                  <c:v>0.22072700000000001</c:v>
                </c:pt>
                <c:pt idx="57430">
                  <c:v>0.220718</c:v>
                </c:pt>
                <c:pt idx="57431">
                  <c:v>0.22070909999999999</c:v>
                </c:pt>
                <c:pt idx="57432">
                  <c:v>0.22070020000000001</c:v>
                </c:pt>
                <c:pt idx="57433">
                  <c:v>0.2206912</c:v>
                </c:pt>
                <c:pt idx="57434">
                  <c:v>0.2206823</c:v>
                </c:pt>
                <c:pt idx="57435">
                  <c:v>0.22067339999999999</c:v>
                </c:pt>
                <c:pt idx="57436">
                  <c:v>0.22066450000000001</c:v>
                </c:pt>
                <c:pt idx="57437">
                  <c:v>0.22065560000000001</c:v>
                </c:pt>
                <c:pt idx="57438">
                  <c:v>0.2206466</c:v>
                </c:pt>
                <c:pt idx="57439">
                  <c:v>0.22063769999999999</c:v>
                </c:pt>
                <c:pt idx="57440">
                  <c:v>0.22062880000000001</c:v>
                </c:pt>
                <c:pt idx="57441">
                  <c:v>0.22061990000000001</c:v>
                </c:pt>
                <c:pt idx="57442">
                  <c:v>0.220611</c:v>
                </c:pt>
                <c:pt idx="57443">
                  <c:v>0.2206021</c:v>
                </c:pt>
                <c:pt idx="57444">
                  <c:v>0.22059319999999999</c:v>
                </c:pt>
                <c:pt idx="57445">
                  <c:v>0.22058430000000001</c:v>
                </c:pt>
                <c:pt idx="57446">
                  <c:v>0.2205754</c:v>
                </c:pt>
                <c:pt idx="57447">
                  <c:v>0.2205665</c:v>
                </c:pt>
                <c:pt idx="57448">
                  <c:v>0.22055759999999999</c:v>
                </c:pt>
                <c:pt idx="57449">
                  <c:v>0.22054869999999999</c:v>
                </c:pt>
                <c:pt idx="57450">
                  <c:v>0.22053980000000001</c:v>
                </c:pt>
                <c:pt idx="57451">
                  <c:v>0.2205309</c:v>
                </c:pt>
                <c:pt idx="57452">
                  <c:v>0.220522</c:v>
                </c:pt>
                <c:pt idx="57453">
                  <c:v>0.22051309999999999</c:v>
                </c:pt>
                <c:pt idx="57454">
                  <c:v>0.22050420000000001</c:v>
                </c:pt>
                <c:pt idx="57455">
                  <c:v>0.22049530000000001</c:v>
                </c:pt>
                <c:pt idx="57456">
                  <c:v>0.2204864</c:v>
                </c:pt>
                <c:pt idx="57457">
                  <c:v>0.22047749999999999</c:v>
                </c:pt>
                <c:pt idx="57458">
                  <c:v>0.22046869999999999</c:v>
                </c:pt>
                <c:pt idx="57459">
                  <c:v>0.22045980000000001</c:v>
                </c:pt>
                <c:pt idx="57460">
                  <c:v>0.22045090000000001</c:v>
                </c:pt>
                <c:pt idx="57461">
                  <c:v>0.220442</c:v>
                </c:pt>
                <c:pt idx="57462">
                  <c:v>0.22043309999999999</c:v>
                </c:pt>
                <c:pt idx="57463">
                  <c:v>0.22042419999999999</c:v>
                </c:pt>
                <c:pt idx="57464">
                  <c:v>0.22041540000000001</c:v>
                </c:pt>
                <c:pt idx="57465">
                  <c:v>0.22040650000000001</c:v>
                </c:pt>
                <c:pt idx="57466">
                  <c:v>0.2203976</c:v>
                </c:pt>
                <c:pt idx="57467">
                  <c:v>0.2203888</c:v>
                </c:pt>
                <c:pt idx="57468">
                  <c:v>0.22037989999999999</c:v>
                </c:pt>
                <c:pt idx="57469">
                  <c:v>0.22037100000000001</c:v>
                </c:pt>
                <c:pt idx="57470">
                  <c:v>0.22036220000000001</c:v>
                </c:pt>
                <c:pt idx="57471">
                  <c:v>0.2203533</c:v>
                </c:pt>
                <c:pt idx="57472">
                  <c:v>0.2203444</c:v>
                </c:pt>
                <c:pt idx="57473">
                  <c:v>0.22033559999999999</c:v>
                </c:pt>
                <c:pt idx="57474">
                  <c:v>0.22032669999999999</c:v>
                </c:pt>
                <c:pt idx="57475">
                  <c:v>0.22031780000000001</c:v>
                </c:pt>
                <c:pt idx="57476">
                  <c:v>0.220309</c:v>
                </c:pt>
                <c:pt idx="57477">
                  <c:v>0.2203001</c:v>
                </c:pt>
                <c:pt idx="57478">
                  <c:v>0.2202913</c:v>
                </c:pt>
                <c:pt idx="57479">
                  <c:v>0.22028239999999999</c:v>
                </c:pt>
                <c:pt idx="57480">
                  <c:v>0.22027360000000001</c:v>
                </c:pt>
                <c:pt idx="57481">
                  <c:v>0.22026470000000001</c:v>
                </c:pt>
                <c:pt idx="57482">
                  <c:v>0.2202559</c:v>
                </c:pt>
                <c:pt idx="57483">
                  <c:v>0.220247</c:v>
                </c:pt>
                <c:pt idx="57484">
                  <c:v>0.2202382</c:v>
                </c:pt>
                <c:pt idx="57485">
                  <c:v>0.22022939999999999</c:v>
                </c:pt>
                <c:pt idx="57486">
                  <c:v>0.22022050000000001</c:v>
                </c:pt>
                <c:pt idx="57487">
                  <c:v>0.22021170000000001</c:v>
                </c:pt>
                <c:pt idx="57488">
                  <c:v>0.2202028</c:v>
                </c:pt>
                <c:pt idx="57489">
                  <c:v>0.220194</c:v>
                </c:pt>
                <c:pt idx="57490">
                  <c:v>0.2201852</c:v>
                </c:pt>
                <c:pt idx="57491">
                  <c:v>0.22017629999999999</c:v>
                </c:pt>
                <c:pt idx="57492">
                  <c:v>0.22016749999999999</c:v>
                </c:pt>
                <c:pt idx="57493">
                  <c:v>0.22015870000000001</c:v>
                </c:pt>
                <c:pt idx="57494">
                  <c:v>0.22014980000000001</c:v>
                </c:pt>
                <c:pt idx="57495">
                  <c:v>0.220141</c:v>
                </c:pt>
                <c:pt idx="57496">
                  <c:v>0.2201322</c:v>
                </c:pt>
                <c:pt idx="57497">
                  <c:v>0.2201234</c:v>
                </c:pt>
                <c:pt idx="57498">
                  <c:v>0.22011459999999999</c:v>
                </c:pt>
                <c:pt idx="57499">
                  <c:v>0.22010569999999999</c:v>
                </c:pt>
                <c:pt idx="57500">
                  <c:v>0.22009690000000001</c:v>
                </c:pt>
                <c:pt idx="57501">
                  <c:v>0.22008810000000001</c:v>
                </c:pt>
                <c:pt idx="57502">
                  <c:v>0.22007930000000001</c:v>
                </c:pt>
                <c:pt idx="57503">
                  <c:v>0.2200705</c:v>
                </c:pt>
                <c:pt idx="57504">
                  <c:v>0.2200616</c:v>
                </c:pt>
                <c:pt idx="57505">
                  <c:v>0.22005279999999999</c:v>
                </c:pt>
                <c:pt idx="57506">
                  <c:v>0.22004399999999999</c:v>
                </c:pt>
                <c:pt idx="57507">
                  <c:v>0.22003519999999999</c:v>
                </c:pt>
                <c:pt idx="57508">
                  <c:v>0.22002640000000001</c:v>
                </c:pt>
                <c:pt idx="57509">
                  <c:v>0.22001760000000001</c:v>
                </c:pt>
                <c:pt idx="57510">
                  <c:v>0.2200088</c:v>
                </c:pt>
                <c:pt idx="57511">
                  <c:v>0.22</c:v>
                </c:pt>
                <c:pt idx="57512">
                  <c:v>0.2199912</c:v>
                </c:pt>
                <c:pt idx="57513">
                  <c:v>0.21998239999999999</c:v>
                </c:pt>
                <c:pt idx="57514">
                  <c:v>0.21997359999999999</c:v>
                </c:pt>
                <c:pt idx="57515">
                  <c:v>0.21996479999999999</c:v>
                </c:pt>
                <c:pt idx="57516">
                  <c:v>0.21995600000000001</c:v>
                </c:pt>
                <c:pt idx="57517">
                  <c:v>0.21994720000000001</c:v>
                </c:pt>
                <c:pt idx="57518">
                  <c:v>0.21993840000000001</c:v>
                </c:pt>
                <c:pt idx="57519">
                  <c:v>0.21992970000000001</c:v>
                </c:pt>
                <c:pt idx="57520">
                  <c:v>0.2199209</c:v>
                </c:pt>
                <c:pt idx="57521">
                  <c:v>0.2199121</c:v>
                </c:pt>
                <c:pt idx="57522">
                  <c:v>0.2199033</c:v>
                </c:pt>
                <c:pt idx="57523">
                  <c:v>0.21989449999999999</c:v>
                </c:pt>
                <c:pt idx="57524">
                  <c:v>0.21988569999999999</c:v>
                </c:pt>
                <c:pt idx="57525">
                  <c:v>0.21987689999999999</c:v>
                </c:pt>
                <c:pt idx="57526">
                  <c:v>0.21986820000000001</c:v>
                </c:pt>
                <c:pt idx="57527">
                  <c:v>0.21985940000000001</c:v>
                </c:pt>
                <c:pt idx="57528">
                  <c:v>0.21985060000000001</c:v>
                </c:pt>
                <c:pt idx="57529">
                  <c:v>0.2198418</c:v>
                </c:pt>
                <c:pt idx="57530">
                  <c:v>0.2198331</c:v>
                </c:pt>
                <c:pt idx="57531">
                  <c:v>0.2198243</c:v>
                </c:pt>
                <c:pt idx="57532">
                  <c:v>0.2198155</c:v>
                </c:pt>
                <c:pt idx="57533">
                  <c:v>0.2198068</c:v>
                </c:pt>
                <c:pt idx="57534">
                  <c:v>0.21979799999999999</c:v>
                </c:pt>
                <c:pt idx="57535">
                  <c:v>0.21978919999999999</c:v>
                </c:pt>
                <c:pt idx="57536">
                  <c:v>0.21978049999999999</c:v>
                </c:pt>
                <c:pt idx="57537">
                  <c:v>0.21977169999999999</c:v>
                </c:pt>
                <c:pt idx="57538">
                  <c:v>0.21976299999999999</c:v>
                </c:pt>
                <c:pt idx="57539">
                  <c:v>0.21975420000000001</c:v>
                </c:pt>
                <c:pt idx="57540">
                  <c:v>0.21974540000000001</c:v>
                </c:pt>
                <c:pt idx="57541">
                  <c:v>0.21973670000000001</c:v>
                </c:pt>
                <c:pt idx="57542">
                  <c:v>0.2197279</c:v>
                </c:pt>
                <c:pt idx="57543">
                  <c:v>0.2197192</c:v>
                </c:pt>
                <c:pt idx="57544">
                  <c:v>0.2197104</c:v>
                </c:pt>
                <c:pt idx="57545">
                  <c:v>0.2197017</c:v>
                </c:pt>
                <c:pt idx="57546">
                  <c:v>0.2196929</c:v>
                </c:pt>
                <c:pt idx="57547">
                  <c:v>0.2196842</c:v>
                </c:pt>
                <c:pt idx="57548">
                  <c:v>0.21967539999999999</c:v>
                </c:pt>
                <c:pt idx="57549">
                  <c:v>0.21966669999999999</c:v>
                </c:pt>
                <c:pt idx="57550">
                  <c:v>0.21965789999999999</c:v>
                </c:pt>
                <c:pt idx="57551">
                  <c:v>0.21964919999999999</c:v>
                </c:pt>
                <c:pt idx="57552">
                  <c:v>0.21964049999999999</c:v>
                </c:pt>
                <c:pt idx="57553">
                  <c:v>0.21963170000000001</c:v>
                </c:pt>
                <c:pt idx="57554">
                  <c:v>0.21962300000000001</c:v>
                </c:pt>
                <c:pt idx="57555">
                  <c:v>0.21961430000000001</c:v>
                </c:pt>
                <c:pt idx="57556">
                  <c:v>0.21960550000000001</c:v>
                </c:pt>
                <c:pt idx="57557">
                  <c:v>0.21959680000000001</c:v>
                </c:pt>
                <c:pt idx="57558">
                  <c:v>0.21958810000000001</c:v>
                </c:pt>
                <c:pt idx="57559">
                  <c:v>0.21957930000000001</c:v>
                </c:pt>
                <c:pt idx="57560">
                  <c:v>0.2195706</c:v>
                </c:pt>
                <c:pt idx="57561">
                  <c:v>0.2195619</c:v>
                </c:pt>
                <c:pt idx="57562">
                  <c:v>0.2195532</c:v>
                </c:pt>
                <c:pt idx="57563">
                  <c:v>0.2195444</c:v>
                </c:pt>
                <c:pt idx="57564">
                  <c:v>0.2195357</c:v>
                </c:pt>
                <c:pt idx="57565">
                  <c:v>0.219527</c:v>
                </c:pt>
                <c:pt idx="57566">
                  <c:v>0.2195183</c:v>
                </c:pt>
                <c:pt idx="57567">
                  <c:v>0.2195096</c:v>
                </c:pt>
                <c:pt idx="57568">
                  <c:v>0.2195009</c:v>
                </c:pt>
                <c:pt idx="57569">
                  <c:v>0.2194921</c:v>
                </c:pt>
                <c:pt idx="57570">
                  <c:v>0.2194834</c:v>
                </c:pt>
                <c:pt idx="57571">
                  <c:v>0.21947469999999999</c:v>
                </c:pt>
                <c:pt idx="57572">
                  <c:v>0.21946599999999999</c:v>
                </c:pt>
                <c:pt idx="57573">
                  <c:v>0.21945729999999999</c:v>
                </c:pt>
                <c:pt idx="57574">
                  <c:v>0.21944859999999999</c:v>
                </c:pt>
                <c:pt idx="57575">
                  <c:v>0.21943989999999999</c:v>
                </c:pt>
                <c:pt idx="57576">
                  <c:v>0.21943119999999999</c:v>
                </c:pt>
                <c:pt idx="57577">
                  <c:v>0.21942249999999999</c:v>
                </c:pt>
                <c:pt idx="57578">
                  <c:v>0.21941379999999999</c:v>
                </c:pt>
                <c:pt idx="57579">
                  <c:v>0.21940509999999999</c:v>
                </c:pt>
                <c:pt idx="57580">
                  <c:v>0.21939639999999999</c:v>
                </c:pt>
                <c:pt idx="57581">
                  <c:v>0.21938769999999999</c:v>
                </c:pt>
                <c:pt idx="57582">
                  <c:v>0.21937899999999999</c:v>
                </c:pt>
                <c:pt idx="57583">
                  <c:v>0.21937029999999999</c:v>
                </c:pt>
                <c:pt idx="57584">
                  <c:v>0.21936159999999999</c:v>
                </c:pt>
                <c:pt idx="57585">
                  <c:v>0.21935289999999999</c:v>
                </c:pt>
                <c:pt idx="57586">
                  <c:v>0.21934419999999999</c:v>
                </c:pt>
                <c:pt idx="57587">
                  <c:v>0.21933559999999999</c:v>
                </c:pt>
                <c:pt idx="57588">
                  <c:v>0.21932689999999999</c:v>
                </c:pt>
                <c:pt idx="57589">
                  <c:v>0.21931819999999999</c:v>
                </c:pt>
                <c:pt idx="57590">
                  <c:v>0.21930949999999999</c:v>
                </c:pt>
                <c:pt idx="57591">
                  <c:v>0.21930079999999999</c:v>
                </c:pt>
                <c:pt idx="57592">
                  <c:v>0.21929209999999999</c:v>
                </c:pt>
                <c:pt idx="57593">
                  <c:v>0.21928349999999999</c:v>
                </c:pt>
                <c:pt idx="57594">
                  <c:v>0.21927479999999999</c:v>
                </c:pt>
                <c:pt idx="57595">
                  <c:v>0.21926609999999999</c:v>
                </c:pt>
                <c:pt idx="57596">
                  <c:v>0.21925739999999999</c:v>
                </c:pt>
                <c:pt idx="57597">
                  <c:v>0.21924879999999999</c:v>
                </c:pt>
                <c:pt idx="57598">
                  <c:v>0.21924009999999999</c:v>
                </c:pt>
                <c:pt idx="57599">
                  <c:v>0.21923139999999999</c:v>
                </c:pt>
                <c:pt idx="57600">
                  <c:v>0.2192228</c:v>
                </c:pt>
                <c:pt idx="57601">
                  <c:v>0.2192142</c:v>
                </c:pt>
                <c:pt idx="57602">
                  <c:v>0.2192055</c:v>
                </c:pt>
                <c:pt idx="57603">
                  <c:v>0.21919649999999999</c:v>
                </c:pt>
                <c:pt idx="57604">
                  <c:v>0.2191874</c:v>
                </c:pt>
                <c:pt idx="57605">
                  <c:v>0.21917809999999999</c:v>
                </c:pt>
                <c:pt idx="57606">
                  <c:v>0.21916859999999999</c:v>
                </c:pt>
                <c:pt idx="57607">
                  <c:v>0.2191591</c:v>
                </c:pt>
                <c:pt idx="57608">
                  <c:v>0.21914939999999999</c:v>
                </c:pt>
                <c:pt idx="57609">
                  <c:v>0.21913959999999999</c:v>
                </c:pt>
                <c:pt idx="57610">
                  <c:v>0.21912980000000001</c:v>
                </c:pt>
                <c:pt idx="57611">
                  <c:v>0.2191198</c:v>
                </c:pt>
                <c:pt idx="57612">
                  <c:v>0.21910969999999999</c:v>
                </c:pt>
                <c:pt idx="57613">
                  <c:v>0.21909960000000001</c:v>
                </c:pt>
                <c:pt idx="57614">
                  <c:v>0.21908929999999999</c:v>
                </c:pt>
                <c:pt idx="57615">
                  <c:v>0.219079</c:v>
                </c:pt>
                <c:pt idx="57616">
                  <c:v>0.2190686</c:v>
                </c:pt>
                <c:pt idx="57617">
                  <c:v>0.21905810000000001</c:v>
                </c:pt>
                <c:pt idx="57618">
                  <c:v>0.21904760000000001</c:v>
                </c:pt>
                <c:pt idx="57619">
                  <c:v>0.21903700000000001</c:v>
                </c:pt>
                <c:pt idx="57620">
                  <c:v>0.21902630000000001</c:v>
                </c:pt>
                <c:pt idx="57621">
                  <c:v>0.2190156</c:v>
                </c:pt>
                <c:pt idx="57622">
                  <c:v>0.2190047</c:v>
                </c:pt>
                <c:pt idx="57623">
                  <c:v>0.21899389999999999</c:v>
                </c:pt>
                <c:pt idx="57624">
                  <c:v>0.21898290000000001</c:v>
                </c:pt>
                <c:pt idx="57625">
                  <c:v>0.2189719</c:v>
                </c:pt>
                <c:pt idx="57626">
                  <c:v>0.21896090000000001</c:v>
                </c:pt>
                <c:pt idx="57627">
                  <c:v>0.2189498</c:v>
                </c:pt>
                <c:pt idx="57628">
                  <c:v>0.21893860000000001</c:v>
                </c:pt>
                <c:pt idx="57629">
                  <c:v>0.21892739999999999</c:v>
                </c:pt>
                <c:pt idx="57630">
                  <c:v>0.2189161</c:v>
                </c:pt>
                <c:pt idx="57631">
                  <c:v>0.21890480000000001</c:v>
                </c:pt>
                <c:pt idx="57632">
                  <c:v>0.21889339999999999</c:v>
                </c:pt>
                <c:pt idx="57633">
                  <c:v>0.21888189999999999</c:v>
                </c:pt>
                <c:pt idx="57634">
                  <c:v>0.2188705</c:v>
                </c:pt>
                <c:pt idx="57635">
                  <c:v>0.2188589</c:v>
                </c:pt>
                <c:pt idx="57636">
                  <c:v>0.2188474</c:v>
                </c:pt>
                <c:pt idx="57637">
                  <c:v>0.21883569999999999</c:v>
                </c:pt>
                <c:pt idx="57638">
                  <c:v>0.21882409999999999</c:v>
                </c:pt>
                <c:pt idx="57639">
                  <c:v>0.21881239999999999</c:v>
                </c:pt>
                <c:pt idx="57640">
                  <c:v>0.21880060000000001</c:v>
                </c:pt>
                <c:pt idx="57641">
                  <c:v>0.21878880000000001</c:v>
                </c:pt>
                <c:pt idx="57642">
                  <c:v>0.218777</c:v>
                </c:pt>
                <c:pt idx="57643">
                  <c:v>0.21876509999999999</c:v>
                </c:pt>
                <c:pt idx="57644">
                  <c:v>0.21875310000000001</c:v>
                </c:pt>
                <c:pt idx="57645">
                  <c:v>0.2187412</c:v>
                </c:pt>
                <c:pt idx="57646">
                  <c:v>0.21872920000000001</c:v>
                </c:pt>
                <c:pt idx="57647">
                  <c:v>0.2187171</c:v>
                </c:pt>
                <c:pt idx="57648">
                  <c:v>0.21870500000000001</c:v>
                </c:pt>
                <c:pt idx="57649">
                  <c:v>0.2186929</c:v>
                </c:pt>
                <c:pt idx="57650">
                  <c:v>0.21868070000000001</c:v>
                </c:pt>
                <c:pt idx="57651">
                  <c:v>0.21866849999999999</c:v>
                </c:pt>
                <c:pt idx="57652">
                  <c:v>0.2186562</c:v>
                </c:pt>
                <c:pt idx="57653">
                  <c:v>0.2186439</c:v>
                </c:pt>
                <c:pt idx="57654">
                  <c:v>0.21863160000000001</c:v>
                </c:pt>
                <c:pt idx="57655">
                  <c:v>0.21861929999999999</c:v>
                </c:pt>
                <c:pt idx="57656">
                  <c:v>0.21860689999999999</c:v>
                </c:pt>
                <c:pt idx="57657">
                  <c:v>0.21859439999999999</c:v>
                </c:pt>
                <c:pt idx="57658">
                  <c:v>0.218582</c:v>
                </c:pt>
                <c:pt idx="57659">
                  <c:v>0.2185695</c:v>
                </c:pt>
                <c:pt idx="57660">
                  <c:v>0.2185569</c:v>
                </c:pt>
                <c:pt idx="57661">
                  <c:v>0.2185443</c:v>
                </c:pt>
                <c:pt idx="57662">
                  <c:v>0.2185317</c:v>
                </c:pt>
                <c:pt idx="57663">
                  <c:v>0.21851909999999999</c:v>
                </c:pt>
                <c:pt idx="57664">
                  <c:v>0.21850639999999999</c:v>
                </c:pt>
                <c:pt idx="57665">
                  <c:v>0.21849370000000001</c:v>
                </c:pt>
                <c:pt idx="57666">
                  <c:v>0.21848100000000001</c:v>
                </c:pt>
                <c:pt idx="57667">
                  <c:v>0.2184682</c:v>
                </c:pt>
                <c:pt idx="57668">
                  <c:v>0.21845539999999999</c:v>
                </c:pt>
                <c:pt idx="57669">
                  <c:v>0.21844250000000001</c:v>
                </c:pt>
                <c:pt idx="57670">
                  <c:v>0.2184297</c:v>
                </c:pt>
                <c:pt idx="57671">
                  <c:v>0.21841679999999999</c:v>
                </c:pt>
                <c:pt idx="57672">
                  <c:v>0.21840380000000001</c:v>
                </c:pt>
                <c:pt idx="57673">
                  <c:v>0.2183909</c:v>
                </c:pt>
                <c:pt idx="57674">
                  <c:v>0.21837790000000001</c:v>
                </c:pt>
                <c:pt idx="57675">
                  <c:v>0.2183648</c:v>
                </c:pt>
                <c:pt idx="57676">
                  <c:v>0.21835180000000001</c:v>
                </c:pt>
                <c:pt idx="57677">
                  <c:v>0.2183387</c:v>
                </c:pt>
                <c:pt idx="57678">
                  <c:v>0.21832560000000001</c:v>
                </c:pt>
                <c:pt idx="57679">
                  <c:v>0.21831249999999999</c:v>
                </c:pt>
                <c:pt idx="57680">
                  <c:v>0.2182993</c:v>
                </c:pt>
                <c:pt idx="57681">
                  <c:v>0.21828610000000001</c:v>
                </c:pt>
                <c:pt idx="57682">
                  <c:v>0.21827279999999999</c:v>
                </c:pt>
                <c:pt idx="57683">
                  <c:v>0.2182596</c:v>
                </c:pt>
                <c:pt idx="57684">
                  <c:v>0.2182463</c:v>
                </c:pt>
                <c:pt idx="57685">
                  <c:v>0.21823300000000001</c:v>
                </c:pt>
                <c:pt idx="57686">
                  <c:v>0.21821960000000001</c:v>
                </c:pt>
                <c:pt idx="57687">
                  <c:v>0.21820629999999999</c:v>
                </c:pt>
                <c:pt idx="57688">
                  <c:v>0.2181929</c:v>
                </c:pt>
                <c:pt idx="57689">
                  <c:v>0.2181794</c:v>
                </c:pt>
                <c:pt idx="57690">
                  <c:v>0.218166</c:v>
                </c:pt>
                <c:pt idx="57691">
                  <c:v>0.2181525</c:v>
                </c:pt>
                <c:pt idx="57692">
                  <c:v>0.218139</c:v>
                </c:pt>
                <c:pt idx="57693">
                  <c:v>0.2181255</c:v>
                </c:pt>
                <c:pt idx="57694">
                  <c:v>0.2181119</c:v>
                </c:pt>
                <c:pt idx="57695">
                  <c:v>0.2180984</c:v>
                </c:pt>
                <c:pt idx="57696">
                  <c:v>0.2180848</c:v>
                </c:pt>
                <c:pt idx="57697">
                  <c:v>0.21807109999999999</c:v>
                </c:pt>
                <c:pt idx="57698">
                  <c:v>0.21805749999999999</c:v>
                </c:pt>
                <c:pt idx="57699">
                  <c:v>0.21804380000000001</c:v>
                </c:pt>
                <c:pt idx="57700">
                  <c:v>0.2180301</c:v>
                </c:pt>
                <c:pt idx="57701">
                  <c:v>0.2180163</c:v>
                </c:pt>
                <c:pt idx="57702">
                  <c:v>0.21800259999999999</c:v>
                </c:pt>
                <c:pt idx="57703">
                  <c:v>0.21798880000000001</c:v>
                </c:pt>
                <c:pt idx="57704">
                  <c:v>0.217975</c:v>
                </c:pt>
                <c:pt idx="57705">
                  <c:v>0.21796119999999999</c:v>
                </c:pt>
                <c:pt idx="57706">
                  <c:v>0.21794730000000001</c:v>
                </c:pt>
                <c:pt idx="57707">
                  <c:v>0.2179334</c:v>
                </c:pt>
                <c:pt idx="57708">
                  <c:v>0.21791949999999999</c:v>
                </c:pt>
                <c:pt idx="57709">
                  <c:v>0.2179056</c:v>
                </c:pt>
                <c:pt idx="57710">
                  <c:v>0.21789169999999999</c:v>
                </c:pt>
                <c:pt idx="57711">
                  <c:v>0.21787770000000001</c:v>
                </c:pt>
                <c:pt idx="57712">
                  <c:v>0.21786369999999999</c:v>
                </c:pt>
                <c:pt idx="57713">
                  <c:v>0.21784970000000001</c:v>
                </c:pt>
                <c:pt idx="57714">
                  <c:v>0.21783559999999999</c:v>
                </c:pt>
                <c:pt idx="57715">
                  <c:v>0.2178216</c:v>
                </c:pt>
                <c:pt idx="57716">
                  <c:v>0.21780749999999999</c:v>
                </c:pt>
                <c:pt idx="57717">
                  <c:v>0.2177934</c:v>
                </c:pt>
                <c:pt idx="57718">
                  <c:v>0.21777920000000001</c:v>
                </c:pt>
                <c:pt idx="57719">
                  <c:v>0.21776509999999999</c:v>
                </c:pt>
                <c:pt idx="57720">
                  <c:v>0.2177509</c:v>
                </c:pt>
                <c:pt idx="57721">
                  <c:v>0.21773670000000001</c:v>
                </c:pt>
                <c:pt idx="57722">
                  <c:v>0.21772250000000001</c:v>
                </c:pt>
                <c:pt idx="57723">
                  <c:v>0.21770829999999999</c:v>
                </c:pt>
                <c:pt idx="57724">
                  <c:v>0.217694</c:v>
                </c:pt>
                <c:pt idx="57725">
                  <c:v>0.21767980000000001</c:v>
                </c:pt>
                <c:pt idx="57726">
                  <c:v>0.21766540000000001</c:v>
                </c:pt>
                <c:pt idx="57727">
                  <c:v>0.21765109999999999</c:v>
                </c:pt>
                <c:pt idx="57728">
                  <c:v>0.21763679999999999</c:v>
                </c:pt>
                <c:pt idx="57729">
                  <c:v>0.21762239999999999</c:v>
                </c:pt>
                <c:pt idx="57730">
                  <c:v>0.217608</c:v>
                </c:pt>
                <c:pt idx="57731">
                  <c:v>0.2175937</c:v>
                </c:pt>
                <c:pt idx="57732">
                  <c:v>0.2175792</c:v>
                </c:pt>
                <c:pt idx="57733">
                  <c:v>0.2175648</c:v>
                </c:pt>
                <c:pt idx="57734">
                  <c:v>0.2175503</c:v>
                </c:pt>
                <c:pt idx="57735">
                  <c:v>0.2175359</c:v>
                </c:pt>
                <c:pt idx="57736">
                  <c:v>0.2175214</c:v>
                </c:pt>
                <c:pt idx="57737">
                  <c:v>0.2175068</c:v>
                </c:pt>
                <c:pt idx="57738">
                  <c:v>0.2174923</c:v>
                </c:pt>
                <c:pt idx="57739">
                  <c:v>0.2174777</c:v>
                </c:pt>
                <c:pt idx="57740">
                  <c:v>0.2174632</c:v>
                </c:pt>
                <c:pt idx="57741">
                  <c:v>0.21744859999999999</c:v>
                </c:pt>
                <c:pt idx="57742">
                  <c:v>0.21743390000000001</c:v>
                </c:pt>
                <c:pt idx="57743">
                  <c:v>0.21741930000000001</c:v>
                </c:pt>
                <c:pt idx="57744">
                  <c:v>0.21740470000000001</c:v>
                </c:pt>
                <c:pt idx="57745">
                  <c:v>0.21739</c:v>
                </c:pt>
                <c:pt idx="57746">
                  <c:v>0.21737529999999999</c:v>
                </c:pt>
                <c:pt idx="57747">
                  <c:v>0.21736059999999999</c:v>
                </c:pt>
                <c:pt idx="57748">
                  <c:v>0.21734590000000001</c:v>
                </c:pt>
                <c:pt idx="57749">
                  <c:v>0.2173311</c:v>
                </c:pt>
                <c:pt idx="57750">
                  <c:v>0.21731629999999999</c:v>
                </c:pt>
                <c:pt idx="57751">
                  <c:v>0.21730160000000001</c:v>
                </c:pt>
                <c:pt idx="57752">
                  <c:v>0.2172868</c:v>
                </c:pt>
                <c:pt idx="57753">
                  <c:v>0.21727199999999999</c:v>
                </c:pt>
                <c:pt idx="57754">
                  <c:v>0.21725710000000001</c:v>
                </c:pt>
                <c:pt idx="57755">
                  <c:v>0.2172423</c:v>
                </c:pt>
                <c:pt idx="57756">
                  <c:v>0.21722739999999999</c:v>
                </c:pt>
                <c:pt idx="57757">
                  <c:v>0.2172125</c:v>
                </c:pt>
                <c:pt idx="57758">
                  <c:v>0.21719759999999999</c:v>
                </c:pt>
                <c:pt idx="57759">
                  <c:v>0.21718270000000001</c:v>
                </c:pt>
                <c:pt idx="57760">
                  <c:v>0.21716769999999999</c:v>
                </c:pt>
                <c:pt idx="57761">
                  <c:v>0.21715280000000001</c:v>
                </c:pt>
                <c:pt idx="57762">
                  <c:v>0.21713779999999999</c:v>
                </c:pt>
                <c:pt idx="57763">
                  <c:v>0.2171228</c:v>
                </c:pt>
                <c:pt idx="57764">
                  <c:v>0.21710779999999999</c:v>
                </c:pt>
                <c:pt idx="57765">
                  <c:v>0.2170928</c:v>
                </c:pt>
                <c:pt idx="57766">
                  <c:v>0.21707770000000001</c:v>
                </c:pt>
                <c:pt idx="57767">
                  <c:v>0.2170627</c:v>
                </c:pt>
                <c:pt idx="57768">
                  <c:v>0.21704760000000001</c:v>
                </c:pt>
                <c:pt idx="57769">
                  <c:v>0.21703249999999999</c:v>
                </c:pt>
                <c:pt idx="57770">
                  <c:v>0.2170174</c:v>
                </c:pt>
                <c:pt idx="57771">
                  <c:v>0.21700220000000001</c:v>
                </c:pt>
                <c:pt idx="57772">
                  <c:v>0.21698709999999999</c:v>
                </c:pt>
                <c:pt idx="57773">
                  <c:v>0.2169719</c:v>
                </c:pt>
                <c:pt idx="57774">
                  <c:v>0.21695680000000001</c:v>
                </c:pt>
                <c:pt idx="57775">
                  <c:v>0.21694160000000001</c:v>
                </c:pt>
                <c:pt idx="57776">
                  <c:v>0.21692639999999999</c:v>
                </c:pt>
                <c:pt idx="57777">
                  <c:v>0.2169112</c:v>
                </c:pt>
                <c:pt idx="57778">
                  <c:v>0.2168959</c:v>
                </c:pt>
                <c:pt idx="57779">
                  <c:v>0.21688060000000001</c:v>
                </c:pt>
                <c:pt idx="57780">
                  <c:v>0.21686540000000001</c:v>
                </c:pt>
                <c:pt idx="57781">
                  <c:v>0.21685009999999999</c:v>
                </c:pt>
                <c:pt idx="57782">
                  <c:v>0.21683479999999999</c:v>
                </c:pt>
                <c:pt idx="57783">
                  <c:v>0.2168195</c:v>
                </c:pt>
                <c:pt idx="57784">
                  <c:v>0.2168041</c:v>
                </c:pt>
                <c:pt idx="57785">
                  <c:v>0.2167888</c:v>
                </c:pt>
                <c:pt idx="57786">
                  <c:v>0.2167734</c:v>
                </c:pt>
                <c:pt idx="57787">
                  <c:v>0.21675800000000001</c:v>
                </c:pt>
                <c:pt idx="57788">
                  <c:v>0.21674260000000001</c:v>
                </c:pt>
                <c:pt idx="57789">
                  <c:v>0.21672720000000001</c:v>
                </c:pt>
                <c:pt idx="57790">
                  <c:v>0.21671180000000001</c:v>
                </c:pt>
                <c:pt idx="57791">
                  <c:v>0.21669640000000001</c:v>
                </c:pt>
                <c:pt idx="57792">
                  <c:v>0.21668090000000001</c:v>
                </c:pt>
                <c:pt idx="57793">
                  <c:v>0.21666550000000001</c:v>
                </c:pt>
                <c:pt idx="57794">
                  <c:v>0.21665000000000001</c:v>
                </c:pt>
                <c:pt idx="57795">
                  <c:v>0.21663450000000001</c:v>
                </c:pt>
                <c:pt idx="57796">
                  <c:v>0.21661900000000001</c:v>
                </c:pt>
                <c:pt idx="57797">
                  <c:v>0.2166034</c:v>
                </c:pt>
                <c:pt idx="57798">
                  <c:v>0.2165879</c:v>
                </c:pt>
                <c:pt idx="57799">
                  <c:v>0.2165723</c:v>
                </c:pt>
                <c:pt idx="57800">
                  <c:v>0.21655679999999999</c:v>
                </c:pt>
                <c:pt idx="57801">
                  <c:v>0.21654119999999999</c:v>
                </c:pt>
                <c:pt idx="57802">
                  <c:v>0.21652560000000001</c:v>
                </c:pt>
                <c:pt idx="57803">
                  <c:v>0.21651000000000001</c:v>
                </c:pt>
                <c:pt idx="57804">
                  <c:v>0.2164943</c:v>
                </c:pt>
                <c:pt idx="57805">
                  <c:v>0.2164787</c:v>
                </c:pt>
                <c:pt idx="57806">
                  <c:v>0.21646299999999999</c:v>
                </c:pt>
                <c:pt idx="57807">
                  <c:v>0.21644740000000001</c:v>
                </c:pt>
                <c:pt idx="57808">
                  <c:v>0.2164317</c:v>
                </c:pt>
                <c:pt idx="57809">
                  <c:v>0.216416</c:v>
                </c:pt>
                <c:pt idx="57810">
                  <c:v>0.21640029999999999</c:v>
                </c:pt>
                <c:pt idx="57811">
                  <c:v>0.21638460000000001</c:v>
                </c:pt>
                <c:pt idx="57812">
                  <c:v>0.2163688</c:v>
                </c:pt>
                <c:pt idx="57813">
                  <c:v>0.21635309999999999</c:v>
                </c:pt>
                <c:pt idx="57814">
                  <c:v>0.21633730000000001</c:v>
                </c:pt>
                <c:pt idx="57815">
                  <c:v>0.2163215</c:v>
                </c:pt>
                <c:pt idx="57816">
                  <c:v>0.21630569999999999</c:v>
                </c:pt>
                <c:pt idx="57817">
                  <c:v>0.21628990000000001</c:v>
                </c:pt>
                <c:pt idx="57818">
                  <c:v>0.2162741</c:v>
                </c:pt>
                <c:pt idx="57819">
                  <c:v>0.21625829999999999</c:v>
                </c:pt>
                <c:pt idx="57820">
                  <c:v>0.2162425</c:v>
                </c:pt>
                <c:pt idx="57821">
                  <c:v>0.21622659999999999</c:v>
                </c:pt>
                <c:pt idx="57822">
                  <c:v>0.21621070000000001</c:v>
                </c:pt>
                <c:pt idx="57823">
                  <c:v>0.2161949</c:v>
                </c:pt>
                <c:pt idx="57824">
                  <c:v>0.21617900000000001</c:v>
                </c:pt>
                <c:pt idx="57825">
                  <c:v>0.21616299999999999</c:v>
                </c:pt>
                <c:pt idx="57826">
                  <c:v>0.21614710000000001</c:v>
                </c:pt>
                <c:pt idx="57827">
                  <c:v>0.2161312</c:v>
                </c:pt>
                <c:pt idx="57828">
                  <c:v>0.21611530000000001</c:v>
                </c:pt>
                <c:pt idx="57829">
                  <c:v>0.21609929999999999</c:v>
                </c:pt>
                <c:pt idx="57830">
                  <c:v>0.21608330000000001</c:v>
                </c:pt>
                <c:pt idx="57831">
                  <c:v>0.21606729999999999</c:v>
                </c:pt>
                <c:pt idx="57832">
                  <c:v>0.2160513</c:v>
                </c:pt>
                <c:pt idx="57833">
                  <c:v>0.21603530000000001</c:v>
                </c:pt>
                <c:pt idx="57834">
                  <c:v>0.2160193</c:v>
                </c:pt>
                <c:pt idx="57835">
                  <c:v>0.21600330000000001</c:v>
                </c:pt>
                <c:pt idx="57836">
                  <c:v>0.21598719999999999</c:v>
                </c:pt>
                <c:pt idx="57837">
                  <c:v>0.2159712</c:v>
                </c:pt>
                <c:pt idx="57838">
                  <c:v>0.21595510000000001</c:v>
                </c:pt>
                <c:pt idx="57839">
                  <c:v>0.21593899999999999</c:v>
                </c:pt>
                <c:pt idx="57840">
                  <c:v>0.2159229</c:v>
                </c:pt>
                <c:pt idx="57841">
                  <c:v>0.21590680000000001</c:v>
                </c:pt>
                <c:pt idx="57842">
                  <c:v>0.21589069999999999</c:v>
                </c:pt>
                <c:pt idx="57843">
                  <c:v>0.2158745</c:v>
                </c:pt>
                <c:pt idx="57844">
                  <c:v>0.21585840000000001</c:v>
                </c:pt>
                <c:pt idx="57845">
                  <c:v>0.21584220000000001</c:v>
                </c:pt>
                <c:pt idx="57846">
                  <c:v>0.21582609999999999</c:v>
                </c:pt>
                <c:pt idx="57847">
                  <c:v>0.2158099</c:v>
                </c:pt>
                <c:pt idx="57848">
                  <c:v>0.2157937</c:v>
                </c:pt>
                <c:pt idx="57849">
                  <c:v>0.21577750000000001</c:v>
                </c:pt>
                <c:pt idx="57850">
                  <c:v>0.21576129999999999</c:v>
                </c:pt>
                <c:pt idx="57851">
                  <c:v>0.21574499999999999</c:v>
                </c:pt>
                <c:pt idx="57852">
                  <c:v>0.2157288</c:v>
                </c:pt>
                <c:pt idx="57853">
                  <c:v>0.2157125</c:v>
                </c:pt>
                <c:pt idx="57854">
                  <c:v>0.21569630000000001</c:v>
                </c:pt>
                <c:pt idx="57855">
                  <c:v>0.21568000000000001</c:v>
                </c:pt>
                <c:pt idx="57856">
                  <c:v>0.21566370000000001</c:v>
                </c:pt>
                <c:pt idx="57857">
                  <c:v>0.21564739999999999</c:v>
                </c:pt>
                <c:pt idx="57858">
                  <c:v>0.21563109999999999</c:v>
                </c:pt>
                <c:pt idx="57859">
                  <c:v>0.2156148</c:v>
                </c:pt>
                <c:pt idx="57860">
                  <c:v>0.2155985</c:v>
                </c:pt>
                <c:pt idx="57861">
                  <c:v>0.2155821</c:v>
                </c:pt>
                <c:pt idx="57862">
                  <c:v>0.2155658</c:v>
                </c:pt>
                <c:pt idx="57863">
                  <c:v>0.2155494</c:v>
                </c:pt>
                <c:pt idx="57864">
                  <c:v>0.215533</c:v>
                </c:pt>
                <c:pt idx="57865">
                  <c:v>0.2155166</c:v>
                </c:pt>
                <c:pt idx="57866">
                  <c:v>0.2155002</c:v>
                </c:pt>
                <c:pt idx="57867">
                  <c:v>0.2154838</c:v>
                </c:pt>
                <c:pt idx="57868">
                  <c:v>0.2154674</c:v>
                </c:pt>
                <c:pt idx="57869">
                  <c:v>0.215451</c:v>
                </c:pt>
                <c:pt idx="57870">
                  <c:v>0.2154345</c:v>
                </c:pt>
                <c:pt idx="57871">
                  <c:v>0.2154181</c:v>
                </c:pt>
                <c:pt idx="57872">
                  <c:v>0.2154016</c:v>
                </c:pt>
                <c:pt idx="57873">
                  <c:v>0.2153851</c:v>
                </c:pt>
                <c:pt idx="57874">
                  <c:v>0.21536859999999999</c:v>
                </c:pt>
                <c:pt idx="57875">
                  <c:v>0.21535209999999999</c:v>
                </c:pt>
                <c:pt idx="57876">
                  <c:v>0.21533559999999999</c:v>
                </c:pt>
                <c:pt idx="57877">
                  <c:v>0.21531910000000001</c:v>
                </c:pt>
                <c:pt idx="57878">
                  <c:v>0.21530260000000001</c:v>
                </c:pt>
                <c:pt idx="57879">
                  <c:v>0.21528600000000001</c:v>
                </c:pt>
                <c:pt idx="57880">
                  <c:v>0.2152695</c:v>
                </c:pt>
                <c:pt idx="57881">
                  <c:v>0.2152529</c:v>
                </c:pt>
                <c:pt idx="57882">
                  <c:v>0.21523629999999999</c:v>
                </c:pt>
                <c:pt idx="57883">
                  <c:v>0.21521979999999999</c:v>
                </c:pt>
                <c:pt idx="57884">
                  <c:v>0.21520320000000001</c:v>
                </c:pt>
                <c:pt idx="57885">
                  <c:v>0.21518660000000001</c:v>
                </c:pt>
                <c:pt idx="57886">
                  <c:v>0.2151699</c:v>
                </c:pt>
                <c:pt idx="57887">
                  <c:v>0.21515329999999999</c:v>
                </c:pt>
                <c:pt idx="57888">
                  <c:v>0.21513669999999999</c:v>
                </c:pt>
                <c:pt idx="57889">
                  <c:v>0.21512000000000001</c:v>
                </c:pt>
                <c:pt idx="57890">
                  <c:v>0.2151034</c:v>
                </c:pt>
                <c:pt idx="57891">
                  <c:v>0.21508669999999999</c:v>
                </c:pt>
                <c:pt idx="57892">
                  <c:v>0.21507000000000001</c:v>
                </c:pt>
                <c:pt idx="57893">
                  <c:v>0.2150533</c:v>
                </c:pt>
                <c:pt idx="57894">
                  <c:v>0.21503659999999999</c:v>
                </c:pt>
                <c:pt idx="57895">
                  <c:v>0.21501990000000001</c:v>
                </c:pt>
                <c:pt idx="57896">
                  <c:v>0.21500320000000001</c:v>
                </c:pt>
                <c:pt idx="57897">
                  <c:v>0.2149865</c:v>
                </c:pt>
                <c:pt idx="57898">
                  <c:v>0.21496979999999999</c:v>
                </c:pt>
                <c:pt idx="57899">
                  <c:v>0.21495300000000001</c:v>
                </c:pt>
                <c:pt idx="57900">
                  <c:v>0.21493619999999999</c:v>
                </c:pt>
                <c:pt idx="57901">
                  <c:v>0.21491950000000001</c:v>
                </c:pt>
                <c:pt idx="57902">
                  <c:v>0.2149027</c:v>
                </c:pt>
                <c:pt idx="57903">
                  <c:v>0.21488589999999999</c:v>
                </c:pt>
                <c:pt idx="57904">
                  <c:v>0.21486910000000001</c:v>
                </c:pt>
                <c:pt idx="57905">
                  <c:v>0.2148523</c:v>
                </c:pt>
                <c:pt idx="57906">
                  <c:v>0.21483550000000001</c:v>
                </c:pt>
                <c:pt idx="57907">
                  <c:v>0.2148187</c:v>
                </c:pt>
                <c:pt idx="57908">
                  <c:v>0.21480179999999999</c:v>
                </c:pt>
                <c:pt idx="57909">
                  <c:v>0.214785</c:v>
                </c:pt>
                <c:pt idx="57910">
                  <c:v>0.21476809999999999</c:v>
                </c:pt>
                <c:pt idx="57911">
                  <c:v>0.2147512</c:v>
                </c:pt>
                <c:pt idx="57912">
                  <c:v>0.21473439999999999</c:v>
                </c:pt>
                <c:pt idx="57913">
                  <c:v>0.21471750000000001</c:v>
                </c:pt>
                <c:pt idx="57914">
                  <c:v>0.21470059999999999</c:v>
                </c:pt>
                <c:pt idx="57915">
                  <c:v>0.21468370000000001</c:v>
                </c:pt>
                <c:pt idx="57916">
                  <c:v>0.21466679999999999</c:v>
                </c:pt>
                <c:pt idx="57917">
                  <c:v>0.2146498</c:v>
                </c:pt>
                <c:pt idx="57918">
                  <c:v>0.21463289999999999</c:v>
                </c:pt>
                <c:pt idx="57919">
                  <c:v>0.214616</c:v>
                </c:pt>
                <c:pt idx="57920">
                  <c:v>0.21459900000000001</c:v>
                </c:pt>
                <c:pt idx="57921">
                  <c:v>0.2145821</c:v>
                </c:pt>
                <c:pt idx="57922">
                  <c:v>0.21456510000000001</c:v>
                </c:pt>
                <c:pt idx="57923">
                  <c:v>0.21454809999999999</c:v>
                </c:pt>
                <c:pt idx="57924">
                  <c:v>0.2145311</c:v>
                </c:pt>
                <c:pt idx="57925">
                  <c:v>0.21451410000000001</c:v>
                </c:pt>
                <c:pt idx="57926">
                  <c:v>0.2144971</c:v>
                </c:pt>
                <c:pt idx="57927">
                  <c:v>0.21448010000000001</c:v>
                </c:pt>
                <c:pt idx="57928">
                  <c:v>0.21446309999999999</c:v>
                </c:pt>
                <c:pt idx="57929">
                  <c:v>0.214446</c:v>
                </c:pt>
                <c:pt idx="57930">
                  <c:v>0.21442900000000001</c:v>
                </c:pt>
                <c:pt idx="57931">
                  <c:v>0.21441189999999999</c:v>
                </c:pt>
                <c:pt idx="57932">
                  <c:v>0.2143949</c:v>
                </c:pt>
                <c:pt idx="57933">
                  <c:v>0.21437780000000001</c:v>
                </c:pt>
                <c:pt idx="57934">
                  <c:v>0.21436069999999999</c:v>
                </c:pt>
                <c:pt idx="57935">
                  <c:v>0.2143436</c:v>
                </c:pt>
                <c:pt idx="57936">
                  <c:v>0.2143265</c:v>
                </c:pt>
                <c:pt idx="57937">
                  <c:v>0.21430940000000001</c:v>
                </c:pt>
                <c:pt idx="57938">
                  <c:v>0.21429229999999999</c:v>
                </c:pt>
                <c:pt idx="57939">
                  <c:v>0.2142752</c:v>
                </c:pt>
                <c:pt idx="57940">
                  <c:v>0.214258</c:v>
                </c:pt>
                <c:pt idx="57941">
                  <c:v>0.21424090000000001</c:v>
                </c:pt>
                <c:pt idx="57942">
                  <c:v>0.21422379999999999</c:v>
                </c:pt>
                <c:pt idx="57943">
                  <c:v>0.2142066</c:v>
                </c:pt>
                <c:pt idx="57944">
                  <c:v>0.2141894</c:v>
                </c:pt>
                <c:pt idx="57945">
                  <c:v>0.21417220000000001</c:v>
                </c:pt>
                <c:pt idx="57946">
                  <c:v>0.21415509999999999</c:v>
                </c:pt>
                <c:pt idx="57947">
                  <c:v>0.21413789999999999</c:v>
                </c:pt>
                <c:pt idx="57948">
                  <c:v>0.2141207</c:v>
                </c:pt>
                <c:pt idx="57949">
                  <c:v>0.2141034</c:v>
                </c:pt>
                <c:pt idx="57950">
                  <c:v>0.2140862</c:v>
                </c:pt>
                <c:pt idx="57951">
                  <c:v>0.21406900000000001</c:v>
                </c:pt>
                <c:pt idx="57952">
                  <c:v>0.21405179999999999</c:v>
                </c:pt>
                <c:pt idx="57953">
                  <c:v>0.21403449999999999</c:v>
                </c:pt>
                <c:pt idx="57954">
                  <c:v>0.21401729999999999</c:v>
                </c:pt>
                <c:pt idx="57955">
                  <c:v>0.214</c:v>
                </c:pt>
                <c:pt idx="57956">
                  <c:v>0.2139827</c:v>
                </c:pt>
                <c:pt idx="57957">
                  <c:v>0.2139654</c:v>
                </c:pt>
                <c:pt idx="57958">
                  <c:v>0.2139481</c:v>
                </c:pt>
                <c:pt idx="57959">
                  <c:v>0.2139308</c:v>
                </c:pt>
                <c:pt idx="57960">
                  <c:v>0.21391350000000001</c:v>
                </c:pt>
                <c:pt idx="57961">
                  <c:v>0.21389620000000001</c:v>
                </c:pt>
                <c:pt idx="57962">
                  <c:v>0.21387890000000001</c:v>
                </c:pt>
                <c:pt idx="57963">
                  <c:v>0.21386160000000001</c:v>
                </c:pt>
                <c:pt idx="57964">
                  <c:v>0.21384420000000001</c:v>
                </c:pt>
                <c:pt idx="57965">
                  <c:v>0.21382689999999999</c:v>
                </c:pt>
                <c:pt idx="57966">
                  <c:v>0.21380950000000001</c:v>
                </c:pt>
                <c:pt idx="57967">
                  <c:v>0.21379219999999999</c:v>
                </c:pt>
                <c:pt idx="57968">
                  <c:v>0.21377479999999999</c:v>
                </c:pt>
                <c:pt idx="57969">
                  <c:v>0.21375739999999999</c:v>
                </c:pt>
                <c:pt idx="57970">
                  <c:v>0.21374000000000001</c:v>
                </c:pt>
                <c:pt idx="57971">
                  <c:v>0.21372260000000001</c:v>
                </c:pt>
                <c:pt idx="57972">
                  <c:v>0.21370520000000001</c:v>
                </c:pt>
                <c:pt idx="57973">
                  <c:v>0.21368780000000001</c:v>
                </c:pt>
                <c:pt idx="57974">
                  <c:v>0.21367040000000001</c:v>
                </c:pt>
                <c:pt idx="57975">
                  <c:v>0.21365300000000001</c:v>
                </c:pt>
                <c:pt idx="57976">
                  <c:v>0.21363550000000001</c:v>
                </c:pt>
                <c:pt idx="57977">
                  <c:v>0.21361810000000001</c:v>
                </c:pt>
                <c:pt idx="57978">
                  <c:v>0.2136006</c:v>
                </c:pt>
                <c:pt idx="57979">
                  <c:v>0.2135832</c:v>
                </c:pt>
                <c:pt idx="57980">
                  <c:v>0.2135657</c:v>
                </c:pt>
                <c:pt idx="57981">
                  <c:v>0.21354819999999999</c:v>
                </c:pt>
                <c:pt idx="57982">
                  <c:v>0.21353069999999999</c:v>
                </c:pt>
                <c:pt idx="57983">
                  <c:v>0.21351329999999999</c:v>
                </c:pt>
                <c:pt idx="57984">
                  <c:v>0.21349580000000001</c:v>
                </c:pt>
                <c:pt idx="57985">
                  <c:v>0.21347830000000001</c:v>
                </c:pt>
                <c:pt idx="57986">
                  <c:v>0.2134607</c:v>
                </c:pt>
                <c:pt idx="57987">
                  <c:v>0.2134432</c:v>
                </c:pt>
                <c:pt idx="57988">
                  <c:v>0.2134257</c:v>
                </c:pt>
                <c:pt idx="57989">
                  <c:v>0.21340819999999999</c:v>
                </c:pt>
                <c:pt idx="57990">
                  <c:v>0.21339060000000001</c:v>
                </c:pt>
                <c:pt idx="57991">
                  <c:v>0.21337310000000001</c:v>
                </c:pt>
                <c:pt idx="57992">
                  <c:v>0.2133555</c:v>
                </c:pt>
                <c:pt idx="57993">
                  <c:v>0.2133379</c:v>
                </c:pt>
                <c:pt idx="57994">
                  <c:v>0.21332029999999999</c:v>
                </c:pt>
                <c:pt idx="57995">
                  <c:v>0.21330270000000001</c:v>
                </c:pt>
                <c:pt idx="57996">
                  <c:v>0.21328510000000001</c:v>
                </c:pt>
                <c:pt idx="57997">
                  <c:v>0.2132675</c:v>
                </c:pt>
                <c:pt idx="57998">
                  <c:v>0.21324989999999999</c:v>
                </c:pt>
                <c:pt idx="57999">
                  <c:v>0.21323230000000001</c:v>
                </c:pt>
                <c:pt idx="58000">
                  <c:v>0.21321470000000001</c:v>
                </c:pt>
                <c:pt idx="58001">
                  <c:v>0.2131971</c:v>
                </c:pt>
                <c:pt idx="58002">
                  <c:v>0.21317939999999999</c:v>
                </c:pt>
                <c:pt idx="58003">
                  <c:v>0.21316180000000001</c:v>
                </c:pt>
                <c:pt idx="58004">
                  <c:v>0.2131441</c:v>
                </c:pt>
                <c:pt idx="58005">
                  <c:v>0.2131265</c:v>
                </c:pt>
                <c:pt idx="58006">
                  <c:v>0.21310879999999999</c:v>
                </c:pt>
                <c:pt idx="58007">
                  <c:v>0.21309110000000001</c:v>
                </c:pt>
                <c:pt idx="58008">
                  <c:v>0.2130734</c:v>
                </c:pt>
                <c:pt idx="58009">
                  <c:v>0.21305569999999999</c:v>
                </c:pt>
                <c:pt idx="58010">
                  <c:v>0.21303800000000001</c:v>
                </c:pt>
                <c:pt idx="58011">
                  <c:v>0.2130203</c:v>
                </c:pt>
                <c:pt idx="58012">
                  <c:v>0.21300259999999999</c:v>
                </c:pt>
                <c:pt idx="58013">
                  <c:v>0.2129849</c:v>
                </c:pt>
                <c:pt idx="58014">
                  <c:v>0.2129672</c:v>
                </c:pt>
                <c:pt idx="58015">
                  <c:v>0.21294940000000001</c:v>
                </c:pt>
                <c:pt idx="58016">
                  <c:v>0.2129317</c:v>
                </c:pt>
                <c:pt idx="58017">
                  <c:v>0.21291399999999999</c:v>
                </c:pt>
                <c:pt idx="58018">
                  <c:v>0.21289620000000001</c:v>
                </c:pt>
                <c:pt idx="58019">
                  <c:v>0.2128785</c:v>
                </c:pt>
                <c:pt idx="58020">
                  <c:v>0.21286070000000001</c:v>
                </c:pt>
                <c:pt idx="58021">
                  <c:v>0.2128429</c:v>
                </c:pt>
                <c:pt idx="58022">
                  <c:v>0.21282509999999999</c:v>
                </c:pt>
                <c:pt idx="58023">
                  <c:v>0.2128073</c:v>
                </c:pt>
                <c:pt idx="58024">
                  <c:v>0.2127896</c:v>
                </c:pt>
                <c:pt idx="58025">
                  <c:v>0.21277170000000001</c:v>
                </c:pt>
                <c:pt idx="58026">
                  <c:v>0.2127539</c:v>
                </c:pt>
                <c:pt idx="58027">
                  <c:v>0.21273610000000001</c:v>
                </c:pt>
                <c:pt idx="58028">
                  <c:v>0.2127183</c:v>
                </c:pt>
                <c:pt idx="58029">
                  <c:v>0.21270049999999999</c:v>
                </c:pt>
                <c:pt idx="58030">
                  <c:v>0.2126826</c:v>
                </c:pt>
                <c:pt idx="58031">
                  <c:v>0.21266479999999999</c:v>
                </c:pt>
                <c:pt idx="58032">
                  <c:v>0.2126469</c:v>
                </c:pt>
                <c:pt idx="58033">
                  <c:v>0.21262909999999999</c:v>
                </c:pt>
                <c:pt idx="58034">
                  <c:v>0.2126112</c:v>
                </c:pt>
                <c:pt idx="58035">
                  <c:v>0.21259330000000001</c:v>
                </c:pt>
                <c:pt idx="58036">
                  <c:v>0.2125754</c:v>
                </c:pt>
                <c:pt idx="58037">
                  <c:v>0.21255760000000001</c:v>
                </c:pt>
                <c:pt idx="58038">
                  <c:v>0.2125397</c:v>
                </c:pt>
                <c:pt idx="58039">
                  <c:v>0.21252180000000001</c:v>
                </c:pt>
                <c:pt idx="58040">
                  <c:v>0.2125039</c:v>
                </c:pt>
                <c:pt idx="58041">
                  <c:v>0.21248590000000001</c:v>
                </c:pt>
                <c:pt idx="58042">
                  <c:v>0.21246799999999999</c:v>
                </c:pt>
                <c:pt idx="58043">
                  <c:v>0.2124501</c:v>
                </c:pt>
                <c:pt idx="58044">
                  <c:v>0.21243210000000001</c:v>
                </c:pt>
                <c:pt idx="58045">
                  <c:v>0.2124142</c:v>
                </c:pt>
                <c:pt idx="58046">
                  <c:v>0.21239630000000001</c:v>
                </c:pt>
                <c:pt idx="58047">
                  <c:v>0.21237829999999999</c:v>
                </c:pt>
                <c:pt idx="58048">
                  <c:v>0.2123604</c:v>
                </c:pt>
                <c:pt idx="58049">
                  <c:v>0.21234239999999999</c:v>
                </c:pt>
                <c:pt idx="58050">
                  <c:v>0.2123244</c:v>
                </c:pt>
                <c:pt idx="58051">
                  <c:v>0.21230640000000001</c:v>
                </c:pt>
                <c:pt idx="58052">
                  <c:v>0.21228839999999999</c:v>
                </c:pt>
                <c:pt idx="58053">
                  <c:v>0.2122704</c:v>
                </c:pt>
                <c:pt idx="58054">
                  <c:v>0.21225240000000001</c:v>
                </c:pt>
                <c:pt idx="58055">
                  <c:v>0.21223439999999999</c:v>
                </c:pt>
                <c:pt idx="58056">
                  <c:v>0.2122164</c:v>
                </c:pt>
                <c:pt idx="58057">
                  <c:v>0.21219840000000001</c:v>
                </c:pt>
                <c:pt idx="58058">
                  <c:v>0.21218039999999999</c:v>
                </c:pt>
                <c:pt idx="58059">
                  <c:v>0.2121623</c:v>
                </c:pt>
                <c:pt idx="58060">
                  <c:v>0.21214430000000001</c:v>
                </c:pt>
                <c:pt idx="58061">
                  <c:v>0.21212629999999999</c:v>
                </c:pt>
                <c:pt idx="58062">
                  <c:v>0.2121082</c:v>
                </c:pt>
                <c:pt idx="58063">
                  <c:v>0.2120901</c:v>
                </c:pt>
                <c:pt idx="58064">
                  <c:v>0.21207210000000001</c:v>
                </c:pt>
                <c:pt idx="58065">
                  <c:v>0.21205399999999999</c:v>
                </c:pt>
                <c:pt idx="58066">
                  <c:v>0.2120359</c:v>
                </c:pt>
                <c:pt idx="58067">
                  <c:v>0.21201780000000001</c:v>
                </c:pt>
                <c:pt idx="58068">
                  <c:v>0.21199979999999999</c:v>
                </c:pt>
                <c:pt idx="58069">
                  <c:v>0.2119817</c:v>
                </c:pt>
                <c:pt idx="58070">
                  <c:v>0.2119636</c:v>
                </c:pt>
                <c:pt idx="58071">
                  <c:v>0.21194550000000001</c:v>
                </c:pt>
                <c:pt idx="58072">
                  <c:v>0.21192730000000001</c:v>
                </c:pt>
                <c:pt idx="58073">
                  <c:v>0.21190919999999999</c:v>
                </c:pt>
                <c:pt idx="58074">
                  <c:v>0.2118911</c:v>
                </c:pt>
                <c:pt idx="58075">
                  <c:v>0.21187300000000001</c:v>
                </c:pt>
                <c:pt idx="58076">
                  <c:v>0.21185480000000001</c:v>
                </c:pt>
                <c:pt idx="58077">
                  <c:v>0.21183669999999999</c:v>
                </c:pt>
                <c:pt idx="58078">
                  <c:v>0.21181849999999999</c:v>
                </c:pt>
                <c:pt idx="58079">
                  <c:v>0.2118004</c:v>
                </c:pt>
                <c:pt idx="58080">
                  <c:v>0.2117822</c:v>
                </c:pt>
                <c:pt idx="58081">
                  <c:v>0.21176400000000001</c:v>
                </c:pt>
                <c:pt idx="58082">
                  <c:v>0.21174580000000001</c:v>
                </c:pt>
                <c:pt idx="58083">
                  <c:v>0.21172769999999999</c:v>
                </c:pt>
                <c:pt idx="58084">
                  <c:v>0.21170949999999999</c:v>
                </c:pt>
                <c:pt idx="58085">
                  <c:v>0.2116913</c:v>
                </c:pt>
                <c:pt idx="58086">
                  <c:v>0.2116731</c:v>
                </c:pt>
                <c:pt idx="58087">
                  <c:v>0.21165490000000001</c:v>
                </c:pt>
                <c:pt idx="58088">
                  <c:v>0.21163670000000001</c:v>
                </c:pt>
                <c:pt idx="58089">
                  <c:v>0.21161840000000001</c:v>
                </c:pt>
                <c:pt idx="58090">
                  <c:v>0.21160019999999999</c:v>
                </c:pt>
                <c:pt idx="58091">
                  <c:v>0.21158199999999999</c:v>
                </c:pt>
                <c:pt idx="58092">
                  <c:v>0.2115638</c:v>
                </c:pt>
                <c:pt idx="58093">
                  <c:v>0.2115455</c:v>
                </c:pt>
                <c:pt idx="58094">
                  <c:v>0.2115273</c:v>
                </c:pt>
                <c:pt idx="58095">
                  <c:v>0.211509</c:v>
                </c:pt>
                <c:pt idx="58096">
                  <c:v>0.21149080000000001</c:v>
                </c:pt>
                <c:pt idx="58097">
                  <c:v>0.21147250000000001</c:v>
                </c:pt>
                <c:pt idx="58098">
                  <c:v>0.21145420000000001</c:v>
                </c:pt>
                <c:pt idx="58099">
                  <c:v>0.21143590000000001</c:v>
                </c:pt>
                <c:pt idx="58100">
                  <c:v>0.21141760000000001</c:v>
                </c:pt>
                <c:pt idx="58101">
                  <c:v>0.21139939999999999</c:v>
                </c:pt>
                <c:pt idx="58102">
                  <c:v>0.21138109999999999</c:v>
                </c:pt>
                <c:pt idx="58103">
                  <c:v>0.21136279999999999</c:v>
                </c:pt>
                <c:pt idx="58104">
                  <c:v>0.21134449999999999</c:v>
                </c:pt>
                <c:pt idx="58105">
                  <c:v>0.21132609999999999</c:v>
                </c:pt>
                <c:pt idx="58106">
                  <c:v>0.21130779999999999</c:v>
                </c:pt>
                <c:pt idx="58107">
                  <c:v>0.21128949999999999</c:v>
                </c:pt>
                <c:pt idx="58108">
                  <c:v>0.21127119999999999</c:v>
                </c:pt>
                <c:pt idx="58109">
                  <c:v>0.21125279999999999</c:v>
                </c:pt>
                <c:pt idx="58110">
                  <c:v>0.21123449999999999</c:v>
                </c:pt>
                <c:pt idx="58111">
                  <c:v>0.21121609999999999</c:v>
                </c:pt>
                <c:pt idx="58112">
                  <c:v>0.21119779999999999</c:v>
                </c:pt>
                <c:pt idx="58113">
                  <c:v>0.21117939999999999</c:v>
                </c:pt>
                <c:pt idx="58114">
                  <c:v>0.21116109999999999</c:v>
                </c:pt>
                <c:pt idx="58115">
                  <c:v>0.21114269999999999</c:v>
                </c:pt>
                <c:pt idx="58116">
                  <c:v>0.21112429999999999</c:v>
                </c:pt>
                <c:pt idx="58117">
                  <c:v>0.21110590000000001</c:v>
                </c:pt>
                <c:pt idx="58118">
                  <c:v>0.21108750000000001</c:v>
                </c:pt>
                <c:pt idx="58119">
                  <c:v>0.21106920000000001</c:v>
                </c:pt>
                <c:pt idx="58120">
                  <c:v>0.21105070000000001</c:v>
                </c:pt>
                <c:pt idx="58121">
                  <c:v>0.21103230000000001</c:v>
                </c:pt>
                <c:pt idx="58122">
                  <c:v>0.2110139</c:v>
                </c:pt>
                <c:pt idx="58123">
                  <c:v>0.2109955</c:v>
                </c:pt>
                <c:pt idx="58124">
                  <c:v>0.2109771</c:v>
                </c:pt>
                <c:pt idx="58125">
                  <c:v>0.2109587</c:v>
                </c:pt>
                <c:pt idx="58126">
                  <c:v>0.21094019999999999</c:v>
                </c:pt>
                <c:pt idx="58127">
                  <c:v>0.21092179999999999</c:v>
                </c:pt>
                <c:pt idx="58128">
                  <c:v>0.21090339999999999</c:v>
                </c:pt>
                <c:pt idx="58129">
                  <c:v>0.21088489999999999</c:v>
                </c:pt>
                <c:pt idx="58130">
                  <c:v>0.21086650000000001</c:v>
                </c:pt>
                <c:pt idx="58131">
                  <c:v>0.21084800000000001</c:v>
                </c:pt>
                <c:pt idx="58132">
                  <c:v>0.2108295</c:v>
                </c:pt>
                <c:pt idx="58133">
                  <c:v>0.2108111</c:v>
                </c:pt>
                <c:pt idx="58134">
                  <c:v>0.2107926</c:v>
                </c:pt>
                <c:pt idx="58135">
                  <c:v>0.21077409999999999</c:v>
                </c:pt>
                <c:pt idx="58136">
                  <c:v>0.21075559999999999</c:v>
                </c:pt>
                <c:pt idx="58137">
                  <c:v>0.21073710000000001</c:v>
                </c:pt>
                <c:pt idx="58138">
                  <c:v>0.21071860000000001</c:v>
                </c:pt>
                <c:pt idx="58139">
                  <c:v>0.2107001</c:v>
                </c:pt>
                <c:pt idx="58140">
                  <c:v>0.2106816</c:v>
                </c:pt>
                <c:pt idx="58141">
                  <c:v>0.21066309999999999</c:v>
                </c:pt>
                <c:pt idx="58142">
                  <c:v>0.21064459999999999</c:v>
                </c:pt>
                <c:pt idx="58143">
                  <c:v>0.21062610000000001</c:v>
                </c:pt>
                <c:pt idx="58144">
                  <c:v>0.21060760000000001</c:v>
                </c:pt>
                <c:pt idx="58145">
                  <c:v>0.210589</c:v>
                </c:pt>
                <c:pt idx="58146">
                  <c:v>0.21057049999999999</c:v>
                </c:pt>
                <c:pt idx="58147">
                  <c:v>0.21055189999999999</c:v>
                </c:pt>
                <c:pt idx="58148">
                  <c:v>0.21053340000000001</c:v>
                </c:pt>
                <c:pt idx="58149">
                  <c:v>0.2105148</c:v>
                </c:pt>
                <c:pt idx="58150">
                  <c:v>0.2104963</c:v>
                </c:pt>
                <c:pt idx="58151">
                  <c:v>0.21047769999999999</c:v>
                </c:pt>
                <c:pt idx="58152">
                  <c:v>0.21045910000000001</c:v>
                </c:pt>
                <c:pt idx="58153">
                  <c:v>0.21044060000000001</c:v>
                </c:pt>
                <c:pt idx="58154">
                  <c:v>0.210422</c:v>
                </c:pt>
                <c:pt idx="58155">
                  <c:v>0.21040339999999999</c:v>
                </c:pt>
                <c:pt idx="58156">
                  <c:v>0.21038480000000001</c:v>
                </c:pt>
                <c:pt idx="58157">
                  <c:v>0.2103662</c:v>
                </c:pt>
                <c:pt idx="58158">
                  <c:v>0.2103476</c:v>
                </c:pt>
                <c:pt idx="58159">
                  <c:v>0.21032899999999999</c:v>
                </c:pt>
                <c:pt idx="58160">
                  <c:v>0.21031040000000001</c:v>
                </c:pt>
                <c:pt idx="58161">
                  <c:v>0.2102918</c:v>
                </c:pt>
                <c:pt idx="58162">
                  <c:v>0.21027309999999999</c:v>
                </c:pt>
                <c:pt idx="58163">
                  <c:v>0.21025450000000001</c:v>
                </c:pt>
                <c:pt idx="58164">
                  <c:v>0.2102359</c:v>
                </c:pt>
                <c:pt idx="58165">
                  <c:v>0.2102173</c:v>
                </c:pt>
                <c:pt idx="58166">
                  <c:v>0.21019860000000001</c:v>
                </c:pt>
                <c:pt idx="58167">
                  <c:v>0.21018000000000001</c:v>
                </c:pt>
                <c:pt idx="58168">
                  <c:v>0.2101613</c:v>
                </c:pt>
                <c:pt idx="58169">
                  <c:v>0.21014269999999999</c:v>
                </c:pt>
                <c:pt idx="58170">
                  <c:v>0.21012400000000001</c:v>
                </c:pt>
                <c:pt idx="58171">
                  <c:v>0.21010529999999999</c:v>
                </c:pt>
                <c:pt idx="58172">
                  <c:v>0.21008669999999999</c:v>
                </c:pt>
                <c:pt idx="58173">
                  <c:v>0.210068</c:v>
                </c:pt>
                <c:pt idx="58174">
                  <c:v>0.21004929999999999</c:v>
                </c:pt>
                <c:pt idx="58175">
                  <c:v>0.21003060000000001</c:v>
                </c:pt>
                <c:pt idx="58176">
                  <c:v>0.2100119</c:v>
                </c:pt>
                <c:pt idx="58177">
                  <c:v>0.20999319999999999</c:v>
                </c:pt>
                <c:pt idx="58178">
                  <c:v>0.20997450000000001</c:v>
                </c:pt>
                <c:pt idx="58179">
                  <c:v>0.2099558</c:v>
                </c:pt>
                <c:pt idx="58180">
                  <c:v>0.20993709999999999</c:v>
                </c:pt>
                <c:pt idx="58181">
                  <c:v>0.2099184</c:v>
                </c:pt>
                <c:pt idx="58182">
                  <c:v>0.20989969999999999</c:v>
                </c:pt>
                <c:pt idx="58183">
                  <c:v>0.20988090000000001</c:v>
                </c:pt>
                <c:pt idx="58184">
                  <c:v>0.2098622</c:v>
                </c:pt>
                <c:pt idx="58185">
                  <c:v>0.20984349999999999</c:v>
                </c:pt>
                <c:pt idx="58186">
                  <c:v>0.2098247</c:v>
                </c:pt>
                <c:pt idx="58187">
                  <c:v>0.20980599999999999</c:v>
                </c:pt>
                <c:pt idx="58188">
                  <c:v>0.20978720000000001</c:v>
                </c:pt>
                <c:pt idx="58189">
                  <c:v>0.2097685</c:v>
                </c:pt>
                <c:pt idx="58190">
                  <c:v>0.20974970000000001</c:v>
                </c:pt>
                <c:pt idx="58191">
                  <c:v>0.209731</c:v>
                </c:pt>
                <c:pt idx="58192">
                  <c:v>0.20971219999999999</c:v>
                </c:pt>
                <c:pt idx="58193">
                  <c:v>0.2096934</c:v>
                </c:pt>
                <c:pt idx="58194">
                  <c:v>0.20967469999999999</c:v>
                </c:pt>
                <c:pt idx="58195">
                  <c:v>0.20965590000000001</c:v>
                </c:pt>
                <c:pt idx="58196">
                  <c:v>0.20963709999999999</c:v>
                </c:pt>
                <c:pt idx="58197">
                  <c:v>0.20961830000000001</c:v>
                </c:pt>
                <c:pt idx="58198">
                  <c:v>0.20959949999999999</c:v>
                </c:pt>
                <c:pt idx="58199">
                  <c:v>0.20958070000000001</c:v>
                </c:pt>
                <c:pt idx="58200">
                  <c:v>0.2095619</c:v>
                </c:pt>
                <c:pt idx="58201">
                  <c:v>0.20954829999999999</c:v>
                </c:pt>
                <c:pt idx="58202">
                  <c:v>0.2095349</c:v>
                </c:pt>
                <c:pt idx="58203">
                  <c:v>0.20952170000000001</c:v>
                </c:pt>
                <c:pt idx="58204">
                  <c:v>0.20950859999999999</c:v>
                </c:pt>
                <c:pt idx="58205">
                  <c:v>0.20949570000000001</c:v>
                </c:pt>
                <c:pt idx="58206">
                  <c:v>0.2094829</c:v>
                </c:pt>
                <c:pt idx="58207">
                  <c:v>0.2094702</c:v>
                </c:pt>
                <c:pt idx="58208">
                  <c:v>0.20945759999999999</c:v>
                </c:pt>
                <c:pt idx="58209">
                  <c:v>0.2094451</c:v>
                </c:pt>
                <c:pt idx="58210">
                  <c:v>0.2094326</c:v>
                </c:pt>
                <c:pt idx="58211">
                  <c:v>0.2094203</c:v>
                </c:pt>
                <c:pt idx="58212">
                  <c:v>0.20940800000000001</c:v>
                </c:pt>
                <c:pt idx="58213">
                  <c:v>0.20939579999999999</c:v>
                </c:pt>
                <c:pt idx="58214">
                  <c:v>0.20938370000000001</c:v>
                </c:pt>
                <c:pt idx="58215">
                  <c:v>0.20937159999999999</c:v>
                </c:pt>
                <c:pt idx="58216">
                  <c:v>0.20935960000000001</c:v>
                </c:pt>
                <c:pt idx="58217">
                  <c:v>0.2093477</c:v>
                </c:pt>
                <c:pt idx="58218">
                  <c:v>0.20933579999999999</c:v>
                </c:pt>
                <c:pt idx="58219">
                  <c:v>0.20932400000000001</c:v>
                </c:pt>
                <c:pt idx="58220">
                  <c:v>0.2093122</c:v>
                </c:pt>
                <c:pt idx="58221">
                  <c:v>0.2093005</c:v>
                </c:pt>
                <c:pt idx="58222">
                  <c:v>0.2092888</c:v>
                </c:pt>
                <c:pt idx="58223">
                  <c:v>0.2092772</c:v>
                </c:pt>
                <c:pt idx="58224">
                  <c:v>0.2092656</c:v>
                </c:pt>
                <c:pt idx="58225">
                  <c:v>0.2092541</c:v>
                </c:pt>
                <c:pt idx="58226">
                  <c:v>0.2092426</c:v>
                </c:pt>
                <c:pt idx="58227">
                  <c:v>0.20923120000000001</c:v>
                </c:pt>
                <c:pt idx="58228">
                  <c:v>0.20921980000000001</c:v>
                </c:pt>
                <c:pt idx="58229">
                  <c:v>0.20920849999999999</c:v>
                </c:pt>
                <c:pt idx="58230">
                  <c:v>0.2091972</c:v>
                </c:pt>
                <c:pt idx="58231">
                  <c:v>0.20918590000000001</c:v>
                </c:pt>
                <c:pt idx="58232">
                  <c:v>0.20917469999999999</c:v>
                </c:pt>
                <c:pt idx="58233">
                  <c:v>0.2091635</c:v>
                </c:pt>
                <c:pt idx="58234">
                  <c:v>0.20915239999999999</c:v>
                </c:pt>
                <c:pt idx="58235">
                  <c:v>0.2091413</c:v>
                </c:pt>
                <c:pt idx="58236">
                  <c:v>0.20913019999999999</c:v>
                </c:pt>
                <c:pt idx="58237">
                  <c:v>0.20911920000000001</c:v>
                </c:pt>
                <c:pt idx="58238">
                  <c:v>0.20910819999999999</c:v>
                </c:pt>
                <c:pt idx="58239">
                  <c:v>0.20909720000000001</c:v>
                </c:pt>
                <c:pt idx="58240">
                  <c:v>0.2090863</c:v>
                </c:pt>
                <c:pt idx="58241">
                  <c:v>0.20907539999999999</c:v>
                </c:pt>
                <c:pt idx="58242">
                  <c:v>0.20906449999999999</c:v>
                </c:pt>
                <c:pt idx="58243">
                  <c:v>0.20905370000000001</c:v>
                </c:pt>
                <c:pt idx="58244">
                  <c:v>0.2090429</c:v>
                </c:pt>
                <c:pt idx="58245">
                  <c:v>0.2090321</c:v>
                </c:pt>
                <c:pt idx="58246">
                  <c:v>0.2090214</c:v>
                </c:pt>
                <c:pt idx="58247">
                  <c:v>0.20901069999999999</c:v>
                </c:pt>
                <c:pt idx="58248">
                  <c:v>0.20899999999999999</c:v>
                </c:pt>
                <c:pt idx="58249">
                  <c:v>0.20898929999999999</c:v>
                </c:pt>
                <c:pt idx="58250">
                  <c:v>0.20897869999999999</c:v>
                </c:pt>
                <c:pt idx="58251">
                  <c:v>0.20896809999999999</c:v>
                </c:pt>
                <c:pt idx="58252">
                  <c:v>0.20895759999999999</c:v>
                </c:pt>
                <c:pt idx="58253">
                  <c:v>0.20894699999999999</c:v>
                </c:pt>
                <c:pt idx="58254">
                  <c:v>0.2089365</c:v>
                </c:pt>
                <c:pt idx="58255">
                  <c:v>0.208926</c:v>
                </c:pt>
                <c:pt idx="58256">
                  <c:v>0.20891560000000001</c:v>
                </c:pt>
                <c:pt idx="58257">
                  <c:v>0.20890510000000001</c:v>
                </c:pt>
                <c:pt idx="58258">
                  <c:v>0.20889469999999999</c:v>
                </c:pt>
                <c:pt idx="58259">
                  <c:v>0.2088844</c:v>
                </c:pt>
                <c:pt idx="58260">
                  <c:v>0.208874</c:v>
                </c:pt>
                <c:pt idx="58261">
                  <c:v>0.20886370000000001</c:v>
                </c:pt>
                <c:pt idx="58262">
                  <c:v>0.20885339999999999</c:v>
                </c:pt>
                <c:pt idx="58263">
                  <c:v>0.2088431</c:v>
                </c:pt>
                <c:pt idx="58264">
                  <c:v>0.20883289999999999</c:v>
                </c:pt>
                <c:pt idx="58265">
                  <c:v>0.2088226</c:v>
                </c:pt>
                <c:pt idx="58266">
                  <c:v>0.20881240000000001</c:v>
                </c:pt>
                <c:pt idx="58267">
                  <c:v>0.2088023</c:v>
                </c:pt>
                <c:pt idx="58268">
                  <c:v>0.20879210000000001</c:v>
                </c:pt>
                <c:pt idx="58269">
                  <c:v>0.208782</c:v>
                </c:pt>
                <c:pt idx="58270">
                  <c:v>0.20877180000000001</c:v>
                </c:pt>
                <c:pt idx="58271">
                  <c:v>0.2087618</c:v>
                </c:pt>
                <c:pt idx="58272">
                  <c:v>0.20875170000000001</c:v>
                </c:pt>
                <c:pt idx="58273">
                  <c:v>0.2087416</c:v>
                </c:pt>
                <c:pt idx="58274">
                  <c:v>0.20873159999999999</c:v>
                </c:pt>
                <c:pt idx="58275">
                  <c:v>0.20872160000000001</c:v>
                </c:pt>
                <c:pt idx="58276">
                  <c:v>0.2087116</c:v>
                </c:pt>
                <c:pt idx="58277">
                  <c:v>0.20870169999999999</c:v>
                </c:pt>
                <c:pt idx="58278">
                  <c:v>0.20869170000000001</c:v>
                </c:pt>
                <c:pt idx="58279">
                  <c:v>0.2086818</c:v>
                </c:pt>
                <c:pt idx="58280">
                  <c:v>0.20867189999999999</c:v>
                </c:pt>
                <c:pt idx="58281">
                  <c:v>0.20866199999999999</c:v>
                </c:pt>
                <c:pt idx="58282">
                  <c:v>0.20865220000000001</c:v>
                </c:pt>
                <c:pt idx="58283">
                  <c:v>0.2086423</c:v>
                </c:pt>
                <c:pt idx="58284">
                  <c:v>0.2086325</c:v>
                </c:pt>
                <c:pt idx="58285">
                  <c:v>0.20862269999999999</c:v>
                </c:pt>
                <c:pt idx="58286">
                  <c:v>0.20861289999999999</c:v>
                </c:pt>
                <c:pt idx="58287">
                  <c:v>0.20860310000000001</c:v>
                </c:pt>
                <c:pt idx="58288">
                  <c:v>0.20859340000000001</c:v>
                </c:pt>
                <c:pt idx="58289">
                  <c:v>0.20858370000000001</c:v>
                </c:pt>
                <c:pt idx="58290">
                  <c:v>0.20857400000000001</c:v>
                </c:pt>
                <c:pt idx="58291">
                  <c:v>0.20856430000000001</c:v>
                </c:pt>
                <c:pt idx="58292">
                  <c:v>0.20855460000000001</c:v>
                </c:pt>
                <c:pt idx="58293">
                  <c:v>0.20854500000000001</c:v>
                </c:pt>
                <c:pt idx="58294">
                  <c:v>0.20853530000000001</c:v>
                </c:pt>
                <c:pt idx="58295">
                  <c:v>0.20852570000000001</c:v>
                </c:pt>
                <c:pt idx="58296">
                  <c:v>0.20851610000000001</c:v>
                </c:pt>
                <c:pt idx="58297">
                  <c:v>0.20850650000000001</c:v>
                </c:pt>
                <c:pt idx="58298">
                  <c:v>0.20849699999999999</c:v>
                </c:pt>
                <c:pt idx="58299">
                  <c:v>0.20848739999999999</c:v>
                </c:pt>
                <c:pt idx="58300">
                  <c:v>0.20847789999999999</c:v>
                </c:pt>
                <c:pt idx="58301">
                  <c:v>0.2084683</c:v>
                </c:pt>
                <c:pt idx="58302">
                  <c:v>0.2084589</c:v>
                </c:pt>
                <c:pt idx="58303">
                  <c:v>0.20844940000000001</c:v>
                </c:pt>
                <c:pt idx="58304">
                  <c:v>0.20843990000000001</c:v>
                </c:pt>
                <c:pt idx="58305">
                  <c:v>0.20843049999999999</c:v>
                </c:pt>
                <c:pt idx="58306">
                  <c:v>0.208421</c:v>
                </c:pt>
                <c:pt idx="58307">
                  <c:v>0.2084116</c:v>
                </c:pt>
                <c:pt idx="58308">
                  <c:v>0.20840220000000001</c:v>
                </c:pt>
                <c:pt idx="58309">
                  <c:v>0.20839279999999999</c:v>
                </c:pt>
                <c:pt idx="58310">
                  <c:v>0.2083835</c:v>
                </c:pt>
                <c:pt idx="58311">
                  <c:v>0.20837410000000001</c:v>
                </c:pt>
                <c:pt idx="58312">
                  <c:v>0.20836479999999999</c:v>
                </c:pt>
                <c:pt idx="58313">
                  <c:v>0.2083554</c:v>
                </c:pt>
                <c:pt idx="58314">
                  <c:v>0.20834610000000001</c:v>
                </c:pt>
                <c:pt idx="58315">
                  <c:v>0.20833679999999999</c:v>
                </c:pt>
                <c:pt idx="58316">
                  <c:v>0.2083275</c:v>
                </c:pt>
                <c:pt idx="58317">
                  <c:v>0.20831830000000001</c:v>
                </c:pt>
                <c:pt idx="58318">
                  <c:v>0.20830899999999999</c:v>
                </c:pt>
                <c:pt idx="58319">
                  <c:v>0.20829980000000001</c:v>
                </c:pt>
                <c:pt idx="58320">
                  <c:v>0.20829049999999999</c:v>
                </c:pt>
                <c:pt idx="58321">
                  <c:v>0.2082813</c:v>
                </c:pt>
                <c:pt idx="58322">
                  <c:v>0.20827209999999999</c:v>
                </c:pt>
                <c:pt idx="58323">
                  <c:v>0.208263</c:v>
                </c:pt>
                <c:pt idx="58324">
                  <c:v>0.20825379999999999</c:v>
                </c:pt>
                <c:pt idx="58325">
                  <c:v>0.2082447</c:v>
                </c:pt>
                <c:pt idx="58326">
                  <c:v>0.20823549999999999</c:v>
                </c:pt>
                <c:pt idx="58327">
                  <c:v>0.20822640000000001</c:v>
                </c:pt>
                <c:pt idx="58328">
                  <c:v>0.20821729999999999</c:v>
                </c:pt>
                <c:pt idx="58329">
                  <c:v>0.20820820000000001</c:v>
                </c:pt>
                <c:pt idx="58330">
                  <c:v>0.2081991</c:v>
                </c:pt>
                <c:pt idx="58331">
                  <c:v>0.20818999999999999</c:v>
                </c:pt>
                <c:pt idx="58332">
                  <c:v>0.208181</c:v>
                </c:pt>
                <c:pt idx="58333">
                  <c:v>0.20817189999999999</c:v>
                </c:pt>
                <c:pt idx="58334">
                  <c:v>0.20816290000000001</c:v>
                </c:pt>
                <c:pt idx="58335">
                  <c:v>0.2081539</c:v>
                </c:pt>
                <c:pt idx="58336">
                  <c:v>0.20814489999999999</c:v>
                </c:pt>
                <c:pt idx="58337">
                  <c:v>0.20813590000000001</c:v>
                </c:pt>
                <c:pt idx="58338">
                  <c:v>0.2081269</c:v>
                </c:pt>
                <c:pt idx="58339">
                  <c:v>0.20811789999999999</c:v>
                </c:pt>
                <c:pt idx="58340">
                  <c:v>0.20810899999999999</c:v>
                </c:pt>
                <c:pt idx="58341">
                  <c:v>0.20810010000000001</c:v>
                </c:pt>
                <c:pt idx="58342">
                  <c:v>0.2080911</c:v>
                </c:pt>
                <c:pt idx="58343">
                  <c:v>0.20808219999999999</c:v>
                </c:pt>
                <c:pt idx="58344">
                  <c:v>0.20807329999999999</c:v>
                </c:pt>
                <c:pt idx="58345">
                  <c:v>0.20806440000000001</c:v>
                </c:pt>
                <c:pt idx="58346">
                  <c:v>0.2080555</c:v>
                </c:pt>
                <c:pt idx="58347">
                  <c:v>0.2080467</c:v>
                </c:pt>
                <c:pt idx="58348">
                  <c:v>0.20803779999999999</c:v>
                </c:pt>
                <c:pt idx="58349">
                  <c:v>0.20802899999999999</c:v>
                </c:pt>
                <c:pt idx="58350">
                  <c:v>0.20802010000000001</c:v>
                </c:pt>
                <c:pt idx="58351">
                  <c:v>0.20801130000000001</c:v>
                </c:pt>
                <c:pt idx="58352">
                  <c:v>0.20800250000000001</c:v>
                </c:pt>
                <c:pt idx="58353">
                  <c:v>0.2079937</c:v>
                </c:pt>
                <c:pt idx="58354">
                  <c:v>0.2079849</c:v>
                </c:pt>
                <c:pt idx="58355">
                  <c:v>0.2079761</c:v>
                </c:pt>
                <c:pt idx="58356">
                  <c:v>0.2079674</c:v>
                </c:pt>
                <c:pt idx="58357">
                  <c:v>0.20795859999999999</c:v>
                </c:pt>
                <c:pt idx="58358">
                  <c:v>0.20794989999999999</c:v>
                </c:pt>
                <c:pt idx="58359">
                  <c:v>0.20794109999999999</c:v>
                </c:pt>
                <c:pt idx="58360">
                  <c:v>0.20793239999999999</c:v>
                </c:pt>
                <c:pt idx="58361">
                  <c:v>0.20792369999999999</c:v>
                </c:pt>
                <c:pt idx="58362">
                  <c:v>0.20791499999999999</c:v>
                </c:pt>
                <c:pt idx="58363">
                  <c:v>0.20790629999999999</c:v>
                </c:pt>
                <c:pt idx="58364">
                  <c:v>0.20789769999999999</c:v>
                </c:pt>
                <c:pt idx="58365">
                  <c:v>0.20788899999999999</c:v>
                </c:pt>
                <c:pt idx="58366">
                  <c:v>0.20788029999999999</c:v>
                </c:pt>
                <c:pt idx="58367">
                  <c:v>0.20787169999999999</c:v>
                </c:pt>
                <c:pt idx="58368">
                  <c:v>0.2078631</c:v>
                </c:pt>
                <c:pt idx="58369">
                  <c:v>0.20785439999999999</c:v>
                </c:pt>
                <c:pt idx="58370">
                  <c:v>0.2078458</c:v>
                </c:pt>
                <c:pt idx="58371">
                  <c:v>0.2078372</c:v>
                </c:pt>
                <c:pt idx="58372">
                  <c:v>0.2078286</c:v>
                </c:pt>
                <c:pt idx="58373">
                  <c:v>0.20782</c:v>
                </c:pt>
                <c:pt idx="58374">
                  <c:v>0.20781150000000001</c:v>
                </c:pt>
                <c:pt idx="58375">
                  <c:v>0.20780290000000001</c:v>
                </c:pt>
                <c:pt idx="58376">
                  <c:v>0.20779439999999999</c:v>
                </c:pt>
                <c:pt idx="58377">
                  <c:v>0.20778579999999999</c:v>
                </c:pt>
                <c:pt idx="58378">
                  <c:v>0.2077773</c:v>
                </c:pt>
                <c:pt idx="58379">
                  <c:v>0.2077688</c:v>
                </c:pt>
                <c:pt idx="58380">
                  <c:v>0.20776020000000001</c:v>
                </c:pt>
                <c:pt idx="58381">
                  <c:v>0.20775179999999999</c:v>
                </c:pt>
                <c:pt idx="58382">
                  <c:v>0.20774329999999999</c:v>
                </c:pt>
                <c:pt idx="58383">
                  <c:v>0.2077348</c:v>
                </c:pt>
                <c:pt idx="58384">
                  <c:v>0.2077263</c:v>
                </c:pt>
                <c:pt idx="58385">
                  <c:v>0.20771780000000001</c:v>
                </c:pt>
                <c:pt idx="58386">
                  <c:v>0.20770939999999999</c:v>
                </c:pt>
                <c:pt idx="58387">
                  <c:v>0.20770089999999999</c:v>
                </c:pt>
                <c:pt idx="58388">
                  <c:v>0.2076925</c:v>
                </c:pt>
                <c:pt idx="58389">
                  <c:v>0.20768410000000001</c:v>
                </c:pt>
                <c:pt idx="58390">
                  <c:v>0.20767569999999999</c:v>
                </c:pt>
                <c:pt idx="58391">
                  <c:v>0.2076673</c:v>
                </c:pt>
                <c:pt idx="58392">
                  <c:v>0.20765890000000001</c:v>
                </c:pt>
                <c:pt idx="58393">
                  <c:v>0.20765049999999999</c:v>
                </c:pt>
                <c:pt idx="58394">
                  <c:v>0.2076421</c:v>
                </c:pt>
                <c:pt idx="58395">
                  <c:v>0.2076337</c:v>
                </c:pt>
                <c:pt idx="58396">
                  <c:v>0.20762539999999999</c:v>
                </c:pt>
                <c:pt idx="58397">
                  <c:v>0.207617</c:v>
                </c:pt>
                <c:pt idx="58398">
                  <c:v>0.20760870000000001</c:v>
                </c:pt>
                <c:pt idx="58399">
                  <c:v>0.20760039999999999</c:v>
                </c:pt>
                <c:pt idx="58400">
                  <c:v>0.207592</c:v>
                </c:pt>
                <c:pt idx="58401">
                  <c:v>0.20758370000000001</c:v>
                </c:pt>
                <c:pt idx="58402">
                  <c:v>0.20757539999999999</c:v>
                </c:pt>
                <c:pt idx="58403">
                  <c:v>0.2075671</c:v>
                </c:pt>
                <c:pt idx="58404">
                  <c:v>0.20755879999999999</c:v>
                </c:pt>
                <c:pt idx="58405">
                  <c:v>0.2075505</c:v>
                </c:pt>
                <c:pt idx="58406">
                  <c:v>0.20754230000000001</c:v>
                </c:pt>
                <c:pt idx="58407">
                  <c:v>0.207534</c:v>
                </c:pt>
                <c:pt idx="58408">
                  <c:v>0.20752580000000001</c:v>
                </c:pt>
                <c:pt idx="58409">
                  <c:v>0.20751749999999999</c:v>
                </c:pt>
                <c:pt idx="58410">
                  <c:v>0.20750930000000001</c:v>
                </c:pt>
                <c:pt idx="58411">
                  <c:v>0.20750109999999999</c:v>
                </c:pt>
                <c:pt idx="58412">
                  <c:v>0.20749280000000001</c:v>
                </c:pt>
                <c:pt idx="58413">
                  <c:v>0.20748459999999999</c:v>
                </c:pt>
                <c:pt idx="58414">
                  <c:v>0.20747640000000001</c:v>
                </c:pt>
                <c:pt idx="58415">
                  <c:v>0.20746819999999999</c:v>
                </c:pt>
                <c:pt idx="58416">
                  <c:v>0.20746000000000001</c:v>
                </c:pt>
                <c:pt idx="58417">
                  <c:v>0.20745189999999999</c:v>
                </c:pt>
                <c:pt idx="58418">
                  <c:v>0.20744370000000001</c:v>
                </c:pt>
                <c:pt idx="58419">
                  <c:v>0.20743549999999999</c:v>
                </c:pt>
                <c:pt idx="58420">
                  <c:v>0.20742740000000001</c:v>
                </c:pt>
                <c:pt idx="58421">
                  <c:v>0.2074192</c:v>
                </c:pt>
                <c:pt idx="58422">
                  <c:v>0.20741109999999999</c:v>
                </c:pt>
                <c:pt idx="58423">
                  <c:v>0.207403</c:v>
                </c:pt>
                <c:pt idx="58424">
                  <c:v>0.20739489999999999</c:v>
                </c:pt>
                <c:pt idx="58425">
                  <c:v>0.20738670000000001</c:v>
                </c:pt>
                <c:pt idx="58426">
                  <c:v>0.2073786</c:v>
                </c:pt>
                <c:pt idx="58427">
                  <c:v>0.20737050000000001</c:v>
                </c:pt>
                <c:pt idx="58428">
                  <c:v>0.20736250000000001</c:v>
                </c:pt>
                <c:pt idx="58429">
                  <c:v>0.20735439999999999</c:v>
                </c:pt>
                <c:pt idx="58430">
                  <c:v>0.20734630000000001</c:v>
                </c:pt>
                <c:pt idx="58431">
                  <c:v>0.2073382</c:v>
                </c:pt>
                <c:pt idx="58432">
                  <c:v>0.20733019999999999</c:v>
                </c:pt>
                <c:pt idx="58433">
                  <c:v>0.20732210000000001</c:v>
                </c:pt>
                <c:pt idx="58434">
                  <c:v>0.2073141</c:v>
                </c:pt>
                <c:pt idx="58435">
                  <c:v>0.20730609999999999</c:v>
                </c:pt>
                <c:pt idx="58436">
                  <c:v>0.20729800000000001</c:v>
                </c:pt>
                <c:pt idx="58437">
                  <c:v>0.20729</c:v>
                </c:pt>
                <c:pt idx="58438">
                  <c:v>0.20728199999999999</c:v>
                </c:pt>
                <c:pt idx="58439">
                  <c:v>0.20727400000000001</c:v>
                </c:pt>
                <c:pt idx="58440">
                  <c:v>0.20726600000000001</c:v>
                </c:pt>
                <c:pt idx="58441">
                  <c:v>0.207258</c:v>
                </c:pt>
                <c:pt idx="58442">
                  <c:v>0.20724999999999999</c:v>
                </c:pt>
                <c:pt idx="58443">
                  <c:v>0.20724200000000001</c:v>
                </c:pt>
                <c:pt idx="58444">
                  <c:v>0.2072341</c:v>
                </c:pt>
                <c:pt idx="58445">
                  <c:v>0.2072261</c:v>
                </c:pt>
                <c:pt idx="58446">
                  <c:v>0.20721819999999999</c:v>
                </c:pt>
                <c:pt idx="58447">
                  <c:v>0.20721020000000001</c:v>
                </c:pt>
                <c:pt idx="58448">
                  <c:v>0.20720230000000001</c:v>
                </c:pt>
                <c:pt idx="58449">
                  <c:v>0.2071943</c:v>
                </c:pt>
                <c:pt idx="58450">
                  <c:v>0.20718639999999999</c:v>
                </c:pt>
                <c:pt idx="58451">
                  <c:v>0.20717849999999999</c:v>
                </c:pt>
                <c:pt idx="58452">
                  <c:v>0.20717060000000001</c:v>
                </c:pt>
                <c:pt idx="58453">
                  <c:v>0.20716270000000001</c:v>
                </c:pt>
                <c:pt idx="58454">
                  <c:v>0.2071548</c:v>
                </c:pt>
                <c:pt idx="58455">
                  <c:v>0.20714689999999999</c:v>
                </c:pt>
                <c:pt idx="58456">
                  <c:v>0.20713899999999999</c:v>
                </c:pt>
                <c:pt idx="58457">
                  <c:v>0.20713119999999999</c:v>
                </c:pt>
                <c:pt idx="58458">
                  <c:v>0.20712330000000001</c:v>
                </c:pt>
                <c:pt idx="58459">
                  <c:v>0.20711540000000001</c:v>
                </c:pt>
                <c:pt idx="58460">
                  <c:v>0.2071076</c:v>
                </c:pt>
                <c:pt idx="58461">
                  <c:v>0.2070998</c:v>
                </c:pt>
                <c:pt idx="58462">
                  <c:v>0.2070919</c:v>
                </c:pt>
                <c:pt idx="58463">
                  <c:v>0.20708409999999999</c:v>
                </c:pt>
                <c:pt idx="58464">
                  <c:v>0.20707629999999999</c:v>
                </c:pt>
                <c:pt idx="58465">
                  <c:v>0.20706840000000001</c:v>
                </c:pt>
                <c:pt idx="58466">
                  <c:v>0.20706060000000001</c:v>
                </c:pt>
                <c:pt idx="58467">
                  <c:v>0.20705280000000001</c:v>
                </c:pt>
                <c:pt idx="58468">
                  <c:v>0.20704500000000001</c:v>
                </c:pt>
                <c:pt idx="58469">
                  <c:v>0.2070372</c:v>
                </c:pt>
                <c:pt idx="58470">
                  <c:v>0.2070294</c:v>
                </c:pt>
                <c:pt idx="58471">
                  <c:v>0.2070217</c:v>
                </c:pt>
                <c:pt idx="58472">
                  <c:v>0.2070139</c:v>
                </c:pt>
                <c:pt idx="58473">
                  <c:v>0.2070061</c:v>
                </c:pt>
                <c:pt idx="58474">
                  <c:v>0.2069984</c:v>
                </c:pt>
                <c:pt idx="58475">
                  <c:v>0.2069906</c:v>
                </c:pt>
                <c:pt idx="58476">
                  <c:v>0.2069829</c:v>
                </c:pt>
                <c:pt idx="58477">
                  <c:v>0.2069751</c:v>
                </c:pt>
                <c:pt idx="58478">
                  <c:v>0.2069674</c:v>
                </c:pt>
                <c:pt idx="58479">
                  <c:v>0.2069597</c:v>
                </c:pt>
                <c:pt idx="58480">
                  <c:v>0.206952</c:v>
                </c:pt>
                <c:pt idx="58481">
                  <c:v>0.2069443</c:v>
                </c:pt>
                <c:pt idx="58482">
                  <c:v>0.2069366</c:v>
                </c:pt>
                <c:pt idx="58483">
                  <c:v>0.2069289</c:v>
                </c:pt>
                <c:pt idx="58484">
                  <c:v>0.2069212</c:v>
                </c:pt>
                <c:pt idx="58485">
                  <c:v>0.2069135</c:v>
                </c:pt>
                <c:pt idx="58486">
                  <c:v>0.2069058</c:v>
                </c:pt>
                <c:pt idx="58487">
                  <c:v>0.2068981</c:v>
                </c:pt>
                <c:pt idx="58488">
                  <c:v>0.2068905</c:v>
                </c:pt>
                <c:pt idx="58489">
                  <c:v>0.20688280000000001</c:v>
                </c:pt>
                <c:pt idx="58490">
                  <c:v>0.20687520000000001</c:v>
                </c:pt>
                <c:pt idx="58491">
                  <c:v>0.20686750000000001</c:v>
                </c:pt>
                <c:pt idx="58492">
                  <c:v>0.20685990000000001</c:v>
                </c:pt>
                <c:pt idx="58493">
                  <c:v>0.20685220000000001</c:v>
                </c:pt>
                <c:pt idx="58494">
                  <c:v>0.20684459999999999</c:v>
                </c:pt>
                <c:pt idx="58495">
                  <c:v>0.20683699999999999</c:v>
                </c:pt>
                <c:pt idx="58496">
                  <c:v>0.2068294</c:v>
                </c:pt>
                <c:pt idx="58497">
                  <c:v>0.2068218</c:v>
                </c:pt>
                <c:pt idx="58498">
                  <c:v>0.2068142</c:v>
                </c:pt>
                <c:pt idx="58499">
                  <c:v>0.20680660000000001</c:v>
                </c:pt>
                <c:pt idx="58500">
                  <c:v>0.20679900000000001</c:v>
                </c:pt>
                <c:pt idx="58501">
                  <c:v>0.20679139999999999</c:v>
                </c:pt>
                <c:pt idx="58502">
                  <c:v>0.20678379999999999</c:v>
                </c:pt>
                <c:pt idx="58503">
                  <c:v>0.20677619999999999</c:v>
                </c:pt>
                <c:pt idx="58504">
                  <c:v>0.2067687</c:v>
                </c:pt>
                <c:pt idx="58505">
                  <c:v>0.2067611</c:v>
                </c:pt>
                <c:pt idx="58506">
                  <c:v>0.20675360000000001</c:v>
                </c:pt>
                <c:pt idx="58507">
                  <c:v>0.20674600000000001</c:v>
                </c:pt>
                <c:pt idx="58508">
                  <c:v>0.20673849999999999</c:v>
                </c:pt>
                <c:pt idx="58509">
                  <c:v>0.2067309</c:v>
                </c:pt>
                <c:pt idx="58510">
                  <c:v>0.2067234</c:v>
                </c:pt>
                <c:pt idx="58511">
                  <c:v>0.20671590000000001</c:v>
                </c:pt>
                <c:pt idx="58512">
                  <c:v>0.20670839999999999</c:v>
                </c:pt>
                <c:pt idx="58513">
                  <c:v>0.20670079999999999</c:v>
                </c:pt>
                <c:pt idx="58514">
                  <c:v>0.2066933</c:v>
                </c:pt>
                <c:pt idx="58515">
                  <c:v>0.2066858</c:v>
                </c:pt>
                <c:pt idx="58516">
                  <c:v>0.20667830000000001</c:v>
                </c:pt>
                <c:pt idx="58517">
                  <c:v>0.20667089999999999</c:v>
                </c:pt>
                <c:pt idx="58518">
                  <c:v>0.2066634</c:v>
                </c:pt>
                <c:pt idx="58519">
                  <c:v>0.2066559</c:v>
                </c:pt>
                <c:pt idx="58520">
                  <c:v>0.20664840000000001</c:v>
                </c:pt>
                <c:pt idx="58521">
                  <c:v>0.20664099999999999</c:v>
                </c:pt>
                <c:pt idx="58522">
                  <c:v>0.2066335</c:v>
                </c:pt>
                <c:pt idx="58523">
                  <c:v>0.206626</c:v>
                </c:pt>
                <c:pt idx="58524">
                  <c:v>0.20661860000000001</c:v>
                </c:pt>
                <c:pt idx="58525">
                  <c:v>0.20661109999999999</c:v>
                </c:pt>
                <c:pt idx="58526">
                  <c:v>0.2066037</c:v>
                </c:pt>
                <c:pt idx="58527">
                  <c:v>0.20659630000000001</c:v>
                </c:pt>
                <c:pt idx="58528">
                  <c:v>0.20658879999999999</c:v>
                </c:pt>
                <c:pt idx="58529">
                  <c:v>0.2065814</c:v>
                </c:pt>
                <c:pt idx="58530">
                  <c:v>0.20657400000000001</c:v>
                </c:pt>
                <c:pt idx="58531">
                  <c:v>0.20656659999999999</c:v>
                </c:pt>
                <c:pt idx="58532">
                  <c:v>0.2065592</c:v>
                </c:pt>
                <c:pt idx="58533">
                  <c:v>0.20655180000000001</c:v>
                </c:pt>
                <c:pt idx="58534">
                  <c:v>0.20654439999999999</c:v>
                </c:pt>
                <c:pt idx="58535">
                  <c:v>0.206537</c:v>
                </c:pt>
                <c:pt idx="58536">
                  <c:v>0.20652960000000001</c:v>
                </c:pt>
                <c:pt idx="58537">
                  <c:v>0.20652229999999999</c:v>
                </c:pt>
                <c:pt idx="58538">
                  <c:v>0.2065149</c:v>
                </c:pt>
                <c:pt idx="58539">
                  <c:v>0.20650750000000001</c:v>
                </c:pt>
                <c:pt idx="58540">
                  <c:v>0.20650019999999999</c:v>
                </c:pt>
                <c:pt idx="58541">
                  <c:v>0.2064928</c:v>
                </c:pt>
                <c:pt idx="58542">
                  <c:v>0.20648549999999999</c:v>
                </c:pt>
                <c:pt idx="58543">
                  <c:v>0.2064781</c:v>
                </c:pt>
                <c:pt idx="58544">
                  <c:v>0.20647080000000001</c:v>
                </c:pt>
                <c:pt idx="58545">
                  <c:v>0.20646339999999999</c:v>
                </c:pt>
                <c:pt idx="58546">
                  <c:v>0.2064561</c:v>
                </c:pt>
                <c:pt idx="58547">
                  <c:v>0.20644879999999999</c:v>
                </c:pt>
                <c:pt idx="58548">
                  <c:v>0.2064415</c:v>
                </c:pt>
                <c:pt idx="58549">
                  <c:v>0.20643410000000001</c:v>
                </c:pt>
                <c:pt idx="58550">
                  <c:v>0.20642679999999999</c:v>
                </c:pt>
                <c:pt idx="58551">
                  <c:v>0.20641950000000001</c:v>
                </c:pt>
                <c:pt idx="58552">
                  <c:v>0.20641219999999999</c:v>
                </c:pt>
                <c:pt idx="58553">
                  <c:v>0.20640500000000001</c:v>
                </c:pt>
                <c:pt idx="58554">
                  <c:v>0.20639769999999999</c:v>
                </c:pt>
                <c:pt idx="58555">
                  <c:v>0.2063904</c:v>
                </c:pt>
                <c:pt idx="58556">
                  <c:v>0.20638310000000001</c:v>
                </c:pt>
                <c:pt idx="58557">
                  <c:v>0.2063758</c:v>
                </c:pt>
                <c:pt idx="58558">
                  <c:v>0.20636860000000001</c:v>
                </c:pt>
                <c:pt idx="58559">
                  <c:v>0.2063613</c:v>
                </c:pt>
                <c:pt idx="58560">
                  <c:v>0.20635410000000001</c:v>
                </c:pt>
                <c:pt idx="58561">
                  <c:v>0.2063468</c:v>
                </c:pt>
                <c:pt idx="58562">
                  <c:v>0.20633960000000001</c:v>
                </c:pt>
                <c:pt idx="58563">
                  <c:v>0.2063323</c:v>
                </c:pt>
                <c:pt idx="58564">
                  <c:v>0.20632510000000001</c:v>
                </c:pt>
                <c:pt idx="58565">
                  <c:v>0.2063178</c:v>
                </c:pt>
                <c:pt idx="58566">
                  <c:v>0.20631060000000001</c:v>
                </c:pt>
                <c:pt idx="58567">
                  <c:v>0.2063034</c:v>
                </c:pt>
                <c:pt idx="58568">
                  <c:v>0.20629620000000001</c:v>
                </c:pt>
                <c:pt idx="58569">
                  <c:v>0.206289</c:v>
                </c:pt>
                <c:pt idx="58570">
                  <c:v>0.20628179999999999</c:v>
                </c:pt>
                <c:pt idx="58571">
                  <c:v>0.2062746</c:v>
                </c:pt>
                <c:pt idx="58572">
                  <c:v>0.20626739999999999</c:v>
                </c:pt>
                <c:pt idx="58573">
                  <c:v>0.2062602</c:v>
                </c:pt>
                <c:pt idx="58574">
                  <c:v>0.20625299999999999</c:v>
                </c:pt>
                <c:pt idx="58575">
                  <c:v>0.20624580000000001</c:v>
                </c:pt>
                <c:pt idx="58576">
                  <c:v>0.2062387</c:v>
                </c:pt>
                <c:pt idx="58577">
                  <c:v>0.20623150000000001</c:v>
                </c:pt>
                <c:pt idx="58578">
                  <c:v>0.2062243</c:v>
                </c:pt>
                <c:pt idx="58579">
                  <c:v>0.20621719999999999</c:v>
                </c:pt>
                <c:pt idx="58580">
                  <c:v>0.20621</c:v>
                </c:pt>
                <c:pt idx="58581">
                  <c:v>0.20620289999999999</c:v>
                </c:pt>
                <c:pt idx="58582">
                  <c:v>0.20619570000000001</c:v>
                </c:pt>
                <c:pt idx="58583">
                  <c:v>0.2061886</c:v>
                </c:pt>
                <c:pt idx="58584">
                  <c:v>0.20618149999999999</c:v>
                </c:pt>
                <c:pt idx="58585">
                  <c:v>0.2061743</c:v>
                </c:pt>
                <c:pt idx="58586">
                  <c:v>0.20616719999999999</c:v>
                </c:pt>
                <c:pt idx="58587">
                  <c:v>0.20616010000000001</c:v>
                </c:pt>
                <c:pt idx="58588">
                  <c:v>0.206153</c:v>
                </c:pt>
                <c:pt idx="58589">
                  <c:v>0.20614589999999999</c:v>
                </c:pt>
                <c:pt idx="58590">
                  <c:v>0.20613880000000001</c:v>
                </c:pt>
                <c:pt idx="58591">
                  <c:v>0.2061317</c:v>
                </c:pt>
                <c:pt idx="58592">
                  <c:v>0.20612459999999999</c:v>
                </c:pt>
                <c:pt idx="58593">
                  <c:v>0.20611750000000001</c:v>
                </c:pt>
                <c:pt idx="58594">
                  <c:v>0.2061104</c:v>
                </c:pt>
                <c:pt idx="58595">
                  <c:v>0.20610329999999999</c:v>
                </c:pt>
                <c:pt idx="58596">
                  <c:v>0.20609620000000001</c:v>
                </c:pt>
                <c:pt idx="58597">
                  <c:v>0.2060891</c:v>
                </c:pt>
                <c:pt idx="58598">
                  <c:v>0.20608209999999999</c:v>
                </c:pt>
                <c:pt idx="58599">
                  <c:v>0.20607500000000001</c:v>
                </c:pt>
                <c:pt idx="58600">
                  <c:v>0.2060679</c:v>
                </c:pt>
                <c:pt idx="58601">
                  <c:v>0.20606089999999999</c:v>
                </c:pt>
                <c:pt idx="58602">
                  <c:v>0.20605390000000001</c:v>
                </c:pt>
                <c:pt idx="58603">
                  <c:v>0.2060468</c:v>
                </c:pt>
                <c:pt idx="58604">
                  <c:v>0.2060398</c:v>
                </c:pt>
                <c:pt idx="58605">
                  <c:v>0.20603270000000001</c:v>
                </c:pt>
                <c:pt idx="58606">
                  <c:v>0.20602570000000001</c:v>
                </c:pt>
                <c:pt idx="58607">
                  <c:v>0.2060187</c:v>
                </c:pt>
                <c:pt idx="58608">
                  <c:v>0.20601169999999999</c:v>
                </c:pt>
                <c:pt idx="58609">
                  <c:v>0.20600460000000001</c:v>
                </c:pt>
                <c:pt idx="58610">
                  <c:v>0.2059976</c:v>
                </c:pt>
                <c:pt idx="58611">
                  <c:v>0.2059906</c:v>
                </c:pt>
                <c:pt idx="58612">
                  <c:v>0.20598359999999999</c:v>
                </c:pt>
                <c:pt idx="58613">
                  <c:v>0.20597660000000001</c:v>
                </c:pt>
                <c:pt idx="58614">
                  <c:v>0.2059696</c:v>
                </c:pt>
                <c:pt idx="58615">
                  <c:v>0.2059626</c:v>
                </c:pt>
                <c:pt idx="58616">
                  <c:v>0.20595569999999999</c:v>
                </c:pt>
                <c:pt idx="58617">
                  <c:v>0.20594870000000001</c:v>
                </c:pt>
                <c:pt idx="58618">
                  <c:v>0.20594170000000001</c:v>
                </c:pt>
                <c:pt idx="58619">
                  <c:v>0.2059347</c:v>
                </c:pt>
                <c:pt idx="58620">
                  <c:v>0.20592779999999999</c:v>
                </c:pt>
                <c:pt idx="58621">
                  <c:v>0.20592079999999999</c:v>
                </c:pt>
                <c:pt idx="58622">
                  <c:v>0.20591380000000001</c:v>
                </c:pt>
                <c:pt idx="58623">
                  <c:v>0.2059069</c:v>
                </c:pt>
                <c:pt idx="58624">
                  <c:v>0.2058999</c:v>
                </c:pt>
                <c:pt idx="58625">
                  <c:v>0.20589299999999999</c:v>
                </c:pt>
                <c:pt idx="58626">
                  <c:v>0.20588609999999999</c:v>
                </c:pt>
                <c:pt idx="58627">
                  <c:v>0.20587910000000001</c:v>
                </c:pt>
                <c:pt idx="58628">
                  <c:v>0.20587220000000001</c:v>
                </c:pt>
                <c:pt idx="58629">
                  <c:v>0.2058653</c:v>
                </c:pt>
                <c:pt idx="58630">
                  <c:v>0.20585829999999999</c:v>
                </c:pt>
                <c:pt idx="58631">
                  <c:v>0.20585139999999999</c:v>
                </c:pt>
                <c:pt idx="58632">
                  <c:v>0.20584450000000001</c:v>
                </c:pt>
                <c:pt idx="58633">
                  <c:v>0.20583760000000001</c:v>
                </c:pt>
                <c:pt idx="58634">
                  <c:v>0.20583070000000001</c:v>
                </c:pt>
                <c:pt idx="58635">
                  <c:v>0.2058238</c:v>
                </c:pt>
                <c:pt idx="58636">
                  <c:v>0.2058169</c:v>
                </c:pt>
                <c:pt idx="58637">
                  <c:v>0.20580999999999999</c:v>
                </c:pt>
                <c:pt idx="58638">
                  <c:v>0.20580309999999999</c:v>
                </c:pt>
                <c:pt idx="58639">
                  <c:v>0.20579620000000001</c:v>
                </c:pt>
                <c:pt idx="58640">
                  <c:v>0.20578940000000001</c:v>
                </c:pt>
                <c:pt idx="58641">
                  <c:v>0.20578250000000001</c:v>
                </c:pt>
                <c:pt idx="58642">
                  <c:v>0.2057756</c:v>
                </c:pt>
                <c:pt idx="58643">
                  <c:v>0.2057687</c:v>
                </c:pt>
                <c:pt idx="58644">
                  <c:v>0.2057619</c:v>
                </c:pt>
                <c:pt idx="58645">
                  <c:v>0.20575499999999999</c:v>
                </c:pt>
                <c:pt idx="58646">
                  <c:v>0.20574819999999999</c:v>
                </c:pt>
                <c:pt idx="58647">
                  <c:v>0.20574129999999999</c:v>
                </c:pt>
                <c:pt idx="58648">
                  <c:v>0.20573449999999999</c:v>
                </c:pt>
                <c:pt idx="58649">
                  <c:v>0.20572770000000001</c:v>
                </c:pt>
                <c:pt idx="58650">
                  <c:v>0.20572080000000001</c:v>
                </c:pt>
                <c:pt idx="58651">
                  <c:v>0.20571400000000001</c:v>
                </c:pt>
                <c:pt idx="58652">
                  <c:v>0.20570720000000001</c:v>
                </c:pt>
                <c:pt idx="58653">
                  <c:v>0.2057003</c:v>
                </c:pt>
                <c:pt idx="58654">
                  <c:v>0.2056935</c:v>
                </c:pt>
                <c:pt idx="58655">
                  <c:v>0.2056867</c:v>
                </c:pt>
                <c:pt idx="58656">
                  <c:v>0.2056799</c:v>
                </c:pt>
                <c:pt idx="58657">
                  <c:v>0.2056731</c:v>
                </c:pt>
                <c:pt idx="58658">
                  <c:v>0.2056663</c:v>
                </c:pt>
                <c:pt idx="58659">
                  <c:v>0.2056595</c:v>
                </c:pt>
                <c:pt idx="58660">
                  <c:v>0.20565269999999999</c:v>
                </c:pt>
                <c:pt idx="58661">
                  <c:v>0.20564589999999999</c:v>
                </c:pt>
                <c:pt idx="58662">
                  <c:v>0.20563909999999999</c:v>
                </c:pt>
                <c:pt idx="58663">
                  <c:v>0.20563229999999999</c:v>
                </c:pt>
                <c:pt idx="58664">
                  <c:v>0.20562559999999999</c:v>
                </c:pt>
                <c:pt idx="58665">
                  <c:v>0.20561879999999999</c:v>
                </c:pt>
                <c:pt idx="58666">
                  <c:v>0.20561199999999999</c:v>
                </c:pt>
                <c:pt idx="58667">
                  <c:v>0.20560529999999999</c:v>
                </c:pt>
                <c:pt idx="58668">
                  <c:v>0.20559849999999999</c:v>
                </c:pt>
                <c:pt idx="58669">
                  <c:v>0.20559179999999999</c:v>
                </c:pt>
                <c:pt idx="58670">
                  <c:v>0.20558499999999999</c:v>
                </c:pt>
                <c:pt idx="58671">
                  <c:v>0.20557829999999999</c:v>
                </c:pt>
                <c:pt idx="58672">
                  <c:v>0.20557149999999999</c:v>
                </c:pt>
                <c:pt idx="58673">
                  <c:v>0.20556479999999999</c:v>
                </c:pt>
                <c:pt idx="58674">
                  <c:v>0.20555799999999999</c:v>
                </c:pt>
                <c:pt idx="58675">
                  <c:v>0.20555129999999999</c:v>
                </c:pt>
                <c:pt idx="58676">
                  <c:v>0.20554459999999999</c:v>
                </c:pt>
                <c:pt idx="58677">
                  <c:v>0.2055379</c:v>
                </c:pt>
                <c:pt idx="58678">
                  <c:v>0.20553109999999999</c:v>
                </c:pt>
                <c:pt idx="58679">
                  <c:v>0.2055244</c:v>
                </c:pt>
                <c:pt idx="58680">
                  <c:v>0.2055177</c:v>
                </c:pt>
                <c:pt idx="58681">
                  <c:v>0.205511</c:v>
                </c:pt>
                <c:pt idx="58682">
                  <c:v>0.2055043</c:v>
                </c:pt>
                <c:pt idx="58683">
                  <c:v>0.2054976</c:v>
                </c:pt>
                <c:pt idx="58684">
                  <c:v>0.2054909</c:v>
                </c:pt>
                <c:pt idx="58685">
                  <c:v>0.20548420000000001</c:v>
                </c:pt>
                <c:pt idx="58686">
                  <c:v>0.20547750000000001</c:v>
                </c:pt>
                <c:pt idx="58687">
                  <c:v>0.20547080000000001</c:v>
                </c:pt>
                <c:pt idx="58688">
                  <c:v>0.20546420000000001</c:v>
                </c:pt>
                <c:pt idx="58689">
                  <c:v>0.20545749999999999</c:v>
                </c:pt>
                <c:pt idx="58690">
                  <c:v>0.20545079999999999</c:v>
                </c:pt>
                <c:pt idx="58691">
                  <c:v>0.20544419999999999</c:v>
                </c:pt>
                <c:pt idx="58692">
                  <c:v>0.2054375</c:v>
                </c:pt>
                <c:pt idx="58693">
                  <c:v>0.2054308</c:v>
                </c:pt>
                <c:pt idx="58694">
                  <c:v>0.2054242</c:v>
                </c:pt>
                <c:pt idx="58695">
                  <c:v>0.2054175</c:v>
                </c:pt>
                <c:pt idx="58696">
                  <c:v>0.20541090000000001</c:v>
                </c:pt>
                <c:pt idx="58697">
                  <c:v>0.20540420000000001</c:v>
                </c:pt>
                <c:pt idx="58698">
                  <c:v>0.20539760000000001</c:v>
                </c:pt>
                <c:pt idx="58699">
                  <c:v>0.20539099999999999</c:v>
                </c:pt>
                <c:pt idx="58700">
                  <c:v>0.20538429999999999</c:v>
                </c:pt>
                <c:pt idx="58701">
                  <c:v>0.2053777</c:v>
                </c:pt>
                <c:pt idx="58702">
                  <c:v>0.2053711</c:v>
                </c:pt>
                <c:pt idx="58703">
                  <c:v>0.20536450000000001</c:v>
                </c:pt>
                <c:pt idx="58704">
                  <c:v>0.20535780000000001</c:v>
                </c:pt>
                <c:pt idx="58705">
                  <c:v>0.20535120000000001</c:v>
                </c:pt>
                <c:pt idx="58706">
                  <c:v>0.20534459999999999</c:v>
                </c:pt>
                <c:pt idx="58707">
                  <c:v>0.20533799999999999</c:v>
                </c:pt>
                <c:pt idx="58708">
                  <c:v>0.2053314</c:v>
                </c:pt>
                <c:pt idx="58709">
                  <c:v>0.2053248</c:v>
                </c:pt>
                <c:pt idx="58710">
                  <c:v>0.20531820000000001</c:v>
                </c:pt>
                <c:pt idx="58711">
                  <c:v>0.20531160000000001</c:v>
                </c:pt>
                <c:pt idx="58712">
                  <c:v>0.20530509999999999</c:v>
                </c:pt>
                <c:pt idx="58713">
                  <c:v>0.20529849999999999</c:v>
                </c:pt>
                <c:pt idx="58714">
                  <c:v>0.2052919</c:v>
                </c:pt>
                <c:pt idx="58715">
                  <c:v>0.2052853</c:v>
                </c:pt>
                <c:pt idx="58716">
                  <c:v>0.20527880000000001</c:v>
                </c:pt>
                <c:pt idx="58717">
                  <c:v>0.20527219999999999</c:v>
                </c:pt>
                <c:pt idx="58718">
                  <c:v>0.20526559999999999</c:v>
                </c:pt>
                <c:pt idx="58719">
                  <c:v>0.2052591</c:v>
                </c:pt>
                <c:pt idx="58720">
                  <c:v>0.2052525</c:v>
                </c:pt>
                <c:pt idx="58721">
                  <c:v>0.20524600000000001</c:v>
                </c:pt>
                <c:pt idx="58722">
                  <c:v>0.20523939999999999</c:v>
                </c:pt>
                <c:pt idx="58723">
                  <c:v>0.2052329</c:v>
                </c:pt>
                <c:pt idx="58724">
                  <c:v>0.2052263</c:v>
                </c:pt>
                <c:pt idx="58725">
                  <c:v>0.20521980000000001</c:v>
                </c:pt>
                <c:pt idx="58726">
                  <c:v>0.20521329999999999</c:v>
                </c:pt>
                <c:pt idx="58727">
                  <c:v>0.20520669999999999</c:v>
                </c:pt>
                <c:pt idx="58728">
                  <c:v>0.2052002</c:v>
                </c:pt>
                <c:pt idx="58729">
                  <c:v>0.20519370000000001</c:v>
                </c:pt>
                <c:pt idx="58730">
                  <c:v>0.20518719999999999</c:v>
                </c:pt>
                <c:pt idx="58731">
                  <c:v>0.20518069999999999</c:v>
                </c:pt>
                <c:pt idx="58732">
                  <c:v>0.2051741</c:v>
                </c:pt>
                <c:pt idx="58733">
                  <c:v>0.20516760000000001</c:v>
                </c:pt>
                <c:pt idx="58734">
                  <c:v>0.20516110000000001</c:v>
                </c:pt>
                <c:pt idx="58735">
                  <c:v>0.20515459999999999</c:v>
                </c:pt>
                <c:pt idx="58736">
                  <c:v>0.2051481</c:v>
                </c:pt>
                <c:pt idx="58737">
                  <c:v>0.20514160000000001</c:v>
                </c:pt>
                <c:pt idx="58738">
                  <c:v>0.20513519999999999</c:v>
                </c:pt>
                <c:pt idx="58739">
                  <c:v>0.2051287</c:v>
                </c:pt>
                <c:pt idx="58740">
                  <c:v>0.2051222</c:v>
                </c:pt>
                <c:pt idx="58741">
                  <c:v>0.20511570000000001</c:v>
                </c:pt>
                <c:pt idx="58742">
                  <c:v>0.20510929999999999</c:v>
                </c:pt>
                <c:pt idx="58743">
                  <c:v>0.2051028</c:v>
                </c:pt>
                <c:pt idx="58744">
                  <c:v>0.20509630000000001</c:v>
                </c:pt>
                <c:pt idx="58745">
                  <c:v>0.20508989999999999</c:v>
                </c:pt>
                <c:pt idx="58746">
                  <c:v>0.2050834</c:v>
                </c:pt>
                <c:pt idx="58747">
                  <c:v>0.20507690000000001</c:v>
                </c:pt>
                <c:pt idx="58748">
                  <c:v>0.20507049999999999</c:v>
                </c:pt>
                <c:pt idx="58749">
                  <c:v>0.205064</c:v>
                </c:pt>
                <c:pt idx="58750">
                  <c:v>0.20505760000000001</c:v>
                </c:pt>
                <c:pt idx="58751">
                  <c:v>0.20505119999999999</c:v>
                </c:pt>
                <c:pt idx="58752">
                  <c:v>0.2050447</c:v>
                </c:pt>
                <c:pt idx="58753">
                  <c:v>0.20503830000000001</c:v>
                </c:pt>
                <c:pt idx="58754">
                  <c:v>0.20503189999999999</c:v>
                </c:pt>
                <c:pt idx="58755">
                  <c:v>0.2050254</c:v>
                </c:pt>
                <c:pt idx="58756">
                  <c:v>0.20501900000000001</c:v>
                </c:pt>
                <c:pt idx="58757">
                  <c:v>0.20501259999999999</c:v>
                </c:pt>
                <c:pt idx="58758">
                  <c:v>0.2050062</c:v>
                </c:pt>
                <c:pt idx="58759">
                  <c:v>0.20499980000000001</c:v>
                </c:pt>
                <c:pt idx="58760">
                  <c:v>0.20499339999999999</c:v>
                </c:pt>
                <c:pt idx="58761">
                  <c:v>0.204987</c:v>
                </c:pt>
                <c:pt idx="58762">
                  <c:v>0.20498060000000001</c:v>
                </c:pt>
                <c:pt idx="58763">
                  <c:v>0.2049742</c:v>
                </c:pt>
                <c:pt idx="58764">
                  <c:v>0.20496780000000001</c:v>
                </c:pt>
                <c:pt idx="58765">
                  <c:v>0.20496139999999999</c:v>
                </c:pt>
                <c:pt idx="58766">
                  <c:v>0.204955</c:v>
                </c:pt>
                <c:pt idx="58767">
                  <c:v>0.20494860000000001</c:v>
                </c:pt>
                <c:pt idx="58768">
                  <c:v>0.20494229999999999</c:v>
                </c:pt>
                <c:pt idx="58769">
                  <c:v>0.2049359</c:v>
                </c:pt>
                <c:pt idx="58770">
                  <c:v>0.20492949999999999</c:v>
                </c:pt>
                <c:pt idx="58771">
                  <c:v>0.2049231</c:v>
                </c:pt>
                <c:pt idx="58772">
                  <c:v>0.20491680000000001</c:v>
                </c:pt>
                <c:pt idx="58773">
                  <c:v>0.20491039999999999</c:v>
                </c:pt>
                <c:pt idx="58774">
                  <c:v>0.204904</c:v>
                </c:pt>
                <c:pt idx="58775">
                  <c:v>0.20489769999999999</c:v>
                </c:pt>
                <c:pt idx="58776">
                  <c:v>0.2048914</c:v>
                </c:pt>
                <c:pt idx="58777">
                  <c:v>0.20488500000000001</c:v>
                </c:pt>
                <c:pt idx="58778">
                  <c:v>0.2048787</c:v>
                </c:pt>
                <c:pt idx="58779">
                  <c:v>0.20487230000000001</c:v>
                </c:pt>
                <c:pt idx="58780">
                  <c:v>0.20486599999999999</c:v>
                </c:pt>
                <c:pt idx="58781">
                  <c:v>0.20485970000000001</c:v>
                </c:pt>
                <c:pt idx="58782">
                  <c:v>0.20485329999999999</c:v>
                </c:pt>
                <c:pt idx="58783">
                  <c:v>0.204847</c:v>
                </c:pt>
                <c:pt idx="58784">
                  <c:v>0.20484069999999999</c:v>
                </c:pt>
                <c:pt idx="58785">
                  <c:v>0.2048344</c:v>
                </c:pt>
                <c:pt idx="58786">
                  <c:v>0.20482810000000001</c:v>
                </c:pt>
                <c:pt idx="58787">
                  <c:v>0.2048217</c:v>
                </c:pt>
                <c:pt idx="58788">
                  <c:v>0.20481540000000001</c:v>
                </c:pt>
                <c:pt idx="58789">
                  <c:v>0.20480909999999999</c:v>
                </c:pt>
                <c:pt idx="58790">
                  <c:v>0.20480280000000001</c:v>
                </c:pt>
                <c:pt idx="58791">
                  <c:v>0.20479649999999999</c:v>
                </c:pt>
                <c:pt idx="58792">
                  <c:v>0.20479020000000001</c:v>
                </c:pt>
                <c:pt idx="58793">
                  <c:v>0.20478389999999999</c:v>
                </c:pt>
                <c:pt idx="58794">
                  <c:v>0.20477770000000001</c:v>
                </c:pt>
                <c:pt idx="58795">
                  <c:v>0.20477139999999999</c:v>
                </c:pt>
                <c:pt idx="58796">
                  <c:v>0.20476510000000001</c:v>
                </c:pt>
                <c:pt idx="58797">
                  <c:v>0.20475879999999999</c:v>
                </c:pt>
                <c:pt idx="58798">
                  <c:v>0.2047525</c:v>
                </c:pt>
                <c:pt idx="58799">
                  <c:v>0.20474629999999999</c:v>
                </c:pt>
                <c:pt idx="58800">
                  <c:v>0.20474000000000001</c:v>
                </c:pt>
                <c:pt idx="58801">
                  <c:v>0.20473959999999999</c:v>
                </c:pt>
                <c:pt idx="58802">
                  <c:v>0.20473910000000001</c:v>
                </c:pt>
                <c:pt idx="58803">
                  <c:v>0.2047387</c:v>
                </c:pt>
                <c:pt idx="58804">
                  <c:v>0.20473830000000001</c:v>
                </c:pt>
                <c:pt idx="58805">
                  <c:v>0.2047378</c:v>
                </c:pt>
                <c:pt idx="58806">
                  <c:v>0.20473740000000001</c:v>
                </c:pt>
                <c:pt idx="58807">
                  <c:v>0.2047369</c:v>
                </c:pt>
                <c:pt idx="58808">
                  <c:v>0.20473649999999999</c:v>
                </c:pt>
                <c:pt idx="58809">
                  <c:v>0.2047361</c:v>
                </c:pt>
                <c:pt idx="58810">
                  <c:v>0.20473559999999999</c:v>
                </c:pt>
                <c:pt idx="58811">
                  <c:v>0.20473520000000001</c:v>
                </c:pt>
                <c:pt idx="58812">
                  <c:v>0.20473469999999999</c:v>
                </c:pt>
                <c:pt idx="58813">
                  <c:v>0.20473430000000001</c:v>
                </c:pt>
                <c:pt idx="58814">
                  <c:v>0.20473379999999999</c:v>
                </c:pt>
                <c:pt idx="58815">
                  <c:v>0.20473340000000001</c:v>
                </c:pt>
                <c:pt idx="58816">
                  <c:v>0.2047329</c:v>
                </c:pt>
                <c:pt idx="58817">
                  <c:v>0.20473250000000001</c:v>
                </c:pt>
                <c:pt idx="58818">
                  <c:v>0.204732</c:v>
                </c:pt>
                <c:pt idx="58819">
                  <c:v>0.20473160000000001</c:v>
                </c:pt>
                <c:pt idx="58820">
                  <c:v>0.2047311</c:v>
                </c:pt>
                <c:pt idx="58821">
                  <c:v>0.20473069999999999</c:v>
                </c:pt>
                <c:pt idx="58822">
                  <c:v>0.2047302</c:v>
                </c:pt>
                <c:pt idx="58823">
                  <c:v>0.20472969999999999</c:v>
                </c:pt>
                <c:pt idx="58824">
                  <c:v>0.2047293</c:v>
                </c:pt>
                <c:pt idx="58825">
                  <c:v>0.20472879999999999</c:v>
                </c:pt>
                <c:pt idx="58826">
                  <c:v>0.2047284</c:v>
                </c:pt>
                <c:pt idx="58827">
                  <c:v>0.20472789999999999</c:v>
                </c:pt>
                <c:pt idx="58828">
                  <c:v>0.2047274</c:v>
                </c:pt>
                <c:pt idx="58829">
                  <c:v>0.20472699999999999</c:v>
                </c:pt>
                <c:pt idx="58830">
                  <c:v>0.20472650000000001</c:v>
                </c:pt>
                <c:pt idx="58831">
                  <c:v>0.20472599999999999</c:v>
                </c:pt>
                <c:pt idx="58832">
                  <c:v>0.20472560000000001</c:v>
                </c:pt>
                <c:pt idx="58833">
                  <c:v>0.20472509999999999</c:v>
                </c:pt>
                <c:pt idx="58834">
                  <c:v>0.20472470000000001</c:v>
                </c:pt>
                <c:pt idx="58835">
                  <c:v>0.2047242</c:v>
                </c:pt>
                <c:pt idx="58836">
                  <c:v>0.20472370000000001</c:v>
                </c:pt>
                <c:pt idx="58837">
                  <c:v>0.2047233</c:v>
                </c:pt>
                <c:pt idx="58838">
                  <c:v>0.20472280000000001</c:v>
                </c:pt>
                <c:pt idx="58839">
                  <c:v>0.2047223</c:v>
                </c:pt>
                <c:pt idx="58840">
                  <c:v>0.20472190000000001</c:v>
                </c:pt>
                <c:pt idx="58841">
                  <c:v>0.2047214</c:v>
                </c:pt>
                <c:pt idx="58842">
                  <c:v>0.20472099999999999</c:v>
                </c:pt>
                <c:pt idx="58843">
                  <c:v>0.2047205</c:v>
                </c:pt>
                <c:pt idx="58844">
                  <c:v>0.20472000000000001</c:v>
                </c:pt>
                <c:pt idx="58845">
                  <c:v>0.2047196</c:v>
                </c:pt>
                <c:pt idx="58846">
                  <c:v>0.20471909999999999</c:v>
                </c:pt>
                <c:pt idx="58847">
                  <c:v>0.2047186</c:v>
                </c:pt>
                <c:pt idx="58848">
                  <c:v>0.20471819999999999</c:v>
                </c:pt>
                <c:pt idx="58849">
                  <c:v>0.2047177</c:v>
                </c:pt>
                <c:pt idx="58850">
                  <c:v>0.20471719999999999</c:v>
                </c:pt>
                <c:pt idx="58851">
                  <c:v>0.2047168</c:v>
                </c:pt>
                <c:pt idx="58852">
                  <c:v>0.20471629999999999</c:v>
                </c:pt>
                <c:pt idx="58853">
                  <c:v>0.2047158</c:v>
                </c:pt>
                <c:pt idx="58854">
                  <c:v>0.20471529999999999</c:v>
                </c:pt>
                <c:pt idx="58855">
                  <c:v>0.2047148</c:v>
                </c:pt>
                <c:pt idx="58856">
                  <c:v>0.20471439999999999</c:v>
                </c:pt>
                <c:pt idx="58857">
                  <c:v>0.2047139</c:v>
                </c:pt>
                <c:pt idx="58858">
                  <c:v>0.20471339999999999</c:v>
                </c:pt>
                <c:pt idx="58859">
                  <c:v>0.2047129</c:v>
                </c:pt>
                <c:pt idx="58860">
                  <c:v>0.20471249999999999</c:v>
                </c:pt>
                <c:pt idx="58861">
                  <c:v>0.20471200000000001</c:v>
                </c:pt>
                <c:pt idx="58862">
                  <c:v>0.20471149999999999</c:v>
                </c:pt>
                <c:pt idx="58863">
                  <c:v>0.204711</c:v>
                </c:pt>
                <c:pt idx="58864">
                  <c:v>0.20471059999999999</c:v>
                </c:pt>
                <c:pt idx="58865">
                  <c:v>0.20471010000000001</c:v>
                </c:pt>
                <c:pt idx="58866">
                  <c:v>0.20470959999999999</c:v>
                </c:pt>
                <c:pt idx="58867">
                  <c:v>0.2047091</c:v>
                </c:pt>
                <c:pt idx="58868">
                  <c:v>0.20470869999999999</c:v>
                </c:pt>
                <c:pt idx="58869">
                  <c:v>0.20470820000000001</c:v>
                </c:pt>
                <c:pt idx="58870">
                  <c:v>0.20470769999999999</c:v>
                </c:pt>
                <c:pt idx="58871">
                  <c:v>0.20470720000000001</c:v>
                </c:pt>
                <c:pt idx="58872">
                  <c:v>0.20470669999999999</c:v>
                </c:pt>
                <c:pt idx="58873">
                  <c:v>0.20470630000000001</c:v>
                </c:pt>
                <c:pt idx="58874">
                  <c:v>0.20470579999999999</c:v>
                </c:pt>
                <c:pt idx="58875">
                  <c:v>0.20470530000000001</c:v>
                </c:pt>
                <c:pt idx="58876">
                  <c:v>0.20470479999999999</c:v>
                </c:pt>
                <c:pt idx="58877">
                  <c:v>0.20470440000000001</c:v>
                </c:pt>
                <c:pt idx="58878">
                  <c:v>0.20470389999999999</c:v>
                </c:pt>
                <c:pt idx="58879">
                  <c:v>0.20470340000000001</c:v>
                </c:pt>
                <c:pt idx="58880">
                  <c:v>0.20470289999999999</c:v>
                </c:pt>
                <c:pt idx="58881">
                  <c:v>0.20470250000000001</c:v>
                </c:pt>
                <c:pt idx="58882">
                  <c:v>0.204702</c:v>
                </c:pt>
                <c:pt idx="58883">
                  <c:v>0.20470150000000001</c:v>
                </c:pt>
                <c:pt idx="58884">
                  <c:v>0.20470099999999999</c:v>
                </c:pt>
                <c:pt idx="58885">
                  <c:v>0.20470050000000001</c:v>
                </c:pt>
                <c:pt idx="58886">
                  <c:v>0.2047001</c:v>
                </c:pt>
                <c:pt idx="58887">
                  <c:v>0.20469960000000001</c:v>
                </c:pt>
                <c:pt idx="58888">
                  <c:v>0.20469909999999999</c:v>
                </c:pt>
                <c:pt idx="58889">
                  <c:v>0.20469860000000001</c:v>
                </c:pt>
                <c:pt idx="58890">
                  <c:v>0.2046982</c:v>
                </c:pt>
                <c:pt idx="58891">
                  <c:v>0.20469770000000001</c:v>
                </c:pt>
                <c:pt idx="58892">
                  <c:v>0.2046972</c:v>
                </c:pt>
                <c:pt idx="58893">
                  <c:v>0.20469670000000001</c:v>
                </c:pt>
                <c:pt idx="58894">
                  <c:v>0.2046963</c:v>
                </c:pt>
                <c:pt idx="58895">
                  <c:v>0.20469580000000001</c:v>
                </c:pt>
                <c:pt idx="58896">
                  <c:v>0.2046953</c:v>
                </c:pt>
                <c:pt idx="58897">
                  <c:v>0.20469480000000001</c:v>
                </c:pt>
                <c:pt idx="58898">
                  <c:v>0.2046943</c:v>
                </c:pt>
                <c:pt idx="58899">
                  <c:v>0.20469390000000001</c:v>
                </c:pt>
                <c:pt idx="58900">
                  <c:v>0.2046934</c:v>
                </c:pt>
                <c:pt idx="58901">
                  <c:v>0.20469290000000001</c:v>
                </c:pt>
                <c:pt idx="58902">
                  <c:v>0.2046924</c:v>
                </c:pt>
                <c:pt idx="58903">
                  <c:v>0.20469200000000001</c:v>
                </c:pt>
                <c:pt idx="58904">
                  <c:v>0.2046915</c:v>
                </c:pt>
                <c:pt idx="58905">
                  <c:v>0.20469100000000001</c:v>
                </c:pt>
                <c:pt idx="58906">
                  <c:v>0.2046905</c:v>
                </c:pt>
                <c:pt idx="58907">
                  <c:v>0.20469010000000001</c:v>
                </c:pt>
                <c:pt idx="58908">
                  <c:v>0.2046896</c:v>
                </c:pt>
                <c:pt idx="58909">
                  <c:v>0.20468910000000001</c:v>
                </c:pt>
                <c:pt idx="58910">
                  <c:v>0.2046886</c:v>
                </c:pt>
                <c:pt idx="58911">
                  <c:v>0.20468810000000001</c:v>
                </c:pt>
                <c:pt idx="58912">
                  <c:v>0.2046877</c:v>
                </c:pt>
                <c:pt idx="58913">
                  <c:v>0.20468720000000001</c:v>
                </c:pt>
                <c:pt idx="58914">
                  <c:v>0.2046867</c:v>
                </c:pt>
                <c:pt idx="58915">
                  <c:v>0.20468620000000001</c:v>
                </c:pt>
                <c:pt idx="58916">
                  <c:v>0.2046858</c:v>
                </c:pt>
                <c:pt idx="58917">
                  <c:v>0.20468529999999999</c:v>
                </c:pt>
                <c:pt idx="58918">
                  <c:v>0.2046848</c:v>
                </c:pt>
                <c:pt idx="58919">
                  <c:v>0.20468430000000001</c:v>
                </c:pt>
                <c:pt idx="58920">
                  <c:v>0.2046839</c:v>
                </c:pt>
                <c:pt idx="58921">
                  <c:v>0.20468339999999999</c:v>
                </c:pt>
                <c:pt idx="58922">
                  <c:v>0.2046829</c:v>
                </c:pt>
                <c:pt idx="58923">
                  <c:v>0.20468239999999999</c:v>
                </c:pt>
                <c:pt idx="58924">
                  <c:v>0.2046819</c:v>
                </c:pt>
                <c:pt idx="58925">
                  <c:v>0.20468149999999999</c:v>
                </c:pt>
                <c:pt idx="58926">
                  <c:v>0.204681</c:v>
                </c:pt>
                <c:pt idx="58927">
                  <c:v>0.20468049999999999</c:v>
                </c:pt>
                <c:pt idx="58928">
                  <c:v>0.20468</c:v>
                </c:pt>
                <c:pt idx="58929">
                  <c:v>0.20467959999999999</c:v>
                </c:pt>
                <c:pt idx="58930">
                  <c:v>0.2046791</c:v>
                </c:pt>
                <c:pt idx="58931">
                  <c:v>0.20467859999999999</c:v>
                </c:pt>
                <c:pt idx="58932">
                  <c:v>0.2046781</c:v>
                </c:pt>
                <c:pt idx="58933">
                  <c:v>0.20467769999999999</c:v>
                </c:pt>
                <c:pt idx="58934">
                  <c:v>0.2046772</c:v>
                </c:pt>
                <c:pt idx="58935">
                  <c:v>0.20467669999999999</c:v>
                </c:pt>
                <c:pt idx="58936">
                  <c:v>0.2046762</c:v>
                </c:pt>
                <c:pt idx="58937">
                  <c:v>0.20467569999999999</c:v>
                </c:pt>
                <c:pt idx="58938">
                  <c:v>0.2046753</c:v>
                </c:pt>
                <c:pt idx="58939">
                  <c:v>0.20467479999999999</c:v>
                </c:pt>
                <c:pt idx="58940">
                  <c:v>0.2046743</c:v>
                </c:pt>
                <c:pt idx="58941">
                  <c:v>0.20467379999999999</c:v>
                </c:pt>
                <c:pt idx="58942">
                  <c:v>0.2046733</c:v>
                </c:pt>
                <c:pt idx="58943">
                  <c:v>0.20467279999999999</c:v>
                </c:pt>
                <c:pt idx="58944">
                  <c:v>0.2046723</c:v>
                </c:pt>
                <c:pt idx="58945">
                  <c:v>0.20467179999999999</c:v>
                </c:pt>
                <c:pt idx="58946">
                  <c:v>0.2046713</c:v>
                </c:pt>
                <c:pt idx="58947">
                  <c:v>0.20467080000000001</c:v>
                </c:pt>
                <c:pt idx="58948">
                  <c:v>0.2046704</c:v>
                </c:pt>
                <c:pt idx="58949">
                  <c:v>0.20466989999999999</c:v>
                </c:pt>
                <c:pt idx="58950">
                  <c:v>0.2046694</c:v>
                </c:pt>
                <c:pt idx="58951">
                  <c:v>0.20466889999999999</c:v>
                </c:pt>
                <c:pt idx="58952">
                  <c:v>0.2046684</c:v>
                </c:pt>
                <c:pt idx="58953">
                  <c:v>0.20466790000000001</c:v>
                </c:pt>
                <c:pt idx="58954">
                  <c:v>0.2046674</c:v>
                </c:pt>
                <c:pt idx="58955">
                  <c:v>0.20466690000000001</c:v>
                </c:pt>
                <c:pt idx="58956">
                  <c:v>0.2046664</c:v>
                </c:pt>
                <c:pt idx="58957">
                  <c:v>0.20466590000000001</c:v>
                </c:pt>
                <c:pt idx="58958">
                  <c:v>0.2046654</c:v>
                </c:pt>
                <c:pt idx="58959">
                  <c:v>0.20466490000000001</c:v>
                </c:pt>
                <c:pt idx="58960">
                  <c:v>0.2046645</c:v>
                </c:pt>
                <c:pt idx="58961">
                  <c:v>0.20466400000000001</c:v>
                </c:pt>
                <c:pt idx="58962">
                  <c:v>0.2046635</c:v>
                </c:pt>
                <c:pt idx="58963">
                  <c:v>0.20466300000000001</c:v>
                </c:pt>
                <c:pt idx="58964">
                  <c:v>0.2046625</c:v>
                </c:pt>
                <c:pt idx="58965">
                  <c:v>0.20466200000000001</c:v>
                </c:pt>
                <c:pt idx="58966">
                  <c:v>0.2046615</c:v>
                </c:pt>
                <c:pt idx="58967">
                  <c:v>0.20466100000000001</c:v>
                </c:pt>
                <c:pt idx="58968">
                  <c:v>0.2046605</c:v>
                </c:pt>
                <c:pt idx="58969">
                  <c:v>0.20466000000000001</c:v>
                </c:pt>
                <c:pt idx="58970">
                  <c:v>0.20465949999999999</c:v>
                </c:pt>
                <c:pt idx="58971">
                  <c:v>0.20465900000000001</c:v>
                </c:pt>
                <c:pt idx="58972">
                  <c:v>0.2046586</c:v>
                </c:pt>
                <c:pt idx="58973">
                  <c:v>0.20465810000000001</c:v>
                </c:pt>
                <c:pt idx="58974">
                  <c:v>0.2046576</c:v>
                </c:pt>
                <c:pt idx="58975">
                  <c:v>0.20465710000000001</c:v>
                </c:pt>
                <c:pt idx="58976">
                  <c:v>0.20465659999999999</c:v>
                </c:pt>
                <c:pt idx="58977">
                  <c:v>0.20465610000000001</c:v>
                </c:pt>
                <c:pt idx="58978">
                  <c:v>0.20465559999999999</c:v>
                </c:pt>
                <c:pt idx="58979">
                  <c:v>0.20465510000000001</c:v>
                </c:pt>
                <c:pt idx="58980">
                  <c:v>0.20465459999999999</c:v>
                </c:pt>
                <c:pt idx="58981">
                  <c:v>0.20465410000000001</c:v>
                </c:pt>
                <c:pt idx="58982">
                  <c:v>0.20465359999999999</c:v>
                </c:pt>
                <c:pt idx="58983">
                  <c:v>0.2046531</c:v>
                </c:pt>
                <c:pt idx="58984">
                  <c:v>0.20465269999999999</c:v>
                </c:pt>
                <c:pt idx="58985">
                  <c:v>0.20465220000000001</c:v>
                </c:pt>
                <c:pt idx="58986">
                  <c:v>0.20465169999999999</c:v>
                </c:pt>
                <c:pt idx="58987">
                  <c:v>0.20465120000000001</c:v>
                </c:pt>
                <c:pt idx="58988">
                  <c:v>0.20465069999999999</c:v>
                </c:pt>
                <c:pt idx="58989">
                  <c:v>0.2046502</c:v>
                </c:pt>
                <c:pt idx="58990">
                  <c:v>0.20464969999999999</c:v>
                </c:pt>
                <c:pt idx="58991">
                  <c:v>0.2046492</c:v>
                </c:pt>
                <c:pt idx="58992">
                  <c:v>0.20464869999999999</c:v>
                </c:pt>
                <c:pt idx="58993">
                  <c:v>0.2046482</c:v>
                </c:pt>
                <c:pt idx="58994">
                  <c:v>0.20464769999999999</c:v>
                </c:pt>
                <c:pt idx="58995">
                  <c:v>0.2046472</c:v>
                </c:pt>
                <c:pt idx="58996">
                  <c:v>0.20464679999999999</c:v>
                </c:pt>
                <c:pt idx="58997">
                  <c:v>0.2046463</c:v>
                </c:pt>
                <c:pt idx="58998">
                  <c:v>0.20464579999999999</c:v>
                </c:pt>
                <c:pt idx="58999">
                  <c:v>0.2046453</c:v>
                </c:pt>
                <c:pt idx="59000">
                  <c:v>0.20464479999999999</c:v>
                </c:pt>
                <c:pt idx="59001">
                  <c:v>0.2046443</c:v>
                </c:pt>
                <c:pt idx="59002">
                  <c:v>0.20464379999999999</c:v>
                </c:pt>
                <c:pt idx="59003">
                  <c:v>0.2046433</c:v>
                </c:pt>
                <c:pt idx="59004">
                  <c:v>0.20464280000000001</c:v>
                </c:pt>
                <c:pt idx="59005">
                  <c:v>0.2046423</c:v>
                </c:pt>
                <c:pt idx="59006">
                  <c:v>0.20464180000000001</c:v>
                </c:pt>
                <c:pt idx="59007">
                  <c:v>0.2046413</c:v>
                </c:pt>
                <c:pt idx="59008">
                  <c:v>0.20464089999999999</c:v>
                </c:pt>
                <c:pt idx="59009">
                  <c:v>0.2046404</c:v>
                </c:pt>
                <c:pt idx="59010">
                  <c:v>0.20463990000000001</c:v>
                </c:pt>
                <c:pt idx="59011">
                  <c:v>0.2046394</c:v>
                </c:pt>
                <c:pt idx="59012">
                  <c:v>0.20463890000000001</c:v>
                </c:pt>
                <c:pt idx="59013">
                  <c:v>0.2046384</c:v>
                </c:pt>
                <c:pt idx="59014">
                  <c:v>0.20463790000000001</c:v>
                </c:pt>
                <c:pt idx="59015">
                  <c:v>0.2046374</c:v>
                </c:pt>
                <c:pt idx="59016">
                  <c:v>0.20463690000000001</c:v>
                </c:pt>
                <c:pt idx="59017">
                  <c:v>0.2046364</c:v>
                </c:pt>
                <c:pt idx="59018">
                  <c:v>0.20463590000000001</c:v>
                </c:pt>
                <c:pt idx="59019">
                  <c:v>0.2046354</c:v>
                </c:pt>
                <c:pt idx="59020">
                  <c:v>0.20463490000000001</c:v>
                </c:pt>
                <c:pt idx="59021">
                  <c:v>0.2046345</c:v>
                </c:pt>
                <c:pt idx="59022">
                  <c:v>0.20463400000000001</c:v>
                </c:pt>
                <c:pt idx="59023">
                  <c:v>0.2046335</c:v>
                </c:pt>
                <c:pt idx="59024">
                  <c:v>0.20463300000000001</c:v>
                </c:pt>
                <c:pt idx="59025">
                  <c:v>0.20463249999999999</c:v>
                </c:pt>
                <c:pt idx="59026">
                  <c:v>0.20463200000000001</c:v>
                </c:pt>
                <c:pt idx="59027">
                  <c:v>0.20463149999999999</c:v>
                </c:pt>
                <c:pt idx="59028">
                  <c:v>0.20463100000000001</c:v>
                </c:pt>
                <c:pt idx="59029">
                  <c:v>0.20463049999999999</c:v>
                </c:pt>
                <c:pt idx="59030">
                  <c:v>0.20463000000000001</c:v>
                </c:pt>
                <c:pt idx="59031">
                  <c:v>0.20462949999999999</c:v>
                </c:pt>
                <c:pt idx="59032">
                  <c:v>0.20462900000000001</c:v>
                </c:pt>
                <c:pt idx="59033">
                  <c:v>0.20462859999999999</c:v>
                </c:pt>
                <c:pt idx="59034">
                  <c:v>0.20462810000000001</c:v>
                </c:pt>
                <c:pt idx="59035">
                  <c:v>0.20462759999999999</c:v>
                </c:pt>
                <c:pt idx="59036">
                  <c:v>0.20462710000000001</c:v>
                </c:pt>
                <c:pt idx="59037">
                  <c:v>0.20462659999999999</c:v>
                </c:pt>
                <c:pt idx="59038">
                  <c:v>0.20462610000000001</c:v>
                </c:pt>
                <c:pt idx="59039">
                  <c:v>0.20462559999999999</c:v>
                </c:pt>
                <c:pt idx="59040">
                  <c:v>0.2046251</c:v>
                </c:pt>
                <c:pt idx="59041">
                  <c:v>0.20462459999999999</c:v>
                </c:pt>
                <c:pt idx="59042">
                  <c:v>0.2046241</c:v>
                </c:pt>
                <c:pt idx="59043">
                  <c:v>0.20462359999999999</c:v>
                </c:pt>
                <c:pt idx="59044">
                  <c:v>0.2046231</c:v>
                </c:pt>
                <c:pt idx="59045">
                  <c:v>0.20462269999999999</c:v>
                </c:pt>
                <c:pt idx="59046">
                  <c:v>0.2046222</c:v>
                </c:pt>
                <c:pt idx="59047">
                  <c:v>0.20462169999999999</c:v>
                </c:pt>
                <c:pt idx="59048">
                  <c:v>0.2046212</c:v>
                </c:pt>
                <c:pt idx="59049">
                  <c:v>0.20462069999999999</c:v>
                </c:pt>
                <c:pt idx="59050">
                  <c:v>0.2046202</c:v>
                </c:pt>
                <c:pt idx="59051">
                  <c:v>0.20461969999999999</c:v>
                </c:pt>
                <c:pt idx="59052">
                  <c:v>0.2046192</c:v>
                </c:pt>
                <c:pt idx="59053">
                  <c:v>0.20461869999999999</c:v>
                </c:pt>
                <c:pt idx="59054">
                  <c:v>0.2046182</c:v>
                </c:pt>
                <c:pt idx="59055">
                  <c:v>0.20461770000000001</c:v>
                </c:pt>
                <c:pt idx="59056">
                  <c:v>0.2046172</c:v>
                </c:pt>
                <c:pt idx="59057">
                  <c:v>0.20461679999999999</c:v>
                </c:pt>
                <c:pt idx="59058">
                  <c:v>0.2046163</c:v>
                </c:pt>
                <c:pt idx="59059">
                  <c:v>0.20461579999999999</c:v>
                </c:pt>
                <c:pt idx="59060">
                  <c:v>0.2046153</c:v>
                </c:pt>
                <c:pt idx="59061">
                  <c:v>0.20461480000000001</c:v>
                </c:pt>
                <c:pt idx="59062">
                  <c:v>0.2046143</c:v>
                </c:pt>
                <c:pt idx="59063">
                  <c:v>0.20461380000000001</c:v>
                </c:pt>
                <c:pt idx="59064">
                  <c:v>0.2046133</c:v>
                </c:pt>
                <c:pt idx="59065">
                  <c:v>0.20461280000000001</c:v>
                </c:pt>
                <c:pt idx="59066">
                  <c:v>0.2046123</c:v>
                </c:pt>
                <c:pt idx="59067">
                  <c:v>0.20461180000000001</c:v>
                </c:pt>
                <c:pt idx="59068">
                  <c:v>0.2046113</c:v>
                </c:pt>
                <c:pt idx="59069">
                  <c:v>0.20461090000000001</c:v>
                </c:pt>
                <c:pt idx="59070">
                  <c:v>0.2046104</c:v>
                </c:pt>
                <c:pt idx="59071">
                  <c:v>0.20460990000000001</c:v>
                </c:pt>
                <c:pt idx="59072">
                  <c:v>0.2046094</c:v>
                </c:pt>
                <c:pt idx="59073">
                  <c:v>0.20460890000000001</c:v>
                </c:pt>
                <c:pt idx="59074">
                  <c:v>0.2046084</c:v>
                </c:pt>
                <c:pt idx="59075">
                  <c:v>0.20460790000000001</c:v>
                </c:pt>
                <c:pt idx="59076">
                  <c:v>0.2046075</c:v>
                </c:pt>
                <c:pt idx="59077">
                  <c:v>0.20460700000000001</c:v>
                </c:pt>
                <c:pt idx="59078">
                  <c:v>0.2046065</c:v>
                </c:pt>
                <c:pt idx="59079">
                  <c:v>0.20460600000000001</c:v>
                </c:pt>
                <c:pt idx="59080">
                  <c:v>0.2046055</c:v>
                </c:pt>
                <c:pt idx="59081">
                  <c:v>0.20460510000000001</c:v>
                </c:pt>
                <c:pt idx="59082">
                  <c:v>0.2046046</c:v>
                </c:pt>
                <c:pt idx="59083">
                  <c:v>0.20460410000000001</c:v>
                </c:pt>
                <c:pt idx="59084">
                  <c:v>0.2046036</c:v>
                </c:pt>
                <c:pt idx="59085">
                  <c:v>0.20460320000000001</c:v>
                </c:pt>
                <c:pt idx="59086">
                  <c:v>0.2046027</c:v>
                </c:pt>
                <c:pt idx="59087">
                  <c:v>0.20460220000000001</c:v>
                </c:pt>
                <c:pt idx="59088">
                  <c:v>0.2046017</c:v>
                </c:pt>
                <c:pt idx="59089">
                  <c:v>0.20460130000000001</c:v>
                </c:pt>
                <c:pt idx="59090">
                  <c:v>0.2046008</c:v>
                </c:pt>
                <c:pt idx="59091">
                  <c:v>0.20460030000000001</c:v>
                </c:pt>
                <c:pt idx="59092">
                  <c:v>0.2045998</c:v>
                </c:pt>
                <c:pt idx="59093">
                  <c:v>0.20459939999999999</c:v>
                </c:pt>
                <c:pt idx="59094">
                  <c:v>0.2045989</c:v>
                </c:pt>
                <c:pt idx="59095">
                  <c:v>0.20459840000000001</c:v>
                </c:pt>
                <c:pt idx="59096">
                  <c:v>0.2045979</c:v>
                </c:pt>
                <c:pt idx="59097">
                  <c:v>0.20459740000000001</c:v>
                </c:pt>
                <c:pt idx="59098">
                  <c:v>0.204597</c:v>
                </c:pt>
                <c:pt idx="59099">
                  <c:v>0.20459649999999999</c:v>
                </c:pt>
                <c:pt idx="59100">
                  <c:v>0.204596</c:v>
                </c:pt>
                <c:pt idx="59101">
                  <c:v>0.20459550000000001</c:v>
                </c:pt>
                <c:pt idx="59102">
                  <c:v>0.2045951</c:v>
                </c:pt>
                <c:pt idx="59103">
                  <c:v>0.20459459999999999</c:v>
                </c:pt>
                <c:pt idx="59104">
                  <c:v>0.2045941</c:v>
                </c:pt>
                <c:pt idx="59105">
                  <c:v>0.20459359999999999</c:v>
                </c:pt>
                <c:pt idx="59106">
                  <c:v>0.2045932</c:v>
                </c:pt>
                <c:pt idx="59107">
                  <c:v>0.20459269999999999</c:v>
                </c:pt>
                <c:pt idx="59108">
                  <c:v>0.2045922</c:v>
                </c:pt>
                <c:pt idx="59109">
                  <c:v>0.20459169999999999</c:v>
                </c:pt>
                <c:pt idx="59110">
                  <c:v>0.2045912</c:v>
                </c:pt>
                <c:pt idx="59111">
                  <c:v>0.20459079999999999</c:v>
                </c:pt>
                <c:pt idx="59112">
                  <c:v>0.2045903</c:v>
                </c:pt>
                <c:pt idx="59113">
                  <c:v>0.20458979999999999</c:v>
                </c:pt>
                <c:pt idx="59114">
                  <c:v>0.2045893</c:v>
                </c:pt>
                <c:pt idx="59115">
                  <c:v>0.20458889999999999</c:v>
                </c:pt>
                <c:pt idx="59116">
                  <c:v>0.2045884</c:v>
                </c:pt>
                <c:pt idx="59117">
                  <c:v>0.20458789999999999</c:v>
                </c:pt>
                <c:pt idx="59118">
                  <c:v>0.2045874</c:v>
                </c:pt>
                <c:pt idx="59119">
                  <c:v>0.20458699999999999</c:v>
                </c:pt>
                <c:pt idx="59120">
                  <c:v>0.2045865</c:v>
                </c:pt>
                <c:pt idx="59121">
                  <c:v>0.20458599999999999</c:v>
                </c:pt>
                <c:pt idx="59122">
                  <c:v>0.2045855</c:v>
                </c:pt>
                <c:pt idx="59123">
                  <c:v>0.20458499999999999</c:v>
                </c:pt>
                <c:pt idx="59124">
                  <c:v>0.20458460000000001</c:v>
                </c:pt>
                <c:pt idx="59125">
                  <c:v>0.20458409999999999</c:v>
                </c:pt>
                <c:pt idx="59126">
                  <c:v>0.2045836</c:v>
                </c:pt>
                <c:pt idx="59127">
                  <c:v>0.20458309999999999</c:v>
                </c:pt>
                <c:pt idx="59128">
                  <c:v>0.20458270000000001</c:v>
                </c:pt>
                <c:pt idx="59129">
                  <c:v>0.20458219999999999</c:v>
                </c:pt>
                <c:pt idx="59130">
                  <c:v>0.20458170000000001</c:v>
                </c:pt>
                <c:pt idx="59131">
                  <c:v>0.20458119999999999</c:v>
                </c:pt>
                <c:pt idx="59132">
                  <c:v>0.20458080000000001</c:v>
                </c:pt>
                <c:pt idx="59133">
                  <c:v>0.20458029999999999</c:v>
                </c:pt>
                <c:pt idx="59134">
                  <c:v>0.20457980000000001</c:v>
                </c:pt>
                <c:pt idx="59135">
                  <c:v>0.20457929999999999</c:v>
                </c:pt>
                <c:pt idx="59136">
                  <c:v>0.20457880000000001</c:v>
                </c:pt>
                <c:pt idx="59137">
                  <c:v>0.20457839999999999</c:v>
                </c:pt>
                <c:pt idx="59138">
                  <c:v>0.20457790000000001</c:v>
                </c:pt>
                <c:pt idx="59139">
                  <c:v>0.20457739999999999</c:v>
                </c:pt>
                <c:pt idx="59140">
                  <c:v>0.20457690000000001</c:v>
                </c:pt>
                <c:pt idx="59141">
                  <c:v>0.20457649999999999</c:v>
                </c:pt>
                <c:pt idx="59142">
                  <c:v>0.20457600000000001</c:v>
                </c:pt>
                <c:pt idx="59143">
                  <c:v>0.20457549999999999</c:v>
                </c:pt>
                <c:pt idx="59144">
                  <c:v>0.20457500000000001</c:v>
                </c:pt>
                <c:pt idx="59145">
                  <c:v>0.2045746</c:v>
                </c:pt>
                <c:pt idx="59146">
                  <c:v>0.20457410000000001</c:v>
                </c:pt>
                <c:pt idx="59147">
                  <c:v>0.20457359999999999</c:v>
                </c:pt>
                <c:pt idx="59148">
                  <c:v>0.20457310000000001</c:v>
                </c:pt>
                <c:pt idx="59149">
                  <c:v>0.20457259999999999</c:v>
                </c:pt>
                <c:pt idx="59150">
                  <c:v>0.20457220000000001</c:v>
                </c:pt>
                <c:pt idx="59151">
                  <c:v>0.2045717</c:v>
                </c:pt>
                <c:pt idx="59152">
                  <c:v>0.20457120000000001</c:v>
                </c:pt>
                <c:pt idx="59153">
                  <c:v>0.20457069999999999</c:v>
                </c:pt>
                <c:pt idx="59154">
                  <c:v>0.20457030000000001</c:v>
                </c:pt>
                <c:pt idx="59155">
                  <c:v>0.2045698</c:v>
                </c:pt>
                <c:pt idx="59156">
                  <c:v>0.20456930000000001</c:v>
                </c:pt>
                <c:pt idx="59157">
                  <c:v>0.2045688</c:v>
                </c:pt>
                <c:pt idx="59158">
                  <c:v>0.20456840000000001</c:v>
                </c:pt>
                <c:pt idx="59159">
                  <c:v>0.2045679</c:v>
                </c:pt>
                <c:pt idx="59160">
                  <c:v>0.20456740000000001</c:v>
                </c:pt>
                <c:pt idx="59161">
                  <c:v>0.2045669</c:v>
                </c:pt>
                <c:pt idx="59162">
                  <c:v>0.20456640000000001</c:v>
                </c:pt>
                <c:pt idx="59163">
                  <c:v>0.204566</c:v>
                </c:pt>
                <c:pt idx="59164">
                  <c:v>0.20456550000000001</c:v>
                </c:pt>
                <c:pt idx="59165">
                  <c:v>0.204565</c:v>
                </c:pt>
                <c:pt idx="59166">
                  <c:v>0.20456450000000001</c:v>
                </c:pt>
                <c:pt idx="59167">
                  <c:v>0.2045641</c:v>
                </c:pt>
                <c:pt idx="59168">
                  <c:v>0.20456360000000001</c:v>
                </c:pt>
                <c:pt idx="59169">
                  <c:v>0.2045631</c:v>
                </c:pt>
                <c:pt idx="59170">
                  <c:v>0.20456260000000001</c:v>
                </c:pt>
                <c:pt idx="59171">
                  <c:v>0.2045622</c:v>
                </c:pt>
                <c:pt idx="59172">
                  <c:v>0.20456170000000001</c:v>
                </c:pt>
                <c:pt idx="59173">
                  <c:v>0.2045612</c:v>
                </c:pt>
                <c:pt idx="59174">
                  <c:v>0.20456070000000001</c:v>
                </c:pt>
                <c:pt idx="59175">
                  <c:v>0.2045603</c:v>
                </c:pt>
                <c:pt idx="59176">
                  <c:v>0.20455980000000001</c:v>
                </c:pt>
                <c:pt idx="59177">
                  <c:v>0.2045593</c:v>
                </c:pt>
                <c:pt idx="59178">
                  <c:v>0.20455880000000001</c:v>
                </c:pt>
                <c:pt idx="59179">
                  <c:v>0.2045583</c:v>
                </c:pt>
                <c:pt idx="59180">
                  <c:v>0.20455789999999999</c:v>
                </c:pt>
                <c:pt idx="59181">
                  <c:v>0.2045574</c:v>
                </c:pt>
                <c:pt idx="59182">
                  <c:v>0.20455690000000001</c:v>
                </c:pt>
                <c:pt idx="59183">
                  <c:v>0.2045564</c:v>
                </c:pt>
                <c:pt idx="59184">
                  <c:v>0.20455599999999999</c:v>
                </c:pt>
                <c:pt idx="59185">
                  <c:v>0.2045555</c:v>
                </c:pt>
                <c:pt idx="59186">
                  <c:v>0.20455499999999999</c:v>
                </c:pt>
                <c:pt idx="59187">
                  <c:v>0.2045545</c:v>
                </c:pt>
                <c:pt idx="59188">
                  <c:v>0.20455409999999999</c:v>
                </c:pt>
                <c:pt idx="59189">
                  <c:v>0.2045536</c:v>
                </c:pt>
                <c:pt idx="59190">
                  <c:v>0.20455309999999999</c:v>
                </c:pt>
                <c:pt idx="59191">
                  <c:v>0.2045526</c:v>
                </c:pt>
                <c:pt idx="59192">
                  <c:v>0.20455209999999999</c:v>
                </c:pt>
                <c:pt idx="59193">
                  <c:v>0.2045517</c:v>
                </c:pt>
                <c:pt idx="59194">
                  <c:v>0.20455119999999999</c:v>
                </c:pt>
                <c:pt idx="59195">
                  <c:v>0.2045507</c:v>
                </c:pt>
                <c:pt idx="59196">
                  <c:v>0.20455019999999999</c:v>
                </c:pt>
                <c:pt idx="59197">
                  <c:v>0.2045498</c:v>
                </c:pt>
                <c:pt idx="59198">
                  <c:v>0.20454929999999999</c:v>
                </c:pt>
                <c:pt idx="59199">
                  <c:v>0.2045488</c:v>
                </c:pt>
                <c:pt idx="59200">
                  <c:v>0.20454829999999999</c:v>
                </c:pt>
                <c:pt idx="59201">
                  <c:v>0.2045479</c:v>
                </c:pt>
                <c:pt idx="59202">
                  <c:v>0.20454739999999999</c:v>
                </c:pt>
                <c:pt idx="59203">
                  <c:v>0.2045469</c:v>
                </c:pt>
                <c:pt idx="59204">
                  <c:v>0.20454639999999999</c:v>
                </c:pt>
                <c:pt idx="59205">
                  <c:v>0.2045459</c:v>
                </c:pt>
                <c:pt idx="59206">
                  <c:v>0.20454549999999999</c:v>
                </c:pt>
                <c:pt idx="59207">
                  <c:v>0.204545</c:v>
                </c:pt>
                <c:pt idx="59208">
                  <c:v>0.20454449999999999</c:v>
                </c:pt>
                <c:pt idx="59209">
                  <c:v>0.204544</c:v>
                </c:pt>
                <c:pt idx="59210">
                  <c:v>0.20454359999999999</c:v>
                </c:pt>
                <c:pt idx="59211">
                  <c:v>0.20454310000000001</c:v>
                </c:pt>
                <c:pt idx="59212">
                  <c:v>0.20454259999999999</c:v>
                </c:pt>
                <c:pt idx="59213">
                  <c:v>0.2045421</c:v>
                </c:pt>
                <c:pt idx="59214">
                  <c:v>0.20454169999999999</c:v>
                </c:pt>
                <c:pt idx="59215">
                  <c:v>0.20454120000000001</c:v>
                </c:pt>
                <c:pt idx="59216">
                  <c:v>0.20454069999999999</c:v>
                </c:pt>
                <c:pt idx="59217">
                  <c:v>0.20454020000000001</c:v>
                </c:pt>
                <c:pt idx="59218">
                  <c:v>0.20453969999999999</c:v>
                </c:pt>
                <c:pt idx="59219">
                  <c:v>0.20453930000000001</c:v>
                </c:pt>
                <c:pt idx="59220">
                  <c:v>0.20453879999999999</c:v>
                </c:pt>
                <c:pt idx="59221">
                  <c:v>0.20453830000000001</c:v>
                </c:pt>
                <c:pt idx="59222">
                  <c:v>0.20453779999999999</c:v>
                </c:pt>
                <c:pt idx="59223">
                  <c:v>0.20453740000000001</c:v>
                </c:pt>
                <c:pt idx="59224">
                  <c:v>0.20453689999999999</c:v>
                </c:pt>
                <c:pt idx="59225">
                  <c:v>0.20453640000000001</c:v>
                </c:pt>
                <c:pt idx="59226">
                  <c:v>0.20453589999999999</c:v>
                </c:pt>
                <c:pt idx="59227">
                  <c:v>0.20453550000000001</c:v>
                </c:pt>
                <c:pt idx="59228">
                  <c:v>0.20453499999999999</c:v>
                </c:pt>
                <c:pt idx="59229">
                  <c:v>0.20453450000000001</c:v>
                </c:pt>
                <c:pt idx="59230">
                  <c:v>0.20453399999999999</c:v>
                </c:pt>
                <c:pt idx="59231">
                  <c:v>0.20453350000000001</c:v>
                </c:pt>
                <c:pt idx="59232">
                  <c:v>0.2045331</c:v>
                </c:pt>
                <c:pt idx="59233">
                  <c:v>0.20453260000000001</c:v>
                </c:pt>
                <c:pt idx="59234">
                  <c:v>0.20453209999999999</c:v>
                </c:pt>
                <c:pt idx="59235">
                  <c:v>0.20453160000000001</c:v>
                </c:pt>
                <c:pt idx="59236">
                  <c:v>0.2045312</c:v>
                </c:pt>
                <c:pt idx="59237">
                  <c:v>0.20453070000000001</c:v>
                </c:pt>
                <c:pt idx="59238">
                  <c:v>0.2045302</c:v>
                </c:pt>
                <c:pt idx="59239">
                  <c:v>0.20452970000000001</c:v>
                </c:pt>
                <c:pt idx="59240">
                  <c:v>0.2045293</c:v>
                </c:pt>
                <c:pt idx="59241">
                  <c:v>0.20452880000000001</c:v>
                </c:pt>
                <c:pt idx="59242">
                  <c:v>0.2045283</c:v>
                </c:pt>
                <c:pt idx="59243">
                  <c:v>0.20452780000000001</c:v>
                </c:pt>
                <c:pt idx="59244">
                  <c:v>0.2045273</c:v>
                </c:pt>
                <c:pt idx="59245">
                  <c:v>0.20452690000000001</c:v>
                </c:pt>
                <c:pt idx="59246">
                  <c:v>0.2045264</c:v>
                </c:pt>
                <c:pt idx="59247">
                  <c:v>0.20452590000000001</c:v>
                </c:pt>
                <c:pt idx="59248">
                  <c:v>0.2045254</c:v>
                </c:pt>
                <c:pt idx="59249">
                  <c:v>0.20452500000000001</c:v>
                </c:pt>
                <c:pt idx="59250">
                  <c:v>0.2045245</c:v>
                </c:pt>
                <c:pt idx="59251">
                  <c:v>0.20452400000000001</c:v>
                </c:pt>
                <c:pt idx="59252">
                  <c:v>0.2045235</c:v>
                </c:pt>
                <c:pt idx="59253">
                  <c:v>0.20452310000000001</c:v>
                </c:pt>
                <c:pt idx="59254">
                  <c:v>0.2045226</c:v>
                </c:pt>
                <c:pt idx="59255">
                  <c:v>0.20452210000000001</c:v>
                </c:pt>
                <c:pt idx="59256">
                  <c:v>0.2045216</c:v>
                </c:pt>
                <c:pt idx="59257">
                  <c:v>0.20452110000000001</c:v>
                </c:pt>
                <c:pt idx="59258">
                  <c:v>0.2045207</c:v>
                </c:pt>
                <c:pt idx="59259">
                  <c:v>0.20452020000000001</c:v>
                </c:pt>
                <c:pt idx="59260">
                  <c:v>0.2045197</c:v>
                </c:pt>
                <c:pt idx="59261">
                  <c:v>0.20451920000000001</c:v>
                </c:pt>
                <c:pt idx="59262">
                  <c:v>0.2045188</c:v>
                </c:pt>
                <c:pt idx="59263">
                  <c:v>0.20451829999999999</c:v>
                </c:pt>
                <c:pt idx="59264">
                  <c:v>0.2045178</c:v>
                </c:pt>
                <c:pt idx="59265">
                  <c:v>0.20451730000000001</c:v>
                </c:pt>
                <c:pt idx="59266">
                  <c:v>0.2045169</c:v>
                </c:pt>
                <c:pt idx="59267">
                  <c:v>0.20451639999999999</c:v>
                </c:pt>
                <c:pt idx="59268">
                  <c:v>0.2045159</c:v>
                </c:pt>
                <c:pt idx="59269">
                  <c:v>0.20451540000000001</c:v>
                </c:pt>
                <c:pt idx="59270">
                  <c:v>0.204515</c:v>
                </c:pt>
                <c:pt idx="59271">
                  <c:v>0.20451449999999999</c:v>
                </c:pt>
                <c:pt idx="59272">
                  <c:v>0.204514</c:v>
                </c:pt>
                <c:pt idx="59273">
                  <c:v>0.20451349999999999</c:v>
                </c:pt>
                <c:pt idx="59274">
                  <c:v>0.204513</c:v>
                </c:pt>
                <c:pt idx="59275">
                  <c:v>0.20451259999999999</c:v>
                </c:pt>
                <c:pt idx="59276">
                  <c:v>0.2045121</c:v>
                </c:pt>
                <c:pt idx="59277">
                  <c:v>0.20451159999999999</c:v>
                </c:pt>
                <c:pt idx="59278">
                  <c:v>0.2045111</c:v>
                </c:pt>
                <c:pt idx="59279">
                  <c:v>0.20451069999999999</c:v>
                </c:pt>
                <c:pt idx="59280">
                  <c:v>0.2045102</c:v>
                </c:pt>
                <c:pt idx="59281">
                  <c:v>0.20450969999999999</c:v>
                </c:pt>
                <c:pt idx="59282">
                  <c:v>0.2045092</c:v>
                </c:pt>
                <c:pt idx="59283">
                  <c:v>0.20450879999999999</c:v>
                </c:pt>
                <c:pt idx="59284">
                  <c:v>0.2045083</c:v>
                </c:pt>
                <c:pt idx="59285">
                  <c:v>0.20450779999999999</c:v>
                </c:pt>
                <c:pt idx="59286">
                  <c:v>0.2045073</c:v>
                </c:pt>
                <c:pt idx="59287">
                  <c:v>0.20450679999999999</c:v>
                </c:pt>
                <c:pt idx="59288">
                  <c:v>0.2045064</c:v>
                </c:pt>
                <c:pt idx="59289">
                  <c:v>0.20450589999999999</c:v>
                </c:pt>
                <c:pt idx="59290">
                  <c:v>0.2045054</c:v>
                </c:pt>
                <c:pt idx="59291">
                  <c:v>0.20450489999999999</c:v>
                </c:pt>
                <c:pt idx="59292">
                  <c:v>0.20450450000000001</c:v>
                </c:pt>
                <c:pt idx="59293">
                  <c:v>0.20450399999999999</c:v>
                </c:pt>
                <c:pt idx="59294">
                  <c:v>0.2045035</c:v>
                </c:pt>
                <c:pt idx="59295">
                  <c:v>0.20450299999999999</c:v>
                </c:pt>
                <c:pt idx="59296">
                  <c:v>0.20450260000000001</c:v>
                </c:pt>
                <c:pt idx="59297">
                  <c:v>0.20450209999999999</c:v>
                </c:pt>
                <c:pt idx="59298">
                  <c:v>0.20450160000000001</c:v>
                </c:pt>
                <c:pt idx="59299">
                  <c:v>0.20450109999999999</c:v>
                </c:pt>
                <c:pt idx="59300">
                  <c:v>0.2045006</c:v>
                </c:pt>
                <c:pt idx="59301">
                  <c:v>0.20450019999999999</c:v>
                </c:pt>
                <c:pt idx="59302">
                  <c:v>0.20449970000000001</c:v>
                </c:pt>
                <c:pt idx="59303">
                  <c:v>0.20449919999999999</c:v>
                </c:pt>
                <c:pt idx="59304">
                  <c:v>0.20449870000000001</c:v>
                </c:pt>
                <c:pt idx="59305">
                  <c:v>0.20449829999999999</c:v>
                </c:pt>
                <c:pt idx="59306">
                  <c:v>0.20449780000000001</c:v>
                </c:pt>
                <c:pt idx="59307">
                  <c:v>0.20449729999999999</c:v>
                </c:pt>
                <c:pt idx="59308">
                  <c:v>0.20449680000000001</c:v>
                </c:pt>
                <c:pt idx="59309">
                  <c:v>0.20449639999999999</c:v>
                </c:pt>
                <c:pt idx="59310">
                  <c:v>0.20449590000000001</c:v>
                </c:pt>
                <c:pt idx="59311">
                  <c:v>0.20449539999999999</c:v>
                </c:pt>
                <c:pt idx="59312">
                  <c:v>0.20449490000000001</c:v>
                </c:pt>
                <c:pt idx="59313">
                  <c:v>0.20449439999999999</c:v>
                </c:pt>
                <c:pt idx="59314">
                  <c:v>0.20449400000000001</c:v>
                </c:pt>
                <c:pt idx="59315">
                  <c:v>0.20449349999999999</c:v>
                </c:pt>
                <c:pt idx="59316">
                  <c:v>0.20449300000000001</c:v>
                </c:pt>
                <c:pt idx="59317">
                  <c:v>0.20449249999999999</c:v>
                </c:pt>
                <c:pt idx="59318">
                  <c:v>0.20449210000000001</c:v>
                </c:pt>
                <c:pt idx="59319">
                  <c:v>0.2044916</c:v>
                </c:pt>
                <c:pt idx="59320">
                  <c:v>0.20449110000000001</c:v>
                </c:pt>
                <c:pt idx="59321">
                  <c:v>0.20449059999999999</c:v>
                </c:pt>
                <c:pt idx="59322">
                  <c:v>0.20449020000000001</c:v>
                </c:pt>
                <c:pt idx="59323">
                  <c:v>0.2044897</c:v>
                </c:pt>
                <c:pt idx="59324">
                  <c:v>0.20448920000000001</c:v>
                </c:pt>
                <c:pt idx="59325">
                  <c:v>0.2044887</c:v>
                </c:pt>
                <c:pt idx="59326">
                  <c:v>0.20448820000000001</c:v>
                </c:pt>
                <c:pt idx="59327">
                  <c:v>0.2044878</c:v>
                </c:pt>
                <c:pt idx="59328">
                  <c:v>0.20448730000000001</c:v>
                </c:pt>
                <c:pt idx="59329">
                  <c:v>0.2044868</c:v>
                </c:pt>
                <c:pt idx="59330">
                  <c:v>0.20448630000000001</c:v>
                </c:pt>
                <c:pt idx="59331">
                  <c:v>0.2044859</c:v>
                </c:pt>
                <c:pt idx="59332">
                  <c:v>0.20448540000000001</c:v>
                </c:pt>
                <c:pt idx="59333">
                  <c:v>0.2044849</c:v>
                </c:pt>
                <c:pt idx="59334">
                  <c:v>0.20448440000000001</c:v>
                </c:pt>
                <c:pt idx="59335">
                  <c:v>0.204484</c:v>
                </c:pt>
                <c:pt idx="59336">
                  <c:v>0.20448350000000001</c:v>
                </c:pt>
                <c:pt idx="59337">
                  <c:v>0.204483</c:v>
                </c:pt>
                <c:pt idx="59338">
                  <c:v>0.20448259999999999</c:v>
                </c:pt>
                <c:pt idx="59339">
                  <c:v>0.2044821</c:v>
                </c:pt>
                <c:pt idx="59340">
                  <c:v>0.20448169999999999</c:v>
                </c:pt>
                <c:pt idx="59341">
                  <c:v>0.2044812</c:v>
                </c:pt>
                <c:pt idx="59342">
                  <c:v>0.20448069999999999</c:v>
                </c:pt>
                <c:pt idx="59343">
                  <c:v>0.2044803</c:v>
                </c:pt>
                <c:pt idx="59344">
                  <c:v>0.20447979999999999</c:v>
                </c:pt>
                <c:pt idx="59345">
                  <c:v>0.20447940000000001</c:v>
                </c:pt>
                <c:pt idx="59346">
                  <c:v>0.20447889999999999</c:v>
                </c:pt>
                <c:pt idx="59347">
                  <c:v>0.2044784</c:v>
                </c:pt>
                <c:pt idx="59348">
                  <c:v>0.20447799999999999</c:v>
                </c:pt>
                <c:pt idx="59349">
                  <c:v>0.20447750000000001</c:v>
                </c:pt>
                <c:pt idx="59350">
                  <c:v>0.20447699999999999</c:v>
                </c:pt>
                <c:pt idx="59351">
                  <c:v>0.20447660000000001</c:v>
                </c:pt>
                <c:pt idx="59352">
                  <c:v>0.20447609999999999</c:v>
                </c:pt>
                <c:pt idx="59353">
                  <c:v>0.20447570000000001</c:v>
                </c:pt>
                <c:pt idx="59354">
                  <c:v>0.2044752</c:v>
                </c:pt>
                <c:pt idx="59355">
                  <c:v>0.20447470000000001</c:v>
                </c:pt>
                <c:pt idx="59356">
                  <c:v>0.2044743</c:v>
                </c:pt>
                <c:pt idx="59357">
                  <c:v>0.20447380000000001</c:v>
                </c:pt>
                <c:pt idx="59358">
                  <c:v>0.2044733</c:v>
                </c:pt>
                <c:pt idx="59359">
                  <c:v>0.20447290000000001</c:v>
                </c:pt>
                <c:pt idx="59360">
                  <c:v>0.2044724</c:v>
                </c:pt>
                <c:pt idx="59361">
                  <c:v>0.20447199999999999</c:v>
                </c:pt>
                <c:pt idx="59362">
                  <c:v>0.2044715</c:v>
                </c:pt>
                <c:pt idx="59363">
                  <c:v>0.20447100000000001</c:v>
                </c:pt>
                <c:pt idx="59364">
                  <c:v>0.2044706</c:v>
                </c:pt>
                <c:pt idx="59365">
                  <c:v>0.20447009999999999</c:v>
                </c:pt>
                <c:pt idx="59366">
                  <c:v>0.2044697</c:v>
                </c:pt>
                <c:pt idx="59367">
                  <c:v>0.20446919999999999</c:v>
                </c:pt>
                <c:pt idx="59368">
                  <c:v>0.2044687</c:v>
                </c:pt>
                <c:pt idx="59369">
                  <c:v>0.20446829999999999</c:v>
                </c:pt>
                <c:pt idx="59370">
                  <c:v>0.20446780000000001</c:v>
                </c:pt>
                <c:pt idx="59371">
                  <c:v>0.20446729999999999</c:v>
                </c:pt>
                <c:pt idx="59372">
                  <c:v>0.20446690000000001</c:v>
                </c:pt>
                <c:pt idx="59373">
                  <c:v>0.20446639999999999</c:v>
                </c:pt>
                <c:pt idx="59374">
                  <c:v>0.20446600000000001</c:v>
                </c:pt>
                <c:pt idx="59375">
                  <c:v>0.20446549999999999</c:v>
                </c:pt>
                <c:pt idx="59376">
                  <c:v>0.20446500000000001</c:v>
                </c:pt>
                <c:pt idx="59377">
                  <c:v>0.2044646</c:v>
                </c:pt>
                <c:pt idx="59378">
                  <c:v>0.20446410000000001</c:v>
                </c:pt>
                <c:pt idx="59379">
                  <c:v>0.2044636</c:v>
                </c:pt>
                <c:pt idx="59380">
                  <c:v>0.20446320000000001</c:v>
                </c:pt>
                <c:pt idx="59381">
                  <c:v>0.2044627</c:v>
                </c:pt>
                <c:pt idx="59382">
                  <c:v>0.20446230000000001</c:v>
                </c:pt>
                <c:pt idx="59383">
                  <c:v>0.2044618</c:v>
                </c:pt>
                <c:pt idx="59384">
                  <c:v>0.20446130000000001</c:v>
                </c:pt>
                <c:pt idx="59385">
                  <c:v>0.2044609</c:v>
                </c:pt>
                <c:pt idx="59386">
                  <c:v>0.20446039999999999</c:v>
                </c:pt>
                <c:pt idx="59387">
                  <c:v>0.20446</c:v>
                </c:pt>
                <c:pt idx="59388">
                  <c:v>0.20445949999999999</c:v>
                </c:pt>
                <c:pt idx="59389">
                  <c:v>0.204459</c:v>
                </c:pt>
                <c:pt idx="59390">
                  <c:v>0.20445859999999999</c:v>
                </c:pt>
                <c:pt idx="59391">
                  <c:v>0.2044581</c:v>
                </c:pt>
                <c:pt idx="59392">
                  <c:v>0.20445759999999999</c:v>
                </c:pt>
                <c:pt idx="59393">
                  <c:v>0.20445720000000001</c:v>
                </c:pt>
                <c:pt idx="59394">
                  <c:v>0.20445669999999999</c:v>
                </c:pt>
                <c:pt idx="59395">
                  <c:v>0.20445630000000001</c:v>
                </c:pt>
                <c:pt idx="59396">
                  <c:v>0.20445579999999999</c:v>
                </c:pt>
                <c:pt idx="59397">
                  <c:v>0.20445530000000001</c:v>
                </c:pt>
                <c:pt idx="59398">
                  <c:v>0.20445489999999999</c:v>
                </c:pt>
                <c:pt idx="59399">
                  <c:v>0.20445440000000001</c:v>
                </c:pt>
                <c:pt idx="59400">
                  <c:v>0.20445389999999999</c:v>
                </c:pt>
                <c:pt idx="59401">
                  <c:v>0.20445389999999999</c:v>
                </c:pt>
                <c:pt idx="59402">
                  <c:v>0.20445379999999999</c:v>
                </c:pt>
                <c:pt idx="59403">
                  <c:v>0.20445379999999999</c:v>
                </c:pt>
                <c:pt idx="59404">
                  <c:v>0.20445369999999999</c:v>
                </c:pt>
                <c:pt idx="59405">
                  <c:v>0.20445360000000001</c:v>
                </c:pt>
                <c:pt idx="59406">
                  <c:v>0.20445360000000001</c:v>
                </c:pt>
                <c:pt idx="59407">
                  <c:v>0.20445350000000001</c:v>
                </c:pt>
                <c:pt idx="59408">
                  <c:v>0.20445340000000001</c:v>
                </c:pt>
                <c:pt idx="59409">
                  <c:v>0.2044533</c:v>
                </c:pt>
                <c:pt idx="59410">
                  <c:v>0.2044533</c:v>
                </c:pt>
                <c:pt idx="59411">
                  <c:v>0.2044532</c:v>
                </c:pt>
                <c:pt idx="59412">
                  <c:v>0.2044531</c:v>
                </c:pt>
                <c:pt idx="59413">
                  <c:v>0.204453</c:v>
                </c:pt>
                <c:pt idx="59414">
                  <c:v>0.204453</c:v>
                </c:pt>
                <c:pt idx="59415">
                  <c:v>0.20445289999999999</c:v>
                </c:pt>
                <c:pt idx="59416">
                  <c:v>0.20445279999999999</c:v>
                </c:pt>
                <c:pt idx="59417">
                  <c:v>0.20445269999999999</c:v>
                </c:pt>
                <c:pt idx="59418">
                  <c:v>0.20445269999999999</c:v>
                </c:pt>
                <c:pt idx="59419">
                  <c:v>0.20445260000000001</c:v>
                </c:pt>
                <c:pt idx="59420">
                  <c:v>0.20445250000000001</c:v>
                </c:pt>
                <c:pt idx="59421">
                  <c:v>0.20445240000000001</c:v>
                </c:pt>
                <c:pt idx="59422">
                  <c:v>0.20445240000000001</c:v>
                </c:pt>
                <c:pt idx="59423">
                  <c:v>0.2044523</c:v>
                </c:pt>
                <c:pt idx="59424">
                  <c:v>0.2044522</c:v>
                </c:pt>
                <c:pt idx="59425">
                  <c:v>0.2044521</c:v>
                </c:pt>
                <c:pt idx="59426">
                  <c:v>0.2044521</c:v>
                </c:pt>
                <c:pt idx="59427">
                  <c:v>0.20445199999999999</c:v>
                </c:pt>
                <c:pt idx="59428">
                  <c:v>0.20445189999999999</c:v>
                </c:pt>
                <c:pt idx="59429">
                  <c:v>0.20445179999999999</c:v>
                </c:pt>
                <c:pt idx="59430">
                  <c:v>0.20445169999999999</c:v>
                </c:pt>
                <c:pt idx="59431">
                  <c:v>0.20445160000000001</c:v>
                </c:pt>
                <c:pt idx="59432">
                  <c:v>0.20445150000000001</c:v>
                </c:pt>
                <c:pt idx="59433">
                  <c:v>0.20445140000000001</c:v>
                </c:pt>
                <c:pt idx="59434">
                  <c:v>0.20445140000000001</c:v>
                </c:pt>
                <c:pt idx="59435">
                  <c:v>0.2044513</c:v>
                </c:pt>
                <c:pt idx="59436">
                  <c:v>0.2044512</c:v>
                </c:pt>
                <c:pt idx="59437">
                  <c:v>0.2044511</c:v>
                </c:pt>
                <c:pt idx="59438">
                  <c:v>0.20445099999999999</c:v>
                </c:pt>
                <c:pt idx="59439">
                  <c:v>0.20445089999999999</c:v>
                </c:pt>
                <c:pt idx="59440">
                  <c:v>0.20445079999999999</c:v>
                </c:pt>
                <c:pt idx="59441">
                  <c:v>0.20445070000000001</c:v>
                </c:pt>
                <c:pt idx="59442">
                  <c:v>0.20445060000000001</c:v>
                </c:pt>
                <c:pt idx="59443">
                  <c:v>0.20445050000000001</c:v>
                </c:pt>
                <c:pt idx="59444">
                  <c:v>0.20445050000000001</c:v>
                </c:pt>
                <c:pt idx="59445">
                  <c:v>0.2044504</c:v>
                </c:pt>
                <c:pt idx="59446">
                  <c:v>0.2044503</c:v>
                </c:pt>
                <c:pt idx="59447">
                  <c:v>0.2044502</c:v>
                </c:pt>
                <c:pt idx="59448">
                  <c:v>0.2044501</c:v>
                </c:pt>
                <c:pt idx="59449">
                  <c:v>0.20444999999999999</c:v>
                </c:pt>
                <c:pt idx="59450">
                  <c:v>0.20444989999999999</c:v>
                </c:pt>
                <c:pt idx="59451">
                  <c:v>0.20444979999999999</c:v>
                </c:pt>
                <c:pt idx="59452">
                  <c:v>0.20444970000000001</c:v>
                </c:pt>
                <c:pt idx="59453">
                  <c:v>0.20444970000000001</c:v>
                </c:pt>
                <c:pt idx="59454">
                  <c:v>0.20444960000000001</c:v>
                </c:pt>
                <c:pt idx="59455">
                  <c:v>0.20444950000000001</c:v>
                </c:pt>
                <c:pt idx="59456">
                  <c:v>0.2044494</c:v>
                </c:pt>
                <c:pt idx="59457">
                  <c:v>0.2044493</c:v>
                </c:pt>
                <c:pt idx="59458">
                  <c:v>0.2044492</c:v>
                </c:pt>
                <c:pt idx="59459">
                  <c:v>0.20444909999999999</c:v>
                </c:pt>
                <c:pt idx="59460">
                  <c:v>0.20444899999999999</c:v>
                </c:pt>
                <c:pt idx="59461">
                  <c:v>0.20444889999999999</c:v>
                </c:pt>
                <c:pt idx="59462">
                  <c:v>0.20444880000000001</c:v>
                </c:pt>
                <c:pt idx="59463">
                  <c:v>0.20444870000000001</c:v>
                </c:pt>
                <c:pt idx="59464">
                  <c:v>0.20444860000000001</c:v>
                </c:pt>
                <c:pt idx="59465">
                  <c:v>0.20444850000000001</c:v>
                </c:pt>
                <c:pt idx="59466">
                  <c:v>0.2044484</c:v>
                </c:pt>
                <c:pt idx="59467">
                  <c:v>0.2044483</c:v>
                </c:pt>
                <c:pt idx="59468">
                  <c:v>0.2044482</c:v>
                </c:pt>
                <c:pt idx="59469">
                  <c:v>0.20444809999999999</c:v>
                </c:pt>
                <c:pt idx="59470">
                  <c:v>0.20444799999999999</c:v>
                </c:pt>
                <c:pt idx="59471">
                  <c:v>0.20444789999999999</c:v>
                </c:pt>
                <c:pt idx="59472">
                  <c:v>0.20444780000000001</c:v>
                </c:pt>
                <c:pt idx="59473">
                  <c:v>0.20444770000000001</c:v>
                </c:pt>
                <c:pt idx="59474">
                  <c:v>0.20444760000000001</c:v>
                </c:pt>
                <c:pt idx="59475">
                  <c:v>0.2044475</c:v>
                </c:pt>
                <c:pt idx="59476">
                  <c:v>0.2044474</c:v>
                </c:pt>
                <c:pt idx="59477">
                  <c:v>0.2044473</c:v>
                </c:pt>
                <c:pt idx="59478">
                  <c:v>0.2044472</c:v>
                </c:pt>
                <c:pt idx="59479">
                  <c:v>0.20444699999999999</c:v>
                </c:pt>
                <c:pt idx="59480">
                  <c:v>0.20444689999999999</c:v>
                </c:pt>
                <c:pt idx="59481">
                  <c:v>0.20444680000000001</c:v>
                </c:pt>
                <c:pt idx="59482">
                  <c:v>0.20444670000000001</c:v>
                </c:pt>
                <c:pt idx="59483">
                  <c:v>0.20444660000000001</c:v>
                </c:pt>
                <c:pt idx="59484">
                  <c:v>0.2044465</c:v>
                </c:pt>
                <c:pt idx="59485">
                  <c:v>0.2044464</c:v>
                </c:pt>
                <c:pt idx="59486">
                  <c:v>0.2044463</c:v>
                </c:pt>
                <c:pt idx="59487">
                  <c:v>0.20444619999999999</c:v>
                </c:pt>
                <c:pt idx="59488">
                  <c:v>0.20444609999999999</c:v>
                </c:pt>
                <c:pt idx="59489">
                  <c:v>0.20444599999999999</c:v>
                </c:pt>
                <c:pt idx="59490">
                  <c:v>0.20444590000000001</c:v>
                </c:pt>
                <c:pt idx="59491">
                  <c:v>0.20444580000000001</c:v>
                </c:pt>
                <c:pt idx="59492">
                  <c:v>0.20444570000000001</c:v>
                </c:pt>
                <c:pt idx="59493">
                  <c:v>0.20444560000000001</c:v>
                </c:pt>
                <c:pt idx="59494">
                  <c:v>0.2044455</c:v>
                </c:pt>
                <c:pt idx="59495">
                  <c:v>0.2044454</c:v>
                </c:pt>
                <c:pt idx="59496">
                  <c:v>0.2044453</c:v>
                </c:pt>
                <c:pt idx="59497">
                  <c:v>0.20444519999999999</c:v>
                </c:pt>
                <c:pt idx="59498">
                  <c:v>0.20444509999999999</c:v>
                </c:pt>
                <c:pt idx="59499">
                  <c:v>0.20444499999999999</c:v>
                </c:pt>
                <c:pt idx="59500">
                  <c:v>0.20444490000000001</c:v>
                </c:pt>
                <c:pt idx="59501">
                  <c:v>0.20444480000000001</c:v>
                </c:pt>
                <c:pt idx="59502">
                  <c:v>0.2044446</c:v>
                </c:pt>
                <c:pt idx="59503">
                  <c:v>0.2044445</c:v>
                </c:pt>
                <c:pt idx="59504">
                  <c:v>0.2044444</c:v>
                </c:pt>
                <c:pt idx="59505">
                  <c:v>0.2044443</c:v>
                </c:pt>
                <c:pt idx="59506">
                  <c:v>0.20444419999999999</c:v>
                </c:pt>
                <c:pt idx="59507">
                  <c:v>0.20444399999999999</c:v>
                </c:pt>
                <c:pt idx="59508">
                  <c:v>0.20444390000000001</c:v>
                </c:pt>
                <c:pt idx="59509">
                  <c:v>0.20444380000000001</c:v>
                </c:pt>
                <c:pt idx="59510">
                  <c:v>0.20444370000000001</c:v>
                </c:pt>
                <c:pt idx="59511">
                  <c:v>0.2044436</c:v>
                </c:pt>
                <c:pt idx="59512">
                  <c:v>0.2044434</c:v>
                </c:pt>
                <c:pt idx="59513">
                  <c:v>0.20444329999999999</c:v>
                </c:pt>
                <c:pt idx="59514">
                  <c:v>0.20444319999999999</c:v>
                </c:pt>
                <c:pt idx="59515">
                  <c:v>0.20444309999999999</c:v>
                </c:pt>
                <c:pt idx="59516">
                  <c:v>0.20444300000000001</c:v>
                </c:pt>
                <c:pt idx="59517">
                  <c:v>0.20444280000000001</c:v>
                </c:pt>
                <c:pt idx="59518">
                  <c:v>0.2044427</c:v>
                </c:pt>
                <c:pt idx="59519">
                  <c:v>0.2044426</c:v>
                </c:pt>
                <c:pt idx="59520">
                  <c:v>0.2044425</c:v>
                </c:pt>
                <c:pt idx="59521">
                  <c:v>0.2044424</c:v>
                </c:pt>
                <c:pt idx="59522">
                  <c:v>0.20444219999999999</c:v>
                </c:pt>
                <c:pt idx="59523">
                  <c:v>0.20444209999999999</c:v>
                </c:pt>
                <c:pt idx="59524">
                  <c:v>0.20444200000000001</c:v>
                </c:pt>
                <c:pt idx="59525">
                  <c:v>0.20444190000000001</c:v>
                </c:pt>
                <c:pt idx="59526">
                  <c:v>0.20444180000000001</c:v>
                </c:pt>
                <c:pt idx="59527">
                  <c:v>0.2044417</c:v>
                </c:pt>
                <c:pt idx="59528">
                  <c:v>0.2044415</c:v>
                </c:pt>
                <c:pt idx="59529">
                  <c:v>0.2044414</c:v>
                </c:pt>
                <c:pt idx="59530">
                  <c:v>0.20444129999999999</c:v>
                </c:pt>
                <c:pt idx="59531">
                  <c:v>0.20444119999999999</c:v>
                </c:pt>
                <c:pt idx="59532">
                  <c:v>0.20444109999999999</c:v>
                </c:pt>
                <c:pt idx="59533">
                  <c:v>0.20444090000000001</c:v>
                </c:pt>
                <c:pt idx="59534">
                  <c:v>0.20444080000000001</c:v>
                </c:pt>
                <c:pt idx="59535">
                  <c:v>0.2044407</c:v>
                </c:pt>
                <c:pt idx="59536">
                  <c:v>0.2044406</c:v>
                </c:pt>
                <c:pt idx="59537">
                  <c:v>0.2044405</c:v>
                </c:pt>
                <c:pt idx="59538">
                  <c:v>0.20444029999999999</c:v>
                </c:pt>
                <c:pt idx="59539">
                  <c:v>0.20444019999999999</c:v>
                </c:pt>
                <c:pt idx="59540">
                  <c:v>0.20444010000000001</c:v>
                </c:pt>
                <c:pt idx="59541">
                  <c:v>0.20444000000000001</c:v>
                </c:pt>
                <c:pt idx="59542">
                  <c:v>0.20443990000000001</c:v>
                </c:pt>
                <c:pt idx="59543">
                  <c:v>0.2044397</c:v>
                </c:pt>
                <c:pt idx="59544">
                  <c:v>0.2044396</c:v>
                </c:pt>
                <c:pt idx="59545">
                  <c:v>0.2044395</c:v>
                </c:pt>
                <c:pt idx="59546">
                  <c:v>0.20443939999999999</c:v>
                </c:pt>
                <c:pt idx="59547">
                  <c:v>0.20443929999999999</c:v>
                </c:pt>
                <c:pt idx="59548">
                  <c:v>0.20443910000000001</c:v>
                </c:pt>
                <c:pt idx="59549">
                  <c:v>0.20443900000000001</c:v>
                </c:pt>
                <c:pt idx="59550">
                  <c:v>0.20443890000000001</c:v>
                </c:pt>
                <c:pt idx="59551">
                  <c:v>0.2044387</c:v>
                </c:pt>
                <c:pt idx="59552">
                  <c:v>0.2044386</c:v>
                </c:pt>
                <c:pt idx="59553">
                  <c:v>0.2044385</c:v>
                </c:pt>
                <c:pt idx="59554">
                  <c:v>0.20443829999999999</c:v>
                </c:pt>
                <c:pt idx="59555">
                  <c:v>0.20443819999999999</c:v>
                </c:pt>
                <c:pt idx="59556">
                  <c:v>0.20443810000000001</c:v>
                </c:pt>
                <c:pt idx="59557">
                  <c:v>0.20443790000000001</c:v>
                </c:pt>
                <c:pt idx="59558">
                  <c:v>0.2044378</c:v>
                </c:pt>
                <c:pt idx="59559">
                  <c:v>0.2044377</c:v>
                </c:pt>
                <c:pt idx="59560">
                  <c:v>0.20443749999999999</c:v>
                </c:pt>
                <c:pt idx="59561">
                  <c:v>0.20443739999999999</c:v>
                </c:pt>
                <c:pt idx="59562">
                  <c:v>0.20443729999999999</c:v>
                </c:pt>
                <c:pt idx="59563">
                  <c:v>0.20443710000000001</c:v>
                </c:pt>
                <c:pt idx="59564">
                  <c:v>0.20443700000000001</c:v>
                </c:pt>
                <c:pt idx="59565">
                  <c:v>0.2044369</c:v>
                </c:pt>
                <c:pt idx="59566">
                  <c:v>0.2044367</c:v>
                </c:pt>
                <c:pt idx="59567">
                  <c:v>0.2044366</c:v>
                </c:pt>
                <c:pt idx="59568">
                  <c:v>0.20443649999999999</c:v>
                </c:pt>
                <c:pt idx="59569">
                  <c:v>0.20443629999999999</c:v>
                </c:pt>
                <c:pt idx="59570">
                  <c:v>0.20443620000000001</c:v>
                </c:pt>
                <c:pt idx="59571">
                  <c:v>0.20443610000000001</c:v>
                </c:pt>
                <c:pt idx="59572">
                  <c:v>0.2044359</c:v>
                </c:pt>
                <c:pt idx="59573">
                  <c:v>0.2044358</c:v>
                </c:pt>
                <c:pt idx="59574">
                  <c:v>0.2044357</c:v>
                </c:pt>
                <c:pt idx="59575">
                  <c:v>0.20443549999999999</c:v>
                </c:pt>
                <c:pt idx="59576">
                  <c:v>0.20443539999999999</c:v>
                </c:pt>
                <c:pt idx="59577">
                  <c:v>0.20443529999999999</c:v>
                </c:pt>
                <c:pt idx="59578">
                  <c:v>0.20443510000000001</c:v>
                </c:pt>
                <c:pt idx="59579">
                  <c:v>0.20443500000000001</c:v>
                </c:pt>
                <c:pt idx="59580">
                  <c:v>0.2044349</c:v>
                </c:pt>
                <c:pt idx="59581">
                  <c:v>0.2044347</c:v>
                </c:pt>
                <c:pt idx="59582">
                  <c:v>0.20443459999999999</c:v>
                </c:pt>
                <c:pt idx="59583">
                  <c:v>0.20443449999999999</c:v>
                </c:pt>
                <c:pt idx="59584">
                  <c:v>0.20443430000000001</c:v>
                </c:pt>
                <c:pt idx="59585">
                  <c:v>0.20443420000000001</c:v>
                </c:pt>
                <c:pt idx="59586">
                  <c:v>0.20443410000000001</c:v>
                </c:pt>
                <c:pt idx="59587">
                  <c:v>0.2044339</c:v>
                </c:pt>
                <c:pt idx="59588">
                  <c:v>0.2044338</c:v>
                </c:pt>
                <c:pt idx="59589">
                  <c:v>0.20443359999999999</c:v>
                </c:pt>
                <c:pt idx="59590">
                  <c:v>0.20443349999999999</c:v>
                </c:pt>
                <c:pt idx="59591">
                  <c:v>0.20443339999999999</c:v>
                </c:pt>
                <c:pt idx="59592">
                  <c:v>0.20443320000000001</c:v>
                </c:pt>
                <c:pt idx="59593">
                  <c:v>0.20443310000000001</c:v>
                </c:pt>
                <c:pt idx="59594">
                  <c:v>0.204433</c:v>
                </c:pt>
                <c:pt idx="59595">
                  <c:v>0.2044328</c:v>
                </c:pt>
                <c:pt idx="59596">
                  <c:v>0.20443269999999999</c:v>
                </c:pt>
                <c:pt idx="59597">
                  <c:v>0.20443259999999999</c:v>
                </c:pt>
                <c:pt idx="59598">
                  <c:v>0.20443239999999999</c:v>
                </c:pt>
                <c:pt idx="59599">
                  <c:v>0.20443230000000001</c:v>
                </c:pt>
                <c:pt idx="59600">
                  <c:v>0.20443220000000001</c:v>
                </c:pt>
                <c:pt idx="59601">
                  <c:v>0.204432</c:v>
                </c:pt>
                <c:pt idx="59602">
                  <c:v>0.2044319</c:v>
                </c:pt>
                <c:pt idx="59603">
                  <c:v>0.20443169999999999</c:v>
                </c:pt>
                <c:pt idx="59604">
                  <c:v>0.20443159999999999</c:v>
                </c:pt>
                <c:pt idx="59605">
                  <c:v>0.20443140000000001</c:v>
                </c:pt>
                <c:pt idx="59606">
                  <c:v>0.20443130000000001</c:v>
                </c:pt>
                <c:pt idx="59607">
                  <c:v>0.2044311</c:v>
                </c:pt>
                <c:pt idx="59608">
                  <c:v>0.204431</c:v>
                </c:pt>
                <c:pt idx="59609">
                  <c:v>0.2044308</c:v>
                </c:pt>
                <c:pt idx="59610">
                  <c:v>0.20443069999999999</c:v>
                </c:pt>
                <c:pt idx="59611">
                  <c:v>0.20443049999999999</c:v>
                </c:pt>
                <c:pt idx="59612">
                  <c:v>0.20443040000000001</c:v>
                </c:pt>
                <c:pt idx="59613">
                  <c:v>0.20443020000000001</c:v>
                </c:pt>
                <c:pt idx="59614">
                  <c:v>0.2044301</c:v>
                </c:pt>
                <c:pt idx="59615">
                  <c:v>0.2044299</c:v>
                </c:pt>
                <c:pt idx="59616">
                  <c:v>0.20442979999999999</c:v>
                </c:pt>
                <c:pt idx="59617">
                  <c:v>0.20442959999999999</c:v>
                </c:pt>
                <c:pt idx="59618">
                  <c:v>0.20442949999999999</c:v>
                </c:pt>
                <c:pt idx="59619">
                  <c:v>0.20442930000000001</c:v>
                </c:pt>
                <c:pt idx="59620">
                  <c:v>0.20442920000000001</c:v>
                </c:pt>
                <c:pt idx="59621">
                  <c:v>0.204429</c:v>
                </c:pt>
                <c:pt idx="59622">
                  <c:v>0.2044289</c:v>
                </c:pt>
                <c:pt idx="59623">
                  <c:v>0.20442869999999999</c:v>
                </c:pt>
                <c:pt idx="59624">
                  <c:v>0.20442859999999999</c:v>
                </c:pt>
                <c:pt idx="59625">
                  <c:v>0.20442840000000001</c:v>
                </c:pt>
                <c:pt idx="59626">
                  <c:v>0.20442830000000001</c:v>
                </c:pt>
                <c:pt idx="59627">
                  <c:v>0.2044281</c:v>
                </c:pt>
                <c:pt idx="59628">
                  <c:v>0.204428</c:v>
                </c:pt>
                <c:pt idx="59629">
                  <c:v>0.20442779999999999</c:v>
                </c:pt>
                <c:pt idx="59630">
                  <c:v>0.20442769999999999</c:v>
                </c:pt>
                <c:pt idx="59631">
                  <c:v>0.20442750000000001</c:v>
                </c:pt>
                <c:pt idx="59632">
                  <c:v>0.20442740000000001</c:v>
                </c:pt>
                <c:pt idx="59633">
                  <c:v>0.2044272</c:v>
                </c:pt>
                <c:pt idx="59634">
                  <c:v>0.2044271</c:v>
                </c:pt>
                <c:pt idx="59635">
                  <c:v>0.20442689999999999</c:v>
                </c:pt>
                <c:pt idx="59636">
                  <c:v>0.20442679999999999</c:v>
                </c:pt>
                <c:pt idx="59637">
                  <c:v>0.20442660000000001</c:v>
                </c:pt>
                <c:pt idx="59638">
                  <c:v>0.20442650000000001</c:v>
                </c:pt>
                <c:pt idx="59639">
                  <c:v>0.20442630000000001</c:v>
                </c:pt>
                <c:pt idx="59640">
                  <c:v>0.2044262</c:v>
                </c:pt>
                <c:pt idx="59641">
                  <c:v>0.2044261</c:v>
                </c:pt>
                <c:pt idx="59642">
                  <c:v>0.20442589999999999</c:v>
                </c:pt>
                <c:pt idx="59643">
                  <c:v>0.20442579999999999</c:v>
                </c:pt>
                <c:pt idx="59644">
                  <c:v>0.20442560000000001</c:v>
                </c:pt>
                <c:pt idx="59645">
                  <c:v>0.20442550000000001</c:v>
                </c:pt>
                <c:pt idx="59646">
                  <c:v>0.2044253</c:v>
                </c:pt>
                <c:pt idx="59647">
                  <c:v>0.2044252</c:v>
                </c:pt>
                <c:pt idx="59648">
                  <c:v>0.204425</c:v>
                </c:pt>
                <c:pt idx="59649">
                  <c:v>0.20442489999999999</c:v>
                </c:pt>
                <c:pt idx="59650">
                  <c:v>0.20442469999999999</c:v>
                </c:pt>
                <c:pt idx="59651">
                  <c:v>0.20442460000000001</c:v>
                </c:pt>
                <c:pt idx="59652">
                  <c:v>0.20442440000000001</c:v>
                </c:pt>
                <c:pt idx="59653">
                  <c:v>0.2044242</c:v>
                </c:pt>
                <c:pt idx="59654">
                  <c:v>0.2044241</c:v>
                </c:pt>
                <c:pt idx="59655">
                  <c:v>0.20442389999999999</c:v>
                </c:pt>
                <c:pt idx="59656">
                  <c:v>0.20442379999999999</c:v>
                </c:pt>
                <c:pt idx="59657">
                  <c:v>0.20442360000000001</c:v>
                </c:pt>
                <c:pt idx="59658">
                  <c:v>0.20442340000000001</c:v>
                </c:pt>
                <c:pt idx="59659">
                  <c:v>0.2044233</c:v>
                </c:pt>
                <c:pt idx="59660">
                  <c:v>0.2044231</c:v>
                </c:pt>
                <c:pt idx="59661">
                  <c:v>0.20442289999999999</c:v>
                </c:pt>
                <c:pt idx="59662">
                  <c:v>0.20442279999999999</c:v>
                </c:pt>
                <c:pt idx="59663">
                  <c:v>0.20442260000000001</c:v>
                </c:pt>
                <c:pt idx="59664">
                  <c:v>0.2044224</c:v>
                </c:pt>
                <c:pt idx="59665">
                  <c:v>0.2044223</c:v>
                </c:pt>
                <c:pt idx="59666">
                  <c:v>0.2044221</c:v>
                </c:pt>
                <c:pt idx="59667">
                  <c:v>0.20442199999999999</c:v>
                </c:pt>
                <c:pt idx="59668">
                  <c:v>0.20442179999999999</c:v>
                </c:pt>
                <c:pt idx="59669">
                  <c:v>0.20442160000000001</c:v>
                </c:pt>
                <c:pt idx="59670">
                  <c:v>0.20442150000000001</c:v>
                </c:pt>
                <c:pt idx="59671">
                  <c:v>0.2044213</c:v>
                </c:pt>
                <c:pt idx="59672">
                  <c:v>0.20442109999999999</c:v>
                </c:pt>
                <c:pt idx="59673">
                  <c:v>0.20442099999999999</c:v>
                </c:pt>
                <c:pt idx="59674">
                  <c:v>0.20442080000000001</c:v>
                </c:pt>
                <c:pt idx="59675">
                  <c:v>0.20442060000000001</c:v>
                </c:pt>
                <c:pt idx="59676">
                  <c:v>0.2044205</c:v>
                </c:pt>
                <c:pt idx="59677">
                  <c:v>0.2044203</c:v>
                </c:pt>
                <c:pt idx="59678">
                  <c:v>0.20442009999999999</c:v>
                </c:pt>
                <c:pt idx="59679">
                  <c:v>0.20441999999999999</c:v>
                </c:pt>
                <c:pt idx="59680">
                  <c:v>0.20441980000000001</c:v>
                </c:pt>
                <c:pt idx="59681">
                  <c:v>0.20441970000000001</c:v>
                </c:pt>
                <c:pt idx="59682">
                  <c:v>0.2044195</c:v>
                </c:pt>
                <c:pt idx="59683">
                  <c:v>0.2044193</c:v>
                </c:pt>
                <c:pt idx="59684">
                  <c:v>0.2044192</c:v>
                </c:pt>
                <c:pt idx="59685">
                  <c:v>0.20441899999999999</c:v>
                </c:pt>
                <c:pt idx="59686">
                  <c:v>0.20441880000000001</c:v>
                </c:pt>
                <c:pt idx="59687">
                  <c:v>0.20441870000000001</c:v>
                </c:pt>
                <c:pt idx="59688">
                  <c:v>0.2044185</c:v>
                </c:pt>
                <c:pt idx="59689">
                  <c:v>0.2044183</c:v>
                </c:pt>
                <c:pt idx="59690">
                  <c:v>0.20441819999999999</c:v>
                </c:pt>
                <c:pt idx="59691">
                  <c:v>0.20441799999999999</c:v>
                </c:pt>
                <c:pt idx="59692">
                  <c:v>0.20441790000000001</c:v>
                </c:pt>
                <c:pt idx="59693">
                  <c:v>0.20441770000000001</c:v>
                </c:pt>
                <c:pt idx="59694">
                  <c:v>0.2044175</c:v>
                </c:pt>
                <c:pt idx="59695">
                  <c:v>0.2044174</c:v>
                </c:pt>
                <c:pt idx="59696">
                  <c:v>0.20441719999999999</c:v>
                </c:pt>
                <c:pt idx="59697">
                  <c:v>0.20441699999999999</c:v>
                </c:pt>
                <c:pt idx="59698">
                  <c:v>0.20441690000000001</c:v>
                </c:pt>
                <c:pt idx="59699">
                  <c:v>0.20441670000000001</c:v>
                </c:pt>
                <c:pt idx="59700">
                  <c:v>0.2044165</c:v>
                </c:pt>
                <c:pt idx="59701">
                  <c:v>0.2044164</c:v>
                </c:pt>
                <c:pt idx="59702">
                  <c:v>0.20441619999999999</c:v>
                </c:pt>
                <c:pt idx="59703">
                  <c:v>0.20441609999999999</c:v>
                </c:pt>
                <c:pt idx="59704">
                  <c:v>0.20441590000000001</c:v>
                </c:pt>
                <c:pt idx="59705">
                  <c:v>0.20441570000000001</c:v>
                </c:pt>
                <c:pt idx="59706">
                  <c:v>0.2044156</c:v>
                </c:pt>
                <c:pt idx="59707">
                  <c:v>0.2044154</c:v>
                </c:pt>
                <c:pt idx="59708">
                  <c:v>0.20441519999999999</c:v>
                </c:pt>
                <c:pt idx="59709">
                  <c:v>0.20441500000000001</c:v>
                </c:pt>
                <c:pt idx="59710">
                  <c:v>0.20441490000000001</c:v>
                </c:pt>
                <c:pt idx="59711">
                  <c:v>0.2044147</c:v>
                </c:pt>
                <c:pt idx="59712">
                  <c:v>0.2044145</c:v>
                </c:pt>
                <c:pt idx="59713">
                  <c:v>0.20441429999999999</c:v>
                </c:pt>
                <c:pt idx="59714">
                  <c:v>0.20441409999999999</c:v>
                </c:pt>
                <c:pt idx="59715">
                  <c:v>0.20441400000000001</c:v>
                </c:pt>
                <c:pt idx="59716">
                  <c:v>0.20441380000000001</c:v>
                </c:pt>
                <c:pt idx="59717">
                  <c:v>0.2044136</c:v>
                </c:pt>
                <c:pt idx="59718">
                  <c:v>0.2044134</c:v>
                </c:pt>
                <c:pt idx="59719">
                  <c:v>0.20441329999999999</c:v>
                </c:pt>
                <c:pt idx="59720">
                  <c:v>0.20441309999999999</c:v>
                </c:pt>
                <c:pt idx="59721">
                  <c:v>0.20441290000000001</c:v>
                </c:pt>
                <c:pt idx="59722">
                  <c:v>0.2044127</c:v>
                </c:pt>
                <c:pt idx="59723">
                  <c:v>0.2044125</c:v>
                </c:pt>
                <c:pt idx="59724">
                  <c:v>0.20441239999999999</c:v>
                </c:pt>
                <c:pt idx="59725">
                  <c:v>0.20441219999999999</c:v>
                </c:pt>
                <c:pt idx="59726">
                  <c:v>0.20441200000000001</c:v>
                </c:pt>
                <c:pt idx="59727">
                  <c:v>0.2044118</c:v>
                </c:pt>
                <c:pt idx="59728">
                  <c:v>0.2044116</c:v>
                </c:pt>
                <c:pt idx="59729">
                  <c:v>0.2044115</c:v>
                </c:pt>
                <c:pt idx="59730">
                  <c:v>0.20441129999999999</c:v>
                </c:pt>
                <c:pt idx="59731">
                  <c:v>0.20441110000000001</c:v>
                </c:pt>
                <c:pt idx="59732">
                  <c:v>0.20441090000000001</c:v>
                </c:pt>
                <c:pt idx="59733">
                  <c:v>0.2044107</c:v>
                </c:pt>
                <c:pt idx="59734">
                  <c:v>0.2044106</c:v>
                </c:pt>
                <c:pt idx="59735">
                  <c:v>0.20441039999999999</c:v>
                </c:pt>
                <c:pt idx="59736">
                  <c:v>0.20441019999999999</c:v>
                </c:pt>
                <c:pt idx="59737">
                  <c:v>0.20441000000000001</c:v>
                </c:pt>
                <c:pt idx="59738">
                  <c:v>0.20440990000000001</c:v>
                </c:pt>
                <c:pt idx="59739">
                  <c:v>0.2044097</c:v>
                </c:pt>
                <c:pt idx="59740">
                  <c:v>0.20440949999999999</c:v>
                </c:pt>
                <c:pt idx="59741">
                  <c:v>0.20440929999999999</c:v>
                </c:pt>
                <c:pt idx="59742">
                  <c:v>0.20440910000000001</c:v>
                </c:pt>
                <c:pt idx="59743">
                  <c:v>0.20440900000000001</c:v>
                </c:pt>
                <c:pt idx="59744">
                  <c:v>0.2044088</c:v>
                </c:pt>
                <c:pt idx="59745">
                  <c:v>0.2044086</c:v>
                </c:pt>
                <c:pt idx="59746">
                  <c:v>0.20440839999999999</c:v>
                </c:pt>
                <c:pt idx="59747">
                  <c:v>0.20440820000000001</c:v>
                </c:pt>
                <c:pt idx="59748">
                  <c:v>0.20440810000000001</c:v>
                </c:pt>
                <c:pt idx="59749">
                  <c:v>0.2044079</c:v>
                </c:pt>
                <c:pt idx="59750">
                  <c:v>0.2044077</c:v>
                </c:pt>
                <c:pt idx="59751">
                  <c:v>0.20440749999999999</c:v>
                </c:pt>
                <c:pt idx="59752">
                  <c:v>0.20440729999999999</c:v>
                </c:pt>
                <c:pt idx="59753">
                  <c:v>0.20440720000000001</c:v>
                </c:pt>
                <c:pt idx="59754">
                  <c:v>0.20440700000000001</c:v>
                </c:pt>
                <c:pt idx="59755">
                  <c:v>0.2044068</c:v>
                </c:pt>
                <c:pt idx="59756">
                  <c:v>0.20440659999999999</c:v>
                </c:pt>
                <c:pt idx="59757">
                  <c:v>0.20440649999999999</c:v>
                </c:pt>
                <c:pt idx="59758">
                  <c:v>0.20440630000000001</c:v>
                </c:pt>
                <c:pt idx="59759">
                  <c:v>0.20440610000000001</c:v>
                </c:pt>
                <c:pt idx="59760">
                  <c:v>0.2044059</c:v>
                </c:pt>
                <c:pt idx="59761">
                  <c:v>0.2044057</c:v>
                </c:pt>
                <c:pt idx="59762">
                  <c:v>0.20440559999999999</c:v>
                </c:pt>
                <c:pt idx="59763">
                  <c:v>0.20440539999999999</c:v>
                </c:pt>
                <c:pt idx="59764">
                  <c:v>0.20440520000000001</c:v>
                </c:pt>
                <c:pt idx="59765">
                  <c:v>0.204405</c:v>
                </c:pt>
                <c:pt idx="59766">
                  <c:v>0.2044048</c:v>
                </c:pt>
                <c:pt idx="59767">
                  <c:v>0.20440459999999999</c:v>
                </c:pt>
                <c:pt idx="59768">
                  <c:v>0.20440440000000001</c:v>
                </c:pt>
                <c:pt idx="59769">
                  <c:v>0.20440420000000001</c:v>
                </c:pt>
                <c:pt idx="59770">
                  <c:v>0.204404</c:v>
                </c:pt>
                <c:pt idx="59771">
                  <c:v>0.2044038</c:v>
                </c:pt>
                <c:pt idx="59772">
                  <c:v>0.20440359999999999</c:v>
                </c:pt>
                <c:pt idx="59773">
                  <c:v>0.20440340000000001</c:v>
                </c:pt>
                <c:pt idx="59774">
                  <c:v>0.20440320000000001</c:v>
                </c:pt>
                <c:pt idx="59775">
                  <c:v>0.204403</c:v>
                </c:pt>
                <c:pt idx="59776">
                  <c:v>0.2044028</c:v>
                </c:pt>
                <c:pt idx="59777">
                  <c:v>0.20440269999999999</c:v>
                </c:pt>
                <c:pt idx="59778">
                  <c:v>0.20440249999999999</c:v>
                </c:pt>
                <c:pt idx="59779">
                  <c:v>0.20440230000000001</c:v>
                </c:pt>
                <c:pt idx="59780">
                  <c:v>0.2044021</c:v>
                </c:pt>
                <c:pt idx="59781">
                  <c:v>0.2044019</c:v>
                </c:pt>
                <c:pt idx="59782">
                  <c:v>0.20440169999999999</c:v>
                </c:pt>
                <c:pt idx="59783">
                  <c:v>0.20440150000000001</c:v>
                </c:pt>
                <c:pt idx="59784">
                  <c:v>0.20440130000000001</c:v>
                </c:pt>
                <c:pt idx="59785">
                  <c:v>0.2044011</c:v>
                </c:pt>
                <c:pt idx="59786">
                  <c:v>0.2044009</c:v>
                </c:pt>
                <c:pt idx="59787">
                  <c:v>0.20440069999999999</c:v>
                </c:pt>
                <c:pt idx="59788">
                  <c:v>0.20440050000000001</c:v>
                </c:pt>
                <c:pt idx="59789">
                  <c:v>0.20440030000000001</c:v>
                </c:pt>
                <c:pt idx="59790">
                  <c:v>0.2044001</c:v>
                </c:pt>
                <c:pt idx="59791">
                  <c:v>0.2043999</c:v>
                </c:pt>
                <c:pt idx="59792">
                  <c:v>0.20439969999999999</c:v>
                </c:pt>
                <c:pt idx="59793">
                  <c:v>0.20439959999999999</c:v>
                </c:pt>
                <c:pt idx="59794">
                  <c:v>0.20439940000000001</c:v>
                </c:pt>
                <c:pt idx="59795">
                  <c:v>0.2043992</c:v>
                </c:pt>
                <c:pt idx="59796">
                  <c:v>0.204399</c:v>
                </c:pt>
                <c:pt idx="59797">
                  <c:v>0.20439879999999999</c:v>
                </c:pt>
                <c:pt idx="59798">
                  <c:v>0.20439860000000001</c:v>
                </c:pt>
                <c:pt idx="59799">
                  <c:v>0.20439840000000001</c:v>
                </c:pt>
                <c:pt idx="59800">
                  <c:v>0.2043982</c:v>
                </c:pt>
                <c:pt idx="59801">
                  <c:v>0.204398</c:v>
                </c:pt>
                <c:pt idx="59802">
                  <c:v>0.20439779999999999</c:v>
                </c:pt>
                <c:pt idx="59803">
                  <c:v>0.20439760000000001</c:v>
                </c:pt>
                <c:pt idx="59804">
                  <c:v>0.20439740000000001</c:v>
                </c:pt>
                <c:pt idx="59805">
                  <c:v>0.2043972</c:v>
                </c:pt>
                <c:pt idx="59806">
                  <c:v>0.204397</c:v>
                </c:pt>
                <c:pt idx="59807">
                  <c:v>0.20439679999999999</c:v>
                </c:pt>
                <c:pt idx="59808">
                  <c:v>0.20439669999999999</c:v>
                </c:pt>
                <c:pt idx="59809">
                  <c:v>0.20439650000000001</c:v>
                </c:pt>
                <c:pt idx="59810">
                  <c:v>0.2043963</c:v>
                </c:pt>
                <c:pt idx="59811">
                  <c:v>0.2043961</c:v>
                </c:pt>
                <c:pt idx="59812">
                  <c:v>0.20439589999999999</c:v>
                </c:pt>
                <c:pt idx="59813">
                  <c:v>0.20439570000000001</c:v>
                </c:pt>
                <c:pt idx="59814">
                  <c:v>0.20439550000000001</c:v>
                </c:pt>
                <c:pt idx="59815">
                  <c:v>0.2043953</c:v>
                </c:pt>
                <c:pt idx="59816">
                  <c:v>0.2043951</c:v>
                </c:pt>
                <c:pt idx="59817">
                  <c:v>0.20439489999999999</c:v>
                </c:pt>
                <c:pt idx="59818">
                  <c:v>0.20439470000000001</c:v>
                </c:pt>
                <c:pt idx="59819">
                  <c:v>0.20439450000000001</c:v>
                </c:pt>
                <c:pt idx="59820">
                  <c:v>0.2043943</c:v>
                </c:pt>
                <c:pt idx="59821">
                  <c:v>0.2043941</c:v>
                </c:pt>
                <c:pt idx="59822">
                  <c:v>0.20439389999999999</c:v>
                </c:pt>
                <c:pt idx="59823">
                  <c:v>0.20439370000000001</c:v>
                </c:pt>
                <c:pt idx="59824">
                  <c:v>0.2043934</c:v>
                </c:pt>
                <c:pt idx="59825">
                  <c:v>0.2043932</c:v>
                </c:pt>
                <c:pt idx="59826">
                  <c:v>0.20439299999999999</c:v>
                </c:pt>
                <c:pt idx="59827">
                  <c:v>0.20439280000000001</c:v>
                </c:pt>
                <c:pt idx="59828">
                  <c:v>0.20439260000000001</c:v>
                </c:pt>
                <c:pt idx="59829">
                  <c:v>0.2043924</c:v>
                </c:pt>
                <c:pt idx="59830">
                  <c:v>0.2043922</c:v>
                </c:pt>
                <c:pt idx="59831">
                  <c:v>0.20439199999999999</c:v>
                </c:pt>
                <c:pt idx="59832">
                  <c:v>0.20439180000000001</c:v>
                </c:pt>
                <c:pt idx="59833">
                  <c:v>0.20439160000000001</c:v>
                </c:pt>
                <c:pt idx="59834">
                  <c:v>0.2043914</c:v>
                </c:pt>
                <c:pt idx="59835">
                  <c:v>0.2043912</c:v>
                </c:pt>
                <c:pt idx="59836">
                  <c:v>0.20439089999999999</c:v>
                </c:pt>
                <c:pt idx="59837">
                  <c:v>0.20439070000000001</c:v>
                </c:pt>
                <c:pt idx="59838">
                  <c:v>0.2043905</c:v>
                </c:pt>
                <c:pt idx="59839">
                  <c:v>0.2043903</c:v>
                </c:pt>
                <c:pt idx="59840">
                  <c:v>0.20439009999999999</c:v>
                </c:pt>
                <c:pt idx="59841">
                  <c:v>0.20438990000000001</c:v>
                </c:pt>
                <c:pt idx="59842">
                  <c:v>0.20438970000000001</c:v>
                </c:pt>
                <c:pt idx="59843">
                  <c:v>0.2043895</c:v>
                </c:pt>
                <c:pt idx="59844">
                  <c:v>0.2043893</c:v>
                </c:pt>
                <c:pt idx="59845">
                  <c:v>0.20438909999999999</c:v>
                </c:pt>
                <c:pt idx="59846">
                  <c:v>0.20438890000000001</c:v>
                </c:pt>
                <c:pt idx="59847">
                  <c:v>0.2043886</c:v>
                </c:pt>
                <c:pt idx="59848">
                  <c:v>0.2043884</c:v>
                </c:pt>
                <c:pt idx="59849">
                  <c:v>0.20438819999999999</c:v>
                </c:pt>
                <c:pt idx="59850">
                  <c:v>0.20438799999999999</c:v>
                </c:pt>
                <c:pt idx="59851">
                  <c:v>0.20438780000000001</c:v>
                </c:pt>
                <c:pt idx="59852">
                  <c:v>0.2043876</c:v>
                </c:pt>
                <c:pt idx="59853">
                  <c:v>0.2043874</c:v>
                </c:pt>
                <c:pt idx="59854">
                  <c:v>0.20438719999999999</c:v>
                </c:pt>
                <c:pt idx="59855">
                  <c:v>0.20438700000000001</c:v>
                </c:pt>
                <c:pt idx="59856">
                  <c:v>0.20438680000000001</c:v>
                </c:pt>
                <c:pt idx="59857">
                  <c:v>0.2043866</c:v>
                </c:pt>
                <c:pt idx="59858">
                  <c:v>0.2043864</c:v>
                </c:pt>
                <c:pt idx="59859">
                  <c:v>0.20438609999999999</c:v>
                </c:pt>
                <c:pt idx="59860">
                  <c:v>0.20438590000000001</c:v>
                </c:pt>
                <c:pt idx="59861">
                  <c:v>0.2043857</c:v>
                </c:pt>
                <c:pt idx="59862">
                  <c:v>0.2043855</c:v>
                </c:pt>
                <c:pt idx="59863">
                  <c:v>0.20438529999999999</c:v>
                </c:pt>
                <c:pt idx="59864">
                  <c:v>0.20438509999999999</c:v>
                </c:pt>
                <c:pt idx="59865">
                  <c:v>0.20438490000000001</c:v>
                </c:pt>
                <c:pt idx="59866">
                  <c:v>0.2043847</c:v>
                </c:pt>
                <c:pt idx="59867">
                  <c:v>0.2043845</c:v>
                </c:pt>
                <c:pt idx="59868">
                  <c:v>0.20438429999999999</c:v>
                </c:pt>
                <c:pt idx="59869">
                  <c:v>0.20438410000000001</c:v>
                </c:pt>
                <c:pt idx="59870">
                  <c:v>0.20438390000000001</c:v>
                </c:pt>
                <c:pt idx="59871">
                  <c:v>0.2043836</c:v>
                </c:pt>
                <c:pt idx="59872">
                  <c:v>0.20438339999999999</c:v>
                </c:pt>
                <c:pt idx="59873">
                  <c:v>0.20438319999999999</c:v>
                </c:pt>
                <c:pt idx="59874">
                  <c:v>0.20438300000000001</c:v>
                </c:pt>
                <c:pt idx="59875">
                  <c:v>0.2043828</c:v>
                </c:pt>
                <c:pt idx="59876">
                  <c:v>0.2043826</c:v>
                </c:pt>
                <c:pt idx="59877">
                  <c:v>0.20438229999999999</c:v>
                </c:pt>
                <c:pt idx="59878">
                  <c:v>0.20438210000000001</c:v>
                </c:pt>
                <c:pt idx="59879">
                  <c:v>0.20438190000000001</c:v>
                </c:pt>
                <c:pt idx="59880">
                  <c:v>0.2043817</c:v>
                </c:pt>
                <c:pt idx="59881">
                  <c:v>0.20438139999999999</c:v>
                </c:pt>
                <c:pt idx="59882">
                  <c:v>0.20438120000000001</c:v>
                </c:pt>
                <c:pt idx="59883">
                  <c:v>0.20438100000000001</c:v>
                </c:pt>
                <c:pt idx="59884">
                  <c:v>0.2043808</c:v>
                </c:pt>
                <c:pt idx="59885">
                  <c:v>0.20438049999999999</c:v>
                </c:pt>
                <c:pt idx="59886">
                  <c:v>0.20438029999999999</c:v>
                </c:pt>
                <c:pt idx="59887">
                  <c:v>0.20438010000000001</c:v>
                </c:pt>
                <c:pt idx="59888">
                  <c:v>0.2043799</c:v>
                </c:pt>
                <c:pt idx="59889">
                  <c:v>0.20437959999999999</c:v>
                </c:pt>
                <c:pt idx="59890">
                  <c:v>0.20437939999999999</c:v>
                </c:pt>
                <c:pt idx="59891">
                  <c:v>0.20437920000000001</c:v>
                </c:pt>
                <c:pt idx="59892">
                  <c:v>0.20437900000000001</c:v>
                </c:pt>
                <c:pt idx="59893">
                  <c:v>0.2043788</c:v>
                </c:pt>
                <c:pt idx="59894">
                  <c:v>0.20437849999999999</c:v>
                </c:pt>
                <c:pt idx="59895">
                  <c:v>0.20437830000000001</c:v>
                </c:pt>
                <c:pt idx="59896">
                  <c:v>0.20437810000000001</c:v>
                </c:pt>
                <c:pt idx="59897">
                  <c:v>0.2043779</c:v>
                </c:pt>
                <c:pt idx="59898">
                  <c:v>0.20437759999999999</c:v>
                </c:pt>
                <c:pt idx="59899">
                  <c:v>0.20437739999999999</c:v>
                </c:pt>
                <c:pt idx="59900">
                  <c:v>0.20437720000000001</c:v>
                </c:pt>
                <c:pt idx="59901">
                  <c:v>0.204377</c:v>
                </c:pt>
                <c:pt idx="59902">
                  <c:v>0.20437669999999999</c:v>
                </c:pt>
                <c:pt idx="59903">
                  <c:v>0.20437649999999999</c:v>
                </c:pt>
                <c:pt idx="59904">
                  <c:v>0.20437630000000001</c:v>
                </c:pt>
                <c:pt idx="59905">
                  <c:v>0.2043761</c:v>
                </c:pt>
                <c:pt idx="59906">
                  <c:v>0.2043758</c:v>
                </c:pt>
                <c:pt idx="59907">
                  <c:v>0.20437559999999999</c:v>
                </c:pt>
                <c:pt idx="59908">
                  <c:v>0.20437540000000001</c:v>
                </c:pt>
                <c:pt idx="59909">
                  <c:v>0.20437520000000001</c:v>
                </c:pt>
                <c:pt idx="59910">
                  <c:v>0.204375</c:v>
                </c:pt>
                <c:pt idx="59911">
                  <c:v>0.20437469999999999</c:v>
                </c:pt>
                <c:pt idx="59912">
                  <c:v>0.20437449999999999</c:v>
                </c:pt>
                <c:pt idx="59913">
                  <c:v>0.20437430000000001</c:v>
                </c:pt>
                <c:pt idx="59914">
                  <c:v>0.2043741</c:v>
                </c:pt>
                <c:pt idx="59915">
                  <c:v>0.20437379999999999</c:v>
                </c:pt>
                <c:pt idx="59916">
                  <c:v>0.20437359999999999</c:v>
                </c:pt>
                <c:pt idx="59917">
                  <c:v>0.20437340000000001</c:v>
                </c:pt>
                <c:pt idx="59918">
                  <c:v>0.2043732</c:v>
                </c:pt>
                <c:pt idx="59919">
                  <c:v>0.2043729</c:v>
                </c:pt>
                <c:pt idx="59920">
                  <c:v>0.20437269999999999</c:v>
                </c:pt>
                <c:pt idx="59921">
                  <c:v>0.20437250000000001</c:v>
                </c:pt>
                <c:pt idx="59922">
                  <c:v>0.20437230000000001</c:v>
                </c:pt>
                <c:pt idx="59923">
                  <c:v>0.204372</c:v>
                </c:pt>
                <c:pt idx="59924">
                  <c:v>0.20437179999999999</c:v>
                </c:pt>
                <c:pt idx="59925">
                  <c:v>0.20437159999999999</c:v>
                </c:pt>
                <c:pt idx="59926">
                  <c:v>0.20437140000000001</c:v>
                </c:pt>
                <c:pt idx="59927">
                  <c:v>0.2043712</c:v>
                </c:pt>
                <c:pt idx="59928">
                  <c:v>0.20437089999999999</c:v>
                </c:pt>
                <c:pt idx="59929">
                  <c:v>0.20437069999999999</c:v>
                </c:pt>
                <c:pt idx="59930">
                  <c:v>0.20437040000000001</c:v>
                </c:pt>
                <c:pt idx="59931">
                  <c:v>0.2043702</c:v>
                </c:pt>
                <c:pt idx="59932">
                  <c:v>0.20437</c:v>
                </c:pt>
                <c:pt idx="59933">
                  <c:v>0.20436969999999999</c:v>
                </c:pt>
                <c:pt idx="59934">
                  <c:v>0.20436950000000001</c:v>
                </c:pt>
                <c:pt idx="59935">
                  <c:v>0.2043692</c:v>
                </c:pt>
                <c:pt idx="59936">
                  <c:v>0.204369</c:v>
                </c:pt>
                <c:pt idx="59937">
                  <c:v>0.20436879999999999</c:v>
                </c:pt>
                <c:pt idx="59938">
                  <c:v>0.20436850000000001</c:v>
                </c:pt>
                <c:pt idx="59939">
                  <c:v>0.2043683</c:v>
                </c:pt>
                <c:pt idx="59940">
                  <c:v>0.2043681</c:v>
                </c:pt>
                <c:pt idx="59941">
                  <c:v>0.20436779999999999</c:v>
                </c:pt>
                <c:pt idx="59942">
                  <c:v>0.20436760000000001</c:v>
                </c:pt>
                <c:pt idx="59943">
                  <c:v>0.2043673</c:v>
                </c:pt>
                <c:pt idx="59944">
                  <c:v>0.2043671</c:v>
                </c:pt>
                <c:pt idx="59945">
                  <c:v>0.20436689999999999</c:v>
                </c:pt>
                <c:pt idx="59946">
                  <c:v>0.20436660000000001</c:v>
                </c:pt>
                <c:pt idx="59947">
                  <c:v>0.2043664</c:v>
                </c:pt>
                <c:pt idx="59948">
                  <c:v>0.20436609999999999</c:v>
                </c:pt>
                <c:pt idx="59949">
                  <c:v>0.20436589999999999</c:v>
                </c:pt>
                <c:pt idx="59950">
                  <c:v>0.20436570000000001</c:v>
                </c:pt>
                <c:pt idx="59951">
                  <c:v>0.2043654</c:v>
                </c:pt>
                <c:pt idx="59952">
                  <c:v>0.2043652</c:v>
                </c:pt>
                <c:pt idx="59953">
                  <c:v>0.20436499999999999</c:v>
                </c:pt>
                <c:pt idx="59954">
                  <c:v>0.20436470000000001</c:v>
                </c:pt>
                <c:pt idx="59955">
                  <c:v>0.2043645</c:v>
                </c:pt>
                <c:pt idx="59956">
                  <c:v>0.2043642</c:v>
                </c:pt>
                <c:pt idx="59957">
                  <c:v>0.20436399999999999</c:v>
                </c:pt>
                <c:pt idx="59958">
                  <c:v>0.20436380000000001</c:v>
                </c:pt>
                <c:pt idx="59959">
                  <c:v>0.2043635</c:v>
                </c:pt>
                <c:pt idx="59960">
                  <c:v>0.2043633</c:v>
                </c:pt>
                <c:pt idx="59961">
                  <c:v>0.20436299999999999</c:v>
                </c:pt>
                <c:pt idx="59962">
                  <c:v>0.20436280000000001</c:v>
                </c:pt>
                <c:pt idx="59963">
                  <c:v>0.20436260000000001</c:v>
                </c:pt>
                <c:pt idx="59964">
                  <c:v>0.2043623</c:v>
                </c:pt>
                <c:pt idx="59965">
                  <c:v>0.20436209999999999</c:v>
                </c:pt>
                <c:pt idx="59966">
                  <c:v>0.20436190000000001</c:v>
                </c:pt>
                <c:pt idx="59967">
                  <c:v>0.2043616</c:v>
                </c:pt>
                <c:pt idx="59968">
                  <c:v>0.2043614</c:v>
                </c:pt>
                <c:pt idx="59969">
                  <c:v>0.20436109999999999</c:v>
                </c:pt>
                <c:pt idx="59970">
                  <c:v>0.20436090000000001</c:v>
                </c:pt>
                <c:pt idx="59971">
                  <c:v>0.20436070000000001</c:v>
                </c:pt>
                <c:pt idx="59972">
                  <c:v>0.2043604</c:v>
                </c:pt>
                <c:pt idx="59973">
                  <c:v>0.20436019999999999</c:v>
                </c:pt>
                <c:pt idx="59974">
                  <c:v>0.20435990000000001</c:v>
                </c:pt>
                <c:pt idx="59975">
                  <c:v>0.20435970000000001</c:v>
                </c:pt>
                <c:pt idx="59976">
                  <c:v>0.2043595</c:v>
                </c:pt>
                <c:pt idx="59977">
                  <c:v>0.20435919999999999</c:v>
                </c:pt>
                <c:pt idx="59978">
                  <c:v>0.20435900000000001</c:v>
                </c:pt>
                <c:pt idx="59979">
                  <c:v>0.20435880000000001</c:v>
                </c:pt>
                <c:pt idx="59980">
                  <c:v>0.2043585</c:v>
                </c:pt>
                <c:pt idx="59981">
                  <c:v>0.20435829999999999</c:v>
                </c:pt>
                <c:pt idx="59982">
                  <c:v>0.20435800000000001</c:v>
                </c:pt>
                <c:pt idx="59983">
                  <c:v>0.20435780000000001</c:v>
                </c:pt>
                <c:pt idx="59984">
                  <c:v>0.2043575</c:v>
                </c:pt>
                <c:pt idx="59985">
                  <c:v>0.20435729999999999</c:v>
                </c:pt>
                <c:pt idx="59986">
                  <c:v>0.20435700000000001</c:v>
                </c:pt>
                <c:pt idx="59987">
                  <c:v>0.20435680000000001</c:v>
                </c:pt>
                <c:pt idx="59988">
                  <c:v>0.2043565</c:v>
                </c:pt>
                <c:pt idx="59989">
                  <c:v>0.20435629999999999</c:v>
                </c:pt>
                <c:pt idx="59990">
                  <c:v>0.20435600000000001</c:v>
                </c:pt>
                <c:pt idx="59991">
                  <c:v>0.2043558</c:v>
                </c:pt>
                <c:pt idx="59992">
                  <c:v>0.2043555</c:v>
                </c:pt>
                <c:pt idx="59993">
                  <c:v>0.20435529999999999</c:v>
                </c:pt>
                <c:pt idx="59994">
                  <c:v>0.20435500000000001</c:v>
                </c:pt>
                <c:pt idx="59995">
                  <c:v>0.2043547</c:v>
                </c:pt>
                <c:pt idx="59996">
                  <c:v>0.20435449999999999</c:v>
                </c:pt>
                <c:pt idx="59997">
                  <c:v>0.20435420000000001</c:v>
                </c:pt>
                <c:pt idx="59998">
                  <c:v>0.20435400000000001</c:v>
                </c:pt>
                <c:pt idx="59999">
                  <c:v>0.2043537</c:v>
                </c:pt>
                <c:pt idx="60000">
                  <c:v>0.20435349999999999</c:v>
                </c:pt>
                <c:pt idx="60001">
                  <c:v>0.20435200000000001</c:v>
                </c:pt>
                <c:pt idx="60002">
                  <c:v>0.20435049999999999</c:v>
                </c:pt>
                <c:pt idx="60003">
                  <c:v>0.2043489</c:v>
                </c:pt>
                <c:pt idx="60004">
                  <c:v>0.20434720000000001</c:v>
                </c:pt>
                <c:pt idx="60005">
                  <c:v>0.20434559999999999</c:v>
                </c:pt>
                <c:pt idx="60006">
                  <c:v>0.20434379999999999</c:v>
                </c:pt>
                <c:pt idx="60007">
                  <c:v>0.2043421</c:v>
                </c:pt>
                <c:pt idx="60008">
                  <c:v>0.2043403</c:v>
                </c:pt>
                <c:pt idx="60009">
                  <c:v>0.20433850000000001</c:v>
                </c:pt>
                <c:pt idx="60010">
                  <c:v>0.20433670000000001</c:v>
                </c:pt>
                <c:pt idx="60011">
                  <c:v>0.20433480000000001</c:v>
                </c:pt>
                <c:pt idx="60012">
                  <c:v>0.20433290000000001</c:v>
                </c:pt>
                <c:pt idx="60013">
                  <c:v>0.20433100000000001</c:v>
                </c:pt>
                <c:pt idx="60014">
                  <c:v>0.20432910000000001</c:v>
                </c:pt>
                <c:pt idx="60015">
                  <c:v>0.20432710000000001</c:v>
                </c:pt>
                <c:pt idx="60016">
                  <c:v>0.20432510000000001</c:v>
                </c:pt>
                <c:pt idx="60017">
                  <c:v>0.20432310000000001</c:v>
                </c:pt>
                <c:pt idx="60018">
                  <c:v>0.204321</c:v>
                </c:pt>
                <c:pt idx="60019">
                  <c:v>0.2043189</c:v>
                </c:pt>
                <c:pt idx="60020">
                  <c:v>0.20431679999999999</c:v>
                </c:pt>
                <c:pt idx="60021">
                  <c:v>0.20431469999999999</c:v>
                </c:pt>
                <c:pt idx="60022">
                  <c:v>0.20431260000000001</c:v>
                </c:pt>
                <c:pt idx="60023">
                  <c:v>0.2043104</c:v>
                </c:pt>
                <c:pt idx="60024">
                  <c:v>0.2043082</c:v>
                </c:pt>
                <c:pt idx="60025">
                  <c:v>0.20430599999999999</c:v>
                </c:pt>
                <c:pt idx="60026">
                  <c:v>0.20430380000000001</c:v>
                </c:pt>
                <c:pt idx="60027">
                  <c:v>0.2043015</c:v>
                </c:pt>
                <c:pt idx="60028">
                  <c:v>0.20429919999999999</c:v>
                </c:pt>
                <c:pt idx="60029">
                  <c:v>0.2042969</c:v>
                </c:pt>
                <c:pt idx="60030">
                  <c:v>0.20429459999999999</c:v>
                </c:pt>
                <c:pt idx="60031">
                  <c:v>0.20429220000000001</c:v>
                </c:pt>
                <c:pt idx="60032">
                  <c:v>0.2042899</c:v>
                </c:pt>
                <c:pt idx="60033">
                  <c:v>0.20428750000000001</c:v>
                </c:pt>
                <c:pt idx="60034">
                  <c:v>0.2042851</c:v>
                </c:pt>
                <c:pt idx="60035">
                  <c:v>0.20428260000000001</c:v>
                </c:pt>
                <c:pt idx="60036">
                  <c:v>0.2042802</c:v>
                </c:pt>
                <c:pt idx="60037">
                  <c:v>0.20427770000000001</c:v>
                </c:pt>
                <c:pt idx="60038">
                  <c:v>0.20427519999999999</c:v>
                </c:pt>
                <c:pt idx="60039">
                  <c:v>0.2042727</c:v>
                </c:pt>
                <c:pt idx="60040">
                  <c:v>0.20427020000000001</c:v>
                </c:pt>
                <c:pt idx="60041">
                  <c:v>0.20426759999999999</c:v>
                </c:pt>
                <c:pt idx="60042">
                  <c:v>0.204265</c:v>
                </c:pt>
                <c:pt idx="60043">
                  <c:v>0.20426250000000001</c:v>
                </c:pt>
                <c:pt idx="60044">
                  <c:v>0.20425979999999999</c:v>
                </c:pt>
                <c:pt idx="60045">
                  <c:v>0.2042572</c:v>
                </c:pt>
                <c:pt idx="60046">
                  <c:v>0.20425460000000001</c:v>
                </c:pt>
                <c:pt idx="60047">
                  <c:v>0.20425189999999999</c:v>
                </c:pt>
                <c:pt idx="60048">
                  <c:v>0.20424919999999999</c:v>
                </c:pt>
                <c:pt idx="60049">
                  <c:v>0.2042465</c:v>
                </c:pt>
                <c:pt idx="60050">
                  <c:v>0.2042437</c:v>
                </c:pt>
                <c:pt idx="60051">
                  <c:v>0.20424100000000001</c:v>
                </c:pt>
                <c:pt idx="60052">
                  <c:v>0.20423820000000001</c:v>
                </c:pt>
                <c:pt idx="60053">
                  <c:v>0.20423540000000001</c:v>
                </c:pt>
                <c:pt idx="60054">
                  <c:v>0.20423259999999999</c:v>
                </c:pt>
                <c:pt idx="60055">
                  <c:v>0.20422979999999999</c:v>
                </c:pt>
                <c:pt idx="60056">
                  <c:v>0.20422689999999999</c:v>
                </c:pt>
                <c:pt idx="60057">
                  <c:v>0.20422399999999999</c:v>
                </c:pt>
                <c:pt idx="60058">
                  <c:v>0.20422109999999999</c:v>
                </c:pt>
                <c:pt idx="60059">
                  <c:v>0.20421819999999999</c:v>
                </c:pt>
                <c:pt idx="60060">
                  <c:v>0.20421529999999999</c:v>
                </c:pt>
                <c:pt idx="60061">
                  <c:v>0.20421239999999999</c:v>
                </c:pt>
                <c:pt idx="60062">
                  <c:v>0.20420940000000001</c:v>
                </c:pt>
                <c:pt idx="60063">
                  <c:v>0.20420640000000001</c:v>
                </c:pt>
                <c:pt idx="60064">
                  <c:v>0.20420340000000001</c:v>
                </c:pt>
                <c:pt idx="60065">
                  <c:v>0.2042004</c:v>
                </c:pt>
                <c:pt idx="60066">
                  <c:v>0.2041973</c:v>
                </c:pt>
                <c:pt idx="60067">
                  <c:v>0.20419419999999999</c:v>
                </c:pt>
                <c:pt idx="60068">
                  <c:v>0.20419109999999999</c:v>
                </c:pt>
                <c:pt idx="60069">
                  <c:v>0.20418800000000001</c:v>
                </c:pt>
                <c:pt idx="60070">
                  <c:v>0.2041849</c:v>
                </c:pt>
                <c:pt idx="60071">
                  <c:v>0.2041818</c:v>
                </c:pt>
                <c:pt idx="60072">
                  <c:v>0.20417859999999999</c:v>
                </c:pt>
                <c:pt idx="60073">
                  <c:v>0.20417540000000001</c:v>
                </c:pt>
                <c:pt idx="60074">
                  <c:v>0.2041722</c:v>
                </c:pt>
                <c:pt idx="60075">
                  <c:v>0.20416899999999999</c:v>
                </c:pt>
                <c:pt idx="60076">
                  <c:v>0.20416580000000001</c:v>
                </c:pt>
                <c:pt idx="60077">
                  <c:v>0.2041625</c:v>
                </c:pt>
                <c:pt idx="60078">
                  <c:v>0.20415920000000001</c:v>
                </c:pt>
                <c:pt idx="60079">
                  <c:v>0.2041559</c:v>
                </c:pt>
                <c:pt idx="60080">
                  <c:v>0.20415259999999999</c:v>
                </c:pt>
                <c:pt idx="60081">
                  <c:v>0.20414930000000001</c:v>
                </c:pt>
                <c:pt idx="60082">
                  <c:v>0.20414589999999999</c:v>
                </c:pt>
                <c:pt idx="60083">
                  <c:v>0.2041425</c:v>
                </c:pt>
                <c:pt idx="60084">
                  <c:v>0.20413909999999999</c:v>
                </c:pt>
                <c:pt idx="60085">
                  <c:v>0.2041357</c:v>
                </c:pt>
                <c:pt idx="60086">
                  <c:v>0.20413229999999999</c:v>
                </c:pt>
                <c:pt idx="60087">
                  <c:v>0.2041288</c:v>
                </c:pt>
                <c:pt idx="60088">
                  <c:v>0.20412540000000001</c:v>
                </c:pt>
                <c:pt idx="60089">
                  <c:v>0.2041219</c:v>
                </c:pt>
                <c:pt idx="60090">
                  <c:v>0.20411840000000001</c:v>
                </c:pt>
                <c:pt idx="60091">
                  <c:v>0.20411480000000001</c:v>
                </c:pt>
                <c:pt idx="60092">
                  <c:v>0.2041113</c:v>
                </c:pt>
                <c:pt idx="60093">
                  <c:v>0.2041077</c:v>
                </c:pt>
                <c:pt idx="60094">
                  <c:v>0.20410410000000001</c:v>
                </c:pt>
                <c:pt idx="60095">
                  <c:v>0.20410049999999999</c:v>
                </c:pt>
                <c:pt idx="60096">
                  <c:v>0.2040969</c:v>
                </c:pt>
                <c:pt idx="60097">
                  <c:v>0.2040932</c:v>
                </c:pt>
                <c:pt idx="60098">
                  <c:v>0.20408960000000001</c:v>
                </c:pt>
                <c:pt idx="60099">
                  <c:v>0.20408589999999999</c:v>
                </c:pt>
                <c:pt idx="60100">
                  <c:v>0.20408219999999999</c:v>
                </c:pt>
                <c:pt idx="60101">
                  <c:v>0.2040785</c:v>
                </c:pt>
                <c:pt idx="60102">
                  <c:v>0.2040747</c:v>
                </c:pt>
                <c:pt idx="60103">
                  <c:v>0.2040709</c:v>
                </c:pt>
                <c:pt idx="60104">
                  <c:v>0.2040672</c:v>
                </c:pt>
                <c:pt idx="60105">
                  <c:v>0.20406340000000001</c:v>
                </c:pt>
                <c:pt idx="60106">
                  <c:v>0.2040595</c:v>
                </c:pt>
                <c:pt idx="60107">
                  <c:v>0.20405570000000001</c:v>
                </c:pt>
                <c:pt idx="60108">
                  <c:v>0.20405180000000001</c:v>
                </c:pt>
                <c:pt idx="60109">
                  <c:v>0.20404800000000001</c:v>
                </c:pt>
                <c:pt idx="60110">
                  <c:v>0.20404410000000001</c:v>
                </c:pt>
                <c:pt idx="60111">
                  <c:v>0.2040401</c:v>
                </c:pt>
                <c:pt idx="60112">
                  <c:v>0.2040362</c:v>
                </c:pt>
                <c:pt idx="60113">
                  <c:v>0.2040322</c:v>
                </c:pt>
                <c:pt idx="60114">
                  <c:v>0.2040283</c:v>
                </c:pt>
                <c:pt idx="60115">
                  <c:v>0.20402429999999999</c:v>
                </c:pt>
                <c:pt idx="60116">
                  <c:v>0.20402020000000001</c:v>
                </c:pt>
                <c:pt idx="60117">
                  <c:v>0.20401620000000001</c:v>
                </c:pt>
                <c:pt idx="60118">
                  <c:v>0.2040122</c:v>
                </c:pt>
                <c:pt idx="60119">
                  <c:v>0.2040081</c:v>
                </c:pt>
                <c:pt idx="60120">
                  <c:v>0.20400399999999999</c:v>
                </c:pt>
                <c:pt idx="60121">
                  <c:v>0.20399990000000001</c:v>
                </c:pt>
                <c:pt idx="60122">
                  <c:v>0.2039957</c:v>
                </c:pt>
                <c:pt idx="60123">
                  <c:v>0.2039916</c:v>
                </c:pt>
                <c:pt idx="60124">
                  <c:v>0.20398740000000001</c:v>
                </c:pt>
                <c:pt idx="60125">
                  <c:v>0.2039832</c:v>
                </c:pt>
                <c:pt idx="60126">
                  <c:v>0.20397899999999999</c:v>
                </c:pt>
                <c:pt idx="60127">
                  <c:v>0.20397480000000001</c:v>
                </c:pt>
                <c:pt idx="60128">
                  <c:v>0.2039705</c:v>
                </c:pt>
                <c:pt idx="60129">
                  <c:v>0.20396619999999999</c:v>
                </c:pt>
                <c:pt idx="60130">
                  <c:v>0.203962</c:v>
                </c:pt>
                <c:pt idx="60131">
                  <c:v>0.20395759999999999</c:v>
                </c:pt>
                <c:pt idx="60132">
                  <c:v>0.2039533</c:v>
                </c:pt>
                <c:pt idx="60133">
                  <c:v>0.20394899999999999</c:v>
                </c:pt>
                <c:pt idx="60134">
                  <c:v>0.2039446</c:v>
                </c:pt>
                <c:pt idx="60135">
                  <c:v>0.20394019999999999</c:v>
                </c:pt>
                <c:pt idx="60136">
                  <c:v>0.2039358</c:v>
                </c:pt>
                <c:pt idx="60137">
                  <c:v>0.20393140000000001</c:v>
                </c:pt>
                <c:pt idx="60138">
                  <c:v>0.20392689999999999</c:v>
                </c:pt>
                <c:pt idx="60139">
                  <c:v>0.2039224</c:v>
                </c:pt>
                <c:pt idx="60140">
                  <c:v>0.20391799999999999</c:v>
                </c:pt>
                <c:pt idx="60141">
                  <c:v>0.20391339999999999</c:v>
                </c:pt>
                <c:pt idx="60142">
                  <c:v>0.2039089</c:v>
                </c:pt>
                <c:pt idx="60143">
                  <c:v>0.20390440000000001</c:v>
                </c:pt>
                <c:pt idx="60144">
                  <c:v>0.20389979999999999</c:v>
                </c:pt>
                <c:pt idx="60145">
                  <c:v>0.2038952</c:v>
                </c:pt>
                <c:pt idx="60146">
                  <c:v>0.20389060000000001</c:v>
                </c:pt>
                <c:pt idx="60147">
                  <c:v>0.20388600000000001</c:v>
                </c:pt>
                <c:pt idx="60148">
                  <c:v>0.20388129999999999</c:v>
                </c:pt>
                <c:pt idx="60149">
                  <c:v>0.20387659999999999</c:v>
                </c:pt>
                <c:pt idx="60150">
                  <c:v>0.203872</c:v>
                </c:pt>
                <c:pt idx="60151">
                  <c:v>0.2038672</c:v>
                </c:pt>
                <c:pt idx="60152">
                  <c:v>0.2038625</c:v>
                </c:pt>
                <c:pt idx="60153">
                  <c:v>0.2038577</c:v>
                </c:pt>
                <c:pt idx="60154">
                  <c:v>0.20385300000000001</c:v>
                </c:pt>
                <c:pt idx="60155">
                  <c:v>0.20384820000000001</c:v>
                </c:pt>
                <c:pt idx="60156">
                  <c:v>0.20384340000000001</c:v>
                </c:pt>
                <c:pt idx="60157">
                  <c:v>0.20383850000000001</c:v>
                </c:pt>
                <c:pt idx="60158">
                  <c:v>0.20383370000000001</c:v>
                </c:pt>
                <c:pt idx="60159">
                  <c:v>0.2038288</c:v>
                </c:pt>
                <c:pt idx="60160">
                  <c:v>0.2038239</c:v>
                </c:pt>
                <c:pt idx="60161">
                  <c:v>0.203819</c:v>
                </c:pt>
                <c:pt idx="60162">
                  <c:v>0.2038141</c:v>
                </c:pt>
                <c:pt idx="60163">
                  <c:v>0.20380909999999999</c:v>
                </c:pt>
                <c:pt idx="60164">
                  <c:v>0.20380409999999999</c:v>
                </c:pt>
                <c:pt idx="60165">
                  <c:v>0.20379910000000001</c:v>
                </c:pt>
                <c:pt idx="60166">
                  <c:v>0.20379410000000001</c:v>
                </c:pt>
                <c:pt idx="60167">
                  <c:v>0.2037891</c:v>
                </c:pt>
                <c:pt idx="60168">
                  <c:v>0.20378399999999999</c:v>
                </c:pt>
                <c:pt idx="60169">
                  <c:v>0.20377899999999999</c:v>
                </c:pt>
                <c:pt idx="60170">
                  <c:v>0.20377390000000001</c:v>
                </c:pt>
                <c:pt idx="60171">
                  <c:v>0.2037687</c:v>
                </c:pt>
                <c:pt idx="60172">
                  <c:v>0.20376359999999999</c:v>
                </c:pt>
                <c:pt idx="60173">
                  <c:v>0.20375840000000001</c:v>
                </c:pt>
                <c:pt idx="60174">
                  <c:v>0.2037532</c:v>
                </c:pt>
                <c:pt idx="60175">
                  <c:v>0.20374800000000001</c:v>
                </c:pt>
                <c:pt idx="60176">
                  <c:v>0.2037428</c:v>
                </c:pt>
                <c:pt idx="60177">
                  <c:v>0.20373759999999999</c:v>
                </c:pt>
                <c:pt idx="60178">
                  <c:v>0.20373230000000001</c:v>
                </c:pt>
                <c:pt idx="60179">
                  <c:v>0.20372699999999999</c:v>
                </c:pt>
                <c:pt idx="60180">
                  <c:v>0.20372170000000001</c:v>
                </c:pt>
                <c:pt idx="60181">
                  <c:v>0.20371639999999999</c:v>
                </c:pt>
                <c:pt idx="60182">
                  <c:v>0.203711</c:v>
                </c:pt>
                <c:pt idx="60183">
                  <c:v>0.20370569999999999</c:v>
                </c:pt>
                <c:pt idx="60184">
                  <c:v>0.2037003</c:v>
                </c:pt>
                <c:pt idx="60185">
                  <c:v>0.20369490000000001</c:v>
                </c:pt>
                <c:pt idx="60186">
                  <c:v>0.20368939999999999</c:v>
                </c:pt>
                <c:pt idx="60187">
                  <c:v>0.203684</c:v>
                </c:pt>
                <c:pt idx="60188">
                  <c:v>0.20367850000000001</c:v>
                </c:pt>
                <c:pt idx="60189">
                  <c:v>0.20367299999999999</c:v>
                </c:pt>
                <c:pt idx="60190">
                  <c:v>0.2036675</c:v>
                </c:pt>
                <c:pt idx="60191">
                  <c:v>0.20366200000000001</c:v>
                </c:pt>
                <c:pt idx="60192">
                  <c:v>0.20365639999999999</c:v>
                </c:pt>
                <c:pt idx="60193">
                  <c:v>0.20365079999999999</c:v>
                </c:pt>
                <c:pt idx="60194">
                  <c:v>0.2036452</c:v>
                </c:pt>
                <c:pt idx="60195">
                  <c:v>0.2036396</c:v>
                </c:pt>
                <c:pt idx="60196">
                  <c:v>0.20363400000000001</c:v>
                </c:pt>
                <c:pt idx="60197">
                  <c:v>0.20362830000000001</c:v>
                </c:pt>
                <c:pt idx="60198">
                  <c:v>0.20362259999999999</c:v>
                </c:pt>
                <c:pt idx="60199">
                  <c:v>0.20361689999999999</c:v>
                </c:pt>
                <c:pt idx="60200">
                  <c:v>0.20361119999999999</c:v>
                </c:pt>
                <c:pt idx="60201">
                  <c:v>0.20360539999999999</c:v>
                </c:pt>
                <c:pt idx="60202">
                  <c:v>0.20359969999999999</c:v>
                </c:pt>
                <c:pt idx="60203">
                  <c:v>0.20359389999999999</c:v>
                </c:pt>
                <c:pt idx="60204">
                  <c:v>0.20358809999999999</c:v>
                </c:pt>
                <c:pt idx="60205">
                  <c:v>0.20358219999999999</c:v>
                </c:pt>
                <c:pt idx="60206">
                  <c:v>0.20357639999999999</c:v>
                </c:pt>
                <c:pt idx="60207">
                  <c:v>0.20357049999999999</c:v>
                </c:pt>
                <c:pt idx="60208">
                  <c:v>0.20356460000000001</c:v>
                </c:pt>
                <c:pt idx="60209">
                  <c:v>0.20355870000000001</c:v>
                </c:pt>
                <c:pt idx="60210">
                  <c:v>0.2035527</c:v>
                </c:pt>
                <c:pt idx="60211">
                  <c:v>0.2035468</c:v>
                </c:pt>
                <c:pt idx="60212">
                  <c:v>0.20354079999999999</c:v>
                </c:pt>
                <c:pt idx="60213">
                  <c:v>0.20353479999999999</c:v>
                </c:pt>
                <c:pt idx="60214">
                  <c:v>0.20352870000000001</c:v>
                </c:pt>
                <c:pt idx="60215">
                  <c:v>0.2035227</c:v>
                </c:pt>
                <c:pt idx="60216">
                  <c:v>0.20351659999999999</c:v>
                </c:pt>
                <c:pt idx="60217">
                  <c:v>0.20351050000000001</c:v>
                </c:pt>
                <c:pt idx="60218">
                  <c:v>0.2035044</c:v>
                </c:pt>
                <c:pt idx="60219">
                  <c:v>0.20349829999999999</c:v>
                </c:pt>
                <c:pt idx="60220">
                  <c:v>0.20349210000000001</c:v>
                </c:pt>
                <c:pt idx="60221">
                  <c:v>0.2034859</c:v>
                </c:pt>
                <c:pt idx="60222">
                  <c:v>0.20347970000000001</c:v>
                </c:pt>
                <c:pt idx="60223">
                  <c:v>0.2034735</c:v>
                </c:pt>
                <c:pt idx="60224">
                  <c:v>0.20346719999999999</c:v>
                </c:pt>
                <c:pt idx="60225">
                  <c:v>0.203461</c:v>
                </c:pt>
                <c:pt idx="60226">
                  <c:v>0.20345469999999999</c:v>
                </c:pt>
                <c:pt idx="60227">
                  <c:v>0.2034484</c:v>
                </c:pt>
                <c:pt idx="60228">
                  <c:v>0.20344200000000001</c:v>
                </c:pt>
                <c:pt idx="60229">
                  <c:v>0.2034357</c:v>
                </c:pt>
                <c:pt idx="60230">
                  <c:v>0.20342930000000001</c:v>
                </c:pt>
                <c:pt idx="60231">
                  <c:v>0.20342289999999999</c:v>
                </c:pt>
                <c:pt idx="60232">
                  <c:v>0.2034165</c:v>
                </c:pt>
                <c:pt idx="60233">
                  <c:v>0.20341000000000001</c:v>
                </c:pt>
                <c:pt idx="60234">
                  <c:v>0.20340349999999999</c:v>
                </c:pt>
                <c:pt idx="60235">
                  <c:v>0.2033971</c:v>
                </c:pt>
                <c:pt idx="60236">
                  <c:v>0.2033905</c:v>
                </c:pt>
                <c:pt idx="60237">
                  <c:v>0.20338400000000001</c:v>
                </c:pt>
                <c:pt idx="60238">
                  <c:v>0.20337740000000001</c:v>
                </c:pt>
                <c:pt idx="60239">
                  <c:v>0.20337089999999999</c:v>
                </c:pt>
                <c:pt idx="60240">
                  <c:v>0.2033643</c:v>
                </c:pt>
                <c:pt idx="60241">
                  <c:v>0.2033576</c:v>
                </c:pt>
                <c:pt idx="60242">
                  <c:v>0.203351</c:v>
                </c:pt>
                <c:pt idx="60243">
                  <c:v>0.20334430000000001</c:v>
                </c:pt>
                <c:pt idx="60244">
                  <c:v>0.20333760000000001</c:v>
                </c:pt>
                <c:pt idx="60245">
                  <c:v>0.20333090000000001</c:v>
                </c:pt>
                <c:pt idx="60246">
                  <c:v>0.20332420000000001</c:v>
                </c:pt>
                <c:pt idx="60247">
                  <c:v>0.20331740000000001</c:v>
                </c:pt>
                <c:pt idx="60248">
                  <c:v>0.20331060000000001</c:v>
                </c:pt>
                <c:pt idx="60249">
                  <c:v>0.20330380000000001</c:v>
                </c:pt>
                <c:pt idx="60250">
                  <c:v>0.20329700000000001</c:v>
                </c:pt>
                <c:pt idx="60251">
                  <c:v>0.2032901</c:v>
                </c:pt>
                <c:pt idx="60252">
                  <c:v>0.2032832</c:v>
                </c:pt>
                <c:pt idx="60253">
                  <c:v>0.20327629999999999</c:v>
                </c:pt>
                <c:pt idx="60254">
                  <c:v>0.20326939999999999</c:v>
                </c:pt>
                <c:pt idx="60255">
                  <c:v>0.20326250000000001</c:v>
                </c:pt>
                <c:pt idx="60256">
                  <c:v>0.20325550000000001</c:v>
                </c:pt>
                <c:pt idx="60257">
                  <c:v>0.2032485</c:v>
                </c:pt>
                <c:pt idx="60258">
                  <c:v>0.20324149999999999</c:v>
                </c:pt>
                <c:pt idx="60259">
                  <c:v>0.20323440000000001</c:v>
                </c:pt>
                <c:pt idx="60260">
                  <c:v>0.2032274</c:v>
                </c:pt>
                <c:pt idx="60261">
                  <c:v>0.20322029999999999</c:v>
                </c:pt>
                <c:pt idx="60262">
                  <c:v>0.20321320000000001</c:v>
                </c:pt>
                <c:pt idx="60263">
                  <c:v>0.2032061</c:v>
                </c:pt>
                <c:pt idx="60264">
                  <c:v>0.20319889999999999</c:v>
                </c:pt>
                <c:pt idx="60265">
                  <c:v>0.2031917</c:v>
                </c:pt>
                <c:pt idx="60266">
                  <c:v>0.20318449999999999</c:v>
                </c:pt>
                <c:pt idx="60267">
                  <c:v>0.20317730000000001</c:v>
                </c:pt>
                <c:pt idx="60268">
                  <c:v>0.20317009999999999</c:v>
                </c:pt>
                <c:pt idx="60269">
                  <c:v>0.2031628</c:v>
                </c:pt>
                <c:pt idx="60270">
                  <c:v>0.20315549999999999</c:v>
                </c:pt>
                <c:pt idx="60271">
                  <c:v>0.2031482</c:v>
                </c:pt>
                <c:pt idx="60272">
                  <c:v>0.20314080000000001</c:v>
                </c:pt>
                <c:pt idx="60273">
                  <c:v>0.20313349999999999</c:v>
                </c:pt>
                <c:pt idx="60274">
                  <c:v>0.2031261</c:v>
                </c:pt>
                <c:pt idx="60275">
                  <c:v>0.20311870000000001</c:v>
                </c:pt>
                <c:pt idx="60276">
                  <c:v>0.20311119999999999</c:v>
                </c:pt>
                <c:pt idx="60277">
                  <c:v>0.2031038</c:v>
                </c:pt>
                <c:pt idx="60278">
                  <c:v>0.20309630000000001</c:v>
                </c:pt>
                <c:pt idx="60279">
                  <c:v>0.20308880000000001</c:v>
                </c:pt>
                <c:pt idx="60280">
                  <c:v>0.20308129999999999</c:v>
                </c:pt>
                <c:pt idx="60281">
                  <c:v>0.2030737</c:v>
                </c:pt>
                <c:pt idx="60282">
                  <c:v>0.2030661</c:v>
                </c:pt>
                <c:pt idx="60283">
                  <c:v>0.2030585</c:v>
                </c:pt>
                <c:pt idx="60284">
                  <c:v>0.20305090000000001</c:v>
                </c:pt>
                <c:pt idx="60285">
                  <c:v>0.20304320000000001</c:v>
                </c:pt>
                <c:pt idx="60286">
                  <c:v>0.20303560000000001</c:v>
                </c:pt>
                <c:pt idx="60287">
                  <c:v>0.20302790000000001</c:v>
                </c:pt>
                <c:pt idx="60288">
                  <c:v>0.20302010000000001</c:v>
                </c:pt>
                <c:pt idx="60289">
                  <c:v>0.20301240000000001</c:v>
                </c:pt>
                <c:pt idx="60290">
                  <c:v>0.20300460000000001</c:v>
                </c:pt>
                <c:pt idx="60291">
                  <c:v>0.20299680000000001</c:v>
                </c:pt>
                <c:pt idx="60292">
                  <c:v>0.202989</c:v>
                </c:pt>
                <c:pt idx="60293">
                  <c:v>0.2029812</c:v>
                </c:pt>
                <c:pt idx="60294">
                  <c:v>0.2029733</c:v>
                </c:pt>
                <c:pt idx="60295">
                  <c:v>0.20296539999999999</c:v>
                </c:pt>
                <c:pt idx="60296">
                  <c:v>0.20295750000000001</c:v>
                </c:pt>
                <c:pt idx="60297">
                  <c:v>0.20294960000000001</c:v>
                </c:pt>
                <c:pt idx="60298">
                  <c:v>0.2029416</c:v>
                </c:pt>
                <c:pt idx="60299">
                  <c:v>0.20293359999999999</c:v>
                </c:pt>
                <c:pt idx="60300">
                  <c:v>0.20292560000000001</c:v>
                </c:pt>
                <c:pt idx="60301">
                  <c:v>0.2029175</c:v>
                </c:pt>
                <c:pt idx="60302">
                  <c:v>0.20290949999999999</c:v>
                </c:pt>
                <c:pt idx="60303">
                  <c:v>0.20290140000000001</c:v>
                </c:pt>
                <c:pt idx="60304">
                  <c:v>0.2028933</c:v>
                </c:pt>
                <c:pt idx="60305">
                  <c:v>0.20288519999999999</c:v>
                </c:pt>
                <c:pt idx="60306">
                  <c:v>0.202877</c:v>
                </c:pt>
                <c:pt idx="60307">
                  <c:v>0.20286879999999999</c:v>
                </c:pt>
                <c:pt idx="60308">
                  <c:v>0.2028606</c:v>
                </c:pt>
                <c:pt idx="60309">
                  <c:v>0.20285239999999999</c:v>
                </c:pt>
                <c:pt idx="60310">
                  <c:v>0.2028441</c:v>
                </c:pt>
                <c:pt idx="60311">
                  <c:v>0.20283580000000001</c:v>
                </c:pt>
                <c:pt idx="60312">
                  <c:v>0.20282749999999999</c:v>
                </c:pt>
                <c:pt idx="60313">
                  <c:v>0.20281920000000001</c:v>
                </c:pt>
                <c:pt idx="60314">
                  <c:v>0.20281080000000001</c:v>
                </c:pt>
                <c:pt idx="60315">
                  <c:v>0.20280239999999999</c:v>
                </c:pt>
                <c:pt idx="60316">
                  <c:v>0.202794</c:v>
                </c:pt>
                <c:pt idx="60317">
                  <c:v>0.20278560000000001</c:v>
                </c:pt>
                <c:pt idx="60318">
                  <c:v>0.20277709999999999</c:v>
                </c:pt>
                <c:pt idx="60319">
                  <c:v>0.20276859999999999</c:v>
                </c:pt>
                <c:pt idx="60320">
                  <c:v>0.2027601</c:v>
                </c:pt>
                <c:pt idx="60321">
                  <c:v>0.2027516</c:v>
                </c:pt>
                <c:pt idx="60322">
                  <c:v>0.20274300000000001</c:v>
                </c:pt>
                <c:pt idx="60323">
                  <c:v>0.20273450000000001</c:v>
                </c:pt>
                <c:pt idx="60324">
                  <c:v>0.20272580000000001</c:v>
                </c:pt>
                <c:pt idx="60325">
                  <c:v>0.20271719999999999</c:v>
                </c:pt>
                <c:pt idx="60326">
                  <c:v>0.20270850000000001</c:v>
                </c:pt>
                <c:pt idx="60327">
                  <c:v>0.20269989999999999</c:v>
                </c:pt>
                <c:pt idx="60328">
                  <c:v>0.20269110000000001</c:v>
                </c:pt>
                <c:pt idx="60329">
                  <c:v>0.20268240000000001</c:v>
                </c:pt>
                <c:pt idx="60330">
                  <c:v>0.20267360000000001</c:v>
                </c:pt>
                <c:pt idx="60331">
                  <c:v>0.20266490000000001</c:v>
                </c:pt>
                <c:pt idx="60332">
                  <c:v>0.202656</c:v>
                </c:pt>
                <c:pt idx="60333">
                  <c:v>0.2026472</c:v>
                </c:pt>
                <c:pt idx="60334">
                  <c:v>0.20263829999999999</c:v>
                </c:pt>
                <c:pt idx="60335">
                  <c:v>0.20262939999999999</c:v>
                </c:pt>
                <c:pt idx="60336">
                  <c:v>0.20262050000000001</c:v>
                </c:pt>
                <c:pt idx="60337">
                  <c:v>0.2026116</c:v>
                </c:pt>
                <c:pt idx="60338">
                  <c:v>0.20260259999999999</c:v>
                </c:pt>
                <c:pt idx="60339">
                  <c:v>0.20259360000000001</c:v>
                </c:pt>
                <c:pt idx="60340">
                  <c:v>0.2025846</c:v>
                </c:pt>
                <c:pt idx="60341">
                  <c:v>0.20257559999999999</c:v>
                </c:pt>
                <c:pt idx="60342">
                  <c:v>0.20256650000000001</c:v>
                </c:pt>
                <c:pt idx="60343">
                  <c:v>0.2025574</c:v>
                </c:pt>
                <c:pt idx="60344">
                  <c:v>0.20254829999999999</c:v>
                </c:pt>
                <c:pt idx="60345">
                  <c:v>0.2025391</c:v>
                </c:pt>
                <c:pt idx="60346">
                  <c:v>0.20252999999999999</c:v>
                </c:pt>
                <c:pt idx="60347">
                  <c:v>0.2025208</c:v>
                </c:pt>
                <c:pt idx="60348">
                  <c:v>0.20251150000000001</c:v>
                </c:pt>
                <c:pt idx="60349">
                  <c:v>0.2025023</c:v>
                </c:pt>
                <c:pt idx="60350">
                  <c:v>0.20249300000000001</c:v>
                </c:pt>
                <c:pt idx="60351">
                  <c:v>0.20248369999999999</c:v>
                </c:pt>
                <c:pt idx="60352">
                  <c:v>0.2024744</c:v>
                </c:pt>
                <c:pt idx="60353">
                  <c:v>0.20246500000000001</c:v>
                </c:pt>
                <c:pt idx="60354">
                  <c:v>0.20245560000000001</c:v>
                </c:pt>
                <c:pt idx="60355">
                  <c:v>0.20244619999999999</c:v>
                </c:pt>
                <c:pt idx="60356">
                  <c:v>0.2024368</c:v>
                </c:pt>
                <c:pt idx="60357">
                  <c:v>0.2024273</c:v>
                </c:pt>
                <c:pt idx="60358">
                  <c:v>0.20241780000000001</c:v>
                </c:pt>
                <c:pt idx="60359">
                  <c:v>0.20240830000000001</c:v>
                </c:pt>
                <c:pt idx="60360">
                  <c:v>0.20239879999999999</c:v>
                </c:pt>
                <c:pt idx="60361">
                  <c:v>0.20238919999999999</c:v>
                </c:pt>
                <c:pt idx="60362">
                  <c:v>0.20237959999999999</c:v>
                </c:pt>
                <c:pt idx="60363">
                  <c:v>0.20236999999999999</c:v>
                </c:pt>
                <c:pt idx="60364">
                  <c:v>0.2023604</c:v>
                </c:pt>
                <c:pt idx="60365">
                  <c:v>0.20235069999999999</c:v>
                </c:pt>
                <c:pt idx="60366">
                  <c:v>0.20234099999999999</c:v>
                </c:pt>
                <c:pt idx="60367">
                  <c:v>0.20233129999999999</c:v>
                </c:pt>
                <c:pt idx="60368">
                  <c:v>0.20232149999999999</c:v>
                </c:pt>
                <c:pt idx="60369">
                  <c:v>0.20231180000000001</c:v>
                </c:pt>
                <c:pt idx="60370">
                  <c:v>0.20230190000000001</c:v>
                </c:pt>
                <c:pt idx="60371">
                  <c:v>0.2022921</c:v>
                </c:pt>
                <c:pt idx="60372">
                  <c:v>0.2022822</c:v>
                </c:pt>
                <c:pt idx="60373">
                  <c:v>0.20227239999999999</c:v>
                </c:pt>
                <c:pt idx="60374">
                  <c:v>0.20226250000000001</c:v>
                </c:pt>
                <c:pt idx="60375">
                  <c:v>0.2022525</c:v>
                </c:pt>
                <c:pt idx="60376">
                  <c:v>0.20224259999999999</c:v>
                </c:pt>
                <c:pt idx="60377">
                  <c:v>0.20223260000000001</c:v>
                </c:pt>
                <c:pt idx="60378">
                  <c:v>0.2022225</c:v>
                </c:pt>
                <c:pt idx="60379">
                  <c:v>0.20221249999999999</c:v>
                </c:pt>
                <c:pt idx="60380">
                  <c:v>0.2022024</c:v>
                </c:pt>
                <c:pt idx="60381">
                  <c:v>0.20219229999999999</c:v>
                </c:pt>
                <c:pt idx="60382">
                  <c:v>0.20218220000000001</c:v>
                </c:pt>
                <c:pt idx="60383">
                  <c:v>0.20217199999999999</c:v>
                </c:pt>
                <c:pt idx="60384">
                  <c:v>0.20216190000000001</c:v>
                </c:pt>
                <c:pt idx="60385">
                  <c:v>0.20215169999999999</c:v>
                </c:pt>
                <c:pt idx="60386">
                  <c:v>0.2021414</c:v>
                </c:pt>
                <c:pt idx="60387">
                  <c:v>0.20213120000000001</c:v>
                </c:pt>
                <c:pt idx="60388">
                  <c:v>0.20212089999999999</c:v>
                </c:pt>
                <c:pt idx="60389">
                  <c:v>0.2021105</c:v>
                </c:pt>
                <c:pt idx="60390">
                  <c:v>0.20210020000000001</c:v>
                </c:pt>
                <c:pt idx="60391">
                  <c:v>0.20208979999999999</c:v>
                </c:pt>
                <c:pt idx="60392">
                  <c:v>0.20207939999999999</c:v>
                </c:pt>
                <c:pt idx="60393">
                  <c:v>0.202069</c:v>
                </c:pt>
                <c:pt idx="60394">
                  <c:v>0.2020585</c:v>
                </c:pt>
                <c:pt idx="60395">
                  <c:v>0.20204810000000001</c:v>
                </c:pt>
                <c:pt idx="60396">
                  <c:v>0.20203760000000001</c:v>
                </c:pt>
                <c:pt idx="60397">
                  <c:v>0.20202700000000001</c:v>
                </c:pt>
                <c:pt idx="60398">
                  <c:v>0.20201649999999999</c:v>
                </c:pt>
                <c:pt idx="60399">
                  <c:v>0.20200589999999999</c:v>
                </c:pt>
                <c:pt idx="60400">
                  <c:v>0.20199520000000001</c:v>
                </c:pt>
                <c:pt idx="60401">
                  <c:v>0.20198459999999999</c:v>
                </c:pt>
                <c:pt idx="60402">
                  <c:v>0.20197390000000001</c:v>
                </c:pt>
                <c:pt idx="60403">
                  <c:v>0.20196320000000001</c:v>
                </c:pt>
                <c:pt idx="60404">
                  <c:v>0.20195250000000001</c:v>
                </c:pt>
                <c:pt idx="60405">
                  <c:v>0.2019417</c:v>
                </c:pt>
                <c:pt idx="60406">
                  <c:v>0.2019309</c:v>
                </c:pt>
                <c:pt idx="60407">
                  <c:v>0.20192009999999999</c:v>
                </c:pt>
                <c:pt idx="60408">
                  <c:v>0.20190930000000001</c:v>
                </c:pt>
                <c:pt idx="60409">
                  <c:v>0.20189840000000001</c:v>
                </c:pt>
                <c:pt idx="60410">
                  <c:v>0.2018875</c:v>
                </c:pt>
                <c:pt idx="60411">
                  <c:v>0.20187659999999999</c:v>
                </c:pt>
                <c:pt idx="60412">
                  <c:v>0.20186570000000001</c:v>
                </c:pt>
                <c:pt idx="60413">
                  <c:v>0.2018547</c:v>
                </c:pt>
                <c:pt idx="60414">
                  <c:v>0.20184369999999999</c:v>
                </c:pt>
                <c:pt idx="60415">
                  <c:v>0.2018326</c:v>
                </c:pt>
                <c:pt idx="60416">
                  <c:v>0.20182159999999999</c:v>
                </c:pt>
                <c:pt idx="60417">
                  <c:v>0.2018105</c:v>
                </c:pt>
                <c:pt idx="60418">
                  <c:v>0.20179929999999999</c:v>
                </c:pt>
                <c:pt idx="60419">
                  <c:v>0.2017882</c:v>
                </c:pt>
                <c:pt idx="60420">
                  <c:v>0.20177700000000001</c:v>
                </c:pt>
                <c:pt idx="60421">
                  <c:v>0.2017658</c:v>
                </c:pt>
                <c:pt idx="60422">
                  <c:v>0.20175460000000001</c:v>
                </c:pt>
                <c:pt idx="60423">
                  <c:v>0.20174329999999999</c:v>
                </c:pt>
                <c:pt idx="60424">
                  <c:v>0.20173199999999999</c:v>
                </c:pt>
                <c:pt idx="60425">
                  <c:v>0.2017207</c:v>
                </c:pt>
                <c:pt idx="60426">
                  <c:v>0.20170940000000001</c:v>
                </c:pt>
                <c:pt idx="60427">
                  <c:v>0.20169799999999999</c:v>
                </c:pt>
                <c:pt idx="60428">
                  <c:v>0.20168659999999999</c:v>
                </c:pt>
                <c:pt idx="60429">
                  <c:v>0.2016752</c:v>
                </c:pt>
                <c:pt idx="60430">
                  <c:v>0.2016637</c:v>
                </c:pt>
                <c:pt idx="60431">
                  <c:v>0.2016522</c:v>
                </c:pt>
                <c:pt idx="60432">
                  <c:v>0.20164070000000001</c:v>
                </c:pt>
                <c:pt idx="60433">
                  <c:v>0.20162910000000001</c:v>
                </c:pt>
                <c:pt idx="60434">
                  <c:v>0.20161760000000001</c:v>
                </c:pt>
                <c:pt idx="60435">
                  <c:v>0.20160600000000001</c:v>
                </c:pt>
                <c:pt idx="60436">
                  <c:v>0.2015943</c:v>
                </c:pt>
                <c:pt idx="60437">
                  <c:v>0.2015827</c:v>
                </c:pt>
                <c:pt idx="60438">
                  <c:v>0.201571</c:v>
                </c:pt>
                <c:pt idx="60439">
                  <c:v>0.2015593</c:v>
                </c:pt>
                <c:pt idx="60440">
                  <c:v>0.20154749999999999</c:v>
                </c:pt>
                <c:pt idx="60441">
                  <c:v>0.20153579999999999</c:v>
                </c:pt>
                <c:pt idx="60442">
                  <c:v>0.20152400000000001</c:v>
                </c:pt>
                <c:pt idx="60443">
                  <c:v>0.2015121</c:v>
                </c:pt>
                <c:pt idx="60444">
                  <c:v>0.20150029999999999</c:v>
                </c:pt>
                <c:pt idx="60445">
                  <c:v>0.20148840000000001</c:v>
                </c:pt>
                <c:pt idx="60446">
                  <c:v>0.2014765</c:v>
                </c:pt>
                <c:pt idx="60447">
                  <c:v>0.20146449999999999</c:v>
                </c:pt>
                <c:pt idx="60448">
                  <c:v>0.20145250000000001</c:v>
                </c:pt>
                <c:pt idx="60449">
                  <c:v>0.20144049999999999</c:v>
                </c:pt>
                <c:pt idx="60450">
                  <c:v>0.20142850000000001</c:v>
                </c:pt>
                <c:pt idx="60451">
                  <c:v>0.2014164</c:v>
                </c:pt>
                <c:pt idx="60452">
                  <c:v>0.20140430000000001</c:v>
                </c:pt>
                <c:pt idx="60453">
                  <c:v>0.20139219999999999</c:v>
                </c:pt>
                <c:pt idx="60454">
                  <c:v>0.20138010000000001</c:v>
                </c:pt>
                <c:pt idx="60455">
                  <c:v>0.20136789999999999</c:v>
                </c:pt>
                <c:pt idx="60456">
                  <c:v>0.2013557</c:v>
                </c:pt>
                <c:pt idx="60457">
                  <c:v>0.20134340000000001</c:v>
                </c:pt>
                <c:pt idx="60458">
                  <c:v>0.20133119999999999</c:v>
                </c:pt>
                <c:pt idx="60459">
                  <c:v>0.2013189</c:v>
                </c:pt>
                <c:pt idx="60460">
                  <c:v>0.2013066</c:v>
                </c:pt>
                <c:pt idx="60461">
                  <c:v>0.20129420000000001</c:v>
                </c:pt>
                <c:pt idx="60462">
                  <c:v>0.20128180000000001</c:v>
                </c:pt>
                <c:pt idx="60463">
                  <c:v>0.20126939999999999</c:v>
                </c:pt>
                <c:pt idx="60464">
                  <c:v>0.20125699999999999</c:v>
                </c:pt>
                <c:pt idx="60465">
                  <c:v>0.20124449999999999</c:v>
                </c:pt>
                <c:pt idx="60466">
                  <c:v>0.20123199999999999</c:v>
                </c:pt>
                <c:pt idx="60467">
                  <c:v>0.2012195</c:v>
                </c:pt>
                <c:pt idx="60468">
                  <c:v>0.20120689999999999</c:v>
                </c:pt>
                <c:pt idx="60469">
                  <c:v>0.20119429999999999</c:v>
                </c:pt>
                <c:pt idx="60470">
                  <c:v>0.20118169999999999</c:v>
                </c:pt>
                <c:pt idx="60471">
                  <c:v>0.20116899999999999</c:v>
                </c:pt>
                <c:pt idx="60472">
                  <c:v>0.20115640000000001</c:v>
                </c:pt>
                <c:pt idx="60473">
                  <c:v>0.20114370000000001</c:v>
                </c:pt>
                <c:pt idx="60474">
                  <c:v>0.2011309</c:v>
                </c:pt>
                <c:pt idx="60475">
                  <c:v>0.20111809999999999</c:v>
                </c:pt>
                <c:pt idx="60476">
                  <c:v>0.20110529999999999</c:v>
                </c:pt>
                <c:pt idx="60477">
                  <c:v>0.20109250000000001</c:v>
                </c:pt>
                <c:pt idx="60478">
                  <c:v>0.2010797</c:v>
                </c:pt>
                <c:pt idx="60479">
                  <c:v>0.20106679999999999</c:v>
                </c:pt>
                <c:pt idx="60480">
                  <c:v>0.2010538</c:v>
                </c:pt>
                <c:pt idx="60481">
                  <c:v>0.20104089999999999</c:v>
                </c:pt>
                <c:pt idx="60482">
                  <c:v>0.20102790000000001</c:v>
                </c:pt>
                <c:pt idx="60483">
                  <c:v>0.2010149</c:v>
                </c:pt>
                <c:pt idx="60484">
                  <c:v>0.20100190000000001</c:v>
                </c:pt>
                <c:pt idx="60485">
                  <c:v>0.2009888</c:v>
                </c:pt>
                <c:pt idx="60486">
                  <c:v>0.20097570000000001</c:v>
                </c:pt>
                <c:pt idx="60487">
                  <c:v>0.20096259999999999</c:v>
                </c:pt>
                <c:pt idx="60488">
                  <c:v>0.2009494</c:v>
                </c:pt>
                <c:pt idx="60489">
                  <c:v>0.20093620000000001</c:v>
                </c:pt>
                <c:pt idx="60490">
                  <c:v>0.20092299999999999</c:v>
                </c:pt>
                <c:pt idx="60491">
                  <c:v>0.2009098</c:v>
                </c:pt>
                <c:pt idx="60492">
                  <c:v>0.20089650000000001</c:v>
                </c:pt>
                <c:pt idx="60493">
                  <c:v>0.20088320000000001</c:v>
                </c:pt>
                <c:pt idx="60494">
                  <c:v>0.20086979999999999</c:v>
                </c:pt>
                <c:pt idx="60495">
                  <c:v>0.20085649999999999</c:v>
                </c:pt>
                <c:pt idx="60496">
                  <c:v>0.2008431</c:v>
                </c:pt>
                <c:pt idx="60497">
                  <c:v>0.2008297</c:v>
                </c:pt>
                <c:pt idx="60498">
                  <c:v>0.2008162</c:v>
                </c:pt>
                <c:pt idx="60499">
                  <c:v>0.2008027</c:v>
                </c:pt>
                <c:pt idx="60500">
                  <c:v>0.2007892</c:v>
                </c:pt>
                <c:pt idx="60501">
                  <c:v>0.2007757</c:v>
                </c:pt>
                <c:pt idx="60502">
                  <c:v>0.2007621</c:v>
                </c:pt>
                <c:pt idx="60503">
                  <c:v>0.2007485</c:v>
                </c:pt>
                <c:pt idx="60504">
                  <c:v>0.20073479999999999</c:v>
                </c:pt>
                <c:pt idx="60505">
                  <c:v>0.20072119999999999</c:v>
                </c:pt>
                <c:pt idx="60506">
                  <c:v>0.20070750000000001</c:v>
                </c:pt>
                <c:pt idx="60507">
                  <c:v>0.20069380000000001</c:v>
                </c:pt>
                <c:pt idx="60508">
                  <c:v>0.20068</c:v>
                </c:pt>
                <c:pt idx="60509">
                  <c:v>0.20066619999999999</c:v>
                </c:pt>
                <c:pt idx="60510">
                  <c:v>0.20065240000000001</c:v>
                </c:pt>
                <c:pt idx="60511">
                  <c:v>0.2006386</c:v>
                </c:pt>
                <c:pt idx="60512">
                  <c:v>0.20062469999999999</c:v>
                </c:pt>
                <c:pt idx="60513">
                  <c:v>0.20061080000000001</c:v>
                </c:pt>
                <c:pt idx="60514">
                  <c:v>0.20059689999999999</c:v>
                </c:pt>
                <c:pt idx="60515">
                  <c:v>0.20058290000000001</c:v>
                </c:pt>
                <c:pt idx="60516">
                  <c:v>0.20056889999999999</c:v>
                </c:pt>
                <c:pt idx="60517">
                  <c:v>0.20055490000000001</c:v>
                </c:pt>
                <c:pt idx="60518">
                  <c:v>0.20054079999999999</c:v>
                </c:pt>
                <c:pt idx="60519">
                  <c:v>0.2005267</c:v>
                </c:pt>
                <c:pt idx="60520">
                  <c:v>0.20051260000000001</c:v>
                </c:pt>
                <c:pt idx="60521">
                  <c:v>0.20049839999999999</c:v>
                </c:pt>
                <c:pt idx="60522">
                  <c:v>0.2004843</c:v>
                </c:pt>
                <c:pt idx="60523">
                  <c:v>0.20047000000000001</c:v>
                </c:pt>
                <c:pt idx="60524">
                  <c:v>0.20045579999999999</c:v>
                </c:pt>
                <c:pt idx="60525">
                  <c:v>0.20044149999999999</c:v>
                </c:pt>
                <c:pt idx="60526">
                  <c:v>0.2004272</c:v>
                </c:pt>
                <c:pt idx="60527">
                  <c:v>0.2004129</c:v>
                </c:pt>
                <c:pt idx="60528">
                  <c:v>0.20039850000000001</c:v>
                </c:pt>
                <c:pt idx="60529">
                  <c:v>0.20038410000000001</c:v>
                </c:pt>
                <c:pt idx="60530">
                  <c:v>0.20036970000000001</c:v>
                </c:pt>
                <c:pt idx="60531">
                  <c:v>0.20035520000000001</c:v>
                </c:pt>
                <c:pt idx="60532">
                  <c:v>0.20034080000000001</c:v>
                </c:pt>
                <c:pt idx="60533">
                  <c:v>0.20032620000000001</c:v>
                </c:pt>
                <c:pt idx="60534">
                  <c:v>0.20031170000000001</c:v>
                </c:pt>
                <c:pt idx="60535">
                  <c:v>0.20029710000000001</c:v>
                </c:pt>
                <c:pt idx="60536">
                  <c:v>0.2002825</c:v>
                </c:pt>
                <c:pt idx="60537">
                  <c:v>0.2002679</c:v>
                </c:pt>
                <c:pt idx="60538">
                  <c:v>0.20025319999999999</c:v>
                </c:pt>
                <c:pt idx="60539">
                  <c:v>0.20023850000000001</c:v>
                </c:pt>
                <c:pt idx="60540">
                  <c:v>0.2002237</c:v>
                </c:pt>
                <c:pt idx="60541">
                  <c:v>0.200209</c:v>
                </c:pt>
                <c:pt idx="60542">
                  <c:v>0.20019419999999999</c:v>
                </c:pt>
                <c:pt idx="60543">
                  <c:v>0.20017940000000001</c:v>
                </c:pt>
                <c:pt idx="60544">
                  <c:v>0.2001645</c:v>
                </c:pt>
                <c:pt idx="60545">
                  <c:v>0.20014970000000001</c:v>
                </c:pt>
                <c:pt idx="60546">
                  <c:v>0.2001348</c:v>
                </c:pt>
                <c:pt idx="60547">
                  <c:v>0.20011989999999999</c:v>
                </c:pt>
                <c:pt idx="60548">
                  <c:v>0.20010500000000001</c:v>
                </c:pt>
                <c:pt idx="60549">
                  <c:v>0.20009009999999999</c:v>
                </c:pt>
                <c:pt idx="60550">
                  <c:v>0.20007510000000001</c:v>
                </c:pt>
                <c:pt idx="60551">
                  <c:v>0.20006009999999999</c:v>
                </c:pt>
                <c:pt idx="60552">
                  <c:v>0.2000451</c:v>
                </c:pt>
                <c:pt idx="60553">
                  <c:v>0.20003009999999999</c:v>
                </c:pt>
                <c:pt idx="60554">
                  <c:v>0.2000151</c:v>
                </c:pt>
                <c:pt idx="60555">
                  <c:v>0.2</c:v>
                </c:pt>
                <c:pt idx="60556">
                  <c:v>0.19998489999999999</c:v>
                </c:pt>
                <c:pt idx="60557">
                  <c:v>0.1999698</c:v>
                </c:pt>
                <c:pt idx="60558">
                  <c:v>0.19995470000000001</c:v>
                </c:pt>
                <c:pt idx="60559">
                  <c:v>0.1999396</c:v>
                </c:pt>
                <c:pt idx="60560">
                  <c:v>0.1999244</c:v>
                </c:pt>
                <c:pt idx="60561">
                  <c:v>0.19990920000000001</c:v>
                </c:pt>
                <c:pt idx="60562">
                  <c:v>0.19989409999999999</c:v>
                </c:pt>
                <c:pt idx="60563">
                  <c:v>0.1998789</c:v>
                </c:pt>
                <c:pt idx="60564">
                  <c:v>0.1998636</c:v>
                </c:pt>
                <c:pt idx="60565">
                  <c:v>0.19984840000000001</c:v>
                </c:pt>
                <c:pt idx="60566">
                  <c:v>0.19983310000000001</c:v>
                </c:pt>
                <c:pt idx="60567">
                  <c:v>0.19981789999999999</c:v>
                </c:pt>
                <c:pt idx="60568">
                  <c:v>0.1998026</c:v>
                </c:pt>
                <c:pt idx="60569">
                  <c:v>0.1997873</c:v>
                </c:pt>
                <c:pt idx="60570">
                  <c:v>0.19977200000000001</c:v>
                </c:pt>
                <c:pt idx="60571">
                  <c:v>0.19975660000000001</c:v>
                </c:pt>
                <c:pt idx="60572">
                  <c:v>0.19974130000000001</c:v>
                </c:pt>
                <c:pt idx="60573">
                  <c:v>0.19972590000000001</c:v>
                </c:pt>
                <c:pt idx="60574">
                  <c:v>0.19971050000000001</c:v>
                </c:pt>
                <c:pt idx="60575">
                  <c:v>0.19969509999999999</c:v>
                </c:pt>
                <c:pt idx="60576">
                  <c:v>0.19967969999999999</c:v>
                </c:pt>
                <c:pt idx="60577">
                  <c:v>0.19966419999999999</c:v>
                </c:pt>
                <c:pt idx="60578">
                  <c:v>0.19964879999999999</c:v>
                </c:pt>
                <c:pt idx="60579">
                  <c:v>0.19963330000000001</c:v>
                </c:pt>
                <c:pt idx="60580">
                  <c:v>0.19961780000000001</c:v>
                </c:pt>
                <c:pt idx="60581">
                  <c:v>0.19960230000000001</c:v>
                </c:pt>
                <c:pt idx="60582">
                  <c:v>0.19958680000000001</c:v>
                </c:pt>
                <c:pt idx="60583">
                  <c:v>0.19957130000000001</c:v>
                </c:pt>
                <c:pt idx="60584">
                  <c:v>0.1995557</c:v>
                </c:pt>
                <c:pt idx="60585">
                  <c:v>0.1995402</c:v>
                </c:pt>
                <c:pt idx="60586">
                  <c:v>0.1995246</c:v>
                </c:pt>
                <c:pt idx="60587">
                  <c:v>0.19950899999999999</c:v>
                </c:pt>
                <c:pt idx="60588">
                  <c:v>0.19949339999999999</c:v>
                </c:pt>
                <c:pt idx="60589">
                  <c:v>0.19947780000000001</c:v>
                </c:pt>
                <c:pt idx="60590">
                  <c:v>0.19946220000000001</c:v>
                </c:pt>
                <c:pt idx="60591">
                  <c:v>0.1994465</c:v>
                </c:pt>
                <c:pt idx="60592">
                  <c:v>0.19943089999999999</c:v>
                </c:pt>
                <c:pt idx="60593">
                  <c:v>0.19941519999999999</c:v>
                </c:pt>
                <c:pt idx="60594">
                  <c:v>0.19939950000000001</c:v>
                </c:pt>
                <c:pt idx="60595">
                  <c:v>0.1993838</c:v>
                </c:pt>
                <c:pt idx="60596">
                  <c:v>0.19936809999999999</c:v>
                </c:pt>
                <c:pt idx="60597">
                  <c:v>0.19935230000000001</c:v>
                </c:pt>
                <c:pt idx="60598">
                  <c:v>0.1993366</c:v>
                </c:pt>
                <c:pt idx="60599">
                  <c:v>0.19932079999999999</c:v>
                </c:pt>
                <c:pt idx="60600">
                  <c:v>0.19930500000000001</c:v>
                </c:pt>
                <c:pt idx="60601">
                  <c:v>0.1992913</c:v>
                </c:pt>
                <c:pt idx="60602">
                  <c:v>0.19927710000000001</c:v>
                </c:pt>
                <c:pt idx="60603">
                  <c:v>0.19926250000000001</c:v>
                </c:pt>
                <c:pt idx="60604">
                  <c:v>0.1992477</c:v>
                </c:pt>
                <c:pt idx="60605">
                  <c:v>0.19923260000000001</c:v>
                </c:pt>
                <c:pt idx="60606">
                  <c:v>0.19921720000000001</c:v>
                </c:pt>
                <c:pt idx="60607">
                  <c:v>0.19920160000000001</c:v>
                </c:pt>
                <c:pt idx="60608">
                  <c:v>0.19918569999999999</c:v>
                </c:pt>
                <c:pt idx="60609">
                  <c:v>0.19916970000000001</c:v>
                </c:pt>
                <c:pt idx="60610">
                  <c:v>0.19915340000000001</c:v>
                </c:pt>
                <c:pt idx="60611">
                  <c:v>0.19913700000000001</c:v>
                </c:pt>
                <c:pt idx="60612">
                  <c:v>0.1991204</c:v>
                </c:pt>
                <c:pt idx="60613">
                  <c:v>0.19910349999999999</c:v>
                </c:pt>
                <c:pt idx="60614">
                  <c:v>0.1990865</c:v>
                </c:pt>
                <c:pt idx="60615">
                  <c:v>0.19906940000000001</c:v>
                </c:pt>
                <c:pt idx="60616">
                  <c:v>0.19905200000000001</c:v>
                </c:pt>
                <c:pt idx="60617">
                  <c:v>0.1990345</c:v>
                </c:pt>
                <c:pt idx="60618">
                  <c:v>0.19901679999999999</c:v>
                </c:pt>
                <c:pt idx="60619">
                  <c:v>0.19899900000000001</c:v>
                </c:pt>
                <c:pt idx="60620">
                  <c:v>0.19898099999999999</c:v>
                </c:pt>
                <c:pt idx="60621">
                  <c:v>0.1989629</c:v>
                </c:pt>
                <c:pt idx="60622">
                  <c:v>0.1989446</c:v>
                </c:pt>
                <c:pt idx="60623">
                  <c:v>0.19892609999999999</c:v>
                </c:pt>
                <c:pt idx="60624">
                  <c:v>0.19890759999999999</c:v>
                </c:pt>
                <c:pt idx="60625">
                  <c:v>0.1988888</c:v>
                </c:pt>
                <c:pt idx="60626">
                  <c:v>0.19886989999999999</c:v>
                </c:pt>
                <c:pt idx="60627">
                  <c:v>0.1988509</c:v>
                </c:pt>
                <c:pt idx="60628">
                  <c:v>0.1988318</c:v>
                </c:pt>
                <c:pt idx="60629">
                  <c:v>0.1988125</c:v>
                </c:pt>
                <c:pt idx="60630">
                  <c:v>0.198793</c:v>
                </c:pt>
                <c:pt idx="60631">
                  <c:v>0.19877349999999999</c:v>
                </c:pt>
                <c:pt idx="60632">
                  <c:v>0.19875380000000001</c:v>
                </c:pt>
                <c:pt idx="60633">
                  <c:v>0.19873389999999999</c:v>
                </c:pt>
                <c:pt idx="60634">
                  <c:v>0.198714</c:v>
                </c:pt>
                <c:pt idx="60635">
                  <c:v>0.19869390000000001</c:v>
                </c:pt>
                <c:pt idx="60636">
                  <c:v>0.19867370000000001</c:v>
                </c:pt>
                <c:pt idx="60637">
                  <c:v>0.1986533</c:v>
                </c:pt>
                <c:pt idx="60638">
                  <c:v>0.1986329</c:v>
                </c:pt>
                <c:pt idx="60639">
                  <c:v>0.19861229999999999</c:v>
                </c:pt>
                <c:pt idx="60640">
                  <c:v>0.19859160000000001</c:v>
                </c:pt>
                <c:pt idx="60641">
                  <c:v>0.19857069999999999</c:v>
                </c:pt>
                <c:pt idx="60642">
                  <c:v>0.1985497</c:v>
                </c:pt>
                <c:pt idx="60643">
                  <c:v>0.1985287</c:v>
                </c:pt>
                <c:pt idx="60644">
                  <c:v>0.1985075</c:v>
                </c:pt>
                <c:pt idx="60645">
                  <c:v>0.1984861</c:v>
                </c:pt>
                <c:pt idx="60646">
                  <c:v>0.19846469999999999</c:v>
                </c:pt>
                <c:pt idx="60647">
                  <c:v>0.19844310000000001</c:v>
                </c:pt>
                <c:pt idx="60648">
                  <c:v>0.1984214</c:v>
                </c:pt>
                <c:pt idx="60649">
                  <c:v>0.19839960000000001</c:v>
                </c:pt>
                <c:pt idx="60650">
                  <c:v>0.19837769999999999</c:v>
                </c:pt>
                <c:pt idx="60651">
                  <c:v>0.1983557</c:v>
                </c:pt>
                <c:pt idx="60652">
                  <c:v>0.1983336</c:v>
                </c:pt>
                <c:pt idx="60653">
                  <c:v>0.1983113</c:v>
                </c:pt>
                <c:pt idx="60654">
                  <c:v>0.19828889999999999</c:v>
                </c:pt>
                <c:pt idx="60655">
                  <c:v>0.19826640000000001</c:v>
                </c:pt>
                <c:pt idx="60656">
                  <c:v>0.1982438</c:v>
                </c:pt>
                <c:pt idx="60657">
                  <c:v>0.19822110000000001</c:v>
                </c:pt>
                <c:pt idx="60658">
                  <c:v>0.19819829999999999</c:v>
                </c:pt>
                <c:pt idx="60659">
                  <c:v>0.1981754</c:v>
                </c:pt>
                <c:pt idx="60660">
                  <c:v>0.1981523</c:v>
                </c:pt>
                <c:pt idx="60661">
                  <c:v>0.19812920000000001</c:v>
                </c:pt>
                <c:pt idx="60662">
                  <c:v>0.1981059</c:v>
                </c:pt>
                <c:pt idx="60663">
                  <c:v>0.19808249999999999</c:v>
                </c:pt>
                <c:pt idx="60664">
                  <c:v>0.19805909999999999</c:v>
                </c:pt>
                <c:pt idx="60665">
                  <c:v>0.1980355</c:v>
                </c:pt>
                <c:pt idx="60666">
                  <c:v>0.19801179999999999</c:v>
                </c:pt>
                <c:pt idx="60667">
                  <c:v>0.197988</c:v>
                </c:pt>
                <c:pt idx="60668">
                  <c:v>0.197964</c:v>
                </c:pt>
                <c:pt idx="60669">
                  <c:v>0.19794</c:v>
                </c:pt>
                <c:pt idx="60670">
                  <c:v>0.19791590000000001</c:v>
                </c:pt>
                <c:pt idx="60671">
                  <c:v>0.1978917</c:v>
                </c:pt>
                <c:pt idx="60672">
                  <c:v>0.1978673</c:v>
                </c:pt>
                <c:pt idx="60673">
                  <c:v>0.19784289999999999</c:v>
                </c:pt>
                <c:pt idx="60674">
                  <c:v>0.19781840000000001</c:v>
                </c:pt>
                <c:pt idx="60675">
                  <c:v>0.19779369999999999</c:v>
                </c:pt>
                <c:pt idx="60676">
                  <c:v>0.197769</c:v>
                </c:pt>
                <c:pt idx="60677">
                  <c:v>0.19774410000000001</c:v>
                </c:pt>
                <c:pt idx="60678">
                  <c:v>0.19771910000000001</c:v>
                </c:pt>
                <c:pt idx="60679">
                  <c:v>0.19769410000000001</c:v>
                </c:pt>
                <c:pt idx="60680">
                  <c:v>0.19766890000000001</c:v>
                </c:pt>
                <c:pt idx="60681">
                  <c:v>0.1976436</c:v>
                </c:pt>
                <c:pt idx="60682">
                  <c:v>0.1976183</c:v>
                </c:pt>
                <c:pt idx="60683">
                  <c:v>0.19759280000000001</c:v>
                </c:pt>
                <c:pt idx="60684">
                  <c:v>0.1975672</c:v>
                </c:pt>
                <c:pt idx="60685">
                  <c:v>0.19754150000000001</c:v>
                </c:pt>
                <c:pt idx="60686">
                  <c:v>0.19751579999999999</c:v>
                </c:pt>
                <c:pt idx="60687">
                  <c:v>0.1974899</c:v>
                </c:pt>
                <c:pt idx="60688">
                  <c:v>0.1974639</c:v>
                </c:pt>
                <c:pt idx="60689">
                  <c:v>0.1974379</c:v>
                </c:pt>
                <c:pt idx="60690">
                  <c:v>0.1974118</c:v>
                </c:pt>
                <c:pt idx="60691">
                  <c:v>0.1973857</c:v>
                </c:pt>
                <c:pt idx="60692">
                  <c:v>0.19735939999999999</c:v>
                </c:pt>
                <c:pt idx="60693">
                  <c:v>0.19733310000000001</c:v>
                </c:pt>
                <c:pt idx="60694">
                  <c:v>0.1973067</c:v>
                </c:pt>
                <c:pt idx="60695">
                  <c:v>0.19728029999999999</c:v>
                </c:pt>
                <c:pt idx="60696">
                  <c:v>0.19725380000000001</c:v>
                </c:pt>
                <c:pt idx="60697">
                  <c:v>0.19722719999999999</c:v>
                </c:pt>
                <c:pt idx="60698">
                  <c:v>0.1972006</c:v>
                </c:pt>
                <c:pt idx="60699">
                  <c:v>0.19717390000000001</c:v>
                </c:pt>
                <c:pt idx="60700">
                  <c:v>0.19714709999999999</c:v>
                </c:pt>
                <c:pt idx="60701">
                  <c:v>0.1971203</c:v>
                </c:pt>
                <c:pt idx="60702">
                  <c:v>0.1970934</c:v>
                </c:pt>
                <c:pt idx="60703">
                  <c:v>0.19706650000000001</c:v>
                </c:pt>
                <c:pt idx="60704">
                  <c:v>0.19703950000000001</c:v>
                </c:pt>
                <c:pt idx="60705">
                  <c:v>0.1970124</c:v>
                </c:pt>
                <c:pt idx="60706">
                  <c:v>0.1969853</c:v>
                </c:pt>
                <c:pt idx="60707">
                  <c:v>0.1969581</c:v>
                </c:pt>
                <c:pt idx="60708">
                  <c:v>0.19693089999999999</c:v>
                </c:pt>
                <c:pt idx="60709">
                  <c:v>0.19690369999999999</c:v>
                </c:pt>
                <c:pt idx="60710">
                  <c:v>0.1968763</c:v>
                </c:pt>
                <c:pt idx="60711">
                  <c:v>0.196849</c:v>
                </c:pt>
                <c:pt idx="60712">
                  <c:v>0.19682150000000001</c:v>
                </c:pt>
                <c:pt idx="60713">
                  <c:v>0.196794</c:v>
                </c:pt>
                <c:pt idx="60714">
                  <c:v>0.19676650000000001</c:v>
                </c:pt>
                <c:pt idx="60715">
                  <c:v>0.19673889999999999</c:v>
                </c:pt>
                <c:pt idx="60716">
                  <c:v>0.19671130000000001</c:v>
                </c:pt>
                <c:pt idx="60717">
                  <c:v>0.19668359999999999</c:v>
                </c:pt>
                <c:pt idx="60718">
                  <c:v>0.19665589999999999</c:v>
                </c:pt>
                <c:pt idx="60719">
                  <c:v>0.1966281</c:v>
                </c:pt>
                <c:pt idx="60720">
                  <c:v>0.19660030000000001</c:v>
                </c:pt>
                <c:pt idx="60721">
                  <c:v>0.19657240000000001</c:v>
                </c:pt>
                <c:pt idx="60722">
                  <c:v>0.19654450000000001</c:v>
                </c:pt>
                <c:pt idx="60723">
                  <c:v>0.19651650000000001</c:v>
                </c:pt>
                <c:pt idx="60724">
                  <c:v>0.19648850000000001</c:v>
                </c:pt>
                <c:pt idx="60725">
                  <c:v>0.19646040000000001</c:v>
                </c:pt>
                <c:pt idx="60726">
                  <c:v>0.1964323</c:v>
                </c:pt>
                <c:pt idx="60727">
                  <c:v>0.1964042</c:v>
                </c:pt>
                <c:pt idx="60728">
                  <c:v>0.196376</c:v>
                </c:pt>
                <c:pt idx="60729">
                  <c:v>0.19634769999999999</c:v>
                </c:pt>
                <c:pt idx="60730">
                  <c:v>0.19631940000000001</c:v>
                </c:pt>
                <c:pt idx="60731">
                  <c:v>0.1962911</c:v>
                </c:pt>
                <c:pt idx="60732">
                  <c:v>0.19626270000000001</c:v>
                </c:pt>
                <c:pt idx="60733">
                  <c:v>0.1962343</c:v>
                </c:pt>
                <c:pt idx="60734">
                  <c:v>0.19620580000000001</c:v>
                </c:pt>
                <c:pt idx="60735">
                  <c:v>0.1961773</c:v>
                </c:pt>
                <c:pt idx="60736">
                  <c:v>0.19614880000000001</c:v>
                </c:pt>
                <c:pt idx="60737">
                  <c:v>0.19612019999999999</c:v>
                </c:pt>
                <c:pt idx="60738">
                  <c:v>0.1960915</c:v>
                </c:pt>
                <c:pt idx="60739">
                  <c:v>0.19606280000000001</c:v>
                </c:pt>
                <c:pt idx="60740">
                  <c:v>0.19603409999999999</c:v>
                </c:pt>
                <c:pt idx="60741">
                  <c:v>0.1960054</c:v>
                </c:pt>
                <c:pt idx="60742">
                  <c:v>0.1959766</c:v>
                </c:pt>
                <c:pt idx="60743">
                  <c:v>0.1959477</c:v>
                </c:pt>
                <c:pt idx="60744">
                  <c:v>0.19591890000000001</c:v>
                </c:pt>
                <c:pt idx="60745">
                  <c:v>0.19588990000000001</c:v>
                </c:pt>
                <c:pt idx="60746">
                  <c:v>0.19586100000000001</c:v>
                </c:pt>
                <c:pt idx="60747">
                  <c:v>0.19583200000000001</c:v>
                </c:pt>
                <c:pt idx="60748">
                  <c:v>0.1958029</c:v>
                </c:pt>
                <c:pt idx="60749">
                  <c:v>0.1957739</c:v>
                </c:pt>
                <c:pt idx="60750">
                  <c:v>0.19574469999999999</c:v>
                </c:pt>
                <c:pt idx="60751">
                  <c:v>0.19571559999999999</c:v>
                </c:pt>
                <c:pt idx="60752">
                  <c:v>0.19568640000000001</c:v>
                </c:pt>
                <c:pt idx="60753">
                  <c:v>0.1956571</c:v>
                </c:pt>
                <c:pt idx="60754">
                  <c:v>0.19562789999999999</c:v>
                </c:pt>
                <c:pt idx="60755">
                  <c:v>0.19559860000000001</c:v>
                </c:pt>
                <c:pt idx="60756">
                  <c:v>0.1955692</c:v>
                </c:pt>
                <c:pt idx="60757">
                  <c:v>0.19553980000000001</c:v>
                </c:pt>
                <c:pt idx="60758">
                  <c:v>0.1955104</c:v>
                </c:pt>
                <c:pt idx="60759">
                  <c:v>0.19548099999999999</c:v>
                </c:pt>
                <c:pt idx="60760">
                  <c:v>0.1954515</c:v>
                </c:pt>
                <c:pt idx="60761">
                  <c:v>0.19542190000000001</c:v>
                </c:pt>
                <c:pt idx="60762">
                  <c:v>0.19539239999999999</c:v>
                </c:pt>
                <c:pt idx="60763">
                  <c:v>0.1953628</c:v>
                </c:pt>
                <c:pt idx="60764">
                  <c:v>0.19533310000000001</c:v>
                </c:pt>
                <c:pt idx="60765">
                  <c:v>0.19530349999999999</c:v>
                </c:pt>
                <c:pt idx="60766">
                  <c:v>0.1952738</c:v>
                </c:pt>
                <c:pt idx="60767">
                  <c:v>0.195244</c:v>
                </c:pt>
                <c:pt idx="60768">
                  <c:v>0.1952142</c:v>
                </c:pt>
                <c:pt idx="60769">
                  <c:v>0.19518440000000001</c:v>
                </c:pt>
                <c:pt idx="60770">
                  <c:v>0.19515460000000001</c:v>
                </c:pt>
                <c:pt idx="60771">
                  <c:v>0.19512470000000001</c:v>
                </c:pt>
                <c:pt idx="60772">
                  <c:v>0.19509480000000001</c:v>
                </c:pt>
                <c:pt idx="60773">
                  <c:v>0.19506480000000001</c:v>
                </c:pt>
                <c:pt idx="60774">
                  <c:v>0.19503480000000001</c:v>
                </c:pt>
                <c:pt idx="60775">
                  <c:v>0.19500480000000001</c:v>
                </c:pt>
                <c:pt idx="60776">
                  <c:v>0.1949748</c:v>
                </c:pt>
                <c:pt idx="60777">
                  <c:v>0.1949447</c:v>
                </c:pt>
                <c:pt idx="60778">
                  <c:v>0.19491459999999999</c:v>
                </c:pt>
                <c:pt idx="60779">
                  <c:v>0.19488440000000001</c:v>
                </c:pt>
                <c:pt idx="60780">
                  <c:v>0.19485420000000001</c:v>
                </c:pt>
                <c:pt idx="60781">
                  <c:v>0.194824</c:v>
                </c:pt>
                <c:pt idx="60782">
                  <c:v>0.19479379999999999</c:v>
                </c:pt>
                <c:pt idx="60783">
                  <c:v>0.19476350000000001</c:v>
                </c:pt>
                <c:pt idx="60784">
                  <c:v>0.1947332</c:v>
                </c:pt>
                <c:pt idx="60785">
                  <c:v>0.19470280000000001</c:v>
                </c:pt>
                <c:pt idx="60786">
                  <c:v>0.1946724</c:v>
                </c:pt>
                <c:pt idx="60787">
                  <c:v>0.19464200000000001</c:v>
                </c:pt>
                <c:pt idx="60788">
                  <c:v>0.1946116</c:v>
                </c:pt>
                <c:pt idx="60789">
                  <c:v>0.19458110000000001</c:v>
                </c:pt>
                <c:pt idx="60790">
                  <c:v>0.19455059999999999</c:v>
                </c:pt>
                <c:pt idx="60791">
                  <c:v>0.1945201</c:v>
                </c:pt>
                <c:pt idx="60792">
                  <c:v>0.19448950000000001</c:v>
                </c:pt>
                <c:pt idx="60793">
                  <c:v>0.19445889999999999</c:v>
                </c:pt>
                <c:pt idx="60794">
                  <c:v>0.1944283</c:v>
                </c:pt>
                <c:pt idx="60795">
                  <c:v>0.1943976</c:v>
                </c:pt>
                <c:pt idx="60796">
                  <c:v>0.19436690000000001</c:v>
                </c:pt>
                <c:pt idx="60797">
                  <c:v>0.19433619999999999</c:v>
                </c:pt>
                <c:pt idx="60798">
                  <c:v>0.19430539999999999</c:v>
                </c:pt>
                <c:pt idx="60799">
                  <c:v>0.19427459999999999</c:v>
                </c:pt>
                <c:pt idx="60800">
                  <c:v>0.19424379999999999</c:v>
                </c:pt>
                <c:pt idx="60801">
                  <c:v>0.194213</c:v>
                </c:pt>
                <c:pt idx="60802">
                  <c:v>0.1941821</c:v>
                </c:pt>
                <c:pt idx="60803">
                  <c:v>0.1941512</c:v>
                </c:pt>
                <c:pt idx="60804">
                  <c:v>0.1941203</c:v>
                </c:pt>
                <c:pt idx="60805">
                  <c:v>0.19408929999999999</c:v>
                </c:pt>
                <c:pt idx="60806">
                  <c:v>0.19405829999999999</c:v>
                </c:pt>
                <c:pt idx="60807">
                  <c:v>0.19402730000000001</c:v>
                </c:pt>
                <c:pt idx="60808">
                  <c:v>0.19399620000000001</c:v>
                </c:pt>
                <c:pt idx="60809">
                  <c:v>0.1939652</c:v>
                </c:pt>
                <c:pt idx="60810">
                  <c:v>0.1939341</c:v>
                </c:pt>
                <c:pt idx="60811">
                  <c:v>0.19390289999999999</c:v>
                </c:pt>
                <c:pt idx="60812">
                  <c:v>0.19387180000000001</c:v>
                </c:pt>
                <c:pt idx="60813">
                  <c:v>0.1938406</c:v>
                </c:pt>
                <c:pt idx="60814">
                  <c:v>0.19380939999999999</c:v>
                </c:pt>
                <c:pt idx="60815">
                  <c:v>0.19377810000000001</c:v>
                </c:pt>
                <c:pt idx="60816">
                  <c:v>0.1937468</c:v>
                </c:pt>
                <c:pt idx="60817">
                  <c:v>0.19371550000000001</c:v>
                </c:pt>
                <c:pt idx="60818">
                  <c:v>0.1936842</c:v>
                </c:pt>
                <c:pt idx="60819">
                  <c:v>0.19365289999999999</c:v>
                </c:pt>
                <c:pt idx="60820">
                  <c:v>0.1936215</c:v>
                </c:pt>
                <c:pt idx="60821">
                  <c:v>0.19359009999999999</c:v>
                </c:pt>
                <c:pt idx="60822">
                  <c:v>0.1935586</c:v>
                </c:pt>
                <c:pt idx="60823">
                  <c:v>0.19352710000000001</c:v>
                </c:pt>
                <c:pt idx="60824">
                  <c:v>0.19349559999999999</c:v>
                </c:pt>
                <c:pt idx="60825">
                  <c:v>0.1934641</c:v>
                </c:pt>
                <c:pt idx="60826">
                  <c:v>0.19343260000000001</c:v>
                </c:pt>
                <c:pt idx="60827">
                  <c:v>0.19340099999999999</c:v>
                </c:pt>
                <c:pt idx="60828">
                  <c:v>0.1933694</c:v>
                </c:pt>
                <c:pt idx="60829">
                  <c:v>0.1933378</c:v>
                </c:pt>
                <c:pt idx="60830">
                  <c:v>0.19330610000000001</c:v>
                </c:pt>
                <c:pt idx="60831">
                  <c:v>0.19327440000000001</c:v>
                </c:pt>
                <c:pt idx="60832">
                  <c:v>0.19324269999999999</c:v>
                </c:pt>
                <c:pt idx="60833">
                  <c:v>0.19321099999999999</c:v>
                </c:pt>
                <c:pt idx="60834">
                  <c:v>0.1931792</c:v>
                </c:pt>
                <c:pt idx="60835">
                  <c:v>0.1931475</c:v>
                </c:pt>
                <c:pt idx="60836">
                  <c:v>0.1931156</c:v>
                </c:pt>
                <c:pt idx="60837">
                  <c:v>0.1930838</c:v>
                </c:pt>
                <c:pt idx="60838">
                  <c:v>0.1930519</c:v>
                </c:pt>
                <c:pt idx="60839">
                  <c:v>0.19302</c:v>
                </c:pt>
                <c:pt idx="60840">
                  <c:v>0.1929881</c:v>
                </c:pt>
                <c:pt idx="60841">
                  <c:v>0.19295619999999999</c:v>
                </c:pt>
                <c:pt idx="60842">
                  <c:v>0.19292419999999999</c:v>
                </c:pt>
                <c:pt idx="60843">
                  <c:v>0.19289220000000001</c:v>
                </c:pt>
                <c:pt idx="60844">
                  <c:v>0.19286020000000001</c:v>
                </c:pt>
                <c:pt idx="60845">
                  <c:v>0.19282820000000001</c:v>
                </c:pt>
                <c:pt idx="60846">
                  <c:v>0.1927961</c:v>
                </c:pt>
                <c:pt idx="60847">
                  <c:v>0.19276399999999999</c:v>
                </c:pt>
                <c:pt idx="60848">
                  <c:v>0.19273190000000001</c:v>
                </c:pt>
                <c:pt idx="60849">
                  <c:v>0.1926997</c:v>
                </c:pt>
                <c:pt idx="60850">
                  <c:v>0.19266759999999999</c:v>
                </c:pt>
                <c:pt idx="60851">
                  <c:v>0.19263540000000001</c:v>
                </c:pt>
                <c:pt idx="60852">
                  <c:v>0.1926032</c:v>
                </c:pt>
                <c:pt idx="60853">
                  <c:v>0.19257089999999999</c:v>
                </c:pt>
                <c:pt idx="60854">
                  <c:v>0.19253870000000001</c:v>
                </c:pt>
                <c:pt idx="60855">
                  <c:v>0.19250639999999999</c:v>
                </c:pt>
                <c:pt idx="60856">
                  <c:v>0.19247410000000001</c:v>
                </c:pt>
                <c:pt idx="60857">
                  <c:v>0.19244169999999999</c:v>
                </c:pt>
                <c:pt idx="60858">
                  <c:v>0.19240940000000001</c:v>
                </c:pt>
                <c:pt idx="60859">
                  <c:v>0.19237699999999999</c:v>
                </c:pt>
                <c:pt idx="60860">
                  <c:v>0.1923446</c:v>
                </c:pt>
                <c:pt idx="60861">
                  <c:v>0.19231219999999999</c:v>
                </c:pt>
                <c:pt idx="60862">
                  <c:v>0.1922797</c:v>
                </c:pt>
                <c:pt idx="60863">
                  <c:v>0.19224720000000001</c:v>
                </c:pt>
                <c:pt idx="60864">
                  <c:v>0.19221469999999999</c:v>
                </c:pt>
                <c:pt idx="60865">
                  <c:v>0.1921822</c:v>
                </c:pt>
                <c:pt idx="60866">
                  <c:v>0.1921496</c:v>
                </c:pt>
                <c:pt idx="60867">
                  <c:v>0.19211710000000001</c:v>
                </c:pt>
                <c:pt idx="60868">
                  <c:v>0.19208449999999999</c:v>
                </c:pt>
                <c:pt idx="60869">
                  <c:v>0.1920519</c:v>
                </c:pt>
                <c:pt idx="60870">
                  <c:v>0.1920192</c:v>
                </c:pt>
                <c:pt idx="60871">
                  <c:v>0.19198660000000001</c:v>
                </c:pt>
                <c:pt idx="60872">
                  <c:v>0.19195390000000001</c:v>
                </c:pt>
                <c:pt idx="60873">
                  <c:v>0.19192119999999999</c:v>
                </c:pt>
                <c:pt idx="60874">
                  <c:v>0.19188839999999999</c:v>
                </c:pt>
                <c:pt idx="60875">
                  <c:v>0.19185569999999999</c:v>
                </c:pt>
                <c:pt idx="60876">
                  <c:v>0.19182289999999999</c:v>
                </c:pt>
                <c:pt idx="60877">
                  <c:v>0.19179009999999999</c:v>
                </c:pt>
                <c:pt idx="60878">
                  <c:v>0.19175729999999999</c:v>
                </c:pt>
                <c:pt idx="60879">
                  <c:v>0.19172439999999999</c:v>
                </c:pt>
                <c:pt idx="60880">
                  <c:v>0.19169149999999999</c:v>
                </c:pt>
                <c:pt idx="60881">
                  <c:v>0.19165869999999999</c:v>
                </c:pt>
                <c:pt idx="60882">
                  <c:v>0.19162570000000001</c:v>
                </c:pt>
                <c:pt idx="60883">
                  <c:v>0.19159280000000001</c:v>
                </c:pt>
                <c:pt idx="60884">
                  <c:v>0.19155990000000001</c:v>
                </c:pt>
                <c:pt idx="60885">
                  <c:v>0.1915269</c:v>
                </c:pt>
                <c:pt idx="60886">
                  <c:v>0.19149389999999999</c:v>
                </c:pt>
                <c:pt idx="60887">
                  <c:v>0.19146089999999999</c:v>
                </c:pt>
                <c:pt idx="60888">
                  <c:v>0.19142780000000001</c:v>
                </c:pt>
                <c:pt idx="60889">
                  <c:v>0.1913948</c:v>
                </c:pt>
                <c:pt idx="60890">
                  <c:v>0.1913617</c:v>
                </c:pt>
                <c:pt idx="60891">
                  <c:v>0.19132859999999999</c:v>
                </c:pt>
                <c:pt idx="60892">
                  <c:v>0.1912954</c:v>
                </c:pt>
                <c:pt idx="60893">
                  <c:v>0.1912623</c:v>
                </c:pt>
                <c:pt idx="60894">
                  <c:v>0.19122910000000001</c:v>
                </c:pt>
                <c:pt idx="60895">
                  <c:v>0.1911959</c:v>
                </c:pt>
                <c:pt idx="60896">
                  <c:v>0.19116269999999999</c:v>
                </c:pt>
                <c:pt idx="60897">
                  <c:v>0.19112950000000001</c:v>
                </c:pt>
                <c:pt idx="60898">
                  <c:v>0.19109619999999999</c:v>
                </c:pt>
                <c:pt idx="60899">
                  <c:v>0.19106300000000001</c:v>
                </c:pt>
                <c:pt idx="60900">
                  <c:v>0.1910297</c:v>
                </c:pt>
                <c:pt idx="60901">
                  <c:v>0.19099630000000001</c:v>
                </c:pt>
                <c:pt idx="60902">
                  <c:v>0.19096299999999999</c:v>
                </c:pt>
                <c:pt idx="60903">
                  <c:v>0.19092970000000001</c:v>
                </c:pt>
                <c:pt idx="60904">
                  <c:v>0.19089629999999999</c:v>
                </c:pt>
                <c:pt idx="60905">
                  <c:v>0.1908629</c:v>
                </c:pt>
                <c:pt idx="60906">
                  <c:v>0.19082950000000001</c:v>
                </c:pt>
                <c:pt idx="60907">
                  <c:v>0.19079599999999999</c:v>
                </c:pt>
                <c:pt idx="60908">
                  <c:v>0.1907625</c:v>
                </c:pt>
                <c:pt idx="60909">
                  <c:v>0.19072910000000001</c:v>
                </c:pt>
                <c:pt idx="60910">
                  <c:v>0.19069559999999999</c:v>
                </c:pt>
                <c:pt idx="60911">
                  <c:v>0.190662</c:v>
                </c:pt>
                <c:pt idx="60912">
                  <c:v>0.19062850000000001</c:v>
                </c:pt>
                <c:pt idx="60913">
                  <c:v>0.19059490000000001</c:v>
                </c:pt>
                <c:pt idx="60914">
                  <c:v>0.19056139999999999</c:v>
                </c:pt>
                <c:pt idx="60915">
                  <c:v>0.1905278</c:v>
                </c:pt>
                <c:pt idx="60916">
                  <c:v>0.1904941</c:v>
                </c:pt>
                <c:pt idx="60917">
                  <c:v>0.1904605</c:v>
                </c:pt>
                <c:pt idx="60918">
                  <c:v>0.19042680000000001</c:v>
                </c:pt>
                <c:pt idx="60919">
                  <c:v>0.19039310000000001</c:v>
                </c:pt>
                <c:pt idx="60920">
                  <c:v>0.19035940000000001</c:v>
                </c:pt>
                <c:pt idx="60921">
                  <c:v>0.19032569999999999</c:v>
                </c:pt>
                <c:pt idx="60922">
                  <c:v>0.19029199999999999</c:v>
                </c:pt>
                <c:pt idx="60923">
                  <c:v>0.19025819999999999</c:v>
                </c:pt>
                <c:pt idx="60924">
                  <c:v>0.19022439999999999</c:v>
                </c:pt>
                <c:pt idx="60925">
                  <c:v>0.19019059999999999</c:v>
                </c:pt>
                <c:pt idx="60926">
                  <c:v>0.19015679999999999</c:v>
                </c:pt>
                <c:pt idx="60927">
                  <c:v>0.19012299999999999</c:v>
                </c:pt>
                <c:pt idx="60928">
                  <c:v>0.19008910000000001</c:v>
                </c:pt>
                <c:pt idx="60929">
                  <c:v>0.19005530000000001</c:v>
                </c:pt>
                <c:pt idx="60930">
                  <c:v>0.19002140000000001</c:v>
                </c:pt>
                <c:pt idx="60931">
                  <c:v>0.1899875</c:v>
                </c:pt>
                <c:pt idx="60932">
                  <c:v>0.1899535</c:v>
                </c:pt>
                <c:pt idx="60933">
                  <c:v>0.18991959999999999</c:v>
                </c:pt>
                <c:pt idx="60934">
                  <c:v>0.18988559999999999</c:v>
                </c:pt>
                <c:pt idx="60935">
                  <c:v>0.18985160000000001</c:v>
                </c:pt>
                <c:pt idx="60936">
                  <c:v>0.1898176</c:v>
                </c:pt>
                <c:pt idx="60937">
                  <c:v>0.1897836</c:v>
                </c:pt>
                <c:pt idx="60938">
                  <c:v>0.18974959999999999</c:v>
                </c:pt>
                <c:pt idx="60939">
                  <c:v>0.18971550000000001</c:v>
                </c:pt>
                <c:pt idx="60940">
                  <c:v>0.1896814</c:v>
                </c:pt>
                <c:pt idx="60941">
                  <c:v>0.18964729999999999</c:v>
                </c:pt>
                <c:pt idx="60942">
                  <c:v>0.18961320000000001</c:v>
                </c:pt>
                <c:pt idx="60943">
                  <c:v>0.1895791</c:v>
                </c:pt>
                <c:pt idx="60944">
                  <c:v>0.18954489999999999</c:v>
                </c:pt>
                <c:pt idx="60945">
                  <c:v>0.1895107</c:v>
                </c:pt>
                <c:pt idx="60946">
                  <c:v>0.18947649999999999</c:v>
                </c:pt>
                <c:pt idx="60947">
                  <c:v>0.18944230000000001</c:v>
                </c:pt>
                <c:pt idx="60948">
                  <c:v>0.1894081</c:v>
                </c:pt>
                <c:pt idx="60949">
                  <c:v>0.18937390000000001</c:v>
                </c:pt>
                <c:pt idx="60950">
                  <c:v>0.1893396</c:v>
                </c:pt>
                <c:pt idx="60951">
                  <c:v>0.18930530000000001</c:v>
                </c:pt>
                <c:pt idx="60952">
                  <c:v>0.18927099999999999</c:v>
                </c:pt>
                <c:pt idx="60953">
                  <c:v>0.18923670000000001</c:v>
                </c:pt>
                <c:pt idx="60954">
                  <c:v>0.18920239999999999</c:v>
                </c:pt>
                <c:pt idx="60955">
                  <c:v>0.189168</c:v>
                </c:pt>
                <c:pt idx="60956">
                  <c:v>0.18913369999999999</c:v>
                </c:pt>
                <c:pt idx="60957">
                  <c:v>0.1890993</c:v>
                </c:pt>
                <c:pt idx="60958">
                  <c:v>0.18906490000000001</c:v>
                </c:pt>
                <c:pt idx="60959">
                  <c:v>0.18903049999999999</c:v>
                </c:pt>
                <c:pt idx="60960">
                  <c:v>0.188996</c:v>
                </c:pt>
                <c:pt idx="60961">
                  <c:v>0.18896160000000001</c:v>
                </c:pt>
                <c:pt idx="60962">
                  <c:v>0.18892709999999999</c:v>
                </c:pt>
                <c:pt idx="60963">
                  <c:v>0.18889259999999999</c:v>
                </c:pt>
                <c:pt idx="60964">
                  <c:v>0.1888581</c:v>
                </c:pt>
                <c:pt idx="60965">
                  <c:v>0.18882360000000001</c:v>
                </c:pt>
                <c:pt idx="60966">
                  <c:v>0.18878900000000001</c:v>
                </c:pt>
                <c:pt idx="60967">
                  <c:v>0.18875449999999999</c:v>
                </c:pt>
                <c:pt idx="60968">
                  <c:v>0.1887199</c:v>
                </c:pt>
                <c:pt idx="60969">
                  <c:v>0.1886853</c:v>
                </c:pt>
                <c:pt idx="60970">
                  <c:v>0.1886507</c:v>
                </c:pt>
                <c:pt idx="60971">
                  <c:v>0.18861610000000001</c:v>
                </c:pt>
                <c:pt idx="60972">
                  <c:v>0.18858140000000001</c:v>
                </c:pt>
                <c:pt idx="60973">
                  <c:v>0.18854679999999999</c:v>
                </c:pt>
                <c:pt idx="60974">
                  <c:v>0.18851209999999999</c:v>
                </c:pt>
                <c:pt idx="60975">
                  <c:v>0.18847739999999999</c:v>
                </c:pt>
                <c:pt idx="60976">
                  <c:v>0.18844269999999999</c:v>
                </c:pt>
                <c:pt idx="60977">
                  <c:v>0.18840799999999999</c:v>
                </c:pt>
                <c:pt idx="60978">
                  <c:v>0.18837319999999999</c:v>
                </c:pt>
                <c:pt idx="60979">
                  <c:v>0.18833839999999999</c:v>
                </c:pt>
                <c:pt idx="60980">
                  <c:v>0.18830369999999999</c:v>
                </c:pt>
                <c:pt idx="60981">
                  <c:v>0.18826889999999999</c:v>
                </c:pt>
                <c:pt idx="60982">
                  <c:v>0.18823409999999999</c:v>
                </c:pt>
                <c:pt idx="60983">
                  <c:v>0.18819920000000001</c:v>
                </c:pt>
                <c:pt idx="60984">
                  <c:v>0.18816440000000001</c:v>
                </c:pt>
                <c:pt idx="60985">
                  <c:v>0.18812950000000001</c:v>
                </c:pt>
                <c:pt idx="60986">
                  <c:v>0.1880947</c:v>
                </c:pt>
                <c:pt idx="60987">
                  <c:v>0.1880598</c:v>
                </c:pt>
                <c:pt idx="60988">
                  <c:v>0.18802489999999999</c:v>
                </c:pt>
                <c:pt idx="60989">
                  <c:v>0.18798999999999999</c:v>
                </c:pt>
                <c:pt idx="60990">
                  <c:v>0.18795500000000001</c:v>
                </c:pt>
                <c:pt idx="60991">
                  <c:v>0.18792</c:v>
                </c:pt>
                <c:pt idx="60992">
                  <c:v>0.1878851</c:v>
                </c:pt>
                <c:pt idx="60993">
                  <c:v>0.18785009999999999</c:v>
                </c:pt>
                <c:pt idx="60994">
                  <c:v>0.18781510000000001</c:v>
                </c:pt>
                <c:pt idx="60995">
                  <c:v>0.18778010000000001</c:v>
                </c:pt>
                <c:pt idx="60996">
                  <c:v>0.187745</c:v>
                </c:pt>
                <c:pt idx="60997">
                  <c:v>0.18770999999999999</c:v>
                </c:pt>
                <c:pt idx="60998">
                  <c:v>0.18767490000000001</c:v>
                </c:pt>
                <c:pt idx="60999">
                  <c:v>0.1876398</c:v>
                </c:pt>
                <c:pt idx="61000">
                  <c:v>0.18760479999999999</c:v>
                </c:pt>
                <c:pt idx="61001">
                  <c:v>0.1875696</c:v>
                </c:pt>
                <c:pt idx="61002">
                  <c:v>0.18753449999999999</c:v>
                </c:pt>
                <c:pt idx="61003">
                  <c:v>0.18749940000000001</c:v>
                </c:pt>
                <c:pt idx="61004">
                  <c:v>0.1874642</c:v>
                </c:pt>
                <c:pt idx="61005">
                  <c:v>0.18742909999999999</c:v>
                </c:pt>
                <c:pt idx="61006">
                  <c:v>0.1873939</c:v>
                </c:pt>
                <c:pt idx="61007">
                  <c:v>0.18735869999999999</c:v>
                </c:pt>
                <c:pt idx="61008">
                  <c:v>0.1873234</c:v>
                </c:pt>
                <c:pt idx="61009">
                  <c:v>0.18728819999999999</c:v>
                </c:pt>
                <c:pt idx="61010">
                  <c:v>0.1872529</c:v>
                </c:pt>
                <c:pt idx="61011">
                  <c:v>0.18721769999999999</c:v>
                </c:pt>
                <c:pt idx="61012">
                  <c:v>0.1871824</c:v>
                </c:pt>
                <c:pt idx="61013">
                  <c:v>0.18714710000000001</c:v>
                </c:pt>
                <c:pt idx="61014">
                  <c:v>0.18711179999999999</c:v>
                </c:pt>
                <c:pt idx="61015">
                  <c:v>0.1870764</c:v>
                </c:pt>
                <c:pt idx="61016">
                  <c:v>0.18704109999999999</c:v>
                </c:pt>
                <c:pt idx="61017">
                  <c:v>0.1870057</c:v>
                </c:pt>
                <c:pt idx="61018">
                  <c:v>0.18697040000000001</c:v>
                </c:pt>
                <c:pt idx="61019">
                  <c:v>0.18693499999999999</c:v>
                </c:pt>
                <c:pt idx="61020">
                  <c:v>0.1868996</c:v>
                </c:pt>
                <c:pt idx="61021">
                  <c:v>0.18686410000000001</c:v>
                </c:pt>
                <c:pt idx="61022">
                  <c:v>0.18682869999999999</c:v>
                </c:pt>
                <c:pt idx="61023">
                  <c:v>0.1867933</c:v>
                </c:pt>
                <c:pt idx="61024">
                  <c:v>0.1867578</c:v>
                </c:pt>
                <c:pt idx="61025">
                  <c:v>0.18672230000000001</c:v>
                </c:pt>
                <c:pt idx="61026">
                  <c:v>0.18668680000000001</c:v>
                </c:pt>
                <c:pt idx="61027">
                  <c:v>0.18665129999999999</c:v>
                </c:pt>
                <c:pt idx="61028">
                  <c:v>0.1866158</c:v>
                </c:pt>
                <c:pt idx="61029">
                  <c:v>0.1865803</c:v>
                </c:pt>
                <c:pt idx="61030">
                  <c:v>0.18654470000000001</c:v>
                </c:pt>
                <c:pt idx="61031">
                  <c:v>0.18650920000000001</c:v>
                </c:pt>
                <c:pt idx="61032">
                  <c:v>0.18647359999999999</c:v>
                </c:pt>
                <c:pt idx="61033">
                  <c:v>0.18643799999999999</c:v>
                </c:pt>
                <c:pt idx="61034">
                  <c:v>0.1864024</c:v>
                </c:pt>
                <c:pt idx="61035">
                  <c:v>0.1863668</c:v>
                </c:pt>
                <c:pt idx="61036">
                  <c:v>0.1863312</c:v>
                </c:pt>
                <c:pt idx="61037">
                  <c:v>0.1862955</c:v>
                </c:pt>
                <c:pt idx="61038">
                  <c:v>0.18625990000000001</c:v>
                </c:pt>
                <c:pt idx="61039">
                  <c:v>0.18622420000000001</c:v>
                </c:pt>
                <c:pt idx="61040">
                  <c:v>0.18618850000000001</c:v>
                </c:pt>
                <c:pt idx="61041">
                  <c:v>0.18615280000000001</c:v>
                </c:pt>
                <c:pt idx="61042">
                  <c:v>0.18611710000000001</c:v>
                </c:pt>
                <c:pt idx="61043">
                  <c:v>0.18608140000000001</c:v>
                </c:pt>
                <c:pt idx="61044">
                  <c:v>0.18604560000000001</c:v>
                </c:pt>
                <c:pt idx="61045">
                  <c:v>0.18600990000000001</c:v>
                </c:pt>
                <c:pt idx="61046">
                  <c:v>0.1859741</c:v>
                </c:pt>
                <c:pt idx="61047">
                  <c:v>0.1859383</c:v>
                </c:pt>
                <c:pt idx="61048">
                  <c:v>0.1859025</c:v>
                </c:pt>
                <c:pt idx="61049">
                  <c:v>0.1858667</c:v>
                </c:pt>
                <c:pt idx="61050">
                  <c:v>0.18583089999999999</c:v>
                </c:pt>
                <c:pt idx="61051">
                  <c:v>0.18579509999999999</c:v>
                </c:pt>
                <c:pt idx="61052">
                  <c:v>0.18575920000000001</c:v>
                </c:pt>
                <c:pt idx="61053">
                  <c:v>0.18572330000000001</c:v>
                </c:pt>
                <c:pt idx="61054">
                  <c:v>0.18568750000000001</c:v>
                </c:pt>
                <c:pt idx="61055">
                  <c:v>0.1856516</c:v>
                </c:pt>
                <c:pt idx="61056">
                  <c:v>0.18561559999999999</c:v>
                </c:pt>
                <c:pt idx="61057">
                  <c:v>0.18557969999999999</c:v>
                </c:pt>
                <c:pt idx="61058">
                  <c:v>0.18554380000000001</c:v>
                </c:pt>
                <c:pt idx="61059">
                  <c:v>0.1855079</c:v>
                </c:pt>
                <c:pt idx="61060">
                  <c:v>0.1854719</c:v>
                </c:pt>
                <c:pt idx="61061">
                  <c:v>0.18543589999999999</c:v>
                </c:pt>
                <c:pt idx="61062">
                  <c:v>0.18539990000000001</c:v>
                </c:pt>
                <c:pt idx="61063">
                  <c:v>0.1853639</c:v>
                </c:pt>
                <c:pt idx="61064">
                  <c:v>0.18532789999999999</c:v>
                </c:pt>
                <c:pt idx="61065">
                  <c:v>0.18529190000000001</c:v>
                </c:pt>
                <c:pt idx="61066">
                  <c:v>0.1852559</c:v>
                </c:pt>
                <c:pt idx="61067">
                  <c:v>0.18521979999999999</c:v>
                </c:pt>
                <c:pt idx="61068">
                  <c:v>0.18518380000000001</c:v>
                </c:pt>
                <c:pt idx="61069">
                  <c:v>0.1851477</c:v>
                </c:pt>
                <c:pt idx="61070">
                  <c:v>0.18511159999999999</c:v>
                </c:pt>
                <c:pt idx="61071">
                  <c:v>0.1850755</c:v>
                </c:pt>
                <c:pt idx="61072">
                  <c:v>0.18503939999999999</c:v>
                </c:pt>
                <c:pt idx="61073">
                  <c:v>0.18500320000000001</c:v>
                </c:pt>
                <c:pt idx="61074">
                  <c:v>0.1849671</c:v>
                </c:pt>
                <c:pt idx="61075">
                  <c:v>0.18493100000000001</c:v>
                </c:pt>
                <c:pt idx="61076">
                  <c:v>0.1848948</c:v>
                </c:pt>
                <c:pt idx="61077">
                  <c:v>0.18485860000000001</c:v>
                </c:pt>
                <c:pt idx="61078">
                  <c:v>0.1848224</c:v>
                </c:pt>
                <c:pt idx="61079">
                  <c:v>0.18478620000000001</c:v>
                </c:pt>
                <c:pt idx="61080">
                  <c:v>0.18475</c:v>
                </c:pt>
                <c:pt idx="61081">
                  <c:v>0.18471380000000001</c:v>
                </c:pt>
                <c:pt idx="61082">
                  <c:v>0.18467749999999999</c:v>
                </c:pt>
                <c:pt idx="61083">
                  <c:v>0.18464130000000001</c:v>
                </c:pt>
                <c:pt idx="61084">
                  <c:v>0.18460499999999999</c:v>
                </c:pt>
                <c:pt idx="61085">
                  <c:v>0.1845687</c:v>
                </c:pt>
                <c:pt idx="61086">
                  <c:v>0.18453240000000001</c:v>
                </c:pt>
                <c:pt idx="61087">
                  <c:v>0.1844961</c:v>
                </c:pt>
                <c:pt idx="61088">
                  <c:v>0.18445980000000001</c:v>
                </c:pt>
                <c:pt idx="61089">
                  <c:v>0.18442349999999999</c:v>
                </c:pt>
                <c:pt idx="61090">
                  <c:v>0.1843871</c:v>
                </c:pt>
                <c:pt idx="61091">
                  <c:v>0.18435080000000001</c:v>
                </c:pt>
                <c:pt idx="61092">
                  <c:v>0.18431439999999999</c:v>
                </c:pt>
                <c:pt idx="61093">
                  <c:v>0.1842781</c:v>
                </c:pt>
                <c:pt idx="61094">
                  <c:v>0.18424170000000001</c:v>
                </c:pt>
                <c:pt idx="61095">
                  <c:v>0.18420529999999999</c:v>
                </c:pt>
                <c:pt idx="61096">
                  <c:v>0.18416879999999999</c:v>
                </c:pt>
                <c:pt idx="61097">
                  <c:v>0.1841324</c:v>
                </c:pt>
                <c:pt idx="61098">
                  <c:v>0.18409600000000001</c:v>
                </c:pt>
                <c:pt idx="61099">
                  <c:v>0.18405949999999999</c:v>
                </c:pt>
                <c:pt idx="61100">
                  <c:v>0.1840231</c:v>
                </c:pt>
                <c:pt idx="61101">
                  <c:v>0.1839866</c:v>
                </c:pt>
                <c:pt idx="61102">
                  <c:v>0.18395010000000001</c:v>
                </c:pt>
                <c:pt idx="61103">
                  <c:v>0.18391360000000001</c:v>
                </c:pt>
                <c:pt idx="61104">
                  <c:v>0.18387709999999999</c:v>
                </c:pt>
                <c:pt idx="61105">
                  <c:v>0.18384059999999999</c:v>
                </c:pt>
                <c:pt idx="61106">
                  <c:v>0.1838041</c:v>
                </c:pt>
                <c:pt idx="61107">
                  <c:v>0.1837675</c:v>
                </c:pt>
                <c:pt idx="61108">
                  <c:v>0.18373100000000001</c:v>
                </c:pt>
                <c:pt idx="61109">
                  <c:v>0.18369440000000001</c:v>
                </c:pt>
                <c:pt idx="61110">
                  <c:v>0.18365780000000001</c:v>
                </c:pt>
                <c:pt idx="61111">
                  <c:v>0.18362120000000001</c:v>
                </c:pt>
                <c:pt idx="61112">
                  <c:v>0.18358459999999999</c:v>
                </c:pt>
                <c:pt idx="61113">
                  <c:v>0.18354799999999999</c:v>
                </c:pt>
                <c:pt idx="61114">
                  <c:v>0.18351139999999999</c:v>
                </c:pt>
                <c:pt idx="61115">
                  <c:v>0.18347479999999999</c:v>
                </c:pt>
                <c:pt idx="61116">
                  <c:v>0.18343809999999999</c:v>
                </c:pt>
                <c:pt idx="61117">
                  <c:v>0.1834015</c:v>
                </c:pt>
                <c:pt idx="61118">
                  <c:v>0.18336479999999999</c:v>
                </c:pt>
                <c:pt idx="61119">
                  <c:v>0.18332809999999999</c:v>
                </c:pt>
                <c:pt idx="61120">
                  <c:v>0.18329139999999999</c:v>
                </c:pt>
                <c:pt idx="61121">
                  <c:v>0.18325469999999999</c:v>
                </c:pt>
                <c:pt idx="61122">
                  <c:v>0.18321799999999999</c:v>
                </c:pt>
                <c:pt idx="61123">
                  <c:v>0.18318129999999999</c:v>
                </c:pt>
                <c:pt idx="61124">
                  <c:v>0.18314459999999999</c:v>
                </c:pt>
                <c:pt idx="61125">
                  <c:v>0.18310779999999999</c:v>
                </c:pt>
                <c:pt idx="61126">
                  <c:v>0.18307100000000001</c:v>
                </c:pt>
                <c:pt idx="61127">
                  <c:v>0.18303430000000001</c:v>
                </c:pt>
                <c:pt idx="61128">
                  <c:v>0.18299750000000001</c:v>
                </c:pt>
                <c:pt idx="61129">
                  <c:v>0.1829607</c:v>
                </c:pt>
                <c:pt idx="61130">
                  <c:v>0.1829239</c:v>
                </c:pt>
                <c:pt idx="61131">
                  <c:v>0.1828871</c:v>
                </c:pt>
                <c:pt idx="61132">
                  <c:v>0.18285029999999999</c:v>
                </c:pt>
                <c:pt idx="61133">
                  <c:v>0.18281339999999999</c:v>
                </c:pt>
                <c:pt idx="61134">
                  <c:v>0.18277660000000001</c:v>
                </c:pt>
                <c:pt idx="61135">
                  <c:v>0.1827397</c:v>
                </c:pt>
                <c:pt idx="61136">
                  <c:v>0.1827029</c:v>
                </c:pt>
                <c:pt idx="61137">
                  <c:v>0.182666</c:v>
                </c:pt>
                <c:pt idx="61138">
                  <c:v>0.18262909999999999</c:v>
                </c:pt>
                <c:pt idx="61139">
                  <c:v>0.18259220000000001</c:v>
                </c:pt>
                <c:pt idx="61140">
                  <c:v>0.1825553</c:v>
                </c:pt>
                <c:pt idx="61141">
                  <c:v>0.1825184</c:v>
                </c:pt>
                <c:pt idx="61142">
                  <c:v>0.18248139999999999</c:v>
                </c:pt>
                <c:pt idx="61143">
                  <c:v>0.18244450000000001</c:v>
                </c:pt>
                <c:pt idx="61144">
                  <c:v>0.1824075</c:v>
                </c:pt>
                <c:pt idx="61145">
                  <c:v>0.18237059999999999</c:v>
                </c:pt>
                <c:pt idx="61146">
                  <c:v>0.18233360000000001</c:v>
                </c:pt>
                <c:pt idx="61147">
                  <c:v>0.1822966</c:v>
                </c:pt>
                <c:pt idx="61148">
                  <c:v>0.18225959999999999</c:v>
                </c:pt>
                <c:pt idx="61149">
                  <c:v>0.18222260000000001</c:v>
                </c:pt>
                <c:pt idx="61150">
                  <c:v>0.1821856</c:v>
                </c:pt>
                <c:pt idx="61151">
                  <c:v>0.18214859999999999</c:v>
                </c:pt>
                <c:pt idx="61152">
                  <c:v>0.18211150000000001</c:v>
                </c:pt>
                <c:pt idx="61153">
                  <c:v>0.1820745</c:v>
                </c:pt>
                <c:pt idx="61154">
                  <c:v>0.18203739999999999</c:v>
                </c:pt>
                <c:pt idx="61155">
                  <c:v>0.18200040000000001</c:v>
                </c:pt>
                <c:pt idx="61156">
                  <c:v>0.18196329999999999</c:v>
                </c:pt>
                <c:pt idx="61157">
                  <c:v>0.18192620000000001</c:v>
                </c:pt>
                <c:pt idx="61158">
                  <c:v>0.1818891</c:v>
                </c:pt>
                <c:pt idx="61159">
                  <c:v>0.18185200000000001</c:v>
                </c:pt>
                <c:pt idx="61160">
                  <c:v>0.1818149</c:v>
                </c:pt>
                <c:pt idx="61161">
                  <c:v>0.18177769999999999</c:v>
                </c:pt>
                <c:pt idx="61162">
                  <c:v>0.1817406</c:v>
                </c:pt>
                <c:pt idx="61163">
                  <c:v>0.18170349999999999</c:v>
                </c:pt>
                <c:pt idx="61164">
                  <c:v>0.1816663</c:v>
                </c:pt>
                <c:pt idx="61165">
                  <c:v>0.18162909999999999</c:v>
                </c:pt>
                <c:pt idx="61166">
                  <c:v>0.181592</c:v>
                </c:pt>
                <c:pt idx="61167">
                  <c:v>0.18155479999999999</c:v>
                </c:pt>
                <c:pt idx="61168">
                  <c:v>0.1815176</c:v>
                </c:pt>
                <c:pt idx="61169">
                  <c:v>0.18148039999999999</c:v>
                </c:pt>
                <c:pt idx="61170">
                  <c:v>0.1814431</c:v>
                </c:pt>
                <c:pt idx="61171">
                  <c:v>0.18140590000000001</c:v>
                </c:pt>
                <c:pt idx="61172">
                  <c:v>0.18136869999999999</c:v>
                </c:pt>
                <c:pt idx="61173">
                  <c:v>0.1813314</c:v>
                </c:pt>
                <c:pt idx="61174">
                  <c:v>0.18129419999999999</c:v>
                </c:pt>
                <c:pt idx="61175">
                  <c:v>0.1812569</c:v>
                </c:pt>
                <c:pt idx="61176">
                  <c:v>0.18121960000000001</c:v>
                </c:pt>
                <c:pt idx="61177">
                  <c:v>0.18118229999999999</c:v>
                </c:pt>
                <c:pt idx="61178">
                  <c:v>0.181145</c:v>
                </c:pt>
                <c:pt idx="61179">
                  <c:v>0.18110770000000001</c:v>
                </c:pt>
                <c:pt idx="61180">
                  <c:v>0.18107039999999999</c:v>
                </c:pt>
                <c:pt idx="61181">
                  <c:v>0.1810331</c:v>
                </c:pt>
                <c:pt idx="61182">
                  <c:v>0.18099570000000001</c:v>
                </c:pt>
                <c:pt idx="61183">
                  <c:v>0.18095839999999999</c:v>
                </c:pt>
                <c:pt idx="61184">
                  <c:v>0.180921</c:v>
                </c:pt>
                <c:pt idx="61185">
                  <c:v>0.18088370000000001</c:v>
                </c:pt>
                <c:pt idx="61186">
                  <c:v>0.18084629999999999</c:v>
                </c:pt>
                <c:pt idx="61187">
                  <c:v>0.18080889999999999</c:v>
                </c:pt>
                <c:pt idx="61188">
                  <c:v>0.1807715</c:v>
                </c:pt>
                <c:pt idx="61189">
                  <c:v>0.18073410000000001</c:v>
                </c:pt>
                <c:pt idx="61190">
                  <c:v>0.18069669999999999</c:v>
                </c:pt>
                <c:pt idx="61191">
                  <c:v>0.18065929999999999</c:v>
                </c:pt>
                <c:pt idx="61192">
                  <c:v>0.1806219</c:v>
                </c:pt>
                <c:pt idx="61193">
                  <c:v>0.18058440000000001</c:v>
                </c:pt>
                <c:pt idx="61194">
                  <c:v>0.18054700000000001</c:v>
                </c:pt>
                <c:pt idx="61195">
                  <c:v>0.18050949999999999</c:v>
                </c:pt>
                <c:pt idx="61196">
                  <c:v>0.1804721</c:v>
                </c:pt>
                <c:pt idx="61197">
                  <c:v>0.1804346</c:v>
                </c:pt>
                <c:pt idx="61198">
                  <c:v>0.1803971</c:v>
                </c:pt>
                <c:pt idx="61199">
                  <c:v>0.18035960000000001</c:v>
                </c:pt>
                <c:pt idx="61200">
                  <c:v>0.18032210000000001</c:v>
                </c:pt>
                <c:pt idx="61201">
                  <c:v>0.18028859999999999</c:v>
                </c:pt>
                <c:pt idx="61202">
                  <c:v>0.18025450000000001</c:v>
                </c:pt>
                <c:pt idx="61203">
                  <c:v>0.1802202</c:v>
                </c:pt>
                <c:pt idx="61204">
                  <c:v>0.1801855</c:v>
                </c:pt>
                <c:pt idx="61205">
                  <c:v>0.18015049999999999</c:v>
                </c:pt>
                <c:pt idx="61206">
                  <c:v>0.18011530000000001</c:v>
                </c:pt>
                <c:pt idx="61207">
                  <c:v>0.18007989999999999</c:v>
                </c:pt>
                <c:pt idx="61208">
                  <c:v>0.18004419999999999</c:v>
                </c:pt>
                <c:pt idx="61209">
                  <c:v>0.18000840000000001</c:v>
                </c:pt>
                <c:pt idx="61210">
                  <c:v>0.1799724</c:v>
                </c:pt>
                <c:pt idx="61211">
                  <c:v>0.17993619999999999</c:v>
                </c:pt>
                <c:pt idx="61212">
                  <c:v>0.1798999</c:v>
                </c:pt>
                <c:pt idx="61213">
                  <c:v>0.17986340000000001</c:v>
                </c:pt>
                <c:pt idx="61214">
                  <c:v>0.17982680000000001</c:v>
                </c:pt>
                <c:pt idx="61215">
                  <c:v>0.17979000000000001</c:v>
                </c:pt>
                <c:pt idx="61216">
                  <c:v>0.1797531</c:v>
                </c:pt>
                <c:pt idx="61217">
                  <c:v>0.17971609999999999</c:v>
                </c:pt>
                <c:pt idx="61218">
                  <c:v>0.17967900000000001</c:v>
                </c:pt>
                <c:pt idx="61219">
                  <c:v>0.17964169999999999</c:v>
                </c:pt>
                <c:pt idx="61220">
                  <c:v>0.17960429999999999</c:v>
                </c:pt>
                <c:pt idx="61221">
                  <c:v>0.1795668</c:v>
                </c:pt>
                <c:pt idx="61222">
                  <c:v>0.1795292</c:v>
                </c:pt>
                <c:pt idx="61223">
                  <c:v>0.1794915</c:v>
                </c:pt>
                <c:pt idx="61224">
                  <c:v>0.17945369999999999</c:v>
                </c:pt>
                <c:pt idx="61225">
                  <c:v>0.17941570000000001</c:v>
                </c:pt>
                <c:pt idx="61226">
                  <c:v>0.1793777</c:v>
                </c:pt>
                <c:pt idx="61227">
                  <c:v>0.17933959999999999</c:v>
                </c:pt>
                <c:pt idx="61228">
                  <c:v>0.1793014</c:v>
                </c:pt>
                <c:pt idx="61229">
                  <c:v>0.17926310000000001</c:v>
                </c:pt>
                <c:pt idx="61230">
                  <c:v>0.17922469999999999</c:v>
                </c:pt>
                <c:pt idx="61231">
                  <c:v>0.17918619999999999</c:v>
                </c:pt>
                <c:pt idx="61232">
                  <c:v>0.17914759999999999</c:v>
                </c:pt>
                <c:pt idx="61233">
                  <c:v>0.17910889999999999</c:v>
                </c:pt>
                <c:pt idx="61234">
                  <c:v>0.17907020000000001</c:v>
                </c:pt>
                <c:pt idx="61235">
                  <c:v>0.1790313</c:v>
                </c:pt>
                <c:pt idx="61236">
                  <c:v>0.1789924</c:v>
                </c:pt>
                <c:pt idx="61237">
                  <c:v>0.17895340000000001</c:v>
                </c:pt>
                <c:pt idx="61238">
                  <c:v>0.1789143</c:v>
                </c:pt>
                <c:pt idx="61239">
                  <c:v>0.17887520000000001</c:v>
                </c:pt>
                <c:pt idx="61240">
                  <c:v>0.17883589999999999</c:v>
                </c:pt>
                <c:pt idx="61241">
                  <c:v>0.1787966</c:v>
                </c:pt>
                <c:pt idx="61242">
                  <c:v>0.17875730000000001</c:v>
                </c:pt>
                <c:pt idx="61243">
                  <c:v>0.17871780000000001</c:v>
                </c:pt>
                <c:pt idx="61244">
                  <c:v>0.17867830000000001</c:v>
                </c:pt>
                <c:pt idx="61245">
                  <c:v>0.17863870000000001</c:v>
                </c:pt>
                <c:pt idx="61246">
                  <c:v>0.17859900000000001</c:v>
                </c:pt>
                <c:pt idx="61247">
                  <c:v>0.1785593</c:v>
                </c:pt>
                <c:pt idx="61248">
                  <c:v>0.1785195</c:v>
                </c:pt>
                <c:pt idx="61249">
                  <c:v>0.17847959999999999</c:v>
                </c:pt>
                <c:pt idx="61250">
                  <c:v>0.1784396</c:v>
                </c:pt>
                <c:pt idx="61251">
                  <c:v>0.17839959999999999</c:v>
                </c:pt>
                <c:pt idx="61252">
                  <c:v>0.17835960000000001</c:v>
                </c:pt>
                <c:pt idx="61253">
                  <c:v>0.17831939999999999</c:v>
                </c:pt>
                <c:pt idx="61254">
                  <c:v>0.1782792</c:v>
                </c:pt>
                <c:pt idx="61255">
                  <c:v>0.17823900000000001</c:v>
                </c:pt>
                <c:pt idx="61256">
                  <c:v>0.17819869999999999</c:v>
                </c:pt>
                <c:pt idx="61257">
                  <c:v>0.17815829999999999</c:v>
                </c:pt>
                <c:pt idx="61258">
                  <c:v>0.17811779999999999</c:v>
                </c:pt>
                <c:pt idx="61259">
                  <c:v>0.17807729999999999</c:v>
                </c:pt>
                <c:pt idx="61260">
                  <c:v>0.1780368</c:v>
                </c:pt>
                <c:pt idx="61261">
                  <c:v>0.17799609999999999</c:v>
                </c:pt>
                <c:pt idx="61262">
                  <c:v>0.17795549999999999</c:v>
                </c:pt>
                <c:pt idx="61263">
                  <c:v>0.17791470000000001</c:v>
                </c:pt>
                <c:pt idx="61264">
                  <c:v>0.1778739</c:v>
                </c:pt>
                <c:pt idx="61265">
                  <c:v>0.17783309999999999</c:v>
                </c:pt>
                <c:pt idx="61266">
                  <c:v>0.17779220000000001</c:v>
                </c:pt>
                <c:pt idx="61267">
                  <c:v>0.1777512</c:v>
                </c:pt>
                <c:pt idx="61268">
                  <c:v>0.17771020000000001</c:v>
                </c:pt>
                <c:pt idx="61269">
                  <c:v>0.1776691</c:v>
                </c:pt>
                <c:pt idx="61270">
                  <c:v>0.17762800000000001</c:v>
                </c:pt>
                <c:pt idx="61271">
                  <c:v>0.17758679999999999</c:v>
                </c:pt>
                <c:pt idx="61272">
                  <c:v>0.1775456</c:v>
                </c:pt>
                <c:pt idx="61273">
                  <c:v>0.1775043</c:v>
                </c:pt>
                <c:pt idx="61274">
                  <c:v>0.17746300000000001</c:v>
                </c:pt>
                <c:pt idx="61275">
                  <c:v>0.17742160000000001</c:v>
                </c:pt>
                <c:pt idx="61276">
                  <c:v>0.17738010000000001</c:v>
                </c:pt>
                <c:pt idx="61277">
                  <c:v>0.17733860000000001</c:v>
                </c:pt>
                <c:pt idx="61278">
                  <c:v>0.17729710000000001</c:v>
                </c:pt>
                <c:pt idx="61279">
                  <c:v>0.17725550000000001</c:v>
                </c:pt>
                <c:pt idx="61280">
                  <c:v>0.17721390000000001</c:v>
                </c:pt>
                <c:pt idx="61281">
                  <c:v>0.1771722</c:v>
                </c:pt>
                <c:pt idx="61282">
                  <c:v>0.17713039999999999</c:v>
                </c:pt>
                <c:pt idx="61283">
                  <c:v>0.17708869999999999</c:v>
                </c:pt>
                <c:pt idx="61284">
                  <c:v>0.1770468</c:v>
                </c:pt>
                <c:pt idx="61285">
                  <c:v>0.177005</c:v>
                </c:pt>
                <c:pt idx="61286">
                  <c:v>0.17696300000000001</c:v>
                </c:pt>
                <c:pt idx="61287">
                  <c:v>0.1769211</c:v>
                </c:pt>
                <c:pt idx="61288">
                  <c:v>0.17687900000000001</c:v>
                </c:pt>
                <c:pt idx="61289">
                  <c:v>0.17683699999999999</c:v>
                </c:pt>
                <c:pt idx="61290">
                  <c:v>0.1767949</c:v>
                </c:pt>
                <c:pt idx="61291">
                  <c:v>0.17675270000000001</c:v>
                </c:pt>
                <c:pt idx="61292">
                  <c:v>0.17671049999999999</c:v>
                </c:pt>
                <c:pt idx="61293">
                  <c:v>0.1766683</c:v>
                </c:pt>
                <c:pt idx="61294">
                  <c:v>0.17662600000000001</c:v>
                </c:pt>
                <c:pt idx="61295">
                  <c:v>0.17658360000000001</c:v>
                </c:pt>
                <c:pt idx="61296">
                  <c:v>0.17654130000000001</c:v>
                </c:pt>
                <c:pt idx="61297">
                  <c:v>0.17649880000000001</c:v>
                </c:pt>
                <c:pt idx="61298">
                  <c:v>0.17645640000000001</c:v>
                </c:pt>
                <c:pt idx="61299">
                  <c:v>0.17641390000000001</c:v>
                </c:pt>
                <c:pt idx="61300">
                  <c:v>0.17637130000000001</c:v>
                </c:pt>
                <c:pt idx="61301">
                  <c:v>0.1763287</c:v>
                </c:pt>
                <c:pt idx="61302">
                  <c:v>0.1762861</c:v>
                </c:pt>
                <c:pt idx="61303">
                  <c:v>0.17624339999999999</c:v>
                </c:pt>
                <c:pt idx="61304">
                  <c:v>0.17620069999999999</c:v>
                </c:pt>
                <c:pt idx="61305">
                  <c:v>0.17615800000000001</c:v>
                </c:pt>
                <c:pt idx="61306">
                  <c:v>0.1761152</c:v>
                </c:pt>
                <c:pt idx="61307">
                  <c:v>0.17607239999999999</c:v>
                </c:pt>
                <c:pt idx="61308">
                  <c:v>0.17602950000000001</c:v>
                </c:pt>
                <c:pt idx="61309">
                  <c:v>0.17598659999999999</c:v>
                </c:pt>
                <c:pt idx="61310">
                  <c:v>0.17594360000000001</c:v>
                </c:pt>
                <c:pt idx="61311">
                  <c:v>0.17590059999999999</c:v>
                </c:pt>
                <c:pt idx="61312">
                  <c:v>0.1758576</c:v>
                </c:pt>
                <c:pt idx="61313">
                  <c:v>0.17581459999999999</c:v>
                </c:pt>
                <c:pt idx="61314">
                  <c:v>0.17577139999999999</c:v>
                </c:pt>
                <c:pt idx="61315">
                  <c:v>0.1757283</c:v>
                </c:pt>
                <c:pt idx="61316">
                  <c:v>0.17568510000000001</c:v>
                </c:pt>
                <c:pt idx="61317">
                  <c:v>0.17564189999999999</c:v>
                </c:pt>
                <c:pt idx="61318">
                  <c:v>0.1755987</c:v>
                </c:pt>
                <c:pt idx="61319">
                  <c:v>0.1755554</c:v>
                </c:pt>
                <c:pt idx="61320">
                  <c:v>0.175512</c:v>
                </c:pt>
                <c:pt idx="61321">
                  <c:v>0.17546870000000001</c:v>
                </c:pt>
                <c:pt idx="61322">
                  <c:v>0.17542530000000001</c:v>
                </c:pt>
                <c:pt idx="61323">
                  <c:v>0.1753818</c:v>
                </c:pt>
                <c:pt idx="61324">
                  <c:v>0.17533840000000001</c:v>
                </c:pt>
                <c:pt idx="61325">
                  <c:v>0.1752948</c:v>
                </c:pt>
                <c:pt idx="61326">
                  <c:v>0.1752513</c:v>
                </c:pt>
                <c:pt idx="61327">
                  <c:v>0.17520769999999999</c:v>
                </c:pt>
                <c:pt idx="61328">
                  <c:v>0.17516409999999999</c:v>
                </c:pt>
                <c:pt idx="61329">
                  <c:v>0.17512050000000001</c:v>
                </c:pt>
                <c:pt idx="61330">
                  <c:v>0.1750768</c:v>
                </c:pt>
                <c:pt idx="61331">
                  <c:v>0.1750331</c:v>
                </c:pt>
                <c:pt idx="61332">
                  <c:v>0.17498929999999999</c:v>
                </c:pt>
                <c:pt idx="61333">
                  <c:v>0.1749455</c:v>
                </c:pt>
                <c:pt idx="61334">
                  <c:v>0.17490169999999999</c:v>
                </c:pt>
                <c:pt idx="61335">
                  <c:v>0.17485790000000001</c:v>
                </c:pt>
                <c:pt idx="61336">
                  <c:v>0.174814</c:v>
                </c:pt>
                <c:pt idx="61337">
                  <c:v>0.17477010000000001</c:v>
                </c:pt>
                <c:pt idx="61338">
                  <c:v>0.1747261</c:v>
                </c:pt>
                <c:pt idx="61339">
                  <c:v>0.17468210000000001</c:v>
                </c:pt>
                <c:pt idx="61340">
                  <c:v>0.17463809999999999</c:v>
                </c:pt>
                <c:pt idx="61341">
                  <c:v>0.1745941</c:v>
                </c:pt>
                <c:pt idx="61342">
                  <c:v>0.17455000000000001</c:v>
                </c:pt>
                <c:pt idx="61343">
                  <c:v>0.17450589999999999</c:v>
                </c:pt>
                <c:pt idx="61344">
                  <c:v>0.1744618</c:v>
                </c:pt>
                <c:pt idx="61345">
                  <c:v>0.17441760000000001</c:v>
                </c:pt>
                <c:pt idx="61346">
                  <c:v>0.17437340000000001</c:v>
                </c:pt>
                <c:pt idx="61347">
                  <c:v>0.17432909999999999</c:v>
                </c:pt>
                <c:pt idx="61348">
                  <c:v>0.17428489999999999</c:v>
                </c:pt>
                <c:pt idx="61349">
                  <c:v>0.1742406</c:v>
                </c:pt>
                <c:pt idx="61350">
                  <c:v>0.1741962</c:v>
                </c:pt>
                <c:pt idx="61351">
                  <c:v>0.1741519</c:v>
                </c:pt>
                <c:pt idx="61352">
                  <c:v>0.1741075</c:v>
                </c:pt>
                <c:pt idx="61353">
                  <c:v>0.1740631</c:v>
                </c:pt>
                <c:pt idx="61354">
                  <c:v>0.1740186</c:v>
                </c:pt>
                <c:pt idx="61355">
                  <c:v>0.17397409999999999</c:v>
                </c:pt>
                <c:pt idx="61356">
                  <c:v>0.17392959999999999</c:v>
                </c:pt>
                <c:pt idx="61357">
                  <c:v>0.17388509999999999</c:v>
                </c:pt>
                <c:pt idx="61358">
                  <c:v>0.17384050000000001</c:v>
                </c:pt>
                <c:pt idx="61359">
                  <c:v>0.1737959</c:v>
                </c:pt>
                <c:pt idx="61360">
                  <c:v>0.1737513</c:v>
                </c:pt>
                <c:pt idx="61361">
                  <c:v>0.17370659999999999</c:v>
                </c:pt>
                <c:pt idx="61362">
                  <c:v>0.17366200000000001</c:v>
                </c:pt>
                <c:pt idx="61363">
                  <c:v>0.1736173</c:v>
                </c:pt>
                <c:pt idx="61364">
                  <c:v>0.17357249999999999</c:v>
                </c:pt>
                <c:pt idx="61365">
                  <c:v>0.17352780000000001</c:v>
                </c:pt>
                <c:pt idx="61366">
                  <c:v>0.173483</c:v>
                </c:pt>
                <c:pt idx="61367">
                  <c:v>0.17343810000000001</c:v>
                </c:pt>
                <c:pt idx="61368">
                  <c:v>0.1733933</c:v>
                </c:pt>
                <c:pt idx="61369">
                  <c:v>0.17334840000000001</c:v>
                </c:pt>
                <c:pt idx="61370">
                  <c:v>0.1733035</c:v>
                </c:pt>
                <c:pt idx="61371">
                  <c:v>0.17325860000000001</c:v>
                </c:pt>
                <c:pt idx="61372">
                  <c:v>0.1732136</c:v>
                </c:pt>
                <c:pt idx="61373">
                  <c:v>0.17316860000000001</c:v>
                </c:pt>
                <c:pt idx="61374">
                  <c:v>0.17312359999999999</c:v>
                </c:pt>
                <c:pt idx="61375">
                  <c:v>0.1730786</c:v>
                </c:pt>
                <c:pt idx="61376">
                  <c:v>0.17303350000000001</c:v>
                </c:pt>
                <c:pt idx="61377">
                  <c:v>0.17298839999999999</c:v>
                </c:pt>
                <c:pt idx="61378">
                  <c:v>0.17294329999999999</c:v>
                </c:pt>
                <c:pt idx="61379">
                  <c:v>0.1728982</c:v>
                </c:pt>
                <c:pt idx="61380">
                  <c:v>0.17285300000000001</c:v>
                </c:pt>
                <c:pt idx="61381">
                  <c:v>0.17280780000000001</c:v>
                </c:pt>
                <c:pt idx="61382">
                  <c:v>0.17276259999999999</c:v>
                </c:pt>
                <c:pt idx="61383">
                  <c:v>0.17271729999999999</c:v>
                </c:pt>
                <c:pt idx="61384">
                  <c:v>0.1726721</c:v>
                </c:pt>
                <c:pt idx="61385">
                  <c:v>0.1726268</c:v>
                </c:pt>
                <c:pt idx="61386">
                  <c:v>0.1725814</c:v>
                </c:pt>
                <c:pt idx="61387">
                  <c:v>0.1725361</c:v>
                </c:pt>
                <c:pt idx="61388">
                  <c:v>0.1724907</c:v>
                </c:pt>
                <c:pt idx="61389">
                  <c:v>0.1724453</c:v>
                </c:pt>
                <c:pt idx="61390">
                  <c:v>0.17239989999999999</c:v>
                </c:pt>
                <c:pt idx="61391">
                  <c:v>0.17235449999999999</c:v>
                </c:pt>
                <c:pt idx="61392">
                  <c:v>0.17230899999999999</c:v>
                </c:pt>
                <c:pt idx="61393">
                  <c:v>0.17226350000000001</c:v>
                </c:pt>
                <c:pt idx="61394">
                  <c:v>0.17221800000000001</c:v>
                </c:pt>
                <c:pt idx="61395">
                  <c:v>0.1721724</c:v>
                </c:pt>
                <c:pt idx="61396">
                  <c:v>0.1721269</c:v>
                </c:pt>
                <c:pt idx="61397">
                  <c:v>0.17208129999999999</c:v>
                </c:pt>
                <c:pt idx="61398">
                  <c:v>0.17203560000000001</c:v>
                </c:pt>
                <c:pt idx="61399">
                  <c:v>0.17199</c:v>
                </c:pt>
                <c:pt idx="61400">
                  <c:v>0.1719444</c:v>
                </c:pt>
                <c:pt idx="61401">
                  <c:v>0.17189869999999999</c:v>
                </c:pt>
                <c:pt idx="61402">
                  <c:v>0.1718529</c:v>
                </c:pt>
                <c:pt idx="61403">
                  <c:v>0.17180719999999999</c:v>
                </c:pt>
                <c:pt idx="61404">
                  <c:v>0.17176150000000001</c:v>
                </c:pt>
                <c:pt idx="61405">
                  <c:v>0.1717157</c:v>
                </c:pt>
                <c:pt idx="61406">
                  <c:v>0.17166989999999999</c:v>
                </c:pt>
                <c:pt idx="61407">
                  <c:v>0.171624</c:v>
                </c:pt>
                <c:pt idx="61408">
                  <c:v>0.17157819999999999</c:v>
                </c:pt>
                <c:pt idx="61409">
                  <c:v>0.1715323</c:v>
                </c:pt>
                <c:pt idx="61410">
                  <c:v>0.17148640000000001</c:v>
                </c:pt>
                <c:pt idx="61411">
                  <c:v>0.1714405</c:v>
                </c:pt>
                <c:pt idx="61412">
                  <c:v>0.17139460000000001</c:v>
                </c:pt>
                <c:pt idx="61413">
                  <c:v>0.17134859999999999</c:v>
                </c:pt>
                <c:pt idx="61414">
                  <c:v>0.1713026</c:v>
                </c:pt>
                <c:pt idx="61415">
                  <c:v>0.17125660000000001</c:v>
                </c:pt>
                <c:pt idx="61416">
                  <c:v>0.17121059999999999</c:v>
                </c:pt>
                <c:pt idx="61417">
                  <c:v>0.1711646</c:v>
                </c:pt>
                <c:pt idx="61418">
                  <c:v>0.17111850000000001</c:v>
                </c:pt>
                <c:pt idx="61419">
                  <c:v>0.17107240000000001</c:v>
                </c:pt>
                <c:pt idx="61420">
                  <c:v>0.17102629999999999</c:v>
                </c:pt>
                <c:pt idx="61421">
                  <c:v>0.1709802</c:v>
                </c:pt>
                <c:pt idx="61422">
                  <c:v>0.170934</c:v>
                </c:pt>
                <c:pt idx="61423">
                  <c:v>0.17088780000000001</c:v>
                </c:pt>
                <c:pt idx="61424">
                  <c:v>0.17084160000000001</c:v>
                </c:pt>
                <c:pt idx="61425">
                  <c:v>0.17079539999999999</c:v>
                </c:pt>
                <c:pt idx="61426">
                  <c:v>0.17074919999999999</c:v>
                </c:pt>
                <c:pt idx="61427">
                  <c:v>0.17070289999999999</c:v>
                </c:pt>
                <c:pt idx="61428">
                  <c:v>0.17065669999999999</c:v>
                </c:pt>
                <c:pt idx="61429">
                  <c:v>0.1706104</c:v>
                </c:pt>
                <c:pt idx="61430">
                  <c:v>0.17056399999999999</c:v>
                </c:pt>
                <c:pt idx="61431">
                  <c:v>0.17051769999999999</c:v>
                </c:pt>
                <c:pt idx="61432">
                  <c:v>0.17047129999999999</c:v>
                </c:pt>
                <c:pt idx="61433">
                  <c:v>0.17042489999999999</c:v>
                </c:pt>
                <c:pt idx="61434">
                  <c:v>0.17037849999999999</c:v>
                </c:pt>
                <c:pt idx="61435">
                  <c:v>0.17033209999999999</c:v>
                </c:pt>
                <c:pt idx="61436">
                  <c:v>0.17028570000000001</c:v>
                </c:pt>
                <c:pt idx="61437">
                  <c:v>0.17023920000000001</c:v>
                </c:pt>
                <c:pt idx="61438">
                  <c:v>0.1701927</c:v>
                </c:pt>
                <c:pt idx="61439">
                  <c:v>0.1701462</c:v>
                </c:pt>
                <c:pt idx="61440">
                  <c:v>0.17009969999999999</c:v>
                </c:pt>
                <c:pt idx="61441">
                  <c:v>0.17005319999999999</c:v>
                </c:pt>
                <c:pt idx="61442">
                  <c:v>0.17000660000000001</c:v>
                </c:pt>
                <c:pt idx="61443">
                  <c:v>0.16996</c:v>
                </c:pt>
                <c:pt idx="61444">
                  <c:v>0.16991339999999999</c:v>
                </c:pt>
                <c:pt idx="61445">
                  <c:v>0.16986680000000001</c:v>
                </c:pt>
                <c:pt idx="61446">
                  <c:v>0.1698202</c:v>
                </c:pt>
                <c:pt idx="61447">
                  <c:v>0.16977349999999999</c:v>
                </c:pt>
                <c:pt idx="61448">
                  <c:v>0.16972680000000001</c:v>
                </c:pt>
                <c:pt idx="61449">
                  <c:v>0.1696802</c:v>
                </c:pt>
                <c:pt idx="61450">
                  <c:v>0.16963339999999999</c:v>
                </c:pt>
                <c:pt idx="61451">
                  <c:v>0.16958670000000001</c:v>
                </c:pt>
                <c:pt idx="61452">
                  <c:v>0.16954</c:v>
                </c:pt>
                <c:pt idx="61453">
                  <c:v>0.16949320000000001</c:v>
                </c:pt>
                <c:pt idx="61454">
                  <c:v>0.1694464</c:v>
                </c:pt>
                <c:pt idx="61455">
                  <c:v>0.16939960000000001</c:v>
                </c:pt>
                <c:pt idx="61456">
                  <c:v>0.1693528</c:v>
                </c:pt>
                <c:pt idx="61457">
                  <c:v>0.16930600000000001</c:v>
                </c:pt>
                <c:pt idx="61458">
                  <c:v>0.1692591</c:v>
                </c:pt>
                <c:pt idx="61459">
                  <c:v>0.16921220000000001</c:v>
                </c:pt>
                <c:pt idx="61460">
                  <c:v>0.16916529999999999</c:v>
                </c:pt>
                <c:pt idx="61461">
                  <c:v>0.1691184</c:v>
                </c:pt>
                <c:pt idx="61462">
                  <c:v>0.16907150000000001</c:v>
                </c:pt>
                <c:pt idx="61463">
                  <c:v>0.16902449999999999</c:v>
                </c:pt>
                <c:pt idx="61464">
                  <c:v>0.16897760000000001</c:v>
                </c:pt>
                <c:pt idx="61465">
                  <c:v>0.16893059999999999</c:v>
                </c:pt>
                <c:pt idx="61466">
                  <c:v>0.16888359999999999</c:v>
                </c:pt>
                <c:pt idx="61467">
                  <c:v>0.1688366</c:v>
                </c:pt>
                <c:pt idx="61468">
                  <c:v>0.16878960000000001</c:v>
                </c:pt>
                <c:pt idx="61469">
                  <c:v>0.16874249999999999</c:v>
                </c:pt>
                <c:pt idx="61470">
                  <c:v>0.1686954</c:v>
                </c:pt>
                <c:pt idx="61471">
                  <c:v>0.1686483</c:v>
                </c:pt>
                <c:pt idx="61472">
                  <c:v>0.16860120000000001</c:v>
                </c:pt>
                <c:pt idx="61473">
                  <c:v>0.16855410000000001</c:v>
                </c:pt>
                <c:pt idx="61474">
                  <c:v>0.16850699999999999</c:v>
                </c:pt>
                <c:pt idx="61475">
                  <c:v>0.16845979999999999</c:v>
                </c:pt>
                <c:pt idx="61476">
                  <c:v>0.1684127</c:v>
                </c:pt>
                <c:pt idx="61477">
                  <c:v>0.1683655</c:v>
                </c:pt>
                <c:pt idx="61478">
                  <c:v>0.1683183</c:v>
                </c:pt>
                <c:pt idx="61479">
                  <c:v>0.168271</c:v>
                </c:pt>
                <c:pt idx="61480">
                  <c:v>0.16822380000000001</c:v>
                </c:pt>
                <c:pt idx="61481">
                  <c:v>0.16817660000000001</c:v>
                </c:pt>
                <c:pt idx="61482">
                  <c:v>0.16812930000000001</c:v>
                </c:pt>
                <c:pt idx="61483">
                  <c:v>0.16808200000000001</c:v>
                </c:pt>
                <c:pt idx="61484">
                  <c:v>0.16803470000000001</c:v>
                </c:pt>
                <c:pt idx="61485">
                  <c:v>0.16798740000000001</c:v>
                </c:pt>
                <c:pt idx="61486">
                  <c:v>0.16794010000000001</c:v>
                </c:pt>
                <c:pt idx="61487">
                  <c:v>0.16789270000000001</c:v>
                </c:pt>
                <c:pt idx="61488">
                  <c:v>0.16784540000000001</c:v>
                </c:pt>
                <c:pt idx="61489">
                  <c:v>0.167798</c:v>
                </c:pt>
                <c:pt idx="61490">
                  <c:v>0.1677506</c:v>
                </c:pt>
                <c:pt idx="61491">
                  <c:v>0.1677032</c:v>
                </c:pt>
                <c:pt idx="61492">
                  <c:v>0.16765569999999999</c:v>
                </c:pt>
                <c:pt idx="61493">
                  <c:v>0.16760829999999999</c:v>
                </c:pt>
                <c:pt idx="61494">
                  <c:v>0.16756080000000001</c:v>
                </c:pt>
                <c:pt idx="61495">
                  <c:v>0.1675133</c:v>
                </c:pt>
                <c:pt idx="61496">
                  <c:v>0.1674659</c:v>
                </c:pt>
                <c:pt idx="61497">
                  <c:v>0.16741829999999999</c:v>
                </c:pt>
                <c:pt idx="61498">
                  <c:v>0.16737079999999999</c:v>
                </c:pt>
                <c:pt idx="61499">
                  <c:v>0.16732330000000001</c:v>
                </c:pt>
                <c:pt idx="61500">
                  <c:v>0.1672757</c:v>
                </c:pt>
                <c:pt idx="61501">
                  <c:v>0.16722819999999999</c:v>
                </c:pt>
                <c:pt idx="61502">
                  <c:v>0.16718060000000001</c:v>
                </c:pt>
                <c:pt idx="61503">
                  <c:v>0.167133</c:v>
                </c:pt>
                <c:pt idx="61504">
                  <c:v>0.1670854</c:v>
                </c:pt>
                <c:pt idx="61505">
                  <c:v>0.16703779999999999</c:v>
                </c:pt>
                <c:pt idx="61506">
                  <c:v>0.1669901</c:v>
                </c:pt>
                <c:pt idx="61507">
                  <c:v>0.16694249999999999</c:v>
                </c:pt>
                <c:pt idx="61508">
                  <c:v>0.16689480000000001</c:v>
                </c:pt>
                <c:pt idx="61509">
                  <c:v>0.1668471</c:v>
                </c:pt>
                <c:pt idx="61510">
                  <c:v>0.16679939999999999</c:v>
                </c:pt>
                <c:pt idx="61511">
                  <c:v>0.1667517</c:v>
                </c:pt>
                <c:pt idx="61512">
                  <c:v>0.16670399999999999</c:v>
                </c:pt>
                <c:pt idx="61513">
                  <c:v>0.1666562</c:v>
                </c:pt>
                <c:pt idx="61514">
                  <c:v>0.16660849999999999</c:v>
                </c:pt>
                <c:pt idx="61515">
                  <c:v>0.16656070000000001</c:v>
                </c:pt>
                <c:pt idx="61516">
                  <c:v>0.16651289999999999</c:v>
                </c:pt>
                <c:pt idx="61517">
                  <c:v>0.1664651</c:v>
                </c:pt>
                <c:pt idx="61518">
                  <c:v>0.16641729999999999</c:v>
                </c:pt>
                <c:pt idx="61519">
                  <c:v>0.1663695</c:v>
                </c:pt>
                <c:pt idx="61520">
                  <c:v>0.16632169999999999</c:v>
                </c:pt>
                <c:pt idx="61521">
                  <c:v>0.1662738</c:v>
                </c:pt>
                <c:pt idx="61522">
                  <c:v>0.16622590000000001</c:v>
                </c:pt>
                <c:pt idx="61523">
                  <c:v>0.1661781</c:v>
                </c:pt>
                <c:pt idx="61524">
                  <c:v>0.16613020000000001</c:v>
                </c:pt>
                <c:pt idx="61525">
                  <c:v>0.16608229999999999</c:v>
                </c:pt>
                <c:pt idx="61526">
                  <c:v>0.1660343</c:v>
                </c:pt>
                <c:pt idx="61527">
                  <c:v>0.16598640000000001</c:v>
                </c:pt>
                <c:pt idx="61528">
                  <c:v>0.16593849999999999</c:v>
                </c:pt>
                <c:pt idx="61529">
                  <c:v>0.1658905</c:v>
                </c:pt>
                <c:pt idx="61530">
                  <c:v>0.1658425</c:v>
                </c:pt>
                <c:pt idx="61531">
                  <c:v>0.16579450000000001</c:v>
                </c:pt>
                <c:pt idx="61532">
                  <c:v>0.16574649999999999</c:v>
                </c:pt>
                <c:pt idx="61533">
                  <c:v>0.1656985</c:v>
                </c:pt>
                <c:pt idx="61534">
                  <c:v>0.16565050000000001</c:v>
                </c:pt>
                <c:pt idx="61535">
                  <c:v>0.16560250000000001</c:v>
                </c:pt>
                <c:pt idx="61536">
                  <c:v>0.16555439999999999</c:v>
                </c:pt>
                <c:pt idx="61537">
                  <c:v>0.1655063</c:v>
                </c:pt>
                <c:pt idx="61538">
                  <c:v>0.1654583</c:v>
                </c:pt>
                <c:pt idx="61539">
                  <c:v>0.16541020000000001</c:v>
                </c:pt>
                <c:pt idx="61540">
                  <c:v>0.16536210000000001</c:v>
                </c:pt>
                <c:pt idx="61541">
                  <c:v>0.16531399999999999</c:v>
                </c:pt>
                <c:pt idx="61542">
                  <c:v>0.16526579999999999</c:v>
                </c:pt>
                <c:pt idx="61543">
                  <c:v>0.1652177</c:v>
                </c:pt>
                <c:pt idx="61544">
                  <c:v>0.1651695</c:v>
                </c:pt>
                <c:pt idx="61545">
                  <c:v>0.1651214</c:v>
                </c:pt>
                <c:pt idx="61546">
                  <c:v>0.1650732</c:v>
                </c:pt>
                <c:pt idx="61547">
                  <c:v>0.16502500000000001</c:v>
                </c:pt>
                <c:pt idx="61548">
                  <c:v>0.16497680000000001</c:v>
                </c:pt>
                <c:pt idx="61549">
                  <c:v>0.16492860000000001</c:v>
                </c:pt>
                <c:pt idx="61550">
                  <c:v>0.16488040000000001</c:v>
                </c:pt>
                <c:pt idx="61551">
                  <c:v>0.16483210000000001</c:v>
                </c:pt>
                <c:pt idx="61552">
                  <c:v>0.16478390000000001</c:v>
                </c:pt>
                <c:pt idx="61553">
                  <c:v>0.16473560000000001</c:v>
                </c:pt>
                <c:pt idx="61554">
                  <c:v>0.16468730000000001</c:v>
                </c:pt>
                <c:pt idx="61555">
                  <c:v>0.16463900000000001</c:v>
                </c:pt>
                <c:pt idx="61556">
                  <c:v>0.16459070000000001</c:v>
                </c:pt>
                <c:pt idx="61557">
                  <c:v>0.16454240000000001</c:v>
                </c:pt>
                <c:pt idx="61558">
                  <c:v>0.1644941</c:v>
                </c:pt>
                <c:pt idx="61559">
                  <c:v>0.1644458</c:v>
                </c:pt>
                <c:pt idx="61560">
                  <c:v>0.1643974</c:v>
                </c:pt>
                <c:pt idx="61561">
                  <c:v>0.1643491</c:v>
                </c:pt>
                <c:pt idx="61562">
                  <c:v>0.16430069999999999</c:v>
                </c:pt>
                <c:pt idx="61563">
                  <c:v>0.16425229999999999</c:v>
                </c:pt>
                <c:pt idx="61564">
                  <c:v>0.16420390000000001</c:v>
                </c:pt>
                <c:pt idx="61565">
                  <c:v>0.16415550000000001</c:v>
                </c:pt>
                <c:pt idx="61566">
                  <c:v>0.16410710000000001</c:v>
                </c:pt>
                <c:pt idx="61567">
                  <c:v>0.1640587</c:v>
                </c:pt>
                <c:pt idx="61568">
                  <c:v>0.16401019999999999</c:v>
                </c:pt>
                <c:pt idx="61569">
                  <c:v>0.16396179999999999</c:v>
                </c:pt>
                <c:pt idx="61570">
                  <c:v>0.16391330000000001</c:v>
                </c:pt>
                <c:pt idx="61571">
                  <c:v>0.16386490000000001</c:v>
                </c:pt>
                <c:pt idx="61572">
                  <c:v>0.1638164</c:v>
                </c:pt>
                <c:pt idx="61573">
                  <c:v>0.16376789999999999</c:v>
                </c:pt>
                <c:pt idx="61574">
                  <c:v>0.16371939999999999</c:v>
                </c:pt>
                <c:pt idx="61575">
                  <c:v>0.16367090000000001</c:v>
                </c:pt>
                <c:pt idx="61576">
                  <c:v>0.1636223</c:v>
                </c:pt>
                <c:pt idx="61577">
                  <c:v>0.16357379999999999</c:v>
                </c:pt>
                <c:pt idx="61578">
                  <c:v>0.16352530000000001</c:v>
                </c:pt>
                <c:pt idx="61579">
                  <c:v>0.1634767</c:v>
                </c:pt>
                <c:pt idx="61580">
                  <c:v>0.16342809999999999</c:v>
                </c:pt>
                <c:pt idx="61581">
                  <c:v>0.16337960000000001</c:v>
                </c:pt>
                <c:pt idx="61582">
                  <c:v>0.163331</c:v>
                </c:pt>
                <c:pt idx="61583">
                  <c:v>0.16328239999999999</c:v>
                </c:pt>
                <c:pt idx="61584">
                  <c:v>0.16323380000000001</c:v>
                </c:pt>
                <c:pt idx="61585">
                  <c:v>0.1631851</c:v>
                </c:pt>
                <c:pt idx="61586">
                  <c:v>0.16313649999999999</c:v>
                </c:pt>
                <c:pt idx="61587">
                  <c:v>0.16308790000000001</c:v>
                </c:pt>
                <c:pt idx="61588">
                  <c:v>0.1630392</c:v>
                </c:pt>
                <c:pt idx="61589">
                  <c:v>0.16299060000000001</c:v>
                </c:pt>
                <c:pt idx="61590">
                  <c:v>0.1629419</c:v>
                </c:pt>
                <c:pt idx="61591">
                  <c:v>0.16289319999999999</c:v>
                </c:pt>
                <c:pt idx="61592">
                  <c:v>0.1628445</c:v>
                </c:pt>
                <c:pt idx="61593">
                  <c:v>0.16279579999999999</c:v>
                </c:pt>
                <c:pt idx="61594">
                  <c:v>0.16274710000000001</c:v>
                </c:pt>
                <c:pt idx="61595">
                  <c:v>0.16269839999999999</c:v>
                </c:pt>
                <c:pt idx="61596">
                  <c:v>0.16264960000000001</c:v>
                </c:pt>
                <c:pt idx="61597">
                  <c:v>0.16260089999999999</c:v>
                </c:pt>
                <c:pt idx="61598">
                  <c:v>0.1625521</c:v>
                </c:pt>
                <c:pt idx="61599">
                  <c:v>0.16250339999999999</c:v>
                </c:pt>
                <c:pt idx="61600">
                  <c:v>0.1624546</c:v>
                </c:pt>
                <c:pt idx="61601">
                  <c:v>0.16240579999999999</c:v>
                </c:pt>
                <c:pt idx="61602">
                  <c:v>0.162357</c:v>
                </c:pt>
                <c:pt idx="61603">
                  <c:v>0.16230820000000001</c:v>
                </c:pt>
                <c:pt idx="61604">
                  <c:v>0.1622594</c:v>
                </c:pt>
                <c:pt idx="61605">
                  <c:v>0.16221060000000001</c:v>
                </c:pt>
                <c:pt idx="61606">
                  <c:v>0.16216179999999999</c:v>
                </c:pt>
                <c:pt idx="61607">
                  <c:v>0.16211300000000001</c:v>
                </c:pt>
                <c:pt idx="61608">
                  <c:v>0.16206409999999999</c:v>
                </c:pt>
                <c:pt idx="61609">
                  <c:v>0.1620152</c:v>
                </c:pt>
                <c:pt idx="61610">
                  <c:v>0.16196640000000001</c:v>
                </c:pt>
                <c:pt idx="61611">
                  <c:v>0.16191749999999999</c:v>
                </c:pt>
                <c:pt idx="61612">
                  <c:v>0.1618686</c:v>
                </c:pt>
                <c:pt idx="61613">
                  <c:v>0.16181970000000001</c:v>
                </c:pt>
                <c:pt idx="61614">
                  <c:v>0.16177079999999999</c:v>
                </c:pt>
                <c:pt idx="61615">
                  <c:v>0.1617219</c:v>
                </c:pt>
                <c:pt idx="61616">
                  <c:v>0.16167300000000001</c:v>
                </c:pt>
                <c:pt idx="61617">
                  <c:v>0.16162409999999999</c:v>
                </c:pt>
                <c:pt idx="61618">
                  <c:v>0.1615751</c:v>
                </c:pt>
                <c:pt idx="61619">
                  <c:v>0.16152620000000001</c:v>
                </c:pt>
                <c:pt idx="61620">
                  <c:v>0.16147719999999999</c:v>
                </c:pt>
                <c:pt idx="61621">
                  <c:v>0.1614283</c:v>
                </c:pt>
                <c:pt idx="61622">
                  <c:v>0.1613793</c:v>
                </c:pt>
                <c:pt idx="61623">
                  <c:v>0.16133030000000001</c:v>
                </c:pt>
                <c:pt idx="61624">
                  <c:v>0.16128129999999999</c:v>
                </c:pt>
                <c:pt idx="61625">
                  <c:v>0.1612323</c:v>
                </c:pt>
                <c:pt idx="61626">
                  <c:v>0.1611833</c:v>
                </c:pt>
                <c:pt idx="61627">
                  <c:v>0.16113430000000001</c:v>
                </c:pt>
                <c:pt idx="61628">
                  <c:v>0.16108529999999999</c:v>
                </c:pt>
                <c:pt idx="61629">
                  <c:v>0.16103619999999999</c:v>
                </c:pt>
                <c:pt idx="61630">
                  <c:v>0.1609872</c:v>
                </c:pt>
                <c:pt idx="61631">
                  <c:v>0.1609381</c:v>
                </c:pt>
                <c:pt idx="61632">
                  <c:v>0.16088910000000001</c:v>
                </c:pt>
                <c:pt idx="61633">
                  <c:v>0.16084000000000001</c:v>
                </c:pt>
                <c:pt idx="61634">
                  <c:v>0.16079089999999999</c:v>
                </c:pt>
                <c:pt idx="61635">
                  <c:v>0.16074189999999999</c:v>
                </c:pt>
                <c:pt idx="61636">
                  <c:v>0.1606928</c:v>
                </c:pt>
                <c:pt idx="61637">
                  <c:v>0.1606437</c:v>
                </c:pt>
                <c:pt idx="61638">
                  <c:v>0.1605945</c:v>
                </c:pt>
                <c:pt idx="61639">
                  <c:v>0.1605454</c:v>
                </c:pt>
                <c:pt idx="61640">
                  <c:v>0.16049630000000001</c:v>
                </c:pt>
                <c:pt idx="61641">
                  <c:v>0.16044720000000001</c:v>
                </c:pt>
                <c:pt idx="61642">
                  <c:v>0.16039800000000001</c:v>
                </c:pt>
                <c:pt idx="61643">
                  <c:v>0.16034889999999999</c:v>
                </c:pt>
                <c:pt idx="61644">
                  <c:v>0.16029969999999999</c:v>
                </c:pt>
                <c:pt idx="61645">
                  <c:v>0.16025059999999999</c:v>
                </c:pt>
                <c:pt idx="61646">
                  <c:v>0.16020139999999999</c:v>
                </c:pt>
                <c:pt idx="61647">
                  <c:v>0.16015219999999999</c:v>
                </c:pt>
                <c:pt idx="61648">
                  <c:v>0.160103</c:v>
                </c:pt>
                <c:pt idx="61649">
                  <c:v>0.1600538</c:v>
                </c:pt>
                <c:pt idx="61650">
                  <c:v>0.1600046</c:v>
                </c:pt>
                <c:pt idx="61651">
                  <c:v>0.1599554</c:v>
                </c:pt>
                <c:pt idx="61652">
                  <c:v>0.1599062</c:v>
                </c:pt>
                <c:pt idx="61653">
                  <c:v>0.159857</c:v>
                </c:pt>
                <c:pt idx="61654">
                  <c:v>0.1598077</c:v>
                </c:pt>
                <c:pt idx="61655">
                  <c:v>0.1597585</c:v>
                </c:pt>
                <c:pt idx="61656">
                  <c:v>0.1597092</c:v>
                </c:pt>
                <c:pt idx="61657">
                  <c:v>0.15966</c:v>
                </c:pt>
                <c:pt idx="61658">
                  <c:v>0.15961069999999999</c:v>
                </c:pt>
                <c:pt idx="61659">
                  <c:v>0.15956139999999999</c:v>
                </c:pt>
                <c:pt idx="61660">
                  <c:v>0.15951219999999999</c:v>
                </c:pt>
                <c:pt idx="61661">
                  <c:v>0.15946289999999999</c:v>
                </c:pt>
                <c:pt idx="61662">
                  <c:v>0.15941359999999999</c:v>
                </c:pt>
                <c:pt idx="61663">
                  <c:v>0.15936429999999999</c:v>
                </c:pt>
                <c:pt idx="61664">
                  <c:v>0.15931500000000001</c:v>
                </c:pt>
                <c:pt idx="61665">
                  <c:v>0.15926570000000001</c:v>
                </c:pt>
                <c:pt idx="61666">
                  <c:v>0.15921640000000001</c:v>
                </c:pt>
                <c:pt idx="61667">
                  <c:v>0.159167</c:v>
                </c:pt>
                <c:pt idx="61668">
                  <c:v>0.1591177</c:v>
                </c:pt>
                <c:pt idx="61669">
                  <c:v>0.1590684</c:v>
                </c:pt>
                <c:pt idx="61670">
                  <c:v>0.15901899999999999</c:v>
                </c:pt>
                <c:pt idx="61671">
                  <c:v>0.15896969999999999</c:v>
                </c:pt>
                <c:pt idx="61672">
                  <c:v>0.15892029999999999</c:v>
                </c:pt>
                <c:pt idx="61673">
                  <c:v>0.15887090000000001</c:v>
                </c:pt>
                <c:pt idx="61674">
                  <c:v>0.1588215</c:v>
                </c:pt>
                <c:pt idx="61675">
                  <c:v>0.1587722</c:v>
                </c:pt>
                <c:pt idx="61676">
                  <c:v>0.1587228</c:v>
                </c:pt>
                <c:pt idx="61677">
                  <c:v>0.15867339999999999</c:v>
                </c:pt>
                <c:pt idx="61678">
                  <c:v>0.15862399999999999</c:v>
                </c:pt>
                <c:pt idx="61679">
                  <c:v>0.15857460000000001</c:v>
                </c:pt>
                <c:pt idx="61680">
                  <c:v>0.1585252</c:v>
                </c:pt>
                <c:pt idx="61681">
                  <c:v>0.1584757</c:v>
                </c:pt>
                <c:pt idx="61682">
                  <c:v>0.15842629999999999</c:v>
                </c:pt>
                <c:pt idx="61683">
                  <c:v>0.15837689999999999</c:v>
                </c:pt>
                <c:pt idx="61684">
                  <c:v>0.15832740000000001</c:v>
                </c:pt>
                <c:pt idx="61685">
                  <c:v>0.158278</c:v>
                </c:pt>
                <c:pt idx="61686">
                  <c:v>0.15822849999999999</c:v>
                </c:pt>
                <c:pt idx="61687">
                  <c:v>0.15817909999999999</c:v>
                </c:pt>
                <c:pt idx="61688">
                  <c:v>0.15812960000000001</c:v>
                </c:pt>
                <c:pt idx="61689">
                  <c:v>0.1580801</c:v>
                </c:pt>
                <c:pt idx="61690">
                  <c:v>0.1580307</c:v>
                </c:pt>
                <c:pt idx="61691">
                  <c:v>0.15798119999999999</c:v>
                </c:pt>
                <c:pt idx="61692">
                  <c:v>0.15793170000000001</c:v>
                </c:pt>
                <c:pt idx="61693">
                  <c:v>0.1578822</c:v>
                </c:pt>
                <c:pt idx="61694">
                  <c:v>0.15783269999999999</c:v>
                </c:pt>
                <c:pt idx="61695">
                  <c:v>0.15778320000000001</c:v>
                </c:pt>
                <c:pt idx="61696">
                  <c:v>0.1577337</c:v>
                </c:pt>
                <c:pt idx="61697">
                  <c:v>0.15768409999999999</c:v>
                </c:pt>
                <c:pt idx="61698">
                  <c:v>0.15763460000000001</c:v>
                </c:pt>
                <c:pt idx="61699">
                  <c:v>0.15758510000000001</c:v>
                </c:pt>
                <c:pt idx="61700">
                  <c:v>0.1575356</c:v>
                </c:pt>
                <c:pt idx="61701">
                  <c:v>0.15748599999999999</c:v>
                </c:pt>
                <c:pt idx="61702">
                  <c:v>0.15743650000000001</c:v>
                </c:pt>
                <c:pt idx="61703">
                  <c:v>0.1573869</c:v>
                </c:pt>
                <c:pt idx="61704">
                  <c:v>0.15733730000000001</c:v>
                </c:pt>
                <c:pt idx="61705">
                  <c:v>0.15728780000000001</c:v>
                </c:pt>
                <c:pt idx="61706">
                  <c:v>0.15723819999999999</c:v>
                </c:pt>
                <c:pt idx="61707">
                  <c:v>0.15718860000000001</c:v>
                </c:pt>
                <c:pt idx="61708">
                  <c:v>0.157139</c:v>
                </c:pt>
                <c:pt idx="61709">
                  <c:v>0.15708939999999999</c:v>
                </c:pt>
                <c:pt idx="61710">
                  <c:v>0.15703990000000001</c:v>
                </c:pt>
                <c:pt idx="61711">
                  <c:v>0.1569902</c:v>
                </c:pt>
                <c:pt idx="61712">
                  <c:v>0.15694060000000001</c:v>
                </c:pt>
                <c:pt idx="61713">
                  <c:v>0.156891</c:v>
                </c:pt>
                <c:pt idx="61714">
                  <c:v>0.15684139999999999</c:v>
                </c:pt>
                <c:pt idx="61715">
                  <c:v>0.15679180000000001</c:v>
                </c:pt>
                <c:pt idx="61716">
                  <c:v>0.1567422</c:v>
                </c:pt>
                <c:pt idx="61717">
                  <c:v>0.15669250000000001</c:v>
                </c:pt>
                <c:pt idx="61718">
                  <c:v>0.1566429</c:v>
                </c:pt>
                <c:pt idx="61719">
                  <c:v>0.15659319999999999</c:v>
                </c:pt>
                <c:pt idx="61720">
                  <c:v>0.1565436</c:v>
                </c:pt>
                <c:pt idx="61721">
                  <c:v>0.15649389999999999</c:v>
                </c:pt>
                <c:pt idx="61722">
                  <c:v>0.15644430000000001</c:v>
                </c:pt>
                <c:pt idx="61723">
                  <c:v>0.15639459999999999</c:v>
                </c:pt>
                <c:pt idx="61724">
                  <c:v>0.15634500000000001</c:v>
                </c:pt>
                <c:pt idx="61725">
                  <c:v>0.1562953</c:v>
                </c:pt>
                <c:pt idx="61726">
                  <c:v>0.15624560000000001</c:v>
                </c:pt>
                <c:pt idx="61727">
                  <c:v>0.1561959</c:v>
                </c:pt>
                <c:pt idx="61728">
                  <c:v>0.15614620000000001</c:v>
                </c:pt>
                <c:pt idx="61729">
                  <c:v>0.1560965</c:v>
                </c:pt>
                <c:pt idx="61730">
                  <c:v>0.15604680000000001</c:v>
                </c:pt>
                <c:pt idx="61731">
                  <c:v>0.1559971</c:v>
                </c:pt>
                <c:pt idx="61732">
                  <c:v>0.15594740000000001</c:v>
                </c:pt>
                <c:pt idx="61733">
                  <c:v>0.1558977</c:v>
                </c:pt>
                <c:pt idx="61734">
                  <c:v>0.15584799999999999</c:v>
                </c:pt>
                <c:pt idx="61735">
                  <c:v>0.1557983</c:v>
                </c:pt>
                <c:pt idx="61736">
                  <c:v>0.15574850000000001</c:v>
                </c:pt>
                <c:pt idx="61737">
                  <c:v>0.1556988</c:v>
                </c:pt>
                <c:pt idx="61738">
                  <c:v>0.15564910000000001</c:v>
                </c:pt>
                <c:pt idx="61739">
                  <c:v>0.1555993</c:v>
                </c:pt>
                <c:pt idx="61740">
                  <c:v>0.15554960000000001</c:v>
                </c:pt>
                <c:pt idx="61741">
                  <c:v>0.15549979999999999</c:v>
                </c:pt>
                <c:pt idx="61742">
                  <c:v>0.15545010000000001</c:v>
                </c:pt>
                <c:pt idx="61743">
                  <c:v>0.15540029999999999</c:v>
                </c:pt>
                <c:pt idx="61744">
                  <c:v>0.15535060000000001</c:v>
                </c:pt>
                <c:pt idx="61745">
                  <c:v>0.15530079999999999</c:v>
                </c:pt>
                <c:pt idx="61746">
                  <c:v>0.155251</c:v>
                </c:pt>
                <c:pt idx="61747">
                  <c:v>0.15520129999999999</c:v>
                </c:pt>
                <c:pt idx="61748">
                  <c:v>0.1551515</c:v>
                </c:pt>
                <c:pt idx="61749">
                  <c:v>0.15510170000000001</c:v>
                </c:pt>
                <c:pt idx="61750">
                  <c:v>0.15505189999999999</c:v>
                </c:pt>
                <c:pt idx="61751">
                  <c:v>0.1550021</c:v>
                </c:pt>
                <c:pt idx="61752">
                  <c:v>0.15495229999999999</c:v>
                </c:pt>
                <c:pt idx="61753">
                  <c:v>0.1549025</c:v>
                </c:pt>
                <c:pt idx="61754">
                  <c:v>0.15485270000000001</c:v>
                </c:pt>
                <c:pt idx="61755">
                  <c:v>0.15480289999999999</c:v>
                </c:pt>
                <c:pt idx="61756">
                  <c:v>0.1547531</c:v>
                </c:pt>
                <c:pt idx="61757">
                  <c:v>0.15470329999999999</c:v>
                </c:pt>
                <c:pt idx="61758">
                  <c:v>0.1546534</c:v>
                </c:pt>
                <c:pt idx="61759">
                  <c:v>0.15460360000000001</c:v>
                </c:pt>
                <c:pt idx="61760">
                  <c:v>0.15455379999999999</c:v>
                </c:pt>
                <c:pt idx="61761">
                  <c:v>0.154504</c:v>
                </c:pt>
                <c:pt idx="61762">
                  <c:v>0.15445410000000001</c:v>
                </c:pt>
                <c:pt idx="61763">
                  <c:v>0.15440429999999999</c:v>
                </c:pt>
                <c:pt idx="61764">
                  <c:v>0.1543544</c:v>
                </c:pt>
                <c:pt idx="61765">
                  <c:v>0.15430459999999999</c:v>
                </c:pt>
                <c:pt idx="61766">
                  <c:v>0.15425469999999999</c:v>
                </c:pt>
                <c:pt idx="61767">
                  <c:v>0.15420490000000001</c:v>
                </c:pt>
                <c:pt idx="61768">
                  <c:v>0.15415499999999999</c:v>
                </c:pt>
                <c:pt idx="61769">
                  <c:v>0.15410509999999999</c:v>
                </c:pt>
                <c:pt idx="61770">
                  <c:v>0.15405530000000001</c:v>
                </c:pt>
                <c:pt idx="61771">
                  <c:v>0.15400539999999999</c:v>
                </c:pt>
                <c:pt idx="61772">
                  <c:v>0.1539555</c:v>
                </c:pt>
                <c:pt idx="61773">
                  <c:v>0.1539056</c:v>
                </c:pt>
                <c:pt idx="61774">
                  <c:v>0.15385579999999999</c:v>
                </c:pt>
                <c:pt idx="61775">
                  <c:v>0.1538059</c:v>
                </c:pt>
                <c:pt idx="61776">
                  <c:v>0.153756</c:v>
                </c:pt>
                <c:pt idx="61777">
                  <c:v>0.15370610000000001</c:v>
                </c:pt>
                <c:pt idx="61778">
                  <c:v>0.15365619999999999</c:v>
                </c:pt>
                <c:pt idx="61779">
                  <c:v>0.1536063</c:v>
                </c:pt>
                <c:pt idx="61780">
                  <c:v>0.15355640000000001</c:v>
                </c:pt>
                <c:pt idx="61781">
                  <c:v>0.15350649999999999</c:v>
                </c:pt>
                <c:pt idx="61782">
                  <c:v>0.1534566</c:v>
                </c:pt>
                <c:pt idx="61783">
                  <c:v>0.15340670000000001</c:v>
                </c:pt>
                <c:pt idx="61784">
                  <c:v>0.15335679999999999</c:v>
                </c:pt>
                <c:pt idx="61785">
                  <c:v>0.1533069</c:v>
                </c:pt>
                <c:pt idx="61786">
                  <c:v>0.1532569</c:v>
                </c:pt>
                <c:pt idx="61787">
                  <c:v>0.15320700000000001</c:v>
                </c:pt>
                <c:pt idx="61788">
                  <c:v>0.15315709999999999</c:v>
                </c:pt>
                <c:pt idx="61789">
                  <c:v>0.1531072</c:v>
                </c:pt>
                <c:pt idx="61790">
                  <c:v>0.1530572</c:v>
                </c:pt>
                <c:pt idx="61791">
                  <c:v>0.15300730000000001</c:v>
                </c:pt>
                <c:pt idx="61792">
                  <c:v>0.15295739999999999</c:v>
                </c:pt>
                <c:pt idx="61793">
                  <c:v>0.1529074</c:v>
                </c:pt>
                <c:pt idx="61794">
                  <c:v>0.15285750000000001</c:v>
                </c:pt>
                <c:pt idx="61795">
                  <c:v>0.15280750000000001</c:v>
                </c:pt>
                <c:pt idx="61796">
                  <c:v>0.15275759999999999</c:v>
                </c:pt>
                <c:pt idx="61797">
                  <c:v>0.1527076</c:v>
                </c:pt>
                <c:pt idx="61798">
                  <c:v>0.1526576</c:v>
                </c:pt>
                <c:pt idx="61799">
                  <c:v>0.15260770000000001</c:v>
                </c:pt>
                <c:pt idx="61800">
                  <c:v>0.15255769999999999</c:v>
                </c:pt>
                <c:pt idx="61801">
                  <c:v>0.15250169999999999</c:v>
                </c:pt>
                <c:pt idx="61802">
                  <c:v>0.15244530000000001</c:v>
                </c:pt>
                <c:pt idx="61803">
                  <c:v>0.15238860000000001</c:v>
                </c:pt>
                <c:pt idx="61804">
                  <c:v>0.15233169999999999</c:v>
                </c:pt>
                <c:pt idx="61805">
                  <c:v>0.15227450000000001</c:v>
                </c:pt>
                <c:pt idx="61806">
                  <c:v>0.1522172</c:v>
                </c:pt>
                <c:pt idx="61807">
                  <c:v>0.15215970000000001</c:v>
                </c:pt>
                <c:pt idx="61808">
                  <c:v>0.15210209999999999</c:v>
                </c:pt>
                <c:pt idx="61809">
                  <c:v>0.15204429999999999</c:v>
                </c:pt>
                <c:pt idx="61810">
                  <c:v>0.15198639999999999</c:v>
                </c:pt>
                <c:pt idx="61811">
                  <c:v>0.15192839999999999</c:v>
                </c:pt>
                <c:pt idx="61812">
                  <c:v>0.15187020000000001</c:v>
                </c:pt>
                <c:pt idx="61813">
                  <c:v>0.1518119</c:v>
                </c:pt>
                <c:pt idx="61814">
                  <c:v>0.15175359999999999</c:v>
                </c:pt>
                <c:pt idx="61815">
                  <c:v>0.1516951</c:v>
                </c:pt>
                <c:pt idx="61816">
                  <c:v>0.15163650000000001</c:v>
                </c:pt>
                <c:pt idx="61817">
                  <c:v>0.15157780000000001</c:v>
                </c:pt>
                <c:pt idx="61818">
                  <c:v>0.15151899999999999</c:v>
                </c:pt>
                <c:pt idx="61819">
                  <c:v>0.15146019999999999</c:v>
                </c:pt>
                <c:pt idx="61820">
                  <c:v>0.15140120000000001</c:v>
                </c:pt>
                <c:pt idx="61821">
                  <c:v>0.15134220000000001</c:v>
                </c:pt>
                <c:pt idx="61822">
                  <c:v>0.1512831</c:v>
                </c:pt>
                <c:pt idx="61823">
                  <c:v>0.15122389999999999</c:v>
                </c:pt>
                <c:pt idx="61824">
                  <c:v>0.15116460000000001</c:v>
                </c:pt>
                <c:pt idx="61825">
                  <c:v>0.1511052</c:v>
                </c:pt>
                <c:pt idx="61826">
                  <c:v>0.15104580000000001</c:v>
                </c:pt>
                <c:pt idx="61827">
                  <c:v>0.15098629999999999</c:v>
                </c:pt>
                <c:pt idx="61828">
                  <c:v>0.1509268</c:v>
                </c:pt>
                <c:pt idx="61829">
                  <c:v>0.1508671</c:v>
                </c:pt>
                <c:pt idx="61830">
                  <c:v>0.15080750000000001</c:v>
                </c:pt>
                <c:pt idx="61831">
                  <c:v>0.15074770000000001</c:v>
                </c:pt>
                <c:pt idx="61832">
                  <c:v>0.15068790000000001</c:v>
                </c:pt>
                <c:pt idx="61833">
                  <c:v>0.15062800000000001</c:v>
                </c:pt>
                <c:pt idx="61834">
                  <c:v>0.15056810000000001</c:v>
                </c:pt>
                <c:pt idx="61835">
                  <c:v>0.15050810000000001</c:v>
                </c:pt>
                <c:pt idx="61836">
                  <c:v>0.150448</c:v>
                </c:pt>
                <c:pt idx="61837">
                  <c:v>0.15038789999999999</c:v>
                </c:pt>
                <c:pt idx="61838">
                  <c:v>0.15032780000000001</c:v>
                </c:pt>
                <c:pt idx="61839">
                  <c:v>0.1502675</c:v>
                </c:pt>
                <c:pt idx="61840">
                  <c:v>0.15020729999999999</c:v>
                </c:pt>
                <c:pt idx="61841">
                  <c:v>0.1501469</c:v>
                </c:pt>
                <c:pt idx="61842">
                  <c:v>0.15008659999999999</c:v>
                </c:pt>
                <c:pt idx="61843">
                  <c:v>0.1500261</c:v>
                </c:pt>
                <c:pt idx="61844">
                  <c:v>0.14996570000000001</c:v>
                </c:pt>
                <c:pt idx="61845">
                  <c:v>0.14990510000000001</c:v>
                </c:pt>
                <c:pt idx="61846">
                  <c:v>0.14984459999999999</c:v>
                </c:pt>
                <c:pt idx="61847">
                  <c:v>0.149784</c:v>
                </c:pt>
                <c:pt idx="61848">
                  <c:v>0.1497233</c:v>
                </c:pt>
                <c:pt idx="61849">
                  <c:v>0.14966260000000001</c:v>
                </c:pt>
                <c:pt idx="61850">
                  <c:v>0.14960180000000001</c:v>
                </c:pt>
                <c:pt idx="61851">
                  <c:v>0.14954100000000001</c:v>
                </c:pt>
                <c:pt idx="61852">
                  <c:v>0.14948020000000001</c:v>
                </c:pt>
                <c:pt idx="61853">
                  <c:v>0.1494193</c:v>
                </c:pt>
                <c:pt idx="61854">
                  <c:v>0.1493584</c:v>
                </c:pt>
                <c:pt idx="61855">
                  <c:v>0.1492974</c:v>
                </c:pt>
                <c:pt idx="61856">
                  <c:v>0.14923639999999999</c:v>
                </c:pt>
                <c:pt idx="61857">
                  <c:v>0.14917530000000001</c:v>
                </c:pt>
                <c:pt idx="61858">
                  <c:v>0.14911430000000001</c:v>
                </c:pt>
                <c:pt idx="61859">
                  <c:v>0.14905309999999999</c:v>
                </c:pt>
                <c:pt idx="61860">
                  <c:v>0.14899200000000001</c:v>
                </c:pt>
                <c:pt idx="61861">
                  <c:v>0.1489308</c:v>
                </c:pt>
                <c:pt idx="61862">
                  <c:v>0.14886949999999999</c:v>
                </c:pt>
                <c:pt idx="61863">
                  <c:v>0.1488082</c:v>
                </c:pt>
                <c:pt idx="61864">
                  <c:v>0.14874689999999999</c:v>
                </c:pt>
                <c:pt idx="61865">
                  <c:v>0.1486856</c:v>
                </c:pt>
                <c:pt idx="61866">
                  <c:v>0.14862420000000001</c:v>
                </c:pt>
                <c:pt idx="61867">
                  <c:v>0.14856279999999999</c:v>
                </c:pt>
                <c:pt idx="61868">
                  <c:v>0.1485013</c:v>
                </c:pt>
                <c:pt idx="61869">
                  <c:v>0.14843980000000001</c:v>
                </c:pt>
                <c:pt idx="61870">
                  <c:v>0.14837829999999999</c:v>
                </c:pt>
                <c:pt idx="61871">
                  <c:v>0.1483167</c:v>
                </c:pt>
                <c:pt idx="61872">
                  <c:v>0.1482551</c:v>
                </c:pt>
                <c:pt idx="61873">
                  <c:v>0.14819350000000001</c:v>
                </c:pt>
                <c:pt idx="61874">
                  <c:v>0.14813190000000001</c:v>
                </c:pt>
                <c:pt idx="61875">
                  <c:v>0.14807020000000001</c:v>
                </c:pt>
                <c:pt idx="61876">
                  <c:v>0.14800849999999999</c:v>
                </c:pt>
                <c:pt idx="61877">
                  <c:v>0.14794669999999999</c:v>
                </c:pt>
                <c:pt idx="61878">
                  <c:v>0.14788490000000001</c:v>
                </c:pt>
                <c:pt idx="61879">
                  <c:v>0.14782310000000001</c:v>
                </c:pt>
                <c:pt idx="61880">
                  <c:v>0.14776130000000001</c:v>
                </c:pt>
                <c:pt idx="61881">
                  <c:v>0.14769940000000001</c:v>
                </c:pt>
                <c:pt idx="61882">
                  <c:v>0.1476375</c:v>
                </c:pt>
                <c:pt idx="61883">
                  <c:v>0.1475756</c:v>
                </c:pt>
                <c:pt idx="61884">
                  <c:v>0.14751359999999999</c:v>
                </c:pt>
                <c:pt idx="61885">
                  <c:v>0.14745169999999999</c:v>
                </c:pt>
                <c:pt idx="61886">
                  <c:v>0.14738970000000001</c:v>
                </c:pt>
                <c:pt idx="61887">
                  <c:v>0.1473276</c:v>
                </c:pt>
                <c:pt idx="61888">
                  <c:v>0.1472656</c:v>
                </c:pt>
                <c:pt idx="61889">
                  <c:v>0.14720349999999999</c:v>
                </c:pt>
                <c:pt idx="61890">
                  <c:v>0.14714140000000001</c:v>
                </c:pt>
                <c:pt idx="61891">
                  <c:v>0.14707919999999999</c:v>
                </c:pt>
                <c:pt idx="61892">
                  <c:v>0.14701700000000001</c:v>
                </c:pt>
                <c:pt idx="61893">
                  <c:v>0.1469549</c:v>
                </c:pt>
                <c:pt idx="61894">
                  <c:v>0.14689269999999999</c:v>
                </c:pt>
                <c:pt idx="61895">
                  <c:v>0.1468304</c:v>
                </c:pt>
                <c:pt idx="61896">
                  <c:v>0.14676819999999999</c:v>
                </c:pt>
                <c:pt idx="61897">
                  <c:v>0.1467059</c:v>
                </c:pt>
                <c:pt idx="61898">
                  <c:v>0.14664350000000001</c:v>
                </c:pt>
                <c:pt idx="61899">
                  <c:v>0.14658119999999999</c:v>
                </c:pt>
                <c:pt idx="61900">
                  <c:v>0.14651890000000001</c:v>
                </c:pt>
                <c:pt idx="61901">
                  <c:v>0.14645649999999999</c:v>
                </c:pt>
                <c:pt idx="61902">
                  <c:v>0.1463941</c:v>
                </c:pt>
                <c:pt idx="61903">
                  <c:v>0.14633170000000001</c:v>
                </c:pt>
                <c:pt idx="61904">
                  <c:v>0.14626919999999999</c:v>
                </c:pt>
                <c:pt idx="61905">
                  <c:v>0.14620669999999999</c:v>
                </c:pt>
                <c:pt idx="61906">
                  <c:v>0.1461442</c:v>
                </c:pt>
                <c:pt idx="61907">
                  <c:v>0.14608170000000001</c:v>
                </c:pt>
                <c:pt idx="61908">
                  <c:v>0.14601919999999999</c:v>
                </c:pt>
                <c:pt idx="61909">
                  <c:v>0.14595659999999999</c:v>
                </c:pt>
                <c:pt idx="61910">
                  <c:v>0.1458941</c:v>
                </c:pt>
                <c:pt idx="61911">
                  <c:v>0.1458315</c:v>
                </c:pt>
                <c:pt idx="61912">
                  <c:v>0.14576890000000001</c:v>
                </c:pt>
                <c:pt idx="61913">
                  <c:v>0.14570620000000001</c:v>
                </c:pt>
                <c:pt idx="61914">
                  <c:v>0.14564360000000001</c:v>
                </c:pt>
                <c:pt idx="61915">
                  <c:v>0.14558090000000001</c:v>
                </c:pt>
                <c:pt idx="61916">
                  <c:v>0.14551819999999999</c:v>
                </c:pt>
                <c:pt idx="61917">
                  <c:v>0.14545549999999999</c:v>
                </c:pt>
                <c:pt idx="61918">
                  <c:v>0.14539270000000001</c:v>
                </c:pt>
                <c:pt idx="61919">
                  <c:v>0.14532999999999999</c:v>
                </c:pt>
                <c:pt idx="61920">
                  <c:v>0.14526720000000001</c:v>
                </c:pt>
                <c:pt idx="61921">
                  <c:v>0.14520440000000001</c:v>
                </c:pt>
                <c:pt idx="61922">
                  <c:v>0.14514160000000001</c:v>
                </c:pt>
                <c:pt idx="61923">
                  <c:v>0.14507880000000001</c:v>
                </c:pt>
                <c:pt idx="61924">
                  <c:v>0.14501600000000001</c:v>
                </c:pt>
                <c:pt idx="61925">
                  <c:v>0.1449531</c:v>
                </c:pt>
                <c:pt idx="61926">
                  <c:v>0.1448902</c:v>
                </c:pt>
                <c:pt idx="61927">
                  <c:v>0.14482729999999999</c:v>
                </c:pt>
                <c:pt idx="61928">
                  <c:v>0.14476439999999999</c:v>
                </c:pt>
                <c:pt idx="61929">
                  <c:v>0.14470150000000001</c:v>
                </c:pt>
                <c:pt idx="61930">
                  <c:v>0.14463860000000001</c:v>
                </c:pt>
                <c:pt idx="61931">
                  <c:v>0.1445756</c:v>
                </c:pt>
                <c:pt idx="61932">
                  <c:v>0.14451259999999999</c:v>
                </c:pt>
                <c:pt idx="61933">
                  <c:v>0.14444960000000001</c:v>
                </c:pt>
                <c:pt idx="61934">
                  <c:v>0.1443866</c:v>
                </c:pt>
                <c:pt idx="61935">
                  <c:v>0.1443236</c:v>
                </c:pt>
                <c:pt idx="61936">
                  <c:v>0.14426059999999999</c:v>
                </c:pt>
                <c:pt idx="61937">
                  <c:v>0.14419750000000001</c:v>
                </c:pt>
                <c:pt idx="61938">
                  <c:v>0.1441345</c:v>
                </c:pt>
                <c:pt idx="61939">
                  <c:v>0.14407139999999999</c:v>
                </c:pt>
                <c:pt idx="61940">
                  <c:v>0.14400830000000001</c:v>
                </c:pt>
                <c:pt idx="61941">
                  <c:v>0.1439452</c:v>
                </c:pt>
                <c:pt idx="61942">
                  <c:v>0.14388210000000001</c:v>
                </c:pt>
                <c:pt idx="61943">
                  <c:v>0.1438189</c:v>
                </c:pt>
                <c:pt idx="61944">
                  <c:v>0.14375579999999999</c:v>
                </c:pt>
                <c:pt idx="61945">
                  <c:v>0.1436926</c:v>
                </c:pt>
                <c:pt idx="61946">
                  <c:v>0.14362939999999999</c:v>
                </c:pt>
                <c:pt idx="61947">
                  <c:v>0.14356630000000001</c:v>
                </c:pt>
                <c:pt idx="61948">
                  <c:v>0.14350299999999999</c:v>
                </c:pt>
                <c:pt idx="61949">
                  <c:v>0.14343980000000001</c:v>
                </c:pt>
                <c:pt idx="61950">
                  <c:v>0.14337659999999999</c:v>
                </c:pt>
                <c:pt idx="61951">
                  <c:v>0.14331340000000001</c:v>
                </c:pt>
                <c:pt idx="61952">
                  <c:v>0.14325009999999999</c:v>
                </c:pt>
                <c:pt idx="61953">
                  <c:v>0.1431868</c:v>
                </c:pt>
                <c:pt idx="61954">
                  <c:v>0.14312359999999999</c:v>
                </c:pt>
                <c:pt idx="61955">
                  <c:v>0.1430603</c:v>
                </c:pt>
                <c:pt idx="61956">
                  <c:v>0.14299700000000001</c:v>
                </c:pt>
                <c:pt idx="61957">
                  <c:v>0.1429337</c:v>
                </c:pt>
                <c:pt idx="61958">
                  <c:v>0.14287030000000001</c:v>
                </c:pt>
                <c:pt idx="61959">
                  <c:v>0.14280699999999999</c:v>
                </c:pt>
                <c:pt idx="61960">
                  <c:v>0.1427436</c:v>
                </c:pt>
                <c:pt idx="61961">
                  <c:v>0.14268030000000001</c:v>
                </c:pt>
                <c:pt idx="61962">
                  <c:v>0.14261689999999999</c:v>
                </c:pt>
                <c:pt idx="61963">
                  <c:v>0.1425535</c:v>
                </c:pt>
                <c:pt idx="61964">
                  <c:v>0.14249010000000001</c:v>
                </c:pt>
                <c:pt idx="61965">
                  <c:v>0.14242669999999999</c:v>
                </c:pt>
                <c:pt idx="61966">
                  <c:v>0.1423633</c:v>
                </c:pt>
                <c:pt idx="61967">
                  <c:v>0.14229990000000001</c:v>
                </c:pt>
                <c:pt idx="61968">
                  <c:v>0.14223649999999999</c:v>
                </c:pt>
                <c:pt idx="61969">
                  <c:v>0.14217299999999999</c:v>
                </c:pt>
                <c:pt idx="61970">
                  <c:v>0.1421096</c:v>
                </c:pt>
                <c:pt idx="61971">
                  <c:v>0.14204610000000001</c:v>
                </c:pt>
                <c:pt idx="61972">
                  <c:v>0.14198259999999999</c:v>
                </c:pt>
                <c:pt idx="61973">
                  <c:v>0.1419192</c:v>
                </c:pt>
                <c:pt idx="61974">
                  <c:v>0.1418557</c:v>
                </c:pt>
                <c:pt idx="61975">
                  <c:v>0.14179220000000001</c:v>
                </c:pt>
                <c:pt idx="61976">
                  <c:v>0.14172870000000001</c:v>
                </c:pt>
                <c:pt idx="61977">
                  <c:v>0.14166509999999999</c:v>
                </c:pt>
                <c:pt idx="61978">
                  <c:v>0.14160159999999999</c:v>
                </c:pt>
                <c:pt idx="61979">
                  <c:v>0.1415381</c:v>
                </c:pt>
                <c:pt idx="61980">
                  <c:v>0.1414745</c:v>
                </c:pt>
                <c:pt idx="61981">
                  <c:v>0.14141100000000001</c:v>
                </c:pt>
                <c:pt idx="61982">
                  <c:v>0.14134740000000001</c:v>
                </c:pt>
                <c:pt idx="61983">
                  <c:v>0.14128379999999999</c:v>
                </c:pt>
                <c:pt idx="61984">
                  <c:v>0.14122029999999999</c:v>
                </c:pt>
                <c:pt idx="61985">
                  <c:v>0.1411567</c:v>
                </c:pt>
                <c:pt idx="61986">
                  <c:v>0.1410931</c:v>
                </c:pt>
                <c:pt idx="61987">
                  <c:v>0.1410295</c:v>
                </c:pt>
                <c:pt idx="61988">
                  <c:v>0.14096590000000001</c:v>
                </c:pt>
                <c:pt idx="61989">
                  <c:v>0.14090230000000001</c:v>
                </c:pt>
                <c:pt idx="61990">
                  <c:v>0.14083860000000001</c:v>
                </c:pt>
                <c:pt idx="61991">
                  <c:v>0.14077500000000001</c:v>
                </c:pt>
                <c:pt idx="61992">
                  <c:v>0.14071139999999999</c:v>
                </c:pt>
                <c:pt idx="61993">
                  <c:v>0.14064769999999999</c:v>
                </c:pt>
                <c:pt idx="61994">
                  <c:v>0.14058409999999999</c:v>
                </c:pt>
                <c:pt idx="61995">
                  <c:v>0.14052039999999999</c:v>
                </c:pt>
                <c:pt idx="61996">
                  <c:v>0.14045669999999999</c:v>
                </c:pt>
                <c:pt idx="61997">
                  <c:v>0.14039299999999999</c:v>
                </c:pt>
                <c:pt idx="61998">
                  <c:v>0.14032939999999999</c:v>
                </c:pt>
                <c:pt idx="61999">
                  <c:v>0.14026569999999999</c:v>
                </c:pt>
                <c:pt idx="62000">
                  <c:v>0.14020199999999999</c:v>
                </c:pt>
                <c:pt idx="62001">
                  <c:v>0.14013829999999999</c:v>
                </c:pt>
                <c:pt idx="62002">
                  <c:v>0.14007459999999999</c:v>
                </c:pt>
                <c:pt idx="62003">
                  <c:v>0.14001089999999999</c:v>
                </c:pt>
                <c:pt idx="62004">
                  <c:v>0.13994719999999999</c:v>
                </c:pt>
                <c:pt idx="62005">
                  <c:v>0.13988339999999999</c:v>
                </c:pt>
                <c:pt idx="62006">
                  <c:v>0.13981969999999999</c:v>
                </c:pt>
                <c:pt idx="62007">
                  <c:v>0.13975599999999999</c:v>
                </c:pt>
                <c:pt idx="62008">
                  <c:v>0.13969219999999999</c:v>
                </c:pt>
                <c:pt idx="62009">
                  <c:v>0.13962849999999999</c:v>
                </c:pt>
                <c:pt idx="62010">
                  <c:v>0.13956479999999999</c:v>
                </c:pt>
                <c:pt idx="62011">
                  <c:v>0.13950099999999999</c:v>
                </c:pt>
                <c:pt idx="62012">
                  <c:v>0.13943720000000001</c:v>
                </c:pt>
                <c:pt idx="62013">
                  <c:v>0.13937350000000001</c:v>
                </c:pt>
                <c:pt idx="62014">
                  <c:v>0.13930970000000001</c:v>
                </c:pt>
                <c:pt idx="62015">
                  <c:v>0.13924590000000001</c:v>
                </c:pt>
                <c:pt idx="62016">
                  <c:v>0.1391821</c:v>
                </c:pt>
                <c:pt idx="62017">
                  <c:v>0.1391184</c:v>
                </c:pt>
                <c:pt idx="62018">
                  <c:v>0.1390546</c:v>
                </c:pt>
                <c:pt idx="62019">
                  <c:v>0.1389908</c:v>
                </c:pt>
                <c:pt idx="62020">
                  <c:v>0.13892699999999999</c:v>
                </c:pt>
                <c:pt idx="62021">
                  <c:v>0.13886319999999999</c:v>
                </c:pt>
                <c:pt idx="62022">
                  <c:v>0.13879939999999999</c:v>
                </c:pt>
                <c:pt idx="62023">
                  <c:v>0.13873559999999999</c:v>
                </c:pt>
                <c:pt idx="62024">
                  <c:v>0.13867170000000001</c:v>
                </c:pt>
                <c:pt idx="62025">
                  <c:v>0.13860790000000001</c:v>
                </c:pt>
                <c:pt idx="62026">
                  <c:v>0.1385441</c:v>
                </c:pt>
                <c:pt idx="62027">
                  <c:v>0.1384803</c:v>
                </c:pt>
                <c:pt idx="62028">
                  <c:v>0.13841639999999999</c:v>
                </c:pt>
                <c:pt idx="62029">
                  <c:v>0.13835259999999999</c:v>
                </c:pt>
                <c:pt idx="62030">
                  <c:v>0.13828879999999999</c:v>
                </c:pt>
                <c:pt idx="62031">
                  <c:v>0.13822490000000001</c:v>
                </c:pt>
                <c:pt idx="62032">
                  <c:v>0.13816110000000001</c:v>
                </c:pt>
                <c:pt idx="62033">
                  <c:v>0.1380972</c:v>
                </c:pt>
                <c:pt idx="62034">
                  <c:v>0.1380334</c:v>
                </c:pt>
                <c:pt idx="62035">
                  <c:v>0.13796949999999999</c:v>
                </c:pt>
                <c:pt idx="62036">
                  <c:v>0.13790569999999999</c:v>
                </c:pt>
                <c:pt idx="62037">
                  <c:v>0.13784179999999999</c:v>
                </c:pt>
                <c:pt idx="62038">
                  <c:v>0.13777800000000001</c:v>
                </c:pt>
                <c:pt idx="62039">
                  <c:v>0.13771410000000001</c:v>
                </c:pt>
                <c:pt idx="62040">
                  <c:v>0.1376502</c:v>
                </c:pt>
                <c:pt idx="62041">
                  <c:v>0.1375864</c:v>
                </c:pt>
                <c:pt idx="62042">
                  <c:v>0.13752249999999999</c:v>
                </c:pt>
                <c:pt idx="62043">
                  <c:v>0.13745859999999999</c:v>
                </c:pt>
                <c:pt idx="62044">
                  <c:v>0.13739480000000001</c:v>
                </c:pt>
                <c:pt idx="62045">
                  <c:v>0.13733090000000001</c:v>
                </c:pt>
                <c:pt idx="62046">
                  <c:v>0.137267</c:v>
                </c:pt>
                <c:pt idx="62047">
                  <c:v>0.13720309999999999</c:v>
                </c:pt>
                <c:pt idx="62048">
                  <c:v>0.13713919999999999</c:v>
                </c:pt>
                <c:pt idx="62049">
                  <c:v>0.13707530000000001</c:v>
                </c:pt>
                <c:pt idx="62050">
                  <c:v>0.13701150000000001</c:v>
                </c:pt>
                <c:pt idx="62051">
                  <c:v>0.1369476</c:v>
                </c:pt>
                <c:pt idx="62052">
                  <c:v>0.1368837</c:v>
                </c:pt>
                <c:pt idx="62053">
                  <c:v>0.13681979999999999</c:v>
                </c:pt>
                <c:pt idx="62054">
                  <c:v>0.13675590000000001</c:v>
                </c:pt>
                <c:pt idx="62055">
                  <c:v>0.13669200000000001</c:v>
                </c:pt>
                <c:pt idx="62056">
                  <c:v>0.1366281</c:v>
                </c:pt>
                <c:pt idx="62057">
                  <c:v>0.1365642</c:v>
                </c:pt>
                <c:pt idx="62058">
                  <c:v>0.13650029999999999</c:v>
                </c:pt>
                <c:pt idx="62059">
                  <c:v>0.13643640000000001</c:v>
                </c:pt>
                <c:pt idx="62060">
                  <c:v>0.13637250000000001</c:v>
                </c:pt>
                <c:pt idx="62061">
                  <c:v>0.1363086</c:v>
                </c:pt>
                <c:pt idx="62062">
                  <c:v>0.1362447</c:v>
                </c:pt>
                <c:pt idx="62063">
                  <c:v>0.13618079999999999</c:v>
                </c:pt>
                <c:pt idx="62064">
                  <c:v>0.13611690000000001</c:v>
                </c:pt>
                <c:pt idx="62065">
                  <c:v>0.13605300000000001</c:v>
                </c:pt>
                <c:pt idx="62066">
                  <c:v>0.1359891</c:v>
                </c:pt>
                <c:pt idx="62067">
                  <c:v>0.13592509999999999</c:v>
                </c:pt>
                <c:pt idx="62068">
                  <c:v>0.13586119999999999</c:v>
                </c:pt>
                <c:pt idx="62069">
                  <c:v>0.13579730000000001</c:v>
                </c:pt>
                <c:pt idx="62070">
                  <c:v>0.1357334</c:v>
                </c:pt>
                <c:pt idx="62071">
                  <c:v>0.1356695</c:v>
                </c:pt>
                <c:pt idx="62072">
                  <c:v>0.13560559999999999</c:v>
                </c:pt>
                <c:pt idx="62073">
                  <c:v>0.13554169999999999</c:v>
                </c:pt>
                <c:pt idx="62074">
                  <c:v>0.13547780000000001</c:v>
                </c:pt>
                <c:pt idx="62075">
                  <c:v>0.1354139</c:v>
                </c:pt>
                <c:pt idx="62076">
                  <c:v>0.1353499</c:v>
                </c:pt>
                <c:pt idx="62077">
                  <c:v>0.13528599999999999</c:v>
                </c:pt>
                <c:pt idx="62078">
                  <c:v>0.13522210000000001</c:v>
                </c:pt>
                <c:pt idx="62079">
                  <c:v>0.13515820000000001</c:v>
                </c:pt>
                <c:pt idx="62080">
                  <c:v>0.1350943</c:v>
                </c:pt>
                <c:pt idx="62081">
                  <c:v>0.13503039999999999</c:v>
                </c:pt>
                <c:pt idx="62082">
                  <c:v>0.13496649999999999</c:v>
                </c:pt>
                <c:pt idx="62083">
                  <c:v>0.13490260000000001</c:v>
                </c:pt>
                <c:pt idx="62084">
                  <c:v>0.13483870000000001</c:v>
                </c:pt>
                <c:pt idx="62085">
                  <c:v>0.1347747</c:v>
                </c:pt>
                <c:pt idx="62086">
                  <c:v>0.13471079999999999</c:v>
                </c:pt>
                <c:pt idx="62087">
                  <c:v>0.13464690000000001</c:v>
                </c:pt>
                <c:pt idx="62088">
                  <c:v>0.13458300000000001</c:v>
                </c:pt>
                <c:pt idx="62089">
                  <c:v>0.1345191</c:v>
                </c:pt>
                <c:pt idx="62090">
                  <c:v>0.1344552</c:v>
                </c:pt>
                <c:pt idx="62091">
                  <c:v>0.13439129999999999</c:v>
                </c:pt>
                <c:pt idx="62092">
                  <c:v>0.13432740000000001</c:v>
                </c:pt>
                <c:pt idx="62093">
                  <c:v>0.13426350000000001</c:v>
                </c:pt>
                <c:pt idx="62094">
                  <c:v>0.1341996</c:v>
                </c:pt>
                <c:pt idx="62095">
                  <c:v>0.1341357</c:v>
                </c:pt>
                <c:pt idx="62096">
                  <c:v>0.13407179999999999</c:v>
                </c:pt>
                <c:pt idx="62097">
                  <c:v>0.13400790000000001</c:v>
                </c:pt>
                <c:pt idx="62098">
                  <c:v>0.13394400000000001</c:v>
                </c:pt>
                <c:pt idx="62099">
                  <c:v>0.1338801</c:v>
                </c:pt>
                <c:pt idx="62100">
                  <c:v>0.1338162</c:v>
                </c:pt>
                <c:pt idx="62101">
                  <c:v>0.13375239999999999</c:v>
                </c:pt>
                <c:pt idx="62102">
                  <c:v>0.13368849999999999</c:v>
                </c:pt>
                <c:pt idx="62103">
                  <c:v>0.13362460000000001</c:v>
                </c:pt>
                <c:pt idx="62104">
                  <c:v>0.1335607</c:v>
                </c:pt>
                <c:pt idx="62105">
                  <c:v>0.1334968</c:v>
                </c:pt>
                <c:pt idx="62106">
                  <c:v>0.133433</c:v>
                </c:pt>
                <c:pt idx="62107">
                  <c:v>0.13336909999999999</c:v>
                </c:pt>
                <c:pt idx="62108">
                  <c:v>0.13330520000000001</c:v>
                </c:pt>
                <c:pt idx="62109">
                  <c:v>0.13324130000000001</c:v>
                </c:pt>
                <c:pt idx="62110">
                  <c:v>0.1331775</c:v>
                </c:pt>
                <c:pt idx="62111">
                  <c:v>0.1331136</c:v>
                </c:pt>
                <c:pt idx="62112">
                  <c:v>0.13304969999999999</c:v>
                </c:pt>
                <c:pt idx="62113">
                  <c:v>0.13298589999999999</c:v>
                </c:pt>
                <c:pt idx="62114">
                  <c:v>0.13292200000000001</c:v>
                </c:pt>
                <c:pt idx="62115">
                  <c:v>0.13285810000000001</c:v>
                </c:pt>
                <c:pt idx="62116">
                  <c:v>0.1327943</c:v>
                </c:pt>
                <c:pt idx="62117">
                  <c:v>0.1327304</c:v>
                </c:pt>
                <c:pt idx="62118">
                  <c:v>0.1326666</c:v>
                </c:pt>
                <c:pt idx="62119">
                  <c:v>0.13260269999999999</c:v>
                </c:pt>
                <c:pt idx="62120">
                  <c:v>0.13253889999999999</c:v>
                </c:pt>
                <c:pt idx="62121">
                  <c:v>0.13247500000000001</c:v>
                </c:pt>
                <c:pt idx="62122">
                  <c:v>0.13241120000000001</c:v>
                </c:pt>
                <c:pt idx="62123">
                  <c:v>0.1323474</c:v>
                </c:pt>
                <c:pt idx="62124">
                  <c:v>0.1322835</c:v>
                </c:pt>
                <c:pt idx="62125">
                  <c:v>0.1322197</c:v>
                </c:pt>
                <c:pt idx="62126">
                  <c:v>0.13215589999999999</c:v>
                </c:pt>
                <c:pt idx="62127">
                  <c:v>0.13209199999999999</c:v>
                </c:pt>
                <c:pt idx="62128">
                  <c:v>0.13202820000000001</c:v>
                </c:pt>
                <c:pt idx="62129">
                  <c:v>0.13196440000000001</c:v>
                </c:pt>
                <c:pt idx="62130">
                  <c:v>0.13190060000000001</c:v>
                </c:pt>
                <c:pt idx="62131">
                  <c:v>0.1318368</c:v>
                </c:pt>
                <c:pt idx="62132">
                  <c:v>0.131773</c:v>
                </c:pt>
                <c:pt idx="62133">
                  <c:v>0.1317092</c:v>
                </c:pt>
                <c:pt idx="62134">
                  <c:v>0.1316454</c:v>
                </c:pt>
                <c:pt idx="62135">
                  <c:v>0.13158159999999999</c:v>
                </c:pt>
                <c:pt idx="62136">
                  <c:v>0.13151779999999999</c:v>
                </c:pt>
                <c:pt idx="62137">
                  <c:v>0.13145399999999999</c:v>
                </c:pt>
                <c:pt idx="62138">
                  <c:v>0.13139020000000001</c:v>
                </c:pt>
                <c:pt idx="62139">
                  <c:v>0.13132640000000001</c:v>
                </c:pt>
                <c:pt idx="62140">
                  <c:v>0.13126260000000001</c:v>
                </c:pt>
                <c:pt idx="62141">
                  <c:v>0.13119890000000001</c:v>
                </c:pt>
                <c:pt idx="62142">
                  <c:v>0.1311351</c:v>
                </c:pt>
                <c:pt idx="62143">
                  <c:v>0.1310713</c:v>
                </c:pt>
                <c:pt idx="62144">
                  <c:v>0.1310076</c:v>
                </c:pt>
                <c:pt idx="62145">
                  <c:v>0.1309438</c:v>
                </c:pt>
                <c:pt idx="62146">
                  <c:v>0.13088</c:v>
                </c:pt>
                <c:pt idx="62147">
                  <c:v>0.1308163</c:v>
                </c:pt>
                <c:pt idx="62148">
                  <c:v>0.13075249999999999</c:v>
                </c:pt>
                <c:pt idx="62149">
                  <c:v>0.13068879999999999</c:v>
                </c:pt>
                <c:pt idx="62150">
                  <c:v>0.13062509999999999</c:v>
                </c:pt>
                <c:pt idx="62151">
                  <c:v>0.13056129999999999</c:v>
                </c:pt>
                <c:pt idx="62152">
                  <c:v>0.13049759999999999</c:v>
                </c:pt>
                <c:pt idx="62153">
                  <c:v>0.13043389999999999</c:v>
                </c:pt>
                <c:pt idx="62154">
                  <c:v>0.13037009999999999</c:v>
                </c:pt>
                <c:pt idx="62155">
                  <c:v>0.13030639999999999</c:v>
                </c:pt>
                <c:pt idx="62156">
                  <c:v>0.13024269999999999</c:v>
                </c:pt>
                <c:pt idx="62157">
                  <c:v>0.13017899999999999</c:v>
                </c:pt>
                <c:pt idx="62158">
                  <c:v>0.13011529999999999</c:v>
                </c:pt>
                <c:pt idx="62159">
                  <c:v>0.13005159999999999</c:v>
                </c:pt>
                <c:pt idx="62160">
                  <c:v>0.12998789999999999</c:v>
                </c:pt>
                <c:pt idx="62161">
                  <c:v>0.12992419999999999</c:v>
                </c:pt>
                <c:pt idx="62162">
                  <c:v>0.12986049999999999</c:v>
                </c:pt>
                <c:pt idx="62163">
                  <c:v>0.12979689999999999</c:v>
                </c:pt>
                <c:pt idx="62164">
                  <c:v>0.12973319999999999</c:v>
                </c:pt>
                <c:pt idx="62165">
                  <c:v>0.12966949999999999</c:v>
                </c:pt>
                <c:pt idx="62166">
                  <c:v>0.1296059</c:v>
                </c:pt>
                <c:pt idx="62167">
                  <c:v>0.1295422</c:v>
                </c:pt>
                <c:pt idx="62168">
                  <c:v>0.1294785</c:v>
                </c:pt>
                <c:pt idx="62169">
                  <c:v>0.1294149</c:v>
                </c:pt>
                <c:pt idx="62170">
                  <c:v>0.1293513</c:v>
                </c:pt>
                <c:pt idx="62171">
                  <c:v>0.1292876</c:v>
                </c:pt>
                <c:pt idx="62172">
                  <c:v>0.12922400000000001</c:v>
                </c:pt>
                <c:pt idx="62173">
                  <c:v>0.12916040000000001</c:v>
                </c:pt>
                <c:pt idx="62174">
                  <c:v>0.12909670000000001</c:v>
                </c:pt>
                <c:pt idx="62175">
                  <c:v>0.12903310000000001</c:v>
                </c:pt>
                <c:pt idx="62176">
                  <c:v>0.12896949999999999</c:v>
                </c:pt>
                <c:pt idx="62177">
                  <c:v>0.12890589999999999</c:v>
                </c:pt>
                <c:pt idx="62178">
                  <c:v>0.12884229999999999</c:v>
                </c:pt>
                <c:pt idx="62179">
                  <c:v>0.1287787</c:v>
                </c:pt>
                <c:pt idx="62180">
                  <c:v>0.1287151</c:v>
                </c:pt>
                <c:pt idx="62181">
                  <c:v>0.1286516</c:v>
                </c:pt>
                <c:pt idx="62182">
                  <c:v>0.12858800000000001</c:v>
                </c:pt>
                <c:pt idx="62183">
                  <c:v>0.12852440000000001</c:v>
                </c:pt>
                <c:pt idx="62184">
                  <c:v>0.12846089999999999</c:v>
                </c:pt>
                <c:pt idx="62185">
                  <c:v>0.12839729999999999</c:v>
                </c:pt>
                <c:pt idx="62186">
                  <c:v>0.1283337</c:v>
                </c:pt>
                <c:pt idx="62187">
                  <c:v>0.1282702</c:v>
                </c:pt>
                <c:pt idx="62188">
                  <c:v>0.12820670000000001</c:v>
                </c:pt>
                <c:pt idx="62189">
                  <c:v>0.12814310000000001</c:v>
                </c:pt>
                <c:pt idx="62190">
                  <c:v>0.12807959999999999</c:v>
                </c:pt>
                <c:pt idx="62191">
                  <c:v>0.12801609999999999</c:v>
                </c:pt>
                <c:pt idx="62192">
                  <c:v>0.1279526</c:v>
                </c:pt>
                <c:pt idx="62193">
                  <c:v>0.12788910000000001</c:v>
                </c:pt>
                <c:pt idx="62194">
                  <c:v>0.12782560000000001</c:v>
                </c:pt>
                <c:pt idx="62195">
                  <c:v>0.12776209999999999</c:v>
                </c:pt>
                <c:pt idx="62196">
                  <c:v>0.1276986</c:v>
                </c:pt>
                <c:pt idx="62197">
                  <c:v>0.1276351</c:v>
                </c:pt>
                <c:pt idx="62198">
                  <c:v>0.12757160000000001</c:v>
                </c:pt>
                <c:pt idx="62199">
                  <c:v>0.12750819999999999</c:v>
                </c:pt>
                <c:pt idx="62200">
                  <c:v>0.12744469999999999</c:v>
                </c:pt>
                <c:pt idx="62201">
                  <c:v>0.1273813</c:v>
                </c:pt>
                <c:pt idx="62202">
                  <c:v>0.12731780000000001</c:v>
                </c:pt>
                <c:pt idx="62203">
                  <c:v>0.12725439999999999</c:v>
                </c:pt>
                <c:pt idx="62204">
                  <c:v>0.1271909</c:v>
                </c:pt>
                <c:pt idx="62205">
                  <c:v>0.1271275</c:v>
                </c:pt>
                <c:pt idx="62206">
                  <c:v>0.12706410000000001</c:v>
                </c:pt>
                <c:pt idx="62207">
                  <c:v>0.12700069999999999</c:v>
                </c:pt>
                <c:pt idx="62208">
                  <c:v>0.1269373</c:v>
                </c:pt>
                <c:pt idx="62209">
                  <c:v>0.12687390000000001</c:v>
                </c:pt>
                <c:pt idx="62210">
                  <c:v>0.12681049999999999</c:v>
                </c:pt>
                <c:pt idx="62211">
                  <c:v>0.1267471</c:v>
                </c:pt>
                <c:pt idx="62212">
                  <c:v>0.12668370000000001</c:v>
                </c:pt>
                <c:pt idx="62213">
                  <c:v>0.12662029999999999</c:v>
                </c:pt>
                <c:pt idx="62214">
                  <c:v>0.126557</c:v>
                </c:pt>
                <c:pt idx="62215">
                  <c:v>0.12649360000000001</c:v>
                </c:pt>
                <c:pt idx="62216">
                  <c:v>0.1264303</c:v>
                </c:pt>
                <c:pt idx="62217">
                  <c:v>0.1263669</c:v>
                </c:pt>
                <c:pt idx="62218">
                  <c:v>0.12630359999999999</c:v>
                </c:pt>
                <c:pt idx="62219">
                  <c:v>0.1262403</c:v>
                </c:pt>
                <c:pt idx="62220">
                  <c:v>0.12617690000000001</c:v>
                </c:pt>
                <c:pt idx="62221">
                  <c:v>0.12611359999999999</c:v>
                </c:pt>
                <c:pt idx="62222">
                  <c:v>0.1260503</c:v>
                </c:pt>
                <c:pt idx="62223">
                  <c:v>0.12598699999999999</c:v>
                </c:pt>
                <c:pt idx="62224">
                  <c:v>0.1259237</c:v>
                </c:pt>
                <c:pt idx="62225">
                  <c:v>0.12586049999999999</c:v>
                </c:pt>
                <c:pt idx="62226">
                  <c:v>0.1257972</c:v>
                </c:pt>
                <c:pt idx="62227">
                  <c:v>0.12573390000000001</c:v>
                </c:pt>
                <c:pt idx="62228">
                  <c:v>0.1256707</c:v>
                </c:pt>
                <c:pt idx="62229">
                  <c:v>0.12560740000000001</c:v>
                </c:pt>
                <c:pt idx="62230">
                  <c:v>0.12554419999999999</c:v>
                </c:pt>
                <c:pt idx="62231">
                  <c:v>0.12548090000000001</c:v>
                </c:pt>
                <c:pt idx="62232">
                  <c:v>0.12541769999999999</c:v>
                </c:pt>
                <c:pt idx="62233">
                  <c:v>0.12535450000000001</c:v>
                </c:pt>
                <c:pt idx="62234">
                  <c:v>0.12529129999999999</c:v>
                </c:pt>
                <c:pt idx="62235">
                  <c:v>0.12522800000000001</c:v>
                </c:pt>
                <c:pt idx="62236">
                  <c:v>0.1251649</c:v>
                </c:pt>
                <c:pt idx="62237">
                  <c:v>0.12510170000000001</c:v>
                </c:pt>
                <c:pt idx="62238">
                  <c:v>0.1250385</c:v>
                </c:pt>
                <c:pt idx="62239">
                  <c:v>0.1249753</c:v>
                </c:pt>
                <c:pt idx="62240">
                  <c:v>0.1249121</c:v>
                </c:pt>
                <c:pt idx="62241">
                  <c:v>0.124849</c:v>
                </c:pt>
                <c:pt idx="62242">
                  <c:v>0.1247858</c:v>
                </c:pt>
                <c:pt idx="62243">
                  <c:v>0.12472270000000001</c:v>
                </c:pt>
                <c:pt idx="62244">
                  <c:v>0.1246596</c:v>
                </c:pt>
                <c:pt idx="62245">
                  <c:v>0.1245964</c:v>
                </c:pt>
                <c:pt idx="62246">
                  <c:v>0.1245333</c:v>
                </c:pt>
                <c:pt idx="62247">
                  <c:v>0.1244702</c:v>
                </c:pt>
                <c:pt idx="62248">
                  <c:v>0.12440710000000001</c:v>
                </c:pt>
                <c:pt idx="62249">
                  <c:v>0.124344</c:v>
                </c:pt>
                <c:pt idx="62250">
                  <c:v>0.1242809</c:v>
                </c:pt>
                <c:pt idx="62251">
                  <c:v>0.12421790000000001</c:v>
                </c:pt>
                <c:pt idx="62252">
                  <c:v>0.1241548</c:v>
                </c:pt>
                <c:pt idx="62253">
                  <c:v>0.1240918</c:v>
                </c:pt>
                <c:pt idx="62254">
                  <c:v>0.12402870000000001</c:v>
                </c:pt>
                <c:pt idx="62255">
                  <c:v>0.1239657</c:v>
                </c:pt>
                <c:pt idx="62256">
                  <c:v>0.1239026</c:v>
                </c:pt>
                <c:pt idx="62257">
                  <c:v>0.12383959999999999</c:v>
                </c:pt>
                <c:pt idx="62258">
                  <c:v>0.1237766</c:v>
                </c:pt>
                <c:pt idx="62259">
                  <c:v>0.12371360000000001</c:v>
                </c:pt>
                <c:pt idx="62260">
                  <c:v>0.1236506</c:v>
                </c:pt>
                <c:pt idx="62261">
                  <c:v>0.12358760000000001</c:v>
                </c:pt>
                <c:pt idx="62262">
                  <c:v>0.1235247</c:v>
                </c:pt>
                <c:pt idx="62263">
                  <c:v>0.12346169999999999</c:v>
                </c:pt>
                <c:pt idx="62264">
                  <c:v>0.1233987</c:v>
                </c:pt>
                <c:pt idx="62265">
                  <c:v>0.1233358</c:v>
                </c:pt>
                <c:pt idx="62266">
                  <c:v>0.1232728</c:v>
                </c:pt>
                <c:pt idx="62267">
                  <c:v>0.1232099</c:v>
                </c:pt>
                <c:pt idx="62268">
                  <c:v>0.12314700000000001</c:v>
                </c:pt>
                <c:pt idx="62269">
                  <c:v>0.1230841</c:v>
                </c:pt>
                <c:pt idx="62270">
                  <c:v>0.1230212</c:v>
                </c:pt>
                <c:pt idx="62271">
                  <c:v>0.12295830000000001</c:v>
                </c:pt>
                <c:pt idx="62272">
                  <c:v>0.1228954</c:v>
                </c:pt>
                <c:pt idx="62273">
                  <c:v>0.1228325</c:v>
                </c:pt>
                <c:pt idx="62274">
                  <c:v>0.12276960000000001</c:v>
                </c:pt>
                <c:pt idx="62275">
                  <c:v>0.1227068</c:v>
                </c:pt>
                <c:pt idx="62276">
                  <c:v>0.1226439</c:v>
                </c:pt>
                <c:pt idx="62277">
                  <c:v>0.1225811</c:v>
                </c:pt>
                <c:pt idx="62278">
                  <c:v>0.1225183</c:v>
                </c:pt>
                <c:pt idx="62279">
                  <c:v>0.12245549999999999</c:v>
                </c:pt>
                <c:pt idx="62280">
                  <c:v>0.12239269999999999</c:v>
                </c:pt>
                <c:pt idx="62281">
                  <c:v>0.12232990000000001</c:v>
                </c:pt>
                <c:pt idx="62282">
                  <c:v>0.1222671</c:v>
                </c:pt>
                <c:pt idx="62283">
                  <c:v>0.1222043</c:v>
                </c:pt>
                <c:pt idx="62284">
                  <c:v>0.1221415</c:v>
                </c:pt>
                <c:pt idx="62285">
                  <c:v>0.1220787</c:v>
                </c:pt>
                <c:pt idx="62286">
                  <c:v>0.122016</c:v>
                </c:pt>
                <c:pt idx="62287">
                  <c:v>0.1219533</c:v>
                </c:pt>
                <c:pt idx="62288">
                  <c:v>0.1218905</c:v>
                </c:pt>
                <c:pt idx="62289">
                  <c:v>0.1218278</c:v>
                </c:pt>
                <c:pt idx="62290">
                  <c:v>0.1217651</c:v>
                </c:pt>
                <c:pt idx="62291">
                  <c:v>0.1217024</c:v>
                </c:pt>
                <c:pt idx="62292">
                  <c:v>0.1216397</c:v>
                </c:pt>
                <c:pt idx="62293">
                  <c:v>0.121577</c:v>
                </c:pt>
                <c:pt idx="62294">
                  <c:v>0.12151430000000001</c:v>
                </c:pt>
                <c:pt idx="62295">
                  <c:v>0.1214517</c:v>
                </c:pt>
                <c:pt idx="62296">
                  <c:v>0.121389</c:v>
                </c:pt>
                <c:pt idx="62297">
                  <c:v>0.1213264</c:v>
                </c:pt>
                <c:pt idx="62298">
                  <c:v>0.1212638</c:v>
                </c:pt>
                <c:pt idx="62299">
                  <c:v>0.12120110000000001</c:v>
                </c:pt>
                <c:pt idx="62300">
                  <c:v>0.1211385</c:v>
                </c:pt>
                <c:pt idx="62301">
                  <c:v>0.1210759</c:v>
                </c:pt>
                <c:pt idx="62302">
                  <c:v>0.1210133</c:v>
                </c:pt>
                <c:pt idx="62303">
                  <c:v>0.1209508</c:v>
                </c:pt>
                <c:pt idx="62304">
                  <c:v>0.1208882</c:v>
                </c:pt>
                <c:pt idx="62305">
                  <c:v>0.12082560000000001</c:v>
                </c:pt>
                <c:pt idx="62306">
                  <c:v>0.1207631</c:v>
                </c:pt>
                <c:pt idx="62307">
                  <c:v>0.1207005</c:v>
                </c:pt>
                <c:pt idx="62308">
                  <c:v>0.120638</c:v>
                </c:pt>
                <c:pt idx="62309">
                  <c:v>0.1205755</c:v>
                </c:pt>
                <c:pt idx="62310">
                  <c:v>0.120513</c:v>
                </c:pt>
                <c:pt idx="62311">
                  <c:v>0.1204505</c:v>
                </c:pt>
                <c:pt idx="62312">
                  <c:v>0.120388</c:v>
                </c:pt>
                <c:pt idx="62313">
                  <c:v>0.1203255</c:v>
                </c:pt>
                <c:pt idx="62314">
                  <c:v>0.1202631</c:v>
                </c:pt>
                <c:pt idx="62315">
                  <c:v>0.1202006</c:v>
                </c:pt>
                <c:pt idx="62316">
                  <c:v>0.1201382</c:v>
                </c:pt>
                <c:pt idx="62317">
                  <c:v>0.12007569999999999</c:v>
                </c:pt>
                <c:pt idx="62318">
                  <c:v>0.1200133</c:v>
                </c:pt>
                <c:pt idx="62319">
                  <c:v>0.1199509</c:v>
                </c:pt>
                <c:pt idx="62320">
                  <c:v>0.1198885</c:v>
                </c:pt>
                <c:pt idx="62321">
                  <c:v>0.1198261</c:v>
                </c:pt>
                <c:pt idx="62322">
                  <c:v>0.1197637</c:v>
                </c:pt>
                <c:pt idx="62323">
                  <c:v>0.1197014</c:v>
                </c:pt>
                <c:pt idx="62324">
                  <c:v>0.119639</c:v>
                </c:pt>
                <c:pt idx="62325">
                  <c:v>0.11957669999999999</c:v>
                </c:pt>
                <c:pt idx="62326">
                  <c:v>0.1195143</c:v>
                </c:pt>
                <c:pt idx="62327">
                  <c:v>0.119452</c:v>
                </c:pt>
                <c:pt idx="62328">
                  <c:v>0.1193897</c:v>
                </c:pt>
                <c:pt idx="62329">
                  <c:v>0.1193274</c:v>
                </c:pt>
                <c:pt idx="62330">
                  <c:v>0.1192651</c:v>
                </c:pt>
                <c:pt idx="62331">
                  <c:v>0.1192028</c:v>
                </c:pt>
                <c:pt idx="62332">
                  <c:v>0.1191405</c:v>
                </c:pt>
                <c:pt idx="62333">
                  <c:v>0.1190783</c:v>
                </c:pt>
                <c:pt idx="62334">
                  <c:v>0.119016</c:v>
                </c:pt>
                <c:pt idx="62335">
                  <c:v>0.1189538</c:v>
                </c:pt>
                <c:pt idx="62336">
                  <c:v>0.1188916</c:v>
                </c:pt>
                <c:pt idx="62337">
                  <c:v>0.1188294</c:v>
                </c:pt>
                <c:pt idx="62338">
                  <c:v>0.1187672</c:v>
                </c:pt>
                <c:pt idx="62339">
                  <c:v>0.118705</c:v>
                </c:pt>
                <c:pt idx="62340">
                  <c:v>0.11864280000000001</c:v>
                </c:pt>
                <c:pt idx="62341">
                  <c:v>0.11858059999999999</c:v>
                </c:pt>
                <c:pt idx="62342">
                  <c:v>0.1185185</c:v>
                </c:pt>
                <c:pt idx="62343">
                  <c:v>0.1184563</c:v>
                </c:pt>
                <c:pt idx="62344">
                  <c:v>0.1183942</c:v>
                </c:pt>
                <c:pt idx="62345">
                  <c:v>0.1183321</c:v>
                </c:pt>
                <c:pt idx="62346">
                  <c:v>0.11827</c:v>
                </c:pt>
                <c:pt idx="62347">
                  <c:v>0.1182079</c:v>
                </c:pt>
                <c:pt idx="62348">
                  <c:v>0.1181458</c:v>
                </c:pt>
                <c:pt idx="62349">
                  <c:v>0.1180837</c:v>
                </c:pt>
                <c:pt idx="62350">
                  <c:v>0.11802169999999999</c:v>
                </c:pt>
                <c:pt idx="62351">
                  <c:v>0.1179596</c:v>
                </c:pt>
                <c:pt idx="62352">
                  <c:v>0.11789760000000001</c:v>
                </c:pt>
                <c:pt idx="62353">
                  <c:v>0.1178356</c:v>
                </c:pt>
                <c:pt idx="62354">
                  <c:v>0.1177735</c:v>
                </c:pt>
                <c:pt idx="62355">
                  <c:v>0.1177115</c:v>
                </c:pt>
                <c:pt idx="62356">
                  <c:v>0.1176495</c:v>
                </c:pt>
                <c:pt idx="62357">
                  <c:v>0.1175876</c:v>
                </c:pt>
                <c:pt idx="62358">
                  <c:v>0.11752559999999999</c:v>
                </c:pt>
                <c:pt idx="62359">
                  <c:v>0.1174636</c:v>
                </c:pt>
                <c:pt idx="62360">
                  <c:v>0.1174017</c:v>
                </c:pt>
                <c:pt idx="62361">
                  <c:v>0.11733979999999999</c:v>
                </c:pt>
                <c:pt idx="62362">
                  <c:v>0.1172778</c:v>
                </c:pt>
                <c:pt idx="62363">
                  <c:v>0.1172159</c:v>
                </c:pt>
                <c:pt idx="62364">
                  <c:v>0.11715399999999999</c:v>
                </c:pt>
                <c:pt idx="62365">
                  <c:v>0.1170921</c:v>
                </c:pt>
                <c:pt idx="62366">
                  <c:v>0.1170303</c:v>
                </c:pt>
                <c:pt idx="62367">
                  <c:v>0.1169684</c:v>
                </c:pt>
                <c:pt idx="62368">
                  <c:v>0.1169066</c:v>
                </c:pt>
                <c:pt idx="62369">
                  <c:v>0.1168447</c:v>
                </c:pt>
                <c:pt idx="62370">
                  <c:v>0.1167829</c:v>
                </c:pt>
                <c:pt idx="62371">
                  <c:v>0.11672109999999999</c:v>
                </c:pt>
                <c:pt idx="62372">
                  <c:v>0.11665929999999999</c:v>
                </c:pt>
                <c:pt idx="62373">
                  <c:v>0.11659750000000001</c:v>
                </c:pt>
                <c:pt idx="62374">
                  <c:v>0.11653570000000001</c:v>
                </c:pt>
                <c:pt idx="62375">
                  <c:v>0.11647399999999999</c:v>
                </c:pt>
                <c:pt idx="62376">
                  <c:v>0.11641219999999999</c:v>
                </c:pt>
                <c:pt idx="62377">
                  <c:v>0.1163505</c:v>
                </c:pt>
                <c:pt idx="62378">
                  <c:v>0.1162888</c:v>
                </c:pt>
                <c:pt idx="62379">
                  <c:v>0.116227</c:v>
                </c:pt>
                <c:pt idx="62380">
                  <c:v>0.1161653</c:v>
                </c:pt>
                <c:pt idx="62381">
                  <c:v>0.1161037</c:v>
                </c:pt>
                <c:pt idx="62382">
                  <c:v>0.11604200000000001</c:v>
                </c:pt>
                <c:pt idx="62383">
                  <c:v>0.11598029999999999</c:v>
                </c:pt>
                <c:pt idx="62384">
                  <c:v>0.1159187</c:v>
                </c:pt>
                <c:pt idx="62385">
                  <c:v>0.115857</c:v>
                </c:pt>
                <c:pt idx="62386">
                  <c:v>0.11579540000000001</c:v>
                </c:pt>
                <c:pt idx="62387">
                  <c:v>0.1157338</c:v>
                </c:pt>
                <c:pt idx="62388">
                  <c:v>0.1156722</c:v>
                </c:pt>
                <c:pt idx="62389">
                  <c:v>0.11561059999999999</c:v>
                </c:pt>
                <c:pt idx="62390">
                  <c:v>0.115549</c:v>
                </c:pt>
                <c:pt idx="62391">
                  <c:v>0.11548750000000001</c:v>
                </c:pt>
                <c:pt idx="62392">
                  <c:v>0.1154259</c:v>
                </c:pt>
                <c:pt idx="62393">
                  <c:v>0.11536440000000001</c:v>
                </c:pt>
                <c:pt idx="62394">
                  <c:v>0.1153029</c:v>
                </c:pt>
                <c:pt idx="62395">
                  <c:v>0.11524139999999999</c:v>
                </c:pt>
                <c:pt idx="62396">
                  <c:v>0.1151799</c:v>
                </c:pt>
                <c:pt idx="62397">
                  <c:v>0.1151184</c:v>
                </c:pt>
                <c:pt idx="62398">
                  <c:v>0.1150569</c:v>
                </c:pt>
                <c:pt idx="62399">
                  <c:v>0.1149954</c:v>
                </c:pt>
                <c:pt idx="62400">
                  <c:v>0.11493399999999999</c:v>
                </c:pt>
                <c:pt idx="62401">
                  <c:v>0.11485040000000001</c:v>
                </c:pt>
                <c:pt idx="62402">
                  <c:v>0.1147666</c:v>
                </c:pt>
                <c:pt idx="62403">
                  <c:v>0.1146827</c:v>
                </c:pt>
                <c:pt idx="62404">
                  <c:v>0.1145987</c:v>
                </c:pt>
                <c:pt idx="62405">
                  <c:v>0.1145147</c:v>
                </c:pt>
                <c:pt idx="62406">
                  <c:v>0.1144305</c:v>
                </c:pt>
                <c:pt idx="62407">
                  <c:v>0.1143463</c:v>
                </c:pt>
                <c:pt idx="62408">
                  <c:v>0.114262</c:v>
                </c:pt>
                <c:pt idx="62409">
                  <c:v>0.11417769999999999</c:v>
                </c:pt>
                <c:pt idx="62410">
                  <c:v>0.11409329999999999</c:v>
                </c:pt>
                <c:pt idx="62411">
                  <c:v>0.1140089</c:v>
                </c:pt>
                <c:pt idx="62412">
                  <c:v>0.1139245</c:v>
                </c:pt>
                <c:pt idx="62413">
                  <c:v>0.11384</c:v>
                </c:pt>
                <c:pt idx="62414">
                  <c:v>0.1137556</c:v>
                </c:pt>
                <c:pt idx="62415">
                  <c:v>0.11367099999999999</c:v>
                </c:pt>
                <c:pt idx="62416">
                  <c:v>0.11358650000000001</c:v>
                </c:pt>
                <c:pt idx="62417">
                  <c:v>0.1135019</c:v>
                </c:pt>
                <c:pt idx="62418">
                  <c:v>0.1134173</c:v>
                </c:pt>
                <c:pt idx="62419">
                  <c:v>0.1133328</c:v>
                </c:pt>
                <c:pt idx="62420">
                  <c:v>0.1132481</c:v>
                </c:pt>
                <c:pt idx="62421">
                  <c:v>0.1131635</c:v>
                </c:pt>
                <c:pt idx="62422">
                  <c:v>0.1130789</c:v>
                </c:pt>
                <c:pt idx="62423">
                  <c:v>0.1129942</c:v>
                </c:pt>
                <c:pt idx="62424">
                  <c:v>0.1129096</c:v>
                </c:pt>
                <c:pt idx="62425">
                  <c:v>0.11282490000000001</c:v>
                </c:pt>
                <c:pt idx="62426">
                  <c:v>0.1127403</c:v>
                </c:pt>
                <c:pt idx="62427">
                  <c:v>0.11265559999999999</c:v>
                </c:pt>
                <c:pt idx="62428">
                  <c:v>0.1125709</c:v>
                </c:pt>
                <c:pt idx="62429">
                  <c:v>0.11248619999999999</c:v>
                </c:pt>
                <c:pt idx="62430">
                  <c:v>0.1124015</c:v>
                </c:pt>
                <c:pt idx="62431">
                  <c:v>0.1123169</c:v>
                </c:pt>
                <c:pt idx="62432">
                  <c:v>0.1122322</c:v>
                </c:pt>
                <c:pt idx="62433">
                  <c:v>0.1121475</c:v>
                </c:pt>
                <c:pt idx="62434">
                  <c:v>0.1120628</c:v>
                </c:pt>
                <c:pt idx="62435">
                  <c:v>0.1119782</c:v>
                </c:pt>
                <c:pt idx="62436">
                  <c:v>0.11189350000000001</c:v>
                </c:pt>
                <c:pt idx="62437">
                  <c:v>0.1118088</c:v>
                </c:pt>
                <c:pt idx="62438">
                  <c:v>0.1117242</c:v>
                </c:pt>
                <c:pt idx="62439">
                  <c:v>0.1116395</c:v>
                </c:pt>
                <c:pt idx="62440">
                  <c:v>0.1115549</c:v>
                </c:pt>
                <c:pt idx="62441">
                  <c:v>0.11147020000000001</c:v>
                </c:pt>
                <c:pt idx="62442">
                  <c:v>0.1113856</c:v>
                </c:pt>
                <c:pt idx="62443">
                  <c:v>0.11130089999999999</c:v>
                </c:pt>
                <c:pt idx="62444">
                  <c:v>0.1112163</c:v>
                </c:pt>
                <c:pt idx="62445">
                  <c:v>0.1111317</c:v>
                </c:pt>
                <c:pt idx="62446">
                  <c:v>0.1110471</c:v>
                </c:pt>
                <c:pt idx="62447">
                  <c:v>0.11096250000000001</c:v>
                </c:pt>
                <c:pt idx="62448">
                  <c:v>0.1108779</c:v>
                </c:pt>
                <c:pt idx="62449">
                  <c:v>0.1107934</c:v>
                </c:pt>
                <c:pt idx="62450">
                  <c:v>0.1107088</c:v>
                </c:pt>
                <c:pt idx="62451">
                  <c:v>0.11062429999999999</c:v>
                </c:pt>
                <c:pt idx="62452">
                  <c:v>0.1105397</c:v>
                </c:pt>
                <c:pt idx="62453">
                  <c:v>0.1104552</c:v>
                </c:pt>
                <c:pt idx="62454">
                  <c:v>0.1103707</c:v>
                </c:pt>
                <c:pt idx="62455">
                  <c:v>0.1102862</c:v>
                </c:pt>
                <c:pt idx="62456">
                  <c:v>0.1102017</c:v>
                </c:pt>
                <c:pt idx="62457">
                  <c:v>0.1101173</c:v>
                </c:pt>
                <c:pt idx="62458">
                  <c:v>0.1100328</c:v>
                </c:pt>
                <c:pt idx="62459">
                  <c:v>0.1099484</c:v>
                </c:pt>
                <c:pt idx="62460">
                  <c:v>0.109864</c:v>
                </c:pt>
                <c:pt idx="62461">
                  <c:v>0.1097795</c:v>
                </c:pt>
                <c:pt idx="62462">
                  <c:v>0.10969520000000001</c:v>
                </c:pt>
                <c:pt idx="62463">
                  <c:v>0.10961079999999999</c:v>
                </c:pt>
                <c:pt idx="62464">
                  <c:v>0.1095264</c:v>
                </c:pt>
                <c:pt idx="62465">
                  <c:v>0.1094421</c:v>
                </c:pt>
                <c:pt idx="62466">
                  <c:v>0.10935780000000001</c:v>
                </c:pt>
                <c:pt idx="62467">
                  <c:v>0.1092735</c:v>
                </c:pt>
                <c:pt idx="62468">
                  <c:v>0.1091892</c:v>
                </c:pt>
                <c:pt idx="62469">
                  <c:v>0.1091049</c:v>
                </c:pt>
                <c:pt idx="62470">
                  <c:v>0.1090207</c:v>
                </c:pt>
                <c:pt idx="62471">
                  <c:v>0.1089364</c:v>
                </c:pt>
                <c:pt idx="62472">
                  <c:v>0.1088522</c:v>
                </c:pt>
                <c:pt idx="62473">
                  <c:v>0.108768</c:v>
                </c:pt>
                <c:pt idx="62474">
                  <c:v>0.1086838</c:v>
                </c:pt>
                <c:pt idx="62475">
                  <c:v>0.10859969999999999</c:v>
                </c:pt>
                <c:pt idx="62476">
                  <c:v>0.1085156</c:v>
                </c:pt>
                <c:pt idx="62477">
                  <c:v>0.1084314</c:v>
                </c:pt>
                <c:pt idx="62478">
                  <c:v>0.10834729999999999</c:v>
                </c:pt>
                <c:pt idx="62479">
                  <c:v>0.10826330000000001</c:v>
                </c:pt>
                <c:pt idx="62480">
                  <c:v>0.1081792</c:v>
                </c:pt>
                <c:pt idx="62481">
                  <c:v>0.1080952</c:v>
                </c:pt>
                <c:pt idx="62482">
                  <c:v>0.1080112</c:v>
                </c:pt>
                <c:pt idx="62483">
                  <c:v>0.1079272</c:v>
                </c:pt>
                <c:pt idx="62484">
                  <c:v>0.1078432</c:v>
                </c:pt>
                <c:pt idx="62485">
                  <c:v>0.1077593</c:v>
                </c:pt>
                <c:pt idx="62486">
                  <c:v>0.1076753</c:v>
                </c:pt>
                <c:pt idx="62487">
                  <c:v>0.1075914</c:v>
                </c:pt>
                <c:pt idx="62488">
                  <c:v>0.10750759999999999</c:v>
                </c:pt>
                <c:pt idx="62489">
                  <c:v>0.1074237</c:v>
                </c:pt>
                <c:pt idx="62490">
                  <c:v>0.1073399</c:v>
                </c:pt>
                <c:pt idx="62491">
                  <c:v>0.10725609999999999</c:v>
                </c:pt>
                <c:pt idx="62492">
                  <c:v>0.1071723</c:v>
                </c:pt>
                <c:pt idx="62493">
                  <c:v>0.1070885</c:v>
                </c:pt>
                <c:pt idx="62494">
                  <c:v>0.1070048</c:v>
                </c:pt>
                <c:pt idx="62495">
                  <c:v>0.10692110000000001</c:v>
                </c:pt>
                <c:pt idx="62496">
                  <c:v>0.1068374</c:v>
                </c:pt>
                <c:pt idx="62497">
                  <c:v>0.10675370000000001</c:v>
                </c:pt>
                <c:pt idx="62498">
                  <c:v>0.1066701</c:v>
                </c:pt>
                <c:pt idx="62499">
                  <c:v>0.1065864</c:v>
                </c:pt>
                <c:pt idx="62500">
                  <c:v>0.10650279999999999</c:v>
                </c:pt>
                <c:pt idx="62501">
                  <c:v>0.10641929999999999</c:v>
                </c:pt>
                <c:pt idx="62502">
                  <c:v>0.10633570000000001</c:v>
                </c:pt>
                <c:pt idx="62503">
                  <c:v>0.1062522</c:v>
                </c:pt>
                <c:pt idx="62504">
                  <c:v>0.1061687</c:v>
                </c:pt>
                <c:pt idx="62505">
                  <c:v>0.1060852</c:v>
                </c:pt>
                <c:pt idx="62506">
                  <c:v>0.10600179999999999</c:v>
                </c:pt>
                <c:pt idx="62507">
                  <c:v>0.1059184</c:v>
                </c:pt>
                <c:pt idx="62508">
                  <c:v>0.105835</c:v>
                </c:pt>
                <c:pt idx="62509">
                  <c:v>0.1057516</c:v>
                </c:pt>
                <c:pt idx="62510">
                  <c:v>0.10566830000000001</c:v>
                </c:pt>
                <c:pt idx="62511">
                  <c:v>0.105585</c:v>
                </c:pt>
                <c:pt idx="62512">
                  <c:v>0.1055017</c:v>
                </c:pt>
                <c:pt idx="62513">
                  <c:v>0.1054184</c:v>
                </c:pt>
                <c:pt idx="62514">
                  <c:v>0.1053352</c:v>
                </c:pt>
                <c:pt idx="62515">
                  <c:v>0.105252</c:v>
                </c:pt>
                <c:pt idx="62516">
                  <c:v>0.10516880000000001</c:v>
                </c:pt>
                <c:pt idx="62517">
                  <c:v>0.1050857</c:v>
                </c:pt>
                <c:pt idx="62518">
                  <c:v>0.1050026</c:v>
                </c:pt>
                <c:pt idx="62519">
                  <c:v>0.1049195</c:v>
                </c:pt>
                <c:pt idx="62520">
                  <c:v>0.1048364</c:v>
                </c:pt>
                <c:pt idx="62521">
                  <c:v>0.1047534</c:v>
                </c:pt>
                <c:pt idx="62522">
                  <c:v>0.1046704</c:v>
                </c:pt>
                <c:pt idx="62523">
                  <c:v>0.1045874</c:v>
                </c:pt>
                <c:pt idx="62524">
                  <c:v>0.1045044</c:v>
                </c:pt>
                <c:pt idx="62525">
                  <c:v>0.1044215</c:v>
                </c:pt>
                <c:pt idx="62526">
                  <c:v>0.1043386</c:v>
                </c:pt>
                <c:pt idx="62527">
                  <c:v>0.10425570000000001</c:v>
                </c:pt>
                <c:pt idx="62528">
                  <c:v>0.1041729</c:v>
                </c:pt>
                <c:pt idx="62529">
                  <c:v>0.1040901</c:v>
                </c:pt>
                <c:pt idx="62530">
                  <c:v>0.1040073</c:v>
                </c:pt>
                <c:pt idx="62531">
                  <c:v>0.1039245</c:v>
                </c:pt>
                <c:pt idx="62532">
                  <c:v>0.1038418</c:v>
                </c:pt>
                <c:pt idx="62533">
                  <c:v>0.10375910000000001</c:v>
                </c:pt>
                <c:pt idx="62534">
                  <c:v>0.1036764</c:v>
                </c:pt>
                <c:pt idx="62535">
                  <c:v>0.1035938</c:v>
                </c:pt>
                <c:pt idx="62536">
                  <c:v>0.1035112</c:v>
                </c:pt>
                <c:pt idx="62537">
                  <c:v>0.1034286</c:v>
                </c:pt>
                <c:pt idx="62538">
                  <c:v>0.1033461</c:v>
                </c:pt>
                <c:pt idx="62539">
                  <c:v>0.1032636</c:v>
                </c:pt>
                <c:pt idx="62540">
                  <c:v>0.1031811</c:v>
                </c:pt>
                <c:pt idx="62541">
                  <c:v>0.1030986</c:v>
                </c:pt>
                <c:pt idx="62542">
                  <c:v>0.1030162</c:v>
                </c:pt>
                <c:pt idx="62543">
                  <c:v>0.10293380000000001</c:v>
                </c:pt>
                <c:pt idx="62544">
                  <c:v>0.1028514</c:v>
                </c:pt>
                <c:pt idx="62545">
                  <c:v>0.1027691</c:v>
                </c:pt>
                <c:pt idx="62546">
                  <c:v>0.10268679999999999</c:v>
                </c:pt>
                <c:pt idx="62547">
                  <c:v>0.1026045</c:v>
                </c:pt>
                <c:pt idx="62548">
                  <c:v>0.1025223</c:v>
                </c:pt>
                <c:pt idx="62549">
                  <c:v>0.10244010000000001</c:v>
                </c:pt>
                <c:pt idx="62550">
                  <c:v>0.1023579</c:v>
                </c:pt>
                <c:pt idx="62551">
                  <c:v>0.1022758</c:v>
                </c:pt>
                <c:pt idx="62552">
                  <c:v>0.1021936</c:v>
                </c:pt>
                <c:pt idx="62553">
                  <c:v>0.10211149999999999</c:v>
                </c:pt>
                <c:pt idx="62554">
                  <c:v>0.1020295</c:v>
                </c:pt>
                <c:pt idx="62555">
                  <c:v>0.1019475</c:v>
                </c:pt>
                <c:pt idx="62556">
                  <c:v>0.1018655</c:v>
                </c:pt>
                <c:pt idx="62557">
                  <c:v>0.1017835</c:v>
                </c:pt>
                <c:pt idx="62558">
                  <c:v>0.1017016</c:v>
                </c:pt>
                <c:pt idx="62559">
                  <c:v>0.10161969999999999</c:v>
                </c:pt>
                <c:pt idx="62560">
                  <c:v>0.1015378</c:v>
                </c:pt>
                <c:pt idx="62561">
                  <c:v>0.101456</c:v>
                </c:pt>
                <c:pt idx="62562">
                  <c:v>0.1013742</c:v>
                </c:pt>
                <c:pt idx="62563">
                  <c:v>0.1012924</c:v>
                </c:pt>
                <c:pt idx="62564">
                  <c:v>0.1012107</c:v>
                </c:pt>
                <c:pt idx="62565">
                  <c:v>0.101129</c:v>
                </c:pt>
                <c:pt idx="62566">
                  <c:v>0.10104730000000001</c:v>
                </c:pt>
                <c:pt idx="62567">
                  <c:v>0.10096570000000001</c:v>
                </c:pt>
                <c:pt idx="62568">
                  <c:v>0.1008841</c:v>
                </c:pt>
                <c:pt idx="62569">
                  <c:v>0.1008025</c:v>
                </c:pt>
                <c:pt idx="62570">
                  <c:v>0.100721</c:v>
                </c:pt>
                <c:pt idx="62571">
                  <c:v>0.10063950000000001</c:v>
                </c:pt>
                <c:pt idx="62572">
                  <c:v>0.10055799999999999</c:v>
                </c:pt>
                <c:pt idx="62573">
                  <c:v>0.1004765</c:v>
                </c:pt>
                <c:pt idx="62574">
                  <c:v>0.1003951</c:v>
                </c:pt>
                <c:pt idx="62575">
                  <c:v>0.10031379999999999</c:v>
                </c:pt>
                <c:pt idx="62576">
                  <c:v>0.1002324</c:v>
                </c:pt>
                <c:pt idx="62577">
                  <c:v>0.10015110000000001</c:v>
                </c:pt>
                <c:pt idx="62578">
                  <c:v>0.1000698</c:v>
                </c:pt>
                <c:pt idx="62579">
                  <c:v>9.9988579999999994E-2</c:v>
                </c:pt>
                <c:pt idx="62580">
                  <c:v>9.9907367999999996E-2</c:v>
                </c:pt>
                <c:pt idx="62581">
                  <c:v>9.9826193999999993E-2</c:v>
                </c:pt>
                <c:pt idx="62582">
                  <c:v>9.9745050000000002E-2</c:v>
                </c:pt>
                <c:pt idx="62583">
                  <c:v>9.9663943000000005E-2</c:v>
                </c:pt>
                <c:pt idx="62584">
                  <c:v>9.9582866000000006E-2</c:v>
                </c:pt>
                <c:pt idx="62585">
                  <c:v>9.9501826000000002E-2</c:v>
                </c:pt>
                <c:pt idx="62586">
                  <c:v>9.9420815999999995E-2</c:v>
                </c:pt>
                <c:pt idx="62587">
                  <c:v>9.9339842999999997E-2</c:v>
                </c:pt>
                <c:pt idx="62588">
                  <c:v>9.9258906999999993E-2</c:v>
                </c:pt>
                <c:pt idx="62589">
                  <c:v>9.9178001000000002E-2</c:v>
                </c:pt>
                <c:pt idx="62590">
                  <c:v>9.9097133000000004E-2</c:v>
                </c:pt>
                <c:pt idx="62591">
                  <c:v>9.9016294000000005E-2</c:v>
                </c:pt>
                <c:pt idx="62592">
                  <c:v>9.8935492E-2</c:v>
                </c:pt>
                <c:pt idx="62593">
                  <c:v>9.8854721000000007E-2</c:v>
                </c:pt>
                <c:pt idx="62594">
                  <c:v>9.8773985999999994E-2</c:v>
                </c:pt>
                <c:pt idx="62595">
                  <c:v>9.8693289000000003E-2</c:v>
                </c:pt>
                <c:pt idx="62596">
                  <c:v>9.8612620999999998E-2</c:v>
                </c:pt>
                <c:pt idx="62597">
                  <c:v>9.8531990999999999E-2</c:v>
                </c:pt>
                <c:pt idx="62598">
                  <c:v>9.8451397999999996E-2</c:v>
                </c:pt>
                <c:pt idx="62599">
                  <c:v>9.8370835000000004E-2</c:v>
                </c:pt>
                <c:pt idx="62600">
                  <c:v>9.8290309000000006E-2</c:v>
                </c:pt>
                <c:pt idx="62601">
                  <c:v>9.8209821000000003E-2</c:v>
                </c:pt>
                <c:pt idx="62602">
                  <c:v>9.8129361999999998E-2</c:v>
                </c:pt>
                <c:pt idx="62603">
                  <c:v>9.8048940000000001E-2</c:v>
                </c:pt>
                <c:pt idx="62604">
                  <c:v>9.7968555999999998E-2</c:v>
                </c:pt>
                <c:pt idx="62605">
                  <c:v>9.7888200999999994E-2</c:v>
                </c:pt>
                <c:pt idx="62606">
                  <c:v>9.7807883999999998E-2</c:v>
                </c:pt>
                <c:pt idx="62607">
                  <c:v>9.7727603999999996E-2</c:v>
                </c:pt>
                <c:pt idx="62608">
                  <c:v>9.7647361000000002E-2</c:v>
                </c:pt>
                <c:pt idx="62609">
                  <c:v>9.7567149000000006E-2</c:v>
                </c:pt>
                <c:pt idx="62610">
                  <c:v>9.7486973000000005E-2</c:v>
                </c:pt>
                <c:pt idx="62611">
                  <c:v>9.7406833999999998E-2</c:v>
                </c:pt>
                <c:pt idx="62612">
                  <c:v>9.7326732999999999E-2</c:v>
                </c:pt>
                <c:pt idx="62613">
                  <c:v>9.7246661999999998E-2</c:v>
                </c:pt>
                <c:pt idx="62614">
                  <c:v>9.7166628000000005E-2</c:v>
                </c:pt>
                <c:pt idx="62615">
                  <c:v>9.7086631000000007E-2</c:v>
                </c:pt>
                <c:pt idx="62616">
                  <c:v>9.7006671000000003E-2</c:v>
                </c:pt>
                <c:pt idx="62617">
                  <c:v>9.6926749000000006E-2</c:v>
                </c:pt>
                <c:pt idx="62618">
                  <c:v>9.6846855999999995E-2</c:v>
                </c:pt>
                <c:pt idx="62619">
                  <c:v>9.6767001000000005E-2</c:v>
                </c:pt>
                <c:pt idx="62620">
                  <c:v>9.6687182999999996E-2</c:v>
                </c:pt>
                <c:pt idx="62621">
                  <c:v>9.6607401999999995E-2</c:v>
                </c:pt>
                <c:pt idx="62622">
                  <c:v>9.6527658000000002E-2</c:v>
                </c:pt>
                <c:pt idx="62623">
                  <c:v>9.6447944999999993E-2</c:v>
                </c:pt>
                <c:pt idx="62624">
                  <c:v>9.6368268000000007E-2</c:v>
                </c:pt>
                <c:pt idx="62625">
                  <c:v>9.6288629000000001E-2</c:v>
                </c:pt>
                <c:pt idx="62626">
                  <c:v>9.6209027000000003E-2</c:v>
                </c:pt>
                <c:pt idx="62627">
                  <c:v>9.6129461999999999E-2</c:v>
                </c:pt>
                <c:pt idx="62628">
                  <c:v>9.6049935000000003E-2</c:v>
                </c:pt>
                <c:pt idx="62629">
                  <c:v>9.5970444000000002E-2</c:v>
                </c:pt>
                <c:pt idx="62630">
                  <c:v>9.5890983999999999E-2</c:v>
                </c:pt>
                <c:pt idx="62631">
                  <c:v>9.5811561000000003E-2</c:v>
                </c:pt>
                <c:pt idx="62632">
                  <c:v>9.5732175000000003E-2</c:v>
                </c:pt>
                <c:pt idx="62633">
                  <c:v>9.5652825999999996E-2</c:v>
                </c:pt>
                <c:pt idx="62634">
                  <c:v>9.5573514999999998E-2</c:v>
                </c:pt>
                <c:pt idx="62635">
                  <c:v>9.5494240999999994E-2</c:v>
                </c:pt>
                <c:pt idx="62636">
                  <c:v>9.5415003999999998E-2</c:v>
                </c:pt>
                <c:pt idx="62637">
                  <c:v>9.5335803999999996E-2</c:v>
                </c:pt>
                <c:pt idx="62638">
                  <c:v>9.5256642000000002E-2</c:v>
                </c:pt>
                <c:pt idx="62639">
                  <c:v>9.5177516000000004E-2</c:v>
                </c:pt>
                <c:pt idx="62640">
                  <c:v>9.5098427999999999E-2</c:v>
                </c:pt>
                <c:pt idx="62641">
                  <c:v>9.5019370000000006E-2</c:v>
                </c:pt>
                <c:pt idx="62642">
                  <c:v>9.4940348999999993E-2</c:v>
                </c:pt>
                <c:pt idx="62643">
                  <c:v>9.4861366000000003E-2</c:v>
                </c:pt>
                <c:pt idx="62644">
                  <c:v>9.4782420000000006E-2</c:v>
                </c:pt>
                <c:pt idx="62645">
                  <c:v>9.4703510000000005E-2</c:v>
                </c:pt>
                <c:pt idx="62646">
                  <c:v>9.4624638999999997E-2</c:v>
                </c:pt>
                <c:pt idx="62647">
                  <c:v>9.4545803999999997E-2</c:v>
                </c:pt>
                <c:pt idx="62648">
                  <c:v>9.4467007000000006E-2</c:v>
                </c:pt>
                <c:pt idx="62649">
                  <c:v>9.4388246999999995E-2</c:v>
                </c:pt>
                <c:pt idx="62650">
                  <c:v>9.4309524000000006E-2</c:v>
                </c:pt>
                <c:pt idx="62651">
                  <c:v>9.4230837999999997E-2</c:v>
                </c:pt>
                <c:pt idx="62652">
                  <c:v>9.4152189999999997E-2</c:v>
                </c:pt>
                <c:pt idx="62653">
                  <c:v>9.4073579000000004E-2</c:v>
                </c:pt>
                <c:pt idx="62654">
                  <c:v>9.3995005000000006E-2</c:v>
                </c:pt>
                <c:pt idx="62655">
                  <c:v>9.3916468000000003E-2</c:v>
                </c:pt>
                <c:pt idx="62656">
                  <c:v>9.3837968999999993E-2</c:v>
                </c:pt>
                <c:pt idx="62657">
                  <c:v>9.3759507000000006E-2</c:v>
                </c:pt>
                <c:pt idx="62658">
                  <c:v>9.3681081999999999E-2</c:v>
                </c:pt>
                <c:pt idx="62659">
                  <c:v>9.3602695E-2</c:v>
                </c:pt>
                <c:pt idx="62660">
                  <c:v>9.3524343999999995E-2</c:v>
                </c:pt>
                <c:pt idx="62661">
                  <c:v>9.3446030999999999E-2</c:v>
                </c:pt>
                <c:pt idx="62662">
                  <c:v>9.3367763000000006E-2</c:v>
                </c:pt>
                <c:pt idx="62663">
                  <c:v>9.3289531999999994E-2</c:v>
                </c:pt>
                <c:pt idx="62664">
                  <c:v>9.3211338000000005E-2</c:v>
                </c:pt>
                <c:pt idx="62665">
                  <c:v>9.3133180999999995E-2</c:v>
                </c:pt>
                <c:pt idx="62666">
                  <c:v>9.3055061999999994E-2</c:v>
                </c:pt>
                <c:pt idx="62667">
                  <c:v>9.2976980000000001E-2</c:v>
                </c:pt>
                <c:pt idx="62668">
                  <c:v>9.2898935000000002E-2</c:v>
                </c:pt>
                <c:pt idx="62669">
                  <c:v>9.2820927999999997E-2</c:v>
                </c:pt>
                <c:pt idx="62670">
                  <c:v>9.2742957000000001E-2</c:v>
                </c:pt>
                <c:pt idx="62671">
                  <c:v>9.2665023999999999E-2</c:v>
                </c:pt>
                <c:pt idx="62672">
                  <c:v>9.2587128000000005E-2</c:v>
                </c:pt>
                <c:pt idx="62673">
                  <c:v>9.2509270000000005E-2</c:v>
                </c:pt>
                <c:pt idx="62674">
                  <c:v>9.2431455999999995E-2</c:v>
                </c:pt>
                <c:pt idx="62675">
                  <c:v>9.2353678999999994E-2</c:v>
                </c:pt>
                <c:pt idx="62676">
                  <c:v>9.2275940000000001E-2</c:v>
                </c:pt>
                <c:pt idx="62677">
                  <c:v>9.2198238000000002E-2</c:v>
                </c:pt>
                <c:pt idx="62678">
                  <c:v>9.2120572999999997E-2</c:v>
                </c:pt>
                <c:pt idx="62679">
                  <c:v>9.2042945000000001E-2</c:v>
                </c:pt>
                <c:pt idx="62680">
                  <c:v>9.1965354999999999E-2</c:v>
                </c:pt>
                <c:pt idx="62681">
                  <c:v>9.1887802000000005E-2</c:v>
                </c:pt>
                <c:pt idx="62682">
                  <c:v>9.1810293000000001E-2</c:v>
                </c:pt>
                <c:pt idx="62683">
                  <c:v>9.1732822000000006E-2</c:v>
                </c:pt>
                <c:pt idx="62684">
                  <c:v>9.1655388000000004E-2</c:v>
                </c:pt>
                <c:pt idx="62685">
                  <c:v>9.1577991999999997E-2</c:v>
                </c:pt>
                <c:pt idx="62686">
                  <c:v>9.1500631999999998E-2</c:v>
                </c:pt>
                <c:pt idx="62687">
                  <c:v>9.1423309999999994E-2</c:v>
                </c:pt>
                <c:pt idx="62688">
                  <c:v>9.1346032999999993E-2</c:v>
                </c:pt>
                <c:pt idx="62689">
                  <c:v>9.1268793000000001E-2</c:v>
                </c:pt>
                <c:pt idx="62690">
                  <c:v>9.1191590000000003E-2</c:v>
                </c:pt>
                <c:pt idx="62691">
                  <c:v>9.1114423999999999E-2</c:v>
                </c:pt>
                <c:pt idx="62692">
                  <c:v>9.1037296000000004E-2</c:v>
                </c:pt>
                <c:pt idx="62693">
                  <c:v>9.0960205000000002E-2</c:v>
                </c:pt>
                <c:pt idx="62694">
                  <c:v>9.0883158000000006E-2</c:v>
                </c:pt>
                <c:pt idx="62695">
                  <c:v>9.0806149000000003E-2</c:v>
                </c:pt>
                <c:pt idx="62696">
                  <c:v>9.0729176999999994E-2</c:v>
                </c:pt>
                <c:pt idx="62697">
                  <c:v>9.0652241999999994E-2</c:v>
                </c:pt>
                <c:pt idx="62698">
                  <c:v>9.0575345000000002E-2</c:v>
                </c:pt>
                <c:pt idx="62699">
                  <c:v>9.0498492E-2</c:v>
                </c:pt>
                <c:pt idx="62700">
                  <c:v>9.0421677000000006E-2</c:v>
                </c:pt>
                <c:pt idx="62701">
                  <c:v>9.0344898000000007E-2</c:v>
                </c:pt>
                <c:pt idx="62702">
                  <c:v>9.0268157000000002E-2</c:v>
                </c:pt>
                <c:pt idx="62703">
                  <c:v>9.0191454000000004E-2</c:v>
                </c:pt>
                <c:pt idx="62704">
                  <c:v>9.0114794999999998E-2</c:v>
                </c:pt>
                <c:pt idx="62705">
                  <c:v>9.0038172999999999E-2</c:v>
                </c:pt>
                <c:pt idx="62706">
                  <c:v>8.9961587999999995E-2</c:v>
                </c:pt>
                <c:pt idx="62707">
                  <c:v>8.9885040999999999E-2</c:v>
                </c:pt>
                <c:pt idx="62708">
                  <c:v>8.9808539000000007E-2</c:v>
                </c:pt>
                <c:pt idx="62709">
                  <c:v>8.9732072999999996E-2</c:v>
                </c:pt>
                <c:pt idx="62710">
                  <c:v>8.9655645000000006E-2</c:v>
                </c:pt>
                <c:pt idx="62711">
                  <c:v>8.9579262000000007E-2</c:v>
                </c:pt>
                <c:pt idx="62712">
                  <c:v>8.9502916000000002E-2</c:v>
                </c:pt>
                <c:pt idx="62713">
                  <c:v>8.9426607000000005E-2</c:v>
                </c:pt>
                <c:pt idx="62714">
                  <c:v>8.9350335000000003E-2</c:v>
                </c:pt>
                <c:pt idx="62715">
                  <c:v>8.9274108000000005E-2</c:v>
                </c:pt>
                <c:pt idx="62716">
                  <c:v>8.9197919000000001E-2</c:v>
                </c:pt>
                <c:pt idx="62717">
                  <c:v>8.9121766000000005E-2</c:v>
                </c:pt>
                <c:pt idx="62718">
                  <c:v>8.9045651000000003E-2</c:v>
                </c:pt>
                <c:pt idx="62719">
                  <c:v>8.8969581000000006E-2</c:v>
                </c:pt>
                <c:pt idx="62720">
                  <c:v>8.8893548000000003E-2</c:v>
                </c:pt>
                <c:pt idx="62721">
                  <c:v>8.8817551999999994E-2</c:v>
                </c:pt>
                <c:pt idx="62722">
                  <c:v>8.8741601000000003E-2</c:v>
                </c:pt>
                <c:pt idx="62723">
                  <c:v>8.8665687000000007E-2</c:v>
                </c:pt>
                <c:pt idx="62724">
                  <c:v>8.8589810000000005E-2</c:v>
                </c:pt>
                <c:pt idx="62725">
                  <c:v>8.8513969999999997E-2</c:v>
                </c:pt>
                <c:pt idx="62726">
                  <c:v>8.8438175999999993E-2</c:v>
                </c:pt>
                <c:pt idx="62727">
                  <c:v>8.8362417999999998E-2</c:v>
                </c:pt>
                <c:pt idx="62728">
                  <c:v>8.8286697999999997E-2</c:v>
                </c:pt>
                <c:pt idx="62729">
                  <c:v>8.8211022E-2</c:v>
                </c:pt>
                <c:pt idx="62730">
                  <c:v>8.8135383999999997E-2</c:v>
                </c:pt>
                <c:pt idx="62731">
                  <c:v>8.8059783000000003E-2</c:v>
                </c:pt>
                <c:pt idx="62732">
                  <c:v>8.7984226999999998E-2</c:v>
                </c:pt>
                <c:pt idx="62733">
                  <c:v>8.7908708000000002E-2</c:v>
                </c:pt>
                <c:pt idx="62734">
                  <c:v>8.7833226E-2</c:v>
                </c:pt>
                <c:pt idx="62735">
                  <c:v>8.7757789000000003E-2</c:v>
                </c:pt>
                <c:pt idx="62736">
                  <c:v>8.7682388999999999E-2</c:v>
                </c:pt>
                <c:pt idx="62737">
                  <c:v>8.7607026000000005E-2</c:v>
                </c:pt>
                <c:pt idx="62738">
                  <c:v>8.7531708E-2</c:v>
                </c:pt>
                <c:pt idx="62739">
                  <c:v>8.7456428000000003E-2</c:v>
                </c:pt>
                <c:pt idx="62740">
                  <c:v>8.7381184000000001E-2</c:v>
                </c:pt>
                <c:pt idx="62741">
                  <c:v>8.7305985000000003E-2</c:v>
                </c:pt>
                <c:pt idx="62742">
                  <c:v>8.7230823999999998E-2</c:v>
                </c:pt>
                <c:pt idx="62743">
                  <c:v>8.7155700000000003E-2</c:v>
                </c:pt>
                <c:pt idx="62744">
                  <c:v>8.7080619999999997E-2</c:v>
                </c:pt>
                <c:pt idx="62745">
                  <c:v>8.7005578E-2</c:v>
                </c:pt>
                <c:pt idx="62746">
                  <c:v>8.6930572999999997E-2</c:v>
                </c:pt>
                <c:pt idx="62747">
                  <c:v>8.6855612999999998E-2</c:v>
                </c:pt>
                <c:pt idx="62748">
                  <c:v>8.6780689999999994E-2</c:v>
                </c:pt>
                <c:pt idx="62749">
                  <c:v>8.6705810999999994E-2</c:v>
                </c:pt>
                <c:pt idx="62750">
                  <c:v>8.6630970000000002E-2</c:v>
                </c:pt>
                <c:pt idx="62751">
                  <c:v>8.6556166000000004E-2</c:v>
                </c:pt>
                <c:pt idx="62752">
                  <c:v>8.6481406999999996E-2</c:v>
                </c:pt>
                <c:pt idx="62753">
                  <c:v>8.6406684999999997E-2</c:v>
                </c:pt>
                <c:pt idx="62754">
                  <c:v>8.6332008000000002E-2</c:v>
                </c:pt>
                <c:pt idx="62755">
                  <c:v>8.6257368000000001E-2</c:v>
                </c:pt>
                <c:pt idx="62756">
                  <c:v>8.6182765999999994E-2</c:v>
                </c:pt>
                <c:pt idx="62757">
                  <c:v>8.6108208000000006E-2</c:v>
                </c:pt>
                <c:pt idx="62758">
                  <c:v>8.6033686999999998E-2</c:v>
                </c:pt>
                <c:pt idx="62759">
                  <c:v>8.5959203999999997E-2</c:v>
                </c:pt>
                <c:pt idx="62760">
                  <c:v>8.5884765000000002E-2</c:v>
                </c:pt>
                <c:pt idx="62761">
                  <c:v>8.5810363000000001E-2</c:v>
                </c:pt>
                <c:pt idx="62762">
                  <c:v>8.5736006000000003E-2</c:v>
                </c:pt>
                <c:pt idx="62763">
                  <c:v>8.5661687E-2</c:v>
                </c:pt>
                <c:pt idx="62764">
                  <c:v>8.5587412000000002E-2</c:v>
                </c:pt>
                <c:pt idx="62765">
                  <c:v>8.5513174999999997E-2</c:v>
                </c:pt>
                <c:pt idx="62766">
                  <c:v>8.5438974000000001E-2</c:v>
                </c:pt>
                <c:pt idx="62767">
                  <c:v>8.5364818999999995E-2</c:v>
                </c:pt>
                <c:pt idx="62768">
                  <c:v>8.5290699999999997E-2</c:v>
                </c:pt>
                <c:pt idx="62769">
                  <c:v>8.5216627000000003E-2</c:v>
                </c:pt>
                <c:pt idx="62770">
                  <c:v>8.5142590000000004E-2</c:v>
                </c:pt>
                <c:pt idx="62771">
                  <c:v>8.5068597999999995E-2</c:v>
                </c:pt>
                <c:pt idx="62772">
                  <c:v>8.4994643999999994E-2</c:v>
                </c:pt>
                <c:pt idx="62773">
                  <c:v>8.4920727000000001E-2</c:v>
                </c:pt>
                <c:pt idx="62774">
                  <c:v>8.4846853999999999E-2</c:v>
                </c:pt>
                <c:pt idx="62775">
                  <c:v>8.4773019000000005E-2</c:v>
                </c:pt>
                <c:pt idx="62776">
                  <c:v>8.4699228000000001E-2</c:v>
                </c:pt>
                <c:pt idx="62777">
                  <c:v>8.4625475000000006E-2</c:v>
                </c:pt>
                <c:pt idx="62778">
                  <c:v>8.4551767E-2</c:v>
                </c:pt>
                <c:pt idx="62779">
                  <c:v>8.4478095000000003E-2</c:v>
                </c:pt>
                <c:pt idx="62780">
                  <c:v>8.4404468999999996E-2</c:v>
                </c:pt>
                <c:pt idx="62781">
                  <c:v>8.4330878999999997E-2</c:v>
                </c:pt>
                <c:pt idx="62782">
                  <c:v>8.4257334000000003E-2</c:v>
                </c:pt>
                <c:pt idx="62783">
                  <c:v>8.4183827000000003E-2</c:v>
                </c:pt>
                <c:pt idx="62784">
                  <c:v>8.4110356999999997E-2</c:v>
                </c:pt>
                <c:pt idx="62785">
                  <c:v>8.4036930999999995E-2</c:v>
                </c:pt>
                <c:pt idx="62786">
                  <c:v>8.3963543000000002E-2</c:v>
                </c:pt>
                <c:pt idx="62787">
                  <c:v>8.3890199999999998E-2</c:v>
                </c:pt>
                <c:pt idx="62788">
                  <c:v>8.3816893000000003E-2</c:v>
                </c:pt>
                <c:pt idx="62789">
                  <c:v>8.3743631999999998E-2</c:v>
                </c:pt>
                <c:pt idx="62790">
                  <c:v>8.3670408000000002E-2</c:v>
                </c:pt>
                <c:pt idx="62791">
                  <c:v>8.3597227999999996E-2</c:v>
                </c:pt>
                <c:pt idx="62792">
                  <c:v>8.3524085999999997E-2</c:v>
                </c:pt>
                <c:pt idx="62793">
                  <c:v>8.3450988000000004E-2</c:v>
                </c:pt>
                <c:pt idx="62794">
                  <c:v>8.3377928000000004E-2</c:v>
                </c:pt>
                <c:pt idx="62795">
                  <c:v>8.3304911999999995E-2</c:v>
                </c:pt>
                <c:pt idx="62796">
                  <c:v>8.3231932999999994E-2</c:v>
                </c:pt>
                <c:pt idx="62797">
                  <c:v>8.3158999999999997E-2</c:v>
                </c:pt>
                <c:pt idx="62798">
                  <c:v>8.3086102999999994E-2</c:v>
                </c:pt>
                <c:pt idx="62799">
                  <c:v>8.3013250999999996E-2</c:v>
                </c:pt>
                <c:pt idx="62800">
                  <c:v>8.2940437000000006E-2</c:v>
                </c:pt>
                <c:pt idx="62801">
                  <c:v>8.2867667000000006E-2</c:v>
                </c:pt>
                <c:pt idx="62802">
                  <c:v>8.2794935E-2</c:v>
                </c:pt>
                <c:pt idx="62803">
                  <c:v>8.2722246999999999E-2</c:v>
                </c:pt>
                <c:pt idx="62804">
                  <c:v>8.2649596000000006E-2</c:v>
                </c:pt>
                <c:pt idx="62805">
                  <c:v>8.2576990000000003E-2</c:v>
                </c:pt>
                <c:pt idx="62806">
                  <c:v>8.2504420999999994E-2</c:v>
                </c:pt>
                <c:pt idx="62807">
                  <c:v>8.2431898000000003E-2</c:v>
                </c:pt>
                <c:pt idx="62808">
                  <c:v>8.2359410999999993E-2</c:v>
                </c:pt>
                <c:pt idx="62809">
                  <c:v>8.2286969000000001E-2</c:v>
                </c:pt>
                <c:pt idx="62810">
                  <c:v>8.2214564000000004E-2</c:v>
                </c:pt>
                <c:pt idx="62811">
                  <c:v>8.2142203999999996E-2</c:v>
                </c:pt>
                <c:pt idx="62812">
                  <c:v>8.2069880999999997E-2</c:v>
                </c:pt>
                <c:pt idx="62813">
                  <c:v>8.1997603000000002E-2</c:v>
                </c:pt>
                <c:pt idx="62814">
                  <c:v>8.1925362000000002E-2</c:v>
                </c:pt>
                <c:pt idx="62815">
                  <c:v>8.1853166000000005E-2</c:v>
                </c:pt>
                <c:pt idx="62816">
                  <c:v>8.1781007000000003E-2</c:v>
                </c:pt>
                <c:pt idx="62817">
                  <c:v>8.1708893000000005E-2</c:v>
                </c:pt>
                <c:pt idx="62818">
                  <c:v>8.1636816000000001E-2</c:v>
                </c:pt>
                <c:pt idx="62819">
                  <c:v>8.1564784000000001E-2</c:v>
                </c:pt>
                <c:pt idx="62820">
                  <c:v>8.1492788999999996E-2</c:v>
                </c:pt>
                <c:pt idx="62821">
                  <c:v>8.1420838999999995E-2</c:v>
                </c:pt>
                <c:pt idx="62822">
                  <c:v>8.1348926000000002E-2</c:v>
                </c:pt>
                <c:pt idx="62823">
                  <c:v>8.1277057999999999E-2</c:v>
                </c:pt>
                <c:pt idx="62824">
                  <c:v>8.1205226000000005E-2</c:v>
                </c:pt>
                <c:pt idx="62825">
                  <c:v>8.1133440000000001E-2</c:v>
                </c:pt>
                <c:pt idx="62826">
                  <c:v>8.1061691000000005E-2</c:v>
                </c:pt>
                <c:pt idx="62827">
                  <c:v>8.0989986999999999E-2</c:v>
                </c:pt>
                <c:pt idx="62828">
                  <c:v>8.0918326999999998E-2</c:v>
                </c:pt>
                <c:pt idx="62829">
                  <c:v>8.0846705000000005E-2</c:v>
                </c:pt>
                <c:pt idx="62830">
                  <c:v>8.0775127000000002E-2</c:v>
                </c:pt>
                <c:pt idx="62831">
                  <c:v>8.0703585999999994E-2</c:v>
                </c:pt>
                <c:pt idx="62832">
                  <c:v>8.0632091000000003E-2</c:v>
                </c:pt>
                <c:pt idx="62833">
                  <c:v>8.0560631999999993E-2</c:v>
                </c:pt>
                <c:pt idx="62834">
                  <c:v>8.0489218000000001E-2</c:v>
                </c:pt>
                <c:pt idx="62835">
                  <c:v>8.0417842000000003E-2</c:v>
                </c:pt>
                <c:pt idx="62836">
                  <c:v>8.0346509999999996E-2</c:v>
                </c:pt>
                <c:pt idx="62837">
                  <c:v>8.0275214999999997E-2</c:v>
                </c:pt>
                <c:pt idx="62838">
                  <c:v>8.0203965000000002E-2</c:v>
                </c:pt>
                <c:pt idx="62839">
                  <c:v>8.0132759999999997E-2</c:v>
                </c:pt>
                <c:pt idx="62840">
                  <c:v>8.0061592000000001E-2</c:v>
                </c:pt>
                <c:pt idx="62841">
                  <c:v>7.9990468999999995E-2</c:v>
                </c:pt>
                <c:pt idx="62842">
                  <c:v>7.9919382999999997E-2</c:v>
                </c:pt>
                <c:pt idx="62843">
                  <c:v>7.9848342000000003E-2</c:v>
                </c:pt>
                <c:pt idx="62844">
                  <c:v>7.9777338000000003E-2</c:v>
                </c:pt>
                <c:pt idx="62845">
                  <c:v>7.9706377999999994E-2</c:v>
                </c:pt>
                <c:pt idx="62846">
                  <c:v>7.9635455999999993E-2</c:v>
                </c:pt>
                <c:pt idx="62847">
                  <c:v>7.9564578999999996E-2</c:v>
                </c:pt>
                <c:pt idx="62848">
                  <c:v>7.9493746000000004E-2</c:v>
                </c:pt>
                <c:pt idx="62849">
                  <c:v>7.9422951000000006E-2</c:v>
                </c:pt>
                <c:pt idx="62850">
                  <c:v>7.9352199999999998E-2</c:v>
                </c:pt>
                <c:pt idx="62851">
                  <c:v>7.9281486999999998E-2</c:v>
                </c:pt>
                <c:pt idx="62852">
                  <c:v>7.9210818000000002E-2</c:v>
                </c:pt>
                <c:pt idx="62853">
                  <c:v>7.9140186000000001E-2</c:v>
                </c:pt>
                <c:pt idx="62854">
                  <c:v>7.9069600000000004E-2</c:v>
                </c:pt>
                <c:pt idx="62855">
                  <c:v>7.8999056999999998E-2</c:v>
                </c:pt>
                <c:pt idx="62856">
                  <c:v>7.8928552999999999E-2</c:v>
                </c:pt>
                <c:pt idx="62857">
                  <c:v>7.8858092000000005E-2</c:v>
                </c:pt>
                <c:pt idx="62858">
                  <c:v>7.8787670000000004E-2</c:v>
                </c:pt>
                <c:pt idx="62859">
                  <c:v>7.8717290999999995E-2</c:v>
                </c:pt>
                <c:pt idx="62860">
                  <c:v>7.8646958000000003E-2</c:v>
                </c:pt>
                <c:pt idx="62861">
                  <c:v>7.8576662000000005E-2</c:v>
                </c:pt>
                <c:pt idx="62862">
                  <c:v>7.8506409999999999E-2</c:v>
                </c:pt>
                <c:pt idx="62863">
                  <c:v>7.8436196E-2</c:v>
                </c:pt>
                <c:pt idx="62864">
                  <c:v>7.8366026000000005E-2</c:v>
                </c:pt>
                <c:pt idx="62865">
                  <c:v>7.8295894000000005E-2</c:v>
                </c:pt>
                <c:pt idx="62866">
                  <c:v>7.8225805999999995E-2</c:v>
                </c:pt>
                <c:pt idx="62867">
                  <c:v>7.8155763000000003E-2</c:v>
                </c:pt>
                <c:pt idx="62868">
                  <c:v>7.8085758000000005E-2</c:v>
                </c:pt>
                <c:pt idx="62869">
                  <c:v>7.8015796999999998E-2</c:v>
                </c:pt>
                <c:pt idx="62870">
                  <c:v>7.7945872999999999E-2</c:v>
                </c:pt>
                <c:pt idx="62871">
                  <c:v>7.7875994000000004E-2</c:v>
                </c:pt>
                <c:pt idx="62872">
                  <c:v>7.7806159999999999E-2</c:v>
                </c:pt>
                <c:pt idx="62873">
                  <c:v>7.7736363000000003E-2</c:v>
                </c:pt>
                <c:pt idx="62874">
                  <c:v>7.7666609999999997E-2</c:v>
                </c:pt>
                <c:pt idx="62875">
                  <c:v>7.7596894999999999E-2</c:v>
                </c:pt>
                <c:pt idx="62876">
                  <c:v>7.7527225000000005E-2</c:v>
                </c:pt>
                <c:pt idx="62877">
                  <c:v>7.7457599000000002E-2</c:v>
                </c:pt>
                <c:pt idx="62878">
                  <c:v>7.7388011000000007E-2</c:v>
                </c:pt>
                <c:pt idx="62879">
                  <c:v>7.7318467000000002E-2</c:v>
                </c:pt>
                <c:pt idx="62880">
                  <c:v>7.7248961000000005E-2</c:v>
                </c:pt>
                <c:pt idx="62881">
                  <c:v>7.7179498999999999E-2</c:v>
                </c:pt>
                <c:pt idx="62882">
                  <c:v>7.7110081999999996E-2</c:v>
                </c:pt>
                <c:pt idx="62883">
                  <c:v>7.7040702000000003E-2</c:v>
                </c:pt>
                <c:pt idx="62884">
                  <c:v>7.6971366999999999E-2</c:v>
                </c:pt>
                <c:pt idx="62885">
                  <c:v>7.6902069000000003E-2</c:v>
                </c:pt>
                <c:pt idx="62886">
                  <c:v>7.6832815999999998E-2</c:v>
                </c:pt>
                <c:pt idx="62887">
                  <c:v>7.6763607999999997E-2</c:v>
                </c:pt>
                <c:pt idx="62888">
                  <c:v>7.6694436000000005E-2</c:v>
                </c:pt>
                <c:pt idx="62889">
                  <c:v>7.6625310000000002E-2</c:v>
                </c:pt>
                <c:pt idx="62890">
                  <c:v>7.6556220999999994E-2</c:v>
                </c:pt>
                <c:pt idx="62891">
                  <c:v>7.6487176000000004E-2</c:v>
                </c:pt>
                <c:pt idx="62892">
                  <c:v>7.6418176000000004E-2</c:v>
                </c:pt>
                <c:pt idx="62893">
                  <c:v>7.6349213999999999E-2</c:v>
                </c:pt>
                <c:pt idx="62894">
                  <c:v>7.6280295999999997E-2</c:v>
                </c:pt>
                <c:pt idx="62895">
                  <c:v>7.6211423E-2</c:v>
                </c:pt>
                <c:pt idx="62896">
                  <c:v>7.6142586999999998E-2</c:v>
                </c:pt>
                <c:pt idx="62897">
                  <c:v>7.6073795999999999E-2</c:v>
                </c:pt>
                <c:pt idx="62898">
                  <c:v>7.6005041999999995E-2</c:v>
                </c:pt>
                <c:pt idx="62899">
                  <c:v>7.5936331999999995E-2</c:v>
                </c:pt>
                <c:pt idx="62900">
                  <c:v>7.5867667999999999E-2</c:v>
                </c:pt>
                <c:pt idx="62901">
                  <c:v>7.5799039999999998E-2</c:v>
                </c:pt>
                <c:pt idx="62902">
                  <c:v>7.5730458E-2</c:v>
                </c:pt>
                <c:pt idx="62903">
                  <c:v>7.5661912999999997E-2</c:v>
                </c:pt>
                <c:pt idx="62904">
                  <c:v>7.5593411999999999E-2</c:v>
                </c:pt>
                <c:pt idx="62905">
                  <c:v>7.5524956000000004E-2</c:v>
                </c:pt>
                <c:pt idx="62906">
                  <c:v>7.5456537000000004E-2</c:v>
                </c:pt>
                <c:pt idx="62907">
                  <c:v>7.5388162999999994E-2</c:v>
                </c:pt>
                <c:pt idx="62908">
                  <c:v>7.5319834000000002E-2</c:v>
                </c:pt>
                <c:pt idx="62909">
                  <c:v>7.5251542000000005E-2</c:v>
                </c:pt>
                <c:pt idx="62910">
                  <c:v>7.5183294999999997E-2</c:v>
                </c:pt>
                <c:pt idx="62911">
                  <c:v>7.5115084999999998E-2</c:v>
                </c:pt>
                <c:pt idx="62912">
                  <c:v>7.5046919000000004E-2</c:v>
                </c:pt>
                <c:pt idx="62913">
                  <c:v>7.4978798999999999E-2</c:v>
                </c:pt>
                <c:pt idx="62914">
                  <c:v>7.4910715000000003E-2</c:v>
                </c:pt>
                <c:pt idx="62915">
                  <c:v>7.4842676999999996E-2</c:v>
                </c:pt>
                <c:pt idx="62916">
                  <c:v>7.4774682999999995E-2</c:v>
                </c:pt>
                <c:pt idx="62917">
                  <c:v>7.4706726000000001E-2</c:v>
                </c:pt>
                <c:pt idx="62918">
                  <c:v>7.4638813999999998E-2</c:v>
                </c:pt>
                <c:pt idx="62919">
                  <c:v>7.4570945999999999E-2</c:v>
                </c:pt>
                <c:pt idx="62920">
                  <c:v>7.4503115999999994E-2</c:v>
                </c:pt>
                <c:pt idx="62921">
                  <c:v>7.4435330999999993E-2</c:v>
                </c:pt>
                <c:pt idx="62922">
                  <c:v>7.4367583000000001E-2</c:v>
                </c:pt>
                <c:pt idx="62923">
                  <c:v>7.4299878999999999E-2</c:v>
                </c:pt>
                <c:pt idx="62924">
                  <c:v>7.4232221000000001E-2</c:v>
                </c:pt>
                <c:pt idx="62925">
                  <c:v>7.4164598999999998E-2</c:v>
                </c:pt>
                <c:pt idx="62926">
                  <c:v>7.4097021999999998E-2</c:v>
                </c:pt>
                <c:pt idx="62927">
                  <c:v>7.4029490000000003E-2</c:v>
                </c:pt>
                <c:pt idx="62928">
                  <c:v>7.3961996000000002E-2</c:v>
                </c:pt>
                <c:pt idx="62929">
                  <c:v>7.3894545000000006E-2</c:v>
                </c:pt>
                <c:pt idx="62930">
                  <c:v>7.3827133000000003E-2</c:v>
                </c:pt>
                <c:pt idx="62931">
                  <c:v>7.3759764000000005E-2</c:v>
                </c:pt>
                <c:pt idx="62932">
                  <c:v>7.3692440999999997E-2</c:v>
                </c:pt>
                <c:pt idx="62933">
                  <c:v>7.3625154999999998E-2</c:v>
                </c:pt>
                <c:pt idx="62934">
                  <c:v>7.3557913000000003E-2</c:v>
                </c:pt>
                <c:pt idx="62935">
                  <c:v>7.3490716999999997E-2</c:v>
                </c:pt>
                <c:pt idx="62936">
                  <c:v>7.3423557E-2</c:v>
                </c:pt>
                <c:pt idx="62937">
                  <c:v>7.3356441999999994E-2</c:v>
                </c:pt>
                <c:pt idx="62938">
                  <c:v>7.3289372000000005E-2</c:v>
                </c:pt>
                <c:pt idx="62939">
                  <c:v>7.3222338999999997E-2</c:v>
                </c:pt>
                <c:pt idx="62940">
                  <c:v>7.3155350999999993E-2</c:v>
                </c:pt>
                <c:pt idx="62941">
                  <c:v>7.3088399999999998E-2</c:v>
                </c:pt>
                <c:pt idx="62942">
                  <c:v>7.3021494000000006E-2</c:v>
                </c:pt>
                <c:pt idx="62943">
                  <c:v>7.2954632000000005E-2</c:v>
                </c:pt>
                <c:pt idx="62944">
                  <c:v>7.2887807999999998E-2</c:v>
                </c:pt>
                <c:pt idx="62945">
                  <c:v>7.2821028999999995E-2</c:v>
                </c:pt>
                <c:pt idx="62946">
                  <c:v>7.2754293999999997E-2</c:v>
                </c:pt>
                <c:pt idx="62947">
                  <c:v>7.2687595999999993E-2</c:v>
                </c:pt>
                <c:pt idx="62948">
                  <c:v>7.2620942999999993E-2</c:v>
                </c:pt>
                <c:pt idx="62949">
                  <c:v>7.2554334999999998E-2</c:v>
                </c:pt>
                <c:pt idx="62950">
                  <c:v>7.2487763999999996E-2</c:v>
                </c:pt>
                <c:pt idx="62951">
                  <c:v>7.2421237999999999E-2</c:v>
                </c:pt>
                <c:pt idx="62952">
                  <c:v>7.2354756000000006E-2</c:v>
                </c:pt>
                <c:pt idx="62953">
                  <c:v>7.2288311999999993E-2</c:v>
                </c:pt>
                <c:pt idx="62954">
                  <c:v>7.2221911999999999E-2</c:v>
                </c:pt>
                <c:pt idx="62955">
                  <c:v>7.2155557999999995E-2</c:v>
                </c:pt>
                <c:pt idx="62956">
                  <c:v>7.2089239999999999E-2</c:v>
                </c:pt>
                <c:pt idx="62957">
                  <c:v>7.2022966999999993E-2</c:v>
                </c:pt>
                <c:pt idx="62958">
                  <c:v>7.1956730999999996E-2</c:v>
                </c:pt>
                <c:pt idx="62959">
                  <c:v>7.1890540000000003E-2</c:v>
                </c:pt>
                <c:pt idx="62960">
                  <c:v>7.1824394E-2</c:v>
                </c:pt>
                <c:pt idx="62961">
                  <c:v>7.1758285000000005E-2</c:v>
                </c:pt>
                <c:pt idx="62962">
                  <c:v>7.1692221E-2</c:v>
                </c:pt>
                <c:pt idx="62963">
                  <c:v>7.1626201E-2</c:v>
                </c:pt>
                <c:pt idx="62964">
                  <c:v>7.1560218999999994E-2</c:v>
                </c:pt>
                <c:pt idx="62965">
                  <c:v>7.1494281000000007E-2</c:v>
                </c:pt>
                <c:pt idx="62966">
                  <c:v>7.1428387999999995E-2</c:v>
                </c:pt>
                <c:pt idx="62967">
                  <c:v>7.1362533000000006E-2</c:v>
                </c:pt>
                <c:pt idx="62968">
                  <c:v>7.1296722000000007E-2</c:v>
                </c:pt>
                <c:pt idx="62969">
                  <c:v>7.1230954999999999E-2</c:v>
                </c:pt>
                <c:pt idx="62970">
                  <c:v>7.1165225999999998E-2</c:v>
                </c:pt>
                <c:pt idx="62971">
                  <c:v>7.1099542000000002E-2</c:v>
                </c:pt>
                <c:pt idx="62972">
                  <c:v>7.1033895E-2</c:v>
                </c:pt>
                <c:pt idx="62973">
                  <c:v>7.0968293000000002E-2</c:v>
                </c:pt>
                <c:pt idx="62974">
                  <c:v>7.0902734999999995E-2</c:v>
                </c:pt>
                <c:pt idx="62975">
                  <c:v>7.0837214999999995E-2</c:v>
                </c:pt>
                <c:pt idx="62976">
                  <c:v>7.0771739E-2</c:v>
                </c:pt>
                <c:pt idx="62977">
                  <c:v>7.0706307999999995E-2</c:v>
                </c:pt>
                <c:pt idx="62978">
                  <c:v>7.0640913999999999E-2</c:v>
                </c:pt>
                <c:pt idx="62979">
                  <c:v>7.0575565000000007E-2</c:v>
                </c:pt>
                <c:pt idx="62980">
                  <c:v>7.0510261000000005E-2</c:v>
                </c:pt>
                <c:pt idx="62981">
                  <c:v>7.0444993999999997E-2</c:v>
                </c:pt>
                <c:pt idx="62982">
                  <c:v>7.0379770999999994E-2</c:v>
                </c:pt>
                <c:pt idx="62983">
                  <c:v>7.0314593999999994E-2</c:v>
                </c:pt>
                <c:pt idx="62984">
                  <c:v>7.0249453000000003E-2</c:v>
                </c:pt>
                <c:pt idx="62985">
                  <c:v>7.0184357000000003E-2</c:v>
                </c:pt>
                <c:pt idx="62986">
                  <c:v>7.0119298999999996E-2</c:v>
                </c:pt>
                <c:pt idx="62987">
                  <c:v>7.0054284999999994E-2</c:v>
                </c:pt>
                <c:pt idx="62988">
                  <c:v>6.9989315999999996E-2</c:v>
                </c:pt>
                <c:pt idx="62989">
                  <c:v>6.9924384000000006E-2</c:v>
                </c:pt>
                <c:pt idx="62990">
                  <c:v>6.9859497000000007E-2</c:v>
                </c:pt>
                <c:pt idx="62991">
                  <c:v>6.9794654999999997E-2</c:v>
                </c:pt>
                <c:pt idx="62992">
                  <c:v>6.9729849999999996E-2</c:v>
                </c:pt>
                <c:pt idx="62993">
                  <c:v>6.9665088999999999E-2</c:v>
                </c:pt>
                <c:pt idx="62994">
                  <c:v>6.9600374000000007E-2</c:v>
                </c:pt>
                <c:pt idx="62995">
                  <c:v>6.9535694999999995E-2</c:v>
                </c:pt>
                <c:pt idx="62996">
                  <c:v>6.9471061000000001E-2</c:v>
                </c:pt>
                <c:pt idx="62997">
                  <c:v>6.9406471999999997E-2</c:v>
                </c:pt>
                <c:pt idx="62998">
                  <c:v>6.9341920000000001E-2</c:v>
                </c:pt>
                <c:pt idx="62999">
                  <c:v>6.9277412999999996E-2</c:v>
                </c:pt>
                <c:pt idx="63000">
                  <c:v>6.9212950999999995E-2</c:v>
                </c:pt>
                <c:pt idx="63001">
                  <c:v>6.9131321999999995E-2</c:v>
                </c:pt>
                <c:pt idx="63002">
                  <c:v>6.9049671000000007E-2</c:v>
                </c:pt>
                <c:pt idx="63003">
                  <c:v>6.8968012999999995E-2</c:v>
                </c:pt>
                <c:pt idx="63004">
                  <c:v>6.8886362000000007E-2</c:v>
                </c:pt>
                <c:pt idx="63005">
                  <c:v>6.8804719E-2</c:v>
                </c:pt>
                <c:pt idx="63006">
                  <c:v>6.8723096999999997E-2</c:v>
                </c:pt>
                <c:pt idx="63007">
                  <c:v>6.8641498999999995E-2</c:v>
                </c:pt>
                <c:pt idx="63008">
                  <c:v>6.8559930000000005E-2</c:v>
                </c:pt>
                <c:pt idx="63009">
                  <c:v>6.8478391E-2</c:v>
                </c:pt>
                <c:pt idx="63010">
                  <c:v>6.8396881000000007E-2</c:v>
                </c:pt>
                <c:pt idx="63011">
                  <c:v>6.8315408999999994E-2</c:v>
                </c:pt>
                <c:pt idx="63012">
                  <c:v>6.8233974000000003E-2</c:v>
                </c:pt>
                <c:pt idx="63013">
                  <c:v>6.8152584000000002E-2</c:v>
                </c:pt>
                <c:pt idx="63014">
                  <c:v>6.8071230999999996E-2</c:v>
                </c:pt>
                <c:pt idx="63015">
                  <c:v>6.7989922999999994E-2</c:v>
                </c:pt>
                <c:pt idx="63016">
                  <c:v>6.7908659999999996E-2</c:v>
                </c:pt>
                <c:pt idx="63017">
                  <c:v>6.7827441000000002E-2</c:v>
                </c:pt>
                <c:pt idx="63018">
                  <c:v>6.7746266999999999E-2</c:v>
                </c:pt>
                <c:pt idx="63019">
                  <c:v>6.7665144999999996E-2</c:v>
                </c:pt>
                <c:pt idx="63020">
                  <c:v>6.7584067999999997E-2</c:v>
                </c:pt>
                <c:pt idx="63021">
                  <c:v>6.7503042999999999E-2</c:v>
                </c:pt>
                <c:pt idx="63022">
                  <c:v>6.7422062000000005E-2</c:v>
                </c:pt>
                <c:pt idx="63023">
                  <c:v>6.7341133999999997E-2</c:v>
                </c:pt>
                <c:pt idx="63024">
                  <c:v>6.7260258000000003E-2</c:v>
                </c:pt>
                <c:pt idx="63025">
                  <c:v>6.7179433999999996E-2</c:v>
                </c:pt>
                <c:pt idx="63026">
                  <c:v>6.7098662000000003E-2</c:v>
                </c:pt>
                <c:pt idx="63027">
                  <c:v>6.7017942999999996E-2</c:v>
                </c:pt>
                <c:pt idx="63028">
                  <c:v>6.6937283E-2</c:v>
                </c:pt>
                <c:pt idx="63029">
                  <c:v>6.6856675000000004E-2</c:v>
                </c:pt>
                <c:pt idx="63030">
                  <c:v>6.6776118999999995E-2</c:v>
                </c:pt>
                <c:pt idx="63031">
                  <c:v>6.6695622999999996E-2</c:v>
                </c:pt>
                <c:pt idx="63032">
                  <c:v>6.6615178999999997E-2</c:v>
                </c:pt>
                <c:pt idx="63033">
                  <c:v>6.6534794999999994E-2</c:v>
                </c:pt>
                <c:pt idx="63034">
                  <c:v>6.6454463000000005E-2</c:v>
                </c:pt>
                <c:pt idx="63035">
                  <c:v>6.637419E-2</c:v>
                </c:pt>
                <c:pt idx="63036">
                  <c:v>6.6293977000000004E-2</c:v>
                </c:pt>
                <c:pt idx="63037">
                  <c:v>6.6213824000000004E-2</c:v>
                </c:pt>
                <c:pt idx="63038">
                  <c:v>6.6133723000000005E-2</c:v>
                </c:pt>
                <c:pt idx="63039">
                  <c:v>6.6053681000000003E-2</c:v>
                </c:pt>
                <c:pt idx="63040">
                  <c:v>6.5973698999999997E-2</c:v>
                </c:pt>
                <c:pt idx="63041">
                  <c:v>6.5893777000000001E-2</c:v>
                </c:pt>
                <c:pt idx="63042">
                  <c:v>6.5813914000000001E-2</c:v>
                </c:pt>
                <c:pt idx="63043">
                  <c:v>6.5734110999999998E-2</c:v>
                </c:pt>
                <c:pt idx="63044">
                  <c:v>6.5654367000000005E-2</c:v>
                </c:pt>
                <c:pt idx="63045">
                  <c:v>6.5574682999999995E-2</c:v>
                </c:pt>
                <c:pt idx="63046">
                  <c:v>6.5495058999999994E-2</c:v>
                </c:pt>
                <c:pt idx="63047">
                  <c:v>6.5415494000000005E-2</c:v>
                </c:pt>
                <c:pt idx="63048">
                  <c:v>6.5335988999999997E-2</c:v>
                </c:pt>
                <c:pt idx="63049">
                  <c:v>6.5256550999999996E-2</c:v>
                </c:pt>
                <c:pt idx="63050">
                  <c:v>6.5177172000000005E-2</c:v>
                </c:pt>
                <c:pt idx="63051">
                  <c:v>6.5097853999999997E-2</c:v>
                </c:pt>
                <c:pt idx="63052">
                  <c:v>6.5018593999999999E-2</c:v>
                </c:pt>
                <c:pt idx="63053">
                  <c:v>6.4939401999999993E-2</c:v>
                </c:pt>
                <c:pt idx="63054">
                  <c:v>6.4860268999999998E-2</c:v>
                </c:pt>
                <c:pt idx="63055">
                  <c:v>6.4781195999999999E-2</c:v>
                </c:pt>
                <c:pt idx="63056">
                  <c:v>6.4702190000000007E-2</c:v>
                </c:pt>
                <c:pt idx="63057">
                  <c:v>6.4623243999999996E-2</c:v>
                </c:pt>
                <c:pt idx="63058">
                  <c:v>6.4544356999999997E-2</c:v>
                </c:pt>
                <c:pt idx="63059">
                  <c:v>6.4465538000000003E-2</c:v>
                </c:pt>
                <c:pt idx="63060">
                  <c:v>6.4386778000000006E-2</c:v>
                </c:pt>
                <c:pt idx="63061">
                  <c:v>6.4308085000000001E-2</c:v>
                </c:pt>
                <c:pt idx="63062">
                  <c:v>6.4229451000000007E-2</c:v>
                </c:pt>
                <c:pt idx="63063">
                  <c:v>6.4150885000000005E-2</c:v>
                </c:pt>
                <c:pt idx="63064">
                  <c:v>6.4072377999999999E-2</c:v>
                </c:pt>
                <c:pt idx="63065">
                  <c:v>6.3993938E-2</c:v>
                </c:pt>
                <c:pt idx="63066">
                  <c:v>6.3915557999999997E-2</c:v>
                </c:pt>
                <c:pt idx="63067">
                  <c:v>6.3837245000000001E-2</c:v>
                </c:pt>
                <c:pt idx="63068">
                  <c:v>6.3758992E-2</c:v>
                </c:pt>
                <c:pt idx="63069">
                  <c:v>6.3680804999999993E-2</c:v>
                </c:pt>
                <c:pt idx="63070">
                  <c:v>6.3602677999999996E-2</c:v>
                </c:pt>
                <c:pt idx="63071">
                  <c:v>6.3524619000000004E-2</c:v>
                </c:pt>
                <c:pt idx="63072">
                  <c:v>6.3446626000000006E-2</c:v>
                </c:pt>
                <c:pt idx="63073">
                  <c:v>6.3368693000000004E-2</c:v>
                </c:pt>
                <c:pt idx="63074">
                  <c:v>6.3290826999999994E-2</c:v>
                </c:pt>
                <c:pt idx="63075">
                  <c:v>6.3213028000000004E-2</c:v>
                </c:pt>
                <c:pt idx="63076">
                  <c:v>6.3135288999999997E-2</c:v>
                </c:pt>
                <c:pt idx="63077">
                  <c:v>6.3057615999999997E-2</c:v>
                </c:pt>
                <c:pt idx="63078">
                  <c:v>6.2980011000000002E-2</c:v>
                </c:pt>
                <c:pt idx="63079">
                  <c:v>6.2902465000000005E-2</c:v>
                </c:pt>
                <c:pt idx="63080">
                  <c:v>6.2824986999999999E-2</c:v>
                </c:pt>
                <c:pt idx="63081">
                  <c:v>6.2747575E-2</c:v>
                </c:pt>
                <c:pt idx="63082">
                  <c:v>6.2670222999999997E-2</c:v>
                </c:pt>
                <c:pt idx="63083">
                  <c:v>6.2592939E-2</c:v>
                </c:pt>
                <c:pt idx="63084">
                  <c:v>6.2515720999999996E-2</c:v>
                </c:pt>
                <c:pt idx="63085">
                  <c:v>6.2438569999999999E-2</c:v>
                </c:pt>
                <c:pt idx="63086">
                  <c:v>6.2361483000000002E-2</c:v>
                </c:pt>
                <c:pt idx="63087">
                  <c:v>6.2284461999999999E-2</c:v>
                </c:pt>
                <c:pt idx="63088">
                  <c:v>6.2207505000000003E-2</c:v>
                </c:pt>
                <c:pt idx="63089">
                  <c:v>6.2130615E-2</c:v>
                </c:pt>
                <c:pt idx="63090">
                  <c:v>6.2053787999999999E-2</c:v>
                </c:pt>
                <c:pt idx="63091">
                  <c:v>6.1977029000000003E-2</c:v>
                </c:pt>
                <c:pt idx="63092">
                  <c:v>6.1900336E-2</c:v>
                </c:pt>
                <c:pt idx="63093">
                  <c:v>6.1823706999999999E-2</c:v>
                </c:pt>
                <c:pt idx="63094">
                  <c:v>6.1747145000000003E-2</c:v>
                </c:pt>
                <c:pt idx="63095">
                  <c:v>6.167065E-2</c:v>
                </c:pt>
                <c:pt idx="63096">
                  <c:v>6.1594217999999999E-2</c:v>
                </c:pt>
                <c:pt idx="63097">
                  <c:v>6.1517852999999997E-2</c:v>
                </c:pt>
                <c:pt idx="63098">
                  <c:v>6.1441556000000001E-2</c:v>
                </c:pt>
                <c:pt idx="63099">
                  <c:v>6.1365324999999998E-2</c:v>
                </c:pt>
                <c:pt idx="63100">
                  <c:v>6.1289161000000002E-2</c:v>
                </c:pt>
                <c:pt idx="63101">
                  <c:v>6.1213060999999999E-2</c:v>
                </c:pt>
                <c:pt idx="63102">
                  <c:v>6.1137028000000003E-2</c:v>
                </c:pt>
                <c:pt idx="63103">
                  <c:v>6.1061061999999999E-2</c:v>
                </c:pt>
                <c:pt idx="63104">
                  <c:v>6.0985163000000002E-2</c:v>
                </c:pt>
                <c:pt idx="63105">
                  <c:v>6.0909330999999997E-2</c:v>
                </c:pt>
                <c:pt idx="63106">
                  <c:v>6.0833562000000001E-2</c:v>
                </c:pt>
                <c:pt idx="63107">
                  <c:v>6.0757861000000003E-2</c:v>
                </c:pt>
                <c:pt idx="63108">
                  <c:v>6.0682225999999999E-2</c:v>
                </c:pt>
                <c:pt idx="63109">
                  <c:v>6.0606658000000001E-2</c:v>
                </c:pt>
                <c:pt idx="63110">
                  <c:v>6.0531158000000002E-2</c:v>
                </c:pt>
                <c:pt idx="63111">
                  <c:v>6.0455725000000002E-2</c:v>
                </c:pt>
                <c:pt idx="63112">
                  <c:v>6.0380358000000002E-2</c:v>
                </c:pt>
                <c:pt idx="63113">
                  <c:v>6.0305059000000001E-2</c:v>
                </c:pt>
                <c:pt idx="63114">
                  <c:v>6.0229827E-2</c:v>
                </c:pt>
                <c:pt idx="63115">
                  <c:v>6.0154661999999998E-2</c:v>
                </c:pt>
                <c:pt idx="63116">
                  <c:v>6.0079563000000002E-2</c:v>
                </c:pt>
                <c:pt idx="63117">
                  <c:v>6.0004529000000001E-2</c:v>
                </c:pt>
                <c:pt idx="63118">
                  <c:v>5.9929560999999999E-2</c:v>
                </c:pt>
                <c:pt idx="63119">
                  <c:v>5.9854659999999997E-2</c:v>
                </c:pt>
                <c:pt idx="63120">
                  <c:v>5.9779827000000001E-2</c:v>
                </c:pt>
                <c:pt idx="63121">
                  <c:v>5.9705059999999997E-2</c:v>
                </c:pt>
                <c:pt idx="63122">
                  <c:v>5.963036E-2</c:v>
                </c:pt>
                <c:pt idx="63123">
                  <c:v>5.9555728000000002E-2</c:v>
                </c:pt>
                <c:pt idx="63124">
                  <c:v>5.9481162999999997E-2</c:v>
                </c:pt>
                <c:pt idx="63125">
                  <c:v>5.9406663999999998E-2</c:v>
                </c:pt>
                <c:pt idx="63126">
                  <c:v>5.9332232999999998E-2</c:v>
                </c:pt>
                <c:pt idx="63127">
                  <c:v>5.9257868999999998E-2</c:v>
                </c:pt>
                <c:pt idx="63128">
                  <c:v>5.9183570999999997E-2</c:v>
                </c:pt>
                <c:pt idx="63129">
                  <c:v>5.9109341000000003E-2</c:v>
                </c:pt>
                <c:pt idx="63130">
                  <c:v>5.9035178000000001E-2</c:v>
                </c:pt>
                <c:pt idx="63131">
                  <c:v>5.8961081999999998E-2</c:v>
                </c:pt>
                <c:pt idx="63132">
                  <c:v>5.8887057E-2</c:v>
                </c:pt>
                <c:pt idx="63133">
                  <c:v>5.8813099000000001E-2</c:v>
                </c:pt>
                <c:pt idx="63134">
                  <c:v>5.8739208000000001E-2</c:v>
                </c:pt>
                <c:pt idx="63135">
                  <c:v>5.8665384000000001E-2</c:v>
                </c:pt>
                <c:pt idx="63136">
                  <c:v>5.8591627E-2</c:v>
                </c:pt>
                <c:pt idx="63137">
                  <c:v>5.8517936999999999E-2</c:v>
                </c:pt>
                <c:pt idx="63138">
                  <c:v>5.8444313999999997E-2</c:v>
                </c:pt>
                <c:pt idx="63139">
                  <c:v>5.8370758000000002E-2</c:v>
                </c:pt>
                <c:pt idx="63140">
                  <c:v>5.8297268999999999E-2</c:v>
                </c:pt>
                <c:pt idx="63141">
                  <c:v>5.8223847000000002E-2</c:v>
                </c:pt>
                <c:pt idx="63142">
                  <c:v>5.8150492999999998E-2</c:v>
                </c:pt>
                <c:pt idx="63143">
                  <c:v>5.8077205E-2</c:v>
                </c:pt>
                <c:pt idx="63144">
                  <c:v>5.8003984000000001E-2</c:v>
                </c:pt>
                <c:pt idx="63145">
                  <c:v>5.7930831000000002E-2</c:v>
                </c:pt>
                <c:pt idx="63146">
                  <c:v>5.7857748000000001E-2</c:v>
                </c:pt>
                <c:pt idx="63147">
                  <c:v>5.7784731999999998E-2</c:v>
                </c:pt>
                <c:pt idx="63148">
                  <c:v>5.7711784000000002E-2</c:v>
                </c:pt>
                <c:pt idx="63149">
                  <c:v>5.7638901999999999E-2</c:v>
                </c:pt>
                <c:pt idx="63150">
                  <c:v>5.7566088000000001E-2</c:v>
                </c:pt>
                <c:pt idx="63151">
                  <c:v>5.7493339999999997E-2</c:v>
                </c:pt>
                <c:pt idx="63152">
                  <c:v>5.7420659999999998E-2</c:v>
                </c:pt>
                <c:pt idx="63153">
                  <c:v>5.7348046E-2</c:v>
                </c:pt>
                <c:pt idx="63154">
                  <c:v>5.72755E-2</c:v>
                </c:pt>
                <c:pt idx="63155">
                  <c:v>5.7203021E-2</c:v>
                </c:pt>
                <c:pt idx="63156">
                  <c:v>5.7130608999999999E-2</c:v>
                </c:pt>
                <c:pt idx="63157">
                  <c:v>5.7058263999999997E-2</c:v>
                </c:pt>
                <c:pt idx="63158">
                  <c:v>5.6985989000000001E-2</c:v>
                </c:pt>
                <c:pt idx="63159">
                  <c:v>5.6913782000000003E-2</c:v>
                </c:pt>
                <c:pt idx="63160">
                  <c:v>5.6841641999999998E-2</c:v>
                </c:pt>
                <c:pt idx="63161">
                  <c:v>5.6769567999999999E-2</c:v>
                </c:pt>
                <c:pt idx="63162">
                  <c:v>5.6697562E-2</c:v>
                </c:pt>
                <c:pt idx="63163">
                  <c:v>5.6625623E-2</c:v>
                </c:pt>
                <c:pt idx="63164">
                  <c:v>5.6553750999999999E-2</c:v>
                </c:pt>
                <c:pt idx="63165">
                  <c:v>5.6481945999999998E-2</c:v>
                </c:pt>
                <c:pt idx="63166">
                  <c:v>5.6410208000000003E-2</c:v>
                </c:pt>
                <c:pt idx="63167">
                  <c:v>5.6338540999999999E-2</c:v>
                </c:pt>
                <c:pt idx="63168">
                  <c:v>5.6266941000000001E-2</c:v>
                </c:pt>
                <c:pt idx="63169">
                  <c:v>5.6195408000000002E-2</c:v>
                </c:pt>
                <c:pt idx="63170">
                  <c:v>5.6123942000000003E-2</c:v>
                </c:pt>
                <c:pt idx="63171">
                  <c:v>5.6052543000000003E-2</c:v>
                </c:pt>
                <c:pt idx="63172">
                  <c:v>5.5981211000000003E-2</c:v>
                </c:pt>
                <c:pt idx="63173">
                  <c:v>5.5909947000000002E-2</c:v>
                </c:pt>
                <c:pt idx="63174">
                  <c:v>5.5838752999999998E-2</c:v>
                </c:pt>
                <c:pt idx="63175">
                  <c:v>5.5767626000000001E-2</c:v>
                </c:pt>
                <c:pt idx="63176">
                  <c:v>5.5696566000000003E-2</c:v>
                </c:pt>
                <c:pt idx="63177">
                  <c:v>5.5625572999999998E-2</c:v>
                </c:pt>
                <c:pt idx="63178">
                  <c:v>5.5554646999999999E-2</c:v>
                </c:pt>
                <c:pt idx="63179">
                  <c:v>5.5483787999999999E-2</c:v>
                </c:pt>
                <c:pt idx="63180">
                  <c:v>5.5412996999999999E-2</c:v>
                </c:pt>
                <c:pt idx="63181">
                  <c:v>5.5342271999999998E-2</c:v>
                </c:pt>
                <c:pt idx="63182">
                  <c:v>5.5271613999999997E-2</c:v>
                </c:pt>
                <c:pt idx="63183">
                  <c:v>5.5201027999999999E-2</c:v>
                </c:pt>
                <c:pt idx="63184">
                  <c:v>5.5130508000000002E-2</c:v>
                </c:pt>
                <c:pt idx="63185">
                  <c:v>5.5060054999999997E-2</c:v>
                </c:pt>
                <c:pt idx="63186">
                  <c:v>5.4989668999999998E-2</c:v>
                </c:pt>
                <c:pt idx="63187">
                  <c:v>5.4919350999999998E-2</c:v>
                </c:pt>
                <c:pt idx="63188">
                  <c:v>5.4849098999999998E-2</c:v>
                </c:pt>
                <c:pt idx="63189">
                  <c:v>5.4778914999999997E-2</c:v>
                </c:pt>
                <c:pt idx="63190">
                  <c:v>5.4708797000000003E-2</c:v>
                </c:pt>
                <c:pt idx="63191">
                  <c:v>5.4638747000000001E-2</c:v>
                </c:pt>
                <c:pt idx="63192">
                  <c:v>5.4568763999999999E-2</c:v>
                </c:pt>
                <c:pt idx="63193">
                  <c:v>5.4498848000000003E-2</c:v>
                </c:pt>
                <c:pt idx="63194">
                  <c:v>5.4429001999999997E-2</c:v>
                </c:pt>
                <c:pt idx="63195">
                  <c:v>5.4359223999999998E-2</c:v>
                </c:pt>
                <c:pt idx="63196">
                  <c:v>5.4289511999999998E-2</c:v>
                </c:pt>
                <c:pt idx="63197">
                  <c:v>5.4219867999999997E-2</c:v>
                </c:pt>
                <c:pt idx="63198">
                  <c:v>5.4150291000000003E-2</c:v>
                </c:pt>
                <c:pt idx="63199">
                  <c:v>5.4080781000000001E-2</c:v>
                </c:pt>
                <c:pt idx="63200">
                  <c:v>5.4011337E-2</c:v>
                </c:pt>
                <c:pt idx="63201">
                  <c:v>5.3941960999999997E-2</c:v>
                </c:pt>
                <c:pt idx="63202">
                  <c:v>5.3872652E-2</c:v>
                </c:pt>
                <c:pt idx="63203">
                  <c:v>5.3803410000000003E-2</c:v>
                </c:pt>
                <c:pt idx="63204">
                  <c:v>5.3734234999999998E-2</c:v>
                </c:pt>
                <c:pt idx="63205">
                  <c:v>5.3665127999999999E-2</c:v>
                </c:pt>
                <c:pt idx="63206">
                  <c:v>5.3596087000000001E-2</c:v>
                </c:pt>
                <c:pt idx="63207">
                  <c:v>5.3527113000000001E-2</c:v>
                </c:pt>
                <c:pt idx="63208">
                  <c:v>5.3458206000000001E-2</c:v>
                </c:pt>
                <c:pt idx="63209">
                  <c:v>5.3389367E-2</c:v>
                </c:pt>
                <c:pt idx="63210">
                  <c:v>5.3320593999999999E-2</c:v>
                </c:pt>
                <c:pt idx="63211">
                  <c:v>5.3251888999999997E-2</c:v>
                </c:pt>
                <c:pt idx="63212">
                  <c:v>5.3183250000000001E-2</c:v>
                </c:pt>
                <c:pt idx="63213">
                  <c:v>5.3114678999999998E-2</c:v>
                </c:pt>
                <c:pt idx="63214">
                  <c:v>5.3046174000000001E-2</c:v>
                </c:pt>
                <c:pt idx="63215">
                  <c:v>5.2977736999999997E-2</c:v>
                </c:pt>
                <c:pt idx="63216">
                  <c:v>5.2909366999999999E-2</c:v>
                </c:pt>
                <c:pt idx="63217">
                  <c:v>5.2841064E-2</c:v>
                </c:pt>
                <c:pt idx="63218">
                  <c:v>5.2772827000000001E-2</c:v>
                </c:pt>
                <c:pt idx="63219">
                  <c:v>5.2704658000000001E-2</c:v>
                </c:pt>
                <c:pt idx="63220">
                  <c:v>5.2636556000000001E-2</c:v>
                </c:pt>
                <c:pt idx="63221">
                  <c:v>5.2568521E-2</c:v>
                </c:pt>
                <c:pt idx="63222">
                  <c:v>5.2500552999999998E-2</c:v>
                </c:pt>
                <c:pt idx="63223">
                  <c:v>5.2432653000000003E-2</c:v>
                </c:pt>
                <c:pt idx="63224">
                  <c:v>5.2364819E-2</c:v>
                </c:pt>
                <c:pt idx="63225">
                  <c:v>5.2297051999999997E-2</c:v>
                </c:pt>
                <c:pt idx="63226">
                  <c:v>5.2229352E-2</c:v>
                </c:pt>
                <c:pt idx="63227">
                  <c:v>5.2161720000000002E-2</c:v>
                </c:pt>
                <c:pt idx="63228">
                  <c:v>5.2094149999999999E-2</c:v>
                </c:pt>
                <c:pt idx="63229">
                  <c:v>5.2026648000000002E-2</c:v>
                </c:pt>
                <c:pt idx="63230">
                  <c:v>5.1959212999999997E-2</c:v>
                </c:pt>
                <c:pt idx="63231">
                  <c:v>5.1891844999999999E-2</c:v>
                </c:pt>
                <c:pt idx="63232">
                  <c:v>5.1824544E-2</c:v>
                </c:pt>
                <c:pt idx="63233">
                  <c:v>5.1757310000000001E-2</c:v>
                </c:pt>
                <c:pt idx="63234">
                  <c:v>5.1690143000000001E-2</c:v>
                </c:pt>
                <c:pt idx="63235">
                  <c:v>5.1623043E-2</c:v>
                </c:pt>
                <c:pt idx="63236">
                  <c:v>5.1556009999999999E-2</c:v>
                </c:pt>
                <c:pt idx="63237">
                  <c:v>5.1489043999999998E-2</c:v>
                </c:pt>
                <c:pt idx="63238">
                  <c:v>5.1422140999999998E-2</c:v>
                </c:pt>
                <c:pt idx="63239">
                  <c:v>5.1355306000000003E-2</c:v>
                </c:pt>
                <c:pt idx="63240">
                  <c:v>5.1288538000000002E-2</c:v>
                </c:pt>
                <c:pt idx="63241">
                  <c:v>5.1221836E-2</c:v>
                </c:pt>
                <c:pt idx="63242">
                  <c:v>5.1155201999999997E-2</c:v>
                </c:pt>
                <c:pt idx="63243">
                  <c:v>5.1088635E-2</c:v>
                </c:pt>
                <c:pt idx="63244">
                  <c:v>5.1022130999999998E-2</c:v>
                </c:pt>
                <c:pt idx="63245">
                  <c:v>5.0955694000000003E-2</c:v>
                </c:pt>
                <c:pt idx="63246">
                  <c:v>5.0889324E-2</c:v>
                </c:pt>
                <c:pt idx="63247">
                  <c:v>5.0823022000000002E-2</c:v>
                </c:pt>
                <c:pt idx="63248">
                  <c:v>5.0756785999999998E-2</c:v>
                </c:pt>
                <c:pt idx="63249">
                  <c:v>5.0690617E-2</c:v>
                </c:pt>
                <c:pt idx="63250">
                  <c:v>5.0624512000000003E-2</c:v>
                </c:pt>
                <c:pt idx="63251">
                  <c:v>5.0558473999999999E-2</c:v>
                </c:pt>
                <c:pt idx="63252">
                  <c:v>5.0492503000000001E-2</c:v>
                </c:pt>
                <c:pt idx="63253">
                  <c:v>5.0426599000000003E-2</c:v>
                </c:pt>
                <c:pt idx="63254">
                  <c:v>5.0360762000000003E-2</c:v>
                </c:pt>
                <c:pt idx="63255">
                  <c:v>5.0294987999999999E-2</c:v>
                </c:pt>
                <c:pt idx="63256">
                  <c:v>5.0229281000000001E-2</c:v>
                </c:pt>
                <c:pt idx="63257">
                  <c:v>5.0163642000000001E-2</c:v>
                </c:pt>
                <c:pt idx="63258">
                  <c:v>5.0098069000000002E-2</c:v>
                </c:pt>
                <c:pt idx="63259">
                  <c:v>5.0032559999999997E-2</c:v>
                </c:pt>
                <c:pt idx="63260">
                  <c:v>4.9967117999999998E-2</c:v>
                </c:pt>
                <c:pt idx="63261">
                  <c:v>4.9901741999999999E-2</c:v>
                </c:pt>
                <c:pt idx="63262">
                  <c:v>4.9836431E-2</c:v>
                </c:pt>
                <c:pt idx="63263">
                  <c:v>4.9771186000000002E-2</c:v>
                </c:pt>
                <c:pt idx="63264">
                  <c:v>4.9706008000000003E-2</c:v>
                </c:pt>
                <c:pt idx="63265">
                  <c:v>4.9640898000000003E-2</c:v>
                </c:pt>
                <c:pt idx="63266">
                  <c:v>4.9575849999999998E-2</c:v>
                </c:pt>
                <c:pt idx="63267">
                  <c:v>4.9510869999999998E-2</c:v>
                </c:pt>
                <c:pt idx="63268">
                  <c:v>4.9445956999999999E-2</c:v>
                </c:pt>
                <c:pt idx="63269">
                  <c:v>4.9381107E-2</c:v>
                </c:pt>
                <c:pt idx="63270">
                  <c:v>4.9316324000000002E-2</c:v>
                </c:pt>
                <c:pt idx="63271">
                  <c:v>4.9251609000000002E-2</c:v>
                </c:pt>
                <c:pt idx="63272">
                  <c:v>4.9186955999999997E-2</c:v>
                </c:pt>
                <c:pt idx="63273">
                  <c:v>4.9122370999999998E-2</c:v>
                </c:pt>
                <c:pt idx="63274">
                  <c:v>4.9057851999999999E-2</c:v>
                </c:pt>
                <c:pt idx="63275">
                  <c:v>4.8993398000000001E-2</c:v>
                </c:pt>
                <c:pt idx="63276">
                  <c:v>4.8929010000000002E-2</c:v>
                </c:pt>
                <c:pt idx="63277">
                  <c:v>4.8864689000000003E-2</c:v>
                </c:pt>
                <c:pt idx="63278">
                  <c:v>4.8800430999999998E-2</c:v>
                </c:pt>
                <c:pt idx="63279">
                  <c:v>4.8736241E-2</c:v>
                </c:pt>
                <c:pt idx="63280">
                  <c:v>4.8672117000000001E-2</c:v>
                </c:pt>
                <c:pt idx="63281">
                  <c:v>4.8608057000000003E-2</c:v>
                </c:pt>
                <c:pt idx="63282">
                  <c:v>4.8544063999999998E-2</c:v>
                </c:pt>
                <c:pt idx="63283">
                  <c:v>4.8480134000000001E-2</c:v>
                </c:pt>
                <c:pt idx="63284">
                  <c:v>4.8416272000000003E-2</c:v>
                </c:pt>
                <c:pt idx="63285">
                  <c:v>4.8352472000000001E-2</c:v>
                </c:pt>
                <c:pt idx="63286">
                  <c:v>4.8288739999999997E-2</c:v>
                </c:pt>
                <c:pt idx="63287">
                  <c:v>4.8225074999999999E-2</c:v>
                </c:pt>
                <c:pt idx="63288">
                  <c:v>4.8161473000000003E-2</c:v>
                </c:pt>
                <c:pt idx="63289">
                  <c:v>4.8097938E-2</c:v>
                </c:pt>
                <c:pt idx="63290">
                  <c:v>4.8034466999999997E-2</c:v>
                </c:pt>
                <c:pt idx="63291">
                  <c:v>4.7971062000000002E-2</c:v>
                </c:pt>
                <c:pt idx="63292">
                  <c:v>4.7907721E-2</c:v>
                </c:pt>
                <c:pt idx="63293">
                  <c:v>4.7844446999999998E-2</c:v>
                </c:pt>
                <c:pt idx="63294">
                  <c:v>4.7781235999999998E-2</c:v>
                </c:pt>
                <c:pt idx="63295">
                  <c:v>4.7718093000000003E-2</c:v>
                </c:pt>
                <c:pt idx="63296">
                  <c:v>4.7655011999999997E-2</c:v>
                </c:pt>
                <c:pt idx="63297">
                  <c:v>4.7591999000000003E-2</c:v>
                </c:pt>
                <c:pt idx="63298">
                  <c:v>4.7529048999999997E-2</c:v>
                </c:pt>
                <c:pt idx="63299">
                  <c:v>4.7466162999999999E-2</c:v>
                </c:pt>
                <c:pt idx="63300">
                  <c:v>4.7403343000000001E-2</c:v>
                </c:pt>
                <c:pt idx="63301">
                  <c:v>4.7340587000000003E-2</c:v>
                </c:pt>
                <c:pt idx="63302">
                  <c:v>4.7277897999999999E-2</c:v>
                </c:pt>
                <c:pt idx="63303">
                  <c:v>4.7215272000000003E-2</c:v>
                </c:pt>
                <c:pt idx="63304">
                  <c:v>4.7152712999999999E-2</c:v>
                </c:pt>
                <c:pt idx="63305">
                  <c:v>4.7090216999999997E-2</c:v>
                </c:pt>
                <c:pt idx="63306">
                  <c:v>4.7027785000000003E-2</c:v>
                </c:pt>
                <c:pt idx="63307">
                  <c:v>4.6965420000000001E-2</c:v>
                </c:pt>
                <c:pt idx="63308">
                  <c:v>4.6903118000000001E-2</c:v>
                </c:pt>
                <c:pt idx="63309">
                  <c:v>4.6840883999999999E-2</c:v>
                </c:pt>
                <c:pt idx="63310">
                  <c:v>4.6778712E-2</c:v>
                </c:pt>
                <c:pt idx="63311">
                  <c:v>4.6716604000000002E-2</c:v>
                </c:pt>
                <c:pt idx="63312">
                  <c:v>4.6654563000000003E-2</c:v>
                </c:pt>
                <c:pt idx="63313">
                  <c:v>4.6592585999999998E-2</c:v>
                </c:pt>
                <c:pt idx="63314">
                  <c:v>4.6530671000000003E-2</c:v>
                </c:pt>
                <c:pt idx="63315">
                  <c:v>4.6468823999999999E-2</c:v>
                </c:pt>
                <c:pt idx="63316">
                  <c:v>4.6407039999999997E-2</c:v>
                </c:pt>
                <c:pt idx="63317">
                  <c:v>4.6345320000000002E-2</c:v>
                </c:pt>
                <c:pt idx="63318">
                  <c:v>4.6283666000000001E-2</c:v>
                </c:pt>
                <c:pt idx="63319">
                  <c:v>4.6222076000000001E-2</c:v>
                </c:pt>
                <c:pt idx="63320">
                  <c:v>4.6160549000000002E-2</c:v>
                </c:pt>
                <c:pt idx="63321">
                  <c:v>4.6099089000000003E-2</c:v>
                </c:pt>
                <c:pt idx="63322">
                  <c:v>4.6037692999999998E-2</c:v>
                </c:pt>
                <c:pt idx="63323">
                  <c:v>4.5976359000000001E-2</c:v>
                </c:pt>
                <c:pt idx="63324">
                  <c:v>4.5915089999999999E-2</c:v>
                </c:pt>
                <c:pt idx="63325">
                  <c:v>4.5853887000000003E-2</c:v>
                </c:pt>
                <c:pt idx="63326">
                  <c:v>4.5792747000000002E-2</c:v>
                </c:pt>
                <c:pt idx="63327">
                  <c:v>4.5731671000000002E-2</c:v>
                </c:pt>
                <c:pt idx="63328">
                  <c:v>4.5670658000000003E-2</c:v>
                </c:pt>
                <c:pt idx="63329">
                  <c:v>4.5609708999999998E-2</c:v>
                </c:pt>
                <c:pt idx="63330">
                  <c:v>4.5548826000000001E-2</c:v>
                </c:pt>
                <c:pt idx="63331">
                  <c:v>4.5488006999999997E-2</c:v>
                </c:pt>
                <c:pt idx="63332">
                  <c:v>4.5427252000000001E-2</c:v>
                </c:pt>
                <c:pt idx="63333">
                  <c:v>4.5366559000000001E-2</c:v>
                </c:pt>
                <c:pt idx="63334">
                  <c:v>4.5305933999999999E-2</c:v>
                </c:pt>
                <c:pt idx="63335">
                  <c:v>4.5245371999999999E-2</c:v>
                </c:pt>
                <c:pt idx="63336">
                  <c:v>4.5184873E-2</c:v>
                </c:pt>
                <c:pt idx="63337">
                  <c:v>4.5124438000000003E-2</c:v>
                </c:pt>
                <c:pt idx="63338">
                  <c:v>4.5064066E-2</c:v>
                </c:pt>
                <c:pt idx="63339">
                  <c:v>4.5003756999999998E-2</c:v>
                </c:pt>
                <c:pt idx="63340">
                  <c:v>4.4943510999999998E-2</c:v>
                </c:pt>
                <c:pt idx="63341">
                  <c:v>4.4883329E-2</c:v>
                </c:pt>
                <c:pt idx="63342">
                  <c:v>4.4823214E-2</c:v>
                </c:pt>
                <c:pt idx="63343">
                  <c:v>4.4763163000000002E-2</c:v>
                </c:pt>
                <c:pt idx="63344">
                  <c:v>4.4703173999999998E-2</c:v>
                </c:pt>
                <c:pt idx="63345">
                  <c:v>4.4643249000000003E-2</c:v>
                </c:pt>
                <c:pt idx="63346">
                  <c:v>4.4583388000000002E-2</c:v>
                </c:pt>
                <c:pt idx="63347">
                  <c:v>4.4523589000000002E-2</c:v>
                </c:pt>
                <c:pt idx="63348">
                  <c:v>4.4463853999999997E-2</c:v>
                </c:pt>
                <c:pt idx="63349">
                  <c:v>4.4404183E-2</c:v>
                </c:pt>
                <c:pt idx="63350">
                  <c:v>4.4344573999999998E-2</c:v>
                </c:pt>
                <c:pt idx="63351">
                  <c:v>4.4285028999999997E-2</c:v>
                </c:pt>
                <c:pt idx="63352">
                  <c:v>4.4225546999999997E-2</c:v>
                </c:pt>
                <c:pt idx="63353">
                  <c:v>4.4166128999999998E-2</c:v>
                </c:pt>
                <c:pt idx="63354">
                  <c:v>4.4106774000000001E-2</c:v>
                </c:pt>
                <c:pt idx="63355">
                  <c:v>4.4047481999999999E-2</c:v>
                </c:pt>
                <c:pt idx="63356">
                  <c:v>4.3988253999999997E-2</c:v>
                </c:pt>
                <c:pt idx="63357">
                  <c:v>4.3929088999999998E-2</c:v>
                </c:pt>
                <c:pt idx="63358">
                  <c:v>4.3869986999999999E-2</c:v>
                </c:pt>
                <c:pt idx="63359">
                  <c:v>4.3810949000000002E-2</c:v>
                </c:pt>
                <c:pt idx="63360">
                  <c:v>4.3751973999999999E-2</c:v>
                </c:pt>
                <c:pt idx="63361">
                  <c:v>4.3693061999999998E-2</c:v>
                </c:pt>
                <c:pt idx="63362">
                  <c:v>4.3634213999999998E-2</c:v>
                </c:pt>
                <c:pt idx="63363">
                  <c:v>4.3575427999999999E-2</c:v>
                </c:pt>
                <c:pt idx="63364">
                  <c:v>4.3516702999999997E-2</c:v>
                </c:pt>
                <c:pt idx="63365">
                  <c:v>4.3458041000000003E-2</c:v>
                </c:pt>
                <c:pt idx="63366">
                  <c:v>4.3399442000000003E-2</c:v>
                </c:pt>
                <c:pt idx="63367">
                  <c:v>4.3340906999999998E-2</c:v>
                </c:pt>
                <c:pt idx="63368">
                  <c:v>4.3282434000000002E-2</c:v>
                </c:pt>
                <c:pt idx="63369">
                  <c:v>4.3224025999999999E-2</c:v>
                </c:pt>
                <c:pt idx="63370">
                  <c:v>4.3165679999999998E-2</c:v>
                </c:pt>
                <c:pt idx="63371">
                  <c:v>4.3107397999999998E-2</c:v>
                </c:pt>
                <c:pt idx="63372">
                  <c:v>4.3049175000000002E-2</c:v>
                </c:pt>
                <c:pt idx="63373">
                  <c:v>4.2991016E-2</c:v>
                </c:pt>
                <c:pt idx="63374">
                  <c:v>4.2932919999999999E-2</c:v>
                </c:pt>
                <c:pt idx="63375">
                  <c:v>4.2874888E-2</c:v>
                </c:pt>
                <c:pt idx="63376">
                  <c:v>4.2816918000000002E-2</c:v>
                </c:pt>
                <c:pt idx="63377">
                  <c:v>4.2759009000000001E-2</c:v>
                </c:pt>
                <c:pt idx="63378">
                  <c:v>4.2701162000000001E-2</c:v>
                </c:pt>
                <c:pt idx="63379">
                  <c:v>4.2643379000000002E-2</c:v>
                </c:pt>
                <c:pt idx="63380">
                  <c:v>4.2585659999999997E-2</c:v>
                </c:pt>
                <c:pt idx="63381">
                  <c:v>4.2528000000000003E-2</c:v>
                </c:pt>
                <c:pt idx="63382">
                  <c:v>4.2470402999999997E-2</c:v>
                </c:pt>
                <c:pt idx="63383">
                  <c:v>4.2412869999999998E-2</c:v>
                </c:pt>
                <c:pt idx="63384">
                  <c:v>4.2355400000000001E-2</c:v>
                </c:pt>
                <c:pt idx="63385">
                  <c:v>4.2297989000000001E-2</c:v>
                </c:pt>
                <c:pt idx="63386">
                  <c:v>4.2240642000000002E-2</c:v>
                </c:pt>
                <c:pt idx="63387">
                  <c:v>4.2183357999999997E-2</c:v>
                </c:pt>
                <c:pt idx="63388">
                  <c:v>4.2126134000000003E-2</c:v>
                </c:pt>
                <c:pt idx="63389">
                  <c:v>4.2068973000000003E-2</c:v>
                </c:pt>
                <c:pt idx="63390">
                  <c:v>4.2011875999999997E-2</c:v>
                </c:pt>
                <c:pt idx="63391">
                  <c:v>4.1954838000000001E-2</c:v>
                </c:pt>
                <c:pt idx="63392">
                  <c:v>4.1897863E-2</c:v>
                </c:pt>
                <c:pt idx="63393">
                  <c:v>4.1840952000000001E-2</c:v>
                </c:pt>
                <c:pt idx="63394">
                  <c:v>4.1784099999999998E-2</c:v>
                </c:pt>
                <c:pt idx="63395">
                  <c:v>4.1727312000000003E-2</c:v>
                </c:pt>
                <c:pt idx="63396">
                  <c:v>4.1670587000000002E-2</c:v>
                </c:pt>
                <c:pt idx="63397">
                  <c:v>4.1613921999999998E-2</c:v>
                </c:pt>
                <c:pt idx="63398">
                  <c:v>4.1557319000000002E-2</c:v>
                </c:pt>
                <c:pt idx="63399">
                  <c:v>4.1500777000000003E-2</c:v>
                </c:pt>
                <c:pt idx="63400">
                  <c:v>4.1444297999999997E-2</c:v>
                </c:pt>
                <c:pt idx="63401">
                  <c:v>4.1387878000000003E-2</c:v>
                </c:pt>
                <c:pt idx="63402">
                  <c:v>4.1331522000000002E-2</c:v>
                </c:pt>
                <c:pt idx="63403">
                  <c:v>4.1275228999999997E-2</c:v>
                </c:pt>
                <c:pt idx="63404">
                  <c:v>4.1218996000000001E-2</c:v>
                </c:pt>
                <c:pt idx="63405">
                  <c:v>4.1162826E-2</c:v>
                </c:pt>
                <c:pt idx="63406">
                  <c:v>4.1106716000000001E-2</c:v>
                </c:pt>
                <c:pt idx="63407">
                  <c:v>4.1050668999999998E-2</c:v>
                </c:pt>
                <c:pt idx="63408">
                  <c:v>4.0994680999999998E-2</c:v>
                </c:pt>
                <c:pt idx="63409">
                  <c:v>4.0938756999999999E-2</c:v>
                </c:pt>
                <c:pt idx="63410">
                  <c:v>4.0882892999999997E-2</c:v>
                </c:pt>
                <c:pt idx="63411">
                  <c:v>4.0827087999999997E-2</c:v>
                </c:pt>
                <c:pt idx="63412">
                  <c:v>4.0771346999999999E-2</c:v>
                </c:pt>
                <c:pt idx="63413">
                  <c:v>4.0715664999999998E-2</c:v>
                </c:pt>
                <c:pt idx="63414">
                  <c:v>4.0660045999999998E-2</c:v>
                </c:pt>
                <c:pt idx="63415">
                  <c:v>4.0604487000000002E-2</c:v>
                </c:pt>
                <c:pt idx="63416">
                  <c:v>4.0548988000000001E-2</c:v>
                </c:pt>
                <c:pt idx="63417">
                  <c:v>4.0493552000000002E-2</c:v>
                </c:pt>
                <c:pt idx="63418">
                  <c:v>4.0438175E-2</c:v>
                </c:pt>
                <c:pt idx="63419">
                  <c:v>4.0382861999999999E-2</c:v>
                </c:pt>
                <c:pt idx="63420">
                  <c:v>4.0327609E-2</c:v>
                </c:pt>
                <c:pt idx="63421">
                  <c:v>4.0272414999999999E-2</c:v>
                </c:pt>
                <c:pt idx="63422">
                  <c:v>4.0217283999999999E-2</c:v>
                </c:pt>
                <c:pt idx="63423">
                  <c:v>4.0162213000000002E-2</c:v>
                </c:pt>
                <c:pt idx="63424">
                  <c:v>4.0107202000000002E-2</c:v>
                </c:pt>
                <c:pt idx="63425">
                  <c:v>4.0052254000000002E-2</c:v>
                </c:pt>
                <c:pt idx="63426">
                  <c:v>3.9997365E-2</c:v>
                </c:pt>
                <c:pt idx="63427">
                  <c:v>3.9942537E-2</c:v>
                </c:pt>
                <c:pt idx="63428">
                  <c:v>3.9887766999999998E-2</c:v>
                </c:pt>
                <c:pt idx="63429">
                  <c:v>3.9833061000000003E-2</c:v>
                </c:pt>
                <c:pt idx="63430">
                  <c:v>3.9778414999999998E-2</c:v>
                </c:pt>
                <c:pt idx="63431">
                  <c:v>3.9723828000000003E-2</c:v>
                </c:pt>
                <c:pt idx="63432">
                  <c:v>3.9669300999999997E-2</c:v>
                </c:pt>
                <c:pt idx="63433">
                  <c:v>3.9614837999999999E-2</c:v>
                </c:pt>
                <c:pt idx="63434">
                  <c:v>3.9560432999999999E-2</c:v>
                </c:pt>
                <c:pt idx="63435">
                  <c:v>3.9506089000000001E-2</c:v>
                </c:pt>
                <c:pt idx="63436">
                  <c:v>3.9451804E-2</c:v>
                </c:pt>
                <c:pt idx="63437">
                  <c:v>3.9397579000000002E-2</c:v>
                </c:pt>
                <c:pt idx="63438">
                  <c:v>3.9343416999999999E-2</c:v>
                </c:pt>
                <c:pt idx="63439">
                  <c:v>3.9289313999999999E-2</c:v>
                </c:pt>
                <c:pt idx="63440">
                  <c:v>3.9235272000000002E-2</c:v>
                </c:pt>
                <c:pt idx="63441">
                  <c:v>3.9181288000000002E-2</c:v>
                </c:pt>
                <c:pt idx="63442">
                  <c:v>3.9127364999999997E-2</c:v>
                </c:pt>
                <c:pt idx="63443">
                  <c:v>3.9073500999999997E-2</c:v>
                </c:pt>
                <c:pt idx="63444">
                  <c:v>3.9019699999999997E-2</c:v>
                </c:pt>
                <c:pt idx="63445">
                  <c:v>3.8965959000000001E-2</c:v>
                </c:pt>
                <c:pt idx="63446">
                  <c:v>3.8912278000000002E-2</c:v>
                </c:pt>
                <c:pt idx="63447">
                  <c:v>3.8858655999999998E-2</c:v>
                </c:pt>
                <c:pt idx="63448">
                  <c:v>3.8805093999999998E-2</c:v>
                </c:pt>
                <c:pt idx="63449">
                  <c:v>3.8751591000000002E-2</c:v>
                </c:pt>
                <c:pt idx="63450">
                  <c:v>3.8698148000000002E-2</c:v>
                </c:pt>
                <c:pt idx="63451">
                  <c:v>3.8644764999999998E-2</c:v>
                </c:pt>
                <c:pt idx="63452">
                  <c:v>3.8591440999999997E-2</c:v>
                </c:pt>
                <c:pt idx="63453">
                  <c:v>3.8538177E-2</c:v>
                </c:pt>
                <c:pt idx="63454">
                  <c:v>3.8484971999999999E-2</c:v>
                </c:pt>
                <c:pt idx="63455">
                  <c:v>3.8431827000000002E-2</c:v>
                </c:pt>
                <c:pt idx="63456">
                  <c:v>3.8378742E-2</c:v>
                </c:pt>
                <c:pt idx="63457">
                  <c:v>3.8325716000000003E-2</c:v>
                </c:pt>
                <c:pt idx="63458">
                  <c:v>3.8272750000000001E-2</c:v>
                </c:pt>
                <c:pt idx="63459">
                  <c:v>3.8219843000000003E-2</c:v>
                </c:pt>
                <c:pt idx="63460">
                  <c:v>3.8166996000000002E-2</c:v>
                </c:pt>
                <c:pt idx="63461">
                  <c:v>3.8114209000000003E-2</c:v>
                </c:pt>
                <c:pt idx="63462">
                  <c:v>3.8061481000000001E-2</c:v>
                </c:pt>
                <c:pt idx="63463">
                  <c:v>3.8008813000000002E-2</c:v>
                </c:pt>
                <c:pt idx="63464">
                  <c:v>3.7956204E-2</c:v>
                </c:pt>
                <c:pt idx="63465">
                  <c:v>3.7903655000000001E-2</c:v>
                </c:pt>
                <c:pt idx="63466">
                  <c:v>3.7851162000000001E-2</c:v>
                </c:pt>
                <c:pt idx="63467">
                  <c:v>3.7798729000000003E-2</c:v>
                </c:pt>
                <c:pt idx="63468">
                  <c:v>3.7746355000000002E-2</c:v>
                </c:pt>
                <c:pt idx="63469">
                  <c:v>3.7694040999999998E-2</c:v>
                </c:pt>
                <c:pt idx="63470">
                  <c:v>3.7641786000000003E-2</c:v>
                </c:pt>
                <c:pt idx="63471">
                  <c:v>3.7589590999999999E-2</c:v>
                </c:pt>
                <c:pt idx="63472">
                  <c:v>3.7537455999999997E-2</c:v>
                </c:pt>
                <c:pt idx="63473">
                  <c:v>3.7485376000000001E-2</c:v>
                </c:pt>
                <c:pt idx="63474">
                  <c:v>3.7433356000000001E-2</c:v>
                </c:pt>
                <c:pt idx="63475">
                  <c:v>3.7381395999999997E-2</c:v>
                </c:pt>
                <c:pt idx="63476">
                  <c:v>3.7329494999999997E-2</c:v>
                </c:pt>
                <c:pt idx="63477">
                  <c:v>3.7277654E-2</c:v>
                </c:pt>
                <c:pt idx="63478">
                  <c:v>3.7225869000000002E-2</c:v>
                </c:pt>
                <c:pt idx="63479">
                  <c:v>3.7174143E-2</c:v>
                </c:pt>
                <c:pt idx="63480">
                  <c:v>3.7122477000000001E-2</c:v>
                </c:pt>
                <c:pt idx="63481">
                  <c:v>3.7070867E-2</c:v>
                </c:pt>
                <c:pt idx="63482">
                  <c:v>3.7019315999999997E-2</c:v>
                </c:pt>
                <c:pt idx="63483">
                  <c:v>3.6967825000000003E-2</c:v>
                </c:pt>
                <c:pt idx="63484">
                  <c:v>3.6916393999999998E-2</c:v>
                </c:pt>
                <c:pt idx="63485">
                  <c:v>3.6865017999999999E-2</c:v>
                </c:pt>
                <c:pt idx="63486">
                  <c:v>3.6813701999999997E-2</c:v>
                </c:pt>
                <c:pt idx="63487">
                  <c:v>3.6762445999999997E-2</c:v>
                </c:pt>
                <c:pt idx="63488">
                  <c:v>3.6711246000000003E-2</c:v>
                </c:pt>
                <c:pt idx="63489">
                  <c:v>3.6660104999999998E-2</c:v>
                </c:pt>
                <c:pt idx="63490">
                  <c:v>3.6609023999999997E-2</c:v>
                </c:pt>
                <c:pt idx="63491">
                  <c:v>3.6557999000000001E-2</c:v>
                </c:pt>
                <c:pt idx="63492">
                  <c:v>3.6507033000000001E-2</c:v>
                </c:pt>
                <c:pt idx="63493">
                  <c:v>3.6456123E-2</c:v>
                </c:pt>
                <c:pt idx="63494">
                  <c:v>3.6405273000000002E-2</c:v>
                </c:pt>
                <c:pt idx="63495">
                  <c:v>3.6354478000000003E-2</c:v>
                </c:pt>
                <c:pt idx="63496">
                  <c:v>3.6303743999999999E-2</c:v>
                </c:pt>
                <c:pt idx="63497">
                  <c:v>3.6253068999999999E-2</c:v>
                </c:pt>
                <c:pt idx="63498">
                  <c:v>3.6202448999999998E-2</c:v>
                </c:pt>
                <c:pt idx="63499">
                  <c:v>3.6151889999999999E-2</c:v>
                </c:pt>
                <c:pt idx="63500">
                  <c:v>3.6101385999999999E-2</c:v>
                </c:pt>
                <c:pt idx="63501">
                  <c:v>3.6050942000000002E-2</c:v>
                </c:pt>
                <c:pt idx="63502">
                  <c:v>3.6000553999999997E-2</c:v>
                </c:pt>
                <c:pt idx="63503">
                  <c:v>3.5950225000000002E-2</c:v>
                </c:pt>
                <c:pt idx="63504">
                  <c:v>3.5899951999999999E-2</c:v>
                </c:pt>
                <c:pt idx="63505">
                  <c:v>3.5849738999999999E-2</c:v>
                </c:pt>
                <c:pt idx="63506">
                  <c:v>3.5799582000000003E-2</c:v>
                </c:pt>
                <c:pt idx="63507">
                  <c:v>3.5749483999999998E-2</c:v>
                </c:pt>
                <c:pt idx="63508">
                  <c:v>3.5699441999999998E-2</c:v>
                </c:pt>
                <c:pt idx="63509">
                  <c:v>3.5649460000000001E-2</c:v>
                </c:pt>
                <c:pt idx="63510">
                  <c:v>3.5599533000000003E-2</c:v>
                </c:pt>
                <c:pt idx="63511">
                  <c:v>3.5549663000000002E-2</c:v>
                </c:pt>
                <c:pt idx="63512">
                  <c:v>3.5499851999999998E-2</c:v>
                </c:pt>
                <c:pt idx="63513">
                  <c:v>3.5450097E-2</c:v>
                </c:pt>
                <c:pt idx="63514">
                  <c:v>3.5400401999999997E-2</c:v>
                </c:pt>
                <c:pt idx="63515">
                  <c:v>3.5350762000000001E-2</c:v>
                </c:pt>
                <c:pt idx="63516">
                  <c:v>3.5301179000000002E-2</c:v>
                </c:pt>
                <c:pt idx="63517">
                  <c:v>3.5251655E-2</c:v>
                </c:pt>
                <c:pt idx="63518">
                  <c:v>3.5202187000000003E-2</c:v>
                </c:pt>
                <c:pt idx="63519">
                  <c:v>3.5152773999999998E-2</c:v>
                </c:pt>
                <c:pt idx="63520">
                  <c:v>3.5103417999999997E-2</c:v>
                </c:pt>
                <c:pt idx="63521">
                  <c:v>3.5054121000000001E-2</c:v>
                </c:pt>
                <c:pt idx="63522">
                  <c:v>3.5004880000000002E-2</c:v>
                </c:pt>
                <c:pt idx="63523">
                  <c:v>3.4955695000000002E-2</c:v>
                </c:pt>
                <c:pt idx="63524">
                  <c:v>3.4906569999999998E-2</c:v>
                </c:pt>
                <c:pt idx="63525">
                  <c:v>3.48575E-2</c:v>
                </c:pt>
                <c:pt idx="63526">
                  <c:v>3.4808486999999999E-2</c:v>
                </c:pt>
                <c:pt idx="63527">
                  <c:v>3.4759528999999997E-2</c:v>
                </c:pt>
                <c:pt idx="63528">
                  <c:v>3.4710630999999999E-2</c:v>
                </c:pt>
                <c:pt idx="63529">
                  <c:v>3.4661787999999999E-2</c:v>
                </c:pt>
                <c:pt idx="63530">
                  <c:v>3.4613001999999997E-2</c:v>
                </c:pt>
                <c:pt idx="63531">
                  <c:v>3.4564272E-2</c:v>
                </c:pt>
                <c:pt idx="63532">
                  <c:v>3.4515597000000002E-2</c:v>
                </c:pt>
                <c:pt idx="63533">
                  <c:v>3.4466978000000002E-2</c:v>
                </c:pt>
                <c:pt idx="63534">
                  <c:v>3.4418418999999999E-2</c:v>
                </c:pt>
                <c:pt idx="63535">
                  <c:v>3.4369916E-2</c:v>
                </c:pt>
                <c:pt idx="63536">
                  <c:v>3.4321468000000001E-2</c:v>
                </c:pt>
                <c:pt idx="63537">
                  <c:v>3.4273076999999999E-2</c:v>
                </c:pt>
                <c:pt idx="63538">
                  <c:v>3.4224741000000003E-2</c:v>
                </c:pt>
                <c:pt idx="63539">
                  <c:v>3.4176460999999998E-2</c:v>
                </c:pt>
                <c:pt idx="63540">
                  <c:v>3.4128237999999998E-2</c:v>
                </c:pt>
                <c:pt idx="63541">
                  <c:v>3.4080069999999997E-2</c:v>
                </c:pt>
                <c:pt idx="63542">
                  <c:v>3.4031957000000002E-2</c:v>
                </c:pt>
                <c:pt idx="63543">
                  <c:v>3.3983900999999997E-2</c:v>
                </c:pt>
                <c:pt idx="63544">
                  <c:v>3.3935905000000002E-2</c:v>
                </c:pt>
                <c:pt idx="63545">
                  <c:v>3.3887964E-2</c:v>
                </c:pt>
                <c:pt idx="63546">
                  <c:v>3.3840074999999997E-2</c:v>
                </c:pt>
                <c:pt idx="63547">
                  <c:v>3.3792245999999998E-2</c:v>
                </c:pt>
                <c:pt idx="63548">
                  <c:v>3.3744472999999997E-2</c:v>
                </c:pt>
                <c:pt idx="63549">
                  <c:v>3.3696756000000001E-2</c:v>
                </c:pt>
                <c:pt idx="63550">
                  <c:v>3.3649090999999999E-2</c:v>
                </c:pt>
                <c:pt idx="63551">
                  <c:v>3.3601481000000002E-2</c:v>
                </c:pt>
                <c:pt idx="63552">
                  <c:v>3.3553927999999997E-2</c:v>
                </c:pt>
                <c:pt idx="63553">
                  <c:v>3.3506431000000003E-2</c:v>
                </c:pt>
                <c:pt idx="63554">
                  <c:v>3.3458989000000001E-2</c:v>
                </c:pt>
                <c:pt idx="63555">
                  <c:v>3.3411602999999998E-2</c:v>
                </c:pt>
                <c:pt idx="63556">
                  <c:v>3.3364273999999999E-2</c:v>
                </c:pt>
                <c:pt idx="63557">
                  <c:v>3.3316999999999999E-2</c:v>
                </c:pt>
                <c:pt idx="63558">
                  <c:v>3.3269781999999998E-2</c:v>
                </c:pt>
                <c:pt idx="63559">
                  <c:v>3.3222619000000002E-2</c:v>
                </c:pt>
                <c:pt idx="63560">
                  <c:v>3.3175512999999997E-2</c:v>
                </c:pt>
                <c:pt idx="63561">
                  <c:v>3.3128458999999999E-2</c:v>
                </c:pt>
                <c:pt idx="63562">
                  <c:v>3.3081461E-2</c:v>
                </c:pt>
                <c:pt idx="63563">
                  <c:v>3.3034517999999999E-2</c:v>
                </c:pt>
                <c:pt idx="63564">
                  <c:v>3.2987632000000003E-2</c:v>
                </c:pt>
                <c:pt idx="63565">
                  <c:v>3.2940800999999999E-2</c:v>
                </c:pt>
                <c:pt idx="63566">
                  <c:v>3.2894023000000001E-2</c:v>
                </c:pt>
                <c:pt idx="63567">
                  <c:v>3.2847300000000003E-2</c:v>
                </c:pt>
                <c:pt idx="63568">
                  <c:v>3.2800633000000003E-2</c:v>
                </c:pt>
                <c:pt idx="63569">
                  <c:v>3.2754023E-2</c:v>
                </c:pt>
                <c:pt idx="63570">
                  <c:v>3.2707468000000003E-2</c:v>
                </c:pt>
                <c:pt idx="63571">
                  <c:v>3.2660965E-2</c:v>
                </c:pt>
                <c:pt idx="63572">
                  <c:v>3.2614518000000002E-2</c:v>
                </c:pt>
                <c:pt idx="63573">
                  <c:v>3.2568127000000002E-2</c:v>
                </c:pt>
                <c:pt idx="63574">
                  <c:v>3.2521788000000003E-2</c:v>
                </c:pt>
                <c:pt idx="63575">
                  <c:v>3.2475505000000002E-2</c:v>
                </c:pt>
                <c:pt idx="63576">
                  <c:v>3.2429277999999999E-2</c:v>
                </c:pt>
                <c:pt idx="63577">
                  <c:v>3.2383103000000003E-2</c:v>
                </c:pt>
                <c:pt idx="63578">
                  <c:v>3.2336983999999999E-2</c:v>
                </c:pt>
                <c:pt idx="63579">
                  <c:v>3.2290921E-2</c:v>
                </c:pt>
                <c:pt idx="63580">
                  <c:v>3.2244910000000002E-2</c:v>
                </c:pt>
                <c:pt idx="63581">
                  <c:v>3.2198954000000002E-2</c:v>
                </c:pt>
                <c:pt idx="63582">
                  <c:v>3.2153055E-2</c:v>
                </c:pt>
                <c:pt idx="63583">
                  <c:v>3.2107207999999998E-2</c:v>
                </c:pt>
                <c:pt idx="63584">
                  <c:v>3.2061417000000002E-2</c:v>
                </c:pt>
                <c:pt idx="63585">
                  <c:v>3.2015677999999999E-2</c:v>
                </c:pt>
                <c:pt idx="63586">
                  <c:v>3.1969994000000002E-2</c:v>
                </c:pt>
                <c:pt idx="63587">
                  <c:v>3.1924362999999997E-2</c:v>
                </c:pt>
                <c:pt idx="63588">
                  <c:v>3.1878787999999998E-2</c:v>
                </c:pt>
                <c:pt idx="63589">
                  <c:v>3.1833268999999997E-2</c:v>
                </c:pt>
                <c:pt idx="63590">
                  <c:v>3.1787801999999997E-2</c:v>
                </c:pt>
                <c:pt idx="63591">
                  <c:v>3.1742390000000002E-2</c:v>
                </c:pt>
                <c:pt idx="63592">
                  <c:v>3.1697031000000001E-2</c:v>
                </c:pt>
                <c:pt idx="63593">
                  <c:v>3.1651727999999997E-2</c:v>
                </c:pt>
                <c:pt idx="63594">
                  <c:v>3.1606477000000001E-2</c:v>
                </c:pt>
                <c:pt idx="63595">
                  <c:v>3.1561277999999998E-2</c:v>
                </c:pt>
                <c:pt idx="63596">
                  <c:v>3.1516135000000001E-2</c:v>
                </c:pt>
                <c:pt idx="63597">
                  <c:v>3.1471043999999997E-2</c:v>
                </c:pt>
                <c:pt idx="63598">
                  <c:v>3.1426008999999998E-2</c:v>
                </c:pt>
                <c:pt idx="63599">
                  <c:v>3.1381025999999999E-2</c:v>
                </c:pt>
                <c:pt idx="63600">
                  <c:v>3.1336098999999999E-2</c:v>
                </c:pt>
                <c:pt idx="63601">
                  <c:v>3.1274787999999998E-2</c:v>
                </c:pt>
                <c:pt idx="63602">
                  <c:v>3.1213583E-2</c:v>
                </c:pt>
                <c:pt idx="63603">
                  <c:v>3.1152480999999999E-2</c:v>
                </c:pt>
                <c:pt idx="63604">
                  <c:v>3.1091481000000001E-2</c:v>
                </c:pt>
                <c:pt idx="63605">
                  <c:v>3.1030582000000001E-2</c:v>
                </c:pt>
                <c:pt idx="63606">
                  <c:v>3.0969784E-2</c:v>
                </c:pt>
                <c:pt idx="63607">
                  <c:v>3.0909084E-2</c:v>
                </c:pt>
                <c:pt idx="63608">
                  <c:v>3.0848483999999999E-2</c:v>
                </c:pt>
                <c:pt idx="63609">
                  <c:v>3.0787984000000001E-2</c:v>
                </c:pt>
                <c:pt idx="63610">
                  <c:v>3.0727583999999999E-2</c:v>
                </c:pt>
                <c:pt idx="63611">
                  <c:v>3.0667283E-2</c:v>
                </c:pt>
                <c:pt idx="63612">
                  <c:v>3.0607082000000001E-2</c:v>
                </c:pt>
                <c:pt idx="63613">
                  <c:v>3.0546980000000001E-2</c:v>
                </c:pt>
                <c:pt idx="63614">
                  <c:v>3.0486976999999998E-2</c:v>
                </c:pt>
                <c:pt idx="63615">
                  <c:v>3.0427073999999998E-2</c:v>
                </c:pt>
                <c:pt idx="63616">
                  <c:v>3.0367269999999998E-2</c:v>
                </c:pt>
                <c:pt idx="63617">
                  <c:v>3.0307565000000002E-2</c:v>
                </c:pt>
                <c:pt idx="63618">
                  <c:v>3.0247960000000001E-2</c:v>
                </c:pt>
                <c:pt idx="63619">
                  <c:v>3.0188454E-2</c:v>
                </c:pt>
                <c:pt idx="63620">
                  <c:v>3.0129046999999999E-2</c:v>
                </c:pt>
                <c:pt idx="63621">
                  <c:v>3.0069739000000002E-2</c:v>
                </c:pt>
                <c:pt idx="63622">
                  <c:v>3.0010531E-2</c:v>
                </c:pt>
                <c:pt idx="63623">
                  <c:v>2.9951421999999998E-2</c:v>
                </c:pt>
                <c:pt idx="63624">
                  <c:v>2.9892411000000001E-2</c:v>
                </c:pt>
                <c:pt idx="63625">
                  <c:v>2.9833498999999999E-2</c:v>
                </c:pt>
                <c:pt idx="63626">
                  <c:v>2.9774686000000002E-2</c:v>
                </c:pt>
                <c:pt idx="63627">
                  <c:v>2.9715973999999999E-2</c:v>
                </c:pt>
                <c:pt idx="63628">
                  <c:v>2.9657360000000001E-2</c:v>
                </c:pt>
                <c:pt idx="63629">
                  <c:v>2.9598844999999999E-2</c:v>
                </c:pt>
                <c:pt idx="63630">
                  <c:v>2.9540429E-2</c:v>
                </c:pt>
                <c:pt idx="63631">
                  <c:v>2.9482110999999998E-2</c:v>
                </c:pt>
                <c:pt idx="63632">
                  <c:v>2.9423891000000001E-2</c:v>
                </c:pt>
                <c:pt idx="63633">
                  <c:v>2.9365769E-2</c:v>
                </c:pt>
                <c:pt idx="63634">
                  <c:v>2.9307745E-2</c:v>
                </c:pt>
                <c:pt idx="63635">
                  <c:v>2.9249820999999999E-2</c:v>
                </c:pt>
                <c:pt idx="63636">
                  <c:v>2.9191994999999998E-2</c:v>
                </c:pt>
                <c:pt idx="63637">
                  <c:v>2.9134265999999999E-2</c:v>
                </c:pt>
                <c:pt idx="63638">
                  <c:v>2.9076635999999999E-2</c:v>
                </c:pt>
                <c:pt idx="63639">
                  <c:v>2.9019102000000001E-2</c:v>
                </c:pt>
                <c:pt idx="63640">
                  <c:v>2.8961667999999999E-2</c:v>
                </c:pt>
                <c:pt idx="63641">
                  <c:v>2.8904332000000001E-2</c:v>
                </c:pt>
                <c:pt idx="63642">
                  <c:v>2.8847093000000001E-2</c:v>
                </c:pt>
                <c:pt idx="63643">
                  <c:v>2.8789951000000001E-2</c:v>
                </c:pt>
                <c:pt idx="63644">
                  <c:v>2.8732906999999999E-2</c:v>
                </c:pt>
                <c:pt idx="63645">
                  <c:v>2.867596E-2</c:v>
                </c:pt>
                <c:pt idx="63646">
                  <c:v>2.8619110999999999E-2</c:v>
                </c:pt>
                <c:pt idx="63647">
                  <c:v>2.8562357999999999E-2</c:v>
                </c:pt>
                <c:pt idx="63648">
                  <c:v>2.8505703E-2</c:v>
                </c:pt>
                <c:pt idx="63649">
                  <c:v>2.8449146000000002E-2</c:v>
                </c:pt>
                <c:pt idx="63650">
                  <c:v>2.8392684000000001E-2</c:v>
                </c:pt>
                <c:pt idx="63651">
                  <c:v>2.8336317999999999E-2</c:v>
                </c:pt>
                <c:pt idx="63652">
                  <c:v>2.8280050000000001E-2</c:v>
                </c:pt>
                <c:pt idx="63653">
                  <c:v>2.8223878000000001E-2</c:v>
                </c:pt>
                <c:pt idx="63654">
                  <c:v>2.8167803000000002E-2</c:v>
                </c:pt>
                <c:pt idx="63655">
                  <c:v>2.8111825E-2</c:v>
                </c:pt>
                <c:pt idx="63656">
                  <c:v>2.8055942E-2</c:v>
                </c:pt>
                <c:pt idx="63657">
                  <c:v>2.8000154999999999E-2</c:v>
                </c:pt>
                <c:pt idx="63658">
                  <c:v>2.7944463999999999E-2</c:v>
                </c:pt>
                <c:pt idx="63659">
                  <c:v>2.788887E-2</c:v>
                </c:pt>
                <c:pt idx="63660">
                  <c:v>2.783337E-2</c:v>
                </c:pt>
                <c:pt idx="63661">
                  <c:v>2.7777968E-2</c:v>
                </c:pt>
                <c:pt idx="63662">
                  <c:v>2.772266E-2</c:v>
                </c:pt>
                <c:pt idx="63663">
                  <c:v>2.7667448000000001E-2</c:v>
                </c:pt>
                <c:pt idx="63664">
                  <c:v>2.7612330000000001E-2</c:v>
                </c:pt>
                <c:pt idx="63665">
                  <c:v>2.7557307999999999E-2</c:v>
                </c:pt>
                <c:pt idx="63666">
                  <c:v>2.750238E-2</c:v>
                </c:pt>
                <c:pt idx="63667">
                  <c:v>2.7447547999999999E-2</c:v>
                </c:pt>
                <c:pt idx="63668">
                  <c:v>2.739281E-2</c:v>
                </c:pt>
                <c:pt idx="63669">
                  <c:v>2.7338167999999999E-2</c:v>
                </c:pt>
                <c:pt idx="63670">
                  <c:v>2.7283620000000001E-2</c:v>
                </c:pt>
                <c:pt idx="63671">
                  <c:v>2.7229168000000002E-2</c:v>
                </c:pt>
                <c:pt idx="63672">
                  <c:v>2.7174808000000002E-2</c:v>
                </c:pt>
                <c:pt idx="63673">
                  <c:v>2.7120544E-2</c:v>
                </c:pt>
                <c:pt idx="63674">
                  <c:v>2.7066371999999998E-2</c:v>
                </c:pt>
                <c:pt idx="63675">
                  <c:v>2.7012296000000002E-2</c:v>
                </c:pt>
                <c:pt idx="63676">
                  <c:v>2.6958313000000001E-2</c:v>
                </c:pt>
                <c:pt idx="63677">
                  <c:v>2.6904424999999999E-2</c:v>
                </c:pt>
                <c:pt idx="63678">
                  <c:v>2.685063E-2</c:v>
                </c:pt>
                <c:pt idx="63679">
                  <c:v>2.6796928000000001E-2</c:v>
                </c:pt>
                <c:pt idx="63680">
                  <c:v>2.6743319000000002E-2</c:v>
                </c:pt>
                <c:pt idx="63681">
                  <c:v>2.6689805E-2</c:v>
                </c:pt>
                <c:pt idx="63682">
                  <c:v>2.6636383999999999E-2</c:v>
                </c:pt>
                <c:pt idx="63683">
                  <c:v>2.6583057E-2</c:v>
                </c:pt>
                <c:pt idx="63684">
                  <c:v>2.6529820999999999E-2</c:v>
                </c:pt>
                <c:pt idx="63685">
                  <c:v>2.6476678E-2</c:v>
                </c:pt>
                <c:pt idx="63686">
                  <c:v>2.6423628000000001E-2</c:v>
                </c:pt>
                <c:pt idx="63687">
                  <c:v>2.6370670999999998E-2</c:v>
                </c:pt>
                <c:pt idx="63688">
                  <c:v>2.6317805E-2</c:v>
                </c:pt>
                <c:pt idx="63689">
                  <c:v>2.6265033E-2</c:v>
                </c:pt>
                <c:pt idx="63690">
                  <c:v>2.6212350999999998E-2</c:v>
                </c:pt>
                <c:pt idx="63691">
                  <c:v>2.6159762999999999E-2</c:v>
                </c:pt>
                <c:pt idx="63692">
                  <c:v>2.6107267E-2</c:v>
                </c:pt>
                <c:pt idx="63693">
                  <c:v>2.6054863000000001E-2</c:v>
                </c:pt>
                <c:pt idx="63694">
                  <c:v>2.6002549999999999E-2</c:v>
                </c:pt>
                <c:pt idx="63695">
                  <c:v>2.5950329000000001E-2</c:v>
                </c:pt>
                <c:pt idx="63696">
                  <c:v>2.58982E-2</c:v>
                </c:pt>
                <c:pt idx="63697">
                  <c:v>2.5846160999999999E-2</c:v>
                </c:pt>
                <c:pt idx="63698">
                  <c:v>2.5794213999999999E-2</c:v>
                </c:pt>
                <c:pt idx="63699">
                  <c:v>2.5742358E-2</c:v>
                </c:pt>
                <c:pt idx="63700">
                  <c:v>2.5690593000000001E-2</c:v>
                </c:pt>
                <c:pt idx="63701">
                  <c:v>2.5638919E-2</c:v>
                </c:pt>
                <c:pt idx="63702">
                  <c:v>2.5587337000000002E-2</c:v>
                </c:pt>
                <c:pt idx="63703">
                  <c:v>2.5535846000000001E-2</c:v>
                </c:pt>
                <c:pt idx="63704">
                  <c:v>2.5484445000000001E-2</c:v>
                </c:pt>
                <c:pt idx="63705">
                  <c:v>2.5433134E-2</c:v>
                </c:pt>
                <c:pt idx="63706">
                  <c:v>2.5381912999999999E-2</c:v>
                </c:pt>
                <c:pt idx="63707">
                  <c:v>2.5330783999999999E-2</c:v>
                </c:pt>
                <c:pt idx="63708">
                  <c:v>2.5279744E-2</c:v>
                </c:pt>
                <c:pt idx="63709">
                  <c:v>2.5228794999999998E-2</c:v>
                </c:pt>
                <c:pt idx="63710">
                  <c:v>2.5177934999999999E-2</c:v>
                </c:pt>
                <c:pt idx="63711">
                  <c:v>2.5127165E-2</c:v>
                </c:pt>
                <c:pt idx="63712">
                  <c:v>2.5076484E-2</c:v>
                </c:pt>
                <c:pt idx="63713">
                  <c:v>2.5025893E-2</c:v>
                </c:pt>
                <c:pt idx="63714">
                  <c:v>2.4975391E-2</c:v>
                </c:pt>
                <c:pt idx="63715">
                  <c:v>2.4924979E-2</c:v>
                </c:pt>
                <c:pt idx="63716">
                  <c:v>2.4874655999999998E-2</c:v>
                </c:pt>
                <c:pt idx="63717">
                  <c:v>2.4824421999999999E-2</c:v>
                </c:pt>
                <c:pt idx="63718">
                  <c:v>2.4774278E-2</c:v>
                </c:pt>
                <c:pt idx="63719">
                  <c:v>2.4724221000000001E-2</c:v>
                </c:pt>
                <c:pt idx="63720">
                  <c:v>2.4674254E-2</c:v>
                </c:pt>
                <c:pt idx="63721">
                  <c:v>2.4624374000000001E-2</c:v>
                </c:pt>
                <c:pt idx="63722">
                  <c:v>2.4574583000000001E-2</c:v>
                </c:pt>
                <c:pt idx="63723">
                  <c:v>2.4524880999999998E-2</c:v>
                </c:pt>
                <c:pt idx="63724">
                  <c:v>2.4475266999999998E-2</c:v>
                </c:pt>
                <c:pt idx="63725">
                  <c:v>2.4425741000000001E-2</c:v>
                </c:pt>
                <c:pt idx="63726">
                  <c:v>2.4376302999999998E-2</c:v>
                </c:pt>
                <c:pt idx="63727">
                  <c:v>2.4326951999999999E-2</c:v>
                </c:pt>
                <c:pt idx="63728">
                  <c:v>2.4277691000000001E-2</c:v>
                </c:pt>
                <c:pt idx="63729">
                  <c:v>2.4228517000000001E-2</c:v>
                </c:pt>
                <c:pt idx="63730">
                  <c:v>2.4179428999999999E-2</c:v>
                </c:pt>
                <c:pt idx="63731">
                  <c:v>2.4130427999999999E-2</c:v>
                </c:pt>
                <c:pt idx="63732">
                  <c:v>2.4081515000000001E-2</c:v>
                </c:pt>
                <c:pt idx="63733">
                  <c:v>2.4032689999999999E-2</c:v>
                </c:pt>
                <c:pt idx="63734">
                  <c:v>2.3983951999999999E-2</c:v>
                </c:pt>
                <c:pt idx="63735">
                  <c:v>2.3935299E-2</c:v>
                </c:pt>
                <c:pt idx="63736">
                  <c:v>2.3886734999999999E-2</c:v>
                </c:pt>
                <c:pt idx="63737">
                  <c:v>2.3838255999999999E-2</c:v>
                </c:pt>
                <c:pt idx="63738">
                  <c:v>2.3789864000000001E-2</c:v>
                </c:pt>
                <c:pt idx="63739">
                  <c:v>2.3741557999999999E-2</c:v>
                </c:pt>
                <c:pt idx="63740">
                  <c:v>2.369334E-2</c:v>
                </c:pt>
                <c:pt idx="63741">
                  <c:v>2.3645207000000001E-2</c:v>
                </c:pt>
                <c:pt idx="63742">
                  <c:v>2.3597159999999999E-2</c:v>
                </c:pt>
                <c:pt idx="63743">
                  <c:v>2.3549199E-2</c:v>
                </c:pt>
                <c:pt idx="63744">
                  <c:v>2.3501324000000001E-2</c:v>
                </c:pt>
                <c:pt idx="63745">
                  <c:v>2.3453534000000002E-2</c:v>
                </c:pt>
                <c:pt idx="63746">
                  <c:v>2.3405829E-2</c:v>
                </c:pt>
                <c:pt idx="63747">
                  <c:v>2.3358211E-2</c:v>
                </c:pt>
                <c:pt idx="63748">
                  <c:v>2.3310678000000001E-2</c:v>
                </c:pt>
                <c:pt idx="63749">
                  <c:v>2.3263230999999999E-2</c:v>
                </c:pt>
                <c:pt idx="63750">
                  <c:v>2.3215868000000001E-2</c:v>
                </c:pt>
                <c:pt idx="63751">
                  <c:v>2.3168589999999999E-2</c:v>
                </c:pt>
                <c:pt idx="63752">
                  <c:v>2.3121395999999999E-2</c:v>
                </c:pt>
                <c:pt idx="63753">
                  <c:v>2.3074287999999998E-2</c:v>
                </c:pt>
                <c:pt idx="63754">
                  <c:v>2.3027263999999999E-2</c:v>
                </c:pt>
                <c:pt idx="63755">
                  <c:v>2.2980324999999999E-2</c:v>
                </c:pt>
                <c:pt idx="63756">
                  <c:v>2.2933470000000001E-2</c:v>
                </c:pt>
                <c:pt idx="63757">
                  <c:v>2.2886699E-2</c:v>
                </c:pt>
                <c:pt idx="63758">
                  <c:v>2.2840012E-2</c:v>
                </c:pt>
                <c:pt idx="63759">
                  <c:v>2.2793408000000001E-2</c:v>
                </c:pt>
                <c:pt idx="63760">
                  <c:v>2.2746888999999999E-2</c:v>
                </c:pt>
                <c:pt idx="63761">
                  <c:v>2.2700452999999999E-2</c:v>
                </c:pt>
                <c:pt idx="63762">
                  <c:v>2.2654100999999999E-2</c:v>
                </c:pt>
                <c:pt idx="63763">
                  <c:v>2.2607833000000001E-2</c:v>
                </c:pt>
                <c:pt idx="63764">
                  <c:v>2.2561649E-2</c:v>
                </c:pt>
                <c:pt idx="63765">
                  <c:v>2.2515548E-2</c:v>
                </c:pt>
                <c:pt idx="63766">
                  <c:v>2.2469530000000001E-2</c:v>
                </c:pt>
                <c:pt idx="63767">
                  <c:v>2.2423595000000001E-2</c:v>
                </c:pt>
                <c:pt idx="63768">
                  <c:v>2.2377741999999999E-2</c:v>
                </c:pt>
                <c:pt idx="63769">
                  <c:v>2.2331974000000001E-2</c:v>
                </c:pt>
                <c:pt idx="63770">
                  <c:v>2.2286286999999998E-2</c:v>
                </c:pt>
                <c:pt idx="63771">
                  <c:v>2.2240683000000001E-2</c:v>
                </c:pt>
                <c:pt idx="63772">
                  <c:v>2.2195162000000001E-2</c:v>
                </c:pt>
                <c:pt idx="63773">
                  <c:v>2.2149723E-2</c:v>
                </c:pt>
                <c:pt idx="63774">
                  <c:v>2.2104366E-2</c:v>
                </c:pt>
                <c:pt idx="63775">
                  <c:v>2.205909E-2</c:v>
                </c:pt>
                <c:pt idx="63776">
                  <c:v>2.2013897000000001E-2</c:v>
                </c:pt>
                <c:pt idx="63777">
                  <c:v>2.1968786000000001E-2</c:v>
                </c:pt>
                <c:pt idx="63778">
                  <c:v>2.1923755999999999E-2</c:v>
                </c:pt>
                <c:pt idx="63779">
                  <c:v>2.1878808999999999E-2</c:v>
                </c:pt>
                <c:pt idx="63780">
                  <c:v>2.1833943000000001E-2</c:v>
                </c:pt>
                <c:pt idx="63781">
                  <c:v>2.1789159999999998E-2</c:v>
                </c:pt>
                <c:pt idx="63782">
                  <c:v>2.1744455999999999E-2</c:v>
                </c:pt>
                <c:pt idx="63783">
                  <c:v>2.1699835000000001E-2</c:v>
                </c:pt>
                <c:pt idx="63784">
                  <c:v>2.1655292999999999E-2</c:v>
                </c:pt>
                <c:pt idx="63785">
                  <c:v>2.1610833999999999E-2</c:v>
                </c:pt>
                <c:pt idx="63786">
                  <c:v>2.1566453999999999E-2</c:v>
                </c:pt>
                <c:pt idx="63787">
                  <c:v>2.1522157E-2</c:v>
                </c:pt>
                <c:pt idx="63788">
                  <c:v>2.1477940000000001E-2</c:v>
                </c:pt>
                <c:pt idx="63789">
                  <c:v>2.1433801999999998E-2</c:v>
                </c:pt>
                <c:pt idx="63790">
                  <c:v>2.1389745000000002E-2</c:v>
                </c:pt>
                <c:pt idx="63791">
                  <c:v>2.1345768000000001E-2</c:v>
                </c:pt>
                <c:pt idx="63792">
                  <c:v>2.1301871E-2</c:v>
                </c:pt>
                <c:pt idx="63793">
                  <c:v>2.1258053999999998E-2</c:v>
                </c:pt>
                <c:pt idx="63794">
                  <c:v>2.1214317999999999E-2</c:v>
                </c:pt>
                <c:pt idx="63795">
                  <c:v>2.1170661E-2</c:v>
                </c:pt>
                <c:pt idx="63796">
                  <c:v>2.1127084000000001E-2</c:v>
                </c:pt>
                <c:pt idx="63797">
                  <c:v>2.1083586000000001E-2</c:v>
                </c:pt>
                <c:pt idx="63798">
                  <c:v>2.1040168000000001E-2</c:v>
                </c:pt>
                <c:pt idx="63799">
                  <c:v>2.0996829000000002E-2</c:v>
                </c:pt>
                <c:pt idx="63800">
                  <c:v>2.0953570000000001E-2</c:v>
                </c:pt>
                <c:pt idx="63801">
                  <c:v>2.0910390000000001E-2</c:v>
                </c:pt>
                <c:pt idx="63802">
                  <c:v>2.0867288000000001E-2</c:v>
                </c:pt>
                <c:pt idx="63803">
                  <c:v>2.0824265000000002E-2</c:v>
                </c:pt>
                <c:pt idx="63804">
                  <c:v>2.0781320999999998E-2</c:v>
                </c:pt>
                <c:pt idx="63805">
                  <c:v>2.0738455999999999E-2</c:v>
                </c:pt>
                <c:pt idx="63806">
                  <c:v>2.0695669999999999E-2</c:v>
                </c:pt>
                <c:pt idx="63807">
                  <c:v>2.0652961000000001E-2</c:v>
                </c:pt>
                <c:pt idx="63808">
                  <c:v>2.0610330999999999E-2</c:v>
                </c:pt>
                <c:pt idx="63809">
                  <c:v>2.0567777999999998E-2</c:v>
                </c:pt>
                <c:pt idx="63810">
                  <c:v>2.0525305000000001E-2</c:v>
                </c:pt>
                <c:pt idx="63811">
                  <c:v>2.0482909000000001E-2</c:v>
                </c:pt>
                <c:pt idx="63812">
                  <c:v>2.0440591000000001E-2</c:v>
                </c:pt>
                <c:pt idx="63813">
                  <c:v>2.0398349999999999E-2</c:v>
                </c:pt>
                <c:pt idx="63814">
                  <c:v>2.0356188000000001E-2</c:v>
                </c:pt>
                <c:pt idx="63815">
                  <c:v>2.0314103E-2</c:v>
                </c:pt>
                <c:pt idx="63816">
                  <c:v>2.0272095E-2</c:v>
                </c:pt>
                <c:pt idx="63817">
                  <c:v>2.0230165000000001E-2</c:v>
                </c:pt>
                <c:pt idx="63818">
                  <c:v>2.0188311E-2</c:v>
                </c:pt>
                <c:pt idx="63819">
                  <c:v>2.0146534000000001E-2</c:v>
                </c:pt>
                <c:pt idx="63820">
                  <c:v>2.0104835000000001E-2</c:v>
                </c:pt>
                <c:pt idx="63821">
                  <c:v>2.0063212E-2</c:v>
                </c:pt>
                <c:pt idx="63822">
                  <c:v>2.0021666E-2</c:v>
                </c:pt>
                <c:pt idx="63823">
                  <c:v>1.9980195999999999E-2</c:v>
                </c:pt>
                <c:pt idx="63824">
                  <c:v>1.9938801999999999E-2</c:v>
                </c:pt>
                <c:pt idx="63825">
                  <c:v>1.9897484999999999E-2</c:v>
                </c:pt>
                <c:pt idx="63826">
                  <c:v>1.9856243999999999E-2</c:v>
                </c:pt>
                <c:pt idx="63827">
                  <c:v>1.9815079999999999E-2</c:v>
                </c:pt>
                <c:pt idx="63828">
                  <c:v>1.9773992000000001E-2</c:v>
                </c:pt>
                <c:pt idx="63829">
                  <c:v>1.9732978000000002E-2</c:v>
                </c:pt>
                <c:pt idx="63830">
                  <c:v>1.9692041E-2</c:v>
                </c:pt>
                <c:pt idx="63831">
                  <c:v>1.9651180000000001E-2</c:v>
                </c:pt>
                <c:pt idx="63832">
                  <c:v>1.9610394E-2</c:v>
                </c:pt>
                <c:pt idx="63833">
                  <c:v>1.9569684E-2</c:v>
                </c:pt>
                <c:pt idx="63834">
                  <c:v>1.9529048E-2</c:v>
                </c:pt>
                <c:pt idx="63835">
                  <c:v>1.9488489000000001E-2</c:v>
                </c:pt>
                <c:pt idx="63836">
                  <c:v>1.9448005000000001E-2</c:v>
                </c:pt>
                <c:pt idx="63837">
                  <c:v>1.9407595E-2</c:v>
                </c:pt>
                <c:pt idx="63838">
                  <c:v>1.9367259000000001E-2</c:v>
                </c:pt>
                <c:pt idx="63839">
                  <c:v>1.9327E-2</c:v>
                </c:pt>
                <c:pt idx="63840">
                  <c:v>1.9286814999999999E-2</c:v>
                </c:pt>
                <c:pt idx="63841">
                  <c:v>1.9246704999999999E-2</c:v>
                </c:pt>
                <c:pt idx="63842">
                  <c:v>1.9206667E-2</c:v>
                </c:pt>
                <c:pt idx="63843">
                  <c:v>1.9166704E-2</c:v>
                </c:pt>
                <c:pt idx="63844">
                  <c:v>1.9126816000000001E-2</c:v>
                </c:pt>
                <c:pt idx="63845">
                  <c:v>1.9087001999999999E-2</c:v>
                </c:pt>
                <c:pt idx="63846">
                  <c:v>1.9047261999999999E-2</c:v>
                </c:pt>
                <c:pt idx="63847">
                  <c:v>1.9007594999999999E-2</c:v>
                </c:pt>
                <c:pt idx="63848">
                  <c:v>1.8968003000000001E-2</c:v>
                </c:pt>
                <c:pt idx="63849">
                  <c:v>1.8928484999999998E-2</c:v>
                </c:pt>
                <c:pt idx="63850">
                  <c:v>1.8889039999999999E-2</c:v>
                </c:pt>
                <c:pt idx="63851">
                  <c:v>1.8849667000000001E-2</c:v>
                </c:pt>
                <c:pt idx="63852">
                  <c:v>1.8810369E-2</c:v>
                </c:pt>
                <c:pt idx="63853">
                  <c:v>1.8771144E-2</c:v>
                </c:pt>
                <c:pt idx="63854">
                  <c:v>1.8731991E-2</c:v>
                </c:pt>
                <c:pt idx="63855">
                  <c:v>1.8692911E-2</c:v>
                </c:pt>
                <c:pt idx="63856">
                  <c:v>1.8653902999999999E-2</c:v>
                </c:pt>
                <c:pt idx="63857">
                  <c:v>1.8614970000000002E-2</c:v>
                </c:pt>
                <c:pt idx="63858">
                  <c:v>1.857611E-2</c:v>
                </c:pt>
                <c:pt idx="63859">
                  <c:v>1.8537319999999999E-2</c:v>
                </c:pt>
                <c:pt idx="63860">
                  <c:v>1.8498602999999999E-2</c:v>
                </c:pt>
                <c:pt idx="63861">
                  <c:v>1.8459959000000001E-2</c:v>
                </c:pt>
                <c:pt idx="63862">
                  <c:v>1.8421387000000001E-2</c:v>
                </c:pt>
                <c:pt idx="63863">
                  <c:v>1.8382888E-2</c:v>
                </c:pt>
                <c:pt idx="63864">
                  <c:v>1.834446E-2</c:v>
                </c:pt>
                <c:pt idx="63865">
                  <c:v>1.8306104E-2</c:v>
                </c:pt>
                <c:pt idx="63866">
                  <c:v>1.8267820000000001E-2</c:v>
                </c:pt>
                <c:pt idx="63867">
                  <c:v>1.8229606999999998E-2</c:v>
                </c:pt>
                <c:pt idx="63868">
                  <c:v>1.8191466E-2</c:v>
                </c:pt>
                <c:pt idx="63869">
                  <c:v>1.8153397000000002E-2</c:v>
                </c:pt>
                <c:pt idx="63870">
                  <c:v>1.8115399000000001E-2</c:v>
                </c:pt>
                <c:pt idx="63871">
                  <c:v>1.8077472000000001E-2</c:v>
                </c:pt>
                <c:pt idx="63872">
                  <c:v>1.8039616000000001E-2</c:v>
                </c:pt>
                <c:pt idx="63873">
                  <c:v>1.800183E-2</c:v>
                </c:pt>
                <c:pt idx="63874">
                  <c:v>1.7964114999999999E-2</c:v>
                </c:pt>
                <c:pt idx="63875">
                  <c:v>1.7926470999999999E-2</c:v>
                </c:pt>
                <c:pt idx="63876">
                  <c:v>1.7888898E-2</c:v>
                </c:pt>
                <c:pt idx="63877">
                  <c:v>1.7851395999999999E-2</c:v>
                </c:pt>
                <c:pt idx="63878">
                  <c:v>1.7813964000000002E-2</c:v>
                </c:pt>
                <c:pt idx="63879">
                  <c:v>1.7776602999999998E-2</c:v>
                </c:pt>
                <c:pt idx="63880">
                  <c:v>1.7739311000000001E-2</c:v>
                </c:pt>
                <c:pt idx="63881">
                  <c:v>1.770209E-2</c:v>
                </c:pt>
                <c:pt idx="63882">
                  <c:v>1.7664939000000001E-2</c:v>
                </c:pt>
                <c:pt idx="63883">
                  <c:v>1.7627858E-2</c:v>
                </c:pt>
                <c:pt idx="63884">
                  <c:v>1.7590847E-2</c:v>
                </c:pt>
                <c:pt idx="63885">
                  <c:v>1.7553905000000002E-2</c:v>
                </c:pt>
                <c:pt idx="63886">
                  <c:v>1.7517031999999998E-2</c:v>
                </c:pt>
                <c:pt idx="63887">
                  <c:v>1.7480229999999999E-2</c:v>
                </c:pt>
                <c:pt idx="63888">
                  <c:v>1.7443496999999999E-2</c:v>
                </c:pt>
                <c:pt idx="63889">
                  <c:v>1.7406832000000001E-2</c:v>
                </c:pt>
                <c:pt idx="63890">
                  <c:v>1.7370237E-2</c:v>
                </c:pt>
                <c:pt idx="63891">
                  <c:v>1.7333711000000002E-2</c:v>
                </c:pt>
                <c:pt idx="63892">
                  <c:v>1.7297252999999999E-2</c:v>
                </c:pt>
                <c:pt idx="63893">
                  <c:v>1.7260864000000001E-2</c:v>
                </c:pt>
                <c:pt idx="63894">
                  <c:v>1.7224545000000001E-2</c:v>
                </c:pt>
                <c:pt idx="63895">
                  <c:v>1.7188294E-2</c:v>
                </c:pt>
                <c:pt idx="63896">
                  <c:v>1.7152112000000001E-2</c:v>
                </c:pt>
                <c:pt idx="63897">
                  <c:v>1.7115999E-2</c:v>
                </c:pt>
                <c:pt idx="63898">
                  <c:v>1.7079952999999998E-2</c:v>
                </c:pt>
                <c:pt idx="63899">
                  <c:v>1.7043975999999999E-2</c:v>
                </c:pt>
                <c:pt idx="63900">
                  <c:v>1.7008065999999999E-2</c:v>
                </c:pt>
                <c:pt idx="63901">
                  <c:v>1.6972225000000001E-2</c:v>
                </c:pt>
                <c:pt idx="63902">
                  <c:v>1.6936451000000002E-2</c:v>
                </c:pt>
                <c:pt idx="63903">
                  <c:v>1.6900746000000001E-2</c:v>
                </c:pt>
                <c:pt idx="63904">
                  <c:v>1.6865108E-2</c:v>
                </c:pt>
                <c:pt idx="63905">
                  <c:v>1.6829536999999999E-2</c:v>
                </c:pt>
                <c:pt idx="63906">
                  <c:v>1.6794033E-2</c:v>
                </c:pt>
                <c:pt idx="63907">
                  <c:v>1.6758598E-2</c:v>
                </c:pt>
                <c:pt idx="63908">
                  <c:v>1.6723229999999999E-2</c:v>
                </c:pt>
                <c:pt idx="63909">
                  <c:v>1.668793E-2</c:v>
                </c:pt>
                <c:pt idx="63910">
                  <c:v>1.6652696000000002E-2</c:v>
                </c:pt>
                <c:pt idx="63911">
                  <c:v>1.6617528999999999E-2</c:v>
                </c:pt>
                <c:pt idx="63912">
                  <c:v>1.6582428E-2</c:v>
                </c:pt>
                <c:pt idx="63913">
                  <c:v>1.6547393000000001E-2</c:v>
                </c:pt>
                <c:pt idx="63914">
                  <c:v>1.6512426E-2</c:v>
                </c:pt>
                <c:pt idx="63915">
                  <c:v>1.6477525E-2</c:v>
                </c:pt>
                <c:pt idx="63916">
                  <c:v>1.6442689999999999E-2</c:v>
                </c:pt>
                <c:pt idx="63917">
                  <c:v>1.6407921999999998E-2</c:v>
                </c:pt>
                <c:pt idx="63918">
                  <c:v>1.6373219000000001E-2</c:v>
                </c:pt>
                <c:pt idx="63919">
                  <c:v>1.6338583E-2</c:v>
                </c:pt>
                <c:pt idx="63920">
                  <c:v>1.6304012E-2</c:v>
                </c:pt>
                <c:pt idx="63921">
                  <c:v>1.6269509000000001E-2</c:v>
                </c:pt>
                <c:pt idx="63922">
                  <c:v>1.6235070000000001E-2</c:v>
                </c:pt>
                <c:pt idx="63923">
                  <c:v>1.6200697E-2</c:v>
                </c:pt>
                <c:pt idx="63924">
                  <c:v>1.6166389E-2</c:v>
                </c:pt>
                <c:pt idx="63925">
                  <c:v>1.6132146E-2</c:v>
                </c:pt>
                <c:pt idx="63926">
                  <c:v>1.609797E-2</c:v>
                </c:pt>
                <c:pt idx="63927">
                  <c:v>1.6063859999999999E-2</c:v>
                </c:pt>
                <c:pt idx="63928">
                  <c:v>1.6029812000000001E-2</c:v>
                </c:pt>
                <c:pt idx="63929">
                  <c:v>1.5995829999999999E-2</c:v>
                </c:pt>
                <c:pt idx="63930">
                  <c:v>1.5961913000000001E-2</c:v>
                </c:pt>
                <c:pt idx="63931">
                  <c:v>1.5928062E-2</c:v>
                </c:pt>
                <c:pt idx="63932">
                  <c:v>1.5894274999999999E-2</c:v>
                </c:pt>
                <c:pt idx="63933">
                  <c:v>1.5860552E-2</c:v>
                </c:pt>
                <c:pt idx="63934">
                  <c:v>1.5826894000000001E-2</c:v>
                </c:pt>
                <c:pt idx="63935">
                  <c:v>1.5793300999999999E-2</c:v>
                </c:pt>
                <c:pt idx="63936">
                  <c:v>1.5759771999999998E-2</c:v>
                </c:pt>
                <c:pt idx="63937">
                  <c:v>1.5726306999999998E-2</c:v>
                </c:pt>
                <c:pt idx="63938">
                  <c:v>1.5692906E-2</c:v>
                </c:pt>
                <c:pt idx="63939">
                  <c:v>1.5659569000000002E-2</c:v>
                </c:pt>
                <c:pt idx="63940">
                  <c:v>1.5626296000000001E-2</c:v>
                </c:pt>
                <c:pt idx="63941">
                  <c:v>1.5593087E-2</c:v>
                </c:pt>
                <c:pt idx="63942">
                  <c:v>1.5559942E-2</c:v>
                </c:pt>
                <c:pt idx="63943">
                  <c:v>1.552686E-2</c:v>
                </c:pt>
                <c:pt idx="63944">
                  <c:v>1.5493842000000001E-2</c:v>
                </c:pt>
                <c:pt idx="63945">
                  <c:v>1.5460887E-2</c:v>
                </c:pt>
                <c:pt idx="63946">
                  <c:v>1.5427995E-2</c:v>
                </c:pt>
                <c:pt idx="63947">
                  <c:v>1.5395167E-2</c:v>
                </c:pt>
                <c:pt idx="63948">
                  <c:v>1.5362400999999999E-2</c:v>
                </c:pt>
                <c:pt idx="63949">
                  <c:v>1.5329699E-2</c:v>
                </c:pt>
                <c:pt idx="63950">
                  <c:v>1.5297059999999999E-2</c:v>
                </c:pt>
                <c:pt idx="63951">
                  <c:v>1.5264483000000001E-2</c:v>
                </c:pt>
                <c:pt idx="63952">
                  <c:v>1.5231969E-2</c:v>
                </c:pt>
                <c:pt idx="63953">
                  <c:v>1.5199516999999999E-2</c:v>
                </c:pt>
                <c:pt idx="63954">
                  <c:v>1.5167128E-2</c:v>
                </c:pt>
                <c:pt idx="63955">
                  <c:v>1.5134801E-2</c:v>
                </c:pt>
                <c:pt idx="63956">
                  <c:v>1.5102536E-2</c:v>
                </c:pt>
                <c:pt idx="63957">
                  <c:v>1.5070333999999999E-2</c:v>
                </c:pt>
                <c:pt idx="63958">
                  <c:v>1.5038194E-2</c:v>
                </c:pt>
                <c:pt idx="63959">
                  <c:v>1.5006116E-2</c:v>
                </c:pt>
                <c:pt idx="63960">
                  <c:v>1.4974100000000001E-2</c:v>
                </c:pt>
                <c:pt idx="63961">
                  <c:v>1.4942145E-2</c:v>
                </c:pt>
                <c:pt idx="63962">
                  <c:v>1.4910252000000001E-2</c:v>
                </c:pt>
                <c:pt idx="63963">
                  <c:v>1.487842E-2</c:v>
                </c:pt>
                <c:pt idx="63964">
                  <c:v>1.4846649999999999E-2</c:v>
                </c:pt>
                <c:pt idx="63965">
                  <c:v>1.4814941E-2</c:v>
                </c:pt>
                <c:pt idx="63966">
                  <c:v>1.4783294000000001E-2</c:v>
                </c:pt>
                <c:pt idx="63967">
                  <c:v>1.4751708000000001E-2</c:v>
                </c:pt>
                <c:pt idx="63968">
                  <c:v>1.4720183E-2</c:v>
                </c:pt>
                <c:pt idx="63969">
                  <c:v>1.4688718999999999E-2</c:v>
                </c:pt>
                <c:pt idx="63970">
                  <c:v>1.4657316E-2</c:v>
                </c:pt>
                <c:pt idx="63971">
                  <c:v>1.4625973E-2</c:v>
                </c:pt>
                <c:pt idx="63972">
                  <c:v>1.4594691999999999E-2</c:v>
                </c:pt>
                <c:pt idx="63973">
                  <c:v>1.4563471E-2</c:v>
                </c:pt>
                <c:pt idx="63974">
                  <c:v>1.4532310999999999E-2</c:v>
                </c:pt>
                <c:pt idx="63975">
                  <c:v>1.4501211E-2</c:v>
                </c:pt>
                <c:pt idx="63976">
                  <c:v>1.4470171E-2</c:v>
                </c:pt>
                <c:pt idx="63977">
                  <c:v>1.4439192E-2</c:v>
                </c:pt>
                <c:pt idx="63978">
                  <c:v>1.4408272E-2</c:v>
                </c:pt>
                <c:pt idx="63979">
                  <c:v>1.4377411999999999E-2</c:v>
                </c:pt>
                <c:pt idx="63980">
                  <c:v>1.4346612999999999E-2</c:v>
                </c:pt>
                <c:pt idx="63981">
                  <c:v>1.4315872E-2</c:v>
                </c:pt>
                <c:pt idx="63982">
                  <c:v>1.4285192E-2</c:v>
                </c:pt>
                <c:pt idx="63983">
                  <c:v>1.4254571000000001E-2</c:v>
                </c:pt>
                <c:pt idx="63984">
                  <c:v>1.422401E-2</c:v>
                </c:pt>
                <c:pt idx="63985">
                  <c:v>1.4193508000000001E-2</c:v>
                </c:pt>
                <c:pt idx="63986">
                  <c:v>1.4163066E-2</c:v>
                </c:pt>
                <c:pt idx="63987">
                  <c:v>1.4132682000000001E-2</c:v>
                </c:pt>
                <c:pt idx="63988">
                  <c:v>1.4102358000000001E-2</c:v>
                </c:pt>
                <c:pt idx="63989">
                  <c:v>1.4072093000000001E-2</c:v>
                </c:pt>
                <c:pt idx="63990">
                  <c:v>1.4041886999999999E-2</c:v>
                </c:pt>
                <c:pt idx="63991">
                  <c:v>1.4011739E-2</c:v>
                </c:pt>
                <c:pt idx="63992">
                  <c:v>1.398165E-2</c:v>
                </c:pt>
                <c:pt idx="63993">
                  <c:v>1.3951619E-2</c:v>
                </c:pt>
                <c:pt idx="63994">
                  <c:v>1.3921647000000001E-2</c:v>
                </c:pt>
                <c:pt idx="63995">
                  <c:v>1.3891733999999999E-2</c:v>
                </c:pt>
                <c:pt idx="63996">
                  <c:v>1.386188E-2</c:v>
                </c:pt>
                <c:pt idx="63997">
                  <c:v>1.3832083E-2</c:v>
                </c:pt>
                <c:pt idx="63998">
                  <c:v>1.3802345000000001E-2</c:v>
                </c:pt>
                <c:pt idx="63999">
                  <c:v>1.3772665E-2</c:v>
                </c:pt>
                <c:pt idx="64000">
                  <c:v>1.3743042E-2</c:v>
                </c:pt>
                <c:pt idx="64001">
                  <c:v>1.3713477E-2</c:v>
                </c:pt>
                <c:pt idx="64002">
                  <c:v>1.368397E-2</c:v>
                </c:pt>
                <c:pt idx="64003">
                  <c:v>1.3654520999999999E-2</c:v>
                </c:pt>
                <c:pt idx="64004">
                  <c:v>1.3625129E-2</c:v>
                </c:pt>
                <c:pt idx="64005">
                  <c:v>1.3595795000000001E-2</c:v>
                </c:pt>
                <c:pt idx="64006">
                  <c:v>1.3566518E-2</c:v>
                </c:pt>
                <c:pt idx="64007">
                  <c:v>1.3537298999999999E-2</c:v>
                </c:pt>
                <c:pt idx="64008">
                  <c:v>1.3508136E-2</c:v>
                </c:pt>
                <c:pt idx="64009">
                  <c:v>1.3479032E-2</c:v>
                </c:pt>
                <c:pt idx="64010">
                  <c:v>1.3449984E-2</c:v>
                </c:pt>
                <c:pt idx="64011">
                  <c:v>1.3420993000000001E-2</c:v>
                </c:pt>
                <c:pt idx="64012">
                  <c:v>1.3392058E-2</c:v>
                </c:pt>
                <c:pt idx="64013">
                  <c:v>1.3363181E-2</c:v>
                </c:pt>
                <c:pt idx="64014">
                  <c:v>1.333436E-2</c:v>
                </c:pt>
                <c:pt idx="64015">
                  <c:v>1.3305595E-2</c:v>
                </c:pt>
                <c:pt idx="64016">
                  <c:v>1.3276886999999999E-2</c:v>
                </c:pt>
                <c:pt idx="64017">
                  <c:v>1.3248235000000001E-2</c:v>
                </c:pt>
                <c:pt idx="64018">
                  <c:v>1.321964E-2</c:v>
                </c:pt>
                <c:pt idx="64019">
                  <c:v>1.3191100000000001E-2</c:v>
                </c:pt>
                <c:pt idx="64020">
                  <c:v>1.3162617E-2</c:v>
                </c:pt>
                <c:pt idx="64021">
                  <c:v>1.313419E-2</c:v>
                </c:pt>
                <c:pt idx="64022">
                  <c:v>1.3105818999999999E-2</c:v>
                </c:pt>
                <c:pt idx="64023">
                  <c:v>1.3077503000000001E-2</c:v>
                </c:pt>
                <c:pt idx="64024">
                  <c:v>1.3049243E-2</c:v>
                </c:pt>
                <c:pt idx="64025">
                  <c:v>1.3021039E-2</c:v>
                </c:pt>
                <c:pt idx="64026">
                  <c:v>1.299289E-2</c:v>
                </c:pt>
                <c:pt idx="64027">
                  <c:v>1.2964796000000001E-2</c:v>
                </c:pt>
                <c:pt idx="64028">
                  <c:v>1.2936758E-2</c:v>
                </c:pt>
                <c:pt idx="64029">
                  <c:v>1.2908775000000001E-2</c:v>
                </c:pt>
                <c:pt idx="64030">
                  <c:v>1.2880848E-2</c:v>
                </c:pt>
                <c:pt idx="64031">
                  <c:v>1.2852975000000001E-2</c:v>
                </c:pt>
                <c:pt idx="64032">
                  <c:v>1.2825157E-2</c:v>
                </c:pt>
                <c:pt idx="64033">
                  <c:v>1.2797395E-2</c:v>
                </c:pt>
                <c:pt idx="64034">
                  <c:v>1.2769687E-2</c:v>
                </c:pt>
                <c:pt idx="64035">
                  <c:v>1.2742033E-2</c:v>
                </c:pt>
                <c:pt idx="64036">
                  <c:v>1.2714434E-2</c:v>
                </c:pt>
                <c:pt idx="64037">
                  <c:v>1.2686889999999999E-2</c:v>
                </c:pt>
                <c:pt idx="64038">
                  <c:v>1.2659399999999999E-2</c:v>
                </c:pt>
                <c:pt idx="64039">
                  <c:v>1.2631964000000001E-2</c:v>
                </c:pt>
                <c:pt idx="64040">
                  <c:v>1.2604582E-2</c:v>
                </c:pt>
                <c:pt idx="64041">
                  <c:v>1.2577255000000001E-2</c:v>
                </c:pt>
                <c:pt idx="64042">
                  <c:v>1.2549981999999999E-2</c:v>
                </c:pt>
                <c:pt idx="64043">
                  <c:v>1.2522762999999999E-2</c:v>
                </c:pt>
                <c:pt idx="64044">
                  <c:v>1.2495597000000001E-2</c:v>
                </c:pt>
                <c:pt idx="64045">
                  <c:v>1.2468485E-2</c:v>
                </c:pt>
                <c:pt idx="64046">
                  <c:v>1.2441427E-2</c:v>
                </c:pt>
                <c:pt idx="64047">
                  <c:v>1.2414423000000001E-2</c:v>
                </c:pt>
                <c:pt idx="64048">
                  <c:v>1.2387472E-2</c:v>
                </c:pt>
                <c:pt idx="64049">
                  <c:v>1.2360575E-2</c:v>
                </c:pt>
                <c:pt idx="64050">
                  <c:v>1.2333729999999999E-2</c:v>
                </c:pt>
                <c:pt idx="64051">
                  <c:v>1.2306938999999999E-2</c:v>
                </c:pt>
                <c:pt idx="64052">
                  <c:v>1.2280200999999999E-2</c:v>
                </c:pt>
                <c:pt idx="64053">
                  <c:v>1.2253515E-2</c:v>
                </c:pt>
                <c:pt idx="64054">
                  <c:v>1.2226882999999999E-2</c:v>
                </c:pt>
                <c:pt idx="64055">
                  <c:v>1.2200304E-2</c:v>
                </c:pt>
                <c:pt idx="64056">
                  <c:v>1.2173777E-2</c:v>
                </c:pt>
                <c:pt idx="64057">
                  <c:v>1.2147303999999999E-2</c:v>
                </c:pt>
                <c:pt idx="64058">
                  <c:v>1.2120883000000001E-2</c:v>
                </c:pt>
                <c:pt idx="64059">
                  <c:v>1.2094514000000001E-2</c:v>
                </c:pt>
                <c:pt idx="64060">
                  <c:v>1.2068198E-2</c:v>
                </c:pt>
                <c:pt idx="64061">
                  <c:v>1.2041934000000001E-2</c:v>
                </c:pt>
                <c:pt idx="64062">
                  <c:v>1.2015722E-2</c:v>
                </c:pt>
                <c:pt idx="64063">
                  <c:v>1.1989562E-2</c:v>
                </c:pt>
                <c:pt idx="64064">
                  <c:v>1.1963454E-2</c:v>
                </c:pt>
                <c:pt idx="64065">
                  <c:v>1.1937398E-2</c:v>
                </c:pt>
                <c:pt idx="64066">
                  <c:v>1.1911395E-2</c:v>
                </c:pt>
                <c:pt idx="64067">
                  <c:v>1.1885443000000001E-2</c:v>
                </c:pt>
                <c:pt idx="64068">
                  <c:v>1.1859543E-2</c:v>
                </c:pt>
                <c:pt idx="64069">
                  <c:v>1.1833694000000001E-2</c:v>
                </c:pt>
                <c:pt idx="64070">
                  <c:v>1.1807896E-2</c:v>
                </c:pt>
                <c:pt idx="64071">
                  <c:v>1.1782150999999999E-2</c:v>
                </c:pt>
                <c:pt idx="64072">
                  <c:v>1.1756456E-2</c:v>
                </c:pt>
                <c:pt idx="64073">
                  <c:v>1.1730813E-2</c:v>
                </c:pt>
                <c:pt idx="64074">
                  <c:v>1.1705222E-2</c:v>
                </c:pt>
                <c:pt idx="64075">
                  <c:v>1.1679681000000001E-2</c:v>
                </c:pt>
                <c:pt idx="64076">
                  <c:v>1.1654191E-2</c:v>
                </c:pt>
                <c:pt idx="64077">
                  <c:v>1.1628751999999999E-2</c:v>
                </c:pt>
                <c:pt idx="64078">
                  <c:v>1.1603363E-2</c:v>
                </c:pt>
                <c:pt idx="64079">
                  <c:v>1.1578025E-2</c:v>
                </c:pt>
                <c:pt idx="64080">
                  <c:v>1.1552738E-2</c:v>
                </c:pt>
                <c:pt idx="64081">
                  <c:v>1.1527502E-2</c:v>
                </c:pt>
                <c:pt idx="64082">
                  <c:v>1.1502316E-2</c:v>
                </c:pt>
                <c:pt idx="64083">
                  <c:v>1.1477180999999999E-2</c:v>
                </c:pt>
                <c:pt idx="64084">
                  <c:v>1.1452096E-2</c:v>
                </c:pt>
                <c:pt idx="64085">
                  <c:v>1.1427061000000001E-2</c:v>
                </c:pt>
                <c:pt idx="64086">
                  <c:v>1.1402076000000001E-2</c:v>
                </c:pt>
                <c:pt idx="64087">
                  <c:v>1.1377141E-2</c:v>
                </c:pt>
                <c:pt idx="64088">
                  <c:v>1.1352256E-2</c:v>
                </c:pt>
                <c:pt idx="64089">
                  <c:v>1.1327421000000001E-2</c:v>
                </c:pt>
                <c:pt idx="64090">
                  <c:v>1.1302636E-2</c:v>
                </c:pt>
                <c:pt idx="64091">
                  <c:v>1.12779E-2</c:v>
                </c:pt>
                <c:pt idx="64092">
                  <c:v>1.1253213999999999E-2</c:v>
                </c:pt>
                <c:pt idx="64093">
                  <c:v>1.1228577999999999E-2</c:v>
                </c:pt>
                <c:pt idx="64094">
                  <c:v>1.1203991E-2</c:v>
                </c:pt>
                <c:pt idx="64095">
                  <c:v>1.1179454E-2</c:v>
                </c:pt>
                <c:pt idx="64096">
                  <c:v>1.1154964999999999E-2</c:v>
                </c:pt>
                <c:pt idx="64097">
                  <c:v>1.1130526999999999E-2</c:v>
                </c:pt>
                <c:pt idx="64098">
                  <c:v>1.1106136000000001E-2</c:v>
                </c:pt>
                <c:pt idx="64099">
                  <c:v>1.1081795E-2</c:v>
                </c:pt>
                <c:pt idx="64100">
                  <c:v>1.1057503E-2</c:v>
                </c:pt>
                <c:pt idx="64101">
                  <c:v>1.1033259E-2</c:v>
                </c:pt>
                <c:pt idx="64102">
                  <c:v>1.1009065E-2</c:v>
                </c:pt>
                <c:pt idx="64103">
                  <c:v>1.0984918E-2</c:v>
                </c:pt>
                <c:pt idx="64104">
                  <c:v>1.0960821000000001E-2</c:v>
                </c:pt>
                <c:pt idx="64105">
                  <c:v>1.0936772000000001E-2</c:v>
                </c:pt>
                <c:pt idx="64106">
                  <c:v>1.0912771999999999E-2</c:v>
                </c:pt>
                <c:pt idx="64107">
                  <c:v>1.088882E-2</c:v>
                </c:pt>
                <c:pt idx="64108">
                  <c:v>1.0864914999999999E-2</c:v>
                </c:pt>
                <c:pt idx="64109">
                  <c:v>1.0841059E-2</c:v>
                </c:pt>
                <c:pt idx="64110">
                  <c:v>1.0817251999999999E-2</c:v>
                </c:pt>
                <c:pt idx="64111">
                  <c:v>1.0793492E-2</c:v>
                </c:pt>
                <c:pt idx="64112">
                  <c:v>1.076978E-2</c:v>
                </c:pt>
                <c:pt idx="64113">
                  <c:v>1.0746116E-2</c:v>
                </c:pt>
                <c:pt idx="64114">
                  <c:v>1.0722499E-2</c:v>
                </c:pt>
                <c:pt idx="64115">
                  <c:v>1.0698930000000001E-2</c:v>
                </c:pt>
                <c:pt idx="64116">
                  <c:v>1.0675409E-2</c:v>
                </c:pt>
                <c:pt idx="64117">
                  <c:v>1.0651935E-2</c:v>
                </c:pt>
                <c:pt idx="64118">
                  <c:v>1.0628508E-2</c:v>
                </c:pt>
                <c:pt idx="64119">
                  <c:v>1.0605129E-2</c:v>
                </c:pt>
                <c:pt idx="64120">
                  <c:v>1.0581798E-2</c:v>
                </c:pt>
                <c:pt idx="64121">
                  <c:v>1.0558513E-2</c:v>
                </c:pt>
                <c:pt idx="64122">
                  <c:v>1.0535276E-2</c:v>
                </c:pt>
                <c:pt idx="64123">
                  <c:v>1.0512084999999999E-2</c:v>
                </c:pt>
                <c:pt idx="64124">
                  <c:v>1.048894E-2</c:v>
                </c:pt>
                <c:pt idx="64125">
                  <c:v>1.0465844E-2</c:v>
                </c:pt>
                <c:pt idx="64126">
                  <c:v>1.0442793000000001E-2</c:v>
                </c:pt>
                <c:pt idx="64127">
                  <c:v>1.041979E-2</c:v>
                </c:pt>
                <c:pt idx="64128">
                  <c:v>1.0396832999999999E-2</c:v>
                </c:pt>
                <c:pt idx="64129">
                  <c:v>1.0373922000000001E-2</c:v>
                </c:pt>
                <c:pt idx="64130">
                  <c:v>1.0351058E-2</c:v>
                </c:pt>
                <c:pt idx="64131">
                  <c:v>1.0328241E-2</c:v>
                </c:pt>
                <c:pt idx="64132">
                  <c:v>1.0305468999999999E-2</c:v>
                </c:pt>
                <c:pt idx="64133">
                  <c:v>1.0282744E-2</c:v>
                </c:pt>
                <c:pt idx="64134">
                  <c:v>1.0260063999999999E-2</c:v>
                </c:pt>
                <c:pt idx="64135">
                  <c:v>1.0237431E-2</c:v>
                </c:pt>
                <c:pt idx="64136">
                  <c:v>1.0214844000000001E-2</c:v>
                </c:pt>
                <c:pt idx="64137">
                  <c:v>1.0192302E-2</c:v>
                </c:pt>
                <c:pt idx="64138">
                  <c:v>1.0169806E-2</c:v>
                </c:pt>
                <c:pt idx="64139">
                  <c:v>1.0147355E-2</c:v>
                </c:pt>
                <c:pt idx="64140">
                  <c:v>1.0124951E-2</c:v>
                </c:pt>
                <c:pt idx="64141">
                  <c:v>1.0102590999999999E-2</c:v>
                </c:pt>
                <c:pt idx="64142">
                  <c:v>1.0080278E-2</c:v>
                </c:pt>
                <c:pt idx="64143">
                  <c:v>1.0058009999999999E-2</c:v>
                </c:pt>
                <c:pt idx="64144">
                  <c:v>1.0035786999999999E-2</c:v>
                </c:pt>
                <c:pt idx="64145">
                  <c:v>1.0013609E-2</c:v>
                </c:pt>
                <c:pt idx="64146">
                  <c:v>9.9914762999999997E-3</c:v>
                </c:pt>
                <c:pt idx="64147">
                  <c:v>9.9693891E-3</c:v>
                </c:pt>
                <c:pt idx="64148">
                  <c:v>9.9473465000000007E-3</c:v>
                </c:pt>
                <c:pt idx="64149">
                  <c:v>9.9253486999999994E-3</c:v>
                </c:pt>
                <c:pt idx="64150">
                  <c:v>9.9033955000000003E-3</c:v>
                </c:pt>
                <c:pt idx="64151">
                  <c:v>9.8814870999999992E-3</c:v>
                </c:pt>
                <c:pt idx="64152">
                  <c:v>9.8596233999999998E-3</c:v>
                </c:pt>
                <c:pt idx="64153">
                  <c:v>9.8378044000000005E-3</c:v>
                </c:pt>
                <c:pt idx="64154">
                  <c:v>9.8160299999999999E-3</c:v>
                </c:pt>
                <c:pt idx="64155">
                  <c:v>9.7943004000000007E-3</c:v>
                </c:pt>
                <c:pt idx="64156">
                  <c:v>9.7726146E-3</c:v>
                </c:pt>
                <c:pt idx="64157">
                  <c:v>9.7509733999999997E-3</c:v>
                </c:pt>
                <c:pt idx="64158">
                  <c:v>9.7293760999999993E-3</c:v>
                </c:pt>
                <c:pt idx="64159">
                  <c:v>9.7078224999999994E-3</c:v>
                </c:pt>
                <c:pt idx="64160">
                  <c:v>9.6863135999999996E-3</c:v>
                </c:pt>
                <c:pt idx="64161">
                  <c:v>9.6648484000000003E-3</c:v>
                </c:pt>
                <c:pt idx="64162">
                  <c:v>9.6434270999999992E-3</c:v>
                </c:pt>
                <c:pt idx="64163">
                  <c:v>9.6220495000000003E-3</c:v>
                </c:pt>
                <c:pt idx="64164">
                  <c:v>9.6007156999999999E-3</c:v>
                </c:pt>
                <c:pt idx="64165">
                  <c:v>9.5794256999999997E-3</c:v>
                </c:pt>
                <c:pt idx="64166">
                  <c:v>9.5581785000000002E-3</c:v>
                </c:pt>
                <c:pt idx="64167">
                  <c:v>9.5369750999999992E-3</c:v>
                </c:pt>
                <c:pt idx="64168">
                  <c:v>9.5158154000000005E-3</c:v>
                </c:pt>
                <c:pt idx="64169">
                  <c:v>9.4946986000000004E-3</c:v>
                </c:pt>
                <c:pt idx="64170">
                  <c:v>9.4736256000000005E-3</c:v>
                </c:pt>
                <c:pt idx="64171">
                  <c:v>9.4525953999999995E-3</c:v>
                </c:pt>
                <c:pt idx="64172">
                  <c:v>9.4316079999999993E-3</c:v>
                </c:pt>
                <c:pt idx="64173">
                  <c:v>9.4106634999999994E-3</c:v>
                </c:pt>
                <c:pt idx="64174">
                  <c:v>9.3897618000000002E-3</c:v>
                </c:pt>
                <c:pt idx="64175">
                  <c:v>9.3689029999999996E-3</c:v>
                </c:pt>
                <c:pt idx="64176">
                  <c:v>9.3480869999999997E-3</c:v>
                </c:pt>
                <c:pt idx="64177">
                  <c:v>9.3273139000000001E-3</c:v>
                </c:pt>
                <c:pt idx="64178">
                  <c:v>9.3065835999999996E-3</c:v>
                </c:pt>
                <c:pt idx="64179">
                  <c:v>9.2858960999999997E-3</c:v>
                </c:pt>
                <c:pt idx="64180">
                  <c:v>9.2652505000000007E-3</c:v>
                </c:pt>
                <c:pt idx="64181">
                  <c:v>9.2446478000000002E-3</c:v>
                </c:pt>
                <c:pt idx="64182">
                  <c:v>9.2240870000000006E-3</c:v>
                </c:pt>
                <c:pt idx="64183">
                  <c:v>9.203569E-3</c:v>
                </c:pt>
                <c:pt idx="64184">
                  <c:v>9.1830929999999998E-3</c:v>
                </c:pt>
                <c:pt idx="64185">
                  <c:v>9.1626587999999991E-3</c:v>
                </c:pt>
                <c:pt idx="64186">
                  <c:v>9.1422666000000007E-3</c:v>
                </c:pt>
                <c:pt idx="64187">
                  <c:v>9.1219162999999995E-3</c:v>
                </c:pt>
                <c:pt idx="64188">
                  <c:v>9.1016077999999997E-3</c:v>
                </c:pt>
                <c:pt idx="64189">
                  <c:v>9.0813413000000003E-3</c:v>
                </c:pt>
                <c:pt idx="64190">
                  <c:v>9.0611166999999999E-3</c:v>
                </c:pt>
                <c:pt idx="64191">
                  <c:v>9.0409331000000006E-3</c:v>
                </c:pt>
                <c:pt idx="64192">
                  <c:v>9.0207914000000004E-3</c:v>
                </c:pt>
                <c:pt idx="64193">
                  <c:v>9.0006915999999992E-3</c:v>
                </c:pt>
                <c:pt idx="64194">
                  <c:v>8.9806328000000008E-3</c:v>
                </c:pt>
                <c:pt idx="64195">
                  <c:v>8.9606149000000003E-3</c:v>
                </c:pt>
                <c:pt idx="64196">
                  <c:v>8.9406390000000002E-3</c:v>
                </c:pt>
                <c:pt idx="64197">
                  <c:v>8.9207039999999998E-3</c:v>
                </c:pt>
                <c:pt idx="64198">
                  <c:v>8.9008100000000003E-3</c:v>
                </c:pt>
                <c:pt idx="64199">
                  <c:v>8.8809570000000001E-3</c:v>
                </c:pt>
                <c:pt idx="64200">
                  <c:v>8.8611450000000008E-3</c:v>
                </c:pt>
                <c:pt idx="64201">
                  <c:v>8.8402768999999992E-3</c:v>
                </c:pt>
                <c:pt idx="64202">
                  <c:v>8.8194311000000004E-3</c:v>
                </c:pt>
                <c:pt idx="64203">
                  <c:v>8.7986113999999997E-3</c:v>
                </c:pt>
                <c:pt idx="64204">
                  <c:v>8.7778205000000002E-3</c:v>
                </c:pt>
                <c:pt idx="64205">
                  <c:v>8.7570613000000005E-3</c:v>
                </c:pt>
                <c:pt idx="64206">
                  <c:v>8.7363347000000008E-3</c:v>
                </c:pt>
                <c:pt idx="64207">
                  <c:v>8.7156417000000003E-3</c:v>
                </c:pt>
                <c:pt idx="64208">
                  <c:v>8.6949839999999994E-3</c:v>
                </c:pt>
                <c:pt idx="64209">
                  <c:v>8.6743616999999992E-3</c:v>
                </c:pt>
                <c:pt idx="64210">
                  <c:v>8.6537757999999992E-3</c:v>
                </c:pt>
                <c:pt idx="64211">
                  <c:v>8.6332270999999999E-3</c:v>
                </c:pt>
                <c:pt idx="64212">
                  <c:v>8.6127155999999993E-3</c:v>
                </c:pt>
                <c:pt idx="64213">
                  <c:v>8.5922414000000006E-3</c:v>
                </c:pt>
                <c:pt idx="64214">
                  <c:v>8.5718054000000002E-3</c:v>
                </c:pt>
                <c:pt idx="64215">
                  <c:v>8.5514075999999998E-3</c:v>
                </c:pt>
                <c:pt idx="64216">
                  <c:v>8.5310479999999994E-3</c:v>
                </c:pt>
                <c:pt idx="64217">
                  <c:v>8.5107273999999993E-3</c:v>
                </c:pt>
                <c:pt idx="64218">
                  <c:v>8.4904451000000006E-3</c:v>
                </c:pt>
                <c:pt idx="64219">
                  <c:v>8.4702019E-3</c:v>
                </c:pt>
                <c:pt idx="64220">
                  <c:v>8.4499977999999993E-3</c:v>
                </c:pt>
                <c:pt idx="64221">
                  <c:v>8.4298328000000002E-3</c:v>
                </c:pt>
                <c:pt idx="64222">
                  <c:v>8.4097077999999992E-3</c:v>
                </c:pt>
                <c:pt idx="64223">
                  <c:v>8.3896219999999994E-3</c:v>
                </c:pt>
                <c:pt idx="64224">
                  <c:v>8.3695752999999994E-3</c:v>
                </c:pt>
                <c:pt idx="64225">
                  <c:v>8.3495685999999993E-3</c:v>
                </c:pt>
                <c:pt idx="64226">
                  <c:v>8.3296020000000002E-3</c:v>
                </c:pt>
                <c:pt idx="64227">
                  <c:v>8.3096743999999997E-3</c:v>
                </c:pt>
                <c:pt idx="64228">
                  <c:v>8.2897869999999999E-3</c:v>
                </c:pt>
                <c:pt idx="64229">
                  <c:v>8.2699395999999998E-3</c:v>
                </c:pt>
                <c:pt idx="64230">
                  <c:v>8.2501321999999995E-3</c:v>
                </c:pt>
                <c:pt idx="64231">
                  <c:v>8.2303649000000003E-3</c:v>
                </c:pt>
                <c:pt idx="64232">
                  <c:v>8.2106375999999991E-3</c:v>
                </c:pt>
                <c:pt idx="64233">
                  <c:v>8.1909504000000008E-3</c:v>
                </c:pt>
                <c:pt idx="64234">
                  <c:v>8.1713032000000005E-3</c:v>
                </c:pt>
                <c:pt idx="64235">
                  <c:v>8.1516960999999995E-3</c:v>
                </c:pt>
                <c:pt idx="64236">
                  <c:v>8.1321290000000001E-3</c:v>
                </c:pt>
                <c:pt idx="64237">
                  <c:v>8.1126019000000004E-3</c:v>
                </c:pt>
                <c:pt idx="64238">
                  <c:v>8.0931149000000001E-3</c:v>
                </c:pt>
                <c:pt idx="64239">
                  <c:v>8.0736680000000009E-3</c:v>
                </c:pt>
                <c:pt idx="64240">
                  <c:v>8.0542610999999997E-3</c:v>
                </c:pt>
                <c:pt idx="64241">
                  <c:v>8.0348951999999994E-3</c:v>
                </c:pt>
                <c:pt idx="64242">
                  <c:v>8.0155693000000007E-3</c:v>
                </c:pt>
                <c:pt idx="64243">
                  <c:v>7.9962834999999996E-3</c:v>
                </c:pt>
                <c:pt idx="64244">
                  <c:v>7.9770377E-3</c:v>
                </c:pt>
                <c:pt idx="64245">
                  <c:v>7.9578319999999998E-3</c:v>
                </c:pt>
                <c:pt idx="64246">
                  <c:v>7.9386662999999993E-3</c:v>
                </c:pt>
                <c:pt idx="64247">
                  <c:v>7.9195406000000003E-3</c:v>
                </c:pt>
                <c:pt idx="64248">
                  <c:v>7.9004550000000007E-3</c:v>
                </c:pt>
                <c:pt idx="64249">
                  <c:v>7.8814095000000004E-3</c:v>
                </c:pt>
                <c:pt idx="64250">
                  <c:v>7.8624039999999999E-3</c:v>
                </c:pt>
                <c:pt idx="64251">
                  <c:v>7.8434384999999992E-3</c:v>
                </c:pt>
                <c:pt idx="64252">
                  <c:v>7.8245121999999997E-3</c:v>
                </c:pt>
                <c:pt idx="64253">
                  <c:v>7.8056258999999999E-3</c:v>
                </c:pt>
                <c:pt idx="64254">
                  <c:v>7.7867797000000004E-3</c:v>
                </c:pt>
                <c:pt idx="64255">
                  <c:v>7.7679734999999998E-3</c:v>
                </c:pt>
                <c:pt idx="64256">
                  <c:v>7.7492068999999997E-3</c:v>
                </c:pt>
                <c:pt idx="64257">
                  <c:v>7.7304797999999996E-3</c:v>
                </c:pt>
                <c:pt idx="64258">
                  <c:v>7.7117923999999996E-3</c:v>
                </c:pt>
                <c:pt idx="64259">
                  <c:v>7.6931444999999996E-3</c:v>
                </c:pt>
                <c:pt idx="64260">
                  <c:v>7.6745366999999998E-3</c:v>
                </c:pt>
                <c:pt idx="64261">
                  <c:v>7.6559684000000001E-3</c:v>
                </c:pt>
                <c:pt idx="64262">
                  <c:v>7.6374397999999996E-3</c:v>
                </c:pt>
                <c:pt idx="64263">
                  <c:v>7.6189502000000003E-3</c:v>
                </c:pt>
                <c:pt idx="64264">
                  <c:v>7.6005001999999997E-3</c:v>
                </c:pt>
                <c:pt idx="64265">
                  <c:v>7.5820899000000001E-3</c:v>
                </c:pt>
                <c:pt idx="64266">
                  <c:v>7.5637190999999996E-3</c:v>
                </c:pt>
                <c:pt idx="64267">
                  <c:v>7.5453873999999999E-3</c:v>
                </c:pt>
                <c:pt idx="64268">
                  <c:v>7.5270952999999998E-3</c:v>
                </c:pt>
                <c:pt idx="64269">
                  <c:v>7.5088422999999996E-3</c:v>
                </c:pt>
                <c:pt idx="64270">
                  <c:v>7.4906284000000002E-3</c:v>
                </c:pt>
                <c:pt idx="64271">
                  <c:v>7.4724535999999998E-3</c:v>
                </c:pt>
                <c:pt idx="64272">
                  <c:v>7.4543185000000003E-3</c:v>
                </c:pt>
                <c:pt idx="64273">
                  <c:v>7.4362218999999997E-3</c:v>
                </c:pt>
                <c:pt idx="64274">
                  <c:v>7.4181645000000003E-3</c:v>
                </c:pt>
                <c:pt idx="64275">
                  <c:v>7.4001461999999999E-3</c:v>
                </c:pt>
                <c:pt idx="64276">
                  <c:v>7.3821666000000001E-3</c:v>
                </c:pt>
                <c:pt idx="64277">
                  <c:v>7.3642259999999998E-3</c:v>
                </c:pt>
                <c:pt idx="64278">
                  <c:v>7.3463241999999996E-3</c:v>
                </c:pt>
                <c:pt idx="64279">
                  <c:v>7.3284609000000001E-3</c:v>
                </c:pt>
                <c:pt idx="64280">
                  <c:v>7.3106363000000002E-3</c:v>
                </c:pt>
                <c:pt idx="64281">
                  <c:v>7.2928504000000002E-3</c:v>
                </c:pt>
                <c:pt idx="64282">
                  <c:v>7.2751031000000002E-3</c:v>
                </c:pt>
                <c:pt idx="64283">
                  <c:v>7.2573945000000001E-3</c:v>
                </c:pt>
                <c:pt idx="64284">
                  <c:v>7.2397245000000001E-3</c:v>
                </c:pt>
                <c:pt idx="64285">
                  <c:v>7.2220931999999998E-3</c:v>
                </c:pt>
                <c:pt idx="64286">
                  <c:v>7.2045E-3</c:v>
                </c:pt>
                <c:pt idx="64287">
                  <c:v>7.1869450999999997E-3</c:v>
                </c:pt>
                <c:pt idx="64288">
                  <c:v>7.1694287000000001E-3</c:v>
                </c:pt>
                <c:pt idx="64289">
                  <c:v>7.1519506E-3</c:v>
                </c:pt>
                <c:pt idx="64290">
                  <c:v>7.1345107E-3</c:v>
                </c:pt>
                <c:pt idx="64291">
                  <c:v>7.1171089000000003E-3</c:v>
                </c:pt>
                <c:pt idx="64292">
                  <c:v>7.0997452999999999E-3</c:v>
                </c:pt>
                <c:pt idx="64293">
                  <c:v>7.0824195000000001E-3</c:v>
                </c:pt>
                <c:pt idx="64294">
                  <c:v>7.0651317999999999E-3</c:v>
                </c:pt>
                <c:pt idx="64295">
                  <c:v>7.0478818E-3</c:v>
                </c:pt>
                <c:pt idx="64296">
                  <c:v>7.0306696E-3</c:v>
                </c:pt>
                <c:pt idx="64297">
                  <c:v>7.0134955000000004E-3</c:v>
                </c:pt>
                <c:pt idx="64298">
                  <c:v>6.9963591999999998E-3</c:v>
                </c:pt>
                <c:pt idx="64299">
                  <c:v>6.9792600999999998E-3</c:v>
                </c:pt>
                <c:pt idx="64300">
                  <c:v>6.9621987999999996E-3</c:v>
                </c:pt>
                <c:pt idx="64301">
                  <c:v>6.9451751000000001E-3</c:v>
                </c:pt>
                <c:pt idx="64302">
                  <c:v>6.9281891999999996E-3</c:v>
                </c:pt>
                <c:pt idx="64303">
                  <c:v>6.9112404999999997E-3</c:v>
                </c:pt>
                <c:pt idx="64304">
                  <c:v>6.8943290999999999E-3</c:v>
                </c:pt>
                <c:pt idx="64305">
                  <c:v>6.8774548999999997E-3</c:v>
                </c:pt>
                <c:pt idx="64306">
                  <c:v>6.8606179999999998E-3</c:v>
                </c:pt>
                <c:pt idx="64307">
                  <c:v>6.8438183999999999E-3</c:v>
                </c:pt>
                <c:pt idx="64308">
                  <c:v>6.8270559000000001E-3</c:v>
                </c:pt>
                <c:pt idx="64309">
                  <c:v>6.8103308000000001E-3</c:v>
                </c:pt>
                <c:pt idx="64310">
                  <c:v>6.7936424E-3</c:v>
                </c:pt>
                <c:pt idx="64311">
                  <c:v>6.7769913000000001E-3</c:v>
                </c:pt>
                <c:pt idx="64312">
                  <c:v>6.7603769999999997E-3</c:v>
                </c:pt>
                <c:pt idx="64313">
                  <c:v>6.7437994000000001E-3</c:v>
                </c:pt>
                <c:pt idx="64314">
                  <c:v>6.7272586999999997E-3</c:v>
                </c:pt>
                <c:pt idx="64315">
                  <c:v>6.7107547E-3</c:v>
                </c:pt>
                <c:pt idx="64316">
                  <c:v>6.6942874999999999E-3</c:v>
                </c:pt>
                <c:pt idx="64317">
                  <c:v>6.6778567E-3</c:v>
                </c:pt>
                <c:pt idx="64318">
                  <c:v>6.6614626000000001E-3</c:v>
                </c:pt>
                <c:pt idx="64319">
                  <c:v>6.6451048E-3</c:v>
                </c:pt>
                <c:pt idx="64320">
                  <c:v>6.6287838999999999E-3</c:v>
                </c:pt>
                <c:pt idx="64321">
                  <c:v>6.6124992E-3</c:v>
                </c:pt>
                <c:pt idx="64322">
                  <c:v>6.5962509000000004E-3</c:v>
                </c:pt>
                <c:pt idx="64323">
                  <c:v>6.5800388999999997E-3</c:v>
                </c:pt>
                <c:pt idx="64324">
                  <c:v>6.5638627999999996E-3</c:v>
                </c:pt>
                <c:pt idx="64325">
                  <c:v>6.5477230000000001E-3</c:v>
                </c:pt>
                <c:pt idx="64326">
                  <c:v>6.5316189999999998E-3</c:v>
                </c:pt>
                <c:pt idx="64327">
                  <c:v>6.5155513999999998E-3</c:v>
                </c:pt>
                <c:pt idx="64328">
                  <c:v>6.4995195999999998E-3</c:v>
                </c:pt>
                <c:pt idx="64329">
                  <c:v>6.4835235999999999E-3</c:v>
                </c:pt>
                <c:pt idx="64330">
                  <c:v>6.4675636000000002E-3</c:v>
                </c:pt>
                <c:pt idx="64331">
                  <c:v>6.4516393E-3</c:v>
                </c:pt>
                <c:pt idx="64332">
                  <c:v>6.4357505000000002E-3</c:v>
                </c:pt>
                <c:pt idx="64333">
                  <c:v>6.4198974999999997E-3</c:v>
                </c:pt>
                <c:pt idx="64334">
                  <c:v>6.4040800000000004E-3</c:v>
                </c:pt>
                <c:pt idx="64335">
                  <c:v>6.3882977999999997E-3</c:v>
                </c:pt>
                <c:pt idx="64336">
                  <c:v>6.3725509999999997E-3</c:v>
                </c:pt>
                <c:pt idx="64337">
                  <c:v>6.3568395999999998E-3</c:v>
                </c:pt>
                <c:pt idx="64338">
                  <c:v>6.3411635000000001E-3</c:v>
                </c:pt>
                <c:pt idx="64339">
                  <c:v>6.3255229E-3</c:v>
                </c:pt>
                <c:pt idx="64340">
                  <c:v>6.3099176999999998E-3</c:v>
                </c:pt>
                <c:pt idx="64341">
                  <c:v>6.2943473000000002E-3</c:v>
                </c:pt>
                <c:pt idx="64342">
                  <c:v>6.2788119999999999E-3</c:v>
                </c:pt>
                <c:pt idx="64343">
                  <c:v>6.263312E-3</c:v>
                </c:pt>
                <c:pt idx="64344">
                  <c:v>6.2478469000000003E-3</c:v>
                </c:pt>
                <c:pt idx="64345">
                  <c:v>6.2324167E-3</c:v>
                </c:pt>
                <c:pt idx="64346">
                  <c:v>6.2170209999999997E-3</c:v>
                </c:pt>
                <c:pt idx="64347">
                  <c:v>6.2016603E-3</c:v>
                </c:pt>
                <c:pt idx="64348">
                  <c:v>6.1863344000000001E-3</c:v>
                </c:pt>
                <c:pt idx="64349">
                  <c:v>6.1710430000000002E-3</c:v>
                </c:pt>
                <c:pt idx="64350">
                  <c:v>6.1557861000000004E-3</c:v>
                </c:pt>
                <c:pt idx="64351">
                  <c:v>6.1405636000000001E-3</c:v>
                </c:pt>
                <c:pt idx="64352">
                  <c:v>6.1253755999999999E-3</c:v>
                </c:pt>
                <c:pt idx="64353">
                  <c:v>6.1102220999999998E-3</c:v>
                </c:pt>
                <c:pt idx="64354">
                  <c:v>6.0951030000000002E-3</c:v>
                </c:pt>
                <c:pt idx="64355">
                  <c:v>6.0800178999999999E-3</c:v>
                </c:pt>
                <c:pt idx="64356">
                  <c:v>6.0649672999999998E-3</c:v>
                </c:pt>
                <c:pt idx="64357">
                  <c:v>6.0499506000000003E-3</c:v>
                </c:pt>
                <c:pt idx="64358">
                  <c:v>6.0349679999999999E-3</c:v>
                </c:pt>
                <c:pt idx="64359">
                  <c:v>6.0200193000000003E-3</c:v>
                </c:pt>
                <c:pt idx="64360">
                  <c:v>6.0051046E-3</c:v>
                </c:pt>
                <c:pt idx="64361">
                  <c:v>5.9902239999999997E-3</c:v>
                </c:pt>
                <c:pt idx="64362">
                  <c:v>5.9753773000000001E-3</c:v>
                </c:pt>
                <c:pt idx="64363">
                  <c:v>5.9605641000000003E-3</c:v>
                </c:pt>
                <c:pt idx="64364">
                  <c:v>5.9457850000000003E-3</c:v>
                </c:pt>
                <c:pt idx="64365">
                  <c:v>5.9310392999999996E-3</c:v>
                </c:pt>
                <c:pt idx="64366">
                  <c:v>5.9163271999999999E-3</c:v>
                </c:pt>
                <c:pt idx="64367">
                  <c:v>5.9016486999999996E-3</c:v>
                </c:pt>
                <c:pt idx="64368">
                  <c:v>5.8870036000000002E-3</c:v>
                </c:pt>
                <c:pt idx="64369">
                  <c:v>5.8723915999999996E-3</c:v>
                </c:pt>
                <c:pt idx="64370">
                  <c:v>5.8578132E-3</c:v>
                </c:pt>
                <c:pt idx="64371">
                  <c:v>5.8432678000000004E-3</c:v>
                </c:pt>
                <c:pt idx="64372">
                  <c:v>5.8287558999999996E-3</c:v>
                </c:pt>
                <c:pt idx="64373">
                  <c:v>5.8142771000000001E-3</c:v>
                </c:pt>
                <c:pt idx="64374">
                  <c:v>5.7998314000000002E-3</c:v>
                </c:pt>
                <c:pt idx="64375">
                  <c:v>5.7854187000000003E-3</c:v>
                </c:pt>
                <c:pt idx="64376">
                  <c:v>5.7710391E-3</c:v>
                </c:pt>
                <c:pt idx="64377">
                  <c:v>5.7566919999999999E-3</c:v>
                </c:pt>
                <c:pt idx="64378">
                  <c:v>5.7423780999999998E-3</c:v>
                </c:pt>
                <c:pt idx="64379">
                  <c:v>5.7280967E-3</c:v>
                </c:pt>
                <c:pt idx="64380">
                  <c:v>5.7138479000000001E-3</c:v>
                </c:pt>
                <c:pt idx="64381">
                  <c:v>5.6996318000000004E-3</c:v>
                </c:pt>
                <c:pt idx="64382">
                  <c:v>5.6854482000000001E-3</c:v>
                </c:pt>
                <c:pt idx="64383">
                  <c:v>5.6712971999999997E-3</c:v>
                </c:pt>
                <c:pt idx="64384">
                  <c:v>5.6571788E-3</c:v>
                </c:pt>
                <c:pt idx="64385">
                  <c:v>5.6430925999999999E-3</c:v>
                </c:pt>
                <c:pt idx="64386">
                  <c:v>5.6290389000000001E-3</c:v>
                </c:pt>
                <c:pt idx="64387">
                  <c:v>5.6150174000000001E-3</c:v>
                </c:pt>
                <c:pt idx="64388">
                  <c:v>5.6010280000000001E-3</c:v>
                </c:pt>
                <c:pt idx="64389">
                  <c:v>5.5870707000000002E-3</c:v>
                </c:pt>
                <c:pt idx="64390">
                  <c:v>5.5731456E-3</c:v>
                </c:pt>
                <c:pt idx="64391">
                  <c:v>5.5592526E-3</c:v>
                </c:pt>
                <c:pt idx="64392">
                  <c:v>5.5453912000000003E-3</c:v>
                </c:pt>
                <c:pt idx="64393">
                  <c:v>5.5315620000000003E-3</c:v>
                </c:pt>
                <c:pt idx="64394">
                  <c:v>5.5177645000000003E-3</c:v>
                </c:pt>
                <c:pt idx="64395">
                  <c:v>5.5039985999999997E-3</c:v>
                </c:pt>
                <c:pt idx="64396">
                  <c:v>5.4902648999999998E-3</c:v>
                </c:pt>
                <c:pt idx="64397">
                  <c:v>5.4765628000000002E-3</c:v>
                </c:pt>
                <c:pt idx="64398">
                  <c:v>5.4628919E-3</c:v>
                </c:pt>
                <c:pt idx="64399">
                  <c:v>5.4492526999999997E-3</c:v>
                </c:pt>
                <c:pt idx="64400">
                  <c:v>5.4356446000000001E-3</c:v>
                </c:pt>
                <c:pt idx="64401">
                  <c:v>5.4220683E-3</c:v>
                </c:pt>
                <c:pt idx="64402">
                  <c:v>5.4085230999999998E-3</c:v>
                </c:pt>
                <c:pt idx="64403">
                  <c:v>5.3950092000000002E-3</c:v>
                </c:pt>
                <c:pt idx="64404">
                  <c:v>5.3815264000000003E-3</c:v>
                </c:pt>
                <c:pt idx="64405">
                  <c:v>5.3680749000000003E-3</c:v>
                </c:pt>
                <c:pt idx="64406">
                  <c:v>5.3546545000000001E-3</c:v>
                </c:pt>
                <c:pt idx="64407">
                  <c:v>5.3412653999999997E-3</c:v>
                </c:pt>
                <c:pt idx="64408">
                  <c:v>5.3279069000000002E-3</c:v>
                </c:pt>
                <c:pt idx="64409">
                  <c:v>5.3145796999999996E-3</c:v>
                </c:pt>
                <c:pt idx="64410">
                  <c:v>5.3012831999999996E-3</c:v>
                </c:pt>
                <c:pt idx="64411">
                  <c:v>5.2880174E-3</c:v>
                </c:pt>
                <c:pt idx="64412">
                  <c:v>5.2747823999999997E-3</c:v>
                </c:pt>
                <c:pt idx="64413">
                  <c:v>5.2615780999999999E-3</c:v>
                </c:pt>
                <c:pt idx="64414">
                  <c:v>5.2484046000000001E-3</c:v>
                </c:pt>
                <c:pt idx="64415">
                  <c:v>5.2352613000000003E-3</c:v>
                </c:pt>
                <c:pt idx="64416">
                  <c:v>5.2221487E-3</c:v>
                </c:pt>
                <c:pt idx="64417">
                  <c:v>5.2090664000000002E-3</c:v>
                </c:pt>
                <c:pt idx="64418">
                  <c:v>5.1960143999999998E-3</c:v>
                </c:pt>
                <c:pt idx="64419">
                  <c:v>5.1829926999999998E-3</c:v>
                </c:pt>
                <c:pt idx="64420">
                  <c:v>5.1700011999999997E-3</c:v>
                </c:pt>
                <c:pt idx="64421">
                  <c:v>5.1570399999999999E-3</c:v>
                </c:pt>
                <c:pt idx="64422">
                  <c:v>5.144109E-3</c:v>
                </c:pt>
                <c:pt idx="64423">
                  <c:v>5.1312079000000003E-3</c:v>
                </c:pt>
                <c:pt idx="64424">
                  <c:v>5.1183369999999997E-3</c:v>
                </c:pt>
                <c:pt idx="64425">
                  <c:v>5.1054958999999997E-3</c:v>
                </c:pt>
                <c:pt idx="64426">
                  <c:v>5.0926846000000003E-3</c:v>
                </c:pt>
                <c:pt idx="64427">
                  <c:v>5.0799032000000003E-3</c:v>
                </c:pt>
                <c:pt idx="64428">
                  <c:v>5.0671515000000004E-3</c:v>
                </c:pt>
                <c:pt idx="64429">
                  <c:v>5.0544296000000002E-3</c:v>
                </c:pt>
                <c:pt idx="64430">
                  <c:v>5.0417376000000003E-3</c:v>
                </c:pt>
                <c:pt idx="64431">
                  <c:v>5.0290748E-3</c:v>
                </c:pt>
                <c:pt idx="64432">
                  <c:v>5.0164418999999998E-3</c:v>
                </c:pt>
                <c:pt idx="64433">
                  <c:v>5.0038382999999997E-3</c:v>
                </c:pt>
                <c:pt idx="64434">
                  <c:v>4.9912641000000001E-3</c:v>
                </c:pt>
                <c:pt idx="64435">
                  <c:v>4.9787191999999996E-3</c:v>
                </c:pt>
                <c:pt idx="64436">
                  <c:v>4.9662036E-3</c:v>
                </c:pt>
                <c:pt idx="64437">
                  <c:v>4.9537173000000004E-3</c:v>
                </c:pt>
                <c:pt idx="64438">
                  <c:v>4.9412600000000003E-3</c:v>
                </c:pt>
                <c:pt idx="64439">
                  <c:v>4.9288318999999997E-3</c:v>
                </c:pt>
                <c:pt idx="64440">
                  <c:v>4.9164328000000004E-3</c:v>
                </c:pt>
                <c:pt idx="64441">
                  <c:v>4.9040624999999996E-3</c:v>
                </c:pt>
                <c:pt idx="64442">
                  <c:v>4.8917214999999997E-3</c:v>
                </c:pt>
                <c:pt idx="64443">
                  <c:v>4.8794090000000004E-3</c:v>
                </c:pt>
                <c:pt idx="64444">
                  <c:v>4.8671252999999996E-3</c:v>
                </c:pt>
                <c:pt idx="64445">
                  <c:v>4.8548704999999996E-3</c:v>
                </c:pt>
                <c:pt idx="64446">
                  <c:v>4.8426446000000003E-3</c:v>
                </c:pt>
                <c:pt idx="64447">
                  <c:v>4.8304469999999999E-3</c:v>
                </c:pt>
                <c:pt idx="64448">
                  <c:v>4.8182783999999998E-3</c:v>
                </c:pt>
                <c:pt idx="64449">
                  <c:v>4.8061381000000002E-3</c:v>
                </c:pt>
                <c:pt idx="64450">
                  <c:v>4.7940263000000004E-3</c:v>
                </c:pt>
                <c:pt idx="64451">
                  <c:v>4.7819428000000002E-3</c:v>
                </c:pt>
                <c:pt idx="64452">
                  <c:v>4.7698877999999998E-3</c:v>
                </c:pt>
                <c:pt idx="64453">
                  <c:v>4.7578611E-3</c:v>
                </c:pt>
                <c:pt idx="64454">
                  <c:v>4.7458624000000001E-3</c:v>
                </c:pt>
                <c:pt idx="64455">
                  <c:v>4.7338922E-3</c:v>
                </c:pt>
                <c:pt idx="64456">
                  <c:v>4.7219497999999999E-3</c:v>
                </c:pt>
                <c:pt idx="64457">
                  <c:v>4.7100359000000003E-3</c:v>
                </c:pt>
                <c:pt idx="64458">
                  <c:v>4.6981499000000003E-3</c:v>
                </c:pt>
                <c:pt idx="64459">
                  <c:v>4.6862917999999998E-3</c:v>
                </c:pt>
                <c:pt idx="64460">
                  <c:v>4.6744617000000002E-3</c:v>
                </c:pt>
                <c:pt idx="64461">
                  <c:v>4.6626590000000004E-3</c:v>
                </c:pt>
                <c:pt idx="64462">
                  <c:v>4.6508842999999998E-3</c:v>
                </c:pt>
                <c:pt idx="64463">
                  <c:v>4.6391375000000004E-3</c:v>
                </c:pt>
                <c:pt idx="64464">
                  <c:v>4.6274182000000004E-3</c:v>
                </c:pt>
                <c:pt idx="64465">
                  <c:v>4.6157263999999998E-3</c:v>
                </c:pt>
                <c:pt idx="64466">
                  <c:v>4.6040621000000004E-3</c:v>
                </c:pt>
                <c:pt idx="64467">
                  <c:v>4.5924251999999999E-3</c:v>
                </c:pt>
                <c:pt idx="64468">
                  <c:v>4.5808157999999996E-3</c:v>
                </c:pt>
                <c:pt idx="64469">
                  <c:v>4.5692338999999997E-3</c:v>
                </c:pt>
                <c:pt idx="64470">
                  <c:v>4.5576794000000004E-3</c:v>
                </c:pt>
                <c:pt idx="64471">
                  <c:v>4.5461520000000004E-3</c:v>
                </c:pt>
                <c:pt idx="64472">
                  <c:v>4.5346520000000001E-3</c:v>
                </c:pt>
                <c:pt idx="64473">
                  <c:v>4.5231789999999996E-3</c:v>
                </c:pt>
                <c:pt idx="64474">
                  <c:v>4.5117331E-3</c:v>
                </c:pt>
                <c:pt idx="64475">
                  <c:v>4.5003140999999997E-3</c:v>
                </c:pt>
                <c:pt idx="64476">
                  <c:v>4.4889222000000003E-3</c:v>
                </c:pt>
                <c:pt idx="64477">
                  <c:v>4.4775572999999997E-3</c:v>
                </c:pt>
                <c:pt idx="64478">
                  <c:v>4.4662193000000001E-3</c:v>
                </c:pt>
                <c:pt idx="64479">
                  <c:v>4.4549079999999996E-3</c:v>
                </c:pt>
                <c:pt idx="64480">
                  <c:v>4.4436236E-3</c:v>
                </c:pt>
                <c:pt idx="64481">
                  <c:v>4.4323658E-3</c:v>
                </c:pt>
                <c:pt idx="64482">
                  <c:v>4.4211344999999999E-3</c:v>
                </c:pt>
                <c:pt idx="64483">
                  <c:v>4.4099296999999997E-3</c:v>
                </c:pt>
                <c:pt idx="64484">
                  <c:v>4.3987515E-3</c:v>
                </c:pt>
                <c:pt idx="64485">
                  <c:v>4.3875998999999997E-3</c:v>
                </c:pt>
                <c:pt idx="64486">
                  <c:v>4.3764748000000003E-3</c:v>
                </c:pt>
                <c:pt idx="64487">
                  <c:v>4.3653757000000001E-3</c:v>
                </c:pt>
                <c:pt idx="64488">
                  <c:v>4.3543032000000004E-3</c:v>
                </c:pt>
                <c:pt idx="64489">
                  <c:v>4.3432567999999996E-3</c:v>
                </c:pt>
                <c:pt idx="64490">
                  <c:v>4.3322368999999996E-3</c:v>
                </c:pt>
                <c:pt idx="64491">
                  <c:v>4.3212431000000003E-3</c:v>
                </c:pt>
                <c:pt idx="64492">
                  <c:v>4.3102753999999998E-3</c:v>
                </c:pt>
                <c:pt idx="64493">
                  <c:v>4.2993338000000001E-3</c:v>
                </c:pt>
                <c:pt idx="64494">
                  <c:v>4.2884178000000004E-3</c:v>
                </c:pt>
                <c:pt idx="64495">
                  <c:v>4.2775278E-3</c:v>
                </c:pt>
                <c:pt idx="64496">
                  <c:v>4.2666639000000003E-3</c:v>
                </c:pt>
                <c:pt idx="64497">
                  <c:v>4.2558257000000002E-3</c:v>
                </c:pt>
                <c:pt idx="64498">
                  <c:v>4.2450129999999997E-3</c:v>
                </c:pt>
                <c:pt idx="64499">
                  <c:v>4.2342263999999999E-3</c:v>
                </c:pt>
                <c:pt idx="64500">
                  <c:v>4.2234654999999998E-3</c:v>
                </c:pt>
                <c:pt idx="64501">
                  <c:v>4.2127301000000001E-3</c:v>
                </c:pt>
                <c:pt idx="64502">
                  <c:v>4.2020199000000003E-3</c:v>
                </c:pt>
                <c:pt idx="64503">
                  <c:v>4.1913352999999997E-3</c:v>
                </c:pt>
                <c:pt idx="64504">
                  <c:v>4.1806763E-3</c:v>
                </c:pt>
                <c:pt idx="64505">
                  <c:v>4.1700425000000003E-3</c:v>
                </c:pt>
                <c:pt idx="64506">
                  <c:v>4.1594342000000001E-3</c:v>
                </c:pt>
                <c:pt idx="64507">
                  <c:v>4.1488510999999999E-3</c:v>
                </c:pt>
                <c:pt idx="64508">
                  <c:v>4.1382932000000004E-3</c:v>
                </c:pt>
                <c:pt idx="64509">
                  <c:v>4.1277604000000004E-3</c:v>
                </c:pt>
                <c:pt idx="64510">
                  <c:v>4.1172528000000003E-3</c:v>
                </c:pt>
                <c:pt idx="64511">
                  <c:v>4.1067702999999997E-3</c:v>
                </c:pt>
                <c:pt idx="64512">
                  <c:v>4.0963129000000003E-3</c:v>
                </c:pt>
                <c:pt idx="64513">
                  <c:v>4.0858802000000001E-3</c:v>
                </c:pt>
                <c:pt idx="64514">
                  <c:v>4.0754726999999999E-3</c:v>
                </c:pt>
                <c:pt idx="64515">
                  <c:v>4.0650898999999999E-3</c:v>
                </c:pt>
                <c:pt idx="64516">
                  <c:v>4.0547316999999996E-3</c:v>
                </c:pt>
                <c:pt idx="64517">
                  <c:v>4.0443987000000001E-3</c:v>
                </c:pt>
                <c:pt idx="64518">
                  <c:v>4.0340903000000003E-3</c:v>
                </c:pt>
                <c:pt idx="64519">
                  <c:v>4.0238061999999996E-3</c:v>
                </c:pt>
                <c:pt idx="64520">
                  <c:v>4.0135466999999996E-3</c:v>
                </c:pt>
                <c:pt idx="64521">
                  <c:v>4.0033120000000002E-3</c:v>
                </c:pt>
                <c:pt idx="64522">
                  <c:v>3.9931018999999996E-3</c:v>
                </c:pt>
                <c:pt idx="64523">
                  <c:v>3.9829160000000004E-3</c:v>
                </c:pt>
                <c:pt idx="64524">
                  <c:v>3.9727542999999999E-3</c:v>
                </c:pt>
                <c:pt idx="64525">
                  <c:v>3.9626174E-3</c:v>
                </c:pt>
                <c:pt idx="64526">
                  <c:v>3.9525046000000001E-3</c:v>
                </c:pt>
                <c:pt idx="64527">
                  <c:v>3.9424159999999998E-3</c:v>
                </c:pt>
                <c:pt idx="64528">
                  <c:v>3.9323517000000004E-3</c:v>
                </c:pt>
                <c:pt idx="64529">
                  <c:v>3.9223111E-3</c:v>
                </c:pt>
                <c:pt idx="64530">
                  <c:v>3.9122947E-3</c:v>
                </c:pt>
                <c:pt idx="64531">
                  <c:v>3.9023024E-3</c:v>
                </c:pt>
                <c:pt idx="64532">
                  <c:v>3.8923338999999999E-3</c:v>
                </c:pt>
                <c:pt idx="64533">
                  <c:v>3.8823895000000001E-3</c:v>
                </c:pt>
                <c:pt idx="64534">
                  <c:v>3.8724687999999998E-3</c:v>
                </c:pt>
                <c:pt idx="64535">
                  <c:v>3.8625718999999998E-3</c:v>
                </c:pt>
                <c:pt idx="64536">
                  <c:v>3.8526987000000001E-3</c:v>
                </c:pt>
                <c:pt idx="64537">
                  <c:v>3.8428492999999998E-3</c:v>
                </c:pt>
                <c:pt idx="64538">
                  <c:v>3.8330235999999998E-3</c:v>
                </c:pt>
                <c:pt idx="64539">
                  <c:v>3.8232214E-3</c:v>
                </c:pt>
                <c:pt idx="64540">
                  <c:v>3.8134428000000001E-3</c:v>
                </c:pt>
                <c:pt idx="64541">
                  <c:v>3.8036875999999998E-3</c:v>
                </c:pt>
                <c:pt idx="64542">
                  <c:v>3.7939559999999998E-3</c:v>
                </c:pt>
                <c:pt idx="64543">
                  <c:v>3.7842476999999999E-3</c:v>
                </c:pt>
                <c:pt idx="64544">
                  <c:v>3.7745626000000002E-3</c:v>
                </c:pt>
                <c:pt idx="64545">
                  <c:v>3.7649008000000001E-3</c:v>
                </c:pt>
                <c:pt idx="64546">
                  <c:v>3.7552623999999998E-3</c:v>
                </c:pt>
                <c:pt idx="64547">
                  <c:v>3.7456471E-3</c:v>
                </c:pt>
                <c:pt idx="64548">
                  <c:v>3.7360549999999998E-3</c:v>
                </c:pt>
                <c:pt idx="64549">
                  <c:v>3.7264860999999998E-3</c:v>
                </c:pt>
                <c:pt idx="64550">
                  <c:v>3.7169402999999998E-3</c:v>
                </c:pt>
                <c:pt idx="64551">
                  <c:v>3.7074172999999998E-3</c:v>
                </c:pt>
                <c:pt idx="64552">
                  <c:v>3.6979172999999999E-3</c:v>
                </c:pt>
                <c:pt idx="64553">
                  <c:v>3.6884401999999999E-3</c:v>
                </c:pt>
                <c:pt idx="64554">
                  <c:v>3.6789858999999999E-3</c:v>
                </c:pt>
                <c:pt idx="64555">
                  <c:v>3.6695543999999999E-3</c:v>
                </c:pt>
                <c:pt idx="64556">
                  <c:v>3.6601456999999999E-3</c:v>
                </c:pt>
                <c:pt idx="64557">
                  <c:v>3.6507596000000002E-3</c:v>
                </c:pt>
                <c:pt idx="64558">
                  <c:v>3.6413963E-3</c:v>
                </c:pt>
                <c:pt idx="64559">
                  <c:v>3.6320556000000001E-3</c:v>
                </c:pt>
                <c:pt idx="64560">
                  <c:v>3.6227372000000001E-3</c:v>
                </c:pt>
                <c:pt idx="64561">
                  <c:v>3.6134415E-3</c:v>
                </c:pt>
                <c:pt idx="64562">
                  <c:v>3.6041681000000001E-3</c:v>
                </c:pt>
                <c:pt idx="64563">
                  <c:v>3.5949172000000001E-3</c:v>
                </c:pt>
                <c:pt idx="64564">
                  <c:v>3.5856887999999999E-3</c:v>
                </c:pt>
                <c:pt idx="64565">
                  <c:v>3.5764823999999999E-3</c:v>
                </c:pt>
                <c:pt idx="64566">
                  <c:v>3.5672984000000001E-3</c:v>
                </c:pt>
                <c:pt idx="64567">
                  <c:v>3.5581365000000001E-3</c:v>
                </c:pt>
                <c:pt idx="64568">
                  <c:v>3.5489967999999998E-3</c:v>
                </c:pt>
                <c:pt idx="64569">
                  <c:v>3.5398791000000001E-3</c:v>
                </c:pt>
                <c:pt idx="64570">
                  <c:v>3.5307836000000002E-3</c:v>
                </c:pt>
                <c:pt idx="64571">
                  <c:v>3.5217102E-3</c:v>
                </c:pt>
                <c:pt idx="64572">
                  <c:v>3.5126585999999999E-3</c:v>
                </c:pt>
                <c:pt idx="64573">
                  <c:v>3.5036289999999999E-3</c:v>
                </c:pt>
                <c:pt idx="64574">
                  <c:v>3.4946212999999999E-3</c:v>
                </c:pt>
                <c:pt idx="64575">
                  <c:v>3.4856354000000001E-3</c:v>
                </c:pt>
                <c:pt idx="64576">
                  <c:v>3.4766711999999998E-3</c:v>
                </c:pt>
                <c:pt idx="64577">
                  <c:v>3.4677288000000001E-3</c:v>
                </c:pt>
                <c:pt idx="64578">
                  <c:v>3.4588081999999999E-3</c:v>
                </c:pt>
                <c:pt idx="64579">
                  <c:v>3.4499092000000002E-3</c:v>
                </c:pt>
                <c:pt idx="64580">
                  <c:v>3.4410316E-3</c:v>
                </c:pt>
                <c:pt idx="64581">
                  <c:v>3.4321756000000002E-3</c:v>
                </c:pt>
                <c:pt idx="64582">
                  <c:v>3.4233410999999999E-3</c:v>
                </c:pt>
                <c:pt idx="64583">
                  <c:v>3.414528E-3</c:v>
                </c:pt>
                <c:pt idx="64584">
                  <c:v>3.4057363E-3</c:v>
                </c:pt>
                <c:pt idx="64585">
                  <c:v>3.396966E-3</c:v>
                </c:pt>
                <c:pt idx="64586">
                  <c:v>3.3882169999999998E-3</c:v>
                </c:pt>
                <c:pt idx="64587">
                  <c:v>3.3794892999999999E-3</c:v>
                </c:pt>
                <c:pt idx="64588">
                  <c:v>3.3707828E-3</c:v>
                </c:pt>
                <c:pt idx="64589">
                  <c:v>3.3620974999999998E-3</c:v>
                </c:pt>
                <c:pt idx="64590">
                  <c:v>3.3534331999999999E-3</c:v>
                </c:pt>
                <c:pt idx="64591">
                  <c:v>3.3447900999999999E-3</c:v>
                </c:pt>
                <c:pt idx="64592">
                  <c:v>3.3361679E-3</c:v>
                </c:pt>
                <c:pt idx="64593">
                  <c:v>3.3275666999999999E-3</c:v>
                </c:pt>
                <c:pt idx="64594">
                  <c:v>3.3189864E-3</c:v>
                </c:pt>
                <c:pt idx="64595">
                  <c:v>3.3104267999999998E-3</c:v>
                </c:pt>
                <c:pt idx="64596">
                  <c:v>3.3018881999999999E-3</c:v>
                </c:pt>
                <c:pt idx="64597">
                  <c:v>3.2933704E-3</c:v>
                </c:pt>
                <c:pt idx="64598">
                  <c:v>3.2848731999999999E-3</c:v>
                </c:pt>
                <c:pt idx="64599">
                  <c:v>3.2763967999999998E-3</c:v>
                </c:pt>
                <c:pt idx="64600">
                  <c:v>3.2679410999999999E-3</c:v>
                </c:pt>
                <c:pt idx="64601">
                  <c:v>3.2595058000000001E-3</c:v>
                </c:pt>
                <c:pt idx="64602">
                  <c:v>3.2510912999999999E-3</c:v>
                </c:pt>
                <c:pt idx="64603">
                  <c:v>3.2426973000000002E-3</c:v>
                </c:pt>
                <c:pt idx="64604">
                  <c:v>3.2343238000000002E-3</c:v>
                </c:pt>
                <c:pt idx="64605">
                  <c:v>3.2259708000000002E-3</c:v>
                </c:pt>
                <c:pt idx="64606">
                  <c:v>3.2176380000000001E-3</c:v>
                </c:pt>
                <c:pt idx="64607">
                  <c:v>3.2093255E-3</c:v>
                </c:pt>
                <c:pt idx="64608">
                  <c:v>3.2010331999999999E-3</c:v>
                </c:pt>
                <c:pt idx="64609">
                  <c:v>3.1927612000000002E-3</c:v>
                </c:pt>
                <c:pt idx="64610">
                  <c:v>3.1845095E-3</c:v>
                </c:pt>
                <c:pt idx="64611">
                  <c:v>3.1762777000000002E-3</c:v>
                </c:pt>
                <c:pt idx="64612">
                  <c:v>3.1680662999999999E-3</c:v>
                </c:pt>
                <c:pt idx="64613">
                  <c:v>3.1598747999999999E-3</c:v>
                </c:pt>
                <c:pt idx="64614">
                  <c:v>3.1517034000000002E-3</c:v>
                </c:pt>
                <c:pt idx="64615">
                  <c:v>3.143552E-3</c:v>
                </c:pt>
                <c:pt idx="64616">
                  <c:v>3.1354204E-3</c:v>
                </c:pt>
                <c:pt idx="64617">
                  <c:v>3.1273087999999999E-3</c:v>
                </c:pt>
                <c:pt idx="64618">
                  <c:v>3.1192170000000001E-3</c:v>
                </c:pt>
                <c:pt idx="64619">
                  <c:v>3.1111450000000001E-3</c:v>
                </c:pt>
                <c:pt idx="64620">
                  <c:v>3.1030927999999998E-3</c:v>
                </c:pt>
                <c:pt idx="64621">
                  <c:v>3.0950603999999999E-3</c:v>
                </c:pt>
                <c:pt idx="64622">
                  <c:v>3.0870475000000001E-3</c:v>
                </c:pt>
                <c:pt idx="64623">
                  <c:v>3.0790542E-3</c:v>
                </c:pt>
                <c:pt idx="64624">
                  <c:v>3.0710804E-3</c:v>
                </c:pt>
                <c:pt idx="64625">
                  <c:v>3.0631261999999999E-3</c:v>
                </c:pt>
                <c:pt idx="64626">
                  <c:v>3.0551915999999998E-3</c:v>
                </c:pt>
                <c:pt idx="64627">
                  <c:v>3.0472762999999999E-3</c:v>
                </c:pt>
                <c:pt idx="64628">
                  <c:v>3.0393805000000001E-3</c:v>
                </c:pt>
                <c:pt idx="64629">
                  <c:v>3.0315041E-3</c:v>
                </c:pt>
                <c:pt idx="64630">
                  <c:v>3.023647E-3</c:v>
                </c:pt>
                <c:pt idx="64631">
                  <c:v>3.0158089999999999E-3</c:v>
                </c:pt>
                <c:pt idx="64632">
                  <c:v>3.0079903E-3</c:v>
                </c:pt>
                <c:pt idx="64633">
                  <c:v>3.0001907E-3</c:v>
                </c:pt>
                <c:pt idx="64634">
                  <c:v>2.9924104000000002E-3</c:v>
                </c:pt>
                <c:pt idx="64635">
                  <c:v>2.9846492999999999E-3</c:v>
                </c:pt>
                <c:pt idx="64636">
                  <c:v>2.976907E-3</c:v>
                </c:pt>
                <c:pt idx="64637">
                  <c:v>2.9691837E-3</c:v>
                </c:pt>
                <c:pt idx="64638">
                  <c:v>2.9614796000000001E-3</c:v>
                </c:pt>
                <c:pt idx="64639">
                  <c:v>2.9537943000000001E-3</c:v>
                </c:pt>
                <c:pt idx="64640">
                  <c:v>2.9461279000000001E-3</c:v>
                </c:pt>
                <c:pt idx="64641">
                  <c:v>2.9384802999999999E-3</c:v>
                </c:pt>
                <c:pt idx="64642">
                  <c:v>2.9308517000000002E-3</c:v>
                </c:pt>
                <c:pt idx="64643">
                  <c:v>2.9232415999999998E-3</c:v>
                </c:pt>
                <c:pt idx="64644">
                  <c:v>2.9156503999999998E-3</c:v>
                </c:pt>
                <c:pt idx="64645">
                  <c:v>2.9080778000000001E-3</c:v>
                </c:pt>
                <c:pt idx="64646">
                  <c:v>2.9005238000000002E-3</c:v>
                </c:pt>
                <c:pt idx="64647">
                  <c:v>2.8929885000000002E-3</c:v>
                </c:pt>
                <c:pt idx="64648">
                  <c:v>2.8854718E-3</c:v>
                </c:pt>
                <c:pt idx="64649">
                  <c:v>2.8779735E-3</c:v>
                </c:pt>
                <c:pt idx="64650">
                  <c:v>2.8704936000000002E-3</c:v>
                </c:pt>
                <c:pt idx="64651">
                  <c:v>2.8630320000000002E-3</c:v>
                </c:pt>
                <c:pt idx="64652">
                  <c:v>2.8555888999999999E-3</c:v>
                </c:pt>
                <c:pt idx="64653">
                  <c:v>2.8481641999999999E-3</c:v>
                </c:pt>
                <c:pt idx="64654">
                  <c:v>2.8407578E-3</c:v>
                </c:pt>
                <c:pt idx="64655">
                  <c:v>2.8333696999999999E-3</c:v>
                </c:pt>
                <c:pt idx="64656">
                  <c:v>2.8259995999999998E-3</c:v>
                </c:pt>
                <c:pt idx="64657">
                  <c:v>2.8186477999999999E-3</c:v>
                </c:pt>
                <c:pt idx="64658">
                  <c:v>2.8113141000000001E-3</c:v>
                </c:pt>
                <c:pt idx="64659">
                  <c:v>2.8039985E-3</c:v>
                </c:pt>
                <c:pt idx="64660">
                  <c:v>2.7967008999999999E-3</c:v>
                </c:pt>
                <c:pt idx="64661">
                  <c:v>2.7894211999999999E-3</c:v>
                </c:pt>
                <c:pt idx="64662">
                  <c:v>2.7821597E-3</c:v>
                </c:pt>
                <c:pt idx="64663">
                  <c:v>2.7749161000000001E-3</c:v>
                </c:pt>
                <c:pt idx="64664">
                  <c:v>2.7676901999999998E-3</c:v>
                </c:pt>
                <c:pt idx="64665">
                  <c:v>2.7604823E-3</c:v>
                </c:pt>
                <c:pt idx="64666">
                  <c:v>2.7532920000000001E-3</c:v>
                </c:pt>
                <c:pt idx="64667">
                  <c:v>2.7461196000000002E-3</c:v>
                </c:pt>
                <c:pt idx="64668">
                  <c:v>2.7389649999999999E-3</c:v>
                </c:pt>
                <c:pt idx="64669">
                  <c:v>2.7318279999999999E-3</c:v>
                </c:pt>
                <c:pt idx="64670">
                  <c:v>2.7247088E-3</c:v>
                </c:pt>
                <c:pt idx="64671">
                  <c:v>2.7176069999999999E-3</c:v>
                </c:pt>
                <c:pt idx="64672">
                  <c:v>2.7105228999999998E-3</c:v>
                </c:pt>
                <c:pt idx="64673">
                  <c:v>2.7034562E-3</c:v>
                </c:pt>
                <c:pt idx="64674">
                  <c:v>2.6964070000000001E-3</c:v>
                </c:pt>
                <c:pt idx="64675">
                  <c:v>2.6893753E-3</c:v>
                </c:pt>
                <c:pt idx="64676">
                  <c:v>2.6823610999999999E-3</c:v>
                </c:pt>
                <c:pt idx="64677">
                  <c:v>2.675364E-3</c:v>
                </c:pt>
                <c:pt idx="64678">
                  <c:v>2.6683844999999999E-3</c:v>
                </c:pt>
                <c:pt idx="64679">
                  <c:v>2.6614221000000001E-3</c:v>
                </c:pt>
                <c:pt idx="64680">
                  <c:v>2.6544770000000001E-3</c:v>
                </c:pt>
                <c:pt idx="64681">
                  <c:v>2.6475490999999999E-3</c:v>
                </c:pt>
                <c:pt idx="64682">
                  <c:v>2.6406385E-3</c:v>
                </c:pt>
                <c:pt idx="64683">
                  <c:v>2.6337448999999998E-3</c:v>
                </c:pt>
                <c:pt idx="64684">
                  <c:v>2.6268683999999998E-3</c:v>
                </c:pt>
                <c:pt idx="64685">
                  <c:v>2.620009E-3</c:v>
                </c:pt>
                <c:pt idx="64686">
                  <c:v>2.6131665999999999E-3</c:v>
                </c:pt>
                <c:pt idx="64687">
                  <c:v>2.6063410999999999E-3</c:v>
                </c:pt>
                <c:pt idx="64688">
                  <c:v>2.5995327000000001E-3</c:v>
                </c:pt>
                <c:pt idx="64689">
                  <c:v>2.592741E-3</c:v>
                </c:pt>
                <c:pt idx="64690">
                  <c:v>2.5859660999999999E-3</c:v>
                </c:pt>
                <c:pt idx="64691">
                  <c:v>2.5792082E-3</c:v>
                </c:pt>
                <c:pt idx="64692">
                  <c:v>2.5724671000000002E-3</c:v>
                </c:pt>
                <c:pt idx="64693">
                  <c:v>2.5657427E-3</c:v>
                </c:pt>
                <c:pt idx="64694">
                  <c:v>2.5590348999999998E-3</c:v>
                </c:pt>
                <c:pt idx="64695">
                  <c:v>2.5523438000000002E-3</c:v>
                </c:pt>
                <c:pt idx="64696">
                  <c:v>2.5456692E-3</c:v>
                </c:pt>
                <c:pt idx="64697">
                  <c:v>2.5390114E-3</c:v>
                </c:pt>
                <c:pt idx="64698">
                  <c:v>2.5323702E-3</c:v>
                </c:pt>
                <c:pt idx="64699">
                  <c:v>2.5257453999999999E-3</c:v>
                </c:pt>
                <c:pt idx="64700">
                  <c:v>2.5191369999999999E-3</c:v>
                </c:pt>
                <c:pt idx="64701">
                  <c:v>2.5125451000000002E-3</c:v>
                </c:pt>
                <c:pt idx="64702">
                  <c:v>2.5059695E-3</c:v>
                </c:pt>
                <c:pt idx="64703">
                  <c:v>2.4994102000000002E-3</c:v>
                </c:pt>
                <c:pt idx="64704">
                  <c:v>2.4928673999999999E-3</c:v>
                </c:pt>
                <c:pt idx="64705">
                  <c:v>2.4863406999999999E-3</c:v>
                </c:pt>
                <c:pt idx="64706">
                  <c:v>2.4798302999999998E-3</c:v>
                </c:pt>
                <c:pt idx="64707">
                  <c:v>2.4733362000000001E-3</c:v>
                </c:pt>
                <c:pt idx="64708">
                  <c:v>2.4668581000000002E-3</c:v>
                </c:pt>
                <c:pt idx="64709">
                  <c:v>2.4603963999999998E-3</c:v>
                </c:pt>
                <c:pt idx="64710">
                  <c:v>2.4539507000000001E-3</c:v>
                </c:pt>
                <c:pt idx="64711">
                  <c:v>2.4475210999999998E-3</c:v>
                </c:pt>
                <c:pt idx="64712">
                  <c:v>2.4411073000000002E-3</c:v>
                </c:pt>
                <c:pt idx="64713">
                  <c:v>2.4347095999999999E-3</c:v>
                </c:pt>
                <c:pt idx="64714">
                  <c:v>2.4283279E-3</c:v>
                </c:pt>
                <c:pt idx="64715">
                  <c:v>2.4219621000000002E-3</c:v>
                </c:pt>
                <c:pt idx="64716">
                  <c:v>2.4156121000000002E-3</c:v>
                </c:pt>
                <c:pt idx="64717">
                  <c:v>2.4092778999999999E-3</c:v>
                </c:pt>
                <c:pt idx="64718">
                  <c:v>2.4029595999999999E-3</c:v>
                </c:pt>
                <c:pt idx="64719">
                  <c:v>2.3966571E-3</c:v>
                </c:pt>
                <c:pt idx="64720">
                  <c:v>2.3903701999999998E-3</c:v>
                </c:pt>
                <c:pt idx="64721">
                  <c:v>2.3840991999999998E-3</c:v>
                </c:pt>
                <c:pt idx="64722">
                  <c:v>2.3778436999999999E-3</c:v>
                </c:pt>
                <c:pt idx="64723">
                  <c:v>2.3716039000000002E-3</c:v>
                </c:pt>
                <c:pt idx="64724">
                  <c:v>2.3653796000000001E-3</c:v>
                </c:pt>
                <c:pt idx="64725">
                  <c:v>2.3591709000000002E-3</c:v>
                </c:pt>
                <c:pt idx="64726">
                  <c:v>2.3529778999999999E-3</c:v>
                </c:pt>
                <c:pt idx="64727">
                  <c:v>2.3468002000000001E-3</c:v>
                </c:pt>
                <c:pt idx="64728">
                  <c:v>2.3406377999999999E-3</c:v>
                </c:pt>
                <c:pt idx="64729">
                  <c:v>2.3344909000000001E-3</c:v>
                </c:pt>
                <c:pt idx="64730">
                  <c:v>2.3283595000000001E-3</c:v>
                </c:pt>
                <c:pt idx="64731">
                  <c:v>2.3222433E-3</c:v>
                </c:pt>
                <c:pt idx="64732">
                  <c:v>2.3161423999999999E-3</c:v>
                </c:pt>
                <c:pt idx="64733">
                  <c:v>2.3100568999999999E-3</c:v>
                </c:pt>
                <c:pt idx="64734">
                  <c:v>2.3039865999999998E-3</c:v>
                </c:pt>
                <c:pt idx="64735">
                  <c:v>2.2979314000000002E-3</c:v>
                </c:pt>
                <c:pt idx="64736">
                  <c:v>2.2918913E-3</c:v>
                </c:pt>
                <c:pt idx="64737">
                  <c:v>2.2858663000000002E-3</c:v>
                </c:pt>
                <c:pt idx="64738">
                  <c:v>2.2798565E-3</c:v>
                </c:pt>
                <c:pt idx="64739">
                  <c:v>2.2738618000000001E-3</c:v>
                </c:pt>
                <c:pt idx="64740">
                  <c:v>2.2678820000000001E-3</c:v>
                </c:pt>
                <c:pt idx="64741">
                  <c:v>2.2619173000000001E-3</c:v>
                </c:pt>
                <c:pt idx="64742">
                  <c:v>2.2559676E-3</c:v>
                </c:pt>
                <c:pt idx="64743">
                  <c:v>2.2500327000000001E-3</c:v>
                </c:pt>
                <c:pt idx="64744">
                  <c:v>2.2441128000000002E-3</c:v>
                </c:pt>
                <c:pt idx="64745">
                  <c:v>2.2382077000000001E-3</c:v>
                </c:pt>
                <c:pt idx="64746">
                  <c:v>2.2323172999999998E-3</c:v>
                </c:pt>
                <c:pt idx="64747">
                  <c:v>2.2264418999999999E-3</c:v>
                </c:pt>
                <c:pt idx="64748">
                  <c:v>2.2205811000000002E-3</c:v>
                </c:pt>
                <c:pt idx="64749">
                  <c:v>2.2147349000000002E-3</c:v>
                </c:pt>
                <c:pt idx="64750">
                  <c:v>2.2089034E-3</c:v>
                </c:pt>
                <c:pt idx="64751">
                  <c:v>2.2030866000000001E-3</c:v>
                </c:pt>
                <c:pt idx="64752">
                  <c:v>2.1972845E-3</c:v>
                </c:pt>
                <c:pt idx="64753">
                  <c:v>2.1914968000000001E-3</c:v>
                </c:pt>
                <c:pt idx="64754">
                  <c:v>2.1857236999999999E-3</c:v>
                </c:pt>
                <c:pt idx="64755">
                  <c:v>2.1799650999999999E-3</c:v>
                </c:pt>
                <c:pt idx="64756">
                  <c:v>2.1742210000000001E-3</c:v>
                </c:pt>
                <c:pt idx="64757">
                  <c:v>2.1684911999999999E-3</c:v>
                </c:pt>
                <c:pt idx="64758">
                  <c:v>2.1627759999999999E-3</c:v>
                </c:pt>
                <c:pt idx="64759">
                  <c:v>2.1570751000000001E-3</c:v>
                </c:pt>
                <c:pt idx="64760">
                  <c:v>2.1513883999999999E-3</c:v>
                </c:pt>
                <c:pt idx="64761">
                  <c:v>2.1457161999999998E-3</c:v>
                </c:pt>
                <c:pt idx="64762">
                  <c:v>2.1400581999999999E-3</c:v>
                </c:pt>
                <c:pt idx="64763">
                  <c:v>2.1344144E-3</c:v>
                </c:pt>
                <c:pt idx="64764">
                  <c:v>2.1287848000000002E-3</c:v>
                </c:pt>
                <c:pt idx="64765">
                  <c:v>2.1231694E-3</c:v>
                </c:pt>
                <c:pt idx="64766">
                  <c:v>2.1175679000000002E-3</c:v>
                </c:pt>
                <c:pt idx="64767">
                  <c:v>2.1119807000000001E-3</c:v>
                </c:pt>
                <c:pt idx="64768">
                  <c:v>2.1064073999999999E-3</c:v>
                </c:pt>
                <c:pt idx="64769">
                  <c:v>2.1008483999999999E-3</c:v>
                </c:pt>
                <c:pt idx="64770">
                  <c:v>2.0953032999999999E-3</c:v>
                </c:pt>
                <c:pt idx="64771">
                  <c:v>2.0897721000000002E-3</c:v>
                </c:pt>
                <c:pt idx="64772">
                  <c:v>2.0842550000000001E-3</c:v>
                </c:pt>
                <c:pt idx="64773">
                  <c:v>2.0787516E-3</c:v>
                </c:pt>
                <c:pt idx="64774">
                  <c:v>2.0732620999999998E-3</c:v>
                </c:pt>
                <c:pt idx="64775">
                  <c:v>2.0677864E-3</c:v>
                </c:pt>
                <c:pt idx="64776">
                  <c:v>2.0623247000000002E-3</c:v>
                </c:pt>
                <c:pt idx="64777">
                  <c:v>2.0568766999999998E-3</c:v>
                </c:pt>
                <c:pt idx="64778">
                  <c:v>2.0514423999999998E-3</c:v>
                </c:pt>
                <c:pt idx="64779">
                  <c:v>2.0460219000000002E-3</c:v>
                </c:pt>
                <c:pt idx="64780">
                  <c:v>2.0406147999999999E-3</c:v>
                </c:pt>
                <c:pt idx="64781">
                  <c:v>2.0352216E-3</c:v>
                </c:pt>
                <c:pt idx="64782">
                  <c:v>2.0298417999999999E-3</c:v>
                </c:pt>
                <c:pt idx="64783">
                  <c:v>2.0244757000000002E-3</c:v>
                </c:pt>
                <c:pt idx="64784">
                  <c:v>2.0191231999999999E-3</c:v>
                </c:pt>
                <c:pt idx="64785">
                  <c:v>2.0137840999999998E-3</c:v>
                </c:pt>
                <c:pt idx="64786">
                  <c:v>2.0084586000000001E-3</c:v>
                </c:pt>
                <c:pt idx="64787">
                  <c:v>2.0031466000000001E-3</c:v>
                </c:pt>
                <c:pt idx="64788">
                  <c:v>1.9978477999999999E-3</c:v>
                </c:pt>
                <c:pt idx="64789">
                  <c:v>1.9925626E-3</c:v>
                </c:pt>
                <c:pt idx="64790">
                  <c:v>1.9872905999999998E-3</c:v>
                </c:pt>
                <c:pt idx="64791">
                  <c:v>1.9820318999999999E-3</c:v>
                </c:pt>
                <c:pt idx="64792">
                  <c:v>1.9767866000000001E-3</c:v>
                </c:pt>
                <c:pt idx="64793">
                  <c:v>1.9715545000000001E-3</c:v>
                </c:pt>
                <c:pt idx="64794">
                  <c:v>1.9663355999999998E-3</c:v>
                </c:pt>
                <c:pt idx="64795">
                  <c:v>1.9611300000000002E-3</c:v>
                </c:pt>
                <c:pt idx="64796">
                  <c:v>1.9559375999999998E-3</c:v>
                </c:pt>
                <c:pt idx="64797">
                  <c:v>1.9507583E-3</c:v>
                </c:pt>
                <c:pt idx="64798">
                  <c:v>1.9455920999999999E-3</c:v>
                </c:pt>
                <c:pt idx="64799">
                  <c:v>1.940439E-3</c:v>
                </c:pt>
                <c:pt idx="64800">
                  <c:v>1.9352989000000001E-3</c:v>
                </c:pt>
                <c:pt idx="64801">
                  <c:v>1.9306124000000001E-3</c:v>
                </c:pt>
                <c:pt idx="64802">
                  <c:v>1.9259268E-3</c:v>
                </c:pt>
                <c:pt idx="64803">
                  <c:v>1.9212439999999999E-3</c:v>
                </c:pt>
                <c:pt idx="64804">
                  <c:v>1.9165651999999999E-3</c:v>
                </c:pt>
                <c:pt idx="64805">
                  <c:v>1.9118916E-3</c:v>
                </c:pt>
                <c:pt idx="64806">
                  <c:v>1.9072238E-3</c:v>
                </c:pt>
                <c:pt idx="64807">
                  <c:v>1.9025623999999999E-3</c:v>
                </c:pt>
                <c:pt idx="64808">
                  <c:v>1.8979079E-3</c:v>
                </c:pt>
                <c:pt idx="64809">
                  <c:v>1.8932605000000001E-3</c:v>
                </c:pt>
                <c:pt idx="64810">
                  <c:v>1.8886205999999999E-3</c:v>
                </c:pt>
                <c:pt idx="64811">
                  <c:v>1.8839881999999999E-3</c:v>
                </c:pt>
                <c:pt idx="64812">
                  <c:v>1.8793636E-3</c:v>
                </c:pt>
                <c:pt idx="64813">
                  <c:v>1.8747468999999999E-3</c:v>
                </c:pt>
                <c:pt idx="64814">
                  <c:v>1.8701383E-3</c:v>
                </c:pt>
                <c:pt idx="64815">
                  <c:v>1.8655379999999999E-3</c:v>
                </c:pt>
                <c:pt idx="64816">
                  <c:v>1.8609458E-3</c:v>
                </c:pt>
                <c:pt idx="64817">
                  <c:v>1.8563621000000001E-3</c:v>
                </c:pt>
                <c:pt idx="64818">
                  <c:v>1.8517869000000001E-3</c:v>
                </c:pt>
                <c:pt idx="64819">
                  <c:v>1.8472200999999999E-3</c:v>
                </c:pt>
                <c:pt idx="64820">
                  <c:v>1.8426619999999999E-3</c:v>
                </c:pt>
                <c:pt idx="64821">
                  <c:v>1.8381126E-3</c:v>
                </c:pt>
                <c:pt idx="64822">
                  <c:v>1.8335719000000001E-3</c:v>
                </c:pt>
                <c:pt idx="64823">
                  <c:v>1.8290400000000001E-3</c:v>
                </c:pt>
                <c:pt idx="64824">
                  <c:v>1.8245169000000001E-3</c:v>
                </c:pt>
                <c:pt idx="64825">
                  <c:v>1.8200027000000001E-3</c:v>
                </c:pt>
                <c:pt idx="64826">
                  <c:v>1.8154973E-3</c:v>
                </c:pt>
                <c:pt idx="64827">
                  <c:v>1.8110009E-3</c:v>
                </c:pt>
                <c:pt idx="64828">
                  <c:v>1.8065134E-3</c:v>
                </c:pt>
                <c:pt idx="64829">
                  <c:v>1.8020349E-3</c:v>
                </c:pt>
                <c:pt idx="64830">
                  <c:v>1.7975654E-3</c:v>
                </c:pt>
                <c:pt idx="64831">
                  <c:v>1.7931049000000001E-3</c:v>
                </c:pt>
                <c:pt idx="64832">
                  <c:v>1.7886535E-3</c:v>
                </c:pt>
                <c:pt idx="64833">
                  <c:v>1.7842113000000001E-3</c:v>
                </c:pt>
                <c:pt idx="64834">
                  <c:v>1.7797780000000001E-3</c:v>
                </c:pt>
                <c:pt idx="64835">
                  <c:v>1.7753539E-3</c:v>
                </c:pt>
                <c:pt idx="64836">
                  <c:v>1.770939E-3</c:v>
                </c:pt>
                <c:pt idx="64837">
                  <c:v>1.7665331000000001E-3</c:v>
                </c:pt>
                <c:pt idx="64838">
                  <c:v>1.7621365E-3</c:v>
                </c:pt>
                <c:pt idx="64839">
                  <c:v>1.7577489E-3</c:v>
                </c:pt>
                <c:pt idx="64840">
                  <c:v>1.7533704999999999E-3</c:v>
                </c:pt>
                <c:pt idx="64841">
                  <c:v>1.7490012999999999E-3</c:v>
                </c:pt>
                <c:pt idx="64842">
                  <c:v>1.7446413E-3</c:v>
                </c:pt>
                <c:pt idx="64843">
                  <c:v>1.7402906E-3</c:v>
                </c:pt>
                <c:pt idx="64844">
                  <c:v>1.7359490000000001E-3</c:v>
                </c:pt>
                <c:pt idx="64845">
                  <c:v>1.7316166E-3</c:v>
                </c:pt>
                <c:pt idx="64846">
                  <c:v>1.7272934000000001E-3</c:v>
                </c:pt>
                <c:pt idx="64847">
                  <c:v>1.7229794000000001E-3</c:v>
                </c:pt>
                <c:pt idx="64848">
                  <c:v>1.7186746000000001E-3</c:v>
                </c:pt>
                <c:pt idx="64849">
                  <c:v>1.7143789E-3</c:v>
                </c:pt>
                <c:pt idx="64850">
                  <c:v>1.7100925E-3</c:v>
                </c:pt>
                <c:pt idx="64851">
                  <c:v>1.7058153E-3</c:v>
                </c:pt>
                <c:pt idx="64852">
                  <c:v>1.7015473E-3</c:v>
                </c:pt>
                <c:pt idx="64853">
                  <c:v>1.6972885000000001E-3</c:v>
                </c:pt>
                <c:pt idx="64854">
                  <c:v>1.6930389000000001E-3</c:v>
                </c:pt>
                <c:pt idx="64855">
                  <c:v>1.6887984E-3</c:v>
                </c:pt>
                <c:pt idx="64856">
                  <c:v>1.6845671999999999E-3</c:v>
                </c:pt>
                <c:pt idx="64857">
                  <c:v>1.6803452E-3</c:v>
                </c:pt>
                <c:pt idx="64858">
                  <c:v>1.6761323E-3</c:v>
                </c:pt>
                <c:pt idx="64859">
                  <c:v>1.6719286E-3</c:v>
                </c:pt>
                <c:pt idx="64860">
                  <c:v>1.6677339999999999E-3</c:v>
                </c:pt>
                <c:pt idx="64861">
                  <c:v>1.6635485999999999E-3</c:v>
                </c:pt>
                <c:pt idx="64862">
                  <c:v>1.6593725000000001E-3</c:v>
                </c:pt>
                <c:pt idx="64863">
                  <c:v>1.6552054E-3</c:v>
                </c:pt>
                <c:pt idx="64864">
                  <c:v>1.6510475000000001E-3</c:v>
                </c:pt>
                <c:pt idx="64865">
                  <c:v>1.6468987E-3</c:v>
                </c:pt>
                <c:pt idx="64866">
                  <c:v>1.6427591E-3</c:v>
                </c:pt>
                <c:pt idx="64867">
                  <c:v>1.6386285E-3</c:v>
                </c:pt>
                <c:pt idx="64868">
                  <c:v>1.6345072E-3</c:v>
                </c:pt>
                <c:pt idx="64869">
                  <c:v>1.630395E-3</c:v>
                </c:pt>
                <c:pt idx="64870">
                  <c:v>1.6262918E-3</c:v>
                </c:pt>
                <c:pt idx="64871">
                  <c:v>1.6221976999999999E-3</c:v>
                </c:pt>
                <c:pt idx="64872">
                  <c:v>1.6181126999999999E-3</c:v>
                </c:pt>
                <c:pt idx="64873">
                  <c:v>1.6140366999999999E-3</c:v>
                </c:pt>
                <c:pt idx="64874">
                  <c:v>1.6099699E-3</c:v>
                </c:pt>
                <c:pt idx="64875">
                  <c:v>1.6059121E-3</c:v>
                </c:pt>
                <c:pt idx="64876">
                  <c:v>1.6018633999999999E-3</c:v>
                </c:pt>
                <c:pt idx="64877">
                  <c:v>1.5978237E-3</c:v>
                </c:pt>
                <c:pt idx="64878">
                  <c:v>1.593793E-3</c:v>
                </c:pt>
                <c:pt idx="64879">
                  <c:v>1.5897713999999999E-3</c:v>
                </c:pt>
                <c:pt idx="64880">
                  <c:v>1.5857588000000001E-3</c:v>
                </c:pt>
                <c:pt idx="64881">
                  <c:v>1.5817551E-3</c:v>
                </c:pt>
                <c:pt idx="64882">
                  <c:v>1.5777604E-3</c:v>
                </c:pt>
                <c:pt idx="64883">
                  <c:v>1.5737747E-3</c:v>
                </c:pt>
                <c:pt idx="64884">
                  <c:v>1.5697980000000001E-3</c:v>
                </c:pt>
                <c:pt idx="64885">
                  <c:v>1.5658301999999999E-3</c:v>
                </c:pt>
                <c:pt idx="64886">
                  <c:v>1.5618714E-3</c:v>
                </c:pt>
                <c:pt idx="64887">
                  <c:v>1.5579215E-3</c:v>
                </c:pt>
                <c:pt idx="64888">
                  <c:v>1.5539805999999999E-3</c:v>
                </c:pt>
                <c:pt idx="64889">
                  <c:v>1.5500486E-3</c:v>
                </c:pt>
                <c:pt idx="64890">
                  <c:v>1.5461253999999999E-3</c:v>
                </c:pt>
                <c:pt idx="64891">
                  <c:v>1.5422112E-3</c:v>
                </c:pt>
                <c:pt idx="64892">
                  <c:v>1.5383058000000001E-3</c:v>
                </c:pt>
                <c:pt idx="64893">
                  <c:v>1.5344092000000001E-3</c:v>
                </c:pt>
                <c:pt idx="64894">
                  <c:v>1.5305214999999999E-3</c:v>
                </c:pt>
                <c:pt idx="64895">
                  <c:v>1.5266427E-3</c:v>
                </c:pt>
                <c:pt idx="64896">
                  <c:v>1.5227726999999999E-3</c:v>
                </c:pt>
                <c:pt idx="64897">
                  <c:v>1.5189115999999999E-3</c:v>
                </c:pt>
                <c:pt idx="64898">
                  <c:v>1.5150591000000001E-3</c:v>
                </c:pt>
                <c:pt idx="64899">
                  <c:v>1.5112156E-3</c:v>
                </c:pt>
                <c:pt idx="64900">
                  <c:v>1.5073807E-3</c:v>
                </c:pt>
                <c:pt idx="64901">
                  <c:v>1.5035548000000001E-3</c:v>
                </c:pt>
                <c:pt idx="64902">
                  <c:v>1.4997375000000001E-3</c:v>
                </c:pt>
                <c:pt idx="64903">
                  <c:v>1.495929E-3</c:v>
                </c:pt>
                <c:pt idx="64904">
                  <c:v>1.4921292000000001E-3</c:v>
                </c:pt>
                <c:pt idx="64905">
                  <c:v>1.4883381000000001E-3</c:v>
                </c:pt>
                <c:pt idx="64906">
                  <c:v>1.4845558000000001E-3</c:v>
                </c:pt>
                <c:pt idx="64907">
                  <c:v>1.4807821E-3</c:v>
                </c:pt>
                <c:pt idx="64908">
                  <c:v>1.4770171E-3</c:v>
                </c:pt>
                <c:pt idx="64909">
                  <c:v>1.4732606999999999E-3</c:v>
                </c:pt>
                <c:pt idx="64910">
                  <c:v>1.4695128999999999E-3</c:v>
                </c:pt>
                <c:pt idx="64911">
                  <c:v>1.4657737999999999E-3</c:v>
                </c:pt>
                <c:pt idx="64912">
                  <c:v>1.4620433E-3</c:v>
                </c:pt>
                <c:pt idx="64913">
                  <c:v>1.4583212999999999E-3</c:v>
                </c:pt>
                <c:pt idx="64914">
                  <c:v>1.454608E-3</c:v>
                </c:pt>
                <c:pt idx="64915">
                  <c:v>1.4509034000000001E-3</c:v>
                </c:pt>
                <c:pt idx="64916">
                  <c:v>1.4472071999999999E-3</c:v>
                </c:pt>
                <c:pt idx="64917">
                  <c:v>1.4435196000000001E-3</c:v>
                </c:pt>
                <c:pt idx="64918">
                  <c:v>1.4398404999999999E-3</c:v>
                </c:pt>
                <c:pt idx="64919">
                  <c:v>1.4361701000000001E-3</c:v>
                </c:pt>
                <c:pt idx="64920">
                  <c:v>1.4325080999999999E-3</c:v>
                </c:pt>
                <c:pt idx="64921">
                  <c:v>1.4288547E-3</c:v>
                </c:pt>
                <c:pt idx="64922">
                  <c:v>1.4252096E-3</c:v>
                </c:pt>
                <c:pt idx="64923">
                  <c:v>1.421573E-3</c:v>
                </c:pt>
                <c:pt idx="64924">
                  <c:v>1.4179449000000001E-3</c:v>
                </c:pt>
                <c:pt idx="64925">
                  <c:v>1.4143252E-3</c:v>
                </c:pt>
                <c:pt idx="64926">
                  <c:v>1.410714E-3</c:v>
                </c:pt>
                <c:pt idx="64927">
                  <c:v>1.4071112E-3</c:v>
                </c:pt>
                <c:pt idx="64928">
                  <c:v>1.4035167000000001E-3</c:v>
                </c:pt>
                <c:pt idx="64929">
                  <c:v>1.3999307E-3</c:v>
                </c:pt>
                <c:pt idx="64930">
                  <c:v>1.3963529999999999E-3</c:v>
                </c:pt>
                <c:pt idx="64931">
                  <c:v>1.3927837000000001E-3</c:v>
                </c:pt>
                <c:pt idx="64932">
                  <c:v>1.3892227000000001E-3</c:v>
                </c:pt>
                <c:pt idx="64933">
                  <c:v>1.3856700000000001E-3</c:v>
                </c:pt>
                <c:pt idx="64934">
                  <c:v>1.3821256999999999E-3</c:v>
                </c:pt>
                <c:pt idx="64935">
                  <c:v>1.3785894999999999E-3</c:v>
                </c:pt>
                <c:pt idx="64936">
                  <c:v>1.3750618E-3</c:v>
                </c:pt>
                <c:pt idx="64937">
                  <c:v>1.3715423E-3</c:v>
                </c:pt>
                <c:pt idx="64938">
                  <c:v>1.368031E-3</c:v>
                </c:pt>
                <c:pt idx="64939">
                  <c:v>1.3645280000000001E-3</c:v>
                </c:pt>
                <c:pt idx="64940">
                  <c:v>1.3610332000000001E-3</c:v>
                </c:pt>
                <c:pt idx="64941">
                  <c:v>1.3575465E-3</c:v>
                </c:pt>
                <c:pt idx="64942">
                  <c:v>1.3540682E-3</c:v>
                </c:pt>
                <c:pt idx="64943">
                  <c:v>1.3505978999999999E-3</c:v>
                </c:pt>
                <c:pt idx="64944">
                  <c:v>1.3471359E-3</c:v>
                </c:pt>
                <c:pt idx="64945">
                  <c:v>1.3436819000000001E-3</c:v>
                </c:pt>
                <c:pt idx="64946">
                  <c:v>1.3402361999999999E-3</c:v>
                </c:pt>
                <c:pt idx="64947">
                  <c:v>1.3367985000000001E-3</c:v>
                </c:pt>
                <c:pt idx="64948">
                  <c:v>1.3333691000000001E-3</c:v>
                </c:pt>
                <c:pt idx="64949">
                  <c:v>1.3299475999999999E-3</c:v>
                </c:pt>
                <c:pt idx="64950">
                  <c:v>1.3265341999999999E-3</c:v>
                </c:pt>
                <c:pt idx="64951">
                  <c:v>1.3231288999999999E-3</c:v>
                </c:pt>
                <c:pt idx="64952">
                  <c:v>1.3197317E-3</c:v>
                </c:pt>
                <c:pt idx="64953">
                  <c:v>1.3163425E-3</c:v>
                </c:pt>
                <c:pt idx="64954">
                  <c:v>1.3129613E-3</c:v>
                </c:pt>
                <c:pt idx="64955">
                  <c:v>1.3095881E-3</c:v>
                </c:pt>
                <c:pt idx="64956">
                  <c:v>1.3062229E-3</c:v>
                </c:pt>
                <c:pt idx="64957">
                  <c:v>1.3028656E-3</c:v>
                </c:pt>
                <c:pt idx="64958">
                  <c:v>1.2995163E-3</c:v>
                </c:pt>
                <c:pt idx="64959">
                  <c:v>1.2961749000000001E-3</c:v>
                </c:pt>
                <c:pt idx="64960">
                  <c:v>1.2928415E-3</c:v>
                </c:pt>
                <c:pt idx="64961">
                  <c:v>1.2895160000000001E-3</c:v>
                </c:pt>
                <c:pt idx="64962">
                  <c:v>1.2861984E-3</c:v>
                </c:pt>
                <c:pt idx="64963">
                  <c:v>1.2828886E-3</c:v>
                </c:pt>
                <c:pt idx="64964">
                  <c:v>1.2795866999999999E-3</c:v>
                </c:pt>
                <c:pt idx="64965">
                  <c:v>1.2762926E-3</c:v>
                </c:pt>
                <c:pt idx="64966">
                  <c:v>1.2730064000000001E-3</c:v>
                </c:pt>
                <c:pt idx="64967">
                  <c:v>1.2697280999999999E-3</c:v>
                </c:pt>
                <c:pt idx="64968">
                  <c:v>1.2664575000000001E-3</c:v>
                </c:pt>
                <c:pt idx="64969">
                  <c:v>1.2631947000000001E-3</c:v>
                </c:pt>
                <c:pt idx="64970">
                  <c:v>1.2599397000000001E-3</c:v>
                </c:pt>
                <c:pt idx="64971">
                  <c:v>1.2566925E-3</c:v>
                </c:pt>
                <c:pt idx="64972">
                  <c:v>1.2534530000000001E-3</c:v>
                </c:pt>
                <c:pt idx="64973">
                  <c:v>1.2502212E-3</c:v>
                </c:pt>
                <c:pt idx="64974">
                  <c:v>1.2469969999999999E-3</c:v>
                </c:pt>
                <c:pt idx="64975">
                  <c:v>1.2437806999999999E-3</c:v>
                </c:pt>
                <c:pt idx="64976">
                  <c:v>1.2405720999999999E-3</c:v>
                </c:pt>
                <c:pt idx="64977">
                  <c:v>1.2373710999999999E-3</c:v>
                </c:pt>
                <c:pt idx="64978">
                  <c:v>1.2341777E-3</c:v>
                </c:pt>
                <c:pt idx="64979">
                  <c:v>1.230992E-3</c:v>
                </c:pt>
                <c:pt idx="64980">
                  <c:v>1.2278139E-3</c:v>
                </c:pt>
                <c:pt idx="64981">
                  <c:v>1.2246434E-3</c:v>
                </c:pt>
                <c:pt idx="64982">
                  <c:v>1.2214805E-3</c:v>
                </c:pt>
                <c:pt idx="64983">
                  <c:v>1.2183252E-3</c:v>
                </c:pt>
                <c:pt idx="64984">
                  <c:v>1.2151775E-3</c:v>
                </c:pt>
                <c:pt idx="64985">
                  <c:v>1.2120372999999999E-3</c:v>
                </c:pt>
                <c:pt idx="64986">
                  <c:v>1.2089047E-3</c:v>
                </c:pt>
                <c:pt idx="64987">
                  <c:v>1.2057795000000001E-3</c:v>
                </c:pt>
                <c:pt idx="64988">
                  <c:v>1.2026618999999999E-3</c:v>
                </c:pt>
                <c:pt idx="64989">
                  <c:v>1.1995516999999999E-3</c:v>
                </c:pt>
                <c:pt idx="64990">
                  <c:v>1.196449E-3</c:v>
                </c:pt>
                <c:pt idx="64991">
                  <c:v>1.1933537999999999E-3</c:v>
                </c:pt>
                <c:pt idx="64992">
                  <c:v>1.1902659999999999E-3</c:v>
                </c:pt>
                <c:pt idx="64993">
                  <c:v>1.1871856000000001E-3</c:v>
                </c:pt>
                <c:pt idx="64994">
                  <c:v>1.1841127E-3</c:v>
                </c:pt>
                <c:pt idx="64995">
                  <c:v>1.1810472E-3</c:v>
                </c:pt>
                <c:pt idx="64996">
                  <c:v>1.1779891E-3</c:v>
                </c:pt>
                <c:pt idx="64997">
                  <c:v>1.1749383E-3</c:v>
                </c:pt>
                <c:pt idx="64998">
                  <c:v>1.1718948E-3</c:v>
                </c:pt>
                <c:pt idx="64999">
                  <c:v>1.1688587000000001E-3</c:v>
                </c:pt>
                <c:pt idx="65000">
                  <c:v>1.1658299E-3</c:v>
                </c:pt>
                <c:pt idx="65001">
                  <c:v>1.1628084999999999E-3</c:v>
                </c:pt>
                <c:pt idx="65002">
                  <c:v>1.1597943999999999E-3</c:v>
                </c:pt>
                <c:pt idx="65003">
                  <c:v>1.1567875E-3</c:v>
                </c:pt>
                <c:pt idx="65004">
                  <c:v>1.1537879E-3</c:v>
                </c:pt>
                <c:pt idx="65005">
                  <c:v>1.1507956E-3</c:v>
                </c:pt>
                <c:pt idx="65006">
                  <c:v>1.1478104999999999E-3</c:v>
                </c:pt>
                <c:pt idx="65007">
                  <c:v>1.1448325999999999E-3</c:v>
                </c:pt>
                <c:pt idx="65008">
                  <c:v>1.1418619E-3</c:v>
                </c:pt>
                <c:pt idx="65009">
                  <c:v>1.1388984000000001E-3</c:v>
                </c:pt>
                <c:pt idx="65010">
                  <c:v>1.1359421000000001E-3</c:v>
                </c:pt>
                <c:pt idx="65011">
                  <c:v>1.1329929000000001E-3</c:v>
                </c:pt>
                <c:pt idx="65012">
                  <c:v>1.1300508999999999E-3</c:v>
                </c:pt>
                <c:pt idx="65013">
                  <c:v>1.1271159E-3</c:v>
                </c:pt>
                <c:pt idx="65014">
                  <c:v>1.1241881E-3</c:v>
                </c:pt>
                <c:pt idx="65015">
                  <c:v>1.1212672999999999E-3</c:v>
                </c:pt>
                <c:pt idx="65016">
                  <c:v>1.1183536999999999E-3</c:v>
                </c:pt>
                <c:pt idx="65017">
                  <c:v>1.1154470999999999E-3</c:v>
                </c:pt>
                <c:pt idx="65018">
                  <c:v>1.1125477E-3</c:v>
                </c:pt>
                <c:pt idx="65019">
                  <c:v>1.1096552E-3</c:v>
                </c:pt>
                <c:pt idx="65020">
                  <c:v>1.1067698999999999E-3</c:v>
                </c:pt>
                <c:pt idx="65021">
                  <c:v>1.1038915E-3</c:v>
                </c:pt>
                <c:pt idx="65022">
                  <c:v>1.1010200999999999E-3</c:v>
                </c:pt>
                <c:pt idx="65023">
                  <c:v>1.0981557E-3</c:v>
                </c:pt>
                <c:pt idx="65024">
                  <c:v>1.0952983000000001E-3</c:v>
                </c:pt>
                <c:pt idx="65025">
                  <c:v>1.0924479E-3</c:v>
                </c:pt>
                <c:pt idx="65026">
                  <c:v>1.0896043E-3</c:v>
                </c:pt>
                <c:pt idx="65027">
                  <c:v>1.0867678E-3</c:v>
                </c:pt>
                <c:pt idx="65028">
                  <c:v>1.0839381E-3</c:v>
                </c:pt>
                <c:pt idx="65029">
                  <c:v>1.0811152E-3</c:v>
                </c:pt>
                <c:pt idx="65030">
                  <c:v>1.0782992000000001E-3</c:v>
                </c:pt>
                <c:pt idx="65031">
                  <c:v>1.0754900999999999E-3</c:v>
                </c:pt>
                <c:pt idx="65032">
                  <c:v>1.0726879E-3</c:v>
                </c:pt>
                <c:pt idx="65033">
                  <c:v>1.0698925E-3</c:v>
                </c:pt>
                <c:pt idx="65034">
                  <c:v>1.0671038999999999E-3</c:v>
                </c:pt>
                <c:pt idx="65035">
                  <c:v>1.0643222E-3</c:v>
                </c:pt>
                <c:pt idx="65036">
                  <c:v>1.0615472E-3</c:v>
                </c:pt>
                <c:pt idx="65037">
                  <c:v>1.0587789999999999E-3</c:v>
                </c:pt>
                <c:pt idx="65038">
                  <c:v>1.0560176E-3</c:v>
                </c:pt>
                <c:pt idx="65039">
                  <c:v>1.053263E-3</c:v>
                </c:pt>
                <c:pt idx="65040">
                  <c:v>1.0505149999999999E-3</c:v>
                </c:pt>
                <c:pt idx="65041">
                  <c:v>1.0477737999999999E-3</c:v>
                </c:pt>
                <c:pt idx="65042">
                  <c:v>1.0450393000000001E-3</c:v>
                </c:pt>
                <c:pt idx="65043">
                  <c:v>1.0423113999999999E-3</c:v>
                </c:pt>
                <c:pt idx="65044">
                  <c:v>1.0395903000000001E-3</c:v>
                </c:pt>
                <c:pt idx="65045">
                  <c:v>1.0368758999999999E-3</c:v>
                </c:pt>
                <c:pt idx="65046">
                  <c:v>1.0341681000000001E-3</c:v>
                </c:pt>
                <c:pt idx="65047">
                  <c:v>1.0314669000000001E-3</c:v>
                </c:pt>
                <c:pt idx="65048">
                  <c:v>1.0287722999999999E-3</c:v>
                </c:pt>
                <c:pt idx="65049">
                  <c:v>1.0260843999999999E-3</c:v>
                </c:pt>
                <c:pt idx="65050">
                  <c:v>1.023403E-3</c:v>
                </c:pt>
                <c:pt idx="65051">
                  <c:v>1.0207282999999999E-3</c:v>
                </c:pt>
                <c:pt idx="65052">
                  <c:v>1.0180600000000001E-3</c:v>
                </c:pt>
                <c:pt idx="65053">
                  <c:v>1.0153982999999999E-3</c:v>
                </c:pt>
                <c:pt idx="65054">
                  <c:v>1.0127431E-3</c:v>
                </c:pt>
                <c:pt idx="65055">
                  <c:v>1.0100945E-3</c:v>
                </c:pt>
                <c:pt idx="65056">
                  <c:v>1.0074524E-3</c:v>
                </c:pt>
                <c:pt idx="65057">
                  <c:v>1.0048167E-3</c:v>
                </c:pt>
                <c:pt idx="65058">
                  <c:v>1.0021876000000001E-3</c:v>
                </c:pt>
                <c:pt idx="65059">
                  <c:v>9.9956489000000001E-4</c:v>
                </c:pt>
                <c:pt idx="65060">
                  <c:v>9.9694868999999995E-4</c:v>
                </c:pt>
                <c:pt idx="65061">
                  <c:v>9.9433888999999991E-4</c:v>
                </c:pt>
                <c:pt idx="65062">
                  <c:v>9.9173549000000009E-4</c:v>
                </c:pt>
                <c:pt idx="65063">
                  <c:v>9.8913850000000004E-4</c:v>
                </c:pt>
                <c:pt idx="65064">
                  <c:v>9.8654790999999999E-4</c:v>
                </c:pt>
                <c:pt idx="65065">
                  <c:v>9.8396371999999997E-4</c:v>
                </c:pt>
                <c:pt idx="65066">
                  <c:v>9.8138593999999991E-4</c:v>
                </c:pt>
                <c:pt idx="65067">
                  <c:v>9.7881443999999992E-4</c:v>
                </c:pt>
                <c:pt idx="65068">
                  <c:v>9.7624934000000005E-4</c:v>
                </c:pt>
                <c:pt idx="65069">
                  <c:v>9.7369052999999998E-4</c:v>
                </c:pt>
                <c:pt idx="65070">
                  <c:v>9.7113807000000002E-4</c:v>
                </c:pt>
                <c:pt idx="65071">
                  <c:v>9.6859189E-4</c:v>
                </c:pt>
                <c:pt idx="65072">
                  <c:v>9.6605200000000001E-4</c:v>
                </c:pt>
                <c:pt idx="65073">
                  <c:v>9.6351840000000004E-4</c:v>
                </c:pt>
                <c:pt idx="65074">
                  <c:v>9.6099102000000004E-4</c:v>
                </c:pt>
                <c:pt idx="65075">
                  <c:v>9.5846986999999998E-4</c:v>
                </c:pt>
                <c:pt idx="65076">
                  <c:v>9.5595494999999996E-4</c:v>
                </c:pt>
                <c:pt idx="65077">
                  <c:v>9.5344625999999998E-4</c:v>
                </c:pt>
                <c:pt idx="65078">
                  <c:v>9.5094380000000005E-4</c:v>
                </c:pt>
                <c:pt idx="65079">
                  <c:v>9.484475E-4</c:v>
                </c:pt>
                <c:pt idx="65080">
                  <c:v>9.4595737999999998E-4</c:v>
                </c:pt>
                <c:pt idx="65081">
                  <c:v>9.4347341999999996E-4</c:v>
                </c:pt>
                <c:pt idx="65082">
                  <c:v>9.4099563999999996E-4</c:v>
                </c:pt>
                <c:pt idx="65083">
                  <c:v>9.3852397000000005E-4</c:v>
                </c:pt>
                <c:pt idx="65084">
                  <c:v>9.3605841000000002E-4</c:v>
                </c:pt>
                <c:pt idx="65085">
                  <c:v>9.3359895999999996E-4</c:v>
                </c:pt>
                <c:pt idx="65086">
                  <c:v>9.3114561999999999E-4</c:v>
                </c:pt>
                <c:pt idx="65087">
                  <c:v>9.2869833999999999E-4</c:v>
                </c:pt>
                <c:pt idx="65088">
                  <c:v>9.2625716999999996E-4</c:v>
                </c:pt>
                <c:pt idx="65089">
                  <c:v>9.2382205000000005E-4</c:v>
                </c:pt>
                <c:pt idx="65090">
                  <c:v>9.2139293000000001E-4</c:v>
                </c:pt>
                <c:pt idx="65091">
                  <c:v>9.1896985999999998E-4</c:v>
                </c:pt>
                <c:pt idx="65092">
                  <c:v>9.1655279000000004E-4</c:v>
                </c:pt>
                <c:pt idx="65093">
                  <c:v>9.1414171000000002E-4</c:v>
                </c:pt>
                <c:pt idx="65094">
                  <c:v>9.1173662999999999E-4</c:v>
                </c:pt>
                <c:pt idx="65095">
                  <c:v>9.0933753999999998E-4</c:v>
                </c:pt>
                <c:pt idx="65096">
                  <c:v>9.0694438999999998E-4</c:v>
                </c:pt>
                <c:pt idx="65097">
                  <c:v>9.0455717999999999E-4</c:v>
                </c:pt>
                <c:pt idx="65098">
                  <c:v>9.0217590000000005E-4</c:v>
                </c:pt>
                <c:pt idx="65099">
                  <c:v>8.9980056999999997E-4</c:v>
                </c:pt>
                <c:pt idx="65100">
                  <c:v>8.9743110999999996E-4</c:v>
                </c:pt>
                <c:pt idx="65101">
                  <c:v>8.9506752999999998E-4</c:v>
                </c:pt>
                <c:pt idx="65102">
                  <c:v>8.9270981999999997E-4</c:v>
                </c:pt>
                <c:pt idx="65103">
                  <c:v>8.9035799999999995E-4</c:v>
                </c:pt>
                <c:pt idx="65104">
                  <c:v>8.8801205999999996E-4</c:v>
                </c:pt>
                <c:pt idx="65105">
                  <c:v>8.8567194000000002E-4</c:v>
                </c:pt>
                <c:pt idx="65106">
                  <c:v>8.8333762999999997E-4</c:v>
                </c:pt>
                <c:pt idx="65107">
                  <c:v>8.8100915000000003E-4</c:v>
                </c:pt>
                <c:pt idx="65108">
                  <c:v>8.7868649000000004E-4</c:v>
                </c:pt>
                <c:pt idx="65109">
                  <c:v>8.7636959999999999E-4</c:v>
                </c:pt>
                <c:pt idx="65110">
                  <c:v>8.7405846000000004E-4</c:v>
                </c:pt>
                <c:pt idx="65111">
                  <c:v>8.7175309000000003E-4</c:v>
                </c:pt>
                <c:pt idx="65112">
                  <c:v>8.6945347999999999E-4</c:v>
                </c:pt>
                <c:pt idx="65113">
                  <c:v>8.6715963000000003E-4</c:v>
                </c:pt>
                <c:pt idx="65114">
                  <c:v>8.6487149000000001E-4</c:v>
                </c:pt>
                <c:pt idx="65115">
                  <c:v>8.6258904999999999E-4</c:v>
                </c:pt>
                <c:pt idx="65116">
                  <c:v>8.6031230999999997E-4</c:v>
                </c:pt>
                <c:pt idx="65117">
                  <c:v>8.5804128E-4</c:v>
                </c:pt>
                <c:pt idx="65118">
                  <c:v>8.5577590000000001E-4</c:v>
                </c:pt>
                <c:pt idx="65119">
                  <c:v>8.5351616000000003E-4</c:v>
                </c:pt>
                <c:pt idx="65120">
                  <c:v>8.5126207000000003E-4</c:v>
                </c:pt>
                <c:pt idx="65121">
                  <c:v>8.4901362000000004E-4</c:v>
                </c:pt>
                <c:pt idx="65122">
                  <c:v>8.4677082000000003E-4</c:v>
                </c:pt>
                <c:pt idx="65123">
                  <c:v>8.4453361000000002E-4</c:v>
                </c:pt>
                <c:pt idx="65124">
                  <c:v>8.4230199E-4</c:v>
                </c:pt>
                <c:pt idx="65125">
                  <c:v>8.4007595000000002E-4</c:v>
                </c:pt>
                <c:pt idx="65126">
                  <c:v>8.3785551E-4</c:v>
                </c:pt>
                <c:pt idx="65127">
                  <c:v>8.3564059000000004E-4</c:v>
                </c:pt>
                <c:pt idx="65128">
                  <c:v>8.334312E-4</c:v>
                </c:pt>
                <c:pt idx="65129">
                  <c:v>8.3122733999999997E-4</c:v>
                </c:pt>
                <c:pt idx="65130">
                  <c:v>8.2902900999999997E-4</c:v>
                </c:pt>
                <c:pt idx="65131">
                  <c:v>8.2683620999999998E-4</c:v>
                </c:pt>
                <c:pt idx="65132">
                  <c:v>8.2464889E-4</c:v>
                </c:pt>
                <c:pt idx="65133">
                  <c:v>8.2246708999999998E-4</c:v>
                </c:pt>
                <c:pt idx="65134">
                  <c:v>8.2029070000000002E-4</c:v>
                </c:pt>
                <c:pt idx="65135">
                  <c:v>8.1811978999999995E-4</c:v>
                </c:pt>
                <c:pt idx="65136">
                  <c:v>8.1595435000000004E-4</c:v>
                </c:pt>
                <c:pt idx="65137">
                  <c:v>8.1379431999999998E-4</c:v>
                </c:pt>
                <c:pt idx="65138">
                  <c:v>8.1163971000000005E-4</c:v>
                </c:pt>
                <c:pt idx="65139">
                  <c:v>8.0949050999999997E-4</c:v>
                </c:pt>
                <c:pt idx="65140">
                  <c:v>8.0734671999999996E-4</c:v>
                </c:pt>
                <c:pt idx="65141">
                  <c:v>8.0520828000000004E-4</c:v>
                </c:pt>
                <c:pt idx="65142">
                  <c:v>8.0307527E-4</c:v>
                </c:pt>
                <c:pt idx="65143">
                  <c:v>8.0094759999999997E-4</c:v>
                </c:pt>
                <c:pt idx="65144">
                  <c:v>7.9882523000000003E-4</c:v>
                </c:pt>
                <c:pt idx="65145">
                  <c:v>7.9670822000000002E-4</c:v>
                </c:pt>
                <c:pt idx="65146">
                  <c:v>7.9459650000000001E-4</c:v>
                </c:pt>
                <c:pt idx="65147">
                  <c:v>7.9249009000000004E-4</c:v>
                </c:pt>
                <c:pt idx="65148">
                  <c:v>7.9038896000000001E-4</c:v>
                </c:pt>
                <c:pt idx="65149">
                  <c:v>7.8829314000000001E-4</c:v>
                </c:pt>
                <c:pt idx="65150">
                  <c:v>7.8620261000000001E-4</c:v>
                </c:pt>
                <c:pt idx="65151">
                  <c:v>7.8411732E-4</c:v>
                </c:pt>
                <c:pt idx="65152">
                  <c:v>7.8203726999999997E-4</c:v>
                </c:pt>
                <c:pt idx="65153">
                  <c:v>7.7996246000000004E-4</c:v>
                </c:pt>
                <c:pt idx="65154">
                  <c:v>7.7789288000000003E-4</c:v>
                </c:pt>
                <c:pt idx="65155">
                  <c:v>7.7582848999999999E-4</c:v>
                </c:pt>
                <c:pt idx="65156">
                  <c:v>7.7376934000000005E-4</c:v>
                </c:pt>
                <c:pt idx="65157">
                  <c:v>7.7171536000000005E-4</c:v>
                </c:pt>
                <c:pt idx="65158">
                  <c:v>7.6966657000000001E-4</c:v>
                </c:pt>
                <c:pt idx="65159">
                  <c:v>7.6762295999999999E-4</c:v>
                </c:pt>
                <c:pt idx="65160">
                  <c:v>7.6558447E-4</c:v>
                </c:pt>
                <c:pt idx="65161">
                  <c:v>7.6355116000000002E-4</c:v>
                </c:pt>
                <c:pt idx="65162">
                  <c:v>7.6152296999999996E-4</c:v>
                </c:pt>
                <c:pt idx="65163">
                  <c:v>7.5949990000000005E-4</c:v>
                </c:pt>
                <c:pt idx="65164">
                  <c:v>7.5748190000000004E-4</c:v>
                </c:pt>
                <c:pt idx="65165">
                  <c:v>7.5546901999999996E-4</c:v>
                </c:pt>
                <c:pt idx="65166">
                  <c:v>7.5346121E-4</c:v>
                </c:pt>
                <c:pt idx="65167">
                  <c:v>7.5145845999999999E-4</c:v>
                </c:pt>
                <c:pt idx="65168">
                  <c:v>7.4946077000000004E-4</c:v>
                </c:pt>
                <c:pt idx="65169">
                  <c:v>7.4746814999999999E-4</c:v>
                </c:pt>
                <c:pt idx="65170">
                  <c:v>7.4548053000000002E-4</c:v>
                </c:pt>
                <c:pt idx="65171">
                  <c:v>7.4349791999999998E-4</c:v>
                </c:pt>
                <c:pt idx="65172">
                  <c:v>7.4152031000000002E-4</c:v>
                </c:pt>
                <c:pt idx="65173">
                  <c:v>7.3954771999999995E-4</c:v>
                </c:pt>
                <c:pt idx="65174">
                  <c:v>7.3758012E-4</c:v>
                </c:pt>
                <c:pt idx="65175">
                  <c:v>7.3561752999999998E-4</c:v>
                </c:pt>
                <c:pt idx="65176">
                  <c:v>7.3365989000000003E-4</c:v>
                </c:pt>
                <c:pt idx="65177">
                  <c:v>7.3170720000000002E-4</c:v>
                </c:pt>
                <c:pt idx="65178">
                  <c:v>7.2975945999999997E-4</c:v>
                </c:pt>
                <c:pt idx="65179">
                  <c:v>7.2781666000000002E-4</c:v>
                </c:pt>
                <c:pt idx="65180">
                  <c:v>7.2587875000000004E-4</c:v>
                </c:pt>
                <c:pt idx="65181">
                  <c:v>7.2394573000000005E-4</c:v>
                </c:pt>
                <c:pt idx="65182">
                  <c:v>7.2201760000000002E-4</c:v>
                </c:pt>
                <c:pt idx="65183">
                  <c:v>7.2009437000000005E-4</c:v>
                </c:pt>
                <c:pt idx="65184">
                  <c:v>7.1817601999999998E-4</c:v>
                </c:pt>
                <c:pt idx="65185">
                  <c:v>7.1626250000000002E-4</c:v>
                </c:pt>
                <c:pt idx="65186">
                  <c:v>7.1435387000000003E-4</c:v>
                </c:pt>
                <c:pt idx="65187">
                  <c:v>7.1245007000000004E-4</c:v>
                </c:pt>
                <c:pt idx="65188">
                  <c:v>7.1055109999999995E-4</c:v>
                </c:pt>
                <c:pt idx="65189">
                  <c:v>7.0865697000000003E-4</c:v>
                </c:pt>
                <c:pt idx="65190">
                  <c:v>7.0676761000000002E-4</c:v>
                </c:pt>
                <c:pt idx="65191">
                  <c:v>7.0488307000000005E-4</c:v>
                </c:pt>
                <c:pt idx="65192">
                  <c:v>7.0300332000000003E-4</c:v>
                </c:pt>
                <c:pt idx="65193">
                  <c:v>7.0112832999999996E-4</c:v>
                </c:pt>
                <c:pt idx="65194">
                  <c:v>6.9925806E-4</c:v>
                </c:pt>
                <c:pt idx="65195">
                  <c:v>6.9739255999999995E-4</c:v>
                </c:pt>
                <c:pt idx="65196">
                  <c:v>6.9553178000000002E-4</c:v>
                </c:pt>
                <c:pt idx="65197">
                  <c:v>6.9367577E-4</c:v>
                </c:pt>
                <c:pt idx="65198">
                  <c:v>6.9182447999999999E-4</c:v>
                </c:pt>
                <c:pt idx="65199">
                  <c:v>6.8997784000000004E-4</c:v>
                </c:pt>
                <c:pt idx="65200">
                  <c:v>6.8813591000000003E-4</c:v>
                </c:pt>
                <c:pt idx="65201">
                  <c:v>6.8629870999999999E-4</c:v>
                </c:pt>
                <c:pt idx="65202">
                  <c:v>6.8446615000000005E-4</c:v>
                </c:pt>
                <c:pt idx="65203">
                  <c:v>6.8263826E-4</c:v>
                </c:pt>
                <c:pt idx="65204">
                  <c:v>6.8081502000000001E-4</c:v>
                </c:pt>
                <c:pt idx="65205">
                  <c:v>6.7899644000000005E-4</c:v>
                </c:pt>
                <c:pt idx="65206">
                  <c:v>6.7718246000000003E-4</c:v>
                </c:pt>
                <c:pt idx="65207">
                  <c:v>6.7537306999999999E-4</c:v>
                </c:pt>
                <c:pt idx="65208">
                  <c:v>6.7356833999999998E-4</c:v>
                </c:pt>
                <c:pt idx="65209">
                  <c:v>6.7176815000000005E-4</c:v>
                </c:pt>
                <c:pt idx="65210">
                  <c:v>6.6997255999999995E-4</c:v>
                </c:pt>
                <c:pt idx="65211">
                  <c:v>6.6818157E-4</c:v>
                </c:pt>
                <c:pt idx="65212">
                  <c:v>6.6639512000000003E-4</c:v>
                </c:pt>
                <c:pt idx="65213">
                  <c:v>6.6461321000000002E-4</c:v>
                </c:pt>
                <c:pt idx="65214">
                  <c:v>6.6283589999999995E-4</c:v>
                </c:pt>
                <c:pt idx="65215">
                  <c:v>6.6106306999999997E-4</c:v>
                </c:pt>
                <c:pt idx="65216">
                  <c:v>6.5929477999999997E-4</c:v>
                </c:pt>
                <c:pt idx="65217">
                  <c:v>6.5753096999999995E-4</c:v>
                </c:pt>
                <c:pt idx="65218">
                  <c:v>6.557717E-4</c:v>
                </c:pt>
                <c:pt idx="65219">
                  <c:v>6.5401691000000004E-4</c:v>
                </c:pt>
                <c:pt idx="65220">
                  <c:v>6.5226661000000003E-4</c:v>
                </c:pt>
                <c:pt idx="65221">
                  <c:v>6.5052079000000001E-4</c:v>
                </c:pt>
                <c:pt idx="65222">
                  <c:v>6.4877939E-4</c:v>
                </c:pt>
                <c:pt idx="65223">
                  <c:v>6.4704246999999998E-4</c:v>
                </c:pt>
                <c:pt idx="65224">
                  <c:v>6.4530998000000004E-4</c:v>
                </c:pt>
                <c:pt idx="65225">
                  <c:v>6.4358191E-4</c:v>
                </c:pt>
                <c:pt idx="65226">
                  <c:v>6.4185825999999997E-4</c:v>
                </c:pt>
                <c:pt idx="65227">
                  <c:v>6.4013898000000004E-4</c:v>
                </c:pt>
                <c:pt idx="65228">
                  <c:v>6.3842412999999998E-4</c:v>
                </c:pt>
                <c:pt idx="65229">
                  <c:v>6.3671363999999995E-4</c:v>
                </c:pt>
                <c:pt idx="65230">
                  <c:v>6.3500750999999995E-4</c:v>
                </c:pt>
                <c:pt idx="65231">
                  <c:v>6.3330574999999995E-4</c:v>
                </c:pt>
                <c:pt idx="65232">
                  <c:v>6.3160836000000005E-4</c:v>
                </c:pt>
                <c:pt idx="65233">
                  <c:v>6.2991532999999997E-4</c:v>
                </c:pt>
                <c:pt idx="65234">
                  <c:v>6.2822661000000001E-4</c:v>
                </c:pt>
                <c:pt idx="65235">
                  <c:v>6.2654219999999997E-4</c:v>
                </c:pt>
                <c:pt idx="65236">
                  <c:v>6.2486208999999997E-4</c:v>
                </c:pt>
                <c:pt idx="65237">
                  <c:v>6.2318629E-4</c:v>
                </c:pt>
                <c:pt idx="65238">
                  <c:v>6.2151480000000004E-4</c:v>
                </c:pt>
                <c:pt idx="65239">
                  <c:v>6.1984756000000002E-4</c:v>
                </c:pt>
                <c:pt idx="65240">
                  <c:v>6.1818463000000001E-4</c:v>
                </c:pt>
                <c:pt idx="65241">
                  <c:v>6.1652593999999997E-4</c:v>
                </c:pt>
                <c:pt idx="65242">
                  <c:v>6.1487149999999997E-4</c:v>
                </c:pt>
                <c:pt idx="65243">
                  <c:v>6.1322131999999997E-4</c:v>
                </c:pt>
                <c:pt idx="65244">
                  <c:v>6.1157531999999997E-4</c:v>
                </c:pt>
                <c:pt idx="65245">
                  <c:v>6.0993357E-4</c:v>
                </c:pt>
                <c:pt idx="65246">
                  <c:v>6.0829601999999995E-4</c:v>
                </c:pt>
                <c:pt idx="65247">
                  <c:v>6.0666265E-4</c:v>
                </c:pt>
                <c:pt idx="65248">
                  <c:v>6.0503347999999997E-4</c:v>
                </c:pt>
                <c:pt idx="65249">
                  <c:v>6.0340849000000004E-4</c:v>
                </c:pt>
                <c:pt idx="65250">
                  <c:v>6.0178770000000003E-4</c:v>
                </c:pt>
                <c:pt idx="65251">
                  <c:v>6.0017103999999999E-4</c:v>
                </c:pt>
                <c:pt idx="65252">
                  <c:v>5.9855857000000001E-4</c:v>
                </c:pt>
                <c:pt idx="65253">
                  <c:v>5.9695023999999997E-4</c:v>
                </c:pt>
                <c:pt idx="65254">
                  <c:v>5.9534602999999995E-4</c:v>
                </c:pt>
                <c:pt idx="65255">
                  <c:v>5.9374590999999996E-4</c:v>
                </c:pt>
                <c:pt idx="65256">
                  <c:v>5.9214990999999998E-4</c:v>
                </c:pt>
                <c:pt idx="65257">
                  <c:v>5.9055798999999996E-4</c:v>
                </c:pt>
                <c:pt idx="65258">
                  <c:v>5.8897020000000003E-4</c:v>
                </c:pt>
                <c:pt idx="65259">
                  <c:v>5.8738648999999996E-4</c:v>
                </c:pt>
                <c:pt idx="65260">
                  <c:v>5.8580684999999999E-4</c:v>
                </c:pt>
                <c:pt idx="65261">
                  <c:v>5.8423128000000002E-4</c:v>
                </c:pt>
                <c:pt idx="65262">
                  <c:v>5.8265973000000003E-4</c:v>
                </c:pt>
                <c:pt idx="65263">
                  <c:v>5.8109226E-4</c:v>
                </c:pt>
                <c:pt idx="65264">
                  <c:v>5.795288E-4</c:v>
                </c:pt>
                <c:pt idx="65265">
                  <c:v>5.7796935999999998E-4</c:v>
                </c:pt>
                <c:pt idx="65266">
                  <c:v>5.7641394000000005E-4</c:v>
                </c:pt>
                <c:pt idx="65267">
                  <c:v>5.7486253000000004E-4</c:v>
                </c:pt>
                <c:pt idx="65268">
                  <c:v>5.7331508000000003E-4</c:v>
                </c:pt>
                <c:pt idx="65269">
                  <c:v>5.7177164000000004E-4</c:v>
                </c:pt>
                <c:pt idx="65270">
                  <c:v>5.7023217000000002E-4</c:v>
                </c:pt>
                <c:pt idx="65271">
                  <c:v>5.6869665000000005E-4</c:v>
                </c:pt>
                <c:pt idx="65272">
                  <c:v>5.6716508999999997E-4</c:v>
                </c:pt>
                <c:pt idx="65273">
                  <c:v>5.6563749000000001E-4</c:v>
                </c:pt>
                <c:pt idx="65274">
                  <c:v>5.6411378000000001E-4</c:v>
                </c:pt>
                <c:pt idx="65275">
                  <c:v>5.6259403999999998E-4</c:v>
                </c:pt>
                <c:pt idx="65276">
                  <c:v>5.6107819999999997E-4</c:v>
                </c:pt>
                <c:pt idx="65277">
                  <c:v>5.5956625000000003E-4</c:v>
                </c:pt>
                <c:pt idx="65278">
                  <c:v>5.5805820999999998E-4</c:v>
                </c:pt>
                <c:pt idx="65279">
                  <c:v>5.5655405999999999E-4</c:v>
                </c:pt>
                <c:pt idx="65280">
                  <c:v>5.5505381999999999E-4</c:v>
                </c:pt>
                <c:pt idx="65281">
                  <c:v>5.5355742000000004E-4</c:v>
                </c:pt>
                <c:pt idx="65282">
                  <c:v>5.5206486000000004E-4</c:v>
                </c:pt>
                <c:pt idx="65283">
                  <c:v>5.5057618999999999E-4</c:v>
                </c:pt>
                <c:pt idx="65284">
                  <c:v>5.4909138000000003E-4</c:v>
                </c:pt>
                <c:pt idx="65285">
                  <c:v>5.4761040000000005E-4</c:v>
                </c:pt>
                <c:pt idx="65286">
                  <c:v>5.4613320000000004E-4</c:v>
                </c:pt>
                <c:pt idx="65287">
                  <c:v>5.4465985000000004E-4</c:v>
                </c:pt>
                <c:pt idx="65288">
                  <c:v>5.4319028E-4</c:v>
                </c:pt>
                <c:pt idx="65289">
                  <c:v>5.417245E-4</c:v>
                </c:pt>
                <c:pt idx="65290">
                  <c:v>5.4026249999999997E-4</c:v>
                </c:pt>
                <c:pt idx="65291">
                  <c:v>5.3880428000000001E-4</c:v>
                </c:pt>
                <c:pt idx="65292">
                  <c:v>5.3734984000000001E-4</c:v>
                </c:pt>
                <c:pt idx="65293">
                  <c:v>5.3589919000000005E-4</c:v>
                </c:pt>
                <c:pt idx="65294">
                  <c:v>5.3445227000000004E-4</c:v>
                </c:pt>
                <c:pt idx="65295">
                  <c:v>5.3300905999999996E-4</c:v>
                </c:pt>
                <c:pt idx="65296">
                  <c:v>5.3156964999999997E-4</c:v>
                </c:pt>
                <c:pt idx="65297">
                  <c:v>5.3013395999999997E-4</c:v>
                </c:pt>
                <c:pt idx="65298">
                  <c:v>5.2870192999999999E-4</c:v>
                </c:pt>
                <c:pt idx="65299">
                  <c:v>5.2727362999999995E-4</c:v>
                </c:pt>
                <c:pt idx="65300">
                  <c:v>5.2584905999999998E-4</c:v>
                </c:pt>
                <c:pt idx="65301">
                  <c:v>5.2442815000000001E-4</c:v>
                </c:pt>
                <c:pt idx="65302">
                  <c:v>5.2301091000000002E-4</c:v>
                </c:pt>
                <c:pt idx="65303">
                  <c:v>5.2159734E-4</c:v>
                </c:pt>
                <c:pt idx="65304">
                  <c:v>5.2018742999999999E-4</c:v>
                </c:pt>
                <c:pt idx="65305">
                  <c:v>5.1878118999999995E-4</c:v>
                </c:pt>
                <c:pt idx="65306">
                  <c:v>5.1737856000000002E-4</c:v>
                </c:pt>
                <c:pt idx="65307">
                  <c:v>5.1597959999999995E-4</c:v>
                </c:pt>
                <c:pt idx="65308">
                  <c:v>5.1458424000000002E-4</c:v>
                </c:pt>
                <c:pt idx="65309">
                  <c:v>5.1319250000000005E-4</c:v>
                </c:pt>
                <c:pt idx="65310">
                  <c:v>5.1180436000000001E-4</c:v>
                </c:pt>
                <c:pt idx="65311">
                  <c:v>5.1041984000000002E-4</c:v>
                </c:pt>
                <c:pt idx="65312">
                  <c:v>5.0903891999999997E-4</c:v>
                </c:pt>
                <c:pt idx="65313">
                  <c:v>5.0766155000000004E-4</c:v>
                </c:pt>
                <c:pt idx="65314">
                  <c:v>5.0628779E-4</c:v>
                </c:pt>
                <c:pt idx="65315">
                  <c:v>5.0491757999999998E-4</c:v>
                </c:pt>
                <c:pt idx="65316">
                  <c:v>5.0355091999999997E-4</c:v>
                </c:pt>
                <c:pt idx="65317">
                  <c:v>5.0218782000000005E-4</c:v>
                </c:pt>
                <c:pt idx="65318">
                  <c:v>5.0082825999999997E-4</c:v>
                </c:pt>
                <c:pt idx="65319">
                  <c:v>4.9947220000000001E-4</c:v>
                </c:pt>
                <c:pt idx="65320">
                  <c:v>4.9811967999999999E-4</c:v>
                </c:pt>
                <c:pt idx="65321">
                  <c:v>4.9677065999999997E-4</c:v>
                </c:pt>
                <c:pt idx="65322">
                  <c:v>4.9542518999999997E-4</c:v>
                </c:pt>
                <c:pt idx="65323">
                  <c:v>4.9408321999999997E-4</c:v>
                </c:pt>
                <c:pt idx="65324">
                  <c:v>4.9274466999999996E-4</c:v>
                </c:pt>
                <c:pt idx="65325">
                  <c:v>4.9140961999999996E-4</c:v>
                </c:pt>
                <c:pt idx="65326">
                  <c:v>4.9007806E-4</c:v>
                </c:pt>
                <c:pt idx="65327">
                  <c:v>4.8874993999999995E-4</c:v>
                </c:pt>
                <c:pt idx="65328">
                  <c:v>4.8742528000000001E-4</c:v>
                </c:pt>
                <c:pt idx="65329">
                  <c:v>4.8610405000000002E-4</c:v>
                </c:pt>
                <c:pt idx="65330">
                  <c:v>4.8478626000000001E-4</c:v>
                </c:pt>
                <c:pt idx="65331">
                  <c:v>4.834719E-4</c:v>
                </c:pt>
                <c:pt idx="65332">
                  <c:v>4.8216098000000002E-4</c:v>
                </c:pt>
                <c:pt idx="65333">
                  <c:v>4.8085346E-4</c:v>
                </c:pt>
                <c:pt idx="65334">
                  <c:v>4.7954934000000001E-4</c:v>
                </c:pt>
                <c:pt idx="65335">
                  <c:v>4.7824864000000001E-4</c:v>
                </c:pt>
                <c:pt idx="65336">
                  <c:v>4.7695129999999997E-4</c:v>
                </c:pt>
                <c:pt idx="65337">
                  <c:v>4.7565735E-4</c:v>
                </c:pt>
                <c:pt idx="65338">
                  <c:v>4.7436677E-4</c:v>
                </c:pt>
                <c:pt idx="65339">
                  <c:v>4.7307953E-4</c:v>
                </c:pt>
                <c:pt idx="65340">
                  <c:v>4.7179565000000001E-4</c:v>
                </c:pt>
                <c:pt idx="65341">
                  <c:v>4.7051511000000001E-4</c:v>
                </c:pt>
                <c:pt idx="65342">
                  <c:v>4.6923792000000002E-4</c:v>
                </c:pt>
                <c:pt idx="65343">
                  <c:v>4.6796404000000002E-4</c:v>
                </c:pt>
                <c:pt idx="65344">
                  <c:v>4.6669347999999999E-4</c:v>
                </c:pt>
                <c:pt idx="65345">
                  <c:v>4.6542623999999998E-4</c:v>
                </c:pt>
                <c:pt idx="65346">
                  <c:v>4.6416231999999997E-4</c:v>
                </c:pt>
                <c:pt idx="65347">
                  <c:v>4.6290169E-4</c:v>
                </c:pt>
                <c:pt idx="65348">
                  <c:v>4.6164435E-4</c:v>
                </c:pt>
                <c:pt idx="65349">
                  <c:v>4.6039029000000001E-4</c:v>
                </c:pt>
                <c:pt idx="65350">
                  <c:v>4.5913950000000002E-4</c:v>
                </c:pt>
                <c:pt idx="65351">
                  <c:v>4.5789196E-4</c:v>
                </c:pt>
                <c:pt idx="65352">
                  <c:v>4.5664768999999997E-4</c:v>
                </c:pt>
                <c:pt idx="65353">
                  <c:v>4.5540663999999999E-4</c:v>
                </c:pt>
                <c:pt idx="65354">
                  <c:v>4.5416884999999998E-4</c:v>
                </c:pt>
                <c:pt idx="65355">
                  <c:v>4.5293429999999999E-4</c:v>
                </c:pt>
                <c:pt idx="65356">
                  <c:v>4.5170296999999998E-4</c:v>
                </c:pt>
                <c:pt idx="65357">
                  <c:v>4.5047484999999999E-4</c:v>
                </c:pt>
                <c:pt idx="65358">
                  <c:v>4.4924995999999999E-4</c:v>
                </c:pt>
                <c:pt idx="65359">
                  <c:v>4.4802827000000001E-4</c:v>
                </c:pt>
                <c:pt idx="65360">
                  <c:v>4.4680974999999998E-4</c:v>
                </c:pt>
                <c:pt idx="65361">
                  <c:v>4.4559443000000002E-4</c:v>
                </c:pt>
                <c:pt idx="65362">
                  <c:v>4.4438228000000002E-4</c:v>
                </c:pt>
                <c:pt idx="65363">
                  <c:v>4.4317331E-4</c:v>
                </c:pt>
                <c:pt idx="65364">
                  <c:v>4.4196748000000001E-4</c:v>
                </c:pt>
                <c:pt idx="65365">
                  <c:v>4.4076481999999999E-4</c:v>
                </c:pt>
                <c:pt idx="65366">
                  <c:v>4.3956531000000001E-4</c:v>
                </c:pt>
                <c:pt idx="65367">
                  <c:v>4.3836894E-4</c:v>
                </c:pt>
                <c:pt idx="65368">
                  <c:v>4.3717567999999998E-4</c:v>
                </c:pt>
                <c:pt idx="65369">
                  <c:v>4.3598554000000002E-4</c:v>
                </c:pt>
                <c:pt idx="65370">
                  <c:v>4.3479850999999999E-4</c:v>
                </c:pt>
                <c:pt idx="65371">
                  <c:v>4.3361459E-4</c:v>
                </c:pt>
                <c:pt idx="65372">
                  <c:v>4.3243379000000001E-4</c:v>
                </c:pt>
                <c:pt idx="65373">
                  <c:v>4.3125607999999998E-4</c:v>
                </c:pt>
                <c:pt idx="65374">
                  <c:v>4.3008145000000001E-4</c:v>
                </c:pt>
                <c:pt idx="65375">
                  <c:v>4.2890989999999998E-4</c:v>
                </c:pt>
                <c:pt idx="65376">
                  <c:v>4.2774141000000003E-4</c:v>
                </c:pt>
                <c:pt idx="65377">
                  <c:v>4.2657597999999999E-4</c:v>
                </c:pt>
                <c:pt idx="65378">
                  <c:v>4.2541360000000002E-4</c:v>
                </c:pt>
                <c:pt idx="65379">
                  <c:v>4.2425428000000001E-4</c:v>
                </c:pt>
                <c:pt idx="65380">
                  <c:v>4.2309797999999998E-4</c:v>
                </c:pt>
                <c:pt idx="65381">
                  <c:v>4.2194470999999998E-4</c:v>
                </c:pt>
                <c:pt idx="65382">
                  <c:v>4.2079447000000002E-4</c:v>
                </c:pt>
                <c:pt idx="65383">
                  <c:v>4.1964725999999998E-4</c:v>
                </c:pt>
                <c:pt idx="65384">
                  <c:v>4.1850303999999998E-4</c:v>
                </c:pt>
                <c:pt idx="65385">
                  <c:v>4.1736185000000001E-4</c:v>
                </c:pt>
                <c:pt idx="65386">
                  <c:v>4.1622362999999999E-4</c:v>
                </c:pt>
                <c:pt idx="65387">
                  <c:v>4.1508841000000002E-4</c:v>
                </c:pt>
                <c:pt idx="65388">
                  <c:v>4.1395614999999999E-4</c:v>
                </c:pt>
                <c:pt idx="65389">
                  <c:v>4.1282686000000001E-4</c:v>
                </c:pt>
                <c:pt idx="65390">
                  <c:v>4.1170053999999999E-4</c:v>
                </c:pt>
                <c:pt idx="65391">
                  <c:v>4.1057719000000002E-4</c:v>
                </c:pt>
                <c:pt idx="65392">
                  <c:v>4.0945678000000002E-4</c:v>
                </c:pt>
                <c:pt idx="65393">
                  <c:v>4.0833930999999998E-4</c:v>
                </c:pt>
                <c:pt idx="65394">
                  <c:v>4.0722478E-4</c:v>
                </c:pt>
                <c:pt idx="65395">
                  <c:v>4.0611318999999999E-4</c:v>
                </c:pt>
                <c:pt idx="65396">
                  <c:v>4.0500451000000001E-4</c:v>
                </c:pt>
                <c:pt idx="65397">
                  <c:v>4.0389874E-4</c:v>
                </c:pt>
                <c:pt idx="65398">
                  <c:v>4.0279588000000002E-4</c:v>
                </c:pt>
                <c:pt idx="65399">
                  <c:v>4.0169590000000002E-4</c:v>
                </c:pt>
                <c:pt idx="65400">
                  <c:v>4.0059882999999999E-4</c:v>
                </c:pt>
                <c:pt idx="65401">
                  <c:v>3.9944459999999998E-4</c:v>
                </c:pt>
                <c:pt idx="65402">
                  <c:v>3.9829488E-4</c:v>
                </c:pt>
                <c:pt idx="65403">
                  <c:v>3.9714942000000002E-4</c:v>
                </c:pt>
                <c:pt idx="65404">
                  <c:v>3.9600798999999998E-4</c:v>
                </c:pt>
                <c:pt idx="65405">
                  <c:v>3.9487053000000002E-4</c:v>
                </c:pt>
                <c:pt idx="65406">
                  <c:v>3.9373689999999998E-4</c:v>
                </c:pt>
                <c:pt idx="65407">
                  <c:v>3.9260702999999999E-4</c:v>
                </c:pt>
                <c:pt idx="65408">
                  <c:v>3.9148082999999998E-4</c:v>
                </c:pt>
                <c:pt idx="65409">
                  <c:v>3.9035827E-4</c:v>
                </c:pt>
                <c:pt idx="65410">
                  <c:v>3.8923931E-4</c:v>
                </c:pt>
                <c:pt idx="65411">
                  <c:v>3.8812387999999999E-4</c:v>
                </c:pt>
                <c:pt idx="65412">
                  <c:v>3.8701197000000001E-4</c:v>
                </c:pt>
                <c:pt idx="65413">
                  <c:v>3.8590355000000002E-4</c:v>
                </c:pt>
                <c:pt idx="65414">
                  <c:v>3.8479855999999998E-4</c:v>
                </c:pt>
                <c:pt idx="65415">
                  <c:v>3.8369701000000002E-4</c:v>
                </c:pt>
                <c:pt idx="65416">
                  <c:v>3.8259884E-4</c:v>
                </c:pt>
                <c:pt idx="65417">
                  <c:v>3.8150404000000001E-4</c:v>
                </c:pt>
                <c:pt idx="65418">
                  <c:v>3.8041258999999998E-4</c:v>
                </c:pt>
                <c:pt idx="65419">
                  <c:v>3.7932447999999998E-4</c:v>
                </c:pt>
                <c:pt idx="65420">
                  <c:v>3.7823966999999997E-4</c:v>
                </c:pt>
                <c:pt idx="65421">
                  <c:v>3.7715813999999998E-4</c:v>
                </c:pt>
                <c:pt idx="65422">
                  <c:v>3.7607987000000002E-4</c:v>
                </c:pt>
                <c:pt idx="65423">
                  <c:v>3.7500486E-4</c:v>
                </c:pt>
                <c:pt idx="65424">
                  <c:v>3.7393308999999998E-4</c:v>
                </c:pt>
                <c:pt idx="65425">
                  <c:v>3.7286451000000001E-4</c:v>
                </c:pt>
                <c:pt idx="65426">
                  <c:v>3.7179912999999999E-4</c:v>
                </c:pt>
                <c:pt idx="65427">
                  <c:v>3.7073693000000001E-4</c:v>
                </c:pt>
                <c:pt idx="65428">
                  <c:v>3.6967789999999999E-4</c:v>
                </c:pt>
                <c:pt idx="65429">
                  <c:v>3.6862202000000001E-4</c:v>
                </c:pt>
                <c:pt idx="65430">
                  <c:v>3.6756927E-4</c:v>
                </c:pt>
                <c:pt idx="65431">
                  <c:v>3.6651963999999998E-4</c:v>
                </c:pt>
                <c:pt idx="65432">
                  <c:v>3.6547313000000002E-4</c:v>
                </c:pt>
                <c:pt idx="65433">
                  <c:v>3.6442970000000001E-4</c:v>
                </c:pt>
                <c:pt idx="65434">
                  <c:v>3.6338935E-4</c:v>
                </c:pt>
                <c:pt idx="65435">
                  <c:v>3.6235206000000001E-4</c:v>
                </c:pt>
                <c:pt idx="65436">
                  <c:v>3.6131782999999999E-4</c:v>
                </c:pt>
                <c:pt idx="65437">
                  <c:v>3.6028664999999998E-4</c:v>
                </c:pt>
                <c:pt idx="65438">
                  <c:v>3.592585E-4</c:v>
                </c:pt>
                <c:pt idx="65439">
                  <c:v>3.5823334000000001E-4</c:v>
                </c:pt>
                <c:pt idx="65440">
                  <c:v>3.5721119000000002E-4</c:v>
                </c:pt>
                <c:pt idx="65441">
                  <c:v>3.5619203000000001E-4</c:v>
                </c:pt>
                <c:pt idx="65442">
                  <c:v>3.5517584E-4</c:v>
                </c:pt>
                <c:pt idx="65443">
                  <c:v>3.5416262E-4</c:v>
                </c:pt>
                <c:pt idx="65444">
                  <c:v>3.5315237000000001E-4</c:v>
                </c:pt>
                <c:pt idx="65445">
                  <c:v>3.5214505999999997E-4</c:v>
                </c:pt>
                <c:pt idx="65446">
                  <c:v>3.5114068E-4</c:v>
                </c:pt>
                <c:pt idx="65447">
                  <c:v>3.5013922E-4</c:v>
                </c:pt>
                <c:pt idx="65448">
                  <c:v>3.4914066999999999E-4</c:v>
                </c:pt>
                <c:pt idx="65449">
                  <c:v>3.4814503E-4</c:v>
                </c:pt>
                <c:pt idx="65450">
                  <c:v>3.4715226999999999E-4</c:v>
                </c:pt>
                <c:pt idx="65451">
                  <c:v>3.4616239000000002E-4</c:v>
                </c:pt>
                <c:pt idx="65452">
                  <c:v>3.4517538999999999E-4</c:v>
                </c:pt>
                <c:pt idx="65453">
                  <c:v>3.4419124E-4</c:v>
                </c:pt>
                <c:pt idx="65454">
                  <c:v>3.4320995000000003E-4</c:v>
                </c:pt>
                <c:pt idx="65455">
                  <c:v>3.4223148E-4</c:v>
                </c:pt>
                <c:pt idx="65456">
                  <c:v>3.4125585999999998E-4</c:v>
                </c:pt>
                <c:pt idx="65457">
                  <c:v>3.4028303000000002E-4</c:v>
                </c:pt>
                <c:pt idx="65458">
                  <c:v>3.3931302999999998E-4</c:v>
                </c:pt>
                <c:pt idx="65459">
                  <c:v>3.3834582000000002E-4</c:v>
                </c:pt>
                <c:pt idx="65460">
                  <c:v>3.3738140999999998E-4</c:v>
                </c:pt>
                <c:pt idx="65461">
                  <c:v>3.3641979000000001E-4</c:v>
                </c:pt>
                <c:pt idx="65462">
                  <c:v>3.3546093999999997E-4</c:v>
                </c:pt>
                <c:pt idx="65463">
                  <c:v>3.3450485000000003E-4</c:v>
                </c:pt>
                <c:pt idx="65464">
                  <c:v>3.3355149000000001E-4</c:v>
                </c:pt>
                <c:pt idx="65465">
                  <c:v>3.3260087E-4</c:v>
                </c:pt>
                <c:pt idx="65466">
                  <c:v>3.3165298999999999E-4</c:v>
                </c:pt>
                <c:pt idx="65467">
                  <c:v>3.3070784000000002E-4</c:v>
                </c:pt>
                <c:pt idx="65468">
                  <c:v>3.2976540000000001E-4</c:v>
                </c:pt>
                <c:pt idx="65469">
                  <c:v>3.2882567000000002E-4</c:v>
                </c:pt>
                <c:pt idx="65470">
                  <c:v>3.2788864000000002E-4</c:v>
                </c:pt>
                <c:pt idx="65471">
                  <c:v>3.2695428999999999E-4</c:v>
                </c:pt>
                <c:pt idx="65472">
                  <c:v>3.2602261999999999E-4</c:v>
                </c:pt>
                <c:pt idx="65473">
                  <c:v>3.2509363000000002E-4</c:v>
                </c:pt>
                <c:pt idx="65474">
                  <c:v>3.2416731E-4</c:v>
                </c:pt>
                <c:pt idx="65475">
                  <c:v>3.2324364000000001E-4</c:v>
                </c:pt>
                <c:pt idx="65476">
                  <c:v>3.2232262000000001E-4</c:v>
                </c:pt>
                <c:pt idx="65477">
                  <c:v>3.2140422E-4</c:v>
                </c:pt>
                <c:pt idx="65478">
                  <c:v>3.2048846999999998E-4</c:v>
                </c:pt>
                <c:pt idx="65479">
                  <c:v>3.1957534E-4</c:v>
                </c:pt>
                <c:pt idx="65480">
                  <c:v>3.1866480000000003E-4</c:v>
                </c:pt>
                <c:pt idx="65481">
                  <c:v>3.1775686999999998E-4</c:v>
                </c:pt>
                <c:pt idx="65482">
                  <c:v>3.1685154E-4</c:v>
                </c:pt>
                <c:pt idx="65483">
                  <c:v>3.1594879999999998E-4</c:v>
                </c:pt>
                <c:pt idx="65484">
                  <c:v>3.1504864E-4</c:v>
                </c:pt>
                <c:pt idx="65485">
                  <c:v>3.1415105E-4</c:v>
                </c:pt>
                <c:pt idx="65486">
                  <c:v>3.1325602000000001E-4</c:v>
                </c:pt>
                <c:pt idx="65487">
                  <c:v>3.1236354999999999E-4</c:v>
                </c:pt>
                <c:pt idx="65488">
                  <c:v>3.1147365E-4</c:v>
                </c:pt>
                <c:pt idx="65489">
                  <c:v>3.1058627000000002E-4</c:v>
                </c:pt>
                <c:pt idx="65490">
                  <c:v>3.0970143000000002E-4</c:v>
                </c:pt>
                <c:pt idx="65491">
                  <c:v>3.0881909000000002E-4</c:v>
                </c:pt>
                <c:pt idx="65492">
                  <c:v>3.0793927999999999E-4</c:v>
                </c:pt>
                <c:pt idx="65493">
                  <c:v>3.0706196999999999E-4</c:v>
                </c:pt>
                <c:pt idx="65494">
                  <c:v>3.0618717E-4</c:v>
                </c:pt>
                <c:pt idx="65495">
                  <c:v>3.0531484E-4</c:v>
                </c:pt>
                <c:pt idx="65496">
                  <c:v>3.0444500999999999E-4</c:v>
                </c:pt>
                <c:pt idx="65497">
                  <c:v>3.0357765999999999E-4</c:v>
                </c:pt>
                <c:pt idx="65498">
                  <c:v>3.0271275E-4</c:v>
                </c:pt>
                <c:pt idx="65499">
                  <c:v>3.0185032000000001E-4</c:v>
                </c:pt>
                <c:pt idx="65500">
                  <c:v>3.0099032999999999E-4</c:v>
                </c:pt>
                <c:pt idx="65501">
                  <c:v>3.0013278999999998E-4</c:v>
                </c:pt>
                <c:pt idx="65502">
                  <c:v>2.9927768999999998E-4</c:v>
                </c:pt>
                <c:pt idx="65503">
                  <c:v>2.9842502999999999E-4</c:v>
                </c:pt>
                <c:pt idx="65504">
                  <c:v>2.9757478999999998E-4</c:v>
                </c:pt>
                <c:pt idx="65505">
                  <c:v>2.9672697E-4</c:v>
                </c:pt>
                <c:pt idx="65506">
                  <c:v>2.9588155999999999E-4</c:v>
                </c:pt>
                <c:pt idx="65507">
                  <c:v>2.9503853999999997E-4</c:v>
                </c:pt>
                <c:pt idx="65508">
                  <c:v>2.9419789999999998E-4</c:v>
                </c:pt>
                <c:pt idx="65509">
                  <c:v>2.9335966E-4</c:v>
                </c:pt>
                <c:pt idx="65510">
                  <c:v>2.9252378999999998E-4</c:v>
                </c:pt>
                <c:pt idx="65511">
                  <c:v>2.9169032000000002E-4</c:v>
                </c:pt>
                <c:pt idx="65512">
                  <c:v>2.9085919999999999E-4</c:v>
                </c:pt>
                <c:pt idx="65513">
                  <c:v>2.9003044000000002E-4</c:v>
                </c:pt>
                <c:pt idx="65514">
                  <c:v>2.8920403999999999E-4</c:v>
                </c:pt>
                <c:pt idx="65515">
                  <c:v>2.8837996000000002E-4</c:v>
                </c:pt>
                <c:pt idx="65516">
                  <c:v>2.8755824E-4</c:v>
                </c:pt>
                <c:pt idx="65517">
                  <c:v>2.8673885E-4</c:v>
                </c:pt>
                <c:pt idx="65518">
                  <c:v>2.8592179E-4</c:v>
                </c:pt>
                <c:pt idx="65519">
                  <c:v>2.8510702999999998E-4</c:v>
                </c:pt>
                <c:pt idx="65520">
                  <c:v>2.8429459999999997E-4</c:v>
                </c:pt>
                <c:pt idx="65521">
                  <c:v>2.8348445999999998E-4</c:v>
                </c:pt>
                <c:pt idx="65522">
                  <c:v>2.8267663000000002E-4</c:v>
                </c:pt>
                <c:pt idx="65523">
                  <c:v>2.8187105999999998E-4</c:v>
                </c:pt>
                <c:pt idx="65524">
                  <c:v>2.8106780000000003E-4</c:v>
                </c:pt>
                <c:pt idx="65525">
                  <c:v>2.8026679999999999E-4</c:v>
                </c:pt>
                <c:pt idx="65526">
                  <c:v>2.7946808000000001E-4</c:v>
                </c:pt>
                <c:pt idx="65527">
                  <c:v>2.7867159E-4</c:v>
                </c:pt>
                <c:pt idx="65528">
                  <c:v>2.7787738E-4</c:v>
                </c:pt>
                <c:pt idx="65529">
                  <c:v>2.7708540000000002E-4</c:v>
                </c:pt>
                <c:pt idx="65530">
                  <c:v>2.7629567E-4</c:v>
                </c:pt>
                <c:pt idx="65531">
                  <c:v>2.7550817999999998E-4</c:v>
                </c:pt>
                <c:pt idx="65532">
                  <c:v>2.7472293E-4</c:v>
                </c:pt>
                <c:pt idx="65533">
                  <c:v>2.7393988999999997E-4</c:v>
                </c:pt>
                <c:pt idx="65534">
                  <c:v>2.7315906000000001E-4</c:v>
                </c:pt>
                <c:pt idx="65535">
                  <c:v>2.7238045000000001E-4</c:v>
                </c:pt>
                <c:pt idx="65536">
                  <c:v>2.7160405000000001E-4</c:v>
                </c:pt>
                <c:pt idx="65537">
                  <c:v>2.7082982999999998E-4</c:v>
                </c:pt>
                <c:pt idx="65538">
                  <c:v>2.7005779000000002E-4</c:v>
                </c:pt>
                <c:pt idx="65539">
                  <c:v>2.6928793999999998E-4</c:v>
                </c:pt>
                <c:pt idx="65540">
                  <c:v>2.6852026E-4</c:v>
                </c:pt>
                <c:pt idx="65541">
                  <c:v>2.6775477E-4</c:v>
                </c:pt>
                <c:pt idx="65542">
                  <c:v>2.6699143999999998E-4</c:v>
                </c:pt>
                <c:pt idx="65543">
                  <c:v>2.6623026E-4</c:v>
                </c:pt>
                <c:pt idx="65544">
                  <c:v>2.6547122999999998E-4</c:v>
                </c:pt>
                <c:pt idx="65545">
                  <c:v>2.6471436000000001E-4</c:v>
                </c:pt>
                <c:pt idx="65546">
                  <c:v>2.6395960999999997E-4</c:v>
                </c:pt>
                <c:pt idx="65547">
                  <c:v>2.6320701000000002E-4</c:v>
                </c:pt>
                <c:pt idx="65548">
                  <c:v>2.6245654000000001E-4</c:v>
                </c:pt>
                <c:pt idx="65549">
                  <c:v>2.6170818999999998E-4</c:v>
                </c:pt>
                <c:pt idx="65550">
                  <c:v>2.6096194000000002E-4</c:v>
                </c:pt>
                <c:pt idx="65551">
                  <c:v>2.6021780999999999E-4</c:v>
                </c:pt>
                <c:pt idx="65552">
                  <c:v>2.5947577999999998E-4</c:v>
                </c:pt>
                <c:pt idx="65553">
                  <c:v>2.5873584999999997E-4</c:v>
                </c:pt>
                <c:pt idx="65554">
                  <c:v>2.5799801000000002E-4</c:v>
                </c:pt>
                <c:pt idx="65555">
                  <c:v>2.5726223000000002E-4</c:v>
                </c:pt>
                <c:pt idx="65556">
                  <c:v>2.5652854999999998E-4</c:v>
                </c:pt>
                <c:pt idx="65557">
                  <c:v>2.5579694000000001E-4</c:v>
                </c:pt>
                <c:pt idx="65558">
                  <c:v>2.5506740000000002E-4</c:v>
                </c:pt>
                <c:pt idx="65559">
                  <c:v>2.5433991999999997E-4</c:v>
                </c:pt>
                <c:pt idx="65560">
                  <c:v>2.5361447000000001E-4</c:v>
                </c:pt>
                <c:pt idx="65561">
                  <c:v>2.5289110000000002E-4</c:v>
                </c:pt>
                <c:pt idx="65562">
                  <c:v>2.5216976E-4</c:v>
                </c:pt>
                <c:pt idx="65563">
                  <c:v>2.5145046000000002E-4</c:v>
                </c:pt>
                <c:pt idx="65564">
                  <c:v>2.5073317000000003E-4</c:v>
                </c:pt>
                <c:pt idx="65565">
                  <c:v>2.5001791E-4</c:v>
                </c:pt>
                <c:pt idx="65566">
                  <c:v>2.4930466000000002E-4</c:v>
                </c:pt>
                <c:pt idx="65567">
                  <c:v>2.4859345000000001E-4</c:v>
                </c:pt>
                <c:pt idx="65568">
                  <c:v>2.4788425E-4</c:v>
                </c:pt>
                <c:pt idx="65569">
                  <c:v>2.4717703E-4</c:v>
                </c:pt>
                <c:pt idx="65570">
                  <c:v>2.4647181000000002E-4</c:v>
                </c:pt>
                <c:pt idx="65571">
                  <c:v>2.4576858000000001E-4</c:v>
                </c:pt>
                <c:pt idx="65572">
                  <c:v>2.4506731999999999E-4</c:v>
                </c:pt>
                <c:pt idx="65573">
                  <c:v>2.4436804000000002E-4</c:v>
                </c:pt>
                <c:pt idx="65574">
                  <c:v>2.4367074E-4</c:v>
                </c:pt>
                <c:pt idx="65575">
                  <c:v>2.4297542000000001E-4</c:v>
                </c:pt>
                <c:pt idx="65576">
                  <c:v>2.4228205000000001E-4</c:v>
                </c:pt>
                <c:pt idx="65577">
                  <c:v>2.4159065E-4</c:v>
                </c:pt>
                <c:pt idx="65578">
                  <c:v>2.4090118999999999E-4</c:v>
                </c:pt>
                <c:pt idx="65579">
                  <c:v>2.4021367000000001E-4</c:v>
                </c:pt>
                <c:pt idx="65580">
                  <c:v>2.3952810000000001E-4</c:v>
                </c:pt>
                <c:pt idx="65581">
                  <c:v>2.3884447000000001E-4</c:v>
                </c:pt>
                <c:pt idx="65582">
                  <c:v>2.3816276000000001E-4</c:v>
                </c:pt>
                <c:pt idx="65583">
                  <c:v>2.3748296E-4</c:v>
                </c:pt>
                <c:pt idx="65584">
                  <c:v>2.3680509E-4</c:v>
                </c:pt>
                <c:pt idx="65585">
                  <c:v>2.3612913000000001E-4</c:v>
                </c:pt>
                <c:pt idx="65586">
                  <c:v>2.3545506999999999E-4</c:v>
                </c:pt>
                <c:pt idx="65587">
                  <c:v>2.3478291E-4</c:v>
                </c:pt>
                <c:pt idx="65588">
                  <c:v>2.3411265E-4</c:v>
                </c:pt>
                <c:pt idx="65589">
                  <c:v>2.3344427999999999E-4</c:v>
                </c:pt>
                <c:pt idx="65590">
                  <c:v>2.3277781E-4</c:v>
                </c:pt>
                <c:pt idx="65591">
                  <c:v>2.3211320999999999E-4</c:v>
                </c:pt>
                <c:pt idx="65592">
                  <c:v>2.3145047999999999E-4</c:v>
                </c:pt>
                <c:pt idx="65593">
                  <c:v>2.3078962E-4</c:v>
                </c:pt>
                <c:pt idx="65594">
                  <c:v>2.3013062000000001E-4</c:v>
                </c:pt>
                <c:pt idx="65595">
                  <c:v>2.2947349E-4</c:v>
                </c:pt>
                <c:pt idx="65596">
                  <c:v>2.288182E-4</c:v>
                </c:pt>
                <c:pt idx="65597">
                  <c:v>2.2816475999999999E-4</c:v>
                </c:pt>
                <c:pt idx="65598">
                  <c:v>2.2751316E-4</c:v>
                </c:pt>
                <c:pt idx="65599">
                  <c:v>2.268634E-4</c:v>
                </c:pt>
                <c:pt idx="65600">
                  <c:v>2.2621545999999999E-4</c:v>
                </c:pt>
                <c:pt idx="65601">
                  <c:v>2.2556934999999999E-4</c:v>
                </c:pt>
                <c:pt idx="65602">
                  <c:v>2.2492507E-4</c:v>
                </c:pt>
                <c:pt idx="65603">
                  <c:v>2.2428260000000001E-4</c:v>
                </c:pt>
                <c:pt idx="65604">
                  <c:v>2.2364193999999999E-4</c:v>
                </c:pt>
                <c:pt idx="65605">
                  <c:v>2.230031E-4</c:v>
                </c:pt>
                <c:pt idx="65606">
                  <c:v>2.2236603999999999E-4</c:v>
                </c:pt>
                <c:pt idx="65607">
                  <c:v>2.2173078999999999E-4</c:v>
                </c:pt>
                <c:pt idx="65608">
                  <c:v>2.2109733E-4</c:v>
                </c:pt>
                <c:pt idx="65609">
                  <c:v>2.2046566E-4</c:v>
                </c:pt>
                <c:pt idx="65610">
                  <c:v>2.1983577E-4</c:v>
                </c:pt>
                <c:pt idx="65611">
                  <c:v>2.1920764999999999E-4</c:v>
                </c:pt>
                <c:pt idx="65612">
                  <c:v>2.1858129000000001E-4</c:v>
                </c:pt>
                <c:pt idx="65613">
                  <c:v>2.1795671000000001E-4</c:v>
                </c:pt>
                <c:pt idx="65614">
                  <c:v>2.1733389E-4</c:v>
                </c:pt>
                <c:pt idx="65615">
                  <c:v>2.1671281E-4</c:v>
                </c:pt>
                <c:pt idx="65616">
                  <c:v>2.160935E-4</c:v>
                </c:pt>
                <c:pt idx="65617">
                  <c:v>2.1547592999999999E-4</c:v>
                </c:pt>
                <c:pt idx="65618">
                  <c:v>2.1486009000000001E-4</c:v>
                </c:pt>
                <c:pt idx="65619">
                  <c:v>2.1424599000000001E-4</c:v>
                </c:pt>
                <c:pt idx="65620">
                  <c:v>2.1363360999999999E-4</c:v>
                </c:pt>
                <c:pt idx="65621">
                  <c:v>2.1302296999999999E-4</c:v>
                </c:pt>
                <c:pt idx="65622">
                  <c:v>2.1241403999999999E-4</c:v>
                </c:pt>
                <c:pt idx="65623">
                  <c:v>2.1180683999999999E-4</c:v>
                </c:pt>
                <c:pt idx="65624">
                  <c:v>2.1120135000000001E-4</c:v>
                </c:pt>
                <c:pt idx="65625">
                  <c:v>2.1059755999999999E-4</c:v>
                </c:pt>
                <c:pt idx="65626">
                  <c:v>2.0999547E-4</c:v>
                </c:pt>
                <c:pt idx="65627">
                  <c:v>2.0939508999999999E-4</c:v>
                </c:pt>
                <c:pt idx="65628">
                  <c:v>2.0879639000000001E-4</c:v>
                </c:pt>
                <c:pt idx="65629">
                  <c:v>2.0819938999999999E-4</c:v>
                </c:pt>
                <c:pt idx="65630">
                  <c:v>2.0760407E-4</c:v>
                </c:pt>
                <c:pt idx="65631">
                  <c:v>2.0701041999999999E-4</c:v>
                </c:pt>
                <c:pt idx="65632">
                  <c:v>2.0641845000000001E-4</c:v>
                </c:pt>
                <c:pt idx="65633">
                  <c:v>2.0582814999999999E-4</c:v>
                </c:pt>
                <c:pt idx="65634">
                  <c:v>2.0523951000000001E-4</c:v>
                </c:pt>
                <c:pt idx="65635">
                  <c:v>2.0465252999999999E-4</c:v>
                </c:pt>
                <c:pt idx="65636">
                  <c:v>2.0406721E-4</c:v>
                </c:pt>
                <c:pt idx="65637">
                  <c:v>2.0348353000000001E-4</c:v>
                </c:pt>
                <c:pt idx="65638">
                  <c:v>2.029015E-4</c:v>
                </c:pt>
                <c:pt idx="65639">
                  <c:v>2.0232111000000001E-4</c:v>
                </c:pt>
                <c:pt idx="65640">
                  <c:v>2.0174234999999999E-4</c:v>
                </c:pt>
                <c:pt idx="65641">
                  <c:v>2.0116523999999999E-4</c:v>
                </c:pt>
                <c:pt idx="65642">
                  <c:v>2.0058974000000001E-4</c:v>
                </c:pt>
                <c:pt idx="65643">
                  <c:v>2.0001586999999999E-4</c:v>
                </c:pt>
                <c:pt idx="65644">
                  <c:v>1.9944362000000001E-4</c:v>
                </c:pt>
                <c:pt idx="65645">
                  <c:v>1.9887297999999999E-4</c:v>
                </c:pt>
                <c:pt idx="65646">
                  <c:v>1.9830394E-4</c:v>
                </c:pt>
                <c:pt idx="65647">
                  <c:v>1.9773651999999999E-4</c:v>
                </c:pt>
                <c:pt idx="65648">
                  <c:v>1.9717070000000001E-4</c:v>
                </c:pt>
                <c:pt idx="65649">
                  <c:v>1.9660646E-4</c:v>
                </c:pt>
                <c:pt idx="65650">
                  <c:v>1.9604381000000001E-4</c:v>
                </c:pt>
                <c:pt idx="65651">
                  <c:v>1.9548275000000001E-4</c:v>
                </c:pt>
                <c:pt idx="65652">
                  <c:v>1.9492327000000001E-4</c:v>
                </c:pt>
                <c:pt idx="65653">
                  <c:v>1.9436538E-4</c:v>
                </c:pt>
                <c:pt idx="65654">
                  <c:v>1.9380906E-4</c:v>
                </c:pt>
                <c:pt idx="65655">
                  <c:v>1.9325429E-4</c:v>
                </c:pt>
                <c:pt idx="65656">
                  <c:v>1.9270109999999999E-4</c:v>
                </c:pt>
                <c:pt idx="65657">
                  <c:v>1.9214947000000001E-4</c:v>
                </c:pt>
                <c:pt idx="65658">
                  <c:v>1.9159938999999999E-4</c:v>
                </c:pt>
                <c:pt idx="65659">
                  <c:v>1.9105085999999999E-4</c:v>
                </c:pt>
                <c:pt idx="65660">
                  <c:v>1.9050388E-4</c:v>
                </c:pt>
                <c:pt idx="65661">
                  <c:v>1.8995844999999999E-4</c:v>
                </c:pt>
                <c:pt idx="65662">
                  <c:v>1.8941455E-4</c:v>
                </c:pt>
                <c:pt idx="65663">
                  <c:v>1.8887219E-4</c:v>
                </c:pt>
                <c:pt idx="65664">
                  <c:v>1.8833135000000001E-4</c:v>
                </c:pt>
                <c:pt idx="65665">
                  <c:v>1.8779204E-4</c:v>
                </c:pt>
                <c:pt idx="65666">
                  <c:v>1.8725425000000001E-4</c:v>
                </c:pt>
                <c:pt idx="65667">
                  <c:v>1.8671797000000001E-4</c:v>
                </c:pt>
                <c:pt idx="65668">
                  <c:v>1.8618319999999999E-4</c:v>
                </c:pt>
                <c:pt idx="65669">
                  <c:v>1.8564994000000001E-4</c:v>
                </c:pt>
                <c:pt idx="65670">
                  <c:v>1.8511819000000001E-4</c:v>
                </c:pt>
                <c:pt idx="65671">
                  <c:v>1.8458795E-4</c:v>
                </c:pt>
                <c:pt idx="65672">
                  <c:v>1.8405919000000001E-4</c:v>
                </c:pt>
                <c:pt idx="65673">
                  <c:v>1.8353193000000001E-4</c:v>
                </c:pt>
                <c:pt idx="65674">
                  <c:v>1.8300615000000001E-4</c:v>
                </c:pt>
                <c:pt idx="65675">
                  <c:v>1.8248186E-4</c:v>
                </c:pt>
                <c:pt idx="65676">
                  <c:v>1.8195905E-4</c:v>
                </c:pt>
                <c:pt idx="65677">
                  <c:v>1.8143772E-4</c:v>
                </c:pt>
                <c:pt idx="65678">
                  <c:v>1.8091784999999999E-4</c:v>
                </c:pt>
                <c:pt idx="65679">
                  <c:v>1.8039945E-4</c:v>
                </c:pt>
                <c:pt idx="65680">
                  <c:v>1.7988250999999999E-4</c:v>
                </c:pt>
                <c:pt idx="65681">
                  <c:v>1.7936703999999999E-4</c:v>
                </c:pt>
                <c:pt idx="65682">
                  <c:v>1.7885302E-4</c:v>
                </c:pt>
                <c:pt idx="65683">
                  <c:v>1.7834044000000001E-4</c:v>
                </c:pt>
                <c:pt idx="65684">
                  <c:v>1.7782932E-4</c:v>
                </c:pt>
                <c:pt idx="65685">
                  <c:v>1.7731963999999999E-4</c:v>
                </c:pt>
                <c:pt idx="65686">
                  <c:v>1.768114E-4</c:v>
                </c:pt>
                <c:pt idx="65687">
                  <c:v>1.7630459000000001E-4</c:v>
                </c:pt>
                <c:pt idx="65688">
                  <c:v>1.7579921E-4</c:v>
                </c:pt>
                <c:pt idx="65689">
                  <c:v>1.7529527000000001E-4</c:v>
                </c:pt>
                <c:pt idx="65690">
                  <c:v>1.7479273000000001E-4</c:v>
                </c:pt>
                <c:pt idx="65691">
                  <c:v>1.7429161999999999E-4</c:v>
                </c:pt>
                <c:pt idx="65692">
                  <c:v>1.7379192E-4</c:v>
                </c:pt>
                <c:pt idx="65693">
                  <c:v>1.7329364E-4</c:v>
                </c:pt>
                <c:pt idx="65694">
                  <c:v>1.7279675E-4</c:v>
                </c:pt>
                <c:pt idx="65695">
                  <c:v>1.7230127000000001E-4</c:v>
                </c:pt>
                <c:pt idx="65696">
                  <c:v>1.7180719E-4</c:v>
                </c:pt>
                <c:pt idx="65697">
                  <c:v>1.713145E-4</c:v>
                </c:pt>
                <c:pt idx="65698">
                  <c:v>1.708232E-4</c:v>
                </c:pt>
                <c:pt idx="65699">
                  <c:v>1.7033329999999999E-4</c:v>
                </c:pt>
                <c:pt idx="65700">
                  <c:v>1.6984477000000001E-4</c:v>
                </c:pt>
                <c:pt idx="65701">
                  <c:v>1.6935761999999999E-4</c:v>
                </c:pt>
                <c:pt idx="65702">
                  <c:v>1.6887185000000001E-4</c:v>
                </c:pt>
                <c:pt idx="65703">
                  <c:v>1.6838743999999999E-4</c:v>
                </c:pt>
                <c:pt idx="65704">
                  <c:v>1.6790441000000001E-4</c:v>
                </c:pt>
                <c:pt idx="65705">
                  <c:v>1.6742273999999999E-4</c:v>
                </c:pt>
                <c:pt idx="65706">
                  <c:v>1.6694242E-4</c:v>
                </c:pt>
                <c:pt idx="65707">
                  <c:v>1.6646346E-4</c:v>
                </c:pt>
                <c:pt idx="65708">
                  <c:v>1.6598585E-4</c:v>
                </c:pt>
                <c:pt idx="65709">
                  <c:v>1.6550960000000001E-4</c:v>
                </c:pt>
                <c:pt idx="65710">
                  <c:v>1.6503468000000001E-4</c:v>
                </c:pt>
                <c:pt idx="65711">
                  <c:v>1.6456112000000001E-4</c:v>
                </c:pt>
                <c:pt idx="65712">
                  <c:v>1.6408888000000001E-4</c:v>
                </c:pt>
                <c:pt idx="65713">
                  <c:v>1.6361798E-4</c:v>
                </c:pt>
                <c:pt idx="65714">
                  <c:v>1.631484E-4</c:v>
                </c:pt>
                <c:pt idx="65715">
                  <c:v>1.6268017000000001E-4</c:v>
                </c:pt>
                <c:pt idx="65716">
                  <c:v>1.6221323999999999E-4</c:v>
                </c:pt>
                <c:pt idx="65717">
                  <c:v>1.6174764E-4</c:v>
                </c:pt>
                <c:pt idx="65718">
                  <c:v>1.6128333999999999E-4</c:v>
                </c:pt>
                <c:pt idx="65719">
                  <c:v>1.6082037000000001E-4</c:v>
                </c:pt>
                <c:pt idx="65720">
                  <c:v>1.6035870000000001E-4</c:v>
                </c:pt>
                <c:pt idx="65721">
                  <c:v>1.5989834E-4</c:v>
                </c:pt>
                <c:pt idx="65722">
                  <c:v>1.5943926999999999E-4</c:v>
                </c:pt>
                <c:pt idx="65723">
                  <c:v>1.5898151000000001E-4</c:v>
                </c:pt>
                <c:pt idx="65724">
                  <c:v>1.5852503000000001E-4</c:v>
                </c:pt>
                <c:pt idx="65725">
                  <c:v>1.5806984E-4</c:v>
                </c:pt>
                <c:pt idx="65726">
                  <c:v>1.5761594000000001E-4</c:v>
                </c:pt>
                <c:pt idx="65727">
                  <c:v>1.5716333E-4</c:v>
                </c:pt>
                <c:pt idx="65728">
                  <c:v>1.5671199E-4</c:v>
                </c:pt>
                <c:pt idx="65729">
                  <c:v>1.5626193000000001E-4</c:v>
                </c:pt>
                <c:pt idx="65730">
                  <c:v>1.5581313E-4</c:v>
                </c:pt>
                <c:pt idx="65731">
                  <c:v>1.5536561999999999E-4</c:v>
                </c:pt>
                <c:pt idx="65732">
                  <c:v>1.5491935000000001E-4</c:v>
                </c:pt>
                <c:pt idx="65733">
                  <c:v>1.5447436000000001E-4</c:v>
                </c:pt>
                <c:pt idx="65734">
                  <c:v>1.5403062999999999E-4</c:v>
                </c:pt>
                <c:pt idx="65735">
                  <c:v>1.5358814999999999E-4</c:v>
                </c:pt>
                <c:pt idx="65736">
                  <c:v>1.5314692000000001E-4</c:v>
                </c:pt>
                <c:pt idx="65737">
                  <c:v>1.5270693000000001E-4</c:v>
                </c:pt>
                <c:pt idx="65738">
                  <c:v>1.5226819E-4</c:v>
                </c:pt>
                <c:pt idx="65739">
                  <c:v>1.5183068000000001E-4</c:v>
                </c:pt>
                <c:pt idx="65740">
                  <c:v>1.5139442000000001E-4</c:v>
                </c:pt>
                <c:pt idx="65741">
                  <c:v>1.5095939E-4</c:v>
                </c:pt>
                <c:pt idx="65742">
                  <c:v>1.5052558E-4</c:v>
                </c:pt>
                <c:pt idx="65743">
                  <c:v>1.5009299E-4</c:v>
                </c:pt>
                <c:pt idx="65744">
                  <c:v>1.4966162999999999E-4</c:v>
                </c:pt>
                <c:pt idx="65745">
                  <c:v>1.4923148999999999E-4</c:v>
                </c:pt>
                <c:pt idx="65746">
                  <c:v>1.4880256999999999E-4</c:v>
                </c:pt>
                <c:pt idx="65747">
                  <c:v>1.4837486000000001E-4</c:v>
                </c:pt>
                <c:pt idx="65748">
                  <c:v>1.4794836000000001E-4</c:v>
                </c:pt>
                <c:pt idx="65749">
                  <c:v>1.4752307000000001E-4</c:v>
                </c:pt>
                <c:pt idx="65750">
                  <c:v>1.4709898000000001E-4</c:v>
                </c:pt>
                <c:pt idx="65751">
                  <c:v>1.4667609000000001E-4</c:v>
                </c:pt>
                <c:pt idx="65752">
                  <c:v>1.4625439E-4</c:v>
                </c:pt>
                <c:pt idx="65753">
                  <c:v>1.4583388000000001E-4</c:v>
                </c:pt>
                <c:pt idx="65754">
                  <c:v>1.4541457000000001E-4</c:v>
                </c:pt>
                <c:pt idx="65755">
                  <c:v>1.4499643000000001E-4</c:v>
                </c:pt>
                <c:pt idx="65756">
                  <c:v>1.4457949000000001E-4</c:v>
                </c:pt>
                <c:pt idx="65757">
                  <c:v>1.4416373000000001E-4</c:v>
                </c:pt>
                <c:pt idx="65758">
                  <c:v>1.4374913999999999E-4</c:v>
                </c:pt>
                <c:pt idx="65759">
                  <c:v>1.4333571999999999E-4</c:v>
                </c:pt>
                <c:pt idx="65760">
                  <c:v>1.4292347999999999E-4</c:v>
                </c:pt>
                <c:pt idx="65761">
                  <c:v>1.4251241000000001E-4</c:v>
                </c:pt>
                <c:pt idx="65762">
                  <c:v>1.4210249000000001E-4</c:v>
                </c:pt>
                <c:pt idx="65763">
                  <c:v>1.4169373000000001E-4</c:v>
                </c:pt>
                <c:pt idx="65764">
                  <c:v>1.4128613000000001E-4</c:v>
                </c:pt>
                <c:pt idx="65765">
                  <c:v>1.4087968E-4</c:v>
                </c:pt>
                <c:pt idx="65766">
                  <c:v>1.4047438E-4</c:v>
                </c:pt>
                <c:pt idx="65767">
                  <c:v>1.4007023000000001E-4</c:v>
                </c:pt>
                <c:pt idx="65768">
                  <c:v>1.3966721999999999E-4</c:v>
                </c:pt>
                <c:pt idx="65769">
                  <c:v>1.3926535E-4</c:v>
                </c:pt>
                <c:pt idx="65770">
                  <c:v>1.3886462000000001E-4</c:v>
                </c:pt>
                <c:pt idx="65771">
                  <c:v>1.3846502E-4</c:v>
                </c:pt>
                <c:pt idx="65772">
                  <c:v>1.3806655999999999E-4</c:v>
                </c:pt>
                <c:pt idx="65773">
                  <c:v>1.3766922E-4</c:v>
                </c:pt>
                <c:pt idx="65774">
                  <c:v>1.3727300000000001E-4</c:v>
                </c:pt>
                <c:pt idx="65775">
                  <c:v>1.3687789999999999E-4</c:v>
                </c:pt>
                <c:pt idx="65776">
                  <c:v>1.3648393000000001E-4</c:v>
                </c:pt>
                <c:pt idx="65777">
                  <c:v>1.3609106999999999E-4</c:v>
                </c:pt>
                <c:pt idx="65778">
                  <c:v>1.3569932E-4</c:v>
                </c:pt>
                <c:pt idx="65779">
                  <c:v>1.3530867000000001E-4</c:v>
                </c:pt>
                <c:pt idx="65780">
                  <c:v>1.3491913E-4</c:v>
                </c:pt>
                <c:pt idx="65781">
                  <c:v>1.345307E-4</c:v>
                </c:pt>
                <c:pt idx="65782">
                  <c:v>1.3414336999999999E-4</c:v>
                </c:pt>
                <c:pt idx="65783">
                  <c:v>1.3375713E-4</c:v>
                </c:pt>
                <c:pt idx="65784">
                  <c:v>1.3337198000000001E-4</c:v>
                </c:pt>
                <c:pt idx="65785">
                  <c:v>1.3298792999999999E-4</c:v>
                </c:pt>
                <c:pt idx="65786">
                  <c:v>1.3260497000000001E-4</c:v>
                </c:pt>
                <c:pt idx="65787">
                  <c:v>1.3222308E-4</c:v>
                </c:pt>
                <c:pt idx="65788">
                  <c:v>1.3184229E-4</c:v>
                </c:pt>
                <c:pt idx="65789">
                  <c:v>1.3146257E-4</c:v>
                </c:pt>
                <c:pt idx="65790">
                  <c:v>1.3108392999999999E-4</c:v>
                </c:pt>
                <c:pt idx="65791">
                  <c:v>1.3070635999999999E-4</c:v>
                </c:pt>
                <c:pt idx="65792">
                  <c:v>1.3032986E-4</c:v>
                </c:pt>
                <c:pt idx="65793">
                  <c:v>1.2995442E-4</c:v>
                </c:pt>
                <c:pt idx="65794">
                  <c:v>1.2958005999999999E-4</c:v>
                </c:pt>
                <c:pt idx="65795">
                  <c:v>1.2920674999999999E-4</c:v>
                </c:pt>
                <c:pt idx="65796">
                  <c:v>1.2883449E-4</c:v>
                </c:pt>
                <c:pt idx="65797">
                  <c:v>1.2846329E-4</c:v>
                </c:pt>
                <c:pt idx="65798">
                  <c:v>1.2809314999999999E-4</c:v>
                </c:pt>
                <c:pt idx="65799">
                  <c:v>1.2772405E-4</c:v>
                </c:pt>
                <c:pt idx="65800">
                  <c:v>1.2735599999999999E-4</c:v>
                </c:pt>
                <c:pt idx="65801">
                  <c:v>1.2698899E-4</c:v>
                </c:pt>
                <c:pt idx="65802">
                  <c:v>1.2662302E-4</c:v>
                </c:pt>
                <c:pt idx="65803">
                  <c:v>1.2625808999999999E-4</c:v>
                </c:pt>
                <c:pt idx="65804">
                  <c:v>1.2589419000000001E-4</c:v>
                </c:pt>
                <c:pt idx="65805">
                  <c:v>1.2553133E-4</c:v>
                </c:pt>
                <c:pt idx="65806">
                  <c:v>1.2516949E-4</c:v>
                </c:pt>
                <c:pt idx="65807">
                  <c:v>1.2480868000000001E-4</c:v>
                </c:pt>
                <c:pt idx="65808">
                  <c:v>1.2444889999999999E-4</c:v>
                </c:pt>
                <c:pt idx="65809">
                  <c:v>1.2409013000000001E-4</c:v>
                </c:pt>
                <c:pt idx="65810">
                  <c:v>1.2373239E-4</c:v>
                </c:pt>
                <c:pt idx="65811">
                  <c:v>1.2337565000000001E-4</c:v>
                </c:pt>
                <c:pt idx="65812">
                  <c:v>1.2301993000000001E-4</c:v>
                </c:pt>
                <c:pt idx="65813">
                  <c:v>1.2266520999999999E-4</c:v>
                </c:pt>
                <c:pt idx="65814">
                  <c:v>1.2231150000000001E-4</c:v>
                </c:pt>
                <c:pt idx="65815">
                  <c:v>1.2195879E-4</c:v>
                </c:pt>
                <c:pt idx="65816">
                  <c:v>1.2160706999999999E-4</c:v>
                </c:pt>
                <c:pt idx="65817">
                  <c:v>1.2125637E-4</c:v>
                </c:pt>
                <c:pt idx="65818">
                  <c:v>1.2090665E-4</c:v>
                </c:pt>
                <c:pt idx="65819">
                  <c:v>1.2055792E-4</c:v>
                </c:pt>
                <c:pt idx="65820">
                  <c:v>1.2021018E-4</c:v>
                </c:pt>
                <c:pt idx="65821">
                  <c:v>1.1986343E-4</c:v>
                </c:pt>
                <c:pt idx="65822">
                  <c:v>1.1951766999999999E-4</c:v>
                </c:pt>
                <c:pt idx="65823">
                  <c:v>1.1917288E-4</c:v>
                </c:pt>
                <c:pt idx="65824">
                  <c:v>1.1882907E-4</c:v>
                </c:pt>
                <c:pt idx="65825">
                  <c:v>1.1848623000000001E-4</c:v>
                </c:pt>
                <c:pt idx="65826">
                  <c:v>1.1814437E-4</c:v>
                </c:pt>
                <c:pt idx="65827">
                  <c:v>1.1780348E-4</c:v>
                </c:pt>
                <c:pt idx="65828">
                  <c:v>1.1746354999999999E-4</c:v>
                </c:pt>
                <c:pt idx="65829">
                  <c:v>1.171246E-4</c:v>
                </c:pt>
                <c:pt idx="65830">
                  <c:v>1.167866E-4</c:v>
                </c:pt>
                <c:pt idx="65831">
                  <c:v>1.1644955999999999E-4</c:v>
                </c:pt>
                <c:pt idx="65832">
                  <c:v>1.1611348E-4</c:v>
                </c:pt>
                <c:pt idx="65833">
                  <c:v>1.1577835E-4</c:v>
                </c:pt>
                <c:pt idx="65834">
                  <c:v>1.1544417E-4</c:v>
                </c:pt>
                <c:pt idx="65835">
                  <c:v>1.1511094E-4</c:v>
                </c:pt>
                <c:pt idx="65836">
                  <c:v>1.1477865E-4</c:v>
                </c:pt>
                <c:pt idx="65837">
                  <c:v>1.1444731000000001E-4</c:v>
                </c:pt>
                <c:pt idx="65838">
                  <c:v>1.1411691E-4</c:v>
                </c:pt>
                <c:pt idx="65839">
                  <c:v>1.1378745E-4</c:v>
                </c:pt>
                <c:pt idx="65840">
                  <c:v>1.1345892999999999E-4</c:v>
                </c:pt>
                <c:pt idx="65841">
                  <c:v>1.1313132999999999E-4</c:v>
                </c:pt>
                <c:pt idx="65842">
                  <c:v>1.1280467000000001E-4</c:v>
                </c:pt>
                <c:pt idx="65843">
                  <c:v>1.1247893E-4</c:v>
                </c:pt>
                <c:pt idx="65844">
                  <c:v>1.1215412000000001E-4</c:v>
                </c:pt>
                <c:pt idx="65845">
                  <c:v>1.1183022999999999E-4</c:v>
                </c:pt>
                <c:pt idx="65846">
                  <c:v>1.1150726000000001E-4</c:v>
                </c:pt>
                <c:pt idx="65847">
                  <c:v>1.1118521E-4</c:v>
                </c:pt>
                <c:pt idx="65848">
                  <c:v>1.1086407000000001E-4</c:v>
                </c:pt>
                <c:pt idx="65849">
                  <c:v>1.1054384999999999E-4</c:v>
                </c:pt>
                <c:pt idx="65850">
                  <c:v>1.1022453E-4</c:v>
                </c:pt>
                <c:pt idx="65851">
                  <c:v>1.0990612E-4</c:v>
                </c:pt>
                <c:pt idx="65852">
                  <c:v>1.0958861E-4</c:v>
                </c:pt>
                <c:pt idx="65853">
                  <c:v>1.0927199999999999E-4</c:v>
                </c:pt>
                <c:pt idx="65854">
                  <c:v>1.089563E-4</c:v>
                </c:pt>
                <c:pt idx="65855">
                  <c:v>1.0864149E-4</c:v>
                </c:pt>
                <c:pt idx="65856">
                  <c:v>1.0832757999999999E-4</c:v>
                </c:pt>
                <c:pt idx="65857">
                  <c:v>1.0801456E-4</c:v>
                </c:pt>
                <c:pt idx="65858">
                  <c:v>1.0770243E-4</c:v>
                </c:pt>
                <c:pt idx="65859">
                  <c:v>1.0739118E-4</c:v>
                </c:pt>
                <c:pt idx="65860">
                  <c:v>1.0708082E-4</c:v>
                </c:pt>
                <c:pt idx="65861">
                  <c:v>1.0677135E-4</c:v>
                </c:pt>
                <c:pt idx="65862">
                  <c:v>1.0646275E-4</c:v>
                </c:pt>
                <c:pt idx="65863">
                  <c:v>1.0615503E-4</c:v>
                </c:pt>
                <c:pt idx="65864">
                  <c:v>1.0584818000000001E-4</c:v>
                </c:pt>
                <c:pt idx="65865">
                  <c:v>1.055422E-4</c:v>
                </c:pt>
                <c:pt idx="65866">
                  <c:v>1.052371E-4</c:v>
                </c:pt>
                <c:pt idx="65867">
                  <c:v>1.0493286E-4</c:v>
                </c:pt>
                <c:pt idx="65868">
                  <c:v>1.0462949E-4</c:v>
                </c:pt>
                <c:pt idx="65869">
                  <c:v>1.0432698E-4</c:v>
                </c:pt>
                <c:pt idx="65870">
                  <c:v>1.0402533E-4</c:v>
                </c:pt>
                <c:pt idx="65871">
                  <c:v>1.0372452999999999E-4</c:v>
                </c:pt>
                <c:pt idx="65872">
                  <c:v>1.0342459000000001E-4</c:v>
                </c:pt>
                <c:pt idx="65873">
                  <c:v>1.0312550999999999E-4</c:v>
                </c:pt>
                <c:pt idx="65874">
                  <c:v>1.0282727E-4</c:v>
                </c:pt>
                <c:pt idx="65875">
                  <c:v>1.0252988E-4</c:v>
                </c:pt>
                <c:pt idx="65876">
                  <c:v>1.0223335000000001E-4</c:v>
                </c:pt>
                <c:pt idx="65877">
                  <c:v>1.0193764E-4</c:v>
                </c:pt>
                <c:pt idx="65878">
                  <c:v>1.0164279E-4</c:v>
                </c:pt>
                <c:pt idx="65879">
                  <c:v>1.0134876000000001E-4</c:v>
                </c:pt>
                <c:pt idx="65880">
                  <c:v>1.0105558E-4</c:v>
                </c:pt>
                <c:pt idx="65881">
                  <c:v>1.0076323E-4</c:v>
                </c:pt>
                <c:pt idx="65882">
                  <c:v>1.0047171E-4</c:v>
                </c:pt>
                <c:pt idx="65883">
                  <c:v>1.0018102E-4</c:v>
                </c:pt>
                <c:pt idx="65884">
                  <c:v>9.9891164000000005E-5</c:v>
                </c:pt>
                <c:pt idx="65885">
                  <c:v>9.9602125999999997E-5</c:v>
                </c:pt>
                <c:pt idx="65886">
                  <c:v>9.9313910999999995E-5</c:v>
                </c:pt>
                <c:pt idx="65887">
                  <c:v>9.9026518000000001E-5</c:v>
                </c:pt>
                <c:pt idx="65888">
                  <c:v>9.8739940000000002E-5</c:v>
                </c:pt>
                <c:pt idx="65889">
                  <c:v>9.8454177E-5</c:v>
                </c:pt>
                <c:pt idx="65890">
                  <c:v>9.8169227999999998E-5</c:v>
                </c:pt>
                <c:pt idx="65891">
                  <c:v>9.7885095000000002E-5</c:v>
                </c:pt>
                <c:pt idx="65892">
                  <c:v>9.7601769000000007E-5</c:v>
                </c:pt>
                <c:pt idx="65893">
                  <c:v>9.7319250999999994E-5</c:v>
                </c:pt>
                <c:pt idx="65894">
                  <c:v>9.7037532999999997E-5</c:v>
                </c:pt>
                <c:pt idx="65895">
                  <c:v>9.6756615999999998E-5</c:v>
                </c:pt>
                <c:pt idx="65896">
                  <c:v>9.6476499000000001E-5</c:v>
                </c:pt>
                <c:pt idx="65897">
                  <c:v>9.6197182000000005E-5</c:v>
                </c:pt>
                <c:pt idx="65898">
                  <c:v>9.5918657999999999E-5</c:v>
                </c:pt>
                <c:pt idx="65899">
                  <c:v>9.5640928000000004E-5</c:v>
                </c:pt>
                <c:pt idx="65900">
                  <c:v>9.5363990000000003E-5</c:v>
                </c:pt>
                <c:pt idx="65901">
                  <c:v>9.5087838000000005E-5</c:v>
                </c:pt>
                <c:pt idx="65902">
                  <c:v>9.4812472999999993E-5</c:v>
                </c:pt>
                <c:pt idx="65903">
                  <c:v>9.4537892000000007E-5</c:v>
                </c:pt>
                <c:pt idx="65904">
                  <c:v>9.4264098000000006E-5</c:v>
                </c:pt>
                <c:pt idx="65905">
                  <c:v>9.3991081999999999E-5</c:v>
                </c:pt>
                <c:pt idx="65906">
                  <c:v>9.3718844999999998E-5</c:v>
                </c:pt>
                <c:pt idx="65907">
                  <c:v>9.3447379000000005E-5</c:v>
                </c:pt>
                <c:pt idx="65908">
                  <c:v>9.3176683999999995E-5</c:v>
                </c:pt>
                <c:pt idx="65909">
                  <c:v>9.2906761000000003E-5</c:v>
                </c:pt>
                <c:pt idx="65910">
                  <c:v>9.2637608999999993E-5</c:v>
                </c:pt>
                <c:pt idx="65911">
                  <c:v>9.2369220999999994E-5</c:v>
                </c:pt>
                <c:pt idx="65912">
                  <c:v>9.2101604000000004E-5</c:v>
                </c:pt>
                <c:pt idx="65913">
                  <c:v>9.1834743000000001E-5</c:v>
                </c:pt>
                <c:pt idx="65914">
                  <c:v>9.1568647000000005E-5</c:v>
                </c:pt>
                <c:pt idx="65915">
                  <c:v>9.1303306999999996E-5</c:v>
                </c:pt>
                <c:pt idx="65916">
                  <c:v>9.1038723999999999E-5</c:v>
                </c:pt>
                <c:pt idx="65917">
                  <c:v>9.0774897999999998E-5</c:v>
                </c:pt>
                <c:pt idx="65918">
                  <c:v>9.0511821E-5</c:v>
                </c:pt>
                <c:pt idx="65919">
                  <c:v>9.0249494000000001E-5</c:v>
                </c:pt>
                <c:pt idx="65920">
                  <c:v>8.9987916000000003E-5</c:v>
                </c:pt>
                <c:pt idx="65921">
                  <c:v>8.9727079999999995E-5</c:v>
                </c:pt>
                <c:pt idx="65922">
                  <c:v>8.9466987E-5</c:v>
                </c:pt>
                <c:pt idx="65923">
                  <c:v>8.9207634999999999E-5</c:v>
                </c:pt>
                <c:pt idx="65924">
                  <c:v>8.8949025999999996E-5</c:v>
                </c:pt>
                <c:pt idx="65925">
                  <c:v>8.8691151000000001E-5</c:v>
                </c:pt>
                <c:pt idx="65926">
                  <c:v>8.8434011999999993E-5</c:v>
                </c:pt>
                <c:pt idx="65927">
                  <c:v>8.8177606999999993E-5</c:v>
                </c:pt>
                <c:pt idx="65928">
                  <c:v>8.7921929999999998E-5</c:v>
                </c:pt>
                <c:pt idx="65929">
                  <c:v>8.7666986999999997E-5</c:v>
                </c:pt>
                <c:pt idx="65930">
                  <c:v>8.7412765000000002E-5</c:v>
                </c:pt>
                <c:pt idx="65931">
                  <c:v>8.7159270999999998E-5</c:v>
                </c:pt>
                <c:pt idx="65932">
                  <c:v>8.6906497000000004E-5</c:v>
                </c:pt>
                <c:pt idx="65933">
                  <c:v>8.6654451000000001E-5</c:v>
                </c:pt>
                <c:pt idx="65934">
                  <c:v>8.6403116999999999E-5</c:v>
                </c:pt>
                <c:pt idx="65935">
                  <c:v>8.6152504000000003E-5</c:v>
                </c:pt>
                <c:pt idx="65936">
                  <c:v>8.5902604000000004E-5</c:v>
                </c:pt>
                <c:pt idx="65937">
                  <c:v>8.5653417000000002E-5</c:v>
                </c:pt>
                <c:pt idx="65938">
                  <c:v>8.5404942999999997E-5</c:v>
                </c:pt>
                <c:pt idx="65939">
                  <c:v>8.5157175000000003E-5</c:v>
                </c:pt>
                <c:pt idx="65940">
                  <c:v>8.4910111999999998E-5</c:v>
                </c:pt>
                <c:pt idx="65941">
                  <c:v>8.4663756E-5</c:v>
                </c:pt>
                <c:pt idx="65942">
                  <c:v>8.4418105000000004E-5</c:v>
                </c:pt>
                <c:pt idx="65943">
                  <c:v>8.4173152999999994E-5</c:v>
                </c:pt>
                <c:pt idx="65944">
                  <c:v>8.3928898999999999E-5</c:v>
                </c:pt>
                <c:pt idx="65945">
                  <c:v>8.3685342999999994E-5</c:v>
                </c:pt>
                <c:pt idx="65946">
                  <c:v>8.3442486000000001E-5</c:v>
                </c:pt>
                <c:pt idx="65947">
                  <c:v>8.3200320999999994E-5</c:v>
                </c:pt>
                <c:pt idx="65948">
                  <c:v>8.2958845999999995E-5</c:v>
                </c:pt>
                <c:pt idx="65949">
                  <c:v>8.2718062999999995E-5</c:v>
                </c:pt>
                <c:pt idx="65950">
                  <c:v>8.2477964E-5</c:v>
                </c:pt>
                <c:pt idx="65951">
                  <c:v>8.2238548E-5</c:v>
                </c:pt>
                <c:pt idx="65952">
                  <c:v>8.1999817E-5</c:v>
                </c:pt>
                <c:pt idx="65953">
                  <c:v>8.1761768999999996E-5</c:v>
                </c:pt>
                <c:pt idx="65954">
                  <c:v>8.1524397999999996E-5</c:v>
                </c:pt>
                <c:pt idx="65955">
                  <c:v>8.1287711999999997E-5</c:v>
                </c:pt>
                <c:pt idx="65956">
                  <c:v>8.1051693999999999E-5</c:v>
                </c:pt>
                <c:pt idx="65957">
                  <c:v>8.0816353000000006E-5</c:v>
                </c:pt>
                <c:pt idx="65958">
                  <c:v>8.0581682000000005E-5</c:v>
                </c:pt>
                <c:pt idx="65959">
                  <c:v>8.0347680000000002E-5</c:v>
                </c:pt>
                <c:pt idx="65960">
                  <c:v>8.0114346999999995E-5</c:v>
                </c:pt>
                <c:pt idx="65961">
                  <c:v>7.9881683999999994E-5</c:v>
                </c:pt>
                <c:pt idx="65962">
                  <c:v>7.9649681999999995E-5</c:v>
                </c:pt>
                <c:pt idx="65963">
                  <c:v>7.9418343000000003E-5</c:v>
                </c:pt>
                <c:pt idx="65964">
                  <c:v>7.9187665999999994E-5</c:v>
                </c:pt>
                <c:pt idx="65965">
                  <c:v>7.8957652000000007E-5</c:v>
                </c:pt>
                <c:pt idx="65966">
                  <c:v>7.8728291999999994E-5</c:v>
                </c:pt>
                <c:pt idx="65967">
                  <c:v>7.8499585999999998E-5</c:v>
                </c:pt>
                <c:pt idx="65968">
                  <c:v>7.8271535999999996E-5</c:v>
                </c:pt>
                <c:pt idx="65969">
                  <c:v>7.8044132999999997E-5</c:v>
                </c:pt>
                <c:pt idx="65970">
                  <c:v>7.7817384999999997E-5</c:v>
                </c:pt>
                <c:pt idx="65971">
                  <c:v>7.7591284999999996E-5</c:v>
                </c:pt>
                <c:pt idx="65972">
                  <c:v>7.7365831999999998E-5</c:v>
                </c:pt>
                <c:pt idx="65973">
                  <c:v>7.714102E-5</c:v>
                </c:pt>
                <c:pt idx="65974">
                  <c:v>7.6916846999999997E-5</c:v>
                </c:pt>
                <c:pt idx="65975">
                  <c:v>7.6693314999999994E-5</c:v>
                </c:pt>
                <c:pt idx="65976">
                  <c:v>7.6470424000000005E-5</c:v>
                </c:pt>
                <c:pt idx="65977">
                  <c:v>7.6248171999999996E-5</c:v>
                </c:pt>
                <c:pt idx="65978">
                  <c:v>7.6026554000000002E-5</c:v>
                </c:pt>
                <c:pt idx="65979">
                  <c:v>7.5805568000000004E-5</c:v>
                </c:pt>
                <c:pt idx="65980">
                  <c:v>7.5585216000000006E-5</c:v>
                </c:pt>
                <c:pt idx="65981">
                  <c:v>7.5365497E-5</c:v>
                </c:pt>
                <c:pt idx="65982">
                  <c:v>7.5146403000000004E-5</c:v>
                </c:pt>
                <c:pt idx="65983">
                  <c:v>7.4927935E-5</c:v>
                </c:pt>
                <c:pt idx="65984">
                  <c:v>7.4710093000000002E-5</c:v>
                </c:pt>
                <c:pt idx="65985">
                  <c:v>7.4492876999999997E-5</c:v>
                </c:pt>
                <c:pt idx="65986">
                  <c:v>7.4276279000000002E-5</c:v>
                </c:pt>
                <c:pt idx="65987">
                  <c:v>7.4060299000000004E-5</c:v>
                </c:pt>
                <c:pt idx="65988">
                  <c:v>7.3844937999999999E-5</c:v>
                </c:pt>
                <c:pt idx="65989">
                  <c:v>7.3630195000000005E-5</c:v>
                </c:pt>
                <c:pt idx="65990">
                  <c:v>7.3416064000000005E-5</c:v>
                </c:pt>
                <c:pt idx="65991">
                  <c:v>7.3202544000000003E-5</c:v>
                </c:pt>
                <c:pt idx="65992">
                  <c:v>7.2989634999999999E-5</c:v>
                </c:pt>
                <c:pt idx="65993">
                  <c:v>7.2777337000000007E-5</c:v>
                </c:pt>
                <c:pt idx="65994">
                  <c:v>7.2565643E-5</c:v>
                </c:pt>
                <c:pt idx="65995">
                  <c:v>7.2354560000000004E-5</c:v>
                </c:pt>
                <c:pt idx="65996">
                  <c:v>7.2144080999999994E-5</c:v>
                </c:pt>
                <c:pt idx="65997">
                  <c:v>7.1934198999999997E-5</c:v>
                </c:pt>
                <c:pt idx="65998">
                  <c:v>7.1724920000000003E-5</c:v>
                </c:pt>
                <c:pt idx="65999">
                  <c:v>7.1516239000000005E-5</c:v>
                </c:pt>
                <c:pt idx="66000">
                  <c:v>7.1308153999999997E-5</c:v>
                </c:pt>
                <c:pt idx="66001">
                  <c:v>7.1105991000000002E-5</c:v>
                </c:pt>
                <c:pt idx="66002">
                  <c:v>7.0904338000000002E-5</c:v>
                </c:pt>
                <c:pt idx="66003">
                  <c:v>7.0703208999999995E-5</c:v>
                </c:pt>
                <c:pt idx="66004">
                  <c:v>7.0502603E-5</c:v>
                </c:pt>
                <c:pt idx="66005">
                  <c:v>7.0302529000000006E-5</c:v>
                </c:pt>
                <c:pt idx="66006">
                  <c:v>7.0102993000000004E-5</c:v>
                </c:pt>
                <c:pt idx="66007">
                  <c:v>6.9903987999999994E-5</c:v>
                </c:pt>
                <c:pt idx="66008">
                  <c:v>6.9705521999999999E-5</c:v>
                </c:pt>
                <c:pt idx="66009">
                  <c:v>6.9507593999999995E-5</c:v>
                </c:pt>
                <c:pt idx="66010">
                  <c:v>6.9310205000000006E-5</c:v>
                </c:pt>
                <c:pt idx="66011">
                  <c:v>6.9113353999999995E-5</c:v>
                </c:pt>
                <c:pt idx="66012">
                  <c:v>6.8917034000000004E-5</c:v>
                </c:pt>
                <c:pt idx="66013">
                  <c:v>6.8721252000000004E-5</c:v>
                </c:pt>
                <c:pt idx="66014">
                  <c:v>6.8526002000000006E-5</c:v>
                </c:pt>
                <c:pt idx="66015">
                  <c:v>6.833129E-5</c:v>
                </c:pt>
                <c:pt idx="66016">
                  <c:v>6.8137109E-5</c:v>
                </c:pt>
                <c:pt idx="66017">
                  <c:v>6.7943460000000002E-5</c:v>
                </c:pt>
                <c:pt idx="66018">
                  <c:v>6.7750341E-5</c:v>
                </c:pt>
                <c:pt idx="66019">
                  <c:v>6.7557754E-5</c:v>
                </c:pt>
                <c:pt idx="66020">
                  <c:v>6.7365698000000006E-5</c:v>
                </c:pt>
                <c:pt idx="66021">
                  <c:v>6.7174164999999996E-5</c:v>
                </c:pt>
                <c:pt idx="66022">
                  <c:v>6.6983164000000001E-5</c:v>
                </c:pt>
                <c:pt idx="66023">
                  <c:v>6.6792686999999999E-5</c:v>
                </c:pt>
                <c:pt idx="66024">
                  <c:v>6.6602734000000005E-5</c:v>
                </c:pt>
                <c:pt idx="66025">
                  <c:v>6.6413303999999994E-5</c:v>
                </c:pt>
                <c:pt idx="66026">
                  <c:v>6.6224398000000004E-5</c:v>
                </c:pt>
                <c:pt idx="66027">
                  <c:v>6.6036017000000003E-5</c:v>
                </c:pt>
                <c:pt idx="66028">
                  <c:v>6.5848151000000004E-5</c:v>
                </c:pt>
                <c:pt idx="66029">
                  <c:v>6.5660802999999995E-5</c:v>
                </c:pt>
                <c:pt idx="66030">
                  <c:v>6.5473977999999997E-5</c:v>
                </c:pt>
                <c:pt idx="66031">
                  <c:v>6.5287661999999998E-5</c:v>
                </c:pt>
                <c:pt idx="66032">
                  <c:v>6.5101864000000002E-5</c:v>
                </c:pt>
                <c:pt idx="66033">
                  <c:v>6.4916580999999996E-5</c:v>
                </c:pt>
                <c:pt idx="66034">
                  <c:v>6.4731807999999998E-5</c:v>
                </c:pt>
                <c:pt idx="66035">
                  <c:v>6.4547551999999994E-5</c:v>
                </c:pt>
                <c:pt idx="66036">
                  <c:v>6.4363805000000002E-5</c:v>
                </c:pt>
                <c:pt idx="66037">
                  <c:v>6.4180566999999996E-5</c:v>
                </c:pt>
                <c:pt idx="66038">
                  <c:v>6.3997832E-5</c:v>
                </c:pt>
                <c:pt idx="66039">
                  <c:v>6.3815605000000006E-5</c:v>
                </c:pt>
                <c:pt idx="66040">
                  <c:v>6.3633880999999995E-5</c:v>
                </c:pt>
                <c:pt idx="66041">
                  <c:v>6.3452665999999997E-5</c:v>
                </c:pt>
                <c:pt idx="66042">
                  <c:v>6.3271952999999998E-5</c:v>
                </c:pt>
                <c:pt idx="66043">
                  <c:v>6.3091741999999999E-5</c:v>
                </c:pt>
                <c:pt idx="66044">
                  <c:v>6.2912026000000001E-5</c:v>
                </c:pt>
                <c:pt idx="66045">
                  <c:v>6.2732812000000003E-5</c:v>
                </c:pt>
                <c:pt idx="66046">
                  <c:v>6.2554091999999996E-5</c:v>
                </c:pt>
                <c:pt idx="66047">
                  <c:v>6.2375874999999998E-5</c:v>
                </c:pt>
                <c:pt idx="66048">
                  <c:v>6.2198153000000002E-5</c:v>
                </c:pt>
                <c:pt idx="66049">
                  <c:v>6.2020917999999997E-5</c:v>
                </c:pt>
                <c:pt idx="66050">
                  <c:v>6.1844176999999997E-5</c:v>
                </c:pt>
                <c:pt idx="66051">
                  <c:v>6.1667931999999994E-5</c:v>
                </c:pt>
                <c:pt idx="66052">
                  <c:v>6.1492173999999996E-5</c:v>
                </c:pt>
                <c:pt idx="66053">
                  <c:v>6.1316903000000004E-5</c:v>
                </c:pt>
                <c:pt idx="66054">
                  <c:v>6.114212E-5</c:v>
                </c:pt>
                <c:pt idx="66055">
                  <c:v>6.0967824999999998E-5</c:v>
                </c:pt>
                <c:pt idx="66056">
                  <c:v>6.0794013000000003E-5</c:v>
                </c:pt>
                <c:pt idx="66057">
                  <c:v>6.0620684999999999E-5</c:v>
                </c:pt>
                <c:pt idx="66058">
                  <c:v>6.0447837000000002E-5</c:v>
                </c:pt>
                <c:pt idx="66059">
                  <c:v>6.0275473999999998E-5</c:v>
                </c:pt>
                <c:pt idx="66060">
                  <c:v>6.0103586E-5</c:v>
                </c:pt>
                <c:pt idx="66061">
                  <c:v>5.9932178999999998E-5</c:v>
                </c:pt>
                <c:pt idx="66062">
                  <c:v>5.9761249E-5</c:v>
                </c:pt>
                <c:pt idx="66063">
                  <c:v>5.9590794999999998E-5</c:v>
                </c:pt>
                <c:pt idx="66064">
                  <c:v>5.9420813999999997E-5</c:v>
                </c:pt>
                <c:pt idx="66065">
                  <c:v>5.925131E-5</c:v>
                </c:pt>
                <c:pt idx="66066">
                  <c:v>5.9082275E-5</c:v>
                </c:pt>
                <c:pt idx="66067">
                  <c:v>5.8913713E-5</c:v>
                </c:pt>
                <c:pt idx="66068">
                  <c:v>5.8745619999999997E-5</c:v>
                </c:pt>
                <c:pt idx="66069">
                  <c:v>5.8577996000000003E-5</c:v>
                </c:pt>
                <c:pt idx="66070">
                  <c:v>5.8410837999999997E-5</c:v>
                </c:pt>
                <c:pt idx="66071">
                  <c:v>5.8244145999999999E-5</c:v>
                </c:pt>
                <c:pt idx="66072">
                  <c:v>5.8077920000000003E-5</c:v>
                </c:pt>
                <c:pt idx="66073">
                  <c:v>5.7912155000000001E-5</c:v>
                </c:pt>
                <c:pt idx="66074">
                  <c:v>5.7746856000000001E-5</c:v>
                </c:pt>
                <c:pt idx="66075">
                  <c:v>5.7582016000000002E-5</c:v>
                </c:pt>
                <c:pt idx="66076">
                  <c:v>5.7417636999999998E-5</c:v>
                </c:pt>
                <c:pt idx="66077">
                  <c:v>5.7253716999999997E-5</c:v>
                </c:pt>
                <c:pt idx="66078">
                  <c:v>5.7090252E-5</c:v>
                </c:pt>
                <c:pt idx="66079">
                  <c:v>5.6927245000000003E-5</c:v>
                </c:pt>
                <c:pt idx="66080">
                  <c:v>5.6764693000000003E-5</c:v>
                </c:pt>
                <c:pt idx="66081">
                  <c:v>5.6602596000000002E-5</c:v>
                </c:pt>
                <c:pt idx="66082">
                  <c:v>5.6440948999999998E-5</c:v>
                </c:pt>
                <c:pt idx="66083">
                  <c:v>5.6279753999999997E-5</c:v>
                </c:pt>
                <c:pt idx="66084">
                  <c:v>5.6119010000000003E-5</c:v>
                </c:pt>
                <c:pt idx="66085">
                  <c:v>5.5958712999999999E-5</c:v>
                </c:pt>
                <c:pt idx="66086">
                  <c:v>5.5798864E-5</c:v>
                </c:pt>
                <c:pt idx="66087">
                  <c:v>5.5639463E-5</c:v>
                </c:pt>
                <c:pt idx="66088">
                  <c:v>5.5480504999999999E-5</c:v>
                </c:pt>
                <c:pt idx="66089">
                  <c:v>5.5321994E-5</c:v>
                </c:pt>
                <c:pt idx="66090">
                  <c:v>5.5163924000000001E-5</c:v>
                </c:pt>
                <c:pt idx="66091">
                  <c:v>5.5006297999999997E-5</c:v>
                </c:pt>
                <c:pt idx="66092">
                  <c:v>5.4849112000000003E-5</c:v>
                </c:pt>
                <c:pt idx="66093">
                  <c:v>5.4692365999999999E-5</c:v>
                </c:pt>
                <c:pt idx="66094">
                  <c:v>5.4536056000000001E-5</c:v>
                </c:pt>
                <c:pt idx="66095">
                  <c:v>5.4380182999999998E-5</c:v>
                </c:pt>
                <c:pt idx="66096">
                  <c:v>5.4224746999999998E-5</c:v>
                </c:pt>
                <c:pt idx="66097">
                  <c:v>5.4069746999999997E-5</c:v>
                </c:pt>
                <c:pt idx="66098">
                  <c:v>5.3915181000000003E-5</c:v>
                </c:pt>
                <c:pt idx="66099">
                  <c:v>5.3761046999999998E-5</c:v>
                </c:pt>
                <c:pt idx="66100">
                  <c:v>5.3607341999999999E-5</c:v>
                </c:pt>
                <c:pt idx="66101">
                  <c:v>5.3454066999999997E-5</c:v>
                </c:pt>
                <c:pt idx="66102">
                  <c:v>5.3301221000000001E-5</c:v>
                </c:pt>
                <c:pt idx="66103">
                  <c:v>5.3148803999999999E-5</c:v>
                </c:pt>
                <c:pt idx="66104">
                  <c:v>5.2996813000000003E-5</c:v>
                </c:pt>
                <c:pt idx="66105">
                  <c:v>5.2845247000000002E-5</c:v>
                </c:pt>
                <c:pt idx="66106">
                  <c:v>5.2694108000000003E-5</c:v>
                </c:pt>
                <c:pt idx="66107">
                  <c:v>5.2543390000000002E-5</c:v>
                </c:pt>
                <c:pt idx="66108">
                  <c:v>5.2393094000000002E-5</c:v>
                </c:pt>
                <c:pt idx="66109">
                  <c:v>5.2243220000000003E-5</c:v>
                </c:pt>
                <c:pt idx="66110">
                  <c:v>5.2093764999999997E-5</c:v>
                </c:pt>
                <c:pt idx="66111">
                  <c:v>5.1944731000000002E-5</c:v>
                </c:pt>
                <c:pt idx="66112">
                  <c:v>5.1796112999999999E-5</c:v>
                </c:pt>
                <c:pt idx="66113">
                  <c:v>5.1647911999999997E-5</c:v>
                </c:pt>
                <c:pt idx="66114">
                  <c:v>5.1500126999999999E-5</c:v>
                </c:pt>
                <c:pt idx="66115">
                  <c:v>5.1352756E-5</c:v>
                </c:pt>
                <c:pt idx="66116">
                  <c:v>5.1205795999999999E-5</c:v>
                </c:pt>
                <c:pt idx="66117">
                  <c:v>5.1059247000000003E-5</c:v>
                </c:pt>
                <c:pt idx="66118">
                  <c:v>5.0913109999999999E-5</c:v>
                </c:pt>
                <c:pt idx="66119">
                  <c:v>5.0767382999999998E-5</c:v>
                </c:pt>
                <c:pt idx="66120">
                  <c:v>5.0622063999999999E-5</c:v>
                </c:pt>
                <c:pt idx="66121">
                  <c:v>5.0477152000000001E-5</c:v>
                </c:pt>
                <c:pt idx="66122">
                  <c:v>5.0332647999999998E-5</c:v>
                </c:pt>
                <c:pt idx="66123">
                  <c:v>5.0188551999999998E-5</c:v>
                </c:pt>
                <c:pt idx="66124">
                  <c:v>5.0044859E-5</c:v>
                </c:pt>
                <c:pt idx="66125">
                  <c:v>4.9901565999999997E-5</c:v>
                </c:pt>
                <c:pt idx="66126">
                  <c:v>4.9758676999999999E-5</c:v>
                </c:pt>
                <c:pt idx="66127">
                  <c:v>4.9616188000000002E-5</c:v>
                </c:pt>
                <c:pt idx="66128">
                  <c:v>4.9474100000000001E-5</c:v>
                </c:pt>
                <c:pt idx="66129">
                  <c:v>4.9332407999999997E-5</c:v>
                </c:pt>
                <c:pt idx="66130">
                  <c:v>4.9191116000000001E-5</c:v>
                </c:pt>
                <c:pt idx="66131">
                  <c:v>4.9050220999999997E-5</c:v>
                </c:pt>
                <c:pt idx="66132">
                  <c:v>4.8909718E-5</c:v>
                </c:pt>
                <c:pt idx="66133">
                  <c:v>4.8769612000000001E-5</c:v>
                </c:pt>
                <c:pt idx="66134">
                  <c:v>4.86299E-5</c:v>
                </c:pt>
                <c:pt idx="66135">
                  <c:v>4.8490579999999998E-5</c:v>
                </c:pt>
                <c:pt idx="66136">
                  <c:v>4.8351649E-5</c:v>
                </c:pt>
                <c:pt idx="66137">
                  <c:v>4.8213110999999998E-5</c:v>
                </c:pt>
                <c:pt idx="66138">
                  <c:v>4.8074958999999997E-5</c:v>
                </c:pt>
                <c:pt idx="66139">
                  <c:v>4.7937196000000001E-5</c:v>
                </c:pt>
                <c:pt idx="66140">
                  <c:v>4.7799817999999999E-5</c:v>
                </c:pt>
                <c:pt idx="66141">
                  <c:v>4.7662830000000003E-5</c:v>
                </c:pt>
                <c:pt idx="66142">
                  <c:v>4.7526223999999998E-5</c:v>
                </c:pt>
                <c:pt idx="66143">
                  <c:v>4.7390004000000003E-5</c:v>
                </c:pt>
                <c:pt idx="66144">
                  <c:v>4.7254165000000003E-5</c:v>
                </c:pt>
                <c:pt idx="66145">
                  <c:v>4.7118708999999998E-5</c:v>
                </c:pt>
                <c:pt idx="66146">
                  <c:v>4.6983634000000002E-5</c:v>
                </c:pt>
                <c:pt idx="66147">
                  <c:v>4.6848938000000002E-5</c:v>
                </c:pt>
                <c:pt idx="66148">
                  <c:v>4.6714620000000003E-5</c:v>
                </c:pt>
                <c:pt idx="66149">
                  <c:v>4.6580681000000001E-5</c:v>
                </c:pt>
                <c:pt idx="66150">
                  <c:v>4.6447116000000002E-5</c:v>
                </c:pt>
                <c:pt idx="66151">
                  <c:v>4.6313926000000002E-5</c:v>
                </c:pt>
                <c:pt idx="66152">
                  <c:v>4.6181111000000001E-5</c:v>
                </c:pt>
                <c:pt idx="66153">
                  <c:v>4.6048670000000003E-5</c:v>
                </c:pt>
                <c:pt idx="66154">
                  <c:v>4.59166E-5</c:v>
                </c:pt>
                <c:pt idx="66155">
                  <c:v>4.5784902000000002E-5</c:v>
                </c:pt>
                <c:pt idx="66156">
                  <c:v>4.5653574000000002E-5</c:v>
                </c:pt>
                <c:pt idx="66157">
                  <c:v>4.5522617999999999E-5</c:v>
                </c:pt>
                <c:pt idx="66158">
                  <c:v>4.5392029000000001E-5</c:v>
                </c:pt>
                <c:pt idx="66159">
                  <c:v>4.5261808000000003E-5</c:v>
                </c:pt>
                <c:pt idx="66160">
                  <c:v>4.5131954000000002E-5</c:v>
                </c:pt>
                <c:pt idx="66161">
                  <c:v>4.5002464000000003E-5</c:v>
                </c:pt>
                <c:pt idx="66162">
                  <c:v>4.4873336999999997E-5</c:v>
                </c:pt>
                <c:pt idx="66163">
                  <c:v>4.4744574999999997E-5</c:v>
                </c:pt>
                <c:pt idx="66164">
                  <c:v>4.4616176000000003E-5</c:v>
                </c:pt>
                <c:pt idx="66165">
                  <c:v>4.4488137E-5</c:v>
                </c:pt>
                <c:pt idx="66166">
                  <c:v>4.4360458999999998E-5</c:v>
                </c:pt>
                <c:pt idx="66167">
                  <c:v>4.4233139999999998E-5</c:v>
                </c:pt>
                <c:pt idx="66168">
                  <c:v>4.4106181999999999E-5</c:v>
                </c:pt>
                <c:pt idx="66169">
                  <c:v>4.397958E-5</c:v>
                </c:pt>
                <c:pt idx="66170">
                  <c:v>4.3853334999999998E-5</c:v>
                </c:pt>
                <c:pt idx="66171">
                  <c:v>4.3727446999999999E-5</c:v>
                </c:pt>
                <c:pt idx="66172">
                  <c:v>4.3601910999999997E-5</c:v>
                </c:pt>
                <c:pt idx="66173">
                  <c:v>4.3476728E-5</c:v>
                </c:pt>
                <c:pt idx="66174">
                  <c:v>4.3351898000000002E-5</c:v>
                </c:pt>
                <c:pt idx="66175">
                  <c:v>4.3227421000000003E-5</c:v>
                </c:pt>
                <c:pt idx="66176">
                  <c:v>4.3103292999999999E-5</c:v>
                </c:pt>
                <c:pt idx="66177">
                  <c:v>4.2979514999999998E-5</c:v>
                </c:pt>
                <c:pt idx="66178">
                  <c:v>4.2856084999999997E-5</c:v>
                </c:pt>
                <c:pt idx="66179">
                  <c:v>4.2733004999999999E-5</c:v>
                </c:pt>
                <c:pt idx="66180">
                  <c:v>4.2610271000000002E-5</c:v>
                </c:pt>
                <c:pt idx="66181">
                  <c:v>4.2487882000000001E-5</c:v>
                </c:pt>
                <c:pt idx="66182">
                  <c:v>4.2365837999999997E-5</c:v>
                </c:pt>
                <c:pt idx="66183">
                  <c:v>4.2244141000000003E-5</c:v>
                </c:pt>
                <c:pt idx="66184">
                  <c:v>4.2122785000000002E-5</c:v>
                </c:pt>
                <c:pt idx="66185">
                  <c:v>4.2001771000000002E-5</c:v>
                </c:pt>
                <c:pt idx="66186">
                  <c:v>4.1881100000000001E-5</c:v>
                </c:pt>
                <c:pt idx="66187">
                  <c:v>4.1760766000000002E-5</c:v>
                </c:pt>
                <c:pt idx="66188">
                  <c:v>4.1640775000000001E-5</c:v>
                </c:pt>
                <c:pt idx="66189">
                  <c:v>4.1521121999999998E-5</c:v>
                </c:pt>
                <c:pt idx="66190">
                  <c:v>4.1401803000000002E-5</c:v>
                </c:pt>
                <c:pt idx="66191">
                  <c:v>4.1282823E-5</c:v>
                </c:pt>
                <c:pt idx="66192">
                  <c:v>4.1164178000000001E-5</c:v>
                </c:pt>
                <c:pt idx="66193">
                  <c:v>4.1045867000000003E-5</c:v>
                </c:pt>
                <c:pt idx="66194">
                  <c:v>4.0927891E-5</c:v>
                </c:pt>
                <c:pt idx="66195">
                  <c:v>4.0810245999999997E-5</c:v>
                </c:pt>
                <c:pt idx="66196">
                  <c:v>4.0692936000000003E-5</c:v>
                </c:pt>
                <c:pt idx="66197">
                  <c:v>4.0575957000000002E-5</c:v>
                </c:pt>
                <c:pt idx="66198">
                  <c:v>4.0459305000000001E-5</c:v>
                </c:pt>
                <c:pt idx="66199">
                  <c:v>4.0342983999999999E-5</c:v>
                </c:pt>
                <c:pt idx="66200">
                  <c:v>4.0226991000000002E-5</c:v>
                </c:pt>
                <c:pt idx="66201">
                  <c:v>4.0111324999999998E-5</c:v>
                </c:pt>
                <c:pt idx="66202">
                  <c:v>3.9995986000000003E-5</c:v>
                </c:pt>
                <c:pt idx="66203">
                  <c:v>3.9880972000000003E-5</c:v>
                </c:pt>
                <c:pt idx="66204">
                  <c:v>3.9766281E-5</c:v>
                </c:pt>
                <c:pt idx="66205">
                  <c:v>3.9651913999999997E-5</c:v>
                </c:pt>
                <c:pt idx="66206">
                  <c:v>3.9537869999999998E-5</c:v>
                </c:pt>
                <c:pt idx="66207">
                  <c:v>3.9424151E-5</c:v>
                </c:pt>
                <c:pt idx="66208">
                  <c:v>3.9310751000000002E-5</c:v>
                </c:pt>
                <c:pt idx="66209">
                  <c:v>3.9197672000000003E-5</c:v>
                </c:pt>
                <c:pt idx="66210">
                  <c:v>3.9084912999999998E-5</c:v>
                </c:pt>
                <c:pt idx="66211">
                  <c:v>3.8972469999999998E-5</c:v>
                </c:pt>
                <c:pt idx="66212">
                  <c:v>3.8860348000000003E-5</c:v>
                </c:pt>
                <c:pt idx="66213">
                  <c:v>3.8748541999999998E-5</c:v>
                </c:pt>
                <c:pt idx="66214">
                  <c:v>3.8637048000000001E-5</c:v>
                </c:pt>
                <c:pt idx="66215">
                  <c:v>3.8525872E-5</c:v>
                </c:pt>
                <c:pt idx="66216">
                  <c:v>3.8415007999999999E-5</c:v>
                </c:pt>
                <c:pt idx="66217">
                  <c:v>3.8304457000000001E-5</c:v>
                </c:pt>
                <c:pt idx="66218">
                  <c:v>3.8194219E-5</c:v>
                </c:pt>
                <c:pt idx="66219">
                  <c:v>3.8084294000000001E-5</c:v>
                </c:pt>
                <c:pt idx="66220">
                  <c:v>3.7974678000000001E-5</c:v>
                </c:pt>
                <c:pt idx="66221">
                  <c:v>3.7865375000000003E-5</c:v>
                </c:pt>
                <c:pt idx="66222">
                  <c:v>3.7756380999999998E-5</c:v>
                </c:pt>
                <c:pt idx="66223">
                  <c:v>3.7647693000000003E-5</c:v>
                </c:pt>
                <c:pt idx="66224">
                  <c:v>3.7539314E-5</c:v>
                </c:pt>
                <c:pt idx="66225">
                  <c:v>3.7431239999999998E-5</c:v>
                </c:pt>
                <c:pt idx="66226">
                  <c:v>3.7323471999999999E-5</c:v>
                </c:pt>
                <c:pt idx="66227">
                  <c:v>3.7216009999999998E-5</c:v>
                </c:pt>
                <c:pt idx="66228">
                  <c:v>3.7108850000000003E-5</c:v>
                </c:pt>
                <c:pt idx="66229">
                  <c:v>3.7001992000000001E-5</c:v>
                </c:pt>
                <c:pt idx="66230">
                  <c:v>3.6895435000000002E-5</c:v>
                </c:pt>
                <c:pt idx="66231">
                  <c:v>3.6789180999999998E-5</c:v>
                </c:pt>
                <c:pt idx="66232">
                  <c:v>3.6683227999999998E-5</c:v>
                </c:pt>
                <c:pt idx="66233">
                  <c:v>3.6577574000000003E-5</c:v>
                </c:pt>
                <c:pt idx="66234">
                  <c:v>3.6472218000000002E-5</c:v>
                </c:pt>
                <c:pt idx="66235">
                  <c:v>3.6367161E-5</c:v>
                </c:pt>
                <c:pt idx="66236">
                  <c:v>3.6262401000000003E-5</c:v>
                </c:pt>
                <c:pt idx="66237">
                  <c:v>3.6157939999999998E-5</c:v>
                </c:pt>
                <c:pt idx="66238">
                  <c:v>3.6053773999999999E-5</c:v>
                </c:pt>
                <c:pt idx="66239">
                  <c:v>3.5949903000000001E-5</c:v>
                </c:pt>
                <c:pt idx="66240">
                  <c:v>3.5846326E-5</c:v>
                </c:pt>
                <c:pt idx="66241">
                  <c:v>3.5743040000000003E-5</c:v>
                </c:pt>
                <c:pt idx="66242">
                  <c:v>3.5640048999999998E-5</c:v>
                </c:pt>
                <c:pt idx="66243">
                  <c:v>3.5537348999999997E-5</c:v>
                </c:pt>
                <c:pt idx="66244">
                  <c:v>3.5434936E-5</c:v>
                </c:pt>
                <c:pt idx="66245">
                  <c:v>3.5332814E-5</c:v>
                </c:pt>
                <c:pt idx="66246">
                  <c:v>3.5230983000000002E-5</c:v>
                </c:pt>
                <c:pt idx="66247">
                  <c:v>3.5129439999999999E-5</c:v>
                </c:pt>
                <c:pt idx="66248">
                  <c:v>3.5028184000000001E-5</c:v>
                </c:pt>
                <c:pt idx="66249">
                  <c:v>3.4927215999999997E-5</c:v>
                </c:pt>
                <c:pt idx="66250">
                  <c:v>3.4826531000000001E-5</c:v>
                </c:pt>
                <c:pt idx="66251">
                  <c:v>3.4726133999999999E-5</c:v>
                </c:pt>
                <c:pt idx="66252">
                  <c:v>3.4626019999999998E-5</c:v>
                </c:pt>
                <c:pt idx="66253">
                  <c:v>3.4526190999999997E-5</c:v>
                </c:pt>
                <c:pt idx="66254">
                  <c:v>3.4426640999999999E-5</c:v>
                </c:pt>
                <c:pt idx="66255">
                  <c:v>3.4327374999999998E-5</c:v>
                </c:pt>
                <c:pt idx="66256">
                  <c:v>3.4228389000000002E-5</c:v>
                </c:pt>
                <c:pt idx="66257">
                  <c:v>3.4129684000000002E-5</c:v>
                </c:pt>
                <c:pt idx="66258">
                  <c:v>3.4031257999999999E-5</c:v>
                </c:pt>
                <c:pt idx="66259">
                  <c:v>3.3933112999999998E-5</c:v>
                </c:pt>
                <c:pt idx="66260">
                  <c:v>3.3835243999999998E-5</c:v>
                </c:pt>
                <c:pt idx="66261">
                  <c:v>3.3737654999999997E-5</c:v>
                </c:pt>
                <c:pt idx="66262">
                  <c:v>3.3640343000000001E-5</c:v>
                </c:pt>
                <c:pt idx="66263">
                  <c:v>3.3543303000000003E-5</c:v>
                </c:pt>
                <c:pt idx="66264">
                  <c:v>3.3446540000000002E-5</c:v>
                </c:pt>
                <c:pt idx="66265">
                  <c:v>3.3350050000000001E-5</c:v>
                </c:pt>
                <c:pt idx="66266">
                  <c:v>3.3253836999999998E-5</c:v>
                </c:pt>
                <c:pt idx="66267">
                  <c:v>3.3157895999999999E-5</c:v>
                </c:pt>
                <c:pt idx="66268">
                  <c:v>3.3062224000000002E-5</c:v>
                </c:pt>
                <c:pt idx="66269">
                  <c:v>3.2966826000000002E-5</c:v>
                </c:pt>
                <c:pt idx="66270">
                  <c:v>3.2871696000000001E-5</c:v>
                </c:pt>
                <c:pt idx="66271">
                  <c:v>3.2776835999999999E-5</c:v>
                </c:pt>
                <c:pt idx="66272">
                  <c:v>3.2682245E-5</c:v>
                </c:pt>
                <c:pt idx="66273">
                  <c:v>3.2587923000000003E-5</c:v>
                </c:pt>
                <c:pt idx="66274">
                  <c:v>3.2493870000000002E-5</c:v>
                </c:pt>
                <c:pt idx="66275">
                  <c:v>3.2400083000000002E-5</c:v>
                </c:pt>
                <c:pt idx="66276">
                  <c:v>3.2306561E-5</c:v>
                </c:pt>
                <c:pt idx="66277">
                  <c:v>3.2213306000000002E-5</c:v>
                </c:pt>
                <c:pt idx="66278">
                  <c:v>3.2120314999999999E-5</c:v>
                </c:pt>
                <c:pt idx="66279">
                  <c:v>3.2027587000000003E-5</c:v>
                </c:pt>
                <c:pt idx="66280">
                  <c:v>3.1935123999999998E-5</c:v>
                </c:pt>
                <c:pt idx="66281">
                  <c:v>3.1842923000000003E-5</c:v>
                </c:pt>
                <c:pt idx="66282">
                  <c:v>3.1750983999999998E-5</c:v>
                </c:pt>
                <c:pt idx="66283">
                  <c:v>3.1659302999999998E-5</c:v>
                </c:pt>
                <c:pt idx="66284">
                  <c:v>3.1567884000000003E-5</c:v>
                </c:pt>
                <c:pt idx="66285">
                  <c:v>3.1476724000000002E-5</c:v>
                </c:pt>
                <c:pt idx="66286">
                  <c:v>3.1385822E-5</c:v>
                </c:pt>
                <c:pt idx="66287">
                  <c:v>3.1295177999999998E-5</c:v>
                </c:pt>
                <c:pt idx="66288">
                  <c:v>3.1204792000000001E-5</c:v>
                </c:pt>
                <c:pt idx="66289">
                  <c:v>3.1114661000000002E-5</c:v>
                </c:pt>
                <c:pt idx="66290">
                  <c:v>3.1024788999999998E-5</c:v>
                </c:pt>
                <c:pt idx="66291">
                  <c:v>3.0935171000000002E-5</c:v>
                </c:pt>
                <c:pt idx="66292">
                  <c:v>3.0845807000000001E-5</c:v>
                </c:pt>
                <c:pt idx="66293">
                  <c:v>3.0756699E-5</c:v>
                </c:pt>
                <c:pt idx="66294">
                  <c:v>3.0667840999999997E-5</c:v>
                </c:pt>
                <c:pt idx="66295">
                  <c:v>3.0579235000000003E-5</c:v>
                </c:pt>
                <c:pt idx="66296">
                  <c:v>3.0490881000000001E-5</c:v>
                </c:pt>
                <c:pt idx="66297">
                  <c:v>3.0402777999999999E-5</c:v>
                </c:pt>
                <c:pt idx="66298">
                  <c:v>3.0314926000000001E-5</c:v>
                </c:pt>
                <c:pt idx="66299">
                  <c:v>3.0227324E-5</c:v>
                </c:pt>
                <c:pt idx="66300">
                  <c:v>3.0139969000000001E-5</c:v>
                </c:pt>
                <c:pt idx="66301">
                  <c:v>3.0052863E-5</c:v>
                </c:pt>
                <c:pt idx="66302">
                  <c:v>2.9966003999999998E-5</c:v>
                </c:pt>
                <c:pt idx="66303">
                  <c:v>2.9879393000000001E-5</c:v>
                </c:pt>
                <c:pt idx="66304">
                  <c:v>2.9793027000000001E-5</c:v>
                </c:pt>
                <c:pt idx="66305">
                  <c:v>2.9706907000000001E-5</c:v>
                </c:pt>
                <c:pt idx="66306">
                  <c:v>2.9621031000000001E-5</c:v>
                </c:pt>
                <c:pt idx="66307">
                  <c:v>2.9535399999999998E-5</c:v>
                </c:pt>
                <c:pt idx="66308">
                  <c:v>2.9450011000000001E-5</c:v>
                </c:pt>
                <c:pt idx="66309">
                  <c:v>2.9364866000000001E-5</c:v>
                </c:pt>
                <c:pt idx="66310">
                  <c:v>2.9279963E-5</c:v>
                </c:pt>
                <c:pt idx="66311">
                  <c:v>2.9195300000000002E-5</c:v>
                </c:pt>
                <c:pt idx="66312">
                  <c:v>2.9110878999999999E-5</c:v>
                </c:pt>
                <c:pt idx="66313">
                  <c:v>2.9026697999999999E-5</c:v>
                </c:pt>
                <c:pt idx="66314">
                  <c:v>2.8942755E-5</c:v>
                </c:pt>
                <c:pt idx="66315">
                  <c:v>2.8859050999999999E-5</c:v>
                </c:pt>
                <c:pt idx="66316">
                  <c:v>2.8775584999999998E-5</c:v>
                </c:pt>
                <c:pt idx="66317">
                  <c:v>2.8692356999999999E-5</c:v>
                </c:pt>
                <c:pt idx="66318">
                  <c:v>2.8609364999999998E-5</c:v>
                </c:pt>
                <c:pt idx="66319">
                  <c:v>2.8526609E-5</c:v>
                </c:pt>
                <c:pt idx="66320">
                  <c:v>2.8444088000000001E-5</c:v>
                </c:pt>
                <c:pt idx="66321">
                  <c:v>2.8361803000000002E-5</c:v>
                </c:pt>
                <c:pt idx="66322">
                  <c:v>2.8279751999999999E-5</c:v>
                </c:pt>
                <c:pt idx="66323">
                  <c:v>2.8197934E-5</c:v>
                </c:pt>
                <c:pt idx="66324">
                  <c:v>2.8116347999999998E-5</c:v>
                </c:pt>
                <c:pt idx="66325">
                  <c:v>2.8034993999999999E-5</c:v>
                </c:pt>
                <c:pt idx="66326">
                  <c:v>2.7953871000000001E-5</c:v>
                </c:pt>
                <c:pt idx="66327">
                  <c:v>2.7872979000000002E-5</c:v>
                </c:pt>
                <c:pt idx="66328">
                  <c:v>2.7792317000000001E-5</c:v>
                </c:pt>
                <c:pt idx="66329">
                  <c:v>2.7711885E-5</c:v>
                </c:pt>
                <c:pt idx="66330">
                  <c:v>2.7631681999999999E-5</c:v>
                </c:pt>
                <c:pt idx="66331">
                  <c:v>2.7551707000000002E-5</c:v>
                </c:pt>
                <c:pt idx="66332">
                  <c:v>2.7471960000000001E-5</c:v>
                </c:pt>
                <c:pt idx="66333">
                  <c:v>2.7392440000000002E-5</c:v>
                </c:pt>
                <c:pt idx="66334">
                  <c:v>2.7313146E-5</c:v>
                </c:pt>
                <c:pt idx="66335">
                  <c:v>2.7234079E-5</c:v>
                </c:pt>
                <c:pt idx="66336">
                  <c:v>2.7155235999999999E-5</c:v>
                </c:pt>
                <c:pt idx="66337">
                  <c:v>2.7076618E-5</c:v>
                </c:pt>
                <c:pt idx="66338">
                  <c:v>2.6998223000000001E-5</c:v>
                </c:pt>
                <c:pt idx="66339">
                  <c:v>2.6920051999999999E-5</c:v>
                </c:pt>
                <c:pt idx="66340">
                  <c:v>2.6842103E-5</c:v>
                </c:pt>
                <c:pt idx="66341">
                  <c:v>2.6764374999999999E-5</c:v>
                </c:pt>
                <c:pt idx="66342">
                  <c:v>2.6686870000000002E-5</c:v>
                </c:pt>
                <c:pt idx="66343">
                  <c:v>2.6609584999999999E-5</c:v>
                </c:pt>
                <c:pt idx="66344">
                  <c:v>2.6532519999999999E-5</c:v>
                </c:pt>
                <c:pt idx="66345">
                  <c:v>2.6455675E-5</c:v>
                </c:pt>
                <c:pt idx="66346">
                  <c:v>2.6379048000000001E-5</c:v>
                </c:pt>
                <c:pt idx="66347">
                  <c:v>2.6302640000000001E-5</c:v>
                </c:pt>
                <c:pt idx="66348">
                  <c:v>2.6226449000000001E-5</c:v>
                </c:pt>
                <c:pt idx="66349">
                  <c:v>2.6150476000000001E-5</c:v>
                </c:pt>
                <c:pt idx="66350">
                  <c:v>2.6074717999999999E-5</c:v>
                </c:pt>
                <c:pt idx="66351">
                  <c:v>2.5999178E-5</c:v>
                </c:pt>
                <c:pt idx="66352">
                  <c:v>2.5923851E-5</c:v>
                </c:pt>
                <c:pt idx="66353">
                  <c:v>2.5848740000000001E-5</c:v>
                </c:pt>
                <c:pt idx="66354">
                  <c:v>2.5773843000000001E-5</c:v>
                </c:pt>
                <c:pt idx="66355">
                  <c:v>2.5699159000000001E-5</c:v>
                </c:pt>
                <c:pt idx="66356">
                  <c:v>2.5624687999999999E-5</c:v>
                </c:pt>
                <c:pt idx="66357">
                  <c:v>2.5550429000000001E-5</c:v>
                </c:pt>
                <c:pt idx="66358">
                  <c:v>2.5476382E-5</c:v>
                </c:pt>
                <c:pt idx="66359">
                  <c:v>2.5402544999999999E-5</c:v>
                </c:pt>
                <c:pt idx="66360">
                  <c:v>2.5328919999999999E-5</c:v>
                </c:pt>
                <c:pt idx="66361">
                  <c:v>2.5255504E-5</c:v>
                </c:pt>
                <c:pt idx="66362">
                  <c:v>2.5182297E-5</c:v>
                </c:pt>
                <c:pt idx="66363">
                  <c:v>2.5109299000000001E-5</c:v>
                </c:pt>
                <c:pt idx="66364">
                  <c:v>2.5036507999999998E-5</c:v>
                </c:pt>
                <c:pt idx="66365">
                  <c:v>2.4963924999999998E-5</c:v>
                </c:pt>
                <c:pt idx="66366">
                  <c:v>2.4891549000000001E-5</c:v>
                </c:pt>
                <c:pt idx="66367">
                  <c:v>2.4819381E-5</c:v>
                </c:pt>
                <c:pt idx="66368">
                  <c:v>2.4747417999999999E-5</c:v>
                </c:pt>
                <c:pt idx="66369">
                  <c:v>2.4675661000000002E-5</c:v>
                </c:pt>
                <c:pt idx="66370">
                  <c:v>2.4604107E-5</c:v>
                </c:pt>
                <c:pt idx="66371">
                  <c:v>2.4532756999999999E-5</c:v>
                </c:pt>
                <c:pt idx="66372">
                  <c:v>2.4461611E-5</c:v>
                </c:pt>
                <c:pt idx="66373">
                  <c:v>2.4390668999999999E-5</c:v>
                </c:pt>
                <c:pt idx="66374">
                  <c:v>2.4319928000000001E-5</c:v>
                </c:pt>
                <c:pt idx="66375">
                  <c:v>2.4249390000000001E-5</c:v>
                </c:pt>
                <c:pt idx="66376">
                  <c:v>2.4179052999999998E-5</c:v>
                </c:pt>
                <c:pt idx="66377">
                  <c:v>2.4108915999999999E-5</c:v>
                </c:pt>
                <c:pt idx="66378">
                  <c:v>2.403898E-5</c:v>
                </c:pt>
                <c:pt idx="66379">
                  <c:v>2.3969244000000001E-5</c:v>
                </c:pt>
                <c:pt idx="66380">
                  <c:v>2.3899705000000001E-5</c:v>
                </c:pt>
                <c:pt idx="66381">
                  <c:v>2.3830365999999998E-5</c:v>
                </c:pt>
                <c:pt idx="66382">
                  <c:v>2.3761224000000001E-5</c:v>
                </c:pt>
                <c:pt idx="66383">
                  <c:v>2.3692281000000002E-5</c:v>
                </c:pt>
                <c:pt idx="66384">
                  <c:v>2.3623534000000001E-5</c:v>
                </c:pt>
                <c:pt idx="66385">
                  <c:v>2.3554983000000001E-5</c:v>
                </c:pt>
                <c:pt idx="66386">
                  <c:v>2.3486627E-5</c:v>
                </c:pt>
                <c:pt idx="66387">
                  <c:v>2.3418467999999999E-5</c:v>
                </c:pt>
                <c:pt idx="66388">
                  <c:v>2.3350503000000001E-5</c:v>
                </c:pt>
                <c:pt idx="66389">
                  <c:v>2.3282731000000001E-5</c:v>
                </c:pt>
                <c:pt idx="66390">
                  <c:v>2.3215153999999998E-5</c:v>
                </c:pt>
                <c:pt idx="66391">
                  <c:v>2.314777E-5</c:v>
                </c:pt>
                <c:pt idx="66392">
                  <c:v>2.3080576000000002E-5</c:v>
                </c:pt>
                <c:pt idx="66393">
                  <c:v>2.3013576E-5</c:v>
                </c:pt>
                <c:pt idx="66394">
                  <c:v>2.2946765999999999E-5</c:v>
                </c:pt>
                <c:pt idx="66395">
                  <c:v>2.2880147E-5</c:v>
                </c:pt>
                <c:pt idx="66396">
                  <c:v>2.2813718000000001E-5</c:v>
                </c:pt>
                <c:pt idx="66397">
                  <c:v>2.2747479000000001E-5</c:v>
                </c:pt>
                <c:pt idx="66398">
                  <c:v>2.2681430000000001E-5</c:v>
                </c:pt>
                <c:pt idx="66399">
                  <c:v>2.2615569999999999E-5</c:v>
                </c:pt>
                <c:pt idx="66400">
                  <c:v>2.2549897000000001E-5</c:v>
                </c:pt>
                <c:pt idx="66401">
                  <c:v>2.2484412000000001E-5</c:v>
                </c:pt>
                <c:pt idx="66402">
                  <c:v>2.2419113999999998E-5</c:v>
                </c:pt>
                <c:pt idx="66403">
                  <c:v>2.2354003000000001E-5</c:v>
                </c:pt>
                <c:pt idx="66404">
                  <c:v>2.2289078E-5</c:v>
                </c:pt>
                <c:pt idx="66405">
                  <c:v>2.2224338000000001E-5</c:v>
                </c:pt>
                <c:pt idx="66406">
                  <c:v>2.2159784E-5</c:v>
                </c:pt>
                <c:pt idx="66407">
                  <c:v>2.2095413000000001E-5</c:v>
                </c:pt>
                <c:pt idx="66408">
                  <c:v>2.2031227000000001E-5</c:v>
                </c:pt>
                <c:pt idx="66409">
                  <c:v>2.1967224000000001E-5</c:v>
                </c:pt>
                <c:pt idx="66410">
                  <c:v>2.1903405000000001E-5</c:v>
                </c:pt>
                <c:pt idx="66411">
                  <c:v>2.1839767E-5</c:v>
                </c:pt>
                <c:pt idx="66412">
                  <c:v>2.1776312E-5</c:v>
                </c:pt>
                <c:pt idx="66413">
                  <c:v>2.1713038000000001E-5</c:v>
                </c:pt>
                <c:pt idx="66414">
                  <c:v>2.1649945000000001E-5</c:v>
                </c:pt>
                <c:pt idx="66415">
                  <c:v>2.1587031E-5</c:v>
                </c:pt>
                <c:pt idx="66416">
                  <c:v>2.1524298000000001E-5</c:v>
                </c:pt>
                <c:pt idx="66417">
                  <c:v>2.1461745000000001E-5</c:v>
                </c:pt>
                <c:pt idx="66418">
                  <c:v>2.1399369999999998E-5</c:v>
                </c:pt>
                <c:pt idx="66419">
                  <c:v>2.1337172999999999E-5</c:v>
                </c:pt>
                <c:pt idx="66420">
                  <c:v>2.1275154999999999E-5</c:v>
                </c:pt>
                <c:pt idx="66421">
                  <c:v>2.1213315E-5</c:v>
                </c:pt>
                <c:pt idx="66422">
                  <c:v>2.1151650999999999E-5</c:v>
                </c:pt>
                <c:pt idx="66423">
                  <c:v>2.1090164000000002E-5</c:v>
                </c:pt>
                <c:pt idx="66424">
                  <c:v>2.1028852999999999E-5</c:v>
                </c:pt>
                <c:pt idx="66425">
                  <c:v>2.0967716E-5</c:v>
                </c:pt>
                <c:pt idx="66426">
                  <c:v>2.0906755000000001E-5</c:v>
                </c:pt>
                <c:pt idx="66427">
                  <c:v>2.0845967999999999E-5</c:v>
                </c:pt>
                <c:pt idx="66428">
                  <c:v>2.0785354999999999E-5</c:v>
                </c:pt>
                <c:pt idx="66429">
                  <c:v>2.0724915999999999E-5</c:v>
                </c:pt>
                <c:pt idx="66430">
                  <c:v>2.0664648999999999E-5</c:v>
                </c:pt>
                <c:pt idx="66431">
                  <c:v>2.0604554999999999E-5</c:v>
                </c:pt>
                <c:pt idx="66432">
                  <c:v>2.0544633999999999E-5</c:v>
                </c:pt>
                <c:pt idx="66433">
                  <c:v>2.0484884000000001E-5</c:v>
                </c:pt>
                <c:pt idx="66434">
                  <c:v>2.0425304999999999E-5</c:v>
                </c:pt>
                <c:pt idx="66435">
                  <c:v>2.0365896E-5</c:v>
                </c:pt>
                <c:pt idx="66436">
                  <c:v>2.0306656999999999E-5</c:v>
                </c:pt>
                <c:pt idx="66437">
                  <c:v>2.0247588E-5</c:v>
                </c:pt>
                <c:pt idx="66438">
                  <c:v>2.0188687E-5</c:v>
                </c:pt>
                <c:pt idx="66439">
                  <c:v>2.0129954999999999E-5</c:v>
                </c:pt>
                <c:pt idx="66440">
                  <c:v>2.0071391000000001E-5</c:v>
                </c:pt>
                <c:pt idx="66441">
                  <c:v>2.0012995999999999E-5</c:v>
                </c:pt>
                <c:pt idx="66442">
                  <c:v>1.9954768999999999E-5</c:v>
                </c:pt>
                <c:pt idx="66443">
                  <c:v>1.9896705999999998E-5</c:v>
                </c:pt>
                <c:pt idx="66444">
                  <c:v>1.9838812E-5</c:v>
                </c:pt>
                <c:pt idx="66445">
                  <c:v>1.9781082E-5</c:v>
                </c:pt>
                <c:pt idx="66446">
                  <c:v>1.9723519E-5</c:v>
                </c:pt>
                <c:pt idx="66447">
                  <c:v>1.9666119E-5</c:v>
                </c:pt>
                <c:pt idx="66448">
                  <c:v>1.9608884000000001E-5</c:v>
                </c:pt>
                <c:pt idx="66449">
                  <c:v>1.9551813E-5</c:v>
                </c:pt>
                <c:pt idx="66450">
                  <c:v>1.9494905999999998E-5</c:v>
                </c:pt>
                <c:pt idx="66451">
                  <c:v>1.9438162999999998E-5</c:v>
                </c:pt>
                <c:pt idx="66452">
                  <c:v>1.9381580999999999E-5</c:v>
                </c:pt>
                <c:pt idx="66453">
                  <c:v>1.9325161999999999E-5</c:v>
                </c:pt>
                <c:pt idx="66454">
                  <c:v>1.9268903999999999E-5</c:v>
                </c:pt>
                <c:pt idx="66455">
                  <c:v>1.9212807999999999E-5</c:v>
                </c:pt>
                <c:pt idx="66456">
                  <c:v>1.9156872E-5</c:v>
                </c:pt>
                <c:pt idx="66457">
                  <c:v>1.9101097000000001E-5</c:v>
                </c:pt>
                <c:pt idx="66458">
                  <c:v>1.9045481000000001E-5</c:v>
                </c:pt>
                <c:pt idx="66459">
                  <c:v>1.8990026000000001E-5</c:v>
                </c:pt>
                <c:pt idx="66460">
                  <c:v>1.8934728E-5</c:v>
                </c:pt>
                <c:pt idx="66461">
                  <c:v>1.8879589000000001E-5</c:v>
                </c:pt>
                <c:pt idx="66462">
                  <c:v>1.8824609000000001E-5</c:v>
                </c:pt>
                <c:pt idx="66463">
                  <c:v>1.8769785999999999E-5</c:v>
                </c:pt>
                <c:pt idx="66464">
                  <c:v>1.8715120000000001E-5</c:v>
                </c:pt>
                <c:pt idx="66465">
                  <c:v>1.866061E-5</c:v>
                </c:pt>
                <c:pt idx="66466">
                  <c:v>1.8606257000000001E-5</c:v>
                </c:pt>
                <c:pt idx="66467">
                  <c:v>1.8552059999999999E-5</c:v>
                </c:pt>
                <c:pt idx="66468">
                  <c:v>1.8498018000000001E-5</c:v>
                </c:pt>
                <c:pt idx="66469">
                  <c:v>1.8444131999999999E-5</c:v>
                </c:pt>
                <c:pt idx="66470">
                  <c:v>1.8390400999999999E-5</c:v>
                </c:pt>
                <c:pt idx="66471">
                  <c:v>1.8336823E-5</c:v>
                </c:pt>
                <c:pt idx="66472">
                  <c:v>1.8283398999999999E-5</c:v>
                </c:pt>
                <c:pt idx="66473">
                  <c:v>1.8230128E-5</c:v>
                </c:pt>
                <c:pt idx="66474">
                  <c:v>1.817701E-5</c:v>
                </c:pt>
                <c:pt idx="66475">
                  <c:v>1.8124045000000001E-5</c:v>
                </c:pt>
                <c:pt idx="66476">
                  <c:v>1.8071229999999999E-5</c:v>
                </c:pt>
                <c:pt idx="66477">
                  <c:v>1.8018568999999999E-5</c:v>
                </c:pt>
                <c:pt idx="66478">
                  <c:v>1.7966057999999999E-5</c:v>
                </c:pt>
                <c:pt idx="66479">
                  <c:v>1.7913696999999999E-5</c:v>
                </c:pt>
                <c:pt idx="66480">
                  <c:v>1.7861486E-5</c:v>
                </c:pt>
                <c:pt idx="66481">
                  <c:v>1.7809427E-5</c:v>
                </c:pt>
                <c:pt idx="66482">
                  <c:v>1.7757517E-5</c:v>
                </c:pt>
                <c:pt idx="66483">
                  <c:v>1.7705754999999999E-5</c:v>
                </c:pt>
                <c:pt idx="66484">
                  <c:v>1.7654141999999999E-5</c:v>
                </c:pt>
                <c:pt idx="66485">
                  <c:v>1.7602677E-5</c:v>
                </c:pt>
                <c:pt idx="66486">
                  <c:v>1.755136E-5</c:v>
                </c:pt>
                <c:pt idx="66487">
                  <c:v>1.7500190000000002E-5</c:v>
                </c:pt>
                <c:pt idx="66488">
                  <c:v>1.7449166999999999E-5</c:v>
                </c:pt>
                <c:pt idx="66489">
                  <c:v>1.7398289999999998E-5</c:v>
                </c:pt>
                <c:pt idx="66490">
                  <c:v>1.734756E-5</c:v>
                </c:pt>
                <c:pt idx="66491">
                  <c:v>1.7296976000000002E-5</c:v>
                </c:pt>
                <c:pt idx="66492">
                  <c:v>1.7246535000000001E-5</c:v>
                </c:pt>
                <c:pt idx="66493">
                  <c:v>1.7196239999999999E-5</c:v>
                </c:pt>
                <c:pt idx="66494">
                  <c:v>1.7146091E-5</c:v>
                </c:pt>
                <c:pt idx="66495">
                  <c:v>1.7096084999999999E-5</c:v>
                </c:pt>
                <c:pt idx="66496">
                  <c:v>1.7046222999999999E-5</c:v>
                </c:pt>
                <c:pt idx="66497">
                  <c:v>1.6996502000000001E-5</c:v>
                </c:pt>
                <c:pt idx="66498">
                  <c:v>1.6946926E-5</c:v>
                </c:pt>
                <c:pt idx="66499">
                  <c:v>1.6897491000000001E-5</c:v>
                </c:pt>
                <c:pt idx="66500">
                  <c:v>1.6848198E-5</c:v>
                </c:pt>
                <c:pt idx="66501">
                  <c:v>1.6799047000000002E-5</c:v>
                </c:pt>
                <c:pt idx="66502">
                  <c:v>1.6750038000000001E-5</c:v>
                </c:pt>
                <c:pt idx="66503">
                  <c:v>1.6701169E-5</c:v>
                </c:pt>
                <c:pt idx="66504">
                  <c:v>1.6652440999999999E-5</c:v>
                </c:pt>
                <c:pt idx="66505">
                  <c:v>1.6603852000000001E-5</c:v>
                </c:pt>
                <c:pt idx="66506">
                  <c:v>1.6555402999999999E-5</c:v>
                </c:pt>
                <c:pt idx="66507">
                  <c:v>1.6507094E-5</c:v>
                </c:pt>
                <c:pt idx="66508">
                  <c:v>1.6458924000000002E-5</c:v>
                </c:pt>
                <c:pt idx="66509">
                  <c:v>1.6410891000000001E-5</c:v>
                </c:pt>
                <c:pt idx="66510">
                  <c:v>1.6362997000000001E-5</c:v>
                </c:pt>
                <c:pt idx="66511">
                  <c:v>1.6315242000000001E-5</c:v>
                </c:pt>
                <c:pt idx="66512">
                  <c:v>1.6267622E-5</c:v>
                </c:pt>
                <c:pt idx="66513">
                  <c:v>1.622014E-5</c:v>
                </c:pt>
                <c:pt idx="66514">
                  <c:v>1.6172793E-5</c:v>
                </c:pt>
                <c:pt idx="66515">
                  <c:v>1.6125583E-5</c:v>
                </c:pt>
                <c:pt idx="66516">
                  <c:v>1.6078509E-5</c:v>
                </c:pt>
                <c:pt idx="66517">
                  <c:v>1.6031569999999999E-5</c:v>
                </c:pt>
                <c:pt idx="66518">
                  <c:v>1.5984766E-5</c:v>
                </c:pt>
                <c:pt idx="66519">
                  <c:v>1.5938096000000002E-5</c:v>
                </c:pt>
                <c:pt idx="66520">
                  <c:v>1.5891560999999999E-5</c:v>
                </c:pt>
                <c:pt idx="66521">
                  <c:v>1.5845159999999999E-5</c:v>
                </c:pt>
                <c:pt idx="66522">
                  <c:v>1.5798892E-5</c:v>
                </c:pt>
                <c:pt idx="66523">
                  <c:v>1.5752756999999998E-5</c:v>
                </c:pt>
                <c:pt idx="66524">
                  <c:v>1.5706755E-5</c:v>
                </c:pt>
                <c:pt idx="66525">
                  <c:v>1.5660885999999999E-5</c:v>
                </c:pt>
                <c:pt idx="66526">
                  <c:v>1.5615149E-5</c:v>
                </c:pt>
                <c:pt idx="66527">
                  <c:v>1.5569543000000002E-5</c:v>
                </c:pt>
                <c:pt idx="66528">
                  <c:v>1.5524069000000001E-5</c:v>
                </c:pt>
                <c:pt idx="66529">
                  <c:v>1.5478725E-5</c:v>
                </c:pt>
                <c:pt idx="66530">
                  <c:v>1.5433512E-5</c:v>
                </c:pt>
                <c:pt idx="66531">
                  <c:v>1.5388428E-5</c:v>
                </c:pt>
                <c:pt idx="66532">
                  <c:v>1.5343473999999999E-5</c:v>
                </c:pt>
                <c:pt idx="66533">
                  <c:v>1.5298649E-5</c:v>
                </c:pt>
                <c:pt idx="66534">
                  <c:v>1.5253953E-5</c:v>
                </c:pt>
                <c:pt idx="66535">
                  <c:v>1.5209386E-5</c:v>
                </c:pt>
                <c:pt idx="66536">
                  <c:v>1.5164947E-5</c:v>
                </c:pt>
                <c:pt idx="66537">
                  <c:v>1.5120637E-5</c:v>
                </c:pt>
                <c:pt idx="66538">
                  <c:v>1.5076454E-5</c:v>
                </c:pt>
                <c:pt idx="66539">
                  <c:v>1.5032398E-5</c:v>
                </c:pt>
                <c:pt idx="66540">
                  <c:v>1.4988468E-5</c:v>
                </c:pt>
                <c:pt idx="66541">
                  <c:v>1.4944665E-5</c:v>
                </c:pt>
                <c:pt idx="66542">
                  <c:v>1.4900988000000001E-5</c:v>
                </c:pt>
                <c:pt idx="66543">
                  <c:v>1.4857437000000001E-5</c:v>
                </c:pt>
                <c:pt idx="66544">
                  <c:v>1.4814012E-5</c:v>
                </c:pt>
                <c:pt idx="66545">
                  <c:v>1.4770711000000001E-5</c:v>
                </c:pt>
                <c:pt idx="66546">
                  <c:v>1.4727534000000001E-5</c:v>
                </c:pt>
                <c:pt idx="66547">
                  <c:v>1.4684482000000001E-5</c:v>
                </c:pt>
                <c:pt idx="66548">
                  <c:v>1.4641554E-5</c:v>
                </c:pt>
                <c:pt idx="66549">
                  <c:v>1.459875E-5</c:v>
                </c:pt>
                <c:pt idx="66550">
                  <c:v>1.4556069E-5</c:v>
                </c:pt>
                <c:pt idx="66551">
                  <c:v>1.4513510999999999E-5</c:v>
                </c:pt>
                <c:pt idx="66552">
                  <c:v>1.4471076E-5</c:v>
                </c:pt>
                <c:pt idx="66553">
                  <c:v>1.4428761999999999E-5</c:v>
                </c:pt>
                <c:pt idx="66554">
                  <c:v>1.4386570999999999E-5</c:v>
                </c:pt>
                <c:pt idx="66555">
                  <c:v>1.4344501000000001E-5</c:v>
                </c:pt>
                <c:pt idx="66556">
                  <c:v>1.4302553000000001E-5</c:v>
                </c:pt>
                <c:pt idx="66557">
                  <c:v>1.4260725000000001E-5</c:v>
                </c:pt>
                <c:pt idx="66558">
                  <c:v>1.4219017E-5</c:v>
                </c:pt>
                <c:pt idx="66559">
                  <c:v>1.417743E-5</c:v>
                </c:pt>
                <c:pt idx="66560">
                  <c:v>1.4135961999999999E-5</c:v>
                </c:pt>
                <c:pt idx="66561">
                  <c:v>1.4094614000000001E-5</c:v>
                </c:pt>
                <c:pt idx="66562">
                  <c:v>1.4053385000000001E-5</c:v>
                </c:pt>
                <c:pt idx="66563">
                  <c:v>1.4012275E-5</c:v>
                </c:pt>
                <c:pt idx="66564">
                  <c:v>1.3971283E-5</c:v>
                </c:pt>
                <c:pt idx="66565">
                  <c:v>1.3930408999999999E-5</c:v>
                </c:pt>
                <c:pt idx="66566">
                  <c:v>1.3889653E-5</c:v>
                </c:pt>
                <c:pt idx="66567">
                  <c:v>1.3849015E-5</c:v>
                </c:pt>
                <c:pt idx="66568">
                  <c:v>1.3808492999999999E-5</c:v>
                </c:pt>
                <c:pt idx="66569">
                  <c:v>1.3768088999999999E-5</c:v>
                </c:pt>
                <c:pt idx="66570">
                  <c:v>1.3727801E-5</c:v>
                </c:pt>
                <c:pt idx="66571">
                  <c:v>1.368763E-5</c:v>
                </c:pt>
                <c:pt idx="66572">
                  <c:v>1.3647574E-5</c:v>
                </c:pt>
                <c:pt idx="66573">
                  <c:v>1.3607633E-5</c:v>
                </c:pt>
                <c:pt idx="66574">
                  <c:v>1.3567807999999999E-5</c:v>
                </c:pt>
                <c:pt idx="66575">
                  <c:v>1.3528098E-5</c:v>
                </c:pt>
                <c:pt idx="66576">
                  <c:v>1.3488502E-5</c:v>
                </c:pt>
                <c:pt idx="66577">
                  <c:v>1.3449019999999999E-5</c:v>
                </c:pt>
                <c:pt idx="66578">
                  <c:v>1.3409652999999999E-5</c:v>
                </c:pt>
                <c:pt idx="66579">
                  <c:v>1.3370397999999999E-5</c:v>
                </c:pt>
                <c:pt idx="66580">
                  <c:v>1.3331257E-5</c:v>
                </c:pt>
                <c:pt idx="66581">
                  <c:v>1.3292229000000001E-5</c:v>
                </c:pt>
                <c:pt idx="66582">
                  <c:v>1.3253313E-5</c:v>
                </c:pt>
                <c:pt idx="66583">
                  <c:v>1.3214509999999999E-5</c:v>
                </c:pt>
                <c:pt idx="66584">
                  <c:v>1.3175817999999999E-5</c:v>
                </c:pt>
                <c:pt idx="66585">
                  <c:v>1.3137238000000001E-5</c:v>
                </c:pt>
                <c:pt idx="66586">
                  <c:v>1.3098768999999999E-5</c:v>
                </c:pt>
                <c:pt idx="66587">
                  <c:v>1.3060411E-5</c:v>
                </c:pt>
                <c:pt idx="66588">
                  <c:v>1.3022164E-5</c:v>
                </c:pt>
                <c:pt idx="66589">
                  <c:v>1.2984028E-5</c:v>
                </c:pt>
                <c:pt idx="66590">
                  <c:v>1.2946002E-5</c:v>
                </c:pt>
                <c:pt idx="66591">
                  <c:v>1.2908085E-5</c:v>
                </c:pt>
                <c:pt idx="66592">
                  <c:v>1.2870279E-5</c:v>
                </c:pt>
                <c:pt idx="66593">
                  <c:v>1.2832580999999999E-5</c:v>
                </c:pt>
                <c:pt idx="66594">
                  <c:v>1.2794992E-5</c:v>
                </c:pt>
                <c:pt idx="66595">
                  <c:v>1.2757510999999999E-5</c:v>
                </c:pt>
                <c:pt idx="66596">
                  <c:v>1.2720137999999999E-5</c:v>
                </c:pt>
                <c:pt idx="66597">
                  <c:v>1.2682874000000001E-5</c:v>
                </c:pt>
                <c:pt idx="66598">
                  <c:v>1.2645716E-5</c:v>
                </c:pt>
                <c:pt idx="66599">
                  <c:v>1.2608666E-5</c:v>
                </c:pt>
                <c:pt idx="66600">
                  <c:v>1.2571723E-5</c:v>
                </c:pt>
                <c:pt idx="66601">
                  <c:v>1.2529672E-5</c:v>
                </c:pt>
                <c:pt idx="66602">
                  <c:v>1.2487927999999999E-5</c:v>
                </c:pt>
                <c:pt idx="66603">
                  <c:v>1.2446459E-5</c:v>
                </c:pt>
                <c:pt idx="66604">
                  <c:v>1.2405241E-5</c:v>
                </c:pt>
                <c:pt idx="66605">
                  <c:v>1.2364258E-5</c:v>
                </c:pt>
                <c:pt idx="66606">
                  <c:v>1.2323494999999999E-5</c:v>
                </c:pt>
                <c:pt idx="66607">
                  <c:v>1.2282943E-5</c:v>
                </c:pt>
                <c:pt idx="66608">
                  <c:v>1.2242594000000001E-5</c:v>
                </c:pt>
                <c:pt idx="66609">
                  <c:v>1.220244E-5</c:v>
                </c:pt>
                <c:pt idx="66610">
                  <c:v>1.2162477E-5</c:v>
                </c:pt>
                <c:pt idx="66611">
                  <c:v>1.2122699000000001E-5</c:v>
                </c:pt>
                <c:pt idx="66612">
                  <c:v>1.2083104000000001E-5</c:v>
                </c:pt>
                <c:pt idx="66613">
                  <c:v>1.2043686E-5</c:v>
                </c:pt>
                <c:pt idx="66614">
                  <c:v>1.2004443000000001E-5</c:v>
                </c:pt>
                <c:pt idx="66615">
                  <c:v>1.1965372000000001E-5</c:v>
                </c:pt>
                <c:pt idx="66616">
                  <c:v>1.1926471000000001E-5</c:v>
                </c:pt>
                <c:pt idx="66617">
                  <c:v>1.1887735E-5</c:v>
                </c:pt>
                <c:pt idx="66618">
                  <c:v>1.1849163E-5</c:v>
                </c:pt>
                <c:pt idx="66619">
                  <c:v>1.1810755000000001E-5</c:v>
                </c:pt>
                <c:pt idx="66620">
                  <c:v>1.1772505E-5</c:v>
                </c:pt>
                <c:pt idx="66621">
                  <c:v>1.1734413E-5</c:v>
                </c:pt>
                <c:pt idx="66622">
                  <c:v>1.1696478E-5</c:v>
                </c:pt>
                <c:pt idx="66623">
                  <c:v>1.1658697000000001E-5</c:v>
                </c:pt>
                <c:pt idx="66624">
                  <c:v>1.1621069E-5</c:v>
                </c:pt>
                <c:pt idx="66625">
                  <c:v>1.1583591000000001E-5</c:v>
                </c:pt>
                <c:pt idx="66626">
                  <c:v>1.1546263E-5</c:v>
                </c:pt>
                <c:pt idx="66627">
                  <c:v>1.1509082E-5</c:v>
                </c:pt>
                <c:pt idx="66628">
                  <c:v>1.1472049E-5</c:v>
                </c:pt>
                <c:pt idx="66629">
                  <c:v>1.1435161E-5</c:v>
                </c:pt>
                <c:pt idx="66630">
                  <c:v>1.1398416E-5</c:v>
                </c:pt>
                <c:pt idx="66631">
                  <c:v>1.1361814E-5</c:v>
                </c:pt>
                <c:pt idx="66632">
                  <c:v>1.1325355E-5</c:v>
                </c:pt>
                <c:pt idx="66633">
                  <c:v>1.1289035000000001E-5</c:v>
                </c:pt>
                <c:pt idx="66634">
                  <c:v>1.1252853999999999E-5</c:v>
                </c:pt>
                <c:pt idx="66635">
                  <c:v>1.1216812E-5</c:v>
                </c:pt>
                <c:pt idx="66636">
                  <c:v>1.1180906E-5</c:v>
                </c:pt>
                <c:pt idx="66637">
                  <c:v>1.1145136E-5</c:v>
                </c:pt>
                <c:pt idx="66638">
                  <c:v>1.1109501E-5</c:v>
                </c:pt>
                <c:pt idx="66639">
                  <c:v>1.1074001E-5</c:v>
                </c:pt>
                <c:pt idx="66640">
                  <c:v>1.1038633999999999E-5</c:v>
                </c:pt>
                <c:pt idx="66641">
                  <c:v>1.1003398E-5</c:v>
                </c:pt>
                <c:pt idx="66642">
                  <c:v>1.0968294E-5</c:v>
                </c:pt>
                <c:pt idx="66643">
                  <c:v>1.0933320000000001E-5</c:v>
                </c:pt>
                <c:pt idx="66644">
                  <c:v>1.0898476E-5</c:v>
                </c:pt>
                <c:pt idx="66645">
                  <c:v>1.0863760999999999E-5</c:v>
                </c:pt>
                <c:pt idx="66646">
                  <c:v>1.0829172E-5</c:v>
                </c:pt>
                <c:pt idx="66647">
                  <c:v>1.0794712E-5</c:v>
                </c:pt>
                <c:pt idx="66648">
                  <c:v>1.0760377E-5</c:v>
                </c:pt>
                <c:pt idx="66649">
                  <c:v>1.0726168999999999E-5</c:v>
                </c:pt>
                <c:pt idx="66650">
                  <c:v>1.0692084E-5</c:v>
                </c:pt>
                <c:pt idx="66651">
                  <c:v>1.0658123999999999E-5</c:v>
                </c:pt>
                <c:pt idx="66652">
                  <c:v>1.0624287E-5</c:v>
                </c:pt>
                <c:pt idx="66653">
                  <c:v>1.0590572E-5</c:v>
                </c:pt>
                <c:pt idx="66654">
                  <c:v>1.0556979E-5</c:v>
                </c:pt>
                <c:pt idx="66655">
                  <c:v>1.0523506999999999E-5</c:v>
                </c:pt>
                <c:pt idx="66656">
                  <c:v>1.0490156E-5</c:v>
                </c:pt>
                <c:pt idx="66657">
                  <c:v>1.0456924E-5</c:v>
                </c:pt>
                <c:pt idx="66658">
                  <c:v>1.0423812E-5</c:v>
                </c:pt>
                <c:pt idx="66659">
                  <c:v>1.0390818E-5</c:v>
                </c:pt>
                <c:pt idx="66660">
                  <c:v>1.0357941E-5</c:v>
                </c:pt>
                <c:pt idx="66661">
                  <c:v>1.0325182E-5</c:v>
                </c:pt>
                <c:pt idx="66662">
                  <c:v>1.029254E-5</c:v>
                </c:pt>
                <c:pt idx="66663">
                  <c:v>1.0260013000000001E-5</c:v>
                </c:pt>
                <c:pt idx="66664">
                  <c:v>1.0227602000000001E-5</c:v>
                </c:pt>
                <c:pt idx="66665">
                  <c:v>1.0195306E-5</c:v>
                </c:pt>
                <c:pt idx="66666">
                  <c:v>1.0163123000000001E-5</c:v>
                </c:pt>
                <c:pt idx="66667">
                  <c:v>1.0131053999999999E-5</c:v>
                </c:pt>
                <c:pt idx="66668">
                  <c:v>1.0099098000000001E-5</c:v>
                </c:pt>
                <c:pt idx="66669">
                  <c:v>1.0067255E-5</c:v>
                </c:pt>
                <c:pt idx="66670">
                  <c:v>1.0035523E-5</c:v>
                </c:pt>
                <c:pt idx="66671">
                  <c:v>1.0003902E-5</c:v>
                </c:pt>
                <c:pt idx="66672">
                  <c:v>9.9723929000000005E-6</c:v>
                </c:pt>
                <c:pt idx="66673">
                  <c:v>9.9409936000000007E-6</c:v>
                </c:pt>
                <c:pt idx="66674">
                  <c:v>9.9097033000000007E-6</c:v>
                </c:pt>
                <c:pt idx="66675">
                  <c:v>9.8785222000000004E-6</c:v>
                </c:pt>
                <c:pt idx="66676">
                  <c:v>9.8474493000000005E-6</c:v>
                </c:pt>
                <c:pt idx="66677">
                  <c:v>9.8164846000000008E-6</c:v>
                </c:pt>
                <c:pt idx="66678">
                  <c:v>9.7856273000000003E-6</c:v>
                </c:pt>
                <c:pt idx="66679">
                  <c:v>9.7548773000000006E-6</c:v>
                </c:pt>
                <c:pt idx="66680">
                  <c:v>9.7242337000000007E-6</c:v>
                </c:pt>
                <c:pt idx="66681">
                  <c:v>9.6936965000000005E-6</c:v>
                </c:pt>
                <c:pt idx="66682">
                  <c:v>9.6632638999999994E-6</c:v>
                </c:pt>
                <c:pt idx="66683">
                  <c:v>9.6329368000000002E-6</c:v>
                </c:pt>
                <c:pt idx="66684">
                  <c:v>9.6027143000000002E-6</c:v>
                </c:pt>
                <c:pt idx="66685">
                  <c:v>9.5725953999999999E-6</c:v>
                </c:pt>
                <c:pt idx="66686">
                  <c:v>9.5425802999999992E-6</c:v>
                </c:pt>
                <c:pt idx="66687">
                  <c:v>9.5126679000000004E-6</c:v>
                </c:pt>
                <c:pt idx="66688">
                  <c:v>9.4828583000000002E-6</c:v>
                </c:pt>
                <c:pt idx="66689">
                  <c:v>9.4531506000000008E-6</c:v>
                </c:pt>
                <c:pt idx="66690">
                  <c:v>9.4235447000000004E-6</c:v>
                </c:pt>
                <c:pt idx="66691">
                  <c:v>9.3940397999999997E-6</c:v>
                </c:pt>
                <c:pt idx="66692">
                  <c:v>9.3646358000000004E-6</c:v>
                </c:pt>
                <c:pt idx="66693">
                  <c:v>9.3353318999999995E-6</c:v>
                </c:pt>
                <c:pt idx="66694">
                  <c:v>9.3061280000000005E-6</c:v>
                </c:pt>
                <c:pt idx="66695">
                  <c:v>9.2770233000000005E-6</c:v>
                </c:pt>
                <c:pt idx="66696">
                  <c:v>9.2480176999999996E-6</c:v>
                </c:pt>
                <c:pt idx="66697">
                  <c:v>9.2191103000000001E-6</c:v>
                </c:pt>
                <c:pt idx="66698">
                  <c:v>9.1903012E-6</c:v>
                </c:pt>
                <c:pt idx="66699">
                  <c:v>9.1615893000000002E-6</c:v>
                </c:pt>
                <c:pt idx="66700">
                  <c:v>9.1329748000000005E-6</c:v>
                </c:pt>
                <c:pt idx="66701">
                  <c:v>9.1044575999999993E-6</c:v>
                </c:pt>
                <c:pt idx="66702">
                  <c:v>9.0760368000000005E-6</c:v>
                </c:pt>
                <c:pt idx="66703">
                  <c:v>9.0477114999999996E-6</c:v>
                </c:pt>
                <c:pt idx="66704">
                  <c:v>9.0194816999999999E-6</c:v>
                </c:pt>
                <c:pt idx="66705">
                  <c:v>8.9913473999999998E-6</c:v>
                </c:pt>
                <c:pt idx="66706">
                  <c:v>8.9633076999999998E-6</c:v>
                </c:pt>
                <c:pt idx="66707">
                  <c:v>8.9353616000000005E-6</c:v>
                </c:pt>
                <c:pt idx="66708">
                  <c:v>8.9075101999999996E-6</c:v>
                </c:pt>
                <c:pt idx="66709">
                  <c:v>8.8797514999999999E-6</c:v>
                </c:pt>
                <c:pt idx="66710">
                  <c:v>8.8520864999999992E-6</c:v>
                </c:pt>
                <c:pt idx="66711">
                  <c:v>8.8245141999999998E-6</c:v>
                </c:pt>
                <c:pt idx="66712">
                  <c:v>8.7970338000000004E-6</c:v>
                </c:pt>
                <c:pt idx="66713">
                  <c:v>8.7696462000000006E-6</c:v>
                </c:pt>
                <c:pt idx="66714">
                  <c:v>8.7423495999999996E-6</c:v>
                </c:pt>
                <c:pt idx="66715">
                  <c:v>8.7151437999999994E-6</c:v>
                </c:pt>
                <c:pt idx="66716">
                  <c:v>8.6880290999999998E-6</c:v>
                </c:pt>
                <c:pt idx="66717">
                  <c:v>8.6610053000000008E-6</c:v>
                </c:pt>
                <c:pt idx="66718">
                  <c:v>8.6340714999999996E-6</c:v>
                </c:pt>
                <c:pt idx="66719">
                  <c:v>8.6072268000000002E-6</c:v>
                </c:pt>
                <c:pt idx="66720">
                  <c:v>8.5804722000000002E-6</c:v>
                </c:pt>
                <c:pt idx="66721">
                  <c:v>8.5538068000000003E-6</c:v>
                </c:pt>
                <c:pt idx="66722">
                  <c:v>8.5272294999999993E-6</c:v>
                </c:pt>
                <c:pt idx="66723">
                  <c:v>8.5007405000000006E-6</c:v>
                </c:pt>
                <c:pt idx="66724">
                  <c:v>8.4743387999999996E-6</c:v>
                </c:pt>
                <c:pt idx="66725">
                  <c:v>8.4480252999999993E-6</c:v>
                </c:pt>
                <c:pt idx="66726">
                  <c:v>8.4217991000000001E-6</c:v>
                </c:pt>
                <c:pt idx="66727">
                  <c:v>8.3956592999999993E-6</c:v>
                </c:pt>
                <c:pt idx="66728">
                  <c:v>8.3696059000000001E-6</c:v>
                </c:pt>
                <c:pt idx="66729">
                  <c:v>8.3436388999999993E-6</c:v>
                </c:pt>
                <c:pt idx="66730">
                  <c:v>8.3177574000000007E-6</c:v>
                </c:pt>
                <c:pt idx="66731">
                  <c:v>8.2919613999999993E-6</c:v>
                </c:pt>
                <c:pt idx="66732">
                  <c:v>8.2662509000000001E-6</c:v>
                </c:pt>
                <c:pt idx="66733">
                  <c:v>8.2406250000000004E-6</c:v>
                </c:pt>
                <c:pt idx="66734">
                  <c:v>8.2150837000000001E-6</c:v>
                </c:pt>
                <c:pt idx="66735">
                  <c:v>8.1896259999999998E-6</c:v>
                </c:pt>
                <c:pt idx="66736">
                  <c:v>8.1642529000000006E-6</c:v>
                </c:pt>
                <c:pt idx="66737">
                  <c:v>8.1389626000000002E-6</c:v>
                </c:pt>
                <c:pt idx="66738">
                  <c:v>8.1137558999999998E-6</c:v>
                </c:pt>
                <c:pt idx="66739">
                  <c:v>8.0886320999999999E-6</c:v>
                </c:pt>
                <c:pt idx="66740">
                  <c:v>8.0635899999999995E-6</c:v>
                </c:pt>
                <c:pt idx="66741">
                  <c:v>8.0386307999999995E-6</c:v>
                </c:pt>
                <c:pt idx="66742">
                  <c:v>8.0137534000000006E-6</c:v>
                </c:pt>
                <c:pt idx="66743">
                  <c:v>7.9889569E-6</c:v>
                </c:pt>
                <c:pt idx="66744">
                  <c:v>7.9642423000000005E-6</c:v>
                </c:pt>
                <c:pt idx="66745">
                  <c:v>7.9396085999999992E-6</c:v>
                </c:pt>
                <c:pt idx="66746">
                  <c:v>7.9150550000000001E-6</c:v>
                </c:pt>
                <c:pt idx="66747">
                  <c:v>7.8905813999999998E-6</c:v>
                </c:pt>
                <c:pt idx="66748">
                  <c:v>7.8661878E-6</c:v>
                </c:pt>
                <c:pt idx="66749">
                  <c:v>7.8418743000000006E-6</c:v>
                </c:pt>
                <c:pt idx="66750">
                  <c:v>7.8176399000000007E-6</c:v>
                </c:pt>
                <c:pt idx="66751">
                  <c:v>7.7934847E-6</c:v>
                </c:pt>
                <c:pt idx="66752">
                  <c:v>7.7694085000000004E-6</c:v>
                </c:pt>
                <c:pt idx="66753">
                  <c:v>7.7454106000000008E-6</c:v>
                </c:pt>
                <c:pt idx="66754">
                  <c:v>7.7214908999999993E-6</c:v>
                </c:pt>
                <c:pt idx="66755">
                  <c:v>7.6976493999999994E-6</c:v>
                </c:pt>
                <c:pt idx="66756">
                  <c:v>7.6738852E-6</c:v>
                </c:pt>
                <c:pt idx="66757">
                  <c:v>7.6501982999999994E-6</c:v>
                </c:pt>
                <c:pt idx="66758">
                  <c:v>7.6265883000000003E-6</c:v>
                </c:pt>
                <c:pt idx="66759">
                  <c:v>7.6030551000000003E-6</c:v>
                </c:pt>
                <c:pt idx="66760">
                  <c:v>7.5795982999999996E-6</c:v>
                </c:pt>
                <c:pt idx="66761">
                  <c:v>7.5562175000000001E-6</c:v>
                </c:pt>
                <c:pt idx="66762">
                  <c:v>7.5329126000000003E-6</c:v>
                </c:pt>
                <c:pt idx="66763">
                  <c:v>7.5096832000000003E-6</c:v>
                </c:pt>
                <c:pt idx="66764">
                  <c:v>7.4865293000000002E-6</c:v>
                </c:pt>
                <c:pt idx="66765">
                  <c:v>7.4634504000000003E-6</c:v>
                </c:pt>
                <c:pt idx="66766">
                  <c:v>7.4404460999999999E-6</c:v>
                </c:pt>
                <c:pt idx="66767">
                  <c:v>7.4175163999999999E-6</c:v>
                </c:pt>
                <c:pt idx="66768">
                  <c:v>7.3946607999999998E-6</c:v>
                </c:pt>
                <c:pt idx="66769">
                  <c:v>7.3718787999999998E-6</c:v>
                </c:pt>
                <c:pt idx="66770">
                  <c:v>7.3491705999999999E-6</c:v>
                </c:pt>
                <c:pt idx="66771">
                  <c:v>7.3265354999999997E-6</c:v>
                </c:pt>
                <c:pt idx="66772">
                  <c:v>7.3039736999999998E-6</c:v>
                </c:pt>
                <c:pt idx="66773">
                  <c:v>7.2814845999999997E-6</c:v>
                </c:pt>
                <c:pt idx="66774">
                  <c:v>7.2590683000000003E-6</c:v>
                </c:pt>
                <c:pt idx="66775">
                  <c:v>7.2367243000000002E-6</c:v>
                </c:pt>
                <c:pt idx="66776">
                  <c:v>7.2144520999999996E-6</c:v>
                </c:pt>
                <c:pt idx="66777">
                  <c:v>7.1922518000000002E-6</c:v>
                </c:pt>
                <c:pt idx="66778">
                  <c:v>7.1701228999999998E-6</c:v>
                </c:pt>
                <c:pt idx="66779">
                  <c:v>7.1480654000000001E-6</c:v>
                </c:pt>
                <c:pt idx="66780">
                  <c:v>7.1260787999999996E-6</c:v>
                </c:pt>
                <c:pt idx="66781">
                  <c:v>7.1041632E-6</c:v>
                </c:pt>
                <c:pt idx="66782">
                  <c:v>7.0823176000000003E-6</c:v>
                </c:pt>
                <c:pt idx="66783">
                  <c:v>7.0605424000000001E-6</c:v>
                </c:pt>
                <c:pt idx="66784">
                  <c:v>7.0388372999999996E-6</c:v>
                </c:pt>
                <c:pt idx="66785">
                  <c:v>7.0172018000000001E-6</c:v>
                </c:pt>
                <c:pt idx="66786">
                  <c:v>6.9956358999999998E-6</c:v>
                </c:pt>
                <c:pt idx="66787">
                  <c:v>6.9741390999999998E-6</c:v>
                </c:pt>
                <c:pt idx="66788">
                  <c:v>6.9527108999999997E-6</c:v>
                </c:pt>
                <c:pt idx="66789">
                  <c:v>6.9313518999999998E-6</c:v>
                </c:pt>
                <c:pt idx="66790">
                  <c:v>6.9100611000000001E-6</c:v>
                </c:pt>
                <c:pt idx="66791">
                  <c:v>6.8888385000000003E-6</c:v>
                </c:pt>
                <c:pt idx="66792">
                  <c:v>6.8676840999999998E-6</c:v>
                </c:pt>
                <c:pt idx="66793">
                  <c:v>6.8465973999999997E-6</c:v>
                </c:pt>
                <c:pt idx="66794">
                  <c:v>6.8255781000000001E-6</c:v>
                </c:pt>
                <c:pt idx="66795">
                  <c:v>6.8046261000000003E-6</c:v>
                </c:pt>
                <c:pt idx="66796">
                  <c:v>6.7837408999999997E-6</c:v>
                </c:pt>
                <c:pt idx="66797">
                  <c:v>6.7629225999999999E-6</c:v>
                </c:pt>
                <c:pt idx="66798">
                  <c:v>6.7421705999999997E-6</c:v>
                </c:pt>
                <c:pt idx="66799">
                  <c:v>6.7214850999999997E-6</c:v>
                </c:pt>
                <c:pt idx="66800">
                  <c:v>6.7008659000000001E-6</c:v>
                </c:pt>
                <c:pt idx="66801">
                  <c:v>6.6803123000000004E-6</c:v>
                </c:pt>
                <c:pt idx="66802">
                  <c:v>6.6598244999999997E-6</c:v>
                </c:pt>
                <c:pt idx="66803">
                  <c:v>6.6394018000000001E-6</c:v>
                </c:pt>
                <c:pt idx="66804">
                  <c:v>6.6190441E-6</c:v>
                </c:pt>
                <c:pt idx="66805">
                  <c:v>6.5987515000000001E-6</c:v>
                </c:pt>
                <c:pt idx="66806">
                  <c:v>6.5785234E-6</c:v>
                </c:pt>
                <c:pt idx="66807">
                  <c:v>6.5583599000000004E-6</c:v>
                </c:pt>
                <c:pt idx="66808">
                  <c:v>6.5382605E-6</c:v>
                </c:pt>
                <c:pt idx="66809">
                  <c:v>6.5182253000000004E-6</c:v>
                </c:pt>
                <c:pt idx="66810">
                  <c:v>6.4982537000000003E-6</c:v>
                </c:pt>
                <c:pt idx="66811">
                  <c:v>6.4783458000000004E-6</c:v>
                </c:pt>
                <c:pt idx="66812">
                  <c:v>6.4585010000000003E-6</c:v>
                </c:pt>
                <c:pt idx="66813">
                  <c:v>6.4387194999999999E-6</c:v>
                </c:pt>
                <c:pt idx="66814">
                  <c:v>6.4190008000000002E-6</c:v>
                </c:pt>
                <c:pt idx="66815">
                  <c:v>6.3993447999999998E-6</c:v>
                </c:pt>
                <c:pt idx="66816">
                  <c:v>6.3797511000000004E-6</c:v>
                </c:pt>
                <c:pt idx="66817">
                  <c:v>6.3602197000000004E-6</c:v>
                </c:pt>
                <c:pt idx="66818">
                  <c:v>6.3407501000000002E-6</c:v>
                </c:pt>
                <c:pt idx="66819">
                  <c:v>6.3213423999999996E-6</c:v>
                </c:pt>
                <c:pt idx="66820">
                  <c:v>6.3019966000000003E-6</c:v>
                </c:pt>
                <c:pt idx="66821">
                  <c:v>6.2827121000000003E-6</c:v>
                </c:pt>
                <c:pt idx="66822">
                  <c:v>6.2634886000000004E-6</c:v>
                </c:pt>
                <c:pt idx="66823">
                  <c:v>6.244326E-6</c:v>
                </c:pt>
                <c:pt idx="66824">
                  <c:v>6.2252242999999998E-6</c:v>
                </c:pt>
                <c:pt idx="66825">
                  <c:v>6.2061831000000001E-6</c:v>
                </c:pt>
                <c:pt idx="66826">
                  <c:v>6.1872020000000003E-6</c:v>
                </c:pt>
                <c:pt idx="66827">
                  <c:v>6.1682813000000002E-6</c:v>
                </c:pt>
                <c:pt idx="66828">
                  <c:v>6.1494202000000004E-6</c:v>
                </c:pt>
                <c:pt idx="66829">
                  <c:v>6.1306190999999996E-6</c:v>
                </c:pt>
                <c:pt idx="66830">
                  <c:v>6.1118775999999999E-6</c:v>
                </c:pt>
                <c:pt idx="66831">
                  <c:v>6.0931951999999999E-6</c:v>
                </c:pt>
                <c:pt idx="66832">
                  <c:v>6.0745720000000003E-6</c:v>
                </c:pt>
                <c:pt idx="66833">
                  <c:v>6.0560073999999999E-6</c:v>
                </c:pt>
                <c:pt idx="66834">
                  <c:v>6.0375014000000002E-6</c:v>
                </c:pt>
                <c:pt idx="66835">
                  <c:v>6.0190540999999996E-6</c:v>
                </c:pt>
                <c:pt idx="66836">
                  <c:v>6.0006651E-6</c:v>
                </c:pt>
                <c:pt idx="66837">
                  <c:v>5.9823337000000002E-6</c:v>
                </c:pt>
                <c:pt idx="66838">
                  <c:v>5.9640605999999996E-6</c:v>
                </c:pt>
                <c:pt idx="66839">
                  <c:v>5.9458453000000003E-6</c:v>
                </c:pt>
                <c:pt idx="66840">
                  <c:v>5.9276872000000002E-6</c:v>
                </c:pt>
                <c:pt idx="66841">
                  <c:v>5.9095863999999999E-6</c:v>
                </c:pt>
                <c:pt idx="66842">
                  <c:v>5.8915424999999998E-6</c:v>
                </c:pt>
                <c:pt idx="66843">
                  <c:v>5.8735554E-6</c:v>
                </c:pt>
                <c:pt idx="66844">
                  <c:v>5.8556252000000002E-6</c:v>
                </c:pt>
                <c:pt idx="66845">
                  <c:v>5.8377514000000001E-6</c:v>
                </c:pt>
                <c:pt idx="66846">
                  <c:v>5.8199338999999997E-6</c:v>
                </c:pt>
                <c:pt idx="66847">
                  <c:v>5.8021727999999997E-6</c:v>
                </c:pt>
                <c:pt idx="66848">
                  <c:v>5.7844677000000004E-6</c:v>
                </c:pt>
                <c:pt idx="66849">
                  <c:v>5.7668179999999996E-6</c:v>
                </c:pt>
                <c:pt idx="66850">
                  <c:v>5.7492242999999996E-6</c:v>
                </c:pt>
                <c:pt idx="66851">
                  <c:v>5.7316856E-6</c:v>
                </c:pt>
                <c:pt idx="66852">
                  <c:v>5.7142023999999997E-6</c:v>
                </c:pt>
                <c:pt idx="66853">
                  <c:v>5.6967741999999998E-6</c:v>
                </c:pt>
                <c:pt idx="66854">
                  <c:v>5.6794005999999998E-6</c:v>
                </c:pt>
                <c:pt idx="66855">
                  <c:v>5.6620814999999998E-6</c:v>
                </c:pt>
                <c:pt idx="66856">
                  <c:v>5.6448171000000003E-6</c:v>
                </c:pt>
                <c:pt idx="66857">
                  <c:v>5.6276067000000003E-6</c:v>
                </c:pt>
                <c:pt idx="66858">
                  <c:v>5.6104504000000004E-6</c:v>
                </c:pt>
                <c:pt idx="66859">
                  <c:v>5.5933479E-6</c:v>
                </c:pt>
                <c:pt idx="66860">
                  <c:v>5.5762993999999998E-6</c:v>
                </c:pt>
                <c:pt idx="66861">
                  <c:v>5.5593041000000003E-6</c:v>
                </c:pt>
                <c:pt idx="66862">
                  <c:v>5.5423619999999999E-6</c:v>
                </c:pt>
                <c:pt idx="66863">
                  <c:v>5.5254732000000001E-6</c:v>
                </c:pt>
                <c:pt idx="66864">
                  <c:v>5.5086375000000002E-6</c:v>
                </c:pt>
                <c:pt idx="66865">
                  <c:v>5.4918546000000004E-6</c:v>
                </c:pt>
                <c:pt idx="66866">
                  <c:v>5.4751244999999998E-6</c:v>
                </c:pt>
                <c:pt idx="66867">
                  <c:v>5.4584465999999998E-6</c:v>
                </c:pt>
                <c:pt idx="66868">
                  <c:v>5.4418210000000001E-6</c:v>
                </c:pt>
                <c:pt idx="66869">
                  <c:v>5.4252477999999999E-6</c:v>
                </c:pt>
                <c:pt idx="66870">
                  <c:v>5.4087262999999997E-6</c:v>
                </c:pt>
                <c:pt idx="66871">
                  <c:v>5.3922568E-6</c:v>
                </c:pt>
                <c:pt idx="66872">
                  <c:v>5.3758385999999997E-6</c:v>
                </c:pt>
                <c:pt idx="66873">
                  <c:v>5.3594717000000004E-6</c:v>
                </c:pt>
                <c:pt idx="66874">
                  <c:v>5.3431563000000002E-6</c:v>
                </c:pt>
                <c:pt idx="66875">
                  <c:v>5.3268917999999997E-6</c:v>
                </c:pt>
                <c:pt idx="66876">
                  <c:v>5.3106783000000003E-6</c:v>
                </c:pt>
                <c:pt idx="66877">
                  <c:v>5.2945155999999997E-6</c:v>
                </c:pt>
                <c:pt idx="66878">
                  <c:v>5.2784034999999997E-6</c:v>
                </c:pt>
                <c:pt idx="66879">
                  <c:v>5.2623417999999996E-6</c:v>
                </c:pt>
                <c:pt idx="66880">
                  <c:v>5.2463301000000004E-6</c:v>
                </c:pt>
                <c:pt idx="66881">
                  <c:v>5.2303684999999996E-6</c:v>
                </c:pt>
                <c:pt idx="66882">
                  <c:v>5.2144568999999997E-6</c:v>
                </c:pt>
                <c:pt idx="66883">
                  <c:v>5.1985949000000002E-6</c:v>
                </c:pt>
                <c:pt idx="66884">
                  <c:v>5.1827824000000003E-6</c:v>
                </c:pt>
                <c:pt idx="66885">
                  <c:v>5.1670194999999998E-6</c:v>
                </c:pt>
                <c:pt idx="66886">
                  <c:v>5.1513057000000001E-6</c:v>
                </c:pt>
                <c:pt idx="66887">
                  <c:v>5.1356410000000001E-6</c:v>
                </c:pt>
                <c:pt idx="66888">
                  <c:v>5.1200250000000002E-6</c:v>
                </c:pt>
                <c:pt idx="66889">
                  <c:v>5.1044581000000001E-6</c:v>
                </c:pt>
                <c:pt idx="66890">
                  <c:v>5.0889394000000003E-6</c:v>
                </c:pt>
                <c:pt idx="66891">
                  <c:v>5.0734692999999998E-6</c:v>
                </c:pt>
                <c:pt idx="66892">
                  <c:v>5.0580474999999996E-6</c:v>
                </c:pt>
                <c:pt idx="66893">
                  <c:v>5.0426737999999998E-6</c:v>
                </c:pt>
                <c:pt idx="66894">
                  <c:v>5.0273478999999998E-6</c:v>
                </c:pt>
                <c:pt idx="66895">
                  <c:v>5.0120698000000004E-6</c:v>
                </c:pt>
                <c:pt idx="66896">
                  <c:v>4.9968393999999999E-6</c:v>
                </c:pt>
                <c:pt idx="66897">
                  <c:v>4.9816563000000004E-6</c:v>
                </c:pt>
                <c:pt idx="66898">
                  <c:v>4.9665205E-6</c:v>
                </c:pt>
                <c:pt idx="66899">
                  <c:v>4.9514318999999998E-6</c:v>
                </c:pt>
                <c:pt idx="66900">
                  <c:v>4.9363902999999998E-6</c:v>
                </c:pt>
                <c:pt idx="66901">
                  <c:v>4.9213954000000003E-6</c:v>
                </c:pt>
                <c:pt idx="66902">
                  <c:v>4.9064474000000001E-6</c:v>
                </c:pt>
                <c:pt idx="66903">
                  <c:v>4.8915457999999998E-6</c:v>
                </c:pt>
                <c:pt idx="66904">
                  <c:v>4.8766906E-6</c:v>
                </c:pt>
                <c:pt idx="66905">
                  <c:v>4.8618817000000001E-6</c:v>
                </c:pt>
                <c:pt idx="66906">
                  <c:v>4.8471188000000002E-6</c:v>
                </c:pt>
                <c:pt idx="66907">
                  <c:v>4.8324018000000003E-6</c:v>
                </c:pt>
                <c:pt idx="66908">
                  <c:v>4.8177308000000004E-6</c:v>
                </c:pt>
                <c:pt idx="66909">
                  <c:v>4.8031052E-6</c:v>
                </c:pt>
                <c:pt idx="66910">
                  <c:v>4.7885251E-6</c:v>
                </c:pt>
                <c:pt idx="66911">
                  <c:v>4.7739904000000003E-6</c:v>
                </c:pt>
                <c:pt idx="66912">
                  <c:v>4.7595008000000003E-6</c:v>
                </c:pt>
                <c:pt idx="66913">
                  <c:v>4.7450562E-6</c:v>
                </c:pt>
                <c:pt idx="66914">
                  <c:v>4.7306567000000003E-6</c:v>
                </c:pt>
                <c:pt idx="66915">
                  <c:v>4.7163015999999999E-6</c:v>
                </c:pt>
                <c:pt idx="66916">
                  <c:v>4.7019912000000003E-6</c:v>
                </c:pt>
                <c:pt idx="66917">
                  <c:v>4.6877252999999999E-6</c:v>
                </c:pt>
                <c:pt idx="66918">
                  <c:v>4.6735035999999997E-6</c:v>
                </c:pt>
                <c:pt idx="66919">
                  <c:v>4.6593258999999999E-6</c:v>
                </c:pt>
                <c:pt idx="66920">
                  <c:v>4.6451922999999996E-6</c:v>
                </c:pt>
                <c:pt idx="66921">
                  <c:v>4.6311029000000004E-6</c:v>
                </c:pt>
                <c:pt idx="66922">
                  <c:v>4.6170571E-6</c:v>
                </c:pt>
                <c:pt idx="66923">
                  <c:v>4.6030550000000003E-6</c:v>
                </c:pt>
                <c:pt idx="66924">
                  <c:v>4.5890960999999996E-6</c:v>
                </c:pt>
                <c:pt idx="66925">
                  <c:v>4.5751807999999996E-6</c:v>
                </c:pt>
                <c:pt idx="66926">
                  <c:v>4.5613082999999999E-6</c:v>
                </c:pt>
                <c:pt idx="66927">
                  <c:v>4.5474790000000001E-6</c:v>
                </c:pt>
                <c:pt idx="66928">
                  <c:v>4.5336923999999999E-6</c:v>
                </c:pt>
                <c:pt idx="66929">
                  <c:v>4.5199485999999998E-6</c:v>
                </c:pt>
                <c:pt idx="66930">
                  <c:v>4.5062475000000001E-6</c:v>
                </c:pt>
                <c:pt idx="66931">
                  <c:v>4.4925887000000001E-6</c:v>
                </c:pt>
                <c:pt idx="66932">
                  <c:v>4.4789721999999998E-6</c:v>
                </c:pt>
                <c:pt idx="66933">
                  <c:v>4.465398E-6</c:v>
                </c:pt>
                <c:pt idx="66934">
                  <c:v>4.4518656000000003E-6</c:v>
                </c:pt>
                <c:pt idx="66935">
                  <c:v>4.4383750999999996E-6</c:v>
                </c:pt>
                <c:pt idx="66936">
                  <c:v>4.4249263999999998E-6</c:v>
                </c:pt>
                <c:pt idx="66937">
                  <c:v>4.4115195E-6</c:v>
                </c:pt>
                <c:pt idx="66938">
                  <c:v>4.3981539999999997E-6</c:v>
                </c:pt>
                <c:pt idx="66939">
                  <c:v>4.3848299000000004E-6</c:v>
                </c:pt>
                <c:pt idx="66940">
                  <c:v>4.3715471999999997E-6</c:v>
                </c:pt>
                <c:pt idx="66941">
                  <c:v>4.3583054000000004E-6</c:v>
                </c:pt>
                <c:pt idx="66942">
                  <c:v>4.3451045999999999E-6</c:v>
                </c:pt>
                <c:pt idx="66943">
                  <c:v>4.3319446E-6</c:v>
                </c:pt>
                <c:pt idx="66944">
                  <c:v>4.3188252E-6</c:v>
                </c:pt>
                <c:pt idx="66945">
                  <c:v>4.3057465999999998E-6</c:v>
                </c:pt>
                <c:pt idx="66946">
                  <c:v>4.2927086000000003E-6</c:v>
                </c:pt>
                <c:pt idx="66947">
                  <c:v>4.2797105000000003E-6</c:v>
                </c:pt>
                <c:pt idx="66948">
                  <c:v>4.2667524999999996E-6</c:v>
                </c:pt>
                <c:pt idx="66949">
                  <c:v>4.2538345E-6</c:v>
                </c:pt>
                <c:pt idx="66950">
                  <c:v>4.2409564999999999E-6</c:v>
                </c:pt>
                <c:pt idx="66951">
                  <c:v>4.2281185E-6</c:v>
                </c:pt>
                <c:pt idx="66952">
                  <c:v>4.2153200999999998E-6</c:v>
                </c:pt>
                <c:pt idx="66953">
                  <c:v>4.2025613E-6</c:v>
                </c:pt>
                <c:pt idx="66954">
                  <c:v>4.1898415000000003E-6</c:v>
                </c:pt>
                <c:pt idx="66955">
                  <c:v>4.1771614000000002E-6</c:v>
                </c:pt>
                <c:pt idx="66956">
                  <c:v>4.1645203000000001E-6</c:v>
                </c:pt>
                <c:pt idx="66957">
                  <c:v>4.1519182999999999E-6</c:v>
                </c:pt>
                <c:pt idx="66958">
                  <c:v>4.1393549999999999E-6</c:v>
                </c:pt>
                <c:pt idx="66959">
                  <c:v>4.1268304000000002E-6</c:v>
                </c:pt>
                <c:pt idx="66960">
                  <c:v>4.1143443999999998E-6</c:v>
                </c:pt>
                <c:pt idx="66961">
                  <c:v>4.1018969999999998E-6</c:v>
                </c:pt>
                <c:pt idx="66962">
                  <c:v>4.0894883999999998E-6</c:v>
                </c:pt>
                <c:pt idx="66963">
                  <c:v>4.0771178999999996E-6</c:v>
                </c:pt>
                <c:pt idx="66964">
                  <c:v>4.0647855999999999E-6</c:v>
                </c:pt>
                <c:pt idx="66965">
                  <c:v>4.0524910000000001E-6</c:v>
                </c:pt>
                <c:pt idx="66966">
                  <c:v>4.0402347E-6</c:v>
                </c:pt>
                <c:pt idx="66967">
                  <c:v>4.0280160999999998E-6</c:v>
                </c:pt>
                <c:pt idx="66968">
                  <c:v>4.0158352000000004E-6</c:v>
                </c:pt>
                <c:pt idx="66969">
                  <c:v>4.0036916000000003E-6</c:v>
                </c:pt>
                <c:pt idx="66970">
                  <c:v>3.9915852999999997E-6</c:v>
                </c:pt>
                <c:pt idx="66971">
                  <c:v>3.9795164E-6</c:v>
                </c:pt>
                <c:pt idx="66972">
                  <c:v>3.9674845999999997E-6</c:v>
                </c:pt>
                <c:pt idx="66973">
                  <c:v>3.9554901999999997E-6</c:v>
                </c:pt>
                <c:pt idx="66974">
                  <c:v>3.9435326000000001E-6</c:v>
                </c:pt>
                <c:pt idx="66975">
                  <c:v>3.9316119000000002E-6</c:v>
                </c:pt>
                <c:pt idx="66976">
                  <c:v>3.9197279999999999E-6</c:v>
                </c:pt>
                <c:pt idx="66977">
                  <c:v>3.9078805000000003E-6</c:v>
                </c:pt>
                <c:pt idx="66978">
                  <c:v>3.8960692999999999E-6</c:v>
                </c:pt>
                <c:pt idx="66979">
                  <c:v>3.8842945000000002E-6</c:v>
                </c:pt>
                <c:pt idx="66980">
                  <c:v>3.8725561000000004E-6</c:v>
                </c:pt>
                <c:pt idx="66981">
                  <c:v>3.8608536999999999E-6</c:v>
                </c:pt>
                <c:pt idx="66982">
                  <c:v>3.8491876000000003E-6</c:v>
                </c:pt>
                <c:pt idx="66983">
                  <c:v>3.8375570000000002E-6</c:v>
                </c:pt>
                <c:pt idx="66984">
                  <c:v>3.8259623000000003E-6</c:v>
                </c:pt>
                <c:pt idx="66985">
                  <c:v>3.8144033E-6</c:v>
                </c:pt>
                <c:pt idx="66986">
                  <c:v>3.8028797000000001E-6</c:v>
                </c:pt>
                <c:pt idx="66987">
                  <c:v>3.7913917000000002E-6</c:v>
                </c:pt>
                <c:pt idx="66988">
                  <c:v>3.7799389000000001E-6</c:v>
                </c:pt>
                <c:pt idx="66989">
                  <c:v>3.7685213000000002E-6</c:v>
                </c:pt>
                <c:pt idx="66990">
                  <c:v>3.757139E-6</c:v>
                </c:pt>
                <c:pt idx="66991">
                  <c:v>3.7457917000000002E-6</c:v>
                </c:pt>
                <c:pt idx="66992">
                  <c:v>3.7344791999999999E-6</c:v>
                </c:pt>
                <c:pt idx="66993">
                  <c:v>3.7232014000000002E-6</c:v>
                </c:pt>
                <c:pt idx="66994">
                  <c:v>3.7119582000000002E-6</c:v>
                </c:pt>
                <c:pt idx="66995">
                  <c:v>3.7007495999999999E-6</c:v>
                </c:pt>
                <c:pt idx="66996">
                  <c:v>3.6895753999999999E-6</c:v>
                </c:pt>
                <c:pt idx="66997">
                  <c:v>3.6784353999999999E-6</c:v>
                </c:pt>
                <c:pt idx="66998">
                  <c:v>3.6673298000000001E-6</c:v>
                </c:pt>
                <c:pt idx="66999">
                  <c:v>3.6562583E-6</c:v>
                </c:pt>
                <c:pt idx="67000">
                  <c:v>3.6452207E-6</c:v>
                </c:pt>
                <c:pt idx="67001">
                  <c:v>3.6342169000000002E-6</c:v>
                </c:pt>
                <c:pt idx="67002">
                  <c:v>3.6232470000000001E-6</c:v>
                </c:pt>
                <c:pt idx="67003">
                  <c:v>3.6123107999999999E-6</c:v>
                </c:pt>
                <c:pt idx="67004">
                  <c:v>3.6014080000000002E-6</c:v>
                </c:pt>
                <c:pt idx="67005">
                  <c:v>3.5905387E-6</c:v>
                </c:pt>
                <c:pt idx="67006">
                  <c:v>3.5797026999999998E-6</c:v>
                </c:pt>
                <c:pt idx="67007">
                  <c:v>3.5688999999999998E-6</c:v>
                </c:pt>
                <c:pt idx="67008">
                  <c:v>3.5581304E-6</c:v>
                </c:pt>
                <c:pt idx="67009">
                  <c:v>3.5473938000000001E-6</c:v>
                </c:pt>
                <c:pt idx="67010">
                  <c:v>3.5366902E-6</c:v>
                </c:pt>
                <c:pt idx="67011">
                  <c:v>3.5260196000000002E-6</c:v>
                </c:pt>
                <c:pt idx="67012">
                  <c:v>3.5153816E-6</c:v>
                </c:pt>
                <c:pt idx="67013">
                  <c:v>3.5047762999999999E-6</c:v>
                </c:pt>
                <c:pt idx="67014">
                  <c:v>3.4942034E-6</c:v>
                </c:pt>
                <c:pt idx="67015">
                  <c:v>3.4836627999999999E-6</c:v>
                </c:pt>
                <c:pt idx="67016">
                  <c:v>3.4731547000000001E-6</c:v>
                </c:pt>
                <c:pt idx="67017">
                  <c:v>3.4626787000000001E-6</c:v>
                </c:pt>
                <c:pt idx="67018">
                  <c:v>3.4522348000000002E-6</c:v>
                </c:pt>
                <c:pt idx="67019">
                  <c:v>3.4418228999999999E-6</c:v>
                </c:pt>
                <c:pt idx="67020">
                  <c:v>3.4314428000000001E-6</c:v>
                </c:pt>
                <c:pt idx="67021">
                  <c:v>3.4210946000000001E-6</c:v>
                </c:pt>
                <c:pt idx="67022">
                  <c:v>3.4107782000000001E-6</c:v>
                </c:pt>
                <c:pt idx="67023">
                  <c:v>3.4004934000000001E-6</c:v>
                </c:pt>
                <c:pt idx="67024">
                  <c:v>3.39024E-6</c:v>
                </c:pt>
                <c:pt idx="67025">
                  <c:v>3.3800179E-6</c:v>
                </c:pt>
                <c:pt idx="67026">
                  <c:v>3.3698272999999998E-6</c:v>
                </c:pt>
                <c:pt idx="67027">
                  <c:v>3.3596676999999999E-6</c:v>
                </c:pt>
                <c:pt idx="67028">
                  <c:v>3.3495394000000001E-6</c:v>
                </c:pt>
                <c:pt idx="67029">
                  <c:v>3.3394419000000001E-6</c:v>
                </c:pt>
                <c:pt idx="67030">
                  <c:v>3.3293754E-6</c:v>
                </c:pt>
                <c:pt idx="67031">
                  <c:v>3.3193395999999998E-6</c:v>
                </c:pt>
                <c:pt idx="67032">
                  <c:v>3.3093346999999999E-6</c:v>
                </c:pt>
                <c:pt idx="67033">
                  <c:v>3.2993603000000001E-6</c:v>
                </c:pt>
                <c:pt idx="67034">
                  <c:v>3.2894163000000001E-6</c:v>
                </c:pt>
                <c:pt idx="67035">
                  <c:v>3.2795028000000001E-6</c:v>
                </c:pt>
                <c:pt idx="67036">
                  <c:v>3.2696196E-6</c:v>
                </c:pt>
                <c:pt idx="67037">
                  <c:v>3.2597666000000001E-6</c:v>
                </c:pt>
                <c:pt idx="67038">
                  <c:v>3.2499438000000001E-6</c:v>
                </c:pt>
                <c:pt idx="67039">
                  <c:v>3.240151E-6</c:v>
                </c:pt>
                <c:pt idx="67040">
                  <c:v>3.2303882999999999E-6</c:v>
                </c:pt>
                <c:pt idx="67041">
                  <c:v>3.2206553E-6</c:v>
                </c:pt>
                <c:pt idx="67042">
                  <c:v>3.2109522000000001E-6</c:v>
                </c:pt>
                <c:pt idx="67043">
                  <c:v>3.2012786E-6</c:v>
                </c:pt>
                <c:pt idx="67044">
                  <c:v>3.1916344999999999E-6</c:v>
                </c:pt>
                <c:pt idx="67045">
                  <c:v>3.1820199999999999E-6</c:v>
                </c:pt>
                <c:pt idx="67046">
                  <c:v>3.1724347999999999E-6</c:v>
                </c:pt>
                <c:pt idx="67047">
                  <c:v>3.1628789999999999E-6</c:v>
                </c:pt>
                <c:pt idx="67048">
                  <c:v>3.1533522999999999E-6</c:v>
                </c:pt>
                <c:pt idx="67049">
                  <c:v>3.1438547000000001E-6</c:v>
                </c:pt>
                <c:pt idx="67050">
                  <c:v>3.1343861E-6</c:v>
                </c:pt>
                <c:pt idx="67051">
                  <c:v>3.1249465E-6</c:v>
                </c:pt>
                <c:pt idx="67052">
                  <c:v>3.1155357E-6</c:v>
                </c:pt>
                <c:pt idx="67053">
                  <c:v>3.1061535999999998E-6</c:v>
                </c:pt>
                <c:pt idx="67054">
                  <c:v>3.0968001000000001E-6</c:v>
                </c:pt>
                <c:pt idx="67055">
                  <c:v>3.0874752999999998E-6</c:v>
                </c:pt>
                <c:pt idx="67056">
                  <c:v>3.0781789000000001E-6</c:v>
                </c:pt>
                <c:pt idx="67057">
                  <c:v>3.0689109000000001E-6</c:v>
                </c:pt>
                <c:pt idx="67058">
                  <c:v>3.0596710999999999E-6</c:v>
                </c:pt>
                <c:pt idx="67059">
                  <c:v>3.0504598000000001E-6</c:v>
                </c:pt>
                <c:pt idx="67060">
                  <c:v>3.0412763999999999E-6</c:v>
                </c:pt>
                <c:pt idx="67061">
                  <c:v>3.0321210000000001E-6</c:v>
                </c:pt>
                <c:pt idx="67062">
                  <c:v>3.0229934999999998E-6</c:v>
                </c:pt>
                <c:pt idx="67063">
                  <c:v>3.0138939999999999E-6</c:v>
                </c:pt>
                <c:pt idx="67064">
                  <c:v>3.0048222000000001E-6</c:v>
                </c:pt>
                <c:pt idx="67065">
                  <c:v>2.9957781999999999E-6</c:v>
                </c:pt>
                <c:pt idx="67066">
                  <c:v>2.9867616999999999E-6</c:v>
                </c:pt>
                <c:pt idx="67067">
                  <c:v>2.9777727000000002E-6</c:v>
                </c:pt>
                <c:pt idx="67068">
                  <c:v>2.9688109999999999E-6</c:v>
                </c:pt>
                <c:pt idx="67069">
                  <c:v>2.9598766000000001E-6</c:v>
                </c:pt>
                <c:pt idx="67070">
                  <c:v>2.9509695000000001E-6</c:v>
                </c:pt>
                <c:pt idx="67071">
                  <c:v>2.9420896000000001E-6</c:v>
                </c:pt>
                <c:pt idx="67072">
                  <c:v>2.9332367999999998E-6</c:v>
                </c:pt>
                <c:pt idx="67073">
                  <c:v>2.9244109000000001E-6</c:v>
                </c:pt>
                <c:pt idx="67074">
                  <c:v>2.915612E-6</c:v>
                </c:pt>
                <c:pt idx="67075">
                  <c:v>2.9068399000000002E-6</c:v>
                </c:pt>
                <c:pt idx="67076">
                  <c:v>2.8980943999999998E-6</c:v>
                </c:pt>
                <c:pt idx="67077">
                  <c:v>2.8893758000000001E-6</c:v>
                </c:pt>
                <c:pt idx="67078">
                  <c:v>2.8806835000000001E-6</c:v>
                </c:pt>
                <c:pt idx="67079">
                  <c:v>2.8720178E-6</c:v>
                </c:pt>
                <c:pt idx="67080">
                  <c:v>2.8633784999999999E-6</c:v>
                </c:pt>
                <c:pt idx="67081">
                  <c:v>2.8547655999999999E-6</c:v>
                </c:pt>
                <c:pt idx="67082">
                  <c:v>2.8461789000000001E-6</c:v>
                </c:pt>
                <c:pt idx="67083">
                  <c:v>2.8376182000000001E-6</c:v>
                </c:pt>
                <c:pt idx="67084">
                  <c:v>2.8290837999999998E-6</c:v>
                </c:pt>
                <c:pt idx="67085">
                  <c:v>2.8205752E-6</c:v>
                </c:pt>
                <c:pt idx="67086">
                  <c:v>2.8120926E-6</c:v>
                </c:pt>
                <c:pt idx="67087">
                  <c:v>2.8036358999999999E-6</c:v>
                </c:pt>
                <c:pt idx="67088">
                  <c:v>2.7952048999999999E-6</c:v>
                </c:pt>
                <c:pt idx="67089">
                  <c:v>2.7867995E-6</c:v>
                </c:pt>
                <c:pt idx="67090">
                  <c:v>2.7784196999999998E-6</c:v>
                </c:pt>
                <c:pt idx="67091">
                  <c:v>2.7700652999999999E-6</c:v>
                </c:pt>
                <c:pt idx="67092">
                  <c:v>2.7617364000000001E-6</c:v>
                </c:pt>
                <c:pt idx="67093">
                  <c:v>2.7534329000000001E-6</c:v>
                </c:pt>
                <c:pt idx="67094">
                  <c:v>2.7451547E-6</c:v>
                </c:pt>
                <c:pt idx="67095">
                  <c:v>2.7369016999999998E-6</c:v>
                </c:pt>
                <c:pt idx="67096">
                  <c:v>2.7286737000000001E-6</c:v>
                </c:pt>
                <c:pt idx="67097">
                  <c:v>2.7204708E-6</c:v>
                </c:pt>
                <c:pt idx="67098">
                  <c:v>2.7122928E-6</c:v>
                </c:pt>
                <c:pt idx="67099">
                  <c:v>2.7041397000000001E-6</c:v>
                </c:pt>
                <c:pt idx="67100">
                  <c:v>2.6960113E-6</c:v>
                </c:pt>
                <c:pt idx="67101">
                  <c:v>2.6879077000000001E-6</c:v>
                </c:pt>
                <c:pt idx="67102">
                  <c:v>2.6798289E-6</c:v>
                </c:pt>
                <c:pt idx="67103">
                  <c:v>2.6717746000000002E-6</c:v>
                </c:pt>
                <c:pt idx="67104">
                  <c:v>2.6637447E-6</c:v>
                </c:pt>
                <c:pt idx="67105">
                  <c:v>2.6557393000000001E-6</c:v>
                </c:pt>
                <c:pt idx="67106">
                  <c:v>2.6477582999999998E-6</c:v>
                </c:pt>
                <c:pt idx="67107">
                  <c:v>2.6398013000000002E-6</c:v>
                </c:pt>
                <c:pt idx="67108">
                  <c:v>2.6318687000000001E-6</c:v>
                </c:pt>
                <c:pt idx="67109">
                  <c:v>2.6239601999999998E-6</c:v>
                </c:pt>
                <c:pt idx="67110">
                  <c:v>2.6160758000000001E-6</c:v>
                </c:pt>
                <c:pt idx="67111">
                  <c:v>2.6082152999999999E-6</c:v>
                </c:pt>
                <c:pt idx="67112">
                  <c:v>2.6003786E-6</c:v>
                </c:pt>
                <c:pt idx="67113">
                  <c:v>2.5925658E-6</c:v>
                </c:pt>
                <c:pt idx="67114">
                  <c:v>2.5847767E-6</c:v>
                </c:pt>
                <c:pt idx="67115">
                  <c:v>2.5770112E-6</c:v>
                </c:pt>
                <c:pt idx="67116">
                  <c:v>2.5692693000000001E-6</c:v>
                </c:pt>
                <c:pt idx="67117">
                  <c:v>2.5615508999999999E-6</c:v>
                </c:pt>
                <c:pt idx="67118">
                  <c:v>2.5538560999999998E-6</c:v>
                </c:pt>
                <c:pt idx="67119">
                  <c:v>2.5461845E-6</c:v>
                </c:pt>
                <c:pt idx="67120">
                  <c:v>2.5385363999999998E-6</c:v>
                </c:pt>
                <c:pt idx="67121">
                  <c:v>2.5309114E-6</c:v>
                </c:pt>
                <c:pt idx="67122">
                  <c:v>2.5233096000000001E-6</c:v>
                </c:pt>
                <c:pt idx="67123">
                  <c:v>2.5157307999999998E-6</c:v>
                </c:pt>
                <c:pt idx="67124">
                  <c:v>2.5081751999999998E-6</c:v>
                </c:pt>
                <c:pt idx="67125">
                  <c:v>2.5006423E-6</c:v>
                </c:pt>
                <c:pt idx="67126">
                  <c:v>2.4931323000000002E-6</c:v>
                </c:pt>
                <c:pt idx="67127">
                  <c:v>2.4856452E-6</c:v>
                </c:pt>
                <c:pt idx="67128">
                  <c:v>2.4781807000000001E-6</c:v>
                </c:pt>
                <c:pt idx="67129">
                  <c:v>2.4707389999999999E-6</c:v>
                </c:pt>
                <c:pt idx="67130">
                  <c:v>2.4633198E-6</c:v>
                </c:pt>
                <c:pt idx="67131">
                  <c:v>2.4559231E-6</c:v>
                </c:pt>
                <c:pt idx="67132">
                  <c:v>2.4485488999999999E-6</c:v>
                </c:pt>
                <c:pt idx="67133">
                  <c:v>2.4411970000000002E-6</c:v>
                </c:pt>
                <c:pt idx="67134">
                  <c:v>2.4338674E-6</c:v>
                </c:pt>
                <c:pt idx="67135">
                  <c:v>2.4265600999999999E-6</c:v>
                </c:pt>
                <c:pt idx="67136">
                  <c:v>2.4192749999999998E-6</c:v>
                </c:pt>
                <c:pt idx="67137">
                  <c:v>2.4120119999999999E-6</c:v>
                </c:pt>
                <c:pt idx="67138">
                  <c:v>2.4047711E-6</c:v>
                </c:pt>
                <c:pt idx="67139">
                  <c:v>2.3975520000000001E-6</c:v>
                </c:pt>
                <c:pt idx="67140">
                  <c:v>2.3903548999999999E-6</c:v>
                </c:pt>
                <c:pt idx="67141">
                  <c:v>2.3831797E-6</c:v>
                </c:pt>
                <c:pt idx="67142">
                  <c:v>2.3760260000000001E-6</c:v>
                </c:pt>
                <c:pt idx="67143">
                  <c:v>2.3688942E-6</c:v>
                </c:pt>
                <c:pt idx="67144">
                  <c:v>2.361784E-6</c:v>
                </c:pt>
                <c:pt idx="67145">
                  <c:v>2.3546953999999999E-6</c:v>
                </c:pt>
                <c:pt idx="67146">
                  <c:v>2.3476282E-6</c:v>
                </c:pt>
                <c:pt idx="67147">
                  <c:v>2.3405826000000001E-6</c:v>
                </c:pt>
                <c:pt idx="67148">
                  <c:v>2.3335582999999999E-6</c:v>
                </c:pt>
                <c:pt idx="67149">
                  <c:v>2.3265552E-6</c:v>
                </c:pt>
                <c:pt idx="67150">
                  <c:v>2.3195732E-6</c:v>
                </c:pt>
                <c:pt idx="67151">
                  <c:v>2.3126127E-6</c:v>
                </c:pt>
                <c:pt idx="67152">
                  <c:v>2.3056730000000001E-6</c:v>
                </c:pt>
                <c:pt idx="67153">
                  <c:v>2.2987545E-6</c:v>
                </c:pt>
                <c:pt idx="67154">
                  <c:v>2.2918568E-6</c:v>
                </c:pt>
                <c:pt idx="67155">
                  <c:v>2.2849801999999999E-6</c:v>
                </c:pt>
                <c:pt idx="67156">
                  <c:v>2.2781242E-6</c:v>
                </c:pt>
                <c:pt idx="67157">
                  <c:v>2.2712891E-6</c:v>
                </c:pt>
                <c:pt idx="67158">
                  <c:v>2.2644746999999998E-6</c:v>
                </c:pt>
                <c:pt idx="67159">
                  <c:v>2.2576810000000001E-6</c:v>
                </c:pt>
                <c:pt idx="67160">
                  <c:v>2.2509077999999998E-6</c:v>
                </c:pt>
                <c:pt idx="67161">
                  <c:v>2.2441549999999999E-6</c:v>
                </c:pt>
                <c:pt idx="67162">
                  <c:v>2.2374227000000001E-6</c:v>
                </c:pt>
                <c:pt idx="67163">
                  <c:v>2.2307107999999999E-6</c:v>
                </c:pt>
                <c:pt idx="67164">
                  <c:v>2.2240192E-6</c:v>
                </c:pt>
                <c:pt idx="67165">
                  <c:v>2.2173480999999999E-6</c:v>
                </c:pt>
                <c:pt idx="67166">
                  <c:v>2.2106969E-6</c:v>
                </c:pt>
                <c:pt idx="67167">
                  <c:v>2.2040660000000001E-6</c:v>
                </c:pt>
                <c:pt idx="67168">
                  <c:v>2.1974551999999998E-6</c:v>
                </c:pt>
                <c:pt idx="67169">
                  <c:v>2.1908643000000002E-6</c:v>
                </c:pt>
                <c:pt idx="67170">
                  <c:v>2.1842934000000002E-6</c:v>
                </c:pt>
                <c:pt idx="67171">
                  <c:v>2.1777424999999999E-6</c:v>
                </c:pt>
                <c:pt idx="67172">
                  <c:v>2.1712114999999999E-6</c:v>
                </c:pt>
                <c:pt idx="67173">
                  <c:v>2.1647002000000001E-6</c:v>
                </c:pt>
                <c:pt idx="67174">
                  <c:v>2.1582083999999999E-6</c:v>
                </c:pt>
                <c:pt idx="67175">
                  <c:v>2.1517364999999999E-6</c:v>
                </c:pt>
                <c:pt idx="67176">
                  <c:v>2.145284E-6</c:v>
                </c:pt>
                <c:pt idx="67177">
                  <c:v>2.1388512E-6</c:v>
                </c:pt>
                <c:pt idx="67178">
                  <c:v>2.1324377000000001E-6</c:v>
                </c:pt>
                <c:pt idx="67179">
                  <c:v>2.1260437000000002E-6</c:v>
                </c:pt>
                <c:pt idx="67180">
                  <c:v>2.119669E-6</c:v>
                </c:pt>
                <c:pt idx="67181">
                  <c:v>2.1133136999999999E-6</c:v>
                </c:pt>
                <c:pt idx="67182">
                  <c:v>2.1069775E-6</c:v>
                </c:pt>
                <c:pt idx="67183">
                  <c:v>2.1006604E-6</c:v>
                </c:pt>
                <c:pt idx="67184">
                  <c:v>2.0943622999999998E-6</c:v>
                </c:pt>
                <c:pt idx="67185">
                  <c:v>2.0880833999999999E-6</c:v>
                </c:pt>
                <c:pt idx="67186">
                  <c:v>2.0818236000000002E-6</c:v>
                </c:pt>
                <c:pt idx="67187">
                  <c:v>2.0755826000000001E-6</c:v>
                </c:pt>
                <c:pt idx="67188">
                  <c:v>2.0693605999999998E-6</c:v>
                </c:pt>
                <c:pt idx="67189">
                  <c:v>2.0631574000000001E-6</c:v>
                </c:pt>
                <c:pt idx="67190">
                  <c:v>2.0569728E-6</c:v>
                </c:pt>
                <c:pt idx="67191">
                  <c:v>2.0508070999999998E-6</c:v>
                </c:pt>
                <c:pt idx="67192">
                  <c:v>2.0446601000000002E-6</c:v>
                </c:pt>
                <c:pt idx="67193">
                  <c:v>2.0385314E-6</c:v>
                </c:pt>
                <c:pt idx="67194">
                  <c:v>2.0324213999999999E-6</c:v>
                </c:pt>
                <c:pt idx="67195">
                  <c:v>2.0263299E-6</c:v>
                </c:pt>
                <c:pt idx="67196">
                  <c:v>2.0202567E-6</c:v>
                </c:pt>
                <c:pt idx="67197">
                  <c:v>2.0142020000000002E-6</c:v>
                </c:pt>
                <c:pt idx="67198">
                  <c:v>2.0081654E-6</c:v>
                </c:pt>
                <c:pt idx="67199">
                  <c:v>2.0021471E-6</c:v>
                </c:pt>
                <c:pt idx="67200">
                  <c:v>1.9961469000000001E-6</c:v>
                </c:pt>
                <c:pt idx="67201">
                  <c:v>1.9904639000000002E-6</c:v>
                </c:pt>
                <c:pt idx="67202">
                  <c:v>1.9848170999999998E-6</c:v>
                </c:pt>
                <c:pt idx="67203">
                  <c:v>1.9792028E-6</c:v>
                </c:pt>
                <c:pt idx="67204">
                  <c:v>1.9736184999999998E-6</c:v>
                </c:pt>
                <c:pt idx="67205">
                  <c:v>1.9680623999999998E-6</c:v>
                </c:pt>
                <c:pt idx="67206">
                  <c:v>1.9625331000000001E-6</c:v>
                </c:pt>
                <c:pt idx="67207">
                  <c:v>1.9570293000000001E-6</c:v>
                </c:pt>
                <c:pt idx="67208">
                  <c:v>1.9515502999999998E-6</c:v>
                </c:pt>
                <c:pt idx="67209">
                  <c:v>1.9460951999999998E-6</c:v>
                </c:pt>
                <c:pt idx="67210">
                  <c:v>1.9406634000000001E-6</c:v>
                </c:pt>
                <c:pt idx="67211">
                  <c:v>1.9352544000000001E-6</c:v>
                </c:pt>
                <c:pt idx="67212">
                  <c:v>1.9298677000000001E-6</c:v>
                </c:pt>
                <c:pt idx="67213">
                  <c:v>1.9245027999999999E-6</c:v>
                </c:pt>
                <c:pt idx="67214">
                  <c:v>1.9191592999999999E-6</c:v>
                </c:pt>
                <c:pt idx="67215">
                  <c:v>1.9138366999999999E-6</c:v>
                </c:pt>
                <c:pt idx="67216">
                  <c:v>1.9085348000000001E-6</c:v>
                </c:pt>
                <c:pt idx="67217">
                  <c:v>1.9032534E-6</c:v>
                </c:pt>
                <c:pt idx="67218">
                  <c:v>1.8979922E-6</c:v>
                </c:pt>
                <c:pt idx="67219">
                  <c:v>1.8927507999999999E-6</c:v>
                </c:pt>
                <c:pt idx="67220">
                  <c:v>1.8875290000000001E-6</c:v>
                </c:pt>
                <c:pt idx="67221">
                  <c:v>1.8823266000000001E-6</c:v>
                </c:pt>
                <c:pt idx="67222">
                  <c:v>1.8771432999999999E-6</c:v>
                </c:pt>
                <c:pt idx="67223">
                  <c:v>1.8719788E-6</c:v>
                </c:pt>
                <c:pt idx="67224">
                  <c:v>1.8668331000000001E-6</c:v>
                </c:pt>
                <c:pt idx="67225">
                  <c:v>1.8617060000000001E-6</c:v>
                </c:pt>
                <c:pt idx="67226">
                  <c:v>1.8565971E-6</c:v>
                </c:pt>
                <c:pt idx="67227">
                  <c:v>1.8515063E-6</c:v>
                </c:pt>
                <c:pt idx="67228">
                  <c:v>1.8464335E-6</c:v>
                </c:pt>
                <c:pt idx="67229">
                  <c:v>1.8413785E-6</c:v>
                </c:pt>
                <c:pt idx="67230">
                  <c:v>1.8363412000000001E-6</c:v>
                </c:pt>
                <c:pt idx="67231">
                  <c:v>1.8313214000000001E-6</c:v>
                </c:pt>
                <c:pt idx="67232">
                  <c:v>1.8263188999999999E-6</c:v>
                </c:pt>
                <c:pt idx="67233">
                  <c:v>1.8213335999999999E-6</c:v>
                </c:pt>
                <c:pt idx="67234">
                  <c:v>1.8163653999999999E-6</c:v>
                </c:pt>
                <c:pt idx="67235">
                  <c:v>1.8114141E-6</c:v>
                </c:pt>
                <c:pt idx="67236">
                  <c:v>1.8064796000000001E-6</c:v>
                </c:pt>
                <c:pt idx="67237">
                  <c:v>1.8015618E-6</c:v>
                </c:pt>
                <c:pt idx="67238">
                  <c:v>1.7966605E-6</c:v>
                </c:pt>
                <c:pt idx="67239">
                  <c:v>1.7917755999999999E-6</c:v>
                </c:pt>
                <c:pt idx="67240">
                  <c:v>1.7869070999999999E-6</c:v>
                </c:pt>
                <c:pt idx="67241">
                  <c:v>1.7820547000000001E-6</c:v>
                </c:pt>
                <c:pt idx="67242">
                  <c:v>1.7772185000000001E-6</c:v>
                </c:pt>
                <c:pt idx="67243">
                  <c:v>1.7723982999999999E-6</c:v>
                </c:pt>
                <c:pt idx="67244">
                  <c:v>1.7675938999999999E-6</c:v>
                </c:pt>
                <c:pt idx="67245">
                  <c:v>1.7628053E-6</c:v>
                </c:pt>
                <c:pt idx="67246">
                  <c:v>1.7580323E-6</c:v>
                </c:pt>
                <c:pt idx="67247">
                  <c:v>1.753275E-6</c:v>
                </c:pt>
                <c:pt idx="67248">
                  <c:v>1.7485332E-6</c:v>
                </c:pt>
                <c:pt idx="67249">
                  <c:v>1.7438068E-6</c:v>
                </c:pt>
                <c:pt idx="67250">
                  <c:v>1.7390958E-6</c:v>
                </c:pt>
                <c:pt idx="67251">
                  <c:v>1.7343998999999999E-6</c:v>
                </c:pt>
                <c:pt idx="67252">
                  <c:v>1.7297191999999999E-6</c:v>
                </c:pt>
                <c:pt idx="67253">
                  <c:v>1.7250535000000001E-6</c:v>
                </c:pt>
                <c:pt idx="67254">
                  <c:v>1.7204028000000001E-6</c:v>
                </c:pt>
                <c:pt idx="67255">
                  <c:v>1.7157668999999999E-6</c:v>
                </c:pt>
                <c:pt idx="67256">
                  <c:v>1.7111457999999999E-6</c:v>
                </c:pt>
                <c:pt idx="67257">
                  <c:v>1.7065395E-6</c:v>
                </c:pt>
                <c:pt idx="67258">
                  <c:v>1.7019477999999999E-6</c:v>
                </c:pt>
                <c:pt idx="67259">
                  <c:v>1.6973705999999999E-6</c:v>
                </c:pt>
                <c:pt idx="67260">
                  <c:v>1.6928079E-6</c:v>
                </c:pt>
                <c:pt idx="67261">
                  <c:v>1.6882596999999999E-6</c:v>
                </c:pt>
                <c:pt idx="67262">
                  <c:v>1.6837256999999999E-6</c:v>
                </c:pt>
                <c:pt idx="67263">
                  <c:v>1.6792059999999999E-6</c:v>
                </c:pt>
                <c:pt idx="67264">
                  <c:v>1.6747004999999999E-6</c:v>
                </c:pt>
                <c:pt idx="67265">
                  <c:v>1.6702089999999999E-6</c:v>
                </c:pt>
                <c:pt idx="67266">
                  <c:v>1.6657317E-6</c:v>
                </c:pt>
                <c:pt idx="67267">
                  <c:v>1.6612684E-6</c:v>
                </c:pt>
                <c:pt idx="67268">
                  <c:v>1.6568188999999999E-6</c:v>
                </c:pt>
                <c:pt idx="67269">
                  <c:v>1.6523833E-6</c:v>
                </c:pt>
                <c:pt idx="67270">
                  <c:v>1.6479614000000001E-6</c:v>
                </c:pt>
                <c:pt idx="67271">
                  <c:v>1.6435532000000001E-6</c:v>
                </c:pt>
                <c:pt idx="67272">
                  <c:v>1.6391587E-6</c:v>
                </c:pt>
                <c:pt idx="67273">
                  <c:v>1.6347777E-6</c:v>
                </c:pt>
                <c:pt idx="67274">
                  <c:v>1.6304103E-6</c:v>
                </c:pt>
                <c:pt idx="67275">
                  <c:v>1.6260564E-6</c:v>
                </c:pt>
                <c:pt idx="67276">
                  <c:v>1.6217158E-6</c:v>
                </c:pt>
                <c:pt idx="67277">
                  <c:v>1.6173885E-6</c:v>
                </c:pt>
                <c:pt idx="67278">
                  <c:v>1.6130745000000001E-6</c:v>
                </c:pt>
                <c:pt idx="67279">
                  <c:v>1.6087737000000001E-6</c:v>
                </c:pt>
                <c:pt idx="67280">
                  <c:v>1.6044860000000001E-6</c:v>
                </c:pt>
                <c:pt idx="67281">
                  <c:v>1.6002114E-6</c:v>
                </c:pt>
                <c:pt idx="67282">
                  <c:v>1.5959498000000001E-6</c:v>
                </c:pt>
                <c:pt idx="67283">
                  <c:v>1.5917012000000001E-6</c:v>
                </c:pt>
                <c:pt idx="67284">
                  <c:v>1.5874655E-6</c:v>
                </c:pt>
                <c:pt idx="67285">
                  <c:v>1.5832426000000001E-6</c:v>
                </c:pt>
                <c:pt idx="67286">
                  <c:v>1.5790325E-6</c:v>
                </c:pt>
                <c:pt idx="67287">
                  <c:v>1.5748351999999999E-6</c:v>
                </c:pt>
                <c:pt idx="67288">
                  <c:v>1.5706505000000001E-6</c:v>
                </c:pt>
                <c:pt idx="67289">
                  <c:v>1.5664783999999999E-6</c:v>
                </c:pt>
                <c:pt idx="67290">
                  <c:v>1.5623189999999999E-6</c:v>
                </c:pt>
                <c:pt idx="67291">
                  <c:v>1.558172E-6</c:v>
                </c:pt>
                <c:pt idx="67292">
                  <c:v>1.5540374999999999E-6</c:v>
                </c:pt>
                <c:pt idx="67293">
                  <c:v>1.5499153E-6</c:v>
                </c:pt>
                <c:pt idx="67294">
                  <c:v>1.5458054999999999E-6</c:v>
                </c:pt>
                <c:pt idx="67295">
                  <c:v>1.541708E-6</c:v>
                </c:pt>
                <c:pt idx="67296">
                  <c:v>1.5376228E-6</c:v>
                </c:pt>
                <c:pt idx="67297">
                  <c:v>1.5335497000000001E-6</c:v>
                </c:pt>
                <c:pt idx="67298">
                  <c:v>1.5294888E-6</c:v>
                </c:pt>
                <c:pt idx="67299">
                  <c:v>1.5254401E-6</c:v>
                </c:pt>
                <c:pt idx="67300">
                  <c:v>1.5214034E-6</c:v>
                </c:pt>
                <c:pt idx="67301">
                  <c:v>1.5173787000000001E-6</c:v>
                </c:pt>
                <c:pt idx="67302">
                  <c:v>1.5133659999999999E-6</c:v>
                </c:pt>
                <c:pt idx="67303">
                  <c:v>1.5093650999999999E-6</c:v>
                </c:pt>
                <c:pt idx="67304">
                  <c:v>1.5053760999999999E-6</c:v>
                </c:pt>
                <c:pt idx="67305">
                  <c:v>1.5013989E-6</c:v>
                </c:pt>
                <c:pt idx="67306">
                  <c:v>1.4974335E-6</c:v>
                </c:pt>
                <c:pt idx="67307">
                  <c:v>1.4934798E-6</c:v>
                </c:pt>
                <c:pt idx="67308">
                  <c:v>1.4895377000000001E-6</c:v>
                </c:pt>
                <c:pt idx="67309">
                  <c:v>1.4856073E-6</c:v>
                </c:pt>
                <c:pt idx="67310">
                  <c:v>1.4816884E-6</c:v>
                </c:pt>
                <c:pt idx="67311">
                  <c:v>1.4777810999999999E-6</c:v>
                </c:pt>
                <c:pt idx="67312">
                  <c:v>1.4738853E-6</c:v>
                </c:pt>
                <c:pt idx="67313">
                  <c:v>1.4700008000000001E-6</c:v>
                </c:pt>
                <c:pt idx="67314">
                  <c:v>1.4661276999999999E-6</c:v>
                </c:pt>
                <c:pt idx="67315">
                  <c:v>1.4622660000000001E-6</c:v>
                </c:pt>
                <c:pt idx="67316">
                  <c:v>1.4584157000000001E-6</c:v>
                </c:pt>
                <c:pt idx="67317">
                  <c:v>1.4545766E-6</c:v>
                </c:pt>
                <c:pt idx="67318">
                  <c:v>1.4507486E-6</c:v>
                </c:pt>
                <c:pt idx="67319">
                  <c:v>1.4469319E-6</c:v>
                </c:pt>
                <c:pt idx="67320">
                  <c:v>1.4431262999999999E-6</c:v>
                </c:pt>
                <c:pt idx="67321">
                  <c:v>1.4393318000000001E-6</c:v>
                </c:pt>
                <c:pt idx="67322">
                  <c:v>1.4355482999999999E-6</c:v>
                </c:pt>
                <c:pt idx="67323">
                  <c:v>1.4317758000000001E-6</c:v>
                </c:pt>
                <c:pt idx="67324">
                  <c:v>1.4280142E-6</c:v>
                </c:pt>
                <c:pt idx="67325">
                  <c:v>1.4242636E-6</c:v>
                </c:pt>
                <c:pt idx="67326">
                  <c:v>1.4205239000000001E-6</c:v>
                </c:pt>
                <c:pt idx="67327">
                  <c:v>1.4167949000000001E-6</c:v>
                </c:pt>
                <c:pt idx="67328">
                  <c:v>1.4130768E-6</c:v>
                </c:pt>
                <c:pt idx="67329">
                  <c:v>1.4093694999999999E-6</c:v>
                </c:pt>
                <c:pt idx="67330">
                  <c:v>1.4056728E-6</c:v>
                </c:pt>
                <c:pt idx="67331">
                  <c:v>1.4019869E-6</c:v>
                </c:pt>
                <c:pt idx="67332">
                  <c:v>1.3983115E-6</c:v>
                </c:pt>
                <c:pt idx="67333">
                  <c:v>1.3946468000000001E-6</c:v>
                </c:pt>
                <c:pt idx="67334">
                  <c:v>1.3909927000000001E-6</c:v>
                </c:pt>
                <c:pt idx="67335">
                  <c:v>1.3873489999999999E-6</c:v>
                </c:pt>
                <c:pt idx="67336">
                  <c:v>1.3837157999999999E-6</c:v>
                </c:pt>
                <c:pt idx="67337">
                  <c:v>1.3800931000000001E-6</c:v>
                </c:pt>
                <c:pt idx="67338">
                  <c:v>1.3764808000000001E-6</c:v>
                </c:pt>
                <c:pt idx="67339">
                  <c:v>1.3728788E-6</c:v>
                </c:pt>
                <c:pt idx="67340">
                  <c:v>1.3692871999999999E-6</c:v>
                </c:pt>
                <c:pt idx="67341">
                  <c:v>1.3657058999999999E-6</c:v>
                </c:pt>
                <c:pt idx="67342">
                  <c:v>1.3621348000000001E-6</c:v>
                </c:pt>
                <c:pt idx="67343">
                  <c:v>1.3585739E-6</c:v>
                </c:pt>
                <c:pt idx="67344">
                  <c:v>1.3550232E-6</c:v>
                </c:pt>
                <c:pt idx="67345">
                  <c:v>1.3514826000000001E-6</c:v>
                </c:pt>
                <c:pt idx="67346">
                  <c:v>1.3479522000000001E-6</c:v>
                </c:pt>
                <c:pt idx="67347">
                  <c:v>1.3444319000000001E-6</c:v>
                </c:pt>
                <c:pt idx="67348">
                  <c:v>1.3409215999999999E-6</c:v>
                </c:pt>
                <c:pt idx="67349">
                  <c:v>1.3374213000000001E-6</c:v>
                </c:pt>
                <c:pt idx="67350">
                  <c:v>1.3339310000000001E-6</c:v>
                </c:pt>
                <c:pt idx="67351">
                  <c:v>1.3304506E-6</c:v>
                </c:pt>
                <c:pt idx="67352">
                  <c:v>1.3269801E-6</c:v>
                </c:pt>
                <c:pt idx="67353">
                  <c:v>1.3235194E-6</c:v>
                </c:pt>
                <c:pt idx="67354">
                  <c:v>1.3200686000000001E-6</c:v>
                </c:pt>
                <c:pt idx="67355">
                  <c:v>1.3166275E-6</c:v>
                </c:pt>
                <c:pt idx="67356">
                  <c:v>1.3131962E-6</c:v>
                </c:pt>
                <c:pt idx="67357">
                  <c:v>1.3097747000000001E-6</c:v>
                </c:pt>
                <c:pt idx="67358">
                  <c:v>1.3063628000000001E-6</c:v>
                </c:pt>
                <c:pt idx="67359">
                  <c:v>1.3029606000000001E-6</c:v>
                </c:pt>
                <c:pt idx="67360">
                  <c:v>1.299568E-6</c:v>
                </c:pt>
                <c:pt idx="67361">
                  <c:v>1.296185E-6</c:v>
                </c:pt>
                <c:pt idx="67362">
                  <c:v>1.2928116000000001E-6</c:v>
                </c:pt>
                <c:pt idx="67363">
                  <c:v>1.2894476999999999E-6</c:v>
                </c:pt>
                <c:pt idx="67364">
                  <c:v>1.2860932999999999E-6</c:v>
                </c:pt>
                <c:pt idx="67365">
                  <c:v>1.2827483000000001E-6</c:v>
                </c:pt>
                <c:pt idx="67366">
                  <c:v>1.2794127000000001E-6</c:v>
                </c:pt>
                <c:pt idx="67367">
                  <c:v>1.2760866E-6</c:v>
                </c:pt>
                <c:pt idx="67368">
                  <c:v>1.2727696999999999E-6</c:v>
                </c:pt>
                <c:pt idx="67369">
                  <c:v>1.2694622E-6</c:v>
                </c:pt>
                <c:pt idx="67370">
                  <c:v>1.2661641000000001E-6</c:v>
                </c:pt>
                <c:pt idx="67371">
                  <c:v>1.2628752E-6</c:v>
                </c:pt>
                <c:pt idx="67372">
                  <c:v>1.2595955999999999E-6</c:v>
                </c:pt>
                <c:pt idx="67373">
                  <c:v>1.2563252000000001E-6</c:v>
                </c:pt>
                <c:pt idx="67374">
                  <c:v>1.2530639E-6</c:v>
                </c:pt>
                <c:pt idx="67375">
                  <c:v>1.2498117999999999E-6</c:v>
                </c:pt>
                <c:pt idx="67376">
                  <c:v>1.2465688E-6</c:v>
                </c:pt>
                <c:pt idx="67377">
                  <c:v>1.2433349E-6</c:v>
                </c:pt>
                <c:pt idx="67378">
                  <c:v>1.2401100000000001E-6</c:v>
                </c:pt>
                <c:pt idx="67379">
                  <c:v>1.2368941E-6</c:v>
                </c:pt>
                <c:pt idx="67380">
                  <c:v>1.2336873E-6</c:v>
                </c:pt>
                <c:pt idx="67381">
                  <c:v>1.2304894E-6</c:v>
                </c:pt>
                <c:pt idx="67382">
                  <c:v>1.2273005E-6</c:v>
                </c:pt>
                <c:pt idx="67383">
                  <c:v>1.2241203999999999E-6</c:v>
                </c:pt>
                <c:pt idx="67384">
                  <c:v>1.2209492E-6</c:v>
                </c:pt>
                <c:pt idx="67385">
                  <c:v>1.2177868999999999E-6</c:v>
                </c:pt>
                <c:pt idx="67386">
                  <c:v>1.2146334E-6</c:v>
                </c:pt>
                <c:pt idx="67387">
                  <c:v>1.2114885999999999E-6</c:v>
                </c:pt>
                <c:pt idx="67388">
                  <c:v>1.2083525E-6</c:v>
                </c:pt>
                <c:pt idx="67389">
                  <c:v>1.2052252000000001E-6</c:v>
                </c:pt>
                <c:pt idx="67390">
                  <c:v>1.2021067000000001E-6</c:v>
                </c:pt>
                <c:pt idx="67391">
                  <c:v>1.1989967999999999E-6</c:v>
                </c:pt>
                <c:pt idx="67392">
                  <c:v>1.1958955E-6</c:v>
                </c:pt>
                <c:pt idx="67393">
                  <c:v>1.1928029E-6</c:v>
                </c:pt>
                <c:pt idx="67394">
                  <c:v>1.1897188E-6</c:v>
                </c:pt>
                <c:pt idx="67395">
                  <c:v>1.1866432999999999E-6</c:v>
                </c:pt>
                <c:pt idx="67396">
                  <c:v>1.1835763999999999E-6</c:v>
                </c:pt>
                <c:pt idx="67397">
                  <c:v>1.1805179000000001E-6</c:v>
                </c:pt>
                <c:pt idx="67398">
                  <c:v>1.1774679E-6</c:v>
                </c:pt>
                <c:pt idx="67399">
                  <c:v>1.1744263E-6</c:v>
                </c:pt>
                <c:pt idx="67400">
                  <c:v>1.1713931000000001E-6</c:v>
                </c:pt>
                <c:pt idx="67401">
                  <c:v>1.1683684E-6</c:v>
                </c:pt>
                <c:pt idx="67402">
                  <c:v>1.165352E-6</c:v>
                </c:pt>
                <c:pt idx="67403">
                  <c:v>1.162344E-6</c:v>
                </c:pt>
                <c:pt idx="67404">
                  <c:v>1.1593443E-6</c:v>
                </c:pt>
                <c:pt idx="67405">
                  <c:v>1.1563527999999999E-6</c:v>
                </c:pt>
                <c:pt idx="67406">
                  <c:v>1.1533697E-6</c:v>
                </c:pt>
                <c:pt idx="67407">
                  <c:v>1.1503947000000001E-6</c:v>
                </c:pt>
                <c:pt idx="67408">
                  <c:v>1.1474281000000001E-6</c:v>
                </c:pt>
                <c:pt idx="67409">
                  <c:v>1.1444694999999999E-6</c:v>
                </c:pt>
                <c:pt idx="67410">
                  <c:v>1.1415191E-6</c:v>
                </c:pt>
                <c:pt idx="67411">
                  <c:v>1.1385769000000001E-6</c:v>
                </c:pt>
                <c:pt idx="67412">
                  <c:v>1.1356427000000001E-6</c:v>
                </c:pt>
                <c:pt idx="67413">
                  <c:v>1.1327166E-6</c:v>
                </c:pt>
                <c:pt idx="67414">
                  <c:v>1.1297986E-6</c:v>
                </c:pt>
                <c:pt idx="67415">
                  <c:v>1.1268885999999999E-6</c:v>
                </c:pt>
                <c:pt idx="67416">
                  <c:v>1.1239866E-6</c:v>
                </c:pt>
                <c:pt idx="67417">
                  <c:v>1.1210926E-6</c:v>
                </c:pt>
                <c:pt idx="67418">
                  <c:v>1.1182066E-6</c:v>
                </c:pt>
                <c:pt idx="67419">
                  <c:v>1.1153284E-6</c:v>
                </c:pt>
                <c:pt idx="67420">
                  <c:v>1.1124581E-6</c:v>
                </c:pt>
                <c:pt idx="67421">
                  <c:v>1.1095957E-6</c:v>
                </c:pt>
                <c:pt idx="67422">
                  <c:v>1.1067410999999999E-6</c:v>
                </c:pt>
                <c:pt idx="67423">
                  <c:v>1.1038943999999999E-6</c:v>
                </c:pt>
                <c:pt idx="67424">
                  <c:v>1.1010555000000001E-6</c:v>
                </c:pt>
                <c:pt idx="67425">
                  <c:v>1.0982243999999999E-6</c:v>
                </c:pt>
                <c:pt idx="67426">
                  <c:v>1.0954009999999999E-6</c:v>
                </c:pt>
                <c:pt idx="67427">
                  <c:v>1.0925853E-6</c:v>
                </c:pt>
                <c:pt idx="67428">
                  <c:v>1.0897773999999999E-6</c:v>
                </c:pt>
                <c:pt idx="67429">
                  <c:v>1.0869771000000001E-6</c:v>
                </c:pt>
                <c:pt idx="67430">
                  <c:v>1.0841845E-6</c:v>
                </c:pt>
                <c:pt idx="67431">
                  <c:v>1.0813995E-6</c:v>
                </c:pt>
                <c:pt idx="67432">
                  <c:v>1.0786222E-6</c:v>
                </c:pt>
                <c:pt idx="67433">
                  <c:v>1.0758524000000001E-6</c:v>
                </c:pt>
                <c:pt idx="67434">
                  <c:v>1.0730902E-6</c:v>
                </c:pt>
                <c:pt idx="67435">
                  <c:v>1.0703355E-6</c:v>
                </c:pt>
                <c:pt idx="67436">
                  <c:v>1.0675884E-6</c:v>
                </c:pt>
                <c:pt idx="67437">
                  <c:v>1.0648487999999999E-6</c:v>
                </c:pt>
                <c:pt idx="67438">
                  <c:v>1.0621166E-6</c:v>
                </c:pt>
                <c:pt idx="67439">
                  <c:v>1.0593918000000001E-6</c:v>
                </c:pt>
                <c:pt idx="67440">
                  <c:v>1.0566745E-6</c:v>
                </c:pt>
                <c:pt idx="67441">
                  <c:v>1.0539645E-6</c:v>
                </c:pt>
                <c:pt idx="67442">
                  <c:v>1.051262E-6</c:v>
                </c:pt>
                <c:pt idx="67443">
                  <c:v>1.0485668000000001E-6</c:v>
                </c:pt>
                <c:pt idx="67444">
                  <c:v>1.0458788999999999E-6</c:v>
                </c:pt>
                <c:pt idx="67445">
                  <c:v>1.0431983E-6</c:v>
                </c:pt>
                <c:pt idx="67446">
                  <c:v>1.0405248999999999E-6</c:v>
                </c:pt>
                <c:pt idx="67447">
                  <c:v>1.0378589E-6</c:v>
                </c:pt>
                <c:pt idx="67448">
                  <c:v>1.0352001E-6</c:v>
                </c:pt>
                <c:pt idx="67449">
                  <c:v>1.0325484000000001E-6</c:v>
                </c:pt>
                <c:pt idx="67450">
                  <c:v>1.0299040999999999E-6</c:v>
                </c:pt>
                <c:pt idx="67451">
                  <c:v>1.0272669000000001E-6</c:v>
                </c:pt>
                <c:pt idx="67452">
                  <c:v>1.0246368E-6</c:v>
                </c:pt>
                <c:pt idx="67453">
                  <c:v>1.0220138999999999E-6</c:v>
                </c:pt>
                <c:pt idx="67454">
                  <c:v>1.0193980000000001E-6</c:v>
                </c:pt>
                <c:pt idx="67455">
                  <c:v>1.0167893000000001E-6</c:v>
                </c:pt>
                <c:pt idx="67456">
                  <c:v>1.0141874999999999E-6</c:v>
                </c:pt>
                <c:pt idx="67457">
                  <c:v>1.0115929000000001E-6</c:v>
                </c:pt>
                <c:pt idx="67458">
                  <c:v>1.0090052E-6</c:v>
                </c:pt>
                <c:pt idx="67459">
                  <c:v>1.0064247E-6</c:v>
                </c:pt>
                <c:pt idx="67460">
                  <c:v>1.003851E-6</c:v>
                </c:pt>
                <c:pt idx="67461">
                  <c:v>1.0012843000000001E-6</c:v>
                </c:pt>
                <c:pt idx="67462">
                  <c:v>9.9872453999999994E-7</c:v>
                </c:pt>
                <c:pt idx="67463">
                  <c:v>9.9617170999999996E-7</c:v>
                </c:pt>
                <c:pt idx="67464">
                  <c:v>9.936258000000001E-7</c:v>
                </c:pt>
                <c:pt idx="67465">
                  <c:v>9.9108672000000003E-7</c:v>
                </c:pt>
                <c:pt idx="67466">
                  <c:v>9.8855457999999993E-7</c:v>
                </c:pt>
                <c:pt idx="67467">
                  <c:v>9.8602924999999998E-7</c:v>
                </c:pt>
                <c:pt idx="67468">
                  <c:v>9.8351073999999998E-7</c:v>
                </c:pt>
                <c:pt idx="67469">
                  <c:v>9.8099905999999999E-7</c:v>
                </c:pt>
                <c:pt idx="67470">
                  <c:v>9.7849408999999998E-7</c:v>
                </c:pt>
                <c:pt idx="67471">
                  <c:v>9.759959299999999E-7</c:v>
                </c:pt>
                <c:pt idx="67472">
                  <c:v>9.7350448000000003E-7</c:v>
                </c:pt>
                <c:pt idx="67473">
                  <c:v>9.7101973999999993E-7</c:v>
                </c:pt>
                <c:pt idx="67474">
                  <c:v>9.6854171000000002E-7</c:v>
                </c:pt>
                <c:pt idx="67475">
                  <c:v>9.660702700000001E-7</c:v>
                </c:pt>
                <c:pt idx="67476">
                  <c:v>9.6360553999999995E-7</c:v>
                </c:pt>
                <c:pt idx="67477">
                  <c:v>9.6114741000000003E-7</c:v>
                </c:pt>
                <c:pt idx="67478">
                  <c:v>9.5869586000000005E-7</c:v>
                </c:pt>
                <c:pt idx="67479">
                  <c:v>9.5625091000000007E-7</c:v>
                </c:pt>
                <c:pt idx="67480">
                  <c:v>9.5381255999999991E-7</c:v>
                </c:pt>
                <c:pt idx="67481">
                  <c:v>9.5138080000000003E-7</c:v>
                </c:pt>
                <c:pt idx="67482">
                  <c:v>9.4895557000000002E-7</c:v>
                </c:pt>
                <c:pt idx="67483">
                  <c:v>9.4653683000000005E-7</c:v>
                </c:pt>
                <c:pt idx="67484">
                  <c:v>9.4412456999999997E-7</c:v>
                </c:pt>
                <c:pt idx="67485">
                  <c:v>9.4171877999999996E-7</c:v>
                </c:pt>
                <c:pt idx="67486">
                  <c:v>9.3931947999999999E-7</c:v>
                </c:pt>
                <c:pt idx="67487">
                  <c:v>9.3692660000000001E-7</c:v>
                </c:pt>
                <c:pt idx="67488">
                  <c:v>9.3454014000000003E-7</c:v>
                </c:pt>
                <c:pt idx="67489">
                  <c:v>9.3216004999999997E-7</c:v>
                </c:pt>
                <c:pt idx="67490">
                  <c:v>9.2978632000000001E-7</c:v>
                </c:pt>
                <c:pt idx="67491">
                  <c:v>9.2741897E-7</c:v>
                </c:pt>
                <c:pt idx="67492">
                  <c:v>9.2505797999999998E-7</c:v>
                </c:pt>
                <c:pt idx="67493">
                  <c:v>9.2270329000000005E-7</c:v>
                </c:pt>
                <c:pt idx="67494">
                  <c:v>9.2035491999999996E-7</c:v>
                </c:pt>
                <c:pt idx="67495">
                  <c:v>9.1801286E-7</c:v>
                </c:pt>
                <c:pt idx="67496">
                  <c:v>9.1567705000000005E-7</c:v>
                </c:pt>
                <c:pt idx="67497">
                  <c:v>9.1334749000000001E-7</c:v>
                </c:pt>
                <c:pt idx="67498">
                  <c:v>9.1102413000000001E-7</c:v>
                </c:pt>
                <c:pt idx="67499">
                  <c:v>9.0870702000000003E-7</c:v>
                </c:pt>
                <c:pt idx="67500">
                  <c:v>9.0639610999999999E-7</c:v>
                </c:pt>
                <c:pt idx="67501">
                  <c:v>9.0409133999999998E-7</c:v>
                </c:pt>
                <c:pt idx="67502">
                  <c:v>9.0179275999999998E-7</c:v>
                </c:pt>
                <c:pt idx="67503">
                  <c:v>8.9950032000000002E-7</c:v>
                </c:pt>
                <c:pt idx="67504">
                  <c:v>8.9721397000000003E-7</c:v>
                </c:pt>
                <c:pt idx="67505">
                  <c:v>8.9493375000000003E-7</c:v>
                </c:pt>
                <c:pt idx="67506">
                  <c:v>8.9265960999999996E-7</c:v>
                </c:pt>
                <c:pt idx="67507">
                  <c:v>8.9039155999999996E-7</c:v>
                </c:pt>
                <c:pt idx="67508">
                  <c:v>8.8812952999999999E-7</c:v>
                </c:pt>
                <c:pt idx="67509">
                  <c:v>8.8587352999999997E-7</c:v>
                </c:pt>
                <c:pt idx="67510">
                  <c:v>8.8362356000000002E-7</c:v>
                </c:pt>
                <c:pt idx="67511">
                  <c:v>8.8137954999999998E-7</c:v>
                </c:pt>
                <c:pt idx="67512">
                  <c:v>8.7914157E-7</c:v>
                </c:pt>
                <c:pt idx="67513">
                  <c:v>8.7690955000000004E-7</c:v>
                </c:pt>
                <c:pt idx="67514">
                  <c:v>8.7468344999999996E-7</c:v>
                </c:pt>
                <c:pt idx="67515">
                  <c:v>8.7246326000000004E-7</c:v>
                </c:pt>
                <c:pt idx="67516">
                  <c:v>8.7024897999999995E-7</c:v>
                </c:pt>
                <c:pt idx="67517">
                  <c:v>8.6804061999999996E-7</c:v>
                </c:pt>
                <c:pt idx="67518">
                  <c:v>8.6583815999999997E-7</c:v>
                </c:pt>
                <c:pt idx="67519">
                  <c:v>8.6364155999999996E-7</c:v>
                </c:pt>
                <c:pt idx="67520">
                  <c:v>8.6145076000000003E-7</c:v>
                </c:pt>
                <c:pt idx="67521">
                  <c:v>8.5926581000000004E-7</c:v>
                </c:pt>
                <c:pt idx="67522">
                  <c:v>8.5708666000000001E-7</c:v>
                </c:pt>
                <c:pt idx="67523">
                  <c:v>8.5491330999999996E-7</c:v>
                </c:pt>
                <c:pt idx="67524">
                  <c:v>8.5274569999999998E-7</c:v>
                </c:pt>
                <c:pt idx="67525">
                  <c:v>8.5058388999999996E-7</c:v>
                </c:pt>
                <c:pt idx="67526">
                  <c:v>8.4842782000000001E-7</c:v>
                </c:pt>
                <c:pt idx="67527">
                  <c:v>8.4627743000000003E-7</c:v>
                </c:pt>
                <c:pt idx="67528">
                  <c:v>8.4413279000000004E-7</c:v>
                </c:pt>
                <c:pt idx="67529">
                  <c:v>8.4199381999999997E-7</c:v>
                </c:pt>
                <c:pt idx="67530">
                  <c:v>8.3986055000000004E-7</c:v>
                </c:pt>
                <c:pt idx="67531">
                  <c:v>8.3773289999999996E-7</c:v>
                </c:pt>
                <c:pt idx="67532">
                  <c:v>8.3561093000000004E-7</c:v>
                </c:pt>
                <c:pt idx="67533">
                  <c:v>8.3349454000000004E-7</c:v>
                </c:pt>
                <c:pt idx="67534">
                  <c:v>8.3138376999999999E-7</c:v>
                </c:pt>
                <c:pt idx="67535">
                  <c:v>8.2927857999999996E-7</c:v>
                </c:pt>
                <c:pt idx="67536">
                  <c:v>8.2717894999999998E-7</c:v>
                </c:pt>
                <c:pt idx="67537">
                  <c:v>8.2508490000000001E-7</c:v>
                </c:pt>
                <c:pt idx="67538">
                  <c:v>8.2299641E-7</c:v>
                </c:pt>
                <c:pt idx="67539">
                  <c:v>8.2091343999999999E-7</c:v>
                </c:pt>
                <c:pt idx="67540">
                  <c:v>8.1883599E-7</c:v>
                </c:pt>
                <c:pt idx="67541">
                  <c:v>8.1676403999999995E-7</c:v>
                </c:pt>
                <c:pt idx="67542">
                  <c:v>8.1469756000000005E-7</c:v>
                </c:pt>
                <c:pt idx="67543">
                  <c:v>8.1263659000000002E-7</c:v>
                </c:pt>
                <c:pt idx="67544">
                  <c:v>8.1058100999999995E-7</c:v>
                </c:pt>
                <c:pt idx="67545">
                  <c:v>8.0853090000000004E-7</c:v>
                </c:pt>
                <c:pt idx="67546">
                  <c:v>8.0648617999999998E-7</c:v>
                </c:pt>
                <c:pt idx="67547">
                  <c:v>8.0444686999999996E-7</c:v>
                </c:pt>
                <c:pt idx="67548">
                  <c:v>8.0241296000000004E-7</c:v>
                </c:pt>
                <c:pt idx="67549">
                  <c:v>8.0038443999999998E-7</c:v>
                </c:pt>
                <c:pt idx="67550">
                  <c:v>7.9836126999999996E-7</c:v>
                </c:pt>
                <c:pt idx="67551">
                  <c:v>7.9634344000000003E-7</c:v>
                </c:pt>
                <c:pt idx="67552">
                  <c:v>7.9433090000000003E-7</c:v>
                </c:pt>
                <c:pt idx="67553">
                  <c:v>7.9232370000000002E-7</c:v>
                </c:pt>
                <c:pt idx="67554">
                  <c:v>7.9032179000000003E-7</c:v>
                </c:pt>
                <c:pt idx="67555">
                  <c:v>7.8832516999999997E-7</c:v>
                </c:pt>
                <c:pt idx="67556">
                  <c:v>7.8633383E-7</c:v>
                </c:pt>
                <c:pt idx="67557">
                  <c:v>7.8434772000000005E-7</c:v>
                </c:pt>
                <c:pt idx="67558">
                  <c:v>7.8236684000000001E-7</c:v>
                </c:pt>
                <c:pt idx="67559">
                  <c:v>7.8039118999999999E-7</c:v>
                </c:pt>
                <c:pt idx="67560">
                  <c:v>7.7842070999999999E-7</c:v>
                </c:pt>
                <c:pt idx="67561">
                  <c:v>7.7645547000000004E-7</c:v>
                </c:pt>
                <c:pt idx="67562">
                  <c:v>7.7449538999999996E-7</c:v>
                </c:pt>
                <c:pt idx="67563">
                  <c:v>7.7254049000000004E-7</c:v>
                </c:pt>
                <c:pt idx="67564">
                  <c:v>7.7059070000000002E-7</c:v>
                </c:pt>
                <c:pt idx="67565">
                  <c:v>7.6864603000000004E-7</c:v>
                </c:pt>
                <c:pt idx="67566">
                  <c:v>7.6670648E-7</c:v>
                </c:pt>
                <c:pt idx="67567">
                  <c:v>7.6477203999999997E-7</c:v>
                </c:pt>
                <c:pt idx="67568">
                  <c:v>7.6284271999999999E-7</c:v>
                </c:pt>
                <c:pt idx="67569">
                  <c:v>7.6091845E-7</c:v>
                </c:pt>
                <c:pt idx="67570">
                  <c:v>7.5899924999999999E-7</c:v>
                </c:pt>
                <c:pt idx="67571">
                  <c:v>7.5708509999999997E-7</c:v>
                </c:pt>
                <c:pt idx="67572">
                  <c:v>7.5517596000000003E-7</c:v>
                </c:pt>
                <c:pt idx="67573">
                  <c:v>7.5327182000000001E-7</c:v>
                </c:pt>
                <c:pt idx="67574">
                  <c:v>7.5137268000000002E-7</c:v>
                </c:pt>
                <c:pt idx="67575">
                  <c:v>7.4947854999999999E-7</c:v>
                </c:pt>
                <c:pt idx="67576">
                  <c:v>7.4758940999999996E-7</c:v>
                </c:pt>
                <c:pt idx="67577">
                  <c:v>7.4570522E-7</c:v>
                </c:pt>
                <c:pt idx="67578">
                  <c:v>7.4382597999999999E-7</c:v>
                </c:pt>
                <c:pt idx="67579">
                  <c:v>7.4195168E-7</c:v>
                </c:pt>
                <c:pt idx="67580">
                  <c:v>7.4008226999999997E-7</c:v>
                </c:pt>
                <c:pt idx="67581">
                  <c:v>7.3821774999999999E-7</c:v>
                </c:pt>
                <c:pt idx="67582">
                  <c:v>7.3635811999999997E-7</c:v>
                </c:pt>
                <c:pt idx="67583">
                  <c:v>7.3450336999999996E-7</c:v>
                </c:pt>
                <c:pt idx="67584">
                  <c:v>7.3265352000000005E-7</c:v>
                </c:pt>
                <c:pt idx="67585">
                  <c:v>7.3080849000000005E-7</c:v>
                </c:pt>
                <c:pt idx="67586">
                  <c:v>7.2896830000000002E-7</c:v>
                </c:pt>
                <c:pt idx="67587">
                  <c:v>7.2713294000000005E-7</c:v>
                </c:pt>
                <c:pt idx="67588">
                  <c:v>7.2530235999999995E-7</c:v>
                </c:pt>
                <c:pt idx="67589">
                  <c:v>7.2347659999999997E-7</c:v>
                </c:pt>
                <c:pt idx="67590">
                  <c:v>7.2165561999999996E-7</c:v>
                </c:pt>
                <c:pt idx="67591">
                  <c:v>7.1983942000000003E-7</c:v>
                </c:pt>
                <c:pt idx="67592">
                  <c:v>7.1802799000000005E-7</c:v>
                </c:pt>
                <c:pt idx="67593">
                  <c:v>7.1622128000000003E-7</c:v>
                </c:pt>
                <c:pt idx="67594">
                  <c:v>7.1441928999999998E-7</c:v>
                </c:pt>
                <c:pt idx="67595">
                  <c:v>7.1262200999999997E-7</c:v>
                </c:pt>
                <c:pt idx="67596">
                  <c:v>7.1082945000000004E-7</c:v>
                </c:pt>
                <c:pt idx="67597">
                  <c:v>7.0904156E-7</c:v>
                </c:pt>
                <c:pt idx="67598">
                  <c:v>7.0725831999999999E-7</c:v>
                </c:pt>
                <c:pt idx="67599">
                  <c:v>7.0547974999999998E-7</c:v>
                </c:pt>
                <c:pt idx="67600">
                  <c:v>7.0370584000000004E-7</c:v>
                </c:pt>
                <c:pt idx="67601">
                  <c:v>7.0193658999999996E-7</c:v>
                </c:pt>
                <c:pt idx="67602">
                  <c:v>7.0017194000000005E-7</c:v>
                </c:pt>
                <c:pt idx="67603">
                  <c:v>6.9841190000000003E-7</c:v>
                </c:pt>
                <c:pt idx="67604">
                  <c:v>6.9665645999999996E-7</c:v>
                </c:pt>
                <c:pt idx="67605">
                  <c:v>6.9490556999999999E-7</c:v>
                </c:pt>
                <c:pt idx="67606">
                  <c:v>6.9315927999999998E-7</c:v>
                </c:pt>
                <c:pt idx="67607">
                  <c:v>6.9141753999999995E-7</c:v>
                </c:pt>
                <c:pt idx="67608">
                  <c:v>6.8968035000000002E-7</c:v>
                </c:pt>
                <c:pt idx="67609">
                  <c:v>6.8794770000000004E-7</c:v>
                </c:pt>
                <c:pt idx="67610">
                  <c:v>6.8621954999999997E-7</c:v>
                </c:pt>
                <c:pt idx="67611">
                  <c:v>6.8449588999999999E-7</c:v>
                </c:pt>
                <c:pt idx="67612">
                  <c:v>6.8277676999999996E-7</c:v>
                </c:pt>
                <c:pt idx="67613">
                  <c:v>6.8106209000000005E-7</c:v>
                </c:pt>
                <c:pt idx="67614">
                  <c:v>6.7935190000000002E-7</c:v>
                </c:pt>
                <c:pt idx="67615">
                  <c:v>6.7764619999999996E-7</c:v>
                </c:pt>
                <c:pt idx="67616">
                  <c:v>6.7594492999999999E-7</c:v>
                </c:pt>
                <c:pt idx="67617">
                  <c:v>6.7424810000000004E-7</c:v>
                </c:pt>
                <c:pt idx="67618">
                  <c:v>6.7255569999999995E-7</c:v>
                </c:pt>
                <c:pt idx="67619">
                  <c:v>6.7086767999999997E-7</c:v>
                </c:pt>
                <c:pt idx="67620">
                  <c:v>6.6918408999999997E-7</c:v>
                </c:pt>
                <c:pt idx="67621">
                  <c:v>6.6750487999999998E-7</c:v>
                </c:pt>
                <c:pt idx="67622">
                  <c:v>6.6583003999999996E-7</c:v>
                </c:pt>
                <c:pt idx="67623">
                  <c:v>6.6415952999999998E-7</c:v>
                </c:pt>
                <c:pt idx="67624">
                  <c:v>6.6249338999999996E-7</c:v>
                </c:pt>
                <c:pt idx="67625">
                  <c:v>6.6083157000000005E-7</c:v>
                </c:pt>
                <c:pt idx="67626">
                  <c:v>6.5917407999999997E-7</c:v>
                </c:pt>
                <c:pt idx="67627">
                  <c:v>6.5752089999999996E-7</c:v>
                </c:pt>
                <c:pt idx="67628">
                  <c:v>6.5587198999999998E-7</c:v>
                </c:pt>
                <c:pt idx="67629">
                  <c:v>6.5422738999999996E-7</c:v>
                </c:pt>
                <c:pt idx="67630">
                  <c:v>6.5258705999999997E-7</c:v>
                </c:pt>
                <c:pt idx="67631">
                  <c:v>6.5095098999999998E-7</c:v>
                </c:pt>
                <c:pt idx="67632">
                  <c:v>6.4931919000000002E-7</c:v>
                </c:pt>
                <c:pt idx="67633">
                  <c:v>6.4769159000000005E-7</c:v>
                </c:pt>
                <c:pt idx="67634">
                  <c:v>6.4606826E-7</c:v>
                </c:pt>
                <c:pt idx="67635">
                  <c:v>6.4444913000000005E-7</c:v>
                </c:pt>
                <c:pt idx="67636">
                  <c:v>6.4283421000000002E-7</c:v>
                </c:pt>
                <c:pt idx="67637">
                  <c:v>6.4122348999999997E-7</c:v>
                </c:pt>
                <c:pt idx="67638">
                  <c:v>6.3961692999999999E-7</c:v>
                </c:pt>
                <c:pt idx="67639">
                  <c:v>6.3801456999999999E-7</c:v>
                </c:pt>
                <c:pt idx="67640">
                  <c:v>6.3641636000000001E-7</c:v>
                </c:pt>
                <c:pt idx="67641">
                  <c:v>6.3482230000000005E-7</c:v>
                </c:pt>
                <c:pt idx="67642">
                  <c:v>6.3323232999999999E-7</c:v>
                </c:pt>
                <c:pt idx="67643">
                  <c:v>6.3164650999999996E-7</c:v>
                </c:pt>
                <c:pt idx="67644">
                  <c:v>6.3006478999999998E-7</c:v>
                </c:pt>
                <c:pt idx="67645">
                  <c:v>6.2848720999999998E-7</c:v>
                </c:pt>
                <c:pt idx="67646">
                  <c:v>6.2691373000000002E-7</c:v>
                </c:pt>
                <c:pt idx="67647">
                  <c:v>6.2534427999999997E-7</c:v>
                </c:pt>
                <c:pt idx="67648">
                  <c:v>6.2377892999999997E-7</c:v>
                </c:pt>
                <c:pt idx="67649">
                  <c:v>6.2221760999999998E-7</c:v>
                </c:pt>
                <c:pt idx="67650">
                  <c:v>6.2066033000000003E-7</c:v>
                </c:pt>
                <c:pt idx="67651">
                  <c:v>6.1910707999999999E-7</c:v>
                </c:pt>
                <c:pt idx="67652">
                  <c:v>6.1755786999999998E-7</c:v>
                </c:pt>
                <c:pt idx="67653">
                  <c:v>6.1601270000000002E-7</c:v>
                </c:pt>
                <c:pt idx="67654">
                  <c:v>6.1447149999999996E-7</c:v>
                </c:pt>
                <c:pt idx="67655">
                  <c:v>6.1293428999999997E-7</c:v>
                </c:pt>
                <c:pt idx="67656">
                  <c:v>6.1140104999999998E-7</c:v>
                </c:pt>
                <c:pt idx="67657">
                  <c:v>6.0987179000000003E-7</c:v>
                </c:pt>
                <c:pt idx="67658">
                  <c:v>6.0834651000000001E-7</c:v>
                </c:pt>
                <c:pt idx="67659">
                  <c:v>6.0682515000000002E-7</c:v>
                </c:pt>
                <c:pt idx="67660">
                  <c:v>6.0530772E-7</c:v>
                </c:pt>
                <c:pt idx="67661">
                  <c:v>6.0379421000000001E-7</c:v>
                </c:pt>
                <c:pt idx="67662">
                  <c:v>6.0228462000000005E-7</c:v>
                </c:pt>
                <c:pt idx="67663">
                  <c:v>6.0077895000000001E-7</c:v>
                </c:pt>
                <c:pt idx="67664">
                  <c:v>5.9927714E-7</c:v>
                </c:pt>
                <c:pt idx="67665">
                  <c:v>5.9777920999999999E-7</c:v>
                </c:pt>
                <c:pt idx="67666">
                  <c:v>5.9628518999999997E-7</c:v>
                </c:pt>
                <c:pt idx="67667">
                  <c:v>5.9479498000000001E-7</c:v>
                </c:pt>
                <c:pt idx="67668">
                  <c:v>5.9330864E-7</c:v>
                </c:pt>
                <c:pt idx="67669">
                  <c:v>5.9182616000000002E-7</c:v>
                </c:pt>
                <c:pt idx="67670">
                  <c:v>5.9034750000000003E-7</c:v>
                </c:pt>
                <c:pt idx="67671">
                  <c:v>5.8887264000000005E-7</c:v>
                </c:pt>
                <c:pt idx="67672">
                  <c:v>5.8740159000000003E-7</c:v>
                </c:pt>
                <c:pt idx="67673">
                  <c:v>5.8593434000000003E-7</c:v>
                </c:pt>
                <c:pt idx="67674">
                  <c:v>5.8447091000000001E-7</c:v>
                </c:pt>
                <c:pt idx="67675">
                  <c:v>5.8301123000000005E-7</c:v>
                </c:pt>
                <c:pt idx="67676">
                  <c:v>5.8155530000000002E-7</c:v>
                </c:pt>
                <c:pt idx="67677">
                  <c:v>5.8010317999999995E-7</c:v>
                </c:pt>
                <c:pt idx="67678">
                  <c:v>5.7865475000000004E-7</c:v>
                </c:pt>
                <c:pt idx="67679">
                  <c:v>5.7721006999999995E-7</c:v>
                </c:pt>
                <c:pt idx="67680">
                  <c:v>5.7576914999999996E-7</c:v>
                </c:pt>
                <c:pt idx="67681">
                  <c:v>5.7433192000000001E-7</c:v>
                </c:pt>
                <c:pt idx="67682">
                  <c:v>5.7289839000000004E-7</c:v>
                </c:pt>
                <c:pt idx="67683">
                  <c:v>5.7146855E-7</c:v>
                </c:pt>
                <c:pt idx="67684">
                  <c:v>5.7004240000000001E-7</c:v>
                </c:pt>
                <c:pt idx="67685">
                  <c:v>5.6861995E-7</c:v>
                </c:pt>
                <c:pt idx="67686">
                  <c:v>5.6720113999999995E-7</c:v>
                </c:pt>
                <c:pt idx="67687">
                  <c:v>5.6578601999999995E-7</c:v>
                </c:pt>
                <c:pt idx="67688">
                  <c:v>5.6437454999999995E-7</c:v>
                </c:pt>
                <c:pt idx="67689">
                  <c:v>5.6296669999999996E-7</c:v>
                </c:pt>
                <c:pt idx="67690">
                  <c:v>5.6156243999999996E-7</c:v>
                </c:pt>
                <c:pt idx="67691">
                  <c:v>5.6016182000000005E-7</c:v>
                </c:pt>
                <c:pt idx="67692">
                  <c:v>5.5876477999999998E-7</c:v>
                </c:pt>
                <c:pt idx="67693">
                  <c:v>5.5737138E-7</c:v>
                </c:pt>
                <c:pt idx="67694">
                  <c:v>5.5598155999999997E-7</c:v>
                </c:pt>
                <c:pt idx="67695">
                  <c:v>5.5459532000000002E-7</c:v>
                </c:pt>
                <c:pt idx="67696">
                  <c:v>5.5321260000000002E-7</c:v>
                </c:pt>
                <c:pt idx="67697">
                  <c:v>5.5183347000000003E-7</c:v>
                </c:pt>
                <c:pt idx="67698">
                  <c:v>5.5045785999999999E-7</c:v>
                </c:pt>
                <c:pt idx="67699">
                  <c:v>5.4908583000000002E-7</c:v>
                </c:pt>
                <c:pt idx="67700">
                  <c:v>5.4771732E-7</c:v>
                </c:pt>
                <c:pt idx="67701">
                  <c:v>5.4635227999999998E-7</c:v>
                </c:pt>
                <c:pt idx="67702">
                  <c:v>5.4499077000000005E-7</c:v>
                </c:pt>
                <c:pt idx="67703">
                  <c:v>5.4363277999999998E-7</c:v>
                </c:pt>
                <c:pt idx="67704">
                  <c:v>5.4227826E-7</c:v>
                </c:pt>
                <c:pt idx="67705">
                  <c:v>5.4092719999999997E-7</c:v>
                </c:pt>
                <c:pt idx="67706">
                  <c:v>5.3957961999999996E-7</c:v>
                </c:pt>
                <c:pt idx="67707">
                  <c:v>5.3823550000000002E-7</c:v>
                </c:pt>
                <c:pt idx="67708">
                  <c:v>5.3689484999999995E-7</c:v>
                </c:pt>
                <c:pt idx="67709">
                  <c:v>5.3555766000000005E-7</c:v>
                </c:pt>
                <c:pt idx="67710">
                  <c:v>5.3422388999999995E-7</c:v>
                </c:pt>
                <c:pt idx="67711">
                  <c:v>5.3289352000000001E-7</c:v>
                </c:pt>
                <c:pt idx="67712">
                  <c:v>5.3156656999999999E-7</c:v>
                </c:pt>
                <c:pt idx="67713">
                  <c:v>5.3024303000000005E-7</c:v>
                </c:pt>
                <c:pt idx="67714">
                  <c:v>5.2892289999999999E-7</c:v>
                </c:pt>
                <c:pt idx="67715">
                  <c:v>5.2760618000000001E-7</c:v>
                </c:pt>
                <c:pt idx="67716">
                  <c:v>5.2629281000000001E-7</c:v>
                </c:pt>
                <c:pt idx="67717">
                  <c:v>5.2498280000000003E-7</c:v>
                </c:pt>
                <c:pt idx="67718">
                  <c:v>5.2367614000000002E-7</c:v>
                </c:pt>
                <c:pt idx="67719">
                  <c:v>5.2237282999999998E-7</c:v>
                </c:pt>
                <c:pt idx="67720">
                  <c:v>5.2107287999999996E-7</c:v>
                </c:pt>
                <c:pt idx="67721">
                  <c:v>5.1977628000000002E-7</c:v>
                </c:pt>
                <c:pt idx="67722">
                  <c:v>5.1848297999999998E-7</c:v>
                </c:pt>
                <c:pt idx="67723">
                  <c:v>5.1719303000000002E-7</c:v>
                </c:pt>
                <c:pt idx="67724">
                  <c:v>5.1590637999999996E-7</c:v>
                </c:pt>
                <c:pt idx="67725">
                  <c:v>5.1462303000000002E-7</c:v>
                </c:pt>
                <c:pt idx="67726">
                  <c:v>5.1334291000000004E-7</c:v>
                </c:pt>
                <c:pt idx="67727">
                  <c:v>5.1206608999999996E-7</c:v>
                </c:pt>
                <c:pt idx="67728">
                  <c:v>5.1079256999999999E-7</c:v>
                </c:pt>
                <c:pt idx="67729">
                  <c:v>5.0952229000000002E-7</c:v>
                </c:pt>
                <c:pt idx="67730">
                  <c:v>5.0825524999999995E-7</c:v>
                </c:pt>
                <c:pt idx="67731">
                  <c:v>5.0699146000000002E-7</c:v>
                </c:pt>
                <c:pt idx="67732">
                  <c:v>5.0573090000000005E-7</c:v>
                </c:pt>
                <c:pt idx="67733">
                  <c:v>5.0447357999999998E-7</c:v>
                </c:pt>
                <c:pt idx="67734">
                  <c:v>5.0321950000000001E-7</c:v>
                </c:pt>
                <c:pt idx="67735">
                  <c:v>5.0196860000000004E-7</c:v>
                </c:pt>
                <c:pt idx="67736">
                  <c:v>5.0072093999999997E-7</c:v>
                </c:pt>
                <c:pt idx="67737">
                  <c:v>4.9947647000000003E-7</c:v>
                </c:pt>
                <c:pt idx="67738">
                  <c:v>4.9823517999999998E-7</c:v>
                </c:pt>
                <c:pt idx="67739">
                  <c:v>4.9699707000000003E-7</c:v>
                </c:pt>
                <c:pt idx="67740">
                  <c:v>4.9576209E-7</c:v>
                </c:pt>
                <c:pt idx="67741">
                  <c:v>4.945303E-7</c:v>
                </c:pt>
                <c:pt idx="67742">
                  <c:v>4.9330162999999999E-7</c:v>
                </c:pt>
                <c:pt idx="67743">
                  <c:v>4.9207607999999996E-7</c:v>
                </c:pt>
                <c:pt idx="67744">
                  <c:v>4.9085371999999997E-7</c:v>
                </c:pt>
                <c:pt idx="67745">
                  <c:v>4.8963443E-7</c:v>
                </c:pt>
                <c:pt idx="67746">
                  <c:v>4.8841827000000005E-7</c:v>
                </c:pt>
                <c:pt idx="67747">
                  <c:v>4.8720522999999999E-7</c:v>
                </c:pt>
                <c:pt idx="67748">
                  <c:v>4.8599526000000005E-7</c:v>
                </c:pt>
                <c:pt idx="67749">
                  <c:v>4.8478842000000003E-7</c:v>
                </c:pt>
                <c:pt idx="67750">
                  <c:v>4.8358463999999999E-7</c:v>
                </c:pt>
                <c:pt idx="67751">
                  <c:v>4.8238394000000001E-7</c:v>
                </c:pt>
                <c:pt idx="67752">
                  <c:v>4.8118631000000004E-7</c:v>
                </c:pt>
                <c:pt idx="67753">
                  <c:v>4.7999173999999996E-7</c:v>
                </c:pt>
                <c:pt idx="67754">
                  <c:v>4.7880025000000003E-7</c:v>
                </c:pt>
                <c:pt idx="67755">
                  <c:v>4.7761175999999998E-7</c:v>
                </c:pt>
                <c:pt idx="67756">
                  <c:v>4.7642631999999998E-7</c:v>
                </c:pt>
                <c:pt idx="67757">
                  <c:v>4.7524388999999999E-7</c:v>
                </c:pt>
                <c:pt idx="67758">
                  <c:v>4.7406451E-7</c:v>
                </c:pt>
                <c:pt idx="67759">
                  <c:v>4.7288809999999998E-7</c:v>
                </c:pt>
                <c:pt idx="67760">
                  <c:v>4.7171471000000002E-7</c:v>
                </c:pt>
                <c:pt idx="67761">
                  <c:v>4.7054430999999999E-7</c:v>
                </c:pt>
                <c:pt idx="67762">
                  <c:v>4.6937688999999998E-7</c:v>
                </c:pt>
                <c:pt idx="67763">
                  <c:v>4.6821244999999998E-7</c:v>
                </c:pt>
                <c:pt idx="67764">
                  <c:v>4.6705097000000001E-7</c:v>
                </c:pt>
                <c:pt idx="67765">
                  <c:v>4.6589247000000001E-7</c:v>
                </c:pt>
                <c:pt idx="67766">
                  <c:v>4.647369E-7</c:v>
                </c:pt>
                <c:pt idx="67767">
                  <c:v>4.6358429000000002E-7</c:v>
                </c:pt>
                <c:pt idx="67768">
                  <c:v>4.624346E-7</c:v>
                </c:pt>
                <c:pt idx="67769">
                  <c:v>4.6128787000000003E-7</c:v>
                </c:pt>
                <c:pt idx="67770">
                  <c:v>4.6014403999999998E-7</c:v>
                </c:pt>
                <c:pt idx="67771">
                  <c:v>4.5900312999999999E-7</c:v>
                </c:pt>
                <c:pt idx="67772">
                  <c:v>4.5786513000000003E-7</c:v>
                </c:pt>
                <c:pt idx="67773">
                  <c:v>4.5673002000000001E-7</c:v>
                </c:pt>
                <c:pt idx="67774">
                  <c:v>4.5559780999999997E-7</c:v>
                </c:pt>
                <c:pt idx="67775">
                  <c:v>4.5446848000000001E-7</c:v>
                </c:pt>
                <c:pt idx="67776">
                  <c:v>4.5334200999999999E-7</c:v>
                </c:pt>
                <c:pt idx="67777">
                  <c:v>4.5221841999999999E-7</c:v>
                </c:pt>
                <c:pt idx="67778">
                  <c:v>4.5109768999999999E-7</c:v>
                </c:pt>
                <c:pt idx="67779">
                  <c:v>4.4997984000000001E-7</c:v>
                </c:pt>
                <c:pt idx="67780">
                  <c:v>4.4886482000000002E-7</c:v>
                </c:pt>
                <c:pt idx="67781">
                  <c:v>4.4775265E-7</c:v>
                </c:pt>
                <c:pt idx="67782">
                  <c:v>4.4664329999999999E-7</c:v>
                </c:pt>
                <c:pt idx="67783">
                  <c:v>4.4553676E-7</c:v>
                </c:pt>
                <c:pt idx="67784">
                  <c:v>4.4443303E-7</c:v>
                </c:pt>
                <c:pt idx="67785">
                  <c:v>4.4333211000000002E-7</c:v>
                </c:pt>
                <c:pt idx="67786">
                  <c:v>4.4223401E-7</c:v>
                </c:pt>
                <c:pt idx="67787">
                  <c:v>4.4113869999999999E-7</c:v>
                </c:pt>
                <c:pt idx="67788">
                  <c:v>4.4004616000000002E-7</c:v>
                </c:pt>
                <c:pt idx="67789">
                  <c:v>4.3895641999999999E-7</c:v>
                </c:pt>
                <c:pt idx="67790">
                  <c:v>4.3786942999999999E-7</c:v>
                </c:pt>
                <c:pt idx="67791">
                  <c:v>4.3678519999999999E-7</c:v>
                </c:pt>
                <c:pt idx="67792">
                  <c:v>4.3570373E-7</c:v>
                </c:pt>
                <c:pt idx="67793">
                  <c:v>4.3462501000000003E-7</c:v>
                </c:pt>
                <c:pt idx="67794">
                  <c:v>4.3354902000000001E-7</c:v>
                </c:pt>
                <c:pt idx="67795">
                  <c:v>4.3247578999999999E-7</c:v>
                </c:pt>
                <c:pt idx="67796">
                  <c:v>4.3140528E-7</c:v>
                </c:pt>
                <c:pt idx="67797">
                  <c:v>4.3033747999999999E-7</c:v>
                </c:pt>
                <c:pt idx="67798">
                  <c:v>4.292724E-7</c:v>
                </c:pt>
                <c:pt idx="67799">
                  <c:v>4.2821003E-7</c:v>
                </c:pt>
                <c:pt idx="67800">
                  <c:v>4.2715035000000001E-7</c:v>
                </c:pt>
                <c:pt idx="67801">
                  <c:v>4.2615085E-7</c:v>
                </c:pt>
                <c:pt idx="67802">
                  <c:v>4.2514957999999998E-7</c:v>
                </c:pt>
                <c:pt idx="67803">
                  <c:v>4.2414729000000001E-7</c:v>
                </c:pt>
                <c:pt idx="67804">
                  <c:v>4.2314451000000002E-7</c:v>
                </c:pt>
                <c:pt idx="67805">
                  <c:v>4.2214165E-7</c:v>
                </c:pt>
                <c:pt idx="67806">
                  <c:v>4.2113902000000002E-7</c:v>
                </c:pt>
                <c:pt idx="67807">
                  <c:v>4.2013681000000002E-7</c:v>
                </c:pt>
                <c:pt idx="67808">
                  <c:v>4.1913522999999999E-7</c:v>
                </c:pt>
                <c:pt idx="67809">
                  <c:v>4.1813438999999999E-7</c:v>
                </c:pt>
                <c:pt idx="67810">
                  <c:v>4.1713443000000001E-7</c:v>
                </c:pt>
                <c:pt idx="67811">
                  <c:v>4.1613543999999999E-7</c:v>
                </c:pt>
                <c:pt idx="67812">
                  <c:v>4.1513749E-7</c:v>
                </c:pt>
                <c:pt idx="67813">
                  <c:v>4.1414065999999999E-7</c:v>
                </c:pt>
                <c:pt idx="67814">
                  <c:v>4.1314502E-7</c:v>
                </c:pt>
                <c:pt idx="67815">
                  <c:v>4.121506E-7</c:v>
                </c:pt>
                <c:pt idx="67816">
                  <c:v>4.1115745999999998E-7</c:v>
                </c:pt>
                <c:pt idx="67817">
                  <c:v>4.1016565000000002E-7</c:v>
                </c:pt>
                <c:pt idx="67818">
                  <c:v>4.0917524000000001E-7</c:v>
                </c:pt>
                <c:pt idx="67819">
                  <c:v>4.0818622E-7</c:v>
                </c:pt>
                <c:pt idx="67820">
                  <c:v>4.0719866E-7</c:v>
                </c:pt>
                <c:pt idx="67821">
                  <c:v>4.0621256E-7</c:v>
                </c:pt>
                <c:pt idx="67822">
                  <c:v>4.0522798000000001E-7</c:v>
                </c:pt>
                <c:pt idx="67823">
                  <c:v>4.0424493000000002E-7</c:v>
                </c:pt>
                <c:pt idx="67824">
                  <c:v>4.0326344000000001E-7</c:v>
                </c:pt>
                <c:pt idx="67825">
                  <c:v>4.0228354999999999E-7</c:v>
                </c:pt>
                <c:pt idx="67826">
                  <c:v>4.0130523999999998E-7</c:v>
                </c:pt>
                <c:pt idx="67827">
                  <c:v>4.0032859000000001E-7</c:v>
                </c:pt>
                <c:pt idx="67828">
                  <c:v>3.9935358E-7</c:v>
                </c:pt>
                <c:pt idx="67829">
                  <c:v>3.9838022E-7</c:v>
                </c:pt>
                <c:pt idx="67830">
                  <c:v>3.9740854000000001E-7</c:v>
                </c:pt>
                <c:pt idx="67831">
                  <c:v>3.9643857000000002E-7</c:v>
                </c:pt>
                <c:pt idx="67832">
                  <c:v>3.9547028999999997E-7</c:v>
                </c:pt>
                <c:pt idx="67833">
                  <c:v>3.9450373000000002E-7</c:v>
                </c:pt>
                <c:pt idx="67834">
                  <c:v>3.935389E-7</c:v>
                </c:pt>
                <c:pt idx="67835">
                  <c:v>3.9257583E-7</c:v>
                </c:pt>
                <c:pt idx="67836">
                  <c:v>3.9161451999999998E-7</c:v>
                </c:pt>
                <c:pt idx="67837">
                  <c:v>3.9065497999999998E-7</c:v>
                </c:pt>
                <c:pt idx="67838">
                  <c:v>3.8969721999999998E-7</c:v>
                </c:pt>
                <c:pt idx="67839">
                  <c:v>3.8874125999999999E-7</c:v>
                </c:pt>
                <c:pt idx="67840">
                  <c:v>3.8778708E-7</c:v>
                </c:pt>
                <c:pt idx="67841">
                  <c:v>3.8683469999999998E-7</c:v>
                </c:pt>
                <c:pt idx="67842">
                  <c:v>3.8588413999999999E-7</c:v>
                </c:pt>
                <c:pt idx="67843">
                  <c:v>3.8493539000000001E-7</c:v>
                </c:pt>
                <c:pt idx="67844">
                  <c:v>3.8398849000000001E-7</c:v>
                </c:pt>
                <c:pt idx="67845">
                  <c:v>3.8304341E-7</c:v>
                </c:pt>
                <c:pt idx="67846">
                  <c:v>3.8210017999999998E-7</c:v>
                </c:pt>
                <c:pt idx="67847">
                  <c:v>3.8115879999999999E-7</c:v>
                </c:pt>
                <c:pt idx="67848">
                  <c:v>3.8021926000000001E-7</c:v>
                </c:pt>
                <c:pt idx="67849">
                  <c:v>3.7928157000000002E-7</c:v>
                </c:pt>
                <c:pt idx="67850">
                  <c:v>3.7834573000000002E-7</c:v>
                </c:pt>
                <c:pt idx="67851">
                  <c:v>3.7741177E-7</c:v>
                </c:pt>
                <c:pt idx="67852">
                  <c:v>3.7647968E-7</c:v>
                </c:pt>
                <c:pt idx="67853">
                  <c:v>3.7554946E-7</c:v>
                </c:pt>
                <c:pt idx="67854">
                  <c:v>3.7462111999999999E-7</c:v>
                </c:pt>
                <c:pt idx="67855">
                  <c:v>3.7369466000000002E-7</c:v>
                </c:pt>
                <c:pt idx="67856">
                  <c:v>3.7277007000000001E-7</c:v>
                </c:pt>
                <c:pt idx="67857">
                  <c:v>3.7184735999999999E-7</c:v>
                </c:pt>
                <c:pt idx="67858">
                  <c:v>3.7092656000000002E-7</c:v>
                </c:pt>
                <c:pt idx="67859">
                  <c:v>3.7000762999999999E-7</c:v>
                </c:pt>
                <c:pt idx="67860">
                  <c:v>3.6909059999999998E-7</c:v>
                </c:pt>
                <c:pt idx="67861">
                  <c:v>3.6817545000000002E-7</c:v>
                </c:pt>
                <c:pt idx="67862">
                  <c:v>3.6726220000000001E-7</c:v>
                </c:pt>
                <c:pt idx="67863">
                  <c:v>3.6635085999999999E-7</c:v>
                </c:pt>
                <c:pt idx="67864">
                  <c:v>3.6544138999999998E-7</c:v>
                </c:pt>
                <c:pt idx="67865">
                  <c:v>3.6453383000000002E-7</c:v>
                </c:pt>
                <c:pt idx="67866">
                  <c:v>3.6362817000000001E-7</c:v>
                </c:pt>
                <c:pt idx="67867">
                  <c:v>3.6272442E-7</c:v>
                </c:pt>
                <c:pt idx="67868">
                  <c:v>3.6182257E-7</c:v>
                </c:pt>
                <c:pt idx="67869">
                  <c:v>3.6092262999999999E-7</c:v>
                </c:pt>
                <c:pt idx="67870">
                  <c:v>3.6002458999999999E-7</c:v>
                </c:pt>
                <c:pt idx="67871">
                  <c:v>3.5912845E-7</c:v>
                </c:pt>
                <c:pt idx="67872">
                  <c:v>3.5823422000000001E-7</c:v>
                </c:pt>
                <c:pt idx="67873">
                  <c:v>3.5734189000000002E-7</c:v>
                </c:pt>
                <c:pt idx="67874">
                  <c:v>3.5645149E-7</c:v>
                </c:pt>
                <c:pt idx="67875">
                  <c:v>3.5556300000000002E-7</c:v>
                </c:pt>
                <c:pt idx="67876">
                  <c:v>3.5467641999999998E-7</c:v>
                </c:pt>
                <c:pt idx="67877">
                  <c:v>3.5379173000000002E-7</c:v>
                </c:pt>
                <c:pt idx="67878">
                  <c:v>3.5290895999999999E-7</c:v>
                </c:pt>
                <c:pt idx="67879">
                  <c:v>3.5202807999999998E-7</c:v>
                </c:pt>
                <c:pt idx="67880">
                  <c:v>3.5114911000000002E-7</c:v>
                </c:pt>
                <c:pt idx="67881">
                  <c:v>3.5027205E-7</c:v>
                </c:pt>
                <c:pt idx="67882">
                  <c:v>3.4939688E-7</c:v>
                </c:pt>
                <c:pt idx="67883">
                  <c:v>3.4852362999999999E-7</c:v>
                </c:pt>
                <c:pt idx="67884">
                  <c:v>3.476523E-7</c:v>
                </c:pt>
                <c:pt idx="67885">
                  <c:v>3.4678288E-7</c:v>
                </c:pt>
                <c:pt idx="67886">
                  <c:v>3.4591537E-7</c:v>
                </c:pt>
                <c:pt idx="67887">
                  <c:v>3.4504973000000001E-7</c:v>
                </c:pt>
                <c:pt idx="67888">
                  <c:v>3.4418601999999998E-7</c:v>
                </c:pt>
                <c:pt idx="67889">
                  <c:v>3.4332418999999999E-7</c:v>
                </c:pt>
                <c:pt idx="67890">
                  <c:v>3.4246426000000001E-7</c:v>
                </c:pt>
                <c:pt idx="67891">
                  <c:v>3.4160624000000002E-7</c:v>
                </c:pt>
                <c:pt idx="67892">
                  <c:v>3.4075011999999999E-7</c:v>
                </c:pt>
                <c:pt idx="67893">
                  <c:v>3.3989591000000001E-7</c:v>
                </c:pt>
                <c:pt idx="67894">
                  <c:v>3.3904356999999998E-7</c:v>
                </c:pt>
                <c:pt idx="67895">
                  <c:v>3.3819313000000001E-7</c:v>
                </c:pt>
                <c:pt idx="67896">
                  <c:v>3.3734459999999999E-7</c:v>
                </c:pt>
                <c:pt idx="67897">
                  <c:v>3.3649795E-7</c:v>
                </c:pt>
                <c:pt idx="67898">
                  <c:v>3.3565319999999998E-7</c:v>
                </c:pt>
                <c:pt idx="67899">
                  <c:v>3.3481032000000001E-7</c:v>
                </c:pt>
                <c:pt idx="67900">
                  <c:v>3.3396934999999999E-7</c:v>
                </c:pt>
                <c:pt idx="67901">
                  <c:v>3.3313026000000001E-7</c:v>
                </c:pt>
                <c:pt idx="67902">
                  <c:v>3.3229303999999998E-7</c:v>
                </c:pt>
                <c:pt idx="67903">
                  <c:v>3.3145773E-7</c:v>
                </c:pt>
                <c:pt idx="67904">
                  <c:v>3.3062428999999998E-7</c:v>
                </c:pt>
                <c:pt idx="67905">
                  <c:v>3.2979272999999999E-7</c:v>
                </c:pt>
                <c:pt idx="67906">
                  <c:v>3.2896304000000002E-7</c:v>
                </c:pt>
                <c:pt idx="67907">
                  <c:v>3.2813522999999998E-7</c:v>
                </c:pt>
                <c:pt idx="67908">
                  <c:v>3.2730929E-7</c:v>
                </c:pt>
                <c:pt idx="67909">
                  <c:v>3.2648524E-7</c:v>
                </c:pt>
                <c:pt idx="67910">
                  <c:v>3.2566305000000002E-7</c:v>
                </c:pt>
                <c:pt idx="67911">
                  <c:v>3.2484273999999998E-7</c:v>
                </c:pt>
                <c:pt idx="67912">
                  <c:v>3.2402427999999997E-7</c:v>
                </c:pt>
                <c:pt idx="67913">
                  <c:v>3.2320770000000001E-7</c:v>
                </c:pt>
                <c:pt idx="67914">
                  <c:v>3.2239299000000001E-7</c:v>
                </c:pt>
                <c:pt idx="67915">
                  <c:v>3.2158012999999999E-7</c:v>
                </c:pt>
                <c:pt idx="67916">
                  <c:v>3.2076912000000002E-7</c:v>
                </c:pt>
                <c:pt idx="67917">
                  <c:v>3.1995997999999999E-7</c:v>
                </c:pt>
                <c:pt idx="67918">
                  <c:v>3.1915269000000001E-7</c:v>
                </c:pt>
                <c:pt idx="67919">
                  <c:v>3.1834725000000002E-7</c:v>
                </c:pt>
                <c:pt idx="67920">
                  <c:v>3.1754364999999998E-7</c:v>
                </c:pt>
                <c:pt idx="67921">
                  <c:v>3.1674190000000003E-7</c:v>
                </c:pt>
                <c:pt idx="67922">
                  <c:v>3.1594200000000001E-7</c:v>
                </c:pt>
                <c:pt idx="67923">
                  <c:v>3.1514394999999998E-7</c:v>
                </c:pt>
                <c:pt idx="67924">
                  <c:v>3.1434774000000001E-7</c:v>
                </c:pt>
                <c:pt idx="67925">
                  <c:v>3.1355336000000001E-7</c:v>
                </c:pt>
                <c:pt idx="67926">
                  <c:v>3.1276082000000001E-7</c:v>
                </c:pt>
                <c:pt idx="67927">
                  <c:v>3.119701E-7</c:v>
                </c:pt>
                <c:pt idx="67928">
                  <c:v>3.1118121999999999E-7</c:v>
                </c:pt>
                <c:pt idx="67929">
                  <c:v>3.1039417E-7</c:v>
                </c:pt>
                <c:pt idx="67930">
                  <c:v>3.0960894E-7</c:v>
                </c:pt>
                <c:pt idx="67931">
                  <c:v>3.0882551999999999E-7</c:v>
                </c:pt>
                <c:pt idx="67932">
                  <c:v>3.0804391999999998E-7</c:v>
                </c:pt>
                <c:pt idx="67933">
                  <c:v>3.0726414E-7</c:v>
                </c:pt>
                <c:pt idx="67934">
                  <c:v>3.0648618999999998E-7</c:v>
                </c:pt>
                <c:pt idx="67935">
                  <c:v>3.0571005000000003E-7</c:v>
                </c:pt>
                <c:pt idx="67936">
                  <c:v>3.0493572000000001E-7</c:v>
                </c:pt>
                <c:pt idx="67937">
                  <c:v>3.0416319000000002E-7</c:v>
                </c:pt>
                <c:pt idx="67938">
                  <c:v>3.0339248000000002E-7</c:v>
                </c:pt>
                <c:pt idx="67939">
                  <c:v>3.0262355999999999E-7</c:v>
                </c:pt>
                <c:pt idx="67940">
                  <c:v>3.0185643E-7</c:v>
                </c:pt>
                <c:pt idx="67941">
                  <c:v>3.0109108999999999E-7</c:v>
                </c:pt>
                <c:pt idx="67942">
                  <c:v>3.0032757000000002E-7</c:v>
                </c:pt>
                <c:pt idx="67943">
                  <c:v>2.9956584000000003E-7</c:v>
                </c:pt>
                <c:pt idx="67944">
                  <c:v>2.9880587000000001E-7</c:v>
                </c:pt>
                <c:pt idx="67945">
                  <c:v>2.9804768999999998E-7</c:v>
                </c:pt>
                <c:pt idx="67946">
                  <c:v>2.9729131000000002E-7</c:v>
                </c:pt>
                <c:pt idx="67947">
                  <c:v>2.9653671000000001E-7</c:v>
                </c:pt>
                <c:pt idx="67948">
                  <c:v>2.9578388000000001E-7</c:v>
                </c:pt>
                <c:pt idx="67949">
                  <c:v>2.9503280999999999E-7</c:v>
                </c:pt>
                <c:pt idx="67950">
                  <c:v>2.9428352000000002E-7</c:v>
                </c:pt>
                <c:pt idx="67951">
                  <c:v>2.9353600000000002E-7</c:v>
                </c:pt>
                <c:pt idx="67952">
                  <c:v>2.9279025000000002E-7</c:v>
                </c:pt>
                <c:pt idx="67953">
                  <c:v>2.9204624999999997E-7</c:v>
                </c:pt>
                <c:pt idx="67954">
                  <c:v>2.9130401999999999E-7</c:v>
                </c:pt>
                <c:pt idx="67955">
                  <c:v>2.9056354999999999E-7</c:v>
                </c:pt>
                <c:pt idx="67956">
                  <c:v>2.8982481000000002E-7</c:v>
                </c:pt>
                <c:pt idx="67957">
                  <c:v>2.8908784E-7</c:v>
                </c:pt>
                <c:pt idx="67958">
                  <c:v>2.8835260000000002E-7</c:v>
                </c:pt>
                <c:pt idx="67959">
                  <c:v>2.8761912000000001E-7</c:v>
                </c:pt>
                <c:pt idx="67960">
                  <c:v>2.8688736999999999E-7</c:v>
                </c:pt>
                <c:pt idx="67961">
                  <c:v>2.8615736000000002E-7</c:v>
                </c:pt>
                <c:pt idx="67962">
                  <c:v>2.8542907999999998E-7</c:v>
                </c:pt>
                <c:pt idx="67963">
                  <c:v>2.8470254E-7</c:v>
                </c:pt>
                <c:pt idx="67964">
                  <c:v>2.8397773E-7</c:v>
                </c:pt>
                <c:pt idx="67965">
                  <c:v>2.8325464999999998E-7</c:v>
                </c:pt>
                <c:pt idx="67966">
                  <c:v>2.8253328000000002E-7</c:v>
                </c:pt>
                <c:pt idx="67967">
                  <c:v>2.8181363999999998E-7</c:v>
                </c:pt>
                <c:pt idx="67968">
                  <c:v>2.8109571E-7</c:v>
                </c:pt>
                <c:pt idx="67969">
                  <c:v>2.8037951E-7</c:v>
                </c:pt>
                <c:pt idx="67970">
                  <c:v>2.7966502E-7</c:v>
                </c:pt>
                <c:pt idx="67971">
                  <c:v>2.7895222999999998E-7</c:v>
                </c:pt>
                <c:pt idx="67972">
                  <c:v>2.7824115000000002E-7</c:v>
                </c:pt>
                <c:pt idx="67973">
                  <c:v>2.7753176999999999E-7</c:v>
                </c:pt>
                <c:pt idx="67974">
                  <c:v>2.7682407000000001E-7</c:v>
                </c:pt>
                <c:pt idx="67975">
                  <c:v>2.7611807E-7</c:v>
                </c:pt>
                <c:pt idx="67976">
                  <c:v>2.7541378E-7</c:v>
                </c:pt>
                <c:pt idx="67977">
                  <c:v>2.7471117000000001E-7</c:v>
                </c:pt>
                <c:pt idx="67978">
                  <c:v>2.7401022999999999E-7</c:v>
                </c:pt>
                <c:pt idx="67979">
                  <c:v>2.7331099999999998E-7</c:v>
                </c:pt>
                <c:pt idx="67980">
                  <c:v>2.7261345000000002E-7</c:v>
                </c:pt>
                <c:pt idx="67981">
                  <c:v>2.7191756999999999E-7</c:v>
                </c:pt>
                <c:pt idx="67982">
                  <c:v>2.7122337000000001E-7</c:v>
                </c:pt>
                <c:pt idx="67983">
                  <c:v>2.7053081999999998E-7</c:v>
                </c:pt>
                <c:pt idx="67984">
                  <c:v>2.6983993999999998E-7</c:v>
                </c:pt>
                <c:pt idx="67985">
                  <c:v>2.6915072000000002E-7</c:v>
                </c:pt>
                <c:pt idx="67986">
                  <c:v>2.6846317000000002E-7</c:v>
                </c:pt>
                <c:pt idx="67987">
                  <c:v>2.6777726999999998E-7</c:v>
                </c:pt>
                <c:pt idx="67988">
                  <c:v>2.6709301E-7</c:v>
                </c:pt>
                <c:pt idx="67989">
                  <c:v>2.6641044000000002E-7</c:v>
                </c:pt>
                <c:pt idx="67990">
                  <c:v>2.6572951000000001E-7</c:v>
                </c:pt>
                <c:pt idx="67991">
                  <c:v>2.6505019999999999E-7</c:v>
                </c:pt>
                <c:pt idx="67992">
                  <c:v>2.6437255000000002E-7</c:v>
                </c:pt>
                <c:pt idx="67993">
                  <c:v>2.6369653000000002E-7</c:v>
                </c:pt>
                <c:pt idx="67994">
                  <c:v>2.6302214000000002E-7</c:v>
                </c:pt>
                <c:pt idx="67995">
                  <c:v>2.6234940000000001E-7</c:v>
                </c:pt>
                <c:pt idx="67996">
                  <c:v>2.6167828000000001E-7</c:v>
                </c:pt>
                <c:pt idx="67997">
                  <c:v>2.6100878E-7</c:v>
                </c:pt>
                <c:pt idx="67998">
                  <c:v>2.603409E-7</c:v>
                </c:pt>
                <c:pt idx="67999">
                  <c:v>2.5967463999999999E-7</c:v>
                </c:pt>
                <c:pt idx="68000">
                  <c:v>2.5900999E-7</c:v>
                </c:pt>
                <c:pt idx="68001">
                  <c:v>2.5834697E-7</c:v>
                </c:pt>
                <c:pt idx="68002">
                  <c:v>2.5768553999999999E-7</c:v>
                </c:pt>
                <c:pt idx="68003">
                  <c:v>2.5702572999999999E-7</c:v>
                </c:pt>
                <c:pt idx="68004">
                  <c:v>2.5636750999999998E-7</c:v>
                </c:pt>
                <c:pt idx="68005">
                  <c:v>2.5571089E-7</c:v>
                </c:pt>
                <c:pt idx="68006">
                  <c:v>2.5505587999999999E-7</c:v>
                </c:pt>
                <c:pt idx="68007">
                  <c:v>2.5440247000000001E-7</c:v>
                </c:pt>
                <c:pt idx="68008">
                  <c:v>2.5375064E-7</c:v>
                </c:pt>
                <c:pt idx="68009">
                  <c:v>2.5310038000000001E-7</c:v>
                </c:pt>
                <c:pt idx="68010">
                  <c:v>2.5245171000000002E-7</c:v>
                </c:pt>
                <c:pt idx="68011">
                  <c:v>2.5180464000000001E-7</c:v>
                </c:pt>
                <c:pt idx="68012">
                  <c:v>2.5115912000000002E-7</c:v>
                </c:pt>
                <c:pt idx="68013">
                  <c:v>2.505152E-7</c:v>
                </c:pt>
                <c:pt idx="68014">
                  <c:v>2.4987283999999998E-7</c:v>
                </c:pt>
                <c:pt idx="68015">
                  <c:v>2.4923204E-7</c:v>
                </c:pt>
                <c:pt idx="68016">
                  <c:v>2.4859281000000001E-7</c:v>
                </c:pt>
                <c:pt idx="68017">
                  <c:v>2.4795514E-7</c:v>
                </c:pt>
                <c:pt idx="68018">
                  <c:v>2.4731903999999998E-7</c:v>
                </c:pt>
                <c:pt idx="68019">
                  <c:v>2.4668446000000001E-7</c:v>
                </c:pt>
                <c:pt idx="68020">
                  <c:v>2.4605146000000001E-7</c:v>
                </c:pt>
                <c:pt idx="68021">
                  <c:v>2.4541998000000002E-7</c:v>
                </c:pt>
                <c:pt idx="68022">
                  <c:v>2.4479007E-7</c:v>
                </c:pt>
                <c:pt idx="68023">
                  <c:v>2.4416170000000001E-7</c:v>
                </c:pt>
                <c:pt idx="68024">
                  <c:v>2.4353486000000001E-7</c:v>
                </c:pt>
                <c:pt idx="68025">
                  <c:v>2.4290955E-7</c:v>
                </c:pt>
                <c:pt idx="68026">
                  <c:v>2.4228578000000003E-7</c:v>
                </c:pt>
                <c:pt idx="68027">
                  <c:v>2.4166353999999998E-7</c:v>
                </c:pt>
                <c:pt idx="68028">
                  <c:v>2.4104281000000002E-7</c:v>
                </c:pt>
                <c:pt idx="68029">
                  <c:v>2.4042361999999998E-7</c:v>
                </c:pt>
                <c:pt idx="68030">
                  <c:v>2.3980592999999998E-7</c:v>
                </c:pt>
                <c:pt idx="68031">
                  <c:v>2.3918977000000003E-7</c:v>
                </c:pt>
                <c:pt idx="68032">
                  <c:v>2.3857513000000003E-7</c:v>
                </c:pt>
                <c:pt idx="68033">
                  <c:v>2.3796198E-7</c:v>
                </c:pt>
                <c:pt idx="68034">
                  <c:v>2.3735034999999999E-7</c:v>
                </c:pt>
                <c:pt idx="68035">
                  <c:v>2.3674021000000001E-7</c:v>
                </c:pt>
                <c:pt idx="68036">
                  <c:v>2.3613156999999999E-7</c:v>
                </c:pt>
                <c:pt idx="68037">
                  <c:v>2.3552442E-7</c:v>
                </c:pt>
                <c:pt idx="68038">
                  <c:v>2.3491877E-7</c:v>
                </c:pt>
                <c:pt idx="68039">
                  <c:v>2.3431461000000001E-7</c:v>
                </c:pt>
                <c:pt idx="68040">
                  <c:v>2.3371193999999999E-7</c:v>
                </c:pt>
                <c:pt idx="68041">
                  <c:v>2.3311075E-7</c:v>
                </c:pt>
                <c:pt idx="68042">
                  <c:v>2.3251104E-7</c:v>
                </c:pt>
                <c:pt idx="68043">
                  <c:v>2.3191280999999999E-7</c:v>
                </c:pt>
                <c:pt idx="68044">
                  <c:v>2.3131605E-7</c:v>
                </c:pt>
                <c:pt idx="68045">
                  <c:v>2.3072075999999999E-7</c:v>
                </c:pt>
                <c:pt idx="68046">
                  <c:v>2.3012694E-7</c:v>
                </c:pt>
                <c:pt idx="68047">
                  <c:v>2.2953458999999999E-7</c:v>
                </c:pt>
                <c:pt idx="68048">
                  <c:v>2.2894370000000001E-7</c:v>
                </c:pt>
                <c:pt idx="68049">
                  <c:v>2.2835427000000001E-7</c:v>
                </c:pt>
                <c:pt idx="68050">
                  <c:v>2.2776629E-7</c:v>
                </c:pt>
                <c:pt idx="68051">
                  <c:v>2.2717977000000001E-7</c:v>
                </c:pt>
                <c:pt idx="68052">
                  <c:v>2.2659469000000001E-7</c:v>
                </c:pt>
                <c:pt idx="68053">
                  <c:v>2.2601106999999999E-7</c:v>
                </c:pt>
                <c:pt idx="68054">
                  <c:v>2.2542887999999999E-7</c:v>
                </c:pt>
                <c:pt idx="68055">
                  <c:v>2.2484811999999999E-7</c:v>
                </c:pt>
                <c:pt idx="68056">
                  <c:v>2.2426881999999999E-7</c:v>
                </c:pt>
                <c:pt idx="68057">
                  <c:v>2.2369093E-7</c:v>
                </c:pt>
                <c:pt idx="68058">
                  <c:v>2.2311447999999999E-7</c:v>
                </c:pt>
                <c:pt idx="68059">
                  <c:v>2.2253946000000001E-7</c:v>
                </c:pt>
                <c:pt idx="68060">
                  <c:v>2.2196586000000001E-7</c:v>
                </c:pt>
                <c:pt idx="68061">
                  <c:v>2.2139368999999999E-7</c:v>
                </c:pt>
                <c:pt idx="68062">
                  <c:v>2.2082293E-7</c:v>
                </c:pt>
                <c:pt idx="68063">
                  <c:v>2.2025357999999999E-7</c:v>
                </c:pt>
                <c:pt idx="68064">
                  <c:v>2.1968565E-7</c:v>
                </c:pt>
                <c:pt idx="68065">
                  <c:v>2.1911912E-7</c:v>
                </c:pt>
                <c:pt idx="68066">
                  <c:v>2.1855399E-7</c:v>
                </c:pt>
                <c:pt idx="68067">
                  <c:v>2.1799027999999999E-7</c:v>
                </c:pt>
                <c:pt idx="68068">
                  <c:v>2.1742795000000001E-7</c:v>
                </c:pt>
                <c:pt idx="68069">
                  <c:v>2.1686702E-7</c:v>
                </c:pt>
                <c:pt idx="68070">
                  <c:v>2.1630748E-7</c:v>
                </c:pt>
                <c:pt idx="68071">
                  <c:v>2.1574934E-7</c:v>
                </c:pt>
                <c:pt idx="68072">
                  <c:v>2.1519256999999999E-7</c:v>
                </c:pt>
                <c:pt idx="68073">
                  <c:v>2.146372E-7</c:v>
                </c:pt>
                <c:pt idx="68074">
                  <c:v>2.1408320000000001E-7</c:v>
                </c:pt>
                <c:pt idx="68075">
                  <c:v>2.1353057999999999E-7</c:v>
                </c:pt>
                <c:pt idx="68076">
                  <c:v>2.1297933E-7</c:v>
                </c:pt>
                <c:pt idx="68077">
                  <c:v>2.1242946E-7</c:v>
                </c:pt>
                <c:pt idx="68078">
                  <c:v>2.1188094000000001E-7</c:v>
                </c:pt>
                <c:pt idx="68079">
                  <c:v>2.1133379999999999E-7</c:v>
                </c:pt>
                <c:pt idx="68080">
                  <c:v>2.1078801999999999E-7</c:v>
                </c:pt>
                <c:pt idx="68081">
                  <c:v>2.1024359999999999E-7</c:v>
                </c:pt>
                <c:pt idx="68082">
                  <c:v>2.0970053E-7</c:v>
                </c:pt>
                <c:pt idx="68083">
                  <c:v>2.0915881E-7</c:v>
                </c:pt>
                <c:pt idx="68084">
                  <c:v>2.0861844999999999E-7</c:v>
                </c:pt>
                <c:pt idx="68085">
                  <c:v>2.0807942999999999E-7</c:v>
                </c:pt>
                <c:pt idx="68086">
                  <c:v>2.0754175000000001E-7</c:v>
                </c:pt>
                <c:pt idx="68087">
                  <c:v>2.0700541E-7</c:v>
                </c:pt>
                <c:pt idx="68088">
                  <c:v>2.0647042000000001E-7</c:v>
                </c:pt>
                <c:pt idx="68089">
                  <c:v>2.0593676E-7</c:v>
                </c:pt>
                <c:pt idx="68090">
                  <c:v>2.0540441999999999E-7</c:v>
                </c:pt>
                <c:pt idx="68091">
                  <c:v>2.0487342E-7</c:v>
                </c:pt>
                <c:pt idx="68092">
                  <c:v>2.0434372999999999E-7</c:v>
                </c:pt>
                <c:pt idx="68093">
                  <c:v>2.0381538E-7</c:v>
                </c:pt>
                <c:pt idx="68094">
                  <c:v>2.0328834E-7</c:v>
                </c:pt>
                <c:pt idx="68095">
                  <c:v>2.0276260999999999E-7</c:v>
                </c:pt>
                <c:pt idx="68096">
                  <c:v>2.022382E-7</c:v>
                </c:pt>
                <c:pt idx="68097">
                  <c:v>2.017151E-7</c:v>
                </c:pt>
                <c:pt idx="68098">
                  <c:v>2.011933E-7</c:v>
                </c:pt>
                <c:pt idx="68099">
                  <c:v>2.0067282E-7</c:v>
                </c:pt>
                <c:pt idx="68100">
                  <c:v>2.0015362E-7</c:v>
                </c:pt>
                <c:pt idx="68101">
                  <c:v>1.9963574000000001E-7</c:v>
                </c:pt>
                <c:pt idx="68102">
                  <c:v>1.9911914E-7</c:v>
                </c:pt>
                <c:pt idx="68103">
                  <c:v>1.9860384E-7</c:v>
                </c:pt>
                <c:pt idx="68104">
                  <c:v>1.9808982E-7</c:v>
                </c:pt>
                <c:pt idx="68105">
                  <c:v>1.9757709000000001E-7</c:v>
                </c:pt>
                <c:pt idx="68106">
                  <c:v>1.9706565E-7</c:v>
                </c:pt>
                <c:pt idx="68107">
                  <c:v>1.9655548E-7</c:v>
                </c:pt>
                <c:pt idx="68108">
                  <c:v>1.9604659E-7</c:v>
                </c:pt>
                <c:pt idx="68109">
                  <c:v>1.9553897000000001E-7</c:v>
                </c:pt>
                <c:pt idx="68110">
                  <c:v>1.9503263E-7</c:v>
                </c:pt>
                <c:pt idx="68111">
                  <c:v>1.9452756E-7</c:v>
                </c:pt>
                <c:pt idx="68112">
                  <c:v>1.9402375999999999E-7</c:v>
                </c:pt>
                <c:pt idx="68113">
                  <c:v>1.9352119999999999E-7</c:v>
                </c:pt>
                <c:pt idx="68114">
                  <c:v>1.9301991000000001E-7</c:v>
                </c:pt>
                <c:pt idx="68115">
                  <c:v>1.9251989E-7</c:v>
                </c:pt>
                <c:pt idx="68116">
                  <c:v>1.9202112000000001E-7</c:v>
                </c:pt>
                <c:pt idx="68117">
                  <c:v>1.9152359999999999E-7</c:v>
                </c:pt>
                <c:pt idx="68118">
                  <c:v>1.9102733000000001E-7</c:v>
                </c:pt>
                <c:pt idx="68119">
                  <c:v>1.9053228999999999E-7</c:v>
                </c:pt>
                <c:pt idx="68120">
                  <c:v>1.9003850999999999E-7</c:v>
                </c:pt>
                <c:pt idx="68121">
                  <c:v>1.8954596000000001E-7</c:v>
                </c:pt>
                <c:pt idx="68122">
                  <c:v>1.8905465E-7</c:v>
                </c:pt>
                <c:pt idx="68123">
                  <c:v>1.8856457E-7</c:v>
                </c:pt>
                <c:pt idx="68124">
                  <c:v>1.8807572000000001E-7</c:v>
                </c:pt>
                <c:pt idx="68125">
                  <c:v>1.8758809999999999E-7</c:v>
                </c:pt>
                <c:pt idx="68126">
                  <c:v>1.871017E-7</c:v>
                </c:pt>
                <c:pt idx="68127">
                  <c:v>1.8661653E-7</c:v>
                </c:pt>
                <c:pt idx="68128">
                  <c:v>1.8613258E-7</c:v>
                </c:pt>
                <c:pt idx="68129">
                  <c:v>1.8564984E-7</c:v>
                </c:pt>
                <c:pt idx="68130">
                  <c:v>1.8516832E-7</c:v>
                </c:pt>
                <c:pt idx="68131">
                  <c:v>1.8468801E-7</c:v>
                </c:pt>
                <c:pt idx="68132">
                  <c:v>1.8420890000000001E-7</c:v>
                </c:pt>
                <c:pt idx="68133">
                  <c:v>1.8373099999999999E-7</c:v>
                </c:pt>
                <c:pt idx="68134">
                  <c:v>1.8325430999999999E-7</c:v>
                </c:pt>
                <c:pt idx="68135">
                  <c:v>1.8277882000000001E-7</c:v>
                </c:pt>
                <c:pt idx="68136">
                  <c:v>1.8230452E-7</c:v>
                </c:pt>
                <c:pt idx="68137">
                  <c:v>1.8183140999999999E-7</c:v>
                </c:pt>
                <c:pt idx="68138">
                  <c:v>1.8135949999999999E-7</c:v>
                </c:pt>
                <c:pt idx="68139">
                  <c:v>1.8088878E-7</c:v>
                </c:pt>
                <c:pt idx="68140">
                  <c:v>1.8041923999999999E-7</c:v>
                </c:pt>
                <c:pt idx="68141">
                  <c:v>1.7995087E-7</c:v>
                </c:pt>
                <c:pt idx="68142">
                  <c:v>1.7948371E-7</c:v>
                </c:pt>
                <c:pt idx="68143">
                  <c:v>1.7901769999999999E-7</c:v>
                </c:pt>
                <c:pt idx="68144">
                  <c:v>1.7855288000000001E-7</c:v>
                </c:pt>
                <c:pt idx="68145">
                  <c:v>1.7808922E-7</c:v>
                </c:pt>
                <c:pt idx="68146">
                  <c:v>1.7762675E-7</c:v>
                </c:pt>
                <c:pt idx="68147">
                  <c:v>1.7716543000000001E-7</c:v>
                </c:pt>
                <c:pt idx="68148">
                  <c:v>1.7670529000000001E-7</c:v>
                </c:pt>
                <c:pt idx="68149">
                  <c:v>1.7624629E-7</c:v>
                </c:pt>
                <c:pt idx="68150">
                  <c:v>1.7578846000000001E-7</c:v>
                </c:pt>
                <c:pt idx="68151">
                  <c:v>1.7533177999999999E-7</c:v>
                </c:pt>
                <c:pt idx="68152">
                  <c:v>1.7487624999999999E-7</c:v>
                </c:pt>
                <c:pt idx="68153">
                  <c:v>1.7442187E-7</c:v>
                </c:pt>
                <c:pt idx="68154">
                  <c:v>1.7396864000000001E-7</c:v>
                </c:pt>
                <c:pt idx="68155">
                  <c:v>1.7351654999999999E-7</c:v>
                </c:pt>
                <c:pt idx="68156">
                  <c:v>1.7306561999999999E-7</c:v>
                </c:pt>
                <c:pt idx="68157">
                  <c:v>1.7261580999999999E-7</c:v>
                </c:pt>
                <c:pt idx="68158">
                  <c:v>1.7216715E-7</c:v>
                </c:pt>
                <c:pt idx="68159">
                  <c:v>1.7171962E-7</c:v>
                </c:pt>
                <c:pt idx="68160">
                  <c:v>1.7127321E-7</c:v>
                </c:pt>
                <c:pt idx="68161">
                  <c:v>1.7082795E-7</c:v>
                </c:pt>
                <c:pt idx="68162">
                  <c:v>1.7038379999999999E-7</c:v>
                </c:pt>
                <c:pt idx="68163">
                  <c:v>1.6994078E-7</c:v>
                </c:pt>
                <c:pt idx="68164">
                  <c:v>1.6949887999999999E-7</c:v>
                </c:pt>
                <c:pt idx="68165">
                  <c:v>1.6905808E-7</c:v>
                </c:pt>
                <c:pt idx="68166">
                  <c:v>1.6861841000000001E-7</c:v>
                </c:pt>
                <c:pt idx="68167">
                  <c:v>1.6817985E-7</c:v>
                </c:pt>
                <c:pt idx="68168">
                  <c:v>1.6774239999999999E-7</c:v>
                </c:pt>
                <c:pt idx="68169">
                  <c:v>1.6730606000000001E-7</c:v>
                </c:pt>
                <c:pt idx="68170">
                  <c:v>1.6687081999999999E-7</c:v>
                </c:pt>
                <c:pt idx="68171">
                  <c:v>1.6643668E-7</c:v>
                </c:pt>
                <c:pt idx="68172">
                  <c:v>1.6600364E-7</c:v>
                </c:pt>
                <c:pt idx="68173">
                  <c:v>1.6557171E-7</c:v>
                </c:pt>
                <c:pt idx="68174">
                  <c:v>1.6514086E-7</c:v>
                </c:pt>
                <c:pt idx="68175">
                  <c:v>1.6471111E-7</c:v>
                </c:pt>
                <c:pt idx="68176">
                  <c:v>1.6428244E-7</c:v>
                </c:pt>
                <c:pt idx="68177">
                  <c:v>1.6385486E-7</c:v>
                </c:pt>
                <c:pt idx="68178">
                  <c:v>1.6342836999999999E-7</c:v>
                </c:pt>
                <c:pt idx="68179">
                  <c:v>1.6300295E-7</c:v>
                </c:pt>
                <c:pt idx="68180">
                  <c:v>1.6257861999999999E-7</c:v>
                </c:pt>
                <c:pt idx="68181">
                  <c:v>1.6215535000000001E-7</c:v>
                </c:pt>
                <c:pt idx="68182">
                  <c:v>1.6173315E-7</c:v>
                </c:pt>
                <c:pt idx="68183">
                  <c:v>1.6131203000000001E-7</c:v>
                </c:pt>
                <c:pt idx="68184">
                  <c:v>1.6089197000000001E-7</c:v>
                </c:pt>
                <c:pt idx="68185">
                  <c:v>1.6047297999999999E-7</c:v>
                </c:pt>
                <c:pt idx="68186">
                  <c:v>1.6005505000000001E-7</c:v>
                </c:pt>
                <c:pt idx="68187">
                  <c:v>1.5963818999999999E-7</c:v>
                </c:pt>
                <c:pt idx="68188">
                  <c:v>1.5922238E-7</c:v>
                </c:pt>
                <c:pt idx="68189">
                  <c:v>1.5880763999999999E-7</c:v>
                </c:pt>
                <c:pt idx="68190">
                  <c:v>1.5839395000000001E-7</c:v>
                </c:pt>
                <c:pt idx="68191">
                  <c:v>1.5798129999999999E-7</c:v>
                </c:pt>
                <c:pt idx="68192">
                  <c:v>1.575697E-7</c:v>
                </c:pt>
                <c:pt idx="68193">
                  <c:v>1.5715915E-7</c:v>
                </c:pt>
                <c:pt idx="68194">
                  <c:v>1.5674963999999999E-7</c:v>
                </c:pt>
                <c:pt idx="68195">
                  <c:v>1.5634116999999999E-7</c:v>
                </c:pt>
                <c:pt idx="68196">
                  <c:v>1.5593374999999999E-7</c:v>
                </c:pt>
                <c:pt idx="68197">
                  <c:v>1.5552735000000001E-7</c:v>
                </c:pt>
                <c:pt idx="68198">
                  <c:v>1.5512198000000001E-7</c:v>
                </c:pt>
                <c:pt idx="68199">
                  <c:v>1.5471765E-7</c:v>
                </c:pt>
                <c:pt idx="68200">
                  <c:v>1.5431434999999999E-7</c:v>
                </c:pt>
                <c:pt idx="68201">
                  <c:v>1.5391207E-7</c:v>
                </c:pt>
                <c:pt idx="68202">
                  <c:v>1.5351081E-7</c:v>
                </c:pt>
                <c:pt idx="68203">
                  <c:v>1.5311058000000001E-7</c:v>
                </c:pt>
                <c:pt idx="68204">
                  <c:v>1.5271135E-7</c:v>
                </c:pt>
                <c:pt idx="68205">
                  <c:v>1.5231315000000001E-7</c:v>
                </c:pt>
                <c:pt idx="68206">
                  <c:v>1.5191596000000001E-7</c:v>
                </c:pt>
                <c:pt idx="68207">
                  <c:v>1.5151977000000001E-7</c:v>
                </c:pt>
                <c:pt idx="68208">
                  <c:v>1.511246E-7</c:v>
                </c:pt>
                <c:pt idx="68209">
                  <c:v>1.5073043E-7</c:v>
                </c:pt>
                <c:pt idx="68210">
                  <c:v>1.5033727E-7</c:v>
                </c:pt>
                <c:pt idx="68211">
                  <c:v>1.4994511000000001E-7</c:v>
                </c:pt>
                <c:pt idx="68212">
                  <c:v>1.4955394000000001E-7</c:v>
                </c:pt>
                <c:pt idx="68213">
                  <c:v>1.4916377000000001E-7</c:v>
                </c:pt>
                <c:pt idx="68214">
                  <c:v>1.4877459E-7</c:v>
                </c:pt>
                <c:pt idx="68215">
                  <c:v>1.4838640999999999E-7</c:v>
                </c:pt>
                <c:pt idx="68216">
                  <c:v>1.4799922E-7</c:v>
                </c:pt>
                <c:pt idx="68217">
                  <c:v>1.4761301E-7</c:v>
                </c:pt>
                <c:pt idx="68218">
                  <c:v>1.4722778E-7</c:v>
                </c:pt>
                <c:pt idx="68219">
                  <c:v>1.4684353E-7</c:v>
                </c:pt>
                <c:pt idx="68220">
                  <c:v>1.4646027E-7</c:v>
                </c:pt>
                <c:pt idx="68221">
                  <c:v>1.4607798E-7</c:v>
                </c:pt>
                <c:pt idx="68222">
                  <c:v>1.4569667E-7</c:v>
                </c:pt>
                <c:pt idx="68223">
                  <c:v>1.4531633000000001E-7</c:v>
                </c:pt>
                <c:pt idx="68224">
                  <c:v>1.4493696000000001E-7</c:v>
                </c:pt>
                <c:pt idx="68225">
                  <c:v>1.4455856000000001E-7</c:v>
                </c:pt>
                <c:pt idx="68226">
                  <c:v>1.4418112E-7</c:v>
                </c:pt>
                <c:pt idx="68227">
                  <c:v>1.4380464E-7</c:v>
                </c:pt>
                <c:pt idx="68228">
                  <c:v>1.4342913E-7</c:v>
                </c:pt>
                <c:pt idx="68229">
                  <c:v>1.4305457999999999E-7</c:v>
                </c:pt>
                <c:pt idx="68230">
                  <c:v>1.4268097E-7</c:v>
                </c:pt>
                <c:pt idx="68231">
                  <c:v>1.4230832E-7</c:v>
                </c:pt>
                <c:pt idx="68232">
                  <c:v>1.4193662000000001E-7</c:v>
                </c:pt>
                <c:pt idx="68233">
                  <c:v>1.4156588E-7</c:v>
                </c:pt>
                <c:pt idx="68234">
                  <c:v>1.4119607999999999E-7</c:v>
                </c:pt>
                <c:pt idx="68235">
                  <c:v>1.4082723000000001E-7</c:v>
                </c:pt>
                <c:pt idx="68236">
                  <c:v>1.4045930999999999E-7</c:v>
                </c:pt>
                <c:pt idx="68237">
                  <c:v>1.4009232999999999E-7</c:v>
                </c:pt>
                <c:pt idx="68238">
                  <c:v>1.3972628E-7</c:v>
                </c:pt>
                <c:pt idx="68239">
                  <c:v>1.3936117999999999E-7</c:v>
                </c:pt>
                <c:pt idx="68240">
                  <c:v>1.3899700999999999E-7</c:v>
                </c:pt>
                <c:pt idx="68241">
                  <c:v>1.3863377000000001E-7</c:v>
                </c:pt>
                <c:pt idx="68242">
                  <c:v>1.3827146000000001E-7</c:v>
                </c:pt>
                <c:pt idx="68243">
                  <c:v>1.3791007999999999E-7</c:v>
                </c:pt>
                <c:pt idx="68244">
                  <c:v>1.3754962000000001E-7</c:v>
                </c:pt>
                <c:pt idx="68245">
                  <c:v>1.3719009000000001E-7</c:v>
                </c:pt>
                <c:pt idx="68246">
                  <c:v>1.3683145999999999E-7</c:v>
                </c:pt>
                <c:pt idx="68247">
                  <c:v>1.3647376000000001E-7</c:v>
                </c:pt>
                <c:pt idx="68248">
                  <c:v>1.3611697E-7</c:v>
                </c:pt>
                <c:pt idx="68249">
                  <c:v>1.3576107999999999E-7</c:v>
                </c:pt>
                <c:pt idx="68250">
                  <c:v>1.3540610999999999E-7</c:v>
                </c:pt>
                <c:pt idx="68251">
                  <c:v>1.3505205000000001E-7</c:v>
                </c:pt>
                <c:pt idx="68252">
                  <c:v>1.3469889000000001E-7</c:v>
                </c:pt>
                <c:pt idx="68253">
                  <c:v>1.3434665000000001E-7</c:v>
                </c:pt>
                <c:pt idx="68254">
                  <c:v>1.3399530000000001E-7</c:v>
                </c:pt>
                <c:pt idx="68255">
                  <c:v>1.3364484999999999E-7</c:v>
                </c:pt>
                <c:pt idx="68256">
                  <c:v>1.3329529E-7</c:v>
                </c:pt>
                <c:pt idx="68257">
                  <c:v>1.3294662E-7</c:v>
                </c:pt>
                <c:pt idx="68258">
                  <c:v>1.3259886E-7</c:v>
                </c:pt>
                <c:pt idx="68259">
                  <c:v>1.3225197999999999E-7</c:v>
                </c:pt>
                <c:pt idx="68260">
                  <c:v>1.3190599000000001E-7</c:v>
                </c:pt>
                <c:pt idx="68261">
                  <c:v>1.315609E-7</c:v>
                </c:pt>
                <c:pt idx="68262">
                  <c:v>1.3121668000000001E-7</c:v>
                </c:pt>
                <c:pt idx="68263">
                  <c:v>1.3087335000000001E-7</c:v>
                </c:pt>
                <c:pt idx="68264">
                  <c:v>1.3053088999999999E-7</c:v>
                </c:pt>
                <c:pt idx="68265">
                  <c:v>1.3018932E-7</c:v>
                </c:pt>
                <c:pt idx="68266">
                  <c:v>1.2984862000000001E-7</c:v>
                </c:pt>
                <c:pt idx="68267">
                  <c:v>1.2950879E-7</c:v>
                </c:pt>
                <c:pt idx="68268">
                  <c:v>1.2916983E-7</c:v>
                </c:pt>
                <c:pt idx="68269">
                  <c:v>1.2883174000000001E-7</c:v>
                </c:pt>
                <c:pt idx="68270">
                  <c:v>1.2849451999999999E-7</c:v>
                </c:pt>
                <c:pt idx="68271">
                  <c:v>1.2815816E-7</c:v>
                </c:pt>
                <c:pt idx="68272">
                  <c:v>1.2782266E-7</c:v>
                </c:pt>
                <c:pt idx="68273">
                  <c:v>1.2748802E-7</c:v>
                </c:pt>
                <c:pt idx="68274">
                  <c:v>1.2715424E-7</c:v>
                </c:pt>
                <c:pt idx="68275">
                  <c:v>1.2682131999999999E-7</c:v>
                </c:pt>
                <c:pt idx="68276">
                  <c:v>1.2648925E-7</c:v>
                </c:pt>
                <c:pt idx="68277">
                  <c:v>1.2615804E-7</c:v>
                </c:pt>
                <c:pt idx="68278">
                  <c:v>1.2582767E-7</c:v>
                </c:pt>
                <c:pt idx="68279">
                  <c:v>1.2549814999999999E-7</c:v>
                </c:pt>
                <c:pt idx="68280">
                  <c:v>1.2516947999999999E-7</c:v>
                </c:pt>
                <c:pt idx="68281">
                  <c:v>1.2484165E-7</c:v>
                </c:pt>
                <c:pt idx="68282">
                  <c:v>1.2451466000000001E-7</c:v>
                </c:pt>
                <c:pt idx="68283">
                  <c:v>1.2418849999999999E-7</c:v>
                </c:pt>
                <c:pt idx="68284">
                  <c:v>1.2386319E-7</c:v>
                </c:pt>
                <c:pt idx="68285">
                  <c:v>1.2353871000000001E-7</c:v>
                </c:pt>
                <c:pt idx="68286">
                  <c:v>1.2321505999999999E-7</c:v>
                </c:pt>
                <c:pt idx="68287">
                  <c:v>1.2289224999999999E-7</c:v>
                </c:pt>
                <c:pt idx="68288">
                  <c:v>1.2257026000000001E-7</c:v>
                </c:pt>
                <c:pt idx="68289">
                  <c:v>1.2224909000000001E-7</c:v>
                </c:pt>
                <c:pt idx="68290">
                  <c:v>1.2192876000000001E-7</c:v>
                </c:pt>
                <c:pt idx="68291">
                  <c:v>1.2160924999999999E-7</c:v>
                </c:pt>
                <c:pt idx="68292">
                  <c:v>1.2129055000000001E-7</c:v>
                </c:pt>
                <c:pt idx="68293">
                  <c:v>1.2097268999999999E-7</c:v>
                </c:pt>
                <c:pt idx="68294">
                  <c:v>1.2065563E-7</c:v>
                </c:pt>
                <c:pt idx="68295">
                  <c:v>1.2033938999999999E-7</c:v>
                </c:pt>
                <c:pt idx="68296">
                  <c:v>1.2002396999999999E-7</c:v>
                </c:pt>
                <c:pt idx="68297">
                  <c:v>1.1970936000000001E-7</c:v>
                </c:pt>
                <c:pt idx="68298">
                  <c:v>1.1939555E-7</c:v>
                </c:pt>
                <c:pt idx="68299">
                  <c:v>1.1908255E-7</c:v>
                </c:pt>
                <c:pt idx="68300">
                  <c:v>1.1877035E-7</c:v>
                </c:pt>
                <c:pt idx="68301">
                  <c:v>1.1845896E-7</c:v>
                </c:pt>
                <c:pt idx="68302">
                  <c:v>1.1814836E-7</c:v>
                </c:pt>
                <c:pt idx="68303">
                  <c:v>1.1783857E-7</c:v>
                </c:pt>
                <c:pt idx="68304">
                  <c:v>1.1752957E-7</c:v>
                </c:pt>
                <c:pt idx="68305">
                  <c:v>1.1722136999999999E-7</c:v>
                </c:pt>
                <c:pt idx="68306">
                  <c:v>1.1691396E-7</c:v>
                </c:pt>
                <c:pt idx="68307">
                  <c:v>1.1660734E-7</c:v>
                </c:pt>
                <c:pt idx="68308">
                  <c:v>1.1630151E-7</c:v>
                </c:pt>
                <c:pt idx="68309">
                  <c:v>1.1599646E-7</c:v>
                </c:pt>
                <c:pt idx="68310">
                  <c:v>1.156922E-7</c:v>
                </c:pt>
                <c:pt idx="68311">
                  <c:v>1.1538872000000001E-7</c:v>
                </c:pt>
                <c:pt idx="68312">
                  <c:v>1.1508602E-7</c:v>
                </c:pt>
                <c:pt idx="68313">
                  <c:v>1.1478411000000001E-7</c:v>
                </c:pt>
                <c:pt idx="68314">
                  <c:v>1.1448297E-7</c:v>
                </c:pt>
                <c:pt idx="68315">
                  <c:v>1.1418261E-7</c:v>
                </c:pt>
                <c:pt idx="68316">
                  <c:v>1.1388301999999999E-7</c:v>
                </c:pt>
                <c:pt idx="68317">
                  <c:v>1.135842E-7</c:v>
                </c:pt>
                <c:pt idx="68318">
                  <c:v>1.1328615E-7</c:v>
                </c:pt>
                <c:pt idx="68319">
                  <c:v>1.1298886E-7</c:v>
                </c:pt>
                <c:pt idx="68320">
                  <c:v>1.1269235E-7</c:v>
                </c:pt>
                <c:pt idx="68321">
                  <c:v>1.1239659000000001E-7</c:v>
                </c:pt>
                <c:pt idx="68322">
                  <c:v>1.121016E-7</c:v>
                </c:pt>
                <c:pt idx="68323">
                  <c:v>1.1180737E-7</c:v>
                </c:pt>
                <c:pt idx="68324">
                  <c:v>1.115139E-7</c:v>
                </c:pt>
                <c:pt idx="68325">
                  <c:v>1.1122118E-7</c:v>
                </c:pt>
                <c:pt idx="68326">
                  <c:v>1.1092922E-7</c:v>
                </c:pt>
                <c:pt idx="68327">
                  <c:v>1.1063801E-7</c:v>
                </c:pt>
                <c:pt idx="68328">
                  <c:v>1.1034755E-7</c:v>
                </c:pt>
                <c:pt idx="68329">
                  <c:v>1.1005783999999999E-7</c:v>
                </c:pt>
                <c:pt idx="68330">
                  <c:v>1.0976888E-7</c:v>
                </c:pt>
                <c:pt idx="68331">
                  <c:v>1.0948066E-7</c:v>
                </c:pt>
                <c:pt idx="68332">
                  <c:v>1.0919317999999999E-7</c:v>
                </c:pt>
                <c:pt idx="68333">
                  <c:v>1.0890645E-7</c:v>
                </c:pt>
                <c:pt idx="68334">
                  <c:v>1.0862044999999999E-7</c:v>
                </c:pt>
                <c:pt idx="68335">
                  <c:v>1.0833519E-7</c:v>
                </c:pt>
                <c:pt idx="68336">
                  <c:v>1.0805067E-7</c:v>
                </c:pt>
                <c:pt idx="68337">
                  <c:v>1.0776688E-7</c:v>
                </c:pt>
                <c:pt idx="68338">
                  <c:v>1.0748381999999999E-7</c:v>
                </c:pt>
                <c:pt idx="68339">
                  <c:v>1.0720149E-7</c:v>
                </c:pt>
                <c:pt idx="68340">
                  <c:v>1.069199E-7</c:v>
                </c:pt>
                <c:pt idx="68341">
                  <c:v>1.0663903E-7</c:v>
                </c:pt>
                <c:pt idx="68342">
                  <c:v>1.0635887999999999E-7</c:v>
                </c:pt>
                <c:pt idx="68343">
                  <c:v>1.0607945E-7</c:v>
                </c:pt>
                <c:pt idx="68344">
                  <c:v>1.0580075E-7</c:v>
                </c:pt>
                <c:pt idx="68345">
                  <c:v>1.0552277E-7</c:v>
                </c:pt>
                <c:pt idx="68346">
                  <c:v>1.052455E-7</c:v>
                </c:pt>
                <c:pt idx="68347">
                  <c:v>1.0496895E-7</c:v>
                </c:pt>
                <c:pt idx="68348">
                  <c:v>1.0469311E-7</c:v>
                </c:pt>
                <c:pt idx="68349">
                  <c:v>1.0441798E-7</c:v>
                </c:pt>
                <c:pt idx="68350">
                  <c:v>1.0414356E-7</c:v>
                </c:pt>
                <c:pt idx="68351">
                  <c:v>1.0386985E-7</c:v>
                </c:pt>
                <c:pt idx="68352">
                  <c:v>1.0359685E-7</c:v>
                </c:pt>
                <c:pt idx="68353">
                  <c:v>1.0332456E-7</c:v>
                </c:pt>
                <c:pt idx="68354">
                  <c:v>1.0305297E-7</c:v>
                </c:pt>
                <c:pt idx="68355">
                  <c:v>1.0278207E-7</c:v>
                </c:pt>
                <c:pt idx="68356">
                  <c:v>1.0251188E-7</c:v>
                </c:pt>
                <c:pt idx="68357">
                  <c:v>1.0224239E-7</c:v>
                </c:pt>
                <c:pt idx="68358">
                  <c:v>1.0197359000000001E-7</c:v>
                </c:pt>
                <c:pt idx="68359">
                  <c:v>1.0170549E-7</c:v>
                </c:pt>
                <c:pt idx="68360">
                  <c:v>1.0143808E-7</c:v>
                </c:pt>
                <c:pt idx="68361">
                  <c:v>1.0117136E-7</c:v>
                </c:pt>
                <c:pt idx="68362">
                  <c:v>1.0090533E-7</c:v>
                </c:pt>
                <c:pt idx="68363">
                  <c:v>1.0063999E-7</c:v>
                </c:pt>
                <c:pt idx="68364">
                  <c:v>1.0037533E-7</c:v>
                </c:pt>
                <c:pt idx="68365">
                  <c:v>1.0011136E-7</c:v>
                </c:pt>
                <c:pt idx="68366">
                  <c:v>9.9848065999999996E-8</c:v>
                </c:pt>
                <c:pt idx="68367">
                  <c:v>9.9585456000000001E-8</c:v>
                </c:pt>
                <c:pt idx="68368">
                  <c:v>9.9323528999999995E-8</c:v>
                </c:pt>
                <c:pt idx="68369">
                  <c:v>9.9062277000000003E-8</c:v>
                </c:pt>
                <c:pt idx="68370">
                  <c:v>9.8801698999999994E-8</c:v>
                </c:pt>
                <c:pt idx="68371">
                  <c:v>9.8541797000000001E-8</c:v>
                </c:pt>
                <c:pt idx="68372">
                  <c:v>9.8282569999999996E-8</c:v>
                </c:pt>
                <c:pt idx="68373">
                  <c:v>9.8024010000000001E-8</c:v>
                </c:pt>
                <c:pt idx="68374">
                  <c:v>9.7766118999999998E-8</c:v>
                </c:pt>
                <c:pt idx="68375">
                  <c:v>9.7508895000000006E-8</c:v>
                </c:pt>
                <c:pt idx="68376">
                  <c:v>9.7252340000000005E-8</c:v>
                </c:pt>
                <c:pt idx="68377">
                  <c:v>9.6996445000000003E-8</c:v>
                </c:pt>
                <c:pt idx="68378">
                  <c:v>9.6741211000000004E-8</c:v>
                </c:pt>
                <c:pt idx="68379">
                  <c:v>9.6486637000000002E-8</c:v>
                </c:pt>
                <c:pt idx="68380">
                  <c:v>9.6232724999999994E-8</c:v>
                </c:pt>
                <c:pt idx="68381">
                  <c:v>9.5979465999999998E-8</c:v>
                </c:pt>
                <c:pt idx="68382">
                  <c:v>9.5726861000000006E-8</c:v>
                </c:pt>
                <c:pt idx="68383">
                  <c:v>9.5474917000000003E-8</c:v>
                </c:pt>
                <c:pt idx="68384">
                  <c:v>9.5223619000000001E-8</c:v>
                </c:pt>
                <c:pt idx="68385">
                  <c:v>9.4972975000000001E-8</c:v>
                </c:pt>
                <c:pt idx="68386">
                  <c:v>9.4722977999999994E-8</c:v>
                </c:pt>
                <c:pt idx="68387">
                  <c:v>9.4473627E-8</c:v>
                </c:pt>
                <c:pt idx="68388">
                  <c:v>9.4224922999999997E-8</c:v>
                </c:pt>
                <c:pt idx="68389">
                  <c:v>9.3976864999999995E-8</c:v>
                </c:pt>
                <c:pt idx="68390">
                  <c:v>9.3729446999999999E-8</c:v>
                </c:pt>
                <c:pt idx="68391">
                  <c:v>9.3482668999999994E-8</c:v>
                </c:pt>
                <c:pt idx="68392">
                  <c:v>9.3236530000000005E-8</c:v>
                </c:pt>
                <c:pt idx="68393">
                  <c:v>9.2991030000000005E-8</c:v>
                </c:pt>
                <c:pt idx="68394">
                  <c:v>9.2746162999999998E-8</c:v>
                </c:pt>
                <c:pt idx="68395">
                  <c:v>9.2501935000000006E-8</c:v>
                </c:pt>
                <c:pt idx="68396">
                  <c:v>9.2258339999999994E-8</c:v>
                </c:pt>
                <c:pt idx="68397">
                  <c:v>9.2015369999999999E-8</c:v>
                </c:pt>
                <c:pt idx="68398">
                  <c:v>9.1773031999999994E-8</c:v>
                </c:pt>
                <c:pt idx="68399">
                  <c:v>9.1531319000000007E-8</c:v>
                </c:pt>
                <c:pt idx="68400">
                  <c:v>9.1290238999999999E-8</c:v>
                </c:pt>
                <c:pt idx="68401">
                  <c:v>9.1032014000000002E-8</c:v>
                </c:pt>
                <c:pt idx="68402">
                  <c:v>9.0774640999999999E-8</c:v>
                </c:pt>
                <c:pt idx="68403">
                  <c:v>9.0518084999999994E-8</c:v>
                </c:pt>
                <c:pt idx="68404">
                  <c:v>9.0262332999999995E-8</c:v>
                </c:pt>
                <c:pt idx="68405">
                  <c:v>9.0007361999999996E-8</c:v>
                </c:pt>
                <c:pt idx="68406">
                  <c:v>8.9753158E-8</c:v>
                </c:pt>
                <c:pt idx="68407">
                  <c:v>8.9499713999999996E-8</c:v>
                </c:pt>
                <c:pt idx="68408">
                  <c:v>8.9247023999999999E-8</c:v>
                </c:pt>
                <c:pt idx="68409">
                  <c:v>8.8995079999999996E-8</c:v>
                </c:pt>
                <c:pt idx="68410">
                  <c:v>8.8743873999999997E-8</c:v>
                </c:pt>
                <c:pt idx="68411">
                  <c:v>8.8493407999999995E-8</c:v>
                </c:pt>
                <c:pt idx="68412">
                  <c:v>8.8243674000000001E-8</c:v>
                </c:pt>
                <c:pt idx="68413">
                  <c:v>8.7994664E-8</c:v>
                </c:pt>
                <c:pt idx="68414">
                  <c:v>8.7746378999999995E-8</c:v>
                </c:pt>
                <c:pt idx="68415">
                  <c:v>8.7498812000000001E-8</c:v>
                </c:pt>
                <c:pt idx="68416">
                  <c:v>8.7251962E-8</c:v>
                </c:pt>
                <c:pt idx="68417">
                  <c:v>8.7005822999999998E-8</c:v>
                </c:pt>
                <c:pt idx="68418">
                  <c:v>8.6760394000000004E-8</c:v>
                </c:pt>
                <c:pt idx="68419">
                  <c:v>8.6515668999999996E-8</c:v>
                </c:pt>
                <c:pt idx="68420">
                  <c:v>8.6271648E-8</c:v>
                </c:pt>
                <c:pt idx="68421">
                  <c:v>8.6028328999999997E-8</c:v>
                </c:pt>
                <c:pt idx="68422">
                  <c:v>8.5785706999999994E-8</c:v>
                </c:pt>
                <c:pt idx="68423">
                  <c:v>8.5543782000000005E-8</c:v>
                </c:pt>
                <c:pt idx="68424">
                  <c:v>8.5302552999999999E-8</c:v>
                </c:pt>
                <c:pt idx="68425">
                  <c:v>8.5062013000000005E-8</c:v>
                </c:pt>
                <c:pt idx="68426">
                  <c:v>8.4822161999999996E-8</c:v>
                </c:pt>
                <c:pt idx="68427">
                  <c:v>8.4582992999999998E-8</c:v>
                </c:pt>
                <c:pt idx="68428">
                  <c:v>8.4344506E-8</c:v>
                </c:pt>
                <c:pt idx="68429">
                  <c:v>8.4106702000000004E-8</c:v>
                </c:pt>
                <c:pt idx="68430">
                  <c:v>8.3869579999999994E-8</c:v>
                </c:pt>
                <c:pt idx="68431">
                  <c:v>8.3633131999999994E-8</c:v>
                </c:pt>
                <c:pt idx="68432">
                  <c:v>8.3397352999999999E-8</c:v>
                </c:pt>
                <c:pt idx="68433">
                  <c:v>8.3162249000000004E-8</c:v>
                </c:pt>
                <c:pt idx="68434">
                  <c:v>8.2927812000000006E-8</c:v>
                </c:pt>
                <c:pt idx="68435">
                  <c:v>8.2694044E-8</c:v>
                </c:pt>
                <c:pt idx="68436">
                  <c:v>8.2460936000000006E-8</c:v>
                </c:pt>
                <c:pt idx="68437">
                  <c:v>8.2228489000000001E-8</c:v>
                </c:pt>
                <c:pt idx="68438">
                  <c:v>8.1996702999999998E-8</c:v>
                </c:pt>
                <c:pt idx="68439">
                  <c:v>8.1765577000000007E-8</c:v>
                </c:pt>
                <c:pt idx="68440">
                  <c:v>8.1535105999999996E-8</c:v>
                </c:pt>
                <c:pt idx="68441">
                  <c:v>8.1305287999999998E-8</c:v>
                </c:pt>
                <c:pt idx="68442">
                  <c:v>8.1076124000000004E-8</c:v>
                </c:pt>
                <c:pt idx="68443">
                  <c:v>8.0847605999999997E-8</c:v>
                </c:pt>
                <c:pt idx="68444">
                  <c:v>8.0619734999999995E-8</c:v>
                </c:pt>
                <c:pt idx="68445">
                  <c:v>8.0392510000000007E-8</c:v>
                </c:pt>
                <c:pt idx="68446">
                  <c:v>8.0165933E-8</c:v>
                </c:pt>
                <c:pt idx="68447">
                  <c:v>7.9939994000000005E-8</c:v>
                </c:pt>
                <c:pt idx="68448">
                  <c:v>7.9714695000000001E-8</c:v>
                </c:pt>
                <c:pt idx="68449">
                  <c:v>7.9490036000000004E-8</c:v>
                </c:pt>
                <c:pt idx="68450">
                  <c:v>7.9266008999999996E-8</c:v>
                </c:pt>
                <c:pt idx="68451">
                  <c:v>7.9042614000000004E-8</c:v>
                </c:pt>
                <c:pt idx="68452">
                  <c:v>7.8819852000000006E-8</c:v>
                </c:pt>
                <c:pt idx="68453">
                  <c:v>7.8597721999999998E-8</c:v>
                </c:pt>
                <c:pt idx="68454">
                  <c:v>7.8376217999999997E-8</c:v>
                </c:pt>
                <c:pt idx="68455">
                  <c:v>7.8155344999999995E-8</c:v>
                </c:pt>
                <c:pt idx="68456">
                  <c:v>7.7935091000000002E-8</c:v>
                </c:pt>
                <c:pt idx="68457">
                  <c:v>7.7715463000000003E-8</c:v>
                </c:pt>
                <c:pt idx="68458">
                  <c:v>7.7496452000000006E-8</c:v>
                </c:pt>
                <c:pt idx="68459">
                  <c:v>7.7278060000000005E-8</c:v>
                </c:pt>
                <c:pt idx="68460">
                  <c:v>7.7060285000000005E-8</c:v>
                </c:pt>
                <c:pt idx="68461">
                  <c:v>7.6843129E-8</c:v>
                </c:pt>
                <c:pt idx="68462">
                  <c:v>7.6626584000000002E-8</c:v>
                </c:pt>
                <c:pt idx="68463">
                  <c:v>7.6410649999999996E-8</c:v>
                </c:pt>
                <c:pt idx="68464">
                  <c:v>7.6195319999999998E-8</c:v>
                </c:pt>
                <c:pt idx="68465">
                  <c:v>7.5980601000000006E-8</c:v>
                </c:pt>
                <c:pt idx="68466">
                  <c:v>7.5766485999999994E-8</c:v>
                </c:pt>
                <c:pt idx="68467">
                  <c:v>7.5552975000000004E-8</c:v>
                </c:pt>
                <c:pt idx="68468">
                  <c:v>7.5340067999999994E-8</c:v>
                </c:pt>
                <c:pt idx="68469">
                  <c:v>7.5127758000000005E-8</c:v>
                </c:pt>
                <c:pt idx="68470">
                  <c:v>7.4916051999999997E-8</c:v>
                </c:pt>
                <c:pt idx="68471">
                  <c:v>7.4704942999999998E-8</c:v>
                </c:pt>
                <c:pt idx="68472">
                  <c:v>7.4494423000000004E-8</c:v>
                </c:pt>
                <c:pt idx="68473">
                  <c:v>7.4284500000000006E-8</c:v>
                </c:pt>
                <c:pt idx="68474">
                  <c:v>7.4075167000000004E-8</c:v>
                </c:pt>
                <c:pt idx="68475">
                  <c:v>7.3866423999999997E-8</c:v>
                </c:pt>
                <c:pt idx="68476">
                  <c:v>7.3658271000000001E-8</c:v>
                </c:pt>
                <c:pt idx="68477">
                  <c:v>7.3450699999999997E-8</c:v>
                </c:pt>
                <c:pt idx="68478">
                  <c:v>7.3243719000000004E-8</c:v>
                </c:pt>
                <c:pt idx="68479">
                  <c:v>7.3037320000000004E-8</c:v>
                </c:pt>
                <c:pt idx="68480">
                  <c:v>7.2831504000000001E-8</c:v>
                </c:pt>
                <c:pt idx="68481">
                  <c:v>7.2626263999999996E-8</c:v>
                </c:pt>
                <c:pt idx="68482">
                  <c:v>7.2421598999999999E-8</c:v>
                </c:pt>
                <c:pt idx="68483">
                  <c:v>7.2217517E-8</c:v>
                </c:pt>
                <c:pt idx="68484">
                  <c:v>7.2014004E-8</c:v>
                </c:pt>
                <c:pt idx="68485">
                  <c:v>7.1811065999999995E-8</c:v>
                </c:pt>
                <c:pt idx="68486">
                  <c:v>7.1608695999999999E-8</c:v>
                </c:pt>
                <c:pt idx="68487">
                  <c:v>7.1406902000000001E-8</c:v>
                </c:pt>
                <c:pt idx="68488">
                  <c:v>7.1205669E-8</c:v>
                </c:pt>
                <c:pt idx="68489">
                  <c:v>7.1005004999999998E-8</c:v>
                </c:pt>
                <c:pt idx="68490">
                  <c:v>7.0804909000000005E-8</c:v>
                </c:pt>
                <c:pt idx="68491">
                  <c:v>7.0605373999999996E-8</c:v>
                </c:pt>
                <c:pt idx="68492">
                  <c:v>7.0406401000000001E-8</c:v>
                </c:pt>
                <c:pt idx="68493">
                  <c:v>7.0207989000000002E-8</c:v>
                </c:pt>
                <c:pt idx="68494">
                  <c:v>7.0010131000000002E-8</c:v>
                </c:pt>
                <c:pt idx="68495">
                  <c:v>6.9812828000000003E-8</c:v>
                </c:pt>
                <c:pt idx="68496">
                  <c:v>6.9616084999999997E-8</c:v>
                </c:pt>
                <c:pt idx="68497">
                  <c:v>6.9419889999999994E-8</c:v>
                </c:pt>
                <c:pt idx="68498">
                  <c:v>6.9224249000000002E-8</c:v>
                </c:pt>
                <c:pt idx="68499">
                  <c:v>6.9029155999999999E-8</c:v>
                </c:pt>
                <c:pt idx="68500">
                  <c:v>6.8834616000000004E-8</c:v>
                </c:pt>
                <c:pt idx="68501">
                  <c:v>6.8640623999999998E-8</c:v>
                </c:pt>
                <c:pt idx="68502">
                  <c:v>6.8447171000000002E-8</c:v>
                </c:pt>
                <c:pt idx="68503">
                  <c:v>6.8254265999999996E-8</c:v>
                </c:pt>
                <c:pt idx="68504">
                  <c:v>6.8061901000000002E-8</c:v>
                </c:pt>
                <c:pt idx="68505">
                  <c:v>6.7870075999999996E-8</c:v>
                </c:pt>
                <c:pt idx="68506">
                  <c:v>6.7678791000000003E-8</c:v>
                </c:pt>
                <c:pt idx="68507">
                  <c:v>6.7488045000000006E-8</c:v>
                </c:pt>
                <c:pt idx="68508">
                  <c:v>6.7297833000000001E-8</c:v>
                </c:pt>
                <c:pt idx="68509">
                  <c:v>6.7108153999999997E-8</c:v>
                </c:pt>
                <c:pt idx="68510">
                  <c:v>6.6919007000000004E-8</c:v>
                </c:pt>
                <c:pt idx="68511">
                  <c:v>6.6730394000000002E-8</c:v>
                </c:pt>
                <c:pt idx="68512">
                  <c:v>6.6542312999999998E-8</c:v>
                </c:pt>
                <c:pt idx="68513">
                  <c:v>6.6354757999999997E-8</c:v>
                </c:pt>
                <c:pt idx="68514">
                  <c:v>6.6167728999999997E-8</c:v>
                </c:pt>
                <c:pt idx="68515">
                  <c:v>6.5981226E-8</c:v>
                </c:pt>
                <c:pt idx="68516">
                  <c:v>6.5795248000000001E-8</c:v>
                </c:pt>
                <c:pt idx="68517">
                  <c:v>6.5609789999999996E-8</c:v>
                </c:pt>
                <c:pt idx="68518">
                  <c:v>6.5424857000000003E-8</c:v>
                </c:pt>
                <c:pt idx="68519">
                  <c:v>6.5240441999999996E-8</c:v>
                </c:pt>
                <c:pt idx="68520">
                  <c:v>6.5056546999999996E-8</c:v>
                </c:pt>
                <c:pt idx="68521">
                  <c:v>6.4873162999999997E-8</c:v>
                </c:pt>
                <c:pt idx="68522">
                  <c:v>6.4690298000000001E-8</c:v>
                </c:pt>
                <c:pt idx="68523">
                  <c:v>6.4507944000000006E-8</c:v>
                </c:pt>
                <c:pt idx="68524">
                  <c:v>6.4326102000000002E-8</c:v>
                </c:pt>
                <c:pt idx="68525">
                  <c:v>6.4144770999999999E-8</c:v>
                </c:pt>
                <c:pt idx="68526">
                  <c:v>6.3963952000000001E-8</c:v>
                </c:pt>
                <c:pt idx="68527">
                  <c:v>6.3783637999999994E-8</c:v>
                </c:pt>
                <c:pt idx="68528">
                  <c:v>6.3603835000000002E-8</c:v>
                </c:pt>
                <c:pt idx="68529">
                  <c:v>6.3424537000000002E-8</c:v>
                </c:pt>
                <c:pt idx="68530">
                  <c:v>6.3245736000000005E-8</c:v>
                </c:pt>
                <c:pt idx="68531">
                  <c:v>6.3067438999999996E-8</c:v>
                </c:pt>
                <c:pt idx="68532">
                  <c:v>6.2889647000000006E-8</c:v>
                </c:pt>
                <c:pt idx="68533">
                  <c:v>6.2712352999999996E-8</c:v>
                </c:pt>
                <c:pt idx="68534">
                  <c:v>6.2535554999999999E-8</c:v>
                </c:pt>
                <c:pt idx="68535">
                  <c:v>6.2359255999999998E-8</c:v>
                </c:pt>
                <c:pt idx="68536">
                  <c:v>6.2183445999999998E-8</c:v>
                </c:pt>
                <c:pt idx="68537">
                  <c:v>6.2008134000000005E-8</c:v>
                </c:pt>
                <c:pt idx="68538">
                  <c:v>6.1833312000000002E-8</c:v>
                </c:pt>
                <c:pt idx="68539">
                  <c:v>6.1658980000000003E-8</c:v>
                </c:pt>
                <c:pt idx="68540">
                  <c:v>6.1485138999999999E-8</c:v>
                </c:pt>
                <c:pt idx="68541">
                  <c:v>6.1311787999999999E-8</c:v>
                </c:pt>
                <c:pt idx="68542">
                  <c:v>6.1138920000000003E-8</c:v>
                </c:pt>
                <c:pt idx="68543">
                  <c:v>6.0966535E-8</c:v>
                </c:pt>
                <c:pt idx="68544">
                  <c:v>6.079464E-8</c:v>
                </c:pt>
                <c:pt idx="68545">
                  <c:v>6.0623221999999998E-8</c:v>
                </c:pt>
                <c:pt idx="68546">
                  <c:v>6.0452287E-8</c:v>
                </c:pt>
                <c:pt idx="68547">
                  <c:v>6.0281834999999994E-8</c:v>
                </c:pt>
                <c:pt idx="68548">
                  <c:v>6.0111858999999994E-8</c:v>
                </c:pt>
                <c:pt idx="68549">
                  <c:v>5.9942359E-8</c:v>
                </c:pt>
                <c:pt idx="68550">
                  <c:v>5.9773335E-8</c:v>
                </c:pt>
                <c:pt idx="68551">
                  <c:v>5.9604787000000005E-8</c:v>
                </c:pt>
                <c:pt idx="68552">
                  <c:v>5.9436711999999999E-8</c:v>
                </c:pt>
                <c:pt idx="68553">
                  <c:v>5.9269108999999998E-8</c:v>
                </c:pt>
                <c:pt idx="68554">
                  <c:v>5.9101974999999997E-8</c:v>
                </c:pt>
                <c:pt idx="68555">
                  <c:v>5.8935309999999998E-8</c:v>
                </c:pt>
                <c:pt idx="68556">
                  <c:v>5.8769113999999998E-8</c:v>
                </c:pt>
                <c:pt idx="68557">
                  <c:v>5.8603382999999998E-8</c:v>
                </c:pt>
                <c:pt idx="68558">
                  <c:v>5.8438118000000001E-8</c:v>
                </c:pt>
                <c:pt idx="68559">
                  <c:v>5.8273315E-8</c:v>
                </c:pt>
                <c:pt idx="68560">
                  <c:v>5.8108976999999997E-8</c:v>
                </c:pt>
                <c:pt idx="68561">
                  <c:v>5.7945097999999999E-8</c:v>
                </c:pt>
                <c:pt idx="68562">
                  <c:v>5.7781679999999998E-8</c:v>
                </c:pt>
                <c:pt idx="68563">
                  <c:v>5.7618719999999998E-8</c:v>
                </c:pt>
                <c:pt idx="68564">
                  <c:v>5.7456219000000002E-8</c:v>
                </c:pt>
                <c:pt idx="68565">
                  <c:v>5.7294173000000002E-8</c:v>
                </c:pt>
                <c:pt idx="68566">
                  <c:v>5.7132581000000002E-8</c:v>
                </c:pt>
                <c:pt idx="68567">
                  <c:v>5.6971443999999997E-8</c:v>
                </c:pt>
                <c:pt idx="68568">
                  <c:v>5.6810758999999998E-8</c:v>
                </c:pt>
                <c:pt idx="68569">
                  <c:v>5.6650524000000003E-8</c:v>
                </c:pt>
                <c:pt idx="68570">
                  <c:v>5.6490736999999998E-8</c:v>
                </c:pt>
                <c:pt idx="68571">
                  <c:v>5.6331401999999999E-8</c:v>
                </c:pt>
                <c:pt idx="68572">
                  <c:v>5.6172509999999999E-8</c:v>
                </c:pt>
                <c:pt idx="68573">
                  <c:v>5.6014066000000002E-8</c:v>
                </c:pt>
                <c:pt idx="68574">
                  <c:v>5.5856066000000002E-8</c:v>
                </c:pt>
                <c:pt idx="68575">
                  <c:v>5.5698511000000001E-8</c:v>
                </c:pt>
                <c:pt idx="68576">
                  <c:v>5.5541394999999998E-8</c:v>
                </c:pt>
                <c:pt idx="68577">
                  <c:v>5.5384721000000003E-8</c:v>
                </c:pt>
                <c:pt idx="68578">
                  <c:v>5.5228487000000003E-8</c:v>
                </c:pt>
                <c:pt idx="68579">
                  <c:v>5.5072692999999998E-8</c:v>
                </c:pt>
                <c:pt idx="68580">
                  <c:v>5.4917336000000003E-8</c:v>
                </c:pt>
                <c:pt idx="68581">
                  <c:v>5.4762413E-8</c:v>
                </c:pt>
                <c:pt idx="68582">
                  <c:v>5.4607927000000002E-8</c:v>
                </c:pt>
                <c:pt idx="68583">
                  <c:v>5.4453873999999999E-8</c:v>
                </c:pt>
                <c:pt idx="68584">
                  <c:v>5.4300251E-8</c:v>
                </c:pt>
                <c:pt idx="68585">
                  <c:v>5.4147062000000002E-8</c:v>
                </c:pt>
                <c:pt idx="68586">
                  <c:v>5.3994301999999997E-8</c:v>
                </c:pt>
                <c:pt idx="68587">
                  <c:v>5.3841969E-8</c:v>
                </c:pt>
                <c:pt idx="68588">
                  <c:v>5.3690066000000001E-8</c:v>
                </c:pt>
                <c:pt idx="68589">
                  <c:v>5.3538588999999999E-8</c:v>
                </c:pt>
                <c:pt idx="68590">
                  <c:v>5.3387533999999998E-8</c:v>
                </c:pt>
                <c:pt idx="68591">
                  <c:v>5.3236905999999999E-8</c:v>
                </c:pt>
                <c:pt idx="68592">
                  <c:v>5.3086700999999998E-8</c:v>
                </c:pt>
                <c:pt idx="68593">
                  <c:v>5.2936915000000002E-8</c:v>
                </c:pt>
                <c:pt idx="68594">
                  <c:v>5.2787549000000001E-8</c:v>
                </c:pt>
                <c:pt idx="68595">
                  <c:v>5.2638601000000001E-8</c:v>
                </c:pt>
                <c:pt idx="68596">
                  <c:v>5.2490073000000002E-8</c:v>
                </c:pt>
                <c:pt idx="68597">
                  <c:v>5.234196E-8</c:v>
                </c:pt>
                <c:pt idx="68598">
                  <c:v>5.2194267E-8</c:v>
                </c:pt>
                <c:pt idx="68599">
                  <c:v>5.2046985000000001E-8</c:v>
                </c:pt>
                <c:pt idx="68600">
                  <c:v>5.1900115999999999E-8</c:v>
                </c:pt>
                <c:pt idx="68601">
                  <c:v>5.1753659000000002E-8</c:v>
                </c:pt>
                <c:pt idx="68602">
                  <c:v>5.1607613999999997E-8</c:v>
                </c:pt>
                <c:pt idx="68603">
                  <c:v>5.1461978000000001E-8</c:v>
                </c:pt>
                <c:pt idx="68604">
                  <c:v>5.1316754000000003E-8</c:v>
                </c:pt>
                <c:pt idx="68605">
                  <c:v>5.1171934000000002E-8</c:v>
                </c:pt>
                <c:pt idx="68606">
                  <c:v>5.1027523999999999E-8</c:v>
                </c:pt>
                <c:pt idx="68607">
                  <c:v>5.0883517999999999E-8</c:v>
                </c:pt>
                <c:pt idx="68608">
                  <c:v>5.0739914000000002E-8</c:v>
                </c:pt>
                <c:pt idx="68609">
                  <c:v>5.0596714000000001E-8</c:v>
                </c:pt>
                <c:pt idx="68610">
                  <c:v>5.0453917E-8</c:v>
                </c:pt>
                <c:pt idx="68611">
                  <c:v>5.031152E-8</c:v>
                </c:pt>
                <c:pt idx="68612">
                  <c:v>5.0169521999999998E-8</c:v>
                </c:pt>
                <c:pt idx="68613">
                  <c:v>5.0027921000000001E-8</c:v>
                </c:pt>
                <c:pt idx="68614">
                  <c:v>4.9886719000000002E-8</c:v>
                </c:pt>
                <c:pt idx="68615">
                  <c:v>4.9745914E-8</c:v>
                </c:pt>
                <c:pt idx="68616">
                  <c:v>4.9605504000000002E-8</c:v>
                </c:pt>
                <c:pt idx="68617">
                  <c:v>4.9465488000000003E-8</c:v>
                </c:pt>
                <c:pt idx="68618">
                  <c:v>4.9325865999999998E-8</c:v>
                </c:pt>
                <c:pt idx="68619">
                  <c:v>4.9186635000000002E-8</c:v>
                </c:pt>
                <c:pt idx="68620">
                  <c:v>4.9047795000000001E-8</c:v>
                </c:pt>
                <c:pt idx="68621">
                  <c:v>4.8909346000000003E-8</c:v>
                </c:pt>
                <c:pt idx="68622">
                  <c:v>4.8771283999999998E-8</c:v>
                </c:pt>
                <c:pt idx="68623">
                  <c:v>4.8633609000000002E-8</c:v>
                </c:pt>
                <c:pt idx="68624">
                  <c:v>4.8496322000000003E-8</c:v>
                </c:pt>
                <c:pt idx="68625">
                  <c:v>4.8359417999999997E-8</c:v>
                </c:pt>
                <c:pt idx="68626">
                  <c:v>4.8222898000000002E-8</c:v>
                </c:pt>
                <c:pt idx="68627">
                  <c:v>4.8086760999999999E-8</c:v>
                </c:pt>
                <c:pt idx="68628">
                  <c:v>4.7951008E-8</c:v>
                </c:pt>
                <c:pt idx="68629">
                  <c:v>4.7815635999999999E-8</c:v>
                </c:pt>
                <c:pt idx="68630">
                  <c:v>4.7680642999999997E-8</c:v>
                </c:pt>
                <c:pt idx="68631">
                  <c:v>4.7546031000000001E-8</c:v>
                </c:pt>
                <c:pt idx="68632">
                  <c:v>4.7411794999999999E-8</c:v>
                </c:pt>
                <c:pt idx="68633">
                  <c:v>4.7277936000000001E-8</c:v>
                </c:pt>
                <c:pt idx="68634">
                  <c:v>4.7144454000000001E-8</c:v>
                </c:pt>
                <c:pt idx="68635">
                  <c:v>4.7011344E-8</c:v>
                </c:pt>
                <c:pt idx="68636">
                  <c:v>4.6878608E-8</c:v>
                </c:pt>
                <c:pt idx="68637">
                  <c:v>4.6746243999999999E-8</c:v>
                </c:pt>
                <c:pt idx="68638">
                  <c:v>4.6614253999999998E-8</c:v>
                </c:pt>
                <c:pt idx="68639">
                  <c:v>4.6482632999999999E-8</c:v>
                </c:pt>
                <c:pt idx="68640">
                  <c:v>4.6351381000000002E-8</c:v>
                </c:pt>
                <c:pt idx="68641">
                  <c:v>4.6220499000000003E-8</c:v>
                </c:pt>
                <c:pt idx="68642">
                  <c:v>4.6089983000000002E-8</c:v>
                </c:pt>
                <c:pt idx="68643">
                  <c:v>4.5959832999999999E-8</c:v>
                </c:pt>
                <c:pt idx="68644">
                  <c:v>4.5830049E-8</c:v>
                </c:pt>
                <c:pt idx="68645">
                  <c:v>4.5700630999999998E-8</c:v>
                </c:pt>
                <c:pt idx="68646">
                  <c:v>4.5571575E-8</c:v>
                </c:pt>
                <c:pt idx="68647">
                  <c:v>4.5442880999999997E-8</c:v>
                </c:pt>
                <c:pt idx="68648">
                  <c:v>4.5314550000000001E-8</c:v>
                </c:pt>
                <c:pt idx="68649">
                  <c:v>4.5186577999999997E-8</c:v>
                </c:pt>
                <c:pt idx="68650">
                  <c:v>4.5058964999999999E-8</c:v>
                </c:pt>
                <c:pt idx="68651">
                  <c:v>4.4931710000000002E-8</c:v>
                </c:pt>
                <c:pt idx="68652">
                  <c:v>4.4804813999999997E-8</c:v>
                </c:pt>
                <c:pt idx="68653">
                  <c:v>4.4678273999999999E-8</c:v>
                </c:pt>
                <c:pt idx="68654">
                  <c:v>4.4552088000000002E-8</c:v>
                </c:pt>
                <c:pt idx="68655">
                  <c:v>4.4426258E-8</c:v>
                </c:pt>
                <c:pt idx="68656">
                  <c:v>4.4300779999999997E-8</c:v>
                </c:pt>
                <c:pt idx="68657">
                  <c:v>4.4175653000000003E-8</c:v>
                </c:pt>
                <c:pt idx="68658">
                  <c:v>4.4050879E-8</c:v>
                </c:pt>
                <c:pt idx="68659">
                  <c:v>4.3926455000000002E-8</c:v>
                </c:pt>
                <c:pt idx="68660">
                  <c:v>4.3802379999999999E-8</c:v>
                </c:pt>
                <c:pt idx="68661">
                  <c:v>4.3678653999999999E-8</c:v>
                </c:pt>
                <c:pt idx="68662">
                  <c:v>4.3555275E-8</c:v>
                </c:pt>
                <c:pt idx="68663">
                  <c:v>4.3432244E-8</c:v>
                </c:pt>
                <c:pt idx="68664">
                  <c:v>4.3309558999999997E-8</c:v>
                </c:pt>
                <c:pt idx="68665">
                  <c:v>4.3187217000000001E-8</c:v>
                </c:pt>
                <c:pt idx="68666">
                  <c:v>4.3065217000000002E-8</c:v>
                </c:pt>
                <c:pt idx="68667">
                  <c:v>4.2943562000000003E-8</c:v>
                </c:pt>
                <c:pt idx="68668">
                  <c:v>4.2822247000000001E-8</c:v>
                </c:pt>
                <c:pt idx="68669">
                  <c:v>4.2701274000000001E-8</c:v>
                </c:pt>
                <c:pt idx="68670">
                  <c:v>4.2580640999999997E-8</c:v>
                </c:pt>
                <c:pt idx="68671">
                  <c:v>4.2460346000000002E-8</c:v>
                </c:pt>
                <c:pt idx="68672">
                  <c:v>4.2340389000000002E-8</c:v>
                </c:pt>
                <c:pt idx="68673">
                  <c:v>4.2220769E-8</c:v>
                </c:pt>
                <c:pt idx="68674">
                  <c:v>4.2101482999999999E-8</c:v>
                </c:pt>
                <c:pt idx="68675">
                  <c:v>4.1982535E-8</c:v>
                </c:pt>
                <c:pt idx="68676">
                  <c:v>4.1863919999999998E-8</c:v>
                </c:pt>
                <c:pt idx="68677">
                  <c:v>4.1745635999999999E-8</c:v>
                </c:pt>
                <c:pt idx="68678">
                  <c:v>4.1627686E-8</c:v>
                </c:pt>
                <c:pt idx="68679">
                  <c:v>4.1510066E-8</c:v>
                </c:pt>
                <c:pt idx="68680">
                  <c:v>4.1392776999999997E-8</c:v>
                </c:pt>
                <c:pt idx="68681">
                  <c:v>4.1275818E-8</c:v>
                </c:pt>
                <c:pt idx="68682">
                  <c:v>4.1159185999999998E-8</c:v>
                </c:pt>
                <c:pt idx="68683">
                  <c:v>4.1042884999999999E-8</c:v>
                </c:pt>
                <c:pt idx="68684">
                  <c:v>4.0926909999999998E-8</c:v>
                </c:pt>
                <c:pt idx="68685">
                  <c:v>4.0811257999999997E-8</c:v>
                </c:pt>
                <c:pt idx="68686">
                  <c:v>4.0695934000000001E-8</c:v>
                </c:pt>
                <c:pt idx="68687">
                  <c:v>4.0580932000000003E-8</c:v>
                </c:pt>
                <c:pt idx="68688">
                  <c:v>4.0466254000000001E-8</c:v>
                </c:pt>
                <c:pt idx="68689">
                  <c:v>4.0351899999999998E-8</c:v>
                </c:pt>
                <c:pt idx="68690">
                  <c:v>4.0237864999999999E-8</c:v>
                </c:pt>
                <c:pt idx="68691">
                  <c:v>4.0124149E-8</c:v>
                </c:pt>
                <c:pt idx="68692">
                  <c:v>4.0010754000000001E-8</c:v>
                </c:pt>
                <c:pt idx="68693">
                  <c:v>3.9897678000000001E-8</c:v>
                </c:pt>
                <c:pt idx="68694">
                  <c:v>3.9784918000000002E-8</c:v>
                </c:pt>
                <c:pt idx="68695">
                  <c:v>3.9672475000000002E-8</c:v>
                </c:pt>
                <c:pt idx="68696">
                  <c:v>3.9560348000000003E-8</c:v>
                </c:pt>
                <c:pt idx="68697">
                  <c:v>3.9448536999999999E-8</c:v>
                </c:pt>
                <c:pt idx="68698">
                  <c:v>3.9337038999999999E-8</c:v>
                </c:pt>
                <c:pt idx="68699">
                  <c:v>3.9225852999999999E-8</c:v>
                </c:pt>
                <c:pt idx="68700">
                  <c:v>3.9114979999999997E-8</c:v>
                </c:pt>
                <c:pt idx="68701">
                  <c:v>3.9004419000000001E-8</c:v>
                </c:pt>
                <c:pt idx="68702">
                  <c:v>3.8894167999999998E-8</c:v>
                </c:pt>
                <c:pt idx="68703">
                  <c:v>3.8784229000000002E-8</c:v>
                </c:pt>
                <c:pt idx="68704">
                  <c:v>3.8674599999999999E-8</c:v>
                </c:pt>
                <c:pt idx="68705">
                  <c:v>3.8565275E-8</c:v>
                </c:pt>
                <c:pt idx="68706">
                  <c:v>3.8456260000000001E-8</c:v>
                </c:pt>
                <c:pt idx="68707">
                  <c:v>3.8347550999999999E-8</c:v>
                </c:pt>
                <c:pt idx="68708">
                  <c:v>3.8239147E-8</c:v>
                </c:pt>
                <c:pt idx="68709">
                  <c:v>3.8131048999999998E-8</c:v>
                </c:pt>
                <c:pt idx="68710">
                  <c:v>3.8023251999999997E-8</c:v>
                </c:pt>
                <c:pt idx="68711">
                  <c:v>3.7915758000000002E-8</c:v>
                </c:pt>
                <c:pt idx="68712">
                  <c:v>3.7808565000000002E-8</c:v>
                </c:pt>
                <c:pt idx="68713">
                  <c:v>3.7701675000000001E-8</c:v>
                </c:pt>
                <c:pt idx="68714">
                  <c:v>3.7595086000000001E-8</c:v>
                </c:pt>
                <c:pt idx="68715">
                  <c:v>3.7488796E-8</c:v>
                </c:pt>
                <c:pt idx="68716">
                  <c:v>3.7382804000000002E-8</c:v>
                </c:pt>
                <c:pt idx="68717">
                  <c:v>3.7277111000000003E-8</c:v>
                </c:pt>
                <c:pt idx="68718">
                  <c:v>3.7171715999999999E-8</c:v>
                </c:pt>
                <c:pt idx="68719">
                  <c:v>3.7066616E-8</c:v>
                </c:pt>
                <c:pt idx="68720">
                  <c:v>3.6961811E-8</c:v>
                </c:pt>
                <c:pt idx="68721">
                  <c:v>3.6857300999999997E-8</c:v>
                </c:pt>
                <c:pt idx="68722">
                  <c:v>3.6753085999999999E-8</c:v>
                </c:pt>
                <c:pt idx="68723">
                  <c:v>3.6649161999999998E-8</c:v>
                </c:pt>
                <c:pt idx="68724">
                  <c:v>3.6545529000000001E-8</c:v>
                </c:pt>
                <c:pt idx="68725">
                  <c:v>3.6442187999999997E-8</c:v>
                </c:pt>
                <c:pt idx="68726">
                  <c:v>3.6339138000000003E-8</c:v>
                </c:pt>
                <c:pt idx="68727">
                  <c:v>3.6236378999999999E-8</c:v>
                </c:pt>
                <c:pt idx="68728">
                  <c:v>3.6133908000000002E-8</c:v>
                </c:pt>
                <c:pt idx="68729">
                  <c:v>3.6031725000000003E-8</c:v>
                </c:pt>
                <c:pt idx="68730">
                  <c:v>3.5929829999999997E-8</c:v>
                </c:pt>
                <c:pt idx="68731">
                  <c:v>3.5828222E-8</c:v>
                </c:pt>
                <c:pt idx="68732">
                  <c:v>3.5726898999999997E-8</c:v>
                </c:pt>
                <c:pt idx="68733">
                  <c:v>3.5625859999999999E-8</c:v>
                </c:pt>
                <c:pt idx="68734">
                  <c:v>3.5525104999999999E-8</c:v>
                </c:pt>
                <c:pt idx="68735">
                  <c:v>3.5424633999999997E-8</c:v>
                </c:pt>
                <c:pt idx="68736">
                  <c:v>3.5324444000000002E-8</c:v>
                </c:pt>
                <c:pt idx="68737">
                  <c:v>3.5224534000000003E-8</c:v>
                </c:pt>
                <c:pt idx="68738">
                  <c:v>3.5124906000000002E-8</c:v>
                </c:pt>
                <c:pt idx="68739">
                  <c:v>3.5025557999999997E-8</c:v>
                </c:pt>
                <c:pt idx="68740">
                  <c:v>3.4926490000000002E-8</c:v>
                </c:pt>
                <c:pt idx="68741">
                  <c:v>3.4827700000000003E-8</c:v>
                </c:pt>
                <c:pt idx="68742">
                  <c:v>3.4729187000000003E-8</c:v>
                </c:pt>
                <c:pt idx="68743">
                  <c:v>3.4630951000000002E-8</c:v>
                </c:pt>
                <c:pt idx="68744">
                  <c:v>3.4532992E-8</c:v>
                </c:pt>
                <c:pt idx="68745">
                  <c:v>3.4435310000000003E-8</c:v>
                </c:pt>
                <c:pt idx="68746">
                  <c:v>3.4337900999999998E-8</c:v>
                </c:pt>
                <c:pt idx="68747">
                  <c:v>3.4240766999999997E-8</c:v>
                </c:pt>
                <c:pt idx="68748">
                  <c:v>3.4143904999999997E-8</c:v>
                </c:pt>
                <c:pt idx="68749">
                  <c:v>3.4047314000000001E-8</c:v>
                </c:pt>
                <c:pt idx="68750">
                  <c:v>3.3950997E-8</c:v>
                </c:pt>
                <c:pt idx="68751">
                  <c:v>3.3854949000000001E-8</c:v>
                </c:pt>
                <c:pt idx="68752">
                  <c:v>3.3759171000000003E-8</c:v>
                </c:pt>
                <c:pt idx="68753">
                  <c:v>3.3663664000000002E-8</c:v>
                </c:pt>
                <c:pt idx="68754">
                  <c:v>3.3568425999999997E-8</c:v>
                </c:pt>
                <c:pt idx="68755">
                  <c:v>3.3473455000000001E-8</c:v>
                </c:pt>
                <c:pt idx="68756">
                  <c:v>3.3378749999999997E-8</c:v>
                </c:pt>
                <c:pt idx="68757">
                  <c:v>3.3284312000000002E-8</c:v>
                </c:pt>
                <c:pt idx="68758">
                  <c:v>3.319014E-8</c:v>
                </c:pt>
                <c:pt idx="68759">
                  <c:v>3.3096232000000002E-8</c:v>
                </c:pt>
                <c:pt idx="68760">
                  <c:v>3.3002588999999999E-8</c:v>
                </c:pt>
                <c:pt idx="68761">
                  <c:v>3.2909210000000001E-8</c:v>
                </c:pt>
                <c:pt idx="68762">
                  <c:v>3.2816093000000001E-8</c:v>
                </c:pt>
                <c:pt idx="68763">
                  <c:v>3.2723235999999997E-8</c:v>
                </c:pt>
                <c:pt idx="68764">
                  <c:v>3.2630640999999998E-8</c:v>
                </c:pt>
                <c:pt idx="68765">
                  <c:v>3.2538306000000002E-8</c:v>
                </c:pt>
                <c:pt idx="68766">
                  <c:v>3.2446231000000002E-8</c:v>
                </c:pt>
                <c:pt idx="68767">
                  <c:v>3.2354413999999999E-8</c:v>
                </c:pt>
                <c:pt idx="68768">
                  <c:v>3.2262857E-8</c:v>
                </c:pt>
                <c:pt idx="68769">
                  <c:v>3.2171556000000003E-8</c:v>
                </c:pt>
                <c:pt idx="68770">
                  <c:v>3.2080513999999998E-8</c:v>
                </c:pt>
                <c:pt idx="68771">
                  <c:v>3.1989728000000003E-8</c:v>
                </c:pt>
                <c:pt idx="68772">
                  <c:v>3.1899197999999997E-8</c:v>
                </c:pt>
                <c:pt idx="68773">
                  <c:v>3.1808919999999998E-8</c:v>
                </c:pt>
                <c:pt idx="68774">
                  <c:v>3.1718898000000002E-8</c:v>
                </c:pt>
                <c:pt idx="68775">
                  <c:v>3.1629127999999999E-8</c:v>
                </c:pt>
                <c:pt idx="68776">
                  <c:v>3.1539609999999998E-8</c:v>
                </c:pt>
                <c:pt idx="68777">
                  <c:v>3.1450345000000001E-8</c:v>
                </c:pt>
                <c:pt idx="68778">
                  <c:v>3.1361331000000002E-8</c:v>
                </c:pt>
                <c:pt idx="68779">
                  <c:v>3.1272567000000002E-8</c:v>
                </c:pt>
                <c:pt idx="68780">
                  <c:v>3.1184054000000001E-8</c:v>
                </c:pt>
                <c:pt idx="68781">
                  <c:v>3.1095790999999999E-8</c:v>
                </c:pt>
                <c:pt idx="68782">
                  <c:v>3.1007775999999997E-8</c:v>
                </c:pt>
                <c:pt idx="68783">
                  <c:v>3.0920005999999997E-8</c:v>
                </c:pt>
                <c:pt idx="68784">
                  <c:v>3.0832485E-8</c:v>
                </c:pt>
                <c:pt idx="68785">
                  <c:v>3.0745208999999999E-8</c:v>
                </c:pt>
                <c:pt idx="68786">
                  <c:v>3.0658177999999999E-8</c:v>
                </c:pt>
                <c:pt idx="68787">
                  <c:v>3.0571392999999999E-8</c:v>
                </c:pt>
                <c:pt idx="68788">
                  <c:v>3.0484851999999997E-8</c:v>
                </c:pt>
                <c:pt idx="68789">
                  <c:v>3.0398553E-8</c:v>
                </c:pt>
                <c:pt idx="68790">
                  <c:v>3.0312498999999997E-8</c:v>
                </c:pt>
                <c:pt idx="68791">
                  <c:v>3.0226686999999999E-8</c:v>
                </c:pt>
                <c:pt idx="68792">
                  <c:v>3.0141116000000002E-8</c:v>
                </c:pt>
                <c:pt idx="68793">
                  <c:v>3.0055787000000003E-8</c:v>
                </c:pt>
                <c:pt idx="68794">
                  <c:v>2.9970696E-8</c:v>
                </c:pt>
                <c:pt idx="68795">
                  <c:v>2.9885847000000001E-8</c:v>
                </c:pt>
                <c:pt idx="68796">
                  <c:v>2.9801234999999999E-8</c:v>
                </c:pt>
                <c:pt idx="68797">
                  <c:v>2.9716862E-8</c:v>
                </c:pt>
                <c:pt idx="68798">
                  <c:v>2.9632726E-8</c:v>
                </c:pt>
                <c:pt idx="68799">
                  <c:v>2.9548827E-8</c:v>
                </c:pt>
                <c:pt idx="68800">
                  <c:v>2.9465164999999999E-8</c:v>
                </c:pt>
                <c:pt idx="68801">
                  <c:v>2.9381736E-8</c:v>
                </c:pt>
                <c:pt idx="68802">
                  <c:v>2.9298541999999999E-8</c:v>
                </c:pt>
                <c:pt idx="68803">
                  <c:v>2.9215583000000001E-8</c:v>
                </c:pt>
                <c:pt idx="68804">
                  <c:v>2.9132858000000001E-8</c:v>
                </c:pt>
                <c:pt idx="68805">
                  <c:v>2.9050366E-8</c:v>
                </c:pt>
                <c:pt idx="68806">
                  <c:v>2.8968105999999999E-8</c:v>
                </c:pt>
                <c:pt idx="68807">
                  <c:v>2.8886078E-8</c:v>
                </c:pt>
                <c:pt idx="68808">
                  <c:v>2.8804280000000001E-8</c:v>
                </c:pt>
                <c:pt idx="68809">
                  <c:v>2.8722713E-8</c:v>
                </c:pt>
                <c:pt idx="68810">
                  <c:v>2.8641374999999999E-8</c:v>
                </c:pt>
                <c:pt idx="68811">
                  <c:v>2.8560267000000001E-8</c:v>
                </c:pt>
                <c:pt idx="68812">
                  <c:v>2.8479386E-8</c:v>
                </c:pt>
                <c:pt idx="68813">
                  <c:v>2.8398731999999999E-8</c:v>
                </c:pt>
                <c:pt idx="68814">
                  <c:v>2.8318306000000001E-8</c:v>
                </c:pt>
                <c:pt idx="68815">
                  <c:v>2.8238106999999999E-8</c:v>
                </c:pt>
                <c:pt idx="68816">
                  <c:v>2.8158133999999999E-8</c:v>
                </c:pt>
                <c:pt idx="68817">
                  <c:v>2.8078383999999998E-8</c:v>
                </c:pt>
                <c:pt idx="68818">
                  <c:v>2.799886E-8</c:v>
                </c:pt>
                <c:pt idx="68819">
                  <c:v>2.791956E-8</c:v>
                </c:pt>
                <c:pt idx="68820">
                  <c:v>2.7840483999999999E-8</c:v>
                </c:pt>
                <c:pt idx="68821">
                  <c:v>2.7761629000000002E-8</c:v>
                </c:pt>
                <c:pt idx="68822">
                  <c:v>2.7682997E-8</c:v>
                </c:pt>
                <c:pt idx="68823">
                  <c:v>2.7604585000000001E-8</c:v>
                </c:pt>
                <c:pt idx="68824">
                  <c:v>2.7526395000000001E-8</c:v>
                </c:pt>
                <c:pt idx="68825">
                  <c:v>2.7448425999999999E-8</c:v>
                </c:pt>
                <c:pt idx="68826">
                  <c:v>2.7370675E-8</c:v>
                </c:pt>
                <c:pt idx="68827">
                  <c:v>2.7293142000000001E-8</c:v>
                </c:pt>
                <c:pt idx="68828">
                  <c:v>2.7215827999999998E-8</c:v>
                </c:pt>
                <c:pt idx="68829">
                  <c:v>2.7138732E-8</c:v>
                </c:pt>
                <c:pt idx="68830">
                  <c:v>2.7061853000000001E-8</c:v>
                </c:pt>
                <c:pt idx="68831">
                  <c:v>2.6985191000000001E-8</c:v>
                </c:pt>
                <c:pt idx="68832">
                  <c:v>2.6908745000000001E-8</c:v>
                </c:pt>
                <c:pt idx="68833">
                  <c:v>2.6832515E-8</c:v>
                </c:pt>
                <c:pt idx="68834">
                  <c:v>2.6756498999999998E-8</c:v>
                </c:pt>
                <c:pt idx="68835">
                  <c:v>2.6680696999999999E-8</c:v>
                </c:pt>
                <c:pt idx="68836">
                  <c:v>2.6605107E-8</c:v>
                </c:pt>
                <c:pt idx="68837">
                  <c:v>2.6529731E-8</c:v>
                </c:pt>
                <c:pt idx="68838">
                  <c:v>2.6454567999999999E-8</c:v>
                </c:pt>
                <c:pt idx="68839">
                  <c:v>2.6379616999999999E-8</c:v>
                </c:pt>
                <c:pt idx="68840">
                  <c:v>2.6304876E-8</c:v>
                </c:pt>
                <c:pt idx="68841">
                  <c:v>2.6230345999999998E-8</c:v>
                </c:pt>
                <c:pt idx="68842">
                  <c:v>2.6156027000000001E-8</c:v>
                </c:pt>
                <c:pt idx="68843">
                  <c:v>2.6081915000000001E-8</c:v>
                </c:pt>
                <c:pt idx="68844">
                  <c:v>2.6008014000000002E-8</c:v>
                </c:pt>
                <c:pt idx="68845">
                  <c:v>2.5934319999999999E-8</c:v>
                </c:pt>
                <c:pt idx="68846">
                  <c:v>2.5860832999999999E-8</c:v>
                </c:pt>
                <c:pt idx="68847">
                  <c:v>2.5787552999999999E-8</c:v>
                </c:pt>
                <c:pt idx="68848">
                  <c:v>2.5714480999999999E-8</c:v>
                </c:pt>
                <c:pt idx="68849">
                  <c:v>2.5641614999999999E-8</c:v>
                </c:pt>
                <c:pt idx="68850">
                  <c:v>2.5568953E-8</c:v>
                </c:pt>
                <c:pt idx="68851">
                  <c:v>2.5496496000000001E-8</c:v>
                </c:pt>
                <c:pt idx="68852">
                  <c:v>2.5424242000000001E-8</c:v>
                </c:pt>
                <c:pt idx="68853">
                  <c:v>2.5352193E-8</c:v>
                </c:pt>
                <c:pt idx="68854">
                  <c:v>2.5280347E-8</c:v>
                </c:pt>
                <c:pt idx="68855">
                  <c:v>2.5208702999999999E-8</c:v>
                </c:pt>
                <c:pt idx="68856">
                  <c:v>2.5137260999999999E-8</c:v>
                </c:pt>
                <c:pt idx="68857">
                  <c:v>2.5066020000000001E-8</c:v>
                </c:pt>
                <c:pt idx="68858">
                  <c:v>2.499498E-8</c:v>
                </c:pt>
                <c:pt idx="68859">
                  <c:v>2.4924141000000001E-8</c:v>
                </c:pt>
                <c:pt idx="68860">
                  <c:v>2.4853500999999999E-8</c:v>
                </c:pt>
                <c:pt idx="68861">
                  <c:v>2.4783059E-8</c:v>
                </c:pt>
                <c:pt idx="68862">
                  <c:v>2.4712816999999999E-8</c:v>
                </c:pt>
                <c:pt idx="68863">
                  <c:v>2.4642771000000001E-8</c:v>
                </c:pt>
                <c:pt idx="68864">
                  <c:v>2.4572923E-8</c:v>
                </c:pt>
                <c:pt idx="68865">
                  <c:v>2.4503271999999998E-8</c:v>
                </c:pt>
                <c:pt idx="68866">
                  <c:v>2.4433819000000001E-8</c:v>
                </c:pt>
                <c:pt idx="68867">
                  <c:v>2.4364559999999999E-8</c:v>
                </c:pt>
                <c:pt idx="68868">
                  <c:v>2.4295494999999999E-8</c:v>
                </c:pt>
                <c:pt idx="68869">
                  <c:v>2.4226625999999999E-8</c:v>
                </c:pt>
                <c:pt idx="68870">
                  <c:v>2.4157950000000001E-8</c:v>
                </c:pt>
                <c:pt idx="68871">
                  <c:v>2.4089467999999998E-8</c:v>
                </c:pt>
                <c:pt idx="68872">
                  <c:v>2.4021180000000002E-8</c:v>
                </c:pt>
                <c:pt idx="68873">
                  <c:v>2.3953082999999999E-8</c:v>
                </c:pt>
                <c:pt idx="68874">
                  <c:v>2.3885177999999999E-8</c:v>
                </c:pt>
                <c:pt idx="68875">
                  <c:v>2.3817465E-8</c:v>
                </c:pt>
                <c:pt idx="68876">
                  <c:v>2.3749941999999999E-8</c:v>
                </c:pt>
                <c:pt idx="68877">
                  <c:v>2.3682610999999999E-8</c:v>
                </c:pt>
                <c:pt idx="68878">
                  <c:v>2.3615469000000001E-8</c:v>
                </c:pt>
                <c:pt idx="68879">
                  <c:v>2.3548515999999999E-8</c:v>
                </c:pt>
                <c:pt idx="68880">
                  <c:v>2.3481751999999998E-8</c:v>
                </c:pt>
                <c:pt idx="68881">
                  <c:v>2.3415176000000001E-8</c:v>
                </c:pt>
                <c:pt idx="68882">
                  <c:v>2.3348788000000001E-8</c:v>
                </c:pt>
                <c:pt idx="68883">
                  <c:v>2.3282587000000001E-8</c:v>
                </c:pt>
                <c:pt idx="68884">
                  <c:v>2.3216572000000001E-8</c:v>
                </c:pt>
                <c:pt idx="68885">
                  <c:v>2.3150744000000001E-8</c:v>
                </c:pt>
                <c:pt idx="68886">
                  <c:v>2.30851E-8</c:v>
                </c:pt>
                <c:pt idx="68887">
                  <c:v>2.3019640999999998E-8</c:v>
                </c:pt>
                <c:pt idx="68888">
                  <c:v>2.2954366999999999E-8</c:v>
                </c:pt>
                <c:pt idx="68889">
                  <c:v>2.2889278E-8</c:v>
                </c:pt>
                <c:pt idx="68890">
                  <c:v>2.2824371999999999E-8</c:v>
                </c:pt>
                <c:pt idx="68891">
                  <c:v>2.2759648E-8</c:v>
                </c:pt>
                <c:pt idx="68892">
                  <c:v>2.2695108E-8</c:v>
                </c:pt>
                <c:pt idx="68893">
                  <c:v>2.2630748999999999E-8</c:v>
                </c:pt>
                <c:pt idx="68894">
                  <c:v>2.2566570999999998E-8</c:v>
                </c:pt>
                <c:pt idx="68895">
                  <c:v>2.2502574E-8</c:v>
                </c:pt>
                <c:pt idx="68896">
                  <c:v>2.2438757999999999E-8</c:v>
                </c:pt>
                <c:pt idx="68897">
                  <c:v>2.2375121999999999E-8</c:v>
                </c:pt>
                <c:pt idx="68898">
                  <c:v>2.2311665000000001E-8</c:v>
                </c:pt>
                <c:pt idx="68899">
                  <c:v>2.2248388E-8</c:v>
                </c:pt>
                <c:pt idx="68900">
                  <c:v>2.2185287999999999E-8</c:v>
                </c:pt>
                <c:pt idx="68901">
                  <c:v>2.2122367999999999E-8</c:v>
                </c:pt>
                <c:pt idx="68902">
                  <c:v>2.2059625E-8</c:v>
                </c:pt>
                <c:pt idx="68903">
                  <c:v>2.1997058E-8</c:v>
                </c:pt>
                <c:pt idx="68904">
                  <c:v>2.1934667000000001E-8</c:v>
                </c:pt>
                <c:pt idx="68905">
                  <c:v>2.1872452000000001E-8</c:v>
                </c:pt>
                <c:pt idx="68906">
                  <c:v>2.1810413000000001E-8</c:v>
                </c:pt>
                <c:pt idx="68907">
                  <c:v>2.1748550000000001E-8</c:v>
                </c:pt>
                <c:pt idx="68908">
                  <c:v>2.1686859999999999E-8</c:v>
                </c:pt>
                <c:pt idx="68909">
                  <c:v>2.1625345000000001E-8</c:v>
                </c:pt>
                <c:pt idx="68910">
                  <c:v>2.1564002000000001E-8</c:v>
                </c:pt>
                <c:pt idx="68911">
                  <c:v>2.1502833E-8</c:v>
                </c:pt>
                <c:pt idx="68912">
                  <c:v>2.1441836999999999E-8</c:v>
                </c:pt>
                <c:pt idx="68913">
                  <c:v>2.1381012999999999E-8</c:v>
                </c:pt>
                <c:pt idx="68914">
                  <c:v>2.1320359E-8</c:v>
                </c:pt>
                <c:pt idx="68915">
                  <c:v>2.1259877E-8</c:v>
                </c:pt>
                <c:pt idx="68916">
                  <c:v>2.1199566999999999E-8</c:v>
                </c:pt>
                <c:pt idx="68917">
                  <c:v>2.1139424000000001E-8</c:v>
                </c:pt>
                <c:pt idx="68918">
                  <c:v>2.1079452999999999E-8</c:v>
                </c:pt>
                <c:pt idx="68919">
                  <c:v>2.101965E-8</c:v>
                </c:pt>
                <c:pt idx="68920">
                  <c:v>2.0960015999999999E-8</c:v>
                </c:pt>
                <c:pt idx="68921">
                  <c:v>2.0900550999999999E-8</c:v>
                </c:pt>
                <c:pt idx="68922">
                  <c:v>2.0841251999999999E-8</c:v>
                </c:pt>
                <c:pt idx="68923">
                  <c:v>2.0782120999999999E-8</c:v>
                </c:pt>
                <c:pt idx="68924">
                  <c:v>2.0723157E-8</c:v>
                </c:pt>
                <c:pt idx="68925">
                  <c:v>2.0664359000000001E-8</c:v>
                </c:pt>
                <c:pt idx="68926">
                  <c:v>2.0605726999999998E-8</c:v>
                </c:pt>
                <c:pt idx="68927">
                  <c:v>2.0547259999999999E-8</c:v>
                </c:pt>
                <c:pt idx="68928">
                  <c:v>2.0488957999999999E-8</c:v>
                </c:pt>
                <c:pt idx="68929">
                  <c:v>2.0430820999999999E-8</c:v>
                </c:pt>
                <c:pt idx="68930">
                  <c:v>2.0372848000000001E-8</c:v>
                </c:pt>
                <c:pt idx="68931">
                  <c:v>2.0315038999999999E-8</c:v>
                </c:pt>
                <c:pt idx="68932">
                  <c:v>2.0257392E-8</c:v>
                </c:pt>
                <c:pt idx="68933">
                  <c:v>2.0199909E-8</c:v>
                </c:pt>
                <c:pt idx="68934">
                  <c:v>2.0142588000000001E-8</c:v>
                </c:pt>
                <c:pt idx="68935">
                  <c:v>2.0085428000000002E-8</c:v>
                </c:pt>
                <c:pt idx="68936">
                  <c:v>2.002843E-8</c:v>
                </c:pt>
                <c:pt idx="68937">
                  <c:v>1.9971592000000001E-8</c:v>
                </c:pt>
                <c:pt idx="68938">
                  <c:v>1.9914916E-8</c:v>
                </c:pt>
                <c:pt idx="68939">
                  <c:v>1.9858399E-8</c:v>
                </c:pt>
                <c:pt idx="68940">
                  <c:v>1.9802041000000001E-8</c:v>
                </c:pt>
                <c:pt idx="68941">
                  <c:v>1.9745842E-8</c:v>
                </c:pt>
                <c:pt idx="68942">
                  <c:v>1.9689801999999999E-8</c:v>
                </c:pt>
                <c:pt idx="68943">
                  <c:v>1.9633919E-8</c:v>
                </c:pt>
                <c:pt idx="68944">
                  <c:v>1.9578195000000001E-8</c:v>
                </c:pt>
                <c:pt idx="68945">
                  <c:v>1.9522626999999999E-8</c:v>
                </c:pt>
                <c:pt idx="68946">
                  <c:v>1.9467217000000001E-8</c:v>
                </c:pt>
                <c:pt idx="68947">
                  <c:v>1.9411964E-8</c:v>
                </c:pt>
                <c:pt idx="68948">
                  <c:v>1.9356866E-8</c:v>
                </c:pt>
                <c:pt idx="68949">
                  <c:v>1.9301923999999999E-8</c:v>
                </c:pt>
                <c:pt idx="68950">
                  <c:v>1.9247135E-8</c:v>
                </c:pt>
                <c:pt idx="68951">
                  <c:v>1.9192501999999999E-8</c:v>
                </c:pt>
                <c:pt idx="68952">
                  <c:v>1.9138023E-8</c:v>
                </c:pt>
                <c:pt idx="68953">
                  <c:v>1.9083698E-8</c:v>
                </c:pt>
                <c:pt idx="68954">
                  <c:v>1.9029526E-8</c:v>
                </c:pt>
                <c:pt idx="68955">
                  <c:v>1.8975506999999999E-8</c:v>
                </c:pt>
                <c:pt idx="68956">
                  <c:v>1.8921641E-8</c:v>
                </c:pt>
                <c:pt idx="68957">
                  <c:v>1.8867928000000001E-8</c:v>
                </c:pt>
                <c:pt idx="68958">
                  <c:v>1.8814364999999999E-8</c:v>
                </c:pt>
                <c:pt idx="68959">
                  <c:v>1.8760954E-8</c:v>
                </c:pt>
                <c:pt idx="68960">
                  <c:v>1.8707692999999999E-8</c:v>
                </c:pt>
                <c:pt idx="68961">
                  <c:v>1.8654584E-8</c:v>
                </c:pt>
                <c:pt idx="68962">
                  <c:v>1.8601622999999999E-8</c:v>
                </c:pt>
                <c:pt idx="68963">
                  <c:v>1.8548811999999999E-8</c:v>
                </c:pt>
                <c:pt idx="68964">
                  <c:v>1.849615E-8</c:v>
                </c:pt>
                <c:pt idx="68965">
                  <c:v>1.8443638E-8</c:v>
                </c:pt>
                <c:pt idx="68966">
                  <c:v>1.8391273E-8</c:v>
                </c:pt>
                <c:pt idx="68967">
                  <c:v>1.8339055000000001E-8</c:v>
                </c:pt>
                <c:pt idx="68968">
                  <c:v>1.8286983999999998E-8</c:v>
                </c:pt>
                <c:pt idx="68969">
                  <c:v>1.8235061E-8</c:v>
                </c:pt>
                <c:pt idx="68970">
                  <c:v>1.8183286E-8</c:v>
                </c:pt>
                <c:pt idx="68971">
                  <c:v>1.8131655999999999E-8</c:v>
                </c:pt>
                <c:pt idx="68972">
                  <c:v>1.8080171999999999E-8</c:v>
                </c:pt>
                <c:pt idx="68973">
                  <c:v>1.8028833999999999E-8</c:v>
                </c:pt>
                <c:pt idx="68974">
                  <c:v>1.7977639000000001E-8</c:v>
                </c:pt>
                <c:pt idx="68975">
                  <c:v>1.7926590000000001E-8</c:v>
                </c:pt>
                <c:pt idx="68976">
                  <c:v>1.7875685E-8</c:v>
                </c:pt>
                <c:pt idx="68977">
                  <c:v>1.7824924000000001E-8</c:v>
                </c:pt>
                <c:pt idx="68978">
                  <c:v>1.7774304999999999E-8</c:v>
                </c:pt>
                <c:pt idx="68979">
                  <c:v>1.7723829999999999E-8</c:v>
                </c:pt>
                <c:pt idx="68980">
                  <c:v>1.7673496000000001E-8</c:v>
                </c:pt>
                <c:pt idx="68981">
                  <c:v>1.7623305E-8</c:v>
                </c:pt>
                <c:pt idx="68982">
                  <c:v>1.7573257E-8</c:v>
                </c:pt>
                <c:pt idx="68983">
                  <c:v>1.7523347999999999E-8</c:v>
                </c:pt>
                <c:pt idx="68984">
                  <c:v>1.7473582000000001E-8</c:v>
                </c:pt>
                <c:pt idx="68985">
                  <c:v>1.7423956E-8</c:v>
                </c:pt>
                <c:pt idx="68986">
                  <c:v>1.7374470000000002E-8</c:v>
                </c:pt>
                <c:pt idx="68987">
                  <c:v>1.7325124000000001E-8</c:v>
                </c:pt>
                <c:pt idx="68988">
                  <c:v>1.7275917999999999E-8</c:v>
                </c:pt>
                <c:pt idx="68989">
                  <c:v>1.7226849000000001E-8</c:v>
                </c:pt>
                <c:pt idx="68990">
                  <c:v>1.7177920000000001E-8</c:v>
                </c:pt>
                <c:pt idx="68991">
                  <c:v>1.7129127999999999E-8</c:v>
                </c:pt>
                <c:pt idx="68992">
                  <c:v>1.7080476000000001E-8</c:v>
                </c:pt>
                <c:pt idx="68993">
                  <c:v>1.703196E-8</c:v>
                </c:pt>
                <c:pt idx="68994">
                  <c:v>1.6983581000000001E-8</c:v>
                </c:pt>
                <c:pt idx="68995">
                  <c:v>1.6935338000000001E-8</c:v>
                </c:pt>
                <c:pt idx="68996">
                  <c:v>1.6887232999999999E-8</c:v>
                </c:pt>
                <c:pt idx="68997">
                  <c:v>1.6839262E-8</c:v>
                </c:pt>
                <c:pt idx="68998">
                  <c:v>1.6791426999999998E-8</c:v>
                </c:pt>
                <c:pt idx="68999">
                  <c:v>1.6743728E-8</c:v>
                </c:pt>
                <c:pt idx="69000">
                  <c:v>1.6696163999999999E-8</c:v>
                </c:pt>
                <c:pt idx="69001">
                  <c:v>1.6650787E-8</c:v>
                </c:pt>
                <c:pt idx="69002">
                  <c:v>1.6605800999999999E-8</c:v>
                </c:pt>
                <c:pt idx="69003">
                  <c:v>1.6561155999999999E-8</c:v>
                </c:pt>
                <c:pt idx="69004">
                  <c:v>1.6516815999999999E-8</c:v>
                </c:pt>
                <c:pt idx="69005">
                  <c:v>1.6472756E-8</c:v>
                </c:pt>
                <c:pt idx="69006">
                  <c:v>1.6428956E-8</c:v>
                </c:pt>
                <c:pt idx="69007">
                  <c:v>1.6385399999999999E-8</c:v>
                </c:pt>
                <c:pt idx="69008">
                  <c:v>1.6342075999999999E-8</c:v>
                </c:pt>
                <c:pt idx="69009">
                  <c:v>1.6298975000000001E-8</c:v>
                </c:pt>
                <c:pt idx="69010">
                  <c:v>1.6256086000000001E-8</c:v>
                </c:pt>
                <c:pt idx="69011">
                  <c:v>1.6213404000000001E-8</c:v>
                </c:pt>
                <c:pt idx="69012">
                  <c:v>1.6170922000000001E-8</c:v>
                </c:pt>
                <c:pt idx="69013">
                  <c:v>1.6128636000000001E-8</c:v>
                </c:pt>
                <c:pt idx="69014">
                  <c:v>1.6086542E-8</c:v>
                </c:pt>
                <c:pt idx="69015">
                  <c:v>1.6044632000000001E-8</c:v>
                </c:pt>
                <c:pt idx="69016">
                  <c:v>1.6002906000000001E-8</c:v>
                </c:pt>
                <c:pt idx="69017">
                  <c:v>1.5961357000000001E-8</c:v>
                </c:pt>
                <c:pt idx="69018">
                  <c:v>1.5919984000000001E-8</c:v>
                </c:pt>
                <c:pt idx="69019">
                  <c:v>1.5878780999999999E-8</c:v>
                </c:pt>
                <c:pt idx="69020">
                  <c:v>1.5837747000000001E-8</c:v>
                </c:pt>
                <c:pt idx="69021">
                  <c:v>1.5796880000000001E-8</c:v>
                </c:pt>
                <c:pt idx="69022">
                  <c:v>1.5756176999999999E-8</c:v>
                </c:pt>
                <c:pt idx="69023">
                  <c:v>1.5715634999999999E-8</c:v>
                </c:pt>
                <c:pt idx="69024">
                  <c:v>1.5675251E-8</c:v>
                </c:pt>
                <c:pt idx="69025">
                  <c:v>1.5635023999999998E-8</c:v>
                </c:pt>
                <c:pt idx="69026">
                  <c:v>1.5594950999999999E-8</c:v>
                </c:pt>
                <c:pt idx="69027">
                  <c:v>1.5555030999999999E-8</c:v>
                </c:pt>
                <c:pt idx="69028">
                  <c:v>1.551526E-8</c:v>
                </c:pt>
                <c:pt idx="69029">
                  <c:v>1.5475639E-8</c:v>
                </c:pt>
                <c:pt idx="69030">
                  <c:v>1.5436162999999999E-8</c:v>
                </c:pt>
                <c:pt idx="69031">
                  <c:v>1.5396832000000002E-8</c:v>
                </c:pt>
                <c:pt idx="69032">
                  <c:v>1.5357646000000001E-8</c:v>
                </c:pt>
                <c:pt idx="69033">
                  <c:v>1.5318601000000002E-8</c:v>
                </c:pt>
                <c:pt idx="69034">
                  <c:v>1.5279698000000002E-8</c:v>
                </c:pt>
                <c:pt idx="69035">
                  <c:v>1.5240931999999999E-8</c:v>
                </c:pt>
                <c:pt idx="69036">
                  <c:v>1.5202305000000001E-8</c:v>
                </c:pt>
                <c:pt idx="69037">
                  <c:v>1.5163815E-8</c:v>
                </c:pt>
                <c:pt idx="69038">
                  <c:v>1.5125459999999999E-8</c:v>
                </c:pt>
                <c:pt idx="69039">
                  <c:v>1.5087238000000001E-8</c:v>
                </c:pt>
                <c:pt idx="69040">
                  <c:v>1.5049148999999999E-8</c:v>
                </c:pt>
                <c:pt idx="69041">
                  <c:v>1.5011192E-8</c:v>
                </c:pt>
                <c:pt idx="69042">
                  <c:v>1.4973364999999998E-8</c:v>
                </c:pt>
                <c:pt idx="69043">
                  <c:v>1.4935666999999999E-8</c:v>
                </c:pt>
                <c:pt idx="69044">
                  <c:v>1.4898097E-8</c:v>
                </c:pt>
                <c:pt idx="69045">
                  <c:v>1.4860654E-8</c:v>
                </c:pt>
                <c:pt idx="69046">
                  <c:v>1.4823337E-8</c:v>
                </c:pt>
                <c:pt idx="69047">
                  <c:v>1.4786145999999999E-8</c:v>
                </c:pt>
                <c:pt idx="69048">
                  <c:v>1.4749078E-8</c:v>
                </c:pt>
                <c:pt idx="69049">
                  <c:v>1.4712135E-8</c:v>
                </c:pt>
                <c:pt idx="69050">
                  <c:v>1.4675313E-8</c:v>
                </c:pt>
                <c:pt idx="69051">
                  <c:v>1.4638614000000001E-8</c:v>
                </c:pt>
                <c:pt idx="69052">
                  <c:v>1.4602035E-8</c:v>
                </c:pt>
                <c:pt idx="69053">
                  <c:v>1.4565576E-8</c:v>
                </c:pt>
                <c:pt idx="69054">
                  <c:v>1.4529236E-8</c:v>
                </c:pt>
                <c:pt idx="69055">
                  <c:v>1.4493014999999999E-8</c:v>
                </c:pt>
                <c:pt idx="69056">
                  <c:v>1.4456909999999999E-8</c:v>
                </c:pt>
                <c:pt idx="69057">
                  <c:v>1.4420922000000001E-8</c:v>
                </c:pt>
                <c:pt idx="69058">
                  <c:v>1.438505E-8</c:v>
                </c:pt>
                <c:pt idx="69059">
                  <c:v>1.4349293000000001E-8</c:v>
                </c:pt>
                <c:pt idx="69060">
                  <c:v>1.4313651E-8</c:v>
                </c:pt>
                <c:pt idx="69061">
                  <c:v>1.4278122E-8</c:v>
                </c:pt>
                <c:pt idx="69062">
                  <c:v>1.4242705999999999E-8</c:v>
                </c:pt>
                <c:pt idx="69063">
                  <c:v>1.4207402E-8</c:v>
                </c:pt>
                <c:pt idx="69064">
                  <c:v>1.417221E-8</c:v>
                </c:pt>
                <c:pt idx="69065">
                  <c:v>1.4137128999999999E-8</c:v>
                </c:pt>
                <c:pt idx="69066">
                  <c:v>1.4102158E-8</c:v>
                </c:pt>
                <c:pt idx="69067">
                  <c:v>1.4067296E-8</c:v>
                </c:pt>
                <c:pt idx="69068">
                  <c:v>1.4032543000000001E-8</c:v>
                </c:pt>
                <c:pt idx="69069">
                  <c:v>1.3997899E-8</c:v>
                </c:pt>
                <c:pt idx="69070">
                  <c:v>1.3963362E-8</c:v>
                </c:pt>
                <c:pt idx="69071">
                  <c:v>1.3928932E-8</c:v>
                </c:pt>
                <c:pt idx="69072">
                  <c:v>1.3894608E-8</c:v>
                </c:pt>
                <c:pt idx="69073">
                  <c:v>1.386039E-8</c:v>
                </c:pt>
                <c:pt idx="69074">
                  <c:v>1.3826278E-8</c:v>
                </c:pt>
                <c:pt idx="69075">
                  <c:v>1.379227E-8</c:v>
                </c:pt>
                <c:pt idx="69076">
                  <c:v>1.3758366999999999E-8</c:v>
                </c:pt>
                <c:pt idx="69077">
                  <c:v>1.3724567E-8</c:v>
                </c:pt>
                <c:pt idx="69078">
                  <c:v>1.369087E-8</c:v>
                </c:pt>
                <c:pt idx="69079">
                  <c:v>1.3657274999999999E-8</c:v>
                </c:pt>
                <c:pt idx="69080">
                  <c:v>1.3623783E-8</c:v>
                </c:pt>
                <c:pt idx="69081">
                  <c:v>1.3590392E-8</c:v>
                </c:pt>
                <c:pt idx="69082">
                  <c:v>1.3557100999999999E-8</c:v>
                </c:pt>
                <c:pt idx="69083">
                  <c:v>1.3523911000000001E-8</c:v>
                </c:pt>
                <c:pt idx="69084">
                  <c:v>1.349082E-8</c:v>
                </c:pt>
                <c:pt idx="69085">
                  <c:v>1.3457829000000001E-8</c:v>
                </c:pt>
                <c:pt idx="69086">
                  <c:v>1.3424936000000001E-8</c:v>
                </c:pt>
                <c:pt idx="69087">
                  <c:v>1.3392142000000001E-8</c:v>
                </c:pt>
                <c:pt idx="69088">
                  <c:v>1.3359445E-8</c:v>
                </c:pt>
                <c:pt idx="69089">
                  <c:v>1.3326844999999999E-8</c:v>
                </c:pt>
                <c:pt idx="69090">
                  <c:v>1.3294343E-8</c:v>
                </c:pt>
                <c:pt idx="69091">
                  <c:v>1.3261935999999999E-8</c:v>
                </c:pt>
                <c:pt idx="69092">
                  <c:v>1.3229625E-8</c:v>
                </c:pt>
                <c:pt idx="69093">
                  <c:v>1.3197410000000001E-8</c:v>
                </c:pt>
                <c:pt idx="69094">
                  <c:v>1.3165290000000001E-8</c:v>
                </c:pt>
                <c:pt idx="69095">
                  <c:v>1.3133264000000001E-8</c:v>
                </c:pt>
                <c:pt idx="69096">
                  <c:v>1.3101331999999999E-8</c:v>
                </c:pt>
                <c:pt idx="69097">
                  <c:v>1.3069494E-8</c:v>
                </c:pt>
                <c:pt idx="69098">
                  <c:v>1.3037749E-8</c:v>
                </c:pt>
                <c:pt idx="69099">
                  <c:v>1.3006096E-8</c:v>
                </c:pt>
                <c:pt idx="69100">
                  <c:v>1.2974534999999999E-8</c:v>
                </c:pt>
                <c:pt idx="69101">
                  <c:v>1.2943066E-8</c:v>
                </c:pt>
                <c:pt idx="69102">
                  <c:v>1.2911689E-8</c:v>
                </c:pt>
                <c:pt idx="69103">
                  <c:v>1.2880403E-8</c:v>
                </c:pt>
                <c:pt idx="69104">
                  <c:v>1.2849207E-8</c:v>
                </c:pt>
                <c:pt idx="69105">
                  <c:v>1.2818101E-8</c:v>
                </c:pt>
                <c:pt idx="69106">
                  <c:v>1.2787085E-8</c:v>
                </c:pt>
                <c:pt idx="69107">
                  <c:v>1.2756159E-8</c:v>
                </c:pt>
                <c:pt idx="69108">
                  <c:v>1.2725321E-8</c:v>
                </c:pt>
                <c:pt idx="69109">
                  <c:v>1.2694573E-8</c:v>
                </c:pt>
                <c:pt idx="69110">
                  <c:v>1.2663912E-8</c:v>
                </c:pt>
                <c:pt idx="69111">
                  <c:v>1.2633339E-8</c:v>
                </c:pt>
                <c:pt idx="69112">
                  <c:v>1.2602853E-8</c:v>
                </c:pt>
                <c:pt idx="69113">
                  <c:v>1.2572454000000001E-8</c:v>
                </c:pt>
                <c:pt idx="69114">
                  <c:v>1.2542142E-8</c:v>
                </c:pt>
                <c:pt idx="69115">
                  <c:v>1.2511914999999999E-8</c:v>
                </c:pt>
                <c:pt idx="69116">
                  <c:v>1.2481775E-8</c:v>
                </c:pt>
                <c:pt idx="69117">
                  <c:v>1.245172E-8</c:v>
                </c:pt>
                <c:pt idx="69118">
                  <c:v>1.242175E-8</c:v>
                </c:pt>
                <c:pt idx="69119">
                  <c:v>1.2391864000000001E-8</c:v>
                </c:pt>
                <c:pt idx="69120">
                  <c:v>1.2362063E-8</c:v>
                </c:pt>
                <c:pt idx="69121">
                  <c:v>1.2332347000000001E-8</c:v>
                </c:pt>
                <c:pt idx="69122">
                  <c:v>1.2302713999999999E-8</c:v>
                </c:pt>
                <c:pt idx="69123">
                  <c:v>1.2273163999999999E-8</c:v>
                </c:pt>
                <c:pt idx="69124">
                  <c:v>1.2243697E-8</c:v>
                </c:pt>
                <c:pt idx="69125">
                  <c:v>1.2214312E-8</c:v>
                </c:pt>
                <c:pt idx="69126">
                  <c:v>1.2185009999999999E-8</c:v>
                </c:pt>
                <c:pt idx="69127">
                  <c:v>1.2155790000000001E-8</c:v>
                </c:pt>
                <c:pt idx="69128">
                  <c:v>1.2126652E-8</c:v>
                </c:pt>
                <c:pt idx="69129">
                  <c:v>1.2097595E-8</c:v>
                </c:pt>
                <c:pt idx="69130">
                  <c:v>1.2068619E-8</c:v>
                </c:pt>
                <c:pt idx="69131">
                  <c:v>1.2039723E-8</c:v>
                </c:pt>
                <c:pt idx="69132">
                  <c:v>1.2010908E-8</c:v>
                </c:pt>
                <c:pt idx="69133">
                  <c:v>1.1982173E-8</c:v>
                </c:pt>
                <c:pt idx="69134">
                  <c:v>1.1953517000000001E-8</c:v>
                </c:pt>
                <c:pt idx="69135">
                  <c:v>1.1924941E-8</c:v>
                </c:pt>
                <c:pt idx="69136">
                  <c:v>1.1896444E-8</c:v>
                </c:pt>
                <c:pt idx="69137">
                  <c:v>1.1868025E-8</c:v>
                </c:pt>
                <c:pt idx="69138">
                  <c:v>1.1839684999999999E-8</c:v>
                </c:pt>
                <c:pt idx="69139">
                  <c:v>1.1811423E-8</c:v>
                </c:pt>
                <c:pt idx="69140">
                  <c:v>1.1783238E-8</c:v>
                </c:pt>
                <c:pt idx="69141">
                  <c:v>1.1755131E-8</c:v>
                </c:pt>
                <c:pt idx="69142">
                  <c:v>1.1727101E-8</c:v>
                </c:pt>
                <c:pt idx="69143">
                  <c:v>1.1699148E-8</c:v>
                </c:pt>
                <c:pt idx="69144">
                  <c:v>1.1671272E-8</c:v>
                </c:pt>
                <c:pt idx="69145">
                  <c:v>1.1643472E-8</c:v>
                </c:pt>
                <c:pt idx="69146">
                  <c:v>1.1615748E-8</c:v>
                </c:pt>
                <c:pt idx="69147">
                  <c:v>1.15881E-8</c:v>
                </c:pt>
                <c:pt idx="69148">
                  <c:v>1.1560528E-8</c:v>
                </c:pt>
                <c:pt idx="69149">
                  <c:v>1.1533029999999999E-8</c:v>
                </c:pt>
                <c:pt idx="69150">
                  <c:v>1.1505606999999999E-8</c:v>
                </c:pt>
                <c:pt idx="69151">
                  <c:v>1.1478259E-8</c:v>
                </c:pt>
                <c:pt idx="69152">
                  <c:v>1.1450985E-8</c:v>
                </c:pt>
                <c:pt idx="69153">
                  <c:v>1.1423785E-8</c:v>
                </c:pt>
                <c:pt idx="69154">
                  <c:v>1.139666E-8</c:v>
                </c:pt>
                <c:pt idx="69155">
                  <c:v>1.1369607000000001E-8</c:v>
                </c:pt>
                <c:pt idx="69156">
                  <c:v>1.1342627E-8</c:v>
                </c:pt>
                <c:pt idx="69157">
                  <c:v>1.1315721000000001E-8</c:v>
                </c:pt>
                <c:pt idx="69158">
                  <c:v>1.1288887E-8</c:v>
                </c:pt>
                <c:pt idx="69159">
                  <c:v>1.1262125E-8</c:v>
                </c:pt>
                <c:pt idx="69160">
                  <c:v>1.1235435999999999E-8</c:v>
                </c:pt>
                <c:pt idx="69161">
                  <c:v>1.1208818E-8</c:v>
                </c:pt>
                <c:pt idx="69162">
                  <c:v>1.1182271999999999E-8</c:v>
                </c:pt>
                <c:pt idx="69163">
                  <c:v>1.1155797000000001E-8</c:v>
                </c:pt>
                <c:pt idx="69164">
                  <c:v>1.1129392999999999E-8</c:v>
                </c:pt>
                <c:pt idx="69165">
                  <c:v>1.1103061E-8</c:v>
                </c:pt>
                <c:pt idx="69166">
                  <c:v>1.1076798999999999E-8</c:v>
                </c:pt>
                <c:pt idx="69167">
                  <c:v>1.1050608E-8</c:v>
                </c:pt>
                <c:pt idx="69168">
                  <c:v>1.1024485999999999E-8</c:v>
                </c:pt>
                <c:pt idx="69169">
                  <c:v>1.0998434E-8</c:v>
                </c:pt>
                <c:pt idx="69170">
                  <c:v>1.0972452000000001E-8</c:v>
                </c:pt>
                <c:pt idx="69171">
                  <c:v>1.0946539999999999E-8</c:v>
                </c:pt>
                <c:pt idx="69172">
                  <c:v>1.0920694999999999E-8</c:v>
                </c:pt>
                <c:pt idx="69173">
                  <c:v>1.0894921000000001E-8</c:v>
                </c:pt>
                <c:pt idx="69174">
                  <c:v>1.0869214E-8</c:v>
                </c:pt>
                <c:pt idx="69175">
                  <c:v>1.0843576E-8</c:v>
                </c:pt>
                <c:pt idx="69176">
                  <c:v>1.0818006E-8</c:v>
                </c:pt>
                <c:pt idx="69177">
                  <c:v>1.0792504E-8</c:v>
                </c:pt>
                <c:pt idx="69178">
                  <c:v>1.0767069E-8</c:v>
                </c:pt>
                <c:pt idx="69179">
                  <c:v>1.0741702E-8</c:v>
                </c:pt>
                <c:pt idx="69180">
                  <c:v>1.0716402000000001E-8</c:v>
                </c:pt>
                <c:pt idx="69181">
                  <c:v>1.0691169000000001E-8</c:v>
                </c:pt>
                <c:pt idx="69182">
                  <c:v>1.0666003E-8</c:v>
                </c:pt>
                <c:pt idx="69183">
                  <c:v>1.0640903E-8</c:v>
                </c:pt>
                <c:pt idx="69184">
                  <c:v>1.061587E-8</c:v>
                </c:pt>
                <c:pt idx="69185">
                  <c:v>1.0590902000000001E-8</c:v>
                </c:pt>
                <c:pt idx="69186">
                  <c:v>1.0566001E-8</c:v>
                </c:pt>
                <c:pt idx="69187">
                  <c:v>1.0541163999999999E-8</c:v>
                </c:pt>
                <c:pt idx="69188">
                  <c:v>1.0516394E-8</c:v>
                </c:pt>
                <c:pt idx="69189">
                  <c:v>1.0491688E-8</c:v>
                </c:pt>
                <c:pt idx="69190">
                  <c:v>1.0467048000000001E-8</c:v>
                </c:pt>
                <c:pt idx="69191">
                  <c:v>1.0442472E-8</c:v>
                </c:pt>
                <c:pt idx="69192">
                  <c:v>1.0417961E-8</c:v>
                </c:pt>
                <c:pt idx="69193">
                  <c:v>1.0393513999999999E-8</c:v>
                </c:pt>
                <c:pt idx="69194">
                  <c:v>1.036913E-8</c:v>
                </c:pt>
                <c:pt idx="69195">
                  <c:v>1.0344811E-8</c:v>
                </c:pt>
                <c:pt idx="69196">
                  <c:v>1.0320555999999999E-8</c:v>
                </c:pt>
                <c:pt idx="69197">
                  <c:v>1.0296364E-8</c:v>
                </c:pt>
                <c:pt idx="69198">
                  <c:v>1.0272235E-8</c:v>
                </c:pt>
                <c:pt idx="69199">
                  <c:v>1.0248168999999999E-8</c:v>
                </c:pt>
                <c:pt idx="69200">
                  <c:v>1.0224165999999999E-8</c:v>
                </c:pt>
                <c:pt idx="69201">
                  <c:v>1.0200224999999999E-8</c:v>
                </c:pt>
                <c:pt idx="69202">
                  <c:v>1.0176346000000001E-8</c:v>
                </c:pt>
                <c:pt idx="69203">
                  <c:v>1.0152529E-8</c:v>
                </c:pt>
                <c:pt idx="69204">
                  <c:v>1.0128775E-8</c:v>
                </c:pt>
                <c:pt idx="69205">
                  <c:v>1.0105083E-8</c:v>
                </c:pt>
                <c:pt idx="69206">
                  <c:v>1.0081452E-8</c:v>
                </c:pt>
                <c:pt idx="69207">
                  <c:v>1.0057883000000001E-8</c:v>
                </c:pt>
                <c:pt idx="69208">
                  <c:v>1.0034374000000001E-8</c:v>
                </c:pt>
                <c:pt idx="69209">
                  <c:v>1.0010926000000001E-8</c:v>
                </c:pt>
                <c:pt idx="69210">
                  <c:v>9.9875397000000003E-9</c:v>
                </c:pt>
                <c:pt idx="69211">
                  <c:v>9.9642134999999993E-9</c:v>
                </c:pt>
                <c:pt idx="69212">
                  <c:v>9.9409475999999993E-9</c:v>
                </c:pt>
                <c:pt idx="69213">
                  <c:v>9.9177422000000004E-9</c:v>
                </c:pt>
                <c:pt idx="69214">
                  <c:v>9.8945963000000006E-9</c:v>
                </c:pt>
                <c:pt idx="69215">
                  <c:v>9.8715107000000002E-9</c:v>
                </c:pt>
                <c:pt idx="69216">
                  <c:v>9.8484847000000006E-9</c:v>
                </c:pt>
                <c:pt idx="69217">
                  <c:v>9.8255182E-9</c:v>
                </c:pt>
                <c:pt idx="69218">
                  <c:v>9.8026103E-9</c:v>
                </c:pt>
                <c:pt idx="69219">
                  <c:v>9.7797619000000008E-9</c:v>
                </c:pt>
                <c:pt idx="69220">
                  <c:v>9.7569721000000003E-9</c:v>
                </c:pt>
                <c:pt idx="69221">
                  <c:v>9.7342410000000004E-9</c:v>
                </c:pt>
                <c:pt idx="69222">
                  <c:v>9.7115683999999993E-9</c:v>
                </c:pt>
                <c:pt idx="69223">
                  <c:v>9.6889536E-9</c:v>
                </c:pt>
                <c:pt idx="69224">
                  <c:v>9.6663974999999997E-9</c:v>
                </c:pt>
                <c:pt idx="69225">
                  <c:v>9.6438989999999994E-9</c:v>
                </c:pt>
                <c:pt idx="69226">
                  <c:v>9.6214582999999994E-9</c:v>
                </c:pt>
                <c:pt idx="69227">
                  <c:v>9.5990752999999996E-9</c:v>
                </c:pt>
                <c:pt idx="69228">
                  <c:v>9.5767491999999998E-9</c:v>
                </c:pt>
                <c:pt idx="69229">
                  <c:v>9.5544798999999998E-9</c:v>
                </c:pt>
                <c:pt idx="69230">
                  <c:v>9.5322683000000001E-9</c:v>
                </c:pt>
                <c:pt idx="69231">
                  <c:v>9.5101136000000003E-9</c:v>
                </c:pt>
                <c:pt idx="69232">
                  <c:v>9.4880148000000001E-9</c:v>
                </c:pt>
                <c:pt idx="69233">
                  <c:v>9.4659728999999998E-9</c:v>
                </c:pt>
                <c:pt idx="69234">
                  <c:v>9.4439868999999992E-9</c:v>
                </c:pt>
                <c:pt idx="69235">
                  <c:v>9.4220578000000002E-9</c:v>
                </c:pt>
                <c:pt idx="69236">
                  <c:v>9.4001846000000007E-9</c:v>
                </c:pt>
                <c:pt idx="69237">
                  <c:v>9.3783665000000007E-9</c:v>
                </c:pt>
                <c:pt idx="69238">
                  <c:v>9.3566044000000003E-9</c:v>
                </c:pt>
                <c:pt idx="69239">
                  <c:v>9.3348972999999992E-9</c:v>
                </c:pt>
                <c:pt idx="69240">
                  <c:v>9.3132461999999995E-9</c:v>
                </c:pt>
                <c:pt idx="69241">
                  <c:v>9.2916501000000007E-9</c:v>
                </c:pt>
                <c:pt idx="69242">
                  <c:v>9.2701081999999994E-9</c:v>
                </c:pt>
                <c:pt idx="69243">
                  <c:v>9.2486214000000007E-9</c:v>
                </c:pt>
                <c:pt idx="69244">
                  <c:v>9.2271887999999995E-9</c:v>
                </c:pt>
                <c:pt idx="69245">
                  <c:v>9.2058111999999992E-9</c:v>
                </c:pt>
                <c:pt idx="69246">
                  <c:v>9.1844877999999997E-9</c:v>
                </c:pt>
                <c:pt idx="69247">
                  <c:v>9.1632185999999993E-9</c:v>
                </c:pt>
                <c:pt idx="69248">
                  <c:v>9.1420026999999993E-9</c:v>
                </c:pt>
                <c:pt idx="69249">
                  <c:v>9.120841E-9</c:v>
                </c:pt>
                <c:pt idx="69250">
                  <c:v>9.0997324999999995E-9</c:v>
                </c:pt>
                <c:pt idx="69251">
                  <c:v>9.0786773999999995E-9</c:v>
                </c:pt>
                <c:pt idx="69252">
                  <c:v>9.0576754999999999E-9</c:v>
                </c:pt>
                <c:pt idx="69253">
                  <c:v>9.0367269000000007E-9</c:v>
                </c:pt>
                <c:pt idx="69254">
                  <c:v>9.0158316000000004E-9</c:v>
                </c:pt>
                <c:pt idx="69255">
                  <c:v>8.9949888000000002E-9</c:v>
                </c:pt>
                <c:pt idx="69256">
                  <c:v>8.9741983000000002E-9</c:v>
                </c:pt>
                <c:pt idx="69257">
                  <c:v>8.9534602000000003E-9</c:v>
                </c:pt>
                <c:pt idx="69258">
                  <c:v>8.9327745000000006E-9</c:v>
                </c:pt>
                <c:pt idx="69259">
                  <c:v>8.9121411999999993E-9</c:v>
                </c:pt>
                <c:pt idx="69260">
                  <c:v>8.8915594999999997E-9</c:v>
                </c:pt>
                <c:pt idx="69261">
                  <c:v>8.8710301000000002E-9</c:v>
                </c:pt>
                <c:pt idx="69262">
                  <c:v>8.8505523000000005E-9</c:v>
                </c:pt>
                <c:pt idx="69263">
                  <c:v>8.8301260000000008E-9</c:v>
                </c:pt>
                <c:pt idx="69264">
                  <c:v>8.8097511999999992E-9</c:v>
                </c:pt>
                <c:pt idx="69265">
                  <c:v>8.7894270000000006E-9</c:v>
                </c:pt>
                <c:pt idx="69266">
                  <c:v>8.7691543000000002E-9</c:v>
                </c:pt>
                <c:pt idx="69267">
                  <c:v>8.7489321999999994E-9</c:v>
                </c:pt>
                <c:pt idx="69268">
                  <c:v>8.7287607999999998E-9</c:v>
                </c:pt>
                <c:pt idx="69269">
                  <c:v>8.7086399999999998E-9</c:v>
                </c:pt>
                <c:pt idx="69270">
                  <c:v>8.6885698999999995E-9</c:v>
                </c:pt>
                <c:pt idx="69271">
                  <c:v>8.6685503000000003E-9</c:v>
                </c:pt>
                <c:pt idx="69272">
                  <c:v>8.6485805000000005E-9</c:v>
                </c:pt>
                <c:pt idx="69273">
                  <c:v>8.6286605E-9</c:v>
                </c:pt>
                <c:pt idx="69274">
                  <c:v>8.6087910000000007E-9</c:v>
                </c:pt>
                <c:pt idx="69275">
                  <c:v>8.5889704000000005E-9</c:v>
                </c:pt>
                <c:pt idx="69276">
                  <c:v>8.5691995999999996E-9</c:v>
                </c:pt>
                <c:pt idx="69277">
                  <c:v>8.5494784999999997E-9</c:v>
                </c:pt>
                <c:pt idx="69278">
                  <c:v>8.5298062000000004E-9</c:v>
                </c:pt>
                <c:pt idx="69279">
                  <c:v>8.5101837000000004E-9</c:v>
                </c:pt>
                <c:pt idx="69280">
                  <c:v>8.4906099999999995E-9</c:v>
                </c:pt>
                <c:pt idx="69281">
                  <c:v>8.4710851999999993E-9</c:v>
                </c:pt>
                <c:pt idx="69282">
                  <c:v>8.4516091999999997E-9</c:v>
                </c:pt>
                <c:pt idx="69283">
                  <c:v>8.4321812000000005E-9</c:v>
                </c:pt>
                <c:pt idx="69284">
                  <c:v>8.4128020000000004E-9</c:v>
                </c:pt>
                <c:pt idx="69285">
                  <c:v>8.3934708000000006E-9</c:v>
                </c:pt>
                <c:pt idx="69286">
                  <c:v>8.3741875999999997E-9</c:v>
                </c:pt>
                <c:pt idx="69287">
                  <c:v>8.3549523000000007E-9</c:v>
                </c:pt>
                <c:pt idx="69288">
                  <c:v>8.3357650000000005E-9</c:v>
                </c:pt>
                <c:pt idx="69289">
                  <c:v>8.3166256000000007E-9</c:v>
                </c:pt>
                <c:pt idx="69290">
                  <c:v>8.2975332999999994E-9</c:v>
                </c:pt>
                <c:pt idx="69291">
                  <c:v>8.2784890000000001E-9</c:v>
                </c:pt>
                <c:pt idx="69292">
                  <c:v>8.2594917999999993E-9</c:v>
                </c:pt>
                <c:pt idx="69293">
                  <c:v>8.2405416000000003E-9</c:v>
                </c:pt>
                <c:pt idx="69294">
                  <c:v>8.2216384999999997E-9</c:v>
                </c:pt>
                <c:pt idx="69295">
                  <c:v>8.2027824999999992E-9</c:v>
                </c:pt>
                <c:pt idx="69296">
                  <c:v>8.1839735000000005E-9</c:v>
                </c:pt>
                <c:pt idx="69297">
                  <c:v>8.1652107E-9</c:v>
                </c:pt>
                <c:pt idx="69298">
                  <c:v>8.1464940999999993E-9</c:v>
                </c:pt>
                <c:pt idx="69299">
                  <c:v>8.1278246000000004E-9</c:v>
                </c:pt>
                <c:pt idx="69300">
                  <c:v>8.1092012999999997E-9</c:v>
                </c:pt>
                <c:pt idx="69301">
                  <c:v>8.0906242000000004E-9</c:v>
                </c:pt>
                <c:pt idx="69302">
                  <c:v>8.0720923000000007E-9</c:v>
                </c:pt>
                <c:pt idx="69303">
                  <c:v>8.0536066999999992E-9</c:v>
                </c:pt>
                <c:pt idx="69304">
                  <c:v>8.0351663000000006E-9</c:v>
                </c:pt>
                <c:pt idx="69305">
                  <c:v>8.0167721000000001E-9</c:v>
                </c:pt>
                <c:pt idx="69306">
                  <c:v>7.9984233000000008E-9</c:v>
                </c:pt>
                <c:pt idx="69307">
                  <c:v>7.9801196999999994E-9</c:v>
                </c:pt>
                <c:pt idx="69308">
                  <c:v>7.9618605000000006E-9</c:v>
                </c:pt>
                <c:pt idx="69309">
                  <c:v>7.9436465999999997E-9</c:v>
                </c:pt>
                <c:pt idx="69310">
                  <c:v>7.9254781E-9</c:v>
                </c:pt>
                <c:pt idx="69311">
                  <c:v>7.9073538999999996E-9</c:v>
                </c:pt>
                <c:pt idx="69312">
                  <c:v>7.8892741000000001E-9</c:v>
                </c:pt>
                <c:pt idx="69313">
                  <c:v>7.8712397000000001E-9</c:v>
                </c:pt>
                <c:pt idx="69314">
                  <c:v>7.8532495999999994E-9</c:v>
                </c:pt>
                <c:pt idx="69315">
                  <c:v>7.8353030999999994E-9</c:v>
                </c:pt>
                <c:pt idx="69316">
                  <c:v>7.8174009000000002E-9</c:v>
                </c:pt>
                <c:pt idx="69317">
                  <c:v>7.7995432000000003E-9</c:v>
                </c:pt>
                <c:pt idx="69318">
                  <c:v>7.7817289999999994E-9</c:v>
                </c:pt>
                <c:pt idx="69319">
                  <c:v>7.7639583999999992E-9</c:v>
                </c:pt>
                <c:pt idx="69320">
                  <c:v>7.7462320999999999E-9</c:v>
                </c:pt>
                <c:pt idx="69321">
                  <c:v>7.7285493999999996E-9</c:v>
                </c:pt>
                <c:pt idx="69322">
                  <c:v>7.7109091999999995E-9</c:v>
                </c:pt>
                <c:pt idx="69323">
                  <c:v>7.6933127000000002E-9</c:v>
                </c:pt>
                <c:pt idx="69324">
                  <c:v>7.6757595999999998E-9</c:v>
                </c:pt>
                <c:pt idx="69325">
                  <c:v>7.6582490999999998E-9</c:v>
                </c:pt>
                <c:pt idx="69326">
                  <c:v>7.6407822000000004E-9</c:v>
                </c:pt>
                <c:pt idx="69327">
                  <c:v>7.6233578999999998E-9</c:v>
                </c:pt>
                <c:pt idx="69328">
                  <c:v>7.6059762999999995E-9</c:v>
                </c:pt>
                <c:pt idx="69329">
                  <c:v>7.5886372999999995E-9</c:v>
                </c:pt>
                <c:pt idx="69330">
                  <c:v>7.5713399999999996E-9</c:v>
                </c:pt>
                <c:pt idx="69331">
                  <c:v>7.5540854000000001E-9</c:v>
                </c:pt>
                <c:pt idx="69332">
                  <c:v>7.5368732999999992E-9</c:v>
                </c:pt>
                <c:pt idx="69333">
                  <c:v>7.5197031000000002E-9</c:v>
                </c:pt>
                <c:pt idx="69334">
                  <c:v>7.5025745999999995E-9</c:v>
                </c:pt>
                <c:pt idx="69335">
                  <c:v>7.4854878000000005E-9</c:v>
                </c:pt>
                <c:pt idx="69336">
                  <c:v>7.4684428E-9</c:v>
                </c:pt>
                <c:pt idx="69337">
                  <c:v>7.4514394999999995E-9</c:v>
                </c:pt>
                <c:pt idx="69338">
                  <c:v>7.4344778999999999E-9</c:v>
                </c:pt>
                <c:pt idx="69339">
                  <c:v>7.4175577000000003E-9</c:v>
                </c:pt>
                <c:pt idx="69340">
                  <c:v>7.4006786999999997E-9</c:v>
                </c:pt>
                <c:pt idx="69341">
                  <c:v>7.3838410999999999E-9</c:v>
                </c:pt>
                <c:pt idx="69342">
                  <c:v>7.3670443E-9</c:v>
                </c:pt>
                <c:pt idx="69343">
                  <c:v>7.3502883999999998E-9</c:v>
                </c:pt>
                <c:pt idx="69344">
                  <c:v>7.3335733000000002E-9</c:v>
                </c:pt>
                <c:pt idx="69345">
                  <c:v>7.3168991000000004E-9</c:v>
                </c:pt>
                <c:pt idx="69346">
                  <c:v>7.3002653000000002E-9</c:v>
                </c:pt>
                <c:pt idx="69347">
                  <c:v>7.2836718999999997E-9</c:v>
                </c:pt>
                <c:pt idx="69348">
                  <c:v>7.2671188999999997E-9</c:v>
                </c:pt>
                <c:pt idx="69349">
                  <c:v>7.2506063000000001E-9</c:v>
                </c:pt>
                <c:pt idx="69350">
                  <c:v>7.2341337000000001E-9</c:v>
                </c:pt>
                <c:pt idx="69351">
                  <c:v>7.2177011000000004E-9</c:v>
                </c:pt>
                <c:pt idx="69352">
                  <c:v>7.2013084000000001E-9</c:v>
                </c:pt>
                <c:pt idx="69353">
                  <c:v>7.1849557000000003E-9</c:v>
                </c:pt>
                <c:pt idx="69354">
                  <c:v>7.1686425999999998E-9</c:v>
                </c:pt>
                <c:pt idx="69355">
                  <c:v>7.1523689000000003E-9</c:v>
                </c:pt>
                <c:pt idx="69356">
                  <c:v>7.1361348000000001E-9</c:v>
                </c:pt>
                <c:pt idx="69357">
                  <c:v>7.1199402000000002E-9</c:v>
                </c:pt>
                <c:pt idx="69358">
                  <c:v>7.1037847000000003E-9</c:v>
                </c:pt>
                <c:pt idx="69359">
                  <c:v>7.0876686999999998E-9</c:v>
                </c:pt>
                <c:pt idx="69360">
                  <c:v>7.0715918000000001E-9</c:v>
                </c:pt>
                <c:pt idx="69361">
                  <c:v>7.0555535000000004E-9</c:v>
                </c:pt>
                <c:pt idx="69362">
                  <c:v>7.0395542999999999E-9</c:v>
                </c:pt>
                <c:pt idx="69363">
                  <c:v>7.0235937000000001E-9</c:v>
                </c:pt>
                <c:pt idx="69364">
                  <c:v>7.0076718000000002E-9</c:v>
                </c:pt>
                <c:pt idx="69365">
                  <c:v>6.9917885000000003E-9</c:v>
                </c:pt>
                <c:pt idx="69366">
                  <c:v>6.9759434000000001E-9</c:v>
                </c:pt>
                <c:pt idx="69367">
                  <c:v>6.9601364999999996E-9</c:v>
                </c:pt>
                <c:pt idx="69368">
                  <c:v>6.9443676999999998E-9</c:v>
                </c:pt>
                <c:pt idx="69369">
                  <c:v>6.9286371999999997E-9</c:v>
                </c:pt>
                <c:pt idx="69370">
                  <c:v>6.9129449000000002E-9</c:v>
                </c:pt>
                <c:pt idx="69371">
                  <c:v>6.8972903000000004E-9</c:v>
                </c:pt>
                <c:pt idx="69372">
                  <c:v>6.8816735000000002E-9</c:v>
                </c:pt>
                <c:pt idx="69373">
                  <c:v>6.8660944000000004E-9</c:v>
                </c:pt>
                <c:pt idx="69374">
                  <c:v>6.8505530000000002E-9</c:v>
                </c:pt>
                <c:pt idx="69375">
                  <c:v>6.8350490000000004E-9</c:v>
                </c:pt>
                <c:pt idx="69376">
                  <c:v>6.8195822E-9</c:v>
                </c:pt>
                <c:pt idx="69377">
                  <c:v>6.8041528E-9</c:v>
                </c:pt>
                <c:pt idx="69378">
                  <c:v>6.7887607000000003E-9</c:v>
                </c:pt>
                <c:pt idx="69379">
                  <c:v>6.7734058E-9</c:v>
                </c:pt>
                <c:pt idx="69380">
                  <c:v>6.7580878999999999E-9</c:v>
                </c:pt>
                <c:pt idx="69381">
                  <c:v>6.7428068E-9</c:v>
                </c:pt>
                <c:pt idx="69382">
                  <c:v>6.7275625000000003E-9</c:v>
                </c:pt>
                <c:pt idx="69383">
                  <c:v>6.7123550999999999E-9</c:v>
                </c:pt>
                <c:pt idx="69384">
                  <c:v>6.6971841000000003E-9</c:v>
                </c:pt>
                <c:pt idx="69385">
                  <c:v>6.6820496E-9</c:v>
                </c:pt>
                <c:pt idx="69386">
                  <c:v>6.6669513999999996E-9</c:v>
                </c:pt>
                <c:pt idx="69387">
                  <c:v>6.6518897000000002E-9</c:v>
                </c:pt>
                <c:pt idx="69388">
                  <c:v>6.6368638999999998E-9</c:v>
                </c:pt>
                <c:pt idx="69389">
                  <c:v>6.6218742000000001E-9</c:v>
                </c:pt>
                <c:pt idx="69390">
                  <c:v>6.6069203000000003E-9</c:v>
                </c:pt>
                <c:pt idx="69391">
                  <c:v>6.5920025000000004E-9</c:v>
                </c:pt>
                <c:pt idx="69392">
                  <c:v>6.5771206000000003E-9</c:v>
                </c:pt>
                <c:pt idx="69393">
                  <c:v>6.5622743000000001E-9</c:v>
                </c:pt>
                <c:pt idx="69394">
                  <c:v>6.5474635000000003E-9</c:v>
                </c:pt>
                <c:pt idx="69395">
                  <c:v>6.5326882000000004E-9</c:v>
                </c:pt>
                <c:pt idx="69396">
                  <c:v>6.5179484000000001E-9</c:v>
                </c:pt>
                <c:pt idx="69397">
                  <c:v>6.5032441999999997E-9</c:v>
                </c:pt>
                <c:pt idx="69398">
                  <c:v>6.4885749999999996E-9</c:v>
                </c:pt>
                <c:pt idx="69399">
                  <c:v>6.4739409E-9</c:v>
                </c:pt>
                <c:pt idx="69400">
                  <c:v>6.459342E-9</c:v>
                </c:pt>
                <c:pt idx="69401">
                  <c:v>6.4447780000000003E-9</c:v>
                </c:pt>
                <c:pt idx="69402">
                  <c:v>6.4302492000000004E-9</c:v>
                </c:pt>
                <c:pt idx="69403">
                  <c:v>6.4157549999999998E-9</c:v>
                </c:pt>
                <c:pt idx="69404">
                  <c:v>6.4012954999999996E-9</c:v>
                </c:pt>
                <c:pt idx="69405">
                  <c:v>6.3868705999999997E-9</c:v>
                </c:pt>
                <c:pt idx="69406">
                  <c:v>6.3724803E-9</c:v>
                </c:pt>
                <c:pt idx="69407">
                  <c:v>6.3581241999999996E-9</c:v>
                </c:pt>
                <c:pt idx="69408">
                  <c:v>6.3438024000000003E-9</c:v>
                </c:pt>
                <c:pt idx="69409">
                  <c:v>6.3295147000000003E-9</c:v>
                </c:pt>
                <c:pt idx="69410">
                  <c:v>6.3152612000000003E-9</c:v>
                </c:pt>
                <c:pt idx="69411">
                  <c:v>6.3010418999999998E-9</c:v>
                </c:pt>
                <c:pt idx="69412">
                  <c:v>6.2868564E-9</c:v>
                </c:pt>
                <c:pt idx="69413">
                  <c:v>6.2727046000000003E-9</c:v>
                </c:pt>
                <c:pt idx="69414">
                  <c:v>6.2585864999999997E-9</c:v>
                </c:pt>
                <c:pt idx="69415">
                  <c:v>6.2445022E-9</c:v>
                </c:pt>
                <c:pt idx="69416">
                  <c:v>6.2304517000000003E-9</c:v>
                </c:pt>
                <c:pt idx="69417">
                  <c:v>6.2164345000000004E-9</c:v>
                </c:pt>
                <c:pt idx="69418">
                  <c:v>6.2024505999999996E-9</c:v>
                </c:pt>
                <c:pt idx="69419">
                  <c:v>6.1884999000000003E-9</c:v>
                </c:pt>
                <c:pt idx="69420">
                  <c:v>6.1745826E-9</c:v>
                </c:pt>
                <c:pt idx="69421">
                  <c:v>6.1606985999999996E-9</c:v>
                </c:pt>
                <c:pt idx="69422">
                  <c:v>6.1468474999999997E-9</c:v>
                </c:pt>
                <c:pt idx="69423">
                  <c:v>6.1330295999999997E-9</c:v>
                </c:pt>
                <c:pt idx="69424">
                  <c:v>6.1192447000000003E-9</c:v>
                </c:pt>
                <c:pt idx="69425">
                  <c:v>6.1054925999999998E-9</c:v>
                </c:pt>
                <c:pt idx="69426">
                  <c:v>6.0917728999999996E-9</c:v>
                </c:pt>
                <c:pt idx="69427">
                  <c:v>6.078086E-9</c:v>
                </c:pt>
                <c:pt idx="69428">
                  <c:v>6.0644316E-9</c:v>
                </c:pt>
                <c:pt idx="69429">
                  <c:v>6.0508096000000004E-9</c:v>
                </c:pt>
                <c:pt idx="69430">
                  <c:v>6.0372201000000004E-9</c:v>
                </c:pt>
                <c:pt idx="69431">
                  <c:v>6.0236624999999998E-9</c:v>
                </c:pt>
                <c:pt idx="69432">
                  <c:v>6.0101372999999996E-9</c:v>
                </c:pt>
                <c:pt idx="69433">
                  <c:v>5.9966440999999997E-9</c:v>
                </c:pt>
                <c:pt idx="69434">
                  <c:v>5.9831833000000002E-9</c:v>
                </c:pt>
                <c:pt idx="69435">
                  <c:v>5.969754E-9</c:v>
                </c:pt>
                <c:pt idx="69436">
                  <c:v>5.9563567000000001E-9</c:v>
                </c:pt>
                <c:pt idx="69437">
                  <c:v>5.9429913999999996E-9</c:v>
                </c:pt>
                <c:pt idx="69438">
                  <c:v>5.9296577000000001E-9</c:v>
                </c:pt>
                <c:pt idx="69439">
                  <c:v>5.9163553999999998E-9</c:v>
                </c:pt>
                <c:pt idx="69440">
                  <c:v>5.9030846999999997E-9</c:v>
                </c:pt>
                <c:pt idx="69441">
                  <c:v>5.8898454999999997E-9</c:v>
                </c:pt>
                <c:pt idx="69442">
                  <c:v>5.8766377999999998E-9</c:v>
                </c:pt>
                <c:pt idx="69443">
                  <c:v>5.8634612999999999E-9</c:v>
                </c:pt>
                <c:pt idx="69444">
                  <c:v>5.8503158E-9</c:v>
                </c:pt>
                <c:pt idx="69445">
                  <c:v>5.8372018000000002E-9</c:v>
                </c:pt>
                <c:pt idx="69446">
                  <c:v>5.8241185000000003E-9</c:v>
                </c:pt>
                <c:pt idx="69447">
                  <c:v>5.8110663000000003E-9</c:v>
                </c:pt>
                <c:pt idx="69448">
                  <c:v>5.7980452000000004E-9</c:v>
                </c:pt>
                <c:pt idx="69449">
                  <c:v>5.7850547000000003E-9</c:v>
                </c:pt>
                <c:pt idx="69450">
                  <c:v>5.7720947999999999E-9</c:v>
                </c:pt>
                <c:pt idx="69451">
                  <c:v>5.7591656000000003E-9</c:v>
                </c:pt>
                <c:pt idx="69452">
                  <c:v>5.7462669999999997E-9</c:v>
                </c:pt>
                <c:pt idx="69453">
                  <c:v>5.7333990999999998E-9</c:v>
                </c:pt>
                <c:pt idx="69454">
                  <c:v>5.7205614000000004E-9</c:v>
                </c:pt>
                <c:pt idx="69455">
                  <c:v>5.7077537999999998E-9</c:v>
                </c:pt>
                <c:pt idx="69456">
                  <c:v>5.6949764999999998E-9</c:v>
                </c:pt>
                <c:pt idx="69457">
                  <c:v>5.6822294000000004E-9</c:v>
                </c:pt>
                <c:pt idx="69458">
                  <c:v>5.6695123999999997E-9</c:v>
                </c:pt>
                <c:pt idx="69459">
                  <c:v>5.6568256999999997E-9</c:v>
                </c:pt>
                <c:pt idx="69460">
                  <c:v>5.6441687E-9</c:v>
                </c:pt>
                <c:pt idx="69461">
                  <c:v>5.6315414999999998E-9</c:v>
                </c:pt>
                <c:pt idx="69462">
                  <c:v>5.6189440000000001E-9</c:v>
                </c:pt>
                <c:pt idx="69463">
                  <c:v>5.6063762999999999E-9</c:v>
                </c:pt>
                <c:pt idx="69464">
                  <c:v>5.5938383000000001E-9</c:v>
                </c:pt>
                <c:pt idx="69465">
                  <c:v>5.5813300999999998E-9</c:v>
                </c:pt>
                <c:pt idx="69466">
                  <c:v>5.5688511999999998E-9</c:v>
                </c:pt>
                <c:pt idx="69467">
                  <c:v>5.5564016000000001E-9</c:v>
                </c:pt>
                <c:pt idx="69468">
                  <c:v>5.5439812999999997E-9</c:v>
                </c:pt>
                <c:pt idx="69469">
                  <c:v>5.5315902999999996E-9</c:v>
                </c:pt>
                <c:pt idx="69470">
                  <c:v>5.5192285999999997E-9</c:v>
                </c:pt>
                <c:pt idx="69471">
                  <c:v>5.5068958E-9</c:v>
                </c:pt>
                <c:pt idx="69472">
                  <c:v>5.4945919000000003E-9</c:v>
                </c:pt>
                <c:pt idx="69473">
                  <c:v>5.4823173000000001E-9</c:v>
                </c:pt>
                <c:pt idx="69474">
                  <c:v>5.4700715E-9</c:v>
                </c:pt>
                <c:pt idx="69475">
                  <c:v>5.4578541999999998E-9</c:v>
                </c:pt>
                <c:pt idx="69476">
                  <c:v>5.4456656999999997E-9</c:v>
                </c:pt>
                <c:pt idx="69477">
                  <c:v>5.4335060999999998E-9</c:v>
                </c:pt>
                <c:pt idx="69478">
                  <c:v>5.4213748999999998E-9</c:v>
                </c:pt>
                <c:pt idx="69479">
                  <c:v>5.4092720999999997E-9</c:v>
                </c:pt>
                <c:pt idx="69480">
                  <c:v>5.3971977999999996E-9</c:v>
                </c:pt>
                <c:pt idx="69481">
                  <c:v>5.3851519000000004E-9</c:v>
                </c:pt>
                <c:pt idx="69482">
                  <c:v>5.3731344000000002E-9</c:v>
                </c:pt>
                <c:pt idx="69483">
                  <c:v>5.3611448999999999E-9</c:v>
                </c:pt>
                <c:pt idx="69484">
                  <c:v>5.3491833000000002E-9</c:v>
                </c:pt>
                <c:pt idx="69485">
                  <c:v>5.3372501999999996E-9</c:v>
                </c:pt>
                <c:pt idx="69486">
                  <c:v>5.3253450999999997E-9</c:v>
                </c:pt>
                <c:pt idx="69487">
                  <c:v>5.3134678999999996E-9</c:v>
                </c:pt>
                <c:pt idx="69488">
                  <c:v>5.3016183E-9</c:v>
                </c:pt>
                <c:pt idx="69489">
                  <c:v>5.2897966000000002E-9</c:v>
                </c:pt>
                <c:pt idx="69490">
                  <c:v>5.2780025000000001E-9</c:v>
                </c:pt>
                <c:pt idx="69491">
                  <c:v>5.2662358999999997E-9</c:v>
                </c:pt>
                <c:pt idx="69492">
                  <c:v>5.2544973E-9</c:v>
                </c:pt>
                <c:pt idx="69493">
                  <c:v>5.2427857999999997E-9</c:v>
                </c:pt>
                <c:pt idx="69494">
                  <c:v>5.2311018E-9</c:v>
                </c:pt>
                <c:pt idx="69495">
                  <c:v>5.2194453E-9</c:v>
                </c:pt>
                <c:pt idx="69496">
                  <c:v>5.2078160000000003E-9</c:v>
                </c:pt>
                <c:pt idx="69497">
                  <c:v>5.1962141000000003E-9</c:v>
                </c:pt>
                <c:pt idx="69498">
                  <c:v>5.1846393999999998E-9</c:v>
                </c:pt>
                <c:pt idx="69499">
                  <c:v>5.1730916999999997E-9</c:v>
                </c:pt>
                <c:pt idx="69500">
                  <c:v>5.1615706999999998E-9</c:v>
                </c:pt>
                <c:pt idx="69501">
                  <c:v>5.1500768000000003E-9</c:v>
                </c:pt>
                <c:pt idx="69502">
                  <c:v>5.1386100000000003E-9</c:v>
                </c:pt>
                <c:pt idx="69503">
                  <c:v>5.1271697999999997E-9</c:v>
                </c:pt>
                <c:pt idx="69504">
                  <c:v>5.1157563000000002E-9</c:v>
                </c:pt>
                <c:pt idx="69505">
                  <c:v>5.1043694E-9</c:v>
                </c:pt>
                <c:pt idx="69506">
                  <c:v>5.0930091000000001E-9</c:v>
                </c:pt>
                <c:pt idx="69507">
                  <c:v>5.0816755000000004E-9</c:v>
                </c:pt>
                <c:pt idx="69508">
                  <c:v>5.0703680999999999E-9</c:v>
                </c:pt>
                <c:pt idx="69509">
                  <c:v>5.0590873999999997E-9</c:v>
                </c:pt>
                <c:pt idx="69510">
                  <c:v>5.0478328000000004E-9</c:v>
                </c:pt>
                <c:pt idx="69511">
                  <c:v>5.0366045000000004E-9</c:v>
                </c:pt>
                <c:pt idx="69512">
                  <c:v>5.0254023000000004E-9</c:v>
                </c:pt>
                <c:pt idx="69513">
                  <c:v>5.0142263999999996E-9</c:v>
                </c:pt>
                <c:pt idx="69514">
                  <c:v>5.0030765999999998E-9</c:v>
                </c:pt>
                <c:pt idx="69515">
                  <c:v>4.9919525999999999E-9</c:v>
                </c:pt>
                <c:pt idx="69516">
                  <c:v>4.9808548000000001E-9</c:v>
                </c:pt>
                <c:pt idx="69517">
                  <c:v>4.9697828000000002E-9</c:v>
                </c:pt>
                <c:pt idx="69518">
                  <c:v>4.9587365000000003E-9</c:v>
                </c:pt>
                <c:pt idx="69519">
                  <c:v>4.9477160000000003E-9</c:v>
                </c:pt>
                <c:pt idx="69520">
                  <c:v>4.9367213000000003E-9</c:v>
                </c:pt>
                <c:pt idx="69521">
                  <c:v>4.9257518E-9</c:v>
                </c:pt>
                <c:pt idx="69522">
                  <c:v>4.9148080999999997E-9</c:v>
                </c:pt>
                <c:pt idx="69523">
                  <c:v>4.9038897E-9</c:v>
                </c:pt>
                <c:pt idx="69524">
                  <c:v>4.8929971000000003E-9</c:v>
                </c:pt>
                <c:pt idx="69525">
                  <c:v>4.8821298000000003E-9</c:v>
                </c:pt>
                <c:pt idx="69526">
                  <c:v>4.8712878000000002E-9</c:v>
                </c:pt>
                <c:pt idx="69527">
                  <c:v>4.8604706999999997E-9</c:v>
                </c:pt>
                <c:pt idx="69528">
                  <c:v>4.8496788999999998E-9</c:v>
                </c:pt>
                <c:pt idx="69529">
                  <c:v>4.8389123999999997E-9</c:v>
                </c:pt>
                <c:pt idx="69530">
                  <c:v>4.8281708000000001E-9</c:v>
                </c:pt>
                <c:pt idx="69531">
                  <c:v>4.8174540000000002E-9</c:v>
                </c:pt>
                <c:pt idx="69532">
                  <c:v>4.8067620999999999E-9</c:v>
                </c:pt>
                <c:pt idx="69533">
                  <c:v>4.7960951000000001E-9</c:v>
                </c:pt>
                <c:pt idx="69534">
                  <c:v>4.7854528999999999E-9</c:v>
                </c:pt>
                <c:pt idx="69535">
                  <c:v>4.7748356000000003E-9</c:v>
                </c:pt>
                <c:pt idx="69536">
                  <c:v>4.7642428000000001E-9</c:v>
                </c:pt>
                <c:pt idx="69537">
                  <c:v>4.7536747999999997E-9</c:v>
                </c:pt>
                <c:pt idx="69538">
                  <c:v>4.7431312000000003E-9</c:v>
                </c:pt>
                <c:pt idx="69539">
                  <c:v>4.7326120999999997E-9</c:v>
                </c:pt>
                <c:pt idx="69540">
                  <c:v>4.7221174000000002E-9</c:v>
                </c:pt>
                <c:pt idx="69541">
                  <c:v>4.7116471000000003E-9</c:v>
                </c:pt>
                <c:pt idx="69542">
                  <c:v>4.7012007999999997E-9</c:v>
                </c:pt>
                <c:pt idx="69543">
                  <c:v>4.6907789000000003E-9</c:v>
                </c:pt>
                <c:pt idx="69544">
                  <c:v>4.6803810000000002E-9</c:v>
                </c:pt>
                <c:pt idx="69545">
                  <c:v>4.6700074999999997E-9</c:v>
                </c:pt>
                <c:pt idx="69546">
                  <c:v>4.6596580000000002E-9</c:v>
                </c:pt>
                <c:pt idx="69547">
                  <c:v>4.6493325000000001E-9</c:v>
                </c:pt>
                <c:pt idx="69548">
                  <c:v>4.6390309000000001E-9</c:v>
                </c:pt>
                <c:pt idx="69549">
                  <c:v>4.6287529000000003E-9</c:v>
                </c:pt>
                <c:pt idx="69550">
                  <c:v>4.6184988999999998E-9</c:v>
                </c:pt>
                <c:pt idx="69551">
                  <c:v>4.6082684000000002E-9</c:v>
                </c:pt>
                <c:pt idx="69552">
                  <c:v>4.5980618999999999E-9</c:v>
                </c:pt>
                <c:pt idx="69553">
                  <c:v>4.5878789999999998E-9</c:v>
                </c:pt>
                <c:pt idx="69554">
                  <c:v>4.5777194999999996E-9</c:v>
                </c:pt>
                <c:pt idx="69555">
                  <c:v>4.5675836000000004E-9</c:v>
                </c:pt>
                <c:pt idx="69556">
                  <c:v>4.5574713000000004E-9</c:v>
                </c:pt>
                <c:pt idx="69557">
                  <c:v>4.5473824999999996E-9</c:v>
                </c:pt>
                <c:pt idx="69558">
                  <c:v>4.5373167000000004E-9</c:v>
                </c:pt>
                <c:pt idx="69559">
                  <c:v>4.5272745999999996E-9</c:v>
                </c:pt>
                <c:pt idx="69560">
                  <c:v>4.5172555000000004E-9</c:v>
                </c:pt>
                <c:pt idx="69561">
                  <c:v>4.5072595000000003E-9</c:v>
                </c:pt>
                <c:pt idx="69562">
                  <c:v>4.4972865E-9</c:v>
                </c:pt>
                <c:pt idx="69563">
                  <c:v>4.4873366999999997E-9</c:v>
                </c:pt>
                <c:pt idx="69564">
                  <c:v>4.4774100000000002E-9</c:v>
                </c:pt>
                <c:pt idx="69565">
                  <c:v>4.4675063999999997E-9</c:v>
                </c:pt>
                <c:pt idx="69566">
                  <c:v>4.4576253999999998E-9</c:v>
                </c:pt>
                <c:pt idx="69567">
                  <c:v>4.4477669999999997E-9</c:v>
                </c:pt>
                <c:pt idx="69568">
                  <c:v>4.4379318000000004E-9</c:v>
                </c:pt>
                <c:pt idx="69569">
                  <c:v>4.4281192E-9</c:v>
                </c:pt>
                <c:pt idx="69570">
                  <c:v>4.4183293000000002E-9</c:v>
                </c:pt>
                <c:pt idx="69571">
                  <c:v>4.4085620000000001E-9</c:v>
                </c:pt>
                <c:pt idx="69572">
                  <c:v>4.3988168999999998E-9</c:v>
                </c:pt>
                <c:pt idx="69573">
                  <c:v>4.3890943999999999E-9</c:v>
                </c:pt>
                <c:pt idx="69574">
                  <c:v>4.3793945999999999E-9</c:v>
                </c:pt>
                <c:pt idx="69575">
                  <c:v>4.3697170000000004E-9</c:v>
                </c:pt>
                <c:pt idx="69576">
                  <c:v>4.3600615999999996E-9</c:v>
                </c:pt>
                <c:pt idx="69577">
                  <c:v>4.3504285000000002E-9</c:v>
                </c:pt>
                <c:pt idx="69578">
                  <c:v>4.3408175000000003E-9</c:v>
                </c:pt>
                <c:pt idx="69579">
                  <c:v>4.3312287000000001E-9</c:v>
                </c:pt>
                <c:pt idx="69580">
                  <c:v>4.3216621000000004E-9</c:v>
                </c:pt>
                <c:pt idx="69581">
                  <c:v>4.3121178000000003E-9</c:v>
                </c:pt>
                <c:pt idx="69582">
                  <c:v>4.3025951999999997E-9</c:v>
                </c:pt>
                <c:pt idx="69583">
                  <c:v>4.2930943000000002E-9</c:v>
                </c:pt>
                <c:pt idx="69584">
                  <c:v>4.2836156999999996E-9</c:v>
                </c:pt>
                <c:pt idx="69585">
                  <c:v>4.2741588000000001E-9</c:v>
                </c:pt>
                <c:pt idx="69586">
                  <c:v>4.2647237000000001E-9</c:v>
                </c:pt>
                <c:pt idx="69587">
                  <c:v>4.2553103000000004E-9</c:v>
                </c:pt>
                <c:pt idx="69588">
                  <c:v>4.2459187000000002E-9</c:v>
                </c:pt>
                <c:pt idx="69589">
                  <c:v>4.2365484000000001E-9</c:v>
                </c:pt>
                <c:pt idx="69590">
                  <c:v>4.2271998999999996E-9</c:v>
                </c:pt>
                <c:pt idx="69591">
                  <c:v>4.2178727000000001E-9</c:v>
                </c:pt>
                <c:pt idx="69592">
                  <c:v>4.2085673E-9</c:v>
                </c:pt>
                <c:pt idx="69593">
                  <c:v>4.1992831000000002E-9</c:v>
                </c:pt>
                <c:pt idx="69594">
                  <c:v>4.1900202999999997E-9</c:v>
                </c:pt>
                <c:pt idx="69595">
                  <c:v>4.1807788000000001E-9</c:v>
                </c:pt>
                <c:pt idx="69596">
                  <c:v>4.1715587E-9</c:v>
                </c:pt>
                <c:pt idx="69597">
                  <c:v>4.1623592999999999E-9</c:v>
                </c:pt>
                <c:pt idx="69598">
                  <c:v>4.1531814E-9</c:v>
                </c:pt>
                <c:pt idx="69599">
                  <c:v>4.1440242E-9</c:v>
                </c:pt>
                <c:pt idx="69600">
                  <c:v>4.1348884000000003E-9</c:v>
                </c:pt>
                <c:pt idx="69601">
                  <c:v>4.1253164999999997E-9</c:v>
                </c:pt>
                <c:pt idx="69602">
                  <c:v>4.1157565999999996E-9</c:v>
                </c:pt>
                <c:pt idx="69603">
                  <c:v>4.1062104999999998E-9</c:v>
                </c:pt>
                <c:pt idx="69604">
                  <c:v>4.0966793999999998E-9</c:v>
                </c:pt>
                <c:pt idx="69605">
                  <c:v>4.0871643999999999E-9</c:v>
                </c:pt>
                <c:pt idx="69606">
                  <c:v>4.0776661999999997E-9</c:v>
                </c:pt>
                <c:pt idx="69607">
                  <c:v>4.0681858000000001E-9</c:v>
                </c:pt>
                <c:pt idx="69608">
                  <c:v>4.0587231000000004E-9</c:v>
                </c:pt>
                <c:pt idx="69609">
                  <c:v>4.0492791E-9</c:v>
                </c:pt>
                <c:pt idx="69610">
                  <c:v>4.0398532999999997E-9</c:v>
                </c:pt>
                <c:pt idx="69611">
                  <c:v>4.0304465999999996E-9</c:v>
                </c:pt>
                <c:pt idx="69612">
                  <c:v>4.0210589999999999E-9</c:v>
                </c:pt>
                <c:pt idx="69613">
                  <c:v>4.0116905000000004E-9</c:v>
                </c:pt>
                <c:pt idx="69614">
                  <c:v>4.0023411000000004E-9</c:v>
                </c:pt>
                <c:pt idx="69615">
                  <c:v>3.9930113E-9</c:v>
                </c:pt>
                <c:pt idx="69616">
                  <c:v>3.9837009000000001E-9</c:v>
                </c:pt>
                <c:pt idx="69617">
                  <c:v>3.9744100999999998E-9</c:v>
                </c:pt>
                <c:pt idx="69618">
                  <c:v>3.9651388999999999E-9</c:v>
                </c:pt>
                <c:pt idx="69619">
                  <c:v>3.9558871999999996E-9</c:v>
                </c:pt>
                <c:pt idx="69620">
                  <c:v>3.9466553999999999E-9</c:v>
                </c:pt>
                <c:pt idx="69621">
                  <c:v>3.9374432999999998E-9</c:v>
                </c:pt>
                <c:pt idx="69622">
                  <c:v>3.9282511000000003E-9</c:v>
                </c:pt>
                <c:pt idx="69623">
                  <c:v>3.9190784000000004E-9</c:v>
                </c:pt>
                <c:pt idx="69624">
                  <c:v>3.9099257000000002E-9</c:v>
                </c:pt>
                <c:pt idx="69625">
                  <c:v>3.9007929999999998E-9</c:v>
                </c:pt>
                <c:pt idx="69626">
                  <c:v>3.8916803E-9</c:v>
                </c:pt>
                <c:pt idx="69627">
                  <c:v>3.8825876E-9</c:v>
                </c:pt>
                <c:pt idx="69628">
                  <c:v>3.8735147999999997E-9</c:v>
                </c:pt>
                <c:pt idx="69629">
                  <c:v>3.8644615999999998E-9</c:v>
                </c:pt>
                <c:pt idx="69630">
                  <c:v>3.8554283999999997E-9</c:v>
                </c:pt>
                <c:pt idx="69631">
                  <c:v>3.8464152000000002E-9</c:v>
                </c:pt>
                <c:pt idx="69632">
                  <c:v>3.8374219000000004E-9</c:v>
                </c:pt>
                <c:pt idx="69633">
                  <c:v>3.8284487000000004E-9</c:v>
                </c:pt>
                <c:pt idx="69634">
                  <c:v>3.8194954000000001E-9</c:v>
                </c:pt>
                <c:pt idx="69635">
                  <c:v>3.8105621000000004E-9</c:v>
                </c:pt>
                <c:pt idx="69636">
                  <c:v>3.8016487999999996E-9</c:v>
                </c:pt>
                <c:pt idx="69637">
                  <c:v>3.7927554000000002E-9</c:v>
                </c:pt>
                <c:pt idx="69638">
                  <c:v>3.7838820999999998E-9</c:v>
                </c:pt>
                <c:pt idx="69639">
                  <c:v>3.7750282999999998E-9</c:v>
                </c:pt>
                <c:pt idx="69640">
                  <c:v>3.7661945000000004E-9</c:v>
                </c:pt>
                <c:pt idx="69641">
                  <c:v>3.7573805999999999E-9</c:v>
                </c:pt>
                <c:pt idx="69642">
                  <c:v>3.7485862999999998E-9</c:v>
                </c:pt>
                <c:pt idx="69643">
                  <c:v>3.7398120000000004E-9</c:v>
                </c:pt>
                <c:pt idx="69644">
                  <c:v>3.7310576999999998E-9</c:v>
                </c:pt>
                <c:pt idx="69645">
                  <c:v>3.7223229000000001E-9</c:v>
                </c:pt>
                <c:pt idx="69646">
                  <c:v>3.7136081000000002E-9</c:v>
                </c:pt>
                <c:pt idx="69647">
                  <c:v>3.7049127999999998E-9</c:v>
                </c:pt>
                <c:pt idx="69648">
                  <c:v>3.6962373E-9</c:v>
                </c:pt>
                <c:pt idx="69649">
                  <c:v>3.6875815999999999E-9</c:v>
                </c:pt>
                <c:pt idx="69650">
                  <c:v>3.6789454000000002E-9</c:v>
                </c:pt>
                <c:pt idx="69651">
                  <c:v>3.6703289000000001E-9</c:v>
                </c:pt>
                <c:pt idx="69652">
                  <c:v>3.6617320000000002E-9</c:v>
                </c:pt>
                <c:pt idx="69653">
                  <c:v>3.6531547000000002E-9</c:v>
                </c:pt>
                <c:pt idx="69654">
                  <c:v>3.6445967999999998E-9</c:v>
                </c:pt>
                <c:pt idx="69655">
                  <c:v>3.6360585999999999E-9</c:v>
                </c:pt>
                <c:pt idx="69656">
                  <c:v>3.6275398E-9</c:v>
                </c:pt>
                <c:pt idx="69657">
                  <c:v>3.6190406000000001E-9</c:v>
                </c:pt>
                <c:pt idx="69658">
                  <c:v>3.6105606999999998E-9</c:v>
                </c:pt>
                <c:pt idx="69659">
                  <c:v>3.6021001999999999E-9</c:v>
                </c:pt>
                <c:pt idx="69660">
                  <c:v>3.5936590999999999E-9</c:v>
                </c:pt>
                <c:pt idx="69661">
                  <c:v>3.5852373999999999E-9</c:v>
                </c:pt>
                <c:pt idx="69662">
                  <c:v>3.5768350999999999E-9</c:v>
                </c:pt>
                <c:pt idx="69663">
                  <c:v>3.5684518000000002E-9</c:v>
                </c:pt>
                <c:pt idx="69664">
                  <c:v>3.5600878E-9</c:v>
                </c:pt>
                <c:pt idx="69665">
                  <c:v>3.5517431000000001E-9</c:v>
                </c:pt>
                <c:pt idx="69666">
                  <c:v>3.5434175999999998E-9</c:v>
                </c:pt>
                <c:pt idx="69667">
                  <c:v>3.5351111000000002E-9</c:v>
                </c:pt>
                <c:pt idx="69668">
                  <c:v>3.5268237E-9</c:v>
                </c:pt>
                <c:pt idx="69669">
                  <c:v>3.5185554000000001E-9</c:v>
                </c:pt>
                <c:pt idx="69670">
                  <c:v>3.5103063000000001E-9</c:v>
                </c:pt>
                <c:pt idx="69671">
                  <c:v>3.5020762E-9</c:v>
                </c:pt>
                <c:pt idx="69672">
                  <c:v>3.4938650000000001E-9</c:v>
                </c:pt>
                <c:pt idx="69673">
                  <c:v>3.4856729000000001E-9</c:v>
                </c:pt>
                <c:pt idx="69674">
                  <c:v>3.4774995999999999E-9</c:v>
                </c:pt>
                <c:pt idx="69675">
                  <c:v>3.4693453E-9</c:v>
                </c:pt>
                <c:pt idx="69676">
                  <c:v>3.4612095000000001E-9</c:v>
                </c:pt>
                <c:pt idx="69677">
                  <c:v>3.4530927000000002E-9</c:v>
                </c:pt>
                <c:pt idx="69678">
                  <c:v>3.4449947E-9</c:v>
                </c:pt>
                <c:pt idx="69679">
                  <c:v>3.4369153999999999E-9</c:v>
                </c:pt>
                <c:pt idx="69680">
                  <c:v>3.4288548000000001E-9</c:v>
                </c:pt>
                <c:pt idx="69681">
                  <c:v>3.4208126999999999E-9</c:v>
                </c:pt>
                <c:pt idx="69682">
                  <c:v>3.4127894E-9</c:v>
                </c:pt>
                <c:pt idx="69683">
                  <c:v>3.4047847000000002E-9</c:v>
                </c:pt>
                <c:pt idx="69684">
                  <c:v>3.3967984E-9</c:v>
                </c:pt>
                <c:pt idx="69685">
                  <c:v>3.3888304999999999E-9</c:v>
                </c:pt>
                <c:pt idx="69686">
                  <c:v>3.3808814E-9</c:v>
                </c:pt>
                <c:pt idx="69687">
                  <c:v>3.3729505999999998E-9</c:v>
                </c:pt>
                <c:pt idx="69688">
                  <c:v>3.3650382E-9</c:v>
                </c:pt>
                <c:pt idx="69689">
                  <c:v>3.3571440999999999E-9</c:v>
                </c:pt>
                <c:pt idx="69690">
                  <c:v>3.3492683999999999E-9</c:v>
                </c:pt>
                <c:pt idx="69691">
                  <c:v>3.3414108999999998E-9</c:v>
                </c:pt>
                <c:pt idx="69692">
                  <c:v>3.3335718999999999E-9</c:v>
                </c:pt>
                <c:pt idx="69693">
                  <c:v>3.3257509999999999E-9</c:v>
                </c:pt>
                <c:pt idx="69694">
                  <c:v>3.3179484E-9</c:v>
                </c:pt>
                <c:pt idx="69695">
                  <c:v>3.3101637E-9</c:v>
                </c:pt>
                <c:pt idx="69696">
                  <c:v>3.3023972E-9</c:v>
                </c:pt>
                <c:pt idx="69697">
                  <c:v>3.2946488E-9</c:v>
                </c:pt>
                <c:pt idx="69698">
                  <c:v>3.2869182999999999E-9</c:v>
                </c:pt>
                <c:pt idx="69699">
                  <c:v>3.2792059999999999E-9</c:v>
                </c:pt>
                <c:pt idx="69700">
                  <c:v>3.2715115000000001E-9</c:v>
                </c:pt>
                <c:pt idx="69701">
                  <c:v>3.2638349999999998E-9</c:v>
                </c:pt>
                <c:pt idx="69702">
                  <c:v>3.2561763999999999E-9</c:v>
                </c:pt>
                <c:pt idx="69703">
                  <c:v>3.2485356999999999E-9</c:v>
                </c:pt>
                <c:pt idx="69704">
                  <c:v>3.2409128999999998E-9</c:v>
                </c:pt>
                <c:pt idx="69705">
                  <c:v>3.2333078E-9</c:v>
                </c:pt>
                <c:pt idx="69706">
                  <c:v>3.2257206000000001E-9</c:v>
                </c:pt>
                <c:pt idx="69707">
                  <c:v>3.2181509E-9</c:v>
                </c:pt>
                <c:pt idx="69708">
                  <c:v>3.2105989000000001E-9</c:v>
                </c:pt>
                <c:pt idx="69709">
                  <c:v>3.2030647000000002E-9</c:v>
                </c:pt>
                <c:pt idx="69710">
                  <c:v>3.195548E-9</c:v>
                </c:pt>
                <c:pt idx="69711">
                  <c:v>3.1880489E-9</c:v>
                </c:pt>
                <c:pt idx="69712">
                  <c:v>3.1805673999999999E-9</c:v>
                </c:pt>
                <c:pt idx="69713">
                  <c:v>3.1731030999999999E-9</c:v>
                </c:pt>
                <c:pt idx="69714">
                  <c:v>3.1656564000000001E-9</c:v>
                </c:pt>
                <c:pt idx="69715">
                  <c:v>3.158227E-9</c:v>
                </c:pt>
                <c:pt idx="69716">
                  <c:v>3.1508151999999998E-9</c:v>
                </c:pt>
                <c:pt idx="69717">
                  <c:v>3.1434206000000001E-9</c:v>
                </c:pt>
                <c:pt idx="69718">
                  <c:v>3.1360434000000001E-9</c:v>
                </c:pt>
                <c:pt idx="69719">
                  <c:v>3.1286834999999999E-9</c:v>
                </c:pt>
                <c:pt idx="69720">
                  <c:v>3.1213407000000001E-9</c:v>
                </c:pt>
                <c:pt idx="69721">
                  <c:v>3.1140153000000001E-9</c:v>
                </c:pt>
                <c:pt idx="69722">
                  <c:v>3.1067069000000002E-9</c:v>
                </c:pt>
                <c:pt idx="69723">
                  <c:v>3.0994155999999999E-9</c:v>
                </c:pt>
                <c:pt idx="69724">
                  <c:v>3.0921414000000001E-9</c:v>
                </c:pt>
                <c:pt idx="69725">
                  <c:v>3.0848842999999999E-9</c:v>
                </c:pt>
                <c:pt idx="69726">
                  <c:v>3.0776441000000002E-9</c:v>
                </c:pt>
                <c:pt idx="69727">
                  <c:v>3.0704210000000001E-9</c:v>
                </c:pt>
                <c:pt idx="69728">
                  <c:v>3.0632148000000001E-9</c:v>
                </c:pt>
                <c:pt idx="69729">
                  <c:v>3.0560254E-9</c:v>
                </c:pt>
                <c:pt idx="69730">
                  <c:v>3.0488529E-9</c:v>
                </c:pt>
                <c:pt idx="69731">
                  <c:v>3.0416972999999999E-9</c:v>
                </c:pt>
                <c:pt idx="69732">
                  <c:v>3.0345583999999998E-9</c:v>
                </c:pt>
                <c:pt idx="69733">
                  <c:v>3.0274363000000001E-9</c:v>
                </c:pt>
                <c:pt idx="69734">
                  <c:v>3.0203308999999999E-9</c:v>
                </c:pt>
                <c:pt idx="69735">
                  <c:v>3.0132421000000001E-9</c:v>
                </c:pt>
                <c:pt idx="69736">
                  <c:v>3.0061700000000002E-9</c:v>
                </c:pt>
                <c:pt idx="69737">
                  <c:v>2.9991145000000002E-9</c:v>
                </c:pt>
                <c:pt idx="69738">
                  <c:v>2.9920755000000001E-9</c:v>
                </c:pt>
                <c:pt idx="69739">
                  <c:v>2.9850530999999999E-9</c:v>
                </c:pt>
                <c:pt idx="69740">
                  <c:v>2.9780471E-9</c:v>
                </c:pt>
                <c:pt idx="69741">
                  <c:v>2.9710575999999999E-9</c:v>
                </c:pt>
                <c:pt idx="69742">
                  <c:v>2.9640845000000002E-9</c:v>
                </c:pt>
                <c:pt idx="69743">
                  <c:v>2.9571278999999999E-9</c:v>
                </c:pt>
                <c:pt idx="69744">
                  <c:v>2.9501876000000002E-9</c:v>
                </c:pt>
                <c:pt idx="69745">
                  <c:v>2.9432635999999999E-9</c:v>
                </c:pt>
                <c:pt idx="69746">
                  <c:v>2.9363557999999999E-9</c:v>
                </c:pt>
                <c:pt idx="69747">
                  <c:v>2.9294642E-9</c:v>
                </c:pt>
                <c:pt idx="69748">
                  <c:v>2.9225888E-9</c:v>
                </c:pt>
                <c:pt idx="69749">
                  <c:v>2.9157297000000001E-9</c:v>
                </c:pt>
                <c:pt idx="69750">
                  <c:v>2.9088865E-9</c:v>
                </c:pt>
                <c:pt idx="69751">
                  <c:v>2.9020595000000001E-9</c:v>
                </c:pt>
                <c:pt idx="69752">
                  <c:v>2.8952484999999998E-9</c:v>
                </c:pt>
                <c:pt idx="69753">
                  <c:v>2.8884535000000002E-9</c:v>
                </c:pt>
                <c:pt idx="69754">
                  <c:v>2.8816744999999998E-9</c:v>
                </c:pt>
                <c:pt idx="69755">
                  <c:v>2.8749114E-9</c:v>
                </c:pt>
                <c:pt idx="69756">
                  <c:v>2.8681643999999999E-9</c:v>
                </c:pt>
                <c:pt idx="69757">
                  <c:v>2.8614330999999999E-9</c:v>
                </c:pt>
                <c:pt idx="69758">
                  <c:v>2.8547175999999999E-9</c:v>
                </c:pt>
                <c:pt idx="69759">
                  <c:v>2.848018E-9</c:v>
                </c:pt>
                <c:pt idx="69760">
                  <c:v>2.8413342999999999E-9</c:v>
                </c:pt>
                <c:pt idx="69761">
                  <c:v>2.8346663000000002E-9</c:v>
                </c:pt>
                <c:pt idx="69762">
                  <c:v>2.8280138E-9</c:v>
                </c:pt>
                <c:pt idx="69763">
                  <c:v>2.8213770999999999E-9</c:v>
                </c:pt>
                <c:pt idx="69764">
                  <c:v>2.8147559999999999E-9</c:v>
                </c:pt>
                <c:pt idx="69765">
                  <c:v>2.8081504000000002E-9</c:v>
                </c:pt>
                <c:pt idx="69766">
                  <c:v>2.8015603000000001E-9</c:v>
                </c:pt>
                <c:pt idx="69767">
                  <c:v>2.7949858E-9</c:v>
                </c:pt>
                <c:pt idx="69768">
                  <c:v>2.7884267999999999E-9</c:v>
                </c:pt>
                <c:pt idx="69769">
                  <c:v>2.7818832000000001E-9</c:v>
                </c:pt>
                <c:pt idx="69770">
                  <c:v>2.7753550999999999E-9</c:v>
                </c:pt>
                <c:pt idx="69771">
                  <c:v>2.7688423E-9</c:v>
                </c:pt>
                <c:pt idx="69772">
                  <c:v>2.7623448000000001E-9</c:v>
                </c:pt>
                <c:pt idx="69773">
                  <c:v>2.7558626E-9</c:v>
                </c:pt>
                <c:pt idx="69774">
                  <c:v>2.7493957999999999E-9</c:v>
                </c:pt>
                <c:pt idx="69775">
                  <c:v>2.7429441000000001E-9</c:v>
                </c:pt>
                <c:pt idx="69776">
                  <c:v>2.7365077000000002E-9</c:v>
                </c:pt>
                <c:pt idx="69777">
                  <c:v>2.7300864000000001E-9</c:v>
                </c:pt>
                <c:pt idx="69778">
                  <c:v>2.7236804E-9</c:v>
                </c:pt>
                <c:pt idx="69779">
                  <c:v>2.7172893E-9</c:v>
                </c:pt>
                <c:pt idx="69780">
                  <c:v>2.7109132999999999E-9</c:v>
                </c:pt>
                <c:pt idx="69781">
                  <c:v>2.7045524000000001E-9</c:v>
                </c:pt>
                <c:pt idx="69782">
                  <c:v>2.6982063E-9</c:v>
                </c:pt>
                <c:pt idx="69783">
                  <c:v>2.6918754000000002E-9</c:v>
                </c:pt>
                <c:pt idx="69784">
                  <c:v>2.6855593000000002E-9</c:v>
                </c:pt>
                <c:pt idx="69785">
                  <c:v>2.6792580999999999E-9</c:v>
                </c:pt>
                <c:pt idx="69786">
                  <c:v>2.6729717999999999E-9</c:v>
                </c:pt>
                <c:pt idx="69787">
                  <c:v>2.6667004E-9</c:v>
                </c:pt>
                <c:pt idx="69788">
                  <c:v>2.6604435999999999E-9</c:v>
                </c:pt>
                <c:pt idx="69789">
                  <c:v>2.6542016999999999E-9</c:v>
                </c:pt>
                <c:pt idx="69790">
                  <c:v>2.6479745000000001E-9</c:v>
                </c:pt>
                <c:pt idx="69791">
                  <c:v>2.6417619E-9</c:v>
                </c:pt>
                <c:pt idx="69792">
                  <c:v>2.635564E-9</c:v>
                </c:pt>
                <c:pt idx="69793">
                  <c:v>2.6293807000000001E-9</c:v>
                </c:pt>
                <c:pt idx="69794">
                  <c:v>2.6232120999999999E-9</c:v>
                </c:pt>
                <c:pt idx="69795">
                  <c:v>2.6170578999999998E-9</c:v>
                </c:pt>
                <c:pt idx="69796">
                  <c:v>2.6109183999999998E-9</c:v>
                </c:pt>
                <c:pt idx="69797">
                  <c:v>2.6047932999999999E-9</c:v>
                </c:pt>
                <c:pt idx="69798">
                  <c:v>2.5986826E-9</c:v>
                </c:pt>
                <c:pt idx="69799">
                  <c:v>2.5925864000000001E-9</c:v>
                </c:pt>
                <c:pt idx="69800">
                  <c:v>2.5865045999999999E-9</c:v>
                </c:pt>
                <c:pt idx="69801">
                  <c:v>2.5804370000000001E-9</c:v>
                </c:pt>
                <c:pt idx="69802">
                  <c:v>2.5743837999999999E-9</c:v>
                </c:pt>
                <c:pt idx="69803">
                  <c:v>2.5683449000000002E-9</c:v>
                </c:pt>
                <c:pt idx="69804">
                  <c:v>2.5623200999999999E-9</c:v>
                </c:pt>
                <c:pt idx="69805">
                  <c:v>2.5563096000000001E-9</c:v>
                </c:pt>
                <c:pt idx="69806">
                  <c:v>2.5503132999999999E-9</c:v>
                </c:pt>
                <c:pt idx="69807">
                  <c:v>2.5443312E-9</c:v>
                </c:pt>
                <c:pt idx="69808">
                  <c:v>2.5383631000000001E-9</c:v>
                </c:pt>
                <c:pt idx="69809">
                  <c:v>2.5324092000000001E-9</c:v>
                </c:pt>
                <c:pt idx="69810">
                  <c:v>2.5264693E-9</c:v>
                </c:pt>
                <c:pt idx="69811">
                  <c:v>2.5205432999999999E-9</c:v>
                </c:pt>
                <c:pt idx="69812">
                  <c:v>2.5146314000000001E-9</c:v>
                </c:pt>
                <c:pt idx="69813">
                  <c:v>2.5087334000000001E-9</c:v>
                </c:pt>
                <c:pt idx="69814">
                  <c:v>2.5028495000000001E-9</c:v>
                </c:pt>
                <c:pt idx="69815">
                  <c:v>2.4969793E-9</c:v>
                </c:pt>
                <c:pt idx="69816">
                  <c:v>2.4911231000000001E-9</c:v>
                </c:pt>
                <c:pt idx="69817">
                  <c:v>2.4852806000000001E-9</c:v>
                </c:pt>
                <c:pt idx="69818">
                  <c:v>2.479452E-9</c:v>
                </c:pt>
                <c:pt idx="69819">
                  <c:v>2.4736371000000001E-9</c:v>
                </c:pt>
                <c:pt idx="69820">
                  <c:v>2.4678359E-9</c:v>
                </c:pt>
                <c:pt idx="69821">
                  <c:v>2.4620483000000001E-9</c:v>
                </c:pt>
                <c:pt idx="69822">
                  <c:v>2.4562745E-9</c:v>
                </c:pt>
                <c:pt idx="69823">
                  <c:v>2.4505142000000001E-9</c:v>
                </c:pt>
                <c:pt idx="69824">
                  <c:v>2.4447677000000001E-9</c:v>
                </c:pt>
                <c:pt idx="69825">
                  <c:v>2.4390347999999999E-9</c:v>
                </c:pt>
                <c:pt idx="69826">
                  <c:v>2.4333153000000002E-9</c:v>
                </c:pt>
                <c:pt idx="69827">
                  <c:v>2.4276091999999998E-9</c:v>
                </c:pt>
                <c:pt idx="69828">
                  <c:v>2.4219167E-9</c:v>
                </c:pt>
                <c:pt idx="69829">
                  <c:v>2.4162377E-9</c:v>
                </c:pt>
                <c:pt idx="69830">
                  <c:v>2.4105720000000001E-9</c:v>
                </c:pt>
                <c:pt idx="69831">
                  <c:v>2.4049195999999999E-9</c:v>
                </c:pt>
                <c:pt idx="69832">
                  <c:v>2.3992806000000002E-9</c:v>
                </c:pt>
                <c:pt idx="69833">
                  <c:v>2.3936548000000002E-9</c:v>
                </c:pt>
                <c:pt idx="69834">
                  <c:v>2.3880423999999999E-9</c:v>
                </c:pt>
                <c:pt idx="69835">
                  <c:v>2.3824434000000001E-9</c:v>
                </c:pt>
                <c:pt idx="69836">
                  <c:v>2.3768574E-9</c:v>
                </c:pt>
                <c:pt idx="69837">
                  <c:v>2.3712847E-9</c:v>
                </c:pt>
                <c:pt idx="69838">
                  <c:v>2.3657252E-9</c:v>
                </c:pt>
                <c:pt idx="69839">
                  <c:v>2.3601787E-9</c:v>
                </c:pt>
                <c:pt idx="69840">
                  <c:v>2.3546454000000001E-9</c:v>
                </c:pt>
                <c:pt idx="69841">
                  <c:v>2.3491250999999998E-9</c:v>
                </c:pt>
                <c:pt idx="69842">
                  <c:v>2.343618E-9</c:v>
                </c:pt>
                <c:pt idx="69843">
                  <c:v>2.3381237000000001E-9</c:v>
                </c:pt>
                <c:pt idx="69844">
                  <c:v>2.3326424999999999E-9</c:v>
                </c:pt>
                <c:pt idx="69845">
                  <c:v>2.3271742E-9</c:v>
                </c:pt>
                <c:pt idx="69846">
                  <c:v>2.3217188000000002E-9</c:v>
                </c:pt>
                <c:pt idx="69847">
                  <c:v>2.3162762999999998E-9</c:v>
                </c:pt>
                <c:pt idx="69848">
                  <c:v>2.3108465999999999E-9</c:v>
                </c:pt>
                <c:pt idx="69849">
                  <c:v>2.3054297999999999E-9</c:v>
                </c:pt>
                <c:pt idx="69850">
                  <c:v>2.3000256999999998E-9</c:v>
                </c:pt>
                <c:pt idx="69851">
                  <c:v>2.2946345000000002E-9</c:v>
                </c:pt>
                <c:pt idx="69852">
                  <c:v>2.2892558999999999E-9</c:v>
                </c:pt>
                <c:pt idx="69853">
                  <c:v>2.2838900000000001E-9</c:v>
                </c:pt>
                <c:pt idx="69854">
                  <c:v>2.2785369000000001E-9</c:v>
                </c:pt>
                <c:pt idx="69855">
                  <c:v>2.2731963E-9</c:v>
                </c:pt>
                <c:pt idx="69856">
                  <c:v>2.2678682999999998E-9</c:v>
                </c:pt>
                <c:pt idx="69857">
                  <c:v>2.2625529999999999E-9</c:v>
                </c:pt>
                <c:pt idx="69858">
                  <c:v>2.2572501999999999E-9</c:v>
                </c:pt>
                <c:pt idx="69859">
                  <c:v>2.2519600000000002E-9</c:v>
                </c:pt>
                <c:pt idx="69860">
                  <c:v>2.2466821999999998E-9</c:v>
                </c:pt>
                <c:pt idx="69861">
                  <c:v>2.2414168000000001E-9</c:v>
                </c:pt>
                <c:pt idx="69862">
                  <c:v>2.2361638999999999E-9</c:v>
                </c:pt>
                <c:pt idx="69863">
                  <c:v>2.2309233999999998E-9</c:v>
                </c:pt>
                <c:pt idx="69864">
                  <c:v>2.2256954000000001E-9</c:v>
                </c:pt>
                <c:pt idx="69865">
                  <c:v>2.2204796E-9</c:v>
                </c:pt>
                <c:pt idx="69866">
                  <c:v>2.2152761999999998E-9</c:v>
                </c:pt>
                <c:pt idx="69867">
                  <c:v>2.2100849999999998E-9</c:v>
                </c:pt>
                <c:pt idx="69868">
                  <c:v>2.204906E-9</c:v>
                </c:pt>
                <c:pt idx="69869">
                  <c:v>2.1997394999999999E-9</c:v>
                </c:pt>
                <c:pt idx="69870">
                  <c:v>2.1945852000000001E-9</c:v>
                </c:pt>
                <c:pt idx="69871">
                  <c:v>2.1894427999999999E-9</c:v>
                </c:pt>
                <c:pt idx="69872">
                  <c:v>2.1843126999999999E-9</c:v>
                </c:pt>
                <c:pt idx="69873">
                  <c:v>2.1791948000000001E-9</c:v>
                </c:pt>
                <c:pt idx="69874">
                  <c:v>2.1740888999999999E-9</c:v>
                </c:pt>
                <c:pt idx="69875">
                  <c:v>2.1689949999999999E-9</c:v>
                </c:pt>
                <c:pt idx="69876">
                  <c:v>2.1639133E-9</c:v>
                </c:pt>
                <c:pt idx="69877">
                  <c:v>2.1588434999999998E-9</c:v>
                </c:pt>
                <c:pt idx="69878">
                  <c:v>2.1537858000000002E-9</c:v>
                </c:pt>
                <c:pt idx="69879">
                  <c:v>2.1487399000000001E-9</c:v>
                </c:pt>
                <c:pt idx="69880">
                  <c:v>2.1437059000000002E-9</c:v>
                </c:pt>
                <c:pt idx="69881">
                  <c:v>2.1386838999999999E-9</c:v>
                </c:pt>
                <c:pt idx="69882">
                  <c:v>2.1336737000000001E-9</c:v>
                </c:pt>
                <c:pt idx="69883">
                  <c:v>2.1286751999999998E-9</c:v>
                </c:pt>
                <c:pt idx="69884">
                  <c:v>2.1236886000000001E-9</c:v>
                </c:pt>
                <c:pt idx="69885">
                  <c:v>2.1187135999999999E-9</c:v>
                </c:pt>
                <c:pt idx="69886">
                  <c:v>2.1137504999999998E-9</c:v>
                </c:pt>
                <c:pt idx="69887">
                  <c:v>2.1087991000000001E-9</c:v>
                </c:pt>
                <c:pt idx="69888">
                  <c:v>2.1038595000000001E-9</c:v>
                </c:pt>
                <c:pt idx="69889">
                  <c:v>2.0989315E-9</c:v>
                </c:pt>
                <c:pt idx="69890">
                  <c:v>2.0940151999999999E-9</c:v>
                </c:pt>
                <c:pt idx="69891">
                  <c:v>2.0891104000000002E-9</c:v>
                </c:pt>
                <c:pt idx="69892">
                  <c:v>2.0842172E-9</c:v>
                </c:pt>
                <c:pt idx="69893">
                  <c:v>2.0793355999999998E-9</c:v>
                </c:pt>
                <c:pt idx="69894">
                  <c:v>2.0744655E-9</c:v>
                </c:pt>
                <c:pt idx="69895">
                  <c:v>2.0696069000000001E-9</c:v>
                </c:pt>
                <c:pt idx="69896">
                  <c:v>2.0647599000000002E-9</c:v>
                </c:pt>
                <c:pt idx="69897">
                  <c:v>2.0599242000000002E-9</c:v>
                </c:pt>
                <c:pt idx="69898">
                  <c:v>2.0551001000000001E-9</c:v>
                </c:pt>
                <c:pt idx="69899">
                  <c:v>2.0502872999999999E-9</c:v>
                </c:pt>
                <c:pt idx="69900">
                  <c:v>2.0454858E-9</c:v>
                </c:pt>
                <c:pt idx="69901">
                  <c:v>2.0406956E-9</c:v>
                </c:pt>
                <c:pt idx="69902">
                  <c:v>2.0359167999999999E-9</c:v>
                </c:pt>
                <c:pt idx="69903">
                  <c:v>2.0311492000000001E-9</c:v>
                </c:pt>
                <c:pt idx="69904">
                  <c:v>2.0263930999999998E-9</c:v>
                </c:pt>
                <c:pt idx="69905">
                  <c:v>2.0216480000000001E-9</c:v>
                </c:pt>
                <c:pt idx="69906">
                  <c:v>2.0169141999999999E-9</c:v>
                </c:pt>
                <c:pt idx="69907">
                  <c:v>2.0121914999999999E-9</c:v>
                </c:pt>
                <c:pt idx="69908">
                  <c:v>2.0074800000000002E-9</c:v>
                </c:pt>
                <c:pt idx="69909">
                  <c:v>2.0027794999999998E-9</c:v>
                </c:pt>
                <c:pt idx="69910">
                  <c:v>1.9980901000000001E-9</c:v>
                </c:pt>
                <c:pt idx="69911">
                  <c:v>1.9934118999999998E-9</c:v>
                </c:pt>
                <c:pt idx="69912">
                  <c:v>1.9887447000000002E-9</c:v>
                </c:pt>
                <c:pt idx="69913">
                  <c:v>1.9840886999999999E-9</c:v>
                </c:pt>
                <c:pt idx="69914">
                  <c:v>1.9794434999999998E-9</c:v>
                </c:pt>
                <c:pt idx="69915">
                  <c:v>1.9748091999999999E-9</c:v>
                </c:pt>
                <c:pt idx="69916">
                  <c:v>1.9701860000000002E-9</c:v>
                </c:pt>
                <c:pt idx="69917">
                  <c:v>1.9655736999999998E-9</c:v>
                </c:pt>
                <c:pt idx="69918">
                  <c:v>1.9609723E-9</c:v>
                </c:pt>
                <c:pt idx="69919">
                  <c:v>1.9563816999999999E-9</c:v>
                </c:pt>
                <c:pt idx="69920">
                  <c:v>1.9518021000000001E-9</c:v>
                </c:pt>
                <c:pt idx="69921">
                  <c:v>1.9472329999999998E-9</c:v>
                </c:pt>
                <c:pt idx="69922">
                  <c:v>1.9426749000000002E-9</c:v>
                </c:pt>
                <c:pt idx="69923">
                  <c:v>1.9381273999999998E-9</c:v>
                </c:pt>
                <c:pt idx="69924">
                  <c:v>1.9335908E-9</c:v>
                </c:pt>
                <c:pt idx="69925">
                  <c:v>1.9290648999999999E-9</c:v>
                </c:pt>
                <c:pt idx="69926">
                  <c:v>1.9245495999999998E-9</c:v>
                </c:pt>
                <c:pt idx="69927">
                  <c:v>1.9200449999999999E-9</c:v>
                </c:pt>
                <c:pt idx="69928">
                  <c:v>1.9155511E-9</c:v>
                </c:pt>
                <c:pt idx="69929">
                  <c:v>1.9110677000000002E-9</c:v>
                </c:pt>
                <c:pt idx="69930">
                  <c:v>1.9065951000000001E-9</c:v>
                </c:pt>
                <c:pt idx="69931">
                  <c:v>1.9021329E-9</c:v>
                </c:pt>
                <c:pt idx="69932">
                  <c:v>1.8976813E-9</c:v>
                </c:pt>
                <c:pt idx="69933">
                  <c:v>1.8932402E-9</c:v>
                </c:pt>
                <c:pt idx="69934">
                  <c:v>1.8888096000000001E-9</c:v>
                </c:pt>
                <c:pt idx="69935">
                  <c:v>1.8843893000000001E-9</c:v>
                </c:pt>
                <c:pt idx="69936">
                  <c:v>1.8799794999999998E-9</c:v>
                </c:pt>
                <c:pt idx="69937">
                  <c:v>1.8755800999999999E-9</c:v>
                </c:pt>
                <c:pt idx="69938">
                  <c:v>1.8711912E-9</c:v>
                </c:pt>
                <c:pt idx="69939">
                  <c:v>1.8668127000000001E-9</c:v>
                </c:pt>
                <c:pt idx="69940">
                  <c:v>1.8624444E-9</c:v>
                </c:pt>
                <c:pt idx="69941">
                  <c:v>1.8580865000000001E-9</c:v>
                </c:pt>
                <c:pt idx="69942">
                  <c:v>1.8537388000000001E-9</c:v>
                </c:pt>
                <c:pt idx="69943">
                  <c:v>1.8494014000000001E-9</c:v>
                </c:pt>
                <c:pt idx="69944">
                  <c:v>1.8450742E-9</c:v>
                </c:pt>
                <c:pt idx="69945">
                  <c:v>1.8407572000000001E-9</c:v>
                </c:pt>
                <c:pt idx="69946">
                  <c:v>1.8364503999999999E-9</c:v>
                </c:pt>
                <c:pt idx="69947">
                  <c:v>1.8321538000000001E-9</c:v>
                </c:pt>
                <c:pt idx="69948">
                  <c:v>1.8278673E-9</c:v>
                </c:pt>
                <c:pt idx="69949">
                  <c:v>1.8235909E-9</c:v>
                </c:pt>
                <c:pt idx="69950">
                  <c:v>1.8193246999999999E-9</c:v>
                </c:pt>
                <c:pt idx="69951">
                  <c:v>1.8150685E-9</c:v>
                </c:pt>
                <c:pt idx="69952">
                  <c:v>1.8108224000000001E-9</c:v>
                </c:pt>
                <c:pt idx="69953">
                  <c:v>1.8065862000000001E-9</c:v>
                </c:pt>
                <c:pt idx="69954">
                  <c:v>1.80236E-9</c:v>
                </c:pt>
                <c:pt idx="69955">
                  <c:v>1.7981439E-9</c:v>
                </c:pt>
                <c:pt idx="69956">
                  <c:v>1.7939377E-9</c:v>
                </c:pt>
                <c:pt idx="69957">
                  <c:v>1.7897414000000001E-9</c:v>
                </c:pt>
                <c:pt idx="69958">
                  <c:v>1.7855549E-9</c:v>
                </c:pt>
                <c:pt idx="69959">
                  <c:v>1.7813784E-9</c:v>
                </c:pt>
                <c:pt idx="69960">
                  <c:v>1.7772117E-9</c:v>
                </c:pt>
                <c:pt idx="69961">
                  <c:v>1.7730548999999999E-9</c:v>
                </c:pt>
                <c:pt idx="69962">
                  <c:v>1.7689079E-9</c:v>
                </c:pt>
                <c:pt idx="69963">
                  <c:v>1.7647706999999999E-9</c:v>
                </c:pt>
                <c:pt idx="69964">
                  <c:v>1.7606432E-9</c:v>
                </c:pt>
                <c:pt idx="69965">
                  <c:v>1.7565254999999999E-9</c:v>
                </c:pt>
                <c:pt idx="69966">
                  <c:v>1.7524174E-9</c:v>
                </c:pt>
                <c:pt idx="69967">
                  <c:v>1.7483189999999999E-9</c:v>
                </c:pt>
                <c:pt idx="69968">
                  <c:v>1.7442304E-9</c:v>
                </c:pt>
                <c:pt idx="69969">
                  <c:v>1.7401515000000001E-9</c:v>
                </c:pt>
                <c:pt idx="69970">
                  <c:v>1.7360820999999999E-9</c:v>
                </c:pt>
                <c:pt idx="69971">
                  <c:v>1.7320223000000001E-9</c:v>
                </c:pt>
                <c:pt idx="69972">
                  <c:v>1.7279721E-9</c:v>
                </c:pt>
                <c:pt idx="69973">
                  <c:v>1.7239314000000001E-9</c:v>
                </c:pt>
                <c:pt idx="69974">
                  <c:v>1.7199002999999999E-9</c:v>
                </c:pt>
                <c:pt idx="69975">
                  <c:v>1.7158787999999999E-9</c:v>
                </c:pt>
                <c:pt idx="69976">
                  <c:v>1.7118666E-9</c:v>
                </c:pt>
                <c:pt idx="69977">
                  <c:v>1.707864E-9</c:v>
                </c:pt>
                <c:pt idx="69978">
                  <c:v>1.7038707E-9</c:v>
                </c:pt>
                <c:pt idx="69979">
                  <c:v>1.6998869000000001E-9</c:v>
                </c:pt>
                <c:pt idx="69980">
                  <c:v>1.6959125E-9</c:v>
                </c:pt>
                <c:pt idx="69981">
                  <c:v>1.6919475E-9</c:v>
                </c:pt>
                <c:pt idx="69982">
                  <c:v>1.6879917E-9</c:v>
                </c:pt>
                <c:pt idx="69983">
                  <c:v>1.6840452999999999E-9</c:v>
                </c:pt>
                <c:pt idx="69984">
                  <c:v>1.6801083E-9</c:v>
                </c:pt>
                <c:pt idx="69985">
                  <c:v>1.6761805000000001E-9</c:v>
                </c:pt>
                <c:pt idx="69986">
                  <c:v>1.672262E-9</c:v>
                </c:pt>
                <c:pt idx="69987">
                  <c:v>1.6683528E-9</c:v>
                </c:pt>
                <c:pt idx="69988">
                  <c:v>1.6644528E-9</c:v>
                </c:pt>
                <c:pt idx="69989">
                  <c:v>1.6605619000000001E-9</c:v>
                </c:pt>
                <c:pt idx="69990">
                  <c:v>1.6566802E-9</c:v>
                </c:pt>
                <c:pt idx="69991">
                  <c:v>1.6528077999999999E-9</c:v>
                </c:pt>
                <c:pt idx="69992">
                  <c:v>1.6489444000000001E-9</c:v>
                </c:pt>
                <c:pt idx="69993">
                  <c:v>1.6450902E-9</c:v>
                </c:pt>
                <c:pt idx="69994">
                  <c:v>1.641245E-9</c:v>
                </c:pt>
                <c:pt idx="69995">
                  <c:v>1.6374089999999999E-9</c:v>
                </c:pt>
                <c:pt idx="69996">
                  <c:v>1.6335819E-9</c:v>
                </c:pt>
                <c:pt idx="69997">
                  <c:v>1.6297639E-9</c:v>
                </c:pt>
                <c:pt idx="69998">
                  <c:v>1.6259548E-9</c:v>
                </c:pt>
                <c:pt idx="69999">
                  <c:v>1.6221547000000001E-9</c:v>
                </c:pt>
                <c:pt idx="70000">
                  <c:v>1.6183636999999999E-9</c:v>
                </c:pt>
                <c:pt idx="70001">
                  <c:v>1.6145815000000001E-9</c:v>
                </c:pt>
                <c:pt idx="70002">
                  <c:v>1.6108083E-9</c:v>
                </c:pt>
                <c:pt idx="70003">
                  <c:v>1.6070439000000001E-9</c:v>
                </c:pt>
                <c:pt idx="70004">
                  <c:v>1.6032885000000001E-9</c:v>
                </c:pt>
                <c:pt idx="70005">
                  <c:v>1.5995419E-9</c:v>
                </c:pt>
                <c:pt idx="70006">
                  <c:v>1.5958041999999999E-9</c:v>
                </c:pt>
                <c:pt idx="70007">
                  <c:v>1.5920752000000001E-9</c:v>
                </c:pt>
                <c:pt idx="70008">
                  <c:v>1.5883551E-9</c:v>
                </c:pt>
                <c:pt idx="70009">
                  <c:v>1.5846437E-9</c:v>
                </c:pt>
                <c:pt idx="70010">
                  <c:v>1.5809412000000001E-9</c:v>
                </c:pt>
                <c:pt idx="70011">
                  <c:v>1.5772472E-9</c:v>
                </c:pt>
                <c:pt idx="70012">
                  <c:v>1.5735619000000001E-9</c:v>
                </c:pt>
                <c:pt idx="70013">
                  <c:v>1.5698854E-9</c:v>
                </c:pt>
                <c:pt idx="70014">
                  <c:v>1.5662176000000001E-9</c:v>
                </c:pt>
                <c:pt idx="70015">
                  <c:v>1.5625583999999999E-9</c:v>
                </c:pt>
                <c:pt idx="70016">
                  <c:v>1.5589078000000001E-9</c:v>
                </c:pt>
                <c:pt idx="70017">
                  <c:v>1.5552658000000001E-9</c:v>
                </c:pt>
                <c:pt idx="70018">
                  <c:v>1.5516324000000001E-9</c:v>
                </c:pt>
                <c:pt idx="70019">
                  <c:v>1.5480074999999999E-9</c:v>
                </c:pt>
                <c:pt idx="70020">
                  <c:v>1.5443912000000001E-9</c:v>
                </c:pt>
                <c:pt idx="70021">
                  <c:v>1.5407834E-9</c:v>
                </c:pt>
                <c:pt idx="70022">
                  <c:v>1.5371840000000001E-9</c:v>
                </c:pt>
                <c:pt idx="70023">
                  <c:v>1.5335933000000001E-9</c:v>
                </c:pt>
                <c:pt idx="70024">
                  <c:v>1.5300109000000001E-9</c:v>
                </c:pt>
                <c:pt idx="70025">
                  <c:v>1.526437E-9</c:v>
                </c:pt>
                <c:pt idx="70026">
                  <c:v>1.5228715E-9</c:v>
                </c:pt>
                <c:pt idx="70027">
                  <c:v>1.5193145E-9</c:v>
                </c:pt>
                <c:pt idx="70028">
                  <c:v>1.5157656999999999E-9</c:v>
                </c:pt>
                <c:pt idx="70029">
                  <c:v>1.5122253E-9</c:v>
                </c:pt>
                <c:pt idx="70030">
                  <c:v>1.5086932999999999E-9</c:v>
                </c:pt>
                <c:pt idx="70031">
                  <c:v>1.5051694999999999E-9</c:v>
                </c:pt>
                <c:pt idx="70032">
                  <c:v>1.5016540999999999E-9</c:v>
                </c:pt>
                <c:pt idx="70033">
                  <c:v>1.4981470999999999E-9</c:v>
                </c:pt>
                <c:pt idx="70034">
                  <c:v>1.4946482E-9</c:v>
                </c:pt>
                <c:pt idx="70035">
                  <c:v>1.4911575000000001E-9</c:v>
                </c:pt>
                <c:pt idx="70036">
                  <c:v>1.4876751000000001E-9</c:v>
                </c:pt>
                <c:pt idx="70037">
                  <c:v>1.4842009E-9</c:v>
                </c:pt>
                <c:pt idx="70038">
                  <c:v>1.4807349E-9</c:v>
                </c:pt>
                <c:pt idx="70039">
                  <c:v>1.477277E-9</c:v>
                </c:pt>
                <c:pt idx="70040">
                  <c:v>1.4738273E-9</c:v>
                </c:pt>
                <c:pt idx="70041">
                  <c:v>1.4703857E-9</c:v>
                </c:pt>
                <c:pt idx="70042">
                  <c:v>1.4669522000000001E-9</c:v>
                </c:pt>
                <c:pt idx="70043">
                  <c:v>1.4635269000000001E-9</c:v>
                </c:pt>
                <c:pt idx="70044">
                  <c:v>1.4601095999999999E-9</c:v>
                </c:pt>
                <c:pt idx="70045">
                  <c:v>1.4567003E-9</c:v>
                </c:pt>
                <c:pt idx="70046">
                  <c:v>1.453299E-9</c:v>
                </c:pt>
                <c:pt idx="70047">
                  <c:v>1.4499058999999999E-9</c:v>
                </c:pt>
                <c:pt idx="70048">
                  <c:v>1.4465206999999999E-9</c:v>
                </c:pt>
                <c:pt idx="70049">
                  <c:v>1.4431434000000001E-9</c:v>
                </c:pt>
                <c:pt idx="70050">
                  <c:v>1.4397740999999999E-9</c:v>
                </c:pt>
                <c:pt idx="70051">
                  <c:v>1.4364128000000001E-9</c:v>
                </c:pt>
                <c:pt idx="70052">
                  <c:v>1.4330593E-9</c:v>
                </c:pt>
                <c:pt idx="70053">
                  <c:v>1.4297138E-9</c:v>
                </c:pt>
                <c:pt idx="70054">
                  <c:v>1.4263761E-9</c:v>
                </c:pt>
                <c:pt idx="70055">
                  <c:v>1.4230463E-9</c:v>
                </c:pt>
                <c:pt idx="70056">
                  <c:v>1.4197243000000001E-9</c:v>
                </c:pt>
                <c:pt idx="70057">
                  <c:v>1.4164101999999999E-9</c:v>
                </c:pt>
                <c:pt idx="70058">
                  <c:v>1.4131039E-9</c:v>
                </c:pt>
                <c:pt idx="70059">
                  <c:v>1.4098053000000001E-9</c:v>
                </c:pt>
                <c:pt idx="70060">
                  <c:v>1.4065144999999999E-9</c:v>
                </c:pt>
                <c:pt idx="70061">
                  <c:v>1.4032314E-9</c:v>
                </c:pt>
                <c:pt idx="70062">
                  <c:v>1.3999562E-9</c:v>
                </c:pt>
                <c:pt idx="70063">
                  <c:v>1.3966885E-9</c:v>
                </c:pt>
                <c:pt idx="70064">
                  <c:v>1.3934286E-9</c:v>
                </c:pt>
                <c:pt idx="70065">
                  <c:v>1.3901763999999999E-9</c:v>
                </c:pt>
                <c:pt idx="70066">
                  <c:v>1.3869318E-9</c:v>
                </c:pt>
                <c:pt idx="70067">
                  <c:v>1.3836948000000001E-9</c:v>
                </c:pt>
                <c:pt idx="70068">
                  <c:v>1.3804654999999999E-9</c:v>
                </c:pt>
                <c:pt idx="70069">
                  <c:v>1.3772439000000001E-9</c:v>
                </c:pt>
                <c:pt idx="70070">
                  <c:v>1.3740298E-9</c:v>
                </c:pt>
                <c:pt idx="70071">
                  <c:v>1.3708232E-9</c:v>
                </c:pt>
                <c:pt idx="70072">
                  <c:v>1.3676242E-9</c:v>
                </c:pt>
                <c:pt idx="70073">
                  <c:v>1.3644328000000001E-9</c:v>
                </c:pt>
                <c:pt idx="70074">
                  <c:v>1.3612488000000001E-9</c:v>
                </c:pt>
                <c:pt idx="70075">
                  <c:v>1.3580723E-9</c:v>
                </c:pt>
                <c:pt idx="70076">
                  <c:v>1.3549033E-9</c:v>
                </c:pt>
                <c:pt idx="70077">
                  <c:v>1.3517417000000001E-9</c:v>
                </c:pt>
                <c:pt idx="70078">
                  <c:v>1.3485876000000001E-9</c:v>
                </c:pt>
                <c:pt idx="70079">
                  <c:v>1.3454408999999999E-9</c:v>
                </c:pt>
                <c:pt idx="70080">
                  <c:v>1.3423015999999999E-9</c:v>
                </c:pt>
                <c:pt idx="70081">
                  <c:v>1.3391696999999999E-9</c:v>
                </c:pt>
                <c:pt idx="70082">
                  <c:v>1.3360452000000001E-9</c:v>
                </c:pt>
                <c:pt idx="70083">
                  <c:v>1.3329280000000001E-9</c:v>
                </c:pt>
                <c:pt idx="70084">
                  <c:v>1.3298181000000001E-9</c:v>
                </c:pt>
                <c:pt idx="70085">
                  <c:v>1.3267156E-9</c:v>
                </c:pt>
                <c:pt idx="70086">
                  <c:v>1.3236203999999999E-9</c:v>
                </c:pt>
                <c:pt idx="70087">
                  <c:v>1.3205326E-9</c:v>
                </c:pt>
                <c:pt idx="70088">
                  <c:v>1.3174519E-9</c:v>
                </c:pt>
                <c:pt idx="70089">
                  <c:v>1.3143784999999999E-9</c:v>
                </c:pt>
                <c:pt idx="70090">
                  <c:v>1.3113123E-9</c:v>
                </c:pt>
                <c:pt idx="70091">
                  <c:v>1.3082532999999999E-9</c:v>
                </c:pt>
                <c:pt idx="70092">
                  <c:v>1.3052015000000001E-9</c:v>
                </c:pt>
                <c:pt idx="70093">
                  <c:v>1.3021569E-9</c:v>
                </c:pt>
                <c:pt idx="70094">
                  <c:v>1.2991195E-9</c:v>
                </c:pt>
                <c:pt idx="70095">
                  <c:v>1.2960892E-9</c:v>
                </c:pt>
                <c:pt idx="70096">
                  <c:v>1.2930661E-9</c:v>
                </c:pt>
                <c:pt idx="70097">
                  <c:v>1.2900500999999999E-9</c:v>
                </c:pt>
                <c:pt idx="70098">
                  <c:v>1.2870411000000001E-9</c:v>
                </c:pt>
                <c:pt idx="70099">
                  <c:v>1.2840393E-9</c:v>
                </c:pt>
                <c:pt idx="70100">
                  <c:v>1.2810444999999999E-9</c:v>
                </c:pt>
                <c:pt idx="70101">
                  <c:v>1.2780568E-9</c:v>
                </c:pt>
                <c:pt idx="70102">
                  <c:v>1.2750760000000001E-9</c:v>
                </c:pt>
                <c:pt idx="70103">
                  <c:v>1.2721023000000001E-9</c:v>
                </c:pt>
                <c:pt idx="70104">
                  <c:v>1.2691356000000001E-9</c:v>
                </c:pt>
                <c:pt idx="70105">
                  <c:v>1.2661758E-9</c:v>
                </c:pt>
                <c:pt idx="70106">
                  <c:v>1.2632231000000001E-9</c:v>
                </c:pt>
                <c:pt idx="70107">
                  <c:v>1.2602772000000001E-9</c:v>
                </c:pt>
                <c:pt idx="70108">
                  <c:v>1.2573383E-9</c:v>
                </c:pt>
                <c:pt idx="70109">
                  <c:v>1.2544063999999999E-9</c:v>
                </c:pt>
                <c:pt idx="70110">
                  <c:v>1.2514812999999999E-9</c:v>
                </c:pt>
                <c:pt idx="70111">
                  <c:v>1.248563E-9</c:v>
                </c:pt>
                <c:pt idx="70112">
                  <c:v>1.2456517000000001E-9</c:v>
                </c:pt>
                <c:pt idx="70113">
                  <c:v>1.2427471E-9</c:v>
                </c:pt>
                <c:pt idx="70114">
                  <c:v>1.2398494E-9</c:v>
                </c:pt>
                <c:pt idx="70115">
                  <c:v>1.2369585E-9</c:v>
                </c:pt>
                <c:pt idx="70116">
                  <c:v>1.2340744E-9</c:v>
                </c:pt>
                <c:pt idx="70117">
                  <c:v>1.2311971E-9</c:v>
                </c:pt>
                <c:pt idx="70118">
                  <c:v>1.2283266E-9</c:v>
                </c:pt>
                <c:pt idx="70119">
                  <c:v>1.2254627000000001E-9</c:v>
                </c:pt>
                <c:pt idx="70120">
                  <c:v>1.2226057000000001E-9</c:v>
                </c:pt>
                <c:pt idx="70121">
                  <c:v>1.2197553000000001E-9</c:v>
                </c:pt>
                <c:pt idx="70122">
                  <c:v>1.2169117E-9</c:v>
                </c:pt>
                <c:pt idx="70123">
                  <c:v>1.2140747E-9</c:v>
                </c:pt>
                <c:pt idx="70124">
                  <c:v>1.2112444E-9</c:v>
                </c:pt>
                <c:pt idx="70125">
                  <c:v>1.2084208000000001E-9</c:v>
                </c:pt>
                <c:pt idx="70126">
                  <c:v>1.2056038E-9</c:v>
                </c:pt>
                <c:pt idx="70127">
                  <c:v>1.2027934E-9</c:v>
                </c:pt>
                <c:pt idx="70128">
                  <c:v>1.1999897E-9</c:v>
                </c:pt>
                <c:pt idx="70129">
                  <c:v>1.1971925000000001E-9</c:v>
                </c:pt>
                <c:pt idx="70130">
                  <c:v>1.1944018999999999E-9</c:v>
                </c:pt>
                <c:pt idx="70131">
                  <c:v>1.1916179E-9</c:v>
                </c:pt>
                <c:pt idx="70132">
                  <c:v>1.1888405E-9</c:v>
                </c:pt>
                <c:pt idx="70133">
                  <c:v>1.1860695000000001E-9</c:v>
                </c:pt>
                <c:pt idx="70134">
                  <c:v>1.183305E-9</c:v>
                </c:pt>
                <c:pt idx="70135">
                  <c:v>1.1805470999999999E-9</c:v>
                </c:pt>
                <c:pt idx="70136">
                  <c:v>1.1777956000000001E-9</c:v>
                </c:pt>
                <c:pt idx="70137">
                  <c:v>1.1750506E-9</c:v>
                </c:pt>
                <c:pt idx="70138">
                  <c:v>1.1723120000000001E-9</c:v>
                </c:pt>
                <c:pt idx="70139">
                  <c:v>1.1695799E-9</c:v>
                </c:pt>
                <c:pt idx="70140">
                  <c:v>1.1668542000000001E-9</c:v>
                </c:pt>
                <c:pt idx="70141">
                  <c:v>1.1641348999999999E-9</c:v>
                </c:pt>
                <c:pt idx="70142">
                  <c:v>1.1614219999999999E-9</c:v>
                </c:pt>
                <c:pt idx="70143">
                  <c:v>1.1587154999999999E-9</c:v>
                </c:pt>
                <c:pt idx="70144">
                  <c:v>1.1560153000000001E-9</c:v>
                </c:pt>
                <c:pt idx="70145">
                  <c:v>1.1533213999999999E-9</c:v>
                </c:pt>
                <c:pt idx="70146">
                  <c:v>1.1506339E-9</c:v>
                </c:pt>
                <c:pt idx="70147">
                  <c:v>1.1479527E-9</c:v>
                </c:pt>
                <c:pt idx="70148">
                  <c:v>1.1452778999999999E-9</c:v>
                </c:pt>
                <c:pt idx="70149">
                  <c:v>1.1426092E-9</c:v>
                </c:pt>
                <c:pt idx="70150">
                  <c:v>1.1399469E-9</c:v>
                </c:pt>
                <c:pt idx="70151">
                  <c:v>1.1372908E-9</c:v>
                </c:pt>
                <c:pt idx="70152">
                  <c:v>1.134641E-9</c:v>
                </c:pt>
                <c:pt idx="70153">
                  <c:v>1.1319974E-9</c:v>
                </c:pt>
                <c:pt idx="70154">
                  <c:v>1.1293599000000001E-9</c:v>
                </c:pt>
                <c:pt idx="70155">
                  <c:v>1.1267287000000001E-9</c:v>
                </c:pt>
                <c:pt idx="70156">
                  <c:v>1.1241037E-9</c:v>
                </c:pt>
                <c:pt idx="70157">
                  <c:v>1.1214849000000001E-9</c:v>
                </c:pt>
                <c:pt idx="70158">
                  <c:v>1.1188722E-9</c:v>
                </c:pt>
                <c:pt idx="70159">
                  <c:v>1.1162656E-9</c:v>
                </c:pt>
                <c:pt idx="70160">
                  <c:v>1.1136652000000001E-9</c:v>
                </c:pt>
                <c:pt idx="70161">
                  <c:v>1.1110708E-9</c:v>
                </c:pt>
                <c:pt idx="70162">
                  <c:v>1.1084825000000001E-9</c:v>
                </c:pt>
                <c:pt idx="70163">
                  <c:v>1.1059004E-9</c:v>
                </c:pt>
                <c:pt idx="70164">
                  <c:v>1.1033243E-9</c:v>
                </c:pt>
                <c:pt idx="70165">
                  <c:v>1.1007543000000001E-9</c:v>
                </c:pt>
                <c:pt idx="70166">
                  <c:v>1.0981902E-9</c:v>
                </c:pt>
                <c:pt idx="70167">
                  <c:v>1.0956323E-9</c:v>
                </c:pt>
                <c:pt idx="70168">
                  <c:v>1.0930803E-9</c:v>
                </c:pt>
                <c:pt idx="70169">
                  <c:v>1.0905343000000001E-9</c:v>
                </c:pt>
                <c:pt idx="70170">
                  <c:v>1.0879944E-9</c:v>
                </c:pt>
                <c:pt idx="70171">
                  <c:v>1.0854603E-9</c:v>
                </c:pt>
                <c:pt idx="70172">
                  <c:v>1.0829322E-9</c:v>
                </c:pt>
                <c:pt idx="70173">
                  <c:v>1.08041E-9</c:v>
                </c:pt>
                <c:pt idx="70174">
                  <c:v>1.0778938000000001E-9</c:v>
                </c:pt>
                <c:pt idx="70175">
                  <c:v>1.0753833999999999E-9</c:v>
                </c:pt>
                <c:pt idx="70176">
                  <c:v>1.072879E-9</c:v>
                </c:pt>
                <c:pt idx="70177">
                  <c:v>1.0703804999999999E-9</c:v>
                </c:pt>
                <c:pt idx="70178">
                  <c:v>1.0678878E-9</c:v>
                </c:pt>
                <c:pt idx="70179">
                  <c:v>1.065401E-9</c:v>
                </c:pt>
                <c:pt idx="70180">
                  <c:v>1.0629200000000001E-9</c:v>
                </c:pt>
                <c:pt idx="70181">
                  <c:v>1.0604447E-9</c:v>
                </c:pt>
                <c:pt idx="70182">
                  <c:v>1.0579754000000001E-9</c:v>
                </c:pt>
                <c:pt idx="70183">
                  <c:v>1.0555118E-9</c:v>
                </c:pt>
                <c:pt idx="70184">
                  <c:v>1.053054E-9</c:v>
                </c:pt>
                <c:pt idx="70185">
                  <c:v>1.0506019000000001E-9</c:v>
                </c:pt>
                <c:pt idx="70186">
                  <c:v>1.0481556999999999E-9</c:v>
                </c:pt>
                <c:pt idx="70187">
                  <c:v>1.0457151999999999E-9</c:v>
                </c:pt>
                <c:pt idx="70188">
                  <c:v>1.0432804000000001E-9</c:v>
                </c:pt>
                <c:pt idx="70189">
                  <c:v>1.0408513E-9</c:v>
                </c:pt>
                <c:pt idx="70190">
                  <c:v>1.0384279000000001E-9</c:v>
                </c:pt>
                <c:pt idx="70191">
                  <c:v>1.0360102000000001E-9</c:v>
                </c:pt>
                <c:pt idx="70192">
                  <c:v>1.0335981E-9</c:v>
                </c:pt>
                <c:pt idx="70193">
                  <c:v>1.0311917E-9</c:v>
                </c:pt>
                <c:pt idx="70194">
                  <c:v>1.0287909E-9</c:v>
                </c:pt>
                <c:pt idx="70195">
                  <c:v>1.0263959E-9</c:v>
                </c:pt>
                <c:pt idx="70196">
                  <c:v>1.0240064E-9</c:v>
                </c:pt>
                <c:pt idx="70197">
                  <c:v>1.0216226E-9</c:v>
                </c:pt>
                <c:pt idx="70198">
                  <c:v>1.0192442E-9</c:v>
                </c:pt>
                <c:pt idx="70199">
                  <c:v>1.0168715999999999E-9</c:v>
                </c:pt>
                <c:pt idx="70200">
                  <c:v>1.0145044999999999E-9</c:v>
                </c:pt>
                <c:pt idx="70201">
                  <c:v>1.0118443E-9</c:v>
                </c:pt>
                <c:pt idx="70202">
                  <c:v>1.0092019E-9</c:v>
                </c:pt>
                <c:pt idx="70203">
                  <c:v>1.0065755000000001E-9</c:v>
                </c:pt>
                <c:pt idx="70204">
                  <c:v>1.0039634E-9</c:v>
                </c:pt>
                <c:pt idx="70205">
                  <c:v>1.0013644999999999E-9</c:v>
                </c:pt>
                <c:pt idx="70206">
                  <c:v>9.9877817000000006E-10</c:v>
                </c:pt>
                <c:pt idx="70207">
                  <c:v>9.9620367999999999E-10</c:v>
                </c:pt>
                <c:pt idx="70208">
                  <c:v>9.9364038999999997E-10</c:v>
                </c:pt>
                <c:pt idx="70209">
                  <c:v>9.9108809999999995E-10</c:v>
                </c:pt>
                <c:pt idx="70210">
                  <c:v>9.8854635999999998E-10</c:v>
                </c:pt>
                <c:pt idx="70211">
                  <c:v>9.8601483E-10</c:v>
                </c:pt>
                <c:pt idx="70212">
                  <c:v>9.8349339999999993E-10</c:v>
                </c:pt>
                <c:pt idx="70213">
                  <c:v>9.8098173999999995E-10</c:v>
                </c:pt>
                <c:pt idx="70214">
                  <c:v>9.7847962999999992E-10</c:v>
                </c:pt>
                <c:pt idx="70215">
                  <c:v>9.7598695999999996E-10</c:v>
                </c:pt>
                <c:pt idx="70216">
                  <c:v>9.7350360999999995E-10</c:v>
                </c:pt>
                <c:pt idx="70217">
                  <c:v>9.7102936999999999E-10</c:v>
                </c:pt>
                <c:pt idx="70218">
                  <c:v>9.6856411999999996E-10</c:v>
                </c:pt>
                <c:pt idx="70219">
                  <c:v>9.6610763999999992E-10</c:v>
                </c:pt>
                <c:pt idx="70220">
                  <c:v>9.6365993000000006E-10</c:v>
                </c:pt>
                <c:pt idx="70221">
                  <c:v>9.6122077000000003E-10</c:v>
                </c:pt>
                <c:pt idx="70222">
                  <c:v>9.5879016000000005E-10</c:v>
                </c:pt>
                <c:pt idx="70223">
                  <c:v>9.5636797999999997E-10</c:v>
                </c:pt>
                <c:pt idx="70224">
                  <c:v>9.5395402999999996E-10</c:v>
                </c:pt>
                <c:pt idx="70225">
                  <c:v>9.5154828000000008E-10</c:v>
                </c:pt>
                <c:pt idx="70226">
                  <c:v>9.4915064999999997E-10</c:v>
                </c:pt>
                <c:pt idx="70227">
                  <c:v>9.4676110999999993E-10</c:v>
                </c:pt>
                <c:pt idx="70228">
                  <c:v>9.4437946000000008E-10</c:v>
                </c:pt>
                <c:pt idx="70229">
                  <c:v>9.4200570000000001E-10</c:v>
                </c:pt>
                <c:pt idx="70230">
                  <c:v>9.3963969999999998E-10</c:v>
                </c:pt>
                <c:pt idx="70231">
                  <c:v>9.3728147000000003E-10</c:v>
                </c:pt>
                <c:pt idx="70232">
                  <c:v>9.3493090999999991E-10</c:v>
                </c:pt>
                <c:pt idx="70233">
                  <c:v>9.3258789999999993E-10</c:v>
                </c:pt>
                <c:pt idx="70234">
                  <c:v>9.3025243000000004E-10</c:v>
                </c:pt>
                <c:pt idx="70235">
                  <c:v>9.2792445999999995E-10</c:v>
                </c:pt>
                <c:pt idx="70236">
                  <c:v>9.2560386999999996E-10</c:v>
                </c:pt>
                <c:pt idx="70237">
                  <c:v>9.2329067000000001E-10</c:v>
                </c:pt>
                <c:pt idx="70238">
                  <c:v>9.2098473000000004E-10</c:v>
                </c:pt>
                <c:pt idx="70239">
                  <c:v>9.1868607000000003E-10</c:v>
                </c:pt>
                <c:pt idx="70240">
                  <c:v>9.1639456999999996E-10</c:v>
                </c:pt>
                <c:pt idx="70241">
                  <c:v>9.1411022999999995E-10</c:v>
                </c:pt>
                <c:pt idx="70242">
                  <c:v>9.1183299999999997E-10</c:v>
                </c:pt>
                <c:pt idx="70243">
                  <c:v>9.0956281000000002E-10</c:v>
                </c:pt>
                <c:pt idx="70244">
                  <c:v>9.0729962000000002E-10</c:v>
                </c:pt>
                <c:pt idx="70245">
                  <c:v>9.0504337000000003E-10</c:v>
                </c:pt>
                <c:pt idx="70246">
                  <c:v>9.0279401000000002E-10</c:v>
                </c:pt>
                <c:pt idx="70247">
                  <c:v>9.0055152000000001E-10</c:v>
                </c:pt>
                <c:pt idx="70248">
                  <c:v>8.9831586999999996E-10</c:v>
                </c:pt>
                <c:pt idx="70249">
                  <c:v>8.9608698000000004E-10</c:v>
                </c:pt>
                <c:pt idx="70250">
                  <c:v>8.9386487000000004E-10</c:v>
                </c:pt>
                <c:pt idx="70251">
                  <c:v>8.9164942000000002E-10</c:v>
                </c:pt>
                <c:pt idx="70252">
                  <c:v>8.8944063E-10</c:v>
                </c:pt>
                <c:pt idx="70253">
                  <c:v>8.8723849999999997E-10</c:v>
                </c:pt>
                <c:pt idx="70254">
                  <c:v>8.8504293E-10</c:v>
                </c:pt>
                <c:pt idx="70255">
                  <c:v>8.8285390000000001E-10</c:v>
                </c:pt>
                <c:pt idx="70256">
                  <c:v>8.8067142000000004E-10</c:v>
                </c:pt>
                <c:pt idx="70257">
                  <c:v>8.7849538999999995E-10</c:v>
                </c:pt>
                <c:pt idx="70258">
                  <c:v>8.7632585000000003E-10</c:v>
                </c:pt>
                <c:pt idx="70259">
                  <c:v>8.7416269E-10</c:v>
                </c:pt>
                <c:pt idx="70260">
                  <c:v>8.7200591000000005E-10</c:v>
                </c:pt>
                <c:pt idx="70261">
                  <c:v>8.6985547000000002E-10</c:v>
                </c:pt>
                <c:pt idx="70262">
                  <c:v>8.6771135000000001E-10</c:v>
                </c:pt>
                <c:pt idx="70263">
                  <c:v>8.6557350000000002E-10</c:v>
                </c:pt>
                <c:pt idx="70264">
                  <c:v>8.6344187000000003E-10</c:v>
                </c:pt>
                <c:pt idx="70265">
                  <c:v>8.6131646000000003E-10</c:v>
                </c:pt>
                <c:pt idx="70266">
                  <c:v>8.5919727000000003E-10</c:v>
                </c:pt>
                <c:pt idx="70267">
                  <c:v>8.5708423999999997E-10</c:v>
                </c:pt>
                <c:pt idx="70268">
                  <c:v>8.5497730999999999E-10</c:v>
                </c:pt>
                <c:pt idx="70269">
                  <c:v>8.5287649000000003E-10</c:v>
                </c:pt>
                <c:pt idx="70270">
                  <c:v>8.5078172000000004E-10</c:v>
                </c:pt>
                <c:pt idx="70271">
                  <c:v>8.4869300000000002E-10</c:v>
                </c:pt>
                <c:pt idx="70272">
                  <c:v>8.4661028000000004E-10</c:v>
                </c:pt>
                <c:pt idx="70273">
                  <c:v>8.4453354999999997E-10</c:v>
                </c:pt>
                <c:pt idx="70274">
                  <c:v>8.4246277000000004E-10</c:v>
                </c:pt>
                <c:pt idx="70275">
                  <c:v>8.4039791999999995E-10</c:v>
                </c:pt>
                <c:pt idx="70276">
                  <c:v>8.3833895E-10</c:v>
                </c:pt>
                <c:pt idx="70277">
                  <c:v>8.3628587000000002E-10</c:v>
                </c:pt>
                <c:pt idx="70278">
                  <c:v>8.3423861999999996E-10</c:v>
                </c:pt>
                <c:pt idx="70279">
                  <c:v>8.3219720000000002E-10</c:v>
                </c:pt>
                <c:pt idx="70280">
                  <c:v>8.3016155000000003E-10</c:v>
                </c:pt>
                <c:pt idx="70281">
                  <c:v>8.2813167000000001E-10</c:v>
                </c:pt>
                <c:pt idx="70282">
                  <c:v>8.2610756999999998E-10</c:v>
                </c:pt>
                <c:pt idx="70283">
                  <c:v>8.2408919000000001E-10</c:v>
                </c:pt>
                <c:pt idx="70284">
                  <c:v>8.2207645999999997E-10</c:v>
                </c:pt>
                <c:pt idx="70285">
                  <c:v>8.2006939999999996E-10</c:v>
                </c:pt>
                <c:pt idx="70286">
                  <c:v>8.1806800000000003E-10</c:v>
                </c:pt>
                <c:pt idx="70287">
                  <c:v>8.1607220999999998E-10</c:v>
                </c:pt>
                <c:pt idx="70288">
                  <c:v>8.1408202000000005E-10</c:v>
                </c:pt>
                <c:pt idx="70289">
                  <c:v>8.1209738999999997E-10</c:v>
                </c:pt>
                <c:pt idx="70290">
                  <c:v>8.1011836000000003E-10</c:v>
                </c:pt>
                <c:pt idx="70291">
                  <c:v>8.0814482999999997E-10</c:v>
                </c:pt>
                <c:pt idx="70292">
                  <c:v>8.0617678999999997E-10</c:v>
                </c:pt>
                <c:pt idx="70293">
                  <c:v>8.0421424999999997E-10</c:v>
                </c:pt>
                <c:pt idx="70294">
                  <c:v>8.0225715E-10</c:v>
                </c:pt>
                <c:pt idx="70295">
                  <c:v>8.0030548999999997E-10</c:v>
                </c:pt>
                <c:pt idx="70296">
                  <c:v>7.9835926999999998E-10</c:v>
                </c:pt>
                <c:pt idx="70297">
                  <c:v>7.9641842999999996E-10</c:v>
                </c:pt>
                <c:pt idx="70298">
                  <c:v>7.9448297999999997E-10</c:v>
                </c:pt>
                <c:pt idx="70299">
                  <c:v>7.9255286000000004E-10</c:v>
                </c:pt>
                <c:pt idx="70300">
                  <c:v>7.9062806000000003E-10</c:v>
                </c:pt>
                <c:pt idx="70301">
                  <c:v>7.8870853999999997E-10</c:v>
                </c:pt>
                <c:pt idx="70302">
                  <c:v>7.8679434999999997E-10</c:v>
                </c:pt>
                <c:pt idx="70303">
                  <c:v>7.8488537999999996E-10</c:v>
                </c:pt>
                <c:pt idx="70304">
                  <c:v>7.8298167999999996E-10</c:v>
                </c:pt>
                <c:pt idx="70305">
                  <c:v>7.8108320000000004E-10</c:v>
                </c:pt>
                <c:pt idx="70306">
                  <c:v>7.7918992999999997E-10</c:v>
                </c:pt>
                <c:pt idx="70307">
                  <c:v>7.7730182999999998E-10</c:v>
                </c:pt>
                <c:pt idx="70308">
                  <c:v>7.7541889999999996E-10</c:v>
                </c:pt>
                <c:pt idx="70309">
                  <c:v>7.7354112000000002E-10</c:v>
                </c:pt>
                <c:pt idx="70310">
                  <c:v>7.7166845000000001E-10</c:v>
                </c:pt>
                <c:pt idx="70311">
                  <c:v>7.6980089E-10</c:v>
                </c:pt>
                <c:pt idx="70312">
                  <c:v>7.6793837999999996E-10</c:v>
                </c:pt>
                <c:pt idx="70313">
                  <c:v>7.6608098000000003E-10</c:v>
                </c:pt>
                <c:pt idx="70314">
                  <c:v>7.6422862000000001E-10</c:v>
                </c:pt>
                <c:pt idx="70315">
                  <c:v>7.6238126999999998E-10</c:v>
                </c:pt>
                <c:pt idx="70316">
                  <c:v>7.6053891000000005E-10</c:v>
                </c:pt>
                <c:pt idx="70317">
                  <c:v>7.5870154999999995E-10</c:v>
                </c:pt>
                <c:pt idx="70318">
                  <c:v>7.5686917999999996E-10</c:v>
                </c:pt>
                <c:pt idx="70319">
                  <c:v>7.5504175000000005E-10</c:v>
                </c:pt>
                <c:pt idx="70320">
                  <c:v>7.5321926000000002E-10</c:v>
                </c:pt>
                <c:pt idx="70321">
                  <c:v>7.5140165999999996E-10</c:v>
                </c:pt>
                <c:pt idx="70322">
                  <c:v>7.4958899999999998E-10</c:v>
                </c:pt>
                <c:pt idx="70323">
                  <c:v>7.4778122999999997E-10</c:v>
                </c:pt>
                <c:pt idx="70324">
                  <c:v>7.4597828000000003E-10</c:v>
                </c:pt>
                <c:pt idx="70325">
                  <c:v>7.4418021999999995E-10</c:v>
                </c:pt>
                <c:pt idx="70326">
                  <c:v>7.4238698999999999E-10</c:v>
                </c:pt>
                <c:pt idx="70327">
                  <c:v>7.4059852999999997E-10</c:v>
                </c:pt>
                <c:pt idx="70328">
                  <c:v>7.3881484000000001E-10</c:v>
                </c:pt>
                <c:pt idx="70329">
                  <c:v>7.3703593000000004E-10</c:v>
                </c:pt>
                <c:pt idx="70330">
                  <c:v>7.3526179999999996E-10</c:v>
                </c:pt>
                <c:pt idx="70331">
                  <c:v>7.3349242999999999E-10</c:v>
                </c:pt>
                <c:pt idx="70332">
                  <c:v>7.3172778999999999E-10</c:v>
                </c:pt>
                <c:pt idx="70333">
                  <c:v>7.2996785999999999E-10</c:v>
                </c:pt>
                <c:pt idx="70334">
                  <c:v>7.2821260000000001E-10</c:v>
                </c:pt>
                <c:pt idx="70335">
                  <c:v>7.2646200000000001E-10</c:v>
                </c:pt>
                <c:pt idx="70336">
                  <c:v>7.2471605999999998E-10</c:v>
                </c:pt>
                <c:pt idx="70337">
                  <c:v>7.2297478999999997E-10</c:v>
                </c:pt>
                <c:pt idx="70338">
                  <c:v>7.2123811999999998E-10</c:v>
                </c:pt>
                <c:pt idx="70339">
                  <c:v>7.1950607E-10</c:v>
                </c:pt>
                <c:pt idx="70340">
                  <c:v>7.1777860999999999E-10</c:v>
                </c:pt>
                <c:pt idx="70341">
                  <c:v>7.1605576999999998E-10</c:v>
                </c:pt>
                <c:pt idx="70342">
                  <c:v>7.1433747999999998E-10</c:v>
                </c:pt>
                <c:pt idx="70343">
                  <c:v>7.1262373999999998E-10</c:v>
                </c:pt>
                <c:pt idx="70344">
                  <c:v>7.1091449000000002E-10</c:v>
                </c:pt>
                <c:pt idx="70345">
                  <c:v>7.0920980000000001E-10</c:v>
                </c:pt>
                <c:pt idx="70346">
                  <c:v>7.0750960999999999E-10</c:v>
                </c:pt>
                <c:pt idx="70347">
                  <c:v>7.0581391000000001E-10</c:v>
                </c:pt>
                <c:pt idx="70348">
                  <c:v>7.0412264999999996E-10</c:v>
                </c:pt>
                <c:pt idx="70349">
                  <c:v>7.0243589E-10</c:v>
                </c:pt>
                <c:pt idx="70350">
                  <c:v>7.0075356999999996E-10</c:v>
                </c:pt>
                <c:pt idx="70351">
                  <c:v>6.9907563E-10</c:v>
                </c:pt>
                <c:pt idx="70352">
                  <c:v>6.9740214000000001E-10</c:v>
                </c:pt>
                <c:pt idx="70353">
                  <c:v>6.9573302999999999E-10</c:v>
                </c:pt>
                <c:pt idx="70354">
                  <c:v>6.9406830000000004E-10</c:v>
                </c:pt>
                <c:pt idx="70355">
                  <c:v>6.9240796E-10</c:v>
                </c:pt>
                <c:pt idx="70356">
                  <c:v>6.9075195999999996E-10</c:v>
                </c:pt>
                <c:pt idx="70357">
                  <c:v>6.8910028000000004E-10</c:v>
                </c:pt>
                <c:pt idx="70358">
                  <c:v>6.8745292999999996E-10</c:v>
                </c:pt>
                <c:pt idx="70359">
                  <c:v>6.8580991000000005E-10</c:v>
                </c:pt>
                <c:pt idx="70360">
                  <c:v>6.8417116000000002E-10</c:v>
                </c:pt>
                <c:pt idx="70361">
                  <c:v>6.8253669000000004E-10</c:v>
                </c:pt>
                <c:pt idx="70362">
                  <c:v>6.809065E-10</c:v>
                </c:pt>
                <c:pt idx="70363">
                  <c:v>6.7928057999999995E-10</c:v>
                </c:pt>
                <c:pt idx="70364">
                  <c:v>6.7765887000000005E-10</c:v>
                </c:pt>
                <c:pt idx="70365">
                  <c:v>6.7604138999999996E-10</c:v>
                </c:pt>
                <c:pt idx="70366">
                  <c:v>6.7442812000000002E-10</c:v>
                </c:pt>
                <c:pt idx="70367">
                  <c:v>6.7281908E-10</c:v>
                </c:pt>
                <c:pt idx="70368">
                  <c:v>6.712142E-10</c:v>
                </c:pt>
                <c:pt idx="70369">
                  <c:v>6.6961348000000002E-10</c:v>
                </c:pt>
                <c:pt idx="70370">
                  <c:v>6.6801691999999996E-10</c:v>
                </c:pt>
                <c:pt idx="70371">
                  <c:v>6.6642452999999998E-10</c:v>
                </c:pt>
                <c:pt idx="70372">
                  <c:v>6.6483630000000001E-10</c:v>
                </c:pt>
                <c:pt idx="70373">
                  <c:v>6.6325217999999995E-10</c:v>
                </c:pt>
                <c:pt idx="70374">
                  <c:v>6.6167215999999996E-10</c:v>
                </c:pt>
                <c:pt idx="70375">
                  <c:v>6.6009619999999995E-10</c:v>
                </c:pt>
                <c:pt idx="70376">
                  <c:v>6.5852434999999996E-10</c:v>
                </c:pt>
                <c:pt idx="70377">
                  <c:v>6.5695653999999997E-10</c:v>
                </c:pt>
                <c:pt idx="70378">
                  <c:v>6.5539280000000001E-10</c:v>
                </c:pt>
                <c:pt idx="70379">
                  <c:v>6.5383309999999996E-10</c:v>
                </c:pt>
                <c:pt idx="70380">
                  <c:v>6.5227744999999996E-10</c:v>
                </c:pt>
                <c:pt idx="70381">
                  <c:v>6.5072581000000004E-10</c:v>
                </c:pt>
                <c:pt idx="70382">
                  <c:v>6.4917816E-10</c:v>
                </c:pt>
                <c:pt idx="70383">
                  <c:v>6.4763449999999995E-10</c:v>
                </c:pt>
                <c:pt idx="70384">
                  <c:v>6.4609484000000004E-10</c:v>
                </c:pt>
                <c:pt idx="70385">
                  <c:v>6.4455913000000005E-10</c:v>
                </c:pt>
                <c:pt idx="70386">
                  <c:v>6.4302734999999998E-10</c:v>
                </c:pt>
                <c:pt idx="70387">
                  <c:v>6.4149952000000004E-10</c:v>
                </c:pt>
                <c:pt idx="70388">
                  <c:v>6.3997562999999997E-10</c:v>
                </c:pt>
                <c:pt idx="70389">
                  <c:v>6.3845567999999997E-10</c:v>
                </c:pt>
                <c:pt idx="70390">
                  <c:v>6.3693960999999999E-10</c:v>
                </c:pt>
                <c:pt idx="70391">
                  <c:v>6.3542742999999997E-10</c:v>
                </c:pt>
                <c:pt idx="70392">
                  <c:v>6.3391914000000001E-10</c:v>
                </c:pt>
                <c:pt idx="70393">
                  <c:v>6.3241472999999997E-10</c:v>
                </c:pt>
                <c:pt idx="70394">
                  <c:v>6.3091415000000003E-10</c:v>
                </c:pt>
                <c:pt idx="70395">
                  <c:v>6.2941746000000004E-10</c:v>
                </c:pt>
                <c:pt idx="70396">
                  <c:v>6.2792459999999996E-10</c:v>
                </c:pt>
                <c:pt idx="70397">
                  <c:v>6.2643556999999997E-10</c:v>
                </c:pt>
                <c:pt idx="70398">
                  <c:v>6.2495036999999999E-10</c:v>
                </c:pt>
                <c:pt idx="70399">
                  <c:v>6.2346893999999995E-10</c:v>
                </c:pt>
                <c:pt idx="70400">
                  <c:v>6.2199129E-10</c:v>
                </c:pt>
                <c:pt idx="70401">
                  <c:v>6.2051742000000003E-10</c:v>
                </c:pt>
                <c:pt idx="70402">
                  <c:v>6.1904730999999996E-10</c:v>
                </c:pt>
                <c:pt idx="70403">
                  <c:v>6.1758099000000002E-10</c:v>
                </c:pt>
                <c:pt idx="70404">
                  <c:v>6.1611837999999996E-10</c:v>
                </c:pt>
                <c:pt idx="70405">
                  <c:v>6.1465949000000003E-10</c:v>
                </c:pt>
                <c:pt idx="70406">
                  <c:v>6.1320432000000002E-10</c:v>
                </c:pt>
                <c:pt idx="70407">
                  <c:v>6.1175287000000005E-10</c:v>
                </c:pt>
                <c:pt idx="70408">
                  <c:v>6.1030514E-10</c:v>
                </c:pt>
                <c:pt idx="70409">
                  <c:v>6.0886107000000001E-10</c:v>
                </c:pt>
                <c:pt idx="70410">
                  <c:v>6.0742067000000005E-10</c:v>
                </c:pt>
                <c:pt idx="70411">
                  <c:v>6.0598393000000004E-10</c:v>
                </c:pt>
                <c:pt idx="70412">
                  <c:v>6.0455085000000001E-10</c:v>
                </c:pt>
                <c:pt idx="70413">
                  <c:v>6.0312143999999999E-10</c:v>
                </c:pt>
                <c:pt idx="70414">
                  <c:v>6.0169564000000002E-10</c:v>
                </c:pt>
                <c:pt idx="70415">
                  <c:v>6.0027343999999996E-10</c:v>
                </c:pt>
                <c:pt idx="70416">
                  <c:v>5.9885484999999995E-10</c:v>
                </c:pt>
                <c:pt idx="70417">
                  <c:v>5.9743988000000004E-10</c:v>
                </c:pt>
                <c:pt idx="70418">
                  <c:v>5.960285E-10</c:v>
                </c:pt>
                <c:pt idx="70419">
                  <c:v>5.9462069000000003E-10</c:v>
                </c:pt>
                <c:pt idx="70420">
                  <c:v>5.9321647999999998E-10</c:v>
                </c:pt>
                <c:pt idx="70421">
                  <c:v>5.9181582000000002E-10</c:v>
                </c:pt>
                <c:pt idx="70422">
                  <c:v>5.9041870999999995E-10</c:v>
                </c:pt>
                <c:pt idx="70423">
                  <c:v>5.8902511000000001E-10</c:v>
                </c:pt>
                <c:pt idx="70424">
                  <c:v>5.8763505000000002E-10</c:v>
                </c:pt>
                <c:pt idx="70425">
                  <c:v>5.8624849000000001E-10</c:v>
                </c:pt>
                <c:pt idx="70426">
                  <c:v>5.8486549000000004E-10</c:v>
                </c:pt>
                <c:pt idx="70427">
                  <c:v>5.8348592999999998E-10</c:v>
                </c:pt>
                <c:pt idx="70428">
                  <c:v>5.8210985999999996E-10</c:v>
                </c:pt>
                <c:pt idx="70429">
                  <c:v>5.8073729000000003E-10</c:v>
                </c:pt>
                <c:pt idx="70430">
                  <c:v>5.7936816000000001E-10</c:v>
                </c:pt>
                <c:pt idx="70431">
                  <c:v>5.7800252999999997E-10</c:v>
                </c:pt>
                <c:pt idx="70432">
                  <c:v>5.7664034999999999E-10</c:v>
                </c:pt>
                <c:pt idx="70433">
                  <c:v>5.752816E-10</c:v>
                </c:pt>
                <c:pt idx="70434">
                  <c:v>5.7392624E-10</c:v>
                </c:pt>
                <c:pt idx="70435">
                  <c:v>5.7257432000000003E-10</c:v>
                </c:pt>
                <c:pt idx="70436">
                  <c:v>5.7122578999999996E-10</c:v>
                </c:pt>
                <c:pt idx="70437">
                  <c:v>5.6988063999999996E-10</c:v>
                </c:pt>
                <c:pt idx="70438">
                  <c:v>5.6853887999999996E-10</c:v>
                </c:pt>
                <c:pt idx="70439">
                  <c:v>5.6720050999999996E-10</c:v>
                </c:pt>
                <c:pt idx="70440">
                  <c:v>5.6586552000000003E-10</c:v>
                </c:pt>
                <c:pt idx="70441">
                  <c:v>5.6453386000000005E-10</c:v>
                </c:pt>
                <c:pt idx="70442">
                  <c:v>5.6320554000000005E-10</c:v>
                </c:pt>
                <c:pt idx="70443">
                  <c:v>5.6188053999999995E-10</c:v>
                </c:pt>
                <c:pt idx="70444">
                  <c:v>5.6055887999999995E-10</c:v>
                </c:pt>
                <c:pt idx="70445">
                  <c:v>5.5924053999999995E-10</c:v>
                </c:pt>
                <c:pt idx="70446">
                  <c:v>5.5792554000000004E-10</c:v>
                </c:pt>
                <c:pt idx="70447">
                  <c:v>5.5661381000000002E-10</c:v>
                </c:pt>
                <c:pt idx="70448">
                  <c:v>5.5530536000000003E-10</c:v>
                </c:pt>
                <c:pt idx="70449">
                  <c:v>5.5400018000000003E-10</c:v>
                </c:pt>
                <c:pt idx="70450">
                  <c:v>5.5269827999999995E-10</c:v>
                </c:pt>
                <c:pt idx="70451">
                  <c:v>5.5139964999999997E-10</c:v>
                </c:pt>
                <c:pt idx="70452">
                  <c:v>5.5010430000000002E-10</c:v>
                </c:pt>
                <c:pt idx="70453">
                  <c:v>5.4881216E-10</c:v>
                </c:pt>
                <c:pt idx="70454">
                  <c:v>5.4752324999999999E-10</c:v>
                </c:pt>
                <c:pt idx="70455">
                  <c:v>5.4623755999999995E-10</c:v>
                </c:pt>
                <c:pt idx="70456">
                  <c:v>5.4495507999999995E-10</c:v>
                </c:pt>
                <c:pt idx="70457">
                  <c:v>5.4367582999999996E-10</c:v>
                </c:pt>
                <c:pt idx="70458">
                  <c:v>5.4239973999999999E-10</c:v>
                </c:pt>
                <c:pt idx="70459">
                  <c:v>5.4112686999999999E-10</c:v>
                </c:pt>
                <c:pt idx="70460">
                  <c:v>5.3985716E-10</c:v>
                </c:pt>
                <c:pt idx="70461">
                  <c:v>5.3859061999999997E-10</c:v>
                </c:pt>
                <c:pt idx="70462">
                  <c:v>5.3732723999999995E-10</c:v>
                </c:pt>
                <c:pt idx="70463">
                  <c:v>5.3606701999999995E-10</c:v>
                </c:pt>
                <c:pt idx="70464">
                  <c:v>5.3480991999999999E-10</c:v>
                </c:pt>
                <c:pt idx="70465">
                  <c:v>5.3355598000000005E-10</c:v>
                </c:pt>
                <c:pt idx="70466">
                  <c:v>5.3230513999999996E-10</c:v>
                </c:pt>
                <c:pt idx="70467">
                  <c:v>5.3105742000000001E-10</c:v>
                </c:pt>
                <c:pt idx="70468">
                  <c:v>5.2981280000000002E-10</c:v>
                </c:pt>
                <c:pt idx="70469">
                  <c:v>5.2857129999999997E-10</c:v>
                </c:pt>
                <c:pt idx="70470">
                  <c:v>5.2733289999999997E-10</c:v>
                </c:pt>
                <c:pt idx="70471">
                  <c:v>5.2609755000000002E-10</c:v>
                </c:pt>
                <c:pt idx="70472">
                  <c:v>5.2486532000000001E-10</c:v>
                </c:pt>
                <c:pt idx="70473">
                  <c:v>5.2363612999999999E-10</c:v>
                </c:pt>
                <c:pt idx="70474">
                  <c:v>5.2240999999999996E-10</c:v>
                </c:pt>
                <c:pt idx="70475">
                  <c:v>5.2118693000000001E-10</c:v>
                </c:pt>
                <c:pt idx="70476">
                  <c:v>5.1996685000000004E-10</c:v>
                </c:pt>
                <c:pt idx="70477">
                  <c:v>5.1874982000000002E-10</c:v>
                </c:pt>
                <c:pt idx="70478">
                  <c:v>5.1753579000000002E-10</c:v>
                </c:pt>
                <c:pt idx="70479">
                  <c:v>5.1632482E-10</c:v>
                </c:pt>
                <c:pt idx="70480">
                  <c:v>5.1511683999999996E-10</c:v>
                </c:pt>
                <c:pt idx="70481">
                  <c:v>5.1391185999999995E-10</c:v>
                </c:pt>
                <c:pt idx="70482">
                  <c:v>5.1270987000000002E-10</c:v>
                </c:pt>
                <c:pt idx="70483">
                  <c:v>5.1151083E-10</c:v>
                </c:pt>
                <c:pt idx="70484">
                  <c:v>5.1031479000000001E-10</c:v>
                </c:pt>
                <c:pt idx="70485">
                  <c:v>5.0912168999999998E-10</c:v>
                </c:pt>
                <c:pt idx="70486">
                  <c:v>5.0793153000000001E-10</c:v>
                </c:pt>
                <c:pt idx="70487">
                  <c:v>5.0674436999999998E-10</c:v>
                </c:pt>
                <c:pt idx="70488">
                  <c:v>5.0556009000000005E-10</c:v>
                </c:pt>
                <c:pt idx="70489">
                  <c:v>5.0437876000000003E-10</c:v>
                </c:pt>
                <c:pt idx="70490">
                  <c:v>5.0320036999999997E-10</c:v>
                </c:pt>
                <c:pt idx="70491">
                  <c:v>5.0202486999999997E-10</c:v>
                </c:pt>
                <c:pt idx="70492">
                  <c:v>5.0085229999999999E-10</c:v>
                </c:pt>
                <c:pt idx="70493">
                  <c:v>4.9968263000000001E-10</c:v>
                </c:pt>
                <c:pt idx="70494">
                  <c:v>4.9851584000000003E-10</c:v>
                </c:pt>
                <c:pt idx="70495">
                  <c:v>4.9735194E-10</c:v>
                </c:pt>
                <c:pt idx="70496">
                  <c:v>4.9619091999999998E-10</c:v>
                </c:pt>
                <c:pt idx="70497">
                  <c:v>4.9503274E-10</c:v>
                </c:pt>
                <c:pt idx="70498">
                  <c:v>4.9387744000000003E-10</c:v>
                </c:pt>
                <c:pt idx="70499">
                  <c:v>4.9272497000000004E-10</c:v>
                </c:pt>
                <c:pt idx="70500">
                  <c:v>4.9157534E-10</c:v>
                </c:pt>
                <c:pt idx="70501">
                  <c:v>4.9042853E-10</c:v>
                </c:pt>
                <c:pt idx="70502">
                  <c:v>4.8928456000000004E-10</c:v>
                </c:pt>
                <c:pt idx="70503">
                  <c:v>4.8814341000000002E-10</c:v>
                </c:pt>
                <c:pt idx="70504">
                  <c:v>4.8700510000000005E-10</c:v>
                </c:pt>
                <c:pt idx="70505">
                  <c:v>4.8586957000000005E-10</c:v>
                </c:pt>
                <c:pt idx="70506">
                  <c:v>4.8473685999999999E-10</c:v>
                </c:pt>
                <c:pt idx="70507">
                  <c:v>4.8360693000000002E-10</c:v>
                </c:pt>
                <c:pt idx="70508">
                  <c:v>4.8247978000000003E-10</c:v>
                </c:pt>
                <c:pt idx="70509">
                  <c:v>4.8135539999999996E-10</c:v>
                </c:pt>
                <c:pt idx="70510">
                  <c:v>4.8023379999999998E-10</c:v>
                </c:pt>
                <c:pt idx="70511">
                  <c:v>4.7911490999999997E-10</c:v>
                </c:pt>
                <c:pt idx="70512">
                  <c:v>4.7799880999999998E-10</c:v>
                </c:pt>
                <c:pt idx="70513">
                  <c:v>4.7688548000000002E-10</c:v>
                </c:pt>
                <c:pt idx="70514">
                  <c:v>4.7577486000000004E-10</c:v>
                </c:pt>
                <c:pt idx="70515">
                  <c:v>4.7466697000000002E-10</c:v>
                </c:pt>
                <c:pt idx="70516">
                  <c:v>4.7356180000000002E-10</c:v>
                </c:pt>
                <c:pt idx="70517">
                  <c:v>4.7245935000000004E-10</c:v>
                </c:pt>
                <c:pt idx="70518">
                  <c:v>4.7135961999999998E-10</c:v>
                </c:pt>
                <c:pt idx="70519">
                  <c:v>4.7026254999999997E-10</c:v>
                </c:pt>
                <c:pt idx="70520">
                  <c:v>4.6916819999999999E-10</c:v>
                </c:pt>
                <c:pt idx="70521">
                  <c:v>4.6807652000000001E-10</c:v>
                </c:pt>
                <c:pt idx="70522">
                  <c:v>4.6698749999999999E-10</c:v>
                </c:pt>
                <c:pt idx="70523">
                  <c:v>4.6590114999999997E-10</c:v>
                </c:pt>
                <c:pt idx="70524">
                  <c:v>4.6481748999999999E-10</c:v>
                </c:pt>
                <c:pt idx="70525">
                  <c:v>4.6373646999999998E-10</c:v>
                </c:pt>
                <c:pt idx="70526">
                  <c:v>4.6265810999999999E-10</c:v>
                </c:pt>
                <c:pt idx="70527">
                  <c:v>4.6158237999999998E-10</c:v>
                </c:pt>
                <c:pt idx="70528">
                  <c:v>4.6050929999999998E-10</c:v>
                </c:pt>
                <c:pt idx="70529">
                  <c:v>4.5943881999999998E-10</c:v>
                </c:pt>
                <c:pt idx="70530">
                  <c:v>4.5837098000000001E-10</c:v>
                </c:pt>
                <c:pt idx="70531">
                  <c:v>4.5730574999999998E-10</c:v>
                </c:pt>
                <c:pt idx="70532">
                  <c:v>4.5624313E-10</c:v>
                </c:pt>
                <c:pt idx="70533">
                  <c:v>4.5518311000000002E-10</c:v>
                </c:pt>
                <c:pt idx="70534">
                  <c:v>4.5412568E-10</c:v>
                </c:pt>
                <c:pt idx="70535">
                  <c:v>4.5307082999999999E-10</c:v>
                </c:pt>
                <c:pt idx="70536">
                  <c:v>4.5201856E-10</c:v>
                </c:pt>
                <c:pt idx="70537">
                  <c:v>4.5096884999999999E-10</c:v>
                </c:pt>
                <c:pt idx="70538">
                  <c:v>4.4992171E-10</c:v>
                </c:pt>
                <c:pt idx="70539">
                  <c:v>4.4887712999999999E-10</c:v>
                </c:pt>
                <c:pt idx="70540">
                  <c:v>4.4783510000000002E-10</c:v>
                </c:pt>
                <c:pt idx="70541">
                  <c:v>4.4679559999999999E-10</c:v>
                </c:pt>
                <c:pt idx="70542">
                  <c:v>4.4575865E-10</c:v>
                </c:pt>
                <c:pt idx="70543">
                  <c:v>4.4472423000000002E-10</c:v>
                </c:pt>
                <c:pt idx="70544">
                  <c:v>4.4369232999999998E-10</c:v>
                </c:pt>
                <c:pt idx="70545">
                  <c:v>4.4266296E-10</c:v>
                </c:pt>
                <c:pt idx="70546">
                  <c:v>4.4163608999999999E-10</c:v>
                </c:pt>
                <c:pt idx="70547">
                  <c:v>4.4061171000000001E-10</c:v>
                </c:pt>
                <c:pt idx="70548">
                  <c:v>4.3958983999999999E-10</c:v>
                </c:pt>
                <c:pt idx="70549">
                  <c:v>4.3857046E-10</c:v>
                </c:pt>
                <c:pt idx="70550">
                  <c:v>4.3755355E-10</c:v>
                </c:pt>
                <c:pt idx="70551">
                  <c:v>4.3653914000000002E-10</c:v>
                </c:pt>
                <c:pt idx="70552">
                  <c:v>4.3552719999999998E-10</c:v>
                </c:pt>
                <c:pt idx="70553">
                  <c:v>4.3451770000000001E-10</c:v>
                </c:pt>
                <c:pt idx="70554">
                  <c:v>4.3351067000000002E-10</c:v>
                </c:pt>
                <c:pt idx="70555">
                  <c:v>4.3250608999999999E-10</c:v>
                </c:pt>
                <c:pt idx="70556">
                  <c:v>4.3150393999999998E-10</c:v>
                </c:pt>
                <c:pt idx="70557">
                  <c:v>4.3050423999999998E-10</c:v>
                </c:pt>
                <c:pt idx="70558">
                  <c:v>4.2950698999999998E-10</c:v>
                </c:pt>
                <c:pt idx="70559">
                  <c:v>4.2851214000000002E-10</c:v>
                </c:pt>
                <c:pt idx="70560">
                  <c:v>4.2751970999999999E-10</c:v>
                </c:pt>
                <c:pt idx="70561">
                  <c:v>4.2652969999999998E-10</c:v>
                </c:pt>
                <c:pt idx="70562">
                  <c:v>4.2554206999999998E-10</c:v>
                </c:pt>
                <c:pt idx="70563">
                  <c:v>4.2455686E-10</c:v>
                </c:pt>
                <c:pt idx="70564">
                  <c:v>4.2357404000000002E-10</c:v>
                </c:pt>
                <c:pt idx="70565">
                  <c:v>4.225936E-10</c:v>
                </c:pt>
                <c:pt idx="70566">
                  <c:v>4.2161555000000002E-10</c:v>
                </c:pt>
                <c:pt idx="70567">
                  <c:v>4.2063986E-10</c:v>
                </c:pt>
                <c:pt idx="70568">
                  <c:v>4.1966655E-10</c:v>
                </c:pt>
                <c:pt idx="70569">
                  <c:v>4.1869561E-10</c:v>
                </c:pt>
                <c:pt idx="70570">
                  <c:v>4.1772701999999997E-10</c:v>
                </c:pt>
                <c:pt idx="70571">
                  <c:v>4.1676075999999999E-10</c:v>
                </c:pt>
                <c:pt idx="70572">
                  <c:v>4.1579687000000002E-10</c:v>
                </c:pt>
                <c:pt idx="70573">
                  <c:v>4.1483529999999999E-10</c:v>
                </c:pt>
                <c:pt idx="70574">
                  <c:v>4.1387606999999999E-10</c:v>
                </c:pt>
                <c:pt idx="70575">
                  <c:v>4.1291914E-10</c:v>
                </c:pt>
                <c:pt idx="70576">
                  <c:v>4.1196454999999999E-10</c:v>
                </c:pt>
                <c:pt idx="70577">
                  <c:v>4.1101225E-10</c:v>
                </c:pt>
                <c:pt idx="70578">
                  <c:v>4.1006226000000002E-10</c:v>
                </c:pt>
                <c:pt idx="70579">
                  <c:v>4.0911457999999998E-10</c:v>
                </c:pt>
                <c:pt idx="70580">
                  <c:v>4.0816919000000001E-10</c:v>
                </c:pt>
                <c:pt idx="70581">
                  <c:v>4.0722609E-10</c:v>
                </c:pt>
                <c:pt idx="70582">
                  <c:v>4.0628525999999998E-10</c:v>
                </c:pt>
                <c:pt idx="70583">
                  <c:v>4.0534669999999998E-10</c:v>
                </c:pt>
                <c:pt idx="70584">
                  <c:v>4.0441042000000001E-10</c:v>
                </c:pt>
                <c:pt idx="70585">
                  <c:v>4.0347642000000001E-10</c:v>
                </c:pt>
                <c:pt idx="70586">
                  <c:v>4.0254466000000001E-10</c:v>
                </c:pt>
                <c:pt idx="70587">
                  <c:v>4.0161516E-10</c:v>
                </c:pt>
                <c:pt idx="70588">
                  <c:v>4.0068789999999999E-10</c:v>
                </c:pt>
                <c:pt idx="70589">
                  <c:v>3.9976289000000002E-10</c:v>
                </c:pt>
                <c:pt idx="70590">
                  <c:v>3.9884010000000002E-10</c:v>
                </c:pt>
                <c:pt idx="70591">
                  <c:v>3.9791956000000001E-10</c:v>
                </c:pt>
                <c:pt idx="70592">
                  <c:v>3.9700124000000002E-10</c:v>
                </c:pt>
                <c:pt idx="70593">
                  <c:v>3.9608513999999999E-10</c:v>
                </c:pt>
                <c:pt idx="70594">
                  <c:v>3.9517122999999999E-10</c:v>
                </c:pt>
                <c:pt idx="70595">
                  <c:v>3.9425954000000001E-10</c:v>
                </c:pt>
                <c:pt idx="70596">
                  <c:v>3.9335005000000001E-10</c:v>
                </c:pt>
                <c:pt idx="70597">
                  <c:v>3.9244274E-10</c:v>
                </c:pt>
                <c:pt idx="70598">
                  <c:v>3.9153764000000001E-10</c:v>
                </c:pt>
                <c:pt idx="70599">
                  <c:v>3.9063468999999998E-10</c:v>
                </c:pt>
                <c:pt idx="70600">
                  <c:v>3.8973393999999998E-10</c:v>
                </c:pt>
                <c:pt idx="70601">
                  <c:v>3.8883534999999999E-10</c:v>
                </c:pt>
                <c:pt idx="70602">
                  <c:v>3.8793893E-10</c:v>
                </c:pt>
                <c:pt idx="70603">
                  <c:v>3.8704467000000001E-10</c:v>
                </c:pt>
                <c:pt idx="70604">
                  <c:v>3.8615254999999999E-10</c:v>
                </c:pt>
                <c:pt idx="70605">
                  <c:v>3.8526260000000002E-10</c:v>
                </c:pt>
                <c:pt idx="70606">
                  <c:v>3.8437477999999998E-10</c:v>
                </c:pt>
                <c:pt idx="70607">
                  <c:v>3.8348910000000001E-10</c:v>
                </c:pt>
                <c:pt idx="70608">
                  <c:v>3.8260556000000001E-10</c:v>
                </c:pt>
                <c:pt idx="70609">
                  <c:v>3.8172412E-10</c:v>
                </c:pt>
                <c:pt idx="70610">
                  <c:v>3.8084483000000001E-10</c:v>
                </c:pt>
                <c:pt idx="70611">
                  <c:v>3.7996764000000001E-10</c:v>
                </c:pt>
                <c:pt idx="70612">
                  <c:v>3.7909256000000001E-10</c:v>
                </c:pt>
                <c:pt idx="70613">
                  <c:v>3.7821959E-10</c:v>
                </c:pt>
                <c:pt idx="70614">
                  <c:v>3.7734874000000002E-10</c:v>
                </c:pt>
                <c:pt idx="70615">
                  <c:v>3.7647996E-10</c:v>
                </c:pt>
                <c:pt idx="70616">
                  <c:v>3.7561326E-10</c:v>
                </c:pt>
                <c:pt idx="70617">
                  <c:v>3.7474865000000001E-10</c:v>
                </c:pt>
                <c:pt idx="70618">
                  <c:v>3.7388612000000002E-10</c:v>
                </c:pt>
                <c:pt idx="70619">
                  <c:v>3.7302567E-10</c:v>
                </c:pt>
                <c:pt idx="70620">
                  <c:v>3.7216727000000001E-10</c:v>
                </c:pt>
                <c:pt idx="70621">
                  <c:v>3.7131094999999997E-10</c:v>
                </c:pt>
                <c:pt idx="70622">
                  <c:v>3.7045669000000002E-10</c:v>
                </c:pt>
                <c:pt idx="70623">
                  <c:v>3.6960448999999999E-10</c:v>
                </c:pt>
                <c:pt idx="70624">
                  <c:v>3.6875430000000002E-10</c:v>
                </c:pt>
                <c:pt idx="70625">
                  <c:v>3.6790618000000002E-10</c:v>
                </c:pt>
                <c:pt idx="70626">
                  <c:v>3.6706008000000002E-10</c:v>
                </c:pt>
                <c:pt idx="70627">
                  <c:v>3.6621600000000002E-10</c:v>
                </c:pt>
                <c:pt idx="70628">
                  <c:v>3.6537395000000002E-10</c:v>
                </c:pt>
                <c:pt idx="70629">
                  <c:v>3.6453393000000001E-10</c:v>
                </c:pt>
                <c:pt idx="70630">
                  <c:v>3.6369591000000003E-10</c:v>
                </c:pt>
                <c:pt idx="70631">
                  <c:v>3.6285988000000001E-10</c:v>
                </c:pt>
                <c:pt idx="70632">
                  <c:v>3.6202587999999999E-10</c:v>
                </c:pt>
                <c:pt idx="70633">
                  <c:v>3.6119387999999999E-10</c:v>
                </c:pt>
                <c:pt idx="70634">
                  <c:v>3.6036385000000002E-10</c:v>
                </c:pt>
                <c:pt idx="70635">
                  <c:v>3.5953582000000002E-10</c:v>
                </c:pt>
                <c:pt idx="70636">
                  <c:v>3.5870976000000001E-10</c:v>
                </c:pt>
                <c:pt idx="70637">
                  <c:v>3.5788569000000002E-10</c:v>
                </c:pt>
                <c:pt idx="70638">
                  <c:v>3.5706360000000002E-10</c:v>
                </c:pt>
                <c:pt idx="70639">
                  <c:v>3.5624347999999999E-10</c:v>
                </c:pt>
                <c:pt idx="70640">
                  <c:v>3.5542529999999998E-10</c:v>
                </c:pt>
                <c:pt idx="70641">
                  <c:v>3.5460909000000001E-10</c:v>
                </c:pt>
                <c:pt idx="70642">
                  <c:v>3.5379482999999998E-10</c:v>
                </c:pt>
                <c:pt idx="70643">
                  <c:v>3.5298249999999998E-10</c:v>
                </c:pt>
                <c:pt idx="70644">
                  <c:v>3.5217212000000002E-10</c:v>
                </c:pt>
                <c:pt idx="70645">
                  <c:v>3.5136369000000001E-10</c:v>
                </c:pt>
                <c:pt idx="70646">
                  <c:v>3.5055719000000002E-10</c:v>
                </c:pt>
                <c:pt idx="70647">
                  <c:v>3.4975261999999999E-10</c:v>
                </c:pt>
                <c:pt idx="70648">
                  <c:v>3.4894997999999998E-10</c:v>
                </c:pt>
                <c:pt idx="70649">
                  <c:v>3.4814925999999999E-10</c:v>
                </c:pt>
                <c:pt idx="70650">
                  <c:v>3.4735044999999998E-10</c:v>
                </c:pt>
                <c:pt idx="70651">
                  <c:v>3.4655354000000001E-10</c:v>
                </c:pt>
                <c:pt idx="70652">
                  <c:v>3.4575853000000002E-10</c:v>
                </c:pt>
                <c:pt idx="70653">
                  <c:v>3.4496542000000002E-10</c:v>
                </c:pt>
                <c:pt idx="70654">
                  <c:v>3.4417419000000001E-10</c:v>
                </c:pt>
                <c:pt idx="70655">
                  <c:v>3.4338485E-10</c:v>
                </c:pt>
                <c:pt idx="70656">
                  <c:v>3.4259738999999999E-10</c:v>
                </c:pt>
                <c:pt idx="70657">
                  <c:v>3.4181183000000002E-10</c:v>
                </c:pt>
                <c:pt idx="70658">
                  <c:v>3.4102812000000001E-10</c:v>
                </c:pt>
                <c:pt idx="70659">
                  <c:v>3.402463E-10</c:v>
                </c:pt>
                <c:pt idx="70660">
                  <c:v>3.3946634E-10</c:v>
                </c:pt>
                <c:pt idx="70661">
                  <c:v>3.3868824000000001E-10</c:v>
                </c:pt>
                <c:pt idx="70662">
                  <c:v>3.3791199999999999E-10</c:v>
                </c:pt>
                <c:pt idx="70663">
                  <c:v>3.3713761999999998E-10</c:v>
                </c:pt>
                <c:pt idx="70664">
                  <c:v>3.3636507000000001E-10</c:v>
                </c:pt>
                <c:pt idx="70665">
                  <c:v>3.3559436000000001E-10</c:v>
                </c:pt>
                <c:pt idx="70666">
                  <c:v>3.3482547E-10</c:v>
                </c:pt>
                <c:pt idx="70667">
                  <c:v>3.3405841999999997E-10</c:v>
                </c:pt>
                <c:pt idx="70668">
                  <c:v>3.3329319999999998E-10</c:v>
                </c:pt>
                <c:pt idx="70669">
                  <c:v>3.3252981000000002E-10</c:v>
                </c:pt>
                <c:pt idx="70670">
                  <c:v>3.3176822000000001E-10</c:v>
                </c:pt>
                <c:pt idx="70671">
                  <c:v>3.3100846999999999E-10</c:v>
                </c:pt>
                <c:pt idx="70672">
                  <c:v>3.3025052000000001E-10</c:v>
                </c:pt>
                <c:pt idx="70673">
                  <c:v>3.2949437999999999E-10</c:v>
                </c:pt>
                <c:pt idx="70674">
                  <c:v>3.2874004000000002E-10</c:v>
                </c:pt>
                <c:pt idx="70675">
                  <c:v>3.2798747000000002E-10</c:v>
                </c:pt>
                <c:pt idx="70676">
                  <c:v>3.2723671000000003E-10</c:v>
                </c:pt>
                <c:pt idx="70677">
                  <c:v>3.2648773E-10</c:v>
                </c:pt>
                <c:pt idx="70678">
                  <c:v>3.2574051999999999E-10</c:v>
                </c:pt>
                <c:pt idx="70679">
                  <c:v>3.2499509000000001E-10</c:v>
                </c:pt>
                <c:pt idx="70680">
                  <c:v>3.2425143E-10</c:v>
                </c:pt>
                <c:pt idx="70681">
                  <c:v>3.2350955000000001E-10</c:v>
                </c:pt>
                <c:pt idx="70682">
                  <c:v>3.2276944999999999E-10</c:v>
                </c:pt>
                <c:pt idx="70683">
                  <c:v>3.2203110000000001E-10</c:v>
                </c:pt>
                <c:pt idx="70684">
                  <c:v>3.2129448999999998E-10</c:v>
                </c:pt>
                <c:pt idx="70685">
                  <c:v>3.2055962999999998E-10</c:v>
                </c:pt>
                <c:pt idx="70686">
                  <c:v>3.1982653000000002E-10</c:v>
                </c:pt>
                <c:pt idx="70687">
                  <c:v>3.1909517000000001E-10</c:v>
                </c:pt>
                <c:pt idx="70688">
                  <c:v>3.1836553E-10</c:v>
                </c:pt>
                <c:pt idx="70689">
                  <c:v>3.1763763999999998E-10</c:v>
                </c:pt>
                <c:pt idx="70690">
                  <c:v>3.1691146999999998E-10</c:v>
                </c:pt>
                <c:pt idx="70691">
                  <c:v>3.1618701999999998E-10</c:v>
                </c:pt>
                <c:pt idx="70692">
                  <c:v>3.1546429E-10</c:v>
                </c:pt>
                <c:pt idx="70693">
                  <c:v>3.1474329000000002E-10</c:v>
                </c:pt>
                <c:pt idx="70694">
                  <c:v>3.14024E-10</c:v>
                </c:pt>
                <c:pt idx="70695">
                  <c:v>3.1330641000000001E-10</c:v>
                </c:pt>
                <c:pt idx="70696">
                  <c:v>3.1259051E-10</c:v>
                </c:pt>
                <c:pt idx="70697">
                  <c:v>3.1187633E-10</c:v>
                </c:pt>
                <c:pt idx="70698">
                  <c:v>3.1116383999999998E-10</c:v>
                </c:pt>
                <c:pt idx="70699">
                  <c:v>3.1045304999999999E-10</c:v>
                </c:pt>
                <c:pt idx="70700">
                  <c:v>3.0974392E-10</c:v>
                </c:pt>
                <c:pt idx="70701">
                  <c:v>3.0903648999999998E-10</c:v>
                </c:pt>
                <c:pt idx="70702">
                  <c:v>3.0833072000000001E-10</c:v>
                </c:pt>
                <c:pt idx="70703">
                  <c:v>3.0762661999999999E-10</c:v>
                </c:pt>
                <c:pt idx="70704">
                  <c:v>3.0692421E-10</c:v>
                </c:pt>
                <c:pt idx="70705">
                  <c:v>3.0622346000000001E-10</c:v>
                </c:pt>
                <c:pt idx="70706">
                  <c:v>3.0552435999999998E-10</c:v>
                </c:pt>
                <c:pt idx="70707">
                  <c:v>3.0482691000000001E-10</c:v>
                </c:pt>
                <c:pt idx="70708">
                  <c:v>3.0413114000000003E-10</c:v>
                </c:pt>
                <c:pt idx="70709">
                  <c:v>3.0343700000000001E-10</c:v>
                </c:pt>
                <c:pt idx="70710">
                  <c:v>3.0274450000000002E-10</c:v>
                </c:pt>
                <c:pt idx="70711">
                  <c:v>3.0205363E-10</c:v>
                </c:pt>
                <c:pt idx="70712">
                  <c:v>3.0136440999999998E-10</c:v>
                </c:pt>
                <c:pt idx="70713">
                  <c:v>3.0067681999999999E-10</c:v>
                </c:pt>
                <c:pt idx="70714">
                  <c:v>2.9999083999999998E-10</c:v>
                </c:pt>
                <c:pt idx="70715">
                  <c:v>2.9930649999999999E-10</c:v>
                </c:pt>
                <c:pt idx="70716">
                  <c:v>2.9862376E-10</c:v>
                </c:pt>
                <c:pt idx="70717">
                  <c:v>2.9794263999999998E-10</c:v>
                </c:pt>
                <c:pt idx="70718">
                  <c:v>2.9726313E-10</c:v>
                </c:pt>
                <c:pt idx="70719">
                  <c:v>2.9658523000000001E-10</c:v>
                </c:pt>
                <c:pt idx="70720">
                  <c:v>2.9590894E-10</c:v>
                </c:pt>
                <c:pt idx="70721">
                  <c:v>2.9523423E-10</c:v>
                </c:pt>
                <c:pt idx="70722">
                  <c:v>2.9456112999999998E-10</c:v>
                </c:pt>
                <c:pt idx="70723">
                  <c:v>2.9388960999999997E-10</c:v>
                </c:pt>
                <c:pt idx="70724">
                  <c:v>2.9321967000000003E-10</c:v>
                </c:pt>
                <c:pt idx="70725">
                  <c:v>2.9255132000000003E-10</c:v>
                </c:pt>
                <c:pt idx="70726">
                  <c:v>2.9188453999999999E-10</c:v>
                </c:pt>
                <c:pt idx="70727">
                  <c:v>2.9121935E-10</c:v>
                </c:pt>
                <c:pt idx="70728">
                  <c:v>2.9055571999999999E-10</c:v>
                </c:pt>
                <c:pt idx="70729">
                  <c:v>2.8989365999999999E-10</c:v>
                </c:pt>
                <c:pt idx="70730">
                  <c:v>2.8923317E-10</c:v>
                </c:pt>
                <c:pt idx="70731">
                  <c:v>2.8857422E-10</c:v>
                </c:pt>
                <c:pt idx="70732">
                  <c:v>2.8791683000000002E-10</c:v>
                </c:pt>
                <c:pt idx="70733">
                  <c:v>2.8726099000000001E-10</c:v>
                </c:pt>
                <c:pt idx="70734">
                  <c:v>2.8660670999999998E-10</c:v>
                </c:pt>
                <c:pt idx="70735">
                  <c:v>2.8595395E-10</c:v>
                </c:pt>
                <c:pt idx="70736">
                  <c:v>2.8530274999999998E-10</c:v>
                </c:pt>
                <c:pt idx="70737">
                  <c:v>2.8465308000000001E-10</c:v>
                </c:pt>
                <c:pt idx="70738">
                  <c:v>2.8400492999999999E-10</c:v>
                </c:pt>
                <c:pt idx="70739">
                  <c:v>2.8335833999999999E-10</c:v>
                </c:pt>
                <c:pt idx="70740">
                  <c:v>2.8271324000000001E-10</c:v>
                </c:pt>
                <c:pt idx="70741">
                  <c:v>2.8206967000000002E-10</c:v>
                </c:pt>
                <c:pt idx="70742">
                  <c:v>2.8142763000000002E-10</c:v>
                </c:pt>
                <c:pt idx="70743">
                  <c:v>2.8078708999999998E-10</c:v>
                </c:pt>
                <c:pt idx="70744">
                  <c:v>2.8014806999999999E-10</c:v>
                </c:pt>
                <c:pt idx="70745">
                  <c:v>2.7951055000000002E-10</c:v>
                </c:pt>
                <c:pt idx="70746">
                  <c:v>2.7887453000000001E-10</c:v>
                </c:pt>
                <c:pt idx="70747">
                  <c:v>2.7824001000000001E-10</c:v>
                </c:pt>
                <c:pt idx="70748">
                  <c:v>2.7760699000000002E-10</c:v>
                </c:pt>
                <c:pt idx="70749">
                  <c:v>2.7697546999999999E-10</c:v>
                </c:pt>
                <c:pt idx="70750">
                  <c:v>2.7634542E-10</c:v>
                </c:pt>
                <c:pt idx="70751">
                  <c:v>2.7571683999999999E-10</c:v>
                </c:pt>
                <c:pt idx="70752">
                  <c:v>2.7508975999999999E-10</c:v>
                </c:pt>
                <c:pt idx="70753">
                  <c:v>2.7446414999999998E-10</c:v>
                </c:pt>
                <c:pt idx="70754">
                  <c:v>2.7384001E-10</c:v>
                </c:pt>
                <c:pt idx="70755">
                  <c:v>2.7321734E-10</c:v>
                </c:pt>
                <c:pt idx="70756">
                  <c:v>2.7259613999999999E-10</c:v>
                </c:pt>
                <c:pt idx="70757">
                  <c:v>2.7197639000000002E-10</c:v>
                </c:pt>
                <c:pt idx="70758">
                  <c:v>2.713581E-10</c:v>
                </c:pt>
                <c:pt idx="70759">
                  <c:v>2.7074126000000002E-10</c:v>
                </c:pt>
                <c:pt idx="70760">
                  <c:v>2.7012586999999998E-10</c:v>
                </c:pt>
                <c:pt idx="70761">
                  <c:v>2.6951193999999999E-10</c:v>
                </c:pt>
                <c:pt idx="70762">
                  <c:v>2.6889946E-10</c:v>
                </c:pt>
                <c:pt idx="70763">
                  <c:v>2.6828839000000003E-10</c:v>
                </c:pt>
                <c:pt idx="70764">
                  <c:v>2.6767877E-10</c:v>
                </c:pt>
                <c:pt idx="70765">
                  <c:v>2.6707058999999998E-10</c:v>
                </c:pt>
                <c:pt idx="70766">
                  <c:v>2.6646381999999999E-10</c:v>
                </c:pt>
                <c:pt idx="70767">
                  <c:v>2.6585849999999999E-10</c:v>
                </c:pt>
                <c:pt idx="70768">
                  <c:v>2.6525460000000001E-10</c:v>
                </c:pt>
                <c:pt idx="70769">
                  <c:v>2.6465211E-10</c:v>
                </c:pt>
                <c:pt idx="70770">
                  <c:v>2.6405103000000002E-10</c:v>
                </c:pt>
                <c:pt idx="70771">
                  <c:v>2.6345137000000001E-10</c:v>
                </c:pt>
                <c:pt idx="70772">
                  <c:v>2.6285309999999998E-10</c:v>
                </c:pt>
                <c:pt idx="70773">
                  <c:v>2.6225623999999998E-10</c:v>
                </c:pt>
                <c:pt idx="70774">
                  <c:v>2.6166078000000002E-10</c:v>
                </c:pt>
                <c:pt idx="70775">
                  <c:v>2.6106671999999998E-10</c:v>
                </c:pt>
                <c:pt idx="70776">
                  <c:v>2.6047406000000002E-10</c:v>
                </c:pt>
                <c:pt idx="70777">
                  <c:v>2.5988278000000001E-10</c:v>
                </c:pt>
                <c:pt idx="70778">
                  <c:v>2.5929288999999999E-10</c:v>
                </c:pt>
                <c:pt idx="70779">
                  <c:v>2.5870439000000001E-10</c:v>
                </c:pt>
                <c:pt idx="70780">
                  <c:v>2.5811724999999999E-10</c:v>
                </c:pt>
                <c:pt idx="70781">
                  <c:v>2.575315E-10</c:v>
                </c:pt>
                <c:pt idx="70782">
                  <c:v>2.5694709999999998E-10</c:v>
                </c:pt>
                <c:pt idx="70783">
                  <c:v>2.563641E-10</c:v>
                </c:pt>
                <c:pt idx="70784">
                  <c:v>2.5578244999999997E-10</c:v>
                </c:pt>
                <c:pt idx="70785">
                  <c:v>2.5520216000000001E-10</c:v>
                </c:pt>
                <c:pt idx="70786">
                  <c:v>2.5462324E-10</c:v>
                </c:pt>
                <c:pt idx="70787">
                  <c:v>2.5404567000000001E-10</c:v>
                </c:pt>
                <c:pt idx="70788">
                  <c:v>2.5346947000000002E-10</c:v>
                </c:pt>
                <c:pt idx="70789">
                  <c:v>2.5289459000000002E-10</c:v>
                </c:pt>
                <c:pt idx="70790">
                  <c:v>2.5232108000000002E-10</c:v>
                </c:pt>
                <c:pt idx="70791">
                  <c:v>2.5174889999999999E-10</c:v>
                </c:pt>
                <c:pt idx="70792">
                  <c:v>2.5117805E-10</c:v>
                </c:pt>
                <c:pt idx="70793">
                  <c:v>2.5060856000000002E-10</c:v>
                </c:pt>
                <c:pt idx="70794">
                  <c:v>2.5004041000000001E-10</c:v>
                </c:pt>
                <c:pt idx="70795">
                  <c:v>2.4947355000000001E-10</c:v>
                </c:pt>
                <c:pt idx="70796">
                  <c:v>2.4890802999999998E-10</c:v>
                </c:pt>
                <c:pt idx="70797">
                  <c:v>2.4834384999999998E-10</c:v>
                </c:pt>
                <c:pt idx="70798">
                  <c:v>2.4778099000000001E-10</c:v>
                </c:pt>
                <c:pt idx="70799">
                  <c:v>2.4721943999999999E-10</c:v>
                </c:pt>
                <c:pt idx="70800">
                  <c:v>2.4665919000000001E-10</c:v>
                </c:pt>
                <c:pt idx="70801">
                  <c:v>2.4622354000000001E-10</c:v>
                </c:pt>
                <c:pt idx="70802">
                  <c:v>2.4578913999999998E-10</c:v>
                </c:pt>
                <c:pt idx="70803">
                  <c:v>2.453559E-10</c:v>
                </c:pt>
                <c:pt idx="70804">
                  <c:v>2.4492378E-10</c:v>
                </c:pt>
                <c:pt idx="70805">
                  <c:v>2.4449269999999998E-10</c:v>
                </c:pt>
                <c:pt idx="70806">
                  <c:v>2.4406265999999999E-10</c:v>
                </c:pt>
                <c:pt idx="70807">
                  <c:v>2.4363364E-10</c:v>
                </c:pt>
                <c:pt idx="70808">
                  <c:v>2.4320558999999998E-10</c:v>
                </c:pt>
                <c:pt idx="70809">
                  <c:v>2.4277851999999999E-10</c:v>
                </c:pt>
                <c:pt idx="70810">
                  <c:v>2.4235238999999999E-10</c:v>
                </c:pt>
                <c:pt idx="70811">
                  <c:v>2.419272E-10</c:v>
                </c:pt>
                <c:pt idx="70812">
                  <c:v>2.4150293000000002E-10</c:v>
                </c:pt>
                <c:pt idx="70813">
                  <c:v>2.4107959999999999E-10</c:v>
                </c:pt>
                <c:pt idx="70814">
                  <c:v>2.4065715999999999E-10</c:v>
                </c:pt>
                <c:pt idx="70815">
                  <c:v>2.4023564000000001E-10</c:v>
                </c:pt>
                <c:pt idx="70816">
                  <c:v>2.3981500000000001E-10</c:v>
                </c:pt>
                <c:pt idx="70817">
                  <c:v>2.3939525000000001E-10</c:v>
                </c:pt>
                <c:pt idx="70818">
                  <c:v>2.3897638999999998E-10</c:v>
                </c:pt>
                <c:pt idx="70819">
                  <c:v>2.3855841999999999E-10</c:v>
                </c:pt>
                <c:pt idx="70820">
                  <c:v>2.3814131000000001E-10</c:v>
                </c:pt>
                <c:pt idx="70821">
                  <c:v>2.3772505999999998E-10</c:v>
                </c:pt>
                <c:pt idx="70822">
                  <c:v>2.3730967000000001E-10</c:v>
                </c:pt>
                <c:pt idx="70823">
                  <c:v>2.3689513999999999E-10</c:v>
                </c:pt>
                <c:pt idx="70824">
                  <c:v>2.3648146999999998E-10</c:v>
                </c:pt>
                <c:pt idx="70825">
                  <c:v>2.3606863999999998E-10</c:v>
                </c:pt>
                <c:pt idx="70826">
                  <c:v>2.3565666E-10</c:v>
                </c:pt>
                <c:pt idx="70827">
                  <c:v>2.3524551999999999E-10</c:v>
                </c:pt>
                <c:pt idx="70828">
                  <c:v>2.3483521E-10</c:v>
                </c:pt>
                <c:pt idx="70829">
                  <c:v>2.3442572999999999E-10</c:v>
                </c:pt>
                <c:pt idx="70830">
                  <c:v>2.3401708E-10</c:v>
                </c:pt>
                <c:pt idx="70831">
                  <c:v>2.3360924000000001E-10</c:v>
                </c:pt>
                <c:pt idx="70832">
                  <c:v>2.3320223999999998E-10</c:v>
                </c:pt>
                <c:pt idx="70833">
                  <c:v>2.3279603000000001E-10</c:v>
                </c:pt>
                <c:pt idx="70834">
                  <c:v>2.3239065000000001E-10</c:v>
                </c:pt>
                <c:pt idx="70835">
                  <c:v>2.3198607000000001E-10</c:v>
                </c:pt>
                <c:pt idx="70836">
                  <c:v>2.315823E-10</c:v>
                </c:pt>
                <c:pt idx="70837">
                  <c:v>2.3117933000000001E-10</c:v>
                </c:pt>
                <c:pt idx="70838">
                  <c:v>2.3077715999999999E-10</c:v>
                </c:pt>
                <c:pt idx="70839">
                  <c:v>2.3037579E-10</c:v>
                </c:pt>
                <c:pt idx="70840">
                  <c:v>2.2997521E-10</c:v>
                </c:pt>
                <c:pt idx="70841">
                  <c:v>2.2957541E-10</c:v>
                </c:pt>
                <c:pt idx="70842">
                  <c:v>2.2917641000000001E-10</c:v>
                </c:pt>
                <c:pt idx="70843">
                  <c:v>2.2877820000000001E-10</c:v>
                </c:pt>
                <c:pt idx="70844">
                  <c:v>2.2838077000000001E-10</c:v>
                </c:pt>
                <c:pt idx="70845">
                  <c:v>2.2798412E-10</c:v>
                </c:pt>
                <c:pt idx="70846">
                  <c:v>2.2758824E-10</c:v>
                </c:pt>
                <c:pt idx="70847">
                  <c:v>2.2719314E-10</c:v>
                </c:pt>
                <c:pt idx="70848">
                  <c:v>2.2679882E-10</c:v>
                </c:pt>
                <c:pt idx="70849">
                  <c:v>2.2640526E-10</c:v>
                </c:pt>
                <c:pt idx="70850">
                  <c:v>2.2601246E-10</c:v>
                </c:pt>
                <c:pt idx="70851">
                  <c:v>2.2562043999999999E-10</c:v>
                </c:pt>
                <c:pt idx="70852">
                  <c:v>2.2522918E-10</c:v>
                </c:pt>
                <c:pt idx="70853">
                  <c:v>2.2483868000000001E-10</c:v>
                </c:pt>
                <c:pt idx="70854">
                  <c:v>2.2444893E-10</c:v>
                </c:pt>
                <c:pt idx="70855">
                  <c:v>2.2405995000000001E-10</c:v>
                </c:pt>
                <c:pt idx="70856">
                  <c:v>2.2367172E-10</c:v>
                </c:pt>
                <c:pt idx="70857">
                  <c:v>2.2328424E-10</c:v>
                </c:pt>
                <c:pt idx="70858">
                  <c:v>2.2289751E-10</c:v>
                </c:pt>
                <c:pt idx="70859">
                  <c:v>2.2251151999999999E-10</c:v>
                </c:pt>
                <c:pt idx="70860">
                  <c:v>2.2212628000000001E-10</c:v>
                </c:pt>
                <c:pt idx="70861">
                  <c:v>2.2174178E-10</c:v>
                </c:pt>
                <c:pt idx="70862">
                  <c:v>2.2135801999999999E-10</c:v>
                </c:pt>
                <c:pt idx="70863">
                  <c:v>2.2097499000000001E-10</c:v>
                </c:pt>
                <c:pt idx="70864">
                  <c:v>2.2059271000000001E-10</c:v>
                </c:pt>
                <c:pt idx="70865">
                  <c:v>2.2021115000000001E-10</c:v>
                </c:pt>
                <c:pt idx="70866">
                  <c:v>2.1983033E-10</c:v>
                </c:pt>
                <c:pt idx="70867">
                  <c:v>2.1945025E-10</c:v>
                </c:pt>
                <c:pt idx="70868">
                  <c:v>2.1907089000000001E-10</c:v>
                </c:pt>
                <c:pt idx="70869">
                  <c:v>2.1869226000000001E-10</c:v>
                </c:pt>
                <c:pt idx="70870">
                  <c:v>2.1831435000000001E-10</c:v>
                </c:pt>
                <c:pt idx="70871">
                  <c:v>2.1793717000000001E-10</c:v>
                </c:pt>
                <c:pt idx="70872">
                  <c:v>2.1756071000000001E-10</c:v>
                </c:pt>
                <c:pt idx="70873">
                  <c:v>2.1718495999999999E-10</c:v>
                </c:pt>
                <c:pt idx="70874">
                  <c:v>2.1680993E-10</c:v>
                </c:pt>
                <c:pt idx="70875">
                  <c:v>2.1643562000000001E-10</c:v>
                </c:pt>
                <c:pt idx="70876">
                  <c:v>2.1606202E-10</c:v>
                </c:pt>
                <c:pt idx="70877">
                  <c:v>2.1568911999999999E-10</c:v>
                </c:pt>
                <c:pt idx="70878">
                  <c:v>2.1531693000000001E-10</c:v>
                </c:pt>
                <c:pt idx="70879">
                  <c:v>2.1494544999999999E-10</c:v>
                </c:pt>
                <c:pt idx="70880">
                  <c:v>2.1457468E-10</c:v>
                </c:pt>
                <c:pt idx="70881">
                  <c:v>2.1420461000000001E-10</c:v>
                </c:pt>
                <c:pt idx="70882">
                  <c:v>2.1383526000000001E-10</c:v>
                </c:pt>
                <c:pt idx="70883">
                  <c:v>2.1346659E-10</c:v>
                </c:pt>
                <c:pt idx="70884">
                  <c:v>2.1309862E-10</c:v>
                </c:pt>
                <c:pt idx="70885">
                  <c:v>2.1273136000000001E-10</c:v>
                </c:pt>
                <c:pt idx="70886">
                  <c:v>2.1236478999999999E-10</c:v>
                </c:pt>
                <c:pt idx="70887">
                  <c:v>2.119989E-10</c:v>
                </c:pt>
                <c:pt idx="70888">
                  <c:v>2.1163371000000001E-10</c:v>
                </c:pt>
                <c:pt idx="70889">
                  <c:v>2.1126921000000001E-10</c:v>
                </c:pt>
                <c:pt idx="70890">
                  <c:v>2.1090540000000001E-10</c:v>
                </c:pt>
                <c:pt idx="70891">
                  <c:v>2.1054228E-10</c:v>
                </c:pt>
                <c:pt idx="70892">
                  <c:v>2.1017983000000001E-10</c:v>
                </c:pt>
                <c:pt idx="70893">
                  <c:v>2.0981806999999999E-10</c:v>
                </c:pt>
                <c:pt idx="70894">
                  <c:v>2.0945699E-10</c:v>
                </c:pt>
                <c:pt idx="70895">
                  <c:v>2.0909660000000001E-10</c:v>
                </c:pt>
                <c:pt idx="70896">
                  <c:v>2.0873688E-10</c:v>
                </c:pt>
                <c:pt idx="70897">
                  <c:v>2.0837783000000001E-10</c:v>
                </c:pt>
                <c:pt idx="70898">
                  <c:v>2.0801945999999999E-10</c:v>
                </c:pt>
                <c:pt idx="70899">
                  <c:v>2.0766175999999999E-10</c:v>
                </c:pt>
                <c:pt idx="70900">
                  <c:v>2.0730473E-10</c:v>
                </c:pt>
                <c:pt idx="70901">
                  <c:v>2.0694837999999999E-10</c:v>
                </c:pt>
                <c:pt idx="70902">
                  <c:v>2.0659269E-10</c:v>
                </c:pt>
                <c:pt idx="70903">
                  <c:v>2.0623766999999999E-10</c:v>
                </c:pt>
                <c:pt idx="70904">
                  <c:v>2.0588331E-10</c:v>
                </c:pt>
                <c:pt idx="70905">
                  <c:v>2.0552961000000001E-10</c:v>
                </c:pt>
                <c:pt idx="70906">
                  <c:v>2.0517657000000001E-10</c:v>
                </c:pt>
                <c:pt idx="70907">
                  <c:v>2.0482419999999999E-10</c:v>
                </c:pt>
                <c:pt idx="70908">
                  <c:v>2.0447248E-10</c:v>
                </c:pt>
                <c:pt idx="70909">
                  <c:v>2.0412140999999999E-10</c:v>
                </c:pt>
                <c:pt idx="70910">
                  <c:v>2.0377101000000001E-10</c:v>
                </c:pt>
                <c:pt idx="70911">
                  <c:v>2.0342127E-10</c:v>
                </c:pt>
                <c:pt idx="70912">
                  <c:v>2.0307217E-10</c:v>
                </c:pt>
                <c:pt idx="70913">
                  <c:v>2.0272372999999999E-10</c:v>
                </c:pt>
                <c:pt idx="70914">
                  <c:v>2.0237592E-10</c:v>
                </c:pt>
                <c:pt idx="70915">
                  <c:v>2.0202877E-10</c:v>
                </c:pt>
                <c:pt idx="70916">
                  <c:v>2.0168224999999999E-10</c:v>
                </c:pt>
                <c:pt idx="70917">
                  <c:v>2.0133639E-10</c:v>
                </c:pt>
                <c:pt idx="70918">
                  <c:v>2.0099117000000001E-10</c:v>
                </c:pt>
                <c:pt idx="70919">
                  <c:v>2.0064657999999999E-10</c:v>
                </c:pt>
                <c:pt idx="70920">
                  <c:v>2.0030264999999999E-10</c:v>
                </c:pt>
                <c:pt idx="70921">
                  <c:v>1.9995935E-10</c:v>
                </c:pt>
                <c:pt idx="70922">
                  <c:v>1.9961670000000001E-10</c:v>
                </c:pt>
                <c:pt idx="70923">
                  <c:v>1.9927467E-10</c:v>
                </c:pt>
                <c:pt idx="70924">
                  <c:v>1.9893326999999999E-10</c:v>
                </c:pt>
                <c:pt idx="70925">
                  <c:v>1.9859251999999999E-10</c:v>
                </c:pt>
                <c:pt idx="70926">
                  <c:v>1.9825239000000001E-10</c:v>
                </c:pt>
                <c:pt idx="70927">
                  <c:v>1.9791288999999999E-10</c:v>
                </c:pt>
                <c:pt idx="70928">
                  <c:v>1.9757403000000001E-10</c:v>
                </c:pt>
                <c:pt idx="70929">
                  <c:v>1.9723578E-10</c:v>
                </c:pt>
                <c:pt idx="70930">
                  <c:v>1.9689816000000001E-10</c:v>
                </c:pt>
                <c:pt idx="70931">
                  <c:v>1.9656117000000001E-10</c:v>
                </c:pt>
                <c:pt idx="70932">
                  <c:v>1.962248E-10</c:v>
                </c:pt>
                <c:pt idx="70933">
                  <c:v>1.9588904999999999E-10</c:v>
                </c:pt>
                <c:pt idx="70934">
                  <c:v>1.9555392999999999E-10</c:v>
                </c:pt>
                <c:pt idx="70935">
                  <c:v>1.9521942E-10</c:v>
                </c:pt>
                <c:pt idx="70936">
                  <c:v>1.9488554E-10</c:v>
                </c:pt>
                <c:pt idx="70937">
                  <c:v>1.9455226E-10</c:v>
                </c:pt>
                <c:pt idx="70938">
                  <c:v>1.9421961E-10</c:v>
                </c:pt>
                <c:pt idx="70939">
                  <c:v>1.9388757E-10</c:v>
                </c:pt>
                <c:pt idx="70940">
                  <c:v>1.9355614E-10</c:v>
                </c:pt>
                <c:pt idx="70941">
                  <c:v>1.9322532E-10</c:v>
                </c:pt>
                <c:pt idx="70942">
                  <c:v>1.9289512E-10</c:v>
                </c:pt>
                <c:pt idx="70943">
                  <c:v>1.9256550999999999E-10</c:v>
                </c:pt>
                <c:pt idx="70944">
                  <c:v>1.922365E-10</c:v>
                </c:pt>
                <c:pt idx="70945">
                  <c:v>1.9190810999999999E-10</c:v>
                </c:pt>
                <c:pt idx="70946">
                  <c:v>1.9158032E-10</c:v>
                </c:pt>
                <c:pt idx="70947">
                  <c:v>1.9125313999999999E-10</c:v>
                </c:pt>
                <c:pt idx="70948">
                  <c:v>1.9092654999999999E-10</c:v>
                </c:pt>
                <c:pt idx="70949">
                  <c:v>1.9060056000000001E-10</c:v>
                </c:pt>
                <c:pt idx="70950">
                  <c:v>1.9027517E-10</c:v>
                </c:pt>
                <c:pt idx="70951">
                  <c:v>1.8995036999999999E-10</c:v>
                </c:pt>
                <c:pt idx="70952">
                  <c:v>1.8962617999999999E-10</c:v>
                </c:pt>
                <c:pt idx="70953">
                  <c:v>1.8930257000000001E-10</c:v>
                </c:pt>
                <c:pt idx="70954">
                  <c:v>1.8897957E-10</c:v>
                </c:pt>
                <c:pt idx="70955">
                  <c:v>1.8865716000000001E-10</c:v>
                </c:pt>
                <c:pt idx="70956">
                  <c:v>1.8833533E-10</c:v>
                </c:pt>
                <c:pt idx="70957">
                  <c:v>1.8801409E-10</c:v>
                </c:pt>
                <c:pt idx="70958">
                  <c:v>1.8769344E-10</c:v>
                </c:pt>
                <c:pt idx="70959">
                  <c:v>1.8737338000000001E-10</c:v>
                </c:pt>
                <c:pt idx="70960">
                  <c:v>1.8705389999999999E-10</c:v>
                </c:pt>
                <c:pt idx="70961">
                  <c:v>1.86735E-10</c:v>
                </c:pt>
                <c:pt idx="70962">
                  <c:v>1.8641669E-10</c:v>
                </c:pt>
                <c:pt idx="70963">
                  <c:v>1.8609896E-10</c:v>
                </c:pt>
                <c:pt idx="70964">
                  <c:v>1.8578181E-10</c:v>
                </c:pt>
                <c:pt idx="70965">
                  <c:v>1.8546524E-10</c:v>
                </c:pt>
                <c:pt idx="70966">
                  <c:v>1.8514925999999999E-10</c:v>
                </c:pt>
                <c:pt idx="70967">
                  <c:v>1.8483383999999999E-10</c:v>
                </c:pt>
                <c:pt idx="70968">
                  <c:v>1.8451901000000001E-10</c:v>
                </c:pt>
                <c:pt idx="70969">
                  <c:v>1.8420475000000001E-10</c:v>
                </c:pt>
                <c:pt idx="70970">
                  <c:v>1.8389105999999999E-10</c:v>
                </c:pt>
                <c:pt idx="70971">
                  <c:v>1.8357793000000001E-10</c:v>
                </c:pt>
                <c:pt idx="70972">
                  <c:v>1.8326538999999999E-10</c:v>
                </c:pt>
                <c:pt idx="70973">
                  <c:v>1.8295342000000001E-10</c:v>
                </c:pt>
                <c:pt idx="70974">
                  <c:v>1.8264201000000001E-10</c:v>
                </c:pt>
                <c:pt idx="70975">
                  <c:v>1.8233116E-10</c:v>
                </c:pt>
                <c:pt idx="70976">
                  <c:v>1.8202088E-10</c:v>
                </c:pt>
                <c:pt idx="70977">
                  <c:v>1.8171117E-10</c:v>
                </c:pt>
                <c:pt idx="70978">
                  <c:v>1.8140203000000001E-10</c:v>
                </c:pt>
                <c:pt idx="70979">
                  <c:v>1.8109345000000001E-10</c:v>
                </c:pt>
                <c:pt idx="70980">
                  <c:v>1.8078542999999999E-10</c:v>
                </c:pt>
                <c:pt idx="70981">
                  <c:v>1.8047797000000001E-10</c:v>
                </c:pt>
                <c:pt idx="70982">
                  <c:v>1.8017106E-10</c:v>
                </c:pt>
                <c:pt idx="70983">
                  <c:v>1.7986471E-10</c:v>
                </c:pt>
                <c:pt idx="70984">
                  <c:v>1.7955892E-10</c:v>
                </c:pt>
                <c:pt idx="70985">
                  <c:v>1.7925369999999999E-10</c:v>
                </c:pt>
                <c:pt idx="70986">
                  <c:v>1.7894901999999999E-10</c:v>
                </c:pt>
                <c:pt idx="70987">
                  <c:v>1.7864489000000001E-10</c:v>
                </c:pt>
                <c:pt idx="70988">
                  <c:v>1.7834131E-10</c:v>
                </c:pt>
                <c:pt idx="70989">
                  <c:v>1.7803829E-10</c:v>
                </c:pt>
                <c:pt idx="70990">
                  <c:v>1.7773581E-10</c:v>
                </c:pt>
                <c:pt idx="70991">
                  <c:v>1.7743389000000001E-10</c:v>
                </c:pt>
                <c:pt idx="70992">
                  <c:v>1.7713250000000001E-10</c:v>
                </c:pt>
                <c:pt idx="70993">
                  <c:v>1.7683166999999999E-10</c:v>
                </c:pt>
                <c:pt idx="70994">
                  <c:v>1.7653139E-10</c:v>
                </c:pt>
                <c:pt idx="70995">
                  <c:v>1.7623164000000001E-10</c:v>
                </c:pt>
                <c:pt idx="70996">
                  <c:v>1.7593243999999999E-10</c:v>
                </c:pt>
                <c:pt idx="70997">
                  <c:v>1.7563377000000001E-10</c:v>
                </c:pt>
                <c:pt idx="70998">
                  <c:v>1.7533565E-10</c:v>
                </c:pt>
                <c:pt idx="70999">
                  <c:v>1.7503807000000001E-10</c:v>
                </c:pt>
                <c:pt idx="71000">
                  <c:v>1.7474103E-10</c:v>
                </c:pt>
                <c:pt idx="71001">
                  <c:v>1.7444453000000001E-10</c:v>
                </c:pt>
                <c:pt idx="71002">
                  <c:v>1.7414856000000001E-10</c:v>
                </c:pt>
                <c:pt idx="71003">
                  <c:v>1.7385313000000001E-10</c:v>
                </c:pt>
                <c:pt idx="71004">
                  <c:v>1.7355824000000001E-10</c:v>
                </c:pt>
                <c:pt idx="71005">
                  <c:v>1.7326388E-10</c:v>
                </c:pt>
                <c:pt idx="71006">
                  <c:v>1.7297004E-10</c:v>
                </c:pt>
                <c:pt idx="71007">
                  <c:v>1.7267673E-10</c:v>
                </c:pt>
                <c:pt idx="71008">
                  <c:v>1.7238395E-10</c:v>
                </c:pt>
                <c:pt idx="71009">
                  <c:v>1.7209172000000001E-10</c:v>
                </c:pt>
                <c:pt idx="71010">
                  <c:v>1.7179999999999999E-10</c:v>
                </c:pt>
                <c:pt idx="71011">
                  <c:v>1.7150881000000001E-10</c:v>
                </c:pt>
                <c:pt idx="71012">
                  <c:v>1.7121813999999999E-10</c:v>
                </c:pt>
                <c:pt idx="71013">
                  <c:v>1.7092798999999999E-10</c:v>
                </c:pt>
                <c:pt idx="71014">
                  <c:v>1.7063837999999999E-10</c:v>
                </c:pt>
                <c:pt idx="71015">
                  <c:v>1.7034929E-10</c:v>
                </c:pt>
                <c:pt idx="71016">
                  <c:v>1.7006072000000001E-10</c:v>
                </c:pt>
                <c:pt idx="71017">
                  <c:v>1.6977264999999999E-10</c:v>
                </c:pt>
                <c:pt idx="71018">
                  <c:v>1.6948512E-10</c:v>
                </c:pt>
                <c:pt idx="71019">
                  <c:v>1.6919810000000001E-10</c:v>
                </c:pt>
                <c:pt idx="71020">
                  <c:v>1.6891158999999999E-10</c:v>
                </c:pt>
                <c:pt idx="71021">
                  <c:v>1.6862561E-10</c:v>
                </c:pt>
                <c:pt idx="71022">
                  <c:v>1.6834015000000001E-10</c:v>
                </c:pt>
                <c:pt idx="71023">
                  <c:v>1.6805518999999999E-10</c:v>
                </c:pt>
                <c:pt idx="71024">
                  <c:v>1.6777076000000001E-10</c:v>
                </c:pt>
                <c:pt idx="71025">
                  <c:v>1.6748682000000001E-10</c:v>
                </c:pt>
                <c:pt idx="71026">
                  <c:v>1.6720339000000001E-10</c:v>
                </c:pt>
                <c:pt idx="71027">
                  <c:v>1.6692048E-10</c:v>
                </c:pt>
                <c:pt idx="71028">
                  <c:v>1.6663808000000001E-10</c:v>
                </c:pt>
                <c:pt idx="71029">
                  <c:v>1.6635618E-10</c:v>
                </c:pt>
                <c:pt idx="71030">
                  <c:v>1.6607478999999999E-10</c:v>
                </c:pt>
                <c:pt idx="71031">
                  <c:v>1.6579391E-10</c:v>
                </c:pt>
                <c:pt idx="71032">
                  <c:v>1.6551352E-10</c:v>
                </c:pt>
                <c:pt idx="71033">
                  <c:v>1.6523365000000001E-10</c:v>
                </c:pt>
                <c:pt idx="71034">
                  <c:v>1.6495427000000001E-10</c:v>
                </c:pt>
                <c:pt idx="71035">
                  <c:v>1.646754E-10</c:v>
                </c:pt>
                <c:pt idx="71036">
                  <c:v>1.6439702000000001E-10</c:v>
                </c:pt>
                <c:pt idx="71037">
                  <c:v>1.6411915000000001E-10</c:v>
                </c:pt>
                <c:pt idx="71038">
                  <c:v>1.6384177E-10</c:v>
                </c:pt>
                <c:pt idx="71039">
                  <c:v>1.6356490000000001E-10</c:v>
                </c:pt>
                <c:pt idx="71040">
                  <c:v>1.6328850999999999E-10</c:v>
                </c:pt>
                <c:pt idx="71041">
                  <c:v>1.6301262E-10</c:v>
                </c:pt>
                <c:pt idx="71042">
                  <c:v>1.6273722999999999E-10</c:v>
                </c:pt>
                <c:pt idx="71043">
                  <c:v>1.6246232E-10</c:v>
                </c:pt>
                <c:pt idx="71044">
                  <c:v>1.6218792E-10</c:v>
                </c:pt>
                <c:pt idx="71045">
                  <c:v>1.61914E-10</c:v>
                </c:pt>
                <c:pt idx="71046">
                  <c:v>1.6164058E-10</c:v>
                </c:pt>
                <c:pt idx="71047">
                  <c:v>1.6136763999999999E-10</c:v>
                </c:pt>
                <c:pt idx="71048">
                  <c:v>1.6109518999999999E-10</c:v>
                </c:pt>
                <c:pt idx="71049">
                  <c:v>1.6082323000000001E-10</c:v>
                </c:pt>
                <c:pt idx="71050">
                  <c:v>1.6055174999999999E-10</c:v>
                </c:pt>
                <c:pt idx="71051">
                  <c:v>1.6028075999999999E-10</c:v>
                </c:pt>
                <c:pt idx="71052">
                  <c:v>1.6001025999999999E-10</c:v>
                </c:pt>
                <c:pt idx="71053">
                  <c:v>1.5974023E-10</c:v>
                </c:pt>
                <c:pt idx="71054">
                  <c:v>1.5947070000000001E-10</c:v>
                </c:pt>
                <c:pt idx="71055">
                  <c:v>1.5920163999999999E-10</c:v>
                </c:pt>
                <c:pt idx="71056">
                  <c:v>1.5893306E-10</c:v>
                </c:pt>
                <c:pt idx="71057">
                  <c:v>1.5866497000000001E-10</c:v>
                </c:pt>
                <c:pt idx="71058">
                  <c:v>1.5839735E-10</c:v>
                </c:pt>
                <c:pt idx="71059">
                  <c:v>1.5813019999999999E-10</c:v>
                </c:pt>
                <c:pt idx="71060">
                  <c:v>1.5786354000000001E-10</c:v>
                </c:pt>
                <c:pt idx="71061">
                  <c:v>1.5759735000000001E-10</c:v>
                </c:pt>
                <c:pt idx="71062">
                  <c:v>1.5733163000000001E-10</c:v>
                </c:pt>
                <c:pt idx="71063">
                  <c:v>1.570664E-10</c:v>
                </c:pt>
                <c:pt idx="71064">
                  <c:v>1.5680164000000001E-10</c:v>
                </c:pt>
                <c:pt idx="71065">
                  <c:v>1.5653734999999999E-10</c:v>
                </c:pt>
                <c:pt idx="71066">
                  <c:v>1.5627354E-10</c:v>
                </c:pt>
                <c:pt idx="71067">
                  <c:v>1.5601018000000001E-10</c:v>
                </c:pt>
                <c:pt idx="71068">
                  <c:v>1.5574729E-10</c:v>
                </c:pt>
                <c:pt idx="71069">
                  <c:v>1.5548487E-10</c:v>
                </c:pt>
                <c:pt idx="71070">
                  <c:v>1.5522293000000001E-10</c:v>
                </c:pt>
                <c:pt idx="71071">
                  <c:v>1.5496145E-10</c:v>
                </c:pt>
                <c:pt idx="71072">
                  <c:v>1.5470043E-10</c:v>
                </c:pt>
                <c:pt idx="71073">
                  <c:v>1.5443987999999999E-10</c:v>
                </c:pt>
                <c:pt idx="71074">
                  <c:v>1.5417979E-10</c:v>
                </c:pt>
                <c:pt idx="71075">
                  <c:v>1.5392017E-10</c:v>
                </c:pt>
                <c:pt idx="71076">
                  <c:v>1.53661E-10</c:v>
                </c:pt>
                <c:pt idx="71077">
                  <c:v>1.5340229999999999E-10</c:v>
                </c:pt>
                <c:pt idx="71078">
                  <c:v>1.5314407000000001E-10</c:v>
                </c:pt>
                <c:pt idx="71079">
                  <c:v>1.5288628999999999E-10</c:v>
                </c:pt>
                <c:pt idx="71080">
                  <c:v>1.5262897000000001E-10</c:v>
                </c:pt>
                <c:pt idx="71081">
                  <c:v>1.5237210000000001E-10</c:v>
                </c:pt>
                <c:pt idx="71082">
                  <c:v>1.5211570000000001E-10</c:v>
                </c:pt>
                <c:pt idx="71083">
                  <c:v>1.5185975E-10</c:v>
                </c:pt>
                <c:pt idx="71084">
                  <c:v>1.5160423999999999E-10</c:v>
                </c:pt>
                <c:pt idx="71085">
                  <c:v>1.513492E-10</c:v>
                </c:pt>
                <c:pt idx="71086">
                  <c:v>1.5109461E-10</c:v>
                </c:pt>
                <c:pt idx="71087">
                  <c:v>1.5084046999999999E-10</c:v>
                </c:pt>
                <c:pt idx="71088">
                  <c:v>1.5058678E-10</c:v>
                </c:pt>
                <c:pt idx="71089">
                  <c:v>1.5033353999999999E-10</c:v>
                </c:pt>
                <c:pt idx="71090">
                  <c:v>1.5008074999999999E-10</c:v>
                </c:pt>
                <c:pt idx="71091">
                  <c:v>1.4982840999999999E-10</c:v>
                </c:pt>
                <c:pt idx="71092">
                  <c:v>1.4957652E-10</c:v>
                </c:pt>
                <c:pt idx="71093">
                  <c:v>1.4932507E-10</c:v>
                </c:pt>
                <c:pt idx="71094">
                  <c:v>1.4907406999999999E-10</c:v>
                </c:pt>
                <c:pt idx="71095">
                  <c:v>1.4882352E-10</c:v>
                </c:pt>
                <c:pt idx="71096">
                  <c:v>1.4857341999999999E-10</c:v>
                </c:pt>
                <c:pt idx="71097">
                  <c:v>1.4832376000000001E-10</c:v>
                </c:pt>
                <c:pt idx="71098">
                  <c:v>1.4807452000000001E-10</c:v>
                </c:pt>
                <c:pt idx="71099">
                  <c:v>1.4782573999999999E-10</c:v>
                </c:pt>
                <c:pt idx="71100">
                  <c:v>1.4757739E-10</c:v>
                </c:pt>
                <c:pt idx="71101">
                  <c:v>1.4732949999999999E-10</c:v>
                </c:pt>
                <c:pt idx="71102">
                  <c:v>1.4708204000000001E-10</c:v>
                </c:pt>
                <c:pt idx="71103">
                  <c:v>1.4683502E-10</c:v>
                </c:pt>
                <c:pt idx="71104">
                  <c:v>1.4658844000000001E-10</c:v>
                </c:pt>
                <c:pt idx="71105">
                  <c:v>1.4634229E-10</c:v>
                </c:pt>
                <c:pt idx="71106">
                  <c:v>1.4609656999999999E-10</c:v>
                </c:pt>
                <c:pt idx="71107">
                  <c:v>1.4585129E-10</c:v>
                </c:pt>
                <c:pt idx="71108">
                  <c:v>1.4560643999999999E-10</c:v>
                </c:pt>
                <c:pt idx="71109">
                  <c:v>1.4536203E-10</c:v>
                </c:pt>
                <c:pt idx="71110">
                  <c:v>1.4511803999999999E-10</c:v>
                </c:pt>
                <c:pt idx="71111">
                  <c:v>1.448745E-10</c:v>
                </c:pt>
                <c:pt idx="71112">
                  <c:v>1.4463139000000001E-10</c:v>
                </c:pt>
                <c:pt idx="71113">
                  <c:v>1.4438871E-10</c:v>
                </c:pt>
                <c:pt idx="71114">
                  <c:v>1.4414644E-10</c:v>
                </c:pt>
                <c:pt idx="71115">
                  <c:v>1.4390461E-10</c:v>
                </c:pt>
                <c:pt idx="71116">
                  <c:v>1.4366321E-10</c:v>
                </c:pt>
                <c:pt idx="71117">
                  <c:v>1.4342222999999999E-10</c:v>
                </c:pt>
                <c:pt idx="71118">
                  <c:v>1.4318167000000001E-10</c:v>
                </c:pt>
                <c:pt idx="71119">
                  <c:v>1.4294155E-10</c:v>
                </c:pt>
                <c:pt idx="71120">
                  <c:v>1.4270185E-10</c:v>
                </c:pt>
                <c:pt idx="71121">
                  <c:v>1.4246256999999999E-10</c:v>
                </c:pt>
                <c:pt idx="71122">
                  <c:v>1.4222372E-10</c:v>
                </c:pt>
                <c:pt idx="71123">
                  <c:v>1.4198528000000001E-10</c:v>
                </c:pt>
                <c:pt idx="71124">
                  <c:v>1.4174726999999999E-10</c:v>
                </c:pt>
                <c:pt idx="71125">
                  <c:v>1.4150968000000001E-10</c:v>
                </c:pt>
                <c:pt idx="71126">
                  <c:v>1.4127251000000001E-10</c:v>
                </c:pt>
                <c:pt idx="71127">
                  <c:v>1.4103575E-10</c:v>
                </c:pt>
                <c:pt idx="71128">
                  <c:v>1.4079941E-10</c:v>
                </c:pt>
                <c:pt idx="71129">
                  <c:v>1.4056348999999999E-10</c:v>
                </c:pt>
                <c:pt idx="71130">
                  <c:v>1.4032799000000001E-10</c:v>
                </c:pt>
                <c:pt idx="71131">
                  <c:v>1.400929E-10</c:v>
                </c:pt>
                <c:pt idx="71132">
                  <c:v>1.3985821000000001E-10</c:v>
                </c:pt>
                <c:pt idx="71133">
                  <c:v>1.3962394E-10</c:v>
                </c:pt>
                <c:pt idx="71134">
                  <c:v>1.3939007999999999E-10</c:v>
                </c:pt>
                <c:pt idx="71135">
                  <c:v>1.3915664000000001E-10</c:v>
                </c:pt>
                <c:pt idx="71136">
                  <c:v>1.3892361E-10</c:v>
                </c:pt>
                <c:pt idx="71137">
                  <c:v>1.3869099E-10</c:v>
                </c:pt>
                <c:pt idx="71138">
                  <c:v>1.3845877000000001E-10</c:v>
                </c:pt>
                <c:pt idx="71139">
                  <c:v>1.3822696999999999E-10</c:v>
                </c:pt>
                <c:pt idx="71140">
                  <c:v>1.3799557E-10</c:v>
                </c:pt>
                <c:pt idx="71141">
                  <c:v>1.3776459E-10</c:v>
                </c:pt>
                <c:pt idx="71142">
                  <c:v>1.3753400999999999E-10</c:v>
                </c:pt>
                <c:pt idx="71143">
                  <c:v>1.3730383000000001E-10</c:v>
                </c:pt>
                <c:pt idx="71144">
                  <c:v>1.3707405999999999E-10</c:v>
                </c:pt>
                <c:pt idx="71145">
                  <c:v>1.3684469E-10</c:v>
                </c:pt>
                <c:pt idx="71146">
                  <c:v>1.3661572999999999E-10</c:v>
                </c:pt>
                <c:pt idx="71147">
                  <c:v>1.3638718000000001E-10</c:v>
                </c:pt>
                <c:pt idx="71148">
                  <c:v>1.3615901000000001E-10</c:v>
                </c:pt>
                <c:pt idx="71149">
                  <c:v>1.3593125E-10</c:v>
                </c:pt>
                <c:pt idx="71150">
                  <c:v>1.3570388999999999E-10</c:v>
                </c:pt>
                <c:pt idx="71151">
                  <c:v>1.3547694E-10</c:v>
                </c:pt>
                <c:pt idx="71152">
                  <c:v>1.3525038000000001E-10</c:v>
                </c:pt>
                <c:pt idx="71153">
                  <c:v>1.3502421E-10</c:v>
                </c:pt>
                <c:pt idx="71154">
                  <c:v>1.3479845000000001E-10</c:v>
                </c:pt>
                <c:pt idx="71155">
                  <c:v>1.3457308999999999E-10</c:v>
                </c:pt>
                <c:pt idx="71156">
                  <c:v>1.3434812000000001E-10</c:v>
                </c:pt>
                <c:pt idx="71157">
                  <c:v>1.3412354999999999E-10</c:v>
                </c:pt>
                <c:pt idx="71158">
                  <c:v>1.3389935999999999E-10</c:v>
                </c:pt>
                <c:pt idx="71159">
                  <c:v>1.3367557000000001E-10</c:v>
                </c:pt>
                <c:pt idx="71160">
                  <c:v>1.3345218000000001E-10</c:v>
                </c:pt>
                <c:pt idx="71161">
                  <c:v>1.3322918000000001E-10</c:v>
                </c:pt>
                <c:pt idx="71162">
                  <c:v>1.3300655999999999E-10</c:v>
                </c:pt>
                <c:pt idx="71163">
                  <c:v>1.3278434E-10</c:v>
                </c:pt>
                <c:pt idx="71164">
                  <c:v>1.325625E-10</c:v>
                </c:pt>
                <c:pt idx="71165">
                  <c:v>1.3234105E-10</c:v>
                </c:pt>
                <c:pt idx="71166">
                  <c:v>1.3212E-10</c:v>
                </c:pt>
                <c:pt idx="71167">
                  <c:v>1.3189932E-10</c:v>
                </c:pt>
                <c:pt idx="71168">
                  <c:v>1.3167903999999999E-10</c:v>
                </c:pt>
                <c:pt idx="71169">
                  <c:v>1.3145914999999999E-10</c:v>
                </c:pt>
                <c:pt idx="71170">
                  <c:v>1.3123964E-10</c:v>
                </c:pt>
                <c:pt idx="71171">
                  <c:v>1.3102051E-10</c:v>
                </c:pt>
                <c:pt idx="71172">
                  <c:v>1.3080177E-10</c:v>
                </c:pt>
                <c:pt idx="71173">
                  <c:v>1.3058342000000001E-10</c:v>
                </c:pt>
                <c:pt idx="71174">
                  <c:v>1.3036543999999999E-10</c:v>
                </c:pt>
                <c:pt idx="71175">
                  <c:v>1.3014785E-10</c:v>
                </c:pt>
                <c:pt idx="71176">
                  <c:v>1.2993063999999999E-10</c:v>
                </c:pt>
                <c:pt idx="71177">
                  <c:v>1.2971380000000001E-10</c:v>
                </c:pt>
                <c:pt idx="71178">
                  <c:v>1.2949734000000001E-10</c:v>
                </c:pt>
                <c:pt idx="71179">
                  <c:v>1.2928126999999999E-10</c:v>
                </c:pt>
                <c:pt idx="71180">
                  <c:v>1.2906556E-10</c:v>
                </c:pt>
                <c:pt idx="71181">
                  <c:v>1.2885025E-10</c:v>
                </c:pt>
                <c:pt idx="71182">
                  <c:v>1.2863531E-10</c:v>
                </c:pt>
                <c:pt idx="71183">
                  <c:v>1.2842074999999999E-10</c:v>
                </c:pt>
                <c:pt idx="71184">
                  <c:v>1.2820655999999999E-10</c:v>
                </c:pt>
                <c:pt idx="71185">
                  <c:v>1.2799273999999999E-10</c:v>
                </c:pt>
                <c:pt idx="71186">
                  <c:v>1.2777930000000001E-10</c:v>
                </c:pt>
                <c:pt idx="71187">
                  <c:v>1.2756624000000001E-10</c:v>
                </c:pt>
                <c:pt idx="71188">
                  <c:v>1.2735352999999999E-10</c:v>
                </c:pt>
                <c:pt idx="71189">
                  <c:v>1.2714120000000001E-10</c:v>
                </c:pt>
                <c:pt idx="71190">
                  <c:v>1.2692924E-10</c:v>
                </c:pt>
                <c:pt idx="71191">
                  <c:v>1.2671766E-10</c:v>
                </c:pt>
                <c:pt idx="71192">
                  <c:v>1.2650644E-10</c:v>
                </c:pt>
                <c:pt idx="71193">
                  <c:v>1.2629560000000001E-10</c:v>
                </c:pt>
                <c:pt idx="71194">
                  <c:v>1.2608511000000001E-10</c:v>
                </c:pt>
                <c:pt idx="71195">
                  <c:v>1.2587499999999999E-10</c:v>
                </c:pt>
                <c:pt idx="71196">
                  <c:v>1.2566525999999999E-10</c:v>
                </c:pt>
                <c:pt idx="71197">
                  <c:v>1.2545588E-10</c:v>
                </c:pt>
                <c:pt idx="71198">
                  <c:v>1.2524687E-10</c:v>
                </c:pt>
                <c:pt idx="71199">
                  <c:v>1.2503822E-10</c:v>
                </c:pt>
                <c:pt idx="71200">
                  <c:v>1.2482992E-10</c:v>
                </c:pt>
                <c:pt idx="71201">
                  <c:v>1.2462200999999999E-10</c:v>
                </c:pt>
                <c:pt idx="71202">
                  <c:v>1.2441445000000001E-10</c:v>
                </c:pt>
                <c:pt idx="71203">
                  <c:v>1.2420726E-10</c:v>
                </c:pt>
                <c:pt idx="71204">
                  <c:v>1.2400042E-10</c:v>
                </c:pt>
                <c:pt idx="71205">
                  <c:v>1.2379395000000001E-10</c:v>
                </c:pt>
                <c:pt idx="71206">
                  <c:v>1.2358783000000001E-10</c:v>
                </c:pt>
                <c:pt idx="71207">
                  <c:v>1.2338208E-10</c:v>
                </c:pt>
                <c:pt idx="71208">
                  <c:v>1.2317669E-10</c:v>
                </c:pt>
                <c:pt idx="71209">
                  <c:v>1.2297165E-10</c:v>
                </c:pt>
                <c:pt idx="71210">
                  <c:v>1.2276696000000001E-10</c:v>
                </c:pt>
                <c:pt idx="71211">
                  <c:v>1.2256263999999999E-10</c:v>
                </c:pt>
                <c:pt idx="71212">
                  <c:v>1.2235866000000001E-10</c:v>
                </c:pt>
                <c:pt idx="71213">
                  <c:v>1.2215504999999999E-10</c:v>
                </c:pt>
                <c:pt idx="71214">
                  <c:v>1.2195180000000001E-10</c:v>
                </c:pt>
                <c:pt idx="71215">
                  <c:v>1.2174889000000001E-10</c:v>
                </c:pt>
                <c:pt idx="71216">
                  <c:v>1.2154633E-10</c:v>
                </c:pt>
                <c:pt idx="71217">
                  <c:v>1.2134413000000001E-10</c:v>
                </c:pt>
                <c:pt idx="71218">
                  <c:v>1.2114228000000001E-10</c:v>
                </c:pt>
                <c:pt idx="71219">
                  <c:v>1.2094079E-10</c:v>
                </c:pt>
                <c:pt idx="71220">
                  <c:v>1.2073963999999999E-10</c:v>
                </c:pt>
                <c:pt idx="71221">
                  <c:v>1.2053884000000001E-10</c:v>
                </c:pt>
                <c:pt idx="71222">
                  <c:v>1.2033839000000001E-10</c:v>
                </c:pt>
                <c:pt idx="71223">
                  <c:v>1.2013828999999999E-10</c:v>
                </c:pt>
                <c:pt idx="71224">
                  <c:v>1.1993852999999999E-10</c:v>
                </c:pt>
                <c:pt idx="71225">
                  <c:v>1.1973912E-10</c:v>
                </c:pt>
                <c:pt idx="71226">
                  <c:v>1.1954005999999999E-10</c:v>
                </c:pt>
                <c:pt idx="71227">
                  <c:v>1.1934134E-10</c:v>
                </c:pt>
                <c:pt idx="71228">
                  <c:v>1.1914297000000001E-10</c:v>
                </c:pt>
                <c:pt idx="71229">
                  <c:v>1.1894495000000001E-10</c:v>
                </c:pt>
                <c:pt idx="71230">
                  <c:v>1.1874728000000001E-10</c:v>
                </c:pt>
                <c:pt idx="71231">
                  <c:v>1.1854992999999999E-10</c:v>
                </c:pt>
                <c:pt idx="71232">
                  <c:v>1.1835294E-10</c:v>
                </c:pt>
                <c:pt idx="71233">
                  <c:v>1.1815629E-10</c:v>
                </c:pt>
                <c:pt idx="71234">
                  <c:v>1.1795997999999999E-10</c:v>
                </c:pt>
                <c:pt idx="71235">
                  <c:v>1.1776400999999999E-10</c:v>
                </c:pt>
                <c:pt idx="71236">
                  <c:v>1.1756839E-10</c:v>
                </c:pt>
                <c:pt idx="71237">
                  <c:v>1.1737310000000001E-10</c:v>
                </c:pt>
                <c:pt idx="71238">
                  <c:v>1.1717813999999999E-10</c:v>
                </c:pt>
                <c:pt idx="71239">
                  <c:v>1.1698353E-10</c:v>
                </c:pt>
                <c:pt idx="71240">
                  <c:v>1.1678926E-10</c:v>
                </c:pt>
                <c:pt idx="71241">
                  <c:v>1.1659532E-10</c:v>
                </c:pt>
                <c:pt idx="71242">
                  <c:v>1.1640171E-10</c:v>
                </c:pt>
                <c:pt idx="71243">
                  <c:v>1.1620845E-10</c:v>
                </c:pt>
                <c:pt idx="71244">
                  <c:v>1.1601552E-10</c:v>
                </c:pt>
                <c:pt idx="71245">
                  <c:v>1.1582293000000001E-10</c:v>
                </c:pt>
                <c:pt idx="71246">
                  <c:v>1.1563067E-10</c:v>
                </c:pt>
                <c:pt idx="71247">
                  <c:v>1.1543875000000001E-10</c:v>
                </c:pt>
                <c:pt idx="71248">
                  <c:v>1.1524716E-10</c:v>
                </c:pt>
                <c:pt idx="71249">
                  <c:v>1.150559E-10</c:v>
                </c:pt>
                <c:pt idx="71250">
                  <c:v>1.1486496E-10</c:v>
                </c:pt>
                <c:pt idx="71251">
                  <c:v>1.1467437000000001E-10</c:v>
                </c:pt>
                <c:pt idx="71252">
                  <c:v>1.144841E-10</c:v>
                </c:pt>
                <c:pt idx="71253">
                  <c:v>1.1429416E-10</c:v>
                </c:pt>
                <c:pt idx="71254">
                  <c:v>1.1410455E-10</c:v>
                </c:pt>
                <c:pt idx="71255">
                  <c:v>1.1391527E-10</c:v>
                </c:pt>
                <c:pt idx="71256">
                  <c:v>1.1372630999999999E-10</c:v>
                </c:pt>
                <c:pt idx="71257">
                  <c:v>1.1353769E-10</c:v>
                </c:pt>
                <c:pt idx="71258">
                  <c:v>1.1334939E-10</c:v>
                </c:pt>
                <c:pt idx="71259">
                  <c:v>1.1316141E-10</c:v>
                </c:pt>
                <c:pt idx="71260">
                  <c:v>1.1297376E-10</c:v>
                </c:pt>
                <c:pt idx="71261">
                  <c:v>1.1278644000000001E-10</c:v>
                </c:pt>
                <c:pt idx="71262">
                  <c:v>1.1259944E-10</c:v>
                </c:pt>
                <c:pt idx="71263">
                  <c:v>1.1241277E-10</c:v>
                </c:pt>
                <c:pt idx="71264">
                  <c:v>1.1222642E-10</c:v>
                </c:pt>
                <c:pt idx="71265">
                  <c:v>1.1204037999999999E-10</c:v>
                </c:pt>
                <c:pt idx="71266">
                  <c:v>1.1185467E-10</c:v>
                </c:pt>
                <c:pt idx="71267">
                  <c:v>1.1166928E-10</c:v>
                </c:pt>
                <c:pt idx="71268">
                  <c:v>1.1148422000000001E-10</c:v>
                </c:pt>
                <c:pt idx="71269">
                  <c:v>1.1129947E-10</c:v>
                </c:pt>
                <c:pt idx="71270">
                  <c:v>1.1111504000000001E-10</c:v>
                </c:pt>
                <c:pt idx="71271">
                  <c:v>1.1093093000000001E-10</c:v>
                </c:pt>
                <c:pt idx="71272">
                  <c:v>1.1074714E-10</c:v>
                </c:pt>
                <c:pt idx="71273">
                  <c:v>1.1056367E-10</c:v>
                </c:pt>
                <c:pt idx="71274">
                  <c:v>1.1038050999999999E-10</c:v>
                </c:pt>
                <c:pt idx="71275">
                  <c:v>1.1019767E-10</c:v>
                </c:pt>
                <c:pt idx="71276">
                  <c:v>1.1001514E-10</c:v>
                </c:pt>
                <c:pt idx="71277">
                  <c:v>1.0983293E-10</c:v>
                </c:pt>
                <c:pt idx="71278">
                  <c:v>1.0965104E-10</c:v>
                </c:pt>
                <c:pt idx="71279">
                  <c:v>1.0946945E-10</c:v>
                </c:pt>
                <c:pt idx="71280">
                  <c:v>1.0928818E-10</c:v>
                </c:pt>
                <c:pt idx="71281">
                  <c:v>1.0910723E-10</c:v>
                </c:pt>
                <c:pt idx="71282">
                  <c:v>1.0892659E-10</c:v>
                </c:pt>
                <c:pt idx="71283">
                  <c:v>1.0874626E-10</c:v>
                </c:pt>
                <c:pt idx="71284">
                  <c:v>1.0856623E-10</c:v>
                </c:pt>
                <c:pt idx="71285">
                  <c:v>1.0838651999999999E-10</c:v>
                </c:pt>
                <c:pt idx="71286">
                  <c:v>1.0820712E-10</c:v>
                </c:pt>
                <c:pt idx="71287">
                  <c:v>1.0802803E-10</c:v>
                </c:pt>
                <c:pt idx="71288">
                  <c:v>1.0784925E-10</c:v>
                </c:pt>
                <c:pt idx="71289">
                  <c:v>1.0767078E-10</c:v>
                </c:pt>
                <c:pt idx="71290">
                  <c:v>1.0749261E-10</c:v>
                </c:pt>
                <c:pt idx="71291">
                  <c:v>1.0731475E-10</c:v>
                </c:pt>
                <c:pt idx="71292">
                  <c:v>1.071372E-10</c:v>
                </c:pt>
                <c:pt idx="71293">
                  <c:v>1.0695995E-10</c:v>
                </c:pt>
                <c:pt idx="71294">
                  <c:v>1.0678301E-10</c:v>
                </c:pt>
                <c:pt idx="71295">
                  <c:v>1.0660638E-10</c:v>
                </c:pt>
                <c:pt idx="71296">
                  <c:v>1.0643005E-10</c:v>
                </c:pt>
                <c:pt idx="71297">
                  <c:v>1.0625402E-10</c:v>
                </c:pt>
                <c:pt idx="71298">
                  <c:v>1.0607829000000001E-10</c:v>
                </c:pt>
                <c:pt idx="71299">
                  <c:v>1.0590287000000001E-10</c:v>
                </c:pt>
                <c:pt idx="71300">
                  <c:v>1.0572775E-10</c:v>
                </c:pt>
                <c:pt idx="71301">
                  <c:v>1.0555293E-10</c:v>
                </c:pt>
                <c:pt idx="71302">
                  <c:v>1.0537841999999999E-10</c:v>
                </c:pt>
                <c:pt idx="71303">
                  <c:v>1.0520421E-10</c:v>
                </c:pt>
                <c:pt idx="71304">
                  <c:v>1.0503029E-10</c:v>
                </c:pt>
                <c:pt idx="71305">
                  <c:v>1.0485667E-10</c:v>
                </c:pt>
                <c:pt idx="71306">
                  <c:v>1.0468335E-10</c:v>
                </c:pt>
                <c:pt idx="71307">
                  <c:v>1.0451033000000001E-10</c:v>
                </c:pt>
                <c:pt idx="71308">
                  <c:v>1.0433761E-10</c:v>
                </c:pt>
                <c:pt idx="71309">
                  <c:v>1.0416518E-10</c:v>
                </c:pt>
                <c:pt idx="71310">
                  <c:v>1.0399306E-10</c:v>
                </c:pt>
                <c:pt idx="71311">
                  <c:v>1.0382123E-10</c:v>
                </c:pt>
                <c:pt idx="71312">
                  <c:v>1.0364969E-10</c:v>
                </c:pt>
                <c:pt idx="71313">
                  <c:v>1.0347845E-10</c:v>
                </c:pt>
                <c:pt idx="71314">
                  <c:v>1.0330751E-10</c:v>
                </c:pt>
                <c:pt idx="71315">
                  <c:v>1.0313686E-10</c:v>
                </c:pt>
                <c:pt idx="71316">
                  <c:v>1.029665E-10</c:v>
                </c:pt>
                <c:pt idx="71317">
                  <c:v>1.0279644E-10</c:v>
                </c:pt>
                <c:pt idx="71318">
                  <c:v>1.0262666E-10</c:v>
                </c:pt>
                <c:pt idx="71319">
                  <c:v>1.0245718999999999E-10</c:v>
                </c:pt>
                <c:pt idx="71320">
                  <c:v>1.02288E-10</c:v>
                </c:pt>
                <c:pt idx="71321">
                  <c:v>1.021191E-10</c:v>
                </c:pt>
                <c:pt idx="71322">
                  <c:v>1.0195049000000001E-10</c:v>
                </c:pt>
                <c:pt idx="71323">
                  <c:v>1.0178217E-10</c:v>
                </c:pt>
                <c:pt idx="71324">
                  <c:v>1.0161415E-10</c:v>
                </c:pt>
                <c:pt idx="71325">
                  <c:v>1.0144641E-10</c:v>
                </c:pt>
                <c:pt idx="71326">
                  <c:v>1.0127896000000001E-10</c:v>
                </c:pt>
                <c:pt idx="71327">
                  <c:v>1.0111179E-10</c:v>
                </c:pt>
                <c:pt idx="71328">
                  <c:v>1.0094492E-10</c:v>
                </c:pt>
                <c:pt idx="71329">
                  <c:v>1.0077833000000001E-10</c:v>
                </c:pt>
                <c:pt idx="71330">
                  <c:v>1.0061203E-10</c:v>
                </c:pt>
                <c:pt idx="71331">
                  <c:v>1.0044601E-10</c:v>
                </c:pt>
                <c:pt idx="71332">
                  <c:v>1.0028027E-10</c:v>
                </c:pt>
                <c:pt idx="71333">
                  <c:v>1.0011481999999999E-10</c:v>
                </c:pt>
                <c:pt idx="71334">
                  <c:v>9.9949653000000001E-11</c:v>
                </c:pt>
                <c:pt idx="71335">
                  <c:v>9.9784770999999998E-11</c:v>
                </c:pt>
                <c:pt idx="71336">
                  <c:v>9.9620173000000004E-11</c:v>
                </c:pt>
                <c:pt idx="71337">
                  <c:v>9.9455859999999999E-11</c:v>
                </c:pt>
                <c:pt idx="71338">
                  <c:v>9.9291825000000001E-11</c:v>
                </c:pt>
                <c:pt idx="71339">
                  <c:v>9.9128073999999998E-11</c:v>
                </c:pt>
                <c:pt idx="71340">
                  <c:v>9.8964600000000006E-11</c:v>
                </c:pt>
                <c:pt idx="71341">
                  <c:v>9.8801411000000004E-11</c:v>
                </c:pt>
                <c:pt idx="71342">
                  <c:v>9.8638499999999995E-11</c:v>
                </c:pt>
                <c:pt idx="71343">
                  <c:v>9.8475865999999997E-11</c:v>
                </c:pt>
                <c:pt idx="71344">
                  <c:v>9.8313517000000002E-11</c:v>
                </c:pt>
                <c:pt idx="71345">
                  <c:v>9.8151445000000005E-11</c:v>
                </c:pt>
                <c:pt idx="71346">
                  <c:v>9.7989651000000001E-11</c:v>
                </c:pt>
                <c:pt idx="71347">
                  <c:v>9.7828133999999995E-11</c:v>
                </c:pt>
                <c:pt idx="71348">
                  <c:v>9.7666887999999997E-11</c:v>
                </c:pt>
                <c:pt idx="71349">
                  <c:v>9.7505920000000005E-11</c:v>
                </c:pt>
                <c:pt idx="71350">
                  <c:v>9.7345228999999997E-11</c:v>
                </c:pt>
                <c:pt idx="71351">
                  <c:v>9.7184815999999996E-11</c:v>
                </c:pt>
                <c:pt idx="71352">
                  <c:v>9.7024672999999994E-11</c:v>
                </c:pt>
                <c:pt idx="71353">
                  <c:v>9.6864807999999999E-11</c:v>
                </c:pt>
                <c:pt idx="71354">
                  <c:v>9.6705213000000004E-11</c:v>
                </c:pt>
                <c:pt idx="71355">
                  <c:v>9.6545896000000001E-11</c:v>
                </c:pt>
                <c:pt idx="71356">
                  <c:v>9.6386849999999994E-11</c:v>
                </c:pt>
                <c:pt idx="71357">
                  <c:v>9.6228074E-11</c:v>
                </c:pt>
                <c:pt idx="71358">
                  <c:v>9.6069569000000001E-11</c:v>
                </c:pt>
                <c:pt idx="71359">
                  <c:v>9.5911334000000003E-11</c:v>
                </c:pt>
                <c:pt idx="71360">
                  <c:v>9.5753371000000006E-11</c:v>
                </c:pt>
                <c:pt idx="71361">
                  <c:v>9.5595677000000004E-11</c:v>
                </c:pt>
                <c:pt idx="71362">
                  <c:v>9.5438255000000003E-11</c:v>
                </c:pt>
                <c:pt idx="71363">
                  <c:v>9.5281101999999996E-11</c:v>
                </c:pt>
                <c:pt idx="71364">
                  <c:v>9.5124221000000004E-11</c:v>
                </c:pt>
                <c:pt idx="71365">
                  <c:v>9.4967609999999999E-11</c:v>
                </c:pt>
                <c:pt idx="71366">
                  <c:v>9.4811263000000005E-11</c:v>
                </c:pt>
                <c:pt idx="71367">
                  <c:v>9.4655185999999999E-11</c:v>
                </c:pt>
                <c:pt idx="71368">
                  <c:v>9.4499373999999997E-11</c:v>
                </c:pt>
                <c:pt idx="71369">
                  <c:v>9.4343831000000002E-11</c:v>
                </c:pt>
                <c:pt idx="71370">
                  <c:v>9.4188552999999998E-11</c:v>
                </c:pt>
                <c:pt idx="71371">
                  <c:v>9.4033537999999998E-11</c:v>
                </c:pt>
                <c:pt idx="71372">
                  <c:v>9.3878786999999994E-11</c:v>
                </c:pt>
                <c:pt idx="71373">
                  <c:v>9.3724306000000005E-11</c:v>
                </c:pt>
                <c:pt idx="71374">
                  <c:v>9.3570088999999999E-11</c:v>
                </c:pt>
                <c:pt idx="71375">
                  <c:v>9.3416136000000004E-11</c:v>
                </c:pt>
                <c:pt idx="71376">
                  <c:v>9.3262439000000002E-11</c:v>
                </c:pt>
                <c:pt idx="71377">
                  <c:v>9.3109007000000004E-11</c:v>
                </c:pt>
                <c:pt idx="71378">
                  <c:v>9.2955837000000002E-11</c:v>
                </c:pt>
                <c:pt idx="71379">
                  <c:v>9.2802932000000005E-11</c:v>
                </c:pt>
                <c:pt idx="71380">
                  <c:v>9.2650283E-11</c:v>
                </c:pt>
                <c:pt idx="71381">
                  <c:v>9.2497898000000005E-11</c:v>
                </c:pt>
                <c:pt idx="71382">
                  <c:v>9.2345769999999997E-11</c:v>
                </c:pt>
                <c:pt idx="71383">
                  <c:v>9.2193905000000006E-11</c:v>
                </c:pt>
                <c:pt idx="71384">
                  <c:v>9.2042297000000001E-11</c:v>
                </c:pt>
                <c:pt idx="71385">
                  <c:v>9.1890953000000006E-11</c:v>
                </c:pt>
                <c:pt idx="71386">
                  <c:v>9.1739865999999998E-11</c:v>
                </c:pt>
                <c:pt idx="71387">
                  <c:v>9.1589034999999996E-11</c:v>
                </c:pt>
                <c:pt idx="71388">
                  <c:v>9.1438461000000006E-11</c:v>
                </c:pt>
                <c:pt idx="71389">
                  <c:v>9.1288144000000004E-11</c:v>
                </c:pt>
                <c:pt idx="71390">
                  <c:v>9.1138083000000006E-11</c:v>
                </c:pt>
                <c:pt idx="71391">
                  <c:v>9.0988278999999996E-11</c:v>
                </c:pt>
                <c:pt idx="71392">
                  <c:v>9.0838731999999998E-11</c:v>
                </c:pt>
                <c:pt idx="71393">
                  <c:v>9.0689442E-11</c:v>
                </c:pt>
                <c:pt idx="71394">
                  <c:v>9.0540402000000004E-11</c:v>
                </c:pt>
                <c:pt idx="71395">
                  <c:v>9.0391618000000001E-11</c:v>
                </c:pt>
                <c:pt idx="71396">
                  <c:v>9.0243090999999997E-11</c:v>
                </c:pt>
                <c:pt idx="71397">
                  <c:v>9.0094813999999996E-11</c:v>
                </c:pt>
                <c:pt idx="71398">
                  <c:v>8.9946793E-11</c:v>
                </c:pt>
                <c:pt idx="71399">
                  <c:v>8.9799021999999994E-11</c:v>
                </c:pt>
                <c:pt idx="71400">
                  <c:v>8.9651501999999997E-11</c:v>
                </c:pt>
                <c:pt idx="71401">
                  <c:v>8.951314E-11</c:v>
                </c:pt>
                <c:pt idx="71402">
                  <c:v>8.9375145999999995E-11</c:v>
                </c:pt>
                <c:pt idx="71403">
                  <c:v>8.9237499000000004E-11</c:v>
                </c:pt>
                <c:pt idx="71404">
                  <c:v>8.9100179000000001E-11</c:v>
                </c:pt>
                <c:pt idx="71405">
                  <c:v>8.8963163000000006E-11</c:v>
                </c:pt>
                <c:pt idx="71406">
                  <c:v>8.8826445999999995E-11</c:v>
                </c:pt>
                <c:pt idx="71407">
                  <c:v>8.8690020999999999E-11</c:v>
                </c:pt>
                <c:pt idx="71408">
                  <c:v>8.8553879999999998E-11</c:v>
                </c:pt>
                <c:pt idx="71409">
                  <c:v>8.8418015999999995E-11</c:v>
                </c:pt>
                <c:pt idx="71410">
                  <c:v>8.8282429999999998E-11</c:v>
                </c:pt>
                <c:pt idx="71411">
                  <c:v>8.8147107999999998E-11</c:v>
                </c:pt>
                <c:pt idx="71412">
                  <c:v>8.8012055999999999E-11</c:v>
                </c:pt>
                <c:pt idx="71413">
                  <c:v>8.7877267999999998E-11</c:v>
                </c:pt>
                <c:pt idx="71414">
                  <c:v>8.7742736999999996E-11</c:v>
                </c:pt>
                <c:pt idx="71415">
                  <c:v>8.7608461999999999E-11</c:v>
                </c:pt>
                <c:pt idx="71416">
                  <c:v>8.7474444000000003E-11</c:v>
                </c:pt>
                <c:pt idx="71417">
                  <c:v>8.7340683000000006E-11</c:v>
                </c:pt>
                <c:pt idx="71418">
                  <c:v>8.7207171999999998E-11</c:v>
                </c:pt>
                <c:pt idx="71419">
                  <c:v>8.7073911000000005E-11</c:v>
                </c:pt>
                <c:pt idx="71420">
                  <c:v>8.6940898999999995E-11</c:v>
                </c:pt>
                <c:pt idx="71421">
                  <c:v>8.6808130000000002E-11</c:v>
                </c:pt>
                <c:pt idx="71422">
                  <c:v>8.6675610999999998E-11</c:v>
                </c:pt>
                <c:pt idx="71423">
                  <c:v>8.6543334999999999E-11</c:v>
                </c:pt>
                <c:pt idx="71424">
                  <c:v>8.6411302000000004E-11</c:v>
                </c:pt>
                <c:pt idx="71425">
                  <c:v>8.6279503999999996E-11</c:v>
                </c:pt>
                <c:pt idx="71426">
                  <c:v>8.614795E-11</c:v>
                </c:pt>
                <c:pt idx="71427">
                  <c:v>8.6016631000000004E-11</c:v>
                </c:pt>
                <c:pt idx="71428">
                  <c:v>8.5885548999999996E-11</c:v>
                </c:pt>
                <c:pt idx="71429">
                  <c:v>8.5754702000000001E-11</c:v>
                </c:pt>
                <c:pt idx="71430">
                  <c:v>8.5624091E-11</c:v>
                </c:pt>
                <c:pt idx="71431">
                  <c:v>8.5493716000000006E-11</c:v>
                </c:pt>
                <c:pt idx="71432">
                  <c:v>8.5363569999999996E-11</c:v>
                </c:pt>
                <c:pt idx="71433">
                  <c:v>8.5233652999999995E-11</c:v>
                </c:pt>
                <c:pt idx="71434">
                  <c:v>8.5103972000000001E-11</c:v>
                </c:pt>
                <c:pt idx="71435">
                  <c:v>8.4974520000000003E-11</c:v>
                </c:pt>
                <c:pt idx="71436">
                  <c:v>8.4845297000000002E-11</c:v>
                </c:pt>
                <c:pt idx="71437">
                  <c:v>8.4716302999999998E-11</c:v>
                </c:pt>
                <c:pt idx="71438">
                  <c:v>8.4587531000000005E-11</c:v>
                </c:pt>
                <c:pt idx="71439">
                  <c:v>8.4458987999999996E-11</c:v>
                </c:pt>
                <c:pt idx="71440">
                  <c:v>8.4330666999999998E-11</c:v>
                </c:pt>
                <c:pt idx="71441">
                  <c:v>8.4202574999999998E-11</c:v>
                </c:pt>
                <c:pt idx="71442">
                  <c:v>8.4074706000000003E-11</c:v>
                </c:pt>
                <c:pt idx="71443">
                  <c:v>8.3947058E-11</c:v>
                </c:pt>
                <c:pt idx="71444">
                  <c:v>8.3819631999999995E-11</c:v>
                </c:pt>
                <c:pt idx="71445">
                  <c:v>8.3692428000000003E-11</c:v>
                </c:pt>
                <c:pt idx="71446">
                  <c:v>8.3565445999999997E-11</c:v>
                </c:pt>
                <c:pt idx="71447">
                  <c:v>8.3438679999999999E-11</c:v>
                </c:pt>
                <c:pt idx="71448">
                  <c:v>8.3312135000000006E-11</c:v>
                </c:pt>
                <c:pt idx="71449">
                  <c:v>8.3185805000000001E-11</c:v>
                </c:pt>
                <c:pt idx="71450">
                  <c:v>8.3059698000000002E-11</c:v>
                </c:pt>
                <c:pt idx="71451">
                  <c:v>8.2933806000000005E-11</c:v>
                </c:pt>
                <c:pt idx="71452">
                  <c:v>8.2808128000000001E-11</c:v>
                </c:pt>
                <c:pt idx="71453">
                  <c:v>8.2682665999999994E-11</c:v>
                </c:pt>
                <c:pt idx="71454">
                  <c:v>8.2557419E-11</c:v>
                </c:pt>
                <c:pt idx="71455">
                  <c:v>8.2432386999999995E-11</c:v>
                </c:pt>
                <c:pt idx="71456">
                  <c:v>8.2307570000000004E-11</c:v>
                </c:pt>
                <c:pt idx="71457">
                  <c:v>8.2182968999999996E-11</c:v>
                </c:pt>
                <c:pt idx="71458">
                  <c:v>8.2058574999999997E-11</c:v>
                </c:pt>
                <c:pt idx="71459">
                  <c:v>8.1934396999999994E-11</c:v>
                </c:pt>
                <c:pt idx="71460">
                  <c:v>8.1810432999999998E-11</c:v>
                </c:pt>
                <c:pt idx="71461">
                  <c:v>8.1686677999999999E-11</c:v>
                </c:pt>
                <c:pt idx="71462">
                  <c:v>8.1563131000000005E-11</c:v>
                </c:pt>
                <c:pt idx="71463">
                  <c:v>8.1439798999999999E-11</c:v>
                </c:pt>
                <c:pt idx="71464">
                  <c:v>8.1316676000000004E-11</c:v>
                </c:pt>
                <c:pt idx="71465">
                  <c:v>8.1193760000000005E-11</c:v>
                </c:pt>
                <c:pt idx="71466">
                  <c:v>8.1071053000000005E-11</c:v>
                </c:pt>
                <c:pt idx="71467">
                  <c:v>8.0948553000000001E-11</c:v>
                </c:pt>
                <c:pt idx="71468">
                  <c:v>8.0826261999999994E-11</c:v>
                </c:pt>
                <c:pt idx="71469">
                  <c:v>8.0704173000000002E-11</c:v>
                </c:pt>
                <c:pt idx="71470">
                  <c:v>8.0582291000000005E-11</c:v>
                </c:pt>
                <c:pt idx="71471">
                  <c:v>8.0460617E-11</c:v>
                </c:pt>
                <c:pt idx="71472">
                  <c:v>8.0339144999999995E-11</c:v>
                </c:pt>
                <c:pt idx="71473">
                  <c:v>8.0217880999999994E-11</c:v>
                </c:pt>
                <c:pt idx="71474">
                  <c:v>8.0096817999999998E-11</c:v>
                </c:pt>
                <c:pt idx="71475">
                  <c:v>7.9975955999999997E-11</c:v>
                </c:pt>
                <c:pt idx="71476">
                  <c:v>7.9855303000000005E-11</c:v>
                </c:pt>
                <c:pt idx="71477">
                  <c:v>7.9734850999999995E-11</c:v>
                </c:pt>
                <c:pt idx="71478">
                  <c:v>7.9614600000000003E-11</c:v>
                </c:pt>
                <c:pt idx="71479">
                  <c:v>7.9494550000000004E-11</c:v>
                </c:pt>
                <c:pt idx="71480">
                  <c:v>7.9374700999999999E-11</c:v>
                </c:pt>
                <c:pt idx="71481">
                  <c:v>7.9255053999999994E-11</c:v>
                </c:pt>
                <c:pt idx="71482">
                  <c:v>7.9135607999999996E-11</c:v>
                </c:pt>
                <c:pt idx="71483">
                  <c:v>7.9016356000000005E-11</c:v>
                </c:pt>
                <c:pt idx="71484">
                  <c:v>7.8897304999999995E-11</c:v>
                </c:pt>
                <c:pt idx="71485">
                  <c:v>7.8778455999999999E-11</c:v>
                </c:pt>
                <c:pt idx="71486">
                  <c:v>7.8659800999999998E-11</c:v>
                </c:pt>
                <c:pt idx="71487">
                  <c:v>7.8541347000000003E-11</c:v>
                </c:pt>
                <c:pt idx="71488">
                  <c:v>7.8423087000000004E-11</c:v>
                </c:pt>
                <c:pt idx="71489">
                  <c:v>7.8305021999999995E-11</c:v>
                </c:pt>
                <c:pt idx="71490">
                  <c:v>7.8187158000000004E-11</c:v>
                </c:pt>
                <c:pt idx="71491">
                  <c:v>7.8069487999999997E-11</c:v>
                </c:pt>
                <c:pt idx="71492">
                  <c:v>7.7952013000000005E-11</c:v>
                </c:pt>
                <c:pt idx="71493">
                  <c:v>7.7834731999999996E-11</c:v>
                </c:pt>
                <c:pt idx="71494">
                  <c:v>7.7717644999999995E-11</c:v>
                </c:pt>
                <c:pt idx="71495">
                  <c:v>7.7600752000000003E-11</c:v>
                </c:pt>
                <c:pt idx="71496">
                  <c:v>7.7484054000000001E-11</c:v>
                </c:pt>
                <c:pt idx="71497">
                  <c:v>7.7367549999999995E-11</c:v>
                </c:pt>
                <c:pt idx="71498">
                  <c:v>7.7251239999999997E-11</c:v>
                </c:pt>
                <c:pt idx="71499">
                  <c:v>7.7135118000000004E-11</c:v>
                </c:pt>
                <c:pt idx="71500">
                  <c:v>7.7019189999999994E-11</c:v>
                </c:pt>
                <c:pt idx="71501">
                  <c:v>7.6903456000000005E-11</c:v>
                </c:pt>
                <c:pt idx="71502">
                  <c:v>7.6787909000000002E-11</c:v>
                </c:pt>
                <c:pt idx="71503">
                  <c:v>7.6672550000000004E-11</c:v>
                </c:pt>
                <c:pt idx="71504">
                  <c:v>7.6557385000000001E-11</c:v>
                </c:pt>
                <c:pt idx="71505">
                  <c:v>7.6442408000000004E-11</c:v>
                </c:pt>
                <c:pt idx="71506">
                  <c:v>7.6327625000000002E-11</c:v>
                </c:pt>
                <c:pt idx="71507">
                  <c:v>7.6213028999999998E-11</c:v>
                </c:pt>
                <c:pt idx="71508">
                  <c:v>7.6098620000000006E-11</c:v>
                </c:pt>
                <c:pt idx="71509">
                  <c:v>7.5984399000000005E-11</c:v>
                </c:pt>
                <c:pt idx="71510">
                  <c:v>7.5870365999999997E-11</c:v>
                </c:pt>
                <c:pt idx="71511">
                  <c:v>7.5756519000000005E-11</c:v>
                </c:pt>
                <c:pt idx="71512">
                  <c:v>7.5642860000000006E-11</c:v>
                </c:pt>
                <c:pt idx="71513">
                  <c:v>7.5529388000000005E-11</c:v>
                </c:pt>
                <c:pt idx="71514">
                  <c:v>7.5416096999999999E-11</c:v>
                </c:pt>
                <c:pt idx="71515">
                  <c:v>7.5302993000000003E-11</c:v>
                </c:pt>
                <c:pt idx="71516">
                  <c:v>7.5190076000000006E-11</c:v>
                </c:pt>
                <c:pt idx="71517">
                  <c:v>7.5077340000000003E-11</c:v>
                </c:pt>
                <c:pt idx="71518">
                  <c:v>7.4964790999999999E-11</c:v>
                </c:pt>
                <c:pt idx="71519">
                  <c:v>7.4852429999999999E-11</c:v>
                </c:pt>
                <c:pt idx="71520">
                  <c:v>7.4740249E-11</c:v>
                </c:pt>
                <c:pt idx="71521">
                  <c:v>7.4628248000000002E-11</c:v>
                </c:pt>
                <c:pt idx="71522">
                  <c:v>7.4516434999999995E-11</c:v>
                </c:pt>
                <c:pt idx="71523">
                  <c:v>7.4404802000000003E-11</c:v>
                </c:pt>
                <c:pt idx="71524">
                  <c:v>7.4293348999999997E-11</c:v>
                </c:pt>
                <c:pt idx="71525">
                  <c:v>7.4182083999999997E-11</c:v>
                </c:pt>
                <c:pt idx="71526">
                  <c:v>7.4070998999999998E-11</c:v>
                </c:pt>
                <c:pt idx="71527">
                  <c:v>7.3960095000000005E-11</c:v>
                </c:pt>
                <c:pt idx="71528">
                  <c:v>7.3849371000000001E-11</c:v>
                </c:pt>
                <c:pt idx="71529">
                  <c:v>7.3738828000000004E-11</c:v>
                </c:pt>
                <c:pt idx="71530">
                  <c:v>7.3628464000000001E-11</c:v>
                </c:pt>
                <c:pt idx="71531">
                  <c:v>7.3518275000000001E-11</c:v>
                </c:pt>
                <c:pt idx="71532">
                  <c:v>7.3408266000000002E-11</c:v>
                </c:pt>
                <c:pt idx="71533">
                  <c:v>7.3298437000000004E-11</c:v>
                </c:pt>
                <c:pt idx="71534">
                  <c:v>7.3188788000000006E-11</c:v>
                </c:pt>
                <c:pt idx="71535">
                  <c:v>7.3079313000000005E-11</c:v>
                </c:pt>
                <c:pt idx="71536">
                  <c:v>7.2970018999999999E-11</c:v>
                </c:pt>
                <c:pt idx="71537">
                  <c:v>7.2860897999999996E-11</c:v>
                </c:pt>
                <c:pt idx="71538">
                  <c:v>7.2751957000000006E-11</c:v>
                </c:pt>
                <c:pt idx="71539">
                  <c:v>7.264319E-11</c:v>
                </c:pt>
                <c:pt idx="71540">
                  <c:v>7.2534602999999995E-11</c:v>
                </c:pt>
                <c:pt idx="71541">
                  <c:v>7.242619E-11</c:v>
                </c:pt>
                <c:pt idx="71542">
                  <c:v>7.2317949999999995E-11</c:v>
                </c:pt>
                <c:pt idx="71543">
                  <c:v>7.2209890999999997E-11</c:v>
                </c:pt>
                <c:pt idx="71544">
                  <c:v>7.2102005000000002E-11</c:v>
                </c:pt>
                <c:pt idx="71545">
                  <c:v>7.1994291999999998E-11</c:v>
                </c:pt>
                <c:pt idx="71546">
                  <c:v>7.1886753000000003E-11</c:v>
                </c:pt>
                <c:pt idx="71547">
                  <c:v>7.1779388000000005E-11</c:v>
                </c:pt>
                <c:pt idx="71548">
                  <c:v>7.1672195999999998E-11</c:v>
                </c:pt>
                <c:pt idx="71549">
                  <c:v>7.1565177000000006E-11</c:v>
                </c:pt>
                <c:pt idx="71550">
                  <c:v>7.1458331999999998E-11</c:v>
                </c:pt>
                <c:pt idx="71551">
                  <c:v>7.1351661E-11</c:v>
                </c:pt>
                <c:pt idx="71552">
                  <c:v>7.1245163000000005E-11</c:v>
                </c:pt>
                <c:pt idx="71553">
                  <c:v>7.1138831000000003E-11</c:v>
                </c:pt>
                <c:pt idx="71554">
                  <c:v>7.1032672999999998E-11</c:v>
                </c:pt>
                <c:pt idx="71555">
                  <c:v>7.0926687999999995E-11</c:v>
                </c:pt>
                <c:pt idx="71556">
                  <c:v>7.0820870000000005E-11</c:v>
                </c:pt>
                <c:pt idx="71557">
                  <c:v>7.0715225000000005E-11</c:v>
                </c:pt>
                <c:pt idx="71558">
                  <c:v>7.0609747000000005E-11</c:v>
                </c:pt>
                <c:pt idx="71559">
                  <c:v>7.0504443000000001E-11</c:v>
                </c:pt>
                <c:pt idx="71560">
                  <c:v>7.0399303999999996E-11</c:v>
                </c:pt>
                <c:pt idx="71561">
                  <c:v>7.0294332999999998E-11</c:v>
                </c:pt>
                <c:pt idx="71562">
                  <c:v>7.0189535000000002E-11</c:v>
                </c:pt>
                <c:pt idx="71563">
                  <c:v>7.0084902999999998E-11</c:v>
                </c:pt>
                <c:pt idx="71564">
                  <c:v>6.9980437999999995E-11</c:v>
                </c:pt>
                <c:pt idx="71565">
                  <c:v>6.9876140000000003E-11</c:v>
                </c:pt>
                <c:pt idx="71566">
                  <c:v>6.9772015000000002E-11</c:v>
                </c:pt>
                <c:pt idx="71567">
                  <c:v>6.9668056000000006E-11</c:v>
                </c:pt>
                <c:pt idx="71568">
                  <c:v>6.9564263999999996E-11</c:v>
                </c:pt>
                <c:pt idx="71569">
                  <c:v>6.9460638999999999E-11</c:v>
                </c:pt>
                <c:pt idx="71570">
                  <c:v>6.9357179999999994E-11</c:v>
                </c:pt>
                <c:pt idx="71571">
                  <c:v>6.9253879999999997E-11</c:v>
                </c:pt>
                <c:pt idx="71572">
                  <c:v>6.9150747999999994E-11</c:v>
                </c:pt>
                <c:pt idx="71573">
                  <c:v>6.9047781000000002E-11</c:v>
                </c:pt>
                <c:pt idx="71574">
                  <c:v>6.8944982000000003E-11</c:v>
                </c:pt>
                <c:pt idx="71575">
                  <c:v>6.8842348000000003E-11</c:v>
                </c:pt>
                <c:pt idx="71576">
                  <c:v>6.8739874999999999E-11</c:v>
                </c:pt>
                <c:pt idx="71577">
                  <c:v>6.8637568E-11</c:v>
                </c:pt>
                <c:pt idx="71578">
                  <c:v>6.8535419999999996E-11</c:v>
                </c:pt>
                <c:pt idx="71579">
                  <c:v>6.8433439000000004E-11</c:v>
                </c:pt>
                <c:pt idx="71580">
                  <c:v>6.8331618000000002E-11</c:v>
                </c:pt>
                <c:pt idx="71581">
                  <c:v>6.8229963000000004E-11</c:v>
                </c:pt>
                <c:pt idx="71582">
                  <c:v>6.8128467999999996E-11</c:v>
                </c:pt>
                <c:pt idx="71583">
                  <c:v>6.8027139000000006E-11</c:v>
                </c:pt>
                <c:pt idx="71584">
                  <c:v>6.7925970000000005E-11</c:v>
                </c:pt>
                <c:pt idx="71585">
                  <c:v>6.7824961000000006E-11</c:v>
                </c:pt>
                <c:pt idx="71586">
                  <c:v>6.7724111000000001E-11</c:v>
                </c:pt>
                <c:pt idx="71587">
                  <c:v>6.7623427999999996E-11</c:v>
                </c:pt>
                <c:pt idx="71588">
                  <c:v>6.7522903999999999E-11</c:v>
                </c:pt>
                <c:pt idx="71589">
                  <c:v>6.7422540000000004E-11</c:v>
                </c:pt>
                <c:pt idx="71590">
                  <c:v>6.7322335000000004E-11</c:v>
                </c:pt>
                <c:pt idx="71591">
                  <c:v>6.7222290000000005E-11</c:v>
                </c:pt>
                <c:pt idx="71592">
                  <c:v>6.7122404999999996E-11</c:v>
                </c:pt>
                <c:pt idx="71593">
                  <c:v>6.7022678999999994E-11</c:v>
                </c:pt>
                <c:pt idx="71594">
                  <c:v>6.6923112999999994E-11</c:v>
                </c:pt>
                <c:pt idx="71595">
                  <c:v>6.6823706000000002E-11</c:v>
                </c:pt>
                <c:pt idx="71596">
                  <c:v>6.6724452000000001E-11</c:v>
                </c:pt>
                <c:pt idx="71597">
                  <c:v>6.6625358000000002E-11</c:v>
                </c:pt>
                <c:pt idx="71598">
                  <c:v>6.6526422999999998E-11</c:v>
                </c:pt>
                <c:pt idx="71599">
                  <c:v>6.6427640999999999E-11</c:v>
                </c:pt>
                <c:pt idx="71600">
                  <c:v>6.6329019000000001E-11</c:v>
                </c:pt>
                <c:pt idx="71601">
                  <c:v>6.6230555999999998E-11</c:v>
                </c:pt>
                <c:pt idx="71602">
                  <c:v>6.6132246E-11</c:v>
                </c:pt>
                <c:pt idx="71603">
                  <c:v>6.6034094999999996E-11</c:v>
                </c:pt>
                <c:pt idx="71604">
                  <c:v>6.5936096999999996E-11</c:v>
                </c:pt>
                <c:pt idx="71605">
                  <c:v>6.5838258000000005E-11</c:v>
                </c:pt>
                <c:pt idx="71606">
                  <c:v>6.5740572999999999E-11</c:v>
                </c:pt>
                <c:pt idx="71607">
                  <c:v>6.5643040000000003E-11</c:v>
                </c:pt>
                <c:pt idx="71608">
                  <c:v>6.5545666000000001E-11</c:v>
                </c:pt>
                <c:pt idx="71609">
                  <c:v>6.5448445000000005E-11</c:v>
                </c:pt>
                <c:pt idx="71610">
                  <c:v>6.5351376999999999E-11</c:v>
                </c:pt>
                <c:pt idx="71611">
                  <c:v>6.5254461999999998E-11</c:v>
                </c:pt>
                <c:pt idx="71612">
                  <c:v>6.5157698999999994E-11</c:v>
                </c:pt>
                <c:pt idx="71613">
                  <c:v>6.5061088000000001E-11</c:v>
                </c:pt>
                <c:pt idx="71614">
                  <c:v>6.4964631000000005E-11</c:v>
                </c:pt>
                <c:pt idx="71615">
                  <c:v>6.4868325999999995E-11</c:v>
                </c:pt>
                <c:pt idx="71616">
                  <c:v>6.4772174000000001E-11</c:v>
                </c:pt>
                <c:pt idx="71617">
                  <c:v>6.4676174000000005E-11</c:v>
                </c:pt>
                <c:pt idx="71618">
                  <c:v>6.4580327E-11</c:v>
                </c:pt>
                <c:pt idx="71619">
                  <c:v>6.4484632999999999E-11</c:v>
                </c:pt>
                <c:pt idx="71620">
                  <c:v>6.4389090999999996E-11</c:v>
                </c:pt>
                <c:pt idx="71621">
                  <c:v>6.4293701999999996E-11</c:v>
                </c:pt>
                <c:pt idx="71622">
                  <c:v>6.4198459000000004E-11</c:v>
                </c:pt>
                <c:pt idx="71623">
                  <c:v>6.4103367999999996E-11</c:v>
                </c:pt>
                <c:pt idx="71624">
                  <c:v>6.4008430999999999E-11</c:v>
                </c:pt>
                <c:pt idx="71625">
                  <c:v>6.3913637999999995E-11</c:v>
                </c:pt>
                <c:pt idx="71626">
                  <c:v>6.3818999000000003E-11</c:v>
                </c:pt>
                <c:pt idx="71627">
                  <c:v>6.3724511999999995E-11</c:v>
                </c:pt>
                <c:pt idx="71628">
                  <c:v>6.3630171000000006E-11</c:v>
                </c:pt>
                <c:pt idx="71629">
                  <c:v>6.3535982000000002E-11</c:v>
                </c:pt>
                <c:pt idx="71630">
                  <c:v>6.3441939000000004E-11</c:v>
                </c:pt>
                <c:pt idx="71631">
                  <c:v>6.3348042E-11</c:v>
                </c:pt>
                <c:pt idx="71632">
                  <c:v>6.3254298000000001E-11</c:v>
                </c:pt>
                <c:pt idx="71633">
                  <c:v>6.3160699000000001E-11</c:v>
                </c:pt>
                <c:pt idx="71634">
                  <c:v>6.3067245999999995E-11</c:v>
                </c:pt>
                <c:pt idx="71635">
                  <c:v>6.2973938999999996E-11</c:v>
                </c:pt>
                <c:pt idx="71636">
                  <c:v>6.2880783999999994E-11</c:v>
                </c:pt>
                <c:pt idx="71637">
                  <c:v>6.2787774999999999E-11</c:v>
                </c:pt>
                <c:pt idx="71638">
                  <c:v>6.2694911999999997E-11</c:v>
                </c:pt>
                <c:pt idx="71639">
                  <c:v>6.2602193999999996E-11</c:v>
                </c:pt>
                <c:pt idx="71640">
                  <c:v>6.2509622000000001E-11</c:v>
                </c:pt>
                <c:pt idx="71641">
                  <c:v>6.2417196E-11</c:v>
                </c:pt>
                <c:pt idx="71642">
                  <c:v>6.2324916000000005E-11</c:v>
                </c:pt>
                <c:pt idx="71643">
                  <c:v>6.2232780999999997E-11</c:v>
                </c:pt>
                <c:pt idx="71644">
                  <c:v>6.2140793000000004E-11</c:v>
                </c:pt>
                <c:pt idx="71645">
                  <c:v>6.2048949000000002E-11</c:v>
                </c:pt>
                <c:pt idx="71646">
                  <c:v>6.1957245000000004E-11</c:v>
                </c:pt>
                <c:pt idx="71647">
                  <c:v>6.1865686000000006E-11</c:v>
                </c:pt>
                <c:pt idx="71648">
                  <c:v>6.1774273000000002E-11</c:v>
                </c:pt>
                <c:pt idx="71649">
                  <c:v>6.1683006000000004E-11</c:v>
                </c:pt>
                <c:pt idx="71650">
                  <c:v>6.1591876999999995E-11</c:v>
                </c:pt>
                <c:pt idx="71651">
                  <c:v>6.1500895000000001E-11</c:v>
                </c:pt>
                <c:pt idx="71652">
                  <c:v>6.1410058000000005E-11</c:v>
                </c:pt>
                <c:pt idx="71653">
                  <c:v>6.1319359E-11</c:v>
                </c:pt>
                <c:pt idx="71654">
                  <c:v>6.1228806999999995E-11</c:v>
                </c:pt>
                <c:pt idx="71655">
                  <c:v>6.1138393000000005E-11</c:v>
                </c:pt>
                <c:pt idx="71656">
                  <c:v>6.1048124999999995E-11</c:v>
                </c:pt>
                <c:pt idx="71657">
                  <c:v>6.0957995999999995E-11</c:v>
                </c:pt>
                <c:pt idx="71658">
                  <c:v>6.0868004999999998E-11</c:v>
                </c:pt>
                <c:pt idx="71659">
                  <c:v>6.0778159999999994E-11</c:v>
                </c:pt>
                <c:pt idx="71660">
                  <c:v>6.0688453999999999E-11</c:v>
                </c:pt>
                <c:pt idx="71661">
                  <c:v>6.0598887E-11</c:v>
                </c:pt>
                <c:pt idx="71662">
                  <c:v>6.0509465000000001E-11</c:v>
                </c:pt>
                <c:pt idx="71663">
                  <c:v>6.0420183000000005E-11</c:v>
                </c:pt>
                <c:pt idx="71664">
                  <c:v>6.0331038999999999E-11</c:v>
                </c:pt>
                <c:pt idx="71665">
                  <c:v>6.0242034000000001E-11</c:v>
                </c:pt>
                <c:pt idx="71666">
                  <c:v>6.0153167000000006E-11</c:v>
                </c:pt>
                <c:pt idx="71667">
                  <c:v>6.0064440000000001E-11</c:v>
                </c:pt>
                <c:pt idx="71668">
                  <c:v>5.9975850999999999E-11</c:v>
                </c:pt>
                <c:pt idx="71669">
                  <c:v>5.9887401000000005E-11</c:v>
                </c:pt>
                <c:pt idx="71670">
                  <c:v>5.9799089E-11</c:v>
                </c:pt>
                <c:pt idx="71671">
                  <c:v>5.9710916999999999E-11</c:v>
                </c:pt>
                <c:pt idx="71672">
                  <c:v>5.9622883E-11</c:v>
                </c:pt>
                <c:pt idx="71673">
                  <c:v>5.9534987999999997E-11</c:v>
                </c:pt>
                <c:pt idx="71674">
                  <c:v>5.9447232000000004E-11</c:v>
                </c:pt>
                <c:pt idx="71675">
                  <c:v>5.9359607999999996E-11</c:v>
                </c:pt>
                <c:pt idx="71676">
                  <c:v>5.9272122000000003E-11</c:v>
                </c:pt>
                <c:pt idx="71677">
                  <c:v>5.9184775000000006E-11</c:v>
                </c:pt>
                <c:pt idx="71678">
                  <c:v>5.9097559999999995E-11</c:v>
                </c:pt>
                <c:pt idx="71679">
                  <c:v>5.9010484000000006E-11</c:v>
                </c:pt>
                <c:pt idx="71680">
                  <c:v>5.8923547000000001E-11</c:v>
                </c:pt>
                <c:pt idx="71681">
                  <c:v>5.8836741E-11</c:v>
                </c:pt>
                <c:pt idx="71682">
                  <c:v>5.8750073999999995E-11</c:v>
                </c:pt>
                <c:pt idx="71683">
                  <c:v>5.8663539000000002E-11</c:v>
                </c:pt>
                <c:pt idx="71684">
                  <c:v>5.8577143000000005E-11</c:v>
                </c:pt>
                <c:pt idx="71685">
                  <c:v>5.8490879000000006E-11</c:v>
                </c:pt>
                <c:pt idx="71686">
                  <c:v>5.8404746E-11</c:v>
                </c:pt>
                <c:pt idx="71687">
                  <c:v>5.8318752999999996E-11</c:v>
                </c:pt>
                <c:pt idx="71688">
                  <c:v>5.8232890999999997E-11</c:v>
                </c:pt>
                <c:pt idx="71689">
                  <c:v>5.8147163999999999E-11</c:v>
                </c:pt>
                <c:pt idx="71690">
                  <c:v>5.8061568999999999E-11</c:v>
                </c:pt>
                <c:pt idx="71691">
                  <c:v>5.797611E-11</c:v>
                </c:pt>
                <c:pt idx="71692">
                  <c:v>5.7890781999999999E-11</c:v>
                </c:pt>
                <c:pt idx="71693">
                  <c:v>5.7805589999999999E-11</c:v>
                </c:pt>
                <c:pt idx="71694">
                  <c:v>5.7720529999999998E-11</c:v>
                </c:pt>
                <c:pt idx="71695">
                  <c:v>5.7635601000000001E-11</c:v>
                </c:pt>
                <c:pt idx="71696">
                  <c:v>5.7550804000000003E-11</c:v>
                </c:pt>
                <c:pt idx="71697">
                  <c:v>5.7466138999999997E-11</c:v>
                </c:pt>
                <c:pt idx="71698">
                  <c:v>5.7381606000000003E-11</c:v>
                </c:pt>
                <c:pt idx="71699">
                  <c:v>5.7297205000000001E-11</c:v>
                </c:pt>
                <c:pt idx="71700">
                  <c:v>5.7212935999999997E-11</c:v>
                </c:pt>
                <c:pt idx="71701">
                  <c:v>5.7128797999999998E-11</c:v>
                </c:pt>
                <c:pt idx="71702">
                  <c:v>5.7044792999999999E-11</c:v>
                </c:pt>
                <c:pt idx="71703">
                  <c:v>5.6960915000000001E-11</c:v>
                </c:pt>
                <c:pt idx="71704">
                  <c:v>5.6877170000000003E-11</c:v>
                </c:pt>
                <c:pt idx="71705">
                  <c:v>5.6793556000000003E-11</c:v>
                </c:pt>
                <c:pt idx="71706">
                  <c:v>5.6710070999999999E-11</c:v>
                </c:pt>
                <c:pt idx="71707">
                  <c:v>5.6626713999999999E-11</c:v>
                </c:pt>
                <c:pt idx="71708">
                  <c:v>5.6543488999999997E-11</c:v>
                </c:pt>
                <c:pt idx="71709">
                  <c:v>5.6460391999999998E-11</c:v>
                </c:pt>
                <c:pt idx="71710">
                  <c:v>5.6377424000000003E-11</c:v>
                </c:pt>
                <c:pt idx="71711">
                  <c:v>5.6294583999999997E-11</c:v>
                </c:pt>
                <c:pt idx="71712">
                  <c:v>5.6211872E-11</c:v>
                </c:pt>
                <c:pt idx="71713">
                  <c:v>5.6129289000000001E-11</c:v>
                </c:pt>
                <c:pt idx="71714">
                  <c:v>5.6046833999999998E-11</c:v>
                </c:pt>
                <c:pt idx="71715">
                  <c:v>5.5964506999999997E-11</c:v>
                </c:pt>
                <c:pt idx="71716">
                  <c:v>5.5882309E-11</c:v>
                </c:pt>
                <c:pt idx="71717">
                  <c:v>5.5800239E-11</c:v>
                </c:pt>
                <c:pt idx="71718">
                  <c:v>5.5718295000000001E-11</c:v>
                </c:pt>
                <c:pt idx="71719">
                  <c:v>5.5636477999999997E-11</c:v>
                </c:pt>
                <c:pt idx="71720">
                  <c:v>5.5554789999999997E-11</c:v>
                </c:pt>
                <c:pt idx="71721">
                  <c:v>5.5473226999999999E-11</c:v>
                </c:pt>
                <c:pt idx="71722">
                  <c:v>5.5391792000000003E-11</c:v>
                </c:pt>
                <c:pt idx="71723">
                  <c:v>5.5310482000000001E-11</c:v>
                </c:pt>
                <c:pt idx="71724">
                  <c:v>5.5229297000000001E-11</c:v>
                </c:pt>
                <c:pt idx="71725">
                  <c:v>5.5148239999999997E-11</c:v>
                </c:pt>
                <c:pt idx="71726">
                  <c:v>5.5067308E-11</c:v>
                </c:pt>
                <c:pt idx="71727">
                  <c:v>5.4986500999999999E-11</c:v>
                </c:pt>
                <c:pt idx="71728">
                  <c:v>5.4905818999999998E-11</c:v>
                </c:pt>
                <c:pt idx="71729">
                  <c:v>5.4825261999999998E-11</c:v>
                </c:pt>
                <c:pt idx="71730">
                  <c:v>5.4744829999999999E-11</c:v>
                </c:pt>
                <c:pt idx="71731">
                  <c:v>5.4664523000000002E-11</c:v>
                </c:pt>
                <c:pt idx="71732">
                  <c:v>5.4584340999999999E-11</c:v>
                </c:pt>
                <c:pt idx="71733">
                  <c:v>5.4504283000000003E-11</c:v>
                </c:pt>
                <c:pt idx="71734">
                  <c:v>5.4424347E-11</c:v>
                </c:pt>
                <c:pt idx="71735">
                  <c:v>5.4344535999999998E-11</c:v>
                </c:pt>
                <c:pt idx="71736">
                  <c:v>5.4264849999999997E-11</c:v>
                </c:pt>
                <c:pt idx="71737">
                  <c:v>5.4185285000000001E-11</c:v>
                </c:pt>
                <c:pt idx="71738">
                  <c:v>5.4105845E-11</c:v>
                </c:pt>
                <c:pt idx="71739">
                  <c:v>5.4026525999999998E-11</c:v>
                </c:pt>
                <c:pt idx="71740">
                  <c:v>5.3947329000000001E-11</c:v>
                </c:pt>
                <c:pt idx="71741">
                  <c:v>5.3868256999999999E-11</c:v>
                </c:pt>
                <c:pt idx="71742">
                  <c:v>5.3789306000000002E-11</c:v>
                </c:pt>
                <c:pt idx="71743">
                  <c:v>5.3710476999999999E-11</c:v>
                </c:pt>
                <c:pt idx="71744">
                  <c:v>5.3631769E-11</c:v>
                </c:pt>
                <c:pt idx="71745">
                  <c:v>5.3553183000000001E-11</c:v>
                </c:pt>
                <c:pt idx="71746">
                  <c:v>5.3474718E-11</c:v>
                </c:pt>
                <c:pt idx="71747">
                  <c:v>5.3396373999999998E-11</c:v>
                </c:pt>
                <c:pt idx="71748">
                  <c:v>5.3318152000000003E-11</c:v>
                </c:pt>
                <c:pt idx="71749">
                  <c:v>5.3240050999999999E-11</c:v>
                </c:pt>
                <c:pt idx="71750">
                  <c:v>5.3162072000000001E-11</c:v>
                </c:pt>
                <c:pt idx="71751">
                  <c:v>5.3084211E-11</c:v>
                </c:pt>
                <c:pt idx="71752">
                  <c:v>5.3006470999999998E-11</c:v>
                </c:pt>
                <c:pt idx="71753">
                  <c:v>5.2928852000000001E-11</c:v>
                </c:pt>
                <c:pt idx="71754">
                  <c:v>5.2851352000000002E-11</c:v>
                </c:pt>
                <c:pt idx="71755">
                  <c:v>5.2773973000000002E-11</c:v>
                </c:pt>
                <c:pt idx="71756">
                  <c:v>5.2696711999999998E-11</c:v>
                </c:pt>
                <c:pt idx="71757">
                  <c:v>5.2619567999999998E-11</c:v>
                </c:pt>
                <c:pt idx="71758">
                  <c:v>5.2542546999999997E-11</c:v>
                </c:pt>
                <c:pt idx="71759">
                  <c:v>5.2465642999999999E-11</c:v>
                </c:pt>
                <c:pt idx="71760">
                  <c:v>5.2388856999999999E-11</c:v>
                </c:pt>
                <c:pt idx="71761">
                  <c:v>5.2312189000000002E-11</c:v>
                </c:pt>
                <c:pt idx="71762">
                  <c:v>5.2235639000000002E-11</c:v>
                </c:pt>
                <c:pt idx="71763">
                  <c:v>5.2159207999999999E-11</c:v>
                </c:pt>
                <c:pt idx="71764">
                  <c:v>5.2082894E-11</c:v>
                </c:pt>
                <c:pt idx="71765">
                  <c:v>5.2006697999999997E-11</c:v>
                </c:pt>
                <c:pt idx="71766">
                  <c:v>5.1930619999999998E-11</c:v>
                </c:pt>
                <c:pt idx="71767">
                  <c:v>5.1854659000000002E-11</c:v>
                </c:pt>
                <c:pt idx="71768">
                  <c:v>5.1778814000000001E-11</c:v>
                </c:pt>
                <c:pt idx="71769">
                  <c:v>5.1703085999999998E-11</c:v>
                </c:pt>
                <c:pt idx="71770">
                  <c:v>5.1627476999999998E-11</c:v>
                </c:pt>
                <c:pt idx="71771">
                  <c:v>5.1551980999999999E-11</c:v>
                </c:pt>
                <c:pt idx="71772">
                  <c:v>5.1476603999999997E-11</c:v>
                </c:pt>
                <c:pt idx="71773">
                  <c:v>5.1401341999999997E-11</c:v>
                </c:pt>
                <c:pt idx="71774">
                  <c:v>5.1326192999999998E-11</c:v>
                </c:pt>
                <c:pt idx="71775">
                  <c:v>5.1251162999999997E-11</c:v>
                </c:pt>
                <c:pt idx="71776">
                  <c:v>5.1176247000000003E-11</c:v>
                </c:pt>
                <c:pt idx="71777">
                  <c:v>5.1101445999999998E-11</c:v>
                </c:pt>
                <c:pt idx="71778">
                  <c:v>5.1026759E-11</c:v>
                </c:pt>
                <c:pt idx="71779">
                  <c:v>5.095219E-11</c:v>
                </c:pt>
                <c:pt idx="71780">
                  <c:v>5.0877736000000001E-11</c:v>
                </c:pt>
                <c:pt idx="71781">
                  <c:v>5.0803395999999997E-11</c:v>
                </c:pt>
                <c:pt idx="71782">
                  <c:v>5.0729171000000002E-11</c:v>
                </c:pt>
                <c:pt idx="71783">
                  <c:v>5.0655056999999999E-11</c:v>
                </c:pt>
                <c:pt idx="71784">
                  <c:v>5.0581056999999998E-11</c:v>
                </c:pt>
                <c:pt idx="71785">
                  <c:v>5.0507170999999997E-11</c:v>
                </c:pt>
                <c:pt idx="71786">
                  <c:v>5.0433400999999999E-11</c:v>
                </c:pt>
                <c:pt idx="71787">
                  <c:v>5.0359741E-11</c:v>
                </c:pt>
                <c:pt idx="71788">
                  <c:v>5.0286195000000002E-11</c:v>
                </c:pt>
                <c:pt idx="71789">
                  <c:v>5.0212760999999998E-11</c:v>
                </c:pt>
                <c:pt idx="71790">
                  <c:v>5.0139441000000001E-11</c:v>
                </c:pt>
                <c:pt idx="71791">
                  <c:v>5.0066231999999998E-11</c:v>
                </c:pt>
                <c:pt idx="71792">
                  <c:v>4.9993138000000002E-11</c:v>
                </c:pt>
                <c:pt idx="71793">
                  <c:v>4.9920155E-11</c:v>
                </c:pt>
                <c:pt idx="71794">
                  <c:v>4.9847283000000003E-11</c:v>
                </c:pt>
                <c:pt idx="71795">
                  <c:v>4.9774520999999999E-11</c:v>
                </c:pt>
                <c:pt idx="71796">
                  <c:v>4.9701874999999997E-11</c:v>
                </c:pt>
                <c:pt idx="71797">
                  <c:v>4.9629339E-11</c:v>
                </c:pt>
                <c:pt idx="71798">
                  <c:v>4.9556913999999997E-11</c:v>
                </c:pt>
                <c:pt idx="71799">
                  <c:v>4.9484599999999999E-11</c:v>
                </c:pt>
                <c:pt idx="71800">
                  <c:v>4.9412398000000002E-11</c:v>
                </c:pt>
                <c:pt idx="71801">
                  <c:v>4.9340306000000003E-11</c:v>
                </c:pt>
                <c:pt idx="71802">
                  <c:v>4.9268325999999998E-11</c:v>
                </c:pt>
                <c:pt idx="71803">
                  <c:v>4.9196452000000002E-11</c:v>
                </c:pt>
                <c:pt idx="71804">
                  <c:v>4.912469E-11</c:v>
                </c:pt>
                <c:pt idx="71805">
                  <c:v>4.9053038999999998E-11</c:v>
                </c:pt>
                <c:pt idx="71806">
                  <c:v>4.8981495999999999E-11</c:v>
                </c:pt>
                <c:pt idx="71807">
                  <c:v>4.8910063E-11</c:v>
                </c:pt>
                <c:pt idx="71808">
                  <c:v>4.8838742E-11</c:v>
                </c:pt>
                <c:pt idx="71809">
                  <c:v>4.8767527999999998E-11</c:v>
                </c:pt>
                <c:pt idx="71810">
                  <c:v>4.8696425000000001E-11</c:v>
                </c:pt>
                <c:pt idx="71811">
                  <c:v>4.8625430000000003E-11</c:v>
                </c:pt>
                <c:pt idx="71812">
                  <c:v>4.8554542000000001E-11</c:v>
                </c:pt>
                <c:pt idx="71813">
                  <c:v>4.8483766E-11</c:v>
                </c:pt>
                <c:pt idx="71814">
                  <c:v>4.8413096000000001E-11</c:v>
                </c:pt>
                <c:pt idx="71815">
                  <c:v>4.8342535000000001E-11</c:v>
                </c:pt>
                <c:pt idx="71816">
                  <c:v>4.8272080999999998E-11</c:v>
                </c:pt>
                <c:pt idx="71817">
                  <c:v>4.8201733999999998E-11</c:v>
                </c:pt>
                <c:pt idx="71818">
                  <c:v>4.8131495000000003E-11</c:v>
                </c:pt>
                <c:pt idx="71819">
                  <c:v>4.8061363999999999E-11</c:v>
                </c:pt>
                <c:pt idx="71820">
                  <c:v>4.7991339999999999E-11</c:v>
                </c:pt>
                <c:pt idx="71821">
                  <c:v>4.7921424000000002E-11</c:v>
                </c:pt>
                <c:pt idx="71822">
                  <c:v>4.7851615000000003E-11</c:v>
                </c:pt>
                <c:pt idx="71823">
                  <c:v>4.7781914000000002E-11</c:v>
                </c:pt>
                <c:pt idx="71824">
                  <c:v>4.7712317000000002E-11</c:v>
                </c:pt>
                <c:pt idx="71825">
                  <c:v>4.7642827E-11</c:v>
                </c:pt>
                <c:pt idx="71826">
                  <c:v>4.7573445000000002E-11</c:v>
                </c:pt>
                <c:pt idx="71827">
                  <c:v>4.7504166999999999E-11</c:v>
                </c:pt>
                <c:pt idx="71828">
                  <c:v>4.7434997E-11</c:v>
                </c:pt>
                <c:pt idx="71829">
                  <c:v>4.7365930999999997E-11</c:v>
                </c:pt>
                <c:pt idx="71830">
                  <c:v>4.7296971999999998E-11</c:v>
                </c:pt>
                <c:pt idx="71831">
                  <c:v>4.7228117E-11</c:v>
                </c:pt>
                <c:pt idx="71832">
                  <c:v>4.7159366999999998E-11</c:v>
                </c:pt>
                <c:pt idx="71833">
                  <c:v>4.7090719999999998E-11</c:v>
                </c:pt>
                <c:pt idx="71834">
                  <c:v>4.7022181000000002E-11</c:v>
                </c:pt>
                <c:pt idx="71835">
                  <c:v>4.6953746000000001E-11</c:v>
                </c:pt>
                <c:pt idx="71836">
                  <c:v>4.6885416000000002E-11</c:v>
                </c:pt>
                <c:pt idx="71837">
                  <c:v>4.6817188999999999E-11</c:v>
                </c:pt>
                <c:pt idx="71838">
                  <c:v>4.6749065999999997E-11</c:v>
                </c:pt>
                <c:pt idx="71839">
                  <c:v>4.6681047999999998E-11</c:v>
                </c:pt>
                <c:pt idx="71840">
                  <c:v>4.6613133E-11</c:v>
                </c:pt>
                <c:pt idx="71841">
                  <c:v>4.6545322999999998E-11</c:v>
                </c:pt>
                <c:pt idx="71842">
                  <c:v>4.6477613000000002E-11</c:v>
                </c:pt>
                <c:pt idx="71843">
                  <c:v>4.6410008000000003E-11</c:v>
                </c:pt>
                <c:pt idx="71844">
                  <c:v>4.6342505999999997E-11</c:v>
                </c:pt>
                <c:pt idx="71845">
                  <c:v>4.6275104999999999E-11</c:v>
                </c:pt>
                <c:pt idx="71846">
                  <c:v>4.6207808000000002E-11</c:v>
                </c:pt>
                <c:pt idx="71847">
                  <c:v>4.6140616000000002E-11</c:v>
                </c:pt>
                <c:pt idx="71848">
                  <c:v>4.6073523E-11</c:v>
                </c:pt>
                <c:pt idx="71849">
                  <c:v>4.6006535000000001E-11</c:v>
                </c:pt>
                <c:pt idx="71850">
                  <c:v>4.5939648000000002E-11</c:v>
                </c:pt>
                <c:pt idx="71851">
                  <c:v>4.5872861000000003E-11</c:v>
                </c:pt>
                <c:pt idx="71852">
                  <c:v>4.5806177999999999E-11</c:v>
                </c:pt>
                <c:pt idx="71853">
                  <c:v>4.5739596000000001E-11</c:v>
                </c:pt>
                <c:pt idx="71854">
                  <c:v>4.5673114999999997E-11</c:v>
                </c:pt>
                <c:pt idx="71855">
                  <c:v>4.5606734E-11</c:v>
                </c:pt>
                <c:pt idx="71856">
                  <c:v>4.5540453000000002E-11</c:v>
                </c:pt>
                <c:pt idx="71857">
                  <c:v>4.5474276999999999E-11</c:v>
                </c:pt>
                <c:pt idx="71858">
                  <c:v>4.5408201999999997E-11</c:v>
                </c:pt>
                <c:pt idx="71859">
                  <c:v>4.5342227000000001E-11</c:v>
                </c:pt>
                <c:pt idx="71860">
                  <c:v>4.5276351999999999E-11</c:v>
                </c:pt>
                <c:pt idx="71861">
                  <c:v>4.5210575000000001E-11</c:v>
                </c:pt>
                <c:pt idx="71862">
                  <c:v>4.5144898000000002E-11</c:v>
                </c:pt>
                <c:pt idx="71863">
                  <c:v>4.5079321999999997E-11</c:v>
                </c:pt>
                <c:pt idx="71864">
                  <c:v>4.5013846999999999E-11</c:v>
                </c:pt>
                <c:pt idx="71865">
                  <c:v>4.4948468999999999E-11</c:v>
                </c:pt>
                <c:pt idx="71866">
                  <c:v>4.4883190999999998E-11</c:v>
                </c:pt>
                <c:pt idx="71867">
                  <c:v>4.4818013999999997E-11</c:v>
                </c:pt>
                <c:pt idx="71868">
                  <c:v>4.4752934000000001E-11</c:v>
                </c:pt>
                <c:pt idx="71869">
                  <c:v>4.4687954999999998E-11</c:v>
                </c:pt>
                <c:pt idx="71870">
                  <c:v>4.4623073E-11</c:v>
                </c:pt>
                <c:pt idx="71871">
                  <c:v>4.4558291000000001E-11</c:v>
                </c:pt>
                <c:pt idx="71872">
                  <c:v>4.4493607000000001E-11</c:v>
                </c:pt>
                <c:pt idx="71873">
                  <c:v>4.4429018999999998E-11</c:v>
                </c:pt>
                <c:pt idx="71874">
                  <c:v>4.4364533000000002E-11</c:v>
                </c:pt>
                <c:pt idx="71875">
                  <c:v>4.4300142999999997E-11</c:v>
                </c:pt>
                <c:pt idx="71876">
                  <c:v>4.4235851000000003E-11</c:v>
                </c:pt>
                <c:pt idx="71877">
                  <c:v>4.4171656000000001E-11</c:v>
                </c:pt>
                <c:pt idx="71878">
                  <c:v>4.4107558000000002E-11</c:v>
                </c:pt>
                <c:pt idx="71879">
                  <c:v>4.4043557000000002E-11</c:v>
                </c:pt>
                <c:pt idx="71880">
                  <c:v>4.3979653E-11</c:v>
                </c:pt>
                <c:pt idx="71881">
                  <c:v>4.3915847000000002E-11</c:v>
                </c:pt>
                <c:pt idx="71882">
                  <c:v>4.3852137000000002E-11</c:v>
                </c:pt>
                <c:pt idx="71883">
                  <c:v>4.3788525E-11</c:v>
                </c:pt>
                <c:pt idx="71884">
                  <c:v>4.3725010000000002E-11</c:v>
                </c:pt>
                <c:pt idx="71885">
                  <c:v>4.3661592000000002E-11</c:v>
                </c:pt>
                <c:pt idx="71886">
                  <c:v>4.3598266999999998E-11</c:v>
                </c:pt>
                <c:pt idx="71887">
                  <c:v>4.3535039999999999E-11</c:v>
                </c:pt>
                <c:pt idx="71888">
                  <c:v>4.3471909999999997E-11</c:v>
                </c:pt>
                <c:pt idx="71889">
                  <c:v>4.3408873999999998E-11</c:v>
                </c:pt>
                <c:pt idx="71890">
                  <c:v>4.3345934000000003E-11</c:v>
                </c:pt>
                <c:pt idx="71891">
                  <c:v>4.3283088999999998E-11</c:v>
                </c:pt>
                <c:pt idx="71892">
                  <c:v>4.3220340999999997E-11</c:v>
                </c:pt>
                <c:pt idx="71893">
                  <c:v>4.3157685999999998E-11</c:v>
                </c:pt>
                <c:pt idx="71894">
                  <c:v>4.3095127999999997E-11</c:v>
                </c:pt>
                <c:pt idx="71895">
                  <c:v>4.3032663999999999E-11</c:v>
                </c:pt>
                <c:pt idx="71896">
                  <c:v>4.2970294000000003E-11</c:v>
                </c:pt>
                <c:pt idx="71897">
                  <c:v>4.2908020999999999E-11</c:v>
                </c:pt>
                <c:pt idx="71898">
                  <c:v>4.2845841000000003E-11</c:v>
                </c:pt>
                <c:pt idx="71899">
                  <c:v>4.2783756000000003E-11</c:v>
                </c:pt>
                <c:pt idx="71900">
                  <c:v>4.2721763999999999E-11</c:v>
                </c:pt>
                <c:pt idx="71901">
                  <c:v>4.2659864999999998E-11</c:v>
                </c:pt>
                <c:pt idx="71902">
                  <c:v>4.2598059999999998E-11</c:v>
                </c:pt>
                <c:pt idx="71903">
                  <c:v>4.2536349000000002E-11</c:v>
                </c:pt>
                <c:pt idx="71904">
                  <c:v>4.2474732000000001E-11</c:v>
                </c:pt>
                <c:pt idx="71905">
                  <c:v>4.2413208000000002E-11</c:v>
                </c:pt>
                <c:pt idx="71906">
                  <c:v>4.2351778E-11</c:v>
                </c:pt>
                <c:pt idx="71907">
                  <c:v>4.2290442E-11</c:v>
                </c:pt>
                <c:pt idx="71908">
                  <c:v>4.2229196E-11</c:v>
                </c:pt>
                <c:pt idx="71909">
                  <c:v>4.2168043000000003E-11</c:v>
                </c:pt>
                <c:pt idx="71910">
                  <c:v>4.2106985000000002E-11</c:v>
                </c:pt>
                <c:pt idx="71911">
                  <c:v>4.2046016E-11</c:v>
                </c:pt>
                <c:pt idx="71912">
                  <c:v>4.1985141000000002E-11</c:v>
                </c:pt>
                <c:pt idx="71913">
                  <c:v>4.1924356000000003E-11</c:v>
                </c:pt>
                <c:pt idx="71914">
                  <c:v>4.1863665000000001E-11</c:v>
                </c:pt>
                <c:pt idx="71915">
                  <c:v>4.1803063999999998E-11</c:v>
                </c:pt>
                <c:pt idx="71916">
                  <c:v>4.1742556999999999E-11</c:v>
                </c:pt>
                <c:pt idx="71917">
                  <c:v>4.168214E-11</c:v>
                </c:pt>
                <c:pt idx="71918">
                  <c:v>4.1621817000000003E-11</c:v>
                </c:pt>
                <c:pt idx="71919">
                  <c:v>4.1561584E-11</c:v>
                </c:pt>
                <c:pt idx="71920">
                  <c:v>4.1501440999999997E-11</c:v>
                </c:pt>
                <c:pt idx="71921">
                  <c:v>4.1441389000000002E-11</c:v>
                </c:pt>
                <c:pt idx="71922">
                  <c:v>4.1381425999999999E-11</c:v>
                </c:pt>
                <c:pt idx="71923">
                  <c:v>4.1321553999999998E-11</c:v>
                </c:pt>
                <c:pt idx="71924">
                  <c:v>4.1261774999999999E-11</c:v>
                </c:pt>
                <c:pt idx="71925">
                  <c:v>4.1202087E-11</c:v>
                </c:pt>
                <c:pt idx="71926">
                  <c:v>4.1142489000000002E-11</c:v>
                </c:pt>
                <c:pt idx="71927">
                  <c:v>4.1082977000000001E-11</c:v>
                </c:pt>
                <c:pt idx="71928">
                  <c:v>4.1023556000000002E-11</c:v>
                </c:pt>
                <c:pt idx="71929">
                  <c:v>4.0964225000000003E-11</c:v>
                </c:pt>
                <c:pt idx="71930">
                  <c:v>4.0904983999999997E-11</c:v>
                </c:pt>
                <c:pt idx="71931">
                  <c:v>4.0845833999999999E-11</c:v>
                </c:pt>
                <c:pt idx="71932">
                  <c:v>4.0786773E-11</c:v>
                </c:pt>
                <c:pt idx="71933">
                  <c:v>4.0727800000000001E-11</c:v>
                </c:pt>
                <c:pt idx="71934">
                  <c:v>4.0668916000000001E-11</c:v>
                </c:pt>
                <c:pt idx="71935">
                  <c:v>4.0610123000000002E-11</c:v>
                </c:pt>
                <c:pt idx="71936">
                  <c:v>4.0551416000000001E-11</c:v>
                </c:pt>
                <c:pt idx="71937">
                  <c:v>4.0492800000000001E-11</c:v>
                </c:pt>
                <c:pt idx="71938">
                  <c:v>4.0434271E-11</c:v>
                </c:pt>
                <c:pt idx="71939">
                  <c:v>4.0375830999999998E-11</c:v>
                </c:pt>
                <c:pt idx="71940">
                  <c:v>4.0317479000000001E-11</c:v>
                </c:pt>
                <c:pt idx="71941">
                  <c:v>4.0259213000000003E-11</c:v>
                </c:pt>
                <c:pt idx="71942">
                  <c:v>4.0201036999999998E-11</c:v>
                </c:pt>
                <c:pt idx="71943">
                  <c:v>4.0142947999999999E-11</c:v>
                </c:pt>
                <c:pt idx="71944">
                  <c:v>4.0084945999999998E-11</c:v>
                </c:pt>
                <c:pt idx="71945">
                  <c:v>4.0027030000000001E-11</c:v>
                </c:pt>
                <c:pt idx="71946">
                  <c:v>3.9969204999999999E-11</c:v>
                </c:pt>
                <c:pt idx="71947">
                  <c:v>3.9911466000000001E-11</c:v>
                </c:pt>
                <c:pt idx="71948">
                  <c:v>3.9853815000000002E-11</c:v>
                </c:pt>
                <c:pt idx="71949">
                  <c:v>3.9796250000000001E-11</c:v>
                </c:pt>
                <c:pt idx="71950">
                  <c:v>3.9738770999999998E-11</c:v>
                </c:pt>
                <c:pt idx="71951">
                  <c:v>3.9681380000000001E-11</c:v>
                </c:pt>
                <c:pt idx="71952">
                  <c:v>3.9624075000000001E-11</c:v>
                </c:pt>
                <c:pt idx="71953">
                  <c:v>3.9566857E-11</c:v>
                </c:pt>
                <c:pt idx="71954">
                  <c:v>3.9509722000000002E-11</c:v>
                </c:pt>
                <c:pt idx="71955">
                  <c:v>3.9452674000000002E-11</c:v>
                </c:pt>
                <c:pt idx="71956">
                  <c:v>3.9395712000000001E-11</c:v>
                </c:pt>
                <c:pt idx="71957">
                  <c:v>3.9338837999999998E-11</c:v>
                </c:pt>
                <c:pt idx="71958">
                  <c:v>3.9282045999999998E-11</c:v>
                </c:pt>
                <c:pt idx="71959">
                  <c:v>3.9225342000000003E-11</c:v>
                </c:pt>
                <c:pt idx="71960">
                  <c:v>3.9168723999999999E-11</c:v>
                </c:pt>
                <c:pt idx="71961">
                  <c:v>3.9112188999999998E-11</c:v>
                </c:pt>
                <c:pt idx="71962">
                  <c:v>3.9055741000000002E-11</c:v>
                </c:pt>
                <c:pt idx="71963">
                  <c:v>3.8999376999999997E-11</c:v>
                </c:pt>
                <c:pt idx="71964">
                  <c:v>3.8943099000000002E-11</c:v>
                </c:pt>
                <c:pt idx="71965">
                  <c:v>3.8886903999999997E-11</c:v>
                </c:pt>
                <c:pt idx="71966">
                  <c:v>3.8830793000000002E-11</c:v>
                </c:pt>
                <c:pt idx="71967">
                  <c:v>3.8774767999999998E-11</c:v>
                </c:pt>
                <c:pt idx="71968">
                  <c:v>3.8718826999999998E-11</c:v>
                </c:pt>
                <c:pt idx="71969">
                  <c:v>3.8662969E-11</c:v>
                </c:pt>
                <c:pt idx="71970">
                  <c:v>3.8607193999999999E-11</c:v>
                </c:pt>
                <c:pt idx="71971">
                  <c:v>3.8551506000000002E-11</c:v>
                </c:pt>
                <c:pt idx="71972">
                  <c:v>3.8495901000000002E-11</c:v>
                </c:pt>
                <c:pt idx="71973">
                  <c:v>3.8440378999999998E-11</c:v>
                </c:pt>
                <c:pt idx="71974">
                  <c:v>3.8384941000000003E-11</c:v>
                </c:pt>
                <c:pt idx="71975">
                  <c:v>3.8329585999999999E-11</c:v>
                </c:pt>
                <c:pt idx="71976">
                  <c:v>3.8274314000000003E-11</c:v>
                </c:pt>
                <c:pt idx="71977">
                  <c:v>3.8219125999999998E-11</c:v>
                </c:pt>
                <c:pt idx="71978">
                  <c:v>3.8164021000000002E-11</c:v>
                </c:pt>
                <c:pt idx="71979">
                  <c:v>3.8108999000000002E-11</c:v>
                </c:pt>
                <c:pt idx="71980">
                  <c:v>3.8054056000000002E-11</c:v>
                </c:pt>
                <c:pt idx="71981">
                  <c:v>3.7999198E-11</c:v>
                </c:pt>
                <c:pt idx="71982">
                  <c:v>3.7944422E-11</c:v>
                </c:pt>
                <c:pt idx="71983">
                  <c:v>3.7889729999999997E-11</c:v>
                </c:pt>
                <c:pt idx="71984">
                  <c:v>3.7835117000000001E-11</c:v>
                </c:pt>
                <c:pt idx="71985">
                  <c:v>3.7780588000000001E-11</c:v>
                </c:pt>
                <c:pt idx="71986">
                  <c:v>3.7726141999999998E-11</c:v>
                </c:pt>
                <c:pt idx="71987">
                  <c:v>3.7671775000000001E-11</c:v>
                </c:pt>
                <c:pt idx="71988">
                  <c:v>3.7617492000000001E-11</c:v>
                </c:pt>
                <c:pt idx="71989">
                  <c:v>3.7563289000000003E-11</c:v>
                </c:pt>
                <c:pt idx="71990">
                  <c:v>3.7509169E-11</c:v>
                </c:pt>
                <c:pt idx="71991">
                  <c:v>3.7455128999999998E-11</c:v>
                </c:pt>
                <c:pt idx="71992">
                  <c:v>3.7401168999999998E-11</c:v>
                </c:pt>
                <c:pt idx="71993">
                  <c:v>3.7347292E-11</c:v>
                </c:pt>
                <c:pt idx="71994">
                  <c:v>3.7293495000000003E-11</c:v>
                </c:pt>
                <c:pt idx="71995">
                  <c:v>3.7239776999999999E-11</c:v>
                </c:pt>
                <c:pt idx="71996">
                  <c:v>3.7186139999999998E-11</c:v>
                </c:pt>
                <c:pt idx="71997">
                  <c:v>3.7132584999999998E-11</c:v>
                </c:pt>
                <c:pt idx="71998">
                  <c:v>3.7079111E-11</c:v>
                </c:pt>
                <c:pt idx="71999">
                  <c:v>3.7025716000000002E-11</c:v>
                </c:pt>
                <c:pt idx="72000">
                  <c:v>3.6972400999999999E-11</c:v>
                </c:pt>
                <c:pt idx="72001">
                  <c:v>3.6932252000000003E-11</c:v>
                </c:pt>
                <c:pt idx="72002">
                  <c:v>3.6892225E-11</c:v>
                </c:pt>
                <c:pt idx="72003">
                  <c:v>3.6852309000000002E-11</c:v>
                </c:pt>
                <c:pt idx="72004">
                  <c:v>3.6812490999999997E-11</c:v>
                </c:pt>
                <c:pt idx="72005">
                  <c:v>3.6772764999999999E-11</c:v>
                </c:pt>
                <c:pt idx="72006">
                  <c:v>3.6733127000000001E-11</c:v>
                </c:pt>
                <c:pt idx="72007">
                  <c:v>3.6693571999999999E-11</c:v>
                </c:pt>
                <c:pt idx="72008">
                  <c:v>3.6654099999999999E-11</c:v>
                </c:pt>
                <c:pt idx="72009">
                  <c:v>3.6614703999999998E-11</c:v>
                </c:pt>
                <c:pt idx="72010">
                  <c:v>3.6575385000000003E-11</c:v>
                </c:pt>
                <c:pt idx="72011">
                  <c:v>3.6536138999999998E-11</c:v>
                </c:pt>
                <c:pt idx="72012">
                  <c:v>3.6496965000000003E-11</c:v>
                </c:pt>
                <c:pt idx="72013">
                  <c:v>3.6457861000000002E-11</c:v>
                </c:pt>
                <c:pt idx="72014">
                  <c:v>3.6418826000000003E-11</c:v>
                </c:pt>
                <c:pt idx="72015">
                  <c:v>3.6379860999999999E-11</c:v>
                </c:pt>
                <c:pt idx="72016">
                  <c:v>3.6340961E-11</c:v>
                </c:pt>
                <c:pt idx="72017">
                  <c:v>3.6302131000000002E-11</c:v>
                </c:pt>
                <c:pt idx="72018">
                  <c:v>3.6263366999999998E-11</c:v>
                </c:pt>
                <c:pt idx="72019">
                  <c:v>3.6224665999999997E-11</c:v>
                </c:pt>
                <c:pt idx="72020">
                  <c:v>3.6186030000000002E-11</c:v>
                </c:pt>
                <c:pt idx="72021">
                  <c:v>3.6147456999999998E-11</c:v>
                </c:pt>
                <c:pt idx="72022">
                  <c:v>3.6108945999999998E-11</c:v>
                </c:pt>
                <c:pt idx="72023">
                  <c:v>3.6070497000000001E-11</c:v>
                </c:pt>
                <c:pt idx="72024">
                  <c:v>3.6032111000000001E-11</c:v>
                </c:pt>
                <c:pt idx="72025">
                  <c:v>3.5993783999999997E-11</c:v>
                </c:pt>
                <c:pt idx="72026">
                  <c:v>3.5955516000000001E-11</c:v>
                </c:pt>
                <c:pt idx="72027">
                  <c:v>3.5917311000000002E-11</c:v>
                </c:pt>
                <c:pt idx="72028">
                  <c:v>3.5879163999999999E-11</c:v>
                </c:pt>
                <c:pt idx="72029">
                  <c:v>3.5841076999999997E-11</c:v>
                </c:pt>
                <c:pt idx="72030">
                  <c:v>3.5803045000000002E-11</c:v>
                </c:pt>
                <c:pt idx="72031">
                  <c:v>3.5765071000000001E-11</c:v>
                </c:pt>
                <c:pt idx="72032">
                  <c:v>3.5727157000000003E-11</c:v>
                </c:pt>
                <c:pt idx="72033">
                  <c:v>3.5689298999999998E-11</c:v>
                </c:pt>
                <c:pt idx="72034">
                  <c:v>3.5651499E-11</c:v>
                </c:pt>
                <c:pt idx="72035">
                  <c:v>3.5613755000000003E-11</c:v>
                </c:pt>
                <c:pt idx="72036">
                  <c:v>3.5576065999999999E-11</c:v>
                </c:pt>
                <c:pt idx="72037">
                  <c:v>3.5538433000000001E-11</c:v>
                </c:pt>
                <c:pt idx="72038">
                  <c:v>3.5500856000000003E-11</c:v>
                </c:pt>
                <c:pt idx="72039">
                  <c:v>3.5463333999999998E-11</c:v>
                </c:pt>
                <c:pt idx="72040">
                  <c:v>3.5425866999999999E-11</c:v>
                </c:pt>
                <c:pt idx="72041">
                  <c:v>3.5388452999999999E-11</c:v>
                </c:pt>
                <c:pt idx="72042">
                  <c:v>3.5351093999999998E-11</c:v>
                </c:pt>
                <c:pt idx="72043">
                  <c:v>3.5313790000000002E-11</c:v>
                </c:pt>
                <c:pt idx="72044">
                  <c:v>3.5276538999999999E-11</c:v>
                </c:pt>
                <c:pt idx="72045">
                  <c:v>3.5239338999999999E-11</c:v>
                </c:pt>
                <c:pt idx="72046">
                  <c:v>3.5202194999999999E-11</c:v>
                </c:pt>
                <c:pt idx="72047">
                  <c:v>3.5165102999999997E-11</c:v>
                </c:pt>
                <c:pt idx="72048">
                  <c:v>3.5128064E-11</c:v>
                </c:pt>
                <c:pt idx="72049">
                  <c:v>3.5091075999999999E-11</c:v>
                </c:pt>
                <c:pt idx="72050">
                  <c:v>3.5054140000000003E-11</c:v>
                </c:pt>
                <c:pt idx="72051">
                  <c:v>3.5017255999999998E-11</c:v>
                </c:pt>
                <c:pt idx="72052">
                  <c:v>3.4980424999999998E-11</c:v>
                </c:pt>
                <c:pt idx="72053">
                  <c:v>3.4943645000000002E-11</c:v>
                </c:pt>
                <c:pt idx="72054">
                  <c:v>3.4906917999999997E-11</c:v>
                </c:pt>
                <c:pt idx="72055">
                  <c:v>3.4870242000000002E-11</c:v>
                </c:pt>
                <c:pt idx="72056">
                  <c:v>3.4833618999999999E-11</c:v>
                </c:pt>
                <c:pt idx="72057">
                  <c:v>3.4797043999999998E-11</c:v>
                </c:pt>
                <c:pt idx="72058">
                  <c:v>3.4760521000000002E-11</c:v>
                </c:pt>
                <c:pt idx="72059">
                  <c:v>3.4724047000000001E-11</c:v>
                </c:pt>
                <c:pt idx="72060">
                  <c:v>3.4687623999999997E-11</c:v>
                </c:pt>
                <c:pt idx="72061">
                  <c:v>3.4651251000000003E-11</c:v>
                </c:pt>
                <c:pt idx="72062">
                  <c:v>3.4614928999999999E-11</c:v>
                </c:pt>
                <c:pt idx="72063">
                  <c:v>3.4578655999999998E-11</c:v>
                </c:pt>
                <c:pt idx="72064">
                  <c:v>3.4542430999999999E-11</c:v>
                </c:pt>
                <c:pt idx="72065">
                  <c:v>3.4506258999999998E-11</c:v>
                </c:pt>
                <c:pt idx="72066">
                  <c:v>3.4470134999999999E-11</c:v>
                </c:pt>
                <c:pt idx="72067">
                  <c:v>3.4434060000000002E-11</c:v>
                </c:pt>
                <c:pt idx="72068">
                  <c:v>3.4398033000000001E-11</c:v>
                </c:pt>
                <c:pt idx="72069">
                  <c:v>3.4362055000000002E-11</c:v>
                </c:pt>
                <c:pt idx="72070">
                  <c:v>3.4326124999999998E-11</c:v>
                </c:pt>
                <c:pt idx="72071">
                  <c:v>3.4290243999999997E-11</c:v>
                </c:pt>
                <c:pt idx="72072">
                  <c:v>3.4254411999999999E-11</c:v>
                </c:pt>
                <c:pt idx="72073">
                  <c:v>3.4218628000000002E-11</c:v>
                </c:pt>
                <c:pt idx="72074">
                  <c:v>3.4182888999999999E-11</c:v>
                </c:pt>
                <c:pt idx="72075">
                  <c:v>3.4147198999999998E-11</c:v>
                </c:pt>
                <c:pt idx="72076">
                  <c:v>3.4111557E-11</c:v>
                </c:pt>
                <c:pt idx="72077">
                  <c:v>3.4075963999999997E-11</c:v>
                </c:pt>
                <c:pt idx="72078">
                  <c:v>3.4040416000000001E-11</c:v>
                </c:pt>
                <c:pt idx="72079">
                  <c:v>3.4004917E-11</c:v>
                </c:pt>
                <c:pt idx="72080">
                  <c:v>3.3969463E-11</c:v>
                </c:pt>
                <c:pt idx="72081">
                  <c:v>3.3934057000000002E-11</c:v>
                </c:pt>
                <c:pt idx="72082">
                  <c:v>3.38987E-11</c:v>
                </c:pt>
                <c:pt idx="72083">
                  <c:v>3.3863387999999998E-11</c:v>
                </c:pt>
                <c:pt idx="72084">
                  <c:v>3.3828121000000002E-11</c:v>
                </c:pt>
                <c:pt idx="72085">
                  <c:v>3.3792903000000002E-11</c:v>
                </c:pt>
                <c:pt idx="72086">
                  <c:v>3.3757729000000002E-11</c:v>
                </c:pt>
                <c:pt idx="72087">
                  <c:v>3.3722601000000003E-11</c:v>
                </c:pt>
                <c:pt idx="72088">
                  <c:v>3.3687522E-11</c:v>
                </c:pt>
                <c:pt idx="72089">
                  <c:v>3.3652487000000002E-11</c:v>
                </c:pt>
                <c:pt idx="72090">
                  <c:v>3.3617497999999999E-11</c:v>
                </c:pt>
                <c:pt idx="72091">
                  <c:v>3.3582553000000002E-11</c:v>
                </c:pt>
                <c:pt idx="72092">
                  <c:v>3.3547653999999999E-11</c:v>
                </c:pt>
                <c:pt idx="72093">
                  <c:v>3.3512800000000003E-11</c:v>
                </c:pt>
                <c:pt idx="72094">
                  <c:v>3.3477995000000003E-11</c:v>
                </c:pt>
                <c:pt idx="72095">
                  <c:v>3.3443234000000002E-11</c:v>
                </c:pt>
                <c:pt idx="72096">
                  <c:v>3.3408519000000002E-11</c:v>
                </c:pt>
                <c:pt idx="72097">
                  <c:v>3.3373845E-11</c:v>
                </c:pt>
                <c:pt idx="72098">
                  <c:v>3.3339216999999998E-11</c:v>
                </c:pt>
                <c:pt idx="72099">
                  <c:v>3.3304633000000003E-11</c:v>
                </c:pt>
                <c:pt idx="72100">
                  <c:v>3.3270095000000002E-11</c:v>
                </c:pt>
                <c:pt idx="72101">
                  <c:v>3.3235602000000001E-11</c:v>
                </c:pt>
                <c:pt idx="72102">
                  <c:v>3.3201154E-11</c:v>
                </c:pt>
                <c:pt idx="72103">
                  <c:v>3.3166750999999999E-11</c:v>
                </c:pt>
                <c:pt idx="72104">
                  <c:v>3.3132389000000002E-11</c:v>
                </c:pt>
                <c:pt idx="72105">
                  <c:v>3.3098073E-11</c:v>
                </c:pt>
                <c:pt idx="72106">
                  <c:v>3.3063801999999998E-11</c:v>
                </c:pt>
                <c:pt idx="72107">
                  <c:v>3.3029572E-11</c:v>
                </c:pt>
                <c:pt idx="72108">
                  <c:v>3.2995388000000003E-11</c:v>
                </c:pt>
                <c:pt idx="72109">
                  <c:v>3.2961245000000003E-11</c:v>
                </c:pt>
                <c:pt idx="72110">
                  <c:v>3.2927146999999997E-11</c:v>
                </c:pt>
                <c:pt idx="72111">
                  <c:v>3.2893091000000003E-11</c:v>
                </c:pt>
                <c:pt idx="72112">
                  <c:v>3.2859080000000002E-11</c:v>
                </c:pt>
                <c:pt idx="72113">
                  <c:v>3.2825111E-11</c:v>
                </c:pt>
                <c:pt idx="72114">
                  <c:v>3.2791185999999997E-11</c:v>
                </c:pt>
                <c:pt idx="72115">
                  <c:v>3.2757304E-11</c:v>
                </c:pt>
                <c:pt idx="72116">
                  <c:v>3.2723466000000002E-11</c:v>
                </c:pt>
                <c:pt idx="72117">
                  <c:v>3.2689670000000002E-11</c:v>
                </c:pt>
                <c:pt idx="72118">
                  <c:v>3.2655916000000001E-11</c:v>
                </c:pt>
                <c:pt idx="72119">
                  <c:v>3.2622207E-11</c:v>
                </c:pt>
                <c:pt idx="72120">
                  <c:v>3.2588539999999998E-11</c:v>
                </c:pt>
                <c:pt idx="72121">
                  <c:v>3.2554914E-11</c:v>
                </c:pt>
                <c:pt idx="72122">
                  <c:v>3.2521328999999999E-11</c:v>
                </c:pt>
                <c:pt idx="72123">
                  <c:v>3.2487786999999998E-11</c:v>
                </c:pt>
                <c:pt idx="72124">
                  <c:v>3.2454289000000002E-11</c:v>
                </c:pt>
                <c:pt idx="72125">
                  <c:v>3.2420832999999999E-11</c:v>
                </c:pt>
                <c:pt idx="72126">
                  <c:v>3.2387419E-11</c:v>
                </c:pt>
                <c:pt idx="72127">
                  <c:v>3.2354047E-11</c:v>
                </c:pt>
                <c:pt idx="72128">
                  <c:v>3.2320715999999998E-11</c:v>
                </c:pt>
                <c:pt idx="72129">
                  <c:v>3.2287426E-11</c:v>
                </c:pt>
                <c:pt idx="72130">
                  <c:v>3.2254178E-11</c:v>
                </c:pt>
                <c:pt idx="72131">
                  <c:v>3.2220971999999999E-11</c:v>
                </c:pt>
                <c:pt idx="72132">
                  <c:v>3.2187808000000002E-11</c:v>
                </c:pt>
                <c:pt idx="72133">
                  <c:v>3.2154684999999997E-11</c:v>
                </c:pt>
                <c:pt idx="72134">
                  <c:v>3.2121604000000003E-11</c:v>
                </c:pt>
                <c:pt idx="72135">
                  <c:v>3.2088560999999999E-11</c:v>
                </c:pt>
                <c:pt idx="72136">
                  <c:v>3.205556E-11</c:v>
                </c:pt>
                <c:pt idx="72137">
                  <c:v>3.2022599999999998E-11</c:v>
                </c:pt>
                <c:pt idx="72138">
                  <c:v>3.1989682000000001E-11</c:v>
                </c:pt>
                <c:pt idx="72139">
                  <c:v>3.1956805000000003E-11</c:v>
                </c:pt>
                <c:pt idx="72140">
                  <c:v>3.1923967E-11</c:v>
                </c:pt>
                <c:pt idx="72141">
                  <c:v>3.1891170000000003E-11</c:v>
                </c:pt>
                <c:pt idx="72142">
                  <c:v>3.1858415000000003E-11</c:v>
                </c:pt>
                <c:pt idx="72143">
                  <c:v>3.1825698E-11</c:v>
                </c:pt>
                <c:pt idx="72144">
                  <c:v>3.1793023000000001E-11</c:v>
                </c:pt>
                <c:pt idx="72145">
                  <c:v>3.1760389E-11</c:v>
                </c:pt>
                <c:pt idx="72146">
                  <c:v>3.1727794000000003E-11</c:v>
                </c:pt>
                <c:pt idx="72147">
                  <c:v>3.1695240000000003E-11</c:v>
                </c:pt>
                <c:pt idx="72148">
                  <c:v>3.1662725E-11</c:v>
                </c:pt>
                <c:pt idx="72149">
                  <c:v>3.1630251000000001E-11</c:v>
                </c:pt>
                <c:pt idx="72150">
                  <c:v>3.1597814999999998E-11</c:v>
                </c:pt>
                <c:pt idx="72151">
                  <c:v>3.156542E-11</c:v>
                </c:pt>
                <c:pt idx="72152">
                  <c:v>3.1533063999999998E-11</c:v>
                </c:pt>
                <c:pt idx="72153">
                  <c:v>3.1500750000000001E-11</c:v>
                </c:pt>
                <c:pt idx="72154">
                  <c:v>3.1468474E-11</c:v>
                </c:pt>
                <c:pt idx="72155">
                  <c:v>3.1436236000000002E-11</c:v>
                </c:pt>
                <c:pt idx="72156">
                  <c:v>3.1404039000000001E-11</c:v>
                </c:pt>
                <c:pt idx="72157">
                  <c:v>3.1371880999999998E-11</c:v>
                </c:pt>
                <c:pt idx="72158">
                  <c:v>3.1339761000000003E-11</c:v>
                </c:pt>
                <c:pt idx="72159">
                  <c:v>3.1307681999999999E-11</c:v>
                </c:pt>
                <c:pt idx="72160">
                  <c:v>3.1275641999999999E-11</c:v>
                </c:pt>
                <c:pt idx="72161">
                  <c:v>3.1243640000000001E-11</c:v>
                </c:pt>
                <c:pt idx="72162">
                  <c:v>3.1211679000000001E-11</c:v>
                </c:pt>
                <c:pt idx="72163">
                  <c:v>3.1179756999999998E-11</c:v>
                </c:pt>
                <c:pt idx="72164">
                  <c:v>3.1147872000000003E-11</c:v>
                </c:pt>
                <c:pt idx="72165">
                  <c:v>3.1116025999999998E-11</c:v>
                </c:pt>
                <c:pt idx="72166">
                  <c:v>3.1084218999999997E-11</c:v>
                </c:pt>
                <c:pt idx="72167">
                  <c:v>3.1052448999999997E-11</c:v>
                </c:pt>
                <c:pt idx="72168">
                  <c:v>3.1020721000000003E-11</c:v>
                </c:pt>
                <c:pt idx="72169">
                  <c:v>3.0989030999999997E-11</c:v>
                </c:pt>
                <c:pt idx="72170">
                  <c:v>3.0957379000000001E-11</c:v>
                </c:pt>
                <c:pt idx="72171">
                  <c:v>3.0925765000000001E-11</c:v>
                </c:pt>
                <c:pt idx="72172">
                  <c:v>3.0894189999999998E-11</c:v>
                </c:pt>
                <c:pt idx="72173">
                  <c:v>3.0862652999999997E-11</c:v>
                </c:pt>
                <c:pt idx="72174">
                  <c:v>3.0831153999999999E-11</c:v>
                </c:pt>
                <c:pt idx="72175">
                  <c:v>3.0799692999999997E-11</c:v>
                </c:pt>
                <c:pt idx="72176">
                  <c:v>3.0768269999999997E-11</c:v>
                </c:pt>
                <c:pt idx="72177">
                  <c:v>3.0736885E-11</c:v>
                </c:pt>
                <c:pt idx="72178">
                  <c:v>3.0705539E-11</c:v>
                </c:pt>
                <c:pt idx="72179">
                  <c:v>3.0674227E-11</c:v>
                </c:pt>
                <c:pt idx="72180">
                  <c:v>3.0642953000000002E-11</c:v>
                </c:pt>
                <c:pt idx="72181">
                  <c:v>3.0611718000000001E-11</c:v>
                </c:pt>
                <c:pt idx="72182">
                  <c:v>3.0580521000000003E-11</c:v>
                </c:pt>
                <c:pt idx="72183">
                  <c:v>3.0549362000000001E-11</c:v>
                </c:pt>
                <c:pt idx="72184">
                  <c:v>3.0518241000000001E-11</c:v>
                </c:pt>
                <c:pt idx="72185">
                  <c:v>3.0487154000000001E-11</c:v>
                </c:pt>
                <c:pt idx="72186">
                  <c:v>3.0456105999999998E-11</c:v>
                </c:pt>
                <c:pt idx="72187">
                  <c:v>3.0425095999999998E-11</c:v>
                </c:pt>
                <c:pt idx="72188">
                  <c:v>3.0394125000000001E-11</c:v>
                </c:pt>
                <c:pt idx="72189">
                  <c:v>3.0363187999999998E-11</c:v>
                </c:pt>
                <c:pt idx="72190">
                  <c:v>3.0332288999999997E-11</c:v>
                </c:pt>
                <c:pt idx="72191">
                  <c:v>3.0301427999999999E-11</c:v>
                </c:pt>
                <c:pt idx="72192">
                  <c:v>3.0270602000000001E-11</c:v>
                </c:pt>
                <c:pt idx="72193">
                  <c:v>3.0239814E-11</c:v>
                </c:pt>
                <c:pt idx="72194">
                  <c:v>3.0209060999999999E-11</c:v>
                </c:pt>
                <c:pt idx="72195">
                  <c:v>3.0178346000000001E-11</c:v>
                </c:pt>
                <c:pt idx="72196">
                  <c:v>3.0147665999999997E-11</c:v>
                </c:pt>
                <c:pt idx="72197">
                  <c:v>3.0117023000000002E-11</c:v>
                </c:pt>
                <c:pt idx="72198">
                  <c:v>3.0086416000000002E-11</c:v>
                </c:pt>
                <c:pt idx="72199">
                  <c:v>3.0055846999999998E-11</c:v>
                </c:pt>
                <c:pt idx="72200">
                  <c:v>3.0025312E-11</c:v>
                </c:pt>
                <c:pt idx="72201">
                  <c:v>2.9994815999999999E-11</c:v>
                </c:pt>
                <c:pt idx="72202">
                  <c:v>2.9964353999999999E-11</c:v>
                </c:pt>
                <c:pt idx="72203">
                  <c:v>2.9933930000000001E-11</c:v>
                </c:pt>
                <c:pt idx="72204">
                  <c:v>2.9903540999999997E-11</c:v>
                </c:pt>
                <c:pt idx="72205">
                  <c:v>2.9873191000000003E-11</c:v>
                </c:pt>
                <c:pt idx="72206">
                  <c:v>2.9842875000000003E-11</c:v>
                </c:pt>
                <c:pt idx="72207">
                  <c:v>2.9812593000000002E-11</c:v>
                </c:pt>
                <c:pt idx="72208">
                  <c:v>2.9782349999999999E-11</c:v>
                </c:pt>
                <c:pt idx="72209">
                  <c:v>2.9752142000000003E-11</c:v>
                </c:pt>
                <c:pt idx="72210">
                  <c:v>2.9721968E-11</c:v>
                </c:pt>
                <c:pt idx="72211">
                  <c:v>2.9691832000000001E-11</c:v>
                </c:pt>
                <c:pt idx="72212">
                  <c:v>2.9661731000000002E-11</c:v>
                </c:pt>
                <c:pt idx="72213">
                  <c:v>2.9631664999999997E-11</c:v>
                </c:pt>
                <c:pt idx="72214">
                  <c:v>2.9601637000000001E-11</c:v>
                </c:pt>
                <c:pt idx="72215">
                  <c:v>2.9571644E-11</c:v>
                </c:pt>
                <c:pt idx="72216">
                  <c:v>2.9541684999999999E-11</c:v>
                </c:pt>
                <c:pt idx="72217">
                  <c:v>2.9511760999999999E-11</c:v>
                </c:pt>
                <c:pt idx="72218">
                  <c:v>2.9481871999999999E-11</c:v>
                </c:pt>
                <c:pt idx="72219">
                  <c:v>2.9452017E-11</c:v>
                </c:pt>
                <c:pt idx="72220">
                  <c:v>2.9422200999999998E-11</c:v>
                </c:pt>
                <c:pt idx="72221">
                  <c:v>2.9392419000000002E-11</c:v>
                </c:pt>
                <c:pt idx="72222">
                  <c:v>2.9362672E-11</c:v>
                </c:pt>
                <c:pt idx="72223">
                  <c:v>2.933296E-11</c:v>
                </c:pt>
                <c:pt idx="72224">
                  <c:v>2.9303281999999999E-11</c:v>
                </c:pt>
                <c:pt idx="72225">
                  <c:v>2.9273639E-11</c:v>
                </c:pt>
                <c:pt idx="72226">
                  <c:v>2.9244031000000001E-11</c:v>
                </c:pt>
                <c:pt idx="72227">
                  <c:v>2.9214457000000003E-11</c:v>
                </c:pt>
                <c:pt idx="72228">
                  <c:v>2.9184917999999998E-11</c:v>
                </c:pt>
                <c:pt idx="72229">
                  <c:v>2.9155414000000002E-11</c:v>
                </c:pt>
                <c:pt idx="72230">
                  <c:v>2.9125944999999999E-11</c:v>
                </c:pt>
                <c:pt idx="72231">
                  <c:v>2.909651E-11</c:v>
                </c:pt>
                <c:pt idx="72232">
                  <c:v>2.9067109999999999E-11</c:v>
                </c:pt>
                <c:pt idx="72233">
                  <c:v>2.9037744000000001E-11</c:v>
                </c:pt>
                <c:pt idx="72234">
                  <c:v>2.9008414000000001E-11</c:v>
                </c:pt>
                <c:pt idx="72235">
                  <c:v>2.8979116E-11</c:v>
                </c:pt>
                <c:pt idx="72236">
                  <c:v>2.8949853E-11</c:v>
                </c:pt>
                <c:pt idx="72237">
                  <c:v>2.8920625000000001E-11</c:v>
                </c:pt>
                <c:pt idx="72238">
                  <c:v>2.8891430999999999E-11</c:v>
                </c:pt>
                <c:pt idx="72239">
                  <c:v>2.886227E-11</c:v>
                </c:pt>
                <c:pt idx="72240">
                  <c:v>2.8833144000000001E-11</c:v>
                </c:pt>
                <c:pt idx="72241">
                  <c:v>2.8804053E-11</c:v>
                </c:pt>
                <c:pt idx="72242">
                  <c:v>2.8774994999999999E-11</c:v>
                </c:pt>
                <c:pt idx="72243">
                  <c:v>2.8745971000000002E-11</c:v>
                </c:pt>
                <c:pt idx="72244">
                  <c:v>2.871698E-11</c:v>
                </c:pt>
                <c:pt idx="72245">
                  <c:v>2.8688024E-11</c:v>
                </c:pt>
                <c:pt idx="72246">
                  <c:v>2.8659100999999999E-11</c:v>
                </c:pt>
                <c:pt idx="72247">
                  <c:v>2.8630212999999999E-11</c:v>
                </c:pt>
                <c:pt idx="72248">
                  <c:v>2.8601357000000002E-11</c:v>
                </c:pt>
                <c:pt idx="72249">
                  <c:v>2.8572535000000001E-11</c:v>
                </c:pt>
                <c:pt idx="72250">
                  <c:v>2.8543747000000001E-11</c:v>
                </c:pt>
                <c:pt idx="72251">
                  <c:v>2.8514992E-11</c:v>
                </c:pt>
                <c:pt idx="72252">
                  <c:v>2.8486270999999999E-11</c:v>
                </c:pt>
                <c:pt idx="72253">
                  <c:v>2.8457582000000001E-11</c:v>
                </c:pt>
                <c:pt idx="72254">
                  <c:v>2.8428928000000001E-11</c:v>
                </c:pt>
                <c:pt idx="72255">
                  <c:v>2.8400305999999999E-11</c:v>
                </c:pt>
                <c:pt idx="72256">
                  <c:v>2.8371718000000001E-11</c:v>
                </c:pt>
                <c:pt idx="72257">
                  <c:v>2.8343162999999999E-11</c:v>
                </c:pt>
                <c:pt idx="72258">
                  <c:v>2.8314641000000001E-11</c:v>
                </c:pt>
                <c:pt idx="72259">
                  <c:v>2.8286151000000001E-11</c:v>
                </c:pt>
                <c:pt idx="72260">
                  <c:v>2.8257694999999999E-11</c:v>
                </c:pt>
                <c:pt idx="72261">
                  <c:v>2.8229271000000002E-11</c:v>
                </c:pt>
                <c:pt idx="72262">
                  <c:v>2.8200881000000001E-11</c:v>
                </c:pt>
                <c:pt idx="72263">
                  <c:v>2.8172523000000001E-11</c:v>
                </c:pt>
                <c:pt idx="72264">
                  <c:v>2.8144199E-11</c:v>
                </c:pt>
                <c:pt idx="72265">
                  <c:v>2.8115907000000001E-11</c:v>
                </c:pt>
                <c:pt idx="72266">
                  <c:v>2.8087649E-11</c:v>
                </c:pt>
                <c:pt idx="72267">
                  <c:v>2.8059423000000001E-11</c:v>
                </c:pt>
                <c:pt idx="72268">
                  <c:v>2.8031228E-11</c:v>
                </c:pt>
                <c:pt idx="72269">
                  <c:v>2.8003067E-11</c:v>
                </c:pt>
                <c:pt idx="72270">
                  <c:v>2.7974937999999999E-11</c:v>
                </c:pt>
                <c:pt idx="72271">
                  <c:v>2.7946843000000001E-11</c:v>
                </c:pt>
                <c:pt idx="72272">
                  <c:v>2.7918778000000001E-11</c:v>
                </c:pt>
                <c:pt idx="72273">
                  <c:v>2.7890747000000002E-11</c:v>
                </c:pt>
                <c:pt idx="72274">
                  <c:v>2.7862748999999998E-11</c:v>
                </c:pt>
                <c:pt idx="72275">
                  <c:v>2.7834781E-11</c:v>
                </c:pt>
                <c:pt idx="72276">
                  <c:v>2.7806847000000001E-11</c:v>
                </c:pt>
                <c:pt idx="72277">
                  <c:v>2.7778944000000001E-11</c:v>
                </c:pt>
                <c:pt idx="72278">
                  <c:v>2.7751074000000001E-11</c:v>
                </c:pt>
                <c:pt idx="72279">
                  <c:v>2.7723234999999999E-11</c:v>
                </c:pt>
                <c:pt idx="72280">
                  <c:v>2.7695429E-11</c:v>
                </c:pt>
                <c:pt idx="72281">
                  <c:v>2.7667655E-11</c:v>
                </c:pt>
                <c:pt idx="72282">
                  <c:v>2.7639912999999999E-11</c:v>
                </c:pt>
                <c:pt idx="72283">
                  <c:v>2.7612202E-11</c:v>
                </c:pt>
                <c:pt idx="72284">
                  <c:v>2.7584523E-11</c:v>
                </c:pt>
                <c:pt idx="72285">
                  <c:v>2.7556877E-11</c:v>
                </c:pt>
                <c:pt idx="72286">
                  <c:v>2.7529262000000001E-11</c:v>
                </c:pt>
                <c:pt idx="72287">
                  <c:v>2.7501678000000001E-11</c:v>
                </c:pt>
                <c:pt idx="72288">
                  <c:v>2.7474127000000001E-11</c:v>
                </c:pt>
                <c:pt idx="72289">
                  <c:v>2.7446606999999999E-11</c:v>
                </c:pt>
                <c:pt idx="72290">
                  <c:v>2.7419118999999999E-11</c:v>
                </c:pt>
                <c:pt idx="72291">
                  <c:v>2.7391662000000002E-11</c:v>
                </c:pt>
                <c:pt idx="72292">
                  <c:v>2.7364235999999999E-11</c:v>
                </c:pt>
                <c:pt idx="72293">
                  <c:v>2.7336841000000001E-11</c:v>
                </c:pt>
                <c:pt idx="72294">
                  <c:v>2.7309478E-11</c:v>
                </c:pt>
                <c:pt idx="72295">
                  <c:v>2.7282144999999999E-11</c:v>
                </c:pt>
                <c:pt idx="72296">
                  <c:v>2.7254844000000001E-11</c:v>
                </c:pt>
                <c:pt idx="72297">
                  <c:v>2.7227574000000001E-11</c:v>
                </c:pt>
                <c:pt idx="72298">
                  <c:v>2.7200336000000001E-11</c:v>
                </c:pt>
                <c:pt idx="72299">
                  <c:v>2.7173128000000001E-11</c:v>
                </c:pt>
                <c:pt idx="72300">
                  <c:v>2.7145952000000001E-11</c:v>
                </c:pt>
                <c:pt idx="72301">
                  <c:v>2.7118806999999999E-11</c:v>
                </c:pt>
                <c:pt idx="72302">
                  <c:v>2.7091692999999999E-11</c:v>
                </c:pt>
                <c:pt idx="72303">
                  <c:v>2.7064611000000001E-11</c:v>
                </c:pt>
                <c:pt idx="72304">
                  <c:v>2.7037560000000001E-11</c:v>
                </c:pt>
                <c:pt idx="72305">
                  <c:v>2.7010537999999999E-11</c:v>
                </c:pt>
                <c:pt idx="72306">
                  <c:v>2.6983546999999999E-11</c:v>
                </c:pt>
                <c:pt idx="72307">
                  <c:v>2.6956588000000001E-11</c:v>
                </c:pt>
                <c:pt idx="72308">
                  <c:v>2.6929659999999999E-11</c:v>
                </c:pt>
                <c:pt idx="72309">
                  <c:v>2.6902761E-11</c:v>
                </c:pt>
                <c:pt idx="72310">
                  <c:v>2.6875894E-11</c:v>
                </c:pt>
                <c:pt idx="72311">
                  <c:v>2.6849056000000001E-11</c:v>
                </c:pt>
                <c:pt idx="72312">
                  <c:v>2.6822249E-11</c:v>
                </c:pt>
                <c:pt idx="72313">
                  <c:v>2.6795473999999999E-11</c:v>
                </c:pt>
                <c:pt idx="72314">
                  <c:v>2.6768728000000001E-11</c:v>
                </c:pt>
                <c:pt idx="72315">
                  <c:v>2.6742013000000002E-11</c:v>
                </c:pt>
                <c:pt idx="72316">
                  <c:v>2.6715328E-11</c:v>
                </c:pt>
                <c:pt idx="72317">
                  <c:v>2.6688674000000001E-11</c:v>
                </c:pt>
                <c:pt idx="72318">
                  <c:v>2.6662048999999998E-11</c:v>
                </c:pt>
                <c:pt idx="72319">
                  <c:v>2.6635455999999999E-11</c:v>
                </c:pt>
                <c:pt idx="72320">
                  <c:v>2.6608891999999999E-11</c:v>
                </c:pt>
                <c:pt idx="72321">
                  <c:v>2.6582358000000001E-11</c:v>
                </c:pt>
                <c:pt idx="72322">
                  <c:v>2.6555855000000001E-11</c:v>
                </c:pt>
                <c:pt idx="72323">
                  <c:v>2.6529380999999999E-11</c:v>
                </c:pt>
                <c:pt idx="72324">
                  <c:v>2.6502937000000001E-11</c:v>
                </c:pt>
                <c:pt idx="72325">
                  <c:v>2.6476523999999999E-11</c:v>
                </c:pt>
                <c:pt idx="72326">
                  <c:v>2.6450141E-11</c:v>
                </c:pt>
                <c:pt idx="72327">
                  <c:v>2.6423787E-11</c:v>
                </c:pt>
                <c:pt idx="72328">
                  <c:v>2.6397461999999999E-11</c:v>
                </c:pt>
                <c:pt idx="72329">
                  <c:v>2.6371167E-11</c:v>
                </c:pt>
                <c:pt idx="72330">
                  <c:v>2.6344904E-11</c:v>
                </c:pt>
                <c:pt idx="72331">
                  <c:v>2.6318669E-11</c:v>
                </c:pt>
                <c:pt idx="72332">
                  <c:v>2.6292464999999998E-11</c:v>
                </c:pt>
                <c:pt idx="72333">
                  <c:v>2.6266289E-11</c:v>
                </c:pt>
                <c:pt idx="72334">
                  <c:v>2.6240144E-11</c:v>
                </c:pt>
                <c:pt idx="72335">
                  <c:v>2.6214027000000001E-11</c:v>
                </c:pt>
                <c:pt idx="72336">
                  <c:v>2.6187940999999999E-11</c:v>
                </c:pt>
                <c:pt idx="72337">
                  <c:v>2.6161883000000001E-11</c:v>
                </c:pt>
                <c:pt idx="72338">
                  <c:v>2.6135855999999999E-11</c:v>
                </c:pt>
                <c:pt idx="72339">
                  <c:v>2.6109856999999999E-11</c:v>
                </c:pt>
                <c:pt idx="72340">
                  <c:v>2.6083889000000001E-11</c:v>
                </c:pt>
                <c:pt idx="72341">
                  <c:v>2.6057949E-11</c:v>
                </c:pt>
                <c:pt idx="72342">
                  <c:v>2.6032039E-11</c:v>
                </c:pt>
                <c:pt idx="72343">
                  <c:v>2.6006157000000001E-11</c:v>
                </c:pt>
                <c:pt idx="72344">
                  <c:v>2.5980304999999999E-11</c:v>
                </c:pt>
                <c:pt idx="72345">
                  <c:v>2.5954482000000001E-11</c:v>
                </c:pt>
                <c:pt idx="72346">
                  <c:v>2.5928688E-11</c:v>
                </c:pt>
                <c:pt idx="72347">
                  <c:v>2.5902921999999999E-11</c:v>
                </c:pt>
                <c:pt idx="72348">
                  <c:v>2.5877186E-11</c:v>
                </c:pt>
                <c:pt idx="72349">
                  <c:v>2.5851479000000001E-11</c:v>
                </c:pt>
                <c:pt idx="72350">
                  <c:v>2.5825802E-11</c:v>
                </c:pt>
                <c:pt idx="72351">
                  <c:v>2.5800152000000001E-11</c:v>
                </c:pt>
                <c:pt idx="72352">
                  <c:v>2.5774532000000001E-11</c:v>
                </c:pt>
                <c:pt idx="72353">
                  <c:v>2.5748939E-11</c:v>
                </c:pt>
                <c:pt idx="72354">
                  <c:v>2.5723377E-11</c:v>
                </c:pt>
                <c:pt idx="72355">
                  <c:v>2.5697843000000001E-11</c:v>
                </c:pt>
                <c:pt idx="72356">
                  <c:v>2.5672337999999999E-11</c:v>
                </c:pt>
                <c:pt idx="72357">
                  <c:v>2.5646861000000001E-11</c:v>
                </c:pt>
                <c:pt idx="72358">
                  <c:v>2.5621412999999999E-11</c:v>
                </c:pt>
                <c:pt idx="72359">
                  <c:v>2.5595993999999999E-11</c:v>
                </c:pt>
                <c:pt idx="72360">
                  <c:v>2.5570603000000001E-11</c:v>
                </c:pt>
                <c:pt idx="72361">
                  <c:v>2.554524E-11</c:v>
                </c:pt>
                <c:pt idx="72362">
                  <c:v>2.5519906E-11</c:v>
                </c:pt>
                <c:pt idx="72363">
                  <c:v>2.5494598999999999E-11</c:v>
                </c:pt>
                <c:pt idx="72364">
                  <c:v>2.5469323E-11</c:v>
                </c:pt>
                <c:pt idx="72365">
                  <c:v>2.5444074000000001E-11</c:v>
                </c:pt>
                <c:pt idx="72366">
                  <c:v>2.5418853000000001E-11</c:v>
                </c:pt>
                <c:pt idx="72367">
                  <c:v>2.5393660999999999E-11</c:v>
                </c:pt>
                <c:pt idx="72368">
                  <c:v>2.5368497E-11</c:v>
                </c:pt>
                <c:pt idx="72369">
                  <c:v>2.5343361000000001E-11</c:v>
                </c:pt>
                <c:pt idx="72370">
                  <c:v>2.5318252999999999E-11</c:v>
                </c:pt>
                <c:pt idx="72371">
                  <c:v>2.5293172E-11</c:v>
                </c:pt>
                <c:pt idx="72372">
                  <c:v>2.5268121000000001E-11</c:v>
                </c:pt>
                <c:pt idx="72373">
                  <c:v>2.5243098E-11</c:v>
                </c:pt>
                <c:pt idx="72374">
                  <c:v>2.5218102000000001E-11</c:v>
                </c:pt>
                <c:pt idx="72375">
                  <c:v>2.5193133999999999E-11</c:v>
                </c:pt>
                <c:pt idx="72376">
                  <c:v>2.5168194E-11</c:v>
                </c:pt>
                <c:pt idx="72377">
                  <c:v>2.5143282000000001E-11</c:v>
                </c:pt>
                <c:pt idx="72378">
                  <c:v>2.5118397000000002E-11</c:v>
                </c:pt>
                <c:pt idx="72379">
                  <c:v>2.5093539999999999E-11</c:v>
                </c:pt>
                <c:pt idx="72380">
                  <c:v>2.5068710999999999E-11</c:v>
                </c:pt>
                <c:pt idx="72381">
                  <c:v>2.504391E-11</c:v>
                </c:pt>
                <c:pt idx="72382">
                  <c:v>2.5019136E-11</c:v>
                </c:pt>
                <c:pt idx="72383">
                  <c:v>2.499439E-11</c:v>
                </c:pt>
                <c:pt idx="72384">
                  <c:v>2.4969672E-11</c:v>
                </c:pt>
                <c:pt idx="72385">
                  <c:v>2.4944982E-11</c:v>
                </c:pt>
                <c:pt idx="72386">
                  <c:v>2.4920319E-11</c:v>
                </c:pt>
                <c:pt idx="72387">
                  <c:v>2.4895683999999999E-11</c:v>
                </c:pt>
                <c:pt idx="72388">
                  <c:v>2.4871076000000001E-11</c:v>
                </c:pt>
                <c:pt idx="72389">
                  <c:v>2.4846495E-11</c:v>
                </c:pt>
                <c:pt idx="72390">
                  <c:v>2.4821941000000001E-11</c:v>
                </c:pt>
                <c:pt idx="72391">
                  <c:v>2.4797415999999999E-11</c:v>
                </c:pt>
                <c:pt idx="72392">
                  <c:v>2.4772915999999999E-11</c:v>
                </c:pt>
                <c:pt idx="72393">
                  <c:v>2.4748444999999999E-11</c:v>
                </c:pt>
                <c:pt idx="72394">
                  <c:v>2.4724000999999999E-11</c:v>
                </c:pt>
                <c:pt idx="72395">
                  <c:v>2.4699584000000002E-11</c:v>
                </c:pt>
                <c:pt idx="72396">
                  <c:v>2.4675194E-11</c:v>
                </c:pt>
                <c:pt idx="72397">
                  <c:v>2.4650831999999999E-11</c:v>
                </c:pt>
                <c:pt idx="72398">
                  <c:v>2.4626494999999999E-11</c:v>
                </c:pt>
                <c:pt idx="72399">
                  <c:v>2.4602187E-11</c:v>
                </c:pt>
                <c:pt idx="72400">
                  <c:v>2.4577906E-11</c:v>
                </c:pt>
                <c:pt idx="72401">
                  <c:v>2.4553650999999999E-11</c:v>
                </c:pt>
                <c:pt idx="72402">
                  <c:v>2.4529423999999999E-11</c:v>
                </c:pt>
                <c:pt idx="72403">
                  <c:v>2.4505223E-11</c:v>
                </c:pt>
                <c:pt idx="72404">
                  <c:v>2.4481049E-11</c:v>
                </c:pt>
                <c:pt idx="72405">
                  <c:v>2.4456902E-11</c:v>
                </c:pt>
                <c:pt idx="72406">
                  <c:v>2.4432779999999999E-11</c:v>
                </c:pt>
                <c:pt idx="72407">
                  <c:v>2.4408687000000001E-11</c:v>
                </c:pt>
                <c:pt idx="72408">
                  <c:v>2.4384619000000001E-11</c:v>
                </c:pt>
                <c:pt idx="72409">
                  <c:v>2.4360579999999999E-11</c:v>
                </c:pt>
                <c:pt idx="72410">
                  <c:v>2.4336565999999998E-11</c:v>
                </c:pt>
                <c:pt idx="72411">
                  <c:v>2.4312578E-11</c:v>
                </c:pt>
                <c:pt idx="72412">
                  <c:v>2.4288618000000001E-11</c:v>
                </c:pt>
                <c:pt idx="72413">
                  <c:v>2.4264684000000001E-11</c:v>
                </c:pt>
                <c:pt idx="72414">
                  <c:v>2.4240776000000001E-11</c:v>
                </c:pt>
                <c:pt idx="72415">
                  <c:v>2.4216896E-11</c:v>
                </c:pt>
                <c:pt idx="72416">
                  <c:v>2.4193042000000001E-11</c:v>
                </c:pt>
                <c:pt idx="72417">
                  <c:v>2.4169214000000001E-11</c:v>
                </c:pt>
                <c:pt idx="72418">
                  <c:v>2.4145410999999999E-11</c:v>
                </c:pt>
                <c:pt idx="72419">
                  <c:v>2.4121635E-11</c:v>
                </c:pt>
                <c:pt idx="72420">
                  <c:v>2.4097887000000001E-11</c:v>
                </c:pt>
                <c:pt idx="72421">
                  <c:v>2.4074165000000001E-11</c:v>
                </c:pt>
                <c:pt idx="72422">
                  <c:v>2.4050467999999999E-11</c:v>
                </c:pt>
                <c:pt idx="72423">
                  <c:v>2.4026798E-11</c:v>
                </c:pt>
                <c:pt idx="72424">
                  <c:v>2.4003153999999999E-11</c:v>
                </c:pt>
                <c:pt idx="72425">
                  <c:v>2.3979535000000001E-11</c:v>
                </c:pt>
                <c:pt idx="72426">
                  <c:v>2.3955943000000001E-11</c:v>
                </c:pt>
                <c:pt idx="72427">
                  <c:v>2.3932377000000001E-11</c:v>
                </c:pt>
                <c:pt idx="72428">
                  <c:v>2.3908836999999999E-11</c:v>
                </c:pt>
                <c:pt idx="72429">
                  <c:v>2.3885322999999999E-11</c:v>
                </c:pt>
                <c:pt idx="72430">
                  <c:v>2.3861834000000001E-11</c:v>
                </c:pt>
                <c:pt idx="72431">
                  <c:v>2.3838371999999999E-11</c:v>
                </c:pt>
                <c:pt idx="72432">
                  <c:v>2.3814935999999999E-11</c:v>
                </c:pt>
                <c:pt idx="72433">
                  <c:v>2.3791526000000001E-11</c:v>
                </c:pt>
                <c:pt idx="72434">
                  <c:v>2.3768141999999999E-11</c:v>
                </c:pt>
                <c:pt idx="72435">
                  <c:v>2.3744783999999999E-11</c:v>
                </c:pt>
                <c:pt idx="72436">
                  <c:v>2.372145E-11</c:v>
                </c:pt>
                <c:pt idx="72437">
                  <c:v>2.3698142E-11</c:v>
                </c:pt>
                <c:pt idx="72438">
                  <c:v>2.3674860999999999E-11</c:v>
                </c:pt>
                <c:pt idx="72439">
                  <c:v>2.3651605E-11</c:v>
                </c:pt>
                <c:pt idx="72440">
                  <c:v>2.3628374999999999E-11</c:v>
                </c:pt>
                <c:pt idx="72441">
                  <c:v>2.360517E-11</c:v>
                </c:pt>
                <c:pt idx="72442">
                  <c:v>2.3581991E-11</c:v>
                </c:pt>
                <c:pt idx="72443">
                  <c:v>2.3558837000000001E-11</c:v>
                </c:pt>
                <c:pt idx="72444">
                  <c:v>2.3535708000000001E-11</c:v>
                </c:pt>
                <c:pt idx="72445">
                  <c:v>2.3512604999999999E-11</c:v>
                </c:pt>
                <c:pt idx="72446">
                  <c:v>2.3489528E-11</c:v>
                </c:pt>
                <c:pt idx="72447">
                  <c:v>2.3466475000000002E-11</c:v>
                </c:pt>
                <c:pt idx="72448">
                  <c:v>2.3443448999999999E-11</c:v>
                </c:pt>
                <c:pt idx="72449">
                  <c:v>2.3420446000000001E-11</c:v>
                </c:pt>
                <c:pt idx="72450">
                  <c:v>2.3397470000000001E-11</c:v>
                </c:pt>
                <c:pt idx="72451">
                  <c:v>2.3374518E-11</c:v>
                </c:pt>
                <c:pt idx="72452">
                  <c:v>2.3351591E-11</c:v>
                </c:pt>
                <c:pt idx="72453">
                  <c:v>2.3328689999999998E-11</c:v>
                </c:pt>
                <c:pt idx="72454">
                  <c:v>2.3305813999999999E-11</c:v>
                </c:pt>
                <c:pt idx="72455">
                  <c:v>2.3282962E-11</c:v>
                </c:pt>
                <c:pt idx="72456">
                  <c:v>2.3260137000000001E-11</c:v>
                </c:pt>
                <c:pt idx="72457">
                  <c:v>2.3237335999999999E-11</c:v>
                </c:pt>
                <c:pt idx="72458">
                  <c:v>2.3214559999999999E-11</c:v>
                </c:pt>
                <c:pt idx="72459">
                  <c:v>2.3191810000000001E-11</c:v>
                </c:pt>
                <c:pt idx="72460">
                  <c:v>2.3169083E-11</c:v>
                </c:pt>
                <c:pt idx="72461">
                  <c:v>2.3146382000000001E-11</c:v>
                </c:pt>
                <c:pt idx="72462">
                  <c:v>2.3123706E-11</c:v>
                </c:pt>
                <c:pt idx="72463">
                  <c:v>2.3101054000000001E-11</c:v>
                </c:pt>
                <c:pt idx="72464">
                  <c:v>2.3078428E-11</c:v>
                </c:pt>
                <c:pt idx="72465">
                  <c:v>2.3055826E-11</c:v>
                </c:pt>
                <c:pt idx="72466">
                  <c:v>2.3033248999999998E-11</c:v>
                </c:pt>
                <c:pt idx="72467">
                  <c:v>2.3010696000000001E-11</c:v>
                </c:pt>
                <c:pt idx="72468">
                  <c:v>2.2988168999999999E-11</c:v>
                </c:pt>
                <c:pt idx="72469">
                  <c:v>2.2965666000000002E-11</c:v>
                </c:pt>
                <c:pt idx="72470">
                  <c:v>2.2943187000000002E-11</c:v>
                </c:pt>
                <c:pt idx="72471">
                  <c:v>2.2920733E-11</c:v>
                </c:pt>
                <c:pt idx="72472">
                  <c:v>2.2898302999999999E-11</c:v>
                </c:pt>
                <c:pt idx="72473">
                  <c:v>2.2875899000000001E-11</c:v>
                </c:pt>
                <c:pt idx="72474">
                  <c:v>2.2853519E-11</c:v>
                </c:pt>
                <c:pt idx="72475">
                  <c:v>2.2831164E-11</c:v>
                </c:pt>
                <c:pt idx="72476">
                  <c:v>2.2808833000000002E-11</c:v>
                </c:pt>
                <c:pt idx="72477">
                  <c:v>2.2786526000000001E-11</c:v>
                </c:pt>
                <c:pt idx="72478">
                  <c:v>2.2764244000000001E-11</c:v>
                </c:pt>
                <c:pt idx="72479">
                  <c:v>2.2741984999999999E-11</c:v>
                </c:pt>
                <c:pt idx="72480">
                  <c:v>2.2719750999999999E-11</c:v>
                </c:pt>
                <c:pt idx="72481">
                  <c:v>2.2697541999999999E-11</c:v>
                </c:pt>
                <c:pt idx="72482">
                  <c:v>2.2675356000000001E-11</c:v>
                </c:pt>
                <c:pt idx="72483">
                  <c:v>2.2653195E-11</c:v>
                </c:pt>
                <c:pt idx="72484">
                  <c:v>2.2631058E-11</c:v>
                </c:pt>
                <c:pt idx="72485">
                  <c:v>2.2608945999999999E-11</c:v>
                </c:pt>
                <c:pt idx="72486">
                  <c:v>2.2586857999999999E-11</c:v>
                </c:pt>
                <c:pt idx="72487">
                  <c:v>2.2564793999999999E-11</c:v>
                </c:pt>
                <c:pt idx="72488">
                  <c:v>2.2542751999999999E-11</c:v>
                </c:pt>
                <c:pt idx="72489">
                  <c:v>2.2520735000000001E-11</c:v>
                </c:pt>
                <c:pt idx="72490">
                  <c:v>2.2498742000000001E-11</c:v>
                </c:pt>
                <c:pt idx="72491">
                  <c:v>2.2476773999999998E-11</c:v>
                </c:pt>
                <c:pt idx="72492">
                  <c:v>2.245483E-11</c:v>
                </c:pt>
                <c:pt idx="72493">
                  <c:v>2.2432907999999999E-11</c:v>
                </c:pt>
                <c:pt idx="72494">
                  <c:v>2.2411010999999999E-11</c:v>
                </c:pt>
                <c:pt idx="72495">
                  <c:v>2.2389136999999999E-11</c:v>
                </c:pt>
                <c:pt idx="72496">
                  <c:v>2.2367289000000002E-11</c:v>
                </c:pt>
                <c:pt idx="72497">
                  <c:v>2.2345462E-11</c:v>
                </c:pt>
                <c:pt idx="72498">
                  <c:v>2.232366E-11</c:v>
                </c:pt>
                <c:pt idx="72499">
                  <c:v>2.2301881E-11</c:v>
                </c:pt>
                <c:pt idx="72500">
                  <c:v>2.2280126000000001E-11</c:v>
                </c:pt>
                <c:pt idx="72501">
                  <c:v>2.2258395E-11</c:v>
                </c:pt>
                <c:pt idx="72502">
                  <c:v>2.2236685999999999E-11</c:v>
                </c:pt>
                <c:pt idx="72503">
                  <c:v>2.2215001999999999E-11</c:v>
                </c:pt>
                <c:pt idx="72504">
                  <c:v>2.2193343000000001E-11</c:v>
                </c:pt>
                <c:pt idx="72505">
                  <c:v>2.2171705000000001E-11</c:v>
                </c:pt>
                <c:pt idx="72506">
                  <c:v>2.2150093000000001E-11</c:v>
                </c:pt>
                <c:pt idx="72507">
                  <c:v>2.2128502E-11</c:v>
                </c:pt>
                <c:pt idx="72508">
                  <c:v>2.2106936E-11</c:v>
                </c:pt>
                <c:pt idx="72509">
                  <c:v>2.2085393000000001E-11</c:v>
                </c:pt>
                <c:pt idx="72510">
                  <c:v>2.2063872999999999E-11</c:v>
                </c:pt>
                <c:pt idx="72511">
                  <c:v>2.2042377000000001E-11</c:v>
                </c:pt>
                <c:pt idx="72512">
                  <c:v>2.2020901999999999E-11</c:v>
                </c:pt>
                <c:pt idx="72513">
                  <c:v>2.1999452999999999E-11</c:v>
                </c:pt>
                <c:pt idx="72514">
                  <c:v>2.1978024999999999E-11</c:v>
                </c:pt>
                <c:pt idx="72515">
                  <c:v>2.1956621999999999E-11</c:v>
                </c:pt>
                <c:pt idx="72516">
                  <c:v>2.1935242E-11</c:v>
                </c:pt>
                <c:pt idx="72517">
                  <c:v>2.1913884000000001E-11</c:v>
                </c:pt>
                <c:pt idx="72518">
                  <c:v>2.189255E-11</c:v>
                </c:pt>
                <c:pt idx="72519">
                  <c:v>2.1871238999999999E-11</c:v>
                </c:pt>
                <c:pt idx="72520">
                  <c:v>2.1849951000000002E-11</c:v>
                </c:pt>
                <c:pt idx="72521">
                  <c:v>2.1828686000000001E-11</c:v>
                </c:pt>
                <c:pt idx="72522">
                  <c:v>2.1807444999999999E-11</c:v>
                </c:pt>
                <c:pt idx="72523">
                  <c:v>2.1786225999999999E-11</c:v>
                </c:pt>
                <c:pt idx="72524">
                  <c:v>2.1765028999999999E-11</c:v>
                </c:pt>
                <c:pt idx="72525">
                  <c:v>2.1743857000000001E-11</c:v>
                </c:pt>
                <c:pt idx="72526">
                  <c:v>2.1722706999999999E-11</c:v>
                </c:pt>
                <c:pt idx="72527">
                  <c:v>2.1701580000000001E-11</c:v>
                </c:pt>
                <c:pt idx="72528">
                  <c:v>2.1680474999999999E-11</c:v>
                </c:pt>
                <c:pt idx="72529">
                  <c:v>2.1659393000000001E-11</c:v>
                </c:pt>
                <c:pt idx="72530">
                  <c:v>2.1638333E-11</c:v>
                </c:pt>
                <c:pt idx="72531">
                  <c:v>2.1617298E-11</c:v>
                </c:pt>
                <c:pt idx="72532">
                  <c:v>2.1596286E-11</c:v>
                </c:pt>
                <c:pt idx="72533">
                  <c:v>2.1575295E-11</c:v>
                </c:pt>
                <c:pt idx="72534">
                  <c:v>2.1554328E-11</c:v>
                </c:pt>
                <c:pt idx="72535">
                  <c:v>2.1533383E-11</c:v>
                </c:pt>
                <c:pt idx="72536">
                  <c:v>2.151246E-11</c:v>
                </c:pt>
                <c:pt idx="72537">
                  <c:v>2.1491560000000001E-11</c:v>
                </c:pt>
                <c:pt idx="72538">
                  <c:v>2.1470683000000001E-11</c:v>
                </c:pt>
                <c:pt idx="72539">
                  <c:v>2.1449827999999999E-11</c:v>
                </c:pt>
                <c:pt idx="72540">
                  <c:v>2.1428995999999999E-11</c:v>
                </c:pt>
                <c:pt idx="72541">
                  <c:v>2.1408186E-11</c:v>
                </c:pt>
                <c:pt idx="72542">
                  <c:v>2.1387399000000001E-11</c:v>
                </c:pt>
                <c:pt idx="72543">
                  <c:v>2.1366633999999998E-11</c:v>
                </c:pt>
                <c:pt idx="72544">
                  <c:v>2.1345892E-11</c:v>
                </c:pt>
                <c:pt idx="72545">
                  <c:v>2.1325173000000001E-11</c:v>
                </c:pt>
                <c:pt idx="72546">
                  <c:v>2.1304474000000001E-11</c:v>
                </c:pt>
                <c:pt idx="72547">
                  <c:v>2.1283798000000002E-11</c:v>
                </c:pt>
                <c:pt idx="72548">
                  <c:v>2.1263143999999998E-11</c:v>
                </c:pt>
                <c:pt idx="72549">
                  <c:v>2.1242512999999999E-11</c:v>
                </c:pt>
                <c:pt idx="72550">
                  <c:v>2.1221903999999999E-11</c:v>
                </c:pt>
                <c:pt idx="72551">
                  <c:v>2.1201316999999999E-11</c:v>
                </c:pt>
                <c:pt idx="72552">
                  <c:v>2.1180751999999999E-11</c:v>
                </c:pt>
                <c:pt idx="72553">
                  <c:v>2.1160208999999999E-11</c:v>
                </c:pt>
                <c:pt idx="72554">
                  <c:v>2.1139688999999999E-11</c:v>
                </c:pt>
                <c:pt idx="72555">
                  <c:v>2.1119190999999999E-11</c:v>
                </c:pt>
                <c:pt idx="72556">
                  <c:v>2.1098715000000002E-11</c:v>
                </c:pt>
                <c:pt idx="72557">
                  <c:v>2.1078261000000001E-11</c:v>
                </c:pt>
                <c:pt idx="72558">
                  <c:v>2.1057829E-11</c:v>
                </c:pt>
                <c:pt idx="72559">
                  <c:v>2.1037418000000002E-11</c:v>
                </c:pt>
                <c:pt idx="72560">
                  <c:v>2.101703E-11</c:v>
                </c:pt>
                <c:pt idx="72561">
                  <c:v>2.0996663000000001E-11</c:v>
                </c:pt>
                <c:pt idx="72562">
                  <c:v>2.0976317999999999E-11</c:v>
                </c:pt>
                <c:pt idx="72563">
                  <c:v>2.0955996E-11</c:v>
                </c:pt>
                <c:pt idx="72564">
                  <c:v>2.0935694E-11</c:v>
                </c:pt>
                <c:pt idx="72565">
                  <c:v>2.0915415E-11</c:v>
                </c:pt>
                <c:pt idx="72566">
                  <c:v>2.0895156999999999E-11</c:v>
                </c:pt>
                <c:pt idx="72567">
                  <c:v>2.0874921999999999E-11</c:v>
                </c:pt>
                <c:pt idx="72568">
                  <c:v>2.0854707000000001E-11</c:v>
                </c:pt>
                <c:pt idx="72569">
                  <c:v>2.0834515E-11</c:v>
                </c:pt>
                <c:pt idx="72570">
                  <c:v>2.0814343E-11</c:v>
                </c:pt>
                <c:pt idx="72571">
                  <c:v>2.0794194000000001E-11</c:v>
                </c:pt>
                <c:pt idx="72572">
                  <c:v>2.0774066000000001E-11</c:v>
                </c:pt>
                <c:pt idx="72573">
                  <c:v>2.0753961000000002E-11</c:v>
                </c:pt>
                <c:pt idx="72574">
                  <c:v>2.0733876000000001E-11</c:v>
                </c:pt>
                <c:pt idx="72575">
                  <c:v>2.0713814E-11</c:v>
                </c:pt>
                <c:pt idx="72576">
                  <c:v>2.0693772999999999E-11</c:v>
                </c:pt>
                <c:pt idx="72577">
                  <c:v>2.0673753E-11</c:v>
                </c:pt>
                <c:pt idx="72578">
                  <c:v>2.0653755000000001E-11</c:v>
                </c:pt>
                <c:pt idx="72579">
                  <c:v>2.0633778000000001E-11</c:v>
                </c:pt>
                <c:pt idx="72580">
                  <c:v>2.0613820999999999E-11</c:v>
                </c:pt>
                <c:pt idx="72581">
                  <c:v>2.0593887999999999E-11</c:v>
                </c:pt>
                <c:pt idx="72582">
                  <c:v>2.0573975E-11</c:v>
                </c:pt>
                <c:pt idx="72583">
                  <c:v>2.0554083000000001E-11</c:v>
                </c:pt>
                <c:pt idx="72584">
                  <c:v>2.0534211E-11</c:v>
                </c:pt>
                <c:pt idx="72585">
                  <c:v>2.0514363E-11</c:v>
                </c:pt>
                <c:pt idx="72586">
                  <c:v>2.0494534999999999E-11</c:v>
                </c:pt>
                <c:pt idx="72587">
                  <c:v>2.0474728E-11</c:v>
                </c:pt>
                <c:pt idx="72588">
                  <c:v>2.0454942000000001E-11</c:v>
                </c:pt>
                <c:pt idx="72589">
                  <c:v>2.0435178000000001E-11</c:v>
                </c:pt>
                <c:pt idx="72590">
                  <c:v>2.0415435E-11</c:v>
                </c:pt>
                <c:pt idx="72591">
                  <c:v>2.0395712999999999E-11</c:v>
                </c:pt>
                <c:pt idx="72592">
                  <c:v>2.0376012E-11</c:v>
                </c:pt>
                <c:pt idx="72593">
                  <c:v>2.0356331E-11</c:v>
                </c:pt>
                <c:pt idx="72594">
                  <c:v>2.0336671999999999E-11</c:v>
                </c:pt>
                <c:pt idx="72595">
                  <c:v>2.0317033E-11</c:v>
                </c:pt>
                <c:pt idx="72596">
                  <c:v>2.0297416999999999E-11</c:v>
                </c:pt>
                <c:pt idx="72597">
                  <c:v>2.0277820999999999E-11</c:v>
                </c:pt>
                <c:pt idx="72598">
                  <c:v>2.0258245999999999E-11</c:v>
                </c:pt>
                <c:pt idx="72599">
                  <c:v>2.0238693000000001E-11</c:v>
                </c:pt>
                <c:pt idx="72600">
                  <c:v>2.0219159999999999E-11</c:v>
                </c:pt>
                <c:pt idx="72601">
                  <c:v>2.0200592999999999E-11</c:v>
                </c:pt>
                <c:pt idx="72602">
                  <c:v>2.0182068E-11</c:v>
                </c:pt>
                <c:pt idx="72603">
                  <c:v>2.0163582999999998E-11</c:v>
                </c:pt>
                <c:pt idx="72604">
                  <c:v>2.0145132000000001E-11</c:v>
                </c:pt>
                <c:pt idx="72605">
                  <c:v>2.0126716E-11</c:v>
                </c:pt>
                <c:pt idx="72606">
                  <c:v>2.0108331999999999E-11</c:v>
                </c:pt>
                <c:pt idx="72607">
                  <c:v>2.0089977999999999E-11</c:v>
                </c:pt>
                <c:pt idx="72608">
                  <c:v>2.0071654E-11</c:v>
                </c:pt>
                <c:pt idx="72609">
                  <c:v>2.0053359999999999E-11</c:v>
                </c:pt>
                <c:pt idx="72610">
                  <c:v>2.0035093000000001E-11</c:v>
                </c:pt>
                <c:pt idx="72611">
                  <c:v>2.0016853999999999E-11</c:v>
                </c:pt>
                <c:pt idx="72612">
                  <c:v>1.9998642E-11</c:v>
                </c:pt>
                <c:pt idx="72613">
                  <c:v>1.9980457000000001E-11</c:v>
                </c:pt>
                <c:pt idx="72614">
                  <c:v>1.9962296999999999E-11</c:v>
                </c:pt>
                <c:pt idx="72615">
                  <c:v>1.9944164000000001E-11</c:v>
                </c:pt>
                <c:pt idx="72616">
                  <c:v>1.9926057000000001E-11</c:v>
                </c:pt>
                <c:pt idx="72617">
                  <c:v>1.9907975E-11</c:v>
                </c:pt>
                <c:pt idx="72618">
                  <c:v>1.9889918E-11</c:v>
                </c:pt>
                <c:pt idx="72619">
                  <c:v>1.9871885000000001E-11</c:v>
                </c:pt>
                <c:pt idx="72620">
                  <c:v>1.9853877E-11</c:v>
                </c:pt>
                <c:pt idx="72621">
                  <c:v>1.9835893E-11</c:v>
                </c:pt>
                <c:pt idx="72622">
                  <c:v>1.9817933999999999E-11</c:v>
                </c:pt>
                <c:pt idx="72623">
                  <c:v>1.9799998000000001E-11</c:v>
                </c:pt>
                <c:pt idx="72624">
                  <c:v>1.9782086000000001E-11</c:v>
                </c:pt>
                <c:pt idx="72625">
                  <c:v>1.9764197000000001E-11</c:v>
                </c:pt>
                <c:pt idx="72626">
                  <c:v>1.9746332999999999E-11</c:v>
                </c:pt>
                <c:pt idx="72627">
                  <c:v>1.9728491000000001E-11</c:v>
                </c:pt>
                <c:pt idx="72628">
                  <c:v>1.9710671999999999E-11</c:v>
                </c:pt>
                <c:pt idx="72629">
                  <c:v>1.9692876000000001E-11</c:v>
                </c:pt>
                <c:pt idx="72630">
                  <c:v>1.9675104000000001E-11</c:v>
                </c:pt>
                <c:pt idx="72631">
                  <c:v>1.9657354000000001E-11</c:v>
                </c:pt>
                <c:pt idx="72632">
                  <c:v>1.9639627000000001E-11</c:v>
                </c:pt>
                <c:pt idx="72633">
                  <c:v>1.9621919999999999E-11</c:v>
                </c:pt>
                <c:pt idx="72634">
                  <c:v>1.9604236999999999E-11</c:v>
                </c:pt>
                <c:pt idx="72635">
                  <c:v>1.9586575000000001E-11</c:v>
                </c:pt>
                <c:pt idx="72636">
                  <c:v>1.9568937E-11</c:v>
                </c:pt>
                <c:pt idx="72637">
                  <c:v>1.9551321E-11</c:v>
                </c:pt>
                <c:pt idx="72638">
                  <c:v>1.9533725000000001E-11</c:v>
                </c:pt>
                <c:pt idx="72639">
                  <c:v>1.9516153E-11</c:v>
                </c:pt>
                <c:pt idx="72640">
                  <c:v>1.9498601000000001E-11</c:v>
                </c:pt>
                <c:pt idx="72641">
                  <c:v>1.9481071000000001E-11</c:v>
                </c:pt>
                <c:pt idx="72642">
                  <c:v>1.9463562999999998E-11</c:v>
                </c:pt>
                <c:pt idx="72643">
                  <c:v>1.9446075000000001E-11</c:v>
                </c:pt>
                <c:pt idx="72644">
                  <c:v>1.942861E-11</c:v>
                </c:pt>
                <c:pt idx="72645">
                  <c:v>1.9411165000000001E-11</c:v>
                </c:pt>
                <c:pt idx="72646">
                  <c:v>1.9393741999999999E-11</c:v>
                </c:pt>
                <c:pt idx="72647">
                  <c:v>1.9376338999999998E-11</c:v>
                </c:pt>
                <c:pt idx="72648">
                  <c:v>1.9358959000000002E-11</c:v>
                </c:pt>
                <c:pt idx="72649">
                  <c:v>1.9341600000000001E-11</c:v>
                </c:pt>
                <c:pt idx="72650">
                  <c:v>1.9324260999999998E-11</c:v>
                </c:pt>
                <c:pt idx="72651">
                  <c:v>1.9306942999999999E-11</c:v>
                </c:pt>
                <c:pt idx="72652">
                  <c:v>1.9289646000000001E-11</c:v>
                </c:pt>
                <c:pt idx="72653">
                  <c:v>1.9272367999999999E-11</c:v>
                </c:pt>
                <c:pt idx="72654">
                  <c:v>1.9255110999999998E-11</c:v>
                </c:pt>
                <c:pt idx="72655">
                  <c:v>1.9237875000000001E-11</c:v>
                </c:pt>
                <c:pt idx="72656">
                  <c:v>1.9220659999999999E-11</c:v>
                </c:pt>
                <c:pt idx="72657">
                  <c:v>1.9203464999999999E-11</c:v>
                </c:pt>
                <c:pt idx="72658">
                  <c:v>1.9186290000000001E-11</c:v>
                </c:pt>
                <c:pt idx="72659">
                  <c:v>1.9169135000000002E-11</c:v>
                </c:pt>
                <c:pt idx="72660">
                  <c:v>1.9152001000000001E-11</c:v>
                </c:pt>
                <c:pt idx="72661">
                  <c:v>1.9134885999999999E-11</c:v>
                </c:pt>
                <c:pt idx="72662">
                  <c:v>1.9117791999999999E-11</c:v>
                </c:pt>
                <c:pt idx="72663">
                  <c:v>1.9100718999999999E-11</c:v>
                </c:pt>
                <c:pt idx="72664">
                  <c:v>1.9083665E-11</c:v>
                </c:pt>
                <c:pt idx="72665">
                  <c:v>1.9066631999999999E-11</c:v>
                </c:pt>
                <c:pt idx="72666">
                  <c:v>1.9049618000000001E-11</c:v>
                </c:pt>
                <c:pt idx="72667">
                  <c:v>1.9032623E-11</c:v>
                </c:pt>
                <c:pt idx="72668">
                  <c:v>1.9015648000000001E-11</c:v>
                </c:pt>
                <c:pt idx="72669">
                  <c:v>1.8998693000000001E-11</c:v>
                </c:pt>
                <c:pt idx="72670">
                  <c:v>1.8981759E-11</c:v>
                </c:pt>
                <c:pt idx="72671">
                  <c:v>1.8964844E-11</c:v>
                </c:pt>
                <c:pt idx="72672">
                  <c:v>1.8947947000000001E-11</c:v>
                </c:pt>
                <c:pt idx="72673">
                  <c:v>1.893107E-11</c:v>
                </c:pt>
                <c:pt idx="72674">
                  <c:v>1.8914212000000001E-11</c:v>
                </c:pt>
                <c:pt idx="72675">
                  <c:v>1.8897375000000001E-11</c:v>
                </c:pt>
                <c:pt idx="72676">
                  <c:v>1.8880556999999999E-11</c:v>
                </c:pt>
                <c:pt idx="72677">
                  <c:v>1.8863758000000001E-11</c:v>
                </c:pt>
                <c:pt idx="72678">
                  <c:v>1.8846977999999999E-11</c:v>
                </c:pt>
                <c:pt idx="72679">
                  <c:v>1.8830217E-11</c:v>
                </c:pt>
                <c:pt idx="72680">
                  <c:v>1.8813475E-11</c:v>
                </c:pt>
                <c:pt idx="72681">
                  <c:v>1.8796752000000001E-11</c:v>
                </c:pt>
                <c:pt idx="72682">
                  <c:v>1.8780049000000001E-11</c:v>
                </c:pt>
                <c:pt idx="72683">
                  <c:v>1.8763363999999998E-11</c:v>
                </c:pt>
                <c:pt idx="72684">
                  <c:v>1.8746699000000001E-11</c:v>
                </c:pt>
                <c:pt idx="72685">
                  <c:v>1.8730052E-11</c:v>
                </c:pt>
                <c:pt idx="72686">
                  <c:v>1.8713424999999999E-11</c:v>
                </c:pt>
                <c:pt idx="72687">
                  <c:v>1.8696816999999999E-11</c:v>
                </c:pt>
                <c:pt idx="72688">
                  <c:v>1.8680228E-11</c:v>
                </c:pt>
                <c:pt idx="72689">
                  <c:v>1.8663657000000001E-11</c:v>
                </c:pt>
                <c:pt idx="72690">
                  <c:v>1.8647105000000001E-11</c:v>
                </c:pt>
                <c:pt idx="72691">
                  <c:v>1.8630571000000001E-11</c:v>
                </c:pt>
                <c:pt idx="72692">
                  <c:v>1.8614056E-11</c:v>
                </c:pt>
                <c:pt idx="72693">
                  <c:v>1.8597561E-11</c:v>
                </c:pt>
                <c:pt idx="72694">
                  <c:v>1.8581083E-11</c:v>
                </c:pt>
                <c:pt idx="72695">
                  <c:v>1.8564623999999999E-11</c:v>
                </c:pt>
                <c:pt idx="72696">
                  <c:v>1.8548183999999999E-11</c:v>
                </c:pt>
                <c:pt idx="72697">
                  <c:v>1.8531761000000002E-11</c:v>
                </c:pt>
                <c:pt idx="72698">
                  <c:v>1.8515358E-11</c:v>
                </c:pt>
                <c:pt idx="72699">
                  <c:v>1.8498972999999999E-11</c:v>
                </c:pt>
                <c:pt idx="72700">
                  <c:v>1.8482605999999999E-11</c:v>
                </c:pt>
                <c:pt idx="72701">
                  <c:v>1.8466258E-11</c:v>
                </c:pt>
                <c:pt idx="72702">
                  <c:v>1.8449927000000001E-11</c:v>
                </c:pt>
                <c:pt idx="72703">
                  <c:v>1.8433616000000001E-11</c:v>
                </c:pt>
                <c:pt idx="72704">
                  <c:v>1.8417321000000001E-11</c:v>
                </c:pt>
                <c:pt idx="72705">
                  <c:v>1.8401045999999999E-11</c:v>
                </c:pt>
                <c:pt idx="72706">
                  <c:v>1.8384788E-11</c:v>
                </c:pt>
                <c:pt idx="72707">
                  <c:v>1.836855E-11</c:v>
                </c:pt>
                <c:pt idx="72708">
                  <c:v>1.8352328E-11</c:v>
                </c:pt>
                <c:pt idx="72709">
                  <c:v>1.8336124E-11</c:v>
                </c:pt>
                <c:pt idx="72710">
                  <c:v>1.8319939000000001E-11</c:v>
                </c:pt>
                <c:pt idx="72711">
                  <c:v>1.8303772E-11</c:v>
                </c:pt>
                <c:pt idx="72712">
                  <c:v>1.8287620999999999E-11</c:v>
                </c:pt>
                <c:pt idx="72713">
                  <c:v>1.8271489999999999E-11</c:v>
                </c:pt>
                <c:pt idx="72714">
                  <c:v>1.8255376E-11</c:v>
                </c:pt>
                <c:pt idx="72715">
                  <c:v>1.8239280000000001E-11</c:v>
                </c:pt>
                <c:pt idx="72716">
                  <c:v>1.8223200999999999E-11</c:v>
                </c:pt>
                <c:pt idx="72717">
                  <c:v>1.8207140999999998E-11</c:v>
                </c:pt>
                <c:pt idx="72718">
                  <c:v>1.8191098000000001E-11</c:v>
                </c:pt>
                <c:pt idx="72719">
                  <c:v>1.8175073000000001E-11</c:v>
                </c:pt>
                <c:pt idx="72720">
                  <c:v>1.8159064999999998E-11</c:v>
                </c:pt>
                <c:pt idx="72721">
                  <c:v>1.8143073999999999E-11</c:v>
                </c:pt>
                <c:pt idx="72722">
                  <c:v>1.8127101E-11</c:v>
                </c:pt>
                <c:pt idx="72723">
                  <c:v>1.8111145000000001E-11</c:v>
                </c:pt>
                <c:pt idx="72724">
                  <c:v>1.8095208E-11</c:v>
                </c:pt>
                <c:pt idx="72725">
                  <c:v>1.8079288E-11</c:v>
                </c:pt>
                <c:pt idx="72726">
                  <c:v>1.8063386E-11</c:v>
                </c:pt>
                <c:pt idx="72727">
                  <c:v>1.8047501E-11</c:v>
                </c:pt>
                <c:pt idx="72728">
                  <c:v>1.8031633E-11</c:v>
                </c:pt>
                <c:pt idx="72729">
                  <c:v>1.8015783000000002E-11</c:v>
                </c:pt>
                <c:pt idx="72730">
                  <c:v>1.7999949999999999E-11</c:v>
                </c:pt>
                <c:pt idx="72731">
                  <c:v>1.7984133E-11</c:v>
                </c:pt>
                <c:pt idx="72732">
                  <c:v>1.7968333000000001E-11</c:v>
                </c:pt>
                <c:pt idx="72733">
                  <c:v>1.7952550999999999E-11</c:v>
                </c:pt>
                <c:pt idx="72734">
                  <c:v>1.7936786000000001E-11</c:v>
                </c:pt>
                <c:pt idx="72735">
                  <c:v>1.7921037999999999E-11</c:v>
                </c:pt>
                <c:pt idx="72736">
                  <c:v>1.7905307000000001E-11</c:v>
                </c:pt>
                <c:pt idx="72737">
                  <c:v>1.7889594000000001E-11</c:v>
                </c:pt>
                <c:pt idx="72738">
                  <c:v>1.7873899000000001E-11</c:v>
                </c:pt>
                <c:pt idx="72739">
                  <c:v>1.785822E-11</c:v>
                </c:pt>
                <c:pt idx="72740">
                  <c:v>1.7842556999999999E-11</c:v>
                </c:pt>
                <c:pt idx="72741">
                  <c:v>1.7826911999999999E-11</c:v>
                </c:pt>
                <c:pt idx="72742">
                  <c:v>1.7811283999999999E-11</c:v>
                </c:pt>
                <c:pt idx="72743">
                  <c:v>1.7795672999999999E-11</c:v>
                </c:pt>
                <c:pt idx="72744">
                  <c:v>1.7780077999999999E-11</c:v>
                </c:pt>
                <c:pt idx="72745">
                  <c:v>1.7764499999999998E-11</c:v>
                </c:pt>
                <c:pt idx="72746">
                  <c:v>1.7748939000000002E-11</c:v>
                </c:pt>
                <c:pt idx="72747">
                  <c:v>1.7733395999999999E-11</c:v>
                </c:pt>
                <c:pt idx="72748">
                  <c:v>1.7717868999999999E-11</c:v>
                </c:pt>
                <c:pt idx="72749">
                  <c:v>1.7702358999999999E-11</c:v>
                </c:pt>
                <c:pt idx="72750">
                  <c:v>1.7686865999999999E-11</c:v>
                </c:pt>
                <c:pt idx="72751">
                  <c:v>1.7671388999999999E-11</c:v>
                </c:pt>
                <c:pt idx="72752">
                  <c:v>1.7655928999999999E-11</c:v>
                </c:pt>
                <c:pt idx="72753">
                  <c:v>1.7640484999999999E-11</c:v>
                </c:pt>
                <c:pt idx="72754">
                  <c:v>1.7625057999999998E-11</c:v>
                </c:pt>
                <c:pt idx="72755">
                  <c:v>1.7609646E-11</c:v>
                </c:pt>
                <c:pt idx="72756">
                  <c:v>1.7594252E-11</c:v>
                </c:pt>
                <c:pt idx="72757">
                  <c:v>1.7578876E-11</c:v>
                </c:pt>
                <c:pt idx="72758">
                  <c:v>1.7563514999999999E-11</c:v>
                </c:pt>
                <c:pt idx="72759">
                  <c:v>1.7548171000000001E-11</c:v>
                </c:pt>
                <c:pt idx="72760">
                  <c:v>1.7532843E-11</c:v>
                </c:pt>
                <c:pt idx="72761">
                  <c:v>1.7517532999999999E-11</c:v>
                </c:pt>
                <c:pt idx="72762">
                  <c:v>1.7502238E-11</c:v>
                </c:pt>
                <c:pt idx="72763">
                  <c:v>1.7486958000000001E-11</c:v>
                </c:pt>
                <c:pt idx="72764">
                  <c:v>1.7471695999999999E-11</c:v>
                </c:pt>
                <c:pt idx="72765">
                  <c:v>1.7456448999999999E-11</c:v>
                </c:pt>
                <c:pt idx="72766">
                  <c:v>1.744122E-11</c:v>
                </c:pt>
                <c:pt idx="72767">
                  <c:v>1.7426007E-11</c:v>
                </c:pt>
                <c:pt idx="72768">
                  <c:v>1.7410809E-11</c:v>
                </c:pt>
                <c:pt idx="72769">
                  <c:v>1.7395627999999999E-11</c:v>
                </c:pt>
                <c:pt idx="72770">
                  <c:v>1.7380463000000001E-11</c:v>
                </c:pt>
                <c:pt idx="72771">
                  <c:v>1.7365314E-11</c:v>
                </c:pt>
                <c:pt idx="72772">
                  <c:v>1.7350181999999999E-11</c:v>
                </c:pt>
                <c:pt idx="72773">
                  <c:v>1.7335066E-11</c:v>
                </c:pt>
                <c:pt idx="72774">
                  <c:v>1.7319965000000001E-11</c:v>
                </c:pt>
                <c:pt idx="72775">
                  <c:v>1.7304881000000001E-11</c:v>
                </c:pt>
                <c:pt idx="72776">
                  <c:v>1.7289813999999998E-11</c:v>
                </c:pt>
                <c:pt idx="72777">
                  <c:v>1.7274761000000001E-11</c:v>
                </c:pt>
                <c:pt idx="72778">
                  <c:v>1.7259725E-11</c:v>
                </c:pt>
                <c:pt idx="72779">
                  <c:v>1.7244705999999999E-11</c:v>
                </c:pt>
                <c:pt idx="72780">
                  <c:v>1.7229702000000001E-11</c:v>
                </c:pt>
                <c:pt idx="72781">
                  <c:v>1.7214713999999999E-11</c:v>
                </c:pt>
                <c:pt idx="72782">
                  <c:v>1.7199741999999999E-11</c:v>
                </c:pt>
                <c:pt idx="72783">
                  <c:v>1.7184784999999999E-11</c:v>
                </c:pt>
                <c:pt idx="72784">
                  <c:v>1.7169844000000001E-11</c:v>
                </c:pt>
                <c:pt idx="72785">
                  <c:v>1.715492E-11</c:v>
                </c:pt>
                <c:pt idx="72786">
                  <c:v>1.7140011999999999E-11</c:v>
                </c:pt>
                <c:pt idx="72787">
                  <c:v>1.7125119E-11</c:v>
                </c:pt>
                <c:pt idx="72788">
                  <c:v>1.7110242E-11</c:v>
                </c:pt>
                <c:pt idx="72789">
                  <c:v>1.7095381E-11</c:v>
                </c:pt>
                <c:pt idx="72790">
                  <c:v>1.7080534999999999E-11</c:v>
                </c:pt>
                <c:pt idx="72791">
                  <c:v>1.7065705000000001E-11</c:v>
                </c:pt>
                <c:pt idx="72792">
                  <c:v>1.7050889999999999E-11</c:v>
                </c:pt>
                <c:pt idx="72793">
                  <c:v>1.7036090999999999E-11</c:v>
                </c:pt>
                <c:pt idx="72794">
                  <c:v>1.7021307999999999E-11</c:v>
                </c:pt>
                <c:pt idx="72795">
                  <c:v>1.7006540000000001E-11</c:v>
                </c:pt>
                <c:pt idx="72796">
                  <c:v>1.6991787999999999E-11</c:v>
                </c:pt>
                <c:pt idx="72797">
                  <c:v>1.6977052E-11</c:v>
                </c:pt>
                <c:pt idx="72798">
                  <c:v>1.6962331E-11</c:v>
                </c:pt>
                <c:pt idx="72799">
                  <c:v>1.6947626E-11</c:v>
                </c:pt>
                <c:pt idx="72800">
                  <c:v>1.6932935999999998E-11</c:v>
                </c:pt>
                <c:pt idx="72801">
                  <c:v>1.6918262E-11</c:v>
                </c:pt>
                <c:pt idx="72802">
                  <c:v>1.6903604000000001E-11</c:v>
                </c:pt>
                <c:pt idx="72803">
                  <c:v>1.6888961000000001E-11</c:v>
                </c:pt>
                <c:pt idx="72804">
                  <c:v>1.6874334E-11</c:v>
                </c:pt>
                <c:pt idx="72805">
                  <c:v>1.685972E-11</c:v>
                </c:pt>
                <c:pt idx="72806">
                  <c:v>1.6845123000000001E-11</c:v>
                </c:pt>
                <c:pt idx="72807">
                  <c:v>1.683054E-11</c:v>
                </c:pt>
                <c:pt idx="72808">
                  <c:v>1.6815973999999999E-11</c:v>
                </c:pt>
                <c:pt idx="72809">
                  <c:v>1.6801423E-11</c:v>
                </c:pt>
                <c:pt idx="72810">
                  <c:v>1.6786888000000001E-11</c:v>
                </c:pt>
                <c:pt idx="72811">
                  <c:v>1.6772368000000001E-11</c:v>
                </c:pt>
                <c:pt idx="72812">
                  <c:v>1.6757861999999999E-11</c:v>
                </c:pt>
                <c:pt idx="72813">
                  <c:v>1.6743372E-11</c:v>
                </c:pt>
                <c:pt idx="72814">
                  <c:v>1.6728898E-11</c:v>
                </c:pt>
                <c:pt idx="72815">
                  <c:v>1.6714439E-11</c:v>
                </c:pt>
                <c:pt idx="72816">
                  <c:v>1.6699994000000001E-11</c:v>
                </c:pt>
                <c:pt idx="72817">
                  <c:v>1.6685564000000001E-11</c:v>
                </c:pt>
                <c:pt idx="72818">
                  <c:v>1.6671151000000001E-11</c:v>
                </c:pt>
                <c:pt idx="72819">
                  <c:v>1.6656752E-11</c:v>
                </c:pt>
                <c:pt idx="72820">
                  <c:v>1.6642368E-11</c:v>
                </c:pt>
                <c:pt idx="72821">
                  <c:v>1.6627999E-11</c:v>
                </c:pt>
                <c:pt idx="72822">
                  <c:v>1.6613645999999999E-11</c:v>
                </c:pt>
                <c:pt idx="72823">
                  <c:v>1.6599307E-11</c:v>
                </c:pt>
                <c:pt idx="72824">
                  <c:v>1.6584983E-11</c:v>
                </c:pt>
                <c:pt idx="72825">
                  <c:v>1.6570674999999999E-11</c:v>
                </c:pt>
                <c:pt idx="72826">
                  <c:v>1.6556381E-11</c:v>
                </c:pt>
                <c:pt idx="72827">
                  <c:v>1.6542103000000001E-11</c:v>
                </c:pt>
                <c:pt idx="72828">
                  <c:v>1.652784E-11</c:v>
                </c:pt>
                <c:pt idx="72829">
                  <c:v>1.6513591000000002E-11</c:v>
                </c:pt>
                <c:pt idx="72830">
                  <c:v>1.6499357000000002E-11</c:v>
                </c:pt>
                <c:pt idx="72831">
                  <c:v>1.6485139999999999E-11</c:v>
                </c:pt>
                <c:pt idx="72832">
                  <c:v>1.6470936E-11</c:v>
                </c:pt>
                <c:pt idx="72833">
                  <c:v>1.6456747E-11</c:v>
                </c:pt>
                <c:pt idx="72834">
                  <c:v>1.6442572999999999E-11</c:v>
                </c:pt>
                <c:pt idx="72835">
                  <c:v>1.6428414000000001E-11</c:v>
                </c:pt>
                <c:pt idx="72836">
                  <c:v>1.6414269E-11</c:v>
                </c:pt>
                <c:pt idx="72837">
                  <c:v>1.640014E-11</c:v>
                </c:pt>
                <c:pt idx="72838">
                  <c:v>1.6386026000000001E-11</c:v>
                </c:pt>
                <c:pt idx="72839">
                  <c:v>1.6371926000000001E-11</c:v>
                </c:pt>
                <c:pt idx="72840">
                  <c:v>1.6357842E-11</c:v>
                </c:pt>
                <c:pt idx="72841">
                  <c:v>1.6343772000000001E-11</c:v>
                </c:pt>
                <c:pt idx="72842">
                  <c:v>1.6329717000000002E-11</c:v>
                </c:pt>
                <c:pt idx="72843">
                  <c:v>1.6315676E-11</c:v>
                </c:pt>
                <c:pt idx="72844">
                  <c:v>1.6301651000000001E-11</c:v>
                </c:pt>
                <c:pt idx="72845">
                  <c:v>1.6287640000000001E-11</c:v>
                </c:pt>
                <c:pt idx="72846">
                  <c:v>1.6273643999999999E-11</c:v>
                </c:pt>
                <c:pt idx="72847">
                  <c:v>1.6259661999999999E-11</c:v>
                </c:pt>
                <c:pt idx="72848">
                  <c:v>1.6245695999999999E-11</c:v>
                </c:pt>
                <c:pt idx="72849">
                  <c:v>1.6231743E-11</c:v>
                </c:pt>
                <c:pt idx="72850">
                  <c:v>1.6217807000000001E-11</c:v>
                </c:pt>
                <c:pt idx="72851">
                  <c:v>1.6203883999999999E-11</c:v>
                </c:pt>
                <c:pt idx="72852">
                  <c:v>1.6189976E-11</c:v>
                </c:pt>
                <c:pt idx="72853">
                  <c:v>1.6176083E-11</c:v>
                </c:pt>
                <c:pt idx="72854">
                  <c:v>1.6162204000000001E-11</c:v>
                </c:pt>
                <c:pt idx="72855">
                  <c:v>1.6148339999999999E-11</c:v>
                </c:pt>
                <c:pt idx="72856">
                  <c:v>1.6134490000000001E-11</c:v>
                </c:pt>
                <c:pt idx="72857">
                  <c:v>1.6120654999999998E-11</c:v>
                </c:pt>
                <c:pt idx="72858">
                  <c:v>1.6106834999999998E-11</c:v>
                </c:pt>
                <c:pt idx="72859">
                  <c:v>1.6093027999999999E-11</c:v>
                </c:pt>
                <c:pt idx="72860">
                  <c:v>1.6079237E-11</c:v>
                </c:pt>
                <c:pt idx="72861">
                  <c:v>1.6065459999999999E-11</c:v>
                </c:pt>
                <c:pt idx="72862">
                  <c:v>1.6051695999999999E-11</c:v>
                </c:pt>
                <c:pt idx="72863">
                  <c:v>1.6037947000000001E-11</c:v>
                </c:pt>
                <c:pt idx="72864">
                  <c:v>1.6024212999999999E-11</c:v>
                </c:pt>
                <c:pt idx="72865">
                  <c:v>1.6010492999999998E-11</c:v>
                </c:pt>
                <c:pt idx="72866">
                  <c:v>1.5996787E-11</c:v>
                </c:pt>
                <c:pt idx="72867">
                  <c:v>1.5983097E-11</c:v>
                </c:pt>
                <c:pt idx="72868">
                  <c:v>1.5969419999999999E-11</c:v>
                </c:pt>
                <c:pt idx="72869">
                  <c:v>1.5955758E-11</c:v>
                </c:pt>
                <c:pt idx="72870">
                  <c:v>1.5942109000000001E-11</c:v>
                </c:pt>
                <c:pt idx="72871">
                  <c:v>1.5928474000000001E-11</c:v>
                </c:pt>
                <c:pt idx="72872">
                  <c:v>1.5914855000000001E-11</c:v>
                </c:pt>
                <c:pt idx="72873">
                  <c:v>1.5901248999999999E-11</c:v>
                </c:pt>
                <c:pt idx="72874">
                  <c:v>1.5887658000000001E-11</c:v>
                </c:pt>
                <c:pt idx="72875">
                  <c:v>1.5874079999999999E-11</c:v>
                </c:pt>
                <c:pt idx="72876">
                  <c:v>1.5860516000000001E-11</c:v>
                </c:pt>
                <c:pt idx="72877">
                  <c:v>1.5846965999999999E-11</c:v>
                </c:pt>
                <c:pt idx="72878">
                  <c:v>1.5833431999999999E-11</c:v>
                </c:pt>
                <c:pt idx="72879">
                  <c:v>1.5819911E-11</c:v>
                </c:pt>
                <c:pt idx="72880">
                  <c:v>1.5806405000000001E-11</c:v>
                </c:pt>
                <c:pt idx="72881">
                  <c:v>1.5792911999999999E-11</c:v>
                </c:pt>
                <c:pt idx="72882">
                  <c:v>1.5779432999999998E-11</c:v>
                </c:pt>
                <c:pt idx="72883">
                  <c:v>1.5765968E-11</c:v>
                </c:pt>
                <c:pt idx="72884">
                  <c:v>1.5752516999999999E-11</c:v>
                </c:pt>
                <c:pt idx="72885">
                  <c:v>1.5739080000000001E-11</c:v>
                </c:pt>
                <c:pt idx="72886">
                  <c:v>1.5725657000000001E-11</c:v>
                </c:pt>
                <c:pt idx="72887">
                  <c:v>1.5712247000000001E-11</c:v>
                </c:pt>
                <c:pt idx="72888">
                  <c:v>1.5698852000000001E-11</c:v>
                </c:pt>
                <c:pt idx="72889">
                  <c:v>1.5685469999999999E-11</c:v>
                </c:pt>
                <c:pt idx="72890">
                  <c:v>1.5672103000000002E-11</c:v>
                </c:pt>
                <c:pt idx="72891">
                  <c:v>1.5658748999999999E-11</c:v>
                </c:pt>
                <c:pt idx="72892">
                  <c:v>1.5645409000000002E-11</c:v>
                </c:pt>
                <c:pt idx="72893">
                  <c:v>1.5632081999999998E-11</c:v>
                </c:pt>
                <c:pt idx="72894">
                  <c:v>1.5618770000000001E-11</c:v>
                </c:pt>
                <c:pt idx="72895">
                  <c:v>1.5605471999999998E-11</c:v>
                </c:pt>
                <c:pt idx="72896">
                  <c:v>1.5592187E-11</c:v>
                </c:pt>
                <c:pt idx="72897">
                  <c:v>1.5578915E-11</c:v>
                </c:pt>
                <c:pt idx="72898">
                  <c:v>1.5565656000000001E-11</c:v>
                </c:pt>
                <c:pt idx="72899">
                  <c:v>1.5552412E-11</c:v>
                </c:pt>
                <c:pt idx="72900">
                  <c:v>1.5539181000000001E-11</c:v>
                </c:pt>
                <c:pt idx="72901">
                  <c:v>1.5525964E-11</c:v>
                </c:pt>
                <c:pt idx="72902">
                  <c:v>1.5512761000000001E-11</c:v>
                </c:pt>
                <c:pt idx="72903">
                  <c:v>1.5499572E-11</c:v>
                </c:pt>
                <c:pt idx="72904">
                  <c:v>1.5486394999999999E-11</c:v>
                </c:pt>
                <c:pt idx="72905">
                  <c:v>1.5473232000000001E-11</c:v>
                </c:pt>
                <c:pt idx="72906">
                  <c:v>1.5460083E-11</c:v>
                </c:pt>
                <c:pt idx="72907">
                  <c:v>1.5446948000000001E-11</c:v>
                </c:pt>
                <c:pt idx="72908">
                  <c:v>1.5433826E-11</c:v>
                </c:pt>
                <c:pt idx="72909">
                  <c:v>1.5420717E-11</c:v>
                </c:pt>
                <c:pt idx="72910">
                  <c:v>1.5407621000000002E-11</c:v>
                </c:pt>
                <c:pt idx="72911">
                  <c:v>1.5394540000000002E-11</c:v>
                </c:pt>
                <c:pt idx="72912">
                  <c:v>1.5381470000000002E-11</c:v>
                </c:pt>
                <c:pt idx="72913">
                  <c:v>1.5368415E-11</c:v>
                </c:pt>
                <c:pt idx="72914">
                  <c:v>1.5355373E-11</c:v>
                </c:pt>
                <c:pt idx="72915">
                  <c:v>1.5342344000000001E-11</c:v>
                </c:pt>
                <c:pt idx="72916">
                  <c:v>1.5329328E-11</c:v>
                </c:pt>
                <c:pt idx="72917">
                  <c:v>1.5316326000000001E-11</c:v>
                </c:pt>
                <c:pt idx="72918">
                  <c:v>1.5303337999999999E-11</c:v>
                </c:pt>
                <c:pt idx="72919">
                  <c:v>1.5290362999999999E-11</c:v>
                </c:pt>
                <c:pt idx="72920">
                  <c:v>1.5277401E-11</c:v>
                </c:pt>
                <c:pt idx="72921">
                  <c:v>1.5264451000000001E-11</c:v>
                </c:pt>
                <c:pt idx="72922">
                  <c:v>1.5251515000000001E-11</c:v>
                </c:pt>
                <c:pt idx="72923">
                  <c:v>1.5238592999999999E-11</c:v>
                </c:pt>
                <c:pt idx="72924">
                  <c:v>1.5225683999999998E-11</c:v>
                </c:pt>
                <c:pt idx="72925">
                  <c:v>1.5212787999999999E-11</c:v>
                </c:pt>
                <c:pt idx="72926">
                  <c:v>1.5199903999999999E-11</c:v>
                </c:pt>
                <c:pt idx="72927">
                  <c:v>1.5187033999999998E-11</c:v>
                </c:pt>
                <c:pt idx="72928">
                  <c:v>1.5174177999999999E-11</c:v>
                </c:pt>
                <c:pt idx="72929">
                  <c:v>1.5161334E-11</c:v>
                </c:pt>
                <c:pt idx="72930">
                  <c:v>1.5148504E-11</c:v>
                </c:pt>
                <c:pt idx="72931">
                  <c:v>1.5135686E-11</c:v>
                </c:pt>
                <c:pt idx="72932">
                  <c:v>1.5122882000000001E-11</c:v>
                </c:pt>
                <c:pt idx="72933">
                  <c:v>1.511009E-11</c:v>
                </c:pt>
                <c:pt idx="72934">
                  <c:v>1.5097312000000001E-11</c:v>
                </c:pt>
                <c:pt idx="72935">
                  <c:v>1.5084545999999998E-11</c:v>
                </c:pt>
                <c:pt idx="72936">
                  <c:v>1.5071795000000002E-11</c:v>
                </c:pt>
                <c:pt idx="72937">
                  <c:v>1.5059055000000001E-11</c:v>
                </c:pt>
                <c:pt idx="72938">
                  <c:v>1.5046329E-11</c:v>
                </c:pt>
                <c:pt idx="72939">
                  <c:v>1.5033615000000001E-11</c:v>
                </c:pt>
                <c:pt idx="72940">
                  <c:v>1.5020914999999999E-11</c:v>
                </c:pt>
                <c:pt idx="72941">
                  <c:v>1.5008226999999999E-11</c:v>
                </c:pt>
                <c:pt idx="72942">
                  <c:v>1.4995552000000001E-11</c:v>
                </c:pt>
                <c:pt idx="72943">
                  <c:v>1.4982890000000001E-11</c:v>
                </c:pt>
                <c:pt idx="72944">
                  <c:v>1.4970240000000001E-11</c:v>
                </c:pt>
                <c:pt idx="72945">
                  <c:v>1.4957605E-11</c:v>
                </c:pt>
                <c:pt idx="72946">
                  <c:v>1.4944980999999999E-11</c:v>
                </c:pt>
                <c:pt idx="72947">
                  <c:v>1.4932369999999999E-11</c:v>
                </c:pt>
                <c:pt idx="72948">
                  <c:v>1.4919771999999999E-11</c:v>
                </c:pt>
                <c:pt idx="72949">
                  <c:v>1.4907187000000002E-11</c:v>
                </c:pt>
                <c:pt idx="72950">
                  <c:v>1.4894613E-11</c:v>
                </c:pt>
                <c:pt idx="72951">
                  <c:v>1.4882054000000001E-11</c:v>
                </c:pt>
                <c:pt idx="72952">
                  <c:v>1.4869506999999999E-11</c:v>
                </c:pt>
                <c:pt idx="72953">
                  <c:v>1.4856972000000001E-11</c:v>
                </c:pt>
                <c:pt idx="72954">
                  <c:v>1.4844449E-11</c:v>
                </c:pt>
                <c:pt idx="72955">
                  <c:v>1.4831939E-11</c:v>
                </c:pt>
                <c:pt idx="72956">
                  <c:v>1.4819442999999999E-11</c:v>
                </c:pt>
                <c:pt idx="72957">
                  <c:v>1.4806958E-11</c:v>
                </c:pt>
                <c:pt idx="72958">
                  <c:v>1.4794484999999999E-11</c:v>
                </c:pt>
                <c:pt idx="72959">
                  <c:v>1.4782025999999999E-11</c:v>
                </c:pt>
                <c:pt idx="72960">
                  <c:v>1.4769580000000001E-11</c:v>
                </c:pt>
                <c:pt idx="72961">
                  <c:v>1.4757144999999999E-11</c:v>
                </c:pt>
                <c:pt idx="72962">
                  <c:v>1.4744723000000002E-11</c:v>
                </c:pt>
                <c:pt idx="72963">
                  <c:v>1.4732313999999999E-11</c:v>
                </c:pt>
                <c:pt idx="72964">
                  <c:v>1.4719918E-11</c:v>
                </c:pt>
                <c:pt idx="72965">
                  <c:v>1.4707534000000002E-11</c:v>
                </c:pt>
                <c:pt idx="72966">
                  <c:v>1.4695162000000001E-11</c:v>
                </c:pt>
                <c:pt idx="72967">
                  <c:v>1.4682802E-11</c:v>
                </c:pt>
                <c:pt idx="72968">
                  <c:v>1.4670454E-11</c:v>
                </c:pt>
                <c:pt idx="72969">
                  <c:v>1.4658120000000001E-11</c:v>
                </c:pt>
                <c:pt idx="72970">
                  <c:v>1.4645798E-11</c:v>
                </c:pt>
                <c:pt idx="72971">
                  <c:v>1.4633489E-11</c:v>
                </c:pt>
                <c:pt idx="72972">
                  <c:v>1.4621191E-11</c:v>
                </c:pt>
                <c:pt idx="72973">
                  <c:v>1.4608906E-11</c:v>
                </c:pt>
                <c:pt idx="72974">
                  <c:v>1.4596633000000002E-11</c:v>
                </c:pt>
                <c:pt idx="72975">
                  <c:v>1.4584372E-11</c:v>
                </c:pt>
                <c:pt idx="72976">
                  <c:v>1.4572122999999999E-11</c:v>
                </c:pt>
                <c:pt idx="72977">
                  <c:v>1.4559886000000001E-11</c:v>
                </c:pt>
                <c:pt idx="72978">
                  <c:v>1.4547663000000001E-11</c:v>
                </c:pt>
                <c:pt idx="72979">
                  <c:v>1.4535451E-11</c:v>
                </c:pt>
                <c:pt idx="72980">
                  <c:v>1.4523252E-11</c:v>
                </c:pt>
                <c:pt idx="72981">
                  <c:v>1.4511064E-11</c:v>
                </c:pt>
                <c:pt idx="72982">
                  <c:v>1.4498889E-11</c:v>
                </c:pt>
                <c:pt idx="72983">
                  <c:v>1.4486726E-11</c:v>
                </c:pt>
                <c:pt idx="72984">
                  <c:v>1.4474575000000001E-11</c:v>
                </c:pt>
                <c:pt idx="72985">
                  <c:v>1.4462436E-11</c:v>
                </c:pt>
                <c:pt idx="72986">
                  <c:v>1.445031E-11</c:v>
                </c:pt>
                <c:pt idx="72987">
                  <c:v>1.4438195000000001E-11</c:v>
                </c:pt>
                <c:pt idx="72988">
                  <c:v>1.4426093E-11</c:v>
                </c:pt>
                <c:pt idx="72989">
                  <c:v>1.4414003000000001E-11</c:v>
                </c:pt>
                <c:pt idx="72990">
                  <c:v>1.4401925E-11</c:v>
                </c:pt>
                <c:pt idx="72991">
                  <c:v>1.4389858999999999E-11</c:v>
                </c:pt>
                <c:pt idx="72992">
                  <c:v>1.4377804999999999E-11</c:v>
                </c:pt>
                <c:pt idx="72993">
                  <c:v>1.4365762000000001E-11</c:v>
                </c:pt>
                <c:pt idx="72994">
                  <c:v>1.4353732E-11</c:v>
                </c:pt>
                <c:pt idx="72995">
                  <c:v>1.4341714E-11</c:v>
                </c:pt>
                <c:pt idx="72996">
                  <c:v>1.4329708E-11</c:v>
                </c:pt>
                <c:pt idx="72997">
                  <c:v>1.4317714000000001E-11</c:v>
                </c:pt>
                <c:pt idx="72998">
                  <c:v>1.4305731E-11</c:v>
                </c:pt>
                <c:pt idx="72999">
                  <c:v>1.4293761E-11</c:v>
                </c:pt>
                <c:pt idx="73000">
                  <c:v>1.4281802E-11</c:v>
                </c:pt>
                <c:pt idx="73001">
                  <c:v>1.4269855E-11</c:v>
                </c:pt>
                <c:pt idx="73002">
                  <c:v>1.4257920000000001E-11</c:v>
                </c:pt>
                <c:pt idx="73003">
                  <c:v>1.4245997999999999E-11</c:v>
                </c:pt>
                <c:pt idx="73004">
                  <c:v>1.4234086000000001E-11</c:v>
                </c:pt>
                <c:pt idx="73005">
                  <c:v>1.4222186999999999E-11</c:v>
                </c:pt>
                <c:pt idx="73006">
                  <c:v>1.4210300000000001E-11</c:v>
                </c:pt>
                <c:pt idx="73007">
                  <c:v>1.4198424E-11</c:v>
                </c:pt>
                <c:pt idx="73008">
                  <c:v>1.418656E-11</c:v>
                </c:pt>
                <c:pt idx="73009">
                  <c:v>1.4174706999999999E-11</c:v>
                </c:pt>
                <c:pt idx="73010">
                  <c:v>1.4162867E-11</c:v>
                </c:pt>
                <c:pt idx="73011">
                  <c:v>1.4151038000000001E-11</c:v>
                </c:pt>
                <c:pt idx="73012">
                  <c:v>1.4139221E-11</c:v>
                </c:pt>
                <c:pt idx="73013">
                  <c:v>1.4127415E-11</c:v>
                </c:pt>
                <c:pt idx="73014">
                  <c:v>1.4115622E-11</c:v>
                </c:pt>
                <c:pt idx="73015">
                  <c:v>1.410384E-11</c:v>
                </c:pt>
                <c:pt idx="73016">
                  <c:v>1.4092069999999999E-11</c:v>
                </c:pt>
                <c:pt idx="73017">
                  <c:v>1.4080311E-11</c:v>
                </c:pt>
                <c:pt idx="73018">
                  <c:v>1.4068563999999999E-11</c:v>
                </c:pt>
                <c:pt idx="73019">
                  <c:v>1.4056828999999999E-11</c:v>
                </c:pt>
                <c:pt idx="73020">
                  <c:v>1.4045104E-11</c:v>
                </c:pt>
                <c:pt idx="73021">
                  <c:v>1.4033393E-11</c:v>
                </c:pt>
                <c:pt idx="73022">
                  <c:v>1.4021692E-11</c:v>
                </c:pt>
                <c:pt idx="73023">
                  <c:v>1.4010002E-11</c:v>
                </c:pt>
                <c:pt idx="73024">
                  <c:v>1.3998324999999999E-11</c:v>
                </c:pt>
                <c:pt idx="73025">
                  <c:v>1.3986659E-11</c:v>
                </c:pt>
                <c:pt idx="73026">
                  <c:v>1.3975004E-11</c:v>
                </c:pt>
                <c:pt idx="73027">
                  <c:v>1.3963360999999999E-11</c:v>
                </c:pt>
                <c:pt idx="73028">
                  <c:v>1.395173E-11</c:v>
                </c:pt>
                <c:pt idx="73029">
                  <c:v>1.3940109000000001E-11</c:v>
                </c:pt>
                <c:pt idx="73030">
                  <c:v>1.3928501E-11</c:v>
                </c:pt>
                <c:pt idx="73031">
                  <c:v>1.3916903E-11</c:v>
                </c:pt>
                <c:pt idx="73032">
                  <c:v>1.3905317E-11</c:v>
                </c:pt>
                <c:pt idx="73033">
                  <c:v>1.3893743000000001E-11</c:v>
                </c:pt>
                <c:pt idx="73034">
                  <c:v>1.388218E-11</c:v>
                </c:pt>
                <c:pt idx="73035">
                  <c:v>1.3870628999999999E-11</c:v>
                </c:pt>
                <c:pt idx="73036">
                  <c:v>1.3859088E-11</c:v>
                </c:pt>
                <c:pt idx="73037">
                  <c:v>1.3847559000000001E-11</c:v>
                </c:pt>
                <c:pt idx="73038">
                  <c:v>1.3836042E-11</c:v>
                </c:pt>
                <c:pt idx="73039">
                  <c:v>1.3824535E-11</c:v>
                </c:pt>
                <c:pt idx="73040">
                  <c:v>1.3813040000000001E-11</c:v>
                </c:pt>
                <c:pt idx="73041">
                  <c:v>1.3801556E-11</c:v>
                </c:pt>
                <c:pt idx="73042">
                  <c:v>1.3790084E-11</c:v>
                </c:pt>
                <c:pt idx="73043">
                  <c:v>1.3778621999999999E-11</c:v>
                </c:pt>
                <c:pt idx="73044">
                  <c:v>1.3767172000000001E-11</c:v>
                </c:pt>
                <c:pt idx="73045">
                  <c:v>1.3755734000000001E-11</c:v>
                </c:pt>
                <c:pt idx="73046">
                  <c:v>1.3744306E-11</c:v>
                </c:pt>
                <c:pt idx="73047">
                  <c:v>1.373289E-11</c:v>
                </c:pt>
                <c:pt idx="73048">
                  <c:v>1.3721485E-11</c:v>
                </c:pt>
                <c:pt idx="73049">
                  <c:v>1.3710091E-11</c:v>
                </c:pt>
                <c:pt idx="73050">
                  <c:v>1.3698708000000001E-11</c:v>
                </c:pt>
                <c:pt idx="73051">
                  <c:v>1.3687336E-11</c:v>
                </c:pt>
                <c:pt idx="73052">
                  <c:v>1.3675975E-11</c:v>
                </c:pt>
                <c:pt idx="73053">
                  <c:v>1.3664625999999999E-11</c:v>
                </c:pt>
                <c:pt idx="73054">
                  <c:v>1.3653288000000001E-11</c:v>
                </c:pt>
                <c:pt idx="73055">
                  <c:v>1.364196E-11</c:v>
                </c:pt>
                <c:pt idx="73056">
                  <c:v>1.3630643E-11</c:v>
                </c:pt>
                <c:pt idx="73057">
                  <c:v>1.3619338E-11</c:v>
                </c:pt>
                <c:pt idx="73058">
                  <c:v>1.3608044000000001E-11</c:v>
                </c:pt>
                <c:pt idx="73059">
                  <c:v>1.3596761E-11</c:v>
                </c:pt>
                <c:pt idx="73060">
                  <c:v>1.3585489E-11</c:v>
                </c:pt>
                <c:pt idx="73061">
                  <c:v>1.3574227999999999E-11</c:v>
                </c:pt>
                <c:pt idx="73062">
                  <c:v>1.3562977000000001E-11</c:v>
                </c:pt>
                <c:pt idx="73063">
                  <c:v>1.3551737999999999E-11</c:v>
                </c:pt>
                <c:pt idx="73064">
                  <c:v>1.354051E-11</c:v>
                </c:pt>
                <c:pt idx="73065">
                  <c:v>1.3529292000000001E-11</c:v>
                </c:pt>
                <c:pt idx="73066">
                  <c:v>1.3518086000000001E-11</c:v>
                </c:pt>
                <c:pt idx="73067">
                  <c:v>1.3506891000000001E-11</c:v>
                </c:pt>
                <c:pt idx="73068">
                  <c:v>1.3495706E-11</c:v>
                </c:pt>
                <c:pt idx="73069">
                  <c:v>1.3484532999999999E-11</c:v>
                </c:pt>
                <c:pt idx="73070">
                  <c:v>1.347337E-11</c:v>
                </c:pt>
                <c:pt idx="73071">
                  <c:v>1.3462218E-11</c:v>
                </c:pt>
                <c:pt idx="73072">
                  <c:v>1.3451077000000001E-11</c:v>
                </c:pt>
                <c:pt idx="73073">
                  <c:v>1.3439946999999999E-11</c:v>
                </c:pt>
                <c:pt idx="73074">
                  <c:v>1.3428827000000001E-11</c:v>
                </c:pt>
                <c:pt idx="73075">
                  <c:v>1.3417719000000001E-11</c:v>
                </c:pt>
                <c:pt idx="73076">
                  <c:v>1.3406621E-11</c:v>
                </c:pt>
                <c:pt idx="73077">
                  <c:v>1.3395535E-11</c:v>
                </c:pt>
                <c:pt idx="73078">
                  <c:v>1.3384458E-11</c:v>
                </c:pt>
                <c:pt idx="73079">
                  <c:v>1.3373393E-11</c:v>
                </c:pt>
                <c:pt idx="73080">
                  <c:v>1.3362338E-11</c:v>
                </c:pt>
                <c:pt idx="73081">
                  <c:v>1.3351294E-11</c:v>
                </c:pt>
                <c:pt idx="73082">
                  <c:v>1.3340261E-11</c:v>
                </c:pt>
                <c:pt idx="73083">
                  <c:v>1.3329238999999999E-11</c:v>
                </c:pt>
                <c:pt idx="73084">
                  <c:v>1.3318227E-11</c:v>
                </c:pt>
                <c:pt idx="73085">
                  <c:v>1.3307226E-11</c:v>
                </c:pt>
                <c:pt idx="73086">
                  <c:v>1.3296236E-11</c:v>
                </c:pt>
                <c:pt idx="73087">
                  <c:v>1.3285256E-11</c:v>
                </c:pt>
                <c:pt idx="73088">
                  <c:v>1.3274286E-11</c:v>
                </c:pt>
                <c:pt idx="73089">
                  <c:v>1.3263328E-11</c:v>
                </c:pt>
                <c:pt idx="73090">
                  <c:v>1.325238E-11</c:v>
                </c:pt>
                <c:pt idx="73091">
                  <c:v>1.3241443E-11</c:v>
                </c:pt>
                <c:pt idx="73092">
                  <c:v>1.3230516E-11</c:v>
                </c:pt>
                <c:pt idx="73093">
                  <c:v>1.3219600000000001E-11</c:v>
                </c:pt>
                <c:pt idx="73094">
                  <c:v>1.3208695E-11</c:v>
                </c:pt>
                <c:pt idx="73095">
                  <c:v>1.31978E-11</c:v>
                </c:pt>
                <c:pt idx="73096">
                  <c:v>1.3186915E-11</c:v>
                </c:pt>
                <c:pt idx="73097">
                  <c:v>1.3176041000000001E-11</c:v>
                </c:pt>
                <c:pt idx="73098">
                  <c:v>1.3165176999999999E-11</c:v>
                </c:pt>
                <c:pt idx="73099">
                  <c:v>1.3154324E-11</c:v>
                </c:pt>
                <c:pt idx="73100">
                  <c:v>1.3143482E-11</c:v>
                </c:pt>
                <c:pt idx="73101">
                  <c:v>1.3132650000000001E-11</c:v>
                </c:pt>
                <c:pt idx="73102">
                  <c:v>1.3121829E-11</c:v>
                </c:pt>
                <c:pt idx="73103">
                  <c:v>1.3111018E-11</c:v>
                </c:pt>
                <c:pt idx="73104">
                  <c:v>1.3100218E-11</c:v>
                </c:pt>
                <c:pt idx="73105">
                  <c:v>1.3089428E-11</c:v>
                </c:pt>
                <c:pt idx="73106">
                  <c:v>1.3078648E-11</c:v>
                </c:pt>
                <c:pt idx="73107">
                  <c:v>1.3067879E-11</c:v>
                </c:pt>
                <c:pt idx="73108">
                  <c:v>1.305712E-11</c:v>
                </c:pt>
                <c:pt idx="73109">
                  <c:v>1.3046371E-11</c:v>
                </c:pt>
                <c:pt idx="73110">
                  <c:v>1.3035632E-11</c:v>
                </c:pt>
                <c:pt idx="73111">
                  <c:v>1.3024903999999999E-11</c:v>
                </c:pt>
                <c:pt idx="73112">
                  <c:v>1.3014186E-11</c:v>
                </c:pt>
                <c:pt idx="73113">
                  <c:v>1.3003479E-11</c:v>
                </c:pt>
                <c:pt idx="73114">
                  <c:v>1.2992781E-11</c:v>
                </c:pt>
                <c:pt idx="73115">
                  <c:v>1.2982094999999999E-11</c:v>
                </c:pt>
                <c:pt idx="73116">
                  <c:v>1.2971417999999999E-11</c:v>
                </c:pt>
                <c:pt idx="73117">
                  <c:v>1.2960751999999999E-11</c:v>
                </c:pt>
                <c:pt idx="73118">
                  <c:v>1.2950097000000001E-11</c:v>
                </c:pt>
                <c:pt idx="73119">
                  <c:v>1.2939451000000001E-11</c:v>
                </c:pt>
                <c:pt idx="73120">
                  <c:v>1.2928815E-11</c:v>
                </c:pt>
                <c:pt idx="73121">
                  <c:v>1.291819E-11</c:v>
                </c:pt>
                <c:pt idx="73122">
                  <c:v>1.2907575E-11</c:v>
                </c:pt>
                <c:pt idx="73123">
                  <c:v>1.2896969999999999E-11</c:v>
                </c:pt>
                <c:pt idx="73124">
                  <c:v>1.2886375E-11</c:v>
                </c:pt>
                <c:pt idx="73125">
                  <c:v>1.2875791E-11</c:v>
                </c:pt>
                <c:pt idx="73126">
                  <c:v>1.2865217E-11</c:v>
                </c:pt>
                <c:pt idx="73127">
                  <c:v>1.2854652E-11</c:v>
                </c:pt>
                <c:pt idx="73128">
                  <c:v>1.2844098E-11</c:v>
                </c:pt>
                <c:pt idx="73129">
                  <c:v>1.2833555E-11</c:v>
                </c:pt>
                <c:pt idx="73130">
                  <c:v>1.2823019999999999E-11</c:v>
                </c:pt>
                <c:pt idx="73131">
                  <c:v>1.2812496999999999E-11</c:v>
                </c:pt>
                <c:pt idx="73132">
                  <c:v>1.2801983E-11</c:v>
                </c:pt>
                <c:pt idx="73133">
                  <c:v>1.2791478999999999E-11</c:v>
                </c:pt>
                <c:pt idx="73134">
                  <c:v>1.2780985E-11</c:v>
                </c:pt>
                <c:pt idx="73135">
                  <c:v>1.2770502000000001E-11</c:v>
                </c:pt>
                <c:pt idx="73136">
                  <c:v>1.2760028E-11</c:v>
                </c:pt>
                <c:pt idx="73137">
                  <c:v>1.2749564E-11</c:v>
                </c:pt>
                <c:pt idx="73138">
                  <c:v>1.2739111E-11</c:v>
                </c:pt>
                <c:pt idx="73139">
                  <c:v>1.2728667999999999E-11</c:v>
                </c:pt>
                <c:pt idx="73140">
                  <c:v>1.2718234000000001E-11</c:v>
                </c:pt>
                <c:pt idx="73141">
                  <c:v>1.2707811E-11</c:v>
                </c:pt>
                <c:pt idx="73142">
                  <c:v>1.2697397999999999E-11</c:v>
                </c:pt>
                <c:pt idx="73143">
                  <c:v>1.2686994E-11</c:v>
                </c:pt>
                <c:pt idx="73144">
                  <c:v>1.26766E-11</c:v>
                </c:pt>
                <c:pt idx="73145">
                  <c:v>1.2666216E-11</c:v>
                </c:pt>
                <c:pt idx="73146">
                  <c:v>1.2655842999999999E-11</c:v>
                </c:pt>
                <c:pt idx="73147">
                  <c:v>1.2645478E-11</c:v>
                </c:pt>
                <c:pt idx="73148">
                  <c:v>1.2635125E-11</c:v>
                </c:pt>
                <c:pt idx="73149">
                  <c:v>1.2624781E-11</c:v>
                </c:pt>
                <c:pt idx="73150">
                  <c:v>1.2614446E-11</c:v>
                </c:pt>
                <c:pt idx="73151">
                  <c:v>1.2604122E-11</c:v>
                </c:pt>
                <c:pt idx="73152">
                  <c:v>1.2593807000000001E-11</c:v>
                </c:pt>
                <c:pt idx="73153">
                  <c:v>1.2583502000000001E-11</c:v>
                </c:pt>
                <c:pt idx="73154">
                  <c:v>1.2573207E-11</c:v>
                </c:pt>
                <c:pt idx="73155">
                  <c:v>1.2562922E-11</c:v>
                </c:pt>
                <c:pt idx="73156">
                  <c:v>1.2552646E-11</c:v>
                </c:pt>
                <c:pt idx="73157">
                  <c:v>1.2542381000000001E-11</c:v>
                </c:pt>
                <c:pt idx="73158">
                  <c:v>1.2532126E-11</c:v>
                </c:pt>
                <c:pt idx="73159">
                  <c:v>1.2521879E-11</c:v>
                </c:pt>
                <c:pt idx="73160">
                  <c:v>1.2511643000000001E-11</c:v>
                </c:pt>
                <c:pt idx="73161">
                  <c:v>1.2501416999999999E-11</c:v>
                </c:pt>
                <c:pt idx="73162">
                  <c:v>1.24912E-11</c:v>
                </c:pt>
                <c:pt idx="73163">
                  <c:v>1.2480993E-11</c:v>
                </c:pt>
                <c:pt idx="73164">
                  <c:v>1.2470795E-11</c:v>
                </c:pt>
                <c:pt idx="73165">
                  <c:v>1.2460607E-11</c:v>
                </c:pt>
                <c:pt idx="73166">
                  <c:v>1.2450429E-11</c:v>
                </c:pt>
                <c:pt idx="73167">
                  <c:v>1.2440261E-11</c:v>
                </c:pt>
                <c:pt idx="73168">
                  <c:v>1.2430102E-11</c:v>
                </c:pt>
                <c:pt idx="73169">
                  <c:v>1.2419953E-11</c:v>
                </c:pt>
                <c:pt idx="73170">
                  <c:v>1.2409814E-11</c:v>
                </c:pt>
                <c:pt idx="73171">
                  <c:v>1.2399684000000001E-11</c:v>
                </c:pt>
                <c:pt idx="73172">
                  <c:v>1.2389563E-11</c:v>
                </c:pt>
                <c:pt idx="73173">
                  <c:v>1.2379452E-11</c:v>
                </c:pt>
                <c:pt idx="73174">
                  <c:v>1.2369351E-11</c:v>
                </c:pt>
                <c:pt idx="73175">
                  <c:v>1.2359259E-11</c:v>
                </c:pt>
                <c:pt idx="73176">
                  <c:v>1.2349177E-11</c:v>
                </c:pt>
                <c:pt idx="73177">
                  <c:v>1.2339105E-11</c:v>
                </c:pt>
                <c:pt idx="73178">
                  <c:v>1.2329041E-11</c:v>
                </c:pt>
                <c:pt idx="73179">
                  <c:v>1.2318988E-11</c:v>
                </c:pt>
                <c:pt idx="73180">
                  <c:v>1.2308944E-11</c:v>
                </c:pt>
                <c:pt idx="73181">
                  <c:v>1.2298909000000001E-11</c:v>
                </c:pt>
                <c:pt idx="73182">
                  <c:v>1.2288884000000001E-11</c:v>
                </c:pt>
                <c:pt idx="73183">
                  <c:v>1.2278869E-11</c:v>
                </c:pt>
                <c:pt idx="73184">
                  <c:v>1.2268863E-11</c:v>
                </c:pt>
                <c:pt idx="73185">
                  <c:v>1.2258867E-11</c:v>
                </c:pt>
                <c:pt idx="73186">
                  <c:v>1.2248879999999999E-11</c:v>
                </c:pt>
                <c:pt idx="73187">
                  <c:v>1.2238903E-11</c:v>
                </c:pt>
                <c:pt idx="73188">
                  <c:v>1.2228935E-11</c:v>
                </c:pt>
                <c:pt idx="73189">
                  <c:v>1.2218977E-11</c:v>
                </c:pt>
                <c:pt idx="73190">
                  <c:v>1.2209027E-11</c:v>
                </c:pt>
                <c:pt idx="73191">
                  <c:v>1.2199087E-11</c:v>
                </c:pt>
                <c:pt idx="73192">
                  <c:v>1.2189157E-11</c:v>
                </c:pt>
                <c:pt idx="73193">
                  <c:v>1.2179236E-11</c:v>
                </c:pt>
                <c:pt idx="73194">
                  <c:v>1.2169325E-11</c:v>
                </c:pt>
                <c:pt idx="73195">
                  <c:v>1.2159423E-11</c:v>
                </c:pt>
                <c:pt idx="73196">
                  <c:v>1.214953E-11</c:v>
                </c:pt>
                <c:pt idx="73197">
                  <c:v>1.2139646E-11</c:v>
                </c:pt>
                <c:pt idx="73198">
                  <c:v>1.2129772E-11</c:v>
                </c:pt>
                <c:pt idx="73199">
                  <c:v>1.2119907999999999E-11</c:v>
                </c:pt>
                <c:pt idx="73200">
                  <c:v>1.1006666999999999E-2</c:v>
                </c:pt>
                <c:pt idx="73201">
                  <c:v>2.1987155000000001E-2</c:v>
                </c:pt>
                <c:pt idx="73202">
                  <c:v>3.2942336000000003E-2</c:v>
                </c:pt>
                <c:pt idx="73203">
                  <c:v>4.3872929999999997E-2</c:v>
                </c:pt>
                <c:pt idx="73204">
                  <c:v>5.4779582E-2</c:v>
                </c:pt>
                <c:pt idx="73205">
                  <c:v>6.5662891000000001E-2</c:v>
                </c:pt>
                <c:pt idx="73206">
                  <c:v>7.6523422999999993E-2</c:v>
                </c:pt>
                <c:pt idx="73207">
                  <c:v>8.7361730999999998E-2</c:v>
                </c:pt>
                <c:pt idx="73208">
                  <c:v>9.8178372E-2</c:v>
                </c:pt>
                <c:pt idx="73209">
                  <c:v>0.1089739</c:v>
                </c:pt>
                <c:pt idx="73210">
                  <c:v>0.1197488</c:v>
                </c:pt>
                <c:pt idx="73211">
                  <c:v>0.1305037</c:v>
                </c:pt>
                <c:pt idx="73212">
                  <c:v>0.14123920000000001</c:v>
                </c:pt>
                <c:pt idx="73213">
                  <c:v>0.1519556</c:v>
                </c:pt>
                <c:pt idx="73214">
                  <c:v>0.16265360000000001</c:v>
                </c:pt>
                <c:pt idx="73215">
                  <c:v>0.1733336</c:v>
                </c:pt>
                <c:pt idx="73216">
                  <c:v>0.1839962</c:v>
                </c:pt>
                <c:pt idx="73217">
                  <c:v>0.19464190000000001</c:v>
                </c:pt>
                <c:pt idx="73218">
                  <c:v>0.20527110000000001</c:v>
                </c:pt>
                <c:pt idx="73219">
                  <c:v>0.2158843</c:v>
                </c:pt>
                <c:pt idx="73220">
                  <c:v>0.22648209999999999</c:v>
                </c:pt>
                <c:pt idx="73221">
                  <c:v>0.23706479999999999</c:v>
                </c:pt>
                <c:pt idx="73222">
                  <c:v>0.24763299999999999</c:v>
                </c:pt>
                <c:pt idx="73223">
                  <c:v>0.258187</c:v>
                </c:pt>
                <c:pt idx="73224">
                  <c:v>0.2687272</c:v>
                </c:pt>
                <c:pt idx="73225">
                  <c:v>0.27925420000000001</c:v>
                </c:pt>
                <c:pt idx="73226">
                  <c:v>0.28976819999999998</c:v>
                </c:pt>
                <c:pt idx="73227">
                  <c:v>0.30026979999999998</c:v>
                </c:pt>
                <c:pt idx="73228">
                  <c:v>0.31075920000000001</c:v>
                </c:pt>
                <c:pt idx="73229">
                  <c:v>0.32123689999999999</c:v>
                </c:pt>
                <c:pt idx="73230">
                  <c:v>0.33170319999999998</c:v>
                </c:pt>
                <c:pt idx="73231">
                  <c:v>0.34215849999999998</c:v>
                </c:pt>
                <c:pt idx="73232">
                  <c:v>0.3526031</c:v>
                </c:pt>
                <c:pt idx="73233">
                  <c:v>0.36303730000000001</c:v>
                </c:pt>
                <c:pt idx="73234">
                  <c:v>0.3734616</c:v>
                </c:pt>
                <c:pt idx="73235">
                  <c:v>0.3838761</c:v>
                </c:pt>
                <c:pt idx="73236">
                  <c:v>0.3942813</c:v>
                </c:pt>
                <c:pt idx="73237">
                  <c:v>0.40467740000000002</c:v>
                </c:pt>
                <c:pt idx="73238">
                  <c:v>0.41506460000000001</c:v>
                </c:pt>
                <c:pt idx="73239">
                  <c:v>0.42544340000000003</c:v>
                </c:pt>
                <c:pt idx="73240">
                  <c:v>0.43581389999999998</c:v>
                </c:pt>
                <c:pt idx="73241">
                  <c:v>0.44617649999999998</c:v>
                </c:pt>
                <c:pt idx="73242">
                  <c:v>0.45653129999999997</c:v>
                </c:pt>
                <c:pt idx="73243">
                  <c:v>0.46687869999999998</c:v>
                </c:pt>
                <c:pt idx="73244">
                  <c:v>0.4772189</c:v>
                </c:pt>
                <c:pt idx="73245">
                  <c:v>0.48755209999999999</c:v>
                </c:pt>
                <c:pt idx="73246">
                  <c:v>0.4978786</c:v>
                </c:pt>
                <c:pt idx="73247">
                  <c:v>0.50819859999999994</c:v>
                </c:pt>
                <c:pt idx="73248">
                  <c:v>0.51851219999999998</c:v>
                </c:pt>
                <c:pt idx="73249">
                  <c:v>0.52881990000000001</c:v>
                </c:pt>
                <c:pt idx="73250">
                  <c:v>0.53912159999999998</c:v>
                </c:pt>
                <c:pt idx="73251">
                  <c:v>0.54941759999999995</c:v>
                </c:pt>
                <c:pt idx="73252">
                  <c:v>0.55970819999999999</c:v>
                </c:pt>
                <c:pt idx="73253">
                  <c:v>0.56999339999999998</c:v>
                </c:pt>
                <c:pt idx="73254">
                  <c:v>0.58027359999999994</c:v>
                </c:pt>
                <c:pt idx="73255">
                  <c:v>0.59054890000000004</c:v>
                </c:pt>
                <c:pt idx="73256">
                  <c:v>0.6008194</c:v>
                </c:pt>
                <c:pt idx="73257">
                  <c:v>0.6110854</c:v>
                </c:pt>
                <c:pt idx="73258">
                  <c:v>0.62134699999999998</c:v>
                </c:pt>
                <c:pt idx="73259">
                  <c:v>0.63160430000000001</c:v>
                </c:pt>
                <c:pt idx="73260">
                  <c:v>0.64185760000000003</c:v>
                </c:pt>
                <c:pt idx="73261">
                  <c:v>0.65210710000000005</c:v>
                </c:pt>
                <c:pt idx="73262">
                  <c:v>0.66235270000000002</c:v>
                </c:pt>
                <c:pt idx="73263">
                  <c:v>0.67259469999999999</c:v>
                </c:pt>
                <c:pt idx="73264">
                  <c:v>0.68283320000000003</c:v>
                </c:pt>
                <c:pt idx="73265">
                  <c:v>0.69306829999999997</c:v>
                </c:pt>
                <c:pt idx="73266">
                  <c:v>0.70330020000000004</c:v>
                </c:pt>
                <c:pt idx="73267">
                  <c:v>0.71352890000000002</c:v>
                </c:pt>
                <c:pt idx="73268">
                  <c:v>0.72375449999999997</c:v>
                </c:pt>
                <c:pt idx="73269">
                  <c:v>0.73397710000000005</c:v>
                </c:pt>
                <c:pt idx="73270">
                  <c:v>0.744197</c:v>
                </c:pt>
                <c:pt idx="73271">
                  <c:v>0.75441409999999998</c:v>
                </c:pt>
                <c:pt idx="73272">
                  <c:v>0.76462850000000004</c:v>
                </c:pt>
                <c:pt idx="73273">
                  <c:v>0.77484050000000004</c:v>
                </c:pt>
                <c:pt idx="73274">
                  <c:v>0.78505000000000003</c:v>
                </c:pt>
                <c:pt idx="73275">
                  <c:v>0.79525710000000005</c:v>
                </c:pt>
                <c:pt idx="73276">
                  <c:v>0.80546189999999995</c:v>
                </c:pt>
                <c:pt idx="73277">
                  <c:v>0.81566459999999996</c:v>
                </c:pt>
                <c:pt idx="73278">
                  <c:v>0.82586510000000002</c:v>
                </c:pt>
                <c:pt idx="73279">
                  <c:v>0.83606369999999997</c:v>
                </c:pt>
                <c:pt idx="73280">
                  <c:v>0.84626029999999997</c:v>
                </c:pt>
                <c:pt idx="73281">
                  <c:v>0.85645499999999997</c:v>
                </c:pt>
                <c:pt idx="73282">
                  <c:v>0.86664799999999997</c:v>
                </c:pt>
                <c:pt idx="73283">
                  <c:v>0.87683920000000004</c:v>
                </c:pt>
                <c:pt idx="73284">
                  <c:v>0.88702879999999995</c:v>
                </c:pt>
                <c:pt idx="73285">
                  <c:v>0.89721669999999998</c:v>
                </c:pt>
                <c:pt idx="73286">
                  <c:v>0.90740319999999997</c:v>
                </c:pt>
                <c:pt idx="73287">
                  <c:v>0.91758819999999996</c:v>
                </c:pt>
                <c:pt idx="73288">
                  <c:v>0.92777169999999998</c:v>
                </c:pt>
                <c:pt idx="73289">
                  <c:v>0.93795399999999995</c:v>
                </c:pt>
                <c:pt idx="73290">
                  <c:v>0.94813499999999995</c:v>
                </c:pt>
                <c:pt idx="73291">
                  <c:v>0.95831469999999996</c:v>
                </c:pt>
                <c:pt idx="73292">
                  <c:v>0.96849320000000005</c:v>
                </c:pt>
                <c:pt idx="73293">
                  <c:v>0.9786707</c:v>
                </c:pt>
                <c:pt idx="73294">
                  <c:v>0.98884700000000003</c:v>
                </c:pt>
                <c:pt idx="73295">
                  <c:v>0.99902230000000003</c:v>
                </c:pt>
                <c:pt idx="73296">
                  <c:v>1</c:v>
                </c:pt>
                <c:pt idx="73297">
                  <c:v>1</c:v>
                </c:pt>
                <c:pt idx="73298">
                  <c:v>1</c:v>
                </c:pt>
                <c:pt idx="73299">
                  <c:v>1</c:v>
                </c:pt>
                <c:pt idx="73300">
                  <c:v>1</c:v>
                </c:pt>
                <c:pt idx="73301">
                  <c:v>1</c:v>
                </c:pt>
                <c:pt idx="73302">
                  <c:v>1</c:v>
                </c:pt>
                <c:pt idx="73303">
                  <c:v>1</c:v>
                </c:pt>
                <c:pt idx="73304">
                  <c:v>1</c:v>
                </c:pt>
                <c:pt idx="73305">
                  <c:v>1</c:v>
                </c:pt>
                <c:pt idx="73306">
                  <c:v>1</c:v>
                </c:pt>
                <c:pt idx="73307">
                  <c:v>1</c:v>
                </c:pt>
                <c:pt idx="73308">
                  <c:v>1</c:v>
                </c:pt>
                <c:pt idx="73309">
                  <c:v>1</c:v>
                </c:pt>
                <c:pt idx="73310">
                  <c:v>1</c:v>
                </c:pt>
                <c:pt idx="73311">
                  <c:v>1</c:v>
                </c:pt>
                <c:pt idx="73312">
                  <c:v>1</c:v>
                </c:pt>
                <c:pt idx="73313">
                  <c:v>1</c:v>
                </c:pt>
                <c:pt idx="73314">
                  <c:v>1</c:v>
                </c:pt>
                <c:pt idx="73315">
                  <c:v>1</c:v>
                </c:pt>
                <c:pt idx="73316">
                  <c:v>1</c:v>
                </c:pt>
                <c:pt idx="73317">
                  <c:v>1</c:v>
                </c:pt>
                <c:pt idx="73318">
                  <c:v>1</c:v>
                </c:pt>
                <c:pt idx="73319">
                  <c:v>1</c:v>
                </c:pt>
                <c:pt idx="73320">
                  <c:v>1</c:v>
                </c:pt>
                <c:pt idx="73321">
                  <c:v>1</c:v>
                </c:pt>
                <c:pt idx="73322">
                  <c:v>1</c:v>
                </c:pt>
                <c:pt idx="73323">
                  <c:v>1</c:v>
                </c:pt>
                <c:pt idx="73324">
                  <c:v>1</c:v>
                </c:pt>
                <c:pt idx="73325">
                  <c:v>1</c:v>
                </c:pt>
                <c:pt idx="73326">
                  <c:v>1</c:v>
                </c:pt>
                <c:pt idx="73327">
                  <c:v>1</c:v>
                </c:pt>
                <c:pt idx="73328">
                  <c:v>1</c:v>
                </c:pt>
                <c:pt idx="73329">
                  <c:v>1</c:v>
                </c:pt>
                <c:pt idx="73330">
                  <c:v>1</c:v>
                </c:pt>
                <c:pt idx="73331">
                  <c:v>1</c:v>
                </c:pt>
                <c:pt idx="73332">
                  <c:v>1</c:v>
                </c:pt>
                <c:pt idx="73333">
                  <c:v>1</c:v>
                </c:pt>
                <c:pt idx="73334">
                  <c:v>1</c:v>
                </c:pt>
                <c:pt idx="73335">
                  <c:v>1</c:v>
                </c:pt>
                <c:pt idx="73336">
                  <c:v>1</c:v>
                </c:pt>
                <c:pt idx="73337">
                  <c:v>1</c:v>
                </c:pt>
                <c:pt idx="73338">
                  <c:v>1</c:v>
                </c:pt>
                <c:pt idx="73339">
                  <c:v>1</c:v>
                </c:pt>
                <c:pt idx="73340">
                  <c:v>1</c:v>
                </c:pt>
                <c:pt idx="73341">
                  <c:v>1</c:v>
                </c:pt>
                <c:pt idx="73342">
                  <c:v>1</c:v>
                </c:pt>
                <c:pt idx="73343">
                  <c:v>1</c:v>
                </c:pt>
                <c:pt idx="73344">
                  <c:v>1</c:v>
                </c:pt>
                <c:pt idx="73345">
                  <c:v>1</c:v>
                </c:pt>
                <c:pt idx="73346">
                  <c:v>1</c:v>
                </c:pt>
                <c:pt idx="73347">
                  <c:v>1</c:v>
                </c:pt>
                <c:pt idx="73348">
                  <c:v>1</c:v>
                </c:pt>
                <c:pt idx="73349">
                  <c:v>1</c:v>
                </c:pt>
                <c:pt idx="73350">
                  <c:v>1</c:v>
                </c:pt>
                <c:pt idx="73351">
                  <c:v>1</c:v>
                </c:pt>
                <c:pt idx="73352">
                  <c:v>1</c:v>
                </c:pt>
                <c:pt idx="73353">
                  <c:v>1</c:v>
                </c:pt>
                <c:pt idx="73354">
                  <c:v>1</c:v>
                </c:pt>
                <c:pt idx="73355">
                  <c:v>1</c:v>
                </c:pt>
                <c:pt idx="73356">
                  <c:v>1</c:v>
                </c:pt>
                <c:pt idx="73357">
                  <c:v>1</c:v>
                </c:pt>
                <c:pt idx="73358">
                  <c:v>1</c:v>
                </c:pt>
                <c:pt idx="73359">
                  <c:v>1</c:v>
                </c:pt>
                <c:pt idx="73360">
                  <c:v>1</c:v>
                </c:pt>
                <c:pt idx="73361">
                  <c:v>1</c:v>
                </c:pt>
                <c:pt idx="73362">
                  <c:v>1</c:v>
                </c:pt>
                <c:pt idx="73363">
                  <c:v>1</c:v>
                </c:pt>
                <c:pt idx="73364">
                  <c:v>1</c:v>
                </c:pt>
                <c:pt idx="73365">
                  <c:v>1</c:v>
                </c:pt>
                <c:pt idx="73366">
                  <c:v>1</c:v>
                </c:pt>
                <c:pt idx="73367">
                  <c:v>1</c:v>
                </c:pt>
                <c:pt idx="73368">
                  <c:v>1</c:v>
                </c:pt>
                <c:pt idx="73369">
                  <c:v>1</c:v>
                </c:pt>
                <c:pt idx="73370">
                  <c:v>1</c:v>
                </c:pt>
                <c:pt idx="73371">
                  <c:v>1</c:v>
                </c:pt>
                <c:pt idx="73372">
                  <c:v>1</c:v>
                </c:pt>
                <c:pt idx="73373">
                  <c:v>1</c:v>
                </c:pt>
                <c:pt idx="73374">
                  <c:v>1</c:v>
                </c:pt>
                <c:pt idx="73375">
                  <c:v>1</c:v>
                </c:pt>
                <c:pt idx="73376">
                  <c:v>1</c:v>
                </c:pt>
                <c:pt idx="73377">
                  <c:v>1</c:v>
                </c:pt>
                <c:pt idx="73378">
                  <c:v>1</c:v>
                </c:pt>
                <c:pt idx="73379">
                  <c:v>1</c:v>
                </c:pt>
                <c:pt idx="73380">
                  <c:v>1</c:v>
                </c:pt>
                <c:pt idx="73381">
                  <c:v>1</c:v>
                </c:pt>
                <c:pt idx="73382">
                  <c:v>1</c:v>
                </c:pt>
                <c:pt idx="73383">
                  <c:v>1</c:v>
                </c:pt>
                <c:pt idx="73384">
                  <c:v>1</c:v>
                </c:pt>
                <c:pt idx="73385">
                  <c:v>1</c:v>
                </c:pt>
                <c:pt idx="73386">
                  <c:v>1</c:v>
                </c:pt>
                <c:pt idx="73387">
                  <c:v>1</c:v>
                </c:pt>
                <c:pt idx="73388">
                  <c:v>1</c:v>
                </c:pt>
                <c:pt idx="73389">
                  <c:v>1</c:v>
                </c:pt>
                <c:pt idx="73390">
                  <c:v>1</c:v>
                </c:pt>
                <c:pt idx="73391">
                  <c:v>1</c:v>
                </c:pt>
                <c:pt idx="73392">
                  <c:v>1</c:v>
                </c:pt>
                <c:pt idx="73393">
                  <c:v>1</c:v>
                </c:pt>
                <c:pt idx="73394">
                  <c:v>1</c:v>
                </c:pt>
                <c:pt idx="73395">
                  <c:v>1</c:v>
                </c:pt>
                <c:pt idx="73396">
                  <c:v>1</c:v>
                </c:pt>
                <c:pt idx="73397">
                  <c:v>1</c:v>
                </c:pt>
                <c:pt idx="73398">
                  <c:v>1</c:v>
                </c:pt>
                <c:pt idx="73399">
                  <c:v>1</c:v>
                </c:pt>
                <c:pt idx="73400">
                  <c:v>1</c:v>
                </c:pt>
                <c:pt idx="73401">
                  <c:v>1</c:v>
                </c:pt>
                <c:pt idx="73402">
                  <c:v>1</c:v>
                </c:pt>
                <c:pt idx="73403">
                  <c:v>1</c:v>
                </c:pt>
                <c:pt idx="73404">
                  <c:v>1</c:v>
                </c:pt>
                <c:pt idx="73405">
                  <c:v>1</c:v>
                </c:pt>
                <c:pt idx="73406">
                  <c:v>1</c:v>
                </c:pt>
                <c:pt idx="73407">
                  <c:v>1</c:v>
                </c:pt>
                <c:pt idx="73408">
                  <c:v>1</c:v>
                </c:pt>
                <c:pt idx="73409">
                  <c:v>1</c:v>
                </c:pt>
                <c:pt idx="73410">
                  <c:v>1</c:v>
                </c:pt>
                <c:pt idx="73411">
                  <c:v>1</c:v>
                </c:pt>
                <c:pt idx="73412">
                  <c:v>1</c:v>
                </c:pt>
                <c:pt idx="73413">
                  <c:v>1</c:v>
                </c:pt>
                <c:pt idx="73414">
                  <c:v>1</c:v>
                </c:pt>
                <c:pt idx="73415">
                  <c:v>1</c:v>
                </c:pt>
                <c:pt idx="73416">
                  <c:v>1</c:v>
                </c:pt>
                <c:pt idx="73417">
                  <c:v>1</c:v>
                </c:pt>
                <c:pt idx="73418">
                  <c:v>1</c:v>
                </c:pt>
                <c:pt idx="73419">
                  <c:v>1</c:v>
                </c:pt>
                <c:pt idx="73420">
                  <c:v>1</c:v>
                </c:pt>
                <c:pt idx="73421">
                  <c:v>1</c:v>
                </c:pt>
                <c:pt idx="73422">
                  <c:v>1</c:v>
                </c:pt>
                <c:pt idx="73423">
                  <c:v>1</c:v>
                </c:pt>
                <c:pt idx="73424">
                  <c:v>1</c:v>
                </c:pt>
                <c:pt idx="73425">
                  <c:v>1</c:v>
                </c:pt>
                <c:pt idx="73426">
                  <c:v>1</c:v>
                </c:pt>
                <c:pt idx="73427">
                  <c:v>1</c:v>
                </c:pt>
                <c:pt idx="73428">
                  <c:v>1</c:v>
                </c:pt>
                <c:pt idx="73429">
                  <c:v>1</c:v>
                </c:pt>
                <c:pt idx="73430">
                  <c:v>1</c:v>
                </c:pt>
                <c:pt idx="73431">
                  <c:v>1</c:v>
                </c:pt>
                <c:pt idx="73432">
                  <c:v>1</c:v>
                </c:pt>
                <c:pt idx="73433">
                  <c:v>1</c:v>
                </c:pt>
                <c:pt idx="73434">
                  <c:v>1</c:v>
                </c:pt>
                <c:pt idx="73435">
                  <c:v>1</c:v>
                </c:pt>
                <c:pt idx="73436">
                  <c:v>1</c:v>
                </c:pt>
                <c:pt idx="73437">
                  <c:v>1</c:v>
                </c:pt>
                <c:pt idx="73438">
                  <c:v>1</c:v>
                </c:pt>
                <c:pt idx="73439">
                  <c:v>1</c:v>
                </c:pt>
                <c:pt idx="73440">
                  <c:v>1</c:v>
                </c:pt>
                <c:pt idx="73441">
                  <c:v>1</c:v>
                </c:pt>
                <c:pt idx="73442">
                  <c:v>1</c:v>
                </c:pt>
                <c:pt idx="73443">
                  <c:v>1</c:v>
                </c:pt>
                <c:pt idx="73444">
                  <c:v>1</c:v>
                </c:pt>
                <c:pt idx="73445">
                  <c:v>1</c:v>
                </c:pt>
                <c:pt idx="73446">
                  <c:v>1</c:v>
                </c:pt>
                <c:pt idx="73447">
                  <c:v>1</c:v>
                </c:pt>
                <c:pt idx="73448">
                  <c:v>1</c:v>
                </c:pt>
                <c:pt idx="73449">
                  <c:v>1</c:v>
                </c:pt>
                <c:pt idx="73450">
                  <c:v>1</c:v>
                </c:pt>
                <c:pt idx="73451">
                  <c:v>1</c:v>
                </c:pt>
                <c:pt idx="73452">
                  <c:v>1</c:v>
                </c:pt>
                <c:pt idx="73453">
                  <c:v>1</c:v>
                </c:pt>
                <c:pt idx="73454">
                  <c:v>1</c:v>
                </c:pt>
                <c:pt idx="73455">
                  <c:v>1</c:v>
                </c:pt>
                <c:pt idx="73456">
                  <c:v>1</c:v>
                </c:pt>
                <c:pt idx="73457">
                  <c:v>1</c:v>
                </c:pt>
                <c:pt idx="73458">
                  <c:v>1</c:v>
                </c:pt>
                <c:pt idx="73459">
                  <c:v>1</c:v>
                </c:pt>
                <c:pt idx="73460">
                  <c:v>1</c:v>
                </c:pt>
                <c:pt idx="73461">
                  <c:v>1</c:v>
                </c:pt>
                <c:pt idx="73462">
                  <c:v>1</c:v>
                </c:pt>
                <c:pt idx="73463">
                  <c:v>1</c:v>
                </c:pt>
                <c:pt idx="73464">
                  <c:v>1</c:v>
                </c:pt>
                <c:pt idx="73465">
                  <c:v>1</c:v>
                </c:pt>
                <c:pt idx="73466">
                  <c:v>1</c:v>
                </c:pt>
                <c:pt idx="73467">
                  <c:v>1</c:v>
                </c:pt>
                <c:pt idx="73468">
                  <c:v>1</c:v>
                </c:pt>
                <c:pt idx="73469">
                  <c:v>1</c:v>
                </c:pt>
                <c:pt idx="73470">
                  <c:v>1</c:v>
                </c:pt>
                <c:pt idx="73471">
                  <c:v>1</c:v>
                </c:pt>
                <c:pt idx="73472">
                  <c:v>1</c:v>
                </c:pt>
                <c:pt idx="73473">
                  <c:v>1</c:v>
                </c:pt>
                <c:pt idx="73474">
                  <c:v>1</c:v>
                </c:pt>
                <c:pt idx="73475">
                  <c:v>1</c:v>
                </c:pt>
                <c:pt idx="73476">
                  <c:v>1</c:v>
                </c:pt>
                <c:pt idx="73477">
                  <c:v>1</c:v>
                </c:pt>
                <c:pt idx="73478">
                  <c:v>1</c:v>
                </c:pt>
                <c:pt idx="73479">
                  <c:v>1</c:v>
                </c:pt>
                <c:pt idx="73480">
                  <c:v>1</c:v>
                </c:pt>
                <c:pt idx="73481">
                  <c:v>1</c:v>
                </c:pt>
                <c:pt idx="73482">
                  <c:v>1</c:v>
                </c:pt>
                <c:pt idx="73483">
                  <c:v>1</c:v>
                </c:pt>
                <c:pt idx="73484">
                  <c:v>1</c:v>
                </c:pt>
                <c:pt idx="73485">
                  <c:v>1</c:v>
                </c:pt>
                <c:pt idx="73486">
                  <c:v>1</c:v>
                </c:pt>
                <c:pt idx="73487">
                  <c:v>1</c:v>
                </c:pt>
                <c:pt idx="73488">
                  <c:v>1</c:v>
                </c:pt>
                <c:pt idx="73489">
                  <c:v>1</c:v>
                </c:pt>
                <c:pt idx="73490">
                  <c:v>1</c:v>
                </c:pt>
                <c:pt idx="73491">
                  <c:v>1</c:v>
                </c:pt>
                <c:pt idx="73492">
                  <c:v>1</c:v>
                </c:pt>
                <c:pt idx="73493">
                  <c:v>1</c:v>
                </c:pt>
                <c:pt idx="73494">
                  <c:v>1</c:v>
                </c:pt>
                <c:pt idx="73495">
                  <c:v>1</c:v>
                </c:pt>
                <c:pt idx="73496">
                  <c:v>1</c:v>
                </c:pt>
                <c:pt idx="73497">
                  <c:v>1</c:v>
                </c:pt>
                <c:pt idx="73498">
                  <c:v>1</c:v>
                </c:pt>
                <c:pt idx="73499">
                  <c:v>1</c:v>
                </c:pt>
                <c:pt idx="73500">
                  <c:v>1</c:v>
                </c:pt>
                <c:pt idx="73501">
                  <c:v>1</c:v>
                </c:pt>
                <c:pt idx="73502">
                  <c:v>1</c:v>
                </c:pt>
                <c:pt idx="73503">
                  <c:v>1</c:v>
                </c:pt>
                <c:pt idx="73504">
                  <c:v>1</c:v>
                </c:pt>
                <c:pt idx="73505">
                  <c:v>1</c:v>
                </c:pt>
                <c:pt idx="73506">
                  <c:v>1</c:v>
                </c:pt>
                <c:pt idx="73507">
                  <c:v>1</c:v>
                </c:pt>
                <c:pt idx="73508">
                  <c:v>1</c:v>
                </c:pt>
                <c:pt idx="73509">
                  <c:v>1</c:v>
                </c:pt>
                <c:pt idx="73510">
                  <c:v>1</c:v>
                </c:pt>
                <c:pt idx="73511">
                  <c:v>1</c:v>
                </c:pt>
                <c:pt idx="73512">
                  <c:v>1</c:v>
                </c:pt>
                <c:pt idx="73513">
                  <c:v>1</c:v>
                </c:pt>
                <c:pt idx="73514">
                  <c:v>1</c:v>
                </c:pt>
                <c:pt idx="73515">
                  <c:v>1</c:v>
                </c:pt>
                <c:pt idx="73516">
                  <c:v>1</c:v>
                </c:pt>
                <c:pt idx="73517">
                  <c:v>1</c:v>
                </c:pt>
                <c:pt idx="73518">
                  <c:v>1</c:v>
                </c:pt>
                <c:pt idx="73519">
                  <c:v>1</c:v>
                </c:pt>
                <c:pt idx="73520">
                  <c:v>1</c:v>
                </c:pt>
                <c:pt idx="73521">
                  <c:v>1</c:v>
                </c:pt>
                <c:pt idx="73522">
                  <c:v>1</c:v>
                </c:pt>
                <c:pt idx="73523">
                  <c:v>1</c:v>
                </c:pt>
                <c:pt idx="73524">
                  <c:v>1</c:v>
                </c:pt>
                <c:pt idx="73525">
                  <c:v>1</c:v>
                </c:pt>
                <c:pt idx="73526">
                  <c:v>1</c:v>
                </c:pt>
                <c:pt idx="73527">
                  <c:v>1</c:v>
                </c:pt>
                <c:pt idx="73528">
                  <c:v>1</c:v>
                </c:pt>
                <c:pt idx="73529">
                  <c:v>1</c:v>
                </c:pt>
                <c:pt idx="73530">
                  <c:v>1</c:v>
                </c:pt>
                <c:pt idx="73531">
                  <c:v>1</c:v>
                </c:pt>
                <c:pt idx="73532">
                  <c:v>1</c:v>
                </c:pt>
                <c:pt idx="73533">
                  <c:v>1</c:v>
                </c:pt>
                <c:pt idx="73534">
                  <c:v>1</c:v>
                </c:pt>
                <c:pt idx="73535">
                  <c:v>1</c:v>
                </c:pt>
                <c:pt idx="73536">
                  <c:v>1</c:v>
                </c:pt>
                <c:pt idx="73537">
                  <c:v>1</c:v>
                </c:pt>
                <c:pt idx="73538">
                  <c:v>1</c:v>
                </c:pt>
                <c:pt idx="73539">
                  <c:v>1</c:v>
                </c:pt>
                <c:pt idx="73540">
                  <c:v>1</c:v>
                </c:pt>
                <c:pt idx="73541">
                  <c:v>1</c:v>
                </c:pt>
                <c:pt idx="73542">
                  <c:v>1</c:v>
                </c:pt>
                <c:pt idx="73543">
                  <c:v>1</c:v>
                </c:pt>
                <c:pt idx="73544">
                  <c:v>1</c:v>
                </c:pt>
                <c:pt idx="73545">
                  <c:v>1</c:v>
                </c:pt>
                <c:pt idx="73546">
                  <c:v>1</c:v>
                </c:pt>
                <c:pt idx="73547">
                  <c:v>1</c:v>
                </c:pt>
                <c:pt idx="73548">
                  <c:v>1</c:v>
                </c:pt>
                <c:pt idx="73549">
                  <c:v>1</c:v>
                </c:pt>
                <c:pt idx="73550">
                  <c:v>1</c:v>
                </c:pt>
                <c:pt idx="73551">
                  <c:v>1</c:v>
                </c:pt>
                <c:pt idx="73552">
                  <c:v>1</c:v>
                </c:pt>
                <c:pt idx="73553">
                  <c:v>1</c:v>
                </c:pt>
                <c:pt idx="73554">
                  <c:v>1</c:v>
                </c:pt>
                <c:pt idx="73555">
                  <c:v>1</c:v>
                </c:pt>
                <c:pt idx="73556">
                  <c:v>1</c:v>
                </c:pt>
                <c:pt idx="73557">
                  <c:v>1</c:v>
                </c:pt>
                <c:pt idx="73558">
                  <c:v>1</c:v>
                </c:pt>
                <c:pt idx="73559">
                  <c:v>1</c:v>
                </c:pt>
                <c:pt idx="73560">
                  <c:v>1</c:v>
                </c:pt>
                <c:pt idx="73561">
                  <c:v>1</c:v>
                </c:pt>
                <c:pt idx="73562">
                  <c:v>1</c:v>
                </c:pt>
                <c:pt idx="73563">
                  <c:v>1</c:v>
                </c:pt>
                <c:pt idx="73564">
                  <c:v>1</c:v>
                </c:pt>
                <c:pt idx="73565">
                  <c:v>1</c:v>
                </c:pt>
                <c:pt idx="73566">
                  <c:v>1</c:v>
                </c:pt>
                <c:pt idx="73567">
                  <c:v>1</c:v>
                </c:pt>
                <c:pt idx="73568">
                  <c:v>1</c:v>
                </c:pt>
                <c:pt idx="73569">
                  <c:v>1</c:v>
                </c:pt>
                <c:pt idx="73570">
                  <c:v>1</c:v>
                </c:pt>
                <c:pt idx="73571">
                  <c:v>1</c:v>
                </c:pt>
                <c:pt idx="73572">
                  <c:v>1</c:v>
                </c:pt>
                <c:pt idx="73573">
                  <c:v>1</c:v>
                </c:pt>
                <c:pt idx="73574">
                  <c:v>1</c:v>
                </c:pt>
                <c:pt idx="73575">
                  <c:v>1</c:v>
                </c:pt>
                <c:pt idx="73576">
                  <c:v>1</c:v>
                </c:pt>
                <c:pt idx="73577">
                  <c:v>1</c:v>
                </c:pt>
                <c:pt idx="73578">
                  <c:v>1</c:v>
                </c:pt>
                <c:pt idx="73579">
                  <c:v>1</c:v>
                </c:pt>
                <c:pt idx="73580">
                  <c:v>1</c:v>
                </c:pt>
                <c:pt idx="73581">
                  <c:v>1</c:v>
                </c:pt>
                <c:pt idx="73582">
                  <c:v>1</c:v>
                </c:pt>
                <c:pt idx="73583">
                  <c:v>1</c:v>
                </c:pt>
                <c:pt idx="73584">
                  <c:v>1</c:v>
                </c:pt>
                <c:pt idx="73585">
                  <c:v>1</c:v>
                </c:pt>
                <c:pt idx="73586">
                  <c:v>1</c:v>
                </c:pt>
                <c:pt idx="73587">
                  <c:v>1</c:v>
                </c:pt>
                <c:pt idx="73588">
                  <c:v>1</c:v>
                </c:pt>
                <c:pt idx="73589">
                  <c:v>1</c:v>
                </c:pt>
                <c:pt idx="73590">
                  <c:v>1</c:v>
                </c:pt>
                <c:pt idx="73591">
                  <c:v>1</c:v>
                </c:pt>
                <c:pt idx="73592">
                  <c:v>1</c:v>
                </c:pt>
                <c:pt idx="73593">
                  <c:v>1</c:v>
                </c:pt>
                <c:pt idx="73594">
                  <c:v>1</c:v>
                </c:pt>
                <c:pt idx="73595">
                  <c:v>1</c:v>
                </c:pt>
                <c:pt idx="73596">
                  <c:v>1</c:v>
                </c:pt>
                <c:pt idx="73597">
                  <c:v>1</c:v>
                </c:pt>
                <c:pt idx="73598">
                  <c:v>1</c:v>
                </c:pt>
                <c:pt idx="73599">
                  <c:v>1</c:v>
                </c:pt>
                <c:pt idx="73600">
                  <c:v>1</c:v>
                </c:pt>
                <c:pt idx="73601">
                  <c:v>1</c:v>
                </c:pt>
                <c:pt idx="73602">
                  <c:v>1</c:v>
                </c:pt>
                <c:pt idx="73603">
                  <c:v>1</c:v>
                </c:pt>
                <c:pt idx="73604">
                  <c:v>1</c:v>
                </c:pt>
                <c:pt idx="73605">
                  <c:v>1</c:v>
                </c:pt>
                <c:pt idx="73606">
                  <c:v>1</c:v>
                </c:pt>
                <c:pt idx="73607">
                  <c:v>1</c:v>
                </c:pt>
                <c:pt idx="73608">
                  <c:v>1</c:v>
                </c:pt>
                <c:pt idx="73609">
                  <c:v>1</c:v>
                </c:pt>
                <c:pt idx="73610">
                  <c:v>1</c:v>
                </c:pt>
                <c:pt idx="73611">
                  <c:v>1</c:v>
                </c:pt>
                <c:pt idx="73612">
                  <c:v>1</c:v>
                </c:pt>
                <c:pt idx="73613">
                  <c:v>1</c:v>
                </c:pt>
                <c:pt idx="73614">
                  <c:v>1</c:v>
                </c:pt>
                <c:pt idx="73615">
                  <c:v>1</c:v>
                </c:pt>
                <c:pt idx="73616">
                  <c:v>1</c:v>
                </c:pt>
                <c:pt idx="73617">
                  <c:v>1</c:v>
                </c:pt>
                <c:pt idx="73618">
                  <c:v>1</c:v>
                </c:pt>
                <c:pt idx="73619">
                  <c:v>1</c:v>
                </c:pt>
                <c:pt idx="73620">
                  <c:v>1</c:v>
                </c:pt>
                <c:pt idx="73621">
                  <c:v>1</c:v>
                </c:pt>
                <c:pt idx="73622">
                  <c:v>1</c:v>
                </c:pt>
                <c:pt idx="73623">
                  <c:v>1</c:v>
                </c:pt>
                <c:pt idx="73624">
                  <c:v>1</c:v>
                </c:pt>
                <c:pt idx="73625">
                  <c:v>1</c:v>
                </c:pt>
                <c:pt idx="73626">
                  <c:v>1</c:v>
                </c:pt>
                <c:pt idx="73627">
                  <c:v>1</c:v>
                </c:pt>
                <c:pt idx="73628">
                  <c:v>1</c:v>
                </c:pt>
                <c:pt idx="73629">
                  <c:v>1</c:v>
                </c:pt>
                <c:pt idx="73630">
                  <c:v>1</c:v>
                </c:pt>
                <c:pt idx="73631">
                  <c:v>1</c:v>
                </c:pt>
                <c:pt idx="73632">
                  <c:v>1</c:v>
                </c:pt>
                <c:pt idx="73633">
                  <c:v>1</c:v>
                </c:pt>
                <c:pt idx="73634">
                  <c:v>1</c:v>
                </c:pt>
                <c:pt idx="73635">
                  <c:v>1</c:v>
                </c:pt>
                <c:pt idx="73636">
                  <c:v>1</c:v>
                </c:pt>
                <c:pt idx="73637">
                  <c:v>1</c:v>
                </c:pt>
                <c:pt idx="73638">
                  <c:v>1</c:v>
                </c:pt>
                <c:pt idx="73639">
                  <c:v>1</c:v>
                </c:pt>
                <c:pt idx="73640">
                  <c:v>1</c:v>
                </c:pt>
                <c:pt idx="73641">
                  <c:v>1</c:v>
                </c:pt>
                <c:pt idx="73642">
                  <c:v>1</c:v>
                </c:pt>
                <c:pt idx="73643">
                  <c:v>1</c:v>
                </c:pt>
                <c:pt idx="73644">
                  <c:v>1</c:v>
                </c:pt>
                <c:pt idx="73645">
                  <c:v>1</c:v>
                </c:pt>
                <c:pt idx="73646">
                  <c:v>1</c:v>
                </c:pt>
                <c:pt idx="73647">
                  <c:v>1</c:v>
                </c:pt>
                <c:pt idx="73648">
                  <c:v>1</c:v>
                </c:pt>
                <c:pt idx="73649">
                  <c:v>1</c:v>
                </c:pt>
                <c:pt idx="73650">
                  <c:v>1</c:v>
                </c:pt>
                <c:pt idx="73651">
                  <c:v>1</c:v>
                </c:pt>
                <c:pt idx="73652">
                  <c:v>1</c:v>
                </c:pt>
                <c:pt idx="73653">
                  <c:v>1</c:v>
                </c:pt>
                <c:pt idx="73654">
                  <c:v>1</c:v>
                </c:pt>
                <c:pt idx="73655">
                  <c:v>1</c:v>
                </c:pt>
                <c:pt idx="73656">
                  <c:v>1</c:v>
                </c:pt>
                <c:pt idx="73657">
                  <c:v>1</c:v>
                </c:pt>
                <c:pt idx="73658">
                  <c:v>1</c:v>
                </c:pt>
                <c:pt idx="73659">
                  <c:v>1</c:v>
                </c:pt>
                <c:pt idx="73660">
                  <c:v>1</c:v>
                </c:pt>
                <c:pt idx="73661">
                  <c:v>1</c:v>
                </c:pt>
                <c:pt idx="73662">
                  <c:v>1</c:v>
                </c:pt>
                <c:pt idx="73663">
                  <c:v>1</c:v>
                </c:pt>
                <c:pt idx="73664">
                  <c:v>1</c:v>
                </c:pt>
                <c:pt idx="73665">
                  <c:v>1</c:v>
                </c:pt>
                <c:pt idx="73666">
                  <c:v>1</c:v>
                </c:pt>
                <c:pt idx="73667">
                  <c:v>1</c:v>
                </c:pt>
                <c:pt idx="73668">
                  <c:v>1</c:v>
                </c:pt>
                <c:pt idx="73669">
                  <c:v>1</c:v>
                </c:pt>
                <c:pt idx="73670">
                  <c:v>1</c:v>
                </c:pt>
                <c:pt idx="73671">
                  <c:v>1</c:v>
                </c:pt>
                <c:pt idx="73672">
                  <c:v>1</c:v>
                </c:pt>
                <c:pt idx="73673">
                  <c:v>1</c:v>
                </c:pt>
                <c:pt idx="73674">
                  <c:v>1</c:v>
                </c:pt>
                <c:pt idx="73675">
                  <c:v>1</c:v>
                </c:pt>
                <c:pt idx="73676">
                  <c:v>1</c:v>
                </c:pt>
                <c:pt idx="73677">
                  <c:v>1</c:v>
                </c:pt>
                <c:pt idx="73678">
                  <c:v>1</c:v>
                </c:pt>
                <c:pt idx="73679">
                  <c:v>1</c:v>
                </c:pt>
                <c:pt idx="73680">
                  <c:v>1</c:v>
                </c:pt>
                <c:pt idx="73681">
                  <c:v>1</c:v>
                </c:pt>
                <c:pt idx="73682">
                  <c:v>1</c:v>
                </c:pt>
                <c:pt idx="73683">
                  <c:v>1</c:v>
                </c:pt>
                <c:pt idx="73684">
                  <c:v>1</c:v>
                </c:pt>
                <c:pt idx="73685">
                  <c:v>1</c:v>
                </c:pt>
                <c:pt idx="73686">
                  <c:v>1</c:v>
                </c:pt>
                <c:pt idx="73687">
                  <c:v>1</c:v>
                </c:pt>
                <c:pt idx="73688">
                  <c:v>1</c:v>
                </c:pt>
                <c:pt idx="73689">
                  <c:v>1</c:v>
                </c:pt>
                <c:pt idx="73690">
                  <c:v>1</c:v>
                </c:pt>
                <c:pt idx="73691">
                  <c:v>1</c:v>
                </c:pt>
                <c:pt idx="73692">
                  <c:v>1</c:v>
                </c:pt>
                <c:pt idx="73693">
                  <c:v>1</c:v>
                </c:pt>
                <c:pt idx="73694">
                  <c:v>1</c:v>
                </c:pt>
                <c:pt idx="73695">
                  <c:v>1</c:v>
                </c:pt>
                <c:pt idx="73696">
                  <c:v>1</c:v>
                </c:pt>
                <c:pt idx="73697">
                  <c:v>1</c:v>
                </c:pt>
                <c:pt idx="73698">
                  <c:v>1</c:v>
                </c:pt>
                <c:pt idx="73699">
                  <c:v>1</c:v>
                </c:pt>
                <c:pt idx="73700">
                  <c:v>1</c:v>
                </c:pt>
                <c:pt idx="73701">
                  <c:v>1</c:v>
                </c:pt>
                <c:pt idx="73702">
                  <c:v>1</c:v>
                </c:pt>
                <c:pt idx="73703">
                  <c:v>1</c:v>
                </c:pt>
                <c:pt idx="73704">
                  <c:v>1</c:v>
                </c:pt>
                <c:pt idx="73705">
                  <c:v>1</c:v>
                </c:pt>
                <c:pt idx="73706">
                  <c:v>1</c:v>
                </c:pt>
                <c:pt idx="73707">
                  <c:v>1</c:v>
                </c:pt>
                <c:pt idx="73708">
                  <c:v>1</c:v>
                </c:pt>
                <c:pt idx="73709">
                  <c:v>1</c:v>
                </c:pt>
                <c:pt idx="73710">
                  <c:v>1</c:v>
                </c:pt>
                <c:pt idx="73711">
                  <c:v>1</c:v>
                </c:pt>
                <c:pt idx="73712">
                  <c:v>1</c:v>
                </c:pt>
                <c:pt idx="73713">
                  <c:v>1</c:v>
                </c:pt>
                <c:pt idx="73714">
                  <c:v>1</c:v>
                </c:pt>
                <c:pt idx="73715">
                  <c:v>1</c:v>
                </c:pt>
                <c:pt idx="73716">
                  <c:v>1</c:v>
                </c:pt>
                <c:pt idx="73717">
                  <c:v>1</c:v>
                </c:pt>
                <c:pt idx="73718">
                  <c:v>1</c:v>
                </c:pt>
                <c:pt idx="73719">
                  <c:v>1</c:v>
                </c:pt>
                <c:pt idx="73720">
                  <c:v>1</c:v>
                </c:pt>
                <c:pt idx="73721">
                  <c:v>1</c:v>
                </c:pt>
                <c:pt idx="73722">
                  <c:v>1</c:v>
                </c:pt>
                <c:pt idx="73723">
                  <c:v>1</c:v>
                </c:pt>
                <c:pt idx="73724">
                  <c:v>1</c:v>
                </c:pt>
                <c:pt idx="73725">
                  <c:v>1</c:v>
                </c:pt>
                <c:pt idx="73726">
                  <c:v>1</c:v>
                </c:pt>
                <c:pt idx="73727">
                  <c:v>1</c:v>
                </c:pt>
                <c:pt idx="73728">
                  <c:v>1</c:v>
                </c:pt>
                <c:pt idx="73729">
                  <c:v>1</c:v>
                </c:pt>
                <c:pt idx="73730">
                  <c:v>1</c:v>
                </c:pt>
                <c:pt idx="73731">
                  <c:v>1</c:v>
                </c:pt>
                <c:pt idx="73732">
                  <c:v>1</c:v>
                </c:pt>
                <c:pt idx="73733">
                  <c:v>1</c:v>
                </c:pt>
                <c:pt idx="73734">
                  <c:v>1</c:v>
                </c:pt>
                <c:pt idx="73735">
                  <c:v>1</c:v>
                </c:pt>
                <c:pt idx="73736">
                  <c:v>1</c:v>
                </c:pt>
                <c:pt idx="73737">
                  <c:v>1</c:v>
                </c:pt>
                <c:pt idx="73738">
                  <c:v>1</c:v>
                </c:pt>
                <c:pt idx="73739">
                  <c:v>1</c:v>
                </c:pt>
                <c:pt idx="73740">
                  <c:v>1</c:v>
                </c:pt>
                <c:pt idx="73741">
                  <c:v>1</c:v>
                </c:pt>
                <c:pt idx="73742">
                  <c:v>1</c:v>
                </c:pt>
                <c:pt idx="73743">
                  <c:v>1</c:v>
                </c:pt>
                <c:pt idx="73744">
                  <c:v>1</c:v>
                </c:pt>
                <c:pt idx="73745">
                  <c:v>1</c:v>
                </c:pt>
                <c:pt idx="73746">
                  <c:v>1</c:v>
                </c:pt>
                <c:pt idx="73747">
                  <c:v>1</c:v>
                </c:pt>
                <c:pt idx="73748">
                  <c:v>1</c:v>
                </c:pt>
                <c:pt idx="73749">
                  <c:v>1</c:v>
                </c:pt>
                <c:pt idx="73750">
                  <c:v>1</c:v>
                </c:pt>
                <c:pt idx="73751">
                  <c:v>1</c:v>
                </c:pt>
                <c:pt idx="73752">
                  <c:v>1</c:v>
                </c:pt>
                <c:pt idx="73753">
                  <c:v>1</c:v>
                </c:pt>
                <c:pt idx="73754">
                  <c:v>1</c:v>
                </c:pt>
                <c:pt idx="73755">
                  <c:v>1</c:v>
                </c:pt>
                <c:pt idx="73756">
                  <c:v>1</c:v>
                </c:pt>
                <c:pt idx="73757">
                  <c:v>1</c:v>
                </c:pt>
                <c:pt idx="73758">
                  <c:v>1</c:v>
                </c:pt>
                <c:pt idx="73759">
                  <c:v>1</c:v>
                </c:pt>
                <c:pt idx="73760">
                  <c:v>1</c:v>
                </c:pt>
                <c:pt idx="73761">
                  <c:v>1</c:v>
                </c:pt>
                <c:pt idx="73762">
                  <c:v>1</c:v>
                </c:pt>
                <c:pt idx="73763">
                  <c:v>1</c:v>
                </c:pt>
                <c:pt idx="73764">
                  <c:v>1</c:v>
                </c:pt>
                <c:pt idx="73765">
                  <c:v>1</c:v>
                </c:pt>
                <c:pt idx="73766">
                  <c:v>1</c:v>
                </c:pt>
                <c:pt idx="73767">
                  <c:v>1</c:v>
                </c:pt>
                <c:pt idx="73768">
                  <c:v>1</c:v>
                </c:pt>
                <c:pt idx="73769">
                  <c:v>1</c:v>
                </c:pt>
                <c:pt idx="73770">
                  <c:v>1</c:v>
                </c:pt>
                <c:pt idx="73771">
                  <c:v>1</c:v>
                </c:pt>
                <c:pt idx="73772">
                  <c:v>1</c:v>
                </c:pt>
                <c:pt idx="73773">
                  <c:v>1</c:v>
                </c:pt>
                <c:pt idx="73774">
                  <c:v>1</c:v>
                </c:pt>
                <c:pt idx="73775">
                  <c:v>1</c:v>
                </c:pt>
                <c:pt idx="73776">
                  <c:v>1</c:v>
                </c:pt>
                <c:pt idx="73777">
                  <c:v>1</c:v>
                </c:pt>
                <c:pt idx="73778">
                  <c:v>1</c:v>
                </c:pt>
                <c:pt idx="73779">
                  <c:v>1</c:v>
                </c:pt>
                <c:pt idx="73780">
                  <c:v>1</c:v>
                </c:pt>
                <c:pt idx="73781">
                  <c:v>1</c:v>
                </c:pt>
                <c:pt idx="73782">
                  <c:v>1</c:v>
                </c:pt>
                <c:pt idx="73783">
                  <c:v>1</c:v>
                </c:pt>
                <c:pt idx="73784">
                  <c:v>1</c:v>
                </c:pt>
                <c:pt idx="73785">
                  <c:v>1</c:v>
                </c:pt>
                <c:pt idx="73786">
                  <c:v>1</c:v>
                </c:pt>
                <c:pt idx="73787">
                  <c:v>1</c:v>
                </c:pt>
                <c:pt idx="73788">
                  <c:v>1</c:v>
                </c:pt>
                <c:pt idx="73789">
                  <c:v>1</c:v>
                </c:pt>
                <c:pt idx="73790">
                  <c:v>1</c:v>
                </c:pt>
                <c:pt idx="73791">
                  <c:v>1</c:v>
                </c:pt>
                <c:pt idx="73792">
                  <c:v>1</c:v>
                </c:pt>
                <c:pt idx="73793">
                  <c:v>1</c:v>
                </c:pt>
                <c:pt idx="73794">
                  <c:v>1</c:v>
                </c:pt>
                <c:pt idx="73795">
                  <c:v>1</c:v>
                </c:pt>
                <c:pt idx="73796">
                  <c:v>1</c:v>
                </c:pt>
                <c:pt idx="73797">
                  <c:v>1</c:v>
                </c:pt>
                <c:pt idx="73798">
                  <c:v>1</c:v>
                </c:pt>
                <c:pt idx="73799">
                  <c:v>1</c:v>
                </c:pt>
                <c:pt idx="73800">
                  <c:v>1</c:v>
                </c:pt>
                <c:pt idx="73801">
                  <c:v>1</c:v>
                </c:pt>
                <c:pt idx="73802">
                  <c:v>1</c:v>
                </c:pt>
                <c:pt idx="73803">
                  <c:v>1</c:v>
                </c:pt>
                <c:pt idx="73804">
                  <c:v>1</c:v>
                </c:pt>
                <c:pt idx="73805">
                  <c:v>1</c:v>
                </c:pt>
                <c:pt idx="73806">
                  <c:v>1</c:v>
                </c:pt>
                <c:pt idx="73807">
                  <c:v>1</c:v>
                </c:pt>
                <c:pt idx="73808">
                  <c:v>1</c:v>
                </c:pt>
                <c:pt idx="73809">
                  <c:v>1</c:v>
                </c:pt>
                <c:pt idx="73810">
                  <c:v>1</c:v>
                </c:pt>
                <c:pt idx="73811">
                  <c:v>1</c:v>
                </c:pt>
                <c:pt idx="73812">
                  <c:v>1</c:v>
                </c:pt>
                <c:pt idx="73813">
                  <c:v>1</c:v>
                </c:pt>
                <c:pt idx="73814">
                  <c:v>1</c:v>
                </c:pt>
                <c:pt idx="73815">
                  <c:v>1</c:v>
                </c:pt>
                <c:pt idx="73816">
                  <c:v>1</c:v>
                </c:pt>
                <c:pt idx="73817">
                  <c:v>1</c:v>
                </c:pt>
                <c:pt idx="73818">
                  <c:v>1</c:v>
                </c:pt>
                <c:pt idx="73819">
                  <c:v>1</c:v>
                </c:pt>
                <c:pt idx="73820">
                  <c:v>1</c:v>
                </c:pt>
                <c:pt idx="73821">
                  <c:v>1</c:v>
                </c:pt>
                <c:pt idx="73822">
                  <c:v>1</c:v>
                </c:pt>
                <c:pt idx="73823">
                  <c:v>1</c:v>
                </c:pt>
                <c:pt idx="73824">
                  <c:v>1</c:v>
                </c:pt>
                <c:pt idx="73825">
                  <c:v>1</c:v>
                </c:pt>
                <c:pt idx="73826">
                  <c:v>1</c:v>
                </c:pt>
                <c:pt idx="73827">
                  <c:v>1</c:v>
                </c:pt>
                <c:pt idx="73828">
                  <c:v>1</c:v>
                </c:pt>
                <c:pt idx="73829">
                  <c:v>1</c:v>
                </c:pt>
                <c:pt idx="73830">
                  <c:v>1</c:v>
                </c:pt>
                <c:pt idx="73831">
                  <c:v>1</c:v>
                </c:pt>
                <c:pt idx="73832">
                  <c:v>1</c:v>
                </c:pt>
                <c:pt idx="73833">
                  <c:v>1</c:v>
                </c:pt>
                <c:pt idx="73834">
                  <c:v>1</c:v>
                </c:pt>
                <c:pt idx="73835">
                  <c:v>1</c:v>
                </c:pt>
                <c:pt idx="73836">
                  <c:v>1</c:v>
                </c:pt>
                <c:pt idx="73837">
                  <c:v>1</c:v>
                </c:pt>
                <c:pt idx="73838">
                  <c:v>1</c:v>
                </c:pt>
                <c:pt idx="73839">
                  <c:v>1</c:v>
                </c:pt>
                <c:pt idx="73840">
                  <c:v>1</c:v>
                </c:pt>
                <c:pt idx="73841">
                  <c:v>1</c:v>
                </c:pt>
                <c:pt idx="73842">
                  <c:v>1</c:v>
                </c:pt>
                <c:pt idx="73843">
                  <c:v>1</c:v>
                </c:pt>
                <c:pt idx="73844">
                  <c:v>1</c:v>
                </c:pt>
                <c:pt idx="73845">
                  <c:v>1</c:v>
                </c:pt>
                <c:pt idx="73846">
                  <c:v>1</c:v>
                </c:pt>
                <c:pt idx="73847">
                  <c:v>1</c:v>
                </c:pt>
                <c:pt idx="73848">
                  <c:v>1</c:v>
                </c:pt>
                <c:pt idx="73849">
                  <c:v>1</c:v>
                </c:pt>
                <c:pt idx="73850">
                  <c:v>1</c:v>
                </c:pt>
                <c:pt idx="73851">
                  <c:v>1</c:v>
                </c:pt>
                <c:pt idx="73852">
                  <c:v>1</c:v>
                </c:pt>
                <c:pt idx="73853">
                  <c:v>1</c:v>
                </c:pt>
                <c:pt idx="73854">
                  <c:v>1</c:v>
                </c:pt>
                <c:pt idx="73855">
                  <c:v>1</c:v>
                </c:pt>
                <c:pt idx="73856">
                  <c:v>1</c:v>
                </c:pt>
                <c:pt idx="73857">
                  <c:v>1</c:v>
                </c:pt>
                <c:pt idx="73858">
                  <c:v>1</c:v>
                </c:pt>
                <c:pt idx="73859">
                  <c:v>1</c:v>
                </c:pt>
                <c:pt idx="73860">
                  <c:v>1</c:v>
                </c:pt>
                <c:pt idx="73861">
                  <c:v>1</c:v>
                </c:pt>
                <c:pt idx="73862">
                  <c:v>1</c:v>
                </c:pt>
                <c:pt idx="73863">
                  <c:v>1</c:v>
                </c:pt>
                <c:pt idx="73864">
                  <c:v>1</c:v>
                </c:pt>
                <c:pt idx="73865">
                  <c:v>1</c:v>
                </c:pt>
                <c:pt idx="73866">
                  <c:v>1</c:v>
                </c:pt>
                <c:pt idx="73867">
                  <c:v>1</c:v>
                </c:pt>
                <c:pt idx="73868">
                  <c:v>1</c:v>
                </c:pt>
                <c:pt idx="73869">
                  <c:v>1</c:v>
                </c:pt>
                <c:pt idx="73870">
                  <c:v>1</c:v>
                </c:pt>
                <c:pt idx="73871">
                  <c:v>1</c:v>
                </c:pt>
                <c:pt idx="73872">
                  <c:v>1</c:v>
                </c:pt>
                <c:pt idx="73873">
                  <c:v>1</c:v>
                </c:pt>
                <c:pt idx="73874">
                  <c:v>1</c:v>
                </c:pt>
                <c:pt idx="73875">
                  <c:v>1</c:v>
                </c:pt>
                <c:pt idx="73876">
                  <c:v>1</c:v>
                </c:pt>
                <c:pt idx="73877">
                  <c:v>1</c:v>
                </c:pt>
                <c:pt idx="73878">
                  <c:v>1</c:v>
                </c:pt>
                <c:pt idx="73879">
                  <c:v>1</c:v>
                </c:pt>
                <c:pt idx="73880">
                  <c:v>1</c:v>
                </c:pt>
                <c:pt idx="73881">
                  <c:v>1</c:v>
                </c:pt>
                <c:pt idx="73882">
                  <c:v>1</c:v>
                </c:pt>
                <c:pt idx="73883">
                  <c:v>1</c:v>
                </c:pt>
                <c:pt idx="73884">
                  <c:v>1</c:v>
                </c:pt>
                <c:pt idx="73885">
                  <c:v>1</c:v>
                </c:pt>
                <c:pt idx="73886">
                  <c:v>1</c:v>
                </c:pt>
                <c:pt idx="73887">
                  <c:v>1</c:v>
                </c:pt>
                <c:pt idx="73888">
                  <c:v>1</c:v>
                </c:pt>
                <c:pt idx="73889">
                  <c:v>1</c:v>
                </c:pt>
                <c:pt idx="73890">
                  <c:v>1</c:v>
                </c:pt>
                <c:pt idx="73891">
                  <c:v>1</c:v>
                </c:pt>
                <c:pt idx="73892">
                  <c:v>1</c:v>
                </c:pt>
                <c:pt idx="73893">
                  <c:v>1</c:v>
                </c:pt>
                <c:pt idx="73894">
                  <c:v>1</c:v>
                </c:pt>
                <c:pt idx="73895">
                  <c:v>1</c:v>
                </c:pt>
                <c:pt idx="73896">
                  <c:v>1</c:v>
                </c:pt>
                <c:pt idx="73897">
                  <c:v>1</c:v>
                </c:pt>
                <c:pt idx="73898">
                  <c:v>1</c:v>
                </c:pt>
                <c:pt idx="73899">
                  <c:v>1</c:v>
                </c:pt>
                <c:pt idx="73900">
                  <c:v>1</c:v>
                </c:pt>
                <c:pt idx="73901">
                  <c:v>1</c:v>
                </c:pt>
                <c:pt idx="73902">
                  <c:v>1</c:v>
                </c:pt>
                <c:pt idx="73903">
                  <c:v>1</c:v>
                </c:pt>
                <c:pt idx="73904">
                  <c:v>1</c:v>
                </c:pt>
                <c:pt idx="73905">
                  <c:v>1</c:v>
                </c:pt>
                <c:pt idx="73906">
                  <c:v>1</c:v>
                </c:pt>
                <c:pt idx="73907">
                  <c:v>1</c:v>
                </c:pt>
                <c:pt idx="73908">
                  <c:v>1</c:v>
                </c:pt>
                <c:pt idx="73909">
                  <c:v>1</c:v>
                </c:pt>
                <c:pt idx="73910">
                  <c:v>1</c:v>
                </c:pt>
                <c:pt idx="73911">
                  <c:v>1</c:v>
                </c:pt>
                <c:pt idx="73912">
                  <c:v>1</c:v>
                </c:pt>
                <c:pt idx="73913">
                  <c:v>1</c:v>
                </c:pt>
                <c:pt idx="73914">
                  <c:v>1</c:v>
                </c:pt>
                <c:pt idx="73915">
                  <c:v>1</c:v>
                </c:pt>
                <c:pt idx="73916">
                  <c:v>1</c:v>
                </c:pt>
                <c:pt idx="73917">
                  <c:v>1</c:v>
                </c:pt>
                <c:pt idx="73918">
                  <c:v>1</c:v>
                </c:pt>
                <c:pt idx="73919">
                  <c:v>1</c:v>
                </c:pt>
                <c:pt idx="73920">
                  <c:v>1</c:v>
                </c:pt>
                <c:pt idx="73921">
                  <c:v>1</c:v>
                </c:pt>
                <c:pt idx="73922">
                  <c:v>1</c:v>
                </c:pt>
                <c:pt idx="73923">
                  <c:v>1</c:v>
                </c:pt>
                <c:pt idx="73924">
                  <c:v>1</c:v>
                </c:pt>
                <c:pt idx="73925">
                  <c:v>1</c:v>
                </c:pt>
                <c:pt idx="73926">
                  <c:v>1</c:v>
                </c:pt>
                <c:pt idx="73927">
                  <c:v>1</c:v>
                </c:pt>
                <c:pt idx="73928">
                  <c:v>1</c:v>
                </c:pt>
                <c:pt idx="73929">
                  <c:v>1</c:v>
                </c:pt>
                <c:pt idx="73930">
                  <c:v>1</c:v>
                </c:pt>
                <c:pt idx="73931">
                  <c:v>1</c:v>
                </c:pt>
                <c:pt idx="73932">
                  <c:v>1</c:v>
                </c:pt>
                <c:pt idx="73933">
                  <c:v>1</c:v>
                </c:pt>
                <c:pt idx="73934">
                  <c:v>1</c:v>
                </c:pt>
                <c:pt idx="73935">
                  <c:v>1</c:v>
                </c:pt>
                <c:pt idx="73936">
                  <c:v>1</c:v>
                </c:pt>
                <c:pt idx="73937">
                  <c:v>1</c:v>
                </c:pt>
                <c:pt idx="73938">
                  <c:v>1</c:v>
                </c:pt>
                <c:pt idx="73939">
                  <c:v>1</c:v>
                </c:pt>
                <c:pt idx="73940">
                  <c:v>1</c:v>
                </c:pt>
                <c:pt idx="73941">
                  <c:v>1</c:v>
                </c:pt>
                <c:pt idx="73942">
                  <c:v>1</c:v>
                </c:pt>
                <c:pt idx="73943">
                  <c:v>1</c:v>
                </c:pt>
                <c:pt idx="73944">
                  <c:v>1</c:v>
                </c:pt>
                <c:pt idx="73945">
                  <c:v>1</c:v>
                </c:pt>
                <c:pt idx="73946">
                  <c:v>1</c:v>
                </c:pt>
                <c:pt idx="73947">
                  <c:v>1</c:v>
                </c:pt>
                <c:pt idx="73948">
                  <c:v>1</c:v>
                </c:pt>
                <c:pt idx="73949">
                  <c:v>1</c:v>
                </c:pt>
                <c:pt idx="73950">
                  <c:v>1</c:v>
                </c:pt>
                <c:pt idx="73951">
                  <c:v>1</c:v>
                </c:pt>
                <c:pt idx="73952">
                  <c:v>1</c:v>
                </c:pt>
                <c:pt idx="73953">
                  <c:v>1</c:v>
                </c:pt>
                <c:pt idx="73954">
                  <c:v>1</c:v>
                </c:pt>
                <c:pt idx="73955">
                  <c:v>1</c:v>
                </c:pt>
                <c:pt idx="73956">
                  <c:v>1</c:v>
                </c:pt>
                <c:pt idx="73957">
                  <c:v>1</c:v>
                </c:pt>
                <c:pt idx="73958">
                  <c:v>1</c:v>
                </c:pt>
                <c:pt idx="73959">
                  <c:v>1</c:v>
                </c:pt>
                <c:pt idx="73960">
                  <c:v>1</c:v>
                </c:pt>
                <c:pt idx="73961">
                  <c:v>1</c:v>
                </c:pt>
                <c:pt idx="73962">
                  <c:v>1</c:v>
                </c:pt>
                <c:pt idx="73963">
                  <c:v>1</c:v>
                </c:pt>
                <c:pt idx="73964">
                  <c:v>1</c:v>
                </c:pt>
                <c:pt idx="73965">
                  <c:v>1</c:v>
                </c:pt>
                <c:pt idx="73966">
                  <c:v>1</c:v>
                </c:pt>
                <c:pt idx="73967">
                  <c:v>1</c:v>
                </c:pt>
                <c:pt idx="73968">
                  <c:v>1</c:v>
                </c:pt>
                <c:pt idx="73969">
                  <c:v>1</c:v>
                </c:pt>
                <c:pt idx="73970">
                  <c:v>1</c:v>
                </c:pt>
                <c:pt idx="73971">
                  <c:v>1</c:v>
                </c:pt>
                <c:pt idx="73972">
                  <c:v>1</c:v>
                </c:pt>
                <c:pt idx="73973">
                  <c:v>1</c:v>
                </c:pt>
                <c:pt idx="73974">
                  <c:v>1</c:v>
                </c:pt>
                <c:pt idx="73975">
                  <c:v>1</c:v>
                </c:pt>
                <c:pt idx="73976">
                  <c:v>1</c:v>
                </c:pt>
                <c:pt idx="73977">
                  <c:v>1</c:v>
                </c:pt>
                <c:pt idx="73978">
                  <c:v>1</c:v>
                </c:pt>
                <c:pt idx="73979">
                  <c:v>1</c:v>
                </c:pt>
                <c:pt idx="73980">
                  <c:v>1</c:v>
                </c:pt>
                <c:pt idx="73981">
                  <c:v>1</c:v>
                </c:pt>
                <c:pt idx="73982">
                  <c:v>1</c:v>
                </c:pt>
                <c:pt idx="73983">
                  <c:v>1</c:v>
                </c:pt>
                <c:pt idx="73984">
                  <c:v>1</c:v>
                </c:pt>
                <c:pt idx="73985">
                  <c:v>1</c:v>
                </c:pt>
                <c:pt idx="73986">
                  <c:v>1</c:v>
                </c:pt>
                <c:pt idx="73987">
                  <c:v>1</c:v>
                </c:pt>
                <c:pt idx="73988">
                  <c:v>1</c:v>
                </c:pt>
                <c:pt idx="73989">
                  <c:v>1</c:v>
                </c:pt>
                <c:pt idx="73990">
                  <c:v>1</c:v>
                </c:pt>
                <c:pt idx="73991">
                  <c:v>1</c:v>
                </c:pt>
                <c:pt idx="73992">
                  <c:v>1</c:v>
                </c:pt>
                <c:pt idx="73993">
                  <c:v>1</c:v>
                </c:pt>
                <c:pt idx="73994">
                  <c:v>1</c:v>
                </c:pt>
                <c:pt idx="73995">
                  <c:v>1</c:v>
                </c:pt>
                <c:pt idx="73996">
                  <c:v>1</c:v>
                </c:pt>
                <c:pt idx="73997">
                  <c:v>1</c:v>
                </c:pt>
                <c:pt idx="73998">
                  <c:v>1</c:v>
                </c:pt>
                <c:pt idx="73999">
                  <c:v>1</c:v>
                </c:pt>
                <c:pt idx="74000">
                  <c:v>1</c:v>
                </c:pt>
                <c:pt idx="74001">
                  <c:v>1</c:v>
                </c:pt>
                <c:pt idx="74002">
                  <c:v>1</c:v>
                </c:pt>
                <c:pt idx="74003">
                  <c:v>1</c:v>
                </c:pt>
                <c:pt idx="74004">
                  <c:v>1</c:v>
                </c:pt>
                <c:pt idx="74005">
                  <c:v>1</c:v>
                </c:pt>
                <c:pt idx="74006">
                  <c:v>1</c:v>
                </c:pt>
                <c:pt idx="74007">
                  <c:v>1</c:v>
                </c:pt>
                <c:pt idx="74008">
                  <c:v>1</c:v>
                </c:pt>
                <c:pt idx="74009">
                  <c:v>1</c:v>
                </c:pt>
                <c:pt idx="74010">
                  <c:v>1</c:v>
                </c:pt>
                <c:pt idx="74011">
                  <c:v>1</c:v>
                </c:pt>
                <c:pt idx="74012">
                  <c:v>1</c:v>
                </c:pt>
                <c:pt idx="74013">
                  <c:v>1</c:v>
                </c:pt>
                <c:pt idx="74014">
                  <c:v>1</c:v>
                </c:pt>
                <c:pt idx="74015">
                  <c:v>1</c:v>
                </c:pt>
                <c:pt idx="74016">
                  <c:v>1</c:v>
                </c:pt>
                <c:pt idx="74017">
                  <c:v>1</c:v>
                </c:pt>
                <c:pt idx="74018">
                  <c:v>1</c:v>
                </c:pt>
                <c:pt idx="74019">
                  <c:v>1</c:v>
                </c:pt>
                <c:pt idx="74020">
                  <c:v>1</c:v>
                </c:pt>
                <c:pt idx="74021">
                  <c:v>1</c:v>
                </c:pt>
                <c:pt idx="74022">
                  <c:v>1</c:v>
                </c:pt>
                <c:pt idx="74023">
                  <c:v>1</c:v>
                </c:pt>
                <c:pt idx="74024">
                  <c:v>1</c:v>
                </c:pt>
                <c:pt idx="74025">
                  <c:v>1</c:v>
                </c:pt>
                <c:pt idx="74026">
                  <c:v>1</c:v>
                </c:pt>
                <c:pt idx="74027">
                  <c:v>1</c:v>
                </c:pt>
                <c:pt idx="74028">
                  <c:v>1</c:v>
                </c:pt>
                <c:pt idx="74029">
                  <c:v>1</c:v>
                </c:pt>
                <c:pt idx="74030">
                  <c:v>1</c:v>
                </c:pt>
                <c:pt idx="74031">
                  <c:v>1</c:v>
                </c:pt>
                <c:pt idx="74032">
                  <c:v>1</c:v>
                </c:pt>
                <c:pt idx="74033">
                  <c:v>1</c:v>
                </c:pt>
                <c:pt idx="74034">
                  <c:v>1</c:v>
                </c:pt>
                <c:pt idx="74035">
                  <c:v>1</c:v>
                </c:pt>
                <c:pt idx="74036">
                  <c:v>1</c:v>
                </c:pt>
                <c:pt idx="74037">
                  <c:v>1</c:v>
                </c:pt>
                <c:pt idx="74038">
                  <c:v>1</c:v>
                </c:pt>
                <c:pt idx="74039">
                  <c:v>1</c:v>
                </c:pt>
                <c:pt idx="74040">
                  <c:v>1</c:v>
                </c:pt>
                <c:pt idx="74041">
                  <c:v>1</c:v>
                </c:pt>
                <c:pt idx="74042">
                  <c:v>1</c:v>
                </c:pt>
                <c:pt idx="74043">
                  <c:v>1</c:v>
                </c:pt>
                <c:pt idx="74044">
                  <c:v>1</c:v>
                </c:pt>
                <c:pt idx="74045">
                  <c:v>1</c:v>
                </c:pt>
                <c:pt idx="74046">
                  <c:v>1</c:v>
                </c:pt>
                <c:pt idx="74047">
                  <c:v>1</c:v>
                </c:pt>
                <c:pt idx="74048">
                  <c:v>1</c:v>
                </c:pt>
                <c:pt idx="74049">
                  <c:v>1</c:v>
                </c:pt>
                <c:pt idx="74050">
                  <c:v>1</c:v>
                </c:pt>
                <c:pt idx="74051">
                  <c:v>1</c:v>
                </c:pt>
                <c:pt idx="74052">
                  <c:v>1</c:v>
                </c:pt>
                <c:pt idx="74053">
                  <c:v>1</c:v>
                </c:pt>
                <c:pt idx="74054">
                  <c:v>1</c:v>
                </c:pt>
                <c:pt idx="74055">
                  <c:v>1</c:v>
                </c:pt>
                <c:pt idx="74056">
                  <c:v>1</c:v>
                </c:pt>
                <c:pt idx="74057">
                  <c:v>1</c:v>
                </c:pt>
                <c:pt idx="74058">
                  <c:v>1</c:v>
                </c:pt>
                <c:pt idx="74059">
                  <c:v>1</c:v>
                </c:pt>
                <c:pt idx="74060">
                  <c:v>1</c:v>
                </c:pt>
                <c:pt idx="74061">
                  <c:v>1</c:v>
                </c:pt>
                <c:pt idx="74062">
                  <c:v>1</c:v>
                </c:pt>
                <c:pt idx="74063">
                  <c:v>1</c:v>
                </c:pt>
                <c:pt idx="74064">
                  <c:v>1</c:v>
                </c:pt>
                <c:pt idx="74065">
                  <c:v>1</c:v>
                </c:pt>
                <c:pt idx="74066">
                  <c:v>1</c:v>
                </c:pt>
                <c:pt idx="74067">
                  <c:v>1</c:v>
                </c:pt>
                <c:pt idx="74068">
                  <c:v>1</c:v>
                </c:pt>
                <c:pt idx="74069">
                  <c:v>1</c:v>
                </c:pt>
                <c:pt idx="74070">
                  <c:v>1</c:v>
                </c:pt>
                <c:pt idx="74071">
                  <c:v>1</c:v>
                </c:pt>
                <c:pt idx="74072">
                  <c:v>1</c:v>
                </c:pt>
                <c:pt idx="74073">
                  <c:v>1</c:v>
                </c:pt>
                <c:pt idx="74074">
                  <c:v>1</c:v>
                </c:pt>
                <c:pt idx="74075">
                  <c:v>1</c:v>
                </c:pt>
                <c:pt idx="74076">
                  <c:v>1</c:v>
                </c:pt>
                <c:pt idx="74077">
                  <c:v>1</c:v>
                </c:pt>
                <c:pt idx="74078">
                  <c:v>1</c:v>
                </c:pt>
                <c:pt idx="74079">
                  <c:v>1</c:v>
                </c:pt>
                <c:pt idx="74080">
                  <c:v>1</c:v>
                </c:pt>
                <c:pt idx="74081">
                  <c:v>1</c:v>
                </c:pt>
                <c:pt idx="74082">
                  <c:v>1</c:v>
                </c:pt>
                <c:pt idx="74083">
                  <c:v>1</c:v>
                </c:pt>
                <c:pt idx="74084">
                  <c:v>1</c:v>
                </c:pt>
                <c:pt idx="74085">
                  <c:v>1</c:v>
                </c:pt>
                <c:pt idx="74086">
                  <c:v>1</c:v>
                </c:pt>
                <c:pt idx="74087">
                  <c:v>1</c:v>
                </c:pt>
                <c:pt idx="74088">
                  <c:v>1</c:v>
                </c:pt>
                <c:pt idx="74089">
                  <c:v>1</c:v>
                </c:pt>
                <c:pt idx="74090">
                  <c:v>1</c:v>
                </c:pt>
                <c:pt idx="74091">
                  <c:v>1</c:v>
                </c:pt>
                <c:pt idx="74092">
                  <c:v>1</c:v>
                </c:pt>
                <c:pt idx="74093">
                  <c:v>1</c:v>
                </c:pt>
                <c:pt idx="74094">
                  <c:v>1</c:v>
                </c:pt>
                <c:pt idx="74095">
                  <c:v>1</c:v>
                </c:pt>
                <c:pt idx="74096">
                  <c:v>1</c:v>
                </c:pt>
                <c:pt idx="74097">
                  <c:v>1</c:v>
                </c:pt>
                <c:pt idx="74098">
                  <c:v>1</c:v>
                </c:pt>
                <c:pt idx="74099">
                  <c:v>1</c:v>
                </c:pt>
                <c:pt idx="74100">
                  <c:v>1</c:v>
                </c:pt>
                <c:pt idx="74101">
                  <c:v>1</c:v>
                </c:pt>
                <c:pt idx="74102">
                  <c:v>1</c:v>
                </c:pt>
                <c:pt idx="74103">
                  <c:v>1</c:v>
                </c:pt>
                <c:pt idx="74104">
                  <c:v>1</c:v>
                </c:pt>
                <c:pt idx="74105">
                  <c:v>1</c:v>
                </c:pt>
                <c:pt idx="74106">
                  <c:v>1</c:v>
                </c:pt>
                <c:pt idx="74107">
                  <c:v>1</c:v>
                </c:pt>
                <c:pt idx="74108">
                  <c:v>1</c:v>
                </c:pt>
                <c:pt idx="74109">
                  <c:v>1</c:v>
                </c:pt>
                <c:pt idx="74110">
                  <c:v>1</c:v>
                </c:pt>
                <c:pt idx="74111">
                  <c:v>1</c:v>
                </c:pt>
                <c:pt idx="74112">
                  <c:v>1</c:v>
                </c:pt>
                <c:pt idx="74113">
                  <c:v>1</c:v>
                </c:pt>
                <c:pt idx="74114">
                  <c:v>1</c:v>
                </c:pt>
                <c:pt idx="74115">
                  <c:v>1</c:v>
                </c:pt>
                <c:pt idx="74116">
                  <c:v>1</c:v>
                </c:pt>
                <c:pt idx="74117">
                  <c:v>1</c:v>
                </c:pt>
                <c:pt idx="74118">
                  <c:v>1</c:v>
                </c:pt>
                <c:pt idx="74119">
                  <c:v>1</c:v>
                </c:pt>
                <c:pt idx="74120">
                  <c:v>1</c:v>
                </c:pt>
                <c:pt idx="74121">
                  <c:v>1</c:v>
                </c:pt>
                <c:pt idx="74122">
                  <c:v>1</c:v>
                </c:pt>
                <c:pt idx="74123">
                  <c:v>1</c:v>
                </c:pt>
                <c:pt idx="74124">
                  <c:v>1</c:v>
                </c:pt>
                <c:pt idx="74125">
                  <c:v>1</c:v>
                </c:pt>
                <c:pt idx="74126">
                  <c:v>1</c:v>
                </c:pt>
                <c:pt idx="74127">
                  <c:v>1</c:v>
                </c:pt>
                <c:pt idx="74128">
                  <c:v>1</c:v>
                </c:pt>
                <c:pt idx="74129">
                  <c:v>1</c:v>
                </c:pt>
                <c:pt idx="74130">
                  <c:v>1</c:v>
                </c:pt>
                <c:pt idx="74131">
                  <c:v>1</c:v>
                </c:pt>
                <c:pt idx="74132">
                  <c:v>1</c:v>
                </c:pt>
                <c:pt idx="74133">
                  <c:v>1</c:v>
                </c:pt>
                <c:pt idx="74134">
                  <c:v>1</c:v>
                </c:pt>
                <c:pt idx="74135">
                  <c:v>1</c:v>
                </c:pt>
                <c:pt idx="74136">
                  <c:v>1</c:v>
                </c:pt>
                <c:pt idx="74137">
                  <c:v>1</c:v>
                </c:pt>
                <c:pt idx="74138">
                  <c:v>1</c:v>
                </c:pt>
                <c:pt idx="74139">
                  <c:v>1</c:v>
                </c:pt>
                <c:pt idx="74140">
                  <c:v>1</c:v>
                </c:pt>
                <c:pt idx="74141">
                  <c:v>1</c:v>
                </c:pt>
                <c:pt idx="74142">
                  <c:v>1</c:v>
                </c:pt>
                <c:pt idx="74143">
                  <c:v>1</c:v>
                </c:pt>
                <c:pt idx="74144">
                  <c:v>1</c:v>
                </c:pt>
                <c:pt idx="74145">
                  <c:v>1</c:v>
                </c:pt>
                <c:pt idx="74146">
                  <c:v>1</c:v>
                </c:pt>
                <c:pt idx="74147">
                  <c:v>1</c:v>
                </c:pt>
                <c:pt idx="74148">
                  <c:v>1</c:v>
                </c:pt>
                <c:pt idx="74149">
                  <c:v>1</c:v>
                </c:pt>
                <c:pt idx="74150">
                  <c:v>1</c:v>
                </c:pt>
                <c:pt idx="74151">
                  <c:v>1</c:v>
                </c:pt>
                <c:pt idx="74152">
                  <c:v>1</c:v>
                </c:pt>
                <c:pt idx="74153">
                  <c:v>1</c:v>
                </c:pt>
                <c:pt idx="74154">
                  <c:v>1</c:v>
                </c:pt>
                <c:pt idx="74155">
                  <c:v>1</c:v>
                </c:pt>
                <c:pt idx="74156">
                  <c:v>1</c:v>
                </c:pt>
                <c:pt idx="74157">
                  <c:v>1</c:v>
                </c:pt>
                <c:pt idx="74158">
                  <c:v>1</c:v>
                </c:pt>
                <c:pt idx="74159">
                  <c:v>1</c:v>
                </c:pt>
                <c:pt idx="74160">
                  <c:v>1</c:v>
                </c:pt>
                <c:pt idx="74161">
                  <c:v>1</c:v>
                </c:pt>
                <c:pt idx="74162">
                  <c:v>1</c:v>
                </c:pt>
                <c:pt idx="74163">
                  <c:v>1</c:v>
                </c:pt>
                <c:pt idx="74164">
                  <c:v>1</c:v>
                </c:pt>
                <c:pt idx="74165">
                  <c:v>1</c:v>
                </c:pt>
                <c:pt idx="74166">
                  <c:v>1</c:v>
                </c:pt>
                <c:pt idx="74167">
                  <c:v>1</c:v>
                </c:pt>
                <c:pt idx="74168">
                  <c:v>1</c:v>
                </c:pt>
                <c:pt idx="74169">
                  <c:v>1</c:v>
                </c:pt>
                <c:pt idx="74170">
                  <c:v>1</c:v>
                </c:pt>
                <c:pt idx="74171">
                  <c:v>1</c:v>
                </c:pt>
                <c:pt idx="74172">
                  <c:v>1</c:v>
                </c:pt>
                <c:pt idx="74173">
                  <c:v>1</c:v>
                </c:pt>
                <c:pt idx="74174">
                  <c:v>1</c:v>
                </c:pt>
                <c:pt idx="74175">
                  <c:v>1</c:v>
                </c:pt>
                <c:pt idx="74176">
                  <c:v>1</c:v>
                </c:pt>
                <c:pt idx="74177">
                  <c:v>1</c:v>
                </c:pt>
                <c:pt idx="74178">
                  <c:v>1</c:v>
                </c:pt>
                <c:pt idx="74179">
                  <c:v>1</c:v>
                </c:pt>
                <c:pt idx="74180">
                  <c:v>1</c:v>
                </c:pt>
                <c:pt idx="74181">
                  <c:v>1</c:v>
                </c:pt>
                <c:pt idx="74182">
                  <c:v>1</c:v>
                </c:pt>
                <c:pt idx="74183">
                  <c:v>1</c:v>
                </c:pt>
                <c:pt idx="74184">
                  <c:v>1</c:v>
                </c:pt>
                <c:pt idx="74185">
                  <c:v>1</c:v>
                </c:pt>
                <c:pt idx="74186">
                  <c:v>1</c:v>
                </c:pt>
                <c:pt idx="74187">
                  <c:v>1</c:v>
                </c:pt>
                <c:pt idx="74188">
                  <c:v>1</c:v>
                </c:pt>
                <c:pt idx="74189">
                  <c:v>1</c:v>
                </c:pt>
                <c:pt idx="74190">
                  <c:v>1</c:v>
                </c:pt>
                <c:pt idx="74191">
                  <c:v>1</c:v>
                </c:pt>
                <c:pt idx="74192">
                  <c:v>1</c:v>
                </c:pt>
                <c:pt idx="74193">
                  <c:v>1</c:v>
                </c:pt>
                <c:pt idx="74194">
                  <c:v>1</c:v>
                </c:pt>
                <c:pt idx="74195">
                  <c:v>1</c:v>
                </c:pt>
                <c:pt idx="74196">
                  <c:v>1</c:v>
                </c:pt>
                <c:pt idx="74197">
                  <c:v>1</c:v>
                </c:pt>
                <c:pt idx="74198">
                  <c:v>1</c:v>
                </c:pt>
                <c:pt idx="74199">
                  <c:v>1</c:v>
                </c:pt>
                <c:pt idx="74200">
                  <c:v>1</c:v>
                </c:pt>
                <c:pt idx="74201">
                  <c:v>1</c:v>
                </c:pt>
                <c:pt idx="74202">
                  <c:v>1</c:v>
                </c:pt>
                <c:pt idx="74203">
                  <c:v>1</c:v>
                </c:pt>
                <c:pt idx="74204">
                  <c:v>1</c:v>
                </c:pt>
                <c:pt idx="74205">
                  <c:v>1</c:v>
                </c:pt>
                <c:pt idx="74206">
                  <c:v>1</c:v>
                </c:pt>
                <c:pt idx="74207">
                  <c:v>1</c:v>
                </c:pt>
                <c:pt idx="74208">
                  <c:v>1</c:v>
                </c:pt>
                <c:pt idx="74209">
                  <c:v>1</c:v>
                </c:pt>
                <c:pt idx="74210">
                  <c:v>1</c:v>
                </c:pt>
                <c:pt idx="74211">
                  <c:v>1</c:v>
                </c:pt>
                <c:pt idx="74212">
                  <c:v>1</c:v>
                </c:pt>
                <c:pt idx="74213">
                  <c:v>1</c:v>
                </c:pt>
                <c:pt idx="74214">
                  <c:v>1</c:v>
                </c:pt>
                <c:pt idx="74215">
                  <c:v>1</c:v>
                </c:pt>
                <c:pt idx="74216">
                  <c:v>1</c:v>
                </c:pt>
                <c:pt idx="74217">
                  <c:v>1</c:v>
                </c:pt>
                <c:pt idx="74218">
                  <c:v>1</c:v>
                </c:pt>
                <c:pt idx="74219">
                  <c:v>1</c:v>
                </c:pt>
                <c:pt idx="74220">
                  <c:v>1</c:v>
                </c:pt>
                <c:pt idx="74221">
                  <c:v>1</c:v>
                </c:pt>
                <c:pt idx="74222">
                  <c:v>1</c:v>
                </c:pt>
                <c:pt idx="74223">
                  <c:v>1</c:v>
                </c:pt>
                <c:pt idx="74224">
                  <c:v>1</c:v>
                </c:pt>
                <c:pt idx="74225">
                  <c:v>1</c:v>
                </c:pt>
                <c:pt idx="74226">
                  <c:v>1</c:v>
                </c:pt>
                <c:pt idx="74227">
                  <c:v>1</c:v>
                </c:pt>
                <c:pt idx="74228">
                  <c:v>1</c:v>
                </c:pt>
                <c:pt idx="74229">
                  <c:v>1</c:v>
                </c:pt>
                <c:pt idx="74230">
                  <c:v>1</c:v>
                </c:pt>
                <c:pt idx="74231">
                  <c:v>1</c:v>
                </c:pt>
                <c:pt idx="74232">
                  <c:v>1</c:v>
                </c:pt>
                <c:pt idx="74233">
                  <c:v>1</c:v>
                </c:pt>
                <c:pt idx="74234">
                  <c:v>1</c:v>
                </c:pt>
                <c:pt idx="74235">
                  <c:v>1</c:v>
                </c:pt>
                <c:pt idx="74236">
                  <c:v>1</c:v>
                </c:pt>
                <c:pt idx="74237">
                  <c:v>1</c:v>
                </c:pt>
                <c:pt idx="74238">
                  <c:v>1</c:v>
                </c:pt>
                <c:pt idx="74239">
                  <c:v>1</c:v>
                </c:pt>
                <c:pt idx="74240">
                  <c:v>1</c:v>
                </c:pt>
                <c:pt idx="74241">
                  <c:v>1</c:v>
                </c:pt>
                <c:pt idx="74242">
                  <c:v>1</c:v>
                </c:pt>
                <c:pt idx="74243">
                  <c:v>1</c:v>
                </c:pt>
                <c:pt idx="74244">
                  <c:v>1</c:v>
                </c:pt>
                <c:pt idx="74245">
                  <c:v>1</c:v>
                </c:pt>
                <c:pt idx="74246">
                  <c:v>1</c:v>
                </c:pt>
                <c:pt idx="74247">
                  <c:v>1</c:v>
                </c:pt>
                <c:pt idx="74248">
                  <c:v>1</c:v>
                </c:pt>
                <c:pt idx="74249">
                  <c:v>1</c:v>
                </c:pt>
                <c:pt idx="74250">
                  <c:v>1</c:v>
                </c:pt>
                <c:pt idx="74251">
                  <c:v>1</c:v>
                </c:pt>
                <c:pt idx="74252">
                  <c:v>1</c:v>
                </c:pt>
                <c:pt idx="74253">
                  <c:v>1</c:v>
                </c:pt>
                <c:pt idx="74254">
                  <c:v>1</c:v>
                </c:pt>
                <c:pt idx="74255">
                  <c:v>1</c:v>
                </c:pt>
                <c:pt idx="74256">
                  <c:v>1</c:v>
                </c:pt>
                <c:pt idx="74257">
                  <c:v>1</c:v>
                </c:pt>
                <c:pt idx="74258">
                  <c:v>1</c:v>
                </c:pt>
                <c:pt idx="74259">
                  <c:v>1</c:v>
                </c:pt>
                <c:pt idx="74260">
                  <c:v>1</c:v>
                </c:pt>
                <c:pt idx="74261">
                  <c:v>1</c:v>
                </c:pt>
                <c:pt idx="74262">
                  <c:v>1</c:v>
                </c:pt>
                <c:pt idx="74263">
                  <c:v>1</c:v>
                </c:pt>
                <c:pt idx="74264">
                  <c:v>1</c:v>
                </c:pt>
                <c:pt idx="74265">
                  <c:v>1</c:v>
                </c:pt>
                <c:pt idx="74266">
                  <c:v>1</c:v>
                </c:pt>
                <c:pt idx="74267">
                  <c:v>1</c:v>
                </c:pt>
                <c:pt idx="74268">
                  <c:v>1</c:v>
                </c:pt>
                <c:pt idx="74269">
                  <c:v>1</c:v>
                </c:pt>
                <c:pt idx="74270">
                  <c:v>1</c:v>
                </c:pt>
                <c:pt idx="74271">
                  <c:v>1</c:v>
                </c:pt>
                <c:pt idx="74272">
                  <c:v>1</c:v>
                </c:pt>
                <c:pt idx="74273">
                  <c:v>1</c:v>
                </c:pt>
                <c:pt idx="74274">
                  <c:v>1</c:v>
                </c:pt>
                <c:pt idx="74275">
                  <c:v>1</c:v>
                </c:pt>
                <c:pt idx="74276">
                  <c:v>1</c:v>
                </c:pt>
                <c:pt idx="74277">
                  <c:v>1</c:v>
                </c:pt>
                <c:pt idx="74278">
                  <c:v>1</c:v>
                </c:pt>
                <c:pt idx="74279">
                  <c:v>1</c:v>
                </c:pt>
                <c:pt idx="74280">
                  <c:v>1</c:v>
                </c:pt>
                <c:pt idx="74281">
                  <c:v>1</c:v>
                </c:pt>
                <c:pt idx="74282">
                  <c:v>1</c:v>
                </c:pt>
                <c:pt idx="74283">
                  <c:v>1</c:v>
                </c:pt>
                <c:pt idx="74284">
                  <c:v>1</c:v>
                </c:pt>
                <c:pt idx="74285">
                  <c:v>1</c:v>
                </c:pt>
                <c:pt idx="74286">
                  <c:v>1</c:v>
                </c:pt>
                <c:pt idx="74287">
                  <c:v>1</c:v>
                </c:pt>
                <c:pt idx="74288">
                  <c:v>1</c:v>
                </c:pt>
                <c:pt idx="74289">
                  <c:v>1</c:v>
                </c:pt>
                <c:pt idx="74290">
                  <c:v>1</c:v>
                </c:pt>
                <c:pt idx="74291">
                  <c:v>1</c:v>
                </c:pt>
                <c:pt idx="74292">
                  <c:v>1</c:v>
                </c:pt>
                <c:pt idx="74293">
                  <c:v>1</c:v>
                </c:pt>
                <c:pt idx="74294">
                  <c:v>1</c:v>
                </c:pt>
                <c:pt idx="74295">
                  <c:v>1</c:v>
                </c:pt>
                <c:pt idx="74296">
                  <c:v>1</c:v>
                </c:pt>
                <c:pt idx="74297">
                  <c:v>1</c:v>
                </c:pt>
                <c:pt idx="74298">
                  <c:v>1</c:v>
                </c:pt>
                <c:pt idx="74299">
                  <c:v>1</c:v>
                </c:pt>
                <c:pt idx="74300">
                  <c:v>1</c:v>
                </c:pt>
                <c:pt idx="74301">
                  <c:v>1</c:v>
                </c:pt>
                <c:pt idx="74302">
                  <c:v>1</c:v>
                </c:pt>
                <c:pt idx="74303">
                  <c:v>1</c:v>
                </c:pt>
                <c:pt idx="74304">
                  <c:v>1</c:v>
                </c:pt>
                <c:pt idx="74305">
                  <c:v>1</c:v>
                </c:pt>
                <c:pt idx="74306">
                  <c:v>1</c:v>
                </c:pt>
                <c:pt idx="74307">
                  <c:v>1</c:v>
                </c:pt>
                <c:pt idx="74308">
                  <c:v>1</c:v>
                </c:pt>
                <c:pt idx="74309">
                  <c:v>1</c:v>
                </c:pt>
                <c:pt idx="74310">
                  <c:v>1</c:v>
                </c:pt>
                <c:pt idx="74311">
                  <c:v>1</c:v>
                </c:pt>
                <c:pt idx="74312">
                  <c:v>1</c:v>
                </c:pt>
                <c:pt idx="74313">
                  <c:v>1</c:v>
                </c:pt>
                <c:pt idx="74314">
                  <c:v>1</c:v>
                </c:pt>
                <c:pt idx="74315">
                  <c:v>1</c:v>
                </c:pt>
                <c:pt idx="74316">
                  <c:v>1</c:v>
                </c:pt>
                <c:pt idx="74317">
                  <c:v>1</c:v>
                </c:pt>
                <c:pt idx="74318">
                  <c:v>1</c:v>
                </c:pt>
                <c:pt idx="74319">
                  <c:v>1</c:v>
                </c:pt>
                <c:pt idx="74320">
                  <c:v>1</c:v>
                </c:pt>
                <c:pt idx="74321">
                  <c:v>1</c:v>
                </c:pt>
                <c:pt idx="74322">
                  <c:v>1</c:v>
                </c:pt>
                <c:pt idx="74323">
                  <c:v>1</c:v>
                </c:pt>
                <c:pt idx="74324">
                  <c:v>1</c:v>
                </c:pt>
                <c:pt idx="74325">
                  <c:v>1</c:v>
                </c:pt>
                <c:pt idx="74326">
                  <c:v>1</c:v>
                </c:pt>
                <c:pt idx="74327">
                  <c:v>1</c:v>
                </c:pt>
                <c:pt idx="74328">
                  <c:v>1</c:v>
                </c:pt>
                <c:pt idx="74329">
                  <c:v>1</c:v>
                </c:pt>
                <c:pt idx="74330">
                  <c:v>1</c:v>
                </c:pt>
                <c:pt idx="74331">
                  <c:v>1</c:v>
                </c:pt>
                <c:pt idx="74332">
                  <c:v>1</c:v>
                </c:pt>
                <c:pt idx="74333">
                  <c:v>1</c:v>
                </c:pt>
                <c:pt idx="74334">
                  <c:v>1</c:v>
                </c:pt>
                <c:pt idx="74335">
                  <c:v>1</c:v>
                </c:pt>
                <c:pt idx="74336">
                  <c:v>1</c:v>
                </c:pt>
                <c:pt idx="74337">
                  <c:v>1</c:v>
                </c:pt>
                <c:pt idx="74338">
                  <c:v>1</c:v>
                </c:pt>
                <c:pt idx="74339">
                  <c:v>1</c:v>
                </c:pt>
                <c:pt idx="74340">
                  <c:v>1</c:v>
                </c:pt>
                <c:pt idx="74341">
                  <c:v>1</c:v>
                </c:pt>
                <c:pt idx="74342">
                  <c:v>1</c:v>
                </c:pt>
                <c:pt idx="74343">
                  <c:v>1</c:v>
                </c:pt>
                <c:pt idx="74344">
                  <c:v>1</c:v>
                </c:pt>
                <c:pt idx="74345">
                  <c:v>1</c:v>
                </c:pt>
                <c:pt idx="74346">
                  <c:v>1</c:v>
                </c:pt>
                <c:pt idx="74347">
                  <c:v>1</c:v>
                </c:pt>
                <c:pt idx="74348">
                  <c:v>1</c:v>
                </c:pt>
                <c:pt idx="74349">
                  <c:v>1</c:v>
                </c:pt>
                <c:pt idx="74350">
                  <c:v>1</c:v>
                </c:pt>
                <c:pt idx="74351">
                  <c:v>1</c:v>
                </c:pt>
                <c:pt idx="74352">
                  <c:v>1</c:v>
                </c:pt>
                <c:pt idx="74353">
                  <c:v>1</c:v>
                </c:pt>
                <c:pt idx="74354">
                  <c:v>1</c:v>
                </c:pt>
                <c:pt idx="74355">
                  <c:v>1</c:v>
                </c:pt>
                <c:pt idx="74356">
                  <c:v>1</c:v>
                </c:pt>
                <c:pt idx="74357">
                  <c:v>1</c:v>
                </c:pt>
                <c:pt idx="74358">
                  <c:v>1</c:v>
                </c:pt>
                <c:pt idx="74359">
                  <c:v>1</c:v>
                </c:pt>
                <c:pt idx="74360">
                  <c:v>1</c:v>
                </c:pt>
                <c:pt idx="74361">
                  <c:v>1</c:v>
                </c:pt>
                <c:pt idx="74362">
                  <c:v>1</c:v>
                </c:pt>
                <c:pt idx="74363">
                  <c:v>1</c:v>
                </c:pt>
                <c:pt idx="74364">
                  <c:v>1</c:v>
                </c:pt>
                <c:pt idx="74365">
                  <c:v>1</c:v>
                </c:pt>
                <c:pt idx="74366">
                  <c:v>1</c:v>
                </c:pt>
                <c:pt idx="74367">
                  <c:v>1</c:v>
                </c:pt>
                <c:pt idx="74368">
                  <c:v>1</c:v>
                </c:pt>
                <c:pt idx="74369">
                  <c:v>1</c:v>
                </c:pt>
                <c:pt idx="74370">
                  <c:v>1</c:v>
                </c:pt>
                <c:pt idx="74371">
                  <c:v>1</c:v>
                </c:pt>
                <c:pt idx="74372">
                  <c:v>1</c:v>
                </c:pt>
                <c:pt idx="74373">
                  <c:v>1</c:v>
                </c:pt>
                <c:pt idx="74374">
                  <c:v>1</c:v>
                </c:pt>
                <c:pt idx="74375">
                  <c:v>1</c:v>
                </c:pt>
                <c:pt idx="74376">
                  <c:v>1</c:v>
                </c:pt>
                <c:pt idx="74377">
                  <c:v>1</c:v>
                </c:pt>
                <c:pt idx="74378">
                  <c:v>1</c:v>
                </c:pt>
                <c:pt idx="74379">
                  <c:v>1</c:v>
                </c:pt>
                <c:pt idx="74380">
                  <c:v>1</c:v>
                </c:pt>
                <c:pt idx="74381">
                  <c:v>1</c:v>
                </c:pt>
                <c:pt idx="74382">
                  <c:v>1</c:v>
                </c:pt>
                <c:pt idx="74383">
                  <c:v>1</c:v>
                </c:pt>
                <c:pt idx="74384">
                  <c:v>1</c:v>
                </c:pt>
                <c:pt idx="74385">
                  <c:v>1</c:v>
                </c:pt>
                <c:pt idx="74386">
                  <c:v>1</c:v>
                </c:pt>
                <c:pt idx="74387">
                  <c:v>1</c:v>
                </c:pt>
                <c:pt idx="74388">
                  <c:v>1</c:v>
                </c:pt>
                <c:pt idx="74389">
                  <c:v>1</c:v>
                </c:pt>
                <c:pt idx="74390">
                  <c:v>1</c:v>
                </c:pt>
                <c:pt idx="74391">
                  <c:v>1</c:v>
                </c:pt>
                <c:pt idx="74392">
                  <c:v>1</c:v>
                </c:pt>
                <c:pt idx="74393">
                  <c:v>1</c:v>
                </c:pt>
                <c:pt idx="74394">
                  <c:v>1</c:v>
                </c:pt>
                <c:pt idx="74395">
                  <c:v>1</c:v>
                </c:pt>
                <c:pt idx="74396">
                  <c:v>1</c:v>
                </c:pt>
                <c:pt idx="74397">
                  <c:v>1</c:v>
                </c:pt>
                <c:pt idx="74398">
                  <c:v>1</c:v>
                </c:pt>
                <c:pt idx="74399">
                  <c:v>1</c:v>
                </c:pt>
                <c:pt idx="74400">
                  <c:v>0.99980820000000004</c:v>
                </c:pt>
                <c:pt idx="74401">
                  <c:v>0.9997414</c:v>
                </c:pt>
                <c:pt idx="74402">
                  <c:v>0.99967170000000005</c:v>
                </c:pt>
                <c:pt idx="74403">
                  <c:v>0.99959969999999998</c:v>
                </c:pt>
                <c:pt idx="74404">
                  <c:v>0.99952569999999996</c:v>
                </c:pt>
                <c:pt idx="74405">
                  <c:v>0.99945010000000001</c:v>
                </c:pt>
                <c:pt idx="74406">
                  <c:v>0.99937310000000001</c:v>
                </c:pt>
                <c:pt idx="74407">
                  <c:v>0.99929489999999999</c:v>
                </c:pt>
                <c:pt idx="74408">
                  <c:v>0.99921550000000003</c:v>
                </c:pt>
                <c:pt idx="74409">
                  <c:v>0.9991352</c:v>
                </c:pt>
                <c:pt idx="74410">
                  <c:v>0.99905409999999994</c:v>
                </c:pt>
                <c:pt idx="74411">
                  <c:v>0.99897239999999998</c:v>
                </c:pt>
                <c:pt idx="74412">
                  <c:v>0.9988899</c:v>
                </c:pt>
                <c:pt idx="74413">
                  <c:v>0.99880690000000005</c:v>
                </c:pt>
                <c:pt idx="74414">
                  <c:v>0.99872329999999998</c:v>
                </c:pt>
                <c:pt idx="74415">
                  <c:v>0.9986391</c:v>
                </c:pt>
                <c:pt idx="74416">
                  <c:v>0.99855450000000001</c:v>
                </c:pt>
                <c:pt idx="74417">
                  <c:v>0.99846939999999995</c:v>
                </c:pt>
                <c:pt idx="74418">
                  <c:v>0.99838380000000004</c:v>
                </c:pt>
                <c:pt idx="74419">
                  <c:v>0.99829780000000001</c:v>
                </c:pt>
                <c:pt idx="74420">
                  <c:v>0.99821130000000002</c:v>
                </c:pt>
                <c:pt idx="74421">
                  <c:v>0.99812449999999997</c:v>
                </c:pt>
                <c:pt idx="74422">
                  <c:v>0.99803730000000002</c:v>
                </c:pt>
                <c:pt idx="74423">
                  <c:v>0.99794970000000005</c:v>
                </c:pt>
                <c:pt idx="74424">
                  <c:v>0.99786180000000002</c:v>
                </c:pt>
                <c:pt idx="74425">
                  <c:v>0.99777349999999998</c:v>
                </c:pt>
                <c:pt idx="74426">
                  <c:v>0.99768500000000004</c:v>
                </c:pt>
                <c:pt idx="74427">
                  <c:v>0.99759609999999999</c:v>
                </c:pt>
                <c:pt idx="74428">
                  <c:v>0.99750689999999997</c:v>
                </c:pt>
                <c:pt idx="74429">
                  <c:v>0.99741740000000001</c:v>
                </c:pt>
                <c:pt idx="74430">
                  <c:v>0.99732770000000004</c:v>
                </c:pt>
                <c:pt idx="74431">
                  <c:v>0.9972377</c:v>
                </c:pt>
                <c:pt idx="74432">
                  <c:v>0.99714740000000002</c:v>
                </c:pt>
                <c:pt idx="74433">
                  <c:v>0.99705679999999997</c:v>
                </c:pt>
                <c:pt idx="74434">
                  <c:v>0.99696609999999997</c:v>
                </c:pt>
                <c:pt idx="74435">
                  <c:v>0.99687499999999996</c:v>
                </c:pt>
                <c:pt idx="74436">
                  <c:v>0.9967838</c:v>
                </c:pt>
                <c:pt idx="74437">
                  <c:v>0.99669229999999998</c:v>
                </c:pt>
                <c:pt idx="74438">
                  <c:v>0.99660059999999995</c:v>
                </c:pt>
                <c:pt idx="74439">
                  <c:v>0.99650859999999997</c:v>
                </c:pt>
                <c:pt idx="74440">
                  <c:v>0.99641639999999998</c:v>
                </c:pt>
                <c:pt idx="74441">
                  <c:v>0.99632410000000005</c:v>
                </c:pt>
                <c:pt idx="74442">
                  <c:v>0.99623150000000005</c:v>
                </c:pt>
                <c:pt idx="74443">
                  <c:v>0.99613879999999999</c:v>
                </c:pt>
                <c:pt idx="74444">
                  <c:v>0.99604579999999998</c:v>
                </c:pt>
                <c:pt idx="74445">
                  <c:v>0.99595270000000002</c:v>
                </c:pt>
                <c:pt idx="74446">
                  <c:v>0.9958593</c:v>
                </c:pt>
                <c:pt idx="74447">
                  <c:v>0.99576580000000003</c:v>
                </c:pt>
                <c:pt idx="74448">
                  <c:v>0.99567209999999995</c:v>
                </c:pt>
                <c:pt idx="74449">
                  <c:v>0.99557819999999997</c:v>
                </c:pt>
                <c:pt idx="74450">
                  <c:v>0.99548420000000004</c:v>
                </c:pt>
                <c:pt idx="74451">
                  <c:v>0.99539010000000006</c:v>
                </c:pt>
                <c:pt idx="74452">
                  <c:v>0.99529570000000001</c:v>
                </c:pt>
                <c:pt idx="74453">
                  <c:v>0.99520120000000001</c:v>
                </c:pt>
                <c:pt idx="74454">
                  <c:v>0.99510659999999995</c:v>
                </c:pt>
                <c:pt idx="74455">
                  <c:v>0.99501170000000005</c:v>
                </c:pt>
                <c:pt idx="74456">
                  <c:v>0.99491680000000005</c:v>
                </c:pt>
                <c:pt idx="74457">
                  <c:v>0.99482170000000003</c:v>
                </c:pt>
                <c:pt idx="74458">
                  <c:v>0.99472640000000001</c:v>
                </c:pt>
                <c:pt idx="74459">
                  <c:v>0.99463109999999999</c:v>
                </c:pt>
                <c:pt idx="74460">
                  <c:v>0.99453550000000002</c:v>
                </c:pt>
                <c:pt idx="74461">
                  <c:v>0.99443979999999998</c:v>
                </c:pt>
                <c:pt idx="74462">
                  <c:v>0.99434409999999995</c:v>
                </c:pt>
                <c:pt idx="74463">
                  <c:v>0.99424820000000003</c:v>
                </c:pt>
                <c:pt idx="74464">
                  <c:v>0.99415209999999998</c:v>
                </c:pt>
                <c:pt idx="74465">
                  <c:v>0.99405589999999999</c:v>
                </c:pt>
                <c:pt idx="74466">
                  <c:v>0.9939595</c:v>
                </c:pt>
                <c:pt idx="74467">
                  <c:v>0.9938631</c:v>
                </c:pt>
                <c:pt idx="74468">
                  <c:v>0.9937665</c:v>
                </c:pt>
                <c:pt idx="74469">
                  <c:v>0.99366989999999999</c:v>
                </c:pt>
                <c:pt idx="74470">
                  <c:v>0.99357309999999999</c:v>
                </c:pt>
                <c:pt idx="74471">
                  <c:v>0.99347620000000003</c:v>
                </c:pt>
                <c:pt idx="74472">
                  <c:v>0.99337920000000002</c:v>
                </c:pt>
                <c:pt idx="74473">
                  <c:v>0.99328209999999995</c:v>
                </c:pt>
                <c:pt idx="74474">
                  <c:v>0.99318490000000004</c:v>
                </c:pt>
                <c:pt idx="74475">
                  <c:v>0.99308750000000001</c:v>
                </c:pt>
                <c:pt idx="74476">
                  <c:v>0.99299009999999999</c:v>
                </c:pt>
                <c:pt idx="74477">
                  <c:v>0.99289260000000001</c:v>
                </c:pt>
                <c:pt idx="74478">
                  <c:v>0.99279490000000004</c:v>
                </c:pt>
                <c:pt idx="74479">
                  <c:v>0.99269719999999995</c:v>
                </c:pt>
                <c:pt idx="74480">
                  <c:v>0.99259940000000002</c:v>
                </c:pt>
                <c:pt idx="74481">
                  <c:v>0.99250139999999998</c:v>
                </c:pt>
                <c:pt idx="74482">
                  <c:v>0.99240340000000005</c:v>
                </c:pt>
                <c:pt idx="74483">
                  <c:v>0.99230529999999995</c:v>
                </c:pt>
                <c:pt idx="74484">
                  <c:v>0.99220710000000001</c:v>
                </c:pt>
                <c:pt idx="74485">
                  <c:v>0.99210880000000001</c:v>
                </c:pt>
                <c:pt idx="74486">
                  <c:v>0.99201039999999996</c:v>
                </c:pt>
                <c:pt idx="74487">
                  <c:v>0.99191189999999996</c:v>
                </c:pt>
                <c:pt idx="74488">
                  <c:v>0.99181330000000001</c:v>
                </c:pt>
                <c:pt idx="74489">
                  <c:v>0.99171469999999995</c:v>
                </c:pt>
                <c:pt idx="74490">
                  <c:v>0.99161600000000005</c:v>
                </c:pt>
                <c:pt idx="74491">
                  <c:v>0.99151710000000004</c:v>
                </c:pt>
                <c:pt idx="74492">
                  <c:v>0.99141820000000003</c:v>
                </c:pt>
                <c:pt idx="74493">
                  <c:v>0.99131930000000001</c:v>
                </c:pt>
                <c:pt idx="74494">
                  <c:v>0.9912202</c:v>
                </c:pt>
                <c:pt idx="74495">
                  <c:v>0.99112109999999998</c:v>
                </c:pt>
                <c:pt idx="74496">
                  <c:v>0.99102190000000001</c:v>
                </c:pt>
                <c:pt idx="74497">
                  <c:v>0.99092270000000005</c:v>
                </c:pt>
                <c:pt idx="74498">
                  <c:v>0.99082329999999996</c:v>
                </c:pt>
                <c:pt idx="74499">
                  <c:v>0.99072389999999999</c:v>
                </c:pt>
                <c:pt idx="74500">
                  <c:v>0.99062439999999996</c:v>
                </c:pt>
                <c:pt idx="74501">
                  <c:v>0.99052490000000004</c:v>
                </c:pt>
                <c:pt idx="74502">
                  <c:v>0.99042529999999995</c:v>
                </c:pt>
                <c:pt idx="74503">
                  <c:v>0.99032560000000003</c:v>
                </c:pt>
                <c:pt idx="74504">
                  <c:v>0.99022589999999999</c:v>
                </c:pt>
                <c:pt idx="74505">
                  <c:v>0.99012599999999995</c:v>
                </c:pt>
                <c:pt idx="74506">
                  <c:v>0.99002610000000002</c:v>
                </c:pt>
                <c:pt idx="74507">
                  <c:v>0.98992619999999998</c:v>
                </c:pt>
                <c:pt idx="74508">
                  <c:v>0.98982610000000004</c:v>
                </c:pt>
                <c:pt idx="74509">
                  <c:v>0.98972610000000005</c:v>
                </c:pt>
                <c:pt idx="74510">
                  <c:v>0.98962589999999995</c:v>
                </c:pt>
                <c:pt idx="74511">
                  <c:v>0.98952569999999995</c:v>
                </c:pt>
                <c:pt idx="74512">
                  <c:v>0.98942549999999996</c:v>
                </c:pt>
                <c:pt idx="74513">
                  <c:v>0.98932520000000002</c:v>
                </c:pt>
                <c:pt idx="74514">
                  <c:v>0.98922480000000002</c:v>
                </c:pt>
                <c:pt idx="74515">
                  <c:v>0.98912440000000001</c:v>
                </c:pt>
                <c:pt idx="74516">
                  <c:v>0.98902389999999996</c:v>
                </c:pt>
                <c:pt idx="74517">
                  <c:v>0.98892329999999995</c:v>
                </c:pt>
                <c:pt idx="74518">
                  <c:v>0.9888228</c:v>
                </c:pt>
                <c:pt idx="74519">
                  <c:v>0.98872210000000005</c:v>
                </c:pt>
                <c:pt idx="74520">
                  <c:v>0.98862150000000004</c:v>
                </c:pt>
                <c:pt idx="74521">
                  <c:v>0.98852070000000003</c:v>
                </c:pt>
                <c:pt idx="74522">
                  <c:v>0.98841999999999997</c:v>
                </c:pt>
                <c:pt idx="74523">
                  <c:v>0.98831910000000001</c:v>
                </c:pt>
                <c:pt idx="74524">
                  <c:v>0.98821820000000005</c:v>
                </c:pt>
                <c:pt idx="74525">
                  <c:v>0.98811729999999998</c:v>
                </c:pt>
                <c:pt idx="74526">
                  <c:v>0.98801640000000002</c:v>
                </c:pt>
                <c:pt idx="74527">
                  <c:v>0.98791530000000005</c:v>
                </c:pt>
                <c:pt idx="74528">
                  <c:v>0.98781419999999998</c:v>
                </c:pt>
                <c:pt idx="74529">
                  <c:v>0.98771319999999996</c:v>
                </c:pt>
                <c:pt idx="74530">
                  <c:v>0.98761200000000005</c:v>
                </c:pt>
                <c:pt idx="74531">
                  <c:v>0.98751080000000002</c:v>
                </c:pt>
                <c:pt idx="74532">
                  <c:v>0.98740950000000005</c:v>
                </c:pt>
                <c:pt idx="74533">
                  <c:v>0.98730830000000003</c:v>
                </c:pt>
                <c:pt idx="74534">
                  <c:v>0.9872069</c:v>
                </c:pt>
                <c:pt idx="74535">
                  <c:v>0.98710549999999997</c:v>
                </c:pt>
                <c:pt idx="74536">
                  <c:v>0.9870042</c:v>
                </c:pt>
                <c:pt idx="74537">
                  <c:v>0.98690270000000002</c:v>
                </c:pt>
                <c:pt idx="74538">
                  <c:v>0.98680120000000004</c:v>
                </c:pt>
                <c:pt idx="74539">
                  <c:v>0.98669969999999996</c:v>
                </c:pt>
                <c:pt idx="74540">
                  <c:v>0.98659810000000003</c:v>
                </c:pt>
                <c:pt idx="74541">
                  <c:v>0.9864965</c:v>
                </c:pt>
                <c:pt idx="74542">
                  <c:v>0.98639489999999996</c:v>
                </c:pt>
                <c:pt idx="74543">
                  <c:v>0.98629319999999998</c:v>
                </c:pt>
                <c:pt idx="74544">
                  <c:v>0.9861915</c:v>
                </c:pt>
                <c:pt idx="74545">
                  <c:v>0.98608980000000002</c:v>
                </c:pt>
                <c:pt idx="74546">
                  <c:v>0.98598799999999998</c:v>
                </c:pt>
                <c:pt idx="74547">
                  <c:v>0.98588620000000005</c:v>
                </c:pt>
                <c:pt idx="74548">
                  <c:v>0.98578429999999995</c:v>
                </c:pt>
                <c:pt idx="74549">
                  <c:v>0.98568239999999996</c:v>
                </c:pt>
                <c:pt idx="74550">
                  <c:v>0.98558049999999997</c:v>
                </c:pt>
                <c:pt idx="74551">
                  <c:v>0.98547859999999998</c:v>
                </c:pt>
                <c:pt idx="74552">
                  <c:v>0.98537660000000005</c:v>
                </c:pt>
                <c:pt idx="74553">
                  <c:v>0.9852746</c:v>
                </c:pt>
                <c:pt idx="74554">
                  <c:v>0.98517259999999995</c:v>
                </c:pt>
                <c:pt idx="74555">
                  <c:v>0.98507049999999996</c:v>
                </c:pt>
                <c:pt idx="74556">
                  <c:v>0.98496839999999997</c:v>
                </c:pt>
                <c:pt idx="74557">
                  <c:v>0.98486629999999997</c:v>
                </c:pt>
                <c:pt idx="74558">
                  <c:v>0.98476419999999998</c:v>
                </c:pt>
                <c:pt idx="74559">
                  <c:v>0.98466200000000004</c:v>
                </c:pt>
                <c:pt idx="74560">
                  <c:v>0.98455979999999998</c:v>
                </c:pt>
                <c:pt idx="74561">
                  <c:v>0.98445760000000004</c:v>
                </c:pt>
                <c:pt idx="74562">
                  <c:v>0.98435530000000004</c:v>
                </c:pt>
                <c:pt idx="74563">
                  <c:v>0.98425300000000004</c:v>
                </c:pt>
                <c:pt idx="74564">
                  <c:v>0.98415059999999999</c:v>
                </c:pt>
                <c:pt idx="74565">
                  <c:v>0.98404829999999999</c:v>
                </c:pt>
                <c:pt idx="74566">
                  <c:v>0.98394599999999999</c:v>
                </c:pt>
                <c:pt idx="74567">
                  <c:v>0.98384360000000004</c:v>
                </c:pt>
                <c:pt idx="74568">
                  <c:v>0.98374119999999998</c:v>
                </c:pt>
                <c:pt idx="74569">
                  <c:v>0.98363869999999998</c:v>
                </c:pt>
                <c:pt idx="74570">
                  <c:v>0.98353619999999997</c:v>
                </c:pt>
                <c:pt idx="74571">
                  <c:v>0.98343380000000002</c:v>
                </c:pt>
                <c:pt idx="74572">
                  <c:v>0.98333130000000002</c:v>
                </c:pt>
                <c:pt idx="74573">
                  <c:v>0.98322869999999996</c:v>
                </c:pt>
                <c:pt idx="74574">
                  <c:v>0.98312619999999995</c:v>
                </c:pt>
                <c:pt idx="74575">
                  <c:v>0.9830236</c:v>
                </c:pt>
                <c:pt idx="74576">
                  <c:v>0.98292100000000004</c:v>
                </c:pt>
                <c:pt idx="74577">
                  <c:v>0.98281839999999998</c:v>
                </c:pt>
                <c:pt idx="74578">
                  <c:v>0.98271569999999997</c:v>
                </c:pt>
                <c:pt idx="74579">
                  <c:v>0.98261310000000002</c:v>
                </c:pt>
                <c:pt idx="74580">
                  <c:v>0.98251040000000001</c:v>
                </c:pt>
                <c:pt idx="74581">
                  <c:v>0.98240769999999999</c:v>
                </c:pt>
                <c:pt idx="74582">
                  <c:v>0.98230499999999998</c:v>
                </c:pt>
                <c:pt idx="74583">
                  <c:v>0.98220220000000003</c:v>
                </c:pt>
                <c:pt idx="74584">
                  <c:v>0.98209950000000001</c:v>
                </c:pt>
                <c:pt idx="74585">
                  <c:v>0.98199669999999994</c:v>
                </c:pt>
                <c:pt idx="74586">
                  <c:v>0.98189400000000004</c:v>
                </c:pt>
                <c:pt idx="74587">
                  <c:v>0.98179110000000003</c:v>
                </c:pt>
                <c:pt idx="74588">
                  <c:v>0.98168829999999996</c:v>
                </c:pt>
                <c:pt idx="74589">
                  <c:v>0.9815855</c:v>
                </c:pt>
                <c:pt idx="74590">
                  <c:v>0.98148259999999998</c:v>
                </c:pt>
                <c:pt idx="74591">
                  <c:v>0.98137969999999997</c:v>
                </c:pt>
                <c:pt idx="74592">
                  <c:v>0.98127690000000001</c:v>
                </c:pt>
                <c:pt idx="74593">
                  <c:v>0.98117399999999999</c:v>
                </c:pt>
                <c:pt idx="74594">
                  <c:v>0.98107109999999997</c:v>
                </c:pt>
                <c:pt idx="74595">
                  <c:v>0.98096810000000001</c:v>
                </c:pt>
                <c:pt idx="74596">
                  <c:v>0.98086519999999999</c:v>
                </c:pt>
                <c:pt idx="74597">
                  <c:v>0.98076220000000003</c:v>
                </c:pt>
                <c:pt idx="74598">
                  <c:v>0.98065919999999995</c:v>
                </c:pt>
                <c:pt idx="74599">
                  <c:v>0.98055619999999999</c:v>
                </c:pt>
                <c:pt idx="74600">
                  <c:v>0.98045329999999997</c:v>
                </c:pt>
                <c:pt idx="74601">
                  <c:v>0.98035030000000001</c:v>
                </c:pt>
                <c:pt idx="74602">
                  <c:v>0.98024730000000004</c:v>
                </c:pt>
                <c:pt idx="74603">
                  <c:v>0.98014420000000002</c:v>
                </c:pt>
                <c:pt idx="74604">
                  <c:v>0.9800411</c:v>
                </c:pt>
                <c:pt idx="74605">
                  <c:v>0.97993810000000003</c:v>
                </c:pt>
                <c:pt idx="74606">
                  <c:v>0.97983500000000001</c:v>
                </c:pt>
                <c:pt idx="74607">
                  <c:v>0.97973200000000005</c:v>
                </c:pt>
                <c:pt idx="74608">
                  <c:v>0.97962890000000002</c:v>
                </c:pt>
                <c:pt idx="74609">
                  <c:v>0.97952570000000005</c:v>
                </c:pt>
                <c:pt idx="74610">
                  <c:v>0.97942260000000003</c:v>
                </c:pt>
                <c:pt idx="74611">
                  <c:v>0.97931950000000001</c:v>
                </c:pt>
                <c:pt idx="74612">
                  <c:v>0.97921639999999999</c:v>
                </c:pt>
                <c:pt idx="74613">
                  <c:v>0.97911329999999996</c:v>
                </c:pt>
                <c:pt idx="74614">
                  <c:v>0.97901009999999999</c:v>
                </c:pt>
                <c:pt idx="74615">
                  <c:v>0.97890690000000002</c:v>
                </c:pt>
                <c:pt idx="74616">
                  <c:v>0.9788038</c:v>
                </c:pt>
                <c:pt idx="74617">
                  <c:v>0.97870060000000003</c:v>
                </c:pt>
                <c:pt idx="74618">
                  <c:v>0.97859739999999995</c:v>
                </c:pt>
                <c:pt idx="74619">
                  <c:v>0.97849419999999998</c:v>
                </c:pt>
                <c:pt idx="74620">
                  <c:v>0.97839109999999996</c:v>
                </c:pt>
                <c:pt idx="74621">
                  <c:v>0.97828780000000004</c:v>
                </c:pt>
                <c:pt idx="74622">
                  <c:v>0.97818459999999996</c:v>
                </c:pt>
                <c:pt idx="74623">
                  <c:v>0.97808130000000004</c:v>
                </c:pt>
                <c:pt idx="74624">
                  <c:v>0.97797809999999996</c:v>
                </c:pt>
                <c:pt idx="74625">
                  <c:v>0.97787489999999999</c:v>
                </c:pt>
                <c:pt idx="74626">
                  <c:v>0.97777159999999996</c:v>
                </c:pt>
                <c:pt idx="74627">
                  <c:v>0.97766839999999999</c:v>
                </c:pt>
                <c:pt idx="74628">
                  <c:v>0.97756520000000002</c:v>
                </c:pt>
                <c:pt idx="74629">
                  <c:v>0.97746189999999999</c:v>
                </c:pt>
                <c:pt idx="74630">
                  <c:v>0.97735859999999997</c:v>
                </c:pt>
                <c:pt idx="74631">
                  <c:v>0.97725530000000005</c:v>
                </c:pt>
                <c:pt idx="74632">
                  <c:v>0.97715200000000002</c:v>
                </c:pt>
                <c:pt idx="74633">
                  <c:v>0.97704880000000005</c:v>
                </c:pt>
                <c:pt idx="74634">
                  <c:v>0.97694550000000002</c:v>
                </c:pt>
                <c:pt idx="74635">
                  <c:v>0.97684219999999999</c:v>
                </c:pt>
                <c:pt idx="74636">
                  <c:v>0.97673889999999997</c:v>
                </c:pt>
                <c:pt idx="74637">
                  <c:v>0.97663560000000005</c:v>
                </c:pt>
                <c:pt idx="74638">
                  <c:v>0.97653230000000002</c:v>
                </c:pt>
                <c:pt idx="74639">
                  <c:v>0.97642899999999999</c:v>
                </c:pt>
                <c:pt idx="74640">
                  <c:v>0.97632569999999996</c:v>
                </c:pt>
                <c:pt idx="74641">
                  <c:v>0.97622240000000005</c:v>
                </c:pt>
                <c:pt idx="74642">
                  <c:v>0.97611899999999996</c:v>
                </c:pt>
                <c:pt idx="74643">
                  <c:v>0.97601570000000004</c:v>
                </c:pt>
                <c:pt idx="74644">
                  <c:v>0.97591229999999995</c:v>
                </c:pt>
                <c:pt idx="74645">
                  <c:v>0.97580900000000004</c:v>
                </c:pt>
                <c:pt idx="74646">
                  <c:v>0.97570559999999995</c:v>
                </c:pt>
                <c:pt idx="74647">
                  <c:v>0.97560230000000003</c:v>
                </c:pt>
                <c:pt idx="74648">
                  <c:v>0.97549889999999995</c:v>
                </c:pt>
                <c:pt idx="74649">
                  <c:v>0.97539560000000003</c:v>
                </c:pt>
                <c:pt idx="74650">
                  <c:v>0.97529220000000005</c:v>
                </c:pt>
                <c:pt idx="74651">
                  <c:v>0.97518890000000003</c:v>
                </c:pt>
                <c:pt idx="74652">
                  <c:v>0.97508550000000005</c:v>
                </c:pt>
                <c:pt idx="74653">
                  <c:v>0.97498209999999996</c:v>
                </c:pt>
                <c:pt idx="74654">
                  <c:v>0.97487880000000005</c:v>
                </c:pt>
                <c:pt idx="74655">
                  <c:v>0.97477539999999996</c:v>
                </c:pt>
                <c:pt idx="74656">
                  <c:v>0.97467210000000004</c:v>
                </c:pt>
                <c:pt idx="74657">
                  <c:v>0.97456869999999995</c:v>
                </c:pt>
                <c:pt idx="74658">
                  <c:v>0.97446540000000004</c:v>
                </c:pt>
                <c:pt idx="74659">
                  <c:v>0.97436199999999995</c:v>
                </c:pt>
                <c:pt idx="74660">
                  <c:v>0.97425870000000003</c:v>
                </c:pt>
                <c:pt idx="74661">
                  <c:v>0.97415529999999995</c:v>
                </c:pt>
                <c:pt idx="74662">
                  <c:v>0.97405200000000003</c:v>
                </c:pt>
                <c:pt idx="74663">
                  <c:v>0.97394860000000005</c:v>
                </c:pt>
                <c:pt idx="74664">
                  <c:v>0.97384519999999997</c:v>
                </c:pt>
                <c:pt idx="74665">
                  <c:v>0.97374190000000005</c:v>
                </c:pt>
                <c:pt idx="74666">
                  <c:v>0.97363849999999996</c:v>
                </c:pt>
                <c:pt idx="74667">
                  <c:v>0.97353520000000004</c:v>
                </c:pt>
                <c:pt idx="74668">
                  <c:v>0.97343179999999996</c:v>
                </c:pt>
                <c:pt idx="74669">
                  <c:v>0.97332850000000004</c:v>
                </c:pt>
                <c:pt idx="74670">
                  <c:v>0.97322509999999995</c:v>
                </c:pt>
                <c:pt idx="74671">
                  <c:v>0.97312180000000004</c:v>
                </c:pt>
                <c:pt idx="74672">
                  <c:v>0.97301839999999995</c:v>
                </c:pt>
                <c:pt idx="74673">
                  <c:v>0.97291510000000003</c:v>
                </c:pt>
                <c:pt idx="74674">
                  <c:v>0.97281169999999995</c:v>
                </c:pt>
                <c:pt idx="74675">
                  <c:v>0.97270829999999997</c:v>
                </c:pt>
                <c:pt idx="74676">
                  <c:v>0.97260500000000005</c:v>
                </c:pt>
                <c:pt idx="74677">
                  <c:v>0.97250159999999997</c:v>
                </c:pt>
                <c:pt idx="74678">
                  <c:v>0.97239830000000005</c:v>
                </c:pt>
                <c:pt idx="74679">
                  <c:v>0.97229489999999996</c:v>
                </c:pt>
                <c:pt idx="74680">
                  <c:v>0.97219160000000004</c:v>
                </c:pt>
                <c:pt idx="74681">
                  <c:v>0.97208819999999996</c:v>
                </c:pt>
                <c:pt idx="74682">
                  <c:v>0.97198490000000004</c:v>
                </c:pt>
                <c:pt idx="74683">
                  <c:v>0.97188149999999995</c:v>
                </c:pt>
                <c:pt idx="74684">
                  <c:v>0.97177820000000004</c:v>
                </c:pt>
                <c:pt idx="74685">
                  <c:v>0.97167479999999995</c:v>
                </c:pt>
                <c:pt idx="74686">
                  <c:v>0.97157139999999997</c:v>
                </c:pt>
                <c:pt idx="74687">
                  <c:v>0.97146809999999995</c:v>
                </c:pt>
                <c:pt idx="74688">
                  <c:v>0.97136469999999997</c:v>
                </c:pt>
                <c:pt idx="74689">
                  <c:v>0.97126140000000005</c:v>
                </c:pt>
                <c:pt idx="74690">
                  <c:v>0.97115799999999997</c:v>
                </c:pt>
                <c:pt idx="74691">
                  <c:v>0.97105470000000005</c:v>
                </c:pt>
                <c:pt idx="74692">
                  <c:v>0.97095129999999996</c:v>
                </c:pt>
                <c:pt idx="74693">
                  <c:v>0.97084800000000004</c:v>
                </c:pt>
                <c:pt idx="74694">
                  <c:v>0.97074470000000002</c:v>
                </c:pt>
                <c:pt idx="74695">
                  <c:v>0.97064139999999999</c:v>
                </c:pt>
                <c:pt idx="74696">
                  <c:v>0.97053809999999996</c:v>
                </c:pt>
                <c:pt idx="74697">
                  <c:v>0.97043480000000004</c:v>
                </c:pt>
                <c:pt idx="74698">
                  <c:v>0.97033150000000001</c:v>
                </c:pt>
                <c:pt idx="74699">
                  <c:v>0.97022819999999999</c:v>
                </c:pt>
                <c:pt idx="74700">
                  <c:v>0.97012489999999996</c:v>
                </c:pt>
                <c:pt idx="74701">
                  <c:v>0.97002160000000004</c:v>
                </c:pt>
                <c:pt idx="74702">
                  <c:v>0.96991830000000001</c:v>
                </c:pt>
                <c:pt idx="74703">
                  <c:v>0.96981499999999998</c:v>
                </c:pt>
                <c:pt idx="74704">
                  <c:v>0.96971169999999995</c:v>
                </c:pt>
                <c:pt idx="74705">
                  <c:v>0.96960840000000004</c:v>
                </c:pt>
                <c:pt idx="74706">
                  <c:v>0.96950510000000001</c:v>
                </c:pt>
                <c:pt idx="74707">
                  <c:v>0.96940179999999998</c:v>
                </c:pt>
                <c:pt idx="74708">
                  <c:v>0.96929849999999995</c:v>
                </c:pt>
                <c:pt idx="74709">
                  <c:v>0.96919529999999998</c:v>
                </c:pt>
                <c:pt idx="74710">
                  <c:v>0.96909210000000001</c:v>
                </c:pt>
                <c:pt idx="74711">
                  <c:v>0.96898879999999998</c:v>
                </c:pt>
                <c:pt idx="74712">
                  <c:v>0.96888560000000001</c:v>
                </c:pt>
                <c:pt idx="74713">
                  <c:v>0.96878240000000004</c:v>
                </c:pt>
                <c:pt idx="74714">
                  <c:v>0.96867910000000002</c:v>
                </c:pt>
                <c:pt idx="74715">
                  <c:v>0.96857590000000005</c:v>
                </c:pt>
                <c:pt idx="74716">
                  <c:v>0.96847269999999996</c:v>
                </c:pt>
                <c:pt idx="74717">
                  <c:v>0.96836940000000005</c:v>
                </c:pt>
                <c:pt idx="74718">
                  <c:v>0.96826619999999997</c:v>
                </c:pt>
                <c:pt idx="74719">
                  <c:v>0.968163</c:v>
                </c:pt>
                <c:pt idx="74720">
                  <c:v>0.96805980000000003</c:v>
                </c:pt>
                <c:pt idx="74721">
                  <c:v>0.9679567</c:v>
                </c:pt>
                <c:pt idx="74722">
                  <c:v>0.96785350000000003</c:v>
                </c:pt>
                <c:pt idx="74723">
                  <c:v>0.96775029999999995</c:v>
                </c:pt>
                <c:pt idx="74724">
                  <c:v>0.96764709999999998</c:v>
                </c:pt>
                <c:pt idx="74725">
                  <c:v>0.96754399999999996</c:v>
                </c:pt>
                <c:pt idx="74726">
                  <c:v>0.96744079999999999</c:v>
                </c:pt>
                <c:pt idx="74727">
                  <c:v>0.96733760000000002</c:v>
                </c:pt>
                <c:pt idx="74728">
                  <c:v>0.9672345</c:v>
                </c:pt>
                <c:pt idx="74729">
                  <c:v>0.96713139999999997</c:v>
                </c:pt>
                <c:pt idx="74730">
                  <c:v>0.96702829999999995</c:v>
                </c:pt>
                <c:pt idx="74731">
                  <c:v>0.96692509999999998</c:v>
                </c:pt>
                <c:pt idx="74732">
                  <c:v>0.96682199999999996</c:v>
                </c:pt>
                <c:pt idx="74733">
                  <c:v>0.96671890000000005</c:v>
                </c:pt>
                <c:pt idx="74734">
                  <c:v>0.96661580000000002</c:v>
                </c:pt>
                <c:pt idx="74735">
                  <c:v>0.9665127</c:v>
                </c:pt>
                <c:pt idx="74736">
                  <c:v>0.96640959999999998</c:v>
                </c:pt>
                <c:pt idx="74737">
                  <c:v>0.96630660000000002</c:v>
                </c:pt>
                <c:pt idx="74738">
                  <c:v>0.96620349999999999</c:v>
                </c:pt>
                <c:pt idx="74739">
                  <c:v>0.96610050000000003</c:v>
                </c:pt>
                <c:pt idx="74740">
                  <c:v>0.96599740000000001</c:v>
                </c:pt>
                <c:pt idx="74741">
                  <c:v>0.96589429999999998</c:v>
                </c:pt>
                <c:pt idx="74742">
                  <c:v>0.96579130000000002</c:v>
                </c:pt>
                <c:pt idx="74743">
                  <c:v>0.9656882</c:v>
                </c:pt>
                <c:pt idx="74744">
                  <c:v>0.96558520000000003</c:v>
                </c:pt>
                <c:pt idx="74745">
                  <c:v>0.96548219999999996</c:v>
                </c:pt>
                <c:pt idx="74746">
                  <c:v>0.96537919999999999</c:v>
                </c:pt>
                <c:pt idx="74747">
                  <c:v>0.96527620000000003</c:v>
                </c:pt>
                <c:pt idx="74748">
                  <c:v>0.96517319999999995</c:v>
                </c:pt>
                <c:pt idx="74749">
                  <c:v>0.96507019999999999</c:v>
                </c:pt>
                <c:pt idx="74750">
                  <c:v>0.96496729999999997</c:v>
                </c:pt>
                <c:pt idx="74751">
                  <c:v>0.96486430000000001</c:v>
                </c:pt>
                <c:pt idx="74752">
                  <c:v>0.96476139999999999</c:v>
                </c:pt>
                <c:pt idx="74753">
                  <c:v>0.96465840000000003</c:v>
                </c:pt>
                <c:pt idx="74754">
                  <c:v>0.96455550000000001</c:v>
                </c:pt>
                <c:pt idx="74755">
                  <c:v>0.96445259999999999</c:v>
                </c:pt>
                <c:pt idx="74756">
                  <c:v>0.96434960000000003</c:v>
                </c:pt>
                <c:pt idx="74757">
                  <c:v>0.96424670000000001</c:v>
                </c:pt>
                <c:pt idx="74758">
                  <c:v>0.9641438</c:v>
                </c:pt>
                <c:pt idx="74759">
                  <c:v>0.96404089999999998</c:v>
                </c:pt>
                <c:pt idx="74760">
                  <c:v>0.96393810000000002</c:v>
                </c:pt>
                <c:pt idx="74761">
                  <c:v>0.9638352</c:v>
                </c:pt>
                <c:pt idx="74762">
                  <c:v>0.96373229999999999</c:v>
                </c:pt>
                <c:pt idx="74763">
                  <c:v>0.96362939999999997</c:v>
                </c:pt>
                <c:pt idx="74764">
                  <c:v>0.96352660000000001</c:v>
                </c:pt>
                <c:pt idx="74765">
                  <c:v>0.96342380000000005</c:v>
                </c:pt>
                <c:pt idx="74766">
                  <c:v>0.96332099999999998</c:v>
                </c:pt>
                <c:pt idx="74767">
                  <c:v>0.96321820000000002</c:v>
                </c:pt>
                <c:pt idx="74768">
                  <c:v>0.96311530000000001</c:v>
                </c:pt>
                <c:pt idx="74769">
                  <c:v>0.96301250000000005</c:v>
                </c:pt>
                <c:pt idx="74770">
                  <c:v>0.96290980000000004</c:v>
                </c:pt>
                <c:pt idx="74771">
                  <c:v>0.96280699999999997</c:v>
                </c:pt>
                <c:pt idx="74772">
                  <c:v>0.96270420000000001</c:v>
                </c:pt>
                <c:pt idx="74773">
                  <c:v>0.9626015</c:v>
                </c:pt>
                <c:pt idx="74774">
                  <c:v>0.96249870000000004</c:v>
                </c:pt>
                <c:pt idx="74775">
                  <c:v>0.96239600000000003</c:v>
                </c:pt>
                <c:pt idx="74776">
                  <c:v>0.96229330000000002</c:v>
                </c:pt>
                <c:pt idx="74777">
                  <c:v>0.96219060000000001</c:v>
                </c:pt>
                <c:pt idx="74778">
                  <c:v>0.9620879</c:v>
                </c:pt>
                <c:pt idx="74779">
                  <c:v>0.96198519999999998</c:v>
                </c:pt>
                <c:pt idx="74780">
                  <c:v>0.96188249999999997</c:v>
                </c:pt>
                <c:pt idx="74781">
                  <c:v>0.96177979999999996</c:v>
                </c:pt>
                <c:pt idx="74782">
                  <c:v>0.96167720000000001</c:v>
                </c:pt>
                <c:pt idx="74783">
                  <c:v>0.96157459999999995</c:v>
                </c:pt>
                <c:pt idx="74784">
                  <c:v>0.96147190000000005</c:v>
                </c:pt>
                <c:pt idx="74785">
                  <c:v>0.96136929999999998</c:v>
                </c:pt>
                <c:pt idx="74786">
                  <c:v>0.96126659999999997</c:v>
                </c:pt>
                <c:pt idx="74787">
                  <c:v>0.96116409999999997</c:v>
                </c:pt>
                <c:pt idx="74788">
                  <c:v>0.96106150000000001</c:v>
                </c:pt>
                <c:pt idx="74789">
                  <c:v>0.96095889999999995</c:v>
                </c:pt>
                <c:pt idx="74790">
                  <c:v>0.9608563</c:v>
                </c:pt>
                <c:pt idx="74791">
                  <c:v>0.96075370000000004</c:v>
                </c:pt>
                <c:pt idx="74792">
                  <c:v>0.96065120000000004</c:v>
                </c:pt>
                <c:pt idx="74793">
                  <c:v>0.96054870000000003</c:v>
                </c:pt>
                <c:pt idx="74794">
                  <c:v>0.96044620000000003</c:v>
                </c:pt>
                <c:pt idx="74795">
                  <c:v>0.96034370000000002</c:v>
                </c:pt>
                <c:pt idx="74796">
                  <c:v>0.96024109999999996</c:v>
                </c:pt>
                <c:pt idx="74797">
                  <c:v>0.96013859999999995</c:v>
                </c:pt>
                <c:pt idx="74798">
                  <c:v>0.96003620000000001</c:v>
                </c:pt>
                <c:pt idx="74799">
                  <c:v>0.9599337</c:v>
                </c:pt>
                <c:pt idx="74800">
                  <c:v>0.9598312</c:v>
                </c:pt>
                <c:pt idx="74801">
                  <c:v>0.95972880000000005</c:v>
                </c:pt>
                <c:pt idx="74802">
                  <c:v>0.95962630000000004</c:v>
                </c:pt>
                <c:pt idx="74803">
                  <c:v>0.95952389999999999</c:v>
                </c:pt>
                <c:pt idx="74804">
                  <c:v>0.95942150000000004</c:v>
                </c:pt>
                <c:pt idx="74805">
                  <c:v>0.95931909999999998</c:v>
                </c:pt>
                <c:pt idx="74806">
                  <c:v>0.95921670000000003</c:v>
                </c:pt>
                <c:pt idx="74807">
                  <c:v>0.95911429999999998</c:v>
                </c:pt>
                <c:pt idx="74808">
                  <c:v>0.95901199999999998</c:v>
                </c:pt>
                <c:pt idx="74809">
                  <c:v>0.95890960000000003</c:v>
                </c:pt>
                <c:pt idx="74810">
                  <c:v>0.95880730000000003</c:v>
                </c:pt>
                <c:pt idx="74811">
                  <c:v>0.95870489999999997</c:v>
                </c:pt>
                <c:pt idx="74812">
                  <c:v>0.95860259999999997</c:v>
                </c:pt>
                <c:pt idx="74813">
                  <c:v>0.95850029999999997</c:v>
                </c:pt>
                <c:pt idx="74814">
                  <c:v>0.95839799999999997</c:v>
                </c:pt>
                <c:pt idx="74815">
                  <c:v>0.95829580000000003</c:v>
                </c:pt>
                <c:pt idx="74816">
                  <c:v>0.95819350000000003</c:v>
                </c:pt>
                <c:pt idx="74817">
                  <c:v>0.95809129999999998</c:v>
                </c:pt>
                <c:pt idx="74818">
                  <c:v>0.95798899999999998</c:v>
                </c:pt>
                <c:pt idx="74819">
                  <c:v>0.95788680000000004</c:v>
                </c:pt>
                <c:pt idx="74820">
                  <c:v>0.95778459999999999</c:v>
                </c:pt>
                <c:pt idx="74821">
                  <c:v>0.95768240000000004</c:v>
                </c:pt>
                <c:pt idx="74822">
                  <c:v>0.95758019999999999</c:v>
                </c:pt>
                <c:pt idx="74823">
                  <c:v>0.95747800000000005</c:v>
                </c:pt>
                <c:pt idx="74824">
                  <c:v>0.95737589999999995</c:v>
                </c:pt>
                <c:pt idx="74825">
                  <c:v>0.95727370000000001</c:v>
                </c:pt>
                <c:pt idx="74826">
                  <c:v>0.95717160000000001</c:v>
                </c:pt>
                <c:pt idx="74827">
                  <c:v>0.95706950000000002</c:v>
                </c:pt>
                <c:pt idx="74828">
                  <c:v>0.95696740000000002</c:v>
                </c:pt>
                <c:pt idx="74829">
                  <c:v>0.95686530000000003</c:v>
                </c:pt>
                <c:pt idx="74830">
                  <c:v>0.95676309999999998</c:v>
                </c:pt>
                <c:pt idx="74831">
                  <c:v>0.95666099999999998</c:v>
                </c:pt>
                <c:pt idx="74832">
                  <c:v>0.95655900000000005</c:v>
                </c:pt>
                <c:pt idx="74833">
                  <c:v>0.956457</c:v>
                </c:pt>
                <c:pt idx="74834">
                  <c:v>0.95635490000000001</c:v>
                </c:pt>
                <c:pt idx="74835">
                  <c:v>0.95625289999999996</c:v>
                </c:pt>
                <c:pt idx="74836">
                  <c:v>0.95615090000000003</c:v>
                </c:pt>
                <c:pt idx="74837">
                  <c:v>0.95604889999999998</c:v>
                </c:pt>
                <c:pt idx="74838">
                  <c:v>0.95594690000000004</c:v>
                </c:pt>
                <c:pt idx="74839">
                  <c:v>0.9558449</c:v>
                </c:pt>
                <c:pt idx="74840">
                  <c:v>0.95574300000000001</c:v>
                </c:pt>
                <c:pt idx="74841">
                  <c:v>0.95564099999999996</c:v>
                </c:pt>
                <c:pt idx="74842">
                  <c:v>0.95553909999999997</c:v>
                </c:pt>
                <c:pt idx="74843">
                  <c:v>0.95543719999999999</c:v>
                </c:pt>
                <c:pt idx="74844">
                  <c:v>0.9553353</c:v>
                </c:pt>
                <c:pt idx="74845">
                  <c:v>0.95523340000000001</c:v>
                </c:pt>
                <c:pt idx="74846">
                  <c:v>0.95513150000000002</c:v>
                </c:pt>
                <c:pt idx="74847">
                  <c:v>0.95502969999999998</c:v>
                </c:pt>
                <c:pt idx="74848">
                  <c:v>0.95492779999999999</c:v>
                </c:pt>
                <c:pt idx="74849">
                  <c:v>0.95482590000000001</c:v>
                </c:pt>
                <c:pt idx="74850">
                  <c:v>0.95472409999999996</c:v>
                </c:pt>
                <c:pt idx="74851">
                  <c:v>0.95462230000000003</c:v>
                </c:pt>
                <c:pt idx="74852">
                  <c:v>0.95452049999999999</c:v>
                </c:pt>
                <c:pt idx="74853">
                  <c:v>0.95441869999999995</c:v>
                </c:pt>
                <c:pt idx="74854">
                  <c:v>0.95431699999999997</c:v>
                </c:pt>
                <c:pt idx="74855">
                  <c:v>0.95421520000000004</c:v>
                </c:pt>
                <c:pt idx="74856">
                  <c:v>0.95411349999999995</c:v>
                </c:pt>
                <c:pt idx="74857">
                  <c:v>0.95401170000000002</c:v>
                </c:pt>
                <c:pt idx="74858">
                  <c:v>0.95391009999999998</c:v>
                </c:pt>
                <c:pt idx="74859">
                  <c:v>0.9538084</c:v>
                </c:pt>
                <c:pt idx="74860">
                  <c:v>0.95370670000000002</c:v>
                </c:pt>
                <c:pt idx="74861">
                  <c:v>0.95360500000000004</c:v>
                </c:pt>
                <c:pt idx="74862">
                  <c:v>0.9535034</c:v>
                </c:pt>
                <c:pt idx="74863">
                  <c:v>0.95340170000000002</c:v>
                </c:pt>
                <c:pt idx="74864">
                  <c:v>0.95330009999999998</c:v>
                </c:pt>
                <c:pt idx="74865">
                  <c:v>0.95319849999999995</c:v>
                </c:pt>
                <c:pt idx="74866">
                  <c:v>0.95309690000000002</c:v>
                </c:pt>
                <c:pt idx="74867">
                  <c:v>0.95299529999999999</c:v>
                </c:pt>
                <c:pt idx="74868">
                  <c:v>0.95289369999999995</c:v>
                </c:pt>
                <c:pt idx="74869">
                  <c:v>0.95279219999999998</c:v>
                </c:pt>
                <c:pt idx="74870">
                  <c:v>0.95269060000000005</c:v>
                </c:pt>
                <c:pt idx="74871">
                  <c:v>0.95258909999999997</c:v>
                </c:pt>
                <c:pt idx="74872">
                  <c:v>0.95248759999999999</c:v>
                </c:pt>
                <c:pt idx="74873">
                  <c:v>0.95238610000000001</c:v>
                </c:pt>
                <c:pt idx="74874">
                  <c:v>0.95228460000000004</c:v>
                </c:pt>
                <c:pt idx="74875">
                  <c:v>0.95218309999999995</c:v>
                </c:pt>
                <c:pt idx="74876">
                  <c:v>0.95208170000000003</c:v>
                </c:pt>
                <c:pt idx="74877">
                  <c:v>0.95198020000000005</c:v>
                </c:pt>
                <c:pt idx="74878">
                  <c:v>0.95187880000000002</c:v>
                </c:pt>
                <c:pt idx="74879">
                  <c:v>0.9517774</c:v>
                </c:pt>
                <c:pt idx="74880">
                  <c:v>0.95167599999999997</c:v>
                </c:pt>
                <c:pt idx="74881">
                  <c:v>0.95157460000000005</c:v>
                </c:pt>
                <c:pt idx="74882">
                  <c:v>0.95147320000000002</c:v>
                </c:pt>
                <c:pt idx="74883">
                  <c:v>0.95137190000000005</c:v>
                </c:pt>
                <c:pt idx="74884">
                  <c:v>0.95127059999999997</c:v>
                </c:pt>
                <c:pt idx="74885">
                  <c:v>0.9511693</c:v>
                </c:pt>
                <c:pt idx="74886">
                  <c:v>0.95106789999999997</c:v>
                </c:pt>
                <c:pt idx="74887">
                  <c:v>0.95096670000000005</c:v>
                </c:pt>
                <c:pt idx="74888">
                  <c:v>0.95086539999999997</c:v>
                </c:pt>
                <c:pt idx="74889">
                  <c:v>0.9507641</c:v>
                </c:pt>
                <c:pt idx="74890">
                  <c:v>0.95066289999999998</c:v>
                </c:pt>
                <c:pt idx="74891">
                  <c:v>0.95056160000000001</c:v>
                </c:pt>
                <c:pt idx="74892">
                  <c:v>0.95046039999999998</c:v>
                </c:pt>
                <c:pt idx="74893">
                  <c:v>0.95035919999999996</c:v>
                </c:pt>
                <c:pt idx="74894">
                  <c:v>0.95025800000000005</c:v>
                </c:pt>
                <c:pt idx="74895">
                  <c:v>0.95015689999999997</c:v>
                </c:pt>
                <c:pt idx="74896">
                  <c:v>0.95005569999999995</c:v>
                </c:pt>
                <c:pt idx="74897">
                  <c:v>0.94995459999999998</c:v>
                </c:pt>
                <c:pt idx="74898">
                  <c:v>0.94985339999999996</c:v>
                </c:pt>
                <c:pt idx="74899">
                  <c:v>0.94975229999999999</c:v>
                </c:pt>
                <c:pt idx="74900">
                  <c:v>0.94965120000000003</c:v>
                </c:pt>
                <c:pt idx="74901">
                  <c:v>0.94955020000000001</c:v>
                </c:pt>
                <c:pt idx="74902">
                  <c:v>0.94944910000000005</c:v>
                </c:pt>
                <c:pt idx="74903">
                  <c:v>0.94934799999999997</c:v>
                </c:pt>
                <c:pt idx="74904">
                  <c:v>0.94924699999999995</c:v>
                </c:pt>
                <c:pt idx="74905">
                  <c:v>0.94914600000000005</c:v>
                </c:pt>
                <c:pt idx="74906">
                  <c:v>0.94904489999999997</c:v>
                </c:pt>
                <c:pt idx="74907">
                  <c:v>0.94894400000000001</c:v>
                </c:pt>
                <c:pt idx="74908">
                  <c:v>0.94884299999999999</c:v>
                </c:pt>
                <c:pt idx="74909">
                  <c:v>0.94874199999999997</c:v>
                </c:pt>
                <c:pt idx="74910">
                  <c:v>0.94864110000000001</c:v>
                </c:pt>
                <c:pt idx="74911">
                  <c:v>0.94854019999999994</c:v>
                </c:pt>
                <c:pt idx="74912">
                  <c:v>0.94843920000000004</c:v>
                </c:pt>
                <c:pt idx="74913">
                  <c:v>0.94833829999999997</c:v>
                </c:pt>
                <c:pt idx="74914">
                  <c:v>0.94823740000000001</c:v>
                </c:pt>
                <c:pt idx="74915">
                  <c:v>0.9481366</c:v>
                </c:pt>
                <c:pt idx="74916">
                  <c:v>0.94803570000000004</c:v>
                </c:pt>
                <c:pt idx="74917">
                  <c:v>0.94793490000000002</c:v>
                </c:pt>
                <c:pt idx="74918">
                  <c:v>0.94783410000000001</c:v>
                </c:pt>
                <c:pt idx="74919">
                  <c:v>0.9477333</c:v>
                </c:pt>
                <c:pt idx="74920">
                  <c:v>0.94763249999999999</c:v>
                </c:pt>
                <c:pt idx="74921">
                  <c:v>0.94753169999999998</c:v>
                </c:pt>
                <c:pt idx="74922">
                  <c:v>0.94743100000000002</c:v>
                </c:pt>
                <c:pt idx="74923">
                  <c:v>0.94733020000000001</c:v>
                </c:pt>
                <c:pt idx="74924">
                  <c:v>0.94722949999999995</c:v>
                </c:pt>
                <c:pt idx="74925">
                  <c:v>0.94712879999999999</c:v>
                </c:pt>
                <c:pt idx="74926">
                  <c:v>0.94702810000000004</c:v>
                </c:pt>
                <c:pt idx="74927">
                  <c:v>0.94692739999999997</c:v>
                </c:pt>
                <c:pt idx="74928">
                  <c:v>0.94682679999999997</c:v>
                </c:pt>
                <c:pt idx="74929">
                  <c:v>0.94672610000000001</c:v>
                </c:pt>
                <c:pt idx="74930">
                  <c:v>0.94662550000000001</c:v>
                </c:pt>
                <c:pt idx="74931">
                  <c:v>0.9465249</c:v>
                </c:pt>
                <c:pt idx="74932">
                  <c:v>0.94642420000000005</c:v>
                </c:pt>
                <c:pt idx="74933">
                  <c:v>0.94632369999999999</c:v>
                </c:pt>
                <c:pt idx="74934">
                  <c:v>0.94622309999999998</c:v>
                </c:pt>
                <c:pt idx="74935">
                  <c:v>0.94612260000000004</c:v>
                </c:pt>
                <c:pt idx="74936">
                  <c:v>0.94602200000000003</c:v>
                </c:pt>
                <c:pt idx="74937">
                  <c:v>0.94592149999999997</c:v>
                </c:pt>
                <c:pt idx="74938">
                  <c:v>0.94582100000000002</c:v>
                </c:pt>
                <c:pt idx="74939">
                  <c:v>0.94572060000000002</c:v>
                </c:pt>
                <c:pt idx="74940">
                  <c:v>0.94562009999999996</c:v>
                </c:pt>
                <c:pt idx="74941">
                  <c:v>0.94551960000000002</c:v>
                </c:pt>
                <c:pt idx="74942">
                  <c:v>0.94541920000000002</c:v>
                </c:pt>
                <c:pt idx="74943">
                  <c:v>0.94531880000000001</c:v>
                </c:pt>
                <c:pt idx="74944">
                  <c:v>0.94521829999999996</c:v>
                </c:pt>
                <c:pt idx="74945">
                  <c:v>0.94511800000000001</c:v>
                </c:pt>
                <c:pt idx="74946">
                  <c:v>0.94501760000000001</c:v>
                </c:pt>
                <c:pt idx="74947">
                  <c:v>0.94491720000000001</c:v>
                </c:pt>
                <c:pt idx="74948">
                  <c:v>0.94481689999999996</c:v>
                </c:pt>
                <c:pt idx="74949">
                  <c:v>0.94471660000000002</c:v>
                </c:pt>
                <c:pt idx="74950">
                  <c:v>0.94461629999999996</c:v>
                </c:pt>
                <c:pt idx="74951">
                  <c:v>0.94451589999999996</c:v>
                </c:pt>
                <c:pt idx="74952">
                  <c:v>0.94441569999999997</c:v>
                </c:pt>
                <c:pt idx="74953">
                  <c:v>0.94431540000000003</c:v>
                </c:pt>
                <c:pt idx="74954">
                  <c:v>0.94421520000000003</c:v>
                </c:pt>
                <c:pt idx="74955">
                  <c:v>0.94411489999999998</c:v>
                </c:pt>
                <c:pt idx="74956">
                  <c:v>0.94401469999999998</c:v>
                </c:pt>
                <c:pt idx="74957">
                  <c:v>0.94391449999999999</c:v>
                </c:pt>
                <c:pt idx="74958">
                  <c:v>0.94381429999999999</c:v>
                </c:pt>
                <c:pt idx="74959">
                  <c:v>0.94371419999999995</c:v>
                </c:pt>
                <c:pt idx="74960">
                  <c:v>0.94361410000000001</c:v>
                </c:pt>
                <c:pt idx="74961">
                  <c:v>0.94351390000000002</c:v>
                </c:pt>
                <c:pt idx="74962">
                  <c:v>0.94341379999999997</c:v>
                </c:pt>
                <c:pt idx="74963">
                  <c:v>0.94331370000000003</c:v>
                </c:pt>
                <c:pt idx="74964">
                  <c:v>0.94321359999999999</c:v>
                </c:pt>
                <c:pt idx="74965">
                  <c:v>0.9431136</c:v>
                </c:pt>
                <c:pt idx="74966">
                  <c:v>0.94301349999999995</c:v>
                </c:pt>
                <c:pt idx="74967">
                  <c:v>0.94291349999999996</c:v>
                </c:pt>
                <c:pt idx="74968">
                  <c:v>0.94281349999999997</c:v>
                </c:pt>
                <c:pt idx="74969">
                  <c:v>0.94271349999999998</c:v>
                </c:pt>
                <c:pt idx="74970">
                  <c:v>0.94261349999999999</c:v>
                </c:pt>
                <c:pt idx="74971">
                  <c:v>0.94251359999999995</c:v>
                </c:pt>
                <c:pt idx="74972">
                  <c:v>0.94241359999999996</c:v>
                </c:pt>
                <c:pt idx="74973">
                  <c:v>0.94231370000000003</c:v>
                </c:pt>
                <c:pt idx="74974">
                  <c:v>0.94221379999999999</c:v>
                </c:pt>
                <c:pt idx="74975">
                  <c:v>0.94211389999999995</c:v>
                </c:pt>
                <c:pt idx="74976">
                  <c:v>0.94201400000000002</c:v>
                </c:pt>
                <c:pt idx="74977">
                  <c:v>0.94191409999999998</c:v>
                </c:pt>
                <c:pt idx="74978">
                  <c:v>0.94181429999999999</c:v>
                </c:pt>
                <c:pt idx="74979">
                  <c:v>0.94171450000000001</c:v>
                </c:pt>
                <c:pt idx="74980">
                  <c:v>0.94161459999999997</c:v>
                </c:pt>
                <c:pt idx="74981">
                  <c:v>0.94151479999999999</c:v>
                </c:pt>
                <c:pt idx="74982">
                  <c:v>0.94141509999999995</c:v>
                </c:pt>
                <c:pt idx="74983">
                  <c:v>0.94131529999999997</c:v>
                </c:pt>
                <c:pt idx="74984">
                  <c:v>0.94121560000000004</c:v>
                </c:pt>
                <c:pt idx="74985">
                  <c:v>0.94111590000000001</c:v>
                </c:pt>
                <c:pt idx="74986">
                  <c:v>0.94101610000000002</c:v>
                </c:pt>
                <c:pt idx="74987">
                  <c:v>0.94091639999999999</c:v>
                </c:pt>
                <c:pt idx="74988">
                  <c:v>0.94081680000000001</c:v>
                </c:pt>
                <c:pt idx="74989">
                  <c:v>0.94071709999999997</c:v>
                </c:pt>
                <c:pt idx="74990">
                  <c:v>0.94061740000000005</c:v>
                </c:pt>
                <c:pt idx="74991">
                  <c:v>0.94051779999999996</c:v>
                </c:pt>
                <c:pt idx="74992">
                  <c:v>0.94041819999999998</c:v>
                </c:pt>
                <c:pt idx="74993">
                  <c:v>0.9403186</c:v>
                </c:pt>
                <c:pt idx="74994">
                  <c:v>0.94021900000000003</c:v>
                </c:pt>
                <c:pt idx="74995">
                  <c:v>0.9401195</c:v>
                </c:pt>
                <c:pt idx="74996">
                  <c:v>0.94001999999999997</c:v>
                </c:pt>
                <c:pt idx="74997">
                  <c:v>0.93992039999999999</c:v>
                </c:pt>
                <c:pt idx="74998">
                  <c:v>0.93982089999999996</c:v>
                </c:pt>
                <c:pt idx="74999">
                  <c:v>0.93972149999999999</c:v>
                </c:pt>
                <c:pt idx="75000">
                  <c:v>0.94004529999999997</c:v>
                </c:pt>
                <c:pt idx="75001">
                  <c:v>0.94024350000000001</c:v>
                </c:pt>
                <c:pt idx="75002">
                  <c:v>0.94044660000000002</c:v>
                </c:pt>
                <c:pt idx="75003">
                  <c:v>0.94065339999999997</c:v>
                </c:pt>
                <c:pt idx="75004">
                  <c:v>0.940863</c:v>
                </c:pt>
                <c:pt idx="75005">
                  <c:v>0.94107499999999999</c:v>
                </c:pt>
                <c:pt idx="75006">
                  <c:v>0.94128889999999998</c:v>
                </c:pt>
                <c:pt idx="75007">
                  <c:v>0.94150449999999997</c:v>
                </c:pt>
                <c:pt idx="75008">
                  <c:v>0.94172160000000005</c:v>
                </c:pt>
                <c:pt idx="75009">
                  <c:v>0.94193990000000005</c:v>
                </c:pt>
                <c:pt idx="75010">
                  <c:v>0.94215939999999998</c:v>
                </c:pt>
                <c:pt idx="75011">
                  <c:v>0.94238</c:v>
                </c:pt>
                <c:pt idx="75012">
                  <c:v>0.94260160000000004</c:v>
                </c:pt>
                <c:pt idx="75013">
                  <c:v>0.94282410000000005</c:v>
                </c:pt>
                <c:pt idx="75014">
                  <c:v>0.94304750000000004</c:v>
                </c:pt>
                <c:pt idx="75015">
                  <c:v>0.94327170000000005</c:v>
                </c:pt>
                <c:pt idx="75016">
                  <c:v>0.94349660000000002</c:v>
                </c:pt>
                <c:pt idx="75017">
                  <c:v>0.94372230000000001</c:v>
                </c:pt>
                <c:pt idx="75018">
                  <c:v>0.94394869999999997</c:v>
                </c:pt>
                <c:pt idx="75019">
                  <c:v>0.94417569999999995</c:v>
                </c:pt>
                <c:pt idx="75020">
                  <c:v>0.9444034</c:v>
                </c:pt>
                <c:pt idx="75021">
                  <c:v>0.94463160000000002</c:v>
                </c:pt>
                <c:pt idx="75022">
                  <c:v>0.94486040000000004</c:v>
                </c:pt>
                <c:pt idx="75023">
                  <c:v>0.94508979999999998</c:v>
                </c:pt>
                <c:pt idx="75024">
                  <c:v>0.94531960000000004</c:v>
                </c:pt>
                <c:pt idx="75025">
                  <c:v>0.94555</c:v>
                </c:pt>
                <c:pt idx="75026">
                  <c:v>0.94578079999999998</c:v>
                </c:pt>
                <c:pt idx="75027">
                  <c:v>0.94601210000000002</c:v>
                </c:pt>
                <c:pt idx="75028">
                  <c:v>0.94624379999999997</c:v>
                </c:pt>
                <c:pt idx="75029">
                  <c:v>0.94647599999999998</c:v>
                </c:pt>
                <c:pt idx="75030">
                  <c:v>0.94670860000000001</c:v>
                </c:pt>
                <c:pt idx="75031">
                  <c:v>0.94694149999999999</c:v>
                </c:pt>
                <c:pt idx="75032">
                  <c:v>0.94717479999999998</c:v>
                </c:pt>
                <c:pt idx="75033">
                  <c:v>0.94740860000000005</c:v>
                </c:pt>
                <c:pt idx="75034">
                  <c:v>0.9476426</c:v>
                </c:pt>
                <c:pt idx="75035">
                  <c:v>0.94787699999999997</c:v>
                </c:pt>
                <c:pt idx="75036">
                  <c:v>0.94811179999999995</c:v>
                </c:pt>
                <c:pt idx="75037">
                  <c:v>0.94834689999999999</c:v>
                </c:pt>
                <c:pt idx="75038">
                  <c:v>0.94858240000000005</c:v>
                </c:pt>
                <c:pt idx="75039">
                  <c:v>0.9488181</c:v>
                </c:pt>
                <c:pt idx="75040">
                  <c:v>0.94905410000000001</c:v>
                </c:pt>
                <c:pt idx="75041">
                  <c:v>0.94929050000000004</c:v>
                </c:pt>
                <c:pt idx="75042">
                  <c:v>0.94952709999999996</c:v>
                </c:pt>
                <c:pt idx="75043">
                  <c:v>0.94976400000000005</c:v>
                </c:pt>
                <c:pt idx="75044">
                  <c:v>0.95000119999999999</c:v>
                </c:pt>
                <c:pt idx="75045">
                  <c:v>0.95023860000000004</c:v>
                </c:pt>
                <c:pt idx="75046">
                  <c:v>0.95047630000000005</c:v>
                </c:pt>
                <c:pt idx="75047">
                  <c:v>0.95071430000000001</c:v>
                </c:pt>
                <c:pt idx="75048">
                  <c:v>0.95095260000000004</c:v>
                </c:pt>
                <c:pt idx="75049">
                  <c:v>0.95119109999999996</c:v>
                </c:pt>
                <c:pt idx="75050">
                  <c:v>0.95142979999999999</c:v>
                </c:pt>
                <c:pt idx="75051">
                  <c:v>0.95166870000000003</c:v>
                </c:pt>
                <c:pt idx="75052">
                  <c:v>0.95190790000000003</c:v>
                </c:pt>
                <c:pt idx="75053">
                  <c:v>0.95214739999999998</c:v>
                </c:pt>
                <c:pt idx="75054">
                  <c:v>0.95238699999999998</c:v>
                </c:pt>
                <c:pt idx="75055">
                  <c:v>0.95262690000000005</c:v>
                </c:pt>
                <c:pt idx="75056">
                  <c:v>0.95286700000000002</c:v>
                </c:pt>
                <c:pt idx="75057">
                  <c:v>0.95310720000000004</c:v>
                </c:pt>
                <c:pt idx="75058">
                  <c:v>0.95334770000000002</c:v>
                </c:pt>
                <c:pt idx="75059">
                  <c:v>0.9535884</c:v>
                </c:pt>
                <c:pt idx="75060">
                  <c:v>0.95382929999999999</c:v>
                </c:pt>
                <c:pt idx="75061">
                  <c:v>0.95407039999999999</c:v>
                </c:pt>
                <c:pt idx="75062">
                  <c:v>0.95431169999999998</c:v>
                </c:pt>
                <c:pt idx="75063">
                  <c:v>0.95455319999999999</c:v>
                </c:pt>
                <c:pt idx="75064">
                  <c:v>0.95479480000000005</c:v>
                </c:pt>
                <c:pt idx="75065">
                  <c:v>0.95503669999999996</c:v>
                </c:pt>
                <c:pt idx="75066">
                  <c:v>0.95527879999999998</c:v>
                </c:pt>
                <c:pt idx="75067">
                  <c:v>0.95552099999999995</c:v>
                </c:pt>
                <c:pt idx="75068">
                  <c:v>0.95576329999999998</c:v>
                </c:pt>
                <c:pt idx="75069">
                  <c:v>0.95600589999999996</c:v>
                </c:pt>
                <c:pt idx="75070">
                  <c:v>0.9562486</c:v>
                </c:pt>
                <c:pt idx="75071">
                  <c:v>0.95649150000000005</c:v>
                </c:pt>
                <c:pt idx="75072">
                  <c:v>0.95673450000000004</c:v>
                </c:pt>
                <c:pt idx="75073">
                  <c:v>0.95697770000000004</c:v>
                </c:pt>
                <c:pt idx="75074">
                  <c:v>0.95722110000000005</c:v>
                </c:pt>
                <c:pt idx="75075">
                  <c:v>0.9574646</c:v>
                </c:pt>
                <c:pt idx="75076">
                  <c:v>0.95770829999999996</c:v>
                </c:pt>
                <c:pt idx="75077">
                  <c:v>0.95795209999999997</c:v>
                </c:pt>
                <c:pt idx="75078">
                  <c:v>0.9581961</c:v>
                </c:pt>
                <c:pt idx="75079">
                  <c:v>0.95844019999999996</c:v>
                </c:pt>
                <c:pt idx="75080">
                  <c:v>0.95868450000000005</c:v>
                </c:pt>
                <c:pt idx="75081">
                  <c:v>0.95892889999999997</c:v>
                </c:pt>
                <c:pt idx="75082">
                  <c:v>0.95917350000000001</c:v>
                </c:pt>
                <c:pt idx="75083">
                  <c:v>0.9594182</c:v>
                </c:pt>
                <c:pt idx="75084">
                  <c:v>0.95966300000000004</c:v>
                </c:pt>
                <c:pt idx="75085">
                  <c:v>0.95990799999999998</c:v>
                </c:pt>
                <c:pt idx="75086">
                  <c:v>0.96015309999999998</c:v>
                </c:pt>
                <c:pt idx="75087">
                  <c:v>0.96039830000000004</c:v>
                </c:pt>
                <c:pt idx="75088">
                  <c:v>0.96064369999999999</c:v>
                </c:pt>
                <c:pt idx="75089">
                  <c:v>0.9608892</c:v>
                </c:pt>
                <c:pt idx="75090">
                  <c:v>0.96113490000000001</c:v>
                </c:pt>
                <c:pt idx="75091">
                  <c:v>0.96138060000000003</c:v>
                </c:pt>
                <c:pt idx="75092">
                  <c:v>0.96162650000000005</c:v>
                </c:pt>
                <c:pt idx="75093">
                  <c:v>0.96187250000000002</c:v>
                </c:pt>
                <c:pt idx="75094">
                  <c:v>0.96211860000000005</c:v>
                </c:pt>
                <c:pt idx="75095">
                  <c:v>0.96236480000000002</c:v>
                </c:pt>
                <c:pt idx="75096">
                  <c:v>0.96261110000000005</c:v>
                </c:pt>
                <c:pt idx="75097">
                  <c:v>0.96285759999999998</c:v>
                </c:pt>
                <c:pt idx="75098">
                  <c:v>0.96310419999999997</c:v>
                </c:pt>
                <c:pt idx="75099">
                  <c:v>0.96335090000000001</c:v>
                </c:pt>
                <c:pt idx="75100">
                  <c:v>0.9635977</c:v>
                </c:pt>
                <c:pt idx="75101">
                  <c:v>0.9638447</c:v>
                </c:pt>
                <c:pt idx="75102">
                  <c:v>0.9640917</c:v>
                </c:pt>
                <c:pt idx="75103">
                  <c:v>0.96433880000000005</c:v>
                </c:pt>
                <c:pt idx="75104">
                  <c:v>0.9645861</c:v>
                </c:pt>
                <c:pt idx="75105">
                  <c:v>0.96483339999999995</c:v>
                </c:pt>
                <c:pt idx="75106">
                  <c:v>0.96508090000000002</c:v>
                </c:pt>
                <c:pt idx="75107">
                  <c:v>0.96532850000000003</c:v>
                </c:pt>
                <c:pt idx="75108">
                  <c:v>0.96557610000000005</c:v>
                </c:pt>
                <c:pt idx="75109">
                  <c:v>0.96582389999999996</c:v>
                </c:pt>
                <c:pt idx="75110">
                  <c:v>0.96607180000000004</c:v>
                </c:pt>
                <c:pt idx="75111">
                  <c:v>0.9663197</c:v>
                </c:pt>
                <c:pt idx="75112">
                  <c:v>0.96656779999999998</c:v>
                </c:pt>
                <c:pt idx="75113">
                  <c:v>0.96681589999999995</c:v>
                </c:pt>
                <c:pt idx="75114">
                  <c:v>0.96706420000000004</c:v>
                </c:pt>
                <c:pt idx="75115">
                  <c:v>0.96731259999999997</c:v>
                </c:pt>
                <c:pt idx="75116">
                  <c:v>0.967561</c:v>
                </c:pt>
                <c:pt idx="75117">
                  <c:v>0.96780960000000005</c:v>
                </c:pt>
                <c:pt idx="75118">
                  <c:v>0.96805819999999998</c:v>
                </c:pt>
                <c:pt idx="75119">
                  <c:v>0.96830689999999997</c:v>
                </c:pt>
                <c:pt idx="75120">
                  <c:v>0.96855570000000002</c:v>
                </c:pt>
                <c:pt idx="75121">
                  <c:v>0.96880460000000002</c:v>
                </c:pt>
                <c:pt idx="75122">
                  <c:v>0.96905359999999996</c:v>
                </c:pt>
                <c:pt idx="75123">
                  <c:v>0.96930269999999996</c:v>
                </c:pt>
                <c:pt idx="75124">
                  <c:v>0.96955179999999996</c:v>
                </c:pt>
                <c:pt idx="75125">
                  <c:v>0.96980100000000002</c:v>
                </c:pt>
                <c:pt idx="75126">
                  <c:v>0.97005030000000003</c:v>
                </c:pt>
                <c:pt idx="75127">
                  <c:v>0.97029969999999999</c:v>
                </c:pt>
                <c:pt idx="75128">
                  <c:v>0.9705492</c:v>
                </c:pt>
                <c:pt idx="75129">
                  <c:v>0.97079879999999996</c:v>
                </c:pt>
                <c:pt idx="75130">
                  <c:v>0.97104849999999998</c:v>
                </c:pt>
                <c:pt idx="75131">
                  <c:v>0.9712982</c:v>
                </c:pt>
                <c:pt idx="75132">
                  <c:v>0.97154799999999997</c:v>
                </c:pt>
                <c:pt idx="75133">
                  <c:v>0.97179789999999999</c:v>
                </c:pt>
                <c:pt idx="75134">
                  <c:v>0.97204789999999996</c:v>
                </c:pt>
                <c:pt idx="75135">
                  <c:v>0.97229790000000005</c:v>
                </c:pt>
                <c:pt idx="75136">
                  <c:v>0.97254799999999997</c:v>
                </c:pt>
                <c:pt idx="75137">
                  <c:v>0.97279819999999995</c:v>
                </c:pt>
                <c:pt idx="75138">
                  <c:v>0.97304849999999998</c:v>
                </c:pt>
                <c:pt idx="75139">
                  <c:v>0.97329880000000002</c:v>
                </c:pt>
                <c:pt idx="75140">
                  <c:v>0.9735492</c:v>
                </c:pt>
                <c:pt idx="75141">
                  <c:v>0.97379979999999999</c:v>
                </c:pt>
                <c:pt idx="75142">
                  <c:v>0.97405030000000004</c:v>
                </c:pt>
                <c:pt idx="75143">
                  <c:v>0.97430099999999997</c:v>
                </c:pt>
                <c:pt idx="75144">
                  <c:v>0.97455170000000002</c:v>
                </c:pt>
                <c:pt idx="75145">
                  <c:v>0.97480250000000002</c:v>
                </c:pt>
                <c:pt idx="75146">
                  <c:v>0.97505339999999996</c:v>
                </c:pt>
                <c:pt idx="75147">
                  <c:v>0.97530430000000001</c:v>
                </c:pt>
                <c:pt idx="75148">
                  <c:v>0.97555530000000001</c:v>
                </c:pt>
                <c:pt idx="75149">
                  <c:v>0.97580639999999996</c:v>
                </c:pt>
                <c:pt idx="75150">
                  <c:v>0.97605750000000002</c:v>
                </c:pt>
                <c:pt idx="75151">
                  <c:v>0.97630859999999997</c:v>
                </c:pt>
                <c:pt idx="75152">
                  <c:v>0.97655990000000004</c:v>
                </c:pt>
                <c:pt idx="75153">
                  <c:v>0.97681119999999999</c:v>
                </c:pt>
                <c:pt idx="75154">
                  <c:v>0.9770626</c:v>
                </c:pt>
                <c:pt idx="75155">
                  <c:v>0.97731409999999996</c:v>
                </c:pt>
                <c:pt idx="75156">
                  <c:v>0.97756560000000003</c:v>
                </c:pt>
                <c:pt idx="75157">
                  <c:v>0.97781720000000005</c:v>
                </c:pt>
                <c:pt idx="75158">
                  <c:v>0.97806890000000002</c:v>
                </c:pt>
                <c:pt idx="75159">
                  <c:v>0.97832059999999998</c:v>
                </c:pt>
                <c:pt idx="75160">
                  <c:v>0.97857240000000001</c:v>
                </c:pt>
                <c:pt idx="75161">
                  <c:v>0.97882420000000003</c:v>
                </c:pt>
                <c:pt idx="75162">
                  <c:v>0.9790761</c:v>
                </c:pt>
                <c:pt idx="75163">
                  <c:v>0.97932799999999998</c:v>
                </c:pt>
                <c:pt idx="75164">
                  <c:v>0.97958000000000001</c:v>
                </c:pt>
                <c:pt idx="75165">
                  <c:v>0.97983209999999998</c:v>
                </c:pt>
                <c:pt idx="75166">
                  <c:v>0.98008419999999996</c:v>
                </c:pt>
                <c:pt idx="75167">
                  <c:v>0.9803364</c:v>
                </c:pt>
                <c:pt idx="75168">
                  <c:v>0.98058869999999998</c:v>
                </c:pt>
                <c:pt idx="75169">
                  <c:v>0.98084099999999996</c:v>
                </c:pt>
                <c:pt idx="75170">
                  <c:v>0.98109329999999995</c:v>
                </c:pt>
                <c:pt idx="75171">
                  <c:v>0.98134580000000005</c:v>
                </c:pt>
                <c:pt idx="75172">
                  <c:v>0.98159830000000003</c:v>
                </c:pt>
                <c:pt idx="75173">
                  <c:v>0.98185080000000002</c:v>
                </c:pt>
                <c:pt idx="75174">
                  <c:v>0.98210339999999996</c:v>
                </c:pt>
                <c:pt idx="75175">
                  <c:v>0.98235609999999995</c:v>
                </c:pt>
                <c:pt idx="75176">
                  <c:v>0.98260879999999995</c:v>
                </c:pt>
                <c:pt idx="75177">
                  <c:v>0.9828616</c:v>
                </c:pt>
                <c:pt idx="75178">
                  <c:v>0.98311440000000005</c:v>
                </c:pt>
                <c:pt idx="75179">
                  <c:v>0.98336730000000006</c:v>
                </c:pt>
                <c:pt idx="75180">
                  <c:v>0.98362019999999994</c:v>
                </c:pt>
                <c:pt idx="75181">
                  <c:v>0.9838732</c:v>
                </c:pt>
                <c:pt idx="75182">
                  <c:v>0.98412619999999995</c:v>
                </c:pt>
                <c:pt idx="75183">
                  <c:v>0.98437929999999996</c:v>
                </c:pt>
                <c:pt idx="75184">
                  <c:v>0.98463239999999996</c:v>
                </c:pt>
                <c:pt idx="75185">
                  <c:v>0.98488560000000003</c:v>
                </c:pt>
                <c:pt idx="75186">
                  <c:v>0.98513890000000004</c:v>
                </c:pt>
                <c:pt idx="75187">
                  <c:v>0.98539220000000005</c:v>
                </c:pt>
                <c:pt idx="75188">
                  <c:v>0.98564549999999995</c:v>
                </c:pt>
                <c:pt idx="75189">
                  <c:v>0.98589890000000002</c:v>
                </c:pt>
                <c:pt idx="75190">
                  <c:v>0.98615240000000004</c:v>
                </c:pt>
                <c:pt idx="75191">
                  <c:v>0.9864058</c:v>
                </c:pt>
                <c:pt idx="75192">
                  <c:v>0.98665939999999996</c:v>
                </c:pt>
                <c:pt idx="75193">
                  <c:v>0.98691300000000004</c:v>
                </c:pt>
                <c:pt idx="75194">
                  <c:v>0.98716669999999995</c:v>
                </c:pt>
                <c:pt idx="75195">
                  <c:v>0.98742039999999998</c:v>
                </c:pt>
                <c:pt idx="75196">
                  <c:v>0.9876741</c:v>
                </c:pt>
                <c:pt idx="75197">
                  <c:v>0.98792789999999997</c:v>
                </c:pt>
                <c:pt idx="75198">
                  <c:v>0.9881818</c:v>
                </c:pt>
                <c:pt idx="75199">
                  <c:v>0.98843570000000003</c:v>
                </c:pt>
                <c:pt idx="75200">
                  <c:v>0.98868959999999995</c:v>
                </c:pt>
                <c:pt idx="75201">
                  <c:v>0.98894360000000003</c:v>
                </c:pt>
                <c:pt idx="75202">
                  <c:v>0.98919760000000001</c:v>
                </c:pt>
                <c:pt idx="75203">
                  <c:v>0.98945170000000005</c:v>
                </c:pt>
                <c:pt idx="75204">
                  <c:v>0.98970590000000003</c:v>
                </c:pt>
                <c:pt idx="75205">
                  <c:v>0.98995999999999995</c:v>
                </c:pt>
                <c:pt idx="75206">
                  <c:v>0.99021420000000004</c:v>
                </c:pt>
                <c:pt idx="75207">
                  <c:v>0.99046849999999997</c:v>
                </c:pt>
                <c:pt idx="75208">
                  <c:v>0.99072280000000001</c:v>
                </c:pt>
                <c:pt idx="75209">
                  <c:v>0.9909772</c:v>
                </c:pt>
                <c:pt idx="75210">
                  <c:v>0.99123159999999999</c:v>
                </c:pt>
                <c:pt idx="75211">
                  <c:v>0.99148599999999998</c:v>
                </c:pt>
                <c:pt idx="75212">
                  <c:v>0.99174050000000002</c:v>
                </c:pt>
                <c:pt idx="75213">
                  <c:v>0.99199499999999996</c:v>
                </c:pt>
                <c:pt idx="75214">
                  <c:v>0.99224959999999995</c:v>
                </c:pt>
                <c:pt idx="75215">
                  <c:v>0.99250419999999995</c:v>
                </c:pt>
                <c:pt idx="75216">
                  <c:v>0.9927589</c:v>
                </c:pt>
                <c:pt idx="75217">
                  <c:v>0.99301360000000005</c:v>
                </c:pt>
                <c:pt idx="75218">
                  <c:v>0.99326840000000005</c:v>
                </c:pt>
                <c:pt idx="75219">
                  <c:v>0.99352320000000005</c:v>
                </c:pt>
                <c:pt idx="75220">
                  <c:v>0.99377800000000005</c:v>
                </c:pt>
                <c:pt idx="75221">
                  <c:v>0.9940329</c:v>
                </c:pt>
                <c:pt idx="75222">
                  <c:v>0.99428780000000005</c:v>
                </c:pt>
                <c:pt idx="75223">
                  <c:v>0.99454279999999995</c:v>
                </c:pt>
                <c:pt idx="75224">
                  <c:v>0.99479779999999995</c:v>
                </c:pt>
                <c:pt idx="75225">
                  <c:v>0.99505279999999996</c:v>
                </c:pt>
                <c:pt idx="75226">
                  <c:v>0.99530790000000002</c:v>
                </c:pt>
                <c:pt idx="75227">
                  <c:v>0.99556299999999998</c:v>
                </c:pt>
                <c:pt idx="75228">
                  <c:v>0.99581819999999999</c:v>
                </c:pt>
                <c:pt idx="75229">
                  <c:v>0.9960734</c:v>
                </c:pt>
                <c:pt idx="75230">
                  <c:v>0.99632869999999996</c:v>
                </c:pt>
                <c:pt idx="75231">
                  <c:v>0.99658389999999997</c:v>
                </c:pt>
                <c:pt idx="75232">
                  <c:v>0.99683929999999998</c:v>
                </c:pt>
                <c:pt idx="75233">
                  <c:v>0.99709460000000005</c:v>
                </c:pt>
                <c:pt idx="75234">
                  <c:v>0.99734999999999996</c:v>
                </c:pt>
                <c:pt idx="75235">
                  <c:v>0.99760550000000003</c:v>
                </c:pt>
                <c:pt idx="75236">
                  <c:v>0.997861</c:v>
                </c:pt>
                <c:pt idx="75237">
                  <c:v>0.99811649999999996</c:v>
                </c:pt>
                <c:pt idx="75238">
                  <c:v>0.99837209999999998</c:v>
                </c:pt>
                <c:pt idx="75239">
                  <c:v>0.99862770000000001</c:v>
                </c:pt>
                <c:pt idx="75240">
                  <c:v>0.99888330000000003</c:v>
                </c:pt>
                <c:pt idx="75241">
                  <c:v>0.999139</c:v>
                </c:pt>
                <c:pt idx="75242">
                  <c:v>0.99939469999999997</c:v>
                </c:pt>
                <c:pt idx="75243">
                  <c:v>0.9996505</c:v>
                </c:pt>
                <c:pt idx="75244">
                  <c:v>0.99990630000000003</c:v>
                </c:pt>
                <c:pt idx="75245">
                  <c:v>1</c:v>
                </c:pt>
                <c:pt idx="75246">
                  <c:v>1</c:v>
                </c:pt>
                <c:pt idx="75247">
                  <c:v>1</c:v>
                </c:pt>
                <c:pt idx="75248">
                  <c:v>1</c:v>
                </c:pt>
                <c:pt idx="75249">
                  <c:v>1</c:v>
                </c:pt>
                <c:pt idx="75250">
                  <c:v>1</c:v>
                </c:pt>
                <c:pt idx="75251">
                  <c:v>1</c:v>
                </c:pt>
                <c:pt idx="75252">
                  <c:v>1</c:v>
                </c:pt>
                <c:pt idx="75253">
                  <c:v>1</c:v>
                </c:pt>
                <c:pt idx="75254">
                  <c:v>1</c:v>
                </c:pt>
                <c:pt idx="75255">
                  <c:v>1</c:v>
                </c:pt>
                <c:pt idx="75256">
                  <c:v>1</c:v>
                </c:pt>
                <c:pt idx="75257">
                  <c:v>1</c:v>
                </c:pt>
                <c:pt idx="75258">
                  <c:v>1</c:v>
                </c:pt>
                <c:pt idx="75259">
                  <c:v>1</c:v>
                </c:pt>
                <c:pt idx="75260">
                  <c:v>1</c:v>
                </c:pt>
                <c:pt idx="75261">
                  <c:v>1</c:v>
                </c:pt>
                <c:pt idx="75262">
                  <c:v>1</c:v>
                </c:pt>
                <c:pt idx="75263">
                  <c:v>1</c:v>
                </c:pt>
                <c:pt idx="75264">
                  <c:v>1</c:v>
                </c:pt>
                <c:pt idx="75265">
                  <c:v>1</c:v>
                </c:pt>
                <c:pt idx="75266">
                  <c:v>1</c:v>
                </c:pt>
                <c:pt idx="75267">
                  <c:v>1</c:v>
                </c:pt>
                <c:pt idx="75268">
                  <c:v>1</c:v>
                </c:pt>
                <c:pt idx="75269">
                  <c:v>1</c:v>
                </c:pt>
                <c:pt idx="75270">
                  <c:v>1</c:v>
                </c:pt>
                <c:pt idx="75271">
                  <c:v>1</c:v>
                </c:pt>
                <c:pt idx="75272">
                  <c:v>1</c:v>
                </c:pt>
                <c:pt idx="75273">
                  <c:v>1</c:v>
                </c:pt>
                <c:pt idx="75274">
                  <c:v>1</c:v>
                </c:pt>
                <c:pt idx="75275">
                  <c:v>1</c:v>
                </c:pt>
                <c:pt idx="75276">
                  <c:v>1</c:v>
                </c:pt>
                <c:pt idx="75277">
                  <c:v>1</c:v>
                </c:pt>
                <c:pt idx="75278">
                  <c:v>1</c:v>
                </c:pt>
                <c:pt idx="75279">
                  <c:v>1</c:v>
                </c:pt>
                <c:pt idx="75280">
                  <c:v>1</c:v>
                </c:pt>
                <c:pt idx="75281">
                  <c:v>1</c:v>
                </c:pt>
                <c:pt idx="75282">
                  <c:v>1</c:v>
                </c:pt>
                <c:pt idx="75283">
                  <c:v>1</c:v>
                </c:pt>
                <c:pt idx="75284">
                  <c:v>1</c:v>
                </c:pt>
                <c:pt idx="75285">
                  <c:v>1</c:v>
                </c:pt>
                <c:pt idx="75286">
                  <c:v>1</c:v>
                </c:pt>
                <c:pt idx="75287">
                  <c:v>1</c:v>
                </c:pt>
                <c:pt idx="75288">
                  <c:v>1</c:v>
                </c:pt>
                <c:pt idx="75289">
                  <c:v>1</c:v>
                </c:pt>
                <c:pt idx="75290">
                  <c:v>1</c:v>
                </c:pt>
                <c:pt idx="75291">
                  <c:v>1</c:v>
                </c:pt>
                <c:pt idx="75292">
                  <c:v>1</c:v>
                </c:pt>
                <c:pt idx="75293">
                  <c:v>1</c:v>
                </c:pt>
                <c:pt idx="75294">
                  <c:v>1</c:v>
                </c:pt>
                <c:pt idx="75295">
                  <c:v>1</c:v>
                </c:pt>
                <c:pt idx="75296">
                  <c:v>1</c:v>
                </c:pt>
                <c:pt idx="75297">
                  <c:v>1</c:v>
                </c:pt>
                <c:pt idx="75298">
                  <c:v>1</c:v>
                </c:pt>
                <c:pt idx="75299">
                  <c:v>1</c:v>
                </c:pt>
                <c:pt idx="75300">
                  <c:v>1</c:v>
                </c:pt>
                <c:pt idx="75301">
                  <c:v>1</c:v>
                </c:pt>
                <c:pt idx="75302">
                  <c:v>1</c:v>
                </c:pt>
                <c:pt idx="75303">
                  <c:v>1</c:v>
                </c:pt>
                <c:pt idx="75304">
                  <c:v>1</c:v>
                </c:pt>
                <c:pt idx="75305">
                  <c:v>1</c:v>
                </c:pt>
                <c:pt idx="75306">
                  <c:v>1</c:v>
                </c:pt>
                <c:pt idx="75307">
                  <c:v>1</c:v>
                </c:pt>
                <c:pt idx="75308">
                  <c:v>1</c:v>
                </c:pt>
                <c:pt idx="75309">
                  <c:v>1</c:v>
                </c:pt>
                <c:pt idx="75310">
                  <c:v>1</c:v>
                </c:pt>
                <c:pt idx="75311">
                  <c:v>1</c:v>
                </c:pt>
                <c:pt idx="75312">
                  <c:v>1</c:v>
                </c:pt>
                <c:pt idx="75313">
                  <c:v>1</c:v>
                </c:pt>
                <c:pt idx="75314">
                  <c:v>1</c:v>
                </c:pt>
                <c:pt idx="75315">
                  <c:v>1</c:v>
                </c:pt>
                <c:pt idx="75316">
                  <c:v>1</c:v>
                </c:pt>
                <c:pt idx="75317">
                  <c:v>1</c:v>
                </c:pt>
                <c:pt idx="75318">
                  <c:v>1</c:v>
                </c:pt>
                <c:pt idx="75319">
                  <c:v>1</c:v>
                </c:pt>
                <c:pt idx="75320">
                  <c:v>1</c:v>
                </c:pt>
                <c:pt idx="75321">
                  <c:v>1</c:v>
                </c:pt>
                <c:pt idx="75322">
                  <c:v>1</c:v>
                </c:pt>
                <c:pt idx="75323">
                  <c:v>1</c:v>
                </c:pt>
                <c:pt idx="75324">
                  <c:v>1</c:v>
                </c:pt>
                <c:pt idx="75325">
                  <c:v>1</c:v>
                </c:pt>
                <c:pt idx="75326">
                  <c:v>1</c:v>
                </c:pt>
                <c:pt idx="75327">
                  <c:v>1</c:v>
                </c:pt>
                <c:pt idx="75328">
                  <c:v>1</c:v>
                </c:pt>
                <c:pt idx="75329">
                  <c:v>1</c:v>
                </c:pt>
                <c:pt idx="75330">
                  <c:v>1</c:v>
                </c:pt>
                <c:pt idx="75331">
                  <c:v>1</c:v>
                </c:pt>
                <c:pt idx="75332">
                  <c:v>1</c:v>
                </c:pt>
                <c:pt idx="75333">
                  <c:v>1</c:v>
                </c:pt>
                <c:pt idx="75334">
                  <c:v>1</c:v>
                </c:pt>
                <c:pt idx="75335">
                  <c:v>1</c:v>
                </c:pt>
                <c:pt idx="75336">
                  <c:v>1</c:v>
                </c:pt>
                <c:pt idx="75337">
                  <c:v>1</c:v>
                </c:pt>
                <c:pt idx="75338">
                  <c:v>1</c:v>
                </c:pt>
                <c:pt idx="75339">
                  <c:v>1</c:v>
                </c:pt>
                <c:pt idx="75340">
                  <c:v>1</c:v>
                </c:pt>
                <c:pt idx="75341">
                  <c:v>1</c:v>
                </c:pt>
                <c:pt idx="75342">
                  <c:v>1</c:v>
                </c:pt>
                <c:pt idx="75343">
                  <c:v>1</c:v>
                </c:pt>
                <c:pt idx="75344">
                  <c:v>1</c:v>
                </c:pt>
                <c:pt idx="75345">
                  <c:v>1</c:v>
                </c:pt>
                <c:pt idx="75346">
                  <c:v>1</c:v>
                </c:pt>
                <c:pt idx="75347">
                  <c:v>1</c:v>
                </c:pt>
                <c:pt idx="75348">
                  <c:v>1</c:v>
                </c:pt>
                <c:pt idx="75349">
                  <c:v>1</c:v>
                </c:pt>
                <c:pt idx="75350">
                  <c:v>1</c:v>
                </c:pt>
                <c:pt idx="75351">
                  <c:v>1</c:v>
                </c:pt>
                <c:pt idx="75352">
                  <c:v>1</c:v>
                </c:pt>
                <c:pt idx="75353">
                  <c:v>1</c:v>
                </c:pt>
                <c:pt idx="75354">
                  <c:v>1</c:v>
                </c:pt>
                <c:pt idx="75355">
                  <c:v>1</c:v>
                </c:pt>
                <c:pt idx="75356">
                  <c:v>1</c:v>
                </c:pt>
                <c:pt idx="75357">
                  <c:v>1</c:v>
                </c:pt>
                <c:pt idx="75358">
                  <c:v>1</c:v>
                </c:pt>
                <c:pt idx="75359">
                  <c:v>1</c:v>
                </c:pt>
                <c:pt idx="75360">
                  <c:v>1</c:v>
                </c:pt>
                <c:pt idx="75361">
                  <c:v>1</c:v>
                </c:pt>
                <c:pt idx="75362">
                  <c:v>1</c:v>
                </c:pt>
                <c:pt idx="75363">
                  <c:v>1</c:v>
                </c:pt>
                <c:pt idx="75364">
                  <c:v>1</c:v>
                </c:pt>
                <c:pt idx="75365">
                  <c:v>1</c:v>
                </c:pt>
                <c:pt idx="75366">
                  <c:v>1</c:v>
                </c:pt>
                <c:pt idx="75367">
                  <c:v>1</c:v>
                </c:pt>
                <c:pt idx="75368">
                  <c:v>1</c:v>
                </c:pt>
                <c:pt idx="75369">
                  <c:v>1</c:v>
                </c:pt>
                <c:pt idx="75370">
                  <c:v>1</c:v>
                </c:pt>
                <c:pt idx="75371">
                  <c:v>1</c:v>
                </c:pt>
                <c:pt idx="75372">
                  <c:v>1</c:v>
                </c:pt>
                <c:pt idx="75373">
                  <c:v>1</c:v>
                </c:pt>
                <c:pt idx="75374">
                  <c:v>1</c:v>
                </c:pt>
                <c:pt idx="75375">
                  <c:v>1</c:v>
                </c:pt>
                <c:pt idx="75376">
                  <c:v>1</c:v>
                </c:pt>
                <c:pt idx="75377">
                  <c:v>1</c:v>
                </c:pt>
                <c:pt idx="75378">
                  <c:v>1</c:v>
                </c:pt>
                <c:pt idx="75379">
                  <c:v>1</c:v>
                </c:pt>
                <c:pt idx="75380">
                  <c:v>1</c:v>
                </c:pt>
                <c:pt idx="75381">
                  <c:v>1</c:v>
                </c:pt>
                <c:pt idx="75382">
                  <c:v>1</c:v>
                </c:pt>
                <c:pt idx="75383">
                  <c:v>1</c:v>
                </c:pt>
                <c:pt idx="75384">
                  <c:v>1</c:v>
                </c:pt>
                <c:pt idx="75385">
                  <c:v>1</c:v>
                </c:pt>
                <c:pt idx="75386">
                  <c:v>1</c:v>
                </c:pt>
                <c:pt idx="75387">
                  <c:v>1</c:v>
                </c:pt>
                <c:pt idx="75388">
                  <c:v>1</c:v>
                </c:pt>
                <c:pt idx="75389">
                  <c:v>1</c:v>
                </c:pt>
                <c:pt idx="75390">
                  <c:v>1</c:v>
                </c:pt>
                <c:pt idx="75391">
                  <c:v>1</c:v>
                </c:pt>
                <c:pt idx="75392">
                  <c:v>1</c:v>
                </c:pt>
                <c:pt idx="75393">
                  <c:v>1</c:v>
                </c:pt>
                <c:pt idx="75394">
                  <c:v>1</c:v>
                </c:pt>
                <c:pt idx="75395">
                  <c:v>1</c:v>
                </c:pt>
                <c:pt idx="75396">
                  <c:v>1</c:v>
                </c:pt>
                <c:pt idx="75397">
                  <c:v>1</c:v>
                </c:pt>
                <c:pt idx="75398">
                  <c:v>1</c:v>
                </c:pt>
                <c:pt idx="75399">
                  <c:v>1</c:v>
                </c:pt>
                <c:pt idx="75400">
                  <c:v>1</c:v>
                </c:pt>
                <c:pt idx="75401">
                  <c:v>1</c:v>
                </c:pt>
                <c:pt idx="75402">
                  <c:v>1</c:v>
                </c:pt>
                <c:pt idx="75403">
                  <c:v>1</c:v>
                </c:pt>
                <c:pt idx="75404">
                  <c:v>1</c:v>
                </c:pt>
                <c:pt idx="75405">
                  <c:v>1</c:v>
                </c:pt>
                <c:pt idx="75406">
                  <c:v>1</c:v>
                </c:pt>
                <c:pt idx="75407">
                  <c:v>1</c:v>
                </c:pt>
                <c:pt idx="75408">
                  <c:v>1</c:v>
                </c:pt>
                <c:pt idx="75409">
                  <c:v>1</c:v>
                </c:pt>
                <c:pt idx="75410">
                  <c:v>1</c:v>
                </c:pt>
                <c:pt idx="75411">
                  <c:v>1</c:v>
                </c:pt>
                <c:pt idx="75412">
                  <c:v>1</c:v>
                </c:pt>
                <c:pt idx="75413">
                  <c:v>1</c:v>
                </c:pt>
                <c:pt idx="75414">
                  <c:v>1</c:v>
                </c:pt>
                <c:pt idx="75415">
                  <c:v>1</c:v>
                </c:pt>
                <c:pt idx="75416">
                  <c:v>1</c:v>
                </c:pt>
                <c:pt idx="75417">
                  <c:v>1</c:v>
                </c:pt>
                <c:pt idx="75418">
                  <c:v>1</c:v>
                </c:pt>
                <c:pt idx="75419">
                  <c:v>1</c:v>
                </c:pt>
                <c:pt idx="75420">
                  <c:v>1</c:v>
                </c:pt>
                <c:pt idx="75421">
                  <c:v>1</c:v>
                </c:pt>
                <c:pt idx="75422">
                  <c:v>1</c:v>
                </c:pt>
                <c:pt idx="75423">
                  <c:v>1</c:v>
                </c:pt>
                <c:pt idx="75424">
                  <c:v>1</c:v>
                </c:pt>
                <c:pt idx="75425">
                  <c:v>1</c:v>
                </c:pt>
                <c:pt idx="75426">
                  <c:v>1</c:v>
                </c:pt>
                <c:pt idx="75427">
                  <c:v>1</c:v>
                </c:pt>
                <c:pt idx="75428">
                  <c:v>1</c:v>
                </c:pt>
                <c:pt idx="75429">
                  <c:v>1</c:v>
                </c:pt>
                <c:pt idx="75430">
                  <c:v>1</c:v>
                </c:pt>
                <c:pt idx="75431">
                  <c:v>1</c:v>
                </c:pt>
                <c:pt idx="75432">
                  <c:v>1</c:v>
                </c:pt>
                <c:pt idx="75433">
                  <c:v>1</c:v>
                </c:pt>
                <c:pt idx="75434">
                  <c:v>1</c:v>
                </c:pt>
                <c:pt idx="75435">
                  <c:v>1</c:v>
                </c:pt>
                <c:pt idx="75436">
                  <c:v>1</c:v>
                </c:pt>
                <c:pt idx="75437">
                  <c:v>1</c:v>
                </c:pt>
                <c:pt idx="75438">
                  <c:v>1</c:v>
                </c:pt>
                <c:pt idx="75439">
                  <c:v>1</c:v>
                </c:pt>
                <c:pt idx="75440">
                  <c:v>1</c:v>
                </c:pt>
                <c:pt idx="75441">
                  <c:v>1</c:v>
                </c:pt>
                <c:pt idx="75442">
                  <c:v>1</c:v>
                </c:pt>
                <c:pt idx="75443">
                  <c:v>1</c:v>
                </c:pt>
                <c:pt idx="75444">
                  <c:v>1</c:v>
                </c:pt>
                <c:pt idx="75445">
                  <c:v>1</c:v>
                </c:pt>
                <c:pt idx="75446">
                  <c:v>1</c:v>
                </c:pt>
                <c:pt idx="75447">
                  <c:v>1</c:v>
                </c:pt>
                <c:pt idx="75448">
                  <c:v>1</c:v>
                </c:pt>
                <c:pt idx="75449">
                  <c:v>1</c:v>
                </c:pt>
                <c:pt idx="75450">
                  <c:v>1</c:v>
                </c:pt>
                <c:pt idx="75451">
                  <c:v>1</c:v>
                </c:pt>
                <c:pt idx="75452">
                  <c:v>1</c:v>
                </c:pt>
                <c:pt idx="75453">
                  <c:v>1</c:v>
                </c:pt>
                <c:pt idx="75454">
                  <c:v>1</c:v>
                </c:pt>
                <c:pt idx="75455">
                  <c:v>1</c:v>
                </c:pt>
                <c:pt idx="75456">
                  <c:v>1</c:v>
                </c:pt>
                <c:pt idx="75457">
                  <c:v>1</c:v>
                </c:pt>
                <c:pt idx="75458">
                  <c:v>1</c:v>
                </c:pt>
                <c:pt idx="75459">
                  <c:v>1</c:v>
                </c:pt>
                <c:pt idx="75460">
                  <c:v>1</c:v>
                </c:pt>
                <c:pt idx="75461">
                  <c:v>1</c:v>
                </c:pt>
                <c:pt idx="75462">
                  <c:v>1</c:v>
                </c:pt>
                <c:pt idx="75463">
                  <c:v>1</c:v>
                </c:pt>
                <c:pt idx="75464">
                  <c:v>1</c:v>
                </c:pt>
                <c:pt idx="75465">
                  <c:v>1</c:v>
                </c:pt>
                <c:pt idx="75466">
                  <c:v>1</c:v>
                </c:pt>
                <c:pt idx="75467">
                  <c:v>1</c:v>
                </c:pt>
                <c:pt idx="75468">
                  <c:v>1</c:v>
                </c:pt>
                <c:pt idx="75469">
                  <c:v>1</c:v>
                </c:pt>
                <c:pt idx="75470">
                  <c:v>1</c:v>
                </c:pt>
                <c:pt idx="75471">
                  <c:v>1</c:v>
                </c:pt>
                <c:pt idx="75472">
                  <c:v>1</c:v>
                </c:pt>
                <c:pt idx="75473">
                  <c:v>1</c:v>
                </c:pt>
                <c:pt idx="75474">
                  <c:v>1</c:v>
                </c:pt>
                <c:pt idx="75475">
                  <c:v>1</c:v>
                </c:pt>
                <c:pt idx="75476">
                  <c:v>1</c:v>
                </c:pt>
                <c:pt idx="75477">
                  <c:v>1</c:v>
                </c:pt>
                <c:pt idx="75478">
                  <c:v>1</c:v>
                </c:pt>
                <c:pt idx="75479">
                  <c:v>1</c:v>
                </c:pt>
                <c:pt idx="75480">
                  <c:v>1</c:v>
                </c:pt>
                <c:pt idx="75481">
                  <c:v>1</c:v>
                </c:pt>
                <c:pt idx="75482">
                  <c:v>1</c:v>
                </c:pt>
                <c:pt idx="75483">
                  <c:v>1</c:v>
                </c:pt>
                <c:pt idx="75484">
                  <c:v>1</c:v>
                </c:pt>
                <c:pt idx="75485">
                  <c:v>1</c:v>
                </c:pt>
                <c:pt idx="75486">
                  <c:v>1</c:v>
                </c:pt>
                <c:pt idx="75487">
                  <c:v>1</c:v>
                </c:pt>
                <c:pt idx="75488">
                  <c:v>1</c:v>
                </c:pt>
                <c:pt idx="75489">
                  <c:v>1</c:v>
                </c:pt>
                <c:pt idx="75490">
                  <c:v>1</c:v>
                </c:pt>
                <c:pt idx="75491">
                  <c:v>1</c:v>
                </c:pt>
                <c:pt idx="75492">
                  <c:v>1</c:v>
                </c:pt>
                <c:pt idx="75493">
                  <c:v>1</c:v>
                </c:pt>
                <c:pt idx="75494">
                  <c:v>1</c:v>
                </c:pt>
                <c:pt idx="75495">
                  <c:v>1</c:v>
                </c:pt>
                <c:pt idx="75496">
                  <c:v>1</c:v>
                </c:pt>
                <c:pt idx="75497">
                  <c:v>1</c:v>
                </c:pt>
                <c:pt idx="75498">
                  <c:v>1</c:v>
                </c:pt>
                <c:pt idx="75499">
                  <c:v>1</c:v>
                </c:pt>
                <c:pt idx="75500">
                  <c:v>1</c:v>
                </c:pt>
                <c:pt idx="75501">
                  <c:v>1</c:v>
                </c:pt>
                <c:pt idx="75502">
                  <c:v>1</c:v>
                </c:pt>
                <c:pt idx="75503">
                  <c:v>1</c:v>
                </c:pt>
                <c:pt idx="75504">
                  <c:v>1</c:v>
                </c:pt>
                <c:pt idx="75505">
                  <c:v>1</c:v>
                </c:pt>
                <c:pt idx="75506">
                  <c:v>1</c:v>
                </c:pt>
                <c:pt idx="75507">
                  <c:v>1</c:v>
                </c:pt>
                <c:pt idx="75508">
                  <c:v>1</c:v>
                </c:pt>
                <c:pt idx="75509">
                  <c:v>1</c:v>
                </c:pt>
                <c:pt idx="75510">
                  <c:v>1</c:v>
                </c:pt>
                <c:pt idx="75511">
                  <c:v>1</c:v>
                </c:pt>
                <c:pt idx="75512">
                  <c:v>1</c:v>
                </c:pt>
                <c:pt idx="75513">
                  <c:v>1</c:v>
                </c:pt>
                <c:pt idx="75514">
                  <c:v>1</c:v>
                </c:pt>
                <c:pt idx="75515">
                  <c:v>1</c:v>
                </c:pt>
                <c:pt idx="75516">
                  <c:v>1</c:v>
                </c:pt>
                <c:pt idx="75517">
                  <c:v>1</c:v>
                </c:pt>
                <c:pt idx="75518">
                  <c:v>1</c:v>
                </c:pt>
                <c:pt idx="75519">
                  <c:v>1</c:v>
                </c:pt>
                <c:pt idx="75520">
                  <c:v>1</c:v>
                </c:pt>
                <c:pt idx="75521">
                  <c:v>1</c:v>
                </c:pt>
                <c:pt idx="75522">
                  <c:v>1</c:v>
                </c:pt>
                <c:pt idx="75523">
                  <c:v>1</c:v>
                </c:pt>
                <c:pt idx="75524">
                  <c:v>1</c:v>
                </c:pt>
                <c:pt idx="75525">
                  <c:v>1</c:v>
                </c:pt>
                <c:pt idx="75526">
                  <c:v>1</c:v>
                </c:pt>
                <c:pt idx="75527">
                  <c:v>1</c:v>
                </c:pt>
                <c:pt idx="75528">
                  <c:v>1</c:v>
                </c:pt>
                <c:pt idx="75529">
                  <c:v>1</c:v>
                </c:pt>
                <c:pt idx="75530">
                  <c:v>1</c:v>
                </c:pt>
                <c:pt idx="75531">
                  <c:v>1</c:v>
                </c:pt>
                <c:pt idx="75532">
                  <c:v>1</c:v>
                </c:pt>
                <c:pt idx="75533">
                  <c:v>1</c:v>
                </c:pt>
                <c:pt idx="75534">
                  <c:v>1</c:v>
                </c:pt>
                <c:pt idx="75535">
                  <c:v>1</c:v>
                </c:pt>
                <c:pt idx="75536">
                  <c:v>1</c:v>
                </c:pt>
                <c:pt idx="75537">
                  <c:v>1</c:v>
                </c:pt>
                <c:pt idx="75538">
                  <c:v>1</c:v>
                </c:pt>
                <c:pt idx="75539">
                  <c:v>1</c:v>
                </c:pt>
                <c:pt idx="75540">
                  <c:v>1</c:v>
                </c:pt>
                <c:pt idx="75541">
                  <c:v>1</c:v>
                </c:pt>
                <c:pt idx="75542">
                  <c:v>1</c:v>
                </c:pt>
                <c:pt idx="75543">
                  <c:v>1</c:v>
                </c:pt>
                <c:pt idx="75544">
                  <c:v>1</c:v>
                </c:pt>
                <c:pt idx="75545">
                  <c:v>1</c:v>
                </c:pt>
                <c:pt idx="75546">
                  <c:v>1</c:v>
                </c:pt>
                <c:pt idx="75547">
                  <c:v>1</c:v>
                </c:pt>
                <c:pt idx="75548">
                  <c:v>1</c:v>
                </c:pt>
                <c:pt idx="75549">
                  <c:v>1</c:v>
                </c:pt>
                <c:pt idx="75550">
                  <c:v>1</c:v>
                </c:pt>
                <c:pt idx="75551">
                  <c:v>1</c:v>
                </c:pt>
                <c:pt idx="75552">
                  <c:v>1</c:v>
                </c:pt>
                <c:pt idx="75553">
                  <c:v>1</c:v>
                </c:pt>
                <c:pt idx="75554">
                  <c:v>1</c:v>
                </c:pt>
                <c:pt idx="75555">
                  <c:v>1</c:v>
                </c:pt>
                <c:pt idx="75556">
                  <c:v>1</c:v>
                </c:pt>
                <c:pt idx="75557">
                  <c:v>1</c:v>
                </c:pt>
                <c:pt idx="75558">
                  <c:v>1</c:v>
                </c:pt>
                <c:pt idx="75559">
                  <c:v>1</c:v>
                </c:pt>
                <c:pt idx="75560">
                  <c:v>1</c:v>
                </c:pt>
                <c:pt idx="75561">
                  <c:v>1</c:v>
                </c:pt>
                <c:pt idx="75562">
                  <c:v>1</c:v>
                </c:pt>
                <c:pt idx="75563">
                  <c:v>1</c:v>
                </c:pt>
                <c:pt idx="75564">
                  <c:v>1</c:v>
                </c:pt>
                <c:pt idx="75565">
                  <c:v>1</c:v>
                </c:pt>
                <c:pt idx="75566">
                  <c:v>1</c:v>
                </c:pt>
                <c:pt idx="75567">
                  <c:v>1</c:v>
                </c:pt>
                <c:pt idx="75568">
                  <c:v>1</c:v>
                </c:pt>
                <c:pt idx="75569">
                  <c:v>1</c:v>
                </c:pt>
                <c:pt idx="75570">
                  <c:v>1</c:v>
                </c:pt>
                <c:pt idx="75571">
                  <c:v>1</c:v>
                </c:pt>
                <c:pt idx="75572">
                  <c:v>1</c:v>
                </c:pt>
                <c:pt idx="75573">
                  <c:v>1</c:v>
                </c:pt>
                <c:pt idx="75574">
                  <c:v>1</c:v>
                </c:pt>
                <c:pt idx="75575">
                  <c:v>1</c:v>
                </c:pt>
                <c:pt idx="75576">
                  <c:v>1</c:v>
                </c:pt>
                <c:pt idx="75577">
                  <c:v>1</c:v>
                </c:pt>
                <c:pt idx="75578">
                  <c:v>1</c:v>
                </c:pt>
                <c:pt idx="75579">
                  <c:v>1</c:v>
                </c:pt>
                <c:pt idx="75580">
                  <c:v>1</c:v>
                </c:pt>
                <c:pt idx="75581">
                  <c:v>1</c:v>
                </c:pt>
                <c:pt idx="75582">
                  <c:v>1</c:v>
                </c:pt>
                <c:pt idx="75583">
                  <c:v>1</c:v>
                </c:pt>
                <c:pt idx="75584">
                  <c:v>1</c:v>
                </c:pt>
                <c:pt idx="75585">
                  <c:v>1</c:v>
                </c:pt>
                <c:pt idx="75586">
                  <c:v>1</c:v>
                </c:pt>
                <c:pt idx="75587">
                  <c:v>1</c:v>
                </c:pt>
                <c:pt idx="75588">
                  <c:v>1</c:v>
                </c:pt>
                <c:pt idx="75589">
                  <c:v>1</c:v>
                </c:pt>
                <c:pt idx="75590">
                  <c:v>1</c:v>
                </c:pt>
                <c:pt idx="75591">
                  <c:v>1</c:v>
                </c:pt>
                <c:pt idx="75592">
                  <c:v>1</c:v>
                </c:pt>
                <c:pt idx="75593">
                  <c:v>1</c:v>
                </c:pt>
                <c:pt idx="75594">
                  <c:v>1</c:v>
                </c:pt>
                <c:pt idx="75595">
                  <c:v>1</c:v>
                </c:pt>
                <c:pt idx="75596">
                  <c:v>1</c:v>
                </c:pt>
                <c:pt idx="75597">
                  <c:v>1</c:v>
                </c:pt>
                <c:pt idx="75598">
                  <c:v>1</c:v>
                </c:pt>
                <c:pt idx="75599">
                  <c:v>1</c:v>
                </c:pt>
                <c:pt idx="75600">
                  <c:v>1</c:v>
                </c:pt>
                <c:pt idx="75601">
                  <c:v>1</c:v>
                </c:pt>
                <c:pt idx="75602">
                  <c:v>1</c:v>
                </c:pt>
                <c:pt idx="75603">
                  <c:v>1</c:v>
                </c:pt>
                <c:pt idx="75604">
                  <c:v>1</c:v>
                </c:pt>
                <c:pt idx="75605">
                  <c:v>1</c:v>
                </c:pt>
                <c:pt idx="75606">
                  <c:v>1</c:v>
                </c:pt>
                <c:pt idx="75607">
                  <c:v>1</c:v>
                </c:pt>
                <c:pt idx="75608">
                  <c:v>1</c:v>
                </c:pt>
                <c:pt idx="75609">
                  <c:v>1</c:v>
                </c:pt>
                <c:pt idx="75610">
                  <c:v>1</c:v>
                </c:pt>
                <c:pt idx="75611">
                  <c:v>1</c:v>
                </c:pt>
                <c:pt idx="75612">
                  <c:v>1</c:v>
                </c:pt>
                <c:pt idx="75613">
                  <c:v>1</c:v>
                </c:pt>
                <c:pt idx="75614">
                  <c:v>1</c:v>
                </c:pt>
                <c:pt idx="75615">
                  <c:v>1</c:v>
                </c:pt>
                <c:pt idx="75616">
                  <c:v>1</c:v>
                </c:pt>
                <c:pt idx="75617">
                  <c:v>1</c:v>
                </c:pt>
                <c:pt idx="75618">
                  <c:v>1</c:v>
                </c:pt>
                <c:pt idx="75619">
                  <c:v>1</c:v>
                </c:pt>
                <c:pt idx="75620">
                  <c:v>1</c:v>
                </c:pt>
                <c:pt idx="75621">
                  <c:v>1</c:v>
                </c:pt>
                <c:pt idx="75622">
                  <c:v>1</c:v>
                </c:pt>
                <c:pt idx="75623">
                  <c:v>1</c:v>
                </c:pt>
                <c:pt idx="75624">
                  <c:v>1</c:v>
                </c:pt>
                <c:pt idx="75625">
                  <c:v>1</c:v>
                </c:pt>
                <c:pt idx="75626">
                  <c:v>1</c:v>
                </c:pt>
                <c:pt idx="75627">
                  <c:v>1</c:v>
                </c:pt>
                <c:pt idx="75628">
                  <c:v>1</c:v>
                </c:pt>
                <c:pt idx="75629">
                  <c:v>1</c:v>
                </c:pt>
                <c:pt idx="75630">
                  <c:v>1</c:v>
                </c:pt>
                <c:pt idx="75631">
                  <c:v>1</c:v>
                </c:pt>
                <c:pt idx="75632">
                  <c:v>1</c:v>
                </c:pt>
                <c:pt idx="75633">
                  <c:v>1</c:v>
                </c:pt>
                <c:pt idx="75634">
                  <c:v>1</c:v>
                </c:pt>
                <c:pt idx="75635">
                  <c:v>1</c:v>
                </c:pt>
                <c:pt idx="75636">
                  <c:v>1</c:v>
                </c:pt>
                <c:pt idx="75637">
                  <c:v>1</c:v>
                </c:pt>
                <c:pt idx="75638">
                  <c:v>1</c:v>
                </c:pt>
                <c:pt idx="75639">
                  <c:v>1</c:v>
                </c:pt>
                <c:pt idx="75640">
                  <c:v>1</c:v>
                </c:pt>
                <c:pt idx="75641">
                  <c:v>1</c:v>
                </c:pt>
                <c:pt idx="75642">
                  <c:v>1</c:v>
                </c:pt>
                <c:pt idx="75643">
                  <c:v>1</c:v>
                </c:pt>
                <c:pt idx="75644">
                  <c:v>1</c:v>
                </c:pt>
                <c:pt idx="75645">
                  <c:v>1</c:v>
                </c:pt>
                <c:pt idx="75646">
                  <c:v>1</c:v>
                </c:pt>
                <c:pt idx="75647">
                  <c:v>1</c:v>
                </c:pt>
                <c:pt idx="75648">
                  <c:v>1</c:v>
                </c:pt>
                <c:pt idx="75649">
                  <c:v>1</c:v>
                </c:pt>
                <c:pt idx="75650">
                  <c:v>1</c:v>
                </c:pt>
                <c:pt idx="75651">
                  <c:v>1</c:v>
                </c:pt>
                <c:pt idx="75652">
                  <c:v>1</c:v>
                </c:pt>
                <c:pt idx="75653">
                  <c:v>1</c:v>
                </c:pt>
                <c:pt idx="75654">
                  <c:v>1</c:v>
                </c:pt>
                <c:pt idx="75655">
                  <c:v>1</c:v>
                </c:pt>
                <c:pt idx="75656">
                  <c:v>1</c:v>
                </c:pt>
                <c:pt idx="75657">
                  <c:v>1</c:v>
                </c:pt>
                <c:pt idx="75658">
                  <c:v>1</c:v>
                </c:pt>
                <c:pt idx="75659">
                  <c:v>1</c:v>
                </c:pt>
                <c:pt idx="75660">
                  <c:v>1</c:v>
                </c:pt>
                <c:pt idx="75661">
                  <c:v>1</c:v>
                </c:pt>
                <c:pt idx="75662">
                  <c:v>1</c:v>
                </c:pt>
                <c:pt idx="75663">
                  <c:v>1</c:v>
                </c:pt>
                <c:pt idx="75664">
                  <c:v>1</c:v>
                </c:pt>
                <c:pt idx="75665">
                  <c:v>1</c:v>
                </c:pt>
                <c:pt idx="75666">
                  <c:v>1</c:v>
                </c:pt>
                <c:pt idx="75667">
                  <c:v>1</c:v>
                </c:pt>
                <c:pt idx="75668">
                  <c:v>1</c:v>
                </c:pt>
                <c:pt idx="75669">
                  <c:v>1</c:v>
                </c:pt>
                <c:pt idx="75670">
                  <c:v>1</c:v>
                </c:pt>
                <c:pt idx="75671">
                  <c:v>1</c:v>
                </c:pt>
                <c:pt idx="75672">
                  <c:v>1</c:v>
                </c:pt>
                <c:pt idx="75673">
                  <c:v>1</c:v>
                </c:pt>
                <c:pt idx="75674">
                  <c:v>1</c:v>
                </c:pt>
                <c:pt idx="75675">
                  <c:v>1</c:v>
                </c:pt>
                <c:pt idx="75676">
                  <c:v>1</c:v>
                </c:pt>
                <c:pt idx="75677">
                  <c:v>1</c:v>
                </c:pt>
                <c:pt idx="75678">
                  <c:v>1</c:v>
                </c:pt>
                <c:pt idx="75679">
                  <c:v>1</c:v>
                </c:pt>
                <c:pt idx="75680">
                  <c:v>1</c:v>
                </c:pt>
                <c:pt idx="75681">
                  <c:v>1</c:v>
                </c:pt>
                <c:pt idx="75682">
                  <c:v>1</c:v>
                </c:pt>
                <c:pt idx="75683">
                  <c:v>1</c:v>
                </c:pt>
                <c:pt idx="75684">
                  <c:v>1</c:v>
                </c:pt>
                <c:pt idx="75685">
                  <c:v>1</c:v>
                </c:pt>
                <c:pt idx="75686">
                  <c:v>1</c:v>
                </c:pt>
                <c:pt idx="75687">
                  <c:v>1</c:v>
                </c:pt>
                <c:pt idx="75688">
                  <c:v>1</c:v>
                </c:pt>
                <c:pt idx="75689">
                  <c:v>1</c:v>
                </c:pt>
                <c:pt idx="75690">
                  <c:v>1</c:v>
                </c:pt>
                <c:pt idx="75691">
                  <c:v>1</c:v>
                </c:pt>
                <c:pt idx="75692">
                  <c:v>1</c:v>
                </c:pt>
                <c:pt idx="75693">
                  <c:v>1</c:v>
                </c:pt>
                <c:pt idx="75694">
                  <c:v>1</c:v>
                </c:pt>
                <c:pt idx="75695">
                  <c:v>1</c:v>
                </c:pt>
                <c:pt idx="75696">
                  <c:v>1</c:v>
                </c:pt>
                <c:pt idx="75697">
                  <c:v>1</c:v>
                </c:pt>
                <c:pt idx="75698">
                  <c:v>1</c:v>
                </c:pt>
                <c:pt idx="75699">
                  <c:v>1</c:v>
                </c:pt>
                <c:pt idx="75700">
                  <c:v>1</c:v>
                </c:pt>
                <c:pt idx="75701">
                  <c:v>1</c:v>
                </c:pt>
                <c:pt idx="75702">
                  <c:v>1</c:v>
                </c:pt>
                <c:pt idx="75703">
                  <c:v>1</c:v>
                </c:pt>
                <c:pt idx="75704">
                  <c:v>1</c:v>
                </c:pt>
                <c:pt idx="75705">
                  <c:v>1</c:v>
                </c:pt>
                <c:pt idx="75706">
                  <c:v>1</c:v>
                </c:pt>
                <c:pt idx="75707">
                  <c:v>1</c:v>
                </c:pt>
                <c:pt idx="75708">
                  <c:v>1</c:v>
                </c:pt>
                <c:pt idx="75709">
                  <c:v>1</c:v>
                </c:pt>
                <c:pt idx="75710">
                  <c:v>1</c:v>
                </c:pt>
                <c:pt idx="75711">
                  <c:v>1</c:v>
                </c:pt>
                <c:pt idx="75712">
                  <c:v>1</c:v>
                </c:pt>
                <c:pt idx="75713">
                  <c:v>1</c:v>
                </c:pt>
                <c:pt idx="75714">
                  <c:v>1</c:v>
                </c:pt>
                <c:pt idx="75715">
                  <c:v>1</c:v>
                </c:pt>
                <c:pt idx="75716">
                  <c:v>1</c:v>
                </c:pt>
                <c:pt idx="75717">
                  <c:v>1</c:v>
                </c:pt>
                <c:pt idx="75718">
                  <c:v>1</c:v>
                </c:pt>
                <c:pt idx="75719">
                  <c:v>1</c:v>
                </c:pt>
                <c:pt idx="75720">
                  <c:v>1</c:v>
                </c:pt>
                <c:pt idx="75721">
                  <c:v>1</c:v>
                </c:pt>
                <c:pt idx="75722">
                  <c:v>1</c:v>
                </c:pt>
                <c:pt idx="75723">
                  <c:v>1</c:v>
                </c:pt>
                <c:pt idx="75724">
                  <c:v>1</c:v>
                </c:pt>
                <c:pt idx="75725">
                  <c:v>1</c:v>
                </c:pt>
                <c:pt idx="75726">
                  <c:v>1</c:v>
                </c:pt>
                <c:pt idx="75727">
                  <c:v>1</c:v>
                </c:pt>
                <c:pt idx="75728">
                  <c:v>1</c:v>
                </c:pt>
                <c:pt idx="75729">
                  <c:v>1</c:v>
                </c:pt>
                <c:pt idx="75730">
                  <c:v>1</c:v>
                </c:pt>
                <c:pt idx="75731">
                  <c:v>1</c:v>
                </c:pt>
                <c:pt idx="75732">
                  <c:v>1</c:v>
                </c:pt>
                <c:pt idx="75733">
                  <c:v>1</c:v>
                </c:pt>
                <c:pt idx="75734">
                  <c:v>1</c:v>
                </c:pt>
                <c:pt idx="75735">
                  <c:v>1</c:v>
                </c:pt>
                <c:pt idx="75736">
                  <c:v>1</c:v>
                </c:pt>
                <c:pt idx="75737">
                  <c:v>1</c:v>
                </c:pt>
                <c:pt idx="75738">
                  <c:v>1</c:v>
                </c:pt>
                <c:pt idx="75739">
                  <c:v>1</c:v>
                </c:pt>
                <c:pt idx="75740">
                  <c:v>1</c:v>
                </c:pt>
                <c:pt idx="75741">
                  <c:v>1</c:v>
                </c:pt>
                <c:pt idx="75742">
                  <c:v>1</c:v>
                </c:pt>
                <c:pt idx="75743">
                  <c:v>1</c:v>
                </c:pt>
                <c:pt idx="75744">
                  <c:v>1</c:v>
                </c:pt>
                <c:pt idx="75745">
                  <c:v>1</c:v>
                </c:pt>
                <c:pt idx="75746">
                  <c:v>1</c:v>
                </c:pt>
                <c:pt idx="75747">
                  <c:v>1</c:v>
                </c:pt>
                <c:pt idx="75748">
                  <c:v>1</c:v>
                </c:pt>
                <c:pt idx="75749">
                  <c:v>1</c:v>
                </c:pt>
                <c:pt idx="75750">
                  <c:v>1</c:v>
                </c:pt>
                <c:pt idx="75751">
                  <c:v>1</c:v>
                </c:pt>
                <c:pt idx="75752">
                  <c:v>1</c:v>
                </c:pt>
                <c:pt idx="75753">
                  <c:v>1</c:v>
                </c:pt>
                <c:pt idx="75754">
                  <c:v>1</c:v>
                </c:pt>
                <c:pt idx="75755">
                  <c:v>1</c:v>
                </c:pt>
                <c:pt idx="75756">
                  <c:v>1</c:v>
                </c:pt>
                <c:pt idx="75757">
                  <c:v>1</c:v>
                </c:pt>
                <c:pt idx="75758">
                  <c:v>1</c:v>
                </c:pt>
                <c:pt idx="75759">
                  <c:v>1</c:v>
                </c:pt>
                <c:pt idx="75760">
                  <c:v>1</c:v>
                </c:pt>
                <c:pt idx="75761">
                  <c:v>1</c:v>
                </c:pt>
                <c:pt idx="75762">
                  <c:v>1</c:v>
                </c:pt>
                <c:pt idx="75763">
                  <c:v>1</c:v>
                </c:pt>
                <c:pt idx="75764">
                  <c:v>1</c:v>
                </c:pt>
                <c:pt idx="75765">
                  <c:v>1</c:v>
                </c:pt>
                <c:pt idx="75766">
                  <c:v>1</c:v>
                </c:pt>
                <c:pt idx="75767">
                  <c:v>1</c:v>
                </c:pt>
                <c:pt idx="75768">
                  <c:v>1</c:v>
                </c:pt>
                <c:pt idx="75769">
                  <c:v>1</c:v>
                </c:pt>
                <c:pt idx="75770">
                  <c:v>1</c:v>
                </c:pt>
                <c:pt idx="75771">
                  <c:v>1</c:v>
                </c:pt>
                <c:pt idx="75772">
                  <c:v>1</c:v>
                </c:pt>
                <c:pt idx="75773">
                  <c:v>1</c:v>
                </c:pt>
                <c:pt idx="75774">
                  <c:v>1</c:v>
                </c:pt>
                <c:pt idx="75775">
                  <c:v>1</c:v>
                </c:pt>
                <c:pt idx="75776">
                  <c:v>1</c:v>
                </c:pt>
                <c:pt idx="75777">
                  <c:v>1</c:v>
                </c:pt>
                <c:pt idx="75778">
                  <c:v>1</c:v>
                </c:pt>
                <c:pt idx="75779">
                  <c:v>1</c:v>
                </c:pt>
                <c:pt idx="75780">
                  <c:v>1</c:v>
                </c:pt>
                <c:pt idx="75781">
                  <c:v>1</c:v>
                </c:pt>
                <c:pt idx="75782">
                  <c:v>1</c:v>
                </c:pt>
                <c:pt idx="75783">
                  <c:v>1</c:v>
                </c:pt>
                <c:pt idx="75784">
                  <c:v>1</c:v>
                </c:pt>
                <c:pt idx="75785">
                  <c:v>1</c:v>
                </c:pt>
                <c:pt idx="75786">
                  <c:v>1</c:v>
                </c:pt>
                <c:pt idx="75787">
                  <c:v>1</c:v>
                </c:pt>
                <c:pt idx="75788">
                  <c:v>1</c:v>
                </c:pt>
                <c:pt idx="75789">
                  <c:v>1</c:v>
                </c:pt>
                <c:pt idx="75790">
                  <c:v>1</c:v>
                </c:pt>
                <c:pt idx="75791">
                  <c:v>1</c:v>
                </c:pt>
                <c:pt idx="75792">
                  <c:v>1</c:v>
                </c:pt>
                <c:pt idx="75793">
                  <c:v>1</c:v>
                </c:pt>
                <c:pt idx="75794">
                  <c:v>1</c:v>
                </c:pt>
                <c:pt idx="75795">
                  <c:v>1</c:v>
                </c:pt>
                <c:pt idx="75796">
                  <c:v>1</c:v>
                </c:pt>
                <c:pt idx="75797">
                  <c:v>1</c:v>
                </c:pt>
                <c:pt idx="75798">
                  <c:v>1</c:v>
                </c:pt>
                <c:pt idx="75799">
                  <c:v>1</c:v>
                </c:pt>
                <c:pt idx="75800">
                  <c:v>1</c:v>
                </c:pt>
                <c:pt idx="75801">
                  <c:v>1</c:v>
                </c:pt>
                <c:pt idx="75802">
                  <c:v>1</c:v>
                </c:pt>
                <c:pt idx="75803">
                  <c:v>1</c:v>
                </c:pt>
                <c:pt idx="75804">
                  <c:v>1</c:v>
                </c:pt>
                <c:pt idx="75805">
                  <c:v>1</c:v>
                </c:pt>
                <c:pt idx="75806">
                  <c:v>1</c:v>
                </c:pt>
                <c:pt idx="75807">
                  <c:v>1</c:v>
                </c:pt>
                <c:pt idx="75808">
                  <c:v>1</c:v>
                </c:pt>
                <c:pt idx="75809">
                  <c:v>1</c:v>
                </c:pt>
                <c:pt idx="75810">
                  <c:v>1</c:v>
                </c:pt>
                <c:pt idx="75811">
                  <c:v>1</c:v>
                </c:pt>
                <c:pt idx="75812">
                  <c:v>1</c:v>
                </c:pt>
                <c:pt idx="75813">
                  <c:v>1</c:v>
                </c:pt>
                <c:pt idx="75814">
                  <c:v>1</c:v>
                </c:pt>
                <c:pt idx="75815">
                  <c:v>1</c:v>
                </c:pt>
                <c:pt idx="75816">
                  <c:v>1</c:v>
                </c:pt>
                <c:pt idx="75817">
                  <c:v>1</c:v>
                </c:pt>
                <c:pt idx="75818">
                  <c:v>1</c:v>
                </c:pt>
                <c:pt idx="75819">
                  <c:v>1</c:v>
                </c:pt>
                <c:pt idx="75820">
                  <c:v>1</c:v>
                </c:pt>
                <c:pt idx="75821">
                  <c:v>1</c:v>
                </c:pt>
                <c:pt idx="75822">
                  <c:v>1</c:v>
                </c:pt>
                <c:pt idx="75823">
                  <c:v>1</c:v>
                </c:pt>
                <c:pt idx="75824">
                  <c:v>1</c:v>
                </c:pt>
                <c:pt idx="75825">
                  <c:v>1</c:v>
                </c:pt>
                <c:pt idx="75826">
                  <c:v>1</c:v>
                </c:pt>
                <c:pt idx="75827">
                  <c:v>1</c:v>
                </c:pt>
                <c:pt idx="75828">
                  <c:v>1</c:v>
                </c:pt>
                <c:pt idx="75829">
                  <c:v>1</c:v>
                </c:pt>
                <c:pt idx="75830">
                  <c:v>1</c:v>
                </c:pt>
                <c:pt idx="75831">
                  <c:v>1</c:v>
                </c:pt>
                <c:pt idx="75832">
                  <c:v>1</c:v>
                </c:pt>
                <c:pt idx="75833">
                  <c:v>1</c:v>
                </c:pt>
                <c:pt idx="75834">
                  <c:v>1</c:v>
                </c:pt>
                <c:pt idx="75835">
                  <c:v>1</c:v>
                </c:pt>
                <c:pt idx="75836">
                  <c:v>1</c:v>
                </c:pt>
                <c:pt idx="75837">
                  <c:v>1</c:v>
                </c:pt>
                <c:pt idx="75838">
                  <c:v>1</c:v>
                </c:pt>
                <c:pt idx="75839">
                  <c:v>1</c:v>
                </c:pt>
                <c:pt idx="75840">
                  <c:v>1</c:v>
                </c:pt>
                <c:pt idx="75841">
                  <c:v>1</c:v>
                </c:pt>
                <c:pt idx="75842">
                  <c:v>1</c:v>
                </c:pt>
                <c:pt idx="75843">
                  <c:v>1</c:v>
                </c:pt>
                <c:pt idx="75844">
                  <c:v>1</c:v>
                </c:pt>
                <c:pt idx="75845">
                  <c:v>1</c:v>
                </c:pt>
                <c:pt idx="75846">
                  <c:v>1</c:v>
                </c:pt>
                <c:pt idx="75847">
                  <c:v>1</c:v>
                </c:pt>
                <c:pt idx="75848">
                  <c:v>1</c:v>
                </c:pt>
                <c:pt idx="75849">
                  <c:v>1</c:v>
                </c:pt>
                <c:pt idx="75850">
                  <c:v>1</c:v>
                </c:pt>
                <c:pt idx="75851">
                  <c:v>1</c:v>
                </c:pt>
                <c:pt idx="75852">
                  <c:v>1</c:v>
                </c:pt>
                <c:pt idx="75853">
                  <c:v>1</c:v>
                </c:pt>
                <c:pt idx="75854">
                  <c:v>1</c:v>
                </c:pt>
                <c:pt idx="75855">
                  <c:v>1</c:v>
                </c:pt>
                <c:pt idx="75856">
                  <c:v>1</c:v>
                </c:pt>
                <c:pt idx="75857">
                  <c:v>1</c:v>
                </c:pt>
                <c:pt idx="75858">
                  <c:v>1</c:v>
                </c:pt>
                <c:pt idx="75859">
                  <c:v>1</c:v>
                </c:pt>
                <c:pt idx="75860">
                  <c:v>1</c:v>
                </c:pt>
                <c:pt idx="75861">
                  <c:v>1</c:v>
                </c:pt>
                <c:pt idx="75862">
                  <c:v>1</c:v>
                </c:pt>
                <c:pt idx="75863">
                  <c:v>1</c:v>
                </c:pt>
                <c:pt idx="75864">
                  <c:v>1</c:v>
                </c:pt>
                <c:pt idx="75865">
                  <c:v>1</c:v>
                </c:pt>
                <c:pt idx="75866">
                  <c:v>1</c:v>
                </c:pt>
                <c:pt idx="75867">
                  <c:v>1</c:v>
                </c:pt>
                <c:pt idx="75868">
                  <c:v>1</c:v>
                </c:pt>
                <c:pt idx="75869">
                  <c:v>1</c:v>
                </c:pt>
                <c:pt idx="75870">
                  <c:v>1</c:v>
                </c:pt>
                <c:pt idx="75871">
                  <c:v>1</c:v>
                </c:pt>
                <c:pt idx="75872">
                  <c:v>1</c:v>
                </c:pt>
                <c:pt idx="75873">
                  <c:v>1</c:v>
                </c:pt>
                <c:pt idx="75874">
                  <c:v>1</c:v>
                </c:pt>
                <c:pt idx="75875">
                  <c:v>1</c:v>
                </c:pt>
                <c:pt idx="75876">
                  <c:v>1</c:v>
                </c:pt>
                <c:pt idx="75877">
                  <c:v>1</c:v>
                </c:pt>
                <c:pt idx="75878">
                  <c:v>1</c:v>
                </c:pt>
                <c:pt idx="75879">
                  <c:v>1</c:v>
                </c:pt>
                <c:pt idx="75880">
                  <c:v>1</c:v>
                </c:pt>
                <c:pt idx="75881">
                  <c:v>1</c:v>
                </c:pt>
                <c:pt idx="75882">
                  <c:v>1</c:v>
                </c:pt>
                <c:pt idx="75883">
                  <c:v>1</c:v>
                </c:pt>
                <c:pt idx="75884">
                  <c:v>1</c:v>
                </c:pt>
                <c:pt idx="75885">
                  <c:v>1</c:v>
                </c:pt>
                <c:pt idx="75886">
                  <c:v>1</c:v>
                </c:pt>
                <c:pt idx="75887">
                  <c:v>1</c:v>
                </c:pt>
                <c:pt idx="75888">
                  <c:v>1</c:v>
                </c:pt>
                <c:pt idx="75889">
                  <c:v>1</c:v>
                </c:pt>
                <c:pt idx="75890">
                  <c:v>1</c:v>
                </c:pt>
                <c:pt idx="75891">
                  <c:v>1</c:v>
                </c:pt>
                <c:pt idx="75892">
                  <c:v>1</c:v>
                </c:pt>
                <c:pt idx="75893">
                  <c:v>1</c:v>
                </c:pt>
                <c:pt idx="75894">
                  <c:v>1</c:v>
                </c:pt>
                <c:pt idx="75895">
                  <c:v>1</c:v>
                </c:pt>
                <c:pt idx="75896">
                  <c:v>1</c:v>
                </c:pt>
                <c:pt idx="75897">
                  <c:v>1</c:v>
                </c:pt>
                <c:pt idx="75898">
                  <c:v>1</c:v>
                </c:pt>
                <c:pt idx="75899">
                  <c:v>1</c:v>
                </c:pt>
                <c:pt idx="75900">
                  <c:v>1</c:v>
                </c:pt>
                <c:pt idx="75901">
                  <c:v>1</c:v>
                </c:pt>
                <c:pt idx="75902">
                  <c:v>1</c:v>
                </c:pt>
                <c:pt idx="75903">
                  <c:v>1</c:v>
                </c:pt>
                <c:pt idx="75904">
                  <c:v>1</c:v>
                </c:pt>
                <c:pt idx="75905">
                  <c:v>1</c:v>
                </c:pt>
                <c:pt idx="75906">
                  <c:v>1</c:v>
                </c:pt>
                <c:pt idx="75907">
                  <c:v>1</c:v>
                </c:pt>
                <c:pt idx="75908">
                  <c:v>1</c:v>
                </c:pt>
                <c:pt idx="75909">
                  <c:v>1</c:v>
                </c:pt>
                <c:pt idx="75910">
                  <c:v>1</c:v>
                </c:pt>
                <c:pt idx="75911">
                  <c:v>1</c:v>
                </c:pt>
                <c:pt idx="75912">
                  <c:v>1</c:v>
                </c:pt>
                <c:pt idx="75913">
                  <c:v>1</c:v>
                </c:pt>
                <c:pt idx="75914">
                  <c:v>1</c:v>
                </c:pt>
                <c:pt idx="75915">
                  <c:v>1</c:v>
                </c:pt>
                <c:pt idx="75916">
                  <c:v>1</c:v>
                </c:pt>
                <c:pt idx="75917">
                  <c:v>1</c:v>
                </c:pt>
                <c:pt idx="75918">
                  <c:v>1</c:v>
                </c:pt>
                <c:pt idx="75919">
                  <c:v>1</c:v>
                </c:pt>
                <c:pt idx="75920">
                  <c:v>1</c:v>
                </c:pt>
                <c:pt idx="75921">
                  <c:v>1</c:v>
                </c:pt>
                <c:pt idx="75922">
                  <c:v>1</c:v>
                </c:pt>
                <c:pt idx="75923">
                  <c:v>1</c:v>
                </c:pt>
                <c:pt idx="75924">
                  <c:v>1</c:v>
                </c:pt>
                <c:pt idx="75925">
                  <c:v>1</c:v>
                </c:pt>
                <c:pt idx="75926">
                  <c:v>1</c:v>
                </c:pt>
                <c:pt idx="75927">
                  <c:v>1</c:v>
                </c:pt>
                <c:pt idx="75928">
                  <c:v>1</c:v>
                </c:pt>
                <c:pt idx="75929">
                  <c:v>1</c:v>
                </c:pt>
                <c:pt idx="75930">
                  <c:v>1</c:v>
                </c:pt>
                <c:pt idx="75931">
                  <c:v>1</c:v>
                </c:pt>
                <c:pt idx="75932">
                  <c:v>1</c:v>
                </c:pt>
                <c:pt idx="75933">
                  <c:v>1</c:v>
                </c:pt>
                <c:pt idx="75934">
                  <c:v>1</c:v>
                </c:pt>
                <c:pt idx="75935">
                  <c:v>1</c:v>
                </c:pt>
                <c:pt idx="75936">
                  <c:v>1</c:v>
                </c:pt>
                <c:pt idx="75937">
                  <c:v>1</c:v>
                </c:pt>
                <c:pt idx="75938">
                  <c:v>1</c:v>
                </c:pt>
                <c:pt idx="75939">
                  <c:v>1</c:v>
                </c:pt>
                <c:pt idx="75940">
                  <c:v>1</c:v>
                </c:pt>
                <c:pt idx="75941">
                  <c:v>1</c:v>
                </c:pt>
                <c:pt idx="75942">
                  <c:v>1</c:v>
                </c:pt>
                <c:pt idx="75943">
                  <c:v>1</c:v>
                </c:pt>
                <c:pt idx="75944">
                  <c:v>1</c:v>
                </c:pt>
                <c:pt idx="75945">
                  <c:v>1</c:v>
                </c:pt>
                <c:pt idx="75946">
                  <c:v>1</c:v>
                </c:pt>
                <c:pt idx="75947">
                  <c:v>1</c:v>
                </c:pt>
                <c:pt idx="75948">
                  <c:v>1</c:v>
                </c:pt>
                <c:pt idx="75949">
                  <c:v>1</c:v>
                </c:pt>
                <c:pt idx="75950">
                  <c:v>1</c:v>
                </c:pt>
                <c:pt idx="75951">
                  <c:v>1</c:v>
                </c:pt>
                <c:pt idx="75952">
                  <c:v>1</c:v>
                </c:pt>
                <c:pt idx="75953">
                  <c:v>1</c:v>
                </c:pt>
                <c:pt idx="75954">
                  <c:v>1</c:v>
                </c:pt>
                <c:pt idx="75955">
                  <c:v>1</c:v>
                </c:pt>
                <c:pt idx="75956">
                  <c:v>1</c:v>
                </c:pt>
                <c:pt idx="75957">
                  <c:v>1</c:v>
                </c:pt>
                <c:pt idx="75958">
                  <c:v>1</c:v>
                </c:pt>
                <c:pt idx="75959">
                  <c:v>1</c:v>
                </c:pt>
                <c:pt idx="75960">
                  <c:v>1</c:v>
                </c:pt>
                <c:pt idx="75961">
                  <c:v>1</c:v>
                </c:pt>
                <c:pt idx="75962">
                  <c:v>1</c:v>
                </c:pt>
                <c:pt idx="75963">
                  <c:v>1</c:v>
                </c:pt>
                <c:pt idx="75964">
                  <c:v>1</c:v>
                </c:pt>
                <c:pt idx="75965">
                  <c:v>1</c:v>
                </c:pt>
                <c:pt idx="75966">
                  <c:v>1</c:v>
                </c:pt>
                <c:pt idx="75967">
                  <c:v>1</c:v>
                </c:pt>
                <c:pt idx="75968">
                  <c:v>1</c:v>
                </c:pt>
                <c:pt idx="75969">
                  <c:v>1</c:v>
                </c:pt>
                <c:pt idx="75970">
                  <c:v>1</c:v>
                </c:pt>
                <c:pt idx="75971">
                  <c:v>1</c:v>
                </c:pt>
                <c:pt idx="75972">
                  <c:v>1</c:v>
                </c:pt>
                <c:pt idx="75973">
                  <c:v>1</c:v>
                </c:pt>
                <c:pt idx="75974">
                  <c:v>1</c:v>
                </c:pt>
                <c:pt idx="75975">
                  <c:v>1</c:v>
                </c:pt>
                <c:pt idx="75976">
                  <c:v>1</c:v>
                </c:pt>
                <c:pt idx="75977">
                  <c:v>1</c:v>
                </c:pt>
                <c:pt idx="75978">
                  <c:v>1</c:v>
                </c:pt>
                <c:pt idx="75979">
                  <c:v>1</c:v>
                </c:pt>
                <c:pt idx="75980">
                  <c:v>1</c:v>
                </c:pt>
                <c:pt idx="75981">
                  <c:v>1</c:v>
                </c:pt>
                <c:pt idx="75982">
                  <c:v>1</c:v>
                </c:pt>
                <c:pt idx="75983">
                  <c:v>1</c:v>
                </c:pt>
                <c:pt idx="75984">
                  <c:v>1</c:v>
                </c:pt>
                <c:pt idx="75985">
                  <c:v>1</c:v>
                </c:pt>
                <c:pt idx="75986">
                  <c:v>1</c:v>
                </c:pt>
                <c:pt idx="75987">
                  <c:v>1</c:v>
                </c:pt>
                <c:pt idx="75988">
                  <c:v>1</c:v>
                </c:pt>
                <c:pt idx="75989">
                  <c:v>1</c:v>
                </c:pt>
                <c:pt idx="75990">
                  <c:v>1</c:v>
                </c:pt>
                <c:pt idx="75991">
                  <c:v>1</c:v>
                </c:pt>
                <c:pt idx="75992">
                  <c:v>1</c:v>
                </c:pt>
                <c:pt idx="75993">
                  <c:v>1</c:v>
                </c:pt>
                <c:pt idx="75994">
                  <c:v>1</c:v>
                </c:pt>
                <c:pt idx="75995">
                  <c:v>1</c:v>
                </c:pt>
                <c:pt idx="75996">
                  <c:v>1</c:v>
                </c:pt>
                <c:pt idx="75997">
                  <c:v>1</c:v>
                </c:pt>
                <c:pt idx="75998">
                  <c:v>1</c:v>
                </c:pt>
                <c:pt idx="75999">
                  <c:v>1</c:v>
                </c:pt>
                <c:pt idx="76000">
                  <c:v>1</c:v>
                </c:pt>
                <c:pt idx="76001">
                  <c:v>1</c:v>
                </c:pt>
                <c:pt idx="76002">
                  <c:v>1</c:v>
                </c:pt>
                <c:pt idx="76003">
                  <c:v>1</c:v>
                </c:pt>
                <c:pt idx="76004">
                  <c:v>1</c:v>
                </c:pt>
                <c:pt idx="76005">
                  <c:v>1</c:v>
                </c:pt>
                <c:pt idx="76006">
                  <c:v>1</c:v>
                </c:pt>
                <c:pt idx="76007">
                  <c:v>1</c:v>
                </c:pt>
                <c:pt idx="76008">
                  <c:v>1</c:v>
                </c:pt>
                <c:pt idx="76009">
                  <c:v>1</c:v>
                </c:pt>
                <c:pt idx="76010">
                  <c:v>1</c:v>
                </c:pt>
                <c:pt idx="76011">
                  <c:v>1</c:v>
                </c:pt>
                <c:pt idx="76012">
                  <c:v>1</c:v>
                </c:pt>
                <c:pt idx="76013">
                  <c:v>1</c:v>
                </c:pt>
                <c:pt idx="76014">
                  <c:v>1</c:v>
                </c:pt>
                <c:pt idx="76015">
                  <c:v>1</c:v>
                </c:pt>
                <c:pt idx="76016">
                  <c:v>1</c:v>
                </c:pt>
                <c:pt idx="76017">
                  <c:v>1</c:v>
                </c:pt>
                <c:pt idx="76018">
                  <c:v>1</c:v>
                </c:pt>
                <c:pt idx="76019">
                  <c:v>1</c:v>
                </c:pt>
                <c:pt idx="76020">
                  <c:v>1</c:v>
                </c:pt>
                <c:pt idx="76021">
                  <c:v>1</c:v>
                </c:pt>
                <c:pt idx="76022">
                  <c:v>1</c:v>
                </c:pt>
                <c:pt idx="76023">
                  <c:v>1</c:v>
                </c:pt>
                <c:pt idx="76024">
                  <c:v>1</c:v>
                </c:pt>
                <c:pt idx="76025">
                  <c:v>1</c:v>
                </c:pt>
                <c:pt idx="76026">
                  <c:v>1</c:v>
                </c:pt>
                <c:pt idx="76027">
                  <c:v>1</c:v>
                </c:pt>
                <c:pt idx="76028">
                  <c:v>1</c:v>
                </c:pt>
                <c:pt idx="76029">
                  <c:v>1</c:v>
                </c:pt>
                <c:pt idx="76030">
                  <c:v>1</c:v>
                </c:pt>
                <c:pt idx="76031">
                  <c:v>1</c:v>
                </c:pt>
                <c:pt idx="76032">
                  <c:v>1</c:v>
                </c:pt>
                <c:pt idx="76033">
                  <c:v>1</c:v>
                </c:pt>
                <c:pt idx="76034">
                  <c:v>1</c:v>
                </c:pt>
                <c:pt idx="76035">
                  <c:v>1</c:v>
                </c:pt>
                <c:pt idx="76036">
                  <c:v>1</c:v>
                </c:pt>
                <c:pt idx="76037">
                  <c:v>1</c:v>
                </c:pt>
                <c:pt idx="76038">
                  <c:v>1</c:v>
                </c:pt>
                <c:pt idx="76039">
                  <c:v>1</c:v>
                </c:pt>
                <c:pt idx="76040">
                  <c:v>1</c:v>
                </c:pt>
                <c:pt idx="76041">
                  <c:v>1</c:v>
                </c:pt>
                <c:pt idx="76042">
                  <c:v>1</c:v>
                </c:pt>
                <c:pt idx="76043">
                  <c:v>1</c:v>
                </c:pt>
                <c:pt idx="76044">
                  <c:v>1</c:v>
                </c:pt>
                <c:pt idx="76045">
                  <c:v>1</c:v>
                </c:pt>
                <c:pt idx="76046">
                  <c:v>1</c:v>
                </c:pt>
                <c:pt idx="76047">
                  <c:v>1</c:v>
                </c:pt>
                <c:pt idx="76048">
                  <c:v>1</c:v>
                </c:pt>
                <c:pt idx="76049">
                  <c:v>1</c:v>
                </c:pt>
                <c:pt idx="76050">
                  <c:v>1</c:v>
                </c:pt>
                <c:pt idx="76051">
                  <c:v>1</c:v>
                </c:pt>
                <c:pt idx="76052">
                  <c:v>1</c:v>
                </c:pt>
                <c:pt idx="76053">
                  <c:v>1</c:v>
                </c:pt>
                <c:pt idx="76054">
                  <c:v>1</c:v>
                </c:pt>
                <c:pt idx="76055">
                  <c:v>1</c:v>
                </c:pt>
                <c:pt idx="76056">
                  <c:v>1</c:v>
                </c:pt>
                <c:pt idx="76057">
                  <c:v>1</c:v>
                </c:pt>
                <c:pt idx="76058">
                  <c:v>1</c:v>
                </c:pt>
                <c:pt idx="76059">
                  <c:v>1</c:v>
                </c:pt>
                <c:pt idx="76060">
                  <c:v>1</c:v>
                </c:pt>
                <c:pt idx="76061">
                  <c:v>1</c:v>
                </c:pt>
                <c:pt idx="76062">
                  <c:v>1</c:v>
                </c:pt>
                <c:pt idx="76063">
                  <c:v>1</c:v>
                </c:pt>
                <c:pt idx="76064">
                  <c:v>1</c:v>
                </c:pt>
                <c:pt idx="76065">
                  <c:v>1</c:v>
                </c:pt>
                <c:pt idx="76066">
                  <c:v>1</c:v>
                </c:pt>
                <c:pt idx="76067">
                  <c:v>1</c:v>
                </c:pt>
                <c:pt idx="76068">
                  <c:v>1</c:v>
                </c:pt>
                <c:pt idx="76069">
                  <c:v>1</c:v>
                </c:pt>
                <c:pt idx="76070">
                  <c:v>1</c:v>
                </c:pt>
                <c:pt idx="76071">
                  <c:v>1</c:v>
                </c:pt>
                <c:pt idx="76072">
                  <c:v>1</c:v>
                </c:pt>
                <c:pt idx="76073">
                  <c:v>1</c:v>
                </c:pt>
                <c:pt idx="76074">
                  <c:v>1</c:v>
                </c:pt>
                <c:pt idx="76075">
                  <c:v>1</c:v>
                </c:pt>
                <c:pt idx="76076">
                  <c:v>1</c:v>
                </c:pt>
                <c:pt idx="76077">
                  <c:v>1</c:v>
                </c:pt>
                <c:pt idx="76078">
                  <c:v>1</c:v>
                </c:pt>
                <c:pt idx="76079">
                  <c:v>1</c:v>
                </c:pt>
                <c:pt idx="76080">
                  <c:v>1</c:v>
                </c:pt>
                <c:pt idx="76081">
                  <c:v>1</c:v>
                </c:pt>
                <c:pt idx="76082">
                  <c:v>1</c:v>
                </c:pt>
                <c:pt idx="76083">
                  <c:v>1</c:v>
                </c:pt>
                <c:pt idx="76084">
                  <c:v>1</c:v>
                </c:pt>
                <c:pt idx="76085">
                  <c:v>1</c:v>
                </c:pt>
                <c:pt idx="76086">
                  <c:v>1</c:v>
                </c:pt>
                <c:pt idx="76087">
                  <c:v>1</c:v>
                </c:pt>
                <c:pt idx="76088">
                  <c:v>1</c:v>
                </c:pt>
                <c:pt idx="76089">
                  <c:v>1</c:v>
                </c:pt>
                <c:pt idx="76090">
                  <c:v>1</c:v>
                </c:pt>
                <c:pt idx="76091">
                  <c:v>1</c:v>
                </c:pt>
                <c:pt idx="76092">
                  <c:v>1</c:v>
                </c:pt>
                <c:pt idx="76093">
                  <c:v>1</c:v>
                </c:pt>
                <c:pt idx="76094">
                  <c:v>1</c:v>
                </c:pt>
                <c:pt idx="76095">
                  <c:v>1</c:v>
                </c:pt>
                <c:pt idx="76096">
                  <c:v>1</c:v>
                </c:pt>
                <c:pt idx="76097">
                  <c:v>1</c:v>
                </c:pt>
                <c:pt idx="76098">
                  <c:v>1</c:v>
                </c:pt>
                <c:pt idx="76099">
                  <c:v>1</c:v>
                </c:pt>
                <c:pt idx="76100">
                  <c:v>1</c:v>
                </c:pt>
                <c:pt idx="76101">
                  <c:v>1</c:v>
                </c:pt>
                <c:pt idx="76102">
                  <c:v>1</c:v>
                </c:pt>
                <c:pt idx="76103">
                  <c:v>1</c:v>
                </c:pt>
                <c:pt idx="76104">
                  <c:v>1</c:v>
                </c:pt>
                <c:pt idx="76105">
                  <c:v>1</c:v>
                </c:pt>
                <c:pt idx="76106">
                  <c:v>1</c:v>
                </c:pt>
                <c:pt idx="76107">
                  <c:v>1</c:v>
                </c:pt>
                <c:pt idx="76108">
                  <c:v>1</c:v>
                </c:pt>
                <c:pt idx="76109">
                  <c:v>1</c:v>
                </c:pt>
                <c:pt idx="76110">
                  <c:v>1</c:v>
                </c:pt>
                <c:pt idx="76111">
                  <c:v>1</c:v>
                </c:pt>
                <c:pt idx="76112">
                  <c:v>1</c:v>
                </c:pt>
                <c:pt idx="76113">
                  <c:v>1</c:v>
                </c:pt>
                <c:pt idx="76114">
                  <c:v>1</c:v>
                </c:pt>
                <c:pt idx="76115">
                  <c:v>1</c:v>
                </c:pt>
                <c:pt idx="76116">
                  <c:v>1</c:v>
                </c:pt>
                <c:pt idx="76117">
                  <c:v>1</c:v>
                </c:pt>
                <c:pt idx="76118">
                  <c:v>1</c:v>
                </c:pt>
                <c:pt idx="76119">
                  <c:v>1</c:v>
                </c:pt>
                <c:pt idx="76120">
                  <c:v>1</c:v>
                </c:pt>
                <c:pt idx="76121">
                  <c:v>1</c:v>
                </c:pt>
                <c:pt idx="76122">
                  <c:v>1</c:v>
                </c:pt>
                <c:pt idx="76123">
                  <c:v>1</c:v>
                </c:pt>
                <c:pt idx="76124">
                  <c:v>1</c:v>
                </c:pt>
                <c:pt idx="76125">
                  <c:v>1</c:v>
                </c:pt>
                <c:pt idx="76126">
                  <c:v>1</c:v>
                </c:pt>
                <c:pt idx="76127">
                  <c:v>1</c:v>
                </c:pt>
                <c:pt idx="76128">
                  <c:v>1</c:v>
                </c:pt>
                <c:pt idx="76129">
                  <c:v>1</c:v>
                </c:pt>
                <c:pt idx="76130">
                  <c:v>1</c:v>
                </c:pt>
                <c:pt idx="76131">
                  <c:v>1</c:v>
                </c:pt>
                <c:pt idx="76132">
                  <c:v>1</c:v>
                </c:pt>
                <c:pt idx="76133">
                  <c:v>1</c:v>
                </c:pt>
                <c:pt idx="76134">
                  <c:v>1</c:v>
                </c:pt>
                <c:pt idx="76135">
                  <c:v>1</c:v>
                </c:pt>
                <c:pt idx="76136">
                  <c:v>1</c:v>
                </c:pt>
                <c:pt idx="76137">
                  <c:v>1</c:v>
                </c:pt>
                <c:pt idx="76138">
                  <c:v>1</c:v>
                </c:pt>
                <c:pt idx="76139">
                  <c:v>1</c:v>
                </c:pt>
                <c:pt idx="76140">
                  <c:v>1</c:v>
                </c:pt>
                <c:pt idx="76141">
                  <c:v>1</c:v>
                </c:pt>
                <c:pt idx="76142">
                  <c:v>1</c:v>
                </c:pt>
                <c:pt idx="76143">
                  <c:v>1</c:v>
                </c:pt>
                <c:pt idx="76144">
                  <c:v>1</c:v>
                </c:pt>
                <c:pt idx="76145">
                  <c:v>1</c:v>
                </c:pt>
                <c:pt idx="76146">
                  <c:v>1</c:v>
                </c:pt>
                <c:pt idx="76147">
                  <c:v>1</c:v>
                </c:pt>
                <c:pt idx="76148">
                  <c:v>1</c:v>
                </c:pt>
                <c:pt idx="76149">
                  <c:v>1</c:v>
                </c:pt>
                <c:pt idx="76150">
                  <c:v>1</c:v>
                </c:pt>
                <c:pt idx="76151">
                  <c:v>1</c:v>
                </c:pt>
                <c:pt idx="76152">
                  <c:v>1</c:v>
                </c:pt>
                <c:pt idx="76153">
                  <c:v>1</c:v>
                </c:pt>
                <c:pt idx="76154">
                  <c:v>1</c:v>
                </c:pt>
                <c:pt idx="76155">
                  <c:v>1</c:v>
                </c:pt>
                <c:pt idx="76156">
                  <c:v>1</c:v>
                </c:pt>
                <c:pt idx="76157">
                  <c:v>1</c:v>
                </c:pt>
                <c:pt idx="76158">
                  <c:v>1</c:v>
                </c:pt>
                <c:pt idx="76159">
                  <c:v>1</c:v>
                </c:pt>
                <c:pt idx="76160">
                  <c:v>1</c:v>
                </c:pt>
                <c:pt idx="76161">
                  <c:v>1</c:v>
                </c:pt>
                <c:pt idx="76162">
                  <c:v>1</c:v>
                </c:pt>
                <c:pt idx="76163">
                  <c:v>1</c:v>
                </c:pt>
                <c:pt idx="76164">
                  <c:v>1</c:v>
                </c:pt>
                <c:pt idx="76165">
                  <c:v>1</c:v>
                </c:pt>
                <c:pt idx="76166">
                  <c:v>1</c:v>
                </c:pt>
                <c:pt idx="76167">
                  <c:v>1</c:v>
                </c:pt>
                <c:pt idx="76168">
                  <c:v>1</c:v>
                </c:pt>
                <c:pt idx="76169">
                  <c:v>1</c:v>
                </c:pt>
                <c:pt idx="76170">
                  <c:v>1</c:v>
                </c:pt>
                <c:pt idx="76171">
                  <c:v>1</c:v>
                </c:pt>
                <c:pt idx="76172">
                  <c:v>1</c:v>
                </c:pt>
                <c:pt idx="76173">
                  <c:v>1</c:v>
                </c:pt>
                <c:pt idx="76174">
                  <c:v>1</c:v>
                </c:pt>
                <c:pt idx="76175">
                  <c:v>1</c:v>
                </c:pt>
                <c:pt idx="76176">
                  <c:v>1</c:v>
                </c:pt>
                <c:pt idx="76177">
                  <c:v>1</c:v>
                </c:pt>
                <c:pt idx="76178">
                  <c:v>1</c:v>
                </c:pt>
                <c:pt idx="76179">
                  <c:v>1</c:v>
                </c:pt>
                <c:pt idx="76180">
                  <c:v>1</c:v>
                </c:pt>
                <c:pt idx="76181">
                  <c:v>1</c:v>
                </c:pt>
                <c:pt idx="76182">
                  <c:v>1</c:v>
                </c:pt>
                <c:pt idx="76183">
                  <c:v>1</c:v>
                </c:pt>
                <c:pt idx="76184">
                  <c:v>1</c:v>
                </c:pt>
                <c:pt idx="76185">
                  <c:v>1</c:v>
                </c:pt>
                <c:pt idx="76186">
                  <c:v>1</c:v>
                </c:pt>
                <c:pt idx="76187">
                  <c:v>1</c:v>
                </c:pt>
                <c:pt idx="76188">
                  <c:v>1</c:v>
                </c:pt>
                <c:pt idx="76189">
                  <c:v>1</c:v>
                </c:pt>
                <c:pt idx="76190">
                  <c:v>1</c:v>
                </c:pt>
                <c:pt idx="76191">
                  <c:v>1</c:v>
                </c:pt>
                <c:pt idx="76192">
                  <c:v>1</c:v>
                </c:pt>
                <c:pt idx="76193">
                  <c:v>1</c:v>
                </c:pt>
                <c:pt idx="76194">
                  <c:v>1</c:v>
                </c:pt>
                <c:pt idx="76195">
                  <c:v>1</c:v>
                </c:pt>
                <c:pt idx="76196">
                  <c:v>1</c:v>
                </c:pt>
                <c:pt idx="76197">
                  <c:v>1</c:v>
                </c:pt>
                <c:pt idx="76198">
                  <c:v>1</c:v>
                </c:pt>
                <c:pt idx="76199">
                  <c:v>1</c:v>
                </c:pt>
                <c:pt idx="76200">
                  <c:v>1</c:v>
                </c:pt>
                <c:pt idx="76201">
                  <c:v>1</c:v>
                </c:pt>
                <c:pt idx="76202">
                  <c:v>1</c:v>
                </c:pt>
                <c:pt idx="76203">
                  <c:v>1</c:v>
                </c:pt>
                <c:pt idx="76204">
                  <c:v>1</c:v>
                </c:pt>
                <c:pt idx="76205">
                  <c:v>1</c:v>
                </c:pt>
                <c:pt idx="76206">
                  <c:v>1</c:v>
                </c:pt>
                <c:pt idx="76207">
                  <c:v>1</c:v>
                </c:pt>
                <c:pt idx="76208">
                  <c:v>1</c:v>
                </c:pt>
                <c:pt idx="76209">
                  <c:v>1</c:v>
                </c:pt>
                <c:pt idx="76210">
                  <c:v>1</c:v>
                </c:pt>
                <c:pt idx="76211">
                  <c:v>1</c:v>
                </c:pt>
                <c:pt idx="76212">
                  <c:v>1</c:v>
                </c:pt>
                <c:pt idx="76213">
                  <c:v>1</c:v>
                </c:pt>
                <c:pt idx="76214">
                  <c:v>1</c:v>
                </c:pt>
                <c:pt idx="76215">
                  <c:v>1</c:v>
                </c:pt>
                <c:pt idx="76216">
                  <c:v>1</c:v>
                </c:pt>
                <c:pt idx="76217">
                  <c:v>1</c:v>
                </c:pt>
                <c:pt idx="76218">
                  <c:v>1</c:v>
                </c:pt>
                <c:pt idx="76219">
                  <c:v>1</c:v>
                </c:pt>
                <c:pt idx="76220">
                  <c:v>1</c:v>
                </c:pt>
                <c:pt idx="76221">
                  <c:v>1</c:v>
                </c:pt>
                <c:pt idx="76222">
                  <c:v>1</c:v>
                </c:pt>
                <c:pt idx="76223">
                  <c:v>1</c:v>
                </c:pt>
                <c:pt idx="76224">
                  <c:v>1</c:v>
                </c:pt>
                <c:pt idx="76225">
                  <c:v>1</c:v>
                </c:pt>
                <c:pt idx="76226">
                  <c:v>1</c:v>
                </c:pt>
                <c:pt idx="76227">
                  <c:v>1</c:v>
                </c:pt>
                <c:pt idx="76228">
                  <c:v>1</c:v>
                </c:pt>
                <c:pt idx="76229">
                  <c:v>1</c:v>
                </c:pt>
                <c:pt idx="76230">
                  <c:v>1</c:v>
                </c:pt>
                <c:pt idx="76231">
                  <c:v>1</c:v>
                </c:pt>
                <c:pt idx="76232">
                  <c:v>1</c:v>
                </c:pt>
                <c:pt idx="76233">
                  <c:v>1</c:v>
                </c:pt>
                <c:pt idx="76234">
                  <c:v>1</c:v>
                </c:pt>
                <c:pt idx="76235">
                  <c:v>1</c:v>
                </c:pt>
                <c:pt idx="76236">
                  <c:v>1</c:v>
                </c:pt>
                <c:pt idx="76237">
                  <c:v>1</c:v>
                </c:pt>
                <c:pt idx="76238">
                  <c:v>1</c:v>
                </c:pt>
                <c:pt idx="76239">
                  <c:v>1</c:v>
                </c:pt>
                <c:pt idx="76240">
                  <c:v>1</c:v>
                </c:pt>
                <c:pt idx="76241">
                  <c:v>1</c:v>
                </c:pt>
                <c:pt idx="76242">
                  <c:v>1</c:v>
                </c:pt>
                <c:pt idx="76243">
                  <c:v>1</c:v>
                </c:pt>
                <c:pt idx="76244">
                  <c:v>1</c:v>
                </c:pt>
                <c:pt idx="76245">
                  <c:v>1</c:v>
                </c:pt>
                <c:pt idx="76246">
                  <c:v>1</c:v>
                </c:pt>
                <c:pt idx="76247">
                  <c:v>1</c:v>
                </c:pt>
                <c:pt idx="76248">
                  <c:v>1</c:v>
                </c:pt>
                <c:pt idx="76249">
                  <c:v>1</c:v>
                </c:pt>
                <c:pt idx="76250">
                  <c:v>1</c:v>
                </c:pt>
                <c:pt idx="76251">
                  <c:v>1</c:v>
                </c:pt>
                <c:pt idx="76252">
                  <c:v>1</c:v>
                </c:pt>
                <c:pt idx="76253">
                  <c:v>1</c:v>
                </c:pt>
                <c:pt idx="76254">
                  <c:v>1</c:v>
                </c:pt>
                <c:pt idx="76255">
                  <c:v>1</c:v>
                </c:pt>
                <c:pt idx="76256">
                  <c:v>1</c:v>
                </c:pt>
                <c:pt idx="76257">
                  <c:v>1</c:v>
                </c:pt>
                <c:pt idx="76258">
                  <c:v>1</c:v>
                </c:pt>
                <c:pt idx="76259">
                  <c:v>1</c:v>
                </c:pt>
                <c:pt idx="76260">
                  <c:v>1</c:v>
                </c:pt>
                <c:pt idx="76261">
                  <c:v>1</c:v>
                </c:pt>
                <c:pt idx="76262">
                  <c:v>1</c:v>
                </c:pt>
                <c:pt idx="76263">
                  <c:v>1</c:v>
                </c:pt>
                <c:pt idx="76264">
                  <c:v>1</c:v>
                </c:pt>
                <c:pt idx="76265">
                  <c:v>1</c:v>
                </c:pt>
                <c:pt idx="76266">
                  <c:v>1</c:v>
                </c:pt>
                <c:pt idx="76267">
                  <c:v>1</c:v>
                </c:pt>
                <c:pt idx="76268">
                  <c:v>1</c:v>
                </c:pt>
                <c:pt idx="76269">
                  <c:v>1</c:v>
                </c:pt>
                <c:pt idx="76270">
                  <c:v>1</c:v>
                </c:pt>
                <c:pt idx="76271">
                  <c:v>1</c:v>
                </c:pt>
                <c:pt idx="76272">
                  <c:v>1</c:v>
                </c:pt>
                <c:pt idx="76273">
                  <c:v>1</c:v>
                </c:pt>
                <c:pt idx="76274">
                  <c:v>1</c:v>
                </c:pt>
                <c:pt idx="76275">
                  <c:v>1</c:v>
                </c:pt>
                <c:pt idx="76276">
                  <c:v>1</c:v>
                </c:pt>
                <c:pt idx="76277">
                  <c:v>1</c:v>
                </c:pt>
                <c:pt idx="76278">
                  <c:v>1</c:v>
                </c:pt>
                <c:pt idx="76279">
                  <c:v>1</c:v>
                </c:pt>
                <c:pt idx="76280">
                  <c:v>1</c:v>
                </c:pt>
                <c:pt idx="76281">
                  <c:v>1</c:v>
                </c:pt>
                <c:pt idx="76282">
                  <c:v>1</c:v>
                </c:pt>
                <c:pt idx="76283">
                  <c:v>1</c:v>
                </c:pt>
                <c:pt idx="76284">
                  <c:v>1</c:v>
                </c:pt>
                <c:pt idx="76285">
                  <c:v>1</c:v>
                </c:pt>
                <c:pt idx="76286">
                  <c:v>1</c:v>
                </c:pt>
                <c:pt idx="76287">
                  <c:v>1</c:v>
                </c:pt>
                <c:pt idx="76288">
                  <c:v>1</c:v>
                </c:pt>
                <c:pt idx="76289">
                  <c:v>1</c:v>
                </c:pt>
                <c:pt idx="76290">
                  <c:v>1</c:v>
                </c:pt>
                <c:pt idx="76291">
                  <c:v>1</c:v>
                </c:pt>
                <c:pt idx="76292">
                  <c:v>1</c:v>
                </c:pt>
                <c:pt idx="76293">
                  <c:v>1</c:v>
                </c:pt>
                <c:pt idx="76294">
                  <c:v>1</c:v>
                </c:pt>
                <c:pt idx="76295">
                  <c:v>1</c:v>
                </c:pt>
                <c:pt idx="76296">
                  <c:v>1</c:v>
                </c:pt>
                <c:pt idx="76297">
                  <c:v>1</c:v>
                </c:pt>
                <c:pt idx="76298">
                  <c:v>1</c:v>
                </c:pt>
                <c:pt idx="76299">
                  <c:v>1</c:v>
                </c:pt>
                <c:pt idx="76300">
                  <c:v>1</c:v>
                </c:pt>
                <c:pt idx="76301">
                  <c:v>1</c:v>
                </c:pt>
                <c:pt idx="76302">
                  <c:v>1</c:v>
                </c:pt>
                <c:pt idx="76303">
                  <c:v>1</c:v>
                </c:pt>
                <c:pt idx="76304">
                  <c:v>1</c:v>
                </c:pt>
                <c:pt idx="76305">
                  <c:v>1</c:v>
                </c:pt>
                <c:pt idx="76306">
                  <c:v>1</c:v>
                </c:pt>
                <c:pt idx="76307">
                  <c:v>1</c:v>
                </c:pt>
                <c:pt idx="76308">
                  <c:v>1</c:v>
                </c:pt>
                <c:pt idx="76309">
                  <c:v>1</c:v>
                </c:pt>
                <c:pt idx="76310">
                  <c:v>1</c:v>
                </c:pt>
                <c:pt idx="76311">
                  <c:v>1</c:v>
                </c:pt>
                <c:pt idx="76312">
                  <c:v>1</c:v>
                </c:pt>
                <c:pt idx="76313">
                  <c:v>1</c:v>
                </c:pt>
                <c:pt idx="76314">
                  <c:v>1</c:v>
                </c:pt>
                <c:pt idx="76315">
                  <c:v>1</c:v>
                </c:pt>
                <c:pt idx="76316">
                  <c:v>1</c:v>
                </c:pt>
                <c:pt idx="76317">
                  <c:v>1</c:v>
                </c:pt>
                <c:pt idx="76318">
                  <c:v>1</c:v>
                </c:pt>
                <c:pt idx="76319">
                  <c:v>1</c:v>
                </c:pt>
                <c:pt idx="76320">
                  <c:v>1</c:v>
                </c:pt>
                <c:pt idx="76321">
                  <c:v>1</c:v>
                </c:pt>
                <c:pt idx="76322">
                  <c:v>1</c:v>
                </c:pt>
                <c:pt idx="76323">
                  <c:v>1</c:v>
                </c:pt>
                <c:pt idx="76324">
                  <c:v>1</c:v>
                </c:pt>
                <c:pt idx="76325">
                  <c:v>1</c:v>
                </c:pt>
                <c:pt idx="76326">
                  <c:v>1</c:v>
                </c:pt>
                <c:pt idx="76327">
                  <c:v>1</c:v>
                </c:pt>
                <c:pt idx="76328">
                  <c:v>1</c:v>
                </c:pt>
                <c:pt idx="76329">
                  <c:v>1</c:v>
                </c:pt>
                <c:pt idx="76330">
                  <c:v>1</c:v>
                </c:pt>
                <c:pt idx="76331">
                  <c:v>1</c:v>
                </c:pt>
                <c:pt idx="76332">
                  <c:v>1</c:v>
                </c:pt>
                <c:pt idx="76333">
                  <c:v>1</c:v>
                </c:pt>
                <c:pt idx="76334">
                  <c:v>1</c:v>
                </c:pt>
                <c:pt idx="76335">
                  <c:v>1</c:v>
                </c:pt>
                <c:pt idx="76336">
                  <c:v>1</c:v>
                </c:pt>
                <c:pt idx="76337">
                  <c:v>1</c:v>
                </c:pt>
                <c:pt idx="76338">
                  <c:v>1</c:v>
                </c:pt>
                <c:pt idx="76339">
                  <c:v>1</c:v>
                </c:pt>
                <c:pt idx="76340">
                  <c:v>1</c:v>
                </c:pt>
                <c:pt idx="76341">
                  <c:v>1</c:v>
                </c:pt>
                <c:pt idx="76342">
                  <c:v>1</c:v>
                </c:pt>
                <c:pt idx="76343">
                  <c:v>1</c:v>
                </c:pt>
                <c:pt idx="76344">
                  <c:v>1</c:v>
                </c:pt>
                <c:pt idx="76345">
                  <c:v>1</c:v>
                </c:pt>
                <c:pt idx="76346">
                  <c:v>1</c:v>
                </c:pt>
                <c:pt idx="76347">
                  <c:v>1</c:v>
                </c:pt>
                <c:pt idx="76348">
                  <c:v>1</c:v>
                </c:pt>
                <c:pt idx="76349">
                  <c:v>1</c:v>
                </c:pt>
                <c:pt idx="76350">
                  <c:v>1</c:v>
                </c:pt>
                <c:pt idx="76351">
                  <c:v>1</c:v>
                </c:pt>
                <c:pt idx="76352">
                  <c:v>1</c:v>
                </c:pt>
                <c:pt idx="76353">
                  <c:v>1</c:v>
                </c:pt>
                <c:pt idx="76354">
                  <c:v>1</c:v>
                </c:pt>
                <c:pt idx="76355">
                  <c:v>1</c:v>
                </c:pt>
                <c:pt idx="76356">
                  <c:v>1</c:v>
                </c:pt>
                <c:pt idx="76357">
                  <c:v>1</c:v>
                </c:pt>
                <c:pt idx="76358">
                  <c:v>1</c:v>
                </c:pt>
                <c:pt idx="76359">
                  <c:v>1</c:v>
                </c:pt>
                <c:pt idx="76360">
                  <c:v>1</c:v>
                </c:pt>
                <c:pt idx="76361">
                  <c:v>1</c:v>
                </c:pt>
                <c:pt idx="76362">
                  <c:v>1</c:v>
                </c:pt>
                <c:pt idx="76363">
                  <c:v>1</c:v>
                </c:pt>
                <c:pt idx="76364">
                  <c:v>1</c:v>
                </c:pt>
                <c:pt idx="76365">
                  <c:v>1</c:v>
                </c:pt>
                <c:pt idx="76366">
                  <c:v>1</c:v>
                </c:pt>
                <c:pt idx="76367">
                  <c:v>1</c:v>
                </c:pt>
                <c:pt idx="76368">
                  <c:v>1</c:v>
                </c:pt>
                <c:pt idx="76369">
                  <c:v>1</c:v>
                </c:pt>
                <c:pt idx="76370">
                  <c:v>1</c:v>
                </c:pt>
                <c:pt idx="76371">
                  <c:v>1</c:v>
                </c:pt>
                <c:pt idx="76372">
                  <c:v>1</c:v>
                </c:pt>
                <c:pt idx="76373">
                  <c:v>1</c:v>
                </c:pt>
                <c:pt idx="76374">
                  <c:v>1</c:v>
                </c:pt>
                <c:pt idx="76375">
                  <c:v>1</c:v>
                </c:pt>
                <c:pt idx="76376">
                  <c:v>1</c:v>
                </c:pt>
                <c:pt idx="76377">
                  <c:v>1</c:v>
                </c:pt>
                <c:pt idx="76378">
                  <c:v>1</c:v>
                </c:pt>
                <c:pt idx="76379">
                  <c:v>1</c:v>
                </c:pt>
                <c:pt idx="76380">
                  <c:v>1</c:v>
                </c:pt>
                <c:pt idx="76381">
                  <c:v>1</c:v>
                </c:pt>
                <c:pt idx="76382">
                  <c:v>1</c:v>
                </c:pt>
                <c:pt idx="76383">
                  <c:v>1</c:v>
                </c:pt>
                <c:pt idx="76384">
                  <c:v>1</c:v>
                </c:pt>
                <c:pt idx="76385">
                  <c:v>1</c:v>
                </c:pt>
                <c:pt idx="76386">
                  <c:v>1</c:v>
                </c:pt>
                <c:pt idx="76387">
                  <c:v>1</c:v>
                </c:pt>
                <c:pt idx="76388">
                  <c:v>1</c:v>
                </c:pt>
                <c:pt idx="76389">
                  <c:v>1</c:v>
                </c:pt>
                <c:pt idx="76390">
                  <c:v>1</c:v>
                </c:pt>
                <c:pt idx="76391">
                  <c:v>1</c:v>
                </c:pt>
                <c:pt idx="76392">
                  <c:v>1</c:v>
                </c:pt>
                <c:pt idx="76393">
                  <c:v>1</c:v>
                </c:pt>
                <c:pt idx="76394">
                  <c:v>1</c:v>
                </c:pt>
                <c:pt idx="76395">
                  <c:v>1</c:v>
                </c:pt>
                <c:pt idx="76396">
                  <c:v>1</c:v>
                </c:pt>
                <c:pt idx="76397">
                  <c:v>1</c:v>
                </c:pt>
                <c:pt idx="76398">
                  <c:v>1</c:v>
                </c:pt>
                <c:pt idx="76399">
                  <c:v>1</c:v>
                </c:pt>
                <c:pt idx="76400">
                  <c:v>1</c:v>
                </c:pt>
                <c:pt idx="76401">
                  <c:v>1</c:v>
                </c:pt>
                <c:pt idx="76402">
                  <c:v>1</c:v>
                </c:pt>
                <c:pt idx="76403">
                  <c:v>1</c:v>
                </c:pt>
                <c:pt idx="76404">
                  <c:v>1</c:v>
                </c:pt>
                <c:pt idx="76405">
                  <c:v>1</c:v>
                </c:pt>
                <c:pt idx="76406">
                  <c:v>1</c:v>
                </c:pt>
                <c:pt idx="76407">
                  <c:v>1</c:v>
                </c:pt>
                <c:pt idx="76408">
                  <c:v>1</c:v>
                </c:pt>
                <c:pt idx="76409">
                  <c:v>1</c:v>
                </c:pt>
                <c:pt idx="76410">
                  <c:v>1</c:v>
                </c:pt>
                <c:pt idx="76411">
                  <c:v>1</c:v>
                </c:pt>
                <c:pt idx="76412">
                  <c:v>1</c:v>
                </c:pt>
                <c:pt idx="76413">
                  <c:v>1</c:v>
                </c:pt>
                <c:pt idx="76414">
                  <c:v>1</c:v>
                </c:pt>
                <c:pt idx="76415">
                  <c:v>1</c:v>
                </c:pt>
                <c:pt idx="76416">
                  <c:v>1</c:v>
                </c:pt>
                <c:pt idx="76417">
                  <c:v>1</c:v>
                </c:pt>
                <c:pt idx="76418">
                  <c:v>1</c:v>
                </c:pt>
                <c:pt idx="76419">
                  <c:v>1</c:v>
                </c:pt>
                <c:pt idx="76420">
                  <c:v>1</c:v>
                </c:pt>
                <c:pt idx="76421">
                  <c:v>1</c:v>
                </c:pt>
                <c:pt idx="76422">
                  <c:v>1</c:v>
                </c:pt>
                <c:pt idx="76423">
                  <c:v>1</c:v>
                </c:pt>
                <c:pt idx="76424">
                  <c:v>1</c:v>
                </c:pt>
                <c:pt idx="76425">
                  <c:v>1</c:v>
                </c:pt>
                <c:pt idx="76426">
                  <c:v>1</c:v>
                </c:pt>
                <c:pt idx="76427">
                  <c:v>1</c:v>
                </c:pt>
                <c:pt idx="76428">
                  <c:v>1</c:v>
                </c:pt>
                <c:pt idx="76429">
                  <c:v>1</c:v>
                </c:pt>
                <c:pt idx="76430">
                  <c:v>1</c:v>
                </c:pt>
                <c:pt idx="76431">
                  <c:v>1</c:v>
                </c:pt>
                <c:pt idx="76432">
                  <c:v>1</c:v>
                </c:pt>
                <c:pt idx="76433">
                  <c:v>1</c:v>
                </c:pt>
                <c:pt idx="76434">
                  <c:v>1</c:v>
                </c:pt>
                <c:pt idx="76435">
                  <c:v>1</c:v>
                </c:pt>
                <c:pt idx="76436">
                  <c:v>1</c:v>
                </c:pt>
                <c:pt idx="76437">
                  <c:v>1</c:v>
                </c:pt>
                <c:pt idx="76438">
                  <c:v>1</c:v>
                </c:pt>
                <c:pt idx="76439">
                  <c:v>1</c:v>
                </c:pt>
                <c:pt idx="76440">
                  <c:v>1</c:v>
                </c:pt>
                <c:pt idx="76441">
                  <c:v>1</c:v>
                </c:pt>
                <c:pt idx="76442">
                  <c:v>1</c:v>
                </c:pt>
                <c:pt idx="76443">
                  <c:v>1</c:v>
                </c:pt>
                <c:pt idx="76444">
                  <c:v>1</c:v>
                </c:pt>
                <c:pt idx="76445">
                  <c:v>1</c:v>
                </c:pt>
                <c:pt idx="76446">
                  <c:v>1</c:v>
                </c:pt>
                <c:pt idx="76447">
                  <c:v>1</c:v>
                </c:pt>
                <c:pt idx="76448">
                  <c:v>1</c:v>
                </c:pt>
                <c:pt idx="76449">
                  <c:v>1</c:v>
                </c:pt>
                <c:pt idx="76450">
                  <c:v>1</c:v>
                </c:pt>
                <c:pt idx="76451">
                  <c:v>1</c:v>
                </c:pt>
                <c:pt idx="76452">
                  <c:v>1</c:v>
                </c:pt>
                <c:pt idx="76453">
                  <c:v>1</c:v>
                </c:pt>
                <c:pt idx="76454">
                  <c:v>1</c:v>
                </c:pt>
                <c:pt idx="76455">
                  <c:v>1</c:v>
                </c:pt>
                <c:pt idx="76456">
                  <c:v>1</c:v>
                </c:pt>
                <c:pt idx="76457">
                  <c:v>1</c:v>
                </c:pt>
                <c:pt idx="76458">
                  <c:v>1</c:v>
                </c:pt>
                <c:pt idx="76459">
                  <c:v>1</c:v>
                </c:pt>
                <c:pt idx="76460">
                  <c:v>1</c:v>
                </c:pt>
                <c:pt idx="76461">
                  <c:v>1</c:v>
                </c:pt>
                <c:pt idx="76462">
                  <c:v>1</c:v>
                </c:pt>
                <c:pt idx="76463">
                  <c:v>1</c:v>
                </c:pt>
                <c:pt idx="76464">
                  <c:v>1</c:v>
                </c:pt>
                <c:pt idx="76465">
                  <c:v>1</c:v>
                </c:pt>
                <c:pt idx="76466">
                  <c:v>1</c:v>
                </c:pt>
                <c:pt idx="76467">
                  <c:v>1</c:v>
                </c:pt>
                <c:pt idx="76468">
                  <c:v>1</c:v>
                </c:pt>
                <c:pt idx="76469">
                  <c:v>1</c:v>
                </c:pt>
                <c:pt idx="76470">
                  <c:v>1</c:v>
                </c:pt>
                <c:pt idx="76471">
                  <c:v>1</c:v>
                </c:pt>
                <c:pt idx="76472">
                  <c:v>1</c:v>
                </c:pt>
                <c:pt idx="76473">
                  <c:v>1</c:v>
                </c:pt>
                <c:pt idx="76474">
                  <c:v>1</c:v>
                </c:pt>
                <c:pt idx="76475">
                  <c:v>1</c:v>
                </c:pt>
                <c:pt idx="76476">
                  <c:v>1</c:v>
                </c:pt>
                <c:pt idx="76477">
                  <c:v>1</c:v>
                </c:pt>
                <c:pt idx="76478">
                  <c:v>1</c:v>
                </c:pt>
                <c:pt idx="76479">
                  <c:v>1</c:v>
                </c:pt>
                <c:pt idx="76480">
                  <c:v>1</c:v>
                </c:pt>
                <c:pt idx="76481">
                  <c:v>1</c:v>
                </c:pt>
                <c:pt idx="76482">
                  <c:v>1</c:v>
                </c:pt>
                <c:pt idx="76483">
                  <c:v>1</c:v>
                </c:pt>
                <c:pt idx="76484">
                  <c:v>1</c:v>
                </c:pt>
                <c:pt idx="76485">
                  <c:v>1</c:v>
                </c:pt>
                <c:pt idx="76486">
                  <c:v>1</c:v>
                </c:pt>
                <c:pt idx="76487">
                  <c:v>1</c:v>
                </c:pt>
                <c:pt idx="76488">
                  <c:v>1</c:v>
                </c:pt>
                <c:pt idx="76489">
                  <c:v>1</c:v>
                </c:pt>
                <c:pt idx="76490">
                  <c:v>1</c:v>
                </c:pt>
                <c:pt idx="76491">
                  <c:v>1</c:v>
                </c:pt>
                <c:pt idx="76492">
                  <c:v>1</c:v>
                </c:pt>
                <c:pt idx="76493">
                  <c:v>1</c:v>
                </c:pt>
                <c:pt idx="76494">
                  <c:v>1</c:v>
                </c:pt>
                <c:pt idx="76495">
                  <c:v>1</c:v>
                </c:pt>
                <c:pt idx="76496">
                  <c:v>1</c:v>
                </c:pt>
                <c:pt idx="76497">
                  <c:v>1</c:v>
                </c:pt>
                <c:pt idx="76498">
                  <c:v>1</c:v>
                </c:pt>
                <c:pt idx="76499">
                  <c:v>1</c:v>
                </c:pt>
                <c:pt idx="76500">
                  <c:v>1</c:v>
                </c:pt>
                <c:pt idx="76501">
                  <c:v>1</c:v>
                </c:pt>
                <c:pt idx="76502">
                  <c:v>1</c:v>
                </c:pt>
                <c:pt idx="76503">
                  <c:v>1</c:v>
                </c:pt>
                <c:pt idx="76504">
                  <c:v>1</c:v>
                </c:pt>
                <c:pt idx="76505">
                  <c:v>1</c:v>
                </c:pt>
                <c:pt idx="76506">
                  <c:v>1</c:v>
                </c:pt>
                <c:pt idx="76507">
                  <c:v>1</c:v>
                </c:pt>
                <c:pt idx="76508">
                  <c:v>1</c:v>
                </c:pt>
                <c:pt idx="76509">
                  <c:v>1</c:v>
                </c:pt>
                <c:pt idx="76510">
                  <c:v>1</c:v>
                </c:pt>
                <c:pt idx="76511">
                  <c:v>1</c:v>
                </c:pt>
                <c:pt idx="76512">
                  <c:v>1</c:v>
                </c:pt>
                <c:pt idx="76513">
                  <c:v>1</c:v>
                </c:pt>
                <c:pt idx="76514">
                  <c:v>1</c:v>
                </c:pt>
                <c:pt idx="76515">
                  <c:v>1</c:v>
                </c:pt>
                <c:pt idx="76516">
                  <c:v>1</c:v>
                </c:pt>
                <c:pt idx="76517">
                  <c:v>1</c:v>
                </c:pt>
                <c:pt idx="76518">
                  <c:v>1</c:v>
                </c:pt>
                <c:pt idx="76519">
                  <c:v>1</c:v>
                </c:pt>
                <c:pt idx="76520">
                  <c:v>1</c:v>
                </c:pt>
                <c:pt idx="76521">
                  <c:v>1</c:v>
                </c:pt>
                <c:pt idx="76522">
                  <c:v>1</c:v>
                </c:pt>
                <c:pt idx="76523">
                  <c:v>1</c:v>
                </c:pt>
                <c:pt idx="76524">
                  <c:v>1</c:v>
                </c:pt>
                <c:pt idx="76525">
                  <c:v>1</c:v>
                </c:pt>
                <c:pt idx="76526">
                  <c:v>1</c:v>
                </c:pt>
                <c:pt idx="76527">
                  <c:v>1</c:v>
                </c:pt>
                <c:pt idx="76528">
                  <c:v>1</c:v>
                </c:pt>
                <c:pt idx="76529">
                  <c:v>1</c:v>
                </c:pt>
                <c:pt idx="76530">
                  <c:v>1</c:v>
                </c:pt>
                <c:pt idx="76531">
                  <c:v>1</c:v>
                </c:pt>
                <c:pt idx="76532">
                  <c:v>1</c:v>
                </c:pt>
                <c:pt idx="76533">
                  <c:v>1</c:v>
                </c:pt>
                <c:pt idx="76534">
                  <c:v>1</c:v>
                </c:pt>
                <c:pt idx="76535">
                  <c:v>1</c:v>
                </c:pt>
                <c:pt idx="76536">
                  <c:v>1</c:v>
                </c:pt>
                <c:pt idx="76537">
                  <c:v>1</c:v>
                </c:pt>
                <c:pt idx="76538">
                  <c:v>1</c:v>
                </c:pt>
                <c:pt idx="76539">
                  <c:v>1</c:v>
                </c:pt>
                <c:pt idx="76540">
                  <c:v>1</c:v>
                </c:pt>
                <c:pt idx="76541">
                  <c:v>1</c:v>
                </c:pt>
                <c:pt idx="76542">
                  <c:v>1</c:v>
                </c:pt>
                <c:pt idx="76543">
                  <c:v>1</c:v>
                </c:pt>
                <c:pt idx="76544">
                  <c:v>1</c:v>
                </c:pt>
                <c:pt idx="76545">
                  <c:v>1</c:v>
                </c:pt>
                <c:pt idx="76546">
                  <c:v>1</c:v>
                </c:pt>
                <c:pt idx="76547">
                  <c:v>1</c:v>
                </c:pt>
                <c:pt idx="76548">
                  <c:v>1</c:v>
                </c:pt>
                <c:pt idx="76549">
                  <c:v>1</c:v>
                </c:pt>
                <c:pt idx="76550">
                  <c:v>1</c:v>
                </c:pt>
                <c:pt idx="76551">
                  <c:v>1</c:v>
                </c:pt>
                <c:pt idx="76552">
                  <c:v>1</c:v>
                </c:pt>
                <c:pt idx="76553">
                  <c:v>1</c:v>
                </c:pt>
                <c:pt idx="76554">
                  <c:v>1</c:v>
                </c:pt>
                <c:pt idx="76555">
                  <c:v>1</c:v>
                </c:pt>
                <c:pt idx="76556">
                  <c:v>1</c:v>
                </c:pt>
                <c:pt idx="76557">
                  <c:v>1</c:v>
                </c:pt>
                <c:pt idx="76558">
                  <c:v>1</c:v>
                </c:pt>
                <c:pt idx="76559">
                  <c:v>1</c:v>
                </c:pt>
                <c:pt idx="76560">
                  <c:v>1</c:v>
                </c:pt>
                <c:pt idx="76561">
                  <c:v>1</c:v>
                </c:pt>
                <c:pt idx="76562">
                  <c:v>1</c:v>
                </c:pt>
                <c:pt idx="76563">
                  <c:v>1</c:v>
                </c:pt>
                <c:pt idx="76564">
                  <c:v>1</c:v>
                </c:pt>
                <c:pt idx="76565">
                  <c:v>1</c:v>
                </c:pt>
                <c:pt idx="76566">
                  <c:v>1</c:v>
                </c:pt>
                <c:pt idx="76567">
                  <c:v>1</c:v>
                </c:pt>
                <c:pt idx="76568">
                  <c:v>1</c:v>
                </c:pt>
                <c:pt idx="76569">
                  <c:v>1</c:v>
                </c:pt>
                <c:pt idx="76570">
                  <c:v>1</c:v>
                </c:pt>
                <c:pt idx="76571">
                  <c:v>1</c:v>
                </c:pt>
                <c:pt idx="76572">
                  <c:v>1</c:v>
                </c:pt>
                <c:pt idx="76573">
                  <c:v>1</c:v>
                </c:pt>
                <c:pt idx="76574">
                  <c:v>1</c:v>
                </c:pt>
                <c:pt idx="76575">
                  <c:v>1</c:v>
                </c:pt>
                <c:pt idx="76576">
                  <c:v>1</c:v>
                </c:pt>
                <c:pt idx="76577">
                  <c:v>1</c:v>
                </c:pt>
                <c:pt idx="76578">
                  <c:v>1</c:v>
                </c:pt>
                <c:pt idx="76579">
                  <c:v>1</c:v>
                </c:pt>
                <c:pt idx="76580">
                  <c:v>1</c:v>
                </c:pt>
                <c:pt idx="76581">
                  <c:v>1</c:v>
                </c:pt>
                <c:pt idx="76582">
                  <c:v>1</c:v>
                </c:pt>
                <c:pt idx="76583">
                  <c:v>1</c:v>
                </c:pt>
                <c:pt idx="76584">
                  <c:v>1</c:v>
                </c:pt>
                <c:pt idx="76585">
                  <c:v>1</c:v>
                </c:pt>
                <c:pt idx="76586">
                  <c:v>1</c:v>
                </c:pt>
                <c:pt idx="76587">
                  <c:v>1</c:v>
                </c:pt>
                <c:pt idx="76588">
                  <c:v>1</c:v>
                </c:pt>
                <c:pt idx="76589">
                  <c:v>1</c:v>
                </c:pt>
                <c:pt idx="76590">
                  <c:v>1</c:v>
                </c:pt>
                <c:pt idx="76591">
                  <c:v>1</c:v>
                </c:pt>
                <c:pt idx="76592">
                  <c:v>1</c:v>
                </c:pt>
                <c:pt idx="76593">
                  <c:v>1</c:v>
                </c:pt>
                <c:pt idx="76594">
                  <c:v>1</c:v>
                </c:pt>
                <c:pt idx="76595">
                  <c:v>1</c:v>
                </c:pt>
                <c:pt idx="76596">
                  <c:v>1</c:v>
                </c:pt>
                <c:pt idx="76597">
                  <c:v>1</c:v>
                </c:pt>
                <c:pt idx="76598">
                  <c:v>1</c:v>
                </c:pt>
                <c:pt idx="76599">
                  <c:v>1</c:v>
                </c:pt>
                <c:pt idx="76600">
                  <c:v>1</c:v>
                </c:pt>
                <c:pt idx="76601">
                  <c:v>1</c:v>
                </c:pt>
                <c:pt idx="76602">
                  <c:v>1</c:v>
                </c:pt>
                <c:pt idx="76603">
                  <c:v>1</c:v>
                </c:pt>
                <c:pt idx="76604">
                  <c:v>1</c:v>
                </c:pt>
                <c:pt idx="76605">
                  <c:v>1</c:v>
                </c:pt>
                <c:pt idx="76606">
                  <c:v>1</c:v>
                </c:pt>
                <c:pt idx="76607">
                  <c:v>1</c:v>
                </c:pt>
                <c:pt idx="76608">
                  <c:v>1</c:v>
                </c:pt>
                <c:pt idx="76609">
                  <c:v>1</c:v>
                </c:pt>
                <c:pt idx="76610">
                  <c:v>1</c:v>
                </c:pt>
                <c:pt idx="76611">
                  <c:v>1</c:v>
                </c:pt>
                <c:pt idx="76612">
                  <c:v>1</c:v>
                </c:pt>
                <c:pt idx="76613">
                  <c:v>1</c:v>
                </c:pt>
                <c:pt idx="76614">
                  <c:v>1</c:v>
                </c:pt>
                <c:pt idx="76615">
                  <c:v>1</c:v>
                </c:pt>
                <c:pt idx="76616">
                  <c:v>1</c:v>
                </c:pt>
                <c:pt idx="76617">
                  <c:v>1</c:v>
                </c:pt>
                <c:pt idx="76618">
                  <c:v>1</c:v>
                </c:pt>
                <c:pt idx="76619">
                  <c:v>1</c:v>
                </c:pt>
                <c:pt idx="76620">
                  <c:v>1</c:v>
                </c:pt>
                <c:pt idx="76621">
                  <c:v>1</c:v>
                </c:pt>
                <c:pt idx="76622">
                  <c:v>1</c:v>
                </c:pt>
                <c:pt idx="76623">
                  <c:v>1</c:v>
                </c:pt>
                <c:pt idx="76624">
                  <c:v>1</c:v>
                </c:pt>
                <c:pt idx="76625">
                  <c:v>1</c:v>
                </c:pt>
                <c:pt idx="76626">
                  <c:v>1</c:v>
                </c:pt>
                <c:pt idx="76627">
                  <c:v>1</c:v>
                </c:pt>
                <c:pt idx="76628">
                  <c:v>1</c:v>
                </c:pt>
                <c:pt idx="76629">
                  <c:v>1</c:v>
                </c:pt>
                <c:pt idx="76630">
                  <c:v>1</c:v>
                </c:pt>
                <c:pt idx="76631">
                  <c:v>1</c:v>
                </c:pt>
                <c:pt idx="76632">
                  <c:v>1</c:v>
                </c:pt>
                <c:pt idx="76633">
                  <c:v>1</c:v>
                </c:pt>
                <c:pt idx="76634">
                  <c:v>1</c:v>
                </c:pt>
                <c:pt idx="76635">
                  <c:v>1</c:v>
                </c:pt>
                <c:pt idx="76636">
                  <c:v>1</c:v>
                </c:pt>
                <c:pt idx="76637">
                  <c:v>1</c:v>
                </c:pt>
                <c:pt idx="76638">
                  <c:v>1</c:v>
                </c:pt>
                <c:pt idx="76639">
                  <c:v>1</c:v>
                </c:pt>
                <c:pt idx="76640">
                  <c:v>1</c:v>
                </c:pt>
                <c:pt idx="76641">
                  <c:v>1</c:v>
                </c:pt>
                <c:pt idx="76642">
                  <c:v>1</c:v>
                </c:pt>
                <c:pt idx="76643">
                  <c:v>1</c:v>
                </c:pt>
                <c:pt idx="76644">
                  <c:v>1</c:v>
                </c:pt>
                <c:pt idx="76645">
                  <c:v>1</c:v>
                </c:pt>
                <c:pt idx="76646">
                  <c:v>1</c:v>
                </c:pt>
                <c:pt idx="76647">
                  <c:v>1</c:v>
                </c:pt>
                <c:pt idx="76648">
                  <c:v>1</c:v>
                </c:pt>
                <c:pt idx="76649">
                  <c:v>1</c:v>
                </c:pt>
                <c:pt idx="76650">
                  <c:v>1</c:v>
                </c:pt>
                <c:pt idx="76651">
                  <c:v>1</c:v>
                </c:pt>
                <c:pt idx="76652">
                  <c:v>1</c:v>
                </c:pt>
                <c:pt idx="76653">
                  <c:v>1</c:v>
                </c:pt>
                <c:pt idx="76654">
                  <c:v>1</c:v>
                </c:pt>
                <c:pt idx="76655">
                  <c:v>1</c:v>
                </c:pt>
                <c:pt idx="76656">
                  <c:v>1</c:v>
                </c:pt>
                <c:pt idx="76657">
                  <c:v>1</c:v>
                </c:pt>
                <c:pt idx="76658">
                  <c:v>1</c:v>
                </c:pt>
                <c:pt idx="76659">
                  <c:v>1</c:v>
                </c:pt>
                <c:pt idx="76660">
                  <c:v>1</c:v>
                </c:pt>
                <c:pt idx="76661">
                  <c:v>1</c:v>
                </c:pt>
                <c:pt idx="76662">
                  <c:v>1</c:v>
                </c:pt>
                <c:pt idx="76663">
                  <c:v>1</c:v>
                </c:pt>
                <c:pt idx="76664">
                  <c:v>1</c:v>
                </c:pt>
                <c:pt idx="76665">
                  <c:v>1</c:v>
                </c:pt>
                <c:pt idx="76666">
                  <c:v>1</c:v>
                </c:pt>
                <c:pt idx="76667">
                  <c:v>1</c:v>
                </c:pt>
                <c:pt idx="76668">
                  <c:v>1</c:v>
                </c:pt>
                <c:pt idx="76669">
                  <c:v>1</c:v>
                </c:pt>
                <c:pt idx="76670">
                  <c:v>1</c:v>
                </c:pt>
                <c:pt idx="76671">
                  <c:v>1</c:v>
                </c:pt>
                <c:pt idx="76672">
                  <c:v>1</c:v>
                </c:pt>
                <c:pt idx="76673">
                  <c:v>1</c:v>
                </c:pt>
                <c:pt idx="76674">
                  <c:v>1</c:v>
                </c:pt>
                <c:pt idx="76675">
                  <c:v>1</c:v>
                </c:pt>
                <c:pt idx="76676">
                  <c:v>1</c:v>
                </c:pt>
                <c:pt idx="76677">
                  <c:v>1</c:v>
                </c:pt>
                <c:pt idx="76678">
                  <c:v>1</c:v>
                </c:pt>
                <c:pt idx="76679">
                  <c:v>1</c:v>
                </c:pt>
                <c:pt idx="76680">
                  <c:v>1</c:v>
                </c:pt>
                <c:pt idx="76681">
                  <c:v>1</c:v>
                </c:pt>
                <c:pt idx="76682">
                  <c:v>1</c:v>
                </c:pt>
                <c:pt idx="76683">
                  <c:v>1</c:v>
                </c:pt>
                <c:pt idx="76684">
                  <c:v>1</c:v>
                </c:pt>
                <c:pt idx="76685">
                  <c:v>1</c:v>
                </c:pt>
                <c:pt idx="76686">
                  <c:v>1</c:v>
                </c:pt>
                <c:pt idx="76687">
                  <c:v>1</c:v>
                </c:pt>
                <c:pt idx="76688">
                  <c:v>1</c:v>
                </c:pt>
                <c:pt idx="76689">
                  <c:v>1</c:v>
                </c:pt>
                <c:pt idx="76690">
                  <c:v>1</c:v>
                </c:pt>
                <c:pt idx="76691">
                  <c:v>1</c:v>
                </c:pt>
                <c:pt idx="76692">
                  <c:v>1</c:v>
                </c:pt>
                <c:pt idx="76693">
                  <c:v>1</c:v>
                </c:pt>
                <c:pt idx="76694">
                  <c:v>1</c:v>
                </c:pt>
                <c:pt idx="76695">
                  <c:v>1</c:v>
                </c:pt>
                <c:pt idx="76696">
                  <c:v>1</c:v>
                </c:pt>
                <c:pt idx="76697">
                  <c:v>1</c:v>
                </c:pt>
                <c:pt idx="76698">
                  <c:v>1</c:v>
                </c:pt>
                <c:pt idx="76699">
                  <c:v>1</c:v>
                </c:pt>
                <c:pt idx="76700">
                  <c:v>1</c:v>
                </c:pt>
                <c:pt idx="76701">
                  <c:v>1</c:v>
                </c:pt>
                <c:pt idx="76702">
                  <c:v>1</c:v>
                </c:pt>
                <c:pt idx="76703">
                  <c:v>1</c:v>
                </c:pt>
                <c:pt idx="76704">
                  <c:v>1</c:v>
                </c:pt>
                <c:pt idx="76705">
                  <c:v>1</c:v>
                </c:pt>
                <c:pt idx="76706">
                  <c:v>1</c:v>
                </c:pt>
                <c:pt idx="76707">
                  <c:v>1</c:v>
                </c:pt>
                <c:pt idx="76708">
                  <c:v>1</c:v>
                </c:pt>
                <c:pt idx="76709">
                  <c:v>1</c:v>
                </c:pt>
                <c:pt idx="76710">
                  <c:v>1</c:v>
                </c:pt>
                <c:pt idx="76711">
                  <c:v>1</c:v>
                </c:pt>
                <c:pt idx="76712">
                  <c:v>1</c:v>
                </c:pt>
                <c:pt idx="76713">
                  <c:v>1</c:v>
                </c:pt>
                <c:pt idx="76714">
                  <c:v>1</c:v>
                </c:pt>
                <c:pt idx="76715">
                  <c:v>1</c:v>
                </c:pt>
                <c:pt idx="76716">
                  <c:v>1</c:v>
                </c:pt>
                <c:pt idx="76717">
                  <c:v>1</c:v>
                </c:pt>
                <c:pt idx="76718">
                  <c:v>1</c:v>
                </c:pt>
                <c:pt idx="76719">
                  <c:v>1</c:v>
                </c:pt>
                <c:pt idx="76720">
                  <c:v>1</c:v>
                </c:pt>
                <c:pt idx="76721">
                  <c:v>1</c:v>
                </c:pt>
                <c:pt idx="76722">
                  <c:v>1</c:v>
                </c:pt>
                <c:pt idx="76723">
                  <c:v>1</c:v>
                </c:pt>
                <c:pt idx="76724">
                  <c:v>1</c:v>
                </c:pt>
                <c:pt idx="76725">
                  <c:v>1</c:v>
                </c:pt>
                <c:pt idx="76726">
                  <c:v>1</c:v>
                </c:pt>
                <c:pt idx="76727">
                  <c:v>1</c:v>
                </c:pt>
                <c:pt idx="76728">
                  <c:v>1</c:v>
                </c:pt>
                <c:pt idx="76729">
                  <c:v>1</c:v>
                </c:pt>
                <c:pt idx="76730">
                  <c:v>1</c:v>
                </c:pt>
                <c:pt idx="76731">
                  <c:v>1</c:v>
                </c:pt>
                <c:pt idx="76732">
                  <c:v>1</c:v>
                </c:pt>
                <c:pt idx="76733">
                  <c:v>1</c:v>
                </c:pt>
                <c:pt idx="76734">
                  <c:v>1</c:v>
                </c:pt>
                <c:pt idx="76735">
                  <c:v>1</c:v>
                </c:pt>
                <c:pt idx="76736">
                  <c:v>1</c:v>
                </c:pt>
                <c:pt idx="76737">
                  <c:v>1</c:v>
                </c:pt>
                <c:pt idx="76738">
                  <c:v>1</c:v>
                </c:pt>
                <c:pt idx="76739">
                  <c:v>1</c:v>
                </c:pt>
                <c:pt idx="76740">
                  <c:v>1</c:v>
                </c:pt>
                <c:pt idx="76741">
                  <c:v>1</c:v>
                </c:pt>
                <c:pt idx="76742">
                  <c:v>1</c:v>
                </c:pt>
                <c:pt idx="76743">
                  <c:v>1</c:v>
                </c:pt>
                <c:pt idx="76744">
                  <c:v>1</c:v>
                </c:pt>
                <c:pt idx="76745">
                  <c:v>1</c:v>
                </c:pt>
                <c:pt idx="76746">
                  <c:v>1</c:v>
                </c:pt>
                <c:pt idx="76747">
                  <c:v>1</c:v>
                </c:pt>
                <c:pt idx="76748">
                  <c:v>1</c:v>
                </c:pt>
                <c:pt idx="76749">
                  <c:v>1</c:v>
                </c:pt>
                <c:pt idx="76750">
                  <c:v>1</c:v>
                </c:pt>
                <c:pt idx="76751">
                  <c:v>1</c:v>
                </c:pt>
                <c:pt idx="76752">
                  <c:v>1</c:v>
                </c:pt>
                <c:pt idx="76753">
                  <c:v>1</c:v>
                </c:pt>
                <c:pt idx="76754">
                  <c:v>1</c:v>
                </c:pt>
                <c:pt idx="76755">
                  <c:v>1</c:v>
                </c:pt>
                <c:pt idx="76756">
                  <c:v>1</c:v>
                </c:pt>
                <c:pt idx="76757">
                  <c:v>1</c:v>
                </c:pt>
                <c:pt idx="76758">
                  <c:v>1</c:v>
                </c:pt>
                <c:pt idx="76759">
                  <c:v>1</c:v>
                </c:pt>
                <c:pt idx="76760">
                  <c:v>1</c:v>
                </c:pt>
                <c:pt idx="76761">
                  <c:v>1</c:v>
                </c:pt>
                <c:pt idx="76762">
                  <c:v>1</c:v>
                </c:pt>
                <c:pt idx="76763">
                  <c:v>1</c:v>
                </c:pt>
                <c:pt idx="76764">
                  <c:v>1</c:v>
                </c:pt>
                <c:pt idx="76765">
                  <c:v>1</c:v>
                </c:pt>
                <c:pt idx="76766">
                  <c:v>1</c:v>
                </c:pt>
                <c:pt idx="76767">
                  <c:v>1</c:v>
                </c:pt>
                <c:pt idx="76768">
                  <c:v>1</c:v>
                </c:pt>
                <c:pt idx="76769">
                  <c:v>1</c:v>
                </c:pt>
                <c:pt idx="76770">
                  <c:v>1</c:v>
                </c:pt>
                <c:pt idx="76771">
                  <c:v>1</c:v>
                </c:pt>
                <c:pt idx="76772">
                  <c:v>1</c:v>
                </c:pt>
                <c:pt idx="76773">
                  <c:v>1</c:v>
                </c:pt>
                <c:pt idx="76774">
                  <c:v>1</c:v>
                </c:pt>
                <c:pt idx="76775">
                  <c:v>1</c:v>
                </c:pt>
                <c:pt idx="76776">
                  <c:v>1</c:v>
                </c:pt>
                <c:pt idx="76777">
                  <c:v>1</c:v>
                </c:pt>
                <c:pt idx="76778">
                  <c:v>1</c:v>
                </c:pt>
                <c:pt idx="76779">
                  <c:v>1</c:v>
                </c:pt>
                <c:pt idx="76780">
                  <c:v>1</c:v>
                </c:pt>
                <c:pt idx="76781">
                  <c:v>1</c:v>
                </c:pt>
                <c:pt idx="76782">
                  <c:v>1</c:v>
                </c:pt>
                <c:pt idx="76783">
                  <c:v>1</c:v>
                </c:pt>
                <c:pt idx="76784">
                  <c:v>1</c:v>
                </c:pt>
                <c:pt idx="76785">
                  <c:v>1</c:v>
                </c:pt>
                <c:pt idx="76786">
                  <c:v>1</c:v>
                </c:pt>
                <c:pt idx="76787">
                  <c:v>1</c:v>
                </c:pt>
                <c:pt idx="76788">
                  <c:v>1</c:v>
                </c:pt>
                <c:pt idx="76789">
                  <c:v>1</c:v>
                </c:pt>
                <c:pt idx="76790">
                  <c:v>1</c:v>
                </c:pt>
                <c:pt idx="76791">
                  <c:v>1</c:v>
                </c:pt>
                <c:pt idx="76792">
                  <c:v>1</c:v>
                </c:pt>
                <c:pt idx="76793">
                  <c:v>1</c:v>
                </c:pt>
                <c:pt idx="76794">
                  <c:v>1</c:v>
                </c:pt>
                <c:pt idx="76795">
                  <c:v>1</c:v>
                </c:pt>
                <c:pt idx="76796">
                  <c:v>1</c:v>
                </c:pt>
                <c:pt idx="76797">
                  <c:v>1</c:v>
                </c:pt>
                <c:pt idx="76798">
                  <c:v>1</c:v>
                </c:pt>
                <c:pt idx="76799">
                  <c:v>1</c:v>
                </c:pt>
                <c:pt idx="76800">
                  <c:v>1</c:v>
                </c:pt>
                <c:pt idx="76801">
                  <c:v>1</c:v>
                </c:pt>
                <c:pt idx="76802">
                  <c:v>1</c:v>
                </c:pt>
                <c:pt idx="76803">
                  <c:v>1</c:v>
                </c:pt>
                <c:pt idx="76804">
                  <c:v>1</c:v>
                </c:pt>
                <c:pt idx="76805">
                  <c:v>1</c:v>
                </c:pt>
                <c:pt idx="76806">
                  <c:v>1</c:v>
                </c:pt>
                <c:pt idx="76807">
                  <c:v>1</c:v>
                </c:pt>
                <c:pt idx="76808">
                  <c:v>1</c:v>
                </c:pt>
                <c:pt idx="76809">
                  <c:v>1</c:v>
                </c:pt>
                <c:pt idx="76810">
                  <c:v>1</c:v>
                </c:pt>
                <c:pt idx="76811">
                  <c:v>1</c:v>
                </c:pt>
                <c:pt idx="76812">
                  <c:v>1</c:v>
                </c:pt>
                <c:pt idx="76813">
                  <c:v>1</c:v>
                </c:pt>
                <c:pt idx="76814">
                  <c:v>1</c:v>
                </c:pt>
                <c:pt idx="76815">
                  <c:v>1</c:v>
                </c:pt>
                <c:pt idx="76816">
                  <c:v>1</c:v>
                </c:pt>
                <c:pt idx="76817">
                  <c:v>1</c:v>
                </c:pt>
                <c:pt idx="76818">
                  <c:v>1</c:v>
                </c:pt>
                <c:pt idx="76819">
                  <c:v>1</c:v>
                </c:pt>
                <c:pt idx="76820">
                  <c:v>1</c:v>
                </c:pt>
                <c:pt idx="76821">
                  <c:v>1</c:v>
                </c:pt>
                <c:pt idx="76822">
                  <c:v>1</c:v>
                </c:pt>
                <c:pt idx="76823">
                  <c:v>1</c:v>
                </c:pt>
                <c:pt idx="76824">
                  <c:v>1</c:v>
                </c:pt>
                <c:pt idx="76825">
                  <c:v>1</c:v>
                </c:pt>
                <c:pt idx="76826">
                  <c:v>1</c:v>
                </c:pt>
                <c:pt idx="76827">
                  <c:v>1</c:v>
                </c:pt>
                <c:pt idx="76828">
                  <c:v>1</c:v>
                </c:pt>
                <c:pt idx="76829">
                  <c:v>1</c:v>
                </c:pt>
                <c:pt idx="76830">
                  <c:v>1</c:v>
                </c:pt>
                <c:pt idx="76831">
                  <c:v>1</c:v>
                </c:pt>
                <c:pt idx="76832">
                  <c:v>1</c:v>
                </c:pt>
                <c:pt idx="76833">
                  <c:v>1</c:v>
                </c:pt>
                <c:pt idx="76834">
                  <c:v>1</c:v>
                </c:pt>
                <c:pt idx="76835">
                  <c:v>1</c:v>
                </c:pt>
                <c:pt idx="76836">
                  <c:v>1</c:v>
                </c:pt>
                <c:pt idx="76837">
                  <c:v>1</c:v>
                </c:pt>
                <c:pt idx="76838">
                  <c:v>1</c:v>
                </c:pt>
                <c:pt idx="76839">
                  <c:v>1</c:v>
                </c:pt>
                <c:pt idx="76840">
                  <c:v>1</c:v>
                </c:pt>
                <c:pt idx="76841">
                  <c:v>1</c:v>
                </c:pt>
                <c:pt idx="76842">
                  <c:v>1</c:v>
                </c:pt>
                <c:pt idx="76843">
                  <c:v>1</c:v>
                </c:pt>
                <c:pt idx="76844">
                  <c:v>1</c:v>
                </c:pt>
                <c:pt idx="76845">
                  <c:v>1</c:v>
                </c:pt>
                <c:pt idx="76846">
                  <c:v>1</c:v>
                </c:pt>
                <c:pt idx="76847">
                  <c:v>1</c:v>
                </c:pt>
                <c:pt idx="76848">
                  <c:v>1</c:v>
                </c:pt>
                <c:pt idx="76849">
                  <c:v>1</c:v>
                </c:pt>
                <c:pt idx="76850">
                  <c:v>1</c:v>
                </c:pt>
                <c:pt idx="76851">
                  <c:v>1</c:v>
                </c:pt>
                <c:pt idx="76852">
                  <c:v>1</c:v>
                </c:pt>
                <c:pt idx="76853">
                  <c:v>1</c:v>
                </c:pt>
                <c:pt idx="76854">
                  <c:v>1</c:v>
                </c:pt>
                <c:pt idx="76855">
                  <c:v>1</c:v>
                </c:pt>
                <c:pt idx="76856">
                  <c:v>1</c:v>
                </c:pt>
                <c:pt idx="76857">
                  <c:v>1</c:v>
                </c:pt>
                <c:pt idx="76858">
                  <c:v>1</c:v>
                </c:pt>
                <c:pt idx="76859">
                  <c:v>1</c:v>
                </c:pt>
                <c:pt idx="76860">
                  <c:v>1</c:v>
                </c:pt>
                <c:pt idx="76861">
                  <c:v>1</c:v>
                </c:pt>
                <c:pt idx="76862">
                  <c:v>1</c:v>
                </c:pt>
                <c:pt idx="76863">
                  <c:v>1</c:v>
                </c:pt>
                <c:pt idx="76864">
                  <c:v>1</c:v>
                </c:pt>
                <c:pt idx="76865">
                  <c:v>1</c:v>
                </c:pt>
                <c:pt idx="76866">
                  <c:v>1</c:v>
                </c:pt>
                <c:pt idx="76867">
                  <c:v>1</c:v>
                </c:pt>
                <c:pt idx="76868">
                  <c:v>1</c:v>
                </c:pt>
                <c:pt idx="76869">
                  <c:v>1</c:v>
                </c:pt>
                <c:pt idx="76870">
                  <c:v>1</c:v>
                </c:pt>
                <c:pt idx="76871">
                  <c:v>1</c:v>
                </c:pt>
                <c:pt idx="76872">
                  <c:v>1</c:v>
                </c:pt>
                <c:pt idx="76873">
                  <c:v>1</c:v>
                </c:pt>
                <c:pt idx="76874">
                  <c:v>1</c:v>
                </c:pt>
                <c:pt idx="76875">
                  <c:v>1</c:v>
                </c:pt>
                <c:pt idx="76876">
                  <c:v>1</c:v>
                </c:pt>
                <c:pt idx="76877">
                  <c:v>1</c:v>
                </c:pt>
                <c:pt idx="76878">
                  <c:v>1</c:v>
                </c:pt>
                <c:pt idx="76879">
                  <c:v>1</c:v>
                </c:pt>
                <c:pt idx="76880">
                  <c:v>1</c:v>
                </c:pt>
                <c:pt idx="76881">
                  <c:v>1</c:v>
                </c:pt>
                <c:pt idx="76882">
                  <c:v>1</c:v>
                </c:pt>
                <c:pt idx="76883">
                  <c:v>1</c:v>
                </c:pt>
                <c:pt idx="76884">
                  <c:v>1</c:v>
                </c:pt>
                <c:pt idx="76885">
                  <c:v>1</c:v>
                </c:pt>
                <c:pt idx="76886">
                  <c:v>1</c:v>
                </c:pt>
                <c:pt idx="76887">
                  <c:v>1</c:v>
                </c:pt>
                <c:pt idx="76888">
                  <c:v>1</c:v>
                </c:pt>
                <c:pt idx="76889">
                  <c:v>1</c:v>
                </c:pt>
                <c:pt idx="76890">
                  <c:v>1</c:v>
                </c:pt>
                <c:pt idx="76891">
                  <c:v>1</c:v>
                </c:pt>
                <c:pt idx="76892">
                  <c:v>1</c:v>
                </c:pt>
                <c:pt idx="76893">
                  <c:v>1</c:v>
                </c:pt>
                <c:pt idx="76894">
                  <c:v>1</c:v>
                </c:pt>
                <c:pt idx="76895">
                  <c:v>1</c:v>
                </c:pt>
                <c:pt idx="76896">
                  <c:v>1</c:v>
                </c:pt>
                <c:pt idx="76897">
                  <c:v>1</c:v>
                </c:pt>
                <c:pt idx="76898">
                  <c:v>1</c:v>
                </c:pt>
                <c:pt idx="76899">
                  <c:v>1</c:v>
                </c:pt>
                <c:pt idx="76900">
                  <c:v>1</c:v>
                </c:pt>
                <c:pt idx="76901">
                  <c:v>1</c:v>
                </c:pt>
                <c:pt idx="76902">
                  <c:v>1</c:v>
                </c:pt>
                <c:pt idx="76903">
                  <c:v>1</c:v>
                </c:pt>
                <c:pt idx="76904">
                  <c:v>1</c:v>
                </c:pt>
                <c:pt idx="76905">
                  <c:v>1</c:v>
                </c:pt>
                <c:pt idx="76906">
                  <c:v>1</c:v>
                </c:pt>
                <c:pt idx="76907">
                  <c:v>1</c:v>
                </c:pt>
                <c:pt idx="76908">
                  <c:v>1</c:v>
                </c:pt>
                <c:pt idx="76909">
                  <c:v>1</c:v>
                </c:pt>
                <c:pt idx="76910">
                  <c:v>1</c:v>
                </c:pt>
                <c:pt idx="76911">
                  <c:v>1</c:v>
                </c:pt>
                <c:pt idx="76912">
                  <c:v>1</c:v>
                </c:pt>
                <c:pt idx="76913">
                  <c:v>1</c:v>
                </c:pt>
                <c:pt idx="76914">
                  <c:v>1</c:v>
                </c:pt>
                <c:pt idx="76915">
                  <c:v>1</c:v>
                </c:pt>
                <c:pt idx="76916">
                  <c:v>1</c:v>
                </c:pt>
                <c:pt idx="76917">
                  <c:v>1</c:v>
                </c:pt>
                <c:pt idx="76918">
                  <c:v>1</c:v>
                </c:pt>
                <c:pt idx="76919">
                  <c:v>1</c:v>
                </c:pt>
                <c:pt idx="76920">
                  <c:v>1</c:v>
                </c:pt>
                <c:pt idx="76921">
                  <c:v>1</c:v>
                </c:pt>
                <c:pt idx="76922">
                  <c:v>1</c:v>
                </c:pt>
                <c:pt idx="76923">
                  <c:v>1</c:v>
                </c:pt>
                <c:pt idx="76924">
                  <c:v>1</c:v>
                </c:pt>
                <c:pt idx="76925">
                  <c:v>1</c:v>
                </c:pt>
                <c:pt idx="76926">
                  <c:v>1</c:v>
                </c:pt>
                <c:pt idx="76927">
                  <c:v>1</c:v>
                </c:pt>
                <c:pt idx="76928">
                  <c:v>1</c:v>
                </c:pt>
                <c:pt idx="76929">
                  <c:v>1</c:v>
                </c:pt>
                <c:pt idx="76930">
                  <c:v>1</c:v>
                </c:pt>
                <c:pt idx="76931">
                  <c:v>1</c:v>
                </c:pt>
                <c:pt idx="76932">
                  <c:v>1</c:v>
                </c:pt>
                <c:pt idx="76933">
                  <c:v>1</c:v>
                </c:pt>
                <c:pt idx="76934">
                  <c:v>1</c:v>
                </c:pt>
                <c:pt idx="76935">
                  <c:v>1</c:v>
                </c:pt>
                <c:pt idx="76936">
                  <c:v>1</c:v>
                </c:pt>
                <c:pt idx="76937">
                  <c:v>1</c:v>
                </c:pt>
                <c:pt idx="76938">
                  <c:v>1</c:v>
                </c:pt>
                <c:pt idx="76939">
                  <c:v>1</c:v>
                </c:pt>
                <c:pt idx="76940">
                  <c:v>1</c:v>
                </c:pt>
                <c:pt idx="76941">
                  <c:v>1</c:v>
                </c:pt>
                <c:pt idx="76942">
                  <c:v>1</c:v>
                </c:pt>
                <c:pt idx="76943">
                  <c:v>1</c:v>
                </c:pt>
                <c:pt idx="76944">
                  <c:v>1</c:v>
                </c:pt>
                <c:pt idx="76945">
                  <c:v>1</c:v>
                </c:pt>
                <c:pt idx="76946">
                  <c:v>1</c:v>
                </c:pt>
                <c:pt idx="76947">
                  <c:v>1</c:v>
                </c:pt>
                <c:pt idx="76948">
                  <c:v>1</c:v>
                </c:pt>
                <c:pt idx="76949">
                  <c:v>1</c:v>
                </c:pt>
                <c:pt idx="76950">
                  <c:v>1</c:v>
                </c:pt>
                <c:pt idx="76951">
                  <c:v>1</c:v>
                </c:pt>
                <c:pt idx="76952">
                  <c:v>1</c:v>
                </c:pt>
                <c:pt idx="76953">
                  <c:v>1</c:v>
                </c:pt>
                <c:pt idx="76954">
                  <c:v>1</c:v>
                </c:pt>
                <c:pt idx="76955">
                  <c:v>1</c:v>
                </c:pt>
                <c:pt idx="76956">
                  <c:v>1</c:v>
                </c:pt>
                <c:pt idx="76957">
                  <c:v>1</c:v>
                </c:pt>
                <c:pt idx="76958">
                  <c:v>1</c:v>
                </c:pt>
                <c:pt idx="76959">
                  <c:v>1</c:v>
                </c:pt>
                <c:pt idx="76960">
                  <c:v>1</c:v>
                </c:pt>
                <c:pt idx="76961">
                  <c:v>1</c:v>
                </c:pt>
                <c:pt idx="76962">
                  <c:v>1</c:v>
                </c:pt>
                <c:pt idx="76963">
                  <c:v>1</c:v>
                </c:pt>
                <c:pt idx="76964">
                  <c:v>1</c:v>
                </c:pt>
                <c:pt idx="76965">
                  <c:v>1</c:v>
                </c:pt>
                <c:pt idx="76966">
                  <c:v>1</c:v>
                </c:pt>
                <c:pt idx="76967">
                  <c:v>1</c:v>
                </c:pt>
                <c:pt idx="76968">
                  <c:v>1</c:v>
                </c:pt>
                <c:pt idx="76969">
                  <c:v>1</c:v>
                </c:pt>
                <c:pt idx="76970">
                  <c:v>1</c:v>
                </c:pt>
                <c:pt idx="76971">
                  <c:v>1</c:v>
                </c:pt>
                <c:pt idx="76972">
                  <c:v>1</c:v>
                </c:pt>
                <c:pt idx="76973">
                  <c:v>1</c:v>
                </c:pt>
                <c:pt idx="76974">
                  <c:v>1</c:v>
                </c:pt>
                <c:pt idx="76975">
                  <c:v>1</c:v>
                </c:pt>
                <c:pt idx="76976">
                  <c:v>1</c:v>
                </c:pt>
                <c:pt idx="76977">
                  <c:v>1</c:v>
                </c:pt>
                <c:pt idx="76978">
                  <c:v>1</c:v>
                </c:pt>
                <c:pt idx="76979">
                  <c:v>1</c:v>
                </c:pt>
                <c:pt idx="76980">
                  <c:v>1</c:v>
                </c:pt>
                <c:pt idx="76981">
                  <c:v>1</c:v>
                </c:pt>
                <c:pt idx="76982">
                  <c:v>1</c:v>
                </c:pt>
                <c:pt idx="76983">
                  <c:v>1</c:v>
                </c:pt>
                <c:pt idx="76984">
                  <c:v>1</c:v>
                </c:pt>
                <c:pt idx="76985">
                  <c:v>1</c:v>
                </c:pt>
                <c:pt idx="76986">
                  <c:v>1</c:v>
                </c:pt>
                <c:pt idx="76987">
                  <c:v>1</c:v>
                </c:pt>
                <c:pt idx="76988">
                  <c:v>1</c:v>
                </c:pt>
                <c:pt idx="76989">
                  <c:v>1</c:v>
                </c:pt>
                <c:pt idx="76990">
                  <c:v>1</c:v>
                </c:pt>
                <c:pt idx="76991">
                  <c:v>1</c:v>
                </c:pt>
                <c:pt idx="76992">
                  <c:v>1</c:v>
                </c:pt>
                <c:pt idx="76993">
                  <c:v>1</c:v>
                </c:pt>
                <c:pt idx="76994">
                  <c:v>1</c:v>
                </c:pt>
                <c:pt idx="76995">
                  <c:v>1</c:v>
                </c:pt>
                <c:pt idx="76996">
                  <c:v>1</c:v>
                </c:pt>
                <c:pt idx="76997">
                  <c:v>1</c:v>
                </c:pt>
                <c:pt idx="76998">
                  <c:v>1</c:v>
                </c:pt>
                <c:pt idx="76999">
                  <c:v>1</c:v>
                </c:pt>
                <c:pt idx="77000">
                  <c:v>1</c:v>
                </c:pt>
                <c:pt idx="77001">
                  <c:v>1</c:v>
                </c:pt>
                <c:pt idx="77002">
                  <c:v>1</c:v>
                </c:pt>
                <c:pt idx="77003">
                  <c:v>1</c:v>
                </c:pt>
                <c:pt idx="77004">
                  <c:v>1</c:v>
                </c:pt>
                <c:pt idx="77005">
                  <c:v>1</c:v>
                </c:pt>
                <c:pt idx="77006">
                  <c:v>1</c:v>
                </c:pt>
                <c:pt idx="77007">
                  <c:v>1</c:v>
                </c:pt>
                <c:pt idx="77008">
                  <c:v>1</c:v>
                </c:pt>
                <c:pt idx="77009">
                  <c:v>1</c:v>
                </c:pt>
                <c:pt idx="77010">
                  <c:v>1</c:v>
                </c:pt>
                <c:pt idx="77011">
                  <c:v>1</c:v>
                </c:pt>
                <c:pt idx="77012">
                  <c:v>1</c:v>
                </c:pt>
                <c:pt idx="77013">
                  <c:v>1</c:v>
                </c:pt>
                <c:pt idx="77014">
                  <c:v>1</c:v>
                </c:pt>
                <c:pt idx="77015">
                  <c:v>1</c:v>
                </c:pt>
                <c:pt idx="77016">
                  <c:v>1</c:v>
                </c:pt>
                <c:pt idx="77017">
                  <c:v>1</c:v>
                </c:pt>
                <c:pt idx="77018">
                  <c:v>1</c:v>
                </c:pt>
                <c:pt idx="77019">
                  <c:v>1</c:v>
                </c:pt>
                <c:pt idx="77020">
                  <c:v>1</c:v>
                </c:pt>
                <c:pt idx="77021">
                  <c:v>1</c:v>
                </c:pt>
                <c:pt idx="77022">
                  <c:v>1</c:v>
                </c:pt>
                <c:pt idx="77023">
                  <c:v>1</c:v>
                </c:pt>
                <c:pt idx="77024">
                  <c:v>1</c:v>
                </c:pt>
                <c:pt idx="77025">
                  <c:v>1</c:v>
                </c:pt>
                <c:pt idx="77026">
                  <c:v>1</c:v>
                </c:pt>
                <c:pt idx="77027">
                  <c:v>1</c:v>
                </c:pt>
                <c:pt idx="77028">
                  <c:v>1</c:v>
                </c:pt>
                <c:pt idx="77029">
                  <c:v>1</c:v>
                </c:pt>
                <c:pt idx="77030">
                  <c:v>1</c:v>
                </c:pt>
                <c:pt idx="77031">
                  <c:v>1</c:v>
                </c:pt>
                <c:pt idx="77032">
                  <c:v>1</c:v>
                </c:pt>
                <c:pt idx="77033">
                  <c:v>1</c:v>
                </c:pt>
                <c:pt idx="77034">
                  <c:v>1</c:v>
                </c:pt>
                <c:pt idx="77035">
                  <c:v>1</c:v>
                </c:pt>
                <c:pt idx="77036">
                  <c:v>1</c:v>
                </c:pt>
                <c:pt idx="77037">
                  <c:v>1</c:v>
                </c:pt>
                <c:pt idx="77038">
                  <c:v>1</c:v>
                </c:pt>
                <c:pt idx="77039">
                  <c:v>1</c:v>
                </c:pt>
                <c:pt idx="77040">
                  <c:v>1</c:v>
                </c:pt>
                <c:pt idx="77041">
                  <c:v>1</c:v>
                </c:pt>
                <c:pt idx="77042">
                  <c:v>1</c:v>
                </c:pt>
                <c:pt idx="77043">
                  <c:v>1</c:v>
                </c:pt>
                <c:pt idx="77044">
                  <c:v>1</c:v>
                </c:pt>
                <c:pt idx="77045">
                  <c:v>1</c:v>
                </c:pt>
                <c:pt idx="77046">
                  <c:v>1</c:v>
                </c:pt>
                <c:pt idx="77047">
                  <c:v>1</c:v>
                </c:pt>
                <c:pt idx="77048">
                  <c:v>1</c:v>
                </c:pt>
                <c:pt idx="77049">
                  <c:v>1</c:v>
                </c:pt>
                <c:pt idx="77050">
                  <c:v>1</c:v>
                </c:pt>
                <c:pt idx="77051">
                  <c:v>1</c:v>
                </c:pt>
                <c:pt idx="77052">
                  <c:v>1</c:v>
                </c:pt>
                <c:pt idx="77053">
                  <c:v>1</c:v>
                </c:pt>
                <c:pt idx="77054">
                  <c:v>1</c:v>
                </c:pt>
                <c:pt idx="77055">
                  <c:v>1</c:v>
                </c:pt>
                <c:pt idx="77056">
                  <c:v>1</c:v>
                </c:pt>
                <c:pt idx="77057">
                  <c:v>1</c:v>
                </c:pt>
                <c:pt idx="77058">
                  <c:v>1</c:v>
                </c:pt>
                <c:pt idx="77059">
                  <c:v>1</c:v>
                </c:pt>
                <c:pt idx="77060">
                  <c:v>1</c:v>
                </c:pt>
                <c:pt idx="77061">
                  <c:v>1</c:v>
                </c:pt>
                <c:pt idx="77062">
                  <c:v>1</c:v>
                </c:pt>
                <c:pt idx="77063">
                  <c:v>1</c:v>
                </c:pt>
                <c:pt idx="77064">
                  <c:v>1</c:v>
                </c:pt>
                <c:pt idx="77065">
                  <c:v>1</c:v>
                </c:pt>
                <c:pt idx="77066">
                  <c:v>1</c:v>
                </c:pt>
                <c:pt idx="77067">
                  <c:v>1</c:v>
                </c:pt>
                <c:pt idx="77068">
                  <c:v>1</c:v>
                </c:pt>
                <c:pt idx="77069">
                  <c:v>1</c:v>
                </c:pt>
                <c:pt idx="77070">
                  <c:v>1</c:v>
                </c:pt>
                <c:pt idx="77071">
                  <c:v>1</c:v>
                </c:pt>
                <c:pt idx="77072">
                  <c:v>1</c:v>
                </c:pt>
                <c:pt idx="77073">
                  <c:v>1</c:v>
                </c:pt>
                <c:pt idx="77074">
                  <c:v>1</c:v>
                </c:pt>
                <c:pt idx="77075">
                  <c:v>1</c:v>
                </c:pt>
                <c:pt idx="77076">
                  <c:v>1</c:v>
                </c:pt>
                <c:pt idx="77077">
                  <c:v>1</c:v>
                </c:pt>
                <c:pt idx="77078">
                  <c:v>1</c:v>
                </c:pt>
                <c:pt idx="77079">
                  <c:v>1</c:v>
                </c:pt>
                <c:pt idx="77080">
                  <c:v>1</c:v>
                </c:pt>
                <c:pt idx="77081">
                  <c:v>1</c:v>
                </c:pt>
                <c:pt idx="77082">
                  <c:v>1</c:v>
                </c:pt>
                <c:pt idx="77083">
                  <c:v>1</c:v>
                </c:pt>
                <c:pt idx="77084">
                  <c:v>1</c:v>
                </c:pt>
                <c:pt idx="77085">
                  <c:v>1</c:v>
                </c:pt>
                <c:pt idx="77086">
                  <c:v>1</c:v>
                </c:pt>
                <c:pt idx="77087">
                  <c:v>1</c:v>
                </c:pt>
                <c:pt idx="77088">
                  <c:v>1</c:v>
                </c:pt>
                <c:pt idx="77089">
                  <c:v>1</c:v>
                </c:pt>
                <c:pt idx="77090">
                  <c:v>1</c:v>
                </c:pt>
                <c:pt idx="77091">
                  <c:v>1</c:v>
                </c:pt>
                <c:pt idx="77092">
                  <c:v>1</c:v>
                </c:pt>
                <c:pt idx="77093">
                  <c:v>1</c:v>
                </c:pt>
                <c:pt idx="77094">
                  <c:v>1</c:v>
                </c:pt>
                <c:pt idx="77095">
                  <c:v>1</c:v>
                </c:pt>
                <c:pt idx="77096">
                  <c:v>1</c:v>
                </c:pt>
                <c:pt idx="77097">
                  <c:v>1</c:v>
                </c:pt>
                <c:pt idx="77098">
                  <c:v>1</c:v>
                </c:pt>
                <c:pt idx="77099">
                  <c:v>1</c:v>
                </c:pt>
                <c:pt idx="77100">
                  <c:v>1</c:v>
                </c:pt>
                <c:pt idx="77101">
                  <c:v>1</c:v>
                </c:pt>
                <c:pt idx="77102">
                  <c:v>1</c:v>
                </c:pt>
                <c:pt idx="77103">
                  <c:v>1</c:v>
                </c:pt>
                <c:pt idx="77104">
                  <c:v>1</c:v>
                </c:pt>
                <c:pt idx="77105">
                  <c:v>1</c:v>
                </c:pt>
                <c:pt idx="77106">
                  <c:v>1</c:v>
                </c:pt>
                <c:pt idx="77107">
                  <c:v>1</c:v>
                </c:pt>
                <c:pt idx="77108">
                  <c:v>1</c:v>
                </c:pt>
                <c:pt idx="77109">
                  <c:v>1</c:v>
                </c:pt>
                <c:pt idx="77110">
                  <c:v>1</c:v>
                </c:pt>
                <c:pt idx="77111">
                  <c:v>1</c:v>
                </c:pt>
                <c:pt idx="77112">
                  <c:v>1</c:v>
                </c:pt>
                <c:pt idx="77113">
                  <c:v>1</c:v>
                </c:pt>
                <c:pt idx="77114">
                  <c:v>1</c:v>
                </c:pt>
                <c:pt idx="77115">
                  <c:v>1</c:v>
                </c:pt>
                <c:pt idx="77116">
                  <c:v>1</c:v>
                </c:pt>
                <c:pt idx="77117">
                  <c:v>1</c:v>
                </c:pt>
                <c:pt idx="77118">
                  <c:v>1</c:v>
                </c:pt>
                <c:pt idx="77119">
                  <c:v>1</c:v>
                </c:pt>
                <c:pt idx="77120">
                  <c:v>1</c:v>
                </c:pt>
                <c:pt idx="77121">
                  <c:v>1</c:v>
                </c:pt>
                <c:pt idx="77122">
                  <c:v>1</c:v>
                </c:pt>
                <c:pt idx="77123">
                  <c:v>1</c:v>
                </c:pt>
                <c:pt idx="77124">
                  <c:v>1</c:v>
                </c:pt>
                <c:pt idx="77125">
                  <c:v>1</c:v>
                </c:pt>
                <c:pt idx="77126">
                  <c:v>1</c:v>
                </c:pt>
                <c:pt idx="77127">
                  <c:v>1</c:v>
                </c:pt>
                <c:pt idx="77128">
                  <c:v>1</c:v>
                </c:pt>
                <c:pt idx="77129">
                  <c:v>1</c:v>
                </c:pt>
                <c:pt idx="77130">
                  <c:v>1</c:v>
                </c:pt>
                <c:pt idx="77131">
                  <c:v>1</c:v>
                </c:pt>
                <c:pt idx="77132">
                  <c:v>1</c:v>
                </c:pt>
                <c:pt idx="77133">
                  <c:v>1</c:v>
                </c:pt>
                <c:pt idx="77134">
                  <c:v>1</c:v>
                </c:pt>
                <c:pt idx="77135">
                  <c:v>1</c:v>
                </c:pt>
                <c:pt idx="77136">
                  <c:v>1</c:v>
                </c:pt>
                <c:pt idx="77137">
                  <c:v>1</c:v>
                </c:pt>
                <c:pt idx="77138">
                  <c:v>1</c:v>
                </c:pt>
                <c:pt idx="77139">
                  <c:v>1</c:v>
                </c:pt>
                <c:pt idx="77140">
                  <c:v>1</c:v>
                </c:pt>
                <c:pt idx="77141">
                  <c:v>1</c:v>
                </c:pt>
                <c:pt idx="77142">
                  <c:v>1</c:v>
                </c:pt>
                <c:pt idx="77143">
                  <c:v>1</c:v>
                </c:pt>
                <c:pt idx="77144">
                  <c:v>1</c:v>
                </c:pt>
                <c:pt idx="77145">
                  <c:v>1</c:v>
                </c:pt>
                <c:pt idx="77146">
                  <c:v>1</c:v>
                </c:pt>
                <c:pt idx="77147">
                  <c:v>1</c:v>
                </c:pt>
                <c:pt idx="77148">
                  <c:v>1</c:v>
                </c:pt>
                <c:pt idx="77149">
                  <c:v>1</c:v>
                </c:pt>
                <c:pt idx="77150">
                  <c:v>1</c:v>
                </c:pt>
                <c:pt idx="77151">
                  <c:v>1</c:v>
                </c:pt>
                <c:pt idx="77152">
                  <c:v>1</c:v>
                </c:pt>
                <c:pt idx="77153">
                  <c:v>1</c:v>
                </c:pt>
                <c:pt idx="77154">
                  <c:v>1</c:v>
                </c:pt>
                <c:pt idx="77155">
                  <c:v>1</c:v>
                </c:pt>
                <c:pt idx="77156">
                  <c:v>1</c:v>
                </c:pt>
                <c:pt idx="77157">
                  <c:v>1</c:v>
                </c:pt>
                <c:pt idx="77158">
                  <c:v>1</c:v>
                </c:pt>
                <c:pt idx="77159">
                  <c:v>1</c:v>
                </c:pt>
                <c:pt idx="77160">
                  <c:v>1</c:v>
                </c:pt>
                <c:pt idx="77161">
                  <c:v>1</c:v>
                </c:pt>
                <c:pt idx="77162">
                  <c:v>1</c:v>
                </c:pt>
                <c:pt idx="77163">
                  <c:v>1</c:v>
                </c:pt>
                <c:pt idx="77164">
                  <c:v>1</c:v>
                </c:pt>
                <c:pt idx="77165">
                  <c:v>1</c:v>
                </c:pt>
                <c:pt idx="77166">
                  <c:v>1</c:v>
                </c:pt>
                <c:pt idx="77167">
                  <c:v>1</c:v>
                </c:pt>
                <c:pt idx="77168">
                  <c:v>1</c:v>
                </c:pt>
                <c:pt idx="77169">
                  <c:v>1</c:v>
                </c:pt>
                <c:pt idx="77170">
                  <c:v>1</c:v>
                </c:pt>
                <c:pt idx="77171">
                  <c:v>1</c:v>
                </c:pt>
                <c:pt idx="77172">
                  <c:v>1</c:v>
                </c:pt>
                <c:pt idx="77173">
                  <c:v>1</c:v>
                </c:pt>
                <c:pt idx="77174">
                  <c:v>1</c:v>
                </c:pt>
                <c:pt idx="77175">
                  <c:v>1</c:v>
                </c:pt>
                <c:pt idx="77176">
                  <c:v>1</c:v>
                </c:pt>
                <c:pt idx="77177">
                  <c:v>1</c:v>
                </c:pt>
                <c:pt idx="77178">
                  <c:v>1</c:v>
                </c:pt>
                <c:pt idx="77179">
                  <c:v>1</c:v>
                </c:pt>
                <c:pt idx="77180">
                  <c:v>1</c:v>
                </c:pt>
                <c:pt idx="77181">
                  <c:v>1</c:v>
                </c:pt>
                <c:pt idx="77182">
                  <c:v>1</c:v>
                </c:pt>
                <c:pt idx="77183">
                  <c:v>1</c:v>
                </c:pt>
                <c:pt idx="77184">
                  <c:v>1</c:v>
                </c:pt>
                <c:pt idx="77185">
                  <c:v>1</c:v>
                </c:pt>
                <c:pt idx="77186">
                  <c:v>1</c:v>
                </c:pt>
                <c:pt idx="77187">
                  <c:v>1</c:v>
                </c:pt>
                <c:pt idx="77188">
                  <c:v>1</c:v>
                </c:pt>
                <c:pt idx="77189">
                  <c:v>1</c:v>
                </c:pt>
                <c:pt idx="77190">
                  <c:v>1</c:v>
                </c:pt>
                <c:pt idx="77191">
                  <c:v>1</c:v>
                </c:pt>
                <c:pt idx="77192">
                  <c:v>1</c:v>
                </c:pt>
                <c:pt idx="77193">
                  <c:v>1</c:v>
                </c:pt>
                <c:pt idx="77194">
                  <c:v>1</c:v>
                </c:pt>
                <c:pt idx="77195">
                  <c:v>1</c:v>
                </c:pt>
                <c:pt idx="77196">
                  <c:v>1</c:v>
                </c:pt>
                <c:pt idx="77197">
                  <c:v>1</c:v>
                </c:pt>
                <c:pt idx="77198">
                  <c:v>1</c:v>
                </c:pt>
                <c:pt idx="77199">
                  <c:v>1</c:v>
                </c:pt>
                <c:pt idx="77200">
                  <c:v>1</c:v>
                </c:pt>
                <c:pt idx="77201">
                  <c:v>1</c:v>
                </c:pt>
                <c:pt idx="77202">
                  <c:v>1</c:v>
                </c:pt>
                <c:pt idx="77203">
                  <c:v>1</c:v>
                </c:pt>
                <c:pt idx="77204">
                  <c:v>1</c:v>
                </c:pt>
                <c:pt idx="77205">
                  <c:v>1</c:v>
                </c:pt>
                <c:pt idx="77206">
                  <c:v>1</c:v>
                </c:pt>
                <c:pt idx="77207">
                  <c:v>1</c:v>
                </c:pt>
                <c:pt idx="77208">
                  <c:v>1</c:v>
                </c:pt>
                <c:pt idx="77209">
                  <c:v>1</c:v>
                </c:pt>
                <c:pt idx="77210">
                  <c:v>1</c:v>
                </c:pt>
                <c:pt idx="77211">
                  <c:v>1</c:v>
                </c:pt>
                <c:pt idx="77212">
                  <c:v>1</c:v>
                </c:pt>
                <c:pt idx="77213">
                  <c:v>1</c:v>
                </c:pt>
                <c:pt idx="77214">
                  <c:v>1</c:v>
                </c:pt>
                <c:pt idx="77215">
                  <c:v>1</c:v>
                </c:pt>
                <c:pt idx="77216">
                  <c:v>1</c:v>
                </c:pt>
                <c:pt idx="77217">
                  <c:v>1</c:v>
                </c:pt>
                <c:pt idx="77218">
                  <c:v>1</c:v>
                </c:pt>
                <c:pt idx="77219">
                  <c:v>1</c:v>
                </c:pt>
                <c:pt idx="77220">
                  <c:v>1</c:v>
                </c:pt>
                <c:pt idx="77221">
                  <c:v>1</c:v>
                </c:pt>
                <c:pt idx="77222">
                  <c:v>1</c:v>
                </c:pt>
                <c:pt idx="77223">
                  <c:v>1</c:v>
                </c:pt>
                <c:pt idx="77224">
                  <c:v>1</c:v>
                </c:pt>
                <c:pt idx="77225">
                  <c:v>1</c:v>
                </c:pt>
                <c:pt idx="77226">
                  <c:v>1</c:v>
                </c:pt>
                <c:pt idx="77227">
                  <c:v>1</c:v>
                </c:pt>
                <c:pt idx="77228">
                  <c:v>1</c:v>
                </c:pt>
                <c:pt idx="77229">
                  <c:v>1</c:v>
                </c:pt>
                <c:pt idx="77230">
                  <c:v>1</c:v>
                </c:pt>
                <c:pt idx="77231">
                  <c:v>1</c:v>
                </c:pt>
                <c:pt idx="77232">
                  <c:v>1</c:v>
                </c:pt>
                <c:pt idx="77233">
                  <c:v>1</c:v>
                </c:pt>
                <c:pt idx="77234">
                  <c:v>1</c:v>
                </c:pt>
                <c:pt idx="77235">
                  <c:v>1</c:v>
                </c:pt>
                <c:pt idx="77236">
                  <c:v>1</c:v>
                </c:pt>
                <c:pt idx="77237">
                  <c:v>1</c:v>
                </c:pt>
                <c:pt idx="77238">
                  <c:v>1</c:v>
                </c:pt>
                <c:pt idx="77239">
                  <c:v>1</c:v>
                </c:pt>
                <c:pt idx="77240">
                  <c:v>1</c:v>
                </c:pt>
                <c:pt idx="77241">
                  <c:v>1</c:v>
                </c:pt>
                <c:pt idx="77242">
                  <c:v>1</c:v>
                </c:pt>
                <c:pt idx="77243">
                  <c:v>1</c:v>
                </c:pt>
                <c:pt idx="77244">
                  <c:v>1</c:v>
                </c:pt>
                <c:pt idx="77245">
                  <c:v>1</c:v>
                </c:pt>
                <c:pt idx="77246">
                  <c:v>1</c:v>
                </c:pt>
                <c:pt idx="77247">
                  <c:v>1</c:v>
                </c:pt>
                <c:pt idx="77248">
                  <c:v>1</c:v>
                </c:pt>
                <c:pt idx="77249">
                  <c:v>1</c:v>
                </c:pt>
                <c:pt idx="77250">
                  <c:v>1</c:v>
                </c:pt>
                <c:pt idx="77251">
                  <c:v>1</c:v>
                </c:pt>
                <c:pt idx="77252">
                  <c:v>1</c:v>
                </c:pt>
                <c:pt idx="77253">
                  <c:v>1</c:v>
                </c:pt>
                <c:pt idx="77254">
                  <c:v>1</c:v>
                </c:pt>
                <c:pt idx="77255">
                  <c:v>1</c:v>
                </c:pt>
                <c:pt idx="77256">
                  <c:v>1</c:v>
                </c:pt>
                <c:pt idx="77257">
                  <c:v>1</c:v>
                </c:pt>
                <c:pt idx="77258">
                  <c:v>1</c:v>
                </c:pt>
                <c:pt idx="77259">
                  <c:v>1</c:v>
                </c:pt>
                <c:pt idx="77260">
                  <c:v>1</c:v>
                </c:pt>
                <c:pt idx="77261">
                  <c:v>1</c:v>
                </c:pt>
                <c:pt idx="77262">
                  <c:v>1</c:v>
                </c:pt>
                <c:pt idx="77263">
                  <c:v>1</c:v>
                </c:pt>
                <c:pt idx="77264">
                  <c:v>1</c:v>
                </c:pt>
                <c:pt idx="77265">
                  <c:v>1</c:v>
                </c:pt>
                <c:pt idx="77266">
                  <c:v>1</c:v>
                </c:pt>
                <c:pt idx="77267">
                  <c:v>1</c:v>
                </c:pt>
                <c:pt idx="77268">
                  <c:v>1</c:v>
                </c:pt>
                <c:pt idx="77269">
                  <c:v>1</c:v>
                </c:pt>
                <c:pt idx="77270">
                  <c:v>1</c:v>
                </c:pt>
                <c:pt idx="77271">
                  <c:v>1</c:v>
                </c:pt>
                <c:pt idx="77272">
                  <c:v>1</c:v>
                </c:pt>
                <c:pt idx="77273">
                  <c:v>1</c:v>
                </c:pt>
                <c:pt idx="77274">
                  <c:v>1</c:v>
                </c:pt>
                <c:pt idx="77275">
                  <c:v>1</c:v>
                </c:pt>
                <c:pt idx="77276">
                  <c:v>1</c:v>
                </c:pt>
                <c:pt idx="77277">
                  <c:v>1</c:v>
                </c:pt>
                <c:pt idx="77278">
                  <c:v>1</c:v>
                </c:pt>
                <c:pt idx="77279">
                  <c:v>1</c:v>
                </c:pt>
                <c:pt idx="77280">
                  <c:v>1</c:v>
                </c:pt>
                <c:pt idx="77281">
                  <c:v>1</c:v>
                </c:pt>
                <c:pt idx="77282">
                  <c:v>1</c:v>
                </c:pt>
                <c:pt idx="77283">
                  <c:v>1</c:v>
                </c:pt>
                <c:pt idx="77284">
                  <c:v>1</c:v>
                </c:pt>
                <c:pt idx="77285">
                  <c:v>1</c:v>
                </c:pt>
                <c:pt idx="77286">
                  <c:v>1</c:v>
                </c:pt>
                <c:pt idx="77287">
                  <c:v>1</c:v>
                </c:pt>
                <c:pt idx="77288">
                  <c:v>1</c:v>
                </c:pt>
                <c:pt idx="77289">
                  <c:v>1</c:v>
                </c:pt>
                <c:pt idx="77290">
                  <c:v>1</c:v>
                </c:pt>
                <c:pt idx="77291">
                  <c:v>1</c:v>
                </c:pt>
                <c:pt idx="77292">
                  <c:v>1</c:v>
                </c:pt>
                <c:pt idx="77293">
                  <c:v>1</c:v>
                </c:pt>
                <c:pt idx="77294">
                  <c:v>1</c:v>
                </c:pt>
                <c:pt idx="77295">
                  <c:v>1</c:v>
                </c:pt>
                <c:pt idx="77296">
                  <c:v>1</c:v>
                </c:pt>
                <c:pt idx="77297">
                  <c:v>1</c:v>
                </c:pt>
                <c:pt idx="77298">
                  <c:v>1</c:v>
                </c:pt>
                <c:pt idx="77299">
                  <c:v>1</c:v>
                </c:pt>
                <c:pt idx="77300">
                  <c:v>1</c:v>
                </c:pt>
                <c:pt idx="77301">
                  <c:v>1</c:v>
                </c:pt>
                <c:pt idx="77302">
                  <c:v>1</c:v>
                </c:pt>
                <c:pt idx="77303">
                  <c:v>1</c:v>
                </c:pt>
                <c:pt idx="77304">
                  <c:v>1</c:v>
                </c:pt>
                <c:pt idx="77305">
                  <c:v>1</c:v>
                </c:pt>
                <c:pt idx="77306">
                  <c:v>1</c:v>
                </c:pt>
                <c:pt idx="77307">
                  <c:v>1</c:v>
                </c:pt>
                <c:pt idx="77308">
                  <c:v>1</c:v>
                </c:pt>
                <c:pt idx="77309">
                  <c:v>1</c:v>
                </c:pt>
                <c:pt idx="77310">
                  <c:v>1</c:v>
                </c:pt>
                <c:pt idx="77311">
                  <c:v>1</c:v>
                </c:pt>
                <c:pt idx="77312">
                  <c:v>1</c:v>
                </c:pt>
                <c:pt idx="77313">
                  <c:v>1</c:v>
                </c:pt>
                <c:pt idx="77314">
                  <c:v>1</c:v>
                </c:pt>
                <c:pt idx="77315">
                  <c:v>1</c:v>
                </c:pt>
                <c:pt idx="77316">
                  <c:v>1</c:v>
                </c:pt>
                <c:pt idx="77317">
                  <c:v>1</c:v>
                </c:pt>
                <c:pt idx="77318">
                  <c:v>1</c:v>
                </c:pt>
                <c:pt idx="77319">
                  <c:v>1</c:v>
                </c:pt>
                <c:pt idx="77320">
                  <c:v>1</c:v>
                </c:pt>
                <c:pt idx="77321">
                  <c:v>1</c:v>
                </c:pt>
                <c:pt idx="77322">
                  <c:v>1</c:v>
                </c:pt>
                <c:pt idx="77323">
                  <c:v>1</c:v>
                </c:pt>
                <c:pt idx="77324">
                  <c:v>1</c:v>
                </c:pt>
                <c:pt idx="77325">
                  <c:v>1</c:v>
                </c:pt>
                <c:pt idx="77326">
                  <c:v>1</c:v>
                </c:pt>
                <c:pt idx="77327">
                  <c:v>1</c:v>
                </c:pt>
                <c:pt idx="77328">
                  <c:v>1</c:v>
                </c:pt>
                <c:pt idx="77329">
                  <c:v>1</c:v>
                </c:pt>
                <c:pt idx="77330">
                  <c:v>1</c:v>
                </c:pt>
                <c:pt idx="77331">
                  <c:v>1</c:v>
                </c:pt>
                <c:pt idx="77332">
                  <c:v>1</c:v>
                </c:pt>
                <c:pt idx="77333">
                  <c:v>1</c:v>
                </c:pt>
                <c:pt idx="77334">
                  <c:v>1</c:v>
                </c:pt>
                <c:pt idx="77335">
                  <c:v>1</c:v>
                </c:pt>
                <c:pt idx="77336">
                  <c:v>1</c:v>
                </c:pt>
                <c:pt idx="77337">
                  <c:v>1</c:v>
                </c:pt>
                <c:pt idx="77338">
                  <c:v>1</c:v>
                </c:pt>
                <c:pt idx="77339">
                  <c:v>1</c:v>
                </c:pt>
                <c:pt idx="77340">
                  <c:v>1</c:v>
                </c:pt>
                <c:pt idx="77341">
                  <c:v>1</c:v>
                </c:pt>
                <c:pt idx="77342">
                  <c:v>1</c:v>
                </c:pt>
                <c:pt idx="77343">
                  <c:v>1</c:v>
                </c:pt>
                <c:pt idx="77344">
                  <c:v>1</c:v>
                </c:pt>
                <c:pt idx="77345">
                  <c:v>1</c:v>
                </c:pt>
                <c:pt idx="77346">
                  <c:v>1</c:v>
                </c:pt>
                <c:pt idx="77347">
                  <c:v>1</c:v>
                </c:pt>
                <c:pt idx="77348">
                  <c:v>1</c:v>
                </c:pt>
                <c:pt idx="77349">
                  <c:v>1</c:v>
                </c:pt>
                <c:pt idx="77350">
                  <c:v>1</c:v>
                </c:pt>
                <c:pt idx="77351">
                  <c:v>1</c:v>
                </c:pt>
                <c:pt idx="77352">
                  <c:v>1</c:v>
                </c:pt>
                <c:pt idx="77353">
                  <c:v>1</c:v>
                </c:pt>
                <c:pt idx="77354">
                  <c:v>1</c:v>
                </c:pt>
                <c:pt idx="77355">
                  <c:v>1</c:v>
                </c:pt>
                <c:pt idx="77356">
                  <c:v>1</c:v>
                </c:pt>
                <c:pt idx="77357">
                  <c:v>1</c:v>
                </c:pt>
                <c:pt idx="77358">
                  <c:v>1</c:v>
                </c:pt>
                <c:pt idx="77359">
                  <c:v>1</c:v>
                </c:pt>
                <c:pt idx="77360">
                  <c:v>1</c:v>
                </c:pt>
                <c:pt idx="77361">
                  <c:v>1</c:v>
                </c:pt>
                <c:pt idx="77362">
                  <c:v>1</c:v>
                </c:pt>
                <c:pt idx="77363">
                  <c:v>1</c:v>
                </c:pt>
                <c:pt idx="77364">
                  <c:v>1</c:v>
                </c:pt>
                <c:pt idx="77365">
                  <c:v>1</c:v>
                </c:pt>
                <c:pt idx="77366">
                  <c:v>1</c:v>
                </c:pt>
                <c:pt idx="77367">
                  <c:v>1</c:v>
                </c:pt>
                <c:pt idx="77368">
                  <c:v>1</c:v>
                </c:pt>
                <c:pt idx="77369">
                  <c:v>1</c:v>
                </c:pt>
                <c:pt idx="77370">
                  <c:v>1</c:v>
                </c:pt>
                <c:pt idx="77371">
                  <c:v>1</c:v>
                </c:pt>
                <c:pt idx="77372">
                  <c:v>1</c:v>
                </c:pt>
                <c:pt idx="77373">
                  <c:v>1</c:v>
                </c:pt>
                <c:pt idx="77374">
                  <c:v>1</c:v>
                </c:pt>
                <c:pt idx="77375">
                  <c:v>1</c:v>
                </c:pt>
                <c:pt idx="77376">
                  <c:v>1</c:v>
                </c:pt>
                <c:pt idx="77377">
                  <c:v>1</c:v>
                </c:pt>
                <c:pt idx="77378">
                  <c:v>1</c:v>
                </c:pt>
                <c:pt idx="77379">
                  <c:v>1</c:v>
                </c:pt>
                <c:pt idx="77380">
                  <c:v>1</c:v>
                </c:pt>
                <c:pt idx="77381">
                  <c:v>1</c:v>
                </c:pt>
                <c:pt idx="77382">
                  <c:v>1</c:v>
                </c:pt>
                <c:pt idx="77383">
                  <c:v>1</c:v>
                </c:pt>
                <c:pt idx="77384">
                  <c:v>1</c:v>
                </c:pt>
                <c:pt idx="77385">
                  <c:v>1</c:v>
                </c:pt>
                <c:pt idx="77386">
                  <c:v>1</c:v>
                </c:pt>
                <c:pt idx="77387">
                  <c:v>1</c:v>
                </c:pt>
                <c:pt idx="77388">
                  <c:v>1</c:v>
                </c:pt>
                <c:pt idx="77389">
                  <c:v>1</c:v>
                </c:pt>
                <c:pt idx="77390">
                  <c:v>1</c:v>
                </c:pt>
                <c:pt idx="77391">
                  <c:v>1</c:v>
                </c:pt>
                <c:pt idx="77392">
                  <c:v>1</c:v>
                </c:pt>
                <c:pt idx="77393">
                  <c:v>1</c:v>
                </c:pt>
                <c:pt idx="77394">
                  <c:v>1</c:v>
                </c:pt>
                <c:pt idx="77395">
                  <c:v>1</c:v>
                </c:pt>
                <c:pt idx="77396">
                  <c:v>1</c:v>
                </c:pt>
                <c:pt idx="77397">
                  <c:v>1</c:v>
                </c:pt>
                <c:pt idx="77398">
                  <c:v>1</c:v>
                </c:pt>
                <c:pt idx="77399">
                  <c:v>1</c:v>
                </c:pt>
                <c:pt idx="77400">
                  <c:v>0.99993659999999995</c:v>
                </c:pt>
                <c:pt idx="77401">
                  <c:v>0.99987950000000003</c:v>
                </c:pt>
                <c:pt idx="77402">
                  <c:v>0.9998224</c:v>
                </c:pt>
                <c:pt idx="77403">
                  <c:v>0.99976520000000002</c:v>
                </c:pt>
                <c:pt idx="77404">
                  <c:v>0.99970800000000004</c:v>
                </c:pt>
                <c:pt idx="77405">
                  <c:v>0.99965079999999995</c:v>
                </c:pt>
                <c:pt idx="77406">
                  <c:v>0.99959350000000002</c:v>
                </c:pt>
                <c:pt idx="77407">
                  <c:v>0.99953619999999999</c:v>
                </c:pt>
                <c:pt idx="77408">
                  <c:v>0.99947889999999995</c:v>
                </c:pt>
                <c:pt idx="77409">
                  <c:v>0.99942169999999997</c:v>
                </c:pt>
                <c:pt idx="77410">
                  <c:v>0.99936429999999998</c:v>
                </c:pt>
                <c:pt idx="77411">
                  <c:v>0.99930699999999995</c:v>
                </c:pt>
                <c:pt idx="77412">
                  <c:v>0.99924959999999996</c:v>
                </c:pt>
                <c:pt idx="77413">
                  <c:v>0.99919230000000003</c:v>
                </c:pt>
                <c:pt idx="77414">
                  <c:v>0.999135</c:v>
                </c:pt>
                <c:pt idx="77415">
                  <c:v>0.99907760000000001</c:v>
                </c:pt>
                <c:pt idx="77416">
                  <c:v>0.99902029999999997</c:v>
                </c:pt>
                <c:pt idx="77417">
                  <c:v>0.99896289999999999</c:v>
                </c:pt>
                <c:pt idx="77418">
                  <c:v>0.9989055</c:v>
                </c:pt>
                <c:pt idx="77419">
                  <c:v>0.99884810000000002</c:v>
                </c:pt>
                <c:pt idx="77420">
                  <c:v>0.99879070000000003</c:v>
                </c:pt>
                <c:pt idx="77421">
                  <c:v>0.99873330000000005</c:v>
                </c:pt>
                <c:pt idx="77422">
                  <c:v>0.99867589999999995</c:v>
                </c:pt>
                <c:pt idx="77423">
                  <c:v>0.99861849999999996</c:v>
                </c:pt>
                <c:pt idx="77424">
                  <c:v>0.99856109999999998</c:v>
                </c:pt>
                <c:pt idx="77425">
                  <c:v>0.99850369999999999</c:v>
                </c:pt>
                <c:pt idx="77426">
                  <c:v>0.99844630000000001</c:v>
                </c:pt>
                <c:pt idx="77427">
                  <c:v>0.99838890000000002</c:v>
                </c:pt>
                <c:pt idx="77428">
                  <c:v>0.99833150000000004</c:v>
                </c:pt>
                <c:pt idx="77429">
                  <c:v>0.99827410000000005</c:v>
                </c:pt>
                <c:pt idx="77430">
                  <c:v>0.99821669999999996</c:v>
                </c:pt>
                <c:pt idx="77431">
                  <c:v>0.99815929999999997</c:v>
                </c:pt>
                <c:pt idx="77432">
                  <c:v>0.99810189999999999</c:v>
                </c:pt>
                <c:pt idx="77433">
                  <c:v>0.9980445</c:v>
                </c:pt>
                <c:pt idx="77434">
                  <c:v>0.99798710000000002</c:v>
                </c:pt>
                <c:pt idx="77435">
                  <c:v>0.99792970000000003</c:v>
                </c:pt>
                <c:pt idx="77436">
                  <c:v>0.99787230000000005</c:v>
                </c:pt>
                <c:pt idx="77437">
                  <c:v>0.99781489999999995</c:v>
                </c:pt>
                <c:pt idx="77438">
                  <c:v>0.99775749999999996</c:v>
                </c:pt>
                <c:pt idx="77439">
                  <c:v>0.99770009999999998</c:v>
                </c:pt>
                <c:pt idx="77440">
                  <c:v>0.99764269999999999</c:v>
                </c:pt>
                <c:pt idx="77441">
                  <c:v>0.99758530000000001</c:v>
                </c:pt>
                <c:pt idx="77442">
                  <c:v>0.99752790000000002</c:v>
                </c:pt>
                <c:pt idx="77443">
                  <c:v>0.99747050000000004</c:v>
                </c:pt>
                <c:pt idx="77444">
                  <c:v>0.99741310000000005</c:v>
                </c:pt>
                <c:pt idx="77445">
                  <c:v>0.99735569999999996</c:v>
                </c:pt>
                <c:pt idx="77446">
                  <c:v>0.99729829999999997</c:v>
                </c:pt>
                <c:pt idx="77447">
                  <c:v>0.99724089999999999</c:v>
                </c:pt>
                <c:pt idx="77448">
                  <c:v>0.9971835</c:v>
                </c:pt>
                <c:pt idx="77449">
                  <c:v>0.99712610000000002</c:v>
                </c:pt>
                <c:pt idx="77450">
                  <c:v>0.99706870000000003</c:v>
                </c:pt>
                <c:pt idx="77451">
                  <c:v>0.99701130000000004</c:v>
                </c:pt>
                <c:pt idx="77452">
                  <c:v>0.99695389999999995</c:v>
                </c:pt>
                <c:pt idx="77453">
                  <c:v>0.99689649999999996</c:v>
                </c:pt>
                <c:pt idx="77454">
                  <c:v>0.99683909999999998</c:v>
                </c:pt>
                <c:pt idx="77455">
                  <c:v>0.99678169999999999</c:v>
                </c:pt>
                <c:pt idx="77456">
                  <c:v>0.99672430000000001</c:v>
                </c:pt>
                <c:pt idx="77457">
                  <c:v>0.99666690000000002</c:v>
                </c:pt>
                <c:pt idx="77458">
                  <c:v>0.99660950000000004</c:v>
                </c:pt>
                <c:pt idx="77459">
                  <c:v>0.99655210000000005</c:v>
                </c:pt>
                <c:pt idx="77460">
                  <c:v>0.99649469999999996</c:v>
                </c:pt>
                <c:pt idx="77461">
                  <c:v>0.99643729999999997</c:v>
                </c:pt>
                <c:pt idx="77462">
                  <c:v>0.99637989999999999</c:v>
                </c:pt>
                <c:pt idx="77463">
                  <c:v>0.9963225</c:v>
                </c:pt>
                <c:pt idx="77464">
                  <c:v>0.99626510000000001</c:v>
                </c:pt>
                <c:pt idx="77465">
                  <c:v>0.99620770000000003</c:v>
                </c:pt>
                <c:pt idx="77466">
                  <c:v>0.99615030000000004</c:v>
                </c:pt>
                <c:pt idx="77467">
                  <c:v>0.99609289999999995</c:v>
                </c:pt>
                <c:pt idx="77468">
                  <c:v>0.99603549999999996</c:v>
                </c:pt>
                <c:pt idx="77469">
                  <c:v>0.99597809999999998</c:v>
                </c:pt>
                <c:pt idx="77470">
                  <c:v>0.99592069999999999</c:v>
                </c:pt>
                <c:pt idx="77471">
                  <c:v>0.99586330000000001</c:v>
                </c:pt>
                <c:pt idx="77472">
                  <c:v>0.99580590000000002</c:v>
                </c:pt>
                <c:pt idx="77473">
                  <c:v>0.99574850000000004</c:v>
                </c:pt>
                <c:pt idx="77474">
                  <c:v>0.99569110000000005</c:v>
                </c:pt>
                <c:pt idx="77475">
                  <c:v>0.99563369999999995</c:v>
                </c:pt>
                <c:pt idx="77476">
                  <c:v>0.99557629999999997</c:v>
                </c:pt>
                <c:pt idx="77477">
                  <c:v>0.99551889999999998</c:v>
                </c:pt>
                <c:pt idx="77478">
                  <c:v>0.9954615</c:v>
                </c:pt>
                <c:pt idx="77479">
                  <c:v>0.99540410000000001</c:v>
                </c:pt>
                <c:pt idx="77480">
                  <c:v>0.99534670000000003</c:v>
                </c:pt>
                <c:pt idx="77481">
                  <c:v>0.99528930000000004</c:v>
                </c:pt>
                <c:pt idx="77482">
                  <c:v>0.99523189999999995</c:v>
                </c:pt>
                <c:pt idx="77483">
                  <c:v>0.99517449999999996</c:v>
                </c:pt>
                <c:pt idx="77484">
                  <c:v>0.99511709999999998</c:v>
                </c:pt>
                <c:pt idx="77485">
                  <c:v>0.99505969999999999</c:v>
                </c:pt>
                <c:pt idx="77486">
                  <c:v>0.99500230000000001</c:v>
                </c:pt>
                <c:pt idx="77487">
                  <c:v>0.99494499999999997</c:v>
                </c:pt>
                <c:pt idx="77488">
                  <c:v>0.99488770000000004</c:v>
                </c:pt>
                <c:pt idx="77489">
                  <c:v>0.99483029999999995</c:v>
                </c:pt>
                <c:pt idx="77490">
                  <c:v>0.99477300000000002</c:v>
                </c:pt>
                <c:pt idx="77491">
                  <c:v>0.99471560000000003</c:v>
                </c:pt>
                <c:pt idx="77492">
                  <c:v>0.9946583</c:v>
                </c:pt>
                <c:pt idx="77493">
                  <c:v>0.99460099999999996</c:v>
                </c:pt>
                <c:pt idx="77494">
                  <c:v>0.99454359999999997</c:v>
                </c:pt>
                <c:pt idx="77495">
                  <c:v>0.99448630000000005</c:v>
                </c:pt>
                <c:pt idx="77496">
                  <c:v>0.99442889999999995</c:v>
                </c:pt>
                <c:pt idx="77497">
                  <c:v>0.99437160000000002</c:v>
                </c:pt>
                <c:pt idx="77498">
                  <c:v>0.99431429999999998</c:v>
                </c:pt>
                <c:pt idx="77499">
                  <c:v>0.9942569</c:v>
                </c:pt>
                <c:pt idx="77500">
                  <c:v>0.99419959999999996</c:v>
                </c:pt>
                <c:pt idx="77501">
                  <c:v>0.99414219999999998</c:v>
                </c:pt>
                <c:pt idx="77502">
                  <c:v>0.99408490000000005</c:v>
                </c:pt>
                <c:pt idx="77503">
                  <c:v>0.99402760000000001</c:v>
                </c:pt>
                <c:pt idx="77504">
                  <c:v>0.99397020000000003</c:v>
                </c:pt>
                <c:pt idx="77505">
                  <c:v>0.99391289999999999</c:v>
                </c:pt>
                <c:pt idx="77506">
                  <c:v>0.9938555</c:v>
                </c:pt>
                <c:pt idx="77507">
                  <c:v>0.99379819999999996</c:v>
                </c:pt>
                <c:pt idx="77508">
                  <c:v>0.99374090000000004</c:v>
                </c:pt>
                <c:pt idx="77509">
                  <c:v>0.9936836</c:v>
                </c:pt>
                <c:pt idx="77510">
                  <c:v>0.99362629999999996</c:v>
                </c:pt>
                <c:pt idx="77511">
                  <c:v>0.99356900000000004</c:v>
                </c:pt>
                <c:pt idx="77512">
                  <c:v>0.9935117</c:v>
                </c:pt>
                <c:pt idx="77513">
                  <c:v>0.99345450000000002</c:v>
                </c:pt>
                <c:pt idx="77514">
                  <c:v>0.99339719999999998</c:v>
                </c:pt>
                <c:pt idx="77515">
                  <c:v>0.99333990000000005</c:v>
                </c:pt>
                <c:pt idx="77516">
                  <c:v>0.99328260000000002</c:v>
                </c:pt>
                <c:pt idx="77517">
                  <c:v>0.99322529999999998</c:v>
                </c:pt>
                <c:pt idx="77518">
                  <c:v>0.9931681</c:v>
                </c:pt>
                <c:pt idx="77519">
                  <c:v>0.99311079999999996</c:v>
                </c:pt>
                <c:pt idx="77520">
                  <c:v>0.99305350000000003</c:v>
                </c:pt>
                <c:pt idx="77521">
                  <c:v>0.9929962</c:v>
                </c:pt>
                <c:pt idx="77522">
                  <c:v>0.99293889999999996</c:v>
                </c:pt>
                <c:pt idx="77523">
                  <c:v>0.99288169999999998</c:v>
                </c:pt>
                <c:pt idx="77524">
                  <c:v>0.99282440000000005</c:v>
                </c:pt>
                <c:pt idx="77525">
                  <c:v>0.99276710000000001</c:v>
                </c:pt>
                <c:pt idx="77526">
                  <c:v>0.99270979999999998</c:v>
                </c:pt>
                <c:pt idx="77527">
                  <c:v>0.99265250000000005</c:v>
                </c:pt>
                <c:pt idx="77528">
                  <c:v>0.99259529999999996</c:v>
                </c:pt>
                <c:pt idx="77529">
                  <c:v>0.99253800000000003</c:v>
                </c:pt>
                <c:pt idx="77530">
                  <c:v>0.99248080000000005</c:v>
                </c:pt>
                <c:pt idx="77531">
                  <c:v>0.99242359999999996</c:v>
                </c:pt>
                <c:pt idx="77532">
                  <c:v>0.99236639999999998</c:v>
                </c:pt>
                <c:pt idx="77533">
                  <c:v>0.9923092</c:v>
                </c:pt>
                <c:pt idx="77534">
                  <c:v>0.99225189999999996</c:v>
                </c:pt>
                <c:pt idx="77535">
                  <c:v>0.99219469999999998</c:v>
                </c:pt>
                <c:pt idx="77536">
                  <c:v>0.99213750000000001</c:v>
                </c:pt>
                <c:pt idx="77537">
                  <c:v>0.99208030000000003</c:v>
                </c:pt>
                <c:pt idx="77538">
                  <c:v>0.99202310000000005</c:v>
                </c:pt>
                <c:pt idx="77539">
                  <c:v>0.99196580000000001</c:v>
                </c:pt>
                <c:pt idx="77540">
                  <c:v>0.99190860000000003</c:v>
                </c:pt>
                <c:pt idx="77541">
                  <c:v>0.99185140000000005</c:v>
                </c:pt>
                <c:pt idx="77542">
                  <c:v>0.99179419999999996</c:v>
                </c:pt>
                <c:pt idx="77543">
                  <c:v>0.99173690000000003</c:v>
                </c:pt>
                <c:pt idx="77544">
                  <c:v>0.99167970000000005</c:v>
                </c:pt>
                <c:pt idx="77545">
                  <c:v>0.99162249999999996</c:v>
                </c:pt>
                <c:pt idx="77546">
                  <c:v>0.99156529999999998</c:v>
                </c:pt>
                <c:pt idx="77547">
                  <c:v>0.9915081</c:v>
                </c:pt>
                <c:pt idx="77548">
                  <c:v>0.99145079999999997</c:v>
                </c:pt>
                <c:pt idx="77549">
                  <c:v>0.99139370000000004</c:v>
                </c:pt>
                <c:pt idx="77550">
                  <c:v>0.99133649999999995</c:v>
                </c:pt>
                <c:pt idx="77551">
                  <c:v>0.99127940000000003</c:v>
                </c:pt>
                <c:pt idx="77552">
                  <c:v>0.99122220000000005</c:v>
                </c:pt>
                <c:pt idx="77553">
                  <c:v>0.99116499999999996</c:v>
                </c:pt>
                <c:pt idx="77554">
                  <c:v>0.99110790000000004</c:v>
                </c:pt>
                <c:pt idx="77555">
                  <c:v>0.99105069999999995</c:v>
                </c:pt>
                <c:pt idx="77556">
                  <c:v>0.99099360000000003</c:v>
                </c:pt>
                <c:pt idx="77557">
                  <c:v>0.99093640000000005</c:v>
                </c:pt>
                <c:pt idx="77558">
                  <c:v>0.99087919999999996</c:v>
                </c:pt>
                <c:pt idx="77559">
                  <c:v>0.99082210000000004</c:v>
                </c:pt>
                <c:pt idx="77560">
                  <c:v>0.99076489999999995</c:v>
                </c:pt>
                <c:pt idx="77561">
                  <c:v>0.99070780000000003</c:v>
                </c:pt>
                <c:pt idx="77562">
                  <c:v>0.99065060000000005</c:v>
                </c:pt>
                <c:pt idx="77563">
                  <c:v>0.99059339999999996</c:v>
                </c:pt>
                <c:pt idx="77564">
                  <c:v>0.99053630000000004</c:v>
                </c:pt>
                <c:pt idx="77565">
                  <c:v>0.9904792</c:v>
                </c:pt>
                <c:pt idx="77566">
                  <c:v>0.99042209999999997</c:v>
                </c:pt>
                <c:pt idx="77567">
                  <c:v>0.99036500000000005</c:v>
                </c:pt>
                <c:pt idx="77568">
                  <c:v>0.99030790000000002</c:v>
                </c:pt>
                <c:pt idx="77569">
                  <c:v>0.99025079999999999</c:v>
                </c:pt>
                <c:pt idx="77570">
                  <c:v>0.99019369999999995</c:v>
                </c:pt>
                <c:pt idx="77571">
                  <c:v>0.99013660000000003</c:v>
                </c:pt>
                <c:pt idx="77572">
                  <c:v>0.9900795</c:v>
                </c:pt>
                <c:pt idx="77573">
                  <c:v>0.99002239999999997</c:v>
                </c:pt>
                <c:pt idx="77574">
                  <c:v>0.98996530000000005</c:v>
                </c:pt>
                <c:pt idx="77575">
                  <c:v>0.98990820000000002</c:v>
                </c:pt>
                <c:pt idx="77576">
                  <c:v>0.98985109999999998</c:v>
                </c:pt>
                <c:pt idx="77577">
                  <c:v>0.98979399999999995</c:v>
                </c:pt>
                <c:pt idx="77578">
                  <c:v>0.98973690000000003</c:v>
                </c:pt>
                <c:pt idx="77579">
                  <c:v>0.9896798</c:v>
                </c:pt>
                <c:pt idx="77580">
                  <c:v>0.98962269999999997</c:v>
                </c:pt>
                <c:pt idx="77581">
                  <c:v>0.98956569999999999</c:v>
                </c:pt>
                <c:pt idx="77582">
                  <c:v>0.98950859999999996</c:v>
                </c:pt>
                <c:pt idx="77583">
                  <c:v>0.98945159999999999</c:v>
                </c:pt>
                <c:pt idx="77584">
                  <c:v>0.98939449999999995</c:v>
                </c:pt>
                <c:pt idx="77585">
                  <c:v>0.98933749999999998</c:v>
                </c:pt>
                <c:pt idx="77586">
                  <c:v>0.98928050000000001</c:v>
                </c:pt>
                <c:pt idx="77587">
                  <c:v>0.98922339999999997</c:v>
                </c:pt>
                <c:pt idx="77588">
                  <c:v>0.9891664</c:v>
                </c:pt>
                <c:pt idx="77589">
                  <c:v>0.98910929999999997</c:v>
                </c:pt>
                <c:pt idx="77590">
                  <c:v>0.9890523</c:v>
                </c:pt>
                <c:pt idx="77591">
                  <c:v>0.98899530000000002</c:v>
                </c:pt>
                <c:pt idx="77592">
                  <c:v>0.98893819999999999</c:v>
                </c:pt>
                <c:pt idx="77593">
                  <c:v>0.98888120000000002</c:v>
                </c:pt>
                <c:pt idx="77594">
                  <c:v>0.98882409999999998</c:v>
                </c:pt>
                <c:pt idx="77595">
                  <c:v>0.98876710000000001</c:v>
                </c:pt>
                <c:pt idx="77596">
                  <c:v>0.98870999999999998</c:v>
                </c:pt>
                <c:pt idx="77597">
                  <c:v>0.98865309999999995</c:v>
                </c:pt>
                <c:pt idx="77598">
                  <c:v>0.98859609999999998</c:v>
                </c:pt>
                <c:pt idx="77599">
                  <c:v>0.9885391</c:v>
                </c:pt>
                <c:pt idx="77600">
                  <c:v>0.98848210000000003</c:v>
                </c:pt>
                <c:pt idx="77601">
                  <c:v>0.98842509999999995</c:v>
                </c:pt>
                <c:pt idx="77602">
                  <c:v>0.98836820000000003</c:v>
                </c:pt>
                <c:pt idx="77603">
                  <c:v>0.98831119999999995</c:v>
                </c:pt>
                <c:pt idx="77604">
                  <c:v>0.98825419999999997</c:v>
                </c:pt>
                <c:pt idx="77605">
                  <c:v>0.9881972</c:v>
                </c:pt>
                <c:pt idx="77606">
                  <c:v>0.98814020000000002</c:v>
                </c:pt>
                <c:pt idx="77607">
                  <c:v>0.98808320000000005</c:v>
                </c:pt>
                <c:pt idx="77608">
                  <c:v>0.98802630000000002</c:v>
                </c:pt>
                <c:pt idx="77609">
                  <c:v>0.98796930000000005</c:v>
                </c:pt>
                <c:pt idx="77610">
                  <c:v>0.98791240000000002</c:v>
                </c:pt>
                <c:pt idx="77611">
                  <c:v>0.98785540000000005</c:v>
                </c:pt>
                <c:pt idx="77612">
                  <c:v>0.98779850000000002</c:v>
                </c:pt>
                <c:pt idx="77613">
                  <c:v>0.9877416</c:v>
                </c:pt>
                <c:pt idx="77614">
                  <c:v>0.98768469999999997</c:v>
                </c:pt>
                <c:pt idx="77615">
                  <c:v>0.9876277</c:v>
                </c:pt>
                <c:pt idx="77616">
                  <c:v>0.98757079999999997</c:v>
                </c:pt>
                <c:pt idx="77617">
                  <c:v>0.98751389999999994</c:v>
                </c:pt>
                <c:pt idx="77618">
                  <c:v>0.98745700000000003</c:v>
                </c:pt>
                <c:pt idx="77619">
                  <c:v>0.9874001</c:v>
                </c:pt>
                <c:pt idx="77620">
                  <c:v>0.98734310000000003</c:v>
                </c:pt>
                <c:pt idx="77621">
                  <c:v>0.9872862</c:v>
                </c:pt>
                <c:pt idx="77622">
                  <c:v>0.98722929999999998</c:v>
                </c:pt>
                <c:pt idx="77623">
                  <c:v>0.98717239999999995</c:v>
                </c:pt>
                <c:pt idx="77624">
                  <c:v>0.98711559999999998</c:v>
                </c:pt>
                <c:pt idx="77625">
                  <c:v>0.98705869999999996</c:v>
                </c:pt>
                <c:pt idx="77626">
                  <c:v>0.98700180000000004</c:v>
                </c:pt>
                <c:pt idx="77627">
                  <c:v>0.98694499999999996</c:v>
                </c:pt>
                <c:pt idx="77628">
                  <c:v>0.98688810000000005</c:v>
                </c:pt>
                <c:pt idx="77629">
                  <c:v>0.98683120000000002</c:v>
                </c:pt>
                <c:pt idx="77630">
                  <c:v>0.98677440000000005</c:v>
                </c:pt>
                <c:pt idx="77631">
                  <c:v>0.98671750000000003</c:v>
                </c:pt>
                <c:pt idx="77632">
                  <c:v>0.98666069999999995</c:v>
                </c:pt>
                <c:pt idx="77633">
                  <c:v>0.98660380000000003</c:v>
                </c:pt>
                <c:pt idx="77634">
                  <c:v>0.9865469</c:v>
                </c:pt>
                <c:pt idx="77635">
                  <c:v>0.98649010000000004</c:v>
                </c:pt>
                <c:pt idx="77636">
                  <c:v>0.98643320000000001</c:v>
                </c:pt>
                <c:pt idx="77637">
                  <c:v>0.98637629999999998</c:v>
                </c:pt>
                <c:pt idx="77638">
                  <c:v>0.98631950000000002</c:v>
                </c:pt>
                <c:pt idx="77639">
                  <c:v>0.98626270000000005</c:v>
                </c:pt>
                <c:pt idx="77640">
                  <c:v>0.98620589999999997</c:v>
                </c:pt>
                <c:pt idx="77641">
                  <c:v>0.9861491</c:v>
                </c:pt>
                <c:pt idx="77642">
                  <c:v>0.98609230000000003</c:v>
                </c:pt>
                <c:pt idx="77643">
                  <c:v>0.98603549999999995</c:v>
                </c:pt>
                <c:pt idx="77644">
                  <c:v>0.98597869999999999</c:v>
                </c:pt>
                <c:pt idx="77645">
                  <c:v>0.98592190000000002</c:v>
                </c:pt>
                <c:pt idx="77646">
                  <c:v>0.98586510000000005</c:v>
                </c:pt>
                <c:pt idx="77647">
                  <c:v>0.98580829999999997</c:v>
                </c:pt>
                <c:pt idx="77648">
                  <c:v>0.9857515</c:v>
                </c:pt>
                <c:pt idx="77649">
                  <c:v>0.98569470000000003</c:v>
                </c:pt>
                <c:pt idx="77650">
                  <c:v>0.98563789999999996</c:v>
                </c:pt>
                <c:pt idx="77651">
                  <c:v>0.98558120000000005</c:v>
                </c:pt>
                <c:pt idx="77652">
                  <c:v>0.98552439999999997</c:v>
                </c:pt>
                <c:pt idx="77653">
                  <c:v>0.98546769999999995</c:v>
                </c:pt>
                <c:pt idx="77654">
                  <c:v>0.98541089999999998</c:v>
                </c:pt>
                <c:pt idx="77655">
                  <c:v>0.98535419999999996</c:v>
                </c:pt>
                <c:pt idx="77656">
                  <c:v>0.98529739999999999</c:v>
                </c:pt>
                <c:pt idx="77657">
                  <c:v>0.98524069999999997</c:v>
                </c:pt>
                <c:pt idx="77658">
                  <c:v>0.98518399999999995</c:v>
                </c:pt>
                <c:pt idx="77659">
                  <c:v>0.98512719999999998</c:v>
                </c:pt>
                <c:pt idx="77660">
                  <c:v>0.98507049999999996</c:v>
                </c:pt>
                <c:pt idx="77661">
                  <c:v>0.98501369999999999</c:v>
                </c:pt>
                <c:pt idx="77662">
                  <c:v>0.98495699999999997</c:v>
                </c:pt>
                <c:pt idx="77663">
                  <c:v>0.98490029999999995</c:v>
                </c:pt>
                <c:pt idx="77664">
                  <c:v>0.98484360000000004</c:v>
                </c:pt>
                <c:pt idx="77665">
                  <c:v>0.98478690000000002</c:v>
                </c:pt>
                <c:pt idx="77666">
                  <c:v>0.9847302</c:v>
                </c:pt>
                <c:pt idx="77667">
                  <c:v>0.98467360000000004</c:v>
                </c:pt>
                <c:pt idx="77668">
                  <c:v>0.98461690000000002</c:v>
                </c:pt>
                <c:pt idx="77669">
                  <c:v>0.9845602</c:v>
                </c:pt>
                <c:pt idx="77670">
                  <c:v>0.98450349999999998</c:v>
                </c:pt>
                <c:pt idx="77671">
                  <c:v>0.98444679999999996</c:v>
                </c:pt>
                <c:pt idx="77672">
                  <c:v>0.98439010000000005</c:v>
                </c:pt>
                <c:pt idx="77673">
                  <c:v>0.98433349999999997</c:v>
                </c:pt>
                <c:pt idx="77674">
                  <c:v>0.98427679999999995</c:v>
                </c:pt>
                <c:pt idx="77675">
                  <c:v>0.98422010000000004</c:v>
                </c:pt>
                <c:pt idx="77676">
                  <c:v>0.98416349999999997</c:v>
                </c:pt>
                <c:pt idx="77677">
                  <c:v>0.98410679999999995</c:v>
                </c:pt>
                <c:pt idx="77678">
                  <c:v>0.98405019999999999</c:v>
                </c:pt>
                <c:pt idx="77679">
                  <c:v>0.98399360000000002</c:v>
                </c:pt>
                <c:pt idx="77680">
                  <c:v>0.98393699999999995</c:v>
                </c:pt>
                <c:pt idx="77681">
                  <c:v>0.98388030000000004</c:v>
                </c:pt>
                <c:pt idx="77682">
                  <c:v>0.98382369999999997</c:v>
                </c:pt>
                <c:pt idx="77683">
                  <c:v>0.98376710000000001</c:v>
                </c:pt>
                <c:pt idx="77684">
                  <c:v>0.98371050000000004</c:v>
                </c:pt>
                <c:pt idx="77685">
                  <c:v>0.98365380000000002</c:v>
                </c:pt>
                <c:pt idx="77686">
                  <c:v>0.98359719999999995</c:v>
                </c:pt>
                <c:pt idx="77687">
                  <c:v>0.98354059999999999</c:v>
                </c:pt>
                <c:pt idx="77688">
                  <c:v>0.98348400000000002</c:v>
                </c:pt>
                <c:pt idx="77689">
                  <c:v>0.98342739999999995</c:v>
                </c:pt>
                <c:pt idx="77690">
                  <c:v>0.98337079999999999</c:v>
                </c:pt>
                <c:pt idx="77691">
                  <c:v>0.98331429999999997</c:v>
                </c:pt>
                <c:pt idx="77692">
                  <c:v>0.98325770000000001</c:v>
                </c:pt>
                <c:pt idx="77693">
                  <c:v>0.98320110000000005</c:v>
                </c:pt>
                <c:pt idx="77694">
                  <c:v>0.98314460000000004</c:v>
                </c:pt>
                <c:pt idx="77695">
                  <c:v>0.98308799999999996</c:v>
                </c:pt>
                <c:pt idx="77696">
                  <c:v>0.98303149999999995</c:v>
                </c:pt>
                <c:pt idx="77697">
                  <c:v>0.98297489999999998</c:v>
                </c:pt>
                <c:pt idx="77698">
                  <c:v>0.98291830000000002</c:v>
                </c:pt>
                <c:pt idx="77699">
                  <c:v>0.98286180000000001</c:v>
                </c:pt>
                <c:pt idx="77700">
                  <c:v>0.98280520000000005</c:v>
                </c:pt>
                <c:pt idx="77701">
                  <c:v>0.98274859999999997</c:v>
                </c:pt>
                <c:pt idx="77702">
                  <c:v>0.98269209999999996</c:v>
                </c:pt>
                <c:pt idx="77703">
                  <c:v>0.98263560000000005</c:v>
                </c:pt>
                <c:pt idx="77704">
                  <c:v>0.98257910000000004</c:v>
                </c:pt>
                <c:pt idx="77705">
                  <c:v>0.98252260000000002</c:v>
                </c:pt>
                <c:pt idx="77706">
                  <c:v>0.98246610000000001</c:v>
                </c:pt>
                <c:pt idx="77707">
                  <c:v>0.98240959999999999</c:v>
                </c:pt>
                <c:pt idx="77708">
                  <c:v>0.98235309999999998</c:v>
                </c:pt>
                <c:pt idx="77709">
                  <c:v>0.98229659999999996</c:v>
                </c:pt>
                <c:pt idx="77710">
                  <c:v>0.98224009999999995</c:v>
                </c:pt>
                <c:pt idx="77711">
                  <c:v>0.98218360000000005</c:v>
                </c:pt>
                <c:pt idx="77712">
                  <c:v>0.98212710000000003</c:v>
                </c:pt>
                <c:pt idx="77713">
                  <c:v>0.98207060000000002</c:v>
                </c:pt>
                <c:pt idx="77714">
                  <c:v>0.9820141</c:v>
                </c:pt>
                <c:pt idx="77715">
                  <c:v>0.98195770000000004</c:v>
                </c:pt>
                <c:pt idx="77716">
                  <c:v>0.98190120000000003</c:v>
                </c:pt>
                <c:pt idx="77717">
                  <c:v>0.98184479999999996</c:v>
                </c:pt>
                <c:pt idx="77718">
                  <c:v>0.98178829999999995</c:v>
                </c:pt>
                <c:pt idx="77719">
                  <c:v>0.98173189999999999</c:v>
                </c:pt>
                <c:pt idx="77720">
                  <c:v>0.98167539999999998</c:v>
                </c:pt>
                <c:pt idx="77721">
                  <c:v>0.98161900000000002</c:v>
                </c:pt>
                <c:pt idx="77722">
                  <c:v>0.98156259999999995</c:v>
                </c:pt>
                <c:pt idx="77723">
                  <c:v>0.98150610000000005</c:v>
                </c:pt>
                <c:pt idx="77724">
                  <c:v>0.98144969999999998</c:v>
                </c:pt>
                <c:pt idx="77725">
                  <c:v>0.98139319999999997</c:v>
                </c:pt>
                <c:pt idx="77726">
                  <c:v>0.98133680000000001</c:v>
                </c:pt>
                <c:pt idx="77727">
                  <c:v>0.98128040000000005</c:v>
                </c:pt>
                <c:pt idx="77728">
                  <c:v>0.98122410000000004</c:v>
                </c:pt>
                <c:pt idx="77729">
                  <c:v>0.98116769999999998</c:v>
                </c:pt>
                <c:pt idx="77730">
                  <c:v>0.98111130000000002</c:v>
                </c:pt>
                <c:pt idx="77731">
                  <c:v>0.98105489999999995</c:v>
                </c:pt>
                <c:pt idx="77732">
                  <c:v>0.9809985</c:v>
                </c:pt>
                <c:pt idx="77733">
                  <c:v>0.98094210000000004</c:v>
                </c:pt>
                <c:pt idx="77734">
                  <c:v>0.98088569999999997</c:v>
                </c:pt>
                <c:pt idx="77735">
                  <c:v>0.98082939999999996</c:v>
                </c:pt>
                <c:pt idx="77736">
                  <c:v>0.98077300000000001</c:v>
                </c:pt>
                <c:pt idx="77737">
                  <c:v>0.98071660000000005</c:v>
                </c:pt>
                <c:pt idx="77738">
                  <c:v>0.98066030000000004</c:v>
                </c:pt>
                <c:pt idx="77739">
                  <c:v>0.98060389999999997</c:v>
                </c:pt>
                <c:pt idx="77740">
                  <c:v>0.98054759999999996</c:v>
                </c:pt>
                <c:pt idx="77741">
                  <c:v>0.98049129999999995</c:v>
                </c:pt>
                <c:pt idx="77742">
                  <c:v>0.98043499999999995</c:v>
                </c:pt>
                <c:pt idx="77743">
                  <c:v>0.98037859999999999</c:v>
                </c:pt>
                <c:pt idx="77744">
                  <c:v>0.98032229999999998</c:v>
                </c:pt>
                <c:pt idx="77745">
                  <c:v>0.98026599999999997</c:v>
                </c:pt>
                <c:pt idx="77746">
                  <c:v>0.98020960000000001</c:v>
                </c:pt>
                <c:pt idx="77747">
                  <c:v>0.98015330000000001</c:v>
                </c:pt>
                <c:pt idx="77748">
                  <c:v>0.980097</c:v>
                </c:pt>
                <c:pt idx="77749">
                  <c:v>0.98004069999999999</c:v>
                </c:pt>
                <c:pt idx="77750">
                  <c:v>0.97998439999999998</c:v>
                </c:pt>
                <c:pt idx="77751">
                  <c:v>0.97992809999999997</c:v>
                </c:pt>
                <c:pt idx="77752">
                  <c:v>0.97987190000000002</c:v>
                </c:pt>
                <c:pt idx="77753">
                  <c:v>0.97981560000000001</c:v>
                </c:pt>
                <c:pt idx="77754">
                  <c:v>0.9797593</c:v>
                </c:pt>
                <c:pt idx="77755">
                  <c:v>0.97970310000000005</c:v>
                </c:pt>
                <c:pt idx="77756">
                  <c:v>0.97964680000000004</c:v>
                </c:pt>
                <c:pt idx="77757">
                  <c:v>0.97959050000000003</c:v>
                </c:pt>
                <c:pt idx="77758">
                  <c:v>0.97953429999999997</c:v>
                </c:pt>
                <c:pt idx="77759">
                  <c:v>0.97947799999999996</c:v>
                </c:pt>
                <c:pt idx="77760">
                  <c:v>0.97942169999999995</c:v>
                </c:pt>
                <c:pt idx="77761">
                  <c:v>0.9793655</c:v>
                </c:pt>
                <c:pt idx="77762">
                  <c:v>0.97930930000000005</c:v>
                </c:pt>
                <c:pt idx="77763">
                  <c:v>0.97925309999999999</c:v>
                </c:pt>
                <c:pt idx="77764">
                  <c:v>0.97919679999999998</c:v>
                </c:pt>
                <c:pt idx="77765">
                  <c:v>0.97914060000000003</c:v>
                </c:pt>
                <c:pt idx="77766">
                  <c:v>0.97908439999999997</c:v>
                </c:pt>
                <c:pt idx="77767">
                  <c:v>0.97902820000000002</c:v>
                </c:pt>
                <c:pt idx="77768">
                  <c:v>0.97897199999999995</c:v>
                </c:pt>
                <c:pt idx="77769">
                  <c:v>0.9789158</c:v>
                </c:pt>
                <c:pt idx="77770">
                  <c:v>0.97885960000000005</c:v>
                </c:pt>
                <c:pt idx="77771">
                  <c:v>0.97880339999999999</c:v>
                </c:pt>
                <c:pt idx="77772">
                  <c:v>0.97874720000000004</c:v>
                </c:pt>
                <c:pt idx="77773">
                  <c:v>0.97869099999999998</c:v>
                </c:pt>
                <c:pt idx="77774">
                  <c:v>0.97863480000000003</c:v>
                </c:pt>
                <c:pt idx="77775">
                  <c:v>0.97857870000000002</c:v>
                </c:pt>
                <c:pt idx="77776">
                  <c:v>0.97852249999999996</c:v>
                </c:pt>
                <c:pt idx="77777">
                  <c:v>0.97846639999999996</c:v>
                </c:pt>
                <c:pt idx="77778">
                  <c:v>0.97841020000000001</c:v>
                </c:pt>
                <c:pt idx="77779">
                  <c:v>0.9783541</c:v>
                </c:pt>
                <c:pt idx="77780">
                  <c:v>0.97829790000000005</c:v>
                </c:pt>
                <c:pt idx="77781">
                  <c:v>0.97824180000000005</c:v>
                </c:pt>
                <c:pt idx="77782">
                  <c:v>0.97818570000000005</c:v>
                </c:pt>
                <c:pt idx="77783">
                  <c:v>0.97812949999999999</c:v>
                </c:pt>
                <c:pt idx="77784">
                  <c:v>0.97807339999999998</c:v>
                </c:pt>
                <c:pt idx="77785">
                  <c:v>0.97801720000000003</c:v>
                </c:pt>
                <c:pt idx="77786">
                  <c:v>0.97796110000000003</c:v>
                </c:pt>
                <c:pt idx="77787">
                  <c:v>0.97790500000000002</c:v>
                </c:pt>
                <c:pt idx="77788">
                  <c:v>0.97784890000000002</c:v>
                </c:pt>
                <c:pt idx="77789">
                  <c:v>0.97779280000000002</c:v>
                </c:pt>
                <c:pt idx="77790">
                  <c:v>0.97773670000000001</c:v>
                </c:pt>
                <c:pt idx="77791">
                  <c:v>0.97768060000000001</c:v>
                </c:pt>
                <c:pt idx="77792">
                  <c:v>0.97762450000000001</c:v>
                </c:pt>
                <c:pt idx="77793">
                  <c:v>0.9775684</c:v>
                </c:pt>
                <c:pt idx="77794">
                  <c:v>0.97751239999999995</c:v>
                </c:pt>
                <c:pt idx="77795">
                  <c:v>0.97745629999999994</c:v>
                </c:pt>
                <c:pt idx="77796">
                  <c:v>0.97740020000000005</c:v>
                </c:pt>
                <c:pt idx="77797">
                  <c:v>0.97734410000000005</c:v>
                </c:pt>
                <c:pt idx="77798">
                  <c:v>0.97728809999999999</c:v>
                </c:pt>
                <c:pt idx="77799">
                  <c:v>0.97723199999999999</c:v>
                </c:pt>
                <c:pt idx="77800">
                  <c:v>0.97717600000000004</c:v>
                </c:pt>
                <c:pt idx="77801">
                  <c:v>0.97711999999999999</c:v>
                </c:pt>
                <c:pt idx="77802">
                  <c:v>0.97706400000000004</c:v>
                </c:pt>
                <c:pt idx="77803">
                  <c:v>0.97700790000000004</c:v>
                </c:pt>
                <c:pt idx="77804">
                  <c:v>0.97695189999999998</c:v>
                </c:pt>
                <c:pt idx="77805">
                  <c:v>0.97689590000000004</c:v>
                </c:pt>
                <c:pt idx="77806">
                  <c:v>0.97683980000000004</c:v>
                </c:pt>
                <c:pt idx="77807">
                  <c:v>0.97678379999999998</c:v>
                </c:pt>
                <c:pt idx="77808">
                  <c:v>0.97672780000000003</c:v>
                </c:pt>
                <c:pt idx="77809">
                  <c:v>0.97667179999999998</c:v>
                </c:pt>
                <c:pt idx="77810">
                  <c:v>0.97661580000000003</c:v>
                </c:pt>
                <c:pt idx="77811">
                  <c:v>0.97655979999999998</c:v>
                </c:pt>
                <c:pt idx="77812">
                  <c:v>0.97650380000000003</c:v>
                </c:pt>
                <c:pt idx="77813">
                  <c:v>0.97644790000000004</c:v>
                </c:pt>
                <c:pt idx="77814">
                  <c:v>0.97639189999999998</c:v>
                </c:pt>
                <c:pt idx="77815">
                  <c:v>0.97633590000000003</c:v>
                </c:pt>
                <c:pt idx="77816">
                  <c:v>0.97628000000000004</c:v>
                </c:pt>
                <c:pt idx="77817">
                  <c:v>0.97622399999999998</c:v>
                </c:pt>
                <c:pt idx="77818">
                  <c:v>0.97616800000000004</c:v>
                </c:pt>
                <c:pt idx="77819">
                  <c:v>0.97611210000000004</c:v>
                </c:pt>
                <c:pt idx="77820">
                  <c:v>0.97605609999999998</c:v>
                </c:pt>
                <c:pt idx="77821">
                  <c:v>0.97600010000000004</c:v>
                </c:pt>
                <c:pt idx="77822">
                  <c:v>0.97594420000000004</c:v>
                </c:pt>
                <c:pt idx="77823">
                  <c:v>0.97588830000000004</c:v>
                </c:pt>
                <c:pt idx="77824">
                  <c:v>0.97583240000000004</c:v>
                </c:pt>
                <c:pt idx="77825">
                  <c:v>0.97577650000000005</c:v>
                </c:pt>
                <c:pt idx="77826">
                  <c:v>0.97572060000000005</c:v>
                </c:pt>
                <c:pt idx="77827">
                  <c:v>0.97566470000000005</c:v>
                </c:pt>
                <c:pt idx="77828">
                  <c:v>0.97560880000000005</c:v>
                </c:pt>
                <c:pt idx="77829">
                  <c:v>0.97555289999999995</c:v>
                </c:pt>
                <c:pt idx="77830">
                  <c:v>0.9754969</c:v>
                </c:pt>
                <c:pt idx="77831">
                  <c:v>0.975441</c:v>
                </c:pt>
                <c:pt idx="77832">
                  <c:v>0.9753851</c:v>
                </c:pt>
                <c:pt idx="77833">
                  <c:v>0.97532929999999995</c:v>
                </c:pt>
                <c:pt idx="77834">
                  <c:v>0.97527339999999996</c:v>
                </c:pt>
                <c:pt idx="77835">
                  <c:v>0.97521760000000002</c:v>
                </c:pt>
                <c:pt idx="77836">
                  <c:v>0.97516170000000002</c:v>
                </c:pt>
                <c:pt idx="77837">
                  <c:v>0.97510589999999997</c:v>
                </c:pt>
                <c:pt idx="77838">
                  <c:v>0.97504999999999997</c:v>
                </c:pt>
                <c:pt idx="77839">
                  <c:v>0.97499420000000003</c:v>
                </c:pt>
                <c:pt idx="77840">
                  <c:v>0.97493830000000004</c:v>
                </c:pt>
                <c:pt idx="77841">
                  <c:v>0.97488249999999999</c:v>
                </c:pt>
                <c:pt idx="77842">
                  <c:v>0.97482659999999999</c:v>
                </c:pt>
                <c:pt idx="77843">
                  <c:v>0.97477080000000005</c:v>
                </c:pt>
                <c:pt idx="77844">
                  <c:v>0.97471490000000005</c:v>
                </c:pt>
                <c:pt idx="77845">
                  <c:v>0.9746591</c:v>
                </c:pt>
                <c:pt idx="77846">
                  <c:v>0.97460340000000001</c:v>
                </c:pt>
                <c:pt idx="77847">
                  <c:v>0.97454759999999996</c:v>
                </c:pt>
                <c:pt idx="77848">
                  <c:v>0.97449180000000002</c:v>
                </c:pt>
                <c:pt idx="77849">
                  <c:v>0.97443599999999997</c:v>
                </c:pt>
                <c:pt idx="77850">
                  <c:v>0.97438020000000003</c:v>
                </c:pt>
                <c:pt idx="77851">
                  <c:v>0.97432439999999998</c:v>
                </c:pt>
                <c:pt idx="77852">
                  <c:v>0.97426860000000004</c:v>
                </c:pt>
                <c:pt idx="77853">
                  <c:v>0.97421279999999999</c:v>
                </c:pt>
                <c:pt idx="77854">
                  <c:v>0.97415700000000005</c:v>
                </c:pt>
                <c:pt idx="77855">
                  <c:v>0.9741012</c:v>
                </c:pt>
                <c:pt idx="77856">
                  <c:v>0.97404550000000001</c:v>
                </c:pt>
                <c:pt idx="77857">
                  <c:v>0.97398969999999996</c:v>
                </c:pt>
                <c:pt idx="77858">
                  <c:v>0.97393399999999997</c:v>
                </c:pt>
                <c:pt idx="77859">
                  <c:v>0.97387829999999997</c:v>
                </c:pt>
                <c:pt idx="77860">
                  <c:v>0.97382250000000004</c:v>
                </c:pt>
                <c:pt idx="77861">
                  <c:v>0.97376680000000004</c:v>
                </c:pt>
                <c:pt idx="77862">
                  <c:v>0.97371110000000005</c:v>
                </c:pt>
                <c:pt idx="77863">
                  <c:v>0.9736553</c:v>
                </c:pt>
                <c:pt idx="77864">
                  <c:v>0.97359960000000001</c:v>
                </c:pt>
                <c:pt idx="77865">
                  <c:v>0.97354390000000002</c:v>
                </c:pt>
                <c:pt idx="77866">
                  <c:v>0.97348820000000003</c:v>
                </c:pt>
                <c:pt idx="77867">
                  <c:v>0.97343239999999998</c:v>
                </c:pt>
                <c:pt idx="77868">
                  <c:v>0.97337680000000004</c:v>
                </c:pt>
                <c:pt idx="77869">
                  <c:v>0.97332110000000005</c:v>
                </c:pt>
                <c:pt idx="77870">
                  <c:v>0.97326539999999995</c:v>
                </c:pt>
                <c:pt idx="77871">
                  <c:v>0.97320969999999996</c:v>
                </c:pt>
                <c:pt idx="77872">
                  <c:v>0.97315410000000002</c:v>
                </c:pt>
                <c:pt idx="77873">
                  <c:v>0.97309840000000003</c:v>
                </c:pt>
                <c:pt idx="77874">
                  <c:v>0.97304270000000004</c:v>
                </c:pt>
                <c:pt idx="77875">
                  <c:v>0.97298709999999999</c:v>
                </c:pt>
                <c:pt idx="77876">
                  <c:v>0.9729314</c:v>
                </c:pt>
                <c:pt idx="77877">
                  <c:v>0.97287570000000001</c:v>
                </c:pt>
                <c:pt idx="77878">
                  <c:v>0.97282000000000002</c:v>
                </c:pt>
                <c:pt idx="77879">
                  <c:v>0.97276439999999997</c:v>
                </c:pt>
                <c:pt idx="77880">
                  <c:v>0.97270880000000004</c:v>
                </c:pt>
                <c:pt idx="77881">
                  <c:v>0.9726532</c:v>
                </c:pt>
                <c:pt idx="77882">
                  <c:v>0.9725975</c:v>
                </c:pt>
                <c:pt idx="77883">
                  <c:v>0.97254189999999996</c:v>
                </c:pt>
                <c:pt idx="77884">
                  <c:v>0.97248630000000003</c:v>
                </c:pt>
                <c:pt idx="77885">
                  <c:v>0.97243069999999998</c:v>
                </c:pt>
                <c:pt idx="77886">
                  <c:v>0.97237510000000005</c:v>
                </c:pt>
                <c:pt idx="77887">
                  <c:v>0.9723195</c:v>
                </c:pt>
                <c:pt idx="77888">
                  <c:v>0.97226389999999996</c:v>
                </c:pt>
                <c:pt idx="77889">
                  <c:v>0.97220830000000003</c:v>
                </c:pt>
                <c:pt idx="77890">
                  <c:v>0.97215269999999998</c:v>
                </c:pt>
                <c:pt idx="77891">
                  <c:v>0.97209710000000005</c:v>
                </c:pt>
                <c:pt idx="77892">
                  <c:v>0.9720415</c:v>
                </c:pt>
                <c:pt idx="77893">
                  <c:v>0.97198600000000002</c:v>
                </c:pt>
                <c:pt idx="77894">
                  <c:v>0.97193039999999997</c:v>
                </c:pt>
                <c:pt idx="77895">
                  <c:v>0.97187489999999999</c:v>
                </c:pt>
                <c:pt idx="77896">
                  <c:v>0.97181930000000005</c:v>
                </c:pt>
                <c:pt idx="77897">
                  <c:v>0.97176379999999996</c:v>
                </c:pt>
                <c:pt idx="77898">
                  <c:v>0.97170820000000002</c:v>
                </c:pt>
                <c:pt idx="77899">
                  <c:v>0.97165270000000004</c:v>
                </c:pt>
                <c:pt idx="77900">
                  <c:v>0.97159709999999999</c:v>
                </c:pt>
                <c:pt idx="77901">
                  <c:v>0.97154160000000001</c:v>
                </c:pt>
                <c:pt idx="77902">
                  <c:v>0.97148610000000002</c:v>
                </c:pt>
                <c:pt idx="77903">
                  <c:v>0.97143060000000003</c:v>
                </c:pt>
                <c:pt idx="77904">
                  <c:v>0.97137510000000005</c:v>
                </c:pt>
                <c:pt idx="77905">
                  <c:v>0.97131959999999995</c:v>
                </c:pt>
                <c:pt idx="77906">
                  <c:v>0.97126409999999996</c:v>
                </c:pt>
                <c:pt idx="77907">
                  <c:v>0.97120859999999998</c:v>
                </c:pt>
                <c:pt idx="77908">
                  <c:v>0.97115309999999999</c:v>
                </c:pt>
                <c:pt idx="77909">
                  <c:v>0.97109760000000001</c:v>
                </c:pt>
                <c:pt idx="77910">
                  <c:v>0.97104219999999997</c:v>
                </c:pt>
                <c:pt idx="77911">
                  <c:v>0.97098669999999998</c:v>
                </c:pt>
                <c:pt idx="77912">
                  <c:v>0.97093119999999999</c:v>
                </c:pt>
                <c:pt idx="77913">
                  <c:v>0.97087570000000001</c:v>
                </c:pt>
                <c:pt idx="77914">
                  <c:v>0.97082029999999997</c:v>
                </c:pt>
                <c:pt idx="77915">
                  <c:v>0.97076490000000004</c:v>
                </c:pt>
                <c:pt idx="77916">
                  <c:v>0.97070939999999994</c:v>
                </c:pt>
                <c:pt idx="77917">
                  <c:v>0.97065400000000002</c:v>
                </c:pt>
                <c:pt idx="77918">
                  <c:v>0.97059859999999998</c:v>
                </c:pt>
                <c:pt idx="77919">
                  <c:v>0.97054309999999999</c:v>
                </c:pt>
                <c:pt idx="77920">
                  <c:v>0.97048769999999995</c:v>
                </c:pt>
                <c:pt idx="77921">
                  <c:v>0.97043230000000003</c:v>
                </c:pt>
                <c:pt idx="77922">
                  <c:v>0.97037680000000004</c:v>
                </c:pt>
                <c:pt idx="77923">
                  <c:v>0.9703214</c:v>
                </c:pt>
                <c:pt idx="77924">
                  <c:v>0.97026599999999996</c:v>
                </c:pt>
                <c:pt idx="77925">
                  <c:v>0.97021060000000003</c:v>
                </c:pt>
                <c:pt idx="77926">
                  <c:v>0.9701552</c:v>
                </c:pt>
                <c:pt idx="77927">
                  <c:v>0.97009990000000001</c:v>
                </c:pt>
                <c:pt idx="77928">
                  <c:v>0.97004449999999998</c:v>
                </c:pt>
                <c:pt idx="77929">
                  <c:v>0.96998910000000005</c:v>
                </c:pt>
                <c:pt idx="77930">
                  <c:v>0.96993370000000001</c:v>
                </c:pt>
                <c:pt idx="77931">
                  <c:v>0.96987840000000003</c:v>
                </c:pt>
                <c:pt idx="77932">
                  <c:v>0.96982299999999999</c:v>
                </c:pt>
                <c:pt idx="77933">
                  <c:v>0.96976759999999995</c:v>
                </c:pt>
                <c:pt idx="77934">
                  <c:v>0.96971229999999997</c:v>
                </c:pt>
                <c:pt idx="77935">
                  <c:v>0.96965690000000004</c:v>
                </c:pt>
                <c:pt idx="77936">
                  <c:v>0.96960159999999995</c:v>
                </c:pt>
                <c:pt idx="77937">
                  <c:v>0.96954629999999997</c:v>
                </c:pt>
                <c:pt idx="77938">
                  <c:v>0.96949090000000004</c:v>
                </c:pt>
                <c:pt idx="77939">
                  <c:v>0.96943559999999995</c:v>
                </c:pt>
                <c:pt idx="77940">
                  <c:v>0.96938029999999997</c:v>
                </c:pt>
                <c:pt idx="77941">
                  <c:v>0.96932499999999999</c:v>
                </c:pt>
                <c:pt idx="77942">
                  <c:v>0.96926970000000001</c:v>
                </c:pt>
                <c:pt idx="77943">
                  <c:v>0.96921440000000003</c:v>
                </c:pt>
                <c:pt idx="77944">
                  <c:v>0.96915910000000005</c:v>
                </c:pt>
                <c:pt idx="77945">
                  <c:v>0.96910379999999996</c:v>
                </c:pt>
                <c:pt idx="77946">
                  <c:v>0.96904840000000003</c:v>
                </c:pt>
                <c:pt idx="77947">
                  <c:v>0.9689932</c:v>
                </c:pt>
                <c:pt idx="77948">
                  <c:v>0.96893790000000002</c:v>
                </c:pt>
                <c:pt idx="77949">
                  <c:v>0.96888269999999999</c:v>
                </c:pt>
                <c:pt idx="77950">
                  <c:v>0.96882740000000001</c:v>
                </c:pt>
                <c:pt idx="77951">
                  <c:v>0.96877219999999997</c:v>
                </c:pt>
                <c:pt idx="77952">
                  <c:v>0.96871689999999999</c:v>
                </c:pt>
                <c:pt idx="77953">
                  <c:v>0.96866169999999996</c:v>
                </c:pt>
                <c:pt idx="77954">
                  <c:v>0.96860639999999998</c:v>
                </c:pt>
                <c:pt idx="77955">
                  <c:v>0.96855119999999995</c:v>
                </c:pt>
                <c:pt idx="77956">
                  <c:v>0.96849589999999997</c:v>
                </c:pt>
                <c:pt idx="77957">
                  <c:v>0.96844070000000004</c:v>
                </c:pt>
                <c:pt idx="77958">
                  <c:v>0.96838550000000001</c:v>
                </c:pt>
                <c:pt idx="77959">
                  <c:v>0.96833029999999998</c:v>
                </c:pt>
                <c:pt idx="77960">
                  <c:v>0.96827510000000006</c:v>
                </c:pt>
                <c:pt idx="77961">
                  <c:v>0.96821990000000002</c:v>
                </c:pt>
                <c:pt idx="77962">
                  <c:v>0.96816469999999999</c:v>
                </c:pt>
                <c:pt idx="77963">
                  <c:v>0.96810949999999996</c:v>
                </c:pt>
                <c:pt idx="77964">
                  <c:v>0.96805430000000003</c:v>
                </c:pt>
                <c:pt idx="77965">
                  <c:v>0.9679991</c:v>
                </c:pt>
                <c:pt idx="77966">
                  <c:v>0.96794389999999997</c:v>
                </c:pt>
                <c:pt idx="77967">
                  <c:v>0.96788870000000005</c:v>
                </c:pt>
                <c:pt idx="77968">
                  <c:v>0.96783350000000001</c:v>
                </c:pt>
                <c:pt idx="77969">
                  <c:v>0.96777840000000004</c:v>
                </c:pt>
                <c:pt idx="77970">
                  <c:v>0.96772329999999995</c:v>
                </c:pt>
                <c:pt idx="77971">
                  <c:v>0.96766810000000003</c:v>
                </c:pt>
                <c:pt idx="77972">
                  <c:v>0.96761299999999995</c:v>
                </c:pt>
                <c:pt idx="77973">
                  <c:v>0.96755780000000002</c:v>
                </c:pt>
                <c:pt idx="77974">
                  <c:v>0.96750270000000005</c:v>
                </c:pt>
                <c:pt idx="77975">
                  <c:v>0.96744759999999996</c:v>
                </c:pt>
                <c:pt idx="77976">
                  <c:v>0.96739240000000004</c:v>
                </c:pt>
                <c:pt idx="77977">
                  <c:v>0.96733729999999996</c:v>
                </c:pt>
                <c:pt idx="77978">
                  <c:v>0.96728219999999998</c:v>
                </c:pt>
                <c:pt idx="77979">
                  <c:v>0.96722699999999995</c:v>
                </c:pt>
                <c:pt idx="77980">
                  <c:v>0.96717200000000003</c:v>
                </c:pt>
                <c:pt idx="77981">
                  <c:v>0.96711689999999995</c:v>
                </c:pt>
                <c:pt idx="77982">
                  <c:v>0.96706179999999997</c:v>
                </c:pt>
                <c:pt idx="77983">
                  <c:v>0.9670067</c:v>
                </c:pt>
                <c:pt idx="77984">
                  <c:v>0.96695169999999997</c:v>
                </c:pt>
                <c:pt idx="77985">
                  <c:v>0.96689659999999999</c:v>
                </c:pt>
                <c:pt idx="77986">
                  <c:v>0.96684150000000002</c:v>
                </c:pt>
                <c:pt idx="77987">
                  <c:v>0.96678640000000005</c:v>
                </c:pt>
                <c:pt idx="77988">
                  <c:v>0.96673140000000002</c:v>
                </c:pt>
                <c:pt idx="77989">
                  <c:v>0.96667630000000004</c:v>
                </c:pt>
                <c:pt idx="77990">
                  <c:v>0.96662119999999996</c:v>
                </c:pt>
                <c:pt idx="77991">
                  <c:v>0.96656620000000004</c:v>
                </c:pt>
                <c:pt idx="77992">
                  <c:v>0.96651120000000001</c:v>
                </c:pt>
                <c:pt idx="77993">
                  <c:v>0.96645619999999999</c:v>
                </c:pt>
                <c:pt idx="77994">
                  <c:v>0.96640119999999996</c:v>
                </c:pt>
                <c:pt idx="77995">
                  <c:v>0.96634609999999999</c:v>
                </c:pt>
                <c:pt idx="77996">
                  <c:v>0.96629109999999996</c:v>
                </c:pt>
                <c:pt idx="77997">
                  <c:v>0.96623610000000004</c:v>
                </c:pt>
                <c:pt idx="77998">
                  <c:v>0.96618110000000001</c:v>
                </c:pt>
                <c:pt idx="77999">
                  <c:v>0.96612609999999999</c:v>
                </c:pt>
                <c:pt idx="78000">
                  <c:v>0.96607109999999996</c:v>
                </c:pt>
                <c:pt idx="78001">
                  <c:v>0.96602460000000001</c:v>
                </c:pt>
                <c:pt idx="78002">
                  <c:v>0.96597820000000001</c:v>
                </c:pt>
                <c:pt idx="78003">
                  <c:v>0.96593180000000001</c:v>
                </c:pt>
                <c:pt idx="78004">
                  <c:v>0.96588549999999995</c:v>
                </c:pt>
                <c:pt idx="78005">
                  <c:v>0.96583920000000001</c:v>
                </c:pt>
                <c:pt idx="78006">
                  <c:v>0.96579300000000001</c:v>
                </c:pt>
                <c:pt idx="78007">
                  <c:v>0.96574669999999996</c:v>
                </c:pt>
                <c:pt idx="78008">
                  <c:v>0.96570049999999996</c:v>
                </c:pt>
                <c:pt idx="78009">
                  <c:v>0.96565429999999997</c:v>
                </c:pt>
                <c:pt idx="78010">
                  <c:v>0.96560820000000003</c:v>
                </c:pt>
                <c:pt idx="78011">
                  <c:v>0.96556200000000003</c:v>
                </c:pt>
                <c:pt idx="78012">
                  <c:v>0.96551589999999998</c:v>
                </c:pt>
                <c:pt idx="78013">
                  <c:v>0.96546980000000004</c:v>
                </c:pt>
                <c:pt idx="78014">
                  <c:v>0.96542380000000005</c:v>
                </c:pt>
                <c:pt idx="78015">
                  <c:v>0.96537770000000001</c:v>
                </c:pt>
                <c:pt idx="78016">
                  <c:v>0.96533170000000001</c:v>
                </c:pt>
                <c:pt idx="78017">
                  <c:v>0.96528570000000002</c:v>
                </c:pt>
                <c:pt idx="78018">
                  <c:v>0.96523959999999998</c:v>
                </c:pt>
                <c:pt idx="78019">
                  <c:v>0.96519370000000004</c:v>
                </c:pt>
                <c:pt idx="78020">
                  <c:v>0.96514770000000005</c:v>
                </c:pt>
                <c:pt idx="78021">
                  <c:v>0.96510180000000001</c:v>
                </c:pt>
                <c:pt idx="78022">
                  <c:v>0.96505589999999997</c:v>
                </c:pt>
                <c:pt idx="78023">
                  <c:v>0.96501000000000003</c:v>
                </c:pt>
                <c:pt idx="78024">
                  <c:v>0.96496409999999999</c:v>
                </c:pt>
                <c:pt idx="78025">
                  <c:v>0.96491819999999995</c:v>
                </c:pt>
                <c:pt idx="78026">
                  <c:v>0.96487239999999996</c:v>
                </c:pt>
                <c:pt idx="78027">
                  <c:v>0.96482650000000003</c:v>
                </c:pt>
                <c:pt idx="78028">
                  <c:v>0.96478070000000005</c:v>
                </c:pt>
                <c:pt idx="78029">
                  <c:v>0.96473489999999995</c:v>
                </c:pt>
                <c:pt idx="78030">
                  <c:v>0.96468909999999997</c:v>
                </c:pt>
                <c:pt idx="78031">
                  <c:v>0.96464340000000004</c:v>
                </c:pt>
                <c:pt idx="78032">
                  <c:v>0.96459760000000005</c:v>
                </c:pt>
                <c:pt idx="78033">
                  <c:v>0.96455190000000002</c:v>
                </c:pt>
                <c:pt idx="78034">
                  <c:v>0.96450610000000003</c:v>
                </c:pt>
                <c:pt idx="78035">
                  <c:v>0.9644604</c:v>
                </c:pt>
                <c:pt idx="78036">
                  <c:v>0.96441469999999996</c:v>
                </c:pt>
                <c:pt idx="78037">
                  <c:v>0.96436900000000003</c:v>
                </c:pt>
                <c:pt idx="78038">
                  <c:v>0.96432329999999999</c:v>
                </c:pt>
                <c:pt idx="78039">
                  <c:v>0.96427770000000002</c:v>
                </c:pt>
                <c:pt idx="78040">
                  <c:v>0.96423199999999998</c:v>
                </c:pt>
                <c:pt idx="78041">
                  <c:v>0.9641864</c:v>
                </c:pt>
                <c:pt idx="78042">
                  <c:v>0.96414080000000002</c:v>
                </c:pt>
                <c:pt idx="78043">
                  <c:v>0.96409520000000004</c:v>
                </c:pt>
                <c:pt idx="78044">
                  <c:v>0.96404959999999995</c:v>
                </c:pt>
                <c:pt idx="78045">
                  <c:v>0.96400399999999997</c:v>
                </c:pt>
                <c:pt idx="78046">
                  <c:v>0.96395839999999999</c:v>
                </c:pt>
                <c:pt idx="78047">
                  <c:v>0.96391280000000001</c:v>
                </c:pt>
                <c:pt idx="78048">
                  <c:v>0.96386729999999998</c:v>
                </c:pt>
                <c:pt idx="78049">
                  <c:v>0.96382179999999995</c:v>
                </c:pt>
                <c:pt idx="78050">
                  <c:v>0.96377619999999997</c:v>
                </c:pt>
                <c:pt idx="78051">
                  <c:v>0.96373070000000005</c:v>
                </c:pt>
                <c:pt idx="78052">
                  <c:v>0.96368520000000002</c:v>
                </c:pt>
                <c:pt idx="78053">
                  <c:v>0.96363969999999999</c:v>
                </c:pt>
                <c:pt idx="78054">
                  <c:v>0.96359419999999996</c:v>
                </c:pt>
                <c:pt idx="78055">
                  <c:v>0.96354870000000004</c:v>
                </c:pt>
                <c:pt idx="78056">
                  <c:v>0.9635032</c:v>
                </c:pt>
                <c:pt idx="78057">
                  <c:v>0.96345780000000003</c:v>
                </c:pt>
                <c:pt idx="78058">
                  <c:v>0.9634123</c:v>
                </c:pt>
                <c:pt idx="78059">
                  <c:v>0.96336690000000003</c:v>
                </c:pt>
                <c:pt idx="78060">
                  <c:v>0.96332150000000005</c:v>
                </c:pt>
                <c:pt idx="78061">
                  <c:v>0.96327609999999997</c:v>
                </c:pt>
                <c:pt idx="78062">
                  <c:v>0.9632307</c:v>
                </c:pt>
                <c:pt idx="78063">
                  <c:v>0.96318530000000002</c:v>
                </c:pt>
                <c:pt idx="78064">
                  <c:v>0.96313990000000005</c:v>
                </c:pt>
                <c:pt idx="78065">
                  <c:v>0.96309449999999996</c:v>
                </c:pt>
                <c:pt idx="78066">
                  <c:v>0.96304920000000005</c:v>
                </c:pt>
                <c:pt idx="78067">
                  <c:v>0.96300379999999997</c:v>
                </c:pt>
                <c:pt idx="78068">
                  <c:v>0.96295850000000005</c:v>
                </c:pt>
                <c:pt idx="78069">
                  <c:v>0.96291320000000002</c:v>
                </c:pt>
                <c:pt idx="78070">
                  <c:v>0.9628679</c:v>
                </c:pt>
                <c:pt idx="78071">
                  <c:v>0.96282259999999997</c:v>
                </c:pt>
                <c:pt idx="78072">
                  <c:v>0.96277729999999995</c:v>
                </c:pt>
                <c:pt idx="78073">
                  <c:v>0.96273200000000003</c:v>
                </c:pt>
                <c:pt idx="78074">
                  <c:v>0.96268670000000001</c:v>
                </c:pt>
                <c:pt idx="78075">
                  <c:v>0.96264139999999998</c:v>
                </c:pt>
                <c:pt idx="78076">
                  <c:v>0.96259620000000001</c:v>
                </c:pt>
                <c:pt idx="78077">
                  <c:v>0.96255089999999999</c:v>
                </c:pt>
                <c:pt idx="78078">
                  <c:v>0.96250570000000002</c:v>
                </c:pt>
                <c:pt idx="78079">
                  <c:v>0.96246050000000005</c:v>
                </c:pt>
                <c:pt idx="78080">
                  <c:v>0.96241520000000003</c:v>
                </c:pt>
                <c:pt idx="78081">
                  <c:v>0.96236999999999995</c:v>
                </c:pt>
                <c:pt idx="78082">
                  <c:v>0.96232479999999998</c:v>
                </c:pt>
                <c:pt idx="78083">
                  <c:v>0.96227960000000001</c:v>
                </c:pt>
                <c:pt idx="78084">
                  <c:v>0.96223440000000005</c:v>
                </c:pt>
                <c:pt idx="78085">
                  <c:v>0.96218930000000003</c:v>
                </c:pt>
                <c:pt idx="78086">
                  <c:v>0.96214409999999995</c:v>
                </c:pt>
                <c:pt idx="78087">
                  <c:v>0.96209889999999998</c:v>
                </c:pt>
                <c:pt idx="78088">
                  <c:v>0.96205379999999996</c:v>
                </c:pt>
                <c:pt idx="78089">
                  <c:v>0.96200870000000005</c:v>
                </c:pt>
                <c:pt idx="78090">
                  <c:v>0.96196349999999997</c:v>
                </c:pt>
                <c:pt idx="78091">
                  <c:v>0.96191839999999995</c:v>
                </c:pt>
                <c:pt idx="78092">
                  <c:v>0.96187330000000004</c:v>
                </c:pt>
                <c:pt idx="78093">
                  <c:v>0.96182820000000002</c:v>
                </c:pt>
                <c:pt idx="78094">
                  <c:v>0.9617831</c:v>
                </c:pt>
                <c:pt idx="78095">
                  <c:v>0.96173799999999998</c:v>
                </c:pt>
                <c:pt idx="78096">
                  <c:v>0.96169289999999996</c:v>
                </c:pt>
                <c:pt idx="78097">
                  <c:v>0.9616479</c:v>
                </c:pt>
                <c:pt idx="78098">
                  <c:v>0.96160279999999998</c:v>
                </c:pt>
                <c:pt idx="78099">
                  <c:v>0.96155769999999996</c:v>
                </c:pt>
                <c:pt idx="78100">
                  <c:v>0.9615127</c:v>
                </c:pt>
                <c:pt idx="78101">
                  <c:v>0.96146759999999998</c:v>
                </c:pt>
                <c:pt idx="78102">
                  <c:v>0.96142260000000002</c:v>
                </c:pt>
                <c:pt idx="78103">
                  <c:v>0.96137760000000005</c:v>
                </c:pt>
                <c:pt idx="78104">
                  <c:v>0.96133259999999998</c:v>
                </c:pt>
                <c:pt idx="78105">
                  <c:v>0.96128760000000002</c:v>
                </c:pt>
                <c:pt idx="78106">
                  <c:v>0.96124259999999995</c:v>
                </c:pt>
                <c:pt idx="78107">
                  <c:v>0.96119759999999999</c:v>
                </c:pt>
                <c:pt idx="78108">
                  <c:v>0.96115260000000002</c:v>
                </c:pt>
                <c:pt idx="78109">
                  <c:v>0.96110770000000001</c:v>
                </c:pt>
                <c:pt idx="78110">
                  <c:v>0.96106270000000005</c:v>
                </c:pt>
                <c:pt idx="78111">
                  <c:v>0.96101780000000003</c:v>
                </c:pt>
                <c:pt idx="78112">
                  <c:v>0.96097279999999996</c:v>
                </c:pt>
                <c:pt idx="78113">
                  <c:v>0.96092789999999995</c:v>
                </c:pt>
                <c:pt idx="78114">
                  <c:v>0.96088300000000004</c:v>
                </c:pt>
                <c:pt idx="78115">
                  <c:v>0.96083799999999997</c:v>
                </c:pt>
                <c:pt idx="78116">
                  <c:v>0.96079309999999996</c:v>
                </c:pt>
                <c:pt idx="78117">
                  <c:v>0.9607483</c:v>
                </c:pt>
                <c:pt idx="78118">
                  <c:v>0.96070339999999999</c:v>
                </c:pt>
                <c:pt idx="78119">
                  <c:v>0.96065849999999997</c:v>
                </c:pt>
                <c:pt idx="78120">
                  <c:v>0.96061359999999996</c:v>
                </c:pt>
                <c:pt idx="78121">
                  <c:v>0.96056870000000005</c:v>
                </c:pt>
                <c:pt idx="78122">
                  <c:v>0.96052380000000004</c:v>
                </c:pt>
                <c:pt idx="78123">
                  <c:v>0.96047899999999997</c:v>
                </c:pt>
                <c:pt idx="78124">
                  <c:v>0.96043409999999996</c:v>
                </c:pt>
                <c:pt idx="78125">
                  <c:v>0.9603893</c:v>
                </c:pt>
                <c:pt idx="78126">
                  <c:v>0.96034450000000005</c:v>
                </c:pt>
                <c:pt idx="78127">
                  <c:v>0.96029969999999998</c:v>
                </c:pt>
                <c:pt idx="78128">
                  <c:v>0.96025479999999996</c:v>
                </c:pt>
                <c:pt idx="78129">
                  <c:v>0.96021000000000001</c:v>
                </c:pt>
                <c:pt idx="78130">
                  <c:v>0.96016520000000005</c:v>
                </c:pt>
                <c:pt idx="78131">
                  <c:v>0.96012039999999998</c:v>
                </c:pt>
                <c:pt idx="78132">
                  <c:v>0.96007569999999998</c:v>
                </c:pt>
                <c:pt idx="78133">
                  <c:v>0.96003090000000002</c:v>
                </c:pt>
                <c:pt idx="78134">
                  <c:v>0.95998620000000001</c:v>
                </c:pt>
                <c:pt idx="78135">
                  <c:v>0.95994139999999994</c:v>
                </c:pt>
                <c:pt idx="78136">
                  <c:v>0.95989659999999999</c:v>
                </c:pt>
                <c:pt idx="78137">
                  <c:v>0.95985189999999998</c:v>
                </c:pt>
                <c:pt idx="78138">
                  <c:v>0.95980710000000002</c:v>
                </c:pt>
                <c:pt idx="78139">
                  <c:v>0.95976240000000002</c:v>
                </c:pt>
                <c:pt idx="78140">
                  <c:v>0.95971770000000001</c:v>
                </c:pt>
                <c:pt idx="78141">
                  <c:v>0.959673</c:v>
                </c:pt>
                <c:pt idx="78142">
                  <c:v>0.95962829999999999</c:v>
                </c:pt>
                <c:pt idx="78143">
                  <c:v>0.95958359999999998</c:v>
                </c:pt>
                <c:pt idx="78144">
                  <c:v>0.95953889999999997</c:v>
                </c:pt>
                <c:pt idx="78145">
                  <c:v>0.95949419999999996</c:v>
                </c:pt>
                <c:pt idx="78146">
                  <c:v>0.95944949999999996</c:v>
                </c:pt>
                <c:pt idx="78147">
                  <c:v>0.95940479999999995</c:v>
                </c:pt>
                <c:pt idx="78148">
                  <c:v>0.9593602</c:v>
                </c:pt>
                <c:pt idx="78149">
                  <c:v>0.95931549999999999</c:v>
                </c:pt>
                <c:pt idx="78150">
                  <c:v>0.95927090000000004</c:v>
                </c:pt>
                <c:pt idx="78151">
                  <c:v>0.95922629999999998</c:v>
                </c:pt>
                <c:pt idx="78152">
                  <c:v>0.95918159999999997</c:v>
                </c:pt>
                <c:pt idx="78153">
                  <c:v>0.95913700000000002</c:v>
                </c:pt>
                <c:pt idx="78154">
                  <c:v>0.95909230000000001</c:v>
                </c:pt>
                <c:pt idx="78155">
                  <c:v>0.95904769999999995</c:v>
                </c:pt>
                <c:pt idx="78156">
                  <c:v>0.9590031</c:v>
                </c:pt>
                <c:pt idx="78157">
                  <c:v>0.95895850000000005</c:v>
                </c:pt>
                <c:pt idx="78158">
                  <c:v>0.95891389999999999</c:v>
                </c:pt>
                <c:pt idx="78159">
                  <c:v>0.95886930000000004</c:v>
                </c:pt>
                <c:pt idx="78160">
                  <c:v>0.95882480000000003</c:v>
                </c:pt>
                <c:pt idx="78161">
                  <c:v>0.95878019999999997</c:v>
                </c:pt>
                <c:pt idx="78162">
                  <c:v>0.95873560000000002</c:v>
                </c:pt>
                <c:pt idx="78163">
                  <c:v>0.95869099999999996</c:v>
                </c:pt>
                <c:pt idx="78164">
                  <c:v>0.95864649999999996</c:v>
                </c:pt>
                <c:pt idx="78165">
                  <c:v>0.95860199999999995</c:v>
                </c:pt>
                <c:pt idx="78166">
                  <c:v>0.9585574</c:v>
                </c:pt>
                <c:pt idx="78167">
                  <c:v>0.9585129</c:v>
                </c:pt>
                <c:pt idx="78168">
                  <c:v>0.9584684</c:v>
                </c:pt>
                <c:pt idx="78169">
                  <c:v>0.9584239</c:v>
                </c:pt>
                <c:pt idx="78170">
                  <c:v>0.95837930000000005</c:v>
                </c:pt>
                <c:pt idx="78171">
                  <c:v>0.95833480000000004</c:v>
                </c:pt>
                <c:pt idx="78172">
                  <c:v>0.95829030000000004</c:v>
                </c:pt>
                <c:pt idx="78173">
                  <c:v>0.95824580000000004</c:v>
                </c:pt>
                <c:pt idx="78174">
                  <c:v>0.95820130000000003</c:v>
                </c:pt>
                <c:pt idx="78175">
                  <c:v>0.95815689999999998</c:v>
                </c:pt>
                <c:pt idx="78176">
                  <c:v>0.95811239999999998</c:v>
                </c:pt>
                <c:pt idx="78177">
                  <c:v>0.95806800000000003</c:v>
                </c:pt>
                <c:pt idx="78178">
                  <c:v>0.95802350000000003</c:v>
                </c:pt>
                <c:pt idx="78179">
                  <c:v>0.95797900000000002</c:v>
                </c:pt>
                <c:pt idx="78180">
                  <c:v>0.95793459999999997</c:v>
                </c:pt>
                <c:pt idx="78181">
                  <c:v>0.95789020000000002</c:v>
                </c:pt>
                <c:pt idx="78182">
                  <c:v>0.95784570000000002</c:v>
                </c:pt>
                <c:pt idx="78183">
                  <c:v>0.95780129999999997</c:v>
                </c:pt>
                <c:pt idx="78184">
                  <c:v>0.95775690000000002</c:v>
                </c:pt>
                <c:pt idx="78185">
                  <c:v>0.95771249999999997</c:v>
                </c:pt>
                <c:pt idx="78186">
                  <c:v>0.95766810000000002</c:v>
                </c:pt>
                <c:pt idx="78187">
                  <c:v>0.95762369999999997</c:v>
                </c:pt>
                <c:pt idx="78188">
                  <c:v>0.95757930000000002</c:v>
                </c:pt>
                <c:pt idx="78189">
                  <c:v>0.95753489999999997</c:v>
                </c:pt>
                <c:pt idx="78190">
                  <c:v>0.95749059999999997</c:v>
                </c:pt>
                <c:pt idx="78191">
                  <c:v>0.95744620000000003</c:v>
                </c:pt>
                <c:pt idx="78192">
                  <c:v>0.95740190000000003</c:v>
                </c:pt>
                <c:pt idx="78193">
                  <c:v>0.95735749999999997</c:v>
                </c:pt>
                <c:pt idx="78194">
                  <c:v>0.95731319999999998</c:v>
                </c:pt>
                <c:pt idx="78195">
                  <c:v>0.95726880000000003</c:v>
                </c:pt>
                <c:pt idx="78196">
                  <c:v>0.95722450000000003</c:v>
                </c:pt>
                <c:pt idx="78197">
                  <c:v>0.95718009999999998</c:v>
                </c:pt>
                <c:pt idx="78198">
                  <c:v>0.95713590000000004</c:v>
                </c:pt>
                <c:pt idx="78199">
                  <c:v>0.95709160000000004</c:v>
                </c:pt>
                <c:pt idx="78200">
                  <c:v>0.95704730000000005</c:v>
                </c:pt>
                <c:pt idx="78201">
                  <c:v>0.95700300000000005</c:v>
                </c:pt>
                <c:pt idx="78202">
                  <c:v>0.95695870000000005</c:v>
                </c:pt>
                <c:pt idx="78203">
                  <c:v>0.95691440000000005</c:v>
                </c:pt>
                <c:pt idx="78204">
                  <c:v>0.95687009999999995</c:v>
                </c:pt>
                <c:pt idx="78205">
                  <c:v>0.95682590000000001</c:v>
                </c:pt>
                <c:pt idx="78206">
                  <c:v>0.95678160000000001</c:v>
                </c:pt>
                <c:pt idx="78207">
                  <c:v>0.95673730000000001</c:v>
                </c:pt>
                <c:pt idx="78208">
                  <c:v>0.95669309999999996</c:v>
                </c:pt>
                <c:pt idx="78209">
                  <c:v>0.95664890000000002</c:v>
                </c:pt>
                <c:pt idx="78210">
                  <c:v>0.95660469999999997</c:v>
                </c:pt>
                <c:pt idx="78211">
                  <c:v>0.95656039999999998</c:v>
                </c:pt>
                <c:pt idx="78212">
                  <c:v>0.95651620000000004</c:v>
                </c:pt>
                <c:pt idx="78213">
                  <c:v>0.95647199999999999</c:v>
                </c:pt>
                <c:pt idx="78214">
                  <c:v>0.95642780000000005</c:v>
                </c:pt>
                <c:pt idx="78215">
                  <c:v>0.95638350000000005</c:v>
                </c:pt>
                <c:pt idx="78216">
                  <c:v>0.95633939999999995</c:v>
                </c:pt>
                <c:pt idx="78217">
                  <c:v>0.95629520000000001</c:v>
                </c:pt>
                <c:pt idx="78218">
                  <c:v>0.95625099999999996</c:v>
                </c:pt>
                <c:pt idx="78219">
                  <c:v>0.95620689999999997</c:v>
                </c:pt>
                <c:pt idx="78220">
                  <c:v>0.95616270000000003</c:v>
                </c:pt>
                <c:pt idx="78221">
                  <c:v>0.95611849999999998</c:v>
                </c:pt>
                <c:pt idx="78222">
                  <c:v>0.95607439999999999</c:v>
                </c:pt>
                <c:pt idx="78223">
                  <c:v>0.95603020000000005</c:v>
                </c:pt>
                <c:pt idx="78224">
                  <c:v>0.955986</c:v>
                </c:pt>
                <c:pt idx="78225">
                  <c:v>0.95594190000000001</c:v>
                </c:pt>
                <c:pt idx="78226">
                  <c:v>0.95589769999999996</c:v>
                </c:pt>
                <c:pt idx="78227">
                  <c:v>0.95585359999999997</c:v>
                </c:pt>
                <c:pt idx="78228">
                  <c:v>0.95580949999999998</c:v>
                </c:pt>
                <c:pt idx="78229">
                  <c:v>0.95576539999999999</c:v>
                </c:pt>
                <c:pt idx="78230">
                  <c:v>0.9557213</c:v>
                </c:pt>
                <c:pt idx="78231">
                  <c:v>0.9556772</c:v>
                </c:pt>
                <c:pt idx="78232">
                  <c:v>0.95563310000000001</c:v>
                </c:pt>
                <c:pt idx="78233">
                  <c:v>0.95558900000000002</c:v>
                </c:pt>
                <c:pt idx="78234">
                  <c:v>0.95554490000000003</c:v>
                </c:pt>
                <c:pt idx="78235">
                  <c:v>0.95550080000000004</c:v>
                </c:pt>
                <c:pt idx="78236">
                  <c:v>0.95545679999999999</c:v>
                </c:pt>
                <c:pt idx="78237">
                  <c:v>0.9554127</c:v>
                </c:pt>
                <c:pt idx="78238">
                  <c:v>0.95536869999999996</c:v>
                </c:pt>
                <c:pt idx="78239">
                  <c:v>0.95532459999999997</c:v>
                </c:pt>
                <c:pt idx="78240">
                  <c:v>0.95528060000000004</c:v>
                </c:pt>
                <c:pt idx="78241">
                  <c:v>0.95523659999999999</c:v>
                </c:pt>
                <c:pt idx="78242">
                  <c:v>0.9551925</c:v>
                </c:pt>
                <c:pt idx="78243">
                  <c:v>0.95514849999999996</c:v>
                </c:pt>
                <c:pt idx="78244">
                  <c:v>0.95510450000000002</c:v>
                </c:pt>
                <c:pt idx="78245">
                  <c:v>0.95506049999999998</c:v>
                </c:pt>
                <c:pt idx="78246">
                  <c:v>0.95501650000000005</c:v>
                </c:pt>
                <c:pt idx="78247">
                  <c:v>0.9549725</c:v>
                </c:pt>
                <c:pt idx="78248">
                  <c:v>0.95492849999999996</c:v>
                </c:pt>
                <c:pt idx="78249">
                  <c:v>0.95488450000000002</c:v>
                </c:pt>
                <c:pt idx="78250">
                  <c:v>0.95484049999999998</c:v>
                </c:pt>
                <c:pt idx="78251">
                  <c:v>0.9547966</c:v>
                </c:pt>
                <c:pt idx="78252">
                  <c:v>0.95475259999999995</c:v>
                </c:pt>
                <c:pt idx="78253">
                  <c:v>0.95470860000000002</c:v>
                </c:pt>
                <c:pt idx="78254">
                  <c:v>0.95466470000000003</c:v>
                </c:pt>
                <c:pt idx="78255">
                  <c:v>0.95462080000000005</c:v>
                </c:pt>
                <c:pt idx="78256">
                  <c:v>0.9545768</c:v>
                </c:pt>
                <c:pt idx="78257">
                  <c:v>0.95453290000000002</c:v>
                </c:pt>
                <c:pt idx="78258">
                  <c:v>0.95448900000000003</c:v>
                </c:pt>
                <c:pt idx="78259">
                  <c:v>0.95444510000000005</c:v>
                </c:pt>
                <c:pt idx="78260">
                  <c:v>0.9544011</c:v>
                </c:pt>
                <c:pt idx="78261">
                  <c:v>0.95435720000000002</c:v>
                </c:pt>
                <c:pt idx="78262">
                  <c:v>0.95431330000000003</c:v>
                </c:pt>
                <c:pt idx="78263">
                  <c:v>0.95426940000000005</c:v>
                </c:pt>
                <c:pt idx="78264">
                  <c:v>0.95422549999999995</c:v>
                </c:pt>
                <c:pt idx="78265">
                  <c:v>0.95418170000000002</c:v>
                </c:pt>
                <c:pt idx="78266">
                  <c:v>0.95413780000000004</c:v>
                </c:pt>
                <c:pt idx="78267">
                  <c:v>0.95409390000000005</c:v>
                </c:pt>
                <c:pt idx="78268">
                  <c:v>0.95405010000000001</c:v>
                </c:pt>
                <c:pt idx="78269">
                  <c:v>0.95400620000000003</c:v>
                </c:pt>
                <c:pt idx="78270">
                  <c:v>0.95396230000000004</c:v>
                </c:pt>
                <c:pt idx="78271">
                  <c:v>0.9539185</c:v>
                </c:pt>
                <c:pt idx="78272">
                  <c:v>0.95387460000000002</c:v>
                </c:pt>
                <c:pt idx="78273">
                  <c:v>0.95383079999999998</c:v>
                </c:pt>
                <c:pt idx="78274">
                  <c:v>0.95378700000000005</c:v>
                </c:pt>
                <c:pt idx="78275">
                  <c:v>0.95374320000000001</c:v>
                </c:pt>
                <c:pt idx="78276">
                  <c:v>0.95369939999999997</c:v>
                </c:pt>
                <c:pt idx="78277">
                  <c:v>0.95365560000000005</c:v>
                </c:pt>
                <c:pt idx="78278">
                  <c:v>0.95361180000000001</c:v>
                </c:pt>
                <c:pt idx="78279">
                  <c:v>0.95356799999999997</c:v>
                </c:pt>
                <c:pt idx="78280">
                  <c:v>0.95352420000000004</c:v>
                </c:pt>
                <c:pt idx="78281">
                  <c:v>0.95348040000000001</c:v>
                </c:pt>
                <c:pt idx="78282">
                  <c:v>0.95343659999999997</c:v>
                </c:pt>
                <c:pt idx="78283">
                  <c:v>0.95339289999999999</c:v>
                </c:pt>
                <c:pt idx="78284">
                  <c:v>0.95334909999999995</c:v>
                </c:pt>
                <c:pt idx="78285">
                  <c:v>0.95330539999999997</c:v>
                </c:pt>
                <c:pt idx="78286">
                  <c:v>0.95326160000000004</c:v>
                </c:pt>
                <c:pt idx="78287">
                  <c:v>0.95321789999999995</c:v>
                </c:pt>
                <c:pt idx="78288">
                  <c:v>0.95317410000000002</c:v>
                </c:pt>
                <c:pt idx="78289">
                  <c:v>0.95313040000000004</c:v>
                </c:pt>
                <c:pt idx="78290">
                  <c:v>0.95308660000000001</c:v>
                </c:pt>
                <c:pt idx="78291">
                  <c:v>0.95304290000000003</c:v>
                </c:pt>
                <c:pt idx="78292">
                  <c:v>0.95299920000000005</c:v>
                </c:pt>
                <c:pt idx="78293">
                  <c:v>0.95295549999999996</c:v>
                </c:pt>
                <c:pt idx="78294">
                  <c:v>0.95291179999999998</c:v>
                </c:pt>
                <c:pt idx="78295">
                  <c:v>0.9528681</c:v>
                </c:pt>
                <c:pt idx="78296">
                  <c:v>0.95282440000000002</c:v>
                </c:pt>
                <c:pt idx="78297">
                  <c:v>0.95278070000000004</c:v>
                </c:pt>
                <c:pt idx="78298">
                  <c:v>0.95273699999999995</c:v>
                </c:pt>
                <c:pt idx="78299">
                  <c:v>0.95269329999999997</c:v>
                </c:pt>
                <c:pt idx="78300">
                  <c:v>0.95264970000000004</c:v>
                </c:pt>
                <c:pt idx="78301">
                  <c:v>0.95260599999999995</c:v>
                </c:pt>
                <c:pt idx="78302">
                  <c:v>0.95256229999999997</c:v>
                </c:pt>
                <c:pt idx="78303">
                  <c:v>0.95251870000000005</c:v>
                </c:pt>
                <c:pt idx="78304">
                  <c:v>0.95247510000000002</c:v>
                </c:pt>
                <c:pt idx="78305">
                  <c:v>0.95243140000000004</c:v>
                </c:pt>
                <c:pt idx="78306">
                  <c:v>0.95238780000000001</c:v>
                </c:pt>
                <c:pt idx="78307">
                  <c:v>0.95234419999999997</c:v>
                </c:pt>
                <c:pt idx="78308">
                  <c:v>0.95230049999999999</c:v>
                </c:pt>
                <c:pt idx="78309">
                  <c:v>0.95225689999999996</c:v>
                </c:pt>
                <c:pt idx="78310">
                  <c:v>0.95221330000000004</c:v>
                </c:pt>
                <c:pt idx="78311">
                  <c:v>0.95216970000000001</c:v>
                </c:pt>
                <c:pt idx="78312">
                  <c:v>0.95212609999999998</c:v>
                </c:pt>
                <c:pt idx="78313">
                  <c:v>0.95208250000000005</c:v>
                </c:pt>
                <c:pt idx="78314">
                  <c:v>0.95203890000000002</c:v>
                </c:pt>
                <c:pt idx="78315">
                  <c:v>0.95199540000000005</c:v>
                </c:pt>
                <c:pt idx="78316">
                  <c:v>0.95195180000000001</c:v>
                </c:pt>
                <c:pt idx="78317">
                  <c:v>0.95190819999999998</c:v>
                </c:pt>
                <c:pt idx="78318">
                  <c:v>0.95186470000000001</c:v>
                </c:pt>
                <c:pt idx="78319">
                  <c:v>0.95182109999999998</c:v>
                </c:pt>
                <c:pt idx="78320">
                  <c:v>0.95177750000000005</c:v>
                </c:pt>
                <c:pt idx="78321">
                  <c:v>0.95173390000000002</c:v>
                </c:pt>
                <c:pt idx="78322">
                  <c:v>0.95169040000000005</c:v>
                </c:pt>
                <c:pt idx="78323">
                  <c:v>0.95164689999999996</c:v>
                </c:pt>
                <c:pt idx="78324">
                  <c:v>0.95160339999999999</c:v>
                </c:pt>
                <c:pt idx="78325">
                  <c:v>0.95155990000000001</c:v>
                </c:pt>
                <c:pt idx="78326">
                  <c:v>0.95151640000000004</c:v>
                </c:pt>
                <c:pt idx="78327">
                  <c:v>0.95147289999999995</c:v>
                </c:pt>
                <c:pt idx="78328">
                  <c:v>0.95142939999999998</c:v>
                </c:pt>
                <c:pt idx="78329">
                  <c:v>0.95138590000000001</c:v>
                </c:pt>
                <c:pt idx="78330">
                  <c:v>0.95134229999999997</c:v>
                </c:pt>
                <c:pt idx="78331">
                  <c:v>0.9512988</c:v>
                </c:pt>
                <c:pt idx="78332">
                  <c:v>0.95125539999999997</c:v>
                </c:pt>
                <c:pt idx="78333">
                  <c:v>0.9512119</c:v>
                </c:pt>
                <c:pt idx="78334">
                  <c:v>0.95116849999999997</c:v>
                </c:pt>
                <c:pt idx="78335">
                  <c:v>0.951125</c:v>
                </c:pt>
                <c:pt idx="78336">
                  <c:v>0.95108159999999997</c:v>
                </c:pt>
                <c:pt idx="78337">
                  <c:v>0.9510381</c:v>
                </c:pt>
                <c:pt idx="78338">
                  <c:v>0.95099469999999997</c:v>
                </c:pt>
                <c:pt idx="78339">
                  <c:v>0.9509512</c:v>
                </c:pt>
                <c:pt idx="78340">
                  <c:v>0.95090779999999997</c:v>
                </c:pt>
                <c:pt idx="78341">
                  <c:v>0.9508643</c:v>
                </c:pt>
                <c:pt idx="78342">
                  <c:v>0.95082089999999997</c:v>
                </c:pt>
                <c:pt idx="78343">
                  <c:v>0.95077750000000005</c:v>
                </c:pt>
                <c:pt idx="78344">
                  <c:v>0.95073410000000003</c:v>
                </c:pt>
                <c:pt idx="78345">
                  <c:v>0.9506907</c:v>
                </c:pt>
                <c:pt idx="78346">
                  <c:v>0.95064740000000003</c:v>
                </c:pt>
                <c:pt idx="78347">
                  <c:v>0.950604</c:v>
                </c:pt>
                <c:pt idx="78348">
                  <c:v>0.95056059999999998</c:v>
                </c:pt>
                <c:pt idx="78349">
                  <c:v>0.95051719999999995</c:v>
                </c:pt>
                <c:pt idx="78350">
                  <c:v>0.95047380000000004</c:v>
                </c:pt>
                <c:pt idx="78351">
                  <c:v>0.95043040000000001</c:v>
                </c:pt>
                <c:pt idx="78352">
                  <c:v>0.95038710000000004</c:v>
                </c:pt>
                <c:pt idx="78353">
                  <c:v>0.95034370000000001</c:v>
                </c:pt>
                <c:pt idx="78354">
                  <c:v>0.95030040000000005</c:v>
                </c:pt>
                <c:pt idx="78355">
                  <c:v>0.95025709999999997</c:v>
                </c:pt>
                <c:pt idx="78356">
                  <c:v>0.95021370000000005</c:v>
                </c:pt>
                <c:pt idx="78357">
                  <c:v>0.95017039999999997</c:v>
                </c:pt>
                <c:pt idx="78358">
                  <c:v>0.9501271</c:v>
                </c:pt>
                <c:pt idx="78359">
                  <c:v>0.95008369999999998</c:v>
                </c:pt>
                <c:pt idx="78360">
                  <c:v>0.95004040000000001</c:v>
                </c:pt>
                <c:pt idx="78361">
                  <c:v>0.94999710000000004</c:v>
                </c:pt>
                <c:pt idx="78362">
                  <c:v>0.94995370000000001</c:v>
                </c:pt>
                <c:pt idx="78363">
                  <c:v>0.94991049999999999</c:v>
                </c:pt>
                <c:pt idx="78364">
                  <c:v>0.94986720000000002</c:v>
                </c:pt>
                <c:pt idx="78365">
                  <c:v>0.94982390000000005</c:v>
                </c:pt>
                <c:pt idx="78366">
                  <c:v>0.94978059999999997</c:v>
                </c:pt>
                <c:pt idx="78367">
                  <c:v>0.94973739999999995</c:v>
                </c:pt>
                <c:pt idx="78368">
                  <c:v>0.94969409999999999</c:v>
                </c:pt>
                <c:pt idx="78369">
                  <c:v>0.94965080000000002</c:v>
                </c:pt>
                <c:pt idx="78370">
                  <c:v>0.9496076</c:v>
                </c:pt>
                <c:pt idx="78371">
                  <c:v>0.94956430000000003</c:v>
                </c:pt>
                <c:pt idx="78372">
                  <c:v>0.94952099999999995</c:v>
                </c:pt>
                <c:pt idx="78373">
                  <c:v>0.94947780000000004</c:v>
                </c:pt>
                <c:pt idx="78374">
                  <c:v>0.94943460000000002</c:v>
                </c:pt>
                <c:pt idx="78375">
                  <c:v>0.9493914</c:v>
                </c:pt>
                <c:pt idx="78376">
                  <c:v>0.94934819999999998</c:v>
                </c:pt>
                <c:pt idx="78377">
                  <c:v>0.94930490000000001</c:v>
                </c:pt>
                <c:pt idx="78378">
                  <c:v>0.94926169999999999</c:v>
                </c:pt>
                <c:pt idx="78379">
                  <c:v>0.94921849999999997</c:v>
                </c:pt>
                <c:pt idx="78380">
                  <c:v>0.94917530000000006</c:v>
                </c:pt>
                <c:pt idx="78381">
                  <c:v>0.94913210000000003</c:v>
                </c:pt>
                <c:pt idx="78382">
                  <c:v>0.94908890000000001</c:v>
                </c:pt>
                <c:pt idx="78383">
                  <c:v>0.94904569999999999</c:v>
                </c:pt>
                <c:pt idx="78384">
                  <c:v>0.94900260000000003</c:v>
                </c:pt>
                <c:pt idx="78385">
                  <c:v>0.94895940000000001</c:v>
                </c:pt>
                <c:pt idx="78386">
                  <c:v>0.94891630000000005</c:v>
                </c:pt>
                <c:pt idx="78387">
                  <c:v>0.94887310000000002</c:v>
                </c:pt>
                <c:pt idx="78388">
                  <c:v>0.9488299</c:v>
                </c:pt>
                <c:pt idx="78389">
                  <c:v>0.94878680000000004</c:v>
                </c:pt>
                <c:pt idx="78390">
                  <c:v>0.94874360000000002</c:v>
                </c:pt>
                <c:pt idx="78391">
                  <c:v>0.94870049999999995</c:v>
                </c:pt>
                <c:pt idx="78392">
                  <c:v>0.94865730000000004</c:v>
                </c:pt>
                <c:pt idx="78393">
                  <c:v>0.94861419999999996</c:v>
                </c:pt>
                <c:pt idx="78394">
                  <c:v>0.9485711</c:v>
                </c:pt>
                <c:pt idx="78395">
                  <c:v>0.94852800000000004</c:v>
                </c:pt>
                <c:pt idx="78396">
                  <c:v>0.94848489999999996</c:v>
                </c:pt>
                <c:pt idx="78397">
                  <c:v>0.9484418</c:v>
                </c:pt>
                <c:pt idx="78398">
                  <c:v>0.94839870000000004</c:v>
                </c:pt>
                <c:pt idx="78399">
                  <c:v>0.94835559999999997</c:v>
                </c:pt>
                <c:pt idx="78400">
                  <c:v>0.9483125</c:v>
                </c:pt>
                <c:pt idx="78401">
                  <c:v>0.94826940000000004</c:v>
                </c:pt>
                <c:pt idx="78402">
                  <c:v>0.94822629999999997</c:v>
                </c:pt>
                <c:pt idx="78403">
                  <c:v>0.9481832</c:v>
                </c:pt>
                <c:pt idx="78404">
                  <c:v>0.94814019999999999</c:v>
                </c:pt>
                <c:pt idx="78405">
                  <c:v>0.94809719999999997</c:v>
                </c:pt>
                <c:pt idx="78406">
                  <c:v>0.94805410000000001</c:v>
                </c:pt>
                <c:pt idx="78407">
                  <c:v>0.9480111</c:v>
                </c:pt>
                <c:pt idx="78408">
                  <c:v>0.94796809999999998</c:v>
                </c:pt>
                <c:pt idx="78409">
                  <c:v>0.94792500000000002</c:v>
                </c:pt>
                <c:pt idx="78410">
                  <c:v>0.947882</c:v>
                </c:pt>
                <c:pt idx="78411">
                  <c:v>0.94783899999999999</c:v>
                </c:pt>
                <c:pt idx="78412">
                  <c:v>0.94779590000000002</c:v>
                </c:pt>
                <c:pt idx="78413">
                  <c:v>0.94775290000000001</c:v>
                </c:pt>
                <c:pt idx="78414">
                  <c:v>0.94770989999999999</c:v>
                </c:pt>
                <c:pt idx="78415">
                  <c:v>0.94766689999999998</c:v>
                </c:pt>
                <c:pt idx="78416">
                  <c:v>0.94762400000000002</c:v>
                </c:pt>
                <c:pt idx="78417">
                  <c:v>0.94758100000000001</c:v>
                </c:pt>
                <c:pt idx="78418">
                  <c:v>0.94753799999999999</c:v>
                </c:pt>
                <c:pt idx="78419">
                  <c:v>0.94749499999999998</c:v>
                </c:pt>
                <c:pt idx="78420">
                  <c:v>0.94745210000000002</c:v>
                </c:pt>
                <c:pt idx="78421">
                  <c:v>0.9474091</c:v>
                </c:pt>
                <c:pt idx="78422">
                  <c:v>0.94736609999999999</c:v>
                </c:pt>
                <c:pt idx="78423">
                  <c:v>0.94732309999999997</c:v>
                </c:pt>
                <c:pt idx="78424">
                  <c:v>0.94728020000000002</c:v>
                </c:pt>
                <c:pt idx="78425">
                  <c:v>0.94723729999999995</c:v>
                </c:pt>
                <c:pt idx="78426">
                  <c:v>0.94719430000000004</c:v>
                </c:pt>
                <c:pt idx="78427">
                  <c:v>0.94715139999999998</c:v>
                </c:pt>
                <c:pt idx="78428">
                  <c:v>0.94710850000000002</c:v>
                </c:pt>
                <c:pt idx="78429">
                  <c:v>0.94706559999999995</c:v>
                </c:pt>
                <c:pt idx="78430">
                  <c:v>0.9470227</c:v>
                </c:pt>
                <c:pt idx="78431">
                  <c:v>0.94697980000000004</c:v>
                </c:pt>
                <c:pt idx="78432">
                  <c:v>0.94693680000000002</c:v>
                </c:pt>
                <c:pt idx="78433">
                  <c:v>0.94689389999999996</c:v>
                </c:pt>
                <c:pt idx="78434">
                  <c:v>0.946851</c:v>
                </c:pt>
                <c:pt idx="78435">
                  <c:v>0.94680810000000004</c:v>
                </c:pt>
                <c:pt idx="78436">
                  <c:v>0.94676519999999997</c:v>
                </c:pt>
                <c:pt idx="78437">
                  <c:v>0.94672239999999996</c:v>
                </c:pt>
                <c:pt idx="78438">
                  <c:v>0.94667950000000001</c:v>
                </c:pt>
                <c:pt idx="78439">
                  <c:v>0.9466367</c:v>
                </c:pt>
                <c:pt idx="78440">
                  <c:v>0.94659380000000004</c:v>
                </c:pt>
                <c:pt idx="78441">
                  <c:v>0.94655100000000003</c:v>
                </c:pt>
                <c:pt idx="78442">
                  <c:v>0.94650809999999996</c:v>
                </c:pt>
                <c:pt idx="78443">
                  <c:v>0.94646529999999995</c:v>
                </c:pt>
                <c:pt idx="78444">
                  <c:v>0.9464224</c:v>
                </c:pt>
                <c:pt idx="78445">
                  <c:v>0.94637950000000004</c:v>
                </c:pt>
                <c:pt idx="78446">
                  <c:v>0.94633670000000003</c:v>
                </c:pt>
                <c:pt idx="78447">
                  <c:v>0.94629399999999997</c:v>
                </c:pt>
                <c:pt idx="78448">
                  <c:v>0.94625119999999996</c:v>
                </c:pt>
                <c:pt idx="78449">
                  <c:v>0.94620839999999995</c:v>
                </c:pt>
                <c:pt idx="78450">
                  <c:v>0.94616560000000005</c:v>
                </c:pt>
                <c:pt idx="78451">
                  <c:v>0.94612280000000004</c:v>
                </c:pt>
                <c:pt idx="78452">
                  <c:v>0.94608000000000003</c:v>
                </c:pt>
                <c:pt idx="78453">
                  <c:v>0.94603720000000002</c:v>
                </c:pt>
                <c:pt idx="78454">
                  <c:v>0.94599440000000001</c:v>
                </c:pt>
                <c:pt idx="78455">
                  <c:v>0.9459516</c:v>
                </c:pt>
                <c:pt idx="78456">
                  <c:v>0.94590879999999999</c:v>
                </c:pt>
                <c:pt idx="78457">
                  <c:v>0.94586599999999998</c:v>
                </c:pt>
                <c:pt idx="78458">
                  <c:v>0.94582330000000003</c:v>
                </c:pt>
                <c:pt idx="78459">
                  <c:v>0.94578059999999997</c:v>
                </c:pt>
                <c:pt idx="78460">
                  <c:v>0.94573779999999996</c:v>
                </c:pt>
                <c:pt idx="78461">
                  <c:v>0.94569510000000001</c:v>
                </c:pt>
                <c:pt idx="78462">
                  <c:v>0.94565239999999995</c:v>
                </c:pt>
                <c:pt idx="78463">
                  <c:v>0.94560960000000005</c:v>
                </c:pt>
                <c:pt idx="78464">
                  <c:v>0.94556689999999999</c:v>
                </c:pt>
                <c:pt idx="78465">
                  <c:v>0.94552420000000004</c:v>
                </c:pt>
                <c:pt idx="78466">
                  <c:v>0.94548140000000003</c:v>
                </c:pt>
                <c:pt idx="78467">
                  <c:v>0.94543869999999997</c:v>
                </c:pt>
                <c:pt idx="78468">
                  <c:v>0.94539600000000001</c:v>
                </c:pt>
                <c:pt idx="78469">
                  <c:v>0.94535329999999995</c:v>
                </c:pt>
                <c:pt idx="78470">
                  <c:v>0.94531069999999995</c:v>
                </c:pt>
                <c:pt idx="78471">
                  <c:v>0.945268</c:v>
                </c:pt>
                <c:pt idx="78472">
                  <c:v>0.94522530000000005</c:v>
                </c:pt>
                <c:pt idx="78473">
                  <c:v>0.94518259999999998</c:v>
                </c:pt>
                <c:pt idx="78474">
                  <c:v>0.94513990000000003</c:v>
                </c:pt>
                <c:pt idx="78475">
                  <c:v>0.94509730000000003</c:v>
                </c:pt>
                <c:pt idx="78476">
                  <c:v>0.94505459999999997</c:v>
                </c:pt>
                <c:pt idx="78477">
                  <c:v>0.94501190000000002</c:v>
                </c:pt>
                <c:pt idx="78478">
                  <c:v>0.94496919999999995</c:v>
                </c:pt>
                <c:pt idx="78479">
                  <c:v>0.94492659999999995</c:v>
                </c:pt>
                <c:pt idx="78480">
                  <c:v>0.94488399999999995</c:v>
                </c:pt>
                <c:pt idx="78481">
                  <c:v>0.94484140000000005</c:v>
                </c:pt>
                <c:pt idx="78482">
                  <c:v>0.94479880000000005</c:v>
                </c:pt>
                <c:pt idx="78483">
                  <c:v>0.94475620000000005</c:v>
                </c:pt>
                <c:pt idx="78484">
                  <c:v>0.94471349999999998</c:v>
                </c:pt>
                <c:pt idx="78485">
                  <c:v>0.94467089999999998</c:v>
                </c:pt>
                <c:pt idx="78486">
                  <c:v>0.94462829999999998</c:v>
                </c:pt>
                <c:pt idx="78487">
                  <c:v>0.94458569999999997</c:v>
                </c:pt>
                <c:pt idx="78488">
                  <c:v>0.94454309999999997</c:v>
                </c:pt>
                <c:pt idx="78489">
                  <c:v>0.94450040000000002</c:v>
                </c:pt>
                <c:pt idx="78490">
                  <c:v>0.94445789999999996</c:v>
                </c:pt>
                <c:pt idx="78491">
                  <c:v>0.94441529999999996</c:v>
                </c:pt>
                <c:pt idx="78492">
                  <c:v>0.94437280000000001</c:v>
                </c:pt>
                <c:pt idx="78493">
                  <c:v>0.94433020000000001</c:v>
                </c:pt>
                <c:pt idx="78494">
                  <c:v>0.94428769999999995</c:v>
                </c:pt>
                <c:pt idx="78495">
                  <c:v>0.94424509999999995</c:v>
                </c:pt>
                <c:pt idx="78496">
                  <c:v>0.94420249999999994</c:v>
                </c:pt>
                <c:pt idx="78497">
                  <c:v>0.94416</c:v>
                </c:pt>
                <c:pt idx="78498">
                  <c:v>0.9441174</c:v>
                </c:pt>
                <c:pt idx="78499">
                  <c:v>0.94407490000000005</c:v>
                </c:pt>
                <c:pt idx="78500">
                  <c:v>0.94403230000000005</c:v>
                </c:pt>
                <c:pt idx="78501">
                  <c:v>0.94398979999999999</c:v>
                </c:pt>
                <c:pt idx="78502">
                  <c:v>0.94394730000000004</c:v>
                </c:pt>
                <c:pt idx="78503">
                  <c:v>0.94390479999999999</c:v>
                </c:pt>
                <c:pt idx="78504">
                  <c:v>0.94386230000000004</c:v>
                </c:pt>
                <c:pt idx="78505">
                  <c:v>0.94381979999999999</c:v>
                </c:pt>
                <c:pt idx="78506">
                  <c:v>0.94377730000000004</c:v>
                </c:pt>
                <c:pt idx="78507">
                  <c:v>0.94373479999999998</c:v>
                </c:pt>
                <c:pt idx="78508">
                  <c:v>0.94369230000000004</c:v>
                </c:pt>
                <c:pt idx="78509">
                  <c:v>0.94364979999999998</c:v>
                </c:pt>
                <c:pt idx="78510">
                  <c:v>0.94360730000000004</c:v>
                </c:pt>
                <c:pt idx="78511">
                  <c:v>0.94356479999999998</c:v>
                </c:pt>
                <c:pt idx="78512">
                  <c:v>0.94352239999999998</c:v>
                </c:pt>
                <c:pt idx="78513">
                  <c:v>0.94347999999999999</c:v>
                </c:pt>
                <c:pt idx="78514">
                  <c:v>0.94343750000000004</c:v>
                </c:pt>
                <c:pt idx="78515">
                  <c:v>0.94339510000000004</c:v>
                </c:pt>
                <c:pt idx="78516">
                  <c:v>0.94335259999999999</c:v>
                </c:pt>
                <c:pt idx="78517">
                  <c:v>0.94331019999999999</c:v>
                </c:pt>
                <c:pt idx="78518">
                  <c:v>0.94326779999999999</c:v>
                </c:pt>
                <c:pt idx="78519">
                  <c:v>0.94322530000000004</c:v>
                </c:pt>
                <c:pt idx="78520">
                  <c:v>0.94318290000000005</c:v>
                </c:pt>
                <c:pt idx="78521">
                  <c:v>0.94314039999999999</c:v>
                </c:pt>
                <c:pt idx="78522">
                  <c:v>0.94309799999999999</c:v>
                </c:pt>
                <c:pt idx="78523">
                  <c:v>0.94305559999999999</c:v>
                </c:pt>
                <c:pt idx="78524">
                  <c:v>0.94301330000000005</c:v>
                </c:pt>
                <c:pt idx="78525">
                  <c:v>0.94297089999999995</c:v>
                </c:pt>
                <c:pt idx="78526">
                  <c:v>0.94292849999999995</c:v>
                </c:pt>
                <c:pt idx="78527">
                  <c:v>0.94288609999999995</c:v>
                </c:pt>
                <c:pt idx="78528">
                  <c:v>0.94284369999999995</c:v>
                </c:pt>
                <c:pt idx="78529">
                  <c:v>0.94280140000000001</c:v>
                </c:pt>
                <c:pt idx="78530">
                  <c:v>0.94275900000000001</c:v>
                </c:pt>
                <c:pt idx="78531">
                  <c:v>0.94271660000000002</c:v>
                </c:pt>
                <c:pt idx="78532">
                  <c:v>0.94267420000000002</c:v>
                </c:pt>
                <c:pt idx="78533">
                  <c:v>0.94263189999999997</c:v>
                </c:pt>
                <c:pt idx="78534">
                  <c:v>0.94258960000000003</c:v>
                </c:pt>
                <c:pt idx="78535">
                  <c:v>0.94254729999999998</c:v>
                </c:pt>
                <c:pt idx="78536">
                  <c:v>0.94250489999999998</c:v>
                </c:pt>
                <c:pt idx="78537">
                  <c:v>0.94246260000000004</c:v>
                </c:pt>
                <c:pt idx="78538">
                  <c:v>0.94242029999999999</c:v>
                </c:pt>
                <c:pt idx="78539">
                  <c:v>0.94237800000000005</c:v>
                </c:pt>
                <c:pt idx="78540">
                  <c:v>0.9423357</c:v>
                </c:pt>
                <c:pt idx="78541">
                  <c:v>0.9422933</c:v>
                </c:pt>
                <c:pt idx="78542">
                  <c:v>0.94225099999999995</c:v>
                </c:pt>
                <c:pt idx="78543">
                  <c:v>0.94220870000000001</c:v>
                </c:pt>
                <c:pt idx="78544">
                  <c:v>0.94216639999999996</c:v>
                </c:pt>
                <c:pt idx="78545">
                  <c:v>0.94212410000000002</c:v>
                </c:pt>
                <c:pt idx="78546">
                  <c:v>0.94208190000000003</c:v>
                </c:pt>
                <c:pt idx="78547">
                  <c:v>0.94203959999999998</c:v>
                </c:pt>
                <c:pt idx="78548">
                  <c:v>0.94199730000000004</c:v>
                </c:pt>
                <c:pt idx="78549">
                  <c:v>0.94195510000000005</c:v>
                </c:pt>
                <c:pt idx="78550">
                  <c:v>0.94191279999999999</c:v>
                </c:pt>
                <c:pt idx="78551">
                  <c:v>0.9418706</c:v>
                </c:pt>
                <c:pt idx="78552">
                  <c:v>0.94182829999999995</c:v>
                </c:pt>
                <c:pt idx="78553">
                  <c:v>0.94178609999999996</c:v>
                </c:pt>
                <c:pt idx="78554">
                  <c:v>0.94174380000000002</c:v>
                </c:pt>
                <c:pt idx="78555">
                  <c:v>0.94170149999999997</c:v>
                </c:pt>
                <c:pt idx="78556">
                  <c:v>0.94165929999999998</c:v>
                </c:pt>
                <c:pt idx="78557">
                  <c:v>0.94161709999999998</c:v>
                </c:pt>
                <c:pt idx="78558">
                  <c:v>0.94157489999999999</c:v>
                </c:pt>
                <c:pt idx="78559">
                  <c:v>0.9415327</c:v>
                </c:pt>
                <c:pt idx="78560">
                  <c:v>0.94149050000000001</c:v>
                </c:pt>
                <c:pt idx="78561">
                  <c:v>0.94144830000000002</c:v>
                </c:pt>
                <c:pt idx="78562">
                  <c:v>0.94140610000000002</c:v>
                </c:pt>
                <c:pt idx="78563">
                  <c:v>0.94136390000000003</c:v>
                </c:pt>
                <c:pt idx="78564">
                  <c:v>0.94132170000000004</c:v>
                </c:pt>
                <c:pt idx="78565">
                  <c:v>0.94127950000000005</c:v>
                </c:pt>
                <c:pt idx="78566">
                  <c:v>0.94123730000000005</c:v>
                </c:pt>
                <c:pt idx="78567">
                  <c:v>0.94119520000000001</c:v>
                </c:pt>
                <c:pt idx="78568">
                  <c:v>0.94115300000000002</c:v>
                </c:pt>
                <c:pt idx="78569">
                  <c:v>0.94111089999999997</c:v>
                </c:pt>
                <c:pt idx="78570">
                  <c:v>0.94106880000000004</c:v>
                </c:pt>
                <c:pt idx="78571">
                  <c:v>0.94102660000000005</c:v>
                </c:pt>
                <c:pt idx="78572">
                  <c:v>0.9409845</c:v>
                </c:pt>
                <c:pt idx="78573">
                  <c:v>0.94094230000000001</c:v>
                </c:pt>
                <c:pt idx="78574">
                  <c:v>0.94090019999999996</c:v>
                </c:pt>
                <c:pt idx="78575">
                  <c:v>0.94085810000000003</c:v>
                </c:pt>
                <c:pt idx="78576">
                  <c:v>0.94081590000000004</c:v>
                </c:pt>
                <c:pt idx="78577">
                  <c:v>0.94077379999999999</c:v>
                </c:pt>
                <c:pt idx="78578">
                  <c:v>0.94073169999999995</c:v>
                </c:pt>
                <c:pt idx="78579">
                  <c:v>0.94068960000000001</c:v>
                </c:pt>
                <c:pt idx="78580">
                  <c:v>0.94064749999999997</c:v>
                </c:pt>
                <c:pt idx="78581">
                  <c:v>0.94060549999999998</c:v>
                </c:pt>
                <c:pt idx="78582">
                  <c:v>0.94056340000000005</c:v>
                </c:pt>
                <c:pt idx="78583">
                  <c:v>0.9405213</c:v>
                </c:pt>
                <c:pt idx="78584">
                  <c:v>0.94047919999999996</c:v>
                </c:pt>
                <c:pt idx="78585">
                  <c:v>0.94043710000000003</c:v>
                </c:pt>
                <c:pt idx="78586">
                  <c:v>0.94039510000000004</c:v>
                </c:pt>
                <c:pt idx="78587">
                  <c:v>0.94035299999999999</c:v>
                </c:pt>
                <c:pt idx="78588">
                  <c:v>0.94031089999999995</c:v>
                </c:pt>
                <c:pt idx="78589">
                  <c:v>0.94026889999999996</c:v>
                </c:pt>
                <c:pt idx="78590">
                  <c:v>0.94022689999999998</c:v>
                </c:pt>
                <c:pt idx="78591">
                  <c:v>0.94018480000000004</c:v>
                </c:pt>
                <c:pt idx="78592">
                  <c:v>0.94014279999999995</c:v>
                </c:pt>
                <c:pt idx="78593">
                  <c:v>0.94010079999999996</c:v>
                </c:pt>
                <c:pt idx="78594">
                  <c:v>0.94005879999999997</c:v>
                </c:pt>
                <c:pt idx="78595">
                  <c:v>0.94001670000000004</c:v>
                </c:pt>
                <c:pt idx="78596">
                  <c:v>0.93997470000000005</c:v>
                </c:pt>
                <c:pt idx="78597">
                  <c:v>0.93993269999999995</c:v>
                </c:pt>
                <c:pt idx="78598">
                  <c:v>0.93989069999999997</c:v>
                </c:pt>
                <c:pt idx="78599">
                  <c:v>0.93984869999999998</c:v>
                </c:pt>
                <c:pt idx="78600">
                  <c:v>0.93980660000000005</c:v>
                </c:pt>
                <c:pt idx="78601">
                  <c:v>0.9397742</c:v>
                </c:pt>
                <c:pt idx="78602">
                  <c:v>0.93974150000000001</c:v>
                </c:pt>
                <c:pt idx="78603">
                  <c:v>0.93970869999999995</c:v>
                </c:pt>
                <c:pt idx="78604">
                  <c:v>0.93967579999999995</c:v>
                </c:pt>
                <c:pt idx="78605">
                  <c:v>0.9396428</c:v>
                </c:pt>
                <c:pt idx="78606">
                  <c:v>0.93960960000000004</c:v>
                </c:pt>
                <c:pt idx="78607">
                  <c:v>0.93957639999999998</c:v>
                </c:pt>
                <c:pt idx="78608">
                  <c:v>0.93954320000000002</c:v>
                </c:pt>
                <c:pt idx="78609">
                  <c:v>0.93950990000000001</c:v>
                </c:pt>
                <c:pt idx="78610">
                  <c:v>0.93947650000000005</c:v>
                </c:pt>
                <c:pt idx="78611">
                  <c:v>0.93944309999999998</c:v>
                </c:pt>
                <c:pt idx="78612">
                  <c:v>0.93940959999999996</c:v>
                </c:pt>
                <c:pt idx="78613">
                  <c:v>0.93937599999999999</c:v>
                </c:pt>
                <c:pt idx="78614">
                  <c:v>0.93934240000000002</c:v>
                </c:pt>
                <c:pt idx="78615">
                  <c:v>0.9393087</c:v>
                </c:pt>
                <c:pt idx="78616">
                  <c:v>0.93927499999999997</c:v>
                </c:pt>
                <c:pt idx="78617">
                  <c:v>0.93924129999999995</c:v>
                </c:pt>
                <c:pt idx="78618">
                  <c:v>0.93920749999999997</c:v>
                </c:pt>
                <c:pt idx="78619">
                  <c:v>0.9391737</c:v>
                </c:pt>
                <c:pt idx="78620">
                  <c:v>0.93913979999999997</c:v>
                </c:pt>
                <c:pt idx="78621">
                  <c:v>0.93910590000000005</c:v>
                </c:pt>
                <c:pt idx="78622">
                  <c:v>0.93907200000000002</c:v>
                </c:pt>
                <c:pt idx="78623">
                  <c:v>0.93903800000000004</c:v>
                </c:pt>
                <c:pt idx="78624">
                  <c:v>0.93900410000000001</c:v>
                </c:pt>
                <c:pt idx="78625">
                  <c:v>0.93896999999999997</c:v>
                </c:pt>
                <c:pt idx="78626">
                  <c:v>0.93893599999999999</c:v>
                </c:pt>
                <c:pt idx="78627">
                  <c:v>0.93890189999999996</c:v>
                </c:pt>
                <c:pt idx="78628">
                  <c:v>0.93886780000000003</c:v>
                </c:pt>
                <c:pt idx="78629">
                  <c:v>0.93883369999999999</c:v>
                </c:pt>
                <c:pt idx="78630">
                  <c:v>0.93879950000000001</c:v>
                </c:pt>
                <c:pt idx="78631">
                  <c:v>0.93876530000000002</c:v>
                </c:pt>
                <c:pt idx="78632">
                  <c:v>0.93873110000000004</c:v>
                </c:pt>
                <c:pt idx="78633">
                  <c:v>0.93869689999999995</c:v>
                </c:pt>
                <c:pt idx="78634">
                  <c:v>0.93866260000000001</c:v>
                </c:pt>
                <c:pt idx="78635">
                  <c:v>0.93862840000000003</c:v>
                </c:pt>
                <c:pt idx="78636">
                  <c:v>0.93859409999999999</c:v>
                </c:pt>
                <c:pt idx="78637">
                  <c:v>0.93855980000000006</c:v>
                </c:pt>
                <c:pt idx="78638">
                  <c:v>0.93852539999999995</c:v>
                </c:pt>
                <c:pt idx="78639">
                  <c:v>0.93849110000000002</c:v>
                </c:pt>
                <c:pt idx="78640">
                  <c:v>0.93845670000000003</c:v>
                </c:pt>
                <c:pt idx="78641">
                  <c:v>0.93842230000000004</c:v>
                </c:pt>
                <c:pt idx="78642">
                  <c:v>0.93838790000000005</c:v>
                </c:pt>
                <c:pt idx="78643">
                  <c:v>0.93835349999999995</c:v>
                </c:pt>
                <c:pt idx="78644">
                  <c:v>0.93831900000000001</c:v>
                </c:pt>
                <c:pt idx="78645">
                  <c:v>0.93828460000000002</c:v>
                </c:pt>
                <c:pt idx="78646">
                  <c:v>0.93825009999999998</c:v>
                </c:pt>
                <c:pt idx="78647">
                  <c:v>0.93821560000000004</c:v>
                </c:pt>
                <c:pt idx="78648">
                  <c:v>0.93818100000000004</c:v>
                </c:pt>
                <c:pt idx="78649">
                  <c:v>0.93814649999999999</c:v>
                </c:pt>
                <c:pt idx="78650">
                  <c:v>0.93811199999999995</c:v>
                </c:pt>
                <c:pt idx="78651">
                  <c:v>0.93807739999999995</c:v>
                </c:pt>
                <c:pt idx="78652">
                  <c:v>0.93804279999999995</c:v>
                </c:pt>
                <c:pt idx="78653">
                  <c:v>0.93800819999999996</c:v>
                </c:pt>
                <c:pt idx="78654">
                  <c:v>0.93797359999999996</c:v>
                </c:pt>
                <c:pt idx="78655">
                  <c:v>0.93793890000000002</c:v>
                </c:pt>
                <c:pt idx="78656">
                  <c:v>0.93790430000000002</c:v>
                </c:pt>
                <c:pt idx="78657">
                  <c:v>0.93786970000000003</c:v>
                </c:pt>
                <c:pt idx="78658">
                  <c:v>0.93783499999999997</c:v>
                </c:pt>
                <c:pt idx="78659">
                  <c:v>0.93780030000000003</c:v>
                </c:pt>
                <c:pt idx="78660">
                  <c:v>0.93776559999999998</c:v>
                </c:pt>
                <c:pt idx="78661">
                  <c:v>0.93773090000000003</c:v>
                </c:pt>
                <c:pt idx="78662">
                  <c:v>0.93769619999999998</c:v>
                </c:pt>
                <c:pt idx="78663">
                  <c:v>0.93766139999999998</c:v>
                </c:pt>
                <c:pt idx="78664">
                  <c:v>0.93762670000000004</c:v>
                </c:pt>
                <c:pt idx="78665">
                  <c:v>0.93759190000000003</c:v>
                </c:pt>
                <c:pt idx="78666">
                  <c:v>0.93755719999999998</c:v>
                </c:pt>
                <c:pt idx="78667">
                  <c:v>0.93752239999999998</c:v>
                </c:pt>
                <c:pt idx="78668">
                  <c:v>0.93748750000000003</c:v>
                </c:pt>
                <c:pt idx="78669">
                  <c:v>0.93745270000000003</c:v>
                </c:pt>
                <c:pt idx="78670">
                  <c:v>0.93741790000000003</c:v>
                </c:pt>
                <c:pt idx="78671">
                  <c:v>0.93738310000000002</c:v>
                </c:pt>
                <c:pt idx="78672">
                  <c:v>0.93734819999999996</c:v>
                </c:pt>
                <c:pt idx="78673">
                  <c:v>0.93731339999999996</c:v>
                </c:pt>
                <c:pt idx="78674">
                  <c:v>0.93727850000000001</c:v>
                </c:pt>
                <c:pt idx="78675">
                  <c:v>0.93724359999999995</c:v>
                </c:pt>
                <c:pt idx="78676">
                  <c:v>0.93720879999999995</c:v>
                </c:pt>
                <c:pt idx="78677">
                  <c:v>0.9371739</c:v>
                </c:pt>
                <c:pt idx="78678">
                  <c:v>0.93713900000000006</c:v>
                </c:pt>
                <c:pt idx="78679">
                  <c:v>0.93710400000000005</c:v>
                </c:pt>
                <c:pt idx="78680">
                  <c:v>0.93706909999999999</c:v>
                </c:pt>
                <c:pt idx="78681">
                  <c:v>0.93703420000000004</c:v>
                </c:pt>
                <c:pt idx="78682">
                  <c:v>0.93699929999999998</c:v>
                </c:pt>
                <c:pt idx="78683">
                  <c:v>0.93696429999999997</c:v>
                </c:pt>
                <c:pt idx="78684">
                  <c:v>0.93692929999999996</c:v>
                </c:pt>
                <c:pt idx="78685">
                  <c:v>0.93689440000000002</c:v>
                </c:pt>
                <c:pt idx="78686">
                  <c:v>0.93685940000000001</c:v>
                </c:pt>
                <c:pt idx="78687">
                  <c:v>0.9368244</c:v>
                </c:pt>
                <c:pt idx="78688">
                  <c:v>0.93678939999999999</c:v>
                </c:pt>
                <c:pt idx="78689">
                  <c:v>0.93675439999999999</c:v>
                </c:pt>
                <c:pt idx="78690">
                  <c:v>0.93671939999999998</c:v>
                </c:pt>
                <c:pt idx="78691">
                  <c:v>0.93668439999999997</c:v>
                </c:pt>
                <c:pt idx="78692">
                  <c:v>0.93664930000000002</c:v>
                </c:pt>
                <c:pt idx="78693">
                  <c:v>0.93661430000000001</c:v>
                </c:pt>
                <c:pt idx="78694">
                  <c:v>0.93657919999999995</c:v>
                </c:pt>
                <c:pt idx="78695">
                  <c:v>0.93654420000000005</c:v>
                </c:pt>
                <c:pt idx="78696">
                  <c:v>0.93650909999999998</c:v>
                </c:pt>
                <c:pt idx="78697">
                  <c:v>0.93647409999999998</c:v>
                </c:pt>
                <c:pt idx="78698">
                  <c:v>0.93643900000000002</c:v>
                </c:pt>
                <c:pt idx="78699">
                  <c:v>0.93640400000000001</c:v>
                </c:pt>
                <c:pt idx="78700">
                  <c:v>0.93636889999999995</c:v>
                </c:pt>
                <c:pt idx="78701">
                  <c:v>0.93633379999999999</c:v>
                </c:pt>
                <c:pt idx="78702">
                  <c:v>0.93629870000000004</c:v>
                </c:pt>
                <c:pt idx="78703">
                  <c:v>0.93626359999999997</c:v>
                </c:pt>
                <c:pt idx="78704">
                  <c:v>0.93622850000000002</c:v>
                </c:pt>
                <c:pt idx="78705">
                  <c:v>0.93619330000000001</c:v>
                </c:pt>
                <c:pt idx="78706">
                  <c:v>0.93615820000000005</c:v>
                </c:pt>
                <c:pt idx="78707">
                  <c:v>0.93612309999999999</c:v>
                </c:pt>
                <c:pt idx="78708">
                  <c:v>0.93608800000000003</c:v>
                </c:pt>
                <c:pt idx="78709">
                  <c:v>0.93605289999999997</c:v>
                </c:pt>
                <c:pt idx="78710">
                  <c:v>0.93601769999999995</c:v>
                </c:pt>
                <c:pt idx="78711">
                  <c:v>0.93598250000000005</c:v>
                </c:pt>
                <c:pt idx="78712">
                  <c:v>0.93594739999999998</c:v>
                </c:pt>
                <c:pt idx="78713">
                  <c:v>0.93591219999999997</c:v>
                </c:pt>
                <c:pt idx="78714">
                  <c:v>0.93587699999999996</c:v>
                </c:pt>
                <c:pt idx="78715">
                  <c:v>0.9358419</c:v>
                </c:pt>
                <c:pt idx="78716">
                  <c:v>0.93580669999999999</c:v>
                </c:pt>
                <c:pt idx="78717">
                  <c:v>0.93577149999999998</c:v>
                </c:pt>
                <c:pt idx="78718">
                  <c:v>0.93573640000000002</c:v>
                </c:pt>
                <c:pt idx="78719">
                  <c:v>0.93570109999999995</c:v>
                </c:pt>
                <c:pt idx="78720">
                  <c:v>0.93566590000000005</c:v>
                </c:pt>
                <c:pt idx="78721">
                  <c:v>0.93563070000000004</c:v>
                </c:pt>
                <c:pt idx="78722">
                  <c:v>0.93559550000000002</c:v>
                </c:pt>
                <c:pt idx="78723">
                  <c:v>0.93556019999999995</c:v>
                </c:pt>
                <c:pt idx="78724">
                  <c:v>0.93552500000000005</c:v>
                </c:pt>
                <c:pt idx="78725">
                  <c:v>0.93548980000000004</c:v>
                </c:pt>
                <c:pt idx="78726">
                  <c:v>0.93545449999999997</c:v>
                </c:pt>
                <c:pt idx="78727">
                  <c:v>0.93541929999999995</c:v>
                </c:pt>
                <c:pt idx="78728">
                  <c:v>0.93538410000000005</c:v>
                </c:pt>
                <c:pt idx="78729">
                  <c:v>0.93534890000000004</c:v>
                </c:pt>
                <c:pt idx="78730">
                  <c:v>0.93531359999999997</c:v>
                </c:pt>
                <c:pt idx="78731">
                  <c:v>0.93527839999999995</c:v>
                </c:pt>
                <c:pt idx="78732">
                  <c:v>0.93524309999999999</c:v>
                </c:pt>
                <c:pt idx="78733">
                  <c:v>0.93520780000000003</c:v>
                </c:pt>
                <c:pt idx="78734">
                  <c:v>0.93517249999999996</c:v>
                </c:pt>
                <c:pt idx="78735">
                  <c:v>0.9351372</c:v>
                </c:pt>
                <c:pt idx="78736">
                  <c:v>0.93510190000000004</c:v>
                </c:pt>
                <c:pt idx="78737">
                  <c:v>0.93506659999999997</c:v>
                </c:pt>
                <c:pt idx="78738">
                  <c:v>0.93503139999999996</c:v>
                </c:pt>
                <c:pt idx="78739">
                  <c:v>0.9349961</c:v>
                </c:pt>
                <c:pt idx="78740">
                  <c:v>0.93496080000000004</c:v>
                </c:pt>
                <c:pt idx="78741">
                  <c:v>0.93492549999999996</c:v>
                </c:pt>
                <c:pt idx="78742">
                  <c:v>0.9348902</c:v>
                </c:pt>
                <c:pt idx="78743">
                  <c:v>0.93485490000000004</c:v>
                </c:pt>
                <c:pt idx="78744">
                  <c:v>0.93481959999999997</c:v>
                </c:pt>
                <c:pt idx="78745">
                  <c:v>0.93478439999999996</c:v>
                </c:pt>
                <c:pt idx="78746">
                  <c:v>0.9347491</c:v>
                </c:pt>
                <c:pt idx="78747">
                  <c:v>0.93471369999999998</c:v>
                </c:pt>
                <c:pt idx="78748">
                  <c:v>0.93467840000000002</c:v>
                </c:pt>
                <c:pt idx="78749">
                  <c:v>0.934643</c:v>
                </c:pt>
                <c:pt idx="78750">
                  <c:v>0.93460770000000004</c:v>
                </c:pt>
                <c:pt idx="78751">
                  <c:v>0.93457230000000002</c:v>
                </c:pt>
                <c:pt idx="78752">
                  <c:v>0.93453699999999995</c:v>
                </c:pt>
                <c:pt idx="78753">
                  <c:v>0.93450160000000004</c:v>
                </c:pt>
                <c:pt idx="78754">
                  <c:v>0.93446629999999997</c:v>
                </c:pt>
                <c:pt idx="78755">
                  <c:v>0.93443100000000001</c:v>
                </c:pt>
                <c:pt idx="78756">
                  <c:v>0.93439559999999999</c:v>
                </c:pt>
                <c:pt idx="78757">
                  <c:v>0.93436030000000003</c:v>
                </c:pt>
                <c:pt idx="78758">
                  <c:v>0.93432490000000001</c:v>
                </c:pt>
                <c:pt idx="78759">
                  <c:v>0.93428960000000005</c:v>
                </c:pt>
                <c:pt idx="78760">
                  <c:v>0.93425420000000003</c:v>
                </c:pt>
                <c:pt idx="78761">
                  <c:v>0.93421889999999996</c:v>
                </c:pt>
                <c:pt idx="78762">
                  <c:v>0.93418350000000006</c:v>
                </c:pt>
                <c:pt idx="78763">
                  <c:v>0.93414819999999998</c:v>
                </c:pt>
                <c:pt idx="78764">
                  <c:v>0.93411279999999997</c:v>
                </c:pt>
                <c:pt idx="78765">
                  <c:v>0.93407750000000001</c:v>
                </c:pt>
                <c:pt idx="78766">
                  <c:v>0.93404220000000004</c:v>
                </c:pt>
                <c:pt idx="78767">
                  <c:v>0.93400680000000003</c:v>
                </c:pt>
                <c:pt idx="78768">
                  <c:v>0.93397129999999995</c:v>
                </c:pt>
                <c:pt idx="78769">
                  <c:v>0.93393590000000004</c:v>
                </c:pt>
                <c:pt idx="78770">
                  <c:v>0.93390050000000002</c:v>
                </c:pt>
                <c:pt idx="78771">
                  <c:v>0.9338651</c:v>
                </c:pt>
                <c:pt idx="78772">
                  <c:v>0.93382969999999998</c:v>
                </c:pt>
                <c:pt idx="78773">
                  <c:v>0.93379429999999997</c:v>
                </c:pt>
                <c:pt idx="78774">
                  <c:v>0.93375889999999995</c:v>
                </c:pt>
                <c:pt idx="78775">
                  <c:v>0.93372350000000004</c:v>
                </c:pt>
                <c:pt idx="78776">
                  <c:v>0.93368810000000002</c:v>
                </c:pt>
                <c:pt idx="78777">
                  <c:v>0.9336527</c:v>
                </c:pt>
                <c:pt idx="78778">
                  <c:v>0.93361729999999998</c:v>
                </c:pt>
                <c:pt idx="78779">
                  <c:v>0.93358189999999996</c:v>
                </c:pt>
                <c:pt idx="78780">
                  <c:v>0.93354649999999995</c:v>
                </c:pt>
                <c:pt idx="78781">
                  <c:v>0.93351110000000004</c:v>
                </c:pt>
                <c:pt idx="78782">
                  <c:v>0.93347570000000002</c:v>
                </c:pt>
                <c:pt idx="78783">
                  <c:v>0.9334403</c:v>
                </c:pt>
                <c:pt idx="78784">
                  <c:v>0.93340489999999998</c:v>
                </c:pt>
                <c:pt idx="78785">
                  <c:v>0.93336949999999996</c:v>
                </c:pt>
                <c:pt idx="78786">
                  <c:v>0.93333410000000006</c:v>
                </c:pt>
                <c:pt idx="78787">
                  <c:v>0.93329859999999998</c:v>
                </c:pt>
                <c:pt idx="78788">
                  <c:v>0.93326319999999996</c:v>
                </c:pt>
                <c:pt idx="78789">
                  <c:v>0.93322780000000005</c:v>
                </c:pt>
                <c:pt idx="78790">
                  <c:v>0.93319240000000003</c:v>
                </c:pt>
                <c:pt idx="78791">
                  <c:v>0.93315700000000001</c:v>
                </c:pt>
                <c:pt idx="78792">
                  <c:v>0.9331216</c:v>
                </c:pt>
                <c:pt idx="78793">
                  <c:v>0.93308619999999998</c:v>
                </c:pt>
                <c:pt idx="78794">
                  <c:v>0.93305079999999996</c:v>
                </c:pt>
                <c:pt idx="78795">
                  <c:v>0.93301540000000005</c:v>
                </c:pt>
                <c:pt idx="78796">
                  <c:v>0.93298000000000003</c:v>
                </c:pt>
                <c:pt idx="78797">
                  <c:v>0.93294460000000001</c:v>
                </c:pt>
                <c:pt idx="78798">
                  <c:v>0.93290919999999999</c:v>
                </c:pt>
                <c:pt idx="78799">
                  <c:v>0.93287379999999998</c:v>
                </c:pt>
                <c:pt idx="78800">
                  <c:v>0.93283839999999996</c:v>
                </c:pt>
                <c:pt idx="78801">
                  <c:v>0.93280300000000005</c:v>
                </c:pt>
                <c:pt idx="78802">
                  <c:v>0.93276760000000003</c:v>
                </c:pt>
                <c:pt idx="78803">
                  <c:v>0.93273220000000001</c:v>
                </c:pt>
                <c:pt idx="78804">
                  <c:v>0.93269679999999999</c:v>
                </c:pt>
                <c:pt idx="78805">
                  <c:v>0.93266139999999997</c:v>
                </c:pt>
                <c:pt idx="78806">
                  <c:v>0.93262590000000001</c:v>
                </c:pt>
                <c:pt idx="78807">
                  <c:v>0.93259040000000004</c:v>
                </c:pt>
                <c:pt idx="78808">
                  <c:v>0.93255500000000002</c:v>
                </c:pt>
                <c:pt idx="78809">
                  <c:v>0.93251949999999995</c:v>
                </c:pt>
                <c:pt idx="78810">
                  <c:v>0.93248399999999998</c:v>
                </c:pt>
                <c:pt idx="78811">
                  <c:v>0.93244859999999996</c:v>
                </c:pt>
                <c:pt idx="78812">
                  <c:v>0.93241309999999999</c:v>
                </c:pt>
                <c:pt idx="78813">
                  <c:v>0.93237760000000003</c:v>
                </c:pt>
                <c:pt idx="78814">
                  <c:v>0.93234220000000001</c:v>
                </c:pt>
                <c:pt idx="78815">
                  <c:v>0.93230670000000004</c:v>
                </c:pt>
                <c:pt idx="78816">
                  <c:v>0.93227119999999997</c:v>
                </c:pt>
                <c:pt idx="78817">
                  <c:v>0.93223579999999995</c:v>
                </c:pt>
                <c:pt idx="78818">
                  <c:v>0.93220029999999998</c:v>
                </c:pt>
                <c:pt idx="78819">
                  <c:v>0.93216480000000002</c:v>
                </c:pt>
                <c:pt idx="78820">
                  <c:v>0.9321294</c:v>
                </c:pt>
                <c:pt idx="78821">
                  <c:v>0.93209390000000003</c:v>
                </c:pt>
                <c:pt idx="78822">
                  <c:v>0.93205850000000001</c:v>
                </c:pt>
                <c:pt idx="78823">
                  <c:v>0.93202300000000005</c:v>
                </c:pt>
                <c:pt idx="78824">
                  <c:v>0.93198749999999997</c:v>
                </c:pt>
                <c:pt idx="78825">
                  <c:v>0.93195209999999995</c:v>
                </c:pt>
                <c:pt idx="78826">
                  <c:v>0.93191659999999998</c:v>
                </c:pt>
                <c:pt idx="78827">
                  <c:v>0.93188110000000002</c:v>
                </c:pt>
                <c:pt idx="78828">
                  <c:v>0.9318457</c:v>
                </c:pt>
                <c:pt idx="78829">
                  <c:v>0.93181020000000003</c:v>
                </c:pt>
                <c:pt idx="78830">
                  <c:v>0.93177469999999996</c:v>
                </c:pt>
                <c:pt idx="78831">
                  <c:v>0.93173930000000005</c:v>
                </c:pt>
                <c:pt idx="78832">
                  <c:v>0.93170379999999997</c:v>
                </c:pt>
                <c:pt idx="78833">
                  <c:v>0.9316683</c:v>
                </c:pt>
                <c:pt idx="78834">
                  <c:v>0.93163289999999999</c:v>
                </c:pt>
                <c:pt idx="78835">
                  <c:v>0.93159740000000002</c:v>
                </c:pt>
                <c:pt idx="78836">
                  <c:v>0.93156190000000005</c:v>
                </c:pt>
                <c:pt idx="78837">
                  <c:v>0.93152650000000004</c:v>
                </c:pt>
                <c:pt idx="78838">
                  <c:v>0.93149099999999996</c:v>
                </c:pt>
                <c:pt idx="78839">
                  <c:v>0.93145560000000005</c:v>
                </c:pt>
                <c:pt idx="78840">
                  <c:v>0.93142009999999997</c:v>
                </c:pt>
                <c:pt idx="78841">
                  <c:v>0.93138460000000001</c:v>
                </c:pt>
                <c:pt idx="78842">
                  <c:v>0.93134919999999999</c:v>
                </c:pt>
                <c:pt idx="78843">
                  <c:v>0.93131370000000002</c:v>
                </c:pt>
                <c:pt idx="78844">
                  <c:v>0.93127819999999994</c:v>
                </c:pt>
                <c:pt idx="78845">
                  <c:v>0.93124280000000004</c:v>
                </c:pt>
                <c:pt idx="78846">
                  <c:v>0.93120729999999996</c:v>
                </c:pt>
                <c:pt idx="78847">
                  <c:v>0.93117179999999999</c:v>
                </c:pt>
                <c:pt idx="78848">
                  <c:v>0.93113639999999998</c:v>
                </c:pt>
                <c:pt idx="78849">
                  <c:v>0.93110090000000001</c:v>
                </c:pt>
                <c:pt idx="78850">
                  <c:v>0.93106540000000004</c:v>
                </c:pt>
                <c:pt idx="78851">
                  <c:v>0.93103000000000002</c:v>
                </c:pt>
                <c:pt idx="78852">
                  <c:v>0.93099449999999995</c:v>
                </c:pt>
                <c:pt idx="78853">
                  <c:v>0.93095899999999998</c:v>
                </c:pt>
                <c:pt idx="78854">
                  <c:v>0.93092359999999996</c:v>
                </c:pt>
                <c:pt idx="78855">
                  <c:v>0.9308881</c:v>
                </c:pt>
                <c:pt idx="78856">
                  <c:v>0.93085269999999998</c:v>
                </c:pt>
                <c:pt idx="78857">
                  <c:v>0.93081720000000001</c:v>
                </c:pt>
                <c:pt idx="78858">
                  <c:v>0.93078170000000005</c:v>
                </c:pt>
                <c:pt idx="78859">
                  <c:v>0.93074630000000003</c:v>
                </c:pt>
                <c:pt idx="78860">
                  <c:v>0.93071079999999995</c:v>
                </c:pt>
                <c:pt idx="78861">
                  <c:v>0.93067529999999998</c:v>
                </c:pt>
                <c:pt idx="78862">
                  <c:v>0.93063989999999996</c:v>
                </c:pt>
                <c:pt idx="78863">
                  <c:v>0.9306044</c:v>
                </c:pt>
                <c:pt idx="78864">
                  <c:v>0.93056890000000003</c:v>
                </c:pt>
                <c:pt idx="78865">
                  <c:v>0.93053350000000001</c:v>
                </c:pt>
                <c:pt idx="78866">
                  <c:v>0.93049800000000005</c:v>
                </c:pt>
                <c:pt idx="78867">
                  <c:v>0.93046249999999997</c:v>
                </c:pt>
                <c:pt idx="78868">
                  <c:v>0.93042709999999995</c:v>
                </c:pt>
                <c:pt idx="78869">
                  <c:v>0.93039159999999999</c:v>
                </c:pt>
                <c:pt idx="78870">
                  <c:v>0.93035610000000002</c:v>
                </c:pt>
                <c:pt idx="78871">
                  <c:v>0.9303207</c:v>
                </c:pt>
                <c:pt idx="78872">
                  <c:v>0.93028520000000003</c:v>
                </c:pt>
                <c:pt idx="78873">
                  <c:v>0.93024980000000002</c:v>
                </c:pt>
                <c:pt idx="78874">
                  <c:v>0.93021430000000005</c:v>
                </c:pt>
                <c:pt idx="78875">
                  <c:v>0.93017879999999997</c:v>
                </c:pt>
                <c:pt idx="78876">
                  <c:v>0.93014339999999995</c:v>
                </c:pt>
                <c:pt idx="78877">
                  <c:v>0.93010789999999999</c:v>
                </c:pt>
                <c:pt idx="78878">
                  <c:v>0.93007240000000002</c:v>
                </c:pt>
                <c:pt idx="78879">
                  <c:v>0.930037</c:v>
                </c:pt>
                <c:pt idx="78880">
                  <c:v>0.93000150000000004</c:v>
                </c:pt>
                <c:pt idx="78881">
                  <c:v>0.92996599999999996</c:v>
                </c:pt>
                <c:pt idx="78882">
                  <c:v>0.92993060000000005</c:v>
                </c:pt>
                <c:pt idx="78883">
                  <c:v>0.92989509999999997</c:v>
                </c:pt>
                <c:pt idx="78884">
                  <c:v>0.92985960000000001</c:v>
                </c:pt>
                <c:pt idx="78885">
                  <c:v>0.92982419999999999</c:v>
                </c:pt>
                <c:pt idx="78886">
                  <c:v>0.92978870000000002</c:v>
                </c:pt>
                <c:pt idx="78887">
                  <c:v>0.92975319999999995</c:v>
                </c:pt>
                <c:pt idx="78888">
                  <c:v>0.92971780000000004</c:v>
                </c:pt>
                <c:pt idx="78889">
                  <c:v>0.92968229999999996</c:v>
                </c:pt>
                <c:pt idx="78890">
                  <c:v>0.9296468</c:v>
                </c:pt>
                <c:pt idx="78891">
                  <c:v>0.92961139999999998</c:v>
                </c:pt>
                <c:pt idx="78892">
                  <c:v>0.92957590000000001</c:v>
                </c:pt>
                <c:pt idx="78893">
                  <c:v>0.92954049999999999</c:v>
                </c:pt>
                <c:pt idx="78894">
                  <c:v>0.92950500000000003</c:v>
                </c:pt>
                <c:pt idx="78895">
                  <c:v>0.92946949999999995</c:v>
                </c:pt>
                <c:pt idx="78896">
                  <c:v>0.92943410000000004</c:v>
                </c:pt>
                <c:pt idx="78897">
                  <c:v>0.92939870000000002</c:v>
                </c:pt>
                <c:pt idx="78898">
                  <c:v>0.9293633</c:v>
                </c:pt>
                <c:pt idx="78899">
                  <c:v>0.92932780000000004</c:v>
                </c:pt>
                <c:pt idx="78900">
                  <c:v>0.92929240000000002</c:v>
                </c:pt>
                <c:pt idx="78901">
                  <c:v>0.929257</c:v>
                </c:pt>
                <c:pt idx="78902">
                  <c:v>0.92922159999999998</c:v>
                </c:pt>
                <c:pt idx="78903">
                  <c:v>0.92918619999999996</c:v>
                </c:pt>
                <c:pt idx="78904">
                  <c:v>0.92915080000000005</c:v>
                </c:pt>
                <c:pt idx="78905">
                  <c:v>0.92911540000000004</c:v>
                </c:pt>
                <c:pt idx="78906">
                  <c:v>0.92908000000000002</c:v>
                </c:pt>
                <c:pt idx="78907">
                  <c:v>0.9290446</c:v>
                </c:pt>
                <c:pt idx="78908">
                  <c:v>0.92900919999999998</c:v>
                </c:pt>
                <c:pt idx="78909">
                  <c:v>0.92897379999999996</c:v>
                </c:pt>
                <c:pt idx="78910">
                  <c:v>0.92893840000000005</c:v>
                </c:pt>
                <c:pt idx="78911">
                  <c:v>0.92890300000000003</c:v>
                </c:pt>
                <c:pt idx="78912">
                  <c:v>0.92886760000000002</c:v>
                </c:pt>
                <c:pt idx="78913">
                  <c:v>0.9288322</c:v>
                </c:pt>
                <c:pt idx="78914">
                  <c:v>0.92879679999999998</c:v>
                </c:pt>
                <c:pt idx="78915">
                  <c:v>0.92876139999999996</c:v>
                </c:pt>
                <c:pt idx="78916">
                  <c:v>0.92872600000000005</c:v>
                </c:pt>
                <c:pt idx="78917">
                  <c:v>0.92869060000000003</c:v>
                </c:pt>
                <c:pt idx="78918">
                  <c:v>0.92865509999999996</c:v>
                </c:pt>
                <c:pt idx="78919">
                  <c:v>0.92861970000000005</c:v>
                </c:pt>
                <c:pt idx="78920">
                  <c:v>0.92858430000000003</c:v>
                </c:pt>
                <c:pt idx="78921">
                  <c:v>0.92854890000000001</c:v>
                </c:pt>
                <c:pt idx="78922">
                  <c:v>0.92851349999999999</c:v>
                </c:pt>
                <c:pt idx="78923">
                  <c:v>0.92847809999999997</c:v>
                </c:pt>
                <c:pt idx="78924">
                  <c:v>0.92844269999999995</c:v>
                </c:pt>
                <c:pt idx="78925">
                  <c:v>0.92840730000000005</c:v>
                </c:pt>
                <c:pt idx="78926">
                  <c:v>0.92837190000000003</c:v>
                </c:pt>
                <c:pt idx="78927">
                  <c:v>0.92833650000000001</c:v>
                </c:pt>
                <c:pt idx="78928">
                  <c:v>0.92830109999999999</c:v>
                </c:pt>
                <c:pt idx="78929">
                  <c:v>0.92826569999999997</c:v>
                </c:pt>
                <c:pt idx="78930">
                  <c:v>0.92823029999999995</c:v>
                </c:pt>
                <c:pt idx="78931">
                  <c:v>0.92819490000000004</c:v>
                </c:pt>
                <c:pt idx="78932">
                  <c:v>0.92815950000000003</c:v>
                </c:pt>
                <c:pt idx="78933">
                  <c:v>0.92812410000000001</c:v>
                </c:pt>
                <c:pt idx="78934">
                  <c:v>0.92808869999999999</c:v>
                </c:pt>
                <c:pt idx="78935">
                  <c:v>0.92805329999999997</c:v>
                </c:pt>
                <c:pt idx="78936">
                  <c:v>0.92801789999999995</c:v>
                </c:pt>
                <c:pt idx="78937">
                  <c:v>0.92798239999999999</c:v>
                </c:pt>
                <c:pt idx="78938">
                  <c:v>0.92794699999999997</c:v>
                </c:pt>
                <c:pt idx="78939">
                  <c:v>0.92791159999999995</c:v>
                </c:pt>
                <c:pt idx="78940">
                  <c:v>0.92787620000000004</c:v>
                </c:pt>
                <c:pt idx="78941">
                  <c:v>0.92784080000000002</c:v>
                </c:pt>
                <c:pt idx="78942">
                  <c:v>0.9278054</c:v>
                </c:pt>
                <c:pt idx="78943">
                  <c:v>0.92776999999999998</c:v>
                </c:pt>
                <c:pt idx="78944">
                  <c:v>0.92773459999999996</c:v>
                </c:pt>
                <c:pt idx="78945">
                  <c:v>0.92769919999999995</c:v>
                </c:pt>
                <c:pt idx="78946">
                  <c:v>0.92766380000000004</c:v>
                </c:pt>
                <c:pt idx="78947">
                  <c:v>0.92762840000000002</c:v>
                </c:pt>
                <c:pt idx="78948">
                  <c:v>0.927593</c:v>
                </c:pt>
                <c:pt idx="78949">
                  <c:v>0.92755759999999998</c:v>
                </c:pt>
                <c:pt idx="78950">
                  <c:v>0.92752230000000002</c:v>
                </c:pt>
                <c:pt idx="78951">
                  <c:v>0.92748699999999995</c:v>
                </c:pt>
                <c:pt idx="78952">
                  <c:v>0.92745160000000004</c:v>
                </c:pt>
                <c:pt idx="78953">
                  <c:v>0.92741629999999997</c:v>
                </c:pt>
                <c:pt idx="78954">
                  <c:v>0.92738089999999995</c:v>
                </c:pt>
                <c:pt idx="78955">
                  <c:v>0.92734559999999999</c:v>
                </c:pt>
                <c:pt idx="78956">
                  <c:v>0.92731019999999997</c:v>
                </c:pt>
                <c:pt idx="78957">
                  <c:v>0.92727490000000001</c:v>
                </c:pt>
                <c:pt idx="78958">
                  <c:v>0.92723949999999999</c:v>
                </c:pt>
                <c:pt idx="78959">
                  <c:v>0.92720420000000003</c:v>
                </c:pt>
                <c:pt idx="78960">
                  <c:v>0.92716880000000002</c:v>
                </c:pt>
                <c:pt idx="78961">
                  <c:v>0.92713350000000005</c:v>
                </c:pt>
                <c:pt idx="78962">
                  <c:v>0.92709819999999998</c:v>
                </c:pt>
                <c:pt idx="78963">
                  <c:v>0.92706279999999996</c:v>
                </c:pt>
                <c:pt idx="78964">
                  <c:v>0.9270275</c:v>
                </c:pt>
                <c:pt idx="78965">
                  <c:v>0.92699209999999999</c:v>
                </c:pt>
                <c:pt idx="78966">
                  <c:v>0.92695680000000003</c:v>
                </c:pt>
                <c:pt idx="78967">
                  <c:v>0.92692140000000001</c:v>
                </c:pt>
                <c:pt idx="78968">
                  <c:v>0.92688610000000005</c:v>
                </c:pt>
                <c:pt idx="78969">
                  <c:v>0.92685070000000003</c:v>
                </c:pt>
                <c:pt idx="78970">
                  <c:v>0.92681539999999996</c:v>
                </c:pt>
                <c:pt idx="78971">
                  <c:v>0.92678000000000005</c:v>
                </c:pt>
                <c:pt idx="78972">
                  <c:v>0.92674469999999998</c:v>
                </c:pt>
                <c:pt idx="78973">
                  <c:v>0.92670940000000002</c:v>
                </c:pt>
                <c:pt idx="78974">
                  <c:v>0.926674</c:v>
                </c:pt>
                <c:pt idx="78975">
                  <c:v>0.92663870000000004</c:v>
                </c:pt>
                <c:pt idx="78976">
                  <c:v>0.92660330000000002</c:v>
                </c:pt>
                <c:pt idx="78977">
                  <c:v>0.92656799999999995</c:v>
                </c:pt>
                <c:pt idx="78978">
                  <c:v>0.92653260000000004</c:v>
                </c:pt>
                <c:pt idx="78979">
                  <c:v>0.92649729999999997</c:v>
                </c:pt>
                <c:pt idx="78980">
                  <c:v>0.92646189999999995</c:v>
                </c:pt>
                <c:pt idx="78981">
                  <c:v>0.92642659999999999</c:v>
                </c:pt>
                <c:pt idx="78982">
                  <c:v>0.92639119999999997</c:v>
                </c:pt>
                <c:pt idx="78983">
                  <c:v>0.92635590000000001</c:v>
                </c:pt>
                <c:pt idx="78984">
                  <c:v>0.92632060000000005</c:v>
                </c:pt>
                <c:pt idx="78985">
                  <c:v>0.92628520000000003</c:v>
                </c:pt>
                <c:pt idx="78986">
                  <c:v>0.92624989999999996</c:v>
                </c:pt>
                <c:pt idx="78987">
                  <c:v>0.92621450000000005</c:v>
                </c:pt>
                <c:pt idx="78988">
                  <c:v>0.92617919999999998</c:v>
                </c:pt>
                <c:pt idx="78989">
                  <c:v>0.92614379999999996</c:v>
                </c:pt>
                <c:pt idx="78990">
                  <c:v>0.9261085</c:v>
                </c:pt>
                <c:pt idx="78991">
                  <c:v>0.92607309999999998</c:v>
                </c:pt>
                <c:pt idx="78992">
                  <c:v>0.92603780000000002</c:v>
                </c:pt>
                <c:pt idx="78993">
                  <c:v>0.9260024</c:v>
                </c:pt>
                <c:pt idx="78994">
                  <c:v>0.92596710000000004</c:v>
                </c:pt>
                <c:pt idx="78995">
                  <c:v>0.92593179999999997</c:v>
                </c:pt>
                <c:pt idx="78996">
                  <c:v>0.92589639999999995</c:v>
                </c:pt>
                <c:pt idx="78997">
                  <c:v>0.92586109999999999</c:v>
                </c:pt>
                <c:pt idx="78998">
                  <c:v>0.92582569999999997</c:v>
                </c:pt>
                <c:pt idx="78999">
                  <c:v>0.92579040000000001</c:v>
                </c:pt>
                <c:pt idx="79000">
                  <c:v>0.92575499999999999</c:v>
                </c:pt>
                <c:pt idx="79001">
                  <c:v>0.92571970000000003</c:v>
                </c:pt>
                <c:pt idx="79002">
                  <c:v>0.92568450000000002</c:v>
                </c:pt>
                <c:pt idx="79003">
                  <c:v>0.92564919999999995</c:v>
                </c:pt>
                <c:pt idx="79004">
                  <c:v>0.92561389999999999</c:v>
                </c:pt>
                <c:pt idx="79005">
                  <c:v>0.92557860000000003</c:v>
                </c:pt>
                <c:pt idx="79006">
                  <c:v>0.92554329999999996</c:v>
                </c:pt>
                <c:pt idx="79007">
                  <c:v>0.925508</c:v>
                </c:pt>
                <c:pt idx="79008">
                  <c:v>0.92547270000000004</c:v>
                </c:pt>
                <c:pt idx="79009">
                  <c:v>0.92543750000000002</c:v>
                </c:pt>
                <c:pt idx="79010">
                  <c:v>0.92540219999999995</c:v>
                </c:pt>
                <c:pt idx="79011">
                  <c:v>0.92536689999999999</c:v>
                </c:pt>
                <c:pt idx="79012">
                  <c:v>0.92533160000000003</c:v>
                </c:pt>
                <c:pt idx="79013">
                  <c:v>0.92529629999999996</c:v>
                </c:pt>
                <c:pt idx="79014">
                  <c:v>0.925261</c:v>
                </c:pt>
                <c:pt idx="79015">
                  <c:v>0.92522570000000004</c:v>
                </c:pt>
                <c:pt idx="79016">
                  <c:v>0.92519039999999997</c:v>
                </c:pt>
                <c:pt idx="79017">
                  <c:v>0.92515519999999996</c:v>
                </c:pt>
                <c:pt idx="79018">
                  <c:v>0.9251199</c:v>
                </c:pt>
                <c:pt idx="79019">
                  <c:v>0.92508460000000003</c:v>
                </c:pt>
                <c:pt idx="79020">
                  <c:v>0.92504929999999996</c:v>
                </c:pt>
                <c:pt idx="79021">
                  <c:v>0.925014</c:v>
                </c:pt>
                <c:pt idx="79022">
                  <c:v>0.92497870000000004</c:v>
                </c:pt>
                <c:pt idx="79023">
                  <c:v>0.92494339999999997</c:v>
                </c:pt>
                <c:pt idx="79024">
                  <c:v>0.92490819999999996</c:v>
                </c:pt>
                <c:pt idx="79025">
                  <c:v>0.9248729</c:v>
                </c:pt>
                <c:pt idx="79026">
                  <c:v>0.92483760000000004</c:v>
                </c:pt>
                <c:pt idx="79027">
                  <c:v>0.92480229999999997</c:v>
                </c:pt>
                <c:pt idx="79028">
                  <c:v>0.92476700000000001</c:v>
                </c:pt>
                <c:pt idx="79029">
                  <c:v>0.92473170000000005</c:v>
                </c:pt>
                <c:pt idx="79030">
                  <c:v>0.92469639999999997</c:v>
                </c:pt>
                <c:pt idx="79031">
                  <c:v>0.92466119999999996</c:v>
                </c:pt>
                <c:pt idx="79032">
                  <c:v>0.9246259</c:v>
                </c:pt>
                <c:pt idx="79033">
                  <c:v>0.92459060000000004</c:v>
                </c:pt>
                <c:pt idx="79034">
                  <c:v>0.92455529999999997</c:v>
                </c:pt>
                <c:pt idx="79035">
                  <c:v>0.92452000000000001</c:v>
                </c:pt>
                <c:pt idx="79036">
                  <c:v>0.92448470000000005</c:v>
                </c:pt>
                <c:pt idx="79037">
                  <c:v>0.92444939999999998</c:v>
                </c:pt>
                <c:pt idx="79038">
                  <c:v>0.92441419999999996</c:v>
                </c:pt>
                <c:pt idx="79039">
                  <c:v>0.9243789</c:v>
                </c:pt>
                <c:pt idx="79040">
                  <c:v>0.92434360000000004</c:v>
                </c:pt>
                <c:pt idx="79041">
                  <c:v>0.92430840000000003</c:v>
                </c:pt>
                <c:pt idx="79042">
                  <c:v>0.92427309999999996</c:v>
                </c:pt>
                <c:pt idx="79043">
                  <c:v>0.92423789999999995</c:v>
                </c:pt>
                <c:pt idx="79044">
                  <c:v>0.92420270000000004</c:v>
                </c:pt>
                <c:pt idx="79045">
                  <c:v>0.92416750000000003</c:v>
                </c:pt>
                <c:pt idx="79046">
                  <c:v>0.92413219999999996</c:v>
                </c:pt>
                <c:pt idx="79047">
                  <c:v>0.92409699999999995</c:v>
                </c:pt>
                <c:pt idx="79048">
                  <c:v>0.92406180000000004</c:v>
                </c:pt>
                <c:pt idx="79049">
                  <c:v>0.92402649999999997</c:v>
                </c:pt>
                <c:pt idx="79050">
                  <c:v>0.92399129999999996</c:v>
                </c:pt>
                <c:pt idx="79051">
                  <c:v>0.92395609999999995</c:v>
                </c:pt>
                <c:pt idx="79052">
                  <c:v>0.92392090000000004</c:v>
                </c:pt>
                <c:pt idx="79053">
                  <c:v>0.92388559999999997</c:v>
                </c:pt>
                <c:pt idx="79054">
                  <c:v>0.92385039999999996</c:v>
                </c:pt>
                <c:pt idx="79055">
                  <c:v>0.92381519999999995</c:v>
                </c:pt>
                <c:pt idx="79056">
                  <c:v>0.92378000000000005</c:v>
                </c:pt>
                <c:pt idx="79057">
                  <c:v>0.92374469999999997</c:v>
                </c:pt>
                <c:pt idx="79058">
                  <c:v>0.92370949999999996</c:v>
                </c:pt>
                <c:pt idx="79059">
                  <c:v>0.92367429999999995</c:v>
                </c:pt>
                <c:pt idx="79060">
                  <c:v>0.92363910000000005</c:v>
                </c:pt>
                <c:pt idx="79061">
                  <c:v>0.92360379999999997</c:v>
                </c:pt>
                <c:pt idx="79062">
                  <c:v>0.92356859999999996</c:v>
                </c:pt>
                <c:pt idx="79063">
                  <c:v>0.92353339999999995</c:v>
                </c:pt>
                <c:pt idx="79064">
                  <c:v>0.92349820000000005</c:v>
                </c:pt>
                <c:pt idx="79065">
                  <c:v>0.92346289999999998</c:v>
                </c:pt>
                <c:pt idx="79066">
                  <c:v>0.92342769999999996</c:v>
                </c:pt>
                <c:pt idx="79067">
                  <c:v>0.92339249999999995</c:v>
                </c:pt>
                <c:pt idx="79068">
                  <c:v>0.92335719999999999</c:v>
                </c:pt>
                <c:pt idx="79069">
                  <c:v>0.92332199999999998</c:v>
                </c:pt>
                <c:pt idx="79070">
                  <c:v>0.92328690000000002</c:v>
                </c:pt>
                <c:pt idx="79071">
                  <c:v>0.92325170000000001</c:v>
                </c:pt>
                <c:pt idx="79072">
                  <c:v>0.9232165</c:v>
                </c:pt>
                <c:pt idx="79073">
                  <c:v>0.92318140000000004</c:v>
                </c:pt>
                <c:pt idx="79074">
                  <c:v>0.92314620000000003</c:v>
                </c:pt>
                <c:pt idx="79075">
                  <c:v>0.92311100000000001</c:v>
                </c:pt>
                <c:pt idx="79076">
                  <c:v>0.92307589999999995</c:v>
                </c:pt>
                <c:pt idx="79077">
                  <c:v>0.92304070000000005</c:v>
                </c:pt>
                <c:pt idx="79078">
                  <c:v>0.92300550000000003</c:v>
                </c:pt>
                <c:pt idx="79079">
                  <c:v>0.92297039999999997</c:v>
                </c:pt>
                <c:pt idx="79080">
                  <c:v>0.92293519999999996</c:v>
                </c:pt>
                <c:pt idx="79081">
                  <c:v>0.92290000000000005</c:v>
                </c:pt>
                <c:pt idx="79082">
                  <c:v>0.92286489999999999</c:v>
                </c:pt>
                <c:pt idx="79083">
                  <c:v>0.92282969999999998</c:v>
                </c:pt>
                <c:pt idx="79084">
                  <c:v>0.92279449999999996</c:v>
                </c:pt>
                <c:pt idx="79085">
                  <c:v>0.92275940000000001</c:v>
                </c:pt>
                <c:pt idx="79086">
                  <c:v>0.92272419999999999</c:v>
                </c:pt>
                <c:pt idx="79087">
                  <c:v>0.92268899999999998</c:v>
                </c:pt>
                <c:pt idx="79088">
                  <c:v>0.92265390000000003</c:v>
                </c:pt>
                <c:pt idx="79089">
                  <c:v>0.92261870000000001</c:v>
                </c:pt>
                <c:pt idx="79090">
                  <c:v>0.9225835</c:v>
                </c:pt>
                <c:pt idx="79091">
                  <c:v>0.92254840000000005</c:v>
                </c:pt>
                <c:pt idx="79092">
                  <c:v>0.92251320000000003</c:v>
                </c:pt>
                <c:pt idx="79093">
                  <c:v>0.92247800000000002</c:v>
                </c:pt>
                <c:pt idx="79094">
                  <c:v>0.92244289999999995</c:v>
                </c:pt>
                <c:pt idx="79095">
                  <c:v>0.92240770000000005</c:v>
                </c:pt>
                <c:pt idx="79096">
                  <c:v>0.92237259999999999</c:v>
                </c:pt>
                <c:pt idx="79097">
                  <c:v>0.92233750000000003</c:v>
                </c:pt>
                <c:pt idx="79098">
                  <c:v>0.92230239999999997</c:v>
                </c:pt>
                <c:pt idx="79099">
                  <c:v>0.92226730000000001</c:v>
                </c:pt>
                <c:pt idx="79100">
                  <c:v>0.92223219999999995</c:v>
                </c:pt>
                <c:pt idx="79101">
                  <c:v>0.92219700000000004</c:v>
                </c:pt>
                <c:pt idx="79102">
                  <c:v>0.92216189999999998</c:v>
                </c:pt>
                <c:pt idx="79103">
                  <c:v>0.92212680000000002</c:v>
                </c:pt>
                <c:pt idx="79104">
                  <c:v>0.92209169999999996</c:v>
                </c:pt>
                <c:pt idx="79105">
                  <c:v>0.9220566</c:v>
                </c:pt>
                <c:pt idx="79106">
                  <c:v>0.92202150000000005</c:v>
                </c:pt>
                <c:pt idx="79107">
                  <c:v>0.92198639999999998</c:v>
                </c:pt>
                <c:pt idx="79108">
                  <c:v>0.92195130000000003</c:v>
                </c:pt>
                <c:pt idx="79109">
                  <c:v>0.92191619999999996</c:v>
                </c:pt>
                <c:pt idx="79110">
                  <c:v>0.92188110000000001</c:v>
                </c:pt>
                <c:pt idx="79111">
                  <c:v>0.92184600000000005</c:v>
                </c:pt>
                <c:pt idx="79112">
                  <c:v>0.92181089999999999</c:v>
                </c:pt>
                <c:pt idx="79113">
                  <c:v>0.92177580000000003</c:v>
                </c:pt>
                <c:pt idx="79114">
                  <c:v>0.92174069999999997</c:v>
                </c:pt>
                <c:pt idx="79115">
                  <c:v>0.92170549999999996</c:v>
                </c:pt>
                <c:pt idx="79116">
                  <c:v>0.9216704</c:v>
                </c:pt>
                <c:pt idx="79117">
                  <c:v>0.92163530000000005</c:v>
                </c:pt>
                <c:pt idx="79118">
                  <c:v>0.92160019999999998</c:v>
                </c:pt>
                <c:pt idx="79119">
                  <c:v>0.92156510000000003</c:v>
                </c:pt>
                <c:pt idx="79120">
                  <c:v>0.92152999999999996</c:v>
                </c:pt>
                <c:pt idx="79121">
                  <c:v>0.92149490000000001</c:v>
                </c:pt>
                <c:pt idx="79122">
                  <c:v>0.92145980000000005</c:v>
                </c:pt>
                <c:pt idx="79123">
                  <c:v>0.92142469999999999</c:v>
                </c:pt>
                <c:pt idx="79124">
                  <c:v>0.92138960000000003</c:v>
                </c:pt>
                <c:pt idx="79125">
                  <c:v>0.92135449999999997</c:v>
                </c:pt>
                <c:pt idx="79126">
                  <c:v>0.92131949999999996</c:v>
                </c:pt>
                <c:pt idx="79127">
                  <c:v>0.9212844</c:v>
                </c:pt>
                <c:pt idx="79128">
                  <c:v>0.9212494</c:v>
                </c:pt>
                <c:pt idx="79129">
                  <c:v>0.92121430000000004</c:v>
                </c:pt>
                <c:pt idx="79130">
                  <c:v>0.92117930000000003</c:v>
                </c:pt>
                <c:pt idx="79131">
                  <c:v>0.92114419999999997</c:v>
                </c:pt>
                <c:pt idx="79132">
                  <c:v>0.92110919999999996</c:v>
                </c:pt>
                <c:pt idx="79133">
                  <c:v>0.92107419999999995</c:v>
                </c:pt>
                <c:pt idx="79134">
                  <c:v>0.9210391</c:v>
                </c:pt>
                <c:pt idx="79135">
                  <c:v>0.92100409999999999</c:v>
                </c:pt>
                <c:pt idx="79136">
                  <c:v>0.92096900000000004</c:v>
                </c:pt>
                <c:pt idx="79137">
                  <c:v>0.92093400000000003</c:v>
                </c:pt>
                <c:pt idx="79138">
                  <c:v>0.92089889999999996</c:v>
                </c:pt>
                <c:pt idx="79139">
                  <c:v>0.92086389999999996</c:v>
                </c:pt>
                <c:pt idx="79140">
                  <c:v>0.9208288</c:v>
                </c:pt>
                <c:pt idx="79141">
                  <c:v>0.9207938</c:v>
                </c:pt>
                <c:pt idx="79142">
                  <c:v>0.92075870000000004</c:v>
                </c:pt>
                <c:pt idx="79143">
                  <c:v>0.92072370000000003</c:v>
                </c:pt>
                <c:pt idx="79144">
                  <c:v>0.92068859999999997</c:v>
                </c:pt>
                <c:pt idx="79145">
                  <c:v>0.92065359999999996</c:v>
                </c:pt>
                <c:pt idx="79146">
                  <c:v>0.92061850000000001</c:v>
                </c:pt>
                <c:pt idx="79147">
                  <c:v>0.9205835</c:v>
                </c:pt>
                <c:pt idx="79148">
                  <c:v>0.92054849999999999</c:v>
                </c:pt>
                <c:pt idx="79149">
                  <c:v>0.92051349999999998</c:v>
                </c:pt>
                <c:pt idx="79150">
                  <c:v>0.92047849999999998</c:v>
                </c:pt>
                <c:pt idx="79151">
                  <c:v>0.92044349999999997</c:v>
                </c:pt>
                <c:pt idx="79152">
                  <c:v>0.92040849999999996</c:v>
                </c:pt>
                <c:pt idx="79153">
                  <c:v>0.92037360000000001</c:v>
                </c:pt>
                <c:pt idx="79154">
                  <c:v>0.92033860000000001</c:v>
                </c:pt>
                <c:pt idx="79155">
                  <c:v>0.9203036</c:v>
                </c:pt>
                <c:pt idx="79156">
                  <c:v>0.92026859999999999</c:v>
                </c:pt>
                <c:pt idx="79157">
                  <c:v>0.92023359999999998</c:v>
                </c:pt>
                <c:pt idx="79158">
                  <c:v>0.92019859999999998</c:v>
                </c:pt>
                <c:pt idx="79159">
                  <c:v>0.92016359999999997</c:v>
                </c:pt>
                <c:pt idx="79160">
                  <c:v>0.92012859999999996</c:v>
                </c:pt>
                <c:pt idx="79161">
                  <c:v>0.92009370000000001</c:v>
                </c:pt>
                <c:pt idx="79162">
                  <c:v>0.92005870000000001</c:v>
                </c:pt>
                <c:pt idx="79163">
                  <c:v>0.9200237</c:v>
                </c:pt>
                <c:pt idx="79164">
                  <c:v>0.91998869999999999</c:v>
                </c:pt>
                <c:pt idx="79165">
                  <c:v>0.91995369999999999</c:v>
                </c:pt>
                <c:pt idx="79166">
                  <c:v>0.91991869999999998</c:v>
                </c:pt>
                <c:pt idx="79167">
                  <c:v>0.91988369999999997</c:v>
                </c:pt>
                <c:pt idx="79168">
                  <c:v>0.91984869999999996</c:v>
                </c:pt>
                <c:pt idx="79169">
                  <c:v>0.91981380000000001</c:v>
                </c:pt>
                <c:pt idx="79170">
                  <c:v>0.91977880000000001</c:v>
                </c:pt>
                <c:pt idx="79171">
                  <c:v>0.9197438</c:v>
                </c:pt>
                <c:pt idx="79172">
                  <c:v>0.91970879999999999</c:v>
                </c:pt>
                <c:pt idx="79173">
                  <c:v>0.91967390000000004</c:v>
                </c:pt>
                <c:pt idx="79174">
                  <c:v>0.91963890000000004</c:v>
                </c:pt>
                <c:pt idx="79175">
                  <c:v>0.91960399999999998</c:v>
                </c:pt>
                <c:pt idx="79176">
                  <c:v>0.91956910000000003</c:v>
                </c:pt>
                <c:pt idx="79177">
                  <c:v>0.91953410000000002</c:v>
                </c:pt>
                <c:pt idx="79178">
                  <c:v>0.91949919999999996</c:v>
                </c:pt>
                <c:pt idx="79179">
                  <c:v>0.91946430000000001</c:v>
                </c:pt>
                <c:pt idx="79180">
                  <c:v>0.91942939999999995</c:v>
                </c:pt>
                <c:pt idx="79181">
                  <c:v>0.91939439999999995</c:v>
                </c:pt>
                <c:pt idx="79182">
                  <c:v>0.9193595</c:v>
                </c:pt>
                <c:pt idx="79183">
                  <c:v>0.91932460000000005</c:v>
                </c:pt>
                <c:pt idx="79184">
                  <c:v>0.91928960000000004</c:v>
                </c:pt>
                <c:pt idx="79185">
                  <c:v>0.91925469999999998</c:v>
                </c:pt>
                <c:pt idx="79186">
                  <c:v>0.91921980000000003</c:v>
                </c:pt>
                <c:pt idx="79187">
                  <c:v>0.91918489999999997</c:v>
                </c:pt>
                <c:pt idx="79188">
                  <c:v>0.91914989999999996</c:v>
                </c:pt>
                <c:pt idx="79189">
                  <c:v>0.91911500000000002</c:v>
                </c:pt>
                <c:pt idx="79190">
                  <c:v>0.91908009999999996</c:v>
                </c:pt>
                <c:pt idx="79191">
                  <c:v>0.91904520000000001</c:v>
                </c:pt>
                <c:pt idx="79192">
                  <c:v>0.9190102</c:v>
                </c:pt>
                <c:pt idx="79193">
                  <c:v>0.91897530000000005</c:v>
                </c:pt>
                <c:pt idx="79194">
                  <c:v>0.91894039999999999</c:v>
                </c:pt>
                <c:pt idx="79195">
                  <c:v>0.91890539999999998</c:v>
                </c:pt>
                <c:pt idx="79196">
                  <c:v>0.91887050000000003</c:v>
                </c:pt>
                <c:pt idx="79197">
                  <c:v>0.91883559999999997</c:v>
                </c:pt>
                <c:pt idx="79198">
                  <c:v>0.91880079999999997</c:v>
                </c:pt>
                <c:pt idx="79199">
                  <c:v>0.91876590000000002</c:v>
                </c:pt>
                <c:pt idx="79200">
                  <c:v>0.91873099999999996</c:v>
                </c:pt>
                <c:pt idx="79201">
                  <c:v>0.91866020000000004</c:v>
                </c:pt>
                <c:pt idx="79202">
                  <c:v>0.91859029999999997</c:v>
                </c:pt>
                <c:pt idx="79203">
                  <c:v>0.91852129999999998</c:v>
                </c:pt>
                <c:pt idx="79204">
                  <c:v>0.91845290000000002</c:v>
                </c:pt>
                <c:pt idx="79205">
                  <c:v>0.91838509999999995</c:v>
                </c:pt>
                <c:pt idx="79206">
                  <c:v>0.91831770000000001</c:v>
                </c:pt>
                <c:pt idx="79207">
                  <c:v>0.91825080000000003</c:v>
                </c:pt>
                <c:pt idx="79208">
                  <c:v>0.91818420000000001</c:v>
                </c:pt>
                <c:pt idx="79209">
                  <c:v>0.91811799999999999</c:v>
                </c:pt>
                <c:pt idx="79210">
                  <c:v>0.91805210000000004</c:v>
                </c:pt>
                <c:pt idx="79211">
                  <c:v>0.91798650000000004</c:v>
                </c:pt>
                <c:pt idx="79212">
                  <c:v>0.91792110000000005</c:v>
                </c:pt>
                <c:pt idx="79213">
                  <c:v>0.91785589999999995</c:v>
                </c:pt>
                <c:pt idx="79214">
                  <c:v>0.91779100000000002</c:v>
                </c:pt>
                <c:pt idx="79215">
                  <c:v>0.91772629999999999</c:v>
                </c:pt>
                <c:pt idx="79216">
                  <c:v>0.91766190000000003</c:v>
                </c:pt>
                <c:pt idx="79217">
                  <c:v>0.91759769999999996</c:v>
                </c:pt>
                <c:pt idx="79218">
                  <c:v>0.91753359999999995</c:v>
                </c:pt>
                <c:pt idx="79219">
                  <c:v>0.91746970000000005</c:v>
                </c:pt>
                <c:pt idx="79220">
                  <c:v>0.91740600000000005</c:v>
                </c:pt>
                <c:pt idx="79221">
                  <c:v>0.9173424</c:v>
                </c:pt>
                <c:pt idx="79222">
                  <c:v>0.91727910000000001</c:v>
                </c:pt>
                <c:pt idx="79223">
                  <c:v>0.91721589999999997</c:v>
                </c:pt>
                <c:pt idx="79224">
                  <c:v>0.91715279999999999</c:v>
                </c:pt>
                <c:pt idx="79225">
                  <c:v>0.91708990000000001</c:v>
                </c:pt>
                <c:pt idx="79226">
                  <c:v>0.91702720000000004</c:v>
                </c:pt>
                <c:pt idx="79227">
                  <c:v>0.91696460000000002</c:v>
                </c:pt>
                <c:pt idx="79228">
                  <c:v>0.91690210000000005</c:v>
                </c:pt>
                <c:pt idx="79229">
                  <c:v>0.91683979999999998</c:v>
                </c:pt>
                <c:pt idx="79230">
                  <c:v>0.91677759999999997</c:v>
                </c:pt>
                <c:pt idx="79231">
                  <c:v>0.91671539999999996</c:v>
                </c:pt>
                <c:pt idx="79232">
                  <c:v>0.91665350000000001</c:v>
                </c:pt>
                <c:pt idx="79233">
                  <c:v>0.91659159999999995</c:v>
                </c:pt>
                <c:pt idx="79234">
                  <c:v>0.91652979999999995</c:v>
                </c:pt>
                <c:pt idx="79235">
                  <c:v>0.91646819999999996</c:v>
                </c:pt>
                <c:pt idx="79236">
                  <c:v>0.91640670000000002</c:v>
                </c:pt>
                <c:pt idx="79237">
                  <c:v>0.91634530000000003</c:v>
                </c:pt>
                <c:pt idx="79238">
                  <c:v>0.91628399999999999</c:v>
                </c:pt>
                <c:pt idx="79239">
                  <c:v>0.9162228</c:v>
                </c:pt>
                <c:pt idx="79240">
                  <c:v>0.91616169999999997</c:v>
                </c:pt>
                <c:pt idx="79241">
                  <c:v>0.91610069999999999</c:v>
                </c:pt>
                <c:pt idx="79242">
                  <c:v>0.91603979999999996</c:v>
                </c:pt>
                <c:pt idx="79243">
                  <c:v>0.91597899999999999</c:v>
                </c:pt>
                <c:pt idx="79244">
                  <c:v>0.91591829999999996</c:v>
                </c:pt>
                <c:pt idx="79245">
                  <c:v>0.9158577</c:v>
                </c:pt>
                <c:pt idx="79246">
                  <c:v>0.91579710000000003</c:v>
                </c:pt>
                <c:pt idx="79247">
                  <c:v>0.91573669999999996</c:v>
                </c:pt>
                <c:pt idx="79248">
                  <c:v>0.9156763</c:v>
                </c:pt>
                <c:pt idx="79249">
                  <c:v>0.91561599999999999</c:v>
                </c:pt>
                <c:pt idx="79250">
                  <c:v>0.91555580000000003</c:v>
                </c:pt>
                <c:pt idx="79251">
                  <c:v>0.91549579999999997</c:v>
                </c:pt>
                <c:pt idx="79252">
                  <c:v>0.91543569999999996</c:v>
                </c:pt>
                <c:pt idx="79253">
                  <c:v>0.91537579999999996</c:v>
                </c:pt>
                <c:pt idx="79254">
                  <c:v>0.91531589999999996</c:v>
                </c:pt>
                <c:pt idx="79255">
                  <c:v>0.91525610000000002</c:v>
                </c:pt>
                <c:pt idx="79256">
                  <c:v>0.91519640000000002</c:v>
                </c:pt>
                <c:pt idx="79257">
                  <c:v>0.91513679999999997</c:v>
                </c:pt>
                <c:pt idx="79258">
                  <c:v>0.91507729999999998</c:v>
                </c:pt>
                <c:pt idx="79259">
                  <c:v>0.91501779999999999</c:v>
                </c:pt>
                <c:pt idx="79260">
                  <c:v>0.91495839999999995</c:v>
                </c:pt>
                <c:pt idx="79261">
                  <c:v>0.91489900000000002</c:v>
                </c:pt>
                <c:pt idx="79262">
                  <c:v>0.91483970000000003</c:v>
                </c:pt>
                <c:pt idx="79263">
                  <c:v>0.91478060000000005</c:v>
                </c:pt>
                <c:pt idx="79264">
                  <c:v>0.91472140000000002</c:v>
                </c:pt>
                <c:pt idx="79265">
                  <c:v>0.91466239999999999</c:v>
                </c:pt>
                <c:pt idx="79266">
                  <c:v>0.91460339999999996</c:v>
                </c:pt>
                <c:pt idx="79267">
                  <c:v>0.91454440000000004</c:v>
                </c:pt>
                <c:pt idx="79268">
                  <c:v>0.91448549999999995</c:v>
                </c:pt>
                <c:pt idx="79269">
                  <c:v>0.91442670000000004</c:v>
                </c:pt>
                <c:pt idx="79270">
                  <c:v>0.91436790000000001</c:v>
                </c:pt>
                <c:pt idx="79271">
                  <c:v>0.91430920000000004</c:v>
                </c:pt>
                <c:pt idx="79272">
                  <c:v>0.91425060000000002</c:v>
                </c:pt>
                <c:pt idx="79273">
                  <c:v>0.914192</c:v>
                </c:pt>
                <c:pt idx="79274">
                  <c:v>0.91413339999999998</c:v>
                </c:pt>
                <c:pt idx="79275">
                  <c:v>0.91407499999999997</c:v>
                </c:pt>
                <c:pt idx="79276">
                  <c:v>0.91401650000000001</c:v>
                </c:pt>
                <c:pt idx="79277">
                  <c:v>0.91395820000000005</c:v>
                </c:pt>
                <c:pt idx="79278">
                  <c:v>0.91389989999999999</c:v>
                </c:pt>
                <c:pt idx="79279">
                  <c:v>0.91384169999999998</c:v>
                </c:pt>
                <c:pt idx="79280">
                  <c:v>0.91378349999999997</c:v>
                </c:pt>
                <c:pt idx="79281">
                  <c:v>0.91372540000000002</c:v>
                </c:pt>
                <c:pt idx="79282">
                  <c:v>0.91366729999999996</c:v>
                </c:pt>
                <c:pt idx="79283">
                  <c:v>0.91360929999999996</c:v>
                </c:pt>
                <c:pt idx="79284">
                  <c:v>0.91355140000000001</c:v>
                </c:pt>
                <c:pt idx="79285">
                  <c:v>0.91349349999999996</c:v>
                </c:pt>
                <c:pt idx="79286">
                  <c:v>0.91343569999999996</c:v>
                </c:pt>
                <c:pt idx="79287">
                  <c:v>0.91337789999999996</c:v>
                </c:pt>
                <c:pt idx="79288">
                  <c:v>0.91332020000000003</c:v>
                </c:pt>
                <c:pt idx="79289">
                  <c:v>0.91326249999999998</c:v>
                </c:pt>
                <c:pt idx="79290">
                  <c:v>0.91320480000000004</c:v>
                </c:pt>
                <c:pt idx="79291">
                  <c:v>0.9131473</c:v>
                </c:pt>
                <c:pt idx="79292">
                  <c:v>0.91308979999999995</c:v>
                </c:pt>
                <c:pt idx="79293">
                  <c:v>0.91303230000000002</c:v>
                </c:pt>
                <c:pt idx="79294">
                  <c:v>0.91297479999999998</c:v>
                </c:pt>
                <c:pt idx="79295">
                  <c:v>0.91291739999999999</c:v>
                </c:pt>
                <c:pt idx="79296">
                  <c:v>0.91286009999999995</c:v>
                </c:pt>
                <c:pt idx="79297">
                  <c:v>0.91280280000000003</c:v>
                </c:pt>
                <c:pt idx="79298">
                  <c:v>0.91274560000000005</c:v>
                </c:pt>
                <c:pt idx="79299">
                  <c:v>0.91268839999999996</c:v>
                </c:pt>
                <c:pt idx="79300">
                  <c:v>0.91263119999999998</c:v>
                </c:pt>
                <c:pt idx="79301">
                  <c:v>0.91257410000000005</c:v>
                </c:pt>
                <c:pt idx="79302">
                  <c:v>0.91251709999999997</c:v>
                </c:pt>
                <c:pt idx="79303">
                  <c:v>0.91246000000000005</c:v>
                </c:pt>
                <c:pt idx="79304">
                  <c:v>0.91240299999999996</c:v>
                </c:pt>
                <c:pt idx="79305">
                  <c:v>0.91234610000000005</c:v>
                </c:pt>
                <c:pt idx="79306">
                  <c:v>0.91228929999999997</c:v>
                </c:pt>
                <c:pt idx="79307">
                  <c:v>0.91223240000000005</c:v>
                </c:pt>
                <c:pt idx="79308">
                  <c:v>0.91217559999999998</c:v>
                </c:pt>
                <c:pt idx="79309">
                  <c:v>0.91211889999999995</c:v>
                </c:pt>
                <c:pt idx="79310">
                  <c:v>0.91206209999999999</c:v>
                </c:pt>
                <c:pt idx="79311">
                  <c:v>0.91200539999999997</c:v>
                </c:pt>
                <c:pt idx="79312">
                  <c:v>0.9119488</c:v>
                </c:pt>
                <c:pt idx="79313">
                  <c:v>0.91189220000000004</c:v>
                </c:pt>
                <c:pt idx="79314">
                  <c:v>0.91183570000000003</c:v>
                </c:pt>
                <c:pt idx="79315">
                  <c:v>0.91177920000000001</c:v>
                </c:pt>
                <c:pt idx="79316">
                  <c:v>0.9117227</c:v>
                </c:pt>
                <c:pt idx="79317">
                  <c:v>0.91166630000000004</c:v>
                </c:pt>
                <c:pt idx="79318">
                  <c:v>0.91160989999999997</c:v>
                </c:pt>
                <c:pt idx="79319">
                  <c:v>0.91155359999999996</c:v>
                </c:pt>
                <c:pt idx="79320">
                  <c:v>0.91149720000000001</c:v>
                </c:pt>
                <c:pt idx="79321">
                  <c:v>0.91144099999999995</c:v>
                </c:pt>
                <c:pt idx="79322">
                  <c:v>0.91138479999999999</c:v>
                </c:pt>
                <c:pt idx="79323">
                  <c:v>0.91132860000000004</c:v>
                </c:pt>
                <c:pt idx="79324">
                  <c:v>0.91127239999999998</c:v>
                </c:pt>
                <c:pt idx="79325">
                  <c:v>0.91121629999999998</c:v>
                </c:pt>
                <c:pt idx="79326">
                  <c:v>0.91116019999999998</c:v>
                </c:pt>
                <c:pt idx="79327">
                  <c:v>0.91110409999999997</c:v>
                </c:pt>
                <c:pt idx="79328">
                  <c:v>0.91104810000000003</c:v>
                </c:pt>
                <c:pt idx="79329">
                  <c:v>0.91099209999999997</c:v>
                </c:pt>
                <c:pt idx="79330">
                  <c:v>0.91093619999999997</c:v>
                </c:pt>
                <c:pt idx="79331">
                  <c:v>0.91088029999999998</c:v>
                </c:pt>
                <c:pt idx="79332">
                  <c:v>0.91082439999999998</c:v>
                </c:pt>
                <c:pt idx="79333">
                  <c:v>0.91076860000000004</c:v>
                </c:pt>
                <c:pt idx="79334">
                  <c:v>0.91071279999999999</c:v>
                </c:pt>
                <c:pt idx="79335">
                  <c:v>0.91065700000000005</c:v>
                </c:pt>
                <c:pt idx="79336">
                  <c:v>0.91060129999999995</c:v>
                </c:pt>
                <c:pt idx="79337">
                  <c:v>0.91054559999999996</c:v>
                </c:pt>
                <c:pt idx="79338">
                  <c:v>0.91048989999999996</c:v>
                </c:pt>
                <c:pt idx="79339">
                  <c:v>0.91043430000000003</c:v>
                </c:pt>
                <c:pt idx="79340">
                  <c:v>0.91037869999999999</c:v>
                </c:pt>
                <c:pt idx="79341">
                  <c:v>0.91032310000000005</c:v>
                </c:pt>
                <c:pt idx="79342">
                  <c:v>0.91026759999999995</c:v>
                </c:pt>
                <c:pt idx="79343">
                  <c:v>0.91021209999999997</c:v>
                </c:pt>
                <c:pt idx="79344">
                  <c:v>0.91015659999999998</c:v>
                </c:pt>
                <c:pt idx="79345">
                  <c:v>0.91010120000000005</c:v>
                </c:pt>
                <c:pt idx="79346">
                  <c:v>0.91004569999999996</c:v>
                </c:pt>
                <c:pt idx="79347">
                  <c:v>0.90999039999999998</c:v>
                </c:pt>
                <c:pt idx="79348">
                  <c:v>0.9099351</c:v>
                </c:pt>
                <c:pt idx="79349">
                  <c:v>0.90987969999999996</c:v>
                </c:pt>
                <c:pt idx="79350">
                  <c:v>0.90982450000000004</c:v>
                </c:pt>
                <c:pt idx="79351">
                  <c:v>0.90976919999999994</c:v>
                </c:pt>
                <c:pt idx="79352">
                  <c:v>0.90971400000000002</c:v>
                </c:pt>
                <c:pt idx="79353">
                  <c:v>0.90965879999999999</c:v>
                </c:pt>
                <c:pt idx="79354">
                  <c:v>0.90960370000000002</c:v>
                </c:pt>
                <c:pt idx="79355">
                  <c:v>0.90954860000000004</c:v>
                </c:pt>
                <c:pt idx="79356">
                  <c:v>0.90949349999999995</c:v>
                </c:pt>
                <c:pt idx="79357">
                  <c:v>0.90943839999999998</c:v>
                </c:pt>
                <c:pt idx="79358">
                  <c:v>0.90938339999999995</c:v>
                </c:pt>
                <c:pt idx="79359">
                  <c:v>0.90932840000000004</c:v>
                </c:pt>
                <c:pt idx="79360">
                  <c:v>0.90927340000000001</c:v>
                </c:pt>
                <c:pt idx="79361">
                  <c:v>0.90921850000000004</c:v>
                </c:pt>
                <c:pt idx="79362">
                  <c:v>0.90916359999999996</c:v>
                </c:pt>
                <c:pt idx="79363">
                  <c:v>0.90910869999999999</c:v>
                </c:pt>
                <c:pt idx="79364">
                  <c:v>0.90905389999999997</c:v>
                </c:pt>
                <c:pt idx="79365">
                  <c:v>0.908999</c:v>
                </c:pt>
                <c:pt idx="79366">
                  <c:v>0.90894419999999998</c:v>
                </c:pt>
                <c:pt idx="79367">
                  <c:v>0.90888950000000002</c:v>
                </c:pt>
                <c:pt idx="79368">
                  <c:v>0.9088347</c:v>
                </c:pt>
                <c:pt idx="79369">
                  <c:v>0.90878000000000003</c:v>
                </c:pt>
                <c:pt idx="79370">
                  <c:v>0.90872529999999996</c:v>
                </c:pt>
                <c:pt idx="79371">
                  <c:v>0.90867059999999999</c:v>
                </c:pt>
                <c:pt idx="79372">
                  <c:v>0.90861590000000003</c:v>
                </c:pt>
                <c:pt idx="79373">
                  <c:v>0.90856130000000002</c:v>
                </c:pt>
                <c:pt idx="79374">
                  <c:v>0.90850679999999995</c:v>
                </c:pt>
                <c:pt idx="79375">
                  <c:v>0.90845220000000004</c:v>
                </c:pt>
                <c:pt idx="79376">
                  <c:v>0.90839769999999997</c:v>
                </c:pt>
                <c:pt idx="79377">
                  <c:v>0.90834320000000002</c:v>
                </c:pt>
                <c:pt idx="79378">
                  <c:v>0.90828869999999995</c:v>
                </c:pt>
                <c:pt idx="79379">
                  <c:v>0.90823430000000005</c:v>
                </c:pt>
                <c:pt idx="79380">
                  <c:v>0.90817990000000004</c:v>
                </c:pt>
                <c:pt idx="79381">
                  <c:v>0.90812550000000003</c:v>
                </c:pt>
                <c:pt idx="79382">
                  <c:v>0.90807110000000002</c:v>
                </c:pt>
                <c:pt idx="79383">
                  <c:v>0.90801670000000001</c:v>
                </c:pt>
                <c:pt idx="79384">
                  <c:v>0.90796239999999995</c:v>
                </c:pt>
                <c:pt idx="79385">
                  <c:v>0.9079081</c:v>
                </c:pt>
                <c:pt idx="79386">
                  <c:v>0.90785389999999999</c:v>
                </c:pt>
                <c:pt idx="79387">
                  <c:v>0.90779969999999999</c:v>
                </c:pt>
                <c:pt idx="79388">
                  <c:v>0.90774540000000004</c:v>
                </c:pt>
                <c:pt idx="79389">
                  <c:v>0.90769120000000003</c:v>
                </c:pt>
                <c:pt idx="79390">
                  <c:v>0.90763709999999997</c:v>
                </c:pt>
                <c:pt idx="79391">
                  <c:v>0.90758289999999997</c:v>
                </c:pt>
                <c:pt idx="79392">
                  <c:v>0.90752880000000002</c:v>
                </c:pt>
                <c:pt idx="79393">
                  <c:v>0.90747480000000003</c:v>
                </c:pt>
                <c:pt idx="79394">
                  <c:v>0.90742069999999997</c:v>
                </c:pt>
                <c:pt idx="79395">
                  <c:v>0.90736660000000002</c:v>
                </c:pt>
                <c:pt idx="79396">
                  <c:v>0.90731260000000002</c:v>
                </c:pt>
                <c:pt idx="79397">
                  <c:v>0.90725860000000003</c:v>
                </c:pt>
                <c:pt idx="79398">
                  <c:v>0.90720469999999998</c:v>
                </c:pt>
                <c:pt idx="79399">
                  <c:v>0.90715069999999998</c:v>
                </c:pt>
                <c:pt idx="79400">
                  <c:v>0.90709680000000004</c:v>
                </c:pt>
                <c:pt idx="79401">
                  <c:v>0.90704289999999999</c:v>
                </c:pt>
                <c:pt idx="79402">
                  <c:v>0.90698900000000005</c:v>
                </c:pt>
                <c:pt idx="79403">
                  <c:v>0.90693520000000005</c:v>
                </c:pt>
                <c:pt idx="79404">
                  <c:v>0.90688139999999995</c:v>
                </c:pt>
                <c:pt idx="79405">
                  <c:v>0.90682759999999996</c:v>
                </c:pt>
                <c:pt idx="79406">
                  <c:v>0.90677379999999996</c:v>
                </c:pt>
                <c:pt idx="79407">
                  <c:v>0.90671999999999997</c:v>
                </c:pt>
                <c:pt idx="79408">
                  <c:v>0.90666630000000004</c:v>
                </c:pt>
                <c:pt idx="79409">
                  <c:v>0.90661259999999999</c:v>
                </c:pt>
                <c:pt idx="79410">
                  <c:v>0.90655889999999995</c:v>
                </c:pt>
                <c:pt idx="79411">
                  <c:v>0.90650529999999996</c:v>
                </c:pt>
                <c:pt idx="79412">
                  <c:v>0.90645160000000002</c:v>
                </c:pt>
                <c:pt idx="79413">
                  <c:v>0.90639800000000004</c:v>
                </c:pt>
                <c:pt idx="79414">
                  <c:v>0.90634440000000005</c:v>
                </c:pt>
                <c:pt idx="79415">
                  <c:v>0.90629079999999995</c:v>
                </c:pt>
                <c:pt idx="79416">
                  <c:v>0.90623730000000002</c:v>
                </c:pt>
                <c:pt idx="79417">
                  <c:v>0.90618379999999998</c:v>
                </c:pt>
                <c:pt idx="79418">
                  <c:v>0.90613030000000006</c:v>
                </c:pt>
                <c:pt idx="79419">
                  <c:v>0.90607680000000002</c:v>
                </c:pt>
                <c:pt idx="79420">
                  <c:v>0.90602329999999998</c:v>
                </c:pt>
                <c:pt idx="79421">
                  <c:v>0.90596989999999999</c:v>
                </c:pt>
                <c:pt idx="79422">
                  <c:v>0.90591650000000001</c:v>
                </c:pt>
                <c:pt idx="79423">
                  <c:v>0.90586299999999997</c:v>
                </c:pt>
                <c:pt idx="79424">
                  <c:v>0.90580970000000005</c:v>
                </c:pt>
                <c:pt idx="79425">
                  <c:v>0.90575640000000002</c:v>
                </c:pt>
                <c:pt idx="79426">
                  <c:v>0.90570300000000004</c:v>
                </c:pt>
                <c:pt idx="79427">
                  <c:v>0.9056497</c:v>
                </c:pt>
                <c:pt idx="79428">
                  <c:v>0.90559639999999997</c:v>
                </c:pt>
                <c:pt idx="79429">
                  <c:v>0.90554310000000005</c:v>
                </c:pt>
                <c:pt idx="79430">
                  <c:v>0.90548989999999996</c:v>
                </c:pt>
                <c:pt idx="79431">
                  <c:v>0.90543669999999998</c:v>
                </c:pt>
                <c:pt idx="79432">
                  <c:v>0.90538350000000001</c:v>
                </c:pt>
                <c:pt idx="79433">
                  <c:v>0.90533030000000003</c:v>
                </c:pt>
                <c:pt idx="79434">
                  <c:v>0.90527709999999995</c:v>
                </c:pt>
                <c:pt idx="79435">
                  <c:v>0.90522400000000003</c:v>
                </c:pt>
                <c:pt idx="79436">
                  <c:v>0.9051709</c:v>
                </c:pt>
                <c:pt idx="79437">
                  <c:v>0.90511779999999997</c:v>
                </c:pt>
                <c:pt idx="79438">
                  <c:v>0.9050646</c:v>
                </c:pt>
                <c:pt idx="79439">
                  <c:v>0.90501160000000003</c:v>
                </c:pt>
                <c:pt idx="79440">
                  <c:v>0.9049585</c:v>
                </c:pt>
                <c:pt idx="79441">
                  <c:v>0.90490550000000003</c:v>
                </c:pt>
                <c:pt idx="79442">
                  <c:v>0.90485249999999995</c:v>
                </c:pt>
                <c:pt idx="79443">
                  <c:v>0.90479949999999998</c:v>
                </c:pt>
                <c:pt idx="79444">
                  <c:v>0.90474650000000001</c:v>
                </c:pt>
                <c:pt idx="79445">
                  <c:v>0.90469359999999999</c:v>
                </c:pt>
                <c:pt idx="79446">
                  <c:v>0.90464069999999996</c:v>
                </c:pt>
                <c:pt idx="79447">
                  <c:v>0.90458780000000005</c:v>
                </c:pt>
                <c:pt idx="79448">
                  <c:v>0.90453490000000003</c:v>
                </c:pt>
                <c:pt idx="79449">
                  <c:v>0.90448209999999996</c:v>
                </c:pt>
                <c:pt idx="79450">
                  <c:v>0.90442920000000004</c:v>
                </c:pt>
                <c:pt idx="79451">
                  <c:v>0.90437639999999997</c:v>
                </c:pt>
                <c:pt idx="79452">
                  <c:v>0.90432360000000001</c:v>
                </c:pt>
                <c:pt idx="79453">
                  <c:v>0.90427080000000004</c:v>
                </c:pt>
                <c:pt idx="79454">
                  <c:v>0.90421799999999997</c:v>
                </c:pt>
                <c:pt idx="79455">
                  <c:v>0.90416529999999995</c:v>
                </c:pt>
                <c:pt idx="79456">
                  <c:v>0.90411249999999999</c:v>
                </c:pt>
                <c:pt idx="79457">
                  <c:v>0.90405979999999997</c:v>
                </c:pt>
                <c:pt idx="79458">
                  <c:v>0.90400709999999995</c:v>
                </c:pt>
                <c:pt idx="79459">
                  <c:v>0.90395440000000005</c:v>
                </c:pt>
                <c:pt idx="79460">
                  <c:v>0.90390179999999998</c:v>
                </c:pt>
                <c:pt idx="79461">
                  <c:v>0.90384920000000002</c:v>
                </c:pt>
                <c:pt idx="79462">
                  <c:v>0.90379659999999995</c:v>
                </c:pt>
                <c:pt idx="79463">
                  <c:v>0.90374399999999999</c:v>
                </c:pt>
                <c:pt idx="79464">
                  <c:v>0.90369140000000003</c:v>
                </c:pt>
                <c:pt idx="79465">
                  <c:v>0.90363879999999996</c:v>
                </c:pt>
                <c:pt idx="79466">
                  <c:v>0.90358629999999995</c:v>
                </c:pt>
                <c:pt idx="79467">
                  <c:v>0.90353380000000005</c:v>
                </c:pt>
                <c:pt idx="79468">
                  <c:v>0.90348130000000004</c:v>
                </c:pt>
                <c:pt idx="79469">
                  <c:v>0.90342889999999998</c:v>
                </c:pt>
                <c:pt idx="79470">
                  <c:v>0.90337639999999997</c:v>
                </c:pt>
                <c:pt idx="79471">
                  <c:v>0.90332389999999996</c:v>
                </c:pt>
                <c:pt idx="79472">
                  <c:v>0.9032715</c:v>
                </c:pt>
                <c:pt idx="79473">
                  <c:v>0.90321910000000005</c:v>
                </c:pt>
                <c:pt idx="79474">
                  <c:v>0.90316669999999999</c:v>
                </c:pt>
                <c:pt idx="79475">
                  <c:v>0.90311430000000004</c:v>
                </c:pt>
                <c:pt idx="79476">
                  <c:v>0.90306200000000003</c:v>
                </c:pt>
                <c:pt idx="79477">
                  <c:v>0.90300970000000003</c:v>
                </c:pt>
                <c:pt idx="79478">
                  <c:v>0.90295729999999996</c:v>
                </c:pt>
                <c:pt idx="79479">
                  <c:v>0.90290499999999996</c:v>
                </c:pt>
                <c:pt idx="79480">
                  <c:v>0.90285280000000001</c:v>
                </c:pt>
                <c:pt idx="79481">
                  <c:v>0.90280050000000001</c:v>
                </c:pt>
                <c:pt idx="79482">
                  <c:v>0.9027482</c:v>
                </c:pt>
                <c:pt idx="79483">
                  <c:v>0.90269600000000005</c:v>
                </c:pt>
                <c:pt idx="79484">
                  <c:v>0.9026438</c:v>
                </c:pt>
                <c:pt idx="79485">
                  <c:v>0.90259160000000005</c:v>
                </c:pt>
                <c:pt idx="79486">
                  <c:v>0.90253939999999999</c:v>
                </c:pt>
                <c:pt idx="79487">
                  <c:v>0.90248729999999999</c:v>
                </c:pt>
                <c:pt idx="79488">
                  <c:v>0.90243510000000005</c:v>
                </c:pt>
                <c:pt idx="79489">
                  <c:v>0.90238300000000005</c:v>
                </c:pt>
                <c:pt idx="79490">
                  <c:v>0.90233090000000005</c:v>
                </c:pt>
                <c:pt idx="79491">
                  <c:v>0.90227880000000005</c:v>
                </c:pt>
                <c:pt idx="79492">
                  <c:v>0.90222670000000005</c:v>
                </c:pt>
                <c:pt idx="79493">
                  <c:v>0.9021747</c:v>
                </c:pt>
                <c:pt idx="79494">
                  <c:v>0.90212270000000006</c:v>
                </c:pt>
                <c:pt idx="79495">
                  <c:v>0.90207059999999994</c:v>
                </c:pt>
                <c:pt idx="79496">
                  <c:v>0.90201869999999995</c:v>
                </c:pt>
                <c:pt idx="79497">
                  <c:v>0.90196670000000001</c:v>
                </c:pt>
                <c:pt idx="79498">
                  <c:v>0.90191469999999996</c:v>
                </c:pt>
                <c:pt idx="79499">
                  <c:v>0.90186270000000002</c:v>
                </c:pt>
                <c:pt idx="79500">
                  <c:v>0.90181080000000002</c:v>
                </c:pt>
                <c:pt idx="79501">
                  <c:v>0.90175890000000003</c:v>
                </c:pt>
                <c:pt idx="79502">
                  <c:v>0.90170700000000004</c:v>
                </c:pt>
                <c:pt idx="79503">
                  <c:v>0.90165510000000004</c:v>
                </c:pt>
                <c:pt idx="79504">
                  <c:v>0.9016033</c:v>
                </c:pt>
                <c:pt idx="79505">
                  <c:v>0.9015514</c:v>
                </c:pt>
                <c:pt idx="79506">
                  <c:v>0.90149959999999996</c:v>
                </c:pt>
                <c:pt idx="79507">
                  <c:v>0.90144780000000002</c:v>
                </c:pt>
                <c:pt idx="79508">
                  <c:v>0.90139599999999998</c:v>
                </c:pt>
                <c:pt idx="79509">
                  <c:v>0.90134420000000004</c:v>
                </c:pt>
                <c:pt idx="79510">
                  <c:v>0.90129239999999999</c:v>
                </c:pt>
                <c:pt idx="79511">
                  <c:v>0.90124059999999995</c:v>
                </c:pt>
                <c:pt idx="79512">
                  <c:v>0.90118889999999996</c:v>
                </c:pt>
                <c:pt idx="79513">
                  <c:v>0.90113719999999997</c:v>
                </c:pt>
                <c:pt idx="79514">
                  <c:v>0.90108549999999998</c:v>
                </c:pt>
                <c:pt idx="79515">
                  <c:v>0.9010338</c:v>
                </c:pt>
                <c:pt idx="79516">
                  <c:v>0.90098210000000001</c:v>
                </c:pt>
                <c:pt idx="79517">
                  <c:v>0.90093049999999997</c:v>
                </c:pt>
                <c:pt idx="79518">
                  <c:v>0.90087879999999998</c:v>
                </c:pt>
                <c:pt idx="79519">
                  <c:v>0.90082720000000005</c:v>
                </c:pt>
                <c:pt idx="79520">
                  <c:v>0.90077560000000001</c:v>
                </c:pt>
                <c:pt idx="79521">
                  <c:v>0.90072399999999997</c:v>
                </c:pt>
                <c:pt idx="79522">
                  <c:v>0.90067240000000004</c:v>
                </c:pt>
                <c:pt idx="79523">
                  <c:v>0.90062089999999995</c:v>
                </c:pt>
                <c:pt idx="79524">
                  <c:v>0.90056930000000002</c:v>
                </c:pt>
                <c:pt idx="79525">
                  <c:v>0.90051780000000003</c:v>
                </c:pt>
                <c:pt idx="79526">
                  <c:v>0.90046630000000005</c:v>
                </c:pt>
                <c:pt idx="79527">
                  <c:v>0.90041479999999996</c:v>
                </c:pt>
                <c:pt idx="79528">
                  <c:v>0.90036329999999998</c:v>
                </c:pt>
                <c:pt idx="79529">
                  <c:v>0.90031190000000005</c:v>
                </c:pt>
                <c:pt idx="79530">
                  <c:v>0.90026039999999996</c:v>
                </c:pt>
                <c:pt idx="79531">
                  <c:v>0.90020900000000004</c:v>
                </c:pt>
                <c:pt idx="79532">
                  <c:v>0.9001576</c:v>
                </c:pt>
                <c:pt idx="79533">
                  <c:v>0.90010619999999997</c:v>
                </c:pt>
                <c:pt idx="79534">
                  <c:v>0.90005480000000004</c:v>
                </c:pt>
                <c:pt idx="79535">
                  <c:v>0.90000340000000001</c:v>
                </c:pt>
                <c:pt idx="79536">
                  <c:v>0.89995210000000003</c:v>
                </c:pt>
                <c:pt idx="79537">
                  <c:v>0.8999007</c:v>
                </c:pt>
                <c:pt idx="79538">
                  <c:v>0.89984940000000002</c:v>
                </c:pt>
                <c:pt idx="79539">
                  <c:v>0.89979810000000005</c:v>
                </c:pt>
                <c:pt idx="79540">
                  <c:v>0.89974679999999996</c:v>
                </c:pt>
                <c:pt idx="79541">
                  <c:v>0.89969549999999998</c:v>
                </c:pt>
                <c:pt idx="79542">
                  <c:v>0.89964429999999995</c:v>
                </c:pt>
                <c:pt idx="79543">
                  <c:v>0.89959299999999998</c:v>
                </c:pt>
                <c:pt idx="79544">
                  <c:v>0.8995417</c:v>
                </c:pt>
                <c:pt idx="79545">
                  <c:v>0.89949049999999997</c:v>
                </c:pt>
                <c:pt idx="79546">
                  <c:v>0.89943930000000005</c:v>
                </c:pt>
                <c:pt idx="79547">
                  <c:v>0.89938810000000002</c:v>
                </c:pt>
                <c:pt idx="79548">
                  <c:v>0.89933689999999999</c:v>
                </c:pt>
                <c:pt idx="79549">
                  <c:v>0.89928580000000002</c:v>
                </c:pt>
                <c:pt idx="79550">
                  <c:v>0.89923470000000005</c:v>
                </c:pt>
                <c:pt idx="79551">
                  <c:v>0.89918350000000002</c:v>
                </c:pt>
                <c:pt idx="79552">
                  <c:v>0.89913240000000005</c:v>
                </c:pt>
                <c:pt idx="79553">
                  <c:v>0.89908129999999997</c:v>
                </c:pt>
                <c:pt idx="79554">
                  <c:v>0.8990302</c:v>
                </c:pt>
                <c:pt idx="79555">
                  <c:v>0.89897910000000003</c:v>
                </c:pt>
                <c:pt idx="79556">
                  <c:v>0.89892799999999995</c:v>
                </c:pt>
                <c:pt idx="79557">
                  <c:v>0.89887700000000004</c:v>
                </c:pt>
                <c:pt idx="79558">
                  <c:v>0.89882600000000001</c:v>
                </c:pt>
                <c:pt idx="79559">
                  <c:v>0.89877499999999999</c:v>
                </c:pt>
                <c:pt idx="79560">
                  <c:v>0.89872399999999997</c:v>
                </c:pt>
                <c:pt idx="79561">
                  <c:v>0.89867300000000006</c:v>
                </c:pt>
                <c:pt idx="79562">
                  <c:v>0.89862200000000003</c:v>
                </c:pt>
                <c:pt idx="79563">
                  <c:v>0.89857109999999996</c:v>
                </c:pt>
                <c:pt idx="79564">
                  <c:v>0.89852010000000004</c:v>
                </c:pt>
                <c:pt idx="79565">
                  <c:v>0.89846919999999997</c:v>
                </c:pt>
                <c:pt idx="79566">
                  <c:v>0.8984183</c:v>
                </c:pt>
                <c:pt idx="79567">
                  <c:v>0.89836740000000004</c:v>
                </c:pt>
                <c:pt idx="79568">
                  <c:v>0.89831649999999996</c:v>
                </c:pt>
                <c:pt idx="79569">
                  <c:v>0.8982656</c:v>
                </c:pt>
                <c:pt idx="79570">
                  <c:v>0.89821479999999998</c:v>
                </c:pt>
                <c:pt idx="79571">
                  <c:v>0.89816390000000002</c:v>
                </c:pt>
                <c:pt idx="79572">
                  <c:v>0.8981131</c:v>
                </c:pt>
                <c:pt idx="79573">
                  <c:v>0.89806220000000003</c:v>
                </c:pt>
                <c:pt idx="79574">
                  <c:v>0.89801140000000002</c:v>
                </c:pt>
                <c:pt idx="79575">
                  <c:v>0.89796069999999995</c:v>
                </c:pt>
                <c:pt idx="79576">
                  <c:v>0.89790990000000004</c:v>
                </c:pt>
                <c:pt idx="79577">
                  <c:v>0.89785910000000002</c:v>
                </c:pt>
                <c:pt idx="79578">
                  <c:v>0.89780839999999995</c:v>
                </c:pt>
                <c:pt idx="79579">
                  <c:v>0.89775760000000004</c:v>
                </c:pt>
                <c:pt idx="79580">
                  <c:v>0.89770689999999997</c:v>
                </c:pt>
                <c:pt idx="79581">
                  <c:v>0.89765620000000002</c:v>
                </c:pt>
                <c:pt idx="79582">
                  <c:v>0.89760549999999995</c:v>
                </c:pt>
                <c:pt idx="79583">
                  <c:v>0.89755490000000004</c:v>
                </c:pt>
                <c:pt idx="79584">
                  <c:v>0.89750419999999997</c:v>
                </c:pt>
                <c:pt idx="79585">
                  <c:v>0.89745350000000002</c:v>
                </c:pt>
                <c:pt idx="79586">
                  <c:v>0.8974029</c:v>
                </c:pt>
                <c:pt idx="79587">
                  <c:v>0.89735229999999999</c:v>
                </c:pt>
                <c:pt idx="79588">
                  <c:v>0.89730169999999998</c:v>
                </c:pt>
                <c:pt idx="79589">
                  <c:v>0.89725109999999997</c:v>
                </c:pt>
                <c:pt idx="79590">
                  <c:v>0.89720049999999996</c:v>
                </c:pt>
                <c:pt idx="79591">
                  <c:v>0.89714989999999994</c:v>
                </c:pt>
                <c:pt idx="79592">
                  <c:v>0.89709939999999999</c:v>
                </c:pt>
                <c:pt idx="79593">
                  <c:v>0.89704879999999998</c:v>
                </c:pt>
                <c:pt idx="79594">
                  <c:v>0.89699830000000003</c:v>
                </c:pt>
                <c:pt idx="79595">
                  <c:v>0.89694770000000001</c:v>
                </c:pt>
                <c:pt idx="79596">
                  <c:v>0.89689730000000001</c:v>
                </c:pt>
                <c:pt idx="79597">
                  <c:v>0.89684680000000006</c:v>
                </c:pt>
                <c:pt idx="79598">
                  <c:v>0.89679629999999999</c:v>
                </c:pt>
                <c:pt idx="79599">
                  <c:v>0.89674580000000004</c:v>
                </c:pt>
                <c:pt idx="79600">
                  <c:v>0.89669540000000003</c:v>
                </c:pt>
                <c:pt idx="79601">
                  <c:v>0.89664489999999997</c:v>
                </c:pt>
                <c:pt idx="79602">
                  <c:v>0.89659449999999996</c:v>
                </c:pt>
                <c:pt idx="79603">
                  <c:v>0.89654409999999995</c:v>
                </c:pt>
                <c:pt idx="79604">
                  <c:v>0.89649369999999995</c:v>
                </c:pt>
                <c:pt idx="79605">
                  <c:v>0.8964434</c:v>
                </c:pt>
                <c:pt idx="79606">
                  <c:v>0.896393</c:v>
                </c:pt>
                <c:pt idx="79607">
                  <c:v>0.89634259999999999</c:v>
                </c:pt>
                <c:pt idx="79608">
                  <c:v>0.89629230000000004</c:v>
                </c:pt>
                <c:pt idx="79609">
                  <c:v>0.89624199999999998</c:v>
                </c:pt>
                <c:pt idx="79610">
                  <c:v>0.89619170000000004</c:v>
                </c:pt>
                <c:pt idx="79611">
                  <c:v>0.89614139999999998</c:v>
                </c:pt>
                <c:pt idx="79612">
                  <c:v>0.89609099999999997</c:v>
                </c:pt>
                <c:pt idx="79613">
                  <c:v>0.89604079999999997</c:v>
                </c:pt>
                <c:pt idx="79614">
                  <c:v>0.89599059999999997</c:v>
                </c:pt>
                <c:pt idx="79615">
                  <c:v>0.89594030000000002</c:v>
                </c:pt>
                <c:pt idx="79616">
                  <c:v>0.89589010000000002</c:v>
                </c:pt>
                <c:pt idx="79617">
                  <c:v>0.89583979999999996</c:v>
                </c:pt>
                <c:pt idx="79618">
                  <c:v>0.89578959999999996</c:v>
                </c:pt>
                <c:pt idx="79619">
                  <c:v>0.89573939999999996</c:v>
                </c:pt>
                <c:pt idx="79620">
                  <c:v>0.89568919999999996</c:v>
                </c:pt>
                <c:pt idx="79621">
                  <c:v>0.89563910000000002</c:v>
                </c:pt>
                <c:pt idx="79622">
                  <c:v>0.89558890000000002</c:v>
                </c:pt>
                <c:pt idx="79623">
                  <c:v>0.89553870000000002</c:v>
                </c:pt>
                <c:pt idx="79624">
                  <c:v>0.89548859999999997</c:v>
                </c:pt>
                <c:pt idx="79625">
                  <c:v>0.89543850000000003</c:v>
                </c:pt>
                <c:pt idx="79626">
                  <c:v>0.89538839999999997</c:v>
                </c:pt>
                <c:pt idx="79627">
                  <c:v>0.89533830000000003</c:v>
                </c:pt>
                <c:pt idx="79628">
                  <c:v>0.89528819999999998</c:v>
                </c:pt>
                <c:pt idx="79629">
                  <c:v>0.89523819999999998</c:v>
                </c:pt>
                <c:pt idx="79630">
                  <c:v>0.89518810000000004</c:v>
                </c:pt>
                <c:pt idx="79631">
                  <c:v>0.89513799999999999</c:v>
                </c:pt>
                <c:pt idx="79632">
                  <c:v>0.89508799999999999</c:v>
                </c:pt>
                <c:pt idx="79633">
                  <c:v>0.895038</c:v>
                </c:pt>
                <c:pt idx="79634">
                  <c:v>0.89498800000000001</c:v>
                </c:pt>
                <c:pt idx="79635">
                  <c:v>0.89493800000000001</c:v>
                </c:pt>
                <c:pt idx="79636">
                  <c:v>0.89488800000000002</c:v>
                </c:pt>
                <c:pt idx="79637">
                  <c:v>0.89483800000000002</c:v>
                </c:pt>
                <c:pt idx="79638">
                  <c:v>0.89478809999999998</c:v>
                </c:pt>
                <c:pt idx="79639">
                  <c:v>0.89473809999999998</c:v>
                </c:pt>
                <c:pt idx="79640">
                  <c:v>0.89468820000000004</c:v>
                </c:pt>
                <c:pt idx="79641">
                  <c:v>0.89463820000000005</c:v>
                </c:pt>
                <c:pt idx="79642">
                  <c:v>0.89458839999999995</c:v>
                </c:pt>
                <c:pt idx="79643">
                  <c:v>0.89453850000000001</c:v>
                </c:pt>
                <c:pt idx="79644">
                  <c:v>0.89448859999999997</c:v>
                </c:pt>
                <c:pt idx="79645">
                  <c:v>0.89443870000000003</c:v>
                </c:pt>
                <c:pt idx="79646">
                  <c:v>0.89438879999999998</c:v>
                </c:pt>
                <c:pt idx="79647">
                  <c:v>0.894339</c:v>
                </c:pt>
                <c:pt idx="79648">
                  <c:v>0.89428909999999995</c:v>
                </c:pt>
                <c:pt idx="79649">
                  <c:v>0.89423929999999996</c:v>
                </c:pt>
                <c:pt idx="79650">
                  <c:v>0.89418949999999997</c:v>
                </c:pt>
                <c:pt idx="79651">
                  <c:v>0.89413960000000003</c:v>
                </c:pt>
                <c:pt idx="79652">
                  <c:v>0.89408989999999999</c:v>
                </c:pt>
                <c:pt idx="79653">
                  <c:v>0.8940401</c:v>
                </c:pt>
                <c:pt idx="79654">
                  <c:v>0.89399030000000002</c:v>
                </c:pt>
                <c:pt idx="79655">
                  <c:v>0.89394059999999997</c:v>
                </c:pt>
                <c:pt idx="79656">
                  <c:v>0.89389090000000004</c:v>
                </c:pt>
                <c:pt idx="79657">
                  <c:v>0.89384110000000006</c:v>
                </c:pt>
                <c:pt idx="79658">
                  <c:v>0.89379140000000001</c:v>
                </c:pt>
                <c:pt idx="79659">
                  <c:v>0.89374169999999997</c:v>
                </c:pt>
                <c:pt idx="79660">
                  <c:v>0.89369200000000004</c:v>
                </c:pt>
                <c:pt idx="79661">
                  <c:v>0.89364239999999995</c:v>
                </c:pt>
                <c:pt idx="79662">
                  <c:v>0.89359270000000002</c:v>
                </c:pt>
                <c:pt idx="79663">
                  <c:v>0.89354310000000003</c:v>
                </c:pt>
                <c:pt idx="79664">
                  <c:v>0.89349339999999999</c:v>
                </c:pt>
                <c:pt idx="79665">
                  <c:v>0.89344380000000001</c:v>
                </c:pt>
                <c:pt idx="79666">
                  <c:v>0.89339409999999997</c:v>
                </c:pt>
                <c:pt idx="79667">
                  <c:v>0.89334449999999999</c:v>
                </c:pt>
                <c:pt idx="79668">
                  <c:v>0.8932949</c:v>
                </c:pt>
                <c:pt idx="79669">
                  <c:v>0.89324530000000002</c:v>
                </c:pt>
                <c:pt idx="79670">
                  <c:v>0.89319570000000004</c:v>
                </c:pt>
                <c:pt idx="79671">
                  <c:v>0.8931462</c:v>
                </c:pt>
                <c:pt idx="79672">
                  <c:v>0.89309660000000002</c:v>
                </c:pt>
                <c:pt idx="79673">
                  <c:v>0.89304709999999998</c:v>
                </c:pt>
                <c:pt idx="79674">
                  <c:v>0.89299759999999995</c:v>
                </c:pt>
                <c:pt idx="79675">
                  <c:v>0.89294799999999996</c:v>
                </c:pt>
                <c:pt idx="79676">
                  <c:v>0.89289850000000004</c:v>
                </c:pt>
                <c:pt idx="79677">
                  <c:v>0.892849</c:v>
                </c:pt>
                <c:pt idx="79678">
                  <c:v>0.89279960000000003</c:v>
                </c:pt>
                <c:pt idx="79679">
                  <c:v>0.89275009999999999</c:v>
                </c:pt>
                <c:pt idx="79680">
                  <c:v>0.89270059999999996</c:v>
                </c:pt>
                <c:pt idx="79681">
                  <c:v>0.89265110000000003</c:v>
                </c:pt>
                <c:pt idx="79682">
                  <c:v>0.89260170000000005</c:v>
                </c:pt>
                <c:pt idx="79683">
                  <c:v>0.89255229999999997</c:v>
                </c:pt>
                <c:pt idx="79684">
                  <c:v>0.89250289999999999</c:v>
                </c:pt>
                <c:pt idx="79685">
                  <c:v>0.89245350000000001</c:v>
                </c:pt>
                <c:pt idx="79686">
                  <c:v>0.89240410000000003</c:v>
                </c:pt>
                <c:pt idx="79687">
                  <c:v>0.89235469999999995</c:v>
                </c:pt>
                <c:pt idx="79688">
                  <c:v>0.89230540000000003</c:v>
                </c:pt>
                <c:pt idx="79689">
                  <c:v>0.89225600000000005</c:v>
                </c:pt>
                <c:pt idx="79690">
                  <c:v>0.89220670000000002</c:v>
                </c:pt>
                <c:pt idx="79691">
                  <c:v>0.89215730000000004</c:v>
                </c:pt>
                <c:pt idx="79692">
                  <c:v>0.89210800000000001</c:v>
                </c:pt>
                <c:pt idx="79693">
                  <c:v>0.89205869999999998</c:v>
                </c:pt>
                <c:pt idx="79694">
                  <c:v>0.89200939999999995</c:v>
                </c:pt>
                <c:pt idx="79695">
                  <c:v>0.89196010000000003</c:v>
                </c:pt>
                <c:pt idx="79696">
                  <c:v>0.8919108</c:v>
                </c:pt>
                <c:pt idx="79697">
                  <c:v>0.89186149999999997</c:v>
                </c:pt>
                <c:pt idx="79698">
                  <c:v>0.8918123</c:v>
                </c:pt>
                <c:pt idx="79699">
                  <c:v>0.89176299999999997</c:v>
                </c:pt>
                <c:pt idx="79700">
                  <c:v>0.8917138</c:v>
                </c:pt>
                <c:pt idx="79701">
                  <c:v>0.89166460000000003</c:v>
                </c:pt>
                <c:pt idx="79702">
                  <c:v>0.8916153</c:v>
                </c:pt>
                <c:pt idx="79703">
                  <c:v>0.89156619999999998</c:v>
                </c:pt>
                <c:pt idx="79704">
                  <c:v>0.891517</c:v>
                </c:pt>
                <c:pt idx="79705">
                  <c:v>0.89146780000000003</c:v>
                </c:pt>
                <c:pt idx="79706">
                  <c:v>0.89141859999999995</c:v>
                </c:pt>
                <c:pt idx="79707">
                  <c:v>0.89136950000000004</c:v>
                </c:pt>
                <c:pt idx="79708">
                  <c:v>0.89132029999999995</c:v>
                </c:pt>
                <c:pt idx="79709">
                  <c:v>0.89127120000000004</c:v>
                </c:pt>
                <c:pt idx="79710">
                  <c:v>0.89122210000000002</c:v>
                </c:pt>
                <c:pt idx="79711">
                  <c:v>0.89117299999999999</c:v>
                </c:pt>
                <c:pt idx="79712">
                  <c:v>0.89112389999999997</c:v>
                </c:pt>
                <c:pt idx="79713">
                  <c:v>0.89107479999999994</c:v>
                </c:pt>
                <c:pt idx="79714">
                  <c:v>0.89102570000000003</c:v>
                </c:pt>
                <c:pt idx="79715">
                  <c:v>0.89097669999999995</c:v>
                </c:pt>
                <c:pt idx="79716">
                  <c:v>0.89092760000000004</c:v>
                </c:pt>
                <c:pt idx="79717">
                  <c:v>0.89087859999999996</c:v>
                </c:pt>
                <c:pt idx="79718">
                  <c:v>0.89082950000000005</c:v>
                </c:pt>
                <c:pt idx="79719">
                  <c:v>0.89078049999999998</c:v>
                </c:pt>
                <c:pt idx="79720">
                  <c:v>0.89073150000000001</c:v>
                </c:pt>
                <c:pt idx="79721">
                  <c:v>0.89068250000000004</c:v>
                </c:pt>
                <c:pt idx="79722">
                  <c:v>0.89063349999999997</c:v>
                </c:pt>
                <c:pt idx="79723">
                  <c:v>0.8905845</c:v>
                </c:pt>
                <c:pt idx="79724">
                  <c:v>0.89053550000000004</c:v>
                </c:pt>
                <c:pt idx="79725">
                  <c:v>0.89048660000000002</c:v>
                </c:pt>
                <c:pt idx="79726">
                  <c:v>0.8904377</c:v>
                </c:pt>
                <c:pt idx="79727">
                  <c:v>0.89038870000000003</c:v>
                </c:pt>
                <c:pt idx="79728">
                  <c:v>0.89033980000000001</c:v>
                </c:pt>
                <c:pt idx="79729">
                  <c:v>0.8902909</c:v>
                </c:pt>
                <c:pt idx="79730">
                  <c:v>0.89024190000000003</c:v>
                </c:pt>
                <c:pt idx="79731">
                  <c:v>0.89019300000000001</c:v>
                </c:pt>
                <c:pt idx="79732">
                  <c:v>0.89014420000000005</c:v>
                </c:pt>
                <c:pt idx="79733">
                  <c:v>0.89009530000000003</c:v>
                </c:pt>
                <c:pt idx="79734">
                  <c:v>0.89004640000000002</c:v>
                </c:pt>
                <c:pt idx="79735">
                  <c:v>0.8899975</c:v>
                </c:pt>
                <c:pt idx="79736">
                  <c:v>0.88994870000000004</c:v>
                </c:pt>
                <c:pt idx="79737">
                  <c:v>0.88989989999999997</c:v>
                </c:pt>
                <c:pt idx="79738">
                  <c:v>0.88985110000000001</c:v>
                </c:pt>
                <c:pt idx="79739">
                  <c:v>0.88980230000000005</c:v>
                </c:pt>
                <c:pt idx="79740">
                  <c:v>0.88975349999999997</c:v>
                </c:pt>
                <c:pt idx="79741">
                  <c:v>0.88970459999999996</c:v>
                </c:pt>
                <c:pt idx="79742">
                  <c:v>0.88965590000000005</c:v>
                </c:pt>
                <c:pt idx="79743">
                  <c:v>0.88960709999999998</c:v>
                </c:pt>
                <c:pt idx="79744">
                  <c:v>0.88955839999999997</c:v>
                </c:pt>
                <c:pt idx="79745">
                  <c:v>0.88950960000000001</c:v>
                </c:pt>
                <c:pt idx="79746">
                  <c:v>0.8894609</c:v>
                </c:pt>
                <c:pt idx="79747">
                  <c:v>0.88941210000000004</c:v>
                </c:pt>
                <c:pt idx="79748">
                  <c:v>0.88936340000000003</c:v>
                </c:pt>
                <c:pt idx="79749">
                  <c:v>0.88931470000000001</c:v>
                </c:pt>
                <c:pt idx="79750">
                  <c:v>0.889266</c:v>
                </c:pt>
                <c:pt idx="79751">
                  <c:v>0.88921729999999999</c:v>
                </c:pt>
                <c:pt idx="79752">
                  <c:v>0.88916859999999998</c:v>
                </c:pt>
                <c:pt idx="79753">
                  <c:v>0.88912000000000002</c:v>
                </c:pt>
                <c:pt idx="79754">
                  <c:v>0.88907130000000001</c:v>
                </c:pt>
                <c:pt idx="79755">
                  <c:v>0.88902270000000005</c:v>
                </c:pt>
                <c:pt idx="79756">
                  <c:v>0.88897409999999999</c:v>
                </c:pt>
                <c:pt idx="79757">
                  <c:v>0.88892539999999998</c:v>
                </c:pt>
                <c:pt idx="79758">
                  <c:v>0.88887680000000002</c:v>
                </c:pt>
                <c:pt idx="79759">
                  <c:v>0.88882819999999996</c:v>
                </c:pt>
                <c:pt idx="79760">
                  <c:v>0.8887796</c:v>
                </c:pt>
                <c:pt idx="79761">
                  <c:v>0.8887311</c:v>
                </c:pt>
                <c:pt idx="79762">
                  <c:v>0.88868250000000004</c:v>
                </c:pt>
                <c:pt idx="79763">
                  <c:v>0.88863389999999998</c:v>
                </c:pt>
                <c:pt idx="79764">
                  <c:v>0.88858530000000002</c:v>
                </c:pt>
                <c:pt idx="79765">
                  <c:v>0.88853680000000002</c:v>
                </c:pt>
                <c:pt idx="79766">
                  <c:v>0.88848830000000001</c:v>
                </c:pt>
                <c:pt idx="79767">
                  <c:v>0.8884398</c:v>
                </c:pt>
                <c:pt idx="79768">
                  <c:v>0.88839129999999999</c:v>
                </c:pt>
                <c:pt idx="79769">
                  <c:v>0.88834270000000004</c:v>
                </c:pt>
                <c:pt idx="79770">
                  <c:v>0.88829420000000003</c:v>
                </c:pt>
                <c:pt idx="79771">
                  <c:v>0.88824579999999997</c:v>
                </c:pt>
                <c:pt idx="79772">
                  <c:v>0.88819729999999997</c:v>
                </c:pt>
                <c:pt idx="79773">
                  <c:v>0.88814879999999996</c:v>
                </c:pt>
                <c:pt idx="79774">
                  <c:v>0.88810040000000001</c:v>
                </c:pt>
                <c:pt idx="79775">
                  <c:v>0.88805190000000001</c:v>
                </c:pt>
                <c:pt idx="79776">
                  <c:v>0.88800349999999995</c:v>
                </c:pt>
                <c:pt idx="79777">
                  <c:v>0.8879551</c:v>
                </c:pt>
                <c:pt idx="79778">
                  <c:v>0.88790670000000005</c:v>
                </c:pt>
                <c:pt idx="79779">
                  <c:v>0.88785829999999999</c:v>
                </c:pt>
                <c:pt idx="79780">
                  <c:v>0.88780990000000004</c:v>
                </c:pt>
                <c:pt idx="79781">
                  <c:v>0.88776149999999998</c:v>
                </c:pt>
                <c:pt idx="79782">
                  <c:v>0.88771310000000003</c:v>
                </c:pt>
                <c:pt idx="79783">
                  <c:v>0.88766469999999997</c:v>
                </c:pt>
                <c:pt idx="79784">
                  <c:v>0.88761639999999997</c:v>
                </c:pt>
                <c:pt idx="79785">
                  <c:v>0.88756809999999997</c:v>
                </c:pt>
                <c:pt idx="79786">
                  <c:v>0.88751970000000002</c:v>
                </c:pt>
                <c:pt idx="79787">
                  <c:v>0.88747140000000002</c:v>
                </c:pt>
                <c:pt idx="79788">
                  <c:v>0.88742299999999996</c:v>
                </c:pt>
                <c:pt idx="79789">
                  <c:v>0.88737480000000002</c:v>
                </c:pt>
                <c:pt idx="79790">
                  <c:v>0.88732650000000002</c:v>
                </c:pt>
                <c:pt idx="79791">
                  <c:v>0.88727820000000002</c:v>
                </c:pt>
                <c:pt idx="79792">
                  <c:v>0.88722990000000002</c:v>
                </c:pt>
                <c:pt idx="79793">
                  <c:v>0.88718160000000001</c:v>
                </c:pt>
                <c:pt idx="79794">
                  <c:v>0.88713339999999996</c:v>
                </c:pt>
                <c:pt idx="79795">
                  <c:v>0.88708509999999996</c:v>
                </c:pt>
                <c:pt idx="79796">
                  <c:v>0.88703690000000002</c:v>
                </c:pt>
                <c:pt idx="79797">
                  <c:v>0.88698869999999996</c:v>
                </c:pt>
                <c:pt idx="79798">
                  <c:v>0.88694050000000002</c:v>
                </c:pt>
                <c:pt idx="79799">
                  <c:v>0.88689229999999997</c:v>
                </c:pt>
                <c:pt idx="79800">
                  <c:v>0.88684399999999997</c:v>
                </c:pt>
                <c:pt idx="79801">
                  <c:v>0.88679209999999997</c:v>
                </c:pt>
                <c:pt idx="79802">
                  <c:v>0.88674039999999998</c:v>
                </c:pt>
                <c:pt idx="79803">
                  <c:v>0.88668910000000001</c:v>
                </c:pt>
                <c:pt idx="79804">
                  <c:v>0.88663800000000004</c:v>
                </c:pt>
                <c:pt idx="79805">
                  <c:v>0.88658720000000002</c:v>
                </c:pt>
                <c:pt idx="79806">
                  <c:v>0.88653649999999995</c:v>
                </c:pt>
                <c:pt idx="79807">
                  <c:v>0.88648610000000005</c:v>
                </c:pt>
                <c:pt idx="79808">
                  <c:v>0.88643570000000005</c:v>
                </c:pt>
                <c:pt idx="79809">
                  <c:v>0.88638550000000005</c:v>
                </c:pt>
                <c:pt idx="79810">
                  <c:v>0.8863354</c:v>
                </c:pt>
                <c:pt idx="79811">
                  <c:v>0.88628549999999995</c:v>
                </c:pt>
                <c:pt idx="79812">
                  <c:v>0.88623569999999996</c:v>
                </c:pt>
                <c:pt idx="79813">
                  <c:v>0.88618589999999997</c:v>
                </c:pt>
                <c:pt idx="79814">
                  <c:v>0.88613629999999999</c:v>
                </c:pt>
                <c:pt idx="79815">
                  <c:v>0.88608679999999995</c:v>
                </c:pt>
                <c:pt idx="79816">
                  <c:v>0.88603730000000003</c:v>
                </c:pt>
                <c:pt idx="79817">
                  <c:v>0.885988</c:v>
                </c:pt>
                <c:pt idx="79818">
                  <c:v>0.88593880000000003</c:v>
                </c:pt>
                <c:pt idx="79819">
                  <c:v>0.88588960000000005</c:v>
                </c:pt>
                <c:pt idx="79820">
                  <c:v>0.88584050000000003</c:v>
                </c:pt>
                <c:pt idx="79821">
                  <c:v>0.88579149999999995</c:v>
                </c:pt>
                <c:pt idx="79822">
                  <c:v>0.88574249999999999</c:v>
                </c:pt>
                <c:pt idx="79823">
                  <c:v>0.88569370000000003</c:v>
                </c:pt>
                <c:pt idx="79824">
                  <c:v>0.88564489999999996</c:v>
                </c:pt>
                <c:pt idx="79825">
                  <c:v>0.88559619999999994</c:v>
                </c:pt>
                <c:pt idx="79826">
                  <c:v>0.88554759999999999</c:v>
                </c:pt>
                <c:pt idx="79827">
                  <c:v>0.88549900000000004</c:v>
                </c:pt>
                <c:pt idx="79828">
                  <c:v>0.88545050000000003</c:v>
                </c:pt>
                <c:pt idx="79829">
                  <c:v>0.88540200000000002</c:v>
                </c:pt>
                <c:pt idx="79830">
                  <c:v>0.88535359999999996</c:v>
                </c:pt>
                <c:pt idx="79831">
                  <c:v>0.88530529999999996</c:v>
                </c:pt>
                <c:pt idx="79832">
                  <c:v>0.88525699999999996</c:v>
                </c:pt>
                <c:pt idx="79833">
                  <c:v>0.88520880000000002</c:v>
                </c:pt>
                <c:pt idx="79834">
                  <c:v>0.88516059999999996</c:v>
                </c:pt>
                <c:pt idx="79835">
                  <c:v>0.88511249999999997</c:v>
                </c:pt>
                <c:pt idx="79836">
                  <c:v>0.88506450000000003</c:v>
                </c:pt>
                <c:pt idx="79837">
                  <c:v>0.88501649999999998</c:v>
                </c:pt>
                <c:pt idx="79838">
                  <c:v>0.88496859999999999</c:v>
                </c:pt>
                <c:pt idx="79839">
                  <c:v>0.8849207</c:v>
                </c:pt>
                <c:pt idx="79840">
                  <c:v>0.88487280000000001</c:v>
                </c:pt>
                <c:pt idx="79841">
                  <c:v>0.88482499999999997</c:v>
                </c:pt>
                <c:pt idx="79842">
                  <c:v>0.88477720000000004</c:v>
                </c:pt>
                <c:pt idx="79843">
                  <c:v>0.8847296</c:v>
                </c:pt>
                <c:pt idx="79844">
                  <c:v>0.88468190000000002</c:v>
                </c:pt>
                <c:pt idx="79845">
                  <c:v>0.88463429999999998</c:v>
                </c:pt>
                <c:pt idx="79846">
                  <c:v>0.88458680000000001</c:v>
                </c:pt>
                <c:pt idx="79847">
                  <c:v>0.88453919999999997</c:v>
                </c:pt>
                <c:pt idx="79848">
                  <c:v>0.88449180000000005</c:v>
                </c:pt>
                <c:pt idx="79849">
                  <c:v>0.88444440000000002</c:v>
                </c:pt>
                <c:pt idx="79850">
                  <c:v>0.88439699999999999</c:v>
                </c:pt>
                <c:pt idx="79851">
                  <c:v>0.88434959999999996</c:v>
                </c:pt>
                <c:pt idx="79852">
                  <c:v>0.88430240000000004</c:v>
                </c:pt>
                <c:pt idx="79853">
                  <c:v>0.88425509999999996</c:v>
                </c:pt>
                <c:pt idx="79854">
                  <c:v>0.88420790000000005</c:v>
                </c:pt>
                <c:pt idx="79855">
                  <c:v>0.88416079999999997</c:v>
                </c:pt>
                <c:pt idx="79856">
                  <c:v>0.88411360000000005</c:v>
                </c:pt>
                <c:pt idx="79857">
                  <c:v>0.88406649999999998</c:v>
                </c:pt>
                <c:pt idx="79858">
                  <c:v>0.88401949999999996</c:v>
                </c:pt>
                <c:pt idx="79859">
                  <c:v>0.88397250000000005</c:v>
                </c:pt>
                <c:pt idx="79860">
                  <c:v>0.88392550000000003</c:v>
                </c:pt>
                <c:pt idx="79861">
                  <c:v>0.88387850000000001</c:v>
                </c:pt>
                <c:pt idx="79862">
                  <c:v>0.88383160000000005</c:v>
                </c:pt>
                <c:pt idx="79863">
                  <c:v>0.88378480000000004</c:v>
                </c:pt>
                <c:pt idx="79864">
                  <c:v>0.88373789999999997</c:v>
                </c:pt>
                <c:pt idx="79865">
                  <c:v>0.88369109999999995</c:v>
                </c:pt>
                <c:pt idx="79866">
                  <c:v>0.8836444</c:v>
                </c:pt>
                <c:pt idx="79867">
                  <c:v>0.88359770000000004</c:v>
                </c:pt>
                <c:pt idx="79868">
                  <c:v>0.88355099999999998</c:v>
                </c:pt>
                <c:pt idx="79869">
                  <c:v>0.88350430000000002</c:v>
                </c:pt>
                <c:pt idx="79870">
                  <c:v>0.88345770000000001</c:v>
                </c:pt>
                <c:pt idx="79871">
                  <c:v>0.8834111</c:v>
                </c:pt>
                <c:pt idx="79872">
                  <c:v>0.88336460000000006</c:v>
                </c:pt>
                <c:pt idx="79873">
                  <c:v>0.88331809999999999</c:v>
                </c:pt>
                <c:pt idx="79874">
                  <c:v>0.88327160000000005</c:v>
                </c:pt>
                <c:pt idx="79875">
                  <c:v>0.88322509999999999</c:v>
                </c:pt>
                <c:pt idx="79876">
                  <c:v>0.88317869999999998</c:v>
                </c:pt>
                <c:pt idx="79877">
                  <c:v>0.88313229999999998</c:v>
                </c:pt>
                <c:pt idx="79878">
                  <c:v>0.88308600000000004</c:v>
                </c:pt>
                <c:pt idx="79879">
                  <c:v>0.88303969999999998</c:v>
                </c:pt>
                <c:pt idx="79880">
                  <c:v>0.88299329999999998</c:v>
                </c:pt>
                <c:pt idx="79881">
                  <c:v>0.88294709999999998</c:v>
                </c:pt>
                <c:pt idx="79882">
                  <c:v>0.88290080000000004</c:v>
                </c:pt>
                <c:pt idx="79883">
                  <c:v>0.88285460000000004</c:v>
                </c:pt>
                <c:pt idx="79884">
                  <c:v>0.88280840000000005</c:v>
                </c:pt>
                <c:pt idx="79885">
                  <c:v>0.8827623</c:v>
                </c:pt>
                <c:pt idx="79886">
                  <c:v>0.88271619999999995</c:v>
                </c:pt>
                <c:pt idx="79887">
                  <c:v>0.88267010000000001</c:v>
                </c:pt>
                <c:pt idx="79888">
                  <c:v>0.88262399999999996</c:v>
                </c:pt>
                <c:pt idx="79889">
                  <c:v>0.88257799999999997</c:v>
                </c:pt>
                <c:pt idx="79890">
                  <c:v>0.88253199999999998</c:v>
                </c:pt>
                <c:pt idx="79891">
                  <c:v>0.88248599999999999</c:v>
                </c:pt>
                <c:pt idx="79892">
                  <c:v>0.88244009999999995</c:v>
                </c:pt>
                <c:pt idx="79893">
                  <c:v>0.88239420000000002</c:v>
                </c:pt>
                <c:pt idx="79894">
                  <c:v>0.88234829999999997</c:v>
                </c:pt>
                <c:pt idx="79895">
                  <c:v>0.88230249999999999</c:v>
                </c:pt>
                <c:pt idx="79896">
                  <c:v>0.88225659999999995</c:v>
                </c:pt>
                <c:pt idx="79897">
                  <c:v>0.88221090000000002</c:v>
                </c:pt>
                <c:pt idx="79898">
                  <c:v>0.88216510000000004</c:v>
                </c:pt>
                <c:pt idx="79899">
                  <c:v>0.8821194</c:v>
                </c:pt>
                <c:pt idx="79900">
                  <c:v>0.88207360000000001</c:v>
                </c:pt>
                <c:pt idx="79901">
                  <c:v>0.88202800000000003</c:v>
                </c:pt>
                <c:pt idx="79902">
                  <c:v>0.8819823</c:v>
                </c:pt>
                <c:pt idx="79903">
                  <c:v>0.88193670000000002</c:v>
                </c:pt>
                <c:pt idx="79904">
                  <c:v>0.88189110000000004</c:v>
                </c:pt>
                <c:pt idx="79905">
                  <c:v>0.88184549999999995</c:v>
                </c:pt>
                <c:pt idx="79906">
                  <c:v>0.88179989999999997</c:v>
                </c:pt>
                <c:pt idx="79907">
                  <c:v>0.88175440000000005</c:v>
                </c:pt>
                <c:pt idx="79908">
                  <c:v>0.88170890000000002</c:v>
                </c:pt>
                <c:pt idx="79909">
                  <c:v>0.88166339999999999</c:v>
                </c:pt>
                <c:pt idx="79910">
                  <c:v>0.88161800000000001</c:v>
                </c:pt>
                <c:pt idx="79911">
                  <c:v>0.88157249999999998</c:v>
                </c:pt>
                <c:pt idx="79912">
                  <c:v>0.88152710000000001</c:v>
                </c:pt>
                <c:pt idx="79913">
                  <c:v>0.88148179999999998</c:v>
                </c:pt>
                <c:pt idx="79914">
                  <c:v>0.88143640000000001</c:v>
                </c:pt>
                <c:pt idx="79915">
                  <c:v>0.88139109999999998</c:v>
                </c:pt>
                <c:pt idx="79916">
                  <c:v>0.88134579999999996</c:v>
                </c:pt>
                <c:pt idx="79917">
                  <c:v>0.88130050000000004</c:v>
                </c:pt>
                <c:pt idx="79918">
                  <c:v>0.88125529999999996</c:v>
                </c:pt>
                <c:pt idx="79919">
                  <c:v>0.88121000000000005</c:v>
                </c:pt>
                <c:pt idx="79920">
                  <c:v>0.88116479999999997</c:v>
                </c:pt>
                <c:pt idx="79921">
                  <c:v>0.88111969999999995</c:v>
                </c:pt>
                <c:pt idx="79922">
                  <c:v>0.88107449999999998</c:v>
                </c:pt>
                <c:pt idx="79923">
                  <c:v>0.88102939999999996</c:v>
                </c:pt>
                <c:pt idx="79924">
                  <c:v>0.8809842</c:v>
                </c:pt>
                <c:pt idx="79925">
                  <c:v>0.88093920000000003</c:v>
                </c:pt>
                <c:pt idx="79926">
                  <c:v>0.88089410000000001</c:v>
                </c:pt>
                <c:pt idx="79927">
                  <c:v>0.88084910000000005</c:v>
                </c:pt>
                <c:pt idx="79928">
                  <c:v>0.88080409999999998</c:v>
                </c:pt>
                <c:pt idx="79929">
                  <c:v>0.88075910000000002</c:v>
                </c:pt>
                <c:pt idx="79930">
                  <c:v>0.88071410000000006</c:v>
                </c:pt>
                <c:pt idx="79931">
                  <c:v>0.88066909999999998</c:v>
                </c:pt>
                <c:pt idx="79932">
                  <c:v>0.88062419999999997</c:v>
                </c:pt>
                <c:pt idx="79933">
                  <c:v>0.88057929999999995</c:v>
                </c:pt>
                <c:pt idx="79934">
                  <c:v>0.88053440000000005</c:v>
                </c:pt>
                <c:pt idx="79935">
                  <c:v>0.88048950000000004</c:v>
                </c:pt>
                <c:pt idx="79936">
                  <c:v>0.88044469999999997</c:v>
                </c:pt>
                <c:pt idx="79937">
                  <c:v>0.88039990000000001</c:v>
                </c:pt>
                <c:pt idx="79938">
                  <c:v>0.88035509999999995</c:v>
                </c:pt>
                <c:pt idx="79939">
                  <c:v>0.88031029999999999</c:v>
                </c:pt>
                <c:pt idx="79940">
                  <c:v>0.88026550000000003</c:v>
                </c:pt>
                <c:pt idx="79941">
                  <c:v>0.88022080000000003</c:v>
                </c:pt>
                <c:pt idx="79942">
                  <c:v>0.88017610000000002</c:v>
                </c:pt>
                <c:pt idx="79943">
                  <c:v>0.88013140000000001</c:v>
                </c:pt>
                <c:pt idx="79944">
                  <c:v>0.8800867</c:v>
                </c:pt>
                <c:pt idx="79945">
                  <c:v>0.88004199999999999</c:v>
                </c:pt>
                <c:pt idx="79946">
                  <c:v>0.87999740000000004</c:v>
                </c:pt>
                <c:pt idx="79947">
                  <c:v>0.87995279999999998</c:v>
                </c:pt>
                <c:pt idx="79948">
                  <c:v>0.87990820000000003</c:v>
                </c:pt>
                <c:pt idx="79949">
                  <c:v>0.87986359999999997</c:v>
                </c:pt>
                <c:pt idx="79950">
                  <c:v>0.87981909999999997</c:v>
                </c:pt>
                <c:pt idx="79951">
                  <c:v>0.87977459999999996</c:v>
                </c:pt>
                <c:pt idx="79952">
                  <c:v>0.87973000000000001</c:v>
                </c:pt>
                <c:pt idx="79953">
                  <c:v>0.87968559999999996</c:v>
                </c:pt>
                <c:pt idx="79954">
                  <c:v>0.87964109999999995</c:v>
                </c:pt>
                <c:pt idx="79955">
                  <c:v>0.87959670000000001</c:v>
                </c:pt>
                <c:pt idx="79956">
                  <c:v>0.87955220000000001</c:v>
                </c:pt>
                <c:pt idx="79957">
                  <c:v>0.87950779999999995</c:v>
                </c:pt>
                <c:pt idx="79958">
                  <c:v>0.87946340000000001</c:v>
                </c:pt>
                <c:pt idx="79959">
                  <c:v>0.87941910000000001</c:v>
                </c:pt>
                <c:pt idx="79960">
                  <c:v>0.87937469999999995</c:v>
                </c:pt>
                <c:pt idx="79961">
                  <c:v>0.87933039999999996</c:v>
                </c:pt>
                <c:pt idx="79962">
                  <c:v>0.87928609999999996</c:v>
                </c:pt>
                <c:pt idx="79963">
                  <c:v>0.87924179999999996</c:v>
                </c:pt>
                <c:pt idx="79964">
                  <c:v>0.87919749999999997</c:v>
                </c:pt>
                <c:pt idx="79965">
                  <c:v>0.87915319999999997</c:v>
                </c:pt>
                <c:pt idx="79966">
                  <c:v>0.87910900000000003</c:v>
                </c:pt>
                <c:pt idx="79967">
                  <c:v>0.87906470000000003</c:v>
                </c:pt>
                <c:pt idx="79968">
                  <c:v>0.87902049999999998</c:v>
                </c:pt>
                <c:pt idx="79969">
                  <c:v>0.87897630000000004</c:v>
                </c:pt>
                <c:pt idx="79970">
                  <c:v>0.87893220000000005</c:v>
                </c:pt>
                <c:pt idx="79971">
                  <c:v>0.878888</c:v>
                </c:pt>
                <c:pt idx="79972">
                  <c:v>0.87884390000000001</c:v>
                </c:pt>
                <c:pt idx="79973">
                  <c:v>0.87879980000000002</c:v>
                </c:pt>
                <c:pt idx="79974">
                  <c:v>0.87875570000000003</c:v>
                </c:pt>
                <c:pt idx="79975">
                  <c:v>0.87871160000000004</c:v>
                </c:pt>
                <c:pt idx="79976">
                  <c:v>0.87866759999999999</c:v>
                </c:pt>
                <c:pt idx="79977">
                  <c:v>0.8786235</c:v>
                </c:pt>
                <c:pt idx="79978">
                  <c:v>0.87857949999999996</c:v>
                </c:pt>
                <c:pt idx="79979">
                  <c:v>0.87853550000000002</c:v>
                </c:pt>
                <c:pt idx="79980">
                  <c:v>0.87849149999999998</c:v>
                </c:pt>
                <c:pt idx="79981">
                  <c:v>0.87844750000000005</c:v>
                </c:pt>
                <c:pt idx="79982">
                  <c:v>0.87840359999999995</c:v>
                </c:pt>
                <c:pt idx="79983">
                  <c:v>0.87835969999999997</c:v>
                </c:pt>
                <c:pt idx="79984">
                  <c:v>0.87831570000000003</c:v>
                </c:pt>
                <c:pt idx="79985">
                  <c:v>0.87827189999999999</c:v>
                </c:pt>
                <c:pt idx="79986">
                  <c:v>0.87822800000000001</c:v>
                </c:pt>
                <c:pt idx="79987">
                  <c:v>0.87818410000000002</c:v>
                </c:pt>
                <c:pt idx="79988">
                  <c:v>0.87814029999999998</c:v>
                </c:pt>
                <c:pt idx="79989">
                  <c:v>0.87809649999999995</c:v>
                </c:pt>
                <c:pt idx="79990">
                  <c:v>0.87805270000000002</c:v>
                </c:pt>
                <c:pt idx="79991">
                  <c:v>0.87800880000000003</c:v>
                </c:pt>
                <c:pt idx="79992">
                  <c:v>0.87796510000000005</c:v>
                </c:pt>
                <c:pt idx="79993">
                  <c:v>0.87792130000000002</c:v>
                </c:pt>
                <c:pt idx="79994">
                  <c:v>0.87787760000000004</c:v>
                </c:pt>
                <c:pt idx="79995">
                  <c:v>0.8778338</c:v>
                </c:pt>
                <c:pt idx="79996">
                  <c:v>0.87779019999999996</c:v>
                </c:pt>
                <c:pt idx="79997">
                  <c:v>0.87774649999999999</c:v>
                </c:pt>
                <c:pt idx="79998">
                  <c:v>0.87770280000000001</c:v>
                </c:pt>
                <c:pt idx="79999">
                  <c:v>0.87765910000000003</c:v>
                </c:pt>
                <c:pt idx="80000">
                  <c:v>0.87761549999999999</c:v>
                </c:pt>
                <c:pt idx="80001">
                  <c:v>0.87757189999999996</c:v>
                </c:pt>
                <c:pt idx="80002">
                  <c:v>0.87752830000000004</c:v>
                </c:pt>
                <c:pt idx="80003">
                  <c:v>0.87748470000000001</c:v>
                </c:pt>
                <c:pt idx="80004">
                  <c:v>0.87744109999999997</c:v>
                </c:pt>
                <c:pt idx="80005">
                  <c:v>0.87739750000000005</c:v>
                </c:pt>
                <c:pt idx="80006">
                  <c:v>0.87735399999999997</c:v>
                </c:pt>
                <c:pt idx="80007">
                  <c:v>0.87731049999999999</c:v>
                </c:pt>
                <c:pt idx="80008">
                  <c:v>0.87726700000000002</c:v>
                </c:pt>
                <c:pt idx="80009">
                  <c:v>0.87722350000000004</c:v>
                </c:pt>
                <c:pt idx="80010">
                  <c:v>0.87717999999999996</c:v>
                </c:pt>
                <c:pt idx="80011">
                  <c:v>0.87713660000000004</c:v>
                </c:pt>
                <c:pt idx="80012">
                  <c:v>0.87709309999999996</c:v>
                </c:pt>
                <c:pt idx="80013">
                  <c:v>0.87704970000000004</c:v>
                </c:pt>
                <c:pt idx="80014">
                  <c:v>0.87700630000000002</c:v>
                </c:pt>
                <c:pt idx="80015">
                  <c:v>0.87696289999999999</c:v>
                </c:pt>
                <c:pt idx="80016">
                  <c:v>0.87691949999999996</c:v>
                </c:pt>
                <c:pt idx="80017">
                  <c:v>0.87687610000000005</c:v>
                </c:pt>
                <c:pt idx="80018">
                  <c:v>0.87683279999999997</c:v>
                </c:pt>
                <c:pt idx="80019">
                  <c:v>0.8767895</c:v>
                </c:pt>
                <c:pt idx="80020">
                  <c:v>0.87674609999999997</c:v>
                </c:pt>
                <c:pt idx="80021">
                  <c:v>0.8767028</c:v>
                </c:pt>
                <c:pt idx="80022">
                  <c:v>0.87665959999999998</c:v>
                </c:pt>
                <c:pt idx="80023">
                  <c:v>0.87661630000000001</c:v>
                </c:pt>
                <c:pt idx="80024">
                  <c:v>0.87657300000000005</c:v>
                </c:pt>
                <c:pt idx="80025">
                  <c:v>0.87652980000000003</c:v>
                </c:pt>
                <c:pt idx="80026">
                  <c:v>0.8764866</c:v>
                </c:pt>
                <c:pt idx="80027">
                  <c:v>0.87644339999999998</c:v>
                </c:pt>
                <c:pt idx="80028">
                  <c:v>0.87640019999999996</c:v>
                </c:pt>
                <c:pt idx="80029">
                  <c:v>0.87635700000000005</c:v>
                </c:pt>
                <c:pt idx="80030">
                  <c:v>0.87631389999999998</c:v>
                </c:pt>
                <c:pt idx="80031">
                  <c:v>0.87627069999999996</c:v>
                </c:pt>
                <c:pt idx="80032">
                  <c:v>0.8762276</c:v>
                </c:pt>
                <c:pt idx="80033">
                  <c:v>0.87618450000000003</c:v>
                </c:pt>
                <c:pt idx="80034">
                  <c:v>0.87614139999999996</c:v>
                </c:pt>
                <c:pt idx="80035">
                  <c:v>0.8760983</c:v>
                </c:pt>
                <c:pt idx="80036">
                  <c:v>0.87605520000000003</c:v>
                </c:pt>
                <c:pt idx="80037">
                  <c:v>0.87601209999999996</c:v>
                </c:pt>
                <c:pt idx="80038">
                  <c:v>0.87596909999999995</c:v>
                </c:pt>
                <c:pt idx="80039">
                  <c:v>0.87592610000000004</c:v>
                </c:pt>
                <c:pt idx="80040">
                  <c:v>0.87588299999999997</c:v>
                </c:pt>
                <c:pt idx="80041">
                  <c:v>0.87584010000000001</c:v>
                </c:pt>
                <c:pt idx="80042">
                  <c:v>0.8757971</c:v>
                </c:pt>
                <c:pt idx="80043">
                  <c:v>0.87575409999999998</c:v>
                </c:pt>
                <c:pt idx="80044">
                  <c:v>0.87571109999999996</c:v>
                </c:pt>
                <c:pt idx="80045">
                  <c:v>0.87566820000000001</c:v>
                </c:pt>
                <c:pt idx="80046">
                  <c:v>0.87562530000000005</c:v>
                </c:pt>
                <c:pt idx="80047">
                  <c:v>0.87558239999999998</c:v>
                </c:pt>
                <c:pt idx="80048">
                  <c:v>0.87553950000000003</c:v>
                </c:pt>
                <c:pt idx="80049">
                  <c:v>0.87549659999999996</c:v>
                </c:pt>
                <c:pt idx="80050">
                  <c:v>0.87545379999999995</c:v>
                </c:pt>
                <c:pt idx="80051">
                  <c:v>0.87541089999999999</c:v>
                </c:pt>
                <c:pt idx="80052">
                  <c:v>0.87536809999999998</c:v>
                </c:pt>
                <c:pt idx="80053">
                  <c:v>0.87532529999999997</c:v>
                </c:pt>
                <c:pt idx="80054">
                  <c:v>0.87528249999999996</c:v>
                </c:pt>
                <c:pt idx="80055">
                  <c:v>0.87523969999999995</c:v>
                </c:pt>
                <c:pt idx="80056">
                  <c:v>0.87519690000000006</c:v>
                </c:pt>
                <c:pt idx="80057">
                  <c:v>0.87515410000000005</c:v>
                </c:pt>
                <c:pt idx="80058">
                  <c:v>0.87511130000000004</c:v>
                </c:pt>
                <c:pt idx="80059">
                  <c:v>0.87506859999999997</c:v>
                </c:pt>
                <c:pt idx="80060">
                  <c:v>0.87502590000000002</c:v>
                </c:pt>
                <c:pt idx="80061">
                  <c:v>0.87498310000000001</c:v>
                </c:pt>
                <c:pt idx="80062">
                  <c:v>0.87494050000000001</c:v>
                </c:pt>
                <c:pt idx="80063">
                  <c:v>0.87489779999999995</c:v>
                </c:pt>
                <c:pt idx="80064">
                  <c:v>0.8748551</c:v>
                </c:pt>
                <c:pt idx="80065">
                  <c:v>0.87481240000000005</c:v>
                </c:pt>
                <c:pt idx="80066">
                  <c:v>0.87476980000000004</c:v>
                </c:pt>
                <c:pt idx="80067">
                  <c:v>0.87472720000000004</c:v>
                </c:pt>
                <c:pt idx="80068">
                  <c:v>0.87468460000000003</c:v>
                </c:pt>
                <c:pt idx="80069">
                  <c:v>0.87464200000000003</c:v>
                </c:pt>
                <c:pt idx="80070">
                  <c:v>0.87459940000000003</c:v>
                </c:pt>
                <c:pt idx="80071">
                  <c:v>0.87455680000000002</c:v>
                </c:pt>
                <c:pt idx="80072">
                  <c:v>0.87451429999999997</c:v>
                </c:pt>
                <c:pt idx="80073">
                  <c:v>0.87447169999999996</c:v>
                </c:pt>
                <c:pt idx="80074">
                  <c:v>0.87442920000000002</c:v>
                </c:pt>
                <c:pt idx="80075">
                  <c:v>0.87438669999999996</c:v>
                </c:pt>
                <c:pt idx="80076">
                  <c:v>0.87434420000000002</c:v>
                </c:pt>
                <c:pt idx="80077">
                  <c:v>0.87430169999999996</c:v>
                </c:pt>
                <c:pt idx="80078">
                  <c:v>0.87425920000000001</c:v>
                </c:pt>
                <c:pt idx="80079">
                  <c:v>0.87421669999999996</c:v>
                </c:pt>
                <c:pt idx="80080">
                  <c:v>0.87417429999999996</c:v>
                </c:pt>
                <c:pt idx="80081">
                  <c:v>0.87413189999999996</c:v>
                </c:pt>
                <c:pt idx="80082">
                  <c:v>0.87408940000000002</c:v>
                </c:pt>
                <c:pt idx="80083">
                  <c:v>0.87404700000000002</c:v>
                </c:pt>
                <c:pt idx="80084">
                  <c:v>0.87400460000000002</c:v>
                </c:pt>
                <c:pt idx="80085">
                  <c:v>0.87396220000000002</c:v>
                </c:pt>
                <c:pt idx="80086">
                  <c:v>0.87391980000000002</c:v>
                </c:pt>
                <c:pt idx="80087">
                  <c:v>0.87387749999999997</c:v>
                </c:pt>
                <c:pt idx="80088">
                  <c:v>0.87383509999999998</c:v>
                </c:pt>
                <c:pt idx="80089">
                  <c:v>0.87379280000000004</c:v>
                </c:pt>
                <c:pt idx="80090">
                  <c:v>0.87375049999999999</c:v>
                </c:pt>
                <c:pt idx="80091">
                  <c:v>0.87370820000000005</c:v>
                </c:pt>
                <c:pt idx="80092">
                  <c:v>0.8736659</c:v>
                </c:pt>
                <c:pt idx="80093">
                  <c:v>0.87362359999999994</c:v>
                </c:pt>
                <c:pt idx="80094">
                  <c:v>0.87358130000000001</c:v>
                </c:pt>
                <c:pt idx="80095">
                  <c:v>0.87353910000000001</c:v>
                </c:pt>
                <c:pt idx="80096">
                  <c:v>0.87349679999999996</c:v>
                </c:pt>
                <c:pt idx="80097">
                  <c:v>0.87345459999999997</c:v>
                </c:pt>
                <c:pt idx="80098">
                  <c:v>0.87341239999999998</c:v>
                </c:pt>
                <c:pt idx="80099">
                  <c:v>0.87337019999999999</c:v>
                </c:pt>
                <c:pt idx="80100">
                  <c:v>0.87332799999999999</c:v>
                </c:pt>
                <c:pt idx="80101">
                  <c:v>0.8732858</c:v>
                </c:pt>
                <c:pt idx="80102">
                  <c:v>0.87324360000000001</c:v>
                </c:pt>
                <c:pt idx="80103">
                  <c:v>0.87320149999999996</c:v>
                </c:pt>
                <c:pt idx="80104">
                  <c:v>0.87315929999999997</c:v>
                </c:pt>
                <c:pt idx="80105">
                  <c:v>0.87311720000000004</c:v>
                </c:pt>
                <c:pt idx="80106">
                  <c:v>0.87307509999999999</c:v>
                </c:pt>
                <c:pt idx="80107">
                  <c:v>0.87303299999999995</c:v>
                </c:pt>
                <c:pt idx="80108">
                  <c:v>0.87299090000000001</c:v>
                </c:pt>
                <c:pt idx="80109">
                  <c:v>0.87294879999999997</c:v>
                </c:pt>
                <c:pt idx="80110">
                  <c:v>0.87290670000000004</c:v>
                </c:pt>
                <c:pt idx="80111">
                  <c:v>0.87286470000000005</c:v>
                </c:pt>
                <c:pt idx="80112">
                  <c:v>0.87282269999999995</c:v>
                </c:pt>
                <c:pt idx="80113">
                  <c:v>0.87278069999999996</c:v>
                </c:pt>
                <c:pt idx="80114">
                  <c:v>0.87273869999999998</c:v>
                </c:pt>
                <c:pt idx="80115">
                  <c:v>0.87269660000000004</c:v>
                </c:pt>
                <c:pt idx="80116">
                  <c:v>0.87265470000000001</c:v>
                </c:pt>
                <c:pt idx="80117">
                  <c:v>0.87261270000000002</c:v>
                </c:pt>
                <c:pt idx="80118">
                  <c:v>0.87257079999999998</c:v>
                </c:pt>
                <c:pt idx="80119">
                  <c:v>0.87252879999999999</c:v>
                </c:pt>
                <c:pt idx="80120">
                  <c:v>0.87248680000000001</c:v>
                </c:pt>
                <c:pt idx="80121">
                  <c:v>0.87244489999999997</c:v>
                </c:pt>
                <c:pt idx="80122">
                  <c:v>0.87240300000000004</c:v>
                </c:pt>
                <c:pt idx="80123">
                  <c:v>0.8723611</c:v>
                </c:pt>
                <c:pt idx="80124">
                  <c:v>0.87231919999999996</c:v>
                </c:pt>
                <c:pt idx="80125">
                  <c:v>0.87227730000000003</c:v>
                </c:pt>
                <c:pt idx="80126">
                  <c:v>0.87223550000000005</c:v>
                </c:pt>
                <c:pt idx="80127">
                  <c:v>0.87219360000000001</c:v>
                </c:pt>
                <c:pt idx="80128">
                  <c:v>0.87215180000000003</c:v>
                </c:pt>
                <c:pt idx="80129">
                  <c:v>0.87210989999999999</c:v>
                </c:pt>
                <c:pt idx="80130">
                  <c:v>0.87206810000000001</c:v>
                </c:pt>
                <c:pt idx="80131">
                  <c:v>0.87202630000000003</c:v>
                </c:pt>
                <c:pt idx="80132">
                  <c:v>0.87198450000000005</c:v>
                </c:pt>
                <c:pt idx="80133">
                  <c:v>0.87194280000000002</c:v>
                </c:pt>
                <c:pt idx="80134">
                  <c:v>0.87190100000000004</c:v>
                </c:pt>
                <c:pt idx="80135">
                  <c:v>0.87185919999999995</c:v>
                </c:pt>
                <c:pt idx="80136">
                  <c:v>0.87181750000000002</c:v>
                </c:pt>
                <c:pt idx="80137">
                  <c:v>0.87177570000000004</c:v>
                </c:pt>
                <c:pt idx="80138">
                  <c:v>0.87173400000000001</c:v>
                </c:pt>
                <c:pt idx="80139">
                  <c:v>0.87169229999999998</c:v>
                </c:pt>
                <c:pt idx="80140">
                  <c:v>0.87165060000000005</c:v>
                </c:pt>
                <c:pt idx="80141">
                  <c:v>0.87160890000000002</c:v>
                </c:pt>
                <c:pt idx="80142">
                  <c:v>0.87156719999999999</c:v>
                </c:pt>
                <c:pt idx="80143">
                  <c:v>0.87152560000000001</c:v>
                </c:pt>
                <c:pt idx="80144">
                  <c:v>0.87148389999999998</c:v>
                </c:pt>
                <c:pt idx="80145">
                  <c:v>0.8714423</c:v>
                </c:pt>
                <c:pt idx="80146">
                  <c:v>0.87140070000000003</c:v>
                </c:pt>
                <c:pt idx="80147">
                  <c:v>0.87135910000000005</c:v>
                </c:pt>
                <c:pt idx="80148">
                  <c:v>0.87131749999999997</c:v>
                </c:pt>
                <c:pt idx="80149">
                  <c:v>0.87127589999999999</c:v>
                </c:pt>
                <c:pt idx="80150">
                  <c:v>0.87123430000000002</c:v>
                </c:pt>
                <c:pt idx="80151">
                  <c:v>0.87119279999999999</c:v>
                </c:pt>
                <c:pt idx="80152">
                  <c:v>0.87115120000000001</c:v>
                </c:pt>
                <c:pt idx="80153">
                  <c:v>0.87110969999999999</c:v>
                </c:pt>
                <c:pt idx="80154">
                  <c:v>0.87106810000000001</c:v>
                </c:pt>
                <c:pt idx="80155">
                  <c:v>0.87102659999999998</c:v>
                </c:pt>
                <c:pt idx="80156">
                  <c:v>0.87098509999999996</c:v>
                </c:pt>
                <c:pt idx="80157">
                  <c:v>0.87094360000000004</c:v>
                </c:pt>
                <c:pt idx="80158">
                  <c:v>0.87090210000000001</c:v>
                </c:pt>
                <c:pt idx="80159">
                  <c:v>0.87086059999999998</c:v>
                </c:pt>
                <c:pt idx="80160">
                  <c:v>0.87081920000000002</c:v>
                </c:pt>
                <c:pt idx="80161">
                  <c:v>0.87077769999999999</c:v>
                </c:pt>
                <c:pt idx="80162">
                  <c:v>0.87073630000000002</c:v>
                </c:pt>
                <c:pt idx="80163">
                  <c:v>0.87069490000000005</c:v>
                </c:pt>
                <c:pt idx="80164">
                  <c:v>0.87065349999999997</c:v>
                </c:pt>
                <c:pt idx="80165">
                  <c:v>0.87061200000000005</c:v>
                </c:pt>
                <c:pt idx="80166">
                  <c:v>0.87057070000000003</c:v>
                </c:pt>
                <c:pt idx="80167">
                  <c:v>0.87052929999999995</c:v>
                </c:pt>
                <c:pt idx="80168">
                  <c:v>0.87048789999999998</c:v>
                </c:pt>
                <c:pt idx="80169">
                  <c:v>0.87044659999999996</c:v>
                </c:pt>
                <c:pt idx="80170">
                  <c:v>0.87040519999999999</c:v>
                </c:pt>
                <c:pt idx="80171">
                  <c:v>0.87036389999999997</c:v>
                </c:pt>
                <c:pt idx="80172">
                  <c:v>0.87032259999999995</c:v>
                </c:pt>
                <c:pt idx="80173">
                  <c:v>0.87028130000000004</c:v>
                </c:pt>
                <c:pt idx="80174">
                  <c:v>0.87024000000000001</c:v>
                </c:pt>
                <c:pt idx="80175">
                  <c:v>0.87019869999999999</c:v>
                </c:pt>
                <c:pt idx="80176">
                  <c:v>0.87015739999999997</c:v>
                </c:pt>
                <c:pt idx="80177">
                  <c:v>0.87011609999999995</c:v>
                </c:pt>
                <c:pt idx="80178">
                  <c:v>0.87007489999999998</c:v>
                </c:pt>
                <c:pt idx="80179">
                  <c:v>0.87003359999999996</c:v>
                </c:pt>
                <c:pt idx="80180">
                  <c:v>0.8699924</c:v>
                </c:pt>
                <c:pt idx="80181">
                  <c:v>0.86995109999999998</c:v>
                </c:pt>
                <c:pt idx="80182">
                  <c:v>0.86990990000000001</c:v>
                </c:pt>
                <c:pt idx="80183">
                  <c:v>0.8698688</c:v>
                </c:pt>
                <c:pt idx="80184">
                  <c:v>0.86982760000000003</c:v>
                </c:pt>
                <c:pt idx="80185">
                  <c:v>0.86978639999999996</c:v>
                </c:pt>
                <c:pt idx="80186">
                  <c:v>0.8697452</c:v>
                </c:pt>
                <c:pt idx="80187">
                  <c:v>0.86970400000000003</c:v>
                </c:pt>
                <c:pt idx="80188">
                  <c:v>0.86966290000000002</c:v>
                </c:pt>
                <c:pt idx="80189">
                  <c:v>0.8696218</c:v>
                </c:pt>
                <c:pt idx="80190">
                  <c:v>0.86958060000000004</c:v>
                </c:pt>
                <c:pt idx="80191">
                  <c:v>0.86953950000000002</c:v>
                </c:pt>
                <c:pt idx="80192">
                  <c:v>0.8694984</c:v>
                </c:pt>
                <c:pt idx="80193">
                  <c:v>0.86945729999999999</c:v>
                </c:pt>
                <c:pt idx="80194">
                  <c:v>0.86941619999999997</c:v>
                </c:pt>
                <c:pt idx="80195">
                  <c:v>0.86937520000000001</c:v>
                </c:pt>
                <c:pt idx="80196">
                  <c:v>0.8693341</c:v>
                </c:pt>
                <c:pt idx="80197">
                  <c:v>0.86929299999999998</c:v>
                </c:pt>
                <c:pt idx="80198">
                  <c:v>0.86925200000000002</c:v>
                </c:pt>
                <c:pt idx="80199">
                  <c:v>0.86921099999999996</c:v>
                </c:pt>
                <c:pt idx="80200">
                  <c:v>0.86917</c:v>
                </c:pt>
                <c:pt idx="80201">
                  <c:v>0.86912889999999998</c:v>
                </c:pt>
                <c:pt idx="80202">
                  <c:v>0.86908790000000002</c:v>
                </c:pt>
                <c:pt idx="80203">
                  <c:v>0.86904689999999996</c:v>
                </c:pt>
                <c:pt idx="80204">
                  <c:v>0.86900599999999995</c:v>
                </c:pt>
                <c:pt idx="80205">
                  <c:v>0.86896499999999999</c:v>
                </c:pt>
                <c:pt idx="80206">
                  <c:v>0.86892409999999998</c:v>
                </c:pt>
                <c:pt idx="80207">
                  <c:v>0.86888310000000002</c:v>
                </c:pt>
                <c:pt idx="80208">
                  <c:v>0.86884220000000001</c:v>
                </c:pt>
                <c:pt idx="80209">
                  <c:v>0.86880120000000005</c:v>
                </c:pt>
                <c:pt idx="80210">
                  <c:v>0.86876030000000004</c:v>
                </c:pt>
                <c:pt idx="80211">
                  <c:v>0.86871949999999998</c:v>
                </c:pt>
                <c:pt idx="80212">
                  <c:v>0.86867859999999997</c:v>
                </c:pt>
                <c:pt idx="80213">
                  <c:v>0.86863769999999996</c:v>
                </c:pt>
                <c:pt idx="80214">
                  <c:v>0.86859679999999995</c:v>
                </c:pt>
                <c:pt idx="80215">
                  <c:v>0.86855599999999999</c:v>
                </c:pt>
                <c:pt idx="80216">
                  <c:v>0.86851509999999998</c:v>
                </c:pt>
                <c:pt idx="80217">
                  <c:v>0.86847430000000003</c:v>
                </c:pt>
                <c:pt idx="80218">
                  <c:v>0.86843349999999997</c:v>
                </c:pt>
                <c:pt idx="80219">
                  <c:v>0.86839259999999996</c:v>
                </c:pt>
                <c:pt idx="80220">
                  <c:v>0.86835180000000001</c:v>
                </c:pt>
                <c:pt idx="80221">
                  <c:v>0.86831100000000006</c:v>
                </c:pt>
                <c:pt idx="80222">
                  <c:v>0.86827030000000005</c:v>
                </c:pt>
                <c:pt idx="80223">
                  <c:v>0.86822949999999999</c:v>
                </c:pt>
                <c:pt idx="80224">
                  <c:v>0.86818870000000004</c:v>
                </c:pt>
                <c:pt idx="80225">
                  <c:v>0.86814800000000003</c:v>
                </c:pt>
                <c:pt idx="80226">
                  <c:v>0.86810719999999997</c:v>
                </c:pt>
                <c:pt idx="80227">
                  <c:v>0.86806649999999996</c:v>
                </c:pt>
                <c:pt idx="80228">
                  <c:v>0.86802579999999996</c:v>
                </c:pt>
                <c:pt idx="80229">
                  <c:v>0.86798509999999995</c:v>
                </c:pt>
                <c:pt idx="80230">
                  <c:v>0.86794439999999995</c:v>
                </c:pt>
                <c:pt idx="80231">
                  <c:v>0.8679036</c:v>
                </c:pt>
                <c:pt idx="80232">
                  <c:v>0.86786300000000005</c:v>
                </c:pt>
                <c:pt idx="80233">
                  <c:v>0.86782230000000005</c:v>
                </c:pt>
                <c:pt idx="80234">
                  <c:v>0.86778169999999999</c:v>
                </c:pt>
                <c:pt idx="80235">
                  <c:v>0.86774099999999998</c:v>
                </c:pt>
                <c:pt idx="80236">
                  <c:v>0.86770040000000004</c:v>
                </c:pt>
                <c:pt idx="80237">
                  <c:v>0.86765970000000003</c:v>
                </c:pt>
                <c:pt idx="80238">
                  <c:v>0.86761920000000003</c:v>
                </c:pt>
                <c:pt idx="80239">
                  <c:v>0.86757859999999998</c:v>
                </c:pt>
                <c:pt idx="80240">
                  <c:v>0.86753800000000003</c:v>
                </c:pt>
                <c:pt idx="80241">
                  <c:v>0.86749739999999997</c:v>
                </c:pt>
                <c:pt idx="80242">
                  <c:v>0.86745680000000003</c:v>
                </c:pt>
                <c:pt idx="80243">
                  <c:v>0.86741619999999997</c:v>
                </c:pt>
                <c:pt idx="80244">
                  <c:v>0.86737569999999997</c:v>
                </c:pt>
                <c:pt idx="80245">
                  <c:v>0.86733510000000003</c:v>
                </c:pt>
                <c:pt idx="80246">
                  <c:v>0.86729460000000003</c:v>
                </c:pt>
                <c:pt idx="80247">
                  <c:v>0.86725410000000003</c:v>
                </c:pt>
                <c:pt idx="80248">
                  <c:v>0.86721349999999997</c:v>
                </c:pt>
                <c:pt idx="80249">
                  <c:v>0.86717299999999997</c:v>
                </c:pt>
                <c:pt idx="80250">
                  <c:v>0.86713249999999997</c:v>
                </c:pt>
                <c:pt idx="80251">
                  <c:v>0.86709210000000003</c:v>
                </c:pt>
                <c:pt idx="80252">
                  <c:v>0.86705160000000003</c:v>
                </c:pt>
                <c:pt idx="80253">
                  <c:v>0.86701110000000003</c:v>
                </c:pt>
                <c:pt idx="80254">
                  <c:v>0.86697069999999998</c:v>
                </c:pt>
                <c:pt idx="80255">
                  <c:v>0.86693019999999998</c:v>
                </c:pt>
                <c:pt idx="80256">
                  <c:v>0.86688980000000004</c:v>
                </c:pt>
                <c:pt idx="80257">
                  <c:v>0.86684939999999999</c:v>
                </c:pt>
                <c:pt idx="80258">
                  <c:v>0.86680900000000005</c:v>
                </c:pt>
                <c:pt idx="80259">
                  <c:v>0.86676850000000005</c:v>
                </c:pt>
                <c:pt idx="80260">
                  <c:v>0.8667281</c:v>
                </c:pt>
                <c:pt idx="80261">
                  <c:v>0.86668769999999995</c:v>
                </c:pt>
                <c:pt idx="80262">
                  <c:v>0.86664739999999996</c:v>
                </c:pt>
                <c:pt idx="80263">
                  <c:v>0.86660700000000002</c:v>
                </c:pt>
                <c:pt idx="80264">
                  <c:v>0.86656670000000002</c:v>
                </c:pt>
                <c:pt idx="80265">
                  <c:v>0.86652629999999997</c:v>
                </c:pt>
                <c:pt idx="80266">
                  <c:v>0.86648599999999998</c:v>
                </c:pt>
                <c:pt idx="80267">
                  <c:v>0.86644560000000004</c:v>
                </c:pt>
                <c:pt idx="80268">
                  <c:v>0.86640530000000004</c:v>
                </c:pt>
                <c:pt idx="80269">
                  <c:v>0.86636500000000005</c:v>
                </c:pt>
                <c:pt idx="80270">
                  <c:v>0.86632469999999995</c:v>
                </c:pt>
                <c:pt idx="80271">
                  <c:v>0.86628439999999995</c:v>
                </c:pt>
                <c:pt idx="80272">
                  <c:v>0.86624409999999996</c:v>
                </c:pt>
                <c:pt idx="80273">
                  <c:v>0.86620379999999997</c:v>
                </c:pt>
                <c:pt idx="80274">
                  <c:v>0.86616360000000003</c:v>
                </c:pt>
                <c:pt idx="80275">
                  <c:v>0.86612339999999999</c:v>
                </c:pt>
                <c:pt idx="80276">
                  <c:v>0.86608309999999999</c:v>
                </c:pt>
                <c:pt idx="80277">
                  <c:v>0.86604289999999995</c:v>
                </c:pt>
                <c:pt idx="80278">
                  <c:v>0.86600270000000001</c:v>
                </c:pt>
                <c:pt idx="80279">
                  <c:v>0.86596240000000002</c:v>
                </c:pt>
                <c:pt idx="80280">
                  <c:v>0.86592230000000003</c:v>
                </c:pt>
                <c:pt idx="80281">
                  <c:v>0.86588209999999999</c:v>
                </c:pt>
                <c:pt idx="80282">
                  <c:v>0.86584190000000005</c:v>
                </c:pt>
                <c:pt idx="80283">
                  <c:v>0.86580179999999995</c:v>
                </c:pt>
                <c:pt idx="80284">
                  <c:v>0.86576160000000002</c:v>
                </c:pt>
                <c:pt idx="80285">
                  <c:v>0.86572139999999997</c:v>
                </c:pt>
                <c:pt idx="80286">
                  <c:v>0.86568120000000004</c:v>
                </c:pt>
                <c:pt idx="80287">
                  <c:v>0.86564110000000005</c:v>
                </c:pt>
                <c:pt idx="80288">
                  <c:v>0.86560099999999995</c:v>
                </c:pt>
                <c:pt idx="80289">
                  <c:v>0.86556089999999997</c:v>
                </c:pt>
                <c:pt idx="80290">
                  <c:v>0.86552079999999998</c:v>
                </c:pt>
                <c:pt idx="80291">
                  <c:v>0.86548069999999999</c:v>
                </c:pt>
                <c:pt idx="80292">
                  <c:v>0.86544049999999995</c:v>
                </c:pt>
                <c:pt idx="80293">
                  <c:v>0.86540050000000002</c:v>
                </c:pt>
                <c:pt idx="80294">
                  <c:v>0.86536040000000003</c:v>
                </c:pt>
                <c:pt idx="80295">
                  <c:v>0.86532039999999999</c:v>
                </c:pt>
                <c:pt idx="80296">
                  <c:v>0.8652803</c:v>
                </c:pt>
                <c:pt idx="80297">
                  <c:v>0.86524029999999996</c:v>
                </c:pt>
                <c:pt idx="80298">
                  <c:v>0.86520019999999997</c:v>
                </c:pt>
                <c:pt idx="80299">
                  <c:v>0.86516020000000005</c:v>
                </c:pt>
                <c:pt idx="80300">
                  <c:v>0.86512020000000001</c:v>
                </c:pt>
                <c:pt idx="80301">
                  <c:v>0.86508019999999997</c:v>
                </c:pt>
                <c:pt idx="80302">
                  <c:v>0.86504020000000004</c:v>
                </c:pt>
                <c:pt idx="80303">
                  <c:v>0.8650002</c:v>
                </c:pt>
                <c:pt idx="80304">
                  <c:v>0.86496030000000002</c:v>
                </c:pt>
                <c:pt idx="80305">
                  <c:v>0.86492029999999998</c:v>
                </c:pt>
                <c:pt idx="80306">
                  <c:v>0.86488039999999999</c:v>
                </c:pt>
                <c:pt idx="80307">
                  <c:v>0.86484039999999995</c:v>
                </c:pt>
                <c:pt idx="80308">
                  <c:v>0.86480049999999997</c:v>
                </c:pt>
                <c:pt idx="80309">
                  <c:v>0.86476059999999999</c:v>
                </c:pt>
                <c:pt idx="80310">
                  <c:v>0.86472059999999995</c:v>
                </c:pt>
                <c:pt idx="80311">
                  <c:v>0.86468069999999997</c:v>
                </c:pt>
                <c:pt idx="80312">
                  <c:v>0.86464079999999999</c:v>
                </c:pt>
                <c:pt idx="80313">
                  <c:v>0.86460099999999995</c:v>
                </c:pt>
                <c:pt idx="80314">
                  <c:v>0.86456109999999997</c:v>
                </c:pt>
                <c:pt idx="80315">
                  <c:v>0.86452119999999999</c:v>
                </c:pt>
                <c:pt idx="80316">
                  <c:v>0.86448130000000001</c:v>
                </c:pt>
                <c:pt idx="80317">
                  <c:v>0.86444149999999997</c:v>
                </c:pt>
                <c:pt idx="80318">
                  <c:v>0.86440159999999999</c:v>
                </c:pt>
                <c:pt idx="80319">
                  <c:v>0.86436179999999996</c:v>
                </c:pt>
                <c:pt idx="80320">
                  <c:v>0.86432200000000003</c:v>
                </c:pt>
                <c:pt idx="80321">
                  <c:v>0.8642822</c:v>
                </c:pt>
                <c:pt idx="80322">
                  <c:v>0.86424239999999997</c:v>
                </c:pt>
                <c:pt idx="80323">
                  <c:v>0.86420260000000004</c:v>
                </c:pt>
                <c:pt idx="80324">
                  <c:v>0.86416269999999995</c:v>
                </c:pt>
                <c:pt idx="80325">
                  <c:v>0.86412299999999997</c:v>
                </c:pt>
                <c:pt idx="80326">
                  <c:v>0.86408320000000005</c:v>
                </c:pt>
                <c:pt idx="80327">
                  <c:v>0.86404349999999996</c:v>
                </c:pt>
                <c:pt idx="80328">
                  <c:v>0.86400370000000004</c:v>
                </c:pt>
                <c:pt idx="80329">
                  <c:v>0.86396399999999995</c:v>
                </c:pt>
                <c:pt idx="80330">
                  <c:v>0.86392420000000003</c:v>
                </c:pt>
                <c:pt idx="80331">
                  <c:v>0.86388450000000006</c:v>
                </c:pt>
                <c:pt idx="80332">
                  <c:v>0.86384479999999997</c:v>
                </c:pt>
                <c:pt idx="80333">
                  <c:v>0.86380509999999999</c:v>
                </c:pt>
                <c:pt idx="80334">
                  <c:v>0.86376540000000002</c:v>
                </c:pt>
                <c:pt idx="80335">
                  <c:v>0.86372570000000004</c:v>
                </c:pt>
                <c:pt idx="80336">
                  <c:v>0.86368599999999995</c:v>
                </c:pt>
                <c:pt idx="80337">
                  <c:v>0.86364629999999998</c:v>
                </c:pt>
                <c:pt idx="80338">
                  <c:v>0.86360669999999995</c:v>
                </c:pt>
                <c:pt idx="80339">
                  <c:v>0.86356710000000003</c:v>
                </c:pt>
                <c:pt idx="80340">
                  <c:v>0.86352739999999995</c:v>
                </c:pt>
                <c:pt idx="80341">
                  <c:v>0.86348780000000003</c:v>
                </c:pt>
                <c:pt idx="80342">
                  <c:v>0.86344810000000005</c:v>
                </c:pt>
                <c:pt idx="80343">
                  <c:v>0.86340850000000002</c:v>
                </c:pt>
                <c:pt idx="80344">
                  <c:v>0.86336889999999999</c:v>
                </c:pt>
                <c:pt idx="80345">
                  <c:v>0.86332929999999997</c:v>
                </c:pt>
                <c:pt idx="80346">
                  <c:v>0.86328970000000005</c:v>
                </c:pt>
                <c:pt idx="80347">
                  <c:v>0.86325010000000002</c:v>
                </c:pt>
                <c:pt idx="80348">
                  <c:v>0.86321060000000005</c:v>
                </c:pt>
                <c:pt idx="80349">
                  <c:v>0.86317100000000002</c:v>
                </c:pt>
                <c:pt idx="80350">
                  <c:v>0.86313139999999999</c:v>
                </c:pt>
                <c:pt idx="80351">
                  <c:v>0.86309190000000002</c:v>
                </c:pt>
                <c:pt idx="80352">
                  <c:v>0.86305240000000005</c:v>
                </c:pt>
                <c:pt idx="80353">
                  <c:v>0.86301289999999997</c:v>
                </c:pt>
                <c:pt idx="80354">
                  <c:v>0.86297330000000005</c:v>
                </c:pt>
                <c:pt idx="80355">
                  <c:v>0.86293379999999997</c:v>
                </c:pt>
                <c:pt idx="80356">
                  <c:v>0.8628943</c:v>
                </c:pt>
                <c:pt idx="80357">
                  <c:v>0.86285480000000003</c:v>
                </c:pt>
                <c:pt idx="80358">
                  <c:v>0.86281529999999995</c:v>
                </c:pt>
                <c:pt idx="80359">
                  <c:v>0.86277590000000004</c:v>
                </c:pt>
                <c:pt idx="80360">
                  <c:v>0.86273639999999996</c:v>
                </c:pt>
                <c:pt idx="80361">
                  <c:v>0.86269689999999999</c:v>
                </c:pt>
                <c:pt idx="80362">
                  <c:v>0.86265749999999997</c:v>
                </c:pt>
                <c:pt idx="80363">
                  <c:v>0.862618</c:v>
                </c:pt>
                <c:pt idx="80364">
                  <c:v>0.86257859999999997</c:v>
                </c:pt>
                <c:pt idx="80365">
                  <c:v>0.86253919999999995</c:v>
                </c:pt>
                <c:pt idx="80366">
                  <c:v>0.86249980000000004</c:v>
                </c:pt>
                <c:pt idx="80367">
                  <c:v>0.86246040000000002</c:v>
                </c:pt>
                <c:pt idx="80368">
                  <c:v>0.86242099999999999</c:v>
                </c:pt>
                <c:pt idx="80369">
                  <c:v>0.86238159999999997</c:v>
                </c:pt>
                <c:pt idx="80370">
                  <c:v>0.86234219999999995</c:v>
                </c:pt>
                <c:pt idx="80371">
                  <c:v>0.86230289999999998</c:v>
                </c:pt>
                <c:pt idx="80372">
                  <c:v>0.86226360000000002</c:v>
                </c:pt>
                <c:pt idx="80373">
                  <c:v>0.8622242</c:v>
                </c:pt>
                <c:pt idx="80374">
                  <c:v>0.86218490000000003</c:v>
                </c:pt>
                <c:pt idx="80375">
                  <c:v>0.86214550000000001</c:v>
                </c:pt>
                <c:pt idx="80376">
                  <c:v>0.86210620000000004</c:v>
                </c:pt>
                <c:pt idx="80377">
                  <c:v>0.86206689999999997</c:v>
                </c:pt>
                <c:pt idx="80378">
                  <c:v>0.8620276</c:v>
                </c:pt>
                <c:pt idx="80379">
                  <c:v>0.86198830000000004</c:v>
                </c:pt>
                <c:pt idx="80380">
                  <c:v>0.86194899999999997</c:v>
                </c:pt>
                <c:pt idx="80381">
                  <c:v>0.8619097</c:v>
                </c:pt>
                <c:pt idx="80382">
                  <c:v>0.86187049999999998</c:v>
                </c:pt>
                <c:pt idx="80383">
                  <c:v>0.86183120000000002</c:v>
                </c:pt>
                <c:pt idx="80384">
                  <c:v>0.86179190000000006</c:v>
                </c:pt>
                <c:pt idx="80385">
                  <c:v>0.86175270000000004</c:v>
                </c:pt>
                <c:pt idx="80386">
                  <c:v>0.86171350000000002</c:v>
                </c:pt>
                <c:pt idx="80387">
                  <c:v>0.86167419999999995</c:v>
                </c:pt>
                <c:pt idx="80388">
                  <c:v>0.86163500000000004</c:v>
                </c:pt>
                <c:pt idx="80389">
                  <c:v>0.86159580000000002</c:v>
                </c:pt>
                <c:pt idx="80390">
                  <c:v>0.86155660000000001</c:v>
                </c:pt>
                <c:pt idx="80391">
                  <c:v>0.86151739999999999</c:v>
                </c:pt>
                <c:pt idx="80392">
                  <c:v>0.86147819999999997</c:v>
                </c:pt>
                <c:pt idx="80393">
                  <c:v>0.86143899999999995</c:v>
                </c:pt>
                <c:pt idx="80394">
                  <c:v>0.8613999</c:v>
                </c:pt>
                <c:pt idx="80395">
                  <c:v>0.86136069999999998</c:v>
                </c:pt>
                <c:pt idx="80396">
                  <c:v>0.86132160000000002</c:v>
                </c:pt>
                <c:pt idx="80397">
                  <c:v>0.8612824</c:v>
                </c:pt>
                <c:pt idx="80398">
                  <c:v>0.86124319999999999</c:v>
                </c:pt>
                <c:pt idx="80399">
                  <c:v>0.86120410000000003</c:v>
                </c:pt>
                <c:pt idx="80400">
                  <c:v>0.86116499999999996</c:v>
                </c:pt>
                <c:pt idx="80401">
                  <c:v>0.86106380000000005</c:v>
                </c:pt>
                <c:pt idx="80402">
                  <c:v>0.86096479999999997</c:v>
                </c:pt>
                <c:pt idx="80403">
                  <c:v>0.8608673</c:v>
                </c:pt>
                <c:pt idx="80404">
                  <c:v>0.86077119999999996</c:v>
                </c:pt>
                <c:pt idx="80405">
                  <c:v>0.8606762</c:v>
                </c:pt>
                <c:pt idx="80406">
                  <c:v>0.86058219999999996</c:v>
                </c:pt>
                <c:pt idx="80407">
                  <c:v>0.8604889</c:v>
                </c:pt>
                <c:pt idx="80408">
                  <c:v>0.8603963</c:v>
                </c:pt>
                <c:pt idx="80409">
                  <c:v>0.86030439999999997</c:v>
                </c:pt>
                <c:pt idx="80410">
                  <c:v>0.86021300000000001</c:v>
                </c:pt>
                <c:pt idx="80411">
                  <c:v>0.86012219999999995</c:v>
                </c:pt>
                <c:pt idx="80412">
                  <c:v>0.86003189999999996</c:v>
                </c:pt>
                <c:pt idx="80413">
                  <c:v>0.85994210000000004</c:v>
                </c:pt>
                <c:pt idx="80414">
                  <c:v>0.85985270000000003</c:v>
                </c:pt>
                <c:pt idx="80415">
                  <c:v>0.85976370000000002</c:v>
                </c:pt>
                <c:pt idx="80416">
                  <c:v>0.85967499999999997</c:v>
                </c:pt>
                <c:pt idx="80417">
                  <c:v>0.85958679999999998</c:v>
                </c:pt>
                <c:pt idx="80418">
                  <c:v>0.85949900000000001</c:v>
                </c:pt>
                <c:pt idx="80419">
                  <c:v>0.85941140000000005</c:v>
                </c:pt>
                <c:pt idx="80420">
                  <c:v>0.85932419999999998</c:v>
                </c:pt>
                <c:pt idx="80421">
                  <c:v>0.85923729999999998</c:v>
                </c:pt>
                <c:pt idx="80422">
                  <c:v>0.85915070000000004</c:v>
                </c:pt>
                <c:pt idx="80423">
                  <c:v>0.85906439999999995</c:v>
                </c:pt>
                <c:pt idx="80424">
                  <c:v>0.85897829999999997</c:v>
                </c:pt>
                <c:pt idx="80425">
                  <c:v>0.85889260000000001</c:v>
                </c:pt>
                <c:pt idx="80426">
                  <c:v>0.85880699999999999</c:v>
                </c:pt>
                <c:pt idx="80427">
                  <c:v>0.85872170000000003</c:v>
                </c:pt>
                <c:pt idx="80428">
                  <c:v>0.85863670000000003</c:v>
                </c:pt>
                <c:pt idx="80429">
                  <c:v>0.85855190000000003</c:v>
                </c:pt>
                <c:pt idx="80430">
                  <c:v>0.85846730000000004</c:v>
                </c:pt>
                <c:pt idx="80431">
                  <c:v>0.85838289999999995</c:v>
                </c:pt>
                <c:pt idx="80432">
                  <c:v>0.85829880000000003</c:v>
                </c:pt>
                <c:pt idx="80433">
                  <c:v>0.8582149</c:v>
                </c:pt>
                <c:pt idx="80434">
                  <c:v>0.85813110000000004</c:v>
                </c:pt>
                <c:pt idx="80435">
                  <c:v>0.85804749999999996</c:v>
                </c:pt>
                <c:pt idx="80436">
                  <c:v>0.85796419999999995</c:v>
                </c:pt>
                <c:pt idx="80437">
                  <c:v>0.857881</c:v>
                </c:pt>
                <c:pt idx="80438">
                  <c:v>0.85779799999999995</c:v>
                </c:pt>
                <c:pt idx="80439">
                  <c:v>0.85771520000000001</c:v>
                </c:pt>
                <c:pt idx="80440">
                  <c:v>0.85763259999999997</c:v>
                </c:pt>
                <c:pt idx="80441">
                  <c:v>0.85755009999999998</c:v>
                </c:pt>
                <c:pt idx="80442">
                  <c:v>0.8574678</c:v>
                </c:pt>
                <c:pt idx="80443">
                  <c:v>0.85738559999999997</c:v>
                </c:pt>
                <c:pt idx="80444">
                  <c:v>0.85730360000000005</c:v>
                </c:pt>
                <c:pt idx="80445">
                  <c:v>0.85722180000000003</c:v>
                </c:pt>
                <c:pt idx="80446">
                  <c:v>0.85714009999999996</c:v>
                </c:pt>
                <c:pt idx="80447">
                  <c:v>0.8570586</c:v>
                </c:pt>
                <c:pt idx="80448">
                  <c:v>0.85697719999999999</c:v>
                </c:pt>
                <c:pt idx="80449">
                  <c:v>0.85689599999999999</c:v>
                </c:pt>
                <c:pt idx="80450">
                  <c:v>0.85681490000000005</c:v>
                </c:pt>
                <c:pt idx="80451">
                  <c:v>0.85673390000000005</c:v>
                </c:pt>
                <c:pt idx="80452">
                  <c:v>0.85665309999999995</c:v>
                </c:pt>
                <c:pt idx="80453">
                  <c:v>0.85657240000000001</c:v>
                </c:pt>
                <c:pt idx="80454">
                  <c:v>0.85649180000000003</c:v>
                </c:pt>
                <c:pt idx="80455">
                  <c:v>0.85641140000000004</c:v>
                </c:pt>
                <c:pt idx="80456">
                  <c:v>0.85633110000000001</c:v>
                </c:pt>
                <c:pt idx="80457">
                  <c:v>0.85625090000000004</c:v>
                </c:pt>
                <c:pt idx="80458">
                  <c:v>0.85617089999999996</c:v>
                </c:pt>
                <c:pt idx="80459">
                  <c:v>0.85609100000000005</c:v>
                </c:pt>
                <c:pt idx="80460">
                  <c:v>0.85601119999999997</c:v>
                </c:pt>
                <c:pt idx="80461">
                  <c:v>0.85593149999999996</c:v>
                </c:pt>
                <c:pt idx="80462">
                  <c:v>0.8558519</c:v>
                </c:pt>
                <c:pt idx="80463">
                  <c:v>0.85577239999999999</c:v>
                </c:pt>
                <c:pt idx="80464">
                  <c:v>0.85569309999999998</c:v>
                </c:pt>
                <c:pt idx="80465">
                  <c:v>0.85561390000000004</c:v>
                </c:pt>
                <c:pt idx="80466">
                  <c:v>0.85553469999999998</c:v>
                </c:pt>
                <c:pt idx="80467">
                  <c:v>0.85545570000000004</c:v>
                </c:pt>
                <c:pt idx="80468">
                  <c:v>0.85537680000000005</c:v>
                </c:pt>
                <c:pt idx="80469">
                  <c:v>0.855298</c:v>
                </c:pt>
                <c:pt idx="80470">
                  <c:v>0.85521919999999996</c:v>
                </c:pt>
                <c:pt idx="80471">
                  <c:v>0.85514060000000003</c:v>
                </c:pt>
                <c:pt idx="80472">
                  <c:v>0.85506210000000005</c:v>
                </c:pt>
                <c:pt idx="80473">
                  <c:v>0.85498370000000001</c:v>
                </c:pt>
                <c:pt idx="80474">
                  <c:v>0.85490540000000004</c:v>
                </c:pt>
                <c:pt idx="80475">
                  <c:v>0.85482720000000001</c:v>
                </c:pt>
                <c:pt idx="80476">
                  <c:v>0.85474910000000004</c:v>
                </c:pt>
                <c:pt idx="80477">
                  <c:v>0.85467110000000002</c:v>
                </c:pt>
                <c:pt idx="80478">
                  <c:v>0.85459320000000005</c:v>
                </c:pt>
                <c:pt idx="80479">
                  <c:v>0.85451540000000004</c:v>
                </c:pt>
                <c:pt idx="80480">
                  <c:v>0.85443760000000002</c:v>
                </c:pt>
                <c:pt idx="80481">
                  <c:v>0.85436000000000001</c:v>
                </c:pt>
                <c:pt idx="80482">
                  <c:v>0.8542824</c:v>
                </c:pt>
                <c:pt idx="80483">
                  <c:v>0.85420499999999999</c:v>
                </c:pt>
                <c:pt idx="80484">
                  <c:v>0.85412759999999999</c:v>
                </c:pt>
                <c:pt idx="80485">
                  <c:v>0.85405030000000004</c:v>
                </c:pt>
                <c:pt idx="80486">
                  <c:v>0.85397310000000004</c:v>
                </c:pt>
                <c:pt idx="80487">
                  <c:v>0.85389599999999999</c:v>
                </c:pt>
                <c:pt idx="80488">
                  <c:v>0.85381890000000005</c:v>
                </c:pt>
                <c:pt idx="80489">
                  <c:v>0.85374190000000005</c:v>
                </c:pt>
                <c:pt idx="80490">
                  <c:v>0.85366509999999995</c:v>
                </c:pt>
                <c:pt idx="80491">
                  <c:v>0.85358820000000002</c:v>
                </c:pt>
                <c:pt idx="80492">
                  <c:v>0.85351149999999998</c:v>
                </c:pt>
                <c:pt idx="80493">
                  <c:v>0.8534349</c:v>
                </c:pt>
                <c:pt idx="80494">
                  <c:v>0.85335830000000001</c:v>
                </c:pt>
                <c:pt idx="80495">
                  <c:v>0.85328179999999998</c:v>
                </c:pt>
                <c:pt idx="80496">
                  <c:v>0.8532054</c:v>
                </c:pt>
                <c:pt idx="80497">
                  <c:v>0.85312900000000003</c:v>
                </c:pt>
                <c:pt idx="80498">
                  <c:v>0.85305280000000006</c:v>
                </c:pt>
                <c:pt idx="80499">
                  <c:v>0.85297659999999997</c:v>
                </c:pt>
                <c:pt idx="80500">
                  <c:v>0.85290049999999995</c:v>
                </c:pt>
                <c:pt idx="80501">
                  <c:v>0.85282440000000004</c:v>
                </c:pt>
                <c:pt idx="80502">
                  <c:v>0.85274850000000002</c:v>
                </c:pt>
                <c:pt idx="80503">
                  <c:v>0.8526726</c:v>
                </c:pt>
                <c:pt idx="80504">
                  <c:v>0.85259680000000004</c:v>
                </c:pt>
                <c:pt idx="80505">
                  <c:v>0.85252110000000003</c:v>
                </c:pt>
                <c:pt idx="80506">
                  <c:v>0.85244540000000002</c:v>
                </c:pt>
                <c:pt idx="80507">
                  <c:v>0.85236970000000001</c:v>
                </c:pt>
                <c:pt idx="80508">
                  <c:v>0.8522942</c:v>
                </c:pt>
                <c:pt idx="80509">
                  <c:v>0.8522187</c:v>
                </c:pt>
                <c:pt idx="80510">
                  <c:v>0.85214330000000005</c:v>
                </c:pt>
                <c:pt idx="80511">
                  <c:v>0.85206800000000005</c:v>
                </c:pt>
                <c:pt idx="80512">
                  <c:v>0.85199270000000005</c:v>
                </c:pt>
                <c:pt idx="80513">
                  <c:v>0.85191749999999999</c:v>
                </c:pt>
                <c:pt idx="80514">
                  <c:v>0.85184230000000005</c:v>
                </c:pt>
                <c:pt idx="80515">
                  <c:v>0.85176719999999995</c:v>
                </c:pt>
                <c:pt idx="80516">
                  <c:v>0.85169220000000001</c:v>
                </c:pt>
                <c:pt idx="80517">
                  <c:v>0.85161719999999996</c:v>
                </c:pt>
                <c:pt idx="80518">
                  <c:v>0.85154229999999997</c:v>
                </c:pt>
                <c:pt idx="80519">
                  <c:v>0.85146739999999999</c:v>
                </c:pt>
                <c:pt idx="80520">
                  <c:v>0.85139260000000005</c:v>
                </c:pt>
                <c:pt idx="80521">
                  <c:v>0.85131789999999996</c:v>
                </c:pt>
                <c:pt idx="80522">
                  <c:v>0.85124319999999998</c:v>
                </c:pt>
                <c:pt idx="80523">
                  <c:v>0.85116860000000005</c:v>
                </c:pt>
                <c:pt idx="80524">
                  <c:v>0.85109400000000002</c:v>
                </c:pt>
                <c:pt idx="80525">
                  <c:v>0.85101950000000004</c:v>
                </c:pt>
                <c:pt idx="80526">
                  <c:v>0.85094510000000001</c:v>
                </c:pt>
                <c:pt idx="80527">
                  <c:v>0.85087069999999998</c:v>
                </c:pt>
                <c:pt idx="80528">
                  <c:v>0.85079629999999995</c:v>
                </c:pt>
                <c:pt idx="80529">
                  <c:v>0.85072210000000004</c:v>
                </c:pt>
                <c:pt idx="80530">
                  <c:v>0.85064790000000001</c:v>
                </c:pt>
                <c:pt idx="80531">
                  <c:v>0.85057369999999999</c:v>
                </c:pt>
                <c:pt idx="80532">
                  <c:v>0.85049960000000002</c:v>
                </c:pt>
                <c:pt idx="80533">
                  <c:v>0.8504256</c:v>
                </c:pt>
                <c:pt idx="80534">
                  <c:v>0.85035159999999999</c:v>
                </c:pt>
                <c:pt idx="80535">
                  <c:v>0.85027770000000003</c:v>
                </c:pt>
                <c:pt idx="80536">
                  <c:v>0.85020390000000001</c:v>
                </c:pt>
                <c:pt idx="80537">
                  <c:v>0.8501301</c:v>
                </c:pt>
                <c:pt idx="80538">
                  <c:v>0.85005640000000005</c:v>
                </c:pt>
                <c:pt idx="80539">
                  <c:v>0.84998260000000003</c:v>
                </c:pt>
                <c:pt idx="80540">
                  <c:v>0.84990889999999997</c:v>
                </c:pt>
                <c:pt idx="80541">
                  <c:v>0.84983529999999996</c:v>
                </c:pt>
                <c:pt idx="80542">
                  <c:v>0.84976180000000001</c:v>
                </c:pt>
                <c:pt idx="80543">
                  <c:v>0.84968829999999995</c:v>
                </c:pt>
                <c:pt idx="80544">
                  <c:v>0.84961489999999995</c:v>
                </c:pt>
                <c:pt idx="80545">
                  <c:v>0.84954149999999995</c:v>
                </c:pt>
                <c:pt idx="80546">
                  <c:v>0.84946809999999995</c:v>
                </c:pt>
                <c:pt idx="80547">
                  <c:v>0.84939480000000001</c:v>
                </c:pt>
                <c:pt idx="80548">
                  <c:v>0.84932149999999995</c:v>
                </c:pt>
                <c:pt idx="80549">
                  <c:v>0.84924829999999996</c:v>
                </c:pt>
                <c:pt idx="80550">
                  <c:v>0.84917520000000002</c:v>
                </c:pt>
                <c:pt idx="80551">
                  <c:v>0.84910209999999997</c:v>
                </c:pt>
                <c:pt idx="80552">
                  <c:v>0.84902909999999998</c:v>
                </c:pt>
                <c:pt idx="80553">
                  <c:v>0.84895600000000004</c:v>
                </c:pt>
                <c:pt idx="80554">
                  <c:v>0.8488831</c:v>
                </c:pt>
                <c:pt idx="80555">
                  <c:v>0.84881019999999996</c:v>
                </c:pt>
                <c:pt idx="80556">
                  <c:v>0.84873730000000003</c:v>
                </c:pt>
                <c:pt idx="80557">
                  <c:v>0.84866450000000004</c:v>
                </c:pt>
                <c:pt idx="80558">
                  <c:v>0.84859169999999995</c:v>
                </c:pt>
                <c:pt idx="80559">
                  <c:v>0.84851900000000002</c:v>
                </c:pt>
                <c:pt idx="80560">
                  <c:v>0.84844629999999999</c:v>
                </c:pt>
                <c:pt idx="80561">
                  <c:v>0.84837370000000001</c:v>
                </c:pt>
                <c:pt idx="80562">
                  <c:v>0.84830110000000003</c:v>
                </c:pt>
                <c:pt idx="80563">
                  <c:v>0.84822850000000005</c:v>
                </c:pt>
                <c:pt idx="80564">
                  <c:v>0.84815600000000002</c:v>
                </c:pt>
                <c:pt idx="80565">
                  <c:v>0.84808360000000005</c:v>
                </c:pt>
                <c:pt idx="80566">
                  <c:v>0.84801110000000002</c:v>
                </c:pt>
                <c:pt idx="80567">
                  <c:v>0.84793879999999999</c:v>
                </c:pt>
                <c:pt idx="80568">
                  <c:v>0.84786649999999997</c:v>
                </c:pt>
                <c:pt idx="80569">
                  <c:v>0.84779420000000005</c:v>
                </c:pt>
                <c:pt idx="80570">
                  <c:v>0.84772190000000003</c:v>
                </c:pt>
                <c:pt idx="80571">
                  <c:v>0.84764980000000001</c:v>
                </c:pt>
                <c:pt idx="80572">
                  <c:v>0.84757760000000004</c:v>
                </c:pt>
                <c:pt idx="80573">
                  <c:v>0.84750550000000002</c:v>
                </c:pt>
                <c:pt idx="80574">
                  <c:v>0.8474334</c:v>
                </c:pt>
                <c:pt idx="80575">
                  <c:v>0.84736129999999998</c:v>
                </c:pt>
                <c:pt idx="80576">
                  <c:v>0.84728930000000002</c:v>
                </c:pt>
                <c:pt idx="80577">
                  <c:v>0.84721740000000001</c:v>
                </c:pt>
                <c:pt idx="80578">
                  <c:v>0.8471455</c:v>
                </c:pt>
                <c:pt idx="80579">
                  <c:v>0.84707359999999998</c:v>
                </c:pt>
                <c:pt idx="80580">
                  <c:v>0.84700180000000003</c:v>
                </c:pt>
                <c:pt idx="80581">
                  <c:v>0.84692999999999996</c:v>
                </c:pt>
                <c:pt idx="80582">
                  <c:v>0.84685829999999995</c:v>
                </c:pt>
                <c:pt idx="80583">
                  <c:v>0.84678659999999994</c:v>
                </c:pt>
                <c:pt idx="80584">
                  <c:v>0.84671490000000005</c:v>
                </c:pt>
                <c:pt idx="80585">
                  <c:v>0.84664329999999999</c:v>
                </c:pt>
                <c:pt idx="80586">
                  <c:v>0.84657170000000004</c:v>
                </c:pt>
                <c:pt idx="80587">
                  <c:v>0.84650020000000004</c:v>
                </c:pt>
                <c:pt idx="80588">
                  <c:v>0.84642859999999998</c:v>
                </c:pt>
                <c:pt idx="80589">
                  <c:v>0.84635720000000003</c:v>
                </c:pt>
                <c:pt idx="80590">
                  <c:v>0.84628579999999998</c:v>
                </c:pt>
                <c:pt idx="80591">
                  <c:v>0.84621440000000003</c:v>
                </c:pt>
                <c:pt idx="80592">
                  <c:v>0.84614299999999998</c:v>
                </c:pt>
                <c:pt idx="80593">
                  <c:v>0.84607169999999998</c:v>
                </c:pt>
                <c:pt idx="80594">
                  <c:v>0.84600039999999999</c:v>
                </c:pt>
                <c:pt idx="80595">
                  <c:v>0.84592920000000005</c:v>
                </c:pt>
                <c:pt idx="80596">
                  <c:v>0.845858</c:v>
                </c:pt>
                <c:pt idx="80597">
                  <c:v>0.84578679999999995</c:v>
                </c:pt>
                <c:pt idx="80598">
                  <c:v>0.84571569999999996</c:v>
                </c:pt>
                <c:pt idx="80599">
                  <c:v>0.84564459999999997</c:v>
                </c:pt>
                <c:pt idx="80600">
                  <c:v>0.84557349999999998</c:v>
                </c:pt>
                <c:pt idx="80601">
                  <c:v>0.84550259999999999</c:v>
                </c:pt>
                <c:pt idx="80602">
                  <c:v>0.84543159999999995</c:v>
                </c:pt>
                <c:pt idx="80603">
                  <c:v>0.84536060000000002</c:v>
                </c:pt>
                <c:pt idx="80604">
                  <c:v>0.84528970000000003</c:v>
                </c:pt>
                <c:pt idx="80605">
                  <c:v>0.84521880000000005</c:v>
                </c:pt>
                <c:pt idx="80606">
                  <c:v>0.84514800000000001</c:v>
                </c:pt>
                <c:pt idx="80607">
                  <c:v>0.84507719999999997</c:v>
                </c:pt>
                <c:pt idx="80608">
                  <c:v>0.84500649999999999</c:v>
                </c:pt>
                <c:pt idx="80609">
                  <c:v>0.84493569999999996</c:v>
                </c:pt>
                <c:pt idx="80610">
                  <c:v>0.84486499999999998</c:v>
                </c:pt>
                <c:pt idx="80611">
                  <c:v>0.84479439999999995</c:v>
                </c:pt>
                <c:pt idx="80612">
                  <c:v>0.84472380000000002</c:v>
                </c:pt>
                <c:pt idx="80613">
                  <c:v>0.84465319999999999</c:v>
                </c:pt>
                <c:pt idx="80614">
                  <c:v>0.84458259999999996</c:v>
                </c:pt>
                <c:pt idx="80615">
                  <c:v>0.84451209999999999</c:v>
                </c:pt>
                <c:pt idx="80616">
                  <c:v>0.84444160000000001</c:v>
                </c:pt>
                <c:pt idx="80617">
                  <c:v>0.84437110000000004</c:v>
                </c:pt>
                <c:pt idx="80618">
                  <c:v>0.84430070000000002</c:v>
                </c:pt>
                <c:pt idx="80619">
                  <c:v>0.84423040000000005</c:v>
                </c:pt>
                <c:pt idx="80620">
                  <c:v>0.84416000000000002</c:v>
                </c:pt>
                <c:pt idx="80621">
                  <c:v>0.84408970000000005</c:v>
                </c:pt>
                <c:pt idx="80622">
                  <c:v>0.84401939999999998</c:v>
                </c:pt>
                <c:pt idx="80623">
                  <c:v>0.84394910000000001</c:v>
                </c:pt>
                <c:pt idx="80624">
                  <c:v>0.84387889999999999</c:v>
                </c:pt>
                <c:pt idx="80625">
                  <c:v>0.84380880000000003</c:v>
                </c:pt>
                <c:pt idx="80626">
                  <c:v>0.84373860000000001</c:v>
                </c:pt>
                <c:pt idx="80627">
                  <c:v>0.84366850000000004</c:v>
                </c:pt>
                <c:pt idx="80628">
                  <c:v>0.84359839999999997</c:v>
                </c:pt>
                <c:pt idx="80629">
                  <c:v>0.84352839999999996</c:v>
                </c:pt>
                <c:pt idx="80630">
                  <c:v>0.84345840000000005</c:v>
                </c:pt>
                <c:pt idx="80631">
                  <c:v>0.84338840000000004</c:v>
                </c:pt>
                <c:pt idx="80632">
                  <c:v>0.84331840000000002</c:v>
                </c:pt>
                <c:pt idx="80633">
                  <c:v>0.84324849999999996</c:v>
                </c:pt>
                <c:pt idx="80634">
                  <c:v>0.8431786</c:v>
                </c:pt>
                <c:pt idx="80635">
                  <c:v>0.84310870000000004</c:v>
                </c:pt>
                <c:pt idx="80636">
                  <c:v>0.84303890000000004</c:v>
                </c:pt>
                <c:pt idx="80637">
                  <c:v>0.84296910000000003</c:v>
                </c:pt>
                <c:pt idx="80638">
                  <c:v>0.84289930000000002</c:v>
                </c:pt>
                <c:pt idx="80639">
                  <c:v>0.84282950000000001</c:v>
                </c:pt>
                <c:pt idx="80640">
                  <c:v>0.84275979999999995</c:v>
                </c:pt>
                <c:pt idx="80641">
                  <c:v>0.84269019999999994</c:v>
                </c:pt>
                <c:pt idx="80642">
                  <c:v>0.84262060000000005</c:v>
                </c:pt>
                <c:pt idx="80643">
                  <c:v>0.84255089999999999</c:v>
                </c:pt>
                <c:pt idx="80644">
                  <c:v>0.84248140000000005</c:v>
                </c:pt>
                <c:pt idx="80645">
                  <c:v>0.84241180000000004</c:v>
                </c:pt>
                <c:pt idx="80646">
                  <c:v>0.84234229999999999</c:v>
                </c:pt>
                <c:pt idx="80647">
                  <c:v>0.84227280000000004</c:v>
                </c:pt>
                <c:pt idx="80648">
                  <c:v>0.84220340000000005</c:v>
                </c:pt>
                <c:pt idx="80649">
                  <c:v>0.84213389999999999</c:v>
                </c:pt>
                <c:pt idx="80650">
                  <c:v>0.84206460000000005</c:v>
                </c:pt>
                <c:pt idx="80651">
                  <c:v>0.84199520000000005</c:v>
                </c:pt>
                <c:pt idx="80652">
                  <c:v>0.8419259</c:v>
                </c:pt>
                <c:pt idx="80653">
                  <c:v>0.84185650000000001</c:v>
                </c:pt>
                <c:pt idx="80654">
                  <c:v>0.84178730000000002</c:v>
                </c:pt>
                <c:pt idx="80655">
                  <c:v>0.84171799999999997</c:v>
                </c:pt>
                <c:pt idx="80656">
                  <c:v>0.84164879999999997</c:v>
                </c:pt>
                <c:pt idx="80657">
                  <c:v>0.84157959999999998</c:v>
                </c:pt>
                <c:pt idx="80658">
                  <c:v>0.84151050000000005</c:v>
                </c:pt>
                <c:pt idx="80659">
                  <c:v>0.84144129999999995</c:v>
                </c:pt>
                <c:pt idx="80660">
                  <c:v>0.84137229999999996</c:v>
                </c:pt>
                <c:pt idx="80661">
                  <c:v>0.84130320000000003</c:v>
                </c:pt>
                <c:pt idx="80662">
                  <c:v>0.84123409999999998</c:v>
                </c:pt>
                <c:pt idx="80663">
                  <c:v>0.8411651</c:v>
                </c:pt>
                <c:pt idx="80664">
                  <c:v>0.84109619999999996</c:v>
                </c:pt>
                <c:pt idx="80665">
                  <c:v>0.84102719999999997</c:v>
                </c:pt>
                <c:pt idx="80666">
                  <c:v>0.84095830000000005</c:v>
                </c:pt>
                <c:pt idx="80667">
                  <c:v>0.84088940000000001</c:v>
                </c:pt>
                <c:pt idx="80668">
                  <c:v>0.84082060000000003</c:v>
                </c:pt>
                <c:pt idx="80669">
                  <c:v>0.84075169999999999</c:v>
                </c:pt>
                <c:pt idx="80670">
                  <c:v>0.84068290000000001</c:v>
                </c:pt>
                <c:pt idx="80671">
                  <c:v>0.84061410000000003</c:v>
                </c:pt>
                <c:pt idx="80672">
                  <c:v>0.84054530000000005</c:v>
                </c:pt>
                <c:pt idx="80673">
                  <c:v>0.84047660000000002</c:v>
                </c:pt>
                <c:pt idx="80674">
                  <c:v>0.84040780000000004</c:v>
                </c:pt>
                <c:pt idx="80675">
                  <c:v>0.84033919999999995</c:v>
                </c:pt>
                <c:pt idx="80676">
                  <c:v>0.84027050000000003</c:v>
                </c:pt>
                <c:pt idx="80677">
                  <c:v>0.84020189999999995</c:v>
                </c:pt>
                <c:pt idx="80678">
                  <c:v>0.84013329999999997</c:v>
                </c:pt>
                <c:pt idx="80679">
                  <c:v>0.84006479999999994</c:v>
                </c:pt>
                <c:pt idx="80680">
                  <c:v>0.83999619999999997</c:v>
                </c:pt>
                <c:pt idx="80681">
                  <c:v>0.83992770000000005</c:v>
                </c:pt>
                <c:pt idx="80682">
                  <c:v>0.83985920000000003</c:v>
                </c:pt>
                <c:pt idx="80683">
                  <c:v>0.83979079999999995</c:v>
                </c:pt>
                <c:pt idx="80684">
                  <c:v>0.83972230000000003</c:v>
                </c:pt>
                <c:pt idx="80685">
                  <c:v>0.83965389999999995</c:v>
                </c:pt>
                <c:pt idx="80686">
                  <c:v>0.83958549999999998</c:v>
                </c:pt>
                <c:pt idx="80687">
                  <c:v>0.83951719999999996</c:v>
                </c:pt>
                <c:pt idx="80688">
                  <c:v>0.83944890000000005</c:v>
                </c:pt>
                <c:pt idx="80689">
                  <c:v>0.83938060000000003</c:v>
                </c:pt>
                <c:pt idx="80690">
                  <c:v>0.83931230000000001</c:v>
                </c:pt>
                <c:pt idx="80691">
                  <c:v>0.83924410000000005</c:v>
                </c:pt>
                <c:pt idx="80692">
                  <c:v>0.83917580000000003</c:v>
                </c:pt>
                <c:pt idx="80693">
                  <c:v>0.83910759999999995</c:v>
                </c:pt>
                <c:pt idx="80694">
                  <c:v>0.83903939999999999</c:v>
                </c:pt>
                <c:pt idx="80695">
                  <c:v>0.83897129999999998</c:v>
                </c:pt>
                <c:pt idx="80696">
                  <c:v>0.83890319999999996</c:v>
                </c:pt>
                <c:pt idx="80697">
                  <c:v>0.83883509999999994</c:v>
                </c:pt>
                <c:pt idx="80698">
                  <c:v>0.83876709999999999</c:v>
                </c:pt>
                <c:pt idx="80699">
                  <c:v>0.83869899999999997</c:v>
                </c:pt>
                <c:pt idx="80700">
                  <c:v>0.83863100000000002</c:v>
                </c:pt>
                <c:pt idx="80701">
                  <c:v>0.83856299999999995</c:v>
                </c:pt>
                <c:pt idx="80702">
                  <c:v>0.83849510000000005</c:v>
                </c:pt>
                <c:pt idx="80703">
                  <c:v>0.83842709999999998</c:v>
                </c:pt>
                <c:pt idx="80704">
                  <c:v>0.83835919999999997</c:v>
                </c:pt>
                <c:pt idx="80705">
                  <c:v>0.83829129999999996</c:v>
                </c:pt>
                <c:pt idx="80706">
                  <c:v>0.83822350000000001</c:v>
                </c:pt>
                <c:pt idx="80707">
                  <c:v>0.83815569999999995</c:v>
                </c:pt>
                <c:pt idx="80708">
                  <c:v>0.8380879</c:v>
                </c:pt>
                <c:pt idx="80709">
                  <c:v>0.83802010000000005</c:v>
                </c:pt>
                <c:pt idx="80710">
                  <c:v>0.83795229999999998</c:v>
                </c:pt>
                <c:pt idx="80711">
                  <c:v>0.83788459999999998</c:v>
                </c:pt>
                <c:pt idx="80712">
                  <c:v>0.83781689999999998</c:v>
                </c:pt>
                <c:pt idx="80713">
                  <c:v>0.83774919999999997</c:v>
                </c:pt>
                <c:pt idx="80714">
                  <c:v>0.83768149999999997</c:v>
                </c:pt>
                <c:pt idx="80715">
                  <c:v>0.83761390000000002</c:v>
                </c:pt>
                <c:pt idx="80716">
                  <c:v>0.83754629999999997</c:v>
                </c:pt>
                <c:pt idx="80717">
                  <c:v>0.83747870000000002</c:v>
                </c:pt>
                <c:pt idx="80718">
                  <c:v>0.83741109999999996</c:v>
                </c:pt>
                <c:pt idx="80719">
                  <c:v>0.83734359999999997</c:v>
                </c:pt>
                <c:pt idx="80720">
                  <c:v>0.83727600000000002</c:v>
                </c:pt>
                <c:pt idx="80721">
                  <c:v>0.83720859999999997</c:v>
                </c:pt>
                <c:pt idx="80722">
                  <c:v>0.83714109999999997</c:v>
                </c:pt>
                <c:pt idx="80723">
                  <c:v>0.83707370000000003</c:v>
                </c:pt>
                <c:pt idx="80724">
                  <c:v>0.83700629999999998</c:v>
                </c:pt>
                <c:pt idx="80725">
                  <c:v>0.83693890000000004</c:v>
                </c:pt>
                <c:pt idx="80726">
                  <c:v>0.83687149999999999</c:v>
                </c:pt>
                <c:pt idx="80727">
                  <c:v>0.8368042</c:v>
                </c:pt>
                <c:pt idx="80728">
                  <c:v>0.83673679999999995</c:v>
                </c:pt>
                <c:pt idx="80729">
                  <c:v>0.83666949999999995</c:v>
                </c:pt>
                <c:pt idx="80730">
                  <c:v>0.83660219999999996</c:v>
                </c:pt>
                <c:pt idx="80731">
                  <c:v>0.83653500000000003</c:v>
                </c:pt>
                <c:pt idx="80732">
                  <c:v>0.83646770000000004</c:v>
                </c:pt>
                <c:pt idx="80733">
                  <c:v>0.83640049999999999</c:v>
                </c:pt>
                <c:pt idx="80734">
                  <c:v>0.83633329999999995</c:v>
                </c:pt>
                <c:pt idx="80735">
                  <c:v>0.83626619999999996</c:v>
                </c:pt>
                <c:pt idx="80736">
                  <c:v>0.83619900000000003</c:v>
                </c:pt>
                <c:pt idx="80737">
                  <c:v>0.83613190000000004</c:v>
                </c:pt>
                <c:pt idx="80738">
                  <c:v>0.83606480000000005</c:v>
                </c:pt>
                <c:pt idx="80739">
                  <c:v>0.83599780000000001</c:v>
                </c:pt>
                <c:pt idx="80740">
                  <c:v>0.83593070000000003</c:v>
                </c:pt>
                <c:pt idx="80741">
                  <c:v>0.83586369999999999</c:v>
                </c:pt>
                <c:pt idx="80742">
                  <c:v>0.83579669999999995</c:v>
                </c:pt>
                <c:pt idx="80743">
                  <c:v>0.83572970000000002</c:v>
                </c:pt>
                <c:pt idx="80744">
                  <c:v>0.83566280000000004</c:v>
                </c:pt>
                <c:pt idx="80745">
                  <c:v>0.8355958</c:v>
                </c:pt>
                <c:pt idx="80746">
                  <c:v>0.83552890000000002</c:v>
                </c:pt>
                <c:pt idx="80747">
                  <c:v>0.83546200000000004</c:v>
                </c:pt>
                <c:pt idx="80748">
                  <c:v>0.8353952</c:v>
                </c:pt>
                <c:pt idx="80749">
                  <c:v>0.83532830000000002</c:v>
                </c:pt>
                <c:pt idx="80750">
                  <c:v>0.83526149999999999</c:v>
                </c:pt>
                <c:pt idx="80751">
                  <c:v>0.83519469999999996</c:v>
                </c:pt>
                <c:pt idx="80752">
                  <c:v>0.83512790000000003</c:v>
                </c:pt>
                <c:pt idx="80753">
                  <c:v>0.83506119999999995</c:v>
                </c:pt>
                <c:pt idx="80754">
                  <c:v>0.83499440000000003</c:v>
                </c:pt>
                <c:pt idx="80755">
                  <c:v>0.83492770000000005</c:v>
                </c:pt>
                <c:pt idx="80756">
                  <c:v>0.83486099999999996</c:v>
                </c:pt>
                <c:pt idx="80757">
                  <c:v>0.83479440000000005</c:v>
                </c:pt>
                <c:pt idx="80758">
                  <c:v>0.83472780000000002</c:v>
                </c:pt>
                <c:pt idx="80759">
                  <c:v>0.83466110000000004</c:v>
                </c:pt>
                <c:pt idx="80760">
                  <c:v>0.83459450000000002</c:v>
                </c:pt>
                <c:pt idx="80761">
                  <c:v>0.83452800000000005</c:v>
                </c:pt>
                <c:pt idx="80762">
                  <c:v>0.83446140000000002</c:v>
                </c:pt>
                <c:pt idx="80763">
                  <c:v>0.83439490000000005</c:v>
                </c:pt>
                <c:pt idx="80764">
                  <c:v>0.83432839999999997</c:v>
                </c:pt>
                <c:pt idx="80765">
                  <c:v>0.83426180000000005</c:v>
                </c:pt>
                <c:pt idx="80766">
                  <c:v>0.83419540000000003</c:v>
                </c:pt>
                <c:pt idx="80767">
                  <c:v>0.83412889999999995</c:v>
                </c:pt>
                <c:pt idx="80768">
                  <c:v>0.83406250000000004</c:v>
                </c:pt>
                <c:pt idx="80769">
                  <c:v>0.83399610000000002</c:v>
                </c:pt>
                <c:pt idx="80770">
                  <c:v>0.8339297</c:v>
                </c:pt>
                <c:pt idx="80771">
                  <c:v>0.83386340000000003</c:v>
                </c:pt>
                <c:pt idx="80772">
                  <c:v>0.83379700000000001</c:v>
                </c:pt>
                <c:pt idx="80773">
                  <c:v>0.83373070000000005</c:v>
                </c:pt>
                <c:pt idx="80774">
                  <c:v>0.83366439999999997</c:v>
                </c:pt>
                <c:pt idx="80775">
                  <c:v>0.83359810000000001</c:v>
                </c:pt>
                <c:pt idx="80776">
                  <c:v>0.83353189999999999</c:v>
                </c:pt>
                <c:pt idx="80777">
                  <c:v>0.83346560000000003</c:v>
                </c:pt>
                <c:pt idx="80778">
                  <c:v>0.83339940000000001</c:v>
                </c:pt>
                <c:pt idx="80779">
                  <c:v>0.8333332</c:v>
                </c:pt>
                <c:pt idx="80780">
                  <c:v>0.83326699999999998</c:v>
                </c:pt>
                <c:pt idx="80781">
                  <c:v>0.83320090000000002</c:v>
                </c:pt>
                <c:pt idx="80782">
                  <c:v>0.83313479999999995</c:v>
                </c:pt>
                <c:pt idx="80783">
                  <c:v>0.8330687</c:v>
                </c:pt>
                <c:pt idx="80784">
                  <c:v>0.83300260000000004</c:v>
                </c:pt>
                <c:pt idx="80785">
                  <c:v>0.83293649999999997</c:v>
                </c:pt>
                <c:pt idx="80786">
                  <c:v>0.83287049999999996</c:v>
                </c:pt>
                <c:pt idx="80787">
                  <c:v>0.8328044</c:v>
                </c:pt>
                <c:pt idx="80788">
                  <c:v>0.83273850000000005</c:v>
                </c:pt>
                <c:pt idx="80789">
                  <c:v>0.83267250000000004</c:v>
                </c:pt>
                <c:pt idx="80790">
                  <c:v>0.83260650000000003</c:v>
                </c:pt>
                <c:pt idx="80791">
                  <c:v>0.83254059999999996</c:v>
                </c:pt>
                <c:pt idx="80792">
                  <c:v>0.83247459999999995</c:v>
                </c:pt>
                <c:pt idx="80793">
                  <c:v>0.8324087</c:v>
                </c:pt>
                <c:pt idx="80794">
                  <c:v>0.8323429</c:v>
                </c:pt>
                <c:pt idx="80795">
                  <c:v>0.83227700000000004</c:v>
                </c:pt>
                <c:pt idx="80796">
                  <c:v>0.83221109999999998</c:v>
                </c:pt>
                <c:pt idx="80797">
                  <c:v>0.83214529999999998</c:v>
                </c:pt>
                <c:pt idx="80798">
                  <c:v>0.83207949999999997</c:v>
                </c:pt>
                <c:pt idx="80799">
                  <c:v>0.83201369999999997</c:v>
                </c:pt>
                <c:pt idx="80800">
                  <c:v>0.83194800000000002</c:v>
                </c:pt>
                <c:pt idx="80801">
                  <c:v>0.83188220000000002</c:v>
                </c:pt>
                <c:pt idx="80802">
                  <c:v>0.83181649999999996</c:v>
                </c:pt>
                <c:pt idx="80803">
                  <c:v>0.83175080000000001</c:v>
                </c:pt>
                <c:pt idx="80804">
                  <c:v>0.83168509999999995</c:v>
                </c:pt>
                <c:pt idx="80805">
                  <c:v>0.83161940000000001</c:v>
                </c:pt>
                <c:pt idx="80806">
                  <c:v>0.83155380000000001</c:v>
                </c:pt>
                <c:pt idx="80807">
                  <c:v>0.83148820000000001</c:v>
                </c:pt>
                <c:pt idx="80808">
                  <c:v>0.83142260000000001</c:v>
                </c:pt>
                <c:pt idx="80809">
                  <c:v>0.83135700000000001</c:v>
                </c:pt>
                <c:pt idx="80810">
                  <c:v>0.83129140000000001</c:v>
                </c:pt>
                <c:pt idx="80811">
                  <c:v>0.83122589999999996</c:v>
                </c:pt>
                <c:pt idx="80812">
                  <c:v>0.83116040000000002</c:v>
                </c:pt>
                <c:pt idx="80813">
                  <c:v>0.83109489999999997</c:v>
                </c:pt>
                <c:pt idx="80814">
                  <c:v>0.83102940000000003</c:v>
                </c:pt>
                <c:pt idx="80815">
                  <c:v>0.83096389999999998</c:v>
                </c:pt>
                <c:pt idx="80816">
                  <c:v>0.83089849999999998</c:v>
                </c:pt>
                <c:pt idx="80817">
                  <c:v>0.83083300000000004</c:v>
                </c:pt>
                <c:pt idx="80818">
                  <c:v>0.83076760000000005</c:v>
                </c:pt>
                <c:pt idx="80819">
                  <c:v>0.83070219999999995</c:v>
                </c:pt>
                <c:pt idx="80820">
                  <c:v>0.83063690000000001</c:v>
                </c:pt>
                <c:pt idx="80821">
                  <c:v>0.83057150000000002</c:v>
                </c:pt>
                <c:pt idx="80822">
                  <c:v>0.83050619999999997</c:v>
                </c:pt>
                <c:pt idx="80823">
                  <c:v>0.83044090000000004</c:v>
                </c:pt>
                <c:pt idx="80824">
                  <c:v>0.83037559999999999</c:v>
                </c:pt>
                <c:pt idx="80825">
                  <c:v>0.83031029999999995</c:v>
                </c:pt>
                <c:pt idx="80826">
                  <c:v>0.83024509999999996</c:v>
                </c:pt>
                <c:pt idx="80827">
                  <c:v>0.83017989999999997</c:v>
                </c:pt>
                <c:pt idx="80828">
                  <c:v>0.83011469999999998</c:v>
                </c:pt>
                <c:pt idx="80829">
                  <c:v>0.8300495</c:v>
                </c:pt>
                <c:pt idx="80830">
                  <c:v>0.82998430000000001</c:v>
                </c:pt>
                <c:pt idx="80831">
                  <c:v>0.82991919999999997</c:v>
                </c:pt>
                <c:pt idx="80832">
                  <c:v>0.82985399999999998</c:v>
                </c:pt>
                <c:pt idx="80833">
                  <c:v>0.82978890000000005</c:v>
                </c:pt>
                <c:pt idx="80834">
                  <c:v>0.82972380000000001</c:v>
                </c:pt>
                <c:pt idx="80835">
                  <c:v>0.82965869999999997</c:v>
                </c:pt>
                <c:pt idx="80836">
                  <c:v>0.82959360000000004</c:v>
                </c:pt>
                <c:pt idx="80837">
                  <c:v>0.82952859999999995</c:v>
                </c:pt>
                <c:pt idx="80838">
                  <c:v>0.82946350000000002</c:v>
                </c:pt>
                <c:pt idx="80839">
                  <c:v>0.82939850000000004</c:v>
                </c:pt>
                <c:pt idx="80840">
                  <c:v>0.82933349999999995</c:v>
                </c:pt>
                <c:pt idx="80841">
                  <c:v>0.82926860000000002</c:v>
                </c:pt>
                <c:pt idx="80842">
                  <c:v>0.82920360000000004</c:v>
                </c:pt>
                <c:pt idx="80843">
                  <c:v>0.82913859999999995</c:v>
                </c:pt>
                <c:pt idx="80844">
                  <c:v>0.82907370000000002</c:v>
                </c:pt>
                <c:pt idx="80845">
                  <c:v>0.82900879999999999</c:v>
                </c:pt>
                <c:pt idx="80846">
                  <c:v>0.82894389999999996</c:v>
                </c:pt>
                <c:pt idx="80847">
                  <c:v>0.82887909999999998</c:v>
                </c:pt>
                <c:pt idx="80848">
                  <c:v>0.82881419999999995</c:v>
                </c:pt>
                <c:pt idx="80849">
                  <c:v>0.82874939999999997</c:v>
                </c:pt>
                <c:pt idx="80850">
                  <c:v>0.82868459999999999</c:v>
                </c:pt>
                <c:pt idx="80851">
                  <c:v>0.82861980000000002</c:v>
                </c:pt>
                <c:pt idx="80852">
                  <c:v>0.82855500000000004</c:v>
                </c:pt>
                <c:pt idx="80853">
                  <c:v>0.82849030000000001</c:v>
                </c:pt>
                <c:pt idx="80854">
                  <c:v>0.82842550000000004</c:v>
                </c:pt>
                <c:pt idx="80855">
                  <c:v>0.82836080000000001</c:v>
                </c:pt>
                <c:pt idx="80856">
                  <c:v>0.82829609999999998</c:v>
                </c:pt>
                <c:pt idx="80857">
                  <c:v>0.82823139999999995</c:v>
                </c:pt>
                <c:pt idx="80858">
                  <c:v>0.82816670000000003</c:v>
                </c:pt>
                <c:pt idx="80859">
                  <c:v>0.82810209999999995</c:v>
                </c:pt>
                <c:pt idx="80860">
                  <c:v>0.82803740000000003</c:v>
                </c:pt>
                <c:pt idx="80861">
                  <c:v>0.82797279999999995</c:v>
                </c:pt>
                <c:pt idx="80862">
                  <c:v>0.82790819999999998</c:v>
                </c:pt>
                <c:pt idx="80863">
                  <c:v>0.82784369999999996</c:v>
                </c:pt>
                <c:pt idx="80864">
                  <c:v>0.82777909999999999</c:v>
                </c:pt>
                <c:pt idx="80865">
                  <c:v>0.82771459999999997</c:v>
                </c:pt>
                <c:pt idx="80866">
                  <c:v>0.82765</c:v>
                </c:pt>
                <c:pt idx="80867">
                  <c:v>0.82758549999999997</c:v>
                </c:pt>
                <c:pt idx="80868">
                  <c:v>0.82752099999999995</c:v>
                </c:pt>
                <c:pt idx="80869">
                  <c:v>0.82745650000000004</c:v>
                </c:pt>
                <c:pt idx="80870">
                  <c:v>0.82739209999999996</c:v>
                </c:pt>
                <c:pt idx="80871">
                  <c:v>0.8273277</c:v>
                </c:pt>
                <c:pt idx="80872">
                  <c:v>0.82726319999999998</c:v>
                </c:pt>
                <c:pt idx="80873">
                  <c:v>0.82719889999999996</c:v>
                </c:pt>
                <c:pt idx="80874">
                  <c:v>0.82713449999999999</c:v>
                </c:pt>
                <c:pt idx="80875">
                  <c:v>0.82707010000000003</c:v>
                </c:pt>
                <c:pt idx="80876">
                  <c:v>0.82700569999999995</c:v>
                </c:pt>
                <c:pt idx="80877">
                  <c:v>0.82694140000000005</c:v>
                </c:pt>
                <c:pt idx="80878">
                  <c:v>0.82687710000000003</c:v>
                </c:pt>
                <c:pt idx="80879">
                  <c:v>0.82681280000000001</c:v>
                </c:pt>
                <c:pt idx="80880">
                  <c:v>0.8267485</c:v>
                </c:pt>
                <c:pt idx="80881">
                  <c:v>0.82668430000000004</c:v>
                </c:pt>
                <c:pt idx="80882">
                  <c:v>0.82662000000000002</c:v>
                </c:pt>
                <c:pt idx="80883">
                  <c:v>0.82655579999999995</c:v>
                </c:pt>
                <c:pt idx="80884">
                  <c:v>0.82649159999999999</c:v>
                </c:pt>
                <c:pt idx="80885">
                  <c:v>0.82642740000000003</c:v>
                </c:pt>
                <c:pt idx="80886">
                  <c:v>0.82636319999999996</c:v>
                </c:pt>
                <c:pt idx="80887">
                  <c:v>0.82629909999999995</c:v>
                </c:pt>
                <c:pt idx="80888">
                  <c:v>0.82623489999999999</c:v>
                </c:pt>
                <c:pt idx="80889">
                  <c:v>0.82617079999999998</c:v>
                </c:pt>
                <c:pt idx="80890">
                  <c:v>0.82610669999999997</c:v>
                </c:pt>
                <c:pt idx="80891">
                  <c:v>0.82604259999999996</c:v>
                </c:pt>
                <c:pt idx="80892">
                  <c:v>0.82597849999999995</c:v>
                </c:pt>
                <c:pt idx="80893">
                  <c:v>0.82591440000000005</c:v>
                </c:pt>
                <c:pt idx="80894">
                  <c:v>0.82585039999999998</c:v>
                </c:pt>
                <c:pt idx="80895">
                  <c:v>0.82578640000000003</c:v>
                </c:pt>
                <c:pt idx="80896">
                  <c:v>0.82572239999999997</c:v>
                </c:pt>
                <c:pt idx="80897">
                  <c:v>0.82565840000000001</c:v>
                </c:pt>
                <c:pt idx="80898">
                  <c:v>0.82559439999999995</c:v>
                </c:pt>
                <c:pt idx="80899">
                  <c:v>0.82553049999999994</c:v>
                </c:pt>
                <c:pt idx="80900">
                  <c:v>0.82546649999999999</c:v>
                </c:pt>
                <c:pt idx="80901">
                  <c:v>0.82540259999999999</c:v>
                </c:pt>
                <c:pt idx="80902">
                  <c:v>0.82533869999999998</c:v>
                </c:pt>
                <c:pt idx="80903">
                  <c:v>0.82527479999999998</c:v>
                </c:pt>
                <c:pt idx="80904">
                  <c:v>0.82521089999999997</c:v>
                </c:pt>
                <c:pt idx="80905">
                  <c:v>0.82514710000000002</c:v>
                </c:pt>
                <c:pt idx="80906">
                  <c:v>0.82508329999999996</c:v>
                </c:pt>
                <c:pt idx="80907">
                  <c:v>0.82501939999999996</c:v>
                </c:pt>
                <c:pt idx="80908">
                  <c:v>0.82495560000000001</c:v>
                </c:pt>
                <c:pt idx="80909">
                  <c:v>0.82489179999999995</c:v>
                </c:pt>
                <c:pt idx="80910">
                  <c:v>0.82482800000000001</c:v>
                </c:pt>
                <c:pt idx="80911">
                  <c:v>0.82476430000000001</c:v>
                </c:pt>
                <c:pt idx="80912">
                  <c:v>0.82470049999999995</c:v>
                </c:pt>
                <c:pt idx="80913">
                  <c:v>0.82463679999999995</c:v>
                </c:pt>
                <c:pt idx="80914">
                  <c:v>0.82457309999999995</c:v>
                </c:pt>
                <c:pt idx="80915">
                  <c:v>0.82450939999999995</c:v>
                </c:pt>
                <c:pt idx="80916">
                  <c:v>0.82444569999999995</c:v>
                </c:pt>
                <c:pt idx="80917">
                  <c:v>0.82438210000000001</c:v>
                </c:pt>
                <c:pt idx="80918">
                  <c:v>0.82431840000000001</c:v>
                </c:pt>
                <c:pt idx="80919">
                  <c:v>0.82425479999999995</c:v>
                </c:pt>
                <c:pt idx="80920">
                  <c:v>0.82419120000000001</c:v>
                </c:pt>
                <c:pt idx="80921">
                  <c:v>0.82412759999999996</c:v>
                </c:pt>
                <c:pt idx="80922">
                  <c:v>0.82406400000000002</c:v>
                </c:pt>
                <c:pt idx="80923">
                  <c:v>0.82400039999999997</c:v>
                </c:pt>
                <c:pt idx="80924">
                  <c:v>0.82393689999999997</c:v>
                </c:pt>
                <c:pt idx="80925">
                  <c:v>0.82387330000000003</c:v>
                </c:pt>
                <c:pt idx="80926">
                  <c:v>0.82380980000000004</c:v>
                </c:pt>
                <c:pt idx="80927">
                  <c:v>0.82374630000000004</c:v>
                </c:pt>
                <c:pt idx="80928">
                  <c:v>0.82368280000000005</c:v>
                </c:pt>
                <c:pt idx="80929">
                  <c:v>0.8236194</c:v>
                </c:pt>
                <c:pt idx="80930">
                  <c:v>0.82355590000000001</c:v>
                </c:pt>
                <c:pt idx="80931">
                  <c:v>0.82349249999999996</c:v>
                </c:pt>
                <c:pt idx="80932">
                  <c:v>0.82342899999999997</c:v>
                </c:pt>
                <c:pt idx="80933">
                  <c:v>0.82336560000000003</c:v>
                </c:pt>
                <c:pt idx="80934">
                  <c:v>0.82330219999999998</c:v>
                </c:pt>
                <c:pt idx="80935">
                  <c:v>0.82323880000000005</c:v>
                </c:pt>
                <c:pt idx="80936">
                  <c:v>0.82317549999999995</c:v>
                </c:pt>
                <c:pt idx="80937">
                  <c:v>0.82311210000000001</c:v>
                </c:pt>
                <c:pt idx="80938">
                  <c:v>0.82304880000000002</c:v>
                </c:pt>
                <c:pt idx="80939">
                  <c:v>0.82298550000000004</c:v>
                </c:pt>
                <c:pt idx="80940">
                  <c:v>0.82292220000000005</c:v>
                </c:pt>
                <c:pt idx="80941">
                  <c:v>0.82285889999999995</c:v>
                </c:pt>
                <c:pt idx="80942">
                  <c:v>0.82279559999999996</c:v>
                </c:pt>
                <c:pt idx="80943">
                  <c:v>0.82273240000000003</c:v>
                </c:pt>
                <c:pt idx="80944">
                  <c:v>0.82266910000000004</c:v>
                </c:pt>
                <c:pt idx="80945">
                  <c:v>0.8226059</c:v>
                </c:pt>
                <c:pt idx="80946">
                  <c:v>0.82254269999999996</c:v>
                </c:pt>
                <c:pt idx="80947">
                  <c:v>0.82247950000000003</c:v>
                </c:pt>
                <c:pt idx="80948">
                  <c:v>0.82241640000000005</c:v>
                </c:pt>
                <c:pt idx="80949">
                  <c:v>0.82235320000000001</c:v>
                </c:pt>
                <c:pt idx="80950">
                  <c:v>0.82229010000000002</c:v>
                </c:pt>
                <c:pt idx="80951">
                  <c:v>0.82222689999999998</c:v>
                </c:pt>
                <c:pt idx="80952">
                  <c:v>0.8221638</c:v>
                </c:pt>
                <c:pt idx="80953">
                  <c:v>0.82210070000000002</c:v>
                </c:pt>
                <c:pt idx="80954">
                  <c:v>0.82203760000000003</c:v>
                </c:pt>
                <c:pt idx="80955">
                  <c:v>0.8219746</c:v>
                </c:pt>
                <c:pt idx="80956">
                  <c:v>0.82191150000000002</c:v>
                </c:pt>
                <c:pt idx="80957">
                  <c:v>0.82184849999999998</c:v>
                </c:pt>
                <c:pt idx="80958">
                  <c:v>0.8217854</c:v>
                </c:pt>
                <c:pt idx="80959">
                  <c:v>0.82172239999999996</c:v>
                </c:pt>
                <c:pt idx="80960">
                  <c:v>0.82165940000000004</c:v>
                </c:pt>
                <c:pt idx="80961">
                  <c:v>0.8215964</c:v>
                </c:pt>
                <c:pt idx="80962">
                  <c:v>0.82153350000000003</c:v>
                </c:pt>
                <c:pt idx="80963">
                  <c:v>0.82147060000000005</c:v>
                </c:pt>
                <c:pt idx="80964">
                  <c:v>0.82140760000000002</c:v>
                </c:pt>
                <c:pt idx="80965">
                  <c:v>0.82134470000000004</c:v>
                </c:pt>
                <c:pt idx="80966">
                  <c:v>0.82128179999999995</c:v>
                </c:pt>
                <c:pt idx="80967">
                  <c:v>0.82121889999999997</c:v>
                </c:pt>
                <c:pt idx="80968">
                  <c:v>0.821156</c:v>
                </c:pt>
                <c:pt idx="80969">
                  <c:v>0.82109310000000002</c:v>
                </c:pt>
                <c:pt idx="80970">
                  <c:v>0.82103029999999999</c:v>
                </c:pt>
                <c:pt idx="80971">
                  <c:v>0.82096749999999996</c:v>
                </c:pt>
                <c:pt idx="80972">
                  <c:v>0.82090470000000004</c:v>
                </c:pt>
                <c:pt idx="80973">
                  <c:v>0.82084179999999995</c:v>
                </c:pt>
                <c:pt idx="80974">
                  <c:v>0.82077909999999998</c:v>
                </c:pt>
                <c:pt idx="80975">
                  <c:v>0.82071629999999995</c:v>
                </c:pt>
                <c:pt idx="80976">
                  <c:v>0.82065359999999998</c:v>
                </c:pt>
                <c:pt idx="80977">
                  <c:v>0.82059079999999995</c:v>
                </c:pt>
                <c:pt idx="80978">
                  <c:v>0.82052809999999998</c:v>
                </c:pt>
                <c:pt idx="80979">
                  <c:v>0.82046540000000001</c:v>
                </c:pt>
                <c:pt idx="80980">
                  <c:v>0.82040270000000004</c:v>
                </c:pt>
                <c:pt idx="80981">
                  <c:v>0.82033999999999996</c:v>
                </c:pt>
                <c:pt idx="80982">
                  <c:v>0.82027729999999999</c:v>
                </c:pt>
                <c:pt idx="80983">
                  <c:v>0.82021469999999996</c:v>
                </c:pt>
                <c:pt idx="80984">
                  <c:v>0.82015199999999999</c:v>
                </c:pt>
                <c:pt idx="80985">
                  <c:v>0.82008939999999997</c:v>
                </c:pt>
                <c:pt idx="80986">
                  <c:v>0.82002679999999994</c:v>
                </c:pt>
                <c:pt idx="80987">
                  <c:v>0.81996420000000003</c:v>
                </c:pt>
                <c:pt idx="80988">
                  <c:v>0.81990160000000001</c:v>
                </c:pt>
                <c:pt idx="80989">
                  <c:v>0.81983910000000004</c:v>
                </c:pt>
                <c:pt idx="80990">
                  <c:v>0.81977650000000002</c:v>
                </c:pt>
                <c:pt idx="80991">
                  <c:v>0.81971400000000005</c:v>
                </c:pt>
                <c:pt idx="80992">
                  <c:v>0.81965149999999998</c:v>
                </c:pt>
                <c:pt idx="80993">
                  <c:v>0.81958900000000001</c:v>
                </c:pt>
                <c:pt idx="80994">
                  <c:v>0.81952650000000005</c:v>
                </c:pt>
                <c:pt idx="80995">
                  <c:v>0.81946399999999997</c:v>
                </c:pt>
                <c:pt idx="80996">
                  <c:v>0.81940159999999995</c:v>
                </c:pt>
                <c:pt idx="80997">
                  <c:v>0.81933909999999999</c:v>
                </c:pt>
                <c:pt idx="80998">
                  <c:v>0.81927669999999997</c:v>
                </c:pt>
                <c:pt idx="80999">
                  <c:v>0.81921429999999995</c:v>
                </c:pt>
                <c:pt idx="81000">
                  <c:v>0.81915190000000004</c:v>
                </c:pt>
                <c:pt idx="81001">
                  <c:v>0.81910059999999996</c:v>
                </c:pt>
                <c:pt idx="81002">
                  <c:v>0.81904920000000003</c:v>
                </c:pt>
                <c:pt idx="81003">
                  <c:v>0.81899789999999995</c:v>
                </c:pt>
                <c:pt idx="81004">
                  <c:v>0.81894670000000003</c:v>
                </c:pt>
                <c:pt idx="81005">
                  <c:v>0.81889540000000005</c:v>
                </c:pt>
                <c:pt idx="81006">
                  <c:v>0.81884409999999996</c:v>
                </c:pt>
                <c:pt idx="81007">
                  <c:v>0.81879290000000005</c:v>
                </c:pt>
                <c:pt idx="81008">
                  <c:v>0.81874170000000002</c:v>
                </c:pt>
                <c:pt idx="81009">
                  <c:v>0.81869049999999999</c:v>
                </c:pt>
                <c:pt idx="81010">
                  <c:v>0.81863929999999996</c:v>
                </c:pt>
                <c:pt idx="81011">
                  <c:v>0.81858810000000004</c:v>
                </c:pt>
                <c:pt idx="81012">
                  <c:v>0.81853699999999996</c:v>
                </c:pt>
                <c:pt idx="81013">
                  <c:v>0.81848589999999999</c:v>
                </c:pt>
                <c:pt idx="81014">
                  <c:v>0.81843480000000002</c:v>
                </c:pt>
                <c:pt idx="81015">
                  <c:v>0.81838370000000005</c:v>
                </c:pt>
                <c:pt idx="81016">
                  <c:v>0.81833259999999997</c:v>
                </c:pt>
                <c:pt idx="81017">
                  <c:v>0.81828160000000005</c:v>
                </c:pt>
                <c:pt idx="81018">
                  <c:v>0.81823060000000003</c:v>
                </c:pt>
                <c:pt idx="81019">
                  <c:v>0.81817949999999995</c:v>
                </c:pt>
                <c:pt idx="81020">
                  <c:v>0.81812850000000004</c:v>
                </c:pt>
                <c:pt idx="81021">
                  <c:v>0.81807759999999996</c:v>
                </c:pt>
                <c:pt idx="81022">
                  <c:v>0.81802660000000005</c:v>
                </c:pt>
                <c:pt idx="81023">
                  <c:v>0.81797560000000002</c:v>
                </c:pt>
                <c:pt idx="81024">
                  <c:v>0.81792469999999995</c:v>
                </c:pt>
                <c:pt idx="81025">
                  <c:v>0.81787379999999998</c:v>
                </c:pt>
                <c:pt idx="81026">
                  <c:v>0.81782290000000002</c:v>
                </c:pt>
                <c:pt idx="81027">
                  <c:v>0.81777200000000005</c:v>
                </c:pt>
                <c:pt idx="81028">
                  <c:v>0.81772109999999998</c:v>
                </c:pt>
                <c:pt idx="81029">
                  <c:v>0.81767029999999996</c:v>
                </c:pt>
                <c:pt idx="81030">
                  <c:v>0.8176194</c:v>
                </c:pt>
                <c:pt idx="81031">
                  <c:v>0.81756859999999998</c:v>
                </c:pt>
                <c:pt idx="81032">
                  <c:v>0.81751779999999996</c:v>
                </c:pt>
                <c:pt idx="81033">
                  <c:v>0.81746700000000005</c:v>
                </c:pt>
                <c:pt idx="81034">
                  <c:v>0.81741629999999998</c:v>
                </c:pt>
                <c:pt idx="81035">
                  <c:v>0.81736549999999997</c:v>
                </c:pt>
                <c:pt idx="81036">
                  <c:v>0.81731469999999995</c:v>
                </c:pt>
                <c:pt idx="81037">
                  <c:v>0.81726399999999999</c:v>
                </c:pt>
                <c:pt idx="81038">
                  <c:v>0.81721330000000003</c:v>
                </c:pt>
                <c:pt idx="81039">
                  <c:v>0.81716259999999996</c:v>
                </c:pt>
                <c:pt idx="81040">
                  <c:v>0.8171119</c:v>
                </c:pt>
                <c:pt idx="81041">
                  <c:v>0.81706120000000004</c:v>
                </c:pt>
                <c:pt idx="81042">
                  <c:v>0.81701060000000003</c:v>
                </c:pt>
                <c:pt idx="81043">
                  <c:v>0.81695989999999996</c:v>
                </c:pt>
                <c:pt idx="81044">
                  <c:v>0.81690929999999995</c:v>
                </c:pt>
                <c:pt idx="81045">
                  <c:v>0.81685870000000005</c:v>
                </c:pt>
                <c:pt idx="81046">
                  <c:v>0.81680810000000004</c:v>
                </c:pt>
                <c:pt idx="81047">
                  <c:v>0.81675750000000003</c:v>
                </c:pt>
                <c:pt idx="81048">
                  <c:v>0.81670699999999996</c:v>
                </c:pt>
                <c:pt idx="81049">
                  <c:v>0.81665639999999995</c:v>
                </c:pt>
                <c:pt idx="81050">
                  <c:v>0.8166059</c:v>
                </c:pt>
                <c:pt idx="81051">
                  <c:v>0.81655529999999998</c:v>
                </c:pt>
                <c:pt idx="81052">
                  <c:v>0.81650480000000003</c:v>
                </c:pt>
                <c:pt idx="81053">
                  <c:v>0.81645429999999997</c:v>
                </c:pt>
                <c:pt idx="81054">
                  <c:v>0.81640380000000001</c:v>
                </c:pt>
                <c:pt idx="81055">
                  <c:v>0.81635329999999995</c:v>
                </c:pt>
                <c:pt idx="81056">
                  <c:v>0.8163028</c:v>
                </c:pt>
                <c:pt idx="81057">
                  <c:v>0.81625239999999999</c:v>
                </c:pt>
                <c:pt idx="81058">
                  <c:v>0.81620199999999998</c:v>
                </c:pt>
                <c:pt idx="81059">
                  <c:v>0.81615159999999998</c:v>
                </c:pt>
                <c:pt idx="81060">
                  <c:v>0.81610110000000002</c:v>
                </c:pt>
                <c:pt idx="81061">
                  <c:v>0.81605070000000002</c:v>
                </c:pt>
                <c:pt idx="81062">
                  <c:v>0.81600030000000001</c:v>
                </c:pt>
                <c:pt idx="81063">
                  <c:v>0.81594999999999995</c:v>
                </c:pt>
                <c:pt idx="81064">
                  <c:v>0.81589959999999995</c:v>
                </c:pt>
                <c:pt idx="81065">
                  <c:v>0.81584920000000005</c:v>
                </c:pt>
                <c:pt idx="81066">
                  <c:v>0.81579889999999999</c:v>
                </c:pt>
                <c:pt idx="81067">
                  <c:v>0.81574860000000005</c:v>
                </c:pt>
                <c:pt idx="81068">
                  <c:v>0.81569829999999999</c:v>
                </c:pt>
                <c:pt idx="81069">
                  <c:v>0.81564800000000004</c:v>
                </c:pt>
                <c:pt idx="81070">
                  <c:v>0.81559769999999998</c:v>
                </c:pt>
                <c:pt idx="81071">
                  <c:v>0.81554749999999998</c:v>
                </c:pt>
                <c:pt idx="81072">
                  <c:v>0.81549720000000003</c:v>
                </c:pt>
                <c:pt idx="81073">
                  <c:v>0.81544700000000003</c:v>
                </c:pt>
                <c:pt idx="81074">
                  <c:v>0.81539669999999997</c:v>
                </c:pt>
                <c:pt idx="81075">
                  <c:v>0.81534649999999997</c:v>
                </c:pt>
                <c:pt idx="81076">
                  <c:v>0.81529640000000003</c:v>
                </c:pt>
                <c:pt idx="81077">
                  <c:v>0.81524620000000003</c:v>
                </c:pt>
                <c:pt idx="81078">
                  <c:v>0.81519600000000003</c:v>
                </c:pt>
                <c:pt idx="81079">
                  <c:v>0.81514580000000003</c:v>
                </c:pt>
                <c:pt idx="81080">
                  <c:v>0.81509569999999998</c:v>
                </c:pt>
                <c:pt idx="81081">
                  <c:v>0.81504549999999998</c:v>
                </c:pt>
                <c:pt idx="81082">
                  <c:v>0.81499540000000004</c:v>
                </c:pt>
                <c:pt idx="81083">
                  <c:v>0.81494529999999998</c:v>
                </c:pt>
                <c:pt idx="81084">
                  <c:v>0.81489520000000004</c:v>
                </c:pt>
                <c:pt idx="81085">
                  <c:v>0.81484509999999999</c:v>
                </c:pt>
                <c:pt idx="81086">
                  <c:v>0.81479500000000005</c:v>
                </c:pt>
                <c:pt idx="81087">
                  <c:v>0.81474489999999999</c:v>
                </c:pt>
                <c:pt idx="81088">
                  <c:v>0.8146949</c:v>
                </c:pt>
                <c:pt idx="81089">
                  <c:v>0.81464490000000001</c:v>
                </c:pt>
                <c:pt idx="81090">
                  <c:v>0.81459490000000001</c:v>
                </c:pt>
                <c:pt idx="81091">
                  <c:v>0.81454490000000002</c:v>
                </c:pt>
                <c:pt idx="81092">
                  <c:v>0.81449479999999996</c:v>
                </c:pt>
                <c:pt idx="81093">
                  <c:v>0.81444479999999997</c:v>
                </c:pt>
                <c:pt idx="81094">
                  <c:v>0.81439490000000003</c:v>
                </c:pt>
                <c:pt idx="81095">
                  <c:v>0.81434490000000004</c:v>
                </c:pt>
                <c:pt idx="81096">
                  <c:v>0.81429499999999999</c:v>
                </c:pt>
                <c:pt idx="81097">
                  <c:v>0.814245</c:v>
                </c:pt>
                <c:pt idx="81098">
                  <c:v>0.81419509999999995</c:v>
                </c:pt>
                <c:pt idx="81099">
                  <c:v>0.81414520000000001</c:v>
                </c:pt>
                <c:pt idx="81100">
                  <c:v>0.81409529999999997</c:v>
                </c:pt>
                <c:pt idx="81101">
                  <c:v>0.81404540000000003</c:v>
                </c:pt>
                <c:pt idx="81102">
                  <c:v>0.81399549999999998</c:v>
                </c:pt>
                <c:pt idx="81103">
                  <c:v>0.81394569999999999</c:v>
                </c:pt>
                <c:pt idx="81104">
                  <c:v>0.81389579999999995</c:v>
                </c:pt>
                <c:pt idx="81105">
                  <c:v>0.81384599999999996</c:v>
                </c:pt>
                <c:pt idx="81106">
                  <c:v>0.81379619999999997</c:v>
                </c:pt>
                <c:pt idx="81107">
                  <c:v>0.81374630000000003</c:v>
                </c:pt>
                <c:pt idx="81108">
                  <c:v>0.81369650000000004</c:v>
                </c:pt>
                <c:pt idx="81109">
                  <c:v>0.81364669999999994</c:v>
                </c:pt>
                <c:pt idx="81110">
                  <c:v>0.81359700000000001</c:v>
                </c:pt>
                <c:pt idx="81111">
                  <c:v>0.81354720000000003</c:v>
                </c:pt>
                <c:pt idx="81112">
                  <c:v>0.81349740000000004</c:v>
                </c:pt>
                <c:pt idx="81113">
                  <c:v>0.8134477</c:v>
                </c:pt>
                <c:pt idx="81114">
                  <c:v>0.81339790000000001</c:v>
                </c:pt>
                <c:pt idx="81115">
                  <c:v>0.81334819999999997</c:v>
                </c:pt>
                <c:pt idx="81116">
                  <c:v>0.81329850000000004</c:v>
                </c:pt>
                <c:pt idx="81117">
                  <c:v>0.81324879999999999</c:v>
                </c:pt>
                <c:pt idx="81118">
                  <c:v>0.81319909999999995</c:v>
                </c:pt>
                <c:pt idx="81119">
                  <c:v>0.81314949999999997</c:v>
                </c:pt>
                <c:pt idx="81120">
                  <c:v>0.81309980000000004</c:v>
                </c:pt>
                <c:pt idx="81121">
                  <c:v>0.81305019999999995</c:v>
                </c:pt>
                <c:pt idx="81122">
                  <c:v>0.81300050000000001</c:v>
                </c:pt>
                <c:pt idx="81123">
                  <c:v>0.81295079999999997</c:v>
                </c:pt>
                <c:pt idx="81124">
                  <c:v>0.81290119999999999</c:v>
                </c:pt>
                <c:pt idx="81125">
                  <c:v>0.81285160000000001</c:v>
                </c:pt>
                <c:pt idx="81126">
                  <c:v>0.81280200000000002</c:v>
                </c:pt>
                <c:pt idx="81127">
                  <c:v>0.81275240000000004</c:v>
                </c:pt>
                <c:pt idx="81128">
                  <c:v>0.81270279999999995</c:v>
                </c:pt>
                <c:pt idx="81129">
                  <c:v>0.81265319999999996</c:v>
                </c:pt>
                <c:pt idx="81130">
                  <c:v>0.81260370000000004</c:v>
                </c:pt>
                <c:pt idx="81131">
                  <c:v>0.8125542</c:v>
                </c:pt>
                <c:pt idx="81132">
                  <c:v>0.81250460000000002</c:v>
                </c:pt>
                <c:pt idx="81133">
                  <c:v>0.81245509999999999</c:v>
                </c:pt>
                <c:pt idx="81134">
                  <c:v>0.81240559999999995</c:v>
                </c:pt>
                <c:pt idx="81135">
                  <c:v>0.81235610000000003</c:v>
                </c:pt>
                <c:pt idx="81136">
                  <c:v>0.81230659999999999</c:v>
                </c:pt>
                <c:pt idx="81137">
                  <c:v>0.81225720000000001</c:v>
                </c:pt>
                <c:pt idx="81138">
                  <c:v>0.81220769999999998</c:v>
                </c:pt>
                <c:pt idx="81139">
                  <c:v>0.81215820000000005</c:v>
                </c:pt>
                <c:pt idx="81140">
                  <c:v>0.81210879999999996</c:v>
                </c:pt>
                <c:pt idx="81141">
                  <c:v>0.81205939999999999</c:v>
                </c:pt>
                <c:pt idx="81142">
                  <c:v>0.81201000000000001</c:v>
                </c:pt>
                <c:pt idx="81143">
                  <c:v>0.81196060000000003</c:v>
                </c:pt>
                <c:pt idx="81144">
                  <c:v>0.81191120000000006</c:v>
                </c:pt>
                <c:pt idx="81145">
                  <c:v>0.81186179999999997</c:v>
                </c:pt>
                <c:pt idx="81146">
                  <c:v>0.81181250000000005</c:v>
                </c:pt>
                <c:pt idx="81147">
                  <c:v>0.81176309999999996</c:v>
                </c:pt>
                <c:pt idx="81148">
                  <c:v>0.81171380000000004</c:v>
                </c:pt>
                <c:pt idx="81149">
                  <c:v>0.81166439999999995</c:v>
                </c:pt>
                <c:pt idx="81150">
                  <c:v>0.81161499999999998</c:v>
                </c:pt>
                <c:pt idx="81151">
                  <c:v>0.8115658</c:v>
                </c:pt>
                <c:pt idx="81152">
                  <c:v>0.81151649999999997</c:v>
                </c:pt>
                <c:pt idx="81153">
                  <c:v>0.81146720000000006</c:v>
                </c:pt>
                <c:pt idx="81154">
                  <c:v>0.81141790000000003</c:v>
                </c:pt>
                <c:pt idx="81155">
                  <c:v>0.8113686</c:v>
                </c:pt>
                <c:pt idx="81156">
                  <c:v>0.81131940000000002</c:v>
                </c:pt>
                <c:pt idx="81157">
                  <c:v>0.81127009999999999</c:v>
                </c:pt>
                <c:pt idx="81158">
                  <c:v>0.81122090000000002</c:v>
                </c:pt>
                <c:pt idx="81159">
                  <c:v>0.81117170000000005</c:v>
                </c:pt>
                <c:pt idx="81160">
                  <c:v>0.81112240000000002</c:v>
                </c:pt>
                <c:pt idx="81161">
                  <c:v>0.81107320000000005</c:v>
                </c:pt>
                <c:pt idx="81162">
                  <c:v>0.81102399999999997</c:v>
                </c:pt>
                <c:pt idx="81163">
                  <c:v>0.8109748</c:v>
                </c:pt>
                <c:pt idx="81164">
                  <c:v>0.81092569999999997</c:v>
                </c:pt>
                <c:pt idx="81165">
                  <c:v>0.8108765</c:v>
                </c:pt>
                <c:pt idx="81166">
                  <c:v>0.81082730000000003</c:v>
                </c:pt>
                <c:pt idx="81167">
                  <c:v>0.8107782</c:v>
                </c:pt>
                <c:pt idx="81168">
                  <c:v>0.81072909999999998</c:v>
                </c:pt>
                <c:pt idx="81169">
                  <c:v>0.81067999999999996</c:v>
                </c:pt>
                <c:pt idx="81170">
                  <c:v>0.81063090000000004</c:v>
                </c:pt>
                <c:pt idx="81171">
                  <c:v>0.81058169999999996</c:v>
                </c:pt>
                <c:pt idx="81172">
                  <c:v>0.81053260000000005</c:v>
                </c:pt>
                <c:pt idx="81173">
                  <c:v>0.81048359999999997</c:v>
                </c:pt>
                <c:pt idx="81174">
                  <c:v>0.81043449999999995</c:v>
                </c:pt>
                <c:pt idx="81175">
                  <c:v>0.81038549999999998</c:v>
                </c:pt>
                <c:pt idx="81176">
                  <c:v>0.81033639999999996</c:v>
                </c:pt>
                <c:pt idx="81177">
                  <c:v>0.81028739999999999</c:v>
                </c:pt>
                <c:pt idx="81178">
                  <c:v>0.81023840000000003</c:v>
                </c:pt>
                <c:pt idx="81179">
                  <c:v>0.81018939999999995</c:v>
                </c:pt>
                <c:pt idx="81180">
                  <c:v>0.81014039999999998</c:v>
                </c:pt>
                <c:pt idx="81181">
                  <c:v>0.81009140000000002</c:v>
                </c:pt>
                <c:pt idx="81182">
                  <c:v>0.81004240000000005</c:v>
                </c:pt>
                <c:pt idx="81183">
                  <c:v>0.80999339999999997</c:v>
                </c:pt>
                <c:pt idx="81184">
                  <c:v>0.80994449999999996</c:v>
                </c:pt>
                <c:pt idx="81185">
                  <c:v>0.80989549999999999</c:v>
                </c:pt>
                <c:pt idx="81186">
                  <c:v>0.80984659999999997</c:v>
                </c:pt>
                <c:pt idx="81187">
                  <c:v>0.80979760000000001</c:v>
                </c:pt>
                <c:pt idx="81188">
                  <c:v>0.80974869999999999</c:v>
                </c:pt>
                <c:pt idx="81189">
                  <c:v>0.80969979999999997</c:v>
                </c:pt>
                <c:pt idx="81190">
                  <c:v>0.80965100000000001</c:v>
                </c:pt>
                <c:pt idx="81191">
                  <c:v>0.80960209999999999</c:v>
                </c:pt>
                <c:pt idx="81192">
                  <c:v>0.80955319999999997</c:v>
                </c:pt>
                <c:pt idx="81193">
                  <c:v>0.80950429999999995</c:v>
                </c:pt>
                <c:pt idx="81194">
                  <c:v>0.80945549999999999</c:v>
                </c:pt>
                <c:pt idx="81195">
                  <c:v>0.80940659999999998</c:v>
                </c:pt>
                <c:pt idx="81196">
                  <c:v>0.80935780000000002</c:v>
                </c:pt>
                <c:pt idx="81197">
                  <c:v>0.80930899999999995</c:v>
                </c:pt>
                <c:pt idx="81198">
                  <c:v>0.80926019999999999</c:v>
                </c:pt>
                <c:pt idx="81199">
                  <c:v>0.80921140000000003</c:v>
                </c:pt>
                <c:pt idx="81200">
                  <c:v>0.80916259999999995</c:v>
                </c:pt>
                <c:pt idx="81201">
                  <c:v>0.80911379999999999</c:v>
                </c:pt>
                <c:pt idx="81202">
                  <c:v>0.80906500000000003</c:v>
                </c:pt>
                <c:pt idx="81203">
                  <c:v>0.80901630000000002</c:v>
                </c:pt>
                <c:pt idx="81204">
                  <c:v>0.80896749999999995</c:v>
                </c:pt>
                <c:pt idx="81205">
                  <c:v>0.80891880000000005</c:v>
                </c:pt>
                <c:pt idx="81206">
                  <c:v>0.80887010000000004</c:v>
                </c:pt>
                <c:pt idx="81207">
                  <c:v>0.80882140000000002</c:v>
                </c:pt>
                <c:pt idx="81208">
                  <c:v>0.80877270000000001</c:v>
                </c:pt>
                <c:pt idx="81209">
                  <c:v>0.808724</c:v>
                </c:pt>
                <c:pt idx="81210">
                  <c:v>0.80867529999999999</c:v>
                </c:pt>
                <c:pt idx="81211">
                  <c:v>0.80862659999999997</c:v>
                </c:pt>
                <c:pt idx="81212">
                  <c:v>0.80857800000000002</c:v>
                </c:pt>
                <c:pt idx="81213">
                  <c:v>0.80852930000000001</c:v>
                </c:pt>
                <c:pt idx="81214">
                  <c:v>0.80848070000000005</c:v>
                </c:pt>
                <c:pt idx="81215">
                  <c:v>0.80843200000000004</c:v>
                </c:pt>
                <c:pt idx="81216">
                  <c:v>0.80838339999999997</c:v>
                </c:pt>
                <c:pt idx="81217">
                  <c:v>0.80833480000000002</c:v>
                </c:pt>
                <c:pt idx="81218">
                  <c:v>0.80828619999999995</c:v>
                </c:pt>
                <c:pt idx="81219">
                  <c:v>0.80823769999999995</c:v>
                </c:pt>
                <c:pt idx="81220">
                  <c:v>0.80818909999999999</c:v>
                </c:pt>
                <c:pt idx="81221">
                  <c:v>0.80814050000000004</c:v>
                </c:pt>
                <c:pt idx="81222">
                  <c:v>0.80809189999999997</c:v>
                </c:pt>
                <c:pt idx="81223">
                  <c:v>0.80804339999999997</c:v>
                </c:pt>
                <c:pt idx="81224">
                  <c:v>0.80799489999999996</c:v>
                </c:pt>
                <c:pt idx="81225">
                  <c:v>0.80794639999999995</c:v>
                </c:pt>
                <c:pt idx="81226">
                  <c:v>0.80789789999999995</c:v>
                </c:pt>
                <c:pt idx="81227">
                  <c:v>0.80784929999999999</c:v>
                </c:pt>
                <c:pt idx="81228">
                  <c:v>0.80780079999999999</c:v>
                </c:pt>
                <c:pt idx="81229">
                  <c:v>0.80775240000000004</c:v>
                </c:pt>
                <c:pt idx="81230">
                  <c:v>0.80770390000000003</c:v>
                </c:pt>
                <c:pt idx="81231">
                  <c:v>0.80765549999999997</c:v>
                </c:pt>
                <c:pt idx="81232">
                  <c:v>0.80760699999999996</c:v>
                </c:pt>
                <c:pt idx="81233">
                  <c:v>0.80755849999999996</c:v>
                </c:pt>
                <c:pt idx="81234">
                  <c:v>0.80751010000000001</c:v>
                </c:pt>
                <c:pt idx="81235">
                  <c:v>0.80746169999999995</c:v>
                </c:pt>
                <c:pt idx="81236">
                  <c:v>0.8074133</c:v>
                </c:pt>
                <c:pt idx="81237">
                  <c:v>0.80736490000000005</c:v>
                </c:pt>
                <c:pt idx="81238">
                  <c:v>0.80731649999999999</c:v>
                </c:pt>
                <c:pt idx="81239">
                  <c:v>0.80726810000000004</c:v>
                </c:pt>
                <c:pt idx="81240">
                  <c:v>0.80721969999999998</c:v>
                </c:pt>
                <c:pt idx="81241">
                  <c:v>0.80717130000000004</c:v>
                </c:pt>
                <c:pt idx="81242">
                  <c:v>0.80712300000000003</c:v>
                </c:pt>
                <c:pt idx="81243">
                  <c:v>0.80707470000000003</c:v>
                </c:pt>
                <c:pt idx="81244">
                  <c:v>0.80702629999999997</c:v>
                </c:pt>
                <c:pt idx="81245">
                  <c:v>0.80697799999999997</c:v>
                </c:pt>
                <c:pt idx="81246">
                  <c:v>0.80692960000000002</c:v>
                </c:pt>
                <c:pt idx="81247">
                  <c:v>0.80688139999999997</c:v>
                </c:pt>
                <c:pt idx="81248">
                  <c:v>0.80683309999999997</c:v>
                </c:pt>
                <c:pt idx="81249">
                  <c:v>0.80678479999999997</c:v>
                </c:pt>
                <c:pt idx="81250">
                  <c:v>0.80673649999999997</c:v>
                </c:pt>
                <c:pt idx="81251">
                  <c:v>0.80668819999999997</c:v>
                </c:pt>
                <c:pt idx="81252">
                  <c:v>0.80664000000000002</c:v>
                </c:pt>
                <c:pt idx="81253">
                  <c:v>0.80659170000000002</c:v>
                </c:pt>
                <c:pt idx="81254">
                  <c:v>0.80654349999999997</c:v>
                </c:pt>
                <c:pt idx="81255">
                  <c:v>0.80649530000000003</c:v>
                </c:pt>
                <c:pt idx="81256">
                  <c:v>0.80644709999999997</c:v>
                </c:pt>
                <c:pt idx="81257">
                  <c:v>0.80639890000000003</c:v>
                </c:pt>
                <c:pt idx="81258">
                  <c:v>0.80635060000000003</c:v>
                </c:pt>
                <c:pt idx="81259">
                  <c:v>0.80630250000000003</c:v>
                </c:pt>
                <c:pt idx="81260">
                  <c:v>0.80625429999999998</c:v>
                </c:pt>
                <c:pt idx="81261">
                  <c:v>0.80620619999999998</c:v>
                </c:pt>
                <c:pt idx="81262">
                  <c:v>0.80615800000000004</c:v>
                </c:pt>
                <c:pt idx="81263">
                  <c:v>0.80610979999999999</c:v>
                </c:pt>
                <c:pt idx="81264">
                  <c:v>0.80606169999999999</c:v>
                </c:pt>
                <c:pt idx="81265">
                  <c:v>0.8060136</c:v>
                </c:pt>
                <c:pt idx="81266">
                  <c:v>0.8059655</c:v>
                </c:pt>
                <c:pt idx="81267">
                  <c:v>0.80591740000000001</c:v>
                </c:pt>
                <c:pt idx="81268">
                  <c:v>0.80586930000000001</c:v>
                </c:pt>
                <c:pt idx="81269">
                  <c:v>0.80582120000000002</c:v>
                </c:pt>
                <c:pt idx="81270">
                  <c:v>0.80577310000000002</c:v>
                </c:pt>
                <c:pt idx="81271">
                  <c:v>0.80572500000000002</c:v>
                </c:pt>
                <c:pt idx="81272">
                  <c:v>0.80567699999999998</c:v>
                </c:pt>
                <c:pt idx="81273">
                  <c:v>0.80562900000000004</c:v>
                </c:pt>
                <c:pt idx="81274">
                  <c:v>0.80558090000000004</c:v>
                </c:pt>
                <c:pt idx="81275">
                  <c:v>0.8055329</c:v>
                </c:pt>
                <c:pt idx="81276">
                  <c:v>0.8054848</c:v>
                </c:pt>
                <c:pt idx="81277">
                  <c:v>0.80543679999999995</c:v>
                </c:pt>
                <c:pt idx="81278">
                  <c:v>0.80538889999999996</c:v>
                </c:pt>
                <c:pt idx="81279">
                  <c:v>0.80534090000000003</c:v>
                </c:pt>
                <c:pt idx="81280">
                  <c:v>0.80529289999999998</c:v>
                </c:pt>
                <c:pt idx="81281">
                  <c:v>0.80524490000000004</c:v>
                </c:pt>
                <c:pt idx="81282">
                  <c:v>0.80519689999999999</c:v>
                </c:pt>
                <c:pt idx="81283">
                  <c:v>0.805149</c:v>
                </c:pt>
                <c:pt idx="81284">
                  <c:v>0.80510110000000001</c:v>
                </c:pt>
                <c:pt idx="81285">
                  <c:v>0.80505320000000002</c:v>
                </c:pt>
                <c:pt idx="81286">
                  <c:v>0.80500530000000003</c:v>
                </c:pt>
                <c:pt idx="81287">
                  <c:v>0.80495729999999999</c:v>
                </c:pt>
                <c:pt idx="81288">
                  <c:v>0.8049094</c:v>
                </c:pt>
                <c:pt idx="81289">
                  <c:v>0.80486150000000001</c:v>
                </c:pt>
                <c:pt idx="81290">
                  <c:v>0.80481360000000002</c:v>
                </c:pt>
                <c:pt idx="81291">
                  <c:v>0.80476579999999998</c:v>
                </c:pt>
                <c:pt idx="81292">
                  <c:v>0.80471789999999999</c:v>
                </c:pt>
                <c:pt idx="81293">
                  <c:v>0.80467</c:v>
                </c:pt>
                <c:pt idx="81294">
                  <c:v>0.80462219999999995</c:v>
                </c:pt>
                <c:pt idx="81295">
                  <c:v>0.80457429999999996</c:v>
                </c:pt>
                <c:pt idx="81296">
                  <c:v>0.80452650000000003</c:v>
                </c:pt>
                <c:pt idx="81297">
                  <c:v>0.80447869999999999</c:v>
                </c:pt>
                <c:pt idx="81298">
                  <c:v>0.80443089999999995</c:v>
                </c:pt>
                <c:pt idx="81299">
                  <c:v>0.80438310000000002</c:v>
                </c:pt>
                <c:pt idx="81300">
                  <c:v>0.80433529999999998</c:v>
                </c:pt>
                <c:pt idx="81301">
                  <c:v>0.80428750000000004</c:v>
                </c:pt>
                <c:pt idx="81302">
                  <c:v>0.8042397</c:v>
                </c:pt>
                <c:pt idx="81303">
                  <c:v>0.80419200000000002</c:v>
                </c:pt>
                <c:pt idx="81304">
                  <c:v>0.80414430000000003</c:v>
                </c:pt>
                <c:pt idx="81305">
                  <c:v>0.80409649999999999</c:v>
                </c:pt>
                <c:pt idx="81306">
                  <c:v>0.80404880000000001</c:v>
                </c:pt>
                <c:pt idx="81307">
                  <c:v>0.80400099999999997</c:v>
                </c:pt>
                <c:pt idx="81308">
                  <c:v>0.80395329999999998</c:v>
                </c:pt>
                <c:pt idx="81309">
                  <c:v>0.8039056</c:v>
                </c:pt>
                <c:pt idx="81310">
                  <c:v>0.80385790000000001</c:v>
                </c:pt>
                <c:pt idx="81311">
                  <c:v>0.80381020000000003</c:v>
                </c:pt>
                <c:pt idx="81312">
                  <c:v>0.80376259999999999</c:v>
                </c:pt>
                <c:pt idx="81313">
                  <c:v>0.80371490000000001</c:v>
                </c:pt>
                <c:pt idx="81314">
                  <c:v>0.80366720000000003</c:v>
                </c:pt>
                <c:pt idx="81315">
                  <c:v>0.80361959999999999</c:v>
                </c:pt>
                <c:pt idx="81316">
                  <c:v>0.80357190000000001</c:v>
                </c:pt>
                <c:pt idx="81317">
                  <c:v>0.80352429999999997</c:v>
                </c:pt>
                <c:pt idx="81318">
                  <c:v>0.80347670000000004</c:v>
                </c:pt>
                <c:pt idx="81319">
                  <c:v>0.80342910000000001</c:v>
                </c:pt>
                <c:pt idx="81320">
                  <c:v>0.80338140000000002</c:v>
                </c:pt>
                <c:pt idx="81321">
                  <c:v>0.80333390000000005</c:v>
                </c:pt>
                <c:pt idx="81322">
                  <c:v>0.80328630000000001</c:v>
                </c:pt>
                <c:pt idx="81323">
                  <c:v>0.80323869999999997</c:v>
                </c:pt>
                <c:pt idx="81324">
                  <c:v>0.80319119999999999</c:v>
                </c:pt>
                <c:pt idx="81325">
                  <c:v>0.80314359999999996</c:v>
                </c:pt>
                <c:pt idx="81326">
                  <c:v>0.80309609999999998</c:v>
                </c:pt>
                <c:pt idx="81327">
                  <c:v>0.80304850000000005</c:v>
                </c:pt>
                <c:pt idx="81328">
                  <c:v>0.80300099999999996</c:v>
                </c:pt>
                <c:pt idx="81329">
                  <c:v>0.80295349999999999</c:v>
                </c:pt>
                <c:pt idx="81330">
                  <c:v>0.80290600000000001</c:v>
                </c:pt>
                <c:pt idx="81331">
                  <c:v>0.80285850000000003</c:v>
                </c:pt>
                <c:pt idx="81332">
                  <c:v>0.80281100000000005</c:v>
                </c:pt>
                <c:pt idx="81333">
                  <c:v>0.80276349999999996</c:v>
                </c:pt>
                <c:pt idx="81334">
                  <c:v>0.80271599999999999</c:v>
                </c:pt>
                <c:pt idx="81335">
                  <c:v>0.80266859999999995</c:v>
                </c:pt>
                <c:pt idx="81336">
                  <c:v>0.80262109999999998</c:v>
                </c:pt>
                <c:pt idx="81337">
                  <c:v>0.80257369999999995</c:v>
                </c:pt>
                <c:pt idx="81338">
                  <c:v>0.80252619999999997</c:v>
                </c:pt>
                <c:pt idx="81339">
                  <c:v>0.80247880000000005</c:v>
                </c:pt>
                <c:pt idx="81340">
                  <c:v>0.80243129999999996</c:v>
                </c:pt>
                <c:pt idx="81341">
                  <c:v>0.80238399999999999</c:v>
                </c:pt>
                <c:pt idx="81342">
                  <c:v>0.80233659999999996</c:v>
                </c:pt>
                <c:pt idx="81343">
                  <c:v>0.80228920000000004</c:v>
                </c:pt>
                <c:pt idx="81344">
                  <c:v>0.8022418</c:v>
                </c:pt>
                <c:pt idx="81345">
                  <c:v>0.80219439999999997</c:v>
                </c:pt>
                <c:pt idx="81346">
                  <c:v>0.80214700000000005</c:v>
                </c:pt>
                <c:pt idx="81347">
                  <c:v>0.80209960000000002</c:v>
                </c:pt>
                <c:pt idx="81348">
                  <c:v>0.80205230000000005</c:v>
                </c:pt>
                <c:pt idx="81349">
                  <c:v>0.80200499999999997</c:v>
                </c:pt>
                <c:pt idx="81350">
                  <c:v>0.8019577</c:v>
                </c:pt>
                <c:pt idx="81351">
                  <c:v>0.80191029999999996</c:v>
                </c:pt>
                <c:pt idx="81352">
                  <c:v>0.80186299999999999</c:v>
                </c:pt>
                <c:pt idx="81353">
                  <c:v>0.80181570000000002</c:v>
                </c:pt>
                <c:pt idx="81354">
                  <c:v>0.80176840000000005</c:v>
                </c:pt>
                <c:pt idx="81355">
                  <c:v>0.80172120000000002</c:v>
                </c:pt>
                <c:pt idx="81356">
                  <c:v>0.80167390000000005</c:v>
                </c:pt>
                <c:pt idx="81357">
                  <c:v>0.80162659999999997</c:v>
                </c:pt>
                <c:pt idx="81358">
                  <c:v>0.80157940000000005</c:v>
                </c:pt>
                <c:pt idx="81359">
                  <c:v>0.80153209999999997</c:v>
                </c:pt>
                <c:pt idx="81360">
                  <c:v>0.8014848</c:v>
                </c:pt>
                <c:pt idx="81361">
                  <c:v>0.80143759999999997</c:v>
                </c:pt>
                <c:pt idx="81362">
                  <c:v>0.80139039999999995</c:v>
                </c:pt>
                <c:pt idx="81363">
                  <c:v>0.80134320000000003</c:v>
                </c:pt>
                <c:pt idx="81364">
                  <c:v>0.80129600000000001</c:v>
                </c:pt>
                <c:pt idx="81365">
                  <c:v>0.80124879999999998</c:v>
                </c:pt>
                <c:pt idx="81366">
                  <c:v>0.80120159999999996</c:v>
                </c:pt>
                <c:pt idx="81367">
                  <c:v>0.80115440000000004</c:v>
                </c:pt>
                <c:pt idx="81368">
                  <c:v>0.80110729999999997</c:v>
                </c:pt>
                <c:pt idx="81369">
                  <c:v>0.80106010000000005</c:v>
                </c:pt>
                <c:pt idx="81370">
                  <c:v>0.80101299999999998</c:v>
                </c:pt>
                <c:pt idx="81371">
                  <c:v>0.80096579999999995</c:v>
                </c:pt>
                <c:pt idx="81372">
                  <c:v>0.80091869999999998</c:v>
                </c:pt>
                <c:pt idx="81373">
                  <c:v>0.80087160000000002</c:v>
                </c:pt>
                <c:pt idx="81374">
                  <c:v>0.80082450000000005</c:v>
                </c:pt>
                <c:pt idx="81375">
                  <c:v>0.80077739999999997</c:v>
                </c:pt>
                <c:pt idx="81376">
                  <c:v>0.80073030000000001</c:v>
                </c:pt>
                <c:pt idx="81377">
                  <c:v>0.80068320000000004</c:v>
                </c:pt>
                <c:pt idx="81378">
                  <c:v>0.80063609999999996</c:v>
                </c:pt>
                <c:pt idx="81379">
                  <c:v>0.800589</c:v>
                </c:pt>
                <c:pt idx="81380">
                  <c:v>0.80054199999999998</c:v>
                </c:pt>
                <c:pt idx="81381">
                  <c:v>0.80049499999999996</c:v>
                </c:pt>
                <c:pt idx="81382">
                  <c:v>0.80044789999999999</c:v>
                </c:pt>
                <c:pt idx="81383">
                  <c:v>0.80040089999999997</c:v>
                </c:pt>
                <c:pt idx="81384">
                  <c:v>0.80035389999999995</c:v>
                </c:pt>
                <c:pt idx="81385">
                  <c:v>0.80030690000000004</c:v>
                </c:pt>
                <c:pt idx="81386">
                  <c:v>0.80025979999999997</c:v>
                </c:pt>
                <c:pt idx="81387">
                  <c:v>0.8002129</c:v>
                </c:pt>
                <c:pt idx="81388">
                  <c:v>0.80016589999999999</c:v>
                </c:pt>
                <c:pt idx="81389">
                  <c:v>0.80011889999999997</c:v>
                </c:pt>
                <c:pt idx="81390">
                  <c:v>0.80007200000000001</c:v>
                </c:pt>
                <c:pt idx="81391">
                  <c:v>0.80002499999999999</c:v>
                </c:pt>
                <c:pt idx="81392">
                  <c:v>0.79997799999999997</c:v>
                </c:pt>
                <c:pt idx="81393">
                  <c:v>0.79993099999999995</c:v>
                </c:pt>
                <c:pt idx="81394">
                  <c:v>0.79988409999999999</c:v>
                </c:pt>
                <c:pt idx="81395">
                  <c:v>0.79983720000000003</c:v>
                </c:pt>
                <c:pt idx="81396">
                  <c:v>0.79979029999999995</c:v>
                </c:pt>
                <c:pt idx="81397">
                  <c:v>0.79974339999999999</c:v>
                </c:pt>
                <c:pt idx="81398">
                  <c:v>0.79969650000000003</c:v>
                </c:pt>
                <c:pt idx="81399">
                  <c:v>0.79964959999999996</c:v>
                </c:pt>
                <c:pt idx="81400">
                  <c:v>0.7996027</c:v>
                </c:pt>
                <c:pt idx="81401">
                  <c:v>0.79955580000000004</c:v>
                </c:pt>
                <c:pt idx="81402">
                  <c:v>0.79950900000000003</c:v>
                </c:pt>
                <c:pt idx="81403">
                  <c:v>0.79946209999999995</c:v>
                </c:pt>
                <c:pt idx="81404">
                  <c:v>0.79941530000000005</c:v>
                </c:pt>
                <c:pt idx="81405">
                  <c:v>0.79936839999999998</c:v>
                </c:pt>
                <c:pt idx="81406">
                  <c:v>0.79932159999999997</c:v>
                </c:pt>
                <c:pt idx="81407">
                  <c:v>0.7992747</c:v>
                </c:pt>
                <c:pt idx="81408">
                  <c:v>0.79922800000000005</c:v>
                </c:pt>
                <c:pt idx="81409">
                  <c:v>0.79918120000000004</c:v>
                </c:pt>
                <c:pt idx="81410">
                  <c:v>0.79913440000000002</c:v>
                </c:pt>
                <c:pt idx="81411">
                  <c:v>0.79908760000000001</c:v>
                </c:pt>
                <c:pt idx="81412">
                  <c:v>0.7990408</c:v>
                </c:pt>
                <c:pt idx="81413">
                  <c:v>0.79899399999999998</c:v>
                </c:pt>
                <c:pt idx="81414">
                  <c:v>0.79894719999999997</c:v>
                </c:pt>
                <c:pt idx="81415">
                  <c:v>0.79890050000000001</c:v>
                </c:pt>
                <c:pt idx="81416">
                  <c:v>0.79885379999999995</c:v>
                </c:pt>
                <c:pt idx="81417">
                  <c:v>0.79880700000000004</c:v>
                </c:pt>
                <c:pt idx="81418">
                  <c:v>0.79876029999999998</c:v>
                </c:pt>
                <c:pt idx="81419">
                  <c:v>0.79871360000000002</c:v>
                </c:pt>
                <c:pt idx="81420">
                  <c:v>0.79866680000000001</c:v>
                </c:pt>
                <c:pt idx="81421">
                  <c:v>0.79862010000000005</c:v>
                </c:pt>
                <c:pt idx="81422">
                  <c:v>0.79857339999999999</c:v>
                </c:pt>
                <c:pt idx="81423">
                  <c:v>0.79852679999999998</c:v>
                </c:pt>
                <c:pt idx="81424">
                  <c:v>0.79848010000000003</c:v>
                </c:pt>
                <c:pt idx="81425">
                  <c:v>0.79843339999999996</c:v>
                </c:pt>
                <c:pt idx="81426">
                  <c:v>0.79838679999999995</c:v>
                </c:pt>
                <c:pt idx="81427">
                  <c:v>0.7983401</c:v>
                </c:pt>
                <c:pt idx="81428">
                  <c:v>0.79829340000000004</c:v>
                </c:pt>
                <c:pt idx="81429">
                  <c:v>0.79824680000000003</c:v>
                </c:pt>
                <c:pt idx="81430">
                  <c:v>0.79820020000000003</c:v>
                </c:pt>
                <c:pt idx="81431">
                  <c:v>0.79815360000000002</c:v>
                </c:pt>
                <c:pt idx="81432">
                  <c:v>0.79810700000000001</c:v>
                </c:pt>
                <c:pt idx="81433">
                  <c:v>0.7980604</c:v>
                </c:pt>
                <c:pt idx="81434">
                  <c:v>0.79801370000000005</c:v>
                </c:pt>
                <c:pt idx="81435">
                  <c:v>0.79796710000000004</c:v>
                </c:pt>
                <c:pt idx="81436">
                  <c:v>0.79792059999999998</c:v>
                </c:pt>
                <c:pt idx="81437">
                  <c:v>0.79787399999999997</c:v>
                </c:pt>
                <c:pt idx="81438">
                  <c:v>0.79782750000000002</c:v>
                </c:pt>
                <c:pt idx="81439">
                  <c:v>0.79778090000000002</c:v>
                </c:pt>
                <c:pt idx="81440">
                  <c:v>0.79773439999999995</c:v>
                </c:pt>
                <c:pt idx="81441">
                  <c:v>0.79768779999999995</c:v>
                </c:pt>
                <c:pt idx="81442">
                  <c:v>0.7976413</c:v>
                </c:pt>
                <c:pt idx="81443">
                  <c:v>0.79759480000000005</c:v>
                </c:pt>
                <c:pt idx="81444">
                  <c:v>0.79754829999999999</c:v>
                </c:pt>
                <c:pt idx="81445">
                  <c:v>0.79750180000000004</c:v>
                </c:pt>
                <c:pt idx="81446">
                  <c:v>0.79745529999999998</c:v>
                </c:pt>
                <c:pt idx="81447">
                  <c:v>0.79740880000000003</c:v>
                </c:pt>
                <c:pt idx="81448">
                  <c:v>0.79736229999999997</c:v>
                </c:pt>
                <c:pt idx="81449">
                  <c:v>0.79731580000000002</c:v>
                </c:pt>
                <c:pt idx="81450">
                  <c:v>0.79726940000000002</c:v>
                </c:pt>
                <c:pt idx="81451">
                  <c:v>0.79722300000000001</c:v>
                </c:pt>
                <c:pt idx="81452">
                  <c:v>0.79717649999999995</c:v>
                </c:pt>
                <c:pt idx="81453">
                  <c:v>0.79713009999999995</c:v>
                </c:pt>
                <c:pt idx="81454">
                  <c:v>0.79708369999999995</c:v>
                </c:pt>
                <c:pt idx="81455">
                  <c:v>0.7970372</c:v>
                </c:pt>
                <c:pt idx="81456">
                  <c:v>0.7969908</c:v>
                </c:pt>
                <c:pt idx="81457">
                  <c:v>0.7969444</c:v>
                </c:pt>
                <c:pt idx="81458">
                  <c:v>0.79689810000000005</c:v>
                </c:pt>
                <c:pt idx="81459">
                  <c:v>0.79685170000000005</c:v>
                </c:pt>
                <c:pt idx="81460">
                  <c:v>0.79680530000000005</c:v>
                </c:pt>
                <c:pt idx="81461">
                  <c:v>0.79675890000000005</c:v>
                </c:pt>
                <c:pt idx="81462">
                  <c:v>0.79671259999999999</c:v>
                </c:pt>
                <c:pt idx="81463">
                  <c:v>0.79666619999999999</c:v>
                </c:pt>
                <c:pt idx="81464">
                  <c:v>0.79661990000000005</c:v>
                </c:pt>
                <c:pt idx="81465">
                  <c:v>0.79657359999999999</c:v>
                </c:pt>
                <c:pt idx="81466">
                  <c:v>0.79652730000000005</c:v>
                </c:pt>
                <c:pt idx="81467">
                  <c:v>0.79648099999999999</c:v>
                </c:pt>
                <c:pt idx="81468">
                  <c:v>0.79643459999999999</c:v>
                </c:pt>
                <c:pt idx="81469">
                  <c:v>0.79638830000000005</c:v>
                </c:pt>
                <c:pt idx="81470">
                  <c:v>0.79634199999999999</c:v>
                </c:pt>
                <c:pt idx="81471">
                  <c:v>0.7962958</c:v>
                </c:pt>
                <c:pt idx="81472">
                  <c:v>0.79624950000000005</c:v>
                </c:pt>
                <c:pt idx="81473">
                  <c:v>0.79620329999999995</c:v>
                </c:pt>
                <c:pt idx="81474">
                  <c:v>0.796157</c:v>
                </c:pt>
                <c:pt idx="81475">
                  <c:v>0.79611069999999995</c:v>
                </c:pt>
                <c:pt idx="81476">
                  <c:v>0.79606449999999995</c:v>
                </c:pt>
                <c:pt idx="81477">
                  <c:v>0.79601820000000001</c:v>
                </c:pt>
                <c:pt idx="81478">
                  <c:v>0.79597200000000001</c:v>
                </c:pt>
                <c:pt idx="81479">
                  <c:v>0.79592589999999996</c:v>
                </c:pt>
                <c:pt idx="81480">
                  <c:v>0.79587969999999997</c:v>
                </c:pt>
                <c:pt idx="81481">
                  <c:v>0.79583349999999997</c:v>
                </c:pt>
                <c:pt idx="81482">
                  <c:v>0.79578729999999998</c:v>
                </c:pt>
                <c:pt idx="81483">
                  <c:v>0.79574109999999998</c:v>
                </c:pt>
                <c:pt idx="81484">
                  <c:v>0.79569489999999998</c:v>
                </c:pt>
                <c:pt idx="81485">
                  <c:v>0.79564869999999999</c:v>
                </c:pt>
                <c:pt idx="81486">
                  <c:v>0.79560260000000005</c:v>
                </c:pt>
                <c:pt idx="81487">
                  <c:v>0.79555640000000005</c:v>
                </c:pt>
                <c:pt idx="81488">
                  <c:v>0.7955103</c:v>
                </c:pt>
                <c:pt idx="81489">
                  <c:v>0.79546419999999995</c:v>
                </c:pt>
                <c:pt idx="81490">
                  <c:v>0.79541799999999996</c:v>
                </c:pt>
                <c:pt idx="81491">
                  <c:v>0.79537190000000002</c:v>
                </c:pt>
                <c:pt idx="81492">
                  <c:v>0.79532579999999997</c:v>
                </c:pt>
                <c:pt idx="81493">
                  <c:v>0.79527970000000003</c:v>
                </c:pt>
                <c:pt idx="81494">
                  <c:v>0.79523359999999998</c:v>
                </c:pt>
                <c:pt idx="81495">
                  <c:v>0.79518750000000005</c:v>
                </c:pt>
                <c:pt idx="81496">
                  <c:v>0.79514149999999995</c:v>
                </c:pt>
                <c:pt idx="81497">
                  <c:v>0.79509540000000001</c:v>
                </c:pt>
                <c:pt idx="81498">
                  <c:v>0.79504929999999996</c:v>
                </c:pt>
                <c:pt idx="81499">
                  <c:v>0.79500320000000002</c:v>
                </c:pt>
                <c:pt idx="81500">
                  <c:v>0.79495720000000003</c:v>
                </c:pt>
                <c:pt idx="81501">
                  <c:v>0.79491109999999998</c:v>
                </c:pt>
                <c:pt idx="81502">
                  <c:v>0.79486509999999999</c:v>
                </c:pt>
                <c:pt idx="81503">
                  <c:v>0.7948191</c:v>
                </c:pt>
                <c:pt idx="81504">
                  <c:v>0.79477310000000001</c:v>
                </c:pt>
                <c:pt idx="81505">
                  <c:v>0.79472710000000002</c:v>
                </c:pt>
                <c:pt idx="81506">
                  <c:v>0.79468110000000003</c:v>
                </c:pt>
                <c:pt idx="81507">
                  <c:v>0.79463510000000004</c:v>
                </c:pt>
                <c:pt idx="81508">
                  <c:v>0.79458910000000005</c:v>
                </c:pt>
                <c:pt idx="81509">
                  <c:v>0.79454309999999995</c:v>
                </c:pt>
                <c:pt idx="81510">
                  <c:v>0.79449720000000001</c:v>
                </c:pt>
                <c:pt idx="81511">
                  <c:v>0.79445120000000002</c:v>
                </c:pt>
                <c:pt idx="81512">
                  <c:v>0.79440529999999998</c:v>
                </c:pt>
                <c:pt idx="81513">
                  <c:v>0.79435929999999999</c:v>
                </c:pt>
                <c:pt idx="81514">
                  <c:v>0.79431339999999995</c:v>
                </c:pt>
                <c:pt idx="81515">
                  <c:v>0.79426750000000002</c:v>
                </c:pt>
                <c:pt idx="81516">
                  <c:v>0.79422159999999997</c:v>
                </c:pt>
                <c:pt idx="81517">
                  <c:v>0.79417570000000004</c:v>
                </c:pt>
                <c:pt idx="81518">
                  <c:v>0.7941298</c:v>
                </c:pt>
                <c:pt idx="81519">
                  <c:v>0.79408389999999995</c:v>
                </c:pt>
                <c:pt idx="81520">
                  <c:v>0.79403800000000002</c:v>
                </c:pt>
                <c:pt idx="81521">
                  <c:v>0.79399209999999998</c:v>
                </c:pt>
                <c:pt idx="81522">
                  <c:v>0.79394620000000005</c:v>
                </c:pt>
                <c:pt idx="81523">
                  <c:v>0.79390039999999995</c:v>
                </c:pt>
                <c:pt idx="81524">
                  <c:v>0.79385450000000002</c:v>
                </c:pt>
                <c:pt idx="81525">
                  <c:v>0.79380870000000003</c:v>
                </c:pt>
                <c:pt idx="81526">
                  <c:v>0.79376290000000005</c:v>
                </c:pt>
                <c:pt idx="81527">
                  <c:v>0.79371700000000001</c:v>
                </c:pt>
                <c:pt idx="81528">
                  <c:v>0.79367120000000002</c:v>
                </c:pt>
                <c:pt idx="81529">
                  <c:v>0.79362540000000004</c:v>
                </c:pt>
                <c:pt idx="81530">
                  <c:v>0.79357949999999999</c:v>
                </c:pt>
                <c:pt idx="81531">
                  <c:v>0.79353370000000001</c:v>
                </c:pt>
                <c:pt idx="81532">
                  <c:v>0.79348799999999997</c:v>
                </c:pt>
                <c:pt idx="81533">
                  <c:v>0.79344219999999999</c:v>
                </c:pt>
                <c:pt idx="81534">
                  <c:v>0.7933964</c:v>
                </c:pt>
                <c:pt idx="81535">
                  <c:v>0.79335060000000002</c:v>
                </c:pt>
                <c:pt idx="81536">
                  <c:v>0.79330489999999998</c:v>
                </c:pt>
                <c:pt idx="81537">
                  <c:v>0.79325909999999999</c:v>
                </c:pt>
                <c:pt idx="81538">
                  <c:v>0.79321339999999996</c:v>
                </c:pt>
                <c:pt idx="81539">
                  <c:v>0.79316770000000003</c:v>
                </c:pt>
                <c:pt idx="81540">
                  <c:v>0.79312190000000005</c:v>
                </c:pt>
                <c:pt idx="81541">
                  <c:v>0.79307620000000001</c:v>
                </c:pt>
                <c:pt idx="81542">
                  <c:v>0.79303049999999997</c:v>
                </c:pt>
                <c:pt idx="81543">
                  <c:v>0.79298480000000005</c:v>
                </c:pt>
                <c:pt idx="81544">
                  <c:v>0.79293910000000001</c:v>
                </c:pt>
                <c:pt idx="81545">
                  <c:v>0.79289339999999997</c:v>
                </c:pt>
                <c:pt idx="81546">
                  <c:v>0.79284770000000004</c:v>
                </c:pt>
                <c:pt idx="81547">
                  <c:v>0.79280200000000001</c:v>
                </c:pt>
                <c:pt idx="81548">
                  <c:v>0.79275640000000003</c:v>
                </c:pt>
                <c:pt idx="81549">
                  <c:v>0.79271069999999999</c:v>
                </c:pt>
                <c:pt idx="81550">
                  <c:v>0.79266510000000001</c:v>
                </c:pt>
                <c:pt idx="81551">
                  <c:v>0.79261939999999997</c:v>
                </c:pt>
                <c:pt idx="81552">
                  <c:v>0.79257379999999999</c:v>
                </c:pt>
                <c:pt idx="81553">
                  <c:v>0.79252820000000002</c:v>
                </c:pt>
                <c:pt idx="81554">
                  <c:v>0.79248260000000004</c:v>
                </c:pt>
                <c:pt idx="81555">
                  <c:v>0.79243699999999995</c:v>
                </c:pt>
                <c:pt idx="81556">
                  <c:v>0.79239139999999997</c:v>
                </c:pt>
                <c:pt idx="81557">
                  <c:v>0.79234579999999999</c:v>
                </c:pt>
                <c:pt idx="81558">
                  <c:v>0.79230020000000001</c:v>
                </c:pt>
                <c:pt idx="81559">
                  <c:v>0.79225460000000003</c:v>
                </c:pt>
                <c:pt idx="81560">
                  <c:v>0.79220900000000005</c:v>
                </c:pt>
                <c:pt idx="81561">
                  <c:v>0.79216339999999996</c:v>
                </c:pt>
                <c:pt idx="81562">
                  <c:v>0.79211790000000004</c:v>
                </c:pt>
                <c:pt idx="81563">
                  <c:v>0.79207240000000001</c:v>
                </c:pt>
                <c:pt idx="81564">
                  <c:v>0.79202680000000003</c:v>
                </c:pt>
                <c:pt idx="81565">
                  <c:v>0.7919813</c:v>
                </c:pt>
                <c:pt idx="81566">
                  <c:v>0.79193570000000002</c:v>
                </c:pt>
                <c:pt idx="81567">
                  <c:v>0.79189019999999999</c:v>
                </c:pt>
                <c:pt idx="81568">
                  <c:v>0.79184469999999996</c:v>
                </c:pt>
                <c:pt idx="81569">
                  <c:v>0.79179920000000004</c:v>
                </c:pt>
                <c:pt idx="81570">
                  <c:v>0.7917537</c:v>
                </c:pt>
                <c:pt idx="81571">
                  <c:v>0.79170819999999997</c:v>
                </c:pt>
                <c:pt idx="81572">
                  <c:v>0.7916628</c:v>
                </c:pt>
                <c:pt idx="81573">
                  <c:v>0.79161729999999997</c:v>
                </c:pt>
                <c:pt idx="81574">
                  <c:v>0.79157180000000005</c:v>
                </c:pt>
                <c:pt idx="81575">
                  <c:v>0.79152630000000002</c:v>
                </c:pt>
                <c:pt idx="81576">
                  <c:v>0.79148079999999998</c:v>
                </c:pt>
                <c:pt idx="81577">
                  <c:v>0.79143540000000001</c:v>
                </c:pt>
                <c:pt idx="81578">
                  <c:v>0.79139000000000004</c:v>
                </c:pt>
                <c:pt idx="81579">
                  <c:v>0.79134459999999995</c:v>
                </c:pt>
                <c:pt idx="81580">
                  <c:v>0.79129919999999998</c:v>
                </c:pt>
                <c:pt idx="81581">
                  <c:v>0.79125369999999995</c:v>
                </c:pt>
                <c:pt idx="81582">
                  <c:v>0.79120829999999998</c:v>
                </c:pt>
                <c:pt idx="81583">
                  <c:v>0.7911629</c:v>
                </c:pt>
                <c:pt idx="81584">
                  <c:v>0.79111750000000003</c:v>
                </c:pt>
                <c:pt idx="81585">
                  <c:v>0.79107209999999994</c:v>
                </c:pt>
                <c:pt idx="81586">
                  <c:v>0.79102680000000003</c:v>
                </c:pt>
                <c:pt idx="81587">
                  <c:v>0.79098139999999995</c:v>
                </c:pt>
                <c:pt idx="81588">
                  <c:v>0.79093610000000003</c:v>
                </c:pt>
                <c:pt idx="81589">
                  <c:v>0.79089069999999995</c:v>
                </c:pt>
                <c:pt idx="81590">
                  <c:v>0.79084529999999997</c:v>
                </c:pt>
                <c:pt idx="81591">
                  <c:v>0.79079999999999995</c:v>
                </c:pt>
                <c:pt idx="81592">
                  <c:v>0.79075470000000003</c:v>
                </c:pt>
                <c:pt idx="81593">
                  <c:v>0.79070940000000001</c:v>
                </c:pt>
                <c:pt idx="81594">
                  <c:v>0.79066409999999998</c:v>
                </c:pt>
                <c:pt idx="81595">
                  <c:v>0.79061879999999995</c:v>
                </c:pt>
                <c:pt idx="81596">
                  <c:v>0.79057350000000004</c:v>
                </c:pt>
                <c:pt idx="81597">
                  <c:v>0.79052820000000001</c:v>
                </c:pt>
                <c:pt idx="81598">
                  <c:v>0.79048289999999999</c:v>
                </c:pt>
                <c:pt idx="81599">
                  <c:v>0.79043759999999996</c:v>
                </c:pt>
                <c:pt idx="81600">
                  <c:v>0.79039230000000005</c:v>
                </c:pt>
                <c:pt idx="81601">
                  <c:v>0.79037519999999994</c:v>
                </c:pt>
                <c:pt idx="81602">
                  <c:v>0.79035789999999995</c:v>
                </c:pt>
                <c:pt idx="81603">
                  <c:v>0.79034070000000001</c:v>
                </c:pt>
                <c:pt idx="81604">
                  <c:v>0.79032329999999995</c:v>
                </c:pt>
                <c:pt idx="81605">
                  <c:v>0.79030590000000001</c:v>
                </c:pt>
                <c:pt idx="81606">
                  <c:v>0.79028849999999995</c:v>
                </c:pt>
                <c:pt idx="81607">
                  <c:v>0.79027099999999995</c:v>
                </c:pt>
                <c:pt idx="81608">
                  <c:v>0.7902536</c:v>
                </c:pt>
                <c:pt idx="81609">
                  <c:v>0.7902361</c:v>
                </c:pt>
                <c:pt idx="81610">
                  <c:v>0.79021850000000005</c:v>
                </c:pt>
                <c:pt idx="81611">
                  <c:v>0.79020089999999998</c:v>
                </c:pt>
                <c:pt idx="81612">
                  <c:v>0.79018339999999998</c:v>
                </c:pt>
                <c:pt idx="81613">
                  <c:v>0.79016580000000003</c:v>
                </c:pt>
                <c:pt idx="81614">
                  <c:v>0.79014810000000002</c:v>
                </c:pt>
                <c:pt idx="81615">
                  <c:v>0.79013049999999996</c:v>
                </c:pt>
                <c:pt idx="81616">
                  <c:v>0.79011290000000001</c:v>
                </c:pt>
                <c:pt idx="81617">
                  <c:v>0.7900952</c:v>
                </c:pt>
                <c:pt idx="81618">
                  <c:v>0.79007749999999999</c:v>
                </c:pt>
                <c:pt idx="81619">
                  <c:v>0.79005979999999998</c:v>
                </c:pt>
                <c:pt idx="81620">
                  <c:v>0.79004209999999997</c:v>
                </c:pt>
                <c:pt idx="81621">
                  <c:v>0.79002439999999996</c:v>
                </c:pt>
                <c:pt idx="81622">
                  <c:v>0.7900066</c:v>
                </c:pt>
                <c:pt idx="81623">
                  <c:v>0.78998889999999999</c:v>
                </c:pt>
                <c:pt idx="81624">
                  <c:v>0.78997110000000004</c:v>
                </c:pt>
                <c:pt idx="81625">
                  <c:v>0.78995340000000003</c:v>
                </c:pt>
                <c:pt idx="81626">
                  <c:v>0.78993559999999996</c:v>
                </c:pt>
                <c:pt idx="81627">
                  <c:v>0.7899178</c:v>
                </c:pt>
                <c:pt idx="81628">
                  <c:v>0.78989989999999999</c:v>
                </c:pt>
                <c:pt idx="81629">
                  <c:v>0.78988210000000003</c:v>
                </c:pt>
                <c:pt idx="81630">
                  <c:v>0.78986429999999996</c:v>
                </c:pt>
                <c:pt idx="81631">
                  <c:v>0.78984650000000001</c:v>
                </c:pt>
                <c:pt idx="81632">
                  <c:v>0.78982870000000005</c:v>
                </c:pt>
                <c:pt idx="81633">
                  <c:v>0.78981080000000004</c:v>
                </c:pt>
                <c:pt idx="81634">
                  <c:v>0.78979299999999997</c:v>
                </c:pt>
                <c:pt idx="81635">
                  <c:v>0.78977509999999995</c:v>
                </c:pt>
                <c:pt idx="81636">
                  <c:v>0.78975720000000005</c:v>
                </c:pt>
                <c:pt idx="81637">
                  <c:v>0.78973930000000003</c:v>
                </c:pt>
                <c:pt idx="81638">
                  <c:v>0.78972140000000002</c:v>
                </c:pt>
                <c:pt idx="81639">
                  <c:v>0.7897035</c:v>
                </c:pt>
                <c:pt idx="81640">
                  <c:v>0.78968570000000005</c:v>
                </c:pt>
                <c:pt idx="81641">
                  <c:v>0.78966769999999997</c:v>
                </c:pt>
                <c:pt idx="81642">
                  <c:v>0.78964979999999996</c:v>
                </c:pt>
                <c:pt idx="81643">
                  <c:v>0.78963179999999999</c:v>
                </c:pt>
                <c:pt idx="81644">
                  <c:v>0.78961389999999998</c:v>
                </c:pt>
                <c:pt idx="81645">
                  <c:v>0.78959599999999996</c:v>
                </c:pt>
                <c:pt idx="81646">
                  <c:v>0.789578</c:v>
                </c:pt>
                <c:pt idx="81647">
                  <c:v>0.78956009999999999</c:v>
                </c:pt>
                <c:pt idx="81648">
                  <c:v>0.78954210000000002</c:v>
                </c:pt>
                <c:pt idx="81649">
                  <c:v>0.78952420000000001</c:v>
                </c:pt>
                <c:pt idx="81650">
                  <c:v>0.78950629999999999</c:v>
                </c:pt>
                <c:pt idx="81651">
                  <c:v>0.78948830000000003</c:v>
                </c:pt>
                <c:pt idx="81652">
                  <c:v>0.78947029999999996</c:v>
                </c:pt>
                <c:pt idx="81653">
                  <c:v>0.7894523</c:v>
                </c:pt>
                <c:pt idx="81654">
                  <c:v>0.78943430000000003</c:v>
                </c:pt>
                <c:pt idx="81655">
                  <c:v>0.78941629999999996</c:v>
                </c:pt>
                <c:pt idx="81656">
                  <c:v>0.7893983</c:v>
                </c:pt>
                <c:pt idx="81657">
                  <c:v>0.78938030000000003</c:v>
                </c:pt>
                <c:pt idx="81658">
                  <c:v>0.78936229999999996</c:v>
                </c:pt>
                <c:pt idx="81659">
                  <c:v>0.7893443</c:v>
                </c:pt>
                <c:pt idx="81660">
                  <c:v>0.78932630000000004</c:v>
                </c:pt>
                <c:pt idx="81661">
                  <c:v>0.78930820000000002</c:v>
                </c:pt>
                <c:pt idx="81662">
                  <c:v>0.78929020000000005</c:v>
                </c:pt>
                <c:pt idx="81663">
                  <c:v>0.78927219999999998</c:v>
                </c:pt>
                <c:pt idx="81664">
                  <c:v>0.78925420000000002</c:v>
                </c:pt>
                <c:pt idx="81665">
                  <c:v>0.7892361</c:v>
                </c:pt>
                <c:pt idx="81666">
                  <c:v>0.78921810000000003</c:v>
                </c:pt>
                <c:pt idx="81667">
                  <c:v>0.78920000000000001</c:v>
                </c:pt>
                <c:pt idx="81668">
                  <c:v>0.78918189999999999</c:v>
                </c:pt>
                <c:pt idx="81669">
                  <c:v>0.78916390000000003</c:v>
                </c:pt>
                <c:pt idx="81670">
                  <c:v>0.78914580000000001</c:v>
                </c:pt>
                <c:pt idx="81671">
                  <c:v>0.78912780000000005</c:v>
                </c:pt>
                <c:pt idx="81672">
                  <c:v>0.78910970000000002</c:v>
                </c:pt>
                <c:pt idx="81673">
                  <c:v>0.7890916</c:v>
                </c:pt>
                <c:pt idx="81674">
                  <c:v>0.78907360000000004</c:v>
                </c:pt>
                <c:pt idx="81675">
                  <c:v>0.78905550000000002</c:v>
                </c:pt>
                <c:pt idx="81676">
                  <c:v>0.78903749999999995</c:v>
                </c:pt>
                <c:pt idx="81677">
                  <c:v>0.78901940000000004</c:v>
                </c:pt>
                <c:pt idx="81678">
                  <c:v>0.78900130000000002</c:v>
                </c:pt>
                <c:pt idx="81679">
                  <c:v>0.78898330000000005</c:v>
                </c:pt>
                <c:pt idx="81680">
                  <c:v>0.78896520000000003</c:v>
                </c:pt>
                <c:pt idx="81681">
                  <c:v>0.78894719999999996</c:v>
                </c:pt>
                <c:pt idx="81682">
                  <c:v>0.78892899999999999</c:v>
                </c:pt>
                <c:pt idx="81683">
                  <c:v>0.78891089999999997</c:v>
                </c:pt>
                <c:pt idx="81684">
                  <c:v>0.78889279999999995</c:v>
                </c:pt>
                <c:pt idx="81685">
                  <c:v>0.78887470000000004</c:v>
                </c:pt>
                <c:pt idx="81686">
                  <c:v>0.78885660000000002</c:v>
                </c:pt>
                <c:pt idx="81687">
                  <c:v>0.78883840000000005</c:v>
                </c:pt>
                <c:pt idx="81688">
                  <c:v>0.78882030000000003</c:v>
                </c:pt>
                <c:pt idx="81689">
                  <c:v>0.78880220000000001</c:v>
                </c:pt>
                <c:pt idx="81690">
                  <c:v>0.78878409999999999</c:v>
                </c:pt>
                <c:pt idx="81691">
                  <c:v>0.78876599999999997</c:v>
                </c:pt>
                <c:pt idx="81692">
                  <c:v>0.7887478</c:v>
                </c:pt>
                <c:pt idx="81693">
                  <c:v>0.78872969999999998</c:v>
                </c:pt>
                <c:pt idx="81694">
                  <c:v>0.78871159999999996</c:v>
                </c:pt>
                <c:pt idx="81695">
                  <c:v>0.78869350000000005</c:v>
                </c:pt>
                <c:pt idx="81696">
                  <c:v>0.78867540000000003</c:v>
                </c:pt>
                <c:pt idx="81697">
                  <c:v>0.78865719999999995</c:v>
                </c:pt>
                <c:pt idx="81698">
                  <c:v>0.78863910000000004</c:v>
                </c:pt>
                <c:pt idx="81699">
                  <c:v>0.78862100000000002</c:v>
                </c:pt>
                <c:pt idx="81700">
                  <c:v>0.7886029</c:v>
                </c:pt>
                <c:pt idx="81701">
                  <c:v>0.78858479999999997</c:v>
                </c:pt>
                <c:pt idx="81702">
                  <c:v>0.78856660000000001</c:v>
                </c:pt>
                <c:pt idx="81703">
                  <c:v>0.78854849999999999</c:v>
                </c:pt>
                <c:pt idx="81704">
                  <c:v>0.78853039999999996</c:v>
                </c:pt>
                <c:pt idx="81705">
                  <c:v>0.78851230000000005</c:v>
                </c:pt>
                <c:pt idx="81706">
                  <c:v>0.78849420000000003</c:v>
                </c:pt>
                <c:pt idx="81707">
                  <c:v>0.78847599999999995</c:v>
                </c:pt>
                <c:pt idx="81708">
                  <c:v>0.78845790000000004</c:v>
                </c:pt>
                <c:pt idx="81709">
                  <c:v>0.78843980000000002</c:v>
                </c:pt>
                <c:pt idx="81710">
                  <c:v>0.78842159999999994</c:v>
                </c:pt>
                <c:pt idx="81711">
                  <c:v>0.78840350000000003</c:v>
                </c:pt>
                <c:pt idx="81712">
                  <c:v>0.78838529999999996</c:v>
                </c:pt>
                <c:pt idx="81713">
                  <c:v>0.78836709999999999</c:v>
                </c:pt>
                <c:pt idx="81714">
                  <c:v>0.78834890000000002</c:v>
                </c:pt>
                <c:pt idx="81715">
                  <c:v>0.78833070000000005</c:v>
                </c:pt>
                <c:pt idx="81716">
                  <c:v>0.78831260000000003</c:v>
                </c:pt>
                <c:pt idx="81717">
                  <c:v>0.78829439999999995</c:v>
                </c:pt>
                <c:pt idx="81718">
                  <c:v>0.78827619999999998</c:v>
                </c:pt>
                <c:pt idx="81719">
                  <c:v>0.78825800000000001</c:v>
                </c:pt>
                <c:pt idx="81720">
                  <c:v>0.78823980000000005</c:v>
                </c:pt>
                <c:pt idx="81721">
                  <c:v>0.78822170000000003</c:v>
                </c:pt>
                <c:pt idx="81722">
                  <c:v>0.78820349999999995</c:v>
                </c:pt>
                <c:pt idx="81723">
                  <c:v>0.78818529999999998</c:v>
                </c:pt>
                <c:pt idx="81724">
                  <c:v>0.78816710000000001</c:v>
                </c:pt>
                <c:pt idx="81725">
                  <c:v>0.78814890000000004</c:v>
                </c:pt>
                <c:pt idx="81726">
                  <c:v>0.78813080000000002</c:v>
                </c:pt>
                <c:pt idx="81727">
                  <c:v>0.78811260000000005</c:v>
                </c:pt>
                <c:pt idx="81728">
                  <c:v>0.78809439999999997</c:v>
                </c:pt>
                <c:pt idx="81729">
                  <c:v>0.7880762</c:v>
                </c:pt>
                <c:pt idx="81730">
                  <c:v>0.78805800000000004</c:v>
                </c:pt>
                <c:pt idx="81731">
                  <c:v>0.78803990000000002</c:v>
                </c:pt>
                <c:pt idx="81732">
                  <c:v>0.78802170000000005</c:v>
                </c:pt>
                <c:pt idx="81733">
                  <c:v>0.78800349999999997</c:v>
                </c:pt>
                <c:pt idx="81734">
                  <c:v>0.7879853</c:v>
                </c:pt>
                <c:pt idx="81735">
                  <c:v>0.78796710000000003</c:v>
                </c:pt>
                <c:pt idx="81736">
                  <c:v>0.78794900000000001</c:v>
                </c:pt>
                <c:pt idx="81737">
                  <c:v>0.78793080000000004</c:v>
                </c:pt>
                <c:pt idx="81738">
                  <c:v>0.78791259999999996</c:v>
                </c:pt>
                <c:pt idx="81739">
                  <c:v>0.78789439999999999</c:v>
                </c:pt>
                <c:pt idx="81740">
                  <c:v>0.78787620000000003</c:v>
                </c:pt>
                <c:pt idx="81741">
                  <c:v>0.78785810000000001</c:v>
                </c:pt>
                <c:pt idx="81742">
                  <c:v>0.78783990000000004</c:v>
                </c:pt>
                <c:pt idx="81743">
                  <c:v>0.78782169999999996</c:v>
                </c:pt>
                <c:pt idx="81744">
                  <c:v>0.78780349999999999</c:v>
                </c:pt>
                <c:pt idx="81745">
                  <c:v>0.78778539999999997</c:v>
                </c:pt>
                <c:pt idx="81746">
                  <c:v>0.7877672</c:v>
                </c:pt>
                <c:pt idx="81747">
                  <c:v>0.78774900000000003</c:v>
                </c:pt>
                <c:pt idx="81748">
                  <c:v>0.78773079999999995</c:v>
                </c:pt>
                <c:pt idx="81749">
                  <c:v>0.78771259999999999</c:v>
                </c:pt>
                <c:pt idx="81750">
                  <c:v>0.78769449999999996</c:v>
                </c:pt>
                <c:pt idx="81751">
                  <c:v>0.7876763</c:v>
                </c:pt>
                <c:pt idx="81752">
                  <c:v>0.78765810000000003</c:v>
                </c:pt>
                <c:pt idx="81753">
                  <c:v>0.78763989999999995</c:v>
                </c:pt>
                <c:pt idx="81754">
                  <c:v>0.78762169999999998</c:v>
                </c:pt>
                <c:pt idx="81755">
                  <c:v>0.78760359999999996</c:v>
                </c:pt>
                <c:pt idx="81756">
                  <c:v>0.78758539999999999</c:v>
                </c:pt>
                <c:pt idx="81757">
                  <c:v>0.78756720000000002</c:v>
                </c:pt>
                <c:pt idx="81758">
                  <c:v>0.78754900000000005</c:v>
                </c:pt>
                <c:pt idx="81759">
                  <c:v>0.78753079999999998</c:v>
                </c:pt>
                <c:pt idx="81760">
                  <c:v>0.78751269999999995</c:v>
                </c:pt>
                <c:pt idx="81761">
                  <c:v>0.78749449999999999</c:v>
                </c:pt>
                <c:pt idx="81762">
                  <c:v>0.78747630000000002</c:v>
                </c:pt>
                <c:pt idx="81763">
                  <c:v>0.78745810000000005</c:v>
                </c:pt>
                <c:pt idx="81764">
                  <c:v>0.78743989999999997</c:v>
                </c:pt>
                <c:pt idx="81765">
                  <c:v>0.78742179999999995</c:v>
                </c:pt>
                <c:pt idx="81766">
                  <c:v>0.78740359999999998</c:v>
                </c:pt>
                <c:pt idx="81767">
                  <c:v>0.78738540000000001</c:v>
                </c:pt>
                <c:pt idx="81768">
                  <c:v>0.78736720000000004</c:v>
                </c:pt>
                <c:pt idx="81769">
                  <c:v>0.78734899999999997</c:v>
                </c:pt>
                <c:pt idx="81770">
                  <c:v>0.78733089999999994</c:v>
                </c:pt>
                <c:pt idx="81771">
                  <c:v>0.78731269999999998</c:v>
                </c:pt>
                <c:pt idx="81772">
                  <c:v>0.78729450000000001</c:v>
                </c:pt>
                <c:pt idx="81773">
                  <c:v>0.78727630000000004</c:v>
                </c:pt>
                <c:pt idx="81774">
                  <c:v>0.78725809999999996</c:v>
                </c:pt>
                <c:pt idx="81775">
                  <c:v>0.78724000000000005</c:v>
                </c:pt>
                <c:pt idx="81776">
                  <c:v>0.78722179999999997</c:v>
                </c:pt>
                <c:pt idx="81777">
                  <c:v>0.7872036</c:v>
                </c:pt>
                <c:pt idx="81778">
                  <c:v>0.78718540000000004</c:v>
                </c:pt>
                <c:pt idx="81779">
                  <c:v>0.78716730000000001</c:v>
                </c:pt>
                <c:pt idx="81780">
                  <c:v>0.78714910000000005</c:v>
                </c:pt>
                <c:pt idx="81781">
                  <c:v>0.78713089999999997</c:v>
                </c:pt>
                <c:pt idx="81782">
                  <c:v>0.7871127</c:v>
                </c:pt>
                <c:pt idx="81783">
                  <c:v>0.78709450000000003</c:v>
                </c:pt>
                <c:pt idx="81784">
                  <c:v>0.78707640000000001</c:v>
                </c:pt>
                <c:pt idx="81785">
                  <c:v>0.78705820000000004</c:v>
                </c:pt>
                <c:pt idx="81786">
                  <c:v>0.78703999999999996</c:v>
                </c:pt>
                <c:pt idx="81787">
                  <c:v>0.78702179999999999</c:v>
                </c:pt>
                <c:pt idx="81788">
                  <c:v>0.78700360000000003</c:v>
                </c:pt>
                <c:pt idx="81789">
                  <c:v>0.7869855</c:v>
                </c:pt>
                <c:pt idx="81790">
                  <c:v>0.78696730000000004</c:v>
                </c:pt>
                <c:pt idx="81791">
                  <c:v>0.78694909999999996</c:v>
                </c:pt>
                <c:pt idx="81792">
                  <c:v>0.78693089999999999</c:v>
                </c:pt>
                <c:pt idx="81793">
                  <c:v>0.78691270000000002</c:v>
                </c:pt>
                <c:pt idx="81794">
                  <c:v>0.7868946</c:v>
                </c:pt>
                <c:pt idx="81795">
                  <c:v>0.78687640000000003</c:v>
                </c:pt>
                <c:pt idx="81796">
                  <c:v>0.78685819999999995</c:v>
                </c:pt>
                <c:pt idx="81797">
                  <c:v>0.78683999999999998</c:v>
                </c:pt>
                <c:pt idx="81798">
                  <c:v>0.78682180000000002</c:v>
                </c:pt>
                <c:pt idx="81799">
                  <c:v>0.78680369999999999</c:v>
                </c:pt>
                <c:pt idx="81800">
                  <c:v>0.78678550000000003</c:v>
                </c:pt>
                <c:pt idx="81801">
                  <c:v>0.78676729999999995</c:v>
                </c:pt>
                <c:pt idx="81802">
                  <c:v>0.78674909999999998</c:v>
                </c:pt>
                <c:pt idx="81803">
                  <c:v>0.78673090000000001</c:v>
                </c:pt>
                <c:pt idx="81804">
                  <c:v>0.78671279999999999</c:v>
                </c:pt>
                <c:pt idx="81805">
                  <c:v>0.78669460000000002</c:v>
                </c:pt>
                <c:pt idx="81806">
                  <c:v>0.78667640000000005</c:v>
                </c:pt>
                <c:pt idx="81807">
                  <c:v>0.78665819999999997</c:v>
                </c:pt>
                <c:pt idx="81808">
                  <c:v>0.78664000000000001</c:v>
                </c:pt>
                <c:pt idx="81809">
                  <c:v>0.78662189999999999</c:v>
                </c:pt>
                <c:pt idx="81810">
                  <c:v>0.78660370000000002</c:v>
                </c:pt>
                <c:pt idx="81811">
                  <c:v>0.78658550000000005</c:v>
                </c:pt>
                <c:pt idx="81812">
                  <c:v>0.78656729999999997</c:v>
                </c:pt>
                <c:pt idx="81813">
                  <c:v>0.78654919999999995</c:v>
                </c:pt>
                <c:pt idx="81814">
                  <c:v>0.78653099999999998</c:v>
                </c:pt>
                <c:pt idx="81815">
                  <c:v>0.78651280000000001</c:v>
                </c:pt>
                <c:pt idx="81816">
                  <c:v>0.78649460000000004</c:v>
                </c:pt>
                <c:pt idx="81817">
                  <c:v>0.78647639999999996</c:v>
                </c:pt>
                <c:pt idx="81818">
                  <c:v>0.78645830000000005</c:v>
                </c:pt>
                <c:pt idx="81819">
                  <c:v>0.78644009999999998</c:v>
                </c:pt>
                <c:pt idx="81820">
                  <c:v>0.78642190000000001</c:v>
                </c:pt>
                <c:pt idx="81821">
                  <c:v>0.78640370000000004</c:v>
                </c:pt>
                <c:pt idx="81822">
                  <c:v>0.78638549999999996</c:v>
                </c:pt>
                <c:pt idx="81823">
                  <c:v>0.78636740000000005</c:v>
                </c:pt>
                <c:pt idx="81824">
                  <c:v>0.78634919999999997</c:v>
                </c:pt>
                <c:pt idx="81825">
                  <c:v>0.78633109999999995</c:v>
                </c:pt>
                <c:pt idx="81826">
                  <c:v>0.78631289999999998</c:v>
                </c:pt>
                <c:pt idx="81827">
                  <c:v>0.78629479999999996</c:v>
                </c:pt>
                <c:pt idx="81828">
                  <c:v>0.78627670000000005</c:v>
                </c:pt>
                <c:pt idx="81829">
                  <c:v>0.78625860000000003</c:v>
                </c:pt>
                <c:pt idx="81830">
                  <c:v>0.78624050000000001</c:v>
                </c:pt>
                <c:pt idx="81831">
                  <c:v>0.78622230000000004</c:v>
                </c:pt>
                <c:pt idx="81832">
                  <c:v>0.78620420000000002</c:v>
                </c:pt>
                <c:pt idx="81833">
                  <c:v>0.7861861</c:v>
                </c:pt>
                <c:pt idx="81834">
                  <c:v>0.78616799999999998</c:v>
                </c:pt>
                <c:pt idx="81835">
                  <c:v>0.78614989999999996</c:v>
                </c:pt>
                <c:pt idx="81836">
                  <c:v>0.78613169999999999</c:v>
                </c:pt>
                <c:pt idx="81837">
                  <c:v>0.78611359999999997</c:v>
                </c:pt>
                <c:pt idx="81838">
                  <c:v>0.78609549999999995</c:v>
                </c:pt>
                <c:pt idx="81839">
                  <c:v>0.78607740000000004</c:v>
                </c:pt>
                <c:pt idx="81840">
                  <c:v>0.78605930000000002</c:v>
                </c:pt>
                <c:pt idx="81841">
                  <c:v>0.78604110000000005</c:v>
                </c:pt>
                <c:pt idx="81842">
                  <c:v>0.78602300000000003</c:v>
                </c:pt>
                <c:pt idx="81843">
                  <c:v>0.78600490000000001</c:v>
                </c:pt>
                <c:pt idx="81844">
                  <c:v>0.78598679999999999</c:v>
                </c:pt>
                <c:pt idx="81845">
                  <c:v>0.78596869999999996</c:v>
                </c:pt>
                <c:pt idx="81846">
                  <c:v>0.7859505</c:v>
                </c:pt>
                <c:pt idx="81847">
                  <c:v>0.78593239999999998</c:v>
                </c:pt>
                <c:pt idx="81848">
                  <c:v>0.78591429999999995</c:v>
                </c:pt>
                <c:pt idx="81849">
                  <c:v>0.78589620000000004</c:v>
                </c:pt>
                <c:pt idx="81850">
                  <c:v>0.78587810000000002</c:v>
                </c:pt>
                <c:pt idx="81851">
                  <c:v>0.78585989999999994</c:v>
                </c:pt>
                <c:pt idx="81852">
                  <c:v>0.78584180000000003</c:v>
                </c:pt>
                <c:pt idx="81853">
                  <c:v>0.78582370000000001</c:v>
                </c:pt>
                <c:pt idx="81854">
                  <c:v>0.78580559999999999</c:v>
                </c:pt>
                <c:pt idx="81855">
                  <c:v>0.78578749999999997</c:v>
                </c:pt>
                <c:pt idx="81856">
                  <c:v>0.7857693</c:v>
                </c:pt>
                <c:pt idx="81857">
                  <c:v>0.78575119999999998</c:v>
                </c:pt>
                <c:pt idx="81858">
                  <c:v>0.78573309999999996</c:v>
                </c:pt>
                <c:pt idx="81859">
                  <c:v>0.78571500000000005</c:v>
                </c:pt>
                <c:pt idx="81860">
                  <c:v>0.78569690000000003</c:v>
                </c:pt>
                <c:pt idx="81861">
                  <c:v>0.78567869999999995</c:v>
                </c:pt>
                <c:pt idx="81862">
                  <c:v>0.78566060000000004</c:v>
                </c:pt>
                <c:pt idx="81863">
                  <c:v>0.78564250000000002</c:v>
                </c:pt>
                <c:pt idx="81864">
                  <c:v>0.7856244</c:v>
                </c:pt>
                <c:pt idx="81865">
                  <c:v>0.78560629999999998</c:v>
                </c:pt>
                <c:pt idx="81866">
                  <c:v>0.78558810000000001</c:v>
                </c:pt>
                <c:pt idx="81867">
                  <c:v>0.78556999999999999</c:v>
                </c:pt>
                <c:pt idx="81868">
                  <c:v>0.78555189999999997</c:v>
                </c:pt>
                <c:pt idx="81869">
                  <c:v>0.78553379999999995</c:v>
                </c:pt>
                <c:pt idx="81870">
                  <c:v>0.78551570000000004</c:v>
                </c:pt>
                <c:pt idx="81871">
                  <c:v>0.78549749999999996</c:v>
                </c:pt>
                <c:pt idx="81872">
                  <c:v>0.78547940000000005</c:v>
                </c:pt>
                <c:pt idx="81873">
                  <c:v>0.78546130000000003</c:v>
                </c:pt>
                <c:pt idx="81874">
                  <c:v>0.78544320000000001</c:v>
                </c:pt>
                <c:pt idx="81875">
                  <c:v>0.78542509999999999</c:v>
                </c:pt>
                <c:pt idx="81876">
                  <c:v>0.78540690000000002</c:v>
                </c:pt>
                <c:pt idx="81877">
                  <c:v>0.78538889999999995</c:v>
                </c:pt>
                <c:pt idx="81878">
                  <c:v>0.78537080000000004</c:v>
                </c:pt>
                <c:pt idx="81879">
                  <c:v>0.78535279999999996</c:v>
                </c:pt>
                <c:pt idx="81880">
                  <c:v>0.78533470000000005</c:v>
                </c:pt>
                <c:pt idx="81881">
                  <c:v>0.78531660000000003</c:v>
                </c:pt>
                <c:pt idx="81882">
                  <c:v>0.78529859999999996</c:v>
                </c:pt>
                <c:pt idx="81883">
                  <c:v>0.78528050000000005</c:v>
                </c:pt>
                <c:pt idx="81884">
                  <c:v>0.78526249999999997</c:v>
                </c:pt>
                <c:pt idx="81885">
                  <c:v>0.78524439999999995</c:v>
                </c:pt>
                <c:pt idx="81886">
                  <c:v>0.78522630000000004</c:v>
                </c:pt>
                <c:pt idx="81887">
                  <c:v>0.78520829999999997</c:v>
                </c:pt>
                <c:pt idx="81888">
                  <c:v>0.78519019999999995</c:v>
                </c:pt>
                <c:pt idx="81889">
                  <c:v>0.78517219999999999</c:v>
                </c:pt>
                <c:pt idx="81890">
                  <c:v>0.78515409999999997</c:v>
                </c:pt>
                <c:pt idx="81891">
                  <c:v>0.78513599999999995</c:v>
                </c:pt>
                <c:pt idx="81892">
                  <c:v>0.78511799999999998</c:v>
                </c:pt>
                <c:pt idx="81893">
                  <c:v>0.78509989999999996</c:v>
                </c:pt>
                <c:pt idx="81894">
                  <c:v>0.7850819</c:v>
                </c:pt>
                <c:pt idx="81895">
                  <c:v>0.78506379999999998</c:v>
                </c:pt>
                <c:pt idx="81896">
                  <c:v>0.78504569999999996</c:v>
                </c:pt>
                <c:pt idx="81897">
                  <c:v>0.78502769999999999</c:v>
                </c:pt>
                <c:pt idx="81898">
                  <c:v>0.78500959999999997</c:v>
                </c:pt>
                <c:pt idx="81899">
                  <c:v>0.78499160000000001</c:v>
                </c:pt>
                <c:pt idx="81900">
                  <c:v>0.78497349999999999</c:v>
                </c:pt>
                <c:pt idx="81901">
                  <c:v>0.78495539999999997</c:v>
                </c:pt>
                <c:pt idx="81902">
                  <c:v>0.78493740000000001</c:v>
                </c:pt>
                <c:pt idx="81903">
                  <c:v>0.78491929999999999</c:v>
                </c:pt>
                <c:pt idx="81904">
                  <c:v>0.78490130000000002</c:v>
                </c:pt>
                <c:pt idx="81905">
                  <c:v>0.7848832</c:v>
                </c:pt>
                <c:pt idx="81906">
                  <c:v>0.78486509999999998</c:v>
                </c:pt>
                <c:pt idx="81907">
                  <c:v>0.78484710000000002</c:v>
                </c:pt>
                <c:pt idx="81908">
                  <c:v>0.784829</c:v>
                </c:pt>
                <c:pt idx="81909">
                  <c:v>0.78481100000000004</c:v>
                </c:pt>
                <c:pt idx="81910">
                  <c:v>0.78479290000000002</c:v>
                </c:pt>
                <c:pt idx="81911">
                  <c:v>0.78477479999999999</c:v>
                </c:pt>
                <c:pt idx="81912">
                  <c:v>0.78475680000000003</c:v>
                </c:pt>
                <c:pt idx="81913">
                  <c:v>0.78473870000000001</c:v>
                </c:pt>
                <c:pt idx="81914">
                  <c:v>0.78472070000000005</c:v>
                </c:pt>
                <c:pt idx="81915">
                  <c:v>0.78470260000000003</c:v>
                </c:pt>
                <c:pt idx="81916">
                  <c:v>0.78468450000000001</c:v>
                </c:pt>
                <c:pt idx="81917">
                  <c:v>0.78466650000000004</c:v>
                </c:pt>
                <c:pt idx="81918">
                  <c:v>0.78464849999999997</c:v>
                </c:pt>
                <c:pt idx="81919">
                  <c:v>0.78463050000000001</c:v>
                </c:pt>
                <c:pt idx="81920">
                  <c:v>0.78461250000000005</c:v>
                </c:pt>
                <c:pt idx="81921">
                  <c:v>0.78459449999999997</c:v>
                </c:pt>
                <c:pt idx="81922">
                  <c:v>0.78457650000000001</c:v>
                </c:pt>
                <c:pt idx="81923">
                  <c:v>0.78455850000000005</c:v>
                </c:pt>
                <c:pt idx="81924">
                  <c:v>0.78454049999999997</c:v>
                </c:pt>
                <c:pt idx="81925">
                  <c:v>0.78452250000000001</c:v>
                </c:pt>
                <c:pt idx="81926">
                  <c:v>0.78450450000000005</c:v>
                </c:pt>
                <c:pt idx="81927">
                  <c:v>0.78448649999999998</c:v>
                </c:pt>
                <c:pt idx="81928">
                  <c:v>0.78446850000000001</c:v>
                </c:pt>
                <c:pt idx="81929">
                  <c:v>0.78445050000000005</c:v>
                </c:pt>
                <c:pt idx="81930">
                  <c:v>0.78443249999999998</c:v>
                </c:pt>
                <c:pt idx="81931">
                  <c:v>0.78441450000000001</c:v>
                </c:pt>
                <c:pt idx="81932">
                  <c:v>0.78439650000000005</c:v>
                </c:pt>
                <c:pt idx="81933">
                  <c:v>0.78437849999999998</c:v>
                </c:pt>
                <c:pt idx="81934">
                  <c:v>0.78436050000000002</c:v>
                </c:pt>
                <c:pt idx="81935">
                  <c:v>0.78434250000000005</c:v>
                </c:pt>
                <c:pt idx="81936">
                  <c:v>0.78432449999999998</c:v>
                </c:pt>
                <c:pt idx="81937">
                  <c:v>0.78430650000000002</c:v>
                </c:pt>
                <c:pt idx="81938">
                  <c:v>0.78428850000000006</c:v>
                </c:pt>
                <c:pt idx="81939">
                  <c:v>0.78427049999999998</c:v>
                </c:pt>
                <c:pt idx="81940">
                  <c:v>0.78425250000000002</c:v>
                </c:pt>
                <c:pt idx="81941">
                  <c:v>0.78423449999999995</c:v>
                </c:pt>
                <c:pt idx="81942">
                  <c:v>0.78421649999999998</c:v>
                </c:pt>
                <c:pt idx="81943">
                  <c:v>0.78419850000000002</c:v>
                </c:pt>
                <c:pt idx="81944">
                  <c:v>0.78418049999999995</c:v>
                </c:pt>
                <c:pt idx="81945">
                  <c:v>0.78416249999999998</c:v>
                </c:pt>
                <c:pt idx="81946">
                  <c:v>0.78414450000000002</c:v>
                </c:pt>
                <c:pt idx="81947">
                  <c:v>0.78412649999999995</c:v>
                </c:pt>
                <c:pt idx="81948">
                  <c:v>0.78410849999999999</c:v>
                </c:pt>
                <c:pt idx="81949">
                  <c:v>0.78409050000000002</c:v>
                </c:pt>
                <c:pt idx="81950">
                  <c:v>0.78407249999999995</c:v>
                </c:pt>
                <c:pt idx="81951">
                  <c:v>0.78405449999999999</c:v>
                </c:pt>
                <c:pt idx="81952">
                  <c:v>0.78403650000000003</c:v>
                </c:pt>
                <c:pt idx="81953">
                  <c:v>0.78401860000000001</c:v>
                </c:pt>
                <c:pt idx="81954">
                  <c:v>0.78400060000000005</c:v>
                </c:pt>
                <c:pt idx="81955">
                  <c:v>0.78398270000000003</c:v>
                </c:pt>
                <c:pt idx="81956">
                  <c:v>0.78396480000000002</c:v>
                </c:pt>
                <c:pt idx="81957">
                  <c:v>0.78394680000000005</c:v>
                </c:pt>
                <c:pt idx="81958">
                  <c:v>0.78392890000000004</c:v>
                </c:pt>
                <c:pt idx="81959">
                  <c:v>0.78391089999999997</c:v>
                </c:pt>
                <c:pt idx="81960">
                  <c:v>0.78389299999999995</c:v>
                </c:pt>
                <c:pt idx="81961">
                  <c:v>0.78387499999999999</c:v>
                </c:pt>
                <c:pt idx="81962">
                  <c:v>0.78385709999999997</c:v>
                </c:pt>
                <c:pt idx="81963">
                  <c:v>0.78383919999999996</c:v>
                </c:pt>
                <c:pt idx="81964">
                  <c:v>0.7838212</c:v>
                </c:pt>
                <c:pt idx="81965">
                  <c:v>0.78380329999999998</c:v>
                </c:pt>
                <c:pt idx="81966">
                  <c:v>0.78378530000000002</c:v>
                </c:pt>
                <c:pt idx="81967">
                  <c:v>0.7837674</c:v>
                </c:pt>
                <c:pt idx="81968">
                  <c:v>0.78374949999999999</c:v>
                </c:pt>
                <c:pt idx="81969">
                  <c:v>0.78373150000000003</c:v>
                </c:pt>
                <c:pt idx="81970">
                  <c:v>0.78371360000000001</c:v>
                </c:pt>
                <c:pt idx="81971">
                  <c:v>0.78369560000000005</c:v>
                </c:pt>
                <c:pt idx="81972">
                  <c:v>0.78367770000000003</c:v>
                </c:pt>
                <c:pt idx="81973">
                  <c:v>0.78365980000000002</c:v>
                </c:pt>
                <c:pt idx="81974">
                  <c:v>0.78364180000000005</c:v>
                </c:pt>
                <c:pt idx="81975">
                  <c:v>0.78362390000000004</c:v>
                </c:pt>
                <c:pt idx="81976">
                  <c:v>0.78360589999999997</c:v>
                </c:pt>
                <c:pt idx="81977">
                  <c:v>0.78358799999999995</c:v>
                </c:pt>
                <c:pt idx="81978">
                  <c:v>0.78357010000000005</c:v>
                </c:pt>
                <c:pt idx="81979">
                  <c:v>0.78355209999999997</c:v>
                </c:pt>
                <c:pt idx="81980">
                  <c:v>0.78353419999999996</c:v>
                </c:pt>
                <c:pt idx="81981">
                  <c:v>0.7835162</c:v>
                </c:pt>
                <c:pt idx="81982">
                  <c:v>0.78349829999999998</c:v>
                </c:pt>
                <c:pt idx="81983">
                  <c:v>0.78348030000000002</c:v>
                </c:pt>
                <c:pt idx="81984">
                  <c:v>0.7834624</c:v>
                </c:pt>
                <c:pt idx="81985">
                  <c:v>0.78344449999999999</c:v>
                </c:pt>
                <c:pt idx="81986">
                  <c:v>0.78342659999999997</c:v>
                </c:pt>
                <c:pt idx="81987">
                  <c:v>0.78340880000000002</c:v>
                </c:pt>
                <c:pt idx="81988">
                  <c:v>0.7833909</c:v>
                </c:pt>
                <c:pt idx="81989">
                  <c:v>0.78337299999999999</c:v>
                </c:pt>
                <c:pt idx="81990">
                  <c:v>0.78335509999999997</c:v>
                </c:pt>
                <c:pt idx="81991">
                  <c:v>0.78333719999999996</c:v>
                </c:pt>
                <c:pt idx="81992">
                  <c:v>0.7833194</c:v>
                </c:pt>
                <c:pt idx="81993">
                  <c:v>0.78330149999999998</c:v>
                </c:pt>
                <c:pt idx="81994">
                  <c:v>0.78328359999999997</c:v>
                </c:pt>
                <c:pt idx="81995">
                  <c:v>0.78326569999999995</c:v>
                </c:pt>
                <c:pt idx="81996">
                  <c:v>0.78324780000000005</c:v>
                </c:pt>
                <c:pt idx="81997">
                  <c:v>0.78322990000000003</c:v>
                </c:pt>
                <c:pt idx="81998">
                  <c:v>0.78321209999999997</c:v>
                </c:pt>
                <c:pt idx="81999">
                  <c:v>0.78319419999999995</c:v>
                </c:pt>
                <c:pt idx="82000">
                  <c:v>0.78317630000000005</c:v>
                </c:pt>
                <c:pt idx="82001">
                  <c:v>0.78315840000000003</c:v>
                </c:pt>
                <c:pt idx="82002">
                  <c:v>0.78314050000000002</c:v>
                </c:pt>
                <c:pt idx="82003">
                  <c:v>0.78312269999999995</c:v>
                </c:pt>
                <c:pt idx="82004">
                  <c:v>0.78310480000000005</c:v>
                </c:pt>
                <c:pt idx="82005">
                  <c:v>0.78308690000000003</c:v>
                </c:pt>
                <c:pt idx="82006">
                  <c:v>0.78306900000000002</c:v>
                </c:pt>
                <c:pt idx="82007">
                  <c:v>0.7830511</c:v>
                </c:pt>
                <c:pt idx="82008">
                  <c:v>0.78303330000000004</c:v>
                </c:pt>
                <c:pt idx="82009">
                  <c:v>0.78301540000000003</c:v>
                </c:pt>
                <c:pt idx="82010">
                  <c:v>0.78299750000000001</c:v>
                </c:pt>
                <c:pt idx="82011">
                  <c:v>0.7829796</c:v>
                </c:pt>
                <c:pt idx="82012">
                  <c:v>0.78296169999999998</c:v>
                </c:pt>
                <c:pt idx="82013">
                  <c:v>0.78294379999999997</c:v>
                </c:pt>
                <c:pt idx="82014">
                  <c:v>0.78292600000000001</c:v>
                </c:pt>
                <c:pt idx="82015">
                  <c:v>0.7829081</c:v>
                </c:pt>
                <c:pt idx="82016">
                  <c:v>0.78289030000000004</c:v>
                </c:pt>
                <c:pt idx="82017">
                  <c:v>0.78287249999999997</c:v>
                </c:pt>
                <c:pt idx="82018">
                  <c:v>0.78285470000000001</c:v>
                </c:pt>
                <c:pt idx="82019">
                  <c:v>0.78283689999999995</c:v>
                </c:pt>
                <c:pt idx="82020">
                  <c:v>0.78281900000000004</c:v>
                </c:pt>
                <c:pt idx="82021">
                  <c:v>0.78280119999999997</c:v>
                </c:pt>
                <c:pt idx="82022">
                  <c:v>0.78278340000000002</c:v>
                </c:pt>
                <c:pt idx="82023">
                  <c:v>0.78276559999999995</c:v>
                </c:pt>
                <c:pt idx="82024">
                  <c:v>0.78274770000000005</c:v>
                </c:pt>
                <c:pt idx="82025">
                  <c:v>0.78272989999999998</c:v>
                </c:pt>
                <c:pt idx="82026">
                  <c:v>0.78271210000000002</c:v>
                </c:pt>
                <c:pt idx="82027">
                  <c:v>0.78269429999999995</c:v>
                </c:pt>
                <c:pt idx="82028">
                  <c:v>0.7826765</c:v>
                </c:pt>
                <c:pt idx="82029">
                  <c:v>0.78265859999999998</c:v>
                </c:pt>
                <c:pt idx="82030">
                  <c:v>0.78264080000000003</c:v>
                </c:pt>
                <c:pt idx="82031">
                  <c:v>0.78262299999999996</c:v>
                </c:pt>
                <c:pt idx="82032">
                  <c:v>0.7826052</c:v>
                </c:pt>
                <c:pt idx="82033">
                  <c:v>0.78258729999999999</c:v>
                </c:pt>
                <c:pt idx="82034">
                  <c:v>0.78256950000000003</c:v>
                </c:pt>
                <c:pt idx="82035">
                  <c:v>0.78255169999999996</c:v>
                </c:pt>
                <c:pt idx="82036">
                  <c:v>0.7825339</c:v>
                </c:pt>
                <c:pt idx="82037">
                  <c:v>0.78251610000000005</c:v>
                </c:pt>
                <c:pt idx="82038">
                  <c:v>0.78249820000000003</c:v>
                </c:pt>
                <c:pt idx="82039">
                  <c:v>0.78248039999999996</c:v>
                </c:pt>
                <c:pt idx="82040">
                  <c:v>0.78246260000000001</c:v>
                </c:pt>
                <c:pt idx="82041">
                  <c:v>0.78244480000000005</c:v>
                </c:pt>
                <c:pt idx="82042">
                  <c:v>0.78242699999999998</c:v>
                </c:pt>
                <c:pt idx="82043">
                  <c:v>0.78240909999999997</c:v>
                </c:pt>
                <c:pt idx="82044">
                  <c:v>0.78239139999999996</c:v>
                </c:pt>
                <c:pt idx="82045">
                  <c:v>0.7823736</c:v>
                </c:pt>
                <c:pt idx="82046">
                  <c:v>0.78235580000000005</c:v>
                </c:pt>
                <c:pt idx="82047">
                  <c:v>0.78233810000000004</c:v>
                </c:pt>
                <c:pt idx="82048">
                  <c:v>0.78232029999999997</c:v>
                </c:pt>
                <c:pt idx="82049">
                  <c:v>0.78230259999999996</c:v>
                </c:pt>
                <c:pt idx="82050">
                  <c:v>0.7822848</c:v>
                </c:pt>
                <c:pt idx="82051">
                  <c:v>0.78226700000000005</c:v>
                </c:pt>
                <c:pt idx="82052">
                  <c:v>0.78224930000000004</c:v>
                </c:pt>
                <c:pt idx="82053">
                  <c:v>0.78223149999999997</c:v>
                </c:pt>
                <c:pt idx="82054">
                  <c:v>0.78221370000000001</c:v>
                </c:pt>
                <c:pt idx="82055">
                  <c:v>0.782196</c:v>
                </c:pt>
                <c:pt idx="82056">
                  <c:v>0.78217820000000005</c:v>
                </c:pt>
                <c:pt idx="82057">
                  <c:v>0.78216050000000004</c:v>
                </c:pt>
                <c:pt idx="82058">
                  <c:v>0.78214269999999997</c:v>
                </c:pt>
                <c:pt idx="82059">
                  <c:v>0.78212490000000001</c:v>
                </c:pt>
                <c:pt idx="82060">
                  <c:v>0.7821072</c:v>
                </c:pt>
                <c:pt idx="82061">
                  <c:v>0.78208940000000005</c:v>
                </c:pt>
                <c:pt idx="82062">
                  <c:v>0.78207170000000004</c:v>
                </c:pt>
                <c:pt idx="82063">
                  <c:v>0.78205389999999997</c:v>
                </c:pt>
                <c:pt idx="82064">
                  <c:v>0.78203610000000001</c:v>
                </c:pt>
                <c:pt idx="82065">
                  <c:v>0.7820184</c:v>
                </c:pt>
                <c:pt idx="82066">
                  <c:v>0.78200060000000005</c:v>
                </c:pt>
                <c:pt idx="82067">
                  <c:v>0.78198279999999998</c:v>
                </c:pt>
                <c:pt idx="82068">
                  <c:v>0.78196509999999997</c:v>
                </c:pt>
                <c:pt idx="82069">
                  <c:v>0.78194730000000001</c:v>
                </c:pt>
                <c:pt idx="82070">
                  <c:v>0.7819296</c:v>
                </c:pt>
                <c:pt idx="82071">
                  <c:v>0.78191180000000005</c:v>
                </c:pt>
                <c:pt idx="82072">
                  <c:v>0.78189410000000004</c:v>
                </c:pt>
                <c:pt idx="82073">
                  <c:v>0.78187640000000003</c:v>
                </c:pt>
                <c:pt idx="82074">
                  <c:v>0.78185870000000002</c:v>
                </c:pt>
                <c:pt idx="82075">
                  <c:v>0.78184100000000001</c:v>
                </c:pt>
                <c:pt idx="82076">
                  <c:v>0.7818233</c:v>
                </c:pt>
                <c:pt idx="82077">
                  <c:v>0.78180559999999999</c:v>
                </c:pt>
                <c:pt idx="82078">
                  <c:v>0.78178789999999998</c:v>
                </c:pt>
                <c:pt idx="82079">
                  <c:v>0.78177019999999997</c:v>
                </c:pt>
                <c:pt idx="82080">
                  <c:v>0.78175249999999996</c:v>
                </c:pt>
                <c:pt idx="82081">
                  <c:v>0.78173479999999995</c:v>
                </c:pt>
                <c:pt idx="82082">
                  <c:v>0.78171710000000005</c:v>
                </c:pt>
                <c:pt idx="82083">
                  <c:v>0.78169940000000004</c:v>
                </c:pt>
                <c:pt idx="82084">
                  <c:v>0.78168170000000003</c:v>
                </c:pt>
                <c:pt idx="82085">
                  <c:v>0.78166400000000003</c:v>
                </c:pt>
                <c:pt idx="82086">
                  <c:v>0.78164630000000002</c:v>
                </c:pt>
                <c:pt idx="82087">
                  <c:v>0.78162860000000001</c:v>
                </c:pt>
                <c:pt idx="82088">
                  <c:v>0.7816109</c:v>
                </c:pt>
                <c:pt idx="82089">
                  <c:v>0.78159319999999999</c:v>
                </c:pt>
                <c:pt idx="82090">
                  <c:v>0.78157549999999998</c:v>
                </c:pt>
                <c:pt idx="82091">
                  <c:v>0.78155779999999997</c:v>
                </c:pt>
                <c:pt idx="82092">
                  <c:v>0.78154009999999996</c:v>
                </c:pt>
                <c:pt idx="82093">
                  <c:v>0.78152239999999995</c:v>
                </c:pt>
                <c:pt idx="82094">
                  <c:v>0.78150470000000005</c:v>
                </c:pt>
                <c:pt idx="82095">
                  <c:v>0.78148700000000004</c:v>
                </c:pt>
                <c:pt idx="82096">
                  <c:v>0.78146930000000003</c:v>
                </c:pt>
                <c:pt idx="82097">
                  <c:v>0.78145160000000002</c:v>
                </c:pt>
                <c:pt idx="82098">
                  <c:v>0.78143390000000001</c:v>
                </c:pt>
                <c:pt idx="82099">
                  <c:v>0.78141629999999995</c:v>
                </c:pt>
                <c:pt idx="82100">
                  <c:v>0.7813987</c:v>
                </c:pt>
                <c:pt idx="82101">
                  <c:v>0.78138099999999999</c:v>
                </c:pt>
                <c:pt idx="82102">
                  <c:v>0.78136340000000004</c:v>
                </c:pt>
                <c:pt idx="82103">
                  <c:v>0.78134570000000003</c:v>
                </c:pt>
                <c:pt idx="82104">
                  <c:v>0.78132809999999997</c:v>
                </c:pt>
                <c:pt idx="82105">
                  <c:v>0.78131039999999996</c:v>
                </c:pt>
                <c:pt idx="82106">
                  <c:v>0.78129280000000001</c:v>
                </c:pt>
                <c:pt idx="82107">
                  <c:v>0.78127519999999995</c:v>
                </c:pt>
                <c:pt idx="82108">
                  <c:v>0.78125750000000005</c:v>
                </c:pt>
                <c:pt idx="82109">
                  <c:v>0.78123989999999999</c:v>
                </c:pt>
                <c:pt idx="82110">
                  <c:v>0.78122219999999998</c:v>
                </c:pt>
                <c:pt idx="82111">
                  <c:v>0.78120460000000003</c:v>
                </c:pt>
                <c:pt idx="82112">
                  <c:v>0.78118690000000002</c:v>
                </c:pt>
                <c:pt idx="82113">
                  <c:v>0.78116929999999996</c:v>
                </c:pt>
                <c:pt idx="82114">
                  <c:v>0.7811517</c:v>
                </c:pt>
                <c:pt idx="82115">
                  <c:v>0.781134</c:v>
                </c:pt>
                <c:pt idx="82116">
                  <c:v>0.78111640000000004</c:v>
                </c:pt>
                <c:pt idx="82117">
                  <c:v>0.78109870000000003</c:v>
                </c:pt>
                <c:pt idx="82118">
                  <c:v>0.78108109999999997</c:v>
                </c:pt>
                <c:pt idx="82119">
                  <c:v>0.78106339999999996</c:v>
                </c:pt>
                <c:pt idx="82120">
                  <c:v>0.78104580000000001</c:v>
                </c:pt>
                <c:pt idx="82121">
                  <c:v>0.78102819999999995</c:v>
                </c:pt>
                <c:pt idx="82122">
                  <c:v>0.78101050000000005</c:v>
                </c:pt>
                <c:pt idx="82123">
                  <c:v>0.78099289999999999</c:v>
                </c:pt>
                <c:pt idx="82124">
                  <c:v>0.78097530000000004</c:v>
                </c:pt>
                <c:pt idx="82125">
                  <c:v>0.78095769999999998</c:v>
                </c:pt>
                <c:pt idx="82126">
                  <c:v>0.78094010000000003</c:v>
                </c:pt>
                <c:pt idx="82127">
                  <c:v>0.78092249999999996</c:v>
                </c:pt>
                <c:pt idx="82128">
                  <c:v>0.78090490000000001</c:v>
                </c:pt>
                <c:pt idx="82129">
                  <c:v>0.78088740000000001</c:v>
                </c:pt>
                <c:pt idx="82130">
                  <c:v>0.78086979999999995</c:v>
                </c:pt>
                <c:pt idx="82131">
                  <c:v>0.7808522</c:v>
                </c:pt>
                <c:pt idx="82132">
                  <c:v>0.78083460000000005</c:v>
                </c:pt>
                <c:pt idx="82133">
                  <c:v>0.78081699999999998</c:v>
                </c:pt>
                <c:pt idx="82134">
                  <c:v>0.78079940000000003</c:v>
                </c:pt>
                <c:pt idx="82135">
                  <c:v>0.78078190000000003</c:v>
                </c:pt>
                <c:pt idx="82136">
                  <c:v>0.78076429999999997</c:v>
                </c:pt>
                <c:pt idx="82137">
                  <c:v>0.78074670000000002</c:v>
                </c:pt>
                <c:pt idx="82138">
                  <c:v>0.78072909999999995</c:v>
                </c:pt>
                <c:pt idx="82139">
                  <c:v>0.7807115</c:v>
                </c:pt>
                <c:pt idx="82140">
                  <c:v>0.78069390000000005</c:v>
                </c:pt>
                <c:pt idx="82141">
                  <c:v>0.78067640000000005</c:v>
                </c:pt>
                <c:pt idx="82142">
                  <c:v>0.78065879999999999</c:v>
                </c:pt>
                <c:pt idx="82143">
                  <c:v>0.78064120000000004</c:v>
                </c:pt>
                <c:pt idx="82144">
                  <c:v>0.78062359999999997</c:v>
                </c:pt>
                <c:pt idx="82145">
                  <c:v>0.78060600000000002</c:v>
                </c:pt>
                <c:pt idx="82146">
                  <c:v>0.78058839999999996</c:v>
                </c:pt>
                <c:pt idx="82147">
                  <c:v>0.78057089999999996</c:v>
                </c:pt>
                <c:pt idx="82148">
                  <c:v>0.78055330000000001</c:v>
                </c:pt>
                <c:pt idx="82149">
                  <c:v>0.78053570000000005</c:v>
                </c:pt>
                <c:pt idx="82150">
                  <c:v>0.78051809999999999</c:v>
                </c:pt>
                <c:pt idx="82151">
                  <c:v>0.78050059999999999</c:v>
                </c:pt>
                <c:pt idx="82152">
                  <c:v>0.78048309999999999</c:v>
                </c:pt>
                <c:pt idx="82153">
                  <c:v>0.78046550000000003</c:v>
                </c:pt>
                <c:pt idx="82154">
                  <c:v>0.78044800000000003</c:v>
                </c:pt>
                <c:pt idx="82155">
                  <c:v>0.78043050000000003</c:v>
                </c:pt>
                <c:pt idx="82156">
                  <c:v>0.78041300000000002</c:v>
                </c:pt>
                <c:pt idx="82157">
                  <c:v>0.78039539999999996</c:v>
                </c:pt>
                <c:pt idx="82158">
                  <c:v>0.78037789999999996</c:v>
                </c:pt>
                <c:pt idx="82159">
                  <c:v>0.78036039999999995</c:v>
                </c:pt>
                <c:pt idx="82160">
                  <c:v>0.78034289999999995</c:v>
                </c:pt>
                <c:pt idx="82161">
                  <c:v>0.78032539999999995</c:v>
                </c:pt>
                <c:pt idx="82162">
                  <c:v>0.7803078</c:v>
                </c:pt>
                <c:pt idx="82163">
                  <c:v>0.78029029999999999</c:v>
                </c:pt>
                <c:pt idx="82164">
                  <c:v>0.78027279999999999</c:v>
                </c:pt>
                <c:pt idx="82165">
                  <c:v>0.78025529999999998</c:v>
                </c:pt>
                <c:pt idx="82166">
                  <c:v>0.78023770000000003</c:v>
                </c:pt>
                <c:pt idx="82167">
                  <c:v>0.78022020000000003</c:v>
                </c:pt>
                <c:pt idx="82168">
                  <c:v>0.78020270000000003</c:v>
                </c:pt>
                <c:pt idx="82169">
                  <c:v>0.78018520000000002</c:v>
                </c:pt>
                <c:pt idx="82170">
                  <c:v>0.78016759999999996</c:v>
                </c:pt>
                <c:pt idx="82171">
                  <c:v>0.78015009999999996</c:v>
                </c:pt>
                <c:pt idx="82172">
                  <c:v>0.78013259999999995</c:v>
                </c:pt>
                <c:pt idx="82173">
                  <c:v>0.78011509999999995</c:v>
                </c:pt>
                <c:pt idx="82174">
                  <c:v>0.7800975</c:v>
                </c:pt>
                <c:pt idx="82175">
                  <c:v>0.78008</c:v>
                </c:pt>
                <c:pt idx="82176">
                  <c:v>0.78006249999999999</c:v>
                </c:pt>
                <c:pt idx="82177">
                  <c:v>0.78004499999999999</c:v>
                </c:pt>
                <c:pt idx="82178">
                  <c:v>0.78002760000000004</c:v>
                </c:pt>
                <c:pt idx="82179">
                  <c:v>0.78001010000000004</c:v>
                </c:pt>
                <c:pt idx="82180">
                  <c:v>0.77999260000000004</c:v>
                </c:pt>
                <c:pt idx="82181">
                  <c:v>0.77997519999999998</c:v>
                </c:pt>
                <c:pt idx="82182">
                  <c:v>0.77995769999999998</c:v>
                </c:pt>
                <c:pt idx="82183">
                  <c:v>0.77994019999999997</c:v>
                </c:pt>
                <c:pt idx="82184">
                  <c:v>0.77992280000000003</c:v>
                </c:pt>
                <c:pt idx="82185">
                  <c:v>0.77990530000000002</c:v>
                </c:pt>
                <c:pt idx="82186">
                  <c:v>0.77988789999999997</c:v>
                </c:pt>
                <c:pt idx="82187">
                  <c:v>0.77987039999999996</c:v>
                </c:pt>
                <c:pt idx="82188">
                  <c:v>0.77985289999999996</c:v>
                </c:pt>
                <c:pt idx="82189">
                  <c:v>0.77983550000000001</c:v>
                </c:pt>
                <c:pt idx="82190">
                  <c:v>0.77981800000000001</c:v>
                </c:pt>
                <c:pt idx="82191">
                  <c:v>0.77980050000000001</c:v>
                </c:pt>
                <c:pt idx="82192">
                  <c:v>0.77978309999999995</c:v>
                </c:pt>
                <c:pt idx="82193">
                  <c:v>0.77976559999999995</c:v>
                </c:pt>
                <c:pt idx="82194">
                  <c:v>0.77974810000000006</c:v>
                </c:pt>
                <c:pt idx="82195">
                  <c:v>0.7797307</c:v>
                </c:pt>
                <c:pt idx="82196">
                  <c:v>0.7797132</c:v>
                </c:pt>
                <c:pt idx="82197">
                  <c:v>0.77969569999999999</c:v>
                </c:pt>
                <c:pt idx="82198">
                  <c:v>0.77967830000000005</c:v>
                </c:pt>
                <c:pt idx="82199">
                  <c:v>0.77966080000000004</c:v>
                </c:pt>
                <c:pt idx="82200">
                  <c:v>0.77964339999999999</c:v>
                </c:pt>
                <c:pt idx="82201">
                  <c:v>0.77963950000000004</c:v>
                </c:pt>
                <c:pt idx="82202">
                  <c:v>0.77963559999999998</c:v>
                </c:pt>
                <c:pt idx="82203">
                  <c:v>0.77963170000000004</c:v>
                </c:pt>
                <c:pt idx="82204">
                  <c:v>0.77962770000000003</c:v>
                </c:pt>
                <c:pt idx="82205">
                  <c:v>0.77962379999999998</c:v>
                </c:pt>
                <c:pt idx="82206">
                  <c:v>0.77961979999999997</c:v>
                </c:pt>
                <c:pt idx="82207">
                  <c:v>0.77961579999999997</c:v>
                </c:pt>
                <c:pt idx="82208">
                  <c:v>0.77961179999999997</c:v>
                </c:pt>
                <c:pt idx="82209">
                  <c:v>0.77960779999999996</c:v>
                </c:pt>
                <c:pt idx="82210">
                  <c:v>0.77960370000000001</c:v>
                </c:pt>
                <c:pt idx="82211">
                  <c:v>0.77959970000000001</c:v>
                </c:pt>
                <c:pt idx="82212">
                  <c:v>0.77959560000000006</c:v>
                </c:pt>
                <c:pt idx="82213">
                  <c:v>0.77959160000000005</c:v>
                </c:pt>
                <c:pt idx="82214">
                  <c:v>0.77958740000000004</c:v>
                </c:pt>
                <c:pt idx="82215">
                  <c:v>0.77958329999999998</c:v>
                </c:pt>
                <c:pt idx="82216">
                  <c:v>0.77957920000000003</c:v>
                </c:pt>
                <c:pt idx="82217">
                  <c:v>0.77957509999999997</c:v>
                </c:pt>
                <c:pt idx="82218">
                  <c:v>0.77957100000000001</c:v>
                </c:pt>
                <c:pt idx="82219">
                  <c:v>0.77956689999999995</c:v>
                </c:pt>
                <c:pt idx="82220">
                  <c:v>0.77956270000000005</c:v>
                </c:pt>
                <c:pt idx="82221">
                  <c:v>0.77955850000000004</c:v>
                </c:pt>
                <c:pt idx="82222">
                  <c:v>0.77955439999999998</c:v>
                </c:pt>
                <c:pt idx="82223">
                  <c:v>0.77955019999999997</c:v>
                </c:pt>
                <c:pt idx="82224">
                  <c:v>0.77954599999999996</c:v>
                </c:pt>
                <c:pt idx="82225">
                  <c:v>0.77954190000000001</c:v>
                </c:pt>
                <c:pt idx="82226">
                  <c:v>0.7795377</c:v>
                </c:pt>
                <c:pt idx="82227">
                  <c:v>0.77953349999999999</c:v>
                </c:pt>
                <c:pt idx="82228">
                  <c:v>0.77952929999999998</c:v>
                </c:pt>
                <c:pt idx="82229">
                  <c:v>0.77952500000000002</c:v>
                </c:pt>
                <c:pt idx="82230">
                  <c:v>0.77952080000000001</c:v>
                </c:pt>
                <c:pt idx="82231">
                  <c:v>0.7795166</c:v>
                </c:pt>
                <c:pt idx="82232">
                  <c:v>0.77951230000000005</c:v>
                </c:pt>
                <c:pt idx="82233">
                  <c:v>0.77950810000000004</c:v>
                </c:pt>
                <c:pt idx="82234">
                  <c:v>0.77950390000000003</c:v>
                </c:pt>
                <c:pt idx="82235">
                  <c:v>0.77949970000000002</c:v>
                </c:pt>
                <c:pt idx="82236">
                  <c:v>0.77949539999999995</c:v>
                </c:pt>
                <c:pt idx="82237">
                  <c:v>0.77949109999999999</c:v>
                </c:pt>
                <c:pt idx="82238">
                  <c:v>0.77948680000000004</c:v>
                </c:pt>
                <c:pt idx="82239">
                  <c:v>0.77948249999999997</c:v>
                </c:pt>
                <c:pt idx="82240">
                  <c:v>0.77947829999999996</c:v>
                </c:pt>
                <c:pt idx="82241">
                  <c:v>0.779474</c:v>
                </c:pt>
                <c:pt idx="82242">
                  <c:v>0.77946970000000004</c:v>
                </c:pt>
                <c:pt idx="82243">
                  <c:v>0.77946539999999997</c:v>
                </c:pt>
                <c:pt idx="82244">
                  <c:v>0.77946110000000002</c:v>
                </c:pt>
                <c:pt idx="82245">
                  <c:v>0.77945679999999995</c:v>
                </c:pt>
                <c:pt idx="82246">
                  <c:v>0.77945249999999999</c:v>
                </c:pt>
                <c:pt idx="82247">
                  <c:v>0.77944820000000004</c:v>
                </c:pt>
                <c:pt idx="82248">
                  <c:v>0.77944389999999997</c:v>
                </c:pt>
                <c:pt idx="82249">
                  <c:v>0.77943949999999995</c:v>
                </c:pt>
                <c:pt idx="82250">
                  <c:v>0.77943519999999999</c:v>
                </c:pt>
                <c:pt idx="82251">
                  <c:v>0.77943079999999998</c:v>
                </c:pt>
                <c:pt idx="82252">
                  <c:v>0.77942650000000002</c:v>
                </c:pt>
                <c:pt idx="82253">
                  <c:v>0.77942210000000001</c:v>
                </c:pt>
                <c:pt idx="82254">
                  <c:v>0.77941780000000005</c:v>
                </c:pt>
                <c:pt idx="82255">
                  <c:v>0.77941340000000003</c:v>
                </c:pt>
                <c:pt idx="82256">
                  <c:v>0.77940909999999997</c:v>
                </c:pt>
                <c:pt idx="82257">
                  <c:v>0.77940469999999995</c:v>
                </c:pt>
                <c:pt idx="82258">
                  <c:v>0.77940030000000005</c:v>
                </c:pt>
                <c:pt idx="82259">
                  <c:v>0.77939599999999998</c:v>
                </c:pt>
                <c:pt idx="82260">
                  <c:v>0.77939159999999996</c:v>
                </c:pt>
                <c:pt idx="82261">
                  <c:v>0.77938719999999995</c:v>
                </c:pt>
                <c:pt idx="82262">
                  <c:v>0.77938280000000004</c:v>
                </c:pt>
                <c:pt idx="82263">
                  <c:v>0.77937840000000003</c:v>
                </c:pt>
                <c:pt idx="82264">
                  <c:v>0.77937389999999995</c:v>
                </c:pt>
                <c:pt idx="82265">
                  <c:v>0.77936950000000005</c:v>
                </c:pt>
                <c:pt idx="82266">
                  <c:v>0.77936510000000003</c:v>
                </c:pt>
                <c:pt idx="82267">
                  <c:v>0.77936070000000002</c:v>
                </c:pt>
                <c:pt idx="82268">
                  <c:v>0.7793563</c:v>
                </c:pt>
                <c:pt idx="82269">
                  <c:v>0.77935189999999999</c:v>
                </c:pt>
                <c:pt idx="82270">
                  <c:v>0.77934749999999997</c:v>
                </c:pt>
                <c:pt idx="82271">
                  <c:v>0.77934309999999996</c:v>
                </c:pt>
                <c:pt idx="82272">
                  <c:v>0.77933870000000005</c:v>
                </c:pt>
                <c:pt idx="82273">
                  <c:v>0.77933419999999998</c:v>
                </c:pt>
                <c:pt idx="82274">
                  <c:v>0.77932979999999996</c:v>
                </c:pt>
                <c:pt idx="82275">
                  <c:v>0.77932539999999995</c:v>
                </c:pt>
                <c:pt idx="82276">
                  <c:v>0.77932089999999998</c:v>
                </c:pt>
                <c:pt idx="82277">
                  <c:v>0.77931640000000002</c:v>
                </c:pt>
                <c:pt idx="82278">
                  <c:v>0.779312</c:v>
                </c:pt>
                <c:pt idx="82279">
                  <c:v>0.77930750000000004</c:v>
                </c:pt>
                <c:pt idx="82280">
                  <c:v>0.77930299999999997</c:v>
                </c:pt>
                <c:pt idx="82281">
                  <c:v>0.77929850000000001</c:v>
                </c:pt>
                <c:pt idx="82282">
                  <c:v>0.77929409999999999</c:v>
                </c:pt>
                <c:pt idx="82283">
                  <c:v>0.77928960000000003</c:v>
                </c:pt>
                <c:pt idx="82284">
                  <c:v>0.77928509999999995</c:v>
                </c:pt>
                <c:pt idx="82285">
                  <c:v>0.77928070000000005</c:v>
                </c:pt>
                <c:pt idx="82286">
                  <c:v>0.77927619999999997</c:v>
                </c:pt>
                <c:pt idx="82287">
                  <c:v>0.77927170000000001</c:v>
                </c:pt>
                <c:pt idx="82288">
                  <c:v>0.7792673</c:v>
                </c:pt>
                <c:pt idx="82289">
                  <c:v>0.77926280000000003</c:v>
                </c:pt>
                <c:pt idx="82290">
                  <c:v>0.77925829999999996</c:v>
                </c:pt>
                <c:pt idx="82291">
                  <c:v>0.7792538</c:v>
                </c:pt>
                <c:pt idx="82292">
                  <c:v>0.77924930000000003</c:v>
                </c:pt>
                <c:pt idx="82293">
                  <c:v>0.77924479999999996</c:v>
                </c:pt>
                <c:pt idx="82294">
                  <c:v>0.7792403</c:v>
                </c:pt>
                <c:pt idx="82295">
                  <c:v>0.77923569999999998</c:v>
                </c:pt>
                <c:pt idx="82296">
                  <c:v>0.77923120000000001</c:v>
                </c:pt>
                <c:pt idx="82297">
                  <c:v>0.77922670000000005</c:v>
                </c:pt>
                <c:pt idx="82298">
                  <c:v>0.77922210000000003</c:v>
                </c:pt>
                <c:pt idx="82299">
                  <c:v>0.77921759999999995</c:v>
                </c:pt>
                <c:pt idx="82300">
                  <c:v>0.77921309999999999</c:v>
                </c:pt>
                <c:pt idx="82301">
                  <c:v>0.77920849999999997</c:v>
                </c:pt>
                <c:pt idx="82302">
                  <c:v>0.77920400000000001</c:v>
                </c:pt>
                <c:pt idx="82303">
                  <c:v>0.77919950000000004</c:v>
                </c:pt>
                <c:pt idx="82304">
                  <c:v>0.77919499999999997</c:v>
                </c:pt>
                <c:pt idx="82305">
                  <c:v>0.77919039999999995</c:v>
                </c:pt>
                <c:pt idx="82306">
                  <c:v>0.77918589999999999</c:v>
                </c:pt>
                <c:pt idx="82307">
                  <c:v>0.77918140000000002</c:v>
                </c:pt>
                <c:pt idx="82308">
                  <c:v>0.7791768</c:v>
                </c:pt>
                <c:pt idx="82309">
                  <c:v>0.77917230000000004</c:v>
                </c:pt>
                <c:pt idx="82310">
                  <c:v>0.77916779999999997</c:v>
                </c:pt>
                <c:pt idx="82311">
                  <c:v>0.77916319999999994</c:v>
                </c:pt>
                <c:pt idx="82312">
                  <c:v>0.77915869999999998</c:v>
                </c:pt>
                <c:pt idx="82313">
                  <c:v>0.77915409999999996</c:v>
                </c:pt>
                <c:pt idx="82314">
                  <c:v>0.77914950000000005</c:v>
                </c:pt>
                <c:pt idx="82315">
                  <c:v>0.77914490000000003</c:v>
                </c:pt>
                <c:pt idx="82316">
                  <c:v>0.77914030000000001</c:v>
                </c:pt>
                <c:pt idx="82317">
                  <c:v>0.77913569999999999</c:v>
                </c:pt>
                <c:pt idx="82318">
                  <c:v>0.77913109999999997</c:v>
                </c:pt>
                <c:pt idx="82319">
                  <c:v>0.77912650000000006</c:v>
                </c:pt>
                <c:pt idx="82320">
                  <c:v>0.77912190000000003</c:v>
                </c:pt>
                <c:pt idx="82321">
                  <c:v>0.77911730000000001</c:v>
                </c:pt>
                <c:pt idx="82322">
                  <c:v>0.77911280000000005</c:v>
                </c:pt>
                <c:pt idx="82323">
                  <c:v>0.77910820000000003</c:v>
                </c:pt>
                <c:pt idx="82324">
                  <c:v>0.77910360000000001</c:v>
                </c:pt>
                <c:pt idx="82325">
                  <c:v>0.77909899999999999</c:v>
                </c:pt>
                <c:pt idx="82326">
                  <c:v>0.77909439999999996</c:v>
                </c:pt>
                <c:pt idx="82327">
                  <c:v>0.77908980000000005</c:v>
                </c:pt>
                <c:pt idx="82328">
                  <c:v>0.77908520000000003</c:v>
                </c:pt>
                <c:pt idx="82329">
                  <c:v>0.77908060000000001</c:v>
                </c:pt>
                <c:pt idx="82330">
                  <c:v>0.77907599999999999</c:v>
                </c:pt>
                <c:pt idx="82331">
                  <c:v>0.77907150000000003</c:v>
                </c:pt>
                <c:pt idx="82332">
                  <c:v>0.77906690000000001</c:v>
                </c:pt>
                <c:pt idx="82333">
                  <c:v>0.77906229999999999</c:v>
                </c:pt>
                <c:pt idx="82334">
                  <c:v>0.77905769999999996</c:v>
                </c:pt>
                <c:pt idx="82335">
                  <c:v>0.77905310000000005</c:v>
                </c:pt>
                <c:pt idx="82336">
                  <c:v>0.77904850000000003</c:v>
                </c:pt>
                <c:pt idx="82337">
                  <c:v>0.77904390000000001</c:v>
                </c:pt>
                <c:pt idx="82338">
                  <c:v>0.77903920000000004</c:v>
                </c:pt>
                <c:pt idx="82339">
                  <c:v>0.77903460000000002</c:v>
                </c:pt>
                <c:pt idx="82340">
                  <c:v>0.77902990000000005</c:v>
                </c:pt>
                <c:pt idx="82341">
                  <c:v>0.77902530000000003</c:v>
                </c:pt>
                <c:pt idx="82342">
                  <c:v>0.77902059999999995</c:v>
                </c:pt>
                <c:pt idx="82343">
                  <c:v>0.77901600000000004</c:v>
                </c:pt>
                <c:pt idx="82344">
                  <c:v>0.77901129999999996</c:v>
                </c:pt>
                <c:pt idx="82345">
                  <c:v>0.77900670000000005</c:v>
                </c:pt>
                <c:pt idx="82346">
                  <c:v>0.77900199999999997</c:v>
                </c:pt>
                <c:pt idx="82347">
                  <c:v>0.77899739999999995</c:v>
                </c:pt>
                <c:pt idx="82348">
                  <c:v>0.77899269999999998</c:v>
                </c:pt>
                <c:pt idx="82349">
                  <c:v>0.77898809999999996</c:v>
                </c:pt>
                <c:pt idx="82350">
                  <c:v>0.77898339999999999</c:v>
                </c:pt>
                <c:pt idx="82351">
                  <c:v>0.77897879999999997</c:v>
                </c:pt>
                <c:pt idx="82352">
                  <c:v>0.7789741</c:v>
                </c:pt>
                <c:pt idx="82353">
                  <c:v>0.77896949999999998</c:v>
                </c:pt>
                <c:pt idx="82354">
                  <c:v>0.77896480000000001</c:v>
                </c:pt>
                <c:pt idx="82355">
                  <c:v>0.77896019999999999</c:v>
                </c:pt>
                <c:pt idx="82356">
                  <c:v>0.77895550000000002</c:v>
                </c:pt>
                <c:pt idx="82357">
                  <c:v>0.7789509</c:v>
                </c:pt>
                <c:pt idx="82358">
                  <c:v>0.77894620000000003</c:v>
                </c:pt>
                <c:pt idx="82359">
                  <c:v>0.77894160000000001</c:v>
                </c:pt>
                <c:pt idx="82360">
                  <c:v>0.77893690000000004</c:v>
                </c:pt>
                <c:pt idx="82361">
                  <c:v>0.77893230000000002</c:v>
                </c:pt>
                <c:pt idx="82362">
                  <c:v>0.77892760000000005</c:v>
                </c:pt>
                <c:pt idx="82363">
                  <c:v>0.77892300000000003</c:v>
                </c:pt>
                <c:pt idx="82364">
                  <c:v>0.77891829999999995</c:v>
                </c:pt>
                <c:pt idx="82365">
                  <c:v>0.77891370000000004</c:v>
                </c:pt>
                <c:pt idx="82366">
                  <c:v>0.77890899999999996</c:v>
                </c:pt>
                <c:pt idx="82367">
                  <c:v>0.77890429999999999</c:v>
                </c:pt>
                <c:pt idx="82368">
                  <c:v>0.77889960000000003</c:v>
                </c:pt>
                <c:pt idx="82369">
                  <c:v>0.77889489999999995</c:v>
                </c:pt>
                <c:pt idx="82370">
                  <c:v>0.77889019999999998</c:v>
                </c:pt>
                <c:pt idx="82371">
                  <c:v>0.77888550000000001</c:v>
                </c:pt>
                <c:pt idx="82372">
                  <c:v>0.77888080000000004</c:v>
                </c:pt>
                <c:pt idx="82373">
                  <c:v>0.77887609999999996</c:v>
                </c:pt>
                <c:pt idx="82374">
                  <c:v>0.77887139999999999</c:v>
                </c:pt>
                <c:pt idx="82375">
                  <c:v>0.77886659999999996</c:v>
                </c:pt>
                <c:pt idx="82376">
                  <c:v>0.7788619</c:v>
                </c:pt>
                <c:pt idx="82377">
                  <c:v>0.77885720000000003</c:v>
                </c:pt>
                <c:pt idx="82378">
                  <c:v>0.77885249999999995</c:v>
                </c:pt>
                <c:pt idx="82379">
                  <c:v>0.77884779999999998</c:v>
                </c:pt>
                <c:pt idx="82380">
                  <c:v>0.77884310000000001</c:v>
                </c:pt>
                <c:pt idx="82381">
                  <c:v>0.77883840000000004</c:v>
                </c:pt>
                <c:pt idx="82382">
                  <c:v>0.77883369999999996</c:v>
                </c:pt>
                <c:pt idx="82383">
                  <c:v>0.77882899999999999</c:v>
                </c:pt>
                <c:pt idx="82384">
                  <c:v>0.77882430000000002</c:v>
                </c:pt>
                <c:pt idx="82385">
                  <c:v>0.77881959999999995</c:v>
                </c:pt>
                <c:pt idx="82386">
                  <c:v>0.77881489999999998</c:v>
                </c:pt>
                <c:pt idx="82387">
                  <c:v>0.77881009999999995</c:v>
                </c:pt>
                <c:pt idx="82388">
                  <c:v>0.77880539999999998</c:v>
                </c:pt>
                <c:pt idx="82389">
                  <c:v>0.77880070000000001</c:v>
                </c:pt>
                <c:pt idx="82390">
                  <c:v>0.77879600000000004</c:v>
                </c:pt>
                <c:pt idx="82391">
                  <c:v>0.77879129999999996</c:v>
                </c:pt>
                <c:pt idx="82392">
                  <c:v>0.7787866</c:v>
                </c:pt>
                <c:pt idx="82393">
                  <c:v>0.77878190000000003</c:v>
                </c:pt>
                <c:pt idx="82394">
                  <c:v>0.77877719999999995</c:v>
                </c:pt>
                <c:pt idx="82395">
                  <c:v>0.77877249999999998</c:v>
                </c:pt>
                <c:pt idx="82396">
                  <c:v>0.77876780000000001</c:v>
                </c:pt>
                <c:pt idx="82397">
                  <c:v>0.77876310000000004</c:v>
                </c:pt>
                <c:pt idx="82398">
                  <c:v>0.77875830000000001</c:v>
                </c:pt>
                <c:pt idx="82399">
                  <c:v>0.77875360000000005</c:v>
                </c:pt>
                <c:pt idx="82400">
                  <c:v>0.77874889999999997</c:v>
                </c:pt>
                <c:pt idx="82401">
                  <c:v>0.7787442</c:v>
                </c:pt>
                <c:pt idx="82402">
                  <c:v>0.77873950000000003</c:v>
                </c:pt>
                <c:pt idx="82403">
                  <c:v>0.77873479999999995</c:v>
                </c:pt>
                <c:pt idx="82404">
                  <c:v>0.77873009999999998</c:v>
                </c:pt>
                <c:pt idx="82405">
                  <c:v>0.77872529999999995</c:v>
                </c:pt>
                <c:pt idx="82406">
                  <c:v>0.77872059999999999</c:v>
                </c:pt>
                <c:pt idx="82407">
                  <c:v>0.77871579999999996</c:v>
                </c:pt>
                <c:pt idx="82408">
                  <c:v>0.77871100000000004</c:v>
                </c:pt>
                <c:pt idx="82409">
                  <c:v>0.77870629999999996</c:v>
                </c:pt>
                <c:pt idx="82410">
                  <c:v>0.77870150000000005</c:v>
                </c:pt>
                <c:pt idx="82411">
                  <c:v>0.77869670000000002</c:v>
                </c:pt>
                <c:pt idx="82412">
                  <c:v>0.77869189999999999</c:v>
                </c:pt>
                <c:pt idx="82413">
                  <c:v>0.77868720000000002</c:v>
                </c:pt>
                <c:pt idx="82414">
                  <c:v>0.7786824</c:v>
                </c:pt>
                <c:pt idx="82415">
                  <c:v>0.77867759999999997</c:v>
                </c:pt>
                <c:pt idx="82416">
                  <c:v>0.7786729</c:v>
                </c:pt>
                <c:pt idx="82417">
                  <c:v>0.77866809999999997</c:v>
                </c:pt>
                <c:pt idx="82418">
                  <c:v>0.77866329999999995</c:v>
                </c:pt>
                <c:pt idx="82419">
                  <c:v>0.77865859999999998</c:v>
                </c:pt>
                <c:pt idx="82420">
                  <c:v>0.77865379999999995</c:v>
                </c:pt>
                <c:pt idx="82421">
                  <c:v>0.77864900000000004</c:v>
                </c:pt>
                <c:pt idx="82422">
                  <c:v>0.77864429999999996</c:v>
                </c:pt>
                <c:pt idx="82423">
                  <c:v>0.77863950000000004</c:v>
                </c:pt>
                <c:pt idx="82424">
                  <c:v>0.77863470000000001</c:v>
                </c:pt>
                <c:pt idx="82425">
                  <c:v>0.77863000000000004</c:v>
                </c:pt>
                <c:pt idx="82426">
                  <c:v>0.77862520000000002</c:v>
                </c:pt>
                <c:pt idx="82427">
                  <c:v>0.77862039999999999</c:v>
                </c:pt>
                <c:pt idx="82428">
                  <c:v>0.77861570000000002</c:v>
                </c:pt>
                <c:pt idx="82429">
                  <c:v>0.77861089999999999</c:v>
                </c:pt>
                <c:pt idx="82430">
                  <c:v>0.77860609999999997</c:v>
                </c:pt>
                <c:pt idx="82431">
                  <c:v>0.77860130000000005</c:v>
                </c:pt>
                <c:pt idx="82432">
                  <c:v>0.77859659999999997</c:v>
                </c:pt>
                <c:pt idx="82433">
                  <c:v>0.77859179999999995</c:v>
                </c:pt>
                <c:pt idx="82434">
                  <c:v>0.77858700000000003</c:v>
                </c:pt>
                <c:pt idx="82435">
                  <c:v>0.77858229999999995</c:v>
                </c:pt>
                <c:pt idx="82436">
                  <c:v>0.77857750000000003</c:v>
                </c:pt>
                <c:pt idx="82437">
                  <c:v>0.77857270000000001</c:v>
                </c:pt>
                <c:pt idx="82438">
                  <c:v>0.77856800000000004</c:v>
                </c:pt>
                <c:pt idx="82439">
                  <c:v>0.77856320000000001</c:v>
                </c:pt>
                <c:pt idx="82440">
                  <c:v>0.77855839999999998</c:v>
                </c:pt>
                <c:pt idx="82441">
                  <c:v>0.77855370000000002</c:v>
                </c:pt>
                <c:pt idx="82442">
                  <c:v>0.77854889999999999</c:v>
                </c:pt>
                <c:pt idx="82443">
                  <c:v>0.77854409999999996</c:v>
                </c:pt>
                <c:pt idx="82444">
                  <c:v>0.77853939999999999</c:v>
                </c:pt>
                <c:pt idx="82445">
                  <c:v>0.77853459999999997</c:v>
                </c:pt>
                <c:pt idx="82446">
                  <c:v>0.77852980000000005</c:v>
                </c:pt>
                <c:pt idx="82447">
                  <c:v>0.77852509999999997</c:v>
                </c:pt>
                <c:pt idx="82448">
                  <c:v>0.77852030000000005</c:v>
                </c:pt>
                <c:pt idx="82449">
                  <c:v>0.77851550000000003</c:v>
                </c:pt>
                <c:pt idx="82450">
                  <c:v>0.7785107</c:v>
                </c:pt>
                <c:pt idx="82451">
                  <c:v>0.77850600000000003</c:v>
                </c:pt>
                <c:pt idx="82452">
                  <c:v>0.7785012</c:v>
                </c:pt>
                <c:pt idx="82453">
                  <c:v>0.77849639999999998</c:v>
                </c:pt>
                <c:pt idx="82454">
                  <c:v>0.77849170000000001</c:v>
                </c:pt>
                <c:pt idx="82455">
                  <c:v>0.77848680000000003</c:v>
                </c:pt>
                <c:pt idx="82456">
                  <c:v>0.77848200000000001</c:v>
                </c:pt>
                <c:pt idx="82457">
                  <c:v>0.77847719999999998</c:v>
                </c:pt>
                <c:pt idx="82458">
                  <c:v>0.77847239999999995</c:v>
                </c:pt>
                <c:pt idx="82459">
                  <c:v>0.77846749999999998</c:v>
                </c:pt>
                <c:pt idx="82460">
                  <c:v>0.77846269999999995</c:v>
                </c:pt>
                <c:pt idx="82461">
                  <c:v>0.77845790000000004</c:v>
                </c:pt>
                <c:pt idx="82462">
                  <c:v>0.77845310000000001</c:v>
                </c:pt>
                <c:pt idx="82463">
                  <c:v>0.77844820000000003</c:v>
                </c:pt>
                <c:pt idx="82464">
                  <c:v>0.77844340000000001</c:v>
                </c:pt>
                <c:pt idx="82465">
                  <c:v>0.77843859999999998</c:v>
                </c:pt>
                <c:pt idx="82466">
                  <c:v>0.77843370000000001</c:v>
                </c:pt>
                <c:pt idx="82467">
                  <c:v>0.77842889999999998</c:v>
                </c:pt>
                <c:pt idx="82468">
                  <c:v>0.77842409999999995</c:v>
                </c:pt>
                <c:pt idx="82469">
                  <c:v>0.77841930000000004</c:v>
                </c:pt>
                <c:pt idx="82470">
                  <c:v>0.77841439999999995</c:v>
                </c:pt>
                <c:pt idx="82471">
                  <c:v>0.77840960000000003</c:v>
                </c:pt>
                <c:pt idx="82472">
                  <c:v>0.77840480000000001</c:v>
                </c:pt>
                <c:pt idx="82473">
                  <c:v>0.77839990000000003</c:v>
                </c:pt>
                <c:pt idx="82474">
                  <c:v>0.77839510000000001</c:v>
                </c:pt>
                <c:pt idx="82475">
                  <c:v>0.77839029999999998</c:v>
                </c:pt>
                <c:pt idx="82476">
                  <c:v>0.77838549999999995</c:v>
                </c:pt>
                <c:pt idx="82477">
                  <c:v>0.77838059999999998</c:v>
                </c:pt>
                <c:pt idx="82478">
                  <c:v>0.77837579999999995</c:v>
                </c:pt>
                <c:pt idx="82479">
                  <c:v>0.77837100000000004</c:v>
                </c:pt>
                <c:pt idx="82480">
                  <c:v>0.77836609999999995</c:v>
                </c:pt>
                <c:pt idx="82481">
                  <c:v>0.77836130000000003</c:v>
                </c:pt>
                <c:pt idx="82482">
                  <c:v>0.77835650000000001</c:v>
                </c:pt>
                <c:pt idx="82483">
                  <c:v>0.77835169999999998</c:v>
                </c:pt>
                <c:pt idx="82484">
                  <c:v>0.77834680000000001</c:v>
                </c:pt>
                <c:pt idx="82485">
                  <c:v>0.77834199999999998</c:v>
                </c:pt>
                <c:pt idx="82486">
                  <c:v>0.77833719999999995</c:v>
                </c:pt>
                <c:pt idx="82487">
                  <c:v>0.77833240000000004</c:v>
                </c:pt>
                <c:pt idx="82488">
                  <c:v>0.77832749999999995</c:v>
                </c:pt>
                <c:pt idx="82489">
                  <c:v>0.77832270000000003</c:v>
                </c:pt>
                <c:pt idx="82490">
                  <c:v>0.77831790000000001</c:v>
                </c:pt>
                <c:pt idx="82491">
                  <c:v>0.77831300000000003</c:v>
                </c:pt>
                <c:pt idx="82492">
                  <c:v>0.77830820000000001</c:v>
                </c:pt>
                <c:pt idx="82493">
                  <c:v>0.77830339999999998</c:v>
                </c:pt>
                <c:pt idx="82494">
                  <c:v>0.77829859999999995</c:v>
                </c:pt>
                <c:pt idx="82495">
                  <c:v>0.77829369999999998</c:v>
                </c:pt>
                <c:pt idx="82496">
                  <c:v>0.77828889999999995</c:v>
                </c:pt>
                <c:pt idx="82497">
                  <c:v>0.77828410000000003</c:v>
                </c:pt>
                <c:pt idx="82498">
                  <c:v>0.77827919999999995</c:v>
                </c:pt>
                <c:pt idx="82499">
                  <c:v>0.77827440000000003</c:v>
                </c:pt>
                <c:pt idx="82500">
                  <c:v>0.77826960000000001</c:v>
                </c:pt>
                <c:pt idx="82501">
                  <c:v>0.77826479999999998</c:v>
                </c:pt>
                <c:pt idx="82502">
                  <c:v>0.7782599</c:v>
                </c:pt>
                <c:pt idx="82503">
                  <c:v>0.77825509999999998</c:v>
                </c:pt>
                <c:pt idx="82504">
                  <c:v>0.77825029999999995</c:v>
                </c:pt>
                <c:pt idx="82505">
                  <c:v>0.77824539999999998</c:v>
                </c:pt>
                <c:pt idx="82506">
                  <c:v>0.77824059999999995</c:v>
                </c:pt>
                <c:pt idx="82507">
                  <c:v>0.77823580000000003</c:v>
                </c:pt>
                <c:pt idx="82508">
                  <c:v>0.77823100000000001</c:v>
                </c:pt>
                <c:pt idx="82509">
                  <c:v>0.77822610000000003</c:v>
                </c:pt>
                <c:pt idx="82510">
                  <c:v>0.7782213</c:v>
                </c:pt>
                <c:pt idx="82511">
                  <c:v>0.77821649999999998</c:v>
                </c:pt>
                <c:pt idx="82512">
                  <c:v>0.77821169999999995</c:v>
                </c:pt>
                <c:pt idx="82513">
                  <c:v>0.77820679999999998</c:v>
                </c:pt>
                <c:pt idx="82514">
                  <c:v>0.77820199999999995</c:v>
                </c:pt>
                <c:pt idx="82515">
                  <c:v>0.77819720000000003</c:v>
                </c:pt>
                <c:pt idx="82516">
                  <c:v>0.77819229999999995</c:v>
                </c:pt>
                <c:pt idx="82517">
                  <c:v>0.77818750000000003</c:v>
                </c:pt>
                <c:pt idx="82518">
                  <c:v>0.7781827</c:v>
                </c:pt>
                <c:pt idx="82519">
                  <c:v>0.77817789999999998</c:v>
                </c:pt>
                <c:pt idx="82520">
                  <c:v>0.778173</c:v>
                </c:pt>
                <c:pt idx="82521">
                  <c:v>0.77816819999999998</c:v>
                </c:pt>
                <c:pt idx="82522">
                  <c:v>0.77816339999999995</c:v>
                </c:pt>
                <c:pt idx="82523">
                  <c:v>0.77815849999999998</c:v>
                </c:pt>
                <c:pt idx="82524">
                  <c:v>0.77815369999999995</c:v>
                </c:pt>
                <c:pt idx="82525">
                  <c:v>0.77814890000000003</c:v>
                </c:pt>
                <c:pt idx="82526">
                  <c:v>0.77814410000000001</c:v>
                </c:pt>
                <c:pt idx="82527">
                  <c:v>0.77813920000000003</c:v>
                </c:pt>
                <c:pt idx="82528">
                  <c:v>0.77813429999999995</c:v>
                </c:pt>
                <c:pt idx="82529">
                  <c:v>0.77812939999999997</c:v>
                </c:pt>
                <c:pt idx="82530">
                  <c:v>0.7781245</c:v>
                </c:pt>
                <c:pt idx="82531">
                  <c:v>0.77811960000000002</c:v>
                </c:pt>
                <c:pt idx="82532">
                  <c:v>0.77811470000000005</c:v>
                </c:pt>
                <c:pt idx="82533">
                  <c:v>0.77810979999999996</c:v>
                </c:pt>
                <c:pt idx="82534">
                  <c:v>0.77810500000000005</c:v>
                </c:pt>
                <c:pt idx="82535">
                  <c:v>0.77810009999999996</c:v>
                </c:pt>
                <c:pt idx="82536">
                  <c:v>0.77809519999999999</c:v>
                </c:pt>
                <c:pt idx="82537">
                  <c:v>0.77809030000000001</c:v>
                </c:pt>
                <c:pt idx="82538">
                  <c:v>0.77808540000000004</c:v>
                </c:pt>
                <c:pt idx="82539">
                  <c:v>0.77808049999999995</c:v>
                </c:pt>
                <c:pt idx="82540">
                  <c:v>0.77807559999999998</c:v>
                </c:pt>
                <c:pt idx="82541">
                  <c:v>0.7780707</c:v>
                </c:pt>
                <c:pt idx="82542">
                  <c:v>0.77806589999999998</c:v>
                </c:pt>
                <c:pt idx="82543">
                  <c:v>0.778061</c:v>
                </c:pt>
                <c:pt idx="82544">
                  <c:v>0.77805610000000003</c:v>
                </c:pt>
                <c:pt idx="82545">
                  <c:v>0.77805120000000005</c:v>
                </c:pt>
                <c:pt idx="82546">
                  <c:v>0.77804629999999997</c:v>
                </c:pt>
                <c:pt idx="82547">
                  <c:v>0.77804139999999999</c:v>
                </c:pt>
                <c:pt idx="82548">
                  <c:v>0.77803650000000002</c:v>
                </c:pt>
                <c:pt idx="82549">
                  <c:v>0.77803160000000005</c:v>
                </c:pt>
                <c:pt idx="82550">
                  <c:v>0.77802680000000002</c:v>
                </c:pt>
                <c:pt idx="82551">
                  <c:v>0.77802190000000004</c:v>
                </c:pt>
                <c:pt idx="82552">
                  <c:v>0.77801699999999996</c:v>
                </c:pt>
                <c:pt idx="82553">
                  <c:v>0.77801209999999998</c:v>
                </c:pt>
                <c:pt idx="82554">
                  <c:v>0.77800720000000001</c:v>
                </c:pt>
                <c:pt idx="82555">
                  <c:v>0.77800230000000004</c:v>
                </c:pt>
                <c:pt idx="82556">
                  <c:v>0.77799739999999995</c:v>
                </c:pt>
                <c:pt idx="82557">
                  <c:v>0.77799249999999998</c:v>
                </c:pt>
                <c:pt idx="82558">
                  <c:v>0.77798769999999995</c:v>
                </c:pt>
                <c:pt idx="82559">
                  <c:v>0.77798279999999997</c:v>
                </c:pt>
                <c:pt idx="82560">
                  <c:v>0.7779779</c:v>
                </c:pt>
                <c:pt idx="82561">
                  <c:v>0.77797300000000003</c:v>
                </c:pt>
                <c:pt idx="82562">
                  <c:v>0.77796810000000005</c:v>
                </c:pt>
                <c:pt idx="82563">
                  <c:v>0.77796319999999997</c:v>
                </c:pt>
                <c:pt idx="82564">
                  <c:v>0.77795829999999999</c:v>
                </c:pt>
                <c:pt idx="82565">
                  <c:v>0.77795340000000002</c:v>
                </c:pt>
                <c:pt idx="82566">
                  <c:v>0.77794859999999999</c:v>
                </c:pt>
                <c:pt idx="82567">
                  <c:v>0.77794370000000002</c:v>
                </c:pt>
                <c:pt idx="82568">
                  <c:v>0.77793880000000004</c:v>
                </c:pt>
                <c:pt idx="82569">
                  <c:v>0.77793389999999996</c:v>
                </c:pt>
                <c:pt idx="82570">
                  <c:v>0.77792899999999998</c:v>
                </c:pt>
                <c:pt idx="82571">
                  <c:v>0.77792410000000001</c:v>
                </c:pt>
                <c:pt idx="82572">
                  <c:v>0.77791920000000003</c:v>
                </c:pt>
                <c:pt idx="82573">
                  <c:v>0.77791429999999995</c:v>
                </c:pt>
                <c:pt idx="82574">
                  <c:v>0.77790950000000003</c:v>
                </c:pt>
                <c:pt idx="82575">
                  <c:v>0.77790459999999995</c:v>
                </c:pt>
                <c:pt idx="82576">
                  <c:v>0.77789969999999997</c:v>
                </c:pt>
                <c:pt idx="82577">
                  <c:v>0.7778948</c:v>
                </c:pt>
                <c:pt idx="82578">
                  <c:v>0.77788990000000002</c:v>
                </c:pt>
                <c:pt idx="82579">
                  <c:v>0.77788500000000005</c:v>
                </c:pt>
                <c:pt idx="82580">
                  <c:v>0.77788009999999996</c:v>
                </c:pt>
                <c:pt idx="82581">
                  <c:v>0.77787519999999999</c:v>
                </c:pt>
                <c:pt idx="82582">
                  <c:v>0.77787039999999996</c:v>
                </c:pt>
                <c:pt idx="82583">
                  <c:v>0.77786549999999999</c:v>
                </c:pt>
                <c:pt idx="82584">
                  <c:v>0.77786060000000001</c:v>
                </c:pt>
                <c:pt idx="82585">
                  <c:v>0.77785570000000004</c:v>
                </c:pt>
                <c:pt idx="82586">
                  <c:v>0.77785079999999995</c:v>
                </c:pt>
                <c:pt idx="82587">
                  <c:v>0.77784589999999998</c:v>
                </c:pt>
                <c:pt idx="82588">
                  <c:v>0.777841</c:v>
                </c:pt>
                <c:pt idx="82589">
                  <c:v>0.77783610000000003</c:v>
                </c:pt>
                <c:pt idx="82590">
                  <c:v>0.7778313</c:v>
                </c:pt>
                <c:pt idx="82591">
                  <c:v>0.77782640000000003</c:v>
                </c:pt>
                <c:pt idx="82592">
                  <c:v>0.77782150000000005</c:v>
                </c:pt>
                <c:pt idx="82593">
                  <c:v>0.77781659999999997</c:v>
                </c:pt>
                <c:pt idx="82594">
                  <c:v>0.77781169999999999</c:v>
                </c:pt>
                <c:pt idx="82595">
                  <c:v>0.77780680000000002</c:v>
                </c:pt>
                <c:pt idx="82596">
                  <c:v>0.77780190000000005</c:v>
                </c:pt>
                <c:pt idx="82597">
                  <c:v>0.77779699999999996</c:v>
                </c:pt>
                <c:pt idx="82598">
                  <c:v>0.77779220000000004</c:v>
                </c:pt>
                <c:pt idx="82599">
                  <c:v>0.77778729999999996</c:v>
                </c:pt>
                <c:pt idx="82600">
                  <c:v>0.77778239999999998</c:v>
                </c:pt>
                <c:pt idx="82601">
                  <c:v>0.77777750000000001</c:v>
                </c:pt>
                <c:pt idx="82602">
                  <c:v>0.77777260000000004</c:v>
                </c:pt>
                <c:pt idx="82603">
                  <c:v>0.77776769999999995</c:v>
                </c:pt>
                <c:pt idx="82604">
                  <c:v>0.77776279999999998</c:v>
                </c:pt>
                <c:pt idx="82605">
                  <c:v>0.7777579</c:v>
                </c:pt>
                <c:pt idx="82606">
                  <c:v>0.77775309999999998</c:v>
                </c:pt>
                <c:pt idx="82607">
                  <c:v>0.7777482</c:v>
                </c:pt>
                <c:pt idx="82608">
                  <c:v>0.77774330000000003</c:v>
                </c:pt>
                <c:pt idx="82609">
                  <c:v>0.77773840000000005</c:v>
                </c:pt>
                <c:pt idx="82610">
                  <c:v>0.77773349999999997</c:v>
                </c:pt>
                <c:pt idx="82611">
                  <c:v>0.77772859999999999</c:v>
                </c:pt>
                <c:pt idx="82612">
                  <c:v>0.77772370000000002</c:v>
                </c:pt>
                <c:pt idx="82613">
                  <c:v>0.77771880000000004</c:v>
                </c:pt>
                <c:pt idx="82614">
                  <c:v>0.77771400000000002</c:v>
                </c:pt>
                <c:pt idx="82615">
                  <c:v>0.77770910000000004</c:v>
                </c:pt>
                <c:pt idx="82616">
                  <c:v>0.77770419999999996</c:v>
                </c:pt>
                <c:pt idx="82617">
                  <c:v>0.77769929999999998</c:v>
                </c:pt>
                <c:pt idx="82618">
                  <c:v>0.77769440000000001</c:v>
                </c:pt>
                <c:pt idx="82619">
                  <c:v>0.77768950000000003</c:v>
                </c:pt>
                <c:pt idx="82620">
                  <c:v>0.77768459999999995</c:v>
                </c:pt>
                <c:pt idx="82621">
                  <c:v>0.77767969999999997</c:v>
                </c:pt>
                <c:pt idx="82622">
                  <c:v>0.77767489999999995</c:v>
                </c:pt>
                <c:pt idx="82623">
                  <c:v>0.77766999999999997</c:v>
                </c:pt>
                <c:pt idx="82624">
                  <c:v>0.7776651</c:v>
                </c:pt>
                <c:pt idx="82625">
                  <c:v>0.77766020000000002</c:v>
                </c:pt>
                <c:pt idx="82626">
                  <c:v>0.77765530000000005</c:v>
                </c:pt>
                <c:pt idx="82627">
                  <c:v>0.77765039999999996</c:v>
                </c:pt>
                <c:pt idx="82628">
                  <c:v>0.77764549999999999</c:v>
                </c:pt>
                <c:pt idx="82629">
                  <c:v>0.77764060000000002</c:v>
                </c:pt>
                <c:pt idx="82630">
                  <c:v>0.77763579999999999</c:v>
                </c:pt>
                <c:pt idx="82631">
                  <c:v>0.77763090000000001</c:v>
                </c:pt>
                <c:pt idx="82632">
                  <c:v>0.77762600000000004</c:v>
                </c:pt>
                <c:pt idx="82633">
                  <c:v>0.77762109999999995</c:v>
                </c:pt>
                <c:pt idx="82634">
                  <c:v>0.77761619999999998</c:v>
                </c:pt>
                <c:pt idx="82635">
                  <c:v>0.77761130000000001</c:v>
                </c:pt>
                <c:pt idx="82636">
                  <c:v>0.77760640000000003</c:v>
                </c:pt>
                <c:pt idx="82637">
                  <c:v>0.77760149999999995</c:v>
                </c:pt>
                <c:pt idx="82638">
                  <c:v>0.77759670000000003</c:v>
                </c:pt>
                <c:pt idx="82639">
                  <c:v>0.77759180000000006</c:v>
                </c:pt>
                <c:pt idx="82640">
                  <c:v>0.77758689999999997</c:v>
                </c:pt>
                <c:pt idx="82641">
                  <c:v>0.777582</c:v>
                </c:pt>
                <c:pt idx="82642">
                  <c:v>0.77757710000000002</c:v>
                </c:pt>
                <c:pt idx="82643">
                  <c:v>0.77757220000000005</c:v>
                </c:pt>
                <c:pt idx="82644">
                  <c:v>0.77756729999999996</c:v>
                </c:pt>
                <c:pt idx="82645">
                  <c:v>0.77756239999999999</c:v>
                </c:pt>
                <c:pt idx="82646">
                  <c:v>0.77755759999999996</c:v>
                </c:pt>
                <c:pt idx="82647">
                  <c:v>0.77755269999999999</c:v>
                </c:pt>
                <c:pt idx="82648">
                  <c:v>0.77754780000000001</c:v>
                </c:pt>
                <c:pt idx="82649">
                  <c:v>0.77754290000000004</c:v>
                </c:pt>
                <c:pt idx="82650">
                  <c:v>0.77753799999999995</c:v>
                </c:pt>
                <c:pt idx="82651">
                  <c:v>0.77753309999999998</c:v>
                </c:pt>
                <c:pt idx="82652">
                  <c:v>0.7775282</c:v>
                </c:pt>
                <c:pt idx="82653">
                  <c:v>0.77752330000000003</c:v>
                </c:pt>
                <c:pt idx="82654">
                  <c:v>0.7775185</c:v>
                </c:pt>
                <c:pt idx="82655">
                  <c:v>0.77751360000000003</c:v>
                </c:pt>
                <c:pt idx="82656">
                  <c:v>0.77750870000000005</c:v>
                </c:pt>
                <c:pt idx="82657">
                  <c:v>0.77750379999999997</c:v>
                </c:pt>
                <c:pt idx="82658">
                  <c:v>0.77749889999999999</c:v>
                </c:pt>
                <c:pt idx="82659">
                  <c:v>0.77749400000000002</c:v>
                </c:pt>
                <c:pt idx="82660">
                  <c:v>0.77748910000000004</c:v>
                </c:pt>
                <c:pt idx="82661">
                  <c:v>0.77748419999999996</c:v>
                </c:pt>
                <c:pt idx="82662">
                  <c:v>0.77747940000000004</c:v>
                </c:pt>
                <c:pt idx="82663">
                  <c:v>0.77747449999999996</c:v>
                </c:pt>
                <c:pt idx="82664">
                  <c:v>0.77746959999999998</c:v>
                </c:pt>
                <c:pt idx="82665">
                  <c:v>0.77746470000000001</c:v>
                </c:pt>
                <c:pt idx="82666">
                  <c:v>0.77745980000000003</c:v>
                </c:pt>
                <c:pt idx="82667">
                  <c:v>0.77745489999999995</c:v>
                </c:pt>
                <c:pt idx="82668">
                  <c:v>0.77744999999999997</c:v>
                </c:pt>
                <c:pt idx="82669">
                  <c:v>0.7774451</c:v>
                </c:pt>
                <c:pt idx="82670">
                  <c:v>0.77744020000000003</c:v>
                </c:pt>
                <c:pt idx="82671">
                  <c:v>0.7774354</c:v>
                </c:pt>
                <c:pt idx="82672">
                  <c:v>0.77743050000000002</c:v>
                </c:pt>
                <c:pt idx="82673">
                  <c:v>0.77742560000000005</c:v>
                </c:pt>
                <c:pt idx="82674">
                  <c:v>0.77742069999999996</c:v>
                </c:pt>
                <c:pt idx="82675">
                  <c:v>0.77741579999999999</c:v>
                </c:pt>
                <c:pt idx="82676">
                  <c:v>0.77741090000000002</c:v>
                </c:pt>
                <c:pt idx="82677">
                  <c:v>0.77740600000000004</c:v>
                </c:pt>
                <c:pt idx="82678">
                  <c:v>0.77740109999999996</c:v>
                </c:pt>
                <c:pt idx="82679">
                  <c:v>0.77739630000000004</c:v>
                </c:pt>
                <c:pt idx="82680">
                  <c:v>0.77739139999999995</c:v>
                </c:pt>
                <c:pt idx="82681">
                  <c:v>0.77738649999999998</c:v>
                </c:pt>
                <c:pt idx="82682">
                  <c:v>0.77738160000000001</c:v>
                </c:pt>
                <c:pt idx="82683">
                  <c:v>0.77737670000000003</c:v>
                </c:pt>
                <c:pt idx="82684">
                  <c:v>0.77737179999999995</c:v>
                </c:pt>
                <c:pt idx="82685">
                  <c:v>0.77736689999999997</c:v>
                </c:pt>
                <c:pt idx="82686">
                  <c:v>0.777362</c:v>
                </c:pt>
                <c:pt idx="82687">
                  <c:v>0.77735719999999997</c:v>
                </c:pt>
                <c:pt idx="82688">
                  <c:v>0.7773523</c:v>
                </c:pt>
                <c:pt idx="82689">
                  <c:v>0.77734740000000002</c:v>
                </c:pt>
                <c:pt idx="82690">
                  <c:v>0.77734250000000005</c:v>
                </c:pt>
                <c:pt idx="82691">
                  <c:v>0.77733759999999996</c:v>
                </c:pt>
                <c:pt idx="82692">
                  <c:v>0.77733269999999999</c:v>
                </c:pt>
                <c:pt idx="82693">
                  <c:v>0.77732780000000001</c:v>
                </c:pt>
                <c:pt idx="82694">
                  <c:v>0.77732290000000004</c:v>
                </c:pt>
                <c:pt idx="82695">
                  <c:v>0.77731810000000001</c:v>
                </c:pt>
                <c:pt idx="82696">
                  <c:v>0.77731320000000004</c:v>
                </c:pt>
                <c:pt idx="82697">
                  <c:v>0.77730829999999995</c:v>
                </c:pt>
                <c:pt idx="82698">
                  <c:v>0.77730339999999998</c:v>
                </c:pt>
                <c:pt idx="82699">
                  <c:v>0.7772985</c:v>
                </c:pt>
                <c:pt idx="82700">
                  <c:v>0.77729360000000003</c:v>
                </c:pt>
                <c:pt idx="82701">
                  <c:v>0.77728870000000005</c:v>
                </c:pt>
                <c:pt idx="82702">
                  <c:v>0.77728379999999997</c:v>
                </c:pt>
                <c:pt idx="82703">
                  <c:v>0.77727900000000005</c:v>
                </c:pt>
                <c:pt idx="82704">
                  <c:v>0.77727409999999997</c:v>
                </c:pt>
                <c:pt idx="82705">
                  <c:v>0.77726919999999999</c:v>
                </c:pt>
                <c:pt idx="82706">
                  <c:v>0.77726430000000002</c:v>
                </c:pt>
                <c:pt idx="82707">
                  <c:v>0.77725940000000004</c:v>
                </c:pt>
                <c:pt idx="82708">
                  <c:v>0.77725449999999996</c:v>
                </c:pt>
                <c:pt idx="82709">
                  <c:v>0.77724959999999998</c:v>
                </c:pt>
                <c:pt idx="82710">
                  <c:v>0.77724470000000001</c:v>
                </c:pt>
                <c:pt idx="82711">
                  <c:v>0.77723989999999998</c:v>
                </c:pt>
                <c:pt idx="82712">
                  <c:v>0.77723500000000001</c:v>
                </c:pt>
                <c:pt idx="82713">
                  <c:v>0.77723010000000003</c:v>
                </c:pt>
                <c:pt idx="82714">
                  <c:v>0.77722519999999995</c:v>
                </c:pt>
                <c:pt idx="82715">
                  <c:v>0.77722029999999998</c:v>
                </c:pt>
                <c:pt idx="82716">
                  <c:v>0.7772154</c:v>
                </c:pt>
                <c:pt idx="82717">
                  <c:v>0.77721050000000003</c:v>
                </c:pt>
                <c:pt idx="82718">
                  <c:v>0.77720560000000005</c:v>
                </c:pt>
                <c:pt idx="82719">
                  <c:v>0.77720080000000002</c:v>
                </c:pt>
                <c:pt idx="82720">
                  <c:v>0.77719590000000005</c:v>
                </c:pt>
                <c:pt idx="82721">
                  <c:v>0.77719099999999997</c:v>
                </c:pt>
                <c:pt idx="82722">
                  <c:v>0.77718609999999999</c:v>
                </c:pt>
                <c:pt idx="82723">
                  <c:v>0.77718120000000002</c:v>
                </c:pt>
                <c:pt idx="82724">
                  <c:v>0.77717630000000004</c:v>
                </c:pt>
                <c:pt idx="82725">
                  <c:v>0.77717139999999996</c:v>
                </c:pt>
                <c:pt idx="82726">
                  <c:v>0.77716649999999998</c:v>
                </c:pt>
                <c:pt idx="82727">
                  <c:v>0.77716169999999996</c:v>
                </c:pt>
                <c:pt idx="82728">
                  <c:v>0.77715679999999998</c:v>
                </c:pt>
                <c:pt idx="82729">
                  <c:v>0.77715190000000001</c:v>
                </c:pt>
                <c:pt idx="82730">
                  <c:v>0.77714700000000003</c:v>
                </c:pt>
                <c:pt idx="82731">
                  <c:v>0.77714209999999995</c:v>
                </c:pt>
                <c:pt idx="82732">
                  <c:v>0.77713719999999997</c:v>
                </c:pt>
                <c:pt idx="82733">
                  <c:v>0.7771323</c:v>
                </c:pt>
                <c:pt idx="82734">
                  <c:v>0.77712740000000002</c:v>
                </c:pt>
                <c:pt idx="82735">
                  <c:v>0.7771226</c:v>
                </c:pt>
                <c:pt idx="82736">
                  <c:v>0.77711770000000002</c:v>
                </c:pt>
                <c:pt idx="82737">
                  <c:v>0.77711280000000005</c:v>
                </c:pt>
                <c:pt idx="82738">
                  <c:v>0.77710789999999996</c:v>
                </c:pt>
                <c:pt idx="82739">
                  <c:v>0.77710299999999999</c:v>
                </c:pt>
                <c:pt idx="82740">
                  <c:v>0.77709810000000001</c:v>
                </c:pt>
                <c:pt idx="82741">
                  <c:v>0.77709320000000004</c:v>
                </c:pt>
                <c:pt idx="82742">
                  <c:v>0.77708829999999995</c:v>
                </c:pt>
                <c:pt idx="82743">
                  <c:v>0.77708350000000004</c:v>
                </c:pt>
                <c:pt idx="82744">
                  <c:v>0.77707859999999995</c:v>
                </c:pt>
                <c:pt idx="82745">
                  <c:v>0.77707369999999998</c:v>
                </c:pt>
                <c:pt idx="82746">
                  <c:v>0.7770688</c:v>
                </c:pt>
                <c:pt idx="82747">
                  <c:v>0.77706390000000003</c:v>
                </c:pt>
                <c:pt idx="82748">
                  <c:v>0.77705900000000006</c:v>
                </c:pt>
                <c:pt idx="82749">
                  <c:v>0.77705409999999997</c:v>
                </c:pt>
                <c:pt idx="82750">
                  <c:v>0.7770492</c:v>
                </c:pt>
                <c:pt idx="82751">
                  <c:v>0.77704439999999997</c:v>
                </c:pt>
                <c:pt idx="82752">
                  <c:v>0.77703949999999999</c:v>
                </c:pt>
                <c:pt idx="82753">
                  <c:v>0.77703460000000002</c:v>
                </c:pt>
                <c:pt idx="82754">
                  <c:v>0.77702970000000005</c:v>
                </c:pt>
                <c:pt idx="82755">
                  <c:v>0.77702479999999996</c:v>
                </c:pt>
                <c:pt idx="82756">
                  <c:v>0.77701989999999999</c:v>
                </c:pt>
                <c:pt idx="82757">
                  <c:v>0.77701500000000001</c:v>
                </c:pt>
                <c:pt idx="82758">
                  <c:v>0.77701010000000004</c:v>
                </c:pt>
                <c:pt idx="82759">
                  <c:v>0.77700530000000001</c:v>
                </c:pt>
                <c:pt idx="82760">
                  <c:v>0.77700040000000004</c:v>
                </c:pt>
                <c:pt idx="82761">
                  <c:v>0.77699549999999995</c:v>
                </c:pt>
                <c:pt idx="82762">
                  <c:v>0.77699059999999998</c:v>
                </c:pt>
                <c:pt idx="82763">
                  <c:v>0.7769857</c:v>
                </c:pt>
                <c:pt idx="82764">
                  <c:v>0.77698080000000003</c:v>
                </c:pt>
                <c:pt idx="82765">
                  <c:v>0.77697590000000005</c:v>
                </c:pt>
                <c:pt idx="82766">
                  <c:v>0.77697099999999997</c:v>
                </c:pt>
                <c:pt idx="82767">
                  <c:v>0.77696620000000005</c:v>
                </c:pt>
                <c:pt idx="82768">
                  <c:v>0.77696129999999997</c:v>
                </c:pt>
                <c:pt idx="82769">
                  <c:v>0.77695639999999999</c:v>
                </c:pt>
                <c:pt idx="82770">
                  <c:v>0.77695150000000002</c:v>
                </c:pt>
                <c:pt idx="82771">
                  <c:v>0.77694660000000004</c:v>
                </c:pt>
                <c:pt idx="82772">
                  <c:v>0.77694169999999996</c:v>
                </c:pt>
                <c:pt idx="82773">
                  <c:v>0.77693679999999998</c:v>
                </c:pt>
                <c:pt idx="82774">
                  <c:v>0.77693190000000001</c:v>
                </c:pt>
                <c:pt idx="82775">
                  <c:v>0.77692709999999998</c:v>
                </c:pt>
                <c:pt idx="82776">
                  <c:v>0.77692220000000001</c:v>
                </c:pt>
                <c:pt idx="82777">
                  <c:v>0.77691730000000003</c:v>
                </c:pt>
                <c:pt idx="82778">
                  <c:v>0.77691239999999995</c:v>
                </c:pt>
                <c:pt idx="82779">
                  <c:v>0.77690749999999997</c:v>
                </c:pt>
                <c:pt idx="82780">
                  <c:v>0.7769026</c:v>
                </c:pt>
                <c:pt idx="82781">
                  <c:v>0.77689770000000002</c:v>
                </c:pt>
                <c:pt idx="82782">
                  <c:v>0.77689280000000005</c:v>
                </c:pt>
                <c:pt idx="82783">
                  <c:v>0.77688800000000002</c:v>
                </c:pt>
                <c:pt idx="82784">
                  <c:v>0.77688310000000005</c:v>
                </c:pt>
                <c:pt idx="82785">
                  <c:v>0.77687819999999996</c:v>
                </c:pt>
                <c:pt idx="82786">
                  <c:v>0.77687329999999999</c:v>
                </c:pt>
                <c:pt idx="82787">
                  <c:v>0.77686840000000001</c:v>
                </c:pt>
                <c:pt idx="82788">
                  <c:v>0.77686350000000004</c:v>
                </c:pt>
                <c:pt idx="82789">
                  <c:v>0.77685859999999995</c:v>
                </c:pt>
                <c:pt idx="82790">
                  <c:v>0.77685369999999998</c:v>
                </c:pt>
                <c:pt idx="82791">
                  <c:v>0.77684889999999995</c:v>
                </c:pt>
                <c:pt idx="82792">
                  <c:v>0.77684399999999998</c:v>
                </c:pt>
                <c:pt idx="82793">
                  <c:v>0.7768391</c:v>
                </c:pt>
                <c:pt idx="82794">
                  <c:v>0.77683420000000003</c:v>
                </c:pt>
                <c:pt idx="82795">
                  <c:v>0.77682929999999994</c:v>
                </c:pt>
                <c:pt idx="82796">
                  <c:v>0.77682439999999997</c:v>
                </c:pt>
                <c:pt idx="82797">
                  <c:v>0.7768195</c:v>
                </c:pt>
                <c:pt idx="82798">
                  <c:v>0.77681460000000002</c:v>
                </c:pt>
                <c:pt idx="82799">
                  <c:v>0.77680979999999999</c:v>
                </c:pt>
                <c:pt idx="82800">
                  <c:v>0.77680490000000002</c:v>
                </c:pt>
                <c:pt idx="82801">
                  <c:v>0.77679960000000003</c:v>
                </c:pt>
                <c:pt idx="82802">
                  <c:v>0.7767944</c:v>
                </c:pt>
                <c:pt idx="82803">
                  <c:v>0.77678919999999996</c:v>
                </c:pt>
                <c:pt idx="82804">
                  <c:v>0.77678409999999998</c:v>
                </c:pt>
                <c:pt idx="82805">
                  <c:v>0.77677890000000005</c:v>
                </c:pt>
                <c:pt idx="82806">
                  <c:v>0.77677379999999996</c:v>
                </c:pt>
                <c:pt idx="82807">
                  <c:v>0.77676869999999998</c:v>
                </c:pt>
                <c:pt idx="82808">
                  <c:v>0.7767636</c:v>
                </c:pt>
                <c:pt idx="82809">
                  <c:v>0.77675839999999996</c:v>
                </c:pt>
                <c:pt idx="82810">
                  <c:v>0.77675329999999998</c:v>
                </c:pt>
                <c:pt idx="82811">
                  <c:v>0.7767482</c:v>
                </c:pt>
                <c:pt idx="82812">
                  <c:v>0.77674310000000002</c:v>
                </c:pt>
                <c:pt idx="82813">
                  <c:v>0.77673800000000004</c:v>
                </c:pt>
                <c:pt idx="82814">
                  <c:v>0.77673300000000001</c:v>
                </c:pt>
                <c:pt idx="82815">
                  <c:v>0.77672790000000003</c:v>
                </c:pt>
                <c:pt idx="82816">
                  <c:v>0.77672280000000005</c:v>
                </c:pt>
                <c:pt idx="82817">
                  <c:v>0.77671780000000001</c:v>
                </c:pt>
                <c:pt idx="82818">
                  <c:v>0.77671270000000003</c:v>
                </c:pt>
                <c:pt idx="82819">
                  <c:v>0.77670760000000005</c:v>
                </c:pt>
                <c:pt idx="82820">
                  <c:v>0.77670260000000002</c:v>
                </c:pt>
                <c:pt idx="82821">
                  <c:v>0.77669750000000004</c:v>
                </c:pt>
                <c:pt idx="82822">
                  <c:v>0.77669250000000001</c:v>
                </c:pt>
                <c:pt idx="82823">
                  <c:v>0.77668749999999998</c:v>
                </c:pt>
                <c:pt idx="82824">
                  <c:v>0.77668250000000005</c:v>
                </c:pt>
                <c:pt idx="82825">
                  <c:v>0.77667750000000002</c:v>
                </c:pt>
                <c:pt idx="82826">
                  <c:v>0.77667249999999999</c:v>
                </c:pt>
                <c:pt idx="82827">
                  <c:v>0.77666749999999996</c:v>
                </c:pt>
                <c:pt idx="82828">
                  <c:v>0.77666250000000003</c:v>
                </c:pt>
                <c:pt idx="82829">
                  <c:v>0.7766575</c:v>
                </c:pt>
                <c:pt idx="82830">
                  <c:v>0.77665249999999997</c:v>
                </c:pt>
                <c:pt idx="82831">
                  <c:v>0.77664739999999999</c:v>
                </c:pt>
                <c:pt idx="82832">
                  <c:v>0.77664239999999996</c:v>
                </c:pt>
                <c:pt idx="82833">
                  <c:v>0.77663740000000003</c:v>
                </c:pt>
                <c:pt idx="82834">
                  <c:v>0.7766324</c:v>
                </c:pt>
                <c:pt idx="82835">
                  <c:v>0.77662750000000003</c:v>
                </c:pt>
                <c:pt idx="82836">
                  <c:v>0.77662249999999999</c:v>
                </c:pt>
                <c:pt idx="82837">
                  <c:v>0.77661760000000002</c:v>
                </c:pt>
                <c:pt idx="82838">
                  <c:v>0.77661259999999999</c:v>
                </c:pt>
                <c:pt idx="82839">
                  <c:v>0.77660770000000001</c:v>
                </c:pt>
                <c:pt idx="82840">
                  <c:v>0.77660269999999998</c:v>
                </c:pt>
                <c:pt idx="82841">
                  <c:v>0.7765978</c:v>
                </c:pt>
                <c:pt idx="82842">
                  <c:v>0.77659290000000003</c:v>
                </c:pt>
                <c:pt idx="82843">
                  <c:v>0.7765879</c:v>
                </c:pt>
                <c:pt idx="82844">
                  <c:v>0.77658300000000002</c:v>
                </c:pt>
                <c:pt idx="82845">
                  <c:v>0.77657799999999999</c:v>
                </c:pt>
                <c:pt idx="82846">
                  <c:v>0.77657310000000002</c:v>
                </c:pt>
                <c:pt idx="82847">
                  <c:v>0.77656809999999998</c:v>
                </c:pt>
                <c:pt idx="82848">
                  <c:v>0.77656320000000001</c:v>
                </c:pt>
                <c:pt idx="82849">
                  <c:v>0.77655819999999998</c:v>
                </c:pt>
                <c:pt idx="82850">
                  <c:v>0.7765533</c:v>
                </c:pt>
                <c:pt idx="82851">
                  <c:v>0.77654829999999997</c:v>
                </c:pt>
                <c:pt idx="82852">
                  <c:v>0.77654339999999999</c:v>
                </c:pt>
                <c:pt idx="82853">
                  <c:v>0.77653859999999997</c:v>
                </c:pt>
                <c:pt idx="82854">
                  <c:v>0.77653369999999999</c:v>
                </c:pt>
                <c:pt idx="82855">
                  <c:v>0.77652880000000002</c:v>
                </c:pt>
                <c:pt idx="82856">
                  <c:v>0.77652390000000004</c:v>
                </c:pt>
                <c:pt idx="82857">
                  <c:v>0.77651899999999996</c:v>
                </c:pt>
                <c:pt idx="82858">
                  <c:v>0.77651409999999998</c:v>
                </c:pt>
                <c:pt idx="82859">
                  <c:v>0.77650920000000001</c:v>
                </c:pt>
                <c:pt idx="82860">
                  <c:v>0.77650430000000004</c:v>
                </c:pt>
                <c:pt idx="82861">
                  <c:v>0.77649950000000001</c:v>
                </c:pt>
                <c:pt idx="82862">
                  <c:v>0.77649460000000003</c:v>
                </c:pt>
                <c:pt idx="82863">
                  <c:v>0.77648969999999995</c:v>
                </c:pt>
                <c:pt idx="82864">
                  <c:v>0.77648479999999998</c:v>
                </c:pt>
                <c:pt idx="82865">
                  <c:v>0.7764799</c:v>
                </c:pt>
                <c:pt idx="82866">
                  <c:v>0.77647500000000003</c:v>
                </c:pt>
                <c:pt idx="82867">
                  <c:v>0.77647010000000005</c:v>
                </c:pt>
                <c:pt idx="82868">
                  <c:v>0.77646519999999997</c:v>
                </c:pt>
                <c:pt idx="82869">
                  <c:v>0.77646029999999999</c:v>
                </c:pt>
                <c:pt idx="82870">
                  <c:v>0.77645549999999997</c:v>
                </c:pt>
                <c:pt idx="82871">
                  <c:v>0.77645059999999999</c:v>
                </c:pt>
                <c:pt idx="82872">
                  <c:v>0.77644570000000002</c:v>
                </c:pt>
                <c:pt idx="82873">
                  <c:v>0.77644089999999999</c:v>
                </c:pt>
                <c:pt idx="82874">
                  <c:v>0.77643600000000002</c:v>
                </c:pt>
                <c:pt idx="82875">
                  <c:v>0.77643119999999999</c:v>
                </c:pt>
                <c:pt idx="82876">
                  <c:v>0.77642639999999996</c:v>
                </c:pt>
                <c:pt idx="82877">
                  <c:v>0.77642149999999999</c:v>
                </c:pt>
                <c:pt idx="82878">
                  <c:v>0.77641669999999996</c:v>
                </c:pt>
                <c:pt idx="82879">
                  <c:v>0.77641190000000004</c:v>
                </c:pt>
                <c:pt idx="82880">
                  <c:v>0.77640710000000002</c:v>
                </c:pt>
                <c:pt idx="82881">
                  <c:v>0.77640220000000004</c:v>
                </c:pt>
                <c:pt idx="82882">
                  <c:v>0.77639740000000002</c:v>
                </c:pt>
                <c:pt idx="82883">
                  <c:v>0.77639259999999999</c:v>
                </c:pt>
                <c:pt idx="82884">
                  <c:v>0.77638779999999996</c:v>
                </c:pt>
                <c:pt idx="82885">
                  <c:v>0.77638289999999999</c:v>
                </c:pt>
                <c:pt idx="82886">
                  <c:v>0.77637809999999996</c:v>
                </c:pt>
                <c:pt idx="82887">
                  <c:v>0.77637330000000004</c:v>
                </c:pt>
                <c:pt idx="82888">
                  <c:v>0.77636839999999996</c:v>
                </c:pt>
                <c:pt idx="82889">
                  <c:v>0.77636360000000004</c:v>
                </c:pt>
                <c:pt idx="82890">
                  <c:v>0.77635880000000002</c:v>
                </c:pt>
                <c:pt idx="82891">
                  <c:v>0.77635399999999999</c:v>
                </c:pt>
                <c:pt idx="82892">
                  <c:v>0.77634910000000001</c:v>
                </c:pt>
                <c:pt idx="82893">
                  <c:v>0.77634429999999999</c:v>
                </c:pt>
                <c:pt idx="82894">
                  <c:v>0.77633949999999996</c:v>
                </c:pt>
                <c:pt idx="82895">
                  <c:v>0.77633459999999999</c:v>
                </c:pt>
                <c:pt idx="82896">
                  <c:v>0.77632979999999996</c:v>
                </c:pt>
                <c:pt idx="82897">
                  <c:v>0.77632500000000004</c:v>
                </c:pt>
                <c:pt idx="82898">
                  <c:v>0.77632020000000002</c:v>
                </c:pt>
                <c:pt idx="82899">
                  <c:v>0.77631550000000005</c:v>
                </c:pt>
                <c:pt idx="82900">
                  <c:v>0.77631070000000002</c:v>
                </c:pt>
                <c:pt idx="82901">
                  <c:v>0.77630589999999999</c:v>
                </c:pt>
                <c:pt idx="82902">
                  <c:v>0.77630109999999997</c:v>
                </c:pt>
                <c:pt idx="82903">
                  <c:v>0.7762964</c:v>
                </c:pt>
                <c:pt idx="82904">
                  <c:v>0.77629159999999997</c:v>
                </c:pt>
                <c:pt idx="82905">
                  <c:v>0.77628680000000005</c:v>
                </c:pt>
                <c:pt idx="82906">
                  <c:v>0.77628209999999997</c:v>
                </c:pt>
                <c:pt idx="82907">
                  <c:v>0.77627729999999995</c:v>
                </c:pt>
                <c:pt idx="82908">
                  <c:v>0.77627250000000003</c:v>
                </c:pt>
                <c:pt idx="82909">
                  <c:v>0.77626779999999995</c:v>
                </c:pt>
                <c:pt idx="82910">
                  <c:v>0.77626300000000004</c:v>
                </c:pt>
                <c:pt idx="82911">
                  <c:v>0.77625820000000001</c:v>
                </c:pt>
                <c:pt idx="82912">
                  <c:v>0.77625350000000004</c:v>
                </c:pt>
                <c:pt idx="82913">
                  <c:v>0.77624870000000001</c:v>
                </c:pt>
                <c:pt idx="82914">
                  <c:v>0.77624389999999999</c:v>
                </c:pt>
                <c:pt idx="82915">
                  <c:v>0.77623920000000002</c:v>
                </c:pt>
                <c:pt idx="82916">
                  <c:v>0.77623439999999999</c:v>
                </c:pt>
                <c:pt idx="82917">
                  <c:v>0.77622959999999996</c:v>
                </c:pt>
                <c:pt idx="82918">
                  <c:v>0.7762249</c:v>
                </c:pt>
                <c:pt idx="82919">
                  <c:v>0.77622009999999997</c:v>
                </c:pt>
                <c:pt idx="82920">
                  <c:v>0.77621530000000005</c:v>
                </c:pt>
                <c:pt idx="82921">
                  <c:v>0.77621050000000003</c:v>
                </c:pt>
                <c:pt idx="82922">
                  <c:v>0.77620579999999995</c:v>
                </c:pt>
                <c:pt idx="82923">
                  <c:v>0.77620100000000003</c:v>
                </c:pt>
                <c:pt idx="82924">
                  <c:v>0.7761962</c:v>
                </c:pt>
                <c:pt idx="82925">
                  <c:v>0.77619150000000003</c:v>
                </c:pt>
                <c:pt idx="82926">
                  <c:v>0.77618679999999995</c:v>
                </c:pt>
                <c:pt idx="82927">
                  <c:v>0.77618209999999999</c:v>
                </c:pt>
                <c:pt idx="82928">
                  <c:v>0.77617729999999996</c:v>
                </c:pt>
                <c:pt idx="82929">
                  <c:v>0.77617259999999999</c:v>
                </c:pt>
                <c:pt idx="82930">
                  <c:v>0.77616790000000002</c:v>
                </c:pt>
                <c:pt idx="82931">
                  <c:v>0.77616320000000005</c:v>
                </c:pt>
                <c:pt idx="82932">
                  <c:v>0.77615849999999997</c:v>
                </c:pt>
                <c:pt idx="82933">
                  <c:v>0.7761538</c:v>
                </c:pt>
                <c:pt idx="82934">
                  <c:v>0.77614910000000004</c:v>
                </c:pt>
                <c:pt idx="82935">
                  <c:v>0.77614439999999996</c:v>
                </c:pt>
                <c:pt idx="82936">
                  <c:v>0.77613969999999999</c:v>
                </c:pt>
                <c:pt idx="82937">
                  <c:v>0.77613500000000002</c:v>
                </c:pt>
                <c:pt idx="82938">
                  <c:v>0.77613030000000005</c:v>
                </c:pt>
                <c:pt idx="82939">
                  <c:v>0.77612559999999997</c:v>
                </c:pt>
                <c:pt idx="82940">
                  <c:v>0.77612080000000006</c:v>
                </c:pt>
                <c:pt idx="82941">
                  <c:v>0.77611609999999998</c:v>
                </c:pt>
                <c:pt idx="82942">
                  <c:v>0.77611140000000001</c:v>
                </c:pt>
                <c:pt idx="82943">
                  <c:v>0.77610670000000004</c:v>
                </c:pt>
                <c:pt idx="82944">
                  <c:v>0.77610199999999996</c:v>
                </c:pt>
                <c:pt idx="82945">
                  <c:v>0.77609729999999999</c:v>
                </c:pt>
                <c:pt idx="82946">
                  <c:v>0.77609260000000002</c:v>
                </c:pt>
                <c:pt idx="82947">
                  <c:v>0.77608790000000005</c:v>
                </c:pt>
                <c:pt idx="82948">
                  <c:v>0.77608319999999997</c:v>
                </c:pt>
                <c:pt idx="82949">
                  <c:v>0.7760785</c:v>
                </c:pt>
                <c:pt idx="82950">
                  <c:v>0.77607380000000004</c:v>
                </c:pt>
                <c:pt idx="82951">
                  <c:v>0.77606900000000001</c:v>
                </c:pt>
                <c:pt idx="82952">
                  <c:v>0.77606430000000004</c:v>
                </c:pt>
                <c:pt idx="82953">
                  <c:v>0.77605959999999996</c:v>
                </c:pt>
                <c:pt idx="82954">
                  <c:v>0.77605489999999999</c:v>
                </c:pt>
                <c:pt idx="82955">
                  <c:v>0.77605020000000002</c:v>
                </c:pt>
                <c:pt idx="82956">
                  <c:v>0.77604550000000005</c:v>
                </c:pt>
                <c:pt idx="82957">
                  <c:v>0.77604079999999998</c:v>
                </c:pt>
                <c:pt idx="82958">
                  <c:v>0.77603610000000001</c:v>
                </c:pt>
                <c:pt idx="82959">
                  <c:v>0.77603140000000004</c:v>
                </c:pt>
                <c:pt idx="82960">
                  <c:v>0.77602680000000002</c:v>
                </c:pt>
                <c:pt idx="82961">
                  <c:v>0.77602210000000005</c:v>
                </c:pt>
                <c:pt idx="82962">
                  <c:v>0.77601750000000003</c:v>
                </c:pt>
                <c:pt idx="82963">
                  <c:v>0.77601279999999995</c:v>
                </c:pt>
                <c:pt idx="82964">
                  <c:v>0.77600820000000004</c:v>
                </c:pt>
                <c:pt idx="82965">
                  <c:v>0.77600349999999996</c:v>
                </c:pt>
                <c:pt idx="82966">
                  <c:v>0.77599890000000005</c:v>
                </c:pt>
                <c:pt idx="82967">
                  <c:v>0.77599419999999997</c:v>
                </c:pt>
                <c:pt idx="82968">
                  <c:v>0.77598959999999995</c:v>
                </c:pt>
                <c:pt idx="82969">
                  <c:v>0.77598489999999998</c:v>
                </c:pt>
                <c:pt idx="82970">
                  <c:v>0.77598029999999996</c:v>
                </c:pt>
                <c:pt idx="82971">
                  <c:v>0.77597559999999999</c:v>
                </c:pt>
                <c:pt idx="82972">
                  <c:v>0.77597099999999997</c:v>
                </c:pt>
                <c:pt idx="82973">
                  <c:v>0.7759663</c:v>
                </c:pt>
                <c:pt idx="82974">
                  <c:v>0.77596169999999998</c:v>
                </c:pt>
                <c:pt idx="82975">
                  <c:v>0.77595700000000001</c:v>
                </c:pt>
                <c:pt idx="82976">
                  <c:v>0.77595239999999999</c:v>
                </c:pt>
                <c:pt idx="82977">
                  <c:v>0.77594770000000002</c:v>
                </c:pt>
                <c:pt idx="82978">
                  <c:v>0.7759431</c:v>
                </c:pt>
                <c:pt idx="82979">
                  <c:v>0.77593849999999998</c:v>
                </c:pt>
                <c:pt idx="82980">
                  <c:v>0.77593380000000001</c:v>
                </c:pt>
                <c:pt idx="82981">
                  <c:v>0.77592919999999999</c:v>
                </c:pt>
                <c:pt idx="82982">
                  <c:v>0.77592450000000002</c:v>
                </c:pt>
                <c:pt idx="82983">
                  <c:v>0.7759199</c:v>
                </c:pt>
                <c:pt idx="82984">
                  <c:v>0.77591520000000003</c:v>
                </c:pt>
                <c:pt idx="82985">
                  <c:v>0.77591060000000001</c:v>
                </c:pt>
                <c:pt idx="82986">
                  <c:v>0.77590590000000004</c:v>
                </c:pt>
                <c:pt idx="82987">
                  <c:v>0.77590130000000002</c:v>
                </c:pt>
                <c:pt idx="82988">
                  <c:v>0.77589660000000005</c:v>
                </c:pt>
                <c:pt idx="82989">
                  <c:v>0.77589200000000003</c:v>
                </c:pt>
                <c:pt idx="82990">
                  <c:v>0.77588729999999995</c:v>
                </c:pt>
                <c:pt idx="82991">
                  <c:v>0.77588270000000004</c:v>
                </c:pt>
                <c:pt idx="82992">
                  <c:v>0.77587799999999996</c:v>
                </c:pt>
                <c:pt idx="82993">
                  <c:v>0.77587340000000005</c:v>
                </c:pt>
                <c:pt idx="82994">
                  <c:v>0.77586880000000003</c:v>
                </c:pt>
                <c:pt idx="82995">
                  <c:v>0.7758642</c:v>
                </c:pt>
                <c:pt idx="82996">
                  <c:v>0.77585959999999998</c:v>
                </c:pt>
                <c:pt idx="82997">
                  <c:v>0.77585499999999996</c:v>
                </c:pt>
                <c:pt idx="82998">
                  <c:v>0.77585040000000005</c:v>
                </c:pt>
                <c:pt idx="82999">
                  <c:v>0.77584580000000003</c:v>
                </c:pt>
                <c:pt idx="83000">
                  <c:v>0.77584120000000001</c:v>
                </c:pt>
                <c:pt idx="83001">
                  <c:v>0.77583659999999999</c:v>
                </c:pt>
                <c:pt idx="83002">
                  <c:v>0.77583210000000002</c:v>
                </c:pt>
                <c:pt idx="83003">
                  <c:v>0.7758275</c:v>
                </c:pt>
                <c:pt idx="83004">
                  <c:v>0.77582289999999998</c:v>
                </c:pt>
                <c:pt idx="83005">
                  <c:v>0.77581829999999996</c:v>
                </c:pt>
                <c:pt idx="83006">
                  <c:v>0.77581370000000005</c:v>
                </c:pt>
                <c:pt idx="83007">
                  <c:v>0.77580910000000003</c:v>
                </c:pt>
                <c:pt idx="83008">
                  <c:v>0.77580450000000001</c:v>
                </c:pt>
                <c:pt idx="83009">
                  <c:v>0.77579989999999999</c:v>
                </c:pt>
                <c:pt idx="83010">
                  <c:v>0.77579529999999997</c:v>
                </c:pt>
                <c:pt idx="83011">
                  <c:v>0.7757908</c:v>
                </c:pt>
                <c:pt idx="83012">
                  <c:v>0.77578619999999998</c:v>
                </c:pt>
                <c:pt idx="83013">
                  <c:v>0.77578159999999996</c:v>
                </c:pt>
                <c:pt idx="83014">
                  <c:v>0.77577700000000005</c:v>
                </c:pt>
                <c:pt idx="83015">
                  <c:v>0.77577240000000003</c:v>
                </c:pt>
                <c:pt idx="83016">
                  <c:v>0.77576780000000001</c:v>
                </c:pt>
                <c:pt idx="83017">
                  <c:v>0.77576319999999999</c:v>
                </c:pt>
                <c:pt idx="83018">
                  <c:v>0.77575859999999996</c:v>
                </c:pt>
                <c:pt idx="83019">
                  <c:v>0.77575400000000005</c:v>
                </c:pt>
                <c:pt idx="83020">
                  <c:v>0.77574940000000003</c:v>
                </c:pt>
                <c:pt idx="83021">
                  <c:v>0.77574489999999996</c:v>
                </c:pt>
                <c:pt idx="83022">
                  <c:v>0.77574030000000005</c:v>
                </c:pt>
                <c:pt idx="83023">
                  <c:v>0.77573570000000003</c:v>
                </c:pt>
                <c:pt idx="83024">
                  <c:v>0.77573110000000001</c:v>
                </c:pt>
                <c:pt idx="83025">
                  <c:v>0.77572649999999999</c:v>
                </c:pt>
                <c:pt idx="83026">
                  <c:v>0.77572189999999996</c:v>
                </c:pt>
                <c:pt idx="83027">
                  <c:v>0.77571730000000005</c:v>
                </c:pt>
                <c:pt idx="83028">
                  <c:v>0.77571270000000003</c:v>
                </c:pt>
                <c:pt idx="83029">
                  <c:v>0.77570810000000001</c:v>
                </c:pt>
                <c:pt idx="83030">
                  <c:v>0.77570349999999999</c:v>
                </c:pt>
                <c:pt idx="83031">
                  <c:v>0.77569900000000003</c:v>
                </c:pt>
                <c:pt idx="83032">
                  <c:v>0.77569440000000001</c:v>
                </c:pt>
                <c:pt idx="83033">
                  <c:v>0.77568979999999998</c:v>
                </c:pt>
                <c:pt idx="83034">
                  <c:v>0.77568530000000002</c:v>
                </c:pt>
                <c:pt idx="83035">
                  <c:v>0.7756807</c:v>
                </c:pt>
                <c:pt idx="83036">
                  <c:v>0.77567620000000004</c:v>
                </c:pt>
                <c:pt idx="83037">
                  <c:v>0.77567169999999996</c:v>
                </c:pt>
                <c:pt idx="83038">
                  <c:v>0.77566710000000005</c:v>
                </c:pt>
                <c:pt idx="83039">
                  <c:v>0.77566259999999998</c:v>
                </c:pt>
                <c:pt idx="83040">
                  <c:v>0.77565810000000002</c:v>
                </c:pt>
                <c:pt idx="83041">
                  <c:v>0.7756535</c:v>
                </c:pt>
                <c:pt idx="83042">
                  <c:v>0.77564900000000003</c:v>
                </c:pt>
                <c:pt idx="83043">
                  <c:v>0.77564449999999996</c:v>
                </c:pt>
                <c:pt idx="83044">
                  <c:v>0.77564</c:v>
                </c:pt>
                <c:pt idx="83045">
                  <c:v>0.77563539999999997</c:v>
                </c:pt>
                <c:pt idx="83046">
                  <c:v>0.77563090000000001</c:v>
                </c:pt>
                <c:pt idx="83047">
                  <c:v>0.77562640000000005</c:v>
                </c:pt>
                <c:pt idx="83048">
                  <c:v>0.77562180000000003</c:v>
                </c:pt>
                <c:pt idx="83049">
                  <c:v>0.77561729999999995</c:v>
                </c:pt>
                <c:pt idx="83050">
                  <c:v>0.77561279999999999</c:v>
                </c:pt>
                <c:pt idx="83051">
                  <c:v>0.77560819999999997</c:v>
                </c:pt>
                <c:pt idx="83052">
                  <c:v>0.77560370000000001</c:v>
                </c:pt>
                <c:pt idx="83053">
                  <c:v>0.77559920000000004</c:v>
                </c:pt>
                <c:pt idx="83054">
                  <c:v>0.77559469999999997</c:v>
                </c:pt>
                <c:pt idx="83055">
                  <c:v>0.77559009999999995</c:v>
                </c:pt>
                <c:pt idx="83056">
                  <c:v>0.77558559999999999</c:v>
                </c:pt>
                <c:pt idx="83057">
                  <c:v>0.77558110000000002</c:v>
                </c:pt>
                <c:pt idx="83058">
                  <c:v>0.7755765</c:v>
                </c:pt>
                <c:pt idx="83059">
                  <c:v>0.77557200000000004</c:v>
                </c:pt>
                <c:pt idx="83060">
                  <c:v>0.77556749999999997</c:v>
                </c:pt>
                <c:pt idx="83061">
                  <c:v>0.77556290000000006</c:v>
                </c:pt>
                <c:pt idx="83062">
                  <c:v>0.77555839999999998</c:v>
                </c:pt>
                <c:pt idx="83063">
                  <c:v>0.77555390000000002</c:v>
                </c:pt>
                <c:pt idx="83064">
                  <c:v>0.77554940000000006</c:v>
                </c:pt>
                <c:pt idx="83065">
                  <c:v>0.77554480000000003</c:v>
                </c:pt>
                <c:pt idx="83066">
                  <c:v>0.77554029999999996</c:v>
                </c:pt>
                <c:pt idx="83067">
                  <c:v>0.7755358</c:v>
                </c:pt>
                <c:pt idx="83068">
                  <c:v>0.77553119999999998</c:v>
                </c:pt>
                <c:pt idx="83069">
                  <c:v>0.77552670000000001</c:v>
                </c:pt>
                <c:pt idx="83070">
                  <c:v>0.77552220000000005</c:v>
                </c:pt>
                <c:pt idx="83071">
                  <c:v>0.77551760000000003</c:v>
                </c:pt>
                <c:pt idx="83072">
                  <c:v>0.77551309999999996</c:v>
                </c:pt>
                <c:pt idx="83073">
                  <c:v>0.77550859999999999</c:v>
                </c:pt>
                <c:pt idx="83074">
                  <c:v>0.77550410000000003</c:v>
                </c:pt>
                <c:pt idx="83075">
                  <c:v>0.77549950000000001</c:v>
                </c:pt>
                <c:pt idx="83076">
                  <c:v>0.77549509999999999</c:v>
                </c:pt>
                <c:pt idx="83077">
                  <c:v>0.77549060000000003</c:v>
                </c:pt>
                <c:pt idx="83078">
                  <c:v>0.77548609999999996</c:v>
                </c:pt>
                <c:pt idx="83079">
                  <c:v>0.77548159999999999</c:v>
                </c:pt>
                <c:pt idx="83080">
                  <c:v>0.77547719999999998</c:v>
                </c:pt>
                <c:pt idx="83081">
                  <c:v>0.77547270000000001</c:v>
                </c:pt>
                <c:pt idx="83082">
                  <c:v>0.77546820000000005</c:v>
                </c:pt>
                <c:pt idx="83083">
                  <c:v>0.77546380000000004</c:v>
                </c:pt>
                <c:pt idx="83084">
                  <c:v>0.77545929999999996</c:v>
                </c:pt>
                <c:pt idx="83085">
                  <c:v>0.7754548</c:v>
                </c:pt>
                <c:pt idx="83086">
                  <c:v>0.77545030000000004</c:v>
                </c:pt>
                <c:pt idx="83087">
                  <c:v>0.77544590000000002</c:v>
                </c:pt>
                <c:pt idx="83088">
                  <c:v>0.77544139999999995</c:v>
                </c:pt>
                <c:pt idx="83089">
                  <c:v>0.77543689999999998</c:v>
                </c:pt>
                <c:pt idx="83090">
                  <c:v>0.77543249999999997</c:v>
                </c:pt>
                <c:pt idx="83091">
                  <c:v>0.77542800000000001</c:v>
                </c:pt>
                <c:pt idx="83092">
                  <c:v>0.77542350000000004</c:v>
                </c:pt>
                <c:pt idx="83093">
                  <c:v>0.77541910000000003</c:v>
                </c:pt>
                <c:pt idx="83094">
                  <c:v>0.77541459999999995</c:v>
                </c:pt>
                <c:pt idx="83095">
                  <c:v>0.77541009999999999</c:v>
                </c:pt>
                <c:pt idx="83096">
                  <c:v>0.77540560000000003</c:v>
                </c:pt>
                <c:pt idx="83097">
                  <c:v>0.77540120000000001</c:v>
                </c:pt>
                <c:pt idx="83098">
                  <c:v>0.77539670000000005</c:v>
                </c:pt>
                <c:pt idx="83099">
                  <c:v>0.77539219999999998</c:v>
                </c:pt>
                <c:pt idx="83100">
                  <c:v>0.77538779999999996</c:v>
                </c:pt>
                <c:pt idx="83101">
                  <c:v>0.7753833</c:v>
                </c:pt>
                <c:pt idx="83102">
                  <c:v>0.77537880000000003</c:v>
                </c:pt>
                <c:pt idx="83103">
                  <c:v>0.77537440000000002</c:v>
                </c:pt>
                <c:pt idx="83104">
                  <c:v>0.77536989999999995</c:v>
                </c:pt>
                <c:pt idx="83105">
                  <c:v>0.77536539999999998</c:v>
                </c:pt>
                <c:pt idx="83106">
                  <c:v>0.77536090000000002</c:v>
                </c:pt>
                <c:pt idx="83107">
                  <c:v>0.7753565</c:v>
                </c:pt>
                <c:pt idx="83108">
                  <c:v>0.77535200000000004</c:v>
                </c:pt>
                <c:pt idx="83109">
                  <c:v>0.77534749999999997</c:v>
                </c:pt>
                <c:pt idx="83110">
                  <c:v>0.77534309999999995</c:v>
                </c:pt>
                <c:pt idx="83111">
                  <c:v>0.77533859999999999</c:v>
                </c:pt>
                <c:pt idx="83112">
                  <c:v>0.77533410000000003</c:v>
                </c:pt>
                <c:pt idx="83113">
                  <c:v>0.77532959999999995</c:v>
                </c:pt>
                <c:pt idx="83114">
                  <c:v>0.77532520000000005</c:v>
                </c:pt>
                <c:pt idx="83115">
                  <c:v>0.77532069999999997</c:v>
                </c:pt>
                <c:pt idx="83116">
                  <c:v>0.77531620000000001</c:v>
                </c:pt>
                <c:pt idx="83117">
                  <c:v>0.7753118</c:v>
                </c:pt>
                <c:pt idx="83118">
                  <c:v>0.77530730000000003</c:v>
                </c:pt>
                <c:pt idx="83119">
                  <c:v>0.77530279999999996</c:v>
                </c:pt>
                <c:pt idx="83120">
                  <c:v>0.77529840000000005</c:v>
                </c:pt>
                <c:pt idx="83121">
                  <c:v>0.77529389999999998</c:v>
                </c:pt>
                <c:pt idx="83122">
                  <c:v>0.77528949999999996</c:v>
                </c:pt>
                <c:pt idx="83123">
                  <c:v>0.77528509999999995</c:v>
                </c:pt>
                <c:pt idx="83124">
                  <c:v>0.77528070000000004</c:v>
                </c:pt>
                <c:pt idx="83125">
                  <c:v>0.77527630000000003</c:v>
                </c:pt>
                <c:pt idx="83126">
                  <c:v>0.77527190000000001</c:v>
                </c:pt>
                <c:pt idx="83127">
                  <c:v>0.7752675</c:v>
                </c:pt>
                <c:pt idx="83128">
                  <c:v>0.77526309999999998</c:v>
                </c:pt>
                <c:pt idx="83129">
                  <c:v>0.77525869999999997</c:v>
                </c:pt>
                <c:pt idx="83130">
                  <c:v>0.7752542</c:v>
                </c:pt>
                <c:pt idx="83131">
                  <c:v>0.77524979999999999</c:v>
                </c:pt>
                <c:pt idx="83132">
                  <c:v>0.77524539999999997</c:v>
                </c:pt>
                <c:pt idx="83133">
                  <c:v>0.77524099999999996</c:v>
                </c:pt>
                <c:pt idx="83134">
                  <c:v>0.77523660000000005</c:v>
                </c:pt>
                <c:pt idx="83135">
                  <c:v>0.77523220000000004</c:v>
                </c:pt>
                <c:pt idx="83136">
                  <c:v>0.77522780000000002</c:v>
                </c:pt>
                <c:pt idx="83137">
                  <c:v>0.77522340000000001</c:v>
                </c:pt>
                <c:pt idx="83138">
                  <c:v>0.77521899999999999</c:v>
                </c:pt>
                <c:pt idx="83139">
                  <c:v>0.77521459999999998</c:v>
                </c:pt>
                <c:pt idx="83140">
                  <c:v>0.77521010000000001</c:v>
                </c:pt>
                <c:pt idx="83141">
                  <c:v>0.7752057</c:v>
                </c:pt>
                <c:pt idx="83142">
                  <c:v>0.77520129999999998</c:v>
                </c:pt>
                <c:pt idx="83143">
                  <c:v>0.77519689999999997</c:v>
                </c:pt>
                <c:pt idx="83144">
                  <c:v>0.77519249999999995</c:v>
                </c:pt>
                <c:pt idx="83145">
                  <c:v>0.77518810000000005</c:v>
                </c:pt>
                <c:pt idx="83146">
                  <c:v>0.77518370000000003</c:v>
                </c:pt>
                <c:pt idx="83147">
                  <c:v>0.77517930000000002</c:v>
                </c:pt>
                <c:pt idx="83148">
                  <c:v>0.7751749</c:v>
                </c:pt>
                <c:pt idx="83149">
                  <c:v>0.77517040000000004</c:v>
                </c:pt>
                <c:pt idx="83150">
                  <c:v>0.77516600000000002</c:v>
                </c:pt>
                <c:pt idx="83151">
                  <c:v>0.77516160000000001</c:v>
                </c:pt>
                <c:pt idx="83152">
                  <c:v>0.77515719999999999</c:v>
                </c:pt>
                <c:pt idx="83153">
                  <c:v>0.77515279999999998</c:v>
                </c:pt>
                <c:pt idx="83154">
                  <c:v>0.77514839999999996</c:v>
                </c:pt>
                <c:pt idx="83155">
                  <c:v>0.77514400000000006</c:v>
                </c:pt>
                <c:pt idx="83156">
                  <c:v>0.77513960000000004</c:v>
                </c:pt>
                <c:pt idx="83157">
                  <c:v>0.77513520000000002</c:v>
                </c:pt>
                <c:pt idx="83158">
                  <c:v>0.77513069999999995</c:v>
                </c:pt>
                <c:pt idx="83159">
                  <c:v>0.77512630000000005</c:v>
                </c:pt>
                <c:pt idx="83160">
                  <c:v>0.77512190000000003</c:v>
                </c:pt>
                <c:pt idx="83161">
                  <c:v>0.77511750000000001</c:v>
                </c:pt>
                <c:pt idx="83162">
                  <c:v>0.7751131</c:v>
                </c:pt>
                <c:pt idx="83163">
                  <c:v>0.77510869999999998</c:v>
                </c:pt>
                <c:pt idx="83164">
                  <c:v>0.77510429999999997</c:v>
                </c:pt>
                <c:pt idx="83165">
                  <c:v>0.77509989999999995</c:v>
                </c:pt>
                <c:pt idx="83166">
                  <c:v>0.77509550000000005</c:v>
                </c:pt>
                <c:pt idx="83167">
                  <c:v>0.77509110000000003</c:v>
                </c:pt>
                <c:pt idx="83168">
                  <c:v>0.77508679999999996</c:v>
                </c:pt>
                <c:pt idx="83169">
                  <c:v>0.77508239999999995</c:v>
                </c:pt>
                <c:pt idx="83170">
                  <c:v>0.77507809999999999</c:v>
                </c:pt>
                <c:pt idx="83171">
                  <c:v>0.77507369999999998</c:v>
                </c:pt>
                <c:pt idx="83172">
                  <c:v>0.77506940000000002</c:v>
                </c:pt>
                <c:pt idx="83173">
                  <c:v>0.775065</c:v>
                </c:pt>
                <c:pt idx="83174">
                  <c:v>0.77506070000000005</c:v>
                </c:pt>
                <c:pt idx="83175">
                  <c:v>0.77505630000000003</c:v>
                </c:pt>
                <c:pt idx="83176">
                  <c:v>0.77505199999999996</c:v>
                </c:pt>
                <c:pt idx="83177">
                  <c:v>0.77504759999999995</c:v>
                </c:pt>
                <c:pt idx="83178">
                  <c:v>0.77504320000000004</c:v>
                </c:pt>
                <c:pt idx="83179">
                  <c:v>0.77503889999999998</c:v>
                </c:pt>
                <c:pt idx="83180">
                  <c:v>0.77503449999999996</c:v>
                </c:pt>
                <c:pt idx="83181">
                  <c:v>0.7750302</c:v>
                </c:pt>
                <c:pt idx="83182">
                  <c:v>0.77502579999999999</c:v>
                </c:pt>
                <c:pt idx="83183">
                  <c:v>0.77502150000000003</c:v>
                </c:pt>
                <c:pt idx="83184">
                  <c:v>0.77501710000000001</c:v>
                </c:pt>
                <c:pt idx="83185">
                  <c:v>0.77501279999999995</c:v>
                </c:pt>
                <c:pt idx="83186">
                  <c:v>0.77500840000000004</c:v>
                </c:pt>
                <c:pt idx="83187">
                  <c:v>0.77500409999999997</c:v>
                </c:pt>
                <c:pt idx="83188">
                  <c:v>0.77499969999999996</c:v>
                </c:pt>
                <c:pt idx="83189">
                  <c:v>0.7749954</c:v>
                </c:pt>
                <c:pt idx="83190">
                  <c:v>0.77499099999999999</c:v>
                </c:pt>
                <c:pt idx="83191">
                  <c:v>0.77498670000000003</c:v>
                </c:pt>
                <c:pt idx="83192">
                  <c:v>0.77498230000000001</c:v>
                </c:pt>
                <c:pt idx="83193">
                  <c:v>0.77497799999999994</c:v>
                </c:pt>
                <c:pt idx="83194">
                  <c:v>0.77497360000000004</c:v>
                </c:pt>
                <c:pt idx="83195">
                  <c:v>0.77496929999999997</c:v>
                </c:pt>
                <c:pt idx="83196">
                  <c:v>0.77496489999999996</c:v>
                </c:pt>
                <c:pt idx="83197">
                  <c:v>0.7749606</c:v>
                </c:pt>
                <c:pt idx="83198">
                  <c:v>0.77495619999999998</c:v>
                </c:pt>
                <c:pt idx="83199">
                  <c:v>0.77495190000000003</c:v>
                </c:pt>
                <c:pt idx="83200">
                  <c:v>0.77494750000000001</c:v>
                </c:pt>
                <c:pt idx="83201">
                  <c:v>0.77494320000000005</c:v>
                </c:pt>
                <c:pt idx="83202">
                  <c:v>0.77493880000000004</c:v>
                </c:pt>
                <c:pt idx="83203">
                  <c:v>0.77493449999999997</c:v>
                </c:pt>
                <c:pt idx="83204">
                  <c:v>0.77493009999999996</c:v>
                </c:pt>
                <c:pt idx="83205">
                  <c:v>0.7749258</c:v>
                </c:pt>
                <c:pt idx="83206">
                  <c:v>0.77492139999999998</c:v>
                </c:pt>
                <c:pt idx="83207">
                  <c:v>0.77491710000000003</c:v>
                </c:pt>
                <c:pt idx="83208">
                  <c:v>0.77491270000000001</c:v>
                </c:pt>
                <c:pt idx="83209">
                  <c:v>0.77490840000000005</c:v>
                </c:pt>
                <c:pt idx="83210">
                  <c:v>0.77490400000000004</c:v>
                </c:pt>
                <c:pt idx="83211">
                  <c:v>0.77489969999999997</c:v>
                </c:pt>
                <c:pt idx="83212">
                  <c:v>0.77489529999999995</c:v>
                </c:pt>
                <c:pt idx="83213">
                  <c:v>0.774891</c:v>
                </c:pt>
                <c:pt idx="83214">
                  <c:v>0.77488659999999998</c:v>
                </c:pt>
                <c:pt idx="83215">
                  <c:v>0.77488230000000002</c:v>
                </c:pt>
                <c:pt idx="83216">
                  <c:v>0.77487799999999996</c:v>
                </c:pt>
                <c:pt idx="83217">
                  <c:v>0.7748737</c:v>
                </c:pt>
                <c:pt idx="83218">
                  <c:v>0.77486940000000004</c:v>
                </c:pt>
                <c:pt idx="83219">
                  <c:v>0.77486520000000003</c:v>
                </c:pt>
                <c:pt idx="83220">
                  <c:v>0.77486089999999996</c:v>
                </c:pt>
                <c:pt idx="83221">
                  <c:v>0.77485660000000001</c:v>
                </c:pt>
                <c:pt idx="83222">
                  <c:v>0.77485230000000005</c:v>
                </c:pt>
                <c:pt idx="83223">
                  <c:v>0.77484799999999998</c:v>
                </c:pt>
                <c:pt idx="83224">
                  <c:v>0.77484370000000002</c:v>
                </c:pt>
                <c:pt idx="83225">
                  <c:v>0.77483939999999996</c:v>
                </c:pt>
                <c:pt idx="83226">
                  <c:v>0.7748351</c:v>
                </c:pt>
                <c:pt idx="83227">
                  <c:v>0.77483080000000004</c:v>
                </c:pt>
                <c:pt idx="83228">
                  <c:v>0.77482649999999997</c:v>
                </c:pt>
                <c:pt idx="83229">
                  <c:v>0.77482220000000002</c:v>
                </c:pt>
                <c:pt idx="83230">
                  <c:v>0.77481789999999995</c:v>
                </c:pt>
                <c:pt idx="83231">
                  <c:v>0.77481370000000005</c:v>
                </c:pt>
                <c:pt idx="83232">
                  <c:v>0.77480939999999998</c:v>
                </c:pt>
                <c:pt idx="83233">
                  <c:v>0.77480510000000002</c:v>
                </c:pt>
                <c:pt idx="83234">
                  <c:v>0.77480079999999996</c:v>
                </c:pt>
                <c:pt idx="83235">
                  <c:v>0.7747965</c:v>
                </c:pt>
                <c:pt idx="83236">
                  <c:v>0.77479220000000004</c:v>
                </c:pt>
                <c:pt idx="83237">
                  <c:v>0.77478789999999997</c:v>
                </c:pt>
                <c:pt idx="83238">
                  <c:v>0.77478360000000002</c:v>
                </c:pt>
                <c:pt idx="83239">
                  <c:v>0.77477929999999995</c:v>
                </c:pt>
                <c:pt idx="83240">
                  <c:v>0.77477499999999999</c:v>
                </c:pt>
                <c:pt idx="83241">
                  <c:v>0.77477070000000003</c:v>
                </c:pt>
                <c:pt idx="83242">
                  <c:v>0.77476639999999997</c:v>
                </c:pt>
                <c:pt idx="83243">
                  <c:v>0.77476219999999996</c:v>
                </c:pt>
                <c:pt idx="83244">
                  <c:v>0.7747579</c:v>
                </c:pt>
                <c:pt idx="83245">
                  <c:v>0.77475360000000004</c:v>
                </c:pt>
                <c:pt idx="83246">
                  <c:v>0.77474929999999997</c:v>
                </c:pt>
                <c:pt idx="83247">
                  <c:v>0.77474500000000002</c:v>
                </c:pt>
                <c:pt idx="83248">
                  <c:v>0.77474069999999995</c:v>
                </c:pt>
                <c:pt idx="83249">
                  <c:v>0.77473639999999999</c:v>
                </c:pt>
                <c:pt idx="83250">
                  <c:v>0.77473210000000003</c:v>
                </c:pt>
                <c:pt idx="83251">
                  <c:v>0.77472779999999997</c:v>
                </c:pt>
                <c:pt idx="83252">
                  <c:v>0.77472350000000001</c:v>
                </c:pt>
                <c:pt idx="83253">
                  <c:v>0.77471920000000005</c:v>
                </c:pt>
                <c:pt idx="83254">
                  <c:v>0.77471489999999998</c:v>
                </c:pt>
                <c:pt idx="83255">
                  <c:v>0.77471069999999997</c:v>
                </c:pt>
                <c:pt idx="83256">
                  <c:v>0.77470640000000002</c:v>
                </c:pt>
                <c:pt idx="83257">
                  <c:v>0.77470209999999995</c:v>
                </c:pt>
                <c:pt idx="83258">
                  <c:v>0.77469779999999999</c:v>
                </c:pt>
                <c:pt idx="83259">
                  <c:v>0.77469350000000003</c:v>
                </c:pt>
                <c:pt idx="83260">
                  <c:v>0.77468919999999997</c:v>
                </c:pt>
                <c:pt idx="83261">
                  <c:v>0.77468490000000001</c:v>
                </c:pt>
                <c:pt idx="83262">
                  <c:v>0.77468060000000005</c:v>
                </c:pt>
                <c:pt idx="83263">
                  <c:v>0.77467629999999998</c:v>
                </c:pt>
                <c:pt idx="83264">
                  <c:v>0.77467200000000003</c:v>
                </c:pt>
                <c:pt idx="83265">
                  <c:v>0.77466780000000002</c:v>
                </c:pt>
                <c:pt idx="83266">
                  <c:v>0.77466360000000001</c:v>
                </c:pt>
                <c:pt idx="83267">
                  <c:v>0.77465930000000005</c:v>
                </c:pt>
                <c:pt idx="83268">
                  <c:v>0.77465510000000004</c:v>
                </c:pt>
                <c:pt idx="83269">
                  <c:v>0.77465090000000003</c:v>
                </c:pt>
                <c:pt idx="83270">
                  <c:v>0.77464659999999996</c:v>
                </c:pt>
                <c:pt idx="83271">
                  <c:v>0.77464239999999995</c:v>
                </c:pt>
                <c:pt idx="83272">
                  <c:v>0.77463820000000005</c:v>
                </c:pt>
                <c:pt idx="83273">
                  <c:v>0.77463389999999999</c:v>
                </c:pt>
                <c:pt idx="83274">
                  <c:v>0.77462969999999998</c:v>
                </c:pt>
                <c:pt idx="83275">
                  <c:v>0.77462549999999997</c:v>
                </c:pt>
                <c:pt idx="83276">
                  <c:v>0.77462120000000001</c:v>
                </c:pt>
                <c:pt idx="83277">
                  <c:v>0.774617</c:v>
                </c:pt>
                <c:pt idx="83278">
                  <c:v>0.77461279999999999</c:v>
                </c:pt>
                <c:pt idx="83279">
                  <c:v>0.77460859999999998</c:v>
                </c:pt>
                <c:pt idx="83280">
                  <c:v>0.77460430000000002</c:v>
                </c:pt>
                <c:pt idx="83281">
                  <c:v>0.77460010000000001</c:v>
                </c:pt>
                <c:pt idx="83282">
                  <c:v>0.7745959</c:v>
                </c:pt>
                <c:pt idx="83283">
                  <c:v>0.77459160000000005</c:v>
                </c:pt>
                <c:pt idx="83284">
                  <c:v>0.77458740000000004</c:v>
                </c:pt>
                <c:pt idx="83285">
                  <c:v>0.77458320000000003</c:v>
                </c:pt>
                <c:pt idx="83286">
                  <c:v>0.77457889999999996</c:v>
                </c:pt>
                <c:pt idx="83287">
                  <c:v>0.77457469999999995</c:v>
                </c:pt>
                <c:pt idx="83288">
                  <c:v>0.77457050000000005</c:v>
                </c:pt>
                <c:pt idx="83289">
                  <c:v>0.77456619999999998</c:v>
                </c:pt>
                <c:pt idx="83290">
                  <c:v>0.77456199999999997</c:v>
                </c:pt>
                <c:pt idx="83291">
                  <c:v>0.77455779999999996</c:v>
                </c:pt>
                <c:pt idx="83292">
                  <c:v>0.77455350000000001</c:v>
                </c:pt>
                <c:pt idx="83293">
                  <c:v>0.7745493</c:v>
                </c:pt>
                <c:pt idx="83294">
                  <c:v>0.77454509999999999</c:v>
                </c:pt>
                <c:pt idx="83295">
                  <c:v>0.77454080000000003</c:v>
                </c:pt>
                <c:pt idx="83296">
                  <c:v>0.77453660000000002</c:v>
                </c:pt>
                <c:pt idx="83297">
                  <c:v>0.77453240000000001</c:v>
                </c:pt>
                <c:pt idx="83298">
                  <c:v>0.77452810000000005</c:v>
                </c:pt>
                <c:pt idx="83299">
                  <c:v>0.77452390000000004</c:v>
                </c:pt>
                <c:pt idx="83300">
                  <c:v>0.77451970000000003</c:v>
                </c:pt>
                <c:pt idx="83301">
                  <c:v>0.77451550000000002</c:v>
                </c:pt>
                <c:pt idx="83302">
                  <c:v>0.77451119999999996</c:v>
                </c:pt>
                <c:pt idx="83303">
                  <c:v>0.77450699999999995</c:v>
                </c:pt>
                <c:pt idx="83304">
                  <c:v>0.77450280000000005</c:v>
                </c:pt>
                <c:pt idx="83305">
                  <c:v>0.77449849999999998</c:v>
                </c:pt>
                <c:pt idx="83306">
                  <c:v>0.77449429999999997</c:v>
                </c:pt>
                <c:pt idx="83307">
                  <c:v>0.77449009999999996</c:v>
                </c:pt>
                <c:pt idx="83308">
                  <c:v>0.7744858</c:v>
                </c:pt>
                <c:pt idx="83309">
                  <c:v>0.77448159999999999</c:v>
                </c:pt>
                <c:pt idx="83310">
                  <c:v>0.77447739999999998</c:v>
                </c:pt>
                <c:pt idx="83311">
                  <c:v>0.77447310000000003</c:v>
                </c:pt>
                <c:pt idx="83312">
                  <c:v>0.77446890000000002</c:v>
                </c:pt>
                <c:pt idx="83313">
                  <c:v>0.77446470000000001</c:v>
                </c:pt>
                <c:pt idx="83314">
                  <c:v>0.77446040000000005</c:v>
                </c:pt>
                <c:pt idx="83315">
                  <c:v>0.77445620000000004</c:v>
                </c:pt>
                <c:pt idx="83316">
                  <c:v>0.77445200000000003</c:v>
                </c:pt>
                <c:pt idx="83317">
                  <c:v>0.77444780000000002</c:v>
                </c:pt>
                <c:pt idx="83318">
                  <c:v>0.77444360000000001</c:v>
                </c:pt>
                <c:pt idx="83319">
                  <c:v>0.77443949999999995</c:v>
                </c:pt>
                <c:pt idx="83320">
                  <c:v>0.77443530000000005</c:v>
                </c:pt>
                <c:pt idx="83321">
                  <c:v>0.77443110000000004</c:v>
                </c:pt>
                <c:pt idx="83322">
                  <c:v>0.77442690000000003</c:v>
                </c:pt>
                <c:pt idx="83323">
                  <c:v>0.77442279999999997</c:v>
                </c:pt>
                <c:pt idx="83324">
                  <c:v>0.77441859999999996</c:v>
                </c:pt>
                <c:pt idx="83325">
                  <c:v>0.77441439999999995</c:v>
                </c:pt>
                <c:pt idx="83326">
                  <c:v>0.77441020000000005</c:v>
                </c:pt>
                <c:pt idx="83327">
                  <c:v>0.77440609999999999</c:v>
                </c:pt>
                <c:pt idx="83328">
                  <c:v>0.77440189999999998</c:v>
                </c:pt>
                <c:pt idx="83329">
                  <c:v>0.77439769999999997</c:v>
                </c:pt>
                <c:pt idx="83330">
                  <c:v>0.77439360000000002</c:v>
                </c:pt>
                <c:pt idx="83331">
                  <c:v>0.77438940000000001</c:v>
                </c:pt>
                <c:pt idx="83332">
                  <c:v>0.7743852</c:v>
                </c:pt>
                <c:pt idx="83333">
                  <c:v>0.77438099999999999</c:v>
                </c:pt>
                <c:pt idx="83334">
                  <c:v>0.77437690000000003</c:v>
                </c:pt>
                <c:pt idx="83335">
                  <c:v>0.77437270000000002</c:v>
                </c:pt>
                <c:pt idx="83336">
                  <c:v>0.77436850000000002</c:v>
                </c:pt>
                <c:pt idx="83337">
                  <c:v>0.77436439999999995</c:v>
                </c:pt>
                <c:pt idx="83338">
                  <c:v>0.77436020000000005</c:v>
                </c:pt>
                <c:pt idx="83339">
                  <c:v>0.77435600000000004</c:v>
                </c:pt>
                <c:pt idx="83340">
                  <c:v>0.77435180000000003</c:v>
                </c:pt>
                <c:pt idx="83341">
                  <c:v>0.77434769999999997</c:v>
                </c:pt>
                <c:pt idx="83342">
                  <c:v>0.77434349999999996</c:v>
                </c:pt>
                <c:pt idx="83343">
                  <c:v>0.77433929999999995</c:v>
                </c:pt>
                <c:pt idx="83344">
                  <c:v>0.77433510000000005</c:v>
                </c:pt>
                <c:pt idx="83345">
                  <c:v>0.77433099999999999</c:v>
                </c:pt>
                <c:pt idx="83346">
                  <c:v>0.77432679999999998</c:v>
                </c:pt>
                <c:pt idx="83347">
                  <c:v>0.77432259999999997</c:v>
                </c:pt>
                <c:pt idx="83348">
                  <c:v>0.77431850000000002</c:v>
                </c:pt>
                <c:pt idx="83349">
                  <c:v>0.77431430000000001</c:v>
                </c:pt>
                <c:pt idx="83350">
                  <c:v>0.7743101</c:v>
                </c:pt>
                <c:pt idx="83351">
                  <c:v>0.77430589999999999</c:v>
                </c:pt>
                <c:pt idx="83352">
                  <c:v>0.77430180000000004</c:v>
                </c:pt>
                <c:pt idx="83353">
                  <c:v>0.77429760000000003</c:v>
                </c:pt>
                <c:pt idx="83354">
                  <c:v>0.77429340000000002</c:v>
                </c:pt>
                <c:pt idx="83355">
                  <c:v>0.77428929999999996</c:v>
                </c:pt>
                <c:pt idx="83356">
                  <c:v>0.77428509999999995</c:v>
                </c:pt>
                <c:pt idx="83357">
                  <c:v>0.77428090000000005</c:v>
                </c:pt>
                <c:pt idx="83358">
                  <c:v>0.77427670000000004</c:v>
                </c:pt>
                <c:pt idx="83359">
                  <c:v>0.77427259999999998</c:v>
                </c:pt>
                <c:pt idx="83360">
                  <c:v>0.77426839999999997</c:v>
                </c:pt>
                <c:pt idx="83361">
                  <c:v>0.77426419999999996</c:v>
                </c:pt>
                <c:pt idx="83362">
                  <c:v>0.77425999999999995</c:v>
                </c:pt>
                <c:pt idx="83363">
                  <c:v>0.7742559</c:v>
                </c:pt>
                <c:pt idx="83364">
                  <c:v>0.77425169999999999</c:v>
                </c:pt>
                <c:pt idx="83365">
                  <c:v>0.77424749999999998</c:v>
                </c:pt>
                <c:pt idx="83366">
                  <c:v>0.77424340000000003</c:v>
                </c:pt>
                <c:pt idx="83367">
                  <c:v>0.77423920000000002</c:v>
                </c:pt>
                <c:pt idx="83368">
                  <c:v>0.77423500000000001</c:v>
                </c:pt>
                <c:pt idx="83369">
                  <c:v>0.77423090000000006</c:v>
                </c:pt>
                <c:pt idx="83370">
                  <c:v>0.77422679999999999</c:v>
                </c:pt>
                <c:pt idx="83371">
                  <c:v>0.77422270000000004</c:v>
                </c:pt>
                <c:pt idx="83372">
                  <c:v>0.77421859999999998</c:v>
                </c:pt>
                <c:pt idx="83373">
                  <c:v>0.77421439999999997</c:v>
                </c:pt>
                <c:pt idx="83374">
                  <c:v>0.77421030000000002</c:v>
                </c:pt>
                <c:pt idx="83375">
                  <c:v>0.77420619999999996</c:v>
                </c:pt>
                <c:pt idx="83376">
                  <c:v>0.7742021</c:v>
                </c:pt>
                <c:pt idx="83377">
                  <c:v>0.77419800000000005</c:v>
                </c:pt>
                <c:pt idx="83378">
                  <c:v>0.77419389999999999</c:v>
                </c:pt>
                <c:pt idx="83379">
                  <c:v>0.77418980000000004</c:v>
                </c:pt>
                <c:pt idx="83380">
                  <c:v>0.77418569999999998</c:v>
                </c:pt>
                <c:pt idx="83381">
                  <c:v>0.77418149999999997</c:v>
                </c:pt>
                <c:pt idx="83382">
                  <c:v>0.77417740000000002</c:v>
                </c:pt>
                <c:pt idx="83383">
                  <c:v>0.77417329999999995</c:v>
                </c:pt>
                <c:pt idx="83384">
                  <c:v>0.7741692</c:v>
                </c:pt>
                <c:pt idx="83385">
                  <c:v>0.77416510000000005</c:v>
                </c:pt>
                <c:pt idx="83386">
                  <c:v>0.77416099999999999</c:v>
                </c:pt>
                <c:pt idx="83387">
                  <c:v>0.77415690000000004</c:v>
                </c:pt>
                <c:pt idx="83388">
                  <c:v>0.77415279999999997</c:v>
                </c:pt>
                <c:pt idx="83389">
                  <c:v>0.77414859999999996</c:v>
                </c:pt>
                <c:pt idx="83390">
                  <c:v>0.77414450000000001</c:v>
                </c:pt>
                <c:pt idx="83391">
                  <c:v>0.77414039999999995</c:v>
                </c:pt>
                <c:pt idx="83392">
                  <c:v>0.7741363</c:v>
                </c:pt>
                <c:pt idx="83393">
                  <c:v>0.77413220000000005</c:v>
                </c:pt>
                <c:pt idx="83394">
                  <c:v>0.77412809999999999</c:v>
                </c:pt>
                <c:pt idx="83395">
                  <c:v>0.77412400000000003</c:v>
                </c:pt>
                <c:pt idx="83396">
                  <c:v>0.77411989999999997</c:v>
                </c:pt>
                <c:pt idx="83397">
                  <c:v>0.77411569999999996</c:v>
                </c:pt>
                <c:pt idx="83398">
                  <c:v>0.77411160000000001</c:v>
                </c:pt>
                <c:pt idx="83399">
                  <c:v>0.77410749999999995</c:v>
                </c:pt>
                <c:pt idx="83400">
                  <c:v>0.7741034</c:v>
                </c:pt>
                <c:pt idx="83401">
                  <c:v>0.7741015</c:v>
                </c:pt>
                <c:pt idx="83402">
                  <c:v>0.77409950000000005</c:v>
                </c:pt>
                <c:pt idx="83403">
                  <c:v>0.77409760000000005</c:v>
                </c:pt>
                <c:pt idx="83404">
                  <c:v>0.77409559999999999</c:v>
                </c:pt>
                <c:pt idx="83405">
                  <c:v>0.77409360000000005</c:v>
                </c:pt>
                <c:pt idx="83406">
                  <c:v>0.77409159999999999</c:v>
                </c:pt>
                <c:pt idx="83407">
                  <c:v>0.77408960000000004</c:v>
                </c:pt>
                <c:pt idx="83408">
                  <c:v>0.77408750000000004</c:v>
                </c:pt>
                <c:pt idx="83409">
                  <c:v>0.77408549999999998</c:v>
                </c:pt>
                <c:pt idx="83410">
                  <c:v>0.77408350000000004</c:v>
                </c:pt>
                <c:pt idx="83411">
                  <c:v>0.77408140000000003</c:v>
                </c:pt>
                <c:pt idx="83412">
                  <c:v>0.77407930000000003</c:v>
                </c:pt>
                <c:pt idx="83413">
                  <c:v>0.77407720000000002</c:v>
                </c:pt>
                <c:pt idx="83414">
                  <c:v>0.77407519999999996</c:v>
                </c:pt>
                <c:pt idx="83415">
                  <c:v>0.77407309999999996</c:v>
                </c:pt>
                <c:pt idx="83416">
                  <c:v>0.77407099999999995</c:v>
                </c:pt>
                <c:pt idx="83417">
                  <c:v>0.77406889999999995</c:v>
                </c:pt>
                <c:pt idx="83418">
                  <c:v>0.7740667</c:v>
                </c:pt>
                <c:pt idx="83419">
                  <c:v>0.77406459999999999</c:v>
                </c:pt>
                <c:pt idx="83420">
                  <c:v>0.77406249999999999</c:v>
                </c:pt>
                <c:pt idx="83421">
                  <c:v>0.77406030000000003</c:v>
                </c:pt>
                <c:pt idx="83422">
                  <c:v>0.77405820000000003</c:v>
                </c:pt>
                <c:pt idx="83423">
                  <c:v>0.77405599999999997</c:v>
                </c:pt>
                <c:pt idx="83424">
                  <c:v>0.77405389999999996</c:v>
                </c:pt>
                <c:pt idx="83425">
                  <c:v>0.77405170000000001</c:v>
                </c:pt>
                <c:pt idx="83426">
                  <c:v>0.7740496</c:v>
                </c:pt>
                <c:pt idx="83427">
                  <c:v>0.77404740000000005</c:v>
                </c:pt>
                <c:pt idx="83428">
                  <c:v>0.77404519999999999</c:v>
                </c:pt>
                <c:pt idx="83429">
                  <c:v>0.77404300000000004</c:v>
                </c:pt>
                <c:pt idx="83430">
                  <c:v>0.77404079999999997</c:v>
                </c:pt>
                <c:pt idx="83431">
                  <c:v>0.77403860000000002</c:v>
                </c:pt>
                <c:pt idx="83432">
                  <c:v>0.77403639999999996</c:v>
                </c:pt>
                <c:pt idx="83433">
                  <c:v>0.77403420000000001</c:v>
                </c:pt>
                <c:pt idx="83434">
                  <c:v>0.77403200000000005</c:v>
                </c:pt>
                <c:pt idx="83435">
                  <c:v>0.77402979999999999</c:v>
                </c:pt>
                <c:pt idx="83436">
                  <c:v>0.77402760000000004</c:v>
                </c:pt>
                <c:pt idx="83437">
                  <c:v>0.77402539999999997</c:v>
                </c:pt>
                <c:pt idx="83438">
                  <c:v>0.77402320000000002</c:v>
                </c:pt>
                <c:pt idx="83439">
                  <c:v>0.77402099999999996</c:v>
                </c:pt>
                <c:pt idx="83440">
                  <c:v>0.77401869999999995</c:v>
                </c:pt>
                <c:pt idx="83441">
                  <c:v>0.77401640000000005</c:v>
                </c:pt>
                <c:pt idx="83442">
                  <c:v>0.77401419999999999</c:v>
                </c:pt>
                <c:pt idx="83443">
                  <c:v>0.77401189999999997</c:v>
                </c:pt>
                <c:pt idx="83444">
                  <c:v>0.77400959999999996</c:v>
                </c:pt>
                <c:pt idx="83445">
                  <c:v>0.77400740000000001</c:v>
                </c:pt>
                <c:pt idx="83446">
                  <c:v>0.7740051</c:v>
                </c:pt>
                <c:pt idx="83447">
                  <c:v>0.77400290000000005</c:v>
                </c:pt>
                <c:pt idx="83448">
                  <c:v>0.77400060000000004</c:v>
                </c:pt>
                <c:pt idx="83449">
                  <c:v>0.77399830000000003</c:v>
                </c:pt>
                <c:pt idx="83450">
                  <c:v>0.77399609999999996</c:v>
                </c:pt>
                <c:pt idx="83451">
                  <c:v>0.77399379999999995</c:v>
                </c:pt>
                <c:pt idx="83452">
                  <c:v>0.77399150000000005</c:v>
                </c:pt>
                <c:pt idx="83453">
                  <c:v>0.77398929999999999</c:v>
                </c:pt>
                <c:pt idx="83454">
                  <c:v>0.77398690000000003</c:v>
                </c:pt>
                <c:pt idx="83455">
                  <c:v>0.77398460000000002</c:v>
                </c:pt>
                <c:pt idx="83456">
                  <c:v>0.77398230000000001</c:v>
                </c:pt>
                <c:pt idx="83457">
                  <c:v>0.77398</c:v>
                </c:pt>
                <c:pt idx="83458">
                  <c:v>0.77397760000000004</c:v>
                </c:pt>
                <c:pt idx="83459">
                  <c:v>0.77397530000000003</c:v>
                </c:pt>
                <c:pt idx="83460">
                  <c:v>0.77397300000000002</c:v>
                </c:pt>
                <c:pt idx="83461">
                  <c:v>0.77397070000000001</c:v>
                </c:pt>
                <c:pt idx="83462">
                  <c:v>0.77396830000000005</c:v>
                </c:pt>
                <c:pt idx="83463">
                  <c:v>0.77396600000000004</c:v>
                </c:pt>
                <c:pt idx="83464">
                  <c:v>0.77396370000000003</c:v>
                </c:pt>
                <c:pt idx="83465">
                  <c:v>0.77396140000000002</c:v>
                </c:pt>
                <c:pt idx="83466">
                  <c:v>0.77395899999999995</c:v>
                </c:pt>
                <c:pt idx="83467">
                  <c:v>0.77395670000000005</c:v>
                </c:pt>
                <c:pt idx="83468">
                  <c:v>0.77395440000000004</c:v>
                </c:pt>
                <c:pt idx="83469">
                  <c:v>0.77395210000000003</c:v>
                </c:pt>
                <c:pt idx="83470">
                  <c:v>0.77394969999999996</c:v>
                </c:pt>
                <c:pt idx="83471">
                  <c:v>0.77394739999999995</c:v>
                </c:pt>
                <c:pt idx="83472">
                  <c:v>0.77394499999999999</c:v>
                </c:pt>
                <c:pt idx="83473">
                  <c:v>0.77394260000000004</c:v>
                </c:pt>
                <c:pt idx="83474">
                  <c:v>0.77394019999999997</c:v>
                </c:pt>
                <c:pt idx="83475">
                  <c:v>0.77393780000000001</c:v>
                </c:pt>
                <c:pt idx="83476">
                  <c:v>0.77393540000000005</c:v>
                </c:pt>
                <c:pt idx="83477">
                  <c:v>0.77393310000000004</c:v>
                </c:pt>
                <c:pt idx="83478">
                  <c:v>0.77393069999999997</c:v>
                </c:pt>
                <c:pt idx="83479">
                  <c:v>0.77392830000000001</c:v>
                </c:pt>
                <c:pt idx="83480">
                  <c:v>0.77392590000000006</c:v>
                </c:pt>
                <c:pt idx="83481">
                  <c:v>0.77392349999999999</c:v>
                </c:pt>
                <c:pt idx="83482">
                  <c:v>0.77392110000000003</c:v>
                </c:pt>
                <c:pt idx="83483">
                  <c:v>0.77391869999999996</c:v>
                </c:pt>
                <c:pt idx="83484">
                  <c:v>0.77391639999999995</c:v>
                </c:pt>
                <c:pt idx="83485">
                  <c:v>0.77391399999999999</c:v>
                </c:pt>
                <c:pt idx="83486">
                  <c:v>0.77391160000000003</c:v>
                </c:pt>
                <c:pt idx="83487">
                  <c:v>0.77390919999999996</c:v>
                </c:pt>
                <c:pt idx="83488">
                  <c:v>0.77390680000000001</c:v>
                </c:pt>
                <c:pt idx="83489">
                  <c:v>0.77390440000000005</c:v>
                </c:pt>
                <c:pt idx="83490">
                  <c:v>0.77390210000000004</c:v>
                </c:pt>
                <c:pt idx="83491">
                  <c:v>0.77389960000000002</c:v>
                </c:pt>
                <c:pt idx="83492">
                  <c:v>0.77389719999999995</c:v>
                </c:pt>
                <c:pt idx="83493">
                  <c:v>0.77389470000000005</c:v>
                </c:pt>
                <c:pt idx="83494">
                  <c:v>0.77389229999999998</c:v>
                </c:pt>
                <c:pt idx="83495">
                  <c:v>0.77388979999999996</c:v>
                </c:pt>
                <c:pt idx="83496">
                  <c:v>0.7738874</c:v>
                </c:pt>
                <c:pt idx="83497">
                  <c:v>0.77388500000000005</c:v>
                </c:pt>
                <c:pt idx="83498">
                  <c:v>0.77388250000000003</c:v>
                </c:pt>
                <c:pt idx="83499">
                  <c:v>0.77388009999999996</c:v>
                </c:pt>
                <c:pt idx="83500">
                  <c:v>0.77387760000000005</c:v>
                </c:pt>
                <c:pt idx="83501">
                  <c:v>0.77387519999999999</c:v>
                </c:pt>
                <c:pt idx="83502">
                  <c:v>0.77387269999999997</c:v>
                </c:pt>
                <c:pt idx="83503">
                  <c:v>0.77387030000000001</c:v>
                </c:pt>
                <c:pt idx="83504">
                  <c:v>0.77386779999999999</c:v>
                </c:pt>
                <c:pt idx="83505">
                  <c:v>0.77386540000000004</c:v>
                </c:pt>
                <c:pt idx="83506">
                  <c:v>0.77386299999999997</c:v>
                </c:pt>
                <c:pt idx="83507">
                  <c:v>0.77386049999999995</c:v>
                </c:pt>
                <c:pt idx="83508">
                  <c:v>0.77385809999999999</c:v>
                </c:pt>
                <c:pt idx="83509">
                  <c:v>0.77385559999999998</c:v>
                </c:pt>
                <c:pt idx="83510">
                  <c:v>0.77385320000000002</c:v>
                </c:pt>
                <c:pt idx="83511">
                  <c:v>0.7738507</c:v>
                </c:pt>
                <c:pt idx="83512">
                  <c:v>0.77384830000000004</c:v>
                </c:pt>
                <c:pt idx="83513">
                  <c:v>0.77384589999999998</c:v>
                </c:pt>
                <c:pt idx="83514">
                  <c:v>0.77384330000000001</c:v>
                </c:pt>
                <c:pt idx="83515">
                  <c:v>0.7738408</c:v>
                </c:pt>
                <c:pt idx="83516">
                  <c:v>0.77383829999999998</c:v>
                </c:pt>
                <c:pt idx="83517">
                  <c:v>0.77383579999999996</c:v>
                </c:pt>
                <c:pt idx="83518">
                  <c:v>0.77383329999999995</c:v>
                </c:pt>
                <c:pt idx="83519">
                  <c:v>0.77383080000000004</c:v>
                </c:pt>
                <c:pt idx="83520">
                  <c:v>0.77382830000000002</c:v>
                </c:pt>
                <c:pt idx="83521">
                  <c:v>0.77382580000000001</c:v>
                </c:pt>
                <c:pt idx="83522">
                  <c:v>0.77382329999999999</c:v>
                </c:pt>
                <c:pt idx="83523">
                  <c:v>0.77382079999999998</c:v>
                </c:pt>
                <c:pt idx="83524">
                  <c:v>0.77381829999999996</c:v>
                </c:pt>
                <c:pt idx="83525">
                  <c:v>0.77381580000000005</c:v>
                </c:pt>
                <c:pt idx="83526">
                  <c:v>0.77381330000000004</c:v>
                </c:pt>
                <c:pt idx="83527">
                  <c:v>0.77381080000000002</c:v>
                </c:pt>
                <c:pt idx="83528">
                  <c:v>0.7738083</c:v>
                </c:pt>
                <c:pt idx="83529">
                  <c:v>0.77380579999999999</c:v>
                </c:pt>
                <c:pt idx="83530">
                  <c:v>0.77380329999999997</c:v>
                </c:pt>
                <c:pt idx="83531">
                  <c:v>0.77380079999999996</c:v>
                </c:pt>
                <c:pt idx="83532">
                  <c:v>0.77379830000000005</c:v>
                </c:pt>
                <c:pt idx="83533">
                  <c:v>0.77379580000000003</c:v>
                </c:pt>
                <c:pt idx="83534">
                  <c:v>0.77379330000000002</c:v>
                </c:pt>
                <c:pt idx="83535">
                  <c:v>0.7737908</c:v>
                </c:pt>
                <c:pt idx="83536">
                  <c:v>0.77378829999999998</c:v>
                </c:pt>
                <c:pt idx="83537">
                  <c:v>0.77378579999999997</c:v>
                </c:pt>
                <c:pt idx="83538">
                  <c:v>0.77378329999999995</c:v>
                </c:pt>
                <c:pt idx="83539">
                  <c:v>0.77378080000000005</c:v>
                </c:pt>
                <c:pt idx="83540">
                  <c:v>0.77377830000000003</c:v>
                </c:pt>
                <c:pt idx="83541">
                  <c:v>0.77377580000000001</c:v>
                </c:pt>
                <c:pt idx="83542">
                  <c:v>0.77377320000000005</c:v>
                </c:pt>
                <c:pt idx="83543">
                  <c:v>0.77377059999999998</c:v>
                </c:pt>
                <c:pt idx="83544">
                  <c:v>0.77376809999999996</c:v>
                </c:pt>
                <c:pt idx="83545">
                  <c:v>0.77376549999999999</c:v>
                </c:pt>
                <c:pt idx="83546">
                  <c:v>0.77376290000000003</c:v>
                </c:pt>
                <c:pt idx="83547">
                  <c:v>0.77376040000000001</c:v>
                </c:pt>
                <c:pt idx="83548">
                  <c:v>0.77375780000000005</c:v>
                </c:pt>
                <c:pt idx="83549">
                  <c:v>0.77375530000000003</c:v>
                </c:pt>
                <c:pt idx="83550">
                  <c:v>0.77375269999999996</c:v>
                </c:pt>
                <c:pt idx="83551">
                  <c:v>0.7737501</c:v>
                </c:pt>
                <c:pt idx="83552">
                  <c:v>0.77374759999999998</c:v>
                </c:pt>
                <c:pt idx="83553">
                  <c:v>0.77374500000000002</c:v>
                </c:pt>
                <c:pt idx="83554">
                  <c:v>0.77374240000000005</c:v>
                </c:pt>
                <c:pt idx="83555">
                  <c:v>0.77373990000000004</c:v>
                </c:pt>
                <c:pt idx="83556">
                  <c:v>0.77373729999999996</c:v>
                </c:pt>
                <c:pt idx="83557">
                  <c:v>0.7737347</c:v>
                </c:pt>
                <c:pt idx="83558">
                  <c:v>0.77373219999999998</c:v>
                </c:pt>
                <c:pt idx="83559">
                  <c:v>0.77372960000000002</c:v>
                </c:pt>
                <c:pt idx="83560">
                  <c:v>0.7737271</c:v>
                </c:pt>
                <c:pt idx="83561">
                  <c:v>0.77372450000000004</c:v>
                </c:pt>
                <c:pt idx="83562">
                  <c:v>0.77372189999999996</c:v>
                </c:pt>
                <c:pt idx="83563">
                  <c:v>0.77371939999999995</c:v>
                </c:pt>
                <c:pt idx="83564">
                  <c:v>0.77371679999999998</c:v>
                </c:pt>
                <c:pt idx="83565">
                  <c:v>0.77371420000000002</c:v>
                </c:pt>
                <c:pt idx="83566">
                  <c:v>0.7737117</c:v>
                </c:pt>
                <c:pt idx="83567">
                  <c:v>0.77370910000000004</c:v>
                </c:pt>
                <c:pt idx="83568">
                  <c:v>0.77370660000000002</c:v>
                </c:pt>
                <c:pt idx="83569">
                  <c:v>0.77370399999999995</c:v>
                </c:pt>
                <c:pt idx="83570">
                  <c:v>0.77370139999999998</c:v>
                </c:pt>
                <c:pt idx="83571">
                  <c:v>0.77369889999999997</c:v>
                </c:pt>
                <c:pt idx="83572">
                  <c:v>0.7736963</c:v>
                </c:pt>
                <c:pt idx="83573">
                  <c:v>0.77369370000000004</c:v>
                </c:pt>
                <c:pt idx="83574">
                  <c:v>0.77369120000000002</c:v>
                </c:pt>
                <c:pt idx="83575">
                  <c:v>0.77368859999999995</c:v>
                </c:pt>
                <c:pt idx="83576">
                  <c:v>0.77368590000000004</c:v>
                </c:pt>
                <c:pt idx="83577">
                  <c:v>0.77368329999999996</c:v>
                </c:pt>
                <c:pt idx="83578">
                  <c:v>0.7736807</c:v>
                </c:pt>
                <c:pt idx="83579">
                  <c:v>0.77367810000000004</c:v>
                </c:pt>
                <c:pt idx="83580">
                  <c:v>0.77367540000000001</c:v>
                </c:pt>
                <c:pt idx="83581">
                  <c:v>0.77367280000000005</c:v>
                </c:pt>
                <c:pt idx="83582">
                  <c:v>0.77367019999999997</c:v>
                </c:pt>
                <c:pt idx="83583">
                  <c:v>0.77366760000000001</c:v>
                </c:pt>
                <c:pt idx="83584">
                  <c:v>0.77366500000000005</c:v>
                </c:pt>
                <c:pt idx="83585">
                  <c:v>0.77366230000000002</c:v>
                </c:pt>
                <c:pt idx="83586">
                  <c:v>0.77365969999999995</c:v>
                </c:pt>
                <c:pt idx="83587">
                  <c:v>0.77365709999999999</c:v>
                </c:pt>
                <c:pt idx="83588">
                  <c:v>0.77365450000000002</c:v>
                </c:pt>
                <c:pt idx="83589">
                  <c:v>0.7736518</c:v>
                </c:pt>
                <c:pt idx="83590">
                  <c:v>0.77364920000000004</c:v>
                </c:pt>
                <c:pt idx="83591">
                  <c:v>0.77364659999999996</c:v>
                </c:pt>
                <c:pt idx="83592">
                  <c:v>0.773644</c:v>
                </c:pt>
                <c:pt idx="83593">
                  <c:v>0.77364129999999998</c:v>
                </c:pt>
                <c:pt idx="83594">
                  <c:v>0.77363870000000001</c:v>
                </c:pt>
                <c:pt idx="83595">
                  <c:v>0.77363610000000005</c:v>
                </c:pt>
                <c:pt idx="83596">
                  <c:v>0.77363349999999997</c:v>
                </c:pt>
                <c:pt idx="83597">
                  <c:v>0.77363090000000001</c:v>
                </c:pt>
                <c:pt idx="83598">
                  <c:v>0.77362819999999999</c:v>
                </c:pt>
                <c:pt idx="83599">
                  <c:v>0.77362560000000002</c:v>
                </c:pt>
                <c:pt idx="83600">
                  <c:v>0.77362299999999995</c:v>
                </c:pt>
                <c:pt idx="83601">
                  <c:v>0.77362039999999999</c:v>
                </c:pt>
                <c:pt idx="83602">
                  <c:v>0.77361769999999996</c:v>
                </c:pt>
                <c:pt idx="83603">
                  <c:v>0.7736151</c:v>
                </c:pt>
                <c:pt idx="83604">
                  <c:v>0.77361250000000004</c:v>
                </c:pt>
                <c:pt idx="83605">
                  <c:v>0.77360989999999996</c:v>
                </c:pt>
                <c:pt idx="83606">
                  <c:v>0.7736073</c:v>
                </c:pt>
                <c:pt idx="83607">
                  <c:v>0.77360459999999998</c:v>
                </c:pt>
                <c:pt idx="83608">
                  <c:v>0.77360200000000001</c:v>
                </c:pt>
                <c:pt idx="83609">
                  <c:v>0.77359940000000005</c:v>
                </c:pt>
                <c:pt idx="83610">
                  <c:v>0.77359679999999997</c:v>
                </c:pt>
                <c:pt idx="83611">
                  <c:v>0.77359409999999995</c:v>
                </c:pt>
                <c:pt idx="83612">
                  <c:v>0.77359149999999999</c:v>
                </c:pt>
                <c:pt idx="83613">
                  <c:v>0.77358890000000002</c:v>
                </c:pt>
                <c:pt idx="83614">
                  <c:v>0.77358629999999995</c:v>
                </c:pt>
                <c:pt idx="83615">
                  <c:v>0.77358360000000004</c:v>
                </c:pt>
                <c:pt idx="83616">
                  <c:v>0.77358090000000002</c:v>
                </c:pt>
                <c:pt idx="83617">
                  <c:v>0.77357819999999999</c:v>
                </c:pt>
                <c:pt idx="83618">
                  <c:v>0.77357549999999997</c:v>
                </c:pt>
                <c:pt idx="83619">
                  <c:v>0.77357290000000001</c:v>
                </c:pt>
                <c:pt idx="83620">
                  <c:v>0.77357019999999999</c:v>
                </c:pt>
                <c:pt idx="83621">
                  <c:v>0.77356749999999996</c:v>
                </c:pt>
                <c:pt idx="83622">
                  <c:v>0.77356480000000005</c:v>
                </c:pt>
                <c:pt idx="83623">
                  <c:v>0.77356210000000003</c:v>
                </c:pt>
                <c:pt idx="83624">
                  <c:v>0.77355949999999996</c:v>
                </c:pt>
                <c:pt idx="83625">
                  <c:v>0.77355680000000004</c:v>
                </c:pt>
                <c:pt idx="83626">
                  <c:v>0.77355410000000002</c:v>
                </c:pt>
                <c:pt idx="83627">
                  <c:v>0.7735514</c:v>
                </c:pt>
                <c:pt idx="83628">
                  <c:v>0.77354869999999998</c:v>
                </c:pt>
                <c:pt idx="83629">
                  <c:v>0.77354599999999996</c:v>
                </c:pt>
                <c:pt idx="83630">
                  <c:v>0.77354339999999999</c:v>
                </c:pt>
                <c:pt idx="83631">
                  <c:v>0.77354069999999997</c:v>
                </c:pt>
                <c:pt idx="83632">
                  <c:v>0.77353799999999995</c:v>
                </c:pt>
                <c:pt idx="83633">
                  <c:v>0.77353530000000004</c:v>
                </c:pt>
                <c:pt idx="83634">
                  <c:v>0.77353260000000001</c:v>
                </c:pt>
                <c:pt idx="83635">
                  <c:v>0.77352989999999999</c:v>
                </c:pt>
                <c:pt idx="83636">
                  <c:v>0.77352730000000003</c:v>
                </c:pt>
                <c:pt idx="83637">
                  <c:v>0.77352460000000001</c:v>
                </c:pt>
                <c:pt idx="83638">
                  <c:v>0.77352189999999998</c:v>
                </c:pt>
                <c:pt idx="83639">
                  <c:v>0.77351919999999996</c:v>
                </c:pt>
                <c:pt idx="83640">
                  <c:v>0.77351650000000005</c:v>
                </c:pt>
                <c:pt idx="83641">
                  <c:v>0.77351389999999998</c:v>
                </c:pt>
                <c:pt idx="83642">
                  <c:v>0.77351119999999995</c:v>
                </c:pt>
                <c:pt idx="83643">
                  <c:v>0.77350850000000004</c:v>
                </c:pt>
                <c:pt idx="83644">
                  <c:v>0.77350580000000002</c:v>
                </c:pt>
                <c:pt idx="83645">
                  <c:v>0.7735031</c:v>
                </c:pt>
                <c:pt idx="83646">
                  <c:v>0.77350039999999998</c:v>
                </c:pt>
                <c:pt idx="83647">
                  <c:v>0.77349780000000001</c:v>
                </c:pt>
                <c:pt idx="83648">
                  <c:v>0.77349509999999999</c:v>
                </c:pt>
                <c:pt idx="83649">
                  <c:v>0.77349239999999997</c:v>
                </c:pt>
                <c:pt idx="83650">
                  <c:v>0.77348969999999995</c:v>
                </c:pt>
                <c:pt idx="83651">
                  <c:v>0.77348700000000004</c:v>
                </c:pt>
                <c:pt idx="83652">
                  <c:v>0.77348430000000001</c:v>
                </c:pt>
                <c:pt idx="83653">
                  <c:v>0.77348170000000005</c:v>
                </c:pt>
                <c:pt idx="83654">
                  <c:v>0.77347900000000003</c:v>
                </c:pt>
                <c:pt idx="83655">
                  <c:v>0.77347630000000001</c:v>
                </c:pt>
                <c:pt idx="83656">
                  <c:v>0.77347359999999998</c:v>
                </c:pt>
                <c:pt idx="83657">
                  <c:v>0.77347089999999996</c:v>
                </c:pt>
                <c:pt idx="83658">
                  <c:v>0.7734683</c:v>
                </c:pt>
                <c:pt idx="83659">
                  <c:v>0.77346559999999998</c:v>
                </c:pt>
                <c:pt idx="83660">
                  <c:v>0.77346289999999995</c:v>
                </c:pt>
                <c:pt idx="83661">
                  <c:v>0.77346020000000004</c:v>
                </c:pt>
                <c:pt idx="83662">
                  <c:v>0.77345750000000002</c:v>
                </c:pt>
                <c:pt idx="83663">
                  <c:v>0.7734548</c:v>
                </c:pt>
                <c:pt idx="83664">
                  <c:v>0.77345209999999998</c:v>
                </c:pt>
                <c:pt idx="83665">
                  <c:v>0.77344939999999995</c:v>
                </c:pt>
                <c:pt idx="83666">
                  <c:v>0.77344659999999998</c:v>
                </c:pt>
                <c:pt idx="83667">
                  <c:v>0.77344389999999996</c:v>
                </c:pt>
                <c:pt idx="83668">
                  <c:v>0.77344109999999999</c:v>
                </c:pt>
                <c:pt idx="83669">
                  <c:v>0.77343839999999997</c:v>
                </c:pt>
                <c:pt idx="83670">
                  <c:v>0.77343569999999995</c:v>
                </c:pt>
                <c:pt idx="83671">
                  <c:v>0.77343289999999998</c:v>
                </c:pt>
                <c:pt idx="83672">
                  <c:v>0.77343019999999996</c:v>
                </c:pt>
                <c:pt idx="83673">
                  <c:v>0.77342739999999999</c:v>
                </c:pt>
                <c:pt idx="83674">
                  <c:v>0.77342469999999996</c:v>
                </c:pt>
                <c:pt idx="83675">
                  <c:v>0.7734219</c:v>
                </c:pt>
                <c:pt idx="83676">
                  <c:v>0.77341919999999997</c:v>
                </c:pt>
                <c:pt idx="83677">
                  <c:v>0.77341649999999995</c:v>
                </c:pt>
                <c:pt idx="83678">
                  <c:v>0.77341369999999998</c:v>
                </c:pt>
                <c:pt idx="83679">
                  <c:v>0.77341099999999996</c:v>
                </c:pt>
                <c:pt idx="83680">
                  <c:v>0.77340819999999999</c:v>
                </c:pt>
                <c:pt idx="83681">
                  <c:v>0.77340549999999997</c:v>
                </c:pt>
                <c:pt idx="83682">
                  <c:v>0.77340279999999995</c:v>
                </c:pt>
                <c:pt idx="83683">
                  <c:v>0.77339999999999998</c:v>
                </c:pt>
                <c:pt idx="83684">
                  <c:v>0.77339729999999995</c:v>
                </c:pt>
                <c:pt idx="83685">
                  <c:v>0.77339449999999998</c:v>
                </c:pt>
                <c:pt idx="83686">
                  <c:v>0.77339179999999996</c:v>
                </c:pt>
                <c:pt idx="83687">
                  <c:v>0.77338899999999999</c:v>
                </c:pt>
                <c:pt idx="83688">
                  <c:v>0.77338629999999997</c:v>
                </c:pt>
                <c:pt idx="83689">
                  <c:v>0.77338359999999995</c:v>
                </c:pt>
                <c:pt idx="83690">
                  <c:v>0.77338079999999998</c:v>
                </c:pt>
                <c:pt idx="83691">
                  <c:v>0.77337809999999996</c:v>
                </c:pt>
                <c:pt idx="83692">
                  <c:v>0.77337529999999999</c:v>
                </c:pt>
                <c:pt idx="83693">
                  <c:v>0.77337259999999997</c:v>
                </c:pt>
                <c:pt idx="83694">
                  <c:v>0.7733698</c:v>
                </c:pt>
                <c:pt idx="83695">
                  <c:v>0.77336709999999997</c:v>
                </c:pt>
                <c:pt idx="83696">
                  <c:v>0.77336439999999995</c:v>
                </c:pt>
                <c:pt idx="83697">
                  <c:v>0.77336159999999998</c:v>
                </c:pt>
                <c:pt idx="83698">
                  <c:v>0.77335889999999996</c:v>
                </c:pt>
                <c:pt idx="83699">
                  <c:v>0.77335609999999999</c:v>
                </c:pt>
                <c:pt idx="83700">
                  <c:v>0.77335339999999997</c:v>
                </c:pt>
                <c:pt idx="83701">
                  <c:v>0.77335069999999995</c:v>
                </c:pt>
                <c:pt idx="83702">
                  <c:v>0.77334789999999998</c:v>
                </c:pt>
                <c:pt idx="83703">
                  <c:v>0.77334519999999995</c:v>
                </c:pt>
                <c:pt idx="83704">
                  <c:v>0.77334239999999999</c:v>
                </c:pt>
                <c:pt idx="83705">
                  <c:v>0.77333969999999996</c:v>
                </c:pt>
                <c:pt idx="83706">
                  <c:v>0.77333689999999999</c:v>
                </c:pt>
                <c:pt idx="83707">
                  <c:v>0.77333419999999997</c:v>
                </c:pt>
                <c:pt idx="83708">
                  <c:v>0.77333149999999995</c:v>
                </c:pt>
                <c:pt idx="83709">
                  <c:v>0.77332869999999998</c:v>
                </c:pt>
                <c:pt idx="83710">
                  <c:v>0.77332599999999996</c:v>
                </c:pt>
                <c:pt idx="83711">
                  <c:v>0.77332319999999999</c:v>
                </c:pt>
                <c:pt idx="83712">
                  <c:v>0.77332049999999997</c:v>
                </c:pt>
                <c:pt idx="83713">
                  <c:v>0.77331780000000006</c:v>
                </c:pt>
                <c:pt idx="83714">
                  <c:v>0.77331499999999997</c:v>
                </c:pt>
                <c:pt idx="83715">
                  <c:v>0.77331229999999995</c:v>
                </c:pt>
                <c:pt idx="83716">
                  <c:v>0.77330949999999998</c:v>
                </c:pt>
                <c:pt idx="83717">
                  <c:v>0.77330679999999996</c:v>
                </c:pt>
                <c:pt idx="83718">
                  <c:v>0.77330399999999999</c:v>
                </c:pt>
                <c:pt idx="83719">
                  <c:v>0.77330129999999997</c:v>
                </c:pt>
                <c:pt idx="83720">
                  <c:v>0.77329859999999995</c:v>
                </c:pt>
                <c:pt idx="83721">
                  <c:v>0.77329579999999998</c:v>
                </c:pt>
                <c:pt idx="83722">
                  <c:v>0.77329309999999996</c:v>
                </c:pt>
                <c:pt idx="83723">
                  <c:v>0.77329029999999999</c:v>
                </c:pt>
                <c:pt idx="83724">
                  <c:v>0.77328750000000002</c:v>
                </c:pt>
                <c:pt idx="83725">
                  <c:v>0.77328470000000005</c:v>
                </c:pt>
                <c:pt idx="83726">
                  <c:v>0.77328189999999997</c:v>
                </c:pt>
                <c:pt idx="83727">
                  <c:v>0.7732791</c:v>
                </c:pt>
                <c:pt idx="83728">
                  <c:v>0.77327630000000003</c:v>
                </c:pt>
                <c:pt idx="83729">
                  <c:v>0.77327349999999995</c:v>
                </c:pt>
                <c:pt idx="83730">
                  <c:v>0.77327069999999998</c:v>
                </c:pt>
                <c:pt idx="83731">
                  <c:v>0.77326790000000001</c:v>
                </c:pt>
                <c:pt idx="83732">
                  <c:v>0.77326510000000004</c:v>
                </c:pt>
                <c:pt idx="83733">
                  <c:v>0.77326229999999996</c:v>
                </c:pt>
                <c:pt idx="83734">
                  <c:v>0.77325949999999999</c:v>
                </c:pt>
                <c:pt idx="83735">
                  <c:v>0.77325670000000002</c:v>
                </c:pt>
                <c:pt idx="83736">
                  <c:v>0.77325390000000005</c:v>
                </c:pt>
                <c:pt idx="83737">
                  <c:v>0.77325109999999997</c:v>
                </c:pt>
                <c:pt idx="83738">
                  <c:v>0.7732483</c:v>
                </c:pt>
                <c:pt idx="83739">
                  <c:v>0.77324550000000003</c:v>
                </c:pt>
                <c:pt idx="83740">
                  <c:v>0.77324269999999995</c:v>
                </c:pt>
                <c:pt idx="83741">
                  <c:v>0.77323989999999998</c:v>
                </c:pt>
                <c:pt idx="83742">
                  <c:v>0.77323710000000001</c:v>
                </c:pt>
                <c:pt idx="83743">
                  <c:v>0.77323430000000004</c:v>
                </c:pt>
                <c:pt idx="83744">
                  <c:v>0.77323149999999996</c:v>
                </c:pt>
                <c:pt idx="83745">
                  <c:v>0.77322869999999999</c:v>
                </c:pt>
                <c:pt idx="83746">
                  <c:v>0.77322590000000002</c:v>
                </c:pt>
                <c:pt idx="83747">
                  <c:v>0.77322310000000005</c:v>
                </c:pt>
                <c:pt idx="83748">
                  <c:v>0.77322029999999997</c:v>
                </c:pt>
                <c:pt idx="83749">
                  <c:v>0.7732175</c:v>
                </c:pt>
                <c:pt idx="83750">
                  <c:v>0.77321470000000003</c:v>
                </c:pt>
                <c:pt idx="83751">
                  <c:v>0.77321189999999995</c:v>
                </c:pt>
                <c:pt idx="83752">
                  <c:v>0.77320909999999998</c:v>
                </c:pt>
                <c:pt idx="83753">
                  <c:v>0.77320630000000001</c:v>
                </c:pt>
                <c:pt idx="83754">
                  <c:v>0.77320350000000004</c:v>
                </c:pt>
                <c:pt idx="83755">
                  <c:v>0.77320069999999996</c:v>
                </c:pt>
                <c:pt idx="83756">
                  <c:v>0.77319789999999999</c:v>
                </c:pt>
                <c:pt idx="83757">
                  <c:v>0.77319510000000002</c:v>
                </c:pt>
                <c:pt idx="83758">
                  <c:v>0.77319230000000005</c:v>
                </c:pt>
                <c:pt idx="83759">
                  <c:v>0.77318949999999997</c:v>
                </c:pt>
                <c:pt idx="83760">
                  <c:v>0.7731867</c:v>
                </c:pt>
                <c:pt idx="83761">
                  <c:v>0.77318390000000004</c:v>
                </c:pt>
                <c:pt idx="83762">
                  <c:v>0.77318109999999995</c:v>
                </c:pt>
                <c:pt idx="83763">
                  <c:v>0.77317829999999999</c:v>
                </c:pt>
                <c:pt idx="83764">
                  <c:v>0.77317550000000002</c:v>
                </c:pt>
                <c:pt idx="83765">
                  <c:v>0.77317270000000005</c:v>
                </c:pt>
                <c:pt idx="83766">
                  <c:v>0.77316989999999997</c:v>
                </c:pt>
                <c:pt idx="83767">
                  <c:v>0.7731671</c:v>
                </c:pt>
                <c:pt idx="83768">
                  <c:v>0.77316430000000003</c:v>
                </c:pt>
                <c:pt idx="83769">
                  <c:v>0.77316149999999995</c:v>
                </c:pt>
                <c:pt idx="83770">
                  <c:v>0.77315869999999998</c:v>
                </c:pt>
                <c:pt idx="83771">
                  <c:v>0.77315590000000001</c:v>
                </c:pt>
                <c:pt idx="83772">
                  <c:v>0.77315310000000004</c:v>
                </c:pt>
                <c:pt idx="83773">
                  <c:v>0.77315029999999996</c:v>
                </c:pt>
                <c:pt idx="83774">
                  <c:v>0.77314749999999999</c:v>
                </c:pt>
                <c:pt idx="83775">
                  <c:v>0.77314470000000002</c:v>
                </c:pt>
                <c:pt idx="83776">
                  <c:v>0.77314190000000005</c:v>
                </c:pt>
                <c:pt idx="83777">
                  <c:v>0.77313909999999997</c:v>
                </c:pt>
                <c:pt idx="83778">
                  <c:v>0.7731363</c:v>
                </c:pt>
                <c:pt idx="83779">
                  <c:v>0.77313350000000003</c:v>
                </c:pt>
                <c:pt idx="83780">
                  <c:v>0.77313069999999995</c:v>
                </c:pt>
                <c:pt idx="83781">
                  <c:v>0.77312789999999998</c:v>
                </c:pt>
                <c:pt idx="83782">
                  <c:v>0.77312510000000001</c:v>
                </c:pt>
                <c:pt idx="83783">
                  <c:v>0.77312230000000004</c:v>
                </c:pt>
                <c:pt idx="83784">
                  <c:v>0.77311940000000001</c:v>
                </c:pt>
                <c:pt idx="83785">
                  <c:v>0.77311660000000004</c:v>
                </c:pt>
                <c:pt idx="83786">
                  <c:v>0.77311379999999996</c:v>
                </c:pt>
                <c:pt idx="83787">
                  <c:v>0.77311099999999999</c:v>
                </c:pt>
                <c:pt idx="83788">
                  <c:v>0.77310820000000002</c:v>
                </c:pt>
                <c:pt idx="83789">
                  <c:v>0.77310540000000005</c:v>
                </c:pt>
                <c:pt idx="83790">
                  <c:v>0.77310259999999997</c:v>
                </c:pt>
                <c:pt idx="83791">
                  <c:v>0.7730998</c:v>
                </c:pt>
                <c:pt idx="83792">
                  <c:v>0.77309700000000003</c:v>
                </c:pt>
                <c:pt idx="83793">
                  <c:v>0.77309419999999995</c:v>
                </c:pt>
                <c:pt idx="83794">
                  <c:v>0.77309139999999998</c:v>
                </c:pt>
                <c:pt idx="83795">
                  <c:v>0.77308860000000001</c:v>
                </c:pt>
                <c:pt idx="83796">
                  <c:v>0.77308580000000005</c:v>
                </c:pt>
                <c:pt idx="83797">
                  <c:v>0.77308299999999996</c:v>
                </c:pt>
                <c:pt idx="83798">
                  <c:v>0.7730802</c:v>
                </c:pt>
                <c:pt idx="83799">
                  <c:v>0.77307740000000003</c:v>
                </c:pt>
                <c:pt idx="83800">
                  <c:v>0.77307459999999995</c:v>
                </c:pt>
                <c:pt idx="83801">
                  <c:v>0.77307170000000003</c:v>
                </c:pt>
                <c:pt idx="83802">
                  <c:v>0.7730688</c:v>
                </c:pt>
                <c:pt idx="83803">
                  <c:v>0.77306600000000003</c:v>
                </c:pt>
                <c:pt idx="83804">
                  <c:v>0.7730631</c:v>
                </c:pt>
                <c:pt idx="83805">
                  <c:v>0.77306030000000003</c:v>
                </c:pt>
                <c:pt idx="83806">
                  <c:v>0.77305740000000001</c:v>
                </c:pt>
                <c:pt idx="83807">
                  <c:v>0.77305449999999998</c:v>
                </c:pt>
                <c:pt idx="83808">
                  <c:v>0.77305170000000001</c:v>
                </c:pt>
                <c:pt idx="83809">
                  <c:v>0.77304879999999998</c:v>
                </c:pt>
                <c:pt idx="83810">
                  <c:v>0.77304600000000001</c:v>
                </c:pt>
                <c:pt idx="83811">
                  <c:v>0.77304309999999998</c:v>
                </c:pt>
                <c:pt idx="83812">
                  <c:v>0.77304019999999996</c:v>
                </c:pt>
                <c:pt idx="83813">
                  <c:v>0.77303739999999999</c:v>
                </c:pt>
                <c:pt idx="83814">
                  <c:v>0.77303449999999996</c:v>
                </c:pt>
                <c:pt idx="83815">
                  <c:v>0.77303169999999999</c:v>
                </c:pt>
                <c:pt idx="83816">
                  <c:v>0.77302879999999996</c:v>
                </c:pt>
                <c:pt idx="83817">
                  <c:v>0.77302590000000004</c:v>
                </c:pt>
                <c:pt idx="83818">
                  <c:v>0.77302309999999996</c:v>
                </c:pt>
                <c:pt idx="83819">
                  <c:v>0.77302020000000005</c:v>
                </c:pt>
                <c:pt idx="83820">
                  <c:v>0.77301730000000002</c:v>
                </c:pt>
                <c:pt idx="83821">
                  <c:v>0.77301450000000005</c:v>
                </c:pt>
                <c:pt idx="83822">
                  <c:v>0.77301160000000002</c:v>
                </c:pt>
                <c:pt idx="83823">
                  <c:v>0.77300880000000005</c:v>
                </c:pt>
                <c:pt idx="83824">
                  <c:v>0.77300590000000002</c:v>
                </c:pt>
                <c:pt idx="83825">
                  <c:v>0.773003</c:v>
                </c:pt>
                <c:pt idx="83826">
                  <c:v>0.77300020000000003</c:v>
                </c:pt>
                <c:pt idx="83827">
                  <c:v>0.7729973</c:v>
                </c:pt>
                <c:pt idx="83828">
                  <c:v>0.77299450000000003</c:v>
                </c:pt>
                <c:pt idx="83829">
                  <c:v>0.7729916</c:v>
                </c:pt>
                <c:pt idx="83830">
                  <c:v>0.77298869999999997</c:v>
                </c:pt>
                <c:pt idx="83831">
                  <c:v>0.7729859</c:v>
                </c:pt>
                <c:pt idx="83832">
                  <c:v>0.77298299999999998</c:v>
                </c:pt>
                <c:pt idx="83833">
                  <c:v>0.77298020000000001</c:v>
                </c:pt>
                <c:pt idx="83834">
                  <c:v>0.77297729999999998</c:v>
                </c:pt>
                <c:pt idx="83835">
                  <c:v>0.77297439999999995</c:v>
                </c:pt>
                <c:pt idx="83836">
                  <c:v>0.77297159999999998</c:v>
                </c:pt>
                <c:pt idx="83837">
                  <c:v>0.77296869999999995</c:v>
                </c:pt>
                <c:pt idx="83838">
                  <c:v>0.77296580000000004</c:v>
                </c:pt>
                <c:pt idx="83839">
                  <c:v>0.77296299999999996</c:v>
                </c:pt>
                <c:pt idx="83840">
                  <c:v>0.77296010000000004</c:v>
                </c:pt>
                <c:pt idx="83841">
                  <c:v>0.77295729999999996</c:v>
                </c:pt>
                <c:pt idx="83842">
                  <c:v>0.77295440000000004</c:v>
                </c:pt>
                <c:pt idx="83843">
                  <c:v>0.77295150000000001</c:v>
                </c:pt>
                <c:pt idx="83844">
                  <c:v>0.77294870000000004</c:v>
                </c:pt>
                <c:pt idx="83845">
                  <c:v>0.77294580000000002</c:v>
                </c:pt>
                <c:pt idx="83846">
                  <c:v>0.77294300000000005</c:v>
                </c:pt>
                <c:pt idx="83847">
                  <c:v>0.77294010000000002</c:v>
                </c:pt>
                <c:pt idx="83848">
                  <c:v>0.77293719999999999</c:v>
                </c:pt>
                <c:pt idx="83849">
                  <c:v>0.77293440000000002</c:v>
                </c:pt>
                <c:pt idx="83850">
                  <c:v>0.77293149999999999</c:v>
                </c:pt>
                <c:pt idx="83851">
                  <c:v>0.77292870000000002</c:v>
                </c:pt>
                <c:pt idx="83852">
                  <c:v>0.7729258</c:v>
                </c:pt>
                <c:pt idx="83853">
                  <c:v>0.77292289999999997</c:v>
                </c:pt>
                <c:pt idx="83854">
                  <c:v>0.7729201</c:v>
                </c:pt>
                <c:pt idx="83855">
                  <c:v>0.77291719999999997</c:v>
                </c:pt>
                <c:pt idx="83856">
                  <c:v>0.7729144</c:v>
                </c:pt>
                <c:pt idx="83857">
                  <c:v>0.77291149999999997</c:v>
                </c:pt>
                <c:pt idx="83858">
                  <c:v>0.77290859999999995</c:v>
                </c:pt>
                <c:pt idx="83859">
                  <c:v>0.77290579999999998</c:v>
                </c:pt>
                <c:pt idx="83860">
                  <c:v>0.77290289999999995</c:v>
                </c:pt>
                <c:pt idx="83861">
                  <c:v>0.77290000000000003</c:v>
                </c:pt>
                <c:pt idx="83862">
                  <c:v>0.77289719999999995</c:v>
                </c:pt>
                <c:pt idx="83863">
                  <c:v>0.77289430000000003</c:v>
                </c:pt>
                <c:pt idx="83864">
                  <c:v>0.77289149999999995</c:v>
                </c:pt>
                <c:pt idx="83865">
                  <c:v>0.77288860000000004</c:v>
                </c:pt>
                <c:pt idx="83866">
                  <c:v>0.77288570000000001</c:v>
                </c:pt>
                <c:pt idx="83867">
                  <c:v>0.77288290000000004</c:v>
                </c:pt>
                <c:pt idx="83868">
                  <c:v>0.77288000000000001</c:v>
                </c:pt>
                <c:pt idx="83869">
                  <c:v>0.77287720000000004</c:v>
                </c:pt>
                <c:pt idx="83870">
                  <c:v>0.77287430000000001</c:v>
                </c:pt>
                <c:pt idx="83871">
                  <c:v>0.77287139999999999</c:v>
                </c:pt>
                <c:pt idx="83872">
                  <c:v>0.77286860000000002</c:v>
                </c:pt>
                <c:pt idx="83873">
                  <c:v>0.77286569999999999</c:v>
                </c:pt>
                <c:pt idx="83874">
                  <c:v>0.77286290000000002</c:v>
                </c:pt>
                <c:pt idx="83875">
                  <c:v>0.77285999999999999</c:v>
                </c:pt>
                <c:pt idx="83876">
                  <c:v>0.77285709999999996</c:v>
                </c:pt>
                <c:pt idx="83877">
                  <c:v>0.77285429999999999</c:v>
                </c:pt>
                <c:pt idx="83878">
                  <c:v>0.77285139999999997</c:v>
                </c:pt>
                <c:pt idx="83879">
                  <c:v>0.77284850000000005</c:v>
                </c:pt>
                <c:pt idx="83880">
                  <c:v>0.77284569999999997</c:v>
                </c:pt>
                <c:pt idx="83881">
                  <c:v>0.77284280000000005</c:v>
                </c:pt>
                <c:pt idx="83882">
                  <c:v>0.77283999999999997</c:v>
                </c:pt>
                <c:pt idx="83883">
                  <c:v>0.77283710000000005</c:v>
                </c:pt>
                <c:pt idx="83884">
                  <c:v>0.77283420000000003</c:v>
                </c:pt>
                <c:pt idx="83885">
                  <c:v>0.77283139999999995</c:v>
                </c:pt>
                <c:pt idx="83886">
                  <c:v>0.77282850000000003</c:v>
                </c:pt>
                <c:pt idx="83887">
                  <c:v>0.77282569999999995</c:v>
                </c:pt>
                <c:pt idx="83888">
                  <c:v>0.77282280000000003</c:v>
                </c:pt>
                <c:pt idx="83889">
                  <c:v>0.7728199</c:v>
                </c:pt>
                <c:pt idx="83890">
                  <c:v>0.77281710000000003</c:v>
                </c:pt>
                <c:pt idx="83891">
                  <c:v>0.77281420000000001</c:v>
                </c:pt>
                <c:pt idx="83892">
                  <c:v>0.77281140000000004</c:v>
                </c:pt>
                <c:pt idx="83893">
                  <c:v>0.77280850000000001</c:v>
                </c:pt>
                <c:pt idx="83894">
                  <c:v>0.77280559999999998</c:v>
                </c:pt>
                <c:pt idx="83895">
                  <c:v>0.77280280000000001</c:v>
                </c:pt>
                <c:pt idx="83896">
                  <c:v>0.77279989999999998</c:v>
                </c:pt>
                <c:pt idx="83897">
                  <c:v>0.77279699999999996</c:v>
                </c:pt>
                <c:pt idx="83898">
                  <c:v>0.77279419999999999</c:v>
                </c:pt>
                <c:pt idx="83899">
                  <c:v>0.77279129999999996</c:v>
                </c:pt>
                <c:pt idx="83900">
                  <c:v>0.77278849999999999</c:v>
                </c:pt>
                <c:pt idx="83901">
                  <c:v>0.77278559999999996</c:v>
                </c:pt>
                <c:pt idx="83902">
                  <c:v>0.77278270000000004</c:v>
                </c:pt>
                <c:pt idx="83903">
                  <c:v>0.77277989999999996</c:v>
                </c:pt>
                <c:pt idx="83904">
                  <c:v>0.77277700000000005</c:v>
                </c:pt>
                <c:pt idx="83905">
                  <c:v>0.77277410000000002</c:v>
                </c:pt>
                <c:pt idx="83906">
                  <c:v>0.77277119999999999</c:v>
                </c:pt>
                <c:pt idx="83907">
                  <c:v>0.77276829999999996</c:v>
                </c:pt>
                <c:pt idx="83908">
                  <c:v>0.77276529999999999</c:v>
                </c:pt>
                <c:pt idx="83909">
                  <c:v>0.77276239999999996</c:v>
                </c:pt>
                <c:pt idx="83910">
                  <c:v>0.77275950000000004</c:v>
                </c:pt>
                <c:pt idx="83911">
                  <c:v>0.77275660000000002</c:v>
                </c:pt>
                <c:pt idx="83912">
                  <c:v>0.77275369999999999</c:v>
                </c:pt>
                <c:pt idx="83913">
                  <c:v>0.77275070000000001</c:v>
                </c:pt>
                <c:pt idx="83914">
                  <c:v>0.77274779999999998</c:v>
                </c:pt>
                <c:pt idx="83915">
                  <c:v>0.77274489999999996</c:v>
                </c:pt>
                <c:pt idx="83916">
                  <c:v>0.77274200000000004</c:v>
                </c:pt>
                <c:pt idx="83917">
                  <c:v>0.77273910000000001</c:v>
                </c:pt>
                <c:pt idx="83918">
                  <c:v>0.77273610000000004</c:v>
                </c:pt>
                <c:pt idx="83919">
                  <c:v>0.77273320000000001</c:v>
                </c:pt>
                <c:pt idx="83920">
                  <c:v>0.77273029999999998</c:v>
                </c:pt>
                <c:pt idx="83921">
                  <c:v>0.77272739999999995</c:v>
                </c:pt>
                <c:pt idx="83922">
                  <c:v>0.77272439999999998</c:v>
                </c:pt>
                <c:pt idx="83923">
                  <c:v>0.77272149999999995</c:v>
                </c:pt>
                <c:pt idx="83924">
                  <c:v>0.77271860000000003</c:v>
                </c:pt>
                <c:pt idx="83925">
                  <c:v>0.77271570000000001</c:v>
                </c:pt>
                <c:pt idx="83926">
                  <c:v>0.77271279999999998</c:v>
                </c:pt>
                <c:pt idx="83927">
                  <c:v>0.7727098</c:v>
                </c:pt>
                <c:pt idx="83928">
                  <c:v>0.77270689999999997</c:v>
                </c:pt>
                <c:pt idx="83929">
                  <c:v>0.77270399999999995</c:v>
                </c:pt>
                <c:pt idx="83930">
                  <c:v>0.77270110000000003</c:v>
                </c:pt>
                <c:pt idx="83931">
                  <c:v>0.7726982</c:v>
                </c:pt>
                <c:pt idx="83932">
                  <c:v>0.77269520000000003</c:v>
                </c:pt>
                <c:pt idx="83933">
                  <c:v>0.7726923</c:v>
                </c:pt>
                <c:pt idx="83934">
                  <c:v>0.77268939999999997</c:v>
                </c:pt>
                <c:pt idx="83935">
                  <c:v>0.77268650000000005</c:v>
                </c:pt>
                <c:pt idx="83936">
                  <c:v>0.77268360000000003</c:v>
                </c:pt>
                <c:pt idx="83937">
                  <c:v>0.77268060000000005</c:v>
                </c:pt>
                <c:pt idx="83938">
                  <c:v>0.77267770000000002</c:v>
                </c:pt>
                <c:pt idx="83939">
                  <c:v>0.77267479999999999</c:v>
                </c:pt>
                <c:pt idx="83940">
                  <c:v>0.77267189999999997</c:v>
                </c:pt>
                <c:pt idx="83941">
                  <c:v>0.77266900000000005</c:v>
                </c:pt>
                <c:pt idx="83942">
                  <c:v>0.77266599999999996</c:v>
                </c:pt>
                <c:pt idx="83943">
                  <c:v>0.77266310000000005</c:v>
                </c:pt>
                <c:pt idx="83944">
                  <c:v>0.77266020000000002</c:v>
                </c:pt>
                <c:pt idx="83945">
                  <c:v>0.77265729999999999</c:v>
                </c:pt>
                <c:pt idx="83946">
                  <c:v>0.77265439999999996</c:v>
                </c:pt>
                <c:pt idx="83947">
                  <c:v>0.77265139999999999</c:v>
                </c:pt>
                <c:pt idx="83948">
                  <c:v>0.77264849999999996</c:v>
                </c:pt>
                <c:pt idx="83949">
                  <c:v>0.77264560000000004</c:v>
                </c:pt>
                <c:pt idx="83950">
                  <c:v>0.77264270000000002</c:v>
                </c:pt>
                <c:pt idx="83951">
                  <c:v>0.77263979999999999</c:v>
                </c:pt>
                <c:pt idx="83952">
                  <c:v>0.77263680000000001</c:v>
                </c:pt>
                <c:pt idx="83953">
                  <c:v>0.77263389999999998</c:v>
                </c:pt>
                <c:pt idx="83954">
                  <c:v>0.77263099999999996</c:v>
                </c:pt>
                <c:pt idx="83955">
                  <c:v>0.77262810000000004</c:v>
                </c:pt>
                <c:pt idx="83956">
                  <c:v>0.77262509999999995</c:v>
                </c:pt>
                <c:pt idx="83957">
                  <c:v>0.77262220000000004</c:v>
                </c:pt>
                <c:pt idx="83958">
                  <c:v>0.77261930000000001</c:v>
                </c:pt>
                <c:pt idx="83959">
                  <c:v>0.77261639999999998</c:v>
                </c:pt>
                <c:pt idx="83960">
                  <c:v>0.77261349999999995</c:v>
                </c:pt>
                <c:pt idx="83961">
                  <c:v>0.77261049999999998</c:v>
                </c:pt>
                <c:pt idx="83962">
                  <c:v>0.77260759999999995</c:v>
                </c:pt>
                <c:pt idx="83963">
                  <c:v>0.77260470000000003</c:v>
                </c:pt>
                <c:pt idx="83964">
                  <c:v>0.77260180000000001</c:v>
                </c:pt>
                <c:pt idx="83965">
                  <c:v>0.77259889999999998</c:v>
                </c:pt>
                <c:pt idx="83966">
                  <c:v>0.7725959</c:v>
                </c:pt>
                <c:pt idx="83967">
                  <c:v>0.77259299999999997</c:v>
                </c:pt>
                <c:pt idx="83968">
                  <c:v>0.77259009999999995</c:v>
                </c:pt>
                <c:pt idx="83969">
                  <c:v>0.77258720000000003</c:v>
                </c:pt>
                <c:pt idx="83970">
                  <c:v>0.7725843</c:v>
                </c:pt>
                <c:pt idx="83971">
                  <c:v>0.77258130000000003</c:v>
                </c:pt>
                <c:pt idx="83972">
                  <c:v>0.7725784</c:v>
                </c:pt>
                <c:pt idx="83973">
                  <c:v>0.77257549999999997</c:v>
                </c:pt>
                <c:pt idx="83974">
                  <c:v>0.77257260000000005</c:v>
                </c:pt>
                <c:pt idx="83975">
                  <c:v>0.77256970000000003</c:v>
                </c:pt>
                <c:pt idx="83976">
                  <c:v>0.77256670000000005</c:v>
                </c:pt>
                <c:pt idx="83977">
                  <c:v>0.77256380000000002</c:v>
                </c:pt>
                <c:pt idx="83978">
                  <c:v>0.77256089999999999</c:v>
                </c:pt>
                <c:pt idx="83979">
                  <c:v>0.77255799999999997</c:v>
                </c:pt>
                <c:pt idx="83980">
                  <c:v>0.77255510000000005</c:v>
                </c:pt>
                <c:pt idx="83981">
                  <c:v>0.77255209999999996</c:v>
                </c:pt>
                <c:pt idx="83982">
                  <c:v>0.77254920000000005</c:v>
                </c:pt>
                <c:pt idx="83983">
                  <c:v>0.77254630000000002</c:v>
                </c:pt>
                <c:pt idx="83984">
                  <c:v>0.77254339999999999</c:v>
                </c:pt>
                <c:pt idx="83985">
                  <c:v>0.77254049999999996</c:v>
                </c:pt>
                <c:pt idx="83986">
                  <c:v>0.77253749999999999</c:v>
                </c:pt>
                <c:pt idx="83987">
                  <c:v>0.77253459999999996</c:v>
                </c:pt>
                <c:pt idx="83988">
                  <c:v>0.77253170000000004</c:v>
                </c:pt>
                <c:pt idx="83989">
                  <c:v>0.77252880000000002</c:v>
                </c:pt>
                <c:pt idx="83990">
                  <c:v>0.77252580000000004</c:v>
                </c:pt>
                <c:pt idx="83991">
                  <c:v>0.77252290000000001</c:v>
                </c:pt>
                <c:pt idx="83992">
                  <c:v>0.77251999999999998</c:v>
                </c:pt>
                <c:pt idx="83993">
                  <c:v>0.77251709999999996</c:v>
                </c:pt>
                <c:pt idx="83994">
                  <c:v>0.77251420000000004</c:v>
                </c:pt>
                <c:pt idx="83995">
                  <c:v>0.77251119999999995</c:v>
                </c:pt>
                <c:pt idx="83996">
                  <c:v>0.77250830000000004</c:v>
                </c:pt>
                <c:pt idx="83997">
                  <c:v>0.77250540000000001</c:v>
                </c:pt>
                <c:pt idx="83998">
                  <c:v>0.77250249999999998</c:v>
                </c:pt>
                <c:pt idx="83999">
                  <c:v>0.77249959999999995</c:v>
                </c:pt>
                <c:pt idx="84000">
                  <c:v>0.77249659999999998</c:v>
                </c:pt>
                <c:pt idx="84001">
                  <c:v>0.77248720000000004</c:v>
                </c:pt>
                <c:pt idx="84002">
                  <c:v>0.77247779999999999</c:v>
                </c:pt>
                <c:pt idx="84003">
                  <c:v>0.77246840000000005</c:v>
                </c:pt>
                <c:pt idx="84004">
                  <c:v>0.77245909999999995</c:v>
                </c:pt>
                <c:pt idx="84005">
                  <c:v>0.77244970000000002</c:v>
                </c:pt>
                <c:pt idx="84006">
                  <c:v>0.77244040000000003</c:v>
                </c:pt>
                <c:pt idx="84007">
                  <c:v>0.77243110000000004</c:v>
                </c:pt>
                <c:pt idx="84008">
                  <c:v>0.77242180000000005</c:v>
                </c:pt>
                <c:pt idx="84009">
                  <c:v>0.7724126</c:v>
                </c:pt>
                <c:pt idx="84010">
                  <c:v>0.77240339999999996</c:v>
                </c:pt>
                <c:pt idx="84011">
                  <c:v>0.77239409999999997</c:v>
                </c:pt>
                <c:pt idx="84012">
                  <c:v>0.77238490000000004</c:v>
                </c:pt>
                <c:pt idx="84013">
                  <c:v>0.77237560000000005</c:v>
                </c:pt>
                <c:pt idx="84014">
                  <c:v>0.77236649999999996</c:v>
                </c:pt>
                <c:pt idx="84015">
                  <c:v>0.77235730000000002</c:v>
                </c:pt>
                <c:pt idx="84016">
                  <c:v>0.77234809999999998</c:v>
                </c:pt>
                <c:pt idx="84017">
                  <c:v>0.77233890000000005</c:v>
                </c:pt>
                <c:pt idx="84018">
                  <c:v>0.77232970000000001</c:v>
                </c:pt>
                <c:pt idx="84019">
                  <c:v>0.77232060000000002</c:v>
                </c:pt>
                <c:pt idx="84020">
                  <c:v>0.77231139999999998</c:v>
                </c:pt>
                <c:pt idx="84021">
                  <c:v>0.7723023</c:v>
                </c:pt>
                <c:pt idx="84022">
                  <c:v>0.77229320000000001</c:v>
                </c:pt>
                <c:pt idx="84023">
                  <c:v>0.77228399999999997</c:v>
                </c:pt>
                <c:pt idx="84024">
                  <c:v>0.77227489999999999</c:v>
                </c:pt>
                <c:pt idx="84025">
                  <c:v>0.7722658</c:v>
                </c:pt>
                <c:pt idx="84026">
                  <c:v>0.77225670000000002</c:v>
                </c:pt>
                <c:pt idx="84027">
                  <c:v>0.77224760000000003</c:v>
                </c:pt>
                <c:pt idx="84028">
                  <c:v>0.77223839999999999</c:v>
                </c:pt>
                <c:pt idx="84029">
                  <c:v>0.77222930000000001</c:v>
                </c:pt>
                <c:pt idx="84030">
                  <c:v>0.77222029999999997</c:v>
                </c:pt>
                <c:pt idx="84031">
                  <c:v>0.77221119999999999</c:v>
                </c:pt>
                <c:pt idx="84032">
                  <c:v>0.7722021</c:v>
                </c:pt>
                <c:pt idx="84033">
                  <c:v>0.77219309999999997</c:v>
                </c:pt>
                <c:pt idx="84034">
                  <c:v>0.77218399999999998</c:v>
                </c:pt>
                <c:pt idx="84035">
                  <c:v>0.77217499999999994</c:v>
                </c:pt>
                <c:pt idx="84036">
                  <c:v>0.77216589999999996</c:v>
                </c:pt>
                <c:pt idx="84037">
                  <c:v>0.77215679999999998</c:v>
                </c:pt>
                <c:pt idx="84038">
                  <c:v>0.77214780000000005</c:v>
                </c:pt>
                <c:pt idx="84039">
                  <c:v>0.77213869999999996</c:v>
                </c:pt>
                <c:pt idx="84040">
                  <c:v>0.77212970000000003</c:v>
                </c:pt>
                <c:pt idx="84041">
                  <c:v>0.77212060000000005</c:v>
                </c:pt>
                <c:pt idx="84042">
                  <c:v>0.77211160000000001</c:v>
                </c:pt>
                <c:pt idx="84043">
                  <c:v>0.77210259999999997</c:v>
                </c:pt>
                <c:pt idx="84044">
                  <c:v>0.77209360000000005</c:v>
                </c:pt>
                <c:pt idx="84045">
                  <c:v>0.77208460000000001</c:v>
                </c:pt>
                <c:pt idx="84046">
                  <c:v>0.77207559999999997</c:v>
                </c:pt>
                <c:pt idx="84047">
                  <c:v>0.77206660000000005</c:v>
                </c:pt>
                <c:pt idx="84048">
                  <c:v>0.77205760000000001</c:v>
                </c:pt>
                <c:pt idx="84049">
                  <c:v>0.77204859999999997</c:v>
                </c:pt>
                <c:pt idx="84050">
                  <c:v>0.77203960000000005</c:v>
                </c:pt>
                <c:pt idx="84051">
                  <c:v>0.77203060000000001</c:v>
                </c:pt>
                <c:pt idx="84052">
                  <c:v>0.77202159999999997</c:v>
                </c:pt>
                <c:pt idx="84053">
                  <c:v>0.77201260000000005</c:v>
                </c:pt>
                <c:pt idx="84054">
                  <c:v>0.77200360000000001</c:v>
                </c:pt>
                <c:pt idx="84055">
                  <c:v>0.77199470000000003</c:v>
                </c:pt>
                <c:pt idx="84056">
                  <c:v>0.7719857</c:v>
                </c:pt>
                <c:pt idx="84057">
                  <c:v>0.77197680000000002</c:v>
                </c:pt>
                <c:pt idx="84058">
                  <c:v>0.77196779999999998</c:v>
                </c:pt>
                <c:pt idx="84059">
                  <c:v>0.7719589</c:v>
                </c:pt>
                <c:pt idx="84060">
                  <c:v>0.77194989999999997</c:v>
                </c:pt>
                <c:pt idx="84061">
                  <c:v>0.77194099999999999</c:v>
                </c:pt>
                <c:pt idx="84062">
                  <c:v>0.77193210000000001</c:v>
                </c:pt>
                <c:pt idx="84063">
                  <c:v>0.77192309999999997</c:v>
                </c:pt>
                <c:pt idx="84064">
                  <c:v>0.77191419999999999</c:v>
                </c:pt>
                <c:pt idx="84065">
                  <c:v>0.77190519999999996</c:v>
                </c:pt>
                <c:pt idx="84066">
                  <c:v>0.77189629999999998</c:v>
                </c:pt>
                <c:pt idx="84067">
                  <c:v>0.7718874</c:v>
                </c:pt>
                <c:pt idx="84068">
                  <c:v>0.77187839999999996</c:v>
                </c:pt>
                <c:pt idx="84069">
                  <c:v>0.77186949999999999</c:v>
                </c:pt>
                <c:pt idx="84070">
                  <c:v>0.77186049999999995</c:v>
                </c:pt>
                <c:pt idx="84071">
                  <c:v>0.77185159999999997</c:v>
                </c:pt>
                <c:pt idx="84072">
                  <c:v>0.77184269999999999</c:v>
                </c:pt>
                <c:pt idx="84073">
                  <c:v>0.77183380000000001</c:v>
                </c:pt>
                <c:pt idx="84074">
                  <c:v>0.77182499999999998</c:v>
                </c:pt>
                <c:pt idx="84075">
                  <c:v>0.7718161</c:v>
                </c:pt>
                <c:pt idx="84076">
                  <c:v>0.77180720000000003</c:v>
                </c:pt>
                <c:pt idx="84077">
                  <c:v>0.77179830000000005</c:v>
                </c:pt>
                <c:pt idx="84078">
                  <c:v>0.77178939999999996</c:v>
                </c:pt>
                <c:pt idx="84079">
                  <c:v>0.77178060000000004</c:v>
                </c:pt>
                <c:pt idx="84080">
                  <c:v>0.77177169999999995</c:v>
                </c:pt>
                <c:pt idx="84081">
                  <c:v>0.77176279999999997</c:v>
                </c:pt>
                <c:pt idx="84082">
                  <c:v>0.77175389999999999</c:v>
                </c:pt>
                <c:pt idx="84083">
                  <c:v>0.77174500000000001</c:v>
                </c:pt>
                <c:pt idx="84084">
                  <c:v>0.77173610000000004</c:v>
                </c:pt>
                <c:pt idx="84085">
                  <c:v>0.7717273</c:v>
                </c:pt>
                <c:pt idx="84086">
                  <c:v>0.77171840000000003</c:v>
                </c:pt>
                <c:pt idx="84087">
                  <c:v>0.77170950000000005</c:v>
                </c:pt>
                <c:pt idx="84088">
                  <c:v>0.77170059999999996</c:v>
                </c:pt>
                <c:pt idx="84089">
                  <c:v>0.77169169999999998</c:v>
                </c:pt>
                <c:pt idx="84090">
                  <c:v>0.77168289999999995</c:v>
                </c:pt>
                <c:pt idx="84091">
                  <c:v>0.77167399999999997</c:v>
                </c:pt>
                <c:pt idx="84092">
                  <c:v>0.77166520000000005</c:v>
                </c:pt>
                <c:pt idx="84093">
                  <c:v>0.77165629999999996</c:v>
                </c:pt>
                <c:pt idx="84094">
                  <c:v>0.77164750000000004</c:v>
                </c:pt>
                <c:pt idx="84095">
                  <c:v>0.77163870000000001</c:v>
                </c:pt>
                <c:pt idx="84096">
                  <c:v>0.77162989999999998</c:v>
                </c:pt>
                <c:pt idx="84097">
                  <c:v>0.771621</c:v>
                </c:pt>
                <c:pt idx="84098">
                  <c:v>0.77161219999999997</c:v>
                </c:pt>
                <c:pt idx="84099">
                  <c:v>0.77160340000000005</c:v>
                </c:pt>
                <c:pt idx="84100">
                  <c:v>0.77159460000000002</c:v>
                </c:pt>
                <c:pt idx="84101">
                  <c:v>0.77158579999999999</c:v>
                </c:pt>
                <c:pt idx="84102">
                  <c:v>0.77157690000000001</c:v>
                </c:pt>
                <c:pt idx="84103">
                  <c:v>0.77156809999999998</c:v>
                </c:pt>
                <c:pt idx="84104">
                  <c:v>0.77155929999999995</c:v>
                </c:pt>
                <c:pt idx="84105">
                  <c:v>0.77155050000000003</c:v>
                </c:pt>
                <c:pt idx="84106">
                  <c:v>0.7715417</c:v>
                </c:pt>
                <c:pt idx="84107">
                  <c:v>0.77153280000000002</c:v>
                </c:pt>
                <c:pt idx="84108">
                  <c:v>0.77152399999999999</c:v>
                </c:pt>
                <c:pt idx="84109">
                  <c:v>0.77151519999999996</c:v>
                </c:pt>
                <c:pt idx="84110">
                  <c:v>0.77150640000000004</c:v>
                </c:pt>
                <c:pt idx="84111">
                  <c:v>0.77149749999999995</c:v>
                </c:pt>
                <c:pt idx="84112">
                  <c:v>0.77148870000000003</c:v>
                </c:pt>
                <c:pt idx="84113">
                  <c:v>0.7714799</c:v>
                </c:pt>
                <c:pt idx="84114">
                  <c:v>0.77147109999999997</c:v>
                </c:pt>
                <c:pt idx="84115">
                  <c:v>0.77146230000000005</c:v>
                </c:pt>
                <c:pt idx="84116">
                  <c:v>0.77145359999999996</c:v>
                </c:pt>
                <c:pt idx="84117">
                  <c:v>0.77144480000000004</c:v>
                </c:pt>
                <c:pt idx="84118">
                  <c:v>0.77143600000000001</c:v>
                </c:pt>
                <c:pt idx="84119">
                  <c:v>0.77142730000000004</c:v>
                </c:pt>
                <c:pt idx="84120">
                  <c:v>0.77141850000000001</c:v>
                </c:pt>
                <c:pt idx="84121">
                  <c:v>0.77140969999999998</c:v>
                </c:pt>
                <c:pt idx="84122">
                  <c:v>0.771401</c:v>
                </c:pt>
                <c:pt idx="84123">
                  <c:v>0.77139219999999997</c:v>
                </c:pt>
                <c:pt idx="84124">
                  <c:v>0.7713835</c:v>
                </c:pt>
                <c:pt idx="84125">
                  <c:v>0.77137469999999997</c:v>
                </c:pt>
                <c:pt idx="84126">
                  <c:v>0.77136590000000005</c:v>
                </c:pt>
                <c:pt idx="84127">
                  <c:v>0.77135719999999997</c:v>
                </c:pt>
                <c:pt idx="84128">
                  <c:v>0.77134840000000005</c:v>
                </c:pt>
                <c:pt idx="84129">
                  <c:v>0.77133969999999996</c:v>
                </c:pt>
                <c:pt idx="84130">
                  <c:v>0.77133090000000004</c:v>
                </c:pt>
                <c:pt idx="84131">
                  <c:v>0.77132210000000001</c:v>
                </c:pt>
                <c:pt idx="84132">
                  <c:v>0.77131340000000004</c:v>
                </c:pt>
                <c:pt idx="84133">
                  <c:v>0.77130460000000001</c:v>
                </c:pt>
                <c:pt idx="84134">
                  <c:v>0.77129579999999998</c:v>
                </c:pt>
                <c:pt idx="84135">
                  <c:v>0.7712871</c:v>
                </c:pt>
                <c:pt idx="84136">
                  <c:v>0.77127829999999997</c:v>
                </c:pt>
                <c:pt idx="84137">
                  <c:v>0.7712696</c:v>
                </c:pt>
                <c:pt idx="84138">
                  <c:v>0.77126079999999997</c:v>
                </c:pt>
                <c:pt idx="84139">
                  <c:v>0.77125200000000005</c:v>
                </c:pt>
                <c:pt idx="84140">
                  <c:v>0.77124329999999996</c:v>
                </c:pt>
                <c:pt idx="84141">
                  <c:v>0.77123450000000005</c:v>
                </c:pt>
                <c:pt idx="84142">
                  <c:v>0.77122579999999996</c:v>
                </c:pt>
                <c:pt idx="84143">
                  <c:v>0.77121700000000004</c:v>
                </c:pt>
                <c:pt idx="84144">
                  <c:v>0.77120829999999996</c:v>
                </c:pt>
                <c:pt idx="84145">
                  <c:v>0.77119959999999999</c:v>
                </c:pt>
                <c:pt idx="84146">
                  <c:v>0.77119090000000001</c:v>
                </c:pt>
                <c:pt idx="84147">
                  <c:v>0.77118220000000004</c:v>
                </c:pt>
                <c:pt idx="84148">
                  <c:v>0.77117349999999996</c:v>
                </c:pt>
                <c:pt idx="84149">
                  <c:v>0.77116479999999998</c:v>
                </c:pt>
                <c:pt idx="84150">
                  <c:v>0.77115610000000001</c:v>
                </c:pt>
                <c:pt idx="84151">
                  <c:v>0.77114740000000004</c:v>
                </c:pt>
                <c:pt idx="84152">
                  <c:v>0.77113869999999995</c:v>
                </c:pt>
                <c:pt idx="84153">
                  <c:v>0.77112999999999998</c:v>
                </c:pt>
                <c:pt idx="84154">
                  <c:v>0.77112130000000001</c:v>
                </c:pt>
                <c:pt idx="84155">
                  <c:v>0.77111260000000004</c:v>
                </c:pt>
                <c:pt idx="84156">
                  <c:v>0.77110389999999995</c:v>
                </c:pt>
                <c:pt idx="84157">
                  <c:v>0.77109519999999998</c:v>
                </c:pt>
                <c:pt idx="84158">
                  <c:v>0.77108650000000001</c:v>
                </c:pt>
                <c:pt idx="84159">
                  <c:v>0.77107780000000004</c:v>
                </c:pt>
                <c:pt idx="84160">
                  <c:v>0.77106909999999995</c:v>
                </c:pt>
                <c:pt idx="84161">
                  <c:v>0.77106039999999998</c:v>
                </c:pt>
                <c:pt idx="84162">
                  <c:v>0.77105170000000001</c:v>
                </c:pt>
                <c:pt idx="84163">
                  <c:v>0.77104300000000003</c:v>
                </c:pt>
                <c:pt idx="84164">
                  <c:v>0.77103429999999995</c:v>
                </c:pt>
                <c:pt idx="84165">
                  <c:v>0.77102559999999998</c:v>
                </c:pt>
                <c:pt idx="84166">
                  <c:v>0.77101690000000001</c:v>
                </c:pt>
                <c:pt idx="84167">
                  <c:v>0.77100820000000003</c:v>
                </c:pt>
                <c:pt idx="84168">
                  <c:v>0.77099949999999995</c:v>
                </c:pt>
                <c:pt idx="84169">
                  <c:v>0.77099079999999998</c:v>
                </c:pt>
                <c:pt idx="84170">
                  <c:v>0.7709821</c:v>
                </c:pt>
                <c:pt idx="84171">
                  <c:v>0.77097340000000003</c:v>
                </c:pt>
                <c:pt idx="84172">
                  <c:v>0.77096469999999995</c:v>
                </c:pt>
                <c:pt idx="84173">
                  <c:v>0.77095599999999997</c:v>
                </c:pt>
                <c:pt idx="84174">
                  <c:v>0.7709473</c:v>
                </c:pt>
                <c:pt idx="84175">
                  <c:v>0.77093869999999998</c:v>
                </c:pt>
                <c:pt idx="84176">
                  <c:v>0.77093009999999995</c:v>
                </c:pt>
                <c:pt idx="84177">
                  <c:v>0.77092139999999998</c:v>
                </c:pt>
                <c:pt idx="84178">
                  <c:v>0.77091279999999995</c:v>
                </c:pt>
                <c:pt idx="84179">
                  <c:v>0.77090409999999998</c:v>
                </c:pt>
                <c:pt idx="84180">
                  <c:v>0.77089549999999996</c:v>
                </c:pt>
                <c:pt idx="84181">
                  <c:v>0.77088679999999998</c:v>
                </c:pt>
                <c:pt idx="84182">
                  <c:v>0.77087819999999996</c:v>
                </c:pt>
                <c:pt idx="84183">
                  <c:v>0.77086960000000004</c:v>
                </c:pt>
                <c:pt idx="84184">
                  <c:v>0.77086089999999996</c:v>
                </c:pt>
                <c:pt idx="84185">
                  <c:v>0.77085230000000005</c:v>
                </c:pt>
                <c:pt idx="84186">
                  <c:v>0.77084359999999996</c:v>
                </c:pt>
                <c:pt idx="84187">
                  <c:v>0.77083500000000005</c:v>
                </c:pt>
                <c:pt idx="84188">
                  <c:v>0.77082629999999996</c:v>
                </c:pt>
                <c:pt idx="84189">
                  <c:v>0.77081770000000005</c:v>
                </c:pt>
                <c:pt idx="84190">
                  <c:v>0.77080910000000002</c:v>
                </c:pt>
                <c:pt idx="84191">
                  <c:v>0.77080040000000005</c:v>
                </c:pt>
                <c:pt idx="84192">
                  <c:v>0.77079180000000003</c:v>
                </c:pt>
                <c:pt idx="84193">
                  <c:v>0.77078310000000005</c:v>
                </c:pt>
                <c:pt idx="84194">
                  <c:v>0.77077450000000003</c:v>
                </c:pt>
                <c:pt idx="84195">
                  <c:v>0.77076579999999995</c:v>
                </c:pt>
                <c:pt idx="84196">
                  <c:v>0.77075720000000003</c:v>
                </c:pt>
                <c:pt idx="84197">
                  <c:v>0.77074860000000001</c:v>
                </c:pt>
                <c:pt idx="84198">
                  <c:v>0.77073990000000003</c:v>
                </c:pt>
                <c:pt idx="84199">
                  <c:v>0.77073130000000001</c:v>
                </c:pt>
                <c:pt idx="84200">
                  <c:v>0.77072260000000004</c:v>
                </c:pt>
                <c:pt idx="84201">
                  <c:v>0.77071400000000001</c:v>
                </c:pt>
                <c:pt idx="84202">
                  <c:v>0.77070530000000004</c:v>
                </c:pt>
                <c:pt idx="84203">
                  <c:v>0.77069670000000001</c:v>
                </c:pt>
                <c:pt idx="84204">
                  <c:v>0.77068809999999999</c:v>
                </c:pt>
                <c:pt idx="84205">
                  <c:v>0.77067940000000001</c:v>
                </c:pt>
                <c:pt idx="84206">
                  <c:v>0.77067079999999999</c:v>
                </c:pt>
                <c:pt idx="84207">
                  <c:v>0.77066210000000002</c:v>
                </c:pt>
                <c:pt idx="84208">
                  <c:v>0.77065349999999999</c:v>
                </c:pt>
                <c:pt idx="84209">
                  <c:v>0.77064480000000002</c:v>
                </c:pt>
                <c:pt idx="84210">
                  <c:v>0.77063630000000005</c:v>
                </c:pt>
                <c:pt idx="84211">
                  <c:v>0.77062770000000003</c:v>
                </c:pt>
                <c:pt idx="84212">
                  <c:v>0.7706191</c:v>
                </c:pt>
                <c:pt idx="84213">
                  <c:v>0.77061049999999998</c:v>
                </c:pt>
                <c:pt idx="84214">
                  <c:v>0.77060189999999995</c:v>
                </c:pt>
                <c:pt idx="84215">
                  <c:v>0.77059330000000004</c:v>
                </c:pt>
                <c:pt idx="84216">
                  <c:v>0.77058479999999996</c:v>
                </c:pt>
                <c:pt idx="84217">
                  <c:v>0.77057620000000004</c:v>
                </c:pt>
                <c:pt idx="84218">
                  <c:v>0.77056760000000002</c:v>
                </c:pt>
                <c:pt idx="84219">
                  <c:v>0.77055899999999999</c:v>
                </c:pt>
                <c:pt idx="84220">
                  <c:v>0.77055039999999997</c:v>
                </c:pt>
                <c:pt idx="84221">
                  <c:v>0.77054180000000005</c:v>
                </c:pt>
                <c:pt idx="84222">
                  <c:v>0.77053329999999998</c:v>
                </c:pt>
                <c:pt idx="84223">
                  <c:v>0.77052469999999995</c:v>
                </c:pt>
                <c:pt idx="84224">
                  <c:v>0.77051610000000004</c:v>
                </c:pt>
                <c:pt idx="84225">
                  <c:v>0.77050750000000001</c:v>
                </c:pt>
                <c:pt idx="84226">
                  <c:v>0.77049889999999999</c:v>
                </c:pt>
                <c:pt idx="84227">
                  <c:v>0.77049029999999996</c:v>
                </c:pt>
                <c:pt idx="84228">
                  <c:v>0.77048179999999999</c:v>
                </c:pt>
                <c:pt idx="84229">
                  <c:v>0.77047319999999997</c:v>
                </c:pt>
                <c:pt idx="84230">
                  <c:v>0.77046460000000005</c:v>
                </c:pt>
                <c:pt idx="84231">
                  <c:v>0.77045600000000003</c:v>
                </c:pt>
                <c:pt idx="84232">
                  <c:v>0.7704474</c:v>
                </c:pt>
                <c:pt idx="84233">
                  <c:v>0.77043879999999998</c:v>
                </c:pt>
                <c:pt idx="84234">
                  <c:v>0.77043030000000001</c:v>
                </c:pt>
                <c:pt idx="84235">
                  <c:v>0.77042169999999999</c:v>
                </c:pt>
                <c:pt idx="84236">
                  <c:v>0.77041309999999996</c:v>
                </c:pt>
                <c:pt idx="84237">
                  <c:v>0.77040450000000005</c:v>
                </c:pt>
                <c:pt idx="84238">
                  <c:v>0.77039590000000002</c:v>
                </c:pt>
                <c:pt idx="84239">
                  <c:v>0.77038739999999994</c:v>
                </c:pt>
                <c:pt idx="84240">
                  <c:v>0.77037880000000003</c:v>
                </c:pt>
                <c:pt idx="84241">
                  <c:v>0.7703702</c:v>
                </c:pt>
                <c:pt idx="84242">
                  <c:v>0.77036159999999998</c:v>
                </c:pt>
                <c:pt idx="84243">
                  <c:v>0.77035299999999995</c:v>
                </c:pt>
                <c:pt idx="84244">
                  <c:v>0.77034440000000004</c:v>
                </c:pt>
                <c:pt idx="84245">
                  <c:v>0.77033589999999996</c:v>
                </c:pt>
                <c:pt idx="84246">
                  <c:v>0.77032730000000005</c:v>
                </c:pt>
                <c:pt idx="84247">
                  <c:v>0.77031870000000002</c:v>
                </c:pt>
                <c:pt idx="84248">
                  <c:v>0.7703101</c:v>
                </c:pt>
                <c:pt idx="84249">
                  <c:v>0.77030160000000003</c:v>
                </c:pt>
                <c:pt idx="84250">
                  <c:v>0.77029309999999995</c:v>
                </c:pt>
                <c:pt idx="84251">
                  <c:v>0.77028450000000004</c:v>
                </c:pt>
                <c:pt idx="84252">
                  <c:v>0.77027599999999996</c:v>
                </c:pt>
                <c:pt idx="84253">
                  <c:v>0.77026749999999999</c:v>
                </c:pt>
                <c:pt idx="84254">
                  <c:v>0.77025900000000003</c:v>
                </c:pt>
                <c:pt idx="84255">
                  <c:v>0.7702504</c:v>
                </c:pt>
                <c:pt idx="84256">
                  <c:v>0.77024190000000003</c:v>
                </c:pt>
                <c:pt idx="84257">
                  <c:v>0.77023339999999996</c:v>
                </c:pt>
                <c:pt idx="84258">
                  <c:v>0.77022489999999999</c:v>
                </c:pt>
                <c:pt idx="84259">
                  <c:v>0.77021629999999996</c:v>
                </c:pt>
                <c:pt idx="84260">
                  <c:v>0.7702078</c:v>
                </c:pt>
                <c:pt idx="84261">
                  <c:v>0.77019930000000003</c:v>
                </c:pt>
                <c:pt idx="84262">
                  <c:v>0.77019079999999995</c:v>
                </c:pt>
                <c:pt idx="84263">
                  <c:v>0.77018229999999999</c:v>
                </c:pt>
                <c:pt idx="84264">
                  <c:v>0.77017369999999996</c:v>
                </c:pt>
                <c:pt idx="84265">
                  <c:v>0.77016519999999999</c:v>
                </c:pt>
                <c:pt idx="84266">
                  <c:v>0.77015670000000003</c:v>
                </c:pt>
                <c:pt idx="84267">
                  <c:v>0.77014819999999995</c:v>
                </c:pt>
                <c:pt idx="84268">
                  <c:v>0.77013960000000004</c:v>
                </c:pt>
                <c:pt idx="84269">
                  <c:v>0.77013109999999996</c:v>
                </c:pt>
                <c:pt idx="84270">
                  <c:v>0.77012259999999999</c:v>
                </c:pt>
                <c:pt idx="84271">
                  <c:v>0.77011410000000002</c:v>
                </c:pt>
                <c:pt idx="84272">
                  <c:v>0.7701055</c:v>
                </c:pt>
                <c:pt idx="84273">
                  <c:v>0.77009700000000003</c:v>
                </c:pt>
                <c:pt idx="84274">
                  <c:v>0.77008849999999995</c:v>
                </c:pt>
                <c:pt idx="84275">
                  <c:v>0.77007999999999999</c:v>
                </c:pt>
                <c:pt idx="84276">
                  <c:v>0.77007139999999996</c:v>
                </c:pt>
                <c:pt idx="84277">
                  <c:v>0.77006289999999999</c:v>
                </c:pt>
                <c:pt idx="84278">
                  <c:v>0.77005440000000003</c:v>
                </c:pt>
                <c:pt idx="84279">
                  <c:v>0.77004589999999995</c:v>
                </c:pt>
                <c:pt idx="84280">
                  <c:v>0.77003739999999998</c:v>
                </c:pt>
                <c:pt idx="84281">
                  <c:v>0.77002879999999996</c:v>
                </c:pt>
                <c:pt idx="84282">
                  <c:v>0.77002029999999999</c:v>
                </c:pt>
                <c:pt idx="84283">
                  <c:v>0.77001180000000002</c:v>
                </c:pt>
                <c:pt idx="84284">
                  <c:v>0.77000329999999995</c:v>
                </c:pt>
                <c:pt idx="84285">
                  <c:v>0.76999470000000003</c:v>
                </c:pt>
                <c:pt idx="84286">
                  <c:v>0.76998619999999995</c:v>
                </c:pt>
                <c:pt idx="84287">
                  <c:v>0.76997769999999999</c:v>
                </c:pt>
                <c:pt idx="84288">
                  <c:v>0.76996920000000002</c:v>
                </c:pt>
                <c:pt idx="84289">
                  <c:v>0.7699606</c:v>
                </c:pt>
                <c:pt idx="84290">
                  <c:v>0.76995219999999998</c:v>
                </c:pt>
                <c:pt idx="84291">
                  <c:v>0.76994370000000001</c:v>
                </c:pt>
                <c:pt idx="84292">
                  <c:v>0.76993529999999999</c:v>
                </c:pt>
                <c:pt idx="84293">
                  <c:v>0.76992680000000002</c:v>
                </c:pt>
                <c:pt idx="84294">
                  <c:v>0.76991830000000006</c:v>
                </c:pt>
                <c:pt idx="84295">
                  <c:v>0.76990990000000004</c:v>
                </c:pt>
                <c:pt idx="84296">
                  <c:v>0.76990139999999996</c:v>
                </c:pt>
                <c:pt idx="84297">
                  <c:v>0.76989289999999999</c:v>
                </c:pt>
                <c:pt idx="84298">
                  <c:v>0.76988449999999997</c:v>
                </c:pt>
                <c:pt idx="84299">
                  <c:v>0.769876</c:v>
                </c:pt>
                <c:pt idx="84300">
                  <c:v>0.76986750000000004</c:v>
                </c:pt>
                <c:pt idx="84301">
                  <c:v>0.76985910000000002</c:v>
                </c:pt>
                <c:pt idx="84302">
                  <c:v>0.76985060000000005</c:v>
                </c:pt>
                <c:pt idx="84303">
                  <c:v>0.76984209999999997</c:v>
                </c:pt>
                <c:pt idx="84304">
                  <c:v>0.76983369999999995</c:v>
                </c:pt>
                <c:pt idx="84305">
                  <c:v>0.76982519999999999</c:v>
                </c:pt>
                <c:pt idx="84306">
                  <c:v>0.76981679999999997</c:v>
                </c:pt>
                <c:pt idx="84307">
                  <c:v>0.7698083</c:v>
                </c:pt>
                <c:pt idx="84308">
                  <c:v>0.76979980000000003</c:v>
                </c:pt>
                <c:pt idx="84309">
                  <c:v>0.76979140000000001</c:v>
                </c:pt>
                <c:pt idx="84310">
                  <c:v>0.76978290000000005</c:v>
                </c:pt>
                <c:pt idx="84311">
                  <c:v>0.76977439999999997</c:v>
                </c:pt>
                <c:pt idx="84312">
                  <c:v>0.76976599999999995</c:v>
                </c:pt>
                <c:pt idx="84313">
                  <c:v>0.76975749999999998</c:v>
                </c:pt>
                <c:pt idx="84314">
                  <c:v>0.76974900000000002</c:v>
                </c:pt>
                <c:pt idx="84315">
                  <c:v>0.7697406</c:v>
                </c:pt>
                <c:pt idx="84316">
                  <c:v>0.76973210000000003</c:v>
                </c:pt>
                <c:pt idx="84317">
                  <c:v>0.76972370000000001</c:v>
                </c:pt>
                <c:pt idx="84318">
                  <c:v>0.76971520000000004</c:v>
                </c:pt>
                <c:pt idx="84319">
                  <c:v>0.76970669999999997</c:v>
                </c:pt>
                <c:pt idx="84320">
                  <c:v>0.76969829999999995</c:v>
                </c:pt>
                <c:pt idx="84321">
                  <c:v>0.76968979999999998</c:v>
                </c:pt>
                <c:pt idx="84322">
                  <c:v>0.76968130000000001</c:v>
                </c:pt>
                <c:pt idx="84323">
                  <c:v>0.76967289999999999</c:v>
                </c:pt>
                <c:pt idx="84324">
                  <c:v>0.76966440000000003</c:v>
                </c:pt>
                <c:pt idx="84325">
                  <c:v>0.76965589999999995</c:v>
                </c:pt>
                <c:pt idx="84326">
                  <c:v>0.76964750000000004</c:v>
                </c:pt>
                <c:pt idx="84327">
                  <c:v>0.76963899999999996</c:v>
                </c:pt>
                <c:pt idx="84328">
                  <c:v>0.76963060000000005</c:v>
                </c:pt>
                <c:pt idx="84329">
                  <c:v>0.76962209999999998</c:v>
                </c:pt>
                <c:pt idx="84330">
                  <c:v>0.76961360000000001</c:v>
                </c:pt>
                <c:pt idx="84331">
                  <c:v>0.76960519999999999</c:v>
                </c:pt>
                <c:pt idx="84332">
                  <c:v>0.76959670000000002</c:v>
                </c:pt>
                <c:pt idx="84333">
                  <c:v>0.76958819999999994</c:v>
                </c:pt>
                <c:pt idx="84334">
                  <c:v>0.76957980000000004</c:v>
                </c:pt>
                <c:pt idx="84335">
                  <c:v>0.76957129999999996</c:v>
                </c:pt>
                <c:pt idx="84336">
                  <c:v>0.76956279999999999</c:v>
                </c:pt>
                <c:pt idx="84337">
                  <c:v>0.76955439999999997</c:v>
                </c:pt>
                <c:pt idx="84338">
                  <c:v>0.76954599999999995</c:v>
                </c:pt>
                <c:pt idx="84339">
                  <c:v>0.76953760000000004</c:v>
                </c:pt>
                <c:pt idx="84340">
                  <c:v>0.76952920000000002</c:v>
                </c:pt>
                <c:pt idx="84341">
                  <c:v>0.7695208</c:v>
                </c:pt>
                <c:pt idx="84342">
                  <c:v>0.76951239999999999</c:v>
                </c:pt>
                <c:pt idx="84343">
                  <c:v>0.76950399999999997</c:v>
                </c:pt>
                <c:pt idx="84344">
                  <c:v>0.76949559999999995</c:v>
                </c:pt>
                <c:pt idx="84345">
                  <c:v>0.76948720000000004</c:v>
                </c:pt>
                <c:pt idx="84346">
                  <c:v>0.76947880000000002</c:v>
                </c:pt>
                <c:pt idx="84347">
                  <c:v>0.7694704</c:v>
                </c:pt>
                <c:pt idx="84348">
                  <c:v>0.76946199999999998</c:v>
                </c:pt>
                <c:pt idx="84349">
                  <c:v>0.76945359999999996</c:v>
                </c:pt>
                <c:pt idx="84350">
                  <c:v>0.76944520000000005</c:v>
                </c:pt>
                <c:pt idx="84351">
                  <c:v>0.76943680000000003</c:v>
                </c:pt>
                <c:pt idx="84352">
                  <c:v>0.76942840000000001</c:v>
                </c:pt>
                <c:pt idx="84353">
                  <c:v>0.76941999999999999</c:v>
                </c:pt>
                <c:pt idx="84354">
                  <c:v>0.76941159999999997</c:v>
                </c:pt>
                <c:pt idx="84355">
                  <c:v>0.76940319999999995</c:v>
                </c:pt>
                <c:pt idx="84356">
                  <c:v>0.76939480000000005</c:v>
                </c:pt>
                <c:pt idx="84357">
                  <c:v>0.76938640000000003</c:v>
                </c:pt>
                <c:pt idx="84358">
                  <c:v>0.76937789999999995</c:v>
                </c:pt>
                <c:pt idx="84359">
                  <c:v>0.76936950000000004</c:v>
                </c:pt>
                <c:pt idx="84360">
                  <c:v>0.76936110000000002</c:v>
                </c:pt>
                <c:pt idx="84361">
                  <c:v>0.7693527</c:v>
                </c:pt>
                <c:pt idx="84362">
                  <c:v>0.76934429999999998</c:v>
                </c:pt>
                <c:pt idx="84363">
                  <c:v>0.76933589999999996</c:v>
                </c:pt>
                <c:pt idx="84364">
                  <c:v>0.76932750000000005</c:v>
                </c:pt>
                <c:pt idx="84365">
                  <c:v>0.76931910000000003</c:v>
                </c:pt>
                <c:pt idx="84366">
                  <c:v>0.76931070000000001</c:v>
                </c:pt>
                <c:pt idx="84367">
                  <c:v>0.76930229999999999</c:v>
                </c:pt>
                <c:pt idx="84368">
                  <c:v>0.76929389999999997</c:v>
                </c:pt>
                <c:pt idx="84369">
                  <c:v>0.76928549999999996</c:v>
                </c:pt>
                <c:pt idx="84370">
                  <c:v>0.76927710000000005</c:v>
                </c:pt>
                <c:pt idx="84371">
                  <c:v>0.76926870000000003</c:v>
                </c:pt>
                <c:pt idx="84372">
                  <c:v>0.76926030000000001</c:v>
                </c:pt>
                <c:pt idx="84373">
                  <c:v>0.76925189999999999</c:v>
                </c:pt>
                <c:pt idx="84374">
                  <c:v>0.76924349999999997</c:v>
                </c:pt>
                <c:pt idx="84375">
                  <c:v>0.76923509999999995</c:v>
                </c:pt>
                <c:pt idx="84376">
                  <c:v>0.76922670000000004</c:v>
                </c:pt>
                <c:pt idx="84377">
                  <c:v>0.76921830000000002</c:v>
                </c:pt>
                <c:pt idx="84378">
                  <c:v>0.7692099</c:v>
                </c:pt>
                <c:pt idx="84379">
                  <c:v>0.76920149999999998</c:v>
                </c:pt>
                <c:pt idx="84380">
                  <c:v>0.76919309999999996</c:v>
                </c:pt>
                <c:pt idx="84381">
                  <c:v>0.7691846</c:v>
                </c:pt>
                <c:pt idx="84382">
                  <c:v>0.76917619999999998</c:v>
                </c:pt>
                <c:pt idx="84383">
                  <c:v>0.76916779999999996</c:v>
                </c:pt>
                <c:pt idx="84384">
                  <c:v>0.76915940000000005</c:v>
                </c:pt>
                <c:pt idx="84385">
                  <c:v>0.76915109999999998</c:v>
                </c:pt>
                <c:pt idx="84386">
                  <c:v>0.76914269999999996</c:v>
                </c:pt>
                <c:pt idx="84387">
                  <c:v>0.7691344</c:v>
                </c:pt>
                <c:pt idx="84388">
                  <c:v>0.76912610000000003</c:v>
                </c:pt>
                <c:pt idx="84389">
                  <c:v>0.76911770000000002</c:v>
                </c:pt>
                <c:pt idx="84390">
                  <c:v>0.76910940000000005</c:v>
                </c:pt>
                <c:pt idx="84391">
                  <c:v>0.76910100000000003</c:v>
                </c:pt>
                <c:pt idx="84392">
                  <c:v>0.76909269999999996</c:v>
                </c:pt>
                <c:pt idx="84393">
                  <c:v>0.76908430000000005</c:v>
                </c:pt>
                <c:pt idx="84394">
                  <c:v>0.76907599999999998</c:v>
                </c:pt>
                <c:pt idx="84395">
                  <c:v>0.76906759999999996</c:v>
                </c:pt>
                <c:pt idx="84396">
                  <c:v>0.7690593</c:v>
                </c:pt>
                <c:pt idx="84397">
                  <c:v>0.76905100000000004</c:v>
                </c:pt>
                <c:pt idx="84398">
                  <c:v>0.76904260000000002</c:v>
                </c:pt>
                <c:pt idx="84399">
                  <c:v>0.76903429999999995</c:v>
                </c:pt>
                <c:pt idx="84400">
                  <c:v>0.76902590000000004</c:v>
                </c:pt>
                <c:pt idx="84401">
                  <c:v>0.76901759999999997</c:v>
                </c:pt>
                <c:pt idx="84402">
                  <c:v>0.76900919999999995</c:v>
                </c:pt>
                <c:pt idx="84403">
                  <c:v>0.76900089999999999</c:v>
                </c:pt>
                <c:pt idx="84404">
                  <c:v>0.76899249999999997</c:v>
                </c:pt>
                <c:pt idx="84405">
                  <c:v>0.76898420000000001</c:v>
                </c:pt>
                <c:pt idx="84406">
                  <c:v>0.76897590000000005</c:v>
                </c:pt>
                <c:pt idx="84407">
                  <c:v>0.76896750000000003</c:v>
                </c:pt>
                <c:pt idx="84408">
                  <c:v>0.76895919999999995</c:v>
                </c:pt>
                <c:pt idx="84409">
                  <c:v>0.76895080000000005</c:v>
                </c:pt>
                <c:pt idx="84410">
                  <c:v>0.76894249999999997</c:v>
                </c:pt>
                <c:pt idx="84411">
                  <c:v>0.76893409999999995</c:v>
                </c:pt>
                <c:pt idx="84412">
                  <c:v>0.76892579999999999</c:v>
                </c:pt>
                <c:pt idx="84413">
                  <c:v>0.76891739999999997</c:v>
                </c:pt>
                <c:pt idx="84414">
                  <c:v>0.76890910000000001</c:v>
                </c:pt>
                <c:pt idx="84415">
                  <c:v>0.76890080000000005</c:v>
                </c:pt>
                <c:pt idx="84416">
                  <c:v>0.76889240000000003</c:v>
                </c:pt>
                <c:pt idx="84417">
                  <c:v>0.76888409999999996</c:v>
                </c:pt>
                <c:pt idx="84418">
                  <c:v>0.76887570000000005</c:v>
                </c:pt>
                <c:pt idx="84419">
                  <c:v>0.76886739999999998</c:v>
                </c:pt>
                <c:pt idx="84420">
                  <c:v>0.76885899999999996</c:v>
                </c:pt>
                <c:pt idx="84421">
                  <c:v>0.7688507</c:v>
                </c:pt>
                <c:pt idx="84422">
                  <c:v>0.76884229999999998</c:v>
                </c:pt>
                <c:pt idx="84423">
                  <c:v>0.76883400000000002</c:v>
                </c:pt>
                <c:pt idx="84424">
                  <c:v>0.76882569999999995</c:v>
                </c:pt>
                <c:pt idx="84425">
                  <c:v>0.76881730000000004</c:v>
                </c:pt>
                <c:pt idx="84426">
                  <c:v>0.76880899999999996</c:v>
                </c:pt>
                <c:pt idx="84427">
                  <c:v>0.76880059999999995</c:v>
                </c:pt>
                <c:pt idx="84428">
                  <c:v>0.76879229999999998</c:v>
                </c:pt>
                <c:pt idx="84429">
                  <c:v>0.76878389999999996</c:v>
                </c:pt>
                <c:pt idx="84430">
                  <c:v>0.7687756</c:v>
                </c:pt>
                <c:pt idx="84431">
                  <c:v>0.76876719999999998</c:v>
                </c:pt>
                <c:pt idx="84432">
                  <c:v>0.76875890000000002</c:v>
                </c:pt>
                <c:pt idx="84433">
                  <c:v>0.7687505</c:v>
                </c:pt>
                <c:pt idx="84434">
                  <c:v>0.76874220000000004</c:v>
                </c:pt>
                <c:pt idx="84435">
                  <c:v>0.76873389999999997</c:v>
                </c:pt>
                <c:pt idx="84436">
                  <c:v>0.76872560000000001</c:v>
                </c:pt>
                <c:pt idx="84437">
                  <c:v>0.76871730000000005</c:v>
                </c:pt>
                <c:pt idx="84438">
                  <c:v>0.76870899999999998</c:v>
                </c:pt>
                <c:pt idx="84439">
                  <c:v>0.76870070000000001</c:v>
                </c:pt>
                <c:pt idx="84440">
                  <c:v>0.76869240000000005</c:v>
                </c:pt>
                <c:pt idx="84441">
                  <c:v>0.76868409999999998</c:v>
                </c:pt>
                <c:pt idx="84442">
                  <c:v>0.76867589999999997</c:v>
                </c:pt>
                <c:pt idx="84443">
                  <c:v>0.76866760000000001</c:v>
                </c:pt>
                <c:pt idx="84444">
                  <c:v>0.76865930000000005</c:v>
                </c:pt>
                <c:pt idx="84445">
                  <c:v>0.76865099999999997</c:v>
                </c:pt>
                <c:pt idx="84446">
                  <c:v>0.76864270000000001</c:v>
                </c:pt>
                <c:pt idx="84447">
                  <c:v>0.76863440000000005</c:v>
                </c:pt>
                <c:pt idx="84448">
                  <c:v>0.76862620000000004</c:v>
                </c:pt>
                <c:pt idx="84449">
                  <c:v>0.76861789999999997</c:v>
                </c:pt>
                <c:pt idx="84450">
                  <c:v>0.7686096</c:v>
                </c:pt>
                <c:pt idx="84451">
                  <c:v>0.76860130000000004</c:v>
                </c:pt>
                <c:pt idx="84452">
                  <c:v>0.76859299999999997</c:v>
                </c:pt>
                <c:pt idx="84453">
                  <c:v>0.76858470000000001</c:v>
                </c:pt>
                <c:pt idx="84454">
                  <c:v>0.76857640000000005</c:v>
                </c:pt>
                <c:pt idx="84455">
                  <c:v>0.76856820000000003</c:v>
                </c:pt>
                <c:pt idx="84456">
                  <c:v>0.76855989999999996</c:v>
                </c:pt>
                <c:pt idx="84457">
                  <c:v>0.7685516</c:v>
                </c:pt>
                <c:pt idx="84458">
                  <c:v>0.76854330000000004</c:v>
                </c:pt>
                <c:pt idx="84459">
                  <c:v>0.76853499999999997</c:v>
                </c:pt>
                <c:pt idx="84460">
                  <c:v>0.76852670000000001</c:v>
                </c:pt>
                <c:pt idx="84461">
                  <c:v>0.76851840000000005</c:v>
                </c:pt>
                <c:pt idx="84462">
                  <c:v>0.76851020000000003</c:v>
                </c:pt>
                <c:pt idx="84463">
                  <c:v>0.76850189999999996</c:v>
                </c:pt>
                <c:pt idx="84464">
                  <c:v>0.7684936</c:v>
                </c:pt>
                <c:pt idx="84465">
                  <c:v>0.76848530000000004</c:v>
                </c:pt>
                <c:pt idx="84466">
                  <c:v>0.76847699999999997</c:v>
                </c:pt>
                <c:pt idx="84467">
                  <c:v>0.7684687</c:v>
                </c:pt>
                <c:pt idx="84468">
                  <c:v>0.76846049999999999</c:v>
                </c:pt>
                <c:pt idx="84469">
                  <c:v>0.76845220000000003</c:v>
                </c:pt>
                <c:pt idx="84470">
                  <c:v>0.76844389999999996</c:v>
                </c:pt>
                <c:pt idx="84471">
                  <c:v>0.7684356</c:v>
                </c:pt>
                <c:pt idx="84472">
                  <c:v>0.76842730000000004</c:v>
                </c:pt>
                <c:pt idx="84473">
                  <c:v>0.76841899999999996</c:v>
                </c:pt>
                <c:pt idx="84474">
                  <c:v>0.7684107</c:v>
                </c:pt>
                <c:pt idx="84475">
                  <c:v>0.76840249999999999</c:v>
                </c:pt>
                <c:pt idx="84476">
                  <c:v>0.76839420000000003</c:v>
                </c:pt>
                <c:pt idx="84477">
                  <c:v>0.76838589999999996</c:v>
                </c:pt>
                <c:pt idx="84478">
                  <c:v>0.76837759999999999</c:v>
                </c:pt>
                <c:pt idx="84479">
                  <c:v>0.76836930000000003</c:v>
                </c:pt>
                <c:pt idx="84480">
                  <c:v>0.76836099999999996</c:v>
                </c:pt>
                <c:pt idx="84481">
                  <c:v>0.7683527</c:v>
                </c:pt>
                <c:pt idx="84482">
                  <c:v>0.76834449999999999</c:v>
                </c:pt>
                <c:pt idx="84483">
                  <c:v>0.76833620000000002</c:v>
                </c:pt>
                <c:pt idx="84484">
                  <c:v>0.76832789999999995</c:v>
                </c:pt>
                <c:pt idx="84485">
                  <c:v>0.76831959999999999</c:v>
                </c:pt>
                <c:pt idx="84486">
                  <c:v>0.76831139999999998</c:v>
                </c:pt>
                <c:pt idx="84487">
                  <c:v>0.76830319999999996</c:v>
                </c:pt>
                <c:pt idx="84488">
                  <c:v>0.7682949</c:v>
                </c:pt>
                <c:pt idx="84489">
                  <c:v>0.76828669999999999</c:v>
                </c:pt>
                <c:pt idx="84490">
                  <c:v>0.76827849999999998</c:v>
                </c:pt>
                <c:pt idx="84491">
                  <c:v>0.76827029999999996</c:v>
                </c:pt>
                <c:pt idx="84492">
                  <c:v>0.768262</c:v>
                </c:pt>
                <c:pt idx="84493">
                  <c:v>0.76825379999999999</c:v>
                </c:pt>
                <c:pt idx="84494">
                  <c:v>0.76824559999999997</c:v>
                </c:pt>
                <c:pt idx="84495">
                  <c:v>0.76823739999999996</c:v>
                </c:pt>
                <c:pt idx="84496">
                  <c:v>0.7682291</c:v>
                </c:pt>
                <c:pt idx="84497">
                  <c:v>0.76822089999999998</c:v>
                </c:pt>
                <c:pt idx="84498">
                  <c:v>0.76821269999999997</c:v>
                </c:pt>
                <c:pt idx="84499">
                  <c:v>0.76820449999999996</c:v>
                </c:pt>
                <c:pt idx="84500">
                  <c:v>0.7681962</c:v>
                </c:pt>
                <c:pt idx="84501">
                  <c:v>0.76818799999999998</c:v>
                </c:pt>
                <c:pt idx="84502">
                  <c:v>0.76817979999999997</c:v>
                </c:pt>
                <c:pt idx="84503">
                  <c:v>0.76817150000000001</c:v>
                </c:pt>
                <c:pt idx="84504">
                  <c:v>0.76816329999999999</c:v>
                </c:pt>
                <c:pt idx="84505">
                  <c:v>0.76815509999999998</c:v>
                </c:pt>
                <c:pt idx="84506">
                  <c:v>0.76814689999999997</c:v>
                </c:pt>
                <c:pt idx="84507">
                  <c:v>0.7681386</c:v>
                </c:pt>
                <c:pt idx="84508">
                  <c:v>0.76813039999999999</c:v>
                </c:pt>
                <c:pt idx="84509">
                  <c:v>0.76812219999999998</c:v>
                </c:pt>
                <c:pt idx="84510">
                  <c:v>0.76811399999999996</c:v>
                </c:pt>
                <c:pt idx="84511">
                  <c:v>0.7681057</c:v>
                </c:pt>
                <c:pt idx="84512">
                  <c:v>0.76809749999999999</c:v>
                </c:pt>
                <c:pt idx="84513">
                  <c:v>0.76808929999999997</c:v>
                </c:pt>
                <c:pt idx="84514">
                  <c:v>0.76808109999999996</c:v>
                </c:pt>
                <c:pt idx="84515">
                  <c:v>0.7680728</c:v>
                </c:pt>
                <c:pt idx="84516">
                  <c:v>0.76806459999999999</c:v>
                </c:pt>
                <c:pt idx="84517">
                  <c:v>0.76805639999999997</c:v>
                </c:pt>
                <c:pt idx="84518">
                  <c:v>0.76804819999999996</c:v>
                </c:pt>
                <c:pt idx="84519">
                  <c:v>0.7680399</c:v>
                </c:pt>
                <c:pt idx="84520">
                  <c:v>0.76803169999999998</c:v>
                </c:pt>
                <c:pt idx="84521">
                  <c:v>0.76802349999999997</c:v>
                </c:pt>
                <c:pt idx="84522">
                  <c:v>0.76801529999999996</c:v>
                </c:pt>
                <c:pt idx="84523">
                  <c:v>0.768007</c:v>
                </c:pt>
                <c:pt idx="84524">
                  <c:v>0.76799879999999998</c:v>
                </c:pt>
                <c:pt idx="84525">
                  <c:v>0.76799059999999997</c:v>
                </c:pt>
                <c:pt idx="84526">
                  <c:v>0.76798239999999995</c:v>
                </c:pt>
                <c:pt idx="84527">
                  <c:v>0.76797409999999999</c:v>
                </c:pt>
                <c:pt idx="84528">
                  <c:v>0.76796589999999998</c:v>
                </c:pt>
                <c:pt idx="84529">
                  <c:v>0.76795769999999997</c:v>
                </c:pt>
                <c:pt idx="84530">
                  <c:v>0.76794949999999995</c:v>
                </c:pt>
                <c:pt idx="84531">
                  <c:v>0.76794119999999999</c:v>
                </c:pt>
                <c:pt idx="84532">
                  <c:v>0.76793299999999998</c:v>
                </c:pt>
                <c:pt idx="84533">
                  <c:v>0.76792479999999996</c:v>
                </c:pt>
                <c:pt idx="84534">
                  <c:v>0.76791659999999995</c:v>
                </c:pt>
                <c:pt idx="84535">
                  <c:v>0.76790829999999999</c:v>
                </c:pt>
                <c:pt idx="84536">
                  <c:v>0.76790009999999997</c:v>
                </c:pt>
                <c:pt idx="84537">
                  <c:v>0.76789189999999996</c:v>
                </c:pt>
                <c:pt idx="84538">
                  <c:v>0.76788369999999995</c:v>
                </c:pt>
                <c:pt idx="84539">
                  <c:v>0.76787550000000004</c:v>
                </c:pt>
                <c:pt idx="84540">
                  <c:v>0.76786730000000003</c:v>
                </c:pt>
                <c:pt idx="84541">
                  <c:v>0.76785919999999996</c:v>
                </c:pt>
                <c:pt idx="84542">
                  <c:v>0.76785099999999995</c:v>
                </c:pt>
                <c:pt idx="84543">
                  <c:v>0.76784280000000005</c:v>
                </c:pt>
                <c:pt idx="84544">
                  <c:v>0.76783469999999998</c:v>
                </c:pt>
                <c:pt idx="84545">
                  <c:v>0.76782649999999997</c:v>
                </c:pt>
                <c:pt idx="84546">
                  <c:v>0.76781829999999995</c:v>
                </c:pt>
                <c:pt idx="84547">
                  <c:v>0.7678102</c:v>
                </c:pt>
                <c:pt idx="84548">
                  <c:v>0.76780199999999998</c:v>
                </c:pt>
                <c:pt idx="84549">
                  <c:v>0.76779379999999997</c:v>
                </c:pt>
                <c:pt idx="84550">
                  <c:v>0.76778570000000002</c:v>
                </c:pt>
                <c:pt idx="84551">
                  <c:v>0.7677775</c:v>
                </c:pt>
                <c:pt idx="84552">
                  <c:v>0.76776929999999999</c:v>
                </c:pt>
                <c:pt idx="84553">
                  <c:v>0.76776120000000003</c:v>
                </c:pt>
                <c:pt idx="84554">
                  <c:v>0.76775300000000002</c:v>
                </c:pt>
                <c:pt idx="84555">
                  <c:v>0.76774480000000001</c:v>
                </c:pt>
                <c:pt idx="84556">
                  <c:v>0.76773670000000005</c:v>
                </c:pt>
                <c:pt idx="84557">
                  <c:v>0.76772850000000004</c:v>
                </c:pt>
                <c:pt idx="84558">
                  <c:v>0.76772030000000002</c:v>
                </c:pt>
                <c:pt idx="84559">
                  <c:v>0.76771219999999996</c:v>
                </c:pt>
                <c:pt idx="84560">
                  <c:v>0.76770400000000005</c:v>
                </c:pt>
                <c:pt idx="84561">
                  <c:v>0.76769580000000004</c:v>
                </c:pt>
                <c:pt idx="84562">
                  <c:v>0.76768769999999997</c:v>
                </c:pt>
                <c:pt idx="84563">
                  <c:v>0.76767949999999996</c:v>
                </c:pt>
                <c:pt idx="84564">
                  <c:v>0.76767129999999995</c:v>
                </c:pt>
                <c:pt idx="84565">
                  <c:v>0.76766319999999999</c:v>
                </c:pt>
                <c:pt idx="84566">
                  <c:v>0.76765499999999998</c:v>
                </c:pt>
                <c:pt idx="84567">
                  <c:v>0.76764679999999996</c:v>
                </c:pt>
                <c:pt idx="84568">
                  <c:v>0.76763870000000001</c:v>
                </c:pt>
                <c:pt idx="84569">
                  <c:v>0.76763049999999999</c:v>
                </c:pt>
                <c:pt idx="84570">
                  <c:v>0.76762240000000004</c:v>
                </c:pt>
                <c:pt idx="84571">
                  <c:v>0.76761420000000002</c:v>
                </c:pt>
                <c:pt idx="84572">
                  <c:v>0.76760600000000001</c:v>
                </c:pt>
                <c:pt idx="84573">
                  <c:v>0.76759790000000006</c:v>
                </c:pt>
                <c:pt idx="84574">
                  <c:v>0.76758970000000004</c:v>
                </c:pt>
                <c:pt idx="84575">
                  <c:v>0.76758150000000003</c:v>
                </c:pt>
                <c:pt idx="84576">
                  <c:v>0.76757339999999996</c:v>
                </c:pt>
                <c:pt idx="84577">
                  <c:v>0.76756519999999995</c:v>
                </c:pt>
                <c:pt idx="84578">
                  <c:v>0.76755700000000004</c:v>
                </c:pt>
                <c:pt idx="84579">
                  <c:v>0.76754889999999998</c:v>
                </c:pt>
                <c:pt idx="84580">
                  <c:v>0.76754069999999996</c:v>
                </c:pt>
                <c:pt idx="84581">
                  <c:v>0.76753249999999995</c:v>
                </c:pt>
                <c:pt idx="84582">
                  <c:v>0.7675244</c:v>
                </c:pt>
                <c:pt idx="84583">
                  <c:v>0.76751619999999998</c:v>
                </c:pt>
                <c:pt idx="84584">
                  <c:v>0.76750799999999997</c:v>
                </c:pt>
                <c:pt idx="84585">
                  <c:v>0.76749990000000001</c:v>
                </c:pt>
                <c:pt idx="84586">
                  <c:v>0.7674917</c:v>
                </c:pt>
                <c:pt idx="84587">
                  <c:v>0.76748349999999999</c:v>
                </c:pt>
                <c:pt idx="84588">
                  <c:v>0.76747540000000003</c:v>
                </c:pt>
                <c:pt idx="84589">
                  <c:v>0.76746720000000002</c:v>
                </c:pt>
                <c:pt idx="84590">
                  <c:v>0.767459</c:v>
                </c:pt>
                <c:pt idx="84591">
                  <c:v>0.76745090000000005</c:v>
                </c:pt>
                <c:pt idx="84592">
                  <c:v>0.76744279999999998</c:v>
                </c:pt>
                <c:pt idx="84593">
                  <c:v>0.76743470000000003</c:v>
                </c:pt>
                <c:pt idx="84594">
                  <c:v>0.76742659999999996</c:v>
                </c:pt>
                <c:pt idx="84595">
                  <c:v>0.76741839999999995</c:v>
                </c:pt>
                <c:pt idx="84596">
                  <c:v>0.76741029999999999</c:v>
                </c:pt>
                <c:pt idx="84597">
                  <c:v>0.76740220000000003</c:v>
                </c:pt>
                <c:pt idx="84598">
                  <c:v>0.76739409999999997</c:v>
                </c:pt>
                <c:pt idx="84599">
                  <c:v>0.76738600000000001</c:v>
                </c:pt>
                <c:pt idx="84600">
                  <c:v>0.76737789999999995</c:v>
                </c:pt>
                <c:pt idx="84601">
                  <c:v>0.76737250000000001</c:v>
                </c:pt>
                <c:pt idx="84602">
                  <c:v>0.76736689999999996</c:v>
                </c:pt>
                <c:pt idx="84603">
                  <c:v>0.76736130000000002</c:v>
                </c:pt>
                <c:pt idx="84604">
                  <c:v>0.76735569999999997</c:v>
                </c:pt>
                <c:pt idx="84605">
                  <c:v>0.76735010000000003</c:v>
                </c:pt>
                <c:pt idx="84606">
                  <c:v>0.76734440000000004</c:v>
                </c:pt>
                <c:pt idx="84607">
                  <c:v>0.76733859999999998</c:v>
                </c:pt>
                <c:pt idx="84608">
                  <c:v>0.76733280000000004</c:v>
                </c:pt>
                <c:pt idx="84609">
                  <c:v>0.76732699999999998</c:v>
                </c:pt>
                <c:pt idx="84610">
                  <c:v>0.76732109999999998</c:v>
                </c:pt>
                <c:pt idx="84611">
                  <c:v>0.76731519999999998</c:v>
                </c:pt>
                <c:pt idx="84612">
                  <c:v>0.76730929999999997</c:v>
                </c:pt>
                <c:pt idx="84613">
                  <c:v>0.76730330000000002</c:v>
                </c:pt>
                <c:pt idx="84614">
                  <c:v>0.76729740000000002</c:v>
                </c:pt>
                <c:pt idx="84615">
                  <c:v>0.76729139999999996</c:v>
                </c:pt>
                <c:pt idx="84616">
                  <c:v>0.76728540000000001</c:v>
                </c:pt>
                <c:pt idx="84617">
                  <c:v>0.76727939999999994</c:v>
                </c:pt>
                <c:pt idx="84618">
                  <c:v>0.76727330000000005</c:v>
                </c:pt>
                <c:pt idx="84619">
                  <c:v>0.76726720000000004</c:v>
                </c:pt>
                <c:pt idx="84620">
                  <c:v>0.76726110000000003</c:v>
                </c:pt>
                <c:pt idx="84621">
                  <c:v>0.76725500000000002</c:v>
                </c:pt>
                <c:pt idx="84622">
                  <c:v>0.76724890000000001</c:v>
                </c:pt>
                <c:pt idx="84623">
                  <c:v>0.76724270000000006</c:v>
                </c:pt>
                <c:pt idx="84624">
                  <c:v>0.76723649999999999</c:v>
                </c:pt>
                <c:pt idx="84625">
                  <c:v>0.76723030000000003</c:v>
                </c:pt>
                <c:pt idx="84626">
                  <c:v>0.76722409999999996</c:v>
                </c:pt>
                <c:pt idx="84627">
                  <c:v>0.76721790000000001</c:v>
                </c:pt>
                <c:pt idx="84628">
                  <c:v>0.76721159999999999</c:v>
                </c:pt>
                <c:pt idx="84629">
                  <c:v>0.76720540000000004</c:v>
                </c:pt>
                <c:pt idx="84630">
                  <c:v>0.76719910000000002</c:v>
                </c:pt>
                <c:pt idx="84631">
                  <c:v>0.76719280000000001</c:v>
                </c:pt>
                <c:pt idx="84632">
                  <c:v>0.76718649999999999</c:v>
                </c:pt>
                <c:pt idx="84633">
                  <c:v>0.76718010000000003</c:v>
                </c:pt>
                <c:pt idx="84634">
                  <c:v>0.76717380000000002</c:v>
                </c:pt>
                <c:pt idx="84635">
                  <c:v>0.76716740000000005</c:v>
                </c:pt>
                <c:pt idx="84636">
                  <c:v>0.76716110000000004</c:v>
                </c:pt>
                <c:pt idx="84637">
                  <c:v>0.76715469999999997</c:v>
                </c:pt>
                <c:pt idx="84638">
                  <c:v>0.76714830000000001</c:v>
                </c:pt>
                <c:pt idx="84639">
                  <c:v>0.76714190000000004</c:v>
                </c:pt>
                <c:pt idx="84640">
                  <c:v>0.76713540000000002</c:v>
                </c:pt>
                <c:pt idx="84641">
                  <c:v>0.76712899999999995</c:v>
                </c:pt>
                <c:pt idx="84642">
                  <c:v>0.76712259999999999</c:v>
                </c:pt>
                <c:pt idx="84643">
                  <c:v>0.76711609999999997</c:v>
                </c:pt>
                <c:pt idx="84644">
                  <c:v>0.76710959999999995</c:v>
                </c:pt>
                <c:pt idx="84645">
                  <c:v>0.76710310000000004</c:v>
                </c:pt>
                <c:pt idx="84646">
                  <c:v>0.76709660000000002</c:v>
                </c:pt>
                <c:pt idx="84647">
                  <c:v>0.76709000000000005</c:v>
                </c:pt>
                <c:pt idx="84648">
                  <c:v>0.76708350000000003</c:v>
                </c:pt>
                <c:pt idx="84649">
                  <c:v>0.76707689999999995</c:v>
                </c:pt>
                <c:pt idx="84650">
                  <c:v>0.76707040000000004</c:v>
                </c:pt>
                <c:pt idx="84651">
                  <c:v>0.76706379999999996</c:v>
                </c:pt>
                <c:pt idx="84652">
                  <c:v>0.76705719999999999</c:v>
                </c:pt>
                <c:pt idx="84653">
                  <c:v>0.76705060000000003</c:v>
                </c:pt>
                <c:pt idx="84654">
                  <c:v>0.7670439</c:v>
                </c:pt>
                <c:pt idx="84655">
                  <c:v>0.76703730000000003</c:v>
                </c:pt>
                <c:pt idx="84656">
                  <c:v>0.76703069999999995</c:v>
                </c:pt>
                <c:pt idx="84657">
                  <c:v>0.76702400000000004</c:v>
                </c:pt>
                <c:pt idx="84658">
                  <c:v>0.76701739999999996</c:v>
                </c:pt>
                <c:pt idx="84659">
                  <c:v>0.76701070000000005</c:v>
                </c:pt>
                <c:pt idx="84660">
                  <c:v>0.76700400000000002</c:v>
                </c:pt>
                <c:pt idx="84661">
                  <c:v>0.76699729999999999</c:v>
                </c:pt>
                <c:pt idx="84662">
                  <c:v>0.76699059999999997</c:v>
                </c:pt>
                <c:pt idx="84663">
                  <c:v>0.76698390000000005</c:v>
                </c:pt>
                <c:pt idx="84664">
                  <c:v>0.76697709999999997</c:v>
                </c:pt>
                <c:pt idx="84665">
                  <c:v>0.76697040000000005</c:v>
                </c:pt>
                <c:pt idx="84666">
                  <c:v>0.76696370000000003</c:v>
                </c:pt>
                <c:pt idx="84667">
                  <c:v>0.76695690000000005</c:v>
                </c:pt>
                <c:pt idx="84668">
                  <c:v>0.76695009999999997</c:v>
                </c:pt>
                <c:pt idx="84669">
                  <c:v>0.76694329999999999</c:v>
                </c:pt>
                <c:pt idx="84670">
                  <c:v>0.76693650000000002</c:v>
                </c:pt>
                <c:pt idx="84671">
                  <c:v>0.76692970000000005</c:v>
                </c:pt>
                <c:pt idx="84672">
                  <c:v>0.76692300000000002</c:v>
                </c:pt>
                <c:pt idx="84673">
                  <c:v>0.76691620000000005</c:v>
                </c:pt>
                <c:pt idx="84674">
                  <c:v>0.76690930000000002</c:v>
                </c:pt>
                <c:pt idx="84675">
                  <c:v>0.76690239999999998</c:v>
                </c:pt>
                <c:pt idx="84676">
                  <c:v>0.76689560000000001</c:v>
                </c:pt>
                <c:pt idx="84677">
                  <c:v>0.76688869999999998</c:v>
                </c:pt>
                <c:pt idx="84678">
                  <c:v>0.76688190000000001</c:v>
                </c:pt>
                <c:pt idx="84679">
                  <c:v>0.76687499999999997</c:v>
                </c:pt>
                <c:pt idx="84680">
                  <c:v>0.76686810000000005</c:v>
                </c:pt>
                <c:pt idx="84681">
                  <c:v>0.76686120000000002</c:v>
                </c:pt>
                <c:pt idx="84682">
                  <c:v>0.76685429999999999</c:v>
                </c:pt>
                <c:pt idx="84683">
                  <c:v>0.76684739999999996</c:v>
                </c:pt>
                <c:pt idx="84684">
                  <c:v>0.76684050000000004</c:v>
                </c:pt>
                <c:pt idx="84685">
                  <c:v>0.76683349999999995</c:v>
                </c:pt>
                <c:pt idx="84686">
                  <c:v>0.76682660000000002</c:v>
                </c:pt>
                <c:pt idx="84687">
                  <c:v>0.76681969999999999</c:v>
                </c:pt>
                <c:pt idx="84688">
                  <c:v>0.76681270000000001</c:v>
                </c:pt>
                <c:pt idx="84689">
                  <c:v>0.76680570000000003</c:v>
                </c:pt>
                <c:pt idx="84690">
                  <c:v>0.76679870000000006</c:v>
                </c:pt>
                <c:pt idx="84691">
                  <c:v>0.76679180000000002</c:v>
                </c:pt>
                <c:pt idx="84692">
                  <c:v>0.76678480000000004</c:v>
                </c:pt>
                <c:pt idx="84693">
                  <c:v>0.76677779999999995</c:v>
                </c:pt>
                <c:pt idx="84694">
                  <c:v>0.76677079999999997</c:v>
                </c:pt>
                <c:pt idx="84695">
                  <c:v>0.76676370000000005</c:v>
                </c:pt>
                <c:pt idx="84696">
                  <c:v>0.76675669999999996</c:v>
                </c:pt>
                <c:pt idx="84697">
                  <c:v>0.76674969999999998</c:v>
                </c:pt>
                <c:pt idx="84698">
                  <c:v>0.76674260000000005</c:v>
                </c:pt>
                <c:pt idx="84699">
                  <c:v>0.76673559999999996</c:v>
                </c:pt>
                <c:pt idx="84700">
                  <c:v>0.76672859999999998</c:v>
                </c:pt>
                <c:pt idx="84701">
                  <c:v>0.76672149999999994</c:v>
                </c:pt>
                <c:pt idx="84702">
                  <c:v>0.76671440000000002</c:v>
                </c:pt>
                <c:pt idx="84703">
                  <c:v>0.76670729999999998</c:v>
                </c:pt>
                <c:pt idx="84704">
                  <c:v>0.76670020000000005</c:v>
                </c:pt>
                <c:pt idx="84705">
                  <c:v>0.76669310000000002</c:v>
                </c:pt>
                <c:pt idx="84706">
                  <c:v>0.76668599999999998</c:v>
                </c:pt>
                <c:pt idx="84707">
                  <c:v>0.76667890000000005</c:v>
                </c:pt>
                <c:pt idx="84708">
                  <c:v>0.76667180000000001</c:v>
                </c:pt>
                <c:pt idx="84709">
                  <c:v>0.76666460000000003</c:v>
                </c:pt>
                <c:pt idx="84710">
                  <c:v>0.76665749999999999</c:v>
                </c:pt>
                <c:pt idx="84711">
                  <c:v>0.76665030000000001</c:v>
                </c:pt>
                <c:pt idx="84712">
                  <c:v>0.76664319999999997</c:v>
                </c:pt>
                <c:pt idx="84713">
                  <c:v>0.76663599999999998</c:v>
                </c:pt>
                <c:pt idx="84714">
                  <c:v>0.76662889999999995</c:v>
                </c:pt>
                <c:pt idx="84715">
                  <c:v>0.76662169999999996</c:v>
                </c:pt>
                <c:pt idx="84716">
                  <c:v>0.76661449999999998</c:v>
                </c:pt>
                <c:pt idx="84717">
                  <c:v>0.76660729999999999</c:v>
                </c:pt>
                <c:pt idx="84718">
                  <c:v>0.76660010000000001</c:v>
                </c:pt>
                <c:pt idx="84719">
                  <c:v>0.76659290000000002</c:v>
                </c:pt>
                <c:pt idx="84720">
                  <c:v>0.76658559999999998</c:v>
                </c:pt>
                <c:pt idx="84721">
                  <c:v>0.76657839999999999</c:v>
                </c:pt>
                <c:pt idx="84722">
                  <c:v>0.76657120000000001</c:v>
                </c:pt>
                <c:pt idx="84723">
                  <c:v>0.76656400000000002</c:v>
                </c:pt>
                <c:pt idx="84724">
                  <c:v>0.76655680000000004</c:v>
                </c:pt>
                <c:pt idx="84725">
                  <c:v>0.76654949999999999</c:v>
                </c:pt>
                <c:pt idx="84726">
                  <c:v>0.76654230000000001</c:v>
                </c:pt>
                <c:pt idx="84727">
                  <c:v>0.76653499999999997</c:v>
                </c:pt>
                <c:pt idx="84728">
                  <c:v>0.76652770000000003</c:v>
                </c:pt>
                <c:pt idx="84729">
                  <c:v>0.76652039999999999</c:v>
                </c:pt>
                <c:pt idx="84730">
                  <c:v>0.76651320000000001</c:v>
                </c:pt>
                <c:pt idx="84731">
                  <c:v>0.76650589999999996</c:v>
                </c:pt>
                <c:pt idx="84732">
                  <c:v>0.76649860000000003</c:v>
                </c:pt>
                <c:pt idx="84733">
                  <c:v>0.76649140000000004</c:v>
                </c:pt>
                <c:pt idx="84734">
                  <c:v>0.76648400000000005</c:v>
                </c:pt>
                <c:pt idx="84735">
                  <c:v>0.76647670000000001</c:v>
                </c:pt>
                <c:pt idx="84736">
                  <c:v>0.76646939999999997</c:v>
                </c:pt>
                <c:pt idx="84737">
                  <c:v>0.76646199999999998</c:v>
                </c:pt>
                <c:pt idx="84738">
                  <c:v>0.76645470000000004</c:v>
                </c:pt>
                <c:pt idx="84739">
                  <c:v>0.7664474</c:v>
                </c:pt>
                <c:pt idx="84740">
                  <c:v>0.76644000000000001</c:v>
                </c:pt>
                <c:pt idx="84741">
                  <c:v>0.76643269999999997</c:v>
                </c:pt>
                <c:pt idx="84742">
                  <c:v>0.76642540000000003</c:v>
                </c:pt>
                <c:pt idx="84743">
                  <c:v>0.76641800000000004</c:v>
                </c:pt>
                <c:pt idx="84744">
                  <c:v>0.76641060000000005</c:v>
                </c:pt>
                <c:pt idx="84745">
                  <c:v>0.76640319999999995</c:v>
                </c:pt>
                <c:pt idx="84746">
                  <c:v>0.76639579999999996</c:v>
                </c:pt>
                <c:pt idx="84747">
                  <c:v>0.76638839999999997</c:v>
                </c:pt>
                <c:pt idx="84748">
                  <c:v>0.76638099999999998</c:v>
                </c:pt>
                <c:pt idx="84749">
                  <c:v>0.76637359999999999</c:v>
                </c:pt>
                <c:pt idx="84750">
                  <c:v>0.7663662</c:v>
                </c:pt>
                <c:pt idx="84751">
                  <c:v>0.76635889999999995</c:v>
                </c:pt>
                <c:pt idx="84752">
                  <c:v>0.76635149999999996</c:v>
                </c:pt>
                <c:pt idx="84753">
                  <c:v>0.76634400000000003</c:v>
                </c:pt>
                <c:pt idx="84754">
                  <c:v>0.76633660000000003</c:v>
                </c:pt>
                <c:pt idx="84755">
                  <c:v>0.76632909999999999</c:v>
                </c:pt>
                <c:pt idx="84756">
                  <c:v>0.76632169999999999</c:v>
                </c:pt>
                <c:pt idx="84757">
                  <c:v>0.76631419999999995</c:v>
                </c:pt>
                <c:pt idx="84758">
                  <c:v>0.76630679999999995</c:v>
                </c:pt>
                <c:pt idx="84759">
                  <c:v>0.76629930000000002</c:v>
                </c:pt>
                <c:pt idx="84760">
                  <c:v>0.76629190000000003</c:v>
                </c:pt>
                <c:pt idx="84761">
                  <c:v>0.76628439999999998</c:v>
                </c:pt>
                <c:pt idx="84762">
                  <c:v>0.76627699999999999</c:v>
                </c:pt>
                <c:pt idx="84763">
                  <c:v>0.76626950000000005</c:v>
                </c:pt>
                <c:pt idx="84764">
                  <c:v>0.766262</c:v>
                </c:pt>
                <c:pt idx="84765">
                  <c:v>0.76625449999999995</c:v>
                </c:pt>
                <c:pt idx="84766">
                  <c:v>0.76624700000000001</c:v>
                </c:pt>
                <c:pt idx="84767">
                  <c:v>0.76623949999999996</c:v>
                </c:pt>
                <c:pt idx="84768">
                  <c:v>0.76623200000000002</c:v>
                </c:pt>
                <c:pt idx="84769">
                  <c:v>0.76622440000000003</c:v>
                </c:pt>
                <c:pt idx="84770">
                  <c:v>0.76621689999999998</c:v>
                </c:pt>
                <c:pt idx="84771">
                  <c:v>0.76620940000000004</c:v>
                </c:pt>
                <c:pt idx="84772">
                  <c:v>0.76620189999999999</c:v>
                </c:pt>
                <c:pt idx="84773">
                  <c:v>0.76619440000000005</c:v>
                </c:pt>
                <c:pt idx="84774">
                  <c:v>0.76618679999999995</c:v>
                </c:pt>
                <c:pt idx="84775">
                  <c:v>0.76617930000000001</c:v>
                </c:pt>
                <c:pt idx="84776">
                  <c:v>0.76617170000000001</c:v>
                </c:pt>
                <c:pt idx="84777">
                  <c:v>0.76616410000000001</c:v>
                </c:pt>
                <c:pt idx="84778">
                  <c:v>0.76615659999999997</c:v>
                </c:pt>
                <c:pt idx="84779">
                  <c:v>0.76614899999999997</c:v>
                </c:pt>
                <c:pt idx="84780">
                  <c:v>0.76614139999999997</c:v>
                </c:pt>
                <c:pt idx="84781">
                  <c:v>0.76613379999999998</c:v>
                </c:pt>
                <c:pt idx="84782">
                  <c:v>0.76612630000000004</c:v>
                </c:pt>
                <c:pt idx="84783">
                  <c:v>0.76611870000000004</c:v>
                </c:pt>
                <c:pt idx="84784">
                  <c:v>0.76611110000000004</c:v>
                </c:pt>
                <c:pt idx="84785">
                  <c:v>0.7661036</c:v>
                </c:pt>
                <c:pt idx="84786">
                  <c:v>0.76609590000000005</c:v>
                </c:pt>
                <c:pt idx="84787">
                  <c:v>0.76608830000000006</c:v>
                </c:pt>
                <c:pt idx="84788">
                  <c:v>0.76608069999999995</c:v>
                </c:pt>
                <c:pt idx="84789">
                  <c:v>0.766073</c:v>
                </c:pt>
                <c:pt idx="84790">
                  <c:v>0.76606540000000001</c:v>
                </c:pt>
                <c:pt idx="84791">
                  <c:v>0.76605780000000001</c:v>
                </c:pt>
                <c:pt idx="84792">
                  <c:v>0.76605020000000001</c:v>
                </c:pt>
                <c:pt idx="84793">
                  <c:v>0.76604249999999996</c:v>
                </c:pt>
                <c:pt idx="84794">
                  <c:v>0.76603489999999996</c:v>
                </c:pt>
                <c:pt idx="84795">
                  <c:v>0.76602729999999997</c:v>
                </c:pt>
                <c:pt idx="84796">
                  <c:v>0.76601960000000002</c:v>
                </c:pt>
                <c:pt idx="84797">
                  <c:v>0.76601200000000003</c:v>
                </c:pt>
                <c:pt idx="84798">
                  <c:v>0.76600429999999997</c:v>
                </c:pt>
                <c:pt idx="84799">
                  <c:v>0.76599660000000003</c:v>
                </c:pt>
                <c:pt idx="84800">
                  <c:v>0.76598889999999997</c:v>
                </c:pt>
                <c:pt idx="84801">
                  <c:v>0.76598129999999998</c:v>
                </c:pt>
                <c:pt idx="84802">
                  <c:v>0.76597360000000003</c:v>
                </c:pt>
                <c:pt idx="84803">
                  <c:v>0.76596589999999998</c:v>
                </c:pt>
                <c:pt idx="84804">
                  <c:v>0.76595820000000003</c:v>
                </c:pt>
                <c:pt idx="84805">
                  <c:v>0.76595049999999998</c:v>
                </c:pt>
                <c:pt idx="84806">
                  <c:v>0.76594280000000003</c:v>
                </c:pt>
                <c:pt idx="84807">
                  <c:v>0.76593509999999998</c:v>
                </c:pt>
                <c:pt idx="84808">
                  <c:v>0.76592740000000004</c:v>
                </c:pt>
                <c:pt idx="84809">
                  <c:v>0.76591969999999998</c:v>
                </c:pt>
                <c:pt idx="84810">
                  <c:v>0.76591209999999998</c:v>
                </c:pt>
                <c:pt idx="84811">
                  <c:v>0.76590429999999998</c:v>
                </c:pt>
                <c:pt idx="84812">
                  <c:v>0.76589660000000004</c:v>
                </c:pt>
                <c:pt idx="84813">
                  <c:v>0.76588880000000004</c:v>
                </c:pt>
                <c:pt idx="84814">
                  <c:v>0.76588109999999998</c:v>
                </c:pt>
                <c:pt idx="84815">
                  <c:v>0.76587329999999998</c:v>
                </c:pt>
                <c:pt idx="84816">
                  <c:v>0.76586560000000004</c:v>
                </c:pt>
                <c:pt idx="84817">
                  <c:v>0.76585780000000003</c:v>
                </c:pt>
                <c:pt idx="84818">
                  <c:v>0.76585009999999998</c:v>
                </c:pt>
                <c:pt idx="84819">
                  <c:v>0.76584229999999998</c:v>
                </c:pt>
                <c:pt idx="84820">
                  <c:v>0.76583460000000003</c:v>
                </c:pt>
                <c:pt idx="84821">
                  <c:v>0.76582680000000003</c:v>
                </c:pt>
                <c:pt idx="84822">
                  <c:v>0.76581909999999997</c:v>
                </c:pt>
                <c:pt idx="84823">
                  <c:v>0.76581129999999997</c:v>
                </c:pt>
                <c:pt idx="84824">
                  <c:v>0.76580360000000003</c:v>
                </c:pt>
                <c:pt idx="84825">
                  <c:v>0.76579580000000003</c:v>
                </c:pt>
                <c:pt idx="84826">
                  <c:v>0.76578800000000002</c:v>
                </c:pt>
                <c:pt idx="84827">
                  <c:v>0.76578020000000002</c:v>
                </c:pt>
                <c:pt idx="84828">
                  <c:v>0.76577229999999996</c:v>
                </c:pt>
                <c:pt idx="84829">
                  <c:v>0.76576449999999996</c:v>
                </c:pt>
                <c:pt idx="84830">
                  <c:v>0.76575669999999996</c:v>
                </c:pt>
                <c:pt idx="84831">
                  <c:v>0.76574889999999995</c:v>
                </c:pt>
                <c:pt idx="84832">
                  <c:v>0.76574109999999995</c:v>
                </c:pt>
                <c:pt idx="84833">
                  <c:v>0.76573329999999995</c:v>
                </c:pt>
                <c:pt idx="84834">
                  <c:v>0.76572549999999995</c:v>
                </c:pt>
                <c:pt idx="84835">
                  <c:v>0.76571769999999995</c:v>
                </c:pt>
                <c:pt idx="84836">
                  <c:v>0.76570990000000005</c:v>
                </c:pt>
                <c:pt idx="84837">
                  <c:v>0.76570210000000005</c:v>
                </c:pt>
                <c:pt idx="84838">
                  <c:v>0.76569430000000005</c:v>
                </c:pt>
                <c:pt idx="84839">
                  <c:v>0.76568650000000005</c:v>
                </c:pt>
                <c:pt idx="84840">
                  <c:v>0.76567859999999999</c:v>
                </c:pt>
                <c:pt idx="84841">
                  <c:v>0.76567070000000004</c:v>
                </c:pt>
                <c:pt idx="84842">
                  <c:v>0.76566279999999998</c:v>
                </c:pt>
                <c:pt idx="84843">
                  <c:v>0.76565499999999997</c:v>
                </c:pt>
                <c:pt idx="84844">
                  <c:v>0.76564710000000002</c:v>
                </c:pt>
                <c:pt idx="84845">
                  <c:v>0.76563919999999996</c:v>
                </c:pt>
                <c:pt idx="84846">
                  <c:v>0.76563139999999996</c:v>
                </c:pt>
                <c:pt idx="84847">
                  <c:v>0.76562350000000001</c:v>
                </c:pt>
                <c:pt idx="84848">
                  <c:v>0.76561559999999995</c:v>
                </c:pt>
                <c:pt idx="84849">
                  <c:v>0.76560779999999995</c:v>
                </c:pt>
                <c:pt idx="84850">
                  <c:v>0.7655999</c:v>
                </c:pt>
                <c:pt idx="84851">
                  <c:v>0.76559200000000005</c:v>
                </c:pt>
                <c:pt idx="84852">
                  <c:v>0.76558420000000005</c:v>
                </c:pt>
                <c:pt idx="84853">
                  <c:v>0.76557629999999999</c:v>
                </c:pt>
                <c:pt idx="84854">
                  <c:v>0.76556840000000004</c:v>
                </c:pt>
                <c:pt idx="84855">
                  <c:v>0.76556049999999998</c:v>
                </c:pt>
                <c:pt idx="84856">
                  <c:v>0.76555260000000003</c:v>
                </c:pt>
                <c:pt idx="84857">
                  <c:v>0.76554469999999997</c:v>
                </c:pt>
                <c:pt idx="84858">
                  <c:v>0.76553669999999996</c:v>
                </c:pt>
                <c:pt idx="84859">
                  <c:v>0.76552880000000001</c:v>
                </c:pt>
                <c:pt idx="84860">
                  <c:v>0.76552089999999995</c:v>
                </c:pt>
                <c:pt idx="84861">
                  <c:v>0.76551290000000005</c:v>
                </c:pt>
                <c:pt idx="84862">
                  <c:v>0.76550499999999999</c:v>
                </c:pt>
                <c:pt idx="84863">
                  <c:v>0.76549710000000004</c:v>
                </c:pt>
                <c:pt idx="84864">
                  <c:v>0.76548919999999998</c:v>
                </c:pt>
                <c:pt idx="84865">
                  <c:v>0.76548119999999997</c:v>
                </c:pt>
                <c:pt idx="84866">
                  <c:v>0.76547330000000002</c:v>
                </c:pt>
                <c:pt idx="84867">
                  <c:v>0.76546539999999996</c:v>
                </c:pt>
                <c:pt idx="84868">
                  <c:v>0.76545750000000001</c:v>
                </c:pt>
                <c:pt idx="84869">
                  <c:v>0.7654495</c:v>
                </c:pt>
                <c:pt idx="84870">
                  <c:v>0.76544160000000006</c:v>
                </c:pt>
                <c:pt idx="84871">
                  <c:v>0.76543360000000005</c:v>
                </c:pt>
                <c:pt idx="84872">
                  <c:v>0.76542560000000004</c:v>
                </c:pt>
                <c:pt idx="84873">
                  <c:v>0.76541760000000003</c:v>
                </c:pt>
                <c:pt idx="84874">
                  <c:v>0.76540960000000002</c:v>
                </c:pt>
                <c:pt idx="84875">
                  <c:v>0.76540169999999996</c:v>
                </c:pt>
                <c:pt idx="84876">
                  <c:v>0.76539369999999995</c:v>
                </c:pt>
                <c:pt idx="84877">
                  <c:v>0.76538569999999995</c:v>
                </c:pt>
                <c:pt idx="84878">
                  <c:v>0.76537770000000005</c:v>
                </c:pt>
                <c:pt idx="84879">
                  <c:v>0.76536970000000004</c:v>
                </c:pt>
                <c:pt idx="84880">
                  <c:v>0.76536170000000003</c:v>
                </c:pt>
                <c:pt idx="84881">
                  <c:v>0.76535370000000003</c:v>
                </c:pt>
                <c:pt idx="84882">
                  <c:v>0.76534579999999997</c:v>
                </c:pt>
                <c:pt idx="84883">
                  <c:v>0.76533779999999996</c:v>
                </c:pt>
                <c:pt idx="84884">
                  <c:v>0.76532979999999995</c:v>
                </c:pt>
                <c:pt idx="84885">
                  <c:v>0.76532180000000005</c:v>
                </c:pt>
                <c:pt idx="84886">
                  <c:v>0.76531380000000004</c:v>
                </c:pt>
                <c:pt idx="84887">
                  <c:v>0.76530580000000004</c:v>
                </c:pt>
                <c:pt idx="84888">
                  <c:v>0.76529780000000003</c:v>
                </c:pt>
                <c:pt idx="84889">
                  <c:v>0.76528969999999996</c:v>
                </c:pt>
                <c:pt idx="84890">
                  <c:v>0.76528169999999995</c:v>
                </c:pt>
                <c:pt idx="84891">
                  <c:v>0.7652736</c:v>
                </c:pt>
                <c:pt idx="84892">
                  <c:v>0.76526559999999999</c:v>
                </c:pt>
                <c:pt idx="84893">
                  <c:v>0.76525750000000003</c:v>
                </c:pt>
                <c:pt idx="84894">
                  <c:v>0.76524950000000003</c:v>
                </c:pt>
                <c:pt idx="84895">
                  <c:v>0.76524139999999996</c:v>
                </c:pt>
                <c:pt idx="84896">
                  <c:v>0.76523339999999995</c:v>
                </c:pt>
                <c:pt idx="84897">
                  <c:v>0.76522539999999994</c:v>
                </c:pt>
                <c:pt idx="84898">
                  <c:v>0.76521729999999999</c:v>
                </c:pt>
                <c:pt idx="84899">
                  <c:v>0.76520929999999998</c:v>
                </c:pt>
                <c:pt idx="84900">
                  <c:v>0.76520120000000003</c:v>
                </c:pt>
                <c:pt idx="84901">
                  <c:v>0.76519320000000002</c:v>
                </c:pt>
                <c:pt idx="84902">
                  <c:v>0.76518509999999995</c:v>
                </c:pt>
                <c:pt idx="84903">
                  <c:v>0.76517710000000005</c:v>
                </c:pt>
                <c:pt idx="84904">
                  <c:v>0.76516899999999999</c:v>
                </c:pt>
                <c:pt idx="84905">
                  <c:v>0.76516090000000003</c:v>
                </c:pt>
                <c:pt idx="84906">
                  <c:v>0.76515279999999997</c:v>
                </c:pt>
                <c:pt idx="84907">
                  <c:v>0.76514470000000001</c:v>
                </c:pt>
                <c:pt idx="84908">
                  <c:v>0.76513659999999994</c:v>
                </c:pt>
                <c:pt idx="84909">
                  <c:v>0.76512849999999999</c:v>
                </c:pt>
                <c:pt idx="84910">
                  <c:v>0.76512040000000003</c:v>
                </c:pt>
                <c:pt idx="84911">
                  <c:v>0.76511229999999997</c:v>
                </c:pt>
                <c:pt idx="84912">
                  <c:v>0.76510420000000001</c:v>
                </c:pt>
                <c:pt idx="84913">
                  <c:v>0.76509609999999995</c:v>
                </c:pt>
                <c:pt idx="84914">
                  <c:v>0.76508799999999999</c:v>
                </c:pt>
                <c:pt idx="84915">
                  <c:v>0.76507990000000003</c:v>
                </c:pt>
                <c:pt idx="84916">
                  <c:v>0.76507170000000002</c:v>
                </c:pt>
                <c:pt idx="84917">
                  <c:v>0.76506359999999995</c:v>
                </c:pt>
                <c:pt idx="84918">
                  <c:v>0.7650555</c:v>
                </c:pt>
                <c:pt idx="84919">
                  <c:v>0.76504740000000004</c:v>
                </c:pt>
                <c:pt idx="84920">
                  <c:v>0.76503929999999998</c:v>
                </c:pt>
                <c:pt idx="84921">
                  <c:v>0.76503120000000002</c:v>
                </c:pt>
                <c:pt idx="84922">
                  <c:v>0.76502309999999996</c:v>
                </c:pt>
                <c:pt idx="84923">
                  <c:v>0.765015</c:v>
                </c:pt>
                <c:pt idx="84924">
                  <c:v>0.76500690000000005</c:v>
                </c:pt>
                <c:pt idx="84925">
                  <c:v>0.76499870000000003</c:v>
                </c:pt>
                <c:pt idx="84926">
                  <c:v>0.76499059999999997</c:v>
                </c:pt>
                <c:pt idx="84927">
                  <c:v>0.76498239999999995</c:v>
                </c:pt>
                <c:pt idx="84928">
                  <c:v>0.76497420000000005</c:v>
                </c:pt>
                <c:pt idx="84929">
                  <c:v>0.76496609999999998</c:v>
                </c:pt>
                <c:pt idx="84930">
                  <c:v>0.76495789999999997</c:v>
                </c:pt>
                <c:pt idx="84931">
                  <c:v>0.76494969999999995</c:v>
                </c:pt>
                <c:pt idx="84932">
                  <c:v>0.7649416</c:v>
                </c:pt>
                <c:pt idx="84933">
                  <c:v>0.76493339999999999</c:v>
                </c:pt>
                <c:pt idx="84934">
                  <c:v>0.76492519999999997</c:v>
                </c:pt>
                <c:pt idx="84935">
                  <c:v>0.76491710000000002</c:v>
                </c:pt>
                <c:pt idx="84936">
                  <c:v>0.7649089</c:v>
                </c:pt>
                <c:pt idx="84937">
                  <c:v>0.76490069999999999</c:v>
                </c:pt>
                <c:pt idx="84938">
                  <c:v>0.76489260000000003</c:v>
                </c:pt>
                <c:pt idx="84939">
                  <c:v>0.76488440000000002</c:v>
                </c:pt>
                <c:pt idx="84940">
                  <c:v>0.76487620000000001</c:v>
                </c:pt>
                <c:pt idx="84941">
                  <c:v>0.76486810000000005</c:v>
                </c:pt>
                <c:pt idx="84942">
                  <c:v>0.76485990000000004</c:v>
                </c:pt>
                <c:pt idx="84943">
                  <c:v>0.76485170000000002</c:v>
                </c:pt>
                <c:pt idx="84944">
                  <c:v>0.76484359999999996</c:v>
                </c:pt>
                <c:pt idx="84945">
                  <c:v>0.76483540000000005</c:v>
                </c:pt>
                <c:pt idx="84946">
                  <c:v>0.76482709999999998</c:v>
                </c:pt>
                <c:pt idx="84947">
                  <c:v>0.76481889999999997</c:v>
                </c:pt>
                <c:pt idx="84948">
                  <c:v>0.76481069999999995</c:v>
                </c:pt>
                <c:pt idx="84949">
                  <c:v>0.76480250000000005</c:v>
                </c:pt>
                <c:pt idx="84950">
                  <c:v>0.76479419999999998</c:v>
                </c:pt>
                <c:pt idx="84951">
                  <c:v>0.76478599999999997</c:v>
                </c:pt>
                <c:pt idx="84952">
                  <c:v>0.76477779999999995</c:v>
                </c:pt>
                <c:pt idx="84953">
                  <c:v>0.76476960000000005</c:v>
                </c:pt>
                <c:pt idx="84954">
                  <c:v>0.76476129999999998</c:v>
                </c:pt>
                <c:pt idx="84955">
                  <c:v>0.76475309999999996</c:v>
                </c:pt>
                <c:pt idx="84956">
                  <c:v>0.76474489999999995</c:v>
                </c:pt>
                <c:pt idx="84957">
                  <c:v>0.76473670000000005</c:v>
                </c:pt>
                <c:pt idx="84958">
                  <c:v>0.76472839999999997</c:v>
                </c:pt>
                <c:pt idx="84959">
                  <c:v>0.76472019999999996</c:v>
                </c:pt>
                <c:pt idx="84960">
                  <c:v>0.76471199999999995</c:v>
                </c:pt>
                <c:pt idx="84961">
                  <c:v>0.76470380000000004</c:v>
                </c:pt>
                <c:pt idx="84962">
                  <c:v>0.76469549999999997</c:v>
                </c:pt>
                <c:pt idx="84963">
                  <c:v>0.76468729999999996</c:v>
                </c:pt>
                <c:pt idx="84964">
                  <c:v>0.76467909999999994</c:v>
                </c:pt>
                <c:pt idx="84965">
                  <c:v>0.76467079999999998</c:v>
                </c:pt>
                <c:pt idx="84966">
                  <c:v>0.76466259999999997</c:v>
                </c:pt>
                <c:pt idx="84967">
                  <c:v>0.76465430000000001</c:v>
                </c:pt>
                <c:pt idx="84968">
                  <c:v>0.76464600000000005</c:v>
                </c:pt>
                <c:pt idx="84969">
                  <c:v>0.76463769999999998</c:v>
                </c:pt>
                <c:pt idx="84970">
                  <c:v>0.76462940000000001</c:v>
                </c:pt>
                <c:pt idx="84971">
                  <c:v>0.76462110000000005</c:v>
                </c:pt>
                <c:pt idx="84972">
                  <c:v>0.76461290000000004</c:v>
                </c:pt>
                <c:pt idx="84973">
                  <c:v>0.76460459999999997</c:v>
                </c:pt>
                <c:pt idx="84974">
                  <c:v>0.76459630000000001</c:v>
                </c:pt>
                <c:pt idx="84975">
                  <c:v>0.76458800000000005</c:v>
                </c:pt>
                <c:pt idx="84976">
                  <c:v>0.76457969999999997</c:v>
                </c:pt>
                <c:pt idx="84977">
                  <c:v>0.76457140000000001</c:v>
                </c:pt>
                <c:pt idx="84978">
                  <c:v>0.76456310000000005</c:v>
                </c:pt>
                <c:pt idx="84979">
                  <c:v>0.76455490000000004</c:v>
                </c:pt>
                <c:pt idx="84980">
                  <c:v>0.76454659999999997</c:v>
                </c:pt>
                <c:pt idx="84981">
                  <c:v>0.7645383</c:v>
                </c:pt>
                <c:pt idx="84982">
                  <c:v>0.76453000000000004</c:v>
                </c:pt>
                <c:pt idx="84983">
                  <c:v>0.76452169999999997</c:v>
                </c:pt>
                <c:pt idx="84984">
                  <c:v>0.76451340000000001</c:v>
                </c:pt>
                <c:pt idx="84985">
                  <c:v>0.76450510000000005</c:v>
                </c:pt>
                <c:pt idx="84986">
                  <c:v>0.76449690000000003</c:v>
                </c:pt>
                <c:pt idx="84987">
                  <c:v>0.76448859999999996</c:v>
                </c:pt>
                <c:pt idx="84988">
                  <c:v>0.7644803</c:v>
                </c:pt>
                <c:pt idx="84989">
                  <c:v>0.76447189999999998</c:v>
                </c:pt>
                <c:pt idx="84990">
                  <c:v>0.76446360000000002</c:v>
                </c:pt>
                <c:pt idx="84991">
                  <c:v>0.76445529999999995</c:v>
                </c:pt>
                <c:pt idx="84992">
                  <c:v>0.76444690000000004</c:v>
                </c:pt>
                <c:pt idx="84993">
                  <c:v>0.76443859999999997</c:v>
                </c:pt>
                <c:pt idx="84994">
                  <c:v>0.76443019999999995</c:v>
                </c:pt>
                <c:pt idx="84995">
                  <c:v>0.76442189999999999</c:v>
                </c:pt>
                <c:pt idx="84996">
                  <c:v>0.76441349999999997</c:v>
                </c:pt>
                <c:pt idx="84997">
                  <c:v>0.76440520000000001</c:v>
                </c:pt>
                <c:pt idx="84998">
                  <c:v>0.76439679999999999</c:v>
                </c:pt>
                <c:pt idx="84999">
                  <c:v>0.76438850000000003</c:v>
                </c:pt>
                <c:pt idx="85000">
                  <c:v>0.76438019999999995</c:v>
                </c:pt>
                <c:pt idx="85001">
                  <c:v>0.76437180000000005</c:v>
                </c:pt>
                <c:pt idx="85002">
                  <c:v>0.76436349999999997</c:v>
                </c:pt>
                <c:pt idx="85003">
                  <c:v>0.76435509999999995</c:v>
                </c:pt>
                <c:pt idx="85004">
                  <c:v>0.76434679999999999</c:v>
                </c:pt>
                <c:pt idx="85005">
                  <c:v>0.76433839999999997</c:v>
                </c:pt>
                <c:pt idx="85006">
                  <c:v>0.76433010000000001</c:v>
                </c:pt>
                <c:pt idx="85007">
                  <c:v>0.76432169999999999</c:v>
                </c:pt>
                <c:pt idx="85008">
                  <c:v>0.76431340000000003</c:v>
                </c:pt>
                <c:pt idx="85009">
                  <c:v>0.76430509999999996</c:v>
                </c:pt>
                <c:pt idx="85010">
                  <c:v>0.76429670000000005</c:v>
                </c:pt>
                <c:pt idx="85011">
                  <c:v>0.76428839999999998</c:v>
                </c:pt>
                <c:pt idx="85012">
                  <c:v>0.76427999999999996</c:v>
                </c:pt>
                <c:pt idx="85013">
                  <c:v>0.76427160000000005</c:v>
                </c:pt>
                <c:pt idx="85014">
                  <c:v>0.76426320000000003</c:v>
                </c:pt>
                <c:pt idx="85015">
                  <c:v>0.76425480000000001</c:v>
                </c:pt>
                <c:pt idx="85016">
                  <c:v>0.76424639999999999</c:v>
                </c:pt>
                <c:pt idx="85017">
                  <c:v>0.76423799999999997</c:v>
                </c:pt>
                <c:pt idx="85018">
                  <c:v>0.76422959999999995</c:v>
                </c:pt>
                <c:pt idx="85019">
                  <c:v>0.76422120000000004</c:v>
                </c:pt>
                <c:pt idx="85020">
                  <c:v>0.76421280000000003</c:v>
                </c:pt>
                <c:pt idx="85021">
                  <c:v>0.76420440000000001</c:v>
                </c:pt>
                <c:pt idx="85022">
                  <c:v>0.76419599999999999</c:v>
                </c:pt>
                <c:pt idx="85023">
                  <c:v>0.76418759999999997</c:v>
                </c:pt>
                <c:pt idx="85024">
                  <c:v>0.76417919999999995</c:v>
                </c:pt>
                <c:pt idx="85025">
                  <c:v>0.76417080000000004</c:v>
                </c:pt>
                <c:pt idx="85026">
                  <c:v>0.76416240000000002</c:v>
                </c:pt>
                <c:pt idx="85027">
                  <c:v>0.764154</c:v>
                </c:pt>
                <c:pt idx="85028">
                  <c:v>0.76414559999999998</c:v>
                </c:pt>
                <c:pt idx="85029">
                  <c:v>0.76413710000000001</c:v>
                </c:pt>
                <c:pt idx="85030">
                  <c:v>0.76412869999999999</c:v>
                </c:pt>
                <c:pt idx="85031">
                  <c:v>0.76412029999999997</c:v>
                </c:pt>
                <c:pt idx="85032">
                  <c:v>0.76411189999999996</c:v>
                </c:pt>
                <c:pt idx="85033">
                  <c:v>0.76410350000000005</c:v>
                </c:pt>
                <c:pt idx="85034">
                  <c:v>0.76409510000000003</c:v>
                </c:pt>
                <c:pt idx="85035">
                  <c:v>0.76408670000000001</c:v>
                </c:pt>
                <c:pt idx="85036">
                  <c:v>0.76407829999999999</c:v>
                </c:pt>
                <c:pt idx="85037">
                  <c:v>0.76406989999999997</c:v>
                </c:pt>
                <c:pt idx="85038">
                  <c:v>0.76406149999999995</c:v>
                </c:pt>
                <c:pt idx="85039">
                  <c:v>0.76405310000000004</c:v>
                </c:pt>
                <c:pt idx="85040">
                  <c:v>0.76404459999999996</c:v>
                </c:pt>
                <c:pt idx="85041">
                  <c:v>0.76403620000000005</c:v>
                </c:pt>
                <c:pt idx="85042">
                  <c:v>0.76402769999999998</c:v>
                </c:pt>
                <c:pt idx="85043">
                  <c:v>0.76401929999999996</c:v>
                </c:pt>
                <c:pt idx="85044">
                  <c:v>0.76401079999999999</c:v>
                </c:pt>
                <c:pt idx="85045">
                  <c:v>0.76400230000000002</c:v>
                </c:pt>
                <c:pt idx="85046">
                  <c:v>0.7639939</c:v>
                </c:pt>
                <c:pt idx="85047">
                  <c:v>0.76398540000000004</c:v>
                </c:pt>
                <c:pt idx="85048">
                  <c:v>0.76397689999999996</c:v>
                </c:pt>
                <c:pt idx="85049">
                  <c:v>0.76396850000000005</c:v>
                </c:pt>
                <c:pt idx="85050">
                  <c:v>0.76395999999999997</c:v>
                </c:pt>
                <c:pt idx="85051">
                  <c:v>0.76395150000000001</c:v>
                </c:pt>
                <c:pt idx="85052">
                  <c:v>0.76394309999999999</c:v>
                </c:pt>
                <c:pt idx="85053">
                  <c:v>0.76393460000000002</c:v>
                </c:pt>
                <c:pt idx="85054">
                  <c:v>0.76392610000000005</c:v>
                </c:pt>
                <c:pt idx="85055">
                  <c:v>0.76391770000000003</c:v>
                </c:pt>
                <c:pt idx="85056">
                  <c:v>0.76390919999999995</c:v>
                </c:pt>
                <c:pt idx="85057">
                  <c:v>0.76390080000000005</c:v>
                </c:pt>
                <c:pt idx="85058">
                  <c:v>0.76389229999999997</c:v>
                </c:pt>
                <c:pt idx="85059">
                  <c:v>0.7638838</c:v>
                </c:pt>
                <c:pt idx="85060">
                  <c:v>0.76387539999999998</c:v>
                </c:pt>
                <c:pt idx="85061">
                  <c:v>0.76386690000000002</c:v>
                </c:pt>
                <c:pt idx="85062">
                  <c:v>0.76385840000000005</c:v>
                </c:pt>
                <c:pt idx="85063">
                  <c:v>0.76385000000000003</c:v>
                </c:pt>
                <c:pt idx="85064">
                  <c:v>0.76384149999999995</c:v>
                </c:pt>
                <c:pt idx="85065">
                  <c:v>0.76383299999999998</c:v>
                </c:pt>
                <c:pt idx="85066">
                  <c:v>0.76382459999999996</c:v>
                </c:pt>
                <c:pt idx="85067">
                  <c:v>0.7638161</c:v>
                </c:pt>
                <c:pt idx="85068">
                  <c:v>0.76380749999999997</c:v>
                </c:pt>
                <c:pt idx="85069">
                  <c:v>0.76379900000000001</c:v>
                </c:pt>
                <c:pt idx="85070">
                  <c:v>0.76379050000000004</c:v>
                </c:pt>
                <c:pt idx="85071">
                  <c:v>0.76378199999999996</c:v>
                </c:pt>
                <c:pt idx="85072">
                  <c:v>0.76377340000000005</c:v>
                </c:pt>
                <c:pt idx="85073">
                  <c:v>0.76376489999999997</c:v>
                </c:pt>
                <c:pt idx="85074">
                  <c:v>0.7637564</c:v>
                </c:pt>
                <c:pt idx="85075">
                  <c:v>0.76374790000000004</c:v>
                </c:pt>
                <c:pt idx="85076">
                  <c:v>0.76373930000000001</c:v>
                </c:pt>
                <c:pt idx="85077">
                  <c:v>0.76373080000000004</c:v>
                </c:pt>
                <c:pt idx="85078">
                  <c:v>0.76372229999999997</c:v>
                </c:pt>
                <c:pt idx="85079">
                  <c:v>0.7637138</c:v>
                </c:pt>
                <c:pt idx="85080">
                  <c:v>0.76370530000000003</c:v>
                </c:pt>
                <c:pt idx="85081">
                  <c:v>0.76369670000000001</c:v>
                </c:pt>
                <c:pt idx="85082">
                  <c:v>0.76368820000000004</c:v>
                </c:pt>
                <c:pt idx="85083">
                  <c:v>0.76367969999999996</c:v>
                </c:pt>
                <c:pt idx="85084">
                  <c:v>0.76367119999999999</c:v>
                </c:pt>
                <c:pt idx="85085">
                  <c:v>0.76366259999999997</c:v>
                </c:pt>
                <c:pt idx="85086">
                  <c:v>0.7636541</c:v>
                </c:pt>
                <c:pt idx="85087">
                  <c:v>0.76364560000000004</c:v>
                </c:pt>
                <c:pt idx="85088">
                  <c:v>0.76363709999999996</c:v>
                </c:pt>
                <c:pt idx="85089">
                  <c:v>0.76362850000000004</c:v>
                </c:pt>
                <c:pt idx="85090">
                  <c:v>0.76361999999999997</c:v>
                </c:pt>
                <c:pt idx="85091">
                  <c:v>0.7636115</c:v>
                </c:pt>
                <c:pt idx="85092">
                  <c:v>0.76360300000000003</c:v>
                </c:pt>
                <c:pt idx="85093">
                  <c:v>0.76359440000000001</c:v>
                </c:pt>
                <c:pt idx="85094">
                  <c:v>0.76358590000000004</c:v>
                </c:pt>
                <c:pt idx="85095">
                  <c:v>0.76357739999999996</c:v>
                </c:pt>
                <c:pt idx="85096">
                  <c:v>0.76356889999999999</c:v>
                </c:pt>
                <c:pt idx="85097">
                  <c:v>0.76356040000000003</c:v>
                </c:pt>
                <c:pt idx="85098">
                  <c:v>0.7635518</c:v>
                </c:pt>
                <c:pt idx="85099">
                  <c:v>0.76354319999999998</c:v>
                </c:pt>
                <c:pt idx="85100">
                  <c:v>0.76353459999999995</c:v>
                </c:pt>
                <c:pt idx="85101">
                  <c:v>0.76352600000000004</c:v>
                </c:pt>
                <c:pt idx="85102">
                  <c:v>0.76351740000000001</c:v>
                </c:pt>
                <c:pt idx="85103">
                  <c:v>0.76350890000000005</c:v>
                </c:pt>
                <c:pt idx="85104">
                  <c:v>0.76350030000000002</c:v>
                </c:pt>
                <c:pt idx="85105">
                  <c:v>0.7634917</c:v>
                </c:pt>
                <c:pt idx="85106">
                  <c:v>0.76348309999999997</c:v>
                </c:pt>
                <c:pt idx="85107">
                  <c:v>0.76347449999999994</c:v>
                </c:pt>
                <c:pt idx="85108">
                  <c:v>0.76346590000000003</c:v>
                </c:pt>
                <c:pt idx="85109">
                  <c:v>0.76345739999999995</c:v>
                </c:pt>
                <c:pt idx="85110">
                  <c:v>0.76344880000000004</c:v>
                </c:pt>
                <c:pt idx="85111">
                  <c:v>0.76344020000000001</c:v>
                </c:pt>
                <c:pt idx="85112">
                  <c:v>0.76343159999999999</c:v>
                </c:pt>
                <c:pt idx="85113">
                  <c:v>0.76342299999999996</c:v>
                </c:pt>
                <c:pt idx="85114">
                  <c:v>0.76341440000000005</c:v>
                </c:pt>
                <c:pt idx="85115">
                  <c:v>0.76340589999999997</c:v>
                </c:pt>
                <c:pt idx="85116">
                  <c:v>0.76339729999999995</c:v>
                </c:pt>
                <c:pt idx="85117">
                  <c:v>0.76338870000000003</c:v>
                </c:pt>
                <c:pt idx="85118">
                  <c:v>0.76338010000000001</c:v>
                </c:pt>
                <c:pt idx="85119">
                  <c:v>0.76337149999999998</c:v>
                </c:pt>
                <c:pt idx="85120">
                  <c:v>0.76336289999999996</c:v>
                </c:pt>
                <c:pt idx="85121">
                  <c:v>0.76335439999999999</c:v>
                </c:pt>
                <c:pt idx="85122">
                  <c:v>0.76334579999999996</c:v>
                </c:pt>
                <c:pt idx="85123">
                  <c:v>0.76333720000000005</c:v>
                </c:pt>
                <c:pt idx="85124">
                  <c:v>0.76332860000000002</c:v>
                </c:pt>
                <c:pt idx="85125">
                  <c:v>0.76332</c:v>
                </c:pt>
                <c:pt idx="85126">
                  <c:v>0.76331139999999997</c:v>
                </c:pt>
                <c:pt idx="85127">
                  <c:v>0.76330290000000001</c:v>
                </c:pt>
                <c:pt idx="85128">
                  <c:v>0.76329429999999998</c:v>
                </c:pt>
                <c:pt idx="85129">
                  <c:v>0.76328569999999996</c:v>
                </c:pt>
                <c:pt idx="85130">
                  <c:v>0.76327710000000004</c:v>
                </c:pt>
                <c:pt idx="85131">
                  <c:v>0.76326839999999996</c:v>
                </c:pt>
                <c:pt idx="85132">
                  <c:v>0.76325980000000004</c:v>
                </c:pt>
                <c:pt idx="85133">
                  <c:v>0.76325109999999996</c:v>
                </c:pt>
                <c:pt idx="85134">
                  <c:v>0.76324250000000005</c:v>
                </c:pt>
                <c:pt idx="85135">
                  <c:v>0.76323379999999996</c:v>
                </c:pt>
                <c:pt idx="85136">
                  <c:v>0.76322520000000005</c:v>
                </c:pt>
                <c:pt idx="85137">
                  <c:v>0.76321660000000002</c:v>
                </c:pt>
                <c:pt idx="85138">
                  <c:v>0.76320790000000005</c:v>
                </c:pt>
                <c:pt idx="85139">
                  <c:v>0.76319930000000002</c:v>
                </c:pt>
                <c:pt idx="85140">
                  <c:v>0.76319060000000005</c:v>
                </c:pt>
                <c:pt idx="85141">
                  <c:v>0.76318200000000003</c:v>
                </c:pt>
                <c:pt idx="85142">
                  <c:v>0.76317330000000005</c:v>
                </c:pt>
                <c:pt idx="85143">
                  <c:v>0.76316470000000003</c:v>
                </c:pt>
                <c:pt idx="85144">
                  <c:v>0.7631561</c:v>
                </c:pt>
                <c:pt idx="85145">
                  <c:v>0.76314740000000003</c:v>
                </c:pt>
                <c:pt idx="85146">
                  <c:v>0.76313880000000001</c:v>
                </c:pt>
                <c:pt idx="85147">
                  <c:v>0.76313010000000003</c:v>
                </c:pt>
                <c:pt idx="85148">
                  <c:v>0.76312150000000001</c:v>
                </c:pt>
                <c:pt idx="85149">
                  <c:v>0.76311280000000004</c:v>
                </c:pt>
                <c:pt idx="85150">
                  <c:v>0.76310420000000001</c:v>
                </c:pt>
                <c:pt idx="85151">
                  <c:v>0.76309559999999999</c:v>
                </c:pt>
                <c:pt idx="85152">
                  <c:v>0.76308690000000001</c:v>
                </c:pt>
                <c:pt idx="85153">
                  <c:v>0.76307829999999999</c:v>
                </c:pt>
                <c:pt idx="85154">
                  <c:v>0.76306960000000001</c:v>
                </c:pt>
                <c:pt idx="85155">
                  <c:v>0.76306099999999999</c:v>
                </c:pt>
                <c:pt idx="85156">
                  <c:v>0.76305230000000002</c:v>
                </c:pt>
                <c:pt idx="85157">
                  <c:v>0.76304369999999999</c:v>
                </c:pt>
                <c:pt idx="85158">
                  <c:v>0.76303509999999997</c:v>
                </c:pt>
                <c:pt idx="85159">
                  <c:v>0.76302639999999999</c:v>
                </c:pt>
                <c:pt idx="85160">
                  <c:v>0.76301779999999997</c:v>
                </c:pt>
                <c:pt idx="85161">
                  <c:v>0.7630091</c:v>
                </c:pt>
                <c:pt idx="85162">
                  <c:v>0.76300049999999997</c:v>
                </c:pt>
                <c:pt idx="85163">
                  <c:v>0.7629918</c:v>
                </c:pt>
                <c:pt idx="85164">
                  <c:v>0.76298319999999997</c:v>
                </c:pt>
                <c:pt idx="85165">
                  <c:v>0.76297459999999995</c:v>
                </c:pt>
                <c:pt idx="85166">
                  <c:v>0.76296589999999997</c:v>
                </c:pt>
                <c:pt idx="85167">
                  <c:v>0.7629572</c:v>
                </c:pt>
                <c:pt idx="85168">
                  <c:v>0.76294850000000003</c:v>
                </c:pt>
                <c:pt idx="85169">
                  <c:v>0.76293979999999995</c:v>
                </c:pt>
                <c:pt idx="85170">
                  <c:v>0.76293100000000003</c:v>
                </c:pt>
                <c:pt idx="85171">
                  <c:v>0.76292230000000005</c:v>
                </c:pt>
                <c:pt idx="85172">
                  <c:v>0.76291359999999997</c:v>
                </c:pt>
                <c:pt idx="85173">
                  <c:v>0.7629049</c:v>
                </c:pt>
                <c:pt idx="85174">
                  <c:v>0.76289620000000002</c:v>
                </c:pt>
                <c:pt idx="85175">
                  <c:v>0.76288750000000005</c:v>
                </c:pt>
                <c:pt idx="85176">
                  <c:v>0.76287879999999997</c:v>
                </c:pt>
                <c:pt idx="85177">
                  <c:v>0.7628701</c:v>
                </c:pt>
                <c:pt idx="85178">
                  <c:v>0.76286140000000002</c:v>
                </c:pt>
                <c:pt idx="85179">
                  <c:v>0.76285270000000005</c:v>
                </c:pt>
                <c:pt idx="85180">
                  <c:v>0.76284399999999997</c:v>
                </c:pt>
                <c:pt idx="85181">
                  <c:v>0.76283529999999999</c:v>
                </c:pt>
                <c:pt idx="85182">
                  <c:v>0.76282660000000002</c:v>
                </c:pt>
                <c:pt idx="85183">
                  <c:v>0.76281790000000005</c:v>
                </c:pt>
                <c:pt idx="85184">
                  <c:v>0.76280919999999997</c:v>
                </c:pt>
                <c:pt idx="85185">
                  <c:v>0.76280049999999999</c:v>
                </c:pt>
                <c:pt idx="85186">
                  <c:v>0.76279180000000002</c:v>
                </c:pt>
                <c:pt idx="85187">
                  <c:v>0.76278310000000005</c:v>
                </c:pt>
                <c:pt idx="85188">
                  <c:v>0.76277439999999996</c:v>
                </c:pt>
                <c:pt idx="85189">
                  <c:v>0.76276569999999999</c:v>
                </c:pt>
                <c:pt idx="85190">
                  <c:v>0.76275700000000002</c:v>
                </c:pt>
                <c:pt idx="85191">
                  <c:v>0.76274830000000005</c:v>
                </c:pt>
                <c:pt idx="85192">
                  <c:v>0.76273959999999996</c:v>
                </c:pt>
                <c:pt idx="85193">
                  <c:v>0.76273089999999999</c:v>
                </c:pt>
                <c:pt idx="85194">
                  <c:v>0.76272220000000002</c:v>
                </c:pt>
                <c:pt idx="85195">
                  <c:v>0.76271350000000004</c:v>
                </c:pt>
                <c:pt idx="85196">
                  <c:v>0.76270479999999996</c:v>
                </c:pt>
                <c:pt idx="85197">
                  <c:v>0.76269609999999999</c:v>
                </c:pt>
                <c:pt idx="85198">
                  <c:v>0.76268740000000002</c:v>
                </c:pt>
                <c:pt idx="85199">
                  <c:v>0.76267870000000004</c:v>
                </c:pt>
                <c:pt idx="85200">
                  <c:v>0.76266999999999996</c:v>
                </c:pt>
                <c:pt idx="85201">
                  <c:v>0.76266370000000006</c:v>
                </c:pt>
                <c:pt idx="85202">
                  <c:v>0.76265729999999998</c:v>
                </c:pt>
                <c:pt idx="85203">
                  <c:v>0.76265099999999997</c:v>
                </c:pt>
                <c:pt idx="85204">
                  <c:v>0.76264469999999995</c:v>
                </c:pt>
                <c:pt idx="85205">
                  <c:v>0.76263840000000005</c:v>
                </c:pt>
                <c:pt idx="85206">
                  <c:v>0.76263210000000003</c:v>
                </c:pt>
                <c:pt idx="85207">
                  <c:v>0.76262580000000002</c:v>
                </c:pt>
                <c:pt idx="85208">
                  <c:v>0.76261939999999995</c:v>
                </c:pt>
                <c:pt idx="85209">
                  <c:v>0.76261310000000004</c:v>
                </c:pt>
                <c:pt idx="85210">
                  <c:v>0.76260680000000003</c:v>
                </c:pt>
                <c:pt idx="85211">
                  <c:v>0.76260039999999996</c:v>
                </c:pt>
                <c:pt idx="85212">
                  <c:v>0.76259399999999999</c:v>
                </c:pt>
                <c:pt idx="85213">
                  <c:v>0.76258769999999998</c:v>
                </c:pt>
                <c:pt idx="85214">
                  <c:v>0.76258130000000002</c:v>
                </c:pt>
                <c:pt idx="85215">
                  <c:v>0.76257489999999994</c:v>
                </c:pt>
                <c:pt idx="85216">
                  <c:v>0.76256849999999998</c:v>
                </c:pt>
                <c:pt idx="85217">
                  <c:v>0.76256219999999997</c:v>
                </c:pt>
                <c:pt idx="85218">
                  <c:v>0.76255580000000001</c:v>
                </c:pt>
                <c:pt idx="85219">
                  <c:v>0.76254940000000004</c:v>
                </c:pt>
                <c:pt idx="85220">
                  <c:v>0.76254299999999997</c:v>
                </c:pt>
                <c:pt idx="85221">
                  <c:v>0.76253660000000001</c:v>
                </c:pt>
                <c:pt idx="85222">
                  <c:v>0.76253029999999999</c:v>
                </c:pt>
                <c:pt idx="85223">
                  <c:v>0.76252390000000003</c:v>
                </c:pt>
                <c:pt idx="85224">
                  <c:v>0.76251749999999996</c:v>
                </c:pt>
                <c:pt idx="85225">
                  <c:v>0.7625111</c:v>
                </c:pt>
                <c:pt idx="85226">
                  <c:v>0.76250479999999998</c:v>
                </c:pt>
                <c:pt idx="85227">
                  <c:v>0.76249840000000002</c:v>
                </c:pt>
                <c:pt idx="85228">
                  <c:v>0.76249199999999995</c:v>
                </c:pt>
                <c:pt idx="85229">
                  <c:v>0.76248559999999999</c:v>
                </c:pt>
                <c:pt idx="85230">
                  <c:v>0.76247920000000002</c:v>
                </c:pt>
                <c:pt idx="85231">
                  <c:v>0.76247290000000001</c:v>
                </c:pt>
                <c:pt idx="85232">
                  <c:v>0.76246650000000005</c:v>
                </c:pt>
                <c:pt idx="85233">
                  <c:v>0.76246009999999997</c:v>
                </c:pt>
                <c:pt idx="85234">
                  <c:v>0.76245370000000001</c:v>
                </c:pt>
                <c:pt idx="85235">
                  <c:v>0.7624474</c:v>
                </c:pt>
                <c:pt idx="85236">
                  <c:v>0.76244100000000004</c:v>
                </c:pt>
                <c:pt idx="85237">
                  <c:v>0.76243459999999996</c:v>
                </c:pt>
                <c:pt idx="85238">
                  <c:v>0.7624282</c:v>
                </c:pt>
                <c:pt idx="85239">
                  <c:v>0.76242180000000004</c:v>
                </c:pt>
                <c:pt idx="85240">
                  <c:v>0.76241550000000002</c:v>
                </c:pt>
                <c:pt idx="85241">
                  <c:v>0.76240909999999995</c:v>
                </c:pt>
                <c:pt idx="85242">
                  <c:v>0.76240269999999999</c:v>
                </c:pt>
                <c:pt idx="85243">
                  <c:v>0.76239630000000003</c:v>
                </c:pt>
                <c:pt idx="85244">
                  <c:v>0.76239000000000001</c:v>
                </c:pt>
                <c:pt idx="85245">
                  <c:v>0.76238360000000005</c:v>
                </c:pt>
                <c:pt idx="85246">
                  <c:v>0.76237719999999998</c:v>
                </c:pt>
                <c:pt idx="85247">
                  <c:v>0.76237080000000002</c:v>
                </c:pt>
                <c:pt idx="85248">
                  <c:v>0.76236440000000005</c:v>
                </c:pt>
                <c:pt idx="85249">
                  <c:v>0.76235810000000004</c:v>
                </c:pt>
                <c:pt idx="85250">
                  <c:v>0.76235169999999997</c:v>
                </c:pt>
                <c:pt idx="85251">
                  <c:v>0.7623453</c:v>
                </c:pt>
                <c:pt idx="85252">
                  <c:v>0.76233890000000004</c:v>
                </c:pt>
                <c:pt idx="85253">
                  <c:v>0.76233240000000002</c:v>
                </c:pt>
                <c:pt idx="85254">
                  <c:v>0.76232599999999995</c:v>
                </c:pt>
                <c:pt idx="85255">
                  <c:v>0.76231959999999999</c:v>
                </c:pt>
                <c:pt idx="85256">
                  <c:v>0.76231309999999997</c:v>
                </c:pt>
                <c:pt idx="85257">
                  <c:v>0.7623067</c:v>
                </c:pt>
                <c:pt idx="85258">
                  <c:v>0.76230030000000004</c:v>
                </c:pt>
                <c:pt idx="85259">
                  <c:v>0.76229380000000002</c:v>
                </c:pt>
                <c:pt idx="85260">
                  <c:v>0.76228739999999995</c:v>
                </c:pt>
                <c:pt idx="85261">
                  <c:v>0.76228090000000004</c:v>
                </c:pt>
                <c:pt idx="85262">
                  <c:v>0.76227449999999997</c:v>
                </c:pt>
                <c:pt idx="85263">
                  <c:v>0.7622681</c:v>
                </c:pt>
                <c:pt idx="85264">
                  <c:v>0.76226159999999998</c:v>
                </c:pt>
                <c:pt idx="85265">
                  <c:v>0.76225520000000002</c:v>
                </c:pt>
                <c:pt idx="85266">
                  <c:v>0.76224879999999995</c:v>
                </c:pt>
                <c:pt idx="85267">
                  <c:v>0.76224230000000004</c:v>
                </c:pt>
                <c:pt idx="85268">
                  <c:v>0.76223589999999997</c:v>
                </c:pt>
                <c:pt idx="85269">
                  <c:v>0.76222939999999995</c:v>
                </c:pt>
                <c:pt idx="85270">
                  <c:v>0.76222299999999998</c:v>
                </c:pt>
                <c:pt idx="85271">
                  <c:v>0.76221660000000002</c:v>
                </c:pt>
                <c:pt idx="85272">
                  <c:v>0.7622101</c:v>
                </c:pt>
                <c:pt idx="85273">
                  <c:v>0.76220370000000004</c:v>
                </c:pt>
                <c:pt idx="85274">
                  <c:v>0.76219729999999997</c:v>
                </c:pt>
                <c:pt idx="85275">
                  <c:v>0.76219079999999995</c:v>
                </c:pt>
                <c:pt idx="85276">
                  <c:v>0.76218439999999998</c:v>
                </c:pt>
                <c:pt idx="85277">
                  <c:v>0.76217789999999996</c:v>
                </c:pt>
                <c:pt idx="85278">
                  <c:v>0.7621715</c:v>
                </c:pt>
                <c:pt idx="85279">
                  <c:v>0.76216510000000004</c:v>
                </c:pt>
                <c:pt idx="85280">
                  <c:v>0.76215860000000002</c:v>
                </c:pt>
                <c:pt idx="85281">
                  <c:v>0.76215219999999995</c:v>
                </c:pt>
                <c:pt idx="85282">
                  <c:v>0.76214579999999998</c:v>
                </c:pt>
                <c:pt idx="85283">
                  <c:v>0.76213929999999996</c:v>
                </c:pt>
                <c:pt idx="85284">
                  <c:v>0.7621329</c:v>
                </c:pt>
                <c:pt idx="85285">
                  <c:v>0.76212639999999998</c:v>
                </c:pt>
                <c:pt idx="85286">
                  <c:v>0.76212000000000002</c:v>
                </c:pt>
                <c:pt idx="85287">
                  <c:v>0.76211359999999995</c:v>
                </c:pt>
                <c:pt idx="85288">
                  <c:v>0.76210710000000004</c:v>
                </c:pt>
                <c:pt idx="85289">
                  <c:v>0.76210069999999996</c:v>
                </c:pt>
                <c:pt idx="85290">
                  <c:v>0.7620943</c:v>
                </c:pt>
                <c:pt idx="85291">
                  <c:v>0.76208779999999998</c:v>
                </c:pt>
                <c:pt idx="85292">
                  <c:v>0.76208140000000002</c:v>
                </c:pt>
                <c:pt idx="85293">
                  <c:v>0.7620749</c:v>
                </c:pt>
                <c:pt idx="85294">
                  <c:v>0.76206850000000004</c:v>
                </c:pt>
                <c:pt idx="85295">
                  <c:v>0.76206209999999996</c:v>
                </c:pt>
                <c:pt idx="85296">
                  <c:v>0.76205560000000006</c:v>
                </c:pt>
                <c:pt idx="85297">
                  <c:v>0.76204919999999998</c:v>
                </c:pt>
                <c:pt idx="85298">
                  <c:v>0.76204280000000002</c:v>
                </c:pt>
                <c:pt idx="85299">
                  <c:v>0.7620363</c:v>
                </c:pt>
                <c:pt idx="85300">
                  <c:v>0.76202990000000004</c:v>
                </c:pt>
                <c:pt idx="85301">
                  <c:v>0.76202340000000002</c:v>
                </c:pt>
                <c:pt idx="85302">
                  <c:v>0.76201700000000006</c:v>
                </c:pt>
                <c:pt idx="85303">
                  <c:v>0.76201050000000004</c:v>
                </c:pt>
                <c:pt idx="85304">
                  <c:v>0.76200400000000001</c:v>
                </c:pt>
                <c:pt idx="85305">
                  <c:v>0.76199749999999999</c:v>
                </c:pt>
                <c:pt idx="85306">
                  <c:v>0.76199099999999997</c:v>
                </c:pt>
                <c:pt idx="85307">
                  <c:v>0.76198449999999995</c:v>
                </c:pt>
                <c:pt idx="85308">
                  <c:v>0.76197800000000004</c:v>
                </c:pt>
                <c:pt idx="85309">
                  <c:v>0.76197150000000002</c:v>
                </c:pt>
                <c:pt idx="85310">
                  <c:v>0.761965</c:v>
                </c:pt>
                <c:pt idx="85311">
                  <c:v>0.76195849999999998</c:v>
                </c:pt>
                <c:pt idx="85312">
                  <c:v>0.76195199999999996</c:v>
                </c:pt>
                <c:pt idx="85313">
                  <c:v>0.76194550000000005</c:v>
                </c:pt>
                <c:pt idx="85314">
                  <c:v>0.76193900000000003</c:v>
                </c:pt>
                <c:pt idx="85315">
                  <c:v>0.76193250000000001</c:v>
                </c:pt>
                <c:pt idx="85316">
                  <c:v>0.76192599999999999</c:v>
                </c:pt>
                <c:pt idx="85317">
                  <c:v>0.76191949999999997</c:v>
                </c:pt>
                <c:pt idx="85318">
                  <c:v>0.76191299999999995</c:v>
                </c:pt>
                <c:pt idx="85319">
                  <c:v>0.76190650000000004</c:v>
                </c:pt>
                <c:pt idx="85320">
                  <c:v>0.76190000000000002</c:v>
                </c:pt>
                <c:pt idx="85321">
                  <c:v>0.7618935</c:v>
                </c:pt>
                <c:pt idx="85322">
                  <c:v>0.76188699999999998</c:v>
                </c:pt>
                <c:pt idx="85323">
                  <c:v>0.76188049999999996</c:v>
                </c:pt>
                <c:pt idx="85324">
                  <c:v>0.76187400000000005</c:v>
                </c:pt>
                <c:pt idx="85325">
                  <c:v>0.76186750000000003</c:v>
                </c:pt>
                <c:pt idx="85326">
                  <c:v>0.76186100000000001</c:v>
                </c:pt>
                <c:pt idx="85327">
                  <c:v>0.76185449999999999</c:v>
                </c:pt>
                <c:pt idx="85328">
                  <c:v>0.76184799999999997</c:v>
                </c:pt>
                <c:pt idx="85329">
                  <c:v>0.76184149999999995</c:v>
                </c:pt>
                <c:pt idx="85330">
                  <c:v>0.76183500000000004</c:v>
                </c:pt>
                <c:pt idx="85331">
                  <c:v>0.76182850000000002</c:v>
                </c:pt>
                <c:pt idx="85332">
                  <c:v>0.761822</c:v>
                </c:pt>
                <c:pt idx="85333">
                  <c:v>0.76181549999999998</c:v>
                </c:pt>
                <c:pt idx="85334">
                  <c:v>0.76180910000000002</c:v>
                </c:pt>
                <c:pt idx="85335">
                  <c:v>0.7618026</c:v>
                </c:pt>
                <c:pt idx="85336">
                  <c:v>0.76179609999999998</c:v>
                </c:pt>
                <c:pt idx="85337">
                  <c:v>0.76178959999999996</c:v>
                </c:pt>
                <c:pt idx="85338">
                  <c:v>0.76178310000000005</c:v>
                </c:pt>
                <c:pt idx="85339">
                  <c:v>0.76177660000000003</c:v>
                </c:pt>
                <c:pt idx="85340">
                  <c:v>0.76177010000000001</c:v>
                </c:pt>
                <c:pt idx="85341">
                  <c:v>0.76176359999999999</c:v>
                </c:pt>
                <c:pt idx="85342">
                  <c:v>0.76175709999999996</c:v>
                </c:pt>
                <c:pt idx="85343">
                  <c:v>0.76175060000000006</c:v>
                </c:pt>
                <c:pt idx="85344">
                  <c:v>0.76174410000000004</c:v>
                </c:pt>
                <c:pt idx="85345">
                  <c:v>0.76173760000000001</c:v>
                </c:pt>
                <c:pt idx="85346">
                  <c:v>0.76173109999999999</c:v>
                </c:pt>
                <c:pt idx="85347">
                  <c:v>0.76172459999999997</c:v>
                </c:pt>
                <c:pt idx="85348">
                  <c:v>0.76171809999999995</c:v>
                </c:pt>
                <c:pt idx="85349">
                  <c:v>0.76171160000000004</c:v>
                </c:pt>
                <c:pt idx="85350">
                  <c:v>0.76170510000000002</c:v>
                </c:pt>
                <c:pt idx="85351">
                  <c:v>0.7616986</c:v>
                </c:pt>
                <c:pt idx="85352">
                  <c:v>0.76169209999999998</c:v>
                </c:pt>
                <c:pt idx="85353">
                  <c:v>0.76168559999999996</c:v>
                </c:pt>
                <c:pt idx="85354">
                  <c:v>0.76167910000000005</c:v>
                </c:pt>
                <c:pt idx="85355">
                  <c:v>0.76167260000000003</c:v>
                </c:pt>
                <c:pt idx="85356">
                  <c:v>0.76166610000000001</c:v>
                </c:pt>
                <c:pt idx="85357">
                  <c:v>0.76165959999999999</c:v>
                </c:pt>
                <c:pt idx="85358">
                  <c:v>0.76165309999999997</c:v>
                </c:pt>
                <c:pt idx="85359">
                  <c:v>0.76164659999999995</c:v>
                </c:pt>
                <c:pt idx="85360">
                  <c:v>0.76163999999999998</c:v>
                </c:pt>
                <c:pt idx="85361">
                  <c:v>0.76163349999999996</c:v>
                </c:pt>
                <c:pt idx="85362">
                  <c:v>0.7616269</c:v>
                </c:pt>
                <c:pt idx="85363">
                  <c:v>0.76162030000000003</c:v>
                </c:pt>
                <c:pt idx="85364">
                  <c:v>0.76161380000000001</c:v>
                </c:pt>
                <c:pt idx="85365">
                  <c:v>0.76160720000000004</c:v>
                </c:pt>
                <c:pt idx="85366">
                  <c:v>0.76160070000000002</c:v>
                </c:pt>
                <c:pt idx="85367">
                  <c:v>0.76159410000000005</c:v>
                </c:pt>
                <c:pt idx="85368">
                  <c:v>0.76158760000000003</c:v>
                </c:pt>
                <c:pt idx="85369">
                  <c:v>0.76158099999999995</c:v>
                </c:pt>
                <c:pt idx="85370">
                  <c:v>0.76157439999999998</c:v>
                </c:pt>
                <c:pt idx="85371">
                  <c:v>0.76156789999999996</c:v>
                </c:pt>
                <c:pt idx="85372">
                  <c:v>0.7615613</c:v>
                </c:pt>
                <c:pt idx="85373">
                  <c:v>0.76155479999999998</c:v>
                </c:pt>
                <c:pt idx="85374">
                  <c:v>0.76154820000000001</c:v>
                </c:pt>
                <c:pt idx="85375">
                  <c:v>0.76154169999999999</c:v>
                </c:pt>
                <c:pt idx="85376">
                  <c:v>0.76153510000000002</c:v>
                </c:pt>
                <c:pt idx="85377">
                  <c:v>0.7615286</c:v>
                </c:pt>
                <c:pt idx="85378">
                  <c:v>0.76152200000000003</c:v>
                </c:pt>
                <c:pt idx="85379">
                  <c:v>0.76151539999999995</c:v>
                </c:pt>
                <c:pt idx="85380">
                  <c:v>0.76150890000000004</c:v>
                </c:pt>
                <c:pt idx="85381">
                  <c:v>0.76150229999999997</c:v>
                </c:pt>
                <c:pt idx="85382">
                  <c:v>0.76149579999999994</c:v>
                </c:pt>
                <c:pt idx="85383">
                  <c:v>0.76148919999999998</c:v>
                </c:pt>
                <c:pt idx="85384">
                  <c:v>0.76148269999999996</c:v>
                </c:pt>
                <c:pt idx="85385">
                  <c:v>0.76147609999999999</c:v>
                </c:pt>
                <c:pt idx="85386">
                  <c:v>0.76146950000000002</c:v>
                </c:pt>
                <c:pt idx="85387">
                  <c:v>0.761463</c:v>
                </c:pt>
                <c:pt idx="85388">
                  <c:v>0.76145640000000003</c:v>
                </c:pt>
                <c:pt idx="85389">
                  <c:v>0.76144990000000001</c:v>
                </c:pt>
                <c:pt idx="85390">
                  <c:v>0.76144330000000005</c:v>
                </c:pt>
                <c:pt idx="85391">
                  <c:v>0.76143680000000002</c:v>
                </c:pt>
                <c:pt idx="85392">
                  <c:v>0.76143019999999995</c:v>
                </c:pt>
                <c:pt idx="85393">
                  <c:v>0.76142359999999998</c:v>
                </c:pt>
                <c:pt idx="85394">
                  <c:v>0.76141709999999996</c:v>
                </c:pt>
                <c:pt idx="85395">
                  <c:v>0.76141049999999999</c:v>
                </c:pt>
                <c:pt idx="85396">
                  <c:v>0.76140399999999997</c:v>
                </c:pt>
                <c:pt idx="85397">
                  <c:v>0.7613974</c:v>
                </c:pt>
                <c:pt idx="85398">
                  <c:v>0.76139089999999998</c:v>
                </c:pt>
                <c:pt idx="85399">
                  <c:v>0.76138430000000001</c:v>
                </c:pt>
                <c:pt idx="85400">
                  <c:v>0.76137779999999999</c:v>
                </c:pt>
                <c:pt idx="85401">
                  <c:v>0.76137120000000003</c:v>
                </c:pt>
                <c:pt idx="85402">
                  <c:v>0.76136459999999995</c:v>
                </c:pt>
                <c:pt idx="85403">
                  <c:v>0.76135810000000004</c:v>
                </c:pt>
                <c:pt idx="85404">
                  <c:v>0.76135149999999996</c:v>
                </c:pt>
                <c:pt idx="85405">
                  <c:v>0.76134500000000005</c:v>
                </c:pt>
                <c:pt idx="85406">
                  <c:v>0.76133839999999997</c:v>
                </c:pt>
                <c:pt idx="85407">
                  <c:v>0.76133189999999995</c:v>
                </c:pt>
                <c:pt idx="85408">
                  <c:v>0.76132529999999998</c:v>
                </c:pt>
                <c:pt idx="85409">
                  <c:v>0.76131870000000001</c:v>
                </c:pt>
                <c:pt idx="85410">
                  <c:v>0.76131219999999999</c:v>
                </c:pt>
                <c:pt idx="85411">
                  <c:v>0.76130560000000003</c:v>
                </c:pt>
                <c:pt idx="85412">
                  <c:v>0.76129910000000001</c:v>
                </c:pt>
                <c:pt idx="85413">
                  <c:v>0.76129250000000004</c:v>
                </c:pt>
                <c:pt idx="85414">
                  <c:v>0.76128600000000002</c:v>
                </c:pt>
                <c:pt idx="85415">
                  <c:v>0.76127940000000005</c:v>
                </c:pt>
                <c:pt idx="85416">
                  <c:v>0.76127279999999997</c:v>
                </c:pt>
                <c:pt idx="85417">
                  <c:v>0.76126629999999995</c:v>
                </c:pt>
                <c:pt idx="85418">
                  <c:v>0.76125969999999998</c:v>
                </c:pt>
                <c:pt idx="85419">
                  <c:v>0.76125319999999996</c:v>
                </c:pt>
                <c:pt idx="85420">
                  <c:v>0.7612466</c:v>
                </c:pt>
                <c:pt idx="85421">
                  <c:v>0.76124009999999998</c:v>
                </c:pt>
                <c:pt idx="85422">
                  <c:v>0.76123350000000001</c:v>
                </c:pt>
                <c:pt idx="85423">
                  <c:v>0.76122699999999999</c:v>
                </c:pt>
                <c:pt idx="85424">
                  <c:v>0.76122040000000002</c:v>
                </c:pt>
                <c:pt idx="85425">
                  <c:v>0.76121380000000005</c:v>
                </c:pt>
                <c:pt idx="85426">
                  <c:v>0.76120730000000003</c:v>
                </c:pt>
                <c:pt idx="85427">
                  <c:v>0.76120069999999995</c:v>
                </c:pt>
                <c:pt idx="85428">
                  <c:v>0.76119420000000004</c:v>
                </c:pt>
                <c:pt idx="85429">
                  <c:v>0.76118759999999996</c:v>
                </c:pt>
                <c:pt idx="85430">
                  <c:v>0.76118090000000005</c:v>
                </c:pt>
                <c:pt idx="85431">
                  <c:v>0.76117429999999997</c:v>
                </c:pt>
                <c:pt idx="85432">
                  <c:v>0.7611677</c:v>
                </c:pt>
                <c:pt idx="85433">
                  <c:v>0.76116110000000003</c:v>
                </c:pt>
                <c:pt idx="85434">
                  <c:v>0.76115449999999996</c:v>
                </c:pt>
                <c:pt idx="85435">
                  <c:v>0.76114789999999999</c:v>
                </c:pt>
                <c:pt idx="85436">
                  <c:v>0.76114119999999996</c:v>
                </c:pt>
                <c:pt idx="85437">
                  <c:v>0.76113459999999999</c:v>
                </c:pt>
                <c:pt idx="85438">
                  <c:v>0.76112800000000003</c:v>
                </c:pt>
                <c:pt idx="85439">
                  <c:v>0.76112139999999995</c:v>
                </c:pt>
                <c:pt idx="85440">
                  <c:v>0.76111479999999998</c:v>
                </c:pt>
                <c:pt idx="85441">
                  <c:v>0.76110820000000001</c:v>
                </c:pt>
                <c:pt idx="85442">
                  <c:v>0.76110149999999999</c:v>
                </c:pt>
                <c:pt idx="85443">
                  <c:v>0.76109490000000002</c:v>
                </c:pt>
                <c:pt idx="85444">
                  <c:v>0.76108830000000005</c:v>
                </c:pt>
                <c:pt idx="85445">
                  <c:v>0.76108169999999997</c:v>
                </c:pt>
                <c:pt idx="85446">
                  <c:v>0.7610751</c:v>
                </c:pt>
                <c:pt idx="85447">
                  <c:v>0.76106850000000004</c:v>
                </c:pt>
                <c:pt idx="85448">
                  <c:v>0.76106180000000001</c:v>
                </c:pt>
                <c:pt idx="85449">
                  <c:v>0.76105520000000004</c:v>
                </c:pt>
                <c:pt idx="85450">
                  <c:v>0.76104859999999996</c:v>
                </c:pt>
                <c:pt idx="85451">
                  <c:v>0.761042</c:v>
                </c:pt>
                <c:pt idx="85452">
                  <c:v>0.76103540000000003</c:v>
                </c:pt>
                <c:pt idx="85453">
                  <c:v>0.76102879999999995</c:v>
                </c:pt>
                <c:pt idx="85454">
                  <c:v>0.76102219999999998</c:v>
                </c:pt>
                <c:pt idx="85455">
                  <c:v>0.76101549999999996</c:v>
                </c:pt>
                <c:pt idx="85456">
                  <c:v>0.76100889999999999</c:v>
                </c:pt>
                <c:pt idx="85457">
                  <c:v>0.76100230000000002</c:v>
                </c:pt>
                <c:pt idx="85458">
                  <c:v>0.76099570000000005</c:v>
                </c:pt>
                <c:pt idx="85459">
                  <c:v>0.76098909999999997</c:v>
                </c:pt>
                <c:pt idx="85460">
                  <c:v>0.76098250000000001</c:v>
                </c:pt>
                <c:pt idx="85461">
                  <c:v>0.76097579999999998</c:v>
                </c:pt>
                <c:pt idx="85462">
                  <c:v>0.76096920000000001</c:v>
                </c:pt>
                <c:pt idx="85463">
                  <c:v>0.76096260000000004</c:v>
                </c:pt>
                <c:pt idx="85464">
                  <c:v>0.76095599999999997</c:v>
                </c:pt>
                <c:pt idx="85465">
                  <c:v>0.7609494</c:v>
                </c:pt>
                <c:pt idx="85466">
                  <c:v>0.76094280000000003</c:v>
                </c:pt>
                <c:pt idx="85467">
                  <c:v>0.7609361</c:v>
                </c:pt>
                <c:pt idx="85468">
                  <c:v>0.76092950000000004</c:v>
                </c:pt>
                <c:pt idx="85469">
                  <c:v>0.76092289999999996</c:v>
                </c:pt>
                <c:pt idx="85470">
                  <c:v>0.76091629999999999</c:v>
                </c:pt>
                <c:pt idx="85471">
                  <c:v>0.76090970000000002</c:v>
                </c:pt>
                <c:pt idx="85472">
                  <c:v>0.76090310000000005</c:v>
                </c:pt>
                <c:pt idx="85473">
                  <c:v>0.76089640000000003</c:v>
                </c:pt>
                <c:pt idx="85474">
                  <c:v>0.76088979999999995</c:v>
                </c:pt>
                <c:pt idx="85475">
                  <c:v>0.76088319999999998</c:v>
                </c:pt>
                <c:pt idx="85476">
                  <c:v>0.76087660000000001</c:v>
                </c:pt>
                <c:pt idx="85477">
                  <c:v>0.76087000000000005</c:v>
                </c:pt>
                <c:pt idx="85478">
                  <c:v>0.76086339999999997</c:v>
                </c:pt>
                <c:pt idx="85479">
                  <c:v>0.76085670000000005</c:v>
                </c:pt>
                <c:pt idx="85480">
                  <c:v>0.76085009999999997</c:v>
                </c:pt>
                <c:pt idx="85481">
                  <c:v>0.76084350000000001</c:v>
                </c:pt>
                <c:pt idx="85482">
                  <c:v>0.76083690000000004</c:v>
                </c:pt>
                <c:pt idx="85483">
                  <c:v>0.76083029999999996</c:v>
                </c:pt>
                <c:pt idx="85484">
                  <c:v>0.76082369999999999</c:v>
                </c:pt>
                <c:pt idx="85485">
                  <c:v>0.76081710000000002</c:v>
                </c:pt>
                <c:pt idx="85486">
                  <c:v>0.7608104</c:v>
                </c:pt>
                <c:pt idx="85487">
                  <c:v>0.76080380000000003</c:v>
                </c:pt>
                <c:pt idx="85488">
                  <c:v>0.76079719999999995</c:v>
                </c:pt>
                <c:pt idx="85489">
                  <c:v>0.76079059999999998</c:v>
                </c:pt>
                <c:pt idx="85490">
                  <c:v>0.76078400000000002</c:v>
                </c:pt>
                <c:pt idx="85491">
                  <c:v>0.76077740000000005</c:v>
                </c:pt>
                <c:pt idx="85492">
                  <c:v>0.76077070000000002</c:v>
                </c:pt>
                <c:pt idx="85493">
                  <c:v>0.76076410000000005</c:v>
                </c:pt>
                <c:pt idx="85494">
                  <c:v>0.76075749999999998</c:v>
                </c:pt>
                <c:pt idx="85495">
                  <c:v>0.76075090000000001</c:v>
                </c:pt>
                <c:pt idx="85496">
                  <c:v>0.76074430000000004</c:v>
                </c:pt>
                <c:pt idx="85497">
                  <c:v>0.76073769999999996</c:v>
                </c:pt>
                <c:pt idx="85498">
                  <c:v>0.76073100000000005</c:v>
                </c:pt>
                <c:pt idx="85499">
                  <c:v>0.76072439999999997</c:v>
                </c:pt>
                <c:pt idx="85500">
                  <c:v>0.7607178</c:v>
                </c:pt>
                <c:pt idx="85501">
                  <c:v>0.76071120000000003</c:v>
                </c:pt>
                <c:pt idx="85502">
                  <c:v>0.76070459999999995</c:v>
                </c:pt>
                <c:pt idx="85503">
                  <c:v>0.76069799999999999</c:v>
                </c:pt>
                <c:pt idx="85504">
                  <c:v>0.76069129999999996</c:v>
                </c:pt>
                <c:pt idx="85505">
                  <c:v>0.76068469999999999</c:v>
                </c:pt>
                <c:pt idx="85506">
                  <c:v>0.76067810000000002</c:v>
                </c:pt>
                <c:pt idx="85507">
                  <c:v>0.76067149999999994</c:v>
                </c:pt>
                <c:pt idx="85508">
                  <c:v>0.76066489999999998</c:v>
                </c:pt>
                <c:pt idx="85509">
                  <c:v>0.76065830000000001</c:v>
                </c:pt>
                <c:pt idx="85510">
                  <c:v>0.76065159999999998</c:v>
                </c:pt>
                <c:pt idx="85511">
                  <c:v>0.76064500000000002</c:v>
                </c:pt>
                <c:pt idx="85512">
                  <c:v>0.76063840000000005</c:v>
                </c:pt>
                <c:pt idx="85513">
                  <c:v>0.76063179999999997</c:v>
                </c:pt>
                <c:pt idx="85514">
                  <c:v>0.7606252</c:v>
                </c:pt>
                <c:pt idx="85515">
                  <c:v>0.76061860000000003</c:v>
                </c:pt>
                <c:pt idx="85516">
                  <c:v>0.76061199999999995</c:v>
                </c:pt>
                <c:pt idx="85517">
                  <c:v>0.76060530000000004</c:v>
                </c:pt>
                <c:pt idx="85518">
                  <c:v>0.76059869999999996</c:v>
                </c:pt>
                <c:pt idx="85519">
                  <c:v>0.76059209999999999</c:v>
                </c:pt>
                <c:pt idx="85520">
                  <c:v>0.76058539999999997</c:v>
                </c:pt>
                <c:pt idx="85521">
                  <c:v>0.7605788</c:v>
                </c:pt>
                <c:pt idx="85522">
                  <c:v>0.76057209999999997</c:v>
                </c:pt>
                <c:pt idx="85523">
                  <c:v>0.76056539999999995</c:v>
                </c:pt>
                <c:pt idx="85524">
                  <c:v>0.76055870000000003</c:v>
                </c:pt>
                <c:pt idx="85525">
                  <c:v>0.76055200000000001</c:v>
                </c:pt>
                <c:pt idx="85526">
                  <c:v>0.76054540000000004</c:v>
                </c:pt>
                <c:pt idx="85527">
                  <c:v>0.76053870000000001</c:v>
                </c:pt>
                <c:pt idx="85528">
                  <c:v>0.76053199999999999</c:v>
                </c:pt>
                <c:pt idx="85529">
                  <c:v>0.76052529999999996</c:v>
                </c:pt>
                <c:pt idx="85530">
                  <c:v>0.76051869999999999</c:v>
                </c:pt>
                <c:pt idx="85531">
                  <c:v>0.76051199999999997</c:v>
                </c:pt>
                <c:pt idx="85532">
                  <c:v>0.76050530000000005</c:v>
                </c:pt>
                <c:pt idx="85533">
                  <c:v>0.76049860000000002</c:v>
                </c:pt>
                <c:pt idx="85534">
                  <c:v>0.76049199999999995</c:v>
                </c:pt>
                <c:pt idx="85535">
                  <c:v>0.76048530000000003</c:v>
                </c:pt>
                <c:pt idx="85536">
                  <c:v>0.7604786</c:v>
                </c:pt>
                <c:pt idx="85537">
                  <c:v>0.76047189999999998</c:v>
                </c:pt>
                <c:pt idx="85538">
                  <c:v>0.76046530000000001</c:v>
                </c:pt>
                <c:pt idx="85539">
                  <c:v>0.76045859999999998</c:v>
                </c:pt>
                <c:pt idx="85540">
                  <c:v>0.76045189999999996</c:v>
                </c:pt>
                <c:pt idx="85541">
                  <c:v>0.76044520000000004</c:v>
                </c:pt>
                <c:pt idx="85542">
                  <c:v>0.76043859999999996</c:v>
                </c:pt>
                <c:pt idx="85543">
                  <c:v>0.76043190000000005</c:v>
                </c:pt>
                <c:pt idx="85544">
                  <c:v>0.76042520000000002</c:v>
                </c:pt>
                <c:pt idx="85545">
                  <c:v>0.7604185</c:v>
                </c:pt>
                <c:pt idx="85546">
                  <c:v>0.76041190000000003</c:v>
                </c:pt>
                <c:pt idx="85547">
                  <c:v>0.7604052</c:v>
                </c:pt>
                <c:pt idx="85548">
                  <c:v>0.76039849999999998</c:v>
                </c:pt>
                <c:pt idx="85549">
                  <c:v>0.76039179999999995</c:v>
                </c:pt>
                <c:pt idx="85550">
                  <c:v>0.76038519999999998</c:v>
                </c:pt>
                <c:pt idx="85551">
                  <c:v>0.76037849999999996</c:v>
                </c:pt>
                <c:pt idx="85552">
                  <c:v>0.76037180000000004</c:v>
                </c:pt>
                <c:pt idx="85553">
                  <c:v>0.76036510000000002</c:v>
                </c:pt>
                <c:pt idx="85554">
                  <c:v>0.76035850000000005</c:v>
                </c:pt>
                <c:pt idx="85555">
                  <c:v>0.76035180000000002</c:v>
                </c:pt>
                <c:pt idx="85556">
                  <c:v>0.7603451</c:v>
                </c:pt>
                <c:pt idx="85557">
                  <c:v>0.76033839999999997</c:v>
                </c:pt>
                <c:pt idx="85558">
                  <c:v>0.76033170000000005</c:v>
                </c:pt>
                <c:pt idx="85559">
                  <c:v>0.76032509999999998</c:v>
                </c:pt>
                <c:pt idx="85560">
                  <c:v>0.76031839999999995</c:v>
                </c:pt>
                <c:pt idx="85561">
                  <c:v>0.76031170000000003</c:v>
                </c:pt>
                <c:pt idx="85562">
                  <c:v>0.76030500000000001</c:v>
                </c:pt>
                <c:pt idx="85563">
                  <c:v>0.76029840000000004</c:v>
                </c:pt>
                <c:pt idx="85564">
                  <c:v>0.76029170000000001</c:v>
                </c:pt>
                <c:pt idx="85565">
                  <c:v>0.76028499999999999</c:v>
                </c:pt>
                <c:pt idx="85566">
                  <c:v>0.76027829999999996</c:v>
                </c:pt>
                <c:pt idx="85567">
                  <c:v>0.76027169999999999</c:v>
                </c:pt>
                <c:pt idx="85568">
                  <c:v>0.76026499999999997</c:v>
                </c:pt>
                <c:pt idx="85569">
                  <c:v>0.76025830000000005</c:v>
                </c:pt>
                <c:pt idx="85570">
                  <c:v>0.76025160000000003</c:v>
                </c:pt>
                <c:pt idx="85571">
                  <c:v>0.76024499999999995</c:v>
                </c:pt>
                <c:pt idx="85572">
                  <c:v>0.76023830000000003</c:v>
                </c:pt>
                <c:pt idx="85573">
                  <c:v>0.76023160000000001</c:v>
                </c:pt>
                <c:pt idx="85574">
                  <c:v>0.76022489999999998</c:v>
                </c:pt>
                <c:pt idx="85575">
                  <c:v>0.76021830000000001</c:v>
                </c:pt>
                <c:pt idx="85576">
                  <c:v>0.76021159999999999</c:v>
                </c:pt>
                <c:pt idx="85577">
                  <c:v>0.76020489999999996</c:v>
                </c:pt>
                <c:pt idx="85578">
                  <c:v>0.76019820000000005</c:v>
                </c:pt>
                <c:pt idx="85579">
                  <c:v>0.76019159999999997</c:v>
                </c:pt>
                <c:pt idx="85580">
                  <c:v>0.76018490000000005</c:v>
                </c:pt>
                <c:pt idx="85581">
                  <c:v>0.76017820000000003</c:v>
                </c:pt>
                <c:pt idx="85582">
                  <c:v>0.7601715</c:v>
                </c:pt>
                <c:pt idx="85583">
                  <c:v>0.76016490000000003</c:v>
                </c:pt>
                <c:pt idx="85584">
                  <c:v>0.76015820000000001</c:v>
                </c:pt>
                <c:pt idx="85585">
                  <c:v>0.76015149999999998</c:v>
                </c:pt>
                <c:pt idx="85586">
                  <c:v>0.76014479999999995</c:v>
                </c:pt>
                <c:pt idx="85587">
                  <c:v>0.76013819999999999</c:v>
                </c:pt>
                <c:pt idx="85588">
                  <c:v>0.76013149999999996</c:v>
                </c:pt>
                <c:pt idx="85589">
                  <c:v>0.76012480000000004</c:v>
                </c:pt>
                <c:pt idx="85590">
                  <c:v>0.76011810000000002</c:v>
                </c:pt>
                <c:pt idx="85591">
                  <c:v>0.76011150000000005</c:v>
                </c:pt>
                <c:pt idx="85592">
                  <c:v>0.76010480000000002</c:v>
                </c:pt>
                <c:pt idx="85593">
                  <c:v>0.7600981</c:v>
                </c:pt>
                <c:pt idx="85594">
                  <c:v>0.76009139999999997</c:v>
                </c:pt>
                <c:pt idx="85595">
                  <c:v>0.76008469999999995</c:v>
                </c:pt>
                <c:pt idx="85596">
                  <c:v>0.76007809999999998</c:v>
                </c:pt>
                <c:pt idx="85597">
                  <c:v>0.76007139999999995</c:v>
                </c:pt>
                <c:pt idx="85598">
                  <c:v>0.76006470000000004</c:v>
                </c:pt>
                <c:pt idx="85599">
                  <c:v>0.76005800000000001</c:v>
                </c:pt>
                <c:pt idx="85600">
                  <c:v>0.76005140000000004</c:v>
                </c:pt>
                <c:pt idx="85601">
                  <c:v>0.76004470000000002</c:v>
                </c:pt>
                <c:pt idx="85602">
                  <c:v>0.76003799999999999</c:v>
                </c:pt>
                <c:pt idx="85603">
                  <c:v>0.76003129999999997</c:v>
                </c:pt>
                <c:pt idx="85604">
                  <c:v>0.7600247</c:v>
                </c:pt>
                <c:pt idx="85605">
                  <c:v>0.76001799999999997</c:v>
                </c:pt>
                <c:pt idx="85606">
                  <c:v>0.76001129999999995</c:v>
                </c:pt>
                <c:pt idx="85607">
                  <c:v>0.76000460000000003</c:v>
                </c:pt>
                <c:pt idx="85608">
                  <c:v>0.75999799999999995</c:v>
                </c:pt>
                <c:pt idx="85609">
                  <c:v>0.75999130000000004</c:v>
                </c:pt>
                <c:pt idx="85610">
                  <c:v>0.75998460000000001</c:v>
                </c:pt>
                <c:pt idx="85611">
                  <c:v>0.75997789999999998</c:v>
                </c:pt>
                <c:pt idx="85612">
                  <c:v>0.75997130000000002</c:v>
                </c:pt>
                <c:pt idx="85613">
                  <c:v>0.75996459999999999</c:v>
                </c:pt>
                <c:pt idx="85614">
                  <c:v>0.75995789999999996</c:v>
                </c:pt>
                <c:pt idx="85615">
                  <c:v>0.75995120000000005</c:v>
                </c:pt>
                <c:pt idx="85616">
                  <c:v>0.75994459999999997</c:v>
                </c:pt>
                <c:pt idx="85617">
                  <c:v>0.75993790000000006</c:v>
                </c:pt>
                <c:pt idx="85618">
                  <c:v>0.75993120000000003</c:v>
                </c:pt>
                <c:pt idx="85619">
                  <c:v>0.7599245</c:v>
                </c:pt>
                <c:pt idx="85620">
                  <c:v>0.75991790000000004</c:v>
                </c:pt>
                <c:pt idx="85621">
                  <c:v>0.75991120000000001</c:v>
                </c:pt>
                <c:pt idx="85622">
                  <c:v>0.75990449999999998</c:v>
                </c:pt>
                <c:pt idx="85623">
                  <c:v>0.75989779999999996</c:v>
                </c:pt>
                <c:pt idx="85624">
                  <c:v>0.75989119999999999</c:v>
                </c:pt>
                <c:pt idx="85625">
                  <c:v>0.75988449999999996</c:v>
                </c:pt>
                <c:pt idx="85626">
                  <c:v>0.75987769999999999</c:v>
                </c:pt>
                <c:pt idx="85627">
                  <c:v>0.75987099999999996</c:v>
                </c:pt>
                <c:pt idx="85628">
                  <c:v>0.75986430000000005</c:v>
                </c:pt>
                <c:pt idx="85629">
                  <c:v>0.75985749999999996</c:v>
                </c:pt>
                <c:pt idx="85630">
                  <c:v>0.75985080000000005</c:v>
                </c:pt>
                <c:pt idx="85631">
                  <c:v>0.75984410000000002</c:v>
                </c:pt>
                <c:pt idx="85632">
                  <c:v>0.75983730000000005</c:v>
                </c:pt>
                <c:pt idx="85633">
                  <c:v>0.75983060000000002</c:v>
                </c:pt>
                <c:pt idx="85634">
                  <c:v>0.7598239</c:v>
                </c:pt>
                <c:pt idx="85635">
                  <c:v>0.75981710000000002</c:v>
                </c:pt>
                <c:pt idx="85636">
                  <c:v>0.7598104</c:v>
                </c:pt>
                <c:pt idx="85637">
                  <c:v>0.75980369999999997</c:v>
                </c:pt>
                <c:pt idx="85638">
                  <c:v>0.7597969</c:v>
                </c:pt>
                <c:pt idx="85639">
                  <c:v>0.75979019999999997</c:v>
                </c:pt>
                <c:pt idx="85640">
                  <c:v>0.7597834</c:v>
                </c:pt>
                <c:pt idx="85641">
                  <c:v>0.75977669999999997</c:v>
                </c:pt>
                <c:pt idx="85642">
                  <c:v>0.75976999999999995</c:v>
                </c:pt>
                <c:pt idx="85643">
                  <c:v>0.75976319999999997</c:v>
                </c:pt>
                <c:pt idx="85644">
                  <c:v>0.75975649999999995</c:v>
                </c:pt>
                <c:pt idx="85645">
                  <c:v>0.75974980000000003</c:v>
                </c:pt>
                <c:pt idx="85646">
                  <c:v>0.75974299999999995</c:v>
                </c:pt>
                <c:pt idx="85647">
                  <c:v>0.75973630000000003</c:v>
                </c:pt>
                <c:pt idx="85648">
                  <c:v>0.7597296</c:v>
                </c:pt>
                <c:pt idx="85649">
                  <c:v>0.75972280000000003</c:v>
                </c:pt>
                <c:pt idx="85650">
                  <c:v>0.75971610000000001</c:v>
                </c:pt>
                <c:pt idx="85651">
                  <c:v>0.75970939999999998</c:v>
                </c:pt>
                <c:pt idx="85652">
                  <c:v>0.75970260000000001</c:v>
                </c:pt>
                <c:pt idx="85653">
                  <c:v>0.75969589999999998</c:v>
                </c:pt>
                <c:pt idx="85654">
                  <c:v>0.75968919999999995</c:v>
                </c:pt>
                <c:pt idx="85655">
                  <c:v>0.75968239999999998</c:v>
                </c:pt>
                <c:pt idx="85656">
                  <c:v>0.75967569999999995</c:v>
                </c:pt>
                <c:pt idx="85657">
                  <c:v>0.75966889999999998</c:v>
                </c:pt>
                <c:pt idx="85658">
                  <c:v>0.75966219999999995</c:v>
                </c:pt>
                <c:pt idx="85659">
                  <c:v>0.75965550000000004</c:v>
                </c:pt>
                <c:pt idx="85660">
                  <c:v>0.75964869999999995</c:v>
                </c:pt>
                <c:pt idx="85661">
                  <c:v>0.75964200000000004</c:v>
                </c:pt>
                <c:pt idx="85662">
                  <c:v>0.75963530000000001</c:v>
                </c:pt>
                <c:pt idx="85663">
                  <c:v>0.75962850000000004</c:v>
                </c:pt>
                <c:pt idx="85664">
                  <c:v>0.75962180000000001</c:v>
                </c:pt>
                <c:pt idx="85665">
                  <c:v>0.75961509999999999</c:v>
                </c:pt>
                <c:pt idx="85666">
                  <c:v>0.75960830000000001</c:v>
                </c:pt>
                <c:pt idx="85667">
                  <c:v>0.75960159999999999</c:v>
                </c:pt>
                <c:pt idx="85668">
                  <c:v>0.75959489999999996</c:v>
                </c:pt>
                <c:pt idx="85669">
                  <c:v>0.75958809999999999</c:v>
                </c:pt>
                <c:pt idx="85670">
                  <c:v>0.75958139999999996</c:v>
                </c:pt>
                <c:pt idx="85671">
                  <c:v>0.75957470000000005</c:v>
                </c:pt>
                <c:pt idx="85672">
                  <c:v>0.75956789999999996</c:v>
                </c:pt>
                <c:pt idx="85673">
                  <c:v>0.75956120000000005</c:v>
                </c:pt>
                <c:pt idx="85674">
                  <c:v>0.75955439999999996</c:v>
                </c:pt>
                <c:pt idx="85675">
                  <c:v>0.75954770000000005</c:v>
                </c:pt>
                <c:pt idx="85676">
                  <c:v>0.75954100000000002</c:v>
                </c:pt>
                <c:pt idx="85677">
                  <c:v>0.75953420000000005</c:v>
                </c:pt>
                <c:pt idx="85678">
                  <c:v>0.75952750000000002</c:v>
                </c:pt>
                <c:pt idx="85679">
                  <c:v>0.7595208</c:v>
                </c:pt>
                <c:pt idx="85680">
                  <c:v>0.75951400000000002</c:v>
                </c:pt>
                <c:pt idx="85681">
                  <c:v>0.7595073</c:v>
                </c:pt>
                <c:pt idx="85682">
                  <c:v>0.75950059999999997</c:v>
                </c:pt>
                <c:pt idx="85683">
                  <c:v>0.7594938</c:v>
                </c:pt>
                <c:pt idx="85684">
                  <c:v>0.75948709999999997</c:v>
                </c:pt>
                <c:pt idx="85685">
                  <c:v>0.75948040000000006</c:v>
                </c:pt>
                <c:pt idx="85686">
                  <c:v>0.75947359999999997</c:v>
                </c:pt>
                <c:pt idx="85687">
                  <c:v>0.75946689999999994</c:v>
                </c:pt>
                <c:pt idx="85688">
                  <c:v>0.75946020000000003</c:v>
                </c:pt>
                <c:pt idx="85689">
                  <c:v>0.75945339999999995</c:v>
                </c:pt>
                <c:pt idx="85690">
                  <c:v>0.75944670000000003</c:v>
                </c:pt>
                <c:pt idx="85691">
                  <c:v>0.75943989999999995</c:v>
                </c:pt>
                <c:pt idx="85692">
                  <c:v>0.75943320000000003</c:v>
                </c:pt>
                <c:pt idx="85693">
                  <c:v>0.7594265</c:v>
                </c:pt>
                <c:pt idx="85694">
                  <c:v>0.75941970000000003</c:v>
                </c:pt>
                <c:pt idx="85695">
                  <c:v>0.759413</c:v>
                </c:pt>
                <c:pt idx="85696">
                  <c:v>0.75940629999999998</c:v>
                </c:pt>
                <c:pt idx="85697">
                  <c:v>0.75939950000000001</c:v>
                </c:pt>
                <c:pt idx="85698">
                  <c:v>0.75939279999999998</c:v>
                </c:pt>
                <c:pt idx="85699">
                  <c:v>0.75938609999999995</c:v>
                </c:pt>
                <c:pt idx="85700">
                  <c:v>0.75937929999999998</c:v>
                </c:pt>
                <c:pt idx="85701">
                  <c:v>0.75937259999999995</c:v>
                </c:pt>
                <c:pt idx="85702">
                  <c:v>0.75936590000000004</c:v>
                </c:pt>
                <c:pt idx="85703">
                  <c:v>0.75935909999999995</c:v>
                </c:pt>
                <c:pt idx="85704">
                  <c:v>0.75935240000000004</c:v>
                </c:pt>
                <c:pt idx="85705">
                  <c:v>0.75934570000000001</c:v>
                </c:pt>
                <c:pt idx="85706">
                  <c:v>0.75933890000000004</c:v>
                </c:pt>
                <c:pt idx="85707">
                  <c:v>0.75933220000000001</c:v>
                </c:pt>
                <c:pt idx="85708">
                  <c:v>0.75932540000000004</c:v>
                </c:pt>
                <c:pt idx="85709">
                  <c:v>0.75931870000000001</c:v>
                </c:pt>
                <c:pt idx="85710">
                  <c:v>0.75931199999999999</c:v>
                </c:pt>
                <c:pt idx="85711">
                  <c:v>0.75930520000000001</c:v>
                </c:pt>
                <c:pt idx="85712">
                  <c:v>0.75929849999999999</c:v>
                </c:pt>
                <c:pt idx="85713">
                  <c:v>0.75929179999999996</c:v>
                </c:pt>
                <c:pt idx="85714">
                  <c:v>0.75928499999999999</c:v>
                </c:pt>
                <c:pt idx="85715">
                  <c:v>0.75927829999999996</c:v>
                </c:pt>
                <c:pt idx="85716">
                  <c:v>0.75927160000000005</c:v>
                </c:pt>
                <c:pt idx="85717">
                  <c:v>0.75926479999999996</c:v>
                </c:pt>
                <c:pt idx="85718">
                  <c:v>0.75925810000000005</c:v>
                </c:pt>
                <c:pt idx="85719">
                  <c:v>0.75925140000000002</c:v>
                </c:pt>
                <c:pt idx="85720">
                  <c:v>0.75924460000000005</c:v>
                </c:pt>
                <c:pt idx="85721">
                  <c:v>0.75923790000000002</c:v>
                </c:pt>
                <c:pt idx="85722">
                  <c:v>0.75923119999999999</c:v>
                </c:pt>
                <c:pt idx="85723">
                  <c:v>0.75922440000000002</c:v>
                </c:pt>
                <c:pt idx="85724">
                  <c:v>0.7592177</c:v>
                </c:pt>
                <c:pt idx="85725">
                  <c:v>0.75921090000000002</c:v>
                </c:pt>
                <c:pt idx="85726">
                  <c:v>0.7592042</c:v>
                </c:pt>
                <c:pt idx="85727">
                  <c:v>0.75919749999999997</c:v>
                </c:pt>
                <c:pt idx="85728">
                  <c:v>0.7591907</c:v>
                </c:pt>
                <c:pt idx="85729">
                  <c:v>0.75918399999999997</c:v>
                </c:pt>
                <c:pt idx="85730">
                  <c:v>0.75917730000000005</c:v>
                </c:pt>
                <c:pt idx="85731">
                  <c:v>0.75917049999999997</c:v>
                </c:pt>
                <c:pt idx="85732">
                  <c:v>0.75916380000000006</c:v>
                </c:pt>
                <c:pt idx="85733">
                  <c:v>0.75915710000000003</c:v>
                </c:pt>
                <c:pt idx="85734">
                  <c:v>0.75915029999999994</c:v>
                </c:pt>
                <c:pt idx="85735">
                  <c:v>0.75914360000000003</c:v>
                </c:pt>
                <c:pt idx="85736">
                  <c:v>0.7591369</c:v>
                </c:pt>
                <c:pt idx="85737">
                  <c:v>0.75913010000000003</c:v>
                </c:pt>
                <c:pt idx="85738">
                  <c:v>0.7591234</c:v>
                </c:pt>
                <c:pt idx="85739">
                  <c:v>0.75911660000000003</c:v>
                </c:pt>
                <c:pt idx="85740">
                  <c:v>0.7591099</c:v>
                </c:pt>
                <c:pt idx="85741">
                  <c:v>0.75910319999999998</c:v>
                </c:pt>
                <c:pt idx="85742">
                  <c:v>0.7590964</c:v>
                </c:pt>
                <c:pt idx="85743">
                  <c:v>0.75908969999999998</c:v>
                </c:pt>
                <c:pt idx="85744">
                  <c:v>0.75908299999999995</c:v>
                </c:pt>
                <c:pt idx="85745">
                  <c:v>0.75907619999999998</c:v>
                </c:pt>
                <c:pt idx="85746">
                  <c:v>0.75906949999999995</c:v>
                </c:pt>
                <c:pt idx="85747">
                  <c:v>0.75906280000000004</c:v>
                </c:pt>
                <c:pt idx="85748">
                  <c:v>0.75905599999999995</c:v>
                </c:pt>
                <c:pt idx="85749">
                  <c:v>0.75904930000000004</c:v>
                </c:pt>
                <c:pt idx="85750">
                  <c:v>0.75904260000000001</c:v>
                </c:pt>
                <c:pt idx="85751">
                  <c:v>0.75903580000000004</c:v>
                </c:pt>
                <c:pt idx="85752">
                  <c:v>0.75902910000000001</c:v>
                </c:pt>
                <c:pt idx="85753">
                  <c:v>0.75902239999999999</c:v>
                </c:pt>
                <c:pt idx="85754">
                  <c:v>0.75901560000000001</c:v>
                </c:pt>
                <c:pt idx="85755">
                  <c:v>0.75900889999999999</c:v>
                </c:pt>
                <c:pt idx="85756">
                  <c:v>0.75900210000000001</c:v>
                </c:pt>
                <c:pt idx="85757">
                  <c:v>0.75899539999999999</c:v>
                </c:pt>
                <c:pt idx="85758">
                  <c:v>0.75898869999999996</c:v>
                </c:pt>
                <c:pt idx="85759">
                  <c:v>0.75898189999999999</c:v>
                </c:pt>
                <c:pt idx="85760">
                  <c:v>0.75897519999999996</c:v>
                </c:pt>
                <c:pt idx="85761">
                  <c:v>0.75896850000000005</c:v>
                </c:pt>
                <c:pt idx="85762">
                  <c:v>0.75896169999999996</c:v>
                </c:pt>
                <c:pt idx="85763">
                  <c:v>0.75895500000000005</c:v>
                </c:pt>
                <c:pt idx="85764">
                  <c:v>0.75894830000000002</c:v>
                </c:pt>
                <c:pt idx="85765">
                  <c:v>0.75894150000000005</c:v>
                </c:pt>
                <c:pt idx="85766">
                  <c:v>0.75893480000000002</c:v>
                </c:pt>
                <c:pt idx="85767">
                  <c:v>0.75892809999999999</c:v>
                </c:pt>
                <c:pt idx="85768">
                  <c:v>0.75892130000000002</c:v>
                </c:pt>
                <c:pt idx="85769">
                  <c:v>0.75891459999999999</c:v>
                </c:pt>
                <c:pt idx="85770">
                  <c:v>0.75890789999999997</c:v>
                </c:pt>
                <c:pt idx="85771">
                  <c:v>0.7589011</c:v>
                </c:pt>
                <c:pt idx="85772">
                  <c:v>0.75889439999999997</c:v>
                </c:pt>
                <c:pt idx="85773">
                  <c:v>0.7588876</c:v>
                </c:pt>
                <c:pt idx="85774">
                  <c:v>0.75888089999999997</c:v>
                </c:pt>
                <c:pt idx="85775">
                  <c:v>0.75887420000000005</c:v>
                </c:pt>
                <c:pt idx="85776">
                  <c:v>0.75886739999999997</c:v>
                </c:pt>
                <c:pt idx="85777">
                  <c:v>0.75886070000000005</c:v>
                </c:pt>
                <c:pt idx="85778">
                  <c:v>0.75885400000000003</c:v>
                </c:pt>
                <c:pt idx="85779">
                  <c:v>0.75884720000000006</c:v>
                </c:pt>
                <c:pt idx="85780">
                  <c:v>0.75884050000000003</c:v>
                </c:pt>
                <c:pt idx="85781">
                  <c:v>0.7588338</c:v>
                </c:pt>
                <c:pt idx="85782">
                  <c:v>0.75882700000000003</c:v>
                </c:pt>
                <c:pt idx="85783">
                  <c:v>0.7588203</c:v>
                </c:pt>
                <c:pt idx="85784">
                  <c:v>0.75881359999999998</c:v>
                </c:pt>
                <c:pt idx="85785">
                  <c:v>0.7588068</c:v>
                </c:pt>
                <c:pt idx="85786">
                  <c:v>0.75880009999999998</c:v>
                </c:pt>
                <c:pt idx="85787">
                  <c:v>0.75879339999999995</c:v>
                </c:pt>
                <c:pt idx="85788">
                  <c:v>0.75878659999999998</c:v>
                </c:pt>
                <c:pt idx="85789">
                  <c:v>0.75877989999999995</c:v>
                </c:pt>
                <c:pt idx="85790">
                  <c:v>0.75877309999999998</c:v>
                </c:pt>
                <c:pt idx="85791">
                  <c:v>0.75876639999999995</c:v>
                </c:pt>
                <c:pt idx="85792">
                  <c:v>0.75875970000000004</c:v>
                </c:pt>
                <c:pt idx="85793">
                  <c:v>0.75875289999999995</c:v>
                </c:pt>
                <c:pt idx="85794">
                  <c:v>0.75874620000000004</c:v>
                </c:pt>
                <c:pt idx="85795">
                  <c:v>0.75873950000000001</c:v>
                </c:pt>
                <c:pt idx="85796">
                  <c:v>0.75873270000000004</c:v>
                </c:pt>
                <c:pt idx="85797">
                  <c:v>0.75872600000000001</c:v>
                </c:pt>
                <c:pt idx="85798">
                  <c:v>0.75871929999999999</c:v>
                </c:pt>
                <c:pt idx="85799">
                  <c:v>0.75871250000000001</c:v>
                </c:pt>
                <c:pt idx="85800">
                  <c:v>0.75870579999999999</c:v>
                </c:pt>
                <c:pt idx="85801">
                  <c:v>0.75869050000000005</c:v>
                </c:pt>
                <c:pt idx="85802">
                  <c:v>0.75867530000000005</c:v>
                </c:pt>
                <c:pt idx="85803">
                  <c:v>0.75866</c:v>
                </c:pt>
                <c:pt idx="85804">
                  <c:v>0.7586446</c:v>
                </c:pt>
                <c:pt idx="85805">
                  <c:v>0.75862929999999995</c:v>
                </c:pt>
                <c:pt idx="85806">
                  <c:v>0.75861400000000001</c:v>
                </c:pt>
                <c:pt idx="85807">
                  <c:v>0.75859869999999996</c:v>
                </c:pt>
                <c:pt idx="85808">
                  <c:v>0.75858340000000002</c:v>
                </c:pt>
                <c:pt idx="85809">
                  <c:v>0.75856800000000002</c:v>
                </c:pt>
                <c:pt idx="85810">
                  <c:v>0.75855269999999997</c:v>
                </c:pt>
                <c:pt idx="85811">
                  <c:v>0.75853729999999997</c:v>
                </c:pt>
                <c:pt idx="85812">
                  <c:v>0.75852189999999997</c:v>
                </c:pt>
                <c:pt idx="85813">
                  <c:v>0.75850649999999997</c:v>
                </c:pt>
                <c:pt idx="85814">
                  <c:v>0.75849120000000003</c:v>
                </c:pt>
                <c:pt idx="85815">
                  <c:v>0.75847580000000003</c:v>
                </c:pt>
                <c:pt idx="85816">
                  <c:v>0.75846040000000003</c:v>
                </c:pt>
                <c:pt idx="85817">
                  <c:v>0.75844500000000004</c:v>
                </c:pt>
                <c:pt idx="85818">
                  <c:v>0.75842960000000004</c:v>
                </c:pt>
                <c:pt idx="85819">
                  <c:v>0.75841429999999999</c:v>
                </c:pt>
                <c:pt idx="85820">
                  <c:v>0.75839880000000004</c:v>
                </c:pt>
                <c:pt idx="85821">
                  <c:v>0.75838340000000004</c:v>
                </c:pt>
                <c:pt idx="85822">
                  <c:v>0.75836800000000004</c:v>
                </c:pt>
                <c:pt idx="85823">
                  <c:v>0.75835249999999998</c:v>
                </c:pt>
                <c:pt idx="85824">
                  <c:v>0.75833709999999999</c:v>
                </c:pt>
                <c:pt idx="85825">
                  <c:v>0.75832160000000004</c:v>
                </c:pt>
                <c:pt idx="85826">
                  <c:v>0.75830620000000004</c:v>
                </c:pt>
                <c:pt idx="85827">
                  <c:v>0.75829080000000004</c:v>
                </c:pt>
                <c:pt idx="85828">
                  <c:v>0.75827529999999999</c:v>
                </c:pt>
                <c:pt idx="85829">
                  <c:v>0.75825989999999999</c:v>
                </c:pt>
                <c:pt idx="85830">
                  <c:v>0.75824449999999999</c:v>
                </c:pt>
                <c:pt idx="85831">
                  <c:v>0.75822900000000004</c:v>
                </c:pt>
                <c:pt idx="85832">
                  <c:v>0.75821349999999998</c:v>
                </c:pt>
                <c:pt idx="85833">
                  <c:v>0.75819800000000004</c:v>
                </c:pt>
                <c:pt idx="85834">
                  <c:v>0.75818249999999998</c:v>
                </c:pt>
                <c:pt idx="85835">
                  <c:v>0.75816700000000004</c:v>
                </c:pt>
                <c:pt idx="85836">
                  <c:v>0.75815149999999998</c:v>
                </c:pt>
                <c:pt idx="85837">
                  <c:v>0.75813600000000003</c:v>
                </c:pt>
                <c:pt idx="85838">
                  <c:v>0.75812049999999997</c:v>
                </c:pt>
                <c:pt idx="85839">
                  <c:v>0.75810500000000003</c:v>
                </c:pt>
                <c:pt idx="85840">
                  <c:v>0.75808949999999997</c:v>
                </c:pt>
                <c:pt idx="85841">
                  <c:v>0.75807400000000003</c:v>
                </c:pt>
                <c:pt idx="85842">
                  <c:v>0.75805849999999997</c:v>
                </c:pt>
                <c:pt idx="85843">
                  <c:v>0.75804309999999997</c:v>
                </c:pt>
                <c:pt idx="85844">
                  <c:v>0.75802760000000002</c:v>
                </c:pt>
                <c:pt idx="85845">
                  <c:v>0.75801209999999997</c:v>
                </c:pt>
                <c:pt idx="85846">
                  <c:v>0.75799660000000002</c:v>
                </c:pt>
                <c:pt idx="85847">
                  <c:v>0.75798109999999996</c:v>
                </c:pt>
                <c:pt idx="85848">
                  <c:v>0.75796560000000002</c:v>
                </c:pt>
                <c:pt idx="85849">
                  <c:v>0.75795000000000001</c:v>
                </c:pt>
                <c:pt idx="85850">
                  <c:v>0.75793449999999996</c:v>
                </c:pt>
                <c:pt idx="85851">
                  <c:v>0.75791889999999995</c:v>
                </c:pt>
                <c:pt idx="85852">
                  <c:v>0.75790329999999995</c:v>
                </c:pt>
                <c:pt idx="85853">
                  <c:v>0.7578878</c:v>
                </c:pt>
                <c:pt idx="85854">
                  <c:v>0.7578722</c:v>
                </c:pt>
                <c:pt idx="85855">
                  <c:v>0.75785670000000005</c:v>
                </c:pt>
                <c:pt idx="85856">
                  <c:v>0.75784110000000005</c:v>
                </c:pt>
                <c:pt idx="85857">
                  <c:v>0.75782559999999999</c:v>
                </c:pt>
                <c:pt idx="85858">
                  <c:v>0.75780999999999998</c:v>
                </c:pt>
                <c:pt idx="85859">
                  <c:v>0.75779439999999998</c:v>
                </c:pt>
                <c:pt idx="85860">
                  <c:v>0.75777890000000003</c:v>
                </c:pt>
                <c:pt idx="85861">
                  <c:v>0.75776330000000003</c:v>
                </c:pt>
                <c:pt idx="85862">
                  <c:v>0.75774779999999997</c:v>
                </c:pt>
                <c:pt idx="85863">
                  <c:v>0.75773219999999997</c:v>
                </c:pt>
                <c:pt idx="85864">
                  <c:v>0.75771670000000002</c:v>
                </c:pt>
                <c:pt idx="85865">
                  <c:v>0.75770110000000002</c:v>
                </c:pt>
                <c:pt idx="85866">
                  <c:v>0.75768550000000001</c:v>
                </c:pt>
                <c:pt idx="85867">
                  <c:v>0.75766999999999995</c:v>
                </c:pt>
                <c:pt idx="85868">
                  <c:v>0.75765439999999995</c:v>
                </c:pt>
                <c:pt idx="85869">
                  <c:v>0.7576389</c:v>
                </c:pt>
                <c:pt idx="85870">
                  <c:v>0.7576233</c:v>
                </c:pt>
                <c:pt idx="85871">
                  <c:v>0.75760760000000005</c:v>
                </c:pt>
                <c:pt idx="85872">
                  <c:v>0.75759200000000004</c:v>
                </c:pt>
                <c:pt idx="85873">
                  <c:v>0.75757640000000004</c:v>
                </c:pt>
                <c:pt idx="85874">
                  <c:v>0.75756080000000003</c:v>
                </c:pt>
                <c:pt idx="85875">
                  <c:v>0.75754520000000003</c:v>
                </c:pt>
                <c:pt idx="85876">
                  <c:v>0.75752960000000003</c:v>
                </c:pt>
                <c:pt idx="85877">
                  <c:v>0.75751389999999996</c:v>
                </c:pt>
                <c:pt idx="85878">
                  <c:v>0.75749829999999996</c:v>
                </c:pt>
                <c:pt idx="85879">
                  <c:v>0.75748269999999995</c:v>
                </c:pt>
                <c:pt idx="85880">
                  <c:v>0.75746709999999995</c:v>
                </c:pt>
                <c:pt idx="85881">
                  <c:v>0.75745150000000006</c:v>
                </c:pt>
                <c:pt idx="85882">
                  <c:v>0.75743590000000005</c:v>
                </c:pt>
                <c:pt idx="85883">
                  <c:v>0.75742019999999999</c:v>
                </c:pt>
                <c:pt idx="85884">
                  <c:v>0.75740459999999998</c:v>
                </c:pt>
                <c:pt idx="85885">
                  <c:v>0.75738899999999998</c:v>
                </c:pt>
                <c:pt idx="85886">
                  <c:v>0.75737339999999997</c:v>
                </c:pt>
                <c:pt idx="85887">
                  <c:v>0.75735779999999997</c:v>
                </c:pt>
                <c:pt idx="85888">
                  <c:v>0.75734219999999997</c:v>
                </c:pt>
                <c:pt idx="85889">
                  <c:v>0.75732650000000001</c:v>
                </c:pt>
                <c:pt idx="85890">
                  <c:v>0.75731090000000001</c:v>
                </c:pt>
                <c:pt idx="85891">
                  <c:v>0.7572953</c:v>
                </c:pt>
                <c:pt idx="85892">
                  <c:v>0.7572797</c:v>
                </c:pt>
                <c:pt idx="85893">
                  <c:v>0.7572641</c:v>
                </c:pt>
                <c:pt idx="85894">
                  <c:v>0.75724849999999999</c:v>
                </c:pt>
                <c:pt idx="85895">
                  <c:v>0.75723280000000004</c:v>
                </c:pt>
                <c:pt idx="85896">
                  <c:v>0.75721720000000003</c:v>
                </c:pt>
                <c:pt idx="85897">
                  <c:v>0.75720149999999997</c:v>
                </c:pt>
                <c:pt idx="85898">
                  <c:v>0.75718580000000002</c:v>
                </c:pt>
                <c:pt idx="85899">
                  <c:v>0.75717009999999996</c:v>
                </c:pt>
                <c:pt idx="85900">
                  <c:v>0.75715449999999995</c:v>
                </c:pt>
                <c:pt idx="85901">
                  <c:v>0.7571388</c:v>
                </c:pt>
                <c:pt idx="85902">
                  <c:v>0.75712310000000005</c:v>
                </c:pt>
                <c:pt idx="85903">
                  <c:v>0.75710739999999999</c:v>
                </c:pt>
                <c:pt idx="85904">
                  <c:v>0.75709179999999998</c:v>
                </c:pt>
                <c:pt idx="85905">
                  <c:v>0.75707610000000003</c:v>
                </c:pt>
                <c:pt idx="85906">
                  <c:v>0.75706039999999997</c:v>
                </c:pt>
                <c:pt idx="85907">
                  <c:v>0.75704470000000001</c:v>
                </c:pt>
                <c:pt idx="85908">
                  <c:v>0.75702910000000001</c:v>
                </c:pt>
                <c:pt idx="85909">
                  <c:v>0.75701339999999995</c:v>
                </c:pt>
                <c:pt idx="85910">
                  <c:v>0.7569977</c:v>
                </c:pt>
                <c:pt idx="85911">
                  <c:v>0.75698200000000004</c:v>
                </c:pt>
                <c:pt idx="85912">
                  <c:v>0.75696640000000004</c:v>
                </c:pt>
                <c:pt idx="85913">
                  <c:v>0.75695069999999998</c:v>
                </c:pt>
                <c:pt idx="85914">
                  <c:v>0.75693500000000002</c:v>
                </c:pt>
                <c:pt idx="85915">
                  <c:v>0.75691929999999996</c:v>
                </c:pt>
                <c:pt idx="85916">
                  <c:v>0.75690360000000001</c:v>
                </c:pt>
                <c:pt idx="85917">
                  <c:v>0.75688800000000001</c:v>
                </c:pt>
                <c:pt idx="85918">
                  <c:v>0.75687230000000005</c:v>
                </c:pt>
                <c:pt idx="85919">
                  <c:v>0.75685659999999999</c:v>
                </c:pt>
                <c:pt idx="85920">
                  <c:v>0.75684090000000004</c:v>
                </c:pt>
                <c:pt idx="85921">
                  <c:v>0.75682530000000003</c:v>
                </c:pt>
                <c:pt idx="85922">
                  <c:v>0.75680959999999997</c:v>
                </c:pt>
                <c:pt idx="85923">
                  <c:v>0.75679390000000002</c:v>
                </c:pt>
                <c:pt idx="85924">
                  <c:v>0.75677819999999996</c:v>
                </c:pt>
                <c:pt idx="85925">
                  <c:v>0.75676259999999995</c:v>
                </c:pt>
                <c:pt idx="85926">
                  <c:v>0.7567469</c:v>
                </c:pt>
                <c:pt idx="85927">
                  <c:v>0.75673120000000005</c:v>
                </c:pt>
                <c:pt idx="85928">
                  <c:v>0.75671549999999999</c:v>
                </c:pt>
                <c:pt idx="85929">
                  <c:v>0.75669980000000003</c:v>
                </c:pt>
                <c:pt idx="85930">
                  <c:v>0.75668409999999997</c:v>
                </c:pt>
                <c:pt idx="85931">
                  <c:v>0.75666829999999996</c:v>
                </c:pt>
                <c:pt idx="85932">
                  <c:v>0.75665260000000001</c:v>
                </c:pt>
                <c:pt idx="85933">
                  <c:v>0.75663689999999995</c:v>
                </c:pt>
                <c:pt idx="85934">
                  <c:v>0.75662110000000005</c:v>
                </c:pt>
                <c:pt idx="85935">
                  <c:v>0.75660539999999998</c:v>
                </c:pt>
                <c:pt idx="85936">
                  <c:v>0.75658970000000003</c:v>
                </c:pt>
                <c:pt idx="85937">
                  <c:v>0.75657390000000002</c:v>
                </c:pt>
                <c:pt idx="85938">
                  <c:v>0.75655819999999996</c:v>
                </c:pt>
                <c:pt idx="85939">
                  <c:v>0.75654239999999995</c:v>
                </c:pt>
                <c:pt idx="85940">
                  <c:v>0.7565267</c:v>
                </c:pt>
                <c:pt idx="85941">
                  <c:v>0.75651100000000004</c:v>
                </c:pt>
                <c:pt idx="85942">
                  <c:v>0.75649520000000003</c:v>
                </c:pt>
                <c:pt idx="85943">
                  <c:v>0.75647949999999997</c:v>
                </c:pt>
                <c:pt idx="85944">
                  <c:v>0.75646380000000002</c:v>
                </c:pt>
                <c:pt idx="85945">
                  <c:v>0.75644800000000001</c:v>
                </c:pt>
                <c:pt idx="85946">
                  <c:v>0.75643229999999995</c:v>
                </c:pt>
                <c:pt idx="85947">
                  <c:v>0.75641659999999999</c:v>
                </c:pt>
                <c:pt idx="85948">
                  <c:v>0.75640079999999998</c:v>
                </c:pt>
                <c:pt idx="85949">
                  <c:v>0.75638510000000003</c:v>
                </c:pt>
                <c:pt idx="85950">
                  <c:v>0.75636939999999997</c:v>
                </c:pt>
                <c:pt idx="85951">
                  <c:v>0.75635359999999996</c:v>
                </c:pt>
                <c:pt idx="85952">
                  <c:v>0.75633790000000001</c:v>
                </c:pt>
                <c:pt idx="85953">
                  <c:v>0.7563221</c:v>
                </c:pt>
                <c:pt idx="85954">
                  <c:v>0.75630640000000005</c:v>
                </c:pt>
                <c:pt idx="85955">
                  <c:v>0.75629069999999998</c:v>
                </c:pt>
                <c:pt idx="85956">
                  <c:v>0.75627489999999997</c:v>
                </c:pt>
                <c:pt idx="85957">
                  <c:v>0.75625920000000002</c:v>
                </c:pt>
                <c:pt idx="85958">
                  <c:v>0.75624349999999996</c:v>
                </c:pt>
                <c:pt idx="85959">
                  <c:v>0.75622769999999995</c:v>
                </c:pt>
                <c:pt idx="85960">
                  <c:v>0.756212</c:v>
                </c:pt>
                <c:pt idx="85961">
                  <c:v>0.75619630000000004</c:v>
                </c:pt>
                <c:pt idx="85962">
                  <c:v>0.75618050000000003</c:v>
                </c:pt>
                <c:pt idx="85963">
                  <c:v>0.75616479999999997</c:v>
                </c:pt>
                <c:pt idx="85964">
                  <c:v>0.75614910000000002</c:v>
                </c:pt>
                <c:pt idx="85965">
                  <c:v>0.75613330000000001</c:v>
                </c:pt>
                <c:pt idx="85966">
                  <c:v>0.75611759999999995</c:v>
                </c:pt>
                <c:pt idx="85967">
                  <c:v>0.75610180000000005</c:v>
                </c:pt>
                <c:pt idx="85968">
                  <c:v>0.75608609999999998</c:v>
                </c:pt>
                <c:pt idx="85969">
                  <c:v>0.75607040000000003</c:v>
                </c:pt>
                <c:pt idx="85970">
                  <c:v>0.75605460000000002</c:v>
                </c:pt>
                <c:pt idx="85971">
                  <c:v>0.75603889999999996</c:v>
                </c:pt>
                <c:pt idx="85972">
                  <c:v>0.75602320000000001</c:v>
                </c:pt>
                <c:pt idx="85973">
                  <c:v>0.7560074</c:v>
                </c:pt>
                <c:pt idx="85974">
                  <c:v>0.75599159999999999</c:v>
                </c:pt>
                <c:pt idx="85975">
                  <c:v>0.75597579999999998</c:v>
                </c:pt>
                <c:pt idx="85976">
                  <c:v>0.75595999999999997</c:v>
                </c:pt>
                <c:pt idx="85977">
                  <c:v>0.75594430000000001</c:v>
                </c:pt>
                <c:pt idx="85978">
                  <c:v>0.7559285</c:v>
                </c:pt>
                <c:pt idx="85979">
                  <c:v>0.75591269999999999</c:v>
                </c:pt>
                <c:pt idx="85980">
                  <c:v>0.75589689999999998</c:v>
                </c:pt>
                <c:pt idx="85981">
                  <c:v>0.75588109999999997</c:v>
                </c:pt>
                <c:pt idx="85982">
                  <c:v>0.75586529999999996</c:v>
                </c:pt>
                <c:pt idx="85983">
                  <c:v>0.75584949999999995</c:v>
                </c:pt>
                <c:pt idx="85984">
                  <c:v>0.75583370000000005</c:v>
                </c:pt>
                <c:pt idx="85985">
                  <c:v>0.75581790000000004</c:v>
                </c:pt>
                <c:pt idx="85986">
                  <c:v>0.75580210000000003</c:v>
                </c:pt>
                <c:pt idx="85987">
                  <c:v>0.75578630000000002</c:v>
                </c:pt>
                <c:pt idx="85988">
                  <c:v>0.75577050000000001</c:v>
                </c:pt>
                <c:pt idx="85989">
                  <c:v>0.7557547</c:v>
                </c:pt>
                <c:pt idx="85990">
                  <c:v>0.75573889999999999</c:v>
                </c:pt>
                <c:pt idx="85991">
                  <c:v>0.75572309999999998</c:v>
                </c:pt>
                <c:pt idx="85992">
                  <c:v>0.75570729999999997</c:v>
                </c:pt>
                <c:pt idx="85993">
                  <c:v>0.75569149999999996</c:v>
                </c:pt>
                <c:pt idx="85994">
                  <c:v>0.75567569999999995</c:v>
                </c:pt>
                <c:pt idx="85995">
                  <c:v>0.75565990000000005</c:v>
                </c:pt>
                <c:pt idx="85996">
                  <c:v>0.75564410000000004</c:v>
                </c:pt>
                <c:pt idx="85997">
                  <c:v>0.75562830000000003</c:v>
                </c:pt>
                <c:pt idx="85998">
                  <c:v>0.75561259999999997</c:v>
                </c:pt>
                <c:pt idx="85999">
                  <c:v>0.75559679999999996</c:v>
                </c:pt>
                <c:pt idx="86000">
                  <c:v>0.75558099999999995</c:v>
                </c:pt>
                <c:pt idx="86001">
                  <c:v>0.75556520000000005</c:v>
                </c:pt>
                <c:pt idx="86002">
                  <c:v>0.75554940000000004</c:v>
                </c:pt>
                <c:pt idx="86003">
                  <c:v>0.75553360000000003</c:v>
                </c:pt>
                <c:pt idx="86004">
                  <c:v>0.75551780000000002</c:v>
                </c:pt>
                <c:pt idx="86005">
                  <c:v>0.75550200000000001</c:v>
                </c:pt>
                <c:pt idx="86006">
                  <c:v>0.7554862</c:v>
                </c:pt>
                <c:pt idx="86007">
                  <c:v>0.75547039999999999</c:v>
                </c:pt>
                <c:pt idx="86008">
                  <c:v>0.75545459999999998</c:v>
                </c:pt>
                <c:pt idx="86009">
                  <c:v>0.75543879999999997</c:v>
                </c:pt>
                <c:pt idx="86010">
                  <c:v>0.75542299999999996</c:v>
                </c:pt>
                <c:pt idx="86011">
                  <c:v>0.75540719999999995</c:v>
                </c:pt>
                <c:pt idx="86012">
                  <c:v>0.75539140000000005</c:v>
                </c:pt>
                <c:pt idx="86013">
                  <c:v>0.75537560000000004</c:v>
                </c:pt>
                <c:pt idx="86014">
                  <c:v>0.75535980000000003</c:v>
                </c:pt>
                <c:pt idx="86015">
                  <c:v>0.75534400000000002</c:v>
                </c:pt>
                <c:pt idx="86016">
                  <c:v>0.75532820000000001</c:v>
                </c:pt>
                <c:pt idx="86017">
                  <c:v>0.75531239999999999</c:v>
                </c:pt>
                <c:pt idx="86018">
                  <c:v>0.75529659999999998</c:v>
                </c:pt>
                <c:pt idx="86019">
                  <c:v>0.75528090000000003</c:v>
                </c:pt>
                <c:pt idx="86020">
                  <c:v>0.75526510000000002</c:v>
                </c:pt>
                <c:pt idx="86021">
                  <c:v>0.75524930000000001</c:v>
                </c:pt>
                <c:pt idx="86022">
                  <c:v>0.7552335</c:v>
                </c:pt>
                <c:pt idx="86023">
                  <c:v>0.75521769999999999</c:v>
                </c:pt>
                <c:pt idx="86024">
                  <c:v>0.75520189999999998</c:v>
                </c:pt>
                <c:pt idx="86025">
                  <c:v>0.75518609999999997</c:v>
                </c:pt>
                <c:pt idx="86026">
                  <c:v>0.75517029999999996</c:v>
                </c:pt>
                <c:pt idx="86027">
                  <c:v>0.75515449999999995</c:v>
                </c:pt>
                <c:pt idx="86028">
                  <c:v>0.75513870000000005</c:v>
                </c:pt>
                <c:pt idx="86029">
                  <c:v>0.75512290000000004</c:v>
                </c:pt>
                <c:pt idx="86030">
                  <c:v>0.75510699999999997</c:v>
                </c:pt>
                <c:pt idx="86031">
                  <c:v>0.75509119999999996</c:v>
                </c:pt>
                <c:pt idx="86032">
                  <c:v>0.7550753</c:v>
                </c:pt>
                <c:pt idx="86033">
                  <c:v>0.75505949999999999</c:v>
                </c:pt>
                <c:pt idx="86034">
                  <c:v>0.75504360000000004</c:v>
                </c:pt>
                <c:pt idx="86035">
                  <c:v>0.75502780000000003</c:v>
                </c:pt>
                <c:pt idx="86036">
                  <c:v>0.75501189999999996</c:v>
                </c:pt>
                <c:pt idx="86037">
                  <c:v>0.75499609999999995</c:v>
                </c:pt>
                <c:pt idx="86038">
                  <c:v>0.75498019999999999</c:v>
                </c:pt>
                <c:pt idx="86039">
                  <c:v>0.75496439999999998</c:v>
                </c:pt>
                <c:pt idx="86040">
                  <c:v>0.75494850000000002</c:v>
                </c:pt>
                <c:pt idx="86041">
                  <c:v>0.75493259999999995</c:v>
                </c:pt>
                <c:pt idx="86042">
                  <c:v>0.75491680000000005</c:v>
                </c:pt>
                <c:pt idx="86043">
                  <c:v>0.75490089999999999</c:v>
                </c:pt>
                <c:pt idx="86044">
                  <c:v>0.75488509999999998</c:v>
                </c:pt>
                <c:pt idx="86045">
                  <c:v>0.75486920000000002</c:v>
                </c:pt>
                <c:pt idx="86046">
                  <c:v>0.75485340000000001</c:v>
                </c:pt>
                <c:pt idx="86047">
                  <c:v>0.75483750000000005</c:v>
                </c:pt>
                <c:pt idx="86048">
                  <c:v>0.75482170000000004</c:v>
                </c:pt>
                <c:pt idx="86049">
                  <c:v>0.75480579999999997</c:v>
                </c:pt>
                <c:pt idx="86050">
                  <c:v>0.75478990000000001</c:v>
                </c:pt>
                <c:pt idx="86051">
                  <c:v>0.7547741</c:v>
                </c:pt>
                <c:pt idx="86052">
                  <c:v>0.75475820000000005</c:v>
                </c:pt>
                <c:pt idx="86053">
                  <c:v>0.75474240000000004</c:v>
                </c:pt>
                <c:pt idx="86054">
                  <c:v>0.75472649999999997</c:v>
                </c:pt>
                <c:pt idx="86055">
                  <c:v>0.75471069999999996</c:v>
                </c:pt>
                <c:pt idx="86056">
                  <c:v>0.7546948</c:v>
                </c:pt>
                <c:pt idx="86057">
                  <c:v>0.75467899999999999</c:v>
                </c:pt>
                <c:pt idx="86058">
                  <c:v>0.75466310000000003</c:v>
                </c:pt>
                <c:pt idx="86059">
                  <c:v>0.75464730000000002</c:v>
                </c:pt>
                <c:pt idx="86060">
                  <c:v>0.75463139999999995</c:v>
                </c:pt>
                <c:pt idx="86061">
                  <c:v>0.75461549999999999</c:v>
                </c:pt>
                <c:pt idx="86062">
                  <c:v>0.75459969999999998</c:v>
                </c:pt>
                <c:pt idx="86063">
                  <c:v>0.75458380000000003</c:v>
                </c:pt>
                <c:pt idx="86064">
                  <c:v>0.75456800000000002</c:v>
                </c:pt>
                <c:pt idx="86065">
                  <c:v>0.75455209999999995</c:v>
                </c:pt>
                <c:pt idx="86066">
                  <c:v>0.75453630000000005</c:v>
                </c:pt>
                <c:pt idx="86067">
                  <c:v>0.75452039999999998</c:v>
                </c:pt>
                <c:pt idx="86068">
                  <c:v>0.75450459999999997</c:v>
                </c:pt>
                <c:pt idx="86069">
                  <c:v>0.75448870000000001</c:v>
                </c:pt>
                <c:pt idx="86070">
                  <c:v>0.7544729</c:v>
                </c:pt>
                <c:pt idx="86071">
                  <c:v>0.75445700000000004</c:v>
                </c:pt>
                <c:pt idx="86072">
                  <c:v>0.75444109999999998</c:v>
                </c:pt>
                <c:pt idx="86073">
                  <c:v>0.75442529999999997</c:v>
                </c:pt>
                <c:pt idx="86074">
                  <c:v>0.75440940000000001</c:v>
                </c:pt>
                <c:pt idx="86075">
                  <c:v>0.7543936</c:v>
                </c:pt>
                <c:pt idx="86076">
                  <c:v>0.75437770000000004</c:v>
                </c:pt>
                <c:pt idx="86077">
                  <c:v>0.75436190000000003</c:v>
                </c:pt>
                <c:pt idx="86078">
                  <c:v>0.75434599999999996</c:v>
                </c:pt>
                <c:pt idx="86079">
                  <c:v>0.75433019999999995</c:v>
                </c:pt>
                <c:pt idx="86080">
                  <c:v>0.75431429999999999</c:v>
                </c:pt>
                <c:pt idx="86081">
                  <c:v>0.75429840000000004</c:v>
                </c:pt>
                <c:pt idx="86082">
                  <c:v>0.75428260000000003</c:v>
                </c:pt>
                <c:pt idx="86083">
                  <c:v>0.75426669999999996</c:v>
                </c:pt>
                <c:pt idx="86084">
                  <c:v>0.75425089999999995</c:v>
                </c:pt>
                <c:pt idx="86085">
                  <c:v>0.75423499999999999</c:v>
                </c:pt>
                <c:pt idx="86086">
                  <c:v>0.75421919999999998</c:v>
                </c:pt>
                <c:pt idx="86087">
                  <c:v>0.75420330000000002</c:v>
                </c:pt>
                <c:pt idx="86088">
                  <c:v>0.75418750000000001</c:v>
                </c:pt>
                <c:pt idx="86089">
                  <c:v>0.75417160000000005</c:v>
                </c:pt>
                <c:pt idx="86090">
                  <c:v>0.75415580000000004</c:v>
                </c:pt>
                <c:pt idx="86091">
                  <c:v>0.75413989999999997</c:v>
                </c:pt>
                <c:pt idx="86092">
                  <c:v>0.75412400000000002</c:v>
                </c:pt>
                <c:pt idx="86093">
                  <c:v>0.75410820000000001</c:v>
                </c:pt>
                <c:pt idx="86094">
                  <c:v>0.75409230000000005</c:v>
                </c:pt>
                <c:pt idx="86095">
                  <c:v>0.75407650000000004</c:v>
                </c:pt>
                <c:pt idx="86096">
                  <c:v>0.75406059999999997</c:v>
                </c:pt>
                <c:pt idx="86097">
                  <c:v>0.75404479999999996</c:v>
                </c:pt>
                <c:pt idx="86098">
                  <c:v>0.7540289</c:v>
                </c:pt>
                <c:pt idx="86099">
                  <c:v>0.75401309999999999</c:v>
                </c:pt>
                <c:pt idx="86100">
                  <c:v>0.75399720000000003</c:v>
                </c:pt>
                <c:pt idx="86101">
                  <c:v>0.75398140000000002</c:v>
                </c:pt>
                <c:pt idx="86102">
                  <c:v>0.75396549999999996</c:v>
                </c:pt>
                <c:pt idx="86103">
                  <c:v>0.7539496</c:v>
                </c:pt>
                <c:pt idx="86104">
                  <c:v>0.75393379999999999</c:v>
                </c:pt>
                <c:pt idx="86105">
                  <c:v>0.75391790000000003</c:v>
                </c:pt>
                <c:pt idx="86106">
                  <c:v>0.75390210000000002</c:v>
                </c:pt>
                <c:pt idx="86107">
                  <c:v>0.75388619999999995</c:v>
                </c:pt>
                <c:pt idx="86108">
                  <c:v>0.75387040000000005</c:v>
                </c:pt>
                <c:pt idx="86109">
                  <c:v>0.75385449999999998</c:v>
                </c:pt>
                <c:pt idx="86110">
                  <c:v>0.75383869999999997</c:v>
                </c:pt>
                <c:pt idx="86111">
                  <c:v>0.75382280000000002</c:v>
                </c:pt>
                <c:pt idx="86112">
                  <c:v>0.75380689999999995</c:v>
                </c:pt>
                <c:pt idx="86113">
                  <c:v>0.75379110000000005</c:v>
                </c:pt>
                <c:pt idx="86114">
                  <c:v>0.75377519999999998</c:v>
                </c:pt>
                <c:pt idx="86115">
                  <c:v>0.75375939999999997</c:v>
                </c:pt>
                <c:pt idx="86116">
                  <c:v>0.75374350000000001</c:v>
                </c:pt>
                <c:pt idx="86117">
                  <c:v>0.7537277</c:v>
                </c:pt>
                <c:pt idx="86118">
                  <c:v>0.75371180000000004</c:v>
                </c:pt>
                <c:pt idx="86119">
                  <c:v>0.75369600000000003</c:v>
                </c:pt>
                <c:pt idx="86120">
                  <c:v>0.75368009999999996</c:v>
                </c:pt>
                <c:pt idx="86121">
                  <c:v>0.75366429999999995</c:v>
                </c:pt>
                <c:pt idx="86122">
                  <c:v>0.7536484</c:v>
                </c:pt>
                <c:pt idx="86123">
                  <c:v>0.75363250000000004</c:v>
                </c:pt>
                <c:pt idx="86124">
                  <c:v>0.75361670000000003</c:v>
                </c:pt>
                <c:pt idx="86125">
                  <c:v>0.75360079999999996</c:v>
                </c:pt>
                <c:pt idx="86126">
                  <c:v>0.75358499999999995</c:v>
                </c:pt>
                <c:pt idx="86127">
                  <c:v>0.75356909999999999</c:v>
                </c:pt>
                <c:pt idx="86128">
                  <c:v>0.75355329999999998</c:v>
                </c:pt>
                <c:pt idx="86129">
                  <c:v>0.75353740000000002</c:v>
                </c:pt>
                <c:pt idx="86130">
                  <c:v>0.75352160000000001</c:v>
                </c:pt>
                <c:pt idx="86131">
                  <c:v>0.75350569999999994</c:v>
                </c:pt>
                <c:pt idx="86132">
                  <c:v>0.75348990000000005</c:v>
                </c:pt>
                <c:pt idx="86133">
                  <c:v>0.75347390000000003</c:v>
                </c:pt>
                <c:pt idx="86134">
                  <c:v>0.75345799999999996</c:v>
                </c:pt>
                <c:pt idx="86135">
                  <c:v>0.7534421</c:v>
                </c:pt>
                <c:pt idx="86136">
                  <c:v>0.75342620000000005</c:v>
                </c:pt>
                <c:pt idx="86137">
                  <c:v>0.75341029999999998</c:v>
                </c:pt>
                <c:pt idx="86138">
                  <c:v>0.75339440000000002</c:v>
                </c:pt>
                <c:pt idx="86139">
                  <c:v>0.75337849999999995</c:v>
                </c:pt>
                <c:pt idx="86140">
                  <c:v>0.75336250000000005</c:v>
                </c:pt>
                <c:pt idx="86141">
                  <c:v>0.75334659999999998</c:v>
                </c:pt>
                <c:pt idx="86142">
                  <c:v>0.75333070000000002</c:v>
                </c:pt>
                <c:pt idx="86143">
                  <c:v>0.75331479999999995</c:v>
                </c:pt>
                <c:pt idx="86144">
                  <c:v>0.75329889999999999</c:v>
                </c:pt>
                <c:pt idx="86145">
                  <c:v>0.75328300000000004</c:v>
                </c:pt>
                <c:pt idx="86146">
                  <c:v>0.75326700000000002</c:v>
                </c:pt>
                <c:pt idx="86147">
                  <c:v>0.75325109999999995</c:v>
                </c:pt>
                <c:pt idx="86148">
                  <c:v>0.75323519999999999</c:v>
                </c:pt>
                <c:pt idx="86149">
                  <c:v>0.75321930000000004</c:v>
                </c:pt>
                <c:pt idx="86150">
                  <c:v>0.75320339999999997</c:v>
                </c:pt>
                <c:pt idx="86151">
                  <c:v>0.75318750000000001</c:v>
                </c:pt>
                <c:pt idx="86152">
                  <c:v>0.75317160000000005</c:v>
                </c:pt>
                <c:pt idx="86153">
                  <c:v>0.75315560000000004</c:v>
                </c:pt>
                <c:pt idx="86154">
                  <c:v>0.75313969999999997</c:v>
                </c:pt>
                <c:pt idx="86155">
                  <c:v>0.75312380000000001</c:v>
                </c:pt>
                <c:pt idx="86156">
                  <c:v>0.75310790000000005</c:v>
                </c:pt>
                <c:pt idx="86157">
                  <c:v>0.75309199999999998</c:v>
                </c:pt>
                <c:pt idx="86158">
                  <c:v>0.75307610000000003</c:v>
                </c:pt>
                <c:pt idx="86159">
                  <c:v>0.75306019999999996</c:v>
                </c:pt>
                <c:pt idx="86160">
                  <c:v>0.75304420000000005</c:v>
                </c:pt>
                <c:pt idx="86161">
                  <c:v>0.75302829999999998</c:v>
                </c:pt>
                <c:pt idx="86162">
                  <c:v>0.75301240000000003</c:v>
                </c:pt>
                <c:pt idx="86163">
                  <c:v>0.75299649999999996</c:v>
                </c:pt>
                <c:pt idx="86164">
                  <c:v>0.7529806</c:v>
                </c:pt>
                <c:pt idx="86165">
                  <c:v>0.75296470000000004</c:v>
                </c:pt>
                <c:pt idx="86166">
                  <c:v>0.75294879999999997</c:v>
                </c:pt>
                <c:pt idx="86167">
                  <c:v>0.75293279999999996</c:v>
                </c:pt>
                <c:pt idx="86168">
                  <c:v>0.7529169</c:v>
                </c:pt>
                <c:pt idx="86169">
                  <c:v>0.75290100000000004</c:v>
                </c:pt>
                <c:pt idx="86170">
                  <c:v>0.75288509999999997</c:v>
                </c:pt>
                <c:pt idx="86171">
                  <c:v>0.75286920000000002</c:v>
                </c:pt>
                <c:pt idx="86172">
                  <c:v>0.75285329999999995</c:v>
                </c:pt>
                <c:pt idx="86173">
                  <c:v>0.75283739999999999</c:v>
                </c:pt>
                <c:pt idx="86174">
                  <c:v>0.75282139999999997</c:v>
                </c:pt>
                <c:pt idx="86175">
                  <c:v>0.75280550000000002</c:v>
                </c:pt>
                <c:pt idx="86176">
                  <c:v>0.75278959999999995</c:v>
                </c:pt>
                <c:pt idx="86177">
                  <c:v>0.75277369999999999</c:v>
                </c:pt>
                <c:pt idx="86178">
                  <c:v>0.75275780000000003</c:v>
                </c:pt>
                <c:pt idx="86179">
                  <c:v>0.75274189999999996</c:v>
                </c:pt>
                <c:pt idx="86180">
                  <c:v>0.75272600000000001</c:v>
                </c:pt>
                <c:pt idx="86181">
                  <c:v>0.75270999999999999</c:v>
                </c:pt>
                <c:pt idx="86182">
                  <c:v>0.75269410000000003</c:v>
                </c:pt>
                <c:pt idx="86183">
                  <c:v>0.75267819999999996</c:v>
                </c:pt>
                <c:pt idx="86184">
                  <c:v>0.75266230000000001</c:v>
                </c:pt>
                <c:pt idx="86185">
                  <c:v>0.75264640000000005</c:v>
                </c:pt>
                <c:pt idx="86186">
                  <c:v>0.75263049999999998</c:v>
                </c:pt>
                <c:pt idx="86187">
                  <c:v>0.75261460000000002</c:v>
                </c:pt>
                <c:pt idx="86188">
                  <c:v>0.75259860000000001</c:v>
                </c:pt>
                <c:pt idx="86189">
                  <c:v>0.75258270000000005</c:v>
                </c:pt>
                <c:pt idx="86190">
                  <c:v>0.75256679999999998</c:v>
                </c:pt>
                <c:pt idx="86191">
                  <c:v>0.75255090000000002</c:v>
                </c:pt>
                <c:pt idx="86192">
                  <c:v>0.75253499999999995</c:v>
                </c:pt>
                <c:pt idx="86193">
                  <c:v>0.7525191</c:v>
                </c:pt>
                <c:pt idx="86194">
                  <c:v>0.75250320000000004</c:v>
                </c:pt>
                <c:pt idx="86195">
                  <c:v>0.75248720000000002</c:v>
                </c:pt>
                <c:pt idx="86196">
                  <c:v>0.75247129999999995</c:v>
                </c:pt>
                <c:pt idx="86197">
                  <c:v>0.7524554</c:v>
                </c:pt>
                <c:pt idx="86198">
                  <c:v>0.75243950000000004</c:v>
                </c:pt>
                <c:pt idx="86199">
                  <c:v>0.75242359999999997</c:v>
                </c:pt>
                <c:pt idx="86200">
                  <c:v>0.75240770000000001</c:v>
                </c:pt>
                <c:pt idx="86201">
                  <c:v>0.75239180000000005</c:v>
                </c:pt>
                <c:pt idx="86202">
                  <c:v>0.75237580000000004</c:v>
                </c:pt>
                <c:pt idx="86203">
                  <c:v>0.75235989999999997</c:v>
                </c:pt>
                <c:pt idx="86204">
                  <c:v>0.75234400000000001</c:v>
                </c:pt>
                <c:pt idx="86205">
                  <c:v>0.75232810000000006</c:v>
                </c:pt>
                <c:pt idx="86206">
                  <c:v>0.75231219999999999</c:v>
                </c:pt>
                <c:pt idx="86207">
                  <c:v>0.75229630000000003</c:v>
                </c:pt>
                <c:pt idx="86208">
                  <c:v>0.75228039999999996</c:v>
                </c:pt>
                <c:pt idx="86209">
                  <c:v>0.75226440000000006</c:v>
                </c:pt>
                <c:pt idx="86210">
                  <c:v>0.75224849999999999</c:v>
                </c:pt>
                <c:pt idx="86211">
                  <c:v>0.75223260000000003</c:v>
                </c:pt>
                <c:pt idx="86212">
                  <c:v>0.75221669999999996</c:v>
                </c:pt>
                <c:pt idx="86213">
                  <c:v>0.7522008</c:v>
                </c:pt>
                <c:pt idx="86214">
                  <c:v>0.75218490000000005</c:v>
                </c:pt>
                <c:pt idx="86215">
                  <c:v>0.75216899999999998</c:v>
                </c:pt>
                <c:pt idx="86216">
                  <c:v>0.75215299999999996</c:v>
                </c:pt>
                <c:pt idx="86217">
                  <c:v>0.7521371</c:v>
                </c:pt>
                <c:pt idx="86218">
                  <c:v>0.75212120000000005</c:v>
                </c:pt>
                <c:pt idx="86219">
                  <c:v>0.75210529999999998</c:v>
                </c:pt>
                <c:pt idx="86220">
                  <c:v>0.75208940000000002</c:v>
                </c:pt>
                <c:pt idx="86221">
                  <c:v>0.75207349999999995</c:v>
                </c:pt>
                <c:pt idx="86222">
                  <c:v>0.75205759999999999</c:v>
                </c:pt>
                <c:pt idx="86223">
                  <c:v>0.75204159999999998</c:v>
                </c:pt>
                <c:pt idx="86224">
                  <c:v>0.75202570000000002</c:v>
                </c:pt>
                <c:pt idx="86225">
                  <c:v>0.75200979999999995</c:v>
                </c:pt>
                <c:pt idx="86226">
                  <c:v>0.75199389999999999</c:v>
                </c:pt>
                <c:pt idx="86227">
                  <c:v>0.75197800000000004</c:v>
                </c:pt>
                <c:pt idx="86228">
                  <c:v>0.75196209999999997</c:v>
                </c:pt>
                <c:pt idx="86229">
                  <c:v>0.75194620000000001</c:v>
                </c:pt>
                <c:pt idx="86230">
                  <c:v>0.75193019999999999</c:v>
                </c:pt>
                <c:pt idx="86231">
                  <c:v>0.75191430000000004</c:v>
                </c:pt>
                <c:pt idx="86232">
                  <c:v>0.75189839999999997</c:v>
                </c:pt>
                <c:pt idx="86233">
                  <c:v>0.75188250000000001</c:v>
                </c:pt>
                <c:pt idx="86234">
                  <c:v>0.75186660000000005</c:v>
                </c:pt>
                <c:pt idx="86235">
                  <c:v>0.75185069999999998</c:v>
                </c:pt>
                <c:pt idx="86236">
                  <c:v>0.75183480000000003</c:v>
                </c:pt>
                <c:pt idx="86237">
                  <c:v>0.75181880000000001</c:v>
                </c:pt>
                <c:pt idx="86238">
                  <c:v>0.75180290000000005</c:v>
                </c:pt>
                <c:pt idx="86239">
                  <c:v>0.75178699999999998</c:v>
                </c:pt>
                <c:pt idx="86240">
                  <c:v>0.75177110000000003</c:v>
                </c:pt>
                <c:pt idx="86241">
                  <c:v>0.75175519999999996</c:v>
                </c:pt>
                <c:pt idx="86242">
                  <c:v>0.7517393</c:v>
                </c:pt>
                <c:pt idx="86243">
                  <c:v>0.75172329999999998</c:v>
                </c:pt>
                <c:pt idx="86244">
                  <c:v>0.75170740000000003</c:v>
                </c:pt>
                <c:pt idx="86245">
                  <c:v>0.75169149999999996</c:v>
                </c:pt>
                <c:pt idx="86246">
                  <c:v>0.7516756</c:v>
                </c:pt>
                <c:pt idx="86247">
                  <c:v>0.75165970000000004</c:v>
                </c:pt>
                <c:pt idx="86248">
                  <c:v>0.75164379999999997</c:v>
                </c:pt>
                <c:pt idx="86249">
                  <c:v>0.75162790000000002</c:v>
                </c:pt>
                <c:pt idx="86250">
                  <c:v>0.7516119</c:v>
                </c:pt>
                <c:pt idx="86251">
                  <c:v>0.75159600000000004</c:v>
                </c:pt>
                <c:pt idx="86252">
                  <c:v>0.75158009999999997</c:v>
                </c:pt>
                <c:pt idx="86253">
                  <c:v>0.75156420000000002</c:v>
                </c:pt>
                <c:pt idx="86254">
                  <c:v>0.75154829999999995</c:v>
                </c:pt>
                <c:pt idx="86255">
                  <c:v>0.75153239999999999</c:v>
                </c:pt>
                <c:pt idx="86256">
                  <c:v>0.75151650000000003</c:v>
                </c:pt>
                <c:pt idx="86257">
                  <c:v>0.75150050000000002</c:v>
                </c:pt>
                <c:pt idx="86258">
                  <c:v>0.75148459999999995</c:v>
                </c:pt>
                <c:pt idx="86259">
                  <c:v>0.75146869999999999</c:v>
                </c:pt>
                <c:pt idx="86260">
                  <c:v>0.75145280000000003</c:v>
                </c:pt>
                <c:pt idx="86261">
                  <c:v>0.75143689999999996</c:v>
                </c:pt>
                <c:pt idx="86262">
                  <c:v>0.75142100000000001</c:v>
                </c:pt>
                <c:pt idx="86263">
                  <c:v>0.75140510000000005</c:v>
                </c:pt>
                <c:pt idx="86264">
                  <c:v>0.75138910000000003</c:v>
                </c:pt>
                <c:pt idx="86265">
                  <c:v>0.75137319999999996</c:v>
                </c:pt>
                <c:pt idx="86266">
                  <c:v>0.75135730000000001</c:v>
                </c:pt>
                <c:pt idx="86267">
                  <c:v>0.75134140000000005</c:v>
                </c:pt>
                <c:pt idx="86268">
                  <c:v>0.75132549999999998</c:v>
                </c:pt>
                <c:pt idx="86269">
                  <c:v>0.75130960000000002</c:v>
                </c:pt>
                <c:pt idx="86270">
                  <c:v>0.75129369999999995</c:v>
                </c:pt>
                <c:pt idx="86271">
                  <c:v>0.75127770000000005</c:v>
                </c:pt>
                <c:pt idx="86272">
                  <c:v>0.75126179999999998</c:v>
                </c:pt>
                <c:pt idx="86273">
                  <c:v>0.75124590000000002</c:v>
                </c:pt>
                <c:pt idx="86274">
                  <c:v>0.75122999999999995</c:v>
                </c:pt>
                <c:pt idx="86275">
                  <c:v>0.7512141</c:v>
                </c:pt>
                <c:pt idx="86276">
                  <c:v>0.75119820000000004</c:v>
                </c:pt>
                <c:pt idx="86277">
                  <c:v>0.75118229999999997</c:v>
                </c:pt>
                <c:pt idx="86278">
                  <c:v>0.75116629999999995</c:v>
                </c:pt>
                <c:pt idx="86279">
                  <c:v>0.7511504</c:v>
                </c:pt>
                <c:pt idx="86280">
                  <c:v>0.75113450000000004</c:v>
                </c:pt>
                <c:pt idx="86281">
                  <c:v>0.75111859999999997</c:v>
                </c:pt>
                <c:pt idx="86282">
                  <c:v>0.75110270000000001</c:v>
                </c:pt>
                <c:pt idx="86283">
                  <c:v>0.75108680000000005</c:v>
                </c:pt>
                <c:pt idx="86284">
                  <c:v>0.75107089999999999</c:v>
                </c:pt>
                <c:pt idx="86285">
                  <c:v>0.75105489999999997</c:v>
                </c:pt>
                <c:pt idx="86286">
                  <c:v>0.75103900000000001</c:v>
                </c:pt>
                <c:pt idx="86287">
                  <c:v>0.75102310000000005</c:v>
                </c:pt>
                <c:pt idx="86288">
                  <c:v>0.75100719999999999</c:v>
                </c:pt>
                <c:pt idx="86289">
                  <c:v>0.75099130000000003</c:v>
                </c:pt>
                <c:pt idx="86290">
                  <c:v>0.75097539999999996</c:v>
                </c:pt>
                <c:pt idx="86291">
                  <c:v>0.7509595</c:v>
                </c:pt>
                <c:pt idx="86292">
                  <c:v>0.75094349999999999</c:v>
                </c:pt>
                <c:pt idx="86293">
                  <c:v>0.75092760000000003</c:v>
                </c:pt>
                <c:pt idx="86294">
                  <c:v>0.75091169999999996</c:v>
                </c:pt>
                <c:pt idx="86295">
                  <c:v>0.7508958</c:v>
                </c:pt>
                <c:pt idx="86296">
                  <c:v>0.75087990000000004</c:v>
                </c:pt>
                <c:pt idx="86297">
                  <c:v>0.75086399999999998</c:v>
                </c:pt>
                <c:pt idx="86298">
                  <c:v>0.75084810000000002</c:v>
                </c:pt>
                <c:pt idx="86299">
                  <c:v>0.7508321</c:v>
                </c:pt>
                <c:pt idx="86300">
                  <c:v>0.75081620000000004</c:v>
                </c:pt>
                <c:pt idx="86301">
                  <c:v>0.75080029999999998</c:v>
                </c:pt>
                <c:pt idx="86302">
                  <c:v>0.75078440000000002</c:v>
                </c:pt>
                <c:pt idx="86303">
                  <c:v>0.75076849999999995</c:v>
                </c:pt>
                <c:pt idx="86304">
                  <c:v>0.75075259999999999</c:v>
                </c:pt>
                <c:pt idx="86305">
                  <c:v>0.75073670000000003</c:v>
                </c:pt>
                <c:pt idx="86306">
                  <c:v>0.75072070000000002</c:v>
                </c:pt>
                <c:pt idx="86307">
                  <c:v>0.75070479999999995</c:v>
                </c:pt>
                <c:pt idx="86308">
                  <c:v>0.75068889999999999</c:v>
                </c:pt>
                <c:pt idx="86309">
                  <c:v>0.75067300000000003</c:v>
                </c:pt>
                <c:pt idx="86310">
                  <c:v>0.75065709999999997</c:v>
                </c:pt>
                <c:pt idx="86311">
                  <c:v>0.75064120000000001</c:v>
                </c:pt>
                <c:pt idx="86312">
                  <c:v>0.75062530000000005</c:v>
                </c:pt>
                <c:pt idx="86313">
                  <c:v>0.75060930000000003</c:v>
                </c:pt>
                <c:pt idx="86314">
                  <c:v>0.75059339999999997</c:v>
                </c:pt>
                <c:pt idx="86315">
                  <c:v>0.75057750000000001</c:v>
                </c:pt>
                <c:pt idx="86316">
                  <c:v>0.75056160000000005</c:v>
                </c:pt>
                <c:pt idx="86317">
                  <c:v>0.75054569999999998</c:v>
                </c:pt>
                <c:pt idx="86318">
                  <c:v>0.75052980000000002</c:v>
                </c:pt>
                <c:pt idx="86319">
                  <c:v>0.75051389999999996</c:v>
                </c:pt>
                <c:pt idx="86320">
                  <c:v>0.75049790000000005</c:v>
                </c:pt>
                <c:pt idx="86321">
                  <c:v>0.75048199999999998</c:v>
                </c:pt>
                <c:pt idx="86322">
                  <c:v>0.75046610000000002</c:v>
                </c:pt>
                <c:pt idx="86323">
                  <c:v>0.75045019999999996</c:v>
                </c:pt>
                <c:pt idx="86324">
                  <c:v>0.7504343</c:v>
                </c:pt>
                <c:pt idx="86325">
                  <c:v>0.75041840000000004</c:v>
                </c:pt>
                <c:pt idx="86326">
                  <c:v>0.75040249999999997</c:v>
                </c:pt>
                <c:pt idx="86327">
                  <c:v>0.75038649999999996</c:v>
                </c:pt>
                <c:pt idx="86328">
                  <c:v>0.7503706</c:v>
                </c:pt>
                <c:pt idx="86329">
                  <c:v>0.75035470000000004</c:v>
                </c:pt>
                <c:pt idx="86330">
                  <c:v>0.75033879999999997</c:v>
                </c:pt>
                <c:pt idx="86331">
                  <c:v>0.75032290000000001</c:v>
                </c:pt>
                <c:pt idx="86332">
                  <c:v>0.75030699999999995</c:v>
                </c:pt>
                <c:pt idx="86333">
                  <c:v>0.75029100000000004</c:v>
                </c:pt>
                <c:pt idx="86334">
                  <c:v>0.75027509999999997</c:v>
                </c:pt>
                <c:pt idx="86335">
                  <c:v>0.75025920000000001</c:v>
                </c:pt>
                <c:pt idx="86336">
                  <c:v>0.75024329999999995</c:v>
                </c:pt>
                <c:pt idx="86337">
                  <c:v>0.75022739999999999</c:v>
                </c:pt>
                <c:pt idx="86338">
                  <c:v>0.75021150000000003</c:v>
                </c:pt>
                <c:pt idx="86339">
                  <c:v>0.75019559999999996</c:v>
                </c:pt>
                <c:pt idx="86340">
                  <c:v>0.75017959999999995</c:v>
                </c:pt>
                <c:pt idx="86341">
                  <c:v>0.75016369999999999</c:v>
                </c:pt>
                <c:pt idx="86342">
                  <c:v>0.75014780000000003</c:v>
                </c:pt>
                <c:pt idx="86343">
                  <c:v>0.75013189999999996</c:v>
                </c:pt>
                <c:pt idx="86344">
                  <c:v>0.750116</c:v>
                </c:pt>
                <c:pt idx="86345">
                  <c:v>0.75010010000000005</c:v>
                </c:pt>
                <c:pt idx="86346">
                  <c:v>0.75008419999999998</c:v>
                </c:pt>
                <c:pt idx="86347">
                  <c:v>0.75006819999999996</c:v>
                </c:pt>
                <c:pt idx="86348">
                  <c:v>0.75005230000000001</c:v>
                </c:pt>
                <c:pt idx="86349">
                  <c:v>0.75003640000000005</c:v>
                </c:pt>
                <c:pt idx="86350">
                  <c:v>0.75002049999999998</c:v>
                </c:pt>
                <c:pt idx="86351">
                  <c:v>0.75000460000000002</c:v>
                </c:pt>
                <c:pt idx="86352">
                  <c:v>0.74998869999999995</c:v>
                </c:pt>
                <c:pt idx="86353">
                  <c:v>0.7499728</c:v>
                </c:pt>
                <c:pt idx="86354">
                  <c:v>0.74995679999999998</c:v>
                </c:pt>
                <c:pt idx="86355">
                  <c:v>0.74994090000000002</c:v>
                </c:pt>
                <c:pt idx="86356">
                  <c:v>0.74992499999999995</c:v>
                </c:pt>
                <c:pt idx="86357">
                  <c:v>0.7499091</c:v>
                </c:pt>
                <c:pt idx="86358">
                  <c:v>0.74989320000000004</c:v>
                </c:pt>
                <c:pt idx="86359">
                  <c:v>0.74987729999999997</c:v>
                </c:pt>
                <c:pt idx="86360">
                  <c:v>0.74986140000000001</c:v>
                </c:pt>
                <c:pt idx="86361">
                  <c:v>0.7498454</c:v>
                </c:pt>
                <c:pt idx="86362">
                  <c:v>0.74982950000000004</c:v>
                </c:pt>
                <c:pt idx="86363">
                  <c:v>0.74981359999999997</c:v>
                </c:pt>
                <c:pt idx="86364">
                  <c:v>0.74979770000000001</c:v>
                </c:pt>
                <c:pt idx="86365">
                  <c:v>0.74978180000000005</c:v>
                </c:pt>
                <c:pt idx="86366">
                  <c:v>0.74976589999999999</c:v>
                </c:pt>
                <c:pt idx="86367">
                  <c:v>0.74975000000000003</c:v>
                </c:pt>
                <c:pt idx="86368">
                  <c:v>0.74973400000000001</c:v>
                </c:pt>
                <c:pt idx="86369">
                  <c:v>0.74971810000000005</c:v>
                </c:pt>
                <c:pt idx="86370">
                  <c:v>0.74970219999999999</c:v>
                </c:pt>
                <c:pt idx="86371">
                  <c:v>0.74968630000000003</c:v>
                </c:pt>
                <c:pt idx="86372">
                  <c:v>0.74967039999999996</c:v>
                </c:pt>
                <c:pt idx="86373">
                  <c:v>0.7496545</c:v>
                </c:pt>
                <c:pt idx="86374">
                  <c:v>0.74963860000000004</c:v>
                </c:pt>
                <c:pt idx="86375">
                  <c:v>0.74962260000000003</c:v>
                </c:pt>
                <c:pt idx="86376">
                  <c:v>0.74960669999999996</c:v>
                </c:pt>
                <c:pt idx="86377">
                  <c:v>0.7495908</c:v>
                </c:pt>
                <c:pt idx="86378">
                  <c:v>0.74957490000000004</c:v>
                </c:pt>
                <c:pt idx="86379">
                  <c:v>0.74955899999999998</c:v>
                </c:pt>
                <c:pt idx="86380">
                  <c:v>0.74954310000000002</c:v>
                </c:pt>
                <c:pt idx="86381">
                  <c:v>0.74952719999999995</c:v>
                </c:pt>
                <c:pt idx="86382">
                  <c:v>0.74951120000000004</c:v>
                </c:pt>
                <c:pt idx="86383">
                  <c:v>0.74949529999999998</c:v>
                </c:pt>
                <c:pt idx="86384">
                  <c:v>0.74947949999999997</c:v>
                </c:pt>
                <c:pt idx="86385">
                  <c:v>0.74946360000000001</c:v>
                </c:pt>
                <c:pt idx="86386">
                  <c:v>0.7494478</c:v>
                </c:pt>
                <c:pt idx="86387">
                  <c:v>0.74943190000000004</c:v>
                </c:pt>
                <c:pt idx="86388">
                  <c:v>0.74941610000000003</c:v>
                </c:pt>
                <c:pt idx="86389">
                  <c:v>0.74940019999999996</c:v>
                </c:pt>
                <c:pt idx="86390">
                  <c:v>0.7493843</c:v>
                </c:pt>
                <c:pt idx="86391">
                  <c:v>0.74936849999999999</c:v>
                </c:pt>
                <c:pt idx="86392">
                  <c:v>0.74935260000000004</c:v>
                </c:pt>
                <c:pt idx="86393">
                  <c:v>0.74933680000000003</c:v>
                </c:pt>
                <c:pt idx="86394">
                  <c:v>0.74932089999999996</c:v>
                </c:pt>
                <c:pt idx="86395">
                  <c:v>0.74930509999999995</c:v>
                </c:pt>
                <c:pt idx="86396">
                  <c:v>0.74928919999999999</c:v>
                </c:pt>
                <c:pt idx="86397">
                  <c:v>0.74927339999999998</c:v>
                </c:pt>
                <c:pt idx="86398">
                  <c:v>0.74925750000000002</c:v>
                </c:pt>
                <c:pt idx="86399">
                  <c:v>0.74924170000000001</c:v>
                </c:pt>
                <c:pt idx="86400">
                  <c:v>0.74922580000000005</c:v>
                </c:pt>
                <c:pt idx="86401">
                  <c:v>0.74917849999999997</c:v>
                </c:pt>
                <c:pt idx="86402">
                  <c:v>0.74913090000000004</c:v>
                </c:pt>
                <c:pt idx="86403">
                  <c:v>0.74908319999999995</c:v>
                </c:pt>
                <c:pt idx="86404">
                  <c:v>0.74903520000000001</c:v>
                </c:pt>
                <c:pt idx="86405">
                  <c:v>0.74898719999999996</c:v>
                </c:pt>
                <c:pt idx="86406">
                  <c:v>0.74893900000000002</c:v>
                </c:pt>
                <c:pt idx="86407">
                  <c:v>0.74889070000000002</c:v>
                </c:pt>
                <c:pt idx="86408">
                  <c:v>0.74884220000000001</c:v>
                </c:pt>
                <c:pt idx="86409">
                  <c:v>0.74879370000000001</c:v>
                </c:pt>
                <c:pt idx="86410">
                  <c:v>0.74874510000000005</c:v>
                </c:pt>
                <c:pt idx="86411">
                  <c:v>0.74869629999999998</c:v>
                </c:pt>
                <c:pt idx="86412">
                  <c:v>0.74864750000000002</c:v>
                </c:pt>
                <c:pt idx="86413">
                  <c:v>0.7485986</c:v>
                </c:pt>
                <c:pt idx="86414">
                  <c:v>0.74854960000000004</c:v>
                </c:pt>
                <c:pt idx="86415">
                  <c:v>0.74850050000000001</c:v>
                </c:pt>
                <c:pt idx="86416">
                  <c:v>0.74845139999999999</c:v>
                </c:pt>
                <c:pt idx="86417">
                  <c:v>0.74840220000000002</c:v>
                </c:pt>
                <c:pt idx="86418">
                  <c:v>0.74835289999999999</c:v>
                </c:pt>
                <c:pt idx="86419">
                  <c:v>0.74830350000000001</c:v>
                </c:pt>
                <c:pt idx="86420">
                  <c:v>0.74825410000000003</c:v>
                </c:pt>
                <c:pt idx="86421">
                  <c:v>0.7482046</c:v>
                </c:pt>
                <c:pt idx="86422">
                  <c:v>0.74815509999999996</c:v>
                </c:pt>
                <c:pt idx="86423">
                  <c:v>0.74810549999999998</c:v>
                </c:pt>
                <c:pt idx="86424">
                  <c:v>0.7480559</c:v>
                </c:pt>
                <c:pt idx="86425">
                  <c:v>0.74800619999999995</c:v>
                </c:pt>
                <c:pt idx="86426">
                  <c:v>0.74795650000000002</c:v>
                </c:pt>
                <c:pt idx="86427">
                  <c:v>0.74790670000000004</c:v>
                </c:pt>
                <c:pt idx="86428">
                  <c:v>0.74785690000000005</c:v>
                </c:pt>
                <c:pt idx="86429">
                  <c:v>0.747807</c:v>
                </c:pt>
                <c:pt idx="86430">
                  <c:v>0.74775700000000001</c:v>
                </c:pt>
                <c:pt idx="86431">
                  <c:v>0.74770709999999996</c:v>
                </c:pt>
                <c:pt idx="86432">
                  <c:v>0.74765709999999996</c:v>
                </c:pt>
                <c:pt idx="86433">
                  <c:v>0.74760700000000002</c:v>
                </c:pt>
                <c:pt idx="86434">
                  <c:v>0.74755689999999997</c:v>
                </c:pt>
                <c:pt idx="86435">
                  <c:v>0.74750669999999997</c:v>
                </c:pt>
                <c:pt idx="86436">
                  <c:v>0.74745660000000003</c:v>
                </c:pt>
                <c:pt idx="86437">
                  <c:v>0.74740640000000003</c:v>
                </c:pt>
                <c:pt idx="86438">
                  <c:v>0.74735609999999997</c:v>
                </c:pt>
                <c:pt idx="86439">
                  <c:v>0.74730580000000002</c:v>
                </c:pt>
                <c:pt idx="86440">
                  <c:v>0.74725549999999996</c:v>
                </c:pt>
                <c:pt idx="86441">
                  <c:v>0.74720509999999996</c:v>
                </c:pt>
                <c:pt idx="86442">
                  <c:v>0.74715480000000001</c:v>
                </c:pt>
                <c:pt idx="86443">
                  <c:v>0.74710430000000005</c:v>
                </c:pt>
                <c:pt idx="86444">
                  <c:v>0.74705390000000005</c:v>
                </c:pt>
                <c:pt idx="86445">
                  <c:v>0.74700339999999998</c:v>
                </c:pt>
                <c:pt idx="86446">
                  <c:v>0.74695279999999997</c:v>
                </c:pt>
                <c:pt idx="86447">
                  <c:v>0.74690230000000002</c:v>
                </c:pt>
                <c:pt idx="86448">
                  <c:v>0.74685170000000001</c:v>
                </c:pt>
                <c:pt idx="86449">
                  <c:v>0.7468011</c:v>
                </c:pt>
                <c:pt idx="86450">
                  <c:v>0.74675040000000004</c:v>
                </c:pt>
                <c:pt idx="86451">
                  <c:v>0.74669980000000002</c:v>
                </c:pt>
                <c:pt idx="86452">
                  <c:v>0.74664900000000001</c:v>
                </c:pt>
                <c:pt idx="86453">
                  <c:v>0.74659830000000005</c:v>
                </c:pt>
                <c:pt idx="86454">
                  <c:v>0.74654750000000003</c:v>
                </c:pt>
                <c:pt idx="86455">
                  <c:v>0.74649670000000001</c:v>
                </c:pt>
                <c:pt idx="86456">
                  <c:v>0.7464459</c:v>
                </c:pt>
                <c:pt idx="86457">
                  <c:v>0.74639509999999998</c:v>
                </c:pt>
                <c:pt idx="86458">
                  <c:v>0.74634420000000001</c:v>
                </c:pt>
                <c:pt idx="86459">
                  <c:v>0.74629330000000005</c:v>
                </c:pt>
                <c:pt idx="86460">
                  <c:v>0.74624239999999997</c:v>
                </c:pt>
                <c:pt idx="86461">
                  <c:v>0.74619139999999995</c:v>
                </c:pt>
                <c:pt idx="86462">
                  <c:v>0.74614049999999998</c:v>
                </c:pt>
                <c:pt idx="86463">
                  <c:v>0.74608949999999996</c:v>
                </c:pt>
                <c:pt idx="86464">
                  <c:v>0.74603850000000005</c:v>
                </c:pt>
                <c:pt idx="86465">
                  <c:v>0.74598750000000003</c:v>
                </c:pt>
                <c:pt idx="86466">
                  <c:v>0.74593640000000005</c:v>
                </c:pt>
                <c:pt idx="86467">
                  <c:v>0.74588529999999997</c:v>
                </c:pt>
                <c:pt idx="86468">
                  <c:v>0.7458342</c:v>
                </c:pt>
                <c:pt idx="86469">
                  <c:v>0.74578310000000003</c:v>
                </c:pt>
                <c:pt idx="86470">
                  <c:v>0.7457319</c:v>
                </c:pt>
                <c:pt idx="86471">
                  <c:v>0.74568080000000003</c:v>
                </c:pt>
                <c:pt idx="86472">
                  <c:v>0.7456296</c:v>
                </c:pt>
                <c:pt idx="86473">
                  <c:v>0.74557839999999997</c:v>
                </c:pt>
                <c:pt idx="86474">
                  <c:v>0.74552719999999995</c:v>
                </c:pt>
                <c:pt idx="86475">
                  <c:v>0.74547589999999997</c:v>
                </c:pt>
                <c:pt idx="86476">
                  <c:v>0.74542470000000005</c:v>
                </c:pt>
                <c:pt idx="86477">
                  <c:v>0.74537339999999996</c:v>
                </c:pt>
                <c:pt idx="86478">
                  <c:v>0.74532209999999999</c:v>
                </c:pt>
                <c:pt idx="86479">
                  <c:v>0.74527080000000001</c:v>
                </c:pt>
                <c:pt idx="86480">
                  <c:v>0.74521950000000003</c:v>
                </c:pt>
                <c:pt idx="86481">
                  <c:v>0.7451681</c:v>
                </c:pt>
                <c:pt idx="86482">
                  <c:v>0.74511669999999997</c:v>
                </c:pt>
                <c:pt idx="86483">
                  <c:v>0.74506530000000004</c:v>
                </c:pt>
                <c:pt idx="86484">
                  <c:v>0.74501390000000001</c:v>
                </c:pt>
                <c:pt idx="86485">
                  <c:v>0.74496249999999997</c:v>
                </c:pt>
                <c:pt idx="86486">
                  <c:v>0.74491099999999999</c:v>
                </c:pt>
                <c:pt idx="86487">
                  <c:v>0.74485959999999996</c:v>
                </c:pt>
                <c:pt idx="86488">
                  <c:v>0.74480809999999997</c:v>
                </c:pt>
                <c:pt idx="86489">
                  <c:v>0.74475659999999999</c:v>
                </c:pt>
                <c:pt idx="86490">
                  <c:v>0.74470510000000001</c:v>
                </c:pt>
                <c:pt idx="86491">
                  <c:v>0.74465349999999997</c:v>
                </c:pt>
                <c:pt idx="86492">
                  <c:v>0.74460199999999999</c:v>
                </c:pt>
                <c:pt idx="86493">
                  <c:v>0.74455039999999995</c:v>
                </c:pt>
                <c:pt idx="86494">
                  <c:v>0.74449880000000002</c:v>
                </c:pt>
                <c:pt idx="86495">
                  <c:v>0.74444719999999998</c:v>
                </c:pt>
                <c:pt idx="86496">
                  <c:v>0.74439560000000005</c:v>
                </c:pt>
                <c:pt idx="86497">
                  <c:v>0.74434400000000001</c:v>
                </c:pt>
                <c:pt idx="86498">
                  <c:v>0.74429239999999997</c:v>
                </c:pt>
                <c:pt idx="86499">
                  <c:v>0.74424069999999998</c:v>
                </c:pt>
                <c:pt idx="86500">
                  <c:v>0.74418899999999999</c:v>
                </c:pt>
                <c:pt idx="86501">
                  <c:v>0.7441373</c:v>
                </c:pt>
                <c:pt idx="86502">
                  <c:v>0.74408569999999996</c:v>
                </c:pt>
                <c:pt idx="86503">
                  <c:v>0.74403390000000003</c:v>
                </c:pt>
                <c:pt idx="86504">
                  <c:v>0.74398220000000004</c:v>
                </c:pt>
                <c:pt idx="86505">
                  <c:v>0.74393050000000005</c:v>
                </c:pt>
                <c:pt idx="86506">
                  <c:v>0.7438787</c:v>
                </c:pt>
                <c:pt idx="86507">
                  <c:v>0.74382689999999996</c:v>
                </c:pt>
                <c:pt idx="86508">
                  <c:v>0.74377510000000002</c:v>
                </c:pt>
                <c:pt idx="86509">
                  <c:v>0.74372329999999998</c:v>
                </c:pt>
                <c:pt idx="86510">
                  <c:v>0.74367150000000004</c:v>
                </c:pt>
                <c:pt idx="86511">
                  <c:v>0.74361969999999999</c:v>
                </c:pt>
                <c:pt idx="86512">
                  <c:v>0.74356789999999995</c:v>
                </c:pt>
                <c:pt idx="86513">
                  <c:v>0.74351599999999995</c:v>
                </c:pt>
                <c:pt idx="86514">
                  <c:v>0.74346420000000002</c:v>
                </c:pt>
                <c:pt idx="86515">
                  <c:v>0.74341230000000003</c:v>
                </c:pt>
                <c:pt idx="86516">
                  <c:v>0.74336040000000003</c:v>
                </c:pt>
                <c:pt idx="86517">
                  <c:v>0.74330850000000004</c:v>
                </c:pt>
                <c:pt idx="86518">
                  <c:v>0.74325660000000005</c:v>
                </c:pt>
                <c:pt idx="86519">
                  <c:v>0.74320470000000005</c:v>
                </c:pt>
                <c:pt idx="86520">
                  <c:v>0.7431527</c:v>
                </c:pt>
                <c:pt idx="86521">
                  <c:v>0.74310080000000001</c:v>
                </c:pt>
                <c:pt idx="86522">
                  <c:v>0.74304879999999995</c:v>
                </c:pt>
                <c:pt idx="86523">
                  <c:v>0.74299680000000001</c:v>
                </c:pt>
                <c:pt idx="86524">
                  <c:v>0.74294479999999996</c:v>
                </c:pt>
                <c:pt idx="86525">
                  <c:v>0.74289289999999997</c:v>
                </c:pt>
                <c:pt idx="86526">
                  <c:v>0.74284090000000003</c:v>
                </c:pt>
                <c:pt idx="86527">
                  <c:v>0.74278889999999997</c:v>
                </c:pt>
                <c:pt idx="86528">
                  <c:v>0.74273679999999997</c:v>
                </c:pt>
                <c:pt idx="86529">
                  <c:v>0.74268480000000003</c:v>
                </c:pt>
                <c:pt idx="86530">
                  <c:v>0.74263270000000003</c:v>
                </c:pt>
                <c:pt idx="86531">
                  <c:v>0.74258069999999998</c:v>
                </c:pt>
                <c:pt idx="86532">
                  <c:v>0.74252859999999998</c:v>
                </c:pt>
                <c:pt idx="86533">
                  <c:v>0.74247649999999998</c:v>
                </c:pt>
                <c:pt idx="86534">
                  <c:v>0.74242439999999998</c:v>
                </c:pt>
                <c:pt idx="86535">
                  <c:v>0.74237229999999998</c:v>
                </c:pt>
                <c:pt idx="86536">
                  <c:v>0.74232019999999999</c:v>
                </c:pt>
                <c:pt idx="86537">
                  <c:v>0.74226809999999999</c:v>
                </c:pt>
                <c:pt idx="86538">
                  <c:v>0.74221599999999999</c:v>
                </c:pt>
                <c:pt idx="86539">
                  <c:v>0.74216380000000004</c:v>
                </c:pt>
                <c:pt idx="86540">
                  <c:v>0.74211170000000004</c:v>
                </c:pt>
                <c:pt idx="86541">
                  <c:v>0.74205949999999998</c:v>
                </c:pt>
                <c:pt idx="86542">
                  <c:v>0.74200739999999998</c:v>
                </c:pt>
                <c:pt idx="86543">
                  <c:v>0.74195520000000004</c:v>
                </c:pt>
                <c:pt idx="86544">
                  <c:v>0.74190299999999998</c:v>
                </c:pt>
                <c:pt idx="86545">
                  <c:v>0.74185080000000003</c:v>
                </c:pt>
                <c:pt idx="86546">
                  <c:v>0.74179859999999997</c:v>
                </c:pt>
                <c:pt idx="86547">
                  <c:v>0.74174640000000003</c:v>
                </c:pt>
                <c:pt idx="86548">
                  <c:v>0.74169419999999997</c:v>
                </c:pt>
                <c:pt idx="86549">
                  <c:v>0.74164189999999997</c:v>
                </c:pt>
                <c:pt idx="86550">
                  <c:v>0.74158970000000002</c:v>
                </c:pt>
                <c:pt idx="86551">
                  <c:v>0.74153749999999996</c:v>
                </c:pt>
                <c:pt idx="86552">
                  <c:v>0.74148519999999996</c:v>
                </c:pt>
                <c:pt idx="86553">
                  <c:v>0.74143289999999995</c:v>
                </c:pt>
                <c:pt idx="86554">
                  <c:v>0.74138059999999995</c:v>
                </c:pt>
                <c:pt idx="86555">
                  <c:v>0.7413284</c:v>
                </c:pt>
                <c:pt idx="86556">
                  <c:v>0.74127609999999999</c:v>
                </c:pt>
                <c:pt idx="86557">
                  <c:v>0.74122379999999999</c:v>
                </c:pt>
                <c:pt idx="86558">
                  <c:v>0.74117149999999998</c:v>
                </c:pt>
                <c:pt idx="86559">
                  <c:v>0.74111910000000003</c:v>
                </c:pt>
                <c:pt idx="86560">
                  <c:v>0.74106680000000003</c:v>
                </c:pt>
                <c:pt idx="86561">
                  <c:v>0.74101450000000002</c:v>
                </c:pt>
                <c:pt idx="86562">
                  <c:v>0.74096209999999996</c:v>
                </c:pt>
                <c:pt idx="86563">
                  <c:v>0.74090979999999995</c:v>
                </c:pt>
                <c:pt idx="86564">
                  <c:v>0.74085749999999995</c:v>
                </c:pt>
                <c:pt idx="86565">
                  <c:v>0.74080509999999999</c:v>
                </c:pt>
                <c:pt idx="86566">
                  <c:v>0.74075279999999999</c:v>
                </c:pt>
                <c:pt idx="86567">
                  <c:v>0.74070040000000004</c:v>
                </c:pt>
                <c:pt idx="86568">
                  <c:v>0.74064799999999997</c:v>
                </c:pt>
                <c:pt idx="86569">
                  <c:v>0.74059560000000002</c:v>
                </c:pt>
                <c:pt idx="86570">
                  <c:v>0.74054319999999996</c:v>
                </c:pt>
                <c:pt idx="86571">
                  <c:v>0.7404908</c:v>
                </c:pt>
                <c:pt idx="86572">
                  <c:v>0.74043840000000005</c:v>
                </c:pt>
                <c:pt idx="86573">
                  <c:v>0.74038590000000004</c:v>
                </c:pt>
                <c:pt idx="86574">
                  <c:v>0.74033349999999998</c:v>
                </c:pt>
                <c:pt idx="86575">
                  <c:v>0.74028099999999997</c:v>
                </c:pt>
                <c:pt idx="86576">
                  <c:v>0.74022860000000001</c:v>
                </c:pt>
                <c:pt idx="86577">
                  <c:v>0.7401761</c:v>
                </c:pt>
                <c:pt idx="86578">
                  <c:v>0.74012370000000005</c:v>
                </c:pt>
                <c:pt idx="86579">
                  <c:v>0.74007120000000004</c:v>
                </c:pt>
                <c:pt idx="86580">
                  <c:v>0.74001879999999998</c:v>
                </c:pt>
                <c:pt idx="86581">
                  <c:v>0.73996629999999997</c:v>
                </c:pt>
                <c:pt idx="86582">
                  <c:v>0.73991379999999995</c:v>
                </c:pt>
                <c:pt idx="86583">
                  <c:v>0.73986130000000006</c:v>
                </c:pt>
                <c:pt idx="86584">
                  <c:v>0.73980880000000004</c:v>
                </c:pt>
                <c:pt idx="86585">
                  <c:v>0.73975630000000003</c:v>
                </c:pt>
                <c:pt idx="86586">
                  <c:v>0.73970380000000002</c:v>
                </c:pt>
                <c:pt idx="86587">
                  <c:v>0.73965130000000001</c:v>
                </c:pt>
                <c:pt idx="86588">
                  <c:v>0.7395988</c:v>
                </c:pt>
                <c:pt idx="86589">
                  <c:v>0.73954620000000004</c:v>
                </c:pt>
                <c:pt idx="86590">
                  <c:v>0.73949370000000003</c:v>
                </c:pt>
                <c:pt idx="86591">
                  <c:v>0.73944120000000002</c:v>
                </c:pt>
                <c:pt idx="86592">
                  <c:v>0.73938859999999995</c:v>
                </c:pt>
                <c:pt idx="86593">
                  <c:v>0.73933610000000005</c:v>
                </c:pt>
                <c:pt idx="86594">
                  <c:v>0.73928349999999998</c:v>
                </c:pt>
                <c:pt idx="86595">
                  <c:v>0.73923090000000002</c:v>
                </c:pt>
                <c:pt idx="86596">
                  <c:v>0.73917840000000001</c:v>
                </c:pt>
                <c:pt idx="86597">
                  <c:v>0.73912580000000005</c:v>
                </c:pt>
                <c:pt idx="86598">
                  <c:v>0.73907319999999999</c:v>
                </c:pt>
                <c:pt idx="86599">
                  <c:v>0.73902060000000003</c:v>
                </c:pt>
                <c:pt idx="86600">
                  <c:v>0.73896810000000002</c:v>
                </c:pt>
                <c:pt idx="86601">
                  <c:v>0.7389154</c:v>
                </c:pt>
                <c:pt idx="86602">
                  <c:v>0.73886280000000004</c:v>
                </c:pt>
                <c:pt idx="86603">
                  <c:v>0.73881019999999997</c:v>
                </c:pt>
                <c:pt idx="86604">
                  <c:v>0.73875760000000001</c:v>
                </c:pt>
                <c:pt idx="86605">
                  <c:v>0.7387049</c:v>
                </c:pt>
                <c:pt idx="86606">
                  <c:v>0.73865230000000004</c:v>
                </c:pt>
                <c:pt idx="86607">
                  <c:v>0.73859969999999997</c:v>
                </c:pt>
                <c:pt idx="86608">
                  <c:v>0.73854699999999995</c:v>
                </c:pt>
                <c:pt idx="86609">
                  <c:v>0.7384944</c:v>
                </c:pt>
                <c:pt idx="86610">
                  <c:v>0.73844180000000004</c:v>
                </c:pt>
                <c:pt idx="86611">
                  <c:v>0.73838910000000002</c:v>
                </c:pt>
                <c:pt idx="86612">
                  <c:v>0.7383364</c:v>
                </c:pt>
                <c:pt idx="86613">
                  <c:v>0.73828380000000005</c:v>
                </c:pt>
                <c:pt idx="86614">
                  <c:v>0.73823110000000003</c:v>
                </c:pt>
                <c:pt idx="86615">
                  <c:v>0.73817840000000001</c:v>
                </c:pt>
                <c:pt idx="86616">
                  <c:v>0.7381257</c:v>
                </c:pt>
                <c:pt idx="86617">
                  <c:v>0.73807299999999998</c:v>
                </c:pt>
                <c:pt idx="86618">
                  <c:v>0.73802029999999996</c:v>
                </c:pt>
                <c:pt idx="86619">
                  <c:v>0.73796759999999995</c:v>
                </c:pt>
                <c:pt idx="86620">
                  <c:v>0.73791490000000004</c:v>
                </c:pt>
                <c:pt idx="86621">
                  <c:v>0.73786220000000002</c:v>
                </c:pt>
                <c:pt idx="86622">
                  <c:v>0.73780950000000001</c:v>
                </c:pt>
                <c:pt idx="86623">
                  <c:v>0.73775679999999999</c:v>
                </c:pt>
                <c:pt idx="86624">
                  <c:v>0.73770400000000003</c:v>
                </c:pt>
                <c:pt idx="86625">
                  <c:v>0.73765130000000001</c:v>
                </c:pt>
                <c:pt idx="86626">
                  <c:v>0.73759850000000005</c:v>
                </c:pt>
                <c:pt idx="86627">
                  <c:v>0.73754580000000003</c:v>
                </c:pt>
                <c:pt idx="86628">
                  <c:v>0.73749299999999995</c:v>
                </c:pt>
                <c:pt idx="86629">
                  <c:v>0.73744030000000005</c:v>
                </c:pt>
                <c:pt idx="86630">
                  <c:v>0.73738749999999997</c:v>
                </c:pt>
                <c:pt idx="86631">
                  <c:v>0.73733479999999996</c:v>
                </c:pt>
                <c:pt idx="86632">
                  <c:v>0.73728199999999999</c:v>
                </c:pt>
                <c:pt idx="86633">
                  <c:v>0.73722929999999998</c:v>
                </c:pt>
                <c:pt idx="86634">
                  <c:v>0.73717650000000001</c:v>
                </c:pt>
                <c:pt idx="86635">
                  <c:v>0.73712370000000005</c:v>
                </c:pt>
                <c:pt idx="86636">
                  <c:v>0.73707089999999997</c:v>
                </c:pt>
                <c:pt idx="86637">
                  <c:v>0.73701810000000001</c:v>
                </c:pt>
                <c:pt idx="86638">
                  <c:v>0.73696530000000005</c:v>
                </c:pt>
                <c:pt idx="86639">
                  <c:v>0.73691249999999997</c:v>
                </c:pt>
                <c:pt idx="86640">
                  <c:v>0.73685970000000001</c:v>
                </c:pt>
                <c:pt idx="86641">
                  <c:v>0.73680690000000004</c:v>
                </c:pt>
                <c:pt idx="86642">
                  <c:v>0.73675409999999997</c:v>
                </c:pt>
                <c:pt idx="86643">
                  <c:v>0.7367013</c:v>
                </c:pt>
                <c:pt idx="86644">
                  <c:v>0.73664839999999998</c:v>
                </c:pt>
                <c:pt idx="86645">
                  <c:v>0.73659560000000002</c:v>
                </c:pt>
                <c:pt idx="86646">
                  <c:v>0.73654280000000005</c:v>
                </c:pt>
                <c:pt idx="86647">
                  <c:v>0.73648999999999998</c:v>
                </c:pt>
                <c:pt idx="86648">
                  <c:v>0.73643720000000001</c:v>
                </c:pt>
                <c:pt idx="86649">
                  <c:v>0.73638429999999999</c:v>
                </c:pt>
                <c:pt idx="86650">
                  <c:v>0.73633150000000003</c:v>
                </c:pt>
                <c:pt idx="86651">
                  <c:v>0.73627860000000001</c:v>
                </c:pt>
                <c:pt idx="86652">
                  <c:v>0.73622569999999998</c:v>
                </c:pt>
                <c:pt idx="86653">
                  <c:v>0.73617290000000002</c:v>
                </c:pt>
                <c:pt idx="86654">
                  <c:v>0.73612</c:v>
                </c:pt>
                <c:pt idx="86655">
                  <c:v>0.73606709999999997</c:v>
                </c:pt>
                <c:pt idx="86656">
                  <c:v>0.73601419999999995</c:v>
                </c:pt>
                <c:pt idx="86657">
                  <c:v>0.73596139999999999</c:v>
                </c:pt>
                <c:pt idx="86658">
                  <c:v>0.73590849999999997</c:v>
                </c:pt>
                <c:pt idx="86659">
                  <c:v>0.73585560000000005</c:v>
                </c:pt>
                <c:pt idx="86660">
                  <c:v>0.73580279999999998</c:v>
                </c:pt>
                <c:pt idx="86661">
                  <c:v>0.73574989999999996</c:v>
                </c:pt>
                <c:pt idx="86662">
                  <c:v>0.73569700000000005</c:v>
                </c:pt>
                <c:pt idx="86663">
                  <c:v>0.73564419999999997</c:v>
                </c:pt>
                <c:pt idx="86664">
                  <c:v>0.73559129999999995</c:v>
                </c:pt>
                <c:pt idx="86665">
                  <c:v>0.73553840000000004</c:v>
                </c:pt>
                <c:pt idx="86666">
                  <c:v>0.73548539999999996</c:v>
                </c:pt>
                <c:pt idx="86667">
                  <c:v>0.73543250000000004</c:v>
                </c:pt>
                <c:pt idx="86668">
                  <c:v>0.73537960000000002</c:v>
                </c:pt>
                <c:pt idx="86669">
                  <c:v>0.73532660000000005</c:v>
                </c:pt>
                <c:pt idx="86670">
                  <c:v>0.73527370000000003</c:v>
                </c:pt>
                <c:pt idx="86671">
                  <c:v>0.73522080000000001</c:v>
                </c:pt>
                <c:pt idx="86672">
                  <c:v>0.73516789999999999</c:v>
                </c:pt>
                <c:pt idx="86673">
                  <c:v>0.73511490000000002</c:v>
                </c:pt>
                <c:pt idx="86674">
                  <c:v>0.73506199999999999</c:v>
                </c:pt>
                <c:pt idx="86675">
                  <c:v>0.73500909999999997</c:v>
                </c:pt>
                <c:pt idx="86676">
                  <c:v>0.7349561</c:v>
                </c:pt>
                <c:pt idx="86677">
                  <c:v>0.73490319999999998</c:v>
                </c:pt>
                <c:pt idx="86678">
                  <c:v>0.73485029999999996</c:v>
                </c:pt>
                <c:pt idx="86679">
                  <c:v>0.73479740000000004</c:v>
                </c:pt>
                <c:pt idx="86680">
                  <c:v>0.73474439999999996</c:v>
                </c:pt>
                <c:pt idx="86681">
                  <c:v>0.73469139999999999</c:v>
                </c:pt>
                <c:pt idx="86682">
                  <c:v>0.73463849999999997</c:v>
                </c:pt>
                <c:pt idx="86683">
                  <c:v>0.7345855</c:v>
                </c:pt>
                <c:pt idx="86684">
                  <c:v>0.73453250000000003</c:v>
                </c:pt>
                <c:pt idx="86685">
                  <c:v>0.73447949999999995</c:v>
                </c:pt>
                <c:pt idx="86686">
                  <c:v>0.73442649999999998</c:v>
                </c:pt>
                <c:pt idx="86687">
                  <c:v>0.73437350000000001</c:v>
                </c:pt>
                <c:pt idx="86688">
                  <c:v>0.73432050000000004</c:v>
                </c:pt>
                <c:pt idx="86689">
                  <c:v>0.73426749999999996</c:v>
                </c:pt>
                <c:pt idx="86690">
                  <c:v>0.73421449999999999</c:v>
                </c:pt>
                <c:pt idx="86691">
                  <c:v>0.73416159999999997</c:v>
                </c:pt>
                <c:pt idx="86692">
                  <c:v>0.7341086</c:v>
                </c:pt>
                <c:pt idx="86693">
                  <c:v>0.73405560000000003</c:v>
                </c:pt>
                <c:pt idx="86694">
                  <c:v>0.73400259999999995</c:v>
                </c:pt>
                <c:pt idx="86695">
                  <c:v>0.73394959999999998</c:v>
                </c:pt>
                <c:pt idx="86696">
                  <c:v>0.73389660000000001</c:v>
                </c:pt>
                <c:pt idx="86697">
                  <c:v>0.73384360000000004</c:v>
                </c:pt>
                <c:pt idx="86698">
                  <c:v>0.73379059999999996</c:v>
                </c:pt>
                <c:pt idx="86699">
                  <c:v>0.73373759999999999</c:v>
                </c:pt>
                <c:pt idx="86700">
                  <c:v>0.73368460000000002</c:v>
                </c:pt>
                <c:pt idx="86701">
                  <c:v>0.73363160000000005</c:v>
                </c:pt>
                <c:pt idx="86702">
                  <c:v>0.73357850000000002</c:v>
                </c:pt>
                <c:pt idx="86703">
                  <c:v>0.73352550000000005</c:v>
                </c:pt>
                <c:pt idx="86704">
                  <c:v>0.73347240000000002</c:v>
                </c:pt>
                <c:pt idx="86705">
                  <c:v>0.73341940000000005</c:v>
                </c:pt>
                <c:pt idx="86706">
                  <c:v>0.73336630000000003</c:v>
                </c:pt>
                <c:pt idx="86707">
                  <c:v>0.73331329999999995</c:v>
                </c:pt>
                <c:pt idx="86708">
                  <c:v>0.73326020000000003</c:v>
                </c:pt>
                <c:pt idx="86709">
                  <c:v>0.73320719999999995</c:v>
                </c:pt>
                <c:pt idx="86710">
                  <c:v>0.73315410000000003</c:v>
                </c:pt>
                <c:pt idx="86711">
                  <c:v>0.73310109999999995</c:v>
                </c:pt>
                <c:pt idx="86712">
                  <c:v>0.73304800000000003</c:v>
                </c:pt>
                <c:pt idx="86713">
                  <c:v>0.73299499999999995</c:v>
                </c:pt>
                <c:pt idx="86714">
                  <c:v>0.73294190000000004</c:v>
                </c:pt>
                <c:pt idx="86715">
                  <c:v>0.73288889999999995</c:v>
                </c:pt>
                <c:pt idx="86716">
                  <c:v>0.73283580000000004</c:v>
                </c:pt>
                <c:pt idx="86717">
                  <c:v>0.73278279999999996</c:v>
                </c:pt>
                <c:pt idx="86718">
                  <c:v>0.73272970000000004</c:v>
                </c:pt>
                <c:pt idx="86719">
                  <c:v>0.73267669999999996</c:v>
                </c:pt>
                <c:pt idx="86720">
                  <c:v>0.73262360000000004</c:v>
                </c:pt>
                <c:pt idx="86721">
                  <c:v>0.73257059999999996</c:v>
                </c:pt>
                <c:pt idx="86722">
                  <c:v>0.73251750000000004</c:v>
                </c:pt>
                <c:pt idx="86723">
                  <c:v>0.73246440000000002</c:v>
                </c:pt>
                <c:pt idx="86724">
                  <c:v>0.73241129999999999</c:v>
                </c:pt>
                <c:pt idx="86725">
                  <c:v>0.73235819999999996</c:v>
                </c:pt>
                <c:pt idx="86726">
                  <c:v>0.73230510000000004</c:v>
                </c:pt>
                <c:pt idx="86727">
                  <c:v>0.73225200000000001</c:v>
                </c:pt>
                <c:pt idx="86728">
                  <c:v>0.73219889999999999</c:v>
                </c:pt>
                <c:pt idx="86729">
                  <c:v>0.73214579999999996</c:v>
                </c:pt>
                <c:pt idx="86730">
                  <c:v>0.73209270000000004</c:v>
                </c:pt>
                <c:pt idx="86731">
                  <c:v>0.73203960000000001</c:v>
                </c:pt>
                <c:pt idx="86732">
                  <c:v>0.73198649999999998</c:v>
                </c:pt>
                <c:pt idx="86733">
                  <c:v>0.73193339999999996</c:v>
                </c:pt>
                <c:pt idx="86734">
                  <c:v>0.73188019999999998</c:v>
                </c:pt>
                <c:pt idx="86735">
                  <c:v>0.73182709999999995</c:v>
                </c:pt>
                <c:pt idx="86736">
                  <c:v>0.73177400000000004</c:v>
                </c:pt>
                <c:pt idx="86737">
                  <c:v>0.73172090000000001</c:v>
                </c:pt>
                <c:pt idx="86738">
                  <c:v>0.73166779999999998</c:v>
                </c:pt>
                <c:pt idx="86739">
                  <c:v>0.73161469999999995</c:v>
                </c:pt>
                <c:pt idx="86740">
                  <c:v>0.73156160000000003</c:v>
                </c:pt>
                <c:pt idx="86741">
                  <c:v>0.73150850000000001</c:v>
                </c:pt>
                <c:pt idx="86742">
                  <c:v>0.73145539999999998</c:v>
                </c:pt>
                <c:pt idx="86743">
                  <c:v>0.73140229999999995</c:v>
                </c:pt>
                <c:pt idx="86744">
                  <c:v>0.73134920000000003</c:v>
                </c:pt>
                <c:pt idx="86745">
                  <c:v>0.7312961</c:v>
                </c:pt>
                <c:pt idx="86746">
                  <c:v>0.73124299999999998</c:v>
                </c:pt>
                <c:pt idx="86747">
                  <c:v>0.7311898</c:v>
                </c:pt>
                <c:pt idx="86748">
                  <c:v>0.73113669999999997</c:v>
                </c:pt>
                <c:pt idx="86749">
                  <c:v>0.7310835</c:v>
                </c:pt>
                <c:pt idx="86750">
                  <c:v>0.73103030000000002</c:v>
                </c:pt>
                <c:pt idx="86751">
                  <c:v>0.73097719999999999</c:v>
                </c:pt>
                <c:pt idx="86752">
                  <c:v>0.73092400000000002</c:v>
                </c:pt>
                <c:pt idx="86753">
                  <c:v>0.73087080000000004</c:v>
                </c:pt>
                <c:pt idx="86754">
                  <c:v>0.73081770000000001</c:v>
                </c:pt>
                <c:pt idx="86755">
                  <c:v>0.73076450000000004</c:v>
                </c:pt>
                <c:pt idx="86756">
                  <c:v>0.73071129999999995</c:v>
                </c:pt>
                <c:pt idx="86757">
                  <c:v>0.73065820000000004</c:v>
                </c:pt>
                <c:pt idx="86758">
                  <c:v>0.73060499999999995</c:v>
                </c:pt>
                <c:pt idx="86759">
                  <c:v>0.73055179999999997</c:v>
                </c:pt>
                <c:pt idx="86760">
                  <c:v>0.73049869999999995</c:v>
                </c:pt>
                <c:pt idx="86761">
                  <c:v>0.73044549999999997</c:v>
                </c:pt>
                <c:pt idx="86762">
                  <c:v>0.73039229999999999</c:v>
                </c:pt>
                <c:pt idx="86763">
                  <c:v>0.73033919999999997</c:v>
                </c:pt>
                <c:pt idx="86764">
                  <c:v>0.73028599999999999</c:v>
                </c:pt>
                <c:pt idx="86765">
                  <c:v>0.73023280000000002</c:v>
                </c:pt>
                <c:pt idx="86766">
                  <c:v>0.73017969999999999</c:v>
                </c:pt>
                <c:pt idx="86767">
                  <c:v>0.73012650000000001</c:v>
                </c:pt>
                <c:pt idx="86768">
                  <c:v>0.73007330000000004</c:v>
                </c:pt>
                <c:pt idx="86769">
                  <c:v>0.73002020000000001</c:v>
                </c:pt>
                <c:pt idx="86770">
                  <c:v>0.72996700000000003</c:v>
                </c:pt>
                <c:pt idx="86771">
                  <c:v>0.72991379999999995</c:v>
                </c:pt>
                <c:pt idx="86772">
                  <c:v>0.72986070000000003</c:v>
                </c:pt>
                <c:pt idx="86773">
                  <c:v>0.72980750000000005</c:v>
                </c:pt>
                <c:pt idx="86774">
                  <c:v>0.72975429999999997</c:v>
                </c:pt>
                <c:pt idx="86775">
                  <c:v>0.72970120000000005</c:v>
                </c:pt>
                <c:pt idx="86776">
                  <c:v>0.72964799999999996</c:v>
                </c:pt>
                <c:pt idx="86777">
                  <c:v>0.72959479999999999</c:v>
                </c:pt>
                <c:pt idx="86778">
                  <c:v>0.72954169999999996</c:v>
                </c:pt>
                <c:pt idx="86779">
                  <c:v>0.72948849999999998</c:v>
                </c:pt>
                <c:pt idx="86780">
                  <c:v>0.72943530000000001</c:v>
                </c:pt>
                <c:pt idx="86781">
                  <c:v>0.72938210000000003</c:v>
                </c:pt>
                <c:pt idx="86782">
                  <c:v>0.72932889999999995</c:v>
                </c:pt>
                <c:pt idx="86783">
                  <c:v>0.72927560000000002</c:v>
                </c:pt>
                <c:pt idx="86784">
                  <c:v>0.72922240000000005</c:v>
                </c:pt>
                <c:pt idx="86785">
                  <c:v>0.72916919999999996</c:v>
                </c:pt>
                <c:pt idx="86786">
                  <c:v>0.72911599999999999</c:v>
                </c:pt>
                <c:pt idx="86787">
                  <c:v>0.72906269999999995</c:v>
                </c:pt>
                <c:pt idx="86788">
                  <c:v>0.72900949999999998</c:v>
                </c:pt>
                <c:pt idx="86789">
                  <c:v>0.7289563</c:v>
                </c:pt>
                <c:pt idx="86790">
                  <c:v>0.72890310000000003</c:v>
                </c:pt>
                <c:pt idx="86791">
                  <c:v>0.72884979999999999</c:v>
                </c:pt>
                <c:pt idx="86792">
                  <c:v>0.72879660000000002</c:v>
                </c:pt>
                <c:pt idx="86793">
                  <c:v>0.72874340000000004</c:v>
                </c:pt>
                <c:pt idx="86794">
                  <c:v>0.72869010000000001</c:v>
                </c:pt>
                <c:pt idx="86795">
                  <c:v>0.72863690000000003</c:v>
                </c:pt>
                <c:pt idx="86796">
                  <c:v>0.72858369999999995</c:v>
                </c:pt>
                <c:pt idx="86797">
                  <c:v>0.72853049999999997</c:v>
                </c:pt>
                <c:pt idx="86798">
                  <c:v>0.72847720000000005</c:v>
                </c:pt>
                <c:pt idx="86799">
                  <c:v>0.72842399999999996</c:v>
                </c:pt>
                <c:pt idx="86800">
                  <c:v>0.72837079999999998</c:v>
                </c:pt>
                <c:pt idx="86801">
                  <c:v>0.72831760000000001</c:v>
                </c:pt>
                <c:pt idx="86802">
                  <c:v>0.72826429999999998</c:v>
                </c:pt>
                <c:pt idx="86803">
                  <c:v>0.7282111</c:v>
                </c:pt>
                <c:pt idx="86804">
                  <c:v>0.72815790000000002</c:v>
                </c:pt>
                <c:pt idx="86805">
                  <c:v>0.72810470000000005</c:v>
                </c:pt>
                <c:pt idx="86806">
                  <c:v>0.72805140000000002</c:v>
                </c:pt>
                <c:pt idx="86807">
                  <c:v>0.72799820000000004</c:v>
                </c:pt>
                <c:pt idx="86808">
                  <c:v>0.72794499999999995</c:v>
                </c:pt>
                <c:pt idx="86809">
                  <c:v>0.72789170000000003</c:v>
                </c:pt>
                <c:pt idx="86810">
                  <c:v>0.72783850000000005</c:v>
                </c:pt>
                <c:pt idx="86811">
                  <c:v>0.72778529999999997</c:v>
                </c:pt>
                <c:pt idx="86812">
                  <c:v>0.72773209999999999</c:v>
                </c:pt>
                <c:pt idx="86813">
                  <c:v>0.72767879999999996</c:v>
                </c:pt>
                <c:pt idx="86814">
                  <c:v>0.72762559999999998</c:v>
                </c:pt>
                <c:pt idx="86815">
                  <c:v>0.72757240000000001</c:v>
                </c:pt>
                <c:pt idx="86816">
                  <c:v>0.72751920000000003</c:v>
                </c:pt>
                <c:pt idx="86817">
                  <c:v>0.7274659</c:v>
                </c:pt>
                <c:pt idx="86818">
                  <c:v>0.72741270000000002</c:v>
                </c:pt>
                <c:pt idx="86819">
                  <c:v>0.72735950000000005</c:v>
                </c:pt>
                <c:pt idx="86820">
                  <c:v>0.72730620000000001</c:v>
                </c:pt>
                <c:pt idx="86821">
                  <c:v>0.72725300000000004</c:v>
                </c:pt>
                <c:pt idx="86822">
                  <c:v>0.72719979999999995</c:v>
                </c:pt>
                <c:pt idx="86823">
                  <c:v>0.72714659999999998</c:v>
                </c:pt>
                <c:pt idx="86824">
                  <c:v>0.72709330000000005</c:v>
                </c:pt>
                <c:pt idx="86825">
                  <c:v>0.72704000000000002</c:v>
                </c:pt>
                <c:pt idx="86826">
                  <c:v>0.72698669999999999</c:v>
                </c:pt>
                <c:pt idx="86827">
                  <c:v>0.72693339999999995</c:v>
                </c:pt>
                <c:pt idx="86828">
                  <c:v>0.72688010000000003</c:v>
                </c:pt>
                <c:pt idx="86829">
                  <c:v>0.7268268</c:v>
                </c:pt>
                <c:pt idx="86830">
                  <c:v>0.72677360000000002</c:v>
                </c:pt>
                <c:pt idx="86831">
                  <c:v>0.72672029999999999</c:v>
                </c:pt>
                <c:pt idx="86832">
                  <c:v>0.72666699999999995</c:v>
                </c:pt>
                <c:pt idx="86833">
                  <c:v>0.72661370000000003</c:v>
                </c:pt>
                <c:pt idx="86834">
                  <c:v>0.7265604</c:v>
                </c:pt>
                <c:pt idx="86835">
                  <c:v>0.72650709999999996</c:v>
                </c:pt>
                <c:pt idx="86836">
                  <c:v>0.72645380000000004</c:v>
                </c:pt>
                <c:pt idx="86837">
                  <c:v>0.72640059999999995</c:v>
                </c:pt>
                <c:pt idx="86838">
                  <c:v>0.72634730000000003</c:v>
                </c:pt>
                <c:pt idx="86839">
                  <c:v>0.726294</c:v>
                </c:pt>
                <c:pt idx="86840">
                  <c:v>0.72624069999999996</c:v>
                </c:pt>
                <c:pt idx="86841">
                  <c:v>0.72618740000000004</c:v>
                </c:pt>
                <c:pt idx="86842">
                  <c:v>0.7261341</c:v>
                </c:pt>
                <c:pt idx="86843">
                  <c:v>0.72608079999999997</c:v>
                </c:pt>
                <c:pt idx="86844">
                  <c:v>0.72602750000000005</c:v>
                </c:pt>
                <c:pt idx="86845">
                  <c:v>0.72597429999999996</c:v>
                </c:pt>
                <c:pt idx="86846">
                  <c:v>0.72592100000000004</c:v>
                </c:pt>
                <c:pt idx="86847">
                  <c:v>0.7258677</c:v>
                </c:pt>
                <c:pt idx="86848">
                  <c:v>0.72581439999999997</c:v>
                </c:pt>
                <c:pt idx="86849">
                  <c:v>0.72576110000000005</c:v>
                </c:pt>
                <c:pt idx="86850">
                  <c:v>0.72570780000000001</c:v>
                </c:pt>
                <c:pt idx="86851">
                  <c:v>0.72565449999999998</c:v>
                </c:pt>
                <c:pt idx="86852">
                  <c:v>0.7256013</c:v>
                </c:pt>
                <c:pt idx="86853">
                  <c:v>0.72554799999999997</c:v>
                </c:pt>
                <c:pt idx="86854">
                  <c:v>0.72549470000000005</c:v>
                </c:pt>
                <c:pt idx="86855">
                  <c:v>0.72544140000000001</c:v>
                </c:pt>
                <c:pt idx="86856">
                  <c:v>0.72538809999999998</c:v>
                </c:pt>
                <c:pt idx="86857">
                  <c:v>0.72533479999999995</c:v>
                </c:pt>
                <c:pt idx="86858">
                  <c:v>0.72528150000000002</c:v>
                </c:pt>
                <c:pt idx="86859">
                  <c:v>0.72522830000000005</c:v>
                </c:pt>
                <c:pt idx="86860">
                  <c:v>0.72517500000000001</c:v>
                </c:pt>
                <c:pt idx="86861">
                  <c:v>0.72512169999999998</c:v>
                </c:pt>
                <c:pt idx="86862">
                  <c:v>0.72506839999999995</c:v>
                </c:pt>
                <c:pt idx="86863">
                  <c:v>0.72501510000000002</c:v>
                </c:pt>
                <c:pt idx="86864">
                  <c:v>0.72496179999999999</c:v>
                </c:pt>
                <c:pt idx="86865">
                  <c:v>0.72490849999999996</c:v>
                </c:pt>
                <c:pt idx="86866">
                  <c:v>0.72485520000000003</c:v>
                </c:pt>
                <c:pt idx="86867">
                  <c:v>0.72480199999999995</c:v>
                </c:pt>
                <c:pt idx="86868">
                  <c:v>0.72474870000000002</c:v>
                </c:pt>
                <c:pt idx="86869">
                  <c:v>0.72469539999999999</c:v>
                </c:pt>
                <c:pt idx="86870">
                  <c:v>0.72464209999999996</c:v>
                </c:pt>
                <c:pt idx="86871">
                  <c:v>0.72458880000000003</c:v>
                </c:pt>
                <c:pt idx="86872">
                  <c:v>0.7245355</c:v>
                </c:pt>
                <c:pt idx="86873">
                  <c:v>0.72448219999999997</c:v>
                </c:pt>
                <c:pt idx="86874">
                  <c:v>0.72442899999999999</c:v>
                </c:pt>
                <c:pt idx="86875">
                  <c:v>0.72437569999999996</c:v>
                </c:pt>
                <c:pt idx="86876">
                  <c:v>0.72432240000000003</c:v>
                </c:pt>
                <c:pt idx="86877">
                  <c:v>0.7242691</c:v>
                </c:pt>
                <c:pt idx="86878">
                  <c:v>0.72421579999999997</c:v>
                </c:pt>
                <c:pt idx="86879">
                  <c:v>0.72416250000000004</c:v>
                </c:pt>
                <c:pt idx="86880">
                  <c:v>0.72410920000000001</c:v>
                </c:pt>
                <c:pt idx="86881">
                  <c:v>0.72405589999999997</c:v>
                </c:pt>
                <c:pt idx="86882">
                  <c:v>0.7240027</c:v>
                </c:pt>
                <c:pt idx="86883">
                  <c:v>0.72394939999999997</c:v>
                </c:pt>
                <c:pt idx="86884">
                  <c:v>0.72389610000000004</c:v>
                </c:pt>
                <c:pt idx="86885">
                  <c:v>0.72384280000000001</c:v>
                </c:pt>
                <c:pt idx="86886">
                  <c:v>0.72378949999999997</c:v>
                </c:pt>
                <c:pt idx="86887">
                  <c:v>0.72373620000000005</c:v>
                </c:pt>
                <c:pt idx="86888">
                  <c:v>0.72368290000000002</c:v>
                </c:pt>
                <c:pt idx="86889">
                  <c:v>0.72362970000000004</c:v>
                </c:pt>
                <c:pt idx="86890">
                  <c:v>0.72357640000000001</c:v>
                </c:pt>
                <c:pt idx="86891">
                  <c:v>0.72352309999999997</c:v>
                </c:pt>
                <c:pt idx="86892">
                  <c:v>0.72346980000000005</c:v>
                </c:pt>
                <c:pt idx="86893">
                  <c:v>0.72341650000000002</c:v>
                </c:pt>
                <c:pt idx="86894">
                  <c:v>0.72336319999999998</c:v>
                </c:pt>
                <c:pt idx="86895">
                  <c:v>0.72330989999999995</c:v>
                </c:pt>
                <c:pt idx="86896">
                  <c:v>0.72325660000000003</c:v>
                </c:pt>
                <c:pt idx="86897">
                  <c:v>0.72320340000000005</c:v>
                </c:pt>
                <c:pt idx="86898">
                  <c:v>0.72314999999999996</c:v>
                </c:pt>
                <c:pt idx="86899">
                  <c:v>0.72309670000000004</c:v>
                </c:pt>
                <c:pt idx="86900">
                  <c:v>0.7230434</c:v>
                </c:pt>
                <c:pt idx="86901">
                  <c:v>0.72299000000000002</c:v>
                </c:pt>
                <c:pt idx="86902">
                  <c:v>0.72293669999999999</c:v>
                </c:pt>
                <c:pt idx="86903">
                  <c:v>0.72288330000000001</c:v>
                </c:pt>
                <c:pt idx="86904">
                  <c:v>0.72282999999999997</c:v>
                </c:pt>
                <c:pt idx="86905">
                  <c:v>0.72277670000000005</c:v>
                </c:pt>
                <c:pt idx="86906">
                  <c:v>0.72272329999999996</c:v>
                </c:pt>
                <c:pt idx="86907">
                  <c:v>0.72267000000000003</c:v>
                </c:pt>
                <c:pt idx="86908">
                  <c:v>0.72261660000000005</c:v>
                </c:pt>
                <c:pt idx="86909">
                  <c:v>0.72256330000000002</c:v>
                </c:pt>
                <c:pt idx="86910">
                  <c:v>0.72250990000000004</c:v>
                </c:pt>
                <c:pt idx="86911">
                  <c:v>0.7224566</c:v>
                </c:pt>
                <c:pt idx="86912">
                  <c:v>0.72240320000000002</c:v>
                </c:pt>
                <c:pt idx="86913">
                  <c:v>0.72234989999999999</c:v>
                </c:pt>
                <c:pt idx="86914">
                  <c:v>0.72229650000000001</c:v>
                </c:pt>
                <c:pt idx="86915">
                  <c:v>0.72224319999999997</c:v>
                </c:pt>
                <c:pt idx="86916">
                  <c:v>0.72218979999999999</c:v>
                </c:pt>
                <c:pt idx="86917">
                  <c:v>0.72213649999999996</c:v>
                </c:pt>
                <c:pt idx="86918">
                  <c:v>0.72208320000000004</c:v>
                </c:pt>
                <c:pt idx="86919">
                  <c:v>0.72202980000000005</c:v>
                </c:pt>
                <c:pt idx="86920">
                  <c:v>0.72197650000000002</c:v>
                </c:pt>
                <c:pt idx="86921">
                  <c:v>0.72192310000000004</c:v>
                </c:pt>
                <c:pt idx="86922">
                  <c:v>0.72186980000000001</c:v>
                </c:pt>
                <c:pt idx="86923">
                  <c:v>0.72181640000000002</c:v>
                </c:pt>
                <c:pt idx="86924">
                  <c:v>0.72176309999999999</c:v>
                </c:pt>
                <c:pt idx="86925">
                  <c:v>0.72170970000000001</c:v>
                </c:pt>
                <c:pt idx="86926">
                  <c:v>0.72165639999999998</c:v>
                </c:pt>
                <c:pt idx="86927">
                  <c:v>0.72160299999999999</c:v>
                </c:pt>
                <c:pt idx="86928">
                  <c:v>0.72154969999999996</c:v>
                </c:pt>
                <c:pt idx="86929">
                  <c:v>0.72149629999999998</c:v>
                </c:pt>
                <c:pt idx="86930">
                  <c:v>0.72144299999999995</c:v>
                </c:pt>
                <c:pt idx="86931">
                  <c:v>0.72138970000000002</c:v>
                </c:pt>
                <c:pt idx="86932">
                  <c:v>0.72133630000000004</c:v>
                </c:pt>
                <c:pt idx="86933">
                  <c:v>0.72128300000000001</c:v>
                </c:pt>
                <c:pt idx="86934">
                  <c:v>0.72122960000000003</c:v>
                </c:pt>
                <c:pt idx="86935">
                  <c:v>0.72117629999999999</c:v>
                </c:pt>
                <c:pt idx="86936">
                  <c:v>0.72112290000000001</c:v>
                </c:pt>
                <c:pt idx="86937">
                  <c:v>0.72106959999999998</c:v>
                </c:pt>
                <c:pt idx="86938">
                  <c:v>0.7210162</c:v>
                </c:pt>
                <c:pt idx="86939">
                  <c:v>0.72096289999999996</c:v>
                </c:pt>
                <c:pt idx="86940">
                  <c:v>0.72090949999999998</c:v>
                </c:pt>
                <c:pt idx="86941">
                  <c:v>0.72085619999999995</c:v>
                </c:pt>
                <c:pt idx="86942">
                  <c:v>0.72080279999999997</c:v>
                </c:pt>
                <c:pt idx="86943">
                  <c:v>0.72074950000000004</c:v>
                </c:pt>
                <c:pt idx="86944">
                  <c:v>0.72069620000000001</c:v>
                </c:pt>
                <c:pt idx="86945">
                  <c:v>0.72064280000000003</c:v>
                </c:pt>
                <c:pt idx="86946">
                  <c:v>0.72058949999999999</c:v>
                </c:pt>
                <c:pt idx="86947">
                  <c:v>0.72053610000000001</c:v>
                </c:pt>
                <c:pt idx="86948">
                  <c:v>0.72048279999999998</c:v>
                </c:pt>
                <c:pt idx="86949">
                  <c:v>0.7204294</c:v>
                </c:pt>
                <c:pt idx="86950">
                  <c:v>0.72037609999999996</c:v>
                </c:pt>
                <c:pt idx="86951">
                  <c:v>0.72032269999999998</c:v>
                </c:pt>
                <c:pt idx="86952">
                  <c:v>0.72026939999999995</c:v>
                </c:pt>
                <c:pt idx="86953">
                  <c:v>0.72021599999999997</c:v>
                </c:pt>
                <c:pt idx="86954">
                  <c:v>0.72016270000000004</c:v>
                </c:pt>
                <c:pt idx="86955">
                  <c:v>0.72010929999999995</c:v>
                </c:pt>
                <c:pt idx="86956">
                  <c:v>0.72005600000000003</c:v>
                </c:pt>
                <c:pt idx="86957">
                  <c:v>0.7200027</c:v>
                </c:pt>
                <c:pt idx="86958">
                  <c:v>0.71994930000000001</c:v>
                </c:pt>
                <c:pt idx="86959">
                  <c:v>0.71989599999999998</c:v>
                </c:pt>
                <c:pt idx="86960">
                  <c:v>0.7198426</c:v>
                </c:pt>
                <c:pt idx="86961">
                  <c:v>0.71978929999999997</c:v>
                </c:pt>
                <c:pt idx="86962">
                  <c:v>0.71973589999999998</c:v>
                </c:pt>
                <c:pt idx="86963">
                  <c:v>0.71968259999999995</c:v>
                </c:pt>
                <c:pt idx="86964">
                  <c:v>0.71962919999999997</c:v>
                </c:pt>
                <c:pt idx="86965">
                  <c:v>0.71957590000000005</c:v>
                </c:pt>
                <c:pt idx="86966">
                  <c:v>0.71952249999999995</c:v>
                </c:pt>
                <c:pt idx="86967">
                  <c:v>0.71946920000000003</c:v>
                </c:pt>
                <c:pt idx="86968">
                  <c:v>0.71941580000000005</c:v>
                </c:pt>
                <c:pt idx="86969">
                  <c:v>0.71936250000000002</c:v>
                </c:pt>
                <c:pt idx="86970">
                  <c:v>0.71930919999999998</c:v>
                </c:pt>
                <c:pt idx="86971">
                  <c:v>0.7192558</c:v>
                </c:pt>
                <c:pt idx="86972">
                  <c:v>0.71920249999999997</c:v>
                </c:pt>
                <c:pt idx="86973">
                  <c:v>0.71914909999999999</c:v>
                </c:pt>
                <c:pt idx="86974">
                  <c:v>0.71909579999999995</c:v>
                </c:pt>
                <c:pt idx="86975">
                  <c:v>0.71904239999999997</c:v>
                </c:pt>
                <c:pt idx="86976">
                  <c:v>0.71898910000000005</c:v>
                </c:pt>
                <c:pt idx="86977">
                  <c:v>0.71893569999999996</c:v>
                </c:pt>
                <c:pt idx="86978">
                  <c:v>0.71888240000000003</c:v>
                </c:pt>
                <c:pt idx="86979">
                  <c:v>0.71882900000000005</c:v>
                </c:pt>
                <c:pt idx="86980">
                  <c:v>0.71877570000000002</c:v>
                </c:pt>
                <c:pt idx="86981">
                  <c:v>0.71872230000000004</c:v>
                </c:pt>
                <c:pt idx="86982">
                  <c:v>0.718669</c:v>
                </c:pt>
                <c:pt idx="86983">
                  <c:v>0.71861569999999997</c:v>
                </c:pt>
                <c:pt idx="86984">
                  <c:v>0.71856229999999999</c:v>
                </c:pt>
                <c:pt idx="86985">
                  <c:v>0.71850899999999995</c:v>
                </c:pt>
                <c:pt idx="86986">
                  <c:v>0.71845559999999997</c:v>
                </c:pt>
                <c:pt idx="86987">
                  <c:v>0.71840230000000005</c:v>
                </c:pt>
                <c:pt idx="86988">
                  <c:v>0.71834889999999996</c:v>
                </c:pt>
                <c:pt idx="86989">
                  <c:v>0.71829560000000003</c:v>
                </c:pt>
                <c:pt idx="86990">
                  <c:v>0.71824220000000005</c:v>
                </c:pt>
                <c:pt idx="86991">
                  <c:v>0.71818890000000002</c:v>
                </c:pt>
                <c:pt idx="86992">
                  <c:v>0.71813550000000004</c:v>
                </c:pt>
                <c:pt idx="86993">
                  <c:v>0.7180822</c:v>
                </c:pt>
                <c:pt idx="86994">
                  <c:v>0.71802880000000002</c:v>
                </c:pt>
                <c:pt idx="86995">
                  <c:v>0.71797549999999999</c:v>
                </c:pt>
                <c:pt idx="86996">
                  <c:v>0.71792219999999995</c:v>
                </c:pt>
                <c:pt idx="86997">
                  <c:v>0.71786879999999997</c:v>
                </c:pt>
                <c:pt idx="86998">
                  <c:v>0.71781550000000005</c:v>
                </c:pt>
                <c:pt idx="86999">
                  <c:v>0.71776209999999996</c:v>
                </c:pt>
                <c:pt idx="87000">
                  <c:v>0.71770880000000004</c:v>
                </c:pt>
                <c:pt idx="87001">
                  <c:v>0.71768010000000004</c:v>
                </c:pt>
                <c:pt idx="87002">
                  <c:v>0.71765140000000005</c:v>
                </c:pt>
                <c:pt idx="87003">
                  <c:v>0.71762280000000001</c:v>
                </c:pt>
                <c:pt idx="87004">
                  <c:v>0.71759410000000001</c:v>
                </c:pt>
                <c:pt idx="87005">
                  <c:v>0.71756549999999997</c:v>
                </c:pt>
                <c:pt idx="87006">
                  <c:v>0.71753690000000003</c:v>
                </c:pt>
                <c:pt idx="87007">
                  <c:v>0.71750829999999999</c:v>
                </c:pt>
                <c:pt idx="87008">
                  <c:v>0.71747970000000005</c:v>
                </c:pt>
                <c:pt idx="87009">
                  <c:v>0.71745119999999996</c:v>
                </c:pt>
                <c:pt idx="87010">
                  <c:v>0.71742260000000002</c:v>
                </c:pt>
                <c:pt idx="87011">
                  <c:v>0.71739410000000003</c:v>
                </c:pt>
                <c:pt idx="87012">
                  <c:v>0.71736560000000005</c:v>
                </c:pt>
                <c:pt idx="87013">
                  <c:v>0.71733709999999995</c:v>
                </c:pt>
                <c:pt idx="87014">
                  <c:v>0.71730870000000002</c:v>
                </c:pt>
                <c:pt idx="87015">
                  <c:v>0.71728029999999998</c:v>
                </c:pt>
                <c:pt idx="87016">
                  <c:v>0.71725179999999999</c:v>
                </c:pt>
                <c:pt idx="87017">
                  <c:v>0.71722350000000001</c:v>
                </c:pt>
                <c:pt idx="87018">
                  <c:v>0.71719509999999997</c:v>
                </c:pt>
                <c:pt idx="87019">
                  <c:v>0.71716670000000005</c:v>
                </c:pt>
                <c:pt idx="87020">
                  <c:v>0.71713839999999995</c:v>
                </c:pt>
                <c:pt idx="87021">
                  <c:v>0.71711000000000003</c:v>
                </c:pt>
                <c:pt idx="87022">
                  <c:v>0.71708170000000004</c:v>
                </c:pt>
                <c:pt idx="87023">
                  <c:v>0.71705339999999995</c:v>
                </c:pt>
                <c:pt idx="87024">
                  <c:v>0.71702509999999997</c:v>
                </c:pt>
                <c:pt idx="87025">
                  <c:v>0.71699679999999999</c:v>
                </c:pt>
                <c:pt idx="87026">
                  <c:v>0.71696850000000001</c:v>
                </c:pt>
                <c:pt idx="87027">
                  <c:v>0.71694029999999997</c:v>
                </c:pt>
                <c:pt idx="87028">
                  <c:v>0.71691199999999999</c:v>
                </c:pt>
                <c:pt idx="87029">
                  <c:v>0.71688379999999996</c:v>
                </c:pt>
                <c:pt idx="87030">
                  <c:v>0.71685549999999998</c:v>
                </c:pt>
                <c:pt idx="87031">
                  <c:v>0.71682729999999995</c:v>
                </c:pt>
                <c:pt idx="87032">
                  <c:v>0.71679910000000002</c:v>
                </c:pt>
                <c:pt idx="87033">
                  <c:v>0.71677089999999999</c:v>
                </c:pt>
                <c:pt idx="87034">
                  <c:v>0.71674269999999995</c:v>
                </c:pt>
                <c:pt idx="87035">
                  <c:v>0.71671450000000003</c:v>
                </c:pt>
                <c:pt idx="87036">
                  <c:v>0.7166863</c:v>
                </c:pt>
                <c:pt idx="87037">
                  <c:v>0.71665809999999996</c:v>
                </c:pt>
                <c:pt idx="87038">
                  <c:v>0.71662999999999999</c:v>
                </c:pt>
                <c:pt idx="87039">
                  <c:v>0.71660179999999996</c:v>
                </c:pt>
                <c:pt idx="87040">
                  <c:v>0.71657369999999998</c:v>
                </c:pt>
                <c:pt idx="87041">
                  <c:v>0.7165456</c:v>
                </c:pt>
                <c:pt idx="87042">
                  <c:v>0.71651739999999997</c:v>
                </c:pt>
                <c:pt idx="87043">
                  <c:v>0.7164893</c:v>
                </c:pt>
                <c:pt idx="87044">
                  <c:v>0.71646120000000002</c:v>
                </c:pt>
                <c:pt idx="87045">
                  <c:v>0.71643310000000004</c:v>
                </c:pt>
                <c:pt idx="87046">
                  <c:v>0.71640499999999996</c:v>
                </c:pt>
                <c:pt idx="87047">
                  <c:v>0.71637700000000004</c:v>
                </c:pt>
                <c:pt idx="87048">
                  <c:v>0.71634889999999996</c:v>
                </c:pt>
                <c:pt idx="87049">
                  <c:v>0.71632079999999998</c:v>
                </c:pt>
                <c:pt idx="87050">
                  <c:v>0.7162927</c:v>
                </c:pt>
                <c:pt idx="87051">
                  <c:v>0.71626469999999998</c:v>
                </c:pt>
                <c:pt idx="87052">
                  <c:v>0.7162366</c:v>
                </c:pt>
                <c:pt idx="87053">
                  <c:v>0.71620850000000003</c:v>
                </c:pt>
                <c:pt idx="87054">
                  <c:v>0.7161805</c:v>
                </c:pt>
                <c:pt idx="87055">
                  <c:v>0.71615249999999997</c:v>
                </c:pt>
                <c:pt idx="87056">
                  <c:v>0.71612450000000005</c:v>
                </c:pt>
                <c:pt idx="87057">
                  <c:v>0.71609650000000002</c:v>
                </c:pt>
                <c:pt idx="87058">
                  <c:v>0.71606840000000005</c:v>
                </c:pt>
                <c:pt idx="87059">
                  <c:v>0.71604040000000002</c:v>
                </c:pt>
                <c:pt idx="87060">
                  <c:v>0.71601239999999999</c:v>
                </c:pt>
                <c:pt idx="87061">
                  <c:v>0.71598439999999997</c:v>
                </c:pt>
                <c:pt idx="87062">
                  <c:v>0.71595640000000005</c:v>
                </c:pt>
                <c:pt idx="87063">
                  <c:v>0.71592840000000002</c:v>
                </c:pt>
                <c:pt idx="87064">
                  <c:v>0.71590039999999999</c:v>
                </c:pt>
                <c:pt idx="87065">
                  <c:v>0.71587250000000002</c:v>
                </c:pt>
                <c:pt idx="87066">
                  <c:v>0.71584449999999999</c:v>
                </c:pt>
                <c:pt idx="87067">
                  <c:v>0.71581660000000003</c:v>
                </c:pt>
                <c:pt idx="87068">
                  <c:v>0.7157886</c:v>
                </c:pt>
                <c:pt idx="87069">
                  <c:v>0.71576059999999997</c:v>
                </c:pt>
                <c:pt idx="87070">
                  <c:v>0.7157327</c:v>
                </c:pt>
                <c:pt idx="87071">
                  <c:v>0.71570469999999997</c:v>
                </c:pt>
                <c:pt idx="87072">
                  <c:v>0.7156768</c:v>
                </c:pt>
                <c:pt idx="87073">
                  <c:v>0.71564879999999997</c:v>
                </c:pt>
                <c:pt idx="87074">
                  <c:v>0.7156209</c:v>
                </c:pt>
                <c:pt idx="87075">
                  <c:v>0.71559289999999998</c:v>
                </c:pt>
                <c:pt idx="87076">
                  <c:v>0.71556500000000001</c:v>
                </c:pt>
                <c:pt idx="87077">
                  <c:v>0.71553710000000004</c:v>
                </c:pt>
                <c:pt idx="87078">
                  <c:v>0.71550919999999996</c:v>
                </c:pt>
                <c:pt idx="87079">
                  <c:v>0.71548129999999999</c:v>
                </c:pt>
                <c:pt idx="87080">
                  <c:v>0.71545340000000002</c:v>
                </c:pt>
                <c:pt idx="87081">
                  <c:v>0.71542559999999999</c:v>
                </c:pt>
                <c:pt idx="87082">
                  <c:v>0.71539770000000003</c:v>
                </c:pt>
                <c:pt idx="87083">
                  <c:v>0.71536979999999994</c:v>
                </c:pt>
                <c:pt idx="87084">
                  <c:v>0.71534189999999998</c:v>
                </c:pt>
                <c:pt idx="87085">
                  <c:v>0.71531400000000001</c:v>
                </c:pt>
                <c:pt idx="87086">
                  <c:v>0.71528610000000004</c:v>
                </c:pt>
                <c:pt idx="87087">
                  <c:v>0.71525819999999996</c:v>
                </c:pt>
                <c:pt idx="87088">
                  <c:v>0.71523029999999999</c:v>
                </c:pt>
                <c:pt idx="87089">
                  <c:v>0.71520240000000002</c:v>
                </c:pt>
                <c:pt idx="87090">
                  <c:v>0.71517450000000005</c:v>
                </c:pt>
                <c:pt idx="87091">
                  <c:v>0.71514659999999997</c:v>
                </c:pt>
                <c:pt idx="87092">
                  <c:v>0.71511880000000005</c:v>
                </c:pt>
                <c:pt idx="87093">
                  <c:v>0.71509089999999997</c:v>
                </c:pt>
                <c:pt idx="87094">
                  <c:v>0.71506309999999995</c:v>
                </c:pt>
                <c:pt idx="87095">
                  <c:v>0.71503530000000004</c:v>
                </c:pt>
                <c:pt idx="87096">
                  <c:v>0.71500739999999996</c:v>
                </c:pt>
                <c:pt idx="87097">
                  <c:v>0.71497960000000005</c:v>
                </c:pt>
                <c:pt idx="87098">
                  <c:v>0.71495180000000003</c:v>
                </c:pt>
                <c:pt idx="87099">
                  <c:v>0.71492389999999995</c:v>
                </c:pt>
                <c:pt idx="87100">
                  <c:v>0.71489610000000003</c:v>
                </c:pt>
                <c:pt idx="87101">
                  <c:v>0.71486819999999995</c:v>
                </c:pt>
                <c:pt idx="87102">
                  <c:v>0.71484040000000004</c:v>
                </c:pt>
                <c:pt idx="87103">
                  <c:v>0.71481260000000002</c:v>
                </c:pt>
                <c:pt idx="87104">
                  <c:v>0.71478470000000005</c:v>
                </c:pt>
                <c:pt idx="87105">
                  <c:v>0.71475690000000003</c:v>
                </c:pt>
                <c:pt idx="87106">
                  <c:v>0.71472910000000001</c:v>
                </c:pt>
                <c:pt idx="87107">
                  <c:v>0.71470120000000004</c:v>
                </c:pt>
                <c:pt idx="87108">
                  <c:v>0.71467340000000001</c:v>
                </c:pt>
                <c:pt idx="87109">
                  <c:v>0.71464559999999999</c:v>
                </c:pt>
                <c:pt idx="87110">
                  <c:v>0.71461770000000002</c:v>
                </c:pt>
                <c:pt idx="87111">
                  <c:v>0.7145899</c:v>
                </c:pt>
                <c:pt idx="87112">
                  <c:v>0.71456209999999998</c:v>
                </c:pt>
                <c:pt idx="87113">
                  <c:v>0.71453429999999996</c:v>
                </c:pt>
                <c:pt idx="87114">
                  <c:v>0.71450650000000004</c:v>
                </c:pt>
                <c:pt idx="87115">
                  <c:v>0.71447870000000002</c:v>
                </c:pt>
                <c:pt idx="87116">
                  <c:v>0.71445099999999995</c:v>
                </c:pt>
                <c:pt idx="87117">
                  <c:v>0.71442320000000004</c:v>
                </c:pt>
                <c:pt idx="87118">
                  <c:v>0.71439540000000001</c:v>
                </c:pt>
                <c:pt idx="87119">
                  <c:v>0.71436759999999999</c:v>
                </c:pt>
                <c:pt idx="87120">
                  <c:v>0.71433990000000003</c:v>
                </c:pt>
                <c:pt idx="87121">
                  <c:v>0.71431210000000001</c:v>
                </c:pt>
                <c:pt idx="87122">
                  <c:v>0.71428429999999998</c:v>
                </c:pt>
                <c:pt idx="87123">
                  <c:v>0.71425649999999996</c:v>
                </c:pt>
                <c:pt idx="87124">
                  <c:v>0.71422870000000005</c:v>
                </c:pt>
                <c:pt idx="87125">
                  <c:v>0.71420099999999997</c:v>
                </c:pt>
                <c:pt idx="87126">
                  <c:v>0.71417319999999995</c:v>
                </c:pt>
                <c:pt idx="87127">
                  <c:v>0.71414540000000004</c:v>
                </c:pt>
                <c:pt idx="87128">
                  <c:v>0.71411760000000002</c:v>
                </c:pt>
                <c:pt idx="87129">
                  <c:v>0.71408990000000006</c:v>
                </c:pt>
                <c:pt idx="87130">
                  <c:v>0.71406210000000003</c:v>
                </c:pt>
                <c:pt idx="87131">
                  <c:v>0.71403430000000001</c:v>
                </c:pt>
                <c:pt idx="87132">
                  <c:v>0.71400649999999999</c:v>
                </c:pt>
                <c:pt idx="87133">
                  <c:v>0.71397880000000002</c:v>
                </c:pt>
                <c:pt idx="87134">
                  <c:v>0.713951</c:v>
                </c:pt>
                <c:pt idx="87135">
                  <c:v>0.71392319999999998</c:v>
                </c:pt>
                <c:pt idx="87136">
                  <c:v>0.71389539999999996</c:v>
                </c:pt>
                <c:pt idx="87137">
                  <c:v>0.71386769999999999</c:v>
                </c:pt>
                <c:pt idx="87138">
                  <c:v>0.71383989999999997</c:v>
                </c:pt>
                <c:pt idx="87139">
                  <c:v>0.71381209999999995</c:v>
                </c:pt>
                <c:pt idx="87140">
                  <c:v>0.71378439999999999</c:v>
                </c:pt>
                <c:pt idx="87141">
                  <c:v>0.71375670000000002</c:v>
                </c:pt>
                <c:pt idx="87142">
                  <c:v>0.71372899999999995</c:v>
                </c:pt>
                <c:pt idx="87143">
                  <c:v>0.71370120000000004</c:v>
                </c:pt>
                <c:pt idx="87144">
                  <c:v>0.71367349999999996</c:v>
                </c:pt>
                <c:pt idx="87145">
                  <c:v>0.7136458</c:v>
                </c:pt>
                <c:pt idx="87146">
                  <c:v>0.71361810000000003</c:v>
                </c:pt>
                <c:pt idx="87147">
                  <c:v>0.71359039999999996</c:v>
                </c:pt>
                <c:pt idx="87148">
                  <c:v>0.71356269999999999</c:v>
                </c:pt>
                <c:pt idx="87149">
                  <c:v>0.71353500000000003</c:v>
                </c:pt>
                <c:pt idx="87150">
                  <c:v>0.71350720000000001</c:v>
                </c:pt>
                <c:pt idx="87151">
                  <c:v>0.71347950000000004</c:v>
                </c:pt>
                <c:pt idx="87152">
                  <c:v>0.71345179999999997</c:v>
                </c:pt>
                <c:pt idx="87153">
                  <c:v>0.71342410000000001</c:v>
                </c:pt>
                <c:pt idx="87154">
                  <c:v>0.71339640000000004</c:v>
                </c:pt>
                <c:pt idx="87155">
                  <c:v>0.71336869999999997</c:v>
                </c:pt>
                <c:pt idx="87156">
                  <c:v>0.71334089999999994</c:v>
                </c:pt>
                <c:pt idx="87157">
                  <c:v>0.71331319999999998</c:v>
                </c:pt>
                <c:pt idx="87158">
                  <c:v>0.71328550000000002</c:v>
                </c:pt>
                <c:pt idx="87159">
                  <c:v>0.71325780000000005</c:v>
                </c:pt>
                <c:pt idx="87160">
                  <c:v>0.71323009999999998</c:v>
                </c:pt>
                <c:pt idx="87161">
                  <c:v>0.71320240000000001</c:v>
                </c:pt>
                <c:pt idx="87162">
                  <c:v>0.71317459999999999</c:v>
                </c:pt>
                <c:pt idx="87163">
                  <c:v>0.71314690000000003</c:v>
                </c:pt>
                <c:pt idx="87164">
                  <c:v>0.71311919999999995</c:v>
                </c:pt>
                <c:pt idx="87165">
                  <c:v>0.71309149999999999</c:v>
                </c:pt>
                <c:pt idx="87166">
                  <c:v>0.71306380000000003</c:v>
                </c:pt>
                <c:pt idx="87167">
                  <c:v>0.71303609999999995</c:v>
                </c:pt>
                <c:pt idx="87168">
                  <c:v>0.71300830000000004</c:v>
                </c:pt>
                <c:pt idx="87169">
                  <c:v>0.71298059999999996</c:v>
                </c:pt>
                <c:pt idx="87170">
                  <c:v>0.7129529</c:v>
                </c:pt>
                <c:pt idx="87171">
                  <c:v>0.71292520000000004</c:v>
                </c:pt>
                <c:pt idx="87172">
                  <c:v>0.71289749999999996</c:v>
                </c:pt>
                <c:pt idx="87173">
                  <c:v>0.7128698</c:v>
                </c:pt>
                <c:pt idx="87174">
                  <c:v>0.71284199999999998</c:v>
                </c:pt>
                <c:pt idx="87175">
                  <c:v>0.71281430000000001</c:v>
                </c:pt>
                <c:pt idx="87176">
                  <c:v>0.71278660000000005</c:v>
                </c:pt>
                <c:pt idx="87177">
                  <c:v>0.71275889999999997</c:v>
                </c:pt>
                <c:pt idx="87178">
                  <c:v>0.71273120000000001</c:v>
                </c:pt>
                <c:pt idx="87179">
                  <c:v>0.71270350000000005</c:v>
                </c:pt>
                <c:pt idx="87180">
                  <c:v>0.71267579999999997</c:v>
                </c:pt>
                <c:pt idx="87181">
                  <c:v>0.71264799999999995</c:v>
                </c:pt>
                <c:pt idx="87182">
                  <c:v>0.71262029999999998</c:v>
                </c:pt>
                <c:pt idx="87183">
                  <c:v>0.71259260000000002</c:v>
                </c:pt>
                <c:pt idx="87184">
                  <c:v>0.71256489999999995</c:v>
                </c:pt>
                <c:pt idx="87185">
                  <c:v>0.71253719999999998</c:v>
                </c:pt>
                <c:pt idx="87186">
                  <c:v>0.71250959999999997</c:v>
                </c:pt>
                <c:pt idx="87187">
                  <c:v>0.7124819</c:v>
                </c:pt>
                <c:pt idx="87188">
                  <c:v>0.71245429999999998</c:v>
                </c:pt>
                <c:pt idx="87189">
                  <c:v>0.71242660000000002</c:v>
                </c:pt>
                <c:pt idx="87190">
                  <c:v>0.71239889999999995</c:v>
                </c:pt>
                <c:pt idx="87191">
                  <c:v>0.71237130000000004</c:v>
                </c:pt>
                <c:pt idx="87192">
                  <c:v>0.71234359999999997</c:v>
                </c:pt>
                <c:pt idx="87193">
                  <c:v>0.71231599999999995</c:v>
                </c:pt>
                <c:pt idx="87194">
                  <c:v>0.71228829999999999</c:v>
                </c:pt>
                <c:pt idx="87195">
                  <c:v>0.71226069999999997</c:v>
                </c:pt>
                <c:pt idx="87196">
                  <c:v>0.712233</c:v>
                </c:pt>
                <c:pt idx="87197">
                  <c:v>0.71220539999999999</c:v>
                </c:pt>
                <c:pt idx="87198">
                  <c:v>0.71217770000000002</c:v>
                </c:pt>
                <c:pt idx="87199">
                  <c:v>0.71214999999999995</c:v>
                </c:pt>
                <c:pt idx="87200">
                  <c:v>0.71212240000000004</c:v>
                </c:pt>
                <c:pt idx="87201">
                  <c:v>0.71209469999999997</c:v>
                </c:pt>
                <c:pt idx="87202">
                  <c:v>0.71206709999999995</c:v>
                </c:pt>
                <c:pt idx="87203">
                  <c:v>0.71203939999999999</c:v>
                </c:pt>
                <c:pt idx="87204">
                  <c:v>0.71201179999999997</c:v>
                </c:pt>
                <c:pt idx="87205">
                  <c:v>0.71198410000000001</c:v>
                </c:pt>
                <c:pt idx="87206">
                  <c:v>0.71195640000000004</c:v>
                </c:pt>
                <c:pt idx="87207">
                  <c:v>0.71192880000000003</c:v>
                </c:pt>
                <c:pt idx="87208">
                  <c:v>0.71190109999999995</c:v>
                </c:pt>
                <c:pt idx="87209">
                  <c:v>0.71187350000000005</c:v>
                </c:pt>
                <c:pt idx="87210">
                  <c:v>0.71184579999999997</c:v>
                </c:pt>
                <c:pt idx="87211">
                  <c:v>0.71181819999999996</c:v>
                </c:pt>
                <c:pt idx="87212">
                  <c:v>0.71179049999999999</c:v>
                </c:pt>
                <c:pt idx="87213">
                  <c:v>0.71176280000000003</c:v>
                </c:pt>
                <c:pt idx="87214">
                  <c:v>0.71173520000000001</c:v>
                </c:pt>
                <c:pt idx="87215">
                  <c:v>0.71170750000000005</c:v>
                </c:pt>
                <c:pt idx="87216">
                  <c:v>0.71167990000000003</c:v>
                </c:pt>
                <c:pt idx="87217">
                  <c:v>0.71165219999999996</c:v>
                </c:pt>
                <c:pt idx="87218">
                  <c:v>0.71162460000000005</c:v>
                </c:pt>
                <c:pt idx="87219">
                  <c:v>0.71159689999999998</c:v>
                </c:pt>
                <c:pt idx="87220">
                  <c:v>0.71156920000000001</c:v>
                </c:pt>
                <c:pt idx="87221">
                  <c:v>0.7115416</c:v>
                </c:pt>
                <c:pt idx="87222">
                  <c:v>0.71151390000000003</c:v>
                </c:pt>
                <c:pt idx="87223">
                  <c:v>0.71148630000000002</c:v>
                </c:pt>
                <c:pt idx="87224">
                  <c:v>0.71145860000000005</c:v>
                </c:pt>
                <c:pt idx="87225">
                  <c:v>0.71143100000000004</c:v>
                </c:pt>
                <c:pt idx="87226">
                  <c:v>0.71140329999999996</c:v>
                </c:pt>
                <c:pt idx="87227">
                  <c:v>0.71137570000000006</c:v>
                </c:pt>
                <c:pt idx="87228">
                  <c:v>0.71134799999999998</c:v>
                </c:pt>
                <c:pt idx="87229">
                  <c:v>0.71132030000000002</c:v>
                </c:pt>
                <c:pt idx="87230">
                  <c:v>0.7112927</c:v>
                </c:pt>
                <c:pt idx="87231">
                  <c:v>0.71126500000000004</c:v>
                </c:pt>
                <c:pt idx="87232">
                  <c:v>0.71123740000000002</c:v>
                </c:pt>
                <c:pt idx="87233">
                  <c:v>0.71120969999999994</c:v>
                </c:pt>
                <c:pt idx="87234">
                  <c:v>0.71118210000000004</c:v>
                </c:pt>
                <c:pt idx="87235">
                  <c:v>0.71115439999999996</c:v>
                </c:pt>
                <c:pt idx="87236">
                  <c:v>0.7111267</c:v>
                </c:pt>
                <c:pt idx="87237">
                  <c:v>0.71109909999999998</c:v>
                </c:pt>
                <c:pt idx="87238">
                  <c:v>0.71107140000000002</c:v>
                </c:pt>
                <c:pt idx="87239">
                  <c:v>0.7110438</c:v>
                </c:pt>
                <c:pt idx="87240">
                  <c:v>0.71101610000000004</c:v>
                </c:pt>
                <c:pt idx="87241">
                  <c:v>0.71098850000000002</c:v>
                </c:pt>
                <c:pt idx="87242">
                  <c:v>0.71096079999999995</c:v>
                </c:pt>
                <c:pt idx="87243">
                  <c:v>0.71093309999999998</c:v>
                </c:pt>
                <c:pt idx="87244">
                  <c:v>0.71090549999999997</c:v>
                </c:pt>
                <c:pt idx="87245">
                  <c:v>0.7108778</c:v>
                </c:pt>
                <c:pt idx="87246">
                  <c:v>0.71085019999999999</c:v>
                </c:pt>
                <c:pt idx="87247">
                  <c:v>0.71082250000000002</c:v>
                </c:pt>
                <c:pt idx="87248">
                  <c:v>0.71079490000000001</c:v>
                </c:pt>
                <c:pt idx="87249">
                  <c:v>0.71076720000000004</c:v>
                </c:pt>
                <c:pt idx="87250">
                  <c:v>0.71073960000000003</c:v>
                </c:pt>
                <c:pt idx="87251">
                  <c:v>0.71071189999999995</c:v>
                </c:pt>
                <c:pt idx="87252">
                  <c:v>0.71068419999999999</c:v>
                </c:pt>
                <c:pt idx="87253">
                  <c:v>0.71065659999999997</c:v>
                </c:pt>
                <c:pt idx="87254">
                  <c:v>0.71062890000000001</c:v>
                </c:pt>
                <c:pt idx="87255">
                  <c:v>0.71060129999999999</c:v>
                </c:pt>
                <c:pt idx="87256">
                  <c:v>0.71057360000000003</c:v>
                </c:pt>
                <c:pt idx="87257">
                  <c:v>0.71054600000000001</c:v>
                </c:pt>
                <c:pt idx="87258">
                  <c:v>0.71051830000000005</c:v>
                </c:pt>
                <c:pt idx="87259">
                  <c:v>0.71049059999999997</c:v>
                </c:pt>
                <c:pt idx="87260">
                  <c:v>0.71046299999999996</c:v>
                </c:pt>
                <c:pt idx="87261">
                  <c:v>0.71043529999999999</c:v>
                </c:pt>
                <c:pt idx="87262">
                  <c:v>0.71040769999999998</c:v>
                </c:pt>
                <c:pt idx="87263">
                  <c:v>0.71038000000000001</c:v>
                </c:pt>
                <c:pt idx="87264">
                  <c:v>0.71035239999999999</c:v>
                </c:pt>
                <c:pt idx="87265">
                  <c:v>0.71032470000000003</c:v>
                </c:pt>
                <c:pt idx="87266">
                  <c:v>0.71029699999999996</c:v>
                </c:pt>
                <c:pt idx="87267">
                  <c:v>0.71026940000000005</c:v>
                </c:pt>
                <c:pt idx="87268">
                  <c:v>0.71024169999999998</c:v>
                </c:pt>
                <c:pt idx="87269">
                  <c:v>0.71021409999999996</c:v>
                </c:pt>
                <c:pt idx="87270">
                  <c:v>0.7101864</c:v>
                </c:pt>
                <c:pt idx="87271">
                  <c:v>0.71015879999999998</c:v>
                </c:pt>
                <c:pt idx="87272">
                  <c:v>0.71013110000000002</c:v>
                </c:pt>
                <c:pt idx="87273">
                  <c:v>0.7101035</c:v>
                </c:pt>
                <c:pt idx="87274">
                  <c:v>0.71007589999999998</c:v>
                </c:pt>
                <c:pt idx="87275">
                  <c:v>0.71004829999999997</c:v>
                </c:pt>
                <c:pt idx="87276">
                  <c:v>0.71002069999999995</c:v>
                </c:pt>
                <c:pt idx="87277">
                  <c:v>0.70999310000000004</c:v>
                </c:pt>
                <c:pt idx="87278">
                  <c:v>0.70996550000000003</c:v>
                </c:pt>
                <c:pt idx="87279">
                  <c:v>0.70993790000000001</c:v>
                </c:pt>
                <c:pt idx="87280">
                  <c:v>0.70991029999999999</c:v>
                </c:pt>
                <c:pt idx="87281">
                  <c:v>0.70988269999999998</c:v>
                </c:pt>
                <c:pt idx="87282">
                  <c:v>0.70985509999999996</c:v>
                </c:pt>
                <c:pt idx="87283">
                  <c:v>0.70982749999999994</c:v>
                </c:pt>
                <c:pt idx="87284">
                  <c:v>0.70979990000000004</c:v>
                </c:pt>
                <c:pt idx="87285">
                  <c:v>0.70977230000000002</c:v>
                </c:pt>
                <c:pt idx="87286">
                  <c:v>0.70974470000000001</c:v>
                </c:pt>
                <c:pt idx="87287">
                  <c:v>0.70971709999999999</c:v>
                </c:pt>
                <c:pt idx="87288">
                  <c:v>0.70968949999999997</c:v>
                </c:pt>
                <c:pt idx="87289">
                  <c:v>0.70966189999999996</c:v>
                </c:pt>
                <c:pt idx="87290">
                  <c:v>0.70963430000000005</c:v>
                </c:pt>
                <c:pt idx="87291">
                  <c:v>0.70960670000000003</c:v>
                </c:pt>
                <c:pt idx="87292">
                  <c:v>0.70957910000000002</c:v>
                </c:pt>
                <c:pt idx="87293">
                  <c:v>0.7095515</c:v>
                </c:pt>
                <c:pt idx="87294">
                  <c:v>0.70952389999999999</c:v>
                </c:pt>
                <c:pt idx="87295">
                  <c:v>0.70949629999999997</c:v>
                </c:pt>
                <c:pt idx="87296">
                  <c:v>0.70946869999999995</c:v>
                </c:pt>
                <c:pt idx="87297">
                  <c:v>0.70944110000000005</c:v>
                </c:pt>
                <c:pt idx="87298">
                  <c:v>0.70941350000000003</c:v>
                </c:pt>
                <c:pt idx="87299">
                  <c:v>0.70938590000000001</c:v>
                </c:pt>
                <c:pt idx="87300">
                  <c:v>0.7093583</c:v>
                </c:pt>
                <c:pt idx="87301">
                  <c:v>0.70933069999999998</c:v>
                </c:pt>
                <c:pt idx="87302">
                  <c:v>0.70930309999999996</c:v>
                </c:pt>
                <c:pt idx="87303">
                  <c:v>0.70927549999999995</c:v>
                </c:pt>
                <c:pt idx="87304">
                  <c:v>0.70924790000000004</c:v>
                </c:pt>
                <c:pt idx="87305">
                  <c:v>0.70922030000000003</c:v>
                </c:pt>
                <c:pt idx="87306">
                  <c:v>0.70919279999999996</c:v>
                </c:pt>
                <c:pt idx="87307">
                  <c:v>0.70916520000000005</c:v>
                </c:pt>
                <c:pt idx="87308">
                  <c:v>0.70913760000000003</c:v>
                </c:pt>
                <c:pt idx="87309">
                  <c:v>0.70911000000000002</c:v>
                </c:pt>
                <c:pt idx="87310">
                  <c:v>0.7090824</c:v>
                </c:pt>
                <c:pt idx="87311">
                  <c:v>0.70905479999999999</c:v>
                </c:pt>
                <c:pt idx="87312">
                  <c:v>0.70902719999999997</c:v>
                </c:pt>
                <c:pt idx="87313">
                  <c:v>0.70899959999999995</c:v>
                </c:pt>
                <c:pt idx="87314">
                  <c:v>0.70897200000000005</c:v>
                </c:pt>
                <c:pt idx="87315">
                  <c:v>0.70894440000000003</c:v>
                </c:pt>
                <c:pt idx="87316">
                  <c:v>0.70891680000000001</c:v>
                </c:pt>
                <c:pt idx="87317">
                  <c:v>0.7088892</c:v>
                </c:pt>
                <c:pt idx="87318">
                  <c:v>0.70886159999999998</c:v>
                </c:pt>
                <c:pt idx="87319">
                  <c:v>0.70883399999999996</c:v>
                </c:pt>
                <c:pt idx="87320">
                  <c:v>0.70880639999999995</c:v>
                </c:pt>
                <c:pt idx="87321">
                  <c:v>0.70877880000000004</c:v>
                </c:pt>
                <c:pt idx="87322">
                  <c:v>0.70875120000000003</c:v>
                </c:pt>
                <c:pt idx="87323">
                  <c:v>0.70872360000000001</c:v>
                </c:pt>
                <c:pt idx="87324">
                  <c:v>0.70869599999999999</c:v>
                </c:pt>
                <c:pt idx="87325">
                  <c:v>0.70866839999999998</c:v>
                </c:pt>
                <c:pt idx="87326">
                  <c:v>0.70864079999999996</c:v>
                </c:pt>
                <c:pt idx="87327">
                  <c:v>0.70861320000000005</c:v>
                </c:pt>
                <c:pt idx="87328">
                  <c:v>0.70858560000000004</c:v>
                </c:pt>
                <c:pt idx="87329">
                  <c:v>0.70855800000000002</c:v>
                </c:pt>
                <c:pt idx="87330">
                  <c:v>0.7085304</c:v>
                </c:pt>
                <c:pt idx="87331">
                  <c:v>0.70850279999999999</c:v>
                </c:pt>
                <c:pt idx="87332">
                  <c:v>0.70847519999999997</c:v>
                </c:pt>
                <c:pt idx="87333">
                  <c:v>0.70844759999999996</c:v>
                </c:pt>
                <c:pt idx="87334">
                  <c:v>0.70842000000000005</c:v>
                </c:pt>
                <c:pt idx="87335">
                  <c:v>0.70839240000000003</c:v>
                </c:pt>
                <c:pt idx="87336">
                  <c:v>0.70836480000000002</c:v>
                </c:pt>
                <c:pt idx="87337">
                  <c:v>0.7083372</c:v>
                </c:pt>
                <c:pt idx="87338">
                  <c:v>0.70830970000000004</c:v>
                </c:pt>
                <c:pt idx="87339">
                  <c:v>0.70828210000000003</c:v>
                </c:pt>
                <c:pt idx="87340">
                  <c:v>0.70825450000000001</c:v>
                </c:pt>
                <c:pt idx="87341">
                  <c:v>0.70822689999999999</c:v>
                </c:pt>
                <c:pt idx="87342">
                  <c:v>0.70819929999999998</c:v>
                </c:pt>
                <c:pt idx="87343">
                  <c:v>0.70817169999999996</c:v>
                </c:pt>
                <c:pt idx="87344">
                  <c:v>0.70814410000000005</c:v>
                </c:pt>
                <c:pt idx="87345">
                  <c:v>0.70811650000000004</c:v>
                </c:pt>
                <c:pt idx="87346">
                  <c:v>0.70808890000000002</c:v>
                </c:pt>
                <c:pt idx="87347">
                  <c:v>0.7080613</c:v>
                </c:pt>
                <c:pt idx="87348">
                  <c:v>0.70803369999999999</c:v>
                </c:pt>
                <c:pt idx="87349">
                  <c:v>0.70800609999999997</c:v>
                </c:pt>
                <c:pt idx="87350">
                  <c:v>0.70797849999999996</c:v>
                </c:pt>
                <c:pt idx="87351">
                  <c:v>0.70795090000000005</c:v>
                </c:pt>
                <c:pt idx="87352">
                  <c:v>0.70792330000000003</c:v>
                </c:pt>
                <c:pt idx="87353">
                  <c:v>0.70789570000000002</c:v>
                </c:pt>
                <c:pt idx="87354">
                  <c:v>0.7078681</c:v>
                </c:pt>
                <c:pt idx="87355">
                  <c:v>0.70784049999999998</c:v>
                </c:pt>
                <c:pt idx="87356">
                  <c:v>0.70781289999999997</c:v>
                </c:pt>
                <c:pt idx="87357">
                  <c:v>0.70778529999999995</c:v>
                </c:pt>
                <c:pt idx="87358">
                  <c:v>0.70775770000000005</c:v>
                </c:pt>
                <c:pt idx="87359">
                  <c:v>0.70773010000000003</c:v>
                </c:pt>
                <c:pt idx="87360">
                  <c:v>0.70770250000000001</c:v>
                </c:pt>
                <c:pt idx="87361">
                  <c:v>0.7076749</c:v>
                </c:pt>
                <c:pt idx="87362">
                  <c:v>0.70764729999999998</c:v>
                </c:pt>
                <c:pt idx="87363">
                  <c:v>0.70761969999999996</c:v>
                </c:pt>
                <c:pt idx="87364">
                  <c:v>0.70759209999999995</c:v>
                </c:pt>
                <c:pt idx="87365">
                  <c:v>0.70756450000000004</c:v>
                </c:pt>
                <c:pt idx="87366">
                  <c:v>0.70753690000000002</c:v>
                </c:pt>
                <c:pt idx="87367">
                  <c:v>0.70750930000000001</c:v>
                </c:pt>
                <c:pt idx="87368">
                  <c:v>0.70748169999999999</c:v>
                </c:pt>
                <c:pt idx="87369">
                  <c:v>0.70745409999999997</c:v>
                </c:pt>
                <c:pt idx="87370">
                  <c:v>0.70742649999999996</c:v>
                </c:pt>
                <c:pt idx="87371">
                  <c:v>0.707399</c:v>
                </c:pt>
                <c:pt idx="87372">
                  <c:v>0.70737139999999998</c:v>
                </c:pt>
                <c:pt idx="87373">
                  <c:v>0.70734379999999997</c:v>
                </c:pt>
                <c:pt idx="87374">
                  <c:v>0.70731619999999995</c:v>
                </c:pt>
                <c:pt idx="87375">
                  <c:v>0.70728860000000005</c:v>
                </c:pt>
                <c:pt idx="87376">
                  <c:v>0.70726100000000003</c:v>
                </c:pt>
                <c:pt idx="87377">
                  <c:v>0.70723340000000001</c:v>
                </c:pt>
                <c:pt idx="87378">
                  <c:v>0.7072058</c:v>
                </c:pt>
                <c:pt idx="87379">
                  <c:v>0.70717819999999998</c:v>
                </c:pt>
                <c:pt idx="87380">
                  <c:v>0.70715059999999996</c:v>
                </c:pt>
                <c:pt idx="87381">
                  <c:v>0.70712299999999995</c:v>
                </c:pt>
                <c:pt idx="87382">
                  <c:v>0.70709540000000004</c:v>
                </c:pt>
                <c:pt idx="87383">
                  <c:v>0.70706780000000002</c:v>
                </c:pt>
                <c:pt idx="87384">
                  <c:v>0.70704020000000001</c:v>
                </c:pt>
                <c:pt idx="87385">
                  <c:v>0.70701259999999999</c:v>
                </c:pt>
                <c:pt idx="87386">
                  <c:v>0.70698499999999997</c:v>
                </c:pt>
                <c:pt idx="87387">
                  <c:v>0.70695739999999996</c:v>
                </c:pt>
                <c:pt idx="87388">
                  <c:v>0.70692980000000005</c:v>
                </c:pt>
                <c:pt idx="87389">
                  <c:v>0.70690220000000004</c:v>
                </c:pt>
                <c:pt idx="87390">
                  <c:v>0.70687460000000002</c:v>
                </c:pt>
                <c:pt idx="87391">
                  <c:v>0.706847</c:v>
                </c:pt>
                <c:pt idx="87392">
                  <c:v>0.70681939999999999</c:v>
                </c:pt>
                <c:pt idx="87393">
                  <c:v>0.70679179999999997</c:v>
                </c:pt>
                <c:pt idx="87394">
                  <c:v>0.70676419999999995</c:v>
                </c:pt>
                <c:pt idx="87395">
                  <c:v>0.70673660000000005</c:v>
                </c:pt>
                <c:pt idx="87396">
                  <c:v>0.70670900000000003</c:v>
                </c:pt>
                <c:pt idx="87397">
                  <c:v>0.70668140000000002</c:v>
                </c:pt>
                <c:pt idx="87398">
                  <c:v>0.7066538</c:v>
                </c:pt>
                <c:pt idx="87399">
                  <c:v>0.70662619999999998</c:v>
                </c:pt>
                <c:pt idx="87400">
                  <c:v>0.70659859999999997</c:v>
                </c:pt>
                <c:pt idx="87401">
                  <c:v>0.70657099999999995</c:v>
                </c:pt>
                <c:pt idx="87402">
                  <c:v>0.70654340000000004</c:v>
                </c:pt>
                <c:pt idx="87403">
                  <c:v>0.70651580000000003</c:v>
                </c:pt>
                <c:pt idx="87404">
                  <c:v>0.70648829999999996</c:v>
                </c:pt>
                <c:pt idx="87405">
                  <c:v>0.70646070000000005</c:v>
                </c:pt>
                <c:pt idx="87406">
                  <c:v>0.70643310000000004</c:v>
                </c:pt>
                <c:pt idx="87407">
                  <c:v>0.70640550000000002</c:v>
                </c:pt>
                <c:pt idx="87408">
                  <c:v>0.7063779</c:v>
                </c:pt>
                <c:pt idx="87409">
                  <c:v>0.70635029999999999</c:v>
                </c:pt>
                <c:pt idx="87410">
                  <c:v>0.70632269999999997</c:v>
                </c:pt>
                <c:pt idx="87411">
                  <c:v>0.70629509999999995</c:v>
                </c:pt>
                <c:pt idx="87412">
                  <c:v>0.70626750000000005</c:v>
                </c:pt>
                <c:pt idx="87413">
                  <c:v>0.70623990000000003</c:v>
                </c:pt>
                <c:pt idx="87414">
                  <c:v>0.70621230000000002</c:v>
                </c:pt>
                <c:pt idx="87415">
                  <c:v>0.7061847</c:v>
                </c:pt>
                <c:pt idx="87416">
                  <c:v>0.70615709999999998</c:v>
                </c:pt>
                <c:pt idx="87417">
                  <c:v>0.70612949999999997</c:v>
                </c:pt>
                <c:pt idx="87418">
                  <c:v>0.70610189999999995</c:v>
                </c:pt>
                <c:pt idx="87419">
                  <c:v>0.70607430000000004</c:v>
                </c:pt>
                <c:pt idx="87420">
                  <c:v>0.70604670000000003</c:v>
                </c:pt>
                <c:pt idx="87421">
                  <c:v>0.70601910000000001</c:v>
                </c:pt>
                <c:pt idx="87422">
                  <c:v>0.70599149999999999</c:v>
                </c:pt>
                <c:pt idx="87423">
                  <c:v>0.70596389999999998</c:v>
                </c:pt>
                <c:pt idx="87424">
                  <c:v>0.70593629999999996</c:v>
                </c:pt>
                <c:pt idx="87425">
                  <c:v>0.70590869999999994</c:v>
                </c:pt>
                <c:pt idx="87426">
                  <c:v>0.70588110000000004</c:v>
                </c:pt>
                <c:pt idx="87427">
                  <c:v>0.70585350000000002</c:v>
                </c:pt>
                <c:pt idx="87428">
                  <c:v>0.70582590000000001</c:v>
                </c:pt>
                <c:pt idx="87429">
                  <c:v>0.70579829999999999</c:v>
                </c:pt>
                <c:pt idx="87430">
                  <c:v>0.70577069999999997</c:v>
                </c:pt>
                <c:pt idx="87431">
                  <c:v>0.70574309999999996</c:v>
                </c:pt>
                <c:pt idx="87432">
                  <c:v>0.70571550000000005</c:v>
                </c:pt>
                <c:pt idx="87433">
                  <c:v>0.70568790000000003</c:v>
                </c:pt>
                <c:pt idx="87434">
                  <c:v>0.70566030000000002</c:v>
                </c:pt>
                <c:pt idx="87435">
                  <c:v>0.7056327</c:v>
                </c:pt>
                <c:pt idx="87436">
                  <c:v>0.70560509999999999</c:v>
                </c:pt>
                <c:pt idx="87437">
                  <c:v>0.70557760000000003</c:v>
                </c:pt>
                <c:pt idx="87438">
                  <c:v>0.70555000000000001</c:v>
                </c:pt>
                <c:pt idx="87439">
                  <c:v>0.70552239999999999</c:v>
                </c:pt>
                <c:pt idx="87440">
                  <c:v>0.70549479999999998</c:v>
                </c:pt>
                <c:pt idx="87441">
                  <c:v>0.70546719999999996</c:v>
                </c:pt>
                <c:pt idx="87442">
                  <c:v>0.70543960000000006</c:v>
                </c:pt>
                <c:pt idx="87443">
                  <c:v>0.70541200000000004</c:v>
                </c:pt>
                <c:pt idx="87444">
                  <c:v>0.70538440000000002</c:v>
                </c:pt>
                <c:pt idx="87445">
                  <c:v>0.70535680000000001</c:v>
                </c:pt>
                <c:pt idx="87446">
                  <c:v>0.70532919999999999</c:v>
                </c:pt>
                <c:pt idx="87447">
                  <c:v>0.70530159999999997</c:v>
                </c:pt>
                <c:pt idx="87448">
                  <c:v>0.70527399999999996</c:v>
                </c:pt>
                <c:pt idx="87449">
                  <c:v>0.70524640000000005</c:v>
                </c:pt>
                <c:pt idx="87450">
                  <c:v>0.70521880000000003</c:v>
                </c:pt>
                <c:pt idx="87451">
                  <c:v>0.70519120000000002</c:v>
                </c:pt>
                <c:pt idx="87452">
                  <c:v>0.7051636</c:v>
                </c:pt>
                <c:pt idx="87453">
                  <c:v>0.70513599999999999</c:v>
                </c:pt>
                <c:pt idx="87454">
                  <c:v>0.70510839999999997</c:v>
                </c:pt>
                <c:pt idx="87455">
                  <c:v>0.70508079999999995</c:v>
                </c:pt>
                <c:pt idx="87456">
                  <c:v>0.70505320000000005</c:v>
                </c:pt>
                <c:pt idx="87457">
                  <c:v>0.70502560000000003</c:v>
                </c:pt>
                <c:pt idx="87458">
                  <c:v>0.70499800000000001</c:v>
                </c:pt>
                <c:pt idx="87459">
                  <c:v>0.70497050000000006</c:v>
                </c:pt>
                <c:pt idx="87460">
                  <c:v>0.70494290000000004</c:v>
                </c:pt>
                <c:pt idx="87461">
                  <c:v>0.70491539999999997</c:v>
                </c:pt>
                <c:pt idx="87462">
                  <c:v>0.70488790000000001</c:v>
                </c:pt>
                <c:pt idx="87463">
                  <c:v>0.7048603</c:v>
                </c:pt>
                <c:pt idx="87464">
                  <c:v>0.70483280000000004</c:v>
                </c:pt>
                <c:pt idx="87465">
                  <c:v>0.70480529999999997</c:v>
                </c:pt>
                <c:pt idx="87466">
                  <c:v>0.70477769999999995</c:v>
                </c:pt>
                <c:pt idx="87467">
                  <c:v>0.70475019999999999</c:v>
                </c:pt>
                <c:pt idx="87468">
                  <c:v>0.70472259999999998</c:v>
                </c:pt>
                <c:pt idx="87469">
                  <c:v>0.70469510000000002</c:v>
                </c:pt>
                <c:pt idx="87470">
                  <c:v>0.70466759999999995</c:v>
                </c:pt>
                <c:pt idx="87471">
                  <c:v>0.70464000000000004</c:v>
                </c:pt>
                <c:pt idx="87472">
                  <c:v>0.70461249999999997</c:v>
                </c:pt>
                <c:pt idx="87473">
                  <c:v>0.70458500000000002</c:v>
                </c:pt>
                <c:pt idx="87474">
                  <c:v>0.7045574</c:v>
                </c:pt>
                <c:pt idx="87475">
                  <c:v>0.70452990000000004</c:v>
                </c:pt>
                <c:pt idx="87476">
                  <c:v>0.70450230000000003</c:v>
                </c:pt>
                <c:pt idx="87477">
                  <c:v>0.70447479999999996</c:v>
                </c:pt>
                <c:pt idx="87478">
                  <c:v>0.7044473</c:v>
                </c:pt>
                <c:pt idx="87479">
                  <c:v>0.70441969999999998</c:v>
                </c:pt>
                <c:pt idx="87480">
                  <c:v>0.70439220000000002</c:v>
                </c:pt>
                <c:pt idx="87481">
                  <c:v>0.70436469999999995</c:v>
                </c:pt>
                <c:pt idx="87482">
                  <c:v>0.70433710000000005</c:v>
                </c:pt>
                <c:pt idx="87483">
                  <c:v>0.70430959999999998</c:v>
                </c:pt>
                <c:pt idx="87484">
                  <c:v>0.70428199999999996</c:v>
                </c:pt>
                <c:pt idx="87485">
                  <c:v>0.70425450000000001</c:v>
                </c:pt>
                <c:pt idx="87486">
                  <c:v>0.70422700000000005</c:v>
                </c:pt>
                <c:pt idx="87487">
                  <c:v>0.70419940000000003</c:v>
                </c:pt>
                <c:pt idx="87488">
                  <c:v>0.70417189999999996</c:v>
                </c:pt>
                <c:pt idx="87489">
                  <c:v>0.7041444</c:v>
                </c:pt>
                <c:pt idx="87490">
                  <c:v>0.70411679999999999</c:v>
                </c:pt>
                <c:pt idx="87491">
                  <c:v>0.70408930000000003</c:v>
                </c:pt>
                <c:pt idx="87492">
                  <c:v>0.70406170000000001</c:v>
                </c:pt>
                <c:pt idx="87493">
                  <c:v>0.70403420000000005</c:v>
                </c:pt>
                <c:pt idx="87494">
                  <c:v>0.70400669999999999</c:v>
                </c:pt>
                <c:pt idx="87495">
                  <c:v>0.70397909999999997</c:v>
                </c:pt>
                <c:pt idx="87496">
                  <c:v>0.70395160000000001</c:v>
                </c:pt>
                <c:pt idx="87497">
                  <c:v>0.70392410000000005</c:v>
                </c:pt>
                <c:pt idx="87498">
                  <c:v>0.70389650000000004</c:v>
                </c:pt>
                <c:pt idx="87499">
                  <c:v>0.70386899999999997</c:v>
                </c:pt>
                <c:pt idx="87500">
                  <c:v>0.70384139999999995</c:v>
                </c:pt>
                <c:pt idx="87501">
                  <c:v>0.70381389999999999</c:v>
                </c:pt>
                <c:pt idx="87502">
                  <c:v>0.70378640000000003</c:v>
                </c:pt>
                <c:pt idx="87503">
                  <c:v>0.70375880000000002</c:v>
                </c:pt>
                <c:pt idx="87504">
                  <c:v>0.70373129999999995</c:v>
                </c:pt>
                <c:pt idx="87505">
                  <c:v>0.70370379999999999</c:v>
                </c:pt>
                <c:pt idx="87506">
                  <c:v>0.70367619999999997</c:v>
                </c:pt>
                <c:pt idx="87507">
                  <c:v>0.70364870000000002</c:v>
                </c:pt>
                <c:pt idx="87508">
                  <c:v>0.7036211</c:v>
                </c:pt>
                <c:pt idx="87509">
                  <c:v>0.70359360000000004</c:v>
                </c:pt>
                <c:pt idx="87510">
                  <c:v>0.70356609999999997</c:v>
                </c:pt>
                <c:pt idx="87511">
                  <c:v>0.70353849999999996</c:v>
                </c:pt>
                <c:pt idx="87512">
                  <c:v>0.703511</c:v>
                </c:pt>
                <c:pt idx="87513">
                  <c:v>0.70348350000000004</c:v>
                </c:pt>
                <c:pt idx="87514">
                  <c:v>0.70345590000000002</c:v>
                </c:pt>
                <c:pt idx="87515">
                  <c:v>0.70342839999999995</c:v>
                </c:pt>
                <c:pt idx="87516">
                  <c:v>0.7034009</c:v>
                </c:pt>
                <c:pt idx="87517">
                  <c:v>0.70337329999999998</c:v>
                </c:pt>
                <c:pt idx="87518">
                  <c:v>0.70334580000000002</c:v>
                </c:pt>
                <c:pt idx="87519">
                  <c:v>0.7033182</c:v>
                </c:pt>
                <c:pt idx="87520">
                  <c:v>0.70329070000000005</c:v>
                </c:pt>
                <c:pt idx="87521">
                  <c:v>0.70326319999999998</c:v>
                </c:pt>
                <c:pt idx="87522">
                  <c:v>0.70323559999999996</c:v>
                </c:pt>
                <c:pt idx="87523">
                  <c:v>0.7032081</c:v>
                </c:pt>
                <c:pt idx="87524">
                  <c:v>0.70318060000000004</c:v>
                </c:pt>
                <c:pt idx="87525">
                  <c:v>0.70315300000000003</c:v>
                </c:pt>
                <c:pt idx="87526">
                  <c:v>0.70312549999999996</c:v>
                </c:pt>
                <c:pt idx="87527">
                  <c:v>0.70309790000000005</c:v>
                </c:pt>
                <c:pt idx="87528">
                  <c:v>0.70307039999999998</c:v>
                </c:pt>
                <c:pt idx="87529">
                  <c:v>0.70304290000000003</c:v>
                </c:pt>
                <c:pt idx="87530">
                  <c:v>0.70301530000000001</c:v>
                </c:pt>
                <c:pt idx="87531">
                  <c:v>0.70298780000000005</c:v>
                </c:pt>
                <c:pt idx="87532">
                  <c:v>0.70296029999999998</c:v>
                </c:pt>
                <c:pt idx="87533">
                  <c:v>0.70293269999999997</c:v>
                </c:pt>
                <c:pt idx="87534">
                  <c:v>0.70290520000000001</c:v>
                </c:pt>
                <c:pt idx="87535">
                  <c:v>0.70287759999999999</c:v>
                </c:pt>
                <c:pt idx="87536">
                  <c:v>0.70285010000000003</c:v>
                </c:pt>
                <c:pt idx="87537">
                  <c:v>0.70282259999999996</c:v>
                </c:pt>
                <c:pt idx="87538">
                  <c:v>0.70279499999999995</c:v>
                </c:pt>
                <c:pt idx="87539">
                  <c:v>0.70276749999999999</c:v>
                </c:pt>
                <c:pt idx="87540">
                  <c:v>0.70274000000000003</c:v>
                </c:pt>
                <c:pt idx="87541">
                  <c:v>0.70271240000000001</c:v>
                </c:pt>
                <c:pt idx="87542">
                  <c:v>0.70268489999999995</c:v>
                </c:pt>
                <c:pt idx="87543">
                  <c:v>0.70265730000000004</c:v>
                </c:pt>
                <c:pt idx="87544">
                  <c:v>0.70262979999999997</c:v>
                </c:pt>
                <c:pt idx="87545">
                  <c:v>0.70260230000000001</c:v>
                </c:pt>
                <c:pt idx="87546">
                  <c:v>0.7025747</c:v>
                </c:pt>
                <c:pt idx="87547">
                  <c:v>0.70254720000000004</c:v>
                </c:pt>
                <c:pt idx="87548">
                  <c:v>0.70251969999999997</c:v>
                </c:pt>
                <c:pt idx="87549">
                  <c:v>0.70249209999999995</c:v>
                </c:pt>
                <c:pt idx="87550">
                  <c:v>0.70246459999999999</c:v>
                </c:pt>
                <c:pt idx="87551">
                  <c:v>0.70243699999999998</c:v>
                </c:pt>
                <c:pt idx="87552">
                  <c:v>0.70240950000000002</c:v>
                </c:pt>
                <c:pt idx="87553">
                  <c:v>0.70238199999999995</c:v>
                </c:pt>
                <c:pt idx="87554">
                  <c:v>0.70235440000000005</c:v>
                </c:pt>
                <c:pt idx="87555">
                  <c:v>0.70232689999999998</c:v>
                </c:pt>
                <c:pt idx="87556">
                  <c:v>0.70229940000000002</c:v>
                </c:pt>
                <c:pt idx="87557">
                  <c:v>0.7022718</c:v>
                </c:pt>
                <c:pt idx="87558">
                  <c:v>0.70224430000000004</c:v>
                </c:pt>
                <c:pt idx="87559">
                  <c:v>0.70221670000000003</c:v>
                </c:pt>
                <c:pt idx="87560">
                  <c:v>0.70218919999999996</c:v>
                </c:pt>
                <c:pt idx="87561">
                  <c:v>0.7021617</c:v>
                </c:pt>
                <c:pt idx="87562">
                  <c:v>0.70213409999999998</c:v>
                </c:pt>
                <c:pt idx="87563">
                  <c:v>0.70210660000000003</c:v>
                </c:pt>
                <c:pt idx="87564">
                  <c:v>0.70207909999999996</c:v>
                </c:pt>
                <c:pt idx="87565">
                  <c:v>0.70205150000000005</c:v>
                </c:pt>
                <c:pt idx="87566">
                  <c:v>0.70202399999999998</c:v>
                </c:pt>
                <c:pt idx="87567">
                  <c:v>0.70199639999999996</c:v>
                </c:pt>
                <c:pt idx="87568">
                  <c:v>0.70196890000000001</c:v>
                </c:pt>
                <c:pt idx="87569">
                  <c:v>0.70194140000000005</c:v>
                </c:pt>
                <c:pt idx="87570">
                  <c:v>0.70191380000000003</c:v>
                </c:pt>
                <c:pt idx="87571">
                  <c:v>0.70188629999999996</c:v>
                </c:pt>
                <c:pt idx="87572">
                  <c:v>0.7018588</c:v>
                </c:pt>
                <c:pt idx="87573">
                  <c:v>0.70183119999999999</c:v>
                </c:pt>
                <c:pt idx="87574">
                  <c:v>0.70180370000000003</c:v>
                </c:pt>
                <c:pt idx="87575">
                  <c:v>0.70177610000000001</c:v>
                </c:pt>
                <c:pt idx="87576">
                  <c:v>0.70174859999999994</c:v>
                </c:pt>
                <c:pt idx="87577">
                  <c:v>0.70172109999999999</c:v>
                </c:pt>
                <c:pt idx="87578">
                  <c:v>0.70169349999999997</c:v>
                </c:pt>
                <c:pt idx="87579">
                  <c:v>0.70166600000000001</c:v>
                </c:pt>
                <c:pt idx="87580">
                  <c:v>0.70163850000000005</c:v>
                </c:pt>
                <c:pt idx="87581">
                  <c:v>0.70161090000000004</c:v>
                </c:pt>
                <c:pt idx="87582">
                  <c:v>0.70158339999999997</c:v>
                </c:pt>
                <c:pt idx="87583">
                  <c:v>0.70155579999999995</c:v>
                </c:pt>
                <c:pt idx="87584">
                  <c:v>0.70152829999999999</c:v>
                </c:pt>
                <c:pt idx="87585">
                  <c:v>0.70150080000000004</c:v>
                </c:pt>
                <c:pt idx="87586">
                  <c:v>0.70147320000000002</c:v>
                </c:pt>
                <c:pt idx="87587">
                  <c:v>0.70144569999999995</c:v>
                </c:pt>
                <c:pt idx="87588">
                  <c:v>0.70141819999999999</c:v>
                </c:pt>
                <c:pt idx="87589">
                  <c:v>0.70139059999999998</c:v>
                </c:pt>
                <c:pt idx="87590">
                  <c:v>0.70136310000000002</c:v>
                </c:pt>
                <c:pt idx="87591">
                  <c:v>0.7013355</c:v>
                </c:pt>
                <c:pt idx="87592">
                  <c:v>0.70130800000000004</c:v>
                </c:pt>
                <c:pt idx="87593">
                  <c:v>0.70128049999999997</c:v>
                </c:pt>
                <c:pt idx="87594">
                  <c:v>0.70125289999999996</c:v>
                </c:pt>
                <c:pt idx="87595">
                  <c:v>0.7012254</c:v>
                </c:pt>
                <c:pt idx="87596">
                  <c:v>0.70119790000000004</c:v>
                </c:pt>
                <c:pt idx="87597">
                  <c:v>0.70117030000000002</c:v>
                </c:pt>
                <c:pt idx="87598">
                  <c:v>0.70114279999999995</c:v>
                </c:pt>
                <c:pt idx="87599">
                  <c:v>0.7011153</c:v>
                </c:pt>
                <c:pt idx="87600">
                  <c:v>0.70108769999999998</c:v>
                </c:pt>
                <c:pt idx="87601">
                  <c:v>0.70105150000000005</c:v>
                </c:pt>
                <c:pt idx="87602">
                  <c:v>0.7010151</c:v>
                </c:pt>
                <c:pt idx="87603">
                  <c:v>0.70097849999999995</c:v>
                </c:pt>
                <c:pt idx="87604">
                  <c:v>0.70094179999999995</c:v>
                </c:pt>
                <c:pt idx="87605">
                  <c:v>0.700905</c:v>
                </c:pt>
                <c:pt idx="87606">
                  <c:v>0.70086800000000005</c:v>
                </c:pt>
                <c:pt idx="87607">
                  <c:v>0.70083099999999998</c:v>
                </c:pt>
                <c:pt idx="87608">
                  <c:v>0.70079389999999997</c:v>
                </c:pt>
                <c:pt idx="87609">
                  <c:v>0.70075670000000001</c:v>
                </c:pt>
                <c:pt idx="87610">
                  <c:v>0.70071939999999999</c:v>
                </c:pt>
                <c:pt idx="87611">
                  <c:v>0.70068209999999997</c:v>
                </c:pt>
                <c:pt idx="87612">
                  <c:v>0.70064470000000001</c:v>
                </c:pt>
                <c:pt idx="87613">
                  <c:v>0.70060719999999999</c:v>
                </c:pt>
                <c:pt idx="87614">
                  <c:v>0.70056969999999996</c:v>
                </c:pt>
                <c:pt idx="87615">
                  <c:v>0.70053209999999999</c:v>
                </c:pt>
                <c:pt idx="87616">
                  <c:v>0.70049450000000002</c:v>
                </c:pt>
                <c:pt idx="87617">
                  <c:v>0.70045690000000005</c:v>
                </c:pt>
                <c:pt idx="87618">
                  <c:v>0.70041909999999996</c:v>
                </c:pt>
                <c:pt idx="87619">
                  <c:v>0.70038129999999998</c:v>
                </c:pt>
                <c:pt idx="87620">
                  <c:v>0.70034350000000001</c:v>
                </c:pt>
                <c:pt idx="87621">
                  <c:v>0.70030570000000003</c:v>
                </c:pt>
                <c:pt idx="87622">
                  <c:v>0.7002678</c:v>
                </c:pt>
                <c:pt idx="87623">
                  <c:v>0.70022980000000001</c:v>
                </c:pt>
                <c:pt idx="87624">
                  <c:v>0.70019189999999998</c:v>
                </c:pt>
                <c:pt idx="87625">
                  <c:v>0.70015380000000005</c:v>
                </c:pt>
                <c:pt idx="87626">
                  <c:v>0.70011579999999995</c:v>
                </c:pt>
                <c:pt idx="87627">
                  <c:v>0.70007770000000002</c:v>
                </c:pt>
                <c:pt idx="87628">
                  <c:v>0.70003959999999998</c:v>
                </c:pt>
                <c:pt idx="87629">
                  <c:v>0.7000014</c:v>
                </c:pt>
                <c:pt idx="87630">
                  <c:v>0.69996320000000001</c:v>
                </c:pt>
                <c:pt idx="87631">
                  <c:v>0.69992500000000002</c:v>
                </c:pt>
                <c:pt idx="87632">
                  <c:v>0.69988669999999997</c:v>
                </c:pt>
                <c:pt idx="87633">
                  <c:v>0.69984849999999998</c:v>
                </c:pt>
                <c:pt idx="87634">
                  <c:v>0.69981009999999999</c:v>
                </c:pt>
                <c:pt idx="87635">
                  <c:v>0.69977180000000005</c:v>
                </c:pt>
                <c:pt idx="87636">
                  <c:v>0.69973339999999995</c:v>
                </c:pt>
                <c:pt idx="87637">
                  <c:v>0.69969510000000001</c:v>
                </c:pt>
                <c:pt idx="87638">
                  <c:v>0.69965659999999996</c:v>
                </c:pt>
                <c:pt idx="87639">
                  <c:v>0.69961819999999997</c:v>
                </c:pt>
                <c:pt idx="87640">
                  <c:v>0.69957970000000003</c:v>
                </c:pt>
                <c:pt idx="87641">
                  <c:v>0.69954119999999997</c:v>
                </c:pt>
                <c:pt idx="87642">
                  <c:v>0.69950259999999997</c:v>
                </c:pt>
                <c:pt idx="87643">
                  <c:v>0.69946410000000003</c:v>
                </c:pt>
                <c:pt idx="87644">
                  <c:v>0.69942550000000003</c:v>
                </c:pt>
                <c:pt idx="87645">
                  <c:v>0.69938690000000003</c:v>
                </c:pt>
                <c:pt idx="87646">
                  <c:v>0.69934830000000003</c:v>
                </c:pt>
                <c:pt idx="87647">
                  <c:v>0.69930959999999998</c:v>
                </c:pt>
                <c:pt idx="87648">
                  <c:v>0.69927099999999998</c:v>
                </c:pt>
                <c:pt idx="87649">
                  <c:v>0.69923230000000003</c:v>
                </c:pt>
                <c:pt idx="87650">
                  <c:v>0.69919350000000002</c:v>
                </c:pt>
                <c:pt idx="87651">
                  <c:v>0.69915479999999997</c:v>
                </c:pt>
                <c:pt idx="87652">
                  <c:v>0.69911610000000002</c:v>
                </c:pt>
                <c:pt idx="87653">
                  <c:v>0.69907719999999995</c:v>
                </c:pt>
                <c:pt idx="87654">
                  <c:v>0.69903839999999995</c:v>
                </c:pt>
                <c:pt idx="87655">
                  <c:v>0.69899960000000005</c:v>
                </c:pt>
                <c:pt idx="87656">
                  <c:v>0.69896080000000005</c:v>
                </c:pt>
                <c:pt idx="87657">
                  <c:v>0.69892189999999998</c:v>
                </c:pt>
                <c:pt idx="87658">
                  <c:v>0.69888309999999998</c:v>
                </c:pt>
                <c:pt idx="87659">
                  <c:v>0.69884409999999997</c:v>
                </c:pt>
                <c:pt idx="87660">
                  <c:v>0.69880520000000002</c:v>
                </c:pt>
                <c:pt idx="87661">
                  <c:v>0.69876629999999995</c:v>
                </c:pt>
                <c:pt idx="87662">
                  <c:v>0.69872730000000005</c:v>
                </c:pt>
                <c:pt idx="87663">
                  <c:v>0.69868830000000004</c:v>
                </c:pt>
                <c:pt idx="87664">
                  <c:v>0.69864930000000003</c:v>
                </c:pt>
                <c:pt idx="87665">
                  <c:v>0.69861030000000002</c:v>
                </c:pt>
                <c:pt idx="87666">
                  <c:v>0.69857130000000001</c:v>
                </c:pt>
                <c:pt idx="87667">
                  <c:v>0.69853220000000005</c:v>
                </c:pt>
                <c:pt idx="87668">
                  <c:v>0.69849320000000004</c:v>
                </c:pt>
                <c:pt idx="87669">
                  <c:v>0.69845409999999997</c:v>
                </c:pt>
                <c:pt idx="87670">
                  <c:v>0.69841500000000001</c:v>
                </c:pt>
                <c:pt idx="87671">
                  <c:v>0.69837590000000005</c:v>
                </c:pt>
                <c:pt idx="87672">
                  <c:v>0.69833679999999998</c:v>
                </c:pt>
                <c:pt idx="87673">
                  <c:v>0.69829759999999996</c:v>
                </c:pt>
                <c:pt idx="87674">
                  <c:v>0.6982585</c:v>
                </c:pt>
                <c:pt idx="87675">
                  <c:v>0.69821929999999999</c:v>
                </c:pt>
                <c:pt idx="87676">
                  <c:v>0.69818009999999997</c:v>
                </c:pt>
                <c:pt idx="87677">
                  <c:v>0.69814089999999995</c:v>
                </c:pt>
                <c:pt idx="87678">
                  <c:v>0.69810159999999999</c:v>
                </c:pt>
                <c:pt idx="87679">
                  <c:v>0.69806239999999997</c:v>
                </c:pt>
                <c:pt idx="87680">
                  <c:v>0.69802310000000001</c:v>
                </c:pt>
                <c:pt idx="87681">
                  <c:v>0.69798389999999999</c:v>
                </c:pt>
                <c:pt idx="87682">
                  <c:v>0.69794460000000003</c:v>
                </c:pt>
                <c:pt idx="87683">
                  <c:v>0.69790529999999995</c:v>
                </c:pt>
                <c:pt idx="87684">
                  <c:v>0.69786599999999999</c:v>
                </c:pt>
                <c:pt idx="87685">
                  <c:v>0.69782670000000002</c:v>
                </c:pt>
                <c:pt idx="87686">
                  <c:v>0.6977873</c:v>
                </c:pt>
                <c:pt idx="87687">
                  <c:v>0.69774800000000003</c:v>
                </c:pt>
                <c:pt idx="87688">
                  <c:v>0.69770869999999996</c:v>
                </c:pt>
                <c:pt idx="87689">
                  <c:v>0.69766930000000005</c:v>
                </c:pt>
                <c:pt idx="87690">
                  <c:v>0.69762990000000002</c:v>
                </c:pt>
                <c:pt idx="87691">
                  <c:v>0.6975905</c:v>
                </c:pt>
                <c:pt idx="87692">
                  <c:v>0.69755109999999998</c:v>
                </c:pt>
                <c:pt idx="87693">
                  <c:v>0.69751160000000001</c:v>
                </c:pt>
                <c:pt idx="87694">
                  <c:v>0.69747219999999999</c:v>
                </c:pt>
                <c:pt idx="87695">
                  <c:v>0.69743270000000002</c:v>
                </c:pt>
                <c:pt idx="87696">
                  <c:v>0.69739320000000005</c:v>
                </c:pt>
                <c:pt idx="87697">
                  <c:v>0.69735380000000002</c:v>
                </c:pt>
                <c:pt idx="87698">
                  <c:v>0.69731430000000005</c:v>
                </c:pt>
                <c:pt idx="87699">
                  <c:v>0.69727470000000003</c:v>
                </c:pt>
                <c:pt idx="87700">
                  <c:v>0.69723520000000005</c:v>
                </c:pt>
                <c:pt idx="87701">
                  <c:v>0.69719569999999997</c:v>
                </c:pt>
                <c:pt idx="87702">
                  <c:v>0.6971562</c:v>
                </c:pt>
                <c:pt idx="87703">
                  <c:v>0.69711659999999998</c:v>
                </c:pt>
                <c:pt idx="87704">
                  <c:v>0.69707699999999995</c:v>
                </c:pt>
                <c:pt idx="87705">
                  <c:v>0.69703749999999998</c:v>
                </c:pt>
                <c:pt idx="87706">
                  <c:v>0.69699789999999995</c:v>
                </c:pt>
                <c:pt idx="87707">
                  <c:v>0.69695830000000003</c:v>
                </c:pt>
                <c:pt idx="87708">
                  <c:v>0.6969187</c:v>
                </c:pt>
                <c:pt idx="87709">
                  <c:v>0.69687909999999997</c:v>
                </c:pt>
                <c:pt idx="87710">
                  <c:v>0.69683949999999995</c:v>
                </c:pt>
                <c:pt idx="87711">
                  <c:v>0.69679979999999997</c:v>
                </c:pt>
                <c:pt idx="87712">
                  <c:v>0.69676020000000005</c:v>
                </c:pt>
                <c:pt idx="87713">
                  <c:v>0.69672049999999996</c:v>
                </c:pt>
                <c:pt idx="87714">
                  <c:v>0.69668079999999999</c:v>
                </c:pt>
                <c:pt idx="87715">
                  <c:v>0.69664110000000001</c:v>
                </c:pt>
                <c:pt idx="87716">
                  <c:v>0.69660149999999998</c:v>
                </c:pt>
                <c:pt idx="87717">
                  <c:v>0.69656180000000001</c:v>
                </c:pt>
                <c:pt idx="87718">
                  <c:v>0.69652210000000003</c:v>
                </c:pt>
                <c:pt idx="87719">
                  <c:v>0.69648239999999995</c:v>
                </c:pt>
                <c:pt idx="87720">
                  <c:v>0.69644260000000002</c:v>
                </c:pt>
                <c:pt idx="87721">
                  <c:v>0.69640279999999999</c:v>
                </c:pt>
                <c:pt idx="87722">
                  <c:v>0.69636310000000001</c:v>
                </c:pt>
                <c:pt idx="87723">
                  <c:v>0.69632329999999998</c:v>
                </c:pt>
                <c:pt idx="87724">
                  <c:v>0.6962836</c:v>
                </c:pt>
                <c:pt idx="87725">
                  <c:v>0.69624379999999997</c:v>
                </c:pt>
                <c:pt idx="87726">
                  <c:v>0.69620400000000005</c:v>
                </c:pt>
                <c:pt idx="87727">
                  <c:v>0.69616420000000001</c:v>
                </c:pt>
                <c:pt idx="87728">
                  <c:v>0.69612439999999998</c:v>
                </c:pt>
                <c:pt idx="87729">
                  <c:v>0.69608460000000005</c:v>
                </c:pt>
                <c:pt idx="87730">
                  <c:v>0.69604469999999996</c:v>
                </c:pt>
                <c:pt idx="87731">
                  <c:v>0.69600490000000004</c:v>
                </c:pt>
                <c:pt idx="87732">
                  <c:v>0.6959651</c:v>
                </c:pt>
                <c:pt idx="87733">
                  <c:v>0.69592520000000002</c:v>
                </c:pt>
                <c:pt idx="87734">
                  <c:v>0.69588530000000004</c:v>
                </c:pt>
                <c:pt idx="87735">
                  <c:v>0.69584539999999995</c:v>
                </c:pt>
                <c:pt idx="87736">
                  <c:v>0.69580549999999997</c:v>
                </c:pt>
                <c:pt idx="87737">
                  <c:v>0.69576570000000004</c:v>
                </c:pt>
                <c:pt idx="87738">
                  <c:v>0.69572579999999995</c:v>
                </c:pt>
                <c:pt idx="87739">
                  <c:v>0.69568589999999997</c:v>
                </c:pt>
                <c:pt idx="87740">
                  <c:v>0.69564590000000004</c:v>
                </c:pt>
                <c:pt idx="87741">
                  <c:v>0.69560599999999995</c:v>
                </c:pt>
                <c:pt idx="87742">
                  <c:v>0.69556609999999996</c:v>
                </c:pt>
                <c:pt idx="87743">
                  <c:v>0.69552610000000004</c:v>
                </c:pt>
                <c:pt idx="87744">
                  <c:v>0.69548620000000005</c:v>
                </c:pt>
                <c:pt idx="87745">
                  <c:v>0.69544629999999996</c:v>
                </c:pt>
                <c:pt idx="87746">
                  <c:v>0.69540630000000003</c:v>
                </c:pt>
                <c:pt idx="87747">
                  <c:v>0.69536629999999999</c:v>
                </c:pt>
                <c:pt idx="87748">
                  <c:v>0.69532629999999995</c:v>
                </c:pt>
                <c:pt idx="87749">
                  <c:v>0.69528630000000002</c:v>
                </c:pt>
                <c:pt idx="87750">
                  <c:v>0.69524629999999998</c:v>
                </c:pt>
                <c:pt idx="87751">
                  <c:v>0.69520630000000005</c:v>
                </c:pt>
                <c:pt idx="87752">
                  <c:v>0.69516630000000001</c:v>
                </c:pt>
                <c:pt idx="87753">
                  <c:v>0.69512629999999997</c:v>
                </c:pt>
                <c:pt idx="87754">
                  <c:v>0.69508619999999999</c:v>
                </c:pt>
                <c:pt idx="87755">
                  <c:v>0.69504619999999995</c:v>
                </c:pt>
                <c:pt idx="87756">
                  <c:v>0.69500609999999996</c:v>
                </c:pt>
                <c:pt idx="87757">
                  <c:v>0.69496610000000003</c:v>
                </c:pt>
                <c:pt idx="87758">
                  <c:v>0.69492600000000004</c:v>
                </c:pt>
                <c:pt idx="87759">
                  <c:v>0.694886</c:v>
                </c:pt>
                <c:pt idx="87760">
                  <c:v>0.69484590000000002</c:v>
                </c:pt>
                <c:pt idx="87761">
                  <c:v>0.69480589999999998</c:v>
                </c:pt>
                <c:pt idx="87762">
                  <c:v>0.69476570000000004</c:v>
                </c:pt>
                <c:pt idx="87763">
                  <c:v>0.69472560000000005</c:v>
                </c:pt>
                <c:pt idx="87764">
                  <c:v>0.69468549999999996</c:v>
                </c:pt>
                <c:pt idx="87765">
                  <c:v>0.69464539999999997</c:v>
                </c:pt>
                <c:pt idx="87766">
                  <c:v>0.69460529999999998</c:v>
                </c:pt>
                <c:pt idx="87767">
                  <c:v>0.69456519999999999</c:v>
                </c:pt>
                <c:pt idx="87768">
                  <c:v>0.69452510000000001</c:v>
                </c:pt>
                <c:pt idx="87769">
                  <c:v>0.69448489999999996</c:v>
                </c:pt>
                <c:pt idx="87770">
                  <c:v>0.69444479999999997</c:v>
                </c:pt>
                <c:pt idx="87771">
                  <c:v>0.69440460000000004</c:v>
                </c:pt>
                <c:pt idx="87772">
                  <c:v>0.69436439999999999</c:v>
                </c:pt>
                <c:pt idx="87773">
                  <c:v>0.69432430000000001</c:v>
                </c:pt>
                <c:pt idx="87774">
                  <c:v>0.69428409999999996</c:v>
                </c:pt>
                <c:pt idx="87775">
                  <c:v>0.69424390000000002</c:v>
                </c:pt>
                <c:pt idx="87776">
                  <c:v>0.69420369999999998</c:v>
                </c:pt>
                <c:pt idx="87777">
                  <c:v>0.69416359999999999</c:v>
                </c:pt>
                <c:pt idx="87778">
                  <c:v>0.69412339999999995</c:v>
                </c:pt>
                <c:pt idx="87779">
                  <c:v>0.69408320000000001</c:v>
                </c:pt>
                <c:pt idx="87780">
                  <c:v>0.69404290000000002</c:v>
                </c:pt>
                <c:pt idx="87781">
                  <c:v>0.69400269999999997</c:v>
                </c:pt>
                <c:pt idx="87782">
                  <c:v>0.69396250000000004</c:v>
                </c:pt>
                <c:pt idx="87783">
                  <c:v>0.69392220000000004</c:v>
                </c:pt>
                <c:pt idx="87784">
                  <c:v>0.693882</c:v>
                </c:pt>
                <c:pt idx="87785">
                  <c:v>0.69384179999999995</c:v>
                </c:pt>
                <c:pt idx="87786">
                  <c:v>0.69380149999999996</c:v>
                </c:pt>
                <c:pt idx="87787">
                  <c:v>0.69376130000000003</c:v>
                </c:pt>
                <c:pt idx="87788">
                  <c:v>0.69372100000000003</c:v>
                </c:pt>
                <c:pt idx="87789">
                  <c:v>0.69368070000000004</c:v>
                </c:pt>
                <c:pt idx="87790">
                  <c:v>0.69364040000000005</c:v>
                </c:pt>
                <c:pt idx="87791">
                  <c:v>0.69360010000000005</c:v>
                </c:pt>
                <c:pt idx="87792">
                  <c:v>0.69355979999999995</c:v>
                </c:pt>
                <c:pt idx="87793">
                  <c:v>0.69351949999999996</c:v>
                </c:pt>
                <c:pt idx="87794">
                  <c:v>0.69347919999999996</c:v>
                </c:pt>
                <c:pt idx="87795">
                  <c:v>0.69343889999999997</c:v>
                </c:pt>
                <c:pt idx="87796">
                  <c:v>0.69339870000000003</c:v>
                </c:pt>
                <c:pt idx="87797">
                  <c:v>0.69335840000000004</c:v>
                </c:pt>
                <c:pt idx="87798">
                  <c:v>0.69331799999999999</c:v>
                </c:pt>
                <c:pt idx="87799">
                  <c:v>0.6932777</c:v>
                </c:pt>
                <c:pt idx="87800">
                  <c:v>0.69323729999999995</c:v>
                </c:pt>
                <c:pt idx="87801">
                  <c:v>0.69319699999999995</c:v>
                </c:pt>
                <c:pt idx="87802">
                  <c:v>0.69315660000000001</c:v>
                </c:pt>
                <c:pt idx="87803">
                  <c:v>0.69311619999999996</c:v>
                </c:pt>
                <c:pt idx="87804">
                  <c:v>0.69307589999999997</c:v>
                </c:pt>
                <c:pt idx="87805">
                  <c:v>0.69303550000000003</c:v>
                </c:pt>
                <c:pt idx="87806">
                  <c:v>0.69299520000000003</c:v>
                </c:pt>
                <c:pt idx="87807">
                  <c:v>0.69295479999999998</c:v>
                </c:pt>
                <c:pt idx="87808">
                  <c:v>0.69291449999999999</c:v>
                </c:pt>
                <c:pt idx="87809">
                  <c:v>0.69287410000000005</c:v>
                </c:pt>
                <c:pt idx="87810">
                  <c:v>0.6928337</c:v>
                </c:pt>
                <c:pt idx="87811">
                  <c:v>0.69279329999999995</c:v>
                </c:pt>
                <c:pt idx="87812">
                  <c:v>0.69275279999999995</c:v>
                </c:pt>
                <c:pt idx="87813">
                  <c:v>0.69271240000000001</c:v>
                </c:pt>
                <c:pt idx="87814">
                  <c:v>0.69267199999999995</c:v>
                </c:pt>
                <c:pt idx="87815">
                  <c:v>0.69263160000000001</c:v>
                </c:pt>
                <c:pt idx="87816">
                  <c:v>0.69259119999999996</c:v>
                </c:pt>
                <c:pt idx="87817">
                  <c:v>0.69255080000000002</c:v>
                </c:pt>
                <c:pt idx="87818">
                  <c:v>0.69251039999999997</c:v>
                </c:pt>
                <c:pt idx="87819">
                  <c:v>0.69247000000000003</c:v>
                </c:pt>
                <c:pt idx="87820">
                  <c:v>0.69242950000000003</c:v>
                </c:pt>
                <c:pt idx="87821">
                  <c:v>0.69238900000000003</c:v>
                </c:pt>
                <c:pt idx="87822">
                  <c:v>0.69234850000000003</c:v>
                </c:pt>
                <c:pt idx="87823">
                  <c:v>0.69230809999999998</c:v>
                </c:pt>
                <c:pt idx="87824">
                  <c:v>0.69226759999999998</c:v>
                </c:pt>
                <c:pt idx="87825">
                  <c:v>0.69222709999999998</c:v>
                </c:pt>
                <c:pt idx="87826">
                  <c:v>0.69218670000000004</c:v>
                </c:pt>
                <c:pt idx="87827">
                  <c:v>0.69214620000000004</c:v>
                </c:pt>
                <c:pt idx="87828">
                  <c:v>0.69210570000000005</c:v>
                </c:pt>
                <c:pt idx="87829">
                  <c:v>0.69206520000000005</c:v>
                </c:pt>
                <c:pt idx="87830">
                  <c:v>0.6920248</c:v>
                </c:pt>
                <c:pt idx="87831">
                  <c:v>0.6919843</c:v>
                </c:pt>
                <c:pt idx="87832">
                  <c:v>0.6919438</c:v>
                </c:pt>
                <c:pt idx="87833">
                  <c:v>0.69190320000000005</c:v>
                </c:pt>
                <c:pt idx="87834">
                  <c:v>0.69186270000000005</c:v>
                </c:pt>
                <c:pt idx="87835">
                  <c:v>0.69182220000000005</c:v>
                </c:pt>
                <c:pt idx="87836">
                  <c:v>0.6917816</c:v>
                </c:pt>
                <c:pt idx="87837">
                  <c:v>0.6917411</c:v>
                </c:pt>
                <c:pt idx="87838">
                  <c:v>0.6917006</c:v>
                </c:pt>
                <c:pt idx="87839">
                  <c:v>0.69166000000000005</c:v>
                </c:pt>
                <c:pt idx="87840">
                  <c:v>0.69161950000000005</c:v>
                </c:pt>
                <c:pt idx="87841">
                  <c:v>0.69157900000000005</c:v>
                </c:pt>
                <c:pt idx="87842">
                  <c:v>0.69153849999999994</c:v>
                </c:pt>
                <c:pt idx="87843">
                  <c:v>0.6914979</c:v>
                </c:pt>
                <c:pt idx="87844">
                  <c:v>0.6914574</c:v>
                </c:pt>
                <c:pt idx="87845">
                  <c:v>0.69141680000000005</c:v>
                </c:pt>
                <c:pt idx="87846">
                  <c:v>0.6913762</c:v>
                </c:pt>
                <c:pt idx="87847">
                  <c:v>0.69133560000000005</c:v>
                </c:pt>
                <c:pt idx="87848">
                  <c:v>0.69129499999999999</c:v>
                </c:pt>
                <c:pt idx="87849">
                  <c:v>0.69125440000000005</c:v>
                </c:pt>
                <c:pt idx="87850">
                  <c:v>0.69121379999999999</c:v>
                </c:pt>
                <c:pt idx="87851">
                  <c:v>0.69117329999999999</c:v>
                </c:pt>
                <c:pt idx="87852">
                  <c:v>0.69113270000000004</c:v>
                </c:pt>
                <c:pt idx="87853">
                  <c:v>0.69109209999999999</c:v>
                </c:pt>
                <c:pt idx="87854">
                  <c:v>0.69105150000000004</c:v>
                </c:pt>
                <c:pt idx="87855">
                  <c:v>0.69101089999999998</c:v>
                </c:pt>
                <c:pt idx="87856">
                  <c:v>0.69097030000000004</c:v>
                </c:pt>
                <c:pt idx="87857">
                  <c:v>0.69092969999999998</c:v>
                </c:pt>
                <c:pt idx="87858">
                  <c:v>0.69088910000000003</c:v>
                </c:pt>
                <c:pt idx="87859">
                  <c:v>0.69084840000000003</c:v>
                </c:pt>
                <c:pt idx="87860">
                  <c:v>0.69080779999999997</c:v>
                </c:pt>
                <c:pt idx="87861">
                  <c:v>0.69076709999999997</c:v>
                </c:pt>
                <c:pt idx="87862">
                  <c:v>0.69072650000000002</c:v>
                </c:pt>
                <c:pt idx="87863">
                  <c:v>0.69068580000000002</c:v>
                </c:pt>
                <c:pt idx="87864">
                  <c:v>0.69064519999999996</c:v>
                </c:pt>
                <c:pt idx="87865">
                  <c:v>0.69060449999999995</c:v>
                </c:pt>
                <c:pt idx="87866">
                  <c:v>0.69056390000000001</c:v>
                </c:pt>
                <c:pt idx="87867">
                  <c:v>0.6905232</c:v>
                </c:pt>
                <c:pt idx="87868">
                  <c:v>0.69048259999999995</c:v>
                </c:pt>
                <c:pt idx="87869">
                  <c:v>0.69044190000000005</c:v>
                </c:pt>
                <c:pt idx="87870">
                  <c:v>0.6904013</c:v>
                </c:pt>
                <c:pt idx="87871">
                  <c:v>0.69036059999999999</c:v>
                </c:pt>
                <c:pt idx="87872">
                  <c:v>0.69032000000000004</c:v>
                </c:pt>
                <c:pt idx="87873">
                  <c:v>0.69027919999999998</c:v>
                </c:pt>
                <c:pt idx="87874">
                  <c:v>0.69023849999999998</c:v>
                </c:pt>
                <c:pt idx="87875">
                  <c:v>0.69019779999999997</c:v>
                </c:pt>
                <c:pt idx="87876">
                  <c:v>0.69015709999999997</c:v>
                </c:pt>
                <c:pt idx="87877">
                  <c:v>0.69011639999999996</c:v>
                </c:pt>
                <c:pt idx="87878">
                  <c:v>0.69007569999999996</c:v>
                </c:pt>
                <c:pt idx="87879">
                  <c:v>0.69003499999999995</c:v>
                </c:pt>
                <c:pt idx="87880">
                  <c:v>0.68999429999999995</c:v>
                </c:pt>
                <c:pt idx="87881">
                  <c:v>0.68995359999999994</c:v>
                </c:pt>
                <c:pt idx="87882">
                  <c:v>0.68991290000000005</c:v>
                </c:pt>
                <c:pt idx="87883">
                  <c:v>0.68987209999999999</c:v>
                </c:pt>
                <c:pt idx="87884">
                  <c:v>0.68983139999999998</c:v>
                </c:pt>
                <c:pt idx="87885">
                  <c:v>0.68979069999999998</c:v>
                </c:pt>
                <c:pt idx="87886">
                  <c:v>0.68974999999999997</c:v>
                </c:pt>
                <c:pt idx="87887">
                  <c:v>0.68970929999999997</c:v>
                </c:pt>
                <c:pt idx="87888">
                  <c:v>0.68966850000000002</c:v>
                </c:pt>
                <c:pt idx="87889">
                  <c:v>0.68962780000000001</c:v>
                </c:pt>
                <c:pt idx="87890">
                  <c:v>0.68958699999999995</c:v>
                </c:pt>
                <c:pt idx="87891">
                  <c:v>0.6895462</c:v>
                </c:pt>
                <c:pt idx="87892">
                  <c:v>0.68950549999999999</c:v>
                </c:pt>
                <c:pt idx="87893">
                  <c:v>0.68946470000000004</c:v>
                </c:pt>
                <c:pt idx="87894">
                  <c:v>0.68942389999999998</c:v>
                </c:pt>
                <c:pt idx="87895">
                  <c:v>0.68938310000000003</c:v>
                </c:pt>
                <c:pt idx="87896">
                  <c:v>0.68934240000000002</c:v>
                </c:pt>
                <c:pt idx="87897">
                  <c:v>0.68930159999999996</c:v>
                </c:pt>
                <c:pt idx="87898">
                  <c:v>0.68926080000000001</c:v>
                </c:pt>
                <c:pt idx="87899">
                  <c:v>0.6892201</c:v>
                </c:pt>
                <c:pt idx="87900">
                  <c:v>0.68917930000000005</c:v>
                </c:pt>
                <c:pt idx="87901">
                  <c:v>0.68913849999999999</c:v>
                </c:pt>
                <c:pt idx="87902">
                  <c:v>0.68909779999999998</c:v>
                </c:pt>
                <c:pt idx="87903">
                  <c:v>0.68905700000000003</c:v>
                </c:pt>
                <c:pt idx="87904">
                  <c:v>0.68901619999999997</c:v>
                </c:pt>
                <c:pt idx="87905">
                  <c:v>0.68897529999999996</c:v>
                </c:pt>
                <c:pt idx="87906">
                  <c:v>0.68893450000000001</c:v>
                </c:pt>
                <c:pt idx="87907">
                  <c:v>0.68889370000000005</c:v>
                </c:pt>
                <c:pt idx="87908">
                  <c:v>0.68885280000000004</c:v>
                </c:pt>
                <c:pt idx="87909">
                  <c:v>0.68881199999999998</c:v>
                </c:pt>
                <c:pt idx="87910">
                  <c:v>0.68877120000000003</c:v>
                </c:pt>
                <c:pt idx="87911">
                  <c:v>0.68873039999999996</c:v>
                </c:pt>
                <c:pt idx="87912">
                  <c:v>0.68868949999999995</c:v>
                </c:pt>
                <c:pt idx="87913">
                  <c:v>0.6886487</c:v>
                </c:pt>
                <c:pt idx="87914">
                  <c:v>0.68860790000000005</c:v>
                </c:pt>
                <c:pt idx="87915">
                  <c:v>0.68856700000000004</c:v>
                </c:pt>
                <c:pt idx="87916">
                  <c:v>0.68852619999999998</c:v>
                </c:pt>
                <c:pt idx="87917">
                  <c:v>0.68848540000000003</c:v>
                </c:pt>
                <c:pt idx="87918">
                  <c:v>0.68844459999999996</c:v>
                </c:pt>
                <c:pt idx="87919">
                  <c:v>0.68840369999999995</c:v>
                </c:pt>
                <c:pt idx="87920">
                  <c:v>0.6883629</c:v>
                </c:pt>
                <c:pt idx="87921">
                  <c:v>0.68832210000000005</c:v>
                </c:pt>
                <c:pt idx="87922">
                  <c:v>0.68828120000000004</c:v>
                </c:pt>
                <c:pt idx="87923">
                  <c:v>0.68824030000000003</c:v>
                </c:pt>
                <c:pt idx="87924">
                  <c:v>0.68819940000000002</c:v>
                </c:pt>
                <c:pt idx="87925">
                  <c:v>0.68815850000000001</c:v>
                </c:pt>
                <c:pt idx="87926">
                  <c:v>0.6881176</c:v>
                </c:pt>
                <c:pt idx="87927">
                  <c:v>0.68807669999999999</c:v>
                </c:pt>
                <c:pt idx="87928">
                  <c:v>0.68803579999999998</c:v>
                </c:pt>
                <c:pt idx="87929">
                  <c:v>0.68799500000000002</c:v>
                </c:pt>
                <c:pt idx="87930">
                  <c:v>0.68795410000000001</c:v>
                </c:pt>
                <c:pt idx="87931">
                  <c:v>0.6879132</c:v>
                </c:pt>
                <c:pt idx="87932">
                  <c:v>0.68787229999999999</c:v>
                </c:pt>
                <c:pt idx="87933">
                  <c:v>0.68783139999999998</c:v>
                </c:pt>
                <c:pt idx="87934">
                  <c:v>0.68779049999999997</c:v>
                </c:pt>
                <c:pt idx="87935">
                  <c:v>0.68774959999999996</c:v>
                </c:pt>
                <c:pt idx="87936">
                  <c:v>0.68770869999999995</c:v>
                </c:pt>
                <c:pt idx="87937">
                  <c:v>0.68766780000000005</c:v>
                </c:pt>
                <c:pt idx="87938">
                  <c:v>0.68762699999999999</c:v>
                </c:pt>
                <c:pt idx="87939">
                  <c:v>0.68758609999999998</c:v>
                </c:pt>
                <c:pt idx="87940">
                  <c:v>0.68754519999999997</c:v>
                </c:pt>
                <c:pt idx="87941">
                  <c:v>0.68750429999999996</c:v>
                </c:pt>
                <c:pt idx="87942">
                  <c:v>0.6874633</c:v>
                </c:pt>
                <c:pt idx="87943">
                  <c:v>0.68742239999999999</c:v>
                </c:pt>
                <c:pt idx="87944">
                  <c:v>0.68738140000000003</c:v>
                </c:pt>
                <c:pt idx="87945">
                  <c:v>0.68734050000000002</c:v>
                </c:pt>
                <c:pt idx="87946">
                  <c:v>0.68729949999999995</c:v>
                </c:pt>
                <c:pt idx="87947">
                  <c:v>0.68725860000000005</c:v>
                </c:pt>
                <c:pt idx="87948">
                  <c:v>0.68721770000000004</c:v>
                </c:pt>
                <c:pt idx="87949">
                  <c:v>0.68717669999999997</c:v>
                </c:pt>
                <c:pt idx="87950">
                  <c:v>0.68713579999999996</c:v>
                </c:pt>
                <c:pt idx="87951">
                  <c:v>0.68709480000000001</c:v>
                </c:pt>
                <c:pt idx="87952">
                  <c:v>0.6870539</c:v>
                </c:pt>
                <c:pt idx="87953">
                  <c:v>0.68701290000000004</c:v>
                </c:pt>
                <c:pt idx="87954">
                  <c:v>0.68697200000000003</c:v>
                </c:pt>
                <c:pt idx="87955">
                  <c:v>0.68693099999999996</c:v>
                </c:pt>
                <c:pt idx="87956">
                  <c:v>0.68689009999999995</c:v>
                </c:pt>
                <c:pt idx="87957">
                  <c:v>0.68684909999999999</c:v>
                </c:pt>
                <c:pt idx="87958">
                  <c:v>0.68680819999999998</c:v>
                </c:pt>
                <c:pt idx="87959">
                  <c:v>0.68676720000000002</c:v>
                </c:pt>
                <c:pt idx="87960">
                  <c:v>0.68672630000000001</c:v>
                </c:pt>
                <c:pt idx="87961">
                  <c:v>0.68668530000000005</c:v>
                </c:pt>
                <c:pt idx="87962">
                  <c:v>0.68664440000000004</c:v>
                </c:pt>
                <c:pt idx="87963">
                  <c:v>0.68660339999999997</c:v>
                </c:pt>
                <c:pt idx="87964">
                  <c:v>0.68656240000000002</c:v>
                </c:pt>
                <c:pt idx="87965">
                  <c:v>0.68652139999999995</c:v>
                </c:pt>
                <c:pt idx="87966">
                  <c:v>0.68648039999999999</c:v>
                </c:pt>
                <c:pt idx="87967">
                  <c:v>0.68643940000000003</c:v>
                </c:pt>
                <c:pt idx="87968">
                  <c:v>0.68639839999999996</c:v>
                </c:pt>
                <c:pt idx="87969">
                  <c:v>0.68635740000000001</c:v>
                </c:pt>
                <c:pt idx="87970">
                  <c:v>0.68631640000000005</c:v>
                </c:pt>
                <c:pt idx="87971">
                  <c:v>0.68627539999999998</c:v>
                </c:pt>
                <c:pt idx="87972">
                  <c:v>0.68623440000000002</c:v>
                </c:pt>
                <c:pt idx="87973">
                  <c:v>0.68619330000000001</c:v>
                </c:pt>
                <c:pt idx="87974">
                  <c:v>0.68615230000000005</c:v>
                </c:pt>
                <c:pt idx="87975">
                  <c:v>0.68611129999999998</c:v>
                </c:pt>
                <c:pt idx="87976">
                  <c:v>0.68607030000000002</c:v>
                </c:pt>
                <c:pt idx="87977">
                  <c:v>0.68602929999999995</c:v>
                </c:pt>
                <c:pt idx="87978">
                  <c:v>0.6859883</c:v>
                </c:pt>
                <c:pt idx="87979">
                  <c:v>0.68594730000000004</c:v>
                </c:pt>
                <c:pt idx="87980">
                  <c:v>0.68590629999999997</c:v>
                </c:pt>
                <c:pt idx="87981">
                  <c:v>0.68586530000000001</c:v>
                </c:pt>
                <c:pt idx="87982">
                  <c:v>0.68582430000000005</c:v>
                </c:pt>
                <c:pt idx="87983">
                  <c:v>0.68578329999999998</c:v>
                </c:pt>
                <c:pt idx="87984">
                  <c:v>0.68574230000000003</c:v>
                </c:pt>
                <c:pt idx="87985">
                  <c:v>0.68570129999999996</c:v>
                </c:pt>
                <c:pt idx="87986">
                  <c:v>0.68566020000000005</c:v>
                </c:pt>
                <c:pt idx="87987">
                  <c:v>0.68561919999999998</c:v>
                </c:pt>
                <c:pt idx="87988">
                  <c:v>0.68557809999999997</c:v>
                </c:pt>
                <c:pt idx="87989">
                  <c:v>0.68553699999999995</c:v>
                </c:pt>
                <c:pt idx="87990">
                  <c:v>0.68549599999999999</c:v>
                </c:pt>
                <c:pt idx="87991">
                  <c:v>0.68545489999999998</c:v>
                </c:pt>
                <c:pt idx="87992">
                  <c:v>0.68541379999999996</c:v>
                </c:pt>
                <c:pt idx="87993">
                  <c:v>0.6853728</c:v>
                </c:pt>
                <c:pt idx="87994">
                  <c:v>0.68533169999999999</c:v>
                </c:pt>
                <c:pt idx="87995">
                  <c:v>0.68529059999999997</c:v>
                </c:pt>
                <c:pt idx="87996">
                  <c:v>0.68524960000000001</c:v>
                </c:pt>
                <c:pt idx="87997">
                  <c:v>0.6852085</c:v>
                </c:pt>
                <c:pt idx="87998">
                  <c:v>0.68516739999999998</c:v>
                </c:pt>
                <c:pt idx="87999">
                  <c:v>0.68512640000000002</c:v>
                </c:pt>
                <c:pt idx="88000">
                  <c:v>0.68508530000000001</c:v>
                </c:pt>
                <c:pt idx="88001">
                  <c:v>0.68504419999999999</c:v>
                </c:pt>
                <c:pt idx="88002">
                  <c:v>0.68500320000000003</c:v>
                </c:pt>
                <c:pt idx="88003">
                  <c:v>0.68496210000000002</c:v>
                </c:pt>
                <c:pt idx="88004">
                  <c:v>0.684921</c:v>
                </c:pt>
                <c:pt idx="88005">
                  <c:v>0.68488000000000004</c:v>
                </c:pt>
                <c:pt idx="88006">
                  <c:v>0.68483890000000003</c:v>
                </c:pt>
                <c:pt idx="88007">
                  <c:v>0.68479780000000001</c:v>
                </c:pt>
                <c:pt idx="88008">
                  <c:v>0.68475680000000005</c:v>
                </c:pt>
                <c:pt idx="88009">
                  <c:v>0.68471570000000004</c:v>
                </c:pt>
                <c:pt idx="88010">
                  <c:v>0.68467460000000002</c:v>
                </c:pt>
                <c:pt idx="88011">
                  <c:v>0.68463359999999995</c:v>
                </c:pt>
                <c:pt idx="88012">
                  <c:v>0.68459250000000005</c:v>
                </c:pt>
                <c:pt idx="88013">
                  <c:v>0.68455140000000003</c:v>
                </c:pt>
                <c:pt idx="88014">
                  <c:v>0.68451019999999996</c:v>
                </c:pt>
                <c:pt idx="88015">
                  <c:v>0.68446910000000005</c:v>
                </c:pt>
                <c:pt idx="88016">
                  <c:v>0.68442800000000004</c:v>
                </c:pt>
                <c:pt idx="88017">
                  <c:v>0.68438679999999996</c:v>
                </c:pt>
                <c:pt idx="88018">
                  <c:v>0.68434569999999995</c:v>
                </c:pt>
                <c:pt idx="88019">
                  <c:v>0.68430460000000004</c:v>
                </c:pt>
                <c:pt idx="88020">
                  <c:v>0.68426350000000002</c:v>
                </c:pt>
                <c:pt idx="88021">
                  <c:v>0.68422229999999995</c:v>
                </c:pt>
                <c:pt idx="88022">
                  <c:v>0.68418120000000004</c:v>
                </c:pt>
                <c:pt idx="88023">
                  <c:v>0.68414010000000003</c:v>
                </c:pt>
                <c:pt idx="88024">
                  <c:v>0.68409900000000001</c:v>
                </c:pt>
                <c:pt idx="88025">
                  <c:v>0.68405780000000005</c:v>
                </c:pt>
                <c:pt idx="88026">
                  <c:v>0.68401670000000003</c:v>
                </c:pt>
                <c:pt idx="88027">
                  <c:v>0.68397560000000002</c:v>
                </c:pt>
                <c:pt idx="88028">
                  <c:v>0.6839345</c:v>
                </c:pt>
                <c:pt idx="88029">
                  <c:v>0.68389330000000004</c:v>
                </c:pt>
                <c:pt idx="88030">
                  <c:v>0.68385220000000002</c:v>
                </c:pt>
                <c:pt idx="88031">
                  <c:v>0.68381110000000001</c:v>
                </c:pt>
                <c:pt idx="88032">
                  <c:v>0.68376990000000004</c:v>
                </c:pt>
                <c:pt idx="88033">
                  <c:v>0.68372880000000003</c:v>
                </c:pt>
                <c:pt idx="88034">
                  <c:v>0.68368770000000001</c:v>
                </c:pt>
                <c:pt idx="88035">
                  <c:v>0.68364659999999999</c:v>
                </c:pt>
                <c:pt idx="88036">
                  <c:v>0.68360540000000003</c:v>
                </c:pt>
                <c:pt idx="88037">
                  <c:v>0.68356430000000001</c:v>
                </c:pt>
                <c:pt idx="88038">
                  <c:v>0.6835232</c:v>
                </c:pt>
                <c:pt idx="88039">
                  <c:v>0.68348209999999998</c:v>
                </c:pt>
                <c:pt idx="88040">
                  <c:v>0.68344090000000002</c:v>
                </c:pt>
                <c:pt idx="88041">
                  <c:v>0.6833998</c:v>
                </c:pt>
                <c:pt idx="88042">
                  <c:v>0.68335860000000004</c:v>
                </c:pt>
                <c:pt idx="88043">
                  <c:v>0.68331739999999996</c:v>
                </c:pt>
                <c:pt idx="88044">
                  <c:v>0.6832762</c:v>
                </c:pt>
                <c:pt idx="88045">
                  <c:v>0.68323500000000004</c:v>
                </c:pt>
                <c:pt idx="88046">
                  <c:v>0.68319390000000002</c:v>
                </c:pt>
                <c:pt idx="88047">
                  <c:v>0.68315269999999995</c:v>
                </c:pt>
                <c:pt idx="88048">
                  <c:v>0.68311149999999998</c:v>
                </c:pt>
                <c:pt idx="88049">
                  <c:v>0.68307030000000002</c:v>
                </c:pt>
                <c:pt idx="88050">
                  <c:v>0.68302909999999994</c:v>
                </c:pt>
                <c:pt idx="88051">
                  <c:v>0.68298789999999998</c:v>
                </c:pt>
                <c:pt idx="88052">
                  <c:v>0.68294670000000002</c:v>
                </c:pt>
                <c:pt idx="88053">
                  <c:v>0.6829056</c:v>
                </c:pt>
                <c:pt idx="88054">
                  <c:v>0.68286440000000004</c:v>
                </c:pt>
                <c:pt idx="88055">
                  <c:v>0.68282319999999996</c:v>
                </c:pt>
                <c:pt idx="88056">
                  <c:v>0.682782</c:v>
                </c:pt>
                <c:pt idx="88057">
                  <c:v>0.68274080000000004</c:v>
                </c:pt>
                <c:pt idx="88058">
                  <c:v>0.68269959999999996</c:v>
                </c:pt>
                <c:pt idx="88059">
                  <c:v>0.6826584</c:v>
                </c:pt>
                <c:pt idx="88060">
                  <c:v>0.68261720000000004</c:v>
                </c:pt>
                <c:pt idx="88061">
                  <c:v>0.68257610000000002</c:v>
                </c:pt>
                <c:pt idx="88062">
                  <c:v>0.68253490000000006</c:v>
                </c:pt>
                <c:pt idx="88063">
                  <c:v>0.68249369999999998</c:v>
                </c:pt>
                <c:pt idx="88064">
                  <c:v>0.68245250000000002</c:v>
                </c:pt>
                <c:pt idx="88065">
                  <c:v>0.68241130000000005</c:v>
                </c:pt>
                <c:pt idx="88066">
                  <c:v>0.68237009999999998</c:v>
                </c:pt>
                <c:pt idx="88067">
                  <c:v>0.68232890000000002</c:v>
                </c:pt>
                <c:pt idx="88068">
                  <c:v>0.6822878</c:v>
                </c:pt>
                <c:pt idx="88069">
                  <c:v>0.68224660000000004</c:v>
                </c:pt>
                <c:pt idx="88070">
                  <c:v>0.68220539999999996</c:v>
                </c:pt>
                <c:pt idx="88071">
                  <c:v>0.6821642</c:v>
                </c:pt>
                <c:pt idx="88072">
                  <c:v>0.68212300000000003</c:v>
                </c:pt>
                <c:pt idx="88073">
                  <c:v>0.68208179999999996</c:v>
                </c:pt>
                <c:pt idx="88074">
                  <c:v>0.6820406</c:v>
                </c:pt>
                <c:pt idx="88075">
                  <c:v>0.68199940000000003</c:v>
                </c:pt>
                <c:pt idx="88076">
                  <c:v>0.68195819999999996</c:v>
                </c:pt>
                <c:pt idx="88077">
                  <c:v>0.681917</c:v>
                </c:pt>
                <c:pt idx="88078">
                  <c:v>0.68187569999999997</c:v>
                </c:pt>
                <c:pt idx="88079">
                  <c:v>0.68183450000000001</c:v>
                </c:pt>
                <c:pt idx="88080">
                  <c:v>0.68179319999999999</c:v>
                </c:pt>
                <c:pt idx="88081">
                  <c:v>0.68175200000000002</c:v>
                </c:pt>
                <c:pt idx="88082">
                  <c:v>0.6817107</c:v>
                </c:pt>
                <c:pt idx="88083">
                  <c:v>0.68166950000000004</c:v>
                </c:pt>
                <c:pt idx="88084">
                  <c:v>0.68162820000000002</c:v>
                </c:pt>
                <c:pt idx="88085">
                  <c:v>0.68158700000000005</c:v>
                </c:pt>
                <c:pt idx="88086">
                  <c:v>0.68154570000000003</c:v>
                </c:pt>
                <c:pt idx="88087">
                  <c:v>0.68150449999999996</c:v>
                </c:pt>
                <c:pt idx="88088">
                  <c:v>0.68146320000000005</c:v>
                </c:pt>
                <c:pt idx="88089">
                  <c:v>0.68142199999999997</c:v>
                </c:pt>
                <c:pt idx="88090">
                  <c:v>0.68138069999999995</c:v>
                </c:pt>
                <c:pt idx="88091">
                  <c:v>0.68133949999999999</c:v>
                </c:pt>
                <c:pt idx="88092">
                  <c:v>0.68129830000000002</c:v>
                </c:pt>
                <c:pt idx="88093">
                  <c:v>0.681257</c:v>
                </c:pt>
                <c:pt idx="88094">
                  <c:v>0.68121580000000004</c:v>
                </c:pt>
                <c:pt idx="88095">
                  <c:v>0.68117450000000002</c:v>
                </c:pt>
                <c:pt idx="88096">
                  <c:v>0.68113330000000005</c:v>
                </c:pt>
                <c:pt idx="88097">
                  <c:v>0.68109200000000003</c:v>
                </c:pt>
                <c:pt idx="88098">
                  <c:v>0.68105079999999996</c:v>
                </c:pt>
                <c:pt idx="88099">
                  <c:v>0.68100950000000005</c:v>
                </c:pt>
                <c:pt idx="88100">
                  <c:v>0.68096829999999997</c:v>
                </c:pt>
                <c:pt idx="88101">
                  <c:v>0.68092699999999995</c:v>
                </c:pt>
                <c:pt idx="88102">
                  <c:v>0.68088579999999999</c:v>
                </c:pt>
                <c:pt idx="88103">
                  <c:v>0.68084449999999996</c:v>
                </c:pt>
                <c:pt idx="88104">
                  <c:v>0.6808033</c:v>
                </c:pt>
                <c:pt idx="88105">
                  <c:v>0.68076210000000004</c:v>
                </c:pt>
                <c:pt idx="88106">
                  <c:v>0.68072080000000001</c:v>
                </c:pt>
                <c:pt idx="88107">
                  <c:v>0.68067960000000005</c:v>
                </c:pt>
                <c:pt idx="88108">
                  <c:v>0.68063830000000003</c:v>
                </c:pt>
                <c:pt idx="88109">
                  <c:v>0.68059709999999995</c:v>
                </c:pt>
                <c:pt idx="88110">
                  <c:v>0.68055580000000004</c:v>
                </c:pt>
                <c:pt idx="88111">
                  <c:v>0.68051459999999997</c:v>
                </c:pt>
                <c:pt idx="88112">
                  <c:v>0.68047329999999995</c:v>
                </c:pt>
                <c:pt idx="88113">
                  <c:v>0.68043209999999998</c:v>
                </c:pt>
                <c:pt idx="88114">
                  <c:v>0.68039079999999996</c:v>
                </c:pt>
                <c:pt idx="88115">
                  <c:v>0.68034950000000005</c:v>
                </c:pt>
                <c:pt idx="88116">
                  <c:v>0.68030820000000003</c:v>
                </c:pt>
                <c:pt idx="88117">
                  <c:v>0.68026690000000001</c:v>
                </c:pt>
                <c:pt idx="88118">
                  <c:v>0.68022559999999999</c:v>
                </c:pt>
                <c:pt idx="88119">
                  <c:v>0.68018420000000002</c:v>
                </c:pt>
                <c:pt idx="88120">
                  <c:v>0.68014289999999999</c:v>
                </c:pt>
                <c:pt idx="88121">
                  <c:v>0.68010159999999997</c:v>
                </c:pt>
                <c:pt idx="88122">
                  <c:v>0.68006029999999995</c:v>
                </c:pt>
                <c:pt idx="88123">
                  <c:v>0.68001900000000004</c:v>
                </c:pt>
                <c:pt idx="88124">
                  <c:v>0.67997770000000002</c:v>
                </c:pt>
                <c:pt idx="88125">
                  <c:v>0.6799364</c:v>
                </c:pt>
                <c:pt idx="88126">
                  <c:v>0.67989509999999997</c:v>
                </c:pt>
                <c:pt idx="88127">
                  <c:v>0.67985379999999995</c:v>
                </c:pt>
                <c:pt idx="88128">
                  <c:v>0.67981250000000004</c:v>
                </c:pt>
                <c:pt idx="88129">
                  <c:v>0.67977120000000002</c:v>
                </c:pt>
                <c:pt idx="88130">
                  <c:v>0.6797299</c:v>
                </c:pt>
                <c:pt idx="88131">
                  <c:v>0.67968859999999998</c:v>
                </c:pt>
                <c:pt idx="88132">
                  <c:v>0.67964729999999995</c:v>
                </c:pt>
                <c:pt idx="88133">
                  <c:v>0.67960600000000004</c:v>
                </c:pt>
                <c:pt idx="88134">
                  <c:v>0.67956470000000002</c:v>
                </c:pt>
                <c:pt idx="88135">
                  <c:v>0.67952330000000005</c:v>
                </c:pt>
                <c:pt idx="88136">
                  <c:v>0.67948200000000003</c:v>
                </c:pt>
                <c:pt idx="88137">
                  <c:v>0.67944070000000001</c:v>
                </c:pt>
                <c:pt idx="88138">
                  <c:v>0.67939939999999999</c:v>
                </c:pt>
                <c:pt idx="88139">
                  <c:v>0.67935809999999996</c:v>
                </c:pt>
                <c:pt idx="88140">
                  <c:v>0.67931680000000005</c:v>
                </c:pt>
                <c:pt idx="88141">
                  <c:v>0.67927550000000003</c:v>
                </c:pt>
                <c:pt idx="88142">
                  <c:v>0.67923420000000001</c:v>
                </c:pt>
                <c:pt idx="88143">
                  <c:v>0.67919289999999999</c:v>
                </c:pt>
                <c:pt idx="88144">
                  <c:v>0.67915159999999997</c:v>
                </c:pt>
                <c:pt idx="88145">
                  <c:v>0.67911029999999994</c:v>
                </c:pt>
                <c:pt idx="88146">
                  <c:v>0.67906900000000003</c:v>
                </c:pt>
                <c:pt idx="88147">
                  <c:v>0.67902770000000001</c:v>
                </c:pt>
                <c:pt idx="88148">
                  <c:v>0.67898639999999999</c:v>
                </c:pt>
                <c:pt idx="88149">
                  <c:v>0.67894509999999997</c:v>
                </c:pt>
                <c:pt idx="88150">
                  <c:v>0.67890379999999995</c:v>
                </c:pt>
                <c:pt idx="88151">
                  <c:v>0.67886250000000004</c:v>
                </c:pt>
                <c:pt idx="88152">
                  <c:v>0.67882109999999996</c:v>
                </c:pt>
                <c:pt idx="88153">
                  <c:v>0.67877980000000004</c:v>
                </c:pt>
                <c:pt idx="88154">
                  <c:v>0.67873850000000002</c:v>
                </c:pt>
                <c:pt idx="88155">
                  <c:v>0.6786972</c:v>
                </c:pt>
                <c:pt idx="88156">
                  <c:v>0.67865589999999998</c:v>
                </c:pt>
                <c:pt idx="88157">
                  <c:v>0.67861459999999996</c:v>
                </c:pt>
                <c:pt idx="88158">
                  <c:v>0.67857330000000005</c:v>
                </c:pt>
                <c:pt idx="88159">
                  <c:v>0.67853200000000002</c:v>
                </c:pt>
                <c:pt idx="88160">
                  <c:v>0.6784907</c:v>
                </c:pt>
                <c:pt idx="88161">
                  <c:v>0.67844939999999998</c:v>
                </c:pt>
                <c:pt idx="88162">
                  <c:v>0.67840809999999996</c:v>
                </c:pt>
                <c:pt idx="88163">
                  <c:v>0.67836669999999999</c:v>
                </c:pt>
                <c:pt idx="88164">
                  <c:v>0.67832539999999997</c:v>
                </c:pt>
                <c:pt idx="88165">
                  <c:v>0.678284</c:v>
                </c:pt>
                <c:pt idx="88166">
                  <c:v>0.67824260000000003</c:v>
                </c:pt>
                <c:pt idx="88167">
                  <c:v>0.67820130000000001</c:v>
                </c:pt>
                <c:pt idx="88168">
                  <c:v>0.67815990000000004</c:v>
                </c:pt>
                <c:pt idx="88169">
                  <c:v>0.67811849999999996</c:v>
                </c:pt>
                <c:pt idx="88170">
                  <c:v>0.67807720000000005</c:v>
                </c:pt>
                <c:pt idx="88171">
                  <c:v>0.67803579999999997</c:v>
                </c:pt>
                <c:pt idx="88172">
                  <c:v>0.6779944</c:v>
                </c:pt>
                <c:pt idx="88173">
                  <c:v>0.67795309999999998</c:v>
                </c:pt>
                <c:pt idx="88174">
                  <c:v>0.67791170000000001</c:v>
                </c:pt>
                <c:pt idx="88175">
                  <c:v>0.67787030000000004</c:v>
                </c:pt>
                <c:pt idx="88176">
                  <c:v>0.67782900000000001</c:v>
                </c:pt>
                <c:pt idx="88177">
                  <c:v>0.67778760000000005</c:v>
                </c:pt>
                <c:pt idx="88178">
                  <c:v>0.67774619999999997</c:v>
                </c:pt>
                <c:pt idx="88179">
                  <c:v>0.67770490000000005</c:v>
                </c:pt>
                <c:pt idx="88180">
                  <c:v>0.67766349999999997</c:v>
                </c:pt>
                <c:pt idx="88181">
                  <c:v>0.6776221</c:v>
                </c:pt>
                <c:pt idx="88182">
                  <c:v>0.67758079999999998</c:v>
                </c:pt>
                <c:pt idx="88183">
                  <c:v>0.67753940000000001</c:v>
                </c:pt>
                <c:pt idx="88184">
                  <c:v>0.67749800000000004</c:v>
                </c:pt>
                <c:pt idx="88185">
                  <c:v>0.67745670000000002</c:v>
                </c:pt>
                <c:pt idx="88186">
                  <c:v>0.67741530000000005</c:v>
                </c:pt>
                <c:pt idx="88187">
                  <c:v>0.67737389999999997</c:v>
                </c:pt>
                <c:pt idx="88188">
                  <c:v>0.67733259999999995</c:v>
                </c:pt>
                <c:pt idx="88189">
                  <c:v>0.67729119999999998</c:v>
                </c:pt>
                <c:pt idx="88190">
                  <c:v>0.67724980000000001</c:v>
                </c:pt>
                <c:pt idx="88191">
                  <c:v>0.67720849999999999</c:v>
                </c:pt>
                <c:pt idx="88192">
                  <c:v>0.67716710000000002</c:v>
                </c:pt>
                <c:pt idx="88193">
                  <c:v>0.6771258</c:v>
                </c:pt>
                <c:pt idx="88194">
                  <c:v>0.67708440000000003</c:v>
                </c:pt>
                <c:pt idx="88195">
                  <c:v>0.67704299999999995</c:v>
                </c:pt>
                <c:pt idx="88196">
                  <c:v>0.67700170000000004</c:v>
                </c:pt>
                <c:pt idx="88197">
                  <c:v>0.67696029999999996</c:v>
                </c:pt>
                <c:pt idx="88198">
                  <c:v>0.67691889999999999</c:v>
                </c:pt>
                <c:pt idx="88199">
                  <c:v>0.67687759999999997</c:v>
                </c:pt>
                <c:pt idx="88200">
                  <c:v>0.6768362</c:v>
                </c:pt>
                <c:pt idx="88201">
                  <c:v>0.67674029999999996</c:v>
                </c:pt>
                <c:pt idx="88202">
                  <c:v>0.67664469999999999</c:v>
                </c:pt>
                <c:pt idx="88203">
                  <c:v>0.67654930000000002</c:v>
                </c:pt>
                <c:pt idx="88204">
                  <c:v>0.67645390000000005</c:v>
                </c:pt>
                <c:pt idx="88205">
                  <c:v>0.67635860000000003</c:v>
                </c:pt>
                <c:pt idx="88206">
                  <c:v>0.67626339999999996</c:v>
                </c:pt>
                <c:pt idx="88207">
                  <c:v>0.6761682</c:v>
                </c:pt>
                <c:pt idx="88208">
                  <c:v>0.67607309999999998</c:v>
                </c:pt>
                <c:pt idx="88209">
                  <c:v>0.67597799999999997</c:v>
                </c:pt>
                <c:pt idx="88210">
                  <c:v>0.67588289999999995</c:v>
                </c:pt>
                <c:pt idx="88211">
                  <c:v>0.6757879</c:v>
                </c:pt>
                <c:pt idx="88212">
                  <c:v>0.67569290000000004</c:v>
                </c:pt>
                <c:pt idx="88213">
                  <c:v>0.67559789999999997</c:v>
                </c:pt>
                <c:pt idx="88214">
                  <c:v>0.67550299999999996</c:v>
                </c:pt>
                <c:pt idx="88215">
                  <c:v>0.67540800000000001</c:v>
                </c:pt>
                <c:pt idx="88216">
                  <c:v>0.6753131</c:v>
                </c:pt>
                <c:pt idx="88217">
                  <c:v>0.67521819999999999</c:v>
                </c:pt>
                <c:pt idx="88218">
                  <c:v>0.67512329999999998</c:v>
                </c:pt>
                <c:pt idx="88219">
                  <c:v>0.67502839999999997</c:v>
                </c:pt>
                <c:pt idx="88220">
                  <c:v>0.67493360000000002</c:v>
                </c:pt>
                <c:pt idx="88221">
                  <c:v>0.67483879999999996</c:v>
                </c:pt>
                <c:pt idx="88222">
                  <c:v>0.67474400000000001</c:v>
                </c:pt>
                <c:pt idx="88223">
                  <c:v>0.6746491</c:v>
                </c:pt>
                <c:pt idx="88224">
                  <c:v>0.67455430000000005</c:v>
                </c:pt>
                <c:pt idx="88225">
                  <c:v>0.67445960000000005</c:v>
                </c:pt>
                <c:pt idx="88226">
                  <c:v>0.67436479999999999</c:v>
                </c:pt>
                <c:pt idx="88227">
                  <c:v>0.67427000000000004</c:v>
                </c:pt>
                <c:pt idx="88228">
                  <c:v>0.67417530000000003</c:v>
                </c:pt>
                <c:pt idx="88229">
                  <c:v>0.67408060000000003</c:v>
                </c:pt>
                <c:pt idx="88230">
                  <c:v>0.67398579999999997</c:v>
                </c:pt>
                <c:pt idx="88231">
                  <c:v>0.67389109999999997</c:v>
                </c:pt>
                <c:pt idx="88232">
                  <c:v>0.67379639999999996</c:v>
                </c:pt>
                <c:pt idx="88233">
                  <c:v>0.67370169999999996</c:v>
                </c:pt>
                <c:pt idx="88234">
                  <c:v>0.67360710000000001</c:v>
                </c:pt>
                <c:pt idx="88235">
                  <c:v>0.67351240000000001</c:v>
                </c:pt>
                <c:pt idx="88236">
                  <c:v>0.67341770000000001</c:v>
                </c:pt>
                <c:pt idx="88237">
                  <c:v>0.67332309999999995</c:v>
                </c:pt>
                <c:pt idx="88238">
                  <c:v>0.67322839999999995</c:v>
                </c:pt>
                <c:pt idx="88239">
                  <c:v>0.67313389999999995</c:v>
                </c:pt>
                <c:pt idx="88240">
                  <c:v>0.67303930000000001</c:v>
                </c:pt>
                <c:pt idx="88241">
                  <c:v>0.67294469999999995</c:v>
                </c:pt>
                <c:pt idx="88242">
                  <c:v>0.67285010000000001</c:v>
                </c:pt>
                <c:pt idx="88243">
                  <c:v>0.67275549999999995</c:v>
                </c:pt>
                <c:pt idx="88244">
                  <c:v>0.67266090000000001</c:v>
                </c:pt>
                <c:pt idx="88245">
                  <c:v>0.67256640000000001</c:v>
                </c:pt>
                <c:pt idx="88246">
                  <c:v>0.67247179999999995</c:v>
                </c:pt>
                <c:pt idx="88247">
                  <c:v>0.67237729999999996</c:v>
                </c:pt>
                <c:pt idx="88248">
                  <c:v>0.67228279999999996</c:v>
                </c:pt>
                <c:pt idx="88249">
                  <c:v>0.67218820000000001</c:v>
                </c:pt>
                <c:pt idx="88250">
                  <c:v>0.67209370000000002</c:v>
                </c:pt>
                <c:pt idx="88251">
                  <c:v>0.67199920000000002</c:v>
                </c:pt>
                <c:pt idx="88252">
                  <c:v>0.67190470000000002</c:v>
                </c:pt>
                <c:pt idx="88253">
                  <c:v>0.67181020000000002</c:v>
                </c:pt>
                <c:pt idx="88254">
                  <c:v>0.67171570000000003</c:v>
                </c:pt>
                <c:pt idx="88255">
                  <c:v>0.67162129999999998</c:v>
                </c:pt>
                <c:pt idx="88256">
                  <c:v>0.67152679999999998</c:v>
                </c:pt>
                <c:pt idx="88257">
                  <c:v>0.67143229999999998</c:v>
                </c:pt>
                <c:pt idx="88258">
                  <c:v>0.67133790000000004</c:v>
                </c:pt>
                <c:pt idx="88259">
                  <c:v>0.67124349999999999</c:v>
                </c:pt>
                <c:pt idx="88260">
                  <c:v>0.67114910000000005</c:v>
                </c:pt>
                <c:pt idx="88261">
                  <c:v>0.6710547</c:v>
                </c:pt>
                <c:pt idx="88262">
                  <c:v>0.67096020000000001</c:v>
                </c:pt>
                <c:pt idx="88263">
                  <c:v>0.67086579999999996</c:v>
                </c:pt>
                <c:pt idx="88264">
                  <c:v>0.67077140000000002</c:v>
                </c:pt>
                <c:pt idx="88265">
                  <c:v>0.67067710000000003</c:v>
                </c:pt>
                <c:pt idx="88266">
                  <c:v>0.67058269999999998</c:v>
                </c:pt>
                <c:pt idx="88267">
                  <c:v>0.67048839999999998</c:v>
                </c:pt>
                <c:pt idx="88268">
                  <c:v>0.67039400000000005</c:v>
                </c:pt>
                <c:pt idx="88269">
                  <c:v>0.6702996</c:v>
                </c:pt>
                <c:pt idx="88270">
                  <c:v>0.6702053</c:v>
                </c:pt>
                <c:pt idx="88271">
                  <c:v>0.67011089999999995</c:v>
                </c:pt>
                <c:pt idx="88272">
                  <c:v>0.67001659999999996</c:v>
                </c:pt>
                <c:pt idx="88273">
                  <c:v>0.66992229999999997</c:v>
                </c:pt>
                <c:pt idx="88274">
                  <c:v>0.66982799999999998</c:v>
                </c:pt>
                <c:pt idx="88275">
                  <c:v>0.66973369999999999</c:v>
                </c:pt>
                <c:pt idx="88276">
                  <c:v>0.6696394</c:v>
                </c:pt>
                <c:pt idx="88277">
                  <c:v>0.6695451</c:v>
                </c:pt>
                <c:pt idx="88278">
                  <c:v>0.66945080000000001</c:v>
                </c:pt>
                <c:pt idx="88279">
                  <c:v>0.66935650000000002</c:v>
                </c:pt>
                <c:pt idx="88280">
                  <c:v>0.66926220000000003</c:v>
                </c:pt>
                <c:pt idx="88281">
                  <c:v>0.66916799999999999</c:v>
                </c:pt>
                <c:pt idx="88282">
                  <c:v>0.66907380000000005</c:v>
                </c:pt>
                <c:pt idx="88283">
                  <c:v>0.66897949999999995</c:v>
                </c:pt>
                <c:pt idx="88284">
                  <c:v>0.66888530000000002</c:v>
                </c:pt>
                <c:pt idx="88285">
                  <c:v>0.66879109999999997</c:v>
                </c:pt>
                <c:pt idx="88286">
                  <c:v>0.66869679999999998</c:v>
                </c:pt>
                <c:pt idx="88287">
                  <c:v>0.66860260000000005</c:v>
                </c:pt>
                <c:pt idx="88288">
                  <c:v>0.6685084</c:v>
                </c:pt>
                <c:pt idx="88289">
                  <c:v>0.66841419999999996</c:v>
                </c:pt>
                <c:pt idx="88290">
                  <c:v>0.66832009999999997</c:v>
                </c:pt>
                <c:pt idx="88291">
                  <c:v>0.66822590000000004</c:v>
                </c:pt>
                <c:pt idx="88292">
                  <c:v>0.6681317</c:v>
                </c:pt>
                <c:pt idx="88293">
                  <c:v>0.66803749999999995</c:v>
                </c:pt>
                <c:pt idx="88294">
                  <c:v>0.66794339999999996</c:v>
                </c:pt>
                <c:pt idx="88295">
                  <c:v>0.66784920000000003</c:v>
                </c:pt>
                <c:pt idx="88296">
                  <c:v>0.66775499999999999</c:v>
                </c:pt>
                <c:pt idx="88297">
                  <c:v>0.6676609</c:v>
                </c:pt>
                <c:pt idx="88298">
                  <c:v>0.66756680000000002</c:v>
                </c:pt>
                <c:pt idx="88299">
                  <c:v>0.66747270000000003</c:v>
                </c:pt>
                <c:pt idx="88300">
                  <c:v>0.66737849999999999</c:v>
                </c:pt>
                <c:pt idx="88301">
                  <c:v>0.6672844</c:v>
                </c:pt>
                <c:pt idx="88302">
                  <c:v>0.66719030000000001</c:v>
                </c:pt>
                <c:pt idx="88303">
                  <c:v>0.66709620000000003</c:v>
                </c:pt>
                <c:pt idx="88304">
                  <c:v>0.66700210000000004</c:v>
                </c:pt>
                <c:pt idx="88305">
                  <c:v>0.66690799999999995</c:v>
                </c:pt>
                <c:pt idx="88306">
                  <c:v>0.66681400000000002</c:v>
                </c:pt>
                <c:pt idx="88307">
                  <c:v>0.66671990000000003</c:v>
                </c:pt>
                <c:pt idx="88308">
                  <c:v>0.66662589999999999</c:v>
                </c:pt>
                <c:pt idx="88309">
                  <c:v>0.66653180000000001</c:v>
                </c:pt>
                <c:pt idx="88310">
                  <c:v>0.66643770000000002</c:v>
                </c:pt>
                <c:pt idx="88311">
                  <c:v>0.66634369999999998</c:v>
                </c:pt>
                <c:pt idx="88312">
                  <c:v>0.6662496</c:v>
                </c:pt>
                <c:pt idx="88313">
                  <c:v>0.66615559999999996</c:v>
                </c:pt>
                <c:pt idx="88314">
                  <c:v>0.66606160000000003</c:v>
                </c:pt>
                <c:pt idx="88315">
                  <c:v>0.66596759999999999</c:v>
                </c:pt>
                <c:pt idx="88316">
                  <c:v>0.66587359999999995</c:v>
                </c:pt>
                <c:pt idx="88317">
                  <c:v>0.66577960000000003</c:v>
                </c:pt>
                <c:pt idx="88318">
                  <c:v>0.66568559999999999</c:v>
                </c:pt>
                <c:pt idx="88319">
                  <c:v>0.66559159999999995</c:v>
                </c:pt>
                <c:pt idx="88320">
                  <c:v>0.66549760000000002</c:v>
                </c:pt>
                <c:pt idx="88321">
                  <c:v>0.66540359999999998</c:v>
                </c:pt>
                <c:pt idx="88322">
                  <c:v>0.6653097</c:v>
                </c:pt>
                <c:pt idx="88323">
                  <c:v>0.66521569999999997</c:v>
                </c:pt>
                <c:pt idx="88324">
                  <c:v>0.66512179999999999</c:v>
                </c:pt>
                <c:pt idx="88325">
                  <c:v>0.66502790000000001</c:v>
                </c:pt>
                <c:pt idx="88326">
                  <c:v>0.66493389999999997</c:v>
                </c:pt>
                <c:pt idx="88327">
                  <c:v>0.66483999999999999</c:v>
                </c:pt>
                <c:pt idx="88328">
                  <c:v>0.66474599999999995</c:v>
                </c:pt>
                <c:pt idx="88329">
                  <c:v>0.66465209999999997</c:v>
                </c:pt>
                <c:pt idx="88330">
                  <c:v>0.66455819999999999</c:v>
                </c:pt>
                <c:pt idx="88331">
                  <c:v>0.66446430000000001</c:v>
                </c:pt>
                <c:pt idx="88332">
                  <c:v>0.66437040000000003</c:v>
                </c:pt>
                <c:pt idx="88333">
                  <c:v>0.66427650000000005</c:v>
                </c:pt>
                <c:pt idx="88334">
                  <c:v>0.66418270000000001</c:v>
                </c:pt>
                <c:pt idx="88335">
                  <c:v>0.66408880000000003</c:v>
                </c:pt>
                <c:pt idx="88336">
                  <c:v>0.66399490000000005</c:v>
                </c:pt>
                <c:pt idx="88337">
                  <c:v>0.66390099999999996</c:v>
                </c:pt>
                <c:pt idx="88338">
                  <c:v>0.66380720000000004</c:v>
                </c:pt>
                <c:pt idx="88339">
                  <c:v>0.66371329999999995</c:v>
                </c:pt>
                <c:pt idx="88340">
                  <c:v>0.66361950000000003</c:v>
                </c:pt>
                <c:pt idx="88341">
                  <c:v>0.66352560000000005</c:v>
                </c:pt>
                <c:pt idx="88342">
                  <c:v>0.66343180000000002</c:v>
                </c:pt>
                <c:pt idx="88343">
                  <c:v>0.66333799999999998</c:v>
                </c:pt>
                <c:pt idx="88344">
                  <c:v>0.66324419999999995</c:v>
                </c:pt>
                <c:pt idx="88345">
                  <c:v>0.66315040000000003</c:v>
                </c:pt>
                <c:pt idx="88346">
                  <c:v>0.6630566</c:v>
                </c:pt>
                <c:pt idx="88347">
                  <c:v>0.66296270000000002</c:v>
                </c:pt>
                <c:pt idx="88348">
                  <c:v>0.66286889999999998</c:v>
                </c:pt>
                <c:pt idx="88349">
                  <c:v>0.66277520000000001</c:v>
                </c:pt>
                <c:pt idx="88350">
                  <c:v>0.66268139999999998</c:v>
                </c:pt>
                <c:pt idx="88351">
                  <c:v>0.66258760000000005</c:v>
                </c:pt>
                <c:pt idx="88352">
                  <c:v>0.66249389999999997</c:v>
                </c:pt>
                <c:pt idx="88353">
                  <c:v>0.66240010000000005</c:v>
                </c:pt>
                <c:pt idx="88354">
                  <c:v>0.66230639999999996</c:v>
                </c:pt>
                <c:pt idx="88355">
                  <c:v>0.66221260000000004</c:v>
                </c:pt>
                <c:pt idx="88356">
                  <c:v>0.66211889999999995</c:v>
                </c:pt>
                <c:pt idx="88357">
                  <c:v>0.66202510000000003</c:v>
                </c:pt>
                <c:pt idx="88358">
                  <c:v>0.66193139999999995</c:v>
                </c:pt>
                <c:pt idx="88359">
                  <c:v>0.66183769999999997</c:v>
                </c:pt>
                <c:pt idx="88360">
                  <c:v>0.661744</c:v>
                </c:pt>
                <c:pt idx="88361">
                  <c:v>0.66165030000000002</c:v>
                </c:pt>
                <c:pt idx="88362">
                  <c:v>0.66155660000000005</c:v>
                </c:pt>
                <c:pt idx="88363">
                  <c:v>0.66146289999999996</c:v>
                </c:pt>
                <c:pt idx="88364">
                  <c:v>0.66136919999999999</c:v>
                </c:pt>
                <c:pt idx="88365">
                  <c:v>0.66127550000000002</c:v>
                </c:pt>
                <c:pt idx="88366">
                  <c:v>0.66118180000000004</c:v>
                </c:pt>
                <c:pt idx="88367">
                  <c:v>0.66108820000000001</c:v>
                </c:pt>
                <c:pt idx="88368">
                  <c:v>0.66099450000000004</c:v>
                </c:pt>
                <c:pt idx="88369">
                  <c:v>0.66090090000000001</c:v>
                </c:pt>
                <c:pt idx="88370">
                  <c:v>0.66080729999999999</c:v>
                </c:pt>
                <c:pt idx="88371">
                  <c:v>0.66071360000000001</c:v>
                </c:pt>
                <c:pt idx="88372">
                  <c:v>0.66061999999999999</c:v>
                </c:pt>
                <c:pt idx="88373">
                  <c:v>0.66052630000000001</c:v>
                </c:pt>
                <c:pt idx="88374">
                  <c:v>0.66043269999999998</c:v>
                </c:pt>
                <c:pt idx="88375">
                  <c:v>0.66033909999999996</c:v>
                </c:pt>
                <c:pt idx="88376">
                  <c:v>0.66024550000000004</c:v>
                </c:pt>
                <c:pt idx="88377">
                  <c:v>0.66015190000000001</c:v>
                </c:pt>
                <c:pt idx="88378">
                  <c:v>0.66005829999999999</c:v>
                </c:pt>
                <c:pt idx="88379">
                  <c:v>0.65996469999999996</c:v>
                </c:pt>
                <c:pt idx="88380">
                  <c:v>0.65987119999999999</c:v>
                </c:pt>
                <c:pt idx="88381">
                  <c:v>0.65977759999999996</c:v>
                </c:pt>
                <c:pt idx="88382">
                  <c:v>0.65968400000000005</c:v>
                </c:pt>
                <c:pt idx="88383">
                  <c:v>0.65959040000000002</c:v>
                </c:pt>
                <c:pt idx="88384">
                  <c:v>0.65949679999999999</c:v>
                </c:pt>
                <c:pt idx="88385">
                  <c:v>0.65940330000000003</c:v>
                </c:pt>
                <c:pt idx="88386">
                  <c:v>0.6593097</c:v>
                </c:pt>
                <c:pt idx="88387">
                  <c:v>0.65921620000000003</c:v>
                </c:pt>
                <c:pt idx="88388">
                  <c:v>0.65912269999999995</c:v>
                </c:pt>
                <c:pt idx="88389">
                  <c:v>0.65902919999999998</c:v>
                </c:pt>
                <c:pt idx="88390">
                  <c:v>0.65893570000000001</c:v>
                </c:pt>
                <c:pt idx="88391">
                  <c:v>0.65884209999999999</c:v>
                </c:pt>
                <c:pt idx="88392">
                  <c:v>0.65874860000000002</c:v>
                </c:pt>
                <c:pt idx="88393">
                  <c:v>0.65865510000000005</c:v>
                </c:pt>
                <c:pt idx="88394">
                  <c:v>0.65856159999999997</c:v>
                </c:pt>
                <c:pt idx="88395">
                  <c:v>0.6584681</c:v>
                </c:pt>
                <c:pt idx="88396">
                  <c:v>0.65837469999999998</c:v>
                </c:pt>
                <c:pt idx="88397">
                  <c:v>0.65828120000000001</c:v>
                </c:pt>
                <c:pt idx="88398">
                  <c:v>0.65818770000000004</c:v>
                </c:pt>
                <c:pt idx="88399">
                  <c:v>0.65809430000000002</c:v>
                </c:pt>
                <c:pt idx="88400">
                  <c:v>0.65800080000000005</c:v>
                </c:pt>
                <c:pt idx="88401">
                  <c:v>0.65790740000000003</c:v>
                </c:pt>
                <c:pt idx="88402">
                  <c:v>0.65781389999999995</c:v>
                </c:pt>
                <c:pt idx="88403">
                  <c:v>0.65772039999999998</c:v>
                </c:pt>
                <c:pt idx="88404">
                  <c:v>0.65762699999999996</c:v>
                </c:pt>
                <c:pt idx="88405">
                  <c:v>0.65753360000000005</c:v>
                </c:pt>
                <c:pt idx="88406">
                  <c:v>0.65744020000000003</c:v>
                </c:pt>
                <c:pt idx="88407">
                  <c:v>0.65734680000000001</c:v>
                </c:pt>
                <c:pt idx="88408">
                  <c:v>0.65725339999999999</c:v>
                </c:pt>
                <c:pt idx="88409">
                  <c:v>0.65715999999999997</c:v>
                </c:pt>
                <c:pt idx="88410">
                  <c:v>0.65706659999999995</c:v>
                </c:pt>
                <c:pt idx="88411">
                  <c:v>0.65697320000000003</c:v>
                </c:pt>
                <c:pt idx="88412">
                  <c:v>0.65687980000000001</c:v>
                </c:pt>
                <c:pt idx="88413">
                  <c:v>0.65678639999999999</c:v>
                </c:pt>
                <c:pt idx="88414">
                  <c:v>0.65669310000000003</c:v>
                </c:pt>
                <c:pt idx="88415">
                  <c:v>0.65659979999999996</c:v>
                </c:pt>
                <c:pt idx="88416">
                  <c:v>0.65650640000000005</c:v>
                </c:pt>
                <c:pt idx="88417">
                  <c:v>0.65641309999999997</c:v>
                </c:pt>
                <c:pt idx="88418">
                  <c:v>0.65631969999999995</c:v>
                </c:pt>
                <c:pt idx="88419">
                  <c:v>0.65622639999999999</c:v>
                </c:pt>
                <c:pt idx="88420">
                  <c:v>0.65613310000000002</c:v>
                </c:pt>
                <c:pt idx="88421">
                  <c:v>0.6560397</c:v>
                </c:pt>
                <c:pt idx="88422">
                  <c:v>0.65594640000000004</c:v>
                </c:pt>
                <c:pt idx="88423">
                  <c:v>0.65585309999999997</c:v>
                </c:pt>
                <c:pt idx="88424">
                  <c:v>0.6557598</c:v>
                </c:pt>
                <c:pt idx="88425">
                  <c:v>0.65566650000000004</c:v>
                </c:pt>
                <c:pt idx="88426">
                  <c:v>0.65557319999999997</c:v>
                </c:pt>
                <c:pt idx="88427">
                  <c:v>0.65547999999999995</c:v>
                </c:pt>
                <c:pt idx="88428">
                  <c:v>0.65538669999999999</c:v>
                </c:pt>
                <c:pt idx="88429">
                  <c:v>0.65529340000000003</c:v>
                </c:pt>
                <c:pt idx="88430">
                  <c:v>0.65520009999999995</c:v>
                </c:pt>
                <c:pt idx="88431">
                  <c:v>0.65510679999999999</c:v>
                </c:pt>
                <c:pt idx="88432">
                  <c:v>0.65501359999999997</c:v>
                </c:pt>
                <c:pt idx="88433">
                  <c:v>0.65492030000000001</c:v>
                </c:pt>
                <c:pt idx="88434">
                  <c:v>0.6548271</c:v>
                </c:pt>
                <c:pt idx="88435">
                  <c:v>0.65473389999999998</c:v>
                </c:pt>
                <c:pt idx="88436">
                  <c:v>0.65464069999999996</c:v>
                </c:pt>
                <c:pt idx="88437">
                  <c:v>0.65454749999999995</c:v>
                </c:pt>
                <c:pt idx="88438">
                  <c:v>0.65445419999999999</c:v>
                </c:pt>
                <c:pt idx="88439">
                  <c:v>0.65436099999999997</c:v>
                </c:pt>
                <c:pt idx="88440">
                  <c:v>0.65426779999999995</c:v>
                </c:pt>
                <c:pt idx="88441">
                  <c:v>0.65417460000000005</c:v>
                </c:pt>
                <c:pt idx="88442">
                  <c:v>0.65408140000000003</c:v>
                </c:pt>
                <c:pt idx="88443">
                  <c:v>0.65398820000000002</c:v>
                </c:pt>
                <c:pt idx="88444">
                  <c:v>0.65389509999999995</c:v>
                </c:pt>
                <c:pt idx="88445">
                  <c:v>0.65380190000000005</c:v>
                </c:pt>
                <c:pt idx="88446">
                  <c:v>0.65370879999999998</c:v>
                </c:pt>
                <c:pt idx="88447">
                  <c:v>0.65361559999999996</c:v>
                </c:pt>
                <c:pt idx="88448">
                  <c:v>0.65352239999999995</c:v>
                </c:pt>
                <c:pt idx="88449">
                  <c:v>0.65342929999999999</c:v>
                </c:pt>
                <c:pt idx="88450">
                  <c:v>0.65333609999999998</c:v>
                </c:pt>
                <c:pt idx="88451">
                  <c:v>0.65324300000000002</c:v>
                </c:pt>
                <c:pt idx="88452">
                  <c:v>0.65314989999999995</c:v>
                </c:pt>
                <c:pt idx="88453">
                  <c:v>0.65305679999999999</c:v>
                </c:pt>
                <c:pt idx="88454">
                  <c:v>0.65296370000000004</c:v>
                </c:pt>
                <c:pt idx="88455">
                  <c:v>0.65287059999999997</c:v>
                </c:pt>
                <c:pt idx="88456">
                  <c:v>0.65277750000000001</c:v>
                </c:pt>
                <c:pt idx="88457">
                  <c:v>0.65268440000000005</c:v>
                </c:pt>
                <c:pt idx="88458">
                  <c:v>0.65259129999999999</c:v>
                </c:pt>
                <c:pt idx="88459">
                  <c:v>0.65249820000000003</c:v>
                </c:pt>
                <c:pt idx="88460">
                  <c:v>0.65240509999999996</c:v>
                </c:pt>
                <c:pt idx="88461">
                  <c:v>0.652312</c:v>
                </c:pt>
                <c:pt idx="88462">
                  <c:v>0.65221899999999999</c:v>
                </c:pt>
                <c:pt idx="88463">
                  <c:v>0.65212599999999998</c:v>
                </c:pt>
                <c:pt idx="88464">
                  <c:v>0.65203290000000003</c:v>
                </c:pt>
                <c:pt idx="88465">
                  <c:v>0.65193990000000002</c:v>
                </c:pt>
                <c:pt idx="88466">
                  <c:v>0.65184679999999995</c:v>
                </c:pt>
                <c:pt idx="88467">
                  <c:v>0.65175380000000005</c:v>
                </c:pt>
                <c:pt idx="88468">
                  <c:v>0.65166069999999998</c:v>
                </c:pt>
                <c:pt idx="88469">
                  <c:v>0.65156769999999997</c:v>
                </c:pt>
                <c:pt idx="88470">
                  <c:v>0.65147469999999996</c:v>
                </c:pt>
                <c:pt idx="88471">
                  <c:v>0.65138169999999995</c:v>
                </c:pt>
                <c:pt idx="88472">
                  <c:v>0.65128870000000005</c:v>
                </c:pt>
                <c:pt idx="88473">
                  <c:v>0.65119579999999999</c:v>
                </c:pt>
                <c:pt idx="88474">
                  <c:v>0.65110279999999998</c:v>
                </c:pt>
                <c:pt idx="88475">
                  <c:v>0.65100979999999997</c:v>
                </c:pt>
                <c:pt idx="88476">
                  <c:v>0.65091679999999996</c:v>
                </c:pt>
                <c:pt idx="88477">
                  <c:v>0.65082379999999995</c:v>
                </c:pt>
                <c:pt idx="88478">
                  <c:v>0.65073080000000005</c:v>
                </c:pt>
                <c:pt idx="88479">
                  <c:v>0.65063789999999999</c:v>
                </c:pt>
                <c:pt idx="88480">
                  <c:v>0.65054500000000004</c:v>
                </c:pt>
                <c:pt idx="88481">
                  <c:v>0.65045209999999998</c:v>
                </c:pt>
                <c:pt idx="88482">
                  <c:v>0.65035920000000003</c:v>
                </c:pt>
                <c:pt idx="88483">
                  <c:v>0.65026620000000002</c:v>
                </c:pt>
                <c:pt idx="88484">
                  <c:v>0.65017329999999995</c:v>
                </c:pt>
                <c:pt idx="88485">
                  <c:v>0.6500804</c:v>
                </c:pt>
                <c:pt idx="88486">
                  <c:v>0.64998750000000005</c:v>
                </c:pt>
                <c:pt idx="88487">
                  <c:v>0.64989450000000004</c:v>
                </c:pt>
                <c:pt idx="88488">
                  <c:v>0.64980159999999998</c:v>
                </c:pt>
                <c:pt idx="88489">
                  <c:v>0.64970870000000003</c:v>
                </c:pt>
                <c:pt idx="88490">
                  <c:v>0.64961590000000002</c:v>
                </c:pt>
                <c:pt idx="88491">
                  <c:v>0.64952299999999996</c:v>
                </c:pt>
                <c:pt idx="88492">
                  <c:v>0.64943019999999996</c:v>
                </c:pt>
                <c:pt idx="88493">
                  <c:v>0.64933730000000001</c:v>
                </c:pt>
                <c:pt idx="88494">
                  <c:v>0.64924440000000005</c:v>
                </c:pt>
                <c:pt idx="88495">
                  <c:v>0.64915160000000005</c:v>
                </c:pt>
                <c:pt idx="88496">
                  <c:v>0.64905869999999999</c:v>
                </c:pt>
                <c:pt idx="88497">
                  <c:v>0.64896580000000004</c:v>
                </c:pt>
                <c:pt idx="88498">
                  <c:v>0.64887300000000003</c:v>
                </c:pt>
                <c:pt idx="88499">
                  <c:v>0.64878020000000003</c:v>
                </c:pt>
                <c:pt idx="88500">
                  <c:v>0.64868740000000003</c:v>
                </c:pt>
                <c:pt idx="88501">
                  <c:v>0.64859460000000002</c:v>
                </c:pt>
                <c:pt idx="88502">
                  <c:v>0.64850180000000002</c:v>
                </c:pt>
                <c:pt idx="88503">
                  <c:v>0.64840889999999995</c:v>
                </c:pt>
                <c:pt idx="88504">
                  <c:v>0.64831609999999995</c:v>
                </c:pt>
                <c:pt idx="88505">
                  <c:v>0.64822329999999995</c:v>
                </c:pt>
                <c:pt idx="88506">
                  <c:v>0.64813050000000005</c:v>
                </c:pt>
                <c:pt idx="88507">
                  <c:v>0.64803770000000005</c:v>
                </c:pt>
                <c:pt idx="88508">
                  <c:v>0.64794499999999999</c:v>
                </c:pt>
                <c:pt idx="88509">
                  <c:v>0.64785219999999999</c:v>
                </c:pt>
                <c:pt idx="88510">
                  <c:v>0.64775950000000004</c:v>
                </c:pt>
                <c:pt idx="88511">
                  <c:v>0.64766679999999999</c:v>
                </c:pt>
                <c:pt idx="88512">
                  <c:v>0.64757399999999998</c:v>
                </c:pt>
                <c:pt idx="88513">
                  <c:v>0.64748130000000004</c:v>
                </c:pt>
                <c:pt idx="88514">
                  <c:v>0.64738850000000003</c:v>
                </c:pt>
                <c:pt idx="88515">
                  <c:v>0.64729579999999998</c:v>
                </c:pt>
                <c:pt idx="88516">
                  <c:v>0.64720299999999997</c:v>
                </c:pt>
                <c:pt idx="88517">
                  <c:v>0.64711030000000003</c:v>
                </c:pt>
                <c:pt idx="88518">
                  <c:v>0.64701770000000003</c:v>
                </c:pt>
                <c:pt idx="88519">
                  <c:v>0.64692499999999997</c:v>
                </c:pt>
                <c:pt idx="88520">
                  <c:v>0.64683230000000003</c:v>
                </c:pt>
                <c:pt idx="88521">
                  <c:v>0.64673959999999997</c:v>
                </c:pt>
                <c:pt idx="88522">
                  <c:v>0.64664690000000002</c:v>
                </c:pt>
                <c:pt idx="88523">
                  <c:v>0.64655419999999997</c:v>
                </c:pt>
                <c:pt idx="88524">
                  <c:v>0.64646150000000002</c:v>
                </c:pt>
                <c:pt idx="88525">
                  <c:v>0.64636890000000002</c:v>
                </c:pt>
                <c:pt idx="88526">
                  <c:v>0.64627619999999997</c:v>
                </c:pt>
                <c:pt idx="88527">
                  <c:v>0.64618359999999997</c:v>
                </c:pt>
                <c:pt idx="88528">
                  <c:v>0.64609090000000002</c:v>
                </c:pt>
                <c:pt idx="88529">
                  <c:v>0.64599830000000003</c:v>
                </c:pt>
                <c:pt idx="88530">
                  <c:v>0.64590570000000003</c:v>
                </c:pt>
                <c:pt idx="88531">
                  <c:v>0.64581299999999997</c:v>
                </c:pt>
                <c:pt idx="88532">
                  <c:v>0.64572039999999997</c:v>
                </c:pt>
                <c:pt idx="88533">
                  <c:v>0.64562779999999997</c:v>
                </c:pt>
                <c:pt idx="88534">
                  <c:v>0.64553519999999998</c:v>
                </c:pt>
                <c:pt idx="88535">
                  <c:v>0.64544250000000003</c:v>
                </c:pt>
                <c:pt idx="88536">
                  <c:v>0.64534990000000003</c:v>
                </c:pt>
                <c:pt idx="88537">
                  <c:v>0.64525739999999998</c:v>
                </c:pt>
                <c:pt idx="88538">
                  <c:v>0.64516479999999998</c:v>
                </c:pt>
                <c:pt idx="88539">
                  <c:v>0.64507219999999998</c:v>
                </c:pt>
                <c:pt idx="88540">
                  <c:v>0.64497970000000004</c:v>
                </c:pt>
                <c:pt idx="88541">
                  <c:v>0.64488710000000005</c:v>
                </c:pt>
                <c:pt idx="88542">
                  <c:v>0.64479450000000005</c:v>
                </c:pt>
                <c:pt idx="88543">
                  <c:v>0.644702</c:v>
                </c:pt>
                <c:pt idx="88544">
                  <c:v>0.6446094</c:v>
                </c:pt>
                <c:pt idx="88545">
                  <c:v>0.6445168</c:v>
                </c:pt>
                <c:pt idx="88546">
                  <c:v>0.64442429999999995</c:v>
                </c:pt>
                <c:pt idx="88547">
                  <c:v>0.64433180000000001</c:v>
                </c:pt>
                <c:pt idx="88548">
                  <c:v>0.64423929999999996</c:v>
                </c:pt>
                <c:pt idx="88549">
                  <c:v>0.64414680000000002</c:v>
                </c:pt>
                <c:pt idx="88550">
                  <c:v>0.64405429999999997</c:v>
                </c:pt>
                <c:pt idx="88551">
                  <c:v>0.64396180000000003</c:v>
                </c:pt>
                <c:pt idx="88552">
                  <c:v>0.64386929999999998</c:v>
                </c:pt>
                <c:pt idx="88553">
                  <c:v>0.64377680000000004</c:v>
                </c:pt>
                <c:pt idx="88554">
                  <c:v>0.64368429999999999</c:v>
                </c:pt>
                <c:pt idx="88555">
                  <c:v>0.64359180000000005</c:v>
                </c:pt>
                <c:pt idx="88556">
                  <c:v>0.6434993</c:v>
                </c:pt>
                <c:pt idx="88557">
                  <c:v>0.6434069</c:v>
                </c:pt>
                <c:pt idx="88558">
                  <c:v>0.64331439999999995</c:v>
                </c:pt>
                <c:pt idx="88559">
                  <c:v>0.64322199999999996</c:v>
                </c:pt>
                <c:pt idx="88560">
                  <c:v>0.64312950000000002</c:v>
                </c:pt>
                <c:pt idx="88561">
                  <c:v>0.64303710000000003</c:v>
                </c:pt>
                <c:pt idx="88562">
                  <c:v>0.64294459999999998</c:v>
                </c:pt>
                <c:pt idx="88563">
                  <c:v>0.64285219999999998</c:v>
                </c:pt>
                <c:pt idx="88564">
                  <c:v>0.64275970000000004</c:v>
                </c:pt>
                <c:pt idx="88565">
                  <c:v>0.64266730000000005</c:v>
                </c:pt>
                <c:pt idx="88566">
                  <c:v>0.64257489999999995</c:v>
                </c:pt>
                <c:pt idx="88567">
                  <c:v>0.64248249999999996</c:v>
                </c:pt>
                <c:pt idx="88568">
                  <c:v>0.64239009999999996</c:v>
                </c:pt>
                <c:pt idx="88569">
                  <c:v>0.64229769999999997</c:v>
                </c:pt>
                <c:pt idx="88570">
                  <c:v>0.64220540000000004</c:v>
                </c:pt>
                <c:pt idx="88571">
                  <c:v>0.64211300000000004</c:v>
                </c:pt>
                <c:pt idx="88572">
                  <c:v>0.64202060000000005</c:v>
                </c:pt>
                <c:pt idx="88573">
                  <c:v>0.64192819999999995</c:v>
                </c:pt>
                <c:pt idx="88574">
                  <c:v>0.64183579999999996</c:v>
                </c:pt>
                <c:pt idx="88575">
                  <c:v>0.64174350000000002</c:v>
                </c:pt>
                <c:pt idx="88576">
                  <c:v>0.64165119999999998</c:v>
                </c:pt>
                <c:pt idx="88577">
                  <c:v>0.64155879999999998</c:v>
                </c:pt>
                <c:pt idx="88578">
                  <c:v>0.64146650000000005</c:v>
                </c:pt>
                <c:pt idx="88579">
                  <c:v>0.64137420000000001</c:v>
                </c:pt>
                <c:pt idx="88580">
                  <c:v>0.64128180000000001</c:v>
                </c:pt>
                <c:pt idx="88581">
                  <c:v>0.64118949999999997</c:v>
                </c:pt>
                <c:pt idx="88582">
                  <c:v>0.64109720000000003</c:v>
                </c:pt>
                <c:pt idx="88583">
                  <c:v>0.64100489999999999</c:v>
                </c:pt>
                <c:pt idx="88584">
                  <c:v>0.6409125</c:v>
                </c:pt>
                <c:pt idx="88585">
                  <c:v>0.64082019999999995</c:v>
                </c:pt>
                <c:pt idx="88586">
                  <c:v>0.64072790000000002</c:v>
                </c:pt>
                <c:pt idx="88587">
                  <c:v>0.64063570000000003</c:v>
                </c:pt>
                <c:pt idx="88588">
                  <c:v>0.64054339999999999</c:v>
                </c:pt>
                <c:pt idx="88589">
                  <c:v>0.64045110000000005</c:v>
                </c:pt>
                <c:pt idx="88590">
                  <c:v>0.64035889999999995</c:v>
                </c:pt>
                <c:pt idx="88591">
                  <c:v>0.64026660000000002</c:v>
                </c:pt>
                <c:pt idx="88592">
                  <c:v>0.64017429999999997</c:v>
                </c:pt>
                <c:pt idx="88593">
                  <c:v>0.64008209999999999</c:v>
                </c:pt>
                <c:pt idx="88594">
                  <c:v>0.63998980000000005</c:v>
                </c:pt>
                <c:pt idx="88595">
                  <c:v>0.63989759999999996</c:v>
                </c:pt>
                <c:pt idx="88596">
                  <c:v>0.63980539999999997</c:v>
                </c:pt>
                <c:pt idx="88597">
                  <c:v>0.63971319999999998</c:v>
                </c:pt>
                <c:pt idx="88598">
                  <c:v>0.639621</c:v>
                </c:pt>
                <c:pt idx="88599">
                  <c:v>0.63952880000000001</c:v>
                </c:pt>
                <c:pt idx="88600">
                  <c:v>0.63943649999999996</c:v>
                </c:pt>
                <c:pt idx="88601">
                  <c:v>0.63934429999999998</c:v>
                </c:pt>
                <c:pt idx="88602">
                  <c:v>0.63925209999999999</c:v>
                </c:pt>
                <c:pt idx="88603">
                  <c:v>0.6391599</c:v>
                </c:pt>
                <c:pt idx="88604">
                  <c:v>0.63906770000000002</c:v>
                </c:pt>
                <c:pt idx="88605">
                  <c:v>0.63897559999999998</c:v>
                </c:pt>
                <c:pt idx="88606">
                  <c:v>0.63888339999999999</c:v>
                </c:pt>
                <c:pt idx="88607">
                  <c:v>0.63879129999999995</c:v>
                </c:pt>
                <c:pt idx="88608">
                  <c:v>0.63869909999999996</c:v>
                </c:pt>
                <c:pt idx="88609">
                  <c:v>0.63860700000000004</c:v>
                </c:pt>
                <c:pt idx="88610">
                  <c:v>0.63851480000000005</c:v>
                </c:pt>
                <c:pt idx="88611">
                  <c:v>0.63842270000000001</c:v>
                </c:pt>
                <c:pt idx="88612">
                  <c:v>0.63833050000000002</c:v>
                </c:pt>
                <c:pt idx="88613">
                  <c:v>0.63823839999999998</c:v>
                </c:pt>
                <c:pt idx="88614">
                  <c:v>0.63814630000000006</c:v>
                </c:pt>
                <c:pt idx="88615">
                  <c:v>0.63805420000000002</c:v>
                </c:pt>
                <c:pt idx="88616">
                  <c:v>0.63796209999999998</c:v>
                </c:pt>
                <c:pt idx="88617">
                  <c:v>0.63787000000000005</c:v>
                </c:pt>
                <c:pt idx="88618">
                  <c:v>0.63777790000000001</c:v>
                </c:pt>
                <c:pt idx="88619">
                  <c:v>0.63768579999999997</c:v>
                </c:pt>
                <c:pt idx="88620">
                  <c:v>0.63759370000000004</c:v>
                </c:pt>
                <c:pt idx="88621">
                  <c:v>0.63750169999999995</c:v>
                </c:pt>
                <c:pt idx="88622">
                  <c:v>0.63740960000000002</c:v>
                </c:pt>
                <c:pt idx="88623">
                  <c:v>0.63731749999999998</c:v>
                </c:pt>
                <c:pt idx="88624">
                  <c:v>0.63722540000000005</c:v>
                </c:pt>
                <c:pt idx="88625">
                  <c:v>0.63713339999999996</c:v>
                </c:pt>
                <c:pt idx="88626">
                  <c:v>0.63704139999999998</c:v>
                </c:pt>
                <c:pt idx="88627">
                  <c:v>0.6369494</c:v>
                </c:pt>
                <c:pt idx="88628">
                  <c:v>0.63685729999999996</c:v>
                </c:pt>
                <c:pt idx="88629">
                  <c:v>0.63676529999999998</c:v>
                </c:pt>
                <c:pt idx="88630">
                  <c:v>0.6366733</c:v>
                </c:pt>
                <c:pt idx="88631">
                  <c:v>0.63658119999999996</c:v>
                </c:pt>
                <c:pt idx="88632">
                  <c:v>0.63648919999999998</c:v>
                </c:pt>
                <c:pt idx="88633">
                  <c:v>0.6363972</c:v>
                </c:pt>
                <c:pt idx="88634">
                  <c:v>0.63630520000000002</c:v>
                </c:pt>
                <c:pt idx="88635">
                  <c:v>0.63621320000000003</c:v>
                </c:pt>
                <c:pt idx="88636">
                  <c:v>0.6361213</c:v>
                </c:pt>
                <c:pt idx="88637">
                  <c:v>0.63602930000000002</c:v>
                </c:pt>
                <c:pt idx="88638">
                  <c:v>0.63593730000000004</c:v>
                </c:pt>
                <c:pt idx="88639">
                  <c:v>0.63584540000000001</c:v>
                </c:pt>
                <c:pt idx="88640">
                  <c:v>0.63575340000000002</c:v>
                </c:pt>
                <c:pt idx="88641">
                  <c:v>0.63566140000000004</c:v>
                </c:pt>
                <c:pt idx="88642">
                  <c:v>0.63556950000000001</c:v>
                </c:pt>
                <c:pt idx="88643">
                  <c:v>0.63547750000000003</c:v>
                </c:pt>
                <c:pt idx="88644">
                  <c:v>0.63538559999999999</c:v>
                </c:pt>
                <c:pt idx="88645">
                  <c:v>0.63529369999999996</c:v>
                </c:pt>
                <c:pt idx="88646">
                  <c:v>0.63520180000000004</c:v>
                </c:pt>
                <c:pt idx="88647">
                  <c:v>0.6351099</c:v>
                </c:pt>
                <c:pt idx="88648">
                  <c:v>0.63501799999999997</c:v>
                </c:pt>
                <c:pt idx="88649">
                  <c:v>0.63492610000000005</c:v>
                </c:pt>
                <c:pt idx="88650">
                  <c:v>0.63483420000000002</c:v>
                </c:pt>
                <c:pt idx="88651">
                  <c:v>0.63474229999999998</c:v>
                </c:pt>
                <c:pt idx="88652">
                  <c:v>0.6346503</c:v>
                </c:pt>
                <c:pt idx="88653">
                  <c:v>0.63455850000000003</c:v>
                </c:pt>
                <c:pt idx="88654">
                  <c:v>0.63446659999999999</c:v>
                </c:pt>
                <c:pt idx="88655">
                  <c:v>0.63437480000000002</c:v>
                </c:pt>
                <c:pt idx="88656">
                  <c:v>0.63428289999999998</c:v>
                </c:pt>
                <c:pt idx="88657">
                  <c:v>0.63419110000000001</c:v>
                </c:pt>
                <c:pt idx="88658">
                  <c:v>0.63409919999999997</c:v>
                </c:pt>
                <c:pt idx="88659">
                  <c:v>0.6340074</c:v>
                </c:pt>
                <c:pt idx="88660">
                  <c:v>0.63391549999999997</c:v>
                </c:pt>
                <c:pt idx="88661">
                  <c:v>0.63382369999999999</c:v>
                </c:pt>
                <c:pt idx="88662">
                  <c:v>0.63373179999999996</c:v>
                </c:pt>
                <c:pt idx="88663">
                  <c:v>0.63364010000000004</c:v>
                </c:pt>
                <c:pt idx="88664">
                  <c:v>0.63354829999999995</c:v>
                </c:pt>
                <c:pt idx="88665">
                  <c:v>0.63345649999999998</c:v>
                </c:pt>
                <c:pt idx="88666">
                  <c:v>0.6333647</c:v>
                </c:pt>
                <c:pt idx="88667">
                  <c:v>0.63327290000000003</c:v>
                </c:pt>
                <c:pt idx="88668">
                  <c:v>0.63318110000000005</c:v>
                </c:pt>
                <c:pt idx="88669">
                  <c:v>0.63308929999999997</c:v>
                </c:pt>
                <c:pt idx="88670">
                  <c:v>0.63299749999999999</c:v>
                </c:pt>
                <c:pt idx="88671">
                  <c:v>0.63290570000000002</c:v>
                </c:pt>
                <c:pt idx="88672">
                  <c:v>0.63281390000000004</c:v>
                </c:pt>
                <c:pt idx="88673">
                  <c:v>0.63272220000000001</c:v>
                </c:pt>
                <c:pt idx="88674">
                  <c:v>0.63263049999999998</c:v>
                </c:pt>
                <c:pt idx="88675">
                  <c:v>0.63253870000000001</c:v>
                </c:pt>
                <c:pt idx="88676">
                  <c:v>0.63244699999999998</c:v>
                </c:pt>
                <c:pt idx="88677">
                  <c:v>0.63235529999999995</c:v>
                </c:pt>
                <c:pt idx="88678">
                  <c:v>0.63226349999999998</c:v>
                </c:pt>
                <c:pt idx="88679">
                  <c:v>0.63217179999999995</c:v>
                </c:pt>
                <c:pt idx="88680">
                  <c:v>0.63208010000000003</c:v>
                </c:pt>
                <c:pt idx="88681">
                  <c:v>0.63198829999999995</c:v>
                </c:pt>
                <c:pt idx="88682">
                  <c:v>0.63189669999999998</c:v>
                </c:pt>
                <c:pt idx="88683">
                  <c:v>0.63180499999999995</c:v>
                </c:pt>
                <c:pt idx="88684">
                  <c:v>0.63171330000000003</c:v>
                </c:pt>
                <c:pt idx="88685">
                  <c:v>0.63162169999999995</c:v>
                </c:pt>
                <c:pt idx="88686">
                  <c:v>0.63153000000000004</c:v>
                </c:pt>
                <c:pt idx="88687">
                  <c:v>0.63143830000000001</c:v>
                </c:pt>
                <c:pt idx="88688">
                  <c:v>0.63134659999999998</c:v>
                </c:pt>
                <c:pt idx="88689">
                  <c:v>0.63125500000000001</c:v>
                </c:pt>
                <c:pt idx="88690">
                  <c:v>0.63116329999999998</c:v>
                </c:pt>
                <c:pt idx="88691">
                  <c:v>0.63107159999999995</c:v>
                </c:pt>
                <c:pt idx="88692">
                  <c:v>0.63097999999999999</c:v>
                </c:pt>
                <c:pt idx="88693">
                  <c:v>0.63088840000000002</c:v>
                </c:pt>
                <c:pt idx="88694">
                  <c:v>0.63079680000000005</c:v>
                </c:pt>
                <c:pt idx="88695">
                  <c:v>0.63070519999999997</c:v>
                </c:pt>
                <c:pt idx="88696">
                  <c:v>0.6306136</c:v>
                </c:pt>
                <c:pt idx="88697">
                  <c:v>0.63052200000000003</c:v>
                </c:pt>
                <c:pt idx="88698">
                  <c:v>0.6304303</c:v>
                </c:pt>
                <c:pt idx="88699">
                  <c:v>0.63033870000000003</c:v>
                </c:pt>
                <c:pt idx="88700">
                  <c:v>0.63024709999999995</c:v>
                </c:pt>
                <c:pt idx="88701">
                  <c:v>0.63015549999999998</c:v>
                </c:pt>
                <c:pt idx="88702">
                  <c:v>0.63006399999999996</c:v>
                </c:pt>
                <c:pt idx="88703">
                  <c:v>0.62997239999999999</c:v>
                </c:pt>
                <c:pt idx="88704">
                  <c:v>0.62988080000000002</c:v>
                </c:pt>
                <c:pt idx="88705">
                  <c:v>0.6297893</c:v>
                </c:pt>
                <c:pt idx="88706">
                  <c:v>0.62969770000000003</c:v>
                </c:pt>
                <c:pt idx="88707">
                  <c:v>0.6296062</c:v>
                </c:pt>
                <c:pt idx="88708">
                  <c:v>0.62951460000000004</c:v>
                </c:pt>
                <c:pt idx="88709">
                  <c:v>0.62942310000000001</c:v>
                </c:pt>
                <c:pt idx="88710">
                  <c:v>0.62933150000000004</c:v>
                </c:pt>
                <c:pt idx="88711">
                  <c:v>0.62924000000000002</c:v>
                </c:pt>
                <c:pt idx="88712">
                  <c:v>0.6291485</c:v>
                </c:pt>
                <c:pt idx="88713">
                  <c:v>0.62905699999999998</c:v>
                </c:pt>
                <c:pt idx="88714">
                  <c:v>0.62896560000000001</c:v>
                </c:pt>
                <c:pt idx="88715">
                  <c:v>0.62887409999999999</c:v>
                </c:pt>
                <c:pt idx="88716">
                  <c:v>0.62878259999999997</c:v>
                </c:pt>
                <c:pt idx="88717">
                  <c:v>0.62869109999999995</c:v>
                </c:pt>
                <c:pt idx="88718">
                  <c:v>0.62859960000000004</c:v>
                </c:pt>
                <c:pt idx="88719">
                  <c:v>0.62850810000000001</c:v>
                </c:pt>
                <c:pt idx="88720">
                  <c:v>0.62841659999999999</c:v>
                </c:pt>
                <c:pt idx="88721">
                  <c:v>0.62832520000000003</c:v>
                </c:pt>
                <c:pt idx="88722">
                  <c:v>0.62823370000000001</c:v>
                </c:pt>
                <c:pt idx="88723">
                  <c:v>0.62814230000000004</c:v>
                </c:pt>
                <c:pt idx="88724">
                  <c:v>0.62805089999999997</c:v>
                </c:pt>
                <c:pt idx="88725">
                  <c:v>0.62795939999999995</c:v>
                </c:pt>
                <c:pt idx="88726">
                  <c:v>0.62786799999999998</c:v>
                </c:pt>
                <c:pt idx="88727">
                  <c:v>0.62777660000000002</c:v>
                </c:pt>
                <c:pt idx="88728">
                  <c:v>0.6276851</c:v>
                </c:pt>
                <c:pt idx="88729">
                  <c:v>0.62759370000000003</c:v>
                </c:pt>
                <c:pt idx="88730">
                  <c:v>0.62750229999999996</c:v>
                </c:pt>
                <c:pt idx="88731">
                  <c:v>0.62741089999999999</c:v>
                </c:pt>
                <c:pt idx="88732">
                  <c:v>0.62731950000000003</c:v>
                </c:pt>
                <c:pt idx="88733">
                  <c:v>0.62722809999999996</c:v>
                </c:pt>
                <c:pt idx="88734">
                  <c:v>0.62713680000000005</c:v>
                </c:pt>
                <c:pt idx="88735">
                  <c:v>0.62704539999999998</c:v>
                </c:pt>
                <c:pt idx="88736">
                  <c:v>0.62695400000000001</c:v>
                </c:pt>
                <c:pt idx="88737">
                  <c:v>0.62686260000000005</c:v>
                </c:pt>
                <c:pt idx="88738">
                  <c:v>0.62677130000000003</c:v>
                </c:pt>
                <c:pt idx="88739">
                  <c:v>0.62667989999999996</c:v>
                </c:pt>
                <c:pt idx="88740">
                  <c:v>0.62658849999999999</c:v>
                </c:pt>
                <c:pt idx="88741">
                  <c:v>0.62649719999999998</c:v>
                </c:pt>
                <c:pt idx="88742">
                  <c:v>0.62640589999999996</c:v>
                </c:pt>
                <c:pt idx="88743">
                  <c:v>0.62631460000000005</c:v>
                </c:pt>
                <c:pt idx="88744">
                  <c:v>0.62622330000000004</c:v>
                </c:pt>
                <c:pt idx="88745">
                  <c:v>0.62613200000000002</c:v>
                </c:pt>
                <c:pt idx="88746">
                  <c:v>0.62604059999999995</c:v>
                </c:pt>
                <c:pt idx="88747">
                  <c:v>0.62594930000000004</c:v>
                </c:pt>
                <c:pt idx="88748">
                  <c:v>0.62585800000000003</c:v>
                </c:pt>
                <c:pt idx="88749">
                  <c:v>0.62576670000000001</c:v>
                </c:pt>
                <c:pt idx="88750">
                  <c:v>0.62567539999999999</c:v>
                </c:pt>
                <c:pt idx="88751">
                  <c:v>0.62558420000000003</c:v>
                </c:pt>
                <c:pt idx="88752">
                  <c:v>0.62549290000000002</c:v>
                </c:pt>
                <c:pt idx="88753">
                  <c:v>0.62540169999999995</c:v>
                </c:pt>
                <c:pt idx="88754">
                  <c:v>0.62531040000000004</c:v>
                </c:pt>
                <c:pt idx="88755">
                  <c:v>0.62521919999999997</c:v>
                </c:pt>
                <c:pt idx="88756">
                  <c:v>0.62512789999999996</c:v>
                </c:pt>
                <c:pt idx="88757">
                  <c:v>0.6250367</c:v>
                </c:pt>
                <c:pt idx="88758">
                  <c:v>0.62494539999999998</c:v>
                </c:pt>
                <c:pt idx="88759">
                  <c:v>0.62485420000000003</c:v>
                </c:pt>
                <c:pt idx="88760">
                  <c:v>0.62476299999999996</c:v>
                </c:pt>
                <c:pt idx="88761">
                  <c:v>0.6246718</c:v>
                </c:pt>
                <c:pt idx="88762">
                  <c:v>0.62458060000000004</c:v>
                </c:pt>
                <c:pt idx="88763">
                  <c:v>0.62448939999999997</c:v>
                </c:pt>
                <c:pt idx="88764">
                  <c:v>0.62439820000000001</c:v>
                </c:pt>
                <c:pt idx="88765">
                  <c:v>0.62430699999999995</c:v>
                </c:pt>
                <c:pt idx="88766">
                  <c:v>0.62421579999999999</c:v>
                </c:pt>
                <c:pt idx="88767">
                  <c:v>0.62412460000000003</c:v>
                </c:pt>
                <c:pt idx="88768">
                  <c:v>0.62403350000000002</c:v>
                </c:pt>
                <c:pt idx="88769">
                  <c:v>0.62394229999999995</c:v>
                </c:pt>
                <c:pt idx="88770">
                  <c:v>0.62385120000000005</c:v>
                </c:pt>
                <c:pt idx="88771">
                  <c:v>0.62375999999999998</c:v>
                </c:pt>
                <c:pt idx="88772">
                  <c:v>0.62366889999999997</c:v>
                </c:pt>
                <c:pt idx="88773">
                  <c:v>0.62357779999999996</c:v>
                </c:pt>
                <c:pt idx="88774">
                  <c:v>0.6234866</c:v>
                </c:pt>
                <c:pt idx="88775">
                  <c:v>0.62339549999999999</c:v>
                </c:pt>
                <c:pt idx="88776">
                  <c:v>0.62330439999999998</c:v>
                </c:pt>
                <c:pt idx="88777">
                  <c:v>0.62321320000000002</c:v>
                </c:pt>
                <c:pt idx="88778">
                  <c:v>0.62312210000000001</c:v>
                </c:pt>
                <c:pt idx="88779">
                  <c:v>0.623031</c:v>
                </c:pt>
                <c:pt idx="88780">
                  <c:v>0.62293989999999999</c:v>
                </c:pt>
                <c:pt idx="88781">
                  <c:v>0.62284890000000004</c:v>
                </c:pt>
                <c:pt idx="88782">
                  <c:v>0.62275780000000003</c:v>
                </c:pt>
                <c:pt idx="88783">
                  <c:v>0.62266670000000002</c:v>
                </c:pt>
                <c:pt idx="88784">
                  <c:v>0.62257560000000001</c:v>
                </c:pt>
                <c:pt idx="88785">
                  <c:v>0.62248460000000005</c:v>
                </c:pt>
                <c:pt idx="88786">
                  <c:v>0.62239350000000004</c:v>
                </c:pt>
                <c:pt idx="88787">
                  <c:v>0.62230240000000003</c:v>
                </c:pt>
                <c:pt idx="88788">
                  <c:v>0.62221139999999997</c:v>
                </c:pt>
                <c:pt idx="88789">
                  <c:v>0.62212040000000002</c:v>
                </c:pt>
                <c:pt idx="88790">
                  <c:v>0.62202939999999995</c:v>
                </c:pt>
                <c:pt idx="88791">
                  <c:v>0.62193830000000005</c:v>
                </c:pt>
                <c:pt idx="88792">
                  <c:v>0.62184729999999999</c:v>
                </c:pt>
                <c:pt idx="88793">
                  <c:v>0.62175630000000004</c:v>
                </c:pt>
                <c:pt idx="88794">
                  <c:v>0.62166529999999998</c:v>
                </c:pt>
                <c:pt idx="88795">
                  <c:v>0.62157430000000002</c:v>
                </c:pt>
                <c:pt idx="88796">
                  <c:v>0.62148329999999996</c:v>
                </c:pt>
                <c:pt idx="88797">
                  <c:v>0.62139230000000001</c:v>
                </c:pt>
                <c:pt idx="88798">
                  <c:v>0.62130129999999995</c:v>
                </c:pt>
                <c:pt idx="88799">
                  <c:v>0.62121029999999999</c:v>
                </c:pt>
                <c:pt idx="88800">
                  <c:v>0.62111939999999999</c:v>
                </c:pt>
                <c:pt idx="88801">
                  <c:v>0.62105980000000005</c:v>
                </c:pt>
                <c:pt idx="88802">
                  <c:v>0.62099859999999996</c:v>
                </c:pt>
                <c:pt idx="88803">
                  <c:v>0.62093600000000004</c:v>
                </c:pt>
                <c:pt idx="88804">
                  <c:v>0.62087219999999999</c:v>
                </c:pt>
                <c:pt idx="88805">
                  <c:v>0.62080740000000001</c:v>
                </c:pt>
                <c:pt idx="88806">
                  <c:v>0.62074169999999995</c:v>
                </c:pt>
                <c:pt idx="88807">
                  <c:v>0.62067530000000004</c:v>
                </c:pt>
                <c:pt idx="88808">
                  <c:v>0.62060800000000005</c:v>
                </c:pt>
                <c:pt idx="88809">
                  <c:v>0.62054010000000004</c:v>
                </c:pt>
                <c:pt idx="88810">
                  <c:v>0.62047169999999996</c:v>
                </c:pt>
                <c:pt idx="88811">
                  <c:v>0.62040260000000003</c:v>
                </c:pt>
                <c:pt idx="88812">
                  <c:v>0.62033300000000002</c:v>
                </c:pt>
                <c:pt idx="88813">
                  <c:v>0.6202628</c:v>
                </c:pt>
                <c:pt idx="88814">
                  <c:v>0.62019210000000002</c:v>
                </c:pt>
                <c:pt idx="88815">
                  <c:v>0.62012089999999997</c:v>
                </c:pt>
                <c:pt idx="88816">
                  <c:v>0.62004939999999997</c:v>
                </c:pt>
                <c:pt idx="88817">
                  <c:v>0.61997729999999995</c:v>
                </c:pt>
                <c:pt idx="88818">
                  <c:v>0.61990480000000003</c:v>
                </c:pt>
                <c:pt idx="88819">
                  <c:v>0.61983189999999999</c:v>
                </c:pt>
                <c:pt idx="88820">
                  <c:v>0.6197587</c:v>
                </c:pt>
                <c:pt idx="88821">
                  <c:v>0.61968500000000004</c:v>
                </c:pt>
                <c:pt idx="88822">
                  <c:v>0.61961100000000002</c:v>
                </c:pt>
                <c:pt idx="88823">
                  <c:v>0.61953659999999999</c:v>
                </c:pt>
                <c:pt idx="88824">
                  <c:v>0.61946190000000001</c:v>
                </c:pt>
                <c:pt idx="88825">
                  <c:v>0.61938689999999996</c:v>
                </c:pt>
                <c:pt idx="88826">
                  <c:v>0.61931150000000001</c:v>
                </c:pt>
                <c:pt idx="88827">
                  <c:v>0.6192358</c:v>
                </c:pt>
                <c:pt idx="88828">
                  <c:v>0.61915980000000004</c:v>
                </c:pt>
                <c:pt idx="88829">
                  <c:v>0.61908350000000001</c:v>
                </c:pt>
                <c:pt idx="88830">
                  <c:v>0.61900690000000003</c:v>
                </c:pt>
                <c:pt idx="88831">
                  <c:v>0.61893010000000004</c:v>
                </c:pt>
                <c:pt idx="88832">
                  <c:v>0.61885299999999999</c:v>
                </c:pt>
                <c:pt idx="88833">
                  <c:v>0.61877559999999998</c:v>
                </c:pt>
                <c:pt idx="88834">
                  <c:v>0.61869790000000002</c:v>
                </c:pt>
                <c:pt idx="88835">
                  <c:v>0.61861999999999995</c:v>
                </c:pt>
                <c:pt idx="88836">
                  <c:v>0.61854189999999998</c:v>
                </c:pt>
                <c:pt idx="88837">
                  <c:v>0.61846350000000005</c:v>
                </c:pt>
                <c:pt idx="88838">
                  <c:v>0.61838479999999996</c:v>
                </c:pt>
                <c:pt idx="88839">
                  <c:v>0.61830589999999996</c:v>
                </c:pt>
                <c:pt idx="88840">
                  <c:v>0.61822679999999997</c:v>
                </c:pt>
                <c:pt idx="88841">
                  <c:v>0.61814740000000001</c:v>
                </c:pt>
                <c:pt idx="88842">
                  <c:v>0.6180679</c:v>
                </c:pt>
                <c:pt idx="88843">
                  <c:v>0.61798799999999998</c:v>
                </c:pt>
                <c:pt idx="88844">
                  <c:v>0.61790809999999996</c:v>
                </c:pt>
                <c:pt idx="88845">
                  <c:v>0.61782780000000004</c:v>
                </c:pt>
                <c:pt idx="88846">
                  <c:v>0.61774739999999995</c:v>
                </c:pt>
                <c:pt idx="88847">
                  <c:v>0.61766679999999996</c:v>
                </c:pt>
                <c:pt idx="88848">
                  <c:v>0.61758599999999997</c:v>
                </c:pt>
                <c:pt idx="88849">
                  <c:v>0.61750499999999997</c:v>
                </c:pt>
                <c:pt idx="88850">
                  <c:v>0.61742370000000002</c:v>
                </c:pt>
                <c:pt idx="88851">
                  <c:v>0.61734230000000001</c:v>
                </c:pt>
                <c:pt idx="88852">
                  <c:v>0.6172607</c:v>
                </c:pt>
                <c:pt idx="88853">
                  <c:v>0.61717889999999997</c:v>
                </c:pt>
                <c:pt idx="88854">
                  <c:v>0.61709700000000001</c:v>
                </c:pt>
                <c:pt idx="88855">
                  <c:v>0.61701479999999997</c:v>
                </c:pt>
                <c:pt idx="88856">
                  <c:v>0.61693249999999999</c:v>
                </c:pt>
                <c:pt idx="88857">
                  <c:v>0.61685000000000001</c:v>
                </c:pt>
                <c:pt idx="88858">
                  <c:v>0.61676730000000002</c:v>
                </c:pt>
                <c:pt idx="88859">
                  <c:v>0.61668449999999997</c:v>
                </c:pt>
                <c:pt idx="88860">
                  <c:v>0.61660150000000002</c:v>
                </c:pt>
                <c:pt idx="88861">
                  <c:v>0.61651829999999996</c:v>
                </c:pt>
                <c:pt idx="88862">
                  <c:v>0.61643499999999996</c:v>
                </c:pt>
                <c:pt idx="88863">
                  <c:v>0.61635150000000005</c:v>
                </c:pt>
                <c:pt idx="88864">
                  <c:v>0.61626780000000003</c:v>
                </c:pt>
                <c:pt idx="88865">
                  <c:v>0.61618399999999995</c:v>
                </c:pt>
                <c:pt idx="88866">
                  <c:v>0.61609999999999998</c:v>
                </c:pt>
                <c:pt idx="88867">
                  <c:v>0.61601589999999995</c:v>
                </c:pt>
                <c:pt idx="88868">
                  <c:v>0.61593160000000002</c:v>
                </c:pt>
                <c:pt idx="88869">
                  <c:v>0.61584720000000004</c:v>
                </c:pt>
                <c:pt idx="88870">
                  <c:v>0.6157627</c:v>
                </c:pt>
                <c:pt idx="88871">
                  <c:v>0.61567799999999995</c:v>
                </c:pt>
                <c:pt idx="88872">
                  <c:v>0.6155931</c:v>
                </c:pt>
                <c:pt idx="88873">
                  <c:v>0.6155081</c:v>
                </c:pt>
                <c:pt idx="88874">
                  <c:v>0.61542300000000005</c:v>
                </c:pt>
                <c:pt idx="88875">
                  <c:v>0.61533769999999999</c:v>
                </c:pt>
                <c:pt idx="88876">
                  <c:v>0.61525229999999997</c:v>
                </c:pt>
                <c:pt idx="88877">
                  <c:v>0.61516669999999996</c:v>
                </c:pt>
                <c:pt idx="88878">
                  <c:v>0.61508099999999999</c:v>
                </c:pt>
                <c:pt idx="88879">
                  <c:v>0.61499519999999996</c:v>
                </c:pt>
                <c:pt idx="88880">
                  <c:v>0.61490920000000004</c:v>
                </c:pt>
                <c:pt idx="88881">
                  <c:v>0.61482320000000001</c:v>
                </c:pt>
                <c:pt idx="88882">
                  <c:v>0.61473699999999998</c:v>
                </c:pt>
                <c:pt idx="88883">
                  <c:v>0.61465069999999999</c:v>
                </c:pt>
                <c:pt idx="88884">
                  <c:v>0.6145642</c:v>
                </c:pt>
                <c:pt idx="88885">
                  <c:v>0.61447759999999996</c:v>
                </c:pt>
                <c:pt idx="88886">
                  <c:v>0.61439089999999996</c:v>
                </c:pt>
                <c:pt idx="88887">
                  <c:v>0.61430399999999996</c:v>
                </c:pt>
                <c:pt idx="88888">
                  <c:v>0.61421700000000001</c:v>
                </c:pt>
                <c:pt idx="88889">
                  <c:v>0.61412999999999995</c:v>
                </c:pt>
                <c:pt idx="88890">
                  <c:v>0.6140428</c:v>
                </c:pt>
                <c:pt idx="88891">
                  <c:v>0.61395540000000004</c:v>
                </c:pt>
                <c:pt idx="88892">
                  <c:v>0.61386810000000003</c:v>
                </c:pt>
                <c:pt idx="88893">
                  <c:v>0.61378060000000001</c:v>
                </c:pt>
                <c:pt idx="88894">
                  <c:v>0.61369289999999999</c:v>
                </c:pt>
                <c:pt idx="88895">
                  <c:v>0.61360519999999996</c:v>
                </c:pt>
                <c:pt idx="88896">
                  <c:v>0.61351730000000004</c:v>
                </c:pt>
                <c:pt idx="88897">
                  <c:v>0.61342940000000001</c:v>
                </c:pt>
                <c:pt idx="88898">
                  <c:v>0.61334129999999998</c:v>
                </c:pt>
                <c:pt idx="88899">
                  <c:v>0.6132531</c:v>
                </c:pt>
                <c:pt idx="88900">
                  <c:v>0.61316479999999995</c:v>
                </c:pt>
                <c:pt idx="88901">
                  <c:v>0.61307639999999997</c:v>
                </c:pt>
                <c:pt idx="88902">
                  <c:v>0.61298790000000003</c:v>
                </c:pt>
                <c:pt idx="88903">
                  <c:v>0.61289939999999998</c:v>
                </c:pt>
                <c:pt idx="88904">
                  <c:v>0.61281070000000004</c:v>
                </c:pt>
                <c:pt idx="88905">
                  <c:v>0.61272190000000004</c:v>
                </c:pt>
                <c:pt idx="88906">
                  <c:v>0.61263299999999998</c:v>
                </c:pt>
                <c:pt idx="88907">
                  <c:v>0.61254399999999998</c:v>
                </c:pt>
                <c:pt idx="88908">
                  <c:v>0.61245490000000002</c:v>
                </c:pt>
                <c:pt idx="88909">
                  <c:v>0.61236570000000001</c:v>
                </c:pt>
                <c:pt idx="88910">
                  <c:v>0.61227640000000005</c:v>
                </c:pt>
                <c:pt idx="88911">
                  <c:v>0.61218709999999998</c:v>
                </c:pt>
                <c:pt idx="88912">
                  <c:v>0.61209760000000002</c:v>
                </c:pt>
                <c:pt idx="88913">
                  <c:v>0.612008</c:v>
                </c:pt>
                <c:pt idx="88914">
                  <c:v>0.61191839999999997</c:v>
                </c:pt>
                <c:pt idx="88915">
                  <c:v>0.61182859999999994</c:v>
                </c:pt>
                <c:pt idx="88916">
                  <c:v>0.61173880000000003</c:v>
                </c:pt>
                <c:pt idx="88917">
                  <c:v>0.61164890000000005</c:v>
                </c:pt>
                <c:pt idx="88918">
                  <c:v>0.61155890000000002</c:v>
                </c:pt>
                <c:pt idx="88919">
                  <c:v>0.61146869999999998</c:v>
                </c:pt>
                <c:pt idx="88920">
                  <c:v>0.61137859999999999</c:v>
                </c:pt>
                <c:pt idx="88921">
                  <c:v>0.61128830000000001</c:v>
                </c:pt>
                <c:pt idx="88922">
                  <c:v>0.61119789999999996</c:v>
                </c:pt>
                <c:pt idx="88923">
                  <c:v>0.61110750000000003</c:v>
                </c:pt>
                <c:pt idx="88924">
                  <c:v>0.61101700000000003</c:v>
                </c:pt>
                <c:pt idx="88925">
                  <c:v>0.61092639999999998</c:v>
                </c:pt>
                <c:pt idx="88926">
                  <c:v>0.61083569999999998</c:v>
                </c:pt>
                <c:pt idx="88927">
                  <c:v>0.61074490000000003</c:v>
                </c:pt>
                <c:pt idx="88928">
                  <c:v>0.61065409999999998</c:v>
                </c:pt>
                <c:pt idx="88929">
                  <c:v>0.61056310000000003</c:v>
                </c:pt>
                <c:pt idx="88930">
                  <c:v>0.61047209999999996</c:v>
                </c:pt>
                <c:pt idx="88931">
                  <c:v>0.61038099999999995</c:v>
                </c:pt>
                <c:pt idx="88932">
                  <c:v>0.61028979999999999</c:v>
                </c:pt>
                <c:pt idx="88933">
                  <c:v>0.61019860000000004</c:v>
                </c:pt>
                <c:pt idx="88934">
                  <c:v>0.61010719999999996</c:v>
                </c:pt>
                <c:pt idx="88935">
                  <c:v>0.61001590000000006</c:v>
                </c:pt>
                <c:pt idx="88936">
                  <c:v>0.60992440000000003</c:v>
                </c:pt>
                <c:pt idx="88937">
                  <c:v>0.60983279999999995</c:v>
                </c:pt>
                <c:pt idx="88938">
                  <c:v>0.60974119999999998</c:v>
                </c:pt>
                <c:pt idx="88939">
                  <c:v>0.60964949999999996</c:v>
                </c:pt>
                <c:pt idx="88940">
                  <c:v>0.60955769999999998</c:v>
                </c:pt>
                <c:pt idx="88941">
                  <c:v>0.6094659</c:v>
                </c:pt>
                <c:pt idx="88942">
                  <c:v>0.60937399999999997</c:v>
                </c:pt>
                <c:pt idx="88943">
                  <c:v>0.60928199999999999</c:v>
                </c:pt>
                <c:pt idx="88944">
                  <c:v>0.60919000000000001</c:v>
                </c:pt>
                <c:pt idx="88945">
                  <c:v>0.60909780000000002</c:v>
                </c:pt>
                <c:pt idx="88946">
                  <c:v>0.60900560000000004</c:v>
                </c:pt>
                <c:pt idx="88947">
                  <c:v>0.60891340000000005</c:v>
                </c:pt>
                <c:pt idx="88948">
                  <c:v>0.60882099999999995</c:v>
                </c:pt>
                <c:pt idx="88949">
                  <c:v>0.60872859999999995</c:v>
                </c:pt>
                <c:pt idx="88950">
                  <c:v>0.60863619999999996</c:v>
                </c:pt>
                <c:pt idx="88951">
                  <c:v>0.60854359999999996</c:v>
                </c:pt>
                <c:pt idx="88952">
                  <c:v>0.60845099999999996</c:v>
                </c:pt>
                <c:pt idx="88953">
                  <c:v>0.60835830000000002</c:v>
                </c:pt>
                <c:pt idx="88954">
                  <c:v>0.60826559999999996</c:v>
                </c:pt>
                <c:pt idx="88955">
                  <c:v>0.60817279999999996</c:v>
                </c:pt>
                <c:pt idx="88956">
                  <c:v>0.60807990000000001</c:v>
                </c:pt>
                <c:pt idx="88957">
                  <c:v>0.60798700000000006</c:v>
                </c:pt>
                <c:pt idx="88958">
                  <c:v>0.60789400000000005</c:v>
                </c:pt>
                <c:pt idx="88959">
                  <c:v>0.60780100000000004</c:v>
                </c:pt>
                <c:pt idx="88960">
                  <c:v>0.60770789999999997</c:v>
                </c:pt>
                <c:pt idx="88961">
                  <c:v>0.60761469999999995</c:v>
                </c:pt>
                <c:pt idx="88962">
                  <c:v>0.60752150000000005</c:v>
                </c:pt>
                <c:pt idx="88963">
                  <c:v>0.60742819999999997</c:v>
                </c:pt>
                <c:pt idx="88964">
                  <c:v>0.60733490000000001</c:v>
                </c:pt>
                <c:pt idx="88965">
                  <c:v>0.60724140000000004</c:v>
                </c:pt>
                <c:pt idx="88966">
                  <c:v>0.60714789999999996</c:v>
                </c:pt>
                <c:pt idx="88967">
                  <c:v>0.60705439999999999</c:v>
                </c:pt>
                <c:pt idx="88968">
                  <c:v>0.60696079999999997</c:v>
                </c:pt>
                <c:pt idx="88969">
                  <c:v>0.60686709999999999</c:v>
                </c:pt>
                <c:pt idx="88970">
                  <c:v>0.60677340000000002</c:v>
                </c:pt>
                <c:pt idx="88971">
                  <c:v>0.60667970000000004</c:v>
                </c:pt>
                <c:pt idx="88972">
                  <c:v>0.60658590000000001</c:v>
                </c:pt>
                <c:pt idx="88973">
                  <c:v>0.60649200000000003</c:v>
                </c:pt>
                <c:pt idx="88974">
                  <c:v>0.60639799999999999</c:v>
                </c:pt>
                <c:pt idx="88975">
                  <c:v>0.60630399999999995</c:v>
                </c:pt>
                <c:pt idx="88976">
                  <c:v>0.60621000000000003</c:v>
                </c:pt>
                <c:pt idx="88977">
                  <c:v>0.60611590000000004</c:v>
                </c:pt>
                <c:pt idx="88978">
                  <c:v>0.6060217</c:v>
                </c:pt>
                <c:pt idx="88979">
                  <c:v>0.60592749999999995</c:v>
                </c:pt>
                <c:pt idx="88980">
                  <c:v>0.60583319999999996</c:v>
                </c:pt>
                <c:pt idx="88981">
                  <c:v>0.60573880000000002</c:v>
                </c:pt>
                <c:pt idx="88982">
                  <c:v>0.60564439999999997</c:v>
                </c:pt>
                <c:pt idx="88983">
                  <c:v>0.60554989999999997</c:v>
                </c:pt>
                <c:pt idx="88984">
                  <c:v>0.60545539999999998</c:v>
                </c:pt>
                <c:pt idx="88985">
                  <c:v>0.60536089999999998</c:v>
                </c:pt>
                <c:pt idx="88986">
                  <c:v>0.60526630000000003</c:v>
                </c:pt>
                <c:pt idx="88987">
                  <c:v>0.60517160000000003</c:v>
                </c:pt>
                <c:pt idx="88988">
                  <c:v>0.60507690000000003</c:v>
                </c:pt>
                <c:pt idx="88989">
                  <c:v>0.60498209999999997</c:v>
                </c:pt>
                <c:pt idx="88990">
                  <c:v>0.60488730000000002</c:v>
                </c:pt>
                <c:pt idx="88991">
                  <c:v>0.60479240000000001</c:v>
                </c:pt>
                <c:pt idx="88992">
                  <c:v>0.6046975</c:v>
                </c:pt>
                <c:pt idx="88993">
                  <c:v>0.60460259999999999</c:v>
                </c:pt>
                <c:pt idx="88994">
                  <c:v>0.60450760000000003</c:v>
                </c:pt>
                <c:pt idx="88995">
                  <c:v>0.60441250000000002</c:v>
                </c:pt>
                <c:pt idx="88996">
                  <c:v>0.6043174</c:v>
                </c:pt>
                <c:pt idx="88997">
                  <c:v>0.60422220000000004</c:v>
                </c:pt>
                <c:pt idx="88998">
                  <c:v>0.60412699999999997</c:v>
                </c:pt>
                <c:pt idx="88999">
                  <c:v>0.60403169999999995</c:v>
                </c:pt>
                <c:pt idx="89000">
                  <c:v>0.60393640000000004</c:v>
                </c:pt>
                <c:pt idx="89001">
                  <c:v>0.60384110000000002</c:v>
                </c:pt>
                <c:pt idx="89002">
                  <c:v>0.60374559999999999</c:v>
                </c:pt>
                <c:pt idx="89003">
                  <c:v>0.60365020000000003</c:v>
                </c:pt>
                <c:pt idx="89004">
                  <c:v>0.6035547</c:v>
                </c:pt>
                <c:pt idx="89005">
                  <c:v>0.60345919999999997</c:v>
                </c:pt>
                <c:pt idx="89006">
                  <c:v>0.6033636</c:v>
                </c:pt>
                <c:pt idx="89007">
                  <c:v>0.60326789999999997</c:v>
                </c:pt>
                <c:pt idx="89008">
                  <c:v>0.60317220000000005</c:v>
                </c:pt>
                <c:pt idx="89009">
                  <c:v>0.60307650000000002</c:v>
                </c:pt>
                <c:pt idx="89010">
                  <c:v>0.60298070000000004</c:v>
                </c:pt>
                <c:pt idx="89011">
                  <c:v>0.60288489999999995</c:v>
                </c:pt>
                <c:pt idx="89012">
                  <c:v>0.60278900000000002</c:v>
                </c:pt>
                <c:pt idx="89013">
                  <c:v>0.60269309999999998</c:v>
                </c:pt>
                <c:pt idx="89014">
                  <c:v>0.60259720000000006</c:v>
                </c:pt>
                <c:pt idx="89015">
                  <c:v>0.60250119999999996</c:v>
                </c:pt>
                <c:pt idx="89016">
                  <c:v>0.60240519999999997</c:v>
                </c:pt>
                <c:pt idx="89017">
                  <c:v>0.60230910000000004</c:v>
                </c:pt>
                <c:pt idx="89018">
                  <c:v>0.602213</c:v>
                </c:pt>
                <c:pt idx="89019">
                  <c:v>0.60211680000000001</c:v>
                </c:pt>
                <c:pt idx="89020">
                  <c:v>0.60202060000000002</c:v>
                </c:pt>
                <c:pt idx="89021">
                  <c:v>0.60192440000000003</c:v>
                </c:pt>
                <c:pt idx="89022">
                  <c:v>0.60182800000000003</c:v>
                </c:pt>
                <c:pt idx="89023">
                  <c:v>0.60173169999999998</c:v>
                </c:pt>
                <c:pt idx="89024">
                  <c:v>0.60163529999999998</c:v>
                </c:pt>
                <c:pt idx="89025">
                  <c:v>0.60153889999999999</c:v>
                </c:pt>
                <c:pt idx="89026">
                  <c:v>0.60144249999999999</c:v>
                </c:pt>
                <c:pt idx="89027">
                  <c:v>0.60134600000000005</c:v>
                </c:pt>
                <c:pt idx="89028">
                  <c:v>0.60124940000000004</c:v>
                </c:pt>
                <c:pt idx="89029">
                  <c:v>0.60115280000000004</c:v>
                </c:pt>
                <c:pt idx="89030">
                  <c:v>0.60105620000000004</c:v>
                </c:pt>
                <c:pt idx="89031">
                  <c:v>0.60095949999999998</c:v>
                </c:pt>
                <c:pt idx="89032">
                  <c:v>0.60086289999999998</c:v>
                </c:pt>
                <c:pt idx="89033">
                  <c:v>0.60076609999999997</c:v>
                </c:pt>
                <c:pt idx="89034">
                  <c:v>0.60066929999999996</c:v>
                </c:pt>
                <c:pt idx="89035">
                  <c:v>0.60057249999999995</c:v>
                </c:pt>
                <c:pt idx="89036">
                  <c:v>0.60047569999999995</c:v>
                </c:pt>
                <c:pt idx="89037">
                  <c:v>0.60037879999999999</c:v>
                </c:pt>
                <c:pt idx="89038">
                  <c:v>0.60028179999999998</c:v>
                </c:pt>
                <c:pt idx="89039">
                  <c:v>0.60018490000000002</c:v>
                </c:pt>
                <c:pt idx="89040">
                  <c:v>0.60008779999999995</c:v>
                </c:pt>
                <c:pt idx="89041">
                  <c:v>0.59999080000000005</c:v>
                </c:pt>
                <c:pt idx="89042">
                  <c:v>0.59989369999999997</c:v>
                </c:pt>
                <c:pt idx="89043">
                  <c:v>0.59979660000000001</c:v>
                </c:pt>
                <c:pt idx="89044">
                  <c:v>0.59969939999999999</c:v>
                </c:pt>
                <c:pt idx="89045">
                  <c:v>0.59960219999999997</c:v>
                </c:pt>
                <c:pt idx="89046">
                  <c:v>0.59950499999999995</c:v>
                </c:pt>
                <c:pt idx="89047">
                  <c:v>0.59940769999999999</c:v>
                </c:pt>
                <c:pt idx="89048">
                  <c:v>0.59931049999999997</c:v>
                </c:pt>
                <c:pt idx="89049">
                  <c:v>0.59921310000000005</c:v>
                </c:pt>
                <c:pt idx="89050">
                  <c:v>0.59911570000000003</c:v>
                </c:pt>
                <c:pt idx="89051">
                  <c:v>0.5990183</c:v>
                </c:pt>
                <c:pt idx="89052">
                  <c:v>0.59892089999999998</c:v>
                </c:pt>
                <c:pt idx="89053">
                  <c:v>0.59882340000000001</c:v>
                </c:pt>
                <c:pt idx="89054">
                  <c:v>0.59872590000000003</c:v>
                </c:pt>
                <c:pt idx="89055">
                  <c:v>0.5986283</c:v>
                </c:pt>
                <c:pt idx="89056">
                  <c:v>0.59853080000000003</c:v>
                </c:pt>
                <c:pt idx="89057">
                  <c:v>0.59843310000000005</c:v>
                </c:pt>
                <c:pt idx="89058">
                  <c:v>0.59833550000000002</c:v>
                </c:pt>
                <c:pt idx="89059">
                  <c:v>0.59823780000000004</c:v>
                </c:pt>
                <c:pt idx="89060">
                  <c:v>0.59814009999999995</c:v>
                </c:pt>
                <c:pt idx="89061">
                  <c:v>0.59804230000000003</c:v>
                </c:pt>
                <c:pt idx="89062">
                  <c:v>0.59794449999999999</c:v>
                </c:pt>
                <c:pt idx="89063">
                  <c:v>0.59784669999999995</c:v>
                </c:pt>
                <c:pt idx="89064">
                  <c:v>0.59774879999999997</c:v>
                </c:pt>
                <c:pt idx="89065">
                  <c:v>0.59765089999999998</c:v>
                </c:pt>
                <c:pt idx="89066">
                  <c:v>0.597553</c:v>
                </c:pt>
                <c:pt idx="89067">
                  <c:v>0.59745510000000002</c:v>
                </c:pt>
                <c:pt idx="89068">
                  <c:v>0.59735709999999997</c:v>
                </c:pt>
                <c:pt idx="89069">
                  <c:v>0.59725899999999998</c:v>
                </c:pt>
                <c:pt idx="89070">
                  <c:v>0.59716100000000005</c:v>
                </c:pt>
                <c:pt idx="89071">
                  <c:v>0.59706289999999995</c:v>
                </c:pt>
                <c:pt idx="89072">
                  <c:v>0.59696479999999996</c:v>
                </c:pt>
                <c:pt idx="89073">
                  <c:v>0.59686660000000002</c:v>
                </c:pt>
                <c:pt idx="89074">
                  <c:v>0.59676839999999998</c:v>
                </c:pt>
                <c:pt idx="89075">
                  <c:v>0.59667020000000004</c:v>
                </c:pt>
                <c:pt idx="89076">
                  <c:v>0.59657199999999999</c:v>
                </c:pt>
                <c:pt idx="89077">
                  <c:v>0.5964737</c:v>
                </c:pt>
                <c:pt idx="89078">
                  <c:v>0.5963754</c:v>
                </c:pt>
                <c:pt idx="89079">
                  <c:v>0.5962771</c:v>
                </c:pt>
                <c:pt idx="89080">
                  <c:v>0.59617869999999995</c:v>
                </c:pt>
                <c:pt idx="89081">
                  <c:v>0.59608030000000001</c:v>
                </c:pt>
                <c:pt idx="89082">
                  <c:v>0.59598189999999995</c:v>
                </c:pt>
                <c:pt idx="89083">
                  <c:v>0.59588339999999995</c:v>
                </c:pt>
                <c:pt idx="89084">
                  <c:v>0.59578500000000001</c:v>
                </c:pt>
                <c:pt idx="89085">
                  <c:v>0.59568639999999995</c:v>
                </c:pt>
                <c:pt idx="89086">
                  <c:v>0.59558789999999995</c:v>
                </c:pt>
                <c:pt idx="89087">
                  <c:v>0.5954893</c:v>
                </c:pt>
                <c:pt idx="89088">
                  <c:v>0.59539070000000005</c:v>
                </c:pt>
                <c:pt idx="89089">
                  <c:v>0.59529209999999999</c:v>
                </c:pt>
                <c:pt idx="89090">
                  <c:v>0.59519339999999998</c:v>
                </c:pt>
                <c:pt idx="89091">
                  <c:v>0.59509469999999998</c:v>
                </c:pt>
                <c:pt idx="89092">
                  <c:v>0.59499599999999997</c:v>
                </c:pt>
                <c:pt idx="89093">
                  <c:v>0.59489729999999996</c:v>
                </c:pt>
                <c:pt idx="89094">
                  <c:v>0.59479850000000001</c:v>
                </c:pt>
                <c:pt idx="89095">
                  <c:v>0.59469970000000005</c:v>
                </c:pt>
                <c:pt idx="89096">
                  <c:v>0.59460089999999999</c:v>
                </c:pt>
                <c:pt idx="89097">
                  <c:v>0.59450199999999997</c:v>
                </c:pt>
                <c:pt idx="89098">
                  <c:v>0.59440309999999996</c:v>
                </c:pt>
                <c:pt idx="89099">
                  <c:v>0.5943041</c:v>
                </c:pt>
                <c:pt idx="89100">
                  <c:v>0.59420519999999999</c:v>
                </c:pt>
                <c:pt idx="89101">
                  <c:v>0.59410620000000003</c:v>
                </c:pt>
                <c:pt idx="89102">
                  <c:v>0.59400719999999996</c:v>
                </c:pt>
                <c:pt idx="89103">
                  <c:v>0.59390810000000005</c:v>
                </c:pt>
                <c:pt idx="89104">
                  <c:v>0.59380909999999998</c:v>
                </c:pt>
                <c:pt idx="89105">
                  <c:v>0.59370990000000001</c:v>
                </c:pt>
                <c:pt idx="89106">
                  <c:v>0.59361079999999999</c:v>
                </c:pt>
                <c:pt idx="89107">
                  <c:v>0.59351169999999998</c:v>
                </c:pt>
                <c:pt idx="89108">
                  <c:v>0.59341250000000001</c:v>
                </c:pt>
                <c:pt idx="89109">
                  <c:v>0.59331330000000004</c:v>
                </c:pt>
                <c:pt idx="89110">
                  <c:v>0.59321409999999997</c:v>
                </c:pt>
                <c:pt idx="89111">
                  <c:v>0.5931149</c:v>
                </c:pt>
                <c:pt idx="89112">
                  <c:v>0.59301559999999998</c:v>
                </c:pt>
                <c:pt idx="89113">
                  <c:v>0.59291629999999995</c:v>
                </c:pt>
                <c:pt idx="89114">
                  <c:v>0.59281689999999998</c:v>
                </c:pt>
                <c:pt idx="89115">
                  <c:v>0.59271750000000001</c:v>
                </c:pt>
                <c:pt idx="89116">
                  <c:v>0.59261819999999998</c:v>
                </c:pt>
                <c:pt idx="89117">
                  <c:v>0.59251869999999995</c:v>
                </c:pt>
                <c:pt idx="89118">
                  <c:v>0.59241929999999998</c:v>
                </c:pt>
                <c:pt idx="89119">
                  <c:v>0.59231979999999995</c:v>
                </c:pt>
                <c:pt idx="89120">
                  <c:v>0.59222039999999998</c:v>
                </c:pt>
                <c:pt idx="89121">
                  <c:v>0.5921208</c:v>
                </c:pt>
                <c:pt idx="89122">
                  <c:v>0.59202129999999997</c:v>
                </c:pt>
                <c:pt idx="89123">
                  <c:v>0.5919217</c:v>
                </c:pt>
                <c:pt idx="89124">
                  <c:v>0.59182210000000002</c:v>
                </c:pt>
                <c:pt idx="89125">
                  <c:v>0.59172250000000004</c:v>
                </c:pt>
                <c:pt idx="89126">
                  <c:v>0.59162289999999995</c:v>
                </c:pt>
                <c:pt idx="89127">
                  <c:v>0.59152320000000003</c:v>
                </c:pt>
                <c:pt idx="89128">
                  <c:v>0.59142360000000005</c:v>
                </c:pt>
                <c:pt idx="89129">
                  <c:v>0.59132390000000001</c:v>
                </c:pt>
                <c:pt idx="89130">
                  <c:v>0.59122410000000003</c:v>
                </c:pt>
                <c:pt idx="89131">
                  <c:v>0.59112439999999999</c:v>
                </c:pt>
                <c:pt idx="89132">
                  <c:v>0.59102460000000001</c:v>
                </c:pt>
                <c:pt idx="89133">
                  <c:v>0.59092480000000003</c:v>
                </c:pt>
                <c:pt idx="89134">
                  <c:v>0.59082500000000004</c:v>
                </c:pt>
                <c:pt idx="89135">
                  <c:v>0.5907251</c:v>
                </c:pt>
                <c:pt idx="89136">
                  <c:v>0.59062519999999996</c:v>
                </c:pt>
                <c:pt idx="89137">
                  <c:v>0.59052530000000003</c:v>
                </c:pt>
                <c:pt idx="89138">
                  <c:v>0.59042539999999999</c:v>
                </c:pt>
                <c:pt idx="89139">
                  <c:v>0.59032549999999995</c:v>
                </c:pt>
                <c:pt idx="89140">
                  <c:v>0.59022549999999996</c:v>
                </c:pt>
                <c:pt idx="89141">
                  <c:v>0.59012549999999997</c:v>
                </c:pt>
                <c:pt idx="89142">
                  <c:v>0.59002549999999998</c:v>
                </c:pt>
                <c:pt idx="89143">
                  <c:v>0.58992549999999999</c:v>
                </c:pt>
                <c:pt idx="89144">
                  <c:v>0.58982540000000006</c:v>
                </c:pt>
                <c:pt idx="89145">
                  <c:v>0.58972530000000001</c:v>
                </c:pt>
                <c:pt idx="89146">
                  <c:v>0.58962519999999996</c:v>
                </c:pt>
                <c:pt idx="89147">
                  <c:v>0.58952499999999997</c:v>
                </c:pt>
                <c:pt idx="89148">
                  <c:v>0.58942490000000003</c:v>
                </c:pt>
                <c:pt idx="89149">
                  <c:v>0.58932470000000003</c:v>
                </c:pt>
                <c:pt idx="89150">
                  <c:v>0.58922450000000004</c:v>
                </c:pt>
                <c:pt idx="89151">
                  <c:v>0.58912430000000005</c:v>
                </c:pt>
                <c:pt idx="89152">
                  <c:v>0.58902410000000005</c:v>
                </c:pt>
                <c:pt idx="89153">
                  <c:v>0.5889238</c:v>
                </c:pt>
                <c:pt idx="89154">
                  <c:v>0.5888236</c:v>
                </c:pt>
                <c:pt idx="89155">
                  <c:v>0.5887232</c:v>
                </c:pt>
                <c:pt idx="89156">
                  <c:v>0.58862289999999995</c:v>
                </c:pt>
                <c:pt idx="89157">
                  <c:v>0.58852260000000001</c:v>
                </c:pt>
                <c:pt idx="89158">
                  <c:v>0.58842220000000001</c:v>
                </c:pt>
                <c:pt idx="89159">
                  <c:v>0.58832180000000001</c:v>
                </c:pt>
                <c:pt idx="89160">
                  <c:v>0.58822140000000001</c:v>
                </c:pt>
                <c:pt idx="89161">
                  <c:v>0.58812089999999995</c:v>
                </c:pt>
                <c:pt idx="89162">
                  <c:v>0.58802049999999995</c:v>
                </c:pt>
                <c:pt idx="89163">
                  <c:v>0.58792</c:v>
                </c:pt>
                <c:pt idx="89164">
                  <c:v>0.58781950000000005</c:v>
                </c:pt>
                <c:pt idx="89165">
                  <c:v>0.58771899999999999</c:v>
                </c:pt>
                <c:pt idx="89166">
                  <c:v>0.58761850000000004</c:v>
                </c:pt>
                <c:pt idx="89167">
                  <c:v>0.58751790000000004</c:v>
                </c:pt>
                <c:pt idx="89168">
                  <c:v>0.58741739999999998</c:v>
                </c:pt>
                <c:pt idx="89169">
                  <c:v>0.58731679999999997</c:v>
                </c:pt>
                <c:pt idx="89170">
                  <c:v>0.58721610000000002</c:v>
                </c:pt>
                <c:pt idx="89171">
                  <c:v>0.58711550000000001</c:v>
                </c:pt>
                <c:pt idx="89172">
                  <c:v>0.58701490000000001</c:v>
                </c:pt>
                <c:pt idx="89173">
                  <c:v>0.58691420000000005</c:v>
                </c:pt>
                <c:pt idx="89174">
                  <c:v>0.58681349999999999</c:v>
                </c:pt>
                <c:pt idx="89175">
                  <c:v>0.58671280000000003</c:v>
                </c:pt>
                <c:pt idx="89176">
                  <c:v>0.58661200000000002</c:v>
                </c:pt>
                <c:pt idx="89177">
                  <c:v>0.58651129999999996</c:v>
                </c:pt>
                <c:pt idx="89178">
                  <c:v>0.58641049999999995</c:v>
                </c:pt>
                <c:pt idx="89179">
                  <c:v>0.58630970000000004</c:v>
                </c:pt>
                <c:pt idx="89180">
                  <c:v>0.58620890000000003</c:v>
                </c:pt>
                <c:pt idx="89181">
                  <c:v>0.58610810000000002</c:v>
                </c:pt>
                <c:pt idx="89182">
                  <c:v>0.58600719999999995</c:v>
                </c:pt>
                <c:pt idx="89183">
                  <c:v>0.58590640000000005</c:v>
                </c:pt>
                <c:pt idx="89184">
                  <c:v>0.58580549999999998</c:v>
                </c:pt>
                <c:pt idx="89185">
                  <c:v>0.58570460000000002</c:v>
                </c:pt>
                <c:pt idx="89186">
                  <c:v>0.58560369999999995</c:v>
                </c:pt>
                <c:pt idx="89187">
                  <c:v>0.58550270000000004</c:v>
                </c:pt>
                <c:pt idx="89188">
                  <c:v>0.58540170000000002</c:v>
                </c:pt>
                <c:pt idx="89189">
                  <c:v>0.58530070000000001</c:v>
                </c:pt>
                <c:pt idx="89190">
                  <c:v>0.58519969999999999</c:v>
                </c:pt>
                <c:pt idx="89191">
                  <c:v>0.58509869999999997</c:v>
                </c:pt>
                <c:pt idx="89192">
                  <c:v>0.58499769999999995</c:v>
                </c:pt>
                <c:pt idx="89193">
                  <c:v>0.58489659999999999</c:v>
                </c:pt>
                <c:pt idx="89194">
                  <c:v>0.58479550000000002</c:v>
                </c:pt>
                <c:pt idx="89195">
                  <c:v>0.58469439999999995</c:v>
                </c:pt>
                <c:pt idx="89196">
                  <c:v>0.58459340000000004</c:v>
                </c:pt>
                <c:pt idx="89197">
                  <c:v>0.58449220000000002</c:v>
                </c:pt>
                <c:pt idx="89198">
                  <c:v>0.58439110000000005</c:v>
                </c:pt>
                <c:pt idx="89199">
                  <c:v>0.58428990000000003</c:v>
                </c:pt>
                <c:pt idx="89200">
                  <c:v>0.58418879999999995</c:v>
                </c:pt>
                <c:pt idx="89201">
                  <c:v>0.58408760000000004</c:v>
                </c:pt>
                <c:pt idx="89202">
                  <c:v>0.58398629999999996</c:v>
                </c:pt>
                <c:pt idx="89203">
                  <c:v>0.58388510000000005</c:v>
                </c:pt>
                <c:pt idx="89204">
                  <c:v>0.58378390000000002</c:v>
                </c:pt>
                <c:pt idx="89205">
                  <c:v>0.58368260000000005</c:v>
                </c:pt>
                <c:pt idx="89206">
                  <c:v>0.58358129999999997</c:v>
                </c:pt>
                <c:pt idx="89207">
                  <c:v>0.58348</c:v>
                </c:pt>
                <c:pt idx="89208">
                  <c:v>0.58337870000000003</c:v>
                </c:pt>
                <c:pt idx="89209">
                  <c:v>0.5832773</c:v>
                </c:pt>
                <c:pt idx="89210">
                  <c:v>0.58317600000000003</c:v>
                </c:pt>
                <c:pt idx="89211">
                  <c:v>0.5830746</c:v>
                </c:pt>
                <c:pt idx="89212">
                  <c:v>0.58297319999999997</c:v>
                </c:pt>
                <c:pt idx="89213">
                  <c:v>0.5828719</c:v>
                </c:pt>
                <c:pt idx="89214">
                  <c:v>0.58277040000000002</c:v>
                </c:pt>
                <c:pt idx="89215">
                  <c:v>0.58266899999999999</c:v>
                </c:pt>
                <c:pt idx="89216">
                  <c:v>0.58256750000000002</c:v>
                </c:pt>
                <c:pt idx="89217">
                  <c:v>0.58246609999999999</c:v>
                </c:pt>
                <c:pt idx="89218">
                  <c:v>0.58236460000000001</c:v>
                </c:pt>
                <c:pt idx="89219">
                  <c:v>0.58226310000000003</c:v>
                </c:pt>
                <c:pt idx="89220">
                  <c:v>0.5821615</c:v>
                </c:pt>
                <c:pt idx="89221">
                  <c:v>0.58206000000000002</c:v>
                </c:pt>
                <c:pt idx="89222">
                  <c:v>0.58195850000000005</c:v>
                </c:pt>
                <c:pt idx="89223">
                  <c:v>0.58185690000000001</c:v>
                </c:pt>
                <c:pt idx="89224">
                  <c:v>0.58175529999999998</c:v>
                </c:pt>
                <c:pt idx="89225">
                  <c:v>0.5816538</c:v>
                </c:pt>
                <c:pt idx="89226">
                  <c:v>0.58155210000000002</c:v>
                </c:pt>
                <c:pt idx="89227">
                  <c:v>0.58145049999999998</c:v>
                </c:pt>
                <c:pt idx="89228">
                  <c:v>0.58134889999999995</c:v>
                </c:pt>
                <c:pt idx="89229">
                  <c:v>0.58124730000000002</c:v>
                </c:pt>
                <c:pt idx="89230">
                  <c:v>0.58114560000000004</c:v>
                </c:pt>
                <c:pt idx="89231">
                  <c:v>0.58104389999999995</c:v>
                </c:pt>
                <c:pt idx="89232">
                  <c:v>0.58094219999999996</c:v>
                </c:pt>
                <c:pt idx="89233">
                  <c:v>0.58084049999999998</c:v>
                </c:pt>
                <c:pt idx="89234">
                  <c:v>0.5807388</c:v>
                </c:pt>
                <c:pt idx="89235">
                  <c:v>0.58063699999999996</c:v>
                </c:pt>
                <c:pt idx="89236">
                  <c:v>0.58053529999999998</c:v>
                </c:pt>
                <c:pt idx="89237">
                  <c:v>0.58043350000000005</c:v>
                </c:pt>
                <c:pt idx="89238">
                  <c:v>0.58033170000000001</c:v>
                </c:pt>
                <c:pt idx="89239">
                  <c:v>0.58022989999999997</c:v>
                </c:pt>
                <c:pt idx="89240">
                  <c:v>0.58012810000000004</c:v>
                </c:pt>
                <c:pt idx="89241">
                  <c:v>0.58002629999999999</c:v>
                </c:pt>
                <c:pt idx="89242">
                  <c:v>0.57992449999999995</c:v>
                </c:pt>
                <c:pt idx="89243">
                  <c:v>0.57982259999999997</c:v>
                </c:pt>
                <c:pt idx="89244">
                  <c:v>0.57972069999999998</c:v>
                </c:pt>
                <c:pt idx="89245">
                  <c:v>0.57961890000000005</c:v>
                </c:pt>
                <c:pt idx="89246">
                  <c:v>0.5795169</c:v>
                </c:pt>
                <c:pt idx="89247">
                  <c:v>0.57941500000000001</c:v>
                </c:pt>
                <c:pt idx="89248">
                  <c:v>0.57931310000000003</c:v>
                </c:pt>
                <c:pt idx="89249">
                  <c:v>0.57921120000000004</c:v>
                </c:pt>
                <c:pt idx="89250">
                  <c:v>0.57910919999999999</c:v>
                </c:pt>
                <c:pt idx="89251">
                  <c:v>0.57900720000000006</c:v>
                </c:pt>
                <c:pt idx="89252">
                  <c:v>0.57890520000000001</c:v>
                </c:pt>
                <c:pt idx="89253">
                  <c:v>0.57880319999999996</c:v>
                </c:pt>
                <c:pt idx="89254">
                  <c:v>0.57870120000000003</c:v>
                </c:pt>
                <c:pt idx="89255">
                  <c:v>0.57859919999999998</c:v>
                </c:pt>
                <c:pt idx="89256">
                  <c:v>0.57849709999999999</c:v>
                </c:pt>
                <c:pt idx="89257">
                  <c:v>0.57839510000000005</c:v>
                </c:pt>
                <c:pt idx="89258">
                  <c:v>0.57829299999999995</c:v>
                </c:pt>
                <c:pt idx="89259">
                  <c:v>0.57819089999999995</c:v>
                </c:pt>
                <c:pt idx="89260">
                  <c:v>0.57808879999999996</c:v>
                </c:pt>
                <c:pt idx="89261">
                  <c:v>0.57798669999999996</c:v>
                </c:pt>
                <c:pt idx="89262">
                  <c:v>0.57788459999999997</c:v>
                </c:pt>
                <c:pt idx="89263">
                  <c:v>0.57778249999999998</c:v>
                </c:pt>
                <c:pt idx="89264">
                  <c:v>0.57768030000000004</c:v>
                </c:pt>
                <c:pt idx="89265">
                  <c:v>0.57757809999999998</c:v>
                </c:pt>
                <c:pt idx="89266">
                  <c:v>0.57747599999999999</c:v>
                </c:pt>
                <c:pt idx="89267">
                  <c:v>0.57737380000000005</c:v>
                </c:pt>
                <c:pt idx="89268">
                  <c:v>0.5772716</c:v>
                </c:pt>
                <c:pt idx="89269">
                  <c:v>0.57716940000000005</c:v>
                </c:pt>
                <c:pt idx="89270">
                  <c:v>0.57706710000000006</c:v>
                </c:pt>
                <c:pt idx="89271">
                  <c:v>0.5769649</c:v>
                </c:pt>
                <c:pt idx="89272">
                  <c:v>0.5768626</c:v>
                </c:pt>
                <c:pt idx="89273">
                  <c:v>0.57676039999999995</c:v>
                </c:pt>
                <c:pt idx="89274">
                  <c:v>0.57665809999999995</c:v>
                </c:pt>
                <c:pt idx="89275">
                  <c:v>0.57655579999999995</c:v>
                </c:pt>
                <c:pt idx="89276">
                  <c:v>0.57645349999999995</c:v>
                </c:pt>
                <c:pt idx="89277">
                  <c:v>0.57635119999999995</c:v>
                </c:pt>
                <c:pt idx="89278">
                  <c:v>0.57624880000000001</c:v>
                </c:pt>
                <c:pt idx="89279">
                  <c:v>0.57614650000000001</c:v>
                </c:pt>
                <c:pt idx="89280">
                  <c:v>0.57604409999999995</c:v>
                </c:pt>
                <c:pt idx="89281">
                  <c:v>0.57594179999999995</c:v>
                </c:pt>
                <c:pt idx="89282">
                  <c:v>0.5758394</c:v>
                </c:pt>
                <c:pt idx="89283">
                  <c:v>0.57573700000000005</c:v>
                </c:pt>
                <c:pt idx="89284">
                  <c:v>0.5756346</c:v>
                </c:pt>
                <c:pt idx="89285">
                  <c:v>0.57553220000000005</c:v>
                </c:pt>
                <c:pt idx="89286">
                  <c:v>0.57542970000000004</c:v>
                </c:pt>
                <c:pt idx="89287">
                  <c:v>0.57532729999999999</c:v>
                </c:pt>
                <c:pt idx="89288">
                  <c:v>0.57522479999999998</c:v>
                </c:pt>
                <c:pt idx="89289">
                  <c:v>0.57512240000000003</c:v>
                </c:pt>
                <c:pt idx="89290">
                  <c:v>0.57501990000000003</c:v>
                </c:pt>
                <c:pt idx="89291">
                  <c:v>0.57491740000000002</c:v>
                </c:pt>
                <c:pt idx="89292">
                  <c:v>0.57481490000000002</c:v>
                </c:pt>
                <c:pt idx="89293">
                  <c:v>0.57471240000000001</c:v>
                </c:pt>
                <c:pt idx="89294">
                  <c:v>0.57460990000000001</c:v>
                </c:pt>
                <c:pt idx="89295">
                  <c:v>0.5745074</c:v>
                </c:pt>
                <c:pt idx="89296">
                  <c:v>0.57440480000000005</c:v>
                </c:pt>
                <c:pt idx="89297">
                  <c:v>0.57430230000000004</c:v>
                </c:pt>
                <c:pt idx="89298">
                  <c:v>0.57419969999999998</c:v>
                </c:pt>
                <c:pt idx="89299">
                  <c:v>0.57409710000000003</c:v>
                </c:pt>
                <c:pt idx="89300">
                  <c:v>0.57399449999999996</c:v>
                </c:pt>
                <c:pt idx="89301">
                  <c:v>0.57389190000000001</c:v>
                </c:pt>
                <c:pt idx="89302">
                  <c:v>0.57378929999999995</c:v>
                </c:pt>
                <c:pt idx="89303">
                  <c:v>0.57368669999999999</c:v>
                </c:pt>
                <c:pt idx="89304">
                  <c:v>0.57358399999999998</c:v>
                </c:pt>
                <c:pt idx="89305">
                  <c:v>0.57348140000000003</c:v>
                </c:pt>
                <c:pt idx="89306">
                  <c:v>0.57337870000000002</c:v>
                </c:pt>
                <c:pt idx="89307">
                  <c:v>0.57327609999999996</c:v>
                </c:pt>
                <c:pt idx="89308">
                  <c:v>0.57317340000000006</c:v>
                </c:pt>
                <c:pt idx="89309">
                  <c:v>0.57307070000000004</c:v>
                </c:pt>
                <c:pt idx="89310">
                  <c:v>0.57296800000000003</c:v>
                </c:pt>
                <c:pt idx="89311">
                  <c:v>0.57286530000000002</c:v>
                </c:pt>
                <c:pt idx="89312">
                  <c:v>0.57276260000000001</c:v>
                </c:pt>
                <c:pt idx="89313">
                  <c:v>0.5726599</c:v>
                </c:pt>
                <c:pt idx="89314">
                  <c:v>0.57255710000000004</c:v>
                </c:pt>
                <c:pt idx="89315">
                  <c:v>0.57245429999999997</c:v>
                </c:pt>
                <c:pt idx="89316">
                  <c:v>0.57235159999999996</c:v>
                </c:pt>
                <c:pt idx="89317">
                  <c:v>0.5722488</c:v>
                </c:pt>
                <c:pt idx="89318">
                  <c:v>0.57214609999999999</c:v>
                </c:pt>
                <c:pt idx="89319">
                  <c:v>0.57204319999999997</c:v>
                </c:pt>
                <c:pt idx="89320">
                  <c:v>0.57194040000000002</c:v>
                </c:pt>
                <c:pt idx="89321">
                  <c:v>0.57183759999999995</c:v>
                </c:pt>
                <c:pt idx="89322">
                  <c:v>0.57173479999999999</c:v>
                </c:pt>
                <c:pt idx="89323">
                  <c:v>0.57163200000000003</c:v>
                </c:pt>
                <c:pt idx="89324">
                  <c:v>0.57152919999999996</c:v>
                </c:pt>
                <c:pt idx="89325">
                  <c:v>0.57142630000000005</c:v>
                </c:pt>
                <c:pt idx="89326">
                  <c:v>0.57132340000000004</c:v>
                </c:pt>
                <c:pt idx="89327">
                  <c:v>0.57122050000000002</c:v>
                </c:pt>
                <c:pt idx="89328">
                  <c:v>0.5711176</c:v>
                </c:pt>
                <c:pt idx="89329">
                  <c:v>0.57101480000000004</c:v>
                </c:pt>
                <c:pt idx="89330">
                  <c:v>0.57091190000000003</c:v>
                </c:pt>
                <c:pt idx="89331">
                  <c:v>0.57080889999999995</c:v>
                </c:pt>
                <c:pt idx="89332">
                  <c:v>0.57070600000000005</c:v>
                </c:pt>
                <c:pt idx="89333">
                  <c:v>0.57060310000000003</c:v>
                </c:pt>
                <c:pt idx="89334">
                  <c:v>0.57050009999999995</c:v>
                </c:pt>
                <c:pt idx="89335">
                  <c:v>0.57039720000000005</c:v>
                </c:pt>
                <c:pt idx="89336">
                  <c:v>0.57029430000000003</c:v>
                </c:pt>
                <c:pt idx="89337">
                  <c:v>0.57019129999999996</c:v>
                </c:pt>
                <c:pt idx="89338">
                  <c:v>0.57008829999999999</c:v>
                </c:pt>
                <c:pt idx="89339">
                  <c:v>0.56998530000000003</c:v>
                </c:pt>
                <c:pt idx="89340">
                  <c:v>0.56988229999999995</c:v>
                </c:pt>
                <c:pt idx="89341">
                  <c:v>0.56977929999999999</c:v>
                </c:pt>
                <c:pt idx="89342">
                  <c:v>0.56967630000000002</c:v>
                </c:pt>
                <c:pt idx="89343">
                  <c:v>0.5695732</c:v>
                </c:pt>
                <c:pt idx="89344">
                  <c:v>0.56947020000000004</c:v>
                </c:pt>
                <c:pt idx="89345">
                  <c:v>0.56936710000000001</c:v>
                </c:pt>
                <c:pt idx="89346">
                  <c:v>0.56926410000000005</c:v>
                </c:pt>
                <c:pt idx="89347">
                  <c:v>0.56916100000000003</c:v>
                </c:pt>
                <c:pt idx="89348">
                  <c:v>0.56905790000000001</c:v>
                </c:pt>
                <c:pt idx="89349">
                  <c:v>0.56895490000000004</c:v>
                </c:pt>
                <c:pt idx="89350">
                  <c:v>0.56885180000000002</c:v>
                </c:pt>
                <c:pt idx="89351">
                  <c:v>0.5687487</c:v>
                </c:pt>
                <c:pt idx="89352">
                  <c:v>0.56864550000000003</c:v>
                </c:pt>
                <c:pt idx="89353">
                  <c:v>0.5685424</c:v>
                </c:pt>
                <c:pt idx="89354">
                  <c:v>0.56843929999999998</c:v>
                </c:pt>
                <c:pt idx="89355">
                  <c:v>0.56833619999999996</c:v>
                </c:pt>
                <c:pt idx="89356">
                  <c:v>0.56823310000000005</c:v>
                </c:pt>
                <c:pt idx="89357">
                  <c:v>0.56812989999999997</c:v>
                </c:pt>
                <c:pt idx="89358">
                  <c:v>0.5680267</c:v>
                </c:pt>
                <c:pt idx="89359">
                  <c:v>0.56792350000000003</c:v>
                </c:pt>
                <c:pt idx="89360">
                  <c:v>0.5678204</c:v>
                </c:pt>
                <c:pt idx="89361">
                  <c:v>0.56771720000000003</c:v>
                </c:pt>
                <c:pt idx="89362">
                  <c:v>0.56761399999999995</c:v>
                </c:pt>
                <c:pt idx="89363">
                  <c:v>0.56751079999999998</c:v>
                </c:pt>
                <c:pt idx="89364">
                  <c:v>0.56740760000000001</c:v>
                </c:pt>
                <c:pt idx="89365">
                  <c:v>0.56730440000000004</c:v>
                </c:pt>
                <c:pt idx="89366">
                  <c:v>0.56720110000000001</c:v>
                </c:pt>
                <c:pt idx="89367">
                  <c:v>0.56709790000000004</c:v>
                </c:pt>
                <c:pt idx="89368">
                  <c:v>0.56699469999999996</c:v>
                </c:pt>
                <c:pt idx="89369">
                  <c:v>0.56689140000000005</c:v>
                </c:pt>
                <c:pt idx="89370">
                  <c:v>0.56678819999999996</c:v>
                </c:pt>
                <c:pt idx="89371">
                  <c:v>0.56668490000000005</c:v>
                </c:pt>
                <c:pt idx="89372">
                  <c:v>0.56658160000000002</c:v>
                </c:pt>
                <c:pt idx="89373">
                  <c:v>0.56647829999999999</c:v>
                </c:pt>
                <c:pt idx="89374">
                  <c:v>0.56637499999999996</c:v>
                </c:pt>
                <c:pt idx="89375">
                  <c:v>0.56627170000000004</c:v>
                </c:pt>
                <c:pt idx="89376">
                  <c:v>0.56616840000000002</c:v>
                </c:pt>
                <c:pt idx="89377">
                  <c:v>0.56606509999999999</c:v>
                </c:pt>
                <c:pt idx="89378">
                  <c:v>0.56596179999999996</c:v>
                </c:pt>
                <c:pt idx="89379">
                  <c:v>0.56585850000000004</c:v>
                </c:pt>
                <c:pt idx="89380">
                  <c:v>0.56575509999999996</c:v>
                </c:pt>
                <c:pt idx="89381">
                  <c:v>0.56565180000000004</c:v>
                </c:pt>
                <c:pt idx="89382">
                  <c:v>0.56554839999999995</c:v>
                </c:pt>
                <c:pt idx="89383">
                  <c:v>0.56544510000000003</c:v>
                </c:pt>
                <c:pt idx="89384">
                  <c:v>0.56534169999999995</c:v>
                </c:pt>
                <c:pt idx="89385">
                  <c:v>0.56523840000000003</c:v>
                </c:pt>
                <c:pt idx="89386">
                  <c:v>0.56513500000000005</c:v>
                </c:pt>
                <c:pt idx="89387">
                  <c:v>0.56503159999999997</c:v>
                </c:pt>
                <c:pt idx="89388">
                  <c:v>0.56492819999999999</c:v>
                </c:pt>
                <c:pt idx="89389">
                  <c:v>0.56482480000000002</c:v>
                </c:pt>
                <c:pt idx="89390">
                  <c:v>0.56472129999999998</c:v>
                </c:pt>
                <c:pt idx="89391">
                  <c:v>0.56461790000000001</c:v>
                </c:pt>
                <c:pt idx="89392">
                  <c:v>0.56451450000000003</c:v>
                </c:pt>
                <c:pt idx="89393">
                  <c:v>0.56441110000000005</c:v>
                </c:pt>
                <c:pt idx="89394">
                  <c:v>0.56430769999999997</c:v>
                </c:pt>
                <c:pt idx="89395">
                  <c:v>0.56420420000000004</c:v>
                </c:pt>
                <c:pt idx="89396">
                  <c:v>0.56410070000000001</c:v>
                </c:pt>
                <c:pt idx="89397">
                  <c:v>0.56399730000000003</c:v>
                </c:pt>
                <c:pt idx="89398">
                  <c:v>0.5638938</c:v>
                </c:pt>
                <c:pt idx="89399">
                  <c:v>0.56379029999999997</c:v>
                </c:pt>
                <c:pt idx="89400">
                  <c:v>0.56368680000000004</c:v>
                </c:pt>
                <c:pt idx="89401">
                  <c:v>0.5636622</c:v>
                </c:pt>
                <c:pt idx="89402">
                  <c:v>0.56363700000000005</c:v>
                </c:pt>
                <c:pt idx="89403">
                  <c:v>0.56361110000000003</c:v>
                </c:pt>
                <c:pt idx="89404">
                  <c:v>0.56358490000000006</c:v>
                </c:pt>
                <c:pt idx="89405">
                  <c:v>0.56355829999999996</c:v>
                </c:pt>
                <c:pt idx="89406">
                  <c:v>0.56353129999999996</c:v>
                </c:pt>
                <c:pt idx="89407">
                  <c:v>0.563504</c:v>
                </c:pt>
                <c:pt idx="89408">
                  <c:v>0.56347639999999999</c:v>
                </c:pt>
                <c:pt idx="89409">
                  <c:v>0.56344850000000002</c:v>
                </c:pt>
                <c:pt idx="89410">
                  <c:v>0.56342040000000004</c:v>
                </c:pt>
                <c:pt idx="89411">
                  <c:v>0.563392</c:v>
                </c:pt>
                <c:pt idx="89412">
                  <c:v>0.56336339999999996</c:v>
                </c:pt>
                <c:pt idx="89413">
                  <c:v>0.56333449999999996</c:v>
                </c:pt>
                <c:pt idx="89414">
                  <c:v>0.56330550000000001</c:v>
                </c:pt>
                <c:pt idx="89415">
                  <c:v>0.5632762</c:v>
                </c:pt>
                <c:pt idx="89416">
                  <c:v>0.56324680000000005</c:v>
                </c:pt>
                <c:pt idx="89417">
                  <c:v>0.56321719999999997</c:v>
                </c:pt>
                <c:pt idx="89418">
                  <c:v>0.5631874</c:v>
                </c:pt>
                <c:pt idx="89419">
                  <c:v>0.56315740000000003</c:v>
                </c:pt>
                <c:pt idx="89420">
                  <c:v>0.56312720000000005</c:v>
                </c:pt>
                <c:pt idx="89421">
                  <c:v>0.56309690000000001</c:v>
                </c:pt>
                <c:pt idx="89422">
                  <c:v>0.56306639999999997</c:v>
                </c:pt>
                <c:pt idx="89423">
                  <c:v>0.56303570000000003</c:v>
                </c:pt>
                <c:pt idx="89424">
                  <c:v>0.56300490000000003</c:v>
                </c:pt>
                <c:pt idx="89425">
                  <c:v>0.56297390000000003</c:v>
                </c:pt>
                <c:pt idx="89426">
                  <c:v>0.56294270000000002</c:v>
                </c:pt>
                <c:pt idx="89427">
                  <c:v>0.56291139999999995</c:v>
                </c:pt>
                <c:pt idx="89428">
                  <c:v>0.56287989999999999</c:v>
                </c:pt>
                <c:pt idx="89429">
                  <c:v>0.56284829999999997</c:v>
                </c:pt>
                <c:pt idx="89430">
                  <c:v>0.5628166</c:v>
                </c:pt>
                <c:pt idx="89431">
                  <c:v>0.56278470000000003</c:v>
                </c:pt>
                <c:pt idx="89432">
                  <c:v>0.56275269999999999</c:v>
                </c:pt>
                <c:pt idx="89433">
                  <c:v>0.56272049999999996</c:v>
                </c:pt>
                <c:pt idx="89434">
                  <c:v>0.56268819999999997</c:v>
                </c:pt>
                <c:pt idx="89435">
                  <c:v>0.56265569999999998</c:v>
                </c:pt>
                <c:pt idx="89436">
                  <c:v>0.56262319999999999</c:v>
                </c:pt>
                <c:pt idx="89437">
                  <c:v>0.56259049999999999</c:v>
                </c:pt>
                <c:pt idx="89438">
                  <c:v>0.56255770000000005</c:v>
                </c:pt>
                <c:pt idx="89439">
                  <c:v>0.56252469999999999</c:v>
                </c:pt>
                <c:pt idx="89440">
                  <c:v>0.56249170000000004</c:v>
                </c:pt>
                <c:pt idx="89441">
                  <c:v>0.56245849999999997</c:v>
                </c:pt>
                <c:pt idx="89442">
                  <c:v>0.56242510000000001</c:v>
                </c:pt>
                <c:pt idx="89443">
                  <c:v>0.56239170000000005</c:v>
                </c:pt>
                <c:pt idx="89444">
                  <c:v>0.56235809999999997</c:v>
                </c:pt>
                <c:pt idx="89445">
                  <c:v>0.5623245</c:v>
                </c:pt>
                <c:pt idx="89446">
                  <c:v>0.56229070000000003</c:v>
                </c:pt>
                <c:pt idx="89447">
                  <c:v>0.5622568</c:v>
                </c:pt>
                <c:pt idx="89448">
                  <c:v>0.56222280000000002</c:v>
                </c:pt>
                <c:pt idx="89449">
                  <c:v>0.56218869999999999</c:v>
                </c:pt>
                <c:pt idx="89450">
                  <c:v>0.5621545</c:v>
                </c:pt>
                <c:pt idx="89451">
                  <c:v>0.56212010000000001</c:v>
                </c:pt>
                <c:pt idx="89452">
                  <c:v>0.56208570000000002</c:v>
                </c:pt>
                <c:pt idx="89453">
                  <c:v>0.56205110000000003</c:v>
                </c:pt>
                <c:pt idx="89454">
                  <c:v>0.56201650000000003</c:v>
                </c:pt>
                <c:pt idx="89455">
                  <c:v>0.56198170000000003</c:v>
                </c:pt>
                <c:pt idx="89456">
                  <c:v>0.56194690000000003</c:v>
                </c:pt>
                <c:pt idx="89457">
                  <c:v>0.56191190000000002</c:v>
                </c:pt>
                <c:pt idx="89458">
                  <c:v>0.56187679999999995</c:v>
                </c:pt>
                <c:pt idx="89459">
                  <c:v>0.5618417</c:v>
                </c:pt>
                <c:pt idx="89460">
                  <c:v>0.56180640000000004</c:v>
                </c:pt>
                <c:pt idx="89461">
                  <c:v>0.56177100000000002</c:v>
                </c:pt>
                <c:pt idx="89462">
                  <c:v>0.56173550000000005</c:v>
                </c:pt>
                <c:pt idx="89463">
                  <c:v>0.56169990000000003</c:v>
                </c:pt>
                <c:pt idx="89464">
                  <c:v>0.56166419999999995</c:v>
                </c:pt>
                <c:pt idx="89465">
                  <c:v>0.56162849999999997</c:v>
                </c:pt>
                <c:pt idx="89466">
                  <c:v>0.5615926</c:v>
                </c:pt>
                <c:pt idx="89467">
                  <c:v>0.56155659999999996</c:v>
                </c:pt>
                <c:pt idx="89468">
                  <c:v>0.56152060000000004</c:v>
                </c:pt>
                <c:pt idx="89469">
                  <c:v>0.56148439999999999</c:v>
                </c:pt>
                <c:pt idx="89470">
                  <c:v>0.56144819999999995</c:v>
                </c:pt>
                <c:pt idx="89471">
                  <c:v>0.56141180000000002</c:v>
                </c:pt>
                <c:pt idx="89472">
                  <c:v>0.56137539999999997</c:v>
                </c:pt>
                <c:pt idx="89473">
                  <c:v>0.56133880000000003</c:v>
                </c:pt>
                <c:pt idx="89474">
                  <c:v>0.56130219999999997</c:v>
                </c:pt>
                <c:pt idx="89475">
                  <c:v>0.56126549999999997</c:v>
                </c:pt>
                <c:pt idx="89476">
                  <c:v>0.56122879999999997</c:v>
                </c:pt>
                <c:pt idx="89477">
                  <c:v>0.56119189999999997</c:v>
                </c:pt>
                <c:pt idx="89478">
                  <c:v>0.56115490000000001</c:v>
                </c:pt>
                <c:pt idx="89479">
                  <c:v>0.5611178</c:v>
                </c:pt>
                <c:pt idx="89480">
                  <c:v>0.56108069999999999</c:v>
                </c:pt>
                <c:pt idx="89481">
                  <c:v>0.56104339999999997</c:v>
                </c:pt>
                <c:pt idx="89482">
                  <c:v>0.56100609999999995</c:v>
                </c:pt>
                <c:pt idx="89483">
                  <c:v>0.56096869999999999</c:v>
                </c:pt>
                <c:pt idx="89484">
                  <c:v>0.56093119999999996</c:v>
                </c:pt>
                <c:pt idx="89485">
                  <c:v>0.56089359999999999</c:v>
                </c:pt>
                <c:pt idx="89486">
                  <c:v>0.56085589999999996</c:v>
                </c:pt>
                <c:pt idx="89487">
                  <c:v>0.56081820000000004</c:v>
                </c:pt>
                <c:pt idx="89488">
                  <c:v>0.56078030000000001</c:v>
                </c:pt>
                <c:pt idx="89489">
                  <c:v>0.56074239999999997</c:v>
                </c:pt>
                <c:pt idx="89490">
                  <c:v>0.56070439999999999</c:v>
                </c:pt>
                <c:pt idx="89491">
                  <c:v>0.56066629999999995</c:v>
                </c:pt>
                <c:pt idx="89492">
                  <c:v>0.56062820000000002</c:v>
                </c:pt>
                <c:pt idx="89493">
                  <c:v>0.56058989999999997</c:v>
                </c:pt>
                <c:pt idx="89494">
                  <c:v>0.56055160000000004</c:v>
                </c:pt>
                <c:pt idx="89495">
                  <c:v>0.56051320000000004</c:v>
                </c:pt>
                <c:pt idx="89496">
                  <c:v>0.56047469999999999</c:v>
                </c:pt>
                <c:pt idx="89497">
                  <c:v>0.56043609999999999</c:v>
                </c:pt>
                <c:pt idx="89498">
                  <c:v>0.56039749999999999</c:v>
                </c:pt>
                <c:pt idx="89499">
                  <c:v>0.56035880000000005</c:v>
                </c:pt>
                <c:pt idx="89500">
                  <c:v>0.56032000000000004</c:v>
                </c:pt>
                <c:pt idx="89501">
                  <c:v>0.56028109999999998</c:v>
                </c:pt>
                <c:pt idx="89502">
                  <c:v>0.56024209999999997</c:v>
                </c:pt>
                <c:pt idx="89503">
                  <c:v>0.56020309999999995</c:v>
                </c:pt>
                <c:pt idx="89504">
                  <c:v>0.560164</c:v>
                </c:pt>
                <c:pt idx="89505">
                  <c:v>0.56012479999999998</c:v>
                </c:pt>
                <c:pt idx="89506">
                  <c:v>0.56008550000000001</c:v>
                </c:pt>
                <c:pt idx="89507">
                  <c:v>0.56004620000000005</c:v>
                </c:pt>
                <c:pt idx="89508">
                  <c:v>0.56000680000000003</c:v>
                </c:pt>
                <c:pt idx="89509">
                  <c:v>0.55996729999999995</c:v>
                </c:pt>
                <c:pt idx="89510">
                  <c:v>0.55992779999999998</c:v>
                </c:pt>
                <c:pt idx="89511">
                  <c:v>0.5598881</c:v>
                </c:pt>
                <c:pt idx="89512">
                  <c:v>0.55984840000000002</c:v>
                </c:pt>
                <c:pt idx="89513">
                  <c:v>0.55980870000000005</c:v>
                </c:pt>
                <c:pt idx="89514">
                  <c:v>0.55976879999999996</c:v>
                </c:pt>
                <c:pt idx="89515">
                  <c:v>0.55972889999999997</c:v>
                </c:pt>
                <c:pt idx="89516">
                  <c:v>0.55968890000000004</c:v>
                </c:pt>
                <c:pt idx="89517">
                  <c:v>0.55964879999999995</c:v>
                </c:pt>
                <c:pt idx="89518">
                  <c:v>0.55960869999999996</c:v>
                </c:pt>
                <c:pt idx="89519">
                  <c:v>0.55956850000000002</c:v>
                </c:pt>
                <c:pt idx="89520">
                  <c:v>0.55952820000000003</c:v>
                </c:pt>
                <c:pt idx="89521">
                  <c:v>0.55948779999999998</c:v>
                </c:pt>
                <c:pt idx="89522">
                  <c:v>0.55944740000000004</c:v>
                </c:pt>
                <c:pt idx="89523">
                  <c:v>0.55940690000000004</c:v>
                </c:pt>
                <c:pt idx="89524">
                  <c:v>0.55936640000000004</c:v>
                </c:pt>
                <c:pt idx="89525">
                  <c:v>0.55932579999999998</c:v>
                </c:pt>
                <c:pt idx="89526">
                  <c:v>0.55928500000000003</c:v>
                </c:pt>
                <c:pt idx="89527">
                  <c:v>0.55924430000000003</c:v>
                </c:pt>
                <c:pt idx="89528">
                  <c:v>0.55920340000000002</c:v>
                </c:pt>
                <c:pt idx="89529">
                  <c:v>0.55916259999999995</c:v>
                </c:pt>
                <c:pt idx="89530">
                  <c:v>0.5591216</c:v>
                </c:pt>
                <c:pt idx="89531">
                  <c:v>0.55908060000000004</c:v>
                </c:pt>
                <c:pt idx="89532">
                  <c:v>0.55903950000000002</c:v>
                </c:pt>
                <c:pt idx="89533">
                  <c:v>0.55899829999999995</c:v>
                </c:pt>
                <c:pt idx="89534">
                  <c:v>0.55895700000000004</c:v>
                </c:pt>
                <c:pt idx="89535">
                  <c:v>0.55891570000000002</c:v>
                </c:pt>
                <c:pt idx="89536">
                  <c:v>0.55887439999999999</c:v>
                </c:pt>
                <c:pt idx="89537">
                  <c:v>0.55883289999999997</c:v>
                </c:pt>
                <c:pt idx="89538">
                  <c:v>0.5587915</c:v>
                </c:pt>
                <c:pt idx="89539">
                  <c:v>0.55874990000000002</c:v>
                </c:pt>
                <c:pt idx="89540">
                  <c:v>0.55870830000000005</c:v>
                </c:pt>
                <c:pt idx="89541">
                  <c:v>0.55866660000000001</c:v>
                </c:pt>
                <c:pt idx="89542">
                  <c:v>0.55862489999999998</c:v>
                </c:pt>
                <c:pt idx="89543">
                  <c:v>0.5585831</c:v>
                </c:pt>
                <c:pt idx="89544">
                  <c:v>0.55854119999999996</c:v>
                </c:pt>
                <c:pt idx="89545">
                  <c:v>0.55849930000000003</c:v>
                </c:pt>
                <c:pt idx="89546">
                  <c:v>0.55845730000000005</c:v>
                </c:pt>
                <c:pt idx="89547">
                  <c:v>0.5584152</c:v>
                </c:pt>
                <c:pt idx="89548">
                  <c:v>0.55837300000000001</c:v>
                </c:pt>
                <c:pt idx="89549">
                  <c:v>0.55833080000000002</c:v>
                </c:pt>
                <c:pt idx="89550">
                  <c:v>0.55828860000000002</c:v>
                </c:pt>
                <c:pt idx="89551">
                  <c:v>0.55824629999999997</c:v>
                </c:pt>
                <c:pt idx="89552">
                  <c:v>0.55820389999999998</c:v>
                </c:pt>
                <c:pt idx="89553">
                  <c:v>0.55816140000000003</c:v>
                </c:pt>
                <c:pt idx="89554">
                  <c:v>0.55811889999999997</c:v>
                </c:pt>
                <c:pt idx="89555">
                  <c:v>0.55807640000000003</c:v>
                </c:pt>
                <c:pt idx="89556">
                  <c:v>0.55803380000000002</c:v>
                </c:pt>
                <c:pt idx="89557">
                  <c:v>0.55799109999999996</c:v>
                </c:pt>
                <c:pt idx="89558">
                  <c:v>0.55794840000000001</c:v>
                </c:pt>
                <c:pt idx="89559">
                  <c:v>0.5579056</c:v>
                </c:pt>
                <c:pt idx="89560">
                  <c:v>0.55786270000000004</c:v>
                </c:pt>
                <c:pt idx="89561">
                  <c:v>0.55781979999999998</c:v>
                </c:pt>
                <c:pt idx="89562">
                  <c:v>0.55777679999999996</c:v>
                </c:pt>
                <c:pt idx="89563">
                  <c:v>0.55773379999999995</c:v>
                </c:pt>
                <c:pt idx="89564">
                  <c:v>0.55769069999999998</c:v>
                </c:pt>
                <c:pt idx="89565">
                  <c:v>0.55764749999999996</c:v>
                </c:pt>
                <c:pt idx="89566">
                  <c:v>0.55760430000000005</c:v>
                </c:pt>
                <c:pt idx="89567">
                  <c:v>0.55756099999999997</c:v>
                </c:pt>
                <c:pt idx="89568">
                  <c:v>0.5575177</c:v>
                </c:pt>
                <c:pt idx="89569">
                  <c:v>0.55747429999999998</c:v>
                </c:pt>
                <c:pt idx="89570">
                  <c:v>0.55743089999999995</c:v>
                </c:pt>
                <c:pt idx="89571">
                  <c:v>0.55738739999999998</c:v>
                </c:pt>
                <c:pt idx="89572">
                  <c:v>0.55734379999999994</c:v>
                </c:pt>
                <c:pt idx="89573">
                  <c:v>0.55730029999999997</c:v>
                </c:pt>
                <c:pt idx="89574">
                  <c:v>0.55725659999999999</c:v>
                </c:pt>
                <c:pt idx="89575">
                  <c:v>0.55721290000000001</c:v>
                </c:pt>
                <c:pt idx="89576">
                  <c:v>0.55716920000000003</c:v>
                </c:pt>
                <c:pt idx="89577">
                  <c:v>0.55712539999999999</c:v>
                </c:pt>
                <c:pt idx="89578">
                  <c:v>0.55708150000000001</c:v>
                </c:pt>
                <c:pt idx="89579">
                  <c:v>0.55703760000000002</c:v>
                </c:pt>
                <c:pt idx="89580">
                  <c:v>0.55699359999999998</c:v>
                </c:pt>
                <c:pt idx="89581">
                  <c:v>0.55694960000000004</c:v>
                </c:pt>
                <c:pt idx="89582">
                  <c:v>0.55690539999999999</c:v>
                </c:pt>
                <c:pt idx="89583">
                  <c:v>0.5568613</c:v>
                </c:pt>
                <c:pt idx="89584">
                  <c:v>0.55681709999999995</c:v>
                </c:pt>
                <c:pt idx="89585">
                  <c:v>0.55677279999999996</c:v>
                </c:pt>
                <c:pt idx="89586">
                  <c:v>0.55672849999999996</c:v>
                </c:pt>
                <c:pt idx="89587">
                  <c:v>0.55668410000000002</c:v>
                </c:pt>
                <c:pt idx="89588">
                  <c:v>0.55663969999999996</c:v>
                </c:pt>
                <c:pt idx="89589">
                  <c:v>0.55659530000000002</c:v>
                </c:pt>
                <c:pt idx="89590">
                  <c:v>0.55655069999999995</c:v>
                </c:pt>
                <c:pt idx="89591">
                  <c:v>0.55650619999999995</c:v>
                </c:pt>
                <c:pt idx="89592">
                  <c:v>0.55646150000000005</c:v>
                </c:pt>
                <c:pt idx="89593">
                  <c:v>0.55641680000000004</c:v>
                </c:pt>
                <c:pt idx="89594">
                  <c:v>0.55637199999999998</c:v>
                </c:pt>
                <c:pt idx="89595">
                  <c:v>0.55632729999999997</c:v>
                </c:pt>
                <c:pt idx="89596">
                  <c:v>0.55628250000000001</c:v>
                </c:pt>
                <c:pt idx="89597">
                  <c:v>0.5562376</c:v>
                </c:pt>
                <c:pt idx="89598">
                  <c:v>0.55619260000000004</c:v>
                </c:pt>
                <c:pt idx="89599">
                  <c:v>0.55614759999999996</c:v>
                </c:pt>
                <c:pt idx="89600">
                  <c:v>0.5561026</c:v>
                </c:pt>
                <c:pt idx="89601">
                  <c:v>0.55605749999999998</c:v>
                </c:pt>
                <c:pt idx="89602">
                  <c:v>0.55601230000000001</c:v>
                </c:pt>
                <c:pt idx="89603">
                  <c:v>0.55596710000000005</c:v>
                </c:pt>
                <c:pt idx="89604">
                  <c:v>0.55592189999999997</c:v>
                </c:pt>
                <c:pt idx="89605">
                  <c:v>0.55587660000000005</c:v>
                </c:pt>
                <c:pt idx="89606">
                  <c:v>0.55583119999999997</c:v>
                </c:pt>
                <c:pt idx="89607">
                  <c:v>0.5557858</c:v>
                </c:pt>
                <c:pt idx="89608">
                  <c:v>0.55574029999999996</c:v>
                </c:pt>
                <c:pt idx="89609">
                  <c:v>0.55569480000000004</c:v>
                </c:pt>
                <c:pt idx="89610">
                  <c:v>0.55564930000000001</c:v>
                </c:pt>
                <c:pt idx="89611">
                  <c:v>0.55560370000000003</c:v>
                </c:pt>
                <c:pt idx="89612">
                  <c:v>0.555558</c:v>
                </c:pt>
                <c:pt idx="89613">
                  <c:v>0.55551229999999996</c:v>
                </c:pt>
                <c:pt idx="89614">
                  <c:v>0.55546649999999997</c:v>
                </c:pt>
                <c:pt idx="89615">
                  <c:v>0.55542080000000005</c:v>
                </c:pt>
                <c:pt idx="89616">
                  <c:v>0.5553749</c:v>
                </c:pt>
                <c:pt idx="89617">
                  <c:v>0.55532899999999996</c:v>
                </c:pt>
                <c:pt idx="89618">
                  <c:v>0.55528310000000003</c:v>
                </c:pt>
                <c:pt idx="89619">
                  <c:v>0.55523710000000004</c:v>
                </c:pt>
                <c:pt idx="89620">
                  <c:v>0.55519099999999999</c:v>
                </c:pt>
                <c:pt idx="89621">
                  <c:v>0.55514490000000005</c:v>
                </c:pt>
                <c:pt idx="89622">
                  <c:v>0.5550988</c:v>
                </c:pt>
                <c:pt idx="89623">
                  <c:v>0.55505260000000001</c:v>
                </c:pt>
                <c:pt idx="89624">
                  <c:v>0.55500629999999995</c:v>
                </c:pt>
                <c:pt idx="89625">
                  <c:v>0.55496000000000001</c:v>
                </c:pt>
                <c:pt idx="89626">
                  <c:v>0.55491369999999995</c:v>
                </c:pt>
                <c:pt idx="89627">
                  <c:v>0.55486729999999995</c:v>
                </c:pt>
                <c:pt idx="89628">
                  <c:v>0.55482089999999995</c:v>
                </c:pt>
                <c:pt idx="89629">
                  <c:v>0.5547744</c:v>
                </c:pt>
                <c:pt idx="89630">
                  <c:v>0.55472790000000005</c:v>
                </c:pt>
                <c:pt idx="89631">
                  <c:v>0.55468130000000004</c:v>
                </c:pt>
                <c:pt idx="89632">
                  <c:v>0.55463470000000004</c:v>
                </c:pt>
                <c:pt idx="89633">
                  <c:v>0.55458799999999997</c:v>
                </c:pt>
                <c:pt idx="89634">
                  <c:v>0.55454130000000001</c:v>
                </c:pt>
                <c:pt idx="89635">
                  <c:v>0.55449459999999995</c:v>
                </c:pt>
                <c:pt idx="89636">
                  <c:v>0.55444780000000005</c:v>
                </c:pt>
                <c:pt idx="89637">
                  <c:v>0.55440089999999997</c:v>
                </c:pt>
                <c:pt idx="89638">
                  <c:v>0.55435400000000001</c:v>
                </c:pt>
                <c:pt idx="89639">
                  <c:v>0.55430699999999999</c:v>
                </c:pt>
                <c:pt idx="89640">
                  <c:v>0.55426010000000003</c:v>
                </c:pt>
                <c:pt idx="89641">
                  <c:v>0.55421299999999996</c:v>
                </c:pt>
                <c:pt idx="89642">
                  <c:v>0.55416600000000005</c:v>
                </c:pt>
                <c:pt idx="89643">
                  <c:v>0.55411880000000002</c:v>
                </c:pt>
                <c:pt idx="89644">
                  <c:v>0.55407169999999994</c:v>
                </c:pt>
                <c:pt idx="89645">
                  <c:v>0.55402450000000003</c:v>
                </c:pt>
                <c:pt idx="89646">
                  <c:v>0.55397719999999995</c:v>
                </c:pt>
                <c:pt idx="89647">
                  <c:v>0.55392989999999998</c:v>
                </c:pt>
                <c:pt idx="89648">
                  <c:v>0.55388250000000006</c:v>
                </c:pt>
                <c:pt idx="89649">
                  <c:v>0.55383519999999997</c:v>
                </c:pt>
                <c:pt idx="89650">
                  <c:v>0.55378769999999999</c:v>
                </c:pt>
                <c:pt idx="89651">
                  <c:v>0.55374020000000002</c:v>
                </c:pt>
                <c:pt idx="89652">
                  <c:v>0.55369270000000004</c:v>
                </c:pt>
                <c:pt idx="89653">
                  <c:v>0.5536451</c:v>
                </c:pt>
                <c:pt idx="89654">
                  <c:v>0.55359749999999996</c:v>
                </c:pt>
                <c:pt idx="89655">
                  <c:v>0.55354979999999998</c:v>
                </c:pt>
                <c:pt idx="89656">
                  <c:v>0.5535021</c:v>
                </c:pt>
                <c:pt idx="89657">
                  <c:v>0.55345440000000001</c:v>
                </c:pt>
                <c:pt idx="89658">
                  <c:v>0.55340659999999997</c:v>
                </c:pt>
                <c:pt idx="89659">
                  <c:v>0.55335869999999998</c:v>
                </c:pt>
                <c:pt idx="89660">
                  <c:v>0.55331090000000005</c:v>
                </c:pt>
                <c:pt idx="89661">
                  <c:v>0.5532629</c:v>
                </c:pt>
                <c:pt idx="89662">
                  <c:v>0.55321500000000001</c:v>
                </c:pt>
                <c:pt idx="89663">
                  <c:v>0.55316699999999996</c:v>
                </c:pt>
                <c:pt idx="89664">
                  <c:v>0.55311889999999997</c:v>
                </c:pt>
                <c:pt idx="89665">
                  <c:v>0.55307079999999997</c:v>
                </c:pt>
                <c:pt idx="89666">
                  <c:v>0.55302269999999998</c:v>
                </c:pt>
                <c:pt idx="89667">
                  <c:v>0.55297450000000004</c:v>
                </c:pt>
                <c:pt idx="89668">
                  <c:v>0.55292629999999998</c:v>
                </c:pt>
                <c:pt idx="89669">
                  <c:v>0.55287799999999998</c:v>
                </c:pt>
                <c:pt idx="89670">
                  <c:v>0.55282969999999998</c:v>
                </c:pt>
                <c:pt idx="89671">
                  <c:v>0.55278139999999998</c:v>
                </c:pt>
                <c:pt idx="89672">
                  <c:v>0.55273300000000003</c:v>
                </c:pt>
                <c:pt idx="89673">
                  <c:v>0.55268450000000002</c:v>
                </c:pt>
                <c:pt idx="89674">
                  <c:v>0.55263609999999996</c:v>
                </c:pt>
                <c:pt idx="89675">
                  <c:v>0.55258759999999996</c:v>
                </c:pt>
                <c:pt idx="89676">
                  <c:v>0.552539</c:v>
                </c:pt>
                <c:pt idx="89677">
                  <c:v>0.55249040000000005</c:v>
                </c:pt>
                <c:pt idx="89678">
                  <c:v>0.55244179999999998</c:v>
                </c:pt>
                <c:pt idx="89679">
                  <c:v>0.55239309999999997</c:v>
                </c:pt>
                <c:pt idx="89680">
                  <c:v>0.55234439999999996</c:v>
                </c:pt>
                <c:pt idx="89681">
                  <c:v>0.5522956</c:v>
                </c:pt>
                <c:pt idx="89682">
                  <c:v>0.55224680000000004</c:v>
                </c:pt>
                <c:pt idx="89683">
                  <c:v>0.55219790000000002</c:v>
                </c:pt>
                <c:pt idx="89684">
                  <c:v>0.55214909999999995</c:v>
                </c:pt>
                <c:pt idx="89685">
                  <c:v>0.55210009999999998</c:v>
                </c:pt>
                <c:pt idx="89686">
                  <c:v>0.55205110000000002</c:v>
                </c:pt>
                <c:pt idx="89687">
                  <c:v>0.55200210000000005</c:v>
                </c:pt>
                <c:pt idx="89688">
                  <c:v>0.55195309999999997</c:v>
                </c:pt>
                <c:pt idx="89689">
                  <c:v>0.55190399999999995</c:v>
                </c:pt>
                <c:pt idx="89690">
                  <c:v>0.55185479999999998</c:v>
                </c:pt>
                <c:pt idx="89691">
                  <c:v>0.55180569999999995</c:v>
                </c:pt>
                <c:pt idx="89692">
                  <c:v>0.55175640000000004</c:v>
                </c:pt>
                <c:pt idx="89693">
                  <c:v>0.55170719999999995</c:v>
                </c:pt>
                <c:pt idx="89694">
                  <c:v>0.55165790000000003</c:v>
                </c:pt>
                <c:pt idx="89695">
                  <c:v>0.5516086</c:v>
                </c:pt>
                <c:pt idx="89696">
                  <c:v>0.55155920000000003</c:v>
                </c:pt>
                <c:pt idx="89697">
                  <c:v>0.55150980000000005</c:v>
                </c:pt>
                <c:pt idx="89698">
                  <c:v>0.55146030000000001</c:v>
                </c:pt>
                <c:pt idx="89699">
                  <c:v>0.55141090000000004</c:v>
                </c:pt>
                <c:pt idx="89700">
                  <c:v>0.55136130000000005</c:v>
                </c:pt>
                <c:pt idx="89701">
                  <c:v>0.55131169999999996</c:v>
                </c:pt>
                <c:pt idx="89702">
                  <c:v>0.55126209999999998</c:v>
                </c:pt>
                <c:pt idx="89703">
                  <c:v>0.55121249999999999</c:v>
                </c:pt>
                <c:pt idx="89704">
                  <c:v>0.55116279999999995</c:v>
                </c:pt>
                <c:pt idx="89705">
                  <c:v>0.55111310000000002</c:v>
                </c:pt>
                <c:pt idx="89706">
                  <c:v>0.55106330000000003</c:v>
                </c:pt>
                <c:pt idx="89707">
                  <c:v>0.55101350000000004</c:v>
                </c:pt>
                <c:pt idx="89708">
                  <c:v>0.55096369999999995</c:v>
                </c:pt>
                <c:pt idx="89709">
                  <c:v>0.55091380000000001</c:v>
                </c:pt>
                <c:pt idx="89710">
                  <c:v>0.55086389999999996</c:v>
                </c:pt>
                <c:pt idx="89711">
                  <c:v>0.55081400000000003</c:v>
                </c:pt>
                <c:pt idx="89712">
                  <c:v>0.55076400000000003</c:v>
                </c:pt>
                <c:pt idx="89713">
                  <c:v>0.55071400000000004</c:v>
                </c:pt>
                <c:pt idx="89714">
                  <c:v>0.55066389999999998</c:v>
                </c:pt>
                <c:pt idx="89715">
                  <c:v>0.55061380000000004</c:v>
                </c:pt>
                <c:pt idx="89716">
                  <c:v>0.55056360000000004</c:v>
                </c:pt>
                <c:pt idx="89717">
                  <c:v>0.55051340000000004</c:v>
                </c:pt>
                <c:pt idx="89718">
                  <c:v>0.55046320000000004</c:v>
                </c:pt>
                <c:pt idx="89719">
                  <c:v>0.55041300000000004</c:v>
                </c:pt>
                <c:pt idx="89720">
                  <c:v>0.55036260000000004</c:v>
                </c:pt>
                <c:pt idx="89721">
                  <c:v>0.55031229999999998</c:v>
                </c:pt>
                <c:pt idx="89722">
                  <c:v>0.55026200000000003</c:v>
                </c:pt>
                <c:pt idx="89723">
                  <c:v>0.55021149999999996</c:v>
                </c:pt>
                <c:pt idx="89724">
                  <c:v>0.55016109999999996</c:v>
                </c:pt>
                <c:pt idx="89725">
                  <c:v>0.55011060000000001</c:v>
                </c:pt>
                <c:pt idx="89726">
                  <c:v>0.55006010000000005</c:v>
                </c:pt>
                <c:pt idx="89727">
                  <c:v>0.55000950000000004</c:v>
                </c:pt>
                <c:pt idx="89728">
                  <c:v>0.54995890000000003</c:v>
                </c:pt>
                <c:pt idx="89729">
                  <c:v>0.54990830000000002</c:v>
                </c:pt>
                <c:pt idx="89730">
                  <c:v>0.5498577</c:v>
                </c:pt>
                <c:pt idx="89731">
                  <c:v>0.54980700000000005</c:v>
                </c:pt>
                <c:pt idx="89732">
                  <c:v>0.54975620000000003</c:v>
                </c:pt>
                <c:pt idx="89733">
                  <c:v>0.54970540000000001</c:v>
                </c:pt>
                <c:pt idx="89734">
                  <c:v>0.54965470000000005</c:v>
                </c:pt>
                <c:pt idx="89735">
                  <c:v>0.54960379999999998</c:v>
                </c:pt>
                <c:pt idx="89736">
                  <c:v>0.54955290000000001</c:v>
                </c:pt>
                <c:pt idx="89737">
                  <c:v>0.54950200000000005</c:v>
                </c:pt>
                <c:pt idx="89738">
                  <c:v>0.54945109999999997</c:v>
                </c:pt>
                <c:pt idx="89739">
                  <c:v>0.5494</c:v>
                </c:pt>
                <c:pt idx="89740">
                  <c:v>0.54934899999999998</c:v>
                </c:pt>
                <c:pt idx="89741">
                  <c:v>0.54929790000000001</c:v>
                </c:pt>
                <c:pt idx="89742">
                  <c:v>0.54924680000000003</c:v>
                </c:pt>
                <c:pt idx="89743">
                  <c:v>0.54919569999999995</c:v>
                </c:pt>
                <c:pt idx="89744">
                  <c:v>0.54914450000000004</c:v>
                </c:pt>
                <c:pt idx="89745">
                  <c:v>0.54909330000000001</c:v>
                </c:pt>
                <c:pt idx="89746">
                  <c:v>0.54904200000000003</c:v>
                </c:pt>
                <c:pt idx="89747">
                  <c:v>0.5489908</c:v>
                </c:pt>
                <c:pt idx="89748">
                  <c:v>0.54893950000000002</c:v>
                </c:pt>
                <c:pt idx="89749">
                  <c:v>0.54888809999999999</c:v>
                </c:pt>
                <c:pt idx="89750">
                  <c:v>0.54883680000000001</c:v>
                </c:pt>
                <c:pt idx="89751">
                  <c:v>0.54878530000000003</c:v>
                </c:pt>
                <c:pt idx="89752">
                  <c:v>0.5487339</c:v>
                </c:pt>
                <c:pt idx="89753">
                  <c:v>0.54868240000000001</c:v>
                </c:pt>
                <c:pt idx="89754">
                  <c:v>0.54863090000000003</c:v>
                </c:pt>
                <c:pt idx="89755">
                  <c:v>0.54857929999999999</c:v>
                </c:pt>
                <c:pt idx="89756">
                  <c:v>0.54852769999999995</c:v>
                </c:pt>
                <c:pt idx="89757">
                  <c:v>0.54847610000000002</c:v>
                </c:pt>
                <c:pt idx="89758">
                  <c:v>0.54842440000000003</c:v>
                </c:pt>
                <c:pt idx="89759">
                  <c:v>0.54837270000000005</c:v>
                </c:pt>
                <c:pt idx="89760">
                  <c:v>0.54832099999999995</c:v>
                </c:pt>
                <c:pt idx="89761">
                  <c:v>0.54826929999999996</c:v>
                </c:pt>
                <c:pt idx="89762">
                  <c:v>0.54821750000000002</c:v>
                </c:pt>
                <c:pt idx="89763">
                  <c:v>0.54816560000000003</c:v>
                </c:pt>
                <c:pt idx="89764">
                  <c:v>0.54811379999999998</c:v>
                </c:pt>
                <c:pt idx="89765">
                  <c:v>0.54806180000000004</c:v>
                </c:pt>
                <c:pt idx="89766">
                  <c:v>0.54800990000000005</c:v>
                </c:pt>
                <c:pt idx="89767">
                  <c:v>0.54795799999999995</c:v>
                </c:pt>
                <c:pt idx="89768">
                  <c:v>0.547906</c:v>
                </c:pt>
                <c:pt idx="89769">
                  <c:v>0.5478539</c:v>
                </c:pt>
                <c:pt idx="89770">
                  <c:v>0.54780189999999995</c:v>
                </c:pt>
                <c:pt idx="89771">
                  <c:v>0.54774979999999995</c:v>
                </c:pt>
                <c:pt idx="89772">
                  <c:v>0.54769760000000001</c:v>
                </c:pt>
                <c:pt idx="89773">
                  <c:v>0.54764539999999995</c:v>
                </c:pt>
                <c:pt idx="89774">
                  <c:v>0.5475932</c:v>
                </c:pt>
                <c:pt idx="89775">
                  <c:v>0.54754100000000006</c:v>
                </c:pt>
                <c:pt idx="89776">
                  <c:v>0.54748870000000005</c:v>
                </c:pt>
                <c:pt idx="89777">
                  <c:v>0.54743640000000005</c:v>
                </c:pt>
                <c:pt idx="89778">
                  <c:v>0.54738410000000004</c:v>
                </c:pt>
                <c:pt idx="89779">
                  <c:v>0.54733169999999998</c:v>
                </c:pt>
                <c:pt idx="89780">
                  <c:v>0.54727930000000002</c:v>
                </c:pt>
                <c:pt idx="89781">
                  <c:v>0.54722680000000001</c:v>
                </c:pt>
                <c:pt idx="89782">
                  <c:v>0.54717439999999995</c:v>
                </c:pt>
                <c:pt idx="89783">
                  <c:v>0.54712190000000005</c:v>
                </c:pt>
                <c:pt idx="89784">
                  <c:v>0.54706940000000004</c:v>
                </c:pt>
                <c:pt idx="89785">
                  <c:v>0.54701679999999997</c:v>
                </c:pt>
                <c:pt idx="89786">
                  <c:v>0.54696420000000001</c:v>
                </c:pt>
                <c:pt idx="89787">
                  <c:v>0.54691149999999999</c:v>
                </c:pt>
                <c:pt idx="89788">
                  <c:v>0.54685879999999998</c:v>
                </c:pt>
                <c:pt idx="89789">
                  <c:v>0.54680620000000002</c:v>
                </c:pt>
                <c:pt idx="89790">
                  <c:v>0.54675339999999995</c:v>
                </c:pt>
                <c:pt idx="89791">
                  <c:v>0.54670070000000004</c:v>
                </c:pt>
                <c:pt idx="89792">
                  <c:v>0.54664780000000002</c:v>
                </c:pt>
                <c:pt idx="89793">
                  <c:v>0.54659500000000005</c:v>
                </c:pt>
                <c:pt idx="89794">
                  <c:v>0.54654219999999998</c:v>
                </c:pt>
                <c:pt idx="89795">
                  <c:v>0.54648929999999996</c:v>
                </c:pt>
                <c:pt idx="89796">
                  <c:v>0.54643640000000004</c:v>
                </c:pt>
                <c:pt idx="89797">
                  <c:v>0.54638339999999996</c:v>
                </c:pt>
                <c:pt idx="89798">
                  <c:v>0.54633039999999999</c:v>
                </c:pt>
                <c:pt idx="89799">
                  <c:v>0.54627729999999997</c:v>
                </c:pt>
                <c:pt idx="89800">
                  <c:v>0.5462243</c:v>
                </c:pt>
                <c:pt idx="89801">
                  <c:v>0.54617119999999997</c:v>
                </c:pt>
                <c:pt idx="89802">
                  <c:v>0.54611810000000005</c:v>
                </c:pt>
                <c:pt idx="89803">
                  <c:v>0.54606489999999996</c:v>
                </c:pt>
                <c:pt idx="89804">
                  <c:v>0.54601169999999999</c:v>
                </c:pt>
                <c:pt idx="89805">
                  <c:v>0.54595850000000001</c:v>
                </c:pt>
                <c:pt idx="89806">
                  <c:v>0.54590530000000004</c:v>
                </c:pt>
                <c:pt idx="89807">
                  <c:v>0.545852</c:v>
                </c:pt>
                <c:pt idx="89808">
                  <c:v>0.54579869999999997</c:v>
                </c:pt>
                <c:pt idx="89809">
                  <c:v>0.54574540000000005</c:v>
                </c:pt>
                <c:pt idx="89810">
                  <c:v>0.54569199999999995</c:v>
                </c:pt>
                <c:pt idx="89811">
                  <c:v>0.54563859999999997</c:v>
                </c:pt>
                <c:pt idx="89812">
                  <c:v>0.54558519999999999</c:v>
                </c:pt>
                <c:pt idx="89813">
                  <c:v>0.54553169999999995</c:v>
                </c:pt>
                <c:pt idx="89814">
                  <c:v>0.54547820000000002</c:v>
                </c:pt>
                <c:pt idx="89815">
                  <c:v>0.54542469999999998</c:v>
                </c:pt>
                <c:pt idx="89816">
                  <c:v>0.5453711</c:v>
                </c:pt>
                <c:pt idx="89817">
                  <c:v>0.54531750000000001</c:v>
                </c:pt>
                <c:pt idx="89818">
                  <c:v>0.54526390000000002</c:v>
                </c:pt>
                <c:pt idx="89819">
                  <c:v>0.54521019999999998</c:v>
                </c:pt>
                <c:pt idx="89820">
                  <c:v>0.54515650000000004</c:v>
                </c:pt>
                <c:pt idx="89821">
                  <c:v>0.5451028</c:v>
                </c:pt>
                <c:pt idx="89822">
                  <c:v>0.54504909999999995</c:v>
                </c:pt>
                <c:pt idx="89823">
                  <c:v>0.54499529999999996</c:v>
                </c:pt>
                <c:pt idx="89824">
                  <c:v>0.54494149999999997</c:v>
                </c:pt>
                <c:pt idx="89825">
                  <c:v>0.54488769999999997</c:v>
                </c:pt>
                <c:pt idx="89826">
                  <c:v>0.54483380000000003</c:v>
                </c:pt>
                <c:pt idx="89827">
                  <c:v>0.54477989999999998</c:v>
                </c:pt>
                <c:pt idx="89828">
                  <c:v>0.54472600000000004</c:v>
                </c:pt>
                <c:pt idx="89829">
                  <c:v>0.54467200000000005</c:v>
                </c:pt>
                <c:pt idx="89830">
                  <c:v>0.54461800000000005</c:v>
                </c:pt>
                <c:pt idx="89831">
                  <c:v>0.54456400000000005</c:v>
                </c:pt>
                <c:pt idx="89832">
                  <c:v>0.54450989999999999</c:v>
                </c:pt>
                <c:pt idx="89833">
                  <c:v>0.54445589999999999</c:v>
                </c:pt>
                <c:pt idx="89834">
                  <c:v>0.54440180000000005</c:v>
                </c:pt>
                <c:pt idx="89835">
                  <c:v>0.54434760000000004</c:v>
                </c:pt>
                <c:pt idx="89836">
                  <c:v>0.54429349999999999</c:v>
                </c:pt>
                <c:pt idx="89837">
                  <c:v>0.54423929999999998</c:v>
                </c:pt>
                <c:pt idx="89838">
                  <c:v>0.54418500000000003</c:v>
                </c:pt>
                <c:pt idx="89839">
                  <c:v>0.54413080000000003</c:v>
                </c:pt>
                <c:pt idx="89840">
                  <c:v>0.54407649999999996</c:v>
                </c:pt>
                <c:pt idx="89841">
                  <c:v>0.54402220000000001</c:v>
                </c:pt>
                <c:pt idx="89842">
                  <c:v>0.5439678</c:v>
                </c:pt>
                <c:pt idx="89843">
                  <c:v>0.54391350000000005</c:v>
                </c:pt>
                <c:pt idx="89844">
                  <c:v>0.54385910000000004</c:v>
                </c:pt>
                <c:pt idx="89845">
                  <c:v>0.54380459999999997</c:v>
                </c:pt>
                <c:pt idx="89846">
                  <c:v>0.54375019999999996</c:v>
                </c:pt>
                <c:pt idx="89847">
                  <c:v>0.5436957</c:v>
                </c:pt>
                <c:pt idx="89848">
                  <c:v>0.54364109999999999</c:v>
                </c:pt>
                <c:pt idx="89849">
                  <c:v>0.54358660000000003</c:v>
                </c:pt>
                <c:pt idx="89850">
                  <c:v>0.54353200000000002</c:v>
                </c:pt>
                <c:pt idx="89851">
                  <c:v>0.5434774</c:v>
                </c:pt>
                <c:pt idx="89852">
                  <c:v>0.54342279999999998</c:v>
                </c:pt>
                <c:pt idx="89853">
                  <c:v>0.54336810000000002</c:v>
                </c:pt>
                <c:pt idx="89854">
                  <c:v>0.54331339999999995</c:v>
                </c:pt>
                <c:pt idx="89855">
                  <c:v>0.54325869999999998</c:v>
                </c:pt>
                <c:pt idx="89856">
                  <c:v>0.54320389999999996</c:v>
                </c:pt>
                <c:pt idx="89857">
                  <c:v>0.54314910000000005</c:v>
                </c:pt>
                <c:pt idx="89858">
                  <c:v>0.54309430000000003</c:v>
                </c:pt>
                <c:pt idx="89859">
                  <c:v>0.54303950000000001</c:v>
                </c:pt>
                <c:pt idx="89860">
                  <c:v>0.54298469999999999</c:v>
                </c:pt>
                <c:pt idx="89861">
                  <c:v>0.54292980000000002</c:v>
                </c:pt>
                <c:pt idx="89862">
                  <c:v>0.54287490000000005</c:v>
                </c:pt>
                <c:pt idx="89863">
                  <c:v>0.54281990000000002</c:v>
                </c:pt>
                <c:pt idx="89864">
                  <c:v>0.54276500000000005</c:v>
                </c:pt>
                <c:pt idx="89865">
                  <c:v>0.54270989999999997</c:v>
                </c:pt>
                <c:pt idx="89866">
                  <c:v>0.54265490000000005</c:v>
                </c:pt>
                <c:pt idx="89867">
                  <c:v>0.54259990000000002</c:v>
                </c:pt>
                <c:pt idx="89868">
                  <c:v>0.54254480000000005</c:v>
                </c:pt>
                <c:pt idx="89869">
                  <c:v>0.54248960000000002</c:v>
                </c:pt>
                <c:pt idx="89870">
                  <c:v>0.54243450000000004</c:v>
                </c:pt>
                <c:pt idx="89871">
                  <c:v>0.54237930000000001</c:v>
                </c:pt>
                <c:pt idx="89872">
                  <c:v>0.54232409999999998</c:v>
                </c:pt>
                <c:pt idx="89873">
                  <c:v>0.54226890000000005</c:v>
                </c:pt>
                <c:pt idx="89874">
                  <c:v>0.54221359999999996</c:v>
                </c:pt>
                <c:pt idx="89875">
                  <c:v>0.54215840000000004</c:v>
                </c:pt>
                <c:pt idx="89876">
                  <c:v>0.54210309999999995</c:v>
                </c:pt>
                <c:pt idx="89877">
                  <c:v>0.54204770000000002</c:v>
                </c:pt>
                <c:pt idx="89878">
                  <c:v>0.54199240000000004</c:v>
                </c:pt>
                <c:pt idx="89879">
                  <c:v>0.541937</c:v>
                </c:pt>
                <c:pt idx="89880">
                  <c:v>0.54188159999999996</c:v>
                </c:pt>
                <c:pt idx="89881">
                  <c:v>0.54182609999999998</c:v>
                </c:pt>
                <c:pt idx="89882">
                  <c:v>0.54177059999999999</c:v>
                </c:pt>
                <c:pt idx="89883">
                  <c:v>0.5417151</c:v>
                </c:pt>
                <c:pt idx="89884">
                  <c:v>0.54165960000000002</c:v>
                </c:pt>
                <c:pt idx="89885">
                  <c:v>0.54160399999999997</c:v>
                </c:pt>
                <c:pt idx="89886">
                  <c:v>0.54154840000000004</c:v>
                </c:pt>
                <c:pt idx="89887">
                  <c:v>0.5414928</c:v>
                </c:pt>
                <c:pt idx="89888">
                  <c:v>0.54143719999999995</c:v>
                </c:pt>
                <c:pt idx="89889">
                  <c:v>0.54138149999999996</c:v>
                </c:pt>
                <c:pt idx="89890">
                  <c:v>0.54132590000000003</c:v>
                </c:pt>
                <c:pt idx="89891">
                  <c:v>0.54127009999999998</c:v>
                </c:pt>
                <c:pt idx="89892">
                  <c:v>0.54121439999999998</c:v>
                </c:pt>
                <c:pt idx="89893">
                  <c:v>0.54115860000000005</c:v>
                </c:pt>
                <c:pt idx="89894">
                  <c:v>0.54110279999999999</c:v>
                </c:pt>
                <c:pt idx="89895">
                  <c:v>0.54104699999999994</c:v>
                </c:pt>
                <c:pt idx="89896">
                  <c:v>0.54099109999999995</c:v>
                </c:pt>
                <c:pt idx="89897">
                  <c:v>0.54093530000000001</c:v>
                </c:pt>
                <c:pt idx="89898">
                  <c:v>0.54087940000000001</c:v>
                </c:pt>
                <c:pt idx="89899">
                  <c:v>0.54082350000000001</c:v>
                </c:pt>
                <c:pt idx="89900">
                  <c:v>0.54076749999999996</c:v>
                </c:pt>
                <c:pt idx="89901">
                  <c:v>0.54071150000000001</c:v>
                </c:pt>
                <c:pt idx="89902">
                  <c:v>0.54065549999999996</c:v>
                </c:pt>
                <c:pt idx="89903">
                  <c:v>0.54059950000000001</c:v>
                </c:pt>
                <c:pt idx="89904">
                  <c:v>0.54054340000000001</c:v>
                </c:pt>
                <c:pt idx="89905">
                  <c:v>0.5404873</c:v>
                </c:pt>
                <c:pt idx="89906">
                  <c:v>0.5404312</c:v>
                </c:pt>
                <c:pt idx="89907">
                  <c:v>0.5403751</c:v>
                </c:pt>
                <c:pt idx="89908">
                  <c:v>0.54031890000000005</c:v>
                </c:pt>
                <c:pt idx="89909">
                  <c:v>0.54026269999999998</c:v>
                </c:pt>
                <c:pt idx="89910">
                  <c:v>0.54020650000000003</c:v>
                </c:pt>
                <c:pt idx="89911">
                  <c:v>0.54015020000000002</c:v>
                </c:pt>
                <c:pt idx="89912">
                  <c:v>0.54009399999999996</c:v>
                </c:pt>
                <c:pt idx="89913">
                  <c:v>0.54003769999999995</c:v>
                </c:pt>
                <c:pt idx="89914">
                  <c:v>0.53998139999999994</c:v>
                </c:pt>
                <c:pt idx="89915">
                  <c:v>0.53992499999999999</c:v>
                </c:pt>
                <c:pt idx="89916">
                  <c:v>0.53986869999999998</c:v>
                </c:pt>
                <c:pt idx="89917">
                  <c:v>0.53981230000000002</c:v>
                </c:pt>
                <c:pt idx="89918">
                  <c:v>0.53975580000000001</c:v>
                </c:pt>
                <c:pt idx="89919">
                  <c:v>0.53969940000000005</c:v>
                </c:pt>
                <c:pt idx="89920">
                  <c:v>0.53964290000000004</c:v>
                </c:pt>
                <c:pt idx="89921">
                  <c:v>0.53958640000000002</c:v>
                </c:pt>
                <c:pt idx="89922">
                  <c:v>0.53952990000000001</c:v>
                </c:pt>
                <c:pt idx="89923">
                  <c:v>0.53947339999999999</c:v>
                </c:pt>
                <c:pt idx="89924">
                  <c:v>0.53941680000000003</c:v>
                </c:pt>
                <c:pt idx="89925">
                  <c:v>0.53936019999999996</c:v>
                </c:pt>
                <c:pt idx="89926">
                  <c:v>0.53930350000000005</c:v>
                </c:pt>
                <c:pt idx="89927">
                  <c:v>0.53924689999999997</c:v>
                </c:pt>
                <c:pt idx="89928">
                  <c:v>0.53919019999999995</c:v>
                </c:pt>
                <c:pt idx="89929">
                  <c:v>0.53913350000000004</c:v>
                </c:pt>
                <c:pt idx="89930">
                  <c:v>0.53907680000000002</c:v>
                </c:pt>
                <c:pt idx="89931">
                  <c:v>0.5390201</c:v>
                </c:pt>
                <c:pt idx="89932">
                  <c:v>0.53896330000000003</c:v>
                </c:pt>
                <c:pt idx="89933">
                  <c:v>0.53890649999999996</c:v>
                </c:pt>
                <c:pt idx="89934">
                  <c:v>0.53884969999999999</c:v>
                </c:pt>
                <c:pt idx="89935">
                  <c:v>0.53879279999999996</c:v>
                </c:pt>
                <c:pt idx="89936">
                  <c:v>0.53873590000000005</c:v>
                </c:pt>
                <c:pt idx="89937">
                  <c:v>0.53867900000000002</c:v>
                </c:pt>
                <c:pt idx="89938">
                  <c:v>0.53862209999999999</c:v>
                </c:pt>
                <c:pt idx="89939">
                  <c:v>0.53856519999999997</c:v>
                </c:pt>
                <c:pt idx="89940">
                  <c:v>0.53850819999999999</c:v>
                </c:pt>
                <c:pt idx="89941">
                  <c:v>0.53845120000000002</c:v>
                </c:pt>
                <c:pt idx="89942">
                  <c:v>0.53839420000000004</c:v>
                </c:pt>
                <c:pt idx="89943">
                  <c:v>0.53833710000000001</c:v>
                </c:pt>
                <c:pt idx="89944">
                  <c:v>0.53827999999999998</c:v>
                </c:pt>
                <c:pt idx="89945">
                  <c:v>0.53822289999999995</c:v>
                </c:pt>
                <c:pt idx="89946">
                  <c:v>0.53816580000000003</c:v>
                </c:pt>
                <c:pt idx="89947">
                  <c:v>0.53810860000000005</c:v>
                </c:pt>
                <c:pt idx="89948">
                  <c:v>0.53805150000000002</c:v>
                </c:pt>
                <c:pt idx="89949">
                  <c:v>0.53799430000000004</c:v>
                </c:pt>
                <c:pt idx="89950">
                  <c:v>0.537937</c:v>
                </c:pt>
                <c:pt idx="89951">
                  <c:v>0.53787980000000002</c:v>
                </c:pt>
                <c:pt idx="89952">
                  <c:v>0.53782249999999998</c:v>
                </c:pt>
                <c:pt idx="89953">
                  <c:v>0.5377653</c:v>
                </c:pt>
                <c:pt idx="89954">
                  <c:v>0.53770790000000002</c:v>
                </c:pt>
                <c:pt idx="89955">
                  <c:v>0.53765059999999998</c:v>
                </c:pt>
                <c:pt idx="89956">
                  <c:v>0.53759319999999999</c:v>
                </c:pt>
                <c:pt idx="89957">
                  <c:v>0.53753580000000001</c:v>
                </c:pt>
                <c:pt idx="89958">
                  <c:v>0.53747840000000002</c:v>
                </c:pt>
                <c:pt idx="89959">
                  <c:v>0.53742100000000004</c:v>
                </c:pt>
                <c:pt idx="89960">
                  <c:v>0.53736349999999999</c:v>
                </c:pt>
                <c:pt idx="89961">
                  <c:v>0.53730610000000001</c:v>
                </c:pt>
                <c:pt idx="89962">
                  <c:v>0.53724859999999997</c:v>
                </c:pt>
                <c:pt idx="89963">
                  <c:v>0.53719099999999997</c:v>
                </c:pt>
                <c:pt idx="89964">
                  <c:v>0.53713350000000004</c:v>
                </c:pt>
                <c:pt idx="89965">
                  <c:v>0.53707590000000005</c:v>
                </c:pt>
                <c:pt idx="89966">
                  <c:v>0.53701829999999995</c:v>
                </c:pt>
                <c:pt idx="89967">
                  <c:v>0.53696069999999996</c:v>
                </c:pt>
                <c:pt idx="89968">
                  <c:v>0.53690300000000002</c:v>
                </c:pt>
                <c:pt idx="89969">
                  <c:v>0.53684529999999997</c:v>
                </c:pt>
                <c:pt idx="89970">
                  <c:v>0.53678760000000003</c:v>
                </c:pt>
                <c:pt idx="89971">
                  <c:v>0.53672989999999998</c:v>
                </c:pt>
                <c:pt idx="89972">
                  <c:v>0.53667220000000004</c:v>
                </c:pt>
                <c:pt idx="89973">
                  <c:v>0.53661440000000005</c:v>
                </c:pt>
                <c:pt idx="89974">
                  <c:v>0.53655660000000005</c:v>
                </c:pt>
                <c:pt idx="89975">
                  <c:v>0.53649880000000005</c:v>
                </c:pt>
                <c:pt idx="89976">
                  <c:v>0.53644099999999995</c:v>
                </c:pt>
                <c:pt idx="89977">
                  <c:v>0.5363831</c:v>
                </c:pt>
                <c:pt idx="89978">
                  <c:v>0.53632519999999995</c:v>
                </c:pt>
                <c:pt idx="89979">
                  <c:v>0.5362673</c:v>
                </c:pt>
                <c:pt idx="89980">
                  <c:v>0.53620939999999995</c:v>
                </c:pt>
                <c:pt idx="89981">
                  <c:v>0.5361515</c:v>
                </c:pt>
                <c:pt idx="89982">
                  <c:v>0.5360935</c:v>
                </c:pt>
                <c:pt idx="89983">
                  <c:v>0.5360355</c:v>
                </c:pt>
                <c:pt idx="89984">
                  <c:v>0.5359775</c:v>
                </c:pt>
                <c:pt idx="89985">
                  <c:v>0.53591940000000005</c:v>
                </c:pt>
                <c:pt idx="89986">
                  <c:v>0.53586140000000004</c:v>
                </c:pt>
                <c:pt idx="89987">
                  <c:v>0.53580329999999998</c:v>
                </c:pt>
                <c:pt idx="89988">
                  <c:v>0.53574520000000003</c:v>
                </c:pt>
                <c:pt idx="89989">
                  <c:v>0.53568709999999997</c:v>
                </c:pt>
                <c:pt idx="89990">
                  <c:v>0.53562889999999996</c:v>
                </c:pt>
                <c:pt idx="89991">
                  <c:v>0.53557069999999996</c:v>
                </c:pt>
                <c:pt idx="89992">
                  <c:v>0.53551260000000001</c:v>
                </c:pt>
                <c:pt idx="89993">
                  <c:v>0.53545430000000005</c:v>
                </c:pt>
                <c:pt idx="89994">
                  <c:v>0.53539610000000004</c:v>
                </c:pt>
                <c:pt idx="89995">
                  <c:v>0.53533779999999997</c:v>
                </c:pt>
                <c:pt idx="89996">
                  <c:v>0.53527950000000002</c:v>
                </c:pt>
                <c:pt idx="89997">
                  <c:v>0.53522119999999995</c:v>
                </c:pt>
                <c:pt idx="89998">
                  <c:v>0.5351629</c:v>
                </c:pt>
                <c:pt idx="89999">
                  <c:v>0.53510449999999998</c:v>
                </c:pt>
                <c:pt idx="90000">
                  <c:v>0.53504620000000003</c:v>
                </c:pt>
                <c:pt idx="90001">
                  <c:v>0.53499839999999999</c:v>
                </c:pt>
                <c:pt idx="90002">
                  <c:v>0.53494920000000001</c:v>
                </c:pt>
                <c:pt idx="90003">
                  <c:v>0.53489889999999995</c:v>
                </c:pt>
                <c:pt idx="90004">
                  <c:v>0.53484739999999997</c:v>
                </c:pt>
                <c:pt idx="90005">
                  <c:v>0.53479500000000002</c:v>
                </c:pt>
                <c:pt idx="90006">
                  <c:v>0.53474180000000004</c:v>
                </c:pt>
                <c:pt idx="90007">
                  <c:v>0.53468789999999999</c:v>
                </c:pt>
                <c:pt idx="90008">
                  <c:v>0.53463320000000003</c:v>
                </c:pt>
                <c:pt idx="90009">
                  <c:v>0.53457790000000005</c:v>
                </c:pt>
                <c:pt idx="90010">
                  <c:v>0.53452189999999999</c:v>
                </c:pt>
                <c:pt idx="90011">
                  <c:v>0.53446539999999998</c:v>
                </c:pt>
                <c:pt idx="90012">
                  <c:v>0.5344082</c:v>
                </c:pt>
                <c:pt idx="90013">
                  <c:v>0.53435049999999995</c:v>
                </c:pt>
                <c:pt idx="90014">
                  <c:v>0.53429230000000005</c:v>
                </c:pt>
                <c:pt idx="90015">
                  <c:v>0.53423359999999998</c:v>
                </c:pt>
                <c:pt idx="90016">
                  <c:v>0.53417440000000005</c:v>
                </c:pt>
                <c:pt idx="90017">
                  <c:v>0.53411470000000005</c:v>
                </c:pt>
                <c:pt idx="90018">
                  <c:v>0.53405460000000005</c:v>
                </c:pt>
                <c:pt idx="90019">
                  <c:v>0.53399399999999997</c:v>
                </c:pt>
                <c:pt idx="90020">
                  <c:v>0.53393290000000004</c:v>
                </c:pt>
                <c:pt idx="90021">
                  <c:v>0.53387150000000005</c:v>
                </c:pt>
                <c:pt idx="90022">
                  <c:v>0.5338096</c:v>
                </c:pt>
                <c:pt idx="90023">
                  <c:v>0.53374730000000004</c:v>
                </c:pt>
                <c:pt idx="90024">
                  <c:v>0.53368459999999995</c:v>
                </c:pt>
                <c:pt idx="90025">
                  <c:v>0.53362149999999997</c:v>
                </c:pt>
                <c:pt idx="90026">
                  <c:v>0.53355799999999998</c:v>
                </c:pt>
                <c:pt idx="90027">
                  <c:v>0.53349420000000003</c:v>
                </c:pt>
                <c:pt idx="90028">
                  <c:v>0.53342999999999996</c:v>
                </c:pt>
                <c:pt idx="90029">
                  <c:v>0.53336539999999999</c:v>
                </c:pt>
                <c:pt idx="90030">
                  <c:v>0.53330049999999996</c:v>
                </c:pt>
                <c:pt idx="90031">
                  <c:v>0.53323529999999997</c:v>
                </c:pt>
                <c:pt idx="90032">
                  <c:v>0.53316960000000002</c:v>
                </c:pt>
                <c:pt idx="90033">
                  <c:v>0.53310369999999996</c:v>
                </c:pt>
                <c:pt idx="90034">
                  <c:v>0.53303739999999999</c:v>
                </c:pt>
                <c:pt idx="90035">
                  <c:v>0.53297079999999997</c:v>
                </c:pt>
                <c:pt idx="90036">
                  <c:v>0.53290389999999999</c:v>
                </c:pt>
                <c:pt idx="90037">
                  <c:v>0.53283670000000005</c:v>
                </c:pt>
                <c:pt idx="90038">
                  <c:v>0.5327691</c:v>
                </c:pt>
                <c:pt idx="90039">
                  <c:v>0.53270130000000004</c:v>
                </c:pt>
                <c:pt idx="90040">
                  <c:v>0.53263320000000003</c:v>
                </c:pt>
                <c:pt idx="90041">
                  <c:v>0.53256479999999995</c:v>
                </c:pt>
                <c:pt idx="90042">
                  <c:v>0.53249599999999997</c:v>
                </c:pt>
                <c:pt idx="90043">
                  <c:v>0.53242699999999998</c:v>
                </c:pt>
                <c:pt idx="90044">
                  <c:v>0.53235770000000004</c:v>
                </c:pt>
                <c:pt idx="90045">
                  <c:v>0.53228810000000004</c:v>
                </c:pt>
                <c:pt idx="90046">
                  <c:v>0.53221819999999997</c:v>
                </c:pt>
                <c:pt idx="90047">
                  <c:v>0.53214810000000001</c:v>
                </c:pt>
                <c:pt idx="90048">
                  <c:v>0.53207760000000004</c:v>
                </c:pt>
                <c:pt idx="90049">
                  <c:v>0.53200689999999995</c:v>
                </c:pt>
                <c:pt idx="90050">
                  <c:v>0.53193590000000002</c:v>
                </c:pt>
                <c:pt idx="90051">
                  <c:v>0.53186469999999997</c:v>
                </c:pt>
                <c:pt idx="90052">
                  <c:v>0.53179319999999997</c:v>
                </c:pt>
                <c:pt idx="90053">
                  <c:v>0.53172149999999996</c:v>
                </c:pt>
                <c:pt idx="90054">
                  <c:v>0.5316495</c:v>
                </c:pt>
                <c:pt idx="90055">
                  <c:v>0.53157719999999997</c:v>
                </c:pt>
                <c:pt idx="90056">
                  <c:v>0.5315048</c:v>
                </c:pt>
                <c:pt idx="90057">
                  <c:v>0.53143200000000002</c:v>
                </c:pt>
                <c:pt idx="90058">
                  <c:v>0.53135900000000003</c:v>
                </c:pt>
                <c:pt idx="90059">
                  <c:v>0.53128580000000003</c:v>
                </c:pt>
                <c:pt idx="90060">
                  <c:v>0.53121229999999997</c:v>
                </c:pt>
                <c:pt idx="90061">
                  <c:v>0.53113849999999996</c:v>
                </c:pt>
                <c:pt idx="90062">
                  <c:v>0.5310646</c:v>
                </c:pt>
                <c:pt idx="90063">
                  <c:v>0.53099039999999997</c:v>
                </c:pt>
                <c:pt idx="90064">
                  <c:v>0.53091600000000005</c:v>
                </c:pt>
                <c:pt idx="90065">
                  <c:v>0.53084140000000002</c:v>
                </c:pt>
                <c:pt idx="90066">
                  <c:v>0.53076650000000003</c:v>
                </c:pt>
                <c:pt idx="90067">
                  <c:v>0.53069140000000004</c:v>
                </c:pt>
                <c:pt idx="90068">
                  <c:v>0.53061599999999998</c:v>
                </c:pt>
                <c:pt idx="90069">
                  <c:v>0.53054049999999997</c:v>
                </c:pt>
                <c:pt idx="90070">
                  <c:v>0.53046479999999996</c:v>
                </c:pt>
                <c:pt idx="90071">
                  <c:v>0.53038879999999999</c:v>
                </c:pt>
                <c:pt idx="90072">
                  <c:v>0.53031260000000002</c:v>
                </c:pt>
                <c:pt idx="90073">
                  <c:v>0.53023620000000005</c:v>
                </c:pt>
                <c:pt idx="90074">
                  <c:v>0.53015959999999995</c:v>
                </c:pt>
                <c:pt idx="90075">
                  <c:v>0.53008279999999997</c:v>
                </c:pt>
                <c:pt idx="90076">
                  <c:v>0.53000579999999997</c:v>
                </c:pt>
                <c:pt idx="90077">
                  <c:v>0.52992850000000002</c:v>
                </c:pt>
                <c:pt idx="90078">
                  <c:v>0.52985110000000002</c:v>
                </c:pt>
                <c:pt idx="90079">
                  <c:v>0.52977339999999995</c:v>
                </c:pt>
                <c:pt idx="90080">
                  <c:v>0.52969560000000004</c:v>
                </c:pt>
                <c:pt idx="90081">
                  <c:v>0.52961749999999996</c:v>
                </c:pt>
                <c:pt idx="90082">
                  <c:v>0.52953919999999999</c:v>
                </c:pt>
                <c:pt idx="90083">
                  <c:v>0.52946079999999995</c:v>
                </c:pt>
                <c:pt idx="90084">
                  <c:v>0.52938209999999997</c:v>
                </c:pt>
                <c:pt idx="90085">
                  <c:v>0.52930330000000003</c:v>
                </c:pt>
                <c:pt idx="90086">
                  <c:v>0.52922420000000003</c:v>
                </c:pt>
                <c:pt idx="90087">
                  <c:v>0.52914499999999998</c:v>
                </c:pt>
                <c:pt idx="90088">
                  <c:v>0.52906560000000002</c:v>
                </c:pt>
                <c:pt idx="90089">
                  <c:v>0.52898599999999996</c:v>
                </c:pt>
                <c:pt idx="90090">
                  <c:v>0.52890619999999999</c:v>
                </c:pt>
                <c:pt idx="90091">
                  <c:v>0.52882620000000002</c:v>
                </c:pt>
                <c:pt idx="90092">
                  <c:v>0.52874600000000005</c:v>
                </c:pt>
                <c:pt idx="90093">
                  <c:v>0.52866570000000002</c:v>
                </c:pt>
                <c:pt idx="90094">
                  <c:v>0.52858510000000003</c:v>
                </c:pt>
                <c:pt idx="90095">
                  <c:v>0.52850439999999999</c:v>
                </c:pt>
                <c:pt idx="90096">
                  <c:v>0.52842350000000005</c:v>
                </c:pt>
                <c:pt idx="90097">
                  <c:v>0.52834250000000005</c:v>
                </c:pt>
                <c:pt idx="90098">
                  <c:v>0.52826119999999999</c:v>
                </c:pt>
                <c:pt idx="90099">
                  <c:v>0.52817979999999998</c:v>
                </c:pt>
                <c:pt idx="90100">
                  <c:v>0.52809819999999996</c:v>
                </c:pt>
                <c:pt idx="90101">
                  <c:v>0.52801640000000005</c:v>
                </c:pt>
                <c:pt idx="90102">
                  <c:v>0.52793449999999997</c:v>
                </c:pt>
                <c:pt idx="90103">
                  <c:v>0.5278524</c:v>
                </c:pt>
                <c:pt idx="90104">
                  <c:v>0.52776999999999996</c:v>
                </c:pt>
                <c:pt idx="90105">
                  <c:v>0.52768760000000003</c:v>
                </c:pt>
                <c:pt idx="90106">
                  <c:v>0.52760499999999999</c:v>
                </c:pt>
                <c:pt idx="90107">
                  <c:v>0.52752220000000005</c:v>
                </c:pt>
                <c:pt idx="90108">
                  <c:v>0.5274392</c:v>
                </c:pt>
                <c:pt idx="90109">
                  <c:v>0.52735609999999999</c:v>
                </c:pt>
                <c:pt idx="90110">
                  <c:v>0.52727290000000004</c:v>
                </c:pt>
                <c:pt idx="90111">
                  <c:v>0.52718940000000003</c:v>
                </c:pt>
                <c:pt idx="90112">
                  <c:v>0.52710579999999996</c:v>
                </c:pt>
                <c:pt idx="90113">
                  <c:v>0.52702210000000005</c:v>
                </c:pt>
                <c:pt idx="90114">
                  <c:v>0.52693809999999996</c:v>
                </c:pt>
                <c:pt idx="90115">
                  <c:v>0.52685400000000004</c:v>
                </c:pt>
                <c:pt idx="90116">
                  <c:v>0.52676979999999995</c:v>
                </c:pt>
                <c:pt idx="90117">
                  <c:v>0.52668539999999997</c:v>
                </c:pt>
                <c:pt idx="90118">
                  <c:v>0.52660090000000004</c:v>
                </c:pt>
                <c:pt idx="90119">
                  <c:v>0.52651619999999999</c:v>
                </c:pt>
                <c:pt idx="90120">
                  <c:v>0.52643130000000005</c:v>
                </c:pt>
                <c:pt idx="90121">
                  <c:v>0.52634630000000004</c:v>
                </c:pt>
                <c:pt idx="90122">
                  <c:v>0.52626119999999998</c:v>
                </c:pt>
                <c:pt idx="90123">
                  <c:v>0.52617590000000003</c:v>
                </c:pt>
                <c:pt idx="90124">
                  <c:v>0.52609039999999996</c:v>
                </c:pt>
                <c:pt idx="90125">
                  <c:v>0.52600480000000005</c:v>
                </c:pt>
                <c:pt idx="90126">
                  <c:v>0.52591900000000003</c:v>
                </c:pt>
                <c:pt idx="90127">
                  <c:v>0.52583310000000005</c:v>
                </c:pt>
                <c:pt idx="90128">
                  <c:v>0.52574710000000002</c:v>
                </c:pt>
                <c:pt idx="90129">
                  <c:v>0.52566089999999999</c:v>
                </c:pt>
                <c:pt idx="90130">
                  <c:v>0.5255746</c:v>
                </c:pt>
                <c:pt idx="90131">
                  <c:v>0.52548810000000001</c:v>
                </c:pt>
                <c:pt idx="90132">
                  <c:v>0.52540149999999997</c:v>
                </c:pt>
                <c:pt idx="90133">
                  <c:v>0.52531470000000002</c:v>
                </c:pt>
                <c:pt idx="90134">
                  <c:v>0.52522780000000002</c:v>
                </c:pt>
                <c:pt idx="90135">
                  <c:v>0.52514079999999996</c:v>
                </c:pt>
                <c:pt idx="90136">
                  <c:v>0.52505360000000001</c:v>
                </c:pt>
                <c:pt idx="90137">
                  <c:v>0.52496620000000005</c:v>
                </c:pt>
                <c:pt idx="90138">
                  <c:v>0.52487879999999998</c:v>
                </c:pt>
                <c:pt idx="90139">
                  <c:v>0.52479120000000001</c:v>
                </c:pt>
                <c:pt idx="90140">
                  <c:v>0.52470349999999999</c:v>
                </c:pt>
                <c:pt idx="90141">
                  <c:v>0.52461559999999996</c:v>
                </c:pt>
                <c:pt idx="90142">
                  <c:v>0.52452770000000004</c:v>
                </c:pt>
                <c:pt idx="90143">
                  <c:v>0.52443949999999995</c:v>
                </c:pt>
                <c:pt idx="90144">
                  <c:v>0.52435120000000002</c:v>
                </c:pt>
                <c:pt idx="90145">
                  <c:v>0.52426280000000003</c:v>
                </c:pt>
                <c:pt idx="90146">
                  <c:v>0.52417429999999998</c:v>
                </c:pt>
                <c:pt idx="90147">
                  <c:v>0.52408569999999999</c:v>
                </c:pt>
                <c:pt idx="90148">
                  <c:v>0.52399689999999999</c:v>
                </c:pt>
                <c:pt idx="90149">
                  <c:v>0.52390800000000004</c:v>
                </c:pt>
                <c:pt idx="90150">
                  <c:v>0.52381900000000003</c:v>
                </c:pt>
                <c:pt idx="90151">
                  <c:v>0.52372980000000002</c:v>
                </c:pt>
                <c:pt idx="90152">
                  <c:v>0.52364049999999995</c:v>
                </c:pt>
                <c:pt idx="90153">
                  <c:v>0.52355110000000005</c:v>
                </c:pt>
                <c:pt idx="90154">
                  <c:v>0.52346159999999997</c:v>
                </c:pt>
                <c:pt idx="90155">
                  <c:v>0.5233719</c:v>
                </c:pt>
                <c:pt idx="90156">
                  <c:v>0.52328220000000003</c:v>
                </c:pt>
                <c:pt idx="90157">
                  <c:v>0.5231922</c:v>
                </c:pt>
                <c:pt idx="90158">
                  <c:v>0.52310219999999996</c:v>
                </c:pt>
                <c:pt idx="90159">
                  <c:v>0.52301200000000003</c:v>
                </c:pt>
                <c:pt idx="90160">
                  <c:v>0.52292170000000004</c:v>
                </c:pt>
                <c:pt idx="90161">
                  <c:v>0.5228313</c:v>
                </c:pt>
                <c:pt idx="90162">
                  <c:v>0.52274069999999995</c:v>
                </c:pt>
                <c:pt idx="90163">
                  <c:v>0.52265010000000001</c:v>
                </c:pt>
                <c:pt idx="90164">
                  <c:v>0.52255929999999995</c:v>
                </c:pt>
                <c:pt idx="90165">
                  <c:v>0.52246840000000005</c:v>
                </c:pt>
                <c:pt idx="90166">
                  <c:v>0.52237739999999999</c:v>
                </c:pt>
                <c:pt idx="90167">
                  <c:v>0.52228620000000003</c:v>
                </c:pt>
                <c:pt idx="90168">
                  <c:v>0.52219499999999996</c:v>
                </c:pt>
                <c:pt idx="90169">
                  <c:v>0.5221036</c:v>
                </c:pt>
                <c:pt idx="90170">
                  <c:v>0.52201209999999998</c:v>
                </c:pt>
                <c:pt idx="90171">
                  <c:v>0.52192050000000001</c:v>
                </c:pt>
                <c:pt idx="90172">
                  <c:v>0.52182879999999998</c:v>
                </c:pt>
                <c:pt idx="90173">
                  <c:v>0.52173700000000001</c:v>
                </c:pt>
                <c:pt idx="90174">
                  <c:v>0.52164509999999997</c:v>
                </c:pt>
                <c:pt idx="90175">
                  <c:v>0.52155309999999999</c:v>
                </c:pt>
                <c:pt idx="90176">
                  <c:v>0.52146099999999995</c:v>
                </c:pt>
                <c:pt idx="90177">
                  <c:v>0.52136870000000002</c:v>
                </c:pt>
                <c:pt idx="90178">
                  <c:v>0.52127630000000003</c:v>
                </c:pt>
                <c:pt idx="90179">
                  <c:v>0.52118379999999997</c:v>
                </c:pt>
                <c:pt idx="90180">
                  <c:v>0.52109119999999998</c:v>
                </c:pt>
                <c:pt idx="90181">
                  <c:v>0.52099850000000003</c:v>
                </c:pt>
                <c:pt idx="90182">
                  <c:v>0.52090570000000003</c:v>
                </c:pt>
                <c:pt idx="90183">
                  <c:v>0.52081270000000002</c:v>
                </c:pt>
                <c:pt idx="90184">
                  <c:v>0.52071970000000001</c:v>
                </c:pt>
                <c:pt idx="90185">
                  <c:v>0.52062649999999999</c:v>
                </c:pt>
                <c:pt idx="90186">
                  <c:v>0.52053329999999998</c:v>
                </c:pt>
                <c:pt idx="90187">
                  <c:v>0.52044000000000001</c:v>
                </c:pt>
                <c:pt idx="90188">
                  <c:v>0.52034650000000005</c:v>
                </c:pt>
                <c:pt idx="90189">
                  <c:v>0.52025290000000002</c:v>
                </c:pt>
                <c:pt idx="90190">
                  <c:v>0.52015920000000004</c:v>
                </c:pt>
                <c:pt idx="90191">
                  <c:v>0.52006549999999996</c:v>
                </c:pt>
                <c:pt idx="90192">
                  <c:v>0.51997159999999998</c:v>
                </c:pt>
                <c:pt idx="90193">
                  <c:v>0.51987760000000005</c:v>
                </c:pt>
                <c:pt idx="90194">
                  <c:v>0.51978349999999995</c:v>
                </c:pt>
                <c:pt idx="90195">
                  <c:v>0.51968930000000002</c:v>
                </c:pt>
                <c:pt idx="90196">
                  <c:v>0.51959500000000003</c:v>
                </c:pt>
                <c:pt idx="90197">
                  <c:v>0.51950059999999998</c:v>
                </c:pt>
                <c:pt idx="90198">
                  <c:v>0.51940609999999998</c:v>
                </c:pt>
                <c:pt idx="90199">
                  <c:v>0.51931150000000004</c:v>
                </c:pt>
                <c:pt idx="90200">
                  <c:v>0.51921680000000003</c:v>
                </c:pt>
                <c:pt idx="90201">
                  <c:v>0.51912199999999997</c:v>
                </c:pt>
                <c:pt idx="90202">
                  <c:v>0.51902709999999996</c:v>
                </c:pt>
                <c:pt idx="90203">
                  <c:v>0.51893210000000001</c:v>
                </c:pt>
                <c:pt idx="90204">
                  <c:v>0.51883699999999999</c:v>
                </c:pt>
                <c:pt idx="90205">
                  <c:v>0.51874180000000003</c:v>
                </c:pt>
                <c:pt idx="90206">
                  <c:v>0.51864650000000001</c:v>
                </c:pt>
                <c:pt idx="90207">
                  <c:v>0.51855110000000004</c:v>
                </c:pt>
                <c:pt idx="90208">
                  <c:v>0.51845560000000002</c:v>
                </c:pt>
                <c:pt idx="90209">
                  <c:v>0.51836000000000004</c:v>
                </c:pt>
                <c:pt idx="90210">
                  <c:v>0.51826439999999996</c:v>
                </c:pt>
                <c:pt idx="90211">
                  <c:v>0.51816859999999998</c:v>
                </c:pt>
                <c:pt idx="90212">
                  <c:v>0.51807270000000005</c:v>
                </c:pt>
                <c:pt idx="90213">
                  <c:v>0.51797669999999996</c:v>
                </c:pt>
                <c:pt idx="90214">
                  <c:v>0.51788060000000002</c:v>
                </c:pt>
                <c:pt idx="90215">
                  <c:v>0.51778449999999998</c:v>
                </c:pt>
                <c:pt idx="90216">
                  <c:v>0.51768820000000004</c:v>
                </c:pt>
                <c:pt idx="90217">
                  <c:v>0.51759180000000005</c:v>
                </c:pt>
                <c:pt idx="90218">
                  <c:v>0.51749540000000005</c:v>
                </c:pt>
                <c:pt idx="90219">
                  <c:v>0.51739880000000005</c:v>
                </c:pt>
                <c:pt idx="90220">
                  <c:v>0.51730220000000005</c:v>
                </c:pt>
                <c:pt idx="90221">
                  <c:v>0.51720549999999998</c:v>
                </c:pt>
                <c:pt idx="90222">
                  <c:v>0.51710869999999998</c:v>
                </c:pt>
                <c:pt idx="90223">
                  <c:v>0.51701180000000002</c:v>
                </c:pt>
                <c:pt idx="90224">
                  <c:v>0.51691480000000001</c:v>
                </c:pt>
                <c:pt idx="90225">
                  <c:v>0.51681770000000005</c:v>
                </c:pt>
                <c:pt idx="90226">
                  <c:v>0.51672050000000003</c:v>
                </c:pt>
                <c:pt idx="90227">
                  <c:v>0.51662330000000001</c:v>
                </c:pt>
                <c:pt idx="90228">
                  <c:v>0.51652589999999998</c:v>
                </c:pt>
                <c:pt idx="90229">
                  <c:v>0.51642849999999996</c:v>
                </c:pt>
                <c:pt idx="90230">
                  <c:v>0.51633099999999998</c:v>
                </c:pt>
                <c:pt idx="90231">
                  <c:v>0.51623330000000001</c:v>
                </c:pt>
                <c:pt idx="90232">
                  <c:v>0.51613560000000003</c:v>
                </c:pt>
                <c:pt idx="90233">
                  <c:v>0.51603779999999999</c:v>
                </c:pt>
                <c:pt idx="90234">
                  <c:v>0.51593999999999995</c:v>
                </c:pt>
                <c:pt idx="90235">
                  <c:v>0.51584200000000002</c:v>
                </c:pt>
                <c:pt idx="90236">
                  <c:v>0.51574390000000003</c:v>
                </c:pt>
                <c:pt idx="90237">
                  <c:v>0.51564569999999998</c:v>
                </c:pt>
                <c:pt idx="90238">
                  <c:v>0.51554750000000005</c:v>
                </c:pt>
                <c:pt idx="90239">
                  <c:v>0.51544920000000005</c:v>
                </c:pt>
                <c:pt idx="90240">
                  <c:v>0.5153508</c:v>
                </c:pt>
                <c:pt idx="90241">
                  <c:v>0.51525240000000005</c:v>
                </c:pt>
                <c:pt idx="90242">
                  <c:v>0.5151538</c:v>
                </c:pt>
                <c:pt idx="90243">
                  <c:v>0.51505520000000005</c:v>
                </c:pt>
                <c:pt idx="90244">
                  <c:v>0.51495650000000004</c:v>
                </c:pt>
                <c:pt idx="90245">
                  <c:v>0.51485780000000003</c:v>
                </c:pt>
                <c:pt idx="90246">
                  <c:v>0.51475890000000002</c:v>
                </c:pt>
                <c:pt idx="90247">
                  <c:v>0.51466009999999995</c:v>
                </c:pt>
                <c:pt idx="90248">
                  <c:v>0.51456109999999999</c:v>
                </c:pt>
                <c:pt idx="90249">
                  <c:v>0.51446210000000003</c:v>
                </c:pt>
                <c:pt idx="90250">
                  <c:v>0.51436300000000001</c:v>
                </c:pt>
                <c:pt idx="90251">
                  <c:v>0.51426380000000005</c:v>
                </c:pt>
                <c:pt idx="90252">
                  <c:v>0.51416459999999997</c:v>
                </c:pt>
                <c:pt idx="90253">
                  <c:v>0.51406529999999995</c:v>
                </c:pt>
                <c:pt idx="90254">
                  <c:v>0.51396589999999998</c:v>
                </c:pt>
                <c:pt idx="90255">
                  <c:v>0.5138665</c:v>
                </c:pt>
                <c:pt idx="90256">
                  <c:v>0.51376699999999997</c:v>
                </c:pt>
                <c:pt idx="90257">
                  <c:v>0.51366750000000005</c:v>
                </c:pt>
                <c:pt idx="90258">
                  <c:v>0.51356789999999997</c:v>
                </c:pt>
                <c:pt idx="90259">
                  <c:v>0.51346820000000004</c:v>
                </c:pt>
                <c:pt idx="90260">
                  <c:v>0.51336850000000001</c:v>
                </c:pt>
                <c:pt idx="90261">
                  <c:v>0.51326870000000002</c:v>
                </c:pt>
                <c:pt idx="90262">
                  <c:v>0.51316890000000004</c:v>
                </c:pt>
                <c:pt idx="90263">
                  <c:v>0.513069</c:v>
                </c:pt>
                <c:pt idx="90264">
                  <c:v>0.51296900000000001</c:v>
                </c:pt>
                <c:pt idx="90265">
                  <c:v>0.51286900000000002</c:v>
                </c:pt>
                <c:pt idx="90266">
                  <c:v>0.51276889999999997</c:v>
                </c:pt>
                <c:pt idx="90267">
                  <c:v>0.51266880000000004</c:v>
                </c:pt>
                <c:pt idx="90268">
                  <c:v>0.51256860000000004</c:v>
                </c:pt>
                <c:pt idx="90269">
                  <c:v>0.51246829999999999</c:v>
                </c:pt>
                <c:pt idx="90270">
                  <c:v>0.51236800000000005</c:v>
                </c:pt>
                <c:pt idx="90271">
                  <c:v>0.51226760000000005</c:v>
                </c:pt>
                <c:pt idx="90272">
                  <c:v>0.51216720000000004</c:v>
                </c:pt>
                <c:pt idx="90273">
                  <c:v>0.51206680000000004</c:v>
                </c:pt>
                <c:pt idx="90274">
                  <c:v>0.51196629999999999</c:v>
                </c:pt>
                <c:pt idx="90275">
                  <c:v>0.51186569999999998</c:v>
                </c:pt>
                <c:pt idx="90276">
                  <c:v>0.51176509999999997</c:v>
                </c:pt>
                <c:pt idx="90277">
                  <c:v>0.51166449999999997</c:v>
                </c:pt>
                <c:pt idx="90278">
                  <c:v>0.51156369999999995</c:v>
                </c:pt>
                <c:pt idx="90279">
                  <c:v>0.51146290000000005</c:v>
                </c:pt>
                <c:pt idx="90280">
                  <c:v>0.51136210000000004</c:v>
                </c:pt>
                <c:pt idx="90281">
                  <c:v>0.51126119999999997</c:v>
                </c:pt>
                <c:pt idx="90282">
                  <c:v>0.51116030000000001</c:v>
                </c:pt>
                <c:pt idx="90283">
                  <c:v>0.51105929999999999</c:v>
                </c:pt>
                <c:pt idx="90284">
                  <c:v>0.51095829999999998</c:v>
                </c:pt>
                <c:pt idx="90285">
                  <c:v>0.51085720000000001</c:v>
                </c:pt>
                <c:pt idx="90286">
                  <c:v>0.51075599999999999</c:v>
                </c:pt>
                <c:pt idx="90287">
                  <c:v>0.51065479999999996</c:v>
                </c:pt>
                <c:pt idx="90288">
                  <c:v>0.51055360000000005</c:v>
                </c:pt>
                <c:pt idx="90289">
                  <c:v>0.51045229999999997</c:v>
                </c:pt>
                <c:pt idx="90290">
                  <c:v>0.510351</c:v>
                </c:pt>
                <c:pt idx="90291">
                  <c:v>0.51024959999999997</c:v>
                </c:pt>
                <c:pt idx="90292">
                  <c:v>0.51014820000000005</c:v>
                </c:pt>
                <c:pt idx="90293">
                  <c:v>0.51004669999999996</c:v>
                </c:pt>
                <c:pt idx="90294">
                  <c:v>0.50994519999999999</c:v>
                </c:pt>
                <c:pt idx="90295">
                  <c:v>0.50984359999999995</c:v>
                </c:pt>
                <c:pt idx="90296">
                  <c:v>0.50974200000000003</c:v>
                </c:pt>
                <c:pt idx="90297">
                  <c:v>0.50964030000000005</c:v>
                </c:pt>
                <c:pt idx="90298">
                  <c:v>0.50953850000000001</c:v>
                </c:pt>
                <c:pt idx="90299">
                  <c:v>0.50943680000000002</c:v>
                </c:pt>
                <c:pt idx="90300">
                  <c:v>0.50933499999999998</c:v>
                </c:pt>
                <c:pt idx="90301">
                  <c:v>0.50923309999999999</c:v>
                </c:pt>
                <c:pt idx="90302">
                  <c:v>0.50913120000000001</c:v>
                </c:pt>
                <c:pt idx="90303">
                  <c:v>0.50902919999999996</c:v>
                </c:pt>
                <c:pt idx="90304">
                  <c:v>0.50892720000000002</c:v>
                </c:pt>
                <c:pt idx="90305">
                  <c:v>0.50882519999999998</c:v>
                </c:pt>
                <c:pt idx="90306">
                  <c:v>0.50872309999999998</c:v>
                </c:pt>
                <c:pt idx="90307">
                  <c:v>0.50862090000000004</c:v>
                </c:pt>
                <c:pt idx="90308">
                  <c:v>0.50851880000000005</c:v>
                </c:pt>
                <c:pt idx="90309">
                  <c:v>0.50841650000000005</c:v>
                </c:pt>
                <c:pt idx="90310">
                  <c:v>0.5083143</c:v>
                </c:pt>
                <c:pt idx="90311">
                  <c:v>0.50821190000000005</c:v>
                </c:pt>
                <c:pt idx="90312">
                  <c:v>0.50810960000000005</c:v>
                </c:pt>
                <c:pt idx="90313">
                  <c:v>0.50800719999999999</c:v>
                </c:pt>
                <c:pt idx="90314">
                  <c:v>0.50790469999999999</c:v>
                </c:pt>
                <c:pt idx="90315">
                  <c:v>0.50780219999999998</c:v>
                </c:pt>
                <c:pt idx="90316">
                  <c:v>0.50769969999999998</c:v>
                </c:pt>
                <c:pt idx="90317">
                  <c:v>0.50759710000000002</c:v>
                </c:pt>
                <c:pt idx="90318">
                  <c:v>0.50749449999999996</c:v>
                </c:pt>
                <c:pt idx="90319">
                  <c:v>0.50739190000000001</c:v>
                </c:pt>
                <c:pt idx="90320">
                  <c:v>0.5072892</c:v>
                </c:pt>
                <c:pt idx="90321">
                  <c:v>0.50718640000000004</c:v>
                </c:pt>
                <c:pt idx="90322">
                  <c:v>0.50708370000000003</c:v>
                </c:pt>
                <c:pt idx="90323">
                  <c:v>0.50698080000000001</c:v>
                </c:pt>
                <c:pt idx="90324">
                  <c:v>0.50687800000000005</c:v>
                </c:pt>
                <c:pt idx="90325">
                  <c:v>0.50677499999999998</c:v>
                </c:pt>
                <c:pt idx="90326">
                  <c:v>0.50667209999999996</c:v>
                </c:pt>
                <c:pt idx="90327">
                  <c:v>0.50656909999999999</c:v>
                </c:pt>
                <c:pt idx="90328">
                  <c:v>0.50646599999999997</c:v>
                </c:pt>
                <c:pt idx="90329">
                  <c:v>0.50636300000000001</c:v>
                </c:pt>
                <c:pt idx="90330">
                  <c:v>0.50625989999999998</c:v>
                </c:pt>
                <c:pt idx="90331">
                  <c:v>0.50615670000000001</c:v>
                </c:pt>
                <c:pt idx="90332">
                  <c:v>0.50605350000000004</c:v>
                </c:pt>
                <c:pt idx="90333">
                  <c:v>0.50595029999999996</c:v>
                </c:pt>
                <c:pt idx="90334">
                  <c:v>0.50584700000000005</c:v>
                </c:pt>
                <c:pt idx="90335">
                  <c:v>0.50574370000000002</c:v>
                </c:pt>
                <c:pt idx="90336">
                  <c:v>0.50564030000000004</c:v>
                </c:pt>
                <c:pt idx="90337">
                  <c:v>0.50553689999999996</c:v>
                </c:pt>
                <c:pt idx="90338">
                  <c:v>0.50543349999999998</c:v>
                </c:pt>
                <c:pt idx="90339">
                  <c:v>0.50532999999999995</c:v>
                </c:pt>
                <c:pt idx="90340">
                  <c:v>0.50522650000000002</c:v>
                </c:pt>
                <c:pt idx="90341">
                  <c:v>0.50512299999999999</c:v>
                </c:pt>
                <c:pt idx="90342">
                  <c:v>0.50501940000000001</c:v>
                </c:pt>
                <c:pt idx="90343">
                  <c:v>0.50491580000000003</c:v>
                </c:pt>
                <c:pt idx="90344">
                  <c:v>0.50481209999999999</c:v>
                </c:pt>
                <c:pt idx="90345">
                  <c:v>0.50470839999999995</c:v>
                </c:pt>
                <c:pt idx="90346">
                  <c:v>0.50460470000000002</c:v>
                </c:pt>
                <c:pt idx="90347">
                  <c:v>0.50450090000000003</c:v>
                </c:pt>
                <c:pt idx="90348">
                  <c:v>0.50439710000000004</c:v>
                </c:pt>
                <c:pt idx="90349">
                  <c:v>0.50429330000000006</c:v>
                </c:pt>
                <c:pt idx="90350">
                  <c:v>0.50418940000000001</c:v>
                </c:pt>
                <c:pt idx="90351">
                  <c:v>0.50408549999999996</c:v>
                </c:pt>
                <c:pt idx="90352">
                  <c:v>0.50398149999999997</c:v>
                </c:pt>
                <c:pt idx="90353">
                  <c:v>0.50387749999999998</c:v>
                </c:pt>
                <c:pt idx="90354">
                  <c:v>0.50377349999999999</c:v>
                </c:pt>
                <c:pt idx="90355">
                  <c:v>0.50366940000000004</c:v>
                </c:pt>
                <c:pt idx="90356">
                  <c:v>0.50356540000000005</c:v>
                </c:pt>
                <c:pt idx="90357">
                  <c:v>0.50346120000000005</c:v>
                </c:pt>
                <c:pt idx="90358">
                  <c:v>0.5033571</c:v>
                </c:pt>
                <c:pt idx="90359">
                  <c:v>0.5032529</c:v>
                </c:pt>
                <c:pt idx="90360">
                  <c:v>0.50314859999999995</c:v>
                </c:pt>
                <c:pt idx="90361">
                  <c:v>0.50304439999999995</c:v>
                </c:pt>
                <c:pt idx="90362">
                  <c:v>0.5029401</c:v>
                </c:pt>
                <c:pt idx="90363">
                  <c:v>0.5028357</c:v>
                </c:pt>
                <c:pt idx="90364">
                  <c:v>0.50273129999999999</c:v>
                </c:pt>
                <c:pt idx="90365">
                  <c:v>0.50262689999999999</c:v>
                </c:pt>
                <c:pt idx="90366">
                  <c:v>0.50252249999999998</c:v>
                </c:pt>
                <c:pt idx="90367">
                  <c:v>0.50241800000000003</c:v>
                </c:pt>
                <c:pt idx="90368">
                  <c:v>0.50231340000000002</c:v>
                </c:pt>
                <c:pt idx="90369">
                  <c:v>0.50220889999999996</c:v>
                </c:pt>
                <c:pt idx="90370">
                  <c:v>0.50210429999999995</c:v>
                </c:pt>
                <c:pt idx="90371">
                  <c:v>0.50199970000000005</c:v>
                </c:pt>
                <c:pt idx="90372">
                  <c:v>0.50189499999999998</c:v>
                </c:pt>
                <c:pt idx="90373">
                  <c:v>0.50179030000000002</c:v>
                </c:pt>
                <c:pt idx="90374">
                  <c:v>0.50168559999999995</c:v>
                </c:pt>
                <c:pt idx="90375">
                  <c:v>0.5015809</c:v>
                </c:pt>
                <c:pt idx="90376">
                  <c:v>0.50147609999999998</c:v>
                </c:pt>
                <c:pt idx="90377">
                  <c:v>0.50137129999999996</c:v>
                </c:pt>
                <c:pt idx="90378">
                  <c:v>0.5012664</c:v>
                </c:pt>
                <c:pt idx="90379">
                  <c:v>0.50116150000000004</c:v>
                </c:pt>
                <c:pt idx="90380">
                  <c:v>0.50105659999999996</c:v>
                </c:pt>
                <c:pt idx="90381">
                  <c:v>0.50095160000000005</c:v>
                </c:pt>
                <c:pt idx="90382">
                  <c:v>0.50084669999999998</c:v>
                </c:pt>
                <c:pt idx="90383">
                  <c:v>0.50074169999999996</c:v>
                </c:pt>
                <c:pt idx="90384">
                  <c:v>0.50063659999999999</c:v>
                </c:pt>
                <c:pt idx="90385">
                  <c:v>0.50053159999999997</c:v>
                </c:pt>
                <c:pt idx="90386">
                  <c:v>0.5004265</c:v>
                </c:pt>
                <c:pt idx="90387">
                  <c:v>0.50032129999999997</c:v>
                </c:pt>
                <c:pt idx="90388">
                  <c:v>0.5002162</c:v>
                </c:pt>
                <c:pt idx="90389">
                  <c:v>0.50011099999999997</c:v>
                </c:pt>
                <c:pt idx="90390">
                  <c:v>0.50000579999999994</c:v>
                </c:pt>
                <c:pt idx="90391">
                  <c:v>0.49990050000000003</c:v>
                </c:pt>
                <c:pt idx="90392">
                  <c:v>0.4997952</c:v>
                </c:pt>
                <c:pt idx="90393">
                  <c:v>0.49968990000000002</c:v>
                </c:pt>
                <c:pt idx="90394">
                  <c:v>0.49958459999999999</c:v>
                </c:pt>
                <c:pt idx="90395">
                  <c:v>0.49947920000000001</c:v>
                </c:pt>
                <c:pt idx="90396">
                  <c:v>0.49937379999999998</c:v>
                </c:pt>
                <c:pt idx="90397">
                  <c:v>0.4992683</c:v>
                </c:pt>
                <c:pt idx="90398">
                  <c:v>0.49916290000000002</c:v>
                </c:pt>
                <c:pt idx="90399">
                  <c:v>0.49905739999999998</c:v>
                </c:pt>
                <c:pt idx="90400">
                  <c:v>0.4989518</c:v>
                </c:pt>
                <c:pt idx="90401">
                  <c:v>0.49884630000000002</c:v>
                </c:pt>
                <c:pt idx="90402">
                  <c:v>0.49874069999999998</c:v>
                </c:pt>
                <c:pt idx="90403">
                  <c:v>0.4986351</c:v>
                </c:pt>
                <c:pt idx="90404">
                  <c:v>0.49852940000000001</c:v>
                </c:pt>
                <c:pt idx="90405">
                  <c:v>0.49842370000000003</c:v>
                </c:pt>
                <c:pt idx="90406">
                  <c:v>0.49831799999999998</c:v>
                </c:pt>
                <c:pt idx="90407">
                  <c:v>0.4982123</c:v>
                </c:pt>
                <c:pt idx="90408">
                  <c:v>0.49810650000000001</c:v>
                </c:pt>
                <c:pt idx="90409">
                  <c:v>0.49800070000000002</c:v>
                </c:pt>
                <c:pt idx="90410">
                  <c:v>0.49789489999999997</c:v>
                </c:pt>
                <c:pt idx="90411">
                  <c:v>0.49778899999999998</c:v>
                </c:pt>
                <c:pt idx="90412">
                  <c:v>0.49768309999999999</c:v>
                </c:pt>
                <c:pt idx="90413">
                  <c:v>0.4975772</c:v>
                </c:pt>
                <c:pt idx="90414">
                  <c:v>0.49747130000000001</c:v>
                </c:pt>
                <c:pt idx="90415">
                  <c:v>0.49736530000000001</c:v>
                </c:pt>
                <c:pt idx="90416">
                  <c:v>0.49725930000000002</c:v>
                </c:pt>
                <c:pt idx="90417">
                  <c:v>0.49715330000000002</c:v>
                </c:pt>
                <c:pt idx="90418">
                  <c:v>0.49704720000000002</c:v>
                </c:pt>
                <c:pt idx="90419">
                  <c:v>0.49694110000000002</c:v>
                </c:pt>
                <c:pt idx="90420">
                  <c:v>0.49683500000000003</c:v>
                </c:pt>
                <c:pt idx="90421">
                  <c:v>0.49672889999999997</c:v>
                </c:pt>
                <c:pt idx="90422">
                  <c:v>0.49662269999999997</c:v>
                </c:pt>
                <c:pt idx="90423">
                  <c:v>0.49651659999999997</c:v>
                </c:pt>
                <c:pt idx="90424">
                  <c:v>0.49641030000000003</c:v>
                </c:pt>
                <c:pt idx="90425">
                  <c:v>0.49630410000000003</c:v>
                </c:pt>
                <c:pt idx="90426">
                  <c:v>0.49619780000000002</c:v>
                </c:pt>
                <c:pt idx="90427">
                  <c:v>0.49609150000000002</c:v>
                </c:pt>
                <c:pt idx="90428">
                  <c:v>0.49598520000000001</c:v>
                </c:pt>
                <c:pt idx="90429">
                  <c:v>0.49587880000000001</c:v>
                </c:pt>
                <c:pt idx="90430">
                  <c:v>0.4957725</c:v>
                </c:pt>
                <c:pt idx="90431">
                  <c:v>0.4956661</c:v>
                </c:pt>
                <c:pt idx="90432">
                  <c:v>0.49555959999999999</c:v>
                </c:pt>
                <c:pt idx="90433">
                  <c:v>0.49545319999999998</c:v>
                </c:pt>
                <c:pt idx="90434">
                  <c:v>0.49534669999999997</c:v>
                </c:pt>
                <c:pt idx="90435">
                  <c:v>0.49524020000000002</c:v>
                </c:pt>
                <c:pt idx="90436">
                  <c:v>0.49513360000000001</c:v>
                </c:pt>
                <c:pt idx="90437">
                  <c:v>0.4950271</c:v>
                </c:pt>
                <c:pt idx="90438">
                  <c:v>0.49492049999999999</c:v>
                </c:pt>
                <c:pt idx="90439">
                  <c:v>0.49481389999999997</c:v>
                </c:pt>
                <c:pt idx="90440">
                  <c:v>0.49470730000000002</c:v>
                </c:pt>
                <c:pt idx="90441">
                  <c:v>0.4946006</c:v>
                </c:pt>
                <c:pt idx="90442">
                  <c:v>0.49449389999999999</c:v>
                </c:pt>
                <c:pt idx="90443">
                  <c:v>0.49438720000000003</c:v>
                </c:pt>
                <c:pt idx="90444">
                  <c:v>0.49428050000000001</c:v>
                </c:pt>
                <c:pt idx="90445">
                  <c:v>0.49417369999999999</c:v>
                </c:pt>
                <c:pt idx="90446">
                  <c:v>0.49406689999999998</c:v>
                </c:pt>
                <c:pt idx="90447">
                  <c:v>0.49396010000000001</c:v>
                </c:pt>
                <c:pt idx="90448">
                  <c:v>0.4938533</c:v>
                </c:pt>
                <c:pt idx="90449">
                  <c:v>0.49374639999999997</c:v>
                </c:pt>
                <c:pt idx="90450">
                  <c:v>0.49363950000000001</c:v>
                </c:pt>
                <c:pt idx="90451">
                  <c:v>0.49353259999999999</c:v>
                </c:pt>
                <c:pt idx="90452">
                  <c:v>0.49342570000000002</c:v>
                </c:pt>
                <c:pt idx="90453">
                  <c:v>0.4933187</c:v>
                </c:pt>
                <c:pt idx="90454">
                  <c:v>0.49321169999999998</c:v>
                </c:pt>
                <c:pt idx="90455">
                  <c:v>0.49310470000000001</c:v>
                </c:pt>
                <c:pt idx="90456">
                  <c:v>0.49299769999999998</c:v>
                </c:pt>
                <c:pt idx="90457">
                  <c:v>0.49289070000000001</c:v>
                </c:pt>
                <c:pt idx="90458">
                  <c:v>0.49278359999999999</c:v>
                </c:pt>
                <c:pt idx="90459">
                  <c:v>0.49267650000000002</c:v>
                </c:pt>
                <c:pt idx="90460">
                  <c:v>0.49256939999999999</c:v>
                </c:pt>
                <c:pt idx="90461">
                  <c:v>0.49246220000000002</c:v>
                </c:pt>
                <c:pt idx="90462">
                  <c:v>0.49235499999999999</c:v>
                </c:pt>
                <c:pt idx="90463">
                  <c:v>0.49224780000000001</c:v>
                </c:pt>
                <c:pt idx="90464">
                  <c:v>0.49214059999999998</c:v>
                </c:pt>
                <c:pt idx="90465">
                  <c:v>0.49203340000000001</c:v>
                </c:pt>
                <c:pt idx="90466">
                  <c:v>0.49192609999999998</c:v>
                </c:pt>
                <c:pt idx="90467">
                  <c:v>0.4918188</c:v>
                </c:pt>
                <c:pt idx="90468">
                  <c:v>0.49171150000000002</c:v>
                </c:pt>
                <c:pt idx="90469">
                  <c:v>0.49160419999999999</c:v>
                </c:pt>
                <c:pt idx="90470">
                  <c:v>0.49149690000000001</c:v>
                </c:pt>
                <c:pt idx="90471">
                  <c:v>0.49138949999999998</c:v>
                </c:pt>
                <c:pt idx="90472">
                  <c:v>0.4912821</c:v>
                </c:pt>
                <c:pt idx="90473">
                  <c:v>0.49117460000000002</c:v>
                </c:pt>
                <c:pt idx="90474">
                  <c:v>0.49106719999999998</c:v>
                </c:pt>
                <c:pt idx="90475">
                  <c:v>0.4909597</c:v>
                </c:pt>
                <c:pt idx="90476">
                  <c:v>0.49085220000000002</c:v>
                </c:pt>
                <c:pt idx="90477">
                  <c:v>0.49074469999999998</c:v>
                </c:pt>
                <c:pt idx="90478">
                  <c:v>0.4906372</c:v>
                </c:pt>
                <c:pt idx="90479">
                  <c:v>0.49052970000000001</c:v>
                </c:pt>
                <c:pt idx="90480">
                  <c:v>0.49042210000000003</c:v>
                </c:pt>
                <c:pt idx="90481">
                  <c:v>0.49031449999999999</c:v>
                </c:pt>
                <c:pt idx="90482">
                  <c:v>0.4902069</c:v>
                </c:pt>
                <c:pt idx="90483">
                  <c:v>0.49009920000000001</c:v>
                </c:pt>
                <c:pt idx="90484">
                  <c:v>0.48999150000000002</c:v>
                </c:pt>
                <c:pt idx="90485">
                  <c:v>0.48988389999999998</c:v>
                </c:pt>
                <c:pt idx="90486">
                  <c:v>0.48977619999999999</c:v>
                </c:pt>
                <c:pt idx="90487">
                  <c:v>0.4896684</c:v>
                </c:pt>
                <c:pt idx="90488">
                  <c:v>0.48956070000000002</c:v>
                </c:pt>
                <c:pt idx="90489">
                  <c:v>0.48945290000000002</c:v>
                </c:pt>
                <c:pt idx="90490">
                  <c:v>0.48934509999999998</c:v>
                </c:pt>
                <c:pt idx="90491">
                  <c:v>0.48923729999999999</c:v>
                </c:pt>
                <c:pt idx="90492">
                  <c:v>0.48912949999999999</c:v>
                </c:pt>
                <c:pt idx="90493">
                  <c:v>0.4890216</c:v>
                </c:pt>
                <c:pt idx="90494">
                  <c:v>0.48891370000000001</c:v>
                </c:pt>
                <c:pt idx="90495">
                  <c:v>0.48880590000000002</c:v>
                </c:pt>
                <c:pt idx="90496">
                  <c:v>0.48869790000000002</c:v>
                </c:pt>
                <c:pt idx="90497">
                  <c:v>0.48859000000000002</c:v>
                </c:pt>
                <c:pt idx="90498">
                  <c:v>0.48848209999999997</c:v>
                </c:pt>
                <c:pt idx="90499">
                  <c:v>0.48837409999999998</c:v>
                </c:pt>
                <c:pt idx="90500">
                  <c:v>0.48826609999999998</c:v>
                </c:pt>
                <c:pt idx="90501">
                  <c:v>0.48815809999999998</c:v>
                </c:pt>
                <c:pt idx="90502">
                  <c:v>0.48804999999999998</c:v>
                </c:pt>
                <c:pt idx="90503">
                  <c:v>0.48794199999999999</c:v>
                </c:pt>
                <c:pt idx="90504">
                  <c:v>0.48783389999999999</c:v>
                </c:pt>
                <c:pt idx="90505">
                  <c:v>0.48772579999999999</c:v>
                </c:pt>
                <c:pt idx="90506">
                  <c:v>0.48761769999999999</c:v>
                </c:pt>
                <c:pt idx="90507">
                  <c:v>0.48750959999999999</c:v>
                </c:pt>
                <c:pt idx="90508">
                  <c:v>0.48740139999999998</c:v>
                </c:pt>
                <c:pt idx="90509">
                  <c:v>0.48729319999999998</c:v>
                </c:pt>
                <c:pt idx="90510">
                  <c:v>0.48718509999999998</c:v>
                </c:pt>
                <c:pt idx="90511">
                  <c:v>0.48707679999999998</c:v>
                </c:pt>
                <c:pt idx="90512">
                  <c:v>0.48696859999999997</c:v>
                </c:pt>
                <c:pt idx="90513">
                  <c:v>0.48686040000000003</c:v>
                </c:pt>
                <c:pt idx="90514">
                  <c:v>0.48675210000000002</c:v>
                </c:pt>
                <c:pt idx="90515">
                  <c:v>0.48664380000000002</c:v>
                </c:pt>
                <c:pt idx="90516">
                  <c:v>0.48653550000000001</c:v>
                </c:pt>
                <c:pt idx="90517">
                  <c:v>0.4864272</c:v>
                </c:pt>
                <c:pt idx="90518">
                  <c:v>0.4863188</c:v>
                </c:pt>
                <c:pt idx="90519">
                  <c:v>0.48621039999999999</c:v>
                </c:pt>
                <c:pt idx="90520">
                  <c:v>0.48610199999999998</c:v>
                </c:pt>
                <c:pt idx="90521">
                  <c:v>0.48599369999999997</c:v>
                </c:pt>
                <c:pt idx="90522">
                  <c:v>0.48588520000000002</c:v>
                </c:pt>
                <c:pt idx="90523">
                  <c:v>0.48577680000000001</c:v>
                </c:pt>
                <c:pt idx="90524">
                  <c:v>0.4856683</c:v>
                </c:pt>
                <c:pt idx="90525">
                  <c:v>0.48555989999999999</c:v>
                </c:pt>
                <c:pt idx="90526">
                  <c:v>0.48545129999999997</c:v>
                </c:pt>
                <c:pt idx="90527">
                  <c:v>0.48534280000000002</c:v>
                </c:pt>
                <c:pt idx="90528">
                  <c:v>0.48523430000000001</c:v>
                </c:pt>
                <c:pt idx="90529">
                  <c:v>0.4851258</c:v>
                </c:pt>
                <c:pt idx="90530">
                  <c:v>0.48501719999999998</c:v>
                </c:pt>
                <c:pt idx="90531">
                  <c:v>0.48490860000000002</c:v>
                </c:pt>
                <c:pt idx="90532">
                  <c:v>0.48480000000000001</c:v>
                </c:pt>
                <c:pt idx="90533">
                  <c:v>0.48469139999999999</c:v>
                </c:pt>
                <c:pt idx="90534">
                  <c:v>0.48458269999999998</c:v>
                </c:pt>
                <c:pt idx="90535">
                  <c:v>0.48447410000000002</c:v>
                </c:pt>
                <c:pt idx="90536">
                  <c:v>0.4843654</c:v>
                </c:pt>
                <c:pt idx="90537">
                  <c:v>0.48425669999999998</c:v>
                </c:pt>
                <c:pt idx="90538">
                  <c:v>0.48414800000000002</c:v>
                </c:pt>
                <c:pt idx="90539">
                  <c:v>0.4840392</c:v>
                </c:pt>
                <c:pt idx="90540">
                  <c:v>0.48393049999999999</c:v>
                </c:pt>
                <c:pt idx="90541">
                  <c:v>0.48382170000000002</c:v>
                </c:pt>
                <c:pt idx="90542">
                  <c:v>0.483713</c:v>
                </c:pt>
                <c:pt idx="90543">
                  <c:v>0.48360419999999998</c:v>
                </c:pt>
                <c:pt idx="90544">
                  <c:v>0.48349540000000002</c:v>
                </c:pt>
                <c:pt idx="90545">
                  <c:v>0.4833865</c:v>
                </c:pt>
                <c:pt idx="90546">
                  <c:v>0.48327769999999998</c:v>
                </c:pt>
                <c:pt idx="90547">
                  <c:v>0.48316880000000001</c:v>
                </c:pt>
                <c:pt idx="90548">
                  <c:v>0.48305989999999999</c:v>
                </c:pt>
                <c:pt idx="90549">
                  <c:v>0.48295100000000002</c:v>
                </c:pt>
                <c:pt idx="90550">
                  <c:v>0.4828421</c:v>
                </c:pt>
                <c:pt idx="90551">
                  <c:v>0.48273319999999997</c:v>
                </c:pt>
                <c:pt idx="90552">
                  <c:v>0.4826242</c:v>
                </c:pt>
                <c:pt idx="90553">
                  <c:v>0.48251529999999998</c:v>
                </c:pt>
                <c:pt idx="90554">
                  <c:v>0.48240630000000001</c:v>
                </c:pt>
                <c:pt idx="90555">
                  <c:v>0.48229729999999998</c:v>
                </c:pt>
                <c:pt idx="90556">
                  <c:v>0.48218830000000001</c:v>
                </c:pt>
                <c:pt idx="90557">
                  <c:v>0.48207929999999999</c:v>
                </c:pt>
                <c:pt idx="90558">
                  <c:v>0.48197020000000002</c:v>
                </c:pt>
                <c:pt idx="90559">
                  <c:v>0.48186119999999999</c:v>
                </c:pt>
                <c:pt idx="90560">
                  <c:v>0.48175210000000002</c:v>
                </c:pt>
                <c:pt idx="90561">
                  <c:v>0.48164299999999999</c:v>
                </c:pt>
                <c:pt idx="90562">
                  <c:v>0.48153390000000001</c:v>
                </c:pt>
                <c:pt idx="90563">
                  <c:v>0.48142469999999998</c:v>
                </c:pt>
                <c:pt idx="90564">
                  <c:v>0.48131560000000001</c:v>
                </c:pt>
                <c:pt idx="90565">
                  <c:v>0.48120639999999998</c:v>
                </c:pt>
                <c:pt idx="90566">
                  <c:v>0.48109730000000001</c:v>
                </c:pt>
                <c:pt idx="90567">
                  <c:v>0.48098809999999997</c:v>
                </c:pt>
                <c:pt idx="90568">
                  <c:v>0.4808789</c:v>
                </c:pt>
                <c:pt idx="90569">
                  <c:v>0.48076970000000002</c:v>
                </c:pt>
                <c:pt idx="90570">
                  <c:v>0.48066039999999999</c:v>
                </c:pt>
                <c:pt idx="90571">
                  <c:v>0.48055120000000001</c:v>
                </c:pt>
                <c:pt idx="90572">
                  <c:v>0.48044189999999998</c:v>
                </c:pt>
                <c:pt idx="90573">
                  <c:v>0.4803326</c:v>
                </c:pt>
                <c:pt idx="90574">
                  <c:v>0.48022340000000002</c:v>
                </c:pt>
                <c:pt idx="90575">
                  <c:v>0.48011399999999999</c:v>
                </c:pt>
                <c:pt idx="90576">
                  <c:v>0.48000470000000001</c:v>
                </c:pt>
                <c:pt idx="90577">
                  <c:v>0.47989540000000003</c:v>
                </c:pt>
                <c:pt idx="90578">
                  <c:v>0.47978599999999999</c:v>
                </c:pt>
                <c:pt idx="90579">
                  <c:v>0.47967670000000001</c:v>
                </c:pt>
                <c:pt idx="90580">
                  <c:v>0.47956729999999997</c:v>
                </c:pt>
                <c:pt idx="90581">
                  <c:v>0.47945789999999999</c:v>
                </c:pt>
                <c:pt idx="90582">
                  <c:v>0.47934850000000001</c:v>
                </c:pt>
                <c:pt idx="90583">
                  <c:v>0.47923900000000003</c:v>
                </c:pt>
                <c:pt idx="90584">
                  <c:v>0.47912959999999999</c:v>
                </c:pt>
                <c:pt idx="90585">
                  <c:v>0.4790201</c:v>
                </c:pt>
                <c:pt idx="90586">
                  <c:v>0.47891070000000002</c:v>
                </c:pt>
                <c:pt idx="90587">
                  <c:v>0.47880119999999998</c:v>
                </c:pt>
                <c:pt idx="90588">
                  <c:v>0.4786917</c:v>
                </c:pt>
                <c:pt idx="90589">
                  <c:v>0.47858220000000001</c:v>
                </c:pt>
                <c:pt idx="90590">
                  <c:v>0.47847269999999997</c:v>
                </c:pt>
                <c:pt idx="90591">
                  <c:v>0.47836309999999999</c:v>
                </c:pt>
                <c:pt idx="90592">
                  <c:v>0.4782535</c:v>
                </c:pt>
                <c:pt idx="90593">
                  <c:v>0.47814400000000001</c:v>
                </c:pt>
                <c:pt idx="90594">
                  <c:v>0.47803440000000003</c:v>
                </c:pt>
                <c:pt idx="90595">
                  <c:v>0.47792479999999998</c:v>
                </c:pt>
                <c:pt idx="90596">
                  <c:v>0.4778152</c:v>
                </c:pt>
                <c:pt idx="90597">
                  <c:v>0.47770560000000001</c:v>
                </c:pt>
                <c:pt idx="90598">
                  <c:v>0.47759600000000002</c:v>
                </c:pt>
                <c:pt idx="90599">
                  <c:v>0.47748629999999997</c:v>
                </c:pt>
                <c:pt idx="90600">
                  <c:v>0.47737659999999998</c:v>
                </c:pt>
                <c:pt idx="90601">
                  <c:v>0.47726049999999998</c:v>
                </c:pt>
                <c:pt idx="90602">
                  <c:v>0.47714459999999997</c:v>
                </c:pt>
                <c:pt idx="90603">
                  <c:v>0.47702909999999998</c:v>
                </c:pt>
                <c:pt idx="90604">
                  <c:v>0.4769137</c:v>
                </c:pt>
                <c:pt idx="90605">
                  <c:v>0.47679860000000002</c:v>
                </c:pt>
                <c:pt idx="90606">
                  <c:v>0.47668359999999999</c:v>
                </c:pt>
                <c:pt idx="90607">
                  <c:v>0.47656880000000001</c:v>
                </c:pt>
                <c:pt idx="90608">
                  <c:v>0.47645399999999999</c:v>
                </c:pt>
                <c:pt idx="90609">
                  <c:v>0.47633950000000003</c:v>
                </c:pt>
                <c:pt idx="90610">
                  <c:v>0.47622500000000001</c:v>
                </c:pt>
                <c:pt idx="90611">
                  <c:v>0.47611059999999999</c:v>
                </c:pt>
                <c:pt idx="90612">
                  <c:v>0.47599629999999998</c:v>
                </c:pt>
                <c:pt idx="90613">
                  <c:v>0.47588209999999997</c:v>
                </c:pt>
                <c:pt idx="90614">
                  <c:v>0.47576800000000002</c:v>
                </c:pt>
                <c:pt idx="90615">
                  <c:v>0.47565400000000002</c:v>
                </c:pt>
                <c:pt idx="90616">
                  <c:v>0.47554010000000002</c:v>
                </c:pt>
                <c:pt idx="90617">
                  <c:v>0.47542620000000002</c:v>
                </c:pt>
                <c:pt idx="90618">
                  <c:v>0.47531240000000002</c:v>
                </c:pt>
                <c:pt idx="90619">
                  <c:v>0.47519869999999997</c:v>
                </c:pt>
                <c:pt idx="90620">
                  <c:v>0.47508499999999998</c:v>
                </c:pt>
                <c:pt idx="90621">
                  <c:v>0.47497139999999999</c:v>
                </c:pt>
                <c:pt idx="90622">
                  <c:v>0.4748579</c:v>
                </c:pt>
                <c:pt idx="90623">
                  <c:v>0.47474440000000001</c:v>
                </c:pt>
                <c:pt idx="90624">
                  <c:v>0.47463100000000003</c:v>
                </c:pt>
                <c:pt idx="90625">
                  <c:v>0.47451759999999998</c:v>
                </c:pt>
                <c:pt idx="90626">
                  <c:v>0.4744042</c:v>
                </c:pt>
                <c:pt idx="90627">
                  <c:v>0.47429090000000002</c:v>
                </c:pt>
                <c:pt idx="90628">
                  <c:v>0.47417769999999998</c:v>
                </c:pt>
                <c:pt idx="90629">
                  <c:v>0.4740645</c:v>
                </c:pt>
                <c:pt idx="90630">
                  <c:v>0.47395130000000002</c:v>
                </c:pt>
                <c:pt idx="90631">
                  <c:v>0.47383819999999999</c:v>
                </c:pt>
                <c:pt idx="90632">
                  <c:v>0.47372510000000001</c:v>
                </c:pt>
                <c:pt idx="90633">
                  <c:v>0.47361209999999998</c:v>
                </c:pt>
                <c:pt idx="90634">
                  <c:v>0.47349910000000001</c:v>
                </c:pt>
                <c:pt idx="90635">
                  <c:v>0.47338609999999998</c:v>
                </c:pt>
                <c:pt idx="90636">
                  <c:v>0.4732732</c:v>
                </c:pt>
                <c:pt idx="90637">
                  <c:v>0.47316029999999998</c:v>
                </c:pt>
                <c:pt idx="90638">
                  <c:v>0.47304740000000001</c:v>
                </c:pt>
                <c:pt idx="90639">
                  <c:v>0.47293459999999998</c:v>
                </c:pt>
                <c:pt idx="90640">
                  <c:v>0.47282180000000001</c:v>
                </c:pt>
                <c:pt idx="90641">
                  <c:v>0.47270899999999999</c:v>
                </c:pt>
                <c:pt idx="90642">
                  <c:v>0.47259630000000002</c:v>
                </c:pt>
                <c:pt idx="90643">
                  <c:v>0.4724836</c:v>
                </c:pt>
                <c:pt idx="90644">
                  <c:v>0.47237089999999998</c:v>
                </c:pt>
                <c:pt idx="90645">
                  <c:v>0.47225820000000002</c:v>
                </c:pt>
                <c:pt idx="90646">
                  <c:v>0.4721456</c:v>
                </c:pt>
                <c:pt idx="90647">
                  <c:v>0.47203299999999998</c:v>
                </c:pt>
                <c:pt idx="90648">
                  <c:v>0.47192040000000002</c:v>
                </c:pt>
                <c:pt idx="90649">
                  <c:v>0.4718079</c:v>
                </c:pt>
                <c:pt idx="90650">
                  <c:v>0.47169529999999998</c:v>
                </c:pt>
                <c:pt idx="90651">
                  <c:v>0.47158280000000002</c:v>
                </c:pt>
                <c:pt idx="90652">
                  <c:v>0.47147040000000001</c:v>
                </c:pt>
                <c:pt idx="90653">
                  <c:v>0.4713579</c:v>
                </c:pt>
                <c:pt idx="90654">
                  <c:v>0.47124539999999998</c:v>
                </c:pt>
                <c:pt idx="90655">
                  <c:v>0.47113300000000002</c:v>
                </c:pt>
                <c:pt idx="90656">
                  <c:v>0.47102060000000001</c:v>
                </c:pt>
                <c:pt idx="90657">
                  <c:v>0.4709083</c:v>
                </c:pt>
                <c:pt idx="90658">
                  <c:v>0.47079589999999999</c:v>
                </c:pt>
                <c:pt idx="90659">
                  <c:v>0.47068359999999998</c:v>
                </c:pt>
                <c:pt idx="90660">
                  <c:v>0.47057120000000002</c:v>
                </c:pt>
                <c:pt idx="90661">
                  <c:v>0.47045900000000002</c:v>
                </c:pt>
                <c:pt idx="90662">
                  <c:v>0.47034670000000001</c:v>
                </c:pt>
                <c:pt idx="90663">
                  <c:v>0.4702344</c:v>
                </c:pt>
                <c:pt idx="90664">
                  <c:v>0.47012219999999999</c:v>
                </c:pt>
                <c:pt idx="90665">
                  <c:v>0.47000989999999998</c:v>
                </c:pt>
                <c:pt idx="90666">
                  <c:v>0.46989769999999997</c:v>
                </c:pt>
                <c:pt idx="90667">
                  <c:v>0.46978550000000002</c:v>
                </c:pt>
                <c:pt idx="90668">
                  <c:v>0.46967330000000002</c:v>
                </c:pt>
                <c:pt idx="90669">
                  <c:v>0.46956120000000001</c:v>
                </c:pt>
                <c:pt idx="90670">
                  <c:v>0.46944900000000001</c:v>
                </c:pt>
                <c:pt idx="90671">
                  <c:v>0.4693369</c:v>
                </c:pt>
                <c:pt idx="90672">
                  <c:v>0.4692248</c:v>
                </c:pt>
                <c:pt idx="90673">
                  <c:v>0.46911259999999999</c:v>
                </c:pt>
                <c:pt idx="90674">
                  <c:v>0.46900049999999999</c:v>
                </c:pt>
                <c:pt idx="90675">
                  <c:v>0.46888849999999999</c:v>
                </c:pt>
                <c:pt idx="90676">
                  <c:v>0.46877639999999998</c:v>
                </c:pt>
                <c:pt idx="90677">
                  <c:v>0.46866429999999998</c:v>
                </c:pt>
                <c:pt idx="90678">
                  <c:v>0.46855229999999998</c:v>
                </c:pt>
                <c:pt idx="90679">
                  <c:v>0.46844029999999998</c:v>
                </c:pt>
                <c:pt idx="90680">
                  <c:v>0.46832829999999998</c:v>
                </c:pt>
                <c:pt idx="90681">
                  <c:v>0.46821629999999997</c:v>
                </c:pt>
                <c:pt idx="90682">
                  <c:v>0.46810429999999997</c:v>
                </c:pt>
                <c:pt idx="90683">
                  <c:v>0.46799230000000003</c:v>
                </c:pt>
                <c:pt idx="90684">
                  <c:v>0.46788030000000003</c:v>
                </c:pt>
                <c:pt idx="90685">
                  <c:v>0.46776839999999997</c:v>
                </c:pt>
                <c:pt idx="90686">
                  <c:v>0.46765649999999997</c:v>
                </c:pt>
                <c:pt idx="90687">
                  <c:v>0.46754449999999997</c:v>
                </c:pt>
                <c:pt idx="90688">
                  <c:v>0.46743259999999998</c:v>
                </c:pt>
                <c:pt idx="90689">
                  <c:v>0.46732069999999998</c:v>
                </c:pt>
                <c:pt idx="90690">
                  <c:v>0.46720879999999998</c:v>
                </c:pt>
                <c:pt idx="90691">
                  <c:v>0.46709689999999998</c:v>
                </c:pt>
                <c:pt idx="90692">
                  <c:v>0.46698499999999998</c:v>
                </c:pt>
                <c:pt idx="90693">
                  <c:v>0.46687319999999999</c:v>
                </c:pt>
                <c:pt idx="90694">
                  <c:v>0.46676129999999999</c:v>
                </c:pt>
                <c:pt idx="90695">
                  <c:v>0.46664949999999999</c:v>
                </c:pt>
                <c:pt idx="90696">
                  <c:v>0.4665376</c:v>
                </c:pt>
                <c:pt idx="90697">
                  <c:v>0.4664258</c:v>
                </c:pt>
                <c:pt idx="90698">
                  <c:v>0.46631400000000001</c:v>
                </c:pt>
                <c:pt idx="90699">
                  <c:v>0.46620220000000001</c:v>
                </c:pt>
                <c:pt idx="90700">
                  <c:v>0.46609040000000002</c:v>
                </c:pt>
                <c:pt idx="90701">
                  <c:v>0.46597860000000002</c:v>
                </c:pt>
                <c:pt idx="90702">
                  <c:v>0.46586680000000003</c:v>
                </c:pt>
                <c:pt idx="90703">
                  <c:v>0.46575499999999997</c:v>
                </c:pt>
                <c:pt idx="90704">
                  <c:v>0.46564329999999998</c:v>
                </c:pt>
                <c:pt idx="90705">
                  <c:v>0.46553149999999999</c:v>
                </c:pt>
                <c:pt idx="90706">
                  <c:v>0.46541969999999999</c:v>
                </c:pt>
                <c:pt idx="90707">
                  <c:v>0.465308</c:v>
                </c:pt>
                <c:pt idx="90708">
                  <c:v>0.46519630000000001</c:v>
                </c:pt>
                <c:pt idx="90709">
                  <c:v>0.46508450000000001</c:v>
                </c:pt>
                <c:pt idx="90710">
                  <c:v>0.46497280000000002</c:v>
                </c:pt>
                <c:pt idx="90711">
                  <c:v>0.46486110000000003</c:v>
                </c:pt>
                <c:pt idx="90712">
                  <c:v>0.46474939999999998</c:v>
                </c:pt>
                <c:pt idx="90713">
                  <c:v>0.46463769999999999</c:v>
                </c:pt>
                <c:pt idx="90714">
                  <c:v>0.46452599999999999</c:v>
                </c:pt>
                <c:pt idx="90715">
                  <c:v>0.4644143</c:v>
                </c:pt>
                <c:pt idx="90716">
                  <c:v>0.46430260000000001</c:v>
                </c:pt>
                <c:pt idx="90717">
                  <c:v>0.46419090000000002</c:v>
                </c:pt>
                <c:pt idx="90718">
                  <c:v>0.46407929999999997</c:v>
                </c:pt>
                <c:pt idx="90719">
                  <c:v>0.46396759999999998</c:v>
                </c:pt>
                <c:pt idx="90720">
                  <c:v>0.46385589999999999</c:v>
                </c:pt>
                <c:pt idx="90721">
                  <c:v>0.4637443</c:v>
                </c:pt>
                <c:pt idx="90722">
                  <c:v>0.46363260000000001</c:v>
                </c:pt>
                <c:pt idx="90723">
                  <c:v>0.46352100000000002</c:v>
                </c:pt>
                <c:pt idx="90724">
                  <c:v>0.46340940000000003</c:v>
                </c:pt>
                <c:pt idx="90725">
                  <c:v>0.46329769999999998</c:v>
                </c:pt>
                <c:pt idx="90726">
                  <c:v>0.46318609999999999</c:v>
                </c:pt>
                <c:pt idx="90727">
                  <c:v>0.4630745</c:v>
                </c:pt>
                <c:pt idx="90728">
                  <c:v>0.46296290000000001</c:v>
                </c:pt>
                <c:pt idx="90729">
                  <c:v>0.46285130000000002</c:v>
                </c:pt>
                <c:pt idx="90730">
                  <c:v>0.46273969999999998</c:v>
                </c:pt>
                <c:pt idx="90731">
                  <c:v>0.46262809999999999</c:v>
                </c:pt>
                <c:pt idx="90732">
                  <c:v>0.4625165</c:v>
                </c:pt>
                <c:pt idx="90733">
                  <c:v>0.46240490000000001</c:v>
                </c:pt>
                <c:pt idx="90734">
                  <c:v>0.46229340000000002</c:v>
                </c:pt>
                <c:pt idx="90735">
                  <c:v>0.46218179999999998</c:v>
                </c:pt>
                <c:pt idx="90736">
                  <c:v>0.46207019999999999</c:v>
                </c:pt>
                <c:pt idx="90737">
                  <c:v>0.4619587</c:v>
                </c:pt>
                <c:pt idx="90738">
                  <c:v>0.46184710000000001</c:v>
                </c:pt>
                <c:pt idx="90739">
                  <c:v>0.46173560000000002</c:v>
                </c:pt>
                <c:pt idx="90740">
                  <c:v>0.46162399999999998</c:v>
                </c:pt>
                <c:pt idx="90741">
                  <c:v>0.46151249999999999</c:v>
                </c:pt>
                <c:pt idx="90742">
                  <c:v>0.4614009</c:v>
                </c:pt>
                <c:pt idx="90743">
                  <c:v>0.46128940000000002</c:v>
                </c:pt>
                <c:pt idx="90744">
                  <c:v>0.46117789999999997</c:v>
                </c:pt>
                <c:pt idx="90745">
                  <c:v>0.46106639999999999</c:v>
                </c:pt>
                <c:pt idx="90746">
                  <c:v>0.4609548</c:v>
                </c:pt>
                <c:pt idx="90747">
                  <c:v>0.46084330000000001</c:v>
                </c:pt>
                <c:pt idx="90748">
                  <c:v>0.46073180000000002</c:v>
                </c:pt>
                <c:pt idx="90749">
                  <c:v>0.46062029999999998</c:v>
                </c:pt>
                <c:pt idx="90750">
                  <c:v>0.4605088</c:v>
                </c:pt>
                <c:pt idx="90751">
                  <c:v>0.46039730000000001</c:v>
                </c:pt>
                <c:pt idx="90752">
                  <c:v>0.46028580000000002</c:v>
                </c:pt>
                <c:pt idx="90753">
                  <c:v>0.46017429999999998</c:v>
                </c:pt>
                <c:pt idx="90754">
                  <c:v>0.46006279999999999</c:v>
                </c:pt>
                <c:pt idx="90755">
                  <c:v>0.45995130000000001</c:v>
                </c:pt>
                <c:pt idx="90756">
                  <c:v>0.45983990000000002</c:v>
                </c:pt>
                <c:pt idx="90757">
                  <c:v>0.45972839999999998</c:v>
                </c:pt>
                <c:pt idx="90758">
                  <c:v>0.45961689999999999</c:v>
                </c:pt>
                <c:pt idx="90759">
                  <c:v>0.45950550000000001</c:v>
                </c:pt>
                <c:pt idx="90760">
                  <c:v>0.45939400000000002</c:v>
                </c:pt>
                <c:pt idx="90761">
                  <c:v>0.45928249999999998</c:v>
                </c:pt>
                <c:pt idx="90762">
                  <c:v>0.4591711</c:v>
                </c:pt>
                <c:pt idx="90763">
                  <c:v>0.45905960000000001</c:v>
                </c:pt>
                <c:pt idx="90764">
                  <c:v>0.45894819999999997</c:v>
                </c:pt>
                <c:pt idx="90765">
                  <c:v>0.45883669999999999</c:v>
                </c:pt>
                <c:pt idx="90766">
                  <c:v>0.4587253</c:v>
                </c:pt>
                <c:pt idx="90767">
                  <c:v>0.45861390000000002</c:v>
                </c:pt>
                <c:pt idx="90768">
                  <c:v>0.45850239999999998</c:v>
                </c:pt>
                <c:pt idx="90769">
                  <c:v>0.45839099999999999</c:v>
                </c:pt>
                <c:pt idx="90770">
                  <c:v>0.45827960000000001</c:v>
                </c:pt>
                <c:pt idx="90771">
                  <c:v>0.45816810000000002</c:v>
                </c:pt>
                <c:pt idx="90772">
                  <c:v>0.45805669999999998</c:v>
                </c:pt>
                <c:pt idx="90773">
                  <c:v>0.4579453</c:v>
                </c:pt>
                <c:pt idx="90774">
                  <c:v>0.45783390000000002</c:v>
                </c:pt>
                <c:pt idx="90775">
                  <c:v>0.45772249999999998</c:v>
                </c:pt>
                <c:pt idx="90776">
                  <c:v>0.45761109999999999</c:v>
                </c:pt>
                <c:pt idx="90777">
                  <c:v>0.45749970000000001</c:v>
                </c:pt>
                <c:pt idx="90778">
                  <c:v>0.45738830000000003</c:v>
                </c:pt>
                <c:pt idx="90779">
                  <c:v>0.45727689999999999</c:v>
                </c:pt>
                <c:pt idx="90780">
                  <c:v>0.4571654</c:v>
                </c:pt>
                <c:pt idx="90781">
                  <c:v>0.45705400000000002</c:v>
                </c:pt>
                <c:pt idx="90782">
                  <c:v>0.45694259999999998</c:v>
                </c:pt>
                <c:pt idx="90783">
                  <c:v>0.45683119999999999</c:v>
                </c:pt>
                <c:pt idx="90784">
                  <c:v>0.45671980000000001</c:v>
                </c:pt>
                <c:pt idx="90785">
                  <c:v>0.45660849999999997</c:v>
                </c:pt>
                <c:pt idx="90786">
                  <c:v>0.45649709999999999</c:v>
                </c:pt>
                <c:pt idx="90787">
                  <c:v>0.45638570000000001</c:v>
                </c:pt>
                <c:pt idx="90788">
                  <c:v>0.45627440000000002</c:v>
                </c:pt>
                <c:pt idx="90789">
                  <c:v>0.45616299999999999</c:v>
                </c:pt>
                <c:pt idx="90790">
                  <c:v>0.4560516</c:v>
                </c:pt>
                <c:pt idx="90791">
                  <c:v>0.45594020000000002</c:v>
                </c:pt>
                <c:pt idx="90792">
                  <c:v>0.45582889999999998</c:v>
                </c:pt>
                <c:pt idx="90793">
                  <c:v>0.4557175</c:v>
                </c:pt>
                <c:pt idx="90794">
                  <c:v>0.45560610000000001</c:v>
                </c:pt>
                <c:pt idx="90795">
                  <c:v>0.45549479999999998</c:v>
                </c:pt>
                <c:pt idx="90796">
                  <c:v>0.45538339999999999</c:v>
                </c:pt>
                <c:pt idx="90797">
                  <c:v>0.45527210000000001</c:v>
                </c:pt>
                <c:pt idx="90798">
                  <c:v>0.45516069999999997</c:v>
                </c:pt>
                <c:pt idx="90799">
                  <c:v>0.45504939999999999</c:v>
                </c:pt>
                <c:pt idx="90800">
                  <c:v>0.45493810000000001</c:v>
                </c:pt>
                <c:pt idx="90801">
                  <c:v>0.45482669999999997</c:v>
                </c:pt>
                <c:pt idx="90802">
                  <c:v>0.45471539999999999</c:v>
                </c:pt>
                <c:pt idx="90803">
                  <c:v>0.45460400000000001</c:v>
                </c:pt>
                <c:pt idx="90804">
                  <c:v>0.45449270000000003</c:v>
                </c:pt>
                <c:pt idx="90805">
                  <c:v>0.45438129999999999</c:v>
                </c:pt>
                <c:pt idx="90806">
                  <c:v>0.45427000000000001</c:v>
                </c:pt>
                <c:pt idx="90807">
                  <c:v>0.45415870000000003</c:v>
                </c:pt>
                <c:pt idx="90808">
                  <c:v>0.45404739999999999</c:v>
                </c:pt>
                <c:pt idx="90809">
                  <c:v>0.45393610000000001</c:v>
                </c:pt>
                <c:pt idx="90810">
                  <c:v>0.45382479999999997</c:v>
                </c:pt>
                <c:pt idx="90811">
                  <c:v>0.45371339999999999</c:v>
                </c:pt>
                <c:pt idx="90812">
                  <c:v>0.45360210000000001</c:v>
                </c:pt>
                <c:pt idx="90813">
                  <c:v>0.45349080000000003</c:v>
                </c:pt>
                <c:pt idx="90814">
                  <c:v>0.45337949999999999</c:v>
                </c:pt>
                <c:pt idx="90815">
                  <c:v>0.45326820000000001</c:v>
                </c:pt>
                <c:pt idx="90816">
                  <c:v>0.45315689999999997</c:v>
                </c:pt>
                <c:pt idx="90817">
                  <c:v>0.45304559999999999</c:v>
                </c:pt>
                <c:pt idx="90818">
                  <c:v>0.45293430000000001</c:v>
                </c:pt>
                <c:pt idx="90819">
                  <c:v>0.45282299999999998</c:v>
                </c:pt>
                <c:pt idx="90820">
                  <c:v>0.45271169999999999</c:v>
                </c:pt>
                <c:pt idx="90821">
                  <c:v>0.45260040000000001</c:v>
                </c:pt>
                <c:pt idx="90822">
                  <c:v>0.45248919999999998</c:v>
                </c:pt>
                <c:pt idx="90823">
                  <c:v>0.4523779</c:v>
                </c:pt>
                <c:pt idx="90824">
                  <c:v>0.45226660000000002</c:v>
                </c:pt>
                <c:pt idx="90825">
                  <c:v>0.45215529999999998</c:v>
                </c:pt>
                <c:pt idx="90826">
                  <c:v>0.452044</c:v>
                </c:pt>
                <c:pt idx="90827">
                  <c:v>0.45193280000000002</c:v>
                </c:pt>
                <c:pt idx="90828">
                  <c:v>0.45182149999999999</c:v>
                </c:pt>
                <c:pt idx="90829">
                  <c:v>0.45171020000000001</c:v>
                </c:pt>
                <c:pt idx="90830">
                  <c:v>0.45159890000000003</c:v>
                </c:pt>
                <c:pt idx="90831">
                  <c:v>0.45148769999999999</c:v>
                </c:pt>
                <c:pt idx="90832">
                  <c:v>0.45137640000000001</c:v>
                </c:pt>
                <c:pt idx="90833">
                  <c:v>0.45126519999999998</c:v>
                </c:pt>
                <c:pt idx="90834">
                  <c:v>0.4511539</c:v>
                </c:pt>
                <c:pt idx="90835">
                  <c:v>0.45104270000000002</c:v>
                </c:pt>
                <c:pt idx="90836">
                  <c:v>0.45093139999999998</c:v>
                </c:pt>
                <c:pt idx="90837">
                  <c:v>0.4508201</c:v>
                </c:pt>
                <c:pt idx="90838">
                  <c:v>0.45070890000000002</c:v>
                </c:pt>
                <c:pt idx="90839">
                  <c:v>0.45059759999999999</c:v>
                </c:pt>
                <c:pt idx="90840">
                  <c:v>0.45048640000000001</c:v>
                </c:pt>
                <c:pt idx="90841">
                  <c:v>0.45037509999999997</c:v>
                </c:pt>
                <c:pt idx="90842">
                  <c:v>0.45026389999999999</c:v>
                </c:pt>
                <c:pt idx="90843">
                  <c:v>0.45015260000000001</c:v>
                </c:pt>
                <c:pt idx="90844">
                  <c:v>0.45004139999999998</c:v>
                </c:pt>
                <c:pt idx="90845">
                  <c:v>0.4499302</c:v>
                </c:pt>
                <c:pt idx="90846">
                  <c:v>0.44981890000000002</c:v>
                </c:pt>
                <c:pt idx="90847">
                  <c:v>0.44970769999999999</c:v>
                </c:pt>
                <c:pt idx="90848">
                  <c:v>0.44959650000000001</c:v>
                </c:pt>
                <c:pt idx="90849">
                  <c:v>0.44948529999999998</c:v>
                </c:pt>
                <c:pt idx="90850">
                  <c:v>0.449374</c:v>
                </c:pt>
                <c:pt idx="90851">
                  <c:v>0.44926280000000002</c:v>
                </c:pt>
                <c:pt idx="90852">
                  <c:v>0.44915159999999998</c:v>
                </c:pt>
                <c:pt idx="90853">
                  <c:v>0.44904040000000001</c:v>
                </c:pt>
                <c:pt idx="90854">
                  <c:v>0.44892919999999997</c:v>
                </c:pt>
                <c:pt idx="90855">
                  <c:v>0.44881789999999999</c:v>
                </c:pt>
                <c:pt idx="90856">
                  <c:v>0.44870670000000001</c:v>
                </c:pt>
                <c:pt idx="90857">
                  <c:v>0.44859549999999998</c:v>
                </c:pt>
                <c:pt idx="90858">
                  <c:v>0.4484843</c:v>
                </c:pt>
                <c:pt idx="90859">
                  <c:v>0.44837310000000002</c:v>
                </c:pt>
                <c:pt idx="90860">
                  <c:v>0.44826189999999999</c:v>
                </c:pt>
                <c:pt idx="90861">
                  <c:v>0.44815080000000002</c:v>
                </c:pt>
                <c:pt idx="90862">
                  <c:v>0.44803959999999998</c:v>
                </c:pt>
                <c:pt idx="90863">
                  <c:v>0.4479284</c:v>
                </c:pt>
                <c:pt idx="90864">
                  <c:v>0.44781720000000003</c:v>
                </c:pt>
                <c:pt idx="90865">
                  <c:v>0.44770599999999999</c:v>
                </c:pt>
                <c:pt idx="90866">
                  <c:v>0.44759480000000001</c:v>
                </c:pt>
                <c:pt idx="90867">
                  <c:v>0.44748359999999998</c:v>
                </c:pt>
                <c:pt idx="90868">
                  <c:v>0.4473724</c:v>
                </c:pt>
                <c:pt idx="90869">
                  <c:v>0.44726129999999997</c:v>
                </c:pt>
                <c:pt idx="90870">
                  <c:v>0.44715009999999999</c:v>
                </c:pt>
                <c:pt idx="90871">
                  <c:v>0.44703890000000002</c:v>
                </c:pt>
                <c:pt idx="90872">
                  <c:v>0.44692779999999999</c:v>
                </c:pt>
                <c:pt idx="90873">
                  <c:v>0.44681660000000001</c:v>
                </c:pt>
                <c:pt idx="90874">
                  <c:v>0.44670549999999998</c:v>
                </c:pt>
                <c:pt idx="90875">
                  <c:v>0.4465943</c:v>
                </c:pt>
                <c:pt idx="90876">
                  <c:v>0.44648310000000002</c:v>
                </c:pt>
                <c:pt idx="90877">
                  <c:v>0.44637199999999999</c:v>
                </c:pt>
                <c:pt idx="90878">
                  <c:v>0.44626080000000001</c:v>
                </c:pt>
                <c:pt idx="90879">
                  <c:v>0.44614969999999998</c:v>
                </c:pt>
                <c:pt idx="90880">
                  <c:v>0.44603860000000001</c:v>
                </c:pt>
                <c:pt idx="90881">
                  <c:v>0.44592739999999997</c:v>
                </c:pt>
                <c:pt idx="90882">
                  <c:v>0.4458163</c:v>
                </c:pt>
                <c:pt idx="90883">
                  <c:v>0.44570520000000002</c:v>
                </c:pt>
                <c:pt idx="90884">
                  <c:v>0.44559399999999999</c:v>
                </c:pt>
                <c:pt idx="90885">
                  <c:v>0.44548290000000001</c:v>
                </c:pt>
                <c:pt idx="90886">
                  <c:v>0.44537179999999998</c:v>
                </c:pt>
                <c:pt idx="90887">
                  <c:v>0.44526060000000001</c:v>
                </c:pt>
                <c:pt idx="90888">
                  <c:v>0.44514949999999998</c:v>
                </c:pt>
                <c:pt idx="90889">
                  <c:v>0.4450384</c:v>
                </c:pt>
                <c:pt idx="90890">
                  <c:v>0.44492730000000003</c:v>
                </c:pt>
                <c:pt idx="90891">
                  <c:v>0.44481619999999999</c:v>
                </c:pt>
                <c:pt idx="90892">
                  <c:v>0.44470510000000002</c:v>
                </c:pt>
                <c:pt idx="90893">
                  <c:v>0.44459399999999999</c:v>
                </c:pt>
                <c:pt idx="90894">
                  <c:v>0.44448290000000001</c:v>
                </c:pt>
                <c:pt idx="90895">
                  <c:v>0.44437179999999998</c:v>
                </c:pt>
                <c:pt idx="90896">
                  <c:v>0.44426070000000001</c:v>
                </c:pt>
                <c:pt idx="90897">
                  <c:v>0.44414959999999998</c:v>
                </c:pt>
                <c:pt idx="90898">
                  <c:v>0.4440385</c:v>
                </c:pt>
                <c:pt idx="90899">
                  <c:v>0.44392740000000003</c:v>
                </c:pt>
                <c:pt idx="90900">
                  <c:v>0.4438163</c:v>
                </c:pt>
                <c:pt idx="90901">
                  <c:v>0.44370530000000002</c:v>
                </c:pt>
                <c:pt idx="90902">
                  <c:v>0.44359419999999999</c:v>
                </c:pt>
                <c:pt idx="90903">
                  <c:v>0.44348310000000002</c:v>
                </c:pt>
                <c:pt idx="90904">
                  <c:v>0.44337199999999999</c:v>
                </c:pt>
                <c:pt idx="90905">
                  <c:v>0.44326100000000002</c:v>
                </c:pt>
                <c:pt idx="90906">
                  <c:v>0.44314989999999999</c:v>
                </c:pt>
                <c:pt idx="90907">
                  <c:v>0.44303880000000001</c:v>
                </c:pt>
                <c:pt idx="90908">
                  <c:v>0.44292769999999998</c:v>
                </c:pt>
                <c:pt idx="90909">
                  <c:v>0.44281670000000001</c:v>
                </c:pt>
                <c:pt idx="90910">
                  <c:v>0.44270569999999998</c:v>
                </c:pt>
                <c:pt idx="90911">
                  <c:v>0.4425946</c:v>
                </c:pt>
                <c:pt idx="90912">
                  <c:v>0.44248359999999998</c:v>
                </c:pt>
                <c:pt idx="90913">
                  <c:v>0.4423725</c:v>
                </c:pt>
                <c:pt idx="90914">
                  <c:v>0.44226149999999997</c:v>
                </c:pt>
                <c:pt idx="90915">
                  <c:v>0.4421504</c:v>
                </c:pt>
                <c:pt idx="90916">
                  <c:v>0.44203940000000003</c:v>
                </c:pt>
                <c:pt idx="90917">
                  <c:v>0.4419284</c:v>
                </c:pt>
                <c:pt idx="90918">
                  <c:v>0.44181730000000002</c:v>
                </c:pt>
                <c:pt idx="90919">
                  <c:v>0.4417063</c:v>
                </c:pt>
                <c:pt idx="90920">
                  <c:v>0.44159530000000002</c:v>
                </c:pt>
                <c:pt idx="90921">
                  <c:v>0.4414843</c:v>
                </c:pt>
                <c:pt idx="90922">
                  <c:v>0.44137330000000002</c:v>
                </c:pt>
                <c:pt idx="90923">
                  <c:v>0.44126219999999999</c:v>
                </c:pt>
                <c:pt idx="90924">
                  <c:v>0.44115120000000002</c:v>
                </c:pt>
                <c:pt idx="90925">
                  <c:v>0.44104019999999999</c:v>
                </c:pt>
                <c:pt idx="90926">
                  <c:v>0.44092920000000002</c:v>
                </c:pt>
                <c:pt idx="90927">
                  <c:v>0.44081819999999999</c:v>
                </c:pt>
                <c:pt idx="90928">
                  <c:v>0.44070720000000002</c:v>
                </c:pt>
                <c:pt idx="90929">
                  <c:v>0.44059619999999999</c:v>
                </c:pt>
                <c:pt idx="90930">
                  <c:v>0.44048520000000002</c:v>
                </c:pt>
                <c:pt idx="90931">
                  <c:v>0.4403743</c:v>
                </c:pt>
                <c:pt idx="90932">
                  <c:v>0.44026330000000002</c:v>
                </c:pt>
                <c:pt idx="90933">
                  <c:v>0.4401523</c:v>
                </c:pt>
                <c:pt idx="90934">
                  <c:v>0.44004130000000002</c:v>
                </c:pt>
                <c:pt idx="90935">
                  <c:v>0.4399303</c:v>
                </c:pt>
                <c:pt idx="90936">
                  <c:v>0.43981930000000002</c:v>
                </c:pt>
                <c:pt idx="90937">
                  <c:v>0.4397084</c:v>
                </c:pt>
                <c:pt idx="90938">
                  <c:v>0.43959740000000003</c:v>
                </c:pt>
                <c:pt idx="90939">
                  <c:v>0.4394864</c:v>
                </c:pt>
                <c:pt idx="90940">
                  <c:v>0.43937549999999997</c:v>
                </c:pt>
                <c:pt idx="90941">
                  <c:v>0.4392645</c:v>
                </c:pt>
                <c:pt idx="90942">
                  <c:v>0.43915359999999998</c:v>
                </c:pt>
                <c:pt idx="90943">
                  <c:v>0.43904260000000001</c:v>
                </c:pt>
                <c:pt idx="90944">
                  <c:v>0.43893169999999998</c:v>
                </c:pt>
                <c:pt idx="90945">
                  <c:v>0.43882070000000001</c:v>
                </c:pt>
                <c:pt idx="90946">
                  <c:v>0.43870979999999998</c:v>
                </c:pt>
                <c:pt idx="90947">
                  <c:v>0.43859890000000001</c:v>
                </c:pt>
                <c:pt idx="90948">
                  <c:v>0.43848789999999999</c:v>
                </c:pt>
                <c:pt idx="90949">
                  <c:v>0.43837700000000002</c:v>
                </c:pt>
                <c:pt idx="90950">
                  <c:v>0.43826609999999999</c:v>
                </c:pt>
                <c:pt idx="90951">
                  <c:v>0.43815520000000002</c:v>
                </c:pt>
                <c:pt idx="90952">
                  <c:v>0.4380443</c:v>
                </c:pt>
                <c:pt idx="90953">
                  <c:v>0.43793330000000003</c:v>
                </c:pt>
                <c:pt idx="90954">
                  <c:v>0.4378224</c:v>
                </c:pt>
                <c:pt idx="90955">
                  <c:v>0.43771149999999998</c:v>
                </c:pt>
                <c:pt idx="90956">
                  <c:v>0.43760060000000001</c:v>
                </c:pt>
                <c:pt idx="90957">
                  <c:v>0.43748969999999998</c:v>
                </c:pt>
                <c:pt idx="90958">
                  <c:v>0.43737880000000001</c:v>
                </c:pt>
                <c:pt idx="90959">
                  <c:v>0.43726789999999999</c:v>
                </c:pt>
                <c:pt idx="90960">
                  <c:v>0.43715700000000002</c:v>
                </c:pt>
                <c:pt idx="90961">
                  <c:v>0.43704609999999999</c:v>
                </c:pt>
                <c:pt idx="90962">
                  <c:v>0.43693520000000002</c:v>
                </c:pt>
                <c:pt idx="90963">
                  <c:v>0.4368244</c:v>
                </c:pt>
                <c:pt idx="90964">
                  <c:v>0.43671349999999998</c:v>
                </c:pt>
                <c:pt idx="90965">
                  <c:v>0.43660260000000001</c:v>
                </c:pt>
                <c:pt idx="90966">
                  <c:v>0.43649179999999999</c:v>
                </c:pt>
                <c:pt idx="90967">
                  <c:v>0.43638090000000002</c:v>
                </c:pt>
                <c:pt idx="90968">
                  <c:v>0.43626999999999999</c:v>
                </c:pt>
                <c:pt idx="90969">
                  <c:v>0.43615920000000002</c:v>
                </c:pt>
                <c:pt idx="90970">
                  <c:v>0.4360483</c:v>
                </c:pt>
                <c:pt idx="90971">
                  <c:v>0.43593739999999997</c:v>
                </c:pt>
                <c:pt idx="90972">
                  <c:v>0.43582660000000001</c:v>
                </c:pt>
                <c:pt idx="90973">
                  <c:v>0.43571579999999999</c:v>
                </c:pt>
                <c:pt idx="90974">
                  <c:v>0.43560490000000002</c:v>
                </c:pt>
                <c:pt idx="90975">
                  <c:v>0.4354941</c:v>
                </c:pt>
                <c:pt idx="90976">
                  <c:v>0.43538329999999997</c:v>
                </c:pt>
                <c:pt idx="90977">
                  <c:v>0.4352724</c:v>
                </c:pt>
                <c:pt idx="90978">
                  <c:v>0.43516159999999998</c:v>
                </c:pt>
                <c:pt idx="90979">
                  <c:v>0.43505080000000002</c:v>
                </c:pt>
                <c:pt idx="90980">
                  <c:v>0.43493999999999999</c:v>
                </c:pt>
                <c:pt idx="90981">
                  <c:v>0.43482910000000002</c:v>
                </c:pt>
                <c:pt idx="90982">
                  <c:v>0.4347183</c:v>
                </c:pt>
                <c:pt idx="90983">
                  <c:v>0.43460749999999998</c:v>
                </c:pt>
                <c:pt idx="90984">
                  <c:v>0.43449670000000001</c:v>
                </c:pt>
                <c:pt idx="90985">
                  <c:v>0.43438589999999999</c:v>
                </c:pt>
                <c:pt idx="90986">
                  <c:v>0.43427510000000002</c:v>
                </c:pt>
                <c:pt idx="90987">
                  <c:v>0.4341643</c:v>
                </c:pt>
                <c:pt idx="90988">
                  <c:v>0.43405359999999998</c:v>
                </c:pt>
                <c:pt idx="90989">
                  <c:v>0.43394280000000002</c:v>
                </c:pt>
                <c:pt idx="90990">
                  <c:v>0.433832</c:v>
                </c:pt>
                <c:pt idx="90991">
                  <c:v>0.43372119999999997</c:v>
                </c:pt>
                <c:pt idx="90992">
                  <c:v>0.43361050000000001</c:v>
                </c:pt>
                <c:pt idx="90993">
                  <c:v>0.43349969999999999</c:v>
                </c:pt>
                <c:pt idx="90994">
                  <c:v>0.43338890000000002</c:v>
                </c:pt>
                <c:pt idx="90995">
                  <c:v>0.4332782</c:v>
                </c:pt>
                <c:pt idx="90996">
                  <c:v>0.43316739999999998</c:v>
                </c:pt>
                <c:pt idx="90997">
                  <c:v>0.43305670000000002</c:v>
                </c:pt>
                <c:pt idx="90998">
                  <c:v>0.43294589999999999</c:v>
                </c:pt>
                <c:pt idx="90999">
                  <c:v>0.43283519999999998</c:v>
                </c:pt>
                <c:pt idx="91000">
                  <c:v>0.43272440000000001</c:v>
                </c:pt>
                <c:pt idx="91001">
                  <c:v>0.43261369999999999</c:v>
                </c:pt>
                <c:pt idx="91002">
                  <c:v>0.43250300000000003</c:v>
                </c:pt>
                <c:pt idx="91003">
                  <c:v>0.4323922</c:v>
                </c:pt>
                <c:pt idx="91004">
                  <c:v>0.43228149999999999</c:v>
                </c:pt>
                <c:pt idx="91005">
                  <c:v>0.43217080000000002</c:v>
                </c:pt>
                <c:pt idx="91006">
                  <c:v>0.4320601</c:v>
                </c:pt>
                <c:pt idx="91007">
                  <c:v>0.43194939999999998</c:v>
                </c:pt>
                <c:pt idx="91008">
                  <c:v>0.43183870000000002</c:v>
                </c:pt>
                <c:pt idx="91009">
                  <c:v>0.431728</c:v>
                </c:pt>
                <c:pt idx="91010">
                  <c:v>0.43161729999999998</c:v>
                </c:pt>
                <c:pt idx="91011">
                  <c:v>0.43150660000000002</c:v>
                </c:pt>
                <c:pt idx="91012">
                  <c:v>0.4313959</c:v>
                </c:pt>
                <c:pt idx="91013">
                  <c:v>0.43128519999999998</c:v>
                </c:pt>
                <c:pt idx="91014">
                  <c:v>0.43117450000000002</c:v>
                </c:pt>
                <c:pt idx="91015">
                  <c:v>0.4310639</c:v>
                </c:pt>
                <c:pt idx="91016">
                  <c:v>0.43095319999999998</c:v>
                </c:pt>
                <c:pt idx="91017">
                  <c:v>0.43084250000000002</c:v>
                </c:pt>
                <c:pt idx="91018">
                  <c:v>0.4307319</c:v>
                </c:pt>
                <c:pt idx="91019">
                  <c:v>0.43062119999999998</c:v>
                </c:pt>
                <c:pt idx="91020">
                  <c:v>0.43051060000000002</c:v>
                </c:pt>
                <c:pt idx="91021">
                  <c:v>0.4303999</c:v>
                </c:pt>
                <c:pt idx="91022">
                  <c:v>0.43028919999999998</c:v>
                </c:pt>
                <c:pt idx="91023">
                  <c:v>0.43017860000000002</c:v>
                </c:pt>
                <c:pt idx="91024">
                  <c:v>0.43006800000000001</c:v>
                </c:pt>
                <c:pt idx="91025">
                  <c:v>0.42995739999999999</c:v>
                </c:pt>
                <c:pt idx="91026">
                  <c:v>0.42984670000000003</c:v>
                </c:pt>
                <c:pt idx="91027">
                  <c:v>0.42973610000000001</c:v>
                </c:pt>
                <c:pt idx="91028">
                  <c:v>0.42962549999999999</c:v>
                </c:pt>
                <c:pt idx="91029">
                  <c:v>0.42951489999999998</c:v>
                </c:pt>
                <c:pt idx="91030">
                  <c:v>0.42940430000000002</c:v>
                </c:pt>
                <c:pt idx="91031">
                  <c:v>0.4292937</c:v>
                </c:pt>
                <c:pt idx="91032">
                  <c:v>0.42918309999999998</c:v>
                </c:pt>
                <c:pt idx="91033">
                  <c:v>0.42907250000000002</c:v>
                </c:pt>
                <c:pt idx="91034">
                  <c:v>0.42896190000000001</c:v>
                </c:pt>
                <c:pt idx="91035">
                  <c:v>0.42885129999999999</c:v>
                </c:pt>
                <c:pt idx="91036">
                  <c:v>0.42874069999999997</c:v>
                </c:pt>
                <c:pt idx="91037">
                  <c:v>0.42863010000000001</c:v>
                </c:pt>
                <c:pt idx="91038">
                  <c:v>0.4285195</c:v>
                </c:pt>
                <c:pt idx="91039">
                  <c:v>0.42840899999999998</c:v>
                </c:pt>
                <c:pt idx="91040">
                  <c:v>0.42829840000000002</c:v>
                </c:pt>
                <c:pt idx="91041">
                  <c:v>0.42818780000000001</c:v>
                </c:pt>
                <c:pt idx="91042">
                  <c:v>0.42807729999999999</c:v>
                </c:pt>
                <c:pt idx="91043">
                  <c:v>0.42796669999999998</c:v>
                </c:pt>
                <c:pt idx="91044">
                  <c:v>0.42785620000000002</c:v>
                </c:pt>
                <c:pt idx="91045">
                  <c:v>0.42774570000000001</c:v>
                </c:pt>
                <c:pt idx="91046">
                  <c:v>0.42763509999999999</c:v>
                </c:pt>
                <c:pt idx="91047">
                  <c:v>0.42752459999999998</c:v>
                </c:pt>
                <c:pt idx="91048">
                  <c:v>0.42741410000000002</c:v>
                </c:pt>
                <c:pt idx="91049">
                  <c:v>0.4273035</c:v>
                </c:pt>
                <c:pt idx="91050">
                  <c:v>0.42719299999999999</c:v>
                </c:pt>
                <c:pt idx="91051">
                  <c:v>0.42708249999999998</c:v>
                </c:pt>
                <c:pt idx="91052">
                  <c:v>0.42697200000000002</c:v>
                </c:pt>
                <c:pt idx="91053">
                  <c:v>0.4268615</c:v>
                </c:pt>
                <c:pt idx="91054">
                  <c:v>0.42675099999999999</c:v>
                </c:pt>
                <c:pt idx="91055">
                  <c:v>0.42664049999999998</c:v>
                </c:pt>
                <c:pt idx="91056">
                  <c:v>0.42653000000000002</c:v>
                </c:pt>
                <c:pt idx="91057">
                  <c:v>0.42641950000000001</c:v>
                </c:pt>
                <c:pt idx="91058">
                  <c:v>0.42630899999999999</c:v>
                </c:pt>
                <c:pt idx="91059">
                  <c:v>0.42619859999999998</c:v>
                </c:pt>
                <c:pt idx="91060">
                  <c:v>0.42608810000000003</c:v>
                </c:pt>
                <c:pt idx="91061">
                  <c:v>0.42597760000000001</c:v>
                </c:pt>
                <c:pt idx="91062">
                  <c:v>0.4258672</c:v>
                </c:pt>
                <c:pt idx="91063">
                  <c:v>0.42575669999999999</c:v>
                </c:pt>
                <c:pt idx="91064">
                  <c:v>0.42564629999999998</c:v>
                </c:pt>
                <c:pt idx="91065">
                  <c:v>0.42553580000000002</c:v>
                </c:pt>
                <c:pt idx="91066">
                  <c:v>0.42542540000000001</c:v>
                </c:pt>
                <c:pt idx="91067">
                  <c:v>0.4253149</c:v>
                </c:pt>
                <c:pt idx="91068">
                  <c:v>0.42520449999999999</c:v>
                </c:pt>
                <c:pt idx="91069">
                  <c:v>0.42509409999999997</c:v>
                </c:pt>
                <c:pt idx="91070">
                  <c:v>0.42498370000000002</c:v>
                </c:pt>
                <c:pt idx="91071">
                  <c:v>0.42487330000000001</c:v>
                </c:pt>
                <c:pt idx="91072">
                  <c:v>0.4247628</c:v>
                </c:pt>
                <c:pt idx="91073">
                  <c:v>0.42465239999999999</c:v>
                </c:pt>
                <c:pt idx="91074">
                  <c:v>0.42454199999999997</c:v>
                </c:pt>
                <c:pt idx="91075">
                  <c:v>0.42443170000000002</c:v>
                </c:pt>
                <c:pt idx="91076">
                  <c:v>0.42432130000000001</c:v>
                </c:pt>
                <c:pt idx="91077">
                  <c:v>0.4242109</c:v>
                </c:pt>
                <c:pt idx="91078">
                  <c:v>0.42410049999999999</c:v>
                </c:pt>
                <c:pt idx="91079">
                  <c:v>0.42399009999999998</c:v>
                </c:pt>
                <c:pt idx="91080">
                  <c:v>0.42387970000000003</c:v>
                </c:pt>
                <c:pt idx="91081">
                  <c:v>0.42376940000000002</c:v>
                </c:pt>
                <c:pt idx="91082">
                  <c:v>0.42365900000000001</c:v>
                </c:pt>
                <c:pt idx="91083">
                  <c:v>0.4235487</c:v>
                </c:pt>
                <c:pt idx="91084">
                  <c:v>0.42343829999999999</c:v>
                </c:pt>
                <c:pt idx="91085">
                  <c:v>0.42332799999999998</c:v>
                </c:pt>
                <c:pt idx="91086">
                  <c:v>0.42321760000000003</c:v>
                </c:pt>
                <c:pt idx="91087">
                  <c:v>0.42310730000000002</c:v>
                </c:pt>
                <c:pt idx="91088">
                  <c:v>0.42299700000000001</c:v>
                </c:pt>
                <c:pt idx="91089">
                  <c:v>0.4228866</c:v>
                </c:pt>
                <c:pt idx="91090">
                  <c:v>0.42277629999999999</c:v>
                </c:pt>
                <c:pt idx="91091">
                  <c:v>0.42266599999999999</c:v>
                </c:pt>
                <c:pt idx="91092">
                  <c:v>0.42255569999999998</c:v>
                </c:pt>
                <c:pt idx="91093">
                  <c:v>0.42244540000000003</c:v>
                </c:pt>
                <c:pt idx="91094">
                  <c:v>0.42233510000000002</c:v>
                </c:pt>
                <c:pt idx="91095">
                  <c:v>0.42222480000000001</c:v>
                </c:pt>
                <c:pt idx="91096">
                  <c:v>0.4221145</c:v>
                </c:pt>
                <c:pt idx="91097">
                  <c:v>0.4220042</c:v>
                </c:pt>
                <c:pt idx="91098">
                  <c:v>0.42189399999999999</c:v>
                </c:pt>
                <c:pt idx="91099">
                  <c:v>0.42178369999999998</c:v>
                </c:pt>
                <c:pt idx="91100">
                  <c:v>0.42167339999999998</c:v>
                </c:pt>
                <c:pt idx="91101">
                  <c:v>0.42156310000000002</c:v>
                </c:pt>
                <c:pt idx="91102">
                  <c:v>0.42145290000000002</c:v>
                </c:pt>
                <c:pt idx="91103">
                  <c:v>0.42134260000000001</c:v>
                </c:pt>
                <c:pt idx="91104">
                  <c:v>0.42123240000000001</c:v>
                </c:pt>
                <c:pt idx="91105">
                  <c:v>0.4211222</c:v>
                </c:pt>
                <c:pt idx="91106">
                  <c:v>0.42101189999999999</c:v>
                </c:pt>
                <c:pt idx="91107">
                  <c:v>0.42090169999999999</c:v>
                </c:pt>
                <c:pt idx="91108">
                  <c:v>0.42079149999999998</c:v>
                </c:pt>
                <c:pt idx="91109">
                  <c:v>0.42068129999999998</c:v>
                </c:pt>
                <c:pt idx="91110">
                  <c:v>0.42057109999999998</c:v>
                </c:pt>
                <c:pt idx="91111">
                  <c:v>0.42046090000000003</c:v>
                </c:pt>
                <c:pt idx="91112">
                  <c:v>0.42035060000000002</c:v>
                </c:pt>
                <c:pt idx="91113">
                  <c:v>0.42024040000000001</c:v>
                </c:pt>
                <c:pt idx="91114">
                  <c:v>0.42013030000000001</c:v>
                </c:pt>
                <c:pt idx="91115">
                  <c:v>0.42002010000000001</c:v>
                </c:pt>
                <c:pt idx="91116">
                  <c:v>0.4199099</c:v>
                </c:pt>
                <c:pt idx="91117">
                  <c:v>0.4197997</c:v>
                </c:pt>
                <c:pt idx="91118">
                  <c:v>0.41968949999999999</c:v>
                </c:pt>
                <c:pt idx="91119">
                  <c:v>0.41957939999999999</c:v>
                </c:pt>
                <c:pt idx="91120">
                  <c:v>0.41946919999999999</c:v>
                </c:pt>
                <c:pt idx="91121">
                  <c:v>0.41935909999999998</c:v>
                </c:pt>
                <c:pt idx="91122">
                  <c:v>0.41924889999999998</c:v>
                </c:pt>
                <c:pt idx="91123">
                  <c:v>0.41913879999999998</c:v>
                </c:pt>
                <c:pt idx="91124">
                  <c:v>0.41902869999999998</c:v>
                </c:pt>
                <c:pt idx="91125">
                  <c:v>0.41891859999999997</c:v>
                </c:pt>
                <c:pt idx="91126">
                  <c:v>0.41880840000000003</c:v>
                </c:pt>
                <c:pt idx="91127">
                  <c:v>0.41869830000000002</c:v>
                </c:pt>
                <c:pt idx="91128">
                  <c:v>0.41858820000000002</c:v>
                </c:pt>
                <c:pt idx="91129">
                  <c:v>0.41847810000000002</c:v>
                </c:pt>
                <c:pt idx="91130">
                  <c:v>0.41836800000000002</c:v>
                </c:pt>
                <c:pt idx="91131">
                  <c:v>0.41825790000000002</c:v>
                </c:pt>
                <c:pt idx="91132">
                  <c:v>0.41814780000000001</c:v>
                </c:pt>
                <c:pt idx="91133">
                  <c:v>0.41803770000000001</c:v>
                </c:pt>
                <c:pt idx="91134">
                  <c:v>0.41792770000000001</c:v>
                </c:pt>
                <c:pt idx="91135">
                  <c:v>0.41781760000000001</c:v>
                </c:pt>
                <c:pt idx="91136">
                  <c:v>0.41770760000000001</c:v>
                </c:pt>
                <c:pt idx="91137">
                  <c:v>0.41759750000000001</c:v>
                </c:pt>
                <c:pt idx="91138">
                  <c:v>0.41748740000000001</c:v>
                </c:pt>
                <c:pt idx="91139">
                  <c:v>0.41737740000000001</c:v>
                </c:pt>
                <c:pt idx="91140">
                  <c:v>0.41726740000000001</c:v>
                </c:pt>
                <c:pt idx="91141">
                  <c:v>0.41715740000000001</c:v>
                </c:pt>
                <c:pt idx="91142">
                  <c:v>0.41704730000000001</c:v>
                </c:pt>
                <c:pt idx="91143">
                  <c:v>0.41693730000000001</c:v>
                </c:pt>
                <c:pt idx="91144">
                  <c:v>0.41682730000000001</c:v>
                </c:pt>
                <c:pt idx="91145">
                  <c:v>0.41671730000000001</c:v>
                </c:pt>
                <c:pt idx="91146">
                  <c:v>0.41660730000000001</c:v>
                </c:pt>
                <c:pt idx="91147">
                  <c:v>0.41649730000000001</c:v>
                </c:pt>
                <c:pt idx="91148">
                  <c:v>0.41638730000000002</c:v>
                </c:pt>
                <c:pt idx="91149">
                  <c:v>0.41627730000000002</c:v>
                </c:pt>
                <c:pt idx="91150">
                  <c:v>0.41616730000000002</c:v>
                </c:pt>
                <c:pt idx="91151">
                  <c:v>0.41605740000000002</c:v>
                </c:pt>
                <c:pt idx="91152">
                  <c:v>0.41594740000000002</c:v>
                </c:pt>
                <c:pt idx="91153">
                  <c:v>0.41583740000000002</c:v>
                </c:pt>
                <c:pt idx="91154">
                  <c:v>0.41572750000000003</c:v>
                </c:pt>
                <c:pt idx="91155">
                  <c:v>0.41561759999999998</c:v>
                </c:pt>
                <c:pt idx="91156">
                  <c:v>0.41550759999999998</c:v>
                </c:pt>
                <c:pt idx="91157">
                  <c:v>0.41539769999999998</c:v>
                </c:pt>
                <c:pt idx="91158">
                  <c:v>0.41528769999999998</c:v>
                </c:pt>
                <c:pt idx="91159">
                  <c:v>0.41517779999999999</c:v>
                </c:pt>
                <c:pt idx="91160">
                  <c:v>0.41506789999999999</c:v>
                </c:pt>
                <c:pt idx="91161">
                  <c:v>0.41495799999999999</c:v>
                </c:pt>
                <c:pt idx="91162">
                  <c:v>0.4148481</c:v>
                </c:pt>
                <c:pt idx="91163">
                  <c:v>0.4147382</c:v>
                </c:pt>
                <c:pt idx="91164">
                  <c:v>0.41462830000000001</c:v>
                </c:pt>
                <c:pt idx="91165">
                  <c:v>0.41451840000000001</c:v>
                </c:pt>
                <c:pt idx="91166">
                  <c:v>0.41440860000000002</c:v>
                </c:pt>
                <c:pt idx="91167">
                  <c:v>0.41429870000000002</c:v>
                </c:pt>
                <c:pt idx="91168">
                  <c:v>0.41418880000000002</c:v>
                </c:pt>
                <c:pt idx="91169">
                  <c:v>0.41407899999999997</c:v>
                </c:pt>
                <c:pt idx="91170">
                  <c:v>0.41396909999999998</c:v>
                </c:pt>
                <c:pt idx="91171">
                  <c:v>0.41385929999999999</c:v>
                </c:pt>
                <c:pt idx="91172">
                  <c:v>0.41374939999999999</c:v>
                </c:pt>
                <c:pt idx="91173">
                  <c:v>0.4136396</c:v>
                </c:pt>
                <c:pt idx="91174">
                  <c:v>0.4135298</c:v>
                </c:pt>
                <c:pt idx="91175">
                  <c:v>0.41342000000000001</c:v>
                </c:pt>
                <c:pt idx="91176">
                  <c:v>0.41331010000000001</c:v>
                </c:pt>
                <c:pt idx="91177">
                  <c:v>0.41320030000000002</c:v>
                </c:pt>
                <c:pt idx="91178">
                  <c:v>0.41309059999999997</c:v>
                </c:pt>
                <c:pt idx="91179">
                  <c:v>0.41298079999999998</c:v>
                </c:pt>
                <c:pt idx="91180">
                  <c:v>0.41287099999999999</c:v>
                </c:pt>
                <c:pt idx="91181">
                  <c:v>0.41276119999999999</c:v>
                </c:pt>
                <c:pt idx="91182">
                  <c:v>0.4126514</c:v>
                </c:pt>
                <c:pt idx="91183">
                  <c:v>0.41254170000000001</c:v>
                </c:pt>
                <c:pt idx="91184">
                  <c:v>0.41243190000000002</c:v>
                </c:pt>
                <c:pt idx="91185">
                  <c:v>0.41232210000000002</c:v>
                </c:pt>
                <c:pt idx="91186">
                  <c:v>0.41221239999999998</c:v>
                </c:pt>
                <c:pt idx="91187">
                  <c:v>0.41210259999999999</c:v>
                </c:pt>
                <c:pt idx="91188">
                  <c:v>0.4119929</c:v>
                </c:pt>
                <c:pt idx="91189">
                  <c:v>0.4118832</c:v>
                </c:pt>
                <c:pt idx="91190">
                  <c:v>0.41177340000000001</c:v>
                </c:pt>
                <c:pt idx="91191">
                  <c:v>0.41166370000000002</c:v>
                </c:pt>
                <c:pt idx="91192">
                  <c:v>0.41155399999999998</c:v>
                </c:pt>
                <c:pt idx="91193">
                  <c:v>0.41144429999999999</c:v>
                </c:pt>
                <c:pt idx="91194">
                  <c:v>0.41133459999999999</c:v>
                </c:pt>
                <c:pt idx="91195">
                  <c:v>0.4112249</c:v>
                </c:pt>
                <c:pt idx="91196">
                  <c:v>0.41111530000000002</c:v>
                </c:pt>
                <c:pt idx="91197">
                  <c:v>0.41100560000000003</c:v>
                </c:pt>
                <c:pt idx="91198">
                  <c:v>0.41089589999999998</c:v>
                </c:pt>
                <c:pt idx="91199">
                  <c:v>0.41078619999999999</c:v>
                </c:pt>
                <c:pt idx="91200">
                  <c:v>0.4106766</c:v>
                </c:pt>
                <c:pt idx="91201">
                  <c:v>0.4105586</c:v>
                </c:pt>
                <c:pt idx="91202">
                  <c:v>0.41043990000000002</c:v>
                </c:pt>
                <c:pt idx="91203">
                  <c:v>0.41032049999999998</c:v>
                </c:pt>
                <c:pt idx="91204">
                  <c:v>0.41020069999999997</c:v>
                </c:pt>
                <c:pt idx="91205">
                  <c:v>0.41008030000000001</c:v>
                </c:pt>
                <c:pt idx="91206">
                  <c:v>0.40995959999999998</c:v>
                </c:pt>
                <c:pt idx="91207">
                  <c:v>0.4098386</c:v>
                </c:pt>
                <c:pt idx="91208">
                  <c:v>0.4097172</c:v>
                </c:pt>
                <c:pt idx="91209">
                  <c:v>0.4095955</c:v>
                </c:pt>
                <c:pt idx="91210">
                  <c:v>0.40947359999999999</c:v>
                </c:pt>
                <c:pt idx="91211">
                  <c:v>0.40935139999999998</c:v>
                </c:pt>
                <c:pt idx="91212">
                  <c:v>0.40922900000000001</c:v>
                </c:pt>
                <c:pt idx="91213">
                  <c:v>0.40910629999999998</c:v>
                </c:pt>
                <c:pt idx="91214">
                  <c:v>0.4089834</c:v>
                </c:pt>
                <c:pt idx="91215">
                  <c:v>0.40886040000000001</c:v>
                </c:pt>
                <c:pt idx="91216">
                  <c:v>0.40873710000000002</c:v>
                </c:pt>
                <c:pt idx="91217">
                  <c:v>0.40861360000000002</c:v>
                </c:pt>
                <c:pt idx="91218">
                  <c:v>0.40848990000000002</c:v>
                </c:pt>
                <c:pt idx="91219">
                  <c:v>0.40836610000000001</c:v>
                </c:pt>
                <c:pt idx="91220">
                  <c:v>0.4082421</c:v>
                </c:pt>
                <c:pt idx="91221">
                  <c:v>0.40811789999999998</c:v>
                </c:pt>
                <c:pt idx="91222">
                  <c:v>0.40799360000000001</c:v>
                </c:pt>
                <c:pt idx="91223">
                  <c:v>0.40786909999999998</c:v>
                </c:pt>
                <c:pt idx="91224">
                  <c:v>0.40774450000000001</c:v>
                </c:pt>
                <c:pt idx="91225">
                  <c:v>0.40761969999999997</c:v>
                </c:pt>
                <c:pt idx="91226">
                  <c:v>0.40749479999999999</c:v>
                </c:pt>
                <c:pt idx="91227">
                  <c:v>0.4073698</c:v>
                </c:pt>
                <c:pt idx="91228">
                  <c:v>0.40724460000000001</c:v>
                </c:pt>
                <c:pt idx="91229">
                  <c:v>0.40711930000000002</c:v>
                </c:pt>
                <c:pt idx="91230">
                  <c:v>0.40699390000000002</c:v>
                </c:pt>
                <c:pt idx="91231">
                  <c:v>0.40686840000000002</c:v>
                </c:pt>
                <c:pt idx="91232">
                  <c:v>0.40674270000000001</c:v>
                </c:pt>
                <c:pt idx="91233">
                  <c:v>0.40661700000000001</c:v>
                </c:pt>
                <c:pt idx="91234">
                  <c:v>0.40649109999999999</c:v>
                </c:pt>
                <c:pt idx="91235">
                  <c:v>0.40636509999999998</c:v>
                </c:pt>
                <c:pt idx="91236">
                  <c:v>0.40623900000000002</c:v>
                </c:pt>
                <c:pt idx="91237">
                  <c:v>0.4061128</c:v>
                </c:pt>
                <c:pt idx="91238">
                  <c:v>0.40598649999999997</c:v>
                </c:pt>
                <c:pt idx="91239">
                  <c:v>0.4058601</c:v>
                </c:pt>
                <c:pt idx="91240">
                  <c:v>0.40573360000000003</c:v>
                </c:pt>
                <c:pt idx="91241">
                  <c:v>0.4056071</c:v>
                </c:pt>
                <c:pt idx="91242">
                  <c:v>0.40548040000000002</c:v>
                </c:pt>
                <c:pt idx="91243">
                  <c:v>0.40535359999999998</c:v>
                </c:pt>
                <c:pt idx="91244">
                  <c:v>0.4052267</c:v>
                </c:pt>
                <c:pt idx="91245">
                  <c:v>0.40509980000000001</c:v>
                </c:pt>
                <c:pt idx="91246">
                  <c:v>0.40497280000000002</c:v>
                </c:pt>
                <c:pt idx="91247">
                  <c:v>0.40484569999999998</c:v>
                </c:pt>
                <c:pt idx="91248">
                  <c:v>0.40471849999999998</c:v>
                </c:pt>
                <c:pt idx="91249">
                  <c:v>0.40459119999999998</c:v>
                </c:pt>
                <c:pt idx="91250">
                  <c:v>0.40446389999999999</c:v>
                </c:pt>
                <c:pt idx="91251">
                  <c:v>0.40433639999999998</c:v>
                </c:pt>
                <c:pt idx="91252">
                  <c:v>0.40420889999999998</c:v>
                </c:pt>
                <c:pt idx="91253">
                  <c:v>0.40408129999999998</c:v>
                </c:pt>
                <c:pt idx="91254">
                  <c:v>0.40395360000000002</c:v>
                </c:pt>
                <c:pt idx="91255">
                  <c:v>0.40382590000000002</c:v>
                </c:pt>
                <c:pt idx="91256">
                  <c:v>0.4036981</c:v>
                </c:pt>
                <c:pt idx="91257">
                  <c:v>0.40357019999999999</c:v>
                </c:pt>
                <c:pt idx="91258">
                  <c:v>0.40344229999999998</c:v>
                </c:pt>
                <c:pt idx="91259">
                  <c:v>0.40331430000000001</c:v>
                </c:pt>
                <c:pt idx="91260">
                  <c:v>0.40318619999999999</c:v>
                </c:pt>
                <c:pt idx="91261">
                  <c:v>0.40305809999999997</c:v>
                </c:pt>
                <c:pt idx="91262">
                  <c:v>0.4029298</c:v>
                </c:pt>
                <c:pt idx="91263">
                  <c:v>0.40280159999999998</c:v>
                </c:pt>
                <c:pt idx="91264">
                  <c:v>0.40267320000000001</c:v>
                </c:pt>
                <c:pt idx="91265">
                  <c:v>0.40254479999999998</c:v>
                </c:pt>
                <c:pt idx="91266">
                  <c:v>0.40241640000000001</c:v>
                </c:pt>
                <c:pt idx="91267">
                  <c:v>0.40228789999999998</c:v>
                </c:pt>
                <c:pt idx="91268">
                  <c:v>0.4021593</c:v>
                </c:pt>
                <c:pt idx="91269">
                  <c:v>0.40203070000000002</c:v>
                </c:pt>
                <c:pt idx="91270">
                  <c:v>0.40190199999999998</c:v>
                </c:pt>
                <c:pt idx="91271">
                  <c:v>0.4017733</c:v>
                </c:pt>
                <c:pt idx="91272">
                  <c:v>0.40164450000000002</c:v>
                </c:pt>
                <c:pt idx="91273">
                  <c:v>0.40151569999999998</c:v>
                </c:pt>
                <c:pt idx="91274">
                  <c:v>0.40138689999999999</c:v>
                </c:pt>
                <c:pt idx="91275">
                  <c:v>0.401258</c:v>
                </c:pt>
                <c:pt idx="91276">
                  <c:v>0.40112900000000001</c:v>
                </c:pt>
                <c:pt idx="91277">
                  <c:v>0.40100010000000003</c:v>
                </c:pt>
                <c:pt idx="91278">
                  <c:v>0.40087099999999998</c:v>
                </c:pt>
                <c:pt idx="91279">
                  <c:v>0.40074199999999999</c:v>
                </c:pt>
                <c:pt idx="91280">
                  <c:v>0.40061289999999999</c:v>
                </c:pt>
                <c:pt idx="91281">
                  <c:v>0.4004838</c:v>
                </c:pt>
                <c:pt idx="91282">
                  <c:v>0.4003546</c:v>
                </c:pt>
                <c:pt idx="91283">
                  <c:v>0.40022540000000001</c:v>
                </c:pt>
                <c:pt idx="91284">
                  <c:v>0.40009610000000001</c:v>
                </c:pt>
                <c:pt idx="91285">
                  <c:v>0.39996690000000001</c:v>
                </c:pt>
                <c:pt idx="91286">
                  <c:v>0.39983760000000002</c:v>
                </c:pt>
                <c:pt idx="91287">
                  <c:v>0.39970820000000001</c:v>
                </c:pt>
                <c:pt idx="91288">
                  <c:v>0.39957880000000001</c:v>
                </c:pt>
                <c:pt idx="91289">
                  <c:v>0.39944940000000001</c:v>
                </c:pt>
                <c:pt idx="91290">
                  <c:v>0.39932000000000001</c:v>
                </c:pt>
                <c:pt idx="91291">
                  <c:v>0.3991905</c:v>
                </c:pt>
                <c:pt idx="91292">
                  <c:v>0.3990611</c:v>
                </c:pt>
                <c:pt idx="91293">
                  <c:v>0.39893149999999999</c:v>
                </c:pt>
                <c:pt idx="91294">
                  <c:v>0.39880199999999999</c:v>
                </c:pt>
                <c:pt idx="91295">
                  <c:v>0.39867239999999998</c:v>
                </c:pt>
                <c:pt idx="91296">
                  <c:v>0.39854279999999997</c:v>
                </c:pt>
                <c:pt idx="91297">
                  <c:v>0.39841320000000002</c:v>
                </c:pt>
                <c:pt idx="91298">
                  <c:v>0.39828350000000001</c:v>
                </c:pt>
                <c:pt idx="91299">
                  <c:v>0.3981538</c:v>
                </c:pt>
                <c:pt idx="91300">
                  <c:v>0.39802409999999999</c:v>
                </c:pt>
                <c:pt idx="91301">
                  <c:v>0.39789429999999998</c:v>
                </c:pt>
                <c:pt idx="91302">
                  <c:v>0.39776460000000002</c:v>
                </c:pt>
                <c:pt idx="91303">
                  <c:v>0.39763480000000001</c:v>
                </c:pt>
                <c:pt idx="91304">
                  <c:v>0.397505</c:v>
                </c:pt>
                <c:pt idx="91305">
                  <c:v>0.39737509999999998</c:v>
                </c:pt>
                <c:pt idx="91306">
                  <c:v>0.39724530000000002</c:v>
                </c:pt>
                <c:pt idx="91307">
                  <c:v>0.39711540000000001</c:v>
                </c:pt>
                <c:pt idx="91308">
                  <c:v>0.39698549999999999</c:v>
                </c:pt>
                <c:pt idx="91309">
                  <c:v>0.39685550000000003</c:v>
                </c:pt>
                <c:pt idx="91310">
                  <c:v>0.39672560000000001</c:v>
                </c:pt>
                <c:pt idx="91311">
                  <c:v>0.39659559999999999</c:v>
                </c:pt>
                <c:pt idx="91312">
                  <c:v>0.39646559999999997</c:v>
                </c:pt>
                <c:pt idx="91313">
                  <c:v>0.39633560000000001</c:v>
                </c:pt>
                <c:pt idx="91314">
                  <c:v>0.39620559999999999</c:v>
                </c:pt>
                <c:pt idx="91315">
                  <c:v>0.39607550000000002</c:v>
                </c:pt>
                <c:pt idx="91316">
                  <c:v>0.39594550000000001</c:v>
                </c:pt>
                <c:pt idx="91317">
                  <c:v>0.39581539999999998</c:v>
                </c:pt>
                <c:pt idx="91318">
                  <c:v>0.39568530000000002</c:v>
                </c:pt>
                <c:pt idx="91319">
                  <c:v>0.3955552</c:v>
                </c:pt>
                <c:pt idx="91320">
                  <c:v>0.39542500000000003</c:v>
                </c:pt>
                <c:pt idx="91321">
                  <c:v>0.3952949</c:v>
                </c:pt>
                <c:pt idx="91322">
                  <c:v>0.39516469999999998</c:v>
                </c:pt>
                <c:pt idx="91323">
                  <c:v>0.39503450000000001</c:v>
                </c:pt>
                <c:pt idx="91324">
                  <c:v>0.39490429999999999</c:v>
                </c:pt>
                <c:pt idx="91325">
                  <c:v>0.39477410000000002</c:v>
                </c:pt>
                <c:pt idx="91326">
                  <c:v>0.39464389999999999</c:v>
                </c:pt>
                <c:pt idx="91327">
                  <c:v>0.39451360000000002</c:v>
                </c:pt>
                <c:pt idx="91328">
                  <c:v>0.39438329999999999</c:v>
                </c:pt>
                <c:pt idx="91329">
                  <c:v>0.39425310000000002</c:v>
                </c:pt>
                <c:pt idx="91330">
                  <c:v>0.3941228</c:v>
                </c:pt>
                <c:pt idx="91331">
                  <c:v>0.39399250000000002</c:v>
                </c:pt>
                <c:pt idx="91332">
                  <c:v>0.3938622</c:v>
                </c:pt>
                <c:pt idx="91333">
                  <c:v>0.39373180000000002</c:v>
                </c:pt>
                <c:pt idx="91334">
                  <c:v>0.39360149999999999</c:v>
                </c:pt>
                <c:pt idx="91335">
                  <c:v>0.39347110000000002</c:v>
                </c:pt>
                <c:pt idx="91336">
                  <c:v>0.39334069999999999</c:v>
                </c:pt>
                <c:pt idx="91337">
                  <c:v>0.39321040000000002</c:v>
                </c:pt>
                <c:pt idx="91338">
                  <c:v>0.39307999999999998</c:v>
                </c:pt>
                <c:pt idx="91339">
                  <c:v>0.39294960000000001</c:v>
                </c:pt>
                <c:pt idx="91340">
                  <c:v>0.39281909999999998</c:v>
                </c:pt>
                <c:pt idx="91341">
                  <c:v>0.3926887</c:v>
                </c:pt>
                <c:pt idx="91342">
                  <c:v>0.39255820000000002</c:v>
                </c:pt>
                <c:pt idx="91343">
                  <c:v>0.39242779999999999</c:v>
                </c:pt>
                <c:pt idx="91344">
                  <c:v>0.39229730000000002</c:v>
                </c:pt>
                <c:pt idx="91345">
                  <c:v>0.39216689999999998</c:v>
                </c:pt>
                <c:pt idx="91346">
                  <c:v>0.39203640000000001</c:v>
                </c:pt>
                <c:pt idx="91347">
                  <c:v>0.39190589999999997</c:v>
                </c:pt>
                <c:pt idx="91348">
                  <c:v>0.3917754</c:v>
                </c:pt>
                <c:pt idx="91349">
                  <c:v>0.39164490000000002</c:v>
                </c:pt>
                <c:pt idx="91350">
                  <c:v>0.39151429999999998</c:v>
                </c:pt>
                <c:pt idx="91351">
                  <c:v>0.3913838</c:v>
                </c:pt>
                <c:pt idx="91352">
                  <c:v>0.39125330000000003</c:v>
                </c:pt>
                <c:pt idx="91353">
                  <c:v>0.39112269999999999</c:v>
                </c:pt>
                <c:pt idx="91354">
                  <c:v>0.39099210000000001</c:v>
                </c:pt>
                <c:pt idx="91355">
                  <c:v>0.39086159999999998</c:v>
                </c:pt>
                <c:pt idx="91356">
                  <c:v>0.39073099999999999</c:v>
                </c:pt>
                <c:pt idx="91357">
                  <c:v>0.39060040000000001</c:v>
                </c:pt>
                <c:pt idx="91358">
                  <c:v>0.39046979999999998</c:v>
                </c:pt>
                <c:pt idx="91359">
                  <c:v>0.3903392</c:v>
                </c:pt>
                <c:pt idx="91360">
                  <c:v>0.39020860000000002</c:v>
                </c:pt>
                <c:pt idx="91361">
                  <c:v>0.39007799999999998</c:v>
                </c:pt>
                <c:pt idx="91362">
                  <c:v>0.3899474</c:v>
                </c:pt>
                <c:pt idx="91363">
                  <c:v>0.38981680000000002</c:v>
                </c:pt>
                <c:pt idx="91364">
                  <c:v>0.38968609999999998</c:v>
                </c:pt>
                <c:pt idx="91365">
                  <c:v>0.3895555</c:v>
                </c:pt>
                <c:pt idx="91366">
                  <c:v>0.38942490000000002</c:v>
                </c:pt>
                <c:pt idx="91367">
                  <c:v>0.38929419999999998</c:v>
                </c:pt>
                <c:pt idx="91368">
                  <c:v>0.3891636</c:v>
                </c:pt>
                <c:pt idx="91369">
                  <c:v>0.38903290000000001</c:v>
                </c:pt>
                <c:pt idx="91370">
                  <c:v>0.38890219999999998</c:v>
                </c:pt>
                <c:pt idx="91371">
                  <c:v>0.38877159999999999</c:v>
                </c:pt>
                <c:pt idx="91372">
                  <c:v>0.38864090000000001</c:v>
                </c:pt>
                <c:pt idx="91373">
                  <c:v>0.38851020000000003</c:v>
                </c:pt>
                <c:pt idx="91374">
                  <c:v>0.38837949999999999</c:v>
                </c:pt>
                <c:pt idx="91375">
                  <c:v>0.38824880000000001</c:v>
                </c:pt>
                <c:pt idx="91376">
                  <c:v>0.38811810000000002</c:v>
                </c:pt>
                <c:pt idx="91377">
                  <c:v>0.38798749999999999</c:v>
                </c:pt>
                <c:pt idx="91378">
                  <c:v>0.3878568</c:v>
                </c:pt>
                <c:pt idx="91379">
                  <c:v>0.38772600000000002</c:v>
                </c:pt>
                <c:pt idx="91380">
                  <c:v>0.38759529999999998</c:v>
                </c:pt>
                <c:pt idx="91381">
                  <c:v>0.38746459999999999</c:v>
                </c:pt>
                <c:pt idx="91382">
                  <c:v>0.38733390000000001</c:v>
                </c:pt>
                <c:pt idx="91383">
                  <c:v>0.38720320000000003</c:v>
                </c:pt>
                <c:pt idx="91384">
                  <c:v>0.38707249999999999</c:v>
                </c:pt>
                <c:pt idx="91385">
                  <c:v>0.3869418</c:v>
                </c:pt>
                <c:pt idx="91386">
                  <c:v>0.38681100000000002</c:v>
                </c:pt>
                <c:pt idx="91387">
                  <c:v>0.38668029999999998</c:v>
                </c:pt>
                <c:pt idx="91388">
                  <c:v>0.38654959999999999</c:v>
                </c:pt>
                <c:pt idx="91389">
                  <c:v>0.38641880000000001</c:v>
                </c:pt>
                <c:pt idx="91390">
                  <c:v>0.38628810000000002</c:v>
                </c:pt>
                <c:pt idx="91391">
                  <c:v>0.38615729999999998</c:v>
                </c:pt>
                <c:pt idx="91392">
                  <c:v>0.3860266</c:v>
                </c:pt>
                <c:pt idx="91393">
                  <c:v>0.38589580000000001</c:v>
                </c:pt>
                <c:pt idx="91394">
                  <c:v>0.38576510000000003</c:v>
                </c:pt>
                <c:pt idx="91395">
                  <c:v>0.38563439999999999</c:v>
                </c:pt>
                <c:pt idx="91396">
                  <c:v>0.3855036</c:v>
                </c:pt>
                <c:pt idx="91397">
                  <c:v>0.38537290000000002</c:v>
                </c:pt>
                <c:pt idx="91398">
                  <c:v>0.38524209999999998</c:v>
                </c:pt>
                <c:pt idx="91399">
                  <c:v>0.38511139999999999</c:v>
                </c:pt>
                <c:pt idx="91400">
                  <c:v>0.38498060000000001</c:v>
                </c:pt>
                <c:pt idx="91401">
                  <c:v>0.38484990000000002</c:v>
                </c:pt>
                <c:pt idx="91402">
                  <c:v>0.38471919999999998</c:v>
                </c:pt>
                <c:pt idx="91403">
                  <c:v>0.3845884</c:v>
                </c:pt>
                <c:pt idx="91404">
                  <c:v>0.38445770000000001</c:v>
                </c:pt>
                <c:pt idx="91405">
                  <c:v>0.38432690000000003</c:v>
                </c:pt>
                <c:pt idx="91406">
                  <c:v>0.38419619999999999</c:v>
                </c:pt>
                <c:pt idx="91407">
                  <c:v>0.3840654</c:v>
                </c:pt>
                <c:pt idx="91408">
                  <c:v>0.38393470000000002</c:v>
                </c:pt>
                <c:pt idx="91409">
                  <c:v>0.38380389999999998</c:v>
                </c:pt>
                <c:pt idx="91410">
                  <c:v>0.38367309999999999</c:v>
                </c:pt>
                <c:pt idx="91411">
                  <c:v>0.38354240000000001</c:v>
                </c:pt>
                <c:pt idx="91412">
                  <c:v>0.38341160000000002</c:v>
                </c:pt>
                <c:pt idx="91413">
                  <c:v>0.38328079999999998</c:v>
                </c:pt>
                <c:pt idx="91414">
                  <c:v>0.38315009999999999</c:v>
                </c:pt>
                <c:pt idx="91415">
                  <c:v>0.38301930000000001</c:v>
                </c:pt>
                <c:pt idx="91416">
                  <c:v>0.38288860000000002</c:v>
                </c:pt>
                <c:pt idx="91417">
                  <c:v>0.38275779999999998</c:v>
                </c:pt>
                <c:pt idx="91418">
                  <c:v>0.3826271</c:v>
                </c:pt>
                <c:pt idx="91419">
                  <c:v>0.38249640000000001</c:v>
                </c:pt>
                <c:pt idx="91420">
                  <c:v>0.38236560000000003</c:v>
                </c:pt>
                <c:pt idx="91421">
                  <c:v>0.38223489999999999</c:v>
                </c:pt>
                <c:pt idx="91422">
                  <c:v>0.3821041</c:v>
                </c:pt>
                <c:pt idx="91423">
                  <c:v>0.38197340000000002</c:v>
                </c:pt>
                <c:pt idx="91424">
                  <c:v>0.38184259999999998</c:v>
                </c:pt>
                <c:pt idx="91425">
                  <c:v>0.38171189999999999</c:v>
                </c:pt>
                <c:pt idx="91426">
                  <c:v>0.38158120000000001</c:v>
                </c:pt>
                <c:pt idx="91427">
                  <c:v>0.38145040000000002</c:v>
                </c:pt>
                <c:pt idx="91428">
                  <c:v>0.38131969999999998</c:v>
                </c:pt>
                <c:pt idx="91429">
                  <c:v>0.3811889</c:v>
                </c:pt>
                <c:pt idx="91430">
                  <c:v>0.38105820000000001</c:v>
                </c:pt>
                <c:pt idx="91431">
                  <c:v>0.38092740000000003</c:v>
                </c:pt>
                <c:pt idx="91432">
                  <c:v>0.38079669999999999</c:v>
                </c:pt>
                <c:pt idx="91433">
                  <c:v>0.380666</c:v>
                </c:pt>
                <c:pt idx="91434">
                  <c:v>0.38053530000000002</c:v>
                </c:pt>
                <c:pt idx="91435">
                  <c:v>0.38040459999999998</c:v>
                </c:pt>
                <c:pt idx="91436">
                  <c:v>0.3802738</c:v>
                </c:pt>
                <c:pt idx="91437">
                  <c:v>0.38014310000000001</c:v>
                </c:pt>
                <c:pt idx="91438">
                  <c:v>0.38001239999999997</c:v>
                </c:pt>
                <c:pt idx="91439">
                  <c:v>0.37988169999999999</c:v>
                </c:pt>
                <c:pt idx="91440">
                  <c:v>0.37975100000000001</c:v>
                </c:pt>
                <c:pt idx="91441">
                  <c:v>0.37962030000000002</c:v>
                </c:pt>
                <c:pt idx="91442">
                  <c:v>0.37948959999999998</c:v>
                </c:pt>
                <c:pt idx="91443">
                  <c:v>0.3793589</c:v>
                </c:pt>
                <c:pt idx="91444">
                  <c:v>0.37922820000000002</c:v>
                </c:pt>
                <c:pt idx="91445">
                  <c:v>0.37909759999999998</c:v>
                </c:pt>
                <c:pt idx="91446">
                  <c:v>0.3789669</c:v>
                </c:pt>
                <c:pt idx="91447">
                  <c:v>0.37883620000000001</c:v>
                </c:pt>
                <c:pt idx="91448">
                  <c:v>0.37870549999999997</c:v>
                </c:pt>
                <c:pt idx="91449">
                  <c:v>0.37857479999999999</c:v>
                </c:pt>
                <c:pt idx="91450">
                  <c:v>0.37844420000000001</c:v>
                </c:pt>
                <c:pt idx="91451">
                  <c:v>0.37831350000000002</c:v>
                </c:pt>
                <c:pt idx="91452">
                  <c:v>0.37818289999999999</c:v>
                </c:pt>
                <c:pt idx="91453">
                  <c:v>0.3780522</c:v>
                </c:pt>
                <c:pt idx="91454">
                  <c:v>0.37792160000000002</c:v>
                </c:pt>
                <c:pt idx="91455">
                  <c:v>0.37779089999999999</c:v>
                </c:pt>
                <c:pt idx="91456">
                  <c:v>0.3776602</c:v>
                </c:pt>
                <c:pt idx="91457">
                  <c:v>0.37752960000000002</c:v>
                </c:pt>
                <c:pt idx="91458">
                  <c:v>0.37739899999999998</c:v>
                </c:pt>
                <c:pt idx="91459">
                  <c:v>0.3772684</c:v>
                </c:pt>
                <c:pt idx="91460">
                  <c:v>0.37713780000000002</c:v>
                </c:pt>
                <c:pt idx="91461">
                  <c:v>0.37700709999999998</c:v>
                </c:pt>
                <c:pt idx="91462">
                  <c:v>0.3768765</c:v>
                </c:pt>
                <c:pt idx="91463">
                  <c:v>0.37674590000000002</c:v>
                </c:pt>
                <c:pt idx="91464">
                  <c:v>0.37661529999999999</c:v>
                </c:pt>
                <c:pt idx="91465">
                  <c:v>0.37648470000000001</c:v>
                </c:pt>
                <c:pt idx="91466">
                  <c:v>0.37635410000000002</c:v>
                </c:pt>
                <c:pt idx="91467">
                  <c:v>0.37622349999999999</c:v>
                </c:pt>
                <c:pt idx="91468">
                  <c:v>0.37609300000000001</c:v>
                </c:pt>
                <c:pt idx="91469">
                  <c:v>0.37596239999999997</c:v>
                </c:pt>
                <c:pt idx="91470">
                  <c:v>0.37583179999999999</c:v>
                </c:pt>
                <c:pt idx="91471">
                  <c:v>0.37570130000000002</c:v>
                </c:pt>
                <c:pt idx="91472">
                  <c:v>0.37557069999999998</c:v>
                </c:pt>
                <c:pt idx="91473">
                  <c:v>0.3754402</c:v>
                </c:pt>
                <c:pt idx="91474">
                  <c:v>0.37530960000000002</c:v>
                </c:pt>
                <c:pt idx="91475">
                  <c:v>0.37517909999999999</c:v>
                </c:pt>
                <c:pt idx="91476">
                  <c:v>0.37504860000000001</c:v>
                </c:pt>
                <c:pt idx="91477">
                  <c:v>0.37491799999999997</c:v>
                </c:pt>
                <c:pt idx="91478">
                  <c:v>0.3747875</c:v>
                </c:pt>
                <c:pt idx="91479">
                  <c:v>0.37465700000000002</c:v>
                </c:pt>
                <c:pt idx="91480">
                  <c:v>0.37452649999999998</c:v>
                </c:pt>
                <c:pt idx="91481">
                  <c:v>0.37439600000000001</c:v>
                </c:pt>
                <c:pt idx="91482">
                  <c:v>0.37426549999999997</c:v>
                </c:pt>
                <c:pt idx="91483">
                  <c:v>0.374135</c:v>
                </c:pt>
                <c:pt idx="91484">
                  <c:v>0.37400460000000002</c:v>
                </c:pt>
                <c:pt idx="91485">
                  <c:v>0.37387409999999999</c:v>
                </c:pt>
                <c:pt idx="91486">
                  <c:v>0.37374360000000001</c:v>
                </c:pt>
                <c:pt idx="91487">
                  <c:v>0.37361309999999998</c:v>
                </c:pt>
                <c:pt idx="91488">
                  <c:v>0.3734827</c:v>
                </c:pt>
                <c:pt idx="91489">
                  <c:v>0.37335230000000003</c:v>
                </c:pt>
                <c:pt idx="91490">
                  <c:v>0.37322179999999999</c:v>
                </c:pt>
                <c:pt idx="91491">
                  <c:v>0.37309140000000002</c:v>
                </c:pt>
                <c:pt idx="91492">
                  <c:v>0.37296099999999999</c:v>
                </c:pt>
                <c:pt idx="91493">
                  <c:v>0.37283050000000001</c:v>
                </c:pt>
                <c:pt idx="91494">
                  <c:v>0.37270009999999998</c:v>
                </c:pt>
                <c:pt idx="91495">
                  <c:v>0.3725697</c:v>
                </c:pt>
                <c:pt idx="91496">
                  <c:v>0.37243929999999997</c:v>
                </c:pt>
                <c:pt idx="91497">
                  <c:v>0.3723089</c:v>
                </c:pt>
                <c:pt idx="91498">
                  <c:v>0.37217860000000003</c:v>
                </c:pt>
                <c:pt idx="91499">
                  <c:v>0.3720482</c:v>
                </c:pt>
                <c:pt idx="91500">
                  <c:v>0.37191780000000002</c:v>
                </c:pt>
                <c:pt idx="91501">
                  <c:v>0.37178749999999999</c:v>
                </c:pt>
                <c:pt idx="91502">
                  <c:v>0.37165710000000002</c:v>
                </c:pt>
                <c:pt idx="91503">
                  <c:v>0.37152669999999999</c:v>
                </c:pt>
                <c:pt idx="91504">
                  <c:v>0.37139640000000002</c:v>
                </c:pt>
                <c:pt idx="91505">
                  <c:v>0.37126609999999999</c:v>
                </c:pt>
                <c:pt idx="91506">
                  <c:v>0.37113580000000002</c:v>
                </c:pt>
                <c:pt idx="91507">
                  <c:v>0.37100539999999999</c:v>
                </c:pt>
                <c:pt idx="91508">
                  <c:v>0.37087510000000001</c:v>
                </c:pt>
                <c:pt idx="91509">
                  <c:v>0.37074489999999999</c:v>
                </c:pt>
                <c:pt idx="91510">
                  <c:v>0.37061460000000002</c:v>
                </c:pt>
                <c:pt idx="91511">
                  <c:v>0.37048429999999999</c:v>
                </c:pt>
                <c:pt idx="91512">
                  <c:v>0.37035400000000002</c:v>
                </c:pt>
                <c:pt idx="91513">
                  <c:v>0.37022369999999999</c:v>
                </c:pt>
                <c:pt idx="91514">
                  <c:v>0.37009350000000002</c:v>
                </c:pt>
                <c:pt idx="91515">
                  <c:v>0.36996319999999999</c:v>
                </c:pt>
                <c:pt idx="91516">
                  <c:v>0.36983300000000002</c:v>
                </c:pt>
                <c:pt idx="91517">
                  <c:v>0.3697028</c:v>
                </c:pt>
                <c:pt idx="91518">
                  <c:v>0.36957250000000003</c:v>
                </c:pt>
                <c:pt idx="91519">
                  <c:v>0.3694423</c:v>
                </c:pt>
                <c:pt idx="91520">
                  <c:v>0.36931209999999998</c:v>
                </c:pt>
                <c:pt idx="91521">
                  <c:v>0.36918190000000001</c:v>
                </c:pt>
                <c:pt idx="91522">
                  <c:v>0.36905169999999998</c:v>
                </c:pt>
                <c:pt idx="91523">
                  <c:v>0.36892150000000001</c:v>
                </c:pt>
                <c:pt idx="91524">
                  <c:v>0.36879139999999999</c:v>
                </c:pt>
                <c:pt idx="91525">
                  <c:v>0.36866120000000002</c:v>
                </c:pt>
                <c:pt idx="91526">
                  <c:v>0.368531</c:v>
                </c:pt>
                <c:pt idx="91527">
                  <c:v>0.36840089999999998</c:v>
                </c:pt>
                <c:pt idx="91528">
                  <c:v>0.36827080000000001</c:v>
                </c:pt>
                <c:pt idx="91529">
                  <c:v>0.36814059999999998</c:v>
                </c:pt>
                <c:pt idx="91530">
                  <c:v>0.36801050000000002</c:v>
                </c:pt>
                <c:pt idx="91531">
                  <c:v>0.3678804</c:v>
                </c:pt>
                <c:pt idx="91532">
                  <c:v>0.36775029999999997</c:v>
                </c:pt>
                <c:pt idx="91533">
                  <c:v>0.36762020000000001</c:v>
                </c:pt>
                <c:pt idx="91534">
                  <c:v>0.36749009999999999</c:v>
                </c:pt>
                <c:pt idx="91535">
                  <c:v>0.36736010000000002</c:v>
                </c:pt>
                <c:pt idx="91536">
                  <c:v>0.36723</c:v>
                </c:pt>
                <c:pt idx="91537">
                  <c:v>0.36709989999999998</c:v>
                </c:pt>
                <c:pt idx="91538">
                  <c:v>0.36696990000000002</c:v>
                </c:pt>
                <c:pt idx="91539">
                  <c:v>0.3668399</c:v>
                </c:pt>
                <c:pt idx="91540">
                  <c:v>0.36670979999999997</c:v>
                </c:pt>
                <c:pt idx="91541">
                  <c:v>0.36657980000000001</c:v>
                </c:pt>
                <c:pt idx="91542">
                  <c:v>0.36644979999999999</c:v>
                </c:pt>
                <c:pt idx="91543">
                  <c:v>0.36631979999999997</c:v>
                </c:pt>
                <c:pt idx="91544">
                  <c:v>0.36618980000000001</c:v>
                </c:pt>
                <c:pt idx="91545">
                  <c:v>0.36605989999999999</c:v>
                </c:pt>
                <c:pt idx="91546">
                  <c:v>0.36592989999999997</c:v>
                </c:pt>
                <c:pt idx="91547">
                  <c:v>0.36580000000000001</c:v>
                </c:pt>
                <c:pt idx="91548">
                  <c:v>0.36567</c:v>
                </c:pt>
                <c:pt idx="91549">
                  <c:v>0.36554009999999998</c:v>
                </c:pt>
                <c:pt idx="91550">
                  <c:v>0.36541020000000002</c:v>
                </c:pt>
                <c:pt idx="91551">
                  <c:v>0.3652803</c:v>
                </c:pt>
                <c:pt idx="91552">
                  <c:v>0.36515039999999999</c:v>
                </c:pt>
                <c:pt idx="91553">
                  <c:v>0.36502050000000003</c:v>
                </c:pt>
                <c:pt idx="91554">
                  <c:v>0.36489060000000001</c:v>
                </c:pt>
                <c:pt idx="91555">
                  <c:v>0.36476069999999999</c:v>
                </c:pt>
                <c:pt idx="91556">
                  <c:v>0.36463089999999998</c:v>
                </c:pt>
                <c:pt idx="91557">
                  <c:v>0.36450100000000002</c:v>
                </c:pt>
                <c:pt idx="91558">
                  <c:v>0.36437120000000001</c:v>
                </c:pt>
                <c:pt idx="91559">
                  <c:v>0.36424139999999999</c:v>
                </c:pt>
                <c:pt idx="91560">
                  <c:v>0.36411149999999998</c:v>
                </c:pt>
                <c:pt idx="91561">
                  <c:v>0.36398170000000002</c:v>
                </c:pt>
                <c:pt idx="91562">
                  <c:v>0.36385190000000001</c:v>
                </c:pt>
                <c:pt idx="91563">
                  <c:v>0.36372209999999999</c:v>
                </c:pt>
                <c:pt idx="91564">
                  <c:v>0.36359239999999998</c:v>
                </c:pt>
                <c:pt idx="91565">
                  <c:v>0.36346260000000002</c:v>
                </c:pt>
                <c:pt idx="91566">
                  <c:v>0.36333290000000001</c:v>
                </c:pt>
                <c:pt idx="91567">
                  <c:v>0.3632031</c:v>
                </c:pt>
                <c:pt idx="91568">
                  <c:v>0.36307339999999999</c:v>
                </c:pt>
                <c:pt idx="91569">
                  <c:v>0.36294369999999998</c:v>
                </c:pt>
                <c:pt idx="91570">
                  <c:v>0.36281400000000003</c:v>
                </c:pt>
                <c:pt idx="91571">
                  <c:v>0.36268430000000002</c:v>
                </c:pt>
                <c:pt idx="91572">
                  <c:v>0.3625546</c:v>
                </c:pt>
                <c:pt idx="91573">
                  <c:v>0.36242489999999999</c:v>
                </c:pt>
                <c:pt idx="91574">
                  <c:v>0.36229519999999998</c:v>
                </c:pt>
                <c:pt idx="91575">
                  <c:v>0.36216559999999998</c:v>
                </c:pt>
                <c:pt idx="91576">
                  <c:v>0.36203600000000002</c:v>
                </c:pt>
                <c:pt idx="91577">
                  <c:v>0.36190630000000001</c:v>
                </c:pt>
                <c:pt idx="91578">
                  <c:v>0.36177670000000001</c:v>
                </c:pt>
                <c:pt idx="91579">
                  <c:v>0.3616471</c:v>
                </c:pt>
                <c:pt idx="91580">
                  <c:v>0.36151749999999999</c:v>
                </c:pt>
                <c:pt idx="91581">
                  <c:v>0.36138789999999998</c:v>
                </c:pt>
                <c:pt idx="91582">
                  <c:v>0.36125829999999998</c:v>
                </c:pt>
                <c:pt idx="91583">
                  <c:v>0.36112880000000003</c:v>
                </c:pt>
                <c:pt idx="91584">
                  <c:v>0.36099920000000002</c:v>
                </c:pt>
                <c:pt idx="91585">
                  <c:v>0.36086970000000002</c:v>
                </c:pt>
                <c:pt idx="91586">
                  <c:v>0.36074020000000001</c:v>
                </c:pt>
                <c:pt idx="91587">
                  <c:v>0.3606106</c:v>
                </c:pt>
                <c:pt idx="91588">
                  <c:v>0.3604811</c:v>
                </c:pt>
                <c:pt idx="91589">
                  <c:v>0.3603517</c:v>
                </c:pt>
                <c:pt idx="91590">
                  <c:v>0.36022219999999999</c:v>
                </c:pt>
                <c:pt idx="91591">
                  <c:v>0.36009269999999999</c:v>
                </c:pt>
                <c:pt idx="91592">
                  <c:v>0.35996319999999998</c:v>
                </c:pt>
                <c:pt idx="91593">
                  <c:v>0.35983379999999998</c:v>
                </c:pt>
                <c:pt idx="91594">
                  <c:v>0.35970439999999998</c:v>
                </c:pt>
                <c:pt idx="91595">
                  <c:v>0.35957489999999998</c:v>
                </c:pt>
                <c:pt idx="91596">
                  <c:v>0.35944549999999997</c:v>
                </c:pt>
                <c:pt idx="91597">
                  <c:v>0.35931610000000003</c:v>
                </c:pt>
                <c:pt idx="91598">
                  <c:v>0.35918679999999997</c:v>
                </c:pt>
                <c:pt idx="91599">
                  <c:v>0.35905740000000003</c:v>
                </c:pt>
                <c:pt idx="91600">
                  <c:v>0.35892800000000002</c:v>
                </c:pt>
                <c:pt idx="91601">
                  <c:v>0.35879870000000003</c:v>
                </c:pt>
                <c:pt idx="91602">
                  <c:v>0.35866930000000002</c:v>
                </c:pt>
                <c:pt idx="91603">
                  <c:v>0.35854000000000003</c:v>
                </c:pt>
                <c:pt idx="91604">
                  <c:v>0.35841070000000003</c:v>
                </c:pt>
                <c:pt idx="91605">
                  <c:v>0.35828140000000003</c:v>
                </c:pt>
                <c:pt idx="91606">
                  <c:v>0.35815219999999998</c:v>
                </c:pt>
                <c:pt idx="91607">
                  <c:v>0.35802289999999998</c:v>
                </c:pt>
                <c:pt idx="91608">
                  <c:v>0.35789359999999998</c:v>
                </c:pt>
                <c:pt idx="91609">
                  <c:v>0.35776439999999998</c:v>
                </c:pt>
                <c:pt idx="91610">
                  <c:v>0.35763509999999998</c:v>
                </c:pt>
                <c:pt idx="91611">
                  <c:v>0.35750589999999999</c:v>
                </c:pt>
                <c:pt idx="91612">
                  <c:v>0.35737669999999999</c:v>
                </c:pt>
                <c:pt idx="91613">
                  <c:v>0.3572475</c:v>
                </c:pt>
                <c:pt idx="91614">
                  <c:v>0.3571183</c:v>
                </c:pt>
                <c:pt idx="91615">
                  <c:v>0.35698920000000001</c:v>
                </c:pt>
                <c:pt idx="91616">
                  <c:v>0.35686000000000001</c:v>
                </c:pt>
                <c:pt idx="91617">
                  <c:v>0.35673090000000002</c:v>
                </c:pt>
                <c:pt idx="91618">
                  <c:v>0.35660170000000002</c:v>
                </c:pt>
                <c:pt idx="91619">
                  <c:v>0.35647259999999997</c:v>
                </c:pt>
                <c:pt idx="91620">
                  <c:v>0.35634349999999998</c:v>
                </c:pt>
                <c:pt idx="91621">
                  <c:v>0.35621439999999999</c:v>
                </c:pt>
                <c:pt idx="91622">
                  <c:v>0.3560854</c:v>
                </c:pt>
                <c:pt idx="91623">
                  <c:v>0.3559563</c:v>
                </c:pt>
                <c:pt idx="91624">
                  <c:v>0.35582720000000001</c:v>
                </c:pt>
                <c:pt idx="91625">
                  <c:v>0.35569820000000002</c:v>
                </c:pt>
                <c:pt idx="91626">
                  <c:v>0.35556919999999997</c:v>
                </c:pt>
                <c:pt idx="91627">
                  <c:v>0.35544019999999998</c:v>
                </c:pt>
                <c:pt idx="91628">
                  <c:v>0.35531119999999999</c:v>
                </c:pt>
                <c:pt idx="91629">
                  <c:v>0.3551822</c:v>
                </c:pt>
                <c:pt idx="91630">
                  <c:v>0.35505320000000001</c:v>
                </c:pt>
                <c:pt idx="91631">
                  <c:v>0.35492430000000003</c:v>
                </c:pt>
                <c:pt idx="91632">
                  <c:v>0.35479529999999998</c:v>
                </c:pt>
                <c:pt idx="91633">
                  <c:v>0.35466639999999999</c:v>
                </c:pt>
                <c:pt idx="91634">
                  <c:v>0.35453750000000001</c:v>
                </c:pt>
                <c:pt idx="91635">
                  <c:v>0.35440860000000002</c:v>
                </c:pt>
                <c:pt idx="91636">
                  <c:v>0.35427969999999998</c:v>
                </c:pt>
                <c:pt idx="91637">
                  <c:v>0.35415079999999999</c:v>
                </c:pt>
                <c:pt idx="91638">
                  <c:v>0.354022</c:v>
                </c:pt>
                <c:pt idx="91639">
                  <c:v>0.35389310000000002</c:v>
                </c:pt>
                <c:pt idx="91640">
                  <c:v>0.35376429999999998</c:v>
                </c:pt>
                <c:pt idx="91641">
                  <c:v>0.35363549999999999</c:v>
                </c:pt>
                <c:pt idx="91642">
                  <c:v>0.35350670000000001</c:v>
                </c:pt>
                <c:pt idx="91643">
                  <c:v>0.35337790000000002</c:v>
                </c:pt>
                <c:pt idx="91644">
                  <c:v>0.35324909999999998</c:v>
                </c:pt>
                <c:pt idx="91645">
                  <c:v>0.3531203</c:v>
                </c:pt>
                <c:pt idx="91646">
                  <c:v>0.35299160000000002</c:v>
                </c:pt>
                <c:pt idx="91647">
                  <c:v>0.35286279999999998</c:v>
                </c:pt>
                <c:pt idx="91648">
                  <c:v>0.35273409999999999</c:v>
                </c:pt>
                <c:pt idx="91649">
                  <c:v>0.35260540000000001</c:v>
                </c:pt>
                <c:pt idx="91650">
                  <c:v>0.35247669999999998</c:v>
                </c:pt>
                <c:pt idx="91651">
                  <c:v>0.35234799999999999</c:v>
                </c:pt>
                <c:pt idx="91652">
                  <c:v>0.35221940000000002</c:v>
                </c:pt>
                <c:pt idx="91653">
                  <c:v>0.35209069999999998</c:v>
                </c:pt>
                <c:pt idx="91654">
                  <c:v>0.3519621</c:v>
                </c:pt>
                <c:pt idx="91655">
                  <c:v>0.35183350000000002</c:v>
                </c:pt>
                <c:pt idx="91656">
                  <c:v>0.35170489999999999</c:v>
                </c:pt>
                <c:pt idx="91657">
                  <c:v>0.35157630000000001</c:v>
                </c:pt>
                <c:pt idx="91658">
                  <c:v>0.35144769999999997</c:v>
                </c:pt>
                <c:pt idx="91659">
                  <c:v>0.3513191</c:v>
                </c:pt>
                <c:pt idx="91660">
                  <c:v>0.35119060000000002</c:v>
                </c:pt>
                <c:pt idx="91661">
                  <c:v>0.35106209999999999</c:v>
                </c:pt>
                <c:pt idx="91662">
                  <c:v>0.35093350000000001</c:v>
                </c:pt>
                <c:pt idx="91663">
                  <c:v>0.35080499999999998</c:v>
                </c:pt>
                <c:pt idx="91664">
                  <c:v>0.3506765</c:v>
                </c:pt>
                <c:pt idx="91665">
                  <c:v>0.35054800000000003</c:v>
                </c:pt>
                <c:pt idx="91666">
                  <c:v>0.3504196</c:v>
                </c:pt>
                <c:pt idx="91667">
                  <c:v>0.35029110000000002</c:v>
                </c:pt>
                <c:pt idx="91668">
                  <c:v>0.35016269999999999</c:v>
                </c:pt>
                <c:pt idx="91669">
                  <c:v>0.35003420000000002</c:v>
                </c:pt>
                <c:pt idx="91670">
                  <c:v>0.34990579999999999</c:v>
                </c:pt>
                <c:pt idx="91671">
                  <c:v>0.34977740000000002</c:v>
                </c:pt>
                <c:pt idx="91672">
                  <c:v>0.34964899999999999</c:v>
                </c:pt>
                <c:pt idx="91673">
                  <c:v>0.34952070000000002</c:v>
                </c:pt>
                <c:pt idx="91674">
                  <c:v>0.34939229999999999</c:v>
                </c:pt>
                <c:pt idx="91675">
                  <c:v>0.34926400000000002</c:v>
                </c:pt>
                <c:pt idx="91676">
                  <c:v>0.34913569999999999</c:v>
                </c:pt>
                <c:pt idx="91677">
                  <c:v>0.34900740000000002</c:v>
                </c:pt>
                <c:pt idx="91678">
                  <c:v>0.3488791</c:v>
                </c:pt>
                <c:pt idx="91679">
                  <c:v>0.34875080000000003</c:v>
                </c:pt>
                <c:pt idx="91680">
                  <c:v>0.3486225</c:v>
                </c:pt>
                <c:pt idx="91681">
                  <c:v>0.34849429999999998</c:v>
                </c:pt>
                <c:pt idx="91682">
                  <c:v>0.34836610000000001</c:v>
                </c:pt>
                <c:pt idx="91683">
                  <c:v>0.34823779999999999</c:v>
                </c:pt>
                <c:pt idx="91684">
                  <c:v>0.34810960000000002</c:v>
                </c:pt>
                <c:pt idx="91685">
                  <c:v>0.3479815</c:v>
                </c:pt>
                <c:pt idx="91686">
                  <c:v>0.34785329999999998</c:v>
                </c:pt>
                <c:pt idx="91687">
                  <c:v>0.34772510000000001</c:v>
                </c:pt>
                <c:pt idx="91688">
                  <c:v>0.34759699999999999</c:v>
                </c:pt>
                <c:pt idx="91689">
                  <c:v>0.34746890000000002</c:v>
                </c:pt>
                <c:pt idx="91690">
                  <c:v>0.3473407</c:v>
                </c:pt>
                <c:pt idx="91691">
                  <c:v>0.34721259999999998</c:v>
                </c:pt>
                <c:pt idx="91692">
                  <c:v>0.34708460000000002</c:v>
                </c:pt>
                <c:pt idx="91693">
                  <c:v>0.3469565</c:v>
                </c:pt>
                <c:pt idx="91694">
                  <c:v>0.34682839999999998</c:v>
                </c:pt>
                <c:pt idx="91695">
                  <c:v>0.34670040000000002</c:v>
                </c:pt>
                <c:pt idx="91696">
                  <c:v>0.3465724</c:v>
                </c:pt>
                <c:pt idx="91697">
                  <c:v>0.34644439999999999</c:v>
                </c:pt>
                <c:pt idx="91698">
                  <c:v>0.34631640000000002</c:v>
                </c:pt>
                <c:pt idx="91699">
                  <c:v>0.34618850000000001</c:v>
                </c:pt>
                <c:pt idx="91700">
                  <c:v>0.34606049999999999</c:v>
                </c:pt>
                <c:pt idx="91701">
                  <c:v>0.34593259999999998</c:v>
                </c:pt>
                <c:pt idx="91702">
                  <c:v>0.34580470000000002</c:v>
                </c:pt>
                <c:pt idx="91703">
                  <c:v>0.3456767</c:v>
                </c:pt>
                <c:pt idx="91704">
                  <c:v>0.34554889999999999</c:v>
                </c:pt>
                <c:pt idx="91705">
                  <c:v>0.34542099999999998</c:v>
                </c:pt>
                <c:pt idx="91706">
                  <c:v>0.34529310000000002</c:v>
                </c:pt>
                <c:pt idx="91707">
                  <c:v>0.34516530000000001</c:v>
                </c:pt>
                <c:pt idx="91708">
                  <c:v>0.3450375</c:v>
                </c:pt>
                <c:pt idx="91709">
                  <c:v>0.34490959999999998</c:v>
                </c:pt>
                <c:pt idx="91710">
                  <c:v>0.34478180000000003</c:v>
                </c:pt>
                <c:pt idx="91711">
                  <c:v>0.34465410000000002</c:v>
                </c:pt>
                <c:pt idx="91712">
                  <c:v>0.34452630000000001</c:v>
                </c:pt>
                <c:pt idx="91713">
                  <c:v>0.3443985</c:v>
                </c:pt>
                <c:pt idx="91714">
                  <c:v>0.34427079999999999</c:v>
                </c:pt>
                <c:pt idx="91715">
                  <c:v>0.34414309999999998</c:v>
                </c:pt>
                <c:pt idx="91716">
                  <c:v>0.34401540000000003</c:v>
                </c:pt>
                <c:pt idx="91717">
                  <c:v>0.34388770000000002</c:v>
                </c:pt>
                <c:pt idx="91718">
                  <c:v>0.34376000000000001</c:v>
                </c:pt>
                <c:pt idx="91719">
                  <c:v>0.3436324</c:v>
                </c:pt>
                <c:pt idx="91720">
                  <c:v>0.3435048</c:v>
                </c:pt>
                <c:pt idx="91721">
                  <c:v>0.34337709999999999</c:v>
                </c:pt>
                <c:pt idx="91722">
                  <c:v>0.34324949999999999</c:v>
                </c:pt>
                <c:pt idx="91723">
                  <c:v>0.34312189999999998</c:v>
                </c:pt>
                <c:pt idx="91724">
                  <c:v>0.34299439999999998</c:v>
                </c:pt>
                <c:pt idx="91725">
                  <c:v>0.34286680000000003</c:v>
                </c:pt>
                <c:pt idx="91726">
                  <c:v>0.34273930000000002</c:v>
                </c:pt>
                <c:pt idx="91727">
                  <c:v>0.34261170000000002</c:v>
                </c:pt>
                <c:pt idx="91728">
                  <c:v>0.34248420000000002</c:v>
                </c:pt>
                <c:pt idx="91729">
                  <c:v>0.34235670000000001</c:v>
                </c:pt>
                <c:pt idx="91730">
                  <c:v>0.34222930000000001</c:v>
                </c:pt>
                <c:pt idx="91731">
                  <c:v>0.34210180000000001</c:v>
                </c:pt>
                <c:pt idx="91732">
                  <c:v>0.34197440000000001</c:v>
                </c:pt>
                <c:pt idx="91733">
                  <c:v>0.34184690000000001</c:v>
                </c:pt>
                <c:pt idx="91734">
                  <c:v>0.34171950000000001</c:v>
                </c:pt>
                <c:pt idx="91735">
                  <c:v>0.34159210000000001</c:v>
                </c:pt>
                <c:pt idx="91736">
                  <c:v>0.34146480000000001</c:v>
                </c:pt>
                <c:pt idx="91737">
                  <c:v>0.34133740000000001</c:v>
                </c:pt>
                <c:pt idx="91738">
                  <c:v>0.34121010000000002</c:v>
                </c:pt>
                <c:pt idx="91739">
                  <c:v>0.34108280000000002</c:v>
                </c:pt>
                <c:pt idx="91740">
                  <c:v>0.34095540000000002</c:v>
                </c:pt>
                <c:pt idx="91741">
                  <c:v>0.34082820000000003</c:v>
                </c:pt>
                <c:pt idx="91742">
                  <c:v>0.34070089999999997</c:v>
                </c:pt>
                <c:pt idx="91743">
                  <c:v>0.34057359999999998</c:v>
                </c:pt>
                <c:pt idx="91744">
                  <c:v>0.34044639999999998</c:v>
                </c:pt>
                <c:pt idx="91745">
                  <c:v>0.34031909999999999</c:v>
                </c:pt>
                <c:pt idx="91746">
                  <c:v>0.34019189999999999</c:v>
                </c:pt>
                <c:pt idx="91747">
                  <c:v>0.3400647</c:v>
                </c:pt>
                <c:pt idx="91748">
                  <c:v>0.33993760000000001</c:v>
                </c:pt>
                <c:pt idx="91749">
                  <c:v>0.33981040000000001</c:v>
                </c:pt>
                <c:pt idx="91750">
                  <c:v>0.33968330000000002</c:v>
                </c:pt>
                <c:pt idx="91751">
                  <c:v>0.33955610000000003</c:v>
                </c:pt>
                <c:pt idx="91752">
                  <c:v>0.33942899999999998</c:v>
                </c:pt>
                <c:pt idx="91753">
                  <c:v>0.33930189999999999</c:v>
                </c:pt>
                <c:pt idx="91754">
                  <c:v>0.3391749</c:v>
                </c:pt>
                <c:pt idx="91755">
                  <c:v>0.33904780000000001</c:v>
                </c:pt>
                <c:pt idx="91756">
                  <c:v>0.33892080000000002</c:v>
                </c:pt>
                <c:pt idx="91757">
                  <c:v>0.33879379999999998</c:v>
                </c:pt>
                <c:pt idx="91758">
                  <c:v>0.33866669999999999</c:v>
                </c:pt>
                <c:pt idx="91759">
                  <c:v>0.3385397</c:v>
                </c:pt>
                <c:pt idx="91760">
                  <c:v>0.33841280000000001</c:v>
                </c:pt>
                <c:pt idx="91761">
                  <c:v>0.33828580000000003</c:v>
                </c:pt>
                <c:pt idx="91762">
                  <c:v>0.33815889999999998</c:v>
                </c:pt>
                <c:pt idx="91763">
                  <c:v>0.338032</c:v>
                </c:pt>
                <c:pt idx="91764">
                  <c:v>0.33790510000000001</c:v>
                </c:pt>
                <c:pt idx="91765">
                  <c:v>0.33777819999999997</c:v>
                </c:pt>
                <c:pt idx="91766">
                  <c:v>0.33765129999999999</c:v>
                </c:pt>
                <c:pt idx="91767">
                  <c:v>0.33752450000000001</c:v>
                </c:pt>
                <c:pt idx="91768">
                  <c:v>0.33739760000000002</c:v>
                </c:pt>
                <c:pt idx="91769">
                  <c:v>0.33727079999999998</c:v>
                </c:pt>
                <c:pt idx="91770">
                  <c:v>0.337144</c:v>
                </c:pt>
                <c:pt idx="91771">
                  <c:v>0.33701720000000002</c:v>
                </c:pt>
                <c:pt idx="91772">
                  <c:v>0.33689049999999998</c:v>
                </c:pt>
                <c:pt idx="91773">
                  <c:v>0.3367637</c:v>
                </c:pt>
                <c:pt idx="91774">
                  <c:v>0.33663700000000002</c:v>
                </c:pt>
                <c:pt idx="91775">
                  <c:v>0.33651029999999998</c:v>
                </c:pt>
                <c:pt idx="91776">
                  <c:v>0.3363836</c:v>
                </c:pt>
                <c:pt idx="91777">
                  <c:v>0.33625690000000003</c:v>
                </c:pt>
                <c:pt idx="91778">
                  <c:v>0.33613029999999999</c:v>
                </c:pt>
                <c:pt idx="91779">
                  <c:v>0.33600360000000001</c:v>
                </c:pt>
                <c:pt idx="91780">
                  <c:v>0.33587699999999998</c:v>
                </c:pt>
                <c:pt idx="91781">
                  <c:v>0.3357504</c:v>
                </c:pt>
                <c:pt idx="91782">
                  <c:v>0.33562380000000003</c:v>
                </c:pt>
                <c:pt idx="91783">
                  <c:v>0.3354972</c:v>
                </c:pt>
                <c:pt idx="91784">
                  <c:v>0.33537070000000002</c:v>
                </c:pt>
                <c:pt idx="91785">
                  <c:v>0.33524409999999999</c:v>
                </c:pt>
                <c:pt idx="91786">
                  <c:v>0.33511760000000002</c:v>
                </c:pt>
                <c:pt idx="91787">
                  <c:v>0.33499109999999999</c:v>
                </c:pt>
                <c:pt idx="91788">
                  <c:v>0.33486460000000001</c:v>
                </c:pt>
                <c:pt idx="91789">
                  <c:v>0.33473819999999999</c:v>
                </c:pt>
                <c:pt idx="91790">
                  <c:v>0.33461170000000001</c:v>
                </c:pt>
                <c:pt idx="91791">
                  <c:v>0.33448529999999999</c:v>
                </c:pt>
                <c:pt idx="91792">
                  <c:v>0.33435890000000001</c:v>
                </c:pt>
                <c:pt idx="91793">
                  <c:v>0.33423249999999999</c:v>
                </c:pt>
                <c:pt idx="91794">
                  <c:v>0.33410610000000002</c:v>
                </c:pt>
                <c:pt idx="91795">
                  <c:v>0.33397969999999999</c:v>
                </c:pt>
                <c:pt idx="91796">
                  <c:v>0.33385340000000002</c:v>
                </c:pt>
                <c:pt idx="91797">
                  <c:v>0.3337271</c:v>
                </c:pt>
                <c:pt idx="91798">
                  <c:v>0.33360079999999998</c:v>
                </c:pt>
                <c:pt idx="91799">
                  <c:v>0.33347450000000001</c:v>
                </c:pt>
                <c:pt idx="91800">
                  <c:v>0.33334819999999998</c:v>
                </c:pt>
                <c:pt idx="91801">
                  <c:v>0.33321200000000001</c:v>
                </c:pt>
                <c:pt idx="91802">
                  <c:v>0.33307609999999999</c:v>
                </c:pt>
                <c:pt idx="91803">
                  <c:v>0.33294020000000002</c:v>
                </c:pt>
                <c:pt idx="91804">
                  <c:v>0.3328045</c:v>
                </c:pt>
                <c:pt idx="91805">
                  <c:v>0.33266889999999999</c:v>
                </c:pt>
                <c:pt idx="91806">
                  <c:v>0.33253339999999998</c:v>
                </c:pt>
                <c:pt idx="91807">
                  <c:v>0.33239809999999997</c:v>
                </c:pt>
                <c:pt idx="91808">
                  <c:v>0.33226280000000002</c:v>
                </c:pt>
                <c:pt idx="91809">
                  <c:v>0.33212750000000002</c:v>
                </c:pt>
                <c:pt idx="91810">
                  <c:v>0.33199240000000002</c:v>
                </c:pt>
                <c:pt idx="91811">
                  <c:v>0.33185730000000002</c:v>
                </c:pt>
                <c:pt idx="91812">
                  <c:v>0.33172230000000003</c:v>
                </c:pt>
                <c:pt idx="91813">
                  <c:v>0.33158729999999997</c:v>
                </c:pt>
                <c:pt idx="91814">
                  <c:v>0.33145239999999998</c:v>
                </c:pt>
                <c:pt idx="91815">
                  <c:v>0.33131759999999999</c:v>
                </c:pt>
                <c:pt idx="91816">
                  <c:v>0.3311828</c:v>
                </c:pt>
                <c:pt idx="91817">
                  <c:v>0.33104810000000001</c:v>
                </c:pt>
                <c:pt idx="91818">
                  <c:v>0.33091350000000003</c:v>
                </c:pt>
                <c:pt idx="91819">
                  <c:v>0.33077889999999999</c:v>
                </c:pt>
                <c:pt idx="91820">
                  <c:v>0.3306444</c:v>
                </c:pt>
                <c:pt idx="91821">
                  <c:v>0.33050990000000002</c:v>
                </c:pt>
                <c:pt idx="91822">
                  <c:v>0.33037549999999999</c:v>
                </c:pt>
                <c:pt idx="91823">
                  <c:v>0.33024110000000001</c:v>
                </c:pt>
                <c:pt idx="91824">
                  <c:v>0.33010679999999998</c:v>
                </c:pt>
                <c:pt idx="91825">
                  <c:v>0.3299725</c:v>
                </c:pt>
                <c:pt idx="91826">
                  <c:v>0.32983829999999997</c:v>
                </c:pt>
                <c:pt idx="91827">
                  <c:v>0.3297041</c:v>
                </c:pt>
                <c:pt idx="91828">
                  <c:v>0.32956999999999997</c:v>
                </c:pt>
                <c:pt idx="91829">
                  <c:v>0.3294359</c:v>
                </c:pt>
                <c:pt idx="91830">
                  <c:v>0.32930189999999998</c:v>
                </c:pt>
                <c:pt idx="91831">
                  <c:v>0.32916790000000001</c:v>
                </c:pt>
                <c:pt idx="91832">
                  <c:v>0.32903389999999999</c:v>
                </c:pt>
                <c:pt idx="91833">
                  <c:v>0.32890000000000003</c:v>
                </c:pt>
                <c:pt idx="91834">
                  <c:v>0.32876620000000001</c:v>
                </c:pt>
                <c:pt idx="91835">
                  <c:v>0.32863239999999999</c:v>
                </c:pt>
                <c:pt idx="91836">
                  <c:v>0.32849859999999997</c:v>
                </c:pt>
                <c:pt idx="91837">
                  <c:v>0.32836490000000002</c:v>
                </c:pt>
                <c:pt idx="91838">
                  <c:v>0.3282312</c:v>
                </c:pt>
                <c:pt idx="91839">
                  <c:v>0.32809759999999999</c:v>
                </c:pt>
                <c:pt idx="91840">
                  <c:v>0.32796389999999997</c:v>
                </c:pt>
                <c:pt idx="91841">
                  <c:v>0.32783040000000002</c:v>
                </c:pt>
                <c:pt idx="91842">
                  <c:v>0.32769690000000001</c:v>
                </c:pt>
                <c:pt idx="91843">
                  <c:v>0.3275634</c:v>
                </c:pt>
                <c:pt idx="91844">
                  <c:v>0.32743</c:v>
                </c:pt>
                <c:pt idx="91845">
                  <c:v>0.32729659999999999</c:v>
                </c:pt>
                <c:pt idx="91846">
                  <c:v>0.32716319999999999</c:v>
                </c:pt>
                <c:pt idx="91847">
                  <c:v>0.32702989999999998</c:v>
                </c:pt>
                <c:pt idx="91848">
                  <c:v>0.32689659999999998</c:v>
                </c:pt>
                <c:pt idx="91849">
                  <c:v>0.32676339999999998</c:v>
                </c:pt>
                <c:pt idx="91850">
                  <c:v>0.32663009999999998</c:v>
                </c:pt>
                <c:pt idx="91851">
                  <c:v>0.32649699999999998</c:v>
                </c:pt>
                <c:pt idx="91852">
                  <c:v>0.32636389999999998</c:v>
                </c:pt>
                <c:pt idx="91853">
                  <c:v>0.32623079999999999</c:v>
                </c:pt>
                <c:pt idx="91854">
                  <c:v>0.32609769999999999</c:v>
                </c:pt>
                <c:pt idx="91855">
                  <c:v>0.3259647</c:v>
                </c:pt>
                <c:pt idx="91856">
                  <c:v>0.3258317</c:v>
                </c:pt>
                <c:pt idx="91857">
                  <c:v>0.32569880000000001</c:v>
                </c:pt>
                <c:pt idx="91858">
                  <c:v>0.32556590000000002</c:v>
                </c:pt>
                <c:pt idx="91859">
                  <c:v>0.32543299999999997</c:v>
                </c:pt>
                <c:pt idx="91860">
                  <c:v>0.32530019999999998</c:v>
                </c:pt>
                <c:pt idx="91861">
                  <c:v>0.3251674</c:v>
                </c:pt>
                <c:pt idx="91862">
                  <c:v>0.32503460000000001</c:v>
                </c:pt>
                <c:pt idx="91863">
                  <c:v>0.32490190000000002</c:v>
                </c:pt>
                <c:pt idx="91864">
                  <c:v>0.32476929999999998</c:v>
                </c:pt>
                <c:pt idx="91865">
                  <c:v>0.3246366</c:v>
                </c:pt>
                <c:pt idx="91866">
                  <c:v>0.32450400000000001</c:v>
                </c:pt>
                <c:pt idx="91867">
                  <c:v>0.32437139999999998</c:v>
                </c:pt>
                <c:pt idx="91868">
                  <c:v>0.3242389</c:v>
                </c:pt>
                <c:pt idx="91869">
                  <c:v>0.32410640000000002</c:v>
                </c:pt>
                <c:pt idx="91870">
                  <c:v>0.32397389999999998</c:v>
                </c:pt>
                <c:pt idx="91871">
                  <c:v>0.3238415</c:v>
                </c:pt>
                <c:pt idx="91872">
                  <c:v>0.32370900000000002</c:v>
                </c:pt>
                <c:pt idx="91873">
                  <c:v>0.32357669999999999</c:v>
                </c:pt>
                <c:pt idx="91874">
                  <c:v>0.32344430000000002</c:v>
                </c:pt>
                <c:pt idx="91875">
                  <c:v>0.32331199999999999</c:v>
                </c:pt>
                <c:pt idx="91876">
                  <c:v>0.32317980000000002</c:v>
                </c:pt>
                <c:pt idx="91877">
                  <c:v>0.32304749999999999</c:v>
                </c:pt>
                <c:pt idx="91878">
                  <c:v>0.32291530000000002</c:v>
                </c:pt>
                <c:pt idx="91879">
                  <c:v>0.32278319999999999</c:v>
                </c:pt>
                <c:pt idx="91880">
                  <c:v>0.32265100000000002</c:v>
                </c:pt>
                <c:pt idx="91881">
                  <c:v>0.3225189</c:v>
                </c:pt>
                <c:pt idx="91882">
                  <c:v>0.32238689999999998</c:v>
                </c:pt>
                <c:pt idx="91883">
                  <c:v>0.32225480000000001</c:v>
                </c:pt>
                <c:pt idx="91884">
                  <c:v>0.32212279999999999</c:v>
                </c:pt>
                <c:pt idx="91885">
                  <c:v>0.32199090000000002</c:v>
                </c:pt>
                <c:pt idx="91886">
                  <c:v>0.3218589</c:v>
                </c:pt>
                <c:pt idx="91887">
                  <c:v>0.32172699999999999</c:v>
                </c:pt>
                <c:pt idx="91888">
                  <c:v>0.32159520000000003</c:v>
                </c:pt>
                <c:pt idx="91889">
                  <c:v>0.32146330000000001</c:v>
                </c:pt>
                <c:pt idx="91890">
                  <c:v>0.32133149999999999</c:v>
                </c:pt>
                <c:pt idx="91891">
                  <c:v>0.32119969999999998</c:v>
                </c:pt>
                <c:pt idx="91892">
                  <c:v>0.32106800000000002</c:v>
                </c:pt>
                <c:pt idx="91893">
                  <c:v>0.32093630000000001</c:v>
                </c:pt>
                <c:pt idx="91894">
                  <c:v>0.3208047</c:v>
                </c:pt>
                <c:pt idx="91895">
                  <c:v>0.32067299999999999</c:v>
                </c:pt>
                <c:pt idx="91896">
                  <c:v>0.32054139999999998</c:v>
                </c:pt>
                <c:pt idx="91897">
                  <c:v>0.32040980000000002</c:v>
                </c:pt>
                <c:pt idx="91898">
                  <c:v>0.32027830000000002</c:v>
                </c:pt>
                <c:pt idx="91899">
                  <c:v>0.32014680000000001</c:v>
                </c:pt>
                <c:pt idx="91900">
                  <c:v>0.3200153</c:v>
                </c:pt>
                <c:pt idx="91901">
                  <c:v>0.3198838</c:v>
                </c:pt>
                <c:pt idx="91902">
                  <c:v>0.31975239999999999</c:v>
                </c:pt>
                <c:pt idx="91903">
                  <c:v>0.31962099999999999</c:v>
                </c:pt>
                <c:pt idx="91904">
                  <c:v>0.31948959999999998</c:v>
                </c:pt>
                <c:pt idx="91905">
                  <c:v>0.31935829999999998</c:v>
                </c:pt>
                <c:pt idx="91906">
                  <c:v>0.31922699999999998</c:v>
                </c:pt>
                <c:pt idx="91907">
                  <c:v>0.31909579999999999</c:v>
                </c:pt>
                <c:pt idx="91908">
                  <c:v>0.31896459999999999</c:v>
                </c:pt>
                <c:pt idx="91909">
                  <c:v>0.31883339999999999</c:v>
                </c:pt>
                <c:pt idx="91910">
                  <c:v>0.31870219999999999</c:v>
                </c:pt>
                <c:pt idx="91911">
                  <c:v>0.3185711</c:v>
                </c:pt>
                <c:pt idx="91912">
                  <c:v>0.31844</c:v>
                </c:pt>
                <c:pt idx="91913">
                  <c:v>0.31830890000000001</c:v>
                </c:pt>
                <c:pt idx="91914">
                  <c:v>0.31817790000000001</c:v>
                </c:pt>
                <c:pt idx="91915">
                  <c:v>0.31804690000000002</c:v>
                </c:pt>
                <c:pt idx="91916">
                  <c:v>0.31791589999999997</c:v>
                </c:pt>
                <c:pt idx="91917">
                  <c:v>0.31778489999999998</c:v>
                </c:pt>
                <c:pt idx="91918">
                  <c:v>0.31765399999999999</c:v>
                </c:pt>
                <c:pt idx="91919">
                  <c:v>0.3175231</c:v>
                </c:pt>
                <c:pt idx="91920">
                  <c:v>0.31739230000000002</c:v>
                </c:pt>
                <c:pt idx="91921">
                  <c:v>0.31726140000000003</c:v>
                </c:pt>
                <c:pt idx="91922">
                  <c:v>0.31713059999999998</c:v>
                </c:pt>
                <c:pt idx="91923">
                  <c:v>0.3169999</c:v>
                </c:pt>
                <c:pt idx="91924">
                  <c:v>0.31686910000000001</c:v>
                </c:pt>
                <c:pt idx="91925">
                  <c:v>0.31673839999999998</c:v>
                </c:pt>
                <c:pt idx="91926">
                  <c:v>0.31660769999999999</c:v>
                </c:pt>
                <c:pt idx="91927">
                  <c:v>0.31647710000000001</c:v>
                </c:pt>
                <c:pt idx="91928">
                  <c:v>0.31634640000000003</c:v>
                </c:pt>
                <c:pt idx="91929">
                  <c:v>0.31621579999999999</c:v>
                </c:pt>
                <c:pt idx="91930">
                  <c:v>0.31608530000000001</c:v>
                </c:pt>
                <c:pt idx="91931">
                  <c:v>0.31595469999999998</c:v>
                </c:pt>
                <c:pt idx="91932">
                  <c:v>0.3158242</c:v>
                </c:pt>
                <c:pt idx="91933">
                  <c:v>0.31569380000000002</c:v>
                </c:pt>
                <c:pt idx="91934">
                  <c:v>0.31556329999999999</c:v>
                </c:pt>
                <c:pt idx="91935">
                  <c:v>0.31543290000000002</c:v>
                </c:pt>
                <c:pt idx="91936">
                  <c:v>0.31530249999999999</c:v>
                </c:pt>
                <c:pt idx="91937">
                  <c:v>0.31517220000000001</c:v>
                </c:pt>
                <c:pt idx="91938">
                  <c:v>0.31504179999999998</c:v>
                </c:pt>
                <c:pt idx="91939">
                  <c:v>0.31491150000000001</c:v>
                </c:pt>
                <c:pt idx="91940">
                  <c:v>0.31478129999999999</c:v>
                </c:pt>
                <c:pt idx="91941">
                  <c:v>0.31465100000000001</c:v>
                </c:pt>
                <c:pt idx="91942">
                  <c:v>0.31452079999999999</c:v>
                </c:pt>
                <c:pt idx="91943">
                  <c:v>0.31439070000000002</c:v>
                </c:pt>
                <c:pt idx="91944">
                  <c:v>0.3142605</c:v>
                </c:pt>
                <c:pt idx="91945">
                  <c:v>0.31413039999999998</c:v>
                </c:pt>
                <c:pt idx="91946">
                  <c:v>0.31400030000000001</c:v>
                </c:pt>
                <c:pt idx="91947">
                  <c:v>0.31387029999999999</c:v>
                </c:pt>
                <c:pt idx="91948">
                  <c:v>0.31374020000000002</c:v>
                </c:pt>
                <c:pt idx="91949">
                  <c:v>0.31361020000000001</c:v>
                </c:pt>
                <c:pt idx="91950">
                  <c:v>0.31348029999999999</c:v>
                </c:pt>
                <c:pt idx="91951">
                  <c:v>0.31335030000000003</c:v>
                </c:pt>
                <c:pt idx="91952">
                  <c:v>0.31322040000000001</c:v>
                </c:pt>
                <c:pt idx="91953">
                  <c:v>0.31309049999999999</c:v>
                </c:pt>
                <c:pt idx="91954">
                  <c:v>0.31296069999999998</c:v>
                </c:pt>
                <c:pt idx="91955">
                  <c:v>0.31283090000000002</c:v>
                </c:pt>
                <c:pt idx="91956">
                  <c:v>0.31270110000000001</c:v>
                </c:pt>
                <c:pt idx="91957">
                  <c:v>0.3125713</c:v>
                </c:pt>
                <c:pt idx="91958">
                  <c:v>0.31244159999999999</c:v>
                </c:pt>
                <c:pt idx="91959">
                  <c:v>0.31231189999999998</c:v>
                </c:pt>
                <c:pt idx="91960">
                  <c:v>0.31218220000000002</c:v>
                </c:pt>
                <c:pt idx="91961">
                  <c:v>0.31205260000000001</c:v>
                </c:pt>
                <c:pt idx="91962">
                  <c:v>0.31192300000000001</c:v>
                </c:pt>
                <c:pt idx="91963">
                  <c:v>0.3117934</c:v>
                </c:pt>
                <c:pt idx="91964">
                  <c:v>0.31166379999999999</c:v>
                </c:pt>
                <c:pt idx="91965">
                  <c:v>0.31153429999999999</c:v>
                </c:pt>
                <c:pt idx="91966">
                  <c:v>0.31140479999999998</c:v>
                </c:pt>
                <c:pt idx="91967">
                  <c:v>0.31127539999999998</c:v>
                </c:pt>
                <c:pt idx="91968">
                  <c:v>0.31114589999999998</c:v>
                </c:pt>
                <c:pt idx="91969">
                  <c:v>0.31101649999999997</c:v>
                </c:pt>
                <c:pt idx="91970">
                  <c:v>0.31088719999999997</c:v>
                </c:pt>
                <c:pt idx="91971">
                  <c:v>0.31075779999999997</c:v>
                </c:pt>
                <c:pt idx="91972">
                  <c:v>0.31062849999999997</c:v>
                </c:pt>
                <c:pt idx="91973">
                  <c:v>0.31049919999999998</c:v>
                </c:pt>
                <c:pt idx="91974">
                  <c:v>0.31036999999999998</c:v>
                </c:pt>
                <c:pt idx="91975">
                  <c:v>0.31024069999999998</c:v>
                </c:pt>
                <c:pt idx="91976">
                  <c:v>0.31011159999999999</c:v>
                </c:pt>
                <c:pt idx="91977">
                  <c:v>0.30998239999999999</c:v>
                </c:pt>
                <c:pt idx="91978">
                  <c:v>0.3098533</c:v>
                </c:pt>
                <c:pt idx="91979">
                  <c:v>0.30972420000000001</c:v>
                </c:pt>
                <c:pt idx="91980">
                  <c:v>0.30959510000000001</c:v>
                </c:pt>
                <c:pt idx="91981">
                  <c:v>0.30946600000000002</c:v>
                </c:pt>
                <c:pt idx="91982">
                  <c:v>0.30933699999999997</c:v>
                </c:pt>
                <c:pt idx="91983">
                  <c:v>0.30920799999999998</c:v>
                </c:pt>
                <c:pt idx="91984">
                  <c:v>0.3090791</c:v>
                </c:pt>
                <c:pt idx="91985">
                  <c:v>0.30895010000000001</c:v>
                </c:pt>
                <c:pt idx="91986">
                  <c:v>0.30882120000000002</c:v>
                </c:pt>
                <c:pt idx="91987">
                  <c:v>0.30869229999999998</c:v>
                </c:pt>
                <c:pt idx="91988">
                  <c:v>0.30856339999999999</c:v>
                </c:pt>
                <c:pt idx="91989">
                  <c:v>0.3084346</c:v>
                </c:pt>
                <c:pt idx="91990">
                  <c:v>0.30830580000000002</c:v>
                </c:pt>
                <c:pt idx="91991">
                  <c:v>0.30817699999999998</c:v>
                </c:pt>
                <c:pt idx="91992">
                  <c:v>0.3080483</c:v>
                </c:pt>
                <c:pt idx="91993">
                  <c:v>0.30791960000000002</c:v>
                </c:pt>
                <c:pt idx="91994">
                  <c:v>0.30779089999999998</c:v>
                </c:pt>
                <c:pt idx="91995">
                  <c:v>0.3076622</c:v>
                </c:pt>
                <c:pt idx="91996">
                  <c:v>0.30753360000000002</c:v>
                </c:pt>
                <c:pt idx="91997">
                  <c:v>0.30740499999999998</c:v>
                </c:pt>
                <c:pt idx="91998">
                  <c:v>0.30727640000000001</c:v>
                </c:pt>
                <c:pt idx="91999">
                  <c:v>0.30714789999999997</c:v>
                </c:pt>
                <c:pt idx="92000">
                  <c:v>0.3070194</c:v>
                </c:pt>
                <c:pt idx="92001">
                  <c:v>0.30689090000000002</c:v>
                </c:pt>
                <c:pt idx="92002">
                  <c:v>0.30676249999999999</c:v>
                </c:pt>
                <c:pt idx="92003">
                  <c:v>0.30663400000000002</c:v>
                </c:pt>
                <c:pt idx="92004">
                  <c:v>0.30650569999999999</c:v>
                </c:pt>
                <c:pt idx="92005">
                  <c:v>0.30637730000000002</c:v>
                </c:pt>
                <c:pt idx="92006">
                  <c:v>0.30624899999999999</c:v>
                </c:pt>
                <c:pt idx="92007">
                  <c:v>0.30612070000000002</c:v>
                </c:pt>
                <c:pt idx="92008">
                  <c:v>0.3059924</c:v>
                </c:pt>
                <c:pt idx="92009">
                  <c:v>0.30586419999999997</c:v>
                </c:pt>
                <c:pt idx="92010">
                  <c:v>0.3057359</c:v>
                </c:pt>
                <c:pt idx="92011">
                  <c:v>0.30560769999999998</c:v>
                </c:pt>
                <c:pt idx="92012">
                  <c:v>0.30547950000000001</c:v>
                </c:pt>
                <c:pt idx="92013">
                  <c:v>0.3053514</c:v>
                </c:pt>
                <c:pt idx="92014">
                  <c:v>0.30522329999999998</c:v>
                </c:pt>
                <c:pt idx="92015">
                  <c:v>0.30509520000000001</c:v>
                </c:pt>
                <c:pt idx="92016">
                  <c:v>0.30496709999999999</c:v>
                </c:pt>
                <c:pt idx="92017">
                  <c:v>0.30483909999999997</c:v>
                </c:pt>
                <c:pt idx="92018">
                  <c:v>0.30471110000000001</c:v>
                </c:pt>
                <c:pt idx="92019">
                  <c:v>0.3045831</c:v>
                </c:pt>
                <c:pt idx="92020">
                  <c:v>0.30445519999999998</c:v>
                </c:pt>
                <c:pt idx="92021">
                  <c:v>0.30432720000000002</c:v>
                </c:pt>
                <c:pt idx="92022">
                  <c:v>0.30419940000000001</c:v>
                </c:pt>
                <c:pt idx="92023">
                  <c:v>0.30407149999999999</c:v>
                </c:pt>
                <c:pt idx="92024">
                  <c:v>0.30394369999999998</c:v>
                </c:pt>
                <c:pt idx="92025">
                  <c:v>0.30381590000000003</c:v>
                </c:pt>
                <c:pt idx="92026">
                  <c:v>0.30368810000000002</c:v>
                </c:pt>
                <c:pt idx="92027">
                  <c:v>0.30356040000000001</c:v>
                </c:pt>
                <c:pt idx="92028">
                  <c:v>0.3034327</c:v>
                </c:pt>
                <c:pt idx="92029">
                  <c:v>0.30330499999999999</c:v>
                </c:pt>
                <c:pt idx="92030">
                  <c:v>0.30317739999999999</c:v>
                </c:pt>
                <c:pt idx="92031">
                  <c:v>0.30304979999999998</c:v>
                </c:pt>
                <c:pt idx="92032">
                  <c:v>0.30292219999999997</c:v>
                </c:pt>
                <c:pt idx="92033">
                  <c:v>0.30279460000000002</c:v>
                </c:pt>
                <c:pt idx="92034">
                  <c:v>0.30266710000000002</c:v>
                </c:pt>
                <c:pt idx="92035">
                  <c:v>0.30253950000000002</c:v>
                </c:pt>
                <c:pt idx="92036">
                  <c:v>0.30241200000000001</c:v>
                </c:pt>
                <c:pt idx="92037">
                  <c:v>0.30228460000000001</c:v>
                </c:pt>
                <c:pt idx="92038">
                  <c:v>0.30215710000000001</c:v>
                </c:pt>
                <c:pt idx="92039">
                  <c:v>0.30202970000000001</c:v>
                </c:pt>
                <c:pt idx="92040">
                  <c:v>0.30190240000000002</c:v>
                </c:pt>
                <c:pt idx="92041">
                  <c:v>0.30177500000000002</c:v>
                </c:pt>
                <c:pt idx="92042">
                  <c:v>0.30164770000000002</c:v>
                </c:pt>
                <c:pt idx="92043">
                  <c:v>0.30152040000000002</c:v>
                </c:pt>
                <c:pt idx="92044">
                  <c:v>0.30139320000000003</c:v>
                </c:pt>
                <c:pt idx="92045">
                  <c:v>0.30126589999999998</c:v>
                </c:pt>
                <c:pt idx="92046">
                  <c:v>0.30113869999999998</c:v>
                </c:pt>
                <c:pt idx="92047">
                  <c:v>0.30101159999999999</c:v>
                </c:pt>
                <c:pt idx="92048">
                  <c:v>0.3008844</c:v>
                </c:pt>
                <c:pt idx="92049">
                  <c:v>0.30075730000000001</c:v>
                </c:pt>
                <c:pt idx="92050">
                  <c:v>0.30063020000000001</c:v>
                </c:pt>
                <c:pt idx="92051">
                  <c:v>0.30050320000000003</c:v>
                </c:pt>
                <c:pt idx="92052">
                  <c:v>0.30037609999999998</c:v>
                </c:pt>
                <c:pt idx="92053">
                  <c:v>0.30024909999999999</c:v>
                </c:pt>
                <c:pt idx="92054">
                  <c:v>0.3001221</c:v>
                </c:pt>
                <c:pt idx="92055">
                  <c:v>0.29999520000000002</c:v>
                </c:pt>
                <c:pt idx="92056">
                  <c:v>0.29986829999999998</c:v>
                </c:pt>
                <c:pt idx="92057">
                  <c:v>0.29974139999999999</c:v>
                </c:pt>
                <c:pt idx="92058">
                  <c:v>0.29961450000000001</c:v>
                </c:pt>
                <c:pt idx="92059">
                  <c:v>0.29948770000000002</c:v>
                </c:pt>
                <c:pt idx="92060">
                  <c:v>0.29936079999999998</c:v>
                </c:pt>
                <c:pt idx="92061">
                  <c:v>0.2992341</c:v>
                </c:pt>
                <c:pt idx="92062">
                  <c:v>0.29910730000000002</c:v>
                </c:pt>
                <c:pt idx="92063">
                  <c:v>0.29898059999999999</c:v>
                </c:pt>
                <c:pt idx="92064">
                  <c:v>0.29885390000000001</c:v>
                </c:pt>
                <c:pt idx="92065">
                  <c:v>0.29872720000000003</c:v>
                </c:pt>
                <c:pt idx="92066">
                  <c:v>0.29860059999999999</c:v>
                </c:pt>
                <c:pt idx="92067">
                  <c:v>0.29847400000000002</c:v>
                </c:pt>
                <c:pt idx="92068">
                  <c:v>0.29834739999999998</c:v>
                </c:pt>
                <c:pt idx="92069">
                  <c:v>0.29822090000000001</c:v>
                </c:pt>
                <c:pt idx="92070">
                  <c:v>0.29809439999999998</c:v>
                </c:pt>
                <c:pt idx="92071">
                  <c:v>0.29796790000000001</c:v>
                </c:pt>
                <c:pt idx="92072">
                  <c:v>0.29784139999999998</c:v>
                </c:pt>
                <c:pt idx="92073">
                  <c:v>0.29771500000000001</c:v>
                </c:pt>
                <c:pt idx="92074">
                  <c:v>0.29758859999999998</c:v>
                </c:pt>
                <c:pt idx="92075">
                  <c:v>0.29746220000000001</c:v>
                </c:pt>
                <c:pt idx="92076">
                  <c:v>0.29733579999999998</c:v>
                </c:pt>
                <c:pt idx="92077">
                  <c:v>0.29720950000000002</c:v>
                </c:pt>
                <c:pt idx="92078">
                  <c:v>0.29708319999999999</c:v>
                </c:pt>
                <c:pt idx="92079">
                  <c:v>0.29695690000000002</c:v>
                </c:pt>
                <c:pt idx="92080">
                  <c:v>0.2968307</c:v>
                </c:pt>
                <c:pt idx="92081">
                  <c:v>0.29670439999999998</c:v>
                </c:pt>
                <c:pt idx="92082">
                  <c:v>0.29657830000000002</c:v>
                </c:pt>
                <c:pt idx="92083">
                  <c:v>0.2964521</c:v>
                </c:pt>
                <c:pt idx="92084">
                  <c:v>0.29632599999999998</c:v>
                </c:pt>
                <c:pt idx="92085">
                  <c:v>0.29619990000000002</c:v>
                </c:pt>
                <c:pt idx="92086">
                  <c:v>0.2960738</c:v>
                </c:pt>
                <c:pt idx="92087">
                  <c:v>0.29594779999999998</c:v>
                </c:pt>
                <c:pt idx="92088">
                  <c:v>0.29582180000000002</c:v>
                </c:pt>
                <c:pt idx="92089">
                  <c:v>0.29569580000000001</c:v>
                </c:pt>
                <c:pt idx="92090">
                  <c:v>0.29556979999999999</c:v>
                </c:pt>
                <c:pt idx="92091">
                  <c:v>0.29544389999999998</c:v>
                </c:pt>
                <c:pt idx="92092">
                  <c:v>0.29531800000000002</c:v>
                </c:pt>
                <c:pt idx="92093">
                  <c:v>0.29519210000000001</c:v>
                </c:pt>
                <c:pt idx="92094">
                  <c:v>0.2950662</c:v>
                </c:pt>
                <c:pt idx="92095">
                  <c:v>0.29494039999999999</c:v>
                </c:pt>
                <c:pt idx="92096">
                  <c:v>0.29481459999999998</c:v>
                </c:pt>
                <c:pt idx="92097">
                  <c:v>0.29468889999999998</c:v>
                </c:pt>
                <c:pt idx="92098">
                  <c:v>0.29456310000000002</c:v>
                </c:pt>
                <c:pt idx="92099">
                  <c:v>0.29443740000000002</c:v>
                </c:pt>
                <c:pt idx="92100">
                  <c:v>0.29431170000000001</c:v>
                </c:pt>
                <c:pt idx="92101">
                  <c:v>0.29418610000000001</c:v>
                </c:pt>
                <c:pt idx="92102">
                  <c:v>0.2940605</c:v>
                </c:pt>
                <c:pt idx="92103">
                  <c:v>0.2939349</c:v>
                </c:pt>
                <c:pt idx="92104">
                  <c:v>0.2938093</c:v>
                </c:pt>
                <c:pt idx="92105">
                  <c:v>0.29368379999999999</c:v>
                </c:pt>
                <c:pt idx="92106">
                  <c:v>0.29355829999999999</c:v>
                </c:pt>
                <c:pt idx="92107">
                  <c:v>0.29343279999999999</c:v>
                </c:pt>
                <c:pt idx="92108">
                  <c:v>0.2933074</c:v>
                </c:pt>
                <c:pt idx="92109">
                  <c:v>0.293182</c:v>
                </c:pt>
                <c:pt idx="92110">
                  <c:v>0.2930565</c:v>
                </c:pt>
                <c:pt idx="92111">
                  <c:v>0.2929312</c:v>
                </c:pt>
                <c:pt idx="92112">
                  <c:v>0.2928058</c:v>
                </c:pt>
                <c:pt idx="92113">
                  <c:v>0.29268050000000001</c:v>
                </c:pt>
                <c:pt idx="92114">
                  <c:v>0.29255520000000002</c:v>
                </c:pt>
                <c:pt idx="92115">
                  <c:v>0.29243000000000002</c:v>
                </c:pt>
                <c:pt idx="92116">
                  <c:v>0.29230469999999997</c:v>
                </c:pt>
                <c:pt idx="92117">
                  <c:v>0.29217949999999998</c:v>
                </c:pt>
                <c:pt idx="92118">
                  <c:v>0.29205439999999999</c:v>
                </c:pt>
                <c:pt idx="92119">
                  <c:v>0.2919292</c:v>
                </c:pt>
                <c:pt idx="92120">
                  <c:v>0.29180410000000001</c:v>
                </c:pt>
                <c:pt idx="92121">
                  <c:v>0.29167900000000002</c:v>
                </c:pt>
                <c:pt idx="92122">
                  <c:v>0.29155399999999998</c:v>
                </c:pt>
                <c:pt idx="92123">
                  <c:v>0.29142899999999999</c:v>
                </c:pt>
                <c:pt idx="92124">
                  <c:v>0.29130400000000001</c:v>
                </c:pt>
                <c:pt idx="92125">
                  <c:v>0.29117900000000002</c:v>
                </c:pt>
                <c:pt idx="92126">
                  <c:v>0.29105409999999998</c:v>
                </c:pt>
                <c:pt idx="92127">
                  <c:v>0.2909292</c:v>
                </c:pt>
                <c:pt idx="92128">
                  <c:v>0.29080430000000002</c:v>
                </c:pt>
                <c:pt idx="92129">
                  <c:v>0.29067949999999998</c:v>
                </c:pt>
                <c:pt idx="92130">
                  <c:v>0.2905546</c:v>
                </c:pt>
                <c:pt idx="92131">
                  <c:v>0.29042980000000002</c:v>
                </c:pt>
                <c:pt idx="92132">
                  <c:v>0.29030499999999998</c:v>
                </c:pt>
                <c:pt idx="92133">
                  <c:v>0.2901803</c:v>
                </c:pt>
                <c:pt idx="92134">
                  <c:v>0.29005550000000002</c:v>
                </c:pt>
                <c:pt idx="92135">
                  <c:v>0.28993089999999999</c:v>
                </c:pt>
                <c:pt idx="92136">
                  <c:v>0.28980620000000001</c:v>
                </c:pt>
                <c:pt idx="92137">
                  <c:v>0.28968159999999998</c:v>
                </c:pt>
                <c:pt idx="92138">
                  <c:v>0.28955700000000001</c:v>
                </c:pt>
                <c:pt idx="92139">
                  <c:v>0.28943239999999998</c:v>
                </c:pt>
                <c:pt idx="92140">
                  <c:v>0.2893078</c:v>
                </c:pt>
                <c:pt idx="92141">
                  <c:v>0.28918329999999998</c:v>
                </c:pt>
                <c:pt idx="92142">
                  <c:v>0.2890588</c:v>
                </c:pt>
                <c:pt idx="92143">
                  <c:v>0.28893439999999998</c:v>
                </c:pt>
                <c:pt idx="92144">
                  <c:v>0.28881000000000001</c:v>
                </c:pt>
                <c:pt idx="92145">
                  <c:v>0.28868559999999999</c:v>
                </c:pt>
                <c:pt idx="92146">
                  <c:v>0.28856120000000002</c:v>
                </c:pt>
                <c:pt idx="92147">
                  <c:v>0.2884369</c:v>
                </c:pt>
                <c:pt idx="92148">
                  <c:v>0.28831250000000003</c:v>
                </c:pt>
                <c:pt idx="92149">
                  <c:v>0.28818820000000001</c:v>
                </c:pt>
                <c:pt idx="92150">
                  <c:v>0.28806389999999998</c:v>
                </c:pt>
                <c:pt idx="92151">
                  <c:v>0.28793970000000002</c:v>
                </c:pt>
                <c:pt idx="92152">
                  <c:v>0.2878155</c:v>
                </c:pt>
                <c:pt idx="92153">
                  <c:v>0.28769129999999998</c:v>
                </c:pt>
                <c:pt idx="92154">
                  <c:v>0.28756710000000002</c:v>
                </c:pt>
                <c:pt idx="92155">
                  <c:v>0.287443</c:v>
                </c:pt>
                <c:pt idx="92156">
                  <c:v>0.28731889999999999</c:v>
                </c:pt>
                <c:pt idx="92157">
                  <c:v>0.28719479999999997</c:v>
                </c:pt>
                <c:pt idx="92158">
                  <c:v>0.28707080000000001</c:v>
                </c:pt>
                <c:pt idx="92159">
                  <c:v>0.2869468</c:v>
                </c:pt>
                <c:pt idx="92160">
                  <c:v>0.28682279999999999</c:v>
                </c:pt>
                <c:pt idx="92161">
                  <c:v>0.28669889999999998</c:v>
                </c:pt>
                <c:pt idx="92162">
                  <c:v>0.28657500000000002</c:v>
                </c:pt>
                <c:pt idx="92163">
                  <c:v>0.28645110000000001</c:v>
                </c:pt>
                <c:pt idx="92164">
                  <c:v>0.2863272</c:v>
                </c:pt>
                <c:pt idx="92165">
                  <c:v>0.2862034</c:v>
                </c:pt>
                <c:pt idx="92166">
                  <c:v>0.28607959999999999</c:v>
                </c:pt>
                <c:pt idx="92167">
                  <c:v>0.28595579999999998</c:v>
                </c:pt>
                <c:pt idx="92168">
                  <c:v>0.28583209999999998</c:v>
                </c:pt>
                <c:pt idx="92169">
                  <c:v>0.28570839999999997</c:v>
                </c:pt>
                <c:pt idx="92170">
                  <c:v>0.28558470000000002</c:v>
                </c:pt>
                <c:pt idx="92171">
                  <c:v>0.28546100000000002</c:v>
                </c:pt>
                <c:pt idx="92172">
                  <c:v>0.28533730000000002</c:v>
                </c:pt>
                <c:pt idx="92173">
                  <c:v>0.28521370000000001</c:v>
                </c:pt>
                <c:pt idx="92174">
                  <c:v>0.28509010000000001</c:v>
                </c:pt>
                <c:pt idx="92175">
                  <c:v>0.28496660000000001</c:v>
                </c:pt>
                <c:pt idx="92176">
                  <c:v>0.28484300000000001</c:v>
                </c:pt>
                <c:pt idx="92177">
                  <c:v>0.28471950000000001</c:v>
                </c:pt>
                <c:pt idx="92178">
                  <c:v>0.28459610000000002</c:v>
                </c:pt>
                <c:pt idx="92179">
                  <c:v>0.28447260000000002</c:v>
                </c:pt>
                <c:pt idx="92180">
                  <c:v>0.28434920000000002</c:v>
                </c:pt>
                <c:pt idx="92181">
                  <c:v>0.28422579999999997</c:v>
                </c:pt>
                <c:pt idx="92182">
                  <c:v>0.28410249999999998</c:v>
                </c:pt>
                <c:pt idx="92183">
                  <c:v>0.28397909999999998</c:v>
                </c:pt>
                <c:pt idx="92184">
                  <c:v>0.28385589999999999</c:v>
                </c:pt>
                <c:pt idx="92185">
                  <c:v>0.2837326</c:v>
                </c:pt>
                <c:pt idx="92186">
                  <c:v>0.28360940000000001</c:v>
                </c:pt>
                <c:pt idx="92187">
                  <c:v>0.28348620000000002</c:v>
                </c:pt>
                <c:pt idx="92188">
                  <c:v>0.28336299999999998</c:v>
                </c:pt>
                <c:pt idx="92189">
                  <c:v>0.28323979999999999</c:v>
                </c:pt>
                <c:pt idx="92190">
                  <c:v>0.2831167</c:v>
                </c:pt>
                <c:pt idx="92191">
                  <c:v>0.28299360000000001</c:v>
                </c:pt>
                <c:pt idx="92192">
                  <c:v>0.28287060000000003</c:v>
                </c:pt>
                <c:pt idx="92193">
                  <c:v>0.28274749999999998</c:v>
                </c:pt>
                <c:pt idx="92194">
                  <c:v>0.2826245</c:v>
                </c:pt>
                <c:pt idx="92195">
                  <c:v>0.28250150000000002</c:v>
                </c:pt>
                <c:pt idx="92196">
                  <c:v>0.28237849999999998</c:v>
                </c:pt>
                <c:pt idx="92197">
                  <c:v>0.2822556</c:v>
                </c:pt>
                <c:pt idx="92198">
                  <c:v>0.28213270000000001</c:v>
                </c:pt>
                <c:pt idx="92199">
                  <c:v>0.28200979999999998</c:v>
                </c:pt>
                <c:pt idx="92200">
                  <c:v>0.281887</c:v>
                </c:pt>
                <c:pt idx="92201">
                  <c:v>0.28176410000000002</c:v>
                </c:pt>
                <c:pt idx="92202">
                  <c:v>0.28164139999999999</c:v>
                </c:pt>
                <c:pt idx="92203">
                  <c:v>0.28151860000000001</c:v>
                </c:pt>
                <c:pt idx="92204">
                  <c:v>0.28139589999999998</c:v>
                </c:pt>
                <c:pt idx="92205">
                  <c:v>0.2812732</c:v>
                </c:pt>
                <c:pt idx="92206">
                  <c:v>0.28115050000000003</c:v>
                </c:pt>
                <c:pt idx="92207">
                  <c:v>0.2810279</c:v>
                </c:pt>
                <c:pt idx="92208">
                  <c:v>0.28090530000000002</c:v>
                </c:pt>
                <c:pt idx="92209">
                  <c:v>0.2807827</c:v>
                </c:pt>
                <c:pt idx="92210">
                  <c:v>0.28066020000000003</c:v>
                </c:pt>
                <c:pt idx="92211">
                  <c:v>0.2805376</c:v>
                </c:pt>
                <c:pt idx="92212">
                  <c:v>0.28041509999999997</c:v>
                </c:pt>
                <c:pt idx="92213">
                  <c:v>0.28029270000000001</c:v>
                </c:pt>
                <c:pt idx="92214">
                  <c:v>0.28017029999999998</c:v>
                </c:pt>
                <c:pt idx="92215">
                  <c:v>0.28004780000000001</c:v>
                </c:pt>
                <c:pt idx="92216">
                  <c:v>0.27992539999999999</c:v>
                </c:pt>
                <c:pt idx="92217">
                  <c:v>0.27980310000000003</c:v>
                </c:pt>
                <c:pt idx="92218">
                  <c:v>0.2796807</c:v>
                </c:pt>
                <c:pt idx="92219">
                  <c:v>0.27955839999999998</c:v>
                </c:pt>
                <c:pt idx="92220">
                  <c:v>0.27943610000000002</c:v>
                </c:pt>
                <c:pt idx="92221">
                  <c:v>0.2793139</c:v>
                </c:pt>
                <c:pt idx="92222">
                  <c:v>0.27919169999999999</c:v>
                </c:pt>
                <c:pt idx="92223">
                  <c:v>0.27906950000000003</c:v>
                </c:pt>
                <c:pt idx="92224">
                  <c:v>0.27894730000000001</c:v>
                </c:pt>
                <c:pt idx="92225">
                  <c:v>0.2788252</c:v>
                </c:pt>
                <c:pt idx="92226">
                  <c:v>0.27870309999999998</c:v>
                </c:pt>
                <c:pt idx="92227">
                  <c:v>0.27858100000000002</c:v>
                </c:pt>
                <c:pt idx="92228">
                  <c:v>0.27845900000000001</c:v>
                </c:pt>
                <c:pt idx="92229">
                  <c:v>0.278337</c:v>
                </c:pt>
                <c:pt idx="92230">
                  <c:v>0.27821499999999999</c:v>
                </c:pt>
                <c:pt idx="92231">
                  <c:v>0.27809299999999998</c:v>
                </c:pt>
                <c:pt idx="92232">
                  <c:v>0.27797110000000003</c:v>
                </c:pt>
                <c:pt idx="92233">
                  <c:v>0.27784920000000002</c:v>
                </c:pt>
                <c:pt idx="92234">
                  <c:v>0.27772740000000001</c:v>
                </c:pt>
                <c:pt idx="92235">
                  <c:v>0.27760550000000001</c:v>
                </c:pt>
                <c:pt idx="92236">
                  <c:v>0.2774837</c:v>
                </c:pt>
                <c:pt idx="92237">
                  <c:v>0.277362</c:v>
                </c:pt>
                <c:pt idx="92238">
                  <c:v>0.27724019999999999</c:v>
                </c:pt>
                <c:pt idx="92239">
                  <c:v>0.27711849999999999</c:v>
                </c:pt>
                <c:pt idx="92240">
                  <c:v>0.27699679999999999</c:v>
                </c:pt>
                <c:pt idx="92241">
                  <c:v>0.27687519999999999</c:v>
                </c:pt>
                <c:pt idx="92242">
                  <c:v>0.27675349999999999</c:v>
                </c:pt>
                <c:pt idx="92243">
                  <c:v>0.27663189999999999</c:v>
                </c:pt>
                <c:pt idx="92244">
                  <c:v>0.27651029999999999</c:v>
                </c:pt>
                <c:pt idx="92245">
                  <c:v>0.27638869999999999</c:v>
                </c:pt>
                <c:pt idx="92246">
                  <c:v>0.27626719999999999</c:v>
                </c:pt>
                <c:pt idx="92247">
                  <c:v>0.27614569999999999</c:v>
                </c:pt>
                <c:pt idx="92248">
                  <c:v>0.2760242</c:v>
                </c:pt>
                <c:pt idx="92249">
                  <c:v>0.2759028</c:v>
                </c:pt>
                <c:pt idx="92250">
                  <c:v>0.27578140000000001</c:v>
                </c:pt>
                <c:pt idx="92251">
                  <c:v>0.27566000000000002</c:v>
                </c:pt>
                <c:pt idx="92252">
                  <c:v>0.27553860000000002</c:v>
                </c:pt>
                <c:pt idx="92253">
                  <c:v>0.27541729999999998</c:v>
                </c:pt>
                <c:pt idx="92254">
                  <c:v>0.27529599999999999</c:v>
                </c:pt>
                <c:pt idx="92255">
                  <c:v>0.27517469999999999</c:v>
                </c:pt>
                <c:pt idx="92256">
                  <c:v>0.27505350000000001</c:v>
                </c:pt>
                <c:pt idx="92257">
                  <c:v>0.27493230000000002</c:v>
                </c:pt>
                <c:pt idx="92258">
                  <c:v>0.27481109999999997</c:v>
                </c:pt>
                <c:pt idx="92259">
                  <c:v>0.27468999999999999</c:v>
                </c:pt>
                <c:pt idx="92260">
                  <c:v>0.2745689</c:v>
                </c:pt>
                <c:pt idx="92261">
                  <c:v>0.27444780000000002</c:v>
                </c:pt>
                <c:pt idx="92262">
                  <c:v>0.27432669999999998</c:v>
                </c:pt>
                <c:pt idx="92263">
                  <c:v>0.2742057</c:v>
                </c:pt>
                <c:pt idx="92264">
                  <c:v>0.27408470000000001</c:v>
                </c:pt>
                <c:pt idx="92265">
                  <c:v>0.27396369999999998</c:v>
                </c:pt>
                <c:pt idx="92266">
                  <c:v>0.2738428</c:v>
                </c:pt>
                <c:pt idx="92267">
                  <c:v>0.27372190000000002</c:v>
                </c:pt>
                <c:pt idx="92268">
                  <c:v>0.27360099999999998</c:v>
                </c:pt>
                <c:pt idx="92269">
                  <c:v>0.2734801</c:v>
                </c:pt>
                <c:pt idx="92270">
                  <c:v>0.27335930000000003</c:v>
                </c:pt>
                <c:pt idx="92271">
                  <c:v>0.2732385</c:v>
                </c:pt>
                <c:pt idx="92272">
                  <c:v>0.27311770000000002</c:v>
                </c:pt>
                <c:pt idx="92273">
                  <c:v>0.27299699999999999</c:v>
                </c:pt>
                <c:pt idx="92274">
                  <c:v>0.27287620000000001</c:v>
                </c:pt>
                <c:pt idx="92275">
                  <c:v>0.27275549999999998</c:v>
                </c:pt>
                <c:pt idx="92276">
                  <c:v>0.27263490000000001</c:v>
                </c:pt>
                <c:pt idx="92277">
                  <c:v>0.27251419999999998</c:v>
                </c:pt>
                <c:pt idx="92278">
                  <c:v>0.27239360000000001</c:v>
                </c:pt>
                <c:pt idx="92279">
                  <c:v>0.27227299999999999</c:v>
                </c:pt>
                <c:pt idx="92280">
                  <c:v>0.27215250000000002</c:v>
                </c:pt>
                <c:pt idx="92281">
                  <c:v>0.272032</c:v>
                </c:pt>
                <c:pt idx="92282">
                  <c:v>0.27191149999999997</c:v>
                </c:pt>
                <c:pt idx="92283">
                  <c:v>0.271791</c:v>
                </c:pt>
                <c:pt idx="92284">
                  <c:v>0.27167059999999998</c:v>
                </c:pt>
                <c:pt idx="92285">
                  <c:v>0.27155020000000002</c:v>
                </c:pt>
                <c:pt idx="92286">
                  <c:v>0.2714298</c:v>
                </c:pt>
                <c:pt idx="92287">
                  <c:v>0.27130949999999998</c:v>
                </c:pt>
                <c:pt idx="92288">
                  <c:v>0.27118920000000002</c:v>
                </c:pt>
                <c:pt idx="92289">
                  <c:v>0.2710689</c:v>
                </c:pt>
                <c:pt idx="92290">
                  <c:v>0.27094859999999998</c:v>
                </c:pt>
                <c:pt idx="92291">
                  <c:v>0.27082840000000002</c:v>
                </c:pt>
                <c:pt idx="92292">
                  <c:v>0.27070820000000001</c:v>
                </c:pt>
                <c:pt idx="92293">
                  <c:v>0.270588</c:v>
                </c:pt>
                <c:pt idx="92294">
                  <c:v>0.27046789999999998</c:v>
                </c:pt>
                <c:pt idx="92295">
                  <c:v>0.27034780000000003</c:v>
                </c:pt>
                <c:pt idx="92296">
                  <c:v>0.27022770000000002</c:v>
                </c:pt>
                <c:pt idx="92297">
                  <c:v>0.27010770000000001</c:v>
                </c:pt>
                <c:pt idx="92298">
                  <c:v>0.2699877</c:v>
                </c:pt>
                <c:pt idx="92299">
                  <c:v>0.26986769999999999</c:v>
                </c:pt>
                <c:pt idx="92300">
                  <c:v>0.26974769999999998</c:v>
                </c:pt>
                <c:pt idx="92301">
                  <c:v>0.26962779999999997</c:v>
                </c:pt>
                <c:pt idx="92302">
                  <c:v>0.26950790000000002</c:v>
                </c:pt>
                <c:pt idx="92303">
                  <c:v>0.26938800000000002</c:v>
                </c:pt>
                <c:pt idx="92304">
                  <c:v>0.26926820000000001</c:v>
                </c:pt>
                <c:pt idx="92305">
                  <c:v>0.26914830000000001</c:v>
                </c:pt>
                <c:pt idx="92306">
                  <c:v>0.2690285</c:v>
                </c:pt>
                <c:pt idx="92307">
                  <c:v>0.2689088</c:v>
                </c:pt>
                <c:pt idx="92308">
                  <c:v>0.268789</c:v>
                </c:pt>
                <c:pt idx="92309">
                  <c:v>0.2686693</c:v>
                </c:pt>
                <c:pt idx="92310">
                  <c:v>0.2685496</c:v>
                </c:pt>
                <c:pt idx="92311">
                  <c:v>0.26843</c:v>
                </c:pt>
                <c:pt idx="92312">
                  <c:v>0.2683103</c:v>
                </c:pt>
                <c:pt idx="92313">
                  <c:v>0.2681907</c:v>
                </c:pt>
                <c:pt idx="92314">
                  <c:v>0.26807120000000001</c:v>
                </c:pt>
                <c:pt idx="92315">
                  <c:v>0.26795160000000001</c:v>
                </c:pt>
                <c:pt idx="92316">
                  <c:v>0.26783210000000002</c:v>
                </c:pt>
                <c:pt idx="92317">
                  <c:v>0.26771270000000003</c:v>
                </c:pt>
                <c:pt idx="92318">
                  <c:v>0.26759319999999998</c:v>
                </c:pt>
                <c:pt idx="92319">
                  <c:v>0.26747379999999998</c:v>
                </c:pt>
                <c:pt idx="92320">
                  <c:v>0.26735439999999999</c:v>
                </c:pt>
                <c:pt idx="92321">
                  <c:v>0.267235</c:v>
                </c:pt>
                <c:pt idx="92322">
                  <c:v>0.26711570000000001</c:v>
                </c:pt>
                <c:pt idx="92323">
                  <c:v>0.26699640000000002</c:v>
                </c:pt>
                <c:pt idx="92324">
                  <c:v>0.26687709999999998</c:v>
                </c:pt>
                <c:pt idx="92325">
                  <c:v>0.26675789999999999</c:v>
                </c:pt>
                <c:pt idx="92326">
                  <c:v>0.26663870000000001</c:v>
                </c:pt>
                <c:pt idx="92327">
                  <c:v>0.26651950000000002</c:v>
                </c:pt>
                <c:pt idx="92328">
                  <c:v>0.26640039999999998</c:v>
                </c:pt>
                <c:pt idx="92329">
                  <c:v>0.2662812</c:v>
                </c:pt>
                <c:pt idx="92330">
                  <c:v>0.26616220000000002</c:v>
                </c:pt>
                <c:pt idx="92331">
                  <c:v>0.26604309999999998</c:v>
                </c:pt>
                <c:pt idx="92332">
                  <c:v>0.2659241</c:v>
                </c:pt>
                <c:pt idx="92333">
                  <c:v>0.26580510000000002</c:v>
                </c:pt>
                <c:pt idx="92334">
                  <c:v>0.26568609999999998</c:v>
                </c:pt>
                <c:pt idx="92335">
                  <c:v>0.2655672</c:v>
                </c:pt>
                <c:pt idx="92336">
                  <c:v>0.26544820000000002</c:v>
                </c:pt>
                <c:pt idx="92337">
                  <c:v>0.26532939999999999</c:v>
                </c:pt>
                <c:pt idx="92338">
                  <c:v>0.26521050000000002</c:v>
                </c:pt>
                <c:pt idx="92339">
                  <c:v>0.26509169999999999</c:v>
                </c:pt>
                <c:pt idx="92340">
                  <c:v>0.26497290000000001</c:v>
                </c:pt>
                <c:pt idx="92341">
                  <c:v>0.26485409999999998</c:v>
                </c:pt>
                <c:pt idx="92342">
                  <c:v>0.26473540000000001</c:v>
                </c:pt>
                <c:pt idx="92343">
                  <c:v>0.26461669999999998</c:v>
                </c:pt>
                <c:pt idx="92344">
                  <c:v>0.26449800000000001</c:v>
                </c:pt>
                <c:pt idx="92345">
                  <c:v>0.26437939999999999</c:v>
                </c:pt>
                <c:pt idx="92346">
                  <c:v>0.26426080000000002</c:v>
                </c:pt>
                <c:pt idx="92347">
                  <c:v>0.26414219999999999</c:v>
                </c:pt>
                <c:pt idx="92348">
                  <c:v>0.26402360000000002</c:v>
                </c:pt>
                <c:pt idx="92349">
                  <c:v>0.2639051</c:v>
                </c:pt>
                <c:pt idx="92350">
                  <c:v>0.26378659999999998</c:v>
                </c:pt>
                <c:pt idx="92351">
                  <c:v>0.26366810000000002</c:v>
                </c:pt>
                <c:pt idx="92352">
                  <c:v>0.2635497</c:v>
                </c:pt>
                <c:pt idx="92353">
                  <c:v>0.26343129999999998</c:v>
                </c:pt>
                <c:pt idx="92354">
                  <c:v>0.26331290000000002</c:v>
                </c:pt>
                <c:pt idx="92355">
                  <c:v>0.2631945</c:v>
                </c:pt>
                <c:pt idx="92356">
                  <c:v>0.26307619999999998</c:v>
                </c:pt>
                <c:pt idx="92357">
                  <c:v>0.26295790000000002</c:v>
                </c:pt>
                <c:pt idx="92358">
                  <c:v>0.26283960000000001</c:v>
                </c:pt>
                <c:pt idx="92359">
                  <c:v>0.26272129999999999</c:v>
                </c:pt>
                <c:pt idx="92360">
                  <c:v>0.26260309999999998</c:v>
                </c:pt>
                <c:pt idx="92361">
                  <c:v>0.26248490000000002</c:v>
                </c:pt>
                <c:pt idx="92362">
                  <c:v>0.26236670000000001</c:v>
                </c:pt>
                <c:pt idx="92363">
                  <c:v>0.2622486</c:v>
                </c:pt>
                <c:pt idx="92364">
                  <c:v>0.26213049999999999</c:v>
                </c:pt>
                <c:pt idx="92365">
                  <c:v>0.26201239999999998</c:v>
                </c:pt>
                <c:pt idx="92366">
                  <c:v>0.26189440000000003</c:v>
                </c:pt>
                <c:pt idx="92367">
                  <c:v>0.26177640000000002</c:v>
                </c:pt>
                <c:pt idx="92368">
                  <c:v>0.26165840000000001</c:v>
                </c:pt>
                <c:pt idx="92369">
                  <c:v>0.26154040000000001</c:v>
                </c:pt>
                <c:pt idx="92370">
                  <c:v>0.2614225</c:v>
                </c:pt>
                <c:pt idx="92371">
                  <c:v>0.2613046</c:v>
                </c:pt>
                <c:pt idx="92372">
                  <c:v>0.26118669999999999</c:v>
                </c:pt>
                <c:pt idx="92373">
                  <c:v>0.26106889999999999</c:v>
                </c:pt>
                <c:pt idx="92374">
                  <c:v>0.26095109999999999</c:v>
                </c:pt>
                <c:pt idx="92375">
                  <c:v>0.26083329999999999</c:v>
                </c:pt>
                <c:pt idx="92376">
                  <c:v>0.26071549999999999</c:v>
                </c:pt>
                <c:pt idx="92377">
                  <c:v>0.26059779999999999</c:v>
                </c:pt>
                <c:pt idx="92378">
                  <c:v>0.26048009999999999</c:v>
                </c:pt>
                <c:pt idx="92379">
                  <c:v>0.2603625</c:v>
                </c:pt>
                <c:pt idx="92380">
                  <c:v>0.2602448</c:v>
                </c:pt>
                <c:pt idx="92381">
                  <c:v>0.2601272</c:v>
                </c:pt>
                <c:pt idx="92382">
                  <c:v>0.26000970000000001</c:v>
                </c:pt>
                <c:pt idx="92383">
                  <c:v>0.25989210000000001</c:v>
                </c:pt>
                <c:pt idx="92384">
                  <c:v>0.25977460000000002</c:v>
                </c:pt>
                <c:pt idx="92385">
                  <c:v>0.25965709999999997</c:v>
                </c:pt>
                <c:pt idx="92386">
                  <c:v>0.25953969999999998</c:v>
                </c:pt>
                <c:pt idx="92387">
                  <c:v>0.25942229999999999</c:v>
                </c:pt>
                <c:pt idx="92388">
                  <c:v>0.2593049</c:v>
                </c:pt>
                <c:pt idx="92389">
                  <c:v>0.25918750000000002</c:v>
                </c:pt>
                <c:pt idx="92390">
                  <c:v>0.25907019999999997</c:v>
                </c:pt>
                <c:pt idx="92391">
                  <c:v>0.25895289999999999</c:v>
                </c:pt>
                <c:pt idx="92392">
                  <c:v>0.2588356</c:v>
                </c:pt>
                <c:pt idx="92393">
                  <c:v>0.25871840000000002</c:v>
                </c:pt>
                <c:pt idx="92394">
                  <c:v>0.25860119999999998</c:v>
                </c:pt>
                <c:pt idx="92395">
                  <c:v>0.25848399999999999</c:v>
                </c:pt>
                <c:pt idx="92396">
                  <c:v>0.25836680000000001</c:v>
                </c:pt>
                <c:pt idx="92397">
                  <c:v>0.25824970000000003</c:v>
                </c:pt>
                <c:pt idx="92398">
                  <c:v>0.25813259999999999</c:v>
                </c:pt>
                <c:pt idx="92399">
                  <c:v>0.25801550000000001</c:v>
                </c:pt>
                <c:pt idx="92400">
                  <c:v>0.25789849999999997</c:v>
                </c:pt>
                <c:pt idx="92401">
                  <c:v>0.2577931</c:v>
                </c:pt>
                <c:pt idx="92402">
                  <c:v>0.25768550000000001</c:v>
                </c:pt>
                <c:pt idx="92403">
                  <c:v>0.25757639999999998</c:v>
                </c:pt>
                <c:pt idx="92404">
                  <c:v>0.25746580000000002</c:v>
                </c:pt>
                <c:pt idx="92405">
                  <c:v>0.25735409999999997</c:v>
                </c:pt>
                <c:pt idx="92406">
                  <c:v>0.25724140000000001</c:v>
                </c:pt>
                <c:pt idx="92407">
                  <c:v>0.25712780000000002</c:v>
                </c:pt>
                <c:pt idx="92408">
                  <c:v>0.2570134</c:v>
                </c:pt>
                <c:pt idx="92409">
                  <c:v>0.25689820000000002</c:v>
                </c:pt>
                <c:pt idx="92410">
                  <c:v>0.25678230000000002</c:v>
                </c:pt>
                <c:pt idx="92411">
                  <c:v>0.2566658</c:v>
                </c:pt>
                <c:pt idx="92412">
                  <c:v>0.25654870000000002</c:v>
                </c:pt>
                <c:pt idx="92413">
                  <c:v>0.25643100000000002</c:v>
                </c:pt>
                <c:pt idx="92414">
                  <c:v>0.2563127</c:v>
                </c:pt>
                <c:pt idx="92415">
                  <c:v>0.25619389999999997</c:v>
                </c:pt>
                <c:pt idx="92416">
                  <c:v>0.25607469999999999</c:v>
                </c:pt>
                <c:pt idx="92417">
                  <c:v>0.25595489999999999</c:v>
                </c:pt>
                <c:pt idx="92418">
                  <c:v>0.25583470000000003</c:v>
                </c:pt>
                <c:pt idx="92419">
                  <c:v>0.2557141</c:v>
                </c:pt>
                <c:pt idx="92420">
                  <c:v>0.25559300000000001</c:v>
                </c:pt>
                <c:pt idx="92421">
                  <c:v>0.25547160000000002</c:v>
                </c:pt>
                <c:pt idx="92422">
                  <c:v>0.25534970000000001</c:v>
                </c:pt>
                <c:pt idx="92423">
                  <c:v>0.2552275</c:v>
                </c:pt>
                <c:pt idx="92424">
                  <c:v>0.25510490000000002</c:v>
                </c:pt>
                <c:pt idx="92425">
                  <c:v>0.25498199999999999</c:v>
                </c:pt>
                <c:pt idx="92426">
                  <c:v>0.25485869999999999</c:v>
                </c:pt>
                <c:pt idx="92427">
                  <c:v>0.25473509999999999</c:v>
                </c:pt>
                <c:pt idx="92428">
                  <c:v>0.25461109999999998</c:v>
                </c:pt>
                <c:pt idx="92429">
                  <c:v>0.25448690000000002</c:v>
                </c:pt>
                <c:pt idx="92430">
                  <c:v>0.25436229999999999</c:v>
                </c:pt>
                <c:pt idx="92431">
                  <c:v>0.25423750000000001</c:v>
                </c:pt>
                <c:pt idx="92432">
                  <c:v>0.25411240000000002</c:v>
                </c:pt>
                <c:pt idx="92433">
                  <c:v>0.25398700000000002</c:v>
                </c:pt>
                <c:pt idx="92434">
                  <c:v>0.25386130000000001</c:v>
                </c:pt>
                <c:pt idx="92435">
                  <c:v>0.2537354</c:v>
                </c:pt>
                <c:pt idx="92436">
                  <c:v>0.25360919999999998</c:v>
                </c:pt>
                <c:pt idx="92437">
                  <c:v>0.25348280000000001</c:v>
                </c:pt>
                <c:pt idx="92438">
                  <c:v>0.25335609999999997</c:v>
                </c:pt>
                <c:pt idx="92439">
                  <c:v>0.25322919999999999</c:v>
                </c:pt>
                <c:pt idx="92440">
                  <c:v>0.25310199999999999</c:v>
                </c:pt>
                <c:pt idx="92441">
                  <c:v>0.25297459999999999</c:v>
                </c:pt>
                <c:pt idx="92442">
                  <c:v>0.25284699999999999</c:v>
                </c:pt>
                <c:pt idx="92443">
                  <c:v>0.25271919999999998</c:v>
                </c:pt>
                <c:pt idx="92444">
                  <c:v>0.25259120000000002</c:v>
                </c:pt>
                <c:pt idx="92445">
                  <c:v>0.25246289999999999</c:v>
                </c:pt>
                <c:pt idx="92446">
                  <c:v>0.25233450000000002</c:v>
                </c:pt>
                <c:pt idx="92447">
                  <c:v>0.25220579999999998</c:v>
                </c:pt>
                <c:pt idx="92448">
                  <c:v>0.252077</c:v>
                </c:pt>
                <c:pt idx="92449">
                  <c:v>0.2519479</c:v>
                </c:pt>
                <c:pt idx="92450">
                  <c:v>0.25181870000000001</c:v>
                </c:pt>
                <c:pt idx="92451">
                  <c:v>0.2516893</c:v>
                </c:pt>
                <c:pt idx="92452">
                  <c:v>0.25155959999999999</c:v>
                </c:pt>
                <c:pt idx="92453">
                  <c:v>0.25142989999999998</c:v>
                </c:pt>
                <c:pt idx="92454">
                  <c:v>0.25129990000000002</c:v>
                </c:pt>
                <c:pt idx="92455">
                  <c:v>0.2511698</c:v>
                </c:pt>
                <c:pt idx="92456">
                  <c:v>0.25103950000000003</c:v>
                </c:pt>
                <c:pt idx="92457">
                  <c:v>0.25090899999999999</c:v>
                </c:pt>
                <c:pt idx="92458">
                  <c:v>0.25077840000000001</c:v>
                </c:pt>
                <c:pt idx="92459">
                  <c:v>0.25064760000000003</c:v>
                </c:pt>
                <c:pt idx="92460">
                  <c:v>0.25051659999999998</c:v>
                </c:pt>
                <c:pt idx="92461">
                  <c:v>0.25038549999999998</c:v>
                </c:pt>
                <c:pt idx="92462">
                  <c:v>0.25025429999999999</c:v>
                </c:pt>
                <c:pt idx="92463">
                  <c:v>0.25012289999999998</c:v>
                </c:pt>
                <c:pt idx="92464">
                  <c:v>0.2499913</c:v>
                </c:pt>
                <c:pt idx="92465">
                  <c:v>0.24985959999999999</c:v>
                </c:pt>
                <c:pt idx="92466">
                  <c:v>0.2497278</c:v>
                </c:pt>
                <c:pt idx="92467">
                  <c:v>0.24959580000000001</c:v>
                </c:pt>
                <c:pt idx="92468">
                  <c:v>0.24946370000000001</c:v>
                </c:pt>
                <c:pt idx="92469">
                  <c:v>0.24933140000000001</c:v>
                </c:pt>
                <c:pt idx="92470">
                  <c:v>0.249199</c:v>
                </c:pt>
                <c:pt idx="92471">
                  <c:v>0.2490665</c:v>
                </c:pt>
                <c:pt idx="92472">
                  <c:v>0.24893380000000001</c:v>
                </c:pt>
                <c:pt idx="92473">
                  <c:v>0.24880099999999999</c:v>
                </c:pt>
                <c:pt idx="92474">
                  <c:v>0.2486681</c:v>
                </c:pt>
                <c:pt idx="92475">
                  <c:v>0.24853510000000001</c:v>
                </c:pt>
                <c:pt idx="92476">
                  <c:v>0.24840190000000001</c:v>
                </c:pt>
                <c:pt idx="92477">
                  <c:v>0.24826870000000001</c:v>
                </c:pt>
                <c:pt idx="92478">
                  <c:v>0.2481353</c:v>
                </c:pt>
                <c:pt idx="92479">
                  <c:v>0.24800179999999999</c:v>
                </c:pt>
                <c:pt idx="92480">
                  <c:v>0.24786810000000001</c:v>
                </c:pt>
                <c:pt idx="92481">
                  <c:v>0.24773439999999999</c:v>
                </c:pt>
                <c:pt idx="92482">
                  <c:v>0.2476006</c:v>
                </c:pt>
                <c:pt idx="92483">
                  <c:v>0.24746660000000001</c:v>
                </c:pt>
                <c:pt idx="92484">
                  <c:v>0.24733250000000001</c:v>
                </c:pt>
                <c:pt idx="92485">
                  <c:v>0.24719840000000001</c:v>
                </c:pt>
                <c:pt idx="92486">
                  <c:v>0.24706410000000001</c:v>
                </c:pt>
                <c:pt idx="92487">
                  <c:v>0.2469297</c:v>
                </c:pt>
                <c:pt idx="92488">
                  <c:v>0.24679519999999999</c:v>
                </c:pt>
                <c:pt idx="92489">
                  <c:v>0.24666070000000001</c:v>
                </c:pt>
                <c:pt idx="92490">
                  <c:v>0.246526</c:v>
                </c:pt>
                <c:pt idx="92491">
                  <c:v>0.2463912</c:v>
                </c:pt>
                <c:pt idx="92492">
                  <c:v>0.24625639999999999</c:v>
                </c:pt>
                <c:pt idx="92493">
                  <c:v>0.24612139999999999</c:v>
                </c:pt>
                <c:pt idx="92494">
                  <c:v>0.24598639999999999</c:v>
                </c:pt>
                <c:pt idx="92495">
                  <c:v>0.24585119999999999</c:v>
                </c:pt>
                <c:pt idx="92496">
                  <c:v>0.24571599999999999</c:v>
                </c:pt>
                <c:pt idx="92497">
                  <c:v>0.24558070000000001</c:v>
                </c:pt>
                <c:pt idx="92498">
                  <c:v>0.24544530000000001</c:v>
                </c:pt>
                <c:pt idx="92499">
                  <c:v>0.24530979999999999</c:v>
                </c:pt>
                <c:pt idx="92500">
                  <c:v>0.24517420000000001</c:v>
                </c:pt>
                <c:pt idx="92501">
                  <c:v>0.2450386</c:v>
                </c:pt>
                <c:pt idx="92502">
                  <c:v>0.2449028</c:v>
                </c:pt>
                <c:pt idx="92503">
                  <c:v>0.24476700000000001</c:v>
                </c:pt>
                <c:pt idx="92504">
                  <c:v>0.24463109999999999</c:v>
                </c:pt>
                <c:pt idx="92505">
                  <c:v>0.24449509999999999</c:v>
                </c:pt>
                <c:pt idx="92506">
                  <c:v>0.2443591</c:v>
                </c:pt>
                <c:pt idx="92507">
                  <c:v>0.244223</c:v>
                </c:pt>
                <c:pt idx="92508">
                  <c:v>0.24408679999999999</c:v>
                </c:pt>
                <c:pt idx="92509">
                  <c:v>0.24395049999999999</c:v>
                </c:pt>
                <c:pt idx="92510">
                  <c:v>0.24381410000000001</c:v>
                </c:pt>
                <c:pt idx="92511">
                  <c:v>0.2436777</c:v>
                </c:pt>
                <c:pt idx="92512">
                  <c:v>0.24354120000000001</c:v>
                </c:pt>
                <c:pt idx="92513">
                  <c:v>0.2434047</c:v>
                </c:pt>
                <c:pt idx="92514">
                  <c:v>0.24326809999999999</c:v>
                </c:pt>
                <c:pt idx="92515">
                  <c:v>0.2431314</c:v>
                </c:pt>
                <c:pt idx="92516">
                  <c:v>0.24299460000000001</c:v>
                </c:pt>
                <c:pt idx="92517">
                  <c:v>0.24285780000000001</c:v>
                </c:pt>
                <c:pt idx="92518">
                  <c:v>0.24272089999999999</c:v>
                </c:pt>
                <c:pt idx="92519">
                  <c:v>0.24258399999999999</c:v>
                </c:pt>
                <c:pt idx="92520">
                  <c:v>0.242447</c:v>
                </c:pt>
                <c:pt idx="92521">
                  <c:v>0.24230989999999999</c:v>
                </c:pt>
                <c:pt idx="92522">
                  <c:v>0.24217279999999999</c:v>
                </c:pt>
                <c:pt idx="92523">
                  <c:v>0.24203559999999999</c:v>
                </c:pt>
                <c:pt idx="92524">
                  <c:v>0.24189840000000001</c:v>
                </c:pt>
                <c:pt idx="92525">
                  <c:v>0.24176110000000001</c:v>
                </c:pt>
                <c:pt idx="92526">
                  <c:v>0.2416237</c:v>
                </c:pt>
                <c:pt idx="92527">
                  <c:v>0.24148629999999999</c:v>
                </c:pt>
                <c:pt idx="92528">
                  <c:v>0.2413488</c:v>
                </c:pt>
                <c:pt idx="92529">
                  <c:v>0.24121129999999999</c:v>
                </c:pt>
                <c:pt idx="92530">
                  <c:v>0.2410737</c:v>
                </c:pt>
                <c:pt idx="92531">
                  <c:v>0.24093609999999999</c:v>
                </c:pt>
                <c:pt idx="92532">
                  <c:v>0.2407984</c:v>
                </c:pt>
                <c:pt idx="92533">
                  <c:v>0.24066070000000001</c:v>
                </c:pt>
                <c:pt idx="92534">
                  <c:v>0.24052290000000001</c:v>
                </c:pt>
                <c:pt idx="92535">
                  <c:v>0.24038509999999999</c:v>
                </c:pt>
                <c:pt idx="92536">
                  <c:v>0.24024719999999999</c:v>
                </c:pt>
                <c:pt idx="92537">
                  <c:v>0.2401093</c:v>
                </c:pt>
                <c:pt idx="92538">
                  <c:v>0.2399714</c:v>
                </c:pt>
                <c:pt idx="92539">
                  <c:v>0.2398333</c:v>
                </c:pt>
                <c:pt idx="92540">
                  <c:v>0.2396953</c:v>
                </c:pt>
                <c:pt idx="92541">
                  <c:v>0.2395572</c:v>
                </c:pt>
                <c:pt idx="92542">
                  <c:v>0.23941899999999999</c:v>
                </c:pt>
                <c:pt idx="92543">
                  <c:v>0.23928079999999999</c:v>
                </c:pt>
                <c:pt idx="92544">
                  <c:v>0.23914260000000001</c:v>
                </c:pt>
                <c:pt idx="92545">
                  <c:v>0.23900440000000001</c:v>
                </c:pt>
                <c:pt idx="92546">
                  <c:v>0.23886599999999999</c:v>
                </c:pt>
                <c:pt idx="92547">
                  <c:v>0.23872769999999999</c:v>
                </c:pt>
                <c:pt idx="92548">
                  <c:v>0.2385893</c:v>
                </c:pt>
                <c:pt idx="92549">
                  <c:v>0.23845089999999999</c:v>
                </c:pt>
                <c:pt idx="92550">
                  <c:v>0.23831240000000001</c:v>
                </c:pt>
                <c:pt idx="92551">
                  <c:v>0.23817389999999999</c:v>
                </c:pt>
                <c:pt idx="92552">
                  <c:v>0.23803540000000001</c:v>
                </c:pt>
                <c:pt idx="92553">
                  <c:v>0.23789679999999999</c:v>
                </c:pt>
                <c:pt idx="92554">
                  <c:v>0.2377582</c:v>
                </c:pt>
                <c:pt idx="92555">
                  <c:v>0.23761959999999999</c:v>
                </c:pt>
                <c:pt idx="92556">
                  <c:v>0.23748089999999999</c:v>
                </c:pt>
                <c:pt idx="92557">
                  <c:v>0.2373422</c:v>
                </c:pt>
                <c:pt idx="92558">
                  <c:v>0.23720340000000001</c:v>
                </c:pt>
                <c:pt idx="92559">
                  <c:v>0.23706469999999999</c:v>
                </c:pt>
                <c:pt idx="92560">
                  <c:v>0.23692589999999999</c:v>
                </c:pt>
                <c:pt idx="92561">
                  <c:v>0.236787</c:v>
                </c:pt>
                <c:pt idx="92562">
                  <c:v>0.2366482</c:v>
                </c:pt>
                <c:pt idx="92563">
                  <c:v>0.23650930000000001</c:v>
                </c:pt>
                <c:pt idx="92564">
                  <c:v>0.23637040000000001</c:v>
                </c:pt>
                <c:pt idx="92565">
                  <c:v>0.23623140000000001</c:v>
                </c:pt>
                <c:pt idx="92566">
                  <c:v>0.23609240000000001</c:v>
                </c:pt>
                <c:pt idx="92567">
                  <c:v>0.23595340000000001</c:v>
                </c:pt>
                <c:pt idx="92568">
                  <c:v>0.23581440000000001</c:v>
                </c:pt>
                <c:pt idx="92569">
                  <c:v>0.2356753</c:v>
                </c:pt>
                <c:pt idx="92570">
                  <c:v>0.2355362</c:v>
                </c:pt>
                <c:pt idx="92571">
                  <c:v>0.2353971</c:v>
                </c:pt>
                <c:pt idx="92572">
                  <c:v>0.23525799999999999</c:v>
                </c:pt>
                <c:pt idx="92573">
                  <c:v>0.23511879999999999</c:v>
                </c:pt>
                <c:pt idx="92574">
                  <c:v>0.23497960000000001</c:v>
                </c:pt>
                <c:pt idx="92575">
                  <c:v>0.2348404</c:v>
                </c:pt>
                <c:pt idx="92576">
                  <c:v>0.2347012</c:v>
                </c:pt>
                <c:pt idx="92577">
                  <c:v>0.23456189999999999</c:v>
                </c:pt>
                <c:pt idx="92578">
                  <c:v>0.23442270000000001</c:v>
                </c:pt>
                <c:pt idx="92579">
                  <c:v>0.2342834</c:v>
                </c:pt>
                <c:pt idx="92580">
                  <c:v>0.23414409999999999</c:v>
                </c:pt>
                <c:pt idx="92581">
                  <c:v>0.23400470000000001</c:v>
                </c:pt>
                <c:pt idx="92582">
                  <c:v>0.2338654</c:v>
                </c:pt>
                <c:pt idx="92583">
                  <c:v>0.23372599999999999</c:v>
                </c:pt>
                <c:pt idx="92584">
                  <c:v>0.23358660000000001</c:v>
                </c:pt>
                <c:pt idx="92585">
                  <c:v>0.23344719999999999</c:v>
                </c:pt>
                <c:pt idx="92586">
                  <c:v>0.23330780000000001</c:v>
                </c:pt>
                <c:pt idx="92587">
                  <c:v>0.2331683</c:v>
                </c:pt>
                <c:pt idx="92588">
                  <c:v>0.23302890000000001</c:v>
                </c:pt>
                <c:pt idx="92589">
                  <c:v>0.2328894</c:v>
                </c:pt>
                <c:pt idx="92590">
                  <c:v>0.23274990000000001</c:v>
                </c:pt>
                <c:pt idx="92591">
                  <c:v>0.23261039999999999</c:v>
                </c:pt>
                <c:pt idx="92592">
                  <c:v>0.23247080000000001</c:v>
                </c:pt>
                <c:pt idx="92593">
                  <c:v>0.23233129999999999</c:v>
                </c:pt>
                <c:pt idx="92594">
                  <c:v>0.2321917</c:v>
                </c:pt>
                <c:pt idx="92595">
                  <c:v>0.23205210000000001</c:v>
                </c:pt>
                <c:pt idx="92596">
                  <c:v>0.2319126</c:v>
                </c:pt>
                <c:pt idx="92597">
                  <c:v>0.23177300000000001</c:v>
                </c:pt>
                <c:pt idx="92598">
                  <c:v>0.23163339999999999</c:v>
                </c:pt>
                <c:pt idx="92599">
                  <c:v>0.2314937</c:v>
                </c:pt>
                <c:pt idx="92600">
                  <c:v>0.23135410000000001</c:v>
                </c:pt>
                <c:pt idx="92601">
                  <c:v>0.23121439999999999</c:v>
                </c:pt>
                <c:pt idx="92602">
                  <c:v>0.2310748</c:v>
                </c:pt>
                <c:pt idx="92603">
                  <c:v>0.2309351</c:v>
                </c:pt>
                <c:pt idx="92604">
                  <c:v>0.23079540000000001</c:v>
                </c:pt>
                <c:pt idx="92605">
                  <c:v>0.23065569999999999</c:v>
                </c:pt>
                <c:pt idx="92606">
                  <c:v>0.230516</c:v>
                </c:pt>
                <c:pt idx="92607">
                  <c:v>0.23037630000000001</c:v>
                </c:pt>
                <c:pt idx="92608">
                  <c:v>0.23023660000000001</c:v>
                </c:pt>
                <c:pt idx="92609">
                  <c:v>0.23009689999999999</c:v>
                </c:pt>
                <c:pt idx="92610">
                  <c:v>0.2299571</c:v>
                </c:pt>
                <c:pt idx="92611">
                  <c:v>0.22981740000000001</c:v>
                </c:pt>
                <c:pt idx="92612">
                  <c:v>0.22967760000000001</c:v>
                </c:pt>
                <c:pt idx="92613">
                  <c:v>0.22953789999999999</c:v>
                </c:pt>
                <c:pt idx="92614">
                  <c:v>0.22939809999999999</c:v>
                </c:pt>
                <c:pt idx="92615">
                  <c:v>0.2292583</c:v>
                </c:pt>
                <c:pt idx="92616">
                  <c:v>0.2291185</c:v>
                </c:pt>
                <c:pt idx="92617">
                  <c:v>0.22897870000000001</c:v>
                </c:pt>
                <c:pt idx="92618">
                  <c:v>0.22883899999999999</c:v>
                </c:pt>
                <c:pt idx="92619">
                  <c:v>0.22869909999999999</c:v>
                </c:pt>
                <c:pt idx="92620">
                  <c:v>0.22855929999999999</c:v>
                </c:pt>
                <c:pt idx="92621">
                  <c:v>0.2284195</c:v>
                </c:pt>
                <c:pt idx="92622">
                  <c:v>0.2282797</c:v>
                </c:pt>
                <c:pt idx="92623">
                  <c:v>0.22813990000000001</c:v>
                </c:pt>
                <c:pt idx="92624">
                  <c:v>0.22800010000000001</c:v>
                </c:pt>
                <c:pt idx="92625">
                  <c:v>0.22786029999999999</c:v>
                </c:pt>
                <c:pt idx="92626">
                  <c:v>0.22772049999999999</c:v>
                </c:pt>
                <c:pt idx="92627">
                  <c:v>0.22758059999999999</c:v>
                </c:pt>
                <c:pt idx="92628">
                  <c:v>0.2274408</c:v>
                </c:pt>
                <c:pt idx="92629">
                  <c:v>0.227301</c:v>
                </c:pt>
                <c:pt idx="92630">
                  <c:v>0.2271611</c:v>
                </c:pt>
                <c:pt idx="92631">
                  <c:v>0.22702130000000001</c:v>
                </c:pt>
                <c:pt idx="92632">
                  <c:v>0.22688150000000001</c:v>
                </c:pt>
                <c:pt idx="92633">
                  <c:v>0.22674159999999999</c:v>
                </c:pt>
                <c:pt idx="92634">
                  <c:v>0.22660179999999999</c:v>
                </c:pt>
                <c:pt idx="92635">
                  <c:v>0.226462</c:v>
                </c:pt>
                <c:pt idx="92636">
                  <c:v>0.2263221</c:v>
                </c:pt>
                <c:pt idx="92637">
                  <c:v>0.2261823</c:v>
                </c:pt>
                <c:pt idx="92638">
                  <c:v>0.22604250000000001</c:v>
                </c:pt>
                <c:pt idx="92639">
                  <c:v>0.22590260000000001</c:v>
                </c:pt>
                <c:pt idx="92640">
                  <c:v>0.22576280000000001</c:v>
                </c:pt>
                <c:pt idx="92641">
                  <c:v>0.22562299999999999</c:v>
                </c:pt>
                <c:pt idx="92642">
                  <c:v>0.22548309999999999</c:v>
                </c:pt>
                <c:pt idx="92643">
                  <c:v>0.2253433</c:v>
                </c:pt>
                <c:pt idx="92644">
                  <c:v>0.2252035</c:v>
                </c:pt>
                <c:pt idx="92645">
                  <c:v>0.22506370000000001</c:v>
                </c:pt>
                <c:pt idx="92646">
                  <c:v>0.22492380000000001</c:v>
                </c:pt>
                <c:pt idx="92647">
                  <c:v>0.22478400000000001</c:v>
                </c:pt>
                <c:pt idx="92648">
                  <c:v>0.22464419999999999</c:v>
                </c:pt>
                <c:pt idx="92649">
                  <c:v>0.22450439999999999</c:v>
                </c:pt>
                <c:pt idx="92650">
                  <c:v>0.2243646</c:v>
                </c:pt>
                <c:pt idx="92651">
                  <c:v>0.2242248</c:v>
                </c:pt>
                <c:pt idx="92652">
                  <c:v>0.22408500000000001</c:v>
                </c:pt>
                <c:pt idx="92653">
                  <c:v>0.22394520000000001</c:v>
                </c:pt>
                <c:pt idx="92654">
                  <c:v>0.22380539999999999</c:v>
                </c:pt>
                <c:pt idx="92655">
                  <c:v>0.22366559999999999</c:v>
                </c:pt>
                <c:pt idx="92656">
                  <c:v>0.2235259</c:v>
                </c:pt>
                <c:pt idx="92657">
                  <c:v>0.2233861</c:v>
                </c:pt>
                <c:pt idx="92658">
                  <c:v>0.22324630000000001</c:v>
                </c:pt>
                <c:pt idx="92659">
                  <c:v>0.22310659999999999</c:v>
                </c:pt>
                <c:pt idx="92660">
                  <c:v>0.22296679999999999</c:v>
                </c:pt>
                <c:pt idx="92661">
                  <c:v>0.2228271</c:v>
                </c:pt>
                <c:pt idx="92662">
                  <c:v>0.22268740000000001</c:v>
                </c:pt>
                <c:pt idx="92663">
                  <c:v>0.22254760000000001</c:v>
                </c:pt>
                <c:pt idx="92664">
                  <c:v>0.22240789999999999</c:v>
                </c:pt>
                <c:pt idx="92665">
                  <c:v>0.2222682</c:v>
                </c:pt>
                <c:pt idx="92666">
                  <c:v>0.22212850000000001</c:v>
                </c:pt>
                <c:pt idx="92667">
                  <c:v>0.22198879999999999</c:v>
                </c:pt>
                <c:pt idx="92668">
                  <c:v>0.22184909999999999</c:v>
                </c:pt>
                <c:pt idx="92669">
                  <c:v>0.2217094</c:v>
                </c:pt>
                <c:pt idx="92670">
                  <c:v>0.22156980000000001</c:v>
                </c:pt>
                <c:pt idx="92671">
                  <c:v>0.22143009999999999</c:v>
                </c:pt>
                <c:pt idx="92672">
                  <c:v>0.2212905</c:v>
                </c:pt>
                <c:pt idx="92673">
                  <c:v>0.22115080000000001</c:v>
                </c:pt>
                <c:pt idx="92674">
                  <c:v>0.22101119999999999</c:v>
                </c:pt>
                <c:pt idx="92675">
                  <c:v>0.2208716</c:v>
                </c:pt>
                <c:pt idx="92676">
                  <c:v>0.22073200000000001</c:v>
                </c:pt>
                <c:pt idx="92677">
                  <c:v>0.22059239999999999</c:v>
                </c:pt>
                <c:pt idx="92678">
                  <c:v>0.2204528</c:v>
                </c:pt>
                <c:pt idx="92679">
                  <c:v>0.22031319999999999</c:v>
                </c:pt>
                <c:pt idx="92680">
                  <c:v>0.2201736</c:v>
                </c:pt>
                <c:pt idx="92681">
                  <c:v>0.22003410000000001</c:v>
                </c:pt>
                <c:pt idx="92682">
                  <c:v>0.21989449999999999</c:v>
                </c:pt>
                <c:pt idx="92683">
                  <c:v>0.21975500000000001</c:v>
                </c:pt>
                <c:pt idx="92684">
                  <c:v>0.21961549999999999</c:v>
                </c:pt>
                <c:pt idx="92685">
                  <c:v>0.219476</c:v>
                </c:pt>
                <c:pt idx="92686">
                  <c:v>0.21933649999999999</c:v>
                </c:pt>
                <c:pt idx="92687">
                  <c:v>0.219197</c:v>
                </c:pt>
                <c:pt idx="92688">
                  <c:v>0.21905749999999999</c:v>
                </c:pt>
                <c:pt idx="92689">
                  <c:v>0.2189181</c:v>
                </c:pt>
                <c:pt idx="92690">
                  <c:v>0.21877859999999999</c:v>
                </c:pt>
                <c:pt idx="92691">
                  <c:v>0.21863920000000001</c:v>
                </c:pt>
                <c:pt idx="92692">
                  <c:v>0.21849979999999999</c:v>
                </c:pt>
                <c:pt idx="92693">
                  <c:v>0.21836040000000001</c:v>
                </c:pt>
                <c:pt idx="92694">
                  <c:v>0.218221</c:v>
                </c:pt>
                <c:pt idx="92695">
                  <c:v>0.21808159999999999</c:v>
                </c:pt>
                <c:pt idx="92696">
                  <c:v>0.21794230000000001</c:v>
                </c:pt>
                <c:pt idx="92697">
                  <c:v>0.21780289999999999</c:v>
                </c:pt>
                <c:pt idx="92698">
                  <c:v>0.21766360000000001</c:v>
                </c:pt>
                <c:pt idx="92699">
                  <c:v>0.2175243</c:v>
                </c:pt>
                <c:pt idx="92700">
                  <c:v>0.21738499999999999</c:v>
                </c:pt>
                <c:pt idx="92701">
                  <c:v>0.21724570000000001</c:v>
                </c:pt>
                <c:pt idx="92702">
                  <c:v>0.2171064</c:v>
                </c:pt>
                <c:pt idx="92703">
                  <c:v>0.2169672</c:v>
                </c:pt>
                <c:pt idx="92704">
                  <c:v>0.21682799999999999</c:v>
                </c:pt>
                <c:pt idx="92705">
                  <c:v>0.21668870000000001</c:v>
                </c:pt>
                <c:pt idx="92706">
                  <c:v>0.21654950000000001</c:v>
                </c:pt>
                <c:pt idx="92707">
                  <c:v>0.2164103</c:v>
                </c:pt>
                <c:pt idx="92708">
                  <c:v>0.2162712</c:v>
                </c:pt>
                <c:pt idx="92709">
                  <c:v>0.21613199999999999</c:v>
                </c:pt>
                <c:pt idx="92710">
                  <c:v>0.21599289999999999</c:v>
                </c:pt>
                <c:pt idx="92711">
                  <c:v>0.21585380000000001</c:v>
                </c:pt>
                <c:pt idx="92712">
                  <c:v>0.21571460000000001</c:v>
                </c:pt>
                <c:pt idx="92713">
                  <c:v>0.21557560000000001</c:v>
                </c:pt>
                <c:pt idx="92714">
                  <c:v>0.2154365</c:v>
                </c:pt>
                <c:pt idx="92715">
                  <c:v>0.2152974</c:v>
                </c:pt>
                <c:pt idx="92716">
                  <c:v>0.2151584</c:v>
                </c:pt>
                <c:pt idx="92717">
                  <c:v>0.2150194</c:v>
                </c:pt>
                <c:pt idx="92718">
                  <c:v>0.2148804</c:v>
                </c:pt>
                <c:pt idx="92719">
                  <c:v>0.2147414</c:v>
                </c:pt>
                <c:pt idx="92720">
                  <c:v>0.2146025</c:v>
                </c:pt>
                <c:pt idx="92721">
                  <c:v>0.2144635</c:v>
                </c:pt>
                <c:pt idx="92722">
                  <c:v>0.2143246</c:v>
                </c:pt>
                <c:pt idx="92723">
                  <c:v>0.21418570000000001</c:v>
                </c:pt>
                <c:pt idx="92724">
                  <c:v>0.21404680000000001</c:v>
                </c:pt>
                <c:pt idx="92725">
                  <c:v>0.21390799999999999</c:v>
                </c:pt>
                <c:pt idx="92726">
                  <c:v>0.21376909999999999</c:v>
                </c:pt>
                <c:pt idx="92727">
                  <c:v>0.2136303</c:v>
                </c:pt>
                <c:pt idx="92728">
                  <c:v>0.2134915</c:v>
                </c:pt>
                <c:pt idx="92729">
                  <c:v>0.21335270000000001</c:v>
                </c:pt>
                <c:pt idx="92730">
                  <c:v>0.21321399999999999</c:v>
                </c:pt>
                <c:pt idx="92731">
                  <c:v>0.21307519999999999</c:v>
                </c:pt>
                <c:pt idx="92732">
                  <c:v>0.2129365</c:v>
                </c:pt>
                <c:pt idx="92733">
                  <c:v>0.21279780000000001</c:v>
                </c:pt>
                <c:pt idx="92734">
                  <c:v>0.21265919999999999</c:v>
                </c:pt>
                <c:pt idx="92735">
                  <c:v>0.2125205</c:v>
                </c:pt>
                <c:pt idx="92736">
                  <c:v>0.21238190000000001</c:v>
                </c:pt>
                <c:pt idx="92737">
                  <c:v>0.2122433</c:v>
                </c:pt>
                <c:pt idx="92738">
                  <c:v>0.21210470000000001</c:v>
                </c:pt>
                <c:pt idx="92739">
                  <c:v>0.21196609999999999</c:v>
                </c:pt>
                <c:pt idx="92740">
                  <c:v>0.2118275</c:v>
                </c:pt>
                <c:pt idx="92741">
                  <c:v>0.21168899999999999</c:v>
                </c:pt>
                <c:pt idx="92742">
                  <c:v>0.2115505</c:v>
                </c:pt>
                <c:pt idx="92743">
                  <c:v>0.21141199999999999</c:v>
                </c:pt>
                <c:pt idx="92744">
                  <c:v>0.21127360000000001</c:v>
                </c:pt>
                <c:pt idx="92745">
                  <c:v>0.2111352</c:v>
                </c:pt>
                <c:pt idx="92746">
                  <c:v>0.21099680000000001</c:v>
                </c:pt>
                <c:pt idx="92747">
                  <c:v>0.2108584</c:v>
                </c:pt>
                <c:pt idx="92748">
                  <c:v>0.21071999999999999</c:v>
                </c:pt>
                <c:pt idx="92749">
                  <c:v>0.21058170000000001</c:v>
                </c:pt>
                <c:pt idx="92750">
                  <c:v>0.2104434</c:v>
                </c:pt>
                <c:pt idx="92751">
                  <c:v>0.21030509999999999</c:v>
                </c:pt>
                <c:pt idx="92752">
                  <c:v>0.21016679999999999</c:v>
                </c:pt>
                <c:pt idx="92753">
                  <c:v>0.21002860000000001</c:v>
                </c:pt>
                <c:pt idx="92754">
                  <c:v>0.2098904</c:v>
                </c:pt>
                <c:pt idx="92755">
                  <c:v>0.2097522</c:v>
                </c:pt>
                <c:pt idx="92756">
                  <c:v>0.20961399999999999</c:v>
                </c:pt>
                <c:pt idx="92757">
                  <c:v>0.20947579999999999</c:v>
                </c:pt>
                <c:pt idx="92758">
                  <c:v>0.20933769999999999</c:v>
                </c:pt>
                <c:pt idx="92759">
                  <c:v>0.20919960000000001</c:v>
                </c:pt>
                <c:pt idx="92760">
                  <c:v>0.20906150000000001</c:v>
                </c:pt>
                <c:pt idx="92761">
                  <c:v>0.20892350000000001</c:v>
                </c:pt>
                <c:pt idx="92762">
                  <c:v>0.20878550000000001</c:v>
                </c:pt>
                <c:pt idx="92763">
                  <c:v>0.20864750000000001</c:v>
                </c:pt>
                <c:pt idx="92764">
                  <c:v>0.20850949999999999</c:v>
                </c:pt>
                <c:pt idx="92765">
                  <c:v>0.20837159999999999</c:v>
                </c:pt>
                <c:pt idx="92766">
                  <c:v>0.20823369999999999</c:v>
                </c:pt>
                <c:pt idx="92767">
                  <c:v>0.2080958</c:v>
                </c:pt>
                <c:pt idx="92768">
                  <c:v>0.2079579</c:v>
                </c:pt>
                <c:pt idx="92769">
                  <c:v>0.20782010000000001</c:v>
                </c:pt>
                <c:pt idx="92770">
                  <c:v>0.20768229999999999</c:v>
                </c:pt>
                <c:pt idx="92771">
                  <c:v>0.20754449999999999</c:v>
                </c:pt>
                <c:pt idx="92772">
                  <c:v>0.2074067</c:v>
                </c:pt>
                <c:pt idx="92773">
                  <c:v>0.20726900000000001</c:v>
                </c:pt>
                <c:pt idx="92774">
                  <c:v>0.20713129999999999</c:v>
                </c:pt>
                <c:pt idx="92775">
                  <c:v>0.2069936</c:v>
                </c:pt>
                <c:pt idx="92776">
                  <c:v>0.20685590000000001</c:v>
                </c:pt>
                <c:pt idx="92777">
                  <c:v>0.20671829999999999</c:v>
                </c:pt>
                <c:pt idx="92778">
                  <c:v>0.20658070000000001</c:v>
                </c:pt>
                <c:pt idx="92779">
                  <c:v>0.20644309999999999</c:v>
                </c:pt>
                <c:pt idx="92780">
                  <c:v>0.20630560000000001</c:v>
                </c:pt>
                <c:pt idx="92781">
                  <c:v>0.20616809999999999</c:v>
                </c:pt>
                <c:pt idx="92782">
                  <c:v>0.20603060000000001</c:v>
                </c:pt>
                <c:pt idx="92783">
                  <c:v>0.2058931</c:v>
                </c:pt>
                <c:pt idx="92784">
                  <c:v>0.20575570000000001</c:v>
                </c:pt>
                <c:pt idx="92785">
                  <c:v>0.2056183</c:v>
                </c:pt>
                <c:pt idx="92786">
                  <c:v>0.20548089999999999</c:v>
                </c:pt>
                <c:pt idx="92787">
                  <c:v>0.20534359999999999</c:v>
                </c:pt>
                <c:pt idx="92788">
                  <c:v>0.20520630000000001</c:v>
                </c:pt>
                <c:pt idx="92789">
                  <c:v>0.205069</c:v>
                </c:pt>
                <c:pt idx="92790">
                  <c:v>0.20493169999999999</c:v>
                </c:pt>
                <c:pt idx="92791">
                  <c:v>0.20479449999999999</c:v>
                </c:pt>
                <c:pt idx="92792">
                  <c:v>0.20465729999999999</c:v>
                </c:pt>
                <c:pt idx="92793">
                  <c:v>0.20452020000000001</c:v>
                </c:pt>
                <c:pt idx="92794">
                  <c:v>0.20438300000000001</c:v>
                </c:pt>
                <c:pt idx="92795">
                  <c:v>0.20424590000000001</c:v>
                </c:pt>
                <c:pt idx="92796">
                  <c:v>0.20410880000000001</c:v>
                </c:pt>
                <c:pt idx="92797">
                  <c:v>0.20397180000000001</c:v>
                </c:pt>
                <c:pt idx="92798">
                  <c:v>0.20383480000000001</c:v>
                </c:pt>
                <c:pt idx="92799">
                  <c:v>0.20369780000000001</c:v>
                </c:pt>
                <c:pt idx="92800">
                  <c:v>0.20356079999999999</c:v>
                </c:pt>
                <c:pt idx="92801">
                  <c:v>0.20342389999999999</c:v>
                </c:pt>
                <c:pt idx="92802">
                  <c:v>0.203287</c:v>
                </c:pt>
                <c:pt idx="92803">
                  <c:v>0.2031501</c:v>
                </c:pt>
                <c:pt idx="92804">
                  <c:v>0.20301330000000001</c:v>
                </c:pt>
                <c:pt idx="92805">
                  <c:v>0.20287649999999999</c:v>
                </c:pt>
                <c:pt idx="92806">
                  <c:v>0.20273969999999999</c:v>
                </c:pt>
                <c:pt idx="92807">
                  <c:v>0.20260300000000001</c:v>
                </c:pt>
                <c:pt idx="92808">
                  <c:v>0.20246620000000001</c:v>
                </c:pt>
                <c:pt idx="92809">
                  <c:v>0.2023296</c:v>
                </c:pt>
                <c:pt idx="92810">
                  <c:v>0.20219290000000001</c:v>
                </c:pt>
                <c:pt idx="92811">
                  <c:v>0.20205629999999999</c:v>
                </c:pt>
                <c:pt idx="92812">
                  <c:v>0.20191970000000001</c:v>
                </c:pt>
                <c:pt idx="92813">
                  <c:v>0.20178309999999999</c:v>
                </c:pt>
                <c:pt idx="92814">
                  <c:v>0.20164660000000001</c:v>
                </c:pt>
                <c:pt idx="92815">
                  <c:v>0.2015101</c:v>
                </c:pt>
                <c:pt idx="92816">
                  <c:v>0.20137360000000001</c:v>
                </c:pt>
                <c:pt idx="92817">
                  <c:v>0.2012372</c:v>
                </c:pt>
                <c:pt idx="92818">
                  <c:v>0.2011008</c:v>
                </c:pt>
                <c:pt idx="92819">
                  <c:v>0.20096439999999999</c:v>
                </c:pt>
                <c:pt idx="92820">
                  <c:v>0.20082810000000001</c:v>
                </c:pt>
                <c:pt idx="92821">
                  <c:v>0.2006918</c:v>
                </c:pt>
                <c:pt idx="92822">
                  <c:v>0.2005555</c:v>
                </c:pt>
                <c:pt idx="92823">
                  <c:v>0.20041929999999999</c:v>
                </c:pt>
                <c:pt idx="92824">
                  <c:v>0.20028309999999999</c:v>
                </c:pt>
                <c:pt idx="92825">
                  <c:v>0.20014689999999999</c:v>
                </c:pt>
                <c:pt idx="92826">
                  <c:v>0.20001070000000001</c:v>
                </c:pt>
                <c:pt idx="92827">
                  <c:v>0.19987460000000001</c:v>
                </c:pt>
                <c:pt idx="92828">
                  <c:v>0.19973859999999999</c:v>
                </c:pt>
                <c:pt idx="92829">
                  <c:v>0.19960249999999999</c:v>
                </c:pt>
                <c:pt idx="92830">
                  <c:v>0.19946649999999999</c:v>
                </c:pt>
                <c:pt idx="92831">
                  <c:v>0.19933049999999999</c:v>
                </c:pt>
                <c:pt idx="92832">
                  <c:v>0.1991946</c:v>
                </c:pt>
                <c:pt idx="92833">
                  <c:v>0.19905870000000001</c:v>
                </c:pt>
                <c:pt idx="92834">
                  <c:v>0.19892280000000001</c:v>
                </c:pt>
                <c:pt idx="92835">
                  <c:v>0.19878699999999999</c:v>
                </c:pt>
                <c:pt idx="92836">
                  <c:v>0.1986512</c:v>
                </c:pt>
                <c:pt idx="92837">
                  <c:v>0.19851540000000001</c:v>
                </c:pt>
                <c:pt idx="92838">
                  <c:v>0.19837969999999999</c:v>
                </c:pt>
                <c:pt idx="92839">
                  <c:v>0.198244</c:v>
                </c:pt>
                <c:pt idx="92840">
                  <c:v>0.19810829999999999</c:v>
                </c:pt>
                <c:pt idx="92841">
                  <c:v>0.1979727</c:v>
                </c:pt>
                <c:pt idx="92842">
                  <c:v>0.19783709999999999</c:v>
                </c:pt>
                <c:pt idx="92843">
                  <c:v>0.1977015</c:v>
                </c:pt>
                <c:pt idx="92844">
                  <c:v>0.19756599999999999</c:v>
                </c:pt>
                <c:pt idx="92845">
                  <c:v>0.19743050000000001</c:v>
                </c:pt>
                <c:pt idx="92846">
                  <c:v>0.197295</c:v>
                </c:pt>
                <c:pt idx="92847">
                  <c:v>0.19715959999999999</c:v>
                </c:pt>
                <c:pt idx="92848">
                  <c:v>0.19702420000000001</c:v>
                </c:pt>
                <c:pt idx="92849">
                  <c:v>0.1968888</c:v>
                </c:pt>
                <c:pt idx="92850">
                  <c:v>0.1967535</c:v>
                </c:pt>
                <c:pt idx="92851">
                  <c:v>0.19661819999999999</c:v>
                </c:pt>
                <c:pt idx="92852">
                  <c:v>0.19648299999999999</c:v>
                </c:pt>
                <c:pt idx="92853">
                  <c:v>0.19634779999999999</c:v>
                </c:pt>
                <c:pt idx="92854">
                  <c:v>0.19621259999999999</c:v>
                </c:pt>
                <c:pt idx="92855">
                  <c:v>0.19607740000000001</c:v>
                </c:pt>
                <c:pt idx="92856">
                  <c:v>0.19594230000000001</c:v>
                </c:pt>
                <c:pt idx="92857">
                  <c:v>0.19580729999999999</c:v>
                </c:pt>
                <c:pt idx="92858">
                  <c:v>0.19567219999999999</c:v>
                </c:pt>
                <c:pt idx="92859">
                  <c:v>0.19553719999999999</c:v>
                </c:pt>
                <c:pt idx="92860">
                  <c:v>0.1954023</c:v>
                </c:pt>
                <c:pt idx="92861">
                  <c:v>0.1952673</c:v>
                </c:pt>
                <c:pt idx="92862">
                  <c:v>0.19513240000000001</c:v>
                </c:pt>
                <c:pt idx="92863">
                  <c:v>0.19499759999999999</c:v>
                </c:pt>
                <c:pt idx="92864">
                  <c:v>0.1948628</c:v>
                </c:pt>
                <c:pt idx="92865">
                  <c:v>0.19472800000000001</c:v>
                </c:pt>
                <c:pt idx="92866">
                  <c:v>0.1945933</c:v>
                </c:pt>
                <c:pt idx="92867">
                  <c:v>0.19445860000000001</c:v>
                </c:pt>
                <c:pt idx="92868">
                  <c:v>0.19432389999999999</c:v>
                </c:pt>
                <c:pt idx="92869">
                  <c:v>0.19418930000000001</c:v>
                </c:pt>
                <c:pt idx="92870">
                  <c:v>0.1940547</c:v>
                </c:pt>
                <c:pt idx="92871">
                  <c:v>0.19392010000000001</c:v>
                </c:pt>
                <c:pt idx="92872">
                  <c:v>0.1937856</c:v>
                </c:pt>
                <c:pt idx="92873">
                  <c:v>0.19365109999999999</c:v>
                </c:pt>
                <c:pt idx="92874">
                  <c:v>0.19351660000000001</c:v>
                </c:pt>
                <c:pt idx="92875">
                  <c:v>0.1933822</c:v>
                </c:pt>
                <c:pt idx="92876">
                  <c:v>0.1932479</c:v>
                </c:pt>
                <c:pt idx="92877">
                  <c:v>0.19311349999999999</c:v>
                </c:pt>
                <c:pt idx="92878">
                  <c:v>0.19297919999999999</c:v>
                </c:pt>
                <c:pt idx="92879">
                  <c:v>0.19284499999999999</c:v>
                </c:pt>
                <c:pt idx="92880">
                  <c:v>0.19271079999999999</c:v>
                </c:pt>
                <c:pt idx="92881">
                  <c:v>0.19257659999999999</c:v>
                </c:pt>
                <c:pt idx="92882">
                  <c:v>0.19244240000000001</c:v>
                </c:pt>
                <c:pt idx="92883">
                  <c:v>0.19230829999999999</c:v>
                </c:pt>
                <c:pt idx="92884">
                  <c:v>0.19217429999999999</c:v>
                </c:pt>
                <c:pt idx="92885">
                  <c:v>0.19204019999999999</c:v>
                </c:pt>
                <c:pt idx="92886">
                  <c:v>0.1919062</c:v>
                </c:pt>
                <c:pt idx="92887">
                  <c:v>0.19177230000000001</c:v>
                </c:pt>
                <c:pt idx="92888">
                  <c:v>0.19163839999999999</c:v>
                </c:pt>
                <c:pt idx="92889">
                  <c:v>0.19150449999999999</c:v>
                </c:pt>
                <c:pt idx="92890">
                  <c:v>0.1913707</c:v>
                </c:pt>
                <c:pt idx="92891">
                  <c:v>0.19123689999999999</c:v>
                </c:pt>
                <c:pt idx="92892">
                  <c:v>0.1911031</c:v>
                </c:pt>
                <c:pt idx="92893">
                  <c:v>0.19096940000000001</c:v>
                </c:pt>
                <c:pt idx="92894">
                  <c:v>0.1908357</c:v>
                </c:pt>
                <c:pt idx="92895">
                  <c:v>0.19070210000000001</c:v>
                </c:pt>
                <c:pt idx="92896">
                  <c:v>0.1905685</c:v>
                </c:pt>
                <c:pt idx="92897">
                  <c:v>0.19043489999999999</c:v>
                </c:pt>
                <c:pt idx="92898">
                  <c:v>0.19030140000000001</c:v>
                </c:pt>
                <c:pt idx="92899">
                  <c:v>0.1901679</c:v>
                </c:pt>
                <c:pt idx="92900">
                  <c:v>0.19003439999999999</c:v>
                </c:pt>
                <c:pt idx="92901">
                  <c:v>0.18990099999999999</c:v>
                </c:pt>
                <c:pt idx="92902">
                  <c:v>0.18976770000000001</c:v>
                </c:pt>
                <c:pt idx="92903">
                  <c:v>0.18963440000000001</c:v>
                </c:pt>
                <c:pt idx="92904">
                  <c:v>0.18950110000000001</c:v>
                </c:pt>
                <c:pt idx="92905">
                  <c:v>0.1893678</c:v>
                </c:pt>
                <c:pt idx="92906">
                  <c:v>0.1892346</c:v>
                </c:pt>
                <c:pt idx="92907">
                  <c:v>0.18910150000000001</c:v>
                </c:pt>
                <c:pt idx="92908">
                  <c:v>0.18896830000000001</c:v>
                </c:pt>
                <c:pt idx="92909">
                  <c:v>0.18883530000000001</c:v>
                </c:pt>
                <c:pt idx="92910">
                  <c:v>0.18870219999999999</c:v>
                </c:pt>
                <c:pt idx="92911">
                  <c:v>0.18856919999999999</c:v>
                </c:pt>
                <c:pt idx="92912">
                  <c:v>0.1884363</c:v>
                </c:pt>
                <c:pt idx="92913">
                  <c:v>0.18830330000000001</c:v>
                </c:pt>
                <c:pt idx="92914">
                  <c:v>0.18817039999999999</c:v>
                </c:pt>
                <c:pt idx="92915">
                  <c:v>0.1880376</c:v>
                </c:pt>
                <c:pt idx="92916">
                  <c:v>0.18790480000000001</c:v>
                </c:pt>
                <c:pt idx="92917">
                  <c:v>0.1877721</c:v>
                </c:pt>
                <c:pt idx="92918">
                  <c:v>0.18763930000000001</c:v>
                </c:pt>
                <c:pt idx="92919">
                  <c:v>0.1875066</c:v>
                </c:pt>
                <c:pt idx="92920">
                  <c:v>0.18737400000000001</c:v>
                </c:pt>
                <c:pt idx="92921">
                  <c:v>0.1872414</c:v>
                </c:pt>
                <c:pt idx="92922">
                  <c:v>0.18710889999999999</c:v>
                </c:pt>
                <c:pt idx="92923">
                  <c:v>0.18697630000000001</c:v>
                </c:pt>
                <c:pt idx="92924">
                  <c:v>0.18684390000000001</c:v>
                </c:pt>
                <c:pt idx="92925">
                  <c:v>0.1867114</c:v>
                </c:pt>
                <c:pt idx="92926">
                  <c:v>0.18657899999999999</c:v>
                </c:pt>
                <c:pt idx="92927">
                  <c:v>0.18644669999999999</c:v>
                </c:pt>
                <c:pt idx="92928">
                  <c:v>0.18631439999999999</c:v>
                </c:pt>
                <c:pt idx="92929">
                  <c:v>0.18618209999999999</c:v>
                </c:pt>
                <c:pt idx="92930">
                  <c:v>0.18604989999999999</c:v>
                </c:pt>
                <c:pt idx="92931">
                  <c:v>0.18591769999999999</c:v>
                </c:pt>
                <c:pt idx="92932">
                  <c:v>0.1857856</c:v>
                </c:pt>
                <c:pt idx="92933">
                  <c:v>0.1856535</c:v>
                </c:pt>
                <c:pt idx="92934">
                  <c:v>0.1855214</c:v>
                </c:pt>
                <c:pt idx="92935">
                  <c:v>0.18538940000000001</c:v>
                </c:pt>
                <c:pt idx="92936">
                  <c:v>0.18525739999999999</c:v>
                </c:pt>
                <c:pt idx="92937">
                  <c:v>0.1851255</c:v>
                </c:pt>
                <c:pt idx="92938">
                  <c:v>0.18499360000000001</c:v>
                </c:pt>
                <c:pt idx="92939">
                  <c:v>0.18486179999999999</c:v>
                </c:pt>
                <c:pt idx="92940">
                  <c:v>0.18473000000000001</c:v>
                </c:pt>
                <c:pt idx="92941">
                  <c:v>0.18459819999999999</c:v>
                </c:pt>
                <c:pt idx="92942">
                  <c:v>0.18446650000000001</c:v>
                </c:pt>
                <c:pt idx="92943">
                  <c:v>0.18433479999999999</c:v>
                </c:pt>
                <c:pt idx="92944">
                  <c:v>0.18420320000000001</c:v>
                </c:pt>
                <c:pt idx="92945">
                  <c:v>0.1840716</c:v>
                </c:pt>
                <c:pt idx="92946">
                  <c:v>0.18393999999999999</c:v>
                </c:pt>
                <c:pt idx="92947">
                  <c:v>0.18380850000000001</c:v>
                </c:pt>
                <c:pt idx="92948">
                  <c:v>0.18367710000000001</c:v>
                </c:pt>
                <c:pt idx="92949">
                  <c:v>0.1835456</c:v>
                </c:pt>
                <c:pt idx="92950">
                  <c:v>0.1834143</c:v>
                </c:pt>
                <c:pt idx="92951">
                  <c:v>0.1832829</c:v>
                </c:pt>
                <c:pt idx="92952">
                  <c:v>0.1831516</c:v>
                </c:pt>
                <c:pt idx="92953">
                  <c:v>0.1830204</c:v>
                </c:pt>
                <c:pt idx="92954">
                  <c:v>0.1828892</c:v>
                </c:pt>
                <c:pt idx="92955">
                  <c:v>0.182758</c:v>
                </c:pt>
                <c:pt idx="92956">
                  <c:v>0.18262690000000001</c:v>
                </c:pt>
                <c:pt idx="92957">
                  <c:v>0.18249580000000001</c:v>
                </c:pt>
                <c:pt idx="92958">
                  <c:v>0.18236479999999999</c:v>
                </c:pt>
                <c:pt idx="92959">
                  <c:v>0.1822338</c:v>
                </c:pt>
                <c:pt idx="92960">
                  <c:v>0.18210290000000001</c:v>
                </c:pt>
                <c:pt idx="92961">
                  <c:v>0.18197199999999999</c:v>
                </c:pt>
                <c:pt idx="92962">
                  <c:v>0.18184110000000001</c:v>
                </c:pt>
                <c:pt idx="92963">
                  <c:v>0.18171029999999999</c:v>
                </c:pt>
                <c:pt idx="92964">
                  <c:v>0.1815795</c:v>
                </c:pt>
                <c:pt idx="92965">
                  <c:v>0.18144879999999999</c:v>
                </c:pt>
                <c:pt idx="92966">
                  <c:v>0.18131810000000001</c:v>
                </c:pt>
                <c:pt idx="92967">
                  <c:v>0.1811875</c:v>
                </c:pt>
                <c:pt idx="92968">
                  <c:v>0.18105689999999999</c:v>
                </c:pt>
                <c:pt idx="92969">
                  <c:v>0.18092630000000001</c:v>
                </c:pt>
                <c:pt idx="92970">
                  <c:v>0.18079580000000001</c:v>
                </c:pt>
                <c:pt idx="92971">
                  <c:v>0.1806654</c:v>
                </c:pt>
                <c:pt idx="92972">
                  <c:v>0.1805349</c:v>
                </c:pt>
                <c:pt idx="92973">
                  <c:v>0.1804046</c:v>
                </c:pt>
                <c:pt idx="92974">
                  <c:v>0.1802742</c:v>
                </c:pt>
                <c:pt idx="92975">
                  <c:v>0.180144</c:v>
                </c:pt>
                <c:pt idx="92976">
                  <c:v>0.1800137</c:v>
                </c:pt>
                <c:pt idx="92977">
                  <c:v>0.1798835</c:v>
                </c:pt>
                <c:pt idx="92978">
                  <c:v>0.17975340000000001</c:v>
                </c:pt>
                <c:pt idx="92979">
                  <c:v>0.17962330000000001</c:v>
                </c:pt>
                <c:pt idx="92980">
                  <c:v>0.17949319999999999</c:v>
                </c:pt>
                <c:pt idx="92981">
                  <c:v>0.1793632</c:v>
                </c:pt>
                <c:pt idx="92982">
                  <c:v>0.17923330000000001</c:v>
                </c:pt>
                <c:pt idx="92983">
                  <c:v>0.17910329999999999</c:v>
                </c:pt>
                <c:pt idx="92984">
                  <c:v>0.17897350000000001</c:v>
                </c:pt>
                <c:pt idx="92985">
                  <c:v>0.17884359999999999</c:v>
                </c:pt>
                <c:pt idx="92986">
                  <c:v>0.17871380000000001</c:v>
                </c:pt>
                <c:pt idx="92987">
                  <c:v>0.1785841</c:v>
                </c:pt>
                <c:pt idx="92988">
                  <c:v>0.17845440000000001</c:v>
                </c:pt>
                <c:pt idx="92989">
                  <c:v>0.1783247</c:v>
                </c:pt>
                <c:pt idx="92990">
                  <c:v>0.1781951</c:v>
                </c:pt>
                <c:pt idx="92991">
                  <c:v>0.17806559999999999</c:v>
                </c:pt>
                <c:pt idx="92992">
                  <c:v>0.17793600000000001</c:v>
                </c:pt>
                <c:pt idx="92993">
                  <c:v>0.17780660000000001</c:v>
                </c:pt>
                <c:pt idx="92994">
                  <c:v>0.1776771</c:v>
                </c:pt>
                <c:pt idx="92995">
                  <c:v>0.1775477</c:v>
                </c:pt>
                <c:pt idx="92996">
                  <c:v>0.1774184</c:v>
                </c:pt>
                <c:pt idx="92997">
                  <c:v>0.17728910000000001</c:v>
                </c:pt>
                <c:pt idx="92998">
                  <c:v>0.17715990000000001</c:v>
                </c:pt>
                <c:pt idx="92999">
                  <c:v>0.17703070000000001</c:v>
                </c:pt>
                <c:pt idx="93000">
                  <c:v>0.17690149999999999</c:v>
                </c:pt>
                <c:pt idx="93001">
                  <c:v>0.17673700000000001</c:v>
                </c:pt>
                <c:pt idx="93002">
                  <c:v>0.17657239999999999</c:v>
                </c:pt>
                <c:pt idx="93003">
                  <c:v>0.1764077</c:v>
                </c:pt>
                <c:pt idx="93004">
                  <c:v>0.17624310000000001</c:v>
                </c:pt>
                <c:pt idx="93005">
                  <c:v>0.1760785</c:v>
                </c:pt>
                <c:pt idx="93006">
                  <c:v>0.17591390000000001</c:v>
                </c:pt>
                <c:pt idx="93007">
                  <c:v>0.1757493</c:v>
                </c:pt>
                <c:pt idx="93008">
                  <c:v>0.17558470000000001</c:v>
                </c:pt>
                <c:pt idx="93009">
                  <c:v>0.1754202</c:v>
                </c:pt>
                <c:pt idx="93010">
                  <c:v>0.17525560000000001</c:v>
                </c:pt>
                <c:pt idx="93011">
                  <c:v>0.1750911</c:v>
                </c:pt>
                <c:pt idx="93012">
                  <c:v>0.17492669999999999</c:v>
                </c:pt>
                <c:pt idx="93013">
                  <c:v>0.17476230000000001</c:v>
                </c:pt>
                <c:pt idx="93014">
                  <c:v>0.1745979</c:v>
                </c:pt>
                <c:pt idx="93015">
                  <c:v>0.17443349999999999</c:v>
                </c:pt>
                <c:pt idx="93016">
                  <c:v>0.17426920000000001</c:v>
                </c:pt>
                <c:pt idx="93017">
                  <c:v>0.17410500000000001</c:v>
                </c:pt>
                <c:pt idx="93018">
                  <c:v>0.17394080000000001</c:v>
                </c:pt>
                <c:pt idx="93019">
                  <c:v>0.1737766</c:v>
                </c:pt>
                <c:pt idx="93020">
                  <c:v>0.1736125</c:v>
                </c:pt>
                <c:pt idx="93021">
                  <c:v>0.1734484</c:v>
                </c:pt>
                <c:pt idx="93022">
                  <c:v>0.17328440000000001</c:v>
                </c:pt>
                <c:pt idx="93023">
                  <c:v>0.17312050000000001</c:v>
                </c:pt>
                <c:pt idx="93024">
                  <c:v>0.17295659999999999</c:v>
                </c:pt>
                <c:pt idx="93025">
                  <c:v>0.1727928</c:v>
                </c:pt>
                <c:pt idx="93026">
                  <c:v>0.172629</c:v>
                </c:pt>
                <c:pt idx="93027">
                  <c:v>0.17246529999999999</c:v>
                </c:pt>
                <c:pt idx="93028">
                  <c:v>0.1723016</c:v>
                </c:pt>
                <c:pt idx="93029">
                  <c:v>0.17213800000000001</c:v>
                </c:pt>
                <c:pt idx="93030">
                  <c:v>0.1719745</c:v>
                </c:pt>
                <c:pt idx="93031">
                  <c:v>0.17181099999999999</c:v>
                </c:pt>
                <c:pt idx="93032">
                  <c:v>0.17164760000000001</c:v>
                </c:pt>
                <c:pt idx="93033">
                  <c:v>0.1714842</c:v>
                </c:pt>
                <c:pt idx="93034">
                  <c:v>0.171321</c:v>
                </c:pt>
                <c:pt idx="93035">
                  <c:v>0.1711577</c:v>
                </c:pt>
                <c:pt idx="93036">
                  <c:v>0.1709946</c:v>
                </c:pt>
                <c:pt idx="93037">
                  <c:v>0.1708315</c:v>
                </c:pt>
                <c:pt idx="93038">
                  <c:v>0.1706685</c:v>
                </c:pt>
                <c:pt idx="93039">
                  <c:v>0.17050560000000001</c:v>
                </c:pt>
                <c:pt idx="93040">
                  <c:v>0.17034270000000001</c:v>
                </c:pt>
                <c:pt idx="93041">
                  <c:v>0.1701799</c:v>
                </c:pt>
                <c:pt idx="93042">
                  <c:v>0.1700171</c:v>
                </c:pt>
                <c:pt idx="93043">
                  <c:v>0.16985439999999999</c:v>
                </c:pt>
                <c:pt idx="93044">
                  <c:v>0.1696918</c:v>
                </c:pt>
                <c:pt idx="93045">
                  <c:v>0.16952929999999999</c:v>
                </c:pt>
                <c:pt idx="93046">
                  <c:v>0.16936689999999999</c:v>
                </c:pt>
                <c:pt idx="93047">
                  <c:v>0.16920450000000001</c:v>
                </c:pt>
                <c:pt idx="93048">
                  <c:v>0.1690422</c:v>
                </c:pt>
                <c:pt idx="93049">
                  <c:v>0.1688799</c:v>
                </c:pt>
                <c:pt idx="93050">
                  <c:v>0.1687177</c:v>
                </c:pt>
                <c:pt idx="93051">
                  <c:v>0.1685556</c:v>
                </c:pt>
                <c:pt idx="93052">
                  <c:v>0.1683936</c:v>
                </c:pt>
                <c:pt idx="93053">
                  <c:v>0.16823170000000001</c:v>
                </c:pt>
                <c:pt idx="93054">
                  <c:v>0.16806979999999999</c:v>
                </c:pt>
                <c:pt idx="93055">
                  <c:v>0.167908</c:v>
                </c:pt>
                <c:pt idx="93056">
                  <c:v>0.16774629999999999</c:v>
                </c:pt>
                <c:pt idx="93057">
                  <c:v>0.1675846</c:v>
                </c:pt>
                <c:pt idx="93058">
                  <c:v>0.16742309999999999</c:v>
                </c:pt>
                <c:pt idx="93059">
                  <c:v>0.16726160000000001</c:v>
                </c:pt>
                <c:pt idx="93060">
                  <c:v>0.1671001</c:v>
                </c:pt>
                <c:pt idx="93061">
                  <c:v>0.1669388</c:v>
                </c:pt>
                <c:pt idx="93062">
                  <c:v>0.1667775</c:v>
                </c:pt>
                <c:pt idx="93063">
                  <c:v>0.1666164</c:v>
                </c:pt>
                <c:pt idx="93064">
                  <c:v>0.1664552</c:v>
                </c:pt>
                <c:pt idx="93065">
                  <c:v>0.1662942</c:v>
                </c:pt>
                <c:pt idx="93066">
                  <c:v>0.16613320000000001</c:v>
                </c:pt>
                <c:pt idx="93067">
                  <c:v>0.16597239999999999</c:v>
                </c:pt>
                <c:pt idx="93068">
                  <c:v>0.1658116</c:v>
                </c:pt>
                <c:pt idx="93069">
                  <c:v>0.16565079999999999</c:v>
                </c:pt>
                <c:pt idx="93070">
                  <c:v>0.1654902</c:v>
                </c:pt>
                <c:pt idx="93071">
                  <c:v>0.1653297</c:v>
                </c:pt>
                <c:pt idx="93072">
                  <c:v>0.16516919999999999</c:v>
                </c:pt>
                <c:pt idx="93073">
                  <c:v>0.16500880000000001</c:v>
                </c:pt>
                <c:pt idx="93074">
                  <c:v>0.16484840000000001</c:v>
                </c:pt>
                <c:pt idx="93075">
                  <c:v>0.16468820000000001</c:v>
                </c:pt>
                <c:pt idx="93076">
                  <c:v>0.16452800000000001</c:v>
                </c:pt>
                <c:pt idx="93077">
                  <c:v>0.16436799999999999</c:v>
                </c:pt>
                <c:pt idx="93078">
                  <c:v>0.16420799999999999</c:v>
                </c:pt>
                <c:pt idx="93079">
                  <c:v>0.164048</c:v>
                </c:pt>
                <c:pt idx="93080">
                  <c:v>0.16388820000000001</c:v>
                </c:pt>
                <c:pt idx="93081">
                  <c:v>0.1637284</c:v>
                </c:pt>
                <c:pt idx="93082">
                  <c:v>0.16356879999999999</c:v>
                </c:pt>
                <c:pt idx="93083">
                  <c:v>0.1634092</c:v>
                </c:pt>
                <c:pt idx="93084">
                  <c:v>0.16324959999999999</c:v>
                </c:pt>
                <c:pt idx="93085">
                  <c:v>0.16309019999999999</c:v>
                </c:pt>
                <c:pt idx="93086">
                  <c:v>0.16293089999999999</c:v>
                </c:pt>
                <c:pt idx="93087">
                  <c:v>0.16277159999999999</c:v>
                </c:pt>
                <c:pt idx="93088">
                  <c:v>0.16261239999999999</c:v>
                </c:pt>
                <c:pt idx="93089">
                  <c:v>0.16245329999999999</c:v>
                </c:pt>
                <c:pt idx="93090">
                  <c:v>0.1622943</c:v>
                </c:pt>
                <c:pt idx="93091">
                  <c:v>0.16213540000000001</c:v>
                </c:pt>
                <c:pt idx="93092">
                  <c:v>0.1619765</c:v>
                </c:pt>
                <c:pt idx="93093">
                  <c:v>0.16181770000000001</c:v>
                </c:pt>
                <c:pt idx="93094">
                  <c:v>0.1616591</c:v>
                </c:pt>
                <c:pt idx="93095">
                  <c:v>0.16150049999999999</c:v>
                </c:pt>
                <c:pt idx="93096">
                  <c:v>0.16134200000000001</c:v>
                </c:pt>
                <c:pt idx="93097">
                  <c:v>0.16118350000000001</c:v>
                </c:pt>
                <c:pt idx="93098">
                  <c:v>0.16102520000000001</c:v>
                </c:pt>
                <c:pt idx="93099">
                  <c:v>0.16086690000000001</c:v>
                </c:pt>
                <c:pt idx="93100">
                  <c:v>0.16070870000000001</c:v>
                </c:pt>
                <c:pt idx="93101">
                  <c:v>0.16055059999999999</c:v>
                </c:pt>
                <c:pt idx="93102">
                  <c:v>0.1603926</c:v>
                </c:pt>
                <c:pt idx="93103">
                  <c:v>0.16023470000000001</c:v>
                </c:pt>
                <c:pt idx="93104">
                  <c:v>0.16007689999999999</c:v>
                </c:pt>
                <c:pt idx="93105">
                  <c:v>0.15991910000000001</c:v>
                </c:pt>
                <c:pt idx="93106">
                  <c:v>0.1597614</c:v>
                </c:pt>
                <c:pt idx="93107">
                  <c:v>0.15960379999999999</c:v>
                </c:pt>
                <c:pt idx="93108">
                  <c:v>0.15944639999999999</c:v>
                </c:pt>
                <c:pt idx="93109">
                  <c:v>0.15928890000000001</c:v>
                </c:pt>
                <c:pt idx="93110">
                  <c:v>0.15913160000000001</c:v>
                </c:pt>
                <c:pt idx="93111">
                  <c:v>0.15897439999999999</c:v>
                </c:pt>
                <c:pt idx="93112">
                  <c:v>0.15881719999999999</c:v>
                </c:pt>
                <c:pt idx="93113">
                  <c:v>0.1586602</c:v>
                </c:pt>
                <c:pt idx="93114">
                  <c:v>0.15850320000000001</c:v>
                </c:pt>
                <c:pt idx="93115">
                  <c:v>0.1583463</c:v>
                </c:pt>
                <c:pt idx="93116">
                  <c:v>0.15818950000000001</c:v>
                </c:pt>
                <c:pt idx="93117">
                  <c:v>0.1580328</c:v>
                </c:pt>
                <c:pt idx="93118">
                  <c:v>0.15787609999999999</c:v>
                </c:pt>
                <c:pt idx="93119">
                  <c:v>0.15771959999999999</c:v>
                </c:pt>
                <c:pt idx="93120">
                  <c:v>0.15756310000000001</c:v>
                </c:pt>
                <c:pt idx="93121">
                  <c:v>0.15740670000000001</c:v>
                </c:pt>
                <c:pt idx="93122">
                  <c:v>0.15725049999999999</c:v>
                </c:pt>
                <c:pt idx="93123">
                  <c:v>0.15709429999999999</c:v>
                </c:pt>
                <c:pt idx="93124">
                  <c:v>0.1569382</c:v>
                </c:pt>
                <c:pt idx="93125">
                  <c:v>0.15678220000000001</c:v>
                </c:pt>
                <c:pt idx="93126">
                  <c:v>0.15662619999999999</c:v>
                </c:pt>
                <c:pt idx="93127">
                  <c:v>0.15647040000000001</c:v>
                </c:pt>
                <c:pt idx="93128">
                  <c:v>0.1563146</c:v>
                </c:pt>
                <c:pt idx="93129">
                  <c:v>0.15615889999999999</c:v>
                </c:pt>
                <c:pt idx="93130">
                  <c:v>0.15600330000000001</c:v>
                </c:pt>
                <c:pt idx="93131">
                  <c:v>0.15584780000000001</c:v>
                </c:pt>
                <c:pt idx="93132">
                  <c:v>0.15569240000000001</c:v>
                </c:pt>
                <c:pt idx="93133">
                  <c:v>0.15553710000000001</c:v>
                </c:pt>
                <c:pt idx="93134">
                  <c:v>0.15538189999999999</c:v>
                </c:pt>
                <c:pt idx="93135">
                  <c:v>0.1552268</c:v>
                </c:pt>
                <c:pt idx="93136">
                  <c:v>0.15507170000000001</c:v>
                </c:pt>
                <c:pt idx="93137">
                  <c:v>0.15491679999999999</c:v>
                </c:pt>
                <c:pt idx="93138">
                  <c:v>0.15476190000000001</c:v>
                </c:pt>
                <c:pt idx="93139">
                  <c:v>0.1546071</c:v>
                </c:pt>
                <c:pt idx="93140">
                  <c:v>0.15445239999999999</c:v>
                </c:pt>
                <c:pt idx="93141">
                  <c:v>0.15429780000000001</c:v>
                </c:pt>
                <c:pt idx="93142">
                  <c:v>0.15414330000000001</c:v>
                </c:pt>
                <c:pt idx="93143">
                  <c:v>0.15398890000000001</c:v>
                </c:pt>
                <c:pt idx="93144">
                  <c:v>0.15383459999999999</c:v>
                </c:pt>
                <c:pt idx="93145">
                  <c:v>0.15368029999999999</c:v>
                </c:pt>
                <c:pt idx="93146">
                  <c:v>0.1535262</c:v>
                </c:pt>
                <c:pt idx="93147">
                  <c:v>0.15337210000000001</c:v>
                </c:pt>
                <c:pt idx="93148">
                  <c:v>0.1532181</c:v>
                </c:pt>
                <c:pt idx="93149">
                  <c:v>0.15306429999999999</c:v>
                </c:pt>
                <c:pt idx="93150">
                  <c:v>0.1529105</c:v>
                </c:pt>
                <c:pt idx="93151">
                  <c:v>0.1527568</c:v>
                </c:pt>
                <c:pt idx="93152">
                  <c:v>0.15260309999999999</c:v>
                </c:pt>
                <c:pt idx="93153">
                  <c:v>0.15244959999999999</c:v>
                </c:pt>
                <c:pt idx="93154">
                  <c:v>0.15229619999999999</c:v>
                </c:pt>
                <c:pt idx="93155">
                  <c:v>0.15214279999999999</c:v>
                </c:pt>
                <c:pt idx="93156">
                  <c:v>0.1519896</c:v>
                </c:pt>
                <c:pt idx="93157">
                  <c:v>0.15183640000000001</c:v>
                </c:pt>
                <c:pt idx="93158">
                  <c:v>0.15168329999999999</c:v>
                </c:pt>
                <c:pt idx="93159">
                  <c:v>0.15153030000000001</c:v>
                </c:pt>
                <c:pt idx="93160">
                  <c:v>0.1513774</c:v>
                </c:pt>
                <c:pt idx="93161">
                  <c:v>0.15122459999999999</c:v>
                </c:pt>
                <c:pt idx="93162">
                  <c:v>0.15107190000000001</c:v>
                </c:pt>
                <c:pt idx="93163">
                  <c:v>0.15091930000000001</c:v>
                </c:pt>
                <c:pt idx="93164">
                  <c:v>0.15076680000000001</c:v>
                </c:pt>
                <c:pt idx="93165">
                  <c:v>0.15061430000000001</c:v>
                </c:pt>
                <c:pt idx="93166">
                  <c:v>0.15046200000000001</c:v>
                </c:pt>
                <c:pt idx="93167">
                  <c:v>0.15030969999999999</c:v>
                </c:pt>
                <c:pt idx="93168">
                  <c:v>0.1501576</c:v>
                </c:pt>
                <c:pt idx="93169">
                  <c:v>0.15000550000000001</c:v>
                </c:pt>
                <c:pt idx="93170">
                  <c:v>0.1498535</c:v>
                </c:pt>
                <c:pt idx="93171">
                  <c:v>0.14970159999999999</c:v>
                </c:pt>
                <c:pt idx="93172">
                  <c:v>0.14954980000000001</c:v>
                </c:pt>
                <c:pt idx="93173">
                  <c:v>0.14939810000000001</c:v>
                </c:pt>
                <c:pt idx="93174">
                  <c:v>0.1492465</c:v>
                </c:pt>
                <c:pt idx="93175">
                  <c:v>0.14909500000000001</c:v>
                </c:pt>
                <c:pt idx="93176">
                  <c:v>0.14894350000000001</c:v>
                </c:pt>
                <c:pt idx="93177">
                  <c:v>0.14879220000000001</c:v>
                </c:pt>
                <c:pt idx="93178">
                  <c:v>0.14864089999999999</c:v>
                </c:pt>
                <c:pt idx="93179">
                  <c:v>0.14848980000000001</c:v>
                </c:pt>
                <c:pt idx="93180">
                  <c:v>0.14833869999999999</c:v>
                </c:pt>
                <c:pt idx="93181">
                  <c:v>0.14818770000000001</c:v>
                </c:pt>
                <c:pt idx="93182">
                  <c:v>0.1480369</c:v>
                </c:pt>
                <c:pt idx="93183">
                  <c:v>0.14788609999999999</c:v>
                </c:pt>
                <c:pt idx="93184">
                  <c:v>0.14773539999999999</c:v>
                </c:pt>
                <c:pt idx="93185">
                  <c:v>0.14758479999999999</c:v>
                </c:pt>
                <c:pt idx="93186">
                  <c:v>0.14743419999999999</c:v>
                </c:pt>
                <c:pt idx="93187">
                  <c:v>0.14728379999999999</c:v>
                </c:pt>
                <c:pt idx="93188">
                  <c:v>0.1471335</c:v>
                </c:pt>
                <c:pt idx="93189">
                  <c:v>0.14698330000000001</c:v>
                </c:pt>
                <c:pt idx="93190">
                  <c:v>0.14683309999999999</c:v>
                </c:pt>
                <c:pt idx="93191">
                  <c:v>0.14668310000000001</c:v>
                </c:pt>
                <c:pt idx="93192">
                  <c:v>0.1465331</c:v>
                </c:pt>
                <c:pt idx="93193">
                  <c:v>0.14638319999999999</c:v>
                </c:pt>
                <c:pt idx="93194">
                  <c:v>0.14623349999999999</c:v>
                </c:pt>
                <c:pt idx="93195">
                  <c:v>0.14608380000000001</c:v>
                </c:pt>
                <c:pt idx="93196">
                  <c:v>0.14593419999999999</c:v>
                </c:pt>
                <c:pt idx="93197">
                  <c:v>0.14578469999999999</c:v>
                </c:pt>
                <c:pt idx="93198">
                  <c:v>0.1456353</c:v>
                </c:pt>
                <c:pt idx="93199">
                  <c:v>0.145486</c:v>
                </c:pt>
                <c:pt idx="93200">
                  <c:v>0.14533679999999999</c:v>
                </c:pt>
                <c:pt idx="93201">
                  <c:v>0.1451877</c:v>
                </c:pt>
                <c:pt idx="93202">
                  <c:v>0.14503859999999999</c:v>
                </c:pt>
                <c:pt idx="93203">
                  <c:v>0.14488970000000001</c:v>
                </c:pt>
                <c:pt idx="93204">
                  <c:v>0.1447408</c:v>
                </c:pt>
                <c:pt idx="93205">
                  <c:v>0.1445921</c:v>
                </c:pt>
                <c:pt idx="93206">
                  <c:v>0.1444435</c:v>
                </c:pt>
                <c:pt idx="93207">
                  <c:v>0.1442949</c:v>
                </c:pt>
                <c:pt idx="93208">
                  <c:v>0.14414640000000001</c:v>
                </c:pt>
                <c:pt idx="93209">
                  <c:v>0.14399799999999999</c:v>
                </c:pt>
                <c:pt idx="93210">
                  <c:v>0.1438498</c:v>
                </c:pt>
                <c:pt idx="93211">
                  <c:v>0.14370160000000001</c:v>
                </c:pt>
                <c:pt idx="93212">
                  <c:v>0.1435535</c:v>
                </c:pt>
                <c:pt idx="93213">
                  <c:v>0.14340549999999999</c:v>
                </c:pt>
                <c:pt idx="93214">
                  <c:v>0.14325760000000001</c:v>
                </c:pt>
                <c:pt idx="93215">
                  <c:v>0.14310970000000001</c:v>
                </c:pt>
                <c:pt idx="93216">
                  <c:v>0.14296200000000001</c:v>
                </c:pt>
                <c:pt idx="93217">
                  <c:v>0.14281440000000001</c:v>
                </c:pt>
                <c:pt idx="93218">
                  <c:v>0.14266690000000001</c:v>
                </c:pt>
                <c:pt idx="93219">
                  <c:v>0.14251939999999999</c:v>
                </c:pt>
                <c:pt idx="93220">
                  <c:v>0.1423721</c:v>
                </c:pt>
                <c:pt idx="93221">
                  <c:v>0.14222480000000001</c:v>
                </c:pt>
                <c:pt idx="93222">
                  <c:v>0.1420777</c:v>
                </c:pt>
                <c:pt idx="93223">
                  <c:v>0.14193059999999999</c:v>
                </c:pt>
                <c:pt idx="93224">
                  <c:v>0.14178360000000001</c:v>
                </c:pt>
                <c:pt idx="93225">
                  <c:v>0.1416367</c:v>
                </c:pt>
                <c:pt idx="93226">
                  <c:v>0.14149</c:v>
                </c:pt>
                <c:pt idx="93227">
                  <c:v>0.14134330000000001</c:v>
                </c:pt>
                <c:pt idx="93228">
                  <c:v>0.14119670000000001</c:v>
                </c:pt>
                <c:pt idx="93229">
                  <c:v>0.14105019999999999</c:v>
                </c:pt>
                <c:pt idx="93230">
                  <c:v>0.1409038</c:v>
                </c:pt>
                <c:pt idx="93231">
                  <c:v>0.14075750000000001</c:v>
                </c:pt>
                <c:pt idx="93232">
                  <c:v>0.14061129999999999</c:v>
                </c:pt>
                <c:pt idx="93233">
                  <c:v>0.14046510000000001</c:v>
                </c:pt>
                <c:pt idx="93234">
                  <c:v>0.1403191</c:v>
                </c:pt>
                <c:pt idx="93235">
                  <c:v>0.1401732</c:v>
                </c:pt>
                <c:pt idx="93236">
                  <c:v>0.14002729999999999</c:v>
                </c:pt>
                <c:pt idx="93237">
                  <c:v>0.13988159999999999</c:v>
                </c:pt>
                <c:pt idx="93238">
                  <c:v>0.139736</c:v>
                </c:pt>
                <c:pt idx="93239">
                  <c:v>0.1395904</c:v>
                </c:pt>
                <c:pt idx="93240">
                  <c:v>0.13944490000000001</c:v>
                </c:pt>
                <c:pt idx="93241">
                  <c:v>0.1392996</c:v>
                </c:pt>
                <c:pt idx="93242">
                  <c:v>0.13915430000000001</c:v>
                </c:pt>
                <c:pt idx="93243">
                  <c:v>0.1390091</c:v>
                </c:pt>
                <c:pt idx="93244">
                  <c:v>0.13886399999999999</c:v>
                </c:pt>
                <c:pt idx="93245">
                  <c:v>0.13871910000000001</c:v>
                </c:pt>
                <c:pt idx="93246">
                  <c:v>0.13857420000000001</c:v>
                </c:pt>
                <c:pt idx="93247">
                  <c:v>0.13842940000000001</c:v>
                </c:pt>
                <c:pt idx="93248">
                  <c:v>0.13828470000000001</c:v>
                </c:pt>
                <c:pt idx="93249">
                  <c:v>0.13814009999999999</c:v>
                </c:pt>
                <c:pt idx="93250">
                  <c:v>0.1379956</c:v>
                </c:pt>
                <c:pt idx="93251">
                  <c:v>0.1378511</c:v>
                </c:pt>
                <c:pt idx="93252">
                  <c:v>0.13770679999999999</c:v>
                </c:pt>
                <c:pt idx="93253">
                  <c:v>0.13756260000000001</c:v>
                </c:pt>
                <c:pt idx="93254">
                  <c:v>0.1374184</c:v>
                </c:pt>
                <c:pt idx="93255">
                  <c:v>0.13727439999999999</c:v>
                </c:pt>
                <c:pt idx="93256">
                  <c:v>0.13713049999999999</c:v>
                </c:pt>
                <c:pt idx="93257">
                  <c:v>0.13698659999999999</c:v>
                </c:pt>
                <c:pt idx="93258">
                  <c:v>0.13684289999999999</c:v>
                </c:pt>
                <c:pt idx="93259">
                  <c:v>0.13669919999999999</c:v>
                </c:pt>
                <c:pt idx="93260">
                  <c:v>0.1365557</c:v>
                </c:pt>
                <c:pt idx="93261">
                  <c:v>0.13641220000000001</c:v>
                </c:pt>
                <c:pt idx="93262">
                  <c:v>0.1362688</c:v>
                </c:pt>
                <c:pt idx="93263">
                  <c:v>0.13612550000000001</c:v>
                </c:pt>
                <c:pt idx="93264">
                  <c:v>0.1359824</c:v>
                </c:pt>
                <c:pt idx="93265">
                  <c:v>0.1358393</c:v>
                </c:pt>
                <c:pt idx="93266">
                  <c:v>0.13569629999999999</c:v>
                </c:pt>
                <c:pt idx="93267">
                  <c:v>0.13555339999999999</c:v>
                </c:pt>
                <c:pt idx="93268">
                  <c:v>0.13541059999999999</c:v>
                </c:pt>
                <c:pt idx="93269">
                  <c:v>0.1352679</c:v>
                </c:pt>
                <c:pt idx="93270">
                  <c:v>0.1351253</c:v>
                </c:pt>
                <c:pt idx="93271">
                  <c:v>0.13498279999999999</c:v>
                </c:pt>
                <c:pt idx="93272">
                  <c:v>0.1348404</c:v>
                </c:pt>
                <c:pt idx="93273">
                  <c:v>0.13469800000000001</c:v>
                </c:pt>
                <c:pt idx="93274">
                  <c:v>0.1345558</c:v>
                </c:pt>
                <c:pt idx="93275">
                  <c:v>0.1344137</c:v>
                </c:pt>
                <c:pt idx="93276">
                  <c:v>0.13427169999999999</c:v>
                </c:pt>
                <c:pt idx="93277">
                  <c:v>0.13412969999999999</c:v>
                </c:pt>
                <c:pt idx="93278">
                  <c:v>0.13398789999999999</c:v>
                </c:pt>
                <c:pt idx="93279">
                  <c:v>0.1338461</c:v>
                </c:pt>
                <c:pt idx="93280">
                  <c:v>0.1337045</c:v>
                </c:pt>
                <c:pt idx="93281">
                  <c:v>0.13356290000000001</c:v>
                </c:pt>
                <c:pt idx="93282">
                  <c:v>0.1334215</c:v>
                </c:pt>
                <c:pt idx="93283">
                  <c:v>0.13328010000000001</c:v>
                </c:pt>
                <c:pt idx="93284">
                  <c:v>0.1331388</c:v>
                </c:pt>
                <c:pt idx="93285">
                  <c:v>0.13299759999999999</c:v>
                </c:pt>
                <c:pt idx="93286">
                  <c:v>0.13285659999999999</c:v>
                </c:pt>
                <c:pt idx="93287">
                  <c:v>0.13271559999999999</c:v>
                </c:pt>
                <c:pt idx="93288">
                  <c:v>0.13257469999999999</c:v>
                </c:pt>
                <c:pt idx="93289">
                  <c:v>0.13243389999999999</c:v>
                </c:pt>
                <c:pt idx="93290">
                  <c:v>0.1322932</c:v>
                </c:pt>
                <c:pt idx="93291">
                  <c:v>0.13215260000000001</c:v>
                </c:pt>
                <c:pt idx="93292">
                  <c:v>0.13201209999999999</c:v>
                </c:pt>
                <c:pt idx="93293">
                  <c:v>0.13187170000000001</c:v>
                </c:pt>
                <c:pt idx="93294">
                  <c:v>0.1317314</c:v>
                </c:pt>
                <c:pt idx="93295">
                  <c:v>0.13159119999999999</c:v>
                </c:pt>
                <c:pt idx="93296">
                  <c:v>0.13145109999999999</c:v>
                </c:pt>
                <c:pt idx="93297">
                  <c:v>0.13131100000000001</c:v>
                </c:pt>
                <c:pt idx="93298">
                  <c:v>0.13117110000000001</c:v>
                </c:pt>
                <c:pt idx="93299">
                  <c:v>0.13103129999999999</c:v>
                </c:pt>
                <c:pt idx="93300">
                  <c:v>0.13089149999999999</c:v>
                </c:pt>
                <c:pt idx="93301">
                  <c:v>0.1307519</c:v>
                </c:pt>
                <c:pt idx="93302">
                  <c:v>0.13061229999999999</c:v>
                </c:pt>
                <c:pt idx="93303">
                  <c:v>0.1304729</c:v>
                </c:pt>
                <c:pt idx="93304">
                  <c:v>0.13033349999999999</c:v>
                </c:pt>
                <c:pt idx="93305">
                  <c:v>0.13019430000000001</c:v>
                </c:pt>
                <c:pt idx="93306">
                  <c:v>0.13005510000000001</c:v>
                </c:pt>
                <c:pt idx="93307">
                  <c:v>0.12991610000000001</c:v>
                </c:pt>
                <c:pt idx="93308">
                  <c:v>0.12977710000000001</c:v>
                </c:pt>
                <c:pt idx="93309">
                  <c:v>0.12963820000000001</c:v>
                </c:pt>
                <c:pt idx="93310">
                  <c:v>0.12949949999999999</c:v>
                </c:pt>
                <c:pt idx="93311">
                  <c:v>0.1293608</c:v>
                </c:pt>
                <c:pt idx="93312">
                  <c:v>0.12922220000000001</c:v>
                </c:pt>
                <c:pt idx="93313">
                  <c:v>0.1290837</c:v>
                </c:pt>
                <c:pt idx="93314">
                  <c:v>0.12894530000000001</c:v>
                </c:pt>
                <c:pt idx="93315">
                  <c:v>0.128807</c:v>
                </c:pt>
                <c:pt idx="93316">
                  <c:v>0.1286688</c:v>
                </c:pt>
                <c:pt idx="93317">
                  <c:v>0.1285307</c:v>
                </c:pt>
                <c:pt idx="93318">
                  <c:v>0.1283927</c:v>
                </c:pt>
                <c:pt idx="93319">
                  <c:v>0.1282548</c:v>
                </c:pt>
                <c:pt idx="93320">
                  <c:v>0.12811700000000001</c:v>
                </c:pt>
                <c:pt idx="93321">
                  <c:v>0.12797929999999999</c:v>
                </c:pt>
                <c:pt idx="93322">
                  <c:v>0.1278417</c:v>
                </c:pt>
                <c:pt idx="93323">
                  <c:v>0.12770419999999999</c:v>
                </c:pt>
                <c:pt idx="93324">
                  <c:v>0.12756670000000001</c:v>
                </c:pt>
                <c:pt idx="93325">
                  <c:v>0.1274294</c:v>
                </c:pt>
                <c:pt idx="93326">
                  <c:v>0.12729219999999999</c:v>
                </c:pt>
                <c:pt idx="93327">
                  <c:v>0.12715499999999999</c:v>
                </c:pt>
                <c:pt idx="93328">
                  <c:v>0.12701799999999999</c:v>
                </c:pt>
                <c:pt idx="93329">
                  <c:v>0.12688099999999999</c:v>
                </c:pt>
                <c:pt idx="93330">
                  <c:v>0.1267442</c:v>
                </c:pt>
                <c:pt idx="93331">
                  <c:v>0.12660740000000001</c:v>
                </c:pt>
                <c:pt idx="93332">
                  <c:v>0.12647079999999999</c:v>
                </c:pt>
                <c:pt idx="93333">
                  <c:v>0.12633420000000001</c:v>
                </c:pt>
                <c:pt idx="93334">
                  <c:v>0.1261978</c:v>
                </c:pt>
                <c:pt idx="93335">
                  <c:v>0.12606139999999999</c:v>
                </c:pt>
                <c:pt idx="93336">
                  <c:v>0.12592510000000001</c:v>
                </c:pt>
                <c:pt idx="93337">
                  <c:v>0.12578890000000001</c:v>
                </c:pt>
                <c:pt idx="93338">
                  <c:v>0.12565290000000001</c:v>
                </c:pt>
                <c:pt idx="93339">
                  <c:v>0.12551689999999999</c:v>
                </c:pt>
                <c:pt idx="93340">
                  <c:v>0.12538099999999999</c:v>
                </c:pt>
                <c:pt idx="93341">
                  <c:v>0.1252452</c:v>
                </c:pt>
                <c:pt idx="93342">
                  <c:v>0.12510950000000001</c:v>
                </c:pt>
                <c:pt idx="93343">
                  <c:v>0.1249739</c:v>
                </c:pt>
                <c:pt idx="93344">
                  <c:v>0.1248384</c:v>
                </c:pt>
                <c:pt idx="93345">
                  <c:v>0.12470299999999999</c:v>
                </c:pt>
                <c:pt idx="93346">
                  <c:v>0.1245677</c:v>
                </c:pt>
                <c:pt idx="93347">
                  <c:v>0.1244325</c:v>
                </c:pt>
                <c:pt idx="93348">
                  <c:v>0.1242974</c:v>
                </c:pt>
                <c:pt idx="93349">
                  <c:v>0.12416240000000001</c:v>
                </c:pt>
                <c:pt idx="93350">
                  <c:v>0.1240274</c:v>
                </c:pt>
                <c:pt idx="93351">
                  <c:v>0.12389260000000001</c:v>
                </c:pt>
                <c:pt idx="93352">
                  <c:v>0.1237579</c:v>
                </c:pt>
                <c:pt idx="93353">
                  <c:v>0.1236232</c:v>
                </c:pt>
                <c:pt idx="93354">
                  <c:v>0.12348870000000001</c:v>
                </c:pt>
                <c:pt idx="93355">
                  <c:v>0.1233543</c:v>
                </c:pt>
                <c:pt idx="93356">
                  <c:v>0.12321989999999999</c:v>
                </c:pt>
                <c:pt idx="93357">
                  <c:v>0.12308570000000001</c:v>
                </c:pt>
                <c:pt idx="93358">
                  <c:v>0.12295150000000001</c:v>
                </c:pt>
                <c:pt idx="93359">
                  <c:v>0.1228175</c:v>
                </c:pt>
                <c:pt idx="93360">
                  <c:v>0.1226835</c:v>
                </c:pt>
                <c:pt idx="93361">
                  <c:v>0.1225497</c:v>
                </c:pt>
                <c:pt idx="93362">
                  <c:v>0.12241589999999999</c:v>
                </c:pt>
                <c:pt idx="93363">
                  <c:v>0.1222823</c:v>
                </c:pt>
                <c:pt idx="93364">
                  <c:v>0.1221487</c:v>
                </c:pt>
                <c:pt idx="93365">
                  <c:v>0.1220152</c:v>
                </c:pt>
                <c:pt idx="93366">
                  <c:v>0.1218818</c:v>
                </c:pt>
                <c:pt idx="93367">
                  <c:v>0.1217486</c:v>
                </c:pt>
                <c:pt idx="93368">
                  <c:v>0.1216154</c:v>
                </c:pt>
                <c:pt idx="93369">
                  <c:v>0.1214823</c:v>
                </c:pt>
                <c:pt idx="93370">
                  <c:v>0.12134929999999999</c:v>
                </c:pt>
                <c:pt idx="93371">
                  <c:v>0.1212164</c:v>
                </c:pt>
                <c:pt idx="93372">
                  <c:v>0.1210836</c:v>
                </c:pt>
                <c:pt idx="93373">
                  <c:v>0.1209509</c:v>
                </c:pt>
                <c:pt idx="93374">
                  <c:v>0.1208183</c:v>
                </c:pt>
                <c:pt idx="93375">
                  <c:v>0.1206858</c:v>
                </c:pt>
                <c:pt idx="93376">
                  <c:v>0.1205534</c:v>
                </c:pt>
                <c:pt idx="93377">
                  <c:v>0.1204211</c:v>
                </c:pt>
                <c:pt idx="93378">
                  <c:v>0.1202889</c:v>
                </c:pt>
                <c:pt idx="93379">
                  <c:v>0.12015679999999999</c:v>
                </c:pt>
                <c:pt idx="93380">
                  <c:v>0.1200248</c:v>
                </c:pt>
                <c:pt idx="93381">
                  <c:v>0.1198929</c:v>
                </c:pt>
                <c:pt idx="93382">
                  <c:v>0.11976100000000001</c:v>
                </c:pt>
                <c:pt idx="93383">
                  <c:v>0.11962929999999999</c:v>
                </c:pt>
                <c:pt idx="93384">
                  <c:v>0.1194977</c:v>
                </c:pt>
                <c:pt idx="93385">
                  <c:v>0.11936620000000001</c:v>
                </c:pt>
                <c:pt idx="93386">
                  <c:v>0.1192347</c:v>
                </c:pt>
                <c:pt idx="93387">
                  <c:v>0.1191034</c:v>
                </c:pt>
                <c:pt idx="93388">
                  <c:v>0.1189721</c:v>
                </c:pt>
                <c:pt idx="93389">
                  <c:v>0.118841</c:v>
                </c:pt>
                <c:pt idx="93390">
                  <c:v>0.11871</c:v>
                </c:pt>
                <c:pt idx="93391">
                  <c:v>0.118579</c:v>
                </c:pt>
                <c:pt idx="93392">
                  <c:v>0.1184481</c:v>
                </c:pt>
                <c:pt idx="93393">
                  <c:v>0.1183174</c:v>
                </c:pt>
                <c:pt idx="93394">
                  <c:v>0.11818670000000001</c:v>
                </c:pt>
                <c:pt idx="93395">
                  <c:v>0.1180561</c:v>
                </c:pt>
                <c:pt idx="93396">
                  <c:v>0.11792569999999999</c:v>
                </c:pt>
                <c:pt idx="93397">
                  <c:v>0.11779530000000001</c:v>
                </c:pt>
                <c:pt idx="93398">
                  <c:v>0.11766500000000001</c:v>
                </c:pt>
                <c:pt idx="93399">
                  <c:v>0.1175349</c:v>
                </c:pt>
                <c:pt idx="93400">
                  <c:v>0.1174048</c:v>
                </c:pt>
                <c:pt idx="93401">
                  <c:v>0.1172748</c:v>
                </c:pt>
                <c:pt idx="93402">
                  <c:v>0.1171449</c:v>
                </c:pt>
                <c:pt idx="93403">
                  <c:v>0.1170151</c:v>
                </c:pt>
                <c:pt idx="93404">
                  <c:v>0.1168854</c:v>
                </c:pt>
                <c:pt idx="93405">
                  <c:v>0.11675580000000001</c:v>
                </c:pt>
                <c:pt idx="93406">
                  <c:v>0.1166263</c:v>
                </c:pt>
                <c:pt idx="93407">
                  <c:v>0.1164969</c:v>
                </c:pt>
                <c:pt idx="93408">
                  <c:v>0.1163676</c:v>
                </c:pt>
                <c:pt idx="93409">
                  <c:v>0.11623840000000001</c:v>
                </c:pt>
                <c:pt idx="93410">
                  <c:v>0.1161093</c:v>
                </c:pt>
                <c:pt idx="93411">
                  <c:v>0.11598029999999999</c:v>
                </c:pt>
                <c:pt idx="93412">
                  <c:v>0.11585139999999999</c:v>
                </c:pt>
                <c:pt idx="93413">
                  <c:v>0.11572250000000001</c:v>
                </c:pt>
                <c:pt idx="93414">
                  <c:v>0.1155938</c:v>
                </c:pt>
                <c:pt idx="93415">
                  <c:v>0.1154652</c:v>
                </c:pt>
                <c:pt idx="93416">
                  <c:v>0.1153366</c:v>
                </c:pt>
                <c:pt idx="93417">
                  <c:v>0.1152082</c:v>
                </c:pt>
                <c:pt idx="93418">
                  <c:v>0.1150798</c:v>
                </c:pt>
                <c:pt idx="93419">
                  <c:v>0.1149516</c:v>
                </c:pt>
                <c:pt idx="93420">
                  <c:v>0.1148235</c:v>
                </c:pt>
                <c:pt idx="93421">
                  <c:v>0.1146954</c:v>
                </c:pt>
                <c:pt idx="93422">
                  <c:v>0.1145674</c:v>
                </c:pt>
                <c:pt idx="93423">
                  <c:v>0.1144396</c:v>
                </c:pt>
                <c:pt idx="93424">
                  <c:v>0.11431180000000001</c:v>
                </c:pt>
                <c:pt idx="93425">
                  <c:v>0.1141842</c:v>
                </c:pt>
                <c:pt idx="93426">
                  <c:v>0.11405659999999999</c:v>
                </c:pt>
                <c:pt idx="93427">
                  <c:v>0.11392910000000001</c:v>
                </c:pt>
                <c:pt idx="93428">
                  <c:v>0.11380170000000001</c:v>
                </c:pt>
                <c:pt idx="93429">
                  <c:v>0.1136745</c:v>
                </c:pt>
                <c:pt idx="93430">
                  <c:v>0.1135473</c:v>
                </c:pt>
                <c:pt idx="93431">
                  <c:v>0.1134202</c:v>
                </c:pt>
                <c:pt idx="93432">
                  <c:v>0.1132932</c:v>
                </c:pt>
                <c:pt idx="93433">
                  <c:v>0.1131663</c:v>
                </c:pt>
                <c:pt idx="93434">
                  <c:v>0.1130395</c:v>
                </c:pt>
                <c:pt idx="93435">
                  <c:v>0.11291279999999999</c:v>
                </c:pt>
                <c:pt idx="93436">
                  <c:v>0.1127862</c:v>
                </c:pt>
                <c:pt idx="93437">
                  <c:v>0.1126597</c:v>
                </c:pt>
                <c:pt idx="93438">
                  <c:v>0.1125333</c:v>
                </c:pt>
                <c:pt idx="93439">
                  <c:v>0.11240700000000001</c:v>
                </c:pt>
                <c:pt idx="93440">
                  <c:v>0.1122808</c:v>
                </c:pt>
                <c:pt idx="93441">
                  <c:v>0.1121547</c:v>
                </c:pt>
                <c:pt idx="93442">
                  <c:v>0.11202869999999999</c:v>
                </c:pt>
                <c:pt idx="93443">
                  <c:v>0.11190269999999999</c:v>
                </c:pt>
                <c:pt idx="93444">
                  <c:v>0.1117769</c:v>
                </c:pt>
                <c:pt idx="93445">
                  <c:v>0.11165120000000001</c:v>
                </c:pt>
                <c:pt idx="93446">
                  <c:v>0.1115256</c:v>
                </c:pt>
                <c:pt idx="93447">
                  <c:v>0.1114</c:v>
                </c:pt>
                <c:pt idx="93448">
                  <c:v>0.1112746</c:v>
                </c:pt>
                <c:pt idx="93449">
                  <c:v>0.1111492</c:v>
                </c:pt>
                <c:pt idx="93450">
                  <c:v>0.111024</c:v>
                </c:pt>
                <c:pt idx="93451">
                  <c:v>0.11089880000000001</c:v>
                </c:pt>
                <c:pt idx="93452">
                  <c:v>0.11077380000000001</c:v>
                </c:pt>
                <c:pt idx="93453">
                  <c:v>0.11064880000000001</c:v>
                </c:pt>
                <c:pt idx="93454">
                  <c:v>0.110524</c:v>
                </c:pt>
                <c:pt idx="93455">
                  <c:v>0.1103992</c:v>
                </c:pt>
                <c:pt idx="93456">
                  <c:v>0.1102746</c:v>
                </c:pt>
                <c:pt idx="93457">
                  <c:v>0.11015</c:v>
                </c:pt>
                <c:pt idx="93458">
                  <c:v>0.1100255</c:v>
                </c:pt>
                <c:pt idx="93459">
                  <c:v>0.1099012</c:v>
                </c:pt>
                <c:pt idx="93460">
                  <c:v>0.1097769</c:v>
                </c:pt>
                <c:pt idx="93461">
                  <c:v>0.10965270000000001</c:v>
                </c:pt>
                <c:pt idx="93462">
                  <c:v>0.1095286</c:v>
                </c:pt>
                <c:pt idx="93463">
                  <c:v>0.1094046</c:v>
                </c:pt>
                <c:pt idx="93464">
                  <c:v>0.10928069999999999</c:v>
                </c:pt>
                <c:pt idx="93465">
                  <c:v>0.1091569</c:v>
                </c:pt>
                <c:pt idx="93466">
                  <c:v>0.1090332</c:v>
                </c:pt>
                <c:pt idx="93467">
                  <c:v>0.1089096</c:v>
                </c:pt>
                <c:pt idx="93468">
                  <c:v>0.1087861</c:v>
                </c:pt>
                <c:pt idx="93469">
                  <c:v>0.1086627</c:v>
                </c:pt>
                <c:pt idx="93470">
                  <c:v>0.10853939999999999</c:v>
                </c:pt>
                <c:pt idx="93471">
                  <c:v>0.1084162</c:v>
                </c:pt>
                <c:pt idx="93472">
                  <c:v>0.108293</c:v>
                </c:pt>
                <c:pt idx="93473">
                  <c:v>0.10817</c:v>
                </c:pt>
                <c:pt idx="93474">
                  <c:v>0.10804709999999999</c:v>
                </c:pt>
                <c:pt idx="93475">
                  <c:v>0.1079243</c:v>
                </c:pt>
                <c:pt idx="93476">
                  <c:v>0.10780149999999999</c:v>
                </c:pt>
                <c:pt idx="93477">
                  <c:v>0.10767889999999999</c:v>
                </c:pt>
                <c:pt idx="93478">
                  <c:v>0.1075564</c:v>
                </c:pt>
                <c:pt idx="93479">
                  <c:v>0.1074339</c:v>
                </c:pt>
                <c:pt idx="93480">
                  <c:v>0.10731159999999999</c:v>
                </c:pt>
                <c:pt idx="93481">
                  <c:v>0.1071893</c:v>
                </c:pt>
                <c:pt idx="93482">
                  <c:v>0.1070672</c:v>
                </c:pt>
                <c:pt idx="93483">
                  <c:v>0.1069451</c:v>
                </c:pt>
                <c:pt idx="93484">
                  <c:v>0.1068231</c:v>
                </c:pt>
                <c:pt idx="93485">
                  <c:v>0.1067013</c:v>
                </c:pt>
                <c:pt idx="93486">
                  <c:v>0.10657949999999999</c:v>
                </c:pt>
                <c:pt idx="93487">
                  <c:v>0.10645780000000001</c:v>
                </c:pt>
                <c:pt idx="93488">
                  <c:v>0.10633620000000001</c:v>
                </c:pt>
                <c:pt idx="93489">
                  <c:v>0.1062147</c:v>
                </c:pt>
                <c:pt idx="93490">
                  <c:v>0.1060934</c:v>
                </c:pt>
                <c:pt idx="93491">
                  <c:v>0.1059721</c:v>
                </c:pt>
                <c:pt idx="93492">
                  <c:v>0.1058509</c:v>
                </c:pt>
                <c:pt idx="93493">
                  <c:v>0.1057298</c:v>
                </c:pt>
                <c:pt idx="93494">
                  <c:v>0.1056088</c:v>
                </c:pt>
                <c:pt idx="93495">
                  <c:v>0.1054879</c:v>
                </c:pt>
                <c:pt idx="93496">
                  <c:v>0.10536710000000001</c:v>
                </c:pt>
                <c:pt idx="93497">
                  <c:v>0.1052464</c:v>
                </c:pt>
                <c:pt idx="93498">
                  <c:v>0.1051257</c:v>
                </c:pt>
                <c:pt idx="93499">
                  <c:v>0.10500520000000001</c:v>
                </c:pt>
                <c:pt idx="93500">
                  <c:v>0.1048848</c:v>
                </c:pt>
                <c:pt idx="93501">
                  <c:v>0.1047645</c:v>
                </c:pt>
                <c:pt idx="93502">
                  <c:v>0.10464420000000001</c:v>
                </c:pt>
                <c:pt idx="93503">
                  <c:v>0.10452409999999999</c:v>
                </c:pt>
                <c:pt idx="93504">
                  <c:v>0.1044041</c:v>
                </c:pt>
                <c:pt idx="93505">
                  <c:v>0.1042841</c:v>
                </c:pt>
                <c:pt idx="93506">
                  <c:v>0.1041643</c:v>
                </c:pt>
                <c:pt idx="93507">
                  <c:v>0.1040445</c:v>
                </c:pt>
                <c:pt idx="93508">
                  <c:v>0.1039249</c:v>
                </c:pt>
                <c:pt idx="93509">
                  <c:v>0.1038053</c:v>
                </c:pt>
                <c:pt idx="93510">
                  <c:v>0.10368579999999999</c:v>
                </c:pt>
                <c:pt idx="93511">
                  <c:v>0.10356650000000001</c:v>
                </c:pt>
                <c:pt idx="93512">
                  <c:v>0.1034472</c:v>
                </c:pt>
                <c:pt idx="93513">
                  <c:v>0.103328</c:v>
                </c:pt>
                <c:pt idx="93514">
                  <c:v>0.103209</c:v>
                </c:pt>
                <c:pt idx="93515">
                  <c:v>0.10309</c:v>
                </c:pt>
                <c:pt idx="93516">
                  <c:v>0.1029711</c:v>
                </c:pt>
                <c:pt idx="93517">
                  <c:v>0.10285229999999999</c:v>
                </c:pt>
                <c:pt idx="93518">
                  <c:v>0.10273359999999999</c:v>
                </c:pt>
                <c:pt idx="93519">
                  <c:v>0.102615</c:v>
                </c:pt>
                <c:pt idx="93520">
                  <c:v>0.1024965</c:v>
                </c:pt>
                <c:pt idx="93521">
                  <c:v>0.1023781</c:v>
                </c:pt>
                <c:pt idx="93522">
                  <c:v>0.1022598</c:v>
                </c:pt>
                <c:pt idx="93523">
                  <c:v>0.1021415</c:v>
                </c:pt>
                <c:pt idx="93524">
                  <c:v>0.1020234</c:v>
                </c:pt>
                <c:pt idx="93525">
                  <c:v>0.10190539999999999</c:v>
                </c:pt>
                <c:pt idx="93526">
                  <c:v>0.1017875</c:v>
                </c:pt>
                <c:pt idx="93527">
                  <c:v>0.1016696</c:v>
                </c:pt>
                <c:pt idx="93528">
                  <c:v>0.1015519</c:v>
                </c:pt>
                <c:pt idx="93529">
                  <c:v>0.10143430000000001</c:v>
                </c:pt>
                <c:pt idx="93530">
                  <c:v>0.1013167</c:v>
                </c:pt>
                <c:pt idx="93531">
                  <c:v>0.10119930000000001</c:v>
                </c:pt>
                <c:pt idx="93532">
                  <c:v>0.1010819</c:v>
                </c:pt>
                <c:pt idx="93533">
                  <c:v>0.1009647</c:v>
                </c:pt>
                <c:pt idx="93534">
                  <c:v>0.10084750000000001</c:v>
                </c:pt>
                <c:pt idx="93535">
                  <c:v>0.1007304</c:v>
                </c:pt>
                <c:pt idx="93536">
                  <c:v>0.10061340000000001</c:v>
                </c:pt>
                <c:pt idx="93537">
                  <c:v>0.10049660000000001</c:v>
                </c:pt>
                <c:pt idx="93538">
                  <c:v>0.10037980000000001</c:v>
                </c:pt>
                <c:pt idx="93539">
                  <c:v>0.10026309999999999</c:v>
                </c:pt>
                <c:pt idx="93540">
                  <c:v>0.1001465</c:v>
                </c:pt>
                <c:pt idx="93541">
                  <c:v>0.10002999999999999</c:v>
                </c:pt>
                <c:pt idx="93542">
                  <c:v>9.9913618999999995E-2</c:v>
                </c:pt>
                <c:pt idx="93543">
                  <c:v>9.9797315999999997E-2</c:v>
                </c:pt>
                <c:pt idx="93544">
                  <c:v>9.9681109000000004E-2</c:v>
                </c:pt>
                <c:pt idx="93545">
                  <c:v>9.9564999000000001E-2</c:v>
                </c:pt>
                <c:pt idx="93546">
                  <c:v>9.9448979000000007E-2</c:v>
                </c:pt>
                <c:pt idx="93547">
                  <c:v>9.9333055000000003E-2</c:v>
                </c:pt>
                <c:pt idx="93548">
                  <c:v>9.9217229000000004E-2</c:v>
                </c:pt>
                <c:pt idx="93549">
                  <c:v>9.9101498999999996E-2</c:v>
                </c:pt>
                <c:pt idx="93550">
                  <c:v>9.8985866000000006E-2</c:v>
                </c:pt>
                <c:pt idx="93551">
                  <c:v>9.8870330000000006E-2</c:v>
                </c:pt>
                <c:pt idx="93552">
                  <c:v>9.8754883000000002E-2</c:v>
                </c:pt>
                <c:pt idx="93553">
                  <c:v>9.8639533000000001E-2</c:v>
                </c:pt>
                <c:pt idx="93554">
                  <c:v>9.8524280000000006E-2</c:v>
                </c:pt>
                <c:pt idx="93555">
                  <c:v>9.8409124000000001E-2</c:v>
                </c:pt>
                <c:pt idx="93556">
                  <c:v>9.8294064E-2</c:v>
                </c:pt>
                <c:pt idx="93557">
                  <c:v>9.8179093999999995E-2</c:v>
                </c:pt>
                <c:pt idx="93558">
                  <c:v>9.8064220999999993E-2</c:v>
                </c:pt>
                <c:pt idx="93559">
                  <c:v>9.7949444999999996E-2</c:v>
                </c:pt>
                <c:pt idx="93560">
                  <c:v>9.7834766000000004E-2</c:v>
                </c:pt>
                <c:pt idx="93561">
                  <c:v>9.7720176000000006E-2</c:v>
                </c:pt>
                <c:pt idx="93562">
                  <c:v>9.7605682999999999E-2</c:v>
                </c:pt>
                <c:pt idx="93563">
                  <c:v>9.7491286999999996E-2</c:v>
                </c:pt>
                <c:pt idx="93564">
                  <c:v>9.7376986999999998E-2</c:v>
                </c:pt>
                <c:pt idx="93565">
                  <c:v>9.7262785000000004E-2</c:v>
                </c:pt>
                <c:pt idx="93566">
                  <c:v>9.7148672000000005E-2</c:v>
                </c:pt>
                <c:pt idx="93567">
                  <c:v>9.7034655999999997E-2</c:v>
                </c:pt>
                <c:pt idx="93568">
                  <c:v>9.6920735999999993E-2</c:v>
                </c:pt>
                <c:pt idx="93569">
                  <c:v>9.6806913999999994E-2</c:v>
                </c:pt>
                <c:pt idx="93570">
                  <c:v>9.6693181000000003E-2</c:v>
                </c:pt>
                <c:pt idx="93571">
                  <c:v>9.6579544000000003E-2</c:v>
                </c:pt>
                <c:pt idx="93572">
                  <c:v>9.6466004999999994E-2</c:v>
                </c:pt>
                <c:pt idx="93573">
                  <c:v>9.6352562000000003E-2</c:v>
                </c:pt>
                <c:pt idx="93574">
                  <c:v>9.6239209000000006E-2</c:v>
                </c:pt>
                <c:pt idx="93575">
                  <c:v>9.6125953E-2</c:v>
                </c:pt>
                <c:pt idx="93576">
                  <c:v>9.6012792999999999E-2</c:v>
                </c:pt>
                <c:pt idx="93577">
                  <c:v>9.5899731000000002E-2</c:v>
                </c:pt>
                <c:pt idx="93578">
                  <c:v>9.5786758E-2</c:v>
                </c:pt>
                <c:pt idx="93579">
                  <c:v>9.5673881000000002E-2</c:v>
                </c:pt>
                <c:pt idx="93580">
                  <c:v>9.5561101999999995E-2</c:v>
                </c:pt>
                <c:pt idx="93581">
                  <c:v>9.5448419000000007E-2</c:v>
                </c:pt>
                <c:pt idx="93582">
                  <c:v>9.5335825999999999E-2</c:v>
                </c:pt>
                <c:pt idx="93583">
                  <c:v>9.5223329999999995E-2</c:v>
                </c:pt>
                <c:pt idx="93584">
                  <c:v>9.5110930999999996E-2</c:v>
                </c:pt>
                <c:pt idx="93585">
                  <c:v>9.4998620000000006E-2</c:v>
                </c:pt>
                <c:pt idx="93586">
                  <c:v>9.4886407000000006E-2</c:v>
                </c:pt>
                <c:pt idx="93587">
                  <c:v>9.4774290999999997E-2</c:v>
                </c:pt>
                <c:pt idx="93588">
                  <c:v>9.4662271000000006E-2</c:v>
                </c:pt>
                <c:pt idx="93589">
                  <c:v>9.4550340999999996E-2</c:v>
                </c:pt>
                <c:pt idx="93590">
                  <c:v>9.4438508000000004E-2</c:v>
                </c:pt>
                <c:pt idx="93591">
                  <c:v>9.4326772000000003E-2</c:v>
                </c:pt>
                <c:pt idx="93592">
                  <c:v>9.4215124999999997E-2</c:v>
                </c:pt>
                <c:pt idx="93593">
                  <c:v>9.4103574999999995E-2</c:v>
                </c:pt>
                <c:pt idx="93594">
                  <c:v>9.3992121999999997E-2</c:v>
                </c:pt>
                <c:pt idx="93595">
                  <c:v>9.3880765000000005E-2</c:v>
                </c:pt>
                <c:pt idx="93596">
                  <c:v>9.3769498000000007E-2</c:v>
                </c:pt>
                <c:pt idx="93597">
                  <c:v>9.3658327999999999E-2</c:v>
                </c:pt>
                <c:pt idx="93598">
                  <c:v>9.3547254999999996E-2</c:v>
                </c:pt>
                <c:pt idx="93599">
                  <c:v>9.3436271000000001E-2</c:v>
                </c:pt>
                <c:pt idx="93600">
                  <c:v>9.3325383999999997E-2</c:v>
                </c:pt>
                <c:pt idx="93601">
                  <c:v>9.3202539000000001E-2</c:v>
                </c:pt>
                <c:pt idx="93602">
                  <c:v>9.3079313999999996E-2</c:v>
                </c:pt>
                <c:pt idx="93603">
                  <c:v>9.2955798000000006E-2</c:v>
                </c:pt>
                <c:pt idx="93604">
                  <c:v>9.2832050999999999E-2</c:v>
                </c:pt>
                <c:pt idx="93605">
                  <c:v>9.2708126000000002E-2</c:v>
                </c:pt>
                <c:pt idx="93606">
                  <c:v>9.2584051000000001E-2</c:v>
                </c:pt>
                <c:pt idx="93607">
                  <c:v>9.2459857000000006E-2</c:v>
                </c:pt>
                <c:pt idx="93608">
                  <c:v>9.2335566999999993E-2</c:v>
                </c:pt>
                <c:pt idx="93609">
                  <c:v>9.2211202000000006E-2</c:v>
                </c:pt>
                <c:pt idx="93610">
                  <c:v>9.2086769999999998E-2</c:v>
                </c:pt>
                <c:pt idx="93611">
                  <c:v>9.1962277999999995E-2</c:v>
                </c:pt>
                <c:pt idx="93612">
                  <c:v>9.1837741000000001E-2</c:v>
                </c:pt>
                <c:pt idx="93613">
                  <c:v>9.1713174999999994E-2</c:v>
                </c:pt>
                <c:pt idx="93614">
                  <c:v>9.1588579000000003E-2</c:v>
                </c:pt>
                <c:pt idx="93615">
                  <c:v>9.1463960999999996E-2</c:v>
                </c:pt>
                <c:pt idx="93616">
                  <c:v>9.1339334999999994E-2</c:v>
                </c:pt>
                <c:pt idx="93617">
                  <c:v>9.1214701999999995E-2</c:v>
                </c:pt>
                <c:pt idx="93618">
                  <c:v>9.1090061E-2</c:v>
                </c:pt>
                <c:pt idx="93619">
                  <c:v>9.0965427000000001E-2</c:v>
                </c:pt>
                <c:pt idx="93620">
                  <c:v>9.0840801999999998E-2</c:v>
                </c:pt>
                <c:pt idx="93621">
                  <c:v>9.0716183000000006E-2</c:v>
                </c:pt>
                <c:pt idx="93622">
                  <c:v>9.0591580000000005E-2</c:v>
                </c:pt>
                <c:pt idx="93623">
                  <c:v>9.0466999000000006E-2</c:v>
                </c:pt>
                <c:pt idx="93624">
                  <c:v>9.0342439999999996E-2</c:v>
                </c:pt>
                <c:pt idx="93625">
                  <c:v>9.0217903000000002E-2</c:v>
                </c:pt>
                <c:pt idx="93626">
                  <c:v>9.0093397000000006E-2</c:v>
                </c:pt>
                <c:pt idx="93627">
                  <c:v>8.9968919999999994E-2</c:v>
                </c:pt>
                <c:pt idx="93628">
                  <c:v>8.9844480000000004E-2</c:v>
                </c:pt>
                <c:pt idx="93629">
                  <c:v>8.9720077999999995E-2</c:v>
                </c:pt>
                <c:pt idx="93630">
                  <c:v>8.9595712999999993E-2</c:v>
                </c:pt>
                <c:pt idx="93631">
                  <c:v>8.9471391999999997E-2</c:v>
                </c:pt>
                <c:pt idx="93632">
                  <c:v>8.9347117000000004E-2</c:v>
                </c:pt>
                <c:pt idx="93633">
                  <c:v>8.9222886000000001E-2</c:v>
                </c:pt>
                <c:pt idx="93634">
                  <c:v>8.9098706999999999E-2</c:v>
                </c:pt>
                <c:pt idx="93635">
                  <c:v>8.8974579999999998E-2</c:v>
                </c:pt>
                <c:pt idx="93636">
                  <c:v>8.8850505999999996E-2</c:v>
                </c:pt>
                <c:pt idx="93637">
                  <c:v>8.8726482999999995E-2</c:v>
                </c:pt>
                <c:pt idx="93638">
                  <c:v>8.8602512999999994E-2</c:v>
                </c:pt>
                <c:pt idx="93639">
                  <c:v>8.8478602000000003E-2</c:v>
                </c:pt>
                <c:pt idx="93640">
                  <c:v>8.8354750999999995E-2</c:v>
                </c:pt>
                <c:pt idx="93641">
                  <c:v>8.8230959999999997E-2</c:v>
                </c:pt>
                <c:pt idx="93642">
                  <c:v>8.8107227999999996E-2</c:v>
                </c:pt>
                <c:pt idx="93643">
                  <c:v>8.7983564E-2</c:v>
                </c:pt>
                <c:pt idx="93644">
                  <c:v>8.7859965999999998E-2</c:v>
                </c:pt>
                <c:pt idx="93645">
                  <c:v>8.7736428000000005E-2</c:v>
                </c:pt>
                <c:pt idx="93646">
                  <c:v>8.7612957000000005E-2</c:v>
                </c:pt>
                <c:pt idx="93647">
                  <c:v>8.7489552999999998E-2</c:v>
                </c:pt>
                <c:pt idx="93648">
                  <c:v>8.7366223000000007E-2</c:v>
                </c:pt>
                <c:pt idx="93649">
                  <c:v>8.7242960999999994E-2</c:v>
                </c:pt>
                <c:pt idx="93650">
                  <c:v>8.7119772999999998E-2</c:v>
                </c:pt>
                <c:pt idx="93651">
                  <c:v>8.6996651999999994E-2</c:v>
                </c:pt>
                <c:pt idx="93652">
                  <c:v>8.6873606000000006E-2</c:v>
                </c:pt>
                <c:pt idx="93653">
                  <c:v>8.6750633999999993E-2</c:v>
                </c:pt>
                <c:pt idx="93654">
                  <c:v>8.6627736999999996E-2</c:v>
                </c:pt>
                <c:pt idx="93655">
                  <c:v>8.6504914000000002E-2</c:v>
                </c:pt>
                <c:pt idx="93656">
                  <c:v>8.6382173000000007E-2</c:v>
                </c:pt>
                <c:pt idx="93657">
                  <c:v>8.6259506999999999E-2</c:v>
                </c:pt>
                <c:pt idx="93658">
                  <c:v>8.6136922000000005E-2</c:v>
                </c:pt>
                <c:pt idx="93659">
                  <c:v>8.6014411999999998E-2</c:v>
                </c:pt>
                <c:pt idx="93660">
                  <c:v>8.5891984000000005E-2</c:v>
                </c:pt>
                <c:pt idx="93661">
                  <c:v>8.5769637999999995E-2</c:v>
                </c:pt>
                <c:pt idx="93662">
                  <c:v>8.5647373999999998E-2</c:v>
                </c:pt>
                <c:pt idx="93663">
                  <c:v>8.5525192E-2</c:v>
                </c:pt>
                <c:pt idx="93664">
                  <c:v>8.5403092E-2</c:v>
                </c:pt>
                <c:pt idx="93665">
                  <c:v>8.5281073999999998E-2</c:v>
                </c:pt>
                <c:pt idx="93666">
                  <c:v>8.5159137999999995E-2</c:v>
                </c:pt>
                <c:pt idx="93667">
                  <c:v>8.5037291000000001E-2</c:v>
                </c:pt>
                <c:pt idx="93668">
                  <c:v>8.4915526000000005E-2</c:v>
                </c:pt>
                <c:pt idx="93669">
                  <c:v>8.4793851000000003E-2</c:v>
                </c:pt>
                <c:pt idx="93670">
                  <c:v>8.4672257000000001E-2</c:v>
                </c:pt>
                <c:pt idx="93671">
                  <c:v>8.4550753000000006E-2</c:v>
                </c:pt>
                <c:pt idx="93672">
                  <c:v>8.4429339000000006E-2</c:v>
                </c:pt>
                <c:pt idx="93673">
                  <c:v>8.4308013000000001E-2</c:v>
                </c:pt>
                <c:pt idx="93674">
                  <c:v>8.4186777000000004E-2</c:v>
                </c:pt>
                <c:pt idx="93675">
                  <c:v>8.4065631000000002E-2</c:v>
                </c:pt>
                <c:pt idx="93676">
                  <c:v>8.3944573999999994E-2</c:v>
                </c:pt>
                <c:pt idx="93677">
                  <c:v>8.3823605999999995E-2</c:v>
                </c:pt>
                <c:pt idx="93678">
                  <c:v>8.3702728000000004E-2</c:v>
                </c:pt>
                <c:pt idx="93679">
                  <c:v>8.3581938999999994E-2</c:v>
                </c:pt>
                <c:pt idx="93680">
                  <c:v>8.3461247000000002E-2</c:v>
                </c:pt>
                <c:pt idx="93681">
                  <c:v>8.3340645000000005E-2</c:v>
                </c:pt>
                <c:pt idx="93682">
                  <c:v>8.3220132000000002E-2</c:v>
                </c:pt>
                <c:pt idx="93683">
                  <c:v>8.3099715000000005E-2</c:v>
                </c:pt>
                <c:pt idx="93684">
                  <c:v>8.2979395999999997E-2</c:v>
                </c:pt>
                <c:pt idx="93685">
                  <c:v>8.2859165999999998E-2</c:v>
                </c:pt>
                <c:pt idx="93686">
                  <c:v>8.2739033000000003E-2</c:v>
                </c:pt>
                <c:pt idx="93687">
                  <c:v>8.2618997E-2</c:v>
                </c:pt>
                <c:pt idx="93688">
                  <c:v>8.2499057000000001E-2</c:v>
                </c:pt>
                <c:pt idx="93689">
                  <c:v>8.2379206999999996E-2</c:v>
                </c:pt>
                <c:pt idx="93690">
                  <c:v>8.2259453999999996E-2</c:v>
                </c:pt>
                <c:pt idx="93691">
                  <c:v>8.2139798E-2</c:v>
                </c:pt>
                <c:pt idx="93692">
                  <c:v>8.2020237999999995E-2</c:v>
                </c:pt>
                <c:pt idx="93693">
                  <c:v>8.1900783000000005E-2</c:v>
                </c:pt>
                <c:pt idx="93694">
                  <c:v>8.1781425000000005E-2</c:v>
                </c:pt>
                <c:pt idx="93695">
                  <c:v>8.1662162999999996E-2</c:v>
                </c:pt>
                <c:pt idx="93696">
                  <c:v>8.1542999000000005E-2</c:v>
                </c:pt>
                <c:pt idx="93697">
                  <c:v>8.1423931000000005E-2</c:v>
                </c:pt>
                <c:pt idx="93698">
                  <c:v>8.1304967000000006E-2</c:v>
                </c:pt>
                <c:pt idx="93699">
                  <c:v>8.1186100999999997E-2</c:v>
                </c:pt>
                <c:pt idx="93700">
                  <c:v>8.1067339000000002E-2</c:v>
                </c:pt>
                <c:pt idx="93701">
                  <c:v>8.0948672999999999E-2</c:v>
                </c:pt>
                <c:pt idx="93702">
                  <c:v>8.0830111999999996E-2</c:v>
                </c:pt>
                <c:pt idx="93703">
                  <c:v>8.0711647999999997E-2</c:v>
                </c:pt>
                <c:pt idx="93704">
                  <c:v>8.0593287999999999E-2</c:v>
                </c:pt>
                <c:pt idx="93705">
                  <c:v>8.0475025000000006E-2</c:v>
                </c:pt>
                <c:pt idx="93706">
                  <c:v>8.0356865999999999E-2</c:v>
                </c:pt>
                <c:pt idx="93707">
                  <c:v>8.0238812000000007E-2</c:v>
                </c:pt>
                <c:pt idx="93708">
                  <c:v>8.0120854000000005E-2</c:v>
                </c:pt>
                <c:pt idx="93709">
                  <c:v>8.0003001000000004E-2</c:v>
                </c:pt>
                <c:pt idx="93710">
                  <c:v>7.9885252000000004E-2</c:v>
                </c:pt>
                <c:pt idx="93711">
                  <c:v>7.9767607000000004E-2</c:v>
                </c:pt>
                <c:pt idx="93712">
                  <c:v>7.9650067000000005E-2</c:v>
                </c:pt>
                <c:pt idx="93713">
                  <c:v>7.9532631000000006E-2</c:v>
                </c:pt>
                <c:pt idx="93714">
                  <c:v>7.9415298999999995E-2</c:v>
                </c:pt>
                <c:pt idx="93715">
                  <c:v>7.9298071999999997E-2</c:v>
                </c:pt>
                <c:pt idx="93716">
                  <c:v>7.9180948000000001E-2</c:v>
                </c:pt>
                <c:pt idx="93717">
                  <c:v>7.9063930000000004E-2</c:v>
                </c:pt>
                <c:pt idx="93718">
                  <c:v>7.8947014999999995E-2</c:v>
                </c:pt>
                <c:pt idx="93719">
                  <c:v>7.8830205E-2</c:v>
                </c:pt>
                <c:pt idx="93720">
                  <c:v>7.8713499000000006E-2</c:v>
                </c:pt>
                <c:pt idx="93721">
                  <c:v>7.8596896999999999E-2</c:v>
                </c:pt>
                <c:pt idx="93722">
                  <c:v>7.8480400000000006E-2</c:v>
                </c:pt>
                <c:pt idx="93723">
                  <c:v>7.8364006999999999E-2</c:v>
                </c:pt>
                <c:pt idx="93724">
                  <c:v>7.8247726000000004E-2</c:v>
                </c:pt>
                <c:pt idx="93725">
                  <c:v>7.8131548999999995E-2</c:v>
                </c:pt>
                <c:pt idx="93726">
                  <c:v>7.8015476E-2</c:v>
                </c:pt>
                <c:pt idx="93727">
                  <c:v>7.7899516000000002E-2</c:v>
                </c:pt>
                <c:pt idx="93728">
                  <c:v>7.7783659000000005E-2</c:v>
                </c:pt>
                <c:pt idx="93729">
                  <c:v>7.7667906999999994E-2</c:v>
                </c:pt>
                <c:pt idx="93730">
                  <c:v>7.7552265999999995E-2</c:v>
                </c:pt>
                <c:pt idx="93731">
                  <c:v>7.7436729999999995E-2</c:v>
                </c:pt>
                <c:pt idx="93732">
                  <c:v>7.7321306000000006E-2</c:v>
                </c:pt>
                <c:pt idx="93733">
                  <c:v>7.7205986000000004E-2</c:v>
                </c:pt>
                <c:pt idx="93734">
                  <c:v>7.7090776999999999E-2</c:v>
                </c:pt>
                <c:pt idx="93735">
                  <c:v>7.6975672999999994E-2</c:v>
                </c:pt>
                <c:pt idx="93736">
                  <c:v>7.6860681E-2</c:v>
                </c:pt>
                <c:pt idx="93737">
                  <c:v>7.6745793000000007E-2</c:v>
                </c:pt>
                <c:pt idx="93738">
                  <c:v>7.6631016999999996E-2</c:v>
                </c:pt>
                <c:pt idx="93739">
                  <c:v>7.6516352999999995E-2</c:v>
                </c:pt>
                <c:pt idx="93740">
                  <c:v>7.6401791999999996E-2</c:v>
                </c:pt>
                <c:pt idx="93741">
                  <c:v>7.6287344000000007E-2</c:v>
                </c:pt>
                <c:pt idx="93742">
                  <c:v>7.6173007000000001E-2</c:v>
                </c:pt>
                <c:pt idx="93743">
                  <c:v>7.6058774999999995E-2</c:v>
                </c:pt>
                <c:pt idx="93744">
                  <c:v>7.5944655E-2</c:v>
                </c:pt>
                <c:pt idx="93745">
                  <c:v>7.5830646000000002E-2</c:v>
                </c:pt>
                <c:pt idx="93746">
                  <c:v>7.5716749E-2</c:v>
                </c:pt>
                <c:pt idx="93747">
                  <c:v>7.5602955999999999E-2</c:v>
                </c:pt>
                <c:pt idx="93748">
                  <c:v>7.5489274999999995E-2</c:v>
                </c:pt>
                <c:pt idx="93749">
                  <c:v>7.5375706000000001E-2</c:v>
                </c:pt>
                <c:pt idx="93750">
                  <c:v>7.5262249000000003E-2</c:v>
                </c:pt>
                <c:pt idx="93751">
                  <c:v>7.5148903000000003E-2</c:v>
                </c:pt>
                <c:pt idx="93752">
                  <c:v>7.5035668999999999E-2</c:v>
                </c:pt>
                <c:pt idx="93753">
                  <c:v>7.4922547000000006E-2</c:v>
                </c:pt>
                <c:pt idx="93754">
                  <c:v>7.4809529E-2</c:v>
                </c:pt>
                <c:pt idx="93755">
                  <c:v>7.4696623000000004E-2</c:v>
                </c:pt>
                <c:pt idx="93756">
                  <c:v>7.4583828000000005E-2</c:v>
                </c:pt>
                <c:pt idx="93757">
                  <c:v>7.4471146000000002E-2</c:v>
                </c:pt>
                <c:pt idx="93758">
                  <c:v>7.4358574999999996E-2</c:v>
                </c:pt>
                <c:pt idx="93759">
                  <c:v>7.4246116000000001E-2</c:v>
                </c:pt>
                <c:pt idx="93760">
                  <c:v>7.4133769000000002E-2</c:v>
                </c:pt>
                <c:pt idx="93761">
                  <c:v>7.4021533E-2</c:v>
                </c:pt>
                <c:pt idx="93762">
                  <c:v>7.3909408999999995E-2</c:v>
                </c:pt>
                <c:pt idx="93763">
                  <c:v>7.3797397000000001E-2</c:v>
                </c:pt>
                <c:pt idx="93764">
                  <c:v>7.3685497000000003E-2</c:v>
                </c:pt>
                <c:pt idx="93765">
                  <c:v>7.3573709000000001E-2</c:v>
                </c:pt>
                <c:pt idx="93766">
                  <c:v>7.3462031999999997E-2</c:v>
                </c:pt>
                <c:pt idx="93767">
                  <c:v>7.3350473999999999E-2</c:v>
                </c:pt>
                <c:pt idx="93768">
                  <c:v>7.3239027999999998E-2</c:v>
                </c:pt>
                <c:pt idx="93769">
                  <c:v>7.3127693999999993E-2</c:v>
                </c:pt>
                <c:pt idx="93770">
                  <c:v>7.3016471999999999E-2</c:v>
                </c:pt>
                <c:pt idx="93771">
                  <c:v>7.2905362000000001E-2</c:v>
                </c:pt>
                <c:pt idx="93772">
                  <c:v>7.2794363000000001E-2</c:v>
                </c:pt>
                <c:pt idx="93773">
                  <c:v>7.2683475999999997E-2</c:v>
                </c:pt>
                <c:pt idx="93774">
                  <c:v>7.2572708E-2</c:v>
                </c:pt>
                <c:pt idx="93775">
                  <c:v>7.2462051999999999E-2</c:v>
                </c:pt>
                <c:pt idx="93776">
                  <c:v>7.2351507999999995E-2</c:v>
                </c:pt>
                <c:pt idx="93777">
                  <c:v>7.2241075000000002E-2</c:v>
                </c:pt>
                <c:pt idx="93778">
                  <c:v>7.2130755000000005E-2</c:v>
                </c:pt>
                <c:pt idx="93779">
                  <c:v>7.2020553000000001E-2</c:v>
                </c:pt>
                <c:pt idx="93780">
                  <c:v>7.1910462999999994E-2</c:v>
                </c:pt>
                <c:pt idx="93781">
                  <c:v>7.1800484999999997E-2</c:v>
                </c:pt>
                <c:pt idx="93782">
                  <c:v>7.1690618999999997E-2</c:v>
                </c:pt>
                <c:pt idx="93783">
                  <c:v>7.1580872000000004E-2</c:v>
                </c:pt>
                <c:pt idx="93784">
                  <c:v>7.1471237000000007E-2</c:v>
                </c:pt>
                <c:pt idx="93785">
                  <c:v>7.1361712999999993E-2</c:v>
                </c:pt>
                <c:pt idx="93786">
                  <c:v>7.1252309E-2</c:v>
                </c:pt>
                <c:pt idx="93787">
                  <c:v>7.1143016000000003E-2</c:v>
                </c:pt>
                <c:pt idx="93788">
                  <c:v>7.1033835000000004E-2</c:v>
                </c:pt>
                <c:pt idx="93789">
                  <c:v>7.0924766E-2</c:v>
                </c:pt>
                <c:pt idx="93790">
                  <c:v>7.0815817000000003E-2</c:v>
                </c:pt>
                <c:pt idx="93791">
                  <c:v>7.0706978000000004E-2</c:v>
                </c:pt>
                <c:pt idx="93792">
                  <c:v>7.0598259999999996E-2</c:v>
                </c:pt>
                <c:pt idx="93793">
                  <c:v>7.0489652E-2</c:v>
                </c:pt>
                <c:pt idx="93794">
                  <c:v>7.0381157E-2</c:v>
                </c:pt>
                <c:pt idx="93795">
                  <c:v>7.0272781000000006E-2</c:v>
                </c:pt>
                <c:pt idx="93796">
                  <c:v>7.0164516999999996E-2</c:v>
                </c:pt>
                <c:pt idx="93797">
                  <c:v>7.0056363999999996E-2</c:v>
                </c:pt>
                <c:pt idx="93798">
                  <c:v>6.9948331000000002E-2</c:v>
                </c:pt>
                <c:pt idx="93799">
                  <c:v>6.9840409000000006E-2</c:v>
                </c:pt>
                <c:pt idx="93800">
                  <c:v>6.9732599000000006E-2</c:v>
                </c:pt>
                <c:pt idx="93801">
                  <c:v>6.9624907999999999E-2</c:v>
                </c:pt>
                <c:pt idx="93802">
                  <c:v>6.9517329000000003E-2</c:v>
                </c:pt>
                <c:pt idx="93803">
                  <c:v>6.9409869999999999E-2</c:v>
                </c:pt>
                <c:pt idx="93804">
                  <c:v>6.9302522000000005E-2</c:v>
                </c:pt>
                <c:pt idx="93805">
                  <c:v>6.9195293000000005E-2</c:v>
                </c:pt>
                <c:pt idx="93806">
                  <c:v>6.9088176000000001E-2</c:v>
                </c:pt>
                <c:pt idx="93807">
                  <c:v>6.8981170999999994E-2</c:v>
                </c:pt>
                <c:pt idx="93808">
                  <c:v>6.8874284999999993E-2</c:v>
                </c:pt>
                <c:pt idx="93809">
                  <c:v>6.8767510000000004E-2</c:v>
                </c:pt>
                <c:pt idx="93810">
                  <c:v>6.8660855000000007E-2</c:v>
                </c:pt>
                <c:pt idx="93811">
                  <c:v>6.8554312000000006E-2</c:v>
                </c:pt>
                <c:pt idx="93812">
                  <c:v>6.8447887999999998E-2</c:v>
                </c:pt>
                <c:pt idx="93813">
                  <c:v>6.8341576000000001E-2</c:v>
                </c:pt>
                <c:pt idx="93814">
                  <c:v>6.8235381999999997E-2</c:v>
                </c:pt>
                <c:pt idx="93815">
                  <c:v>6.8129301000000003E-2</c:v>
                </c:pt>
                <c:pt idx="93816">
                  <c:v>6.8023331000000006E-2</c:v>
                </c:pt>
                <c:pt idx="93817">
                  <c:v>6.7917481000000002E-2</c:v>
                </c:pt>
                <c:pt idx="93818">
                  <c:v>6.7811750000000004E-2</c:v>
                </c:pt>
                <c:pt idx="93819">
                  <c:v>6.7706130000000003E-2</c:v>
                </c:pt>
                <c:pt idx="93820">
                  <c:v>6.7600622999999999E-2</c:v>
                </c:pt>
                <c:pt idx="93821">
                  <c:v>6.7495234000000001E-2</c:v>
                </c:pt>
                <c:pt idx="93822">
                  <c:v>6.7389958E-2</c:v>
                </c:pt>
                <c:pt idx="93823">
                  <c:v>6.7284800000000006E-2</c:v>
                </c:pt>
                <c:pt idx="93824">
                  <c:v>6.7179753999999994E-2</c:v>
                </c:pt>
                <c:pt idx="93825">
                  <c:v>6.7074828000000003E-2</c:v>
                </c:pt>
                <c:pt idx="93826">
                  <c:v>6.6970012999999995E-2</c:v>
                </c:pt>
                <c:pt idx="93827">
                  <c:v>6.6865318000000007E-2</c:v>
                </c:pt>
                <c:pt idx="93828">
                  <c:v>6.6760734000000002E-2</c:v>
                </c:pt>
                <c:pt idx="93829">
                  <c:v>6.6656269000000004E-2</c:v>
                </c:pt>
                <c:pt idx="93830">
                  <c:v>6.6551916000000003E-2</c:v>
                </c:pt>
                <c:pt idx="93831">
                  <c:v>6.6447682999999994E-2</c:v>
                </c:pt>
                <c:pt idx="93832">
                  <c:v>6.6343568000000006E-2</c:v>
                </c:pt>
                <c:pt idx="93833">
                  <c:v>6.6239566E-2</c:v>
                </c:pt>
                <c:pt idx="93834">
                  <c:v>6.6135682000000001E-2</c:v>
                </c:pt>
                <c:pt idx="93835">
                  <c:v>6.6031909999999999E-2</c:v>
                </c:pt>
                <c:pt idx="93836">
                  <c:v>6.5928258000000003E-2</c:v>
                </c:pt>
                <c:pt idx="93837">
                  <c:v>6.5824717000000005E-2</c:v>
                </c:pt>
                <c:pt idx="93838">
                  <c:v>6.5721295999999998E-2</c:v>
                </c:pt>
                <c:pt idx="93839">
                  <c:v>6.5617986000000003E-2</c:v>
                </c:pt>
                <c:pt idx="93840">
                  <c:v>6.5514795000000001E-2</c:v>
                </c:pt>
                <c:pt idx="93841">
                  <c:v>6.5411716999999994E-2</c:v>
                </c:pt>
                <c:pt idx="93842">
                  <c:v>6.5308756999999995E-2</c:v>
                </c:pt>
                <c:pt idx="93843">
                  <c:v>6.5205909000000006E-2</c:v>
                </c:pt>
                <c:pt idx="93844">
                  <c:v>6.5103180999999996E-2</c:v>
                </c:pt>
                <c:pt idx="93845">
                  <c:v>6.5000563999999997E-2</c:v>
                </c:pt>
                <c:pt idx="93846">
                  <c:v>6.4898066000000004E-2</c:v>
                </c:pt>
                <c:pt idx="93847">
                  <c:v>6.4795679999999994E-2</c:v>
                </c:pt>
                <c:pt idx="93848">
                  <c:v>6.4693414000000005E-2</c:v>
                </c:pt>
                <c:pt idx="93849">
                  <c:v>6.4591258999999998E-2</c:v>
                </c:pt>
                <c:pt idx="93850">
                  <c:v>6.4489222999999998E-2</c:v>
                </c:pt>
                <c:pt idx="93851">
                  <c:v>6.4387298999999995E-2</c:v>
                </c:pt>
                <c:pt idx="93852">
                  <c:v>6.4285493999999999E-2</c:v>
                </c:pt>
                <c:pt idx="93853">
                  <c:v>6.4183800999999999E-2</c:v>
                </c:pt>
                <c:pt idx="93854">
                  <c:v>6.4082228000000005E-2</c:v>
                </c:pt>
                <c:pt idx="93855">
                  <c:v>6.3980765999999994E-2</c:v>
                </c:pt>
                <c:pt idx="93856">
                  <c:v>6.3879423000000005E-2</c:v>
                </c:pt>
                <c:pt idx="93857">
                  <c:v>6.3778198999999994E-2</c:v>
                </c:pt>
                <c:pt idx="93858">
                  <c:v>6.3677086999999993E-2</c:v>
                </c:pt>
                <c:pt idx="93859">
                  <c:v>6.3576094999999999E-2</c:v>
                </c:pt>
                <c:pt idx="93860">
                  <c:v>6.3475214000000002E-2</c:v>
                </c:pt>
                <c:pt idx="93861">
                  <c:v>6.3374451999999998E-2</c:v>
                </c:pt>
                <c:pt idx="93862">
                  <c:v>6.3273802000000004E-2</c:v>
                </c:pt>
                <c:pt idx="93863">
                  <c:v>6.3173272000000003E-2</c:v>
                </c:pt>
                <c:pt idx="93864">
                  <c:v>6.3072852999999998E-2</c:v>
                </c:pt>
                <c:pt idx="93865">
                  <c:v>6.2972553000000001E-2</c:v>
                </c:pt>
                <c:pt idx="93866">
                  <c:v>6.2872365E-2</c:v>
                </c:pt>
                <c:pt idx="93867">
                  <c:v>6.2772296000000005E-2</c:v>
                </c:pt>
                <c:pt idx="93868">
                  <c:v>6.2672338999999994E-2</c:v>
                </c:pt>
                <c:pt idx="93869">
                  <c:v>6.2572502000000002E-2</c:v>
                </c:pt>
                <c:pt idx="93870">
                  <c:v>6.2472776000000001E-2</c:v>
                </c:pt>
                <c:pt idx="93871">
                  <c:v>6.2373165000000001E-2</c:v>
                </c:pt>
                <c:pt idx="93872">
                  <c:v>6.2273670000000003E-2</c:v>
                </c:pt>
                <c:pt idx="93873">
                  <c:v>6.217429E-2</c:v>
                </c:pt>
                <c:pt idx="93874">
                  <c:v>6.2075025999999998E-2</c:v>
                </c:pt>
                <c:pt idx="93875">
                  <c:v>6.1975877999999998E-2</c:v>
                </c:pt>
                <c:pt idx="93876">
                  <c:v>6.1876845E-2</c:v>
                </c:pt>
                <c:pt idx="93877">
                  <c:v>6.1777927000000003E-2</c:v>
                </c:pt>
                <c:pt idx="93878">
                  <c:v>6.1679125000000001E-2</c:v>
                </c:pt>
                <c:pt idx="93879">
                  <c:v>6.1580438000000001E-2</c:v>
                </c:pt>
                <c:pt idx="93880">
                  <c:v>6.1481867000000003E-2</c:v>
                </c:pt>
                <c:pt idx="93881">
                  <c:v>6.1383410999999999E-2</c:v>
                </c:pt>
                <c:pt idx="93882">
                  <c:v>6.1285071000000003E-2</c:v>
                </c:pt>
                <c:pt idx="93883">
                  <c:v>6.1186846000000003E-2</c:v>
                </c:pt>
                <c:pt idx="93884">
                  <c:v>6.1088736999999997E-2</c:v>
                </c:pt>
                <c:pt idx="93885">
                  <c:v>6.0990743E-2</c:v>
                </c:pt>
                <c:pt idx="93886">
                  <c:v>6.0892864999999997E-2</c:v>
                </c:pt>
                <c:pt idx="93887">
                  <c:v>6.0795101999999997E-2</c:v>
                </c:pt>
                <c:pt idx="93888">
                  <c:v>6.0697450999999999E-2</c:v>
                </c:pt>
                <c:pt idx="93889">
                  <c:v>6.0599915999999997E-2</c:v>
                </c:pt>
                <c:pt idx="93890">
                  <c:v>6.0502496000000003E-2</c:v>
                </c:pt>
                <c:pt idx="93891">
                  <c:v>6.0405190999999997E-2</c:v>
                </c:pt>
                <c:pt idx="93892">
                  <c:v>6.0308001999999999E-2</c:v>
                </c:pt>
                <c:pt idx="93893">
                  <c:v>6.0210927999999997E-2</c:v>
                </c:pt>
                <c:pt idx="93894">
                  <c:v>6.0113970000000003E-2</c:v>
                </c:pt>
                <c:pt idx="93895">
                  <c:v>6.0017128000000003E-2</c:v>
                </c:pt>
                <c:pt idx="93896">
                  <c:v>5.9920399999999999E-2</c:v>
                </c:pt>
                <c:pt idx="93897">
                  <c:v>5.9823789000000002E-2</c:v>
                </c:pt>
                <c:pt idx="93898">
                  <c:v>5.9727289000000003E-2</c:v>
                </c:pt>
                <c:pt idx="93899">
                  <c:v>5.9630903999999998E-2</c:v>
                </c:pt>
                <c:pt idx="93900">
                  <c:v>5.9534635000000002E-2</c:v>
                </c:pt>
                <c:pt idx="93901">
                  <c:v>5.9438482000000001E-2</c:v>
                </c:pt>
                <c:pt idx="93902">
                  <c:v>5.9342444000000001E-2</c:v>
                </c:pt>
                <c:pt idx="93903">
                  <c:v>5.9246517999999998E-2</c:v>
                </c:pt>
                <c:pt idx="93904">
                  <c:v>5.9150706999999997E-2</c:v>
                </c:pt>
                <c:pt idx="93905">
                  <c:v>5.9055011999999997E-2</c:v>
                </c:pt>
                <c:pt idx="93906">
                  <c:v>5.8959431999999999E-2</c:v>
                </c:pt>
                <c:pt idx="93907">
                  <c:v>5.8863968000000003E-2</c:v>
                </c:pt>
                <c:pt idx="93908">
                  <c:v>5.8768615000000003E-2</c:v>
                </c:pt>
                <c:pt idx="93909">
                  <c:v>5.8673377999999998E-2</c:v>
                </c:pt>
                <c:pt idx="93910">
                  <c:v>5.8578257000000002E-2</c:v>
                </c:pt>
                <c:pt idx="93911">
                  <c:v>5.8483250000000001E-2</c:v>
                </c:pt>
                <c:pt idx="93912">
                  <c:v>5.8388356000000002E-2</c:v>
                </c:pt>
                <c:pt idx="93913">
                  <c:v>5.8293576999999999E-2</c:v>
                </c:pt>
                <c:pt idx="93914">
                  <c:v>5.8198913999999997E-2</c:v>
                </c:pt>
                <c:pt idx="93915">
                  <c:v>5.8104362E-2</c:v>
                </c:pt>
                <c:pt idx="93916">
                  <c:v>5.8009926000000003E-2</c:v>
                </c:pt>
                <c:pt idx="93917">
                  <c:v>5.7915606000000001E-2</c:v>
                </c:pt>
                <c:pt idx="93918">
                  <c:v>5.7821396999999997E-2</c:v>
                </c:pt>
                <c:pt idx="93919">
                  <c:v>5.7727303000000001E-2</c:v>
                </c:pt>
                <c:pt idx="93920">
                  <c:v>5.7633324999999999E-2</c:v>
                </c:pt>
                <c:pt idx="93921">
                  <c:v>5.7539459000000001E-2</c:v>
                </c:pt>
                <c:pt idx="93922">
                  <c:v>5.7445708999999998E-2</c:v>
                </c:pt>
                <c:pt idx="93923">
                  <c:v>5.7352073000000003E-2</c:v>
                </c:pt>
                <c:pt idx="93924">
                  <c:v>5.7258549999999998E-2</c:v>
                </c:pt>
                <c:pt idx="93925">
                  <c:v>5.7165142000000002E-2</c:v>
                </c:pt>
                <c:pt idx="93926">
                  <c:v>5.707185E-2</c:v>
                </c:pt>
                <c:pt idx="93927">
                  <c:v>5.6978669000000003E-2</c:v>
                </c:pt>
                <c:pt idx="93928">
                  <c:v>5.6885603999999999E-2</c:v>
                </c:pt>
                <c:pt idx="93929">
                  <c:v>5.679265E-2</c:v>
                </c:pt>
                <c:pt idx="93930">
                  <c:v>5.6699812000000002E-2</c:v>
                </c:pt>
                <c:pt idx="93931">
                  <c:v>5.6607086000000001E-2</c:v>
                </c:pt>
                <c:pt idx="93932">
                  <c:v>5.6514475000000002E-2</c:v>
                </c:pt>
                <c:pt idx="93933">
                  <c:v>5.6421976999999998E-2</c:v>
                </c:pt>
                <c:pt idx="93934">
                  <c:v>5.6329592999999997E-2</c:v>
                </c:pt>
                <c:pt idx="93935">
                  <c:v>5.6237321E-2</c:v>
                </c:pt>
                <c:pt idx="93936">
                  <c:v>5.6145164999999997E-2</c:v>
                </c:pt>
                <c:pt idx="93937">
                  <c:v>5.6053120999999997E-2</c:v>
                </c:pt>
                <c:pt idx="93938">
                  <c:v>5.5961192E-2</c:v>
                </c:pt>
                <c:pt idx="93939">
                  <c:v>5.5869373999999999E-2</c:v>
                </c:pt>
                <c:pt idx="93940">
                  <c:v>5.5777673E-2</c:v>
                </c:pt>
                <c:pt idx="93941">
                  <c:v>5.5686082999999997E-2</c:v>
                </c:pt>
                <c:pt idx="93942">
                  <c:v>5.5594607999999997E-2</c:v>
                </c:pt>
                <c:pt idx="93943">
                  <c:v>5.5503245E-2</c:v>
                </c:pt>
                <c:pt idx="93944">
                  <c:v>5.5411993999999999E-2</c:v>
                </c:pt>
                <c:pt idx="93945">
                  <c:v>5.5320859E-2</c:v>
                </c:pt>
                <c:pt idx="93946">
                  <c:v>5.5229834999999998E-2</c:v>
                </c:pt>
                <c:pt idx="93947">
                  <c:v>5.5138922999999999E-2</c:v>
                </c:pt>
                <c:pt idx="93948">
                  <c:v>5.5048127000000002E-2</c:v>
                </c:pt>
                <c:pt idx="93949">
                  <c:v>5.4957442000000002E-2</c:v>
                </c:pt>
                <c:pt idx="93950">
                  <c:v>5.4866868999999999E-2</c:v>
                </c:pt>
                <c:pt idx="93951">
                  <c:v>5.4776411999999997E-2</c:v>
                </c:pt>
                <c:pt idx="93952">
                  <c:v>5.4686065999999998E-2</c:v>
                </c:pt>
                <c:pt idx="93953">
                  <c:v>5.4595831999999997E-2</c:v>
                </c:pt>
                <c:pt idx="93954">
                  <c:v>5.4505709999999999E-2</c:v>
                </c:pt>
                <c:pt idx="93955">
                  <c:v>5.4415703000000003E-2</c:v>
                </c:pt>
                <c:pt idx="93956">
                  <c:v>5.4325808000000003E-2</c:v>
                </c:pt>
                <c:pt idx="93957">
                  <c:v>5.4236025E-2</c:v>
                </c:pt>
                <c:pt idx="93958">
                  <c:v>5.4146353000000001E-2</c:v>
                </c:pt>
                <c:pt idx="93959">
                  <c:v>5.4056796999999997E-2</c:v>
                </c:pt>
                <c:pt idx="93960">
                  <c:v>5.3967353000000003E-2</c:v>
                </c:pt>
                <c:pt idx="93961">
                  <c:v>5.3878019999999999E-2</c:v>
                </c:pt>
                <c:pt idx="93962">
                  <c:v>5.3788799999999998E-2</c:v>
                </c:pt>
                <c:pt idx="93963">
                  <c:v>5.3699691000000001E-2</c:v>
                </c:pt>
                <c:pt idx="93964">
                  <c:v>5.3610694E-2</c:v>
                </c:pt>
                <c:pt idx="93965">
                  <c:v>5.3521807999999997E-2</c:v>
                </c:pt>
                <c:pt idx="93966">
                  <c:v>5.3433038000000002E-2</c:v>
                </c:pt>
                <c:pt idx="93967">
                  <c:v>5.3344379999999997E-2</c:v>
                </c:pt>
                <c:pt idx="93968">
                  <c:v>5.3255834000000002E-2</c:v>
                </c:pt>
                <c:pt idx="93969">
                  <c:v>5.3167398999999997E-2</c:v>
                </c:pt>
                <c:pt idx="93970">
                  <c:v>5.3079076000000003E-2</c:v>
                </c:pt>
                <c:pt idx="93971">
                  <c:v>5.2990864999999998E-2</c:v>
                </c:pt>
                <c:pt idx="93972">
                  <c:v>5.2902765999999997E-2</c:v>
                </c:pt>
                <c:pt idx="93973">
                  <c:v>5.2814778E-2</c:v>
                </c:pt>
                <c:pt idx="93974">
                  <c:v>5.2726901999999999E-2</c:v>
                </c:pt>
                <c:pt idx="93975">
                  <c:v>5.2639138000000002E-2</c:v>
                </c:pt>
                <c:pt idx="93976">
                  <c:v>5.2551486000000001E-2</c:v>
                </c:pt>
                <c:pt idx="93977">
                  <c:v>5.2463944999999998E-2</c:v>
                </c:pt>
                <c:pt idx="93978">
                  <c:v>5.2376515999999998E-2</c:v>
                </c:pt>
                <c:pt idx="93979">
                  <c:v>5.2289199000000001E-2</c:v>
                </c:pt>
                <c:pt idx="93980">
                  <c:v>5.2201994000000002E-2</c:v>
                </c:pt>
                <c:pt idx="93981">
                  <c:v>5.2114899999999999E-2</c:v>
                </c:pt>
                <c:pt idx="93982">
                  <c:v>5.2027915000000001E-2</c:v>
                </c:pt>
                <c:pt idx="93983">
                  <c:v>5.1941041E-2</c:v>
                </c:pt>
                <c:pt idx="93984">
                  <c:v>5.1854279000000003E-2</c:v>
                </c:pt>
                <c:pt idx="93985">
                  <c:v>5.1767629000000003E-2</c:v>
                </c:pt>
                <c:pt idx="93986">
                  <c:v>5.1681089999999999E-2</c:v>
                </c:pt>
                <c:pt idx="93987">
                  <c:v>5.1594660000000001E-2</c:v>
                </c:pt>
                <c:pt idx="93988">
                  <c:v>5.1508340999999999E-2</c:v>
                </c:pt>
                <c:pt idx="93989">
                  <c:v>5.1422134000000001E-2</c:v>
                </c:pt>
                <c:pt idx="93990">
                  <c:v>5.1336039E-2</c:v>
                </c:pt>
                <c:pt idx="93991">
                  <c:v>5.1250055000000003E-2</c:v>
                </c:pt>
                <c:pt idx="93992">
                  <c:v>5.1164179999999997E-2</c:v>
                </c:pt>
                <c:pt idx="93993">
                  <c:v>5.1078416000000001E-2</c:v>
                </c:pt>
                <c:pt idx="93994">
                  <c:v>5.0992765000000002E-2</c:v>
                </c:pt>
                <c:pt idx="93995">
                  <c:v>5.0907221000000002E-2</c:v>
                </c:pt>
                <c:pt idx="93996">
                  <c:v>5.0821788999999999E-2</c:v>
                </c:pt>
                <c:pt idx="93997">
                  <c:v>5.0736465000000001E-2</c:v>
                </c:pt>
                <c:pt idx="93998">
                  <c:v>5.0651252000000001E-2</c:v>
                </c:pt>
                <c:pt idx="93999">
                  <c:v>5.0566152000000003E-2</c:v>
                </c:pt>
                <c:pt idx="94000">
                  <c:v>5.0481158999999998E-2</c:v>
                </c:pt>
                <c:pt idx="94001">
                  <c:v>5.0396279000000002E-2</c:v>
                </c:pt>
                <c:pt idx="94002">
                  <c:v>5.0311505999999999E-2</c:v>
                </c:pt>
                <c:pt idx="94003">
                  <c:v>5.0226844999999999E-2</c:v>
                </c:pt>
                <c:pt idx="94004">
                  <c:v>5.0142291999999998E-2</c:v>
                </c:pt>
                <c:pt idx="94005">
                  <c:v>5.0057851E-2</c:v>
                </c:pt>
                <c:pt idx="94006">
                  <c:v>4.9973518000000001E-2</c:v>
                </c:pt>
                <c:pt idx="94007">
                  <c:v>4.9889296E-2</c:v>
                </c:pt>
                <c:pt idx="94008">
                  <c:v>4.9805183000000003E-2</c:v>
                </c:pt>
                <c:pt idx="94009">
                  <c:v>4.9721181000000003E-2</c:v>
                </c:pt>
                <c:pt idx="94010">
                  <c:v>4.9637288000000002E-2</c:v>
                </c:pt>
                <c:pt idx="94011">
                  <c:v>4.9553505999999997E-2</c:v>
                </c:pt>
                <c:pt idx="94012">
                  <c:v>4.9469831999999998E-2</c:v>
                </c:pt>
                <c:pt idx="94013">
                  <c:v>4.9386266999999998E-2</c:v>
                </c:pt>
                <c:pt idx="94014">
                  <c:v>4.9302813000000001E-2</c:v>
                </c:pt>
                <c:pt idx="94015">
                  <c:v>4.9219467000000003E-2</c:v>
                </c:pt>
                <c:pt idx="94016">
                  <c:v>4.9136228999999997E-2</c:v>
                </c:pt>
                <c:pt idx="94017">
                  <c:v>4.9053103000000001E-2</c:v>
                </c:pt>
                <c:pt idx="94018">
                  <c:v>4.8970084999999997E-2</c:v>
                </c:pt>
                <c:pt idx="94019">
                  <c:v>4.8887174999999998E-2</c:v>
                </c:pt>
                <c:pt idx="94020">
                  <c:v>4.8804375999999997E-2</c:v>
                </c:pt>
                <c:pt idx="94021">
                  <c:v>4.8721686E-2</c:v>
                </c:pt>
                <c:pt idx="94022">
                  <c:v>4.8639104000000002E-2</c:v>
                </c:pt>
                <c:pt idx="94023">
                  <c:v>4.8556630000000003E-2</c:v>
                </c:pt>
                <c:pt idx="94024">
                  <c:v>4.8474262999999997E-2</c:v>
                </c:pt>
                <c:pt idx="94025">
                  <c:v>4.8392005000000002E-2</c:v>
                </c:pt>
                <c:pt idx="94026">
                  <c:v>4.8309858999999997E-2</c:v>
                </c:pt>
                <c:pt idx="94027">
                  <c:v>4.8227820999999997E-2</c:v>
                </c:pt>
                <c:pt idx="94028">
                  <c:v>4.8145889999999997E-2</c:v>
                </c:pt>
                <c:pt idx="94029">
                  <c:v>4.8064068000000001E-2</c:v>
                </c:pt>
                <c:pt idx="94030">
                  <c:v>4.7982353999999998E-2</c:v>
                </c:pt>
                <c:pt idx="94031">
                  <c:v>4.7900748E-2</c:v>
                </c:pt>
                <c:pt idx="94032">
                  <c:v>4.7819249000000001E-2</c:v>
                </c:pt>
                <c:pt idx="94033">
                  <c:v>4.7737859000000001E-2</c:v>
                </c:pt>
                <c:pt idx="94034">
                  <c:v>4.7656576999999999E-2</c:v>
                </c:pt>
                <c:pt idx="94035">
                  <c:v>4.7575403000000002E-2</c:v>
                </c:pt>
                <c:pt idx="94036">
                  <c:v>4.7494336999999998E-2</c:v>
                </c:pt>
                <c:pt idx="94037">
                  <c:v>4.7413378999999999E-2</c:v>
                </c:pt>
                <c:pt idx="94038">
                  <c:v>4.7332528999999998E-2</c:v>
                </c:pt>
                <c:pt idx="94039">
                  <c:v>4.7251787000000003E-2</c:v>
                </c:pt>
                <c:pt idx="94040">
                  <c:v>4.7171153E-2</c:v>
                </c:pt>
                <c:pt idx="94041">
                  <c:v>4.7090627000000003E-2</c:v>
                </c:pt>
                <c:pt idx="94042">
                  <c:v>4.7010208999999997E-2</c:v>
                </c:pt>
                <c:pt idx="94043">
                  <c:v>4.6929899999999997E-2</c:v>
                </c:pt>
                <c:pt idx="94044">
                  <c:v>4.6849693999999997E-2</c:v>
                </c:pt>
                <c:pt idx="94045">
                  <c:v>4.6769597000000003E-2</c:v>
                </c:pt>
                <c:pt idx="94046">
                  <c:v>4.6689607000000001E-2</c:v>
                </c:pt>
                <c:pt idx="94047">
                  <c:v>4.6609725999999997E-2</c:v>
                </c:pt>
                <c:pt idx="94048">
                  <c:v>4.6529951999999999E-2</c:v>
                </c:pt>
                <c:pt idx="94049">
                  <c:v>4.6450283000000002E-2</c:v>
                </c:pt>
                <c:pt idx="94050">
                  <c:v>4.6370722000000003E-2</c:v>
                </c:pt>
                <c:pt idx="94051">
                  <c:v>4.6291269000000003E-2</c:v>
                </c:pt>
                <c:pt idx="94052">
                  <c:v>4.6211921000000003E-2</c:v>
                </c:pt>
                <c:pt idx="94053">
                  <c:v>4.6132680000000002E-2</c:v>
                </c:pt>
                <c:pt idx="94054">
                  <c:v>4.6053547E-2</c:v>
                </c:pt>
                <c:pt idx="94055">
                  <c:v>4.5974518999999998E-2</c:v>
                </c:pt>
                <c:pt idx="94056">
                  <c:v>4.5895599000000002E-2</c:v>
                </c:pt>
                <c:pt idx="94057">
                  <c:v>4.5816783E-2</c:v>
                </c:pt>
                <c:pt idx="94058">
                  <c:v>4.5738075000000003E-2</c:v>
                </c:pt>
                <c:pt idx="94059">
                  <c:v>4.5659474999999998E-2</c:v>
                </c:pt>
                <c:pt idx="94060">
                  <c:v>4.5580979000000001E-2</c:v>
                </c:pt>
                <c:pt idx="94061">
                  <c:v>4.5502592000000001E-2</c:v>
                </c:pt>
                <c:pt idx="94062">
                  <c:v>4.5424309000000003E-2</c:v>
                </c:pt>
                <c:pt idx="94063">
                  <c:v>4.5346132999999997E-2</c:v>
                </c:pt>
                <c:pt idx="94064">
                  <c:v>4.5268062999999997E-2</c:v>
                </c:pt>
                <c:pt idx="94065">
                  <c:v>4.5190099999999997E-2</c:v>
                </c:pt>
                <c:pt idx="94066">
                  <c:v>4.5112240999999997E-2</c:v>
                </c:pt>
                <c:pt idx="94067">
                  <c:v>4.5034486999999998E-2</c:v>
                </c:pt>
                <c:pt idx="94068">
                  <c:v>4.4956840999999997E-2</c:v>
                </c:pt>
                <c:pt idx="94069">
                  <c:v>4.4879298999999997E-2</c:v>
                </c:pt>
                <c:pt idx="94070">
                  <c:v>4.4801860999999998E-2</c:v>
                </c:pt>
                <c:pt idx="94071">
                  <c:v>4.4724530999999998E-2</c:v>
                </c:pt>
                <c:pt idx="94072">
                  <c:v>4.4647305999999998E-2</c:v>
                </c:pt>
                <c:pt idx="94073">
                  <c:v>4.4570184999999998E-2</c:v>
                </c:pt>
                <c:pt idx="94074">
                  <c:v>4.4493168999999999E-2</c:v>
                </c:pt>
                <c:pt idx="94075">
                  <c:v>4.4416259999999999E-2</c:v>
                </c:pt>
                <c:pt idx="94076">
                  <c:v>4.4339455999999999E-2</c:v>
                </c:pt>
                <c:pt idx="94077">
                  <c:v>4.4262756E-2</c:v>
                </c:pt>
                <c:pt idx="94078">
                  <c:v>4.4186160000000002E-2</c:v>
                </c:pt>
                <c:pt idx="94079">
                  <c:v>4.4109668999999997E-2</c:v>
                </c:pt>
                <c:pt idx="94080">
                  <c:v>4.4033282E-2</c:v>
                </c:pt>
                <c:pt idx="94081">
                  <c:v>4.3957002000000002E-2</c:v>
                </c:pt>
                <c:pt idx="94082">
                  <c:v>4.3880827999999997E-2</c:v>
                </c:pt>
                <c:pt idx="94083">
                  <c:v>4.3804757E-2</c:v>
                </c:pt>
                <c:pt idx="94084">
                  <c:v>4.3728791000000003E-2</c:v>
                </c:pt>
                <c:pt idx="94085">
                  <c:v>4.3652929E-2</c:v>
                </c:pt>
                <c:pt idx="94086">
                  <c:v>4.3577171999999997E-2</c:v>
                </c:pt>
                <c:pt idx="94087">
                  <c:v>4.3501519000000002E-2</c:v>
                </c:pt>
                <c:pt idx="94088">
                  <c:v>4.3425970000000001E-2</c:v>
                </c:pt>
                <c:pt idx="94089">
                  <c:v>4.3350525000000001E-2</c:v>
                </c:pt>
                <c:pt idx="94090">
                  <c:v>4.3275185000000001E-2</c:v>
                </c:pt>
                <c:pt idx="94091">
                  <c:v>4.3199949000000001E-2</c:v>
                </c:pt>
                <c:pt idx="94092">
                  <c:v>4.3124817000000003E-2</c:v>
                </c:pt>
                <c:pt idx="94093">
                  <c:v>4.3049789999999998E-2</c:v>
                </c:pt>
                <c:pt idx="94094">
                  <c:v>4.2974863000000002E-2</c:v>
                </c:pt>
                <c:pt idx="94095">
                  <c:v>4.2900041E-2</c:v>
                </c:pt>
                <c:pt idx="94096">
                  <c:v>4.2825322999999998E-2</c:v>
                </c:pt>
                <c:pt idx="94097">
                  <c:v>4.2750708999999998E-2</c:v>
                </c:pt>
                <c:pt idx="94098">
                  <c:v>4.2676198999999998E-2</c:v>
                </c:pt>
                <c:pt idx="94099">
                  <c:v>4.260179E-2</c:v>
                </c:pt>
                <c:pt idx="94100">
                  <c:v>4.2527486000000003E-2</c:v>
                </c:pt>
                <c:pt idx="94101">
                  <c:v>4.2453285E-2</c:v>
                </c:pt>
                <c:pt idx="94102">
                  <c:v>4.2379188999999998E-2</c:v>
                </c:pt>
                <c:pt idx="94103">
                  <c:v>4.2305193999999997E-2</c:v>
                </c:pt>
                <c:pt idx="94104">
                  <c:v>4.2231302999999998E-2</c:v>
                </c:pt>
                <c:pt idx="94105">
                  <c:v>4.2157515999999999E-2</c:v>
                </c:pt>
                <c:pt idx="94106">
                  <c:v>4.2083830000000003E-2</c:v>
                </c:pt>
                <c:pt idx="94107">
                  <c:v>4.2010248E-2</c:v>
                </c:pt>
                <c:pt idx="94108">
                  <c:v>4.1936766E-2</c:v>
                </c:pt>
                <c:pt idx="94109">
                  <c:v>4.1863389000000001E-2</c:v>
                </c:pt>
                <c:pt idx="94110">
                  <c:v>4.1790112999999997E-2</c:v>
                </c:pt>
                <c:pt idx="94111">
                  <c:v>4.1716941E-2</c:v>
                </c:pt>
                <c:pt idx="94112">
                  <c:v>4.1643869E-2</c:v>
                </c:pt>
                <c:pt idx="94113">
                  <c:v>4.1570902E-2</c:v>
                </c:pt>
                <c:pt idx="94114">
                  <c:v>4.1498035000000003E-2</c:v>
                </c:pt>
                <c:pt idx="94115">
                  <c:v>4.1425272999999999E-2</c:v>
                </c:pt>
                <c:pt idx="94116">
                  <c:v>4.1352610999999997E-2</c:v>
                </c:pt>
                <c:pt idx="94117">
                  <c:v>4.1280049999999999E-2</c:v>
                </c:pt>
                <c:pt idx="94118">
                  <c:v>4.1207593000000001E-2</c:v>
                </c:pt>
                <c:pt idx="94119">
                  <c:v>4.1135236999999998E-2</c:v>
                </c:pt>
                <c:pt idx="94120">
                  <c:v>4.1062985000000003E-2</c:v>
                </c:pt>
                <c:pt idx="94121">
                  <c:v>4.0990832999999997E-2</c:v>
                </c:pt>
                <c:pt idx="94122">
                  <c:v>4.0918782000000001E-2</c:v>
                </c:pt>
                <c:pt idx="94123">
                  <c:v>4.0846832E-2</c:v>
                </c:pt>
                <c:pt idx="94124">
                  <c:v>4.0774982000000001E-2</c:v>
                </c:pt>
                <c:pt idx="94125">
                  <c:v>4.0703237000000003E-2</c:v>
                </c:pt>
                <c:pt idx="94126">
                  <c:v>4.0631592000000001E-2</c:v>
                </c:pt>
                <c:pt idx="94127">
                  <c:v>4.0560048000000001E-2</c:v>
                </c:pt>
                <c:pt idx="94128">
                  <c:v>4.0488603999999997E-2</c:v>
                </c:pt>
                <c:pt idx="94129">
                  <c:v>4.0417261000000003E-2</c:v>
                </c:pt>
                <c:pt idx="94130">
                  <c:v>4.0346018999999997E-2</c:v>
                </c:pt>
                <c:pt idx="94131">
                  <c:v>4.0274877000000001E-2</c:v>
                </c:pt>
                <c:pt idx="94132">
                  <c:v>4.0203839999999998E-2</c:v>
                </c:pt>
                <c:pt idx="94133">
                  <c:v>4.0132902999999998E-2</c:v>
                </c:pt>
                <c:pt idx="94134">
                  <c:v>4.0062066E-2</c:v>
                </c:pt>
                <c:pt idx="94135">
                  <c:v>3.9991327E-2</c:v>
                </c:pt>
                <c:pt idx="94136">
                  <c:v>3.9920688000000003E-2</c:v>
                </c:pt>
                <c:pt idx="94137">
                  <c:v>3.9850149000000001E-2</c:v>
                </c:pt>
                <c:pt idx="94138">
                  <c:v>3.9779712000000002E-2</c:v>
                </c:pt>
                <c:pt idx="94139">
                  <c:v>3.9709373999999999E-2</c:v>
                </c:pt>
                <c:pt idx="94140">
                  <c:v>3.9639137999999997E-2</c:v>
                </c:pt>
                <c:pt idx="94141">
                  <c:v>3.9569001999999999E-2</c:v>
                </c:pt>
                <c:pt idx="94142">
                  <c:v>3.9498966000000003E-2</c:v>
                </c:pt>
                <c:pt idx="94143">
                  <c:v>3.9429031000000003E-2</c:v>
                </c:pt>
                <c:pt idx="94144">
                  <c:v>3.9359193000000001E-2</c:v>
                </c:pt>
                <c:pt idx="94145">
                  <c:v>3.9289456E-2</c:v>
                </c:pt>
                <c:pt idx="94146">
                  <c:v>3.9219819000000003E-2</c:v>
                </c:pt>
                <c:pt idx="94147">
                  <c:v>3.9150283000000001E-2</c:v>
                </c:pt>
                <c:pt idx="94148">
                  <c:v>3.9080842999999997E-2</c:v>
                </c:pt>
                <c:pt idx="94149">
                  <c:v>3.9011505000000002E-2</c:v>
                </c:pt>
                <c:pt idx="94150">
                  <c:v>3.8942266000000003E-2</c:v>
                </c:pt>
                <c:pt idx="94151">
                  <c:v>3.8873125000000001E-2</c:v>
                </c:pt>
                <c:pt idx="94152">
                  <c:v>3.8804084000000003E-2</c:v>
                </c:pt>
                <c:pt idx="94153">
                  <c:v>3.8735143999999999E-2</c:v>
                </c:pt>
                <c:pt idx="94154">
                  <c:v>3.8666300000000001E-2</c:v>
                </c:pt>
                <c:pt idx="94155">
                  <c:v>3.8597557999999997E-2</c:v>
                </c:pt>
                <c:pt idx="94156">
                  <c:v>3.8528911999999998E-2</c:v>
                </c:pt>
                <c:pt idx="94157">
                  <c:v>3.8460366000000003E-2</c:v>
                </c:pt>
                <c:pt idx="94158">
                  <c:v>3.8391917999999997E-2</c:v>
                </c:pt>
                <c:pt idx="94159">
                  <c:v>3.8323570000000001E-2</c:v>
                </c:pt>
                <c:pt idx="94160">
                  <c:v>3.8255319000000003E-2</c:v>
                </c:pt>
                <c:pt idx="94161">
                  <c:v>3.8187169E-2</c:v>
                </c:pt>
                <c:pt idx="94162">
                  <c:v>3.8119115000000002E-2</c:v>
                </c:pt>
                <c:pt idx="94163">
                  <c:v>3.8051158000000002E-2</c:v>
                </c:pt>
                <c:pt idx="94164">
                  <c:v>3.7983301999999997E-2</c:v>
                </c:pt>
                <c:pt idx="94165">
                  <c:v>3.7915543000000003E-2</c:v>
                </c:pt>
                <c:pt idx="94166">
                  <c:v>3.784788E-2</c:v>
                </c:pt>
                <c:pt idx="94167">
                  <c:v>3.7780315000000002E-2</c:v>
                </c:pt>
                <c:pt idx="94168">
                  <c:v>3.7712849999999999E-2</c:v>
                </c:pt>
                <c:pt idx="94169">
                  <c:v>3.7645482000000001E-2</c:v>
                </c:pt>
                <c:pt idx="94170">
                  <c:v>3.7578210000000001E-2</c:v>
                </c:pt>
                <c:pt idx="94171">
                  <c:v>3.7511035999999998E-2</c:v>
                </c:pt>
                <c:pt idx="94172">
                  <c:v>3.7443957999999999E-2</c:v>
                </c:pt>
                <c:pt idx="94173">
                  <c:v>3.7376980999999997E-2</c:v>
                </c:pt>
                <c:pt idx="94174">
                  <c:v>3.7310100999999998E-2</c:v>
                </c:pt>
                <c:pt idx="94175">
                  <c:v>3.7243317999999997E-2</c:v>
                </c:pt>
                <c:pt idx="94176">
                  <c:v>3.7176631000000002E-2</c:v>
                </c:pt>
                <c:pt idx="94177">
                  <c:v>3.7110042000000003E-2</c:v>
                </c:pt>
                <c:pt idx="94178">
                  <c:v>3.7043549000000002E-2</c:v>
                </c:pt>
                <c:pt idx="94179">
                  <c:v>3.6977152999999999E-2</c:v>
                </c:pt>
                <c:pt idx="94180">
                  <c:v>3.6910854E-2</c:v>
                </c:pt>
                <c:pt idx="94181">
                  <c:v>3.6844651999999999E-2</c:v>
                </c:pt>
                <c:pt idx="94182">
                  <c:v>3.6778547000000002E-2</c:v>
                </c:pt>
                <c:pt idx="94183">
                  <c:v>3.6712538000000003E-2</c:v>
                </c:pt>
                <c:pt idx="94184">
                  <c:v>3.6646627000000001E-2</c:v>
                </c:pt>
                <c:pt idx="94185">
                  <c:v>3.6580811999999997E-2</c:v>
                </c:pt>
                <c:pt idx="94186">
                  <c:v>3.6515091E-2</c:v>
                </c:pt>
                <c:pt idx="94187">
                  <c:v>3.6449466E-2</c:v>
                </c:pt>
                <c:pt idx="94188">
                  <c:v>3.6383937999999998E-2</c:v>
                </c:pt>
                <c:pt idx="94189">
                  <c:v>3.6318507E-2</c:v>
                </c:pt>
                <c:pt idx="94190">
                  <c:v>3.6253173E-2</c:v>
                </c:pt>
                <c:pt idx="94191">
                  <c:v>3.6187931999999999E-2</c:v>
                </c:pt>
                <c:pt idx="94192">
                  <c:v>3.6122788000000003E-2</c:v>
                </c:pt>
                <c:pt idx="94193">
                  <c:v>3.6057739999999998E-2</c:v>
                </c:pt>
                <c:pt idx="94194">
                  <c:v>3.5992785999999999E-2</c:v>
                </c:pt>
                <c:pt idx="94195">
                  <c:v>3.5927928999999997E-2</c:v>
                </c:pt>
                <c:pt idx="94196">
                  <c:v>3.5863169E-2</c:v>
                </c:pt>
                <c:pt idx="94197">
                  <c:v>3.5798501000000003E-2</c:v>
                </c:pt>
                <c:pt idx="94198">
                  <c:v>3.5733930999999997E-2</c:v>
                </c:pt>
                <c:pt idx="94199">
                  <c:v>3.5669452999999997E-2</c:v>
                </c:pt>
                <c:pt idx="94200">
                  <c:v>3.5605073000000001E-2</c:v>
                </c:pt>
                <c:pt idx="94201">
                  <c:v>3.5536997000000001E-2</c:v>
                </c:pt>
                <c:pt idx="94202">
                  <c:v>3.5468939999999997E-2</c:v>
                </c:pt>
                <c:pt idx="94203">
                  <c:v>3.5400915999999998E-2</c:v>
                </c:pt>
                <c:pt idx="94204">
                  <c:v>3.5332941E-2</c:v>
                </c:pt>
                <c:pt idx="94205">
                  <c:v>3.5265017000000003E-2</c:v>
                </c:pt>
                <c:pt idx="94206">
                  <c:v>3.5197157E-2</c:v>
                </c:pt>
                <c:pt idx="94207">
                  <c:v>3.5129365000000003E-2</c:v>
                </c:pt>
                <c:pt idx="94208">
                  <c:v>3.5061643000000003E-2</c:v>
                </c:pt>
                <c:pt idx="94209">
                  <c:v>3.4993991000000002E-2</c:v>
                </c:pt>
                <c:pt idx="94210">
                  <c:v>3.4926418000000001E-2</c:v>
                </c:pt>
                <c:pt idx="94211">
                  <c:v>3.4858920000000002E-2</c:v>
                </c:pt>
                <c:pt idx="94212">
                  <c:v>3.4791503000000001E-2</c:v>
                </c:pt>
                <c:pt idx="94213">
                  <c:v>3.4724168E-2</c:v>
                </c:pt>
                <c:pt idx="94214">
                  <c:v>3.4656916000000003E-2</c:v>
                </c:pt>
                <c:pt idx="94215">
                  <c:v>3.4589744999999998E-2</c:v>
                </c:pt>
                <c:pt idx="94216">
                  <c:v>3.4522659999999997E-2</c:v>
                </c:pt>
                <c:pt idx="94217">
                  <c:v>3.4455660999999999E-2</c:v>
                </c:pt>
                <c:pt idx="94218">
                  <c:v>3.4388746999999997E-2</c:v>
                </c:pt>
                <c:pt idx="94219">
                  <c:v>3.4321918999999999E-2</c:v>
                </c:pt>
                <c:pt idx="94220">
                  <c:v>3.4255181000000003E-2</c:v>
                </c:pt>
                <c:pt idx="94221">
                  <c:v>3.4188531000000001E-2</c:v>
                </c:pt>
                <c:pt idx="94222">
                  <c:v>3.4121972E-2</c:v>
                </c:pt>
                <c:pt idx="94223">
                  <c:v>3.4055501000000002E-2</c:v>
                </c:pt>
                <c:pt idx="94224">
                  <c:v>3.3989119999999998E-2</c:v>
                </c:pt>
                <c:pt idx="94225">
                  <c:v>3.3922829000000002E-2</c:v>
                </c:pt>
                <c:pt idx="94226">
                  <c:v>3.3856629999999999E-2</c:v>
                </c:pt>
                <c:pt idx="94227">
                  <c:v>3.3790520999999997E-2</c:v>
                </c:pt>
                <c:pt idx="94228">
                  <c:v>3.3724505000000002E-2</c:v>
                </c:pt>
                <c:pt idx="94229">
                  <c:v>3.3658582999999999E-2</c:v>
                </c:pt>
                <c:pt idx="94230">
                  <c:v>3.3592753000000003E-2</c:v>
                </c:pt>
                <c:pt idx="94231">
                  <c:v>3.3527016999999999E-2</c:v>
                </c:pt>
                <c:pt idx="94232">
                  <c:v>3.3461373000000003E-2</c:v>
                </c:pt>
                <c:pt idx="94233">
                  <c:v>3.3395822999999998E-2</c:v>
                </c:pt>
                <c:pt idx="94234">
                  <c:v>3.3330366E-2</c:v>
                </c:pt>
                <c:pt idx="94235">
                  <c:v>3.3265002000000002E-2</c:v>
                </c:pt>
                <c:pt idx="94236">
                  <c:v>3.3199731000000003E-2</c:v>
                </c:pt>
                <c:pt idx="94237">
                  <c:v>3.3134557000000002E-2</c:v>
                </c:pt>
                <c:pt idx="94238">
                  <c:v>3.3069476E-2</c:v>
                </c:pt>
                <c:pt idx="94239">
                  <c:v>3.3004493000000003E-2</c:v>
                </c:pt>
                <c:pt idx="94240">
                  <c:v>3.2939601999999998E-2</c:v>
                </c:pt>
                <c:pt idx="94241">
                  <c:v>3.2874807999999998E-2</c:v>
                </c:pt>
                <c:pt idx="94242">
                  <c:v>3.2810106999999998E-2</c:v>
                </c:pt>
                <c:pt idx="94243">
                  <c:v>3.2745503000000002E-2</c:v>
                </c:pt>
                <c:pt idx="94244">
                  <c:v>3.2680991999999999E-2</c:v>
                </c:pt>
                <c:pt idx="94245">
                  <c:v>3.2616578E-2</c:v>
                </c:pt>
                <c:pt idx="94246">
                  <c:v>3.2552260999999999E-2</c:v>
                </c:pt>
                <c:pt idx="94247">
                  <c:v>3.2488041000000002E-2</c:v>
                </c:pt>
                <c:pt idx="94248">
                  <c:v>3.2423912999999999E-2</c:v>
                </c:pt>
                <c:pt idx="94249">
                  <c:v>3.2359882999999999E-2</c:v>
                </c:pt>
                <c:pt idx="94250">
                  <c:v>3.2295949999999997E-2</c:v>
                </c:pt>
                <c:pt idx="94251">
                  <c:v>3.2232113E-2</c:v>
                </c:pt>
                <c:pt idx="94252">
                  <c:v>3.2168370000000002E-2</c:v>
                </c:pt>
                <c:pt idx="94253">
                  <c:v>3.2104723000000002E-2</c:v>
                </c:pt>
                <c:pt idx="94254">
                  <c:v>3.2041172999999999E-2</c:v>
                </c:pt>
                <c:pt idx="94255">
                  <c:v>3.1977721000000001E-2</c:v>
                </c:pt>
                <c:pt idx="94256">
                  <c:v>3.1914365E-2</c:v>
                </c:pt>
                <c:pt idx="94257">
                  <c:v>3.1851104999999998E-2</c:v>
                </c:pt>
                <c:pt idx="94258">
                  <c:v>3.1787942999999999E-2</c:v>
                </c:pt>
                <c:pt idx="94259">
                  <c:v>3.1724877999999998E-2</c:v>
                </c:pt>
                <c:pt idx="94260">
                  <c:v>3.1661909000000002E-2</c:v>
                </c:pt>
                <c:pt idx="94261">
                  <c:v>3.1599037000000003E-2</c:v>
                </c:pt>
                <c:pt idx="94262">
                  <c:v>3.1536258999999997E-2</c:v>
                </c:pt>
                <c:pt idx="94263">
                  <c:v>3.1473577000000003E-2</c:v>
                </c:pt>
                <c:pt idx="94264">
                  <c:v>3.1410991999999999E-2</c:v>
                </c:pt>
                <c:pt idx="94265">
                  <c:v>3.1348503999999999E-2</c:v>
                </c:pt>
                <c:pt idx="94266">
                  <c:v>3.1286112999999997E-2</c:v>
                </c:pt>
                <c:pt idx="94267">
                  <c:v>3.1223820999999999E-2</c:v>
                </c:pt>
                <c:pt idx="94268">
                  <c:v>3.1161624999999998E-2</c:v>
                </c:pt>
                <c:pt idx="94269">
                  <c:v>3.1099525999999999E-2</c:v>
                </c:pt>
                <c:pt idx="94270">
                  <c:v>3.1037524E-2</c:v>
                </c:pt>
                <c:pt idx="94271">
                  <c:v>3.0975618999999999E-2</c:v>
                </c:pt>
                <c:pt idx="94272">
                  <c:v>3.0913809E-2</c:v>
                </c:pt>
                <c:pt idx="94273">
                  <c:v>3.0852095999999999E-2</c:v>
                </c:pt>
                <c:pt idx="94274">
                  <c:v>3.0790479999999999E-2</c:v>
                </c:pt>
                <c:pt idx="94275">
                  <c:v>3.072896E-2</c:v>
                </c:pt>
                <c:pt idx="94276">
                  <c:v>3.0667538000000001E-2</c:v>
                </c:pt>
                <c:pt idx="94277">
                  <c:v>3.0606212000000001E-2</c:v>
                </c:pt>
                <c:pt idx="94278">
                  <c:v>3.0544983000000001E-2</c:v>
                </c:pt>
                <c:pt idx="94279">
                  <c:v>3.0483850999999999E-2</c:v>
                </c:pt>
                <c:pt idx="94280">
                  <c:v>3.0422815999999998E-2</c:v>
                </c:pt>
                <c:pt idx="94281">
                  <c:v>3.0361877999999998E-2</c:v>
                </c:pt>
                <c:pt idx="94282">
                  <c:v>3.0301036E-2</c:v>
                </c:pt>
                <c:pt idx="94283">
                  <c:v>3.0240291999999998E-2</c:v>
                </c:pt>
                <c:pt idx="94284">
                  <c:v>3.0179642E-2</c:v>
                </c:pt>
                <c:pt idx="94285">
                  <c:v>3.0119089000000002E-2</c:v>
                </c:pt>
                <c:pt idx="94286">
                  <c:v>3.0058634000000001E-2</c:v>
                </c:pt>
                <c:pt idx="94287">
                  <c:v>2.9998275000000001E-2</c:v>
                </c:pt>
                <c:pt idx="94288">
                  <c:v>2.9938010000000001E-2</c:v>
                </c:pt>
                <c:pt idx="94289">
                  <c:v>2.9877843000000001E-2</c:v>
                </c:pt>
                <c:pt idx="94290">
                  <c:v>2.9817772999999999E-2</c:v>
                </c:pt>
                <c:pt idx="94291">
                  <c:v>2.9757800000000001E-2</c:v>
                </c:pt>
                <c:pt idx="94292">
                  <c:v>2.9697920999999999E-2</c:v>
                </c:pt>
                <c:pt idx="94293">
                  <c:v>2.963814E-2</c:v>
                </c:pt>
                <c:pt idx="94294">
                  <c:v>2.9578453000000001E-2</c:v>
                </c:pt>
                <c:pt idx="94295">
                  <c:v>2.9518862999999999E-2</c:v>
                </c:pt>
                <c:pt idx="94296">
                  <c:v>2.9459369999999999E-2</c:v>
                </c:pt>
                <c:pt idx="94297">
                  <c:v>2.9399972E-2</c:v>
                </c:pt>
                <c:pt idx="94298">
                  <c:v>2.9340670999999999E-2</c:v>
                </c:pt>
                <c:pt idx="94299">
                  <c:v>2.9281465E-2</c:v>
                </c:pt>
                <c:pt idx="94300">
                  <c:v>2.9222356000000001E-2</c:v>
                </c:pt>
                <c:pt idx="94301">
                  <c:v>2.9163341999999998E-2</c:v>
                </c:pt>
                <c:pt idx="94302">
                  <c:v>2.9104425E-2</c:v>
                </c:pt>
                <c:pt idx="94303">
                  <c:v>2.9045602E-2</c:v>
                </c:pt>
                <c:pt idx="94304">
                  <c:v>2.8986877000000001E-2</c:v>
                </c:pt>
                <c:pt idx="94305">
                  <c:v>2.8928246000000001E-2</c:v>
                </c:pt>
                <c:pt idx="94306">
                  <c:v>2.8869710999999999E-2</c:v>
                </c:pt>
                <c:pt idx="94307">
                  <c:v>2.8811271999999999E-2</c:v>
                </c:pt>
                <c:pt idx="94308">
                  <c:v>2.8752929E-2</c:v>
                </c:pt>
                <c:pt idx="94309">
                  <c:v>2.869468E-2</c:v>
                </c:pt>
                <c:pt idx="94310">
                  <c:v>2.8636525999999999E-2</c:v>
                </c:pt>
                <c:pt idx="94311">
                  <c:v>2.8578470000000002E-2</c:v>
                </c:pt>
                <c:pt idx="94312">
                  <c:v>2.8520508E-2</c:v>
                </c:pt>
                <c:pt idx="94313">
                  <c:v>2.8462641E-2</c:v>
                </c:pt>
                <c:pt idx="94314">
                  <c:v>2.8404868999999999E-2</c:v>
                </c:pt>
                <c:pt idx="94315">
                  <c:v>2.8347192E-2</c:v>
                </c:pt>
                <c:pt idx="94316">
                  <c:v>2.8289610999999999E-2</c:v>
                </c:pt>
                <c:pt idx="94317">
                  <c:v>2.8232124000000001E-2</c:v>
                </c:pt>
                <c:pt idx="94318">
                  <c:v>2.8174732000000001E-2</c:v>
                </c:pt>
                <c:pt idx="94319">
                  <c:v>2.8117435E-2</c:v>
                </c:pt>
                <c:pt idx="94320">
                  <c:v>2.8060233E-2</c:v>
                </c:pt>
                <c:pt idx="94321">
                  <c:v>2.8003126E-2</c:v>
                </c:pt>
                <c:pt idx="94322">
                  <c:v>2.7946113000000002E-2</c:v>
                </c:pt>
                <c:pt idx="94323">
                  <c:v>2.7889193999999999E-2</c:v>
                </c:pt>
                <c:pt idx="94324">
                  <c:v>2.7832369999999999E-2</c:v>
                </c:pt>
                <c:pt idx="94325">
                  <c:v>2.7775642E-2</c:v>
                </c:pt>
                <c:pt idx="94326">
                  <c:v>2.7719006000000001E-2</c:v>
                </c:pt>
                <c:pt idx="94327">
                  <c:v>2.7662465000000001E-2</c:v>
                </c:pt>
                <c:pt idx="94328">
                  <c:v>2.7606019999999998E-2</c:v>
                </c:pt>
                <c:pt idx="94329">
                  <c:v>2.7549667E-2</c:v>
                </c:pt>
                <c:pt idx="94330">
                  <c:v>2.7493409999999999E-2</c:v>
                </c:pt>
                <c:pt idx="94331">
                  <c:v>2.7437244999999999E-2</c:v>
                </c:pt>
                <c:pt idx="94332">
                  <c:v>2.7381174000000001E-2</c:v>
                </c:pt>
                <c:pt idx="94333">
                  <c:v>2.7325197999999998E-2</c:v>
                </c:pt>
                <c:pt idx="94334">
                  <c:v>2.7269314999999999E-2</c:v>
                </c:pt>
                <c:pt idx="94335">
                  <c:v>2.7213524999999999E-2</c:v>
                </c:pt>
                <c:pt idx="94336">
                  <c:v>2.7157830000000001E-2</c:v>
                </c:pt>
                <c:pt idx="94337">
                  <c:v>2.7102227999999999E-2</c:v>
                </c:pt>
                <c:pt idx="94338">
                  <c:v>2.704672E-2</c:v>
                </c:pt>
                <c:pt idx="94339">
                  <c:v>2.6991304000000001E-2</c:v>
                </c:pt>
                <c:pt idx="94340">
                  <c:v>2.6935982000000001E-2</c:v>
                </c:pt>
                <c:pt idx="94341">
                  <c:v>2.6880752000000001E-2</c:v>
                </c:pt>
                <c:pt idx="94342">
                  <c:v>2.6825616E-2</c:v>
                </c:pt>
                <c:pt idx="94343">
                  <c:v>2.6770572999999999E-2</c:v>
                </c:pt>
                <c:pt idx="94344">
                  <c:v>2.6715623000000001E-2</c:v>
                </c:pt>
                <c:pt idx="94345">
                  <c:v>2.6660765999999999E-2</c:v>
                </c:pt>
                <c:pt idx="94346">
                  <c:v>2.6606003E-2</c:v>
                </c:pt>
                <c:pt idx="94347">
                  <c:v>2.6551330000000001E-2</c:v>
                </c:pt>
                <c:pt idx="94348">
                  <c:v>2.6496750999999999E-2</c:v>
                </c:pt>
                <c:pt idx="94349">
                  <c:v>2.6442265E-2</c:v>
                </c:pt>
                <c:pt idx="94350">
                  <c:v>2.6387872E-2</c:v>
                </c:pt>
                <c:pt idx="94351">
                  <c:v>2.6333570000000001E-2</c:v>
                </c:pt>
                <c:pt idx="94352">
                  <c:v>2.6279362000000001E-2</c:v>
                </c:pt>
                <c:pt idx="94353">
                  <c:v>2.6225245000000001E-2</c:v>
                </c:pt>
                <c:pt idx="94354">
                  <c:v>2.6171219999999999E-2</c:v>
                </c:pt>
                <c:pt idx="94355">
                  <c:v>2.6117287999999999E-2</c:v>
                </c:pt>
                <c:pt idx="94356">
                  <c:v>2.6063446000000001E-2</c:v>
                </c:pt>
                <c:pt idx="94357">
                  <c:v>2.6009696999999998E-2</c:v>
                </c:pt>
                <c:pt idx="94358">
                  <c:v>2.595604E-2</c:v>
                </c:pt>
                <c:pt idx="94359">
                  <c:v>2.5902474000000002E-2</c:v>
                </c:pt>
                <c:pt idx="94360">
                  <c:v>2.5849E-2</c:v>
                </c:pt>
                <c:pt idx="94361">
                  <c:v>2.5795617999999999E-2</c:v>
                </c:pt>
                <c:pt idx="94362">
                  <c:v>2.5742327999999998E-2</c:v>
                </c:pt>
                <c:pt idx="94363">
                  <c:v>2.5689129000000002E-2</c:v>
                </c:pt>
                <c:pt idx="94364">
                  <c:v>2.5636020999999998E-2</c:v>
                </c:pt>
                <c:pt idx="94365">
                  <c:v>2.5583004999999999E-2</c:v>
                </c:pt>
                <c:pt idx="94366">
                  <c:v>2.5530079000000001E-2</c:v>
                </c:pt>
                <c:pt idx="94367">
                  <c:v>2.5477244999999999E-2</c:v>
                </c:pt>
                <c:pt idx="94368">
                  <c:v>2.5424500999999999E-2</c:v>
                </c:pt>
                <c:pt idx="94369">
                  <c:v>2.5371847999999999E-2</c:v>
                </c:pt>
                <c:pt idx="94370">
                  <c:v>2.5319286E-2</c:v>
                </c:pt>
                <c:pt idx="94371">
                  <c:v>2.5266812999999999E-2</c:v>
                </c:pt>
                <c:pt idx="94372">
                  <c:v>2.5214431999999998E-2</c:v>
                </c:pt>
                <c:pt idx="94373">
                  <c:v>2.5162141999999998E-2</c:v>
                </c:pt>
                <c:pt idx="94374">
                  <c:v>2.5109941E-2</c:v>
                </c:pt>
                <c:pt idx="94375">
                  <c:v>2.5057831999999999E-2</c:v>
                </c:pt>
                <c:pt idx="94376">
                  <c:v>2.5005811999999999E-2</c:v>
                </c:pt>
                <c:pt idx="94377">
                  <c:v>2.4953881000000001E-2</c:v>
                </c:pt>
                <c:pt idx="94378">
                  <c:v>2.4902041999999999E-2</c:v>
                </c:pt>
                <c:pt idx="94379">
                  <c:v>2.4850292E-2</c:v>
                </c:pt>
                <c:pt idx="94380">
                  <c:v>2.4798632000000001E-2</c:v>
                </c:pt>
                <c:pt idx="94381">
                  <c:v>2.4747061000000001E-2</c:v>
                </c:pt>
                <c:pt idx="94382">
                  <c:v>2.4695578999999999E-2</c:v>
                </c:pt>
                <c:pt idx="94383">
                  <c:v>2.4644189E-2</c:v>
                </c:pt>
                <c:pt idx="94384">
                  <c:v>2.4592886000000001E-2</c:v>
                </c:pt>
                <c:pt idx="94385">
                  <c:v>2.4541672E-2</c:v>
                </c:pt>
                <c:pt idx="94386">
                  <c:v>2.4490548000000001E-2</c:v>
                </c:pt>
                <c:pt idx="94387">
                  <c:v>2.4439513999999999E-2</c:v>
                </c:pt>
                <c:pt idx="94388">
                  <c:v>2.4388567999999999E-2</c:v>
                </c:pt>
                <c:pt idx="94389">
                  <c:v>2.4337713E-2</c:v>
                </c:pt>
                <c:pt idx="94390">
                  <c:v>2.4286946E-2</c:v>
                </c:pt>
                <c:pt idx="94391">
                  <c:v>2.4236266999999999E-2</c:v>
                </c:pt>
                <c:pt idx="94392">
                  <c:v>2.4185677999999999E-2</c:v>
                </c:pt>
                <c:pt idx="94393">
                  <c:v>2.4135176000000001E-2</c:v>
                </c:pt>
                <c:pt idx="94394">
                  <c:v>2.4084764000000002E-2</c:v>
                </c:pt>
                <c:pt idx="94395">
                  <c:v>2.4034439000000001E-2</c:v>
                </c:pt>
                <c:pt idx="94396">
                  <c:v>2.3984201E-2</c:v>
                </c:pt>
                <c:pt idx="94397">
                  <c:v>2.3934053E-2</c:v>
                </c:pt>
                <c:pt idx="94398">
                  <c:v>2.3883992999999999E-2</c:v>
                </c:pt>
                <c:pt idx="94399">
                  <c:v>2.3834020000000001E-2</c:v>
                </c:pt>
                <c:pt idx="94400">
                  <c:v>2.3784136000000001E-2</c:v>
                </c:pt>
                <c:pt idx="94401">
                  <c:v>2.373434E-2</c:v>
                </c:pt>
                <c:pt idx="94402">
                  <c:v>2.3684632000000001E-2</c:v>
                </c:pt>
                <c:pt idx="94403">
                  <c:v>2.3635011000000001E-2</c:v>
                </c:pt>
                <c:pt idx="94404">
                  <c:v>2.3585478E-2</c:v>
                </c:pt>
                <c:pt idx="94405">
                  <c:v>2.3536031999999998E-2</c:v>
                </c:pt>
                <c:pt idx="94406">
                  <c:v>2.3486673999999999E-2</c:v>
                </c:pt>
                <c:pt idx="94407">
                  <c:v>2.3437402999999999E-2</c:v>
                </c:pt>
                <c:pt idx="94408">
                  <c:v>2.3388217999999999E-2</c:v>
                </c:pt>
                <c:pt idx="94409">
                  <c:v>2.3339121000000001E-2</c:v>
                </c:pt>
                <c:pt idx="94410">
                  <c:v>2.3290110999999999E-2</c:v>
                </c:pt>
                <c:pt idx="94411">
                  <c:v>2.3241187E-2</c:v>
                </c:pt>
                <c:pt idx="94412">
                  <c:v>2.319235E-2</c:v>
                </c:pt>
                <c:pt idx="94413">
                  <c:v>2.3143599000000001E-2</c:v>
                </c:pt>
                <c:pt idx="94414">
                  <c:v>2.3094935E-2</c:v>
                </c:pt>
                <c:pt idx="94415">
                  <c:v>2.3046357999999999E-2</c:v>
                </c:pt>
                <c:pt idx="94416">
                  <c:v>2.2997864999999999E-2</c:v>
                </c:pt>
                <c:pt idx="94417">
                  <c:v>2.2949461000000001E-2</c:v>
                </c:pt>
                <c:pt idx="94418">
                  <c:v>2.2901141999999999E-2</c:v>
                </c:pt>
                <c:pt idx="94419">
                  <c:v>2.2852909000000001E-2</c:v>
                </c:pt>
                <c:pt idx="94420">
                  <c:v>2.2804761E-2</c:v>
                </c:pt>
                <c:pt idx="94421">
                  <c:v>2.2756698999999998E-2</c:v>
                </c:pt>
                <c:pt idx="94422">
                  <c:v>2.2708723E-2</c:v>
                </c:pt>
                <c:pt idx="94423">
                  <c:v>2.2660832999999998E-2</c:v>
                </c:pt>
                <c:pt idx="94424">
                  <c:v>2.2613028E-2</c:v>
                </c:pt>
                <c:pt idx="94425">
                  <c:v>2.2565308999999999E-2</c:v>
                </c:pt>
                <c:pt idx="94426">
                  <c:v>2.2517676E-2</c:v>
                </c:pt>
                <c:pt idx="94427">
                  <c:v>2.2470127999999999E-2</c:v>
                </c:pt>
                <c:pt idx="94428">
                  <c:v>2.2422663999999998E-2</c:v>
                </c:pt>
                <c:pt idx="94429">
                  <c:v>2.2375286000000001E-2</c:v>
                </c:pt>
                <c:pt idx="94430">
                  <c:v>2.2327990999999998E-2</c:v>
                </c:pt>
                <c:pt idx="94431">
                  <c:v>2.2280781999999999E-2</c:v>
                </c:pt>
                <c:pt idx="94432">
                  <c:v>2.2233658E-2</c:v>
                </c:pt>
                <c:pt idx="94433">
                  <c:v>2.2186618000000002E-2</c:v>
                </c:pt>
                <c:pt idx="94434">
                  <c:v>2.2139663E-2</c:v>
                </c:pt>
                <c:pt idx="94435">
                  <c:v>2.2092791000000001E-2</c:v>
                </c:pt>
                <c:pt idx="94436">
                  <c:v>2.2046005E-2</c:v>
                </c:pt>
                <c:pt idx="94437">
                  <c:v>2.1999303000000001E-2</c:v>
                </c:pt>
                <c:pt idx="94438">
                  <c:v>2.1952685E-2</c:v>
                </c:pt>
                <c:pt idx="94439">
                  <c:v>2.1906150999999999E-2</c:v>
                </c:pt>
                <c:pt idx="94440">
                  <c:v>2.1859699999999999E-2</c:v>
                </c:pt>
                <c:pt idx="94441">
                  <c:v>2.1813333000000001E-2</c:v>
                </c:pt>
                <c:pt idx="94442">
                  <c:v>2.176705E-2</c:v>
                </c:pt>
                <c:pt idx="94443">
                  <c:v>2.1720850999999999E-2</c:v>
                </c:pt>
                <c:pt idx="94444">
                  <c:v>2.1674735000000001E-2</c:v>
                </c:pt>
                <c:pt idx="94445">
                  <c:v>2.1628702E-2</c:v>
                </c:pt>
                <c:pt idx="94446">
                  <c:v>2.1582752E-2</c:v>
                </c:pt>
                <c:pt idx="94447">
                  <c:v>2.1536887000000001E-2</c:v>
                </c:pt>
                <c:pt idx="94448">
                  <c:v>2.1491103000000001E-2</c:v>
                </c:pt>
                <c:pt idx="94449">
                  <c:v>2.1445402999999998E-2</c:v>
                </c:pt>
                <c:pt idx="94450">
                  <c:v>2.1399785000000001E-2</c:v>
                </c:pt>
                <c:pt idx="94451">
                  <c:v>2.1354251000000001E-2</c:v>
                </c:pt>
                <c:pt idx="94452">
                  <c:v>2.1308798E-2</c:v>
                </c:pt>
                <c:pt idx="94453">
                  <c:v>2.1263428000000001E-2</c:v>
                </c:pt>
                <c:pt idx="94454">
                  <c:v>2.1218141999999999E-2</c:v>
                </c:pt>
                <c:pt idx="94455">
                  <c:v>2.1172936999999999E-2</c:v>
                </c:pt>
                <c:pt idx="94456">
                  <c:v>2.1127814000000002E-2</c:v>
                </c:pt>
                <c:pt idx="94457">
                  <c:v>2.1082773999999999E-2</c:v>
                </c:pt>
                <c:pt idx="94458">
                  <c:v>2.1037815000000001E-2</c:v>
                </c:pt>
                <c:pt idx="94459">
                  <c:v>2.0992937999999999E-2</c:v>
                </c:pt>
                <c:pt idx="94460">
                  <c:v>2.0948143999999998E-2</c:v>
                </c:pt>
                <c:pt idx="94461">
                  <c:v>2.0903431E-2</c:v>
                </c:pt>
                <c:pt idx="94462">
                  <c:v>2.08588E-2</c:v>
                </c:pt>
                <c:pt idx="94463">
                  <c:v>2.0814249E-2</c:v>
                </c:pt>
                <c:pt idx="94464">
                  <c:v>2.0769781000000001E-2</c:v>
                </c:pt>
                <c:pt idx="94465">
                  <c:v>2.0725394000000001E-2</c:v>
                </c:pt>
                <c:pt idx="94466">
                  <c:v>2.0681087000000001E-2</c:v>
                </c:pt>
                <c:pt idx="94467">
                  <c:v>2.0636861999999999E-2</c:v>
                </c:pt>
                <c:pt idx="94468">
                  <c:v>2.0592717E-2</c:v>
                </c:pt>
                <c:pt idx="94469">
                  <c:v>2.0548654999999999E-2</c:v>
                </c:pt>
                <c:pt idx="94470">
                  <c:v>2.0504672000000002E-2</c:v>
                </c:pt>
                <c:pt idx="94471">
                  <c:v>2.046077E-2</c:v>
                </c:pt>
                <c:pt idx="94472">
                  <c:v>2.0416949E-2</c:v>
                </c:pt>
                <c:pt idx="94473">
                  <c:v>2.0373208E-2</c:v>
                </c:pt>
                <c:pt idx="94474">
                  <c:v>2.0329547999999999E-2</c:v>
                </c:pt>
                <c:pt idx="94475">
                  <c:v>2.0285968000000001E-2</c:v>
                </c:pt>
                <c:pt idx="94476">
                  <c:v>2.0242468E-2</c:v>
                </c:pt>
                <c:pt idx="94477">
                  <c:v>2.0199047000000001E-2</c:v>
                </c:pt>
                <c:pt idx="94478">
                  <c:v>2.0155706999999998E-2</c:v>
                </c:pt>
                <c:pt idx="94479">
                  <c:v>2.0112446999999999E-2</c:v>
                </c:pt>
                <c:pt idx="94480">
                  <c:v>2.0069268000000001E-2</c:v>
                </c:pt>
                <c:pt idx="94481">
                  <c:v>2.0026166000000001E-2</c:v>
                </c:pt>
                <c:pt idx="94482">
                  <c:v>1.9983144000000001E-2</c:v>
                </c:pt>
                <c:pt idx="94483">
                  <c:v>1.9940203E-2</c:v>
                </c:pt>
                <c:pt idx="94484">
                  <c:v>1.9897339999999999E-2</c:v>
                </c:pt>
                <c:pt idx="94485">
                  <c:v>1.9854556999999998E-2</c:v>
                </c:pt>
                <c:pt idx="94486">
                  <c:v>1.9811852000000001E-2</c:v>
                </c:pt>
                <c:pt idx="94487">
                  <c:v>1.9769227E-2</c:v>
                </c:pt>
                <c:pt idx="94488">
                  <c:v>1.9726680999999999E-2</c:v>
                </c:pt>
                <c:pt idx="94489">
                  <c:v>1.9684212E-2</c:v>
                </c:pt>
                <c:pt idx="94490">
                  <c:v>1.9641822E-2</c:v>
                </c:pt>
                <c:pt idx="94491">
                  <c:v>1.9599511999999999E-2</c:v>
                </c:pt>
                <c:pt idx="94492">
                  <c:v>1.955728E-2</c:v>
                </c:pt>
                <c:pt idx="94493">
                  <c:v>1.9515127E-2</c:v>
                </c:pt>
                <c:pt idx="94494">
                  <c:v>1.9473052000000001E-2</c:v>
                </c:pt>
                <c:pt idx="94495">
                  <c:v>1.9431054999999999E-2</c:v>
                </c:pt>
                <c:pt idx="94496">
                  <c:v>1.9389136000000001E-2</c:v>
                </c:pt>
                <c:pt idx="94497">
                  <c:v>1.9347293000000002E-2</c:v>
                </c:pt>
                <c:pt idx="94498">
                  <c:v>1.9305528999999998E-2</c:v>
                </c:pt>
                <c:pt idx="94499">
                  <c:v>1.9263842999999999E-2</c:v>
                </c:pt>
                <c:pt idx="94500">
                  <c:v>1.9222235000000001E-2</c:v>
                </c:pt>
                <c:pt idx="94501">
                  <c:v>1.9180704E-2</c:v>
                </c:pt>
                <c:pt idx="94502">
                  <c:v>1.9139250999999999E-2</c:v>
                </c:pt>
                <c:pt idx="94503">
                  <c:v>1.9097874000000001E-2</c:v>
                </c:pt>
                <c:pt idx="94504">
                  <c:v>1.9056574999999999E-2</c:v>
                </c:pt>
                <c:pt idx="94505">
                  <c:v>1.9015352999999999E-2</c:v>
                </c:pt>
                <c:pt idx="94506">
                  <c:v>1.8974208999999999E-2</c:v>
                </c:pt>
                <c:pt idx="94507">
                  <c:v>1.8933142E-2</c:v>
                </c:pt>
                <c:pt idx="94508">
                  <c:v>1.889215E-2</c:v>
                </c:pt>
                <c:pt idx="94509">
                  <c:v>1.8851236E-2</c:v>
                </c:pt>
                <c:pt idx="94510">
                  <c:v>1.8810397E-2</c:v>
                </c:pt>
                <c:pt idx="94511">
                  <c:v>1.8769635E-2</c:v>
                </c:pt>
                <c:pt idx="94512">
                  <c:v>1.8728949000000002E-2</c:v>
                </c:pt>
                <c:pt idx="94513">
                  <c:v>1.8688340000000001E-2</c:v>
                </c:pt>
                <c:pt idx="94514">
                  <c:v>1.8647806999999999E-2</c:v>
                </c:pt>
                <c:pt idx="94515">
                  <c:v>1.8607350000000002E-2</c:v>
                </c:pt>
                <c:pt idx="94516">
                  <c:v>1.8566969999999999E-2</c:v>
                </c:pt>
                <c:pt idx="94517">
                  <c:v>1.8526664000000002E-2</c:v>
                </c:pt>
                <c:pt idx="94518">
                  <c:v>1.8486434999999999E-2</c:v>
                </c:pt>
                <c:pt idx="94519">
                  <c:v>1.8446282000000001E-2</c:v>
                </c:pt>
                <c:pt idx="94520">
                  <c:v>1.8406202999999999E-2</c:v>
                </c:pt>
                <c:pt idx="94521">
                  <c:v>1.8366200999999999E-2</c:v>
                </c:pt>
                <c:pt idx="94522">
                  <c:v>1.8326273000000001E-2</c:v>
                </c:pt>
                <c:pt idx="94523">
                  <c:v>1.8286422E-2</c:v>
                </c:pt>
                <c:pt idx="94524">
                  <c:v>1.8246644999999999E-2</c:v>
                </c:pt>
                <c:pt idx="94525">
                  <c:v>1.8206943E-2</c:v>
                </c:pt>
                <c:pt idx="94526">
                  <c:v>1.8167315E-2</c:v>
                </c:pt>
                <c:pt idx="94527">
                  <c:v>1.8127761999999999E-2</c:v>
                </c:pt>
                <c:pt idx="94528">
                  <c:v>1.8088284999999999E-2</c:v>
                </c:pt>
                <c:pt idx="94529">
                  <c:v>1.8048881999999999E-2</c:v>
                </c:pt>
                <c:pt idx="94530">
                  <c:v>1.8009555E-2</c:v>
                </c:pt>
                <c:pt idx="94531">
                  <c:v>1.7970301000000001E-2</c:v>
                </c:pt>
                <c:pt idx="94532">
                  <c:v>1.7931119999999998E-2</c:v>
                </c:pt>
                <c:pt idx="94533">
                  <c:v>1.7892014000000001E-2</c:v>
                </c:pt>
                <c:pt idx="94534">
                  <c:v>1.7852982999999999E-2</c:v>
                </c:pt>
                <c:pt idx="94535">
                  <c:v>1.7814025000000001E-2</c:v>
                </c:pt>
                <c:pt idx="94536">
                  <c:v>1.7775141000000001E-2</c:v>
                </c:pt>
                <c:pt idx="94537">
                  <c:v>1.7736331000000001E-2</c:v>
                </c:pt>
                <c:pt idx="94538">
                  <c:v>1.7697593000000001E-2</c:v>
                </c:pt>
                <c:pt idx="94539">
                  <c:v>1.765893E-2</c:v>
                </c:pt>
                <c:pt idx="94540">
                  <c:v>1.7620340000000002E-2</c:v>
                </c:pt>
                <c:pt idx="94541">
                  <c:v>1.7581823999999999E-2</c:v>
                </c:pt>
                <c:pt idx="94542">
                  <c:v>1.7543381E-2</c:v>
                </c:pt>
                <c:pt idx="94543">
                  <c:v>1.7505011000000001E-2</c:v>
                </c:pt>
                <c:pt idx="94544">
                  <c:v>1.7466712999999998E-2</c:v>
                </c:pt>
                <c:pt idx="94545">
                  <c:v>1.7428488999999998E-2</c:v>
                </c:pt>
                <c:pt idx="94546">
                  <c:v>1.7390339000000001E-2</c:v>
                </c:pt>
                <c:pt idx="94547">
                  <c:v>1.7352261000000001E-2</c:v>
                </c:pt>
                <c:pt idx="94548">
                  <c:v>1.7314255000000001E-2</c:v>
                </c:pt>
                <c:pt idx="94549">
                  <c:v>1.7276322E-2</c:v>
                </c:pt>
                <c:pt idx="94550">
                  <c:v>1.7238462E-2</c:v>
                </c:pt>
                <c:pt idx="94551">
                  <c:v>1.7200673E-2</c:v>
                </c:pt>
                <c:pt idx="94552">
                  <c:v>1.7162956E-2</c:v>
                </c:pt>
                <c:pt idx="94553">
                  <c:v>1.7125312E-2</c:v>
                </c:pt>
                <c:pt idx="94554">
                  <c:v>1.7087739000000001E-2</c:v>
                </c:pt>
                <c:pt idx="94555">
                  <c:v>1.7050237999999999E-2</c:v>
                </c:pt>
                <c:pt idx="94556">
                  <c:v>1.7012808000000001E-2</c:v>
                </c:pt>
                <c:pt idx="94557">
                  <c:v>1.6975450999999999E-2</c:v>
                </c:pt>
                <c:pt idx="94558">
                  <c:v>1.6938165000000002E-2</c:v>
                </c:pt>
                <c:pt idx="94559">
                  <c:v>1.6900951000000001E-2</c:v>
                </c:pt>
                <c:pt idx="94560">
                  <c:v>1.6863808000000001E-2</c:v>
                </c:pt>
                <c:pt idx="94561">
                  <c:v>1.6826735999999998E-2</c:v>
                </c:pt>
                <c:pt idx="94562">
                  <c:v>1.6789736E-2</c:v>
                </c:pt>
                <c:pt idx="94563">
                  <c:v>1.6752807000000002E-2</c:v>
                </c:pt>
                <c:pt idx="94564">
                  <c:v>1.6715949000000001E-2</c:v>
                </c:pt>
                <c:pt idx="94565">
                  <c:v>1.6679162000000001E-2</c:v>
                </c:pt>
                <c:pt idx="94566">
                  <c:v>1.6642446000000002E-2</c:v>
                </c:pt>
                <c:pt idx="94567">
                  <c:v>1.66058E-2</c:v>
                </c:pt>
                <c:pt idx="94568">
                  <c:v>1.6569225E-2</c:v>
                </c:pt>
                <c:pt idx="94569">
                  <c:v>1.6532719000000001E-2</c:v>
                </c:pt>
                <c:pt idx="94570">
                  <c:v>1.6496284E-2</c:v>
                </c:pt>
                <c:pt idx="94571">
                  <c:v>1.6459919999999999E-2</c:v>
                </c:pt>
                <c:pt idx="94572">
                  <c:v>1.6423624000000001E-2</c:v>
                </c:pt>
                <c:pt idx="94573">
                  <c:v>1.6387399E-2</c:v>
                </c:pt>
                <c:pt idx="94574">
                  <c:v>1.6351245E-2</c:v>
                </c:pt>
                <c:pt idx="94575">
                  <c:v>1.6315159999999999E-2</c:v>
                </c:pt>
                <c:pt idx="94576">
                  <c:v>1.6279146000000001E-2</c:v>
                </c:pt>
                <c:pt idx="94577">
                  <c:v>1.6243200999999999E-2</c:v>
                </c:pt>
                <c:pt idx="94578">
                  <c:v>1.6207323999999999E-2</c:v>
                </c:pt>
                <c:pt idx="94579">
                  <c:v>1.6171517E-2</c:v>
                </c:pt>
                <c:pt idx="94580">
                  <c:v>1.6135779999999999E-2</c:v>
                </c:pt>
                <c:pt idx="94581">
                  <c:v>1.6100112E-2</c:v>
                </c:pt>
                <c:pt idx="94582">
                  <c:v>1.6064512999999999E-2</c:v>
                </c:pt>
                <c:pt idx="94583">
                  <c:v>1.6028984E-2</c:v>
                </c:pt>
                <c:pt idx="94584">
                  <c:v>1.5993522E-2</c:v>
                </c:pt>
                <c:pt idx="94585">
                  <c:v>1.5958130000000001E-2</c:v>
                </c:pt>
                <c:pt idx="94586">
                  <c:v>1.5922807000000001E-2</c:v>
                </c:pt>
                <c:pt idx="94587">
                  <c:v>1.5887552999999999E-2</c:v>
                </c:pt>
                <c:pt idx="94588">
                  <c:v>1.5852366E-2</c:v>
                </c:pt>
                <c:pt idx="94589">
                  <c:v>1.5817247E-2</c:v>
                </c:pt>
                <c:pt idx="94590">
                  <c:v>1.5782198000000001E-2</c:v>
                </c:pt>
                <c:pt idx="94591">
                  <c:v>1.5747216000000001E-2</c:v>
                </c:pt>
                <c:pt idx="94592">
                  <c:v>1.5712302000000001E-2</c:v>
                </c:pt>
                <c:pt idx="94593">
                  <c:v>1.5677455999999999E-2</c:v>
                </c:pt>
                <c:pt idx="94594">
                  <c:v>1.5642678E-2</c:v>
                </c:pt>
                <c:pt idx="94595">
                  <c:v>1.5607968E-2</c:v>
                </c:pt>
                <c:pt idx="94596">
                  <c:v>1.5573326E-2</c:v>
                </c:pt>
                <c:pt idx="94597">
                  <c:v>1.553875E-2</c:v>
                </c:pt>
                <c:pt idx="94598">
                  <c:v>1.5504242999999999E-2</c:v>
                </c:pt>
                <c:pt idx="94599">
                  <c:v>1.5469803000000001E-2</c:v>
                </c:pt>
                <c:pt idx="94600">
                  <c:v>1.5435429000000001E-2</c:v>
                </c:pt>
                <c:pt idx="94601">
                  <c:v>1.5401122999999999E-2</c:v>
                </c:pt>
                <c:pt idx="94602">
                  <c:v>1.5366884000000001E-2</c:v>
                </c:pt>
                <c:pt idx="94603">
                  <c:v>1.5332712E-2</c:v>
                </c:pt>
                <c:pt idx="94604">
                  <c:v>1.5298607000000001E-2</c:v>
                </c:pt>
                <c:pt idx="94605">
                  <c:v>1.5264567999999999E-2</c:v>
                </c:pt>
                <c:pt idx="94606">
                  <c:v>1.5230596000000001E-2</c:v>
                </c:pt>
                <c:pt idx="94607">
                  <c:v>1.5196690000000001E-2</c:v>
                </c:pt>
                <c:pt idx="94608">
                  <c:v>1.5162851999999999E-2</c:v>
                </c:pt>
                <c:pt idx="94609">
                  <c:v>1.5129079E-2</c:v>
                </c:pt>
                <c:pt idx="94610">
                  <c:v>1.5095373E-2</c:v>
                </c:pt>
                <c:pt idx="94611">
                  <c:v>1.5061732E-2</c:v>
                </c:pt>
                <c:pt idx="94612">
                  <c:v>1.5028158E-2</c:v>
                </c:pt>
                <c:pt idx="94613">
                  <c:v>1.499465E-2</c:v>
                </c:pt>
                <c:pt idx="94614">
                  <c:v>1.4961208E-2</c:v>
                </c:pt>
                <c:pt idx="94615">
                  <c:v>1.4927831000000001E-2</c:v>
                </c:pt>
                <c:pt idx="94616">
                  <c:v>1.4894521000000001E-2</c:v>
                </c:pt>
                <c:pt idx="94617">
                  <c:v>1.4861275E-2</c:v>
                </c:pt>
                <c:pt idx="94618">
                  <c:v>1.4828094999999999E-2</c:v>
                </c:pt>
                <c:pt idx="94619">
                  <c:v>1.4794979999999999E-2</c:v>
                </c:pt>
                <c:pt idx="94620">
                  <c:v>1.4761929999999999E-2</c:v>
                </c:pt>
                <c:pt idx="94621">
                  <c:v>1.4728946E-2</c:v>
                </c:pt>
                <c:pt idx="94622">
                  <c:v>1.4696025999999999E-2</c:v>
                </c:pt>
                <c:pt idx="94623">
                  <c:v>1.4663172E-2</c:v>
                </c:pt>
                <c:pt idx="94624">
                  <c:v>1.4630382000000001E-2</c:v>
                </c:pt>
                <c:pt idx="94625">
                  <c:v>1.4597657E-2</c:v>
                </c:pt>
                <c:pt idx="94626">
                  <c:v>1.4564997E-2</c:v>
                </c:pt>
                <c:pt idx="94627">
                  <c:v>1.4532399999999999E-2</c:v>
                </c:pt>
                <c:pt idx="94628">
                  <c:v>1.4499868000000001E-2</c:v>
                </c:pt>
                <c:pt idx="94629">
                  <c:v>1.4467401E-2</c:v>
                </c:pt>
                <c:pt idx="94630">
                  <c:v>1.4434997999999999E-2</c:v>
                </c:pt>
                <c:pt idx="94631">
                  <c:v>1.4402659E-2</c:v>
                </c:pt>
                <c:pt idx="94632">
                  <c:v>1.4370384E-2</c:v>
                </c:pt>
                <c:pt idx="94633">
                  <c:v>1.4338172999999999E-2</c:v>
                </c:pt>
                <c:pt idx="94634">
                  <c:v>1.4306025999999999E-2</c:v>
                </c:pt>
                <c:pt idx="94635">
                  <c:v>1.4273942E-2</c:v>
                </c:pt>
                <c:pt idx="94636">
                  <c:v>1.4241922000000001E-2</c:v>
                </c:pt>
                <c:pt idx="94637">
                  <c:v>1.4209965E-2</c:v>
                </c:pt>
                <c:pt idx="94638">
                  <c:v>1.4178072E-2</c:v>
                </c:pt>
                <c:pt idx="94639">
                  <c:v>1.4146242E-2</c:v>
                </c:pt>
                <c:pt idx="94640">
                  <c:v>1.4114476000000001E-2</c:v>
                </c:pt>
                <c:pt idx="94641">
                  <c:v>1.4082773E-2</c:v>
                </c:pt>
                <c:pt idx="94642">
                  <c:v>1.4051133E-2</c:v>
                </c:pt>
                <c:pt idx="94643">
                  <c:v>1.4019555E-2</c:v>
                </c:pt>
                <c:pt idx="94644">
                  <c:v>1.3988041E-2</c:v>
                </c:pt>
                <c:pt idx="94645">
                  <c:v>1.395659E-2</c:v>
                </c:pt>
                <c:pt idx="94646">
                  <c:v>1.39252E-2</c:v>
                </c:pt>
                <c:pt idx="94647">
                  <c:v>1.3893872999999999E-2</c:v>
                </c:pt>
                <c:pt idx="94648">
                  <c:v>1.3862609E-2</c:v>
                </c:pt>
                <c:pt idx="94649">
                  <c:v>1.3831407E-2</c:v>
                </c:pt>
                <c:pt idx="94650">
                  <c:v>1.3800267E-2</c:v>
                </c:pt>
                <c:pt idx="94651">
                  <c:v>1.3769190000000001E-2</c:v>
                </c:pt>
                <c:pt idx="94652">
                  <c:v>1.3738175E-2</c:v>
                </c:pt>
                <c:pt idx="94653">
                  <c:v>1.3707221E-2</c:v>
                </c:pt>
                <c:pt idx="94654">
                  <c:v>1.367633E-2</c:v>
                </c:pt>
                <c:pt idx="94655">
                  <c:v>1.36455E-2</c:v>
                </c:pt>
                <c:pt idx="94656">
                  <c:v>1.3614731999999999E-2</c:v>
                </c:pt>
                <c:pt idx="94657">
                  <c:v>1.3584025E-2</c:v>
                </c:pt>
                <c:pt idx="94658">
                  <c:v>1.355338E-2</c:v>
                </c:pt>
                <c:pt idx="94659">
                  <c:v>1.3522796E-2</c:v>
                </c:pt>
                <c:pt idx="94660">
                  <c:v>1.3492274E-2</c:v>
                </c:pt>
                <c:pt idx="94661">
                  <c:v>1.3461812E-2</c:v>
                </c:pt>
                <c:pt idx="94662">
                  <c:v>1.3431412E-2</c:v>
                </c:pt>
                <c:pt idx="94663">
                  <c:v>1.3401072E-2</c:v>
                </c:pt>
                <c:pt idx="94664">
                  <c:v>1.3370794E-2</c:v>
                </c:pt>
                <c:pt idx="94665">
                  <c:v>1.3340576999999999E-2</c:v>
                </c:pt>
                <c:pt idx="94666">
                  <c:v>1.3310419E-2</c:v>
                </c:pt>
                <c:pt idx="94667">
                  <c:v>1.3280323E-2</c:v>
                </c:pt>
                <c:pt idx="94668">
                  <c:v>1.3250286999999999E-2</c:v>
                </c:pt>
                <c:pt idx="94669">
                  <c:v>1.3220311E-2</c:v>
                </c:pt>
                <c:pt idx="94670">
                  <c:v>1.3190396E-2</c:v>
                </c:pt>
                <c:pt idx="94671">
                  <c:v>1.3160541E-2</c:v>
                </c:pt>
                <c:pt idx="94672">
                  <c:v>1.3130746E-2</c:v>
                </c:pt>
                <c:pt idx="94673">
                  <c:v>1.3101010999999999E-2</c:v>
                </c:pt>
                <c:pt idx="94674">
                  <c:v>1.3071335999999999E-2</c:v>
                </c:pt>
                <c:pt idx="94675">
                  <c:v>1.3041720999999999E-2</c:v>
                </c:pt>
                <c:pt idx="94676">
                  <c:v>1.3012164999999999E-2</c:v>
                </c:pt>
                <c:pt idx="94677">
                  <c:v>1.2982669000000001E-2</c:v>
                </c:pt>
                <c:pt idx="94678">
                  <c:v>1.2953233E-2</c:v>
                </c:pt>
                <c:pt idx="94679">
                  <c:v>1.2923855999999999E-2</c:v>
                </c:pt>
                <c:pt idx="94680">
                  <c:v>1.2894538000000001E-2</c:v>
                </c:pt>
                <c:pt idx="94681">
                  <c:v>1.286528E-2</c:v>
                </c:pt>
                <c:pt idx="94682">
                  <c:v>1.283608E-2</c:v>
                </c:pt>
                <c:pt idx="94683">
                  <c:v>1.2806939999999999E-2</c:v>
                </c:pt>
                <c:pt idx="94684">
                  <c:v>1.2777858E-2</c:v>
                </c:pt>
                <c:pt idx="94685">
                  <c:v>1.2748836E-2</c:v>
                </c:pt>
                <c:pt idx="94686">
                  <c:v>1.2719871000000001E-2</c:v>
                </c:pt>
                <c:pt idx="94687">
                  <c:v>1.2690966E-2</c:v>
                </c:pt>
                <c:pt idx="94688">
                  <c:v>1.2662118999999999E-2</c:v>
                </c:pt>
                <c:pt idx="94689">
                  <c:v>1.2633330999999999E-2</c:v>
                </c:pt>
                <c:pt idx="94690">
                  <c:v>1.2604601E-2</c:v>
                </c:pt>
                <c:pt idx="94691">
                  <c:v>1.2575929E-2</c:v>
                </c:pt>
                <c:pt idx="94692">
                  <c:v>1.2547315E-2</c:v>
                </c:pt>
                <c:pt idx="94693">
                  <c:v>1.2518759000000001E-2</c:v>
                </c:pt>
                <c:pt idx="94694">
                  <c:v>1.2490261000000001E-2</c:v>
                </c:pt>
                <c:pt idx="94695">
                  <c:v>1.2461821999999999E-2</c:v>
                </c:pt>
                <c:pt idx="94696">
                  <c:v>1.2433438999999999E-2</c:v>
                </c:pt>
                <c:pt idx="94697">
                  <c:v>1.2405115E-2</c:v>
                </c:pt>
                <c:pt idx="94698">
                  <c:v>1.2376849000000001E-2</c:v>
                </c:pt>
                <c:pt idx="94699">
                  <c:v>1.2348639E-2</c:v>
                </c:pt>
                <c:pt idx="94700">
                  <c:v>1.2320487E-2</c:v>
                </c:pt>
                <c:pt idx="94701">
                  <c:v>1.2292393E-2</c:v>
                </c:pt>
                <c:pt idx="94702">
                  <c:v>1.2264354999999999E-2</c:v>
                </c:pt>
                <c:pt idx="94703">
                  <c:v>1.2236374E-2</c:v>
                </c:pt>
                <c:pt idx="94704">
                  <c:v>1.2208452E-2</c:v>
                </c:pt>
                <c:pt idx="94705">
                  <c:v>1.2180585000000001E-2</c:v>
                </c:pt>
                <c:pt idx="94706">
                  <c:v>1.2152776000000001E-2</c:v>
                </c:pt>
                <c:pt idx="94707">
                  <c:v>1.2125024E-2</c:v>
                </c:pt>
                <c:pt idx="94708">
                  <c:v>1.2097327999999999E-2</c:v>
                </c:pt>
                <c:pt idx="94709">
                  <c:v>1.2069688E-2</c:v>
                </c:pt>
                <c:pt idx="94710">
                  <c:v>1.2042105000000001E-2</c:v>
                </c:pt>
                <c:pt idx="94711">
                  <c:v>1.2014578999999999E-2</c:v>
                </c:pt>
                <c:pt idx="94712">
                  <c:v>1.1987108999999999E-2</c:v>
                </c:pt>
                <c:pt idx="94713">
                  <c:v>1.1959694E-2</c:v>
                </c:pt>
                <c:pt idx="94714">
                  <c:v>1.1932336999999999E-2</c:v>
                </c:pt>
                <c:pt idx="94715">
                  <c:v>1.1905035E-2</c:v>
                </c:pt>
                <c:pt idx="94716">
                  <c:v>1.1877789E-2</c:v>
                </c:pt>
                <c:pt idx="94717">
                  <c:v>1.1850599E-2</c:v>
                </c:pt>
                <c:pt idx="94718">
                  <c:v>1.1823464000000001E-2</c:v>
                </c:pt>
                <c:pt idx="94719">
                  <c:v>1.1796385E-2</c:v>
                </c:pt>
                <c:pt idx="94720">
                  <c:v>1.1769362E-2</c:v>
                </c:pt>
                <c:pt idx="94721">
                  <c:v>1.1742393E-2</c:v>
                </c:pt>
                <c:pt idx="94722">
                  <c:v>1.1715481E-2</c:v>
                </c:pt>
                <c:pt idx="94723">
                  <c:v>1.1688624E-2</c:v>
                </c:pt>
                <c:pt idx="94724">
                  <c:v>1.1661820999999999E-2</c:v>
                </c:pt>
                <c:pt idx="94725">
                  <c:v>1.1635072999999999E-2</c:v>
                </c:pt>
                <c:pt idx="94726">
                  <c:v>1.1608380999999999E-2</c:v>
                </c:pt>
                <c:pt idx="94727">
                  <c:v>1.1581743E-2</c:v>
                </c:pt>
                <c:pt idx="94728">
                  <c:v>1.155516E-2</c:v>
                </c:pt>
                <c:pt idx="94729">
                  <c:v>1.1528633E-2</c:v>
                </c:pt>
                <c:pt idx="94730">
                  <c:v>1.1502159E-2</c:v>
                </c:pt>
                <c:pt idx="94731">
                  <c:v>1.147574E-2</c:v>
                </c:pt>
                <c:pt idx="94732">
                  <c:v>1.1449374999999999E-2</c:v>
                </c:pt>
                <c:pt idx="94733">
                  <c:v>1.1423065E-2</c:v>
                </c:pt>
                <c:pt idx="94734">
                  <c:v>1.1396809000000001E-2</c:v>
                </c:pt>
                <c:pt idx="94735">
                  <c:v>1.1370608000000001E-2</c:v>
                </c:pt>
                <c:pt idx="94736">
                  <c:v>1.1344460000000001E-2</c:v>
                </c:pt>
                <c:pt idx="94737">
                  <c:v>1.1318366E-2</c:v>
                </c:pt>
                <c:pt idx="94738">
                  <c:v>1.1292326E-2</c:v>
                </c:pt>
                <c:pt idx="94739">
                  <c:v>1.126634E-2</c:v>
                </c:pt>
                <c:pt idx="94740">
                  <c:v>1.1240406999999999E-2</c:v>
                </c:pt>
                <c:pt idx="94741">
                  <c:v>1.1214528E-2</c:v>
                </c:pt>
                <c:pt idx="94742">
                  <c:v>1.1188702999999999E-2</c:v>
                </c:pt>
                <c:pt idx="94743">
                  <c:v>1.116293E-2</c:v>
                </c:pt>
                <c:pt idx="94744">
                  <c:v>1.1137212000000001E-2</c:v>
                </c:pt>
                <c:pt idx="94745">
                  <c:v>1.1111546E-2</c:v>
                </c:pt>
                <c:pt idx="94746">
                  <c:v>1.1085934E-2</c:v>
                </c:pt>
                <c:pt idx="94747">
                  <c:v>1.1060375000000001E-2</c:v>
                </c:pt>
                <c:pt idx="94748">
                  <c:v>1.1034868999999999E-2</c:v>
                </c:pt>
                <c:pt idx="94749">
                  <c:v>1.1009415E-2</c:v>
                </c:pt>
                <c:pt idx="94750">
                  <c:v>1.0984014E-2</c:v>
                </c:pt>
                <c:pt idx="94751">
                  <c:v>1.0958666000000001E-2</c:v>
                </c:pt>
                <c:pt idx="94752">
                  <c:v>1.093337E-2</c:v>
                </c:pt>
                <c:pt idx="94753">
                  <c:v>1.0908127E-2</c:v>
                </c:pt>
                <c:pt idx="94754">
                  <c:v>1.0882935999999999E-2</c:v>
                </c:pt>
                <c:pt idx="94755">
                  <c:v>1.0857798E-2</c:v>
                </c:pt>
                <c:pt idx="94756">
                  <c:v>1.0832712E-2</c:v>
                </c:pt>
                <c:pt idx="94757">
                  <c:v>1.0807677999999999E-2</c:v>
                </c:pt>
                <c:pt idx="94758">
                  <c:v>1.0782696E-2</c:v>
                </c:pt>
                <c:pt idx="94759">
                  <c:v>1.0757767E-2</c:v>
                </c:pt>
                <c:pt idx="94760">
                  <c:v>1.0732887999999999E-2</c:v>
                </c:pt>
                <c:pt idx="94761">
                  <c:v>1.0708062000000001E-2</c:v>
                </c:pt>
                <c:pt idx="94762">
                  <c:v>1.0683288000000001E-2</c:v>
                </c:pt>
                <c:pt idx="94763">
                  <c:v>1.0658565E-2</c:v>
                </c:pt>
                <c:pt idx="94764">
                  <c:v>1.0633893E-2</c:v>
                </c:pt>
                <c:pt idx="94765">
                  <c:v>1.0609274E-2</c:v>
                </c:pt>
                <c:pt idx="94766">
                  <c:v>1.0584705999999999E-2</c:v>
                </c:pt>
                <c:pt idx="94767">
                  <c:v>1.0560188E-2</c:v>
                </c:pt>
                <c:pt idx="94768">
                  <c:v>1.0535723E-2</c:v>
                </c:pt>
                <c:pt idx="94769">
                  <c:v>1.0511306999999999E-2</c:v>
                </c:pt>
                <c:pt idx="94770">
                  <c:v>1.0486943E-2</c:v>
                </c:pt>
                <c:pt idx="94771">
                  <c:v>1.0462630000000001E-2</c:v>
                </c:pt>
                <c:pt idx="94772">
                  <c:v>1.0438368E-2</c:v>
                </c:pt>
                <c:pt idx="94773">
                  <c:v>1.0414156000000001E-2</c:v>
                </c:pt>
                <c:pt idx="94774">
                  <c:v>1.0389995000000001E-2</c:v>
                </c:pt>
                <c:pt idx="94775">
                  <c:v>1.0365885E-2</c:v>
                </c:pt>
                <c:pt idx="94776">
                  <c:v>1.0341825000000001E-2</c:v>
                </c:pt>
                <c:pt idx="94777">
                  <c:v>1.0317814999999999E-2</c:v>
                </c:pt>
                <c:pt idx="94778">
                  <c:v>1.0293856000000001E-2</c:v>
                </c:pt>
                <c:pt idx="94779">
                  <c:v>1.0269947E-2</c:v>
                </c:pt>
                <c:pt idx="94780">
                  <c:v>1.0246088E-2</c:v>
                </c:pt>
                <c:pt idx="94781">
                  <c:v>1.0222279000000001E-2</c:v>
                </c:pt>
                <c:pt idx="94782">
                  <c:v>1.0198520000000001E-2</c:v>
                </c:pt>
                <c:pt idx="94783">
                  <c:v>1.0174809999999999E-2</c:v>
                </c:pt>
                <c:pt idx="94784">
                  <c:v>1.0151151000000001E-2</c:v>
                </c:pt>
                <c:pt idx="94785">
                  <c:v>1.0127541E-2</c:v>
                </c:pt>
                <c:pt idx="94786">
                  <c:v>1.010398E-2</c:v>
                </c:pt>
                <c:pt idx="94787">
                  <c:v>1.0080469E-2</c:v>
                </c:pt>
                <c:pt idx="94788">
                  <c:v>1.0057007999999999E-2</c:v>
                </c:pt>
                <c:pt idx="94789">
                  <c:v>1.0033594999999999E-2</c:v>
                </c:pt>
                <c:pt idx="94790">
                  <c:v>1.0010232000000001E-2</c:v>
                </c:pt>
                <c:pt idx="94791">
                  <c:v>9.9869183999999993E-3</c:v>
                </c:pt>
                <c:pt idx="94792">
                  <c:v>9.9636540000000006E-3</c:v>
                </c:pt>
                <c:pt idx="94793">
                  <c:v>9.9404379999999994E-3</c:v>
                </c:pt>
                <c:pt idx="94794">
                  <c:v>9.9172713000000006E-3</c:v>
                </c:pt>
                <c:pt idx="94795">
                  <c:v>9.8941531000000006E-3</c:v>
                </c:pt>
                <c:pt idx="94796">
                  <c:v>9.8710841999999997E-3</c:v>
                </c:pt>
                <c:pt idx="94797">
                  <c:v>9.8480637999999992E-3</c:v>
                </c:pt>
                <c:pt idx="94798">
                  <c:v>9.8250917999999996E-3</c:v>
                </c:pt>
                <c:pt idx="94799">
                  <c:v>9.8021681999999992E-3</c:v>
                </c:pt>
                <c:pt idx="94800">
                  <c:v>9.7792930999999993E-3</c:v>
                </c:pt>
                <c:pt idx="94801">
                  <c:v>9.7527727000000005E-3</c:v>
                </c:pt>
                <c:pt idx="94802">
                  <c:v>9.7263184999999992E-3</c:v>
                </c:pt>
                <c:pt idx="94803">
                  <c:v>9.6999304000000008E-3</c:v>
                </c:pt>
                <c:pt idx="94804">
                  <c:v>9.6736084999999999E-3</c:v>
                </c:pt>
                <c:pt idx="94805">
                  <c:v>9.6473507999999993E-3</c:v>
                </c:pt>
                <c:pt idx="94806">
                  <c:v>9.6211582000000004E-3</c:v>
                </c:pt>
                <c:pt idx="94807">
                  <c:v>9.5950299999999992E-3</c:v>
                </c:pt>
                <c:pt idx="94808">
                  <c:v>9.5689659999999999E-3</c:v>
                </c:pt>
                <c:pt idx="94809">
                  <c:v>9.5429663000000005E-3</c:v>
                </c:pt>
                <c:pt idx="94810">
                  <c:v>9.5170307999999995E-3</c:v>
                </c:pt>
                <c:pt idx="94811">
                  <c:v>9.4911586000000006E-3</c:v>
                </c:pt>
                <c:pt idx="94812">
                  <c:v>9.4653507999999994E-3</c:v>
                </c:pt>
                <c:pt idx="94813">
                  <c:v>9.4396062000000006E-3</c:v>
                </c:pt>
                <c:pt idx="94814">
                  <c:v>9.4139250000000001E-3</c:v>
                </c:pt>
                <c:pt idx="94815">
                  <c:v>9.3883070999999998E-3</c:v>
                </c:pt>
                <c:pt idx="94816">
                  <c:v>9.3627525E-3</c:v>
                </c:pt>
                <c:pt idx="94817">
                  <c:v>9.3372613E-3</c:v>
                </c:pt>
                <c:pt idx="94818">
                  <c:v>9.3118325000000005E-3</c:v>
                </c:pt>
                <c:pt idx="94819">
                  <c:v>9.2864669999999996E-3</c:v>
                </c:pt>
                <c:pt idx="94820">
                  <c:v>9.2611638999999992E-3</c:v>
                </c:pt>
                <c:pt idx="94821">
                  <c:v>9.2359241000000009E-3</c:v>
                </c:pt>
                <c:pt idx="94822">
                  <c:v>9.2107466999999995E-3</c:v>
                </c:pt>
                <c:pt idx="94823">
                  <c:v>9.1856317999999999E-3</c:v>
                </c:pt>
                <c:pt idx="94824">
                  <c:v>9.1605791999999995E-3</c:v>
                </c:pt>
                <c:pt idx="94825">
                  <c:v>9.1355889999999995E-3</c:v>
                </c:pt>
                <c:pt idx="94826">
                  <c:v>9.1106603000000001E-3</c:v>
                </c:pt>
                <c:pt idx="94827">
                  <c:v>9.0857939999999995E-3</c:v>
                </c:pt>
                <c:pt idx="94828">
                  <c:v>9.0609890999999998E-3</c:v>
                </c:pt>
                <c:pt idx="94829">
                  <c:v>9.0362467000000002E-3</c:v>
                </c:pt>
                <c:pt idx="94830">
                  <c:v>9.0115656999999998E-3</c:v>
                </c:pt>
                <c:pt idx="94831">
                  <c:v>8.9869462000000001E-3</c:v>
                </c:pt>
                <c:pt idx="94832">
                  <c:v>8.9623881999999992E-3</c:v>
                </c:pt>
                <c:pt idx="94833">
                  <c:v>8.9378915999999992E-3</c:v>
                </c:pt>
                <c:pt idx="94834">
                  <c:v>8.9134555000000004E-3</c:v>
                </c:pt>
                <c:pt idx="94835">
                  <c:v>8.8890810000000001E-3</c:v>
                </c:pt>
                <c:pt idx="94836">
                  <c:v>8.8647668999999995E-3</c:v>
                </c:pt>
                <c:pt idx="94837">
                  <c:v>8.8405142999999995E-3</c:v>
                </c:pt>
                <c:pt idx="94838">
                  <c:v>8.8163223000000002E-3</c:v>
                </c:pt>
                <c:pt idx="94839">
                  <c:v>8.7921908000000003E-3</c:v>
                </c:pt>
                <c:pt idx="94840">
                  <c:v>8.7681197999999998E-3</c:v>
                </c:pt>
                <c:pt idx="94841">
                  <c:v>8.7441085000000002E-3</c:v>
                </c:pt>
                <c:pt idx="94842">
                  <c:v>8.7201576999999999E-3</c:v>
                </c:pt>
                <c:pt idx="94843">
                  <c:v>8.6962663999999995E-3</c:v>
                </c:pt>
                <c:pt idx="94844">
                  <c:v>8.6724357999999994E-3</c:v>
                </c:pt>
                <c:pt idx="94845">
                  <c:v>8.6486646999999993E-3</c:v>
                </c:pt>
                <c:pt idx="94846">
                  <c:v>8.6249532000000004E-3</c:v>
                </c:pt>
                <c:pt idx="94847">
                  <c:v>8.6013012999999992E-3</c:v>
                </c:pt>
                <c:pt idx="94848">
                  <c:v>8.5777091000000007E-3</c:v>
                </c:pt>
                <c:pt idx="94849">
                  <c:v>8.5541755000000004E-3</c:v>
                </c:pt>
                <c:pt idx="94850">
                  <c:v>8.5307014999999996E-3</c:v>
                </c:pt>
                <c:pt idx="94851">
                  <c:v>8.5072862000000003E-3</c:v>
                </c:pt>
                <c:pt idx="94852">
                  <c:v>8.4839296000000005E-3</c:v>
                </c:pt>
                <c:pt idx="94853">
                  <c:v>8.4606325000000007E-3</c:v>
                </c:pt>
                <c:pt idx="94854">
                  <c:v>8.4373942E-3</c:v>
                </c:pt>
                <c:pt idx="94855">
                  <c:v>8.4142135E-3</c:v>
                </c:pt>
                <c:pt idx="94856">
                  <c:v>8.3910915999999992E-3</c:v>
                </c:pt>
                <c:pt idx="94857">
                  <c:v>8.3680283000000001E-3</c:v>
                </c:pt>
                <c:pt idx="94858">
                  <c:v>8.3450228000000008E-3</c:v>
                </c:pt>
                <c:pt idx="94859">
                  <c:v>8.3220758999999998E-3</c:v>
                </c:pt>
                <c:pt idx="94860">
                  <c:v>8.2991868000000003E-3</c:v>
                </c:pt>
                <c:pt idx="94861">
                  <c:v>8.2763555000000006E-3</c:v>
                </c:pt>
                <c:pt idx="94862">
                  <c:v>8.2535817999999997E-3</c:v>
                </c:pt>
                <c:pt idx="94863">
                  <c:v>8.2308659000000003E-3</c:v>
                </c:pt>
                <c:pt idx="94864">
                  <c:v>8.2082069000000007E-3</c:v>
                </c:pt>
                <c:pt idx="94865">
                  <c:v>8.1856055E-3</c:v>
                </c:pt>
                <c:pt idx="94866">
                  <c:v>8.1630609999999992E-3</c:v>
                </c:pt>
                <c:pt idx="94867">
                  <c:v>8.1405742000000003E-3</c:v>
                </c:pt>
                <c:pt idx="94868">
                  <c:v>8.1181441999999999E-3</c:v>
                </c:pt>
                <c:pt idx="94869">
                  <c:v>8.0957710999999995E-3</c:v>
                </c:pt>
                <c:pt idx="94870">
                  <c:v>8.0734546999999997E-3</c:v>
                </c:pt>
                <c:pt idx="94871">
                  <c:v>8.0511951999999998E-3</c:v>
                </c:pt>
                <c:pt idx="94872">
                  <c:v>8.0289915000000007E-3</c:v>
                </c:pt>
                <c:pt idx="94873">
                  <c:v>8.0068446999999997E-3</c:v>
                </c:pt>
                <c:pt idx="94874">
                  <c:v>7.9847536999999996E-3</c:v>
                </c:pt>
                <c:pt idx="94875">
                  <c:v>7.9627185999999999E-3</c:v>
                </c:pt>
                <c:pt idx="94876">
                  <c:v>7.9407394000000006E-3</c:v>
                </c:pt>
                <c:pt idx="94877">
                  <c:v>7.9188161E-3</c:v>
                </c:pt>
                <c:pt idx="94878">
                  <c:v>7.8969486000000002E-3</c:v>
                </c:pt>
                <c:pt idx="94879">
                  <c:v>7.8751370000000008E-3</c:v>
                </c:pt>
                <c:pt idx="94880">
                  <c:v>7.8533804000000002E-3</c:v>
                </c:pt>
                <c:pt idx="94881">
                  <c:v>7.8316797E-3</c:v>
                </c:pt>
                <c:pt idx="94882">
                  <c:v>7.8100343000000001E-3</c:v>
                </c:pt>
                <c:pt idx="94883">
                  <c:v>7.7884438999999998E-3</c:v>
                </c:pt>
                <c:pt idx="94884">
                  <c:v>7.7669085000000001E-3</c:v>
                </c:pt>
                <c:pt idx="94885">
                  <c:v>7.7454280000000004E-3</c:v>
                </c:pt>
                <c:pt idx="94886">
                  <c:v>7.7240019999999998E-3</c:v>
                </c:pt>
                <c:pt idx="94887">
                  <c:v>7.7026309000000001E-3</c:v>
                </c:pt>
                <c:pt idx="94888">
                  <c:v>7.6813144E-3</c:v>
                </c:pt>
                <c:pt idx="94889">
                  <c:v>7.6600523000000002E-3</c:v>
                </c:pt>
                <c:pt idx="94890">
                  <c:v>7.6388441999999997E-3</c:v>
                </c:pt>
                <c:pt idx="94891">
                  <c:v>7.6176906000000001E-3</c:v>
                </c:pt>
                <c:pt idx="94892">
                  <c:v>7.5965909999999998E-3</c:v>
                </c:pt>
                <c:pt idx="94893">
                  <c:v>7.5755450000000004E-3</c:v>
                </c:pt>
                <c:pt idx="94894">
                  <c:v>7.5545530000000003E-3</c:v>
                </c:pt>
                <c:pt idx="94895">
                  <c:v>7.5336144999999998E-3</c:v>
                </c:pt>
                <c:pt idx="94896">
                  <c:v>7.5127296000000003E-3</c:v>
                </c:pt>
                <c:pt idx="94897">
                  <c:v>7.4918983E-3</c:v>
                </c:pt>
                <c:pt idx="94898">
                  <c:v>7.4711205000000001E-3</c:v>
                </c:pt>
                <c:pt idx="94899">
                  <c:v>7.4503957000000001E-3</c:v>
                </c:pt>
                <c:pt idx="94900">
                  <c:v>7.4297241E-3</c:v>
                </c:pt>
                <c:pt idx="94901">
                  <c:v>7.4091054999999998E-3</c:v>
                </c:pt>
                <c:pt idx="94902">
                  <c:v>7.3885395999999997E-3</c:v>
                </c:pt>
                <c:pt idx="94903">
                  <c:v>7.3680263000000003E-3</c:v>
                </c:pt>
                <c:pt idx="94904">
                  <c:v>7.3475655999999997E-3</c:v>
                </c:pt>
                <c:pt idx="94905">
                  <c:v>7.3271574999999997E-3</c:v>
                </c:pt>
                <c:pt idx="94906">
                  <c:v>7.3068020999999999E-3</c:v>
                </c:pt>
                <c:pt idx="94907">
                  <c:v>7.2864988E-3</c:v>
                </c:pt>
                <c:pt idx="94908">
                  <c:v>7.2662476000000002E-3</c:v>
                </c:pt>
                <c:pt idx="94909">
                  <c:v>7.2460487000000004E-3</c:v>
                </c:pt>
                <c:pt idx="94910">
                  <c:v>7.2259014E-3</c:v>
                </c:pt>
                <c:pt idx="94911">
                  <c:v>7.2058056999999998E-3</c:v>
                </c:pt>
                <c:pt idx="94912">
                  <c:v>7.1857618E-3</c:v>
                </c:pt>
                <c:pt idx="94913">
                  <c:v>7.1657696E-3</c:v>
                </c:pt>
                <c:pt idx="94914">
                  <c:v>7.1458290000000002E-3</c:v>
                </c:pt>
                <c:pt idx="94915">
                  <c:v>7.1259397000000002E-3</c:v>
                </c:pt>
                <c:pt idx="94916">
                  <c:v>7.1061016000000003E-3</c:v>
                </c:pt>
                <c:pt idx="94917">
                  <c:v>7.0863146999999996E-3</c:v>
                </c:pt>
                <c:pt idx="94918">
                  <c:v>7.0665785999999998E-3</c:v>
                </c:pt>
                <c:pt idx="94919">
                  <c:v>7.0468937000000001E-3</c:v>
                </c:pt>
                <c:pt idx="94920">
                  <c:v>7.0272590999999997E-3</c:v>
                </c:pt>
                <c:pt idx="94921">
                  <c:v>7.0076751999999997E-3</c:v>
                </c:pt>
                <c:pt idx="94922">
                  <c:v>6.9881422000000002E-3</c:v>
                </c:pt>
                <c:pt idx="94923">
                  <c:v>6.9686593E-3</c:v>
                </c:pt>
                <c:pt idx="94924">
                  <c:v>6.9492267999999996E-3</c:v>
                </c:pt>
                <c:pt idx="94925">
                  <c:v>6.9298446000000003E-3</c:v>
                </c:pt>
                <c:pt idx="94926">
                  <c:v>6.9105121999999998E-3</c:v>
                </c:pt>
                <c:pt idx="94927">
                  <c:v>6.8912301000000004E-3</c:v>
                </c:pt>
                <c:pt idx="94928">
                  <c:v>6.8719977999999998E-3</c:v>
                </c:pt>
                <c:pt idx="94929">
                  <c:v>6.8528149000000003E-3</c:v>
                </c:pt>
                <c:pt idx="94930">
                  <c:v>6.8336817999999997E-3</c:v>
                </c:pt>
                <c:pt idx="94931">
                  <c:v>6.8145981000000003E-3</c:v>
                </c:pt>
                <c:pt idx="94932">
                  <c:v>6.7955641999999997E-3</c:v>
                </c:pt>
                <c:pt idx="94933">
                  <c:v>6.7765791999999997E-3</c:v>
                </c:pt>
                <c:pt idx="94934">
                  <c:v>6.7576435000000004E-3</c:v>
                </c:pt>
                <c:pt idx="94935">
                  <c:v>6.7387567999999997E-3</c:v>
                </c:pt>
                <c:pt idx="94936">
                  <c:v>6.7199193999999997E-3</c:v>
                </c:pt>
                <c:pt idx="94937">
                  <c:v>6.7011303999999997E-3</c:v>
                </c:pt>
                <c:pt idx="94938">
                  <c:v>6.6823903000000004E-3</c:v>
                </c:pt>
                <c:pt idx="94939">
                  <c:v>6.6636992000000004E-3</c:v>
                </c:pt>
                <c:pt idx="94940">
                  <c:v>6.6450564E-3</c:v>
                </c:pt>
                <c:pt idx="94941">
                  <c:v>6.6264621000000001E-3</c:v>
                </c:pt>
                <c:pt idx="94942">
                  <c:v>6.6079156999999996E-3</c:v>
                </c:pt>
                <c:pt idx="94943">
                  <c:v>6.5894177999999996E-3</c:v>
                </c:pt>
                <c:pt idx="94944">
                  <c:v>6.5709677999999999E-3</c:v>
                </c:pt>
                <c:pt idx="94945">
                  <c:v>6.5525658000000001E-3</c:v>
                </c:pt>
                <c:pt idx="94946">
                  <c:v>6.5342118000000001E-3</c:v>
                </c:pt>
                <c:pt idx="94947">
                  <c:v>6.5159053000000003E-3</c:v>
                </c:pt>
                <c:pt idx="94948">
                  <c:v>6.4976467E-3</c:v>
                </c:pt>
                <c:pt idx="94949">
                  <c:v>6.4794355999999997E-3</c:v>
                </c:pt>
                <c:pt idx="94950">
                  <c:v>6.4612716000000004E-3</c:v>
                </c:pt>
                <c:pt idx="94951">
                  <c:v>6.4431549999999999E-3</c:v>
                </c:pt>
                <c:pt idx="94952">
                  <c:v>6.4250855000000003E-3</c:v>
                </c:pt>
                <c:pt idx="94953">
                  <c:v>6.4070630000000002E-3</c:v>
                </c:pt>
                <c:pt idx="94954">
                  <c:v>6.3890874999999996E-3</c:v>
                </c:pt>
                <c:pt idx="94955">
                  <c:v>6.3711591E-3</c:v>
                </c:pt>
                <c:pt idx="94956">
                  <c:v>6.3532772000000001E-3</c:v>
                </c:pt>
                <c:pt idx="94957">
                  <c:v>6.3354420000000002E-3</c:v>
                </c:pt>
                <c:pt idx="94958">
                  <c:v>6.3176532000000004E-3</c:v>
                </c:pt>
                <c:pt idx="94959">
                  <c:v>6.2999110999999997E-3</c:v>
                </c:pt>
                <c:pt idx="94960">
                  <c:v>6.2822149999999998E-3</c:v>
                </c:pt>
                <c:pt idx="94961">
                  <c:v>6.2645655000000003E-3</c:v>
                </c:pt>
                <c:pt idx="94962">
                  <c:v>6.2469620999999996E-3</c:v>
                </c:pt>
                <c:pt idx="94963">
                  <c:v>6.2294044000000002E-3</c:v>
                </c:pt>
                <c:pt idx="94964">
                  <c:v>6.2118926999999999E-3</c:v>
                </c:pt>
                <c:pt idx="94965">
                  <c:v>6.1944267000000001E-3</c:v>
                </c:pt>
                <c:pt idx="94966">
                  <c:v>6.1770063000000002E-3</c:v>
                </c:pt>
                <c:pt idx="94967">
                  <c:v>6.1596315000000002E-3</c:v>
                </c:pt>
                <c:pt idx="94968">
                  <c:v>6.1423023999999998E-3</c:v>
                </c:pt>
                <c:pt idx="94969">
                  <c:v>6.1250185E-3</c:v>
                </c:pt>
                <c:pt idx="94970">
                  <c:v>6.1077802000000002E-3</c:v>
                </c:pt>
                <c:pt idx="94971">
                  <c:v>6.0905869999999997E-3</c:v>
                </c:pt>
                <c:pt idx="94972">
                  <c:v>6.0734385999999998E-3</c:v>
                </c:pt>
                <c:pt idx="94973">
                  <c:v>6.0563353E-3</c:v>
                </c:pt>
                <c:pt idx="94974">
                  <c:v>6.0392767000000003E-3</c:v>
                </c:pt>
                <c:pt idx="94975">
                  <c:v>6.0222629000000003E-3</c:v>
                </c:pt>
                <c:pt idx="94976">
                  <c:v>6.0052936999999999E-3</c:v>
                </c:pt>
                <c:pt idx="94977">
                  <c:v>5.9883692000000004E-3</c:v>
                </c:pt>
                <c:pt idx="94978">
                  <c:v>5.971489E-3</c:v>
                </c:pt>
                <c:pt idx="94979">
                  <c:v>5.9546529999999999E-3</c:v>
                </c:pt>
                <c:pt idx="94980">
                  <c:v>5.9378612999999997E-3</c:v>
                </c:pt>
                <c:pt idx="94981">
                  <c:v>5.9211137999999998E-3</c:v>
                </c:pt>
                <c:pt idx="94982">
                  <c:v>5.9044099999999997E-3</c:v>
                </c:pt>
                <c:pt idx="94983">
                  <c:v>5.8877505000000004E-3</c:v>
                </c:pt>
                <c:pt idx="94984">
                  <c:v>5.8711348000000003E-3</c:v>
                </c:pt>
                <c:pt idx="94985">
                  <c:v>5.8545628999999997E-3</c:v>
                </c:pt>
                <c:pt idx="94986">
                  <c:v>5.8380341999999998E-3</c:v>
                </c:pt>
                <c:pt idx="94987">
                  <c:v>5.8215493000000002E-3</c:v>
                </c:pt>
                <c:pt idx="94988">
                  <c:v>5.8051077999999997E-3</c:v>
                </c:pt>
                <c:pt idx="94989">
                  <c:v>5.7887095000000001E-3</c:v>
                </c:pt>
                <c:pt idx="94990">
                  <c:v>5.7723541E-3</c:v>
                </c:pt>
                <c:pt idx="94991">
                  <c:v>5.7560420000000003E-3</c:v>
                </c:pt>
                <c:pt idx="94992">
                  <c:v>5.7397727000000004E-3</c:v>
                </c:pt>
                <c:pt idx="94993">
                  <c:v>5.7235467000000002E-3</c:v>
                </c:pt>
                <c:pt idx="94994">
                  <c:v>5.7073630999999996E-3</c:v>
                </c:pt>
                <c:pt idx="94995">
                  <c:v>5.6912224000000003E-3</c:v>
                </c:pt>
                <c:pt idx="94996">
                  <c:v>5.6751240000000001E-3</c:v>
                </c:pt>
                <c:pt idx="94997">
                  <c:v>5.6590685000000003E-3</c:v>
                </c:pt>
                <c:pt idx="94998">
                  <c:v>5.6430552999999998E-3</c:v>
                </c:pt>
                <c:pt idx="94999">
                  <c:v>5.6270844999999998E-3</c:v>
                </c:pt>
                <c:pt idx="95000">
                  <c:v>5.6111555999999998E-3</c:v>
                </c:pt>
                <c:pt idx="95001">
                  <c:v>5.5952687000000003E-3</c:v>
                </c:pt>
                <c:pt idx="95002">
                  <c:v>5.5794241E-3</c:v>
                </c:pt>
                <c:pt idx="95003">
                  <c:v>5.5636213999999996E-3</c:v>
                </c:pt>
                <c:pt idx="95004">
                  <c:v>5.5478602E-3</c:v>
                </c:pt>
                <c:pt idx="95005">
                  <c:v>5.5321407999999999E-3</c:v>
                </c:pt>
                <c:pt idx="95006">
                  <c:v>5.5164630000000001E-3</c:v>
                </c:pt>
                <c:pt idx="95007">
                  <c:v>5.5008265000000001E-3</c:v>
                </c:pt>
                <c:pt idx="95008">
                  <c:v>5.4852314999999999E-3</c:v>
                </c:pt>
                <c:pt idx="95009">
                  <c:v>5.4696780000000004E-3</c:v>
                </c:pt>
                <c:pt idx="95010">
                  <c:v>5.4541653999999997E-3</c:v>
                </c:pt>
                <c:pt idx="95011">
                  <c:v>5.4386942999999997E-3</c:v>
                </c:pt>
                <c:pt idx="95012">
                  <c:v>5.4232641000000002E-3</c:v>
                </c:pt>
                <c:pt idx="95013">
                  <c:v>5.4078748999999999E-3</c:v>
                </c:pt>
                <c:pt idx="95014">
                  <c:v>5.3925262999999996E-3</c:v>
                </c:pt>
                <c:pt idx="95015">
                  <c:v>5.3772185999999998E-3</c:v>
                </c:pt>
                <c:pt idx="95016">
                  <c:v>5.3619514000000004E-3</c:v>
                </c:pt>
                <c:pt idx="95017">
                  <c:v>5.3467248E-3</c:v>
                </c:pt>
                <c:pt idx="95018">
                  <c:v>5.3315385999999996E-3</c:v>
                </c:pt>
                <c:pt idx="95019">
                  <c:v>5.3163925000000002E-3</c:v>
                </c:pt>
                <c:pt idx="95020">
                  <c:v>5.3012869000000004E-3</c:v>
                </c:pt>
                <c:pt idx="95021">
                  <c:v>5.2862213999999999E-3</c:v>
                </c:pt>
                <c:pt idx="95022">
                  <c:v>5.2711959000000001E-3</c:v>
                </c:pt>
                <c:pt idx="95023">
                  <c:v>5.2562104999999996E-3</c:v>
                </c:pt>
                <c:pt idx="95024">
                  <c:v>5.2412646E-3</c:v>
                </c:pt>
                <c:pt idx="95025">
                  <c:v>5.2263583000000001E-3</c:v>
                </c:pt>
                <c:pt idx="95026">
                  <c:v>5.2114921000000003E-3</c:v>
                </c:pt>
                <c:pt idx="95027">
                  <c:v>5.1966653999999998E-3</c:v>
                </c:pt>
                <c:pt idx="95028">
                  <c:v>5.1818779000000004E-3</c:v>
                </c:pt>
                <c:pt idx="95029">
                  <c:v>5.1671299000000002E-3</c:v>
                </c:pt>
                <c:pt idx="95030">
                  <c:v>5.1524211000000004E-3</c:v>
                </c:pt>
                <c:pt idx="95031">
                  <c:v>5.1377513E-3</c:v>
                </c:pt>
                <c:pt idx="95032">
                  <c:v>5.1231206999999999E-3</c:v>
                </c:pt>
                <c:pt idx="95033">
                  <c:v>5.1085291999999997E-3</c:v>
                </c:pt>
                <c:pt idx="95034">
                  <c:v>5.0939768999999999E-3</c:v>
                </c:pt>
                <c:pt idx="95035">
                  <c:v>5.0794630999999998E-3</c:v>
                </c:pt>
                <c:pt idx="95036">
                  <c:v>5.0649880000000003E-3</c:v>
                </c:pt>
                <c:pt idx="95037">
                  <c:v>5.0505515999999997E-3</c:v>
                </c:pt>
                <c:pt idx="95038">
                  <c:v>5.0361538000000001E-3</c:v>
                </c:pt>
                <c:pt idx="95039">
                  <c:v>5.0217941999999996E-3</c:v>
                </c:pt>
                <c:pt idx="95040">
                  <c:v>5.0074732999999998E-3</c:v>
                </c:pt>
                <c:pt idx="95041">
                  <c:v>4.9931905000000004E-3</c:v>
                </c:pt>
                <c:pt idx="95042">
                  <c:v>4.9789459000000001E-3</c:v>
                </c:pt>
                <c:pt idx="95043">
                  <c:v>4.9647390999999997E-3</c:v>
                </c:pt>
                <c:pt idx="95044">
                  <c:v>4.9505703999999998E-3</c:v>
                </c:pt>
                <c:pt idx="95045">
                  <c:v>4.9364394999999997E-3</c:v>
                </c:pt>
                <c:pt idx="95046">
                  <c:v>4.9223462000000003E-3</c:v>
                </c:pt>
                <c:pt idx="95047">
                  <c:v>4.9082906999999999E-3</c:v>
                </c:pt>
                <c:pt idx="95048">
                  <c:v>4.8942728999999997E-3</c:v>
                </c:pt>
                <c:pt idx="95049">
                  <c:v>4.8802927999999999E-3</c:v>
                </c:pt>
                <c:pt idx="95050">
                  <c:v>4.8663500000000002E-3</c:v>
                </c:pt>
                <c:pt idx="95051">
                  <c:v>4.8524444000000002E-3</c:v>
                </c:pt>
                <c:pt idx="95052">
                  <c:v>4.8385761000000003E-3</c:v>
                </c:pt>
                <c:pt idx="95053">
                  <c:v>4.8247450000000001E-3</c:v>
                </c:pt>
                <c:pt idx="95054">
                  <c:v>4.8109512E-3</c:v>
                </c:pt>
                <c:pt idx="95055">
                  <c:v>4.7971942000000004E-3</c:v>
                </c:pt>
                <c:pt idx="95056">
                  <c:v>4.7834738999999998E-3</c:v>
                </c:pt>
                <c:pt idx="95057">
                  <c:v>4.7697905000000001E-3</c:v>
                </c:pt>
                <c:pt idx="95058">
                  <c:v>4.7561438000000003E-3</c:v>
                </c:pt>
                <c:pt idx="95059">
                  <c:v>4.7425339E-3</c:v>
                </c:pt>
                <c:pt idx="95060">
                  <c:v>4.7289602999999996E-3</c:v>
                </c:pt>
                <c:pt idx="95061">
                  <c:v>4.7154236E-3</c:v>
                </c:pt>
                <c:pt idx="95062">
                  <c:v>4.7019230999999998E-3</c:v>
                </c:pt>
                <c:pt idx="95063">
                  <c:v>4.6884589999999999E-3</c:v>
                </c:pt>
                <c:pt idx="95064">
                  <c:v>4.6750307E-3</c:v>
                </c:pt>
                <c:pt idx="95065">
                  <c:v>4.6616388000000003E-3</c:v>
                </c:pt>
                <c:pt idx="95066">
                  <c:v>4.6482826999999999E-3</c:v>
                </c:pt>
                <c:pt idx="95067">
                  <c:v>4.6349624000000004E-3</c:v>
                </c:pt>
                <c:pt idx="95068">
                  <c:v>4.6216779999999997E-3</c:v>
                </c:pt>
                <c:pt idx="95069">
                  <c:v>4.6084295000000004E-3</c:v>
                </c:pt>
                <c:pt idx="95070">
                  <c:v>4.5952164000000002E-3</c:v>
                </c:pt>
                <c:pt idx="95071">
                  <c:v>4.5820391E-3</c:v>
                </c:pt>
                <c:pt idx="95072">
                  <c:v>4.5688971999999998E-3</c:v>
                </c:pt>
                <c:pt idx="95073">
                  <c:v>4.5557907000000003E-3</c:v>
                </c:pt>
                <c:pt idx="95074">
                  <c:v>4.5427196E-3</c:v>
                </c:pt>
                <c:pt idx="95075">
                  <c:v>4.5296839000000004E-3</c:v>
                </c:pt>
                <c:pt idx="95076">
                  <c:v>4.5166831000000001E-3</c:v>
                </c:pt>
                <c:pt idx="95077">
                  <c:v>4.5037172E-3</c:v>
                </c:pt>
                <c:pt idx="95078">
                  <c:v>4.4907862000000002E-3</c:v>
                </c:pt>
                <c:pt idx="95079">
                  <c:v>4.4778902000000001E-3</c:v>
                </c:pt>
                <c:pt idx="95080">
                  <c:v>4.4650291000000002E-3</c:v>
                </c:pt>
                <c:pt idx="95081">
                  <c:v>4.4522025000000003E-3</c:v>
                </c:pt>
                <c:pt idx="95082">
                  <c:v>4.4394107999999998E-3</c:v>
                </c:pt>
                <c:pt idx="95083">
                  <c:v>4.4266534999999997E-3</c:v>
                </c:pt>
                <c:pt idx="95084">
                  <c:v>4.4139306999999997E-3</c:v>
                </c:pt>
                <c:pt idx="95085">
                  <c:v>4.4012423999999998E-3</c:v>
                </c:pt>
                <c:pt idx="95086">
                  <c:v>4.3885879999999997E-3</c:v>
                </c:pt>
                <c:pt idx="95087">
                  <c:v>4.3759680999999996E-3</c:v>
                </c:pt>
                <c:pt idx="95088">
                  <c:v>4.3633821999999999E-3</c:v>
                </c:pt>
                <c:pt idx="95089">
                  <c:v>4.3508302999999996E-3</c:v>
                </c:pt>
                <c:pt idx="95090">
                  <c:v>4.3383123999999997E-3</c:v>
                </c:pt>
                <c:pt idx="95091">
                  <c:v>4.3258285E-3</c:v>
                </c:pt>
                <c:pt idx="95092">
                  <c:v>4.3133785999999999E-3</c:v>
                </c:pt>
                <c:pt idx="95093">
                  <c:v>4.3009622000000003E-3</c:v>
                </c:pt>
                <c:pt idx="95094">
                  <c:v>4.2885793000000004E-3</c:v>
                </c:pt>
                <c:pt idx="95095">
                  <c:v>4.2762299999999998E-3</c:v>
                </c:pt>
                <c:pt idx="95096">
                  <c:v>4.2639141999999998E-3</c:v>
                </c:pt>
                <c:pt idx="95097">
                  <c:v>4.2516319000000004E-3</c:v>
                </c:pt>
                <c:pt idx="95098">
                  <c:v>4.2393826999999997E-3</c:v>
                </c:pt>
                <c:pt idx="95099">
                  <c:v>4.2271664999999998E-3</c:v>
                </c:pt>
                <c:pt idx="95100">
                  <c:v>4.2149834000000004E-3</c:v>
                </c:pt>
                <c:pt idx="95101">
                  <c:v>4.2028333999999997E-3</c:v>
                </c:pt>
                <c:pt idx="95102">
                  <c:v>4.1907163999999998E-3</c:v>
                </c:pt>
                <c:pt idx="95103">
                  <c:v>4.1786324999999996E-3</c:v>
                </c:pt>
                <c:pt idx="95104">
                  <c:v>4.1665812E-3</c:v>
                </c:pt>
                <c:pt idx="95105">
                  <c:v>4.154563E-3</c:v>
                </c:pt>
                <c:pt idx="95106">
                  <c:v>4.1425773000000003E-3</c:v>
                </c:pt>
                <c:pt idx="95107">
                  <c:v>4.1306242000000003E-3</c:v>
                </c:pt>
                <c:pt idx="95108">
                  <c:v>4.1187033000000001E-3</c:v>
                </c:pt>
                <c:pt idx="95109">
                  <c:v>4.1068149999999998E-3</c:v>
                </c:pt>
                <c:pt idx="95110">
                  <c:v>4.0949588000000004E-3</c:v>
                </c:pt>
                <c:pt idx="95111">
                  <c:v>4.0831347000000002E-3</c:v>
                </c:pt>
                <c:pt idx="95112">
                  <c:v>4.0713431999999999E-3</c:v>
                </c:pt>
                <c:pt idx="95113">
                  <c:v>4.0595834000000004E-3</c:v>
                </c:pt>
                <c:pt idx="95114">
                  <c:v>4.0478557000000002E-3</c:v>
                </c:pt>
                <c:pt idx="95115">
                  <c:v>4.0361601999999996E-3</c:v>
                </c:pt>
                <c:pt idx="95116">
                  <c:v>4.0244963000000003E-3</c:v>
                </c:pt>
                <c:pt idx="95117">
                  <c:v>4.0128641000000001E-3</c:v>
                </c:pt>
                <c:pt idx="95118">
                  <c:v>4.0012635000000003E-3</c:v>
                </c:pt>
                <c:pt idx="95119">
                  <c:v>3.9896946000000004E-3</c:v>
                </c:pt>
                <c:pt idx="95120">
                  <c:v>3.9781573999999997E-3</c:v>
                </c:pt>
                <c:pt idx="95121">
                  <c:v>3.9666514E-3</c:v>
                </c:pt>
                <c:pt idx="95122">
                  <c:v>3.9551769999999998E-3</c:v>
                </c:pt>
                <c:pt idx="95123">
                  <c:v>3.9437339000000004E-3</c:v>
                </c:pt>
                <c:pt idx="95124">
                  <c:v>3.9323218999999998E-3</c:v>
                </c:pt>
                <c:pt idx="95125">
                  <c:v>3.9209411000000003E-3</c:v>
                </c:pt>
                <c:pt idx="95126">
                  <c:v>3.9095915999999998E-3</c:v>
                </c:pt>
                <c:pt idx="95127">
                  <c:v>3.8982728000000002E-3</c:v>
                </c:pt>
                <c:pt idx="95128">
                  <c:v>3.8869848999999999E-3</c:v>
                </c:pt>
                <c:pt idx="95129">
                  <c:v>3.8757278000000001E-3</c:v>
                </c:pt>
                <c:pt idx="95130">
                  <c:v>3.8645013999999999E-3</c:v>
                </c:pt>
                <c:pt idx="95131">
                  <c:v>3.8533056999999998E-3</c:v>
                </c:pt>
                <c:pt idx="95132">
                  <c:v>3.8421405000000001E-3</c:v>
                </c:pt>
                <c:pt idx="95133">
                  <c:v>3.8310059E-3</c:v>
                </c:pt>
                <c:pt idx="95134">
                  <c:v>3.8199016999999999E-3</c:v>
                </c:pt>
                <c:pt idx="95135">
                  <c:v>3.8088278000000001E-3</c:v>
                </c:pt>
                <c:pt idx="95136">
                  <c:v>3.7977841999999999E-3</c:v>
                </c:pt>
                <c:pt idx="95137">
                  <c:v>3.7867708999999999E-3</c:v>
                </c:pt>
                <c:pt idx="95138">
                  <c:v>3.7757877999999999E-3</c:v>
                </c:pt>
                <c:pt idx="95139">
                  <c:v>3.7648347000000001E-3</c:v>
                </c:pt>
                <c:pt idx="95140">
                  <c:v>3.7539117000000002E-3</c:v>
                </c:pt>
                <c:pt idx="95141">
                  <c:v>3.7430185E-3</c:v>
                </c:pt>
                <c:pt idx="95142">
                  <c:v>3.7321551000000001E-3</c:v>
                </c:pt>
                <c:pt idx="95143">
                  <c:v>3.7213214999999998E-3</c:v>
                </c:pt>
                <c:pt idx="95144">
                  <c:v>3.7105176999999998E-3</c:v>
                </c:pt>
                <c:pt idx="95145">
                  <c:v>3.6997433999999998E-3</c:v>
                </c:pt>
                <c:pt idx="95146">
                  <c:v>3.6889988E-3</c:v>
                </c:pt>
                <c:pt idx="95147">
                  <c:v>3.6782834000000002E-3</c:v>
                </c:pt>
                <c:pt idx="95148">
                  <c:v>3.6675977000000001E-3</c:v>
                </c:pt>
                <c:pt idx="95149">
                  <c:v>3.6569412E-3</c:v>
                </c:pt>
                <c:pt idx="95150">
                  <c:v>3.6463138999999999E-3</c:v>
                </c:pt>
                <c:pt idx="95151">
                  <c:v>3.6357159000000002E-3</c:v>
                </c:pt>
                <c:pt idx="95152">
                  <c:v>3.6251467999999999E-3</c:v>
                </c:pt>
                <c:pt idx="95153">
                  <c:v>3.6146068000000001E-3</c:v>
                </c:pt>
                <c:pt idx="95154">
                  <c:v>3.6040959000000002E-3</c:v>
                </c:pt>
                <c:pt idx="95155">
                  <c:v>3.5936139000000001E-3</c:v>
                </c:pt>
                <c:pt idx="95156">
                  <c:v>3.5831604999999999E-3</c:v>
                </c:pt>
                <c:pt idx="95157">
                  <c:v>3.5727358999999999E-3</c:v>
                </c:pt>
                <c:pt idx="95158">
                  <c:v>3.5623400000000002E-3</c:v>
                </c:pt>
                <c:pt idx="95159">
                  <c:v>3.5519727999999999E-3</c:v>
                </c:pt>
                <c:pt idx="95160">
                  <c:v>3.5416340000000001E-3</c:v>
                </c:pt>
                <c:pt idx="95161">
                  <c:v>3.5313235E-3</c:v>
                </c:pt>
                <c:pt idx="95162">
                  <c:v>3.5210415000000001E-3</c:v>
                </c:pt>
                <c:pt idx="95163">
                  <c:v>3.5107875999999998E-3</c:v>
                </c:pt>
                <c:pt idx="95164">
                  <c:v>3.5005622000000001E-3</c:v>
                </c:pt>
                <c:pt idx="95165">
                  <c:v>3.4903649E-3</c:v>
                </c:pt>
                <c:pt idx="95166">
                  <c:v>3.4801954999999999E-3</c:v>
                </c:pt>
                <c:pt idx="95167">
                  <c:v>3.4700540999999998E-3</c:v>
                </c:pt>
                <c:pt idx="95168">
                  <c:v>3.4599407000000001E-3</c:v>
                </c:pt>
                <c:pt idx="95169">
                  <c:v>3.4498551E-3</c:v>
                </c:pt>
                <c:pt idx="95170">
                  <c:v>3.4397975999999999E-3</c:v>
                </c:pt>
                <c:pt idx="95171">
                  <c:v>3.4297677E-3</c:v>
                </c:pt>
                <c:pt idx="95172">
                  <c:v>3.4197653000000001E-3</c:v>
                </c:pt>
                <c:pt idx="95173">
                  <c:v>3.4097906E-3</c:v>
                </c:pt>
                <c:pt idx="95174">
                  <c:v>3.3998434000000002E-3</c:v>
                </c:pt>
                <c:pt idx="95175">
                  <c:v>3.3899236000000002E-3</c:v>
                </c:pt>
                <c:pt idx="95176">
                  <c:v>3.3800313E-3</c:v>
                </c:pt>
                <c:pt idx="95177">
                  <c:v>3.3701663000000001E-3</c:v>
                </c:pt>
                <c:pt idx="95178">
                  <c:v>3.3603284999999998E-3</c:v>
                </c:pt>
                <c:pt idx="95179">
                  <c:v>3.3505179000000002E-3</c:v>
                </c:pt>
                <c:pt idx="95180">
                  <c:v>3.3407343999999999E-3</c:v>
                </c:pt>
                <c:pt idx="95181">
                  <c:v>3.3309779E-3</c:v>
                </c:pt>
                <c:pt idx="95182">
                  <c:v>3.3212482999999998E-3</c:v>
                </c:pt>
                <c:pt idx="95183">
                  <c:v>3.3115456000000001E-3</c:v>
                </c:pt>
                <c:pt idx="95184">
                  <c:v>3.3018698000000001E-3</c:v>
                </c:pt>
                <c:pt idx="95185">
                  <c:v>3.2922209000000001E-3</c:v>
                </c:pt>
                <c:pt idx="95186">
                  <c:v>3.2825985E-3</c:v>
                </c:pt>
                <c:pt idx="95187">
                  <c:v>3.2730028E-3</c:v>
                </c:pt>
                <c:pt idx="95188">
                  <c:v>3.2634336999999999E-3</c:v>
                </c:pt>
                <c:pt idx="95189">
                  <c:v>3.2538911000000001E-3</c:v>
                </c:pt>
                <c:pt idx="95190">
                  <c:v>3.2443748999999998E-3</c:v>
                </c:pt>
                <c:pt idx="95191">
                  <c:v>3.2348848999999998E-3</c:v>
                </c:pt>
                <c:pt idx="95192">
                  <c:v>3.2254213000000001E-3</c:v>
                </c:pt>
                <c:pt idx="95193">
                  <c:v>3.2159839999999999E-3</c:v>
                </c:pt>
                <c:pt idx="95194">
                  <c:v>3.2065726999999998E-3</c:v>
                </c:pt>
                <c:pt idx="95195">
                  <c:v>3.1971876E-3</c:v>
                </c:pt>
                <c:pt idx="95196">
                  <c:v>3.1878284999999999E-3</c:v>
                </c:pt>
                <c:pt idx="95197">
                  <c:v>3.1784952E-3</c:v>
                </c:pt>
                <c:pt idx="95198">
                  <c:v>3.1691879999999999E-3</c:v>
                </c:pt>
                <c:pt idx="95199">
                  <c:v>3.1599066999999999E-3</c:v>
                </c:pt>
                <c:pt idx="95200">
                  <c:v>3.150651E-3</c:v>
                </c:pt>
                <c:pt idx="95201">
                  <c:v>3.1414209000000001E-3</c:v>
                </c:pt>
                <c:pt idx="95202">
                  <c:v>3.1322165999999999E-3</c:v>
                </c:pt>
                <c:pt idx="95203">
                  <c:v>3.1230377000000002E-3</c:v>
                </c:pt>
                <c:pt idx="95204">
                  <c:v>3.1138845000000001E-3</c:v>
                </c:pt>
                <c:pt idx="95205">
                  <c:v>3.1047566E-3</c:v>
                </c:pt>
                <c:pt idx="95206">
                  <c:v>3.0956540999999998E-3</c:v>
                </c:pt>
                <c:pt idx="95207">
                  <c:v>3.0865769E-3</c:v>
                </c:pt>
                <c:pt idx="95208">
                  <c:v>3.0775249000000002E-3</c:v>
                </c:pt>
                <c:pt idx="95209">
                  <c:v>3.0684980999999998E-3</c:v>
                </c:pt>
                <c:pt idx="95210">
                  <c:v>3.0594963999999998E-3</c:v>
                </c:pt>
                <c:pt idx="95211">
                  <c:v>3.0505196E-3</c:v>
                </c:pt>
                <c:pt idx="95212">
                  <c:v>3.0415680000000001E-3</c:v>
                </c:pt>
                <c:pt idx="95213">
                  <c:v>3.0326413000000001E-3</c:v>
                </c:pt>
                <c:pt idx="95214">
                  <c:v>3.0237392000000002E-3</c:v>
                </c:pt>
                <c:pt idx="95215">
                  <c:v>3.0148621000000001E-3</c:v>
                </c:pt>
                <c:pt idx="95216">
                  <c:v>3.0060095999999998E-3</c:v>
                </c:pt>
                <c:pt idx="95217">
                  <c:v>2.9971818000000001E-3</c:v>
                </c:pt>
                <c:pt idx="95218">
                  <c:v>2.9883788000000001E-3</c:v>
                </c:pt>
                <c:pt idx="95219">
                  <c:v>2.9796000999999998E-3</c:v>
                </c:pt>
                <c:pt idx="95220">
                  <c:v>2.9708459E-3</c:v>
                </c:pt>
                <c:pt idx="95221">
                  <c:v>2.9621161999999999E-3</c:v>
                </c:pt>
                <c:pt idx="95222">
                  <c:v>2.9534105999999998E-3</c:v>
                </c:pt>
                <c:pt idx="95223">
                  <c:v>2.9447294999999998E-3</c:v>
                </c:pt>
                <c:pt idx="95224">
                  <c:v>2.9360725999999998E-3</c:v>
                </c:pt>
                <c:pt idx="95225">
                  <c:v>2.9274397999999998E-3</c:v>
                </c:pt>
                <c:pt idx="95226">
                  <c:v>2.9188310999999998E-3</c:v>
                </c:pt>
                <c:pt idx="95227">
                  <c:v>2.9102464000000001E-3</c:v>
                </c:pt>
                <c:pt idx="95228">
                  <c:v>2.9016857E-3</c:v>
                </c:pt>
                <c:pt idx="95229">
                  <c:v>2.8931489000000002E-3</c:v>
                </c:pt>
                <c:pt idx="95230">
                  <c:v>2.8846358999999999E-3</c:v>
                </c:pt>
                <c:pt idx="95231">
                  <c:v>2.8761466999999998E-3</c:v>
                </c:pt>
                <c:pt idx="95232">
                  <c:v>2.8676812E-3</c:v>
                </c:pt>
                <c:pt idx="95233">
                  <c:v>2.8592395000000001E-3</c:v>
                </c:pt>
                <c:pt idx="95234">
                  <c:v>2.8508212E-3</c:v>
                </c:pt>
                <c:pt idx="95235">
                  <c:v>2.8424265000000001E-3</c:v>
                </c:pt>
                <c:pt idx="95236">
                  <c:v>2.8340552999999999E-3</c:v>
                </c:pt>
                <c:pt idx="95237">
                  <c:v>2.8257077E-3</c:v>
                </c:pt>
                <c:pt idx="95238">
                  <c:v>2.8173832999999998E-3</c:v>
                </c:pt>
                <c:pt idx="95239">
                  <c:v>2.8090822000000001E-3</c:v>
                </c:pt>
                <c:pt idx="95240">
                  <c:v>2.8008043000000002E-3</c:v>
                </c:pt>
                <c:pt idx="95241">
                  <c:v>2.7925495999999998E-3</c:v>
                </c:pt>
                <c:pt idx="95242">
                  <c:v>2.7843181000000001E-3</c:v>
                </c:pt>
                <c:pt idx="95243">
                  <c:v>2.7761095999999999E-3</c:v>
                </c:pt>
                <c:pt idx="95244">
                  <c:v>2.7679240000000002E-3</c:v>
                </c:pt>
                <c:pt idx="95245">
                  <c:v>2.7597614E-3</c:v>
                </c:pt>
                <c:pt idx="95246">
                  <c:v>2.7516216999999999E-3</c:v>
                </c:pt>
                <c:pt idx="95247">
                  <c:v>2.7435047000000001E-3</c:v>
                </c:pt>
                <c:pt idx="95248">
                  <c:v>2.7354106E-3</c:v>
                </c:pt>
                <c:pt idx="95249">
                  <c:v>2.7273390000000001E-3</c:v>
                </c:pt>
                <c:pt idx="95250">
                  <c:v>2.7192901000000001E-3</c:v>
                </c:pt>
                <c:pt idx="95251">
                  <c:v>2.7112637E-3</c:v>
                </c:pt>
                <c:pt idx="95252">
                  <c:v>2.7032598999999998E-3</c:v>
                </c:pt>
                <c:pt idx="95253">
                  <c:v>2.6952784999999999E-3</c:v>
                </c:pt>
                <c:pt idx="95254">
                  <c:v>2.6873195999999999E-3</c:v>
                </c:pt>
                <c:pt idx="95255">
                  <c:v>2.6793831000000001E-3</c:v>
                </c:pt>
                <c:pt idx="95256">
                  <c:v>2.6714688E-3</c:v>
                </c:pt>
                <c:pt idx="95257">
                  <c:v>2.6635767000000002E-3</c:v>
                </c:pt>
                <c:pt idx="95258">
                  <c:v>2.6557068000000001E-3</c:v>
                </c:pt>
                <c:pt idx="95259">
                  <c:v>2.6478589999999998E-3</c:v>
                </c:pt>
                <c:pt idx="95260">
                  <c:v>2.6400334000000001E-3</c:v>
                </c:pt>
                <c:pt idx="95261">
                  <c:v>2.6322296E-3</c:v>
                </c:pt>
                <c:pt idx="95262">
                  <c:v>2.6244477E-3</c:v>
                </c:pt>
                <c:pt idx="95263">
                  <c:v>2.6166877000000002E-3</c:v>
                </c:pt>
                <c:pt idx="95264">
                  <c:v>2.6089495999999999E-3</c:v>
                </c:pt>
                <c:pt idx="95265">
                  <c:v>2.6012333000000002E-3</c:v>
                </c:pt>
                <c:pt idx="95266">
                  <c:v>2.5935387000000001E-3</c:v>
                </c:pt>
                <c:pt idx="95267">
                  <c:v>2.5858658E-3</c:v>
                </c:pt>
                <c:pt idx="95268">
                  <c:v>2.5782144999999999E-3</c:v>
                </c:pt>
                <c:pt idx="95269">
                  <c:v>2.5705846000000001E-3</c:v>
                </c:pt>
                <c:pt idx="95270">
                  <c:v>2.5629761999999999E-3</c:v>
                </c:pt>
                <c:pt idx="95271">
                  <c:v>2.5553894000000001E-3</c:v>
                </c:pt>
                <c:pt idx="95272">
                  <c:v>2.5478238000000001E-3</c:v>
                </c:pt>
                <c:pt idx="95273">
                  <c:v>2.5402796000000001E-3</c:v>
                </c:pt>
                <c:pt idx="95274">
                  <c:v>2.5327567E-3</c:v>
                </c:pt>
                <c:pt idx="95275">
                  <c:v>2.5252549000000001E-3</c:v>
                </c:pt>
                <c:pt idx="95276">
                  <c:v>2.5177742E-3</c:v>
                </c:pt>
                <c:pt idx="95277">
                  <c:v>2.5103147999999999E-3</c:v>
                </c:pt>
                <c:pt idx="95278">
                  <c:v>2.5028762999999999E-3</c:v>
                </c:pt>
                <c:pt idx="95279">
                  <c:v>2.4954588000000002E-3</c:v>
                </c:pt>
                <c:pt idx="95280">
                  <c:v>2.4880623000000002E-3</c:v>
                </c:pt>
                <c:pt idx="95281">
                  <c:v>2.4806865999999999E-3</c:v>
                </c:pt>
                <c:pt idx="95282">
                  <c:v>2.4733317999999999E-3</c:v>
                </c:pt>
                <c:pt idx="95283">
                  <c:v>2.4659975999999999E-3</c:v>
                </c:pt>
                <c:pt idx="95284">
                  <c:v>2.4586841000000001E-3</c:v>
                </c:pt>
                <c:pt idx="95285">
                  <c:v>2.4513913999999999E-3</c:v>
                </c:pt>
                <c:pt idx="95286">
                  <c:v>2.4441191999999999E-3</c:v>
                </c:pt>
                <c:pt idx="95287">
                  <c:v>2.4368673999999998E-3</c:v>
                </c:pt>
                <c:pt idx="95288">
                  <c:v>2.4296363999999999E-3</c:v>
                </c:pt>
                <c:pt idx="95289">
                  <c:v>2.4224257E-3</c:v>
                </c:pt>
                <c:pt idx="95290">
                  <c:v>2.4152354000000001E-3</c:v>
                </c:pt>
                <c:pt idx="95291">
                  <c:v>2.4080654000000002E-3</c:v>
                </c:pt>
                <c:pt idx="95292">
                  <c:v>2.4009156000000002E-3</c:v>
                </c:pt>
                <c:pt idx="95293">
                  <c:v>2.3937861000000002E-3</c:v>
                </c:pt>
                <c:pt idx="95294">
                  <c:v>2.3866768000000002E-3</c:v>
                </c:pt>
                <c:pt idx="95295">
                  <c:v>2.3795876000000001E-3</c:v>
                </c:pt>
                <c:pt idx="95296">
                  <c:v>2.3725183999999998E-3</c:v>
                </c:pt>
                <c:pt idx="95297">
                  <c:v>2.3654691999999999E-3</c:v>
                </c:pt>
                <c:pt idx="95298">
                  <c:v>2.3584400999999999E-3</c:v>
                </c:pt>
                <c:pt idx="95299">
                  <c:v>2.3514307000000001E-3</c:v>
                </c:pt>
                <c:pt idx="95300">
                  <c:v>2.3444414000000002E-3</c:v>
                </c:pt>
                <c:pt idx="95301">
                  <c:v>2.3374718000000001E-3</c:v>
                </c:pt>
                <c:pt idx="95302">
                  <c:v>2.3305220999999998E-3</c:v>
                </c:pt>
                <c:pt idx="95303">
                  <c:v>2.3235918000000001E-3</c:v>
                </c:pt>
                <c:pt idx="95304">
                  <c:v>2.3166813999999998E-3</c:v>
                </c:pt>
                <c:pt idx="95305">
                  <c:v>2.3097906000000001E-3</c:v>
                </c:pt>
                <c:pt idx="95306">
                  <c:v>2.3029193000000002E-3</c:v>
                </c:pt>
                <c:pt idx="95307">
                  <c:v>2.2960672999999998E-3</c:v>
                </c:pt>
                <c:pt idx="95308">
                  <c:v>2.2892349000000001E-3</c:v>
                </c:pt>
                <c:pt idx="95309">
                  <c:v>2.2824218E-3</c:v>
                </c:pt>
                <c:pt idx="95310">
                  <c:v>2.275628E-3</c:v>
                </c:pt>
                <c:pt idx="95311">
                  <c:v>2.2688536000000001E-3</c:v>
                </c:pt>
                <c:pt idx="95312">
                  <c:v>2.2620984999999999E-3</c:v>
                </c:pt>
                <c:pt idx="95313">
                  <c:v>2.2553625000000001E-3</c:v>
                </c:pt>
                <c:pt idx="95314">
                  <c:v>2.2486454999999998E-3</c:v>
                </c:pt>
                <c:pt idx="95315">
                  <c:v>2.2419477E-3</c:v>
                </c:pt>
                <c:pt idx="95316">
                  <c:v>2.2352689000000002E-3</c:v>
                </c:pt>
                <c:pt idx="95317">
                  <c:v>2.2286090999999999E-3</c:v>
                </c:pt>
                <c:pt idx="95318">
                  <c:v>2.2219683E-3</c:v>
                </c:pt>
                <c:pt idx="95319">
                  <c:v>2.2153463000000001E-3</c:v>
                </c:pt>
                <c:pt idx="95320">
                  <c:v>2.2087432000000001E-3</c:v>
                </c:pt>
                <c:pt idx="95321">
                  <c:v>2.2021587999999999E-3</c:v>
                </c:pt>
                <c:pt idx="95322">
                  <c:v>2.1955932000000001E-3</c:v>
                </c:pt>
                <c:pt idx="95323">
                  <c:v>2.1890462000000001E-3</c:v>
                </c:pt>
                <c:pt idx="95324">
                  <c:v>2.1825179E-3</c:v>
                </c:pt>
                <c:pt idx="95325">
                  <c:v>2.1760082000000002E-3</c:v>
                </c:pt>
                <c:pt idx="95326">
                  <c:v>2.1695169000000001E-3</c:v>
                </c:pt>
                <c:pt idx="95327">
                  <c:v>2.1630441999999999E-3</c:v>
                </c:pt>
                <c:pt idx="95328">
                  <c:v>2.1565898999999999E-3</c:v>
                </c:pt>
                <c:pt idx="95329">
                  <c:v>2.150154E-3</c:v>
                </c:pt>
                <c:pt idx="95330">
                  <c:v>2.1437365E-3</c:v>
                </c:pt>
                <c:pt idx="95331">
                  <c:v>2.1373371E-3</c:v>
                </c:pt>
                <c:pt idx="95332">
                  <c:v>2.1309558999999998E-3</c:v>
                </c:pt>
                <c:pt idx="95333">
                  <c:v>2.1245931000000002E-3</c:v>
                </c:pt>
                <c:pt idx="95334">
                  <c:v>2.1182483000000002E-3</c:v>
                </c:pt>
                <c:pt idx="95335">
                  <c:v>2.1119215999999999E-3</c:v>
                </c:pt>
                <c:pt idx="95336">
                  <c:v>2.1056130000000001E-3</c:v>
                </c:pt>
                <c:pt idx="95337">
                  <c:v>2.0993224E-3</c:v>
                </c:pt>
                <c:pt idx="95338">
                  <c:v>2.0930496999999998E-3</c:v>
                </c:pt>
                <c:pt idx="95339">
                  <c:v>2.0867949000000002E-3</c:v>
                </c:pt>
                <c:pt idx="95340">
                  <c:v>2.0805581000000002E-3</c:v>
                </c:pt>
                <c:pt idx="95341">
                  <c:v>2.0743390000000001E-3</c:v>
                </c:pt>
                <c:pt idx="95342">
                  <c:v>2.0681375E-3</c:v>
                </c:pt>
                <c:pt idx="95343">
                  <c:v>2.061954E-3</c:v>
                </c:pt>
                <c:pt idx="95344">
                  <c:v>2.0557879000000002E-3</c:v>
                </c:pt>
                <c:pt idx="95345">
                  <c:v>2.0496396E-3</c:v>
                </c:pt>
                <c:pt idx="95346">
                  <c:v>2.0435087000000001E-3</c:v>
                </c:pt>
                <c:pt idx="95347">
                  <c:v>2.0373955000000002E-3</c:v>
                </c:pt>
                <c:pt idx="95348">
                  <c:v>2.0312998000000001E-3</c:v>
                </c:pt>
                <c:pt idx="95349">
                  <c:v>2.0252215E-3</c:v>
                </c:pt>
                <c:pt idx="95350">
                  <c:v>2.0191604E-3</c:v>
                </c:pt>
                <c:pt idx="95351">
                  <c:v>2.0131168E-3</c:v>
                </c:pt>
                <c:pt idx="95352">
                  <c:v>2.0070905000000002E-3</c:v>
                </c:pt>
                <c:pt idx="95353">
                  <c:v>2.0010814000000002E-3</c:v>
                </c:pt>
                <c:pt idx="95354">
                  <c:v>1.9950895E-3</c:v>
                </c:pt>
                <c:pt idx="95355">
                  <c:v>1.9891148E-3</c:v>
                </c:pt>
                <c:pt idx="95356">
                  <c:v>1.9831571000000002E-3</c:v>
                </c:pt>
                <c:pt idx="95357">
                  <c:v>1.9772165000000001E-3</c:v>
                </c:pt>
                <c:pt idx="95358">
                  <c:v>1.9712928000000002E-3</c:v>
                </c:pt>
                <c:pt idx="95359">
                  <c:v>1.9653861E-3</c:v>
                </c:pt>
                <c:pt idx="95360">
                  <c:v>1.9594963999999999E-3</c:v>
                </c:pt>
                <c:pt idx="95361">
                  <c:v>1.9536235E-3</c:v>
                </c:pt>
                <c:pt idx="95362">
                  <c:v>1.9477674999999999E-3</c:v>
                </c:pt>
                <c:pt idx="95363">
                  <c:v>1.9419282E-3</c:v>
                </c:pt>
                <c:pt idx="95364">
                  <c:v>1.9361057000000001E-3</c:v>
                </c:pt>
                <c:pt idx="95365">
                  <c:v>1.9302999E-3</c:v>
                </c:pt>
                <c:pt idx="95366">
                  <c:v>1.9245108E-3</c:v>
                </c:pt>
                <c:pt idx="95367">
                  <c:v>1.9187382E-3</c:v>
                </c:pt>
                <c:pt idx="95368">
                  <c:v>1.9129823E-3</c:v>
                </c:pt>
                <c:pt idx="95369">
                  <c:v>1.9072429000000001E-3</c:v>
                </c:pt>
                <c:pt idx="95370">
                  <c:v>1.9015200000000001E-3</c:v>
                </c:pt>
                <c:pt idx="95371">
                  <c:v>1.8958134E-3</c:v>
                </c:pt>
                <c:pt idx="95372">
                  <c:v>1.8901231999999999E-3</c:v>
                </c:pt>
                <c:pt idx="95373">
                  <c:v>1.8844494E-3</c:v>
                </c:pt>
                <c:pt idx="95374">
                  <c:v>1.8787917999999999E-3</c:v>
                </c:pt>
                <c:pt idx="95375">
                  <c:v>1.8731506000000001E-3</c:v>
                </c:pt>
                <c:pt idx="95376">
                  <c:v>1.8675255E-3</c:v>
                </c:pt>
                <c:pt idx="95377">
                  <c:v>1.8619165000000001E-3</c:v>
                </c:pt>
                <c:pt idx="95378">
                  <c:v>1.8563237E-3</c:v>
                </c:pt>
                <c:pt idx="95379">
                  <c:v>1.8507469E-3</c:v>
                </c:pt>
                <c:pt idx="95380">
                  <c:v>1.8451862E-3</c:v>
                </c:pt>
                <c:pt idx="95381">
                  <c:v>1.8396415000000001E-3</c:v>
                </c:pt>
                <c:pt idx="95382">
                  <c:v>1.8341127E-3</c:v>
                </c:pt>
                <c:pt idx="95383">
                  <c:v>1.8285998E-3</c:v>
                </c:pt>
                <c:pt idx="95384">
                  <c:v>1.8231027999999999E-3</c:v>
                </c:pt>
                <c:pt idx="95385">
                  <c:v>1.8176215999999999E-3</c:v>
                </c:pt>
                <c:pt idx="95386">
                  <c:v>1.8121561999999999E-3</c:v>
                </c:pt>
                <c:pt idx="95387">
                  <c:v>1.8067064000000001E-3</c:v>
                </c:pt>
                <c:pt idx="95388">
                  <c:v>1.8012723999999999E-3</c:v>
                </c:pt>
                <c:pt idx="95389">
                  <c:v>1.7958539999999999E-3</c:v>
                </c:pt>
                <c:pt idx="95390">
                  <c:v>1.7904511E-3</c:v>
                </c:pt>
                <c:pt idx="95391">
                  <c:v>1.7850639E-3</c:v>
                </c:pt>
                <c:pt idx="95392">
                  <c:v>1.7796921000000001E-3</c:v>
                </c:pt>
                <c:pt idx="95393">
                  <c:v>1.7743359E-3</c:v>
                </c:pt>
                <c:pt idx="95394">
                  <c:v>1.7689951E-3</c:v>
                </c:pt>
                <c:pt idx="95395">
                  <c:v>1.7636697000000001E-3</c:v>
                </c:pt>
                <c:pt idx="95396">
                  <c:v>1.7583595999999999E-3</c:v>
                </c:pt>
                <c:pt idx="95397">
                  <c:v>1.7530649E-3</c:v>
                </c:pt>
                <c:pt idx="95398">
                  <c:v>1.7477854999999999E-3</c:v>
                </c:pt>
                <c:pt idx="95399">
                  <c:v>1.7425212E-3</c:v>
                </c:pt>
                <c:pt idx="95400">
                  <c:v>1.7372721E-3</c:v>
                </c:pt>
                <c:pt idx="95401">
                  <c:v>1.7329609000000001E-3</c:v>
                </c:pt>
                <c:pt idx="95402">
                  <c:v>1.7287069999999999E-3</c:v>
                </c:pt>
                <c:pt idx="95403">
                  <c:v>1.7245018000000001E-3</c:v>
                </c:pt>
                <c:pt idx="95404">
                  <c:v>1.7203394999999999E-3</c:v>
                </c:pt>
                <c:pt idx="95405">
                  <c:v>1.7162154E-3</c:v>
                </c:pt>
                <c:pt idx="95406">
                  <c:v>1.7121261E-3</c:v>
                </c:pt>
                <c:pt idx="95407">
                  <c:v>1.708069E-3</c:v>
                </c:pt>
                <c:pt idx="95408">
                  <c:v>1.704042E-3</c:v>
                </c:pt>
                <c:pt idx="95409">
                  <c:v>1.7000432999999999E-3</c:v>
                </c:pt>
                <c:pt idx="95410">
                  <c:v>1.6960717E-3</c:v>
                </c:pt>
                <c:pt idx="95411">
                  <c:v>1.6921257999999999E-3</c:v>
                </c:pt>
                <c:pt idx="95412">
                  <c:v>1.6882046E-3</c:v>
                </c:pt>
                <c:pt idx="95413">
                  <c:v>1.6843072E-3</c:v>
                </c:pt>
                <c:pt idx="95414">
                  <c:v>1.6804328E-3</c:v>
                </c:pt>
                <c:pt idx="95415">
                  <c:v>1.6765808000000001E-3</c:v>
                </c:pt>
                <c:pt idx="95416">
                  <c:v>1.6727502E-3</c:v>
                </c:pt>
                <c:pt idx="95417">
                  <c:v>1.6689408000000001E-3</c:v>
                </c:pt>
                <c:pt idx="95418">
                  <c:v>1.6651516999999999E-3</c:v>
                </c:pt>
                <c:pt idx="95419">
                  <c:v>1.6613825E-3</c:v>
                </c:pt>
                <c:pt idx="95420">
                  <c:v>1.6576328000000001E-3</c:v>
                </c:pt>
                <c:pt idx="95421">
                  <c:v>1.6539019E-3</c:v>
                </c:pt>
                <c:pt idx="95422">
                  <c:v>1.6501895E-3</c:v>
                </c:pt>
                <c:pt idx="95423">
                  <c:v>1.6464953000000001E-3</c:v>
                </c:pt>
                <c:pt idx="95424">
                  <c:v>1.6428187999999999E-3</c:v>
                </c:pt>
                <c:pt idx="95425">
                  <c:v>1.6391596E-3</c:v>
                </c:pt>
                <c:pt idx="95426">
                  <c:v>1.6355175999999999E-3</c:v>
                </c:pt>
                <c:pt idx="95427">
                  <c:v>1.6318922000000001E-3</c:v>
                </c:pt>
                <c:pt idx="95428">
                  <c:v>1.6282832E-3</c:v>
                </c:pt>
                <c:pt idx="95429">
                  <c:v>1.6246904E-3</c:v>
                </c:pt>
                <c:pt idx="95430">
                  <c:v>1.6211133999999999E-3</c:v>
                </c:pt>
                <c:pt idx="95431">
                  <c:v>1.6175518999999999E-3</c:v>
                </c:pt>
                <c:pt idx="95432">
                  <c:v>1.6140058E-3</c:v>
                </c:pt>
                <c:pt idx="95433">
                  <c:v>1.6104748E-3</c:v>
                </c:pt>
                <c:pt idx="95434">
                  <c:v>1.6069585999999999E-3</c:v>
                </c:pt>
                <c:pt idx="95435">
                  <c:v>1.603457E-3</c:v>
                </c:pt>
                <c:pt idx="95436">
                  <c:v>1.5999699E-3</c:v>
                </c:pt>
                <c:pt idx="95437">
                  <c:v>1.5964970000000001E-3</c:v>
                </c:pt>
                <c:pt idx="95438">
                  <c:v>1.5930382E-3</c:v>
                </c:pt>
                <c:pt idx="95439">
                  <c:v>1.5895932000000001E-3</c:v>
                </c:pt>
                <c:pt idx="95440">
                  <c:v>1.5861619000000001E-3</c:v>
                </c:pt>
                <c:pt idx="95441">
                  <c:v>1.5827440999999999E-3</c:v>
                </c:pt>
                <c:pt idx="95442">
                  <c:v>1.5793395999999999E-3</c:v>
                </c:pt>
                <c:pt idx="95443">
                  <c:v>1.5759483000000001E-3</c:v>
                </c:pt>
                <c:pt idx="95444">
                  <c:v>1.5725700999999999E-3</c:v>
                </c:pt>
                <c:pt idx="95445">
                  <c:v>1.5692046E-3</c:v>
                </c:pt>
                <c:pt idx="95446">
                  <c:v>1.565852E-3</c:v>
                </c:pt>
                <c:pt idx="95447">
                  <c:v>1.5625119E-3</c:v>
                </c:pt>
                <c:pt idx="95448">
                  <c:v>1.5591843E-3</c:v>
                </c:pt>
                <c:pt idx="95449">
                  <c:v>1.5558690000000001E-3</c:v>
                </c:pt>
                <c:pt idx="95450">
                  <c:v>1.5525657999999999E-3</c:v>
                </c:pt>
                <c:pt idx="95451">
                  <c:v>1.5492748000000001E-3</c:v>
                </c:pt>
                <c:pt idx="95452">
                  <c:v>1.5459956000000001E-3</c:v>
                </c:pt>
                <c:pt idx="95453">
                  <c:v>1.5427283E-3</c:v>
                </c:pt>
                <c:pt idx="95454">
                  <c:v>1.5394726000000001E-3</c:v>
                </c:pt>
                <c:pt idx="95455">
                  <c:v>1.5362285999999999E-3</c:v>
                </c:pt>
                <c:pt idx="95456">
                  <c:v>1.5329961E-3</c:v>
                </c:pt>
                <c:pt idx="95457">
                  <c:v>1.5297748999999999E-3</c:v>
                </c:pt>
                <c:pt idx="95458">
                  <c:v>1.5265649000000001E-3</c:v>
                </c:pt>
                <c:pt idx="95459">
                  <c:v>1.5233662E-3</c:v>
                </c:pt>
                <c:pt idx="95460">
                  <c:v>1.5201785E-3</c:v>
                </c:pt>
                <c:pt idx="95461">
                  <c:v>1.5170018000000001E-3</c:v>
                </c:pt>
                <c:pt idx="95462">
                  <c:v>1.513836E-3</c:v>
                </c:pt>
                <c:pt idx="95463">
                  <c:v>1.5106809E-3</c:v>
                </c:pt>
                <c:pt idx="95464">
                  <c:v>1.5075365E-3</c:v>
                </c:pt>
                <c:pt idx="95465">
                  <c:v>1.5044027E-3</c:v>
                </c:pt>
                <c:pt idx="95466">
                  <c:v>1.5012794E-3</c:v>
                </c:pt>
                <c:pt idx="95467">
                  <c:v>1.4981666E-3</c:v>
                </c:pt>
                <c:pt idx="95468">
                  <c:v>1.4950641E-3</c:v>
                </c:pt>
                <c:pt idx="95469">
                  <c:v>1.4919719E-3</c:v>
                </c:pt>
                <c:pt idx="95470">
                  <c:v>1.4888898E-3</c:v>
                </c:pt>
                <c:pt idx="95471">
                  <c:v>1.4858178E-3</c:v>
                </c:pt>
                <c:pt idx="95472">
                  <c:v>1.4827559E-3</c:v>
                </c:pt>
                <c:pt idx="95473">
                  <c:v>1.4797038E-3</c:v>
                </c:pt>
                <c:pt idx="95474">
                  <c:v>1.4766614999999999E-3</c:v>
                </c:pt>
                <c:pt idx="95475">
                  <c:v>1.473629E-3</c:v>
                </c:pt>
                <c:pt idx="95476">
                  <c:v>1.4706063000000001E-3</c:v>
                </c:pt>
                <c:pt idx="95477">
                  <c:v>1.4675932E-3</c:v>
                </c:pt>
                <c:pt idx="95478">
                  <c:v>1.4645897000000001E-3</c:v>
                </c:pt>
                <c:pt idx="95479">
                  <c:v>1.4615956E-3</c:v>
                </c:pt>
                <c:pt idx="95480">
                  <c:v>1.4586110000000001E-3</c:v>
                </c:pt>
                <c:pt idx="95481">
                  <c:v>1.4556358000000001E-3</c:v>
                </c:pt>
                <c:pt idx="95482">
                  <c:v>1.4526699000000001E-3</c:v>
                </c:pt>
                <c:pt idx="95483">
                  <c:v>1.4497131000000001E-3</c:v>
                </c:pt>
                <c:pt idx="95484">
                  <c:v>1.4467655E-3</c:v>
                </c:pt>
                <c:pt idx="95485">
                  <c:v>1.4438271E-3</c:v>
                </c:pt>
                <c:pt idx="95486">
                  <c:v>1.4408976E-3</c:v>
                </c:pt>
                <c:pt idx="95487">
                  <c:v>1.4379771E-3</c:v>
                </c:pt>
                <c:pt idx="95488">
                  <c:v>1.4350655000000001E-3</c:v>
                </c:pt>
                <c:pt idx="95489">
                  <c:v>1.4321627999999999E-3</c:v>
                </c:pt>
                <c:pt idx="95490">
                  <c:v>1.4292688999999999E-3</c:v>
                </c:pt>
                <c:pt idx="95491">
                  <c:v>1.4263836E-3</c:v>
                </c:pt>
                <c:pt idx="95492">
                  <c:v>1.4235071000000001E-3</c:v>
                </c:pt>
                <c:pt idx="95493">
                  <c:v>1.4206392000000001E-3</c:v>
                </c:pt>
                <c:pt idx="95494">
                  <c:v>1.4177797999999999E-3</c:v>
                </c:pt>
                <c:pt idx="95495">
                  <c:v>1.4149289000000001E-3</c:v>
                </c:pt>
                <c:pt idx="95496">
                  <c:v>1.4120865000000001E-3</c:v>
                </c:pt>
                <c:pt idx="95497">
                  <c:v>1.4092524999999999E-3</c:v>
                </c:pt>
                <c:pt idx="95498">
                  <c:v>1.4064269E-3</c:v>
                </c:pt>
                <c:pt idx="95499">
                  <c:v>1.4036095000000001E-3</c:v>
                </c:pt>
                <c:pt idx="95500">
                  <c:v>1.4008003999999999E-3</c:v>
                </c:pt>
                <c:pt idx="95501">
                  <c:v>1.3979995E-3</c:v>
                </c:pt>
                <c:pt idx="95502">
                  <c:v>1.3952067E-3</c:v>
                </c:pt>
                <c:pt idx="95503">
                  <c:v>1.3924219999999999E-3</c:v>
                </c:pt>
                <c:pt idx="95504">
                  <c:v>1.3896454E-3</c:v>
                </c:pt>
                <c:pt idx="95505">
                  <c:v>1.3868767E-3</c:v>
                </c:pt>
                <c:pt idx="95506">
                  <c:v>1.3841159999999999E-3</c:v>
                </c:pt>
                <c:pt idx="95507">
                  <c:v>1.3813632999999999E-3</c:v>
                </c:pt>
                <c:pt idx="95508">
                  <c:v>1.3786183E-3</c:v>
                </c:pt>
                <c:pt idx="95509">
                  <c:v>1.3758811000000001E-3</c:v>
                </c:pt>
                <c:pt idx="95510">
                  <c:v>1.3731518E-3</c:v>
                </c:pt>
                <c:pt idx="95511">
                  <c:v>1.3704301E-3</c:v>
                </c:pt>
                <c:pt idx="95512">
                  <c:v>1.3677161E-3</c:v>
                </c:pt>
                <c:pt idx="95513">
                  <c:v>1.3650098E-3</c:v>
                </c:pt>
                <c:pt idx="95514">
                  <c:v>1.3623111E-3</c:v>
                </c:pt>
                <c:pt idx="95515">
                  <c:v>1.3596198999999999E-3</c:v>
                </c:pt>
                <c:pt idx="95516">
                  <c:v>1.3569362000000001E-3</c:v>
                </c:pt>
                <c:pt idx="95517">
                  <c:v>1.3542599000000001E-3</c:v>
                </c:pt>
                <c:pt idx="95518">
                  <c:v>1.3515910999999999E-3</c:v>
                </c:pt>
                <c:pt idx="95519">
                  <c:v>1.3489296E-3</c:v>
                </c:pt>
                <c:pt idx="95520">
                  <c:v>1.3462754E-3</c:v>
                </c:pt>
                <c:pt idx="95521">
                  <c:v>1.3436285999999999E-3</c:v>
                </c:pt>
                <c:pt idx="95522">
                  <c:v>1.3409889999999999E-3</c:v>
                </c:pt>
                <c:pt idx="95523">
                  <c:v>1.3383566E-3</c:v>
                </c:pt>
                <c:pt idx="95524">
                  <c:v>1.3357314999999999E-3</c:v>
                </c:pt>
                <c:pt idx="95525">
                  <c:v>1.3331134000000001E-3</c:v>
                </c:pt>
                <c:pt idx="95526">
                  <c:v>1.3305026000000001E-3</c:v>
                </c:pt>
                <c:pt idx="95527">
                  <c:v>1.3278986999999999E-3</c:v>
                </c:pt>
                <c:pt idx="95528">
                  <c:v>1.3253019E-3</c:v>
                </c:pt>
                <c:pt idx="95529">
                  <c:v>1.3227122E-3</c:v>
                </c:pt>
                <c:pt idx="95530">
                  <c:v>1.3201294000000001E-3</c:v>
                </c:pt>
                <c:pt idx="95531">
                  <c:v>1.3175534999999999E-3</c:v>
                </c:pt>
                <c:pt idx="95532">
                  <c:v>1.3149844000000001E-3</c:v>
                </c:pt>
                <c:pt idx="95533">
                  <c:v>1.3124222E-3</c:v>
                </c:pt>
                <c:pt idx="95534">
                  <c:v>1.3098668999999999E-3</c:v>
                </c:pt>
                <c:pt idx="95535">
                  <c:v>1.3073182999999999E-3</c:v>
                </c:pt>
                <c:pt idx="95536">
                  <c:v>1.3047765000000001E-3</c:v>
                </c:pt>
                <c:pt idx="95537">
                  <c:v>1.3022414999999999E-3</c:v>
                </c:pt>
                <c:pt idx="95538">
                  <c:v>1.2997130000000001E-3</c:v>
                </c:pt>
                <c:pt idx="95539">
                  <c:v>1.2971912999999999E-3</c:v>
                </c:pt>
                <c:pt idx="95540">
                  <c:v>1.2946761000000001E-3</c:v>
                </c:pt>
                <c:pt idx="95541">
                  <c:v>1.2921676000000001E-3</c:v>
                </c:pt>
                <c:pt idx="95542">
                  <c:v>1.2896655999999999E-3</c:v>
                </c:pt>
                <c:pt idx="95543">
                  <c:v>1.2871701000000001E-3</c:v>
                </c:pt>
                <c:pt idx="95544">
                  <c:v>1.2846811E-3</c:v>
                </c:pt>
                <c:pt idx="95545">
                  <c:v>1.2821986E-3</c:v>
                </c:pt>
                <c:pt idx="95546">
                  <c:v>1.2797225E-3</c:v>
                </c:pt>
                <c:pt idx="95547">
                  <c:v>1.2772529000000001E-3</c:v>
                </c:pt>
                <c:pt idx="95548">
                  <c:v>1.2747896999999999E-3</c:v>
                </c:pt>
                <c:pt idx="95549">
                  <c:v>1.2723327E-3</c:v>
                </c:pt>
                <c:pt idx="95550">
                  <c:v>1.2698821E-3</c:v>
                </c:pt>
                <c:pt idx="95551">
                  <c:v>1.2674377E-3</c:v>
                </c:pt>
                <c:pt idx="95552">
                  <c:v>1.2649995999999999E-3</c:v>
                </c:pt>
                <c:pt idx="95553">
                  <c:v>1.2625678000000001E-3</c:v>
                </c:pt>
                <c:pt idx="95554">
                  <c:v>1.2601422E-3</c:v>
                </c:pt>
                <c:pt idx="95555">
                  <c:v>1.2577227E-3</c:v>
                </c:pt>
                <c:pt idx="95556">
                  <c:v>1.2553093999999999E-3</c:v>
                </c:pt>
                <c:pt idx="95557">
                  <c:v>1.2529022E-3</c:v>
                </c:pt>
                <c:pt idx="95558">
                  <c:v>1.250501E-3</c:v>
                </c:pt>
                <c:pt idx="95559">
                  <c:v>1.2481059999999999E-3</c:v>
                </c:pt>
                <c:pt idx="95560">
                  <c:v>1.2457169000000001E-3</c:v>
                </c:pt>
                <c:pt idx="95561">
                  <c:v>1.2433339E-3</c:v>
                </c:pt>
                <c:pt idx="95562">
                  <c:v>1.2409567999999999E-3</c:v>
                </c:pt>
                <c:pt idx="95563">
                  <c:v>1.2385858E-3</c:v>
                </c:pt>
                <c:pt idx="95564">
                  <c:v>1.2362206999999999E-3</c:v>
                </c:pt>
                <c:pt idx="95565">
                  <c:v>1.2338614000000001E-3</c:v>
                </c:pt>
                <c:pt idx="95566">
                  <c:v>1.2315080999999999E-3</c:v>
                </c:pt>
                <c:pt idx="95567">
                  <c:v>1.2291606E-3</c:v>
                </c:pt>
                <c:pt idx="95568">
                  <c:v>1.2268189000000001E-3</c:v>
                </c:pt>
                <c:pt idx="95569">
                  <c:v>1.224483E-3</c:v>
                </c:pt>
                <c:pt idx="95570">
                  <c:v>1.2221529999999999E-3</c:v>
                </c:pt>
                <c:pt idx="95571">
                  <c:v>1.2198286E-3</c:v>
                </c:pt>
                <c:pt idx="95572">
                  <c:v>1.2175101E-3</c:v>
                </c:pt>
                <c:pt idx="95573">
                  <c:v>1.2151973E-3</c:v>
                </c:pt>
                <c:pt idx="95574">
                  <c:v>1.2128900999999999E-3</c:v>
                </c:pt>
                <c:pt idx="95575">
                  <c:v>1.2105886000000001E-3</c:v>
                </c:pt>
                <c:pt idx="95576">
                  <c:v>1.2082928E-3</c:v>
                </c:pt>
                <c:pt idx="95577">
                  <c:v>1.2060025E-3</c:v>
                </c:pt>
                <c:pt idx="95578">
                  <c:v>1.2037179000000001E-3</c:v>
                </c:pt>
                <c:pt idx="95579">
                  <c:v>1.2014388E-3</c:v>
                </c:pt>
                <c:pt idx="95580">
                  <c:v>1.1991651999999999E-3</c:v>
                </c:pt>
                <c:pt idx="95581">
                  <c:v>1.1968972E-3</c:v>
                </c:pt>
                <c:pt idx="95582">
                  <c:v>1.1946347E-3</c:v>
                </c:pt>
                <c:pt idx="95583">
                  <c:v>1.1923776000000001E-3</c:v>
                </c:pt>
                <c:pt idx="95584">
                  <c:v>1.1901260999999999E-3</c:v>
                </c:pt>
                <c:pt idx="95585">
                  <c:v>1.1878799000000001E-3</c:v>
                </c:pt>
                <c:pt idx="95586">
                  <c:v>1.1856391999999999E-3</c:v>
                </c:pt>
                <c:pt idx="95587">
                  <c:v>1.1834039000000001E-3</c:v>
                </c:pt>
                <c:pt idx="95588">
                  <c:v>1.1811739999999999E-3</c:v>
                </c:pt>
                <c:pt idx="95589">
                  <c:v>1.1789494E-3</c:v>
                </c:pt>
                <c:pt idx="95590">
                  <c:v>1.17673E-3</c:v>
                </c:pt>
                <c:pt idx="95591">
                  <c:v>1.174516E-3</c:v>
                </c:pt>
                <c:pt idx="95592">
                  <c:v>1.1723072999999999E-3</c:v>
                </c:pt>
                <c:pt idx="95593">
                  <c:v>1.1701038999999999E-3</c:v>
                </c:pt>
                <c:pt idx="95594">
                  <c:v>1.1679056999999999E-3</c:v>
                </c:pt>
                <c:pt idx="95595">
                  <c:v>1.1657128E-3</c:v>
                </c:pt>
                <c:pt idx="95596">
                  <c:v>1.1635250000000001E-3</c:v>
                </c:pt>
                <c:pt idx="95597">
                  <c:v>1.1613425000000001E-3</c:v>
                </c:pt>
                <c:pt idx="95598">
                  <c:v>1.1591651E-3</c:v>
                </c:pt>
                <c:pt idx="95599">
                  <c:v>1.1569929E-3</c:v>
                </c:pt>
                <c:pt idx="95600">
                  <c:v>1.1548258E-3</c:v>
                </c:pt>
                <c:pt idx="95601">
                  <c:v>1.1526638E-3</c:v>
                </c:pt>
                <c:pt idx="95602">
                  <c:v>1.1505069E-3</c:v>
                </c:pt>
                <c:pt idx="95603">
                  <c:v>1.1483551E-3</c:v>
                </c:pt>
                <c:pt idx="95604">
                  <c:v>1.1462083E-3</c:v>
                </c:pt>
                <c:pt idx="95605">
                  <c:v>1.1440666E-3</c:v>
                </c:pt>
                <c:pt idx="95606">
                  <c:v>1.1419299E-3</c:v>
                </c:pt>
                <c:pt idx="95607">
                  <c:v>1.1397982000000001E-3</c:v>
                </c:pt>
                <c:pt idx="95608">
                  <c:v>1.1376714E-3</c:v>
                </c:pt>
                <c:pt idx="95609">
                  <c:v>1.1355496E-3</c:v>
                </c:pt>
                <c:pt idx="95610">
                  <c:v>1.1334328E-3</c:v>
                </c:pt>
                <c:pt idx="95611">
                  <c:v>1.131321E-3</c:v>
                </c:pt>
                <c:pt idx="95612">
                  <c:v>1.1292139999999999E-3</c:v>
                </c:pt>
                <c:pt idx="95613">
                  <c:v>1.1271117999999999E-3</c:v>
                </c:pt>
                <c:pt idx="95614">
                  <c:v>1.1250145999999999E-3</c:v>
                </c:pt>
                <c:pt idx="95615">
                  <c:v>1.1229223E-3</c:v>
                </c:pt>
                <c:pt idx="95616">
                  <c:v>1.1208347E-3</c:v>
                </c:pt>
                <c:pt idx="95617">
                  <c:v>1.1187521E-3</c:v>
                </c:pt>
                <c:pt idx="95618">
                  <c:v>1.1166742000000001E-3</c:v>
                </c:pt>
                <c:pt idx="95619">
                  <c:v>1.114601E-3</c:v>
                </c:pt>
                <c:pt idx="95620">
                  <c:v>1.1125327000000001E-3</c:v>
                </c:pt>
                <c:pt idx="95621">
                  <c:v>1.1104691E-3</c:v>
                </c:pt>
                <c:pt idx="95622">
                  <c:v>1.1084103000000001E-3</c:v>
                </c:pt>
                <c:pt idx="95623">
                  <c:v>1.1063562E-3</c:v>
                </c:pt>
                <c:pt idx="95624">
                  <c:v>1.1043067E-3</c:v>
                </c:pt>
                <c:pt idx="95625">
                  <c:v>1.1022619000000001E-3</c:v>
                </c:pt>
                <c:pt idx="95626">
                  <c:v>1.1002219000000001E-3</c:v>
                </c:pt>
                <c:pt idx="95627">
                  <c:v>1.0981865000000001E-3</c:v>
                </c:pt>
                <c:pt idx="95628">
                  <c:v>1.0961556999999999E-3</c:v>
                </c:pt>
                <c:pt idx="95629">
                  <c:v>1.0941295000000001E-3</c:v>
                </c:pt>
                <c:pt idx="95630">
                  <c:v>1.0921080000000001E-3</c:v>
                </c:pt>
                <c:pt idx="95631">
                  <c:v>1.0900910000000001E-3</c:v>
                </c:pt>
                <c:pt idx="95632">
                  <c:v>1.0880785999999999E-3</c:v>
                </c:pt>
                <c:pt idx="95633">
                  <c:v>1.0860708E-3</c:v>
                </c:pt>
                <c:pt idx="95634">
                  <c:v>1.0840674999999999E-3</c:v>
                </c:pt>
                <c:pt idx="95635">
                  <c:v>1.0820688000000001E-3</c:v>
                </c:pt>
                <c:pt idx="95636">
                  <c:v>1.0800746000000001E-3</c:v>
                </c:pt>
                <c:pt idx="95637">
                  <c:v>1.0780848E-3</c:v>
                </c:pt>
                <c:pt idx="95638">
                  <c:v>1.0760996000000001E-3</c:v>
                </c:pt>
                <c:pt idx="95639">
                  <c:v>1.0741188E-3</c:v>
                </c:pt>
                <c:pt idx="95640">
                  <c:v>1.0721424E-3</c:v>
                </c:pt>
                <c:pt idx="95641">
                  <c:v>1.0701705E-3</c:v>
                </c:pt>
                <c:pt idx="95642">
                  <c:v>1.0682031E-3</c:v>
                </c:pt>
                <c:pt idx="95643">
                  <c:v>1.06624E-3</c:v>
                </c:pt>
                <c:pt idx="95644">
                  <c:v>1.0642812999999999E-3</c:v>
                </c:pt>
                <c:pt idx="95645">
                  <c:v>1.0623271000000001E-3</c:v>
                </c:pt>
                <c:pt idx="95646">
                  <c:v>1.0603771E-3</c:v>
                </c:pt>
                <c:pt idx="95647">
                  <c:v>1.0584316000000001E-3</c:v>
                </c:pt>
                <c:pt idx="95648">
                  <c:v>1.0564903000000001E-3</c:v>
                </c:pt>
                <c:pt idx="95649">
                  <c:v>1.0545534000000001E-3</c:v>
                </c:pt>
                <c:pt idx="95650">
                  <c:v>1.0526208E-3</c:v>
                </c:pt>
                <c:pt idx="95651">
                  <c:v>1.0506924999999999E-3</c:v>
                </c:pt>
                <c:pt idx="95652">
                  <c:v>1.0487684E-3</c:v>
                </c:pt>
                <c:pt idx="95653">
                  <c:v>1.0468486E-3</c:v>
                </c:pt>
                <c:pt idx="95654">
                  <c:v>1.0449331000000001E-3</c:v>
                </c:pt>
                <c:pt idx="95655">
                  <c:v>1.0430217999999999E-3</c:v>
                </c:pt>
                <c:pt idx="95656">
                  <c:v>1.0411146999999999E-3</c:v>
                </c:pt>
                <c:pt idx="95657">
                  <c:v>1.0392118E-3</c:v>
                </c:pt>
                <c:pt idx="95658">
                  <c:v>1.0373131E-3</c:v>
                </c:pt>
                <c:pt idx="95659">
                  <c:v>1.0354186E-3</c:v>
                </c:pt>
                <c:pt idx="95660">
                  <c:v>1.0335282E-3</c:v>
                </c:pt>
                <c:pt idx="95661">
                  <c:v>1.0316421E-3</c:v>
                </c:pt>
                <c:pt idx="95662">
                  <c:v>1.0297601E-3</c:v>
                </c:pt>
                <c:pt idx="95663">
                  <c:v>1.0278822E-3</c:v>
                </c:pt>
                <c:pt idx="95664">
                  <c:v>1.0260084E-3</c:v>
                </c:pt>
                <c:pt idx="95665">
                  <c:v>1.0241388E-3</c:v>
                </c:pt>
                <c:pt idx="95666">
                  <c:v>1.0222732E-3</c:v>
                </c:pt>
                <c:pt idx="95667">
                  <c:v>1.0204117E-3</c:v>
                </c:pt>
                <c:pt idx="95668">
                  <c:v>1.0185543E-3</c:v>
                </c:pt>
                <c:pt idx="95669">
                  <c:v>1.0167010000000001E-3</c:v>
                </c:pt>
                <c:pt idx="95670">
                  <c:v>1.0148516E-3</c:v>
                </c:pt>
                <c:pt idx="95671">
                  <c:v>1.0130063E-3</c:v>
                </c:pt>
                <c:pt idx="95672">
                  <c:v>1.0111651000000001E-3</c:v>
                </c:pt>
                <c:pt idx="95673">
                  <c:v>1.0093278E-3</c:v>
                </c:pt>
                <c:pt idx="95674">
                  <c:v>1.0074945E-3</c:v>
                </c:pt>
                <c:pt idx="95675">
                  <c:v>1.0056653000000001E-3</c:v>
                </c:pt>
                <c:pt idx="95676">
                  <c:v>1.00384E-3</c:v>
                </c:pt>
                <c:pt idx="95677">
                  <c:v>1.0020186999999999E-3</c:v>
                </c:pt>
                <c:pt idx="95678">
                  <c:v>1.0002011999999999E-3</c:v>
                </c:pt>
                <c:pt idx="95679">
                  <c:v>9.9838769999999991E-4</c:v>
                </c:pt>
                <c:pt idx="95680">
                  <c:v>9.9657814000000001E-4</c:v>
                </c:pt>
                <c:pt idx="95681">
                  <c:v>9.9477241999999994E-4</c:v>
                </c:pt>
                <c:pt idx="95682">
                  <c:v>9.929706600000001E-4</c:v>
                </c:pt>
                <c:pt idx="95683">
                  <c:v>9.911727400000001E-4</c:v>
                </c:pt>
                <c:pt idx="95684">
                  <c:v>9.8937878000000009E-4</c:v>
                </c:pt>
                <c:pt idx="95685">
                  <c:v>9.8758865999999993E-4</c:v>
                </c:pt>
                <c:pt idx="95686">
                  <c:v>9.8580238000000003E-4</c:v>
                </c:pt>
                <c:pt idx="95687">
                  <c:v>9.8401994999999993E-4</c:v>
                </c:pt>
                <c:pt idx="95688">
                  <c:v>9.8224123999999993E-4</c:v>
                </c:pt>
                <c:pt idx="95689">
                  <c:v>9.8046636999999997E-4</c:v>
                </c:pt>
                <c:pt idx="95690">
                  <c:v>9.7869535000000003E-4</c:v>
                </c:pt>
                <c:pt idx="95691">
                  <c:v>9.7692804000000001E-4</c:v>
                </c:pt>
                <c:pt idx="95692">
                  <c:v>9.7516458E-4</c:v>
                </c:pt>
                <c:pt idx="95693">
                  <c:v>9.7340491000000003E-4</c:v>
                </c:pt>
                <c:pt idx="95694">
                  <c:v>9.7164896000000005E-4</c:v>
                </c:pt>
                <c:pt idx="95695">
                  <c:v>9.6989679000000003E-4</c:v>
                </c:pt>
                <c:pt idx="95696">
                  <c:v>9.6814834999999996E-4</c:v>
                </c:pt>
                <c:pt idx="95697">
                  <c:v>9.6640362999999999E-4</c:v>
                </c:pt>
                <c:pt idx="95698">
                  <c:v>9.6466263999999996E-4</c:v>
                </c:pt>
                <c:pt idx="95699">
                  <c:v>9.6292532000000002E-4</c:v>
                </c:pt>
                <c:pt idx="95700">
                  <c:v>9.6119171999999996E-4</c:v>
                </c:pt>
                <c:pt idx="95701">
                  <c:v>9.5946178999999998E-4</c:v>
                </c:pt>
                <c:pt idx="95702">
                  <c:v>9.5773552000000001E-4</c:v>
                </c:pt>
                <c:pt idx="95703">
                  <c:v>9.5601292999999998E-4</c:v>
                </c:pt>
                <c:pt idx="95704">
                  <c:v>9.5429399999999995E-4</c:v>
                </c:pt>
                <c:pt idx="95705">
                  <c:v>9.5257866999999997E-4</c:v>
                </c:pt>
                <c:pt idx="95706">
                  <c:v>9.5086696000000004E-4</c:v>
                </c:pt>
                <c:pt idx="95707">
                  <c:v>9.4915891999999998E-4</c:v>
                </c:pt>
                <c:pt idx="95708">
                  <c:v>9.4745447999999995E-4</c:v>
                </c:pt>
                <c:pt idx="95709">
                  <c:v>9.4575359000000005E-4</c:v>
                </c:pt>
                <c:pt idx="95710">
                  <c:v>9.4405632E-4</c:v>
                </c:pt>
                <c:pt idx="95711">
                  <c:v>9.4236259E-4</c:v>
                </c:pt>
                <c:pt idx="95712">
                  <c:v>9.4067247E-4</c:v>
                </c:pt>
                <c:pt idx="95713">
                  <c:v>9.3898590000000002E-4</c:v>
                </c:pt>
                <c:pt idx="95714">
                  <c:v>9.3730289000000001E-4</c:v>
                </c:pt>
                <c:pt idx="95715">
                  <c:v>9.3562335999999998E-4</c:v>
                </c:pt>
                <c:pt idx="95716">
                  <c:v>9.3394739000000004E-4</c:v>
                </c:pt>
                <c:pt idx="95717">
                  <c:v>9.3227497E-4</c:v>
                </c:pt>
                <c:pt idx="95718">
                  <c:v>9.3060604E-4</c:v>
                </c:pt>
                <c:pt idx="95719">
                  <c:v>9.2894060000000005E-4</c:v>
                </c:pt>
                <c:pt idx="95720">
                  <c:v>9.2727865999999999E-4</c:v>
                </c:pt>
                <c:pt idx="95721">
                  <c:v>9.2562014000000003E-4</c:v>
                </c:pt>
                <c:pt idx="95722">
                  <c:v>9.2396513000000003E-4</c:v>
                </c:pt>
                <c:pt idx="95723">
                  <c:v>9.2231354000000003E-4</c:v>
                </c:pt>
                <c:pt idx="95724">
                  <c:v>9.2066539000000005E-4</c:v>
                </c:pt>
                <c:pt idx="95725">
                  <c:v>9.1902067999999999E-4</c:v>
                </c:pt>
                <c:pt idx="95726">
                  <c:v>9.1737939999999999E-4</c:v>
                </c:pt>
                <c:pt idx="95727">
                  <c:v>9.1574155000000005E-4</c:v>
                </c:pt>
                <c:pt idx="95728">
                  <c:v>9.1410707999999995E-4</c:v>
                </c:pt>
                <c:pt idx="95729">
                  <c:v>9.1247604000000001E-4</c:v>
                </c:pt>
                <c:pt idx="95730">
                  <c:v>9.1084838000000002E-4</c:v>
                </c:pt>
                <c:pt idx="95731">
                  <c:v>9.0922409E-4</c:v>
                </c:pt>
                <c:pt idx="95732">
                  <c:v>9.0760318999999999E-4</c:v>
                </c:pt>
                <c:pt idx="95733">
                  <c:v>9.0598565E-4</c:v>
                </c:pt>
                <c:pt idx="95734">
                  <c:v>9.0437144000000004E-4</c:v>
                </c:pt>
                <c:pt idx="95735">
                  <c:v>9.0276060000000005E-4</c:v>
                </c:pt>
                <c:pt idx="95736">
                  <c:v>9.0115308000000003E-4</c:v>
                </c:pt>
                <c:pt idx="95737">
                  <c:v>8.9954887999999997E-4</c:v>
                </c:pt>
                <c:pt idx="95738">
                  <c:v>8.9794799000000002E-4</c:v>
                </c:pt>
                <c:pt idx="95739">
                  <c:v>8.9635042000000002E-4</c:v>
                </c:pt>
                <c:pt idx="95740">
                  <c:v>8.9475611000000002E-4</c:v>
                </c:pt>
                <c:pt idx="95741">
                  <c:v>8.9316511999999997E-4</c:v>
                </c:pt>
                <c:pt idx="95742">
                  <c:v>8.9157739000000002E-4</c:v>
                </c:pt>
                <c:pt idx="95743">
                  <c:v>8.8999292000000005E-4</c:v>
                </c:pt>
                <c:pt idx="95744">
                  <c:v>8.8841170999999996E-4</c:v>
                </c:pt>
                <c:pt idx="95745">
                  <c:v>8.8683375999999996E-4</c:v>
                </c:pt>
                <c:pt idx="95746">
                  <c:v>8.8525907000000005E-4</c:v>
                </c:pt>
                <c:pt idx="95747">
                  <c:v>8.8368764000000002E-4</c:v>
                </c:pt>
                <c:pt idx="95748">
                  <c:v>8.8211940999999999E-4</c:v>
                </c:pt>
                <c:pt idx="95749">
                  <c:v>8.8055437999999997E-4</c:v>
                </c:pt>
                <c:pt idx="95750">
                  <c:v>8.7899254999999996E-4</c:v>
                </c:pt>
                <c:pt idx="95751">
                  <c:v>8.7743391999999996E-4</c:v>
                </c:pt>
                <c:pt idx="95752">
                  <c:v>8.7587850000000003E-4</c:v>
                </c:pt>
                <c:pt idx="95753">
                  <c:v>8.7432627000000004E-4</c:v>
                </c:pt>
                <c:pt idx="95754">
                  <c:v>8.7277719000000004E-4</c:v>
                </c:pt>
                <c:pt idx="95755">
                  <c:v>8.7123131000000004E-4</c:v>
                </c:pt>
                <c:pt idx="95756">
                  <c:v>8.6968858000000004E-4</c:v>
                </c:pt>
                <c:pt idx="95757">
                  <c:v>8.6814898999999996E-4</c:v>
                </c:pt>
                <c:pt idx="95758">
                  <c:v>8.6661254000000001E-4</c:v>
                </c:pt>
                <c:pt idx="95759">
                  <c:v>8.6507922999999999E-4</c:v>
                </c:pt>
                <c:pt idx="95760">
                  <c:v>8.6354900999999998E-4</c:v>
                </c:pt>
                <c:pt idx="95761">
                  <c:v>8.6202193E-4</c:v>
                </c:pt>
                <c:pt idx="95762">
                  <c:v>8.6049794000000004E-4</c:v>
                </c:pt>
                <c:pt idx="95763">
                  <c:v>8.5897703000000001E-4</c:v>
                </c:pt>
                <c:pt idx="95764">
                  <c:v>8.5745921000000001E-4</c:v>
                </c:pt>
                <c:pt idx="95765">
                  <c:v>8.5594447000000005E-4</c:v>
                </c:pt>
                <c:pt idx="95766">
                  <c:v>8.5443282E-4</c:v>
                </c:pt>
                <c:pt idx="95767">
                  <c:v>8.5292425E-4</c:v>
                </c:pt>
                <c:pt idx="95768">
                  <c:v>8.5141871000000004E-4</c:v>
                </c:pt>
                <c:pt idx="95769">
                  <c:v>8.4991625000000002E-4</c:v>
                </c:pt>
                <c:pt idx="95770">
                  <c:v>8.4841682000000003E-4</c:v>
                </c:pt>
                <c:pt idx="95771">
                  <c:v>8.4692041999999998E-4</c:v>
                </c:pt>
                <c:pt idx="95772">
                  <c:v>8.4542704E-4</c:v>
                </c:pt>
                <c:pt idx="95773">
                  <c:v>8.4393669000000005E-4</c:v>
                </c:pt>
                <c:pt idx="95774">
                  <c:v>8.4244930999999995E-4</c:v>
                </c:pt>
                <c:pt idx="95775">
                  <c:v>8.4096495999999999E-4</c:v>
                </c:pt>
                <c:pt idx="95776">
                  <c:v>8.3948357000000003E-4</c:v>
                </c:pt>
                <c:pt idx="95777">
                  <c:v>8.3800522000000005E-4</c:v>
                </c:pt>
                <c:pt idx="95778">
                  <c:v>8.3652982999999996E-4</c:v>
                </c:pt>
                <c:pt idx="95779">
                  <c:v>8.3505741000000004E-4</c:v>
                </c:pt>
                <c:pt idx="95780">
                  <c:v>8.3358795E-4</c:v>
                </c:pt>
                <c:pt idx="95781">
                  <c:v>8.3212146999999998E-4</c:v>
                </c:pt>
                <c:pt idx="95782">
                  <c:v>8.3065790000000003E-4</c:v>
                </c:pt>
                <c:pt idx="95783">
                  <c:v>8.2919728999999998E-4</c:v>
                </c:pt>
                <c:pt idx="95784">
                  <c:v>8.2773959999999996E-4</c:v>
                </c:pt>
                <c:pt idx="95785">
                  <c:v>8.2628480999999995E-4</c:v>
                </c:pt>
                <c:pt idx="95786">
                  <c:v>8.2483293999999999E-4</c:v>
                </c:pt>
                <c:pt idx="95787">
                  <c:v>8.2338398E-4</c:v>
                </c:pt>
                <c:pt idx="95788">
                  <c:v>8.2193792000000002E-4</c:v>
                </c:pt>
                <c:pt idx="95789">
                  <c:v>8.2049477999999998E-4</c:v>
                </c:pt>
                <c:pt idx="95790">
                  <c:v>8.1905449000000004E-4</c:v>
                </c:pt>
                <c:pt idx="95791">
                  <c:v>8.1761710999999997E-4</c:v>
                </c:pt>
                <c:pt idx="95792">
                  <c:v>8.1618258E-4</c:v>
                </c:pt>
                <c:pt idx="95793">
                  <c:v>8.1475090999999999E-4</c:v>
                </c:pt>
                <c:pt idx="95794">
                  <c:v>8.1332208000000001E-4</c:v>
                </c:pt>
                <c:pt idx="95795">
                  <c:v>8.1189610999999999E-4</c:v>
                </c:pt>
                <c:pt idx="95796">
                  <c:v>8.1047298999999996E-4</c:v>
                </c:pt>
                <c:pt idx="95797">
                  <c:v>8.0905273E-4</c:v>
                </c:pt>
                <c:pt idx="95798">
                  <c:v>8.0763524999999999E-4</c:v>
                </c:pt>
                <c:pt idx="95799">
                  <c:v>8.0622063000000005E-4</c:v>
                </c:pt>
                <c:pt idx="95800">
                  <c:v>8.0480880999999997E-4</c:v>
                </c:pt>
                <c:pt idx="95801">
                  <c:v>8.0339976999999996E-4</c:v>
                </c:pt>
                <c:pt idx="95802">
                  <c:v>8.0199359E-4</c:v>
                </c:pt>
                <c:pt idx="95803">
                  <c:v>8.0059021000000003E-4</c:v>
                </c:pt>
                <c:pt idx="95804">
                  <c:v>7.9918955000000003E-4</c:v>
                </c:pt>
                <c:pt idx="95805">
                  <c:v>7.9779169999999997E-4</c:v>
                </c:pt>
                <c:pt idx="95806">
                  <c:v>7.9639662999999997E-4</c:v>
                </c:pt>
                <c:pt idx="95807">
                  <c:v>7.9500431000000004E-4</c:v>
                </c:pt>
                <c:pt idx="95808">
                  <c:v>7.9361476999999995E-4</c:v>
                </c:pt>
                <c:pt idx="95809">
                  <c:v>7.9222798000000004E-4</c:v>
                </c:pt>
                <c:pt idx="95810">
                  <c:v>7.9084391E-4</c:v>
                </c:pt>
                <c:pt idx="95811">
                  <c:v>7.8946259000000003E-4</c:v>
                </c:pt>
                <c:pt idx="95812">
                  <c:v>7.8808399999999999E-4</c:v>
                </c:pt>
                <c:pt idx="95813">
                  <c:v>7.8670813999999999E-4</c:v>
                </c:pt>
                <c:pt idx="95814">
                  <c:v>7.8533496999999997E-4</c:v>
                </c:pt>
                <c:pt idx="95815">
                  <c:v>7.8396453E-4</c:v>
                </c:pt>
                <c:pt idx="95816">
                  <c:v>7.8259675999999999E-4</c:v>
                </c:pt>
                <c:pt idx="95817">
                  <c:v>7.8123172999999997E-4</c:v>
                </c:pt>
                <c:pt idx="95818">
                  <c:v>7.7986937999999998E-4</c:v>
                </c:pt>
                <c:pt idx="95819">
                  <c:v>7.7850971000000002E-4</c:v>
                </c:pt>
                <c:pt idx="95820">
                  <c:v>7.7715271999999997E-4</c:v>
                </c:pt>
                <c:pt idx="95821">
                  <c:v>7.7579839999999999E-4</c:v>
                </c:pt>
                <c:pt idx="95822">
                  <c:v>7.7444676000000003E-4</c:v>
                </c:pt>
                <c:pt idx="95823">
                  <c:v>7.7309774000000001E-4</c:v>
                </c:pt>
                <c:pt idx="95824">
                  <c:v>7.7175138999999995E-4</c:v>
                </c:pt>
                <c:pt idx="95825">
                  <c:v>7.7040767E-4</c:v>
                </c:pt>
                <c:pt idx="95826">
                  <c:v>7.6906657E-4</c:v>
                </c:pt>
                <c:pt idx="95827">
                  <c:v>7.6772807999999997E-4</c:v>
                </c:pt>
                <c:pt idx="95828">
                  <c:v>7.6639221999999995E-4</c:v>
                </c:pt>
                <c:pt idx="95829">
                  <c:v>7.6505897000000002E-4</c:v>
                </c:pt>
                <c:pt idx="95830">
                  <c:v>7.6372834000000003E-4</c:v>
                </c:pt>
                <c:pt idx="95831">
                  <c:v>7.6240032999999997E-4</c:v>
                </c:pt>
                <c:pt idx="95832">
                  <c:v>7.6107495000000004E-4</c:v>
                </c:pt>
                <c:pt idx="95833">
                  <c:v>7.5975211999999999E-4</c:v>
                </c:pt>
                <c:pt idx="95834">
                  <c:v>7.5843191E-4</c:v>
                </c:pt>
                <c:pt idx="95835">
                  <c:v>7.5711425999999997E-4</c:v>
                </c:pt>
                <c:pt idx="95836">
                  <c:v>7.5579917999999996E-4</c:v>
                </c:pt>
                <c:pt idx="95837">
                  <c:v>7.5448664999999996E-4</c:v>
                </c:pt>
                <c:pt idx="95838">
                  <c:v>7.5317668999999999E-4</c:v>
                </c:pt>
                <c:pt idx="95839">
                  <c:v>7.5186928999999999E-4</c:v>
                </c:pt>
                <c:pt idx="95840">
                  <c:v>7.5056445000000005E-4</c:v>
                </c:pt>
                <c:pt idx="95841">
                  <c:v>7.4926216999999997E-4</c:v>
                </c:pt>
                <c:pt idx="95842">
                  <c:v>7.4796238999999998E-4</c:v>
                </c:pt>
                <c:pt idx="95843">
                  <c:v>7.4666516999999995E-4</c:v>
                </c:pt>
                <c:pt idx="95844">
                  <c:v>7.4537045999999998E-4</c:v>
                </c:pt>
                <c:pt idx="95845">
                  <c:v>7.4407824999999999E-4</c:v>
                </c:pt>
                <c:pt idx="95846">
                  <c:v>7.4278853999999999E-4</c:v>
                </c:pt>
                <c:pt idx="95847">
                  <c:v>7.4150134000000004E-4</c:v>
                </c:pt>
                <c:pt idx="95848">
                  <c:v>7.4021663999999997E-4</c:v>
                </c:pt>
                <c:pt idx="95849">
                  <c:v>7.3893443999999999E-4</c:v>
                </c:pt>
                <c:pt idx="95850">
                  <c:v>7.3765473999999999E-4</c:v>
                </c:pt>
                <c:pt idx="95851">
                  <c:v>7.3637748999999997E-4</c:v>
                </c:pt>
                <c:pt idx="95852">
                  <c:v>7.3510274999999999E-4</c:v>
                </c:pt>
                <c:pt idx="95853">
                  <c:v>7.3383043999999996E-4</c:v>
                </c:pt>
                <c:pt idx="95854">
                  <c:v>7.3256063999999998E-4</c:v>
                </c:pt>
                <c:pt idx="95855">
                  <c:v>7.3129328999999997E-4</c:v>
                </c:pt>
                <c:pt idx="95856">
                  <c:v>7.3002837999999997E-4</c:v>
                </c:pt>
                <c:pt idx="95857">
                  <c:v>7.2876590999999998E-4</c:v>
                </c:pt>
                <c:pt idx="95858">
                  <c:v>7.2750588999999995E-4</c:v>
                </c:pt>
                <c:pt idx="95859">
                  <c:v>7.2624831000000004E-4</c:v>
                </c:pt>
                <c:pt idx="95860">
                  <c:v>7.2499312000000001E-4</c:v>
                </c:pt>
                <c:pt idx="95861">
                  <c:v>7.2374037999999995E-4</c:v>
                </c:pt>
                <c:pt idx="95862">
                  <c:v>7.2249002000000003E-4</c:v>
                </c:pt>
                <c:pt idx="95863">
                  <c:v>7.2124210000000001E-4</c:v>
                </c:pt>
                <c:pt idx="95864">
                  <c:v>7.1999658000000005E-4</c:v>
                </c:pt>
                <c:pt idx="95865">
                  <c:v>7.1875344000000001E-4</c:v>
                </c:pt>
                <c:pt idx="95866">
                  <c:v>7.1751268E-4</c:v>
                </c:pt>
                <c:pt idx="95867">
                  <c:v>7.1627430999999999E-4</c:v>
                </c:pt>
                <c:pt idx="95868">
                  <c:v>7.1503832999999996E-4</c:v>
                </c:pt>
                <c:pt idx="95869">
                  <c:v>7.1380474000000004E-4</c:v>
                </c:pt>
                <c:pt idx="95870">
                  <c:v>7.1257353000000003E-4</c:v>
                </c:pt>
                <c:pt idx="95871">
                  <c:v>7.1134471000000002E-4</c:v>
                </c:pt>
                <c:pt idx="95872">
                  <c:v>7.1011820999999995E-4</c:v>
                </c:pt>
                <c:pt idx="95873">
                  <c:v>7.0889404999999997E-4</c:v>
                </c:pt>
                <c:pt idx="95874">
                  <c:v>7.0767227000000002E-4</c:v>
                </c:pt>
                <c:pt idx="95875">
                  <c:v>7.0645281999999997E-4</c:v>
                </c:pt>
                <c:pt idx="95876">
                  <c:v>7.0523570000000004E-4</c:v>
                </c:pt>
                <c:pt idx="95877">
                  <c:v>7.0402089999999995E-4</c:v>
                </c:pt>
                <c:pt idx="95878">
                  <c:v>7.0280843999999995E-4</c:v>
                </c:pt>
                <c:pt idx="95879">
                  <c:v>7.0159829999999999E-4</c:v>
                </c:pt>
                <c:pt idx="95880">
                  <c:v>7.0039048999999995E-4</c:v>
                </c:pt>
                <c:pt idx="95881">
                  <c:v>6.9918501000000002E-4</c:v>
                </c:pt>
                <c:pt idx="95882">
                  <c:v>6.9798180000000003E-4</c:v>
                </c:pt>
                <c:pt idx="95883">
                  <c:v>6.9678092000000004E-4</c:v>
                </c:pt>
                <c:pt idx="95884">
                  <c:v>6.9558230000000003E-4</c:v>
                </c:pt>
                <c:pt idx="95885">
                  <c:v>6.9438596000000001E-4</c:v>
                </c:pt>
                <c:pt idx="95886">
                  <c:v>6.9319195000000001E-4</c:v>
                </c:pt>
                <c:pt idx="95887">
                  <c:v>6.9200021000000004E-4</c:v>
                </c:pt>
                <c:pt idx="95888">
                  <c:v>6.9081073000000005E-4</c:v>
                </c:pt>
                <c:pt idx="95889">
                  <c:v>6.8962353000000004E-4</c:v>
                </c:pt>
                <c:pt idx="95890">
                  <c:v>6.8843859000000001E-4</c:v>
                </c:pt>
                <c:pt idx="95891">
                  <c:v>6.8725587E-4</c:v>
                </c:pt>
                <c:pt idx="95892">
                  <c:v>6.8607542000000002E-4</c:v>
                </c:pt>
                <c:pt idx="95893">
                  <c:v>6.8489723999999997E-4</c:v>
                </c:pt>
                <c:pt idx="95894">
                  <c:v>6.8372126999999999E-4</c:v>
                </c:pt>
                <c:pt idx="95895">
                  <c:v>6.8254757000000004E-4</c:v>
                </c:pt>
                <c:pt idx="95896">
                  <c:v>6.8137608000000004E-4</c:v>
                </c:pt>
                <c:pt idx="95897">
                  <c:v>6.8020680999999995E-4</c:v>
                </c:pt>
                <c:pt idx="95898">
                  <c:v>6.7903975000000003E-4</c:v>
                </c:pt>
                <c:pt idx="95899">
                  <c:v>6.7787488999999999E-4</c:v>
                </c:pt>
                <c:pt idx="95900">
                  <c:v>6.7671224999999997E-4</c:v>
                </c:pt>
                <c:pt idx="95901">
                  <c:v>6.7555182999999997E-4</c:v>
                </c:pt>
                <c:pt idx="95902">
                  <c:v>6.7439360999999997E-4</c:v>
                </c:pt>
                <c:pt idx="95903">
                  <c:v>6.7323760999999998E-4</c:v>
                </c:pt>
                <c:pt idx="95904">
                  <c:v>6.7208375999999997E-4</c:v>
                </c:pt>
                <c:pt idx="95905">
                  <c:v>6.7093212000000001E-4</c:v>
                </c:pt>
                <c:pt idx="95906">
                  <c:v>6.6978263000000004E-4</c:v>
                </c:pt>
                <c:pt idx="95907">
                  <c:v>6.6863535999999997E-4</c:v>
                </c:pt>
                <c:pt idx="95908">
                  <c:v>6.6749023999999998E-4</c:v>
                </c:pt>
                <c:pt idx="95909">
                  <c:v>6.6634726999999997E-4</c:v>
                </c:pt>
                <c:pt idx="95910">
                  <c:v>6.6520646000000001E-4</c:v>
                </c:pt>
                <c:pt idx="95911">
                  <c:v>6.6406780000000001E-4</c:v>
                </c:pt>
                <c:pt idx="95912">
                  <c:v>6.6293129999999995E-4</c:v>
                </c:pt>
                <c:pt idx="95913">
                  <c:v>6.6179694999999998E-4</c:v>
                </c:pt>
                <c:pt idx="95914">
                  <c:v>6.6066474999999997E-4</c:v>
                </c:pt>
                <c:pt idx="95915">
                  <c:v>6.5953471000000001E-4</c:v>
                </c:pt>
                <c:pt idx="95916">
                  <c:v>6.5840676000000005E-4</c:v>
                </c:pt>
                <c:pt idx="95917">
                  <c:v>6.5728097000000002E-4</c:v>
                </c:pt>
                <c:pt idx="95918">
                  <c:v>6.5615726999999999E-4</c:v>
                </c:pt>
                <c:pt idx="95919">
                  <c:v>6.5503572000000004E-4</c:v>
                </c:pt>
                <c:pt idx="95920">
                  <c:v>6.5391627000000005E-4</c:v>
                </c:pt>
                <c:pt idx="95921">
                  <c:v>6.5279892000000002E-4</c:v>
                </c:pt>
                <c:pt idx="95922">
                  <c:v>6.5168365999999998E-4</c:v>
                </c:pt>
                <c:pt idx="95923">
                  <c:v>6.5057050000000001E-4</c:v>
                </c:pt>
                <c:pt idx="95924">
                  <c:v>6.4945943000000003E-4</c:v>
                </c:pt>
                <c:pt idx="95925">
                  <c:v>6.4835044999999995E-4</c:v>
                </c:pt>
                <c:pt idx="95926">
                  <c:v>6.4724358E-4</c:v>
                </c:pt>
                <c:pt idx="95927">
                  <c:v>6.4613873999999996E-4</c:v>
                </c:pt>
                <c:pt idx="95928">
                  <c:v>6.4503599000000002E-4</c:v>
                </c:pt>
                <c:pt idx="95929">
                  <c:v>6.4393535E-4</c:v>
                </c:pt>
                <c:pt idx="95930">
                  <c:v>6.4283673000000005E-4</c:v>
                </c:pt>
                <c:pt idx="95931">
                  <c:v>6.4174016000000003E-4</c:v>
                </c:pt>
                <c:pt idx="95932">
                  <c:v>6.4064568000000001E-4</c:v>
                </c:pt>
                <c:pt idx="95933">
                  <c:v>6.3955323999999997E-4</c:v>
                </c:pt>
                <c:pt idx="95934">
                  <c:v>6.3846284000000002E-4</c:v>
                </c:pt>
                <c:pt idx="95935">
                  <c:v>6.3737446999999998E-4</c:v>
                </c:pt>
                <c:pt idx="95936">
                  <c:v>6.3628814000000003E-4</c:v>
                </c:pt>
                <c:pt idx="95937">
                  <c:v>6.3520384999999995E-4</c:v>
                </c:pt>
                <c:pt idx="95938">
                  <c:v>6.3412159E-4</c:v>
                </c:pt>
                <c:pt idx="95939">
                  <c:v>6.3304137000000003E-4</c:v>
                </c:pt>
                <c:pt idx="95940">
                  <c:v>6.3196319000000003E-4</c:v>
                </c:pt>
                <c:pt idx="95941">
                  <c:v>6.3088699000000005E-4</c:v>
                </c:pt>
                <c:pt idx="95942">
                  <c:v>6.2981283000000004E-4</c:v>
                </c:pt>
                <c:pt idx="95943">
                  <c:v>6.2874063999999996E-4</c:v>
                </c:pt>
                <c:pt idx="95944">
                  <c:v>6.2767050000000005E-4</c:v>
                </c:pt>
                <c:pt idx="95945">
                  <c:v>6.2660232999999996E-4</c:v>
                </c:pt>
                <c:pt idx="95946">
                  <c:v>6.2553613999999998E-4</c:v>
                </c:pt>
                <c:pt idx="95947">
                  <c:v>6.2447193E-4</c:v>
                </c:pt>
                <c:pt idx="95948">
                  <c:v>6.2340968999999996E-4</c:v>
                </c:pt>
                <c:pt idx="95949">
                  <c:v>6.2234943999999999E-4</c:v>
                </c:pt>
                <c:pt idx="95950">
                  <c:v>6.2129117000000002E-4</c:v>
                </c:pt>
                <c:pt idx="95951">
                  <c:v>6.2023486999999999E-4</c:v>
                </c:pt>
                <c:pt idx="95952">
                  <c:v>6.1918056000000003E-4</c:v>
                </c:pt>
                <c:pt idx="95953">
                  <c:v>6.1812822E-4</c:v>
                </c:pt>
                <c:pt idx="95954">
                  <c:v>6.1707780999999996E-4</c:v>
                </c:pt>
                <c:pt idx="95955">
                  <c:v>6.1602936999999997E-4</c:v>
                </c:pt>
                <c:pt idx="95956">
                  <c:v>6.1498285999999995E-4</c:v>
                </c:pt>
                <c:pt idx="95957">
                  <c:v>6.1393831999999998E-4</c:v>
                </c:pt>
                <c:pt idx="95958">
                  <c:v>6.1289570000000004E-4</c:v>
                </c:pt>
                <c:pt idx="95959">
                  <c:v>6.1185500999999998E-4</c:v>
                </c:pt>
                <c:pt idx="95960">
                  <c:v>6.1081628999999995E-4</c:v>
                </c:pt>
                <c:pt idx="95961">
                  <c:v>6.0977950000000003E-4</c:v>
                </c:pt>
                <c:pt idx="95962">
                  <c:v>6.0874461999999995E-4</c:v>
                </c:pt>
                <c:pt idx="95963">
                  <c:v>6.0771166999999996E-4</c:v>
                </c:pt>
                <c:pt idx="95964">
                  <c:v>6.0668064E-4</c:v>
                </c:pt>
                <c:pt idx="95965">
                  <c:v>6.0565146999999998E-4</c:v>
                </c:pt>
                <c:pt idx="95966">
                  <c:v>6.0462421999999999E-4</c:v>
                </c:pt>
                <c:pt idx="95967">
                  <c:v>6.0359889000000003E-4</c:v>
                </c:pt>
                <c:pt idx="95968">
                  <c:v>6.0257547999999998E-4</c:v>
                </c:pt>
                <c:pt idx="95969">
                  <c:v>6.0155394000000004E-4</c:v>
                </c:pt>
                <c:pt idx="95970">
                  <c:v>6.0053432000000003E-4</c:v>
                </c:pt>
                <c:pt idx="95971">
                  <c:v>5.9951655999999996E-4</c:v>
                </c:pt>
                <c:pt idx="95972">
                  <c:v>5.9850066000000004E-4</c:v>
                </c:pt>
                <c:pt idx="95973">
                  <c:v>5.9748661999999995E-4</c:v>
                </c:pt>
                <c:pt idx="95974">
                  <c:v>5.9647450999999996E-4</c:v>
                </c:pt>
                <c:pt idx="95975">
                  <c:v>5.9546424999999995E-4</c:v>
                </c:pt>
                <c:pt idx="95976">
                  <c:v>5.9445587000000002E-4</c:v>
                </c:pt>
                <c:pt idx="95977">
                  <c:v>5.9344933999999996E-4</c:v>
                </c:pt>
                <c:pt idx="95978">
                  <c:v>5.9244466999999995E-4</c:v>
                </c:pt>
                <c:pt idx="95979">
                  <c:v>5.9144187000000005E-4</c:v>
                </c:pt>
                <c:pt idx="95980">
                  <c:v>5.9044087999999997E-4</c:v>
                </c:pt>
                <c:pt idx="95981">
                  <c:v>5.8944173999999998E-4</c:v>
                </c:pt>
                <c:pt idx="95982">
                  <c:v>5.8844447E-4</c:v>
                </c:pt>
                <c:pt idx="95983">
                  <c:v>5.8744899999999998E-4</c:v>
                </c:pt>
                <c:pt idx="95984">
                  <c:v>5.8645539999999997E-4</c:v>
                </c:pt>
                <c:pt idx="95985">
                  <c:v>5.8546360000000003E-4</c:v>
                </c:pt>
                <c:pt idx="95986">
                  <c:v>5.8447359999999995E-4</c:v>
                </c:pt>
                <c:pt idx="95987">
                  <c:v>5.8348546999999998E-4</c:v>
                </c:pt>
                <c:pt idx="95988">
                  <c:v>5.8249913999999998E-4</c:v>
                </c:pt>
                <c:pt idx="95989">
                  <c:v>5.8151461000000005E-4</c:v>
                </c:pt>
                <c:pt idx="95990">
                  <c:v>5.8053189000000004E-4</c:v>
                </c:pt>
                <c:pt idx="95991">
                  <c:v>5.7955097999999995E-4</c:v>
                </c:pt>
                <c:pt idx="95992">
                  <c:v>5.7857187000000005E-4</c:v>
                </c:pt>
                <c:pt idx="95993">
                  <c:v>5.7759456E-4</c:v>
                </c:pt>
                <c:pt idx="95994">
                  <c:v>5.7661905999999998E-4</c:v>
                </c:pt>
                <c:pt idx="95995">
                  <c:v>5.7564529999999995E-4</c:v>
                </c:pt>
                <c:pt idx="95996">
                  <c:v>5.7467334999999995E-4</c:v>
                </c:pt>
                <c:pt idx="95997">
                  <c:v>5.7370320000000002E-4</c:v>
                </c:pt>
                <c:pt idx="95998">
                  <c:v>5.7273480000000004E-4</c:v>
                </c:pt>
                <c:pt idx="95999">
                  <c:v>5.7176820999999998E-4</c:v>
                </c:pt>
                <c:pt idx="96000">
                  <c:v>5.7080336000000001E-4</c:v>
                </c:pt>
                <c:pt idx="96001">
                  <c:v>5.6997470999999998E-4</c:v>
                </c:pt>
                <c:pt idx="96002">
                  <c:v>5.6914723000000005E-4</c:v>
                </c:pt>
                <c:pt idx="96003">
                  <c:v>5.6832097000000001E-4</c:v>
                </c:pt>
                <c:pt idx="96004">
                  <c:v>5.6749594000000004E-4</c:v>
                </c:pt>
                <c:pt idx="96005">
                  <c:v>5.6667217999999998E-4</c:v>
                </c:pt>
                <c:pt idx="96006">
                  <c:v>5.6584970999999998E-4</c:v>
                </c:pt>
                <c:pt idx="96007">
                  <c:v>5.6502845999999998E-4</c:v>
                </c:pt>
                <c:pt idx="96008">
                  <c:v>5.6420848999999996E-4</c:v>
                </c:pt>
                <c:pt idx="96009">
                  <c:v>5.6338980000000002E-4</c:v>
                </c:pt>
                <c:pt idx="96010">
                  <c:v>5.6257238999999997E-4</c:v>
                </c:pt>
                <c:pt idx="96011">
                  <c:v>5.6175626E-4</c:v>
                </c:pt>
                <c:pt idx="96012">
                  <c:v>5.6094141000000001E-4</c:v>
                </c:pt>
                <c:pt idx="96013">
                  <c:v>5.6012784E-4</c:v>
                </c:pt>
                <c:pt idx="96014">
                  <c:v>5.5931554999999998E-4</c:v>
                </c:pt>
                <c:pt idx="96015">
                  <c:v>5.5850454000000004E-4</c:v>
                </c:pt>
                <c:pt idx="96016">
                  <c:v>5.5769482000000005E-4</c:v>
                </c:pt>
                <c:pt idx="96017">
                  <c:v>5.5688636999999997E-4</c:v>
                </c:pt>
                <c:pt idx="96018">
                  <c:v>5.5607921000000004E-4</c:v>
                </c:pt>
                <c:pt idx="96019">
                  <c:v>5.5527332000000003E-4</c:v>
                </c:pt>
                <c:pt idx="96020">
                  <c:v>5.5446871999999996E-4</c:v>
                </c:pt>
                <c:pt idx="96021">
                  <c:v>5.5366539000000002E-4</c:v>
                </c:pt>
                <c:pt idx="96022">
                  <c:v>5.5286329000000004E-4</c:v>
                </c:pt>
                <c:pt idx="96023">
                  <c:v>5.5206247000000005E-4</c:v>
                </c:pt>
                <c:pt idx="96024">
                  <c:v>5.5126293000000003E-4</c:v>
                </c:pt>
                <c:pt idx="96025">
                  <c:v>5.5046461000000002E-4</c:v>
                </c:pt>
                <c:pt idx="96026">
                  <c:v>5.4966756999999999E-4</c:v>
                </c:pt>
                <c:pt idx="96027">
                  <c:v>5.4887182000000001E-4</c:v>
                </c:pt>
                <c:pt idx="96028">
                  <c:v>5.4807727999999997E-4</c:v>
                </c:pt>
                <c:pt idx="96029">
                  <c:v>5.4728402999999998E-4</c:v>
                </c:pt>
                <c:pt idx="96030">
                  <c:v>5.4649199999999998E-4</c:v>
                </c:pt>
                <c:pt idx="96031">
                  <c:v>5.4570124000000002E-4</c:v>
                </c:pt>
                <c:pt idx="96032">
                  <c:v>5.4491171999999997E-4</c:v>
                </c:pt>
                <c:pt idx="96033">
                  <c:v>5.4412346999999995E-4</c:v>
                </c:pt>
                <c:pt idx="96034">
                  <c:v>5.4333644000000003E-4</c:v>
                </c:pt>
                <c:pt idx="96035">
                  <c:v>5.4255063999999998E-4</c:v>
                </c:pt>
                <c:pt idx="96036">
                  <c:v>5.4176612000000001E-4</c:v>
                </c:pt>
                <c:pt idx="96037">
                  <c:v>5.4098282000000005E-4</c:v>
                </c:pt>
                <c:pt idx="96038">
                  <c:v>5.4020073999999998E-4</c:v>
                </c:pt>
                <c:pt idx="96039">
                  <c:v>5.3941988000000003E-4</c:v>
                </c:pt>
                <c:pt idx="96040">
                  <c:v>5.3864025000000004E-4</c:v>
                </c:pt>
                <c:pt idx="96041">
                  <c:v>5.3786184000000005E-4</c:v>
                </c:pt>
                <c:pt idx="96042">
                  <c:v>5.3708464999999996E-4</c:v>
                </c:pt>
                <c:pt idx="96043">
                  <c:v>5.3630867999999998E-4</c:v>
                </c:pt>
                <c:pt idx="96044">
                  <c:v>5.3553393999999997E-4</c:v>
                </c:pt>
                <c:pt idx="96045">
                  <c:v>5.3476041999999996E-4</c:v>
                </c:pt>
                <c:pt idx="96046">
                  <c:v>5.3398811999999995E-4</c:v>
                </c:pt>
                <c:pt idx="96047">
                  <c:v>5.3321703999999995E-4</c:v>
                </c:pt>
                <c:pt idx="96048">
                  <c:v>5.3244719000000002E-4</c:v>
                </c:pt>
                <c:pt idx="96049">
                  <c:v>5.3167855000000003E-4</c:v>
                </c:pt>
                <c:pt idx="96050">
                  <c:v>5.3091108999999998E-4</c:v>
                </c:pt>
                <c:pt idx="96051">
                  <c:v>5.3014483999999998E-4</c:v>
                </c:pt>
                <c:pt idx="96052">
                  <c:v>5.2937982000000005E-4</c:v>
                </c:pt>
                <c:pt idx="96053">
                  <c:v>5.2861596000000003E-4</c:v>
                </c:pt>
                <c:pt idx="96054">
                  <c:v>5.2785332000000003E-4</c:v>
                </c:pt>
                <c:pt idx="96055">
                  <c:v>5.2709190999999998E-4</c:v>
                </c:pt>
                <c:pt idx="96056">
                  <c:v>5.2633165999999996E-4</c:v>
                </c:pt>
                <c:pt idx="96057">
                  <c:v>5.2557262999999995E-4</c:v>
                </c:pt>
                <c:pt idx="96058">
                  <c:v>5.2481475999999997E-4</c:v>
                </c:pt>
                <c:pt idx="96059">
                  <c:v>5.2405812000000005E-4</c:v>
                </c:pt>
                <c:pt idx="96060">
                  <c:v>5.2330265000000002E-4</c:v>
                </c:pt>
                <c:pt idx="96061">
                  <c:v>5.2254833000000005E-4</c:v>
                </c:pt>
                <c:pt idx="96062">
                  <c:v>5.2179524000000004E-4</c:v>
                </c:pt>
                <c:pt idx="96063">
                  <c:v>5.2104332000000003E-4</c:v>
                </c:pt>
                <c:pt idx="96064">
                  <c:v>5.2029254999999997E-4</c:v>
                </c:pt>
                <c:pt idx="96065">
                  <c:v>5.1954295000000001E-4</c:v>
                </c:pt>
                <c:pt idx="96066">
                  <c:v>5.1879452000000003E-4</c:v>
                </c:pt>
                <c:pt idx="96067">
                  <c:v>5.1804730999999995E-4</c:v>
                </c:pt>
                <c:pt idx="96068">
                  <c:v>5.1730126E-4</c:v>
                </c:pt>
                <c:pt idx="96069">
                  <c:v>5.1655638000000005E-4</c:v>
                </c:pt>
                <c:pt idx="96070">
                  <c:v>5.1581266000000001E-4</c:v>
                </c:pt>
                <c:pt idx="96071">
                  <c:v>5.1507009999999999E-4</c:v>
                </c:pt>
                <c:pt idx="96072">
                  <c:v>5.1432870999999997E-4</c:v>
                </c:pt>
                <c:pt idx="96073">
                  <c:v>5.1358849000000004E-4</c:v>
                </c:pt>
                <c:pt idx="96074">
                  <c:v>5.1284935999999998E-4</c:v>
                </c:pt>
                <c:pt idx="96075">
                  <c:v>5.1211140999999998E-4</c:v>
                </c:pt>
                <c:pt idx="96076">
                  <c:v>5.1137462E-4</c:v>
                </c:pt>
                <c:pt idx="96077">
                  <c:v>5.1063898999999995E-4</c:v>
                </c:pt>
                <c:pt idx="96078">
                  <c:v>5.0990452000000003E-4</c:v>
                </c:pt>
                <c:pt idx="96079">
                  <c:v>5.0917116000000001E-4</c:v>
                </c:pt>
                <c:pt idx="96080">
                  <c:v>5.0843896999999997E-4</c:v>
                </c:pt>
                <c:pt idx="96081">
                  <c:v>5.0770793999999997E-4</c:v>
                </c:pt>
                <c:pt idx="96082">
                  <c:v>5.0697801999999997E-4</c:v>
                </c:pt>
                <c:pt idx="96083">
                  <c:v>5.0624926E-4</c:v>
                </c:pt>
                <c:pt idx="96084">
                  <c:v>5.0552159999999997E-4</c:v>
                </c:pt>
                <c:pt idx="96085">
                  <c:v>5.0479511000000004E-4</c:v>
                </c:pt>
                <c:pt idx="96086">
                  <c:v>5.0406973000000001E-4</c:v>
                </c:pt>
                <c:pt idx="96087">
                  <c:v>5.0334551000000001E-4</c:v>
                </c:pt>
                <c:pt idx="96088">
                  <c:v>5.0262240000000001E-4</c:v>
                </c:pt>
                <c:pt idx="96089">
                  <c:v>5.0190038999999996E-4</c:v>
                </c:pt>
                <c:pt idx="96090">
                  <c:v>5.0117954000000004E-4</c:v>
                </c:pt>
                <c:pt idx="96091">
                  <c:v>5.0045980999999999E-4</c:v>
                </c:pt>
                <c:pt idx="96092">
                  <c:v>4.9974117000000002E-4</c:v>
                </c:pt>
                <c:pt idx="96093">
                  <c:v>4.9902365000000003E-4</c:v>
                </c:pt>
                <c:pt idx="96094">
                  <c:v>4.9830728999999995E-4</c:v>
                </c:pt>
                <c:pt idx="96095">
                  <c:v>4.9759203000000003E-4</c:v>
                </c:pt>
                <c:pt idx="96096">
                  <c:v>4.9687788000000001E-4</c:v>
                </c:pt>
                <c:pt idx="96097">
                  <c:v>4.9616484000000001E-4</c:v>
                </c:pt>
                <c:pt idx="96098">
                  <c:v>4.9545290000000005E-4</c:v>
                </c:pt>
                <c:pt idx="96099">
                  <c:v>4.9474206999999999E-4</c:v>
                </c:pt>
                <c:pt idx="96100">
                  <c:v>4.9403233999999999E-4</c:v>
                </c:pt>
                <c:pt idx="96101">
                  <c:v>4.9332371999999999E-4</c:v>
                </c:pt>
                <c:pt idx="96102">
                  <c:v>4.9261621E-4</c:v>
                </c:pt>
                <c:pt idx="96103">
                  <c:v>4.9190979999999996E-4</c:v>
                </c:pt>
                <c:pt idx="96104">
                  <c:v>4.9120444000000005E-4</c:v>
                </c:pt>
                <c:pt idx="96105">
                  <c:v>4.9050017999999998E-4</c:v>
                </c:pt>
                <c:pt idx="96106">
                  <c:v>4.8979703999999999E-4</c:v>
                </c:pt>
                <c:pt idx="96107">
                  <c:v>4.8909498999999998E-4</c:v>
                </c:pt>
                <c:pt idx="96108">
                  <c:v>4.8839406000000004E-4</c:v>
                </c:pt>
                <c:pt idx="96109">
                  <c:v>4.8769417000000002E-4</c:v>
                </c:pt>
                <c:pt idx="96110">
                  <c:v>4.8699537999999999E-4</c:v>
                </c:pt>
                <c:pt idx="96111">
                  <c:v>4.8629768E-4</c:v>
                </c:pt>
                <c:pt idx="96112">
                  <c:v>4.8560105000000002E-4</c:v>
                </c:pt>
                <c:pt idx="96113">
                  <c:v>4.849055E-4</c:v>
                </c:pt>
                <c:pt idx="96114">
                  <c:v>4.8421101999999999E-4</c:v>
                </c:pt>
                <c:pt idx="96115">
                  <c:v>4.8351762E-4</c:v>
                </c:pt>
                <c:pt idx="96116">
                  <c:v>4.8282529999999998E-4</c:v>
                </c:pt>
                <c:pt idx="96117">
                  <c:v>4.8213405999999998E-4</c:v>
                </c:pt>
                <c:pt idx="96118">
                  <c:v>4.8144386E-4</c:v>
                </c:pt>
                <c:pt idx="96119">
                  <c:v>4.8075473999999998E-4</c:v>
                </c:pt>
                <c:pt idx="96120">
                  <c:v>4.8006668999999997E-4</c:v>
                </c:pt>
                <c:pt idx="96121">
                  <c:v>4.7937970000000001E-4</c:v>
                </c:pt>
                <c:pt idx="96122">
                  <c:v>4.7869378000000001E-4</c:v>
                </c:pt>
                <c:pt idx="96123">
                  <c:v>4.7800890999999998E-4</c:v>
                </c:pt>
                <c:pt idx="96124">
                  <c:v>4.7732511000000001E-4</c:v>
                </c:pt>
                <c:pt idx="96125">
                  <c:v>4.7664236999999998E-4</c:v>
                </c:pt>
                <c:pt idx="96126">
                  <c:v>4.7596067000000002E-4</c:v>
                </c:pt>
                <c:pt idx="96127">
                  <c:v>4.7528001999999999E-4</c:v>
                </c:pt>
                <c:pt idx="96128">
                  <c:v>4.7460040999999998E-4</c:v>
                </c:pt>
                <c:pt idx="96129">
                  <c:v>4.7392186000000001E-4</c:v>
                </c:pt>
                <c:pt idx="96130">
                  <c:v>4.7324435000000001E-4</c:v>
                </c:pt>
                <c:pt idx="96131">
                  <c:v>4.7256788999999998E-4</c:v>
                </c:pt>
                <c:pt idx="96132">
                  <c:v>4.7189247999999999E-4</c:v>
                </c:pt>
                <c:pt idx="96133">
                  <c:v>4.7121811000000002E-4</c:v>
                </c:pt>
                <c:pt idx="96134">
                  <c:v>4.7054475999999999E-4</c:v>
                </c:pt>
                <c:pt idx="96135">
                  <c:v>4.6987247E-4</c:v>
                </c:pt>
                <c:pt idx="96136">
                  <c:v>4.6920122000000002E-4</c:v>
                </c:pt>
                <c:pt idx="96137">
                  <c:v>4.6853097999999998E-4</c:v>
                </c:pt>
                <c:pt idx="96138">
                  <c:v>4.6786179999999997E-4</c:v>
                </c:pt>
                <c:pt idx="96139">
                  <c:v>4.6719363E-4</c:v>
                </c:pt>
                <c:pt idx="96140">
                  <c:v>4.6652648999999998E-4</c:v>
                </c:pt>
                <c:pt idx="96141">
                  <c:v>4.6586038999999997E-4</c:v>
                </c:pt>
                <c:pt idx="96142">
                  <c:v>4.6519531000000002E-4</c:v>
                </c:pt>
                <c:pt idx="96143">
                  <c:v>4.6453123999999998E-4</c:v>
                </c:pt>
                <c:pt idx="96144">
                  <c:v>4.638682E-4</c:v>
                </c:pt>
                <c:pt idx="96145">
                  <c:v>4.6320618000000001E-4</c:v>
                </c:pt>
                <c:pt idx="96146">
                  <c:v>4.6254517E-4</c:v>
                </c:pt>
                <c:pt idx="96147">
                  <c:v>4.6188518000000003E-4</c:v>
                </c:pt>
                <c:pt idx="96148">
                  <c:v>4.6122620999999999E-4</c:v>
                </c:pt>
                <c:pt idx="96149">
                  <c:v>4.6056826E-4</c:v>
                </c:pt>
                <c:pt idx="96150">
                  <c:v>4.5991130000000002E-4</c:v>
                </c:pt>
                <c:pt idx="96151">
                  <c:v>4.5925536000000002E-4</c:v>
                </c:pt>
                <c:pt idx="96152">
                  <c:v>4.5860044000000001E-4</c:v>
                </c:pt>
                <c:pt idx="96153">
                  <c:v>4.5794649999999999E-4</c:v>
                </c:pt>
                <c:pt idx="96154">
                  <c:v>4.5729358999999997E-4</c:v>
                </c:pt>
                <c:pt idx="96155">
                  <c:v>4.5664166E-4</c:v>
                </c:pt>
                <c:pt idx="96156">
                  <c:v>4.5599072000000003E-4</c:v>
                </c:pt>
                <c:pt idx="96157">
                  <c:v>4.5534081E-4</c:v>
                </c:pt>
                <c:pt idx="96158">
                  <c:v>4.5469188000000002E-4</c:v>
                </c:pt>
                <c:pt idx="96159">
                  <c:v>4.5404393999999999E-4</c:v>
                </c:pt>
                <c:pt idx="96160">
                  <c:v>4.5339699000000001E-4</c:v>
                </c:pt>
                <c:pt idx="96161">
                  <c:v>4.5275102999999998E-4</c:v>
                </c:pt>
                <c:pt idx="96162">
                  <c:v>4.5210606E-4</c:v>
                </c:pt>
                <c:pt idx="96163">
                  <c:v>4.5146207999999997E-4</c:v>
                </c:pt>
                <c:pt idx="96164">
                  <c:v>4.5081909E-4</c:v>
                </c:pt>
                <c:pt idx="96165">
                  <c:v>4.5017708999999998E-4</c:v>
                </c:pt>
                <c:pt idx="96166">
                  <c:v>4.4953605000000002E-4</c:v>
                </c:pt>
                <c:pt idx="96167">
                  <c:v>4.4889600000000001E-4</c:v>
                </c:pt>
                <c:pt idx="96168">
                  <c:v>4.4825692999999998E-4</c:v>
                </c:pt>
                <c:pt idx="96169">
                  <c:v>4.4761882999999999E-4</c:v>
                </c:pt>
                <c:pt idx="96170">
                  <c:v>4.4698171999999999E-4</c:v>
                </c:pt>
                <c:pt idx="96171">
                  <c:v>4.4634557000000001E-4</c:v>
                </c:pt>
                <c:pt idx="96172">
                  <c:v>4.4571040999999997E-4</c:v>
                </c:pt>
                <c:pt idx="96173">
                  <c:v>4.4507621000000001E-4</c:v>
                </c:pt>
                <c:pt idx="96174">
                  <c:v>4.4444297E-4</c:v>
                </c:pt>
                <c:pt idx="96175">
                  <c:v>4.4381067999999999E-4</c:v>
                </c:pt>
                <c:pt idx="96176">
                  <c:v>4.4317938999999999E-4</c:v>
                </c:pt>
                <c:pt idx="96177">
                  <c:v>4.4254906000000001E-4</c:v>
                </c:pt>
                <c:pt idx="96178">
                  <c:v>4.4191968999999999E-4</c:v>
                </c:pt>
                <c:pt idx="96179">
                  <c:v>4.4129127999999998E-4</c:v>
                </c:pt>
                <c:pt idx="96180">
                  <c:v>4.4066382999999998E-4</c:v>
                </c:pt>
                <c:pt idx="96181">
                  <c:v>4.4003734E-4</c:v>
                </c:pt>
                <c:pt idx="96182">
                  <c:v>4.3941179E-4</c:v>
                </c:pt>
                <c:pt idx="96183">
                  <c:v>4.3878719E-4</c:v>
                </c:pt>
                <c:pt idx="96184">
                  <c:v>4.3816355000000001E-4</c:v>
                </c:pt>
                <c:pt idx="96185">
                  <c:v>4.3754085000000001E-4</c:v>
                </c:pt>
                <c:pt idx="96186">
                  <c:v>4.369191E-4</c:v>
                </c:pt>
                <c:pt idx="96187">
                  <c:v>4.3629832000000003E-4</c:v>
                </c:pt>
                <c:pt idx="96188">
                  <c:v>4.3567846E-4</c:v>
                </c:pt>
                <c:pt idx="96189">
                  <c:v>4.3505957000000001E-4</c:v>
                </c:pt>
                <c:pt idx="96190">
                  <c:v>4.3444160999999999E-4</c:v>
                </c:pt>
                <c:pt idx="96191">
                  <c:v>4.3382457999999999E-4</c:v>
                </c:pt>
                <c:pt idx="96192">
                  <c:v>4.3320851E-4</c:v>
                </c:pt>
                <c:pt idx="96193">
                  <c:v>4.3259336999999998E-4</c:v>
                </c:pt>
                <c:pt idx="96194">
                  <c:v>4.3197915999999999E-4</c:v>
                </c:pt>
                <c:pt idx="96195">
                  <c:v>4.3136588999999998E-4</c:v>
                </c:pt>
                <c:pt idx="96196">
                  <c:v>4.3075353999999998E-4</c:v>
                </c:pt>
                <c:pt idx="96197">
                  <c:v>4.3014213000000003E-4</c:v>
                </c:pt>
                <c:pt idx="96198">
                  <c:v>4.2953164999999998E-4</c:v>
                </c:pt>
                <c:pt idx="96199">
                  <c:v>4.2892210000000002E-4</c:v>
                </c:pt>
                <c:pt idx="96200">
                  <c:v>4.2831348000000002E-4</c:v>
                </c:pt>
                <c:pt idx="96201">
                  <c:v>4.2770576000000001E-4</c:v>
                </c:pt>
                <c:pt idx="96202">
                  <c:v>4.2709897000000002E-4</c:v>
                </c:pt>
                <c:pt idx="96203">
                  <c:v>4.2649312000000002E-4</c:v>
                </c:pt>
                <c:pt idx="96204">
                  <c:v>4.2588817E-4</c:v>
                </c:pt>
                <c:pt idx="96205">
                  <c:v>4.2528415E-4</c:v>
                </c:pt>
                <c:pt idx="96206">
                  <c:v>4.2468102999999998E-4</c:v>
                </c:pt>
                <c:pt idx="96207">
                  <c:v>4.2407883999999999E-4</c:v>
                </c:pt>
                <c:pt idx="96208">
                  <c:v>4.2347756E-4</c:v>
                </c:pt>
                <c:pt idx="96209">
                  <c:v>4.2287717000000002E-4</c:v>
                </c:pt>
                <c:pt idx="96210">
                  <c:v>4.2227771999999998E-4</c:v>
                </c:pt>
                <c:pt idx="96211">
                  <c:v>4.2167917000000002E-4</c:v>
                </c:pt>
                <c:pt idx="96212">
                  <c:v>4.2108152E-4</c:v>
                </c:pt>
                <c:pt idx="96213">
                  <c:v>4.2048478000000002E-4</c:v>
                </c:pt>
                <c:pt idx="96214">
                  <c:v>4.1988893999999997E-4</c:v>
                </c:pt>
                <c:pt idx="96215">
                  <c:v>4.1929400000000001E-4</c:v>
                </c:pt>
                <c:pt idx="96216">
                  <c:v>4.1869995999999998E-4</c:v>
                </c:pt>
                <c:pt idx="96217">
                  <c:v>4.1810681999999999E-4</c:v>
                </c:pt>
                <c:pt idx="96218">
                  <c:v>4.1751458999999999E-4</c:v>
                </c:pt>
                <c:pt idx="96219">
                  <c:v>4.1692326000000002E-4</c:v>
                </c:pt>
                <c:pt idx="96220">
                  <c:v>4.163328E-4</c:v>
                </c:pt>
                <c:pt idx="96221">
                  <c:v>4.1574324000000001E-4</c:v>
                </c:pt>
                <c:pt idx="96222">
                  <c:v>4.1515459000000002E-4</c:v>
                </c:pt>
                <c:pt idx="96223">
                  <c:v>4.1456681000000002E-4</c:v>
                </c:pt>
                <c:pt idx="96224">
                  <c:v>4.1397993E-4</c:v>
                </c:pt>
                <c:pt idx="96225">
                  <c:v>4.1339391999999997E-4</c:v>
                </c:pt>
                <c:pt idx="96226">
                  <c:v>4.1280882E-4</c:v>
                </c:pt>
                <c:pt idx="96227">
                  <c:v>4.1222459000000002E-4</c:v>
                </c:pt>
                <c:pt idx="96228">
                  <c:v>4.1164122999999997E-4</c:v>
                </c:pt>
                <c:pt idx="96229">
                  <c:v>4.1105874999999999E-4</c:v>
                </c:pt>
                <c:pt idx="96230">
                  <c:v>4.1047716999999999E-4</c:v>
                </c:pt>
                <c:pt idx="96231">
                  <c:v>4.0989645999999999E-4</c:v>
                </c:pt>
                <c:pt idx="96232">
                  <c:v>4.0931662000000003E-4</c:v>
                </c:pt>
                <c:pt idx="96233">
                  <c:v>4.0873766000000002E-4</c:v>
                </c:pt>
                <c:pt idx="96234">
                  <c:v>4.0815957000000001E-4</c:v>
                </c:pt>
                <c:pt idx="96235">
                  <c:v>4.0758234999999999E-4</c:v>
                </c:pt>
                <c:pt idx="96236">
                  <c:v>4.0700601000000003E-4</c:v>
                </c:pt>
                <c:pt idx="96237">
                  <c:v>4.0643054000000001E-4</c:v>
                </c:pt>
                <c:pt idx="96238">
                  <c:v>4.0585590999999999E-4</c:v>
                </c:pt>
                <c:pt idx="96239">
                  <c:v>4.0528215999999998E-4</c:v>
                </c:pt>
                <c:pt idx="96240">
                  <c:v>4.0470928000000002E-4</c:v>
                </c:pt>
                <c:pt idx="96241">
                  <c:v>4.0413724000000001E-4</c:v>
                </c:pt>
                <c:pt idx="96242">
                  <c:v>4.0356608000000001E-4</c:v>
                </c:pt>
                <c:pt idx="96243">
                  <c:v>4.0299579E-4</c:v>
                </c:pt>
                <c:pt idx="96244">
                  <c:v>4.0242635000000001E-4</c:v>
                </c:pt>
                <c:pt idx="96245">
                  <c:v>4.0185777E-4</c:v>
                </c:pt>
                <c:pt idx="96246">
                  <c:v>4.0129005000000002E-4</c:v>
                </c:pt>
                <c:pt idx="96247">
                  <c:v>4.0072315999999998E-4</c:v>
                </c:pt>
                <c:pt idx="96248">
                  <c:v>4.0015714999999999E-4</c:v>
                </c:pt>
                <c:pt idx="96249">
                  <c:v>3.9959198000000002E-4</c:v>
                </c:pt>
                <c:pt idx="96250">
                  <c:v>3.9902766000000001E-4</c:v>
                </c:pt>
                <c:pt idx="96251">
                  <c:v>3.9846418E-4</c:v>
                </c:pt>
                <c:pt idx="96252">
                  <c:v>3.9790155000000001E-4</c:v>
                </c:pt>
                <c:pt idx="96253">
                  <c:v>3.9733975000000001E-4</c:v>
                </c:pt>
                <c:pt idx="96254">
                  <c:v>3.9677880999999999E-4</c:v>
                </c:pt>
                <c:pt idx="96255">
                  <c:v>3.9621870000000002E-4</c:v>
                </c:pt>
                <c:pt idx="96256">
                  <c:v>3.9565944E-4</c:v>
                </c:pt>
                <c:pt idx="96257">
                  <c:v>3.9510103000000001E-4</c:v>
                </c:pt>
                <c:pt idx="96258">
                  <c:v>3.9454346000000003E-4</c:v>
                </c:pt>
                <c:pt idx="96259">
                  <c:v>3.9398672999999999E-4</c:v>
                </c:pt>
                <c:pt idx="96260">
                  <c:v>3.9343081999999998E-4</c:v>
                </c:pt>
                <c:pt idx="96261">
                  <c:v>3.9287574999999998E-4</c:v>
                </c:pt>
                <c:pt idx="96262">
                  <c:v>3.9232153E-4</c:v>
                </c:pt>
                <c:pt idx="96263">
                  <c:v>3.9176811999999997E-4</c:v>
                </c:pt>
                <c:pt idx="96264">
                  <c:v>3.9121555000000001E-4</c:v>
                </c:pt>
                <c:pt idx="96265">
                  <c:v>3.9066380000000003E-4</c:v>
                </c:pt>
                <c:pt idx="96266">
                  <c:v>3.9011288999999999E-4</c:v>
                </c:pt>
                <c:pt idx="96267">
                  <c:v>3.8956279999999998E-4</c:v>
                </c:pt>
                <c:pt idx="96268">
                  <c:v>3.8901353000000001E-4</c:v>
                </c:pt>
                <c:pt idx="96269">
                  <c:v>3.8846509000000002E-4</c:v>
                </c:pt>
                <c:pt idx="96270">
                  <c:v>3.8791748000000003E-4</c:v>
                </c:pt>
                <c:pt idx="96271">
                  <c:v>3.8737066999999998E-4</c:v>
                </c:pt>
                <c:pt idx="96272">
                  <c:v>3.8682468999999998E-4</c:v>
                </c:pt>
                <c:pt idx="96273">
                  <c:v>3.8627950999999997E-4</c:v>
                </c:pt>
                <c:pt idx="96274">
                  <c:v>3.8573515E-4</c:v>
                </c:pt>
                <c:pt idx="96275">
                  <c:v>3.8519161000000001E-4</c:v>
                </c:pt>
                <c:pt idx="96276">
                  <c:v>3.8464887999999997E-4</c:v>
                </c:pt>
                <c:pt idx="96277">
                  <c:v>3.8410697000000003E-4</c:v>
                </c:pt>
                <c:pt idx="96278">
                  <c:v>3.8356586999999998E-4</c:v>
                </c:pt>
                <c:pt idx="96279">
                  <c:v>3.8302558999999997E-4</c:v>
                </c:pt>
                <c:pt idx="96280">
                  <c:v>3.8248611999999998E-4</c:v>
                </c:pt>
                <c:pt idx="96281">
                  <c:v>3.8194744000000002E-4</c:v>
                </c:pt>
                <c:pt idx="96282">
                  <c:v>3.8140956999999998E-4</c:v>
                </c:pt>
                <c:pt idx="96283">
                  <c:v>3.8087252000000002E-4</c:v>
                </c:pt>
                <c:pt idx="96284">
                  <c:v>3.8033624999999998E-4</c:v>
                </c:pt>
                <c:pt idx="96285">
                  <c:v>3.7980080000000002E-4</c:v>
                </c:pt>
                <c:pt idx="96286">
                  <c:v>3.7926612999999998E-4</c:v>
                </c:pt>
                <c:pt idx="96287">
                  <c:v>3.7873228000000002E-4</c:v>
                </c:pt>
                <c:pt idx="96288">
                  <c:v>3.7819920999999999E-4</c:v>
                </c:pt>
                <c:pt idx="96289">
                  <c:v>3.7766693E-4</c:v>
                </c:pt>
                <c:pt idx="96290">
                  <c:v>3.7713546999999998E-4</c:v>
                </c:pt>
                <c:pt idx="96291">
                  <c:v>3.7660478999999999E-4</c:v>
                </c:pt>
                <c:pt idx="96292">
                  <c:v>3.7607489999999999E-4</c:v>
                </c:pt>
                <c:pt idx="96293">
                  <c:v>3.7554579000000001E-4</c:v>
                </c:pt>
                <c:pt idx="96294">
                  <c:v>3.7501747000000002E-4</c:v>
                </c:pt>
                <c:pt idx="96295">
                  <c:v>3.7448993000000001E-4</c:v>
                </c:pt>
                <c:pt idx="96296">
                  <c:v>3.7396317999999998E-4</c:v>
                </c:pt>
                <c:pt idx="96297">
                  <c:v>3.7343720999999998E-4</c:v>
                </c:pt>
                <c:pt idx="96298">
                  <c:v>3.7291203999999999E-4</c:v>
                </c:pt>
                <c:pt idx="96299">
                  <c:v>3.7238764E-4</c:v>
                </c:pt>
                <c:pt idx="96300">
                  <c:v>3.7186404000000002E-4</c:v>
                </c:pt>
                <c:pt idx="96301">
                  <c:v>3.7134122000000001E-4</c:v>
                </c:pt>
                <c:pt idx="96302">
                  <c:v>3.7081914999999998E-4</c:v>
                </c:pt>
                <c:pt idx="96303">
                  <c:v>3.7029787E-4</c:v>
                </c:pt>
                <c:pt idx="96304">
                  <c:v>3.6977738000000001E-4</c:v>
                </c:pt>
                <c:pt idx="96305">
                  <c:v>3.6925764E-4</c:v>
                </c:pt>
                <c:pt idx="96306">
                  <c:v>3.6873869000000003E-4</c:v>
                </c:pt>
                <c:pt idx="96307">
                  <c:v>3.6822052999999999E-4</c:v>
                </c:pt>
                <c:pt idx="96308">
                  <c:v>3.6770311999999999E-4</c:v>
                </c:pt>
                <c:pt idx="96309">
                  <c:v>3.6718647E-4</c:v>
                </c:pt>
                <c:pt idx="96310">
                  <c:v>3.6667060000000003E-4</c:v>
                </c:pt>
                <c:pt idx="96311">
                  <c:v>3.6615549E-4</c:v>
                </c:pt>
                <c:pt idx="96312">
                  <c:v>3.6564113999999997E-4</c:v>
                </c:pt>
                <c:pt idx="96313">
                  <c:v>3.6512757999999999E-4</c:v>
                </c:pt>
                <c:pt idx="96314">
                  <c:v>3.6461476999999999E-4</c:v>
                </c:pt>
                <c:pt idx="96315">
                  <c:v>3.6410270999999997E-4</c:v>
                </c:pt>
                <c:pt idx="96316">
                  <c:v>3.6359142000000002E-4</c:v>
                </c:pt>
                <c:pt idx="96317">
                  <c:v>3.6308088000000001E-4</c:v>
                </c:pt>
                <c:pt idx="96318">
                  <c:v>3.6257109999999999E-4</c:v>
                </c:pt>
                <c:pt idx="96319">
                  <c:v>3.6206207000000001E-4</c:v>
                </c:pt>
                <c:pt idx="96320">
                  <c:v>3.6155379999999997E-4</c:v>
                </c:pt>
                <c:pt idx="96321">
                  <c:v>3.6104628999999999E-4</c:v>
                </c:pt>
                <c:pt idx="96322">
                  <c:v>3.6053952999999999E-4</c:v>
                </c:pt>
                <c:pt idx="96323">
                  <c:v>3.6003353E-4</c:v>
                </c:pt>
                <c:pt idx="96324">
                  <c:v>3.5952829E-4</c:v>
                </c:pt>
                <c:pt idx="96325">
                  <c:v>3.5902378000000001E-4</c:v>
                </c:pt>
                <c:pt idx="96326">
                  <c:v>3.5852002E-4</c:v>
                </c:pt>
                <c:pt idx="96327">
                  <c:v>3.5801702E-4</c:v>
                </c:pt>
                <c:pt idx="96328">
                  <c:v>3.5751473999999999E-4</c:v>
                </c:pt>
                <c:pt idx="96329">
                  <c:v>3.5701321999999998E-4</c:v>
                </c:pt>
                <c:pt idx="96330">
                  <c:v>3.5651246000000002E-4</c:v>
                </c:pt>
                <c:pt idx="96331">
                  <c:v>3.5601243000000002E-4</c:v>
                </c:pt>
                <c:pt idx="96332">
                  <c:v>3.5551316000000002E-4</c:v>
                </c:pt>
                <c:pt idx="96333">
                  <c:v>3.5501461000000002E-4</c:v>
                </c:pt>
                <c:pt idx="96334">
                  <c:v>3.5451679000000002E-4</c:v>
                </c:pt>
                <c:pt idx="96335">
                  <c:v>3.5401972000000001E-4</c:v>
                </c:pt>
                <c:pt idx="96336">
                  <c:v>3.5352338000000001E-4</c:v>
                </c:pt>
                <c:pt idx="96337">
                  <c:v>3.5302777999999998E-4</c:v>
                </c:pt>
                <c:pt idx="96338">
                  <c:v>3.5253288999999999E-4</c:v>
                </c:pt>
                <c:pt idx="96339">
                  <c:v>3.5203877000000001E-4</c:v>
                </c:pt>
                <c:pt idx="96340">
                  <c:v>3.5154537000000002E-4</c:v>
                </c:pt>
                <c:pt idx="96341">
                  <c:v>3.5105269999999999E-4</c:v>
                </c:pt>
                <c:pt idx="96342">
                  <c:v>3.5056075999999998E-4</c:v>
                </c:pt>
                <c:pt idx="96343">
                  <c:v>3.5006955000000002E-4</c:v>
                </c:pt>
                <c:pt idx="96344">
                  <c:v>3.4957906000000001E-4</c:v>
                </c:pt>
                <c:pt idx="96345">
                  <c:v>3.4908930000000001E-4</c:v>
                </c:pt>
                <c:pt idx="96346">
                  <c:v>3.4860027000000002E-4</c:v>
                </c:pt>
                <c:pt idx="96347">
                  <c:v>3.4811192999999999E-4</c:v>
                </c:pt>
                <c:pt idx="96348">
                  <c:v>3.4762432999999997E-4</c:v>
                </c:pt>
                <c:pt idx="96349">
                  <c:v>3.4713745000000001E-4</c:v>
                </c:pt>
                <c:pt idx="96350">
                  <c:v>3.4665130000000001E-4</c:v>
                </c:pt>
                <c:pt idx="96351">
                  <c:v>3.4616585000000002E-4</c:v>
                </c:pt>
                <c:pt idx="96352">
                  <c:v>3.4568111999999998E-4</c:v>
                </c:pt>
                <c:pt idx="96353">
                  <c:v>3.4519713000000002E-4</c:v>
                </c:pt>
                <c:pt idx="96354">
                  <c:v>3.4471383000000001E-4</c:v>
                </c:pt>
                <c:pt idx="96355">
                  <c:v>3.4423126000000001E-4</c:v>
                </c:pt>
                <c:pt idx="96356">
                  <c:v>3.4374938999999998E-4</c:v>
                </c:pt>
                <c:pt idx="96357">
                  <c:v>3.4326821000000001E-4</c:v>
                </c:pt>
                <c:pt idx="96358">
                  <c:v>3.4278777000000001E-4</c:v>
                </c:pt>
                <c:pt idx="96359">
                  <c:v>3.4230802000000002E-4</c:v>
                </c:pt>
                <c:pt idx="96360">
                  <c:v>3.4182896999999999E-4</c:v>
                </c:pt>
                <c:pt idx="96361">
                  <c:v>3.4135064999999998E-4</c:v>
                </c:pt>
                <c:pt idx="96362">
                  <c:v>3.4087302999999999E-4</c:v>
                </c:pt>
                <c:pt idx="96363">
                  <c:v>3.4039610000000001E-4</c:v>
                </c:pt>
                <c:pt idx="96364">
                  <c:v>3.3991988E-4</c:v>
                </c:pt>
                <c:pt idx="96365">
                  <c:v>3.3944435000000001E-4</c:v>
                </c:pt>
                <c:pt idx="96366">
                  <c:v>3.3896955000000002E-4</c:v>
                </c:pt>
                <c:pt idx="96367">
                  <c:v>3.3849545000000001E-4</c:v>
                </c:pt>
                <c:pt idx="96368">
                  <c:v>3.3802204E-4</c:v>
                </c:pt>
                <c:pt idx="96369">
                  <c:v>3.3754933999999997E-4</c:v>
                </c:pt>
                <c:pt idx="96370">
                  <c:v>3.3707730000000002E-4</c:v>
                </c:pt>
                <c:pt idx="96371">
                  <c:v>3.3660596999999999E-4</c:v>
                </c:pt>
                <c:pt idx="96372">
                  <c:v>3.3613532999999998E-4</c:v>
                </c:pt>
                <c:pt idx="96373">
                  <c:v>3.3566538999999998E-4</c:v>
                </c:pt>
                <c:pt idx="96374">
                  <c:v>3.3519615E-4</c:v>
                </c:pt>
                <c:pt idx="96375">
                  <c:v>3.3472761E-4</c:v>
                </c:pt>
                <c:pt idx="96376">
                  <c:v>3.3425973000000001E-4</c:v>
                </c:pt>
                <c:pt idx="96377">
                  <c:v>3.3379256E-4</c:v>
                </c:pt>
                <c:pt idx="96378">
                  <c:v>3.3332605000000002E-4</c:v>
                </c:pt>
                <c:pt idx="96379">
                  <c:v>3.3286025000000001E-4</c:v>
                </c:pt>
                <c:pt idx="96380">
                  <c:v>3.3239514000000001E-4</c:v>
                </c:pt>
                <c:pt idx="96381">
                  <c:v>3.319307E-4</c:v>
                </c:pt>
                <c:pt idx="96382">
                  <c:v>3.3146696E-4</c:v>
                </c:pt>
                <c:pt idx="96383">
                  <c:v>3.3100388999999998E-4</c:v>
                </c:pt>
                <c:pt idx="96384">
                  <c:v>3.3054149E-4</c:v>
                </c:pt>
                <c:pt idx="96385">
                  <c:v>3.3007978000000002E-4</c:v>
                </c:pt>
                <c:pt idx="96386">
                  <c:v>3.2961874999999999E-4</c:v>
                </c:pt>
                <c:pt idx="96387">
                  <c:v>3.2915838999999998E-4</c:v>
                </c:pt>
                <c:pt idx="96388">
                  <c:v>3.2869869E-4</c:v>
                </c:pt>
                <c:pt idx="96389">
                  <c:v>3.2823968999999998E-4</c:v>
                </c:pt>
                <c:pt idx="96390">
                  <c:v>3.2778137000000001E-4</c:v>
                </c:pt>
                <c:pt idx="96391">
                  <c:v>3.2732371000000001E-4</c:v>
                </c:pt>
                <c:pt idx="96392">
                  <c:v>3.2686671999999998E-4</c:v>
                </c:pt>
                <c:pt idx="96393">
                  <c:v>3.2641039999999999E-4</c:v>
                </c:pt>
                <c:pt idx="96394">
                  <c:v>3.2595474999999997E-4</c:v>
                </c:pt>
                <c:pt idx="96395">
                  <c:v>3.2549976999999999E-4</c:v>
                </c:pt>
                <c:pt idx="96396">
                  <c:v>3.2504545999999999E-4</c:v>
                </c:pt>
                <c:pt idx="96397">
                  <c:v>3.2459182000000003E-4</c:v>
                </c:pt>
                <c:pt idx="96398">
                  <c:v>3.2413884999999998E-4</c:v>
                </c:pt>
                <c:pt idx="96399">
                  <c:v>3.2368651999999999E-4</c:v>
                </c:pt>
                <c:pt idx="96400">
                  <c:v>3.2323485000000001E-4</c:v>
                </c:pt>
                <c:pt idx="96401">
                  <c:v>3.2278386000000002E-4</c:v>
                </c:pt>
                <c:pt idx="96402">
                  <c:v>3.2233354000000002E-4</c:v>
                </c:pt>
                <c:pt idx="96403">
                  <c:v>3.2188384999999999E-4</c:v>
                </c:pt>
                <c:pt idx="96404">
                  <c:v>3.2143484E-4</c:v>
                </c:pt>
                <c:pt idx="96405">
                  <c:v>3.209865E-4</c:v>
                </c:pt>
                <c:pt idx="96406">
                  <c:v>3.2053878999999997E-4</c:v>
                </c:pt>
                <c:pt idx="96407">
                  <c:v>3.2009175999999999E-4</c:v>
                </c:pt>
                <c:pt idx="96408">
                  <c:v>3.1964535999999999E-4</c:v>
                </c:pt>
                <c:pt idx="96409">
                  <c:v>3.1919963999999998E-4</c:v>
                </c:pt>
                <c:pt idx="96410">
                  <c:v>3.1875455E-4</c:v>
                </c:pt>
                <c:pt idx="96411">
                  <c:v>3.1831010999999997E-4</c:v>
                </c:pt>
                <c:pt idx="96412">
                  <c:v>3.1786633000000002E-4</c:v>
                </c:pt>
                <c:pt idx="96413">
                  <c:v>3.1742320000000001E-4</c:v>
                </c:pt>
                <c:pt idx="96414">
                  <c:v>3.1698069999999999E-4</c:v>
                </c:pt>
                <c:pt idx="96415">
                  <c:v>3.1653885000000002E-4</c:v>
                </c:pt>
                <c:pt idx="96416">
                  <c:v>3.1609766000000001E-4</c:v>
                </c:pt>
                <c:pt idx="96417">
                  <c:v>3.1565712000000001E-4</c:v>
                </c:pt>
                <c:pt idx="96418">
                  <c:v>3.1521720999999999E-4</c:v>
                </c:pt>
                <c:pt idx="96419">
                  <c:v>3.1477795000000002E-4</c:v>
                </c:pt>
                <c:pt idx="96420">
                  <c:v>3.1433933E-4</c:v>
                </c:pt>
                <c:pt idx="96421">
                  <c:v>3.1390134E-4</c:v>
                </c:pt>
                <c:pt idx="96422">
                  <c:v>3.1346400000000001E-4</c:v>
                </c:pt>
                <c:pt idx="96423">
                  <c:v>3.130273E-4</c:v>
                </c:pt>
                <c:pt idx="96424">
                  <c:v>3.1259122999999998E-4</c:v>
                </c:pt>
                <c:pt idx="96425">
                  <c:v>3.1215581000000001E-4</c:v>
                </c:pt>
                <c:pt idx="96426">
                  <c:v>3.1172102999999998E-4</c:v>
                </c:pt>
                <c:pt idx="96427">
                  <c:v>3.1128686000000001E-4</c:v>
                </c:pt>
                <c:pt idx="96428">
                  <c:v>3.1085333000000002E-4</c:v>
                </c:pt>
                <c:pt idx="96429">
                  <c:v>3.1042043999999998E-4</c:v>
                </c:pt>
                <c:pt idx="96430">
                  <c:v>3.0998818999999997E-4</c:v>
                </c:pt>
                <c:pt idx="96431">
                  <c:v>3.0955655000000003E-4</c:v>
                </c:pt>
                <c:pt idx="96432">
                  <c:v>3.0912555000000002E-4</c:v>
                </c:pt>
                <c:pt idx="96433">
                  <c:v>3.0869519E-4</c:v>
                </c:pt>
                <c:pt idx="96434">
                  <c:v>3.0826543999999998E-4</c:v>
                </c:pt>
                <c:pt idx="96435">
                  <c:v>3.0783634000000002E-4</c:v>
                </c:pt>
                <c:pt idx="96436">
                  <c:v>3.0740784E-4</c:v>
                </c:pt>
                <c:pt idx="96437">
                  <c:v>3.0697998999999998E-4</c:v>
                </c:pt>
                <c:pt idx="96438">
                  <c:v>3.0655274E-4</c:v>
                </c:pt>
                <c:pt idx="96439">
                  <c:v>3.0612610999999998E-4</c:v>
                </c:pt>
                <c:pt idx="96440">
                  <c:v>3.0570012000000001E-4</c:v>
                </c:pt>
                <c:pt idx="96441">
                  <c:v>3.0527472999999997E-4</c:v>
                </c:pt>
                <c:pt idx="96442">
                  <c:v>3.0484996000000001E-4</c:v>
                </c:pt>
                <c:pt idx="96443">
                  <c:v>3.0442582999999998E-4</c:v>
                </c:pt>
                <c:pt idx="96444">
                  <c:v>3.0400231E-4</c:v>
                </c:pt>
                <c:pt idx="96445">
                  <c:v>3.0357940999999999E-4</c:v>
                </c:pt>
                <c:pt idx="96446">
                  <c:v>3.0315711000000002E-4</c:v>
                </c:pt>
                <c:pt idx="96447">
                  <c:v>3.0273543000000001E-4</c:v>
                </c:pt>
                <c:pt idx="96448">
                  <c:v>3.0231434999999999E-4</c:v>
                </c:pt>
                <c:pt idx="96449">
                  <c:v>3.0189388999999999E-4</c:v>
                </c:pt>
                <c:pt idx="96450">
                  <c:v>3.0147407000000003E-4</c:v>
                </c:pt>
                <c:pt idx="96451">
                  <c:v>3.0105482000000001E-4</c:v>
                </c:pt>
                <c:pt idx="96452">
                  <c:v>3.0063619000000001E-4</c:v>
                </c:pt>
                <c:pt idx="96453">
                  <c:v>3.0021817999999998E-4</c:v>
                </c:pt>
                <c:pt idx="96454">
                  <c:v>2.9980076999999998E-4</c:v>
                </c:pt>
                <c:pt idx="96455">
                  <c:v>2.9938396999999999E-4</c:v>
                </c:pt>
                <c:pt idx="96456">
                  <c:v>2.9896779000000001E-4</c:v>
                </c:pt>
                <c:pt idx="96457">
                  <c:v>2.9855221999999999E-4</c:v>
                </c:pt>
                <c:pt idx="96458">
                  <c:v>2.9813725E-4</c:v>
                </c:pt>
                <c:pt idx="96459">
                  <c:v>2.9772286999999999E-4</c:v>
                </c:pt>
                <c:pt idx="96460">
                  <c:v>2.9730909999999998E-4</c:v>
                </c:pt>
                <c:pt idx="96461">
                  <c:v>2.9689594999999998E-4</c:v>
                </c:pt>
                <c:pt idx="96462">
                  <c:v>2.9648336999999999E-4</c:v>
                </c:pt>
                <c:pt idx="96463">
                  <c:v>2.9607139999999999E-4</c:v>
                </c:pt>
                <c:pt idx="96464">
                  <c:v>2.9566002000000003E-4</c:v>
                </c:pt>
                <c:pt idx="96465">
                  <c:v>2.9524925000000001E-4</c:v>
                </c:pt>
                <c:pt idx="96466">
                  <c:v>2.9483906E-4</c:v>
                </c:pt>
                <c:pt idx="96467">
                  <c:v>2.9442948E-4</c:v>
                </c:pt>
                <c:pt idx="96468">
                  <c:v>2.9402048999999997E-4</c:v>
                </c:pt>
                <c:pt idx="96469">
                  <c:v>2.9361209999999999E-4</c:v>
                </c:pt>
                <c:pt idx="96470">
                  <c:v>2.9320429999999997E-4</c:v>
                </c:pt>
                <c:pt idx="96471">
                  <c:v>2.9279707999999997E-4</c:v>
                </c:pt>
                <c:pt idx="96472">
                  <c:v>2.9239046999999998E-4</c:v>
                </c:pt>
                <c:pt idx="96473">
                  <c:v>2.9198443999999999E-4</c:v>
                </c:pt>
                <c:pt idx="96474">
                  <c:v>2.9157899999999998E-4</c:v>
                </c:pt>
                <c:pt idx="96475">
                  <c:v>2.9117413000000002E-4</c:v>
                </c:pt>
                <c:pt idx="96476">
                  <c:v>2.9076987999999997E-4</c:v>
                </c:pt>
                <c:pt idx="96477">
                  <c:v>2.9036620999999999E-4</c:v>
                </c:pt>
                <c:pt idx="96478">
                  <c:v>2.8996312000000002E-4</c:v>
                </c:pt>
                <c:pt idx="96479">
                  <c:v>2.8956061999999997E-4</c:v>
                </c:pt>
                <c:pt idx="96480">
                  <c:v>2.8915868999999998E-4</c:v>
                </c:pt>
                <c:pt idx="96481">
                  <c:v>2.8875735000000001E-4</c:v>
                </c:pt>
                <c:pt idx="96482">
                  <c:v>2.8835659E-4</c:v>
                </c:pt>
                <c:pt idx="96483">
                  <c:v>2.8795641000000001E-4</c:v>
                </c:pt>
                <c:pt idx="96484">
                  <c:v>2.8755681999999999E-4</c:v>
                </c:pt>
                <c:pt idx="96485">
                  <c:v>2.8715780000000002E-4</c:v>
                </c:pt>
                <c:pt idx="96486">
                  <c:v>2.8675937000000002E-4</c:v>
                </c:pt>
                <c:pt idx="96487">
                  <c:v>2.8636149E-4</c:v>
                </c:pt>
                <c:pt idx="96488">
                  <c:v>2.859642E-4</c:v>
                </c:pt>
                <c:pt idx="96489">
                  <c:v>2.8556748000000001E-4</c:v>
                </c:pt>
                <c:pt idx="96490">
                  <c:v>2.8517134999999998E-4</c:v>
                </c:pt>
                <c:pt idx="96491">
                  <c:v>2.8477576999999998E-4</c:v>
                </c:pt>
                <c:pt idx="96492">
                  <c:v>2.8438077E-4</c:v>
                </c:pt>
                <c:pt idx="96493">
                  <c:v>2.8398635999999999E-4</c:v>
                </c:pt>
                <c:pt idx="96494">
                  <c:v>2.835925E-4</c:v>
                </c:pt>
                <c:pt idx="96495">
                  <c:v>2.8319922000000003E-4</c:v>
                </c:pt>
                <c:pt idx="96496">
                  <c:v>2.8280649000000002E-4</c:v>
                </c:pt>
                <c:pt idx="96497">
                  <c:v>2.8241433999999998E-4</c:v>
                </c:pt>
                <c:pt idx="96498">
                  <c:v>2.8202274999999998E-4</c:v>
                </c:pt>
                <c:pt idx="96499">
                  <c:v>2.8163173999999999E-4</c:v>
                </c:pt>
                <c:pt idx="96500">
                  <c:v>2.8124128999999998E-4</c:v>
                </c:pt>
                <c:pt idx="96501">
                  <c:v>2.8085141000000003E-4</c:v>
                </c:pt>
                <c:pt idx="96502">
                  <c:v>2.8046209000000001E-4</c:v>
                </c:pt>
                <c:pt idx="96503">
                  <c:v>2.8007332000000001E-4</c:v>
                </c:pt>
                <c:pt idx="96504">
                  <c:v>2.7968513000000003E-4</c:v>
                </c:pt>
                <c:pt idx="96505">
                  <c:v>2.7929749999999997E-4</c:v>
                </c:pt>
                <c:pt idx="96506">
                  <c:v>2.7891042E-4</c:v>
                </c:pt>
                <c:pt idx="96507">
                  <c:v>2.7852389E-4</c:v>
                </c:pt>
                <c:pt idx="96508">
                  <c:v>2.7813794000000001E-4</c:v>
                </c:pt>
                <c:pt idx="96509">
                  <c:v>2.7775255E-4</c:v>
                </c:pt>
                <c:pt idx="96510">
                  <c:v>2.7736771000000003E-4</c:v>
                </c:pt>
                <c:pt idx="96511">
                  <c:v>2.7698342000000002E-4</c:v>
                </c:pt>
                <c:pt idx="96512">
                  <c:v>2.7659968999999999E-4</c:v>
                </c:pt>
                <c:pt idx="96513">
                  <c:v>2.7621650999999999E-4</c:v>
                </c:pt>
                <c:pt idx="96514">
                  <c:v>2.7583388000000002E-4</c:v>
                </c:pt>
                <c:pt idx="96515">
                  <c:v>2.7545180999999998E-4</c:v>
                </c:pt>
                <c:pt idx="96516">
                  <c:v>2.7507028E-4</c:v>
                </c:pt>
                <c:pt idx="96517">
                  <c:v>2.7468932000000002E-4</c:v>
                </c:pt>
                <c:pt idx="96518">
                  <c:v>2.743089E-4</c:v>
                </c:pt>
                <c:pt idx="96519">
                  <c:v>2.7392904000000002E-4</c:v>
                </c:pt>
                <c:pt idx="96520">
                  <c:v>2.7354970000000001E-4</c:v>
                </c:pt>
                <c:pt idx="96521">
                  <c:v>2.7317090999999998E-4</c:v>
                </c:pt>
                <c:pt idx="96522">
                  <c:v>2.7279267999999999E-4</c:v>
                </c:pt>
                <c:pt idx="96523">
                  <c:v>2.7241500000000003E-4</c:v>
                </c:pt>
                <c:pt idx="96524">
                  <c:v>2.7203783999999999E-4</c:v>
                </c:pt>
                <c:pt idx="96525">
                  <c:v>2.7166123999999999E-4</c:v>
                </c:pt>
                <c:pt idx="96526">
                  <c:v>2.7128519000000002E-4</c:v>
                </c:pt>
                <c:pt idx="96527">
                  <c:v>2.7090966000000002E-4</c:v>
                </c:pt>
                <c:pt idx="96528">
                  <c:v>2.7053469000000002E-4</c:v>
                </c:pt>
                <c:pt idx="96529">
                  <c:v>2.7016023999999999E-4</c:v>
                </c:pt>
                <c:pt idx="96530">
                  <c:v>2.6978633999999999E-4</c:v>
                </c:pt>
                <c:pt idx="96531">
                  <c:v>2.6941296999999999E-4</c:v>
                </c:pt>
                <c:pt idx="96532">
                  <c:v>2.6904015000000001E-4</c:v>
                </c:pt>
                <c:pt idx="96533">
                  <c:v>2.6866785000000001E-4</c:v>
                </c:pt>
                <c:pt idx="96534">
                  <c:v>2.6829611E-4</c:v>
                </c:pt>
                <c:pt idx="96535">
                  <c:v>2.6792489000000003E-4</c:v>
                </c:pt>
                <c:pt idx="96536">
                  <c:v>2.6755422000000002E-4</c:v>
                </c:pt>
                <c:pt idx="96537">
                  <c:v>2.6718408000000001E-4</c:v>
                </c:pt>
                <c:pt idx="96538">
                  <c:v>2.6681445999999999E-4</c:v>
                </c:pt>
                <c:pt idx="96539">
                  <c:v>2.6644536E-4</c:v>
                </c:pt>
                <c:pt idx="96540">
                  <c:v>2.6607681999999999E-4</c:v>
                </c:pt>
                <c:pt idx="96541">
                  <c:v>2.6570880000000003E-4</c:v>
                </c:pt>
                <c:pt idx="96542">
                  <c:v>2.6534131E-4</c:v>
                </c:pt>
                <c:pt idx="96543">
                  <c:v>2.6497434000000001E-4</c:v>
                </c:pt>
                <c:pt idx="96544">
                  <c:v>2.6460789E-4</c:v>
                </c:pt>
                <c:pt idx="96545">
                  <c:v>2.6424196999999999E-4</c:v>
                </c:pt>
                <c:pt idx="96546">
                  <c:v>2.6387660000000001E-4</c:v>
                </c:pt>
                <c:pt idx="96547">
                  <c:v>2.6351176000000002E-4</c:v>
                </c:pt>
                <c:pt idx="96548">
                  <c:v>2.6314743E-4</c:v>
                </c:pt>
                <c:pt idx="96549">
                  <c:v>2.6278363999999999E-4</c:v>
                </c:pt>
                <c:pt idx="96550">
                  <c:v>2.6242036E-4</c:v>
                </c:pt>
                <c:pt idx="96551">
                  <c:v>2.6205761E-4</c:v>
                </c:pt>
                <c:pt idx="96552">
                  <c:v>2.6169539000000001E-4</c:v>
                </c:pt>
                <c:pt idx="96553">
                  <c:v>2.6133364999999999E-4</c:v>
                </c:pt>
                <c:pt idx="96554">
                  <c:v>2.6097244999999999E-4</c:v>
                </c:pt>
                <c:pt idx="96555">
                  <c:v>2.6061176E-4</c:v>
                </c:pt>
                <c:pt idx="96556">
                  <c:v>2.6025160000000001E-4</c:v>
                </c:pt>
                <c:pt idx="96557">
                  <c:v>2.5989197000000002E-4</c:v>
                </c:pt>
                <c:pt idx="96558">
                  <c:v>2.5953283000000003E-4</c:v>
                </c:pt>
                <c:pt idx="96559">
                  <c:v>2.5917421000000001E-4</c:v>
                </c:pt>
                <c:pt idx="96560">
                  <c:v>2.5881611999999999E-4</c:v>
                </c:pt>
                <c:pt idx="96561">
                  <c:v>2.5845852000000002E-4</c:v>
                </c:pt>
                <c:pt idx="96562">
                  <c:v>2.5810143999999998E-4</c:v>
                </c:pt>
                <c:pt idx="96563">
                  <c:v>2.5774488999999999E-4</c:v>
                </c:pt>
                <c:pt idx="96564">
                  <c:v>2.5738882999999999E-4</c:v>
                </c:pt>
                <c:pt idx="96565">
                  <c:v>2.5703329999999998E-4</c:v>
                </c:pt>
                <c:pt idx="96566">
                  <c:v>2.5667825999999998E-4</c:v>
                </c:pt>
                <c:pt idx="96567">
                  <c:v>2.5632375000000002E-4</c:v>
                </c:pt>
                <c:pt idx="96568">
                  <c:v>2.5596973E-4</c:v>
                </c:pt>
                <c:pt idx="96569">
                  <c:v>2.5561623999999998E-4</c:v>
                </c:pt>
                <c:pt idx="96570">
                  <c:v>2.5526324E-4</c:v>
                </c:pt>
                <c:pt idx="96571">
                  <c:v>2.5491076000000001E-4</c:v>
                </c:pt>
                <c:pt idx="96572">
                  <c:v>2.5455878000000003E-4</c:v>
                </c:pt>
                <c:pt idx="96573">
                  <c:v>2.5420728999999998E-4</c:v>
                </c:pt>
                <c:pt idx="96574">
                  <c:v>2.5385632999999999E-4</c:v>
                </c:pt>
                <c:pt idx="96575">
                  <c:v>2.5350585999999999E-4</c:v>
                </c:pt>
                <c:pt idx="96576">
                  <c:v>2.5315588999999999E-4</c:v>
                </c:pt>
                <c:pt idx="96577">
                  <c:v>2.5280640999999999E-4</c:v>
                </c:pt>
                <c:pt idx="96578">
                  <c:v>2.5245744999999998E-4</c:v>
                </c:pt>
                <c:pt idx="96579">
                  <c:v>2.5210899000000002E-4</c:v>
                </c:pt>
                <c:pt idx="96580">
                  <c:v>2.5176103000000002E-4</c:v>
                </c:pt>
                <c:pt idx="96581">
                  <c:v>2.5141356000000001E-4</c:v>
                </c:pt>
                <c:pt idx="96582">
                  <c:v>2.5106658E-4</c:v>
                </c:pt>
                <c:pt idx="96583">
                  <c:v>2.5072009999999999E-4</c:v>
                </c:pt>
                <c:pt idx="96584">
                  <c:v>2.5037410999999998E-4</c:v>
                </c:pt>
                <c:pt idx="96585">
                  <c:v>2.5002861999999997E-4</c:v>
                </c:pt>
                <c:pt idx="96586">
                  <c:v>2.4968362000000002E-4</c:v>
                </c:pt>
                <c:pt idx="96587">
                  <c:v>2.4933912000000001E-4</c:v>
                </c:pt>
                <c:pt idx="96588">
                  <c:v>2.4899511E-4</c:v>
                </c:pt>
                <c:pt idx="96589">
                  <c:v>2.486516E-4</c:v>
                </c:pt>
                <c:pt idx="96590">
                  <c:v>2.4830857999999999E-4</c:v>
                </c:pt>
                <c:pt idx="96591">
                  <c:v>2.4796605999999999E-4</c:v>
                </c:pt>
                <c:pt idx="96592">
                  <c:v>2.4762402999999999E-4</c:v>
                </c:pt>
                <c:pt idx="96593">
                  <c:v>2.4728247E-4</c:v>
                </c:pt>
                <c:pt idx="96594">
                  <c:v>2.4694140000000001E-4</c:v>
                </c:pt>
                <c:pt idx="96595">
                  <c:v>2.4660083000000002E-4</c:v>
                </c:pt>
                <c:pt idx="96596">
                  <c:v>2.4626074999999997E-4</c:v>
                </c:pt>
                <c:pt idx="96597">
                  <c:v>2.4592114E-4</c:v>
                </c:pt>
                <c:pt idx="96598">
                  <c:v>2.4558202000000002E-4</c:v>
                </c:pt>
                <c:pt idx="96599">
                  <c:v>2.452434E-4</c:v>
                </c:pt>
                <c:pt idx="96600">
                  <c:v>2.4490523999999998E-4</c:v>
                </c:pt>
                <c:pt idx="96601">
                  <c:v>2.446266E-4</c:v>
                </c:pt>
                <c:pt idx="96602">
                  <c:v>2.4434746999999998E-4</c:v>
                </c:pt>
                <c:pt idx="96603">
                  <c:v>2.4406796999999999E-4</c:v>
                </c:pt>
                <c:pt idx="96604">
                  <c:v>2.4378822000000001E-4</c:v>
                </c:pt>
                <c:pt idx="96605">
                  <c:v>2.4350832E-4</c:v>
                </c:pt>
                <c:pt idx="96606">
                  <c:v>2.4322828999999999E-4</c:v>
                </c:pt>
                <c:pt idx="96607">
                  <c:v>2.4294820999999999E-4</c:v>
                </c:pt>
                <c:pt idx="96608">
                  <c:v>2.4266810000000001E-4</c:v>
                </c:pt>
                <c:pt idx="96609">
                  <c:v>2.4238798000000001E-4</c:v>
                </c:pt>
                <c:pt idx="96610">
                  <c:v>2.4210788000000001E-4</c:v>
                </c:pt>
                <c:pt idx="96611">
                  <c:v>2.4182783E-4</c:v>
                </c:pt>
                <c:pt idx="96612">
                  <c:v>2.4154782E-4</c:v>
                </c:pt>
                <c:pt idx="96613">
                  <c:v>2.4126789E-4</c:v>
                </c:pt>
                <c:pt idx="96614">
                  <c:v>2.4098804000000001E-4</c:v>
                </c:pt>
                <c:pt idx="96615">
                  <c:v>2.4070828000000001E-4</c:v>
                </c:pt>
                <c:pt idx="96616">
                  <c:v>2.4042862000000001E-4</c:v>
                </c:pt>
                <c:pt idx="96617">
                  <c:v>2.4014906E-4</c:v>
                </c:pt>
                <c:pt idx="96618">
                  <c:v>2.3986961999999999E-4</c:v>
                </c:pt>
                <c:pt idx="96619">
                  <c:v>2.3959031000000001E-4</c:v>
                </c:pt>
                <c:pt idx="96620">
                  <c:v>2.3931114000000001E-4</c:v>
                </c:pt>
                <c:pt idx="96621">
                  <c:v>2.390321E-4</c:v>
                </c:pt>
                <c:pt idx="96622">
                  <c:v>2.3875321E-4</c:v>
                </c:pt>
                <c:pt idx="96623">
                  <c:v>2.3847447000000001E-4</c:v>
                </c:pt>
                <c:pt idx="96624">
                  <c:v>2.3819588999999999E-4</c:v>
                </c:pt>
                <c:pt idx="96625">
                  <c:v>2.3791747E-4</c:v>
                </c:pt>
                <c:pt idx="96626">
                  <c:v>2.3763920999999999E-4</c:v>
                </c:pt>
                <c:pt idx="96627">
                  <c:v>2.3736111999999999E-4</c:v>
                </c:pt>
                <c:pt idx="96628">
                  <c:v>2.3708320999999999E-4</c:v>
                </c:pt>
                <c:pt idx="96629">
                  <c:v>2.3680547E-4</c:v>
                </c:pt>
                <c:pt idx="96630">
                  <c:v>2.3652790999999999E-4</c:v>
                </c:pt>
                <c:pt idx="96631">
                  <c:v>2.3625052999999999E-4</c:v>
                </c:pt>
                <c:pt idx="96632">
                  <c:v>2.3597335000000001E-4</c:v>
                </c:pt>
                <c:pt idx="96633">
                  <c:v>2.3569635000000001E-4</c:v>
                </c:pt>
                <c:pt idx="96634">
                  <c:v>2.3541955E-4</c:v>
                </c:pt>
                <c:pt idx="96635">
                  <c:v>2.3514293999999999E-4</c:v>
                </c:pt>
                <c:pt idx="96636">
                  <c:v>2.3486652999999999E-4</c:v>
                </c:pt>
                <c:pt idx="96637">
                  <c:v>2.3459032000000001E-4</c:v>
                </c:pt>
                <c:pt idx="96638">
                  <c:v>2.3431430999999999E-4</c:v>
                </c:pt>
                <c:pt idx="96639">
                  <c:v>2.3403850999999999E-4</c:v>
                </c:pt>
                <c:pt idx="96640">
                  <c:v>2.3376293000000001E-4</c:v>
                </c:pt>
                <c:pt idx="96641">
                  <c:v>2.3348754999999999E-4</c:v>
                </c:pt>
                <c:pt idx="96642">
                  <c:v>2.3321238E-4</c:v>
                </c:pt>
                <c:pt idx="96643">
                  <c:v>2.3293743E-4</c:v>
                </c:pt>
                <c:pt idx="96644">
                  <c:v>2.3266269E-4</c:v>
                </c:pt>
                <c:pt idx="96645">
                  <c:v>2.3238816E-4</c:v>
                </c:pt>
                <c:pt idx="96646">
                  <c:v>2.3211386E-4</c:v>
                </c:pt>
                <c:pt idx="96647">
                  <c:v>2.3183977E-4</c:v>
                </c:pt>
                <c:pt idx="96648">
                  <c:v>2.3156591000000001E-4</c:v>
                </c:pt>
                <c:pt idx="96649">
                  <c:v>2.3129227E-4</c:v>
                </c:pt>
                <c:pt idx="96650">
                  <c:v>2.3101886E-4</c:v>
                </c:pt>
                <c:pt idx="96651">
                  <c:v>2.3074567000000001E-4</c:v>
                </c:pt>
                <c:pt idx="96652">
                  <c:v>2.3047270999999999E-4</c:v>
                </c:pt>
                <c:pt idx="96653">
                  <c:v>2.3019998000000001E-4</c:v>
                </c:pt>
                <c:pt idx="96654">
                  <c:v>2.2992748E-4</c:v>
                </c:pt>
                <c:pt idx="96655">
                  <c:v>2.2965521E-4</c:v>
                </c:pt>
                <c:pt idx="96656">
                  <c:v>2.2938318000000001E-4</c:v>
                </c:pt>
                <c:pt idx="96657">
                  <c:v>2.2911138E-4</c:v>
                </c:pt>
                <c:pt idx="96658">
                  <c:v>2.2883981000000001E-4</c:v>
                </c:pt>
                <c:pt idx="96659">
                  <c:v>2.2856847E-4</c:v>
                </c:pt>
                <c:pt idx="96660">
                  <c:v>2.2829737000000001E-4</c:v>
                </c:pt>
                <c:pt idx="96661">
                  <c:v>2.280265E-4</c:v>
                </c:pt>
                <c:pt idx="96662">
                  <c:v>2.2775588000000001E-4</c:v>
                </c:pt>
                <c:pt idx="96663">
                  <c:v>2.2748549E-4</c:v>
                </c:pt>
                <c:pt idx="96664">
                  <c:v>2.2721534000000001E-4</c:v>
                </c:pt>
                <c:pt idx="96665">
                  <c:v>2.2694543000000001E-4</c:v>
                </c:pt>
                <c:pt idx="96666">
                  <c:v>2.2667577000000001E-4</c:v>
                </c:pt>
                <c:pt idx="96667">
                  <c:v>2.2640634000000001E-4</c:v>
                </c:pt>
                <c:pt idx="96668">
                  <c:v>2.2613715999999999E-4</c:v>
                </c:pt>
                <c:pt idx="96669">
                  <c:v>2.2586821999999999E-4</c:v>
                </c:pt>
                <c:pt idx="96670">
                  <c:v>2.2559952E-4</c:v>
                </c:pt>
                <c:pt idx="96671">
                  <c:v>2.2533106999999999E-4</c:v>
                </c:pt>
                <c:pt idx="96672">
                  <c:v>2.2506286E-4</c:v>
                </c:pt>
                <c:pt idx="96673">
                  <c:v>2.2479490000000001E-4</c:v>
                </c:pt>
                <c:pt idx="96674">
                  <c:v>2.2452719E-4</c:v>
                </c:pt>
                <c:pt idx="96675">
                  <c:v>2.2425972999999999E-4</c:v>
                </c:pt>
                <c:pt idx="96676">
                  <c:v>2.2399251E-4</c:v>
                </c:pt>
                <c:pt idx="96677">
                  <c:v>2.2372553999999999E-4</c:v>
                </c:pt>
                <c:pt idx="96678">
                  <c:v>2.2345882E-4</c:v>
                </c:pt>
                <c:pt idx="96679">
                  <c:v>2.2319234000000001E-4</c:v>
                </c:pt>
                <c:pt idx="96680">
                  <c:v>2.2292613E-4</c:v>
                </c:pt>
                <c:pt idx="96681">
                  <c:v>2.2266016E-4</c:v>
                </c:pt>
                <c:pt idx="96682">
                  <c:v>2.2239444999999999E-4</c:v>
                </c:pt>
                <c:pt idx="96683">
                  <c:v>2.2212898E-4</c:v>
                </c:pt>
                <c:pt idx="96684">
                  <c:v>2.2186377E-4</c:v>
                </c:pt>
                <c:pt idx="96685">
                  <c:v>2.2159881E-4</c:v>
                </c:pt>
                <c:pt idx="96686">
                  <c:v>2.2133411E-4</c:v>
                </c:pt>
                <c:pt idx="96687">
                  <c:v>2.2106965000000001E-4</c:v>
                </c:pt>
                <c:pt idx="96688">
                  <c:v>2.2080544999999999E-4</c:v>
                </c:pt>
                <c:pt idx="96689">
                  <c:v>2.2054151000000001E-4</c:v>
                </c:pt>
                <c:pt idx="96690">
                  <c:v>2.2027780999999999E-4</c:v>
                </c:pt>
                <c:pt idx="96691">
                  <c:v>2.2001438000000001E-4</c:v>
                </c:pt>
                <c:pt idx="96692">
                  <c:v>2.1975118999999999E-4</c:v>
                </c:pt>
                <c:pt idx="96693">
                  <c:v>2.1948827E-4</c:v>
                </c:pt>
                <c:pt idx="96694">
                  <c:v>2.1922561E-4</c:v>
                </c:pt>
                <c:pt idx="96695">
                  <c:v>2.1896319E-4</c:v>
                </c:pt>
                <c:pt idx="96696">
                  <c:v>2.1870103999999999E-4</c:v>
                </c:pt>
                <c:pt idx="96697">
                  <c:v>2.1843915000000001E-4</c:v>
                </c:pt>
                <c:pt idx="96698">
                  <c:v>2.1817751E-4</c:v>
                </c:pt>
                <c:pt idx="96699">
                  <c:v>2.1791612E-4</c:v>
                </c:pt>
                <c:pt idx="96700">
                  <c:v>2.17655E-4</c:v>
                </c:pt>
                <c:pt idx="96701">
                  <c:v>2.1739413000000001E-4</c:v>
                </c:pt>
                <c:pt idx="96702">
                  <c:v>2.1713352000000001E-4</c:v>
                </c:pt>
                <c:pt idx="96703">
                  <c:v>2.1687316999999999E-4</c:v>
                </c:pt>
                <c:pt idx="96704">
                  <c:v>2.1661308999999999E-4</c:v>
                </c:pt>
                <c:pt idx="96705">
                  <c:v>2.1635326000000001E-4</c:v>
                </c:pt>
                <c:pt idx="96706">
                  <c:v>2.1609369E-4</c:v>
                </c:pt>
                <c:pt idx="96707">
                  <c:v>2.1583436999999999E-4</c:v>
                </c:pt>
                <c:pt idx="96708">
                  <c:v>2.1557531999999999E-4</c:v>
                </c:pt>
                <c:pt idx="96709">
                  <c:v>2.1531653000000001E-4</c:v>
                </c:pt>
                <c:pt idx="96710">
                  <c:v>2.1505800000000001E-4</c:v>
                </c:pt>
                <c:pt idx="96711">
                  <c:v>2.1479973000000001E-4</c:v>
                </c:pt>
                <c:pt idx="96712">
                  <c:v>2.1454172E-4</c:v>
                </c:pt>
                <c:pt idx="96713">
                  <c:v>2.1428398E-4</c:v>
                </c:pt>
                <c:pt idx="96714">
                  <c:v>2.1402648000000001E-4</c:v>
                </c:pt>
                <c:pt idx="96715">
                  <c:v>2.1376925E-4</c:v>
                </c:pt>
                <c:pt idx="96716">
                  <c:v>2.1351228E-4</c:v>
                </c:pt>
                <c:pt idx="96717">
                  <c:v>2.1325557E-4</c:v>
                </c:pt>
                <c:pt idx="96718">
                  <c:v>2.1299911999999999E-4</c:v>
                </c:pt>
                <c:pt idx="96719">
                  <c:v>2.1274293E-4</c:v>
                </c:pt>
                <c:pt idx="96720">
                  <c:v>2.1248700999999999E-4</c:v>
                </c:pt>
                <c:pt idx="96721">
                  <c:v>2.1223134999999999E-4</c:v>
                </c:pt>
                <c:pt idx="96722">
                  <c:v>2.1197594E-4</c:v>
                </c:pt>
                <c:pt idx="96723">
                  <c:v>2.1172081E-4</c:v>
                </c:pt>
                <c:pt idx="96724">
                  <c:v>2.1146593999999999E-4</c:v>
                </c:pt>
                <c:pt idx="96725">
                  <c:v>2.1121133999999999E-4</c:v>
                </c:pt>
                <c:pt idx="96726">
                  <c:v>2.1095700999999999E-4</c:v>
                </c:pt>
                <c:pt idx="96727">
                  <c:v>2.1070293E-4</c:v>
                </c:pt>
                <c:pt idx="96728">
                  <c:v>2.1044911E-4</c:v>
                </c:pt>
                <c:pt idx="96729">
                  <c:v>2.1019556E-4</c:v>
                </c:pt>
                <c:pt idx="96730">
                  <c:v>2.0994227E-4</c:v>
                </c:pt>
                <c:pt idx="96731">
                  <c:v>2.0968924000000001E-4</c:v>
                </c:pt>
                <c:pt idx="96732">
                  <c:v>2.0943648E-4</c:v>
                </c:pt>
                <c:pt idx="96733">
                  <c:v>2.0918396999999999E-4</c:v>
                </c:pt>
                <c:pt idx="96734">
                  <c:v>2.0893172999999999E-4</c:v>
                </c:pt>
                <c:pt idx="96735">
                  <c:v>2.0867975000000001E-4</c:v>
                </c:pt>
                <c:pt idx="96736">
                  <c:v>2.0842802999999999E-4</c:v>
                </c:pt>
                <c:pt idx="96737">
                  <c:v>2.0817656999999999E-4</c:v>
                </c:pt>
                <c:pt idx="96738">
                  <c:v>2.0792539000000001E-4</c:v>
                </c:pt>
                <c:pt idx="96739">
                  <c:v>2.0767447E-4</c:v>
                </c:pt>
                <c:pt idx="96740">
                  <c:v>2.0742381E-4</c:v>
                </c:pt>
                <c:pt idx="96741">
                  <c:v>2.0717342000000001E-4</c:v>
                </c:pt>
                <c:pt idx="96742">
                  <c:v>2.0692329E-4</c:v>
                </c:pt>
                <c:pt idx="96743">
                  <c:v>2.0667341999999999E-4</c:v>
                </c:pt>
                <c:pt idx="96744">
                  <c:v>2.0642381E-4</c:v>
                </c:pt>
                <c:pt idx="96745">
                  <c:v>2.0617446E-4</c:v>
                </c:pt>
                <c:pt idx="96746">
                  <c:v>2.0592538999999999E-4</c:v>
                </c:pt>
                <c:pt idx="96747">
                  <c:v>2.0567658E-4</c:v>
                </c:pt>
                <c:pt idx="96748">
                  <c:v>2.0542803E-4</c:v>
                </c:pt>
                <c:pt idx="96749">
                  <c:v>2.0517975000000001E-4</c:v>
                </c:pt>
                <c:pt idx="96750">
                  <c:v>2.0493173E-4</c:v>
                </c:pt>
                <c:pt idx="96751">
                  <c:v>2.0468396999999999E-4</c:v>
                </c:pt>
                <c:pt idx="96752">
                  <c:v>2.0443647E-4</c:v>
                </c:pt>
                <c:pt idx="96753">
                  <c:v>2.0418923E-4</c:v>
                </c:pt>
                <c:pt idx="96754">
                  <c:v>2.0394227000000001E-4</c:v>
                </c:pt>
                <c:pt idx="96755">
                  <c:v>2.0369556999999999E-4</c:v>
                </c:pt>
                <c:pt idx="96756">
                  <c:v>2.0344912999999999E-4</c:v>
                </c:pt>
                <c:pt idx="96757">
                  <c:v>2.0320296E-4</c:v>
                </c:pt>
                <c:pt idx="96758">
                  <c:v>2.0295704999999999E-4</c:v>
                </c:pt>
                <c:pt idx="96759">
                  <c:v>2.0271140000000001E-4</c:v>
                </c:pt>
                <c:pt idx="96760">
                  <c:v>2.0246601000000001E-4</c:v>
                </c:pt>
                <c:pt idx="96761">
                  <c:v>2.0222088000000001E-4</c:v>
                </c:pt>
                <c:pt idx="96762">
                  <c:v>2.0197600999999999E-4</c:v>
                </c:pt>
                <c:pt idx="96763">
                  <c:v>2.0173143000000001E-4</c:v>
                </c:pt>
                <c:pt idx="96764">
                  <c:v>2.0148710000000001E-4</c:v>
                </c:pt>
                <c:pt idx="96765">
                  <c:v>2.0124303E-4</c:v>
                </c:pt>
                <c:pt idx="96766">
                  <c:v>2.0099922999999999E-4</c:v>
                </c:pt>
                <c:pt idx="96767">
                  <c:v>2.0075569000000001E-4</c:v>
                </c:pt>
                <c:pt idx="96768">
                  <c:v>2.0051241000000001E-4</c:v>
                </c:pt>
                <c:pt idx="96769">
                  <c:v>2.0026939E-4</c:v>
                </c:pt>
                <c:pt idx="96770">
                  <c:v>2.0002664E-4</c:v>
                </c:pt>
                <c:pt idx="96771">
                  <c:v>1.9978414999999999E-4</c:v>
                </c:pt>
                <c:pt idx="96772">
                  <c:v>1.9954192E-4</c:v>
                </c:pt>
                <c:pt idx="96773">
                  <c:v>1.9929995E-4</c:v>
                </c:pt>
                <c:pt idx="96774">
                  <c:v>1.9905823999999999E-4</c:v>
                </c:pt>
                <c:pt idx="96775">
                  <c:v>1.9881679E-4</c:v>
                </c:pt>
                <c:pt idx="96776">
                  <c:v>1.9857560999999999E-4</c:v>
                </c:pt>
                <c:pt idx="96777">
                  <c:v>1.9833469E-4</c:v>
                </c:pt>
                <c:pt idx="96778">
                  <c:v>1.9809402999999999E-4</c:v>
                </c:pt>
                <c:pt idx="96779">
                  <c:v>1.9785363000000001E-4</c:v>
                </c:pt>
                <c:pt idx="96780">
                  <c:v>1.976135E-4</c:v>
                </c:pt>
                <c:pt idx="96781">
                  <c:v>1.9737362E-4</c:v>
                </c:pt>
                <c:pt idx="96782">
                  <c:v>1.9713401E-4</c:v>
                </c:pt>
                <c:pt idx="96783">
                  <c:v>1.9689465999999999E-4</c:v>
                </c:pt>
                <c:pt idx="96784">
                  <c:v>1.9665557000000001E-4</c:v>
                </c:pt>
                <c:pt idx="96785">
                  <c:v>1.9641675E-4</c:v>
                </c:pt>
                <c:pt idx="96786">
                  <c:v>1.9617817999999999E-4</c:v>
                </c:pt>
                <c:pt idx="96787">
                  <c:v>1.9593987999999999E-4</c:v>
                </c:pt>
                <c:pt idx="96788">
                  <c:v>1.9570184000000001E-4</c:v>
                </c:pt>
                <c:pt idx="96789">
                  <c:v>1.9546405999999999E-4</c:v>
                </c:pt>
                <c:pt idx="96790">
                  <c:v>1.9522653999999999E-4</c:v>
                </c:pt>
                <c:pt idx="96791">
                  <c:v>1.9498928999999999E-4</c:v>
                </c:pt>
                <c:pt idx="96792">
                  <c:v>1.9475229999999999E-4</c:v>
                </c:pt>
                <c:pt idx="96793">
                  <c:v>1.9451557E-4</c:v>
                </c:pt>
                <c:pt idx="96794">
                  <c:v>1.9427910000000001E-4</c:v>
                </c:pt>
                <c:pt idx="96795">
                  <c:v>1.9404289E-4</c:v>
                </c:pt>
                <c:pt idx="96796">
                  <c:v>1.9380695000000001E-4</c:v>
                </c:pt>
                <c:pt idx="96797">
                  <c:v>1.9357125E-4</c:v>
                </c:pt>
                <c:pt idx="96798">
                  <c:v>1.9333581000000001E-4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49740656"/>
        <c:axId val="49741216"/>
      </c:lineChart>
      <c:lineChart>
        <c:grouping val="standard"/>
        <c:varyColors val="0"/>
        <c:ser>
          <c:idx val="2"/>
          <c:order val="2"/>
          <c:tx>
            <c:strRef>
              <c:f>depth!$B$1</c:f>
              <c:strCache>
                <c:ptCount val="1"/>
                <c:pt idx="0">
                  <c:v>RAIN</c:v>
                </c:pt>
              </c:strCache>
            </c:strRef>
          </c:tx>
          <c:spPr>
            <a:ln w="19050">
              <a:solidFill>
                <a:srgbClr val="FF0000"/>
              </a:solidFill>
            </a:ln>
          </c:spPr>
          <c:marker>
            <c:symbol val="none"/>
          </c:marker>
          <c:cat>
            <c:numRef>
              <c:f>depth!$D$6602:$D$101000</c:f>
              <c:numCache>
                <c:formatCode>General</c:formatCode>
                <c:ptCount val="94399"/>
                <c:pt idx="0">
                  <c:v>8</c:v>
                </c:pt>
                <c:pt idx="1">
                  <c:v>8</c:v>
                </c:pt>
                <c:pt idx="2">
                  <c:v>8</c:v>
                </c:pt>
                <c:pt idx="3">
                  <c:v>8</c:v>
                </c:pt>
                <c:pt idx="4">
                  <c:v>8</c:v>
                </c:pt>
                <c:pt idx="5">
                  <c:v>8</c:v>
                </c:pt>
                <c:pt idx="6">
                  <c:v>8</c:v>
                </c:pt>
                <c:pt idx="7">
                  <c:v>8</c:v>
                </c:pt>
                <c:pt idx="8">
                  <c:v>8</c:v>
                </c:pt>
                <c:pt idx="9">
                  <c:v>8</c:v>
                </c:pt>
                <c:pt idx="10">
                  <c:v>8</c:v>
                </c:pt>
                <c:pt idx="11">
                  <c:v>8</c:v>
                </c:pt>
                <c:pt idx="12">
                  <c:v>8</c:v>
                </c:pt>
                <c:pt idx="13">
                  <c:v>8</c:v>
                </c:pt>
                <c:pt idx="14">
                  <c:v>8</c:v>
                </c:pt>
                <c:pt idx="15">
                  <c:v>8</c:v>
                </c:pt>
                <c:pt idx="16">
                  <c:v>8</c:v>
                </c:pt>
                <c:pt idx="17">
                  <c:v>8</c:v>
                </c:pt>
                <c:pt idx="18">
                  <c:v>8</c:v>
                </c:pt>
                <c:pt idx="19">
                  <c:v>8</c:v>
                </c:pt>
                <c:pt idx="20">
                  <c:v>8</c:v>
                </c:pt>
                <c:pt idx="21">
                  <c:v>8</c:v>
                </c:pt>
                <c:pt idx="22">
                  <c:v>8</c:v>
                </c:pt>
                <c:pt idx="23">
                  <c:v>8</c:v>
                </c:pt>
                <c:pt idx="24">
                  <c:v>8</c:v>
                </c:pt>
                <c:pt idx="25">
                  <c:v>8</c:v>
                </c:pt>
                <c:pt idx="26">
                  <c:v>8</c:v>
                </c:pt>
                <c:pt idx="27">
                  <c:v>8</c:v>
                </c:pt>
                <c:pt idx="28">
                  <c:v>8</c:v>
                </c:pt>
                <c:pt idx="29">
                  <c:v>8</c:v>
                </c:pt>
                <c:pt idx="30">
                  <c:v>8</c:v>
                </c:pt>
                <c:pt idx="31">
                  <c:v>8</c:v>
                </c:pt>
                <c:pt idx="32">
                  <c:v>8</c:v>
                </c:pt>
                <c:pt idx="33">
                  <c:v>8</c:v>
                </c:pt>
                <c:pt idx="34">
                  <c:v>8</c:v>
                </c:pt>
                <c:pt idx="35">
                  <c:v>8</c:v>
                </c:pt>
                <c:pt idx="36">
                  <c:v>8</c:v>
                </c:pt>
                <c:pt idx="37">
                  <c:v>8</c:v>
                </c:pt>
                <c:pt idx="38">
                  <c:v>8</c:v>
                </c:pt>
                <c:pt idx="39">
                  <c:v>8</c:v>
                </c:pt>
                <c:pt idx="40">
                  <c:v>8</c:v>
                </c:pt>
                <c:pt idx="41">
                  <c:v>8</c:v>
                </c:pt>
                <c:pt idx="42">
                  <c:v>8</c:v>
                </c:pt>
                <c:pt idx="43">
                  <c:v>8</c:v>
                </c:pt>
                <c:pt idx="44">
                  <c:v>8</c:v>
                </c:pt>
                <c:pt idx="45">
                  <c:v>8</c:v>
                </c:pt>
                <c:pt idx="46">
                  <c:v>8</c:v>
                </c:pt>
                <c:pt idx="47">
                  <c:v>8</c:v>
                </c:pt>
                <c:pt idx="48">
                  <c:v>8</c:v>
                </c:pt>
                <c:pt idx="49">
                  <c:v>8</c:v>
                </c:pt>
                <c:pt idx="50">
                  <c:v>8</c:v>
                </c:pt>
                <c:pt idx="51">
                  <c:v>8</c:v>
                </c:pt>
                <c:pt idx="52">
                  <c:v>8</c:v>
                </c:pt>
                <c:pt idx="53">
                  <c:v>8</c:v>
                </c:pt>
                <c:pt idx="54">
                  <c:v>8</c:v>
                </c:pt>
                <c:pt idx="55">
                  <c:v>8</c:v>
                </c:pt>
                <c:pt idx="56">
                  <c:v>8</c:v>
                </c:pt>
                <c:pt idx="57">
                  <c:v>8</c:v>
                </c:pt>
                <c:pt idx="58">
                  <c:v>8</c:v>
                </c:pt>
                <c:pt idx="59">
                  <c:v>8</c:v>
                </c:pt>
                <c:pt idx="60">
                  <c:v>8</c:v>
                </c:pt>
                <c:pt idx="61">
                  <c:v>8</c:v>
                </c:pt>
                <c:pt idx="62">
                  <c:v>8</c:v>
                </c:pt>
                <c:pt idx="63">
                  <c:v>8</c:v>
                </c:pt>
                <c:pt idx="64">
                  <c:v>8</c:v>
                </c:pt>
                <c:pt idx="65">
                  <c:v>8</c:v>
                </c:pt>
                <c:pt idx="66">
                  <c:v>8</c:v>
                </c:pt>
                <c:pt idx="67">
                  <c:v>8</c:v>
                </c:pt>
                <c:pt idx="68">
                  <c:v>8</c:v>
                </c:pt>
                <c:pt idx="69">
                  <c:v>8</c:v>
                </c:pt>
                <c:pt idx="70">
                  <c:v>8</c:v>
                </c:pt>
                <c:pt idx="71">
                  <c:v>8</c:v>
                </c:pt>
                <c:pt idx="72">
                  <c:v>8</c:v>
                </c:pt>
                <c:pt idx="73">
                  <c:v>8</c:v>
                </c:pt>
                <c:pt idx="74">
                  <c:v>8</c:v>
                </c:pt>
                <c:pt idx="75">
                  <c:v>8</c:v>
                </c:pt>
                <c:pt idx="76">
                  <c:v>8</c:v>
                </c:pt>
                <c:pt idx="77">
                  <c:v>8</c:v>
                </c:pt>
                <c:pt idx="78">
                  <c:v>8</c:v>
                </c:pt>
                <c:pt idx="79">
                  <c:v>8</c:v>
                </c:pt>
                <c:pt idx="80">
                  <c:v>8</c:v>
                </c:pt>
                <c:pt idx="81">
                  <c:v>8</c:v>
                </c:pt>
                <c:pt idx="82">
                  <c:v>8</c:v>
                </c:pt>
                <c:pt idx="83">
                  <c:v>8</c:v>
                </c:pt>
                <c:pt idx="84">
                  <c:v>8</c:v>
                </c:pt>
                <c:pt idx="85">
                  <c:v>8</c:v>
                </c:pt>
                <c:pt idx="86">
                  <c:v>8</c:v>
                </c:pt>
                <c:pt idx="87">
                  <c:v>8</c:v>
                </c:pt>
                <c:pt idx="88">
                  <c:v>8</c:v>
                </c:pt>
                <c:pt idx="89">
                  <c:v>8</c:v>
                </c:pt>
                <c:pt idx="90">
                  <c:v>8</c:v>
                </c:pt>
                <c:pt idx="91">
                  <c:v>8</c:v>
                </c:pt>
                <c:pt idx="92">
                  <c:v>8</c:v>
                </c:pt>
                <c:pt idx="93">
                  <c:v>8</c:v>
                </c:pt>
                <c:pt idx="94">
                  <c:v>8</c:v>
                </c:pt>
                <c:pt idx="95">
                  <c:v>8</c:v>
                </c:pt>
                <c:pt idx="96">
                  <c:v>8</c:v>
                </c:pt>
                <c:pt idx="97">
                  <c:v>8</c:v>
                </c:pt>
                <c:pt idx="98">
                  <c:v>8</c:v>
                </c:pt>
                <c:pt idx="99">
                  <c:v>8</c:v>
                </c:pt>
                <c:pt idx="100">
                  <c:v>8</c:v>
                </c:pt>
                <c:pt idx="101">
                  <c:v>8</c:v>
                </c:pt>
                <c:pt idx="102">
                  <c:v>8</c:v>
                </c:pt>
                <c:pt idx="103">
                  <c:v>8</c:v>
                </c:pt>
                <c:pt idx="104">
                  <c:v>8</c:v>
                </c:pt>
                <c:pt idx="105">
                  <c:v>8</c:v>
                </c:pt>
                <c:pt idx="106">
                  <c:v>8</c:v>
                </c:pt>
                <c:pt idx="107">
                  <c:v>8</c:v>
                </c:pt>
                <c:pt idx="108">
                  <c:v>8</c:v>
                </c:pt>
                <c:pt idx="109">
                  <c:v>8</c:v>
                </c:pt>
                <c:pt idx="110">
                  <c:v>8</c:v>
                </c:pt>
                <c:pt idx="111">
                  <c:v>8</c:v>
                </c:pt>
                <c:pt idx="112">
                  <c:v>8</c:v>
                </c:pt>
                <c:pt idx="113">
                  <c:v>8</c:v>
                </c:pt>
                <c:pt idx="114">
                  <c:v>8</c:v>
                </c:pt>
                <c:pt idx="115">
                  <c:v>8</c:v>
                </c:pt>
                <c:pt idx="116">
                  <c:v>8</c:v>
                </c:pt>
                <c:pt idx="117">
                  <c:v>8</c:v>
                </c:pt>
                <c:pt idx="118">
                  <c:v>8</c:v>
                </c:pt>
                <c:pt idx="119">
                  <c:v>8</c:v>
                </c:pt>
                <c:pt idx="120">
                  <c:v>8</c:v>
                </c:pt>
                <c:pt idx="121">
                  <c:v>8</c:v>
                </c:pt>
                <c:pt idx="122">
                  <c:v>8</c:v>
                </c:pt>
                <c:pt idx="123">
                  <c:v>8</c:v>
                </c:pt>
                <c:pt idx="124">
                  <c:v>8</c:v>
                </c:pt>
                <c:pt idx="125">
                  <c:v>8</c:v>
                </c:pt>
                <c:pt idx="126">
                  <c:v>8</c:v>
                </c:pt>
                <c:pt idx="127">
                  <c:v>8</c:v>
                </c:pt>
                <c:pt idx="128">
                  <c:v>8</c:v>
                </c:pt>
                <c:pt idx="129">
                  <c:v>8</c:v>
                </c:pt>
                <c:pt idx="130">
                  <c:v>8</c:v>
                </c:pt>
                <c:pt idx="131">
                  <c:v>8</c:v>
                </c:pt>
                <c:pt idx="132">
                  <c:v>8</c:v>
                </c:pt>
                <c:pt idx="133">
                  <c:v>8</c:v>
                </c:pt>
                <c:pt idx="134">
                  <c:v>8</c:v>
                </c:pt>
                <c:pt idx="135">
                  <c:v>8</c:v>
                </c:pt>
                <c:pt idx="136">
                  <c:v>8</c:v>
                </c:pt>
                <c:pt idx="137">
                  <c:v>8</c:v>
                </c:pt>
                <c:pt idx="138">
                  <c:v>8</c:v>
                </c:pt>
                <c:pt idx="139">
                  <c:v>8</c:v>
                </c:pt>
                <c:pt idx="140">
                  <c:v>8</c:v>
                </c:pt>
                <c:pt idx="141">
                  <c:v>8</c:v>
                </c:pt>
                <c:pt idx="142">
                  <c:v>8</c:v>
                </c:pt>
                <c:pt idx="143">
                  <c:v>8</c:v>
                </c:pt>
                <c:pt idx="144">
                  <c:v>8</c:v>
                </c:pt>
                <c:pt idx="145">
                  <c:v>8</c:v>
                </c:pt>
                <c:pt idx="146">
                  <c:v>8</c:v>
                </c:pt>
                <c:pt idx="147">
                  <c:v>8</c:v>
                </c:pt>
                <c:pt idx="148">
                  <c:v>8</c:v>
                </c:pt>
                <c:pt idx="149">
                  <c:v>8</c:v>
                </c:pt>
                <c:pt idx="150">
                  <c:v>8</c:v>
                </c:pt>
                <c:pt idx="151">
                  <c:v>8</c:v>
                </c:pt>
                <c:pt idx="152">
                  <c:v>8</c:v>
                </c:pt>
                <c:pt idx="153">
                  <c:v>8</c:v>
                </c:pt>
                <c:pt idx="154">
                  <c:v>8</c:v>
                </c:pt>
                <c:pt idx="155">
                  <c:v>8</c:v>
                </c:pt>
                <c:pt idx="156">
                  <c:v>8</c:v>
                </c:pt>
                <c:pt idx="157">
                  <c:v>8</c:v>
                </c:pt>
                <c:pt idx="158">
                  <c:v>8</c:v>
                </c:pt>
                <c:pt idx="159">
                  <c:v>8</c:v>
                </c:pt>
                <c:pt idx="160">
                  <c:v>8</c:v>
                </c:pt>
                <c:pt idx="161">
                  <c:v>8</c:v>
                </c:pt>
                <c:pt idx="162">
                  <c:v>8</c:v>
                </c:pt>
                <c:pt idx="163">
                  <c:v>8</c:v>
                </c:pt>
                <c:pt idx="164">
                  <c:v>8</c:v>
                </c:pt>
                <c:pt idx="165">
                  <c:v>8</c:v>
                </c:pt>
                <c:pt idx="166">
                  <c:v>8</c:v>
                </c:pt>
                <c:pt idx="167">
                  <c:v>8</c:v>
                </c:pt>
                <c:pt idx="168">
                  <c:v>8</c:v>
                </c:pt>
                <c:pt idx="169">
                  <c:v>8</c:v>
                </c:pt>
                <c:pt idx="170">
                  <c:v>8</c:v>
                </c:pt>
                <c:pt idx="171">
                  <c:v>8</c:v>
                </c:pt>
                <c:pt idx="172">
                  <c:v>8</c:v>
                </c:pt>
                <c:pt idx="173">
                  <c:v>8</c:v>
                </c:pt>
                <c:pt idx="174">
                  <c:v>8</c:v>
                </c:pt>
                <c:pt idx="175">
                  <c:v>8</c:v>
                </c:pt>
                <c:pt idx="176">
                  <c:v>8</c:v>
                </c:pt>
                <c:pt idx="177">
                  <c:v>8</c:v>
                </c:pt>
                <c:pt idx="178">
                  <c:v>8</c:v>
                </c:pt>
                <c:pt idx="179">
                  <c:v>8</c:v>
                </c:pt>
                <c:pt idx="180">
                  <c:v>8</c:v>
                </c:pt>
                <c:pt idx="181">
                  <c:v>8</c:v>
                </c:pt>
                <c:pt idx="182">
                  <c:v>8</c:v>
                </c:pt>
                <c:pt idx="183">
                  <c:v>8</c:v>
                </c:pt>
                <c:pt idx="184">
                  <c:v>8</c:v>
                </c:pt>
                <c:pt idx="185">
                  <c:v>8</c:v>
                </c:pt>
                <c:pt idx="186">
                  <c:v>8</c:v>
                </c:pt>
                <c:pt idx="187">
                  <c:v>8</c:v>
                </c:pt>
                <c:pt idx="188">
                  <c:v>8</c:v>
                </c:pt>
                <c:pt idx="189">
                  <c:v>8</c:v>
                </c:pt>
                <c:pt idx="190">
                  <c:v>8</c:v>
                </c:pt>
                <c:pt idx="191">
                  <c:v>8</c:v>
                </c:pt>
                <c:pt idx="192">
                  <c:v>8</c:v>
                </c:pt>
                <c:pt idx="193">
                  <c:v>8</c:v>
                </c:pt>
                <c:pt idx="194">
                  <c:v>8</c:v>
                </c:pt>
                <c:pt idx="195">
                  <c:v>8</c:v>
                </c:pt>
                <c:pt idx="196">
                  <c:v>8</c:v>
                </c:pt>
                <c:pt idx="197">
                  <c:v>8</c:v>
                </c:pt>
                <c:pt idx="198">
                  <c:v>8</c:v>
                </c:pt>
                <c:pt idx="199">
                  <c:v>8</c:v>
                </c:pt>
                <c:pt idx="200">
                  <c:v>8</c:v>
                </c:pt>
                <c:pt idx="201">
                  <c:v>8</c:v>
                </c:pt>
                <c:pt idx="202">
                  <c:v>8</c:v>
                </c:pt>
                <c:pt idx="203">
                  <c:v>8</c:v>
                </c:pt>
                <c:pt idx="204">
                  <c:v>8</c:v>
                </c:pt>
                <c:pt idx="205">
                  <c:v>8</c:v>
                </c:pt>
                <c:pt idx="206">
                  <c:v>8</c:v>
                </c:pt>
                <c:pt idx="207">
                  <c:v>8</c:v>
                </c:pt>
                <c:pt idx="208">
                  <c:v>8</c:v>
                </c:pt>
                <c:pt idx="209">
                  <c:v>8</c:v>
                </c:pt>
                <c:pt idx="210">
                  <c:v>8</c:v>
                </c:pt>
                <c:pt idx="211">
                  <c:v>8</c:v>
                </c:pt>
                <c:pt idx="212">
                  <c:v>8</c:v>
                </c:pt>
                <c:pt idx="213">
                  <c:v>8</c:v>
                </c:pt>
                <c:pt idx="214">
                  <c:v>8</c:v>
                </c:pt>
                <c:pt idx="215">
                  <c:v>8</c:v>
                </c:pt>
                <c:pt idx="216">
                  <c:v>8</c:v>
                </c:pt>
                <c:pt idx="217">
                  <c:v>8</c:v>
                </c:pt>
                <c:pt idx="218">
                  <c:v>8</c:v>
                </c:pt>
                <c:pt idx="219">
                  <c:v>8</c:v>
                </c:pt>
                <c:pt idx="220">
                  <c:v>8</c:v>
                </c:pt>
                <c:pt idx="221">
                  <c:v>8</c:v>
                </c:pt>
                <c:pt idx="222">
                  <c:v>8</c:v>
                </c:pt>
                <c:pt idx="223">
                  <c:v>8</c:v>
                </c:pt>
                <c:pt idx="224">
                  <c:v>8</c:v>
                </c:pt>
                <c:pt idx="225">
                  <c:v>8</c:v>
                </c:pt>
                <c:pt idx="226">
                  <c:v>8</c:v>
                </c:pt>
                <c:pt idx="227">
                  <c:v>8</c:v>
                </c:pt>
                <c:pt idx="228">
                  <c:v>8</c:v>
                </c:pt>
                <c:pt idx="229">
                  <c:v>8</c:v>
                </c:pt>
                <c:pt idx="230">
                  <c:v>8</c:v>
                </c:pt>
                <c:pt idx="231">
                  <c:v>8</c:v>
                </c:pt>
                <c:pt idx="232">
                  <c:v>8</c:v>
                </c:pt>
                <c:pt idx="233">
                  <c:v>8</c:v>
                </c:pt>
                <c:pt idx="234">
                  <c:v>8</c:v>
                </c:pt>
                <c:pt idx="235">
                  <c:v>8</c:v>
                </c:pt>
                <c:pt idx="236">
                  <c:v>8</c:v>
                </c:pt>
                <c:pt idx="237">
                  <c:v>8</c:v>
                </c:pt>
                <c:pt idx="238">
                  <c:v>8</c:v>
                </c:pt>
                <c:pt idx="239">
                  <c:v>8</c:v>
                </c:pt>
                <c:pt idx="240">
                  <c:v>8</c:v>
                </c:pt>
                <c:pt idx="241">
                  <c:v>8</c:v>
                </c:pt>
                <c:pt idx="242">
                  <c:v>8</c:v>
                </c:pt>
                <c:pt idx="243">
                  <c:v>8</c:v>
                </c:pt>
                <c:pt idx="244">
                  <c:v>8</c:v>
                </c:pt>
                <c:pt idx="245">
                  <c:v>8</c:v>
                </c:pt>
                <c:pt idx="246">
                  <c:v>8</c:v>
                </c:pt>
                <c:pt idx="247">
                  <c:v>8</c:v>
                </c:pt>
                <c:pt idx="248">
                  <c:v>8</c:v>
                </c:pt>
                <c:pt idx="249">
                  <c:v>8</c:v>
                </c:pt>
                <c:pt idx="250">
                  <c:v>8</c:v>
                </c:pt>
                <c:pt idx="251">
                  <c:v>8</c:v>
                </c:pt>
                <c:pt idx="252">
                  <c:v>8</c:v>
                </c:pt>
                <c:pt idx="253">
                  <c:v>8</c:v>
                </c:pt>
                <c:pt idx="254">
                  <c:v>8</c:v>
                </c:pt>
                <c:pt idx="255">
                  <c:v>8</c:v>
                </c:pt>
                <c:pt idx="256">
                  <c:v>8</c:v>
                </c:pt>
                <c:pt idx="257">
                  <c:v>8</c:v>
                </c:pt>
                <c:pt idx="258">
                  <c:v>8</c:v>
                </c:pt>
                <c:pt idx="259">
                  <c:v>8</c:v>
                </c:pt>
                <c:pt idx="260">
                  <c:v>8</c:v>
                </c:pt>
                <c:pt idx="261">
                  <c:v>8</c:v>
                </c:pt>
                <c:pt idx="262">
                  <c:v>8</c:v>
                </c:pt>
                <c:pt idx="263">
                  <c:v>8</c:v>
                </c:pt>
                <c:pt idx="264">
                  <c:v>8</c:v>
                </c:pt>
                <c:pt idx="265">
                  <c:v>8</c:v>
                </c:pt>
                <c:pt idx="266">
                  <c:v>8</c:v>
                </c:pt>
                <c:pt idx="267">
                  <c:v>8</c:v>
                </c:pt>
                <c:pt idx="268">
                  <c:v>8</c:v>
                </c:pt>
                <c:pt idx="269">
                  <c:v>8</c:v>
                </c:pt>
                <c:pt idx="270">
                  <c:v>8</c:v>
                </c:pt>
                <c:pt idx="271">
                  <c:v>8</c:v>
                </c:pt>
                <c:pt idx="272">
                  <c:v>8</c:v>
                </c:pt>
                <c:pt idx="273">
                  <c:v>8</c:v>
                </c:pt>
                <c:pt idx="274">
                  <c:v>8</c:v>
                </c:pt>
                <c:pt idx="275">
                  <c:v>8</c:v>
                </c:pt>
                <c:pt idx="276">
                  <c:v>8</c:v>
                </c:pt>
                <c:pt idx="277">
                  <c:v>8</c:v>
                </c:pt>
                <c:pt idx="278">
                  <c:v>8</c:v>
                </c:pt>
                <c:pt idx="279">
                  <c:v>8</c:v>
                </c:pt>
                <c:pt idx="280">
                  <c:v>8</c:v>
                </c:pt>
                <c:pt idx="281">
                  <c:v>8</c:v>
                </c:pt>
                <c:pt idx="282">
                  <c:v>8</c:v>
                </c:pt>
                <c:pt idx="283">
                  <c:v>8</c:v>
                </c:pt>
                <c:pt idx="284">
                  <c:v>8</c:v>
                </c:pt>
                <c:pt idx="285">
                  <c:v>8</c:v>
                </c:pt>
                <c:pt idx="286">
                  <c:v>8</c:v>
                </c:pt>
                <c:pt idx="287">
                  <c:v>8</c:v>
                </c:pt>
                <c:pt idx="288">
                  <c:v>8</c:v>
                </c:pt>
                <c:pt idx="289">
                  <c:v>8</c:v>
                </c:pt>
                <c:pt idx="290">
                  <c:v>8</c:v>
                </c:pt>
                <c:pt idx="291">
                  <c:v>8</c:v>
                </c:pt>
                <c:pt idx="292">
                  <c:v>8</c:v>
                </c:pt>
                <c:pt idx="293">
                  <c:v>8</c:v>
                </c:pt>
                <c:pt idx="294">
                  <c:v>8</c:v>
                </c:pt>
                <c:pt idx="295">
                  <c:v>8</c:v>
                </c:pt>
                <c:pt idx="296">
                  <c:v>8</c:v>
                </c:pt>
                <c:pt idx="297">
                  <c:v>8</c:v>
                </c:pt>
                <c:pt idx="298">
                  <c:v>8</c:v>
                </c:pt>
                <c:pt idx="299">
                  <c:v>8</c:v>
                </c:pt>
                <c:pt idx="300">
                  <c:v>8</c:v>
                </c:pt>
                <c:pt idx="301">
                  <c:v>8</c:v>
                </c:pt>
                <c:pt idx="302">
                  <c:v>8</c:v>
                </c:pt>
                <c:pt idx="303">
                  <c:v>8</c:v>
                </c:pt>
                <c:pt idx="304">
                  <c:v>8</c:v>
                </c:pt>
                <c:pt idx="305">
                  <c:v>8</c:v>
                </c:pt>
                <c:pt idx="306">
                  <c:v>8</c:v>
                </c:pt>
                <c:pt idx="307">
                  <c:v>8</c:v>
                </c:pt>
                <c:pt idx="308">
                  <c:v>8</c:v>
                </c:pt>
                <c:pt idx="309">
                  <c:v>8</c:v>
                </c:pt>
                <c:pt idx="310">
                  <c:v>8</c:v>
                </c:pt>
                <c:pt idx="311">
                  <c:v>8</c:v>
                </c:pt>
                <c:pt idx="312">
                  <c:v>8</c:v>
                </c:pt>
                <c:pt idx="313">
                  <c:v>8</c:v>
                </c:pt>
                <c:pt idx="314">
                  <c:v>8</c:v>
                </c:pt>
                <c:pt idx="315">
                  <c:v>8</c:v>
                </c:pt>
                <c:pt idx="316">
                  <c:v>8</c:v>
                </c:pt>
                <c:pt idx="317">
                  <c:v>8</c:v>
                </c:pt>
                <c:pt idx="318">
                  <c:v>8</c:v>
                </c:pt>
                <c:pt idx="319">
                  <c:v>8</c:v>
                </c:pt>
                <c:pt idx="320">
                  <c:v>8</c:v>
                </c:pt>
                <c:pt idx="321">
                  <c:v>8</c:v>
                </c:pt>
                <c:pt idx="322">
                  <c:v>8</c:v>
                </c:pt>
                <c:pt idx="323">
                  <c:v>8</c:v>
                </c:pt>
                <c:pt idx="324">
                  <c:v>8</c:v>
                </c:pt>
                <c:pt idx="325">
                  <c:v>8</c:v>
                </c:pt>
                <c:pt idx="326">
                  <c:v>8</c:v>
                </c:pt>
                <c:pt idx="327">
                  <c:v>8</c:v>
                </c:pt>
                <c:pt idx="328">
                  <c:v>8</c:v>
                </c:pt>
                <c:pt idx="329">
                  <c:v>8</c:v>
                </c:pt>
                <c:pt idx="330">
                  <c:v>8</c:v>
                </c:pt>
                <c:pt idx="331">
                  <c:v>8</c:v>
                </c:pt>
                <c:pt idx="332">
                  <c:v>8</c:v>
                </c:pt>
                <c:pt idx="333">
                  <c:v>8</c:v>
                </c:pt>
                <c:pt idx="334">
                  <c:v>8</c:v>
                </c:pt>
                <c:pt idx="335">
                  <c:v>8</c:v>
                </c:pt>
                <c:pt idx="336">
                  <c:v>8</c:v>
                </c:pt>
                <c:pt idx="337">
                  <c:v>8</c:v>
                </c:pt>
                <c:pt idx="338">
                  <c:v>8</c:v>
                </c:pt>
                <c:pt idx="339">
                  <c:v>8</c:v>
                </c:pt>
                <c:pt idx="340">
                  <c:v>8</c:v>
                </c:pt>
                <c:pt idx="341">
                  <c:v>8</c:v>
                </c:pt>
                <c:pt idx="342">
                  <c:v>8</c:v>
                </c:pt>
                <c:pt idx="343">
                  <c:v>8</c:v>
                </c:pt>
                <c:pt idx="344">
                  <c:v>8</c:v>
                </c:pt>
                <c:pt idx="345">
                  <c:v>8</c:v>
                </c:pt>
                <c:pt idx="346">
                  <c:v>8</c:v>
                </c:pt>
                <c:pt idx="347">
                  <c:v>8</c:v>
                </c:pt>
                <c:pt idx="348">
                  <c:v>8</c:v>
                </c:pt>
                <c:pt idx="349">
                  <c:v>8</c:v>
                </c:pt>
                <c:pt idx="350">
                  <c:v>8</c:v>
                </c:pt>
                <c:pt idx="351">
                  <c:v>8</c:v>
                </c:pt>
                <c:pt idx="352">
                  <c:v>8</c:v>
                </c:pt>
                <c:pt idx="353">
                  <c:v>8</c:v>
                </c:pt>
                <c:pt idx="354">
                  <c:v>8</c:v>
                </c:pt>
                <c:pt idx="355">
                  <c:v>8</c:v>
                </c:pt>
                <c:pt idx="356">
                  <c:v>8</c:v>
                </c:pt>
                <c:pt idx="357">
                  <c:v>8</c:v>
                </c:pt>
                <c:pt idx="358">
                  <c:v>8</c:v>
                </c:pt>
                <c:pt idx="359">
                  <c:v>8</c:v>
                </c:pt>
                <c:pt idx="360">
                  <c:v>8</c:v>
                </c:pt>
                <c:pt idx="361">
                  <c:v>8</c:v>
                </c:pt>
                <c:pt idx="362">
                  <c:v>8</c:v>
                </c:pt>
                <c:pt idx="363">
                  <c:v>8</c:v>
                </c:pt>
                <c:pt idx="364">
                  <c:v>8</c:v>
                </c:pt>
                <c:pt idx="365">
                  <c:v>8</c:v>
                </c:pt>
                <c:pt idx="366">
                  <c:v>8</c:v>
                </c:pt>
                <c:pt idx="367">
                  <c:v>8</c:v>
                </c:pt>
                <c:pt idx="368">
                  <c:v>8</c:v>
                </c:pt>
                <c:pt idx="369">
                  <c:v>8</c:v>
                </c:pt>
                <c:pt idx="370">
                  <c:v>8</c:v>
                </c:pt>
                <c:pt idx="371">
                  <c:v>8</c:v>
                </c:pt>
                <c:pt idx="372">
                  <c:v>8</c:v>
                </c:pt>
                <c:pt idx="373">
                  <c:v>8</c:v>
                </c:pt>
                <c:pt idx="374">
                  <c:v>8</c:v>
                </c:pt>
                <c:pt idx="375">
                  <c:v>8</c:v>
                </c:pt>
                <c:pt idx="376">
                  <c:v>8</c:v>
                </c:pt>
                <c:pt idx="377">
                  <c:v>8</c:v>
                </c:pt>
                <c:pt idx="378">
                  <c:v>8</c:v>
                </c:pt>
                <c:pt idx="379">
                  <c:v>8</c:v>
                </c:pt>
                <c:pt idx="380">
                  <c:v>8</c:v>
                </c:pt>
                <c:pt idx="381">
                  <c:v>8</c:v>
                </c:pt>
                <c:pt idx="382">
                  <c:v>8</c:v>
                </c:pt>
                <c:pt idx="383">
                  <c:v>8</c:v>
                </c:pt>
                <c:pt idx="384">
                  <c:v>8</c:v>
                </c:pt>
                <c:pt idx="385">
                  <c:v>8</c:v>
                </c:pt>
                <c:pt idx="386">
                  <c:v>8</c:v>
                </c:pt>
                <c:pt idx="387">
                  <c:v>8</c:v>
                </c:pt>
                <c:pt idx="388">
                  <c:v>8</c:v>
                </c:pt>
                <c:pt idx="389">
                  <c:v>8</c:v>
                </c:pt>
                <c:pt idx="390">
                  <c:v>8</c:v>
                </c:pt>
                <c:pt idx="391">
                  <c:v>8</c:v>
                </c:pt>
                <c:pt idx="392">
                  <c:v>8</c:v>
                </c:pt>
                <c:pt idx="393">
                  <c:v>8</c:v>
                </c:pt>
                <c:pt idx="394">
                  <c:v>8</c:v>
                </c:pt>
                <c:pt idx="395">
                  <c:v>8</c:v>
                </c:pt>
                <c:pt idx="396">
                  <c:v>8</c:v>
                </c:pt>
                <c:pt idx="397">
                  <c:v>8</c:v>
                </c:pt>
                <c:pt idx="398">
                  <c:v>8</c:v>
                </c:pt>
                <c:pt idx="399">
                  <c:v>8</c:v>
                </c:pt>
                <c:pt idx="400">
                  <c:v>8</c:v>
                </c:pt>
                <c:pt idx="401">
                  <c:v>8</c:v>
                </c:pt>
                <c:pt idx="402">
                  <c:v>8</c:v>
                </c:pt>
                <c:pt idx="403">
                  <c:v>8</c:v>
                </c:pt>
                <c:pt idx="404">
                  <c:v>8</c:v>
                </c:pt>
                <c:pt idx="405">
                  <c:v>8</c:v>
                </c:pt>
                <c:pt idx="406">
                  <c:v>8</c:v>
                </c:pt>
                <c:pt idx="407">
                  <c:v>8</c:v>
                </c:pt>
                <c:pt idx="408">
                  <c:v>8</c:v>
                </c:pt>
                <c:pt idx="409">
                  <c:v>8</c:v>
                </c:pt>
                <c:pt idx="410">
                  <c:v>8</c:v>
                </c:pt>
                <c:pt idx="411">
                  <c:v>8</c:v>
                </c:pt>
                <c:pt idx="412">
                  <c:v>8</c:v>
                </c:pt>
                <c:pt idx="413">
                  <c:v>8</c:v>
                </c:pt>
                <c:pt idx="414">
                  <c:v>8</c:v>
                </c:pt>
                <c:pt idx="415">
                  <c:v>8</c:v>
                </c:pt>
                <c:pt idx="416">
                  <c:v>8</c:v>
                </c:pt>
                <c:pt idx="417">
                  <c:v>8</c:v>
                </c:pt>
                <c:pt idx="418">
                  <c:v>8</c:v>
                </c:pt>
                <c:pt idx="419">
                  <c:v>8</c:v>
                </c:pt>
                <c:pt idx="420">
                  <c:v>8</c:v>
                </c:pt>
                <c:pt idx="421">
                  <c:v>8</c:v>
                </c:pt>
                <c:pt idx="422">
                  <c:v>8</c:v>
                </c:pt>
                <c:pt idx="423">
                  <c:v>8</c:v>
                </c:pt>
                <c:pt idx="424">
                  <c:v>8</c:v>
                </c:pt>
                <c:pt idx="425">
                  <c:v>8</c:v>
                </c:pt>
                <c:pt idx="426">
                  <c:v>8</c:v>
                </c:pt>
                <c:pt idx="427">
                  <c:v>8</c:v>
                </c:pt>
                <c:pt idx="428">
                  <c:v>8</c:v>
                </c:pt>
                <c:pt idx="429">
                  <c:v>8</c:v>
                </c:pt>
                <c:pt idx="430">
                  <c:v>8</c:v>
                </c:pt>
                <c:pt idx="431">
                  <c:v>8</c:v>
                </c:pt>
                <c:pt idx="432">
                  <c:v>8</c:v>
                </c:pt>
                <c:pt idx="433">
                  <c:v>8</c:v>
                </c:pt>
                <c:pt idx="434">
                  <c:v>8</c:v>
                </c:pt>
                <c:pt idx="435">
                  <c:v>8</c:v>
                </c:pt>
                <c:pt idx="436">
                  <c:v>8</c:v>
                </c:pt>
                <c:pt idx="437">
                  <c:v>8</c:v>
                </c:pt>
                <c:pt idx="438">
                  <c:v>8</c:v>
                </c:pt>
                <c:pt idx="439">
                  <c:v>8</c:v>
                </c:pt>
                <c:pt idx="440">
                  <c:v>8</c:v>
                </c:pt>
                <c:pt idx="441">
                  <c:v>8</c:v>
                </c:pt>
                <c:pt idx="442">
                  <c:v>8</c:v>
                </c:pt>
                <c:pt idx="443">
                  <c:v>8</c:v>
                </c:pt>
                <c:pt idx="444">
                  <c:v>8</c:v>
                </c:pt>
                <c:pt idx="445">
                  <c:v>8</c:v>
                </c:pt>
                <c:pt idx="446">
                  <c:v>8</c:v>
                </c:pt>
                <c:pt idx="447">
                  <c:v>8</c:v>
                </c:pt>
                <c:pt idx="448">
                  <c:v>8</c:v>
                </c:pt>
                <c:pt idx="449">
                  <c:v>8</c:v>
                </c:pt>
                <c:pt idx="450">
                  <c:v>8</c:v>
                </c:pt>
                <c:pt idx="451">
                  <c:v>8</c:v>
                </c:pt>
                <c:pt idx="452">
                  <c:v>8</c:v>
                </c:pt>
                <c:pt idx="453">
                  <c:v>8</c:v>
                </c:pt>
                <c:pt idx="454">
                  <c:v>8</c:v>
                </c:pt>
                <c:pt idx="455">
                  <c:v>8</c:v>
                </c:pt>
                <c:pt idx="456">
                  <c:v>8</c:v>
                </c:pt>
                <c:pt idx="457">
                  <c:v>8</c:v>
                </c:pt>
                <c:pt idx="458">
                  <c:v>8</c:v>
                </c:pt>
                <c:pt idx="459">
                  <c:v>8</c:v>
                </c:pt>
                <c:pt idx="460">
                  <c:v>8</c:v>
                </c:pt>
                <c:pt idx="461">
                  <c:v>8</c:v>
                </c:pt>
                <c:pt idx="462">
                  <c:v>8</c:v>
                </c:pt>
                <c:pt idx="463">
                  <c:v>8</c:v>
                </c:pt>
                <c:pt idx="464">
                  <c:v>8</c:v>
                </c:pt>
                <c:pt idx="465">
                  <c:v>8</c:v>
                </c:pt>
                <c:pt idx="466">
                  <c:v>8</c:v>
                </c:pt>
                <c:pt idx="467">
                  <c:v>8</c:v>
                </c:pt>
                <c:pt idx="468">
                  <c:v>8</c:v>
                </c:pt>
                <c:pt idx="469">
                  <c:v>8</c:v>
                </c:pt>
                <c:pt idx="470">
                  <c:v>8</c:v>
                </c:pt>
                <c:pt idx="471">
                  <c:v>8</c:v>
                </c:pt>
                <c:pt idx="472">
                  <c:v>8</c:v>
                </c:pt>
                <c:pt idx="473">
                  <c:v>8</c:v>
                </c:pt>
                <c:pt idx="474">
                  <c:v>8</c:v>
                </c:pt>
                <c:pt idx="475">
                  <c:v>8</c:v>
                </c:pt>
                <c:pt idx="476">
                  <c:v>8</c:v>
                </c:pt>
                <c:pt idx="477">
                  <c:v>8</c:v>
                </c:pt>
                <c:pt idx="478">
                  <c:v>8</c:v>
                </c:pt>
                <c:pt idx="479">
                  <c:v>8</c:v>
                </c:pt>
                <c:pt idx="480">
                  <c:v>8</c:v>
                </c:pt>
                <c:pt idx="481">
                  <c:v>8</c:v>
                </c:pt>
                <c:pt idx="482">
                  <c:v>8</c:v>
                </c:pt>
                <c:pt idx="483">
                  <c:v>8</c:v>
                </c:pt>
                <c:pt idx="484">
                  <c:v>8</c:v>
                </c:pt>
                <c:pt idx="485">
                  <c:v>8</c:v>
                </c:pt>
                <c:pt idx="486">
                  <c:v>8</c:v>
                </c:pt>
                <c:pt idx="487">
                  <c:v>8</c:v>
                </c:pt>
                <c:pt idx="488">
                  <c:v>8</c:v>
                </c:pt>
                <c:pt idx="489">
                  <c:v>8</c:v>
                </c:pt>
                <c:pt idx="490">
                  <c:v>8</c:v>
                </c:pt>
                <c:pt idx="491">
                  <c:v>8</c:v>
                </c:pt>
                <c:pt idx="492">
                  <c:v>8</c:v>
                </c:pt>
                <c:pt idx="493">
                  <c:v>8</c:v>
                </c:pt>
                <c:pt idx="494">
                  <c:v>8</c:v>
                </c:pt>
                <c:pt idx="495">
                  <c:v>8</c:v>
                </c:pt>
                <c:pt idx="496">
                  <c:v>8</c:v>
                </c:pt>
                <c:pt idx="497">
                  <c:v>8</c:v>
                </c:pt>
                <c:pt idx="498">
                  <c:v>8</c:v>
                </c:pt>
                <c:pt idx="499">
                  <c:v>8</c:v>
                </c:pt>
                <c:pt idx="500">
                  <c:v>8</c:v>
                </c:pt>
                <c:pt idx="501">
                  <c:v>8</c:v>
                </c:pt>
                <c:pt idx="502">
                  <c:v>8</c:v>
                </c:pt>
                <c:pt idx="503">
                  <c:v>8</c:v>
                </c:pt>
                <c:pt idx="504">
                  <c:v>8</c:v>
                </c:pt>
                <c:pt idx="505">
                  <c:v>8</c:v>
                </c:pt>
                <c:pt idx="506">
                  <c:v>8</c:v>
                </c:pt>
                <c:pt idx="507">
                  <c:v>8</c:v>
                </c:pt>
                <c:pt idx="508">
                  <c:v>8</c:v>
                </c:pt>
                <c:pt idx="509">
                  <c:v>8</c:v>
                </c:pt>
                <c:pt idx="510">
                  <c:v>8</c:v>
                </c:pt>
                <c:pt idx="511">
                  <c:v>8</c:v>
                </c:pt>
                <c:pt idx="512">
                  <c:v>8</c:v>
                </c:pt>
                <c:pt idx="513">
                  <c:v>8</c:v>
                </c:pt>
                <c:pt idx="514">
                  <c:v>8</c:v>
                </c:pt>
                <c:pt idx="515">
                  <c:v>8</c:v>
                </c:pt>
                <c:pt idx="516">
                  <c:v>8</c:v>
                </c:pt>
                <c:pt idx="517">
                  <c:v>8</c:v>
                </c:pt>
                <c:pt idx="518">
                  <c:v>8</c:v>
                </c:pt>
                <c:pt idx="519">
                  <c:v>8</c:v>
                </c:pt>
                <c:pt idx="520">
                  <c:v>8</c:v>
                </c:pt>
                <c:pt idx="521">
                  <c:v>8</c:v>
                </c:pt>
                <c:pt idx="522">
                  <c:v>8</c:v>
                </c:pt>
                <c:pt idx="523">
                  <c:v>8</c:v>
                </c:pt>
                <c:pt idx="524">
                  <c:v>8</c:v>
                </c:pt>
                <c:pt idx="525">
                  <c:v>8</c:v>
                </c:pt>
                <c:pt idx="526">
                  <c:v>8</c:v>
                </c:pt>
                <c:pt idx="527">
                  <c:v>8</c:v>
                </c:pt>
                <c:pt idx="528">
                  <c:v>8</c:v>
                </c:pt>
                <c:pt idx="529">
                  <c:v>8</c:v>
                </c:pt>
                <c:pt idx="530">
                  <c:v>8</c:v>
                </c:pt>
                <c:pt idx="531">
                  <c:v>8</c:v>
                </c:pt>
                <c:pt idx="532">
                  <c:v>8</c:v>
                </c:pt>
                <c:pt idx="533">
                  <c:v>8</c:v>
                </c:pt>
                <c:pt idx="534">
                  <c:v>8</c:v>
                </c:pt>
                <c:pt idx="535">
                  <c:v>8</c:v>
                </c:pt>
                <c:pt idx="536">
                  <c:v>8</c:v>
                </c:pt>
                <c:pt idx="537">
                  <c:v>8</c:v>
                </c:pt>
                <c:pt idx="538">
                  <c:v>8</c:v>
                </c:pt>
                <c:pt idx="539">
                  <c:v>8</c:v>
                </c:pt>
                <c:pt idx="540">
                  <c:v>8</c:v>
                </c:pt>
                <c:pt idx="541">
                  <c:v>8</c:v>
                </c:pt>
                <c:pt idx="542">
                  <c:v>8</c:v>
                </c:pt>
                <c:pt idx="543">
                  <c:v>8</c:v>
                </c:pt>
                <c:pt idx="544">
                  <c:v>8</c:v>
                </c:pt>
                <c:pt idx="545">
                  <c:v>8</c:v>
                </c:pt>
                <c:pt idx="546">
                  <c:v>8</c:v>
                </c:pt>
                <c:pt idx="547">
                  <c:v>8</c:v>
                </c:pt>
                <c:pt idx="548">
                  <c:v>8</c:v>
                </c:pt>
                <c:pt idx="549">
                  <c:v>8</c:v>
                </c:pt>
                <c:pt idx="550">
                  <c:v>8</c:v>
                </c:pt>
                <c:pt idx="551">
                  <c:v>8</c:v>
                </c:pt>
                <c:pt idx="552">
                  <c:v>8</c:v>
                </c:pt>
                <c:pt idx="553">
                  <c:v>8</c:v>
                </c:pt>
                <c:pt idx="554">
                  <c:v>8</c:v>
                </c:pt>
                <c:pt idx="555">
                  <c:v>8</c:v>
                </c:pt>
                <c:pt idx="556">
                  <c:v>8</c:v>
                </c:pt>
                <c:pt idx="557">
                  <c:v>8</c:v>
                </c:pt>
                <c:pt idx="558">
                  <c:v>8</c:v>
                </c:pt>
                <c:pt idx="559">
                  <c:v>8</c:v>
                </c:pt>
                <c:pt idx="560">
                  <c:v>8</c:v>
                </c:pt>
                <c:pt idx="561">
                  <c:v>8</c:v>
                </c:pt>
                <c:pt idx="562">
                  <c:v>8</c:v>
                </c:pt>
                <c:pt idx="563">
                  <c:v>8</c:v>
                </c:pt>
                <c:pt idx="564">
                  <c:v>8</c:v>
                </c:pt>
                <c:pt idx="565">
                  <c:v>8</c:v>
                </c:pt>
                <c:pt idx="566">
                  <c:v>8</c:v>
                </c:pt>
                <c:pt idx="567">
                  <c:v>8</c:v>
                </c:pt>
                <c:pt idx="568">
                  <c:v>8</c:v>
                </c:pt>
                <c:pt idx="569">
                  <c:v>8</c:v>
                </c:pt>
                <c:pt idx="570">
                  <c:v>8</c:v>
                </c:pt>
                <c:pt idx="571">
                  <c:v>8</c:v>
                </c:pt>
                <c:pt idx="572">
                  <c:v>8</c:v>
                </c:pt>
                <c:pt idx="573">
                  <c:v>8</c:v>
                </c:pt>
                <c:pt idx="574">
                  <c:v>8</c:v>
                </c:pt>
                <c:pt idx="575">
                  <c:v>8</c:v>
                </c:pt>
                <c:pt idx="576">
                  <c:v>8</c:v>
                </c:pt>
                <c:pt idx="577">
                  <c:v>8</c:v>
                </c:pt>
                <c:pt idx="578">
                  <c:v>8</c:v>
                </c:pt>
                <c:pt idx="579">
                  <c:v>8</c:v>
                </c:pt>
                <c:pt idx="580">
                  <c:v>8</c:v>
                </c:pt>
                <c:pt idx="581">
                  <c:v>8</c:v>
                </c:pt>
                <c:pt idx="582">
                  <c:v>8</c:v>
                </c:pt>
                <c:pt idx="583">
                  <c:v>8</c:v>
                </c:pt>
                <c:pt idx="584">
                  <c:v>8</c:v>
                </c:pt>
                <c:pt idx="585">
                  <c:v>8</c:v>
                </c:pt>
                <c:pt idx="586">
                  <c:v>8</c:v>
                </c:pt>
                <c:pt idx="587">
                  <c:v>8</c:v>
                </c:pt>
                <c:pt idx="588">
                  <c:v>8</c:v>
                </c:pt>
                <c:pt idx="589">
                  <c:v>8</c:v>
                </c:pt>
                <c:pt idx="590">
                  <c:v>8</c:v>
                </c:pt>
                <c:pt idx="591">
                  <c:v>8</c:v>
                </c:pt>
                <c:pt idx="592">
                  <c:v>8</c:v>
                </c:pt>
                <c:pt idx="593">
                  <c:v>8</c:v>
                </c:pt>
                <c:pt idx="594">
                  <c:v>8</c:v>
                </c:pt>
                <c:pt idx="595">
                  <c:v>8</c:v>
                </c:pt>
                <c:pt idx="596">
                  <c:v>8</c:v>
                </c:pt>
                <c:pt idx="597">
                  <c:v>8</c:v>
                </c:pt>
                <c:pt idx="598">
                  <c:v>8</c:v>
                </c:pt>
                <c:pt idx="599">
                  <c:v>8</c:v>
                </c:pt>
                <c:pt idx="600">
                  <c:v>8.5</c:v>
                </c:pt>
                <c:pt idx="601">
                  <c:v>8.5</c:v>
                </c:pt>
                <c:pt idx="602">
                  <c:v>8.5</c:v>
                </c:pt>
                <c:pt idx="603">
                  <c:v>8.5</c:v>
                </c:pt>
                <c:pt idx="604">
                  <c:v>8.5</c:v>
                </c:pt>
                <c:pt idx="605">
                  <c:v>8.5</c:v>
                </c:pt>
                <c:pt idx="606">
                  <c:v>8.5</c:v>
                </c:pt>
                <c:pt idx="607">
                  <c:v>8.5</c:v>
                </c:pt>
                <c:pt idx="608">
                  <c:v>8.5</c:v>
                </c:pt>
                <c:pt idx="609">
                  <c:v>8.5</c:v>
                </c:pt>
                <c:pt idx="610">
                  <c:v>8.5</c:v>
                </c:pt>
                <c:pt idx="611">
                  <c:v>8.5</c:v>
                </c:pt>
                <c:pt idx="612">
                  <c:v>8.5</c:v>
                </c:pt>
                <c:pt idx="613">
                  <c:v>8.5</c:v>
                </c:pt>
                <c:pt idx="614">
                  <c:v>8.5</c:v>
                </c:pt>
                <c:pt idx="615">
                  <c:v>8.5</c:v>
                </c:pt>
                <c:pt idx="616">
                  <c:v>8.5</c:v>
                </c:pt>
                <c:pt idx="617">
                  <c:v>8.5</c:v>
                </c:pt>
                <c:pt idx="618">
                  <c:v>8.5</c:v>
                </c:pt>
                <c:pt idx="619">
                  <c:v>8.5</c:v>
                </c:pt>
                <c:pt idx="620">
                  <c:v>8.5</c:v>
                </c:pt>
                <c:pt idx="621">
                  <c:v>8.5</c:v>
                </c:pt>
                <c:pt idx="622">
                  <c:v>8.5</c:v>
                </c:pt>
                <c:pt idx="623">
                  <c:v>8.5</c:v>
                </c:pt>
                <c:pt idx="624">
                  <c:v>8.5</c:v>
                </c:pt>
                <c:pt idx="625">
                  <c:v>8.5</c:v>
                </c:pt>
                <c:pt idx="626">
                  <c:v>8.5</c:v>
                </c:pt>
                <c:pt idx="627">
                  <c:v>8.5</c:v>
                </c:pt>
                <c:pt idx="628">
                  <c:v>8.5</c:v>
                </c:pt>
                <c:pt idx="629">
                  <c:v>8.5</c:v>
                </c:pt>
                <c:pt idx="630">
                  <c:v>8.5</c:v>
                </c:pt>
                <c:pt idx="631">
                  <c:v>8.5</c:v>
                </c:pt>
                <c:pt idx="632">
                  <c:v>8.5</c:v>
                </c:pt>
                <c:pt idx="633">
                  <c:v>8.5</c:v>
                </c:pt>
                <c:pt idx="634">
                  <c:v>8.5</c:v>
                </c:pt>
                <c:pt idx="635">
                  <c:v>8.5</c:v>
                </c:pt>
                <c:pt idx="636">
                  <c:v>8.5</c:v>
                </c:pt>
                <c:pt idx="637">
                  <c:v>8.5</c:v>
                </c:pt>
                <c:pt idx="638">
                  <c:v>8.5</c:v>
                </c:pt>
                <c:pt idx="639">
                  <c:v>8.5</c:v>
                </c:pt>
                <c:pt idx="640">
                  <c:v>8.5</c:v>
                </c:pt>
                <c:pt idx="641">
                  <c:v>8.5</c:v>
                </c:pt>
                <c:pt idx="642">
                  <c:v>8.5</c:v>
                </c:pt>
                <c:pt idx="643">
                  <c:v>8.5</c:v>
                </c:pt>
                <c:pt idx="644">
                  <c:v>8.5</c:v>
                </c:pt>
                <c:pt idx="645">
                  <c:v>8.5</c:v>
                </c:pt>
                <c:pt idx="646">
                  <c:v>8.5</c:v>
                </c:pt>
                <c:pt idx="647">
                  <c:v>8.5</c:v>
                </c:pt>
                <c:pt idx="648">
                  <c:v>8.5</c:v>
                </c:pt>
                <c:pt idx="649">
                  <c:v>8.5</c:v>
                </c:pt>
                <c:pt idx="650">
                  <c:v>8.5</c:v>
                </c:pt>
                <c:pt idx="651">
                  <c:v>8.5</c:v>
                </c:pt>
                <c:pt idx="652">
                  <c:v>8.5</c:v>
                </c:pt>
                <c:pt idx="653">
                  <c:v>8.5</c:v>
                </c:pt>
                <c:pt idx="654">
                  <c:v>8.5</c:v>
                </c:pt>
                <c:pt idx="655">
                  <c:v>8.5</c:v>
                </c:pt>
                <c:pt idx="656">
                  <c:v>8.5</c:v>
                </c:pt>
                <c:pt idx="657">
                  <c:v>8.5</c:v>
                </c:pt>
                <c:pt idx="658">
                  <c:v>8.5</c:v>
                </c:pt>
                <c:pt idx="659">
                  <c:v>8.5</c:v>
                </c:pt>
                <c:pt idx="660">
                  <c:v>8.5</c:v>
                </c:pt>
                <c:pt idx="661">
                  <c:v>8.5</c:v>
                </c:pt>
                <c:pt idx="662">
                  <c:v>8.5</c:v>
                </c:pt>
                <c:pt idx="663">
                  <c:v>8.5</c:v>
                </c:pt>
                <c:pt idx="664">
                  <c:v>8.5</c:v>
                </c:pt>
                <c:pt idx="665">
                  <c:v>8.5</c:v>
                </c:pt>
                <c:pt idx="666">
                  <c:v>8.5</c:v>
                </c:pt>
                <c:pt idx="667">
                  <c:v>8.5</c:v>
                </c:pt>
                <c:pt idx="668">
                  <c:v>8.5</c:v>
                </c:pt>
                <c:pt idx="669">
                  <c:v>8.5</c:v>
                </c:pt>
                <c:pt idx="670">
                  <c:v>8.5</c:v>
                </c:pt>
                <c:pt idx="671">
                  <c:v>8.5</c:v>
                </c:pt>
                <c:pt idx="672">
                  <c:v>8.5</c:v>
                </c:pt>
                <c:pt idx="673">
                  <c:v>8.5</c:v>
                </c:pt>
                <c:pt idx="674">
                  <c:v>8.5</c:v>
                </c:pt>
                <c:pt idx="675">
                  <c:v>8.5</c:v>
                </c:pt>
                <c:pt idx="676">
                  <c:v>8.5</c:v>
                </c:pt>
                <c:pt idx="677">
                  <c:v>8.5</c:v>
                </c:pt>
                <c:pt idx="678">
                  <c:v>8.5</c:v>
                </c:pt>
                <c:pt idx="679">
                  <c:v>8.5</c:v>
                </c:pt>
                <c:pt idx="680">
                  <c:v>8.5</c:v>
                </c:pt>
                <c:pt idx="681">
                  <c:v>8.5</c:v>
                </c:pt>
                <c:pt idx="682">
                  <c:v>8.5</c:v>
                </c:pt>
                <c:pt idx="683">
                  <c:v>8.5</c:v>
                </c:pt>
                <c:pt idx="684">
                  <c:v>8.5</c:v>
                </c:pt>
                <c:pt idx="685">
                  <c:v>8.5</c:v>
                </c:pt>
                <c:pt idx="686">
                  <c:v>8.5</c:v>
                </c:pt>
                <c:pt idx="687">
                  <c:v>8.5</c:v>
                </c:pt>
                <c:pt idx="688">
                  <c:v>8.5</c:v>
                </c:pt>
                <c:pt idx="689">
                  <c:v>8.5</c:v>
                </c:pt>
                <c:pt idx="690">
                  <c:v>8.5</c:v>
                </c:pt>
                <c:pt idx="691">
                  <c:v>8.5</c:v>
                </c:pt>
                <c:pt idx="692">
                  <c:v>8.5</c:v>
                </c:pt>
                <c:pt idx="693">
                  <c:v>8.5</c:v>
                </c:pt>
                <c:pt idx="694">
                  <c:v>8.5</c:v>
                </c:pt>
                <c:pt idx="695">
                  <c:v>8.5</c:v>
                </c:pt>
                <c:pt idx="696">
                  <c:v>8.5</c:v>
                </c:pt>
                <c:pt idx="697">
                  <c:v>8.5</c:v>
                </c:pt>
                <c:pt idx="698">
                  <c:v>8.5</c:v>
                </c:pt>
                <c:pt idx="699">
                  <c:v>8.5</c:v>
                </c:pt>
                <c:pt idx="700">
                  <c:v>8.5</c:v>
                </c:pt>
                <c:pt idx="701">
                  <c:v>8.5</c:v>
                </c:pt>
                <c:pt idx="702">
                  <c:v>8.5</c:v>
                </c:pt>
                <c:pt idx="703">
                  <c:v>8.5</c:v>
                </c:pt>
                <c:pt idx="704">
                  <c:v>8.5</c:v>
                </c:pt>
                <c:pt idx="705">
                  <c:v>8.5</c:v>
                </c:pt>
                <c:pt idx="706">
                  <c:v>8.5</c:v>
                </c:pt>
                <c:pt idx="707">
                  <c:v>8.5</c:v>
                </c:pt>
                <c:pt idx="708">
                  <c:v>8.5</c:v>
                </c:pt>
                <c:pt idx="709">
                  <c:v>8.5</c:v>
                </c:pt>
                <c:pt idx="710">
                  <c:v>8.5</c:v>
                </c:pt>
                <c:pt idx="711">
                  <c:v>8.5</c:v>
                </c:pt>
                <c:pt idx="712">
                  <c:v>8.5</c:v>
                </c:pt>
                <c:pt idx="713">
                  <c:v>8.5</c:v>
                </c:pt>
                <c:pt idx="714">
                  <c:v>8.5</c:v>
                </c:pt>
                <c:pt idx="715">
                  <c:v>8.5</c:v>
                </c:pt>
                <c:pt idx="716">
                  <c:v>8.5</c:v>
                </c:pt>
                <c:pt idx="717">
                  <c:v>8.5</c:v>
                </c:pt>
                <c:pt idx="718">
                  <c:v>8.5</c:v>
                </c:pt>
                <c:pt idx="719">
                  <c:v>8.5</c:v>
                </c:pt>
                <c:pt idx="720">
                  <c:v>8.5</c:v>
                </c:pt>
                <c:pt idx="721">
                  <c:v>8.5</c:v>
                </c:pt>
                <c:pt idx="722">
                  <c:v>8.5</c:v>
                </c:pt>
                <c:pt idx="723">
                  <c:v>8.5</c:v>
                </c:pt>
                <c:pt idx="724">
                  <c:v>8.5</c:v>
                </c:pt>
                <c:pt idx="725">
                  <c:v>8.5</c:v>
                </c:pt>
                <c:pt idx="726">
                  <c:v>8.5</c:v>
                </c:pt>
                <c:pt idx="727">
                  <c:v>8.5</c:v>
                </c:pt>
                <c:pt idx="728">
                  <c:v>8.5</c:v>
                </c:pt>
                <c:pt idx="729">
                  <c:v>8.5</c:v>
                </c:pt>
                <c:pt idx="730">
                  <c:v>8.5</c:v>
                </c:pt>
                <c:pt idx="731">
                  <c:v>8.5</c:v>
                </c:pt>
                <c:pt idx="732">
                  <c:v>8.5</c:v>
                </c:pt>
                <c:pt idx="733">
                  <c:v>8.5</c:v>
                </c:pt>
                <c:pt idx="734">
                  <c:v>8.5</c:v>
                </c:pt>
                <c:pt idx="735">
                  <c:v>8.5</c:v>
                </c:pt>
                <c:pt idx="736">
                  <c:v>8.5</c:v>
                </c:pt>
                <c:pt idx="737">
                  <c:v>8.5</c:v>
                </c:pt>
                <c:pt idx="738">
                  <c:v>8.5</c:v>
                </c:pt>
                <c:pt idx="739">
                  <c:v>8.5</c:v>
                </c:pt>
                <c:pt idx="740">
                  <c:v>8.5</c:v>
                </c:pt>
                <c:pt idx="741">
                  <c:v>8.5</c:v>
                </c:pt>
                <c:pt idx="742">
                  <c:v>8.5</c:v>
                </c:pt>
                <c:pt idx="743">
                  <c:v>8.5</c:v>
                </c:pt>
                <c:pt idx="744">
                  <c:v>8.5</c:v>
                </c:pt>
                <c:pt idx="745">
                  <c:v>8.5</c:v>
                </c:pt>
                <c:pt idx="746">
                  <c:v>8.5</c:v>
                </c:pt>
                <c:pt idx="747">
                  <c:v>8.5</c:v>
                </c:pt>
                <c:pt idx="748">
                  <c:v>8.5</c:v>
                </c:pt>
                <c:pt idx="749">
                  <c:v>8.5</c:v>
                </c:pt>
                <c:pt idx="750">
                  <c:v>8.5</c:v>
                </c:pt>
                <c:pt idx="751">
                  <c:v>8.5</c:v>
                </c:pt>
                <c:pt idx="752">
                  <c:v>8.5</c:v>
                </c:pt>
                <c:pt idx="753">
                  <c:v>8.5</c:v>
                </c:pt>
                <c:pt idx="754">
                  <c:v>8.5</c:v>
                </c:pt>
                <c:pt idx="755">
                  <c:v>8.5</c:v>
                </c:pt>
                <c:pt idx="756">
                  <c:v>8.5</c:v>
                </c:pt>
                <c:pt idx="757">
                  <c:v>8.5</c:v>
                </c:pt>
                <c:pt idx="758">
                  <c:v>8.5</c:v>
                </c:pt>
                <c:pt idx="759">
                  <c:v>8.5</c:v>
                </c:pt>
                <c:pt idx="760">
                  <c:v>8.5</c:v>
                </c:pt>
                <c:pt idx="761">
                  <c:v>8.5</c:v>
                </c:pt>
                <c:pt idx="762">
                  <c:v>8.5</c:v>
                </c:pt>
                <c:pt idx="763">
                  <c:v>8.5</c:v>
                </c:pt>
                <c:pt idx="764">
                  <c:v>8.5</c:v>
                </c:pt>
                <c:pt idx="765">
                  <c:v>8.5</c:v>
                </c:pt>
                <c:pt idx="766">
                  <c:v>8.5</c:v>
                </c:pt>
                <c:pt idx="767">
                  <c:v>8.5</c:v>
                </c:pt>
                <c:pt idx="768">
                  <c:v>8.5</c:v>
                </c:pt>
                <c:pt idx="769">
                  <c:v>8.5</c:v>
                </c:pt>
                <c:pt idx="770">
                  <c:v>8.5</c:v>
                </c:pt>
                <c:pt idx="771">
                  <c:v>8.5</c:v>
                </c:pt>
                <c:pt idx="772">
                  <c:v>8.5</c:v>
                </c:pt>
                <c:pt idx="773">
                  <c:v>8.5</c:v>
                </c:pt>
                <c:pt idx="774">
                  <c:v>8.5</c:v>
                </c:pt>
                <c:pt idx="775">
                  <c:v>8.5</c:v>
                </c:pt>
                <c:pt idx="776">
                  <c:v>8.5</c:v>
                </c:pt>
                <c:pt idx="777">
                  <c:v>8.5</c:v>
                </c:pt>
                <c:pt idx="778">
                  <c:v>8.5</c:v>
                </c:pt>
                <c:pt idx="779">
                  <c:v>8.5</c:v>
                </c:pt>
                <c:pt idx="780">
                  <c:v>8.5</c:v>
                </c:pt>
                <c:pt idx="781">
                  <c:v>8.5</c:v>
                </c:pt>
                <c:pt idx="782">
                  <c:v>8.5</c:v>
                </c:pt>
                <c:pt idx="783">
                  <c:v>8.5</c:v>
                </c:pt>
                <c:pt idx="784">
                  <c:v>8.5</c:v>
                </c:pt>
                <c:pt idx="785">
                  <c:v>8.5</c:v>
                </c:pt>
                <c:pt idx="786">
                  <c:v>8.5</c:v>
                </c:pt>
                <c:pt idx="787">
                  <c:v>8.5</c:v>
                </c:pt>
                <c:pt idx="788">
                  <c:v>8.5</c:v>
                </c:pt>
                <c:pt idx="789">
                  <c:v>8.5</c:v>
                </c:pt>
                <c:pt idx="790">
                  <c:v>8.5</c:v>
                </c:pt>
                <c:pt idx="791">
                  <c:v>8.5</c:v>
                </c:pt>
                <c:pt idx="792">
                  <c:v>8.5</c:v>
                </c:pt>
                <c:pt idx="793">
                  <c:v>8.5</c:v>
                </c:pt>
                <c:pt idx="794">
                  <c:v>8.5</c:v>
                </c:pt>
                <c:pt idx="795">
                  <c:v>8.5</c:v>
                </c:pt>
                <c:pt idx="796">
                  <c:v>8.5</c:v>
                </c:pt>
                <c:pt idx="797">
                  <c:v>8.5</c:v>
                </c:pt>
                <c:pt idx="798">
                  <c:v>8.5</c:v>
                </c:pt>
                <c:pt idx="799">
                  <c:v>8.5</c:v>
                </c:pt>
                <c:pt idx="800">
                  <c:v>8.5</c:v>
                </c:pt>
                <c:pt idx="801">
                  <c:v>8.5</c:v>
                </c:pt>
                <c:pt idx="802">
                  <c:v>8.5</c:v>
                </c:pt>
                <c:pt idx="803">
                  <c:v>8.5</c:v>
                </c:pt>
                <c:pt idx="804">
                  <c:v>8.5</c:v>
                </c:pt>
                <c:pt idx="805">
                  <c:v>8.5</c:v>
                </c:pt>
                <c:pt idx="806">
                  <c:v>8.5</c:v>
                </c:pt>
                <c:pt idx="807">
                  <c:v>8.5</c:v>
                </c:pt>
                <c:pt idx="808">
                  <c:v>8.5</c:v>
                </c:pt>
                <c:pt idx="809">
                  <c:v>8.5</c:v>
                </c:pt>
                <c:pt idx="810">
                  <c:v>8.5</c:v>
                </c:pt>
                <c:pt idx="811">
                  <c:v>8.5</c:v>
                </c:pt>
                <c:pt idx="812">
                  <c:v>8.5</c:v>
                </c:pt>
                <c:pt idx="813">
                  <c:v>8.5</c:v>
                </c:pt>
                <c:pt idx="814">
                  <c:v>8.5</c:v>
                </c:pt>
                <c:pt idx="815">
                  <c:v>8.5</c:v>
                </c:pt>
                <c:pt idx="816">
                  <c:v>8.5</c:v>
                </c:pt>
                <c:pt idx="817">
                  <c:v>8.5</c:v>
                </c:pt>
                <c:pt idx="818">
                  <c:v>8.5</c:v>
                </c:pt>
                <c:pt idx="819">
                  <c:v>8.5</c:v>
                </c:pt>
                <c:pt idx="820">
                  <c:v>8.5</c:v>
                </c:pt>
                <c:pt idx="821">
                  <c:v>8.5</c:v>
                </c:pt>
                <c:pt idx="822">
                  <c:v>8.5</c:v>
                </c:pt>
                <c:pt idx="823">
                  <c:v>8.5</c:v>
                </c:pt>
                <c:pt idx="824">
                  <c:v>8.5</c:v>
                </c:pt>
                <c:pt idx="825">
                  <c:v>8.5</c:v>
                </c:pt>
                <c:pt idx="826">
                  <c:v>8.5</c:v>
                </c:pt>
                <c:pt idx="827">
                  <c:v>8.5</c:v>
                </c:pt>
                <c:pt idx="828">
                  <c:v>8.5</c:v>
                </c:pt>
                <c:pt idx="829">
                  <c:v>8.5</c:v>
                </c:pt>
                <c:pt idx="830">
                  <c:v>8.5</c:v>
                </c:pt>
                <c:pt idx="831">
                  <c:v>8.5</c:v>
                </c:pt>
                <c:pt idx="832">
                  <c:v>8.5</c:v>
                </c:pt>
                <c:pt idx="833">
                  <c:v>8.5</c:v>
                </c:pt>
                <c:pt idx="834">
                  <c:v>8.5</c:v>
                </c:pt>
                <c:pt idx="835">
                  <c:v>8.5</c:v>
                </c:pt>
                <c:pt idx="836">
                  <c:v>8.5</c:v>
                </c:pt>
                <c:pt idx="837">
                  <c:v>8.5</c:v>
                </c:pt>
                <c:pt idx="838">
                  <c:v>8.5</c:v>
                </c:pt>
                <c:pt idx="839">
                  <c:v>8.5</c:v>
                </c:pt>
                <c:pt idx="840">
                  <c:v>8.5</c:v>
                </c:pt>
                <c:pt idx="841">
                  <c:v>8.5</c:v>
                </c:pt>
                <c:pt idx="842">
                  <c:v>8.5</c:v>
                </c:pt>
                <c:pt idx="843">
                  <c:v>8.5</c:v>
                </c:pt>
                <c:pt idx="844">
                  <c:v>8.5</c:v>
                </c:pt>
                <c:pt idx="845">
                  <c:v>8.5</c:v>
                </c:pt>
                <c:pt idx="846">
                  <c:v>8.5</c:v>
                </c:pt>
                <c:pt idx="847">
                  <c:v>8.5</c:v>
                </c:pt>
                <c:pt idx="848">
                  <c:v>8.5</c:v>
                </c:pt>
                <c:pt idx="849">
                  <c:v>8.5</c:v>
                </c:pt>
                <c:pt idx="850">
                  <c:v>8.5</c:v>
                </c:pt>
                <c:pt idx="851">
                  <c:v>8.5</c:v>
                </c:pt>
                <c:pt idx="852">
                  <c:v>8.5</c:v>
                </c:pt>
                <c:pt idx="853">
                  <c:v>8.5</c:v>
                </c:pt>
                <c:pt idx="854">
                  <c:v>8.5</c:v>
                </c:pt>
                <c:pt idx="855">
                  <c:v>8.5</c:v>
                </c:pt>
                <c:pt idx="856">
                  <c:v>8.5</c:v>
                </c:pt>
                <c:pt idx="857">
                  <c:v>8.5</c:v>
                </c:pt>
                <c:pt idx="858">
                  <c:v>8.5</c:v>
                </c:pt>
                <c:pt idx="859">
                  <c:v>8.5</c:v>
                </c:pt>
                <c:pt idx="860">
                  <c:v>8.5</c:v>
                </c:pt>
                <c:pt idx="861">
                  <c:v>8.5</c:v>
                </c:pt>
                <c:pt idx="862">
                  <c:v>8.5</c:v>
                </c:pt>
                <c:pt idx="863">
                  <c:v>8.5</c:v>
                </c:pt>
                <c:pt idx="864">
                  <c:v>8.5</c:v>
                </c:pt>
                <c:pt idx="865">
                  <c:v>8.5</c:v>
                </c:pt>
                <c:pt idx="866">
                  <c:v>8.5</c:v>
                </c:pt>
                <c:pt idx="867">
                  <c:v>8.5</c:v>
                </c:pt>
                <c:pt idx="868">
                  <c:v>8.5</c:v>
                </c:pt>
                <c:pt idx="869">
                  <c:v>8.5</c:v>
                </c:pt>
                <c:pt idx="870">
                  <c:v>8.5</c:v>
                </c:pt>
                <c:pt idx="871">
                  <c:v>8.5</c:v>
                </c:pt>
                <c:pt idx="872">
                  <c:v>8.5</c:v>
                </c:pt>
                <c:pt idx="873">
                  <c:v>8.5</c:v>
                </c:pt>
                <c:pt idx="874">
                  <c:v>8.5</c:v>
                </c:pt>
                <c:pt idx="875">
                  <c:v>8.5</c:v>
                </c:pt>
                <c:pt idx="876">
                  <c:v>8.5</c:v>
                </c:pt>
                <c:pt idx="877">
                  <c:v>8.5</c:v>
                </c:pt>
                <c:pt idx="878">
                  <c:v>8.5</c:v>
                </c:pt>
                <c:pt idx="879">
                  <c:v>8.5</c:v>
                </c:pt>
                <c:pt idx="880">
                  <c:v>8.5</c:v>
                </c:pt>
                <c:pt idx="881">
                  <c:v>8.5</c:v>
                </c:pt>
                <c:pt idx="882">
                  <c:v>8.5</c:v>
                </c:pt>
                <c:pt idx="883">
                  <c:v>8.5</c:v>
                </c:pt>
                <c:pt idx="884">
                  <c:v>8.5</c:v>
                </c:pt>
                <c:pt idx="885">
                  <c:v>8.5</c:v>
                </c:pt>
                <c:pt idx="886">
                  <c:v>8.5</c:v>
                </c:pt>
                <c:pt idx="887">
                  <c:v>8.5</c:v>
                </c:pt>
                <c:pt idx="888">
                  <c:v>8.5</c:v>
                </c:pt>
                <c:pt idx="889">
                  <c:v>8.5</c:v>
                </c:pt>
                <c:pt idx="890">
                  <c:v>8.5</c:v>
                </c:pt>
                <c:pt idx="891">
                  <c:v>8.5</c:v>
                </c:pt>
                <c:pt idx="892">
                  <c:v>8.5</c:v>
                </c:pt>
                <c:pt idx="893">
                  <c:v>8.5</c:v>
                </c:pt>
                <c:pt idx="894">
                  <c:v>8.5</c:v>
                </c:pt>
                <c:pt idx="895">
                  <c:v>8.5</c:v>
                </c:pt>
                <c:pt idx="896">
                  <c:v>8.5</c:v>
                </c:pt>
                <c:pt idx="897">
                  <c:v>8.5</c:v>
                </c:pt>
                <c:pt idx="898">
                  <c:v>8.5</c:v>
                </c:pt>
                <c:pt idx="899">
                  <c:v>8.5</c:v>
                </c:pt>
                <c:pt idx="900">
                  <c:v>8.5</c:v>
                </c:pt>
                <c:pt idx="901">
                  <c:v>8.5</c:v>
                </c:pt>
                <c:pt idx="902">
                  <c:v>8.5</c:v>
                </c:pt>
                <c:pt idx="903">
                  <c:v>8.5</c:v>
                </c:pt>
                <c:pt idx="904">
                  <c:v>8.5</c:v>
                </c:pt>
                <c:pt idx="905">
                  <c:v>8.5</c:v>
                </c:pt>
                <c:pt idx="906">
                  <c:v>8.5</c:v>
                </c:pt>
                <c:pt idx="907">
                  <c:v>8.5</c:v>
                </c:pt>
                <c:pt idx="908">
                  <c:v>8.5</c:v>
                </c:pt>
                <c:pt idx="909">
                  <c:v>8.5</c:v>
                </c:pt>
                <c:pt idx="910">
                  <c:v>8.5</c:v>
                </c:pt>
                <c:pt idx="911">
                  <c:v>8.5</c:v>
                </c:pt>
                <c:pt idx="912">
                  <c:v>8.5</c:v>
                </c:pt>
                <c:pt idx="913">
                  <c:v>8.5</c:v>
                </c:pt>
                <c:pt idx="914">
                  <c:v>8.5</c:v>
                </c:pt>
                <c:pt idx="915">
                  <c:v>8.5</c:v>
                </c:pt>
                <c:pt idx="916">
                  <c:v>8.5</c:v>
                </c:pt>
                <c:pt idx="917">
                  <c:v>8.5</c:v>
                </c:pt>
                <c:pt idx="918">
                  <c:v>8.5</c:v>
                </c:pt>
                <c:pt idx="919">
                  <c:v>8.5</c:v>
                </c:pt>
                <c:pt idx="920">
                  <c:v>8.5</c:v>
                </c:pt>
                <c:pt idx="921">
                  <c:v>8.5</c:v>
                </c:pt>
                <c:pt idx="922">
                  <c:v>8.5</c:v>
                </c:pt>
                <c:pt idx="923">
                  <c:v>8.5</c:v>
                </c:pt>
                <c:pt idx="924">
                  <c:v>8.5</c:v>
                </c:pt>
                <c:pt idx="925">
                  <c:v>8.5</c:v>
                </c:pt>
                <c:pt idx="926">
                  <c:v>8.5</c:v>
                </c:pt>
                <c:pt idx="927">
                  <c:v>8.5</c:v>
                </c:pt>
                <c:pt idx="928">
                  <c:v>8.5</c:v>
                </c:pt>
                <c:pt idx="929">
                  <c:v>8.5</c:v>
                </c:pt>
                <c:pt idx="930">
                  <c:v>8.5</c:v>
                </c:pt>
                <c:pt idx="931">
                  <c:v>8.5</c:v>
                </c:pt>
                <c:pt idx="932">
                  <c:v>8.5</c:v>
                </c:pt>
                <c:pt idx="933">
                  <c:v>8.5</c:v>
                </c:pt>
                <c:pt idx="934">
                  <c:v>8.5</c:v>
                </c:pt>
                <c:pt idx="935">
                  <c:v>8.5</c:v>
                </c:pt>
                <c:pt idx="936">
                  <c:v>8.5</c:v>
                </c:pt>
                <c:pt idx="937">
                  <c:v>8.5</c:v>
                </c:pt>
                <c:pt idx="938">
                  <c:v>8.5</c:v>
                </c:pt>
                <c:pt idx="939">
                  <c:v>8.5</c:v>
                </c:pt>
                <c:pt idx="940">
                  <c:v>8.5</c:v>
                </c:pt>
                <c:pt idx="941">
                  <c:v>8.5</c:v>
                </c:pt>
                <c:pt idx="942">
                  <c:v>8.5</c:v>
                </c:pt>
                <c:pt idx="943">
                  <c:v>8.5</c:v>
                </c:pt>
                <c:pt idx="944">
                  <c:v>8.5</c:v>
                </c:pt>
                <c:pt idx="945">
                  <c:v>8.5</c:v>
                </c:pt>
                <c:pt idx="946">
                  <c:v>8.5</c:v>
                </c:pt>
                <c:pt idx="947">
                  <c:v>8.5</c:v>
                </c:pt>
                <c:pt idx="948">
                  <c:v>8.5</c:v>
                </c:pt>
                <c:pt idx="949">
                  <c:v>8.5</c:v>
                </c:pt>
                <c:pt idx="950">
                  <c:v>8.5</c:v>
                </c:pt>
                <c:pt idx="951">
                  <c:v>8.5</c:v>
                </c:pt>
                <c:pt idx="952">
                  <c:v>8.5</c:v>
                </c:pt>
                <c:pt idx="953">
                  <c:v>8.5</c:v>
                </c:pt>
                <c:pt idx="954">
                  <c:v>8.5</c:v>
                </c:pt>
                <c:pt idx="955">
                  <c:v>8.5</c:v>
                </c:pt>
                <c:pt idx="956">
                  <c:v>8.5</c:v>
                </c:pt>
                <c:pt idx="957">
                  <c:v>8.5</c:v>
                </c:pt>
                <c:pt idx="958">
                  <c:v>8.5</c:v>
                </c:pt>
                <c:pt idx="959">
                  <c:v>8.5</c:v>
                </c:pt>
                <c:pt idx="960">
                  <c:v>8.5</c:v>
                </c:pt>
                <c:pt idx="961">
                  <c:v>8.5</c:v>
                </c:pt>
                <c:pt idx="962">
                  <c:v>8.5</c:v>
                </c:pt>
                <c:pt idx="963">
                  <c:v>8.5</c:v>
                </c:pt>
                <c:pt idx="964">
                  <c:v>8.5</c:v>
                </c:pt>
                <c:pt idx="965">
                  <c:v>8.5</c:v>
                </c:pt>
                <c:pt idx="966">
                  <c:v>8.5</c:v>
                </c:pt>
                <c:pt idx="967">
                  <c:v>8.5</c:v>
                </c:pt>
                <c:pt idx="968">
                  <c:v>8.5</c:v>
                </c:pt>
                <c:pt idx="969">
                  <c:v>8.5</c:v>
                </c:pt>
                <c:pt idx="970">
                  <c:v>8.5</c:v>
                </c:pt>
                <c:pt idx="971">
                  <c:v>8.5</c:v>
                </c:pt>
                <c:pt idx="972">
                  <c:v>8.5</c:v>
                </c:pt>
                <c:pt idx="973">
                  <c:v>8.5</c:v>
                </c:pt>
                <c:pt idx="974">
                  <c:v>8.5</c:v>
                </c:pt>
                <c:pt idx="975">
                  <c:v>8.5</c:v>
                </c:pt>
                <c:pt idx="976">
                  <c:v>8.5</c:v>
                </c:pt>
                <c:pt idx="977">
                  <c:v>8.5</c:v>
                </c:pt>
                <c:pt idx="978">
                  <c:v>8.5</c:v>
                </c:pt>
                <c:pt idx="979">
                  <c:v>8.5</c:v>
                </c:pt>
                <c:pt idx="980">
                  <c:v>8.5</c:v>
                </c:pt>
                <c:pt idx="981">
                  <c:v>8.5</c:v>
                </c:pt>
                <c:pt idx="982">
                  <c:v>8.5</c:v>
                </c:pt>
                <c:pt idx="983">
                  <c:v>8.5</c:v>
                </c:pt>
                <c:pt idx="984">
                  <c:v>8.5</c:v>
                </c:pt>
                <c:pt idx="985">
                  <c:v>8.5</c:v>
                </c:pt>
                <c:pt idx="986">
                  <c:v>8.5</c:v>
                </c:pt>
                <c:pt idx="987">
                  <c:v>8.5</c:v>
                </c:pt>
                <c:pt idx="988">
                  <c:v>8.5</c:v>
                </c:pt>
                <c:pt idx="989">
                  <c:v>8.5</c:v>
                </c:pt>
                <c:pt idx="990">
                  <c:v>8.5</c:v>
                </c:pt>
                <c:pt idx="991">
                  <c:v>8.5</c:v>
                </c:pt>
                <c:pt idx="992">
                  <c:v>8.5</c:v>
                </c:pt>
                <c:pt idx="993">
                  <c:v>8.5</c:v>
                </c:pt>
                <c:pt idx="994">
                  <c:v>8.5</c:v>
                </c:pt>
                <c:pt idx="995">
                  <c:v>8.5</c:v>
                </c:pt>
                <c:pt idx="996">
                  <c:v>8.5</c:v>
                </c:pt>
                <c:pt idx="997">
                  <c:v>8.5</c:v>
                </c:pt>
                <c:pt idx="998">
                  <c:v>8.5</c:v>
                </c:pt>
                <c:pt idx="999">
                  <c:v>8.5</c:v>
                </c:pt>
                <c:pt idx="1000">
                  <c:v>8.5</c:v>
                </c:pt>
                <c:pt idx="1001">
                  <c:v>8.5</c:v>
                </c:pt>
                <c:pt idx="1002">
                  <c:v>8.5</c:v>
                </c:pt>
                <c:pt idx="1003">
                  <c:v>8.5</c:v>
                </c:pt>
                <c:pt idx="1004">
                  <c:v>8.5</c:v>
                </c:pt>
                <c:pt idx="1005">
                  <c:v>8.5</c:v>
                </c:pt>
                <c:pt idx="1006">
                  <c:v>8.5</c:v>
                </c:pt>
                <c:pt idx="1007">
                  <c:v>8.5</c:v>
                </c:pt>
                <c:pt idx="1008">
                  <c:v>8.5</c:v>
                </c:pt>
                <c:pt idx="1009">
                  <c:v>8.5</c:v>
                </c:pt>
                <c:pt idx="1010">
                  <c:v>8.5</c:v>
                </c:pt>
                <c:pt idx="1011">
                  <c:v>8.5</c:v>
                </c:pt>
                <c:pt idx="1012">
                  <c:v>8.5</c:v>
                </c:pt>
                <c:pt idx="1013">
                  <c:v>8.5</c:v>
                </c:pt>
                <c:pt idx="1014">
                  <c:v>8.5</c:v>
                </c:pt>
                <c:pt idx="1015">
                  <c:v>8.5</c:v>
                </c:pt>
                <c:pt idx="1016">
                  <c:v>8.5</c:v>
                </c:pt>
                <c:pt idx="1017">
                  <c:v>8.5</c:v>
                </c:pt>
                <c:pt idx="1018">
                  <c:v>8.5</c:v>
                </c:pt>
                <c:pt idx="1019">
                  <c:v>8.5</c:v>
                </c:pt>
                <c:pt idx="1020">
                  <c:v>8.5</c:v>
                </c:pt>
                <c:pt idx="1021">
                  <c:v>8.5</c:v>
                </c:pt>
                <c:pt idx="1022">
                  <c:v>8.5</c:v>
                </c:pt>
                <c:pt idx="1023">
                  <c:v>8.5</c:v>
                </c:pt>
                <c:pt idx="1024">
                  <c:v>8.5</c:v>
                </c:pt>
                <c:pt idx="1025">
                  <c:v>8.5</c:v>
                </c:pt>
                <c:pt idx="1026">
                  <c:v>8.5</c:v>
                </c:pt>
                <c:pt idx="1027">
                  <c:v>8.5</c:v>
                </c:pt>
                <c:pt idx="1028">
                  <c:v>8.5</c:v>
                </c:pt>
                <c:pt idx="1029">
                  <c:v>8.5</c:v>
                </c:pt>
                <c:pt idx="1030">
                  <c:v>8.5</c:v>
                </c:pt>
                <c:pt idx="1031">
                  <c:v>8.5</c:v>
                </c:pt>
                <c:pt idx="1032">
                  <c:v>8.5</c:v>
                </c:pt>
                <c:pt idx="1033">
                  <c:v>8.5</c:v>
                </c:pt>
                <c:pt idx="1034">
                  <c:v>8.5</c:v>
                </c:pt>
                <c:pt idx="1035">
                  <c:v>8.5</c:v>
                </c:pt>
                <c:pt idx="1036">
                  <c:v>8.5</c:v>
                </c:pt>
                <c:pt idx="1037">
                  <c:v>8.5</c:v>
                </c:pt>
                <c:pt idx="1038">
                  <c:v>8.5</c:v>
                </c:pt>
                <c:pt idx="1039">
                  <c:v>8.5</c:v>
                </c:pt>
                <c:pt idx="1040">
                  <c:v>8.5</c:v>
                </c:pt>
                <c:pt idx="1041">
                  <c:v>8.5</c:v>
                </c:pt>
                <c:pt idx="1042">
                  <c:v>8.5</c:v>
                </c:pt>
                <c:pt idx="1043">
                  <c:v>8.5</c:v>
                </c:pt>
                <c:pt idx="1044">
                  <c:v>8.5</c:v>
                </c:pt>
                <c:pt idx="1045">
                  <c:v>8.5</c:v>
                </c:pt>
                <c:pt idx="1046">
                  <c:v>8.5</c:v>
                </c:pt>
                <c:pt idx="1047">
                  <c:v>8.5</c:v>
                </c:pt>
                <c:pt idx="1048">
                  <c:v>8.5</c:v>
                </c:pt>
                <c:pt idx="1049">
                  <c:v>8.5</c:v>
                </c:pt>
                <c:pt idx="1050">
                  <c:v>8.5</c:v>
                </c:pt>
                <c:pt idx="1051">
                  <c:v>8.5</c:v>
                </c:pt>
                <c:pt idx="1052">
                  <c:v>8.5</c:v>
                </c:pt>
                <c:pt idx="1053">
                  <c:v>8.5</c:v>
                </c:pt>
                <c:pt idx="1054">
                  <c:v>8.5</c:v>
                </c:pt>
                <c:pt idx="1055">
                  <c:v>8.5</c:v>
                </c:pt>
                <c:pt idx="1056">
                  <c:v>8.5</c:v>
                </c:pt>
                <c:pt idx="1057">
                  <c:v>8.5</c:v>
                </c:pt>
                <c:pt idx="1058">
                  <c:v>8.5</c:v>
                </c:pt>
                <c:pt idx="1059">
                  <c:v>8.5</c:v>
                </c:pt>
                <c:pt idx="1060">
                  <c:v>8.5</c:v>
                </c:pt>
                <c:pt idx="1061">
                  <c:v>8.5</c:v>
                </c:pt>
                <c:pt idx="1062">
                  <c:v>8.5</c:v>
                </c:pt>
                <c:pt idx="1063">
                  <c:v>8.5</c:v>
                </c:pt>
                <c:pt idx="1064">
                  <c:v>8.5</c:v>
                </c:pt>
                <c:pt idx="1065">
                  <c:v>8.5</c:v>
                </c:pt>
                <c:pt idx="1066">
                  <c:v>8.5</c:v>
                </c:pt>
                <c:pt idx="1067">
                  <c:v>8.5</c:v>
                </c:pt>
                <c:pt idx="1068">
                  <c:v>8.5</c:v>
                </c:pt>
                <c:pt idx="1069">
                  <c:v>8.5</c:v>
                </c:pt>
                <c:pt idx="1070">
                  <c:v>8.5</c:v>
                </c:pt>
                <c:pt idx="1071">
                  <c:v>8.5</c:v>
                </c:pt>
                <c:pt idx="1072">
                  <c:v>8.5</c:v>
                </c:pt>
                <c:pt idx="1073">
                  <c:v>8.5</c:v>
                </c:pt>
                <c:pt idx="1074">
                  <c:v>8.5</c:v>
                </c:pt>
                <c:pt idx="1075">
                  <c:v>8.5</c:v>
                </c:pt>
                <c:pt idx="1076">
                  <c:v>8.5</c:v>
                </c:pt>
                <c:pt idx="1077">
                  <c:v>8.5</c:v>
                </c:pt>
                <c:pt idx="1078">
                  <c:v>8.5</c:v>
                </c:pt>
                <c:pt idx="1079">
                  <c:v>8.5</c:v>
                </c:pt>
                <c:pt idx="1080">
                  <c:v>8.5</c:v>
                </c:pt>
                <c:pt idx="1081">
                  <c:v>8.5</c:v>
                </c:pt>
                <c:pt idx="1082">
                  <c:v>8.5</c:v>
                </c:pt>
                <c:pt idx="1083">
                  <c:v>8.5</c:v>
                </c:pt>
                <c:pt idx="1084">
                  <c:v>8.5</c:v>
                </c:pt>
                <c:pt idx="1085">
                  <c:v>8.5</c:v>
                </c:pt>
                <c:pt idx="1086">
                  <c:v>8.5</c:v>
                </c:pt>
                <c:pt idx="1087">
                  <c:v>8.5</c:v>
                </c:pt>
                <c:pt idx="1088">
                  <c:v>8.5</c:v>
                </c:pt>
                <c:pt idx="1089">
                  <c:v>8.5</c:v>
                </c:pt>
                <c:pt idx="1090">
                  <c:v>8.5</c:v>
                </c:pt>
                <c:pt idx="1091">
                  <c:v>8.5</c:v>
                </c:pt>
                <c:pt idx="1092">
                  <c:v>8.5</c:v>
                </c:pt>
                <c:pt idx="1093">
                  <c:v>8.5</c:v>
                </c:pt>
                <c:pt idx="1094">
                  <c:v>8.5</c:v>
                </c:pt>
                <c:pt idx="1095">
                  <c:v>8.5</c:v>
                </c:pt>
                <c:pt idx="1096">
                  <c:v>8.5</c:v>
                </c:pt>
                <c:pt idx="1097">
                  <c:v>8.5</c:v>
                </c:pt>
                <c:pt idx="1098">
                  <c:v>8.5</c:v>
                </c:pt>
                <c:pt idx="1099">
                  <c:v>8.5</c:v>
                </c:pt>
                <c:pt idx="1100">
                  <c:v>8.5</c:v>
                </c:pt>
                <c:pt idx="1101">
                  <c:v>8.5</c:v>
                </c:pt>
                <c:pt idx="1102">
                  <c:v>8.5</c:v>
                </c:pt>
                <c:pt idx="1103">
                  <c:v>8.5</c:v>
                </c:pt>
                <c:pt idx="1104">
                  <c:v>8.5</c:v>
                </c:pt>
                <c:pt idx="1105">
                  <c:v>8.5</c:v>
                </c:pt>
                <c:pt idx="1106">
                  <c:v>8.5</c:v>
                </c:pt>
                <c:pt idx="1107">
                  <c:v>8.5</c:v>
                </c:pt>
                <c:pt idx="1108">
                  <c:v>8.5</c:v>
                </c:pt>
                <c:pt idx="1109">
                  <c:v>8.5</c:v>
                </c:pt>
                <c:pt idx="1110">
                  <c:v>8.5</c:v>
                </c:pt>
                <c:pt idx="1111">
                  <c:v>8.5</c:v>
                </c:pt>
                <c:pt idx="1112">
                  <c:v>8.5</c:v>
                </c:pt>
                <c:pt idx="1113">
                  <c:v>8.5</c:v>
                </c:pt>
                <c:pt idx="1114">
                  <c:v>8.5</c:v>
                </c:pt>
                <c:pt idx="1115">
                  <c:v>8.5</c:v>
                </c:pt>
                <c:pt idx="1116">
                  <c:v>8.5</c:v>
                </c:pt>
                <c:pt idx="1117">
                  <c:v>8.5</c:v>
                </c:pt>
                <c:pt idx="1118">
                  <c:v>8.5</c:v>
                </c:pt>
                <c:pt idx="1119">
                  <c:v>8.5</c:v>
                </c:pt>
                <c:pt idx="1120">
                  <c:v>8.5</c:v>
                </c:pt>
                <c:pt idx="1121">
                  <c:v>8.5</c:v>
                </c:pt>
                <c:pt idx="1122">
                  <c:v>8.5</c:v>
                </c:pt>
                <c:pt idx="1123">
                  <c:v>8.5</c:v>
                </c:pt>
                <c:pt idx="1124">
                  <c:v>8.5</c:v>
                </c:pt>
                <c:pt idx="1125">
                  <c:v>8.5</c:v>
                </c:pt>
                <c:pt idx="1126">
                  <c:v>8.5</c:v>
                </c:pt>
                <c:pt idx="1127">
                  <c:v>8.5</c:v>
                </c:pt>
                <c:pt idx="1128">
                  <c:v>8.5</c:v>
                </c:pt>
                <c:pt idx="1129">
                  <c:v>8.5</c:v>
                </c:pt>
                <c:pt idx="1130">
                  <c:v>8.5</c:v>
                </c:pt>
                <c:pt idx="1131">
                  <c:v>8.5</c:v>
                </c:pt>
                <c:pt idx="1132">
                  <c:v>8.5</c:v>
                </c:pt>
                <c:pt idx="1133">
                  <c:v>8.5</c:v>
                </c:pt>
                <c:pt idx="1134">
                  <c:v>8.5</c:v>
                </c:pt>
                <c:pt idx="1135">
                  <c:v>8.5</c:v>
                </c:pt>
                <c:pt idx="1136">
                  <c:v>8.5</c:v>
                </c:pt>
                <c:pt idx="1137">
                  <c:v>8.5</c:v>
                </c:pt>
                <c:pt idx="1138">
                  <c:v>8.5</c:v>
                </c:pt>
                <c:pt idx="1139">
                  <c:v>8.5</c:v>
                </c:pt>
                <c:pt idx="1140">
                  <c:v>8.5</c:v>
                </c:pt>
                <c:pt idx="1141">
                  <c:v>8.5</c:v>
                </c:pt>
                <c:pt idx="1142">
                  <c:v>8.5</c:v>
                </c:pt>
                <c:pt idx="1143">
                  <c:v>8.5</c:v>
                </c:pt>
                <c:pt idx="1144">
                  <c:v>8.5</c:v>
                </c:pt>
                <c:pt idx="1145">
                  <c:v>8.5</c:v>
                </c:pt>
                <c:pt idx="1146">
                  <c:v>8.5</c:v>
                </c:pt>
                <c:pt idx="1147">
                  <c:v>8.5</c:v>
                </c:pt>
                <c:pt idx="1148">
                  <c:v>8.5</c:v>
                </c:pt>
                <c:pt idx="1149">
                  <c:v>8.5</c:v>
                </c:pt>
                <c:pt idx="1150">
                  <c:v>8.5</c:v>
                </c:pt>
                <c:pt idx="1151">
                  <c:v>8.5</c:v>
                </c:pt>
                <c:pt idx="1152">
                  <c:v>8.5</c:v>
                </c:pt>
                <c:pt idx="1153">
                  <c:v>8.5</c:v>
                </c:pt>
                <c:pt idx="1154">
                  <c:v>8.5</c:v>
                </c:pt>
                <c:pt idx="1155">
                  <c:v>8.5</c:v>
                </c:pt>
                <c:pt idx="1156">
                  <c:v>8.5</c:v>
                </c:pt>
                <c:pt idx="1157">
                  <c:v>8.5</c:v>
                </c:pt>
                <c:pt idx="1158">
                  <c:v>8.5</c:v>
                </c:pt>
                <c:pt idx="1159">
                  <c:v>8.5</c:v>
                </c:pt>
                <c:pt idx="1160">
                  <c:v>8.5</c:v>
                </c:pt>
                <c:pt idx="1161">
                  <c:v>8.5</c:v>
                </c:pt>
                <c:pt idx="1162">
                  <c:v>8.5</c:v>
                </c:pt>
                <c:pt idx="1163">
                  <c:v>8.5</c:v>
                </c:pt>
                <c:pt idx="1164">
                  <c:v>8.5</c:v>
                </c:pt>
                <c:pt idx="1165">
                  <c:v>8.5</c:v>
                </c:pt>
                <c:pt idx="1166">
                  <c:v>8.5</c:v>
                </c:pt>
                <c:pt idx="1167">
                  <c:v>8.5</c:v>
                </c:pt>
                <c:pt idx="1168">
                  <c:v>8.5</c:v>
                </c:pt>
                <c:pt idx="1169">
                  <c:v>8.5</c:v>
                </c:pt>
                <c:pt idx="1170">
                  <c:v>8.5</c:v>
                </c:pt>
                <c:pt idx="1171">
                  <c:v>8.5</c:v>
                </c:pt>
                <c:pt idx="1172">
                  <c:v>8.5</c:v>
                </c:pt>
                <c:pt idx="1173">
                  <c:v>8.5</c:v>
                </c:pt>
                <c:pt idx="1174">
                  <c:v>8.5</c:v>
                </c:pt>
                <c:pt idx="1175">
                  <c:v>8.5</c:v>
                </c:pt>
                <c:pt idx="1176">
                  <c:v>8.5</c:v>
                </c:pt>
                <c:pt idx="1177">
                  <c:v>8.5</c:v>
                </c:pt>
                <c:pt idx="1178">
                  <c:v>8.5</c:v>
                </c:pt>
                <c:pt idx="1179">
                  <c:v>8.5</c:v>
                </c:pt>
                <c:pt idx="1180">
                  <c:v>8.5</c:v>
                </c:pt>
                <c:pt idx="1181">
                  <c:v>8.5</c:v>
                </c:pt>
                <c:pt idx="1182">
                  <c:v>8.5</c:v>
                </c:pt>
                <c:pt idx="1183">
                  <c:v>8.5</c:v>
                </c:pt>
                <c:pt idx="1184">
                  <c:v>8.5</c:v>
                </c:pt>
                <c:pt idx="1185">
                  <c:v>8.5</c:v>
                </c:pt>
                <c:pt idx="1186">
                  <c:v>8.5</c:v>
                </c:pt>
                <c:pt idx="1187">
                  <c:v>8.5</c:v>
                </c:pt>
                <c:pt idx="1188">
                  <c:v>8.5</c:v>
                </c:pt>
                <c:pt idx="1189">
                  <c:v>8.5</c:v>
                </c:pt>
                <c:pt idx="1190">
                  <c:v>8.5</c:v>
                </c:pt>
                <c:pt idx="1191">
                  <c:v>8.5</c:v>
                </c:pt>
                <c:pt idx="1192">
                  <c:v>8.5</c:v>
                </c:pt>
                <c:pt idx="1193">
                  <c:v>8.5</c:v>
                </c:pt>
                <c:pt idx="1194">
                  <c:v>8.5</c:v>
                </c:pt>
                <c:pt idx="1195">
                  <c:v>8.5</c:v>
                </c:pt>
                <c:pt idx="1196">
                  <c:v>8.5</c:v>
                </c:pt>
                <c:pt idx="1197">
                  <c:v>8.5</c:v>
                </c:pt>
                <c:pt idx="1198">
                  <c:v>8.5</c:v>
                </c:pt>
                <c:pt idx="1199">
                  <c:v>8.5</c:v>
                </c:pt>
                <c:pt idx="1200">
                  <c:v>9</c:v>
                </c:pt>
                <c:pt idx="1201">
                  <c:v>9</c:v>
                </c:pt>
                <c:pt idx="1202">
                  <c:v>9</c:v>
                </c:pt>
                <c:pt idx="1203">
                  <c:v>9</c:v>
                </c:pt>
                <c:pt idx="1204">
                  <c:v>9</c:v>
                </c:pt>
                <c:pt idx="1205">
                  <c:v>9</c:v>
                </c:pt>
                <c:pt idx="1206">
                  <c:v>9</c:v>
                </c:pt>
                <c:pt idx="1207">
                  <c:v>9</c:v>
                </c:pt>
                <c:pt idx="1208">
                  <c:v>9</c:v>
                </c:pt>
                <c:pt idx="1209">
                  <c:v>9</c:v>
                </c:pt>
                <c:pt idx="1210">
                  <c:v>9</c:v>
                </c:pt>
                <c:pt idx="1211">
                  <c:v>9</c:v>
                </c:pt>
                <c:pt idx="1212">
                  <c:v>9</c:v>
                </c:pt>
                <c:pt idx="1213">
                  <c:v>9</c:v>
                </c:pt>
                <c:pt idx="1214">
                  <c:v>9</c:v>
                </c:pt>
                <c:pt idx="1215">
                  <c:v>9</c:v>
                </c:pt>
                <c:pt idx="1216">
                  <c:v>9</c:v>
                </c:pt>
                <c:pt idx="1217">
                  <c:v>9</c:v>
                </c:pt>
                <c:pt idx="1218">
                  <c:v>9</c:v>
                </c:pt>
                <c:pt idx="1219">
                  <c:v>9</c:v>
                </c:pt>
                <c:pt idx="1220">
                  <c:v>9</c:v>
                </c:pt>
                <c:pt idx="1221">
                  <c:v>9</c:v>
                </c:pt>
                <c:pt idx="1222">
                  <c:v>9</c:v>
                </c:pt>
                <c:pt idx="1223">
                  <c:v>9</c:v>
                </c:pt>
                <c:pt idx="1224">
                  <c:v>9</c:v>
                </c:pt>
                <c:pt idx="1225">
                  <c:v>9</c:v>
                </c:pt>
                <c:pt idx="1226">
                  <c:v>9</c:v>
                </c:pt>
                <c:pt idx="1227">
                  <c:v>9</c:v>
                </c:pt>
                <c:pt idx="1228">
                  <c:v>9</c:v>
                </c:pt>
                <c:pt idx="1229">
                  <c:v>9</c:v>
                </c:pt>
                <c:pt idx="1230">
                  <c:v>9</c:v>
                </c:pt>
                <c:pt idx="1231">
                  <c:v>9</c:v>
                </c:pt>
                <c:pt idx="1232">
                  <c:v>9</c:v>
                </c:pt>
                <c:pt idx="1233">
                  <c:v>9</c:v>
                </c:pt>
                <c:pt idx="1234">
                  <c:v>9</c:v>
                </c:pt>
                <c:pt idx="1235">
                  <c:v>9</c:v>
                </c:pt>
                <c:pt idx="1236">
                  <c:v>9</c:v>
                </c:pt>
                <c:pt idx="1237">
                  <c:v>9</c:v>
                </c:pt>
                <c:pt idx="1238">
                  <c:v>9</c:v>
                </c:pt>
                <c:pt idx="1239">
                  <c:v>9</c:v>
                </c:pt>
                <c:pt idx="1240">
                  <c:v>9</c:v>
                </c:pt>
                <c:pt idx="1241">
                  <c:v>9</c:v>
                </c:pt>
                <c:pt idx="1242">
                  <c:v>9</c:v>
                </c:pt>
                <c:pt idx="1243">
                  <c:v>9</c:v>
                </c:pt>
                <c:pt idx="1244">
                  <c:v>9</c:v>
                </c:pt>
                <c:pt idx="1245">
                  <c:v>9</c:v>
                </c:pt>
                <c:pt idx="1246">
                  <c:v>9</c:v>
                </c:pt>
                <c:pt idx="1247">
                  <c:v>9</c:v>
                </c:pt>
                <c:pt idx="1248">
                  <c:v>9</c:v>
                </c:pt>
                <c:pt idx="1249">
                  <c:v>9</c:v>
                </c:pt>
                <c:pt idx="1250">
                  <c:v>9</c:v>
                </c:pt>
                <c:pt idx="1251">
                  <c:v>9</c:v>
                </c:pt>
                <c:pt idx="1252">
                  <c:v>9</c:v>
                </c:pt>
                <c:pt idx="1253">
                  <c:v>9</c:v>
                </c:pt>
                <c:pt idx="1254">
                  <c:v>9</c:v>
                </c:pt>
                <c:pt idx="1255">
                  <c:v>9</c:v>
                </c:pt>
                <c:pt idx="1256">
                  <c:v>9</c:v>
                </c:pt>
                <c:pt idx="1257">
                  <c:v>9</c:v>
                </c:pt>
                <c:pt idx="1258">
                  <c:v>9</c:v>
                </c:pt>
                <c:pt idx="1259">
                  <c:v>9</c:v>
                </c:pt>
                <c:pt idx="1260">
                  <c:v>9</c:v>
                </c:pt>
                <c:pt idx="1261">
                  <c:v>9</c:v>
                </c:pt>
                <c:pt idx="1262">
                  <c:v>9</c:v>
                </c:pt>
                <c:pt idx="1263">
                  <c:v>9</c:v>
                </c:pt>
                <c:pt idx="1264">
                  <c:v>9</c:v>
                </c:pt>
                <c:pt idx="1265">
                  <c:v>9</c:v>
                </c:pt>
                <c:pt idx="1266">
                  <c:v>9</c:v>
                </c:pt>
                <c:pt idx="1267">
                  <c:v>9</c:v>
                </c:pt>
                <c:pt idx="1268">
                  <c:v>9</c:v>
                </c:pt>
                <c:pt idx="1269">
                  <c:v>9</c:v>
                </c:pt>
                <c:pt idx="1270">
                  <c:v>9</c:v>
                </c:pt>
                <c:pt idx="1271">
                  <c:v>9</c:v>
                </c:pt>
                <c:pt idx="1272">
                  <c:v>9</c:v>
                </c:pt>
                <c:pt idx="1273">
                  <c:v>9</c:v>
                </c:pt>
                <c:pt idx="1274">
                  <c:v>9</c:v>
                </c:pt>
                <c:pt idx="1275">
                  <c:v>9</c:v>
                </c:pt>
                <c:pt idx="1276">
                  <c:v>9</c:v>
                </c:pt>
                <c:pt idx="1277">
                  <c:v>9</c:v>
                </c:pt>
                <c:pt idx="1278">
                  <c:v>9</c:v>
                </c:pt>
                <c:pt idx="1279">
                  <c:v>9</c:v>
                </c:pt>
                <c:pt idx="1280">
                  <c:v>9</c:v>
                </c:pt>
                <c:pt idx="1281">
                  <c:v>9</c:v>
                </c:pt>
                <c:pt idx="1282">
                  <c:v>9</c:v>
                </c:pt>
                <c:pt idx="1283">
                  <c:v>9</c:v>
                </c:pt>
                <c:pt idx="1284">
                  <c:v>9</c:v>
                </c:pt>
                <c:pt idx="1285">
                  <c:v>9</c:v>
                </c:pt>
                <c:pt idx="1286">
                  <c:v>9</c:v>
                </c:pt>
                <c:pt idx="1287">
                  <c:v>9</c:v>
                </c:pt>
                <c:pt idx="1288">
                  <c:v>9</c:v>
                </c:pt>
                <c:pt idx="1289">
                  <c:v>9</c:v>
                </c:pt>
                <c:pt idx="1290">
                  <c:v>9</c:v>
                </c:pt>
                <c:pt idx="1291">
                  <c:v>9</c:v>
                </c:pt>
                <c:pt idx="1292">
                  <c:v>9</c:v>
                </c:pt>
                <c:pt idx="1293">
                  <c:v>9</c:v>
                </c:pt>
                <c:pt idx="1294">
                  <c:v>9</c:v>
                </c:pt>
                <c:pt idx="1295">
                  <c:v>9</c:v>
                </c:pt>
                <c:pt idx="1296">
                  <c:v>9</c:v>
                </c:pt>
                <c:pt idx="1297">
                  <c:v>9</c:v>
                </c:pt>
                <c:pt idx="1298">
                  <c:v>9</c:v>
                </c:pt>
                <c:pt idx="1299">
                  <c:v>9</c:v>
                </c:pt>
                <c:pt idx="1300">
                  <c:v>9</c:v>
                </c:pt>
                <c:pt idx="1301">
                  <c:v>9</c:v>
                </c:pt>
                <c:pt idx="1302">
                  <c:v>9</c:v>
                </c:pt>
                <c:pt idx="1303">
                  <c:v>9</c:v>
                </c:pt>
                <c:pt idx="1304">
                  <c:v>9</c:v>
                </c:pt>
                <c:pt idx="1305">
                  <c:v>9</c:v>
                </c:pt>
                <c:pt idx="1306">
                  <c:v>9</c:v>
                </c:pt>
                <c:pt idx="1307">
                  <c:v>9</c:v>
                </c:pt>
                <c:pt idx="1308">
                  <c:v>9</c:v>
                </c:pt>
                <c:pt idx="1309">
                  <c:v>9</c:v>
                </c:pt>
                <c:pt idx="1310">
                  <c:v>9</c:v>
                </c:pt>
                <c:pt idx="1311">
                  <c:v>9</c:v>
                </c:pt>
                <c:pt idx="1312">
                  <c:v>9</c:v>
                </c:pt>
                <c:pt idx="1313">
                  <c:v>9</c:v>
                </c:pt>
                <c:pt idx="1314">
                  <c:v>9</c:v>
                </c:pt>
                <c:pt idx="1315">
                  <c:v>9</c:v>
                </c:pt>
                <c:pt idx="1316">
                  <c:v>9</c:v>
                </c:pt>
                <c:pt idx="1317">
                  <c:v>9</c:v>
                </c:pt>
                <c:pt idx="1318">
                  <c:v>9</c:v>
                </c:pt>
                <c:pt idx="1319">
                  <c:v>9</c:v>
                </c:pt>
                <c:pt idx="1320">
                  <c:v>9</c:v>
                </c:pt>
                <c:pt idx="1321">
                  <c:v>9</c:v>
                </c:pt>
                <c:pt idx="1322">
                  <c:v>9</c:v>
                </c:pt>
                <c:pt idx="1323">
                  <c:v>9</c:v>
                </c:pt>
                <c:pt idx="1324">
                  <c:v>9</c:v>
                </c:pt>
                <c:pt idx="1325">
                  <c:v>9</c:v>
                </c:pt>
                <c:pt idx="1326">
                  <c:v>9</c:v>
                </c:pt>
                <c:pt idx="1327">
                  <c:v>9</c:v>
                </c:pt>
                <c:pt idx="1328">
                  <c:v>9</c:v>
                </c:pt>
                <c:pt idx="1329">
                  <c:v>9</c:v>
                </c:pt>
                <c:pt idx="1330">
                  <c:v>9</c:v>
                </c:pt>
                <c:pt idx="1331">
                  <c:v>9</c:v>
                </c:pt>
                <c:pt idx="1332">
                  <c:v>9</c:v>
                </c:pt>
                <c:pt idx="1333">
                  <c:v>9</c:v>
                </c:pt>
                <c:pt idx="1334">
                  <c:v>9</c:v>
                </c:pt>
                <c:pt idx="1335">
                  <c:v>9</c:v>
                </c:pt>
                <c:pt idx="1336">
                  <c:v>9</c:v>
                </c:pt>
                <c:pt idx="1337">
                  <c:v>9</c:v>
                </c:pt>
                <c:pt idx="1338">
                  <c:v>9</c:v>
                </c:pt>
                <c:pt idx="1339">
                  <c:v>9</c:v>
                </c:pt>
                <c:pt idx="1340">
                  <c:v>9</c:v>
                </c:pt>
                <c:pt idx="1341">
                  <c:v>9</c:v>
                </c:pt>
                <c:pt idx="1342">
                  <c:v>9</c:v>
                </c:pt>
                <c:pt idx="1343">
                  <c:v>9</c:v>
                </c:pt>
                <c:pt idx="1344">
                  <c:v>9</c:v>
                </c:pt>
                <c:pt idx="1345">
                  <c:v>9</c:v>
                </c:pt>
                <c:pt idx="1346">
                  <c:v>9</c:v>
                </c:pt>
                <c:pt idx="1347">
                  <c:v>9</c:v>
                </c:pt>
                <c:pt idx="1348">
                  <c:v>9</c:v>
                </c:pt>
                <c:pt idx="1349">
                  <c:v>9</c:v>
                </c:pt>
                <c:pt idx="1350">
                  <c:v>9</c:v>
                </c:pt>
                <c:pt idx="1351">
                  <c:v>9</c:v>
                </c:pt>
                <c:pt idx="1352">
                  <c:v>9</c:v>
                </c:pt>
                <c:pt idx="1353">
                  <c:v>9</c:v>
                </c:pt>
                <c:pt idx="1354">
                  <c:v>9</c:v>
                </c:pt>
                <c:pt idx="1355">
                  <c:v>9</c:v>
                </c:pt>
                <c:pt idx="1356">
                  <c:v>9</c:v>
                </c:pt>
                <c:pt idx="1357">
                  <c:v>9</c:v>
                </c:pt>
                <c:pt idx="1358">
                  <c:v>9</c:v>
                </c:pt>
                <c:pt idx="1359">
                  <c:v>9</c:v>
                </c:pt>
                <c:pt idx="1360">
                  <c:v>9</c:v>
                </c:pt>
                <c:pt idx="1361">
                  <c:v>9</c:v>
                </c:pt>
                <c:pt idx="1362">
                  <c:v>9</c:v>
                </c:pt>
                <c:pt idx="1363">
                  <c:v>9</c:v>
                </c:pt>
                <c:pt idx="1364">
                  <c:v>9</c:v>
                </c:pt>
                <c:pt idx="1365">
                  <c:v>9</c:v>
                </c:pt>
                <c:pt idx="1366">
                  <c:v>9</c:v>
                </c:pt>
                <c:pt idx="1367">
                  <c:v>9</c:v>
                </c:pt>
                <c:pt idx="1368">
                  <c:v>9</c:v>
                </c:pt>
                <c:pt idx="1369">
                  <c:v>9</c:v>
                </c:pt>
                <c:pt idx="1370">
                  <c:v>9</c:v>
                </c:pt>
                <c:pt idx="1371">
                  <c:v>9</c:v>
                </c:pt>
                <c:pt idx="1372">
                  <c:v>9</c:v>
                </c:pt>
                <c:pt idx="1373">
                  <c:v>9</c:v>
                </c:pt>
                <c:pt idx="1374">
                  <c:v>9</c:v>
                </c:pt>
                <c:pt idx="1375">
                  <c:v>9</c:v>
                </c:pt>
                <c:pt idx="1376">
                  <c:v>9</c:v>
                </c:pt>
                <c:pt idx="1377">
                  <c:v>9</c:v>
                </c:pt>
                <c:pt idx="1378">
                  <c:v>9</c:v>
                </c:pt>
                <c:pt idx="1379">
                  <c:v>9</c:v>
                </c:pt>
                <c:pt idx="1380">
                  <c:v>9</c:v>
                </c:pt>
                <c:pt idx="1381">
                  <c:v>9</c:v>
                </c:pt>
                <c:pt idx="1382">
                  <c:v>9</c:v>
                </c:pt>
                <c:pt idx="1383">
                  <c:v>9</c:v>
                </c:pt>
                <c:pt idx="1384">
                  <c:v>9</c:v>
                </c:pt>
                <c:pt idx="1385">
                  <c:v>9</c:v>
                </c:pt>
                <c:pt idx="1386">
                  <c:v>9</c:v>
                </c:pt>
                <c:pt idx="1387">
                  <c:v>9</c:v>
                </c:pt>
                <c:pt idx="1388">
                  <c:v>9</c:v>
                </c:pt>
                <c:pt idx="1389">
                  <c:v>9</c:v>
                </c:pt>
                <c:pt idx="1390">
                  <c:v>9</c:v>
                </c:pt>
                <c:pt idx="1391">
                  <c:v>9</c:v>
                </c:pt>
                <c:pt idx="1392">
                  <c:v>9</c:v>
                </c:pt>
                <c:pt idx="1393">
                  <c:v>9</c:v>
                </c:pt>
                <c:pt idx="1394">
                  <c:v>9</c:v>
                </c:pt>
                <c:pt idx="1395">
                  <c:v>9</c:v>
                </c:pt>
                <c:pt idx="1396">
                  <c:v>9</c:v>
                </c:pt>
                <c:pt idx="1397">
                  <c:v>9</c:v>
                </c:pt>
                <c:pt idx="1398">
                  <c:v>9</c:v>
                </c:pt>
                <c:pt idx="1399">
                  <c:v>9</c:v>
                </c:pt>
                <c:pt idx="1400">
                  <c:v>9</c:v>
                </c:pt>
                <c:pt idx="1401">
                  <c:v>9</c:v>
                </c:pt>
                <c:pt idx="1402">
                  <c:v>9</c:v>
                </c:pt>
                <c:pt idx="1403">
                  <c:v>9</c:v>
                </c:pt>
                <c:pt idx="1404">
                  <c:v>9</c:v>
                </c:pt>
                <c:pt idx="1405">
                  <c:v>9</c:v>
                </c:pt>
                <c:pt idx="1406">
                  <c:v>9</c:v>
                </c:pt>
                <c:pt idx="1407">
                  <c:v>9</c:v>
                </c:pt>
                <c:pt idx="1408">
                  <c:v>9</c:v>
                </c:pt>
                <c:pt idx="1409">
                  <c:v>9</c:v>
                </c:pt>
                <c:pt idx="1410">
                  <c:v>9</c:v>
                </c:pt>
                <c:pt idx="1411">
                  <c:v>9</c:v>
                </c:pt>
                <c:pt idx="1412">
                  <c:v>9</c:v>
                </c:pt>
                <c:pt idx="1413">
                  <c:v>9</c:v>
                </c:pt>
                <c:pt idx="1414">
                  <c:v>9</c:v>
                </c:pt>
                <c:pt idx="1415">
                  <c:v>9</c:v>
                </c:pt>
                <c:pt idx="1416">
                  <c:v>9</c:v>
                </c:pt>
                <c:pt idx="1417">
                  <c:v>9</c:v>
                </c:pt>
                <c:pt idx="1418">
                  <c:v>9</c:v>
                </c:pt>
                <c:pt idx="1419">
                  <c:v>9</c:v>
                </c:pt>
                <c:pt idx="1420">
                  <c:v>9</c:v>
                </c:pt>
                <c:pt idx="1421">
                  <c:v>9</c:v>
                </c:pt>
                <c:pt idx="1422">
                  <c:v>9</c:v>
                </c:pt>
                <c:pt idx="1423">
                  <c:v>9</c:v>
                </c:pt>
                <c:pt idx="1424">
                  <c:v>9</c:v>
                </c:pt>
                <c:pt idx="1425">
                  <c:v>9</c:v>
                </c:pt>
                <c:pt idx="1426">
                  <c:v>9</c:v>
                </c:pt>
                <c:pt idx="1427">
                  <c:v>9</c:v>
                </c:pt>
                <c:pt idx="1428">
                  <c:v>9</c:v>
                </c:pt>
                <c:pt idx="1429">
                  <c:v>9</c:v>
                </c:pt>
                <c:pt idx="1430">
                  <c:v>9</c:v>
                </c:pt>
                <c:pt idx="1431">
                  <c:v>9</c:v>
                </c:pt>
                <c:pt idx="1432">
                  <c:v>9</c:v>
                </c:pt>
                <c:pt idx="1433">
                  <c:v>9</c:v>
                </c:pt>
                <c:pt idx="1434">
                  <c:v>9</c:v>
                </c:pt>
                <c:pt idx="1435">
                  <c:v>9</c:v>
                </c:pt>
                <c:pt idx="1436">
                  <c:v>9</c:v>
                </c:pt>
                <c:pt idx="1437">
                  <c:v>9</c:v>
                </c:pt>
                <c:pt idx="1438">
                  <c:v>9</c:v>
                </c:pt>
                <c:pt idx="1439">
                  <c:v>9</c:v>
                </c:pt>
                <c:pt idx="1440">
                  <c:v>9</c:v>
                </c:pt>
                <c:pt idx="1441">
                  <c:v>9</c:v>
                </c:pt>
                <c:pt idx="1442">
                  <c:v>9</c:v>
                </c:pt>
                <c:pt idx="1443">
                  <c:v>9</c:v>
                </c:pt>
                <c:pt idx="1444">
                  <c:v>9</c:v>
                </c:pt>
                <c:pt idx="1445">
                  <c:v>9</c:v>
                </c:pt>
                <c:pt idx="1446">
                  <c:v>9</c:v>
                </c:pt>
                <c:pt idx="1447">
                  <c:v>9</c:v>
                </c:pt>
                <c:pt idx="1448">
                  <c:v>9</c:v>
                </c:pt>
                <c:pt idx="1449">
                  <c:v>9</c:v>
                </c:pt>
                <c:pt idx="1450">
                  <c:v>9</c:v>
                </c:pt>
                <c:pt idx="1451">
                  <c:v>9</c:v>
                </c:pt>
                <c:pt idx="1452">
                  <c:v>9</c:v>
                </c:pt>
                <c:pt idx="1453">
                  <c:v>9</c:v>
                </c:pt>
                <c:pt idx="1454">
                  <c:v>9</c:v>
                </c:pt>
                <c:pt idx="1455">
                  <c:v>9</c:v>
                </c:pt>
                <c:pt idx="1456">
                  <c:v>9</c:v>
                </c:pt>
                <c:pt idx="1457">
                  <c:v>9</c:v>
                </c:pt>
                <c:pt idx="1458">
                  <c:v>9</c:v>
                </c:pt>
                <c:pt idx="1459">
                  <c:v>9</c:v>
                </c:pt>
                <c:pt idx="1460">
                  <c:v>9</c:v>
                </c:pt>
                <c:pt idx="1461">
                  <c:v>9</c:v>
                </c:pt>
                <c:pt idx="1462">
                  <c:v>9</c:v>
                </c:pt>
                <c:pt idx="1463">
                  <c:v>9</c:v>
                </c:pt>
                <c:pt idx="1464">
                  <c:v>9</c:v>
                </c:pt>
                <c:pt idx="1465">
                  <c:v>9</c:v>
                </c:pt>
                <c:pt idx="1466">
                  <c:v>9</c:v>
                </c:pt>
                <c:pt idx="1467">
                  <c:v>9</c:v>
                </c:pt>
                <c:pt idx="1468">
                  <c:v>9</c:v>
                </c:pt>
                <c:pt idx="1469">
                  <c:v>9</c:v>
                </c:pt>
                <c:pt idx="1470">
                  <c:v>9</c:v>
                </c:pt>
                <c:pt idx="1471">
                  <c:v>9</c:v>
                </c:pt>
                <c:pt idx="1472">
                  <c:v>9</c:v>
                </c:pt>
                <c:pt idx="1473">
                  <c:v>9</c:v>
                </c:pt>
                <c:pt idx="1474">
                  <c:v>9</c:v>
                </c:pt>
                <c:pt idx="1475">
                  <c:v>9</c:v>
                </c:pt>
                <c:pt idx="1476">
                  <c:v>9</c:v>
                </c:pt>
                <c:pt idx="1477">
                  <c:v>9</c:v>
                </c:pt>
                <c:pt idx="1478">
                  <c:v>9</c:v>
                </c:pt>
                <c:pt idx="1479">
                  <c:v>9</c:v>
                </c:pt>
                <c:pt idx="1480">
                  <c:v>9</c:v>
                </c:pt>
                <c:pt idx="1481">
                  <c:v>9</c:v>
                </c:pt>
                <c:pt idx="1482">
                  <c:v>9</c:v>
                </c:pt>
                <c:pt idx="1483">
                  <c:v>9</c:v>
                </c:pt>
                <c:pt idx="1484">
                  <c:v>9</c:v>
                </c:pt>
                <c:pt idx="1485">
                  <c:v>9</c:v>
                </c:pt>
                <c:pt idx="1486">
                  <c:v>9</c:v>
                </c:pt>
                <c:pt idx="1487">
                  <c:v>9</c:v>
                </c:pt>
                <c:pt idx="1488">
                  <c:v>9</c:v>
                </c:pt>
                <c:pt idx="1489">
                  <c:v>9</c:v>
                </c:pt>
                <c:pt idx="1490">
                  <c:v>9</c:v>
                </c:pt>
                <c:pt idx="1491">
                  <c:v>9</c:v>
                </c:pt>
                <c:pt idx="1492">
                  <c:v>9</c:v>
                </c:pt>
                <c:pt idx="1493">
                  <c:v>9</c:v>
                </c:pt>
                <c:pt idx="1494">
                  <c:v>9</c:v>
                </c:pt>
                <c:pt idx="1495">
                  <c:v>9</c:v>
                </c:pt>
                <c:pt idx="1496">
                  <c:v>9</c:v>
                </c:pt>
                <c:pt idx="1497">
                  <c:v>9</c:v>
                </c:pt>
                <c:pt idx="1498">
                  <c:v>9</c:v>
                </c:pt>
                <c:pt idx="1499">
                  <c:v>9</c:v>
                </c:pt>
                <c:pt idx="1500">
                  <c:v>9</c:v>
                </c:pt>
                <c:pt idx="1501">
                  <c:v>9</c:v>
                </c:pt>
                <c:pt idx="1502">
                  <c:v>9</c:v>
                </c:pt>
                <c:pt idx="1503">
                  <c:v>9</c:v>
                </c:pt>
                <c:pt idx="1504">
                  <c:v>9</c:v>
                </c:pt>
                <c:pt idx="1505">
                  <c:v>9</c:v>
                </c:pt>
                <c:pt idx="1506">
                  <c:v>9</c:v>
                </c:pt>
                <c:pt idx="1507">
                  <c:v>9</c:v>
                </c:pt>
                <c:pt idx="1508">
                  <c:v>9</c:v>
                </c:pt>
                <c:pt idx="1509">
                  <c:v>9</c:v>
                </c:pt>
                <c:pt idx="1510">
                  <c:v>9</c:v>
                </c:pt>
                <c:pt idx="1511">
                  <c:v>9</c:v>
                </c:pt>
                <c:pt idx="1512">
                  <c:v>9</c:v>
                </c:pt>
                <c:pt idx="1513">
                  <c:v>9</c:v>
                </c:pt>
                <c:pt idx="1514">
                  <c:v>9</c:v>
                </c:pt>
                <c:pt idx="1515">
                  <c:v>9</c:v>
                </c:pt>
                <c:pt idx="1516">
                  <c:v>9</c:v>
                </c:pt>
                <c:pt idx="1517">
                  <c:v>9</c:v>
                </c:pt>
                <c:pt idx="1518">
                  <c:v>9</c:v>
                </c:pt>
                <c:pt idx="1519">
                  <c:v>9</c:v>
                </c:pt>
                <c:pt idx="1520">
                  <c:v>9</c:v>
                </c:pt>
                <c:pt idx="1521">
                  <c:v>9</c:v>
                </c:pt>
                <c:pt idx="1522">
                  <c:v>9</c:v>
                </c:pt>
                <c:pt idx="1523">
                  <c:v>9</c:v>
                </c:pt>
                <c:pt idx="1524">
                  <c:v>9</c:v>
                </c:pt>
                <c:pt idx="1525">
                  <c:v>9</c:v>
                </c:pt>
                <c:pt idx="1526">
                  <c:v>9</c:v>
                </c:pt>
                <c:pt idx="1527">
                  <c:v>9</c:v>
                </c:pt>
                <c:pt idx="1528">
                  <c:v>9</c:v>
                </c:pt>
                <c:pt idx="1529">
                  <c:v>9</c:v>
                </c:pt>
                <c:pt idx="1530">
                  <c:v>9</c:v>
                </c:pt>
                <c:pt idx="1531">
                  <c:v>9</c:v>
                </c:pt>
                <c:pt idx="1532">
                  <c:v>9</c:v>
                </c:pt>
                <c:pt idx="1533">
                  <c:v>9</c:v>
                </c:pt>
                <c:pt idx="1534">
                  <c:v>9</c:v>
                </c:pt>
                <c:pt idx="1535">
                  <c:v>9</c:v>
                </c:pt>
                <c:pt idx="1536">
                  <c:v>9</c:v>
                </c:pt>
                <c:pt idx="1537">
                  <c:v>9</c:v>
                </c:pt>
                <c:pt idx="1538">
                  <c:v>9</c:v>
                </c:pt>
                <c:pt idx="1539">
                  <c:v>9</c:v>
                </c:pt>
                <c:pt idx="1540">
                  <c:v>9</c:v>
                </c:pt>
                <c:pt idx="1541">
                  <c:v>9</c:v>
                </c:pt>
                <c:pt idx="1542">
                  <c:v>9</c:v>
                </c:pt>
                <c:pt idx="1543">
                  <c:v>9</c:v>
                </c:pt>
                <c:pt idx="1544">
                  <c:v>9</c:v>
                </c:pt>
                <c:pt idx="1545">
                  <c:v>9</c:v>
                </c:pt>
                <c:pt idx="1546">
                  <c:v>9</c:v>
                </c:pt>
                <c:pt idx="1547">
                  <c:v>9</c:v>
                </c:pt>
                <c:pt idx="1548">
                  <c:v>9</c:v>
                </c:pt>
                <c:pt idx="1549">
                  <c:v>9</c:v>
                </c:pt>
                <c:pt idx="1550">
                  <c:v>9</c:v>
                </c:pt>
                <c:pt idx="1551">
                  <c:v>9</c:v>
                </c:pt>
                <c:pt idx="1552">
                  <c:v>9</c:v>
                </c:pt>
                <c:pt idx="1553">
                  <c:v>9</c:v>
                </c:pt>
                <c:pt idx="1554">
                  <c:v>9</c:v>
                </c:pt>
                <c:pt idx="1555">
                  <c:v>9</c:v>
                </c:pt>
                <c:pt idx="1556">
                  <c:v>9</c:v>
                </c:pt>
                <c:pt idx="1557">
                  <c:v>9</c:v>
                </c:pt>
                <c:pt idx="1558">
                  <c:v>9</c:v>
                </c:pt>
                <c:pt idx="1559">
                  <c:v>9</c:v>
                </c:pt>
                <c:pt idx="1560">
                  <c:v>9</c:v>
                </c:pt>
                <c:pt idx="1561">
                  <c:v>9</c:v>
                </c:pt>
                <c:pt idx="1562">
                  <c:v>9</c:v>
                </c:pt>
                <c:pt idx="1563">
                  <c:v>9</c:v>
                </c:pt>
                <c:pt idx="1564">
                  <c:v>9</c:v>
                </c:pt>
                <c:pt idx="1565">
                  <c:v>9</c:v>
                </c:pt>
                <c:pt idx="1566">
                  <c:v>9</c:v>
                </c:pt>
                <c:pt idx="1567">
                  <c:v>9</c:v>
                </c:pt>
                <c:pt idx="1568">
                  <c:v>9</c:v>
                </c:pt>
                <c:pt idx="1569">
                  <c:v>9</c:v>
                </c:pt>
                <c:pt idx="1570">
                  <c:v>9</c:v>
                </c:pt>
                <c:pt idx="1571">
                  <c:v>9</c:v>
                </c:pt>
                <c:pt idx="1572">
                  <c:v>9</c:v>
                </c:pt>
                <c:pt idx="1573">
                  <c:v>9</c:v>
                </c:pt>
                <c:pt idx="1574">
                  <c:v>9</c:v>
                </c:pt>
                <c:pt idx="1575">
                  <c:v>9</c:v>
                </c:pt>
                <c:pt idx="1576">
                  <c:v>9</c:v>
                </c:pt>
                <c:pt idx="1577">
                  <c:v>9</c:v>
                </c:pt>
                <c:pt idx="1578">
                  <c:v>9</c:v>
                </c:pt>
                <c:pt idx="1579">
                  <c:v>9</c:v>
                </c:pt>
                <c:pt idx="1580">
                  <c:v>9</c:v>
                </c:pt>
                <c:pt idx="1581">
                  <c:v>9</c:v>
                </c:pt>
                <c:pt idx="1582">
                  <c:v>9</c:v>
                </c:pt>
                <c:pt idx="1583">
                  <c:v>9</c:v>
                </c:pt>
                <c:pt idx="1584">
                  <c:v>9</c:v>
                </c:pt>
                <c:pt idx="1585">
                  <c:v>9</c:v>
                </c:pt>
                <c:pt idx="1586">
                  <c:v>9</c:v>
                </c:pt>
                <c:pt idx="1587">
                  <c:v>9</c:v>
                </c:pt>
                <c:pt idx="1588">
                  <c:v>9</c:v>
                </c:pt>
                <c:pt idx="1589">
                  <c:v>9</c:v>
                </c:pt>
                <c:pt idx="1590">
                  <c:v>9</c:v>
                </c:pt>
                <c:pt idx="1591">
                  <c:v>9</c:v>
                </c:pt>
                <c:pt idx="1592">
                  <c:v>9</c:v>
                </c:pt>
                <c:pt idx="1593">
                  <c:v>9</c:v>
                </c:pt>
                <c:pt idx="1594">
                  <c:v>9</c:v>
                </c:pt>
                <c:pt idx="1595">
                  <c:v>9</c:v>
                </c:pt>
                <c:pt idx="1596">
                  <c:v>9</c:v>
                </c:pt>
                <c:pt idx="1597">
                  <c:v>9</c:v>
                </c:pt>
                <c:pt idx="1598">
                  <c:v>9</c:v>
                </c:pt>
                <c:pt idx="1599">
                  <c:v>9</c:v>
                </c:pt>
                <c:pt idx="1600">
                  <c:v>9</c:v>
                </c:pt>
                <c:pt idx="1601">
                  <c:v>9</c:v>
                </c:pt>
                <c:pt idx="1602">
                  <c:v>9</c:v>
                </c:pt>
                <c:pt idx="1603">
                  <c:v>9</c:v>
                </c:pt>
                <c:pt idx="1604">
                  <c:v>9</c:v>
                </c:pt>
                <c:pt idx="1605">
                  <c:v>9</c:v>
                </c:pt>
                <c:pt idx="1606">
                  <c:v>9</c:v>
                </c:pt>
                <c:pt idx="1607">
                  <c:v>9</c:v>
                </c:pt>
                <c:pt idx="1608">
                  <c:v>9</c:v>
                </c:pt>
                <c:pt idx="1609">
                  <c:v>9</c:v>
                </c:pt>
                <c:pt idx="1610">
                  <c:v>9</c:v>
                </c:pt>
                <c:pt idx="1611">
                  <c:v>9</c:v>
                </c:pt>
                <c:pt idx="1612">
                  <c:v>9</c:v>
                </c:pt>
                <c:pt idx="1613">
                  <c:v>9</c:v>
                </c:pt>
                <c:pt idx="1614">
                  <c:v>9</c:v>
                </c:pt>
                <c:pt idx="1615">
                  <c:v>9</c:v>
                </c:pt>
                <c:pt idx="1616">
                  <c:v>9</c:v>
                </c:pt>
                <c:pt idx="1617">
                  <c:v>9</c:v>
                </c:pt>
                <c:pt idx="1618">
                  <c:v>9</c:v>
                </c:pt>
                <c:pt idx="1619">
                  <c:v>9</c:v>
                </c:pt>
                <c:pt idx="1620">
                  <c:v>9</c:v>
                </c:pt>
                <c:pt idx="1621">
                  <c:v>9</c:v>
                </c:pt>
                <c:pt idx="1622">
                  <c:v>9</c:v>
                </c:pt>
                <c:pt idx="1623">
                  <c:v>9</c:v>
                </c:pt>
                <c:pt idx="1624">
                  <c:v>9</c:v>
                </c:pt>
                <c:pt idx="1625">
                  <c:v>9</c:v>
                </c:pt>
                <c:pt idx="1626">
                  <c:v>9</c:v>
                </c:pt>
                <c:pt idx="1627">
                  <c:v>9</c:v>
                </c:pt>
                <c:pt idx="1628">
                  <c:v>9</c:v>
                </c:pt>
                <c:pt idx="1629">
                  <c:v>9</c:v>
                </c:pt>
                <c:pt idx="1630">
                  <c:v>9</c:v>
                </c:pt>
                <c:pt idx="1631">
                  <c:v>9</c:v>
                </c:pt>
                <c:pt idx="1632">
                  <c:v>9</c:v>
                </c:pt>
                <c:pt idx="1633">
                  <c:v>9</c:v>
                </c:pt>
                <c:pt idx="1634">
                  <c:v>9</c:v>
                </c:pt>
                <c:pt idx="1635">
                  <c:v>9</c:v>
                </c:pt>
                <c:pt idx="1636">
                  <c:v>9</c:v>
                </c:pt>
                <c:pt idx="1637">
                  <c:v>9</c:v>
                </c:pt>
                <c:pt idx="1638">
                  <c:v>9</c:v>
                </c:pt>
                <c:pt idx="1639">
                  <c:v>9</c:v>
                </c:pt>
                <c:pt idx="1640">
                  <c:v>9</c:v>
                </c:pt>
                <c:pt idx="1641">
                  <c:v>9</c:v>
                </c:pt>
                <c:pt idx="1642">
                  <c:v>9</c:v>
                </c:pt>
                <c:pt idx="1643">
                  <c:v>9</c:v>
                </c:pt>
                <c:pt idx="1644">
                  <c:v>9</c:v>
                </c:pt>
                <c:pt idx="1645">
                  <c:v>9</c:v>
                </c:pt>
                <c:pt idx="1646">
                  <c:v>9</c:v>
                </c:pt>
                <c:pt idx="1647">
                  <c:v>9</c:v>
                </c:pt>
                <c:pt idx="1648">
                  <c:v>9</c:v>
                </c:pt>
                <c:pt idx="1649">
                  <c:v>9</c:v>
                </c:pt>
                <c:pt idx="1650">
                  <c:v>9</c:v>
                </c:pt>
                <c:pt idx="1651">
                  <c:v>9</c:v>
                </c:pt>
                <c:pt idx="1652">
                  <c:v>9</c:v>
                </c:pt>
                <c:pt idx="1653">
                  <c:v>9</c:v>
                </c:pt>
                <c:pt idx="1654">
                  <c:v>9</c:v>
                </c:pt>
                <c:pt idx="1655">
                  <c:v>9</c:v>
                </c:pt>
                <c:pt idx="1656">
                  <c:v>9</c:v>
                </c:pt>
                <c:pt idx="1657">
                  <c:v>9</c:v>
                </c:pt>
                <c:pt idx="1658">
                  <c:v>9</c:v>
                </c:pt>
                <c:pt idx="1659">
                  <c:v>9</c:v>
                </c:pt>
                <c:pt idx="1660">
                  <c:v>9</c:v>
                </c:pt>
                <c:pt idx="1661">
                  <c:v>9</c:v>
                </c:pt>
                <c:pt idx="1662">
                  <c:v>9</c:v>
                </c:pt>
                <c:pt idx="1663">
                  <c:v>9</c:v>
                </c:pt>
                <c:pt idx="1664">
                  <c:v>9</c:v>
                </c:pt>
                <c:pt idx="1665">
                  <c:v>9</c:v>
                </c:pt>
                <c:pt idx="1666">
                  <c:v>9</c:v>
                </c:pt>
                <c:pt idx="1667">
                  <c:v>9</c:v>
                </c:pt>
                <c:pt idx="1668">
                  <c:v>9</c:v>
                </c:pt>
                <c:pt idx="1669">
                  <c:v>9</c:v>
                </c:pt>
                <c:pt idx="1670">
                  <c:v>9</c:v>
                </c:pt>
                <c:pt idx="1671">
                  <c:v>9</c:v>
                </c:pt>
                <c:pt idx="1672">
                  <c:v>9</c:v>
                </c:pt>
                <c:pt idx="1673">
                  <c:v>9</c:v>
                </c:pt>
                <c:pt idx="1674">
                  <c:v>9</c:v>
                </c:pt>
                <c:pt idx="1675">
                  <c:v>9</c:v>
                </c:pt>
                <c:pt idx="1676">
                  <c:v>9</c:v>
                </c:pt>
                <c:pt idx="1677">
                  <c:v>9</c:v>
                </c:pt>
                <c:pt idx="1678">
                  <c:v>9</c:v>
                </c:pt>
                <c:pt idx="1679">
                  <c:v>9</c:v>
                </c:pt>
                <c:pt idx="1680">
                  <c:v>9</c:v>
                </c:pt>
                <c:pt idx="1681">
                  <c:v>9</c:v>
                </c:pt>
                <c:pt idx="1682">
                  <c:v>9</c:v>
                </c:pt>
                <c:pt idx="1683">
                  <c:v>9</c:v>
                </c:pt>
                <c:pt idx="1684">
                  <c:v>9</c:v>
                </c:pt>
                <c:pt idx="1685">
                  <c:v>9</c:v>
                </c:pt>
                <c:pt idx="1686">
                  <c:v>9</c:v>
                </c:pt>
                <c:pt idx="1687">
                  <c:v>9</c:v>
                </c:pt>
                <c:pt idx="1688">
                  <c:v>9</c:v>
                </c:pt>
                <c:pt idx="1689">
                  <c:v>9</c:v>
                </c:pt>
                <c:pt idx="1690">
                  <c:v>9</c:v>
                </c:pt>
                <c:pt idx="1691">
                  <c:v>9</c:v>
                </c:pt>
                <c:pt idx="1692">
                  <c:v>9</c:v>
                </c:pt>
                <c:pt idx="1693">
                  <c:v>9</c:v>
                </c:pt>
                <c:pt idx="1694">
                  <c:v>9</c:v>
                </c:pt>
                <c:pt idx="1695">
                  <c:v>9</c:v>
                </c:pt>
                <c:pt idx="1696">
                  <c:v>9</c:v>
                </c:pt>
                <c:pt idx="1697">
                  <c:v>9</c:v>
                </c:pt>
                <c:pt idx="1698">
                  <c:v>9</c:v>
                </c:pt>
                <c:pt idx="1699">
                  <c:v>9</c:v>
                </c:pt>
                <c:pt idx="1700">
                  <c:v>9</c:v>
                </c:pt>
                <c:pt idx="1701">
                  <c:v>9</c:v>
                </c:pt>
                <c:pt idx="1702">
                  <c:v>9</c:v>
                </c:pt>
                <c:pt idx="1703">
                  <c:v>9</c:v>
                </c:pt>
                <c:pt idx="1704">
                  <c:v>9</c:v>
                </c:pt>
                <c:pt idx="1705">
                  <c:v>9</c:v>
                </c:pt>
                <c:pt idx="1706">
                  <c:v>9</c:v>
                </c:pt>
                <c:pt idx="1707">
                  <c:v>9</c:v>
                </c:pt>
                <c:pt idx="1708">
                  <c:v>9</c:v>
                </c:pt>
                <c:pt idx="1709">
                  <c:v>9</c:v>
                </c:pt>
                <c:pt idx="1710">
                  <c:v>9</c:v>
                </c:pt>
                <c:pt idx="1711">
                  <c:v>9</c:v>
                </c:pt>
                <c:pt idx="1712">
                  <c:v>9</c:v>
                </c:pt>
                <c:pt idx="1713">
                  <c:v>9</c:v>
                </c:pt>
                <c:pt idx="1714">
                  <c:v>9</c:v>
                </c:pt>
                <c:pt idx="1715">
                  <c:v>9</c:v>
                </c:pt>
                <c:pt idx="1716">
                  <c:v>9</c:v>
                </c:pt>
                <c:pt idx="1717">
                  <c:v>9</c:v>
                </c:pt>
                <c:pt idx="1718">
                  <c:v>9</c:v>
                </c:pt>
                <c:pt idx="1719">
                  <c:v>9</c:v>
                </c:pt>
                <c:pt idx="1720">
                  <c:v>9</c:v>
                </c:pt>
                <c:pt idx="1721">
                  <c:v>9</c:v>
                </c:pt>
                <c:pt idx="1722">
                  <c:v>9</c:v>
                </c:pt>
                <c:pt idx="1723">
                  <c:v>9</c:v>
                </c:pt>
                <c:pt idx="1724">
                  <c:v>9</c:v>
                </c:pt>
                <c:pt idx="1725">
                  <c:v>9</c:v>
                </c:pt>
                <c:pt idx="1726">
                  <c:v>9</c:v>
                </c:pt>
                <c:pt idx="1727">
                  <c:v>9</c:v>
                </c:pt>
                <c:pt idx="1728">
                  <c:v>9</c:v>
                </c:pt>
                <c:pt idx="1729">
                  <c:v>9</c:v>
                </c:pt>
                <c:pt idx="1730">
                  <c:v>9</c:v>
                </c:pt>
                <c:pt idx="1731">
                  <c:v>9</c:v>
                </c:pt>
                <c:pt idx="1732">
                  <c:v>9</c:v>
                </c:pt>
                <c:pt idx="1733">
                  <c:v>9</c:v>
                </c:pt>
                <c:pt idx="1734">
                  <c:v>9</c:v>
                </c:pt>
                <c:pt idx="1735">
                  <c:v>9</c:v>
                </c:pt>
                <c:pt idx="1736">
                  <c:v>9</c:v>
                </c:pt>
                <c:pt idx="1737">
                  <c:v>9</c:v>
                </c:pt>
                <c:pt idx="1738">
                  <c:v>9</c:v>
                </c:pt>
                <c:pt idx="1739">
                  <c:v>9</c:v>
                </c:pt>
                <c:pt idx="1740">
                  <c:v>9</c:v>
                </c:pt>
                <c:pt idx="1741">
                  <c:v>9</c:v>
                </c:pt>
                <c:pt idx="1742">
                  <c:v>9</c:v>
                </c:pt>
                <c:pt idx="1743">
                  <c:v>9</c:v>
                </c:pt>
                <c:pt idx="1744">
                  <c:v>9</c:v>
                </c:pt>
                <c:pt idx="1745">
                  <c:v>9</c:v>
                </c:pt>
                <c:pt idx="1746">
                  <c:v>9</c:v>
                </c:pt>
                <c:pt idx="1747">
                  <c:v>9</c:v>
                </c:pt>
                <c:pt idx="1748">
                  <c:v>9</c:v>
                </c:pt>
                <c:pt idx="1749">
                  <c:v>9</c:v>
                </c:pt>
                <c:pt idx="1750">
                  <c:v>9</c:v>
                </c:pt>
                <c:pt idx="1751">
                  <c:v>9</c:v>
                </c:pt>
                <c:pt idx="1752">
                  <c:v>9</c:v>
                </c:pt>
                <c:pt idx="1753">
                  <c:v>9</c:v>
                </c:pt>
                <c:pt idx="1754">
                  <c:v>9</c:v>
                </c:pt>
                <c:pt idx="1755">
                  <c:v>9</c:v>
                </c:pt>
                <c:pt idx="1756">
                  <c:v>9</c:v>
                </c:pt>
                <c:pt idx="1757">
                  <c:v>9</c:v>
                </c:pt>
                <c:pt idx="1758">
                  <c:v>9</c:v>
                </c:pt>
                <c:pt idx="1759">
                  <c:v>9</c:v>
                </c:pt>
                <c:pt idx="1760">
                  <c:v>9</c:v>
                </c:pt>
                <c:pt idx="1761">
                  <c:v>9</c:v>
                </c:pt>
                <c:pt idx="1762">
                  <c:v>9</c:v>
                </c:pt>
                <c:pt idx="1763">
                  <c:v>9</c:v>
                </c:pt>
                <c:pt idx="1764">
                  <c:v>9</c:v>
                </c:pt>
                <c:pt idx="1765">
                  <c:v>9</c:v>
                </c:pt>
                <c:pt idx="1766">
                  <c:v>9</c:v>
                </c:pt>
                <c:pt idx="1767">
                  <c:v>9</c:v>
                </c:pt>
                <c:pt idx="1768">
                  <c:v>9</c:v>
                </c:pt>
                <c:pt idx="1769">
                  <c:v>9</c:v>
                </c:pt>
                <c:pt idx="1770">
                  <c:v>9</c:v>
                </c:pt>
                <c:pt idx="1771">
                  <c:v>9</c:v>
                </c:pt>
                <c:pt idx="1772">
                  <c:v>9</c:v>
                </c:pt>
                <c:pt idx="1773">
                  <c:v>9</c:v>
                </c:pt>
                <c:pt idx="1774">
                  <c:v>9</c:v>
                </c:pt>
                <c:pt idx="1775">
                  <c:v>9</c:v>
                </c:pt>
                <c:pt idx="1776">
                  <c:v>9</c:v>
                </c:pt>
                <c:pt idx="1777">
                  <c:v>9</c:v>
                </c:pt>
                <c:pt idx="1778">
                  <c:v>9</c:v>
                </c:pt>
                <c:pt idx="1779">
                  <c:v>9</c:v>
                </c:pt>
                <c:pt idx="1780">
                  <c:v>9</c:v>
                </c:pt>
                <c:pt idx="1781">
                  <c:v>9</c:v>
                </c:pt>
                <c:pt idx="1782">
                  <c:v>9</c:v>
                </c:pt>
                <c:pt idx="1783">
                  <c:v>9</c:v>
                </c:pt>
                <c:pt idx="1784">
                  <c:v>9</c:v>
                </c:pt>
                <c:pt idx="1785">
                  <c:v>9</c:v>
                </c:pt>
                <c:pt idx="1786">
                  <c:v>9</c:v>
                </c:pt>
                <c:pt idx="1787">
                  <c:v>9</c:v>
                </c:pt>
                <c:pt idx="1788">
                  <c:v>9</c:v>
                </c:pt>
                <c:pt idx="1789">
                  <c:v>9</c:v>
                </c:pt>
                <c:pt idx="1790">
                  <c:v>9</c:v>
                </c:pt>
                <c:pt idx="1791">
                  <c:v>9</c:v>
                </c:pt>
                <c:pt idx="1792">
                  <c:v>9</c:v>
                </c:pt>
                <c:pt idx="1793">
                  <c:v>9</c:v>
                </c:pt>
                <c:pt idx="1794">
                  <c:v>9</c:v>
                </c:pt>
                <c:pt idx="1795">
                  <c:v>9</c:v>
                </c:pt>
                <c:pt idx="1796">
                  <c:v>9</c:v>
                </c:pt>
                <c:pt idx="1797">
                  <c:v>9</c:v>
                </c:pt>
                <c:pt idx="1798">
                  <c:v>9</c:v>
                </c:pt>
                <c:pt idx="1799">
                  <c:v>9</c:v>
                </c:pt>
                <c:pt idx="1800">
                  <c:v>9.5</c:v>
                </c:pt>
                <c:pt idx="1801">
                  <c:v>9.5</c:v>
                </c:pt>
                <c:pt idx="1802">
                  <c:v>9.5</c:v>
                </c:pt>
                <c:pt idx="1803">
                  <c:v>9.5</c:v>
                </c:pt>
                <c:pt idx="1804">
                  <c:v>9.5</c:v>
                </c:pt>
                <c:pt idx="1805">
                  <c:v>9.5</c:v>
                </c:pt>
                <c:pt idx="1806">
                  <c:v>9.5</c:v>
                </c:pt>
                <c:pt idx="1807">
                  <c:v>9.5</c:v>
                </c:pt>
                <c:pt idx="1808">
                  <c:v>9.5</c:v>
                </c:pt>
                <c:pt idx="1809">
                  <c:v>9.5</c:v>
                </c:pt>
                <c:pt idx="1810">
                  <c:v>9.5</c:v>
                </c:pt>
                <c:pt idx="1811">
                  <c:v>9.5</c:v>
                </c:pt>
                <c:pt idx="1812">
                  <c:v>9.5</c:v>
                </c:pt>
                <c:pt idx="1813">
                  <c:v>9.5</c:v>
                </c:pt>
                <c:pt idx="1814">
                  <c:v>9.5</c:v>
                </c:pt>
                <c:pt idx="1815">
                  <c:v>9.5</c:v>
                </c:pt>
                <c:pt idx="1816">
                  <c:v>9.5</c:v>
                </c:pt>
                <c:pt idx="1817">
                  <c:v>9.5</c:v>
                </c:pt>
                <c:pt idx="1818">
                  <c:v>9.5</c:v>
                </c:pt>
                <c:pt idx="1819">
                  <c:v>9.5</c:v>
                </c:pt>
                <c:pt idx="1820">
                  <c:v>9.5</c:v>
                </c:pt>
                <c:pt idx="1821">
                  <c:v>9.5</c:v>
                </c:pt>
                <c:pt idx="1822">
                  <c:v>9.5</c:v>
                </c:pt>
                <c:pt idx="1823">
                  <c:v>9.5</c:v>
                </c:pt>
                <c:pt idx="1824">
                  <c:v>9.5</c:v>
                </c:pt>
                <c:pt idx="1825">
                  <c:v>9.5</c:v>
                </c:pt>
                <c:pt idx="1826">
                  <c:v>9.5</c:v>
                </c:pt>
                <c:pt idx="1827">
                  <c:v>9.5</c:v>
                </c:pt>
                <c:pt idx="1828">
                  <c:v>9.5</c:v>
                </c:pt>
                <c:pt idx="1829">
                  <c:v>9.5</c:v>
                </c:pt>
                <c:pt idx="1830">
                  <c:v>9.5</c:v>
                </c:pt>
                <c:pt idx="1831">
                  <c:v>9.5</c:v>
                </c:pt>
                <c:pt idx="1832">
                  <c:v>9.5</c:v>
                </c:pt>
                <c:pt idx="1833">
                  <c:v>9.5</c:v>
                </c:pt>
                <c:pt idx="1834">
                  <c:v>9.5</c:v>
                </c:pt>
                <c:pt idx="1835">
                  <c:v>9.5</c:v>
                </c:pt>
                <c:pt idx="1836">
                  <c:v>9.5</c:v>
                </c:pt>
                <c:pt idx="1837">
                  <c:v>9.5</c:v>
                </c:pt>
                <c:pt idx="1838">
                  <c:v>9.5</c:v>
                </c:pt>
                <c:pt idx="1839">
                  <c:v>9.5</c:v>
                </c:pt>
                <c:pt idx="1840">
                  <c:v>9.5</c:v>
                </c:pt>
                <c:pt idx="1841">
                  <c:v>9.5</c:v>
                </c:pt>
                <c:pt idx="1842">
                  <c:v>9.5</c:v>
                </c:pt>
                <c:pt idx="1843">
                  <c:v>9.5</c:v>
                </c:pt>
                <c:pt idx="1844">
                  <c:v>9.5</c:v>
                </c:pt>
                <c:pt idx="1845">
                  <c:v>9.5</c:v>
                </c:pt>
                <c:pt idx="1846">
                  <c:v>9.5</c:v>
                </c:pt>
                <c:pt idx="1847">
                  <c:v>9.5</c:v>
                </c:pt>
                <c:pt idx="1848">
                  <c:v>9.5</c:v>
                </c:pt>
                <c:pt idx="1849">
                  <c:v>9.5</c:v>
                </c:pt>
                <c:pt idx="1850">
                  <c:v>9.5</c:v>
                </c:pt>
                <c:pt idx="1851">
                  <c:v>9.5</c:v>
                </c:pt>
                <c:pt idx="1852">
                  <c:v>9.5</c:v>
                </c:pt>
                <c:pt idx="1853">
                  <c:v>9.5</c:v>
                </c:pt>
                <c:pt idx="1854">
                  <c:v>9.5</c:v>
                </c:pt>
                <c:pt idx="1855">
                  <c:v>9.5</c:v>
                </c:pt>
                <c:pt idx="1856">
                  <c:v>9.5</c:v>
                </c:pt>
                <c:pt idx="1857">
                  <c:v>9.5</c:v>
                </c:pt>
                <c:pt idx="1858">
                  <c:v>9.5</c:v>
                </c:pt>
                <c:pt idx="1859">
                  <c:v>9.5</c:v>
                </c:pt>
                <c:pt idx="1860">
                  <c:v>9.5</c:v>
                </c:pt>
                <c:pt idx="1861">
                  <c:v>9.5</c:v>
                </c:pt>
                <c:pt idx="1862">
                  <c:v>9.5</c:v>
                </c:pt>
                <c:pt idx="1863">
                  <c:v>9.5</c:v>
                </c:pt>
                <c:pt idx="1864">
                  <c:v>9.5</c:v>
                </c:pt>
                <c:pt idx="1865">
                  <c:v>9.5</c:v>
                </c:pt>
                <c:pt idx="1866">
                  <c:v>9.5</c:v>
                </c:pt>
                <c:pt idx="1867">
                  <c:v>9.5</c:v>
                </c:pt>
                <c:pt idx="1868">
                  <c:v>9.5</c:v>
                </c:pt>
                <c:pt idx="1869">
                  <c:v>9.5</c:v>
                </c:pt>
                <c:pt idx="1870">
                  <c:v>9.5</c:v>
                </c:pt>
                <c:pt idx="1871">
                  <c:v>9.5</c:v>
                </c:pt>
                <c:pt idx="1872">
                  <c:v>9.5</c:v>
                </c:pt>
                <c:pt idx="1873">
                  <c:v>9.5</c:v>
                </c:pt>
                <c:pt idx="1874">
                  <c:v>9.5</c:v>
                </c:pt>
                <c:pt idx="1875">
                  <c:v>9.5</c:v>
                </c:pt>
                <c:pt idx="1876">
                  <c:v>9.5</c:v>
                </c:pt>
                <c:pt idx="1877">
                  <c:v>9.5</c:v>
                </c:pt>
                <c:pt idx="1878">
                  <c:v>9.5</c:v>
                </c:pt>
                <c:pt idx="1879">
                  <c:v>9.5</c:v>
                </c:pt>
                <c:pt idx="1880">
                  <c:v>9.5</c:v>
                </c:pt>
                <c:pt idx="1881">
                  <c:v>9.5</c:v>
                </c:pt>
                <c:pt idx="1882">
                  <c:v>9.5</c:v>
                </c:pt>
                <c:pt idx="1883">
                  <c:v>9.5</c:v>
                </c:pt>
                <c:pt idx="1884">
                  <c:v>9.5</c:v>
                </c:pt>
                <c:pt idx="1885">
                  <c:v>9.5</c:v>
                </c:pt>
                <c:pt idx="1886">
                  <c:v>9.5</c:v>
                </c:pt>
                <c:pt idx="1887">
                  <c:v>9.5</c:v>
                </c:pt>
                <c:pt idx="1888">
                  <c:v>9.5</c:v>
                </c:pt>
                <c:pt idx="1889">
                  <c:v>9.5</c:v>
                </c:pt>
                <c:pt idx="1890">
                  <c:v>9.5</c:v>
                </c:pt>
                <c:pt idx="1891">
                  <c:v>9.5</c:v>
                </c:pt>
                <c:pt idx="1892">
                  <c:v>9.5</c:v>
                </c:pt>
                <c:pt idx="1893">
                  <c:v>9.5</c:v>
                </c:pt>
                <c:pt idx="1894">
                  <c:v>9.5</c:v>
                </c:pt>
                <c:pt idx="1895">
                  <c:v>9.5</c:v>
                </c:pt>
                <c:pt idx="1896">
                  <c:v>9.5</c:v>
                </c:pt>
                <c:pt idx="1897">
                  <c:v>9.5</c:v>
                </c:pt>
                <c:pt idx="1898">
                  <c:v>9.5</c:v>
                </c:pt>
                <c:pt idx="1899">
                  <c:v>9.5</c:v>
                </c:pt>
                <c:pt idx="1900">
                  <c:v>9.5</c:v>
                </c:pt>
                <c:pt idx="1901">
                  <c:v>9.5</c:v>
                </c:pt>
                <c:pt idx="1902">
                  <c:v>9.5</c:v>
                </c:pt>
                <c:pt idx="1903">
                  <c:v>9.5</c:v>
                </c:pt>
                <c:pt idx="1904">
                  <c:v>9.5</c:v>
                </c:pt>
                <c:pt idx="1905">
                  <c:v>9.5</c:v>
                </c:pt>
                <c:pt idx="1906">
                  <c:v>9.5</c:v>
                </c:pt>
                <c:pt idx="1907">
                  <c:v>9.5</c:v>
                </c:pt>
                <c:pt idx="1908">
                  <c:v>9.5</c:v>
                </c:pt>
                <c:pt idx="1909">
                  <c:v>9.5</c:v>
                </c:pt>
                <c:pt idx="1910">
                  <c:v>9.5</c:v>
                </c:pt>
                <c:pt idx="1911">
                  <c:v>9.5</c:v>
                </c:pt>
                <c:pt idx="1912">
                  <c:v>9.5</c:v>
                </c:pt>
                <c:pt idx="1913">
                  <c:v>9.5</c:v>
                </c:pt>
                <c:pt idx="1914">
                  <c:v>9.5</c:v>
                </c:pt>
                <c:pt idx="1915">
                  <c:v>9.5</c:v>
                </c:pt>
                <c:pt idx="1916">
                  <c:v>9.5</c:v>
                </c:pt>
                <c:pt idx="1917">
                  <c:v>9.5</c:v>
                </c:pt>
                <c:pt idx="1918">
                  <c:v>9.5</c:v>
                </c:pt>
                <c:pt idx="1919">
                  <c:v>9.5</c:v>
                </c:pt>
                <c:pt idx="1920">
                  <c:v>9.5</c:v>
                </c:pt>
                <c:pt idx="1921">
                  <c:v>9.5</c:v>
                </c:pt>
                <c:pt idx="1922">
                  <c:v>9.5</c:v>
                </c:pt>
                <c:pt idx="1923">
                  <c:v>9.5</c:v>
                </c:pt>
                <c:pt idx="1924">
                  <c:v>9.5</c:v>
                </c:pt>
                <c:pt idx="1925">
                  <c:v>9.5</c:v>
                </c:pt>
                <c:pt idx="1926">
                  <c:v>9.5</c:v>
                </c:pt>
                <c:pt idx="1927">
                  <c:v>9.5</c:v>
                </c:pt>
                <c:pt idx="1928">
                  <c:v>9.5</c:v>
                </c:pt>
                <c:pt idx="1929">
                  <c:v>9.5</c:v>
                </c:pt>
                <c:pt idx="1930">
                  <c:v>9.5</c:v>
                </c:pt>
                <c:pt idx="1931">
                  <c:v>9.5</c:v>
                </c:pt>
                <c:pt idx="1932">
                  <c:v>9.5</c:v>
                </c:pt>
                <c:pt idx="1933">
                  <c:v>9.5</c:v>
                </c:pt>
                <c:pt idx="1934">
                  <c:v>9.5</c:v>
                </c:pt>
                <c:pt idx="1935">
                  <c:v>9.5</c:v>
                </c:pt>
                <c:pt idx="1936">
                  <c:v>9.5</c:v>
                </c:pt>
                <c:pt idx="1937">
                  <c:v>9.5</c:v>
                </c:pt>
                <c:pt idx="1938">
                  <c:v>9.5</c:v>
                </c:pt>
                <c:pt idx="1939">
                  <c:v>9.5</c:v>
                </c:pt>
                <c:pt idx="1940">
                  <c:v>9.5</c:v>
                </c:pt>
                <c:pt idx="1941">
                  <c:v>9.5</c:v>
                </c:pt>
                <c:pt idx="1942">
                  <c:v>9.5</c:v>
                </c:pt>
                <c:pt idx="1943">
                  <c:v>9.5</c:v>
                </c:pt>
                <c:pt idx="1944">
                  <c:v>9.5</c:v>
                </c:pt>
                <c:pt idx="1945">
                  <c:v>9.5</c:v>
                </c:pt>
                <c:pt idx="1946">
                  <c:v>9.5</c:v>
                </c:pt>
                <c:pt idx="1947">
                  <c:v>9.5</c:v>
                </c:pt>
                <c:pt idx="1948">
                  <c:v>9.5</c:v>
                </c:pt>
                <c:pt idx="1949">
                  <c:v>9.5</c:v>
                </c:pt>
                <c:pt idx="1950">
                  <c:v>9.5</c:v>
                </c:pt>
                <c:pt idx="1951">
                  <c:v>9.5</c:v>
                </c:pt>
                <c:pt idx="1952">
                  <c:v>9.5</c:v>
                </c:pt>
                <c:pt idx="1953">
                  <c:v>9.5</c:v>
                </c:pt>
                <c:pt idx="1954">
                  <c:v>9.5</c:v>
                </c:pt>
                <c:pt idx="1955">
                  <c:v>9.5</c:v>
                </c:pt>
                <c:pt idx="1956">
                  <c:v>9.5</c:v>
                </c:pt>
                <c:pt idx="1957">
                  <c:v>9.5</c:v>
                </c:pt>
                <c:pt idx="1958">
                  <c:v>9.5</c:v>
                </c:pt>
                <c:pt idx="1959">
                  <c:v>9.5</c:v>
                </c:pt>
                <c:pt idx="1960">
                  <c:v>9.5</c:v>
                </c:pt>
                <c:pt idx="1961">
                  <c:v>9.5</c:v>
                </c:pt>
                <c:pt idx="1962">
                  <c:v>9.5</c:v>
                </c:pt>
                <c:pt idx="1963">
                  <c:v>9.5</c:v>
                </c:pt>
                <c:pt idx="1964">
                  <c:v>9.5</c:v>
                </c:pt>
                <c:pt idx="1965">
                  <c:v>9.5</c:v>
                </c:pt>
                <c:pt idx="1966">
                  <c:v>9.5</c:v>
                </c:pt>
                <c:pt idx="1967">
                  <c:v>9.5</c:v>
                </c:pt>
                <c:pt idx="1968">
                  <c:v>9.5</c:v>
                </c:pt>
                <c:pt idx="1969">
                  <c:v>9.5</c:v>
                </c:pt>
                <c:pt idx="1970">
                  <c:v>9.5</c:v>
                </c:pt>
                <c:pt idx="1971">
                  <c:v>9.5</c:v>
                </c:pt>
                <c:pt idx="1972">
                  <c:v>9.5</c:v>
                </c:pt>
                <c:pt idx="1973">
                  <c:v>9.5</c:v>
                </c:pt>
                <c:pt idx="1974">
                  <c:v>9.5</c:v>
                </c:pt>
                <c:pt idx="1975">
                  <c:v>9.5</c:v>
                </c:pt>
                <c:pt idx="1976">
                  <c:v>9.5</c:v>
                </c:pt>
                <c:pt idx="1977">
                  <c:v>9.5</c:v>
                </c:pt>
                <c:pt idx="1978">
                  <c:v>9.5</c:v>
                </c:pt>
                <c:pt idx="1979">
                  <c:v>9.5</c:v>
                </c:pt>
                <c:pt idx="1980">
                  <c:v>9.5</c:v>
                </c:pt>
                <c:pt idx="1981">
                  <c:v>9.5</c:v>
                </c:pt>
                <c:pt idx="1982">
                  <c:v>9.5</c:v>
                </c:pt>
                <c:pt idx="1983">
                  <c:v>9.5</c:v>
                </c:pt>
                <c:pt idx="1984">
                  <c:v>9.5</c:v>
                </c:pt>
                <c:pt idx="1985">
                  <c:v>9.5</c:v>
                </c:pt>
                <c:pt idx="1986">
                  <c:v>9.5</c:v>
                </c:pt>
                <c:pt idx="1987">
                  <c:v>9.5</c:v>
                </c:pt>
                <c:pt idx="1988">
                  <c:v>9.5</c:v>
                </c:pt>
                <c:pt idx="1989">
                  <c:v>9.5</c:v>
                </c:pt>
                <c:pt idx="1990">
                  <c:v>9.5</c:v>
                </c:pt>
                <c:pt idx="1991">
                  <c:v>9.5</c:v>
                </c:pt>
                <c:pt idx="1992">
                  <c:v>9.5</c:v>
                </c:pt>
                <c:pt idx="1993">
                  <c:v>9.5</c:v>
                </c:pt>
                <c:pt idx="1994">
                  <c:v>9.5</c:v>
                </c:pt>
                <c:pt idx="1995">
                  <c:v>9.5</c:v>
                </c:pt>
                <c:pt idx="1996">
                  <c:v>9.5</c:v>
                </c:pt>
                <c:pt idx="1997">
                  <c:v>9.5</c:v>
                </c:pt>
                <c:pt idx="1998">
                  <c:v>9.5</c:v>
                </c:pt>
                <c:pt idx="1999">
                  <c:v>9.5</c:v>
                </c:pt>
                <c:pt idx="2000">
                  <c:v>9.5</c:v>
                </c:pt>
                <c:pt idx="2001">
                  <c:v>9.5</c:v>
                </c:pt>
                <c:pt idx="2002">
                  <c:v>9.5</c:v>
                </c:pt>
                <c:pt idx="2003">
                  <c:v>9.5</c:v>
                </c:pt>
                <c:pt idx="2004">
                  <c:v>9.5</c:v>
                </c:pt>
                <c:pt idx="2005">
                  <c:v>9.5</c:v>
                </c:pt>
                <c:pt idx="2006">
                  <c:v>9.5</c:v>
                </c:pt>
                <c:pt idx="2007">
                  <c:v>9.5</c:v>
                </c:pt>
                <c:pt idx="2008">
                  <c:v>9.5</c:v>
                </c:pt>
                <c:pt idx="2009">
                  <c:v>9.5</c:v>
                </c:pt>
                <c:pt idx="2010">
                  <c:v>9.5</c:v>
                </c:pt>
                <c:pt idx="2011">
                  <c:v>9.5</c:v>
                </c:pt>
                <c:pt idx="2012">
                  <c:v>9.5</c:v>
                </c:pt>
                <c:pt idx="2013">
                  <c:v>9.5</c:v>
                </c:pt>
                <c:pt idx="2014">
                  <c:v>9.5</c:v>
                </c:pt>
                <c:pt idx="2015">
                  <c:v>9.5</c:v>
                </c:pt>
                <c:pt idx="2016">
                  <c:v>9.5</c:v>
                </c:pt>
                <c:pt idx="2017">
                  <c:v>9.5</c:v>
                </c:pt>
                <c:pt idx="2018">
                  <c:v>9.5</c:v>
                </c:pt>
                <c:pt idx="2019">
                  <c:v>9.5</c:v>
                </c:pt>
                <c:pt idx="2020">
                  <c:v>9.5</c:v>
                </c:pt>
                <c:pt idx="2021">
                  <c:v>9.5</c:v>
                </c:pt>
                <c:pt idx="2022">
                  <c:v>9.5</c:v>
                </c:pt>
                <c:pt idx="2023">
                  <c:v>9.5</c:v>
                </c:pt>
                <c:pt idx="2024">
                  <c:v>9.5</c:v>
                </c:pt>
                <c:pt idx="2025">
                  <c:v>9.5</c:v>
                </c:pt>
                <c:pt idx="2026">
                  <c:v>9.5</c:v>
                </c:pt>
                <c:pt idx="2027">
                  <c:v>9.5</c:v>
                </c:pt>
                <c:pt idx="2028">
                  <c:v>9.5</c:v>
                </c:pt>
                <c:pt idx="2029">
                  <c:v>9.5</c:v>
                </c:pt>
                <c:pt idx="2030">
                  <c:v>9.5</c:v>
                </c:pt>
                <c:pt idx="2031">
                  <c:v>9.5</c:v>
                </c:pt>
                <c:pt idx="2032">
                  <c:v>9.5</c:v>
                </c:pt>
                <c:pt idx="2033">
                  <c:v>9.5</c:v>
                </c:pt>
                <c:pt idx="2034">
                  <c:v>9.5</c:v>
                </c:pt>
                <c:pt idx="2035">
                  <c:v>9.5</c:v>
                </c:pt>
                <c:pt idx="2036">
                  <c:v>9.5</c:v>
                </c:pt>
                <c:pt idx="2037">
                  <c:v>9.5</c:v>
                </c:pt>
                <c:pt idx="2038">
                  <c:v>9.5</c:v>
                </c:pt>
                <c:pt idx="2039">
                  <c:v>9.5</c:v>
                </c:pt>
                <c:pt idx="2040">
                  <c:v>9.5</c:v>
                </c:pt>
                <c:pt idx="2041">
                  <c:v>9.5</c:v>
                </c:pt>
                <c:pt idx="2042">
                  <c:v>9.5</c:v>
                </c:pt>
                <c:pt idx="2043">
                  <c:v>9.5</c:v>
                </c:pt>
                <c:pt idx="2044">
                  <c:v>9.5</c:v>
                </c:pt>
                <c:pt idx="2045">
                  <c:v>9.5</c:v>
                </c:pt>
                <c:pt idx="2046">
                  <c:v>9.5</c:v>
                </c:pt>
                <c:pt idx="2047">
                  <c:v>9.5</c:v>
                </c:pt>
                <c:pt idx="2048">
                  <c:v>9.5</c:v>
                </c:pt>
                <c:pt idx="2049">
                  <c:v>9.5</c:v>
                </c:pt>
                <c:pt idx="2050">
                  <c:v>9.5</c:v>
                </c:pt>
                <c:pt idx="2051">
                  <c:v>9.5</c:v>
                </c:pt>
                <c:pt idx="2052">
                  <c:v>9.5</c:v>
                </c:pt>
                <c:pt idx="2053">
                  <c:v>9.5</c:v>
                </c:pt>
                <c:pt idx="2054">
                  <c:v>9.5</c:v>
                </c:pt>
                <c:pt idx="2055">
                  <c:v>9.5</c:v>
                </c:pt>
                <c:pt idx="2056">
                  <c:v>9.5</c:v>
                </c:pt>
                <c:pt idx="2057">
                  <c:v>9.5</c:v>
                </c:pt>
                <c:pt idx="2058">
                  <c:v>9.5</c:v>
                </c:pt>
                <c:pt idx="2059">
                  <c:v>9.5</c:v>
                </c:pt>
                <c:pt idx="2060">
                  <c:v>9.5</c:v>
                </c:pt>
                <c:pt idx="2061">
                  <c:v>9.5</c:v>
                </c:pt>
                <c:pt idx="2062">
                  <c:v>9.5</c:v>
                </c:pt>
                <c:pt idx="2063">
                  <c:v>9.5</c:v>
                </c:pt>
                <c:pt idx="2064">
                  <c:v>9.5</c:v>
                </c:pt>
                <c:pt idx="2065">
                  <c:v>9.5</c:v>
                </c:pt>
                <c:pt idx="2066">
                  <c:v>9.5</c:v>
                </c:pt>
                <c:pt idx="2067">
                  <c:v>9.5</c:v>
                </c:pt>
                <c:pt idx="2068">
                  <c:v>9.5</c:v>
                </c:pt>
                <c:pt idx="2069">
                  <c:v>9.5</c:v>
                </c:pt>
                <c:pt idx="2070">
                  <c:v>9.5</c:v>
                </c:pt>
                <c:pt idx="2071">
                  <c:v>9.5</c:v>
                </c:pt>
                <c:pt idx="2072">
                  <c:v>9.5</c:v>
                </c:pt>
                <c:pt idx="2073">
                  <c:v>9.5</c:v>
                </c:pt>
                <c:pt idx="2074">
                  <c:v>9.5</c:v>
                </c:pt>
                <c:pt idx="2075">
                  <c:v>9.5</c:v>
                </c:pt>
                <c:pt idx="2076">
                  <c:v>9.5</c:v>
                </c:pt>
                <c:pt idx="2077">
                  <c:v>9.5</c:v>
                </c:pt>
                <c:pt idx="2078">
                  <c:v>9.5</c:v>
                </c:pt>
                <c:pt idx="2079">
                  <c:v>9.5</c:v>
                </c:pt>
                <c:pt idx="2080">
                  <c:v>9.5</c:v>
                </c:pt>
                <c:pt idx="2081">
                  <c:v>9.5</c:v>
                </c:pt>
                <c:pt idx="2082">
                  <c:v>9.5</c:v>
                </c:pt>
                <c:pt idx="2083">
                  <c:v>9.5</c:v>
                </c:pt>
                <c:pt idx="2084">
                  <c:v>9.5</c:v>
                </c:pt>
                <c:pt idx="2085">
                  <c:v>9.5</c:v>
                </c:pt>
                <c:pt idx="2086">
                  <c:v>9.5</c:v>
                </c:pt>
                <c:pt idx="2087">
                  <c:v>9.5</c:v>
                </c:pt>
                <c:pt idx="2088">
                  <c:v>9.5</c:v>
                </c:pt>
                <c:pt idx="2089">
                  <c:v>9.5</c:v>
                </c:pt>
                <c:pt idx="2090">
                  <c:v>9.5</c:v>
                </c:pt>
                <c:pt idx="2091">
                  <c:v>9.5</c:v>
                </c:pt>
                <c:pt idx="2092">
                  <c:v>9.5</c:v>
                </c:pt>
                <c:pt idx="2093">
                  <c:v>9.5</c:v>
                </c:pt>
                <c:pt idx="2094">
                  <c:v>9.5</c:v>
                </c:pt>
                <c:pt idx="2095">
                  <c:v>9.5</c:v>
                </c:pt>
                <c:pt idx="2096">
                  <c:v>9.5</c:v>
                </c:pt>
                <c:pt idx="2097">
                  <c:v>9.5</c:v>
                </c:pt>
                <c:pt idx="2098">
                  <c:v>9.5</c:v>
                </c:pt>
                <c:pt idx="2099">
                  <c:v>9.5</c:v>
                </c:pt>
                <c:pt idx="2100">
                  <c:v>9.5</c:v>
                </c:pt>
                <c:pt idx="2101">
                  <c:v>9.5</c:v>
                </c:pt>
                <c:pt idx="2102">
                  <c:v>9.5</c:v>
                </c:pt>
                <c:pt idx="2103">
                  <c:v>9.5</c:v>
                </c:pt>
                <c:pt idx="2104">
                  <c:v>9.5</c:v>
                </c:pt>
                <c:pt idx="2105">
                  <c:v>9.5</c:v>
                </c:pt>
                <c:pt idx="2106">
                  <c:v>9.5</c:v>
                </c:pt>
                <c:pt idx="2107">
                  <c:v>9.5</c:v>
                </c:pt>
                <c:pt idx="2108">
                  <c:v>9.5</c:v>
                </c:pt>
                <c:pt idx="2109">
                  <c:v>9.5</c:v>
                </c:pt>
                <c:pt idx="2110">
                  <c:v>9.5</c:v>
                </c:pt>
                <c:pt idx="2111">
                  <c:v>9.5</c:v>
                </c:pt>
                <c:pt idx="2112">
                  <c:v>9.5</c:v>
                </c:pt>
                <c:pt idx="2113">
                  <c:v>9.5</c:v>
                </c:pt>
                <c:pt idx="2114">
                  <c:v>9.5</c:v>
                </c:pt>
                <c:pt idx="2115">
                  <c:v>9.5</c:v>
                </c:pt>
                <c:pt idx="2116">
                  <c:v>9.5</c:v>
                </c:pt>
                <c:pt idx="2117">
                  <c:v>9.5</c:v>
                </c:pt>
                <c:pt idx="2118">
                  <c:v>9.5</c:v>
                </c:pt>
                <c:pt idx="2119">
                  <c:v>9.5</c:v>
                </c:pt>
                <c:pt idx="2120">
                  <c:v>9.5</c:v>
                </c:pt>
                <c:pt idx="2121">
                  <c:v>9.5</c:v>
                </c:pt>
                <c:pt idx="2122">
                  <c:v>9.5</c:v>
                </c:pt>
                <c:pt idx="2123">
                  <c:v>9.5</c:v>
                </c:pt>
                <c:pt idx="2124">
                  <c:v>9.5</c:v>
                </c:pt>
                <c:pt idx="2125">
                  <c:v>9.5</c:v>
                </c:pt>
                <c:pt idx="2126">
                  <c:v>9.5</c:v>
                </c:pt>
                <c:pt idx="2127">
                  <c:v>9.5</c:v>
                </c:pt>
                <c:pt idx="2128">
                  <c:v>9.5</c:v>
                </c:pt>
                <c:pt idx="2129">
                  <c:v>9.5</c:v>
                </c:pt>
                <c:pt idx="2130">
                  <c:v>9.5</c:v>
                </c:pt>
                <c:pt idx="2131">
                  <c:v>9.5</c:v>
                </c:pt>
                <c:pt idx="2132">
                  <c:v>9.5</c:v>
                </c:pt>
                <c:pt idx="2133">
                  <c:v>9.5</c:v>
                </c:pt>
                <c:pt idx="2134">
                  <c:v>9.5</c:v>
                </c:pt>
                <c:pt idx="2135">
                  <c:v>9.5</c:v>
                </c:pt>
                <c:pt idx="2136">
                  <c:v>9.5</c:v>
                </c:pt>
                <c:pt idx="2137">
                  <c:v>9.5</c:v>
                </c:pt>
                <c:pt idx="2138">
                  <c:v>9.5</c:v>
                </c:pt>
                <c:pt idx="2139">
                  <c:v>9.5</c:v>
                </c:pt>
                <c:pt idx="2140">
                  <c:v>9.5</c:v>
                </c:pt>
                <c:pt idx="2141">
                  <c:v>9.5</c:v>
                </c:pt>
                <c:pt idx="2142">
                  <c:v>9.5</c:v>
                </c:pt>
                <c:pt idx="2143">
                  <c:v>9.5</c:v>
                </c:pt>
                <c:pt idx="2144">
                  <c:v>9.5</c:v>
                </c:pt>
                <c:pt idx="2145">
                  <c:v>9.5</c:v>
                </c:pt>
                <c:pt idx="2146">
                  <c:v>9.5</c:v>
                </c:pt>
                <c:pt idx="2147">
                  <c:v>9.5</c:v>
                </c:pt>
                <c:pt idx="2148">
                  <c:v>9.5</c:v>
                </c:pt>
                <c:pt idx="2149">
                  <c:v>9.5</c:v>
                </c:pt>
                <c:pt idx="2150">
                  <c:v>9.5</c:v>
                </c:pt>
                <c:pt idx="2151">
                  <c:v>9.5</c:v>
                </c:pt>
                <c:pt idx="2152">
                  <c:v>9.5</c:v>
                </c:pt>
                <c:pt idx="2153">
                  <c:v>9.5</c:v>
                </c:pt>
                <c:pt idx="2154">
                  <c:v>9.5</c:v>
                </c:pt>
                <c:pt idx="2155">
                  <c:v>9.5</c:v>
                </c:pt>
                <c:pt idx="2156">
                  <c:v>9.5</c:v>
                </c:pt>
                <c:pt idx="2157">
                  <c:v>9.5</c:v>
                </c:pt>
                <c:pt idx="2158">
                  <c:v>9.5</c:v>
                </c:pt>
                <c:pt idx="2159">
                  <c:v>9.5</c:v>
                </c:pt>
                <c:pt idx="2160">
                  <c:v>9.5</c:v>
                </c:pt>
                <c:pt idx="2161">
                  <c:v>9.5</c:v>
                </c:pt>
                <c:pt idx="2162">
                  <c:v>9.5</c:v>
                </c:pt>
                <c:pt idx="2163">
                  <c:v>9.5</c:v>
                </c:pt>
                <c:pt idx="2164">
                  <c:v>9.5</c:v>
                </c:pt>
                <c:pt idx="2165">
                  <c:v>9.5</c:v>
                </c:pt>
                <c:pt idx="2166">
                  <c:v>9.5</c:v>
                </c:pt>
                <c:pt idx="2167">
                  <c:v>9.5</c:v>
                </c:pt>
                <c:pt idx="2168">
                  <c:v>9.5</c:v>
                </c:pt>
                <c:pt idx="2169">
                  <c:v>9.5</c:v>
                </c:pt>
                <c:pt idx="2170">
                  <c:v>9.5</c:v>
                </c:pt>
                <c:pt idx="2171">
                  <c:v>9.5</c:v>
                </c:pt>
                <c:pt idx="2172">
                  <c:v>9.5</c:v>
                </c:pt>
                <c:pt idx="2173">
                  <c:v>9.5</c:v>
                </c:pt>
                <c:pt idx="2174">
                  <c:v>9.5</c:v>
                </c:pt>
                <c:pt idx="2175">
                  <c:v>9.5</c:v>
                </c:pt>
                <c:pt idx="2176">
                  <c:v>9.5</c:v>
                </c:pt>
                <c:pt idx="2177">
                  <c:v>9.5</c:v>
                </c:pt>
                <c:pt idx="2178">
                  <c:v>9.5</c:v>
                </c:pt>
                <c:pt idx="2179">
                  <c:v>9.5</c:v>
                </c:pt>
                <c:pt idx="2180">
                  <c:v>9.5</c:v>
                </c:pt>
                <c:pt idx="2181">
                  <c:v>9.5</c:v>
                </c:pt>
                <c:pt idx="2182">
                  <c:v>9.5</c:v>
                </c:pt>
                <c:pt idx="2183">
                  <c:v>9.5</c:v>
                </c:pt>
                <c:pt idx="2184">
                  <c:v>9.5</c:v>
                </c:pt>
                <c:pt idx="2185">
                  <c:v>9.5</c:v>
                </c:pt>
                <c:pt idx="2186">
                  <c:v>9.5</c:v>
                </c:pt>
                <c:pt idx="2187">
                  <c:v>9.5</c:v>
                </c:pt>
                <c:pt idx="2188">
                  <c:v>9.5</c:v>
                </c:pt>
                <c:pt idx="2189">
                  <c:v>9.5</c:v>
                </c:pt>
                <c:pt idx="2190">
                  <c:v>9.5</c:v>
                </c:pt>
                <c:pt idx="2191">
                  <c:v>9.5</c:v>
                </c:pt>
                <c:pt idx="2192">
                  <c:v>9.5</c:v>
                </c:pt>
                <c:pt idx="2193">
                  <c:v>9.5</c:v>
                </c:pt>
                <c:pt idx="2194">
                  <c:v>9.5</c:v>
                </c:pt>
                <c:pt idx="2195">
                  <c:v>9.5</c:v>
                </c:pt>
                <c:pt idx="2196">
                  <c:v>9.5</c:v>
                </c:pt>
                <c:pt idx="2197">
                  <c:v>9.5</c:v>
                </c:pt>
                <c:pt idx="2198">
                  <c:v>9.5</c:v>
                </c:pt>
                <c:pt idx="2199">
                  <c:v>9.5</c:v>
                </c:pt>
                <c:pt idx="2200">
                  <c:v>9.5</c:v>
                </c:pt>
                <c:pt idx="2201">
                  <c:v>9.5</c:v>
                </c:pt>
                <c:pt idx="2202">
                  <c:v>9.5</c:v>
                </c:pt>
                <c:pt idx="2203">
                  <c:v>9.5</c:v>
                </c:pt>
                <c:pt idx="2204">
                  <c:v>9.5</c:v>
                </c:pt>
                <c:pt idx="2205">
                  <c:v>9.5</c:v>
                </c:pt>
                <c:pt idx="2206">
                  <c:v>9.5</c:v>
                </c:pt>
                <c:pt idx="2207">
                  <c:v>9.5</c:v>
                </c:pt>
                <c:pt idx="2208">
                  <c:v>9.5</c:v>
                </c:pt>
                <c:pt idx="2209">
                  <c:v>9.5</c:v>
                </c:pt>
                <c:pt idx="2210">
                  <c:v>9.5</c:v>
                </c:pt>
                <c:pt idx="2211">
                  <c:v>9.5</c:v>
                </c:pt>
                <c:pt idx="2212">
                  <c:v>9.5</c:v>
                </c:pt>
                <c:pt idx="2213">
                  <c:v>9.5</c:v>
                </c:pt>
                <c:pt idx="2214">
                  <c:v>9.5</c:v>
                </c:pt>
                <c:pt idx="2215">
                  <c:v>9.5</c:v>
                </c:pt>
                <c:pt idx="2216">
                  <c:v>9.5</c:v>
                </c:pt>
                <c:pt idx="2217">
                  <c:v>9.5</c:v>
                </c:pt>
                <c:pt idx="2218">
                  <c:v>9.5</c:v>
                </c:pt>
                <c:pt idx="2219">
                  <c:v>9.5</c:v>
                </c:pt>
                <c:pt idx="2220">
                  <c:v>9.5</c:v>
                </c:pt>
                <c:pt idx="2221">
                  <c:v>9.5</c:v>
                </c:pt>
                <c:pt idx="2222">
                  <c:v>9.5</c:v>
                </c:pt>
                <c:pt idx="2223">
                  <c:v>9.5</c:v>
                </c:pt>
                <c:pt idx="2224">
                  <c:v>9.5</c:v>
                </c:pt>
                <c:pt idx="2225">
                  <c:v>9.5</c:v>
                </c:pt>
                <c:pt idx="2226">
                  <c:v>9.5</c:v>
                </c:pt>
                <c:pt idx="2227">
                  <c:v>9.5</c:v>
                </c:pt>
                <c:pt idx="2228">
                  <c:v>9.5</c:v>
                </c:pt>
                <c:pt idx="2229">
                  <c:v>9.5</c:v>
                </c:pt>
                <c:pt idx="2230">
                  <c:v>9.5</c:v>
                </c:pt>
                <c:pt idx="2231">
                  <c:v>9.5</c:v>
                </c:pt>
                <c:pt idx="2232">
                  <c:v>9.5</c:v>
                </c:pt>
                <c:pt idx="2233">
                  <c:v>9.5</c:v>
                </c:pt>
                <c:pt idx="2234">
                  <c:v>9.5</c:v>
                </c:pt>
                <c:pt idx="2235">
                  <c:v>9.5</c:v>
                </c:pt>
                <c:pt idx="2236">
                  <c:v>9.5</c:v>
                </c:pt>
                <c:pt idx="2237">
                  <c:v>9.5</c:v>
                </c:pt>
                <c:pt idx="2238">
                  <c:v>9.5</c:v>
                </c:pt>
                <c:pt idx="2239">
                  <c:v>9.5</c:v>
                </c:pt>
                <c:pt idx="2240">
                  <c:v>9.5</c:v>
                </c:pt>
                <c:pt idx="2241">
                  <c:v>9.5</c:v>
                </c:pt>
                <c:pt idx="2242">
                  <c:v>9.5</c:v>
                </c:pt>
                <c:pt idx="2243">
                  <c:v>9.5</c:v>
                </c:pt>
                <c:pt idx="2244">
                  <c:v>9.5</c:v>
                </c:pt>
                <c:pt idx="2245">
                  <c:v>9.5</c:v>
                </c:pt>
                <c:pt idx="2246">
                  <c:v>9.5</c:v>
                </c:pt>
                <c:pt idx="2247">
                  <c:v>9.5</c:v>
                </c:pt>
                <c:pt idx="2248">
                  <c:v>9.5</c:v>
                </c:pt>
                <c:pt idx="2249">
                  <c:v>9.5</c:v>
                </c:pt>
                <c:pt idx="2250">
                  <c:v>9.5</c:v>
                </c:pt>
                <c:pt idx="2251">
                  <c:v>9.5</c:v>
                </c:pt>
                <c:pt idx="2252">
                  <c:v>9.5</c:v>
                </c:pt>
                <c:pt idx="2253">
                  <c:v>9.5</c:v>
                </c:pt>
                <c:pt idx="2254">
                  <c:v>9.5</c:v>
                </c:pt>
                <c:pt idx="2255">
                  <c:v>9.5</c:v>
                </c:pt>
                <c:pt idx="2256">
                  <c:v>9.5</c:v>
                </c:pt>
                <c:pt idx="2257">
                  <c:v>9.5</c:v>
                </c:pt>
                <c:pt idx="2258">
                  <c:v>9.5</c:v>
                </c:pt>
                <c:pt idx="2259">
                  <c:v>9.5</c:v>
                </c:pt>
                <c:pt idx="2260">
                  <c:v>9.5</c:v>
                </c:pt>
                <c:pt idx="2261">
                  <c:v>9.5</c:v>
                </c:pt>
                <c:pt idx="2262">
                  <c:v>9.5</c:v>
                </c:pt>
                <c:pt idx="2263">
                  <c:v>9.5</c:v>
                </c:pt>
                <c:pt idx="2264">
                  <c:v>9.5</c:v>
                </c:pt>
                <c:pt idx="2265">
                  <c:v>9.5</c:v>
                </c:pt>
                <c:pt idx="2266">
                  <c:v>9.5</c:v>
                </c:pt>
                <c:pt idx="2267">
                  <c:v>9.5</c:v>
                </c:pt>
                <c:pt idx="2268">
                  <c:v>9.5</c:v>
                </c:pt>
                <c:pt idx="2269">
                  <c:v>9.5</c:v>
                </c:pt>
                <c:pt idx="2270">
                  <c:v>9.5</c:v>
                </c:pt>
                <c:pt idx="2271">
                  <c:v>9.5</c:v>
                </c:pt>
                <c:pt idx="2272">
                  <c:v>9.5</c:v>
                </c:pt>
                <c:pt idx="2273">
                  <c:v>9.5</c:v>
                </c:pt>
                <c:pt idx="2274">
                  <c:v>9.5</c:v>
                </c:pt>
                <c:pt idx="2275">
                  <c:v>9.5</c:v>
                </c:pt>
                <c:pt idx="2276">
                  <c:v>9.5</c:v>
                </c:pt>
                <c:pt idx="2277">
                  <c:v>9.5</c:v>
                </c:pt>
                <c:pt idx="2278">
                  <c:v>9.5</c:v>
                </c:pt>
                <c:pt idx="2279">
                  <c:v>9.5</c:v>
                </c:pt>
                <c:pt idx="2280">
                  <c:v>9.5</c:v>
                </c:pt>
                <c:pt idx="2281">
                  <c:v>9.5</c:v>
                </c:pt>
                <c:pt idx="2282">
                  <c:v>9.5</c:v>
                </c:pt>
                <c:pt idx="2283">
                  <c:v>9.5</c:v>
                </c:pt>
                <c:pt idx="2284">
                  <c:v>9.5</c:v>
                </c:pt>
                <c:pt idx="2285">
                  <c:v>9.5</c:v>
                </c:pt>
                <c:pt idx="2286">
                  <c:v>9.5</c:v>
                </c:pt>
                <c:pt idx="2287">
                  <c:v>9.5</c:v>
                </c:pt>
                <c:pt idx="2288">
                  <c:v>9.5</c:v>
                </c:pt>
                <c:pt idx="2289">
                  <c:v>9.5</c:v>
                </c:pt>
                <c:pt idx="2290">
                  <c:v>9.5</c:v>
                </c:pt>
                <c:pt idx="2291">
                  <c:v>9.5</c:v>
                </c:pt>
                <c:pt idx="2292">
                  <c:v>9.5</c:v>
                </c:pt>
                <c:pt idx="2293">
                  <c:v>9.5</c:v>
                </c:pt>
                <c:pt idx="2294">
                  <c:v>9.5</c:v>
                </c:pt>
                <c:pt idx="2295">
                  <c:v>9.5</c:v>
                </c:pt>
                <c:pt idx="2296">
                  <c:v>9.5</c:v>
                </c:pt>
                <c:pt idx="2297">
                  <c:v>9.5</c:v>
                </c:pt>
                <c:pt idx="2298">
                  <c:v>9.5</c:v>
                </c:pt>
                <c:pt idx="2299">
                  <c:v>9.5</c:v>
                </c:pt>
                <c:pt idx="2300">
                  <c:v>9.5</c:v>
                </c:pt>
                <c:pt idx="2301">
                  <c:v>9.5</c:v>
                </c:pt>
                <c:pt idx="2302">
                  <c:v>9.5</c:v>
                </c:pt>
                <c:pt idx="2303">
                  <c:v>9.5</c:v>
                </c:pt>
                <c:pt idx="2304">
                  <c:v>9.5</c:v>
                </c:pt>
                <c:pt idx="2305">
                  <c:v>9.5</c:v>
                </c:pt>
                <c:pt idx="2306">
                  <c:v>9.5</c:v>
                </c:pt>
                <c:pt idx="2307">
                  <c:v>9.5</c:v>
                </c:pt>
                <c:pt idx="2308">
                  <c:v>9.5</c:v>
                </c:pt>
                <c:pt idx="2309">
                  <c:v>9.5</c:v>
                </c:pt>
                <c:pt idx="2310">
                  <c:v>9.5</c:v>
                </c:pt>
                <c:pt idx="2311">
                  <c:v>9.5</c:v>
                </c:pt>
                <c:pt idx="2312">
                  <c:v>9.5</c:v>
                </c:pt>
                <c:pt idx="2313">
                  <c:v>9.5</c:v>
                </c:pt>
                <c:pt idx="2314">
                  <c:v>9.5</c:v>
                </c:pt>
                <c:pt idx="2315">
                  <c:v>9.5</c:v>
                </c:pt>
                <c:pt idx="2316">
                  <c:v>9.5</c:v>
                </c:pt>
                <c:pt idx="2317">
                  <c:v>9.5</c:v>
                </c:pt>
                <c:pt idx="2318">
                  <c:v>9.5</c:v>
                </c:pt>
                <c:pt idx="2319">
                  <c:v>9.5</c:v>
                </c:pt>
                <c:pt idx="2320">
                  <c:v>9.5</c:v>
                </c:pt>
                <c:pt idx="2321">
                  <c:v>9.5</c:v>
                </c:pt>
                <c:pt idx="2322">
                  <c:v>9.5</c:v>
                </c:pt>
                <c:pt idx="2323">
                  <c:v>9.5</c:v>
                </c:pt>
                <c:pt idx="2324">
                  <c:v>9.5</c:v>
                </c:pt>
                <c:pt idx="2325">
                  <c:v>9.5</c:v>
                </c:pt>
                <c:pt idx="2326">
                  <c:v>9.5</c:v>
                </c:pt>
                <c:pt idx="2327">
                  <c:v>9.5</c:v>
                </c:pt>
                <c:pt idx="2328">
                  <c:v>9.5</c:v>
                </c:pt>
                <c:pt idx="2329">
                  <c:v>9.5</c:v>
                </c:pt>
                <c:pt idx="2330">
                  <c:v>9.5</c:v>
                </c:pt>
                <c:pt idx="2331">
                  <c:v>9.5</c:v>
                </c:pt>
                <c:pt idx="2332">
                  <c:v>9.5</c:v>
                </c:pt>
                <c:pt idx="2333">
                  <c:v>9.5</c:v>
                </c:pt>
                <c:pt idx="2334">
                  <c:v>9.5</c:v>
                </c:pt>
                <c:pt idx="2335">
                  <c:v>9.5</c:v>
                </c:pt>
                <c:pt idx="2336">
                  <c:v>9.5</c:v>
                </c:pt>
                <c:pt idx="2337">
                  <c:v>9.5</c:v>
                </c:pt>
                <c:pt idx="2338">
                  <c:v>9.5</c:v>
                </c:pt>
                <c:pt idx="2339">
                  <c:v>9.5</c:v>
                </c:pt>
                <c:pt idx="2340">
                  <c:v>9.5</c:v>
                </c:pt>
                <c:pt idx="2341">
                  <c:v>9.5</c:v>
                </c:pt>
                <c:pt idx="2342">
                  <c:v>9.5</c:v>
                </c:pt>
                <c:pt idx="2343">
                  <c:v>9.5</c:v>
                </c:pt>
                <c:pt idx="2344">
                  <c:v>9.5</c:v>
                </c:pt>
                <c:pt idx="2345">
                  <c:v>9.5</c:v>
                </c:pt>
                <c:pt idx="2346">
                  <c:v>9.5</c:v>
                </c:pt>
                <c:pt idx="2347">
                  <c:v>9.5</c:v>
                </c:pt>
                <c:pt idx="2348">
                  <c:v>9.5</c:v>
                </c:pt>
                <c:pt idx="2349">
                  <c:v>9.5</c:v>
                </c:pt>
                <c:pt idx="2350">
                  <c:v>9.5</c:v>
                </c:pt>
                <c:pt idx="2351">
                  <c:v>9.5</c:v>
                </c:pt>
                <c:pt idx="2352">
                  <c:v>9.5</c:v>
                </c:pt>
                <c:pt idx="2353">
                  <c:v>9.5</c:v>
                </c:pt>
                <c:pt idx="2354">
                  <c:v>9.5</c:v>
                </c:pt>
                <c:pt idx="2355">
                  <c:v>9.5</c:v>
                </c:pt>
                <c:pt idx="2356">
                  <c:v>9.5</c:v>
                </c:pt>
                <c:pt idx="2357">
                  <c:v>9.5</c:v>
                </c:pt>
                <c:pt idx="2358">
                  <c:v>9.5</c:v>
                </c:pt>
                <c:pt idx="2359">
                  <c:v>9.5</c:v>
                </c:pt>
                <c:pt idx="2360">
                  <c:v>9.5</c:v>
                </c:pt>
                <c:pt idx="2361">
                  <c:v>9.5</c:v>
                </c:pt>
                <c:pt idx="2362">
                  <c:v>9.5</c:v>
                </c:pt>
                <c:pt idx="2363">
                  <c:v>9.5</c:v>
                </c:pt>
                <c:pt idx="2364">
                  <c:v>9.5</c:v>
                </c:pt>
                <c:pt idx="2365">
                  <c:v>9.5</c:v>
                </c:pt>
                <c:pt idx="2366">
                  <c:v>9.5</c:v>
                </c:pt>
                <c:pt idx="2367">
                  <c:v>9.5</c:v>
                </c:pt>
                <c:pt idx="2368">
                  <c:v>9.5</c:v>
                </c:pt>
                <c:pt idx="2369">
                  <c:v>9.5</c:v>
                </c:pt>
                <c:pt idx="2370">
                  <c:v>9.5</c:v>
                </c:pt>
                <c:pt idx="2371">
                  <c:v>9.5</c:v>
                </c:pt>
                <c:pt idx="2372">
                  <c:v>9.5</c:v>
                </c:pt>
                <c:pt idx="2373">
                  <c:v>9.5</c:v>
                </c:pt>
                <c:pt idx="2374">
                  <c:v>9.5</c:v>
                </c:pt>
                <c:pt idx="2375">
                  <c:v>9.5</c:v>
                </c:pt>
                <c:pt idx="2376">
                  <c:v>9.5</c:v>
                </c:pt>
                <c:pt idx="2377">
                  <c:v>9.5</c:v>
                </c:pt>
                <c:pt idx="2378">
                  <c:v>9.5</c:v>
                </c:pt>
                <c:pt idx="2379">
                  <c:v>9.5</c:v>
                </c:pt>
                <c:pt idx="2380">
                  <c:v>9.5</c:v>
                </c:pt>
                <c:pt idx="2381">
                  <c:v>9.5</c:v>
                </c:pt>
                <c:pt idx="2382">
                  <c:v>9.5</c:v>
                </c:pt>
                <c:pt idx="2383">
                  <c:v>9.5</c:v>
                </c:pt>
                <c:pt idx="2384">
                  <c:v>9.5</c:v>
                </c:pt>
                <c:pt idx="2385">
                  <c:v>9.5</c:v>
                </c:pt>
                <c:pt idx="2386">
                  <c:v>9.5</c:v>
                </c:pt>
                <c:pt idx="2387">
                  <c:v>9.5</c:v>
                </c:pt>
                <c:pt idx="2388">
                  <c:v>9.5</c:v>
                </c:pt>
                <c:pt idx="2389">
                  <c:v>9.5</c:v>
                </c:pt>
                <c:pt idx="2390">
                  <c:v>9.5</c:v>
                </c:pt>
                <c:pt idx="2391">
                  <c:v>9.5</c:v>
                </c:pt>
                <c:pt idx="2392">
                  <c:v>9.5</c:v>
                </c:pt>
                <c:pt idx="2393">
                  <c:v>9.5</c:v>
                </c:pt>
                <c:pt idx="2394">
                  <c:v>9.5</c:v>
                </c:pt>
                <c:pt idx="2395">
                  <c:v>9.5</c:v>
                </c:pt>
                <c:pt idx="2396">
                  <c:v>9.5</c:v>
                </c:pt>
                <c:pt idx="2397">
                  <c:v>9.5</c:v>
                </c:pt>
                <c:pt idx="2398">
                  <c:v>9.5</c:v>
                </c:pt>
                <c:pt idx="2399">
                  <c:v>9.5</c:v>
                </c:pt>
                <c:pt idx="2400">
                  <c:v>10</c:v>
                </c:pt>
                <c:pt idx="2401">
                  <c:v>10</c:v>
                </c:pt>
                <c:pt idx="2402">
                  <c:v>10</c:v>
                </c:pt>
                <c:pt idx="2403">
                  <c:v>10</c:v>
                </c:pt>
                <c:pt idx="2404">
                  <c:v>10</c:v>
                </c:pt>
                <c:pt idx="2405">
                  <c:v>10</c:v>
                </c:pt>
                <c:pt idx="2406">
                  <c:v>10</c:v>
                </c:pt>
                <c:pt idx="2407">
                  <c:v>10</c:v>
                </c:pt>
                <c:pt idx="2408">
                  <c:v>10</c:v>
                </c:pt>
                <c:pt idx="2409">
                  <c:v>10</c:v>
                </c:pt>
                <c:pt idx="2410">
                  <c:v>10</c:v>
                </c:pt>
                <c:pt idx="2411">
                  <c:v>10</c:v>
                </c:pt>
                <c:pt idx="2412">
                  <c:v>10</c:v>
                </c:pt>
                <c:pt idx="2413">
                  <c:v>10</c:v>
                </c:pt>
                <c:pt idx="2414">
                  <c:v>10</c:v>
                </c:pt>
                <c:pt idx="2415">
                  <c:v>10</c:v>
                </c:pt>
                <c:pt idx="2416">
                  <c:v>10</c:v>
                </c:pt>
                <c:pt idx="2417">
                  <c:v>10</c:v>
                </c:pt>
                <c:pt idx="2418">
                  <c:v>10</c:v>
                </c:pt>
                <c:pt idx="2419">
                  <c:v>10</c:v>
                </c:pt>
                <c:pt idx="2420">
                  <c:v>10</c:v>
                </c:pt>
                <c:pt idx="2421">
                  <c:v>10</c:v>
                </c:pt>
                <c:pt idx="2422">
                  <c:v>10</c:v>
                </c:pt>
                <c:pt idx="2423">
                  <c:v>10</c:v>
                </c:pt>
                <c:pt idx="2424">
                  <c:v>10</c:v>
                </c:pt>
                <c:pt idx="2425">
                  <c:v>10</c:v>
                </c:pt>
                <c:pt idx="2426">
                  <c:v>10</c:v>
                </c:pt>
                <c:pt idx="2427">
                  <c:v>10</c:v>
                </c:pt>
                <c:pt idx="2428">
                  <c:v>10</c:v>
                </c:pt>
                <c:pt idx="2429">
                  <c:v>10</c:v>
                </c:pt>
                <c:pt idx="2430">
                  <c:v>10</c:v>
                </c:pt>
                <c:pt idx="2431">
                  <c:v>10</c:v>
                </c:pt>
                <c:pt idx="2432">
                  <c:v>10</c:v>
                </c:pt>
                <c:pt idx="2433">
                  <c:v>10</c:v>
                </c:pt>
                <c:pt idx="2434">
                  <c:v>10</c:v>
                </c:pt>
                <c:pt idx="2435">
                  <c:v>10</c:v>
                </c:pt>
                <c:pt idx="2436">
                  <c:v>10</c:v>
                </c:pt>
                <c:pt idx="2437">
                  <c:v>10</c:v>
                </c:pt>
                <c:pt idx="2438">
                  <c:v>10</c:v>
                </c:pt>
                <c:pt idx="2439">
                  <c:v>10</c:v>
                </c:pt>
                <c:pt idx="2440">
                  <c:v>10</c:v>
                </c:pt>
                <c:pt idx="2441">
                  <c:v>10</c:v>
                </c:pt>
                <c:pt idx="2442">
                  <c:v>10</c:v>
                </c:pt>
                <c:pt idx="2443">
                  <c:v>10</c:v>
                </c:pt>
                <c:pt idx="2444">
                  <c:v>10</c:v>
                </c:pt>
                <c:pt idx="2445">
                  <c:v>10</c:v>
                </c:pt>
                <c:pt idx="2446">
                  <c:v>10</c:v>
                </c:pt>
                <c:pt idx="2447">
                  <c:v>10</c:v>
                </c:pt>
                <c:pt idx="2448">
                  <c:v>10</c:v>
                </c:pt>
                <c:pt idx="2449">
                  <c:v>10</c:v>
                </c:pt>
                <c:pt idx="2450">
                  <c:v>10</c:v>
                </c:pt>
                <c:pt idx="2451">
                  <c:v>10</c:v>
                </c:pt>
                <c:pt idx="2452">
                  <c:v>10</c:v>
                </c:pt>
                <c:pt idx="2453">
                  <c:v>10</c:v>
                </c:pt>
                <c:pt idx="2454">
                  <c:v>10</c:v>
                </c:pt>
                <c:pt idx="2455">
                  <c:v>10</c:v>
                </c:pt>
                <c:pt idx="2456">
                  <c:v>10</c:v>
                </c:pt>
                <c:pt idx="2457">
                  <c:v>10</c:v>
                </c:pt>
                <c:pt idx="2458">
                  <c:v>10</c:v>
                </c:pt>
                <c:pt idx="2459">
                  <c:v>10</c:v>
                </c:pt>
                <c:pt idx="2460">
                  <c:v>10</c:v>
                </c:pt>
                <c:pt idx="2461">
                  <c:v>10</c:v>
                </c:pt>
                <c:pt idx="2462">
                  <c:v>10</c:v>
                </c:pt>
                <c:pt idx="2463">
                  <c:v>10</c:v>
                </c:pt>
                <c:pt idx="2464">
                  <c:v>10</c:v>
                </c:pt>
                <c:pt idx="2465">
                  <c:v>10</c:v>
                </c:pt>
                <c:pt idx="2466">
                  <c:v>10</c:v>
                </c:pt>
                <c:pt idx="2467">
                  <c:v>10</c:v>
                </c:pt>
                <c:pt idx="2468">
                  <c:v>10</c:v>
                </c:pt>
                <c:pt idx="2469">
                  <c:v>10</c:v>
                </c:pt>
                <c:pt idx="2470">
                  <c:v>10</c:v>
                </c:pt>
                <c:pt idx="2471">
                  <c:v>10</c:v>
                </c:pt>
                <c:pt idx="2472">
                  <c:v>10</c:v>
                </c:pt>
                <c:pt idx="2473">
                  <c:v>10</c:v>
                </c:pt>
                <c:pt idx="2474">
                  <c:v>10</c:v>
                </c:pt>
                <c:pt idx="2475">
                  <c:v>10</c:v>
                </c:pt>
                <c:pt idx="2476">
                  <c:v>10</c:v>
                </c:pt>
                <c:pt idx="2477">
                  <c:v>10</c:v>
                </c:pt>
                <c:pt idx="2478">
                  <c:v>10</c:v>
                </c:pt>
                <c:pt idx="2479">
                  <c:v>10</c:v>
                </c:pt>
                <c:pt idx="2480">
                  <c:v>10</c:v>
                </c:pt>
                <c:pt idx="2481">
                  <c:v>10</c:v>
                </c:pt>
                <c:pt idx="2482">
                  <c:v>10</c:v>
                </c:pt>
                <c:pt idx="2483">
                  <c:v>10</c:v>
                </c:pt>
                <c:pt idx="2484">
                  <c:v>10</c:v>
                </c:pt>
                <c:pt idx="2485">
                  <c:v>10</c:v>
                </c:pt>
                <c:pt idx="2486">
                  <c:v>10</c:v>
                </c:pt>
                <c:pt idx="2487">
                  <c:v>10</c:v>
                </c:pt>
                <c:pt idx="2488">
                  <c:v>10</c:v>
                </c:pt>
                <c:pt idx="2489">
                  <c:v>10</c:v>
                </c:pt>
                <c:pt idx="2490">
                  <c:v>10</c:v>
                </c:pt>
                <c:pt idx="2491">
                  <c:v>10</c:v>
                </c:pt>
                <c:pt idx="2492">
                  <c:v>10</c:v>
                </c:pt>
                <c:pt idx="2493">
                  <c:v>10</c:v>
                </c:pt>
                <c:pt idx="2494">
                  <c:v>10</c:v>
                </c:pt>
                <c:pt idx="2495">
                  <c:v>10</c:v>
                </c:pt>
                <c:pt idx="2496">
                  <c:v>10</c:v>
                </c:pt>
                <c:pt idx="2497">
                  <c:v>10</c:v>
                </c:pt>
                <c:pt idx="2498">
                  <c:v>10</c:v>
                </c:pt>
                <c:pt idx="2499">
                  <c:v>10</c:v>
                </c:pt>
                <c:pt idx="2500">
                  <c:v>10</c:v>
                </c:pt>
                <c:pt idx="2501">
                  <c:v>10</c:v>
                </c:pt>
                <c:pt idx="2502">
                  <c:v>10</c:v>
                </c:pt>
                <c:pt idx="2503">
                  <c:v>10</c:v>
                </c:pt>
                <c:pt idx="2504">
                  <c:v>10</c:v>
                </c:pt>
                <c:pt idx="2505">
                  <c:v>10</c:v>
                </c:pt>
                <c:pt idx="2506">
                  <c:v>10</c:v>
                </c:pt>
                <c:pt idx="2507">
                  <c:v>10</c:v>
                </c:pt>
                <c:pt idx="2508">
                  <c:v>10</c:v>
                </c:pt>
                <c:pt idx="2509">
                  <c:v>10</c:v>
                </c:pt>
                <c:pt idx="2510">
                  <c:v>10</c:v>
                </c:pt>
                <c:pt idx="2511">
                  <c:v>10</c:v>
                </c:pt>
                <c:pt idx="2512">
                  <c:v>10</c:v>
                </c:pt>
                <c:pt idx="2513">
                  <c:v>10</c:v>
                </c:pt>
                <c:pt idx="2514">
                  <c:v>10</c:v>
                </c:pt>
                <c:pt idx="2515">
                  <c:v>10</c:v>
                </c:pt>
                <c:pt idx="2516">
                  <c:v>10</c:v>
                </c:pt>
                <c:pt idx="2517">
                  <c:v>10</c:v>
                </c:pt>
                <c:pt idx="2518">
                  <c:v>10</c:v>
                </c:pt>
                <c:pt idx="2519">
                  <c:v>10</c:v>
                </c:pt>
                <c:pt idx="2520">
                  <c:v>10</c:v>
                </c:pt>
                <c:pt idx="2521">
                  <c:v>10</c:v>
                </c:pt>
                <c:pt idx="2522">
                  <c:v>10</c:v>
                </c:pt>
                <c:pt idx="2523">
                  <c:v>10</c:v>
                </c:pt>
                <c:pt idx="2524">
                  <c:v>10</c:v>
                </c:pt>
                <c:pt idx="2525">
                  <c:v>10</c:v>
                </c:pt>
                <c:pt idx="2526">
                  <c:v>10</c:v>
                </c:pt>
                <c:pt idx="2527">
                  <c:v>10</c:v>
                </c:pt>
                <c:pt idx="2528">
                  <c:v>10</c:v>
                </c:pt>
                <c:pt idx="2529">
                  <c:v>10</c:v>
                </c:pt>
                <c:pt idx="2530">
                  <c:v>10</c:v>
                </c:pt>
                <c:pt idx="2531">
                  <c:v>10</c:v>
                </c:pt>
                <c:pt idx="2532">
                  <c:v>10</c:v>
                </c:pt>
                <c:pt idx="2533">
                  <c:v>10</c:v>
                </c:pt>
                <c:pt idx="2534">
                  <c:v>10</c:v>
                </c:pt>
                <c:pt idx="2535">
                  <c:v>10</c:v>
                </c:pt>
                <c:pt idx="2536">
                  <c:v>10</c:v>
                </c:pt>
                <c:pt idx="2537">
                  <c:v>10</c:v>
                </c:pt>
                <c:pt idx="2538">
                  <c:v>10</c:v>
                </c:pt>
                <c:pt idx="2539">
                  <c:v>10</c:v>
                </c:pt>
                <c:pt idx="2540">
                  <c:v>10</c:v>
                </c:pt>
                <c:pt idx="2541">
                  <c:v>10</c:v>
                </c:pt>
                <c:pt idx="2542">
                  <c:v>10</c:v>
                </c:pt>
                <c:pt idx="2543">
                  <c:v>10</c:v>
                </c:pt>
                <c:pt idx="2544">
                  <c:v>10</c:v>
                </c:pt>
                <c:pt idx="2545">
                  <c:v>10</c:v>
                </c:pt>
                <c:pt idx="2546">
                  <c:v>10</c:v>
                </c:pt>
                <c:pt idx="2547">
                  <c:v>10</c:v>
                </c:pt>
                <c:pt idx="2548">
                  <c:v>10</c:v>
                </c:pt>
                <c:pt idx="2549">
                  <c:v>10</c:v>
                </c:pt>
                <c:pt idx="2550">
                  <c:v>10</c:v>
                </c:pt>
                <c:pt idx="2551">
                  <c:v>10</c:v>
                </c:pt>
                <c:pt idx="2552">
                  <c:v>10</c:v>
                </c:pt>
                <c:pt idx="2553">
                  <c:v>10</c:v>
                </c:pt>
                <c:pt idx="2554">
                  <c:v>10</c:v>
                </c:pt>
                <c:pt idx="2555">
                  <c:v>10</c:v>
                </c:pt>
                <c:pt idx="2556">
                  <c:v>10</c:v>
                </c:pt>
                <c:pt idx="2557">
                  <c:v>10</c:v>
                </c:pt>
                <c:pt idx="2558">
                  <c:v>10</c:v>
                </c:pt>
                <c:pt idx="2559">
                  <c:v>10</c:v>
                </c:pt>
                <c:pt idx="2560">
                  <c:v>10</c:v>
                </c:pt>
                <c:pt idx="2561">
                  <c:v>10</c:v>
                </c:pt>
                <c:pt idx="2562">
                  <c:v>10</c:v>
                </c:pt>
                <c:pt idx="2563">
                  <c:v>10</c:v>
                </c:pt>
                <c:pt idx="2564">
                  <c:v>10</c:v>
                </c:pt>
                <c:pt idx="2565">
                  <c:v>10</c:v>
                </c:pt>
                <c:pt idx="2566">
                  <c:v>10</c:v>
                </c:pt>
                <c:pt idx="2567">
                  <c:v>10</c:v>
                </c:pt>
                <c:pt idx="2568">
                  <c:v>10</c:v>
                </c:pt>
                <c:pt idx="2569">
                  <c:v>10</c:v>
                </c:pt>
                <c:pt idx="2570">
                  <c:v>10</c:v>
                </c:pt>
                <c:pt idx="2571">
                  <c:v>10</c:v>
                </c:pt>
                <c:pt idx="2572">
                  <c:v>10</c:v>
                </c:pt>
                <c:pt idx="2573">
                  <c:v>10</c:v>
                </c:pt>
                <c:pt idx="2574">
                  <c:v>10</c:v>
                </c:pt>
                <c:pt idx="2575">
                  <c:v>10</c:v>
                </c:pt>
                <c:pt idx="2576">
                  <c:v>10</c:v>
                </c:pt>
                <c:pt idx="2577">
                  <c:v>10</c:v>
                </c:pt>
                <c:pt idx="2578">
                  <c:v>10</c:v>
                </c:pt>
                <c:pt idx="2579">
                  <c:v>10</c:v>
                </c:pt>
                <c:pt idx="2580">
                  <c:v>10</c:v>
                </c:pt>
                <c:pt idx="2581">
                  <c:v>10</c:v>
                </c:pt>
                <c:pt idx="2582">
                  <c:v>10</c:v>
                </c:pt>
                <c:pt idx="2583">
                  <c:v>10</c:v>
                </c:pt>
                <c:pt idx="2584">
                  <c:v>10</c:v>
                </c:pt>
                <c:pt idx="2585">
                  <c:v>10</c:v>
                </c:pt>
                <c:pt idx="2586">
                  <c:v>10</c:v>
                </c:pt>
                <c:pt idx="2587">
                  <c:v>10</c:v>
                </c:pt>
                <c:pt idx="2588">
                  <c:v>10</c:v>
                </c:pt>
                <c:pt idx="2589">
                  <c:v>10</c:v>
                </c:pt>
                <c:pt idx="2590">
                  <c:v>10</c:v>
                </c:pt>
                <c:pt idx="2591">
                  <c:v>10</c:v>
                </c:pt>
                <c:pt idx="2592">
                  <c:v>10</c:v>
                </c:pt>
                <c:pt idx="2593">
                  <c:v>10</c:v>
                </c:pt>
                <c:pt idx="2594">
                  <c:v>10</c:v>
                </c:pt>
                <c:pt idx="2595">
                  <c:v>10</c:v>
                </c:pt>
                <c:pt idx="2596">
                  <c:v>10</c:v>
                </c:pt>
                <c:pt idx="2597">
                  <c:v>10</c:v>
                </c:pt>
                <c:pt idx="2598">
                  <c:v>10</c:v>
                </c:pt>
                <c:pt idx="2599">
                  <c:v>10</c:v>
                </c:pt>
                <c:pt idx="2600">
                  <c:v>10</c:v>
                </c:pt>
                <c:pt idx="2601">
                  <c:v>10</c:v>
                </c:pt>
                <c:pt idx="2602">
                  <c:v>10</c:v>
                </c:pt>
                <c:pt idx="2603">
                  <c:v>10</c:v>
                </c:pt>
                <c:pt idx="2604">
                  <c:v>10</c:v>
                </c:pt>
                <c:pt idx="2605">
                  <c:v>10</c:v>
                </c:pt>
                <c:pt idx="2606">
                  <c:v>10</c:v>
                </c:pt>
                <c:pt idx="2607">
                  <c:v>10</c:v>
                </c:pt>
                <c:pt idx="2608">
                  <c:v>10</c:v>
                </c:pt>
                <c:pt idx="2609">
                  <c:v>10</c:v>
                </c:pt>
                <c:pt idx="2610">
                  <c:v>10</c:v>
                </c:pt>
                <c:pt idx="2611">
                  <c:v>10</c:v>
                </c:pt>
                <c:pt idx="2612">
                  <c:v>10</c:v>
                </c:pt>
                <c:pt idx="2613">
                  <c:v>10</c:v>
                </c:pt>
                <c:pt idx="2614">
                  <c:v>10</c:v>
                </c:pt>
                <c:pt idx="2615">
                  <c:v>10</c:v>
                </c:pt>
                <c:pt idx="2616">
                  <c:v>10</c:v>
                </c:pt>
                <c:pt idx="2617">
                  <c:v>10</c:v>
                </c:pt>
                <c:pt idx="2618">
                  <c:v>10</c:v>
                </c:pt>
                <c:pt idx="2619">
                  <c:v>10</c:v>
                </c:pt>
                <c:pt idx="2620">
                  <c:v>10</c:v>
                </c:pt>
                <c:pt idx="2621">
                  <c:v>10</c:v>
                </c:pt>
                <c:pt idx="2622">
                  <c:v>10</c:v>
                </c:pt>
                <c:pt idx="2623">
                  <c:v>10</c:v>
                </c:pt>
                <c:pt idx="2624">
                  <c:v>10</c:v>
                </c:pt>
                <c:pt idx="2625">
                  <c:v>10</c:v>
                </c:pt>
                <c:pt idx="2626">
                  <c:v>10</c:v>
                </c:pt>
                <c:pt idx="2627">
                  <c:v>10</c:v>
                </c:pt>
                <c:pt idx="2628">
                  <c:v>10</c:v>
                </c:pt>
                <c:pt idx="2629">
                  <c:v>10</c:v>
                </c:pt>
                <c:pt idx="2630">
                  <c:v>10</c:v>
                </c:pt>
                <c:pt idx="2631">
                  <c:v>10</c:v>
                </c:pt>
                <c:pt idx="2632">
                  <c:v>10</c:v>
                </c:pt>
                <c:pt idx="2633">
                  <c:v>10</c:v>
                </c:pt>
                <c:pt idx="2634">
                  <c:v>10</c:v>
                </c:pt>
                <c:pt idx="2635">
                  <c:v>10</c:v>
                </c:pt>
                <c:pt idx="2636">
                  <c:v>10</c:v>
                </c:pt>
                <c:pt idx="2637">
                  <c:v>10</c:v>
                </c:pt>
                <c:pt idx="2638">
                  <c:v>10</c:v>
                </c:pt>
                <c:pt idx="2639">
                  <c:v>10</c:v>
                </c:pt>
                <c:pt idx="2640">
                  <c:v>10</c:v>
                </c:pt>
                <c:pt idx="2641">
                  <c:v>10</c:v>
                </c:pt>
                <c:pt idx="2642">
                  <c:v>10</c:v>
                </c:pt>
                <c:pt idx="2643">
                  <c:v>10</c:v>
                </c:pt>
                <c:pt idx="2644">
                  <c:v>10</c:v>
                </c:pt>
                <c:pt idx="2645">
                  <c:v>10</c:v>
                </c:pt>
                <c:pt idx="2646">
                  <c:v>10</c:v>
                </c:pt>
                <c:pt idx="2647">
                  <c:v>10</c:v>
                </c:pt>
                <c:pt idx="2648">
                  <c:v>10</c:v>
                </c:pt>
                <c:pt idx="2649">
                  <c:v>10</c:v>
                </c:pt>
                <c:pt idx="2650">
                  <c:v>10</c:v>
                </c:pt>
                <c:pt idx="2651">
                  <c:v>10</c:v>
                </c:pt>
                <c:pt idx="2652">
                  <c:v>10</c:v>
                </c:pt>
                <c:pt idx="2653">
                  <c:v>10</c:v>
                </c:pt>
                <c:pt idx="2654">
                  <c:v>10</c:v>
                </c:pt>
                <c:pt idx="2655">
                  <c:v>10</c:v>
                </c:pt>
                <c:pt idx="2656">
                  <c:v>10</c:v>
                </c:pt>
                <c:pt idx="2657">
                  <c:v>10</c:v>
                </c:pt>
                <c:pt idx="2658">
                  <c:v>10</c:v>
                </c:pt>
                <c:pt idx="2659">
                  <c:v>10</c:v>
                </c:pt>
                <c:pt idx="2660">
                  <c:v>10</c:v>
                </c:pt>
                <c:pt idx="2661">
                  <c:v>10</c:v>
                </c:pt>
                <c:pt idx="2662">
                  <c:v>10</c:v>
                </c:pt>
                <c:pt idx="2663">
                  <c:v>10</c:v>
                </c:pt>
                <c:pt idx="2664">
                  <c:v>10</c:v>
                </c:pt>
                <c:pt idx="2665">
                  <c:v>10</c:v>
                </c:pt>
                <c:pt idx="2666">
                  <c:v>10</c:v>
                </c:pt>
                <c:pt idx="2667">
                  <c:v>10</c:v>
                </c:pt>
                <c:pt idx="2668">
                  <c:v>10</c:v>
                </c:pt>
                <c:pt idx="2669">
                  <c:v>10</c:v>
                </c:pt>
                <c:pt idx="2670">
                  <c:v>10</c:v>
                </c:pt>
                <c:pt idx="2671">
                  <c:v>10</c:v>
                </c:pt>
                <c:pt idx="2672">
                  <c:v>10</c:v>
                </c:pt>
                <c:pt idx="2673">
                  <c:v>10</c:v>
                </c:pt>
                <c:pt idx="2674">
                  <c:v>10</c:v>
                </c:pt>
                <c:pt idx="2675">
                  <c:v>10</c:v>
                </c:pt>
                <c:pt idx="2676">
                  <c:v>10</c:v>
                </c:pt>
                <c:pt idx="2677">
                  <c:v>10</c:v>
                </c:pt>
                <c:pt idx="2678">
                  <c:v>10</c:v>
                </c:pt>
                <c:pt idx="2679">
                  <c:v>10</c:v>
                </c:pt>
                <c:pt idx="2680">
                  <c:v>10</c:v>
                </c:pt>
                <c:pt idx="2681">
                  <c:v>10</c:v>
                </c:pt>
                <c:pt idx="2682">
                  <c:v>10</c:v>
                </c:pt>
                <c:pt idx="2683">
                  <c:v>10</c:v>
                </c:pt>
                <c:pt idx="2684">
                  <c:v>10</c:v>
                </c:pt>
                <c:pt idx="2685">
                  <c:v>10</c:v>
                </c:pt>
                <c:pt idx="2686">
                  <c:v>10</c:v>
                </c:pt>
                <c:pt idx="2687">
                  <c:v>10</c:v>
                </c:pt>
                <c:pt idx="2688">
                  <c:v>10</c:v>
                </c:pt>
                <c:pt idx="2689">
                  <c:v>10</c:v>
                </c:pt>
                <c:pt idx="2690">
                  <c:v>10</c:v>
                </c:pt>
                <c:pt idx="2691">
                  <c:v>10</c:v>
                </c:pt>
                <c:pt idx="2692">
                  <c:v>10</c:v>
                </c:pt>
                <c:pt idx="2693">
                  <c:v>10</c:v>
                </c:pt>
                <c:pt idx="2694">
                  <c:v>10</c:v>
                </c:pt>
                <c:pt idx="2695">
                  <c:v>10</c:v>
                </c:pt>
                <c:pt idx="2696">
                  <c:v>10</c:v>
                </c:pt>
                <c:pt idx="2697">
                  <c:v>10</c:v>
                </c:pt>
                <c:pt idx="2698">
                  <c:v>10</c:v>
                </c:pt>
                <c:pt idx="2699">
                  <c:v>10</c:v>
                </c:pt>
                <c:pt idx="2700">
                  <c:v>10</c:v>
                </c:pt>
                <c:pt idx="2701">
                  <c:v>10</c:v>
                </c:pt>
                <c:pt idx="2702">
                  <c:v>10</c:v>
                </c:pt>
                <c:pt idx="2703">
                  <c:v>10</c:v>
                </c:pt>
                <c:pt idx="2704">
                  <c:v>10</c:v>
                </c:pt>
                <c:pt idx="2705">
                  <c:v>10</c:v>
                </c:pt>
                <c:pt idx="2706">
                  <c:v>10</c:v>
                </c:pt>
                <c:pt idx="2707">
                  <c:v>10</c:v>
                </c:pt>
                <c:pt idx="2708">
                  <c:v>10</c:v>
                </c:pt>
                <c:pt idx="2709">
                  <c:v>10</c:v>
                </c:pt>
                <c:pt idx="2710">
                  <c:v>10</c:v>
                </c:pt>
                <c:pt idx="2711">
                  <c:v>10</c:v>
                </c:pt>
                <c:pt idx="2712">
                  <c:v>10</c:v>
                </c:pt>
                <c:pt idx="2713">
                  <c:v>10</c:v>
                </c:pt>
                <c:pt idx="2714">
                  <c:v>10</c:v>
                </c:pt>
                <c:pt idx="2715">
                  <c:v>10</c:v>
                </c:pt>
                <c:pt idx="2716">
                  <c:v>10</c:v>
                </c:pt>
                <c:pt idx="2717">
                  <c:v>10</c:v>
                </c:pt>
                <c:pt idx="2718">
                  <c:v>10</c:v>
                </c:pt>
                <c:pt idx="2719">
                  <c:v>10</c:v>
                </c:pt>
                <c:pt idx="2720">
                  <c:v>10</c:v>
                </c:pt>
                <c:pt idx="2721">
                  <c:v>10</c:v>
                </c:pt>
                <c:pt idx="2722">
                  <c:v>10</c:v>
                </c:pt>
                <c:pt idx="2723">
                  <c:v>10</c:v>
                </c:pt>
                <c:pt idx="2724">
                  <c:v>10</c:v>
                </c:pt>
                <c:pt idx="2725">
                  <c:v>10</c:v>
                </c:pt>
                <c:pt idx="2726">
                  <c:v>10</c:v>
                </c:pt>
                <c:pt idx="2727">
                  <c:v>10</c:v>
                </c:pt>
                <c:pt idx="2728">
                  <c:v>10</c:v>
                </c:pt>
                <c:pt idx="2729">
                  <c:v>10</c:v>
                </c:pt>
                <c:pt idx="2730">
                  <c:v>10</c:v>
                </c:pt>
                <c:pt idx="2731">
                  <c:v>10</c:v>
                </c:pt>
                <c:pt idx="2732">
                  <c:v>10</c:v>
                </c:pt>
                <c:pt idx="2733">
                  <c:v>10</c:v>
                </c:pt>
                <c:pt idx="2734">
                  <c:v>10</c:v>
                </c:pt>
                <c:pt idx="2735">
                  <c:v>10</c:v>
                </c:pt>
                <c:pt idx="2736">
                  <c:v>10</c:v>
                </c:pt>
                <c:pt idx="2737">
                  <c:v>10</c:v>
                </c:pt>
                <c:pt idx="2738">
                  <c:v>10</c:v>
                </c:pt>
                <c:pt idx="2739">
                  <c:v>10</c:v>
                </c:pt>
                <c:pt idx="2740">
                  <c:v>10</c:v>
                </c:pt>
                <c:pt idx="2741">
                  <c:v>10</c:v>
                </c:pt>
                <c:pt idx="2742">
                  <c:v>10</c:v>
                </c:pt>
                <c:pt idx="2743">
                  <c:v>10</c:v>
                </c:pt>
                <c:pt idx="2744">
                  <c:v>10</c:v>
                </c:pt>
                <c:pt idx="2745">
                  <c:v>10</c:v>
                </c:pt>
                <c:pt idx="2746">
                  <c:v>10</c:v>
                </c:pt>
                <c:pt idx="2747">
                  <c:v>10</c:v>
                </c:pt>
                <c:pt idx="2748">
                  <c:v>10</c:v>
                </c:pt>
                <c:pt idx="2749">
                  <c:v>10</c:v>
                </c:pt>
                <c:pt idx="2750">
                  <c:v>10</c:v>
                </c:pt>
                <c:pt idx="2751">
                  <c:v>10</c:v>
                </c:pt>
                <c:pt idx="2752">
                  <c:v>10</c:v>
                </c:pt>
                <c:pt idx="2753">
                  <c:v>10</c:v>
                </c:pt>
                <c:pt idx="2754">
                  <c:v>10</c:v>
                </c:pt>
                <c:pt idx="2755">
                  <c:v>10</c:v>
                </c:pt>
                <c:pt idx="2756">
                  <c:v>10</c:v>
                </c:pt>
                <c:pt idx="2757">
                  <c:v>10</c:v>
                </c:pt>
                <c:pt idx="2758">
                  <c:v>10</c:v>
                </c:pt>
                <c:pt idx="2759">
                  <c:v>10</c:v>
                </c:pt>
                <c:pt idx="2760">
                  <c:v>10</c:v>
                </c:pt>
                <c:pt idx="2761">
                  <c:v>10</c:v>
                </c:pt>
                <c:pt idx="2762">
                  <c:v>10</c:v>
                </c:pt>
                <c:pt idx="2763">
                  <c:v>10</c:v>
                </c:pt>
                <c:pt idx="2764">
                  <c:v>10</c:v>
                </c:pt>
                <c:pt idx="2765">
                  <c:v>10</c:v>
                </c:pt>
                <c:pt idx="2766">
                  <c:v>10</c:v>
                </c:pt>
                <c:pt idx="2767">
                  <c:v>10</c:v>
                </c:pt>
                <c:pt idx="2768">
                  <c:v>10</c:v>
                </c:pt>
                <c:pt idx="2769">
                  <c:v>10</c:v>
                </c:pt>
                <c:pt idx="2770">
                  <c:v>10</c:v>
                </c:pt>
                <c:pt idx="2771">
                  <c:v>10</c:v>
                </c:pt>
                <c:pt idx="2772">
                  <c:v>10</c:v>
                </c:pt>
                <c:pt idx="2773">
                  <c:v>10</c:v>
                </c:pt>
                <c:pt idx="2774">
                  <c:v>10</c:v>
                </c:pt>
                <c:pt idx="2775">
                  <c:v>10</c:v>
                </c:pt>
                <c:pt idx="2776">
                  <c:v>10</c:v>
                </c:pt>
                <c:pt idx="2777">
                  <c:v>10</c:v>
                </c:pt>
                <c:pt idx="2778">
                  <c:v>10</c:v>
                </c:pt>
                <c:pt idx="2779">
                  <c:v>10</c:v>
                </c:pt>
                <c:pt idx="2780">
                  <c:v>10</c:v>
                </c:pt>
                <c:pt idx="2781">
                  <c:v>10</c:v>
                </c:pt>
                <c:pt idx="2782">
                  <c:v>10</c:v>
                </c:pt>
                <c:pt idx="2783">
                  <c:v>10</c:v>
                </c:pt>
                <c:pt idx="2784">
                  <c:v>10</c:v>
                </c:pt>
                <c:pt idx="2785">
                  <c:v>10</c:v>
                </c:pt>
                <c:pt idx="2786">
                  <c:v>10</c:v>
                </c:pt>
                <c:pt idx="2787">
                  <c:v>10</c:v>
                </c:pt>
                <c:pt idx="2788">
                  <c:v>10</c:v>
                </c:pt>
                <c:pt idx="2789">
                  <c:v>10</c:v>
                </c:pt>
                <c:pt idx="2790">
                  <c:v>10</c:v>
                </c:pt>
                <c:pt idx="2791">
                  <c:v>10</c:v>
                </c:pt>
                <c:pt idx="2792">
                  <c:v>10</c:v>
                </c:pt>
                <c:pt idx="2793">
                  <c:v>10</c:v>
                </c:pt>
                <c:pt idx="2794">
                  <c:v>10</c:v>
                </c:pt>
                <c:pt idx="2795">
                  <c:v>10</c:v>
                </c:pt>
                <c:pt idx="2796">
                  <c:v>10</c:v>
                </c:pt>
                <c:pt idx="2797">
                  <c:v>10</c:v>
                </c:pt>
                <c:pt idx="2798">
                  <c:v>10</c:v>
                </c:pt>
                <c:pt idx="2799">
                  <c:v>10</c:v>
                </c:pt>
                <c:pt idx="2800">
                  <c:v>10</c:v>
                </c:pt>
                <c:pt idx="2801">
                  <c:v>10</c:v>
                </c:pt>
                <c:pt idx="2802">
                  <c:v>10</c:v>
                </c:pt>
                <c:pt idx="2803">
                  <c:v>10</c:v>
                </c:pt>
                <c:pt idx="2804">
                  <c:v>10</c:v>
                </c:pt>
                <c:pt idx="2805">
                  <c:v>10</c:v>
                </c:pt>
                <c:pt idx="2806">
                  <c:v>10</c:v>
                </c:pt>
                <c:pt idx="2807">
                  <c:v>10</c:v>
                </c:pt>
                <c:pt idx="2808">
                  <c:v>10</c:v>
                </c:pt>
                <c:pt idx="2809">
                  <c:v>10</c:v>
                </c:pt>
                <c:pt idx="2810">
                  <c:v>10</c:v>
                </c:pt>
                <c:pt idx="2811">
                  <c:v>10</c:v>
                </c:pt>
                <c:pt idx="2812">
                  <c:v>10</c:v>
                </c:pt>
                <c:pt idx="2813">
                  <c:v>10</c:v>
                </c:pt>
                <c:pt idx="2814">
                  <c:v>10</c:v>
                </c:pt>
                <c:pt idx="2815">
                  <c:v>10</c:v>
                </c:pt>
                <c:pt idx="2816">
                  <c:v>10</c:v>
                </c:pt>
                <c:pt idx="2817">
                  <c:v>10</c:v>
                </c:pt>
                <c:pt idx="2818">
                  <c:v>10</c:v>
                </c:pt>
                <c:pt idx="2819">
                  <c:v>10</c:v>
                </c:pt>
                <c:pt idx="2820">
                  <c:v>10</c:v>
                </c:pt>
                <c:pt idx="2821">
                  <c:v>10</c:v>
                </c:pt>
                <c:pt idx="2822">
                  <c:v>10</c:v>
                </c:pt>
                <c:pt idx="2823">
                  <c:v>10</c:v>
                </c:pt>
                <c:pt idx="2824">
                  <c:v>10</c:v>
                </c:pt>
                <c:pt idx="2825">
                  <c:v>10</c:v>
                </c:pt>
                <c:pt idx="2826">
                  <c:v>10</c:v>
                </c:pt>
                <c:pt idx="2827">
                  <c:v>10</c:v>
                </c:pt>
                <c:pt idx="2828">
                  <c:v>10</c:v>
                </c:pt>
                <c:pt idx="2829">
                  <c:v>10</c:v>
                </c:pt>
                <c:pt idx="2830">
                  <c:v>10</c:v>
                </c:pt>
                <c:pt idx="2831">
                  <c:v>10</c:v>
                </c:pt>
                <c:pt idx="2832">
                  <c:v>10</c:v>
                </c:pt>
                <c:pt idx="2833">
                  <c:v>10</c:v>
                </c:pt>
                <c:pt idx="2834">
                  <c:v>10</c:v>
                </c:pt>
                <c:pt idx="2835">
                  <c:v>10</c:v>
                </c:pt>
                <c:pt idx="2836">
                  <c:v>10</c:v>
                </c:pt>
                <c:pt idx="2837">
                  <c:v>10</c:v>
                </c:pt>
                <c:pt idx="2838">
                  <c:v>10</c:v>
                </c:pt>
                <c:pt idx="2839">
                  <c:v>10</c:v>
                </c:pt>
                <c:pt idx="2840">
                  <c:v>10</c:v>
                </c:pt>
                <c:pt idx="2841">
                  <c:v>10</c:v>
                </c:pt>
                <c:pt idx="2842">
                  <c:v>10</c:v>
                </c:pt>
                <c:pt idx="2843">
                  <c:v>10</c:v>
                </c:pt>
                <c:pt idx="2844">
                  <c:v>10</c:v>
                </c:pt>
                <c:pt idx="2845">
                  <c:v>10</c:v>
                </c:pt>
                <c:pt idx="2846">
                  <c:v>10</c:v>
                </c:pt>
                <c:pt idx="2847">
                  <c:v>10</c:v>
                </c:pt>
                <c:pt idx="2848">
                  <c:v>10</c:v>
                </c:pt>
                <c:pt idx="2849">
                  <c:v>10</c:v>
                </c:pt>
                <c:pt idx="2850">
                  <c:v>10</c:v>
                </c:pt>
                <c:pt idx="2851">
                  <c:v>10</c:v>
                </c:pt>
                <c:pt idx="2852">
                  <c:v>10</c:v>
                </c:pt>
                <c:pt idx="2853">
                  <c:v>10</c:v>
                </c:pt>
                <c:pt idx="2854">
                  <c:v>10</c:v>
                </c:pt>
                <c:pt idx="2855">
                  <c:v>10</c:v>
                </c:pt>
                <c:pt idx="2856">
                  <c:v>10</c:v>
                </c:pt>
                <c:pt idx="2857">
                  <c:v>10</c:v>
                </c:pt>
                <c:pt idx="2858">
                  <c:v>10</c:v>
                </c:pt>
                <c:pt idx="2859">
                  <c:v>10</c:v>
                </c:pt>
                <c:pt idx="2860">
                  <c:v>10</c:v>
                </c:pt>
                <c:pt idx="2861">
                  <c:v>10</c:v>
                </c:pt>
                <c:pt idx="2862">
                  <c:v>10</c:v>
                </c:pt>
                <c:pt idx="2863">
                  <c:v>10</c:v>
                </c:pt>
                <c:pt idx="2864">
                  <c:v>10</c:v>
                </c:pt>
                <c:pt idx="2865">
                  <c:v>10</c:v>
                </c:pt>
                <c:pt idx="2866">
                  <c:v>10</c:v>
                </c:pt>
                <c:pt idx="2867">
                  <c:v>10</c:v>
                </c:pt>
                <c:pt idx="2868">
                  <c:v>10</c:v>
                </c:pt>
                <c:pt idx="2869">
                  <c:v>10</c:v>
                </c:pt>
                <c:pt idx="2870">
                  <c:v>10</c:v>
                </c:pt>
                <c:pt idx="2871">
                  <c:v>10</c:v>
                </c:pt>
                <c:pt idx="2872">
                  <c:v>10</c:v>
                </c:pt>
                <c:pt idx="2873">
                  <c:v>10</c:v>
                </c:pt>
                <c:pt idx="2874">
                  <c:v>10</c:v>
                </c:pt>
                <c:pt idx="2875">
                  <c:v>10</c:v>
                </c:pt>
                <c:pt idx="2876">
                  <c:v>10</c:v>
                </c:pt>
                <c:pt idx="2877">
                  <c:v>10</c:v>
                </c:pt>
                <c:pt idx="2878">
                  <c:v>10</c:v>
                </c:pt>
                <c:pt idx="2879">
                  <c:v>10</c:v>
                </c:pt>
                <c:pt idx="2880">
                  <c:v>10</c:v>
                </c:pt>
                <c:pt idx="2881">
                  <c:v>10</c:v>
                </c:pt>
                <c:pt idx="2882">
                  <c:v>10</c:v>
                </c:pt>
                <c:pt idx="2883">
                  <c:v>10</c:v>
                </c:pt>
                <c:pt idx="2884">
                  <c:v>10</c:v>
                </c:pt>
                <c:pt idx="2885">
                  <c:v>10</c:v>
                </c:pt>
                <c:pt idx="2886">
                  <c:v>10</c:v>
                </c:pt>
                <c:pt idx="2887">
                  <c:v>10</c:v>
                </c:pt>
                <c:pt idx="2888">
                  <c:v>10</c:v>
                </c:pt>
                <c:pt idx="2889">
                  <c:v>10</c:v>
                </c:pt>
                <c:pt idx="2890">
                  <c:v>10</c:v>
                </c:pt>
                <c:pt idx="2891">
                  <c:v>10</c:v>
                </c:pt>
                <c:pt idx="2892">
                  <c:v>10</c:v>
                </c:pt>
                <c:pt idx="2893">
                  <c:v>10</c:v>
                </c:pt>
                <c:pt idx="2894">
                  <c:v>10</c:v>
                </c:pt>
                <c:pt idx="2895">
                  <c:v>10</c:v>
                </c:pt>
                <c:pt idx="2896">
                  <c:v>10</c:v>
                </c:pt>
                <c:pt idx="2897">
                  <c:v>10</c:v>
                </c:pt>
                <c:pt idx="2898">
                  <c:v>10</c:v>
                </c:pt>
                <c:pt idx="2899">
                  <c:v>10</c:v>
                </c:pt>
                <c:pt idx="2900">
                  <c:v>10</c:v>
                </c:pt>
                <c:pt idx="2901">
                  <c:v>10</c:v>
                </c:pt>
                <c:pt idx="2902">
                  <c:v>10</c:v>
                </c:pt>
                <c:pt idx="2903">
                  <c:v>10</c:v>
                </c:pt>
                <c:pt idx="2904">
                  <c:v>10</c:v>
                </c:pt>
                <c:pt idx="2905">
                  <c:v>10</c:v>
                </c:pt>
                <c:pt idx="2906">
                  <c:v>10</c:v>
                </c:pt>
                <c:pt idx="2907">
                  <c:v>10</c:v>
                </c:pt>
                <c:pt idx="2908">
                  <c:v>10</c:v>
                </c:pt>
                <c:pt idx="2909">
                  <c:v>10</c:v>
                </c:pt>
                <c:pt idx="2910">
                  <c:v>10</c:v>
                </c:pt>
                <c:pt idx="2911">
                  <c:v>10</c:v>
                </c:pt>
                <c:pt idx="2912">
                  <c:v>10</c:v>
                </c:pt>
                <c:pt idx="2913">
                  <c:v>10</c:v>
                </c:pt>
                <c:pt idx="2914">
                  <c:v>10</c:v>
                </c:pt>
                <c:pt idx="2915">
                  <c:v>10</c:v>
                </c:pt>
                <c:pt idx="2916">
                  <c:v>10</c:v>
                </c:pt>
                <c:pt idx="2917">
                  <c:v>10</c:v>
                </c:pt>
                <c:pt idx="2918">
                  <c:v>10</c:v>
                </c:pt>
                <c:pt idx="2919">
                  <c:v>10</c:v>
                </c:pt>
                <c:pt idx="2920">
                  <c:v>10</c:v>
                </c:pt>
                <c:pt idx="2921">
                  <c:v>10</c:v>
                </c:pt>
                <c:pt idx="2922">
                  <c:v>10</c:v>
                </c:pt>
                <c:pt idx="2923">
                  <c:v>10</c:v>
                </c:pt>
                <c:pt idx="2924">
                  <c:v>10</c:v>
                </c:pt>
                <c:pt idx="2925">
                  <c:v>10</c:v>
                </c:pt>
                <c:pt idx="2926">
                  <c:v>10</c:v>
                </c:pt>
                <c:pt idx="2927">
                  <c:v>10</c:v>
                </c:pt>
                <c:pt idx="2928">
                  <c:v>10</c:v>
                </c:pt>
                <c:pt idx="2929">
                  <c:v>10</c:v>
                </c:pt>
                <c:pt idx="2930">
                  <c:v>10</c:v>
                </c:pt>
                <c:pt idx="2931">
                  <c:v>10</c:v>
                </c:pt>
                <c:pt idx="2932">
                  <c:v>10</c:v>
                </c:pt>
                <c:pt idx="2933">
                  <c:v>10</c:v>
                </c:pt>
                <c:pt idx="2934">
                  <c:v>10</c:v>
                </c:pt>
                <c:pt idx="2935">
                  <c:v>10</c:v>
                </c:pt>
                <c:pt idx="2936">
                  <c:v>10</c:v>
                </c:pt>
                <c:pt idx="2937">
                  <c:v>10</c:v>
                </c:pt>
                <c:pt idx="2938">
                  <c:v>10</c:v>
                </c:pt>
                <c:pt idx="2939">
                  <c:v>10</c:v>
                </c:pt>
                <c:pt idx="2940">
                  <c:v>10</c:v>
                </c:pt>
                <c:pt idx="2941">
                  <c:v>10</c:v>
                </c:pt>
                <c:pt idx="2942">
                  <c:v>10</c:v>
                </c:pt>
                <c:pt idx="2943">
                  <c:v>10</c:v>
                </c:pt>
                <c:pt idx="2944">
                  <c:v>10</c:v>
                </c:pt>
                <c:pt idx="2945">
                  <c:v>10</c:v>
                </c:pt>
                <c:pt idx="2946">
                  <c:v>10</c:v>
                </c:pt>
                <c:pt idx="2947">
                  <c:v>10</c:v>
                </c:pt>
                <c:pt idx="2948">
                  <c:v>10</c:v>
                </c:pt>
                <c:pt idx="2949">
                  <c:v>10</c:v>
                </c:pt>
                <c:pt idx="2950">
                  <c:v>10</c:v>
                </c:pt>
                <c:pt idx="2951">
                  <c:v>10</c:v>
                </c:pt>
                <c:pt idx="2952">
                  <c:v>10</c:v>
                </c:pt>
                <c:pt idx="2953">
                  <c:v>10</c:v>
                </c:pt>
                <c:pt idx="2954">
                  <c:v>10</c:v>
                </c:pt>
                <c:pt idx="2955">
                  <c:v>10</c:v>
                </c:pt>
                <c:pt idx="2956">
                  <c:v>10</c:v>
                </c:pt>
                <c:pt idx="2957">
                  <c:v>10</c:v>
                </c:pt>
                <c:pt idx="2958">
                  <c:v>10</c:v>
                </c:pt>
                <c:pt idx="2959">
                  <c:v>10</c:v>
                </c:pt>
                <c:pt idx="2960">
                  <c:v>10</c:v>
                </c:pt>
                <c:pt idx="2961">
                  <c:v>10</c:v>
                </c:pt>
                <c:pt idx="2962">
                  <c:v>10</c:v>
                </c:pt>
                <c:pt idx="2963">
                  <c:v>10</c:v>
                </c:pt>
                <c:pt idx="2964">
                  <c:v>10</c:v>
                </c:pt>
                <c:pt idx="2965">
                  <c:v>10</c:v>
                </c:pt>
                <c:pt idx="2966">
                  <c:v>10</c:v>
                </c:pt>
                <c:pt idx="2967">
                  <c:v>10</c:v>
                </c:pt>
                <c:pt idx="2968">
                  <c:v>10</c:v>
                </c:pt>
                <c:pt idx="2969">
                  <c:v>10</c:v>
                </c:pt>
                <c:pt idx="2970">
                  <c:v>10</c:v>
                </c:pt>
                <c:pt idx="2971">
                  <c:v>10</c:v>
                </c:pt>
                <c:pt idx="2972">
                  <c:v>10</c:v>
                </c:pt>
                <c:pt idx="2973">
                  <c:v>10</c:v>
                </c:pt>
                <c:pt idx="2974">
                  <c:v>10</c:v>
                </c:pt>
                <c:pt idx="2975">
                  <c:v>10</c:v>
                </c:pt>
                <c:pt idx="2976">
                  <c:v>10</c:v>
                </c:pt>
                <c:pt idx="2977">
                  <c:v>10</c:v>
                </c:pt>
                <c:pt idx="2978">
                  <c:v>10</c:v>
                </c:pt>
                <c:pt idx="2979">
                  <c:v>10</c:v>
                </c:pt>
                <c:pt idx="2980">
                  <c:v>10</c:v>
                </c:pt>
                <c:pt idx="2981">
                  <c:v>10</c:v>
                </c:pt>
                <c:pt idx="2982">
                  <c:v>10</c:v>
                </c:pt>
                <c:pt idx="2983">
                  <c:v>10</c:v>
                </c:pt>
                <c:pt idx="2984">
                  <c:v>10</c:v>
                </c:pt>
                <c:pt idx="2985">
                  <c:v>10</c:v>
                </c:pt>
                <c:pt idx="2986">
                  <c:v>10</c:v>
                </c:pt>
                <c:pt idx="2987">
                  <c:v>10</c:v>
                </c:pt>
                <c:pt idx="2988">
                  <c:v>10</c:v>
                </c:pt>
                <c:pt idx="2989">
                  <c:v>10</c:v>
                </c:pt>
                <c:pt idx="2990">
                  <c:v>10</c:v>
                </c:pt>
                <c:pt idx="2991">
                  <c:v>10</c:v>
                </c:pt>
                <c:pt idx="2992">
                  <c:v>10</c:v>
                </c:pt>
                <c:pt idx="2993">
                  <c:v>10</c:v>
                </c:pt>
                <c:pt idx="2994">
                  <c:v>10</c:v>
                </c:pt>
                <c:pt idx="2995">
                  <c:v>10</c:v>
                </c:pt>
                <c:pt idx="2996">
                  <c:v>10</c:v>
                </c:pt>
                <c:pt idx="2997">
                  <c:v>10</c:v>
                </c:pt>
                <c:pt idx="2998">
                  <c:v>10</c:v>
                </c:pt>
                <c:pt idx="2999">
                  <c:v>10</c:v>
                </c:pt>
                <c:pt idx="3000">
                  <c:v>10.5</c:v>
                </c:pt>
                <c:pt idx="3001">
                  <c:v>10.5</c:v>
                </c:pt>
                <c:pt idx="3002">
                  <c:v>10.5</c:v>
                </c:pt>
                <c:pt idx="3003">
                  <c:v>10.5</c:v>
                </c:pt>
                <c:pt idx="3004">
                  <c:v>10.5</c:v>
                </c:pt>
                <c:pt idx="3005">
                  <c:v>10.5</c:v>
                </c:pt>
                <c:pt idx="3006">
                  <c:v>10.5</c:v>
                </c:pt>
                <c:pt idx="3007">
                  <c:v>10.5</c:v>
                </c:pt>
                <c:pt idx="3008">
                  <c:v>10.5</c:v>
                </c:pt>
                <c:pt idx="3009">
                  <c:v>10.5</c:v>
                </c:pt>
                <c:pt idx="3010">
                  <c:v>10.5</c:v>
                </c:pt>
                <c:pt idx="3011">
                  <c:v>10.5</c:v>
                </c:pt>
                <c:pt idx="3012">
                  <c:v>10.5</c:v>
                </c:pt>
                <c:pt idx="3013">
                  <c:v>10.5</c:v>
                </c:pt>
                <c:pt idx="3014">
                  <c:v>10.5</c:v>
                </c:pt>
                <c:pt idx="3015">
                  <c:v>10.5</c:v>
                </c:pt>
                <c:pt idx="3016">
                  <c:v>10.5</c:v>
                </c:pt>
                <c:pt idx="3017">
                  <c:v>10.5</c:v>
                </c:pt>
                <c:pt idx="3018">
                  <c:v>10.5</c:v>
                </c:pt>
                <c:pt idx="3019">
                  <c:v>10.5</c:v>
                </c:pt>
                <c:pt idx="3020">
                  <c:v>10.5</c:v>
                </c:pt>
                <c:pt idx="3021">
                  <c:v>10.5</c:v>
                </c:pt>
                <c:pt idx="3022">
                  <c:v>10.5</c:v>
                </c:pt>
                <c:pt idx="3023">
                  <c:v>10.5</c:v>
                </c:pt>
                <c:pt idx="3024">
                  <c:v>10.5</c:v>
                </c:pt>
                <c:pt idx="3025">
                  <c:v>10.5</c:v>
                </c:pt>
                <c:pt idx="3026">
                  <c:v>10.5</c:v>
                </c:pt>
                <c:pt idx="3027">
                  <c:v>10.5</c:v>
                </c:pt>
                <c:pt idx="3028">
                  <c:v>10.5</c:v>
                </c:pt>
                <c:pt idx="3029">
                  <c:v>10.5</c:v>
                </c:pt>
                <c:pt idx="3030">
                  <c:v>10.5</c:v>
                </c:pt>
                <c:pt idx="3031">
                  <c:v>10.5</c:v>
                </c:pt>
                <c:pt idx="3032">
                  <c:v>10.5</c:v>
                </c:pt>
                <c:pt idx="3033">
                  <c:v>10.5</c:v>
                </c:pt>
                <c:pt idx="3034">
                  <c:v>10.5</c:v>
                </c:pt>
                <c:pt idx="3035">
                  <c:v>10.5</c:v>
                </c:pt>
                <c:pt idx="3036">
                  <c:v>10.5</c:v>
                </c:pt>
                <c:pt idx="3037">
                  <c:v>10.5</c:v>
                </c:pt>
                <c:pt idx="3038">
                  <c:v>10.5</c:v>
                </c:pt>
                <c:pt idx="3039">
                  <c:v>10.5</c:v>
                </c:pt>
                <c:pt idx="3040">
                  <c:v>10.5</c:v>
                </c:pt>
                <c:pt idx="3041">
                  <c:v>10.5</c:v>
                </c:pt>
                <c:pt idx="3042">
                  <c:v>10.5</c:v>
                </c:pt>
                <c:pt idx="3043">
                  <c:v>10.5</c:v>
                </c:pt>
                <c:pt idx="3044">
                  <c:v>10.5</c:v>
                </c:pt>
                <c:pt idx="3045">
                  <c:v>10.5</c:v>
                </c:pt>
                <c:pt idx="3046">
                  <c:v>10.5</c:v>
                </c:pt>
                <c:pt idx="3047">
                  <c:v>10.5</c:v>
                </c:pt>
                <c:pt idx="3048">
                  <c:v>10.5</c:v>
                </c:pt>
                <c:pt idx="3049">
                  <c:v>10.5</c:v>
                </c:pt>
                <c:pt idx="3050">
                  <c:v>10.5</c:v>
                </c:pt>
                <c:pt idx="3051">
                  <c:v>10.5</c:v>
                </c:pt>
                <c:pt idx="3052">
                  <c:v>10.5</c:v>
                </c:pt>
                <c:pt idx="3053">
                  <c:v>10.5</c:v>
                </c:pt>
                <c:pt idx="3054">
                  <c:v>10.5</c:v>
                </c:pt>
                <c:pt idx="3055">
                  <c:v>10.5</c:v>
                </c:pt>
                <c:pt idx="3056">
                  <c:v>10.5</c:v>
                </c:pt>
                <c:pt idx="3057">
                  <c:v>10.5</c:v>
                </c:pt>
                <c:pt idx="3058">
                  <c:v>10.5</c:v>
                </c:pt>
                <c:pt idx="3059">
                  <c:v>10.5</c:v>
                </c:pt>
                <c:pt idx="3060">
                  <c:v>10.5</c:v>
                </c:pt>
                <c:pt idx="3061">
                  <c:v>10.5</c:v>
                </c:pt>
                <c:pt idx="3062">
                  <c:v>10.5</c:v>
                </c:pt>
                <c:pt idx="3063">
                  <c:v>10.5</c:v>
                </c:pt>
                <c:pt idx="3064">
                  <c:v>10.5</c:v>
                </c:pt>
                <c:pt idx="3065">
                  <c:v>10.5</c:v>
                </c:pt>
                <c:pt idx="3066">
                  <c:v>10.5</c:v>
                </c:pt>
                <c:pt idx="3067">
                  <c:v>10.5</c:v>
                </c:pt>
                <c:pt idx="3068">
                  <c:v>10.5</c:v>
                </c:pt>
                <c:pt idx="3069">
                  <c:v>10.5</c:v>
                </c:pt>
                <c:pt idx="3070">
                  <c:v>10.5</c:v>
                </c:pt>
                <c:pt idx="3071">
                  <c:v>10.5</c:v>
                </c:pt>
                <c:pt idx="3072">
                  <c:v>10.5</c:v>
                </c:pt>
                <c:pt idx="3073">
                  <c:v>10.5</c:v>
                </c:pt>
                <c:pt idx="3074">
                  <c:v>10.5</c:v>
                </c:pt>
                <c:pt idx="3075">
                  <c:v>10.5</c:v>
                </c:pt>
                <c:pt idx="3076">
                  <c:v>10.5</c:v>
                </c:pt>
                <c:pt idx="3077">
                  <c:v>10.5</c:v>
                </c:pt>
                <c:pt idx="3078">
                  <c:v>10.5</c:v>
                </c:pt>
                <c:pt idx="3079">
                  <c:v>10.5</c:v>
                </c:pt>
                <c:pt idx="3080">
                  <c:v>10.5</c:v>
                </c:pt>
                <c:pt idx="3081">
                  <c:v>10.5</c:v>
                </c:pt>
                <c:pt idx="3082">
                  <c:v>10.5</c:v>
                </c:pt>
                <c:pt idx="3083">
                  <c:v>10.5</c:v>
                </c:pt>
                <c:pt idx="3084">
                  <c:v>10.5</c:v>
                </c:pt>
                <c:pt idx="3085">
                  <c:v>10.5</c:v>
                </c:pt>
                <c:pt idx="3086">
                  <c:v>10.5</c:v>
                </c:pt>
                <c:pt idx="3087">
                  <c:v>10.5</c:v>
                </c:pt>
                <c:pt idx="3088">
                  <c:v>10.5</c:v>
                </c:pt>
                <c:pt idx="3089">
                  <c:v>10.5</c:v>
                </c:pt>
                <c:pt idx="3090">
                  <c:v>10.5</c:v>
                </c:pt>
                <c:pt idx="3091">
                  <c:v>10.5</c:v>
                </c:pt>
                <c:pt idx="3092">
                  <c:v>10.5</c:v>
                </c:pt>
                <c:pt idx="3093">
                  <c:v>10.5</c:v>
                </c:pt>
                <c:pt idx="3094">
                  <c:v>10.5</c:v>
                </c:pt>
                <c:pt idx="3095">
                  <c:v>10.5</c:v>
                </c:pt>
                <c:pt idx="3096">
                  <c:v>10.5</c:v>
                </c:pt>
                <c:pt idx="3097">
                  <c:v>10.5</c:v>
                </c:pt>
                <c:pt idx="3098">
                  <c:v>10.5</c:v>
                </c:pt>
                <c:pt idx="3099">
                  <c:v>10.5</c:v>
                </c:pt>
                <c:pt idx="3100">
                  <c:v>10.5</c:v>
                </c:pt>
                <c:pt idx="3101">
                  <c:v>10.5</c:v>
                </c:pt>
                <c:pt idx="3102">
                  <c:v>10.5</c:v>
                </c:pt>
                <c:pt idx="3103">
                  <c:v>10.5</c:v>
                </c:pt>
                <c:pt idx="3104">
                  <c:v>10.5</c:v>
                </c:pt>
                <c:pt idx="3105">
                  <c:v>10.5</c:v>
                </c:pt>
                <c:pt idx="3106">
                  <c:v>10.5</c:v>
                </c:pt>
                <c:pt idx="3107">
                  <c:v>10.5</c:v>
                </c:pt>
                <c:pt idx="3108">
                  <c:v>10.5</c:v>
                </c:pt>
                <c:pt idx="3109">
                  <c:v>10.5</c:v>
                </c:pt>
                <c:pt idx="3110">
                  <c:v>10.5</c:v>
                </c:pt>
                <c:pt idx="3111">
                  <c:v>10.5</c:v>
                </c:pt>
                <c:pt idx="3112">
                  <c:v>10.5</c:v>
                </c:pt>
                <c:pt idx="3113">
                  <c:v>10.5</c:v>
                </c:pt>
                <c:pt idx="3114">
                  <c:v>10.5</c:v>
                </c:pt>
                <c:pt idx="3115">
                  <c:v>10.5</c:v>
                </c:pt>
                <c:pt idx="3116">
                  <c:v>10.5</c:v>
                </c:pt>
                <c:pt idx="3117">
                  <c:v>10.5</c:v>
                </c:pt>
                <c:pt idx="3118">
                  <c:v>10.5</c:v>
                </c:pt>
                <c:pt idx="3119">
                  <c:v>10.5</c:v>
                </c:pt>
                <c:pt idx="3120">
                  <c:v>10.5</c:v>
                </c:pt>
                <c:pt idx="3121">
                  <c:v>10.5</c:v>
                </c:pt>
                <c:pt idx="3122">
                  <c:v>10.5</c:v>
                </c:pt>
                <c:pt idx="3123">
                  <c:v>10.5</c:v>
                </c:pt>
                <c:pt idx="3124">
                  <c:v>10.5</c:v>
                </c:pt>
                <c:pt idx="3125">
                  <c:v>10.5</c:v>
                </c:pt>
                <c:pt idx="3126">
                  <c:v>10.5</c:v>
                </c:pt>
                <c:pt idx="3127">
                  <c:v>10.5</c:v>
                </c:pt>
                <c:pt idx="3128">
                  <c:v>10.5</c:v>
                </c:pt>
                <c:pt idx="3129">
                  <c:v>10.5</c:v>
                </c:pt>
                <c:pt idx="3130">
                  <c:v>10.5</c:v>
                </c:pt>
                <c:pt idx="3131">
                  <c:v>10.5</c:v>
                </c:pt>
                <c:pt idx="3132">
                  <c:v>10.5</c:v>
                </c:pt>
                <c:pt idx="3133">
                  <c:v>10.5</c:v>
                </c:pt>
                <c:pt idx="3134">
                  <c:v>10.5</c:v>
                </c:pt>
                <c:pt idx="3135">
                  <c:v>10.5</c:v>
                </c:pt>
                <c:pt idx="3136">
                  <c:v>10.5</c:v>
                </c:pt>
                <c:pt idx="3137">
                  <c:v>10.5</c:v>
                </c:pt>
                <c:pt idx="3138">
                  <c:v>10.5</c:v>
                </c:pt>
                <c:pt idx="3139">
                  <c:v>10.5</c:v>
                </c:pt>
                <c:pt idx="3140">
                  <c:v>10.5</c:v>
                </c:pt>
                <c:pt idx="3141">
                  <c:v>10.5</c:v>
                </c:pt>
                <c:pt idx="3142">
                  <c:v>10.5</c:v>
                </c:pt>
                <c:pt idx="3143">
                  <c:v>10.5</c:v>
                </c:pt>
                <c:pt idx="3144">
                  <c:v>10.5</c:v>
                </c:pt>
                <c:pt idx="3145">
                  <c:v>10.5</c:v>
                </c:pt>
                <c:pt idx="3146">
                  <c:v>10.5</c:v>
                </c:pt>
                <c:pt idx="3147">
                  <c:v>10.5</c:v>
                </c:pt>
                <c:pt idx="3148">
                  <c:v>10.5</c:v>
                </c:pt>
                <c:pt idx="3149">
                  <c:v>10.5</c:v>
                </c:pt>
                <c:pt idx="3150">
                  <c:v>10.5</c:v>
                </c:pt>
                <c:pt idx="3151">
                  <c:v>10.5</c:v>
                </c:pt>
                <c:pt idx="3152">
                  <c:v>10.5</c:v>
                </c:pt>
                <c:pt idx="3153">
                  <c:v>10.5</c:v>
                </c:pt>
                <c:pt idx="3154">
                  <c:v>10.5</c:v>
                </c:pt>
                <c:pt idx="3155">
                  <c:v>10.5</c:v>
                </c:pt>
                <c:pt idx="3156">
                  <c:v>10.5</c:v>
                </c:pt>
                <c:pt idx="3157">
                  <c:v>10.5</c:v>
                </c:pt>
                <c:pt idx="3158">
                  <c:v>10.5</c:v>
                </c:pt>
                <c:pt idx="3159">
                  <c:v>10.5</c:v>
                </c:pt>
                <c:pt idx="3160">
                  <c:v>10.5</c:v>
                </c:pt>
                <c:pt idx="3161">
                  <c:v>10.5</c:v>
                </c:pt>
                <c:pt idx="3162">
                  <c:v>10.5</c:v>
                </c:pt>
                <c:pt idx="3163">
                  <c:v>10.5</c:v>
                </c:pt>
                <c:pt idx="3164">
                  <c:v>10.5</c:v>
                </c:pt>
                <c:pt idx="3165">
                  <c:v>10.5</c:v>
                </c:pt>
                <c:pt idx="3166">
                  <c:v>10.5</c:v>
                </c:pt>
                <c:pt idx="3167">
                  <c:v>10.5</c:v>
                </c:pt>
                <c:pt idx="3168">
                  <c:v>10.5</c:v>
                </c:pt>
                <c:pt idx="3169">
                  <c:v>10.5</c:v>
                </c:pt>
                <c:pt idx="3170">
                  <c:v>10.5</c:v>
                </c:pt>
                <c:pt idx="3171">
                  <c:v>10.5</c:v>
                </c:pt>
                <c:pt idx="3172">
                  <c:v>10.5</c:v>
                </c:pt>
                <c:pt idx="3173">
                  <c:v>10.5</c:v>
                </c:pt>
                <c:pt idx="3174">
                  <c:v>10.5</c:v>
                </c:pt>
                <c:pt idx="3175">
                  <c:v>10.5</c:v>
                </c:pt>
                <c:pt idx="3176">
                  <c:v>10.5</c:v>
                </c:pt>
                <c:pt idx="3177">
                  <c:v>10.5</c:v>
                </c:pt>
                <c:pt idx="3178">
                  <c:v>10.5</c:v>
                </c:pt>
                <c:pt idx="3179">
                  <c:v>10.5</c:v>
                </c:pt>
                <c:pt idx="3180">
                  <c:v>10.5</c:v>
                </c:pt>
                <c:pt idx="3181">
                  <c:v>10.5</c:v>
                </c:pt>
                <c:pt idx="3182">
                  <c:v>10.5</c:v>
                </c:pt>
                <c:pt idx="3183">
                  <c:v>10.5</c:v>
                </c:pt>
                <c:pt idx="3184">
                  <c:v>10.5</c:v>
                </c:pt>
                <c:pt idx="3185">
                  <c:v>10.5</c:v>
                </c:pt>
                <c:pt idx="3186">
                  <c:v>10.5</c:v>
                </c:pt>
                <c:pt idx="3187">
                  <c:v>10.5</c:v>
                </c:pt>
                <c:pt idx="3188">
                  <c:v>10.5</c:v>
                </c:pt>
                <c:pt idx="3189">
                  <c:v>10.5</c:v>
                </c:pt>
                <c:pt idx="3190">
                  <c:v>10.5</c:v>
                </c:pt>
                <c:pt idx="3191">
                  <c:v>10.5</c:v>
                </c:pt>
                <c:pt idx="3192">
                  <c:v>10.5</c:v>
                </c:pt>
                <c:pt idx="3193">
                  <c:v>10.5</c:v>
                </c:pt>
                <c:pt idx="3194">
                  <c:v>10.5</c:v>
                </c:pt>
                <c:pt idx="3195">
                  <c:v>10.5</c:v>
                </c:pt>
                <c:pt idx="3196">
                  <c:v>10.5</c:v>
                </c:pt>
                <c:pt idx="3197">
                  <c:v>10.5</c:v>
                </c:pt>
                <c:pt idx="3198">
                  <c:v>10.5</c:v>
                </c:pt>
                <c:pt idx="3199">
                  <c:v>10.5</c:v>
                </c:pt>
                <c:pt idx="3200">
                  <c:v>10.5</c:v>
                </c:pt>
                <c:pt idx="3201">
                  <c:v>10.5</c:v>
                </c:pt>
                <c:pt idx="3202">
                  <c:v>10.5</c:v>
                </c:pt>
                <c:pt idx="3203">
                  <c:v>10.5</c:v>
                </c:pt>
                <c:pt idx="3204">
                  <c:v>10.5</c:v>
                </c:pt>
                <c:pt idx="3205">
                  <c:v>10.5</c:v>
                </c:pt>
                <c:pt idx="3206">
                  <c:v>10.5</c:v>
                </c:pt>
                <c:pt idx="3207">
                  <c:v>10.5</c:v>
                </c:pt>
                <c:pt idx="3208">
                  <c:v>10.5</c:v>
                </c:pt>
                <c:pt idx="3209">
                  <c:v>10.5</c:v>
                </c:pt>
                <c:pt idx="3210">
                  <c:v>10.5</c:v>
                </c:pt>
                <c:pt idx="3211">
                  <c:v>10.5</c:v>
                </c:pt>
                <c:pt idx="3212">
                  <c:v>10.5</c:v>
                </c:pt>
                <c:pt idx="3213">
                  <c:v>10.5</c:v>
                </c:pt>
                <c:pt idx="3214">
                  <c:v>10.5</c:v>
                </c:pt>
                <c:pt idx="3215">
                  <c:v>10.5</c:v>
                </c:pt>
                <c:pt idx="3216">
                  <c:v>10.5</c:v>
                </c:pt>
                <c:pt idx="3217">
                  <c:v>10.5</c:v>
                </c:pt>
                <c:pt idx="3218">
                  <c:v>10.5</c:v>
                </c:pt>
                <c:pt idx="3219">
                  <c:v>10.5</c:v>
                </c:pt>
                <c:pt idx="3220">
                  <c:v>10.5</c:v>
                </c:pt>
                <c:pt idx="3221">
                  <c:v>10.5</c:v>
                </c:pt>
                <c:pt idx="3222">
                  <c:v>10.5</c:v>
                </c:pt>
                <c:pt idx="3223">
                  <c:v>10.5</c:v>
                </c:pt>
                <c:pt idx="3224">
                  <c:v>10.5</c:v>
                </c:pt>
                <c:pt idx="3225">
                  <c:v>10.5</c:v>
                </c:pt>
                <c:pt idx="3226">
                  <c:v>10.5</c:v>
                </c:pt>
                <c:pt idx="3227">
                  <c:v>10.5</c:v>
                </c:pt>
                <c:pt idx="3228">
                  <c:v>10.5</c:v>
                </c:pt>
                <c:pt idx="3229">
                  <c:v>10.5</c:v>
                </c:pt>
                <c:pt idx="3230">
                  <c:v>10.5</c:v>
                </c:pt>
                <c:pt idx="3231">
                  <c:v>10.5</c:v>
                </c:pt>
                <c:pt idx="3232">
                  <c:v>10.5</c:v>
                </c:pt>
                <c:pt idx="3233">
                  <c:v>10.5</c:v>
                </c:pt>
                <c:pt idx="3234">
                  <c:v>10.5</c:v>
                </c:pt>
                <c:pt idx="3235">
                  <c:v>10.5</c:v>
                </c:pt>
                <c:pt idx="3236">
                  <c:v>10.5</c:v>
                </c:pt>
                <c:pt idx="3237">
                  <c:v>10.5</c:v>
                </c:pt>
                <c:pt idx="3238">
                  <c:v>10.5</c:v>
                </c:pt>
                <c:pt idx="3239">
                  <c:v>10.5</c:v>
                </c:pt>
                <c:pt idx="3240">
                  <c:v>10.5</c:v>
                </c:pt>
                <c:pt idx="3241">
                  <c:v>10.5</c:v>
                </c:pt>
                <c:pt idx="3242">
                  <c:v>10.5</c:v>
                </c:pt>
                <c:pt idx="3243">
                  <c:v>10.5</c:v>
                </c:pt>
                <c:pt idx="3244">
                  <c:v>10.5</c:v>
                </c:pt>
                <c:pt idx="3245">
                  <c:v>10.5</c:v>
                </c:pt>
                <c:pt idx="3246">
                  <c:v>10.5</c:v>
                </c:pt>
                <c:pt idx="3247">
                  <c:v>10.5</c:v>
                </c:pt>
                <c:pt idx="3248">
                  <c:v>10.5</c:v>
                </c:pt>
                <c:pt idx="3249">
                  <c:v>10.5</c:v>
                </c:pt>
                <c:pt idx="3250">
                  <c:v>10.5</c:v>
                </c:pt>
                <c:pt idx="3251">
                  <c:v>10.5</c:v>
                </c:pt>
                <c:pt idx="3252">
                  <c:v>10.5</c:v>
                </c:pt>
                <c:pt idx="3253">
                  <c:v>10.5</c:v>
                </c:pt>
                <c:pt idx="3254">
                  <c:v>10.5</c:v>
                </c:pt>
                <c:pt idx="3255">
                  <c:v>10.5</c:v>
                </c:pt>
                <c:pt idx="3256">
                  <c:v>10.5</c:v>
                </c:pt>
                <c:pt idx="3257">
                  <c:v>10.5</c:v>
                </c:pt>
                <c:pt idx="3258">
                  <c:v>10.5</c:v>
                </c:pt>
                <c:pt idx="3259">
                  <c:v>10.5</c:v>
                </c:pt>
                <c:pt idx="3260">
                  <c:v>10.5</c:v>
                </c:pt>
                <c:pt idx="3261">
                  <c:v>10.5</c:v>
                </c:pt>
                <c:pt idx="3262">
                  <c:v>10.5</c:v>
                </c:pt>
                <c:pt idx="3263">
                  <c:v>10.5</c:v>
                </c:pt>
                <c:pt idx="3264">
                  <c:v>10.5</c:v>
                </c:pt>
                <c:pt idx="3265">
                  <c:v>10.5</c:v>
                </c:pt>
                <c:pt idx="3266">
                  <c:v>10.5</c:v>
                </c:pt>
                <c:pt idx="3267">
                  <c:v>10.5</c:v>
                </c:pt>
                <c:pt idx="3268">
                  <c:v>10.5</c:v>
                </c:pt>
                <c:pt idx="3269">
                  <c:v>10.5</c:v>
                </c:pt>
                <c:pt idx="3270">
                  <c:v>10.5</c:v>
                </c:pt>
                <c:pt idx="3271">
                  <c:v>10.5</c:v>
                </c:pt>
                <c:pt idx="3272">
                  <c:v>10.5</c:v>
                </c:pt>
                <c:pt idx="3273">
                  <c:v>10.5</c:v>
                </c:pt>
                <c:pt idx="3274">
                  <c:v>10.5</c:v>
                </c:pt>
                <c:pt idx="3275">
                  <c:v>10.5</c:v>
                </c:pt>
                <c:pt idx="3276">
                  <c:v>10.5</c:v>
                </c:pt>
                <c:pt idx="3277">
                  <c:v>10.5</c:v>
                </c:pt>
                <c:pt idx="3278">
                  <c:v>10.5</c:v>
                </c:pt>
                <c:pt idx="3279">
                  <c:v>10.5</c:v>
                </c:pt>
                <c:pt idx="3280">
                  <c:v>10.5</c:v>
                </c:pt>
                <c:pt idx="3281">
                  <c:v>10.5</c:v>
                </c:pt>
                <c:pt idx="3282">
                  <c:v>10.5</c:v>
                </c:pt>
                <c:pt idx="3283">
                  <c:v>10.5</c:v>
                </c:pt>
                <c:pt idx="3284">
                  <c:v>10.5</c:v>
                </c:pt>
                <c:pt idx="3285">
                  <c:v>10.5</c:v>
                </c:pt>
                <c:pt idx="3286">
                  <c:v>10.5</c:v>
                </c:pt>
                <c:pt idx="3287">
                  <c:v>10.5</c:v>
                </c:pt>
                <c:pt idx="3288">
                  <c:v>10.5</c:v>
                </c:pt>
                <c:pt idx="3289">
                  <c:v>10.5</c:v>
                </c:pt>
                <c:pt idx="3290">
                  <c:v>10.5</c:v>
                </c:pt>
                <c:pt idx="3291">
                  <c:v>10.5</c:v>
                </c:pt>
                <c:pt idx="3292">
                  <c:v>10.5</c:v>
                </c:pt>
                <c:pt idx="3293">
                  <c:v>10.5</c:v>
                </c:pt>
                <c:pt idx="3294">
                  <c:v>10.5</c:v>
                </c:pt>
                <c:pt idx="3295">
                  <c:v>10.5</c:v>
                </c:pt>
                <c:pt idx="3296">
                  <c:v>10.5</c:v>
                </c:pt>
                <c:pt idx="3297">
                  <c:v>10.5</c:v>
                </c:pt>
                <c:pt idx="3298">
                  <c:v>10.5</c:v>
                </c:pt>
                <c:pt idx="3299">
                  <c:v>10.5</c:v>
                </c:pt>
                <c:pt idx="3300">
                  <c:v>10.5</c:v>
                </c:pt>
                <c:pt idx="3301">
                  <c:v>10.5</c:v>
                </c:pt>
                <c:pt idx="3302">
                  <c:v>10.5</c:v>
                </c:pt>
                <c:pt idx="3303">
                  <c:v>10.5</c:v>
                </c:pt>
                <c:pt idx="3304">
                  <c:v>10.5</c:v>
                </c:pt>
                <c:pt idx="3305">
                  <c:v>10.5</c:v>
                </c:pt>
                <c:pt idx="3306">
                  <c:v>10.5</c:v>
                </c:pt>
                <c:pt idx="3307">
                  <c:v>10.5</c:v>
                </c:pt>
                <c:pt idx="3308">
                  <c:v>10.5</c:v>
                </c:pt>
                <c:pt idx="3309">
                  <c:v>10.5</c:v>
                </c:pt>
                <c:pt idx="3310">
                  <c:v>10.5</c:v>
                </c:pt>
                <c:pt idx="3311">
                  <c:v>10.5</c:v>
                </c:pt>
                <c:pt idx="3312">
                  <c:v>10.5</c:v>
                </c:pt>
                <c:pt idx="3313">
                  <c:v>10.5</c:v>
                </c:pt>
                <c:pt idx="3314">
                  <c:v>10.5</c:v>
                </c:pt>
                <c:pt idx="3315">
                  <c:v>10.5</c:v>
                </c:pt>
                <c:pt idx="3316">
                  <c:v>10.5</c:v>
                </c:pt>
                <c:pt idx="3317">
                  <c:v>10.5</c:v>
                </c:pt>
                <c:pt idx="3318">
                  <c:v>10.5</c:v>
                </c:pt>
                <c:pt idx="3319">
                  <c:v>10.5</c:v>
                </c:pt>
                <c:pt idx="3320">
                  <c:v>10.5</c:v>
                </c:pt>
                <c:pt idx="3321">
                  <c:v>10.5</c:v>
                </c:pt>
                <c:pt idx="3322">
                  <c:v>10.5</c:v>
                </c:pt>
                <c:pt idx="3323">
                  <c:v>10.5</c:v>
                </c:pt>
                <c:pt idx="3324">
                  <c:v>10.5</c:v>
                </c:pt>
                <c:pt idx="3325">
                  <c:v>10.5</c:v>
                </c:pt>
                <c:pt idx="3326">
                  <c:v>10.5</c:v>
                </c:pt>
                <c:pt idx="3327">
                  <c:v>10.5</c:v>
                </c:pt>
                <c:pt idx="3328">
                  <c:v>10.5</c:v>
                </c:pt>
                <c:pt idx="3329">
                  <c:v>10.5</c:v>
                </c:pt>
                <c:pt idx="3330">
                  <c:v>10.5</c:v>
                </c:pt>
                <c:pt idx="3331">
                  <c:v>10.5</c:v>
                </c:pt>
                <c:pt idx="3332">
                  <c:v>10.5</c:v>
                </c:pt>
                <c:pt idx="3333">
                  <c:v>10.5</c:v>
                </c:pt>
                <c:pt idx="3334">
                  <c:v>10.5</c:v>
                </c:pt>
                <c:pt idx="3335">
                  <c:v>10.5</c:v>
                </c:pt>
                <c:pt idx="3336">
                  <c:v>10.5</c:v>
                </c:pt>
                <c:pt idx="3337">
                  <c:v>10.5</c:v>
                </c:pt>
                <c:pt idx="3338">
                  <c:v>10.5</c:v>
                </c:pt>
                <c:pt idx="3339">
                  <c:v>10.5</c:v>
                </c:pt>
                <c:pt idx="3340">
                  <c:v>10.5</c:v>
                </c:pt>
                <c:pt idx="3341">
                  <c:v>10.5</c:v>
                </c:pt>
                <c:pt idx="3342">
                  <c:v>10.5</c:v>
                </c:pt>
                <c:pt idx="3343">
                  <c:v>10.5</c:v>
                </c:pt>
                <c:pt idx="3344">
                  <c:v>10.5</c:v>
                </c:pt>
                <c:pt idx="3345">
                  <c:v>10.5</c:v>
                </c:pt>
                <c:pt idx="3346">
                  <c:v>10.5</c:v>
                </c:pt>
                <c:pt idx="3347">
                  <c:v>10.5</c:v>
                </c:pt>
                <c:pt idx="3348">
                  <c:v>10.5</c:v>
                </c:pt>
                <c:pt idx="3349">
                  <c:v>10.5</c:v>
                </c:pt>
                <c:pt idx="3350">
                  <c:v>10.5</c:v>
                </c:pt>
                <c:pt idx="3351">
                  <c:v>10.5</c:v>
                </c:pt>
                <c:pt idx="3352">
                  <c:v>10.5</c:v>
                </c:pt>
                <c:pt idx="3353">
                  <c:v>10.5</c:v>
                </c:pt>
                <c:pt idx="3354">
                  <c:v>10.5</c:v>
                </c:pt>
                <c:pt idx="3355">
                  <c:v>10.5</c:v>
                </c:pt>
                <c:pt idx="3356">
                  <c:v>10.5</c:v>
                </c:pt>
                <c:pt idx="3357">
                  <c:v>10.5</c:v>
                </c:pt>
                <c:pt idx="3358">
                  <c:v>10.5</c:v>
                </c:pt>
                <c:pt idx="3359">
                  <c:v>10.5</c:v>
                </c:pt>
                <c:pt idx="3360">
                  <c:v>10.5</c:v>
                </c:pt>
                <c:pt idx="3361">
                  <c:v>10.5</c:v>
                </c:pt>
                <c:pt idx="3362">
                  <c:v>10.5</c:v>
                </c:pt>
                <c:pt idx="3363">
                  <c:v>10.5</c:v>
                </c:pt>
                <c:pt idx="3364">
                  <c:v>10.5</c:v>
                </c:pt>
                <c:pt idx="3365">
                  <c:v>10.5</c:v>
                </c:pt>
                <c:pt idx="3366">
                  <c:v>10.5</c:v>
                </c:pt>
                <c:pt idx="3367">
                  <c:v>10.5</c:v>
                </c:pt>
                <c:pt idx="3368">
                  <c:v>10.5</c:v>
                </c:pt>
                <c:pt idx="3369">
                  <c:v>10.5</c:v>
                </c:pt>
                <c:pt idx="3370">
                  <c:v>10.5</c:v>
                </c:pt>
                <c:pt idx="3371">
                  <c:v>10.5</c:v>
                </c:pt>
                <c:pt idx="3372">
                  <c:v>10.5</c:v>
                </c:pt>
                <c:pt idx="3373">
                  <c:v>10.5</c:v>
                </c:pt>
                <c:pt idx="3374">
                  <c:v>10.5</c:v>
                </c:pt>
                <c:pt idx="3375">
                  <c:v>10.5</c:v>
                </c:pt>
                <c:pt idx="3376">
                  <c:v>10.5</c:v>
                </c:pt>
                <c:pt idx="3377">
                  <c:v>10.5</c:v>
                </c:pt>
                <c:pt idx="3378">
                  <c:v>10.5</c:v>
                </c:pt>
                <c:pt idx="3379">
                  <c:v>10.5</c:v>
                </c:pt>
                <c:pt idx="3380">
                  <c:v>10.5</c:v>
                </c:pt>
                <c:pt idx="3381">
                  <c:v>10.5</c:v>
                </c:pt>
                <c:pt idx="3382">
                  <c:v>10.5</c:v>
                </c:pt>
                <c:pt idx="3383">
                  <c:v>10.5</c:v>
                </c:pt>
                <c:pt idx="3384">
                  <c:v>10.5</c:v>
                </c:pt>
                <c:pt idx="3385">
                  <c:v>10.5</c:v>
                </c:pt>
                <c:pt idx="3386">
                  <c:v>10.5</c:v>
                </c:pt>
                <c:pt idx="3387">
                  <c:v>10.5</c:v>
                </c:pt>
                <c:pt idx="3388">
                  <c:v>10.5</c:v>
                </c:pt>
                <c:pt idx="3389">
                  <c:v>10.5</c:v>
                </c:pt>
                <c:pt idx="3390">
                  <c:v>10.5</c:v>
                </c:pt>
                <c:pt idx="3391">
                  <c:v>10.5</c:v>
                </c:pt>
                <c:pt idx="3392">
                  <c:v>10.5</c:v>
                </c:pt>
                <c:pt idx="3393">
                  <c:v>10.5</c:v>
                </c:pt>
                <c:pt idx="3394">
                  <c:v>10.5</c:v>
                </c:pt>
                <c:pt idx="3395">
                  <c:v>10.5</c:v>
                </c:pt>
                <c:pt idx="3396">
                  <c:v>10.5</c:v>
                </c:pt>
                <c:pt idx="3397">
                  <c:v>10.5</c:v>
                </c:pt>
                <c:pt idx="3398">
                  <c:v>10.5</c:v>
                </c:pt>
                <c:pt idx="3399">
                  <c:v>10.5</c:v>
                </c:pt>
                <c:pt idx="3400">
                  <c:v>10.5</c:v>
                </c:pt>
                <c:pt idx="3401">
                  <c:v>10.5</c:v>
                </c:pt>
                <c:pt idx="3402">
                  <c:v>10.5</c:v>
                </c:pt>
                <c:pt idx="3403">
                  <c:v>10.5</c:v>
                </c:pt>
                <c:pt idx="3404">
                  <c:v>10.5</c:v>
                </c:pt>
                <c:pt idx="3405">
                  <c:v>10.5</c:v>
                </c:pt>
                <c:pt idx="3406">
                  <c:v>10.5</c:v>
                </c:pt>
                <c:pt idx="3407">
                  <c:v>10.5</c:v>
                </c:pt>
                <c:pt idx="3408">
                  <c:v>10.5</c:v>
                </c:pt>
                <c:pt idx="3409">
                  <c:v>10.5</c:v>
                </c:pt>
                <c:pt idx="3410">
                  <c:v>10.5</c:v>
                </c:pt>
                <c:pt idx="3411">
                  <c:v>10.5</c:v>
                </c:pt>
                <c:pt idx="3412">
                  <c:v>10.5</c:v>
                </c:pt>
                <c:pt idx="3413">
                  <c:v>10.5</c:v>
                </c:pt>
                <c:pt idx="3414">
                  <c:v>10.5</c:v>
                </c:pt>
                <c:pt idx="3415">
                  <c:v>10.5</c:v>
                </c:pt>
                <c:pt idx="3416">
                  <c:v>10.5</c:v>
                </c:pt>
                <c:pt idx="3417">
                  <c:v>10.5</c:v>
                </c:pt>
                <c:pt idx="3418">
                  <c:v>10.5</c:v>
                </c:pt>
                <c:pt idx="3419">
                  <c:v>10.5</c:v>
                </c:pt>
                <c:pt idx="3420">
                  <c:v>10.5</c:v>
                </c:pt>
                <c:pt idx="3421">
                  <c:v>10.5</c:v>
                </c:pt>
                <c:pt idx="3422">
                  <c:v>10.5</c:v>
                </c:pt>
                <c:pt idx="3423">
                  <c:v>10.5</c:v>
                </c:pt>
                <c:pt idx="3424">
                  <c:v>10.5</c:v>
                </c:pt>
                <c:pt idx="3425">
                  <c:v>10.5</c:v>
                </c:pt>
                <c:pt idx="3426">
                  <c:v>10.5</c:v>
                </c:pt>
                <c:pt idx="3427">
                  <c:v>10.5</c:v>
                </c:pt>
                <c:pt idx="3428">
                  <c:v>10.5</c:v>
                </c:pt>
                <c:pt idx="3429">
                  <c:v>10.5</c:v>
                </c:pt>
                <c:pt idx="3430">
                  <c:v>10.5</c:v>
                </c:pt>
                <c:pt idx="3431">
                  <c:v>10.5</c:v>
                </c:pt>
                <c:pt idx="3432">
                  <c:v>10.5</c:v>
                </c:pt>
                <c:pt idx="3433">
                  <c:v>10.5</c:v>
                </c:pt>
                <c:pt idx="3434">
                  <c:v>10.5</c:v>
                </c:pt>
                <c:pt idx="3435">
                  <c:v>10.5</c:v>
                </c:pt>
                <c:pt idx="3436">
                  <c:v>10.5</c:v>
                </c:pt>
                <c:pt idx="3437">
                  <c:v>10.5</c:v>
                </c:pt>
                <c:pt idx="3438">
                  <c:v>10.5</c:v>
                </c:pt>
                <c:pt idx="3439">
                  <c:v>10.5</c:v>
                </c:pt>
                <c:pt idx="3440">
                  <c:v>10.5</c:v>
                </c:pt>
                <c:pt idx="3441">
                  <c:v>10.5</c:v>
                </c:pt>
                <c:pt idx="3442">
                  <c:v>10.5</c:v>
                </c:pt>
                <c:pt idx="3443">
                  <c:v>10.5</c:v>
                </c:pt>
                <c:pt idx="3444">
                  <c:v>10.5</c:v>
                </c:pt>
                <c:pt idx="3445">
                  <c:v>10.5</c:v>
                </c:pt>
                <c:pt idx="3446">
                  <c:v>10.5</c:v>
                </c:pt>
                <c:pt idx="3447">
                  <c:v>10.5</c:v>
                </c:pt>
                <c:pt idx="3448">
                  <c:v>10.5</c:v>
                </c:pt>
                <c:pt idx="3449">
                  <c:v>10.5</c:v>
                </c:pt>
                <c:pt idx="3450">
                  <c:v>10.5</c:v>
                </c:pt>
                <c:pt idx="3451">
                  <c:v>10.5</c:v>
                </c:pt>
                <c:pt idx="3452">
                  <c:v>10.5</c:v>
                </c:pt>
                <c:pt idx="3453">
                  <c:v>10.5</c:v>
                </c:pt>
                <c:pt idx="3454">
                  <c:v>10.5</c:v>
                </c:pt>
                <c:pt idx="3455">
                  <c:v>10.5</c:v>
                </c:pt>
                <c:pt idx="3456">
                  <c:v>10.5</c:v>
                </c:pt>
                <c:pt idx="3457">
                  <c:v>10.5</c:v>
                </c:pt>
                <c:pt idx="3458">
                  <c:v>10.5</c:v>
                </c:pt>
                <c:pt idx="3459">
                  <c:v>10.5</c:v>
                </c:pt>
                <c:pt idx="3460">
                  <c:v>10.5</c:v>
                </c:pt>
                <c:pt idx="3461">
                  <c:v>10.5</c:v>
                </c:pt>
                <c:pt idx="3462">
                  <c:v>10.5</c:v>
                </c:pt>
                <c:pt idx="3463">
                  <c:v>10.5</c:v>
                </c:pt>
                <c:pt idx="3464">
                  <c:v>10.5</c:v>
                </c:pt>
                <c:pt idx="3465">
                  <c:v>10.5</c:v>
                </c:pt>
                <c:pt idx="3466">
                  <c:v>10.5</c:v>
                </c:pt>
                <c:pt idx="3467">
                  <c:v>10.5</c:v>
                </c:pt>
                <c:pt idx="3468">
                  <c:v>10.5</c:v>
                </c:pt>
                <c:pt idx="3469">
                  <c:v>10.5</c:v>
                </c:pt>
                <c:pt idx="3470">
                  <c:v>10.5</c:v>
                </c:pt>
                <c:pt idx="3471">
                  <c:v>10.5</c:v>
                </c:pt>
                <c:pt idx="3472">
                  <c:v>10.5</c:v>
                </c:pt>
                <c:pt idx="3473">
                  <c:v>10.5</c:v>
                </c:pt>
                <c:pt idx="3474">
                  <c:v>10.5</c:v>
                </c:pt>
                <c:pt idx="3475">
                  <c:v>10.5</c:v>
                </c:pt>
                <c:pt idx="3476">
                  <c:v>10.5</c:v>
                </c:pt>
                <c:pt idx="3477">
                  <c:v>10.5</c:v>
                </c:pt>
                <c:pt idx="3478">
                  <c:v>10.5</c:v>
                </c:pt>
                <c:pt idx="3479">
                  <c:v>10.5</c:v>
                </c:pt>
                <c:pt idx="3480">
                  <c:v>10.5</c:v>
                </c:pt>
                <c:pt idx="3481">
                  <c:v>10.5</c:v>
                </c:pt>
                <c:pt idx="3482">
                  <c:v>10.5</c:v>
                </c:pt>
                <c:pt idx="3483">
                  <c:v>10.5</c:v>
                </c:pt>
                <c:pt idx="3484">
                  <c:v>10.5</c:v>
                </c:pt>
                <c:pt idx="3485">
                  <c:v>10.5</c:v>
                </c:pt>
                <c:pt idx="3486">
                  <c:v>10.5</c:v>
                </c:pt>
                <c:pt idx="3487">
                  <c:v>10.5</c:v>
                </c:pt>
                <c:pt idx="3488">
                  <c:v>10.5</c:v>
                </c:pt>
                <c:pt idx="3489">
                  <c:v>10.5</c:v>
                </c:pt>
                <c:pt idx="3490">
                  <c:v>10.5</c:v>
                </c:pt>
                <c:pt idx="3491">
                  <c:v>10.5</c:v>
                </c:pt>
                <c:pt idx="3492">
                  <c:v>10.5</c:v>
                </c:pt>
                <c:pt idx="3493">
                  <c:v>10.5</c:v>
                </c:pt>
                <c:pt idx="3494">
                  <c:v>10.5</c:v>
                </c:pt>
                <c:pt idx="3495">
                  <c:v>10.5</c:v>
                </c:pt>
                <c:pt idx="3496">
                  <c:v>10.5</c:v>
                </c:pt>
                <c:pt idx="3497">
                  <c:v>10.5</c:v>
                </c:pt>
                <c:pt idx="3498">
                  <c:v>10.5</c:v>
                </c:pt>
                <c:pt idx="3499">
                  <c:v>10.5</c:v>
                </c:pt>
                <c:pt idx="3500">
                  <c:v>10.5</c:v>
                </c:pt>
                <c:pt idx="3501">
                  <c:v>10.5</c:v>
                </c:pt>
                <c:pt idx="3502">
                  <c:v>10.5</c:v>
                </c:pt>
                <c:pt idx="3503">
                  <c:v>10.5</c:v>
                </c:pt>
                <c:pt idx="3504">
                  <c:v>10.5</c:v>
                </c:pt>
                <c:pt idx="3505">
                  <c:v>10.5</c:v>
                </c:pt>
                <c:pt idx="3506">
                  <c:v>10.5</c:v>
                </c:pt>
                <c:pt idx="3507">
                  <c:v>10.5</c:v>
                </c:pt>
                <c:pt idx="3508">
                  <c:v>10.5</c:v>
                </c:pt>
                <c:pt idx="3509">
                  <c:v>10.5</c:v>
                </c:pt>
                <c:pt idx="3510">
                  <c:v>10.5</c:v>
                </c:pt>
                <c:pt idx="3511">
                  <c:v>10.5</c:v>
                </c:pt>
                <c:pt idx="3512">
                  <c:v>10.5</c:v>
                </c:pt>
                <c:pt idx="3513">
                  <c:v>10.5</c:v>
                </c:pt>
                <c:pt idx="3514">
                  <c:v>10.5</c:v>
                </c:pt>
                <c:pt idx="3515">
                  <c:v>10.5</c:v>
                </c:pt>
                <c:pt idx="3516">
                  <c:v>10.5</c:v>
                </c:pt>
                <c:pt idx="3517">
                  <c:v>10.5</c:v>
                </c:pt>
                <c:pt idx="3518">
                  <c:v>10.5</c:v>
                </c:pt>
                <c:pt idx="3519">
                  <c:v>10.5</c:v>
                </c:pt>
                <c:pt idx="3520">
                  <c:v>10.5</c:v>
                </c:pt>
                <c:pt idx="3521">
                  <c:v>10.5</c:v>
                </c:pt>
                <c:pt idx="3522">
                  <c:v>10.5</c:v>
                </c:pt>
                <c:pt idx="3523">
                  <c:v>10.5</c:v>
                </c:pt>
                <c:pt idx="3524">
                  <c:v>10.5</c:v>
                </c:pt>
                <c:pt idx="3525">
                  <c:v>10.5</c:v>
                </c:pt>
                <c:pt idx="3526">
                  <c:v>10.5</c:v>
                </c:pt>
                <c:pt idx="3527">
                  <c:v>10.5</c:v>
                </c:pt>
                <c:pt idx="3528">
                  <c:v>10.5</c:v>
                </c:pt>
                <c:pt idx="3529">
                  <c:v>10.5</c:v>
                </c:pt>
                <c:pt idx="3530">
                  <c:v>10.5</c:v>
                </c:pt>
                <c:pt idx="3531">
                  <c:v>10.5</c:v>
                </c:pt>
                <c:pt idx="3532">
                  <c:v>10.5</c:v>
                </c:pt>
                <c:pt idx="3533">
                  <c:v>10.5</c:v>
                </c:pt>
                <c:pt idx="3534">
                  <c:v>10.5</c:v>
                </c:pt>
                <c:pt idx="3535">
                  <c:v>10.5</c:v>
                </c:pt>
                <c:pt idx="3536">
                  <c:v>10.5</c:v>
                </c:pt>
                <c:pt idx="3537">
                  <c:v>10.5</c:v>
                </c:pt>
                <c:pt idx="3538">
                  <c:v>10.5</c:v>
                </c:pt>
                <c:pt idx="3539">
                  <c:v>10.5</c:v>
                </c:pt>
                <c:pt idx="3540">
                  <c:v>10.5</c:v>
                </c:pt>
                <c:pt idx="3541">
                  <c:v>10.5</c:v>
                </c:pt>
                <c:pt idx="3542">
                  <c:v>10.5</c:v>
                </c:pt>
                <c:pt idx="3543">
                  <c:v>10.5</c:v>
                </c:pt>
                <c:pt idx="3544">
                  <c:v>10.5</c:v>
                </c:pt>
                <c:pt idx="3545">
                  <c:v>10.5</c:v>
                </c:pt>
                <c:pt idx="3546">
                  <c:v>10.5</c:v>
                </c:pt>
                <c:pt idx="3547">
                  <c:v>10.5</c:v>
                </c:pt>
                <c:pt idx="3548">
                  <c:v>10.5</c:v>
                </c:pt>
                <c:pt idx="3549">
                  <c:v>10.5</c:v>
                </c:pt>
                <c:pt idx="3550">
                  <c:v>10.5</c:v>
                </c:pt>
                <c:pt idx="3551">
                  <c:v>10.5</c:v>
                </c:pt>
                <c:pt idx="3552">
                  <c:v>10.5</c:v>
                </c:pt>
                <c:pt idx="3553">
                  <c:v>10.5</c:v>
                </c:pt>
                <c:pt idx="3554">
                  <c:v>10.5</c:v>
                </c:pt>
                <c:pt idx="3555">
                  <c:v>10.5</c:v>
                </c:pt>
                <c:pt idx="3556">
                  <c:v>10.5</c:v>
                </c:pt>
                <c:pt idx="3557">
                  <c:v>10.5</c:v>
                </c:pt>
                <c:pt idx="3558">
                  <c:v>10.5</c:v>
                </c:pt>
                <c:pt idx="3559">
                  <c:v>10.5</c:v>
                </c:pt>
                <c:pt idx="3560">
                  <c:v>10.5</c:v>
                </c:pt>
                <c:pt idx="3561">
                  <c:v>10.5</c:v>
                </c:pt>
                <c:pt idx="3562">
                  <c:v>10.5</c:v>
                </c:pt>
                <c:pt idx="3563">
                  <c:v>10.5</c:v>
                </c:pt>
                <c:pt idx="3564">
                  <c:v>10.5</c:v>
                </c:pt>
                <c:pt idx="3565">
                  <c:v>10.5</c:v>
                </c:pt>
                <c:pt idx="3566">
                  <c:v>10.5</c:v>
                </c:pt>
                <c:pt idx="3567">
                  <c:v>10.5</c:v>
                </c:pt>
                <c:pt idx="3568">
                  <c:v>10.5</c:v>
                </c:pt>
                <c:pt idx="3569">
                  <c:v>10.5</c:v>
                </c:pt>
                <c:pt idx="3570">
                  <c:v>10.5</c:v>
                </c:pt>
                <c:pt idx="3571">
                  <c:v>10.5</c:v>
                </c:pt>
                <c:pt idx="3572">
                  <c:v>10.5</c:v>
                </c:pt>
                <c:pt idx="3573">
                  <c:v>10.5</c:v>
                </c:pt>
                <c:pt idx="3574">
                  <c:v>10.5</c:v>
                </c:pt>
                <c:pt idx="3575">
                  <c:v>10.5</c:v>
                </c:pt>
                <c:pt idx="3576">
                  <c:v>10.5</c:v>
                </c:pt>
                <c:pt idx="3577">
                  <c:v>10.5</c:v>
                </c:pt>
                <c:pt idx="3578">
                  <c:v>10.5</c:v>
                </c:pt>
                <c:pt idx="3579">
                  <c:v>10.5</c:v>
                </c:pt>
                <c:pt idx="3580">
                  <c:v>10.5</c:v>
                </c:pt>
                <c:pt idx="3581">
                  <c:v>10.5</c:v>
                </c:pt>
                <c:pt idx="3582">
                  <c:v>10.5</c:v>
                </c:pt>
                <c:pt idx="3583">
                  <c:v>10.5</c:v>
                </c:pt>
                <c:pt idx="3584">
                  <c:v>10.5</c:v>
                </c:pt>
                <c:pt idx="3585">
                  <c:v>10.5</c:v>
                </c:pt>
                <c:pt idx="3586">
                  <c:v>10.5</c:v>
                </c:pt>
                <c:pt idx="3587">
                  <c:v>10.5</c:v>
                </c:pt>
                <c:pt idx="3588">
                  <c:v>10.5</c:v>
                </c:pt>
                <c:pt idx="3589">
                  <c:v>10.5</c:v>
                </c:pt>
                <c:pt idx="3590">
                  <c:v>10.5</c:v>
                </c:pt>
                <c:pt idx="3591">
                  <c:v>10.5</c:v>
                </c:pt>
                <c:pt idx="3592">
                  <c:v>10.5</c:v>
                </c:pt>
                <c:pt idx="3593">
                  <c:v>10.5</c:v>
                </c:pt>
                <c:pt idx="3594">
                  <c:v>10.5</c:v>
                </c:pt>
                <c:pt idx="3595">
                  <c:v>10.5</c:v>
                </c:pt>
                <c:pt idx="3596">
                  <c:v>10.5</c:v>
                </c:pt>
                <c:pt idx="3597">
                  <c:v>10.5</c:v>
                </c:pt>
                <c:pt idx="3598">
                  <c:v>10.5</c:v>
                </c:pt>
                <c:pt idx="3599">
                  <c:v>10.5</c:v>
                </c:pt>
                <c:pt idx="3600">
                  <c:v>11</c:v>
                </c:pt>
                <c:pt idx="3601">
                  <c:v>11</c:v>
                </c:pt>
                <c:pt idx="3602">
                  <c:v>11</c:v>
                </c:pt>
                <c:pt idx="3603">
                  <c:v>11</c:v>
                </c:pt>
                <c:pt idx="3604">
                  <c:v>11</c:v>
                </c:pt>
                <c:pt idx="3605">
                  <c:v>11</c:v>
                </c:pt>
                <c:pt idx="3606">
                  <c:v>11</c:v>
                </c:pt>
                <c:pt idx="3607">
                  <c:v>11</c:v>
                </c:pt>
                <c:pt idx="3608">
                  <c:v>11</c:v>
                </c:pt>
                <c:pt idx="3609">
                  <c:v>11</c:v>
                </c:pt>
                <c:pt idx="3610">
                  <c:v>11</c:v>
                </c:pt>
                <c:pt idx="3611">
                  <c:v>11</c:v>
                </c:pt>
                <c:pt idx="3612">
                  <c:v>11</c:v>
                </c:pt>
                <c:pt idx="3613">
                  <c:v>11</c:v>
                </c:pt>
                <c:pt idx="3614">
                  <c:v>11</c:v>
                </c:pt>
                <c:pt idx="3615">
                  <c:v>11</c:v>
                </c:pt>
                <c:pt idx="3616">
                  <c:v>11</c:v>
                </c:pt>
                <c:pt idx="3617">
                  <c:v>11</c:v>
                </c:pt>
                <c:pt idx="3618">
                  <c:v>11</c:v>
                </c:pt>
                <c:pt idx="3619">
                  <c:v>11</c:v>
                </c:pt>
                <c:pt idx="3620">
                  <c:v>11</c:v>
                </c:pt>
                <c:pt idx="3621">
                  <c:v>11</c:v>
                </c:pt>
                <c:pt idx="3622">
                  <c:v>11</c:v>
                </c:pt>
                <c:pt idx="3623">
                  <c:v>11</c:v>
                </c:pt>
                <c:pt idx="3624">
                  <c:v>11</c:v>
                </c:pt>
                <c:pt idx="3625">
                  <c:v>11</c:v>
                </c:pt>
                <c:pt idx="3626">
                  <c:v>11</c:v>
                </c:pt>
                <c:pt idx="3627">
                  <c:v>11</c:v>
                </c:pt>
                <c:pt idx="3628">
                  <c:v>11</c:v>
                </c:pt>
                <c:pt idx="3629">
                  <c:v>11</c:v>
                </c:pt>
                <c:pt idx="3630">
                  <c:v>11</c:v>
                </c:pt>
                <c:pt idx="3631">
                  <c:v>11</c:v>
                </c:pt>
                <c:pt idx="3632">
                  <c:v>11</c:v>
                </c:pt>
                <c:pt idx="3633">
                  <c:v>11</c:v>
                </c:pt>
                <c:pt idx="3634">
                  <c:v>11</c:v>
                </c:pt>
                <c:pt idx="3635">
                  <c:v>11</c:v>
                </c:pt>
                <c:pt idx="3636">
                  <c:v>11</c:v>
                </c:pt>
                <c:pt idx="3637">
                  <c:v>11</c:v>
                </c:pt>
                <c:pt idx="3638">
                  <c:v>11</c:v>
                </c:pt>
                <c:pt idx="3639">
                  <c:v>11</c:v>
                </c:pt>
                <c:pt idx="3640">
                  <c:v>11</c:v>
                </c:pt>
                <c:pt idx="3641">
                  <c:v>11</c:v>
                </c:pt>
                <c:pt idx="3642">
                  <c:v>11</c:v>
                </c:pt>
                <c:pt idx="3643">
                  <c:v>11</c:v>
                </c:pt>
                <c:pt idx="3644">
                  <c:v>11</c:v>
                </c:pt>
                <c:pt idx="3645">
                  <c:v>11</c:v>
                </c:pt>
                <c:pt idx="3646">
                  <c:v>11</c:v>
                </c:pt>
                <c:pt idx="3647">
                  <c:v>11</c:v>
                </c:pt>
                <c:pt idx="3648">
                  <c:v>11</c:v>
                </c:pt>
                <c:pt idx="3649">
                  <c:v>11</c:v>
                </c:pt>
                <c:pt idx="3650">
                  <c:v>11</c:v>
                </c:pt>
                <c:pt idx="3651">
                  <c:v>11</c:v>
                </c:pt>
                <c:pt idx="3652">
                  <c:v>11</c:v>
                </c:pt>
                <c:pt idx="3653">
                  <c:v>11</c:v>
                </c:pt>
                <c:pt idx="3654">
                  <c:v>11</c:v>
                </c:pt>
                <c:pt idx="3655">
                  <c:v>11</c:v>
                </c:pt>
                <c:pt idx="3656">
                  <c:v>11</c:v>
                </c:pt>
                <c:pt idx="3657">
                  <c:v>11</c:v>
                </c:pt>
                <c:pt idx="3658">
                  <c:v>11</c:v>
                </c:pt>
                <c:pt idx="3659">
                  <c:v>11</c:v>
                </c:pt>
                <c:pt idx="3660">
                  <c:v>11</c:v>
                </c:pt>
                <c:pt idx="3661">
                  <c:v>11</c:v>
                </c:pt>
                <c:pt idx="3662">
                  <c:v>11</c:v>
                </c:pt>
                <c:pt idx="3663">
                  <c:v>11</c:v>
                </c:pt>
                <c:pt idx="3664">
                  <c:v>11</c:v>
                </c:pt>
                <c:pt idx="3665">
                  <c:v>11</c:v>
                </c:pt>
                <c:pt idx="3666">
                  <c:v>11</c:v>
                </c:pt>
                <c:pt idx="3667">
                  <c:v>11</c:v>
                </c:pt>
                <c:pt idx="3668">
                  <c:v>11</c:v>
                </c:pt>
                <c:pt idx="3669">
                  <c:v>11</c:v>
                </c:pt>
                <c:pt idx="3670">
                  <c:v>11</c:v>
                </c:pt>
                <c:pt idx="3671">
                  <c:v>11</c:v>
                </c:pt>
                <c:pt idx="3672">
                  <c:v>11</c:v>
                </c:pt>
                <c:pt idx="3673">
                  <c:v>11</c:v>
                </c:pt>
                <c:pt idx="3674">
                  <c:v>11</c:v>
                </c:pt>
                <c:pt idx="3675">
                  <c:v>11</c:v>
                </c:pt>
                <c:pt idx="3676">
                  <c:v>11</c:v>
                </c:pt>
                <c:pt idx="3677">
                  <c:v>11</c:v>
                </c:pt>
                <c:pt idx="3678">
                  <c:v>11</c:v>
                </c:pt>
                <c:pt idx="3679">
                  <c:v>11</c:v>
                </c:pt>
                <c:pt idx="3680">
                  <c:v>11</c:v>
                </c:pt>
                <c:pt idx="3681">
                  <c:v>11</c:v>
                </c:pt>
                <c:pt idx="3682">
                  <c:v>11</c:v>
                </c:pt>
                <c:pt idx="3683">
                  <c:v>11</c:v>
                </c:pt>
                <c:pt idx="3684">
                  <c:v>11</c:v>
                </c:pt>
                <c:pt idx="3685">
                  <c:v>11</c:v>
                </c:pt>
                <c:pt idx="3686">
                  <c:v>11</c:v>
                </c:pt>
                <c:pt idx="3687">
                  <c:v>11</c:v>
                </c:pt>
                <c:pt idx="3688">
                  <c:v>11</c:v>
                </c:pt>
                <c:pt idx="3689">
                  <c:v>11</c:v>
                </c:pt>
                <c:pt idx="3690">
                  <c:v>11</c:v>
                </c:pt>
                <c:pt idx="3691">
                  <c:v>11</c:v>
                </c:pt>
                <c:pt idx="3692">
                  <c:v>11</c:v>
                </c:pt>
                <c:pt idx="3693">
                  <c:v>11</c:v>
                </c:pt>
                <c:pt idx="3694">
                  <c:v>11</c:v>
                </c:pt>
                <c:pt idx="3695">
                  <c:v>11</c:v>
                </c:pt>
                <c:pt idx="3696">
                  <c:v>11</c:v>
                </c:pt>
                <c:pt idx="3697">
                  <c:v>11</c:v>
                </c:pt>
                <c:pt idx="3698">
                  <c:v>11</c:v>
                </c:pt>
                <c:pt idx="3699">
                  <c:v>11</c:v>
                </c:pt>
                <c:pt idx="3700">
                  <c:v>11</c:v>
                </c:pt>
                <c:pt idx="3701">
                  <c:v>11</c:v>
                </c:pt>
                <c:pt idx="3702">
                  <c:v>11</c:v>
                </c:pt>
                <c:pt idx="3703">
                  <c:v>11</c:v>
                </c:pt>
                <c:pt idx="3704">
                  <c:v>11</c:v>
                </c:pt>
                <c:pt idx="3705">
                  <c:v>11</c:v>
                </c:pt>
                <c:pt idx="3706">
                  <c:v>11</c:v>
                </c:pt>
                <c:pt idx="3707">
                  <c:v>11</c:v>
                </c:pt>
                <c:pt idx="3708">
                  <c:v>11</c:v>
                </c:pt>
                <c:pt idx="3709">
                  <c:v>11</c:v>
                </c:pt>
                <c:pt idx="3710">
                  <c:v>11</c:v>
                </c:pt>
                <c:pt idx="3711">
                  <c:v>11</c:v>
                </c:pt>
                <c:pt idx="3712">
                  <c:v>11</c:v>
                </c:pt>
                <c:pt idx="3713">
                  <c:v>11</c:v>
                </c:pt>
                <c:pt idx="3714">
                  <c:v>11</c:v>
                </c:pt>
                <c:pt idx="3715">
                  <c:v>11</c:v>
                </c:pt>
                <c:pt idx="3716">
                  <c:v>11</c:v>
                </c:pt>
                <c:pt idx="3717">
                  <c:v>11</c:v>
                </c:pt>
                <c:pt idx="3718">
                  <c:v>11</c:v>
                </c:pt>
                <c:pt idx="3719">
                  <c:v>11</c:v>
                </c:pt>
                <c:pt idx="3720">
                  <c:v>11</c:v>
                </c:pt>
                <c:pt idx="3721">
                  <c:v>11</c:v>
                </c:pt>
                <c:pt idx="3722">
                  <c:v>11</c:v>
                </c:pt>
                <c:pt idx="3723">
                  <c:v>11</c:v>
                </c:pt>
                <c:pt idx="3724">
                  <c:v>11</c:v>
                </c:pt>
                <c:pt idx="3725">
                  <c:v>11</c:v>
                </c:pt>
                <c:pt idx="3726">
                  <c:v>11</c:v>
                </c:pt>
                <c:pt idx="3727">
                  <c:v>11</c:v>
                </c:pt>
                <c:pt idx="3728">
                  <c:v>11</c:v>
                </c:pt>
                <c:pt idx="3729">
                  <c:v>11</c:v>
                </c:pt>
                <c:pt idx="3730">
                  <c:v>11</c:v>
                </c:pt>
                <c:pt idx="3731">
                  <c:v>11</c:v>
                </c:pt>
                <c:pt idx="3732">
                  <c:v>11</c:v>
                </c:pt>
                <c:pt idx="3733">
                  <c:v>11</c:v>
                </c:pt>
                <c:pt idx="3734">
                  <c:v>11</c:v>
                </c:pt>
                <c:pt idx="3735">
                  <c:v>11</c:v>
                </c:pt>
                <c:pt idx="3736">
                  <c:v>11</c:v>
                </c:pt>
                <c:pt idx="3737">
                  <c:v>11</c:v>
                </c:pt>
                <c:pt idx="3738">
                  <c:v>11</c:v>
                </c:pt>
                <c:pt idx="3739">
                  <c:v>11</c:v>
                </c:pt>
                <c:pt idx="3740">
                  <c:v>11</c:v>
                </c:pt>
                <c:pt idx="3741">
                  <c:v>11</c:v>
                </c:pt>
                <c:pt idx="3742">
                  <c:v>11</c:v>
                </c:pt>
                <c:pt idx="3743">
                  <c:v>11</c:v>
                </c:pt>
                <c:pt idx="3744">
                  <c:v>11</c:v>
                </c:pt>
                <c:pt idx="3745">
                  <c:v>11</c:v>
                </c:pt>
                <c:pt idx="3746">
                  <c:v>11</c:v>
                </c:pt>
                <c:pt idx="3747">
                  <c:v>11</c:v>
                </c:pt>
                <c:pt idx="3748">
                  <c:v>11</c:v>
                </c:pt>
                <c:pt idx="3749">
                  <c:v>11</c:v>
                </c:pt>
                <c:pt idx="3750">
                  <c:v>11</c:v>
                </c:pt>
                <c:pt idx="3751">
                  <c:v>11</c:v>
                </c:pt>
                <c:pt idx="3752">
                  <c:v>11</c:v>
                </c:pt>
                <c:pt idx="3753">
                  <c:v>11</c:v>
                </c:pt>
                <c:pt idx="3754">
                  <c:v>11</c:v>
                </c:pt>
                <c:pt idx="3755">
                  <c:v>11</c:v>
                </c:pt>
                <c:pt idx="3756">
                  <c:v>11</c:v>
                </c:pt>
                <c:pt idx="3757">
                  <c:v>11</c:v>
                </c:pt>
                <c:pt idx="3758">
                  <c:v>11</c:v>
                </c:pt>
                <c:pt idx="3759">
                  <c:v>11</c:v>
                </c:pt>
                <c:pt idx="3760">
                  <c:v>11</c:v>
                </c:pt>
                <c:pt idx="3761">
                  <c:v>11</c:v>
                </c:pt>
                <c:pt idx="3762">
                  <c:v>11</c:v>
                </c:pt>
                <c:pt idx="3763">
                  <c:v>11</c:v>
                </c:pt>
                <c:pt idx="3764">
                  <c:v>11</c:v>
                </c:pt>
                <c:pt idx="3765">
                  <c:v>11</c:v>
                </c:pt>
                <c:pt idx="3766">
                  <c:v>11</c:v>
                </c:pt>
                <c:pt idx="3767">
                  <c:v>11</c:v>
                </c:pt>
                <c:pt idx="3768">
                  <c:v>11</c:v>
                </c:pt>
                <c:pt idx="3769">
                  <c:v>11</c:v>
                </c:pt>
                <c:pt idx="3770">
                  <c:v>11</c:v>
                </c:pt>
                <c:pt idx="3771">
                  <c:v>11</c:v>
                </c:pt>
                <c:pt idx="3772">
                  <c:v>11</c:v>
                </c:pt>
                <c:pt idx="3773">
                  <c:v>11</c:v>
                </c:pt>
                <c:pt idx="3774">
                  <c:v>11</c:v>
                </c:pt>
                <c:pt idx="3775">
                  <c:v>11</c:v>
                </c:pt>
                <c:pt idx="3776">
                  <c:v>11</c:v>
                </c:pt>
                <c:pt idx="3777">
                  <c:v>11</c:v>
                </c:pt>
                <c:pt idx="3778">
                  <c:v>11</c:v>
                </c:pt>
                <c:pt idx="3779">
                  <c:v>11</c:v>
                </c:pt>
                <c:pt idx="3780">
                  <c:v>11</c:v>
                </c:pt>
                <c:pt idx="3781">
                  <c:v>11</c:v>
                </c:pt>
                <c:pt idx="3782">
                  <c:v>11</c:v>
                </c:pt>
                <c:pt idx="3783">
                  <c:v>11</c:v>
                </c:pt>
                <c:pt idx="3784">
                  <c:v>11</c:v>
                </c:pt>
                <c:pt idx="3785">
                  <c:v>11</c:v>
                </c:pt>
                <c:pt idx="3786">
                  <c:v>11</c:v>
                </c:pt>
                <c:pt idx="3787">
                  <c:v>11</c:v>
                </c:pt>
                <c:pt idx="3788">
                  <c:v>11</c:v>
                </c:pt>
                <c:pt idx="3789">
                  <c:v>11</c:v>
                </c:pt>
                <c:pt idx="3790">
                  <c:v>11</c:v>
                </c:pt>
                <c:pt idx="3791">
                  <c:v>11</c:v>
                </c:pt>
                <c:pt idx="3792">
                  <c:v>11</c:v>
                </c:pt>
                <c:pt idx="3793">
                  <c:v>11</c:v>
                </c:pt>
                <c:pt idx="3794">
                  <c:v>11</c:v>
                </c:pt>
                <c:pt idx="3795">
                  <c:v>11</c:v>
                </c:pt>
                <c:pt idx="3796">
                  <c:v>11</c:v>
                </c:pt>
                <c:pt idx="3797">
                  <c:v>11</c:v>
                </c:pt>
                <c:pt idx="3798">
                  <c:v>11</c:v>
                </c:pt>
                <c:pt idx="3799">
                  <c:v>11</c:v>
                </c:pt>
                <c:pt idx="3800">
                  <c:v>11</c:v>
                </c:pt>
                <c:pt idx="3801">
                  <c:v>11</c:v>
                </c:pt>
                <c:pt idx="3802">
                  <c:v>11</c:v>
                </c:pt>
                <c:pt idx="3803">
                  <c:v>11</c:v>
                </c:pt>
                <c:pt idx="3804">
                  <c:v>11</c:v>
                </c:pt>
                <c:pt idx="3805">
                  <c:v>11</c:v>
                </c:pt>
                <c:pt idx="3806">
                  <c:v>11</c:v>
                </c:pt>
                <c:pt idx="3807">
                  <c:v>11</c:v>
                </c:pt>
                <c:pt idx="3808">
                  <c:v>11</c:v>
                </c:pt>
                <c:pt idx="3809">
                  <c:v>11</c:v>
                </c:pt>
                <c:pt idx="3810">
                  <c:v>11</c:v>
                </c:pt>
                <c:pt idx="3811">
                  <c:v>11</c:v>
                </c:pt>
                <c:pt idx="3812">
                  <c:v>11</c:v>
                </c:pt>
                <c:pt idx="3813">
                  <c:v>11</c:v>
                </c:pt>
                <c:pt idx="3814">
                  <c:v>11</c:v>
                </c:pt>
                <c:pt idx="3815">
                  <c:v>11</c:v>
                </c:pt>
                <c:pt idx="3816">
                  <c:v>11</c:v>
                </c:pt>
                <c:pt idx="3817">
                  <c:v>11</c:v>
                </c:pt>
                <c:pt idx="3818">
                  <c:v>11</c:v>
                </c:pt>
                <c:pt idx="3819">
                  <c:v>11</c:v>
                </c:pt>
                <c:pt idx="3820">
                  <c:v>11</c:v>
                </c:pt>
                <c:pt idx="3821">
                  <c:v>11</c:v>
                </c:pt>
                <c:pt idx="3822">
                  <c:v>11</c:v>
                </c:pt>
                <c:pt idx="3823">
                  <c:v>11</c:v>
                </c:pt>
                <c:pt idx="3824">
                  <c:v>11</c:v>
                </c:pt>
                <c:pt idx="3825">
                  <c:v>11</c:v>
                </c:pt>
                <c:pt idx="3826">
                  <c:v>11</c:v>
                </c:pt>
                <c:pt idx="3827">
                  <c:v>11</c:v>
                </c:pt>
                <c:pt idx="3828">
                  <c:v>11</c:v>
                </c:pt>
                <c:pt idx="3829">
                  <c:v>11</c:v>
                </c:pt>
                <c:pt idx="3830">
                  <c:v>11</c:v>
                </c:pt>
                <c:pt idx="3831">
                  <c:v>11</c:v>
                </c:pt>
                <c:pt idx="3832">
                  <c:v>11</c:v>
                </c:pt>
                <c:pt idx="3833">
                  <c:v>11</c:v>
                </c:pt>
                <c:pt idx="3834">
                  <c:v>11</c:v>
                </c:pt>
                <c:pt idx="3835">
                  <c:v>11</c:v>
                </c:pt>
                <c:pt idx="3836">
                  <c:v>11</c:v>
                </c:pt>
                <c:pt idx="3837">
                  <c:v>11</c:v>
                </c:pt>
                <c:pt idx="3838">
                  <c:v>11</c:v>
                </c:pt>
                <c:pt idx="3839">
                  <c:v>11</c:v>
                </c:pt>
                <c:pt idx="3840">
                  <c:v>11</c:v>
                </c:pt>
                <c:pt idx="3841">
                  <c:v>11</c:v>
                </c:pt>
                <c:pt idx="3842">
                  <c:v>11</c:v>
                </c:pt>
                <c:pt idx="3843">
                  <c:v>11</c:v>
                </c:pt>
                <c:pt idx="3844">
                  <c:v>11</c:v>
                </c:pt>
                <c:pt idx="3845">
                  <c:v>11</c:v>
                </c:pt>
                <c:pt idx="3846">
                  <c:v>11</c:v>
                </c:pt>
                <c:pt idx="3847">
                  <c:v>11</c:v>
                </c:pt>
                <c:pt idx="3848">
                  <c:v>11</c:v>
                </c:pt>
                <c:pt idx="3849">
                  <c:v>11</c:v>
                </c:pt>
                <c:pt idx="3850">
                  <c:v>11</c:v>
                </c:pt>
                <c:pt idx="3851">
                  <c:v>11</c:v>
                </c:pt>
                <c:pt idx="3852">
                  <c:v>11</c:v>
                </c:pt>
                <c:pt idx="3853">
                  <c:v>11</c:v>
                </c:pt>
                <c:pt idx="3854">
                  <c:v>11</c:v>
                </c:pt>
                <c:pt idx="3855">
                  <c:v>11</c:v>
                </c:pt>
                <c:pt idx="3856">
                  <c:v>11</c:v>
                </c:pt>
                <c:pt idx="3857">
                  <c:v>11</c:v>
                </c:pt>
                <c:pt idx="3858">
                  <c:v>11</c:v>
                </c:pt>
                <c:pt idx="3859">
                  <c:v>11</c:v>
                </c:pt>
                <c:pt idx="3860">
                  <c:v>11</c:v>
                </c:pt>
                <c:pt idx="3861">
                  <c:v>11</c:v>
                </c:pt>
                <c:pt idx="3862">
                  <c:v>11</c:v>
                </c:pt>
                <c:pt idx="3863">
                  <c:v>11</c:v>
                </c:pt>
                <c:pt idx="3864">
                  <c:v>11</c:v>
                </c:pt>
                <c:pt idx="3865">
                  <c:v>11</c:v>
                </c:pt>
                <c:pt idx="3866">
                  <c:v>11</c:v>
                </c:pt>
                <c:pt idx="3867">
                  <c:v>11</c:v>
                </c:pt>
                <c:pt idx="3868">
                  <c:v>11</c:v>
                </c:pt>
                <c:pt idx="3869">
                  <c:v>11</c:v>
                </c:pt>
                <c:pt idx="3870">
                  <c:v>11</c:v>
                </c:pt>
                <c:pt idx="3871">
                  <c:v>11</c:v>
                </c:pt>
                <c:pt idx="3872">
                  <c:v>11</c:v>
                </c:pt>
                <c:pt idx="3873">
                  <c:v>11</c:v>
                </c:pt>
                <c:pt idx="3874">
                  <c:v>11</c:v>
                </c:pt>
                <c:pt idx="3875">
                  <c:v>11</c:v>
                </c:pt>
                <c:pt idx="3876">
                  <c:v>11</c:v>
                </c:pt>
                <c:pt idx="3877">
                  <c:v>11</c:v>
                </c:pt>
                <c:pt idx="3878">
                  <c:v>11</c:v>
                </c:pt>
                <c:pt idx="3879">
                  <c:v>11</c:v>
                </c:pt>
                <c:pt idx="3880">
                  <c:v>11</c:v>
                </c:pt>
                <c:pt idx="3881">
                  <c:v>11</c:v>
                </c:pt>
                <c:pt idx="3882">
                  <c:v>11</c:v>
                </c:pt>
                <c:pt idx="3883">
                  <c:v>11</c:v>
                </c:pt>
                <c:pt idx="3884">
                  <c:v>11</c:v>
                </c:pt>
                <c:pt idx="3885">
                  <c:v>11</c:v>
                </c:pt>
                <c:pt idx="3886">
                  <c:v>11</c:v>
                </c:pt>
                <c:pt idx="3887">
                  <c:v>11</c:v>
                </c:pt>
                <c:pt idx="3888">
                  <c:v>11</c:v>
                </c:pt>
                <c:pt idx="3889">
                  <c:v>11</c:v>
                </c:pt>
                <c:pt idx="3890">
                  <c:v>11</c:v>
                </c:pt>
                <c:pt idx="3891">
                  <c:v>11</c:v>
                </c:pt>
                <c:pt idx="3892">
                  <c:v>11</c:v>
                </c:pt>
                <c:pt idx="3893">
                  <c:v>11</c:v>
                </c:pt>
                <c:pt idx="3894">
                  <c:v>11</c:v>
                </c:pt>
                <c:pt idx="3895">
                  <c:v>11</c:v>
                </c:pt>
                <c:pt idx="3896">
                  <c:v>11</c:v>
                </c:pt>
                <c:pt idx="3897">
                  <c:v>11</c:v>
                </c:pt>
                <c:pt idx="3898">
                  <c:v>11</c:v>
                </c:pt>
                <c:pt idx="3899">
                  <c:v>11</c:v>
                </c:pt>
                <c:pt idx="3900">
                  <c:v>11</c:v>
                </c:pt>
                <c:pt idx="3901">
                  <c:v>11</c:v>
                </c:pt>
                <c:pt idx="3902">
                  <c:v>11</c:v>
                </c:pt>
                <c:pt idx="3903">
                  <c:v>11</c:v>
                </c:pt>
                <c:pt idx="3904">
                  <c:v>11</c:v>
                </c:pt>
                <c:pt idx="3905">
                  <c:v>11</c:v>
                </c:pt>
                <c:pt idx="3906">
                  <c:v>11</c:v>
                </c:pt>
                <c:pt idx="3907">
                  <c:v>11</c:v>
                </c:pt>
                <c:pt idx="3908">
                  <c:v>11</c:v>
                </c:pt>
                <c:pt idx="3909">
                  <c:v>11</c:v>
                </c:pt>
                <c:pt idx="3910">
                  <c:v>11</c:v>
                </c:pt>
                <c:pt idx="3911">
                  <c:v>11</c:v>
                </c:pt>
                <c:pt idx="3912">
                  <c:v>11</c:v>
                </c:pt>
                <c:pt idx="3913">
                  <c:v>11</c:v>
                </c:pt>
                <c:pt idx="3914">
                  <c:v>11</c:v>
                </c:pt>
                <c:pt idx="3915">
                  <c:v>11</c:v>
                </c:pt>
                <c:pt idx="3916">
                  <c:v>11</c:v>
                </c:pt>
                <c:pt idx="3917">
                  <c:v>11</c:v>
                </c:pt>
                <c:pt idx="3918">
                  <c:v>11</c:v>
                </c:pt>
                <c:pt idx="3919">
                  <c:v>11</c:v>
                </c:pt>
                <c:pt idx="3920">
                  <c:v>11</c:v>
                </c:pt>
                <c:pt idx="3921">
                  <c:v>11</c:v>
                </c:pt>
                <c:pt idx="3922">
                  <c:v>11</c:v>
                </c:pt>
                <c:pt idx="3923">
                  <c:v>11</c:v>
                </c:pt>
                <c:pt idx="3924">
                  <c:v>11</c:v>
                </c:pt>
                <c:pt idx="3925">
                  <c:v>11</c:v>
                </c:pt>
                <c:pt idx="3926">
                  <c:v>11</c:v>
                </c:pt>
                <c:pt idx="3927">
                  <c:v>11</c:v>
                </c:pt>
                <c:pt idx="3928">
                  <c:v>11</c:v>
                </c:pt>
                <c:pt idx="3929">
                  <c:v>11</c:v>
                </c:pt>
                <c:pt idx="3930">
                  <c:v>11</c:v>
                </c:pt>
                <c:pt idx="3931">
                  <c:v>11</c:v>
                </c:pt>
                <c:pt idx="3932">
                  <c:v>11</c:v>
                </c:pt>
                <c:pt idx="3933">
                  <c:v>11</c:v>
                </c:pt>
                <c:pt idx="3934">
                  <c:v>11</c:v>
                </c:pt>
                <c:pt idx="3935">
                  <c:v>11</c:v>
                </c:pt>
                <c:pt idx="3936">
                  <c:v>11</c:v>
                </c:pt>
                <c:pt idx="3937">
                  <c:v>11</c:v>
                </c:pt>
                <c:pt idx="3938">
                  <c:v>11</c:v>
                </c:pt>
                <c:pt idx="3939">
                  <c:v>11</c:v>
                </c:pt>
                <c:pt idx="3940">
                  <c:v>11</c:v>
                </c:pt>
                <c:pt idx="3941">
                  <c:v>11</c:v>
                </c:pt>
                <c:pt idx="3942">
                  <c:v>11</c:v>
                </c:pt>
                <c:pt idx="3943">
                  <c:v>11</c:v>
                </c:pt>
                <c:pt idx="3944">
                  <c:v>11</c:v>
                </c:pt>
                <c:pt idx="3945">
                  <c:v>11</c:v>
                </c:pt>
                <c:pt idx="3946">
                  <c:v>11</c:v>
                </c:pt>
                <c:pt idx="3947">
                  <c:v>11</c:v>
                </c:pt>
                <c:pt idx="3948">
                  <c:v>11</c:v>
                </c:pt>
                <c:pt idx="3949">
                  <c:v>11</c:v>
                </c:pt>
                <c:pt idx="3950">
                  <c:v>11</c:v>
                </c:pt>
                <c:pt idx="3951">
                  <c:v>11</c:v>
                </c:pt>
                <c:pt idx="3952">
                  <c:v>11</c:v>
                </c:pt>
                <c:pt idx="3953">
                  <c:v>11</c:v>
                </c:pt>
                <c:pt idx="3954">
                  <c:v>11</c:v>
                </c:pt>
                <c:pt idx="3955">
                  <c:v>11</c:v>
                </c:pt>
                <c:pt idx="3956">
                  <c:v>11</c:v>
                </c:pt>
                <c:pt idx="3957">
                  <c:v>11</c:v>
                </c:pt>
                <c:pt idx="3958">
                  <c:v>11</c:v>
                </c:pt>
                <c:pt idx="3959">
                  <c:v>11</c:v>
                </c:pt>
                <c:pt idx="3960">
                  <c:v>11</c:v>
                </c:pt>
                <c:pt idx="3961">
                  <c:v>11</c:v>
                </c:pt>
                <c:pt idx="3962">
                  <c:v>11</c:v>
                </c:pt>
                <c:pt idx="3963">
                  <c:v>11</c:v>
                </c:pt>
                <c:pt idx="3964">
                  <c:v>11</c:v>
                </c:pt>
                <c:pt idx="3965">
                  <c:v>11</c:v>
                </c:pt>
                <c:pt idx="3966">
                  <c:v>11</c:v>
                </c:pt>
                <c:pt idx="3967">
                  <c:v>11</c:v>
                </c:pt>
                <c:pt idx="3968">
                  <c:v>11</c:v>
                </c:pt>
                <c:pt idx="3969">
                  <c:v>11</c:v>
                </c:pt>
                <c:pt idx="3970">
                  <c:v>11</c:v>
                </c:pt>
                <c:pt idx="3971">
                  <c:v>11</c:v>
                </c:pt>
                <c:pt idx="3972">
                  <c:v>11</c:v>
                </c:pt>
                <c:pt idx="3973">
                  <c:v>11</c:v>
                </c:pt>
                <c:pt idx="3974">
                  <c:v>11</c:v>
                </c:pt>
                <c:pt idx="3975">
                  <c:v>11</c:v>
                </c:pt>
                <c:pt idx="3976">
                  <c:v>11</c:v>
                </c:pt>
                <c:pt idx="3977">
                  <c:v>11</c:v>
                </c:pt>
                <c:pt idx="3978">
                  <c:v>11</c:v>
                </c:pt>
                <c:pt idx="3979">
                  <c:v>11</c:v>
                </c:pt>
                <c:pt idx="3980">
                  <c:v>11</c:v>
                </c:pt>
                <c:pt idx="3981">
                  <c:v>11</c:v>
                </c:pt>
                <c:pt idx="3982">
                  <c:v>11</c:v>
                </c:pt>
                <c:pt idx="3983">
                  <c:v>11</c:v>
                </c:pt>
                <c:pt idx="3984">
                  <c:v>11</c:v>
                </c:pt>
                <c:pt idx="3985">
                  <c:v>11</c:v>
                </c:pt>
                <c:pt idx="3986">
                  <c:v>11</c:v>
                </c:pt>
                <c:pt idx="3987">
                  <c:v>11</c:v>
                </c:pt>
                <c:pt idx="3988">
                  <c:v>11</c:v>
                </c:pt>
                <c:pt idx="3989">
                  <c:v>11</c:v>
                </c:pt>
                <c:pt idx="3990">
                  <c:v>11</c:v>
                </c:pt>
                <c:pt idx="3991">
                  <c:v>11</c:v>
                </c:pt>
                <c:pt idx="3992">
                  <c:v>11</c:v>
                </c:pt>
                <c:pt idx="3993">
                  <c:v>11</c:v>
                </c:pt>
                <c:pt idx="3994">
                  <c:v>11</c:v>
                </c:pt>
                <c:pt idx="3995">
                  <c:v>11</c:v>
                </c:pt>
                <c:pt idx="3996">
                  <c:v>11</c:v>
                </c:pt>
                <c:pt idx="3997">
                  <c:v>11</c:v>
                </c:pt>
                <c:pt idx="3998">
                  <c:v>11</c:v>
                </c:pt>
                <c:pt idx="3999">
                  <c:v>11</c:v>
                </c:pt>
                <c:pt idx="4000">
                  <c:v>11</c:v>
                </c:pt>
                <c:pt idx="4001">
                  <c:v>11</c:v>
                </c:pt>
                <c:pt idx="4002">
                  <c:v>11</c:v>
                </c:pt>
                <c:pt idx="4003">
                  <c:v>11</c:v>
                </c:pt>
                <c:pt idx="4004">
                  <c:v>11</c:v>
                </c:pt>
                <c:pt idx="4005">
                  <c:v>11</c:v>
                </c:pt>
                <c:pt idx="4006">
                  <c:v>11</c:v>
                </c:pt>
                <c:pt idx="4007">
                  <c:v>11</c:v>
                </c:pt>
                <c:pt idx="4008">
                  <c:v>11</c:v>
                </c:pt>
                <c:pt idx="4009">
                  <c:v>11</c:v>
                </c:pt>
                <c:pt idx="4010">
                  <c:v>11</c:v>
                </c:pt>
                <c:pt idx="4011">
                  <c:v>11</c:v>
                </c:pt>
                <c:pt idx="4012">
                  <c:v>11</c:v>
                </c:pt>
                <c:pt idx="4013">
                  <c:v>11</c:v>
                </c:pt>
                <c:pt idx="4014">
                  <c:v>11</c:v>
                </c:pt>
                <c:pt idx="4015">
                  <c:v>11</c:v>
                </c:pt>
                <c:pt idx="4016">
                  <c:v>11</c:v>
                </c:pt>
                <c:pt idx="4017">
                  <c:v>11</c:v>
                </c:pt>
                <c:pt idx="4018">
                  <c:v>11</c:v>
                </c:pt>
                <c:pt idx="4019">
                  <c:v>11</c:v>
                </c:pt>
                <c:pt idx="4020">
                  <c:v>11</c:v>
                </c:pt>
                <c:pt idx="4021">
                  <c:v>11</c:v>
                </c:pt>
                <c:pt idx="4022">
                  <c:v>11</c:v>
                </c:pt>
                <c:pt idx="4023">
                  <c:v>11</c:v>
                </c:pt>
                <c:pt idx="4024">
                  <c:v>11</c:v>
                </c:pt>
                <c:pt idx="4025">
                  <c:v>11</c:v>
                </c:pt>
                <c:pt idx="4026">
                  <c:v>11</c:v>
                </c:pt>
                <c:pt idx="4027">
                  <c:v>11</c:v>
                </c:pt>
                <c:pt idx="4028">
                  <c:v>11</c:v>
                </c:pt>
                <c:pt idx="4029">
                  <c:v>11</c:v>
                </c:pt>
                <c:pt idx="4030">
                  <c:v>11</c:v>
                </c:pt>
                <c:pt idx="4031">
                  <c:v>11</c:v>
                </c:pt>
                <c:pt idx="4032">
                  <c:v>11</c:v>
                </c:pt>
                <c:pt idx="4033">
                  <c:v>11</c:v>
                </c:pt>
                <c:pt idx="4034">
                  <c:v>11</c:v>
                </c:pt>
                <c:pt idx="4035">
                  <c:v>11</c:v>
                </c:pt>
                <c:pt idx="4036">
                  <c:v>11</c:v>
                </c:pt>
                <c:pt idx="4037">
                  <c:v>11</c:v>
                </c:pt>
                <c:pt idx="4038">
                  <c:v>11</c:v>
                </c:pt>
                <c:pt idx="4039">
                  <c:v>11</c:v>
                </c:pt>
                <c:pt idx="4040">
                  <c:v>11</c:v>
                </c:pt>
                <c:pt idx="4041">
                  <c:v>11</c:v>
                </c:pt>
                <c:pt idx="4042">
                  <c:v>11</c:v>
                </c:pt>
                <c:pt idx="4043">
                  <c:v>11</c:v>
                </c:pt>
                <c:pt idx="4044">
                  <c:v>11</c:v>
                </c:pt>
                <c:pt idx="4045">
                  <c:v>11</c:v>
                </c:pt>
                <c:pt idx="4046">
                  <c:v>11</c:v>
                </c:pt>
                <c:pt idx="4047">
                  <c:v>11</c:v>
                </c:pt>
                <c:pt idx="4048">
                  <c:v>11</c:v>
                </c:pt>
                <c:pt idx="4049">
                  <c:v>11</c:v>
                </c:pt>
                <c:pt idx="4050">
                  <c:v>11</c:v>
                </c:pt>
                <c:pt idx="4051">
                  <c:v>11</c:v>
                </c:pt>
                <c:pt idx="4052">
                  <c:v>11</c:v>
                </c:pt>
                <c:pt idx="4053">
                  <c:v>11</c:v>
                </c:pt>
                <c:pt idx="4054">
                  <c:v>11</c:v>
                </c:pt>
                <c:pt idx="4055">
                  <c:v>11</c:v>
                </c:pt>
                <c:pt idx="4056">
                  <c:v>11</c:v>
                </c:pt>
                <c:pt idx="4057">
                  <c:v>11</c:v>
                </c:pt>
                <c:pt idx="4058">
                  <c:v>11</c:v>
                </c:pt>
                <c:pt idx="4059">
                  <c:v>11</c:v>
                </c:pt>
                <c:pt idx="4060">
                  <c:v>11</c:v>
                </c:pt>
                <c:pt idx="4061">
                  <c:v>11</c:v>
                </c:pt>
                <c:pt idx="4062">
                  <c:v>11</c:v>
                </c:pt>
                <c:pt idx="4063">
                  <c:v>11</c:v>
                </c:pt>
                <c:pt idx="4064">
                  <c:v>11</c:v>
                </c:pt>
                <c:pt idx="4065">
                  <c:v>11</c:v>
                </c:pt>
                <c:pt idx="4066">
                  <c:v>11</c:v>
                </c:pt>
                <c:pt idx="4067">
                  <c:v>11</c:v>
                </c:pt>
                <c:pt idx="4068">
                  <c:v>11</c:v>
                </c:pt>
                <c:pt idx="4069">
                  <c:v>11</c:v>
                </c:pt>
                <c:pt idx="4070">
                  <c:v>11</c:v>
                </c:pt>
                <c:pt idx="4071">
                  <c:v>11</c:v>
                </c:pt>
                <c:pt idx="4072">
                  <c:v>11</c:v>
                </c:pt>
                <c:pt idx="4073">
                  <c:v>11</c:v>
                </c:pt>
                <c:pt idx="4074">
                  <c:v>11</c:v>
                </c:pt>
                <c:pt idx="4075">
                  <c:v>11</c:v>
                </c:pt>
                <c:pt idx="4076">
                  <c:v>11</c:v>
                </c:pt>
                <c:pt idx="4077">
                  <c:v>11</c:v>
                </c:pt>
                <c:pt idx="4078">
                  <c:v>11</c:v>
                </c:pt>
                <c:pt idx="4079">
                  <c:v>11</c:v>
                </c:pt>
                <c:pt idx="4080">
                  <c:v>11</c:v>
                </c:pt>
                <c:pt idx="4081">
                  <c:v>11</c:v>
                </c:pt>
                <c:pt idx="4082">
                  <c:v>11</c:v>
                </c:pt>
                <c:pt idx="4083">
                  <c:v>11</c:v>
                </c:pt>
                <c:pt idx="4084">
                  <c:v>11</c:v>
                </c:pt>
                <c:pt idx="4085">
                  <c:v>11</c:v>
                </c:pt>
                <c:pt idx="4086">
                  <c:v>11</c:v>
                </c:pt>
                <c:pt idx="4087">
                  <c:v>11</c:v>
                </c:pt>
                <c:pt idx="4088">
                  <c:v>11</c:v>
                </c:pt>
                <c:pt idx="4089">
                  <c:v>11</c:v>
                </c:pt>
                <c:pt idx="4090">
                  <c:v>11</c:v>
                </c:pt>
                <c:pt idx="4091">
                  <c:v>11</c:v>
                </c:pt>
                <c:pt idx="4092">
                  <c:v>11</c:v>
                </c:pt>
                <c:pt idx="4093">
                  <c:v>11</c:v>
                </c:pt>
                <c:pt idx="4094">
                  <c:v>11</c:v>
                </c:pt>
                <c:pt idx="4095">
                  <c:v>11</c:v>
                </c:pt>
                <c:pt idx="4096">
                  <c:v>11</c:v>
                </c:pt>
                <c:pt idx="4097">
                  <c:v>11</c:v>
                </c:pt>
                <c:pt idx="4098">
                  <c:v>11</c:v>
                </c:pt>
                <c:pt idx="4099">
                  <c:v>11</c:v>
                </c:pt>
                <c:pt idx="4100">
                  <c:v>11</c:v>
                </c:pt>
                <c:pt idx="4101">
                  <c:v>11</c:v>
                </c:pt>
                <c:pt idx="4102">
                  <c:v>11</c:v>
                </c:pt>
                <c:pt idx="4103">
                  <c:v>11</c:v>
                </c:pt>
                <c:pt idx="4104">
                  <c:v>11</c:v>
                </c:pt>
                <c:pt idx="4105">
                  <c:v>11</c:v>
                </c:pt>
                <c:pt idx="4106">
                  <c:v>11</c:v>
                </c:pt>
                <c:pt idx="4107">
                  <c:v>11</c:v>
                </c:pt>
                <c:pt idx="4108">
                  <c:v>11</c:v>
                </c:pt>
                <c:pt idx="4109">
                  <c:v>11</c:v>
                </c:pt>
                <c:pt idx="4110">
                  <c:v>11</c:v>
                </c:pt>
                <c:pt idx="4111">
                  <c:v>11</c:v>
                </c:pt>
                <c:pt idx="4112">
                  <c:v>11</c:v>
                </c:pt>
                <c:pt idx="4113">
                  <c:v>11</c:v>
                </c:pt>
                <c:pt idx="4114">
                  <c:v>11</c:v>
                </c:pt>
                <c:pt idx="4115">
                  <c:v>11</c:v>
                </c:pt>
                <c:pt idx="4116">
                  <c:v>11</c:v>
                </c:pt>
                <c:pt idx="4117">
                  <c:v>11</c:v>
                </c:pt>
                <c:pt idx="4118">
                  <c:v>11</c:v>
                </c:pt>
                <c:pt idx="4119">
                  <c:v>11</c:v>
                </c:pt>
                <c:pt idx="4120">
                  <c:v>11</c:v>
                </c:pt>
                <c:pt idx="4121">
                  <c:v>11</c:v>
                </c:pt>
                <c:pt idx="4122">
                  <c:v>11</c:v>
                </c:pt>
                <c:pt idx="4123">
                  <c:v>11</c:v>
                </c:pt>
                <c:pt idx="4124">
                  <c:v>11</c:v>
                </c:pt>
                <c:pt idx="4125">
                  <c:v>11</c:v>
                </c:pt>
                <c:pt idx="4126">
                  <c:v>11</c:v>
                </c:pt>
                <c:pt idx="4127">
                  <c:v>11</c:v>
                </c:pt>
                <c:pt idx="4128">
                  <c:v>11</c:v>
                </c:pt>
                <c:pt idx="4129">
                  <c:v>11</c:v>
                </c:pt>
                <c:pt idx="4130">
                  <c:v>11</c:v>
                </c:pt>
                <c:pt idx="4131">
                  <c:v>11</c:v>
                </c:pt>
                <c:pt idx="4132">
                  <c:v>11</c:v>
                </c:pt>
                <c:pt idx="4133">
                  <c:v>11</c:v>
                </c:pt>
                <c:pt idx="4134">
                  <c:v>11</c:v>
                </c:pt>
                <c:pt idx="4135">
                  <c:v>11</c:v>
                </c:pt>
                <c:pt idx="4136">
                  <c:v>11</c:v>
                </c:pt>
                <c:pt idx="4137">
                  <c:v>11</c:v>
                </c:pt>
                <c:pt idx="4138">
                  <c:v>11</c:v>
                </c:pt>
                <c:pt idx="4139">
                  <c:v>11</c:v>
                </c:pt>
                <c:pt idx="4140">
                  <c:v>11</c:v>
                </c:pt>
                <c:pt idx="4141">
                  <c:v>11</c:v>
                </c:pt>
                <c:pt idx="4142">
                  <c:v>11</c:v>
                </c:pt>
                <c:pt idx="4143">
                  <c:v>11</c:v>
                </c:pt>
                <c:pt idx="4144">
                  <c:v>11</c:v>
                </c:pt>
                <c:pt idx="4145">
                  <c:v>11</c:v>
                </c:pt>
                <c:pt idx="4146">
                  <c:v>11</c:v>
                </c:pt>
                <c:pt idx="4147">
                  <c:v>11</c:v>
                </c:pt>
                <c:pt idx="4148">
                  <c:v>11</c:v>
                </c:pt>
                <c:pt idx="4149">
                  <c:v>11</c:v>
                </c:pt>
                <c:pt idx="4150">
                  <c:v>11</c:v>
                </c:pt>
                <c:pt idx="4151">
                  <c:v>11</c:v>
                </c:pt>
                <c:pt idx="4152">
                  <c:v>11</c:v>
                </c:pt>
                <c:pt idx="4153">
                  <c:v>11</c:v>
                </c:pt>
                <c:pt idx="4154">
                  <c:v>11</c:v>
                </c:pt>
                <c:pt idx="4155">
                  <c:v>11</c:v>
                </c:pt>
                <c:pt idx="4156">
                  <c:v>11</c:v>
                </c:pt>
                <c:pt idx="4157">
                  <c:v>11</c:v>
                </c:pt>
                <c:pt idx="4158">
                  <c:v>11</c:v>
                </c:pt>
                <c:pt idx="4159">
                  <c:v>11</c:v>
                </c:pt>
                <c:pt idx="4160">
                  <c:v>11</c:v>
                </c:pt>
                <c:pt idx="4161">
                  <c:v>11</c:v>
                </c:pt>
                <c:pt idx="4162">
                  <c:v>11</c:v>
                </c:pt>
                <c:pt idx="4163">
                  <c:v>11</c:v>
                </c:pt>
                <c:pt idx="4164">
                  <c:v>11</c:v>
                </c:pt>
                <c:pt idx="4165">
                  <c:v>11</c:v>
                </c:pt>
                <c:pt idx="4166">
                  <c:v>11</c:v>
                </c:pt>
                <c:pt idx="4167">
                  <c:v>11</c:v>
                </c:pt>
                <c:pt idx="4168">
                  <c:v>11</c:v>
                </c:pt>
                <c:pt idx="4169">
                  <c:v>11</c:v>
                </c:pt>
                <c:pt idx="4170">
                  <c:v>11</c:v>
                </c:pt>
                <c:pt idx="4171">
                  <c:v>11</c:v>
                </c:pt>
                <c:pt idx="4172">
                  <c:v>11</c:v>
                </c:pt>
                <c:pt idx="4173">
                  <c:v>11</c:v>
                </c:pt>
                <c:pt idx="4174">
                  <c:v>11</c:v>
                </c:pt>
                <c:pt idx="4175">
                  <c:v>11</c:v>
                </c:pt>
                <c:pt idx="4176">
                  <c:v>11</c:v>
                </c:pt>
                <c:pt idx="4177">
                  <c:v>11</c:v>
                </c:pt>
                <c:pt idx="4178">
                  <c:v>11</c:v>
                </c:pt>
                <c:pt idx="4179">
                  <c:v>11</c:v>
                </c:pt>
                <c:pt idx="4180">
                  <c:v>11</c:v>
                </c:pt>
                <c:pt idx="4181">
                  <c:v>11</c:v>
                </c:pt>
                <c:pt idx="4182">
                  <c:v>11</c:v>
                </c:pt>
                <c:pt idx="4183">
                  <c:v>11</c:v>
                </c:pt>
                <c:pt idx="4184">
                  <c:v>11</c:v>
                </c:pt>
                <c:pt idx="4185">
                  <c:v>11</c:v>
                </c:pt>
                <c:pt idx="4186">
                  <c:v>11</c:v>
                </c:pt>
                <c:pt idx="4187">
                  <c:v>11</c:v>
                </c:pt>
                <c:pt idx="4188">
                  <c:v>11</c:v>
                </c:pt>
                <c:pt idx="4189">
                  <c:v>11</c:v>
                </c:pt>
                <c:pt idx="4190">
                  <c:v>11</c:v>
                </c:pt>
                <c:pt idx="4191">
                  <c:v>11</c:v>
                </c:pt>
                <c:pt idx="4192">
                  <c:v>11</c:v>
                </c:pt>
                <c:pt idx="4193">
                  <c:v>11</c:v>
                </c:pt>
                <c:pt idx="4194">
                  <c:v>11</c:v>
                </c:pt>
                <c:pt idx="4195">
                  <c:v>11</c:v>
                </c:pt>
                <c:pt idx="4196">
                  <c:v>11</c:v>
                </c:pt>
                <c:pt idx="4197">
                  <c:v>11</c:v>
                </c:pt>
                <c:pt idx="4198">
                  <c:v>11</c:v>
                </c:pt>
                <c:pt idx="4199">
                  <c:v>11</c:v>
                </c:pt>
                <c:pt idx="4200">
                  <c:v>11.5</c:v>
                </c:pt>
                <c:pt idx="4201">
                  <c:v>11.5</c:v>
                </c:pt>
                <c:pt idx="4202">
                  <c:v>11.5</c:v>
                </c:pt>
                <c:pt idx="4203">
                  <c:v>11.5</c:v>
                </c:pt>
                <c:pt idx="4204">
                  <c:v>11.5</c:v>
                </c:pt>
                <c:pt idx="4205">
                  <c:v>11.5</c:v>
                </c:pt>
                <c:pt idx="4206">
                  <c:v>11.5</c:v>
                </c:pt>
                <c:pt idx="4207">
                  <c:v>11.5</c:v>
                </c:pt>
                <c:pt idx="4208">
                  <c:v>11.5</c:v>
                </c:pt>
                <c:pt idx="4209">
                  <c:v>11.5</c:v>
                </c:pt>
                <c:pt idx="4210">
                  <c:v>11.5</c:v>
                </c:pt>
                <c:pt idx="4211">
                  <c:v>11.5</c:v>
                </c:pt>
                <c:pt idx="4212">
                  <c:v>11.5</c:v>
                </c:pt>
                <c:pt idx="4213">
                  <c:v>11.5</c:v>
                </c:pt>
                <c:pt idx="4214">
                  <c:v>11.5</c:v>
                </c:pt>
                <c:pt idx="4215">
                  <c:v>11.5</c:v>
                </c:pt>
                <c:pt idx="4216">
                  <c:v>11.5</c:v>
                </c:pt>
                <c:pt idx="4217">
                  <c:v>11.5</c:v>
                </c:pt>
                <c:pt idx="4218">
                  <c:v>11.5</c:v>
                </c:pt>
                <c:pt idx="4219">
                  <c:v>11.5</c:v>
                </c:pt>
                <c:pt idx="4220">
                  <c:v>11.5</c:v>
                </c:pt>
                <c:pt idx="4221">
                  <c:v>11.5</c:v>
                </c:pt>
                <c:pt idx="4222">
                  <c:v>11.5</c:v>
                </c:pt>
                <c:pt idx="4223">
                  <c:v>11.5</c:v>
                </c:pt>
                <c:pt idx="4224">
                  <c:v>11.5</c:v>
                </c:pt>
                <c:pt idx="4225">
                  <c:v>11.5</c:v>
                </c:pt>
                <c:pt idx="4226">
                  <c:v>11.5</c:v>
                </c:pt>
                <c:pt idx="4227">
                  <c:v>11.5</c:v>
                </c:pt>
                <c:pt idx="4228">
                  <c:v>11.5</c:v>
                </c:pt>
                <c:pt idx="4229">
                  <c:v>11.5</c:v>
                </c:pt>
                <c:pt idx="4230">
                  <c:v>11.5</c:v>
                </c:pt>
                <c:pt idx="4231">
                  <c:v>11.5</c:v>
                </c:pt>
                <c:pt idx="4232">
                  <c:v>11.5</c:v>
                </c:pt>
                <c:pt idx="4233">
                  <c:v>11.5</c:v>
                </c:pt>
                <c:pt idx="4234">
                  <c:v>11.5</c:v>
                </c:pt>
                <c:pt idx="4235">
                  <c:v>11.5</c:v>
                </c:pt>
                <c:pt idx="4236">
                  <c:v>11.5</c:v>
                </c:pt>
                <c:pt idx="4237">
                  <c:v>11.5</c:v>
                </c:pt>
                <c:pt idx="4238">
                  <c:v>11.5</c:v>
                </c:pt>
                <c:pt idx="4239">
                  <c:v>11.5</c:v>
                </c:pt>
                <c:pt idx="4240">
                  <c:v>11.5</c:v>
                </c:pt>
                <c:pt idx="4241">
                  <c:v>11.5</c:v>
                </c:pt>
                <c:pt idx="4242">
                  <c:v>11.5</c:v>
                </c:pt>
                <c:pt idx="4243">
                  <c:v>11.5</c:v>
                </c:pt>
                <c:pt idx="4244">
                  <c:v>11.5</c:v>
                </c:pt>
                <c:pt idx="4245">
                  <c:v>11.5</c:v>
                </c:pt>
                <c:pt idx="4246">
                  <c:v>11.5</c:v>
                </c:pt>
                <c:pt idx="4247">
                  <c:v>11.5</c:v>
                </c:pt>
                <c:pt idx="4248">
                  <c:v>11.5</c:v>
                </c:pt>
                <c:pt idx="4249">
                  <c:v>11.5</c:v>
                </c:pt>
                <c:pt idx="4250">
                  <c:v>11.5</c:v>
                </c:pt>
                <c:pt idx="4251">
                  <c:v>11.5</c:v>
                </c:pt>
                <c:pt idx="4252">
                  <c:v>11.5</c:v>
                </c:pt>
                <c:pt idx="4253">
                  <c:v>11.5</c:v>
                </c:pt>
                <c:pt idx="4254">
                  <c:v>11.5</c:v>
                </c:pt>
                <c:pt idx="4255">
                  <c:v>11.5</c:v>
                </c:pt>
                <c:pt idx="4256">
                  <c:v>11.5</c:v>
                </c:pt>
                <c:pt idx="4257">
                  <c:v>11.5</c:v>
                </c:pt>
                <c:pt idx="4258">
                  <c:v>11.5</c:v>
                </c:pt>
                <c:pt idx="4259">
                  <c:v>11.5</c:v>
                </c:pt>
                <c:pt idx="4260">
                  <c:v>11.5</c:v>
                </c:pt>
                <c:pt idx="4261">
                  <c:v>11.5</c:v>
                </c:pt>
                <c:pt idx="4262">
                  <c:v>11.5</c:v>
                </c:pt>
                <c:pt idx="4263">
                  <c:v>11.5</c:v>
                </c:pt>
                <c:pt idx="4264">
                  <c:v>11.5</c:v>
                </c:pt>
                <c:pt idx="4265">
                  <c:v>11.5</c:v>
                </c:pt>
                <c:pt idx="4266">
                  <c:v>11.5</c:v>
                </c:pt>
                <c:pt idx="4267">
                  <c:v>11.5</c:v>
                </c:pt>
                <c:pt idx="4268">
                  <c:v>11.5</c:v>
                </c:pt>
                <c:pt idx="4269">
                  <c:v>11.5</c:v>
                </c:pt>
                <c:pt idx="4270">
                  <c:v>11.5</c:v>
                </c:pt>
                <c:pt idx="4271">
                  <c:v>11.5</c:v>
                </c:pt>
                <c:pt idx="4272">
                  <c:v>11.5</c:v>
                </c:pt>
                <c:pt idx="4273">
                  <c:v>11.5</c:v>
                </c:pt>
                <c:pt idx="4274">
                  <c:v>11.5</c:v>
                </c:pt>
                <c:pt idx="4275">
                  <c:v>11.5</c:v>
                </c:pt>
                <c:pt idx="4276">
                  <c:v>11.5</c:v>
                </c:pt>
                <c:pt idx="4277">
                  <c:v>11.5</c:v>
                </c:pt>
                <c:pt idx="4278">
                  <c:v>11.5</c:v>
                </c:pt>
                <c:pt idx="4279">
                  <c:v>11.5</c:v>
                </c:pt>
                <c:pt idx="4280">
                  <c:v>11.5</c:v>
                </c:pt>
                <c:pt idx="4281">
                  <c:v>11.5</c:v>
                </c:pt>
                <c:pt idx="4282">
                  <c:v>11.5</c:v>
                </c:pt>
                <c:pt idx="4283">
                  <c:v>11.5</c:v>
                </c:pt>
                <c:pt idx="4284">
                  <c:v>11.5</c:v>
                </c:pt>
                <c:pt idx="4285">
                  <c:v>11.5</c:v>
                </c:pt>
                <c:pt idx="4286">
                  <c:v>11.5</c:v>
                </c:pt>
                <c:pt idx="4287">
                  <c:v>11.5</c:v>
                </c:pt>
                <c:pt idx="4288">
                  <c:v>11.5</c:v>
                </c:pt>
                <c:pt idx="4289">
                  <c:v>11.5</c:v>
                </c:pt>
                <c:pt idx="4290">
                  <c:v>11.5</c:v>
                </c:pt>
                <c:pt idx="4291">
                  <c:v>11.5</c:v>
                </c:pt>
                <c:pt idx="4292">
                  <c:v>11.5</c:v>
                </c:pt>
                <c:pt idx="4293">
                  <c:v>11.5</c:v>
                </c:pt>
                <c:pt idx="4294">
                  <c:v>11.5</c:v>
                </c:pt>
                <c:pt idx="4295">
                  <c:v>11.5</c:v>
                </c:pt>
                <c:pt idx="4296">
                  <c:v>11.5</c:v>
                </c:pt>
                <c:pt idx="4297">
                  <c:v>11.5</c:v>
                </c:pt>
                <c:pt idx="4298">
                  <c:v>11.5</c:v>
                </c:pt>
                <c:pt idx="4299">
                  <c:v>11.5</c:v>
                </c:pt>
                <c:pt idx="4300">
                  <c:v>11.5</c:v>
                </c:pt>
                <c:pt idx="4301">
                  <c:v>11.5</c:v>
                </c:pt>
                <c:pt idx="4302">
                  <c:v>11.5</c:v>
                </c:pt>
                <c:pt idx="4303">
                  <c:v>11.5</c:v>
                </c:pt>
                <c:pt idx="4304">
                  <c:v>11.5</c:v>
                </c:pt>
                <c:pt idx="4305">
                  <c:v>11.5</c:v>
                </c:pt>
                <c:pt idx="4306">
                  <c:v>11.5</c:v>
                </c:pt>
                <c:pt idx="4307">
                  <c:v>11.5</c:v>
                </c:pt>
                <c:pt idx="4308">
                  <c:v>11.5</c:v>
                </c:pt>
                <c:pt idx="4309">
                  <c:v>11.5</c:v>
                </c:pt>
                <c:pt idx="4310">
                  <c:v>11.5</c:v>
                </c:pt>
                <c:pt idx="4311">
                  <c:v>11.5</c:v>
                </c:pt>
                <c:pt idx="4312">
                  <c:v>11.5</c:v>
                </c:pt>
                <c:pt idx="4313">
                  <c:v>11.5</c:v>
                </c:pt>
                <c:pt idx="4314">
                  <c:v>11.5</c:v>
                </c:pt>
                <c:pt idx="4315">
                  <c:v>11.5</c:v>
                </c:pt>
                <c:pt idx="4316">
                  <c:v>11.5</c:v>
                </c:pt>
                <c:pt idx="4317">
                  <c:v>11.5</c:v>
                </c:pt>
                <c:pt idx="4318">
                  <c:v>11.5</c:v>
                </c:pt>
                <c:pt idx="4319">
                  <c:v>11.5</c:v>
                </c:pt>
                <c:pt idx="4320">
                  <c:v>11.5</c:v>
                </c:pt>
                <c:pt idx="4321">
                  <c:v>11.5</c:v>
                </c:pt>
                <c:pt idx="4322">
                  <c:v>11.5</c:v>
                </c:pt>
                <c:pt idx="4323">
                  <c:v>11.5</c:v>
                </c:pt>
                <c:pt idx="4324">
                  <c:v>11.5</c:v>
                </c:pt>
                <c:pt idx="4325">
                  <c:v>11.5</c:v>
                </c:pt>
                <c:pt idx="4326">
                  <c:v>11.5</c:v>
                </c:pt>
                <c:pt idx="4327">
                  <c:v>11.5</c:v>
                </c:pt>
                <c:pt idx="4328">
                  <c:v>11.5</c:v>
                </c:pt>
                <c:pt idx="4329">
                  <c:v>11.5</c:v>
                </c:pt>
                <c:pt idx="4330">
                  <c:v>11.5</c:v>
                </c:pt>
                <c:pt idx="4331">
                  <c:v>11.5</c:v>
                </c:pt>
                <c:pt idx="4332">
                  <c:v>11.5</c:v>
                </c:pt>
                <c:pt idx="4333">
                  <c:v>11.5</c:v>
                </c:pt>
                <c:pt idx="4334">
                  <c:v>11.5</c:v>
                </c:pt>
                <c:pt idx="4335">
                  <c:v>11.5</c:v>
                </c:pt>
                <c:pt idx="4336">
                  <c:v>11.5</c:v>
                </c:pt>
                <c:pt idx="4337">
                  <c:v>11.5</c:v>
                </c:pt>
                <c:pt idx="4338">
                  <c:v>11.5</c:v>
                </c:pt>
                <c:pt idx="4339">
                  <c:v>11.5</c:v>
                </c:pt>
                <c:pt idx="4340">
                  <c:v>11.5</c:v>
                </c:pt>
                <c:pt idx="4341">
                  <c:v>11.5</c:v>
                </c:pt>
                <c:pt idx="4342">
                  <c:v>11.5</c:v>
                </c:pt>
                <c:pt idx="4343">
                  <c:v>11.5</c:v>
                </c:pt>
                <c:pt idx="4344">
                  <c:v>11.5</c:v>
                </c:pt>
                <c:pt idx="4345">
                  <c:v>11.5</c:v>
                </c:pt>
                <c:pt idx="4346">
                  <c:v>11.5</c:v>
                </c:pt>
                <c:pt idx="4347">
                  <c:v>11.5</c:v>
                </c:pt>
                <c:pt idx="4348">
                  <c:v>11.5</c:v>
                </c:pt>
                <c:pt idx="4349">
                  <c:v>11.5</c:v>
                </c:pt>
                <c:pt idx="4350">
                  <c:v>11.5</c:v>
                </c:pt>
                <c:pt idx="4351">
                  <c:v>11.5</c:v>
                </c:pt>
                <c:pt idx="4352">
                  <c:v>11.5</c:v>
                </c:pt>
                <c:pt idx="4353">
                  <c:v>11.5</c:v>
                </c:pt>
                <c:pt idx="4354">
                  <c:v>11.5</c:v>
                </c:pt>
                <c:pt idx="4355">
                  <c:v>11.5</c:v>
                </c:pt>
                <c:pt idx="4356">
                  <c:v>11.5</c:v>
                </c:pt>
                <c:pt idx="4357">
                  <c:v>11.5</c:v>
                </c:pt>
                <c:pt idx="4358">
                  <c:v>11.5</c:v>
                </c:pt>
                <c:pt idx="4359">
                  <c:v>11.5</c:v>
                </c:pt>
                <c:pt idx="4360">
                  <c:v>11.5</c:v>
                </c:pt>
                <c:pt idx="4361">
                  <c:v>11.5</c:v>
                </c:pt>
                <c:pt idx="4362">
                  <c:v>11.5</c:v>
                </c:pt>
                <c:pt idx="4363">
                  <c:v>11.5</c:v>
                </c:pt>
                <c:pt idx="4364">
                  <c:v>11.5</c:v>
                </c:pt>
                <c:pt idx="4365">
                  <c:v>11.5</c:v>
                </c:pt>
                <c:pt idx="4366">
                  <c:v>11.5</c:v>
                </c:pt>
                <c:pt idx="4367">
                  <c:v>11.5</c:v>
                </c:pt>
                <c:pt idx="4368">
                  <c:v>11.5</c:v>
                </c:pt>
                <c:pt idx="4369">
                  <c:v>11.5</c:v>
                </c:pt>
                <c:pt idx="4370">
                  <c:v>11.5</c:v>
                </c:pt>
                <c:pt idx="4371">
                  <c:v>11.5</c:v>
                </c:pt>
                <c:pt idx="4372">
                  <c:v>11.5</c:v>
                </c:pt>
                <c:pt idx="4373">
                  <c:v>11.5</c:v>
                </c:pt>
                <c:pt idx="4374">
                  <c:v>11.5</c:v>
                </c:pt>
                <c:pt idx="4375">
                  <c:v>11.5</c:v>
                </c:pt>
                <c:pt idx="4376">
                  <c:v>11.5</c:v>
                </c:pt>
                <c:pt idx="4377">
                  <c:v>11.5</c:v>
                </c:pt>
                <c:pt idx="4378">
                  <c:v>11.5</c:v>
                </c:pt>
                <c:pt idx="4379">
                  <c:v>11.5</c:v>
                </c:pt>
                <c:pt idx="4380">
                  <c:v>11.5</c:v>
                </c:pt>
                <c:pt idx="4381">
                  <c:v>11.5</c:v>
                </c:pt>
                <c:pt idx="4382">
                  <c:v>11.5</c:v>
                </c:pt>
                <c:pt idx="4383">
                  <c:v>11.5</c:v>
                </c:pt>
                <c:pt idx="4384">
                  <c:v>11.5</c:v>
                </c:pt>
                <c:pt idx="4385">
                  <c:v>11.5</c:v>
                </c:pt>
                <c:pt idx="4386">
                  <c:v>11.5</c:v>
                </c:pt>
                <c:pt idx="4387">
                  <c:v>11.5</c:v>
                </c:pt>
                <c:pt idx="4388">
                  <c:v>11.5</c:v>
                </c:pt>
                <c:pt idx="4389">
                  <c:v>11.5</c:v>
                </c:pt>
                <c:pt idx="4390">
                  <c:v>11.5</c:v>
                </c:pt>
                <c:pt idx="4391">
                  <c:v>11.5</c:v>
                </c:pt>
                <c:pt idx="4392">
                  <c:v>11.5</c:v>
                </c:pt>
                <c:pt idx="4393">
                  <c:v>11.5</c:v>
                </c:pt>
                <c:pt idx="4394">
                  <c:v>11.5</c:v>
                </c:pt>
                <c:pt idx="4395">
                  <c:v>11.5</c:v>
                </c:pt>
                <c:pt idx="4396">
                  <c:v>11.5</c:v>
                </c:pt>
                <c:pt idx="4397">
                  <c:v>11.5</c:v>
                </c:pt>
                <c:pt idx="4398">
                  <c:v>11.5</c:v>
                </c:pt>
                <c:pt idx="4399">
                  <c:v>11.5</c:v>
                </c:pt>
                <c:pt idx="4400">
                  <c:v>11.5</c:v>
                </c:pt>
                <c:pt idx="4401">
                  <c:v>11.5</c:v>
                </c:pt>
                <c:pt idx="4402">
                  <c:v>11.5</c:v>
                </c:pt>
                <c:pt idx="4403">
                  <c:v>11.5</c:v>
                </c:pt>
                <c:pt idx="4404">
                  <c:v>11.5</c:v>
                </c:pt>
                <c:pt idx="4405">
                  <c:v>11.5</c:v>
                </c:pt>
                <c:pt idx="4406">
                  <c:v>11.5</c:v>
                </c:pt>
                <c:pt idx="4407">
                  <c:v>11.5</c:v>
                </c:pt>
                <c:pt idx="4408">
                  <c:v>11.5</c:v>
                </c:pt>
                <c:pt idx="4409">
                  <c:v>11.5</c:v>
                </c:pt>
                <c:pt idx="4410">
                  <c:v>11.5</c:v>
                </c:pt>
                <c:pt idx="4411">
                  <c:v>11.5</c:v>
                </c:pt>
                <c:pt idx="4412">
                  <c:v>11.5</c:v>
                </c:pt>
                <c:pt idx="4413">
                  <c:v>11.5</c:v>
                </c:pt>
                <c:pt idx="4414">
                  <c:v>11.5</c:v>
                </c:pt>
                <c:pt idx="4415">
                  <c:v>11.5</c:v>
                </c:pt>
                <c:pt idx="4416">
                  <c:v>11.5</c:v>
                </c:pt>
                <c:pt idx="4417">
                  <c:v>11.5</c:v>
                </c:pt>
                <c:pt idx="4418">
                  <c:v>11.5</c:v>
                </c:pt>
                <c:pt idx="4419">
                  <c:v>11.5</c:v>
                </c:pt>
                <c:pt idx="4420">
                  <c:v>11.5</c:v>
                </c:pt>
                <c:pt idx="4421">
                  <c:v>11.5</c:v>
                </c:pt>
                <c:pt idx="4422">
                  <c:v>11.5</c:v>
                </c:pt>
                <c:pt idx="4423">
                  <c:v>11.5</c:v>
                </c:pt>
                <c:pt idx="4424">
                  <c:v>11.5</c:v>
                </c:pt>
                <c:pt idx="4425">
                  <c:v>11.5</c:v>
                </c:pt>
                <c:pt idx="4426">
                  <c:v>11.5</c:v>
                </c:pt>
                <c:pt idx="4427">
                  <c:v>11.5</c:v>
                </c:pt>
                <c:pt idx="4428">
                  <c:v>11.5</c:v>
                </c:pt>
                <c:pt idx="4429">
                  <c:v>11.5</c:v>
                </c:pt>
                <c:pt idx="4430">
                  <c:v>11.5</c:v>
                </c:pt>
                <c:pt idx="4431">
                  <c:v>11.5</c:v>
                </c:pt>
                <c:pt idx="4432">
                  <c:v>11.5</c:v>
                </c:pt>
                <c:pt idx="4433">
                  <c:v>11.5</c:v>
                </c:pt>
                <c:pt idx="4434">
                  <c:v>11.5</c:v>
                </c:pt>
                <c:pt idx="4435">
                  <c:v>11.5</c:v>
                </c:pt>
                <c:pt idx="4436">
                  <c:v>11.5</c:v>
                </c:pt>
                <c:pt idx="4437">
                  <c:v>11.5</c:v>
                </c:pt>
                <c:pt idx="4438">
                  <c:v>11.5</c:v>
                </c:pt>
                <c:pt idx="4439">
                  <c:v>11.5</c:v>
                </c:pt>
                <c:pt idx="4440">
                  <c:v>11.5</c:v>
                </c:pt>
                <c:pt idx="4441">
                  <c:v>11.5</c:v>
                </c:pt>
                <c:pt idx="4442">
                  <c:v>11.5</c:v>
                </c:pt>
                <c:pt idx="4443">
                  <c:v>11.5</c:v>
                </c:pt>
                <c:pt idx="4444">
                  <c:v>11.5</c:v>
                </c:pt>
                <c:pt idx="4445">
                  <c:v>11.5</c:v>
                </c:pt>
                <c:pt idx="4446">
                  <c:v>11.5</c:v>
                </c:pt>
                <c:pt idx="4447">
                  <c:v>11.5</c:v>
                </c:pt>
                <c:pt idx="4448">
                  <c:v>11.5</c:v>
                </c:pt>
                <c:pt idx="4449">
                  <c:v>11.5</c:v>
                </c:pt>
                <c:pt idx="4450">
                  <c:v>11.5</c:v>
                </c:pt>
                <c:pt idx="4451">
                  <c:v>11.5</c:v>
                </c:pt>
                <c:pt idx="4452">
                  <c:v>11.5</c:v>
                </c:pt>
                <c:pt idx="4453">
                  <c:v>11.5</c:v>
                </c:pt>
                <c:pt idx="4454">
                  <c:v>11.5</c:v>
                </c:pt>
                <c:pt idx="4455">
                  <c:v>11.5</c:v>
                </c:pt>
                <c:pt idx="4456">
                  <c:v>11.5</c:v>
                </c:pt>
                <c:pt idx="4457">
                  <c:v>11.5</c:v>
                </c:pt>
                <c:pt idx="4458">
                  <c:v>11.5</c:v>
                </c:pt>
                <c:pt idx="4459">
                  <c:v>11.5</c:v>
                </c:pt>
                <c:pt idx="4460">
                  <c:v>11.5</c:v>
                </c:pt>
                <c:pt idx="4461">
                  <c:v>11.5</c:v>
                </c:pt>
                <c:pt idx="4462">
                  <c:v>11.5</c:v>
                </c:pt>
                <c:pt idx="4463">
                  <c:v>11.5</c:v>
                </c:pt>
                <c:pt idx="4464">
                  <c:v>11.5</c:v>
                </c:pt>
                <c:pt idx="4465">
                  <c:v>11.5</c:v>
                </c:pt>
                <c:pt idx="4466">
                  <c:v>11.5</c:v>
                </c:pt>
                <c:pt idx="4467">
                  <c:v>11.5</c:v>
                </c:pt>
                <c:pt idx="4468">
                  <c:v>11.5</c:v>
                </c:pt>
                <c:pt idx="4469">
                  <c:v>11.5</c:v>
                </c:pt>
                <c:pt idx="4470">
                  <c:v>11.5</c:v>
                </c:pt>
                <c:pt idx="4471">
                  <c:v>11.5</c:v>
                </c:pt>
                <c:pt idx="4472">
                  <c:v>11.5</c:v>
                </c:pt>
                <c:pt idx="4473">
                  <c:v>11.5</c:v>
                </c:pt>
                <c:pt idx="4474">
                  <c:v>11.5</c:v>
                </c:pt>
                <c:pt idx="4475">
                  <c:v>11.5</c:v>
                </c:pt>
                <c:pt idx="4476">
                  <c:v>11.5</c:v>
                </c:pt>
                <c:pt idx="4477">
                  <c:v>11.5</c:v>
                </c:pt>
                <c:pt idx="4478">
                  <c:v>11.5</c:v>
                </c:pt>
                <c:pt idx="4479">
                  <c:v>11.5</c:v>
                </c:pt>
                <c:pt idx="4480">
                  <c:v>11.5</c:v>
                </c:pt>
                <c:pt idx="4481">
                  <c:v>11.5</c:v>
                </c:pt>
                <c:pt idx="4482">
                  <c:v>11.5</c:v>
                </c:pt>
                <c:pt idx="4483">
                  <c:v>11.5</c:v>
                </c:pt>
                <c:pt idx="4484">
                  <c:v>11.5</c:v>
                </c:pt>
                <c:pt idx="4485">
                  <c:v>11.5</c:v>
                </c:pt>
                <c:pt idx="4486">
                  <c:v>11.5</c:v>
                </c:pt>
                <c:pt idx="4487">
                  <c:v>11.5</c:v>
                </c:pt>
                <c:pt idx="4488">
                  <c:v>11.5</c:v>
                </c:pt>
                <c:pt idx="4489">
                  <c:v>11.5</c:v>
                </c:pt>
                <c:pt idx="4490">
                  <c:v>11.5</c:v>
                </c:pt>
                <c:pt idx="4491">
                  <c:v>11.5</c:v>
                </c:pt>
                <c:pt idx="4492">
                  <c:v>11.5</c:v>
                </c:pt>
                <c:pt idx="4493">
                  <c:v>11.5</c:v>
                </c:pt>
                <c:pt idx="4494">
                  <c:v>11.5</c:v>
                </c:pt>
                <c:pt idx="4495">
                  <c:v>11.5</c:v>
                </c:pt>
                <c:pt idx="4496">
                  <c:v>11.5</c:v>
                </c:pt>
                <c:pt idx="4497">
                  <c:v>11.5</c:v>
                </c:pt>
                <c:pt idx="4498">
                  <c:v>11.5</c:v>
                </c:pt>
                <c:pt idx="4499">
                  <c:v>11.5</c:v>
                </c:pt>
                <c:pt idx="4500">
                  <c:v>11.5</c:v>
                </c:pt>
                <c:pt idx="4501">
                  <c:v>11.5</c:v>
                </c:pt>
                <c:pt idx="4502">
                  <c:v>11.5</c:v>
                </c:pt>
                <c:pt idx="4503">
                  <c:v>11.5</c:v>
                </c:pt>
                <c:pt idx="4504">
                  <c:v>11.5</c:v>
                </c:pt>
                <c:pt idx="4505">
                  <c:v>11.5</c:v>
                </c:pt>
                <c:pt idx="4506">
                  <c:v>11.5</c:v>
                </c:pt>
                <c:pt idx="4507">
                  <c:v>11.5</c:v>
                </c:pt>
                <c:pt idx="4508">
                  <c:v>11.5</c:v>
                </c:pt>
                <c:pt idx="4509">
                  <c:v>11.5</c:v>
                </c:pt>
                <c:pt idx="4510">
                  <c:v>11.5</c:v>
                </c:pt>
                <c:pt idx="4511">
                  <c:v>11.5</c:v>
                </c:pt>
                <c:pt idx="4512">
                  <c:v>11.5</c:v>
                </c:pt>
                <c:pt idx="4513">
                  <c:v>11.5</c:v>
                </c:pt>
                <c:pt idx="4514">
                  <c:v>11.5</c:v>
                </c:pt>
                <c:pt idx="4515">
                  <c:v>11.5</c:v>
                </c:pt>
                <c:pt idx="4516">
                  <c:v>11.5</c:v>
                </c:pt>
                <c:pt idx="4517">
                  <c:v>11.5</c:v>
                </c:pt>
                <c:pt idx="4518">
                  <c:v>11.5</c:v>
                </c:pt>
                <c:pt idx="4519">
                  <c:v>11.5</c:v>
                </c:pt>
                <c:pt idx="4520">
                  <c:v>11.5</c:v>
                </c:pt>
                <c:pt idx="4521">
                  <c:v>11.5</c:v>
                </c:pt>
                <c:pt idx="4522">
                  <c:v>11.5</c:v>
                </c:pt>
                <c:pt idx="4523">
                  <c:v>11.5</c:v>
                </c:pt>
                <c:pt idx="4524">
                  <c:v>11.5</c:v>
                </c:pt>
                <c:pt idx="4525">
                  <c:v>11.5</c:v>
                </c:pt>
                <c:pt idx="4526">
                  <c:v>11.5</c:v>
                </c:pt>
                <c:pt idx="4527">
                  <c:v>11.5</c:v>
                </c:pt>
                <c:pt idx="4528">
                  <c:v>11.5</c:v>
                </c:pt>
                <c:pt idx="4529">
                  <c:v>11.5</c:v>
                </c:pt>
                <c:pt idx="4530">
                  <c:v>11.5</c:v>
                </c:pt>
                <c:pt idx="4531">
                  <c:v>11.5</c:v>
                </c:pt>
                <c:pt idx="4532">
                  <c:v>11.5</c:v>
                </c:pt>
                <c:pt idx="4533">
                  <c:v>11.5</c:v>
                </c:pt>
                <c:pt idx="4534">
                  <c:v>11.5</c:v>
                </c:pt>
                <c:pt idx="4535">
                  <c:v>11.5</c:v>
                </c:pt>
                <c:pt idx="4536">
                  <c:v>11.5</c:v>
                </c:pt>
                <c:pt idx="4537">
                  <c:v>11.5</c:v>
                </c:pt>
                <c:pt idx="4538">
                  <c:v>11.5</c:v>
                </c:pt>
                <c:pt idx="4539">
                  <c:v>11.5</c:v>
                </c:pt>
                <c:pt idx="4540">
                  <c:v>11.5</c:v>
                </c:pt>
                <c:pt idx="4541">
                  <c:v>11.5</c:v>
                </c:pt>
                <c:pt idx="4542">
                  <c:v>11.5</c:v>
                </c:pt>
                <c:pt idx="4543">
                  <c:v>11.5</c:v>
                </c:pt>
                <c:pt idx="4544">
                  <c:v>11.5</c:v>
                </c:pt>
                <c:pt idx="4545">
                  <c:v>11.5</c:v>
                </c:pt>
                <c:pt idx="4546">
                  <c:v>11.5</c:v>
                </c:pt>
                <c:pt idx="4547">
                  <c:v>11.5</c:v>
                </c:pt>
                <c:pt idx="4548">
                  <c:v>11.5</c:v>
                </c:pt>
                <c:pt idx="4549">
                  <c:v>11.5</c:v>
                </c:pt>
                <c:pt idx="4550">
                  <c:v>11.5</c:v>
                </c:pt>
                <c:pt idx="4551">
                  <c:v>11.5</c:v>
                </c:pt>
                <c:pt idx="4552">
                  <c:v>11.5</c:v>
                </c:pt>
                <c:pt idx="4553">
                  <c:v>11.5</c:v>
                </c:pt>
                <c:pt idx="4554">
                  <c:v>11.5</c:v>
                </c:pt>
                <c:pt idx="4555">
                  <c:v>11.5</c:v>
                </c:pt>
                <c:pt idx="4556">
                  <c:v>11.5</c:v>
                </c:pt>
                <c:pt idx="4557">
                  <c:v>11.5</c:v>
                </c:pt>
                <c:pt idx="4558">
                  <c:v>11.5</c:v>
                </c:pt>
                <c:pt idx="4559">
                  <c:v>11.5</c:v>
                </c:pt>
                <c:pt idx="4560">
                  <c:v>11.5</c:v>
                </c:pt>
                <c:pt idx="4561">
                  <c:v>11.5</c:v>
                </c:pt>
                <c:pt idx="4562">
                  <c:v>11.5</c:v>
                </c:pt>
                <c:pt idx="4563">
                  <c:v>11.5</c:v>
                </c:pt>
                <c:pt idx="4564">
                  <c:v>11.5</c:v>
                </c:pt>
                <c:pt idx="4565">
                  <c:v>11.5</c:v>
                </c:pt>
                <c:pt idx="4566">
                  <c:v>11.5</c:v>
                </c:pt>
                <c:pt idx="4567">
                  <c:v>11.5</c:v>
                </c:pt>
                <c:pt idx="4568">
                  <c:v>11.5</c:v>
                </c:pt>
                <c:pt idx="4569">
                  <c:v>11.5</c:v>
                </c:pt>
                <c:pt idx="4570">
                  <c:v>11.5</c:v>
                </c:pt>
                <c:pt idx="4571">
                  <c:v>11.5</c:v>
                </c:pt>
                <c:pt idx="4572">
                  <c:v>11.5</c:v>
                </c:pt>
                <c:pt idx="4573">
                  <c:v>11.5</c:v>
                </c:pt>
                <c:pt idx="4574">
                  <c:v>11.5</c:v>
                </c:pt>
                <c:pt idx="4575">
                  <c:v>11.5</c:v>
                </c:pt>
                <c:pt idx="4576">
                  <c:v>11.5</c:v>
                </c:pt>
                <c:pt idx="4577">
                  <c:v>11.5</c:v>
                </c:pt>
                <c:pt idx="4578">
                  <c:v>11.5</c:v>
                </c:pt>
                <c:pt idx="4579">
                  <c:v>11.5</c:v>
                </c:pt>
                <c:pt idx="4580">
                  <c:v>11.5</c:v>
                </c:pt>
                <c:pt idx="4581">
                  <c:v>11.5</c:v>
                </c:pt>
                <c:pt idx="4582">
                  <c:v>11.5</c:v>
                </c:pt>
                <c:pt idx="4583">
                  <c:v>11.5</c:v>
                </c:pt>
                <c:pt idx="4584">
                  <c:v>11.5</c:v>
                </c:pt>
                <c:pt idx="4585">
                  <c:v>11.5</c:v>
                </c:pt>
                <c:pt idx="4586">
                  <c:v>11.5</c:v>
                </c:pt>
                <c:pt idx="4587">
                  <c:v>11.5</c:v>
                </c:pt>
                <c:pt idx="4588">
                  <c:v>11.5</c:v>
                </c:pt>
                <c:pt idx="4589">
                  <c:v>11.5</c:v>
                </c:pt>
                <c:pt idx="4590">
                  <c:v>11.5</c:v>
                </c:pt>
                <c:pt idx="4591">
                  <c:v>11.5</c:v>
                </c:pt>
                <c:pt idx="4592">
                  <c:v>11.5</c:v>
                </c:pt>
                <c:pt idx="4593">
                  <c:v>11.5</c:v>
                </c:pt>
                <c:pt idx="4594">
                  <c:v>11.5</c:v>
                </c:pt>
                <c:pt idx="4595">
                  <c:v>11.5</c:v>
                </c:pt>
                <c:pt idx="4596">
                  <c:v>11.5</c:v>
                </c:pt>
                <c:pt idx="4597">
                  <c:v>11.5</c:v>
                </c:pt>
                <c:pt idx="4598">
                  <c:v>11.5</c:v>
                </c:pt>
                <c:pt idx="4599">
                  <c:v>11.5</c:v>
                </c:pt>
                <c:pt idx="4600">
                  <c:v>11.5</c:v>
                </c:pt>
                <c:pt idx="4601">
                  <c:v>11.5</c:v>
                </c:pt>
                <c:pt idx="4602">
                  <c:v>11.5</c:v>
                </c:pt>
                <c:pt idx="4603">
                  <c:v>11.5</c:v>
                </c:pt>
                <c:pt idx="4604">
                  <c:v>11.5</c:v>
                </c:pt>
                <c:pt idx="4605">
                  <c:v>11.5</c:v>
                </c:pt>
                <c:pt idx="4606">
                  <c:v>11.5</c:v>
                </c:pt>
                <c:pt idx="4607">
                  <c:v>11.5</c:v>
                </c:pt>
                <c:pt idx="4608">
                  <c:v>11.5</c:v>
                </c:pt>
                <c:pt idx="4609">
                  <c:v>11.5</c:v>
                </c:pt>
                <c:pt idx="4610">
                  <c:v>11.5</c:v>
                </c:pt>
                <c:pt idx="4611">
                  <c:v>11.5</c:v>
                </c:pt>
                <c:pt idx="4612">
                  <c:v>11.5</c:v>
                </c:pt>
                <c:pt idx="4613">
                  <c:v>11.5</c:v>
                </c:pt>
                <c:pt idx="4614">
                  <c:v>11.5</c:v>
                </c:pt>
                <c:pt idx="4615">
                  <c:v>11.5</c:v>
                </c:pt>
                <c:pt idx="4616">
                  <c:v>11.5</c:v>
                </c:pt>
                <c:pt idx="4617">
                  <c:v>11.5</c:v>
                </c:pt>
                <c:pt idx="4618">
                  <c:v>11.5</c:v>
                </c:pt>
                <c:pt idx="4619">
                  <c:v>11.5</c:v>
                </c:pt>
                <c:pt idx="4620">
                  <c:v>11.5</c:v>
                </c:pt>
                <c:pt idx="4621">
                  <c:v>11.5</c:v>
                </c:pt>
                <c:pt idx="4622">
                  <c:v>11.5</c:v>
                </c:pt>
                <c:pt idx="4623">
                  <c:v>11.5</c:v>
                </c:pt>
                <c:pt idx="4624">
                  <c:v>11.5</c:v>
                </c:pt>
                <c:pt idx="4625">
                  <c:v>11.5</c:v>
                </c:pt>
                <c:pt idx="4626">
                  <c:v>11.5</c:v>
                </c:pt>
                <c:pt idx="4627">
                  <c:v>11.5</c:v>
                </c:pt>
                <c:pt idx="4628">
                  <c:v>11.5</c:v>
                </c:pt>
                <c:pt idx="4629">
                  <c:v>11.5</c:v>
                </c:pt>
                <c:pt idx="4630">
                  <c:v>11.5</c:v>
                </c:pt>
                <c:pt idx="4631">
                  <c:v>11.5</c:v>
                </c:pt>
                <c:pt idx="4632">
                  <c:v>11.5</c:v>
                </c:pt>
                <c:pt idx="4633">
                  <c:v>11.5</c:v>
                </c:pt>
                <c:pt idx="4634">
                  <c:v>11.5</c:v>
                </c:pt>
                <c:pt idx="4635">
                  <c:v>11.5</c:v>
                </c:pt>
                <c:pt idx="4636">
                  <c:v>11.5</c:v>
                </c:pt>
                <c:pt idx="4637">
                  <c:v>11.5</c:v>
                </c:pt>
                <c:pt idx="4638">
                  <c:v>11.5</c:v>
                </c:pt>
                <c:pt idx="4639">
                  <c:v>11.5</c:v>
                </c:pt>
                <c:pt idx="4640">
                  <c:v>11.5</c:v>
                </c:pt>
                <c:pt idx="4641">
                  <c:v>11.5</c:v>
                </c:pt>
                <c:pt idx="4642">
                  <c:v>11.5</c:v>
                </c:pt>
                <c:pt idx="4643">
                  <c:v>11.5</c:v>
                </c:pt>
                <c:pt idx="4644">
                  <c:v>11.5</c:v>
                </c:pt>
                <c:pt idx="4645">
                  <c:v>11.5</c:v>
                </c:pt>
                <c:pt idx="4646">
                  <c:v>11.5</c:v>
                </c:pt>
                <c:pt idx="4647">
                  <c:v>11.5</c:v>
                </c:pt>
                <c:pt idx="4648">
                  <c:v>11.5</c:v>
                </c:pt>
                <c:pt idx="4649">
                  <c:v>11.5</c:v>
                </c:pt>
                <c:pt idx="4650">
                  <c:v>11.5</c:v>
                </c:pt>
                <c:pt idx="4651">
                  <c:v>11.5</c:v>
                </c:pt>
                <c:pt idx="4652">
                  <c:v>11.5</c:v>
                </c:pt>
                <c:pt idx="4653">
                  <c:v>11.5</c:v>
                </c:pt>
                <c:pt idx="4654">
                  <c:v>11.5</c:v>
                </c:pt>
                <c:pt idx="4655">
                  <c:v>11.5</c:v>
                </c:pt>
                <c:pt idx="4656">
                  <c:v>11.5</c:v>
                </c:pt>
                <c:pt idx="4657">
                  <c:v>11.5</c:v>
                </c:pt>
                <c:pt idx="4658">
                  <c:v>11.5</c:v>
                </c:pt>
                <c:pt idx="4659">
                  <c:v>11.5</c:v>
                </c:pt>
                <c:pt idx="4660">
                  <c:v>11.5</c:v>
                </c:pt>
                <c:pt idx="4661">
                  <c:v>11.5</c:v>
                </c:pt>
                <c:pt idx="4662">
                  <c:v>11.5</c:v>
                </c:pt>
                <c:pt idx="4663">
                  <c:v>11.5</c:v>
                </c:pt>
                <c:pt idx="4664">
                  <c:v>11.5</c:v>
                </c:pt>
                <c:pt idx="4665">
                  <c:v>11.5</c:v>
                </c:pt>
                <c:pt idx="4666">
                  <c:v>11.5</c:v>
                </c:pt>
                <c:pt idx="4667">
                  <c:v>11.5</c:v>
                </c:pt>
                <c:pt idx="4668">
                  <c:v>11.5</c:v>
                </c:pt>
                <c:pt idx="4669">
                  <c:v>11.5</c:v>
                </c:pt>
                <c:pt idx="4670">
                  <c:v>11.5</c:v>
                </c:pt>
                <c:pt idx="4671">
                  <c:v>11.5</c:v>
                </c:pt>
                <c:pt idx="4672">
                  <c:v>11.5</c:v>
                </c:pt>
                <c:pt idx="4673">
                  <c:v>11.5</c:v>
                </c:pt>
                <c:pt idx="4674">
                  <c:v>11.5</c:v>
                </c:pt>
                <c:pt idx="4675">
                  <c:v>11.5</c:v>
                </c:pt>
                <c:pt idx="4676">
                  <c:v>11.5</c:v>
                </c:pt>
                <c:pt idx="4677">
                  <c:v>11.5</c:v>
                </c:pt>
                <c:pt idx="4678">
                  <c:v>11.5</c:v>
                </c:pt>
                <c:pt idx="4679">
                  <c:v>11.5</c:v>
                </c:pt>
                <c:pt idx="4680">
                  <c:v>11.5</c:v>
                </c:pt>
                <c:pt idx="4681">
                  <c:v>11.5</c:v>
                </c:pt>
                <c:pt idx="4682">
                  <c:v>11.5</c:v>
                </c:pt>
                <c:pt idx="4683">
                  <c:v>11.5</c:v>
                </c:pt>
                <c:pt idx="4684">
                  <c:v>11.5</c:v>
                </c:pt>
                <c:pt idx="4685">
                  <c:v>11.5</c:v>
                </c:pt>
                <c:pt idx="4686">
                  <c:v>11.5</c:v>
                </c:pt>
                <c:pt idx="4687">
                  <c:v>11.5</c:v>
                </c:pt>
                <c:pt idx="4688">
                  <c:v>11.5</c:v>
                </c:pt>
                <c:pt idx="4689">
                  <c:v>11.5</c:v>
                </c:pt>
                <c:pt idx="4690">
                  <c:v>11.5</c:v>
                </c:pt>
                <c:pt idx="4691">
                  <c:v>11.5</c:v>
                </c:pt>
                <c:pt idx="4692">
                  <c:v>11.5</c:v>
                </c:pt>
                <c:pt idx="4693">
                  <c:v>11.5</c:v>
                </c:pt>
                <c:pt idx="4694">
                  <c:v>11.5</c:v>
                </c:pt>
                <c:pt idx="4695">
                  <c:v>11.5</c:v>
                </c:pt>
                <c:pt idx="4696">
                  <c:v>11.5</c:v>
                </c:pt>
                <c:pt idx="4697">
                  <c:v>11.5</c:v>
                </c:pt>
                <c:pt idx="4698">
                  <c:v>11.5</c:v>
                </c:pt>
                <c:pt idx="4699">
                  <c:v>11.5</c:v>
                </c:pt>
                <c:pt idx="4700">
                  <c:v>11.5</c:v>
                </c:pt>
                <c:pt idx="4701">
                  <c:v>11.5</c:v>
                </c:pt>
                <c:pt idx="4702">
                  <c:v>11.5</c:v>
                </c:pt>
                <c:pt idx="4703">
                  <c:v>11.5</c:v>
                </c:pt>
                <c:pt idx="4704">
                  <c:v>11.5</c:v>
                </c:pt>
                <c:pt idx="4705">
                  <c:v>11.5</c:v>
                </c:pt>
                <c:pt idx="4706">
                  <c:v>11.5</c:v>
                </c:pt>
                <c:pt idx="4707">
                  <c:v>11.5</c:v>
                </c:pt>
                <c:pt idx="4708">
                  <c:v>11.5</c:v>
                </c:pt>
                <c:pt idx="4709">
                  <c:v>11.5</c:v>
                </c:pt>
                <c:pt idx="4710">
                  <c:v>11.5</c:v>
                </c:pt>
                <c:pt idx="4711">
                  <c:v>11.5</c:v>
                </c:pt>
                <c:pt idx="4712">
                  <c:v>11.5</c:v>
                </c:pt>
                <c:pt idx="4713">
                  <c:v>11.5</c:v>
                </c:pt>
                <c:pt idx="4714">
                  <c:v>11.5</c:v>
                </c:pt>
                <c:pt idx="4715">
                  <c:v>11.5</c:v>
                </c:pt>
                <c:pt idx="4716">
                  <c:v>11.5</c:v>
                </c:pt>
                <c:pt idx="4717">
                  <c:v>11.5</c:v>
                </c:pt>
                <c:pt idx="4718">
                  <c:v>11.5</c:v>
                </c:pt>
                <c:pt idx="4719">
                  <c:v>11.5</c:v>
                </c:pt>
                <c:pt idx="4720">
                  <c:v>11.5</c:v>
                </c:pt>
                <c:pt idx="4721">
                  <c:v>11.5</c:v>
                </c:pt>
                <c:pt idx="4722">
                  <c:v>11.5</c:v>
                </c:pt>
                <c:pt idx="4723">
                  <c:v>11.5</c:v>
                </c:pt>
                <c:pt idx="4724">
                  <c:v>11.5</c:v>
                </c:pt>
                <c:pt idx="4725">
                  <c:v>11.5</c:v>
                </c:pt>
                <c:pt idx="4726">
                  <c:v>11.5</c:v>
                </c:pt>
                <c:pt idx="4727">
                  <c:v>11.5</c:v>
                </c:pt>
                <c:pt idx="4728">
                  <c:v>11.5</c:v>
                </c:pt>
                <c:pt idx="4729">
                  <c:v>11.5</c:v>
                </c:pt>
                <c:pt idx="4730">
                  <c:v>11.5</c:v>
                </c:pt>
                <c:pt idx="4731">
                  <c:v>11.5</c:v>
                </c:pt>
                <c:pt idx="4732">
                  <c:v>11.5</c:v>
                </c:pt>
                <c:pt idx="4733">
                  <c:v>11.5</c:v>
                </c:pt>
                <c:pt idx="4734">
                  <c:v>11.5</c:v>
                </c:pt>
                <c:pt idx="4735">
                  <c:v>11.5</c:v>
                </c:pt>
                <c:pt idx="4736">
                  <c:v>11.5</c:v>
                </c:pt>
                <c:pt idx="4737">
                  <c:v>11.5</c:v>
                </c:pt>
                <c:pt idx="4738">
                  <c:v>11.5</c:v>
                </c:pt>
                <c:pt idx="4739">
                  <c:v>11.5</c:v>
                </c:pt>
                <c:pt idx="4740">
                  <c:v>11.5</c:v>
                </c:pt>
                <c:pt idx="4741">
                  <c:v>11.5</c:v>
                </c:pt>
                <c:pt idx="4742">
                  <c:v>11.5</c:v>
                </c:pt>
                <c:pt idx="4743">
                  <c:v>11.5</c:v>
                </c:pt>
                <c:pt idx="4744">
                  <c:v>11.5</c:v>
                </c:pt>
                <c:pt idx="4745">
                  <c:v>11.5</c:v>
                </c:pt>
                <c:pt idx="4746">
                  <c:v>11.5</c:v>
                </c:pt>
                <c:pt idx="4747">
                  <c:v>11.5</c:v>
                </c:pt>
                <c:pt idx="4748">
                  <c:v>11.5</c:v>
                </c:pt>
                <c:pt idx="4749">
                  <c:v>11.5</c:v>
                </c:pt>
                <c:pt idx="4750">
                  <c:v>11.5</c:v>
                </c:pt>
                <c:pt idx="4751">
                  <c:v>11.5</c:v>
                </c:pt>
                <c:pt idx="4752">
                  <c:v>11.5</c:v>
                </c:pt>
                <c:pt idx="4753">
                  <c:v>11.5</c:v>
                </c:pt>
                <c:pt idx="4754">
                  <c:v>11.5</c:v>
                </c:pt>
                <c:pt idx="4755">
                  <c:v>11.5</c:v>
                </c:pt>
                <c:pt idx="4756">
                  <c:v>11.5</c:v>
                </c:pt>
                <c:pt idx="4757">
                  <c:v>11.5</c:v>
                </c:pt>
                <c:pt idx="4758">
                  <c:v>11.5</c:v>
                </c:pt>
                <c:pt idx="4759">
                  <c:v>11.5</c:v>
                </c:pt>
                <c:pt idx="4760">
                  <c:v>11.5</c:v>
                </c:pt>
                <c:pt idx="4761">
                  <c:v>11.5</c:v>
                </c:pt>
                <c:pt idx="4762">
                  <c:v>11.5</c:v>
                </c:pt>
                <c:pt idx="4763">
                  <c:v>11.5</c:v>
                </c:pt>
                <c:pt idx="4764">
                  <c:v>11.5</c:v>
                </c:pt>
                <c:pt idx="4765">
                  <c:v>11.5</c:v>
                </c:pt>
                <c:pt idx="4766">
                  <c:v>11.5</c:v>
                </c:pt>
                <c:pt idx="4767">
                  <c:v>11.5</c:v>
                </c:pt>
                <c:pt idx="4768">
                  <c:v>11.5</c:v>
                </c:pt>
                <c:pt idx="4769">
                  <c:v>11.5</c:v>
                </c:pt>
                <c:pt idx="4770">
                  <c:v>11.5</c:v>
                </c:pt>
                <c:pt idx="4771">
                  <c:v>11.5</c:v>
                </c:pt>
                <c:pt idx="4772">
                  <c:v>11.5</c:v>
                </c:pt>
                <c:pt idx="4773">
                  <c:v>11.5</c:v>
                </c:pt>
                <c:pt idx="4774">
                  <c:v>11.5</c:v>
                </c:pt>
                <c:pt idx="4775">
                  <c:v>11.5</c:v>
                </c:pt>
                <c:pt idx="4776">
                  <c:v>11.5</c:v>
                </c:pt>
                <c:pt idx="4777">
                  <c:v>11.5</c:v>
                </c:pt>
                <c:pt idx="4778">
                  <c:v>11.5</c:v>
                </c:pt>
                <c:pt idx="4779">
                  <c:v>11.5</c:v>
                </c:pt>
                <c:pt idx="4780">
                  <c:v>11.5</c:v>
                </c:pt>
                <c:pt idx="4781">
                  <c:v>11.5</c:v>
                </c:pt>
                <c:pt idx="4782">
                  <c:v>11.5</c:v>
                </c:pt>
                <c:pt idx="4783">
                  <c:v>11.5</c:v>
                </c:pt>
                <c:pt idx="4784">
                  <c:v>11.5</c:v>
                </c:pt>
                <c:pt idx="4785">
                  <c:v>11.5</c:v>
                </c:pt>
                <c:pt idx="4786">
                  <c:v>11.5</c:v>
                </c:pt>
                <c:pt idx="4787">
                  <c:v>11.5</c:v>
                </c:pt>
                <c:pt idx="4788">
                  <c:v>11.5</c:v>
                </c:pt>
                <c:pt idx="4789">
                  <c:v>11.5</c:v>
                </c:pt>
                <c:pt idx="4790">
                  <c:v>11.5</c:v>
                </c:pt>
                <c:pt idx="4791">
                  <c:v>11.5</c:v>
                </c:pt>
                <c:pt idx="4792">
                  <c:v>11.5</c:v>
                </c:pt>
                <c:pt idx="4793">
                  <c:v>11.5</c:v>
                </c:pt>
                <c:pt idx="4794">
                  <c:v>11.5</c:v>
                </c:pt>
                <c:pt idx="4795">
                  <c:v>11.5</c:v>
                </c:pt>
                <c:pt idx="4796">
                  <c:v>11.5</c:v>
                </c:pt>
                <c:pt idx="4797">
                  <c:v>11.5</c:v>
                </c:pt>
                <c:pt idx="4798">
                  <c:v>11.5</c:v>
                </c:pt>
                <c:pt idx="4799">
                  <c:v>11.5</c:v>
                </c:pt>
                <c:pt idx="4800">
                  <c:v>12</c:v>
                </c:pt>
                <c:pt idx="4801">
                  <c:v>12</c:v>
                </c:pt>
                <c:pt idx="4802">
                  <c:v>12</c:v>
                </c:pt>
                <c:pt idx="4803">
                  <c:v>12</c:v>
                </c:pt>
                <c:pt idx="4804">
                  <c:v>12</c:v>
                </c:pt>
                <c:pt idx="4805">
                  <c:v>12</c:v>
                </c:pt>
                <c:pt idx="4806">
                  <c:v>12</c:v>
                </c:pt>
                <c:pt idx="4807">
                  <c:v>12</c:v>
                </c:pt>
                <c:pt idx="4808">
                  <c:v>12</c:v>
                </c:pt>
                <c:pt idx="4809">
                  <c:v>12</c:v>
                </c:pt>
                <c:pt idx="4810">
                  <c:v>12</c:v>
                </c:pt>
                <c:pt idx="4811">
                  <c:v>12</c:v>
                </c:pt>
                <c:pt idx="4812">
                  <c:v>12</c:v>
                </c:pt>
                <c:pt idx="4813">
                  <c:v>12</c:v>
                </c:pt>
                <c:pt idx="4814">
                  <c:v>12</c:v>
                </c:pt>
                <c:pt idx="4815">
                  <c:v>12</c:v>
                </c:pt>
                <c:pt idx="4816">
                  <c:v>12</c:v>
                </c:pt>
                <c:pt idx="4817">
                  <c:v>12</c:v>
                </c:pt>
                <c:pt idx="4818">
                  <c:v>12</c:v>
                </c:pt>
                <c:pt idx="4819">
                  <c:v>12</c:v>
                </c:pt>
                <c:pt idx="4820">
                  <c:v>12</c:v>
                </c:pt>
                <c:pt idx="4821">
                  <c:v>12</c:v>
                </c:pt>
                <c:pt idx="4822">
                  <c:v>12</c:v>
                </c:pt>
                <c:pt idx="4823">
                  <c:v>12</c:v>
                </c:pt>
                <c:pt idx="4824">
                  <c:v>12</c:v>
                </c:pt>
                <c:pt idx="4825">
                  <c:v>12</c:v>
                </c:pt>
                <c:pt idx="4826">
                  <c:v>12</c:v>
                </c:pt>
                <c:pt idx="4827">
                  <c:v>12</c:v>
                </c:pt>
                <c:pt idx="4828">
                  <c:v>12</c:v>
                </c:pt>
                <c:pt idx="4829">
                  <c:v>12</c:v>
                </c:pt>
                <c:pt idx="4830">
                  <c:v>12</c:v>
                </c:pt>
                <c:pt idx="4831">
                  <c:v>12</c:v>
                </c:pt>
                <c:pt idx="4832">
                  <c:v>12</c:v>
                </c:pt>
                <c:pt idx="4833">
                  <c:v>12</c:v>
                </c:pt>
                <c:pt idx="4834">
                  <c:v>12</c:v>
                </c:pt>
                <c:pt idx="4835">
                  <c:v>12</c:v>
                </c:pt>
                <c:pt idx="4836">
                  <c:v>12</c:v>
                </c:pt>
                <c:pt idx="4837">
                  <c:v>12</c:v>
                </c:pt>
                <c:pt idx="4838">
                  <c:v>12</c:v>
                </c:pt>
                <c:pt idx="4839">
                  <c:v>12</c:v>
                </c:pt>
                <c:pt idx="4840">
                  <c:v>12</c:v>
                </c:pt>
                <c:pt idx="4841">
                  <c:v>12</c:v>
                </c:pt>
                <c:pt idx="4842">
                  <c:v>12</c:v>
                </c:pt>
                <c:pt idx="4843">
                  <c:v>12</c:v>
                </c:pt>
                <c:pt idx="4844">
                  <c:v>12</c:v>
                </c:pt>
                <c:pt idx="4845">
                  <c:v>12</c:v>
                </c:pt>
                <c:pt idx="4846">
                  <c:v>12</c:v>
                </c:pt>
                <c:pt idx="4847">
                  <c:v>12</c:v>
                </c:pt>
                <c:pt idx="4848">
                  <c:v>12</c:v>
                </c:pt>
                <c:pt idx="4849">
                  <c:v>12</c:v>
                </c:pt>
                <c:pt idx="4850">
                  <c:v>12</c:v>
                </c:pt>
                <c:pt idx="4851">
                  <c:v>12</c:v>
                </c:pt>
                <c:pt idx="4852">
                  <c:v>12</c:v>
                </c:pt>
                <c:pt idx="4853">
                  <c:v>12</c:v>
                </c:pt>
                <c:pt idx="4854">
                  <c:v>12</c:v>
                </c:pt>
                <c:pt idx="4855">
                  <c:v>12</c:v>
                </c:pt>
                <c:pt idx="4856">
                  <c:v>12</c:v>
                </c:pt>
                <c:pt idx="4857">
                  <c:v>12</c:v>
                </c:pt>
                <c:pt idx="4858">
                  <c:v>12</c:v>
                </c:pt>
                <c:pt idx="4859">
                  <c:v>12</c:v>
                </c:pt>
                <c:pt idx="4860">
                  <c:v>12</c:v>
                </c:pt>
                <c:pt idx="4861">
                  <c:v>12</c:v>
                </c:pt>
                <c:pt idx="4862">
                  <c:v>12</c:v>
                </c:pt>
                <c:pt idx="4863">
                  <c:v>12</c:v>
                </c:pt>
                <c:pt idx="4864">
                  <c:v>12</c:v>
                </c:pt>
                <c:pt idx="4865">
                  <c:v>12</c:v>
                </c:pt>
                <c:pt idx="4866">
                  <c:v>12</c:v>
                </c:pt>
                <c:pt idx="4867">
                  <c:v>12</c:v>
                </c:pt>
                <c:pt idx="4868">
                  <c:v>12</c:v>
                </c:pt>
                <c:pt idx="4869">
                  <c:v>12</c:v>
                </c:pt>
                <c:pt idx="4870">
                  <c:v>12</c:v>
                </c:pt>
                <c:pt idx="4871">
                  <c:v>12</c:v>
                </c:pt>
                <c:pt idx="4872">
                  <c:v>12</c:v>
                </c:pt>
                <c:pt idx="4873">
                  <c:v>12</c:v>
                </c:pt>
                <c:pt idx="4874">
                  <c:v>12</c:v>
                </c:pt>
                <c:pt idx="4875">
                  <c:v>12</c:v>
                </c:pt>
                <c:pt idx="4876">
                  <c:v>12</c:v>
                </c:pt>
                <c:pt idx="4877">
                  <c:v>12</c:v>
                </c:pt>
                <c:pt idx="4878">
                  <c:v>12</c:v>
                </c:pt>
                <c:pt idx="4879">
                  <c:v>12</c:v>
                </c:pt>
                <c:pt idx="4880">
                  <c:v>12</c:v>
                </c:pt>
                <c:pt idx="4881">
                  <c:v>12</c:v>
                </c:pt>
                <c:pt idx="4882">
                  <c:v>12</c:v>
                </c:pt>
                <c:pt idx="4883">
                  <c:v>12</c:v>
                </c:pt>
                <c:pt idx="4884">
                  <c:v>12</c:v>
                </c:pt>
                <c:pt idx="4885">
                  <c:v>12</c:v>
                </c:pt>
                <c:pt idx="4886">
                  <c:v>12</c:v>
                </c:pt>
                <c:pt idx="4887">
                  <c:v>12</c:v>
                </c:pt>
                <c:pt idx="4888">
                  <c:v>12</c:v>
                </c:pt>
                <c:pt idx="4889">
                  <c:v>12</c:v>
                </c:pt>
                <c:pt idx="4890">
                  <c:v>12</c:v>
                </c:pt>
                <c:pt idx="4891">
                  <c:v>12</c:v>
                </c:pt>
                <c:pt idx="4892">
                  <c:v>12</c:v>
                </c:pt>
                <c:pt idx="4893">
                  <c:v>12</c:v>
                </c:pt>
                <c:pt idx="4894">
                  <c:v>12</c:v>
                </c:pt>
                <c:pt idx="4895">
                  <c:v>12</c:v>
                </c:pt>
                <c:pt idx="4896">
                  <c:v>12</c:v>
                </c:pt>
                <c:pt idx="4897">
                  <c:v>12</c:v>
                </c:pt>
                <c:pt idx="4898">
                  <c:v>12</c:v>
                </c:pt>
                <c:pt idx="4899">
                  <c:v>12</c:v>
                </c:pt>
                <c:pt idx="4900">
                  <c:v>12</c:v>
                </c:pt>
                <c:pt idx="4901">
                  <c:v>12</c:v>
                </c:pt>
                <c:pt idx="4902">
                  <c:v>12</c:v>
                </c:pt>
                <c:pt idx="4903">
                  <c:v>12</c:v>
                </c:pt>
                <c:pt idx="4904">
                  <c:v>12</c:v>
                </c:pt>
                <c:pt idx="4905">
                  <c:v>12</c:v>
                </c:pt>
                <c:pt idx="4906">
                  <c:v>12</c:v>
                </c:pt>
                <c:pt idx="4907">
                  <c:v>12</c:v>
                </c:pt>
                <c:pt idx="4908">
                  <c:v>12</c:v>
                </c:pt>
                <c:pt idx="4909">
                  <c:v>12</c:v>
                </c:pt>
                <c:pt idx="4910">
                  <c:v>12</c:v>
                </c:pt>
                <c:pt idx="4911">
                  <c:v>12</c:v>
                </c:pt>
                <c:pt idx="4912">
                  <c:v>12</c:v>
                </c:pt>
                <c:pt idx="4913">
                  <c:v>12</c:v>
                </c:pt>
                <c:pt idx="4914">
                  <c:v>12</c:v>
                </c:pt>
                <c:pt idx="4915">
                  <c:v>12</c:v>
                </c:pt>
                <c:pt idx="4916">
                  <c:v>12</c:v>
                </c:pt>
                <c:pt idx="4917">
                  <c:v>12</c:v>
                </c:pt>
                <c:pt idx="4918">
                  <c:v>12</c:v>
                </c:pt>
                <c:pt idx="4919">
                  <c:v>12</c:v>
                </c:pt>
                <c:pt idx="4920">
                  <c:v>12</c:v>
                </c:pt>
                <c:pt idx="4921">
                  <c:v>12</c:v>
                </c:pt>
                <c:pt idx="4922">
                  <c:v>12</c:v>
                </c:pt>
                <c:pt idx="4923">
                  <c:v>12</c:v>
                </c:pt>
                <c:pt idx="4924">
                  <c:v>12</c:v>
                </c:pt>
                <c:pt idx="4925">
                  <c:v>12</c:v>
                </c:pt>
                <c:pt idx="4926">
                  <c:v>12</c:v>
                </c:pt>
                <c:pt idx="4927">
                  <c:v>12</c:v>
                </c:pt>
                <c:pt idx="4928">
                  <c:v>12</c:v>
                </c:pt>
                <c:pt idx="4929">
                  <c:v>12</c:v>
                </c:pt>
                <c:pt idx="4930">
                  <c:v>12</c:v>
                </c:pt>
                <c:pt idx="4931">
                  <c:v>12</c:v>
                </c:pt>
                <c:pt idx="4932">
                  <c:v>12</c:v>
                </c:pt>
                <c:pt idx="4933">
                  <c:v>12</c:v>
                </c:pt>
                <c:pt idx="4934">
                  <c:v>12</c:v>
                </c:pt>
                <c:pt idx="4935">
                  <c:v>12</c:v>
                </c:pt>
                <c:pt idx="4936">
                  <c:v>12</c:v>
                </c:pt>
                <c:pt idx="4937">
                  <c:v>12</c:v>
                </c:pt>
                <c:pt idx="4938">
                  <c:v>12</c:v>
                </c:pt>
                <c:pt idx="4939">
                  <c:v>12</c:v>
                </c:pt>
                <c:pt idx="4940">
                  <c:v>12</c:v>
                </c:pt>
                <c:pt idx="4941">
                  <c:v>12</c:v>
                </c:pt>
                <c:pt idx="4942">
                  <c:v>12</c:v>
                </c:pt>
                <c:pt idx="4943">
                  <c:v>12</c:v>
                </c:pt>
                <c:pt idx="4944">
                  <c:v>12</c:v>
                </c:pt>
                <c:pt idx="4945">
                  <c:v>12</c:v>
                </c:pt>
                <c:pt idx="4946">
                  <c:v>12</c:v>
                </c:pt>
                <c:pt idx="4947">
                  <c:v>12</c:v>
                </c:pt>
                <c:pt idx="4948">
                  <c:v>12</c:v>
                </c:pt>
                <c:pt idx="4949">
                  <c:v>12</c:v>
                </c:pt>
                <c:pt idx="4950">
                  <c:v>12</c:v>
                </c:pt>
                <c:pt idx="4951">
                  <c:v>12</c:v>
                </c:pt>
                <c:pt idx="4952">
                  <c:v>12</c:v>
                </c:pt>
                <c:pt idx="4953">
                  <c:v>12</c:v>
                </c:pt>
                <c:pt idx="4954">
                  <c:v>12</c:v>
                </c:pt>
                <c:pt idx="4955">
                  <c:v>12</c:v>
                </c:pt>
                <c:pt idx="4956">
                  <c:v>12</c:v>
                </c:pt>
                <c:pt idx="4957">
                  <c:v>12</c:v>
                </c:pt>
                <c:pt idx="4958">
                  <c:v>12</c:v>
                </c:pt>
                <c:pt idx="4959">
                  <c:v>12</c:v>
                </c:pt>
                <c:pt idx="4960">
                  <c:v>12</c:v>
                </c:pt>
                <c:pt idx="4961">
                  <c:v>12</c:v>
                </c:pt>
                <c:pt idx="4962">
                  <c:v>12</c:v>
                </c:pt>
                <c:pt idx="4963">
                  <c:v>12</c:v>
                </c:pt>
                <c:pt idx="4964">
                  <c:v>12</c:v>
                </c:pt>
                <c:pt idx="4965">
                  <c:v>12</c:v>
                </c:pt>
                <c:pt idx="4966">
                  <c:v>12</c:v>
                </c:pt>
                <c:pt idx="4967">
                  <c:v>12</c:v>
                </c:pt>
                <c:pt idx="4968">
                  <c:v>12</c:v>
                </c:pt>
                <c:pt idx="4969">
                  <c:v>12</c:v>
                </c:pt>
                <c:pt idx="4970">
                  <c:v>12</c:v>
                </c:pt>
                <c:pt idx="4971">
                  <c:v>12</c:v>
                </c:pt>
                <c:pt idx="4972">
                  <c:v>12</c:v>
                </c:pt>
                <c:pt idx="4973">
                  <c:v>12</c:v>
                </c:pt>
                <c:pt idx="4974">
                  <c:v>12</c:v>
                </c:pt>
                <c:pt idx="4975">
                  <c:v>12</c:v>
                </c:pt>
                <c:pt idx="4976">
                  <c:v>12</c:v>
                </c:pt>
                <c:pt idx="4977">
                  <c:v>12</c:v>
                </c:pt>
                <c:pt idx="4978">
                  <c:v>12</c:v>
                </c:pt>
                <c:pt idx="4979">
                  <c:v>12</c:v>
                </c:pt>
                <c:pt idx="4980">
                  <c:v>12</c:v>
                </c:pt>
                <c:pt idx="4981">
                  <c:v>12</c:v>
                </c:pt>
                <c:pt idx="4982">
                  <c:v>12</c:v>
                </c:pt>
                <c:pt idx="4983">
                  <c:v>12</c:v>
                </c:pt>
                <c:pt idx="4984">
                  <c:v>12</c:v>
                </c:pt>
                <c:pt idx="4985">
                  <c:v>12</c:v>
                </c:pt>
                <c:pt idx="4986">
                  <c:v>12</c:v>
                </c:pt>
                <c:pt idx="4987">
                  <c:v>12</c:v>
                </c:pt>
                <c:pt idx="4988">
                  <c:v>12</c:v>
                </c:pt>
                <c:pt idx="4989">
                  <c:v>12</c:v>
                </c:pt>
                <c:pt idx="4990">
                  <c:v>12</c:v>
                </c:pt>
                <c:pt idx="4991">
                  <c:v>12</c:v>
                </c:pt>
                <c:pt idx="4992">
                  <c:v>12</c:v>
                </c:pt>
                <c:pt idx="4993">
                  <c:v>12</c:v>
                </c:pt>
                <c:pt idx="4994">
                  <c:v>12</c:v>
                </c:pt>
                <c:pt idx="4995">
                  <c:v>12</c:v>
                </c:pt>
                <c:pt idx="4996">
                  <c:v>12</c:v>
                </c:pt>
                <c:pt idx="4997">
                  <c:v>12</c:v>
                </c:pt>
                <c:pt idx="4998">
                  <c:v>12</c:v>
                </c:pt>
                <c:pt idx="4999">
                  <c:v>12</c:v>
                </c:pt>
                <c:pt idx="5000">
                  <c:v>12</c:v>
                </c:pt>
                <c:pt idx="5001">
                  <c:v>12</c:v>
                </c:pt>
                <c:pt idx="5002">
                  <c:v>12</c:v>
                </c:pt>
                <c:pt idx="5003">
                  <c:v>12</c:v>
                </c:pt>
                <c:pt idx="5004">
                  <c:v>12</c:v>
                </c:pt>
                <c:pt idx="5005">
                  <c:v>12</c:v>
                </c:pt>
                <c:pt idx="5006">
                  <c:v>12</c:v>
                </c:pt>
                <c:pt idx="5007">
                  <c:v>12</c:v>
                </c:pt>
                <c:pt idx="5008">
                  <c:v>12</c:v>
                </c:pt>
                <c:pt idx="5009">
                  <c:v>12</c:v>
                </c:pt>
                <c:pt idx="5010">
                  <c:v>12</c:v>
                </c:pt>
                <c:pt idx="5011">
                  <c:v>12</c:v>
                </c:pt>
                <c:pt idx="5012">
                  <c:v>12</c:v>
                </c:pt>
                <c:pt idx="5013">
                  <c:v>12</c:v>
                </c:pt>
                <c:pt idx="5014">
                  <c:v>12</c:v>
                </c:pt>
                <c:pt idx="5015">
                  <c:v>12</c:v>
                </c:pt>
                <c:pt idx="5016">
                  <c:v>12</c:v>
                </c:pt>
                <c:pt idx="5017">
                  <c:v>12</c:v>
                </c:pt>
                <c:pt idx="5018">
                  <c:v>12</c:v>
                </c:pt>
                <c:pt idx="5019">
                  <c:v>12</c:v>
                </c:pt>
                <c:pt idx="5020">
                  <c:v>12</c:v>
                </c:pt>
                <c:pt idx="5021">
                  <c:v>12</c:v>
                </c:pt>
                <c:pt idx="5022">
                  <c:v>12</c:v>
                </c:pt>
                <c:pt idx="5023">
                  <c:v>12</c:v>
                </c:pt>
                <c:pt idx="5024">
                  <c:v>12</c:v>
                </c:pt>
                <c:pt idx="5025">
                  <c:v>12</c:v>
                </c:pt>
                <c:pt idx="5026">
                  <c:v>12</c:v>
                </c:pt>
                <c:pt idx="5027">
                  <c:v>12</c:v>
                </c:pt>
                <c:pt idx="5028">
                  <c:v>12</c:v>
                </c:pt>
                <c:pt idx="5029">
                  <c:v>12</c:v>
                </c:pt>
                <c:pt idx="5030">
                  <c:v>12</c:v>
                </c:pt>
                <c:pt idx="5031">
                  <c:v>12</c:v>
                </c:pt>
                <c:pt idx="5032">
                  <c:v>12</c:v>
                </c:pt>
                <c:pt idx="5033">
                  <c:v>12</c:v>
                </c:pt>
                <c:pt idx="5034">
                  <c:v>12</c:v>
                </c:pt>
                <c:pt idx="5035">
                  <c:v>12</c:v>
                </c:pt>
                <c:pt idx="5036">
                  <c:v>12</c:v>
                </c:pt>
                <c:pt idx="5037">
                  <c:v>12</c:v>
                </c:pt>
                <c:pt idx="5038">
                  <c:v>12</c:v>
                </c:pt>
                <c:pt idx="5039">
                  <c:v>12</c:v>
                </c:pt>
                <c:pt idx="5040">
                  <c:v>12</c:v>
                </c:pt>
                <c:pt idx="5041">
                  <c:v>12</c:v>
                </c:pt>
                <c:pt idx="5042">
                  <c:v>12</c:v>
                </c:pt>
                <c:pt idx="5043">
                  <c:v>12</c:v>
                </c:pt>
                <c:pt idx="5044">
                  <c:v>12</c:v>
                </c:pt>
                <c:pt idx="5045">
                  <c:v>12</c:v>
                </c:pt>
                <c:pt idx="5046">
                  <c:v>12</c:v>
                </c:pt>
                <c:pt idx="5047">
                  <c:v>12</c:v>
                </c:pt>
                <c:pt idx="5048">
                  <c:v>12</c:v>
                </c:pt>
                <c:pt idx="5049">
                  <c:v>12</c:v>
                </c:pt>
                <c:pt idx="5050">
                  <c:v>12</c:v>
                </c:pt>
                <c:pt idx="5051">
                  <c:v>12</c:v>
                </c:pt>
                <c:pt idx="5052">
                  <c:v>12</c:v>
                </c:pt>
                <c:pt idx="5053">
                  <c:v>12</c:v>
                </c:pt>
                <c:pt idx="5054">
                  <c:v>12</c:v>
                </c:pt>
                <c:pt idx="5055">
                  <c:v>12</c:v>
                </c:pt>
                <c:pt idx="5056">
                  <c:v>12</c:v>
                </c:pt>
                <c:pt idx="5057">
                  <c:v>12</c:v>
                </c:pt>
                <c:pt idx="5058">
                  <c:v>12</c:v>
                </c:pt>
                <c:pt idx="5059">
                  <c:v>12</c:v>
                </c:pt>
                <c:pt idx="5060">
                  <c:v>12</c:v>
                </c:pt>
                <c:pt idx="5061">
                  <c:v>12</c:v>
                </c:pt>
                <c:pt idx="5062">
                  <c:v>12</c:v>
                </c:pt>
                <c:pt idx="5063">
                  <c:v>12</c:v>
                </c:pt>
                <c:pt idx="5064">
                  <c:v>12</c:v>
                </c:pt>
                <c:pt idx="5065">
                  <c:v>12</c:v>
                </c:pt>
                <c:pt idx="5066">
                  <c:v>12</c:v>
                </c:pt>
                <c:pt idx="5067">
                  <c:v>12</c:v>
                </c:pt>
                <c:pt idx="5068">
                  <c:v>12</c:v>
                </c:pt>
                <c:pt idx="5069">
                  <c:v>12</c:v>
                </c:pt>
                <c:pt idx="5070">
                  <c:v>12</c:v>
                </c:pt>
                <c:pt idx="5071">
                  <c:v>12</c:v>
                </c:pt>
                <c:pt idx="5072">
                  <c:v>12</c:v>
                </c:pt>
                <c:pt idx="5073">
                  <c:v>12</c:v>
                </c:pt>
                <c:pt idx="5074">
                  <c:v>12</c:v>
                </c:pt>
                <c:pt idx="5075">
                  <c:v>12</c:v>
                </c:pt>
                <c:pt idx="5076">
                  <c:v>12</c:v>
                </c:pt>
                <c:pt idx="5077">
                  <c:v>12</c:v>
                </c:pt>
                <c:pt idx="5078">
                  <c:v>12</c:v>
                </c:pt>
                <c:pt idx="5079">
                  <c:v>12</c:v>
                </c:pt>
                <c:pt idx="5080">
                  <c:v>12</c:v>
                </c:pt>
                <c:pt idx="5081">
                  <c:v>12</c:v>
                </c:pt>
                <c:pt idx="5082">
                  <c:v>12</c:v>
                </c:pt>
                <c:pt idx="5083">
                  <c:v>12</c:v>
                </c:pt>
                <c:pt idx="5084">
                  <c:v>12</c:v>
                </c:pt>
                <c:pt idx="5085">
                  <c:v>12</c:v>
                </c:pt>
                <c:pt idx="5086">
                  <c:v>12</c:v>
                </c:pt>
                <c:pt idx="5087">
                  <c:v>12</c:v>
                </c:pt>
                <c:pt idx="5088">
                  <c:v>12</c:v>
                </c:pt>
                <c:pt idx="5089">
                  <c:v>12</c:v>
                </c:pt>
                <c:pt idx="5090">
                  <c:v>12</c:v>
                </c:pt>
                <c:pt idx="5091">
                  <c:v>12</c:v>
                </c:pt>
                <c:pt idx="5092">
                  <c:v>12</c:v>
                </c:pt>
                <c:pt idx="5093">
                  <c:v>12</c:v>
                </c:pt>
                <c:pt idx="5094">
                  <c:v>12</c:v>
                </c:pt>
                <c:pt idx="5095">
                  <c:v>12</c:v>
                </c:pt>
                <c:pt idx="5096">
                  <c:v>12</c:v>
                </c:pt>
                <c:pt idx="5097">
                  <c:v>12</c:v>
                </c:pt>
                <c:pt idx="5098">
                  <c:v>12</c:v>
                </c:pt>
                <c:pt idx="5099">
                  <c:v>12</c:v>
                </c:pt>
                <c:pt idx="5100">
                  <c:v>12</c:v>
                </c:pt>
                <c:pt idx="5101">
                  <c:v>12</c:v>
                </c:pt>
                <c:pt idx="5102">
                  <c:v>12</c:v>
                </c:pt>
                <c:pt idx="5103">
                  <c:v>12</c:v>
                </c:pt>
                <c:pt idx="5104">
                  <c:v>12</c:v>
                </c:pt>
                <c:pt idx="5105">
                  <c:v>12</c:v>
                </c:pt>
                <c:pt idx="5106">
                  <c:v>12</c:v>
                </c:pt>
                <c:pt idx="5107">
                  <c:v>12</c:v>
                </c:pt>
                <c:pt idx="5108">
                  <c:v>12</c:v>
                </c:pt>
                <c:pt idx="5109">
                  <c:v>12</c:v>
                </c:pt>
                <c:pt idx="5110">
                  <c:v>12</c:v>
                </c:pt>
                <c:pt idx="5111">
                  <c:v>12</c:v>
                </c:pt>
                <c:pt idx="5112">
                  <c:v>12</c:v>
                </c:pt>
                <c:pt idx="5113">
                  <c:v>12</c:v>
                </c:pt>
                <c:pt idx="5114">
                  <c:v>12</c:v>
                </c:pt>
                <c:pt idx="5115">
                  <c:v>12</c:v>
                </c:pt>
                <c:pt idx="5116">
                  <c:v>12</c:v>
                </c:pt>
                <c:pt idx="5117">
                  <c:v>12</c:v>
                </c:pt>
                <c:pt idx="5118">
                  <c:v>12</c:v>
                </c:pt>
                <c:pt idx="5119">
                  <c:v>12</c:v>
                </c:pt>
                <c:pt idx="5120">
                  <c:v>12</c:v>
                </c:pt>
                <c:pt idx="5121">
                  <c:v>12</c:v>
                </c:pt>
                <c:pt idx="5122">
                  <c:v>12</c:v>
                </c:pt>
                <c:pt idx="5123">
                  <c:v>12</c:v>
                </c:pt>
                <c:pt idx="5124">
                  <c:v>12</c:v>
                </c:pt>
                <c:pt idx="5125">
                  <c:v>12</c:v>
                </c:pt>
                <c:pt idx="5126">
                  <c:v>12</c:v>
                </c:pt>
                <c:pt idx="5127">
                  <c:v>12</c:v>
                </c:pt>
                <c:pt idx="5128">
                  <c:v>12</c:v>
                </c:pt>
                <c:pt idx="5129">
                  <c:v>12</c:v>
                </c:pt>
                <c:pt idx="5130">
                  <c:v>12</c:v>
                </c:pt>
                <c:pt idx="5131">
                  <c:v>12</c:v>
                </c:pt>
                <c:pt idx="5132">
                  <c:v>12</c:v>
                </c:pt>
                <c:pt idx="5133">
                  <c:v>12</c:v>
                </c:pt>
                <c:pt idx="5134">
                  <c:v>12</c:v>
                </c:pt>
                <c:pt idx="5135">
                  <c:v>12</c:v>
                </c:pt>
                <c:pt idx="5136">
                  <c:v>12</c:v>
                </c:pt>
                <c:pt idx="5137">
                  <c:v>12</c:v>
                </c:pt>
                <c:pt idx="5138">
                  <c:v>12</c:v>
                </c:pt>
                <c:pt idx="5139">
                  <c:v>12</c:v>
                </c:pt>
                <c:pt idx="5140">
                  <c:v>12</c:v>
                </c:pt>
                <c:pt idx="5141">
                  <c:v>12</c:v>
                </c:pt>
                <c:pt idx="5142">
                  <c:v>12</c:v>
                </c:pt>
                <c:pt idx="5143">
                  <c:v>12</c:v>
                </c:pt>
                <c:pt idx="5144">
                  <c:v>12</c:v>
                </c:pt>
                <c:pt idx="5145">
                  <c:v>12</c:v>
                </c:pt>
                <c:pt idx="5146">
                  <c:v>12</c:v>
                </c:pt>
                <c:pt idx="5147">
                  <c:v>12</c:v>
                </c:pt>
                <c:pt idx="5148">
                  <c:v>12</c:v>
                </c:pt>
                <c:pt idx="5149">
                  <c:v>12</c:v>
                </c:pt>
                <c:pt idx="5150">
                  <c:v>12</c:v>
                </c:pt>
                <c:pt idx="5151">
                  <c:v>12</c:v>
                </c:pt>
                <c:pt idx="5152">
                  <c:v>12</c:v>
                </c:pt>
                <c:pt idx="5153">
                  <c:v>12</c:v>
                </c:pt>
                <c:pt idx="5154">
                  <c:v>12</c:v>
                </c:pt>
                <c:pt idx="5155">
                  <c:v>12</c:v>
                </c:pt>
                <c:pt idx="5156">
                  <c:v>12</c:v>
                </c:pt>
                <c:pt idx="5157">
                  <c:v>12</c:v>
                </c:pt>
                <c:pt idx="5158">
                  <c:v>12</c:v>
                </c:pt>
                <c:pt idx="5159">
                  <c:v>12</c:v>
                </c:pt>
                <c:pt idx="5160">
                  <c:v>12</c:v>
                </c:pt>
                <c:pt idx="5161">
                  <c:v>12</c:v>
                </c:pt>
                <c:pt idx="5162">
                  <c:v>12</c:v>
                </c:pt>
                <c:pt idx="5163">
                  <c:v>12</c:v>
                </c:pt>
                <c:pt idx="5164">
                  <c:v>12</c:v>
                </c:pt>
                <c:pt idx="5165">
                  <c:v>12</c:v>
                </c:pt>
                <c:pt idx="5166">
                  <c:v>12</c:v>
                </c:pt>
                <c:pt idx="5167">
                  <c:v>12</c:v>
                </c:pt>
                <c:pt idx="5168">
                  <c:v>12</c:v>
                </c:pt>
                <c:pt idx="5169">
                  <c:v>12</c:v>
                </c:pt>
                <c:pt idx="5170">
                  <c:v>12</c:v>
                </c:pt>
                <c:pt idx="5171">
                  <c:v>12</c:v>
                </c:pt>
                <c:pt idx="5172">
                  <c:v>12</c:v>
                </c:pt>
                <c:pt idx="5173">
                  <c:v>12</c:v>
                </c:pt>
                <c:pt idx="5174">
                  <c:v>12</c:v>
                </c:pt>
                <c:pt idx="5175">
                  <c:v>12</c:v>
                </c:pt>
                <c:pt idx="5176">
                  <c:v>12</c:v>
                </c:pt>
                <c:pt idx="5177">
                  <c:v>12</c:v>
                </c:pt>
                <c:pt idx="5178">
                  <c:v>12</c:v>
                </c:pt>
                <c:pt idx="5179">
                  <c:v>12</c:v>
                </c:pt>
                <c:pt idx="5180">
                  <c:v>12</c:v>
                </c:pt>
                <c:pt idx="5181">
                  <c:v>12</c:v>
                </c:pt>
                <c:pt idx="5182">
                  <c:v>12</c:v>
                </c:pt>
                <c:pt idx="5183">
                  <c:v>12</c:v>
                </c:pt>
                <c:pt idx="5184">
                  <c:v>12</c:v>
                </c:pt>
                <c:pt idx="5185">
                  <c:v>12</c:v>
                </c:pt>
                <c:pt idx="5186">
                  <c:v>12</c:v>
                </c:pt>
                <c:pt idx="5187">
                  <c:v>12</c:v>
                </c:pt>
                <c:pt idx="5188">
                  <c:v>12</c:v>
                </c:pt>
                <c:pt idx="5189">
                  <c:v>12</c:v>
                </c:pt>
                <c:pt idx="5190">
                  <c:v>12</c:v>
                </c:pt>
                <c:pt idx="5191">
                  <c:v>12</c:v>
                </c:pt>
                <c:pt idx="5192">
                  <c:v>12</c:v>
                </c:pt>
                <c:pt idx="5193">
                  <c:v>12</c:v>
                </c:pt>
                <c:pt idx="5194">
                  <c:v>12</c:v>
                </c:pt>
                <c:pt idx="5195">
                  <c:v>12</c:v>
                </c:pt>
                <c:pt idx="5196">
                  <c:v>12</c:v>
                </c:pt>
                <c:pt idx="5197">
                  <c:v>12</c:v>
                </c:pt>
                <c:pt idx="5198">
                  <c:v>12</c:v>
                </c:pt>
                <c:pt idx="5199">
                  <c:v>12</c:v>
                </c:pt>
                <c:pt idx="5200">
                  <c:v>12</c:v>
                </c:pt>
                <c:pt idx="5201">
                  <c:v>12</c:v>
                </c:pt>
                <c:pt idx="5202">
                  <c:v>12</c:v>
                </c:pt>
                <c:pt idx="5203">
                  <c:v>12</c:v>
                </c:pt>
                <c:pt idx="5204">
                  <c:v>12</c:v>
                </c:pt>
                <c:pt idx="5205">
                  <c:v>12</c:v>
                </c:pt>
                <c:pt idx="5206">
                  <c:v>12</c:v>
                </c:pt>
                <c:pt idx="5207">
                  <c:v>12</c:v>
                </c:pt>
                <c:pt idx="5208">
                  <c:v>12</c:v>
                </c:pt>
                <c:pt idx="5209">
                  <c:v>12</c:v>
                </c:pt>
                <c:pt idx="5210">
                  <c:v>12</c:v>
                </c:pt>
                <c:pt idx="5211">
                  <c:v>12</c:v>
                </c:pt>
                <c:pt idx="5212">
                  <c:v>12</c:v>
                </c:pt>
                <c:pt idx="5213">
                  <c:v>12</c:v>
                </c:pt>
                <c:pt idx="5214">
                  <c:v>12</c:v>
                </c:pt>
                <c:pt idx="5215">
                  <c:v>12</c:v>
                </c:pt>
                <c:pt idx="5216">
                  <c:v>12</c:v>
                </c:pt>
                <c:pt idx="5217">
                  <c:v>12</c:v>
                </c:pt>
                <c:pt idx="5218">
                  <c:v>12</c:v>
                </c:pt>
                <c:pt idx="5219">
                  <c:v>12</c:v>
                </c:pt>
                <c:pt idx="5220">
                  <c:v>12</c:v>
                </c:pt>
                <c:pt idx="5221">
                  <c:v>12</c:v>
                </c:pt>
                <c:pt idx="5222">
                  <c:v>12</c:v>
                </c:pt>
                <c:pt idx="5223">
                  <c:v>12</c:v>
                </c:pt>
                <c:pt idx="5224">
                  <c:v>12</c:v>
                </c:pt>
                <c:pt idx="5225">
                  <c:v>12</c:v>
                </c:pt>
                <c:pt idx="5226">
                  <c:v>12</c:v>
                </c:pt>
                <c:pt idx="5227">
                  <c:v>12</c:v>
                </c:pt>
                <c:pt idx="5228">
                  <c:v>12</c:v>
                </c:pt>
                <c:pt idx="5229">
                  <c:v>12</c:v>
                </c:pt>
                <c:pt idx="5230">
                  <c:v>12</c:v>
                </c:pt>
                <c:pt idx="5231">
                  <c:v>12</c:v>
                </c:pt>
                <c:pt idx="5232">
                  <c:v>12</c:v>
                </c:pt>
                <c:pt idx="5233">
                  <c:v>12</c:v>
                </c:pt>
                <c:pt idx="5234">
                  <c:v>12</c:v>
                </c:pt>
                <c:pt idx="5235">
                  <c:v>12</c:v>
                </c:pt>
                <c:pt idx="5236">
                  <c:v>12</c:v>
                </c:pt>
                <c:pt idx="5237">
                  <c:v>12</c:v>
                </c:pt>
                <c:pt idx="5238">
                  <c:v>12</c:v>
                </c:pt>
                <c:pt idx="5239">
                  <c:v>12</c:v>
                </c:pt>
                <c:pt idx="5240">
                  <c:v>12</c:v>
                </c:pt>
                <c:pt idx="5241">
                  <c:v>12</c:v>
                </c:pt>
                <c:pt idx="5242">
                  <c:v>12</c:v>
                </c:pt>
                <c:pt idx="5243">
                  <c:v>12</c:v>
                </c:pt>
                <c:pt idx="5244">
                  <c:v>12</c:v>
                </c:pt>
                <c:pt idx="5245">
                  <c:v>12</c:v>
                </c:pt>
                <c:pt idx="5246">
                  <c:v>12</c:v>
                </c:pt>
                <c:pt idx="5247">
                  <c:v>12</c:v>
                </c:pt>
                <c:pt idx="5248">
                  <c:v>12</c:v>
                </c:pt>
                <c:pt idx="5249">
                  <c:v>12</c:v>
                </c:pt>
                <c:pt idx="5250">
                  <c:v>12</c:v>
                </c:pt>
                <c:pt idx="5251">
                  <c:v>12</c:v>
                </c:pt>
                <c:pt idx="5252">
                  <c:v>12</c:v>
                </c:pt>
                <c:pt idx="5253">
                  <c:v>12</c:v>
                </c:pt>
                <c:pt idx="5254">
                  <c:v>12</c:v>
                </c:pt>
                <c:pt idx="5255">
                  <c:v>12</c:v>
                </c:pt>
                <c:pt idx="5256">
                  <c:v>12</c:v>
                </c:pt>
                <c:pt idx="5257">
                  <c:v>12</c:v>
                </c:pt>
                <c:pt idx="5258">
                  <c:v>12</c:v>
                </c:pt>
                <c:pt idx="5259">
                  <c:v>12</c:v>
                </c:pt>
                <c:pt idx="5260">
                  <c:v>12</c:v>
                </c:pt>
                <c:pt idx="5261">
                  <c:v>12</c:v>
                </c:pt>
                <c:pt idx="5262">
                  <c:v>12</c:v>
                </c:pt>
                <c:pt idx="5263">
                  <c:v>12</c:v>
                </c:pt>
                <c:pt idx="5264">
                  <c:v>12</c:v>
                </c:pt>
                <c:pt idx="5265">
                  <c:v>12</c:v>
                </c:pt>
                <c:pt idx="5266">
                  <c:v>12</c:v>
                </c:pt>
                <c:pt idx="5267">
                  <c:v>12</c:v>
                </c:pt>
                <c:pt idx="5268">
                  <c:v>12</c:v>
                </c:pt>
                <c:pt idx="5269">
                  <c:v>12</c:v>
                </c:pt>
                <c:pt idx="5270">
                  <c:v>12</c:v>
                </c:pt>
                <c:pt idx="5271">
                  <c:v>12</c:v>
                </c:pt>
                <c:pt idx="5272">
                  <c:v>12</c:v>
                </c:pt>
                <c:pt idx="5273">
                  <c:v>12</c:v>
                </c:pt>
                <c:pt idx="5274">
                  <c:v>12</c:v>
                </c:pt>
                <c:pt idx="5275">
                  <c:v>12</c:v>
                </c:pt>
                <c:pt idx="5276">
                  <c:v>12</c:v>
                </c:pt>
                <c:pt idx="5277">
                  <c:v>12</c:v>
                </c:pt>
                <c:pt idx="5278">
                  <c:v>12</c:v>
                </c:pt>
                <c:pt idx="5279">
                  <c:v>12</c:v>
                </c:pt>
                <c:pt idx="5280">
                  <c:v>12</c:v>
                </c:pt>
                <c:pt idx="5281">
                  <c:v>12</c:v>
                </c:pt>
                <c:pt idx="5282">
                  <c:v>12</c:v>
                </c:pt>
                <c:pt idx="5283">
                  <c:v>12</c:v>
                </c:pt>
                <c:pt idx="5284">
                  <c:v>12</c:v>
                </c:pt>
                <c:pt idx="5285">
                  <c:v>12</c:v>
                </c:pt>
                <c:pt idx="5286">
                  <c:v>12</c:v>
                </c:pt>
                <c:pt idx="5287">
                  <c:v>12</c:v>
                </c:pt>
                <c:pt idx="5288">
                  <c:v>12</c:v>
                </c:pt>
                <c:pt idx="5289">
                  <c:v>12</c:v>
                </c:pt>
                <c:pt idx="5290">
                  <c:v>12</c:v>
                </c:pt>
                <c:pt idx="5291">
                  <c:v>12</c:v>
                </c:pt>
                <c:pt idx="5292">
                  <c:v>12</c:v>
                </c:pt>
                <c:pt idx="5293">
                  <c:v>12</c:v>
                </c:pt>
                <c:pt idx="5294">
                  <c:v>12</c:v>
                </c:pt>
                <c:pt idx="5295">
                  <c:v>12</c:v>
                </c:pt>
                <c:pt idx="5296">
                  <c:v>12</c:v>
                </c:pt>
                <c:pt idx="5297">
                  <c:v>12</c:v>
                </c:pt>
                <c:pt idx="5298">
                  <c:v>12</c:v>
                </c:pt>
                <c:pt idx="5299">
                  <c:v>12</c:v>
                </c:pt>
                <c:pt idx="5300">
                  <c:v>12</c:v>
                </c:pt>
                <c:pt idx="5301">
                  <c:v>12</c:v>
                </c:pt>
                <c:pt idx="5302">
                  <c:v>12</c:v>
                </c:pt>
                <c:pt idx="5303">
                  <c:v>12</c:v>
                </c:pt>
                <c:pt idx="5304">
                  <c:v>12</c:v>
                </c:pt>
                <c:pt idx="5305">
                  <c:v>12</c:v>
                </c:pt>
                <c:pt idx="5306">
                  <c:v>12</c:v>
                </c:pt>
                <c:pt idx="5307">
                  <c:v>12</c:v>
                </c:pt>
                <c:pt idx="5308">
                  <c:v>12</c:v>
                </c:pt>
                <c:pt idx="5309">
                  <c:v>12</c:v>
                </c:pt>
                <c:pt idx="5310">
                  <c:v>12</c:v>
                </c:pt>
                <c:pt idx="5311">
                  <c:v>12</c:v>
                </c:pt>
                <c:pt idx="5312">
                  <c:v>12</c:v>
                </c:pt>
                <c:pt idx="5313">
                  <c:v>12</c:v>
                </c:pt>
                <c:pt idx="5314">
                  <c:v>12</c:v>
                </c:pt>
                <c:pt idx="5315">
                  <c:v>12</c:v>
                </c:pt>
                <c:pt idx="5316">
                  <c:v>12</c:v>
                </c:pt>
                <c:pt idx="5317">
                  <c:v>12</c:v>
                </c:pt>
                <c:pt idx="5318">
                  <c:v>12</c:v>
                </c:pt>
                <c:pt idx="5319">
                  <c:v>12</c:v>
                </c:pt>
                <c:pt idx="5320">
                  <c:v>12</c:v>
                </c:pt>
                <c:pt idx="5321">
                  <c:v>12</c:v>
                </c:pt>
                <c:pt idx="5322">
                  <c:v>12</c:v>
                </c:pt>
                <c:pt idx="5323">
                  <c:v>12</c:v>
                </c:pt>
                <c:pt idx="5324">
                  <c:v>12</c:v>
                </c:pt>
                <c:pt idx="5325">
                  <c:v>12</c:v>
                </c:pt>
                <c:pt idx="5326">
                  <c:v>12</c:v>
                </c:pt>
                <c:pt idx="5327">
                  <c:v>12</c:v>
                </c:pt>
                <c:pt idx="5328">
                  <c:v>12</c:v>
                </c:pt>
                <c:pt idx="5329">
                  <c:v>12</c:v>
                </c:pt>
                <c:pt idx="5330">
                  <c:v>12</c:v>
                </c:pt>
                <c:pt idx="5331">
                  <c:v>12</c:v>
                </c:pt>
                <c:pt idx="5332">
                  <c:v>12</c:v>
                </c:pt>
                <c:pt idx="5333">
                  <c:v>12</c:v>
                </c:pt>
                <c:pt idx="5334">
                  <c:v>12</c:v>
                </c:pt>
                <c:pt idx="5335">
                  <c:v>12</c:v>
                </c:pt>
                <c:pt idx="5336">
                  <c:v>12</c:v>
                </c:pt>
                <c:pt idx="5337">
                  <c:v>12</c:v>
                </c:pt>
                <c:pt idx="5338">
                  <c:v>12</c:v>
                </c:pt>
                <c:pt idx="5339">
                  <c:v>12</c:v>
                </c:pt>
                <c:pt idx="5340">
                  <c:v>12</c:v>
                </c:pt>
                <c:pt idx="5341">
                  <c:v>12</c:v>
                </c:pt>
                <c:pt idx="5342">
                  <c:v>12</c:v>
                </c:pt>
                <c:pt idx="5343">
                  <c:v>12</c:v>
                </c:pt>
                <c:pt idx="5344">
                  <c:v>12</c:v>
                </c:pt>
                <c:pt idx="5345">
                  <c:v>12</c:v>
                </c:pt>
                <c:pt idx="5346">
                  <c:v>12</c:v>
                </c:pt>
                <c:pt idx="5347">
                  <c:v>12</c:v>
                </c:pt>
                <c:pt idx="5348">
                  <c:v>12</c:v>
                </c:pt>
                <c:pt idx="5349">
                  <c:v>12</c:v>
                </c:pt>
                <c:pt idx="5350">
                  <c:v>12</c:v>
                </c:pt>
                <c:pt idx="5351">
                  <c:v>12</c:v>
                </c:pt>
                <c:pt idx="5352">
                  <c:v>12</c:v>
                </c:pt>
                <c:pt idx="5353">
                  <c:v>12</c:v>
                </c:pt>
                <c:pt idx="5354">
                  <c:v>12</c:v>
                </c:pt>
                <c:pt idx="5355">
                  <c:v>12</c:v>
                </c:pt>
                <c:pt idx="5356">
                  <c:v>12</c:v>
                </c:pt>
                <c:pt idx="5357">
                  <c:v>12</c:v>
                </c:pt>
                <c:pt idx="5358">
                  <c:v>12</c:v>
                </c:pt>
                <c:pt idx="5359">
                  <c:v>12</c:v>
                </c:pt>
                <c:pt idx="5360">
                  <c:v>12</c:v>
                </c:pt>
                <c:pt idx="5361">
                  <c:v>12</c:v>
                </c:pt>
                <c:pt idx="5362">
                  <c:v>12</c:v>
                </c:pt>
                <c:pt idx="5363">
                  <c:v>12</c:v>
                </c:pt>
                <c:pt idx="5364">
                  <c:v>12</c:v>
                </c:pt>
                <c:pt idx="5365">
                  <c:v>12</c:v>
                </c:pt>
                <c:pt idx="5366">
                  <c:v>12</c:v>
                </c:pt>
                <c:pt idx="5367">
                  <c:v>12</c:v>
                </c:pt>
                <c:pt idx="5368">
                  <c:v>12</c:v>
                </c:pt>
                <c:pt idx="5369">
                  <c:v>12</c:v>
                </c:pt>
                <c:pt idx="5370">
                  <c:v>12</c:v>
                </c:pt>
                <c:pt idx="5371">
                  <c:v>12</c:v>
                </c:pt>
                <c:pt idx="5372">
                  <c:v>12</c:v>
                </c:pt>
                <c:pt idx="5373">
                  <c:v>12</c:v>
                </c:pt>
                <c:pt idx="5374">
                  <c:v>12</c:v>
                </c:pt>
                <c:pt idx="5375">
                  <c:v>12</c:v>
                </c:pt>
                <c:pt idx="5376">
                  <c:v>12</c:v>
                </c:pt>
                <c:pt idx="5377">
                  <c:v>12</c:v>
                </c:pt>
                <c:pt idx="5378">
                  <c:v>12</c:v>
                </c:pt>
                <c:pt idx="5379">
                  <c:v>12</c:v>
                </c:pt>
                <c:pt idx="5380">
                  <c:v>12</c:v>
                </c:pt>
                <c:pt idx="5381">
                  <c:v>12</c:v>
                </c:pt>
                <c:pt idx="5382">
                  <c:v>12</c:v>
                </c:pt>
                <c:pt idx="5383">
                  <c:v>12</c:v>
                </c:pt>
                <c:pt idx="5384">
                  <c:v>12</c:v>
                </c:pt>
                <c:pt idx="5385">
                  <c:v>12</c:v>
                </c:pt>
                <c:pt idx="5386">
                  <c:v>12</c:v>
                </c:pt>
                <c:pt idx="5387">
                  <c:v>12</c:v>
                </c:pt>
                <c:pt idx="5388">
                  <c:v>12</c:v>
                </c:pt>
                <c:pt idx="5389">
                  <c:v>12</c:v>
                </c:pt>
                <c:pt idx="5390">
                  <c:v>12</c:v>
                </c:pt>
                <c:pt idx="5391">
                  <c:v>12</c:v>
                </c:pt>
                <c:pt idx="5392">
                  <c:v>12</c:v>
                </c:pt>
                <c:pt idx="5393">
                  <c:v>12</c:v>
                </c:pt>
                <c:pt idx="5394">
                  <c:v>12</c:v>
                </c:pt>
                <c:pt idx="5395">
                  <c:v>12</c:v>
                </c:pt>
                <c:pt idx="5396">
                  <c:v>12</c:v>
                </c:pt>
                <c:pt idx="5397">
                  <c:v>12</c:v>
                </c:pt>
                <c:pt idx="5398">
                  <c:v>12</c:v>
                </c:pt>
                <c:pt idx="5399">
                  <c:v>12</c:v>
                </c:pt>
                <c:pt idx="5400">
                  <c:v>12.5</c:v>
                </c:pt>
                <c:pt idx="5401">
                  <c:v>12.5</c:v>
                </c:pt>
                <c:pt idx="5402">
                  <c:v>12.5</c:v>
                </c:pt>
                <c:pt idx="5403">
                  <c:v>12.5</c:v>
                </c:pt>
                <c:pt idx="5404">
                  <c:v>12.5</c:v>
                </c:pt>
                <c:pt idx="5405">
                  <c:v>12.5</c:v>
                </c:pt>
                <c:pt idx="5406">
                  <c:v>12.5</c:v>
                </c:pt>
                <c:pt idx="5407">
                  <c:v>12.5</c:v>
                </c:pt>
                <c:pt idx="5408">
                  <c:v>12.5</c:v>
                </c:pt>
                <c:pt idx="5409">
                  <c:v>12.5</c:v>
                </c:pt>
                <c:pt idx="5410">
                  <c:v>12.5</c:v>
                </c:pt>
                <c:pt idx="5411">
                  <c:v>12.5</c:v>
                </c:pt>
                <c:pt idx="5412">
                  <c:v>12.5</c:v>
                </c:pt>
                <c:pt idx="5413">
                  <c:v>12.5</c:v>
                </c:pt>
                <c:pt idx="5414">
                  <c:v>12.5</c:v>
                </c:pt>
                <c:pt idx="5415">
                  <c:v>12.5</c:v>
                </c:pt>
                <c:pt idx="5416">
                  <c:v>12.5</c:v>
                </c:pt>
                <c:pt idx="5417">
                  <c:v>12.5</c:v>
                </c:pt>
                <c:pt idx="5418">
                  <c:v>12.5</c:v>
                </c:pt>
                <c:pt idx="5419">
                  <c:v>12.5</c:v>
                </c:pt>
                <c:pt idx="5420">
                  <c:v>12.5</c:v>
                </c:pt>
                <c:pt idx="5421">
                  <c:v>12.5</c:v>
                </c:pt>
                <c:pt idx="5422">
                  <c:v>12.5</c:v>
                </c:pt>
                <c:pt idx="5423">
                  <c:v>12.5</c:v>
                </c:pt>
                <c:pt idx="5424">
                  <c:v>12.5</c:v>
                </c:pt>
                <c:pt idx="5425">
                  <c:v>12.5</c:v>
                </c:pt>
                <c:pt idx="5426">
                  <c:v>12.5</c:v>
                </c:pt>
                <c:pt idx="5427">
                  <c:v>12.5</c:v>
                </c:pt>
                <c:pt idx="5428">
                  <c:v>12.5</c:v>
                </c:pt>
                <c:pt idx="5429">
                  <c:v>12.5</c:v>
                </c:pt>
                <c:pt idx="5430">
                  <c:v>12.5</c:v>
                </c:pt>
                <c:pt idx="5431">
                  <c:v>12.5</c:v>
                </c:pt>
                <c:pt idx="5432">
                  <c:v>12.5</c:v>
                </c:pt>
                <c:pt idx="5433">
                  <c:v>12.5</c:v>
                </c:pt>
                <c:pt idx="5434">
                  <c:v>12.5</c:v>
                </c:pt>
                <c:pt idx="5435">
                  <c:v>12.5</c:v>
                </c:pt>
                <c:pt idx="5436">
                  <c:v>12.5</c:v>
                </c:pt>
                <c:pt idx="5437">
                  <c:v>12.5</c:v>
                </c:pt>
                <c:pt idx="5438">
                  <c:v>12.5</c:v>
                </c:pt>
                <c:pt idx="5439">
                  <c:v>12.5</c:v>
                </c:pt>
                <c:pt idx="5440">
                  <c:v>12.5</c:v>
                </c:pt>
                <c:pt idx="5441">
                  <c:v>12.5</c:v>
                </c:pt>
                <c:pt idx="5442">
                  <c:v>12.5</c:v>
                </c:pt>
                <c:pt idx="5443">
                  <c:v>12.5</c:v>
                </c:pt>
                <c:pt idx="5444">
                  <c:v>12.5</c:v>
                </c:pt>
                <c:pt idx="5445">
                  <c:v>12.5</c:v>
                </c:pt>
                <c:pt idx="5446">
                  <c:v>12.5</c:v>
                </c:pt>
                <c:pt idx="5447">
                  <c:v>12.5</c:v>
                </c:pt>
                <c:pt idx="5448">
                  <c:v>12.5</c:v>
                </c:pt>
                <c:pt idx="5449">
                  <c:v>12.5</c:v>
                </c:pt>
                <c:pt idx="5450">
                  <c:v>12.5</c:v>
                </c:pt>
                <c:pt idx="5451">
                  <c:v>12.5</c:v>
                </c:pt>
                <c:pt idx="5452">
                  <c:v>12.5</c:v>
                </c:pt>
                <c:pt idx="5453">
                  <c:v>12.5</c:v>
                </c:pt>
                <c:pt idx="5454">
                  <c:v>12.5</c:v>
                </c:pt>
                <c:pt idx="5455">
                  <c:v>12.5</c:v>
                </c:pt>
                <c:pt idx="5456">
                  <c:v>12.5</c:v>
                </c:pt>
                <c:pt idx="5457">
                  <c:v>12.5</c:v>
                </c:pt>
                <c:pt idx="5458">
                  <c:v>12.5</c:v>
                </c:pt>
                <c:pt idx="5459">
                  <c:v>12.5</c:v>
                </c:pt>
                <c:pt idx="5460">
                  <c:v>12.5</c:v>
                </c:pt>
                <c:pt idx="5461">
                  <c:v>12.5</c:v>
                </c:pt>
                <c:pt idx="5462">
                  <c:v>12.5</c:v>
                </c:pt>
                <c:pt idx="5463">
                  <c:v>12.5</c:v>
                </c:pt>
                <c:pt idx="5464">
                  <c:v>12.5</c:v>
                </c:pt>
                <c:pt idx="5465">
                  <c:v>12.5</c:v>
                </c:pt>
                <c:pt idx="5466">
                  <c:v>12.5</c:v>
                </c:pt>
                <c:pt idx="5467">
                  <c:v>12.5</c:v>
                </c:pt>
                <c:pt idx="5468">
                  <c:v>12.5</c:v>
                </c:pt>
                <c:pt idx="5469">
                  <c:v>12.5</c:v>
                </c:pt>
                <c:pt idx="5470">
                  <c:v>12.5</c:v>
                </c:pt>
                <c:pt idx="5471">
                  <c:v>12.5</c:v>
                </c:pt>
                <c:pt idx="5472">
                  <c:v>12.5</c:v>
                </c:pt>
                <c:pt idx="5473">
                  <c:v>12.5</c:v>
                </c:pt>
                <c:pt idx="5474">
                  <c:v>12.5</c:v>
                </c:pt>
                <c:pt idx="5475">
                  <c:v>12.5</c:v>
                </c:pt>
                <c:pt idx="5476">
                  <c:v>12.5</c:v>
                </c:pt>
                <c:pt idx="5477">
                  <c:v>12.5</c:v>
                </c:pt>
                <c:pt idx="5478">
                  <c:v>12.5</c:v>
                </c:pt>
                <c:pt idx="5479">
                  <c:v>12.5</c:v>
                </c:pt>
                <c:pt idx="5480">
                  <c:v>12.5</c:v>
                </c:pt>
                <c:pt idx="5481">
                  <c:v>12.5</c:v>
                </c:pt>
                <c:pt idx="5482">
                  <c:v>12.5</c:v>
                </c:pt>
                <c:pt idx="5483">
                  <c:v>12.5</c:v>
                </c:pt>
                <c:pt idx="5484">
                  <c:v>12.5</c:v>
                </c:pt>
                <c:pt idx="5485">
                  <c:v>12.5</c:v>
                </c:pt>
                <c:pt idx="5486">
                  <c:v>12.5</c:v>
                </c:pt>
                <c:pt idx="5487">
                  <c:v>12.5</c:v>
                </c:pt>
                <c:pt idx="5488">
                  <c:v>12.5</c:v>
                </c:pt>
                <c:pt idx="5489">
                  <c:v>12.5</c:v>
                </c:pt>
                <c:pt idx="5490">
                  <c:v>12.5</c:v>
                </c:pt>
                <c:pt idx="5491">
                  <c:v>12.5</c:v>
                </c:pt>
                <c:pt idx="5492">
                  <c:v>12.5</c:v>
                </c:pt>
                <c:pt idx="5493">
                  <c:v>12.5</c:v>
                </c:pt>
                <c:pt idx="5494">
                  <c:v>12.5</c:v>
                </c:pt>
                <c:pt idx="5495">
                  <c:v>12.5</c:v>
                </c:pt>
                <c:pt idx="5496">
                  <c:v>12.5</c:v>
                </c:pt>
                <c:pt idx="5497">
                  <c:v>12.5</c:v>
                </c:pt>
                <c:pt idx="5498">
                  <c:v>12.5</c:v>
                </c:pt>
                <c:pt idx="5499">
                  <c:v>12.5</c:v>
                </c:pt>
                <c:pt idx="5500">
                  <c:v>12.5</c:v>
                </c:pt>
                <c:pt idx="5501">
                  <c:v>12.5</c:v>
                </c:pt>
                <c:pt idx="5502">
                  <c:v>12.5</c:v>
                </c:pt>
                <c:pt idx="5503">
                  <c:v>12.5</c:v>
                </c:pt>
                <c:pt idx="5504">
                  <c:v>12.5</c:v>
                </c:pt>
                <c:pt idx="5505">
                  <c:v>12.5</c:v>
                </c:pt>
                <c:pt idx="5506">
                  <c:v>12.5</c:v>
                </c:pt>
                <c:pt idx="5507">
                  <c:v>12.5</c:v>
                </c:pt>
                <c:pt idx="5508">
                  <c:v>12.5</c:v>
                </c:pt>
                <c:pt idx="5509">
                  <c:v>12.5</c:v>
                </c:pt>
                <c:pt idx="5510">
                  <c:v>12.5</c:v>
                </c:pt>
                <c:pt idx="5511">
                  <c:v>12.5</c:v>
                </c:pt>
                <c:pt idx="5512">
                  <c:v>12.5</c:v>
                </c:pt>
                <c:pt idx="5513">
                  <c:v>12.5</c:v>
                </c:pt>
                <c:pt idx="5514">
                  <c:v>12.5</c:v>
                </c:pt>
                <c:pt idx="5515">
                  <c:v>12.5</c:v>
                </c:pt>
                <c:pt idx="5516">
                  <c:v>12.5</c:v>
                </c:pt>
                <c:pt idx="5517">
                  <c:v>12.5</c:v>
                </c:pt>
                <c:pt idx="5518">
                  <c:v>12.5</c:v>
                </c:pt>
                <c:pt idx="5519">
                  <c:v>12.5</c:v>
                </c:pt>
                <c:pt idx="5520">
                  <c:v>12.5</c:v>
                </c:pt>
                <c:pt idx="5521">
                  <c:v>12.5</c:v>
                </c:pt>
                <c:pt idx="5522">
                  <c:v>12.5</c:v>
                </c:pt>
                <c:pt idx="5523">
                  <c:v>12.5</c:v>
                </c:pt>
                <c:pt idx="5524">
                  <c:v>12.5</c:v>
                </c:pt>
                <c:pt idx="5525">
                  <c:v>12.5</c:v>
                </c:pt>
                <c:pt idx="5526">
                  <c:v>12.5</c:v>
                </c:pt>
                <c:pt idx="5527">
                  <c:v>12.5</c:v>
                </c:pt>
                <c:pt idx="5528">
                  <c:v>12.5</c:v>
                </c:pt>
                <c:pt idx="5529">
                  <c:v>12.5</c:v>
                </c:pt>
                <c:pt idx="5530">
                  <c:v>12.5</c:v>
                </c:pt>
                <c:pt idx="5531">
                  <c:v>12.5</c:v>
                </c:pt>
                <c:pt idx="5532">
                  <c:v>12.5</c:v>
                </c:pt>
                <c:pt idx="5533">
                  <c:v>12.5</c:v>
                </c:pt>
                <c:pt idx="5534">
                  <c:v>12.5</c:v>
                </c:pt>
                <c:pt idx="5535">
                  <c:v>12.5</c:v>
                </c:pt>
                <c:pt idx="5536">
                  <c:v>12.5</c:v>
                </c:pt>
                <c:pt idx="5537">
                  <c:v>12.5</c:v>
                </c:pt>
                <c:pt idx="5538">
                  <c:v>12.5</c:v>
                </c:pt>
                <c:pt idx="5539">
                  <c:v>12.5</c:v>
                </c:pt>
                <c:pt idx="5540">
                  <c:v>12.5</c:v>
                </c:pt>
                <c:pt idx="5541">
                  <c:v>12.5</c:v>
                </c:pt>
                <c:pt idx="5542">
                  <c:v>12.5</c:v>
                </c:pt>
                <c:pt idx="5543">
                  <c:v>12.5</c:v>
                </c:pt>
                <c:pt idx="5544">
                  <c:v>12.5</c:v>
                </c:pt>
                <c:pt idx="5545">
                  <c:v>12.5</c:v>
                </c:pt>
                <c:pt idx="5546">
                  <c:v>12.5</c:v>
                </c:pt>
                <c:pt idx="5547">
                  <c:v>12.5</c:v>
                </c:pt>
                <c:pt idx="5548">
                  <c:v>12.5</c:v>
                </c:pt>
                <c:pt idx="5549">
                  <c:v>12.5</c:v>
                </c:pt>
                <c:pt idx="5550">
                  <c:v>12.5</c:v>
                </c:pt>
                <c:pt idx="5551">
                  <c:v>12.5</c:v>
                </c:pt>
                <c:pt idx="5552">
                  <c:v>12.5</c:v>
                </c:pt>
                <c:pt idx="5553">
                  <c:v>12.5</c:v>
                </c:pt>
                <c:pt idx="5554">
                  <c:v>12.5</c:v>
                </c:pt>
                <c:pt idx="5555">
                  <c:v>12.5</c:v>
                </c:pt>
                <c:pt idx="5556">
                  <c:v>12.5</c:v>
                </c:pt>
                <c:pt idx="5557">
                  <c:v>12.5</c:v>
                </c:pt>
                <c:pt idx="5558">
                  <c:v>12.5</c:v>
                </c:pt>
                <c:pt idx="5559">
                  <c:v>12.5</c:v>
                </c:pt>
                <c:pt idx="5560">
                  <c:v>12.5</c:v>
                </c:pt>
                <c:pt idx="5561">
                  <c:v>12.5</c:v>
                </c:pt>
                <c:pt idx="5562">
                  <c:v>12.5</c:v>
                </c:pt>
                <c:pt idx="5563">
                  <c:v>12.5</c:v>
                </c:pt>
                <c:pt idx="5564">
                  <c:v>12.5</c:v>
                </c:pt>
                <c:pt idx="5565">
                  <c:v>12.5</c:v>
                </c:pt>
                <c:pt idx="5566">
                  <c:v>12.5</c:v>
                </c:pt>
                <c:pt idx="5567">
                  <c:v>12.5</c:v>
                </c:pt>
                <c:pt idx="5568">
                  <c:v>12.5</c:v>
                </c:pt>
                <c:pt idx="5569">
                  <c:v>12.5</c:v>
                </c:pt>
                <c:pt idx="5570">
                  <c:v>12.5</c:v>
                </c:pt>
                <c:pt idx="5571">
                  <c:v>12.5</c:v>
                </c:pt>
                <c:pt idx="5572">
                  <c:v>12.5</c:v>
                </c:pt>
                <c:pt idx="5573">
                  <c:v>12.5</c:v>
                </c:pt>
                <c:pt idx="5574">
                  <c:v>12.5</c:v>
                </c:pt>
                <c:pt idx="5575">
                  <c:v>12.5</c:v>
                </c:pt>
                <c:pt idx="5576">
                  <c:v>12.5</c:v>
                </c:pt>
                <c:pt idx="5577">
                  <c:v>12.5</c:v>
                </c:pt>
                <c:pt idx="5578">
                  <c:v>12.5</c:v>
                </c:pt>
                <c:pt idx="5579">
                  <c:v>12.5</c:v>
                </c:pt>
                <c:pt idx="5580">
                  <c:v>12.5</c:v>
                </c:pt>
                <c:pt idx="5581">
                  <c:v>12.5</c:v>
                </c:pt>
                <c:pt idx="5582">
                  <c:v>12.5</c:v>
                </c:pt>
                <c:pt idx="5583">
                  <c:v>12.5</c:v>
                </c:pt>
                <c:pt idx="5584">
                  <c:v>12.5</c:v>
                </c:pt>
                <c:pt idx="5585">
                  <c:v>12.5</c:v>
                </c:pt>
                <c:pt idx="5586">
                  <c:v>12.5</c:v>
                </c:pt>
                <c:pt idx="5587">
                  <c:v>12.5</c:v>
                </c:pt>
                <c:pt idx="5588">
                  <c:v>12.5</c:v>
                </c:pt>
                <c:pt idx="5589">
                  <c:v>12.5</c:v>
                </c:pt>
                <c:pt idx="5590">
                  <c:v>12.5</c:v>
                </c:pt>
                <c:pt idx="5591">
                  <c:v>12.5</c:v>
                </c:pt>
                <c:pt idx="5592">
                  <c:v>12.5</c:v>
                </c:pt>
                <c:pt idx="5593">
                  <c:v>12.5</c:v>
                </c:pt>
                <c:pt idx="5594">
                  <c:v>12.5</c:v>
                </c:pt>
                <c:pt idx="5595">
                  <c:v>12.5</c:v>
                </c:pt>
                <c:pt idx="5596">
                  <c:v>12.5</c:v>
                </c:pt>
                <c:pt idx="5597">
                  <c:v>12.5</c:v>
                </c:pt>
                <c:pt idx="5598">
                  <c:v>12.5</c:v>
                </c:pt>
                <c:pt idx="5599">
                  <c:v>12.5</c:v>
                </c:pt>
                <c:pt idx="5600">
                  <c:v>12.5</c:v>
                </c:pt>
                <c:pt idx="5601">
                  <c:v>12.5</c:v>
                </c:pt>
                <c:pt idx="5602">
                  <c:v>12.5</c:v>
                </c:pt>
                <c:pt idx="5603">
                  <c:v>12.5</c:v>
                </c:pt>
                <c:pt idx="5604">
                  <c:v>12.5</c:v>
                </c:pt>
                <c:pt idx="5605">
                  <c:v>12.5</c:v>
                </c:pt>
                <c:pt idx="5606">
                  <c:v>12.5</c:v>
                </c:pt>
                <c:pt idx="5607">
                  <c:v>12.5</c:v>
                </c:pt>
                <c:pt idx="5608">
                  <c:v>12.5</c:v>
                </c:pt>
                <c:pt idx="5609">
                  <c:v>12.5</c:v>
                </c:pt>
                <c:pt idx="5610">
                  <c:v>12.5</c:v>
                </c:pt>
                <c:pt idx="5611">
                  <c:v>12.5</c:v>
                </c:pt>
                <c:pt idx="5612">
                  <c:v>12.5</c:v>
                </c:pt>
                <c:pt idx="5613">
                  <c:v>12.5</c:v>
                </c:pt>
                <c:pt idx="5614">
                  <c:v>12.5</c:v>
                </c:pt>
                <c:pt idx="5615">
                  <c:v>12.5</c:v>
                </c:pt>
                <c:pt idx="5616">
                  <c:v>12.5</c:v>
                </c:pt>
                <c:pt idx="5617">
                  <c:v>12.5</c:v>
                </c:pt>
                <c:pt idx="5618">
                  <c:v>12.5</c:v>
                </c:pt>
                <c:pt idx="5619">
                  <c:v>12.5</c:v>
                </c:pt>
                <c:pt idx="5620">
                  <c:v>12.5</c:v>
                </c:pt>
                <c:pt idx="5621">
                  <c:v>12.5</c:v>
                </c:pt>
                <c:pt idx="5622">
                  <c:v>12.5</c:v>
                </c:pt>
                <c:pt idx="5623">
                  <c:v>12.5</c:v>
                </c:pt>
                <c:pt idx="5624">
                  <c:v>12.5</c:v>
                </c:pt>
                <c:pt idx="5625">
                  <c:v>12.5</c:v>
                </c:pt>
                <c:pt idx="5626">
                  <c:v>12.5</c:v>
                </c:pt>
                <c:pt idx="5627">
                  <c:v>12.5</c:v>
                </c:pt>
                <c:pt idx="5628">
                  <c:v>12.5</c:v>
                </c:pt>
                <c:pt idx="5629">
                  <c:v>12.5</c:v>
                </c:pt>
                <c:pt idx="5630">
                  <c:v>12.5</c:v>
                </c:pt>
                <c:pt idx="5631">
                  <c:v>12.5</c:v>
                </c:pt>
                <c:pt idx="5632">
                  <c:v>12.5</c:v>
                </c:pt>
                <c:pt idx="5633">
                  <c:v>12.5</c:v>
                </c:pt>
                <c:pt idx="5634">
                  <c:v>12.5</c:v>
                </c:pt>
                <c:pt idx="5635">
                  <c:v>12.5</c:v>
                </c:pt>
                <c:pt idx="5636">
                  <c:v>12.5</c:v>
                </c:pt>
                <c:pt idx="5637">
                  <c:v>12.5</c:v>
                </c:pt>
                <c:pt idx="5638">
                  <c:v>12.5</c:v>
                </c:pt>
                <c:pt idx="5639">
                  <c:v>12.5</c:v>
                </c:pt>
                <c:pt idx="5640">
                  <c:v>12.5</c:v>
                </c:pt>
                <c:pt idx="5641">
                  <c:v>12.5</c:v>
                </c:pt>
                <c:pt idx="5642">
                  <c:v>12.5</c:v>
                </c:pt>
                <c:pt idx="5643">
                  <c:v>12.5</c:v>
                </c:pt>
                <c:pt idx="5644">
                  <c:v>12.5</c:v>
                </c:pt>
                <c:pt idx="5645">
                  <c:v>12.5</c:v>
                </c:pt>
                <c:pt idx="5646">
                  <c:v>12.5</c:v>
                </c:pt>
                <c:pt idx="5647">
                  <c:v>12.5</c:v>
                </c:pt>
                <c:pt idx="5648">
                  <c:v>12.5</c:v>
                </c:pt>
                <c:pt idx="5649">
                  <c:v>12.5</c:v>
                </c:pt>
                <c:pt idx="5650">
                  <c:v>12.5</c:v>
                </c:pt>
                <c:pt idx="5651">
                  <c:v>12.5</c:v>
                </c:pt>
                <c:pt idx="5652">
                  <c:v>12.5</c:v>
                </c:pt>
                <c:pt idx="5653">
                  <c:v>12.5</c:v>
                </c:pt>
                <c:pt idx="5654">
                  <c:v>12.5</c:v>
                </c:pt>
                <c:pt idx="5655">
                  <c:v>12.5</c:v>
                </c:pt>
                <c:pt idx="5656">
                  <c:v>12.5</c:v>
                </c:pt>
                <c:pt idx="5657">
                  <c:v>12.5</c:v>
                </c:pt>
                <c:pt idx="5658">
                  <c:v>12.5</c:v>
                </c:pt>
                <c:pt idx="5659">
                  <c:v>12.5</c:v>
                </c:pt>
                <c:pt idx="5660">
                  <c:v>12.5</c:v>
                </c:pt>
                <c:pt idx="5661">
                  <c:v>12.5</c:v>
                </c:pt>
                <c:pt idx="5662">
                  <c:v>12.5</c:v>
                </c:pt>
                <c:pt idx="5663">
                  <c:v>12.5</c:v>
                </c:pt>
                <c:pt idx="5664">
                  <c:v>12.5</c:v>
                </c:pt>
                <c:pt idx="5665">
                  <c:v>12.5</c:v>
                </c:pt>
                <c:pt idx="5666">
                  <c:v>12.5</c:v>
                </c:pt>
                <c:pt idx="5667">
                  <c:v>12.5</c:v>
                </c:pt>
                <c:pt idx="5668">
                  <c:v>12.5</c:v>
                </c:pt>
                <c:pt idx="5669">
                  <c:v>12.5</c:v>
                </c:pt>
                <c:pt idx="5670">
                  <c:v>12.5</c:v>
                </c:pt>
                <c:pt idx="5671">
                  <c:v>12.5</c:v>
                </c:pt>
                <c:pt idx="5672">
                  <c:v>12.5</c:v>
                </c:pt>
                <c:pt idx="5673">
                  <c:v>12.5</c:v>
                </c:pt>
                <c:pt idx="5674">
                  <c:v>12.5</c:v>
                </c:pt>
                <c:pt idx="5675">
                  <c:v>12.5</c:v>
                </c:pt>
                <c:pt idx="5676">
                  <c:v>12.5</c:v>
                </c:pt>
                <c:pt idx="5677">
                  <c:v>12.5</c:v>
                </c:pt>
                <c:pt idx="5678">
                  <c:v>12.5</c:v>
                </c:pt>
                <c:pt idx="5679">
                  <c:v>12.5</c:v>
                </c:pt>
                <c:pt idx="5680">
                  <c:v>12.5</c:v>
                </c:pt>
                <c:pt idx="5681">
                  <c:v>12.5</c:v>
                </c:pt>
                <c:pt idx="5682">
                  <c:v>12.5</c:v>
                </c:pt>
                <c:pt idx="5683">
                  <c:v>12.5</c:v>
                </c:pt>
                <c:pt idx="5684">
                  <c:v>12.5</c:v>
                </c:pt>
                <c:pt idx="5685">
                  <c:v>12.5</c:v>
                </c:pt>
                <c:pt idx="5686">
                  <c:v>12.5</c:v>
                </c:pt>
                <c:pt idx="5687">
                  <c:v>12.5</c:v>
                </c:pt>
                <c:pt idx="5688">
                  <c:v>12.5</c:v>
                </c:pt>
                <c:pt idx="5689">
                  <c:v>12.5</c:v>
                </c:pt>
                <c:pt idx="5690">
                  <c:v>12.5</c:v>
                </c:pt>
                <c:pt idx="5691">
                  <c:v>12.5</c:v>
                </c:pt>
                <c:pt idx="5692">
                  <c:v>12.5</c:v>
                </c:pt>
                <c:pt idx="5693">
                  <c:v>12.5</c:v>
                </c:pt>
                <c:pt idx="5694">
                  <c:v>12.5</c:v>
                </c:pt>
                <c:pt idx="5695">
                  <c:v>12.5</c:v>
                </c:pt>
                <c:pt idx="5696">
                  <c:v>12.5</c:v>
                </c:pt>
                <c:pt idx="5697">
                  <c:v>12.5</c:v>
                </c:pt>
                <c:pt idx="5698">
                  <c:v>12.5</c:v>
                </c:pt>
                <c:pt idx="5699">
                  <c:v>12.5</c:v>
                </c:pt>
                <c:pt idx="5700">
                  <c:v>12.5</c:v>
                </c:pt>
                <c:pt idx="5701">
                  <c:v>12.5</c:v>
                </c:pt>
                <c:pt idx="5702">
                  <c:v>12.5</c:v>
                </c:pt>
                <c:pt idx="5703">
                  <c:v>12.5</c:v>
                </c:pt>
                <c:pt idx="5704">
                  <c:v>12.5</c:v>
                </c:pt>
                <c:pt idx="5705">
                  <c:v>12.5</c:v>
                </c:pt>
                <c:pt idx="5706">
                  <c:v>12.5</c:v>
                </c:pt>
                <c:pt idx="5707">
                  <c:v>12.5</c:v>
                </c:pt>
                <c:pt idx="5708">
                  <c:v>12.5</c:v>
                </c:pt>
                <c:pt idx="5709">
                  <c:v>12.5</c:v>
                </c:pt>
                <c:pt idx="5710">
                  <c:v>12.5</c:v>
                </c:pt>
                <c:pt idx="5711">
                  <c:v>12.5</c:v>
                </c:pt>
                <c:pt idx="5712">
                  <c:v>12.5</c:v>
                </c:pt>
                <c:pt idx="5713">
                  <c:v>12.5</c:v>
                </c:pt>
                <c:pt idx="5714">
                  <c:v>12.5</c:v>
                </c:pt>
                <c:pt idx="5715">
                  <c:v>12.5</c:v>
                </c:pt>
                <c:pt idx="5716">
                  <c:v>12.5</c:v>
                </c:pt>
                <c:pt idx="5717">
                  <c:v>12.5</c:v>
                </c:pt>
                <c:pt idx="5718">
                  <c:v>12.5</c:v>
                </c:pt>
                <c:pt idx="5719">
                  <c:v>12.5</c:v>
                </c:pt>
                <c:pt idx="5720">
                  <c:v>12.5</c:v>
                </c:pt>
                <c:pt idx="5721">
                  <c:v>12.5</c:v>
                </c:pt>
                <c:pt idx="5722">
                  <c:v>12.5</c:v>
                </c:pt>
                <c:pt idx="5723">
                  <c:v>12.5</c:v>
                </c:pt>
                <c:pt idx="5724">
                  <c:v>12.5</c:v>
                </c:pt>
                <c:pt idx="5725">
                  <c:v>12.5</c:v>
                </c:pt>
                <c:pt idx="5726">
                  <c:v>12.5</c:v>
                </c:pt>
                <c:pt idx="5727">
                  <c:v>12.5</c:v>
                </c:pt>
                <c:pt idx="5728">
                  <c:v>12.5</c:v>
                </c:pt>
                <c:pt idx="5729">
                  <c:v>12.5</c:v>
                </c:pt>
                <c:pt idx="5730">
                  <c:v>12.5</c:v>
                </c:pt>
                <c:pt idx="5731">
                  <c:v>12.5</c:v>
                </c:pt>
                <c:pt idx="5732">
                  <c:v>12.5</c:v>
                </c:pt>
                <c:pt idx="5733">
                  <c:v>12.5</c:v>
                </c:pt>
                <c:pt idx="5734">
                  <c:v>12.5</c:v>
                </c:pt>
                <c:pt idx="5735">
                  <c:v>12.5</c:v>
                </c:pt>
                <c:pt idx="5736">
                  <c:v>12.5</c:v>
                </c:pt>
                <c:pt idx="5737">
                  <c:v>12.5</c:v>
                </c:pt>
                <c:pt idx="5738">
                  <c:v>12.5</c:v>
                </c:pt>
                <c:pt idx="5739">
                  <c:v>12.5</c:v>
                </c:pt>
                <c:pt idx="5740">
                  <c:v>12.5</c:v>
                </c:pt>
                <c:pt idx="5741">
                  <c:v>12.5</c:v>
                </c:pt>
                <c:pt idx="5742">
                  <c:v>12.5</c:v>
                </c:pt>
                <c:pt idx="5743">
                  <c:v>12.5</c:v>
                </c:pt>
                <c:pt idx="5744">
                  <c:v>12.5</c:v>
                </c:pt>
                <c:pt idx="5745">
                  <c:v>12.5</c:v>
                </c:pt>
                <c:pt idx="5746">
                  <c:v>12.5</c:v>
                </c:pt>
                <c:pt idx="5747">
                  <c:v>12.5</c:v>
                </c:pt>
                <c:pt idx="5748">
                  <c:v>12.5</c:v>
                </c:pt>
                <c:pt idx="5749">
                  <c:v>12.5</c:v>
                </c:pt>
                <c:pt idx="5750">
                  <c:v>12.5</c:v>
                </c:pt>
                <c:pt idx="5751">
                  <c:v>12.5</c:v>
                </c:pt>
                <c:pt idx="5752">
                  <c:v>12.5</c:v>
                </c:pt>
                <c:pt idx="5753">
                  <c:v>12.5</c:v>
                </c:pt>
                <c:pt idx="5754">
                  <c:v>12.5</c:v>
                </c:pt>
                <c:pt idx="5755">
                  <c:v>12.5</c:v>
                </c:pt>
                <c:pt idx="5756">
                  <c:v>12.5</c:v>
                </c:pt>
                <c:pt idx="5757">
                  <c:v>12.5</c:v>
                </c:pt>
                <c:pt idx="5758">
                  <c:v>12.5</c:v>
                </c:pt>
                <c:pt idx="5759">
                  <c:v>12.5</c:v>
                </c:pt>
                <c:pt idx="5760">
                  <c:v>12.5</c:v>
                </c:pt>
                <c:pt idx="5761">
                  <c:v>12.5</c:v>
                </c:pt>
                <c:pt idx="5762">
                  <c:v>12.5</c:v>
                </c:pt>
                <c:pt idx="5763">
                  <c:v>12.5</c:v>
                </c:pt>
                <c:pt idx="5764">
                  <c:v>12.5</c:v>
                </c:pt>
                <c:pt idx="5765">
                  <c:v>12.5</c:v>
                </c:pt>
                <c:pt idx="5766">
                  <c:v>12.5</c:v>
                </c:pt>
                <c:pt idx="5767">
                  <c:v>12.5</c:v>
                </c:pt>
                <c:pt idx="5768">
                  <c:v>12.5</c:v>
                </c:pt>
                <c:pt idx="5769">
                  <c:v>12.5</c:v>
                </c:pt>
                <c:pt idx="5770">
                  <c:v>12.5</c:v>
                </c:pt>
                <c:pt idx="5771">
                  <c:v>12.5</c:v>
                </c:pt>
                <c:pt idx="5772">
                  <c:v>12.5</c:v>
                </c:pt>
                <c:pt idx="5773">
                  <c:v>12.5</c:v>
                </c:pt>
                <c:pt idx="5774">
                  <c:v>12.5</c:v>
                </c:pt>
                <c:pt idx="5775">
                  <c:v>12.5</c:v>
                </c:pt>
                <c:pt idx="5776">
                  <c:v>12.5</c:v>
                </c:pt>
                <c:pt idx="5777">
                  <c:v>12.5</c:v>
                </c:pt>
                <c:pt idx="5778">
                  <c:v>12.5</c:v>
                </c:pt>
                <c:pt idx="5779">
                  <c:v>12.5</c:v>
                </c:pt>
                <c:pt idx="5780">
                  <c:v>12.5</c:v>
                </c:pt>
                <c:pt idx="5781">
                  <c:v>12.5</c:v>
                </c:pt>
                <c:pt idx="5782">
                  <c:v>12.5</c:v>
                </c:pt>
                <c:pt idx="5783">
                  <c:v>12.5</c:v>
                </c:pt>
                <c:pt idx="5784">
                  <c:v>12.5</c:v>
                </c:pt>
                <c:pt idx="5785">
                  <c:v>12.5</c:v>
                </c:pt>
                <c:pt idx="5786">
                  <c:v>12.5</c:v>
                </c:pt>
                <c:pt idx="5787">
                  <c:v>12.5</c:v>
                </c:pt>
                <c:pt idx="5788">
                  <c:v>12.5</c:v>
                </c:pt>
                <c:pt idx="5789">
                  <c:v>12.5</c:v>
                </c:pt>
                <c:pt idx="5790">
                  <c:v>12.5</c:v>
                </c:pt>
                <c:pt idx="5791">
                  <c:v>12.5</c:v>
                </c:pt>
                <c:pt idx="5792">
                  <c:v>12.5</c:v>
                </c:pt>
                <c:pt idx="5793">
                  <c:v>12.5</c:v>
                </c:pt>
                <c:pt idx="5794">
                  <c:v>12.5</c:v>
                </c:pt>
                <c:pt idx="5795">
                  <c:v>12.5</c:v>
                </c:pt>
                <c:pt idx="5796">
                  <c:v>12.5</c:v>
                </c:pt>
                <c:pt idx="5797">
                  <c:v>12.5</c:v>
                </c:pt>
                <c:pt idx="5798">
                  <c:v>12.5</c:v>
                </c:pt>
                <c:pt idx="5799">
                  <c:v>12.5</c:v>
                </c:pt>
                <c:pt idx="5800">
                  <c:v>12.5</c:v>
                </c:pt>
                <c:pt idx="5801">
                  <c:v>12.5</c:v>
                </c:pt>
                <c:pt idx="5802">
                  <c:v>12.5</c:v>
                </c:pt>
                <c:pt idx="5803">
                  <c:v>12.5</c:v>
                </c:pt>
                <c:pt idx="5804">
                  <c:v>12.5</c:v>
                </c:pt>
                <c:pt idx="5805">
                  <c:v>12.5</c:v>
                </c:pt>
                <c:pt idx="5806">
                  <c:v>12.5</c:v>
                </c:pt>
                <c:pt idx="5807">
                  <c:v>12.5</c:v>
                </c:pt>
                <c:pt idx="5808">
                  <c:v>12.5</c:v>
                </c:pt>
                <c:pt idx="5809">
                  <c:v>12.5</c:v>
                </c:pt>
                <c:pt idx="5810">
                  <c:v>12.5</c:v>
                </c:pt>
                <c:pt idx="5811">
                  <c:v>12.5</c:v>
                </c:pt>
                <c:pt idx="5812">
                  <c:v>12.5</c:v>
                </c:pt>
                <c:pt idx="5813">
                  <c:v>12.5</c:v>
                </c:pt>
                <c:pt idx="5814">
                  <c:v>12.5</c:v>
                </c:pt>
                <c:pt idx="5815">
                  <c:v>12.5</c:v>
                </c:pt>
                <c:pt idx="5816">
                  <c:v>12.5</c:v>
                </c:pt>
                <c:pt idx="5817">
                  <c:v>12.5</c:v>
                </c:pt>
                <c:pt idx="5818">
                  <c:v>12.5</c:v>
                </c:pt>
                <c:pt idx="5819">
                  <c:v>12.5</c:v>
                </c:pt>
                <c:pt idx="5820">
                  <c:v>12.5</c:v>
                </c:pt>
                <c:pt idx="5821">
                  <c:v>12.5</c:v>
                </c:pt>
                <c:pt idx="5822">
                  <c:v>12.5</c:v>
                </c:pt>
                <c:pt idx="5823">
                  <c:v>12.5</c:v>
                </c:pt>
                <c:pt idx="5824">
                  <c:v>12.5</c:v>
                </c:pt>
                <c:pt idx="5825">
                  <c:v>12.5</c:v>
                </c:pt>
                <c:pt idx="5826">
                  <c:v>12.5</c:v>
                </c:pt>
                <c:pt idx="5827">
                  <c:v>12.5</c:v>
                </c:pt>
                <c:pt idx="5828">
                  <c:v>12.5</c:v>
                </c:pt>
                <c:pt idx="5829">
                  <c:v>12.5</c:v>
                </c:pt>
                <c:pt idx="5830">
                  <c:v>12.5</c:v>
                </c:pt>
                <c:pt idx="5831">
                  <c:v>12.5</c:v>
                </c:pt>
                <c:pt idx="5832">
                  <c:v>12.5</c:v>
                </c:pt>
                <c:pt idx="5833">
                  <c:v>12.5</c:v>
                </c:pt>
                <c:pt idx="5834">
                  <c:v>12.5</c:v>
                </c:pt>
                <c:pt idx="5835">
                  <c:v>12.5</c:v>
                </c:pt>
                <c:pt idx="5836">
                  <c:v>12.5</c:v>
                </c:pt>
                <c:pt idx="5837">
                  <c:v>12.5</c:v>
                </c:pt>
                <c:pt idx="5838">
                  <c:v>12.5</c:v>
                </c:pt>
                <c:pt idx="5839">
                  <c:v>12.5</c:v>
                </c:pt>
                <c:pt idx="5840">
                  <c:v>12.5</c:v>
                </c:pt>
                <c:pt idx="5841">
                  <c:v>12.5</c:v>
                </c:pt>
                <c:pt idx="5842">
                  <c:v>12.5</c:v>
                </c:pt>
                <c:pt idx="5843">
                  <c:v>12.5</c:v>
                </c:pt>
                <c:pt idx="5844">
                  <c:v>12.5</c:v>
                </c:pt>
                <c:pt idx="5845">
                  <c:v>12.5</c:v>
                </c:pt>
                <c:pt idx="5846">
                  <c:v>12.5</c:v>
                </c:pt>
                <c:pt idx="5847">
                  <c:v>12.5</c:v>
                </c:pt>
                <c:pt idx="5848">
                  <c:v>12.5</c:v>
                </c:pt>
                <c:pt idx="5849">
                  <c:v>12.5</c:v>
                </c:pt>
                <c:pt idx="5850">
                  <c:v>12.5</c:v>
                </c:pt>
                <c:pt idx="5851">
                  <c:v>12.5</c:v>
                </c:pt>
                <c:pt idx="5852">
                  <c:v>12.5</c:v>
                </c:pt>
                <c:pt idx="5853">
                  <c:v>12.5</c:v>
                </c:pt>
                <c:pt idx="5854">
                  <c:v>12.5</c:v>
                </c:pt>
                <c:pt idx="5855">
                  <c:v>12.5</c:v>
                </c:pt>
                <c:pt idx="5856">
                  <c:v>12.5</c:v>
                </c:pt>
                <c:pt idx="5857">
                  <c:v>12.5</c:v>
                </c:pt>
                <c:pt idx="5858">
                  <c:v>12.5</c:v>
                </c:pt>
                <c:pt idx="5859">
                  <c:v>12.5</c:v>
                </c:pt>
                <c:pt idx="5860">
                  <c:v>12.5</c:v>
                </c:pt>
                <c:pt idx="5861">
                  <c:v>12.5</c:v>
                </c:pt>
                <c:pt idx="5862">
                  <c:v>12.5</c:v>
                </c:pt>
                <c:pt idx="5863">
                  <c:v>12.5</c:v>
                </c:pt>
                <c:pt idx="5864">
                  <c:v>12.5</c:v>
                </c:pt>
                <c:pt idx="5865">
                  <c:v>12.5</c:v>
                </c:pt>
                <c:pt idx="5866">
                  <c:v>12.5</c:v>
                </c:pt>
                <c:pt idx="5867">
                  <c:v>12.5</c:v>
                </c:pt>
                <c:pt idx="5868">
                  <c:v>12.5</c:v>
                </c:pt>
                <c:pt idx="5869">
                  <c:v>12.5</c:v>
                </c:pt>
                <c:pt idx="5870">
                  <c:v>12.5</c:v>
                </c:pt>
                <c:pt idx="5871">
                  <c:v>12.5</c:v>
                </c:pt>
                <c:pt idx="5872">
                  <c:v>12.5</c:v>
                </c:pt>
                <c:pt idx="5873">
                  <c:v>12.5</c:v>
                </c:pt>
                <c:pt idx="5874">
                  <c:v>12.5</c:v>
                </c:pt>
                <c:pt idx="5875">
                  <c:v>12.5</c:v>
                </c:pt>
                <c:pt idx="5876">
                  <c:v>12.5</c:v>
                </c:pt>
                <c:pt idx="5877">
                  <c:v>12.5</c:v>
                </c:pt>
                <c:pt idx="5878">
                  <c:v>12.5</c:v>
                </c:pt>
                <c:pt idx="5879">
                  <c:v>12.5</c:v>
                </c:pt>
                <c:pt idx="5880">
                  <c:v>12.5</c:v>
                </c:pt>
                <c:pt idx="5881">
                  <c:v>12.5</c:v>
                </c:pt>
                <c:pt idx="5882">
                  <c:v>12.5</c:v>
                </c:pt>
                <c:pt idx="5883">
                  <c:v>12.5</c:v>
                </c:pt>
                <c:pt idx="5884">
                  <c:v>12.5</c:v>
                </c:pt>
                <c:pt idx="5885">
                  <c:v>12.5</c:v>
                </c:pt>
                <c:pt idx="5886">
                  <c:v>12.5</c:v>
                </c:pt>
                <c:pt idx="5887">
                  <c:v>12.5</c:v>
                </c:pt>
                <c:pt idx="5888">
                  <c:v>12.5</c:v>
                </c:pt>
                <c:pt idx="5889">
                  <c:v>12.5</c:v>
                </c:pt>
                <c:pt idx="5890">
                  <c:v>12.5</c:v>
                </c:pt>
                <c:pt idx="5891">
                  <c:v>12.5</c:v>
                </c:pt>
                <c:pt idx="5892">
                  <c:v>12.5</c:v>
                </c:pt>
                <c:pt idx="5893">
                  <c:v>12.5</c:v>
                </c:pt>
                <c:pt idx="5894">
                  <c:v>12.5</c:v>
                </c:pt>
                <c:pt idx="5895">
                  <c:v>12.5</c:v>
                </c:pt>
                <c:pt idx="5896">
                  <c:v>12.5</c:v>
                </c:pt>
                <c:pt idx="5897">
                  <c:v>12.5</c:v>
                </c:pt>
                <c:pt idx="5898">
                  <c:v>12.5</c:v>
                </c:pt>
                <c:pt idx="5899">
                  <c:v>12.5</c:v>
                </c:pt>
                <c:pt idx="5900">
                  <c:v>12.5</c:v>
                </c:pt>
                <c:pt idx="5901">
                  <c:v>12.5</c:v>
                </c:pt>
                <c:pt idx="5902">
                  <c:v>12.5</c:v>
                </c:pt>
                <c:pt idx="5903">
                  <c:v>12.5</c:v>
                </c:pt>
                <c:pt idx="5904">
                  <c:v>12.5</c:v>
                </c:pt>
                <c:pt idx="5905">
                  <c:v>12.5</c:v>
                </c:pt>
                <c:pt idx="5906">
                  <c:v>12.5</c:v>
                </c:pt>
                <c:pt idx="5907">
                  <c:v>12.5</c:v>
                </c:pt>
                <c:pt idx="5908">
                  <c:v>12.5</c:v>
                </c:pt>
                <c:pt idx="5909">
                  <c:v>12.5</c:v>
                </c:pt>
                <c:pt idx="5910">
                  <c:v>12.5</c:v>
                </c:pt>
                <c:pt idx="5911">
                  <c:v>12.5</c:v>
                </c:pt>
                <c:pt idx="5912">
                  <c:v>12.5</c:v>
                </c:pt>
                <c:pt idx="5913">
                  <c:v>12.5</c:v>
                </c:pt>
                <c:pt idx="5914">
                  <c:v>12.5</c:v>
                </c:pt>
                <c:pt idx="5915">
                  <c:v>12.5</c:v>
                </c:pt>
                <c:pt idx="5916">
                  <c:v>12.5</c:v>
                </c:pt>
                <c:pt idx="5917">
                  <c:v>12.5</c:v>
                </c:pt>
                <c:pt idx="5918">
                  <c:v>12.5</c:v>
                </c:pt>
                <c:pt idx="5919">
                  <c:v>12.5</c:v>
                </c:pt>
                <c:pt idx="5920">
                  <c:v>12.5</c:v>
                </c:pt>
                <c:pt idx="5921">
                  <c:v>12.5</c:v>
                </c:pt>
                <c:pt idx="5922">
                  <c:v>12.5</c:v>
                </c:pt>
                <c:pt idx="5923">
                  <c:v>12.5</c:v>
                </c:pt>
                <c:pt idx="5924">
                  <c:v>12.5</c:v>
                </c:pt>
                <c:pt idx="5925">
                  <c:v>12.5</c:v>
                </c:pt>
                <c:pt idx="5926">
                  <c:v>12.5</c:v>
                </c:pt>
                <c:pt idx="5927">
                  <c:v>12.5</c:v>
                </c:pt>
                <c:pt idx="5928">
                  <c:v>12.5</c:v>
                </c:pt>
                <c:pt idx="5929">
                  <c:v>12.5</c:v>
                </c:pt>
                <c:pt idx="5930">
                  <c:v>12.5</c:v>
                </c:pt>
                <c:pt idx="5931">
                  <c:v>12.5</c:v>
                </c:pt>
                <c:pt idx="5932">
                  <c:v>12.5</c:v>
                </c:pt>
                <c:pt idx="5933">
                  <c:v>12.5</c:v>
                </c:pt>
                <c:pt idx="5934">
                  <c:v>12.5</c:v>
                </c:pt>
                <c:pt idx="5935">
                  <c:v>12.5</c:v>
                </c:pt>
                <c:pt idx="5936">
                  <c:v>12.5</c:v>
                </c:pt>
                <c:pt idx="5937">
                  <c:v>12.5</c:v>
                </c:pt>
                <c:pt idx="5938">
                  <c:v>12.5</c:v>
                </c:pt>
                <c:pt idx="5939">
                  <c:v>12.5</c:v>
                </c:pt>
                <c:pt idx="5940">
                  <c:v>12.5</c:v>
                </c:pt>
                <c:pt idx="5941">
                  <c:v>12.5</c:v>
                </c:pt>
                <c:pt idx="5942">
                  <c:v>12.5</c:v>
                </c:pt>
                <c:pt idx="5943">
                  <c:v>12.5</c:v>
                </c:pt>
                <c:pt idx="5944">
                  <c:v>12.5</c:v>
                </c:pt>
                <c:pt idx="5945">
                  <c:v>12.5</c:v>
                </c:pt>
                <c:pt idx="5946">
                  <c:v>12.5</c:v>
                </c:pt>
                <c:pt idx="5947">
                  <c:v>12.5</c:v>
                </c:pt>
                <c:pt idx="5948">
                  <c:v>12.5</c:v>
                </c:pt>
                <c:pt idx="5949">
                  <c:v>12.5</c:v>
                </c:pt>
                <c:pt idx="5950">
                  <c:v>12.5</c:v>
                </c:pt>
                <c:pt idx="5951">
                  <c:v>12.5</c:v>
                </c:pt>
                <c:pt idx="5952">
                  <c:v>12.5</c:v>
                </c:pt>
                <c:pt idx="5953">
                  <c:v>12.5</c:v>
                </c:pt>
                <c:pt idx="5954">
                  <c:v>12.5</c:v>
                </c:pt>
                <c:pt idx="5955">
                  <c:v>12.5</c:v>
                </c:pt>
                <c:pt idx="5956">
                  <c:v>12.5</c:v>
                </c:pt>
                <c:pt idx="5957">
                  <c:v>12.5</c:v>
                </c:pt>
                <c:pt idx="5958">
                  <c:v>12.5</c:v>
                </c:pt>
                <c:pt idx="5959">
                  <c:v>12.5</c:v>
                </c:pt>
                <c:pt idx="5960">
                  <c:v>12.5</c:v>
                </c:pt>
                <c:pt idx="5961">
                  <c:v>12.5</c:v>
                </c:pt>
                <c:pt idx="5962">
                  <c:v>12.5</c:v>
                </c:pt>
                <c:pt idx="5963">
                  <c:v>12.5</c:v>
                </c:pt>
                <c:pt idx="5964">
                  <c:v>12.5</c:v>
                </c:pt>
                <c:pt idx="5965">
                  <c:v>12.5</c:v>
                </c:pt>
                <c:pt idx="5966">
                  <c:v>12.5</c:v>
                </c:pt>
                <c:pt idx="5967">
                  <c:v>12.5</c:v>
                </c:pt>
                <c:pt idx="5968">
                  <c:v>12.5</c:v>
                </c:pt>
                <c:pt idx="5969">
                  <c:v>12.5</c:v>
                </c:pt>
                <c:pt idx="5970">
                  <c:v>12.5</c:v>
                </c:pt>
                <c:pt idx="5971">
                  <c:v>12.5</c:v>
                </c:pt>
                <c:pt idx="5972">
                  <c:v>12.5</c:v>
                </c:pt>
                <c:pt idx="5973">
                  <c:v>12.5</c:v>
                </c:pt>
                <c:pt idx="5974">
                  <c:v>12.5</c:v>
                </c:pt>
                <c:pt idx="5975">
                  <c:v>12.5</c:v>
                </c:pt>
                <c:pt idx="5976">
                  <c:v>12.5</c:v>
                </c:pt>
                <c:pt idx="5977">
                  <c:v>12.5</c:v>
                </c:pt>
                <c:pt idx="5978">
                  <c:v>12.5</c:v>
                </c:pt>
                <c:pt idx="5979">
                  <c:v>12.5</c:v>
                </c:pt>
                <c:pt idx="5980">
                  <c:v>12.5</c:v>
                </c:pt>
                <c:pt idx="5981">
                  <c:v>12.5</c:v>
                </c:pt>
                <c:pt idx="5982">
                  <c:v>12.5</c:v>
                </c:pt>
                <c:pt idx="5983">
                  <c:v>12.5</c:v>
                </c:pt>
                <c:pt idx="5984">
                  <c:v>12.5</c:v>
                </c:pt>
                <c:pt idx="5985">
                  <c:v>12.5</c:v>
                </c:pt>
                <c:pt idx="5986">
                  <c:v>12.5</c:v>
                </c:pt>
                <c:pt idx="5987">
                  <c:v>12.5</c:v>
                </c:pt>
                <c:pt idx="5988">
                  <c:v>12.5</c:v>
                </c:pt>
                <c:pt idx="5989">
                  <c:v>12.5</c:v>
                </c:pt>
                <c:pt idx="5990">
                  <c:v>12.5</c:v>
                </c:pt>
                <c:pt idx="5991">
                  <c:v>12.5</c:v>
                </c:pt>
                <c:pt idx="5992">
                  <c:v>12.5</c:v>
                </c:pt>
                <c:pt idx="5993">
                  <c:v>12.5</c:v>
                </c:pt>
                <c:pt idx="5994">
                  <c:v>12.5</c:v>
                </c:pt>
                <c:pt idx="5995">
                  <c:v>12.5</c:v>
                </c:pt>
                <c:pt idx="5996">
                  <c:v>12.5</c:v>
                </c:pt>
                <c:pt idx="5997">
                  <c:v>12.5</c:v>
                </c:pt>
                <c:pt idx="5998">
                  <c:v>12.5</c:v>
                </c:pt>
                <c:pt idx="5999">
                  <c:v>12.5</c:v>
                </c:pt>
                <c:pt idx="6000">
                  <c:v>13</c:v>
                </c:pt>
                <c:pt idx="6001">
                  <c:v>13</c:v>
                </c:pt>
                <c:pt idx="6002">
                  <c:v>13</c:v>
                </c:pt>
                <c:pt idx="6003">
                  <c:v>13</c:v>
                </c:pt>
                <c:pt idx="6004">
                  <c:v>13</c:v>
                </c:pt>
                <c:pt idx="6005">
                  <c:v>13</c:v>
                </c:pt>
                <c:pt idx="6006">
                  <c:v>13</c:v>
                </c:pt>
                <c:pt idx="6007">
                  <c:v>13</c:v>
                </c:pt>
                <c:pt idx="6008">
                  <c:v>13</c:v>
                </c:pt>
                <c:pt idx="6009">
                  <c:v>13</c:v>
                </c:pt>
                <c:pt idx="6010">
                  <c:v>13</c:v>
                </c:pt>
                <c:pt idx="6011">
                  <c:v>13</c:v>
                </c:pt>
                <c:pt idx="6012">
                  <c:v>13</c:v>
                </c:pt>
                <c:pt idx="6013">
                  <c:v>13</c:v>
                </c:pt>
                <c:pt idx="6014">
                  <c:v>13</c:v>
                </c:pt>
                <c:pt idx="6015">
                  <c:v>13</c:v>
                </c:pt>
                <c:pt idx="6016">
                  <c:v>13</c:v>
                </c:pt>
                <c:pt idx="6017">
                  <c:v>13</c:v>
                </c:pt>
                <c:pt idx="6018">
                  <c:v>13</c:v>
                </c:pt>
                <c:pt idx="6019">
                  <c:v>13</c:v>
                </c:pt>
                <c:pt idx="6020">
                  <c:v>13</c:v>
                </c:pt>
                <c:pt idx="6021">
                  <c:v>13</c:v>
                </c:pt>
                <c:pt idx="6022">
                  <c:v>13</c:v>
                </c:pt>
                <c:pt idx="6023">
                  <c:v>13</c:v>
                </c:pt>
                <c:pt idx="6024">
                  <c:v>13</c:v>
                </c:pt>
                <c:pt idx="6025">
                  <c:v>13</c:v>
                </c:pt>
                <c:pt idx="6026">
                  <c:v>13</c:v>
                </c:pt>
                <c:pt idx="6027">
                  <c:v>13</c:v>
                </c:pt>
                <c:pt idx="6028">
                  <c:v>13</c:v>
                </c:pt>
                <c:pt idx="6029">
                  <c:v>13</c:v>
                </c:pt>
                <c:pt idx="6030">
                  <c:v>13</c:v>
                </c:pt>
                <c:pt idx="6031">
                  <c:v>13</c:v>
                </c:pt>
                <c:pt idx="6032">
                  <c:v>13</c:v>
                </c:pt>
                <c:pt idx="6033">
                  <c:v>13</c:v>
                </c:pt>
                <c:pt idx="6034">
                  <c:v>13</c:v>
                </c:pt>
                <c:pt idx="6035">
                  <c:v>13</c:v>
                </c:pt>
                <c:pt idx="6036">
                  <c:v>13</c:v>
                </c:pt>
                <c:pt idx="6037">
                  <c:v>13</c:v>
                </c:pt>
                <c:pt idx="6038">
                  <c:v>13</c:v>
                </c:pt>
                <c:pt idx="6039">
                  <c:v>13</c:v>
                </c:pt>
                <c:pt idx="6040">
                  <c:v>13</c:v>
                </c:pt>
                <c:pt idx="6041">
                  <c:v>13</c:v>
                </c:pt>
                <c:pt idx="6042">
                  <c:v>13</c:v>
                </c:pt>
                <c:pt idx="6043">
                  <c:v>13</c:v>
                </c:pt>
                <c:pt idx="6044">
                  <c:v>13</c:v>
                </c:pt>
                <c:pt idx="6045">
                  <c:v>13</c:v>
                </c:pt>
                <c:pt idx="6046">
                  <c:v>13</c:v>
                </c:pt>
                <c:pt idx="6047">
                  <c:v>13</c:v>
                </c:pt>
                <c:pt idx="6048">
                  <c:v>13</c:v>
                </c:pt>
                <c:pt idx="6049">
                  <c:v>13</c:v>
                </c:pt>
                <c:pt idx="6050">
                  <c:v>13</c:v>
                </c:pt>
                <c:pt idx="6051">
                  <c:v>13</c:v>
                </c:pt>
                <c:pt idx="6052">
                  <c:v>13</c:v>
                </c:pt>
                <c:pt idx="6053">
                  <c:v>13</c:v>
                </c:pt>
                <c:pt idx="6054">
                  <c:v>13</c:v>
                </c:pt>
                <c:pt idx="6055">
                  <c:v>13</c:v>
                </c:pt>
                <c:pt idx="6056">
                  <c:v>13</c:v>
                </c:pt>
                <c:pt idx="6057">
                  <c:v>13</c:v>
                </c:pt>
                <c:pt idx="6058">
                  <c:v>13</c:v>
                </c:pt>
                <c:pt idx="6059">
                  <c:v>13</c:v>
                </c:pt>
                <c:pt idx="6060">
                  <c:v>13</c:v>
                </c:pt>
                <c:pt idx="6061">
                  <c:v>13</c:v>
                </c:pt>
                <c:pt idx="6062">
                  <c:v>13</c:v>
                </c:pt>
                <c:pt idx="6063">
                  <c:v>13</c:v>
                </c:pt>
                <c:pt idx="6064">
                  <c:v>13</c:v>
                </c:pt>
                <c:pt idx="6065">
                  <c:v>13</c:v>
                </c:pt>
                <c:pt idx="6066">
                  <c:v>13</c:v>
                </c:pt>
                <c:pt idx="6067">
                  <c:v>13</c:v>
                </c:pt>
                <c:pt idx="6068">
                  <c:v>13</c:v>
                </c:pt>
                <c:pt idx="6069">
                  <c:v>13</c:v>
                </c:pt>
                <c:pt idx="6070">
                  <c:v>13</c:v>
                </c:pt>
                <c:pt idx="6071">
                  <c:v>13</c:v>
                </c:pt>
                <c:pt idx="6072">
                  <c:v>13</c:v>
                </c:pt>
                <c:pt idx="6073">
                  <c:v>13</c:v>
                </c:pt>
                <c:pt idx="6074">
                  <c:v>13</c:v>
                </c:pt>
                <c:pt idx="6075">
                  <c:v>13</c:v>
                </c:pt>
                <c:pt idx="6076">
                  <c:v>13</c:v>
                </c:pt>
                <c:pt idx="6077">
                  <c:v>13</c:v>
                </c:pt>
                <c:pt idx="6078">
                  <c:v>13</c:v>
                </c:pt>
                <c:pt idx="6079">
                  <c:v>13</c:v>
                </c:pt>
                <c:pt idx="6080">
                  <c:v>13</c:v>
                </c:pt>
                <c:pt idx="6081">
                  <c:v>13</c:v>
                </c:pt>
                <c:pt idx="6082">
                  <c:v>13</c:v>
                </c:pt>
                <c:pt idx="6083">
                  <c:v>13</c:v>
                </c:pt>
                <c:pt idx="6084">
                  <c:v>13</c:v>
                </c:pt>
                <c:pt idx="6085">
                  <c:v>13</c:v>
                </c:pt>
                <c:pt idx="6086">
                  <c:v>13</c:v>
                </c:pt>
                <c:pt idx="6087">
                  <c:v>13</c:v>
                </c:pt>
                <c:pt idx="6088">
                  <c:v>13</c:v>
                </c:pt>
                <c:pt idx="6089">
                  <c:v>13</c:v>
                </c:pt>
                <c:pt idx="6090">
                  <c:v>13</c:v>
                </c:pt>
                <c:pt idx="6091">
                  <c:v>13</c:v>
                </c:pt>
                <c:pt idx="6092">
                  <c:v>13</c:v>
                </c:pt>
                <c:pt idx="6093">
                  <c:v>13</c:v>
                </c:pt>
                <c:pt idx="6094">
                  <c:v>13</c:v>
                </c:pt>
                <c:pt idx="6095">
                  <c:v>13</c:v>
                </c:pt>
                <c:pt idx="6096">
                  <c:v>13</c:v>
                </c:pt>
                <c:pt idx="6097">
                  <c:v>13</c:v>
                </c:pt>
                <c:pt idx="6098">
                  <c:v>13</c:v>
                </c:pt>
                <c:pt idx="6099">
                  <c:v>13</c:v>
                </c:pt>
                <c:pt idx="6100">
                  <c:v>13</c:v>
                </c:pt>
                <c:pt idx="6101">
                  <c:v>13</c:v>
                </c:pt>
                <c:pt idx="6102">
                  <c:v>13</c:v>
                </c:pt>
                <c:pt idx="6103">
                  <c:v>13</c:v>
                </c:pt>
                <c:pt idx="6104">
                  <c:v>13</c:v>
                </c:pt>
                <c:pt idx="6105">
                  <c:v>13</c:v>
                </c:pt>
                <c:pt idx="6106">
                  <c:v>13</c:v>
                </c:pt>
                <c:pt idx="6107">
                  <c:v>13</c:v>
                </c:pt>
                <c:pt idx="6108">
                  <c:v>13</c:v>
                </c:pt>
                <c:pt idx="6109">
                  <c:v>13</c:v>
                </c:pt>
                <c:pt idx="6110">
                  <c:v>13</c:v>
                </c:pt>
                <c:pt idx="6111">
                  <c:v>13</c:v>
                </c:pt>
                <c:pt idx="6112">
                  <c:v>13</c:v>
                </c:pt>
                <c:pt idx="6113">
                  <c:v>13</c:v>
                </c:pt>
                <c:pt idx="6114">
                  <c:v>13</c:v>
                </c:pt>
                <c:pt idx="6115">
                  <c:v>13</c:v>
                </c:pt>
                <c:pt idx="6116">
                  <c:v>13</c:v>
                </c:pt>
                <c:pt idx="6117">
                  <c:v>13</c:v>
                </c:pt>
                <c:pt idx="6118">
                  <c:v>13</c:v>
                </c:pt>
                <c:pt idx="6119">
                  <c:v>13</c:v>
                </c:pt>
                <c:pt idx="6120">
                  <c:v>13</c:v>
                </c:pt>
                <c:pt idx="6121">
                  <c:v>13</c:v>
                </c:pt>
                <c:pt idx="6122">
                  <c:v>13</c:v>
                </c:pt>
                <c:pt idx="6123">
                  <c:v>13</c:v>
                </c:pt>
                <c:pt idx="6124">
                  <c:v>13</c:v>
                </c:pt>
                <c:pt idx="6125">
                  <c:v>13</c:v>
                </c:pt>
                <c:pt idx="6126">
                  <c:v>13</c:v>
                </c:pt>
                <c:pt idx="6127">
                  <c:v>13</c:v>
                </c:pt>
                <c:pt idx="6128">
                  <c:v>13</c:v>
                </c:pt>
                <c:pt idx="6129">
                  <c:v>13</c:v>
                </c:pt>
                <c:pt idx="6130">
                  <c:v>13</c:v>
                </c:pt>
                <c:pt idx="6131">
                  <c:v>13</c:v>
                </c:pt>
                <c:pt idx="6132">
                  <c:v>13</c:v>
                </c:pt>
                <c:pt idx="6133">
                  <c:v>13</c:v>
                </c:pt>
                <c:pt idx="6134">
                  <c:v>13</c:v>
                </c:pt>
                <c:pt idx="6135">
                  <c:v>13</c:v>
                </c:pt>
                <c:pt idx="6136">
                  <c:v>13</c:v>
                </c:pt>
                <c:pt idx="6137">
                  <c:v>13</c:v>
                </c:pt>
                <c:pt idx="6138">
                  <c:v>13</c:v>
                </c:pt>
                <c:pt idx="6139">
                  <c:v>13</c:v>
                </c:pt>
                <c:pt idx="6140">
                  <c:v>13</c:v>
                </c:pt>
                <c:pt idx="6141">
                  <c:v>13</c:v>
                </c:pt>
                <c:pt idx="6142">
                  <c:v>13</c:v>
                </c:pt>
                <c:pt idx="6143">
                  <c:v>13</c:v>
                </c:pt>
                <c:pt idx="6144">
                  <c:v>13</c:v>
                </c:pt>
                <c:pt idx="6145">
                  <c:v>13</c:v>
                </c:pt>
                <c:pt idx="6146">
                  <c:v>13</c:v>
                </c:pt>
                <c:pt idx="6147">
                  <c:v>13</c:v>
                </c:pt>
                <c:pt idx="6148">
                  <c:v>13</c:v>
                </c:pt>
                <c:pt idx="6149">
                  <c:v>13</c:v>
                </c:pt>
                <c:pt idx="6150">
                  <c:v>13</c:v>
                </c:pt>
                <c:pt idx="6151">
                  <c:v>13</c:v>
                </c:pt>
                <c:pt idx="6152">
                  <c:v>13</c:v>
                </c:pt>
                <c:pt idx="6153">
                  <c:v>13</c:v>
                </c:pt>
                <c:pt idx="6154">
                  <c:v>13</c:v>
                </c:pt>
                <c:pt idx="6155">
                  <c:v>13</c:v>
                </c:pt>
                <c:pt idx="6156">
                  <c:v>13</c:v>
                </c:pt>
                <c:pt idx="6157">
                  <c:v>13</c:v>
                </c:pt>
                <c:pt idx="6158">
                  <c:v>13</c:v>
                </c:pt>
                <c:pt idx="6159">
                  <c:v>13</c:v>
                </c:pt>
                <c:pt idx="6160">
                  <c:v>13</c:v>
                </c:pt>
                <c:pt idx="6161">
                  <c:v>13</c:v>
                </c:pt>
                <c:pt idx="6162">
                  <c:v>13</c:v>
                </c:pt>
                <c:pt idx="6163">
                  <c:v>13</c:v>
                </c:pt>
                <c:pt idx="6164">
                  <c:v>13</c:v>
                </c:pt>
                <c:pt idx="6165">
                  <c:v>13</c:v>
                </c:pt>
                <c:pt idx="6166">
                  <c:v>13</c:v>
                </c:pt>
                <c:pt idx="6167">
                  <c:v>13</c:v>
                </c:pt>
                <c:pt idx="6168">
                  <c:v>13</c:v>
                </c:pt>
                <c:pt idx="6169">
                  <c:v>13</c:v>
                </c:pt>
                <c:pt idx="6170">
                  <c:v>13</c:v>
                </c:pt>
                <c:pt idx="6171">
                  <c:v>13</c:v>
                </c:pt>
                <c:pt idx="6172">
                  <c:v>13</c:v>
                </c:pt>
                <c:pt idx="6173">
                  <c:v>13</c:v>
                </c:pt>
                <c:pt idx="6174">
                  <c:v>13</c:v>
                </c:pt>
                <c:pt idx="6175">
                  <c:v>13</c:v>
                </c:pt>
                <c:pt idx="6176">
                  <c:v>13</c:v>
                </c:pt>
                <c:pt idx="6177">
                  <c:v>13</c:v>
                </c:pt>
                <c:pt idx="6178">
                  <c:v>13</c:v>
                </c:pt>
                <c:pt idx="6179">
                  <c:v>13</c:v>
                </c:pt>
                <c:pt idx="6180">
                  <c:v>13</c:v>
                </c:pt>
                <c:pt idx="6181">
                  <c:v>13</c:v>
                </c:pt>
                <c:pt idx="6182">
                  <c:v>13</c:v>
                </c:pt>
                <c:pt idx="6183">
                  <c:v>13</c:v>
                </c:pt>
                <c:pt idx="6184">
                  <c:v>13</c:v>
                </c:pt>
                <c:pt idx="6185">
                  <c:v>13</c:v>
                </c:pt>
                <c:pt idx="6186">
                  <c:v>13</c:v>
                </c:pt>
                <c:pt idx="6187">
                  <c:v>13</c:v>
                </c:pt>
                <c:pt idx="6188">
                  <c:v>13</c:v>
                </c:pt>
                <c:pt idx="6189">
                  <c:v>13</c:v>
                </c:pt>
                <c:pt idx="6190">
                  <c:v>13</c:v>
                </c:pt>
                <c:pt idx="6191">
                  <c:v>13</c:v>
                </c:pt>
                <c:pt idx="6192">
                  <c:v>13</c:v>
                </c:pt>
                <c:pt idx="6193">
                  <c:v>13</c:v>
                </c:pt>
                <c:pt idx="6194">
                  <c:v>13</c:v>
                </c:pt>
                <c:pt idx="6195">
                  <c:v>13</c:v>
                </c:pt>
                <c:pt idx="6196">
                  <c:v>13</c:v>
                </c:pt>
                <c:pt idx="6197">
                  <c:v>13</c:v>
                </c:pt>
                <c:pt idx="6198">
                  <c:v>13</c:v>
                </c:pt>
                <c:pt idx="6199">
                  <c:v>13</c:v>
                </c:pt>
                <c:pt idx="6200">
                  <c:v>13</c:v>
                </c:pt>
                <c:pt idx="6201">
                  <c:v>13</c:v>
                </c:pt>
                <c:pt idx="6202">
                  <c:v>13</c:v>
                </c:pt>
                <c:pt idx="6203">
                  <c:v>13</c:v>
                </c:pt>
                <c:pt idx="6204">
                  <c:v>13</c:v>
                </c:pt>
                <c:pt idx="6205">
                  <c:v>13</c:v>
                </c:pt>
                <c:pt idx="6206">
                  <c:v>13</c:v>
                </c:pt>
                <c:pt idx="6207">
                  <c:v>13</c:v>
                </c:pt>
                <c:pt idx="6208">
                  <c:v>13</c:v>
                </c:pt>
                <c:pt idx="6209">
                  <c:v>13</c:v>
                </c:pt>
                <c:pt idx="6210">
                  <c:v>13</c:v>
                </c:pt>
                <c:pt idx="6211">
                  <c:v>13</c:v>
                </c:pt>
                <c:pt idx="6212">
                  <c:v>13</c:v>
                </c:pt>
                <c:pt idx="6213">
                  <c:v>13</c:v>
                </c:pt>
                <c:pt idx="6214">
                  <c:v>13</c:v>
                </c:pt>
                <c:pt idx="6215">
                  <c:v>13</c:v>
                </c:pt>
                <c:pt idx="6216">
                  <c:v>13</c:v>
                </c:pt>
                <c:pt idx="6217">
                  <c:v>13</c:v>
                </c:pt>
                <c:pt idx="6218">
                  <c:v>13</c:v>
                </c:pt>
                <c:pt idx="6219">
                  <c:v>13</c:v>
                </c:pt>
                <c:pt idx="6220">
                  <c:v>13</c:v>
                </c:pt>
                <c:pt idx="6221">
                  <c:v>13</c:v>
                </c:pt>
                <c:pt idx="6222">
                  <c:v>13</c:v>
                </c:pt>
                <c:pt idx="6223">
                  <c:v>13</c:v>
                </c:pt>
                <c:pt idx="6224">
                  <c:v>13</c:v>
                </c:pt>
                <c:pt idx="6225">
                  <c:v>13</c:v>
                </c:pt>
                <c:pt idx="6226">
                  <c:v>13</c:v>
                </c:pt>
                <c:pt idx="6227">
                  <c:v>13</c:v>
                </c:pt>
                <c:pt idx="6228">
                  <c:v>13</c:v>
                </c:pt>
                <c:pt idx="6229">
                  <c:v>13</c:v>
                </c:pt>
                <c:pt idx="6230">
                  <c:v>13</c:v>
                </c:pt>
                <c:pt idx="6231">
                  <c:v>13</c:v>
                </c:pt>
                <c:pt idx="6232">
                  <c:v>13</c:v>
                </c:pt>
                <c:pt idx="6233">
                  <c:v>13</c:v>
                </c:pt>
                <c:pt idx="6234">
                  <c:v>13</c:v>
                </c:pt>
                <c:pt idx="6235">
                  <c:v>13</c:v>
                </c:pt>
                <c:pt idx="6236">
                  <c:v>13</c:v>
                </c:pt>
                <c:pt idx="6237">
                  <c:v>13</c:v>
                </c:pt>
                <c:pt idx="6238">
                  <c:v>13</c:v>
                </c:pt>
                <c:pt idx="6239">
                  <c:v>13</c:v>
                </c:pt>
                <c:pt idx="6240">
                  <c:v>13</c:v>
                </c:pt>
                <c:pt idx="6241">
                  <c:v>13</c:v>
                </c:pt>
                <c:pt idx="6242">
                  <c:v>13</c:v>
                </c:pt>
                <c:pt idx="6243">
                  <c:v>13</c:v>
                </c:pt>
                <c:pt idx="6244">
                  <c:v>13</c:v>
                </c:pt>
                <c:pt idx="6245">
                  <c:v>13</c:v>
                </c:pt>
                <c:pt idx="6246">
                  <c:v>13</c:v>
                </c:pt>
                <c:pt idx="6247">
                  <c:v>13</c:v>
                </c:pt>
                <c:pt idx="6248">
                  <c:v>13</c:v>
                </c:pt>
                <c:pt idx="6249">
                  <c:v>13</c:v>
                </c:pt>
                <c:pt idx="6250">
                  <c:v>13</c:v>
                </c:pt>
                <c:pt idx="6251">
                  <c:v>13</c:v>
                </c:pt>
                <c:pt idx="6252">
                  <c:v>13</c:v>
                </c:pt>
                <c:pt idx="6253">
                  <c:v>13</c:v>
                </c:pt>
                <c:pt idx="6254">
                  <c:v>13</c:v>
                </c:pt>
                <c:pt idx="6255">
                  <c:v>13</c:v>
                </c:pt>
                <c:pt idx="6256">
                  <c:v>13</c:v>
                </c:pt>
                <c:pt idx="6257">
                  <c:v>13</c:v>
                </c:pt>
                <c:pt idx="6258">
                  <c:v>13</c:v>
                </c:pt>
                <c:pt idx="6259">
                  <c:v>13</c:v>
                </c:pt>
                <c:pt idx="6260">
                  <c:v>13</c:v>
                </c:pt>
                <c:pt idx="6261">
                  <c:v>13</c:v>
                </c:pt>
                <c:pt idx="6262">
                  <c:v>13</c:v>
                </c:pt>
                <c:pt idx="6263">
                  <c:v>13</c:v>
                </c:pt>
                <c:pt idx="6264">
                  <c:v>13</c:v>
                </c:pt>
                <c:pt idx="6265">
                  <c:v>13</c:v>
                </c:pt>
                <c:pt idx="6266">
                  <c:v>13</c:v>
                </c:pt>
                <c:pt idx="6267">
                  <c:v>13</c:v>
                </c:pt>
                <c:pt idx="6268">
                  <c:v>13</c:v>
                </c:pt>
                <c:pt idx="6269">
                  <c:v>13</c:v>
                </c:pt>
                <c:pt idx="6270">
                  <c:v>13</c:v>
                </c:pt>
                <c:pt idx="6271">
                  <c:v>13</c:v>
                </c:pt>
                <c:pt idx="6272">
                  <c:v>13</c:v>
                </c:pt>
                <c:pt idx="6273">
                  <c:v>13</c:v>
                </c:pt>
                <c:pt idx="6274">
                  <c:v>13</c:v>
                </c:pt>
                <c:pt idx="6275">
                  <c:v>13</c:v>
                </c:pt>
                <c:pt idx="6276">
                  <c:v>13</c:v>
                </c:pt>
                <c:pt idx="6277">
                  <c:v>13</c:v>
                </c:pt>
                <c:pt idx="6278">
                  <c:v>13</c:v>
                </c:pt>
                <c:pt idx="6279">
                  <c:v>13</c:v>
                </c:pt>
                <c:pt idx="6280">
                  <c:v>13</c:v>
                </c:pt>
                <c:pt idx="6281">
                  <c:v>13</c:v>
                </c:pt>
                <c:pt idx="6282">
                  <c:v>13</c:v>
                </c:pt>
                <c:pt idx="6283">
                  <c:v>13</c:v>
                </c:pt>
                <c:pt idx="6284">
                  <c:v>13</c:v>
                </c:pt>
                <c:pt idx="6285">
                  <c:v>13</c:v>
                </c:pt>
                <c:pt idx="6286">
                  <c:v>13</c:v>
                </c:pt>
                <c:pt idx="6287">
                  <c:v>13</c:v>
                </c:pt>
                <c:pt idx="6288">
                  <c:v>13</c:v>
                </c:pt>
                <c:pt idx="6289">
                  <c:v>13</c:v>
                </c:pt>
                <c:pt idx="6290">
                  <c:v>13</c:v>
                </c:pt>
                <c:pt idx="6291">
                  <c:v>13</c:v>
                </c:pt>
                <c:pt idx="6292">
                  <c:v>13</c:v>
                </c:pt>
                <c:pt idx="6293">
                  <c:v>13</c:v>
                </c:pt>
                <c:pt idx="6294">
                  <c:v>13</c:v>
                </c:pt>
                <c:pt idx="6295">
                  <c:v>13</c:v>
                </c:pt>
                <c:pt idx="6296">
                  <c:v>13</c:v>
                </c:pt>
                <c:pt idx="6297">
                  <c:v>13</c:v>
                </c:pt>
                <c:pt idx="6298">
                  <c:v>13</c:v>
                </c:pt>
                <c:pt idx="6299">
                  <c:v>13</c:v>
                </c:pt>
                <c:pt idx="6300">
                  <c:v>13</c:v>
                </c:pt>
                <c:pt idx="6301">
                  <c:v>13</c:v>
                </c:pt>
                <c:pt idx="6302">
                  <c:v>13</c:v>
                </c:pt>
                <c:pt idx="6303">
                  <c:v>13</c:v>
                </c:pt>
                <c:pt idx="6304">
                  <c:v>13</c:v>
                </c:pt>
                <c:pt idx="6305">
                  <c:v>13</c:v>
                </c:pt>
                <c:pt idx="6306">
                  <c:v>13</c:v>
                </c:pt>
                <c:pt idx="6307">
                  <c:v>13</c:v>
                </c:pt>
                <c:pt idx="6308">
                  <c:v>13</c:v>
                </c:pt>
                <c:pt idx="6309">
                  <c:v>13</c:v>
                </c:pt>
                <c:pt idx="6310">
                  <c:v>13</c:v>
                </c:pt>
                <c:pt idx="6311">
                  <c:v>13</c:v>
                </c:pt>
                <c:pt idx="6312">
                  <c:v>13</c:v>
                </c:pt>
                <c:pt idx="6313">
                  <c:v>13</c:v>
                </c:pt>
                <c:pt idx="6314">
                  <c:v>13</c:v>
                </c:pt>
                <c:pt idx="6315">
                  <c:v>13</c:v>
                </c:pt>
                <c:pt idx="6316">
                  <c:v>13</c:v>
                </c:pt>
                <c:pt idx="6317">
                  <c:v>13</c:v>
                </c:pt>
                <c:pt idx="6318">
                  <c:v>13</c:v>
                </c:pt>
                <c:pt idx="6319">
                  <c:v>13</c:v>
                </c:pt>
                <c:pt idx="6320">
                  <c:v>13</c:v>
                </c:pt>
                <c:pt idx="6321">
                  <c:v>13</c:v>
                </c:pt>
                <c:pt idx="6322">
                  <c:v>13</c:v>
                </c:pt>
                <c:pt idx="6323">
                  <c:v>13</c:v>
                </c:pt>
                <c:pt idx="6324">
                  <c:v>13</c:v>
                </c:pt>
                <c:pt idx="6325">
                  <c:v>13</c:v>
                </c:pt>
                <c:pt idx="6326">
                  <c:v>13</c:v>
                </c:pt>
                <c:pt idx="6327">
                  <c:v>13</c:v>
                </c:pt>
                <c:pt idx="6328">
                  <c:v>13</c:v>
                </c:pt>
                <c:pt idx="6329">
                  <c:v>13</c:v>
                </c:pt>
                <c:pt idx="6330">
                  <c:v>13</c:v>
                </c:pt>
                <c:pt idx="6331">
                  <c:v>13</c:v>
                </c:pt>
                <c:pt idx="6332">
                  <c:v>13</c:v>
                </c:pt>
                <c:pt idx="6333">
                  <c:v>13</c:v>
                </c:pt>
                <c:pt idx="6334">
                  <c:v>13</c:v>
                </c:pt>
                <c:pt idx="6335">
                  <c:v>13</c:v>
                </c:pt>
                <c:pt idx="6336">
                  <c:v>13</c:v>
                </c:pt>
                <c:pt idx="6337">
                  <c:v>13</c:v>
                </c:pt>
                <c:pt idx="6338">
                  <c:v>13</c:v>
                </c:pt>
                <c:pt idx="6339">
                  <c:v>13</c:v>
                </c:pt>
                <c:pt idx="6340">
                  <c:v>13</c:v>
                </c:pt>
                <c:pt idx="6341">
                  <c:v>13</c:v>
                </c:pt>
                <c:pt idx="6342">
                  <c:v>13</c:v>
                </c:pt>
                <c:pt idx="6343">
                  <c:v>13</c:v>
                </c:pt>
                <c:pt idx="6344">
                  <c:v>13</c:v>
                </c:pt>
                <c:pt idx="6345">
                  <c:v>13</c:v>
                </c:pt>
                <c:pt idx="6346">
                  <c:v>13</c:v>
                </c:pt>
                <c:pt idx="6347">
                  <c:v>13</c:v>
                </c:pt>
                <c:pt idx="6348">
                  <c:v>13</c:v>
                </c:pt>
                <c:pt idx="6349">
                  <c:v>13</c:v>
                </c:pt>
                <c:pt idx="6350">
                  <c:v>13</c:v>
                </c:pt>
                <c:pt idx="6351">
                  <c:v>13</c:v>
                </c:pt>
                <c:pt idx="6352">
                  <c:v>13</c:v>
                </c:pt>
                <c:pt idx="6353">
                  <c:v>13</c:v>
                </c:pt>
                <c:pt idx="6354">
                  <c:v>13</c:v>
                </c:pt>
                <c:pt idx="6355">
                  <c:v>13</c:v>
                </c:pt>
                <c:pt idx="6356">
                  <c:v>13</c:v>
                </c:pt>
                <c:pt idx="6357">
                  <c:v>13</c:v>
                </c:pt>
                <c:pt idx="6358">
                  <c:v>13</c:v>
                </c:pt>
                <c:pt idx="6359">
                  <c:v>13</c:v>
                </c:pt>
                <c:pt idx="6360">
                  <c:v>13</c:v>
                </c:pt>
                <c:pt idx="6361">
                  <c:v>13</c:v>
                </c:pt>
                <c:pt idx="6362">
                  <c:v>13</c:v>
                </c:pt>
                <c:pt idx="6363">
                  <c:v>13</c:v>
                </c:pt>
                <c:pt idx="6364">
                  <c:v>13</c:v>
                </c:pt>
                <c:pt idx="6365">
                  <c:v>13</c:v>
                </c:pt>
                <c:pt idx="6366">
                  <c:v>13</c:v>
                </c:pt>
                <c:pt idx="6367">
                  <c:v>13</c:v>
                </c:pt>
                <c:pt idx="6368">
                  <c:v>13</c:v>
                </c:pt>
                <c:pt idx="6369">
                  <c:v>13</c:v>
                </c:pt>
                <c:pt idx="6370">
                  <c:v>13</c:v>
                </c:pt>
                <c:pt idx="6371">
                  <c:v>13</c:v>
                </c:pt>
                <c:pt idx="6372">
                  <c:v>13</c:v>
                </c:pt>
                <c:pt idx="6373">
                  <c:v>13</c:v>
                </c:pt>
                <c:pt idx="6374">
                  <c:v>13</c:v>
                </c:pt>
                <c:pt idx="6375">
                  <c:v>13</c:v>
                </c:pt>
                <c:pt idx="6376">
                  <c:v>13</c:v>
                </c:pt>
                <c:pt idx="6377">
                  <c:v>13</c:v>
                </c:pt>
                <c:pt idx="6378">
                  <c:v>13</c:v>
                </c:pt>
                <c:pt idx="6379">
                  <c:v>13</c:v>
                </c:pt>
                <c:pt idx="6380">
                  <c:v>13</c:v>
                </c:pt>
                <c:pt idx="6381">
                  <c:v>13</c:v>
                </c:pt>
                <c:pt idx="6382">
                  <c:v>13</c:v>
                </c:pt>
                <c:pt idx="6383">
                  <c:v>13</c:v>
                </c:pt>
                <c:pt idx="6384">
                  <c:v>13</c:v>
                </c:pt>
                <c:pt idx="6385">
                  <c:v>13</c:v>
                </c:pt>
                <c:pt idx="6386">
                  <c:v>13</c:v>
                </c:pt>
                <c:pt idx="6387">
                  <c:v>13</c:v>
                </c:pt>
                <c:pt idx="6388">
                  <c:v>13</c:v>
                </c:pt>
                <c:pt idx="6389">
                  <c:v>13</c:v>
                </c:pt>
                <c:pt idx="6390">
                  <c:v>13</c:v>
                </c:pt>
                <c:pt idx="6391">
                  <c:v>13</c:v>
                </c:pt>
                <c:pt idx="6392">
                  <c:v>13</c:v>
                </c:pt>
                <c:pt idx="6393">
                  <c:v>13</c:v>
                </c:pt>
                <c:pt idx="6394">
                  <c:v>13</c:v>
                </c:pt>
                <c:pt idx="6395">
                  <c:v>13</c:v>
                </c:pt>
                <c:pt idx="6396">
                  <c:v>13</c:v>
                </c:pt>
                <c:pt idx="6397">
                  <c:v>13</c:v>
                </c:pt>
                <c:pt idx="6398">
                  <c:v>13</c:v>
                </c:pt>
                <c:pt idx="6399">
                  <c:v>13</c:v>
                </c:pt>
                <c:pt idx="6400">
                  <c:v>13</c:v>
                </c:pt>
                <c:pt idx="6401">
                  <c:v>13</c:v>
                </c:pt>
                <c:pt idx="6402">
                  <c:v>13</c:v>
                </c:pt>
                <c:pt idx="6403">
                  <c:v>13</c:v>
                </c:pt>
                <c:pt idx="6404">
                  <c:v>13</c:v>
                </c:pt>
                <c:pt idx="6405">
                  <c:v>13</c:v>
                </c:pt>
                <c:pt idx="6406">
                  <c:v>13</c:v>
                </c:pt>
                <c:pt idx="6407">
                  <c:v>13</c:v>
                </c:pt>
                <c:pt idx="6408">
                  <c:v>13</c:v>
                </c:pt>
                <c:pt idx="6409">
                  <c:v>13</c:v>
                </c:pt>
                <c:pt idx="6410">
                  <c:v>13</c:v>
                </c:pt>
                <c:pt idx="6411">
                  <c:v>13</c:v>
                </c:pt>
                <c:pt idx="6412">
                  <c:v>13</c:v>
                </c:pt>
                <c:pt idx="6413">
                  <c:v>13</c:v>
                </c:pt>
                <c:pt idx="6414">
                  <c:v>13</c:v>
                </c:pt>
                <c:pt idx="6415">
                  <c:v>13</c:v>
                </c:pt>
                <c:pt idx="6416">
                  <c:v>13</c:v>
                </c:pt>
                <c:pt idx="6417">
                  <c:v>13</c:v>
                </c:pt>
                <c:pt idx="6418">
                  <c:v>13</c:v>
                </c:pt>
                <c:pt idx="6419">
                  <c:v>13</c:v>
                </c:pt>
                <c:pt idx="6420">
                  <c:v>13</c:v>
                </c:pt>
                <c:pt idx="6421">
                  <c:v>13</c:v>
                </c:pt>
                <c:pt idx="6422">
                  <c:v>13</c:v>
                </c:pt>
                <c:pt idx="6423">
                  <c:v>13</c:v>
                </c:pt>
                <c:pt idx="6424">
                  <c:v>13</c:v>
                </c:pt>
                <c:pt idx="6425">
                  <c:v>13</c:v>
                </c:pt>
                <c:pt idx="6426">
                  <c:v>13</c:v>
                </c:pt>
                <c:pt idx="6427">
                  <c:v>13</c:v>
                </c:pt>
                <c:pt idx="6428">
                  <c:v>13</c:v>
                </c:pt>
                <c:pt idx="6429">
                  <c:v>13</c:v>
                </c:pt>
                <c:pt idx="6430">
                  <c:v>13</c:v>
                </c:pt>
                <c:pt idx="6431">
                  <c:v>13</c:v>
                </c:pt>
                <c:pt idx="6432">
                  <c:v>13</c:v>
                </c:pt>
                <c:pt idx="6433">
                  <c:v>13</c:v>
                </c:pt>
                <c:pt idx="6434">
                  <c:v>13</c:v>
                </c:pt>
                <c:pt idx="6435">
                  <c:v>13</c:v>
                </c:pt>
                <c:pt idx="6436">
                  <c:v>13</c:v>
                </c:pt>
                <c:pt idx="6437">
                  <c:v>13</c:v>
                </c:pt>
                <c:pt idx="6438">
                  <c:v>13</c:v>
                </c:pt>
                <c:pt idx="6439">
                  <c:v>13</c:v>
                </c:pt>
                <c:pt idx="6440">
                  <c:v>13</c:v>
                </c:pt>
                <c:pt idx="6441">
                  <c:v>13</c:v>
                </c:pt>
                <c:pt idx="6442">
                  <c:v>13</c:v>
                </c:pt>
                <c:pt idx="6443">
                  <c:v>13</c:v>
                </c:pt>
                <c:pt idx="6444">
                  <c:v>13</c:v>
                </c:pt>
                <c:pt idx="6445">
                  <c:v>13</c:v>
                </c:pt>
                <c:pt idx="6446">
                  <c:v>13</c:v>
                </c:pt>
                <c:pt idx="6447">
                  <c:v>13</c:v>
                </c:pt>
                <c:pt idx="6448">
                  <c:v>13</c:v>
                </c:pt>
                <c:pt idx="6449">
                  <c:v>13</c:v>
                </c:pt>
                <c:pt idx="6450">
                  <c:v>13</c:v>
                </c:pt>
                <c:pt idx="6451">
                  <c:v>13</c:v>
                </c:pt>
                <c:pt idx="6452">
                  <c:v>13</c:v>
                </c:pt>
                <c:pt idx="6453">
                  <c:v>13</c:v>
                </c:pt>
                <c:pt idx="6454">
                  <c:v>13</c:v>
                </c:pt>
                <c:pt idx="6455">
                  <c:v>13</c:v>
                </c:pt>
                <c:pt idx="6456">
                  <c:v>13</c:v>
                </c:pt>
                <c:pt idx="6457">
                  <c:v>13</c:v>
                </c:pt>
                <c:pt idx="6458">
                  <c:v>13</c:v>
                </c:pt>
                <c:pt idx="6459">
                  <c:v>13</c:v>
                </c:pt>
                <c:pt idx="6460">
                  <c:v>13</c:v>
                </c:pt>
                <c:pt idx="6461">
                  <c:v>13</c:v>
                </c:pt>
                <c:pt idx="6462">
                  <c:v>13</c:v>
                </c:pt>
                <c:pt idx="6463">
                  <c:v>13</c:v>
                </c:pt>
                <c:pt idx="6464">
                  <c:v>13</c:v>
                </c:pt>
                <c:pt idx="6465">
                  <c:v>13</c:v>
                </c:pt>
                <c:pt idx="6466">
                  <c:v>13</c:v>
                </c:pt>
                <c:pt idx="6467">
                  <c:v>13</c:v>
                </c:pt>
                <c:pt idx="6468">
                  <c:v>13</c:v>
                </c:pt>
                <c:pt idx="6469">
                  <c:v>13</c:v>
                </c:pt>
                <c:pt idx="6470">
                  <c:v>13</c:v>
                </c:pt>
                <c:pt idx="6471">
                  <c:v>13</c:v>
                </c:pt>
                <c:pt idx="6472">
                  <c:v>13</c:v>
                </c:pt>
                <c:pt idx="6473">
                  <c:v>13</c:v>
                </c:pt>
                <c:pt idx="6474">
                  <c:v>13</c:v>
                </c:pt>
                <c:pt idx="6475">
                  <c:v>13</c:v>
                </c:pt>
                <c:pt idx="6476">
                  <c:v>13</c:v>
                </c:pt>
                <c:pt idx="6477">
                  <c:v>13</c:v>
                </c:pt>
                <c:pt idx="6478">
                  <c:v>13</c:v>
                </c:pt>
                <c:pt idx="6479">
                  <c:v>13</c:v>
                </c:pt>
                <c:pt idx="6480">
                  <c:v>13</c:v>
                </c:pt>
                <c:pt idx="6481">
                  <c:v>13</c:v>
                </c:pt>
                <c:pt idx="6482">
                  <c:v>13</c:v>
                </c:pt>
                <c:pt idx="6483">
                  <c:v>13</c:v>
                </c:pt>
                <c:pt idx="6484">
                  <c:v>13</c:v>
                </c:pt>
                <c:pt idx="6485">
                  <c:v>13</c:v>
                </c:pt>
                <c:pt idx="6486">
                  <c:v>13</c:v>
                </c:pt>
                <c:pt idx="6487">
                  <c:v>13</c:v>
                </c:pt>
                <c:pt idx="6488">
                  <c:v>13</c:v>
                </c:pt>
                <c:pt idx="6489">
                  <c:v>13</c:v>
                </c:pt>
                <c:pt idx="6490">
                  <c:v>13</c:v>
                </c:pt>
                <c:pt idx="6491">
                  <c:v>13</c:v>
                </c:pt>
                <c:pt idx="6492">
                  <c:v>13</c:v>
                </c:pt>
                <c:pt idx="6493">
                  <c:v>13</c:v>
                </c:pt>
                <c:pt idx="6494">
                  <c:v>13</c:v>
                </c:pt>
                <c:pt idx="6495">
                  <c:v>13</c:v>
                </c:pt>
                <c:pt idx="6496">
                  <c:v>13</c:v>
                </c:pt>
                <c:pt idx="6497">
                  <c:v>13</c:v>
                </c:pt>
                <c:pt idx="6498">
                  <c:v>13</c:v>
                </c:pt>
                <c:pt idx="6499">
                  <c:v>13</c:v>
                </c:pt>
                <c:pt idx="6500">
                  <c:v>13</c:v>
                </c:pt>
                <c:pt idx="6501">
                  <c:v>13</c:v>
                </c:pt>
                <c:pt idx="6502">
                  <c:v>13</c:v>
                </c:pt>
                <c:pt idx="6503">
                  <c:v>13</c:v>
                </c:pt>
                <c:pt idx="6504">
                  <c:v>13</c:v>
                </c:pt>
                <c:pt idx="6505">
                  <c:v>13</c:v>
                </c:pt>
                <c:pt idx="6506">
                  <c:v>13</c:v>
                </c:pt>
                <c:pt idx="6507">
                  <c:v>13</c:v>
                </c:pt>
                <c:pt idx="6508">
                  <c:v>13</c:v>
                </c:pt>
                <c:pt idx="6509">
                  <c:v>13</c:v>
                </c:pt>
                <c:pt idx="6510">
                  <c:v>13</c:v>
                </c:pt>
                <c:pt idx="6511">
                  <c:v>13</c:v>
                </c:pt>
                <c:pt idx="6512">
                  <c:v>13</c:v>
                </c:pt>
                <c:pt idx="6513">
                  <c:v>13</c:v>
                </c:pt>
                <c:pt idx="6514">
                  <c:v>13</c:v>
                </c:pt>
                <c:pt idx="6515">
                  <c:v>13</c:v>
                </c:pt>
                <c:pt idx="6516">
                  <c:v>13</c:v>
                </c:pt>
                <c:pt idx="6517">
                  <c:v>13</c:v>
                </c:pt>
                <c:pt idx="6518">
                  <c:v>13</c:v>
                </c:pt>
                <c:pt idx="6519">
                  <c:v>13</c:v>
                </c:pt>
                <c:pt idx="6520">
                  <c:v>13</c:v>
                </c:pt>
                <c:pt idx="6521">
                  <c:v>13</c:v>
                </c:pt>
                <c:pt idx="6522">
                  <c:v>13</c:v>
                </c:pt>
                <c:pt idx="6523">
                  <c:v>13</c:v>
                </c:pt>
                <c:pt idx="6524">
                  <c:v>13</c:v>
                </c:pt>
                <c:pt idx="6525">
                  <c:v>13</c:v>
                </c:pt>
                <c:pt idx="6526">
                  <c:v>13</c:v>
                </c:pt>
                <c:pt idx="6527">
                  <c:v>13</c:v>
                </c:pt>
                <c:pt idx="6528">
                  <c:v>13</c:v>
                </c:pt>
                <c:pt idx="6529">
                  <c:v>13</c:v>
                </c:pt>
                <c:pt idx="6530">
                  <c:v>13</c:v>
                </c:pt>
                <c:pt idx="6531">
                  <c:v>13</c:v>
                </c:pt>
                <c:pt idx="6532">
                  <c:v>13</c:v>
                </c:pt>
                <c:pt idx="6533">
                  <c:v>13</c:v>
                </c:pt>
                <c:pt idx="6534">
                  <c:v>13</c:v>
                </c:pt>
                <c:pt idx="6535">
                  <c:v>13</c:v>
                </c:pt>
                <c:pt idx="6536">
                  <c:v>13</c:v>
                </c:pt>
                <c:pt idx="6537">
                  <c:v>13</c:v>
                </c:pt>
                <c:pt idx="6538">
                  <c:v>13</c:v>
                </c:pt>
                <c:pt idx="6539">
                  <c:v>13</c:v>
                </c:pt>
                <c:pt idx="6540">
                  <c:v>13</c:v>
                </c:pt>
                <c:pt idx="6541">
                  <c:v>13</c:v>
                </c:pt>
                <c:pt idx="6542">
                  <c:v>13</c:v>
                </c:pt>
                <c:pt idx="6543">
                  <c:v>13</c:v>
                </c:pt>
                <c:pt idx="6544">
                  <c:v>13</c:v>
                </c:pt>
                <c:pt idx="6545">
                  <c:v>13</c:v>
                </c:pt>
                <c:pt idx="6546">
                  <c:v>13</c:v>
                </c:pt>
                <c:pt idx="6547">
                  <c:v>13</c:v>
                </c:pt>
                <c:pt idx="6548">
                  <c:v>13</c:v>
                </c:pt>
                <c:pt idx="6549">
                  <c:v>13</c:v>
                </c:pt>
                <c:pt idx="6550">
                  <c:v>13</c:v>
                </c:pt>
                <c:pt idx="6551">
                  <c:v>13</c:v>
                </c:pt>
                <c:pt idx="6552">
                  <c:v>13</c:v>
                </c:pt>
                <c:pt idx="6553">
                  <c:v>13</c:v>
                </c:pt>
                <c:pt idx="6554">
                  <c:v>13</c:v>
                </c:pt>
                <c:pt idx="6555">
                  <c:v>13</c:v>
                </c:pt>
                <c:pt idx="6556">
                  <c:v>13</c:v>
                </c:pt>
                <c:pt idx="6557">
                  <c:v>13</c:v>
                </c:pt>
                <c:pt idx="6558">
                  <c:v>13</c:v>
                </c:pt>
                <c:pt idx="6559">
                  <c:v>13</c:v>
                </c:pt>
                <c:pt idx="6560">
                  <c:v>13</c:v>
                </c:pt>
                <c:pt idx="6561">
                  <c:v>13</c:v>
                </c:pt>
                <c:pt idx="6562">
                  <c:v>13</c:v>
                </c:pt>
                <c:pt idx="6563">
                  <c:v>13</c:v>
                </c:pt>
                <c:pt idx="6564">
                  <c:v>13</c:v>
                </c:pt>
                <c:pt idx="6565">
                  <c:v>13</c:v>
                </c:pt>
                <c:pt idx="6566">
                  <c:v>13</c:v>
                </c:pt>
                <c:pt idx="6567">
                  <c:v>13</c:v>
                </c:pt>
                <c:pt idx="6568">
                  <c:v>13</c:v>
                </c:pt>
                <c:pt idx="6569">
                  <c:v>13</c:v>
                </c:pt>
                <c:pt idx="6570">
                  <c:v>13</c:v>
                </c:pt>
                <c:pt idx="6571">
                  <c:v>13</c:v>
                </c:pt>
                <c:pt idx="6572">
                  <c:v>13</c:v>
                </c:pt>
                <c:pt idx="6573">
                  <c:v>13</c:v>
                </c:pt>
                <c:pt idx="6574">
                  <c:v>13</c:v>
                </c:pt>
                <c:pt idx="6575">
                  <c:v>13</c:v>
                </c:pt>
                <c:pt idx="6576">
                  <c:v>13</c:v>
                </c:pt>
                <c:pt idx="6577">
                  <c:v>13</c:v>
                </c:pt>
                <c:pt idx="6578">
                  <c:v>13</c:v>
                </c:pt>
                <c:pt idx="6579">
                  <c:v>13</c:v>
                </c:pt>
                <c:pt idx="6580">
                  <c:v>13</c:v>
                </c:pt>
                <c:pt idx="6581">
                  <c:v>13</c:v>
                </c:pt>
                <c:pt idx="6582">
                  <c:v>13</c:v>
                </c:pt>
                <c:pt idx="6583">
                  <c:v>13</c:v>
                </c:pt>
                <c:pt idx="6584">
                  <c:v>13</c:v>
                </c:pt>
                <c:pt idx="6585">
                  <c:v>13</c:v>
                </c:pt>
                <c:pt idx="6586">
                  <c:v>13</c:v>
                </c:pt>
                <c:pt idx="6587">
                  <c:v>13</c:v>
                </c:pt>
                <c:pt idx="6588">
                  <c:v>13</c:v>
                </c:pt>
                <c:pt idx="6589">
                  <c:v>13</c:v>
                </c:pt>
                <c:pt idx="6590">
                  <c:v>13</c:v>
                </c:pt>
                <c:pt idx="6591">
                  <c:v>13</c:v>
                </c:pt>
                <c:pt idx="6592">
                  <c:v>13</c:v>
                </c:pt>
                <c:pt idx="6593">
                  <c:v>13</c:v>
                </c:pt>
                <c:pt idx="6594">
                  <c:v>13</c:v>
                </c:pt>
                <c:pt idx="6595">
                  <c:v>13</c:v>
                </c:pt>
                <c:pt idx="6596">
                  <c:v>13</c:v>
                </c:pt>
                <c:pt idx="6597">
                  <c:v>13</c:v>
                </c:pt>
                <c:pt idx="6598">
                  <c:v>13</c:v>
                </c:pt>
                <c:pt idx="6599">
                  <c:v>13</c:v>
                </c:pt>
                <c:pt idx="6600">
                  <c:v>13.5</c:v>
                </c:pt>
                <c:pt idx="6601">
                  <c:v>13.5</c:v>
                </c:pt>
                <c:pt idx="6602">
                  <c:v>13.5</c:v>
                </c:pt>
                <c:pt idx="6603">
                  <c:v>13.5</c:v>
                </c:pt>
                <c:pt idx="6604">
                  <c:v>13.5</c:v>
                </c:pt>
                <c:pt idx="6605">
                  <c:v>13.5</c:v>
                </c:pt>
                <c:pt idx="6606">
                  <c:v>13.5</c:v>
                </c:pt>
                <c:pt idx="6607">
                  <c:v>13.5</c:v>
                </c:pt>
                <c:pt idx="6608">
                  <c:v>13.5</c:v>
                </c:pt>
                <c:pt idx="6609">
                  <c:v>13.5</c:v>
                </c:pt>
                <c:pt idx="6610">
                  <c:v>13.5</c:v>
                </c:pt>
                <c:pt idx="6611">
                  <c:v>13.5</c:v>
                </c:pt>
                <c:pt idx="6612">
                  <c:v>13.5</c:v>
                </c:pt>
                <c:pt idx="6613">
                  <c:v>13.5</c:v>
                </c:pt>
                <c:pt idx="6614">
                  <c:v>13.5</c:v>
                </c:pt>
                <c:pt idx="6615">
                  <c:v>13.5</c:v>
                </c:pt>
                <c:pt idx="6616">
                  <c:v>13.5</c:v>
                </c:pt>
                <c:pt idx="6617">
                  <c:v>13.5</c:v>
                </c:pt>
                <c:pt idx="6618">
                  <c:v>13.5</c:v>
                </c:pt>
                <c:pt idx="6619">
                  <c:v>13.5</c:v>
                </c:pt>
                <c:pt idx="6620">
                  <c:v>13.5</c:v>
                </c:pt>
                <c:pt idx="6621">
                  <c:v>13.5</c:v>
                </c:pt>
                <c:pt idx="6622">
                  <c:v>13.5</c:v>
                </c:pt>
                <c:pt idx="6623">
                  <c:v>13.5</c:v>
                </c:pt>
                <c:pt idx="6624">
                  <c:v>13.5</c:v>
                </c:pt>
                <c:pt idx="6625">
                  <c:v>13.5</c:v>
                </c:pt>
                <c:pt idx="6626">
                  <c:v>13.5</c:v>
                </c:pt>
                <c:pt idx="6627">
                  <c:v>13.5</c:v>
                </c:pt>
                <c:pt idx="6628">
                  <c:v>13.5</c:v>
                </c:pt>
                <c:pt idx="6629">
                  <c:v>13.5</c:v>
                </c:pt>
                <c:pt idx="6630">
                  <c:v>13.5</c:v>
                </c:pt>
                <c:pt idx="6631">
                  <c:v>13.5</c:v>
                </c:pt>
                <c:pt idx="6632">
                  <c:v>13.5</c:v>
                </c:pt>
                <c:pt idx="6633">
                  <c:v>13.5</c:v>
                </c:pt>
                <c:pt idx="6634">
                  <c:v>13.5</c:v>
                </c:pt>
                <c:pt idx="6635">
                  <c:v>13.5</c:v>
                </c:pt>
                <c:pt idx="6636">
                  <c:v>13.5</c:v>
                </c:pt>
                <c:pt idx="6637">
                  <c:v>13.5</c:v>
                </c:pt>
                <c:pt idx="6638">
                  <c:v>13.5</c:v>
                </c:pt>
                <c:pt idx="6639">
                  <c:v>13.5</c:v>
                </c:pt>
                <c:pt idx="6640">
                  <c:v>13.5</c:v>
                </c:pt>
                <c:pt idx="6641">
                  <c:v>13.5</c:v>
                </c:pt>
                <c:pt idx="6642">
                  <c:v>13.5</c:v>
                </c:pt>
                <c:pt idx="6643">
                  <c:v>13.5</c:v>
                </c:pt>
                <c:pt idx="6644">
                  <c:v>13.5</c:v>
                </c:pt>
                <c:pt idx="6645">
                  <c:v>13.5</c:v>
                </c:pt>
                <c:pt idx="6646">
                  <c:v>13.5</c:v>
                </c:pt>
                <c:pt idx="6647">
                  <c:v>13.5</c:v>
                </c:pt>
                <c:pt idx="6648">
                  <c:v>13.5</c:v>
                </c:pt>
                <c:pt idx="6649">
                  <c:v>13.5</c:v>
                </c:pt>
                <c:pt idx="6650">
                  <c:v>13.5</c:v>
                </c:pt>
                <c:pt idx="6651">
                  <c:v>13.5</c:v>
                </c:pt>
                <c:pt idx="6652">
                  <c:v>13.5</c:v>
                </c:pt>
                <c:pt idx="6653">
                  <c:v>13.5</c:v>
                </c:pt>
                <c:pt idx="6654">
                  <c:v>13.5</c:v>
                </c:pt>
                <c:pt idx="6655">
                  <c:v>13.5</c:v>
                </c:pt>
                <c:pt idx="6656">
                  <c:v>13.5</c:v>
                </c:pt>
                <c:pt idx="6657">
                  <c:v>13.5</c:v>
                </c:pt>
                <c:pt idx="6658">
                  <c:v>13.5</c:v>
                </c:pt>
                <c:pt idx="6659">
                  <c:v>13.5</c:v>
                </c:pt>
                <c:pt idx="6660">
                  <c:v>13.5</c:v>
                </c:pt>
                <c:pt idx="6661">
                  <c:v>13.5</c:v>
                </c:pt>
                <c:pt idx="6662">
                  <c:v>13.5</c:v>
                </c:pt>
                <c:pt idx="6663">
                  <c:v>13.5</c:v>
                </c:pt>
                <c:pt idx="6664">
                  <c:v>13.5</c:v>
                </c:pt>
                <c:pt idx="6665">
                  <c:v>13.5</c:v>
                </c:pt>
                <c:pt idx="6666">
                  <c:v>13.5</c:v>
                </c:pt>
                <c:pt idx="6667">
                  <c:v>13.5</c:v>
                </c:pt>
                <c:pt idx="6668">
                  <c:v>13.5</c:v>
                </c:pt>
                <c:pt idx="6669">
                  <c:v>13.5</c:v>
                </c:pt>
                <c:pt idx="6670">
                  <c:v>13.5</c:v>
                </c:pt>
                <c:pt idx="6671">
                  <c:v>13.5</c:v>
                </c:pt>
                <c:pt idx="6672">
                  <c:v>13.5</c:v>
                </c:pt>
                <c:pt idx="6673">
                  <c:v>13.5</c:v>
                </c:pt>
                <c:pt idx="6674">
                  <c:v>13.5</c:v>
                </c:pt>
                <c:pt idx="6675">
                  <c:v>13.5</c:v>
                </c:pt>
                <c:pt idx="6676">
                  <c:v>13.5</c:v>
                </c:pt>
                <c:pt idx="6677">
                  <c:v>13.5</c:v>
                </c:pt>
                <c:pt idx="6678">
                  <c:v>13.5</c:v>
                </c:pt>
                <c:pt idx="6679">
                  <c:v>13.5</c:v>
                </c:pt>
                <c:pt idx="6680">
                  <c:v>13.5</c:v>
                </c:pt>
                <c:pt idx="6681">
                  <c:v>13.5</c:v>
                </c:pt>
                <c:pt idx="6682">
                  <c:v>13.5</c:v>
                </c:pt>
                <c:pt idx="6683">
                  <c:v>13.5</c:v>
                </c:pt>
                <c:pt idx="6684">
                  <c:v>13.5</c:v>
                </c:pt>
                <c:pt idx="6685">
                  <c:v>13.5</c:v>
                </c:pt>
                <c:pt idx="6686">
                  <c:v>13.5</c:v>
                </c:pt>
                <c:pt idx="6687">
                  <c:v>13.5</c:v>
                </c:pt>
                <c:pt idx="6688">
                  <c:v>13.5</c:v>
                </c:pt>
                <c:pt idx="6689">
                  <c:v>13.5</c:v>
                </c:pt>
                <c:pt idx="6690">
                  <c:v>13.5</c:v>
                </c:pt>
                <c:pt idx="6691">
                  <c:v>13.5</c:v>
                </c:pt>
                <c:pt idx="6692">
                  <c:v>13.5</c:v>
                </c:pt>
                <c:pt idx="6693">
                  <c:v>13.5</c:v>
                </c:pt>
                <c:pt idx="6694">
                  <c:v>13.5</c:v>
                </c:pt>
                <c:pt idx="6695">
                  <c:v>13.5</c:v>
                </c:pt>
                <c:pt idx="6696">
                  <c:v>13.5</c:v>
                </c:pt>
                <c:pt idx="6697">
                  <c:v>13.5</c:v>
                </c:pt>
                <c:pt idx="6698">
                  <c:v>13.5</c:v>
                </c:pt>
                <c:pt idx="6699">
                  <c:v>13.5</c:v>
                </c:pt>
                <c:pt idx="6700">
                  <c:v>13.5</c:v>
                </c:pt>
                <c:pt idx="6701">
                  <c:v>13.5</c:v>
                </c:pt>
                <c:pt idx="6702">
                  <c:v>13.5</c:v>
                </c:pt>
                <c:pt idx="6703">
                  <c:v>13.5</c:v>
                </c:pt>
                <c:pt idx="6704">
                  <c:v>13.5</c:v>
                </c:pt>
                <c:pt idx="6705">
                  <c:v>13.5</c:v>
                </c:pt>
                <c:pt idx="6706">
                  <c:v>13.5</c:v>
                </c:pt>
                <c:pt idx="6707">
                  <c:v>13.5</c:v>
                </c:pt>
                <c:pt idx="6708">
                  <c:v>13.5</c:v>
                </c:pt>
                <c:pt idx="6709">
                  <c:v>13.5</c:v>
                </c:pt>
                <c:pt idx="6710">
                  <c:v>13.5</c:v>
                </c:pt>
                <c:pt idx="6711">
                  <c:v>13.5</c:v>
                </c:pt>
                <c:pt idx="6712">
                  <c:v>13.5</c:v>
                </c:pt>
                <c:pt idx="6713">
                  <c:v>13.5</c:v>
                </c:pt>
                <c:pt idx="6714">
                  <c:v>13.5</c:v>
                </c:pt>
                <c:pt idx="6715">
                  <c:v>13.5</c:v>
                </c:pt>
                <c:pt idx="6716">
                  <c:v>13.5</c:v>
                </c:pt>
                <c:pt idx="6717">
                  <c:v>13.5</c:v>
                </c:pt>
                <c:pt idx="6718">
                  <c:v>13.5</c:v>
                </c:pt>
                <c:pt idx="6719">
                  <c:v>13.5</c:v>
                </c:pt>
                <c:pt idx="6720">
                  <c:v>13.5</c:v>
                </c:pt>
                <c:pt idx="6721">
                  <c:v>13.5</c:v>
                </c:pt>
                <c:pt idx="6722">
                  <c:v>13.5</c:v>
                </c:pt>
                <c:pt idx="6723">
                  <c:v>13.5</c:v>
                </c:pt>
                <c:pt idx="6724">
                  <c:v>13.5</c:v>
                </c:pt>
                <c:pt idx="6725">
                  <c:v>13.5</c:v>
                </c:pt>
                <c:pt idx="6726">
                  <c:v>13.5</c:v>
                </c:pt>
                <c:pt idx="6727">
                  <c:v>13.5</c:v>
                </c:pt>
                <c:pt idx="6728">
                  <c:v>13.5</c:v>
                </c:pt>
                <c:pt idx="6729">
                  <c:v>13.5</c:v>
                </c:pt>
                <c:pt idx="6730">
                  <c:v>13.5</c:v>
                </c:pt>
                <c:pt idx="6731">
                  <c:v>13.5</c:v>
                </c:pt>
                <c:pt idx="6732">
                  <c:v>13.5</c:v>
                </c:pt>
                <c:pt idx="6733">
                  <c:v>13.5</c:v>
                </c:pt>
                <c:pt idx="6734">
                  <c:v>13.5</c:v>
                </c:pt>
                <c:pt idx="6735">
                  <c:v>13.5</c:v>
                </c:pt>
                <c:pt idx="6736">
                  <c:v>13.5</c:v>
                </c:pt>
                <c:pt idx="6737">
                  <c:v>13.5</c:v>
                </c:pt>
                <c:pt idx="6738">
                  <c:v>13.5</c:v>
                </c:pt>
                <c:pt idx="6739">
                  <c:v>13.5</c:v>
                </c:pt>
                <c:pt idx="6740">
                  <c:v>13.5</c:v>
                </c:pt>
                <c:pt idx="6741">
                  <c:v>13.5</c:v>
                </c:pt>
                <c:pt idx="6742">
                  <c:v>13.5</c:v>
                </c:pt>
                <c:pt idx="6743">
                  <c:v>13.5</c:v>
                </c:pt>
                <c:pt idx="6744">
                  <c:v>13.5</c:v>
                </c:pt>
                <c:pt idx="6745">
                  <c:v>13.5</c:v>
                </c:pt>
                <c:pt idx="6746">
                  <c:v>13.5</c:v>
                </c:pt>
                <c:pt idx="6747">
                  <c:v>13.5</c:v>
                </c:pt>
                <c:pt idx="6748">
                  <c:v>13.5</c:v>
                </c:pt>
                <c:pt idx="6749">
                  <c:v>13.5</c:v>
                </c:pt>
                <c:pt idx="6750">
                  <c:v>13.5</c:v>
                </c:pt>
                <c:pt idx="6751">
                  <c:v>13.5</c:v>
                </c:pt>
                <c:pt idx="6752">
                  <c:v>13.5</c:v>
                </c:pt>
                <c:pt idx="6753">
                  <c:v>13.5</c:v>
                </c:pt>
                <c:pt idx="6754">
                  <c:v>13.5</c:v>
                </c:pt>
                <c:pt idx="6755">
                  <c:v>13.5</c:v>
                </c:pt>
                <c:pt idx="6756">
                  <c:v>13.5</c:v>
                </c:pt>
                <c:pt idx="6757">
                  <c:v>13.5</c:v>
                </c:pt>
                <c:pt idx="6758">
                  <c:v>13.5</c:v>
                </c:pt>
                <c:pt idx="6759">
                  <c:v>13.5</c:v>
                </c:pt>
                <c:pt idx="6760">
                  <c:v>13.5</c:v>
                </c:pt>
                <c:pt idx="6761">
                  <c:v>13.5</c:v>
                </c:pt>
                <c:pt idx="6762">
                  <c:v>13.5</c:v>
                </c:pt>
                <c:pt idx="6763">
                  <c:v>13.5</c:v>
                </c:pt>
                <c:pt idx="6764">
                  <c:v>13.5</c:v>
                </c:pt>
                <c:pt idx="6765">
                  <c:v>13.5</c:v>
                </c:pt>
                <c:pt idx="6766">
                  <c:v>13.5</c:v>
                </c:pt>
                <c:pt idx="6767">
                  <c:v>13.5</c:v>
                </c:pt>
                <c:pt idx="6768">
                  <c:v>13.5</c:v>
                </c:pt>
                <c:pt idx="6769">
                  <c:v>13.5</c:v>
                </c:pt>
                <c:pt idx="6770">
                  <c:v>13.5</c:v>
                </c:pt>
                <c:pt idx="6771">
                  <c:v>13.5</c:v>
                </c:pt>
                <c:pt idx="6772">
                  <c:v>13.5</c:v>
                </c:pt>
                <c:pt idx="6773">
                  <c:v>13.5</c:v>
                </c:pt>
                <c:pt idx="6774">
                  <c:v>13.5</c:v>
                </c:pt>
                <c:pt idx="6775">
                  <c:v>13.5</c:v>
                </c:pt>
                <c:pt idx="6776">
                  <c:v>13.5</c:v>
                </c:pt>
                <c:pt idx="6777">
                  <c:v>13.5</c:v>
                </c:pt>
                <c:pt idx="6778">
                  <c:v>13.5</c:v>
                </c:pt>
                <c:pt idx="6779">
                  <c:v>13.5</c:v>
                </c:pt>
                <c:pt idx="6780">
                  <c:v>13.5</c:v>
                </c:pt>
                <c:pt idx="6781">
                  <c:v>13.5</c:v>
                </c:pt>
                <c:pt idx="6782">
                  <c:v>13.5</c:v>
                </c:pt>
                <c:pt idx="6783">
                  <c:v>13.5</c:v>
                </c:pt>
                <c:pt idx="6784">
                  <c:v>13.5</c:v>
                </c:pt>
                <c:pt idx="6785">
                  <c:v>13.5</c:v>
                </c:pt>
                <c:pt idx="6786">
                  <c:v>13.5</c:v>
                </c:pt>
                <c:pt idx="6787">
                  <c:v>13.5</c:v>
                </c:pt>
                <c:pt idx="6788">
                  <c:v>13.5</c:v>
                </c:pt>
                <c:pt idx="6789">
                  <c:v>13.5</c:v>
                </c:pt>
                <c:pt idx="6790">
                  <c:v>13.5</c:v>
                </c:pt>
                <c:pt idx="6791">
                  <c:v>13.5</c:v>
                </c:pt>
                <c:pt idx="6792">
                  <c:v>13.5</c:v>
                </c:pt>
                <c:pt idx="6793">
                  <c:v>13.5</c:v>
                </c:pt>
                <c:pt idx="6794">
                  <c:v>13.5</c:v>
                </c:pt>
                <c:pt idx="6795">
                  <c:v>13.5</c:v>
                </c:pt>
                <c:pt idx="6796">
                  <c:v>13.5</c:v>
                </c:pt>
                <c:pt idx="6797">
                  <c:v>13.5</c:v>
                </c:pt>
                <c:pt idx="6798">
                  <c:v>13.5</c:v>
                </c:pt>
                <c:pt idx="6799">
                  <c:v>13.5</c:v>
                </c:pt>
                <c:pt idx="6800">
                  <c:v>13.5</c:v>
                </c:pt>
                <c:pt idx="6801">
                  <c:v>13.5</c:v>
                </c:pt>
                <c:pt idx="6802">
                  <c:v>13.5</c:v>
                </c:pt>
                <c:pt idx="6803">
                  <c:v>13.5</c:v>
                </c:pt>
                <c:pt idx="6804">
                  <c:v>13.5</c:v>
                </c:pt>
                <c:pt idx="6805">
                  <c:v>13.5</c:v>
                </c:pt>
                <c:pt idx="6806">
                  <c:v>13.5</c:v>
                </c:pt>
                <c:pt idx="6807">
                  <c:v>13.5</c:v>
                </c:pt>
                <c:pt idx="6808">
                  <c:v>13.5</c:v>
                </c:pt>
                <c:pt idx="6809">
                  <c:v>13.5</c:v>
                </c:pt>
                <c:pt idx="6810">
                  <c:v>13.5</c:v>
                </c:pt>
                <c:pt idx="6811">
                  <c:v>13.5</c:v>
                </c:pt>
                <c:pt idx="6812">
                  <c:v>13.5</c:v>
                </c:pt>
                <c:pt idx="6813">
                  <c:v>13.5</c:v>
                </c:pt>
                <c:pt idx="6814">
                  <c:v>13.5</c:v>
                </c:pt>
                <c:pt idx="6815">
                  <c:v>13.5</c:v>
                </c:pt>
                <c:pt idx="6816">
                  <c:v>13.5</c:v>
                </c:pt>
                <c:pt idx="6817">
                  <c:v>13.5</c:v>
                </c:pt>
                <c:pt idx="6818">
                  <c:v>13.5</c:v>
                </c:pt>
                <c:pt idx="6819">
                  <c:v>13.5</c:v>
                </c:pt>
                <c:pt idx="6820">
                  <c:v>13.5</c:v>
                </c:pt>
                <c:pt idx="6821">
                  <c:v>13.5</c:v>
                </c:pt>
                <c:pt idx="6822">
                  <c:v>13.5</c:v>
                </c:pt>
                <c:pt idx="6823">
                  <c:v>13.5</c:v>
                </c:pt>
                <c:pt idx="6824">
                  <c:v>13.5</c:v>
                </c:pt>
                <c:pt idx="6825">
                  <c:v>13.5</c:v>
                </c:pt>
                <c:pt idx="6826">
                  <c:v>13.5</c:v>
                </c:pt>
                <c:pt idx="6827">
                  <c:v>13.5</c:v>
                </c:pt>
                <c:pt idx="6828">
                  <c:v>13.5</c:v>
                </c:pt>
                <c:pt idx="6829">
                  <c:v>13.5</c:v>
                </c:pt>
                <c:pt idx="6830">
                  <c:v>13.5</c:v>
                </c:pt>
                <c:pt idx="6831">
                  <c:v>13.5</c:v>
                </c:pt>
                <c:pt idx="6832">
                  <c:v>13.5</c:v>
                </c:pt>
                <c:pt idx="6833">
                  <c:v>13.5</c:v>
                </c:pt>
                <c:pt idx="6834">
                  <c:v>13.5</c:v>
                </c:pt>
                <c:pt idx="6835">
                  <c:v>13.5</c:v>
                </c:pt>
                <c:pt idx="6836">
                  <c:v>13.5</c:v>
                </c:pt>
                <c:pt idx="6837">
                  <c:v>13.5</c:v>
                </c:pt>
                <c:pt idx="6838">
                  <c:v>13.5</c:v>
                </c:pt>
                <c:pt idx="6839">
                  <c:v>13.5</c:v>
                </c:pt>
                <c:pt idx="6840">
                  <c:v>13.5</c:v>
                </c:pt>
                <c:pt idx="6841">
                  <c:v>13.5</c:v>
                </c:pt>
                <c:pt idx="6842">
                  <c:v>13.5</c:v>
                </c:pt>
                <c:pt idx="6843">
                  <c:v>13.5</c:v>
                </c:pt>
                <c:pt idx="6844">
                  <c:v>13.5</c:v>
                </c:pt>
                <c:pt idx="6845">
                  <c:v>13.5</c:v>
                </c:pt>
                <c:pt idx="6846">
                  <c:v>13.5</c:v>
                </c:pt>
                <c:pt idx="6847">
                  <c:v>13.5</c:v>
                </c:pt>
                <c:pt idx="6848">
                  <c:v>13.5</c:v>
                </c:pt>
                <c:pt idx="6849">
                  <c:v>13.5</c:v>
                </c:pt>
                <c:pt idx="6850">
                  <c:v>13.5</c:v>
                </c:pt>
                <c:pt idx="6851">
                  <c:v>13.5</c:v>
                </c:pt>
                <c:pt idx="6852">
                  <c:v>13.5</c:v>
                </c:pt>
                <c:pt idx="6853">
                  <c:v>13.5</c:v>
                </c:pt>
                <c:pt idx="6854">
                  <c:v>13.5</c:v>
                </c:pt>
                <c:pt idx="6855">
                  <c:v>13.5</c:v>
                </c:pt>
                <c:pt idx="6856">
                  <c:v>13.5</c:v>
                </c:pt>
                <c:pt idx="6857">
                  <c:v>13.5</c:v>
                </c:pt>
                <c:pt idx="6858">
                  <c:v>13.5</c:v>
                </c:pt>
                <c:pt idx="6859">
                  <c:v>13.5</c:v>
                </c:pt>
                <c:pt idx="6860">
                  <c:v>13.5</c:v>
                </c:pt>
                <c:pt idx="6861">
                  <c:v>13.5</c:v>
                </c:pt>
                <c:pt idx="6862">
                  <c:v>13.5</c:v>
                </c:pt>
                <c:pt idx="6863">
                  <c:v>13.5</c:v>
                </c:pt>
                <c:pt idx="6864">
                  <c:v>13.5</c:v>
                </c:pt>
                <c:pt idx="6865">
                  <c:v>13.5</c:v>
                </c:pt>
                <c:pt idx="6866">
                  <c:v>13.5</c:v>
                </c:pt>
                <c:pt idx="6867">
                  <c:v>13.5</c:v>
                </c:pt>
                <c:pt idx="6868">
                  <c:v>13.5</c:v>
                </c:pt>
                <c:pt idx="6869">
                  <c:v>13.5</c:v>
                </c:pt>
                <c:pt idx="6870">
                  <c:v>13.5</c:v>
                </c:pt>
                <c:pt idx="6871">
                  <c:v>13.5</c:v>
                </c:pt>
                <c:pt idx="6872">
                  <c:v>13.5</c:v>
                </c:pt>
                <c:pt idx="6873">
                  <c:v>13.5</c:v>
                </c:pt>
                <c:pt idx="6874">
                  <c:v>13.5</c:v>
                </c:pt>
                <c:pt idx="6875">
                  <c:v>13.5</c:v>
                </c:pt>
                <c:pt idx="6876">
                  <c:v>13.5</c:v>
                </c:pt>
                <c:pt idx="6877">
                  <c:v>13.5</c:v>
                </c:pt>
                <c:pt idx="6878">
                  <c:v>13.5</c:v>
                </c:pt>
                <c:pt idx="6879">
                  <c:v>13.5</c:v>
                </c:pt>
                <c:pt idx="6880">
                  <c:v>13.5</c:v>
                </c:pt>
                <c:pt idx="6881">
                  <c:v>13.5</c:v>
                </c:pt>
                <c:pt idx="6882">
                  <c:v>13.5</c:v>
                </c:pt>
                <c:pt idx="6883">
                  <c:v>13.5</c:v>
                </c:pt>
                <c:pt idx="6884">
                  <c:v>13.5</c:v>
                </c:pt>
                <c:pt idx="6885">
                  <c:v>13.5</c:v>
                </c:pt>
                <c:pt idx="6886">
                  <c:v>13.5</c:v>
                </c:pt>
                <c:pt idx="6887">
                  <c:v>13.5</c:v>
                </c:pt>
                <c:pt idx="6888">
                  <c:v>13.5</c:v>
                </c:pt>
                <c:pt idx="6889">
                  <c:v>13.5</c:v>
                </c:pt>
                <c:pt idx="6890">
                  <c:v>13.5</c:v>
                </c:pt>
                <c:pt idx="6891">
                  <c:v>13.5</c:v>
                </c:pt>
                <c:pt idx="6892">
                  <c:v>13.5</c:v>
                </c:pt>
                <c:pt idx="6893">
                  <c:v>13.5</c:v>
                </c:pt>
                <c:pt idx="6894">
                  <c:v>13.5</c:v>
                </c:pt>
                <c:pt idx="6895">
                  <c:v>13.5</c:v>
                </c:pt>
                <c:pt idx="6896">
                  <c:v>13.5</c:v>
                </c:pt>
                <c:pt idx="6897">
                  <c:v>13.5</c:v>
                </c:pt>
                <c:pt idx="6898">
                  <c:v>13.5</c:v>
                </c:pt>
                <c:pt idx="6899">
                  <c:v>13.5</c:v>
                </c:pt>
                <c:pt idx="6900">
                  <c:v>13.5</c:v>
                </c:pt>
                <c:pt idx="6901">
                  <c:v>13.5</c:v>
                </c:pt>
                <c:pt idx="6902">
                  <c:v>13.5</c:v>
                </c:pt>
                <c:pt idx="6903">
                  <c:v>13.5</c:v>
                </c:pt>
                <c:pt idx="6904">
                  <c:v>13.5</c:v>
                </c:pt>
                <c:pt idx="6905">
                  <c:v>13.5</c:v>
                </c:pt>
                <c:pt idx="6906">
                  <c:v>13.5</c:v>
                </c:pt>
                <c:pt idx="6907">
                  <c:v>13.5</c:v>
                </c:pt>
                <c:pt idx="6908">
                  <c:v>13.5</c:v>
                </c:pt>
                <c:pt idx="6909">
                  <c:v>13.5</c:v>
                </c:pt>
                <c:pt idx="6910">
                  <c:v>13.5</c:v>
                </c:pt>
                <c:pt idx="6911">
                  <c:v>13.5</c:v>
                </c:pt>
                <c:pt idx="6912">
                  <c:v>13.5</c:v>
                </c:pt>
                <c:pt idx="6913">
                  <c:v>13.5</c:v>
                </c:pt>
                <c:pt idx="6914">
                  <c:v>13.5</c:v>
                </c:pt>
                <c:pt idx="6915">
                  <c:v>13.5</c:v>
                </c:pt>
                <c:pt idx="6916">
                  <c:v>13.5</c:v>
                </c:pt>
                <c:pt idx="6917">
                  <c:v>13.5</c:v>
                </c:pt>
                <c:pt idx="6918">
                  <c:v>13.5</c:v>
                </c:pt>
                <c:pt idx="6919">
                  <c:v>13.5</c:v>
                </c:pt>
                <c:pt idx="6920">
                  <c:v>13.5</c:v>
                </c:pt>
                <c:pt idx="6921">
                  <c:v>13.5</c:v>
                </c:pt>
                <c:pt idx="6922">
                  <c:v>13.5</c:v>
                </c:pt>
                <c:pt idx="6923">
                  <c:v>13.5</c:v>
                </c:pt>
                <c:pt idx="6924">
                  <c:v>13.5</c:v>
                </c:pt>
                <c:pt idx="6925">
                  <c:v>13.5</c:v>
                </c:pt>
                <c:pt idx="6926">
                  <c:v>13.5</c:v>
                </c:pt>
                <c:pt idx="6927">
                  <c:v>13.5</c:v>
                </c:pt>
                <c:pt idx="6928">
                  <c:v>13.5</c:v>
                </c:pt>
                <c:pt idx="6929">
                  <c:v>13.5</c:v>
                </c:pt>
                <c:pt idx="6930">
                  <c:v>13.5</c:v>
                </c:pt>
                <c:pt idx="6931">
                  <c:v>13.5</c:v>
                </c:pt>
                <c:pt idx="6932">
                  <c:v>13.5</c:v>
                </c:pt>
                <c:pt idx="6933">
                  <c:v>13.5</c:v>
                </c:pt>
                <c:pt idx="6934">
                  <c:v>13.5</c:v>
                </c:pt>
                <c:pt idx="6935">
                  <c:v>13.5</c:v>
                </c:pt>
                <c:pt idx="6936">
                  <c:v>13.5</c:v>
                </c:pt>
                <c:pt idx="6937">
                  <c:v>13.5</c:v>
                </c:pt>
                <c:pt idx="6938">
                  <c:v>13.5</c:v>
                </c:pt>
                <c:pt idx="6939">
                  <c:v>13.5</c:v>
                </c:pt>
                <c:pt idx="6940">
                  <c:v>13.5</c:v>
                </c:pt>
                <c:pt idx="6941">
                  <c:v>13.5</c:v>
                </c:pt>
                <c:pt idx="6942">
                  <c:v>13.5</c:v>
                </c:pt>
                <c:pt idx="6943">
                  <c:v>13.5</c:v>
                </c:pt>
                <c:pt idx="6944">
                  <c:v>13.5</c:v>
                </c:pt>
                <c:pt idx="6945">
                  <c:v>13.5</c:v>
                </c:pt>
                <c:pt idx="6946">
                  <c:v>13.5</c:v>
                </c:pt>
                <c:pt idx="6947">
                  <c:v>13.5</c:v>
                </c:pt>
                <c:pt idx="6948">
                  <c:v>13.5</c:v>
                </c:pt>
                <c:pt idx="6949">
                  <c:v>13.5</c:v>
                </c:pt>
                <c:pt idx="6950">
                  <c:v>13.5</c:v>
                </c:pt>
                <c:pt idx="6951">
                  <c:v>13.5</c:v>
                </c:pt>
                <c:pt idx="6952">
                  <c:v>13.5</c:v>
                </c:pt>
                <c:pt idx="6953">
                  <c:v>13.5</c:v>
                </c:pt>
                <c:pt idx="6954">
                  <c:v>13.5</c:v>
                </c:pt>
                <c:pt idx="6955">
                  <c:v>13.5</c:v>
                </c:pt>
                <c:pt idx="6956">
                  <c:v>13.5</c:v>
                </c:pt>
                <c:pt idx="6957">
                  <c:v>13.5</c:v>
                </c:pt>
                <c:pt idx="6958">
                  <c:v>13.5</c:v>
                </c:pt>
                <c:pt idx="6959">
                  <c:v>13.5</c:v>
                </c:pt>
                <c:pt idx="6960">
                  <c:v>13.5</c:v>
                </c:pt>
                <c:pt idx="6961">
                  <c:v>13.5</c:v>
                </c:pt>
                <c:pt idx="6962">
                  <c:v>13.5</c:v>
                </c:pt>
                <c:pt idx="6963">
                  <c:v>13.5</c:v>
                </c:pt>
                <c:pt idx="6964">
                  <c:v>13.5</c:v>
                </c:pt>
                <c:pt idx="6965">
                  <c:v>13.5</c:v>
                </c:pt>
                <c:pt idx="6966">
                  <c:v>13.5</c:v>
                </c:pt>
                <c:pt idx="6967">
                  <c:v>13.5</c:v>
                </c:pt>
                <c:pt idx="6968">
                  <c:v>13.5</c:v>
                </c:pt>
                <c:pt idx="6969">
                  <c:v>13.5</c:v>
                </c:pt>
                <c:pt idx="6970">
                  <c:v>13.5</c:v>
                </c:pt>
                <c:pt idx="6971">
                  <c:v>13.5</c:v>
                </c:pt>
                <c:pt idx="6972">
                  <c:v>13.5</c:v>
                </c:pt>
                <c:pt idx="6973">
                  <c:v>13.5</c:v>
                </c:pt>
                <c:pt idx="6974">
                  <c:v>13.5</c:v>
                </c:pt>
                <c:pt idx="6975">
                  <c:v>13.5</c:v>
                </c:pt>
                <c:pt idx="6976">
                  <c:v>13.5</c:v>
                </c:pt>
                <c:pt idx="6977">
                  <c:v>13.5</c:v>
                </c:pt>
                <c:pt idx="6978">
                  <c:v>13.5</c:v>
                </c:pt>
                <c:pt idx="6979">
                  <c:v>13.5</c:v>
                </c:pt>
                <c:pt idx="6980">
                  <c:v>13.5</c:v>
                </c:pt>
                <c:pt idx="6981">
                  <c:v>13.5</c:v>
                </c:pt>
                <c:pt idx="6982">
                  <c:v>13.5</c:v>
                </c:pt>
                <c:pt idx="6983">
                  <c:v>13.5</c:v>
                </c:pt>
                <c:pt idx="6984">
                  <c:v>13.5</c:v>
                </c:pt>
                <c:pt idx="6985">
                  <c:v>13.5</c:v>
                </c:pt>
                <c:pt idx="6986">
                  <c:v>13.5</c:v>
                </c:pt>
                <c:pt idx="6987">
                  <c:v>13.5</c:v>
                </c:pt>
                <c:pt idx="6988">
                  <c:v>13.5</c:v>
                </c:pt>
                <c:pt idx="6989">
                  <c:v>13.5</c:v>
                </c:pt>
                <c:pt idx="6990">
                  <c:v>13.5</c:v>
                </c:pt>
                <c:pt idx="6991">
                  <c:v>13.5</c:v>
                </c:pt>
                <c:pt idx="6992">
                  <c:v>13.5</c:v>
                </c:pt>
                <c:pt idx="6993">
                  <c:v>13.5</c:v>
                </c:pt>
                <c:pt idx="6994">
                  <c:v>13.5</c:v>
                </c:pt>
                <c:pt idx="6995">
                  <c:v>13.5</c:v>
                </c:pt>
                <c:pt idx="6996">
                  <c:v>13.5</c:v>
                </c:pt>
                <c:pt idx="6997">
                  <c:v>13.5</c:v>
                </c:pt>
                <c:pt idx="6998">
                  <c:v>13.5</c:v>
                </c:pt>
                <c:pt idx="6999">
                  <c:v>13.5</c:v>
                </c:pt>
                <c:pt idx="7000">
                  <c:v>13.5</c:v>
                </c:pt>
                <c:pt idx="7001">
                  <c:v>13.5</c:v>
                </c:pt>
                <c:pt idx="7002">
                  <c:v>13.5</c:v>
                </c:pt>
                <c:pt idx="7003">
                  <c:v>13.5</c:v>
                </c:pt>
                <c:pt idx="7004">
                  <c:v>13.5</c:v>
                </c:pt>
                <c:pt idx="7005">
                  <c:v>13.5</c:v>
                </c:pt>
                <c:pt idx="7006">
                  <c:v>13.5</c:v>
                </c:pt>
                <c:pt idx="7007">
                  <c:v>13.5</c:v>
                </c:pt>
                <c:pt idx="7008">
                  <c:v>13.5</c:v>
                </c:pt>
                <c:pt idx="7009">
                  <c:v>13.5</c:v>
                </c:pt>
                <c:pt idx="7010">
                  <c:v>13.5</c:v>
                </c:pt>
                <c:pt idx="7011">
                  <c:v>13.5</c:v>
                </c:pt>
                <c:pt idx="7012">
                  <c:v>13.5</c:v>
                </c:pt>
                <c:pt idx="7013">
                  <c:v>13.5</c:v>
                </c:pt>
                <c:pt idx="7014">
                  <c:v>13.5</c:v>
                </c:pt>
                <c:pt idx="7015">
                  <c:v>13.5</c:v>
                </c:pt>
                <c:pt idx="7016">
                  <c:v>13.5</c:v>
                </c:pt>
                <c:pt idx="7017">
                  <c:v>13.5</c:v>
                </c:pt>
                <c:pt idx="7018">
                  <c:v>13.5</c:v>
                </c:pt>
                <c:pt idx="7019">
                  <c:v>13.5</c:v>
                </c:pt>
                <c:pt idx="7020">
                  <c:v>13.5</c:v>
                </c:pt>
                <c:pt idx="7021">
                  <c:v>13.5</c:v>
                </c:pt>
                <c:pt idx="7022">
                  <c:v>13.5</c:v>
                </c:pt>
                <c:pt idx="7023">
                  <c:v>13.5</c:v>
                </c:pt>
                <c:pt idx="7024">
                  <c:v>13.5</c:v>
                </c:pt>
                <c:pt idx="7025">
                  <c:v>13.5</c:v>
                </c:pt>
                <c:pt idx="7026">
                  <c:v>13.5</c:v>
                </c:pt>
                <c:pt idx="7027">
                  <c:v>13.5</c:v>
                </c:pt>
                <c:pt idx="7028">
                  <c:v>13.5</c:v>
                </c:pt>
                <c:pt idx="7029">
                  <c:v>13.5</c:v>
                </c:pt>
                <c:pt idx="7030">
                  <c:v>13.5</c:v>
                </c:pt>
                <c:pt idx="7031">
                  <c:v>13.5</c:v>
                </c:pt>
                <c:pt idx="7032">
                  <c:v>13.5</c:v>
                </c:pt>
                <c:pt idx="7033">
                  <c:v>13.5</c:v>
                </c:pt>
                <c:pt idx="7034">
                  <c:v>13.5</c:v>
                </c:pt>
                <c:pt idx="7035">
                  <c:v>13.5</c:v>
                </c:pt>
                <c:pt idx="7036">
                  <c:v>13.5</c:v>
                </c:pt>
                <c:pt idx="7037">
                  <c:v>13.5</c:v>
                </c:pt>
                <c:pt idx="7038">
                  <c:v>13.5</c:v>
                </c:pt>
                <c:pt idx="7039">
                  <c:v>13.5</c:v>
                </c:pt>
                <c:pt idx="7040">
                  <c:v>13.5</c:v>
                </c:pt>
                <c:pt idx="7041">
                  <c:v>13.5</c:v>
                </c:pt>
                <c:pt idx="7042">
                  <c:v>13.5</c:v>
                </c:pt>
                <c:pt idx="7043">
                  <c:v>13.5</c:v>
                </c:pt>
                <c:pt idx="7044">
                  <c:v>13.5</c:v>
                </c:pt>
                <c:pt idx="7045">
                  <c:v>13.5</c:v>
                </c:pt>
                <c:pt idx="7046">
                  <c:v>13.5</c:v>
                </c:pt>
                <c:pt idx="7047">
                  <c:v>13.5</c:v>
                </c:pt>
                <c:pt idx="7048">
                  <c:v>13.5</c:v>
                </c:pt>
                <c:pt idx="7049">
                  <c:v>13.5</c:v>
                </c:pt>
                <c:pt idx="7050">
                  <c:v>13.5</c:v>
                </c:pt>
                <c:pt idx="7051">
                  <c:v>13.5</c:v>
                </c:pt>
                <c:pt idx="7052">
                  <c:v>13.5</c:v>
                </c:pt>
                <c:pt idx="7053">
                  <c:v>13.5</c:v>
                </c:pt>
                <c:pt idx="7054">
                  <c:v>13.5</c:v>
                </c:pt>
                <c:pt idx="7055">
                  <c:v>13.5</c:v>
                </c:pt>
                <c:pt idx="7056">
                  <c:v>13.5</c:v>
                </c:pt>
                <c:pt idx="7057">
                  <c:v>13.5</c:v>
                </c:pt>
                <c:pt idx="7058">
                  <c:v>13.5</c:v>
                </c:pt>
                <c:pt idx="7059">
                  <c:v>13.5</c:v>
                </c:pt>
                <c:pt idx="7060">
                  <c:v>13.5</c:v>
                </c:pt>
                <c:pt idx="7061">
                  <c:v>13.5</c:v>
                </c:pt>
                <c:pt idx="7062">
                  <c:v>13.5</c:v>
                </c:pt>
                <c:pt idx="7063">
                  <c:v>13.5</c:v>
                </c:pt>
                <c:pt idx="7064">
                  <c:v>13.5</c:v>
                </c:pt>
                <c:pt idx="7065">
                  <c:v>13.5</c:v>
                </c:pt>
                <c:pt idx="7066">
                  <c:v>13.5</c:v>
                </c:pt>
                <c:pt idx="7067">
                  <c:v>13.5</c:v>
                </c:pt>
                <c:pt idx="7068">
                  <c:v>13.5</c:v>
                </c:pt>
                <c:pt idx="7069">
                  <c:v>13.5</c:v>
                </c:pt>
                <c:pt idx="7070">
                  <c:v>13.5</c:v>
                </c:pt>
                <c:pt idx="7071">
                  <c:v>13.5</c:v>
                </c:pt>
                <c:pt idx="7072">
                  <c:v>13.5</c:v>
                </c:pt>
                <c:pt idx="7073">
                  <c:v>13.5</c:v>
                </c:pt>
                <c:pt idx="7074">
                  <c:v>13.5</c:v>
                </c:pt>
                <c:pt idx="7075">
                  <c:v>13.5</c:v>
                </c:pt>
                <c:pt idx="7076">
                  <c:v>13.5</c:v>
                </c:pt>
                <c:pt idx="7077">
                  <c:v>13.5</c:v>
                </c:pt>
                <c:pt idx="7078">
                  <c:v>13.5</c:v>
                </c:pt>
                <c:pt idx="7079">
                  <c:v>13.5</c:v>
                </c:pt>
                <c:pt idx="7080">
                  <c:v>13.5</c:v>
                </c:pt>
                <c:pt idx="7081">
                  <c:v>13.5</c:v>
                </c:pt>
                <c:pt idx="7082">
                  <c:v>13.5</c:v>
                </c:pt>
                <c:pt idx="7083">
                  <c:v>13.5</c:v>
                </c:pt>
                <c:pt idx="7084">
                  <c:v>13.5</c:v>
                </c:pt>
                <c:pt idx="7085">
                  <c:v>13.5</c:v>
                </c:pt>
                <c:pt idx="7086">
                  <c:v>13.5</c:v>
                </c:pt>
                <c:pt idx="7087">
                  <c:v>13.5</c:v>
                </c:pt>
                <c:pt idx="7088">
                  <c:v>13.5</c:v>
                </c:pt>
                <c:pt idx="7089">
                  <c:v>13.5</c:v>
                </c:pt>
                <c:pt idx="7090">
                  <c:v>13.5</c:v>
                </c:pt>
                <c:pt idx="7091">
                  <c:v>13.5</c:v>
                </c:pt>
                <c:pt idx="7092">
                  <c:v>13.5</c:v>
                </c:pt>
                <c:pt idx="7093">
                  <c:v>13.5</c:v>
                </c:pt>
                <c:pt idx="7094">
                  <c:v>13.5</c:v>
                </c:pt>
                <c:pt idx="7095">
                  <c:v>13.5</c:v>
                </c:pt>
                <c:pt idx="7096">
                  <c:v>13.5</c:v>
                </c:pt>
                <c:pt idx="7097">
                  <c:v>13.5</c:v>
                </c:pt>
                <c:pt idx="7098">
                  <c:v>13.5</c:v>
                </c:pt>
                <c:pt idx="7099">
                  <c:v>13.5</c:v>
                </c:pt>
                <c:pt idx="7100">
                  <c:v>13.5</c:v>
                </c:pt>
                <c:pt idx="7101">
                  <c:v>13.5</c:v>
                </c:pt>
                <c:pt idx="7102">
                  <c:v>13.5</c:v>
                </c:pt>
                <c:pt idx="7103">
                  <c:v>13.5</c:v>
                </c:pt>
                <c:pt idx="7104">
                  <c:v>13.5</c:v>
                </c:pt>
                <c:pt idx="7105">
                  <c:v>13.5</c:v>
                </c:pt>
                <c:pt idx="7106">
                  <c:v>13.5</c:v>
                </c:pt>
                <c:pt idx="7107">
                  <c:v>13.5</c:v>
                </c:pt>
                <c:pt idx="7108">
                  <c:v>13.5</c:v>
                </c:pt>
                <c:pt idx="7109">
                  <c:v>13.5</c:v>
                </c:pt>
                <c:pt idx="7110">
                  <c:v>13.5</c:v>
                </c:pt>
                <c:pt idx="7111">
                  <c:v>13.5</c:v>
                </c:pt>
                <c:pt idx="7112">
                  <c:v>13.5</c:v>
                </c:pt>
                <c:pt idx="7113">
                  <c:v>13.5</c:v>
                </c:pt>
                <c:pt idx="7114">
                  <c:v>13.5</c:v>
                </c:pt>
                <c:pt idx="7115">
                  <c:v>13.5</c:v>
                </c:pt>
                <c:pt idx="7116">
                  <c:v>13.5</c:v>
                </c:pt>
                <c:pt idx="7117">
                  <c:v>13.5</c:v>
                </c:pt>
                <c:pt idx="7118">
                  <c:v>13.5</c:v>
                </c:pt>
                <c:pt idx="7119">
                  <c:v>13.5</c:v>
                </c:pt>
                <c:pt idx="7120">
                  <c:v>13.5</c:v>
                </c:pt>
                <c:pt idx="7121">
                  <c:v>13.5</c:v>
                </c:pt>
                <c:pt idx="7122">
                  <c:v>13.5</c:v>
                </c:pt>
                <c:pt idx="7123">
                  <c:v>13.5</c:v>
                </c:pt>
                <c:pt idx="7124">
                  <c:v>13.5</c:v>
                </c:pt>
                <c:pt idx="7125">
                  <c:v>13.5</c:v>
                </c:pt>
                <c:pt idx="7126">
                  <c:v>13.5</c:v>
                </c:pt>
                <c:pt idx="7127">
                  <c:v>13.5</c:v>
                </c:pt>
                <c:pt idx="7128">
                  <c:v>13.5</c:v>
                </c:pt>
                <c:pt idx="7129">
                  <c:v>13.5</c:v>
                </c:pt>
                <c:pt idx="7130">
                  <c:v>13.5</c:v>
                </c:pt>
                <c:pt idx="7131">
                  <c:v>13.5</c:v>
                </c:pt>
                <c:pt idx="7132">
                  <c:v>13.5</c:v>
                </c:pt>
                <c:pt idx="7133">
                  <c:v>13.5</c:v>
                </c:pt>
                <c:pt idx="7134">
                  <c:v>13.5</c:v>
                </c:pt>
                <c:pt idx="7135">
                  <c:v>13.5</c:v>
                </c:pt>
                <c:pt idx="7136">
                  <c:v>13.5</c:v>
                </c:pt>
                <c:pt idx="7137">
                  <c:v>13.5</c:v>
                </c:pt>
                <c:pt idx="7138">
                  <c:v>13.5</c:v>
                </c:pt>
                <c:pt idx="7139">
                  <c:v>13.5</c:v>
                </c:pt>
                <c:pt idx="7140">
                  <c:v>13.5</c:v>
                </c:pt>
                <c:pt idx="7141">
                  <c:v>13.5</c:v>
                </c:pt>
                <c:pt idx="7142">
                  <c:v>13.5</c:v>
                </c:pt>
                <c:pt idx="7143">
                  <c:v>13.5</c:v>
                </c:pt>
                <c:pt idx="7144">
                  <c:v>13.5</c:v>
                </c:pt>
                <c:pt idx="7145">
                  <c:v>13.5</c:v>
                </c:pt>
                <c:pt idx="7146">
                  <c:v>13.5</c:v>
                </c:pt>
                <c:pt idx="7147">
                  <c:v>13.5</c:v>
                </c:pt>
                <c:pt idx="7148">
                  <c:v>13.5</c:v>
                </c:pt>
                <c:pt idx="7149">
                  <c:v>13.5</c:v>
                </c:pt>
                <c:pt idx="7150">
                  <c:v>13.5</c:v>
                </c:pt>
                <c:pt idx="7151">
                  <c:v>13.5</c:v>
                </c:pt>
                <c:pt idx="7152">
                  <c:v>13.5</c:v>
                </c:pt>
                <c:pt idx="7153">
                  <c:v>13.5</c:v>
                </c:pt>
                <c:pt idx="7154">
                  <c:v>13.5</c:v>
                </c:pt>
                <c:pt idx="7155">
                  <c:v>13.5</c:v>
                </c:pt>
                <c:pt idx="7156">
                  <c:v>13.5</c:v>
                </c:pt>
                <c:pt idx="7157">
                  <c:v>13.5</c:v>
                </c:pt>
                <c:pt idx="7158">
                  <c:v>13.5</c:v>
                </c:pt>
                <c:pt idx="7159">
                  <c:v>13.5</c:v>
                </c:pt>
                <c:pt idx="7160">
                  <c:v>13.5</c:v>
                </c:pt>
                <c:pt idx="7161">
                  <c:v>13.5</c:v>
                </c:pt>
                <c:pt idx="7162">
                  <c:v>13.5</c:v>
                </c:pt>
                <c:pt idx="7163">
                  <c:v>13.5</c:v>
                </c:pt>
                <c:pt idx="7164">
                  <c:v>13.5</c:v>
                </c:pt>
                <c:pt idx="7165">
                  <c:v>13.5</c:v>
                </c:pt>
                <c:pt idx="7166">
                  <c:v>13.5</c:v>
                </c:pt>
                <c:pt idx="7167">
                  <c:v>13.5</c:v>
                </c:pt>
                <c:pt idx="7168">
                  <c:v>13.5</c:v>
                </c:pt>
                <c:pt idx="7169">
                  <c:v>13.5</c:v>
                </c:pt>
                <c:pt idx="7170">
                  <c:v>13.5</c:v>
                </c:pt>
                <c:pt idx="7171">
                  <c:v>13.5</c:v>
                </c:pt>
                <c:pt idx="7172">
                  <c:v>13.5</c:v>
                </c:pt>
                <c:pt idx="7173">
                  <c:v>13.5</c:v>
                </c:pt>
                <c:pt idx="7174">
                  <c:v>13.5</c:v>
                </c:pt>
                <c:pt idx="7175">
                  <c:v>13.5</c:v>
                </c:pt>
                <c:pt idx="7176">
                  <c:v>13.5</c:v>
                </c:pt>
                <c:pt idx="7177">
                  <c:v>13.5</c:v>
                </c:pt>
                <c:pt idx="7178">
                  <c:v>13.5</c:v>
                </c:pt>
                <c:pt idx="7179">
                  <c:v>13.5</c:v>
                </c:pt>
                <c:pt idx="7180">
                  <c:v>13.5</c:v>
                </c:pt>
                <c:pt idx="7181">
                  <c:v>13.5</c:v>
                </c:pt>
                <c:pt idx="7182">
                  <c:v>13.5</c:v>
                </c:pt>
                <c:pt idx="7183">
                  <c:v>13.5</c:v>
                </c:pt>
                <c:pt idx="7184">
                  <c:v>13.5</c:v>
                </c:pt>
                <c:pt idx="7185">
                  <c:v>13.5</c:v>
                </c:pt>
                <c:pt idx="7186">
                  <c:v>13.5</c:v>
                </c:pt>
                <c:pt idx="7187">
                  <c:v>13.5</c:v>
                </c:pt>
                <c:pt idx="7188">
                  <c:v>13.5</c:v>
                </c:pt>
                <c:pt idx="7189">
                  <c:v>13.5</c:v>
                </c:pt>
                <c:pt idx="7190">
                  <c:v>13.5</c:v>
                </c:pt>
                <c:pt idx="7191">
                  <c:v>13.5</c:v>
                </c:pt>
                <c:pt idx="7192">
                  <c:v>13.5</c:v>
                </c:pt>
                <c:pt idx="7193">
                  <c:v>13.5</c:v>
                </c:pt>
                <c:pt idx="7194">
                  <c:v>13.5</c:v>
                </c:pt>
                <c:pt idx="7195">
                  <c:v>13.5</c:v>
                </c:pt>
                <c:pt idx="7196">
                  <c:v>13.5</c:v>
                </c:pt>
                <c:pt idx="7197">
                  <c:v>13.5</c:v>
                </c:pt>
                <c:pt idx="7198">
                  <c:v>13.5</c:v>
                </c:pt>
                <c:pt idx="7199">
                  <c:v>13.5</c:v>
                </c:pt>
                <c:pt idx="7200">
                  <c:v>14</c:v>
                </c:pt>
                <c:pt idx="7201">
                  <c:v>14</c:v>
                </c:pt>
                <c:pt idx="7202">
                  <c:v>14</c:v>
                </c:pt>
                <c:pt idx="7203">
                  <c:v>14</c:v>
                </c:pt>
                <c:pt idx="7204">
                  <c:v>14</c:v>
                </c:pt>
                <c:pt idx="7205">
                  <c:v>14</c:v>
                </c:pt>
                <c:pt idx="7206">
                  <c:v>14</c:v>
                </c:pt>
                <c:pt idx="7207">
                  <c:v>14</c:v>
                </c:pt>
                <c:pt idx="7208">
                  <c:v>14</c:v>
                </c:pt>
                <c:pt idx="7209">
                  <c:v>14</c:v>
                </c:pt>
                <c:pt idx="7210">
                  <c:v>14</c:v>
                </c:pt>
                <c:pt idx="7211">
                  <c:v>14</c:v>
                </c:pt>
                <c:pt idx="7212">
                  <c:v>14</c:v>
                </c:pt>
                <c:pt idx="7213">
                  <c:v>14</c:v>
                </c:pt>
                <c:pt idx="7214">
                  <c:v>14</c:v>
                </c:pt>
                <c:pt idx="7215">
                  <c:v>14</c:v>
                </c:pt>
                <c:pt idx="7216">
                  <c:v>14</c:v>
                </c:pt>
                <c:pt idx="7217">
                  <c:v>14</c:v>
                </c:pt>
                <c:pt idx="7218">
                  <c:v>14</c:v>
                </c:pt>
                <c:pt idx="7219">
                  <c:v>14</c:v>
                </c:pt>
                <c:pt idx="7220">
                  <c:v>14</c:v>
                </c:pt>
                <c:pt idx="7221">
                  <c:v>14</c:v>
                </c:pt>
                <c:pt idx="7222">
                  <c:v>14</c:v>
                </c:pt>
                <c:pt idx="7223">
                  <c:v>14</c:v>
                </c:pt>
                <c:pt idx="7224">
                  <c:v>14</c:v>
                </c:pt>
                <c:pt idx="7225">
                  <c:v>14</c:v>
                </c:pt>
                <c:pt idx="7226">
                  <c:v>14</c:v>
                </c:pt>
                <c:pt idx="7227">
                  <c:v>14</c:v>
                </c:pt>
                <c:pt idx="7228">
                  <c:v>14</c:v>
                </c:pt>
                <c:pt idx="7229">
                  <c:v>14</c:v>
                </c:pt>
                <c:pt idx="7230">
                  <c:v>14</c:v>
                </c:pt>
                <c:pt idx="7231">
                  <c:v>14</c:v>
                </c:pt>
                <c:pt idx="7232">
                  <c:v>14</c:v>
                </c:pt>
                <c:pt idx="7233">
                  <c:v>14</c:v>
                </c:pt>
                <c:pt idx="7234">
                  <c:v>14</c:v>
                </c:pt>
                <c:pt idx="7235">
                  <c:v>14</c:v>
                </c:pt>
                <c:pt idx="7236">
                  <c:v>14</c:v>
                </c:pt>
                <c:pt idx="7237">
                  <c:v>14</c:v>
                </c:pt>
                <c:pt idx="7238">
                  <c:v>14</c:v>
                </c:pt>
                <c:pt idx="7239">
                  <c:v>14</c:v>
                </c:pt>
                <c:pt idx="7240">
                  <c:v>14</c:v>
                </c:pt>
                <c:pt idx="7241">
                  <c:v>14</c:v>
                </c:pt>
                <c:pt idx="7242">
                  <c:v>14</c:v>
                </c:pt>
                <c:pt idx="7243">
                  <c:v>14</c:v>
                </c:pt>
                <c:pt idx="7244">
                  <c:v>14</c:v>
                </c:pt>
                <c:pt idx="7245">
                  <c:v>14</c:v>
                </c:pt>
                <c:pt idx="7246">
                  <c:v>14</c:v>
                </c:pt>
                <c:pt idx="7247">
                  <c:v>14</c:v>
                </c:pt>
                <c:pt idx="7248">
                  <c:v>14</c:v>
                </c:pt>
                <c:pt idx="7249">
                  <c:v>14</c:v>
                </c:pt>
                <c:pt idx="7250">
                  <c:v>14</c:v>
                </c:pt>
                <c:pt idx="7251">
                  <c:v>14</c:v>
                </c:pt>
                <c:pt idx="7252">
                  <c:v>14</c:v>
                </c:pt>
                <c:pt idx="7253">
                  <c:v>14</c:v>
                </c:pt>
                <c:pt idx="7254">
                  <c:v>14</c:v>
                </c:pt>
                <c:pt idx="7255">
                  <c:v>14</c:v>
                </c:pt>
                <c:pt idx="7256">
                  <c:v>14</c:v>
                </c:pt>
                <c:pt idx="7257">
                  <c:v>14</c:v>
                </c:pt>
                <c:pt idx="7258">
                  <c:v>14</c:v>
                </c:pt>
                <c:pt idx="7259">
                  <c:v>14</c:v>
                </c:pt>
                <c:pt idx="7260">
                  <c:v>14</c:v>
                </c:pt>
                <c:pt idx="7261">
                  <c:v>14</c:v>
                </c:pt>
                <c:pt idx="7262">
                  <c:v>14</c:v>
                </c:pt>
                <c:pt idx="7263">
                  <c:v>14</c:v>
                </c:pt>
                <c:pt idx="7264">
                  <c:v>14</c:v>
                </c:pt>
                <c:pt idx="7265">
                  <c:v>14</c:v>
                </c:pt>
                <c:pt idx="7266">
                  <c:v>14</c:v>
                </c:pt>
                <c:pt idx="7267">
                  <c:v>14</c:v>
                </c:pt>
                <c:pt idx="7268">
                  <c:v>14</c:v>
                </c:pt>
                <c:pt idx="7269">
                  <c:v>14</c:v>
                </c:pt>
                <c:pt idx="7270">
                  <c:v>14</c:v>
                </c:pt>
                <c:pt idx="7271">
                  <c:v>14</c:v>
                </c:pt>
                <c:pt idx="7272">
                  <c:v>14</c:v>
                </c:pt>
                <c:pt idx="7273">
                  <c:v>14</c:v>
                </c:pt>
                <c:pt idx="7274">
                  <c:v>14</c:v>
                </c:pt>
                <c:pt idx="7275">
                  <c:v>14</c:v>
                </c:pt>
                <c:pt idx="7276">
                  <c:v>14</c:v>
                </c:pt>
                <c:pt idx="7277">
                  <c:v>14</c:v>
                </c:pt>
                <c:pt idx="7278">
                  <c:v>14</c:v>
                </c:pt>
                <c:pt idx="7279">
                  <c:v>14</c:v>
                </c:pt>
                <c:pt idx="7280">
                  <c:v>14</c:v>
                </c:pt>
                <c:pt idx="7281">
                  <c:v>14</c:v>
                </c:pt>
                <c:pt idx="7282">
                  <c:v>14</c:v>
                </c:pt>
                <c:pt idx="7283">
                  <c:v>14</c:v>
                </c:pt>
                <c:pt idx="7284">
                  <c:v>14</c:v>
                </c:pt>
                <c:pt idx="7285">
                  <c:v>14</c:v>
                </c:pt>
                <c:pt idx="7286">
                  <c:v>14</c:v>
                </c:pt>
                <c:pt idx="7287">
                  <c:v>14</c:v>
                </c:pt>
                <c:pt idx="7288">
                  <c:v>14</c:v>
                </c:pt>
                <c:pt idx="7289">
                  <c:v>14</c:v>
                </c:pt>
                <c:pt idx="7290">
                  <c:v>14</c:v>
                </c:pt>
                <c:pt idx="7291">
                  <c:v>14</c:v>
                </c:pt>
                <c:pt idx="7292">
                  <c:v>14</c:v>
                </c:pt>
                <c:pt idx="7293">
                  <c:v>14</c:v>
                </c:pt>
                <c:pt idx="7294">
                  <c:v>14</c:v>
                </c:pt>
                <c:pt idx="7295">
                  <c:v>14</c:v>
                </c:pt>
                <c:pt idx="7296">
                  <c:v>14</c:v>
                </c:pt>
                <c:pt idx="7297">
                  <c:v>14</c:v>
                </c:pt>
                <c:pt idx="7298">
                  <c:v>14</c:v>
                </c:pt>
                <c:pt idx="7299">
                  <c:v>14</c:v>
                </c:pt>
                <c:pt idx="7300">
                  <c:v>14</c:v>
                </c:pt>
                <c:pt idx="7301">
                  <c:v>14</c:v>
                </c:pt>
                <c:pt idx="7302">
                  <c:v>14</c:v>
                </c:pt>
                <c:pt idx="7303">
                  <c:v>14</c:v>
                </c:pt>
                <c:pt idx="7304">
                  <c:v>14</c:v>
                </c:pt>
                <c:pt idx="7305">
                  <c:v>14</c:v>
                </c:pt>
                <c:pt idx="7306">
                  <c:v>14</c:v>
                </c:pt>
                <c:pt idx="7307">
                  <c:v>14</c:v>
                </c:pt>
                <c:pt idx="7308">
                  <c:v>14</c:v>
                </c:pt>
                <c:pt idx="7309">
                  <c:v>14</c:v>
                </c:pt>
                <c:pt idx="7310">
                  <c:v>14</c:v>
                </c:pt>
                <c:pt idx="7311">
                  <c:v>14</c:v>
                </c:pt>
                <c:pt idx="7312">
                  <c:v>14</c:v>
                </c:pt>
                <c:pt idx="7313">
                  <c:v>14</c:v>
                </c:pt>
                <c:pt idx="7314">
                  <c:v>14</c:v>
                </c:pt>
                <c:pt idx="7315">
                  <c:v>14</c:v>
                </c:pt>
                <c:pt idx="7316">
                  <c:v>14</c:v>
                </c:pt>
                <c:pt idx="7317">
                  <c:v>14</c:v>
                </c:pt>
                <c:pt idx="7318">
                  <c:v>14</c:v>
                </c:pt>
                <c:pt idx="7319">
                  <c:v>14</c:v>
                </c:pt>
                <c:pt idx="7320">
                  <c:v>14</c:v>
                </c:pt>
                <c:pt idx="7321">
                  <c:v>14</c:v>
                </c:pt>
                <c:pt idx="7322">
                  <c:v>14</c:v>
                </c:pt>
                <c:pt idx="7323">
                  <c:v>14</c:v>
                </c:pt>
                <c:pt idx="7324">
                  <c:v>14</c:v>
                </c:pt>
                <c:pt idx="7325">
                  <c:v>14</c:v>
                </c:pt>
                <c:pt idx="7326">
                  <c:v>14</c:v>
                </c:pt>
                <c:pt idx="7327">
                  <c:v>14</c:v>
                </c:pt>
                <c:pt idx="7328">
                  <c:v>14</c:v>
                </c:pt>
                <c:pt idx="7329">
                  <c:v>14</c:v>
                </c:pt>
                <c:pt idx="7330">
                  <c:v>14</c:v>
                </c:pt>
                <c:pt idx="7331">
                  <c:v>14</c:v>
                </c:pt>
                <c:pt idx="7332">
                  <c:v>14</c:v>
                </c:pt>
                <c:pt idx="7333">
                  <c:v>14</c:v>
                </c:pt>
                <c:pt idx="7334">
                  <c:v>14</c:v>
                </c:pt>
                <c:pt idx="7335">
                  <c:v>14</c:v>
                </c:pt>
                <c:pt idx="7336">
                  <c:v>14</c:v>
                </c:pt>
                <c:pt idx="7337">
                  <c:v>14</c:v>
                </c:pt>
                <c:pt idx="7338">
                  <c:v>14</c:v>
                </c:pt>
                <c:pt idx="7339">
                  <c:v>14</c:v>
                </c:pt>
                <c:pt idx="7340">
                  <c:v>14</c:v>
                </c:pt>
                <c:pt idx="7341">
                  <c:v>14</c:v>
                </c:pt>
                <c:pt idx="7342">
                  <c:v>14</c:v>
                </c:pt>
                <c:pt idx="7343">
                  <c:v>14</c:v>
                </c:pt>
                <c:pt idx="7344">
                  <c:v>14</c:v>
                </c:pt>
                <c:pt idx="7345">
                  <c:v>14</c:v>
                </c:pt>
                <c:pt idx="7346">
                  <c:v>14</c:v>
                </c:pt>
                <c:pt idx="7347">
                  <c:v>14</c:v>
                </c:pt>
                <c:pt idx="7348">
                  <c:v>14</c:v>
                </c:pt>
                <c:pt idx="7349">
                  <c:v>14</c:v>
                </c:pt>
                <c:pt idx="7350">
                  <c:v>14</c:v>
                </c:pt>
                <c:pt idx="7351">
                  <c:v>14</c:v>
                </c:pt>
                <c:pt idx="7352">
                  <c:v>14</c:v>
                </c:pt>
                <c:pt idx="7353">
                  <c:v>14</c:v>
                </c:pt>
                <c:pt idx="7354">
                  <c:v>14</c:v>
                </c:pt>
                <c:pt idx="7355">
                  <c:v>14</c:v>
                </c:pt>
                <c:pt idx="7356">
                  <c:v>14</c:v>
                </c:pt>
                <c:pt idx="7357">
                  <c:v>14</c:v>
                </c:pt>
                <c:pt idx="7358">
                  <c:v>14</c:v>
                </c:pt>
                <c:pt idx="7359">
                  <c:v>14</c:v>
                </c:pt>
                <c:pt idx="7360">
                  <c:v>14</c:v>
                </c:pt>
                <c:pt idx="7361">
                  <c:v>14</c:v>
                </c:pt>
                <c:pt idx="7362">
                  <c:v>14</c:v>
                </c:pt>
                <c:pt idx="7363">
                  <c:v>14</c:v>
                </c:pt>
                <c:pt idx="7364">
                  <c:v>14</c:v>
                </c:pt>
                <c:pt idx="7365">
                  <c:v>14</c:v>
                </c:pt>
                <c:pt idx="7366">
                  <c:v>14</c:v>
                </c:pt>
                <c:pt idx="7367">
                  <c:v>14</c:v>
                </c:pt>
                <c:pt idx="7368">
                  <c:v>14</c:v>
                </c:pt>
                <c:pt idx="7369">
                  <c:v>14</c:v>
                </c:pt>
                <c:pt idx="7370">
                  <c:v>14</c:v>
                </c:pt>
                <c:pt idx="7371">
                  <c:v>14</c:v>
                </c:pt>
                <c:pt idx="7372">
                  <c:v>14</c:v>
                </c:pt>
                <c:pt idx="7373">
                  <c:v>14</c:v>
                </c:pt>
                <c:pt idx="7374">
                  <c:v>14</c:v>
                </c:pt>
                <c:pt idx="7375">
                  <c:v>14</c:v>
                </c:pt>
                <c:pt idx="7376">
                  <c:v>14</c:v>
                </c:pt>
                <c:pt idx="7377">
                  <c:v>14</c:v>
                </c:pt>
                <c:pt idx="7378">
                  <c:v>14</c:v>
                </c:pt>
                <c:pt idx="7379">
                  <c:v>14</c:v>
                </c:pt>
                <c:pt idx="7380">
                  <c:v>14</c:v>
                </c:pt>
                <c:pt idx="7381">
                  <c:v>14</c:v>
                </c:pt>
                <c:pt idx="7382">
                  <c:v>14</c:v>
                </c:pt>
                <c:pt idx="7383">
                  <c:v>14</c:v>
                </c:pt>
                <c:pt idx="7384">
                  <c:v>14</c:v>
                </c:pt>
                <c:pt idx="7385">
                  <c:v>14</c:v>
                </c:pt>
                <c:pt idx="7386">
                  <c:v>14</c:v>
                </c:pt>
                <c:pt idx="7387">
                  <c:v>14</c:v>
                </c:pt>
                <c:pt idx="7388">
                  <c:v>14</c:v>
                </c:pt>
                <c:pt idx="7389">
                  <c:v>14</c:v>
                </c:pt>
                <c:pt idx="7390">
                  <c:v>14</c:v>
                </c:pt>
                <c:pt idx="7391">
                  <c:v>14</c:v>
                </c:pt>
                <c:pt idx="7392">
                  <c:v>14</c:v>
                </c:pt>
                <c:pt idx="7393">
                  <c:v>14</c:v>
                </c:pt>
                <c:pt idx="7394">
                  <c:v>14</c:v>
                </c:pt>
                <c:pt idx="7395">
                  <c:v>14</c:v>
                </c:pt>
                <c:pt idx="7396">
                  <c:v>14</c:v>
                </c:pt>
                <c:pt idx="7397">
                  <c:v>14</c:v>
                </c:pt>
                <c:pt idx="7398">
                  <c:v>14</c:v>
                </c:pt>
                <c:pt idx="7399">
                  <c:v>14</c:v>
                </c:pt>
                <c:pt idx="7400">
                  <c:v>14</c:v>
                </c:pt>
                <c:pt idx="7401">
                  <c:v>14</c:v>
                </c:pt>
                <c:pt idx="7402">
                  <c:v>14</c:v>
                </c:pt>
                <c:pt idx="7403">
                  <c:v>14</c:v>
                </c:pt>
                <c:pt idx="7404">
                  <c:v>14</c:v>
                </c:pt>
                <c:pt idx="7405">
                  <c:v>14</c:v>
                </c:pt>
                <c:pt idx="7406">
                  <c:v>14</c:v>
                </c:pt>
                <c:pt idx="7407">
                  <c:v>14</c:v>
                </c:pt>
                <c:pt idx="7408">
                  <c:v>14</c:v>
                </c:pt>
                <c:pt idx="7409">
                  <c:v>14</c:v>
                </c:pt>
                <c:pt idx="7410">
                  <c:v>14</c:v>
                </c:pt>
                <c:pt idx="7411">
                  <c:v>14</c:v>
                </c:pt>
                <c:pt idx="7412">
                  <c:v>14</c:v>
                </c:pt>
                <c:pt idx="7413">
                  <c:v>14</c:v>
                </c:pt>
                <c:pt idx="7414">
                  <c:v>14</c:v>
                </c:pt>
                <c:pt idx="7415">
                  <c:v>14</c:v>
                </c:pt>
                <c:pt idx="7416">
                  <c:v>14</c:v>
                </c:pt>
                <c:pt idx="7417">
                  <c:v>14</c:v>
                </c:pt>
                <c:pt idx="7418">
                  <c:v>14</c:v>
                </c:pt>
                <c:pt idx="7419">
                  <c:v>14</c:v>
                </c:pt>
                <c:pt idx="7420">
                  <c:v>14</c:v>
                </c:pt>
                <c:pt idx="7421">
                  <c:v>14</c:v>
                </c:pt>
                <c:pt idx="7422">
                  <c:v>14</c:v>
                </c:pt>
                <c:pt idx="7423">
                  <c:v>14</c:v>
                </c:pt>
                <c:pt idx="7424">
                  <c:v>14</c:v>
                </c:pt>
                <c:pt idx="7425">
                  <c:v>14</c:v>
                </c:pt>
                <c:pt idx="7426">
                  <c:v>14</c:v>
                </c:pt>
                <c:pt idx="7427">
                  <c:v>14</c:v>
                </c:pt>
                <c:pt idx="7428">
                  <c:v>14</c:v>
                </c:pt>
                <c:pt idx="7429">
                  <c:v>14</c:v>
                </c:pt>
                <c:pt idx="7430">
                  <c:v>14</c:v>
                </c:pt>
                <c:pt idx="7431">
                  <c:v>14</c:v>
                </c:pt>
                <c:pt idx="7432">
                  <c:v>14</c:v>
                </c:pt>
                <c:pt idx="7433">
                  <c:v>14</c:v>
                </c:pt>
                <c:pt idx="7434">
                  <c:v>14</c:v>
                </c:pt>
                <c:pt idx="7435">
                  <c:v>14</c:v>
                </c:pt>
                <c:pt idx="7436">
                  <c:v>14</c:v>
                </c:pt>
                <c:pt idx="7437">
                  <c:v>14</c:v>
                </c:pt>
                <c:pt idx="7438">
                  <c:v>14</c:v>
                </c:pt>
                <c:pt idx="7439">
                  <c:v>14</c:v>
                </c:pt>
                <c:pt idx="7440">
                  <c:v>14</c:v>
                </c:pt>
                <c:pt idx="7441">
                  <c:v>14</c:v>
                </c:pt>
                <c:pt idx="7442">
                  <c:v>14</c:v>
                </c:pt>
                <c:pt idx="7443">
                  <c:v>14</c:v>
                </c:pt>
                <c:pt idx="7444">
                  <c:v>14</c:v>
                </c:pt>
                <c:pt idx="7445">
                  <c:v>14</c:v>
                </c:pt>
                <c:pt idx="7446">
                  <c:v>14</c:v>
                </c:pt>
                <c:pt idx="7447">
                  <c:v>14</c:v>
                </c:pt>
                <c:pt idx="7448">
                  <c:v>14</c:v>
                </c:pt>
                <c:pt idx="7449">
                  <c:v>14</c:v>
                </c:pt>
                <c:pt idx="7450">
                  <c:v>14</c:v>
                </c:pt>
                <c:pt idx="7451">
                  <c:v>14</c:v>
                </c:pt>
                <c:pt idx="7452">
                  <c:v>14</c:v>
                </c:pt>
                <c:pt idx="7453">
                  <c:v>14</c:v>
                </c:pt>
                <c:pt idx="7454">
                  <c:v>14</c:v>
                </c:pt>
                <c:pt idx="7455">
                  <c:v>14</c:v>
                </c:pt>
                <c:pt idx="7456">
                  <c:v>14</c:v>
                </c:pt>
                <c:pt idx="7457">
                  <c:v>14</c:v>
                </c:pt>
                <c:pt idx="7458">
                  <c:v>14</c:v>
                </c:pt>
                <c:pt idx="7459">
                  <c:v>14</c:v>
                </c:pt>
                <c:pt idx="7460">
                  <c:v>14</c:v>
                </c:pt>
                <c:pt idx="7461">
                  <c:v>14</c:v>
                </c:pt>
                <c:pt idx="7462">
                  <c:v>14</c:v>
                </c:pt>
                <c:pt idx="7463">
                  <c:v>14</c:v>
                </c:pt>
                <c:pt idx="7464">
                  <c:v>14</c:v>
                </c:pt>
                <c:pt idx="7465">
                  <c:v>14</c:v>
                </c:pt>
                <c:pt idx="7466">
                  <c:v>14</c:v>
                </c:pt>
                <c:pt idx="7467">
                  <c:v>14</c:v>
                </c:pt>
                <c:pt idx="7468">
                  <c:v>14</c:v>
                </c:pt>
                <c:pt idx="7469">
                  <c:v>14</c:v>
                </c:pt>
                <c:pt idx="7470">
                  <c:v>14</c:v>
                </c:pt>
                <c:pt idx="7471">
                  <c:v>14</c:v>
                </c:pt>
                <c:pt idx="7472">
                  <c:v>14</c:v>
                </c:pt>
                <c:pt idx="7473">
                  <c:v>14</c:v>
                </c:pt>
                <c:pt idx="7474">
                  <c:v>14</c:v>
                </c:pt>
                <c:pt idx="7475">
                  <c:v>14</c:v>
                </c:pt>
                <c:pt idx="7476">
                  <c:v>14</c:v>
                </c:pt>
                <c:pt idx="7477">
                  <c:v>14</c:v>
                </c:pt>
                <c:pt idx="7478">
                  <c:v>14</c:v>
                </c:pt>
                <c:pt idx="7479">
                  <c:v>14</c:v>
                </c:pt>
                <c:pt idx="7480">
                  <c:v>14</c:v>
                </c:pt>
                <c:pt idx="7481">
                  <c:v>14</c:v>
                </c:pt>
                <c:pt idx="7482">
                  <c:v>14</c:v>
                </c:pt>
                <c:pt idx="7483">
                  <c:v>14</c:v>
                </c:pt>
                <c:pt idx="7484">
                  <c:v>14</c:v>
                </c:pt>
                <c:pt idx="7485">
                  <c:v>14</c:v>
                </c:pt>
                <c:pt idx="7486">
                  <c:v>14</c:v>
                </c:pt>
                <c:pt idx="7487">
                  <c:v>14</c:v>
                </c:pt>
                <c:pt idx="7488">
                  <c:v>14</c:v>
                </c:pt>
                <c:pt idx="7489">
                  <c:v>14</c:v>
                </c:pt>
                <c:pt idx="7490">
                  <c:v>14</c:v>
                </c:pt>
                <c:pt idx="7491">
                  <c:v>14</c:v>
                </c:pt>
                <c:pt idx="7492">
                  <c:v>14</c:v>
                </c:pt>
                <c:pt idx="7493">
                  <c:v>14</c:v>
                </c:pt>
                <c:pt idx="7494">
                  <c:v>14</c:v>
                </c:pt>
                <c:pt idx="7495">
                  <c:v>14</c:v>
                </c:pt>
                <c:pt idx="7496">
                  <c:v>14</c:v>
                </c:pt>
                <c:pt idx="7497">
                  <c:v>14</c:v>
                </c:pt>
                <c:pt idx="7498">
                  <c:v>14</c:v>
                </c:pt>
                <c:pt idx="7499">
                  <c:v>14</c:v>
                </c:pt>
                <c:pt idx="7500">
                  <c:v>14</c:v>
                </c:pt>
                <c:pt idx="7501">
                  <c:v>14</c:v>
                </c:pt>
                <c:pt idx="7502">
                  <c:v>14</c:v>
                </c:pt>
                <c:pt idx="7503">
                  <c:v>14</c:v>
                </c:pt>
                <c:pt idx="7504">
                  <c:v>14</c:v>
                </c:pt>
                <c:pt idx="7505">
                  <c:v>14</c:v>
                </c:pt>
                <c:pt idx="7506">
                  <c:v>14</c:v>
                </c:pt>
                <c:pt idx="7507">
                  <c:v>14</c:v>
                </c:pt>
                <c:pt idx="7508">
                  <c:v>14</c:v>
                </c:pt>
                <c:pt idx="7509">
                  <c:v>14</c:v>
                </c:pt>
                <c:pt idx="7510">
                  <c:v>14</c:v>
                </c:pt>
                <c:pt idx="7511">
                  <c:v>14</c:v>
                </c:pt>
                <c:pt idx="7512">
                  <c:v>14</c:v>
                </c:pt>
                <c:pt idx="7513">
                  <c:v>14</c:v>
                </c:pt>
                <c:pt idx="7514">
                  <c:v>14</c:v>
                </c:pt>
                <c:pt idx="7515">
                  <c:v>14</c:v>
                </c:pt>
                <c:pt idx="7516">
                  <c:v>14</c:v>
                </c:pt>
                <c:pt idx="7517">
                  <c:v>14</c:v>
                </c:pt>
                <c:pt idx="7518">
                  <c:v>14</c:v>
                </c:pt>
                <c:pt idx="7519">
                  <c:v>14</c:v>
                </c:pt>
                <c:pt idx="7520">
                  <c:v>14</c:v>
                </c:pt>
                <c:pt idx="7521">
                  <c:v>14</c:v>
                </c:pt>
                <c:pt idx="7522">
                  <c:v>14</c:v>
                </c:pt>
                <c:pt idx="7523">
                  <c:v>14</c:v>
                </c:pt>
                <c:pt idx="7524">
                  <c:v>14</c:v>
                </c:pt>
                <c:pt idx="7525">
                  <c:v>14</c:v>
                </c:pt>
                <c:pt idx="7526">
                  <c:v>14</c:v>
                </c:pt>
                <c:pt idx="7527">
                  <c:v>14</c:v>
                </c:pt>
                <c:pt idx="7528">
                  <c:v>14</c:v>
                </c:pt>
                <c:pt idx="7529">
                  <c:v>14</c:v>
                </c:pt>
                <c:pt idx="7530">
                  <c:v>14</c:v>
                </c:pt>
                <c:pt idx="7531">
                  <c:v>14</c:v>
                </c:pt>
                <c:pt idx="7532">
                  <c:v>14</c:v>
                </c:pt>
                <c:pt idx="7533">
                  <c:v>14</c:v>
                </c:pt>
                <c:pt idx="7534">
                  <c:v>14</c:v>
                </c:pt>
                <c:pt idx="7535">
                  <c:v>14</c:v>
                </c:pt>
                <c:pt idx="7536">
                  <c:v>14</c:v>
                </c:pt>
                <c:pt idx="7537">
                  <c:v>14</c:v>
                </c:pt>
                <c:pt idx="7538">
                  <c:v>14</c:v>
                </c:pt>
                <c:pt idx="7539">
                  <c:v>14</c:v>
                </c:pt>
                <c:pt idx="7540">
                  <c:v>14</c:v>
                </c:pt>
                <c:pt idx="7541">
                  <c:v>14</c:v>
                </c:pt>
                <c:pt idx="7542">
                  <c:v>14</c:v>
                </c:pt>
                <c:pt idx="7543">
                  <c:v>14</c:v>
                </c:pt>
                <c:pt idx="7544">
                  <c:v>14</c:v>
                </c:pt>
                <c:pt idx="7545">
                  <c:v>14</c:v>
                </c:pt>
                <c:pt idx="7546">
                  <c:v>14</c:v>
                </c:pt>
                <c:pt idx="7547">
                  <c:v>14</c:v>
                </c:pt>
                <c:pt idx="7548">
                  <c:v>14</c:v>
                </c:pt>
                <c:pt idx="7549">
                  <c:v>14</c:v>
                </c:pt>
                <c:pt idx="7550">
                  <c:v>14</c:v>
                </c:pt>
                <c:pt idx="7551">
                  <c:v>14</c:v>
                </c:pt>
                <c:pt idx="7552">
                  <c:v>14</c:v>
                </c:pt>
                <c:pt idx="7553">
                  <c:v>14</c:v>
                </c:pt>
                <c:pt idx="7554">
                  <c:v>14</c:v>
                </c:pt>
                <c:pt idx="7555">
                  <c:v>14</c:v>
                </c:pt>
                <c:pt idx="7556">
                  <c:v>14</c:v>
                </c:pt>
                <c:pt idx="7557">
                  <c:v>14</c:v>
                </c:pt>
                <c:pt idx="7558">
                  <c:v>14</c:v>
                </c:pt>
                <c:pt idx="7559">
                  <c:v>14</c:v>
                </c:pt>
                <c:pt idx="7560">
                  <c:v>14</c:v>
                </c:pt>
                <c:pt idx="7561">
                  <c:v>14</c:v>
                </c:pt>
                <c:pt idx="7562">
                  <c:v>14</c:v>
                </c:pt>
                <c:pt idx="7563">
                  <c:v>14</c:v>
                </c:pt>
                <c:pt idx="7564">
                  <c:v>14</c:v>
                </c:pt>
                <c:pt idx="7565">
                  <c:v>14</c:v>
                </c:pt>
                <c:pt idx="7566">
                  <c:v>14</c:v>
                </c:pt>
                <c:pt idx="7567">
                  <c:v>14</c:v>
                </c:pt>
                <c:pt idx="7568">
                  <c:v>14</c:v>
                </c:pt>
                <c:pt idx="7569">
                  <c:v>14</c:v>
                </c:pt>
                <c:pt idx="7570">
                  <c:v>14</c:v>
                </c:pt>
                <c:pt idx="7571">
                  <c:v>14</c:v>
                </c:pt>
                <c:pt idx="7572">
                  <c:v>14</c:v>
                </c:pt>
                <c:pt idx="7573">
                  <c:v>14</c:v>
                </c:pt>
                <c:pt idx="7574">
                  <c:v>14</c:v>
                </c:pt>
                <c:pt idx="7575">
                  <c:v>14</c:v>
                </c:pt>
                <c:pt idx="7576">
                  <c:v>14</c:v>
                </c:pt>
                <c:pt idx="7577">
                  <c:v>14</c:v>
                </c:pt>
                <c:pt idx="7578">
                  <c:v>14</c:v>
                </c:pt>
                <c:pt idx="7579">
                  <c:v>14</c:v>
                </c:pt>
                <c:pt idx="7580">
                  <c:v>14</c:v>
                </c:pt>
                <c:pt idx="7581">
                  <c:v>14</c:v>
                </c:pt>
                <c:pt idx="7582">
                  <c:v>14</c:v>
                </c:pt>
                <c:pt idx="7583">
                  <c:v>14</c:v>
                </c:pt>
                <c:pt idx="7584">
                  <c:v>14</c:v>
                </c:pt>
                <c:pt idx="7585">
                  <c:v>14</c:v>
                </c:pt>
                <c:pt idx="7586">
                  <c:v>14</c:v>
                </c:pt>
                <c:pt idx="7587">
                  <c:v>14</c:v>
                </c:pt>
                <c:pt idx="7588">
                  <c:v>14</c:v>
                </c:pt>
                <c:pt idx="7589">
                  <c:v>14</c:v>
                </c:pt>
                <c:pt idx="7590">
                  <c:v>14</c:v>
                </c:pt>
                <c:pt idx="7591">
                  <c:v>14</c:v>
                </c:pt>
                <c:pt idx="7592">
                  <c:v>14</c:v>
                </c:pt>
                <c:pt idx="7593">
                  <c:v>14</c:v>
                </c:pt>
                <c:pt idx="7594">
                  <c:v>14</c:v>
                </c:pt>
                <c:pt idx="7595">
                  <c:v>14</c:v>
                </c:pt>
                <c:pt idx="7596">
                  <c:v>14</c:v>
                </c:pt>
                <c:pt idx="7597">
                  <c:v>14</c:v>
                </c:pt>
                <c:pt idx="7598">
                  <c:v>14</c:v>
                </c:pt>
                <c:pt idx="7599">
                  <c:v>14</c:v>
                </c:pt>
                <c:pt idx="7600">
                  <c:v>14</c:v>
                </c:pt>
                <c:pt idx="7601">
                  <c:v>14</c:v>
                </c:pt>
                <c:pt idx="7602">
                  <c:v>14</c:v>
                </c:pt>
                <c:pt idx="7603">
                  <c:v>14</c:v>
                </c:pt>
                <c:pt idx="7604">
                  <c:v>14</c:v>
                </c:pt>
                <c:pt idx="7605">
                  <c:v>14</c:v>
                </c:pt>
                <c:pt idx="7606">
                  <c:v>14</c:v>
                </c:pt>
                <c:pt idx="7607">
                  <c:v>14</c:v>
                </c:pt>
                <c:pt idx="7608">
                  <c:v>14</c:v>
                </c:pt>
                <c:pt idx="7609">
                  <c:v>14</c:v>
                </c:pt>
                <c:pt idx="7610">
                  <c:v>14</c:v>
                </c:pt>
                <c:pt idx="7611">
                  <c:v>14</c:v>
                </c:pt>
                <c:pt idx="7612">
                  <c:v>14</c:v>
                </c:pt>
                <c:pt idx="7613">
                  <c:v>14</c:v>
                </c:pt>
                <c:pt idx="7614">
                  <c:v>14</c:v>
                </c:pt>
                <c:pt idx="7615">
                  <c:v>14</c:v>
                </c:pt>
                <c:pt idx="7616">
                  <c:v>14</c:v>
                </c:pt>
                <c:pt idx="7617">
                  <c:v>14</c:v>
                </c:pt>
                <c:pt idx="7618">
                  <c:v>14</c:v>
                </c:pt>
                <c:pt idx="7619">
                  <c:v>14</c:v>
                </c:pt>
                <c:pt idx="7620">
                  <c:v>14</c:v>
                </c:pt>
                <c:pt idx="7621">
                  <c:v>14</c:v>
                </c:pt>
                <c:pt idx="7622">
                  <c:v>14</c:v>
                </c:pt>
                <c:pt idx="7623">
                  <c:v>14</c:v>
                </c:pt>
                <c:pt idx="7624">
                  <c:v>14</c:v>
                </c:pt>
                <c:pt idx="7625">
                  <c:v>14</c:v>
                </c:pt>
                <c:pt idx="7626">
                  <c:v>14</c:v>
                </c:pt>
                <c:pt idx="7627">
                  <c:v>14</c:v>
                </c:pt>
                <c:pt idx="7628">
                  <c:v>14</c:v>
                </c:pt>
                <c:pt idx="7629">
                  <c:v>14</c:v>
                </c:pt>
                <c:pt idx="7630">
                  <c:v>14</c:v>
                </c:pt>
                <c:pt idx="7631">
                  <c:v>14</c:v>
                </c:pt>
                <c:pt idx="7632">
                  <c:v>14</c:v>
                </c:pt>
                <c:pt idx="7633">
                  <c:v>14</c:v>
                </c:pt>
                <c:pt idx="7634">
                  <c:v>14</c:v>
                </c:pt>
                <c:pt idx="7635">
                  <c:v>14</c:v>
                </c:pt>
                <c:pt idx="7636">
                  <c:v>14</c:v>
                </c:pt>
                <c:pt idx="7637">
                  <c:v>14</c:v>
                </c:pt>
                <c:pt idx="7638">
                  <c:v>14</c:v>
                </c:pt>
                <c:pt idx="7639">
                  <c:v>14</c:v>
                </c:pt>
                <c:pt idx="7640">
                  <c:v>14</c:v>
                </c:pt>
                <c:pt idx="7641">
                  <c:v>14</c:v>
                </c:pt>
                <c:pt idx="7642">
                  <c:v>14</c:v>
                </c:pt>
                <c:pt idx="7643">
                  <c:v>14</c:v>
                </c:pt>
                <c:pt idx="7644">
                  <c:v>14</c:v>
                </c:pt>
                <c:pt idx="7645">
                  <c:v>14</c:v>
                </c:pt>
                <c:pt idx="7646">
                  <c:v>14</c:v>
                </c:pt>
                <c:pt idx="7647">
                  <c:v>14</c:v>
                </c:pt>
                <c:pt idx="7648">
                  <c:v>14</c:v>
                </c:pt>
                <c:pt idx="7649">
                  <c:v>14</c:v>
                </c:pt>
                <c:pt idx="7650">
                  <c:v>14</c:v>
                </c:pt>
                <c:pt idx="7651">
                  <c:v>14</c:v>
                </c:pt>
                <c:pt idx="7652">
                  <c:v>14</c:v>
                </c:pt>
                <c:pt idx="7653">
                  <c:v>14</c:v>
                </c:pt>
                <c:pt idx="7654">
                  <c:v>14</c:v>
                </c:pt>
                <c:pt idx="7655">
                  <c:v>14</c:v>
                </c:pt>
                <c:pt idx="7656">
                  <c:v>14</c:v>
                </c:pt>
                <c:pt idx="7657">
                  <c:v>14</c:v>
                </c:pt>
                <c:pt idx="7658">
                  <c:v>14</c:v>
                </c:pt>
                <c:pt idx="7659">
                  <c:v>14</c:v>
                </c:pt>
                <c:pt idx="7660">
                  <c:v>14</c:v>
                </c:pt>
                <c:pt idx="7661">
                  <c:v>14</c:v>
                </c:pt>
                <c:pt idx="7662">
                  <c:v>14</c:v>
                </c:pt>
                <c:pt idx="7663">
                  <c:v>14</c:v>
                </c:pt>
                <c:pt idx="7664">
                  <c:v>14</c:v>
                </c:pt>
                <c:pt idx="7665">
                  <c:v>14</c:v>
                </c:pt>
                <c:pt idx="7666">
                  <c:v>14</c:v>
                </c:pt>
                <c:pt idx="7667">
                  <c:v>14</c:v>
                </c:pt>
                <c:pt idx="7668">
                  <c:v>14</c:v>
                </c:pt>
                <c:pt idx="7669">
                  <c:v>14</c:v>
                </c:pt>
                <c:pt idx="7670">
                  <c:v>14</c:v>
                </c:pt>
                <c:pt idx="7671">
                  <c:v>14</c:v>
                </c:pt>
                <c:pt idx="7672">
                  <c:v>14</c:v>
                </c:pt>
                <c:pt idx="7673">
                  <c:v>14</c:v>
                </c:pt>
                <c:pt idx="7674">
                  <c:v>14</c:v>
                </c:pt>
                <c:pt idx="7675">
                  <c:v>14</c:v>
                </c:pt>
                <c:pt idx="7676">
                  <c:v>14</c:v>
                </c:pt>
                <c:pt idx="7677">
                  <c:v>14</c:v>
                </c:pt>
                <c:pt idx="7678">
                  <c:v>14</c:v>
                </c:pt>
                <c:pt idx="7679">
                  <c:v>14</c:v>
                </c:pt>
                <c:pt idx="7680">
                  <c:v>14</c:v>
                </c:pt>
                <c:pt idx="7681">
                  <c:v>14</c:v>
                </c:pt>
                <c:pt idx="7682">
                  <c:v>14</c:v>
                </c:pt>
                <c:pt idx="7683">
                  <c:v>14</c:v>
                </c:pt>
                <c:pt idx="7684">
                  <c:v>14</c:v>
                </c:pt>
                <c:pt idx="7685">
                  <c:v>14</c:v>
                </c:pt>
                <c:pt idx="7686">
                  <c:v>14</c:v>
                </c:pt>
                <c:pt idx="7687">
                  <c:v>14</c:v>
                </c:pt>
                <c:pt idx="7688">
                  <c:v>14</c:v>
                </c:pt>
                <c:pt idx="7689">
                  <c:v>14</c:v>
                </c:pt>
                <c:pt idx="7690">
                  <c:v>14</c:v>
                </c:pt>
                <c:pt idx="7691">
                  <c:v>14</c:v>
                </c:pt>
                <c:pt idx="7692">
                  <c:v>14</c:v>
                </c:pt>
                <c:pt idx="7693">
                  <c:v>14</c:v>
                </c:pt>
                <c:pt idx="7694">
                  <c:v>14</c:v>
                </c:pt>
                <c:pt idx="7695">
                  <c:v>14</c:v>
                </c:pt>
                <c:pt idx="7696">
                  <c:v>14</c:v>
                </c:pt>
                <c:pt idx="7697">
                  <c:v>14</c:v>
                </c:pt>
                <c:pt idx="7698">
                  <c:v>14</c:v>
                </c:pt>
                <c:pt idx="7699">
                  <c:v>14</c:v>
                </c:pt>
                <c:pt idx="7700">
                  <c:v>14</c:v>
                </c:pt>
                <c:pt idx="7701">
                  <c:v>14</c:v>
                </c:pt>
                <c:pt idx="7702">
                  <c:v>14</c:v>
                </c:pt>
                <c:pt idx="7703">
                  <c:v>14</c:v>
                </c:pt>
                <c:pt idx="7704">
                  <c:v>14</c:v>
                </c:pt>
                <c:pt idx="7705">
                  <c:v>14</c:v>
                </c:pt>
                <c:pt idx="7706">
                  <c:v>14</c:v>
                </c:pt>
                <c:pt idx="7707">
                  <c:v>14</c:v>
                </c:pt>
                <c:pt idx="7708">
                  <c:v>14</c:v>
                </c:pt>
                <c:pt idx="7709">
                  <c:v>14</c:v>
                </c:pt>
                <c:pt idx="7710">
                  <c:v>14</c:v>
                </c:pt>
                <c:pt idx="7711">
                  <c:v>14</c:v>
                </c:pt>
                <c:pt idx="7712">
                  <c:v>14</c:v>
                </c:pt>
                <c:pt idx="7713">
                  <c:v>14</c:v>
                </c:pt>
                <c:pt idx="7714">
                  <c:v>14</c:v>
                </c:pt>
                <c:pt idx="7715">
                  <c:v>14</c:v>
                </c:pt>
                <c:pt idx="7716">
                  <c:v>14</c:v>
                </c:pt>
                <c:pt idx="7717">
                  <c:v>14</c:v>
                </c:pt>
                <c:pt idx="7718">
                  <c:v>14</c:v>
                </c:pt>
                <c:pt idx="7719">
                  <c:v>14</c:v>
                </c:pt>
                <c:pt idx="7720">
                  <c:v>14</c:v>
                </c:pt>
                <c:pt idx="7721">
                  <c:v>14</c:v>
                </c:pt>
                <c:pt idx="7722">
                  <c:v>14</c:v>
                </c:pt>
                <c:pt idx="7723">
                  <c:v>14</c:v>
                </c:pt>
                <c:pt idx="7724">
                  <c:v>14</c:v>
                </c:pt>
                <c:pt idx="7725">
                  <c:v>14</c:v>
                </c:pt>
                <c:pt idx="7726">
                  <c:v>14</c:v>
                </c:pt>
                <c:pt idx="7727">
                  <c:v>14</c:v>
                </c:pt>
                <c:pt idx="7728">
                  <c:v>14</c:v>
                </c:pt>
                <c:pt idx="7729">
                  <c:v>14</c:v>
                </c:pt>
                <c:pt idx="7730">
                  <c:v>14</c:v>
                </c:pt>
                <c:pt idx="7731">
                  <c:v>14</c:v>
                </c:pt>
                <c:pt idx="7732">
                  <c:v>14</c:v>
                </c:pt>
                <c:pt idx="7733">
                  <c:v>14</c:v>
                </c:pt>
                <c:pt idx="7734">
                  <c:v>14</c:v>
                </c:pt>
                <c:pt idx="7735">
                  <c:v>14</c:v>
                </c:pt>
                <c:pt idx="7736">
                  <c:v>14</c:v>
                </c:pt>
                <c:pt idx="7737">
                  <c:v>14</c:v>
                </c:pt>
                <c:pt idx="7738">
                  <c:v>14</c:v>
                </c:pt>
                <c:pt idx="7739">
                  <c:v>14</c:v>
                </c:pt>
                <c:pt idx="7740">
                  <c:v>14</c:v>
                </c:pt>
                <c:pt idx="7741">
                  <c:v>14</c:v>
                </c:pt>
                <c:pt idx="7742">
                  <c:v>14</c:v>
                </c:pt>
                <c:pt idx="7743">
                  <c:v>14</c:v>
                </c:pt>
                <c:pt idx="7744">
                  <c:v>14</c:v>
                </c:pt>
                <c:pt idx="7745">
                  <c:v>14</c:v>
                </c:pt>
                <c:pt idx="7746">
                  <c:v>14</c:v>
                </c:pt>
                <c:pt idx="7747">
                  <c:v>14</c:v>
                </c:pt>
                <c:pt idx="7748">
                  <c:v>14</c:v>
                </c:pt>
                <c:pt idx="7749">
                  <c:v>14</c:v>
                </c:pt>
                <c:pt idx="7750">
                  <c:v>14</c:v>
                </c:pt>
                <c:pt idx="7751">
                  <c:v>14</c:v>
                </c:pt>
                <c:pt idx="7752">
                  <c:v>14</c:v>
                </c:pt>
                <c:pt idx="7753">
                  <c:v>14</c:v>
                </c:pt>
                <c:pt idx="7754">
                  <c:v>14</c:v>
                </c:pt>
                <c:pt idx="7755">
                  <c:v>14</c:v>
                </c:pt>
                <c:pt idx="7756">
                  <c:v>14</c:v>
                </c:pt>
                <c:pt idx="7757">
                  <c:v>14</c:v>
                </c:pt>
                <c:pt idx="7758">
                  <c:v>14</c:v>
                </c:pt>
                <c:pt idx="7759">
                  <c:v>14</c:v>
                </c:pt>
                <c:pt idx="7760">
                  <c:v>14</c:v>
                </c:pt>
                <c:pt idx="7761">
                  <c:v>14</c:v>
                </c:pt>
                <c:pt idx="7762">
                  <c:v>14</c:v>
                </c:pt>
                <c:pt idx="7763">
                  <c:v>14</c:v>
                </c:pt>
                <c:pt idx="7764">
                  <c:v>14</c:v>
                </c:pt>
                <c:pt idx="7765">
                  <c:v>14</c:v>
                </c:pt>
                <c:pt idx="7766">
                  <c:v>14</c:v>
                </c:pt>
                <c:pt idx="7767">
                  <c:v>14</c:v>
                </c:pt>
                <c:pt idx="7768">
                  <c:v>14</c:v>
                </c:pt>
                <c:pt idx="7769">
                  <c:v>14</c:v>
                </c:pt>
                <c:pt idx="7770">
                  <c:v>14</c:v>
                </c:pt>
                <c:pt idx="7771">
                  <c:v>14</c:v>
                </c:pt>
                <c:pt idx="7772">
                  <c:v>14</c:v>
                </c:pt>
                <c:pt idx="7773">
                  <c:v>14</c:v>
                </c:pt>
                <c:pt idx="7774">
                  <c:v>14</c:v>
                </c:pt>
                <c:pt idx="7775">
                  <c:v>14</c:v>
                </c:pt>
                <c:pt idx="7776">
                  <c:v>14</c:v>
                </c:pt>
                <c:pt idx="7777">
                  <c:v>14</c:v>
                </c:pt>
                <c:pt idx="7778">
                  <c:v>14</c:v>
                </c:pt>
                <c:pt idx="7779">
                  <c:v>14</c:v>
                </c:pt>
                <c:pt idx="7780">
                  <c:v>14</c:v>
                </c:pt>
                <c:pt idx="7781">
                  <c:v>14</c:v>
                </c:pt>
                <c:pt idx="7782">
                  <c:v>14</c:v>
                </c:pt>
                <c:pt idx="7783">
                  <c:v>14</c:v>
                </c:pt>
                <c:pt idx="7784">
                  <c:v>14</c:v>
                </c:pt>
                <c:pt idx="7785">
                  <c:v>14</c:v>
                </c:pt>
                <c:pt idx="7786">
                  <c:v>14</c:v>
                </c:pt>
                <c:pt idx="7787">
                  <c:v>14</c:v>
                </c:pt>
                <c:pt idx="7788">
                  <c:v>14</c:v>
                </c:pt>
                <c:pt idx="7789">
                  <c:v>14</c:v>
                </c:pt>
                <c:pt idx="7790">
                  <c:v>14</c:v>
                </c:pt>
                <c:pt idx="7791">
                  <c:v>14</c:v>
                </c:pt>
                <c:pt idx="7792">
                  <c:v>14</c:v>
                </c:pt>
                <c:pt idx="7793">
                  <c:v>14</c:v>
                </c:pt>
                <c:pt idx="7794">
                  <c:v>14</c:v>
                </c:pt>
                <c:pt idx="7795">
                  <c:v>14</c:v>
                </c:pt>
                <c:pt idx="7796">
                  <c:v>14</c:v>
                </c:pt>
                <c:pt idx="7797">
                  <c:v>14</c:v>
                </c:pt>
                <c:pt idx="7798">
                  <c:v>14</c:v>
                </c:pt>
                <c:pt idx="7799">
                  <c:v>14</c:v>
                </c:pt>
                <c:pt idx="7800">
                  <c:v>14.5</c:v>
                </c:pt>
                <c:pt idx="7801">
                  <c:v>14.5</c:v>
                </c:pt>
                <c:pt idx="7802">
                  <c:v>14.5</c:v>
                </c:pt>
                <c:pt idx="7803">
                  <c:v>14.5</c:v>
                </c:pt>
                <c:pt idx="7804">
                  <c:v>14.5</c:v>
                </c:pt>
                <c:pt idx="7805">
                  <c:v>14.5</c:v>
                </c:pt>
                <c:pt idx="7806">
                  <c:v>14.5</c:v>
                </c:pt>
                <c:pt idx="7807">
                  <c:v>14.5</c:v>
                </c:pt>
                <c:pt idx="7808">
                  <c:v>14.5</c:v>
                </c:pt>
                <c:pt idx="7809">
                  <c:v>14.5</c:v>
                </c:pt>
                <c:pt idx="7810">
                  <c:v>14.5</c:v>
                </c:pt>
                <c:pt idx="7811">
                  <c:v>14.5</c:v>
                </c:pt>
                <c:pt idx="7812">
                  <c:v>14.5</c:v>
                </c:pt>
                <c:pt idx="7813">
                  <c:v>14.5</c:v>
                </c:pt>
                <c:pt idx="7814">
                  <c:v>14.5</c:v>
                </c:pt>
                <c:pt idx="7815">
                  <c:v>14.5</c:v>
                </c:pt>
                <c:pt idx="7816">
                  <c:v>14.5</c:v>
                </c:pt>
                <c:pt idx="7817">
                  <c:v>14.5</c:v>
                </c:pt>
                <c:pt idx="7818">
                  <c:v>14.5</c:v>
                </c:pt>
                <c:pt idx="7819">
                  <c:v>14.5</c:v>
                </c:pt>
                <c:pt idx="7820">
                  <c:v>14.5</c:v>
                </c:pt>
                <c:pt idx="7821">
                  <c:v>14.5</c:v>
                </c:pt>
                <c:pt idx="7822">
                  <c:v>14.5</c:v>
                </c:pt>
                <c:pt idx="7823">
                  <c:v>14.5</c:v>
                </c:pt>
                <c:pt idx="7824">
                  <c:v>14.5</c:v>
                </c:pt>
                <c:pt idx="7825">
                  <c:v>14.5</c:v>
                </c:pt>
                <c:pt idx="7826">
                  <c:v>14.5</c:v>
                </c:pt>
                <c:pt idx="7827">
                  <c:v>14.5</c:v>
                </c:pt>
                <c:pt idx="7828">
                  <c:v>14.5</c:v>
                </c:pt>
                <c:pt idx="7829">
                  <c:v>14.5</c:v>
                </c:pt>
                <c:pt idx="7830">
                  <c:v>14.5</c:v>
                </c:pt>
                <c:pt idx="7831">
                  <c:v>14.5</c:v>
                </c:pt>
                <c:pt idx="7832">
                  <c:v>14.5</c:v>
                </c:pt>
                <c:pt idx="7833">
                  <c:v>14.5</c:v>
                </c:pt>
                <c:pt idx="7834">
                  <c:v>14.5</c:v>
                </c:pt>
                <c:pt idx="7835">
                  <c:v>14.5</c:v>
                </c:pt>
                <c:pt idx="7836">
                  <c:v>14.5</c:v>
                </c:pt>
                <c:pt idx="7837">
                  <c:v>14.5</c:v>
                </c:pt>
                <c:pt idx="7838">
                  <c:v>14.5</c:v>
                </c:pt>
                <c:pt idx="7839">
                  <c:v>14.5</c:v>
                </c:pt>
                <c:pt idx="7840">
                  <c:v>14.5</c:v>
                </c:pt>
                <c:pt idx="7841">
                  <c:v>14.5</c:v>
                </c:pt>
                <c:pt idx="7842">
                  <c:v>14.5</c:v>
                </c:pt>
                <c:pt idx="7843">
                  <c:v>14.5</c:v>
                </c:pt>
                <c:pt idx="7844">
                  <c:v>14.5</c:v>
                </c:pt>
                <c:pt idx="7845">
                  <c:v>14.5</c:v>
                </c:pt>
                <c:pt idx="7846">
                  <c:v>14.5</c:v>
                </c:pt>
                <c:pt idx="7847">
                  <c:v>14.5</c:v>
                </c:pt>
                <c:pt idx="7848">
                  <c:v>14.5</c:v>
                </c:pt>
                <c:pt idx="7849">
                  <c:v>14.5</c:v>
                </c:pt>
                <c:pt idx="7850">
                  <c:v>14.5</c:v>
                </c:pt>
                <c:pt idx="7851">
                  <c:v>14.5</c:v>
                </c:pt>
                <c:pt idx="7852">
                  <c:v>14.5</c:v>
                </c:pt>
                <c:pt idx="7853">
                  <c:v>14.5</c:v>
                </c:pt>
                <c:pt idx="7854">
                  <c:v>14.5</c:v>
                </c:pt>
                <c:pt idx="7855">
                  <c:v>14.5</c:v>
                </c:pt>
                <c:pt idx="7856">
                  <c:v>14.5</c:v>
                </c:pt>
                <c:pt idx="7857">
                  <c:v>14.5</c:v>
                </c:pt>
                <c:pt idx="7858">
                  <c:v>14.5</c:v>
                </c:pt>
                <c:pt idx="7859">
                  <c:v>14.5</c:v>
                </c:pt>
                <c:pt idx="7860">
                  <c:v>14.5</c:v>
                </c:pt>
                <c:pt idx="7861">
                  <c:v>14.5</c:v>
                </c:pt>
                <c:pt idx="7862">
                  <c:v>14.5</c:v>
                </c:pt>
                <c:pt idx="7863">
                  <c:v>14.5</c:v>
                </c:pt>
                <c:pt idx="7864">
                  <c:v>14.5</c:v>
                </c:pt>
                <c:pt idx="7865">
                  <c:v>14.5</c:v>
                </c:pt>
                <c:pt idx="7866">
                  <c:v>14.5</c:v>
                </c:pt>
                <c:pt idx="7867">
                  <c:v>14.5</c:v>
                </c:pt>
                <c:pt idx="7868">
                  <c:v>14.5</c:v>
                </c:pt>
                <c:pt idx="7869">
                  <c:v>14.5</c:v>
                </c:pt>
                <c:pt idx="7870">
                  <c:v>14.5</c:v>
                </c:pt>
                <c:pt idx="7871">
                  <c:v>14.5</c:v>
                </c:pt>
                <c:pt idx="7872">
                  <c:v>14.5</c:v>
                </c:pt>
                <c:pt idx="7873">
                  <c:v>14.5</c:v>
                </c:pt>
                <c:pt idx="7874">
                  <c:v>14.5</c:v>
                </c:pt>
                <c:pt idx="7875">
                  <c:v>14.5</c:v>
                </c:pt>
                <c:pt idx="7876">
                  <c:v>14.5</c:v>
                </c:pt>
                <c:pt idx="7877">
                  <c:v>14.5</c:v>
                </c:pt>
                <c:pt idx="7878">
                  <c:v>14.5</c:v>
                </c:pt>
                <c:pt idx="7879">
                  <c:v>14.5</c:v>
                </c:pt>
                <c:pt idx="7880">
                  <c:v>14.5</c:v>
                </c:pt>
                <c:pt idx="7881">
                  <c:v>14.5</c:v>
                </c:pt>
                <c:pt idx="7882">
                  <c:v>14.5</c:v>
                </c:pt>
                <c:pt idx="7883">
                  <c:v>14.5</c:v>
                </c:pt>
                <c:pt idx="7884">
                  <c:v>14.5</c:v>
                </c:pt>
                <c:pt idx="7885">
                  <c:v>14.5</c:v>
                </c:pt>
                <c:pt idx="7886">
                  <c:v>14.5</c:v>
                </c:pt>
                <c:pt idx="7887">
                  <c:v>14.5</c:v>
                </c:pt>
                <c:pt idx="7888">
                  <c:v>14.5</c:v>
                </c:pt>
                <c:pt idx="7889">
                  <c:v>14.5</c:v>
                </c:pt>
                <c:pt idx="7890">
                  <c:v>14.5</c:v>
                </c:pt>
                <c:pt idx="7891">
                  <c:v>14.5</c:v>
                </c:pt>
                <c:pt idx="7892">
                  <c:v>14.5</c:v>
                </c:pt>
                <c:pt idx="7893">
                  <c:v>14.5</c:v>
                </c:pt>
                <c:pt idx="7894">
                  <c:v>14.5</c:v>
                </c:pt>
                <c:pt idx="7895">
                  <c:v>14.5</c:v>
                </c:pt>
                <c:pt idx="7896">
                  <c:v>14.5</c:v>
                </c:pt>
                <c:pt idx="7897">
                  <c:v>14.5</c:v>
                </c:pt>
                <c:pt idx="7898">
                  <c:v>14.5</c:v>
                </c:pt>
                <c:pt idx="7899">
                  <c:v>14.5</c:v>
                </c:pt>
                <c:pt idx="7900">
                  <c:v>14.5</c:v>
                </c:pt>
                <c:pt idx="7901">
                  <c:v>14.5</c:v>
                </c:pt>
                <c:pt idx="7902">
                  <c:v>14.5</c:v>
                </c:pt>
                <c:pt idx="7903">
                  <c:v>14.5</c:v>
                </c:pt>
                <c:pt idx="7904">
                  <c:v>14.5</c:v>
                </c:pt>
                <c:pt idx="7905">
                  <c:v>14.5</c:v>
                </c:pt>
                <c:pt idx="7906">
                  <c:v>14.5</c:v>
                </c:pt>
                <c:pt idx="7907">
                  <c:v>14.5</c:v>
                </c:pt>
                <c:pt idx="7908">
                  <c:v>14.5</c:v>
                </c:pt>
                <c:pt idx="7909">
                  <c:v>14.5</c:v>
                </c:pt>
                <c:pt idx="7910">
                  <c:v>14.5</c:v>
                </c:pt>
                <c:pt idx="7911">
                  <c:v>14.5</c:v>
                </c:pt>
                <c:pt idx="7912">
                  <c:v>14.5</c:v>
                </c:pt>
                <c:pt idx="7913">
                  <c:v>14.5</c:v>
                </c:pt>
                <c:pt idx="7914">
                  <c:v>14.5</c:v>
                </c:pt>
                <c:pt idx="7915">
                  <c:v>14.5</c:v>
                </c:pt>
                <c:pt idx="7916">
                  <c:v>14.5</c:v>
                </c:pt>
                <c:pt idx="7917">
                  <c:v>14.5</c:v>
                </c:pt>
                <c:pt idx="7918">
                  <c:v>14.5</c:v>
                </c:pt>
                <c:pt idx="7919">
                  <c:v>14.5</c:v>
                </c:pt>
                <c:pt idx="7920">
                  <c:v>14.5</c:v>
                </c:pt>
                <c:pt idx="7921">
                  <c:v>14.5</c:v>
                </c:pt>
                <c:pt idx="7922">
                  <c:v>14.5</c:v>
                </c:pt>
                <c:pt idx="7923">
                  <c:v>14.5</c:v>
                </c:pt>
                <c:pt idx="7924">
                  <c:v>14.5</c:v>
                </c:pt>
                <c:pt idx="7925">
                  <c:v>14.5</c:v>
                </c:pt>
                <c:pt idx="7926">
                  <c:v>14.5</c:v>
                </c:pt>
                <c:pt idx="7927">
                  <c:v>14.5</c:v>
                </c:pt>
                <c:pt idx="7928">
                  <c:v>14.5</c:v>
                </c:pt>
                <c:pt idx="7929">
                  <c:v>14.5</c:v>
                </c:pt>
                <c:pt idx="7930">
                  <c:v>14.5</c:v>
                </c:pt>
                <c:pt idx="7931">
                  <c:v>14.5</c:v>
                </c:pt>
                <c:pt idx="7932">
                  <c:v>14.5</c:v>
                </c:pt>
                <c:pt idx="7933">
                  <c:v>14.5</c:v>
                </c:pt>
                <c:pt idx="7934">
                  <c:v>14.5</c:v>
                </c:pt>
                <c:pt idx="7935">
                  <c:v>14.5</c:v>
                </c:pt>
                <c:pt idx="7936">
                  <c:v>14.5</c:v>
                </c:pt>
                <c:pt idx="7937">
                  <c:v>14.5</c:v>
                </c:pt>
                <c:pt idx="7938">
                  <c:v>14.5</c:v>
                </c:pt>
                <c:pt idx="7939">
                  <c:v>14.5</c:v>
                </c:pt>
                <c:pt idx="7940">
                  <c:v>14.5</c:v>
                </c:pt>
                <c:pt idx="7941">
                  <c:v>14.5</c:v>
                </c:pt>
                <c:pt idx="7942">
                  <c:v>14.5</c:v>
                </c:pt>
                <c:pt idx="7943">
                  <c:v>14.5</c:v>
                </c:pt>
                <c:pt idx="7944">
                  <c:v>14.5</c:v>
                </c:pt>
                <c:pt idx="7945">
                  <c:v>14.5</c:v>
                </c:pt>
                <c:pt idx="7946">
                  <c:v>14.5</c:v>
                </c:pt>
                <c:pt idx="7947">
                  <c:v>14.5</c:v>
                </c:pt>
                <c:pt idx="7948">
                  <c:v>14.5</c:v>
                </c:pt>
                <c:pt idx="7949">
                  <c:v>14.5</c:v>
                </c:pt>
                <c:pt idx="7950">
                  <c:v>14.5</c:v>
                </c:pt>
                <c:pt idx="7951">
                  <c:v>14.5</c:v>
                </c:pt>
                <c:pt idx="7952">
                  <c:v>14.5</c:v>
                </c:pt>
                <c:pt idx="7953">
                  <c:v>14.5</c:v>
                </c:pt>
                <c:pt idx="7954">
                  <c:v>14.5</c:v>
                </c:pt>
                <c:pt idx="7955">
                  <c:v>14.5</c:v>
                </c:pt>
                <c:pt idx="7956">
                  <c:v>14.5</c:v>
                </c:pt>
                <c:pt idx="7957">
                  <c:v>14.5</c:v>
                </c:pt>
                <c:pt idx="7958">
                  <c:v>14.5</c:v>
                </c:pt>
                <c:pt idx="7959">
                  <c:v>14.5</c:v>
                </c:pt>
                <c:pt idx="7960">
                  <c:v>14.5</c:v>
                </c:pt>
                <c:pt idx="7961">
                  <c:v>14.5</c:v>
                </c:pt>
                <c:pt idx="7962">
                  <c:v>14.5</c:v>
                </c:pt>
                <c:pt idx="7963">
                  <c:v>14.5</c:v>
                </c:pt>
                <c:pt idx="7964">
                  <c:v>14.5</c:v>
                </c:pt>
                <c:pt idx="7965">
                  <c:v>14.5</c:v>
                </c:pt>
                <c:pt idx="7966">
                  <c:v>14.5</c:v>
                </c:pt>
                <c:pt idx="7967">
                  <c:v>14.5</c:v>
                </c:pt>
                <c:pt idx="7968">
                  <c:v>14.5</c:v>
                </c:pt>
                <c:pt idx="7969">
                  <c:v>14.5</c:v>
                </c:pt>
                <c:pt idx="7970">
                  <c:v>14.5</c:v>
                </c:pt>
                <c:pt idx="7971">
                  <c:v>14.5</c:v>
                </c:pt>
                <c:pt idx="7972">
                  <c:v>14.5</c:v>
                </c:pt>
                <c:pt idx="7973">
                  <c:v>14.5</c:v>
                </c:pt>
                <c:pt idx="7974">
                  <c:v>14.5</c:v>
                </c:pt>
                <c:pt idx="7975">
                  <c:v>14.5</c:v>
                </c:pt>
                <c:pt idx="7976">
                  <c:v>14.5</c:v>
                </c:pt>
                <c:pt idx="7977">
                  <c:v>14.5</c:v>
                </c:pt>
                <c:pt idx="7978">
                  <c:v>14.5</c:v>
                </c:pt>
                <c:pt idx="7979">
                  <c:v>14.5</c:v>
                </c:pt>
                <c:pt idx="7980">
                  <c:v>14.5</c:v>
                </c:pt>
                <c:pt idx="7981">
                  <c:v>14.5</c:v>
                </c:pt>
                <c:pt idx="7982">
                  <c:v>14.5</c:v>
                </c:pt>
                <c:pt idx="7983">
                  <c:v>14.5</c:v>
                </c:pt>
                <c:pt idx="7984">
                  <c:v>14.5</c:v>
                </c:pt>
                <c:pt idx="7985">
                  <c:v>14.5</c:v>
                </c:pt>
                <c:pt idx="7986">
                  <c:v>14.5</c:v>
                </c:pt>
                <c:pt idx="7987">
                  <c:v>14.5</c:v>
                </c:pt>
                <c:pt idx="7988">
                  <c:v>14.5</c:v>
                </c:pt>
                <c:pt idx="7989">
                  <c:v>14.5</c:v>
                </c:pt>
                <c:pt idx="7990">
                  <c:v>14.5</c:v>
                </c:pt>
                <c:pt idx="7991">
                  <c:v>14.5</c:v>
                </c:pt>
                <c:pt idx="7992">
                  <c:v>14.5</c:v>
                </c:pt>
                <c:pt idx="7993">
                  <c:v>14.5</c:v>
                </c:pt>
                <c:pt idx="7994">
                  <c:v>14.5</c:v>
                </c:pt>
                <c:pt idx="7995">
                  <c:v>14.5</c:v>
                </c:pt>
                <c:pt idx="7996">
                  <c:v>14.5</c:v>
                </c:pt>
                <c:pt idx="7997">
                  <c:v>14.5</c:v>
                </c:pt>
                <c:pt idx="7998">
                  <c:v>14.5</c:v>
                </c:pt>
                <c:pt idx="7999">
                  <c:v>14.5</c:v>
                </c:pt>
                <c:pt idx="8000">
                  <c:v>14.5</c:v>
                </c:pt>
                <c:pt idx="8001">
                  <c:v>14.5</c:v>
                </c:pt>
                <c:pt idx="8002">
                  <c:v>14.5</c:v>
                </c:pt>
                <c:pt idx="8003">
                  <c:v>14.5</c:v>
                </c:pt>
                <c:pt idx="8004">
                  <c:v>14.5</c:v>
                </c:pt>
                <c:pt idx="8005">
                  <c:v>14.5</c:v>
                </c:pt>
                <c:pt idx="8006">
                  <c:v>14.5</c:v>
                </c:pt>
                <c:pt idx="8007">
                  <c:v>14.5</c:v>
                </c:pt>
                <c:pt idx="8008">
                  <c:v>14.5</c:v>
                </c:pt>
                <c:pt idx="8009">
                  <c:v>14.5</c:v>
                </c:pt>
                <c:pt idx="8010">
                  <c:v>14.5</c:v>
                </c:pt>
                <c:pt idx="8011">
                  <c:v>14.5</c:v>
                </c:pt>
                <c:pt idx="8012">
                  <c:v>14.5</c:v>
                </c:pt>
                <c:pt idx="8013">
                  <c:v>14.5</c:v>
                </c:pt>
                <c:pt idx="8014">
                  <c:v>14.5</c:v>
                </c:pt>
                <c:pt idx="8015">
                  <c:v>14.5</c:v>
                </c:pt>
                <c:pt idx="8016">
                  <c:v>14.5</c:v>
                </c:pt>
                <c:pt idx="8017">
                  <c:v>14.5</c:v>
                </c:pt>
                <c:pt idx="8018">
                  <c:v>14.5</c:v>
                </c:pt>
                <c:pt idx="8019">
                  <c:v>14.5</c:v>
                </c:pt>
                <c:pt idx="8020">
                  <c:v>14.5</c:v>
                </c:pt>
                <c:pt idx="8021">
                  <c:v>14.5</c:v>
                </c:pt>
                <c:pt idx="8022">
                  <c:v>14.5</c:v>
                </c:pt>
                <c:pt idx="8023">
                  <c:v>14.5</c:v>
                </c:pt>
                <c:pt idx="8024">
                  <c:v>14.5</c:v>
                </c:pt>
                <c:pt idx="8025">
                  <c:v>14.5</c:v>
                </c:pt>
                <c:pt idx="8026">
                  <c:v>14.5</c:v>
                </c:pt>
                <c:pt idx="8027">
                  <c:v>14.5</c:v>
                </c:pt>
                <c:pt idx="8028">
                  <c:v>14.5</c:v>
                </c:pt>
                <c:pt idx="8029">
                  <c:v>14.5</c:v>
                </c:pt>
                <c:pt idx="8030">
                  <c:v>14.5</c:v>
                </c:pt>
                <c:pt idx="8031">
                  <c:v>14.5</c:v>
                </c:pt>
                <c:pt idx="8032">
                  <c:v>14.5</c:v>
                </c:pt>
                <c:pt idx="8033">
                  <c:v>14.5</c:v>
                </c:pt>
                <c:pt idx="8034">
                  <c:v>14.5</c:v>
                </c:pt>
                <c:pt idx="8035">
                  <c:v>14.5</c:v>
                </c:pt>
                <c:pt idx="8036">
                  <c:v>14.5</c:v>
                </c:pt>
                <c:pt idx="8037">
                  <c:v>14.5</c:v>
                </c:pt>
                <c:pt idx="8038">
                  <c:v>14.5</c:v>
                </c:pt>
                <c:pt idx="8039">
                  <c:v>14.5</c:v>
                </c:pt>
                <c:pt idx="8040">
                  <c:v>14.5</c:v>
                </c:pt>
                <c:pt idx="8041">
                  <c:v>14.5</c:v>
                </c:pt>
                <c:pt idx="8042">
                  <c:v>14.5</c:v>
                </c:pt>
                <c:pt idx="8043">
                  <c:v>14.5</c:v>
                </c:pt>
                <c:pt idx="8044">
                  <c:v>14.5</c:v>
                </c:pt>
                <c:pt idx="8045">
                  <c:v>14.5</c:v>
                </c:pt>
                <c:pt idx="8046">
                  <c:v>14.5</c:v>
                </c:pt>
                <c:pt idx="8047">
                  <c:v>14.5</c:v>
                </c:pt>
                <c:pt idx="8048">
                  <c:v>14.5</c:v>
                </c:pt>
                <c:pt idx="8049">
                  <c:v>14.5</c:v>
                </c:pt>
                <c:pt idx="8050">
                  <c:v>14.5</c:v>
                </c:pt>
                <c:pt idx="8051">
                  <c:v>14.5</c:v>
                </c:pt>
                <c:pt idx="8052">
                  <c:v>14.5</c:v>
                </c:pt>
                <c:pt idx="8053">
                  <c:v>14.5</c:v>
                </c:pt>
                <c:pt idx="8054">
                  <c:v>14.5</c:v>
                </c:pt>
                <c:pt idx="8055">
                  <c:v>14.5</c:v>
                </c:pt>
                <c:pt idx="8056">
                  <c:v>14.5</c:v>
                </c:pt>
                <c:pt idx="8057">
                  <c:v>14.5</c:v>
                </c:pt>
                <c:pt idx="8058">
                  <c:v>14.5</c:v>
                </c:pt>
                <c:pt idx="8059">
                  <c:v>14.5</c:v>
                </c:pt>
                <c:pt idx="8060">
                  <c:v>14.5</c:v>
                </c:pt>
                <c:pt idx="8061">
                  <c:v>14.5</c:v>
                </c:pt>
                <c:pt idx="8062">
                  <c:v>14.5</c:v>
                </c:pt>
                <c:pt idx="8063">
                  <c:v>14.5</c:v>
                </c:pt>
                <c:pt idx="8064">
                  <c:v>14.5</c:v>
                </c:pt>
                <c:pt idx="8065">
                  <c:v>14.5</c:v>
                </c:pt>
                <c:pt idx="8066">
                  <c:v>14.5</c:v>
                </c:pt>
                <c:pt idx="8067">
                  <c:v>14.5</c:v>
                </c:pt>
                <c:pt idx="8068">
                  <c:v>14.5</c:v>
                </c:pt>
                <c:pt idx="8069">
                  <c:v>14.5</c:v>
                </c:pt>
                <c:pt idx="8070">
                  <c:v>14.5</c:v>
                </c:pt>
                <c:pt idx="8071">
                  <c:v>14.5</c:v>
                </c:pt>
                <c:pt idx="8072">
                  <c:v>14.5</c:v>
                </c:pt>
                <c:pt idx="8073">
                  <c:v>14.5</c:v>
                </c:pt>
                <c:pt idx="8074">
                  <c:v>14.5</c:v>
                </c:pt>
                <c:pt idx="8075">
                  <c:v>14.5</c:v>
                </c:pt>
                <c:pt idx="8076">
                  <c:v>14.5</c:v>
                </c:pt>
                <c:pt idx="8077">
                  <c:v>14.5</c:v>
                </c:pt>
                <c:pt idx="8078">
                  <c:v>14.5</c:v>
                </c:pt>
                <c:pt idx="8079">
                  <c:v>14.5</c:v>
                </c:pt>
                <c:pt idx="8080">
                  <c:v>14.5</c:v>
                </c:pt>
                <c:pt idx="8081">
                  <c:v>14.5</c:v>
                </c:pt>
                <c:pt idx="8082">
                  <c:v>14.5</c:v>
                </c:pt>
                <c:pt idx="8083">
                  <c:v>14.5</c:v>
                </c:pt>
                <c:pt idx="8084">
                  <c:v>14.5</c:v>
                </c:pt>
                <c:pt idx="8085">
                  <c:v>14.5</c:v>
                </c:pt>
                <c:pt idx="8086">
                  <c:v>14.5</c:v>
                </c:pt>
                <c:pt idx="8087">
                  <c:v>14.5</c:v>
                </c:pt>
                <c:pt idx="8088">
                  <c:v>14.5</c:v>
                </c:pt>
                <c:pt idx="8089">
                  <c:v>14.5</c:v>
                </c:pt>
                <c:pt idx="8090">
                  <c:v>14.5</c:v>
                </c:pt>
                <c:pt idx="8091">
                  <c:v>14.5</c:v>
                </c:pt>
                <c:pt idx="8092">
                  <c:v>14.5</c:v>
                </c:pt>
                <c:pt idx="8093">
                  <c:v>14.5</c:v>
                </c:pt>
                <c:pt idx="8094">
                  <c:v>14.5</c:v>
                </c:pt>
                <c:pt idx="8095">
                  <c:v>14.5</c:v>
                </c:pt>
                <c:pt idx="8096">
                  <c:v>14.5</c:v>
                </c:pt>
                <c:pt idx="8097">
                  <c:v>14.5</c:v>
                </c:pt>
                <c:pt idx="8098">
                  <c:v>14.5</c:v>
                </c:pt>
                <c:pt idx="8099">
                  <c:v>14.5</c:v>
                </c:pt>
                <c:pt idx="8100">
                  <c:v>14.5</c:v>
                </c:pt>
                <c:pt idx="8101">
                  <c:v>14.5</c:v>
                </c:pt>
                <c:pt idx="8102">
                  <c:v>14.5</c:v>
                </c:pt>
                <c:pt idx="8103">
                  <c:v>14.5</c:v>
                </c:pt>
                <c:pt idx="8104">
                  <c:v>14.5</c:v>
                </c:pt>
                <c:pt idx="8105">
                  <c:v>14.5</c:v>
                </c:pt>
                <c:pt idx="8106">
                  <c:v>14.5</c:v>
                </c:pt>
                <c:pt idx="8107">
                  <c:v>14.5</c:v>
                </c:pt>
                <c:pt idx="8108">
                  <c:v>14.5</c:v>
                </c:pt>
                <c:pt idx="8109">
                  <c:v>14.5</c:v>
                </c:pt>
                <c:pt idx="8110">
                  <c:v>14.5</c:v>
                </c:pt>
                <c:pt idx="8111">
                  <c:v>14.5</c:v>
                </c:pt>
                <c:pt idx="8112">
                  <c:v>14.5</c:v>
                </c:pt>
                <c:pt idx="8113">
                  <c:v>14.5</c:v>
                </c:pt>
                <c:pt idx="8114">
                  <c:v>14.5</c:v>
                </c:pt>
                <c:pt idx="8115">
                  <c:v>14.5</c:v>
                </c:pt>
                <c:pt idx="8116">
                  <c:v>14.5</c:v>
                </c:pt>
                <c:pt idx="8117">
                  <c:v>14.5</c:v>
                </c:pt>
                <c:pt idx="8118">
                  <c:v>14.5</c:v>
                </c:pt>
                <c:pt idx="8119">
                  <c:v>14.5</c:v>
                </c:pt>
                <c:pt idx="8120">
                  <c:v>14.5</c:v>
                </c:pt>
                <c:pt idx="8121">
                  <c:v>14.5</c:v>
                </c:pt>
                <c:pt idx="8122">
                  <c:v>14.5</c:v>
                </c:pt>
                <c:pt idx="8123">
                  <c:v>14.5</c:v>
                </c:pt>
                <c:pt idx="8124">
                  <c:v>14.5</c:v>
                </c:pt>
                <c:pt idx="8125">
                  <c:v>14.5</c:v>
                </c:pt>
                <c:pt idx="8126">
                  <c:v>14.5</c:v>
                </c:pt>
                <c:pt idx="8127">
                  <c:v>14.5</c:v>
                </c:pt>
                <c:pt idx="8128">
                  <c:v>14.5</c:v>
                </c:pt>
                <c:pt idx="8129">
                  <c:v>14.5</c:v>
                </c:pt>
                <c:pt idx="8130">
                  <c:v>14.5</c:v>
                </c:pt>
                <c:pt idx="8131">
                  <c:v>14.5</c:v>
                </c:pt>
                <c:pt idx="8132">
                  <c:v>14.5</c:v>
                </c:pt>
                <c:pt idx="8133">
                  <c:v>14.5</c:v>
                </c:pt>
                <c:pt idx="8134">
                  <c:v>14.5</c:v>
                </c:pt>
                <c:pt idx="8135">
                  <c:v>14.5</c:v>
                </c:pt>
                <c:pt idx="8136">
                  <c:v>14.5</c:v>
                </c:pt>
                <c:pt idx="8137">
                  <c:v>14.5</c:v>
                </c:pt>
                <c:pt idx="8138">
                  <c:v>14.5</c:v>
                </c:pt>
                <c:pt idx="8139">
                  <c:v>14.5</c:v>
                </c:pt>
                <c:pt idx="8140">
                  <c:v>14.5</c:v>
                </c:pt>
                <c:pt idx="8141">
                  <c:v>14.5</c:v>
                </c:pt>
                <c:pt idx="8142">
                  <c:v>14.5</c:v>
                </c:pt>
                <c:pt idx="8143">
                  <c:v>14.5</c:v>
                </c:pt>
                <c:pt idx="8144">
                  <c:v>14.5</c:v>
                </c:pt>
                <c:pt idx="8145">
                  <c:v>14.5</c:v>
                </c:pt>
                <c:pt idx="8146">
                  <c:v>14.5</c:v>
                </c:pt>
                <c:pt idx="8147">
                  <c:v>14.5</c:v>
                </c:pt>
                <c:pt idx="8148">
                  <c:v>14.5</c:v>
                </c:pt>
                <c:pt idx="8149">
                  <c:v>14.5</c:v>
                </c:pt>
                <c:pt idx="8150">
                  <c:v>14.5</c:v>
                </c:pt>
                <c:pt idx="8151">
                  <c:v>14.5</c:v>
                </c:pt>
                <c:pt idx="8152">
                  <c:v>14.5</c:v>
                </c:pt>
                <c:pt idx="8153">
                  <c:v>14.5</c:v>
                </c:pt>
                <c:pt idx="8154">
                  <c:v>14.5</c:v>
                </c:pt>
                <c:pt idx="8155">
                  <c:v>14.5</c:v>
                </c:pt>
                <c:pt idx="8156">
                  <c:v>14.5</c:v>
                </c:pt>
                <c:pt idx="8157">
                  <c:v>14.5</c:v>
                </c:pt>
                <c:pt idx="8158">
                  <c:v>14.5</c:v>
                </c:pt>
                <c:pt idx="8159">
                  <c:v>14.5</c:v>
                </c:pt>
                <c:pt idx="8160">
                  <c:v>14.5</c:v>
                </c:pt>
                <c:pt idx="8161">
                  <c:v>14.5</c:v>
                </c:pt>
                <c:pt idx="8162">
                  <c:v>14.5</c:v>
                </c:pt>
                <c:pt idx="8163">
                  <c:v>14.5</c:v>
                </c:pt>
                <c:pt idx="8164">
                  <c:v>14.5</c:v>
                </c:pt>
                <c:pt idx="8165">
                  <c:v>14.5</c:v>
                </c:pt>
                <c:pt idx="8166">
                  <c:v>14.5</c:v>
                </c:pt>
                <c:pt idx="8167">
                  <c:v>14.5</c:v>
                </c:pt>
                <c:pt idx="8168">
                  <c:v>14.5</c:v>
                </c:pt>
                <c:pt idx="8169">
                  <c:v>14.5</c:v>
                </c:pt>
                <c:pt idx="8170">
                  <c:v>14.5</c:v>
                </c:pt>
                <c:pt idx="8171">
                  <c:v>14.5</c:v>
                </c:pt>
                <c:pt idx="8172">
                  <c:v>14.5</c:v>
                </c:pt>
                <c:pt idx="8173">
                  <c:v>14.5</c:v>
                </c:pt>
                <c:pt idx="8174">
                  <c:v>14.5</c:v>
                </c:pt>
                <c:pt idx="8175">
                  <c:v>14.5</c:v>
                </c:pt>
                <c:pt idx="8176">
                  <c:v>14.5</c:v>
                </c:pt>
                <c:pt idx="8177">
                  <c:v>14.5</c:v>
                </c:pt>
                <c:pt idx="8178">
                  <c:v>14.5</c:v>
                </c:pt>
                <c:pt idx="8179">
                  <c:v>14.5</c:v>
                </c:pt>
                <c:pt idx="8180">
                  <c:v>14.5</c:v>
                </c:pt>
                <c:pt idx="8181">
                  <c:v>14.5</c:v>
                </c:pt>
                <c:pt idx="8182">
                  <c:v>14.5</c:v>
                </c:pt>
                <c:pt idx="8183">
                  <c:v>14.5</c:v>
                </c:pt>
                <c:pt idx="8184">
                  <c:v>14.5</c:v>
                </c:pt>
                <c:pt idx="8185">
                  <c:v>14.5</c:v>
                </c:pt>
                <c:pt idx="8186">
                  <c:v>14.5</c:v>
                </c:pt>
                <c:pt idx="8187">
                  <c:v>14.5</c:v>
                </c:pt>
                <c:pt idx="8188">
                  <c:v>14.5</c:v>
                </c:pt>
                <c:pt idx="8189">
                  <c:v>14.5</c:v>
                </c:pt>
                <c:pt idx="8190">
                  <c:v>14.5</c:v>
                </c:pt>
                <c:pt idx="8191">
                  <c:v>14.5</c:v>
                </c:pt>
                <c:pt idx="8192">
                  <c:v>14.5</c:v>
                </c:pt>
                <c:pt idx="8193">
                  <c:v>14.5</c:v>
                </c:pt>
                <c:pt idx="8194">
                  <c:v>14.5</c:v>
                </c:pt>
                <c:pt idx="8195">
                  <c:v>14.5</c:v>
                </c:pt>
                <c:pt idx="8196">
                  <c:v>14.5</c:v>
                </c:pt>
                <c:pt idx="8197">
                  <c:v>14.5</c:v>
                </c:pt>
                <c:pt idx="8198">
                  <c:v>14.5</c:v>
                </c:pt>
                <c:pt idx="8199">
                  <c:v>14.5</c:v>
                </c:pt>
                <c:pt idx="8200">
                  <c:v>14.5</c:v>
                </c:pt>
                <c:pt idx="8201">
                  <c:v>14.5</c:v>
                </c:pt>
                <c:pt idx="8202">
                  <c:v>14.5</c:v>
                </c:pt>
                <c:pt idx="8203">
                  <c:v>14.5</c:v>
                </c:pt>
                <c:pt idx="8204">
                  <c:v>14.5</c:v>
                </c:pt>
                <c:pt idx="8205">
                  <c:v>14.5</c:v>
                </c:pt>
                <c:pt idx="8206">
                  <c:v>14.5</c:v>
                </c:pt>
                <c:pt idx="8207">
                  <c:v>14.5</c:v>
                </c:pt>
                <c:pt idx="8208">
                  <c:v>14.5</c:v>
                </c:pt>
                <c:pt idx="8209">
                  <c:v>14.5</c:v>
                </c:pt>
                <c:pt idx="8210">
                  <c:v>14.5</c:v>
                </c:pt>
                <c:pt idx="8211">
                  <c:v>14.5</c:v>
                </c:pt>
                <c:pt idx="8212">
                  <c:v>14.5</c:v>
                </c:pt>
                <c:pt idx="8213">
                  <c:v>14.5</c:v>
                </c:pt>
                <c:pt idx="8214">
                  <c:v>14.5</c:v>
                </c:pt>
                <c:pt idx="8215">
                  <c:v>14.5</c:v>
                </c:pt>
                <c:pt idx="8216">
                  <c:v>14.5</c:v>
                </c:pt>
                <c:pt idx="8217">
                  <c:v>14.5</c:v>
                </c:pt>
                <c:pt idx="8218">
                  <c:v>14.5</c:v>
                </c:pt>
                <c:pt idx="8219">
                  <c:v>14.5</c:v>
                </c:pt>
                <c:pt idx="8220">
                  <c:v>14.5</c:v>
                </c:pt>
                <c:pt idx="8221">
                  <c:v>14.5</c:v>
                </c:pt>
                <c:pt idx="8222">
                  <c:v>14.5</c:v>
                </c:pt>
                <c:pt idx="8223">
                  <c:v>14.5</c:v>
                </c:pt>
                <c:pt idx="8224">
                  <c:v>14.5</c:v>
                </c:pt>
                <c:pt idx="8225">
                  <c:v>14.5</c:v>
                </c:pt>
                <c:pt idx="8226">
                  <c:v>14.5</c:v>
                </c:pt>
                <c:pt idx="8227">
                  <c:v>14.5</c:v>
                </c:pt>
                <c:pt idx="8228">
                  <c:v>14.5</c:v>
                </c:pt>
                <c:pt idx="8229">
                  <c:v>14.5</c:v>
                </c:pt>
                <c:pt idx="8230">
                  <c:v>14.5</c:v>
                </c:pt>
                <c:pt idx="8231">
                  <c:v>14.5</c:v>
                </c:pt>
                <c:pt idx="8232">
                  <c:v>14.5</c:v>
                </c:pt>
                <c:pt idx="8233">
                  <c:v>14.5</c:v>
                </c:pt>
                <c:pt idx="8234">
                  <c:v>14.5</c:v>
                </c:pt>
                <c:pt idx="8235">
                  <c:v>14.5</c:v>
                </c:pt>
                <c:pt idx="8236">
                  <c:v>14.5</c:v>
                </c:pt>
                <c:pt idx="8237">
                  <c:v>14.5</c:v>
                </c:pt>
                <c:pt idx="8238">
                  <c:v>14.5</c:v>
                </c:pt>
                <c:pt idx="8239">
                  <c:v>14.5</c:v>
                </c:pt>
                <c:pt idx="8240">
                  <c:v>14.5</c:v>
                </c:pt>
                <c:pt idx="8241">
                  <c:v>14.5</c:v>
                </c:pt>
                <c:pt idx="8242">
                  <c:v>14.5</c:v>
                </c:pt>
                <c:pt idx="8243">
                  <c:v>14.5</c:v>
                </c:pt>
                <c:pt idx="8244">
                  <c:v>14.5</c:v>
                </c:pt>
                <c:pt idx="8245">
                  <c:v>14.5</c:v>
                </c:pt>
                <c:pt idx="8246">
                  <c:v>14.5</c:v>
                </c:pt>
                <c:pt idx="8247">
                  <c:v>14.5</c:v>
                </c:pt>
                <c:pt idx="8248">
                  <c:v>14.5</c:v>
                </c:pt>
                <c:pt idx="8249">
                  <c:v>14.5</c:v>
                </c:pt>
                <c:pt idx="8250">
                  <c:v>14.5</c:v>
                </c:pt>
                <c:pt idx="8251">
                  <c:v>14.5</c:v>
                </c:pt>
                <c:pt idx="8252">
                  <c:v>14.5</c:v>
                </c:pt>
                <c:pt idx="8253">
                  <c:v>14.5</c:v>
                </c:pt>
                <c:pt idx="8254">
                  <c:v>14.5</c:v>
                </c:pt>
                <c:pt idx="8255">
                  <c:v>14.5</c:v>
                </c:pt>
                <c:pt idx="8256">
                  <c:v>14.5</c:v>
                </c:pt>
                <c:pt idx="8257">
                  <c:v>14.5</c:v>
                </c:pt>
                <c:pt idx="8258">
                  <c:v>14.5</c:v>
                </c:pt>
                <c:pt idx="8259">
                  <c:v>14.5</c:v>
                </c:pt>
                <c:pt idx="8260">
                  <c:v>14.5</c:v>
                </c:pt>
                <c:pt idx="8261">
                  <c:v>14.5</c:v>
                </c:pt>
                <c:pt idx="8262">
                  <c:v>14.5</c:v>
                </c:pt>
                <c:pt idx="8263">
                  <c:v>14.5</c:v>
                </c:pt>
                <c:pt idx="8264">
                  <c:v>14.5</c:v>
                </c:pt>
                <c:pt idx="8265">
                  <c:v>14.5</c:v>
                </c:pt>
                <c:pt idx="8266">
                  <c:v>14.5</c:v>
                </c:pt>
                <c:pt idx="8267">
                  <c:v>14.5</c:v>
                </c:pt>
                <c:pt idx="8268">
                  <c:v>14.5</c:v>
                </c:pt>
                <c:pt idx="8269">
                  <c:v>14.5</c:v>
                </c:pt>
                <c:pt idx="8270">
                  <c:v>14.5</c:v>
                </c:pt>
                <c:pt idx="8271">
                  <c:v>14.5</c:v>
                </c:pt>
                <c:pt idx="8272">
                  <c:v>14.5</c:v>
                </c:pt>
                <c:pt idx="8273">
                  <c:v>14.5</c:v>
                </c:pt>
                <c:pt idx="8274">
                  <c:v>14.5</c:v>
                </c:pt>
                <c:pt idx="8275">
                  <c:v>14.5</c:v>
                </c:pt>
                <c:pt idx="8276">
                  <c:v>14.5</c:v>
                </c:pt>
                <c:pt idx="8277">
                  <c:v>14.5</c:v>
                </c:pt>
                <c:pt idx="8278">
                  <c:v>14.5</c:v>
                </c:pt>
                <c:pt idx="8279">
                  <c:v>14.5</c:v>
                </c:pt>
                <c:pt idx="8280">
                  <c:v>14.5</c:v>
                </c:pt>
                <c:pt idx="8281">
                  <c:v>14.5</c:v>
                </c:pt>
                <c:pt idx="8282">
                  <c:v>14.5</c:v>
                </c:pt>
                <c:pt idx="8283">
                  <c:v>14.5</c:v>
                </c:pt>
                <c:pt idx="8284">
                  <c:v>14.5</c:v>
                </c:pt>
                <c:pt idx="8285">
                  <c:v>14.5</c:v>
                </c:pt>
                <c:pt idx="8286">
                  <c:v>14.5</c:v>
                </c:pt>
                <c:pt idx="8287">
                  <c:v>14.5</c:v>
                </c:pt>
                <c:pt idx="8288">
                  <c:v>14.5</c:v>
                </c:pt>
                <c:pt idx="8289">
                  <c:v>14.5</c:v>
                </c:pt>
                <c:pt idx="8290">
                  <c:v>14.5</c:v>
                </c:pt>
                <c:pt idx="8291">
                  <c:v>14.5</c:v>
                </c:pt>
                <c:pt idx="8292">
                  <c:v>14.5</c:v>
                </c:pt>
                <c:pt idx="8293">
                  <c:v>14.5</c:v>
                </c:pt>
                <c:pt idx="8294">
                  <c:v>14.5</c:v>
                </c:pt>
                <c:pt idx="8295">
                  <c:v>14.5</c:v>
                </c:pt>
                <c:pt idx="8296">
                  <c:v>14.5</c:v>
                </c:pt>
                <c:pt idx="8297">
                  <c:v>14.5</c:v>
                </c:pt>
                <c:pt idx="8298">
                  <c:v>14.5</c:v>
                </c:pt>
                <c:pt idx="8299">
                  <c:v>14.5</c:v>
                </c:pt>
                <c:pt idx="8300">
                  <c:v>14.5</c:v>
                </c:pt>
                <c:pt idx="8301">
                  <c:v>14.5</c:v>
                </c:pt>
                <c:pt idx="8302">
                  <c:v>14.5</c:v>
                </c:pt>
                <c:pt idx="8303">
                  <c:v>14.5</c:v>
                </c:pt>
                <c:pt idx="8304">
                  <c:v>14.5</c:v>
                </c:pt>
                <c:pt idx="8305">
                  <c:v>14.5</c:v>
                </c:pt>
                <c:pt idx="8306">
                  <c:v>14.5</c:v>
                </c:pt>
                <c:pt idx="8307">
                  <c:v>14.5</c:v>
                </c:pt>
                <c:pt idx="8308">
                  <c:v>14.5</c:v>
                </c:pt>
                <c:pt idx="8309">
                  <c:v>14.5</c:v>
                </c:pt>
                <c:pt idx="8310">
                  <c:v>14.5</c:v>
                </c:pt>
                <c:pt idx="8311">
                  <c:v>14.5</c:v>
                </c:pt>
                <c:pt idx="8312">
                  <c:v>14.5</c:v>
                </c:pt>
                <c:pt idx="8313">
                  <c:v>14.5</c:v>
                </c:pt>
                <c:pt idx="8314">
                  <c:v>14.5</c:v>
                </c:pt>
                <c:pt idx="8315">
                  <c:v>14.5</c:v>
                </c:pt>
                <c:pt idx="8316">
                  <c:v>14.5</c:v>
                </c:pt>
                <c:pt idx="8317">
                  <c:v>14.5</c:v>
                </c:pt>
                <c:pt idx="8318">
                  <c:v>14.5</c:v>
                </c:pt>
                <c:pt idx="8319">
                  <c:v>14.5</c:v>
                </c:pt>
                <c:pt idx="8320">
                  <c:v>14.5</c:v>
                </c:pt>
                <c:pt idx="8321">
                  <c:v>14.5</c:v>
                </c:pt>
                <c:pt idx="8322">
                  <c:v>14.5</c:v>
                </c:pt>
                <c:pt idx="8323">
                  <c:v>14.5</c:v>
                </c:pt>
                <c:pt idx="8324">
                  <c:v>14.5</c:v>
                </c:pt>
                <c:pt idx="8325">
                  <c:v>14.5</c:v>
                </c:pt>
                <c:pt idx="8326">
                  <c:v>14.5</c:v>
                </c:pt>
                <c:pt idx="8327">
                  <c:v>14.5</c:v>
                </c:pt>
                <c:pt idx="8328">
                  <c:v>14.5</c:v>
                </c:pt>
                <c:pt idx="8329">
                  <c:v>14.5</c:v>
                </c:pt>
                <c:pt idx="8330">
                  <c:v>14.5</c:v>
                </c:pt>
                <c:pt idx="8331">
                  <c:v>14.5</c:v>
                </c:pt>
                <c:pt idx="8332">
                  <c:v>14.5</c:v>
                </c:pt>
                <c:pt idx="8333">
                  <c:v>14.5</c:v>
                </c:pt>
                <c:pt idx="8334">
                  <c:v>14.5</c:v>
                </c:pt>
                <c:pt idx="8335">
                  <c:v>14.5</c:v>
                </c:pt>
                <c:pt idx="8336">
                  <c:v>14.5</c:v>
                </c:pt>
                <c:pt idx="8337">
                  <c:v>14.5</c:v>
                </c:pt>
                <c:pt idx="8338">
                  <c:v>14.5</c:v>
                </c:pt>
                <c:pt idx="8339">
                  <c:v>14.5</c:v>
                </c:pt>
                <c:pt idx="8340">
                  <c:v>14.5</c:v>
                </c:pt>
                <c:pt idx="8341">
                  <c:v>14.5</c:v>
                </c:pt>
                <c:pt idx="8342">
                  <c:v>14.5</c:v>
                </c:pt>
                <c:pt idx="8343">
                  <c:v>14.5</c:v>
                </c:pt>
                <c:pt idx="8344">
                  <c:v>14.5</c:v>
                </c:pt>
                <c:pt idx="8345">
                  <c:v>14.5</c:v>
                </c:pt>
                <c:pt idx="8346">
                  <c:v>14.5</c:v>
                </c:pt>
                <c:pt idx="8347">
                  <c:v>14.5</c:v>
                </c:pt>
                <c:pt idx="8348">
                  <c:v>14.5</c:v>
                </c:pt>
                <c:pt idx="8349">
                  <c:v>14.5</c:v>
                </c:pt>
                <c:pt idx="8350">
                  <c:v>14.5</c:v>
                </c:pt>
                <c:pt idx="8351">
                  <c:v>14.5</c:v>
                </c:pt>
                <c:pt idx="8352">
                  <c:v>14.5</c:v>
                </c:pt>
                <c:pt idx="8353">
                  <c:v>14.5</c:v>
                </c:pt>
                <c:pt idx="8354">
                  <c:v>14.5</c:v>
                </c:pt>
                <c:pt idx="8355">
                  <c:v>14.5</c:v>
                </c:pt>
                <c:pt idx="8356">
                  <c:v>14.5</c:v>
                </c:pt>
                <c:pt idx="8357">
                  <c:v>14.5</c:v>
                </c:pt>
                <c:pt idx="8358">
                  <c:v>14.5</c:v>
                </c:pt>
                <c:pt idx="8359">
                  <c:v>14.5</c:v>
                </c:pt>
                <c:pt idx="8360">
                  <c:v>14.5</c:v>
                </c:pt>
                <c:pt idx="8361">
                  <c:v>14.5</c:v>
                </c:pt>
                <c:pt idx="8362">
                  <c:v>14.5</c:v>
                </c:pt>
                <c:pt idx="8363">
                  <c:v>14.5</c:v>
                </c:pt>
                <c:pt idx="8364">
                  <c:v>14.5</c:v>
                </c:pt>
                <c:pt idx="8365">
                  <c:v>14.5</c:v>
                </c:pt>
                <c:pt idx="8366">
                  <c:v>14.5</c:v>
                </c:pt>
                <c:pt idx="8367">
                  <c:v>14.5</c:v>
                </c:pt>
                <c:pt idx="8368">
                  <c:v>14.5</c:v>
                </c:pt>
                <c:pt idx="8369">
                  <c:v>14.5</c:v>
                </c:pt>
                <c:pt idx="8370">
                  <c:v>14.5</c:v>
                </c:pt>
                <c:pt idx="8371">
                  <c:v>14.5</c:v>
                </c:pt>
                <c:pt idx="8372">
                  <c:v>14.5</c:v>
                </c:pt>
                <c:pt idx="8373">
                  <c:v>14.5</c:v>
                </c:pt>
                <c:pt idx="8374">
                  <c:v>14.5</c:v>
                </c:pt>
                <c:pt idx="8375">
                  <c:v>14.5</c:v>
                </c:pt>
                <c:pt idx="8376">
                  <c:v>14.5</c:v>
                </c:pt>
                <c:pt idx="8377">
                  <c:v>14.5</c:v>
                </c:pt>
                <c:pt idx="8378">
                  <c:v>14.5</c:v>
                </c:pt>
                <c:pt idx="8379">
                  <c:v>14.5</c:v>
                </c:pt>
                <c:pt idx="8380">
                  <c:v>14.5</c:v>
                </c:pt>
                <c:pt idx="8381">
                  <c:v>14.5</c:v>
                </c:pt>
                <c:pt idx="8382">
                  <c:v>14.5</c:v>
                </c:pt>
                <c:pt idx="8383">
                  <c:v>14.5</c:v>
                </c:pt>
                <c:pt idx="8384">
                  <c:v>14.5</c:v>
                </c:pt>
                <c:pt idx="8385">
                  <c:v>14.5</c:v>
                </c:pt>
                <c:pt idx="8386">
                  <c:v>14.5</c:v>
                </c:pt>
                <c:pt idx="8387">
                  <c:v>14.5</c:v>
                </c:pt>
                <c:pt idx="8388">
                  <c:v>14.5</c:v>
                </c:pt>
                <c:pt idx="8389">
                  <c:v>14.5</c:v>
                </c:pt>
                <c:pt idx="8390">
                  <c:v>14.5</c:v>
                </c:pt>
                <c:pt idx="8391">
                  <c:v>14.5</c:v>
                </c:pt>
                <c:pt idx="8392">
                  <c:v>14.5</c:v>
                </c:pt>
                <c:pt idx="8393">
                  <c:v>14.5</c:v>
                </c:pt>
                <c:pt idx="8394">
                  <c:v>14.5</c:v>
                </c:pt>
                <c:pt idx="8395">
                  <c:v>14.5</c:v>
                </c:pt>
                <c:pt idx="8396">
                  <c:v>14.5</c:v>
                </c:pt>
                <c:pt idx="8397">
                  <c:v>14.5</c:v>
                </c:pt>
                <c:pt idx="8398">
                  <c:v>14.5</c:v>
                </c:pt>
                <c:pt idx="8399">
                  <c:v>14.5</c:v>
                </c:pt>
                <c:pt idx="8400">
                  <c:v>15</c:v>
                </c:pt>
                <c:pt idx="8401">
                  <c:v>15</c:v>
                </c:pt>
                <c:pt idx="8402">
                  <c:v>15</c:v>
                </c:pt>
                <c:pt idx="8403">
                  <c:v>15</c:v>
                </c:pt>
                <c:pt idx="8404">
                  <c:v>15</c:v>
                </c:pt>
                <c:pt idx="8405">
                  <c:v>15</c:v>
                </c:pt>
                <c:pt idx="8406">
                  <c:v>15</c:v>
                </c:pt>
                <c:pt idx="8407">
                  <c:v>15</c:v>
                </c:pt>
                <c:pt idx="8408">
                  <c:v>15</c:v>
                </c:pt>
                <c:pt idx="8409">
                  <c:v>15</c:v>
                </c:pt>
                <c:pt idx="8410">
                  <c:v>15</c:v>
                </c:pt>
                <c:pt idx="8411">
                  <c:v>15</c:v>
                </c:pt>
                <c:pt idx="8412">
                  <c:v>15</c:v>
                </c:pt>
                <c:pt idx="8413">
                  <c:v>15</c:v>
                </c:pt>
                <c:pt idx="8414">
                  <c:v>15</c:v>
                </c:pt>
                <c:pt idx="8415">
                  <c:v>15</c:v>
                </c:pt>
                <c:pt idx="8416">
                  <c:v>15</c:v>
                </c:pt>
                <c:pt idx="8417">
                  <c:v>15</c:v>
                </c:pt>
                <c:pt idx="8418">
                  <c:v>15</c:v>
                </c:pt>
                <c:pt idx="8419">
                  <c:v>15</c:v>
                </c:pt>
                <c:pt idx="8420">
                  <c:v>15</c:v>
                </c:pt>
                <c:pt idx="8421">
                  <c:v>15</c:v>
                </c:pt>
                <c:pt idx="8422">
                  <c:v>15</c:v>
                </c:pt>
                <c:pt idx="8423">
                  <c:v>15</c:v>
                </c:pt>
                <c:pt idx="8424">
                  <c:v>15</c:v>
                </c:pt>
                <c:pt idx="8425">
                  <c:v>15</c:v>
                </c:pt>
                <c:pt idx="8426">
                  <c:v>15</c:v>
                </c:pt>
                <c:pt idx="8427">
                  <c:v>15</c:v>
                </c:pt>
                <c:pt idx="8428">
                  <c:v>15</c:v>
                </c:pt>
                <c:pt idx="8429">
                  <c:v>15</c:v>
                </c:pt>
                <c:pt idx="8430">
                  <c:v>15</c:v>
                </c:pt>
                <c:pt idx="8431">
                  <c:v>15</c:v>
                </c:pt>
                <c:pt idx="8432">
                  <c:v>15</c:v>
                </c:pt>
                <c:pt idx="8433">
                  <c:v>15</c:v>
                </c:pt>
                <c:pt idx="8434">
                  <c:v>15</c:v>
                </c:pt>
                <c:pt idx="8435">
                  <c:v>15</c:v>
                </c:pt>
                <c:pt idx="8436">
                  <c:v>15</c:v>
                </c:pt>
                <c:pt idx="8437">
                  <c:v>15</c:v>
                </c:pt>
                <c:pt idx="8438">
                  <c:v>15</c:v>
                </c:pt>
                <c:pt idx="8439">
                  <c:v>15</c:v>
                </c:pt>
                <c:pt idx="8440">
                  <c:v>15</c:v>
                </c:pt>
                <c:pt idx="8441">
                  <c:v>15</c:v>
                </c:pt>
                <c:pt idx="8442">
                  <c:v>15</c:v>
                </c:pt>
                <c:pt idx="8443">
                  <c:v>15</c:v>
                </c:pt>
                <c:pt idx="8444">
                  <c:v>15</c:v>
                </c:pt>
                <c:pt idx="8445">
                  <c:v>15</c:v>
                </c:pt>
                <c:pt idx="8446">
                  <c:v>15</c:v>
                </c:pt>
                <c:pt idx="8447">
                  <c:v>15</c:v>
                </c:pt>
                <c:pt idx="8448">
                  <c:v>15</c:v>
                </c:pt>
                <c:pt idx="8449">
                  <c:v>15</c:v>
                </c:pt>
                <c:pt idx="8450">
                  <c:v>15</c:v>
                </c:pt>
                <c:pt idx="8451">
                  <c:v>15</c:v>
                </c:pt>
                <c:pt idx="8452">
                  <c:v>15</c:v>
                </c:pt>
                <c:pt idx="8453">
                  <c:v>15</c:v>
                </c:pt>
                <c:pt idx="8454">
                  <c:v>15</c:v>
                </c:pt>
                <c:pt idx="8455">
                  <c:v>15</c:v>
                </c:pt>
                <c:pt idx="8456">
                  <c:v>15</c:v>
                </c:pt>
                <c:pt idx="8457">
                  <c:v>15</c:v>
                </c:pt>
                <c:pt idx="8458">
                  <c:v>15</c:v>
                </c:pt>
                <c:pt idx="8459">
                  <c:v>15</c:v>
                </c:pt>
                <c:pt idx="8460">
                  <c:v>15</c:v>
                </c:pt>
                <c:pt idx="8461">
                  <c:v>15</c:v>
                </c:pt>
                <c:pt idx="8462">
                  <c:v>15</c:v>
                </c:pt>
                <c:pt idx="8463">
                  <c:v>15</c:v>
                </c:pt>
                <c:pt idx="8464">
                  <c:v>15</c:v>
                </c:pt>
                <c:pt idx="8465">
                  <c:v>15</c:v>
                </c:pt>
                <c:pt idx="8466">
                  <c:v>15</c:v>
                </c:pt>
                <c:pt idx="8467">
                  <c:v>15</c:v>
                </c:pt>
                <c:pt idx="8468">
                  <c:v>15</c:v>
                </c:pt>
                <c:pt idx="8469">
                  <c:v>15</c:v>
                </c:pt>
                <c:pt idx="8470">
                  <c:v>15</c:v>
                </c:pt>
                <c:pt idx="8471">
                  <c:v>15</c:v>
                </c:pt>
                <c:pt idx="8472">
                  <c:v>15</c:v>
                </c:pt>
                <c:pt idx="8473">
                  <c:v>15</c:v>
                </c:pt>
                <c:pt idx="8474">
                  <c:v>15</c:v>
                </c:pt>
                <c:pt idx="8475">
                  <c:v>15</c:v>
                </c:pt>
                <c:pt idx="8476">
                  <c:v>15</c:v>
                </c:pt>
                <c:pt idx="8477">
                  <c:v>15</c:v>
                </c:pt>
                <c:pt idx="8478">
                  <c:v>15</c:v>
                </c:pt>
                <c:pt idx="8479">
                  <c:v>15</c:v>
                </c:pt>
                <c:pt idx="8480">
                  <c:v>15</c:v>
                </c:pt>
                <c:pt idx="8481">
                  <c:v>15</c:v>
                </c:pt>
                <c:pt idx="8482">
                  <c:v>15</c:v>
                </c:pt>
                <c:pt idx="8483">
                  <c:v>15</c:v>
                </c:pt>
                <c:pt idx="8484">
                  <c:v>15</c:v>
                </c:pt>
                <c:pt idx="8485">
                  <c:v>15</c:v>
                </c:pt>
                <c:pt idx="8486">
                  <c:v>15</c:v>
                </c:pt>
                <c:pt idx="8487">
                  <c:v>15</c:v>
                </c:pt>
                <c:pt idx="8488">
                  <c:v>15</c:v>
                </c:pt>
                <c:pt idx="8489">
                  <c:v>15</c:v>
                </c:pt>
                <c:pt idx="8490">
                  <c:v>15</c:v>
                </c:pt>
                <c:pt idx="8491">
                  <c:v>15</c:v>
                </c:pt>
                <c:pt idx="8492">
                  <c:v>15</c:v>
                </c:pt>
                <c:pt idx="8493">
                  <c:v>15</c:v>
                </c:pt>
                <c:pt idx="8494">
                  <c:v>15</c:v>
                </c:pt>
                <c:pt idx="8495">
                  <c:v>15</c:v>
                </c:pt>
                <c:pt idx="8496">
                  <c:v>15</c:v>
                </c:pt>
                <c:pt idx="8497">
                  <c:v>15</c:v>
                </c:pt>
                <c:pt idx="8498">
                  <c:v>15</c:v>
                </c:pt>
                <c:pt idx="8499">
                  <c:v>15</c:v>
                </c:pt>
                <c:pt idx="8500">
                  <c:v>15</c:v>
                </c:pt>
                <c:pt idx="8501">
                  <c:v>15</c:v>
                </c:pt>
                <c:pt idx="8502">
                  <c:v>15</c:v>
                </c:pt>
                <c:pt idx="8503">
                  <c:v>15</c:v>
                </c:pt>
                <c:pt idx="8504">
                  <c:v>15</c:v>
                </c:pt>
                <c:pt idx="8505">
                  <c:v>15</c:v>
                </c:pt>
                <c:pt idx="8506">
                  <c:v>15</c:v>
                </c:pt>
                <c:pt idx="8507">
                  <c:v>15</c:v>
                </c:pt>
                <c:pt idx="8508">
                  <c:v>15</c:v>
                </c:pt>
                <c:pt idx="8509">
                  <c:v>15</c:v>
                </c:pt>
                <c:pt idx="8510">
                  <c:v>15</c:v>
                </c:pt>
                <c:pt idx="8511">
                  <c:v>15</c:v>
                </c:pt>
                <c:pt idx="8512">
                  <c:v>15</c:v>
                </c:pt>
                <c:pt idx="8513">
                  <c:v>15</c:v>
                </c:pt>
                <c:pt idx="8514">
                  <c:v>15</c:v>
                </c:pt>
                <c:pt idx="8515">
                  <c:v>15</c:v>
                </c:pt>
                <c:pt idx="8516">
                  <c:v>15</c:v>
                </c:pt>
                <c:pt idx="8517">
                  <c:v>15</c:v>
                </c:pt>
                <c:pt idx="8518">
                  <c:v>15</c:v>
                </c:pt>
                <c:pt idx="8519">
                  <c:v>15</c:v>
                </c:pt>
                <c:pt idx="8520">
                  <c:v>15</c:v>
                </c:pt>
                <c:pt idx="8521">
                  <c:v>15</c:v>
                </c:pt>
                <c:pt idx="8522">
                  <c:v>15</c:v>
                </c:pt>
                <c:pt idx="8523">
                  <c:v>15</c:v>
                </c:pt>
                <c:pt idx="8524">
                  <c:v>15</c:v>
                </c:pt>
                <c:pt idx="8525">
                  <c:v>15</c:v>
                </c:pt>
                <c:pt idx="8526">
                  <c:v>15</c:v>
                </c:pt>
                <c:pt idx="8527">
                  <c:v>15</c:v>
                </c:pt>
                <c:pt idx="8528">
                  <c:v>15</c:v>
                </c:pt>
                <c:pt idx="8529">
                  <c:v>15</c:v>
                </c:pt>
                <c:pt idx="8530">
                  <c:v>15</c:v>
                </c:pt>
                <c:pt idx="8531">
                  <c:v>15</c:v>
                </c:pt>
                <c:pt idx="8532">
                  <c:v>15</c:v>
                </c:pt>
                <c:pt idx="8533">
                  <c:v>15</c:v>
                </c:pt>
                <c:pt idx="8534">
                  <c:v>15</c:v>
                </c:pt>
                <c:pt idx="8535">
                  <c:v>15</c:v>
                </c:pt>
                <c:pt idx="8536">
                  <c:v>15</c:v>
                </c:pt>
                <c:pt idx="8537">
                  <c:v>15</c:v>
                </c:pt>
                <c:pt idx="8538">
                  <c:v>15</c:v>
                </c:pt>
                <c:pt idx="8539">
                  <c:v>15</c:v>
                </c:pt>
                <c:pt idx="8540">
                  <c:v>15</c:v>
                </c:pt>
                <c:pt idx="8541">
                  <c:v>15</c:v>
                </c:pt>
                <c:pt idx="8542">
                  <c:v>15</c:v>
                </c:pt>
                <c:pt idx="8543">
                  <c:v>15</c:v>
                </c:pt>
                <c:pt idx="8544">
                  <c:v>15</c:v>
                </c:pt>
                <c:pt idx="8545">
                  <c:v>15</c:v>
                </c:pt>
                <c:pt idx="8546">
                  <c:v>15</c:v>
                </c:pt>
                <c:pt idx="8547">
                  <c:v>15</c:v>
                </c:pt>
                <c:pt idx="8548">
                  <c:v>15</c:v>
                </c:pt>
                <c:pt idx="8549">
                  <c:v>15</c:v>
                </c:pt>
                <c:pt idx="8550">
                  <c:v>15</c:v>
                </c:pt>
                <c:pt idx="8551">
                  <c:v>15</c:v>
                </c:pt>
                <c:pt idx="8552">
                  <c:v>15</c:v>
                </c:pt>
                <c:pt idx="8553">
                  <c:v>15</c:v>
                </c:pt>
                <c:pt idx="8554">
                  <c:v>15</c:v>
                </c:pt>
                <c:pt idx="8555">
                  <c:v>15</c:v>
                </c:pt>
                <c:pt idx="8556">
                  <c:v>15</c:v>
                </c:pt>
                <c:pt idx="8557">
                  <c:v>15</c:v>
                </c:pt>
                <c:pt idx="8558">
                  <c:v>15</c:v>
                </c:pt>
                <c:pt idx="8559">
                  <c:v>15</c:v>
                </c:pt>
                <c:pt idx="8560">
                  <c:v>15</c:v>
                </c:pt>
                <c:pt idx="8561">
                  <c:v>15</c:v>
                </c:pt>
                <c:pt idx="8562">
                  <c:v>15</c:v>
                </c:pt>
                <c:pt idx="8563">
                  <c:v>15</c:v>
                </c:pt>
                <c:pt idx="8564">
                  <c:v>15</c:v>
                </c:pt>
                <c:pt idx="8565">
                  <c:v>15</c:v>
                </c:pt>
                <c:pt idx="8566">
                  <c:v>15</c:v>
                </c:pt>
                <c:pt idx="8567">
                  <c:v>15</c:v>
                </c:pt>
                <c:pt idx="8568">
                  <c:v>15</c:v>
                </c:pt>
                <c:pt idx="8569">
                  <c:v>15</c:v>
                </c:pt>
                <c:pt idx="8570">
                  <c:v>15</c:v>
                </c:pt>
                <c:pt idx="8571">
                  <c:v>15</c:v>
                </c:pt>
                <c:pt idx="8572">
                  <c:v>15</c:v>
                </c:pt>
                <c:pt idx="8573">
                  <c:v>15</c:v>
                </c:pt>
                <c:pt idx="8574">
                  <c:v>15</c:v>
                </c:pt>
                <c:pt idx="8575">
                  <c:v>15</c:v>
                </c:pt>
                <c:pt idx="8576">
                  <c:v>15</c:v>
                </c:pt>
                <c:pt idx="8577">
                  <c:v>15</c:v>
                </c:pt>
                <c:pt idx="8578">
                  <c:v>15</c:v>
                </c:pt>
                <c:pt idx="8579">
                  <c:v>15</c:v>
                </c:pt>
                <c:pt idx="8580">
                  <c:v>15</c:v>
                </c:pt>
                <c:pt idx="8581">
                  <c:v>15</c:v>
                </c:pt>
                <c:pt idx="8582">
                  <c:v>15</c:v>
                </c:pt>
                <c:pt idx="8583">
                  <c:v>15</c:v>
                </c:pt>
                <c:pt idx="8584">
                  <c:v>15</c:v>
                </c:pt>
                <c:pt idx="8585">
                  <c:v>15</c:v>
                </c:pt>
                <c:pt idx="8586">
                  <c:v>15</c:v>
                </c:pt>
                <c:pt idx="8587">
                  <c:v>15</c:v>
                </c:pt>
                <c:pt idx="8588">
                  <c:v>15</c:v>
                </c:pt>
                <c:pt idx="8589">
                  <c:v>15</c:v>
                </c:pt>
                <c:pt idx="8590">
                  <c:v>15</c:v>
                </c:pt>
                <c:pt idx="8591">
                  <c:v>15</c:v>
                </c:pt>
                <c:pt idx="8592">
                  <c:v>15</c:v>
                </c:pt>
                <c:pt idx="8593">
                  <c:v>15</c:v>
                </c:pt>
                <c:pt idx="8594">
                  <c:v>15</c:v>
                </c:pt>
                <c:pt idx="8595">
                  <c:v>15</c:v>
                </c:pt>
                <c:pt idx="8596">
                  <c:v>15</c:v>
                </c:pt>
                <c:pt idx="8597">
                  <c:v>15</c:v>
                </c:pt>
                <c:pt idx="8598">
                  <c:v>15</c:v>
                </c:pt>
                <c:pt idx="8599">
                  <c:v>15</c:v>
                </c:pt>
                <c:pt idx="8600">
                  <c:v>15</c:v>
                </c:pt>
                <c:pt idx="8601">
                  <c:v>15</c:v>
                </c:pt>
                <c:pt idx="8602">
                  <c:v>15</c:v>
                </c:pt>
                <c:pt idx="8603">
                  <c:v>15</c:v>
                </c:pt>
                <c:pt idx="8604">
                  <c:v>15</c:v>
                </c:pt>
                <c:pt idx="8605">
                  <c:v>15</c:v>
                </c:pt>
                <c:pt idx="8606">
                  <c:v>15</c:v>
                </c:pt>
                <c:pt idx="8607">
                  <c:v>15</c:v>
                </c:pt>
                <c:pt idx="8608">
                  <c:v>15</c:v>
                </c:pt>
                <c:pt idx="8609">
                  <c:v>15</c:v>
                </c:pt>
                <c:pt idx="8610">
                  <c:v>15</c:v>
                </c:pt>
                <c:pt idx="8611">
                  <c:v>15</c:v>
                </c:pt>
                <c:pt idx="8612">
                  <c:v>15</c:v>
                </c:pt>
                <c:pt idx="8613">
                  <c:v>15</c:v>
                </c:pt>
                <c:pt idx="8614">
                  <c:v>15</c:v>
                </c:pt>
                <c:pt idx="8615">
                  <c:v>15</c:v>
                </c:pt>
                <c:pt idx="8616">
                  <c:v>15</c:v>
                </c:pt>
                <c:pt idx="8617">
                  <c:v>15</c:v>
                </c:pt>
                <c:pt idx="8618">
                  <c:v>15</c:v>
                </c:pt>
                <c:pt idx="8619">
                  <c:v>15</c:v>
                </c:pt>
                <c:pt idx="8620">
                  <c:v>15</c:v>
                </c:pt>
                <c:pt idx="8621">
                  <c:v>15</c:v>
                </c:pt>
                <c:pt idx="8622">
                  <c:v>15</c:v>
                </c:pt>
                <c:pt idx="8623">
                  <c:v>15</c:v>
                </c:pt>
                <c:pt idx="8624">
                  <c:v>15</c:v>
                </c:pt>
                <c:pt idx="8625">
                  <c:v>15</c:v>
                </c:pt>
                <c:pt idx="8626">
                  <c:v>15</c:v>
                </c:pt>
                <c:pt idx="8627">
                  <c:v>15</c:v>
                </c:pt>
                <c:pt idx="8628">
                  <c:v>15</c:v>
                </c:pt>
                <c:pt idx="8629">
                  <c:v>15</c:v>
                </c:pt>
                <c:pt idx="8630">
                  <c:v>15</c:v>
                </c:pt>
                <c:pt idx="8631">
                  <c:v>15</c:v>
                </c:pt>
                <c:pt idx="8632">
                  <c:v>15</c:v>
                </c:pt>
                <c:pt idx="8633">
                  <c:v>15</c:v>
                </c:pt>
                <c:pt idx="8634">
                  <c:v>15</c:v>
                </c:pt>
                <c:pt idx="8635">
                  <c:v>15</c:v>
                </c:pt>
                <c:pt idx="8636">
                  <c:v>15</c:v>
                </c:pt>
                <c:pt idx="8637">
                  <c:v>15</c:v>
                </c:pt>
                <c:pt idx="8638">
                  <c:v>15</c:v>
                </c:pt>
                <c:pt idx="8639">
                  <c:v>15</c:v>
                </c:pt>
                <c:pt idx="8640">
                  <c:v>15</c:v>
                </c:pt>
                <c:pt idx="8641">
                  <c:v>15</c:v>
                </c:pt>
                <c:pt idx="8642">
                  <c:v>15</c:v>
                </c:pt>
                <c:pt idx="8643">
                  <c:v>15</c:v>
                </c:pt>
                <c:pt idx="8644">
                  <c:v>15</c:v>
                </c:pt>
                <c:pt idx="8645">
                  <c:v>15</c:v>
                </c:pt>
                <c:pt idx="8646">
                  <c:v>15</c:v>
                </c:pt>
                <c:pt idx="8647">
                  <c:v>15</c:v>
                </c:pt>
                <c:pt idx="8648">
                  <c:v>15</c:v>
                </c:pt>
                <c:pt idx="8649">
                  <c:v>15</c:v>
                </c:pt>
                <c:pt idx="8650">
                  <c:v>15</c:v>
                </c:pt>
                <c:pt idx="8651">
                  <c:v>15</c:v>
                </c:pt>
                <c:pt idx="8652">
                  <c:v>15</c:v>
                </c:pt>
                <c:pt idx="8653">
                  <c:v>15</c:v>
                </c:pt>
                <c:pt idx="8654">
                  <c:v>15</c:v>
                </c:pt>
                <c:pt idx="8655">
                  <c:v>15</c:v>
                </c:pt>
                <c:pt idx="8656">
                  <c:v>15</c:v>
                </c:pt>
                <c:pt idx="8657">
                  <c:v>15</c:v>
                </c:pt>
                <c:pt idx="8658">
                  <c:v>15</c:v>
                </c:pt>
                <c:pt idx="8659">
                  <c:v>15</c:v>
                </c:pt>
                <c:pt idx="8660">
                  <c:v>15</c:v>
                </c:pt>
                <c:pt idx="8661">
                  <c:v>15</c:v>
                </c:pt>
                <c:pt idx="8662">
                  <c:v>15</c:v>
                </c:pt>
                <c:pt idx="8663">
                  <c:v>15</c:v>
                </c:pt>
                <c:pt idx="8664">
                  <c:v>15</c:v>
                </c:pt>
                <c:pt idx="8665">
                  <c:v>15</c:v>
                </c:pt>
                <c:pt idx="8666">
                  <c:v>15</c:v>
                </c:pt>
                <c:pt idx="8667">
                  <c:v>15</c:v>
                </c:pt>
                <c:pt idx="8668">
                  <c:v>15</c:v>
                </c:pt>
                <c:pt idx="8669">
                  <c:v>15</c:v>
                </c:pt>
                <c:pt idx="8670">
                  <c:v>15</c:v>
                </c:pt>
                <c:pt idx="8671">
                  <c:v>15</c:v>
                </c:pt>
                <c:pt idx="8672">
                  <c:v>15</c:v>
                </c:pt>
                <c:pt idx="8673">
                  <c:v>15</c:v>
                </c:pt>
                <c:pt idx="8674">
                  <c:v>15</c:v>
                </c:pt>
                <c:pt idx="8675">
                  <c:v>15</c:v>
                </c:pt>
                <c:pt idx="8676">
                  <c:v>15</c:v>
                </c:pt>
                <c:pt idx="8677">
                  <c:v>15</c:v>
                </c:pt>
                <c:pt idx="8678">
                  <c:v>15</c:v>
                </c:pt>
                <c:pt idx="8679">
                  <c:v>15</c:v>
                </c:pt>
                <c:pt idx="8680">
                  <c:v>15</c:v>
                </c:pt>
                <c:pt idx="8681">
                  <c:v>15</c:v>
                </c:pt>
                <c:pt idx="8682">
                  <c:v>15</c:v>
                </c:pt>
                <c:pt idx="8683">
                  <c:v>15</c:v>
                </c:pt>
                <c:pt idx="8684">
                  <c:v>15</c:v>
                </c:pt>
                <c:pt idx="8685">
                  <c:v>15</c:v>
                </c:pt>
                <c:pt idx="8686">
                  <c:v>15</c:v>
                </c:pt>
                <c:pt idx="8687">
                  <c:v>15</c:v>
                </c:pt>
                <c:pt idx="8688">
                  <c:v>15</c:v>
                </c:pt>
                <c:pt idx="8689">
                  <c:v>15</c:v>
                </c:pt>
                <c:pt idx="8690">
                  <c:v>15</c:v>
                </c:pt>
                <c:pt idx="8691">
                  <c:v>15</c:v>
                </c:pt>
                <c:pt idx="8692">
                  <c:v>15</c:v>
                </c:pt>
                <c:pt idx="8693">
                  <c:v>15</c:v>
                </c:pt>
                <c:pt idx="8694">
                  <c:v>15</c:v>
                </c:pt>
                <c:pt idx="8695">
                  <c:v>15</c:v>
                </c:pt>
                <c:pt idx="8696">
                  <c:v>15</c:v>
                </c:pt>
                <c:pt idx="8697">
                  <c:v>15</c:v>
                </c:pt>
                <c:pt idx="8698">
                  <c:v>15</c:v>
                </c:pt>
                <c:pt idx="8699">
                  <c:v>15</c:v>
                </c:pt>
                <c:pt idx="8700">
                  <c:v>15</c:v>
                </c:pt>
                <c:pt idx="8701">
                  <c:v>15</c:v>
                </c:pt>
                <c:pt idx="8702">
                  <c:v>15</c:v>
                </c:pt>
                <c:pt idx="8703">
                  <c:v>15</c:v>
                </c:pt>
                <c:pt idx="8704">
                  <c:v>15</c:v>
                </c:pt>
                <c:pt idx="8705">
                  <c:v>15</c:v>
                </c:pt>
                <c:pt idx="8706">
                  <c:v>15</c:v>
                </c:pt>
                <c:pt idx="8707">
                  <c:v>15</c:v>
                </c:pt>
                <c:pt idx="8708">
                  <c:v>15</c:v>
                </c:pt>
                <c:pt idx="8709">
                  <c:v>15</c:v>
                </c:pt>
                <c:pt idx="8710">
                  <c:v>15</c:v>
                </c:pt>
                <c:pt idx="8711">
                  <c:v>15</c:v>
                </c:pt>
                <c:pt idx="8712">
                  <c:v>15</c:v>
                </c:pt>
                <c:pt idx="8713">
                  <c:v>15</c:v>
                </c:pt>
                <c:pt idx="8714">
                  <c:v>15</c:v>
                </c:pt>
                <c:pt idx="8715">
                  <c:v>15</c:v>
                </c:pt>
                <c:pt idx="8716">
                  <c:v>15</c:v>
                </c:pt>
                <c:pt idx="8717">
                  <c:v>15</c:v>
                </c:pt>
                <c:pt idx="8718">
                  <c:v>15</c:v>
                </c:pt>
                <c:pt idx="8719">
                  <c:v>15</c:v>
                </c:pt>
                <c:pt idx="8720">
                  <c:v>15</c:v>
                </c:pt>
                <c:pt idx="8721">
                  <c:v>15</c:v>
                </c:pt>
                <c:pt idx="8722">
                  <c:v>15</c:v>
                </c:pt>
                <c:pt idx="8723">
                  <c:v>15</c:v>
                </c:pt>
                <c:pt idx="8724">
                  <c:v>15</c:v>
                </c:pt>
                <c:pt idx="8725">
                  <c:v>15</c:v>
                </c:pt>
                <c:pt idx="8726">
                  <c:v>15</c:v>
                </c:pt>
                <c:pt idx="8727">
                  <c:v>15</c:v>
                </c:pt>
                <c:pt idx="8728">
                  <c:v>15</c:v>
                </c:pt>
                <c:pt idx="8729">
                  <c:v>15</c:v>
                </c:pt>
                <c:pt idx="8730">
                  <c:v>15</c:v>
                </c:pt>
                <c:pt idx="8731">
                  <c:v>15</c:v>
                </c:pt>
                <c:pt idx="8732">
                  <c:v>15</c:v>
                </c:pt>
                <c:pt idx="8733">
                  <c:v>15</c:v>
                </c:pt>
                <c:pt idx="8734">
                  <c:v>15</c:v>
                </c:pt>
                <c:pt idx="8735">
                  <c:v>15</c:v>
                </c:pt>
                <c:pt idx="8736">
                  <c:v>15</c:v>
                </c:pt>
                <c:pt idx="8737">
                  <c:v>15</c:v>
                </c:pt>
                <c:pt idx="8738">
                  <c:v>15</c:v>
                </c:pt>
                <c:pt idx="8739">
                  <c:v>15</c:v>
                </c:pt>
                <c:pt idx="8740">
                  <c:v>15</c:v>
                </c:pt>
                <c:pt idx="8741">
                  <c:v>15</c:v>
                </c:pt>
                <c:pt idx="8742">
                  <c:v>15</c:v>
                </c:pt>
                <c:pt idx="8743">
                  <c:v>15</c:v>
                </c:pt>
                <c:pt idx="8744">
                  <c:v>15</c:v>
                </c:pt>
                <c:pt idx="8745">
                  <c:v>15</c:v>
                </c:pt>
                <c:pt idx="8746">
                  <c:v>15</c:v>
                </c:pt>
                <c:pt idx="8747">
                  <c:v>15</c:v>
                </c:pt>
                <c:pt idx="8748">
                  <c:v>15</c:v>
                </c:pt>
                <c:pt idx="8749">
                  <c:v>15</c:v>
                </c:pt>
                <c:pt idx="8750">
                  <c:v>15</c:v>
                </c:pt>
                <c:pt idx="8751">
                  <c:v>15</c:v>
                </c:pt>
                <c:pt idx="8752">
                  <c:v>15</c:v>
                </c:pt>
                <c:pt idx="8753">
                  <c:v>15</c:v>
                </c:pt>
                <c:pt idx="8754">
                  <c:v>15</c:v>
                </c:pt>
                <c:pt idx="8755">
                  <c:v>15</c:v>
                </c:pt>
                <c:pt idx="8756">
                  <c:v>15</c:v>
                </c:pt>
                <c:pt idx="8757">
                  <c:v>15</c:v>
                </c:pt>
                <c:pt idx="8758">
                  <c:v>15</c:v>
                </c:pt>
                <c:pt idx="8759">
                  <c:v>15</c:v>
                </c:pt>
                <c:pt idx="8760">
                  <c:v>15</c:v>
                </c:pt>
                <c:pt idx="8761">
                  <c:v>15</c:v>
                </c:pt>
                <c:pt idx="8762">
                  <c:v>15</c:v>
                </c:pt>
                <c:pt idx="8763">
                  <c:v>15</c:v>
                </c:pt>
                <c:pt idx="8764">
                  <c:v>15</c:v>
                </c:pt>
                <c:pt idx="8765">
                  <c:v>15</c:v>
                </c:pt>
                <c:pt idx="8766">
                  <c:v>15</c:v>
                </c:pt>
                <c:pt idx="8767">
                  <c:v>15</c:v>
                </c:pt>
                <c:pt idx="8768">
                  <c:v>15</c:v>
                </c:pt>
                <c:pt idx="8769">
                  <c:v>15</c:v>
                </c:pt>
                <c:pt idx="8770">
                  <c:v>15</c:v>
                </c:pt>
                <c:pt idx="8771">
                  <c:v>15</c:v>
                </c:pt>
                <c:pt idx="8772">
                  <c:v>15</c:v>
                </c:pt>
                <c:pt idx="8773">
                  <c:v>15</c:v>
                </c:pt>
                <c:pt idx="8774">
                  <c:v>15</c:v>
                </c:pt>
                <c:pt idx="8775">
                  <c:v>15</c:v>
                </c:pt>
                <c:pt idx="8776">
                  <c:v>15</c:v>
                </c:pt>
                <c:pt idx="8777">
                  <c:v>15</c:v>
                </c:pt>
                <c:pt idx="8778">
                  <c:v>15</c:v>
                </c:pt>
                <c:pt idx="8779">
                  <c:v>15</c:v>
                </c:pt>
                <c:pt idx="8780">
                  <c:v>15</c:v>
                </c:pt>
                <c:pt idx="8781">
                  <c:v>15</c:v>
                </c:pt>
                <c:pt idx="8782">
                  <c:v>15</c:v>
                </c:pt>
                <c:pt idx="8783">
                  <c:v>15</c:v>
                </c:pt>
                <c:pt idx="8784">
                  <c:v>15</c:v>
                </c:pt>
                <c:pt idx="8785">
                  <c:v>15</c:v>
                </c:pt>
                <c:pt idx="8786">
                  <c:v>15</c:v>
                </c:pt>
                <c:pt idx="8787">
                  <c:v>15</c:v>
                </c:pt>
                <c:pt idx="8788">
                  <c:v>15</c:v>
                </c:pt>
                <c:pt idx="8789">
                  <c:v>15</c:v>
                </c:pt>
                <c:pt idx="8790">
                  <c:v>15</c:v>
                </c:pt>
                <c:pt idx="8791">
                  <c:v>15</c:v>
                </c:pt>
                <c:pt idx="8792">
                  <c:v>15</c:v>
                </c:pt>
                <c:pt idx="8793">
                  <c:v>15</c:v>
                </c:pt>
                <c:pt idx="8794">
                  <c:v>15</c:v>
                </c:pt>
                <c:pt idx="8795">
                  <c:v>15</c:v>
                </c:pt>
                <c:pt idx="8796">
                  <c:v>15</c:v>
                </c:pt>
                <c:pt idx="8797">
                  <c:v>15</c:v>
                </c:pt>
                <c:pt idx="8798">
                  <c:v>15</c:v>
                </c:pt>
                <c:pt idx="8799">
                  <c:v>15</c:v>
                </c:pt>
                <c:pt idx="8800">
                  <c:v>15</c:v>
                </c:pt>
                <c:pt idx="8801">
                  <c:v>15</c:v>
                </c:pt>
                <c:pt idx="8802">
                  <c:v>15</c:v>
                </c:pt>
                <c:pt idx="8803">
                  <c:v>15</c:v>
                </c:pt>
                <c:pt idx="8804">
                  <c:v>15</c:v>
                </c:pt>
                <c:pt idx="8805">
                  <c:v>15</c:v>
                </c:pt>
                <c:pt idx="8806">
                  <c:v>15</c:v>
                </c:pt>
                <c:pt idx="8807">
                  <c:v>15</c:v>
                </c:pt>
                <c:pt idx="8808">
                  <c:v>15</c:v>
                </c:pt>
                <c:pt idx="8809">
                  <c:v>15</c:v>
                </c:pt>
                <c:pt idx="8810">
                  <c:v>15</c:v>
                </c:pt>
                <c:pt idx="8811">
                  <c:v>15</c:v>
                </c:pt>
                <c:pt idx="8812">
                  <c:v>15</c:v>
                </c:pt>
                <c:pt idx="8813">
                  <c:v>15</c:v>
                </c:pt>
                <c:pt idx="8814">
                  <c:v>15</c:v>
                </c:pt>
                <c:pt idx="8815">
                  <c:v>15</c:v>
                </c:pt>
                <c:pt idx="8816">
                  <c:v>15</c:v>
                </c:pt>
                <c:pt idx="8817">
                  <c:v>15</c:v>
                </c:pt>
                <c:pt idx="8818">
                  <c:v>15</c:v>
                </c:pt>
                <c:pt idx="8819">
                  <c:v>15</c:v>
                </c:pt>
                <c:pt idx="8820">
                  <c:v>15</c:v>
                </c:pt>
                <c:pt idx="8821">
                  <c:v>15</c:v>
                </c:pt>
                <c:pt idx="8822">
                  <c:v>15</c:v>
                </c:pt>
                <c:pt idx="8823">
                  <c:v>15</c:v>
                </c:pt>
                <c:pt idx="8824">
                  <c:v>15</c:v>
                </c:pt>
                <c:pt idx="8825">
                  <c:v>15</c:v>
                </c:pt>
                <c:pt idx="8826">
                  <c:v>15</c:v>
                </c:pt>
                <c:pt idx="8827">
                  <c:v>15</c:v>
                </c:pt>
                <c:pt idx="8828">
                  <c:v>15</c:v>
                </c:pt>
                <c:pt idx="8829">
                  <c:v>15</c:v>
                </c:pt>
                <c:pt idx="8830">
                  <c:v>15</c:v>
                </c:pt>
                <c:pt idx="8831">
                  <c:v>15</c:v>
                </c:pt>
                <c:pt idx="8832">
                  <c:v>15</c:v>
                </c:pt>
                <c:pt idx="8833">
                  <c:v>15</c:v>
                </c:pt>
                <c:pt idx="8834">
                  <c:v>15</c:v>
                </c:pt>
                <c:pt idx="8835">
                  <c:v>15</c:v>
                </c:pt>
                <c:pt idx="8836">
                  <c:v>15</c:v>
                </c:pt>
                <c:pt idx="8837">
                  <c:v>15</c:v>
                </c:pt>
                <c:pt idx="8838">
                  <c:v>15</c:v>
                </c:pt>
                <c:pt idx="8839">
                  <c:v>15</c:v>
                </c:pt>
                <c:pt idx="8840">
                  <c:v>15</c:v>
                </c:pt>
                <c:pt idx="8841">
                  <c:v>15</c:v>
                </c:pt>
                <c:pt idx="8842">
                  <c:v>15</c:v>
                </c:pt>
                <c:pt idx="8843">
                  <c:v>15</c:v>
                </c:pt>
                <c:pt idx="8844">
                  <c:v>15</c:v>
                </c:pt>
                <c:pt idx="8845">
                  <c:v>15</c:v>
                </c:pt>
                <c:pt idx="8846">
                  <c:v>15</c:v>
                </c:pt>
                <c:pt idx="8847">
                  <c:v>15</c:v>
                </c:pt>
                <c:pt idx="8848">
                  <c:v>15</c:v>
                </c:pt>
                <c:pt idx="8849">
                  <c:v>15</c:v>
                </c:pt>
                <c:pt idx="8850">
                  <c:v>15</c:v>
                </c:pt>
                <c:pt idx="8851">
                  <c:v>15</c:v>
                </c:pt>
                <c:pt idx="8852">
                  <c:v>15</c:v>
                </c:pt>
                <c:pt idx="8853">
                  <c:v>15</c:v>
                </c:pt>
                <c:pt idx="8854">
                  <c:v>15</c:v>
                </c:pt>
                <c:pt idx="8855">
                  <c:v>15</c:v>
                </c:pt>
                <c:pt idx="8856">
                  <c:v>15</c:v>
                </c:pt>
                <c:pt idx="8857">
                  <c:v>15</c:v>
                </c:pt>
                <c:pt idx="8858">
                  <c:v>15</c:v>
                </c:pt>
                <c:pt idx="8859">
                  <c:v>15</c:v>
                </c:pt>
                <c:pt idx="8860">
                  <c:v>15</c:v>
                </c:pt>
                <c:pt idx="8861">
                  <c:v>15</c:v>
                </c:pt>
                <c:pt idx="8862">
                  <c:v>15</c:v>
                </c:pt>
                <c:pt idx="8863">
                  <c:v>15</c:v>
                </c:pt>
                <c:pt idx="8864">
                  <c:v>15</c:v>
                </c:pt>
                <c:pt idx="8865">
                  <c:v>15</c:v>
                </c:pt>
                <c:pt idx="8866">
                  <c:v>15</c:v>
                </c:pt>
                <c:pt idx="8867">
                  <c:v>15</c:v>
                </c:pt>
                <c:pt idx="8868">
                  <c:v>15</c:v>
                </c:pt>
                <c:pt idx="8869">
                  <c:v>15</c:v>
                </c:pt>
                <c:pt idx="8870">
                  <c:v>15</c:v>
                </c:pt>
                <c:pt idx="8871">
                  <c:v>15</c:v>
                </c:pt>
                <c:pt idx="8872">
                  <c:v>15</c:v>
                </c:pt>
                <c:pt idx="8873">
                  <c:v>15</c:v>
                </c:pt>
                <c:pt idx="8874">
                  <c:v>15</c:v>
                </c:pt>
                <c:pt idx="8875">
                  <c:v>15</c:v>
                </c:pt>
                <c:pt idx="8876">
                  <c:v>15</c:v>
                </c:pt>
                <c:pt idx="8877">
                  <c:v>15</c:v>
                </c:pt>
                <c:pt idx="8878">
                  <c:v>15</c:v>
                </c:pt>
                <c:pt idx="8879">
                  <c:v>15</c:v>
                </c:pt>
                <c:pt idx="8880">
                  <c:v>15</c:v>
                </c:pt>
                <c:pt idx="8881">
                  <c:v>15</c:v>
                </c:pt>
                <c:pt idx="8882">
                  <c:v>15</c:v>
                </c:pt>
                <c:pt idx="8883">
                  <c:v>15</c:v>
                </c:pt>
                <c:pt idx="8884">
                  <c:v>15</c:v>
                </c:pt>
                <c:pt idx="8885">
                  <c:v>15</c:v>
                </c:pt>
                <c:pt idx="8886">
                  <c:v>15</c:v>
                </c:pt>
                <c:pt idx="8887">
                  <c:v>15</c:v>
                </c:pt>
                <c:pt idx="8888">
                  <c:v>15</c:v>
                </c:pt>
                <c:pt idx="8889">
                  <c:v>15</c:v>
                </c:pt>
                <c:pt idx="8890">
                  <c:v>15</c:v>
                </c:pt>
                <c:pt idx="8891">
                  <c:v>15</c:v>
                </c:pt>
                <c:pt idx="8892">
                  <c:v>15</c:v>
                </c:pt>
                <c:pt idx="8893">
                  <c:v>15</c:v>
                </c:pt>
                <c:pt idx="8894">
                  <c:v>15</c:v>
                </c:pt>
                <c:pt idx="8895">
                  <c:v>15</c:v>
                </c:pt>
                <c:pt idx="8896">
                  <c:v>15</c:v>
                </c:pt>
                <c:pt idx="8897">
                  <c:v>15</c:v>
                </c:pt>
                <c:pt idx="8898">
                  <c:v>15</c:v>
                </c:pt>
                <c:pt idx="8899">
                  <c:v>15</c:v>
                </c:pt>
                <c:pt idx="8900">
                  <c:v>15</c:v>
                </c:pt>
                <c:pt idx="8901">
                  <c:v>15</c:v>
                </c:pt>
                <c:pt idx="8902">
                  <c:v>15</c:v>
                </c:pt>
                <c:pt idx="8903">
                  <c:v>15</c:v>
                </c:pt>
                <c:pt idx="8904">
                  <c:v>15</c:v>
                </c:pt>
                <c:pt idx="8905">
                  <c:v>15</c:v>
                </c:pt>
                <c:pt idx="8906">
                  <c:v>15</c:v>
                </c:pt>
                <c:pt idx="8907">
                  <c:v>15</c:v>
                </c:pt>
                <c:pt idx="8908">
                  <c:v>15</c:v>
                </c:pt>
                <c:pt idx="8909">
                  <c:v>15</c:v>
                </c:pt>
                <c:pt idx="8910">
                  <c:v>15</c:v>
                </c:pt>
                <c:pt idx="8911">
                  <c:v>15</c:v>
                </c:pt>
                <c:pt idx="8912">
                  <c:v>15</c:v>
                </c:pt>
                <c:pt idx="8913">
                  <c:v>15</c:v>
                </c:pt>
                <c:pt idx="8914">
                  <c:v>15</c:v>
                </c:pt>
                <c:pt idx="8915">
                  <c:v>15</c:v>
                </c:pt>
                <c:pt idx="8916">
                  <c:v>15</c:v>
                </c:pt>
                <c:pt idx="8917">
                  <c:v>15</c:v>
                </c:pt>
                <c:pt idx="8918">
                  <c:v>15</c:v>
                </c:pt>
                <c:pt idx="8919">
                  <c:v>15</c:v>
                </c:pt>
                <c:pt idx="8920">
                  <c:v>15</c:v>
                </c:pt>
                <c:pt idx="8921">
                  <c:v>15</c:v>
                </c:pt>
                <c:pt idx="8922">
                  <c:v>15</c:v>
                </c:pt>
                <c:pt idx="8923">
                  <c:v>15</c:v>
                </c:pt>
                <c:pt idx="8924">
                  <c:v>15</c:v>
                </c:pt>
                <c:pt idx="8925">
                  <c:v>15</c:v>
                </c:pt>
                <c:pt idx="8926">
                  <c:v>15</c:v>
                </c:pt>
                <c:pt idx="8927">
                  <c:v>15</c:v>
                </c:pt>
                <c:pt idx="8928">
                  <c:v>15</c:v>
                </c:pt>
                <c:pt idx="8929">
                  <c:v>15</c:v>
                </c:pt>
                <c:pt idx="8930">
                  <c:v>15</c:v>
                </c:pt>
                <c:pt idx="8931">
                  <c:v>15</c:v>
                </c:pt>
                <c:pt idx="8932">
                  <c:v>15</c:v>
                </c:pt>
                <c:pt idx="8933">
                  <c:v>15</c:v>
                </c:pt>
                <c:pt idx="8934">
                  <c:v>15</c:v>
                </c:pt>
                <c:pt idx="8935">
                  <c:v>15</c:v>
                </c:pt>
                <c:pt idx="8936">
                  <c:v>15</c:v>
                </c:pt>
                <c:pt idx="8937">
                  <c:v>15</c:v>
                </c:pt>
                <c:pt idx="8938">
                  <c:v>15</c:v>
                </c:pt>
                <c:pt idx="8939">
                  <c:v>15</c:v>
                </c:pt>
                <c:pt idx="8940">
                  <c:v>15</c:v>
                </c:pt>
                <c:pt idx="8941">
                  <c:v>15</c:v>
                </c:pt>
                <c:pt idx="8942">
                  <c:v>15</c:v>
                </c:pt>
                <c:pt idx="8943">
                  <c:v>15</c:v>
                </c:pt>
                <c:pt idx="8944">
                  <c:v>15</c:v>
                </c:pt>
                <c:pt idx="8945">
                  <c:v>15</c:v>
                </c:pt>
                <c:pt idx="8946">
                  <c:v>15</c:v>
                </c:pt>
                <c:pt idx="8947">
                  <c:v>15</c:v>
                </c:pt>
                <c:pt idx="8948">
                  <c:v>15</c:v>
                </c:pt>
                <c:pt idx="8949">
                  <c:v>15</c:v>
                </c:pt>
                <c:pt idx="8950">
                  <c:v>15</c:v>
                </c:pt>
                <c:pt idx="8951">
                  <c:v>15</c:v>
                </c:pt>
                <c:pt idx="8952">
                  <c:v>15</c:v>
                </c:pt>
                <c:pt idx="8953">
                  <c:v>15</c:v>
                </c:pt>
                <c:pt idx="8954">
                  <c:v>15</c:v>
                </c:pt>
                <c:pt idx="8955">
                  <c:v>15</c:v>
                </c:pt>
                <c:pt idx="8956">
                  <c:v>15</c:v>
                </c:pt>
                <c:pt idx="8957">
                  <c:v>15</c:v>
                </c:pt>
                <c:pt idx="8958">
                  <c:v>15</c:v>
                </c:pt>
                <c:pt idx="8959">
                  <c:v>15</c:v>
                </c:pt>
                <c:pt idx="8960">
                  <c:v>15</c:v>
                </c:pt>
                <c:pt idx="8961">
                  <c:v>15</c:v>
                </c:pt>
                <c:pt idx="8962">
                  <c:v>15</c:v>
                </c:pt>
                <c:pt idx="8963">
                  <c:v>15</c:v>
                </c:pt>
                <c:pt idx="8964">
                  <c:v>15</c:v>
                </c:pt>
                <c:pt idx="8965">
                  <c:v>15</c:v>
                </c:pt>
                <c:pt idx="8966">
                  <c:v>15</c:v>
                </c:pt>
                <c:pt idx="8967">
                  <c:v>15</c:v>
                </c:pt>
                <c:pt idx="8968">
                  <c:v>15</c:v>
                </c:pt>
                <c:pt idx="8969">
                  <c:v>15</c:v>
                </c:pt>
                <c:pt idx="8970">
                  <c:v>15</c:v>
                </c:pt>
                <c:pt idx="8971">
                  <c:v>15</c:v>
                </c:pt>
                <c:pt idx="8972">
                  <c:v>15</c:v>
                </c:pt>
                <c:pt idx="8973">
                  <c:v>15</c:v>
                </c:pt>
                <c:pt idx="8974">
                  <c:v>15</c:v>
                </c:pt>
                <c:pt idx="8975">
                  <c:v>15</c:v>
                </c:pt>
                <c:pt idx="8976">
                  <c:v>15</c:v>
                </c:pt>
                <c:pt idx="8977">
                  <c:v>15</c:v>
                </c:pt>
                <c:pt idx="8978">
                  <c:v>15</c:v>
                </c:pt>
                <c:pt idx="8979">
                  <c:v>15</c:v>
                </c:pt>
                <c:pt idx="8980">
                  <c:v>15</c:v>
                </c:pt>
                <c:pt idx="8981">
                  <c:v>15</c:v>
                </c:pt>
                <c:pt idx="8982">
                  <c:v>15</c:v>
                </c:pt>
                <c:pt idx="8983">
                  <c:v>15</c:v>
                </c:pt>
                <c:pt idx="8984">
                  <c:v>15</c:v>
                </c:pt>
                <c:pt idx="8985">
                  <c:v>15</c:v>
                </c:pt>
                <c:pt idx="8986">
                  <c:v>15</c:v>
                </c:pt>
                <c:pt idx="8987">
                  <c:v>15</c:v>
                </c:pt>
                <c:pt idx="8988">
                  <c:v>15</c:v>
                </c:pt>
                <c:pt idx="8989">
                  <c:v>15</c:v>
                </c:pt>
                <c:pt idx="8990">
                  <c:v>15</c:v>
                </c:pt>
                <c:pt idx="8991">
                  <c:v>15</c:v>
                </c:pt>
                <c:pt idx="8992">
                  <c:v>15</c:v>
                </c:pt>
                <c:pt idx="8993">
                  <c:v>15</c:v>
                </c:pt>
                <c:pt idx="8994">
                  <c:v>15</c:v>
                </c:pt>
                <c:pt idx="8995">
                  <c:v>15</c:v>
                </c:pt>
                <c:pt idx="8996">
                  <c:v>15</c:v>
                </c:pt>
                <c:pt idx="8997">
                  <c:v>15</c:v>
                </c:pt>
                <c:pt idx="8998">
                  <c:v>15</c:v>
                </c:pt>
                <c:pt idx="8999">
                  <c:v>15</c:v>
                </c:pt>
                <c:pt idx="9000">
                  <c:v>15.5</c:v>
                </c:pt>
                <c:pt idx="9001">
                  <c:v>15.5</c:v>
                </c:pt>
                <c:pt idx="9002">
                  <c:v>15.5</c:v>
                </c:pt>
                <c:pt idx="9003">
                  <c:v>15.5</c:v>
                </c:pt>
                <c:pt idx="9004">
                  <c:v>15.5</c:v>
                </c:pt>
                <c:pt idx="9005">
                  <c:v>15.5</c:v>
                </c:pt>
                <c:pt idx="9006">
                  <c:v>15.5</c:v>
                </c:pt>
                <c:pt idx="9007">
                  <c:v>15.5</c:v>
                </c:pt>
                <c:pt idx="9008">
                  <c:v>15.5</c:v>
                </c:pt>
                <c:pt idx="9009">
                  <c:v>15.5</c:v>
                </c:pt>
                <c:pt idx="9010">
                  <c:v>15.5</c:v>
                </c:pt>
                <c:pt idx="9011">
                  <c:v>15.5</c:v>
                </c:pt>
                <c:pt idx="9012">
                  <c:v>15.5</c:v>
                </c:pt>
                <c:pt idx="9013">
                  <c:v>15.5</c:v>
                </c:pt>
                <c:pt idx="9014">
                  <c:v>15.5</c:v>
                </c:pt>
                <c:pt idx="9015">
                  <c:v>15.5</c:v>
                </c:pt>
                <c:pt idx="9016">
                  <c:v>15.5</c:v>
                </c:pt>
                <c:pt idx="9017">
                  <c:v>15.5</c:v>
                </c:pt>
                <c:pt idx="9018">
                  <c:v>15.5</c:v>
                </c:pt>
                <c:pt idx="9019">
                  <c:v>15.5</c:v>
                </c:pt>
                <c:pt idx="9020">
                  <c:v>15.5</c:v>
                </c:pt>
                <c:pt idx="9021">
                  <c:v>15.5</c:v>
                </c:pt>
                <c:pt idx="9022">
                  <c:v>15.5</c:v>
                </c:pt>
                <c:pt idx="9023">
                  <c:v>15.5</c:v>
                </c:pt>
                <c:pt idx="9024">
                  <c:v>15.5</c:v>
                </c:pt>
                <c:pt idx="9025">
                  <c:v>15.5</c:v>
                </c:pt>
                <c:pt idx="9026">
                  <c:v>15.5</c:v>
                </c:pt>
                <c:pt idx="9027">
                  <c:v>15.5</c:v>
                </c:pt>
                <c:pt idx="9028">
                  <c:v>15.5</c:v>
                </c:pt>
                <c:pt idx="9029">
                  <c:v>15.5</c:v>
                </c:pt>
                <c:pt idx="9030">
                  <c:v>15.5</c:v>
                </c:pt>
                <c:pt idx="9031">
                  <c:v>15.5</c:v>
                </c:pt>
                <c:pt idx="9032">
                  <c:v>15.5</c:v>
                </c:pt>
                <c:pt idx="9033">
                  <c:v>15.5</c:v>
                </c:pt>
                <c:pt idx="9034">
                  <c:v>15.5</c:v>
                </c:pt>
                <c:pt idx="9035">
                  <c:v>15.5</c:v>
                </c:pt>
                <c:pt idx="9036">
                  <c:v>15.5</c:v>
                </c:pt>
                <c:pt idx="9037">
                  <c:v>15.5</c:v>
                </c:pt>
                <c:pt idx="9038">
                  <c:v>15.5</c:v>
                </c:pt>
                <c:pt idx="9039">
                  <c:v>15.5</c:v>
                </c:pt>
                <c:pt idx="9040">
                  <c:v>15.5</c:v>
                </c:pt>
                <c:pt idx="9041">
                  <c:v>15.5</c:v>
                </c:pt>
                <c:pt idx="9042">
                  <c:v>15.5</c:v>
                </c:pt>
                <c:pt idx="9043">
                  <c:v>15.5</c:v>
                </c:pt>
                <c:pt idx="9044">
                  <c:v>15.5</c:v>
                </c:pt>
                <c:pt idx="9045">
                  <c:v>15.5</c:v>
                </c:pt>
                <c:pt idx="9046">
                  <c:v>15.5</c:v>
                </c:pt>
                <c:pt idx="9047">
                  <c:v>15.5</c:v>
                </c:pt>
                <c:pt idx="9048">
                  <c:v>15.5</c:v>
                </c:pt>
                <c:pt idx="9049">
                  <c:v>15.5</c:v>
                </c:pt>
                <c:pt idx="9050">
                  <c:v>15.5</c:v>
                </c:pt>
                <c:pt idx="9051">
                  <c:v>15.5</c:v>
                </c:pt>
                <c:pt idx="9052">
                  <c:v>15.5</c:v>
                </c:pt>
                <c:pt idx="9053">
                  <c:v>15.5</c:v>
                </c:pt>
                <c:pt idx="9054">
                  <c:v>15.5</c:v>
                </c:pt>
                <c:pt idx="9055">
                  <c:v>15.5</c:v>
                </c:pt>
                <c:pt idx="9056">
                  <c:v>15.5</c:v>
                </c:pt>
                <c:pt idx="9057">
                  <c:v>15.5</c:v>
                </c:pt>
                <c:pt idx="9058">
                  <c:v>15.5</c:v>
                </c:pt>
                <c:pt idx="9059">
                  <c:v>15.5</c:v>
                </c:pt>
                <c:pt idx="9060">
                  <c:v>15.5</c:v>
                </c:pt>
                <c:pt idx="9061">
                  <c:v>15.5</c:v>
                </c:pt>
                <c:pt idx="9062">
                  <c:v>15.5</c:v>
                </c:pt>
                <c:pt idx="9063">
                  <c:v>15.5</c:v>
                </c:pt>
                <c:pt idx="9064">
                  <c:v>15.5</c:v>
                </c:pt>
                <c:pt idx="9065">
                  <c:v>15.5</c:v>
                </c:pt>
                <c:pt idx="9066">
                  <c:v>15.5</c:v>
                </c:pt>
                <c:pt idx="9067">
                  <c:v>15.5</c:v>
                </c:pt>
                <c:pt idx="9068">
                  <c:v>15.5</c:v>
                </c:pt>
                <c:pt idx="9069">
                  <c:v>15.5</c:v>
                </c:pt>
                <c:pt idx="9070">
                  <c:v>15.5</c:v>
                </c:pt>
                <c:pt idx="9071">
                  <c:v>15.5</c:v>
                </c:pt>
                <c:pt idx="9072">
                  <c:v>15.5</c:v>
                </c:pt>
                <c:pt idx="9073">
                  <c:v>15.5</c:v>
                </c:pt>
                <c:pt idx="9074">
                  <c:v>15.5</c:v>
                </c:pt>
                <c:pt idx="9075">
                  <c:v>15.5</c:v>
                </c:pt>
                <c:pt idx="9076">
                  <c:v>15.5</c:v>
                </c:pt>
                <c:pt idx="9077">
                  <c:v>15.5</c:v>
                </c:pt>
                <c:pt idx="9078">
                  <c:v>15.5</c:v>
                </c:pt>
                <c:pt idx="9079">
                  <c:v>15.5</c:v>
                </c:pt>
                <c:pt idx="9080">
                  <c:v>15.5</c:v>
                </c:pt>
                <c:pt idx="9081">
                  <c:v>15.5</c:v>
                </c:pt>
                <c:pt idx="9082">
                  <c:v>15.5</c:v>
                </c:pt>
                <c:pt idx="9083">
                  <c:v>15.5</c:v>
                </c:pt>
                <c:pt idx="9084">
                  <c:v>15.5</c:v>
                </c:pt>
                <c:pt idx="9085">
                  <c:v>15.5</c:v>
                </c:pt>
                <c:pt idx="9086">
                  <c:v>15.5</c:v>
                </c:pt>
                <c:pt idx="9087">
                  <c:v>15.5</c:v>
                </c:pt>
                <c:pt idx="9088">
                  <c:v>15.5</c:v>
                </c:pt>
                <c:pt idx="9089">
                  <c:v>15.5</c:v>
                </c:pt>
                <c:pt idx="9090">
                  <c:v>15.5</c:v>
                </c:pt>
                <c:pt idx="9091">
                  <c:v>15.5</c:v>
                </c:pt>
                <c:pt idx="9092">
                  <c:v>15.5</c:v>
                </c:pt>
                <c:pt idx="9093">
                  <c:v>15.5</c:v>
                </c:pt>
                <c:pt idx="9094">
                  <c:v>15.5</c:v>
                </c:pt>
                <c:pt idx="9095">
                  <c:v>15.5</c:v>
                </c:pt>
                <c:pt idx="9096">
                  <c:v>15.5</c:v>
                </c:pt>
                <c:pt idx="9097">
                  <c:v>15.5</c:v>
                </c:pt>
                <c:pt idx="9098">
                  <c:v>15.5</c:v>
                </c:pt>
                <c:pt idx="9099">
                  <c:v>15.5</c:v>
                </c:pt>
                <c:pt idx="9100">
                  <c:v>15.5</c:v>
                </c:pt>
                <c:pt idx="9101">
                  <c:v>15.5</c:v>
                </c:pt>
                <c:pt idx="9102">
                  <c:v>15.5</c:v>
                </c:pt>
                <c:pt idx="9103">
                  <c:v>15.5</c:v>
                </c:pt>
                <c:pt idx="9104">
                  <c:v>15.5</c:v>
                </c:pt>
                <c:pt idx="9105">
                  <c:v>15.5</c:v>
                </c:pt>
                <c:pt idx="9106">
                  <c:v>15.5</c:v>
                </c:pt>
                <c:pt idx="9107">
                  <c:v>15.5</c:v>
                </c:pt>
                <c:pt idx="9108">
                  <c:v>15.5</c:v>
                </c:pt>
                <c:pt idx="9109">
                  <c:v>15.5</c:v>
                </c:pt>
                <c:pt idx="9110">
                  <c:v>15.5</c:v>
                </c:pt>
                <c:pt idx="9111">
                  <c:v>15.5</c:v>
                </c:pt>
                <c:pt idx="9112">
                  <c:v>15.5</c:v>
                </c:pt>
                <c:pt idx="9113">
                  <c:v>15.5</c:v>
                </c:pt>
                <c:pt idx="9114">
                  <c:v>15.5</c:v>
                </c:pt>
                <c:pt idx="9115">
                  <c:v>15.5</c:v>
                </c:pt>
                <c:pt idx="9116">
                  <c:v>15.5</c:v>
                </c:pt>
                <c:pt idx="9117">
                  <c:v>15.5</c:v>
                </c:pt>
                <c:pt idx="9118">
                  <c:v>15.5</c:v>
                </c:pt>
                <c:pt idx="9119">
                  <c:v>15.5</c:v>
                </c:pt>
                <c:pt idx="9120">
                  <c:v>15.5</c:v>
                </c:pt>
                <c:pt idx="9121">
                  <c:v>15.5</c:v>
                </c:pt>
                <c:pt idx="9122">
                  <c:v>15.5</c:v>
                </c:pt>
                <c:pt idx="9123">
                  <c:v>15.5</c:v>
                </c:pt>
                <c:pt idx="9124">
                  <c:v>15.5</c:v>
                </c:pt>
                <c:pt idx="9125">
                  <c:v>15.5</c:v>
                </c:pt>
                <c:pt idx="9126">
                  <c:v>15.5</c:v>
                </c:pt>
                <c:pt idx="9127">
                  <c:v>15.5</c:v>
                </c:pt>
                <c:pt idx="9128">
                  <c:v>15.5</c:v>
                </c:pt>
                <c:pt idx="9129">
                  <c:v>15.5</c:v>
                </c:pt>
                <c:pt idx="9130">
                  <c:v>15.5</c:v>
                </c:pt>
                <c:pt idx="9131">
                  <c:v>15.5</c:v>
                </c:pt>
                <c:pt idx="9132">
                  <c:v>15.5</c:v>
                </c:pt>
                <c:pt idx="9133">
                  <c:v>15.5</c:v>
                </c:pt>
                <c:pt idx="9134">
                  <c:v>15.5</c:v>
                </c:pt>
                <c:pt idx="9135">
                  <c:v>15.5</c:v>
                </c:pt>
                <c:pt idx="9136">
                  <c:v>15.5</c:v>
                </c:pt>
                <c:pt idx="9137">
                  <c:v>15.5</c:v>
                </c:pt>
                <c:pt idx="9138">
                  <c:v>15.5</c:v>
                </c:pt>
                <c:pt idx="9139">
                  <c:v>15.5</c:v>
                </c:pt>
                <c:pt idx="9140">
                  <c:v>15.5</c:v>
                </c:pt>
                <c:pt idx="9141">
                  <c:v>15.5</c:v>
                </c:pt>
                <c:pt idx="9142">
                  <c:v>15.5</c:v>
                </c:pt>
                <c:pt idx="9143">
                  <c:v>15.5</c:v>
                </c:pt>
                <c:pt idx="9144">
                  <c:v>15.5</c:v>
                </c:pt>
                <c:pt idx="9145">
                  <c:v>15.5</c:v>
                </c:pt>
                <c:pt idx="9146">
                  <c:v>15.5</c:v>
                </c:pt>
                <c:pt idx="9147">
                  <c:v>15.5</c:v>
                </c:pt>
                <c:pt idx="9148">
                  <c:v>15.5</c:v>
                </c:pt>
                <c:pt idx="9149">
                  <c:v>15.5</c:v>
                </c:pt>
                <c:pt idx="9150">
                  <c:v>15.5</c:v>
                </c:pt>
                <c:pt idx="9151">
                  <c:v>15.5</c:v>
                </c:pt>
                <c:pt idx="9152">
                  <c:v>15.5</c:v>
                </c:pt>
                <c:pt idx="9153">
                  <c:v>15.5</c:v>
                </c:pt>
                <c:pt idx="9154">
                  <c:v>15.5</c:v>
                </c:pt>
                <c:pt idx="9155">
                  <c:v>15.5</c:v>
                </c:pt>
                <c:pt idx="9156">
                  <c:v>15.5</c:v>
                </c:pt>
                <c:pt idx="9157">
                  <c:v>15.5</c:v>
                </c:pt>
                <c:pt idx="9158">
                  <c:v>15.5</c:v>
                </c:pt>
                <c:pt idx="9159">
                  <c:v>15.5</c:v>
                </c:pt>
                <c:pt idx="9160">
                  <c:v>15.5</c:v>
                </c:pt>
                <c:pt idx="9161">
                  <c:v>15.5</c:v>
                </c:pt>
                <c:pt idx="9162">
                  <c:v>15.5</c:v>
                </c:pt>
                <c:pt idx="9163">
                  <c:v>15.5</c:v>
                </c:pt>
                <c:pt idx="9164">
                  <c:v>15.5</c:v>
                </c:pt>
                <c:pt idx="9165">
                  <c:v>15.5</c:v>
                </c:pt>
                <c:pt idx="9166">
                  <c:v>15.5</c:v>
                </c:pt>
                <c:pt idx="9167">
                  <c:v>15.5</c:v>
                </c:pt>
                <c:pt idx="9168">
                  <c:v>15.5</c:v>
                </c:pt>
                <c:pt idx="9169">
                  <c:v>15.5</c:v>
                </c:pt>
                <c:pt idx="9170">
                  <c:v>15.5</c:v>
                </c:pt>
                <c:pt idx="9171">
                  <c:v>15.5</c:v>
                </c:pt>
                <c:pt idx="9172">
                  <c:v>15.5</c:v>
                </c:pt>
                <c:pt idx="9173">
                  <c:v>15.5</c:v>
                </c:pt>
                <c:pt idx="9174">
                  <c:v>15.5</c:v>
                </c:pt>
                <c:pt idx="9175">
                  <c:v>15.5</c:v>
                </c:pt>
                <c:pt idx="9176">
                  <c:v>15.5</c:v>
                </c:pt>
                <c:pt idx="9177">
                  <c:v>15.5</c:v>
                </c:pt>
                <c:pt idx="9178">
                  <c:v>15.5</c:v>
                </c:pt>
                <c:pt idx="9179">
                  <c:v>15.5</c:v>
                </c:pt>
                <c:pt idx="9180">
                  <c:v>15.5</c:v>
                </c:pt>
                <c:pt idx="9181">
                  <c:v>15.5</c:v>
                </c:pt>
                <c:pt idx="9182">
                  <c:v>15.5</c:v>
                </c:pt>
                <c:pt idx="9183">
                  <c:v>15.5</c:v>
                </c:pt>
                <c:pt idx="9184">
                  <c:v>15.5</c:v>
                </c:pt>
                <c:pt idx="9185">
                  <c:v>15.5</c:v>
                </c:pt>
                <c:pt idx="9186">
                  <c:v>15.5</c:v>
                </c:pt>
                <c:pt idx="9187">
                  <c:v>15.5</c:v>
                </c:pt>
                <c:pt idx="9188">
                  <c:v>15.5</c:v>
                </c:pt>
                <c:pt idx="9189">
                  <c:v>15.5</c:v>
                </c:pt>
                <c:pt idx="9190">
                  <c:v>15.5</c:v>
                </c:pt>
                <c:pt idx="9191">
                  <c:v>15.5</c:v>
                </c:pt>
                <c:pt idx="9192">
                  <c:v>15.5</c:v>
                </c:pt>
                <c:pt idx="9193">
                  <c:v>15.5</c:v>
                </c:pt>
                <c:pt idx="9194">
                  <c:v>15.5</c:v>
                </c:pt>
                <c:pt idx="9195">
                  <c:v>15.5</c:v>
                </c:pt>
                <c:pt idx="9196">
                  <c:v>15.5</c:v>
                </c:pt>
                <c:pt idx="9197">
                  <c:v>15.5</c:v>
                </c:pt>
                <c:pt idx="9198">
                  <c:v>15.5</c:v>
                </c:pt>
                <c:pt idx="9199">
                  <c:v>15.5</c:v>
                </c:pt>
                <c:pt idx="9200">
                  <c:v>15.5</c:v>
                </c:pt>
                <c:pt idx="9201">
                  <c:v>15.5</c:v>
                </c:pt>
                <c:pt idx="9202">
                  <c:v>15.5</c:v>
                </c:pt>
                <c:pt idx="9203">
                  <c:v>15.5</c:v>
                </c:pt>
                <c:pt idx="9204">
                  <c:v>15.5</c:v>
                </c:pt>
                <c:pt idx="9205">
                  <c:v>15.5</c:v>
                </c:pt>
                <c:pt idx="9206">
                  <c:v>15.5</c:v>
                </c:pt>
                <c:pt idx="9207">
                  <c:v>15.5</c:v>
                </c:pt>
                <c:pt idx="9208">
                  <c:v>15.5</c:v>
                </c:pt>
                <c:pt idx="9209">
                  <c:v>15.5</c:v>
                </c:pt>
                <c:pt idx="9210">
                  <c:v>15.5</c:v>
                </c:pt>
                <c:pt idx="9211">
                  <c:v>15.5</c:v>
                </c:pt>
                <c:pt idx="9212">
                  <c:v>15.5</c:v>
                </c:pt>
                <c:pt idx="9213">
                  <c:v>15.5</c:v>
                </c:pt>
                <c:pt idx="9214">
                  <c:v>15.5</c:v>
                </c:pt>
                <c:pt idx="9215">
                  <c:v>15.5</c:v>
                </c:pt>
                <c:pt idx="9216">
                  <c:v>15.5</c:v>
                </c:pt>
                <c:pt idx="9217">
                  <c:v>15.5</c:v>
                </c:pt>
                <c:pt idx="9218">
                  <c:v>15.5</c:v>
                </c:pt>
                <c:pt idx="9219">
                  <c:v>15.5</c:v>
                </c:pt>
                <c:pt idx="9220">
                  <c:v>15.5</c:v>
                </c:pt>
                <c:pt idx="9221">
                  <c:v>15.5</c:v>
                </c:pt>
                <c:pt idx="9222">
                  <c:v>15.5</c:v>
                </c:pt>
                <c:pt idx="9223">
                  <c:v>15.5</c:v>
                </c:pt>
                <c:pt idx="9224">
                  <c:v>15.5</c:v>
                </c:pt>
                <c:pt idx="9225">
                  <c:v>15.5</c:v>
                </c:pt>
                <c:pt idx="9226">
                  <c:v>15.5</c:v>
                </c:pt>
                <c:pt idx="9227">
                  <c:v>15.5</c:v>
                </c:pt>
                <c:pt idx="9228">
                  <c:v>15.5</c:v>
                </c:pt>
                <c:pt idx="9229">
                  <c:v>15.5</c:v>
                </c:pt>
                <c:pt idx="9230">
                  <c:v>15.5</c:v>
                </c:pt>
                <c:pt idx="9231">
                  <c:v>15.5</c:v>
                </c:pt>
                <c:pt idx="9232">
                  <c:v>15.5</c:v>
                </c:pt>
                <c:pt idx="9233">
                  <c:v>15.5</c:v>
                </c:pt>
                <c:pt idx="9234">
                  <c:v>15.5</c:v>
                </c:pt>
                <c:pt idx="9235">
                  <c:v>15.5</c:v>
                </c:pt>
                <c:pt idx="9236">
                  <c:v>15.5</c:v>
                </c:pt>
                <c:pt idx="9237">
                  <c:v>15.5</c:v>
                </c:pt>
                <c:pt idx="9238">
                  <c:v>15.5</c:v>
                </c:pt>
                <c:pt idx="9239">
                  <c:v>15.5</c:v>
                </c:pt>
                <c:pt idx="9240">
                  <c:v>15.5</c:v>
                </c:pt>
                <c:pt idx="9241">
                  <c:v>15.5</c:v>
                </c:pt>
                <c:pt idx="9242">
                  <c:v>15.5</c:v>
                </c:pt>
                <c:pt idx="9243">
                  <c:v>15.5</c:v>
                </c:pt>
                <c:pt idx="9244">
                  <c:v>15.5</c:v>
                </c:pt>
                <c:pt idx="9245">
                  <c:v>15.5</c:v>
                </c:pt>
                <c:pt idx="9246">
                  <c:v>15.5</c:v>
                </c:pt>
                <c:pt idx="9247">
                  <c:v>15.5</c:v>
                </c:pt>
                <c:pt idx="9248">
                  <c:v>15.5</c:v>
                </c:pt>
                <c:pt idx="9249">
                  <c:v>15.5</c:v>
                </c:pt>
                <c:pt idx="9250">
                  <c:v>15.5</c:v>
                </c:pt>
                <c:pt idx="9251">
                  <c:v>15.5</c:v>
                </c:pt>
                <c:pt idx="9252">
                  <c:v>15.5</c:v>
                </c:pt>
                <c:pt idx="9253">
                  <c:v>15.5</c:v>
                </c:pt>
                <c:pt idx="9254">
                  <c:v>15.5</c:v>
                </c:pt>
                <c:pt idx="9255">
                  <c:v>15.5</c:v>
                </c:pt>
                <c:pt idx="9256">
                  <c:v>15.5</c:v>
                </c:pt>
                <c:pt idx="9257">
                  <c:v>15.5</c:v>
                </c:pt>
                <c:pt idx="9258">
                  <c:v>15.5</c:v>
                </c:pt>
                <c:pt idx="9259">
                  <c:v>15.5</c:v>
                </c:pt>
                <c:pt idx="9260">
                  <c:v>15.5</c:v>
                </c:pt>
                <c:pt idx="9261">
                  <c:v>15.5</c:v>
                </c:pt>
                <c:pt idx="9262">
                  <c:v>15.5</c:v>
                </c:pt>
                <c:pt idx="9263">
                  <c:v>15.5</c:v>
                </c:pt>
                <c:pt idx="9264">
                  <c:v>15.5</c:v>
                </c:pt>
                <c:pt idx="9265">
                  <c:v>15.5</c:v>
                </c:pt>
                <c:pt idx="9266">
                  <c:v>15.5</c:v>
                </c:pt>
                <c:pt idx="9267">
                  <c:v>15.5</c:v>
                </c:pt>
                <c:pt idx="9268">
                  <c:v>15.5</c:v>
                </c:pt>
                <c:pt idx="9269">
                  <c:v>15.5</c:v>
                </c:pt>
                <c:pt idx="9270">
                  <c:v>15.5</c:v>
                </c:pt>
                <c:pt idx="9271">
                  <c:v>15.5</c:v>
                </c:pt>
                <c:pt idx="9272">
                  <c:v>15.5</c:v>
                </c:pt>
                <c:pt idx="9273">
                  <c:v>15.5</c:v>
                </c:pt>
                <c:pt idx="9274">
                  <c:v>15.5</c:v>
                </c:pt>
                <c:pt idx="9275">
                  <c:v>15.5</c:v>
                </c:pt>
                <c:pt idx="9276">
                  <c:v>15.5</c:v>
                </c:pt>
                <c:pt idx="9277">
                  <c:v>15.5</c:v>
                </c:pt>
                <c:pt idx="9278">
                  <c:v>15.5</c:v>
                </c:pt>
                <c:pt idx="9279">
                  <c:v>15.5</c:v>
                </c:pt>
                <c:pt idx="9280">
                  <c:v>15.5</c:v>
                </c:pt>
                <c:pt idx="9281">
                  <c:v>15.5</c:v>
                </c:pt>
                <c:pt idx="9282">
                  <c:v>15.5</c:v>
                </c:pt>
                <c:pt idx="9283">
                  <c:v>15.5</c:v>
                </c:pt>
                <c:pt idx="9284">
                  <c:v>15.5</c:v>
                </c:pt>
                <c:pt idx="9285">
                  <c:v>15.5</c:v>
                </c:pt>
                <c:pt idx="9286">
                  <c:v>15.5</c:v>
                </c:pt>
                <c:pt idx="9287">
                  <c:v>15.5</c:v>
                </c:pt>
                <c:pt idx="9288">
                  <c:v>15.5</c:v>
                </c:pt>
                <c:pt idx="9289">
                  <c:v>15.5</c:v>
                </c:pt>
                <c:pt idx="9290">
                  <c:v>15.5</c:v>
                </c:pt>
                <c:pt idx="9291">
                  <c:v>15.5</c:v>
                </c:pt>
                <c:pt idx="9292">
                  <c:v>15.5</c:v>
                </c:pt>
                <c:pt idx="9293">
                  <c:v>15.5</c:v>
                </c:pt>
                <c:pt idx="9294">
                  <c:v>15.5</c:v>
                </c:pt>
                <c:pt idx="9295">
                  <c:v>15.5</c:v>
                </c:pt>
                <c:pt idx="9296">
                  <c:v>15.5</c:v>
                </c:pt>
                <c:pt idx="9297">
                  <c:v>15.5</c:v>
                </c:pt>
                <c:pt idx="9298">
                  <c:v>15.5</c:v>
                </c:pt>
                <c:pt idx="9299">
                  <c:v>15.5</c:v>
                </c:pt>
                <c:pt idx="9300">
                  <c:v>15.5</c:v>
                </c:pt>
                <c:pt idx="9301">
                  <c:v>15.5</c:v>
                </c:pt>
                <c:pt idx="9302">
                  <c:v>15.5</c:v>
                </c:pt>
                <c:pt idx="9303">
                  <c:v>15.5</c:v>
                </c:pt>
                <c:pt idx="9304">
                  <c:v>15.5</c:v>
                </c:pt>
                <c:pt idx="9305">
                  <c:v>15.5</c:v>
                </c:pt>
                <c:pt idx="9306">
                  <c:v>15.5</c:v>
                </c:pt>
                <c:pt idx="9307">
                  <c:v>15.5</c:v>
                </c:pt>
                <c:pt idx="9308">
                  <c:v>15.5</c:v>
                </c:pt>
                <c:pt idx="9309">
                  <c:v>15.5</c:v>
                </c:pt>
                <c:pt idx="9310">
                  <c:v>15.5</c:v>
                </c:pt>
                <c:pt idx="9311">
                  <c:v>15.5</c:v>
                </c:pt>
                <c:pt idx="9312">
                  <c:v>15.5</c:v>
                </c:pt>
                <c:pt idx="9313">
                  <c:v>15.5</c:v>
                </c:pt>
                <c:pt idx="9314">
                  <c:v>15.5</c:v>
                </c:pt>
                <c:pt idx="9315">
                  <c:v>15.5</c:v>
                </c:pt>
                <c:pt idx="9316">
                  <c:v>15.5</c:v>
                </c:pt>
                <c:pt idx="9317">
                  <c:v>15.5</c:v>
                </c:pt>
                <c:pt idx="9318">
                  <c:v>15.5</c:v>
                </c:pt>
                <c:pt idx="9319">
                  <c:v>15.5</c:v>
                </c:pt>
                <c:pt idx="9320">
                  <c:v>15.5</c:v>
                </c:pt>
                <c:pt idx="9321">
                  <c:v>15.5</c:v>
                </c:pt>
                <c:pt idx="9322">
                  <c:v>15.5</c:v>
                </c:pt>
                <c:pt idx="9323">
                  <c:v>15.5</c:v>
                </c:pt>
                <c:pt idx="9324">
                  <c:v>15.5</c:v>
                </c:pt>
                <c:pt idx="9325">
                  <c:v>15.5</c:v>
                </c:pt>
                <c:pt idx="9326">
                  <c:v>15.5</c:v>
                </c:pt>
                <c:pt idx="9327">
                  <c:v>15.5</c:v>
                </c:pt>
                <c:pt idx="9328">
                  <c:v>15.5</c:v>
                </c:pt>
                <c:pt idx="9329">
                  <c:v>15.5</c:v>
                </c:pt>
                <c:pt idx="9330">
                  <c:v>15.5</c:v>
                </c:pt>
                <c:pt idx="9331">
                  <c:v>15.5</c:v>
                </c:pt>
                <c:pt idx="9332">
                  <c:v>15.5</c:v>
                </c:pt>
                <c:pt idx="9333">
                  <c:v>15.5</c:v>
                </c:pt>
                <c:pt idx="9334">
                  <c:v>15.5</c:v>
                </c:pt>
                <c:pt idx="9335">
                  <c:v>15.5</c:v>
                </c:pt>
                <c:pt idx="9336">
                  <c:v>15.5</c:v>
                </c:pt>
                <c:pt idx="9337">
                  <c:v>15.5</c:v>
                </c:pt>
                <c:pt idx="9338">
                  <c:v>15.5</c:v>
                </c:pt>
                <c:pt idx="9339">
                  <c:v>15.5</c:v>
                </c:pt>
                <c:pt idx="9340">
                  <c:v>15.5</c:v>
                </c:pt>
                <c:pt idx="9341">
                  <c:v>15.5</c:v>
                </c:pt>
                <c:pt idx="9342">
                  <c:v>15.5</c:v>
                </c:pt>
                <c:pt idx="9343">
                  <c:v>15.5</c:v>
                </c:pt>
                <c:pt idx="9344">
                  <c:v>15.5</c:v>
                </c:pt>
                <c:pt idx="9345">
                  <c:v>15.5</c:v>
                </c:pt>
                <c:pt idx="9346">
                  <c:v>15.5</c:v>
                </c:pt>
                <c:pt idx="9347">
                  <c:v>15.5</c:v>
                </c:pt>
                <c:pt idx="9348">
                  <c:v>15.5</c:v>
                </c:pt>
                <c:pt idx="9349">
                  <c:v>15.5</c:v>
                </c:pt>
                <c:pt idx="9350">
                  <c:v>15.5</c:v>
                </c:pt>
                <c:pt idx="9351">
                  <c:v>15.5</c:v>
                </c:pt>
                <c:pt idx="9352">
                  <c:v>15.5</c:v>
                </c:pt>
                <c:pt idx="9353">
                  <c:v>15.5</c:v>
                </c:pt>
                <c:pt idx="9354">
                  <c:v>15.5</c:v>
                </c:pt>
                <c:pt idx="9355">
                  <c:v>15.5</c:v>
                </c:pt>
                <c:pt idx="9356">
                  <c:v>15.5</c:v>
                </c:pt>
                <c:pt idx="9357">
                  <c:v>15.5</c:v>
                </c:pt>
                <c:pt idx="9358">
                  <c:v>15.5</c:v>
                </c:pt>
                <c:pt idx="9359">
                  <c:v>15.5</c:v>
                </c:pt>
                <c:pt idx="9360">
                  <c:v>15.5</c:v>
                </c:pt>
                <c:pt idx="9361">
                  <c:v>15.5</c:v>
                </c:pt>
                <c:pt idx="9362">
                  <c:v>15.5</c:v>
                </c:pt>
                <c:pt idx="9363">
                  <c:v>15.5</c:v>
                </c:pt>
                <c:pt idx="9364">
                  <c:v>15.5</c:v>
                </c:pt>
                <c:pt idx="9365">
                  <c:v>15.5</c:v>
                </c:pt>
                <c:pt idx="9366">
                  <c:v>15.5</c:v>
                </c:pt>
                <c:pt idx="9367">
                  <c:v>15.5</c:v>
                </c:pt>
                <c:pt idx="9368">
                  <c:v>15.5</c:v>
                </c:pt>
                <c:pt idx="9369">
                  <c:v>15.5</c:v>
                </c:pt>
                <c:pt idx="9370">
                  <c:v>15.5</c:v>
                </c:pt>
                <c:pt idx="9371">
                  <c:v>15.5</c:v>
                </c:pt>
                <c:pt idx="9372">
                  <c:v>15.5</c:v>
                </c:pt>
                <c:pt idx="9373">
                  <c:v>15.5</c:v>
                </c:pt>
                <c:pt idx="9374">
                  <c:v>15.5</c:v>
                </c:pt>
                <c:pt idx="9375">
                  <c:v>15.5</c:v>
                </c:pt>
                <c:pt idx="9376">
                  <c:v>15.5</c:v>
                </c:pt>
                <c:pt idx="9377">
                  <c:v>15.5</c:v>
                </c:pt>
                <c:pt idx="9378">
                  <c:v>15.5</c:v>
                </c:pt>
                <c:pt idx="9379">
                  <c:v>15.5</c:v>
                </c:pt>
                <c:pt idx="9380">
                  <c:v>15.5</c:v>
                </c:pt>
                <c:pt idx="9381">
                  <c:v>15.5</c:v>
                </c:pt>
                <c:pt idx="9382">
                  <c:v>15.5</c:v>
                </c:pt>
                <c:pt idx="9383">
                  <c:v>15.5</c:v>
                </c:pt>
                <c:pt idx="9384">
                  <c:v>15.5</c:v>
                </c:pt>
                <c:pt idx="9385">
                  <c:v>15.5</c:v>
                </c:pt>
                <c:pt idx="9386">
                  <c:v>15.5</c:v>
                </c:pt>
                <c:pt idx="9387">
                  <c:v>15.5</c:v>
                </c:pt>
                <c:pt idx="9388">
                  <c:v>15.5</c:v>
                </c:pt>
                <c:pt idx="9389">
                  <c:v>15.5</c:v>
                </c:pt>
                <c:pt idx="9390">
                  <c:v>15.5</c:v>
                </c:pt>
                <c:pt idx="9391">
                  <c:v>15.5</c:v>
                </c:pt>
                <c:pt idx="9392">
                  <c:v>15.5</c:v>
                </c:pt>
                <c:pt idx="9393">
                  <c:v>15.5</c:v>
                </c:pt>
                <c:pt idx="9394">
                  <c:v>15.5</c:v>
                </c:pt>
                <c:pt idx="9395">
                  <c:v>15.5</c:v>
                </c:pt>
                <c:pt idx="9396">
                  <c:v>15.5</c:v>
                </c:pt>
                <c:pt idx="9397">
                  <c:v>15.5</c:v>
                </c:pt>
                <c:pt idx="9398">
                  <c:v>15.5</c:v>
                </c:pt>
                <c:pt idx="9399">
                  <c:v>15.5</c:v>
                </c:pt>
                <c:pt idx="9400">
                  <c:v>15.5</c:v>
                </c:pt>
                <c:pt idx="9401">
                  <c:v>15.5</c:v>
                </c:pt>
                <c:pt idx="9402">
                  <c:v>15.5</c:v>
                </c:pt>
                <c:pt idx="9403">
                  <c:v>15.5</c:v>
                </c:pt>
                <c:pt idx="9404">
                  <c:v>15.5</c:v>
                </c:pt>
                <c:pt idx="9405">
                  <c:v>15.5</c:v>
                </c:pt>
                <c:pt idx="9406">
                  <c:v>15.5</c:v>
                </c:pt>
                <c:pt idx="9407">
                  <c:v>15.5</c:v>
                </c:pt>
                <c:pt idx="9408">
                  <c:v>15.5</c:v>
                </c:pt>
                <c:pt idx="9409">
                  <c:v>15.5</c:v>
                </c:pt>
                <c:pt idx="9410">
                  <c:v>15.5</c:v>
                </c:pt>
                <c:pt idx="9411">
                  <c:v>15.5</c:v>
                </c:pt>
                <c:pt idx="9412">
                  <c:v>15.5</c:v>
                </c:pt>
                <c:pt idx="9413">
                  <c:v>15.5</c:v>
                </c:pt>
                <c:pt idx="9414">
                  <c:v>15.5</c:v>
                </c:pt>
                <c:pt idx="9415">
                  <c:v>15.5</c:v>
                </c:pt>
                <c:pt idx="9416">
                  <c:v>15.5</c:v>
                </c:pt>
                <c:pt idx="9417">
                  <c:v>15.5</c:v>
                </c:pt>
                <c:pt idx="9418">
                  <c:v>15.5</c:v>
                </c:pt>
                <c:pt idx="9419">
                  <c:v>15.5</c:v>
                </c:pt>
                <c:pt idx="9420">
                  <c:v>15.5</c:v>
                </c:pt>
                <c:pt idx="9421">
                  <c:v>15.5</c:v>
                </c:pt>
                <c:pt idx="9422">
                  <c:v>15.5</c:v>
                </c:pt>
                <c:pt idx="9423">
                  <c:v>15.5</c:v>
                </c:pt>
                <c:pt idx="9424">
                  <c:v>15.5</c:v>
                </c:pt>
                <c:pt idx="9425">
                  <c:v>15.5</c:v>
                </c:pt>
                <c:pt idx="9426">
                  <c:v>15.5</c:v>
                </c:pt>
                <c:pt idx="9427">
                  <c:v>15.5</c:v>
                </c:pt>
                <c:pt idx="9428">
                  <c:v>15.5</c:v>
                </c:pt>
                <c:pt idx="9429">
                  <c:v>15.5</c:v>
                </c:pt>
                <c:pt idx="9430">
                  <c:v>15.5</c:v>
                </c:pt>
                <c:pt idx="9431">
                  <c:v>15.5</c:v>
                </c:pt>
                <c:pt idx="9432">
                  <c:v>15.5</c:v>
                </c:pt>
                <c:pt idx="9433">
                  <c:v>15.5</c:v>
                </c:pt>
                <c:pt idx="9434">
                  <c:v>15.5</c:v>
                </c:pt>
                <c:pt idx="9435">
                  <c:v>15.5</c:v>
                </c:pt>
                <c:pt idx="9436">
                  <c:v>15.5</c:v>
                </c:pt>
                <c:pt idx="9437">
                  <c:v>15.5</c:v>
                </c:pt>
                <c:pt idx="9438">
                  <c:v>15.5</c:v>
                </c:pt>
                <c:pt idx="9439">
                  <c:v>15.5</c:v>
                </c:pt>
                <c:pt idx="9440">
                  <c:v>15.5</c:v>
                </c:pt>
                <c:pt idx="9441">
                  <c:v>15.5</c:v>
                </c:pt>
                <c:pt idx="9442">
                  <c:v>15.5</c:v>
                </c:pt>
                <c:pt idx="9443">
                  <c:v>15.5</c:v>
                </c:pt>
                <c:pt idx="9444">
                  <c:v>15.5</c:v>
                </c:pt>
                <c:pt idx="9445">
                  <c:v>15.5</c:v>
                </c:pt>
                <c:pt idx="9446">
                  <c:v>15.5</c:v>
                </c:pt>
                <c:pt idx="9447">
                  <c:v>15.5</c:v>
                </c:pt>
                <c:pt idx="9448">
                  <c:v>15.5</c:v>
                </c:pt>
                <c:pt idx="9449">
                  <c:v>15.5</c:v>
                </c:pt>
                <c:pt idx="9450">
                  <c:v>15.5</c:v>
                </c:pt>
                <c:pt idx="9451">
                  <c:v>15.5</c:v>
                </c:pt>
                <c:pt idx="9452">
                  <c:v>15.5</c:v>
                </c:pt>
                <c:pt idx="9453">
                  <c:v>15.5</c:v>
                </c:pt>
                <c:pt idx="9454">
                  <c:v>15.5</c:v>
                </c:pt>
                <c:pt idx="9455">
                  <c:v>15.5</c:v>
                </c:pt>
                <c:pt idx="9456">
                  <c:v>15.5</c:v>
                </c:pt>
                <c:pt idx="9457">
                  <c:v>15.5</c:v>
                </c:pt>
                <c:pt idx="9458">
                  <c:v>15.5</c:v>
                </c:pt>
                <c:pt idx="9459">
                  <c:v>15.5</c:v>
                </c:pt>
                <c:pt idx="9460">
                  <c:v>15.5</c:v>
                </c:pt>
                <c:pt idx="9461">
                  <c:v>15.5</c:v>
                </c:pt>
                <c:pt idx="9462">
                  <c:v>15.5</c:v>
                </c:pt>
                <c:pt idx="9463">
                  <c:v>15.5</c:v>
                </c:pt>
                <c:pt idx="9464">
                  <c:v>15.5</c:v>
                </c:pt>
                <c:pt idx="9465">
                  <c:v>15.5</c:v>
                </c:pt>
                <c:pt idx="9466">
                  <c:v>15.5</c:v>
                </c:pt>
                <c:pt idx="9467">
                  <c:v>15.5</c:v>
                </c:pt>
                <c:pt idx="9468">
                  <c:v>15.5</c:v>
                </c:pt>
                <c:pt idx="9469">
                  <c:v>15.5</c:v>
                </c:pt>
                <c:pt idx="9470">
                  <c:v>15.5</c:v>
                </c:pt>
                <c:pt idx="9471">
                  <c:v>15.5</c:v>
                </c:pt>
                <c:pt idx="9472">
                  <c:v>15.5</c:v>
                </c:pt>
                <c:pt idx="9473">
                  <c:v>15.5</c:v>
                </c:pt>
                <c:pt idx="9474">
                  <c:v>15.5</c:v>
                </c:pt>
                <c:pt idx="9475">
                  <c:v>15.5</c:v>
                </c:pt>
                <c:pt idx="9476">
                  <c:v>15.5</c:v>
                </c:pt>
                <c:pt idx="9477">
                  <c:v>15.5</c:v>
                </c:pt>
                <c:pt idx="9478">
                  <c:v>15.5</c:v>
                </c:pt>
                <c:pt idx="9479">
                  <c:v>15.5</c:v>
                </c:pt>
                <c:pt idx="9480">
                  <c:v>15.5</c:v>
                </c:pt>
                <c:pt idx="9481">
                  <c:v>15.5</c:v>
                </c:pt>
                <c:pt idx="9482">
                  <c:v>15.5</c:v>
                </c:pt>
                <c:pt idx="9483">
                  <c:v>15.5</c:v>
                </c:pt>
                <c:pt idx="9484">
                  <c:v>15.5</c:v>
                </c:pt>
                <c:pt idx="9485">
                  <c:v>15.5</c:v>
                </c:pt>
                <c:pt idx="9486">
                  <c:v>15.5</c:v>
                </c:pt>
                <c:pt idx="9487">
                  <c:v>15.5</c:v>
                </c:pt>
                <c:pt idx="9488">
                  <c:v>15.5</c:v>
                </c:pt>
                <c:pt idx="9489">
                  <c:v>15.5</c:v>
                </c:pt>
                <c:pt idx="9490">
                  <c:v>15.5</c:v>
                </c:pt>
                <c:pt idx="9491">
                  <c:v>15.5</c:v>
                </c:pt>
                <c:pt idx="9492">
                  <c:v>15.5</c:v>
                </c:pt>
                <c:pt idx="9493">
                  <c:v>15.5</c:v>
                </c:pt>
                <c:pt idx="9494">
                  <c:v>15.5</c:v>
                </c:pt>
                <c:pt idx="9495">
                  <c:v>15.5</c:v>
                </c:pt>
                <c:pt idx="9496">
                  <c:v>15.5</c:v>
                </c:pt>
                <c:pt idx="9497">
                  <c:v>15.5</c:v>
                </c:pt>
                <c:pt idx="9498">
                  <c:v>15.5</c:v>
                </c:pt>
                <c:pt idx="9499">
                  <c:v>15.5</c:v>
                </c:pt>
                <c:pt idx="9500">
                  <c:v>15.5</c:v>
                </c:pt>
                <c:pt idx="9501">
                  <c:v>15.5</c:v>
                </c:pt>
                <c:pt idx="9502">
                  <c:v>15.5</c:v>
                </c:pt>
                <c:pt idx="9503">
                  <c:v>15.5</c:v>
                </c:pt>
                <c:pt idx="9504">
                  <c:v>15.5</c:v>
                </c:pt>
                <c:pt idx="9505">
                  <c:v>15.5</c:v>
                </c:pt>
                <c:pt idx="9506">
                  <c:v>15.5</c:v>
                </c:pt>
                <c:pt idx="9507">
                  <c:v>15.5</c:v>
                </c:pt>
                <c:pt idx="9508">
                  <c:v>15.5</c:v>
                </c:pt>
                <c:pt idx="9509">
                  <c:v>15.5</c:v>
                </c:pt>
                <c:pt idx="9510">
                  <c:v>15.5</c:v>
                </c:pt>
                <c:pt idx="9511">
                  <c:v>15.5</c:v>
                </c:pt>
                <c:pt idx="9512">
                  <c:v>15.5</c:v>
                </c:pt>
                <c:pt idx="9513">
                  <c:v>15.5</c:v>
                </c:pt>
                <c:pt idx="9514">
                  <c:v>15.5</c:v>
                </c:pt>
                <c:pt idx="9515">
                  <c:v>15.5</c:v>
                </c:pt>
                <c:pt idx="9516">
                  <c:v>15.5</c:v>
                </c:pt>
                <c:pt idx="9517">
                  <c:v>15.5</c:v>
                </c:pt>
                <c:pt idx="9518">
                  <c:v>15.5</c:v>
                </c:pt>
                <c:pt idx="9519">
                  <c:v>15.5</c:v>
                </c:pt>
                <c:pt idx="9520">
                  <c:v>15.5</c:v>
                </c:pt>
                <c:pt idx="9521">
                  <c:v>15.5</c:v>
                </c:pt>
                <c:pt idx="9522">
                  <c:v>15.5</c:v>
                </c:pt>
                <c:pt idx="9523">
                  <c:v>15.5</c:v>
                </c:pt>
                <c:pt idx="9524">
                  <c:v>15.5</c:v>
                </c:pt>
                <c:pt idx="9525">
                  <c:v>15.5</c:v>
                </c:pt>
                <c:pt idx="9526">
                  <c:v>15.5</c:v>
                </c:pt>
                <c:pt idx="9527">
                  <c:v>15.5</c:v>
                </c:pt>
                <c:pt idx="9528">
                  <c:v>15.5</c:v>
                </c:pt>
                <c:pt idx="9529">
                  <c:v>15.5</c:v>
                </c:pt>
                <c:pt idx="9530">
                  <c:v>15.5</c:v>
                </c:pt>
                <c:pt idx="9531">
                  <c:v>15.5</c:v>
                </c:pt>
                <c:pt idx="9532">
                  <c:v>15.5</c:v>
                </c:pt>
                <c:pt idx="9533">
                  <c:v>15.5</c:v>
                </c:pt>
                <c:pt idx="9534">
                  <c:v>15.5</c:v>
                </c:pt>
                <c:pt idx="9535">
                  <c:v>15.5</c:v>
                </c:pt>
                <c:pt idx="9536">
                  <c:v>15.5</c:v>
                </c:pt>
                <c:pt idx="9537">
                  <c:v>15.5</c:v>
                </c:pt>
                <c:pt idx="9538">
                  <c:v>15.5</c:v>
                </c:pt>
                <c:pt idx="9539">
                  <c:v>15.5</c:v>
                </c:pt>
                <c:pt idx="9540">
                  <c:v>15.5</c:v>
                </c:pt>
                <c:pt idx="9541">
                  <c:v>15.5</c:v>
                </c:pt>
                <c:pt idx="9542">
                  <c:v>15.5</c:v>
                </c:pt>
                <c:pt idx="9543">
                  <c:v>15.5</c:v>
                </c:pt>
                <c:pt idx="9544">
                  <c:v>15.5</c:v>
                </c:pt>
                <c:pt idx="9545">
                  <c:v>15.5</c:v>
                </c:pt>
                <c:pt idx="9546">
                  <c:v>15.5</c:v>
                </c:pt>
                <c:pt idx="9547">
                  <c:v>15.5</c:v>
                </c:pt>
                <c:pt idx="9548">
                  <c:v>15.5</c:v>
                </c:pt>
                <c:pt idx="9549">
                  <c:v>15.5</c:v>
                </c:pt>
                <c:pt idx="9550">
                  <c:v>15.5</c:v>
                </c:pt>
                <c:pt idx="9551">
                  <c:v>15.5</c:v>
                </c:pt>
                <c:pt idx="9552">
                  <c:v>15.5</c:v>
                </c:pt>
                <c:pt idx="9553">
                  <c:v>15.5</c:v>
                </c:pt>
                <c:pt idx="9554">
                  <c:v>15.5</c:v>
                </c:pt>
                <c:pt idx="9555">
                  <c:v>15.5</c:v>
                </c:pt>
                <c:pt idx="9556">
                  <c:v>15.5</c:v>
                </c:pt>
                <c:pt idx="9557">
                  <c:v>15.5</c:v>
                </c:pt>
                <c:pt idx="9558">
                  <c:v>15.5</c:v>
                </c:pt>
                <c:pt idx="9559">
                  <c:v>15.5</c:v>
                </c:pt>
                <c:pt idx="9560">
                  <c:v>15.5</c:v>
                </c:pt>
                <c:pt idx="9561">
                  <c:v>15.5</c:v>
                </c:pt>
                <c:pt idx="9562">
                  <c:v>15.5</c:v>
                </c:pt>
                <c:pt idx="9563">
                  <c:v>15.5</c:v>
                </c:pt>
                <c:pt idx="9564">
                  <c:v>15.5</c:v>
                </c:pt>
                <c:pt idx="9565">
                  <c:v>15.5</c:v>
                </c:pt>
                <c:pt idx="9566">
                  <c:v>15.5</c:v>
                </c:pt>
                <c:pt idx="9567">
                  <c:v>15.5</c:v>
                </c:pt>
                <c:pt idx="9568">
                  <c:v>15.5</c:v>
                </c:pt>
                <c:pt idx="9569">
                  <c:v>15.5</c:v>
                </c:pt>
                <c:pt idx="9570">
                  <c:v>15.5</c:v>
                </c:pt>
                <c:pt idx="9571">
                  <c:v>15.5</c:v>
                </c:pt>
                <c:pt idx="9572">
                  <c:v>15.5</c:v>
                </c:pt>
                <c:pt idx="9573">
                  <c:v>15.5</c:v>
                </c:pt>
                <c:pt idx="9574">
                  <c:v>15.5</c:v>
                </c:pt>
                <c:pt idx="9575">
                  <c:v>15.5</c:v>
                </c:pt>
                <c:pt idx="9576">
                  <c:v>15.5</c:v>
                </c:pt>
                <c:pt idx="9577">
                  <c:v>15.5</c:v>
                </c:pt>
                <c:pt idx="9578">
                  <c:v>15.5</c:v>
                </c:pt>
                <c:pt idx="9579">
                  <c:v>15.5</c:v>
                </c:pt>
                <c:pt idx="9580">
                  <c:v>15.5</c:v>
                </c:pt>
                <c:pt idx="9581">
                  <c:v>15.5</c:v>
                </c:pt>
                <c:pt idx="9582">
                  <c:v>15.5</c:v>
                </c:pt>
                <c:pt idx="9583">
                  <c:v>15.5</c:v>
                </c:pt>
                <c:pt idx="9584">
                  <c:v>15.5</c:v>
                </c:pt>
                <c:pt idx="9585">
                  <c:v>15.5</c:v>
                </c:pt>
                <c:pt idx="9586">
                  <c:v>15.5</c:v>
                </c:pt>
                <c:pt idx="9587">
                  <c:v>15.5</c:v>
                </c:pt>
                <c:pt idx="9588">
                  <c:v>15.5</c:v>
                </c:pt>
                <c:pt idx="9589">
                  <c:v>15.5</c:v>
                </c:pt>
                <c:pt idx="9590">
                  <c:v>15.5</c:v>
                </c:pt>
                <c:pt idx="9591">
                  <c:v>15.5</c:v>
                </c:pt>
                <c:pt idx="9592">
                  <c:v>15.5</c:v>
                </c:pt>
                <c:pt idx="9593">
                  <c:v>15.5</c:v>
                </c:pt>
                <c:pt idx="9594">
                  <c:v>15.5</c:v>
                </c:pt>
                <c:pt idx="9595">
                  <c:v>15.5</c:v>
                </c:pt>
                <c:pt idx="9596">
                  <c:v>15.5</c:v>
                </c:pt>
                <c:pt idx="9597">
                  <c:v>15.5</c:v>
                </c:pt>
                <c:pt idx="9598">
                  <c:v>15.5</c:v>
                </c:pt>
                <c:pt idx="9599">
                  <c:v>15.5</c:v>
                </c:pt>
                <c:pt idx="9600">
                  <c:v>16</c:v>
                </c:pt>
                <c:pt idx="9601">
                  <c:v>16</c:v>
                </c:pt>
                <c:pt idx="9602">
                  <c:v>16</c:v>
                </c:pt>
                <c:pt idx="9603">
                  <c:v>16</c:v>
                </c:pt>
                <c:pt idx="9604">
                  <c:v>16</c:v>
                </c:pt>
                <c:pt idx="9605">
                  <c:v>16</c:v>
                </c:pt>
                <c:pt idx="9606">
                  <c:v>16</c:v>
                </c:pt>
                <c:pt idx="9607">
                  <c:v>16</c:v>
                </c:pt>
                <c:pt idx="9608">
                  <c:v>16</c:v>
                </c:pt>
                <c:pt idx="9609">
                  <c:v>16</c:v>
                </c:pt>
                <c:pt idx="9610">
                  <c:v>16</c:v>
                </c:pt>
                <c:pt idx="9611">
                  <c:v>16</c:v>
                </c:pt>
                <c:pt idx="9612">
                  <c:v>16</c:v>
                </c:pt>
                <c:pt idx="9613">
                  <c:v>16</c:v>
                </c:pt>
                <c:pt idx="9614">
                  <c:v>16</c:v>
                </c:pt>
                <c:pt idx="9615">
                  <c:v>16</c:v>
                </c:pt>
                <c:pt idx="9616">
                  <c:v>16</c:v>
                </c:pt>
                <c:pt idx="9617">
                  <c:v>16</c:v>
                </c:pt>
                <c:pt idx="9618">
                  <c:v>16</c:v>
                </c:pt>
                <c:pt idx="9619">
                  <c:v>16</c:v>
                </c:pt>
                <c:pt idx="9620">
                  <c:v>16</c:v>
                </c:pt>
                <c:pt idx="9621">
                  <c:v>16</c:v>
                </c:pt>
                <c:pt idx="9622">
                  <c:v>16</c:v>
                </c:pt>
                <c:pt idx="9623">
                  <c:v>16</c:v>
                </c:pt>
                <c:pt idx="9624">
                  <c:v>16</c:v>
                </c:pt>
                <c:pt idx="9625">
                  <c:v>16</c:v>
                </c:pt>
                <c:pt idx="9626">
                  <c:v>16</c:v>
                </c:pt>
                <c:pt idx="9627">
                  <c:v>16</c:v>
                </c:pt>
                <c:pt idx="9628">
                  <c:v>16</c:v>
                </c:pt>
                <c:pt idx="9629">
                  <c:v>16</c:v>
                </c:pt>
                <c:pt idx="9630">
                  <c:v>16</c:v>
                </c:pt>
                <c:pt idx="9631">
                  <c:v>16</c:v>
                </c:pt>
                <c:pt idx="9632">
                  <c:v>16</c:v>
                </c:pt>
                <c:pt idx="9633">
                  <c:v>16</c:v>
                </c:pt>
                <c:pt idx="9634">
                  <c:v>16</c:v>
                </c:pt>
                <c:pt idx="9635">
                  <c:v>16</c:v>
                </c:pt>
                <c:pt idx="9636">
                  <c:v>16</c:v>
                </c:pt>
                <c:pt idx="9637">
                  <c:v>16</c:v>
                </c:pt>
                <c:pt idx="9638">
                  <c:v>16</c:v>
                </c:pt>
                <c:pt idx="9639">
                  <c:v>16</c:v>
                </c:pt>
                <c:pt idx="9640">
                  <c:v>16</c:v>
                </c:pt>
                <c:pt idx="9641">
                  <c:v>16</c:v>
                </c:pt>
                <c:pt idx="9642">
                  <c:v>16</c:v>
                </c:pt>
                <c:pt idx="9643">
                  <c:v>16</c:v>
                </c:pt>
                <c:pt idx="9644">
                  <c:v>16</c:v>
                </c:pt>
                <c:pt idx="9645">
                  <c:v>16</c:v>
                </c:pt>
                <c:pt idx="9646">
                  <c:v>16</c:v>
                </c:pt>
                <c:pt idx="9647">
                  <c:v>16</c:v>
                </c:pt>
                <c:pt idx="9648">
                  <c:v>16</c:v>
                </c:pt>
                <c:pt idx="9649">
                  <c:v>16</c:v>
                </c:pt>
                <c:pt idx="9650">
                  <c:v>16</c:v>
                </c:pt>
                <c:pt idx="9651">
                  <c:v>16</c:v>
                </c:pt>
                <c:pt idx="9652">
                  <c:v>16</c:v>
                </c:pt>
                <c:pt idx="9653">
                  <c:v>16</c:v>
                </c:pt>
                <c:pt idx="9654">
                  <c:v>16</c:v>
                </c:pt>
                <c:pt idx="9655">
                  <c:v>16</c:v>
                </c:pt>
                <c:pt idx="9656">
                  <c:v>16</c:v>
                </c:pt>
                <c:pt idx="9657">
                  <c:v>16</c:v>
                </c:pt>
                <c:pt idx="9658">
                  <c:v>16</c:v>
                </c:pt>
                <c:pt idx="9659">
                  <c:v>16</c:v>
                </c:pt>
                <c:pt idx="9660">
                  <c:v>16</c:v>
                </c:pt>
                <c:pt idx="9661">
                  <c:v>16</c:v>
                </c:pt>
                <c:pt idx="9662">
                  <c:v>16</c:v>
                </c:pt>
                <c:pt idx="9663">
                  <c:v>16</c:v>
                </c:pt>
                <c:pt idx="9664">
                  <c:v>16</c:v>
                </c:pt>
                <c:pt idx="9665">
                  <c:v>16</c:v>
                </c:pt>
                <c:pt idx="9666">
                  <c:v>16</c:v>
                </c:pt>
                <c:pt idx="9667">
                  <c:v>16</c:v>
                </c:pt>
                <c:pt idx="9668">
                  <c:v>16</c:v>
                </c:pt>
                <c:pt idx="9669">
                  <c:v>16</c:v>
                </c:pt>
                <c:pt idx="9670">
                  <c:v>16</c:v>
                </c:pt>
                <c:pt idx="9671">
                  <c:v>16</c:v>
                </c:pt>
                <c:pt idx="9672">
                  <c:v>16</c:v>
                </c:pt>
                <c:pt idx="9673">
                  <c:v>16</c:v>
                </c:pt>
                <c:pt idx="9674">
                  <c:v>16</c:v>
                </c:pt>
                <c:pt idx="9675">
                  <c:v>16</c:v>
                </c:pt>
                <c:pt idx="9676">
                  <c:v>16</c:v>
                </c:pt>
                <c:pt idx="9677">
                  <c:v>16</c:v>
                </c:pt>
                <c:pt idx="9678">
                  <c:v>16</c:v>
                </c:pt>
                <c:pt idx="9679">
                  <c:v>16</c:v>
                </c:pt>
                <c:pt idx="9680">
                  <c:v>16</c:v>
                </c:pt>
                <c:pt idx="9681">
                  <c:v>16</c:v>
                </c:pt>
                <c:pt idx="9682">
                  <c:v>16</c:v>
                </c:pt>
                <c:pt idx="9683">
                  <c:v>16</c:v>
                </c:pt>
                <c:pt idx="9684">
                  <c:v>16</c:v>
                </c:pt>
                <c:pt idx="9685">
                  <c:v>16</c:v>
                </c:pt>
                <c:pt idx="9686">
                  <c:v>16</c:v>
                </c:pt>
                <c:pt idx="9687">
                  <c:v>16</c:v>
                </c:pt>
                <c:pt idx="9688">
                  <c:v>16</c:v>
                </c:pt>
                <c:pt idx="9689">
                  <c:v>16</c:v>
                </c:pt>
                <c:pt idx="9690">
                  <c:v>16</c:v>
                </c:pt>
                <c:pt idx="9691">
                  <c:v>16</c:v>
                </c:pt>
                <c:pt idx="9692">
                  <c:v>16</c:v>
                </c:pt>
                <c:pt idx="9693">
                  <c:v>16</c:v>
                </c:pt>
                <c:pt idx="9694">
                  <c:v>16</c:v>
                </c:pt>
                <c:pt idx="9695">
                  <c:v>16</c:v>
                </c:pt>
                <c:pt idx="9696">
                  <c:v>16</c:v>
                </c:pt>
                <c:pt idx="9697">
                  <c:v>16</c:v>
                </c:pt>
                <c:pt idx="9698">
                  <c:v>16</c:v>
                </c:pt>
                <c:pt idx="9699">
                  <c:v>16</c:v>
                </c:pt>
                <c:pt idx="9700">
                  <c:v>16</c:v>
                </c:pt>
                <c:pt idx="9701">
                  <c:v>16</c:v>
                </c:pt>
                <c:pt idx="9702">
                  <c:v>16</c:v>
                </c:pt>
                <c:pt idx="9703">
                  <c:v>16</c:v>
                </c:pt>
                <c:pt idx="9704">
                  <c:v>16</c:v>
                </c:pt>
                <c:pt idx="9705">
                  <c:v>16</c:v>
                </c:pt>
                <c:pt idx="9706">
                  <c:v>16</c:v>
                </c:pt>
                <c:pt idx="9707">
                  <c:v>16</c:v>
                </c:pt>
                <c:pt idx="9708">
                  <c:v>16</c:v>
                </c:pt>
                <c:pt idx="9709">
                  <c:v>16</c:v>
                </c:pt>
                <c:pt idx="9710">
                  <c:v>16</c:v>
                </c:pt>
                <c:pt idx="9711">
                  <c:v>16</c:v>
                </c:pt>
                <c:pt idx="9712">
                  <c:v>16</c:v>
                </c:pt>
                <c:pt idx="9713">
                  <c:v>16</c:v>
                </c:pt>
                <c:pt idx="9714">
                  <c:v>16</c:v>
                </c:pt>
                <c:pt idx="9715">
                  <c:v>16</c:v>
                </c:pt>
                <c:pt idx="9716">
                  <c:v>16</c:v>
                </c:pt>
                <c:pt idx="9717">
                  <c:v>16</c:v>
                </c:pt>
                <c:pt idx="9718">
                  <c:v>16</c:v>
                </c:pt>
                <c:pt idx="9719">
                  <c:v>16</c:v>
                </c:pt>
                <c:pt idx="9720">
                  <c:v>16</c:v>
                </c:pt>
                <c:pt idx="9721">
                  <c:v>16</c:v>
                </c:pt>
                <c:pt idx="9722">
                  <c:v>16</c:v>
                </c:pt>
                <c:pt idx="9723">
                  <c:v>16</c:v>
                </c:pt>
                <c:pt idx="9724">
                  <c:v>16</c:v>
                </c:pt>
                <c:pt idx="9725">
                  <c:v>16</c:v>
                </c:pt>
                <c:pt idx="9726">
                  <c:v>16</c:v>
                </c:pt>
                <c:pt idx="9727">
                  <c:v>16</c:v>
                </c:pt>
                <c:pt idx="9728">
                  <c:v>16</c:v>
                </c:pt>
                <c:pt idx="9729">
                  <c:v>16</c:v>
                </c:pt>
                <c:pt idx="9730">
                  <c:v>16</c:v>
                </c:pt>
                <c:pt idx="9731">
                  <c:v>16</c:v>
                </c:pt>
                <c:pt idx="9732">
                  <c:v>16</c:v>
                </c:pt>
                <c:pt idx="9733">
                  <c:v>16</c:v>
                </c:pt>
                <c:pt idx="9734">
                  <c:v>16</c:v>
                </c:pt>
                <c:pt idx="9735">
                  <c:v>16</c:v>
                </c:pt>
                <c:pt idx="9736">
                  <c:v>16</c:v>
                </c:pt>
                <c:pt idx="9737">
                  <c:v>16</c:v>
                </c:pt>
                <c:pt idx="9738">
                  <c:v>16</c:v>
                </c:pt>
                <c:pt idx="9739">
                  <c:v>16</c:v>
                </c:pt>
                <c:pt idx="9740">
                  <c:v>16</c:v>
                </c:pt>
                <c:pt idx="9741">
                  <c:v>16</c:v>
                </c:pt>
                <c:pt idx="9742">
                  <c:v>16</c:v>
                </c:pt>
                <c:pt idx="9743">
                  <c:v>16</c:v>
                </c:pt>
                <c:pt idx="9744">
                  <c:v>16</c:v>
                </c:pt>
                <c:pt idx="9745">
                  <c:v>16</c:v>
                </c:pt>
                <c:pt idx="9746">
                  <c:v>16</c:v>
                </c:pt>
                <c:pt idx="9747">
                  <c:v>16</c:v>
                </c:pt>
                <c:pt idx="9748">
                  <c:v>16</c:v>
                </c:pt>
                <c:pt idx="9749">
                  <c:v>16</c:v>
                </c:pt>
                <c:pt idx="9750">
                  <c:v>16</c:v>
                </c:pt>
                <c:pt idx="9751">
                  <c:v>16</c:v>
                </c:pt>
                <c:pt idx="9752">
                  <c:v>16</c:v>
                </c:pt>
                <c:pt idx="9753">
                  <c:v>16</c:v>
                </c:pt>
                <c:pt idx="9754">
                  <c:v>16</c:v>
                </c:pt>
                <c:pt idx="9755">
                  <c:v>16</c:v>
                </c:pt>
                <c:pt idx="9756">
                  <c:v>16</c:v>
                </c:pt>
                <c:pt idx="9757">
                  <c:v>16</c:v>
                </c:pt>
                <c:pt idx="9758">
                  <c:v>16</c:v>
                </c:pt>
                <c:pt idx="9759">
                  <c:v>16</c:v>
                </c:pt>
                <c:pt idx="9760">
                  <c:v>16</c:v>
                </c:pt>
                <c:pt idx="9761">
                  <c:v>16</c:v>
                </c:pt>
                <c:pt idx="9762">
                  <c:v>16</c:v>
                </c:pt>
                <c:pt idx="9763">
                  <c:v>16</c:v>
                </c:pt>
                <c:pt idx="9764">
                  <c:v>16</c:v>
                </c:pt>
                <c:pt idx="9765">
                  <c:v>16</c:v>
                </c:pt>
                <c:pt idx="9766">
                  <c:v>16</c:v>
                </c:pt>
                <c:pt idx="9767">
                  <c:v>16</c:v>
                </c:pt>
                <c:pt idx="9768">
                  <c:v>16</c:v>
                </c:pt>
                <c:pt idx="9769">
                  <c:v>16</c:v>
                </c:pt>
                <c:pt idx="9770">
                  <c:v>16</c:v>
                </c:pt>
                <c:pt idx="9771">
                  <c:v>16</c:v>
                </c:pt>
                <c:pt idx="9772">
                  <c:v>16</c:v>
                </c:pt>
                <c:pt idx="9773">
                  <c:v>16</c:v>
                </c:pt>
                <c:pt idx="9774">
                  <c:v>16</c:v>
                </c:pt>
                <c:pt idx="9775">
                  <c:v>16</c:v>
                </c:pt>
                <c:pt idx="9776">
                  <c:v>16</c:v>
                </c:pt>
                <c:pt idx="9777">
                  <c:v>16</c:v>
                </c:pt>
                <c:pt idx="9778">
                  <c:v>16</c:v>
                </c:pt>
                <c:pt idx="9779">
                  <c:v>16</c:v>
                </c:pt>
                <c:pt idx="9780">
                  <c:v>16</c:v>
                </c:pt>
                <c:pt idx="9781">
                  <c:v>16</c:v>
                </c:pt>
                <c:pt idx="9782">
                  <c:v>16</c:v>
                </c:pt>
                <c:pt idx="9783">
                  <c:v>16</c:v>
                </c:pt>
                <c:pt idx="9784">
                  <c:v>16</c:v>
                </c:pt>
                <c:pt idx="9785">
                  <c:v>16</c:v>
                </c:pt>
                <c:pt idx="9786">
                  <c:v>16</c:v>
                </c:pt>
                <c:pt idx="9787">
                  <c:v>16</c:v>
                </c:pt>
                <c:pt idx="9788">
                  <c:v>16</c:v>
                </c:pt>
                <c:pt idx="9789">
                  <c:v>16</c:v>
                </c:pt>
                <c:pt idx="9790">
                  <c:v>16</c:v>
                </c:pt>
                <c:pt idx="9791">
                  <c:v>16</c:v>
                </c:pt>
                <c:pt idx="9792">
                  <c:v>16</c:v>
                </c:pt>
                <c:pt idx="9793">
                  <c:v>16</c:v>
                </c:pt>
                <c:pt idx="9794">
                  <c:v>16</c:v>
                </c:pt>
                <c:pt idx="9795">
                  <c:v>16</c:v>
                </c:pt>
                <c:pt idx="9796">
                  <c:v>16</c:v>
                </c:pt>
                <c:pt idx="9797">
                  <c:v>16</c:v>
                </c:pt>
                <c:pt idx="9798">
                  <c:v>16</c:v>
                </c:pt>
                <c:pt idx="9799">
                  <c:v>16</c:v>
                </c:pt>
                <c:pt idx="9800">
                  <c:v>16</c:v>
                </c:pt>
                <c:pt idx="9801">
                  <c:v>16</c:v>
                </c:pt>
                <c:pt idx="9802">
                  <c:v>16</c:v>
                </c:pt>
                <c:pt idx="9803">
                  <c:v>16</c:v>
                </c:pt>
                <c:pt idx="9804">
                  <c:v>16</c:v>
                </c:pt>
                <c:pt idx="9805">
                  <c:v>16</c:v>
                </c:pt>
                <c:pt idx="9806">
                  <c:v>16</c:v>
                </c:pt>
                <c:pt idx="9807">
                  <c:v>16</c:v>
                </c:pt>
                <c:pt idx="9808">
                  <c:v>16</c:v>
                </c:pt>
                <c:pt idx="9809">
                  <c:v>16</c:v>
                </c:pt>
                <c:pt idx="9810">
                  <c:v>16</c:v>
                </c:pt>
                <c:pt idx="9811">
                  <c:v>16</c:v>
                </c:pt>
                <c:pt idx="9812">
                  <c:v>16</c:v>
                </c:pt>
                <c:pt idx="9813">
                  <c:v>16</c:v>
                </c:pt>
                <c:pt idx="9814">
                  <c:v>16</c:v>
                </c:pt>
                <c:pt idx="9815">
                  <c:v>16</c:v>
                </c:pt>
                <c:pt idx="9816">
                  <c:v>16</c:v>
                </c:pt>
                <c:pt idx="9817">
                  <c:v>16</c:v>
                </c:pt>
                <c:pt idx="9818">
                  <c:v>16</c:v>
                </c:pt>
                <c:pt idx="9819">
                  <c:v>16</c:v>
                </c:pt>
                <c:pt idx="9820">
                  <c:v>16</c:v>
                </c:pt>
                <c:pt idx="9821">
                  <c:v>16</c:v>
                </c:pt>
                <c:pt idx="9822">
                  <c:v>16</c:v>
                </c:pt>
                <c:pt idx="9823">
                  <c:v>16</c:v>
                </c:pt>
                <c:pt idx="9824">
                  <c:v>16</c:v>
                </c:pt>
                <c:pt idx="9825">
                  <c:v>16</c:v>
                </c:pt>
                <c:pt idx="9826">
                  <c:v>16</c:v>
                </c:pt>
                <c:pt idx="9827">
                  <c:v>16</c:v>
                </c:pt>
                <c:pt idx="9828">
                  <c:v>16</c:v>
                </c:pt>
                <c:pt idx="9829">
                  <c:v>16</c:v>
                </c:pt>
                <c:pt idx="9830">
                  <c:v>16</c:v>
                </c:pt>
                <c:pt idx="9831">
                  <c:v>16</c:v>
                </c:pt>
                <c:pt idx="9832">
                  <c:v>16</c:v>
                </c:pt>
                <c:pt idx="9833">
                  <c:v>16</c:v>
                </c:pt>
                <c:pt idx="9834">
                  <c:v>16</c:v>
                </c:pt>
                <c:pt idx="9835">
                  <c:v>16</c:v>
                </c:pt>
                <c:pt idx="9836">
                  <c:v>16</c:v>
                </c:pt>
                <c:pt idx="9837">
                  <c:v>16</c:v>
                </c:pt>
                <c:pt idx="9838">
                  <c:v>16</c:v>
                </c:pt>
                <c:pt idx="9839">
                  <c:v>16</c:v>
                </c:pt>
                <c:pt idx="9840">
                  <c:v>16</c:v>
                </c:pt>
                <c:pt idx="9841">
                  <c:v>16</c:v>
                </c:pt>
                <c:pt idx="9842">
                  <c:v>16</c:v>
                </c:pt>
                <c:pt idx="9843">
                  <c:v>16</c:v>
                </c:pt>
                <c:pt idx="9844">
                  <c:v>16</c:v>
                </c:pt>
                <c:pt idx="9845">
                  <c:v>16</c:v>
                </c:pt>
                <c:pt idx="9846">
                  <c:v>16</c:v>
                </c:pt>
                <c:pt idx="9847">
                  <c:v>16</c:v>
                </c:pt>
                <c:pt idx="9848">
                  <c:v>16</c:v>
                </c:pt>
                <c:pt idx="9849">
                  <c:v>16</c:v>
                </c:pt>
                <c:pt idx="9850">
                  <c:v>16</c:v>
                </c:pt>
                <c:pt idx="9851">
                  <c:v>16</c:v>
                </c:pt>
                <c:pt idx="9852">
                  <c:v>16</c:v>
                </c:pt>
                <c:pt idx="9853">
                  <c:v>16</c:v>
                </c:pt>
                <c:pt idx="9854">
                  <c:v>16</c:v>
                </c:pt>
                <c:pt idx="9855">
                  <c:v>16</c:v>
                </c:pt>
                <c:pt idx="9856">
                  <c:v>16</c:v>
                </c:pt>
                <c:pt idx="9857">
                  <c:v>16</c:v>
                </c:pt>
                <c:pt idx="9858">
                  <c:v>16</c:v>
                </c:pt>
                <c:pt idx="9859">
                  <c:v>16</c:v>
                </c:pt>
                <c:pt idx="9860">
                  <c:v>16</c:v>
                </c:pt>
                <c:pt idx="9861">
                  <c:v>16</c:v>
                </c:pt>
                <c:pt idx="9862">
                  <c:v>16</c:v>
                </c:pt>
                <c:pt idx="9863">
                  <c:v>16</c:v>
                </c:pt>
                <c:pt idx="9864">
                  <c:v>16</c:v>
                </c:pt>
                <c:pt idx="9865">
                  <c:v>16</c:v>
                </c:pt>
                <c:pt idx="9866">
                  <c:v>16</c:v>
                </c:pt>
                <c:pt idx="9867">
                  <c:v>16</c:v>
                </c:pt>
                <c:pt idx="9868">
                  <c:v>16</c:v>
                </c:pt>
                <c:pt idx="9869">
                  <c:v>16</c:v>
                </c:pt>
                <c:pt idx="9870">
                  <c:v>16</c:v>
                </c:pt>
                <c:pt idx="9871">
                  <c:v>16</c:v>
                </c:pt>
                <c:pt idx="9872">
                  <c:v>16</c:v>
                </c:pt>
                <c:pt idx="9873">
                  <c:v>16</c:v>
                </c:pt>
                <c:pt idx="9874">
                  <c:v>16</c:v>
                </c:pt>
                <c:pt idx="9875">
                  <c:v>16</c:v>
                </c:pt>
                <c:pt idx="9876">
                  <c:v>16</c:v>
                </c:pt>
                <c:pt idx="9877">
                  <c:v>16</c:v>
                </c:pt>
                <c:pt idx="9878">
                  <c:v>16</c:v>
                </c:pt>
                <c:pt idx="9879">
                  <c:v>16</c:v>
                </c:pt>
                <c:pt idx="9880">
                  <c:v>16</c:v>
                </c:pt>
                <c:pt idx="9881">
                  <c:v>16</c:v>
                </c:pt>
                <c:pt idx="9882">
                  <c:v>16</c:v>
                </c:pt>
                <c:pt idx="9883">
                  <c:v>16</c:v>
                </c:pt>
                <c:pt idx="9884">
                  <c:v>16</c:v>
                </c:pt>
                <c:pt idx="9885">
                  <c:v>16</c:v>
                </c:pt>
                <c:pt idx="9886">
                  <c:v>16</c:v>
                </c:pt>
                <c:pt idx="9887">
                  <c:v>16</c:v>
                </c:pt>
                <c:pt idx="9888">
                  <c:v>16</c:v>
                </c:pt>
                <c:pt idx="9889">
                  <c:v>16</c:v>
                </c:pt>
                <c:pt idx="9890">
                  <c:v>16</c:v>
                </c:pt>
                <c:pt idx="9891">
                  <c:v>16</c:v>
                </c:pt>
                <c:pt idx="9892">
                  <c:v>16</c:v>
                </c:pt>
                <c:pt idx="9893">
                  <c:v>16</c:v>
                </c:pt>
                <c:pt idx="9894">
                  <c:v>16</c:v>
                </c:pt>
                <c:pt idx="9895">
                  <c:v>16</c:v>
                </c:pt>
                <c:pt idx="9896">
                  <c:v>16</c:v>
                </c:pt>
                <c:pt idx="9897">
                  <c:v>16</c:v>
                </c:pt>
                <c:pt idx="9898">
                  <c:v>16</c:v>
                </c:pt>
                <c:pt idx="9899">
                  <c:v>16</c:v>
                </c:pt>
                <c:pt idx="9900">
                  <c:v>16</c:v>
                </c:pt>
                <c:pt idx="9901">
                  <c:v>16</c:v>
                </c:pt>
                <c:pt idx="9902">
                  <c:v>16</c:v>
                </c:pt>
                <c:pt idx="9903">
                  <c:v>16</c:v>
                </c:pt>
                <c:pt idx="9904">
                  <c:v>16</c:v>
                </c:pt>
                <c:pt idx="9905">
                  <c:v>16</c:v>
                </c:pt>
                <c:pt idx="9906">
                  <c:v>16</c:v>
                </c:pt>
                <c:pt idx="9907">
                  <c:v>16</c:v>
                </c:pt>
                <c:pt idx="9908">
                  <c:v>16</c:v>
                </c:pt>
                <c:pt idx="9909">
                  <c:v>16</c:v>
                </c:pt>
                <c:pt idx="9910">
                  <c:v>16</c:v>
                </c:pt>
                <c:pt idx="9911">
                  <c:v>16</c:v>
                </c:pt>
                <c:pt idx="9912">
                  <c:v>16</c:v>
                </c:pt>
                <c:pt idx="9913">
                  <c:v>16</c:v>
                </c:pt>
                <c:pt idx="9914">
                  <c:v>16</c:v>
                </c:pt>
                <c:pt idx="9915">
                  <c:v>16</c:v>
                </c:pt>
                <c:pt idx="9916">
                  <c:v>16</c:v>
                </c:pt>
                <c:pt idx="9917">
                  <c:v>16</c:v>
                </c:pt>
                <c:pt idx="9918">
                  <c:v>16</c:v>
                </c:pt>
                <c:pt idx="9919">
                  <c:v>16</c:v>
                </c:pt>
                <c:pt idx="9920">
                  <c:v>16</c:v>
                </c:pt>
                <c:pt idx="9921">
                  <c:v>16</c:v>
                </c:pt>
                <c:pt idx="9922">
                  <c:v>16</c:v>
                </c:pt>
                <c:pt idx="9923">
                  <c:v>16</c:v>
                </c:pt>
                <c:pt idx="9924">
                  <c:v>16</c:v>
                </c:pt>
                <c:pt idx="9925">
                  <c:v>16</c:v>
                </c:pt>
                <c:pt idx="9926">
                  <c:v>16</c:v>
                </c:pt>
                <c:pt idx="9927">
                  <c:v>16</c:v>
                </c:pt>
                <c:pt idx="9928">
                  <c:v>16</c:v>
                </c:pt>
                <c:pt idx="9929">
                  <c:v>16</c:v>
                </c:pt>
                <c:pt idx="9930">
                  <c:v>16</c:v>
                </c:pt>
                <c:pt idx="9931">
                  <c:v>16</c:v>
                </c:pt>
                <c:pt idx="9932">
                  <c:v>16</c:v>
                </c:pt>
                <c:pt idx="9933">
                  <c:v>16</c:v>
                </c:pt>
                <c:pt idx="9934">
                  <c:v>16</c:v>
                </c:pt>
                <c:pt idx="9935">
                  <c:v>16</c:v>
                </c:pt>
                <c:pt idx="9936">
                  <c:v>16</c:v>
                </c:pt>
                <c:pt idx="9937">
                  <c:v>16</c:v>
                </c:pt>
                <c:pt idx="9938">
                  <c:v>16</c:v>
                </c:pt>
                <c:pt idx="9939">
                  <c:v>16</c:v>
                </c:pt>
                <c:pt idx="9940">
                  <c:v>16</c:v>
                </c:pt>
                <c:pt idx="9941">
                  <c:v>16</c:v>
                </c:pt>
                <c:pt idx="9942">
                  <c:v>16</c:v>
                </c:pt>
                <c:pt idx="9943">
                  <c:v>16</c:v>
                </c:pt>
                <c:pt idx="9944">
                  <c:v>16</c:v>
                </c:pt>
                <c:pt idx="9945">
                  <c:v>16</c:v>
                </c:pt>
                <c:pt idx="9946">
                  <c:v>16</c:v>
                </c:pt>
                <c:pt idx="9947">
                  <c:v>16</c:v>
                </c:pt>
                <c:pt idx="9948">
                  <c:v>16</c:v>
                </c:pt>
                <c:pt idx="9949">
                  <c:v>16</c:v>
                </c:pt>
                <c:pt idx="9950">
                  <c:v>16</c:v>
                </c:pt>
                <c:pt idx="9951">
                  <c:v>16</c:v>
                </c:pt>
                <c:pt idx="9952">
                  <c:v>16</c:v>
                </c:pt>
                <c:pt idx="9953">
                  <c:v>16</c:v>
                </c:pt>
                <c:pt idx="9954">
                  <c:v>16</c:v>
                </c:pt>
                <c:pt idx="9955">
                  <c:v>16</c:v>
                </c:pt>
                <c:pt idx="9956">
                  <c:v>16</c:v>
                </c:pt>
                <c:pt idx="9957">
                  <c:v>16</c:v>
                </c:pt>
                <c:pt idx="9958">
                  <c:v>16</c:v>
                </c:pt>
                <c:pt idx="9959">
                  <c:v>16</c:v>
                </c:pt>
                <c:pt idx="9960">
                  <c:v>16</c:v>
                </c:pt>
                <c:pt idx="9961">
                  <c:v>16</c:v>
                </c:pt>
                <c:pt idx="9962">
                  <c:v>16</c:v>
                </c:pt>
                <c:pt idx="9963">
                  <c:v>16</c:v>
                </c:pt>
                <c:pt idx="9964">
                  <c:v>16</c:v>
                </c:pt>
                <c:pt idx="9965">
                  <c:v>16</c:v>
                </c:pt>
                <c:pt idx="9966">
                  <c:v>16</c:v>
                </c:pt>
                <c:pt idx="9967">
                  <c:v>16</c:v>
                </c:pt>
                <c:pt idx="9968">
                  <c:v>16</c:v>
                </c:pt>
                <c:pt idx="9969">
                  <c:v>16</c:v>
                </c:pt>
                <c:pt idx="9970">
                  <c:v>16</c:v>
                </c:pt>
                <c:pt idx="9971">
                  <c:v>16</c:v>
                </c:pt>
                <c:pt idx="9972">
                  <c:v>16</c:v>
                </c:pt>
                <c:pt idx="9973">
                  <c:v>16</c:v>
                </c:pt>
                <c:pt idx="9974">
                  <c:v>16</c:v>
                </c:pt>
                <c:pt idx="9975">
                  <c:v>16</c:v>
                </c:pt>
                <c:pt idx="9976">
                  <c:v>16</c:v>
                </c:pt>
                <c:pt idx="9977">
                  <c:v>16</c:v>
                </c:pt>
                <c:pt idx="9978">
                  <c:v>16</c:v>
                </c:pt>
                <c:pt idx="9979">
                  <c:v>16</c:v>
                </c:pt>
                <c:pt idx="9980">
                  <c:v>16</c:v>
                </c:pt>
                <c:pt idx="9981">
                  <c:v>16</c:v>
                </c:pt>
                <c:pt idx="9982">
                  <c:v>16</c:v>
                </c:pt>
                <c:pt idx="9983">
                  <c:v>16</c:v>
                </c:pt>
                <c:pt idx="9984">
                  <c:v>16</c:v>
                </c:pt>
                <c:pt idx="9985">
                  <c:v>16</c:v>
                </c:pt>
                <c:pt idx="9986">
                  <c:v>16</c:v>
                </c:pt>
                <c:pt idx="9987">
                  <c:v>16</c:v>
                </c:pt>
                <c:pt idx="9988">
                  <c:v>16</c:v>
                </c:pt>
                <c:pt idx="9989">
                  <c:v>16</c:v>
                </c:pt>
                <c:pt idx="9990">
                  <c:v>16</c:v>
                </c:pt>
                <c:pt idx="9991">
                  <c:v>16</c:v>
                </c:pt>
                <c:pt idx="9992">
                  <c:v>16</c:v>
                </c:pt>
                <c:pt idx="9993">
                  <c:v>16</c:v>
                </c:pt>
                <c:pt idx="9994">
                  <c:v>16</c:v>
                </c:pt>
                <c:pt idx="9995">
                  <c:v>16</c:v>
                </c:pt>
                <c:pt idx="9996">
                  <c:v>16</c:v>
                </c:pt>
                <c:pt idx="9997">
                  <c:v>16</c:v>
                </c:pt>
                <c:pt idx="9998">
                  <c:v>16</c:v>
                </c:pt>
                <c:pt idx="9999">
                  <c:v>16</c:v>
                </c:pt>
                <c:pt idx="10000">
                  <c:v>16</c:v>
                </c:pt>
                <c:pt idx="10001">
                  <c:v>16</c:v>
                </c:pt>
                <c:pt idx="10002">
                  <c:v>16</c:v>
                </c:pt>
                <c:pt idx="10003">
                  <c:v>16</c:v>
                </c:pt>
                <c:pt idx="10004">
                  <c:v>16</c:v>
                </c:pt>
                <c:pt idx="10005">
                  <c:v>16</c:v>
                </c:pt>
                <c:pt idx="10006">
                  <c:v>16</c:v>
                </c:pt>
                <c:pt idx="10007">
                  <c:v>16</c:v>
                </c:pt>
                <c:pt idx="10008">
                  <c:v>16</c:v>
                </c:pt>
                <c:pt idx="10009">
                  <c:v>16</c:v>
                </c:pt>
                <c:pt idx="10010">
                  <c:v>16</c:v>
                </c:pt>
                <c:pt idx="10011">
                  <c:v>16</c:v>
                </c:pt>
                <c:pt idx="10012">
                  <c:v>16</c:v>
                </c:pt>
                <c:pt idx="10013">
                  <c:v>16</c:v>
                </c:pt>
                <c:pt idx="10014">
                  <c:v>16</c:v>
                </c:pt>
                <c:pt idx="10015">
                  <c:v>16</c:v>
                </c:pt>
                <c:pt idx="10016">
                  <c:v>16</c:v>
                </c:pt>
                <c:pt idx="10017">
                  <c:v>16</c:v>
                </c:pt>
                <c:pt idx="10018">
                  <c:v>16</c:v>
                </c:pt>
                <c:pt idx="10019">
                  <c:v>16</c:v>
                </c:pt>
                <c:pt idx="10020">
                  <c:v>16</c:v>
                </c:pt>
                <c:pt idx="10021">
                  <c:v>16</c:v>
                </c:pt>
                <c:pt idx="10022">
                  <c:v>16</c:v>
                </c:pt>
                <c:pt idx="10023">
                  <c:v>16</c:v>
                </c:pt>
                <c:pt idx="10024">
                  <c:v>16</c:v>
                </c:pt>
                <c:pt idx="10025">
                  <c:v>16</c:v>
                </c:pt>
                <c:pt idx="10026">
                  <c:v>16</c:v>
                </c:pt>
                <c:pt idx="10027">
                  <c:v>16</c:v>
                </c:pt>
                <c:pt idx="10028">
                  <c:v>16</c:v>
                </c:pt>
                <c:pt idx="10029">
                  <c:v>16</c:v>
                </c:pt>
                <c:pt idx="10030">
                  <c:v>16</c:v>
                </c:pt>
                <c:pt idx="10031">
                  <c:v>16</c:v>
                </c:pt>
                <c:pt idx="10032">
                  <c:v>16</c:v>
                </c:pt>
                <c:pt idx="10033">
                  <c:v>16</c:v>
                </c:pt>
                <c:pt idx="10034">
                  <c:v>16</c:v>
                </c:pt>
                <c:pt idx="10035">
                  <c:v>16</c:v>
                </c:pt>
                <c:pt idx="10036">
                  <c:v>16</c:v>
                </c:pt>
                <c:pt idx="10037">
                  <c:v>16</c:v>
                </c:pt>
                <c:pt idx="10038">
                  <c:v>16</c:v>
                </c:pt>
                <c:pt idx="10039">
                  <c:v>16</c:v>
                </c:pt>
                <c:pt idx="10040">
                  <c:v>16</c:v>
                </c:pt>
                <c:pt idx="10041">
                  <c:v>16</c:v>
                </c:pt>
                <c:pt idx="10042">
                  <c:v>16</c:v>
                </c:pt>
                <c:pt idx="10043">
                  <c:v>16</c:v>
                </c:pt>
                <c:pt idx="10044">
                  <c:v>16</c:v>
                </c:pt>
                <c:pt idx="10045">
                  <c:v>16</c:v>
                </c:pt>
                <c:pt idx="10046">
                  <c:v>16</c:v>
                </c:pt>
                <c:pt idx="10047">
                  <c:v>16</c:v>
                </c:pt>
                <c:pt idx="10048">
                  <c:v>16</c:v>
                </c:pt>
                <c:pt idx="10049">
                  <c:v>16</c:v>
                </c:pt>
                <c:pt idx="10050">
                  <c:v>16</c:v>
                </c:pt>
                <c:pt idx="10051">
                  <c:v>16</c:v>
                </c:pt>
                <c:pt idx="10052">
                  <c:v>16</c:v>
                </c:pt>
                <c:pt idx="10053">
                  <c:v>16</c:v>
                </c:pt>
                <c:pt idx="10054">
                  <c:v>16</c:v>
                </c:pt>
                <c:pt idx="10055">
                  <c:v>16</c:v>
                </c:pt>
                <c:pt idx="10056">
                  <c:v>16</c:v>
                </c:pt>
                <c:pt idx="10057">
                  <c:v>16</c:v>
                </c:pt>
                <c:pt idx="10058">
                  <c:v>16</c:v>
                </c:pt>
                <c:pt idx="10059">
                  <c:v>16</c:v>
                </c:pt>
                <c:pt idx="10060">
                  <c:v>16</c:v>
                </c:pt>
                <c:pt idx="10061">
                  <c:v>16</c:v>
                </c:pt>
                <c:pt idx="10062">
                  <c:v>16</c:v>
                </c:pt>
                <c:pt idx="10063">
                  <c:v>16</c:v>
                </c:pt>
                <c:pt idx="10064">
                  <c:v>16</c:v>
                </c:pt>
                <c:pt idx="10065">
                  <c:v>16</c:v>
                </c:pt>
                <c:pt idx="10066">
                  <c:v>16</c:v>
                </c:pt>
                <c:pt idx="10067">
                  <c:v>16</c:v>
                </c:pt>
                <c:pt idx="10068">
                  <c:v>16</c:v>
                </c:pt>
                <c:pt idx="10069">
                  <c:v>16</c:v>
                </c:pt>
                <c:pt idx="10070">
                  <c:v>16</c:v>
                </c:pt>
                <c:pt idx="10071">
                  <c:v>16</c:v>
                </c:pt>
                <c:pt idx="10072">
                  <c:v>16</c:v>
                </c:pt>
                <c:pt idx="10073">
                  <c:v>16</c:v>
                </c:pt>
                <c:pt idx="10074">
                  <c:v>16</c:v>
                </c:pt>
                <c:pt idx="10075">
                  <c:v>16</c:v>
                </c:pt>
                <c:pt idx="10076">
                  <c:v>16</c:v>
                </c:pt>
                <c:pt idx="10077">
                  <c:v>16</c:v>
                </c:pt>
                <c:pt idx="10078">
                  <c:v>16</c:v>
                </c:pt>
                <c:pt idx="10079">
                  <c:v>16</c:v>
                </c:pt>
                <c:pt idx="10080">
                  <c:v>16</c:v>
                </c:pt>
                <c:pt idx="10081">
                  <c:v>16</c:v>
                </c:pt>
                <c:pt idx="10082">
                  <c:v>16</c:v>
                </c:pt>
                <c:pt idx="10083">
                  <c:v>16</c:v>
                </c:pt>
                <c:pt idx="10084">
                  <c:v>16</c:v>
                </c:pt>
                <c:pt idx="10085">
                  <c:v>16</c:v>
                </c:pt>
                <c:pt idx="10086">
                  <c:v>16</c:v>
                </c:pt>
                <c:pt idx="10087">
                  <c:v>16</c:v>
                </c:pt>
                <c:pt idx="10088">
                  <c:v>16</c:v>
                </c:pt>
                <c:pt idx="10089">
                  <c:v>16</c:v>
                </c:pt>
                <c:pt idx="10090">
                  <c:v>16</c:v>
                </c:pt>
                <c:pt idx="10091">
                  <c:v>16</c:v>
                </c:pt>
                <c:pt idx="10092">
                  <c:v>16</c:v>
                </c:pt>
                <c:pt idx="10093">
                  <c:v>16</c:v>
                </c:pt>
                <c:pt idx="10094">
                  <c:v>16</c:v>
                </c:pt>
                <c:pt idx="10095">
                  <c:v>16</c:v>
                </c:pt>
                <c:pt idx="10096">
                  <c:v>16</c:v>
                </c:pt>
                <c:pt idx="10097">
                  <c:v>16</c:v>
                </c:pt>
                <c:pt idx="10098">
                  <c:v>16</c:v>
                </c:pt>
                <c:pt idx="10099">
                  <c:v>16</c:v>
                </c:pt>
                <c:pt idx="10100">
                  <c:v>16</c:v>
                </c:pt>
                <c:pt idx="10101">
                  <c:v>16</c:v>
                </c:pt>
                <c:pt idx="10102">
                  <c:v>16</c:v>
                </c:pt>
                <c:pt idx="10103">
                  <c:v>16</c:v>
                </c:pt>
                <c:pt idx="10104">
                  <c:v>16</c:v>
                </c:pt>
                <c:pt idx="10105">
                  <c:v>16</c:v>
                </c:pt>
                <c:pt idx="10106">
                  <c:v>16</c:v>
                </c:pt>
                <c:pt idx="10107">
                  <c:v>16</c:v>
                </c:pt>
                <c:pt idx="10108">
                  <c:v>16</c:v>
                </c:pt>
                <c:pt idx="10109">
                  <c:v>16</c:v>
                </c:pt>
                <c:pt idx="10110">
                  <c:v>16</c:v>
                </c:pt>
                <c:pt idx="10111">
                  <c:v>16</c:v>
                </c:pt>
                <c:pt idx="10112">
                  <c:v>16</c:v>
                </c:pt>
                <c:pt idx="10113">
                  <c:v>16</c:v>
                </c:pt>
                <c:pt idx="10114">
                  <c:v>16</c:v>
                </c:pt>
                <c:pt idx="10115">
                  <c:v>16</c:v>
                </c:pt>
                <c:pt idx="10116">
                  <c:v>16</c:v>
                </c:pt>
                <c:pt idx="10117">
                  <c:v>16</c:v>
                </c:pt>
                <c:pt idx="10118">
                  <c:v>16</c:v>
                </c:pt>
                <c:pt idx="10119">
                  <c:v>16</c:v>
                </c:pt>
                <c:pt idx="10120">
                  <c:v>16</c:v>
                </c:pt>
                <c:pt idx="10121">
                  <c:v>16</c:v>
                </c:pt>
                <c:pt idx="10122">
                  <c:v>16</c:v>
                </c:pt>
                <c:pt idx="10123">
                  <c:v>16</c:v>
                </c:pt>
                <c:pt idx="10124">
                  <c:v>16</c:v>
                </c:pt>
                <c:pt idx="10125">
                  <c:v>16</c:v>
                </c:pt>
                <c:pt idx="10126">
                  <c:v>16</c:v>
                </c:pt>
                <c:pt idx="10127">
                  <c:v>16</c:v>
                </c:pt>
                <c:pt idx="10128">
                  <c:v>16</c:v>
                </c:pt>
                <c:pt idx="10129">
                  <c:v>16</c:v>
                </c:pt>
                <c:pt idx="10130">
                  <c:v>16</c:v>
                </c:pt>
                <c:pt idx="10131">
                  <c:v>16</c:v>
                </c:pt>
                <c:pt idx="10132">
                  <c:v>16</c:v>
                </c:pt>
                <c:pt idx="10133">
                  <c:v>16</c:v>
                </c:pt>
                <c:pt idx="10134">
                  <c:v>16</c:v>
                </c:pt>
                <c:pt idx="10135">
                  <c:v>16</c:v>
                </c:pt>
                <c:pt idx="10136">
                  <c:v>16</c:v>
                </c:pt>
                <c:pt idx="10137">
                  <c:v>16</c:v>
                </c:pt>
                <c:pt idx="10138">
                  <c:v>16</c:v>
                </c:pt>
                <c:pt idx="10139">
                  <c:v>16</c:v>
                </c:pt>
                <c:pt idx="10140">
                  <c:v>16</c:v>
                </c:pt>
                <c:pt idx="10141">
                  <c:v>16</c:v>
                </c:pt>
                <c:pt idx="10142">
                  <c:v>16</c:v>
                </c:pt>
                <c:pt idx="10143">
                  <c:v>16</c:v>
                </c:pt>
                <c:pt idx="10144">
                  <c:v>16</c:v>
                </c:pt>
                <c:pt idx="10145">
                  <c:v>16</c:v>
                </c:pt>
                <c:pt idx="10146">
                  <c:v>16</c:v>
                </c:pt>
                <c:pt idx="10147">
                  <c:v>16</c:v>
                </c:pt>
                <c:pt idx="10148">
                  <c:v>16</c:v>
                </c:pt>
                <c:pt idx="10149">
                  <c:v>16</c:v>
                </c:pt>
                <c:pt idx="10150">
                  <c:v>16</c:v>
                </c:pt>
                <c:pt idx="10151">
                  <c:v>16</c:v>
                </c:pt>
                <c:pt idx="10152">
                  <c:v>16</c:v>
                </c:pt>
                <c:pt idx="10153">
                  <c:v>16</c:v>
                </c:pt>
                <c:pt idx="10154">
                  <c:v>16</c:v>
                </c:pt>
                <c:pt idx="10155">
                  <c:v>16</c:v>
                </c:pt>
                <c:pt idx="10156">
                  <c:v>16</c:v>
                </c:pt>
                <c:pt idx="10157">
                  <c:v>16</c:v>
                </c:pt>
                <c:pt idx="10158">
                  <c:v>16</c:v>
                </c:pt>
                <c:pt idx="10159">
                  <c:v>16</c:v>
                </c:pt>
                <c:pt idx="10160">
                  <c:v>16</c:v>
                </c:pt>
                <c:pt idx="10161">
                  <c:v>16</c:v>
                </c:pt>
                <c:pt idx="10162">
                  <c:v>16</c:v>
                </c:pt>
                <c:pt idx="10163">
                  <c:v>16</c:v>
                </c:pt>
                <c:pt idx="10164">
                  <c:v>16</c:v>
                </c:pt>
                <c:pt idx="10165">
                  <c:v>16</c:v>
                </c:pt>
                <c:pt idx="10166">
                  <c:v>16</c:v>
                </c:pt>
                <c:pt idx="10167">
                  <c:v>16</c:v>
                </c:pt>
                <c:pt idx="10168">
                  <c:v>16</c:v>
                </c:pt>
                <c:pt idx="10169">
                  <c:v>16</c:v>
                </c:pt>
                <c:pt idx="10170">
                  <c:v>16</c:v>
                </c:pt>
                <c:pt idx="10171">
                  <c:v>16</c:v>
                </c:pt>
                <c:pt idx="10172">
                  <c:v>16</c:v>
                </c:pt>
                <c:pt idx="10173">
                  <c:v>16</c:v>
                </c:pt>
                <c:pt idx="10174">
                  <c:v>16</c:v>
                </c:pt>
                <c:pt idx="10175">
                  <c:v>16</c:v>
                </c:pt>
                <c:pt idx="10176">
                  <c:v>16</c:v>
                </c:pt>
                <c:pt idx="10177">
                  <c:v>16</c:v>
                </c:pt>
                <c:pt idx="10178">
                  <c:v>16</c:v>
                </c:pt>
                <c:pt idx="10179">
                  <c:v>16</c:v>
                </c:pt>
                <c:pt idx="10180">
                  <c:v>16</c:v>
                </c:pt>
                <c:pt idx="10181">
                  <c:v>16</c:v>
                </c:pt>
                <c:pt idx="10182">
                  <c:v>16</c:v>
                </c:pt>
                <c:pt idx="10183">
                  <c:v>16</c:v>
                </c:pt>
                <c:pt idx="10184">
                  <c:v>16</c:v>
                </c:pt>
                <c:pt idx="10185">
                  <c:v>16</c:v>
                </c:pt>
                <c:pt idx="10186">
                  <c:v>16</c:v>
                </c:pt>
                <c:pt idx="10187">
                  <c:v>16</c:v>
                </c:pt>
                <c:pt idx="10188">
                  <c:v>16</c:v>
                </c:pt>
                <c:pt idx="10189">
                  <c:v>16</c:v>
                </c:pt>
                <c:pt idx="10190">
                  <c:v>16</c:v>
                </c:pt>
                <c:pt idx="10191">
                  <c:v>16</c:v>
                </c:pt>
                <c:pt idx="10192">
                  <c:v>16</c:v>
                </c:pt>
                <c:pt idx="10193">
                  <c:v>16</c:v>
                </c:pt>
                <c:pt idx="10194">
                  <c:v>16</c:v>
                </c:pt>
                <c:pt idx="10195">
                  <c:v>16</c:v>
                </c:pt>
                <c:pt idx="10196">
                  <c:v>16</c:v>
                </c:pt>
                <c:pt idx="10197">
                  <c:v>16</c:v>
                </c:pt>
                <c:pt idx="10198">
                  <c:v>16</c:v>
                </c:pt>
                <c:pt idx="10199">
                  <c:v>16</c:v>
                </c:pt>
                <c:pt idx="10200">
                  <c:v>16.5</c:v>
                </c:pt>
                <c:pt idx="10201">
                  <c:v>16.5</c:v>
                </c:pt>
                <c:pt idx="10202">
                  <c:v>16.5</c:v>
                </c:pt>
                <c:pt idx="10203">
                  <c:v>16.5</c:v>
                </c:pt>
                <c:pt idx="10204">
                  <c:v>16.5</c:v>
                </c:pt>
                <c:pt idx="10205">
                  <c:v>16.5</c:v>
                </c:pt>
                <c:pt idx="10206">
                  <c:v>16.5</c:v>
                </c:pt>
                <c:pt idx="10207">
                  <c:v>16.5</c:v>
                </c:pt>
                <c:pt idx="10208">
                  <c:v>16.5</c:v>
                </c:pt>
                <c:pt idx="10209">
                  <c:v>16.5</c:v>
                </c:pt>
                <c:pt idx="10210">
                  <c:v>16.5</c:v>
                </c:pt>
                <c:pt idx="10211">
                  <c:v>16.5</c:v>
                </c:pt>
                <c:pt idx="10212">
                  <c:v>16.5</c:v>
                </c:pt>
                <c:pt idx="10213">
                  <c:v>16.5</c:v>
                </c:pt>
                <c:pt idx="10214">
                  <c:v>16.5</c:v>
                </c:pt>
                <c:pt idx="10215">
                  <c:v>16.5</c:v>
                </c:pt>
                <c:pt idx="10216">
                  <c:v>16.5</c:v>
                </c:pt>
                <c:pt idx="10217">
                  <c:v>16.5</c:v>
                </c:pt>
                <c:pt idx="10218">
                  <c:v>16.5</c:v>
                </c:pt>
                <c:pt idx="10219">
                  <c:v>16.5</c:v>
                </c:pt>
                <c:pt idx="10220">
                  <c:v>16.5</c:v>
                </c:pt>
                <c:pt idx="10221">
                  <c:v>16.5</c:v>
                </c:pt>
                <c:pt idx="10222">
                  <c:v>16.5</c:v>
                </c:pt>
                <c:pt idx="10223">
                  <c:v>16.5</c:v>
                </c:pt>
                <c:pt idx="10224">
                  <c:v>16.5</c:v>
                </c:pt>
                <c:pt idx="10225">
                  <c:v>16.5</c:v>
                </c:pt>
                <c:pt idx="10226">
                  <c:v>16.5</c:v>
                </c:pt>
                <c:pt idx="10227">
                  <c:v>16.5</c:v>
                </c:pt>
                <c:pt idx="10228">
                  <c:v>16.5</c:v>
                </c:pt>
                <c:pt idx="10229">
                  <c:v>16.5</c:v>
                </c:pt>
                <c:pt idx="10230">
                  <c:v>16.5</c:v>
                </c:pt>
                <c:pt idx="10231">
                  <c:v>16.5</c:v>
                </c:pt>
                <c:pt idx="10232">
                  <c:v>16.5</c:v>
                </c:pt>
                <c:pt idx="10233">
                  <c:v>16.5</c:v>
                </c:pt>
                <c:pt idx="10234">
                  <c:v>16.5</c:v>
                </c:pt>
                <c:pt idx="10235">
                  <c:v>16.5</c:v>
                </c:pt>
                <c:pt idx="10236">
                  <c:v>16.5</c:v>
                </c:pt>
                <c:pt idx="10237">
                  <c:v>16.5</c:v>
                </c:pt>
                <c:pt idx="10238">
                  <c:v>16.5</c:v>
                </c:pt>
                <c:pt idx="10239">
                  <c:v>16.5</c:v>
                </c:pt>
                <c:pt idx="10240">
                  <c:v>16.5</c:v>
                </c:pt>
                <c:pt idx="10241">
                  <c:v>16.5</c:v>
                </c:pt>
                <c:pt idx="10242">
                  <c:v>16.5</c:v>
                </c:pt>
                <c:pt idx="10243">
                  <c:v>16.5</c:v>
                </c:pt>
                <c:pt idx="10244">
                  <c:v>16.5</c:v>
                </c:pt>
                <c:pt idx="10245">
                  <c:v>16.5</c:v>
                </c:pt>
                <c:pt idx="10246">
                  <c:v>16.5</c:v>
                </c:pt>
                <c:pt idx="10247">
                  <c:v>16.5</c:v>
                </c:pt>
                <c:pt idx="10248">
                  <c:v>16.5</c:v>
                </c:pt>
                <c:pt idx="10249">
                  <c:v>16.5</c:v>
                </c:pt>
                <c:pt idx="10250">
                  <c:v>16.5</c:v>
                </c:pt>
                <c:pt idx="10251">
                  <c:v>16.5</c:v>
                </c:pt>
                <c:pt idx="10252">
                  <c:v>16.5</c:v>
                </c:pt>
                <c:pt idx="10253">
                  <c:v>16.5</c:v>
                </c:pt>
                <c:pt idx="10254">
                  <c:v>16.5</c:v>
                </c:pt>
                <c:pt idx="10255">
                  <c:v>16.5</c:v>
                </c:pt>
                <c:pt idx="10256">
                  <c:v>16.5</c:v>
                </c:pt>
                <c:pt idx="10257">
                  <c:v>16.5</c:v>
                </c:pt>
                <c:pt idx="10258">
                  <c:v>16.5</c:v>
                </c:pt>
                <c:pt idx="10259">
                  <c:v>16.5</c:v>
                </c:pt>
                <c:pt idx="10260">
                  <c:v>16.5</c:v>
                </c:pt>
                <c:pt idx="10261">
                  <c:v>16.5</c:v>
                </c:pt>
                <c:pt idx="10262">
                  <c:v>16.5</c:v>
                </c:pt>
                <c:pt idx="10263">
                  <c:v>16.5</c:v>
                </c:pt>
                <c:pt idx="10264">
                  <c:v>16.5</c:v>
                </c:pt>
                <c:pt idx="10265">
                  <c:v>16.5</c:v>
                </c:pt>
                <c:pt idx="10266">
                  <c:v>16.5</c:v>
                </c:pt>
                <c:pt idx="10267">
                  <c:v>16.5</c:v>
                </c:pt>
                <c:pt idx="10268">
                  <c:v>16.5</c:v>
                </c:pt>
                <c:pt idx="10269">
                  <c:v>16.5</c:v>
                </c:pt>
                <c:pt idx="10270">
                  <c:v>16.5</c:v>
                </c:pt>
                <c:pt idx="10271">
                  <c:v>16.5</c:v>
                </c:pt>
                <c:pt idx="10272">
                  <c:v>16.5</c:v>
                </c:pt>
                <c:pt idx="10273">
                  <c:v>16.5</c:v>
                </c:pt>
                <c:pt idx="10274">
                  <c:v>16.5</c:v>
                </c:pt>
                <c:pt idx="10275">
                  <c:v>16.5</c:v>
                </c:pt>
                <c:pt idx="10276">
                  <c:v>16.5</c:v>
                </c:pt>
                <c:pt idx="10277">
                  <c:v>16.5</c:v>
                </c:pt>
                <c:pt idx="10278">
                  <c:v>16.5</c:v>
                </c:pt>
                <c:pt idx="10279">
                  <c:v>16.5</c:v>
                </c:pt>
                <c:pt idx="10280">
                  <c:v>16.5</c:v>
                </c:pt>
                <c:pt idx="10281">
                  <c:v>16.5</c:v>
                </c:pt>
                <c:pt idx="10282">
                  <c:v>16.5</c:v>
                </c:pt>
                <c:pt idx="10283">
                  <c:v>16.5</c:v>
                </c:pt>
                <c:pt idx="10284">
                  <c:v>16.5</c:v>
                </c:pt>
                <c:pt idx="10285">
                  <c:v>16.5</c:v>
                </c:pt>
                <c:pt idx="10286">
                  <c:v>16.5</c:v>
                </c:pt>
                <c:pt idx="10287">
                  <c:v>16.5</c:v>
                </c:pt>
                <c:pt idx="10288">
                  <c:v>16.5</c:v>
                </c:pt>
                <c:pt idx="10289">
                  <c:v>16.5</c:v>
                </c:pt>
                <c:pt idx="10290">
                  <c:v>16.5</c:v>
                </c:pt>
                <c:pt idx="10291">
                  <c:v>16.5</c:v>
                </c:pt>
                <c:pt idx="10292">
                  <c:v>16.5</c:v>
                </c:pt>
                <c:pt idx="10293">
                  <c:v>16.5</c:v>
                </c:pt>
                <c:pt idx="10294">
                  <c:v>16.5</c:v>
                </c:pt>
                <c:pt idx="10295">
                  <c:v>16.5</c:v>
                </c:pt>
                <c:pt idx="10296">
                  <c:v>16.5</c:v>
                </c:pt>
                <c:pt idx="10297">
                  <c:v>16.5</c:v>
                </c:pt>
                <c:pt idx="10298">
                  <c:v>16.5</c:v>
                </c:pt>
                <c:pt idx="10299">
                  <c:v>16.5</c:v>
                </c:pt>
                <c:pt idx="10300">
                  <c:v>16.5</c:v>
                </c:pt>
                <c:pt idx="10301">
                  <c:v>16.5</c:v>
                </c:pt>
                <c:pt idx="10302">
                  <c:v>16.5</c:v>
                </c:pt>
                <c:pt idx="10303">
                  <c:v>16.5</c:v>
                </c:pt>
                <c:pt idx="10304">
                  <c:v>16.5</c:v>
                </c:pt>
                <c:pt idx="10305">
                  <c:v>16.5</c:v>
                </c:pt>
                <c:pt idx="10306">
                  <c:v>16.5</c:v>
                </c:pt>
                <c:pt idx="10307">
                  <c:v>16.5</c:v>
                </c:pt>
                <c:pt idx="10308">
                  <c:v>16.5</c:v>
                </c:pt>
                <c:pt idx="10309">
                  <c:v>16.5</c:v>
                </c:pt>
                <c:pt idx="10310">
                  <c:v>16.5</c:v>
                </c:pt>
                <c:pt idx="10311">
                  <c:v>16.5</c:v>
                </c:pt>
                <c:pt idx="10312">
                  <c:v>16.5</c:v>
                </c:pt>
                <c:pt idx="10313">
                  <c:v>16.5</c:v>
                </c:pt>
                <c:pt idx="10314">
                  <c:v>16.5</c:v>
                </c:pt>
                <c:pt idx="10315">
                  <c:v>16.5</c:v>
                </c:pt>
                <c:pt idx="10316">
                  <c:v>16.5</c:v>
                </c:pt>
                <c:pt idx="10317">
                  <c:v>16.5</c:v>
                </c:pt>
                <c:pt idx="10318">
                  <c:v>16.5</c:v>
                </c:pt>
                <c:pt idx="10319">
                  <c:v>16.5</c:v>
                </c:pt>
                <c:pt idx="10320">
                  <c:v>16.5</c:v>
                </c:pt>
                <c:pt idx="10321">
                  <c:v>16.5</c:v>
                </c:pt>
                <c:pt idx="10322">
                  <c:v>16.5</c:v>
                </c:pt>
                <c:pt idx="10323">
                  <c:v>16.5</c:v>
                </c:pt>
                <c:pt idx="10324">
                  <c:v>16.5</c:v>
                </c:pt>
                <c:pt idx="10325">
                  <c:v>16.5</c:v>
                </c:pt>
                <c:pt idx="10326">
                  <c:v>16.5</c:v>
                </c:pt>
                <c:pt idx="10327">
                  <c:v>16.5</c:v>
                </c:pt>
                <c:pt idx="10328">
                  <c:v>16.5</c:v>
                </c:pt>
                <c:pt idx="10329">
                  <c:v>16.5</c:v>
                </c:pt>
                <c:pt idx="10330">
                  <c:v>16.5</c:v>
                </c:pt>
                <c:pt idx="10331">
                  <c:v>16.5</c:v>
                </c:pt>
                <c:pt idx="10332">
                  <c:v>16.5</c:v>
                </c:pt>
                <c:pt idx="10333">
                  <c:v>16.5</c:v>
                </c:pt>
                <c:pt idx="10334">
                  <c:v>16.5</c:v>
                </c:pt>
                <c:pt idx="10335">
                  <c:v>16.5</c:v>
                </c:pt>
                <c:pt idx="10336">
                  <c:v>16.5</c:v>
                </c:pt>
                <c:pt idx="10337">
                  <c:v>16.5</c:v>
                </c:pt>
                <c:pt idx="10338">
                  <c:v>16.5</c:v>
                </c:pt>
                <c:pt idx="10339">
                  <c:v>16.5</c:v>
                </c:pt>
                <c:pt idx="10340">
                  <c:v>16.5</c:v>
                </c:pt>
                <c:pt idx="10341">
                  <c:v>16.5</c:v>
                </c:pt>
                <c:pt idx="10342">
                  <c:v>16.5</c:v>
                </c:pt>
                <c:pt idx="10343">
                  <c:v>16.5</c:v>
                </c:pt>
                <c:pt idx="10344">
                  <c:v>16.5</c:v>
                </c:pt>
                <c:pt idx="10345">
                  <c:v>16.5</c:v>
                </c:pt>
                <c:pt idx="10346">
                  <c:v>16.5</c:v>
                </c:pt>
                <c:pt idx="10347">
                  <c:v>16.5</c:v>
                </c:pt>
                <c:pt idx="10348">
                  <c:v>16.5</c:v>
                </c:pt>
                <c:pt idx="10349">
                  <c:v>16.5</c:v>
                </c:pt>
                <c:pt idx="10350">
                  <c:v>16.5</c:v>
                </c:pt>
                <c:pt idx="10351">
                  <c:v>16.5</c:v>
                </c:pt>
                <c:pt idx="10352">
                  <c:v>16.5</c:v>
                </c:pt>
                <c:pt idx="10353">
                  <c:v>16.5</c:v>
                </c:pt>
                <c:pt idx="10354">
                  <c:v>16.5</c:v>
                </c:pt>
                <c:pt idx="10355">
                  <c:v>16.5</c:v>
                </c:pt>
                <c:pt idx="10356">
                  <c:v>16.5</c:v>
                </c:pt>
                <c:pt idx="10357">
                  <c:v>16.5</c:v>
                </c:pt>
                <c:pt idx="10358">
                  <c:v>16.5</c:v>
                </c:pt>
                <c:pt idx="10359">
                  <c:v>16.5</c:v>
                </c:pt>
                <c:pt idx="10360">
                  <c:v>16.5</c:v>
                </c:pt>
                <c:pt idx="10361">
                  <c:v>16.5</c:v>
                </c:pt>
                <c:pt idx="10362">
                  <c:v>16.5</c:v>
                </c:pt>
                <c:pt idx="10363">
                  <c:v>16.5</c:v>
                </c:pt>
                <c:pt idx="10364">
                  <c:v>16.5</c:v>
                </c:pt>
                <c:pt idx="10365">
                  <c:v>16.5</c:v>
                </c:pt>
                <c:pt idx="10366">
                  <c:v>16.5</c:v>
                </c:pt>
                <c:pt idx="10367">
                  <c:v>16.5</c:v>
                </c:pt>
                <c:pt idx="10368">
                  <c:v>16.5</c:v>
                </c:pt>
                <c:pt idx="10369">
                  <c:v>16.5</c:v>
                </c:pt>
                <c:pt idx="10370">
                  <c:v>16.5</c:v>
                </c:pt>
                <c:pt idx="10371">
                  <c:v>16.5</c:v>
                </c:pt>
                <c:pt idx="10372">
                  <c:v>16.5</c:v>
                </c:pt>
                <c:pt idx="10373">
                  <c:v>16.5</c:v>
                </c:pt>
                <c:pt idx="10374">
                  <c:v>16.5</c:v>
                </c:pt>
                <c:pt idx="10375">
                  <c:v>16.5</c:v>
                </c:pt>
                <c:pt idx="10376">
                  <c:v>16.5</c:v>
                </c:pt>
                <c:pt idx="10377">
                  <c:v>16.5</c:v>
                </c:pt>
                <c:pt idx="10378">
                  <c:v>16.5</c:v>
                </c:pt>
                <c:pt idx="10379">
                  <c:v>16.5</c:v>
                </c:pt>
                <c:pt idx="10380">
                  <c:v>16.5</c:v>
                </c:pt>
                <c:pt idx="10381">
                  <c:v>16.5</c:v>
                </c:pt>
                <c:pt idx="10382">
                  <c:v>16.5</c:v>
                </c:pt>
                <c:pt idx="10383">
                  <c:v>16.5</c:v>
                </c:pt>
                <c:pt idx="10384">
                  <c:v>16.5</c:v>
                </c:pt>
                <c:pt idx="10385">
                  <c:v>16.5</c:v>
                </c:pt>
                <c:pt idx="10386">
                  <c:v>16.5</c:v>
                </c:pt>
                <c:pt idx="10387">
                  <c:v>16.5</c:v>
                </c:pt>
                <c:pt idx="10388">
                  <c:v>16.5</c:v>
                </c:pt>
                <c:pt idx="10389">
                  <c:v>16.5</c:v>
                </c:pt>
                <c:pt idx="10390">
                  <c:v>16.5</c:v>
                </c:pt>
                <c:pt idx="10391">
                  <c:v>16.5</c:v>
                </c:pt>
                <c:pt idx="10392">
                  <c:v>16.5</c:v>
                </c:pt>
                <c:pt idx="10393">
                  <c:v>16.5</c:v>
                </c:pt>
                <c:pt idx="10394">
                  <c:v>16.5</c:v>
                </c:pt>
                <c:pt idx="10395">
                  <c:v>16.5</c:v>
                </c:pt>
                <c:pt idx="10396">
                  <c:v>16.5</c:v>
                </c:pt>
                <c:pt idx="10397">
                  <c:v>16.5</c:v>
                </c:pt>
                <c:pt idx="10398">
                  <c:v>16.5</c:v>
                </c:pt>
                <c:pt idx="10399">
                  <c:v>16.5</c:v>
                </c:pt>
                <c:pt idx="10400">
                  <c:v>16.5</c:v>
                </c:pt>
                <c:pt idx="10401">
                  <c:v>16.5</c:v>
                </c:pt>
                <c:pt idx="10402">
                  <c:v>16.5</c:v>
                </c:pt>
                <c:pt idx="10403">
                  <c:v>16.5</c:v>
                </c:pt>
                <c:pt idx="10404">
                  <c:v>16.5</c:v>
                </c:pt>
                <c:pt idx="10405">
                  <c:v>16.5</c:v>
                </c:pt>
                <c:pt idx="10406">
                  <c:v>16.5</c:v>
                </c:pt>
                <c:pt idx="10407">
                  <c:v>16.5</c:v>
                </c:pt>
                <c:pt idx="10408">
                  <c:v>16.5</c:v>
                </c:pt>
                <c:pt idx="10409">
                  <c:v>16.5</c:v>
                </c:pt>
                <c:pt idx="10410">
                  <c:v>16.5</c:v>
                </c:pt>
                <c:pt idx="10411">
                  <c:v>16.5</c:v>
                </c:pt>
                <c:pt idx="10412">
                  <c:v>16.5</c:v>
                </c:pt>
                <c:pt idx="10413">
                  <c:v>16.5</c:v>
                </c:pt>
                <c:pt idx="10414">
                  <c:v>16.5</c:v>
                </c:pt>
                <c:pt idx="10415">
                  <c:v>16.5</c:v>
                </c:pt>
                <c:pt idx="10416">
                  <c:v>16.5</c:v>
                </c:pt>
                <c:pt idx="10417">
                  <c:v>16.5</c:v>
                </c:pt>
                <c:pt idx="10418">
                  <c:v>16.5</c:v>
                </c:pt>
                <c:pt idx="10419">
                  <c:v>16.5</c:v>
                </c:pt>
                <c:pt idx="10420">
                  <c:v>16.5</c:v>
                </c:pt>
                <c:pt idx="10421">
                  <c:v>16.5</c:v>
                </c:pt>
                <c:pt idx="10422">
                  <c:v>16.5</c:v>
                </c:pt>
                <c:pt idx="10423">
                  <c:v>16.5</c:v>
                </c:pt>
                <c:pt idx="10424">
                  <c:v>16.5</c:v>
                </c:pt>
                <c:pt idx="10425">
                  <c:v>16.5</c:v>
                </c:pt>
                <c:pt idx="10426">
                  <c:v>16.5</c:v>
                </c:pt>
                <c:pt idx="10427">
                  <c:v>16.5</c:v>
                </c:pt>
                <c:pt idx="10428">
                  <c:v>16.5</c:v>
                </c:pt>
                <c:pt idx="10429">
                  <c:v>16.5</c:v>
                </c:pt>
                <c:pt idx="10430">
                  <c:v>16.5</c:v>
                </c:pt>
                <c:pt idx="10431">
                  <c:v>16.5</c:v>
                </c:pt>
                <c:pt idx="10432">
                  <c:v>16.5</c:v>
                </c:pt>
                <c:pt idx="10433">
                  <c:v>16.5</c:v>
                </c:pt>
                <c:pt idx="10434">
                  <c:v>16.5</c:v>
                </c:pt>
                <c:pt idx="10435">
                  <c:v>16.5</c:v>
                </c:pt>
                <c:pt idx="10436">
                  <c:v>16.5</c:v>
                </c:pt>
                <c:pt idx="10437">
                  <c:v>16.5</c:v>
                </c:pt>
                <c:pt idx="10438">
                  <c:v>16.5</c:v>
                </c:pt>
                <c:pt idx="10439">
                  <c:v>16.5</c:v>
                </c:pt>
                <c:pt idx="10440">
                  <c:v>16.5</c:v>
                </c:pt>
                <c:pt idx="10441">
                  <c:v>16.5</c:v>
                </c:pt>
                <c:pt idx="10442">
                  <c:v>16.5</c:v>
                </c:pt>
                <c:pt idx="10443">
                  <c:v>16.5</c:v>
                </c:pt>
                <c:pt idx="10444">
                  <c:v>16.5</c:v>
                </c:pt>
                <c:pt idx="10445">
                  <c:v>16.5</c:v>
                </c:pt>
                <c:pt idx="10446">
                  <c:v>16.5</c:v>
                </c:pt>
                <c:pt idx="10447">
                  <c:v>16.5</c:v>
                </c:pt>
                <c:pt idx="10448">
                  <c:v>16.5</c:v>
                </c:pt>
                <c:pt idx="10449">
                  <c:v>16.5</c:v>
                </c:pt>
                <c:pt idx="10450">
                  <c:v>16.5</c:v>
                </c:pt>
                <c:pt idx="10451">
                  <c:v>16.5</c:v>
                </c:pt>
                <c:pt idx="10452">
                  <c:v>16.5</c:v>
                </c:pt>
                <c:pt idx="10453">
                  <c:v>16.5</c:v>
                </c:pt>
                <c:pt idx="10454">
                  <c:v>16.5</c:v>
                </c:pt>
                <c:pt idx="10455">
                  <c:v>16.5</c:v>
                </c:pt>
                <c:pt idx="10456">
                  <c:v>16.5</c:v>
                </c:pt>
                <c:pt idx="10457">
                  <c:v>16.5</c:v>
                </c:pt>
                <c:pt idx="10458">
                  <c:v>16.5</c:v>
                </c:pt>
                <c:pt idx="10459">
                  <c:v>16.5</c:v>
                </c:pt>
                <c:pt idx="10460">
                  <c:v>16.5</c:v>
                </c:pt>
                <c:pt idx="10461">
                  <c:v>16.5</c:v>
                </c:pt>
                <c:pt idx="10462">
                  <c:v>16.5</c:v>
                </c:pt>
                <c:pt idx="10463">
                  <c:v>16.5</c:v>
                </c:pt>
                <c:pt idx="10464">
                  <c:v>16.5</c:v>
                </c:pt>
                <c:pt idx="10465">
                  <c:v>16.5</c:v>
                </c:pt>
                <c:pt idx="10466">
                  <c:v>16.5</c:v>
                </c:pt>
                <c:pt idx="10467">
                  <c:v>16.5</c:v>
                </c:pt>
                <c:pt idx="10468">
                  <c:v>16.5</c:v>
                </c:pt>
                <c:pt idx="10469">
                  <c:v>16.5</c:v>
                </c:pt>
                <c:pt idx="10470">
                  <c:v>16.5</c:v>
                </c:pt>
                <c:pt idx="10471">
                  <c:v>16.5</c:v>
                </c:pt>
                <c:pt idx="10472">
                  <c:v>16.5</c:v>
                </c:pt>
                <c:pt idx="10473">
                  <c:v>16.5</c:v>
                </c:pt>
                <c:pt idx="10474">
                  <c:v>16.5</c:v>
                </c:pt>
                <c:pt idx="10475">
                  <c:v>16.5</c:v>
                </c:pt>
                <c:pt idx="10476">
                  <c:v>16.5</c:v>
                </c:pt>
                <c:pt idx="10477">
                  <c:v>16.5</c:v>
                </c:pt>
                <c:pt idx="10478">
                  <c:v>16.5</c:v>
                </c:pt>
                <c:pt idx="10479">
                  <c:v>16.5</c:v>
                </c:pt>
                <c:pt idx="10480">
                  <c:v>16.5</c:v>
                </c:pt>
                <c:pt idx="10481">
                  <c:v>16.5</c:v>
                </c:pt>
                <c:pt idx="10482">
                  <c:v>16.5</c:v>
                </c:pt>
                <c:pt idx="10483">
                  <c:v>16.5</c:v>
                </c:pt>
                <c:pt idx="10484">
                  <c:v>16.5</c:v>
                </c:pt>
                <c:pt idx="10485">
                  <c:v>16.5</c:v>
                </c:pt>
                <c:pt idx="10486">
                  <c:v>16.5</c:v>
                </c:pt>
                <c:pt idx="10487">
                  <c:v>16.5</c:v>
                </c:pt>
                <c:pt idx="10488">
                  <c:v>16.5</c:v>
                </c:pt>
                <c:pt idx="10489">
                  <c:v>16.5</c:v>
                </c:pt>
                <c:pt idx="10490">
                  <c:v>16.5</c:v>
                </c:pt>
                <c:pt idx="10491">
                  <c:v>16.5</c:v>
                </c:pt>
                <c:pt idx="10492">
                  <c:v>16.5</c:v>
                </c:pt>
                <c:pt idx="10493">
                  <c:v>16.5</c:v>
                </c:pt>
                <c:pt idx="10494">
                  <c:v>16.5</c:v>
                </c:pt>
                <c:pt idx="10495">
                  <c:v>16.5</c:v>
                </c:pt>
                <c:pt idx="10496">
                  <c:v>16.5</c:v>
                </c:pt>
                <c:pt idx="10497">
                  <c:v>16.5</c:v>
                </c:pt>
                <c:pt idx="10498">
                  <c:v>16.5</c:v>
                </c:pt>
                <c:pt idx="10499">
                  <c:v>16.5</c:v>
                </c:pt>
                <c:pt idx="10500">
                  <c:v>16.5</c:v>
                </c:pt>
                <c:pt idx="10501">
                  <c:v>16.5</c:v>
                </c:pt>
                <c:pt idx="10502">
                  <c:v>16.5</c:v>
                </c:pt>
                <c:pt idx="10503">
                  <c:v>16.5</c:v>
                </c:pt>
                <c:pt idx="10504">
                  <c:v>16.5</c:v>
                </c:pt>
                <c:pt idx="10505">
                  <c:v>16.5</c:v>
                </c:pt>
                <c:pt idx="10506">
                  <c:v>16.5</c:v>
                </c:pt>
                <c:pt idx="10507">
                  <c:v>16.5</c:v>
                </c:pt>
                <c:pt idx="10508">
                  <c:v>16.5</c:v>
                </c:pt>
                <c:pt idx="10509">
                  <c:v>16.5</c:v>
                </c:pt>
                <c:pt idx="10510">
                  <c:v>16.5</c:v>
                </c:pt>
                <c:pt idx="10511">
                  <c:v>16.5</c:v>
                </c:pt>
                <c:pt idx="10512">
                  <c:v>16.5</c:v>
                </c:pt>
                <c:pt idx="10513">
                  <c:v>16.5</c:v>
                </c:pt>
                <c:pt idx="10514">
                  <c:v>16.5</c:v>
                </c:pt>
                <c:pt idx="10515">
                  <c:v>16.5</c:v>
                </c:pt>
                <c:pt idx="10516">
                  <c:v>16.5</c:v>
                </c:pt>
                <c:pt idx="10517">
                  <c:v>16.5</c:v>
                </c:pt>
                <c:pt idx="10518">
                  <c:v>16.5</c:v>
                </c:pt>
                <c:pt idx="10519">
                  <c:v>16.5</c:v>
                </c:pt>
                <c:pt idx="10520">
                  <c:v>16.5</c:v>
                </c:pt>
                <c:pt idx="10521">
                  <c:v>16.5</c:v>
                </c:pt>
                <c:pt idx="10522">
                  <c:v>16.5</c:v>
                </c:pt>
                <c:pt idx="10523">
                  <c:v>16.5</c:v>
                </c:pt>
                <c:pt idx="10524">
                  <c:v>16.5</c:v>
                </c:pt>
                <c:pt idx="10525">
                  <c:v>16.5</c:v>
                </c:pt>
                <c:pt idx="10526">
                  <c:v>16.5</c:v>
                </c:pt>
                <c:pt idx="10527">
                  <c:v>16.5</c:v>
                </c:pt>
                <c:pt idx="10528">
                  <c:v>16.5</c:v>
                </c:pt>
                <c:pt idx="10529">
                  <c:v>16.5</c:v>
                </c:pt>
                <c:pt idx="10530">
                  <c:v>16.5</c:v>
                </c:pt>
                <c:pt idx="10531">
                  <c:v>16.5</c:v>
                </c:pt>
                <c:pt idx="10532">
                  <c:v>16.5</c:v>
                </c:pt>
                <c:pt idx="10533">
                  <c:v>16.5</c:v>
                </c:pt>
                <c:pt idx="10534">
                  <c:v>16.5</c:v>
                </c:pt>
                <c:pt idx="10535">
                  <c:v>16.5</c:v>
                </c:pt>
                <c:pt idx="10536">
                  <c:v>16.5</c:v>
                </c:pt>
                <c:pt idx="10537">
                  <c:v>16.5</c:v>
                </c:pt>
                <c:pt idx="10538">
                  <c:v>16.5</c:v>
                </c:pt>
                <c:pt idx="10539">
                  <c:v>16.5</c:v>
                </c:pt>
                <c:pt idx="10540">
                  <c:v>16.5</c:v>
                </c:pt>
                <c:pt idx="10541">
                  <c:v>16.5</c:v>
                </c:pt>
                <c:pt idx="10542">
                  <c:v>16.5</c:v>
                </c:pt>
                <c:pt idx="10543">
                  <c:v>16.5</c:v>
                </c:pt>
                <c:pt idx="10544">
                  <c:v>16.5</c:v>
                </c:pt>
                <c:pt idx="10545">
                  <c:v>16.5</c:v>
                </c:pt>
                <c:pt idx="10546">
                  <c:v>16.5</c:v>
                </c:pt>
                <c:pt idx="10547">
                  <c:v>16.5</c:v>
                </c:pt>
                <c:pt idx="10548">
                  <c:v>16.5</c:v>
                </c:pt>
                <c:pt idx="10549">
                  <c:v>16.5</c:v>
                </c:pt>
                <c:pt idx="10550">
                  <c:v>16.5</c:v>
                </c:pt>
                <c:pt idx="10551">
                  <c:v>16.5</c:v>
                </c:pt>
                <c:pt idx="10552">
                  <c:v>16.5</c:v>
                </c:pt>
                <c:pt idx="10553">
                  <c:v>16.5</c:v>
                </c:pt>
                <c:pt idx="10554">
                  <c:v>16.5</c:v>
                </c:pt>
                <c:pt idx="10555">
                  <c:v>16.5</c:v>
                </c:pt>
                <c:pt idx="10556">
                  <c:v>16.5</c:v>
                </c:pt>
                <c:pt idx="10557">
                  <c:v>16.5</c:v>
                </c:pt>
                <c:pt idx="10558">
                  <c:v>16.5</c:v>
                </c:pt>
                <c:pt idx="10559">
                  <c:v>16.5</c:v>
                </c:pt>
                <c:pt idx="10560">
                  <c:v>16.5</c:v>
                </c:pt>
                <c:pt idx="10561">
                  <c:v>16.5</c:v>
                </c:pt>
                <c:pt idx="10562">
                  <c:v>16.5</c:v>
                </c:pt>
                <c:pt idx="10563">
                  <c:v>16.5</c:v>
                </c:pt>
                <c:pt idx="10564">
                  <c:v>16.5</c:v>
                </c:pt>
                <c:pt idx="10565">
                  <c:v>16.5</c:v>
                </c:pt>
                <c:pt idx="10566">
                  <c:v>16.5</c:v>
                </c:pt>
                <c:pt idx="10567">
                  <c:v>16.5</c:v>
                </c:pt>
                <c:pt idx="10568">
                  <c:v>16.5</c:v>
                </c:pt>
                <c:pt idx="10569">
                  <c:v>16.5</c:v>
                </c:pt>
                <c:pt idx="10570">
                  <c:v>16.5</c:v>
                </c:pt>
                <c:pt idx="10571">
                  <c:v>16.5</c:v>
                </c:pt>
                <c:pt idx="10572">
                  <c:v>16.5</c:v>
                </c:pt>
                <c:pt idx="10573">
                  <c:v>16.5</c:v>
                </c:pt>
                <c:pt idx="10574">
                  <c:v>16.5</c:v>
                </c:pt>
                <c:pt idx="10575">
                  <c:v>16.5</c:v>
                </c:pt>
                <c:pt idx="10576">
                  <c:v>16.5</c:v>
                </c:pt>
                <c:pt idx="10577">
                  <c:v>16.5</c:v>
                </c:pt>
                <c:pt idx="10578">
                  <c:v>16.5</c:v>
                </c:pt>
                <c:pt idx="10579">
                  <c:v>16.5</c:v>
                </c:pt>
                <c:pt idx="10580">
                  <c:v>16.5</c:v>
                </c:pt>
                <c:pt idx="10581">
                  <c:v>16.5</c:v>
                </c:pt>
                <c:pt idx="10582">
                  <c:v>16.5</c:v>
                </c:pt>
                <c:pt idx="10583">
                  <c:v>16.5</c:v>
                </c:pt>
                <c:pt idx="10584">
                  <c:v>16.5</c:v>
                </c:pt>
                <c:pt idx="10585">
                  <c:v>16.5</c:v>
                </c:pt>
                <c:pt idx="10586">
                  <c:v>16.5</c:v>
                </c:pt>
                <c:pt idx="10587">
                  <c:v>16.5</c:v>
                </c:pt>
                <c:pt idx="10588">
                  <c:v>16.5</c:v>
                </c:pt>
                <c:pt idx="10589">
                  <c:v>16.5</c:v>
                </c:pt>
                <c:pt idx="10590">
                  <c:v>16.5</c:v>
                </c:pt>
                <c:pt idx="10591">
                  <c:v>16.5</c:v>
                </c:pt>
                <c:pt idx="10592">
                  <c:v>16.5</c:v>
                </c:pt>
                <c:pt idx="10593">
                  <c:v>16.5</c:v>
                </c:pt>
                <c:pt idx="10594">
                  <c:v>16.5</c:v>
                </c:pt>
                <c:pt idx="10595">
                  <c:v>16.5</c:v>
                </c:pt>
                <c:pt idx="10596">
                  <c:v>16.5</c:v>
                </c:pt>
                <c:pt idx="10597">
                  <c:v>16.5</c:v>
                </c:pt>
                <c:pt idx="10598">
                  <c:v>16.5</c:v>
                </c:pt>
                <c:pt idx="10599">
                  <c:v>16.5</c:v>
                </c:pt>
                <c:pt idx="10600">
                  <c:v>16.5</c:v>
                </c:pt>
                <c:pt idx="10601">
                  <c:v>16.5</c:v>
                </c:pt>
                <c:pt idx="10602">
                  <c:v>16.5</c:v>
                </c:pt>
                <c:pt idx="10603">
                  <c:v>16.5</c:v>
                </c:pt>
                <c:pt idx="10604">
                  <c:v>16.5</c:v>
                </c:pt>
                <c:pt idx="10605">
                  <c:v>16.5</c:v>
                </c:pt>
                <c:pt idx="10606">
                  <c:v>16.5</c:v>
                </c:pt>
                <c:pt idx="10607">
                  <c:v>16.5</c:v>
                </c:pt>
                <c:pt idx="10608">
                  <c:v>16.5</c:v>
                </c:pt>
                <c:pt idx="10609">
                  <c:v>16.5</c:v>
                </c:pt>
                <c:pt idx="10610">
                  <c:v>16.5</c:v>
                </c:pt>
                <c:pt idx="10611">
                  <c:v>16.5</c:v>
                </c:pt>
                <c:pt idx="10612">
                  <c:v>16.5</c:v>
                </c:pt>
                <c:pt idx="10613">
                  <c:v>16.5</c:v>
                </c:pt>
                <c:pt idx="10614">
                  <c:v>16.5</c:v>
                </c:pt>
                <c:pt idx="10615">
                  <c:v>16.5</c:v>
                </c:pt>
                <c:pt idx="10616">
                  <c:v>16.5</c:v>
                </c:pt>
                <c:pt idx="10617">
                  <c:v>16.5</c:v>
                </c:pt>
                <c:pt idx="10618">
                  <c:v>16.5</c:v>
                </c:pt>
                <c:pt idx="10619">
                  <c:v>16.5</c:v>
                </c:pt>
                <c:pt idx="10620">
                  <c:v>16.5</c:v>
                </c:pt>
                <c:pt idx="10621">
                  <c:v>16.5</c:v>
                </c:pt>
                <c:pt idx="10622">
                  <c:v>16.5</c:v>
                </c:pt>
                <c:pt idx="10623">
                  <c:v>16.5</c:v>
                </c:pt>
                <c:pt idx="10624">
                  <c:v>16.5</c:v>
                </c:pt>
                <c:pt idx="10625">
                  <c:v>16.5</c:v>
                </c:pt>
                <c:pt idx="10626">
                  <c:v>16.5</c:v>
                </c:pt>
                <c:pt idx="10627">
                  <c:v>16.5</c:v>
                </c:pt>
                <c:pt idx="10628">
                  <c:v>16.5</c:v>
                </c:pt>
                <c:pt idx="10629">
                  <c:v>16.5</c:v>
                </c:pt>
                <c:pt idx="10630">
                  <c:v>16.5</c:v>
                </c:pt>
                <c:pt idx="10631">
                  <c:v>16.5</c:v>
                </c:pt>
                <c:pt idx="10632">
                  <c:v>16.5</c:v>
                </c:pt>
                <c:pt idx="10633">
                  <c:v>16.5</c:v>
                </c:pt>
                <c:pt idx="10634">
                  <c:v>16.5</c:v>
                </c:pt>
                <c:pt idx="10635">
                  <c:v>16.5</c:v>
                </c:pt>
                <c:pt idx="10636">
                  <c:v>16.5</c:v>
                </c:pt>
                <c:pt idx="10637">
                  <c:v>16.5</c:v>
                </c:pt>
                <c:pt idx="10638">
                  <c:v>16.5</c:v>
                </c:pt>
                <c:pt idx="10639">
                  <c:v>16.5</c:v>
                </c:pt>
                <c:pt idx="10640">
                  <c:v>16.5</c:v>
                </c:pt>
                <c:pt idx="10641">
                  <c:v>16.5</c:v>
                </c:pt>
                <c:pt idx="10642">
                  <c:v>16.5</c:v>
                </c:pt>
                <c:pt idx="10643">
                  <c:v>16.5</c:v>
                </c:pt>
                <c:pt idx="10644">
                  <c:v>16.5</c:v>
                </c:pt>
                <c:pt idx="10645">
                  <c:v>16.5</c:v>
                </c:pt>
                <c:pt idx="10646">
                  <c:v>16.5</c:v>
                </c:pt>
                <c:pt idx="10647">
                  <c:v>16.5</c:v>
                </c:pt>
                <c:pt idx="10648">
                  <c:v>16.5</c:v>
                </c:pt>
                <c:pt idx="10649">
                  <c:v>16.5</c:v>
                </c:pt>
                <c:pt idx="10650">
                  <c:v>16.5</c:v>
                </c:pt>
                <c:pt idx="10651">
                  <c:v>16.5</c:v>
                </c:pt>
                <c:pt idx="10652">
                  <c:v>16.5</c:v>
                </c:pt>
                <c:pt idx="10653">
                  <c:v>16.5</c:v>
                </c:pt>
                <c:pt idx="10654">
                  <c:v>16.5</c:v>
                </c:pt>
                <c:pt idx="10655">
                  <c:v>16.5</c:v>
                </c:pt>
                <c:pt idx="10656">
                  <c:v>16.5</c:v>
                </c:pt>
                <c:pt idx="10657">
                  <c:v>16.5</c:v>
                </c:pt>
                <c:pt idx="10658">
                  <c:v>16.5</c:v>
                </c:pt>
                <c:pt idx="10659">
                  <c:v>16.5</c:v>
                </c:pt>
                <c:pt idx="10660">
                  <c:v>16.5</c:v>
                </c:pt>
                <c:pt idx="10661">
                  <c:v>16.5</c:v>
                </c:pt>
                <c:pt idx="10662">
                  <c:v>16.5</c:v>
                </c:pt>
                <c:pt idx="10663">
                  <c:v>16.5</c:v>
                </c:pt>
                <c:pt idx="10664">
                  <c:v>16.5</c:v>
                </c:pt>
                <c:pt idx="10665">
                  <c:v>16.5</c:v>
                </c:pt>
                <c:pt idx="10666">
                  <c:v>16.5</c:v>
                </c:pt>
                <c:pt idx="10667">
                  <c:v>16.5</c:v>
                </c:pt>
                <c:pt idx="10668">
                  <c:v>16.5</c:v>
                </c:pt>
                <c:pt idx="10669">
                  <c:v>16.5</c:v>
                </c:pt>
                <c:pt idx="10670">
                  <c:v>16.5</c:v>
                </c:pt>
                <c:pt idx="10671">
                  <c:v>16.5</c:v>
                </c:pt>
                <c:pt idx="10672">
                  <c:v>16.5</c:v>
                </c:pt>
                <c:pt idx="10673">
                  <c:v>16.5</c:v>
                </c:pt>
                <c:pt idx="10674">
                  <c:v>16.5</c:v>
                </c:pt>
                <c:pt idx="10675">
                  <c:v>16.5</c:v>
                </c:pt>
                <c:pt idx="10676">
                  <c:v>16.5</c:v>
                </c:pt>
                <c:pt idx="10677">
                  <c:v>16.5</c:v>
                </c:pt>
                <c:pt idx="10678">
                  <c:v>16.5</c:v>
                </c:pt>
                <c:pt idx="10679">
                  <c:v>16.5</c:v>
                </c:pt>
                <c:pt idx="10680">
                  <c:v>16.5</c:v>
                </c:pt>
                <c:pt idx="10681">
                  <c:v>16.5</c:v>
                </c:pt>
                <c:pt idx="10682">
                  <c:v>16.5</c:v>
                </c:pt>
                <c:pt idx="10683">
                  <c:v>16.5</c:v>
                </c:pt>
                <c:pt idx="10684">
                  <c:v>16.5</c:v>
                </c:pt>
                <c:pt idx="10685">
                  <c:v>16.5</c:v>
                </c:pt>
                <c:pt idx="10686">
                  <c:v>16.5</c:v>
                </c:pt>
                <c:pt idx="10687">
                  <c:v>16.5</c:v>
                </c:pt>
                <c:pt idx="10688">
                  <c:v>16.5</c:v>
                </c:pt>
                <c:pt idx="10689">
                  <c:v>16.5</c:v>
                </c:pt>
                <c:pt idx="10690">
                  <c:v>16.5</c:v>
                </c:pt>
                <c:pt idx="10691">
                  <c:v>16.5</c:v>
                </c:pt>
                <c:pt idx="10692">
                  <c:v>16.5</c:v>
                </c:pt>
                <c:pt idx="10693">
                  <c:v>16.5</c:v>
                </c:pt>
                <c:pt idx="10694">
                  <c:v>16.5</c:v>
                </c:pt>
                <c:pt idx="10695">
                  <c:v>16.5</c:v>
                </c:pt>
                <c:pt idx="10696">
                  <c:v>16.5</c:v>
                </c:pt>
                <c:pt idx="10697">
                  <c:v>16.5</c:v>
                </c:pt>
                <c:pt idx="10698">
                  <c:v>16.5</c:v>
                </c:pt>
                <c:pt idx="10699">
                  <c:v>16.5</c:v>
                </c:pt>
                <c:pt idx="10700">
                  <c:v>16.5</c:v>
                </c:pt>
                <c:pt idx="10701">
                  <c:v>16.5</c:v>
                </c:pt>
                <c:pt idx="10702">
                  <c:v>16.5</c:v>
                </c:pt>
                <c:pt idx="10703">
                  <c:v>16.5</c:v>
                </c:pt>
                <c:pt idx="10704">
                  <c:v>16.5</c:v>
                </c:pt>
                <c:pt idx="10705">
                  <c:v>16.5</c:v>
                </c:pt>
                <c:pt idx="10706">
                  <c:v>16.5</c:v>
                </c:pt>
                <c:pt idx="10707">
                  <c:v>16.5</c:v>
                </c:pt>
                <c:pt idx="10708">
                  <c:v>16.5</c:v>
                </c:pt>
                <c:pt idx="10709">
                  <c:v>16.5</c:v>
                </c:pt>
                <c:pt idx="10710">
                  <c:v>16.5</c:v>
                </c:pt>
                <c:pt idx="10711">
                  <c:v>16.5</c:v>
                </c:pt>
                <c:pt idx="10712">
                  <c:v>16.5</c:v>
                </c:pt>
                <c:pt idx="10713">
                  <c:v>16.5</c:v>
                </c:pt>
                <c:pt idx="10714">
                  <c:v>16.5</c:v>
                </c:pt>
                <c:pt idx="10715">
                  <c:v>16.5</c:v>
                </c:pt>
                <c:pt idx="10716">
                  <c:v>16.5</c:v>
                </c:pt>
                <c:pt idx="10717">
                  <c:v>16.5</c:v>
                </c:pt>
                <c:pt idx="10718">
                  <c:v>16.5</c:v>
                </c:pt>
                <c:pt idx="10719">
                  <c:v>16.5</c:v>
                </c:pt>
                <c:pt idx="10720">
                  <c:v>16.5</c:v>
                </c:pt>
                <c:pt idx="10721">
                  <c:v>16.5</c:v>
                </c:pt>
                <c:pt idx="10722">
                  <c:v>16.5</c:v>
                </c:pt>
                <c:pt idx="10723">
                  <c:v>16.5</c:v>
                </c:pt>
                <c:pt idx="10724">
                  <c:v>16.5</c:v>
                </c:pt>
                <c:pt idx="10725">
                  <c:v>16.5</c:v>
                </c:pt>
                <c:pt idx="10726">
                  <c:v>16.5</c:v>
                </c:pt>
                <c:pt idx="10727">
                  <c:v>16.5</c:v>
                </c:pt>
                <c:pt idx="10728">
                  <c:v>16.5</c:v>
                </c:pt>
                <c:pt idx="10729">
                  <c:v>16.5</c:v>
                </c:pt>
                <c:pt idx="10730">
                  <c:v>16.5</c:v>
                </c:pt>
                <c:pt idx="10731">
                  <c:v>16.5</c:v>
                </c:pt>
                <c:pt idx="10732">
                  <c:v>16.5</c:v>
                </c:pt>
                <c:pt idx="10733">
                  <c:v>16.5</c:v>
                </c:pt>
                <c:pt idx="10734">
                  <c:v>16.5</c:v>
                </c:pt>
                <c:pt idx="10735">
                  <c:v>16.5</c:v>
                </c:pt>
                <c:pt idx="10736">
                  <c:v>16.5</c:v>
                </c:pt>
                <c:pt idx="10737">
                  <c:v>16.5</c:v>
                </c:pt>
                <c:pt idx="10738">
                  <c:v>16.5</c:v>
                </c:pt>
                <c:pt idx="10739">
                  <c:v>16.5</c:v>
                </c:pt>
                <c:pt idx="10740">
                  <c:v>16.5</c:v>
                </c:pt>
                <c:pt idx="10741">
                  <c:v>16.5</c:v>
                </c:pt>
                <c:pt idx="10742">
                  <c:v>16.5</c:v>
                </c:pt>
                <c:pt idx="10743">
                  <c:v>16.5</c:v>
                </c:pt>
                <c:pt idx="10744">
                  <c:v>16.5</c:v>
                </c:pt>
                <c:pt idx="10745">
                  <c:v>16.5</c:v>
                </c:pt>
                <c:pt idx="10746">
                  <c:v>16.5</c:v>
                </c:pt>
                <c:pt idx="10747">
                  <c:v>16.5</c:v>
                </c:pt>
                <c:pt idx="10748">
                  <c:v>16.5</c:v>
                </c:pt>
                <c:pt idx="10749">
                  <c:v>16.5</c:v>
                </c:pt>
                <c:pt idx="10750">
                  <c:v>16.5</c:v>
                </c:pt>
                <c:pt idx="10751">
                  <c:v>16.5</c:v>
                </c:pt>
                <c:pt idx="10752">
                  <c:v>16.5</c:v>
                </c:pt>
                <c:pt idx="10753">
                  <c:v>16.5</c:v>
                </c:pt>
                <c:pt idx="10754">
                  <c:v>16.5</c:v>
                </c:pt>
                <c:pt idx="10755">
                  <c:v>16.5</c:v>
                </c:pt>
                <c:pt idx="10756">
                  <c:v>16.5</c:v>
                </c:pt>
                <c:pt idx="10757">
                  <c:v>16.5</c:v>
                </c:pt>
                <c:pt idx="10758">
                  <c:v>16.5</c:v>
                </c:pt>
                <c:pt idx="10759">
                  <c:v>16.5</c:v>
                </c:pt>
                <c:pt idx="10760">
                  <c:v>16.5</c:v>
                </c:pt>
                <c:pt idx="10761">
                  <c:v>16.5</c:v>
                </c:pt>
                <c:pt idx="10762">
                  <c:v>16.5</c:v>
                </c:pt>
                <c:pt idx="10763">
                  <c:v>16.5</c:v>
                </c:pt>
                <c:pt idx="10764">
                  <c:v>16.5</c:v>
                </c:pt>
                <c:pt idx="10765">
                  <c:v>16.5</c:v>
                </c:pt>
                <c:pt idx="10766">
                  <c:v>16.5</c:v>
                </c:pt>
                <c:pt idx="10767">
                  <c:v>16.5</c:v>
                </c:pt>
                <c:pt idx="10768">
                  <c:v>16.5</c:v>
                </c:pt>
                <c:pt idx="10769">
                  <c:v>16.5</c:v>
                </c:pt>
                <c:pt idx="10770">
                  <c:v>16.5</c:v>
                </c:pt>
                <c:pt idx="10771">
                  <c:v>16.5</c:v>
                </c:pt>
                <c:pt idx="10772">
                  <c:v>16.5</c:v>
                </c:pt>
                <c:pt idx="10773">
                  <c:v>16.5</c:v>
                </c:pt>
                <c:pt idx="10774">
                  <c:v>16.5</c:v>
                </c:pt>
                <c:pt idx="10775">
                  <c:v>16.5</c:v>
                </c:pt>
                <c:pt idx="10776">
                  <c:v>16.5</c:v>
                </c:pt>
                <c:pt idx="10777">
                  <c:v>16.5</c:v>
                </c:pt>
                <c:pt idx="10778">
                  <c:v>16.5</c:v>
                </c:pt>
                <c:pt idx="10779">
                  <c:v>16.5</c:v>
                </c:pt>
                <c:pt idx="10780">
                  <c:v>16.5</c:v>
                </c:pt>
                <c:pt idx="10781">
                  <c:v>16.5</c:v>
                </c:pt>
                <c:pt idx="10782">
                  <c:v>16.5</c:v>
                </c:pt>
                <c:pt idx="10783">
                  <c:v>16.5</c:v>
                </c:pt>
                <c:pt idx="10784">
                  <c:v>16.5</c:v>
                </c:pt>
                <c:pt idx="10785">
                  <c:v>16.5</c:v>
                </c:pt>
                <c:pt idx="10786">
                  <c:v>16.5</c:v>
                </c:pt>
                <c:pt idx="10787">
                  <c:v>16.5</c:v>
                </c:pt>
                <c:pt idx="10788">
                  <c:v>16.5</c:v>
                </c:pt>
                <c:pt idx="10789">
                  <c:v>16.5</c:v>
                </c:pt>
                <c:pt idx="10790">
                  <c:v>16.5</c:v>
                </c:pt>
                <c:pt idx="10791">
                  <c:v>16.5</c:v>
                </c:pt>
                <c:pt idx="10792">
                  <c:v>16.5</c:v>
                </c:pt>
                <c:pt idx="10793">
                  <c:v>16.5</c:v>
                </c:pt>
                <c:pt idx="10794">
                  <c:v>16.5</c:v>
                </c:pt>
                <c:pt idx="10795">
                  <c:v>16.5</c:v>
                </c:pt>
                <c:pt idx="10796">
                  <c:v>16.5</c:v>
                </c:pt>
                <c:pt idx="10797">
                  <c:v>16.5</c:v>
                </c:pt>
                <c:pt idx="10798">
                  <c:v>16.5</c:v>
                </c:pt>
                <c:pt idx="10799">
                  <c:v>16.5</c:v>
                </c:pt>
                <c:pt idx="10800">
                  <c:v>17</c:v>
                </c:pt>
                <c:pt idx="10801">
                  <c:v>17</c:v>
                </c:pt>
                <c:pt idx="10802">
                  <c:v>17</c:v>
                </c:pt>
                <c:pt idx="10803">
                  <c:v>17</c:v>
                </c:pt>
                <c:pt idx="10804">
                  <c:v>17</c:v>
                </c:pt>
                <c:pt idx="10805">
                  <c:v>17</c:v>
                </c:pt>
                <c:pt idx="10806">
                  <c:v>17</c:v>
                </c:pt>
                <c:pt idx="10807">
                  <c:v>17</c:v>
                </c:pt>
                <c:pt idx="10808">
                  <c:v>17</c:v>
                </c:pt>
                <c:pt idx="10809">
                  <c:v>17</c:v>
                </c:pt>
                <c:pt idx="10810">
                  <c:v>17</c:v>
                </c:pt>
                <c:pt idx="10811">
                  <c:v>17</c:v>
                </c:pt>
                <c:pt idx="10812">
                  <c:v>17</c:v>
                </c:pt>
                <c:pt idx="10813">
                  <c:v>17</c:v>
                </c:pt>
                <c:pt idx="10814">
                  <c:v>17</c:v>
                </c:pt>
                <c:pt idx="10815">
                  <c:v>17</c:v>
                </c:pt>
                <c:pt idx="10816">
                  <c:v>17</c:v>
                </c:pt>
                <c:pt idx="10817">
                  <c:v>17</c:v>
                </c:pt>
                <c:pt idx="10818">
                  <c:v>17</c:v>
                </c:pt>
                <c:pt idx="10819">
                  <c:v>17</c:v>
                </c:pt>
                <c:pt idx="10820">
                  <c:v>17</c:v>
                </c:pt>
                <c:pt idx="10821">
                  <c:v>17</c:v>
                </c:pt>
                <c:pt idx="10822">
                  <c:v>17</c:v>
                </c:pt>
                <c:pt idx="10823">
                  <c:v>17</c:v>
                </c:pt>
                <c:pt idx="10824">
                  <c:v>17</c:v>
                </c:pt>
                <c:pt idx="10825">
                  <c:v>17</c:v>
                </c:pt>
                <c:pt idx="10826">
                  <c:v>17</c:v>
                </c:pt>
                <c:pt idx="10827">
                  <c:v>17</c:v>
                </c:pt>
                <c:pt idx="10828">
                  <c:v>17</c:v>
                </c:pt>
                <c:pt idx="10829">
                  <c:v>17</c:v>
                </c:pt>
                <c:pt idx="10830">
                  <c:v>17</c:v>
                </c:pt>
                <c:pt idx="10831">
                  <c:v>17</c:v>
                </c:pt>
                <c:pt idx="10832">
                  <c:v>17</c:v>
                </c:pt>
                <c:pt idx="10833">
                  <c:v>17</c:v>
                </c:pt>
                <c:pt idx="10834">
                  <c:v>17</c:v>
                </c:pt>
                <c:pt idx="10835">
                  <c:v>17</c:v>
                </c:pt>
                <c:pt idx="10836">
                  <c:v>17</c:v>
                </c:pt>
                <c:pt idx="10837">
                  <c:v>17</c:v>
                </c:pt>
                <c:pt idx="10838">
                  <c:v>17</c:v>
                </c:pt>
                <c:pt idx="10839">
                  <c:v>17</c:v>
                </c:pt>
                <c:pt idx="10840">
                  <c:v>17</c:v>
                </c:pt>
                <c:pt idx="10841">
                  <c:v>17</c:v>
                </c:pt>
                <c:pt idx="10842">
                  <c:v>17</c:v>
                </c:pt>
                <c:pt idx="10843">
                  <c:v>17</c:v>
                </c:pt>
                <c:pt idx="10844">
                  <c:v>17</c:v>
                </c:pt>
                <c:pt idx="10845">
                  <c:v>17</c:v>
                </c:pt>
                <c:pt idx="10846">
                  <c:v>17</c:v>
                </c:pt>
                <c:pt idx="10847">
                  <c:v>17</c:v>
                </c:pt>
                <c:pt idx="10848">
                  <c:v>17</c:v>
                </c:pt>
                <c:pt idx="10849">
                  <c:v>17</c:v>
                </c:pt>
                <c:pt idx="10850">
                  <c:v>17</c:v>
                </c:pt>
                <c:pt idx="10851">
                  <c:v>17</c:v>
                </c:pt>
                <c:pt idx="10852">
                  <c:v>17</c:v>
                </c:pt>
                <c:pt idx="10853">
                  <c:v>17</c:v>
                </c:pt>
                <c:pt idx="10854">
                  <c:v>17</c:v>
                </c:pt>
                <c:pt idx="10855">
                  <c:v>17</c:v>
                </c:pt>
                <c:pt idx="10856">
                  <c:v>17</c:v>
                </c:pt>
                <c:pt idx="10857">
                  <c:v>17</c:v>
                </c:pt>
                <c:pt idx="10858">
                  <c:v>17</c:v>
                </c:pt>
                <c:pt idx="10859">
                  <c:v>17</c:v>
                </c:pt>
                <c:pt idx="10860">
                  <c:v>17</c:v>
                </c:pt>
                <c:pt idx="10861">
                  <c:v>17</c:v>
                </c:pt>
                <c:pt idx="10862">
                  <c:v>17</c:v>
                </c:pt>
                <c:pt idx="10863">
                  <c:v>17</c:v>
                </c:pt>
                <c:pt idx="10864">
                  <c:v>17</c:v>
                </c:pt>
                <c:pt idx="10865">
                  <c:v>17</c:v>
                </c:pt>
                <c:pt idx="10866">
                  <c:v>17</c:v>
                </c:pt>
                <c:pt idx="10867">
                  <c:v>17</c:v>
                </c:pt>
                <c:pt idx="10868">
                  <c:v>17</c:v>
                </c:pt>
                <c:pt idx="10869">
                  <c:v>17</c:v>
                </c:pt>
                <c:pt idx="10870">
                  <c:v>17</c:v>
                </c:pt>
                <c:pt idx="10871">
                  <c:v>17</c:v>
                </c:pt>
                <c:pt idx="10872">
                  <c:v>17</c:v>
                </c:pt>
                <c:pt idx="10873">
                  <c:v>17</c:v>
                </c:pt>
                <c:pt idx="10874">
                  <c:v>17</c:v>
                </c:pt>
                <c:pt idx="10875">
                  <c:v>17</c:v>
                </c:pt>
                <c:pt idx="10876">
                  <c:v>17</c:v>
                </c:pt>
                <c:pt idx="10877">
                  <c:v>17</c:v>
                </c:pt>
                <c:pt idx="10878">
                  <c:v>17</c:v>
                </c:pt>
                <c:pt idx="10879">
                  <c:v>17</c:v>
                </c:pt>
                <c:pt idx="10880">
                  <c:v>17</c:v>
                </c:pt>
                <c:pt idx="10881">
                  <c:v>17</c:v>
                </c:pt>
                <c:pt idx="10882">
                  <c:v>17</c:v>
                </c:pt>
                <c:pt idx="10883">
                  <c:v>17</c:v>
                </c:pt>
                <c:pt idx="10884">
                  <c:v>17</c:v>
                </c:pt>
                <c:pt idx="10885">
                  <c:v>17</c:v>
                </c:pt>
                <c:pt idx="10886">
                  <c:v>17</c:v>
                </c:pt>
                <c:pt idx="10887">
                  <c:v>17</c:v>
                </c:pt>
                <c:pt idx="10888">
                  <c:v>17</c:v>
                </c:pt>
                <c:pt idx="10889">
                  <c:v>17</c:v>
                </c:pt>
                <c:pt idx="10890">
                  <c:v>17</c:v>
                </c:pt>
                <c:pt idx="10891">
                  <c:v>17</c:v>
                </c:pt>
                <c:pt idx="10892">
                  <c:v>17</c:v>
                </c:pt>
                <c:pt idx="10893">
                  <c:v>17</c:v>
                </c:pt>
                <c:pt idx="10894">
                  <c:v>17</c:v>
                </c:pt>
                <c:pt idx="10895">
                  <c:v>17</c:v>
                </c:pt>
                <c:pt idx="10896">
                  <c:v>17</c:v>
                </c:pt>
                <c:pt idx="10897">
                  <c:v>17</c:v>
                </c:pt>
                <c:pt idx="10898">
                  <c:v>17</c:v>
                </c:pt>
                <c:pt idx="10899">
                  <c:v>17</c:v>
                </c:pt>
                <c:pt idx="10900">
                  <c:v>17</c:v>
                </c:pt>
                <c:pt idx="10901">
                  <c:v>17</c:v>
                </c:pt>
                <c:pt idx="10902">
                  <c:v>17</c:v>
                </c:pt>
                <c:pt idx="10903">
                  <c:v>17</c:v>
                </c:pt>
                <c:pt idx="10904">
                  <c:v>17</c:v>
                </c:pt>
                <c:pt idx="10905">
                  <c:v>17</c:v>
                </c:pt>
                <c:pt idx="10906">
                  <c:v>17</c:v>
                </c:pt>
                <c:pt idx="10907">
                  <c:v>17</c:v>
                </c:pt>
                <c:pt idx="10908">
                  <c:v>17</c:v>
                </c:pt>
                <c:pt idx="10909">
                  <c:v>17</c:v>
                </c:pt>
                <c:pt idx="10910">
                  <c:v>17</c:v>
                </c:pt>
                <c:pt idx="10911">
                  <c:v>17</c:v>
                </c:pt>
                <c:pt idx="10912">
                  <c:v>17</c:v>
                </c:pt>
                <c:pt idx="10913">
                  <c:v>17</c:v>
                </c:pt>
                <c:pt idx="10914">
                  <c:v>17</c:v>
                </c:pt>
                <c:pt idx="10915">
                  <c:v>17</c:v>
                </c:pt>
                <c:pt idx="10916">
                  <c:v>17</c:v>
                </c:pt>
                <c:pt idx="10917">
                  <c:v>17</c:v>
                </c:pt>
                <c:pt idx="10918">
                  <c:v>17</c:v>
                </c:pt>
                <c:pt idx="10919">
                  <c:v>17</c:v>
                </c:pt>
                <c:pt idx="10920">
                  <c:v>17</c:v>
                </c:pt>
                <c:pt idx="10921">
                  <c:v>17</c:v>
                </c:pt>
                <c:pt idx="10922">
                  <c:v>17</c:v>
                </c:pt>
                <c:pt idx="10923">
                  <c:v>17</c:v>
                </c:pt>
                <c:pt idx="10924">
                  <c:v>17</c:v>
                </c:pt>
                <c:pt idx="10925">
                  <c:v>17</c:v>
                </c:pt>
                <c:pt idx="10926">
                  <c:v>17</c:v>
                </c:pt>
                <c:pt idx="10927">
                  <c:v>17</c:v>
                </c:pt>
                <c:pt idx="10928">
                  <c:v>17</c:v>
                </c:pt>
                <c:pt idx="10929">
                  <c:v>17</c:v>
                </c:pt>
                <c:pt idx="10930">
                  <c:v>17</c:v>
                </c:pt>
                <c:pt idx="10931">
                  <c:v>17</c:v>
                </c:pt>
                <c:pt idx="10932">
                  <c:v>17</c:v>
                </c:pt>
                <c:pt idx="10933">
                  <c:v>17</c:v>
                </c:pt>
                <c:pt idx="10934">
                  <c:v>17</c:v>
                </c:pt>
                <c:pt idx="10935">
                  <c:v>17</c:v>
                </c:pt>
                <c:pt idx="10936">
                  <c:v>17</c:v>
                </c:pt>
                <c:pt idx="10937">
                  <c:v>17</c:v>
                </c:pt>
                <c:pt idx="10938">
                  <c:v>17</c:v>
                </c:pt>
                <c:pt idx="10939">
                  <c:v>17</c:v>
                </c:pt>
                <c:pt idx="10940">
                  <c:v>17</c:v>
                </c:pt>
                <c:pt idx="10941">
                  <c:v>17</c:v>
                </c:pt>
                <c:pt idx="10942">
                  <c:v>17</c:v>
                </c:pt>
                <c:pt idx="10943">
                  <c:v>17</c:v>
                </c:pt>
                <c:pt idx="10944">
                  <c:v>17</c:v>
                </c:pt>
                <c:pt idx="10945">
                  <c:v>17</c:v>
                </c:pt>
                <c:pt idx="10946">
                  <c:v>17</c:v>
                </c:pt>
                <c:pt idx="10947">
                  <c:v>17</c:v>
                </c:pt>
                <c:pt idx="10948">
                  <c:v>17</c:v>
                </c:pt>
                <c:pt idx="10949">
                  <c:v>17</c:v>
                </c:pt>
                <c:pt idx="10950">
                  <c:v>17</c:v>
                </c:pt>
                <c:pt idx="10951">
                  <c:v>17</c:v>
                </c:pt>
                <c:pt idx="10952">
                  <c:v>17</c:v>
                </c:pt>
                <c:pt idx="10953">
                  <c:v>17</c:v>
                </c:pt>
                <c:pt idx="10954">
                  <c:v>17</c:v>
                </c:pt>
                <c:pt idx="10955">
                  <c:v>17</c:v>
                </c:pt>
                <c:pt idx="10956">
                  <c:v>17</c:v>
                </c:pt>
                <c:pt idx="10957">
                  <c:v>17</c:v>
                </c:pt>
                <c:pt idx="10958">
                  <c:v>17</c:v>
                </c:pt>
                <c:pt idx="10959">
                  <c:v>17</c:v>
                </c:pt>
                <c:pt idx="10960">
                  <c:v>17</c:v>
                </c:pt>
                <c:pt idx="10961">
                  <c:v>17</c:v>
                </c:pt>
                <c:pt idx="10962">
                  <c:v>17</c:v>
                </c:pt>
                <c:pt idx="10963">
                  <c:v>17</c:v>
                </c:pt>
                <c:pt idx="10964">
                  <c:v>17</c:v>
                </c:pt>
                <c:pt idx="10965">
                  <c:v>17</c:v>
                </c:pt>
                <c:pt idx="10966">
                  <c:v>17</c:v>
                </c:pt>
                <c:pt idx="10967">
                  <c:v>17</c:v>
                </c:pt>
                <c:pt idx="10968">
                  <c:v>17</c:v>
                </c:pt>
                <c:pt idx="10969">
                  <c:v>17</c:v>
                </c:pt>
                <c:pt idx="10970">
                  <c:v>17</c:v>
                </c:pt>
                <c:pt idx="10971">
                  <c:v>17</c:v>
                </c:pt>
                <c:pt idx="10972">
                  <c:v>17</c:v>
                </c:pt>
                <c:pt idx="10973">
                  <c:v>17</c:v>
                </c:pt>
                <c:pt idx="10974">
                  <c:v>17</c:v>
                </c:pt>
                <c:pt idx="10975">
                  <c:v>17</c:v>
                </c:pt>
                <c:pt idx="10976">
                  <c:v>17</c:v>
                </c:pt>
                <c:pt idx="10977">
                  <c:v>17</c:v>
                </c:pt>
                <c:pt idx="10978">
                  <c:v>17</c:v>
                </c:pt>
                <c:pt idx="10979">
                  <c:v>17</c:v>
                </c:pt>
                <c:pt idx="10980">
                  <c:v>17</c:v>
                </c:pt>
                <c:pt idx="10981">
                  <c:v>17</c:v>
                </c:pt>
                <c:pt idx="10982">
                  <c:v>17</c:v>
                </c:pt>
                <c:pt idx="10983">
                  <c:v>17</c:v>
                </c:pt>
                <c:pt idx="10984">
                  <c:v>17</c:v>
                </c:pt>
                <c:pt idx="10985">
                  <c:v>17</c:v>
                </c:pt>
                <c:pt idx="10986">
                  <c:v>17</c:v>
                </c:pt>
                <c:pt idx="10987">
                  <c:v>17</c:v>
                </c:pt>
                <c:pt idx="10988">
                  <c:v>17</c:v>
                </c:pt>
                <c:pt idx="10989">
                  <c:v>17</c:v>
                </c:pt>
                <c:pt idx="10990">
                  <c:v>17</c:v>
                </c:pt>
                <c:pt idx="10991">
                  <c:v>17</c:v>
                </c:pt>
                <c:pt idx="10992">
                  <c:v>17</c:v>
                </c:pt>
                <c:pt idx="10993">
                  <c:v>17</c:v>
                </c:pt>
                <c:pt idx="10994">
                  <c:v>17</c:v>
                </c:pt>
                <c:pt idx="10995">
                  <c:v>17</c:v>
                </c:pt>
                <c:pt idx="10996">
                  <c:v>17</c:v>
                </c:pt>
                <c:pt idx="10997">
                  <c:v>17</c:v>
                </c:pt>
                <c:pt idx="10998">
                  <c:v>17</c:v>
                </c:pt>
                <c:pt idx="10999">
                  <c:v>17</c:v>
                </c:pt>
                <c:pt idx="11000">
                  <c:v>17</c:v>
                </c:pt>
                <c:pt idx="11001">
                  <c:v>17</c:v>
                </c:pt>
                <c:pt idx="11002">
                  <c:v>17</c:v>
                </c:pt>
                <c:pt idx="11003">
                  <c:v>17</c:v>
                </c:pt>
                <c:pt idx="11004">
                  <c:v>17</c:v>
                </c:pt>
                <c:pt idx="11005">
                  <c:v>17</c:v>
                </c:pt>
                <c:pt idx="11006">
                  <c:v>17</c:v>
                </c:pt>
                <c:pt idx="11007">
                  <c:v>17</c:v>
                </c:pt>
                <c:pt idx="11008">
                  <c:v>17</c:v>
                </c:pt>
                <c:pt idx="11009">
                  <c:v>17</c:v>
                </c:pt>
                <c:pt idx="11010">
                  <c:v>17</c:v>
                </c:pt>
                <c:pt idx="11011">
                  <c:v>17</c:v>
                </c:pt>
                <c:pt idx="11012">
                  <c:v>17</c:v>
                </c:pt>
                <c:pt idx="11013">
                  <c:v>17</c:v>
                </c:pt>
                <c:pt idx="11014">
                  <c:v>17</c:v>
                </c:pt>
                <c:pt idx="11015">
                  <c:v>17</c:v>
                </c:pt>
                <c:pt idx="11016">
                  <c:v>17</c:v>
                </c:pt>
                <c:pt idx="11017">
                  <c:v>17</c:v>
                </c:pt>
                <c:pt idx="11018">
                  <c:v>17</c:v>
                </c:pt>
                <c:pt idx="11019">
                  <c:v>17</c:v>
                </c:pt>
                <c:pt idx="11020">
                  <c:v>17</c:v>
                </c:pt>
                <c:pt idx="11021">
                  <c:v>17</c:v>
                </c:pt>
                <c:pt idx="11022">
                  <c:v>17</c:v>
                </c:pt>
                <c:pt idx="11023">
                  <c:v>17</c:v>
                </c:pt>
                <c:pt idx="11024">
                  <c:v>17</c:v>
                </c:pt>
                <c:pt idx="11025">
                  <c:v>17</c:v>
                </c:pt>
                <c:pt idx="11026">
                  <c:v>17</c:v>
                </c:pt>
                <c:pt idx="11027">
                  <c:v>17</c:v>
                </c:pt>
                <c:pt idx="11028">
                  <c:v>17</c:v>
                </c:pt>
                <c:pt idx="11029">
                  <c:v>17</c:v>
                </c:pt>
                <c:pt idx="11030">
                  <c:v>17</c:v>
                </c:pt>
                <c:pt idx="11031">
                  <c:v>17</c:v>
                </c:pt>
                <c:pt idx="11032">
                  <c:v>17</c:v>
                </c:pt>
                <c:pt idx="11033">
                  <c:v>17</c:v>
                </c:pt>
                <c:pt idx="11034">
                  <c:v>17</c:v>
                </c:pt>
                <c:pt idx="11035">
                  <c:v>17</c:v>
                </c:pt>
                <c:pt idx="11036">
                  <c:v>17</c:v>
                </c:pt>
                <c:pt idx="11037">
                  <c:v>17</c:v>
                </c:pt>
                <c:pt idx="11038">
                  <c:v>17</c:v>
                </c:pt>
                <c:pt idx="11039">
                  <c:v>17</c:v>
                </c:pt>
                <c:pt idx="11040">
                  <c:v>17</c:v>
                </c:pt>
                <c:pt idx="11041">
                  <c:v>17</c:v>
                </c:pt>
                <c:pt idx="11042">
                  <c:v>17</c:v>
                </c:pt>
                <c:pt idx="11043">
                  <c:v>17</c:v>
                </c:pt>
                <c:pt idx="11044">
                  <c:v>17</c:v>
                </c:pt>
                <c:pt idx="11045">
                  <c:v>17</c:v>
                </c:pt>
                <c:pt idx="11046">
                  <c:v>17</c:v>
                </c:pt>
                <c:pt idx="11047">
                  <c:v>17</c:v>
                </c:pt>
                <c:pt idx="11048">
                  <c:v>17</c:v>
                </c:pt>
                <c:pt idx="11049">
                  <c:v>17</c:v>
                </c:pt>
                <c:pt idx="11050">
                  <c:v>17</c:v>
                </c:pt>
                <c:pt idx="11051">
                  <c:v>17</c:v>
                </c:pt>
                <c:pt idx="11052">
                  <c:v>17</c:v>
                </c:pt>
                <c:pt idx="11053">
                  <c:v>17</c:v>
                </c:pt>
                <c:pt idx="11054">
                  <c:v>17</c:v>
                </c:pt>
                <c:pt idx="11055">
                  <c:v>17</c:v>
                </c:pt>
                <c:pt idx="11056">
                  <c:v>17</c:v>
                </c:pt>
                <c:pt idx="11057">
                  <c:v>17</c:v>
                </c:pt>
                <c:pt idx="11058">
                  <c:v>17</c:v>
                </c:pt>
                <c:pt idx="11059">
                  <c:v>17</c:v>
                </c:pt>
                <c:pt idx="11060">
                  <c:v>17</c:v>
                </c:pt>
                <c:pt idx="11061">
                  <c:v>17</c:v>
                </c:pt>
                <c:pt idx="11062">
                  <c:v>17</c:v>
                </c:pt>
                <c:pt idx="11063">
                  <c:v>17</c:v>
                </c:pt>
                <c:pt idx="11064">
                  <c:v>17</c:v>
                </c:pt>
                <c:pt idx="11065">
                  <c:v>17</c:v>
                </c:pt>
                <c:pt idx="11066">
                  <c:v>17</c:v>
                </c:pt>
                <c:pt idx="11067">
                  <c:v>17</c:v>
                </c:pt>
                <c:pt idx="11068">
                  <c:v>17</c:v>
                </c:pt>
                <c:pt idx="11069">
                  <c:v>17</c:v>
                </c:pt>
                <c:pt idx="11070">
                  <c:v>17</c:v>
                </c:pt>
                <c:pt idx="11071">
                  <c:v>17</c:v>
                </c:pt>
                <c:pt idx="11072">
                  <c:v>17</c:v>
                </c:pt>
                <c:pt idx="11073">
                  <c:v>17</c:v>
                </c:pt>
                <c:pt idx="11074">
                  <c:v>17</c:v>
                </c:pt>
                <c:pt idx="11075">
                  <c:v>17</c:v>
                </c:pt>
                <c:pt idx="11076">
                  <c:v>17</c:v>
                </c:pt>
                <c:pt idx="11077">
                  <c:v>17</c:v>
                </c:pt>
                <c:pt idx="11078">
                  <c:v>17</c:v>
                </c:pt>
                <c:pt idx="11079">
                  <c:v>17</c:v>
                </c:pt>
                <c:pt idx="11080">
                  <c:v>17</c:v>
                </c:pt>
                <c:pt idx="11081">
                  <c:v>17</c:v>
                </c:pt>
                <c:pt idx="11082">
                  <c:v>17</c:v>
                </c:pt>
                <c:pt idx="11083">
                  <c:v>17</c:v>
                </c:pt>
                <c:pt idx="11084">
                  <c:v>17</c:v>
                </c:pt>
                <c:pt idx="11085">
                  <c:v>17</c:v>
                </c:pt>
                <c:pt idx="11086">
                  <c:v>17</c:v>
                </c:pt>
                <c:pt idx="11087">
                  <c:v>17</c:v>
                </c:pt>
                <c:pt idx="11088">
                  <c:v>17</c:v>
                </c:pt>
                <c:pt idx="11089">
                  <c:v>17</c:v>
                </c:pt>
                <c:pt idx="11090">
                  <c:v>17</c:v>
                </c:pt>
                <c:pt idx="11091">
                  <c:v>17</c:v>
                </c:pt>
                <c:pt idx="11092">
                  <c:v>17</c:v>
                </c:pt>
                <c:pt idx="11093">
                  <c:v>17</c:v>
                </c:pt>
                <c:pt idx="11094">
                  <c:v>17</c:v>
                </c:pt>
                <c:pt idx="11095">
                  <c:v>17</c:v>
                </c:pt>
                <c:pt idx="11096">
                  <c:v>17</c:v>
                </c:pt>
                <c:pt idx="11097">
                  <c:v>17</c:v>
                </c:pt>
                <c:pt idx="11098">
                  <c:v>17</c:v>
                </c:pt>
                <c:pt idx="11099">
                  <c:v>17</c:v>
                </c:pt>
                <c:pt idx="11100">
                  <c:v>17</c:v>
                </c:pt>
                <c:pt idx="11101">
                  <c:v>17</c:v>
                </c:pt>
                <c:pt idx="11102">
                  <c:v>17</c:v>
                </c:pt>
                <c:pt idx="11103">
                  <c:v>17</c:v>
                </c:pt>
                <c:pt idx="11104">
                  <c:v>17</c:v>
                </c:pt>
                <c:pt idx="11105">
                  <c:v>17</c:v>
                </c:pt>
                <c:pt idx="11106">
                  <c:v>17</c:v>
                </c:pt>
                <c:pt idx="11107">
                  <c:v>17</c:v>
                </c:pt>
                <c:pt idx="11108">
                  <c:v>17</c:v>
                </c:pt>
                <c:pt idx="11109">
                  <c:v>17</c:v>
                </c:pt>
                <c:pt idx="11110">
                  <c:v>17</c:v>
                </c:pt>
                <c:pt idx="11111">
                  <c:v>17</c:v>
                </c:pt>
                <c:pt idx="11112">
                  <c:v>17</c:v>
                </c:pt>
                <c:pt idx="11113">
                  <c:v>17</c:v>
                </c:pt>
                <c:pt idx="11114">
                  <c:v>17</c:v>
                </c:pt>
                <c:pt idx="11115">
                  <c:v>17</c:v>
                </c:pt>
                <c:pt idx="11116">
                  <c:v>17</c:v>
                </c:pt>
                <c:pt idx="11117">
                  <c:v>17</c:v>
                </c:pt>
                <c:pt idx="11118">
                  <c:v>17</c:v>
                </c:pt>
                <c:pt idx="11119">
                  <c:v>17</c:v>
                </c:pt>
                <c:pt idx="11120">
                  <c:v>17</c:v>
                </c:pt>
                <c:pt idx="11121">
                  <c:v>17</c:v>
                </c:pt>
                <c:pt idx="11122">
                  <c:v>17</c:v>
                </c:pt>
                <c:pt idx="11123">
                  <c:v>17</c:v>
                </c:pt>
                <c:pt idx="11124">
                  <c:v>17</c:v>
                </c:pt>
                <c:pt idx="11125">
                  <c:v>17</c:v>
                </c:pt>
                <c:pt idx="11126">
                  <c:v>17</c:v>
                </c:pt>
                <c:pt idx="11127">
                  <c:v>17</c:v>
                </c:pt>
                <c:pt idx="11128">
                  <c:v>17</c:v>
                </c:pt>
                <c:pt idx="11129">
                  <c:v>17</c:v>
                </c:pt>
                <c:pt idx="11130">
                  <c:v>17</c:v>
                </c:pt>
                <c:pt idx="11131">
                  <c:v>17</c:v>
                </c:pt>
                <c:pt idx="11132">
                  <c:v>17</c:v>
                </c:pt>
                <c:pt idx="11133">
                  <c:v>17</c:v>
                </c:pt>
                <c:pt idx="11134">
                  <c:v>17</c:v>
                </c:pt>
                <c:pt idx="11135">
                  <c:v>17</c:v>
                </c:pt>
                <c:pt idx="11136">
                  <c:v>17</c:v>
                </c:pt>
                <c:pt idx="11137">
                  <c:v>17</c:v>
                </c:pt>
                <c:pt idx="11138">
                  <c:v>17</c:v>
                </c:pt>
                <c:pt idx="11139">
                  <c:v>17</c:v>
                </c:pt>
                <c:pt idx="11140">
                  <c:v>17</c:v>
                </c:pt>
                <c:pt idx="11141">
                  <c:v>17</c:v>
                </c:pt>
                <c:pt idx="11142">
                  <c:v>17</c:v>
                </c:pt>
                <c:pt idx="11143">
                  <c:v>17</c:v>
                </c:pt>
                <c:pt idx="11144">
                  <c:v>17</c:v>
                </c:pt>
                <c:pt idx="11145">
                  <c:v>17</c:v>
                </c:pt>
                <c:pt idx="11146">
                  <c:v>17</c:v>
                </c:pt>
                <c:pt idx="11147">
                  <c:v>17</c:v>
                </c:pt>
                <c:pt idx="11148">
                  <c:v>17</c:v>
                </c:pt>
                <c:pt idx="11149">
                  <c:v>17</c:v>
                </c:pt>
                <c:pt idx="11150">
                  <c:v>17</c:v>
                </c:pt>
                <c:pt idx="11151">
                  <c:v>17</c:v>
                </c:pt>
                <c:pt idx="11152">
                  <c:v>17</c:v>
                </c:pt>
                <c:pt idx="11153">
                  <c:v>17</c:v>
                </c:pt>
                <c:pt idx="11154">
                  <c:v>17</c:v>
                </c:pt>
                <c:pt idx="11155">
                  <c:v>17</c:v>
                </c:pt>
                <c:pt idx="11156">
                  <c:v>17</c:v>
                </c:pt>
                <c:pt idx="11157">
                  <c:v>17</c:v>
                </c:pt>
                <c:pt idx="11158">
                  <c:v>17</c:v>
                </c:pt>
                <c:pt idx="11159">
                  <c:v>17</c:v>
                </c:pt>
                <c:pt idx="11160">
                  <c:v>17</c:v>
                </c:pt>
                <c:pt idx="11161">
                  <c:v>17</c:v>
                </c:pt>
                <c:pt idx="11162">
                  <c:v>17</c:v>
                </c:pt>
                <c:pt idx="11163">
                  <c:v>17</c:v>
                </c:pt>
                <c:pt idx="11164">
                  <c:v>17</c:v>
                </c:pt>
                <c:pt idx="11165">
                  <c:v>17</c:v>
                </c:pt>
                <c:pt idx="11166">
                  <c:v>17</c:v>
                </c:pt>
                <c:pt idx="11167">
                  <c:v>17</c:v>
                </c:pt>
                <c:pt idx="11168">
                  <c:v>17</c:v>
                </c:pt>
                <c:pt idx="11169">
                  <c:v>17</c:v>
                </c:pt>
                <c:pt idx="11170">
                  <c:v>17</c:v>
                </c:pt>
                <c:pt idx="11171">
                  <c:v>17</c:v>
                </c:pt>
                <c:pt idx="11172">
                  <c:v>17</c:v>
                </c:pt>
                <c:pt idx="11173">
                  <c:v>17</c:v>
                </c:pt>
                <c:pt idx="11174">
                  <c:v>17</c:v>
                </c:pt>
                <c:pt idx="11175">
                  <c:v>17</c:v>
                </c:pt>
                <c:pt idx="11176">
                  <c:v>17</c:v>
                </c:pt>
                <c:pt idx="11177">
                  <c:v>17</c:v>
                </c:pt>
                <c:pt idx="11178">
                  <c:v>17</c:v>
                </c:pt>
                <c:pt idx="11179">
                  <c:v>17</c:v>
                </c:pt>
                <c:pt idx="11180">
                  <c:v>17</c:v>
                </c:pt>
                <c:pt idx="11181">
                  <c:v>17</c:v>
                </c:pt>
                <c:pt idx="11182">
                  <c:v>17</c:v>
                </c:pt>
                <c:pt idx="11183">
                  <c:v>17</c:v>
                </c:pt>
                <c:pt idx="11184">
                  <c:v>17</c:v>
                </c:pt>
                <c:pt idx="11185">
                  <c:v>17</c:v>
                </c:pt>
                <c:pt idx="11186">
                  <c:v>17</c:v>
                </c:pt>
                <c:pt idx="11187">
                  <c:v>17</c:v>
                </c:pt>
                <c:pt idx="11188">
                  <c:v>17</c:v>
                </c:pt>
                <c:pt idx="11189">
                  <c:v>17</c:v>
                </c:pt>
                <c:pt idx="11190">
                  <c:v>17</c:v>
                </c:pt>
                <c:pt idx="11191">
                  <c:v>17</c:v>
                </c:pt>
                <c:pt idx="11192">
                  <c:v>17</c:v>
                </c:pt>
                <c:pt idx="11193">
                  <c:v>17</c:v>
                </c:pt>
                <c:pt idx="11194">
                  <c:v>17</c:v>
                </c:pt>
                <c:pt idx="11195">
                  <c:v>17</c:v>
                </c:pt>
                <c:pt idx="11196">
                  <c:v>17</c:v>
                </c:pt>
                <c:pt idx="11197">
                  <c:v>17</c:v>
                </c:pt>
                <c:pt idx="11198">
                  <c:v>17</c:v>
                </c:pt>
                <c:pt idx="11199">
                  <c:v>17</c:v>
                </c:pt>
                <c:pt idx="11200">
                  <c:v>17</c:v>
                </c:pt>
                <c:pt idx="11201">
                  <c:v>17</c:v>
                </c:pt>
                <c:pt idx="11202">
                  <c:v>17</c:v>
                </c:pt>
                <c:pt idx="11203">
                  <c:v>17</c:v>
                </c:pt>
                <c:pt idx="11204">
                  <c:v>17</c:v>
                </c:pt>
                <c:pt idx="11205">
                  <c:v>17</c:v>
                </c:pt>
                <c:pt idx="11206">
                  <c:v>17</c:v>
                </c:pt>
                <c:pt idx="11207">
                  <c:v>17</c:v>
                </c:pt>
                <c:pt idx="11208">
                  <c:v>17</c:v>
                </c:pt>
                <c:pt idx="11209">
                  <c:v>17</c:v>
                </c:pt>
                <c:pt idx="11210">
                  <c:v>17</c:v>
                </c:pt>
                <c:pt idx="11211">
                  <c:v>17</c:v>
                </c:pt>
                <c:pt idx="11212">
                  <c:v>17</c:v>
                </c:pt>
                <c:pt idx="11213">
                  <c:v>17</c:v>
                </c:pt>
                <c:pt idx="11214">
                  <c:v>17</c:v>
                </c:pt>
                <c:pt idx="11215">
                  <c:v>17</c:v>
                </c:pt>
                <c:pt idx="11216">
                  <c:v>17</c:v>
                </c:pt>
                <c:pt idx="11217">
                  <c:v>17</c:v>
                </c:pt>
                <c:pt idx="11218">
                  <c:v>17</c:v>
                </c:pt>
                <c:pt idx="11219">
                  <c:v>17</c:v>
                </c:pt>
                <c:pt idx="11220">
                  <c:v>17</c:v>
                </c:pt>
                <c:pt idx="11221">
                  <c:v>17</c:v>
                </c:pt>
                <c:pt idx="11222">
                  <c:v>17</c:v>
                </c:pt>
                <c:pt idx="11223">
                  <c:v>17</c:v>
                </c:pt>
                <c:pt idx="11224">
                  <c:v>17</c:v>
                </c:pt>
                <c:pt idx="11225">
                  <c:v>17</c:v>
                </c:pt>
                <c:pt idx="11226">
                  <c:v>17</c:v>
                </c:pt>
                <c:pt idx="11227">
                  <c:v>17</c:v>
                </c:pt>
                <c:pt idx="11228">
                  <c:v>17</c:v>
                </c:pt>
                <c:pt idx="11229">
                  <c:v>17</c:v>
                </c:pt>
                <c:pt idx="11230">
                  <c:v>17</c:v>
                </c:pt>
                <c:pt idx="11231">
                  <c:v>17</c:v>
                </c:pt>
                <c:pt idx="11232">
                  <c:v>17</c:v>
                </c:pt>
                <c:pt idx="11233">
                  <c:v>17</c:v>
                </c:pt>
                <c:pt idx="11234">
                  <c:v>17</c:v>
                </c:pt>
                <c:pt idx="11235">
                  <c:v>17</c:v>
                </c:pt>
                <c:pt idx="11236">
                  <c:v>17</c:v>
                </c:pt>
                <c:pt idx="11237">
                  <c:v>17</c:v>
                </c:pt>
                <c:pt idx="11238">
                  <c:v>17</c:v>
                </c:pt>
                <c:pt idx="11239">
                  <c:v>17</c:v>
                </c:pt>
                <c:pt idx="11240">
                  <c:v>17</c:v>
                </c:pt>
                <c:pt idx="11241">
                  <c:v>17</c:v>
                </c:pt>
                <c:pt idx="11242">
                  <c:v>17</c:v>
                </c:pt>
                <c:pt idx="11243">
                  <c:v>17</c:v>
                </c:pt>
                <c:pt idx="11244">
                  <c:v>17</c:v>
                </c:pt>
                <c:pt idx="11245">
                  <c:v>17</c:v>
                </c:pt>
                <c:pt idx="11246">
                  <c:v>17</c:v>
                </c:pt>
                <c:pt idx="11247">
                  <c:v>17</c:v>
                </c:pt>
                <c:pt idx="11248">
                  <c:v>17</c:v>
                </c:pt>
                <c:pt idx="11249">
                  <c:v>17</c:v>
                </c:pt>
                <c:pt idx="11250">
                  <c:v>17</c:v>
                </c:pt>
                <c:pt idx="11251">
                  <c:v>17</c:v>
                </c:pt>
                <c:pt idx="11252">
                  <c:v>17</c:v>
                </c:pt>
                <c:pt idx="11253">
                  <c:v>17</c:v>
                </c:pt>
                <c:pt idx="11254">
                  <c:v>17</c:v>
                </c:pt>
                <c:pt idx="11255">
                  <c:v>17</c:v>
                </c:pt>
                <c:pt idx="11256">
                  <c:v>17</c:v>
                </c:pt>
                <c:pt idx="11257">
                  <c:v>17</c:v>
                </c:pt>
                <c:pt idx="11258">
                  <c:v>17</c:v>
                </c:pt>
                <c:pt idx="11259">
                  <c:v>17</c:v>
                </c:pt>
                <c:pt idx="11260">
                  <c:v>17</c:v>
                </c:pt>
                <c:pt idx="11261">
                  <c:v>17</c:v>
                </c:pt>
                <c:pt idx="11262">
                  <c:v>17</c:v>
                </c:pt>
                <c:pt idx="11263">
                  <c:v>17</c:v>
                </c:pt>
                <c:pt idx="11264">
                  <c:v>17</c:v>
                </c:pt>
                <c:pt idx="11265">
                  <c:v>17</c:v>
                </c:pt>
                <c:pt idx="11266">
                  <c:v>17</c:v>
                </c:pt>
                <c:pt idx="11267">
                  <c:v>17</c:v>
                </c:pt>
                <c:pt idx="11268">
                  <c:v>17</c:v>
                </c:pt>
                <c:pt idx="11269">
                  <c:v>17</c:v>
                </c:pt>
                <c:pt idx="11270">
                  <c:v>17</c:v>
                </c:pt>
                <c:pt idx="11271">
                  <c:v>17</c:v>
                </c:pt>
                <c:pt idx="11272">
                  <c:v>17</c:v>
                </c:pt>
                <c:pt idx="11273">
                  <c:v>17</c:v>
                </c:pt>
                <c:pt idx="11274">
                  <c:v>17</c:v>
                </c:pt>
                <c:pt idx="11275">
                  <c:v>17</c:v>
                </c:pt>
                <c:pt idx="11276">
                  <c:v>17</c:v>
                </c:pt>
                <c:pt idx="11277">
                  <c:v>17</c:v>
                </c:pt>
                <c:pt idx="11278">
                  <c:v>17</c:v>
                </c:pt>
                <c:pt idx="11279">
                  <c:v>17</c:v>
                </c:pt>
                <c:pt idx="11280">
                  <c:v>17</c:v>
                </c:pt>
                <c:pt idx="11281">
                  <c:v>17</c:v>
                </c:pt>
                <c:pt idx="11282">
                  <c:v>17</c:v>
                </c:pt>
                <c:pt idx="11283">
                  <c:v>17</c:v>
                </c:pt>
                <c:pt idx="11284">
                  <c:v>17</c:v>
                </c:pt>
                <c:pt idx="11285">
                  <c:v>17</c:v>
                </c:pt>
                <c:pt idx="11286">
                  <c:v>17</c:v>
                </c:pt>
                <c:pt idx="11287">
                  <c:v>17</c:v>
                </c:pt>
                <c:pt idx="11288">
                  <c:v>17</c:v>
                </c:pt>
                <c:pt idx="11289">
                  <c:v>17</c:v>
                </c:pt>
                <c:pt idx="11290">
                  <c:v>17</c:v>
                </c:pt>
                <c:pt idx="11291">
                  <c:v>17</c:v>
                </c:pt>
                <c:pt idx="11292">
                  <c:v>17</c:v>
                </c:pt>
                <c:pt idx="11293">
                  <c:v>17</c:v>
                </c:pt>
                <c:pt idx="11294">
                  <c:v>17</c:v>
                </c:pt>
                <c:pt idx="11295">
                  <c:v>17</c:v>
                </c:pt>
                <c:pt idx="11296">
                  <c:v>17</c:v>
                </c:pt>
                <c:pt idx="11297">
                  <c:v>17</c:v>
                </c:pt>
                <c:pt idx="11298">
                  <c:v>17</c:v>
                </c:pt>
                <c:pt idx="11299">
                  <c:v>17</c:v>
                </c:pt>
                <c:pt idx="11300">
                  <c:v>17</c:v>
                </c:pt>
                <c:pt idx="11301">
                  <c:v>17</c:v>
                </c:pt>
                <c:pt idx="11302">
                  <c:v>17</c:v>
                </c:pt>
                <c:pt idx="11303">
                  <c:v>17</c:v>
                </c:pt>
                <c:pt idx="11304">
                  <c:v>17</c:v>
                </c:pt>
                <c:pt idx="11305">
                  <c:v>17</c:v>
                </c:pt>
                <c:pt idx="11306">
                  <c:v>17</c:v>
                </c:pt>
                <c:pt idx="11307">
                  <c:v>17</c:v>
                </c:pt>
                <c:pt idx="11308">
                  <c:v>17</c:v>
                </c:pt>
                <c:pt idx="11309">
                  <c:v>17</c:v>
                </c:pt>
                <c:pt idx="11310">
                  <c:v>17</c:v>
                </c:pt>
                <c:pt idx="11311">
                  <c:v>17</c:v>
                </c:pt>
                <c:pt idx="11312">
                  <c:v>17</c:v>
                </c:pt>
                <c:pt idx="11313">
                  <c:v>17</c:v>
                </c:pt>
                <c:pt idx="11314">
                  <c:v>17</c:v>
                </c:pt>
                <c:pt idx="11315">
                  <c:v>17</c:v>
                </c:pt>
                <c:pt idx="11316">
                  <c:v>17</c:v>
                </c:pt>
                <c:pt idx="11317">
                  <c:v>17</c:v>
                </c:pt>
                <c:pt idx="11318">
                  <c:v>17</c:v>
                </c:pt>
                <c:pt idx="11319">
                  <c:v>17</c:v>
                </c:pt>
                <c:pt idx="11320">
                  <c:v>17</c:v>
                </c:pt>
                <c:pt idx="11321">
                  <c:v>17</c:v>
                </c:pt>
                <c:pt idx="11322">
                  <c:v>17</c:v>
                </c:pt>
                <c:pt idx="11323">
                  <c:v>17</c:v>
                </c:pt>
                <c:pt idx="11324">
                  <c:v>17</c:v>
                </c:pt>
                <c:pt idx="11325">
                  <c:v>17</c:v>
                </c:pt>
                <c:pt idx="11326">
                  <c:v>17</c:v>
                </c:pt>
                <c:pt idx="11327">
                  <c:v>17</c:v>
                </c:pt>
                <c:pt idx="11328">
                  <c:v>17</c:v>
                </c:pt>
                <c:pt idx="11329">
                  <c:v>17</c:v>
                </c:pt>
                <c:pt idx="11330">
                  <c:v>17</c:v>
                </c:pt>
                <c:pt idx="11331">
                  <c:v>17</c:v>
                </c:pt>
                <c:pt idx="11332">
                  <c:v>17</c:v>
                </c:pt>
                <c:pt idx="11333">
                  <c:v>17</c:v>
                </c:pt>
                <c:pt idx="11334">
                  <c:v>17</c:v>
                </c:pt>
                <c:pt idx="11335">
                  <c:v>17</c:v>
                </c:pt>
                <c:pt idx="11336">
                  <c:v>17</c:v>
                </c:pt>
                <c:pt idx="11337">
                  <c:v>17</c:v>
                </c:pt>
                <c:pt idx="11338">
                  <c:v>17</c:v>
                </c:pt>
                <c:pt idx="11339">
                  <c:v>17</c:v>
                </c:pt>
                <c:pt idx="11340">
                  <c:v>17</c:v>
                </c:pt>
                <c:pt idx="11341">
                  <c:v>17</c:v>
                </c:pt>
                <c:pt idx="11342">
                  <c:v>17</c:v>
                </c:pt>
                <c:pt idx="11343">
                  <c:v>17</c:v>
                </c:pt>
                <c:pt idx="11344">
                  <c:v>17</c:v>
                </c:pt>
                <c:pt idx="11345">
                  <c:v>17</c:v>
                </c:pt>
                <c:pt idx="11346">
                  <c:v>17</c:v>
                </c:pt>
                <c:pt idx="11347">
                  <c:v>17</c:v>
                </c:pt>
                <c:pt idx="11348">
                  <c:v>17</c:v>
                </c:pt>
                <c:pt idx="11349">
                  <c:v>17</c:v>
                </c:pt>
                <c:pt idx="11350">
                  <c:v>17</c:v>
                </c:pt>
                <c:pt idx="11351">
                  <c:v>17</c:v>
                </c:pt>
                <c:pt idx="11352">
                  <c:v>17</c:v>
                </c:pt>
                <c:pt idx="11353">
                  <c:v>17</c:v>
                </c:pt>
                <c:pt idx="11354">
                  <c:v>17</c:v>
                </c:pt>
                <c:pt idx="11355">
                  <c:v>17</c:v>
                </c:pt>
                <c:pt idx="11356">
                  <c:v>17</c:v>
                </c:pt>
                <c:pt idx="11357">
                  <c:v>17</c:v>
                </c:pt>
                <c:pt idx="11358">
                  <c:v>17</c:v>
                </c:pt>
                <c:pt idx="11359">
                  <c:v>17</c:v>
                </c:pt>
                <c:pt idx="11360">
                  <c:v>17</c:v>
                </c:pt>
                <c:pt idx="11361">
                  <c:v>17</c:v>
                </c:pt>
                <c:pt idx="11362">
                  <c:v>17</c:v>
                </c:pt>
                <c:pt idx="11363">
                  <c:v>17</c:v>
                </c:pt>
                <c:pt idx="11364">
                  <c:v>17</c:v>
                </c:pt>
                <c:pt idx="11365">
                  <c:v>17</c:v>
                </c:pt>
                <c:pt idx="11366">
                  <c:v>17</c:v>
                </c:pt>
                <c:pt idx="11367">
                  <c:v>17</c:v>
                </c:pt>
                <c:pt idx="11368">
                  <c:v>17</c:v>
                </c:pt>
                <c:pt idx="11369">
                  <c:v>17</c:v>
                </c:pt>
                <c:pt idx="11370">
                  <c:v>17</c:v>
                </c:pt>
                <c:pt idx="11371">
                  <c:v>17</c:v>
                </c:pt>
                <c:pt idx="11372">
                  <c:v>17</c:v>
                </c:pt>
                <c:pt idx="11373">
                  <c:v>17</c:v>
                </c:pt>
                <c:pt idx="11374">
                  <c:v>17</c:v>
                </c:pt>
                <c:pt idx="11375">
                  <c:v>17</c:v>
                </c:pt>
                <c:pt idx="11376">
                  <c:v>17</c:v>
                </c:pt>
                <c:pt idx="11377">
                  <c:v>17</c:v>
                </c:pt>
                <c:pt idx="11378">
                  <c:v>17</c:v>
                </c:pt>
                <c:pt idx="11379">
                  <c:v>17</c:v>
                </c:pt>
                <c:pt idx="11380">
                  <c:v>17</c:v>
                </c:pt>
                <c:pt idx="11381">
                  <c:v>17</c:v>
                </c:pt>
                <c:pt idx="11382">
                  <c:v>17</c:v>
                </c:pt>
                <c:pt idx="11383">
                  <c:v>17</c:v>
                </c:pt>
                <c:pt idx="11384">
                  <c:v>17</c:v>
                </c:pt>
                <c:pt idx="11385">
                  <c:v>17</c:v>
                </c:pt>
                <c:pt idx="11386">
                  <c:v>17</c:v>
                </c:pt>
                <c:pt idx="11387">
                  <c:v>17</c:v>
                </c:pt>
                <c:pt idx="11388">
                  <c:v>17</c:v>
                </c:pt>
                <c:pt idx="11389">
                  <c:v>17</c:v>
                </c:pt>
                <c:pt idx="11390">
                  <c:v>17</c:v>
                </c:pt>
                <c:pt idx="11391">
                  <c:v>17</c:v>
                </c:pt>
                <c:pt idx="11392">
                  <c:v>17</c:v>
                </c:pt>
                <c:pt idx="11393">
                  <c:v>17</c:v>
                </c:pt>
                <c:pt idx="11394">
                  <c:v>17</c:v>
                </c:pt>
                <c:pt idx="11395">
                  <c:v>17</c:v>
                </c:pt>
                <c:pt idx="11396">
                  <c:v>17</c:v>
                </c:pt>
                <c:pt idx="11397">
                  <c:v>17</c:v>
                </c:pt>
                <c:pt idx="11398">
                  <c:v>17</c:v>
                </c:pt>
                <c:pt idx="11399">
                  <c:v>17</c:v>
                </c:pt>
                <c:pt idx="11400">
                  <c:v>17.5</c:v>
                </c:pt>
                <c:pt idx="11401">
                  <c:v>17.5</c:v>
                </c:pt>
                <c:pt idx="11402">
                  <c:v>17.5</c:v>
                </c:pt>
                <c:pt idx="11403">
                  <c:v>17.5</c:v>
                </c:pt>
                <c:pt idx="11404">
                  <c:v>17.5</c:v>
                </c:pt>
                <c:pt idx="11405">
                  <c:v>17.5</c:v>
                </c:pt>
                <c:pt idx="11406">
                  <c:v>17.5</c:v>
                </c:pt>
                <c:pt idx="11407">
                  <c:v>17.5</c:v>
                </c:pt>
                <c:pt idx="11408">
                  <c:v>17.5</c:v>
                </c:pt>
                <c:pt idx="11409">
                  <c:v>17.5</c:v>
                </c:pt>
                <c:pt idx="11410">
                  <c:v>17.5</c:v>
                </c:pt>
                <c:pt idx="11411">
                  <c:v>17.5</c:v>
                </c:pt>
                <c:pt idx="11412">
                  <c:v>17.5</c:v>
                </c:pt>
                <c:pt idx="11413">
                  <c:v>17.5</c:v>
                </c:pt>
                <c:pt idx="11414">
                  <c:v>17.5</c:v>
                </c:pt>
                <c:pt idx="11415">
                  <c:v>17.5</c:v>
                </c:pt>
                <c:pt idx="11416">
                  <c:v>17.5</c:v>
                </c:pt>
                <c:pt idx="11417">
                  <c:v>17.5</c:v>
                </c:pt>
                <c:pt idx="11418">
                  <c:v>17.5</c:v>
                </c:pt>
                <c:pt idx="11419">
                  <c:v>17.5</c:v>
                </c:pt>
                <c:pt idx="11420">
                  <c:v>17.5</c:v>
                </c:pt>
                <c:pt idx="11421">
                  <c:v>17.5</c:v>
                </c:pt>
                <c:pt idx="11422">
                  <c:v>17.5</c:v>
                </c:pt>
                <c:pt idx="11423">
                  <c:v>17.5</c:v>
                </c:pt>
                <c:pt idx="11424">
                  <c:v>17.5</c:v>
                </c:pt>
                <c:pt idx="11425">
                  <c:v>17.5</c:v>
                </c:pt>
                <c:pt idx="11426">
                  <c:v>17.5</c:v>
                </c:pt>
                <c:pt idx="11427">
                  <c:v>17.5</c:v>
                </c:pt>
                <c:pt idx="11428">
                  <c:v>17.5</c:v>
                </c:pt>
                <c:pt idx="11429">
                  <c:v>17.5</c:v>
                </c:pt>
                <c:pt idx="11430">
                  <c:v>17.5</c:v>
                </c:pt>
                <c:pt idx="11431">
                  <c:v>17.5</c:v>
                </c:pt>
                <c:pt idx="11432">
                  <c:v>17.5</c:v>
                </c:pt>
                <c:pt idx="11433">
                  <c:v>17.5</c:v>
                </c:pt>
                <c:pt idx="11434">
                  <c:v>17.5</c:v>
                </c:pt>
                <c:pt idx="11435">
                  <c:v>17.5</c:v>
                </c:pt>
                <c:pt idx="11436">
                  <c:v>17.5</c:v>
                </c:pt>
                <c:pt idx="11437">
                  <c:v>17.5</c:v>
                </c:pt>
                <c:pt idx="11438">
                  <c:v>17.5</c:v>
                </c:pt>
                <c:pt idx="11439">
                  <c:v>17.5</c:v>
                </c:pt>
                <c:pt idx="11440">
                  <c:v>17.5</c:v>
                </c:pt>
                <c:pt idx="11441">
                  <c:v>17.5</c:v>
                </c:pt>
                <c:pt idx="11442">
                  <c:v>17.5</c:v>
                </c:pt>
                <c:pt idx="11443">
                  <c:v>17.5</c:v>
                </c:pt>
                <c:pt idx="11444">
                  <c:v>17.5</c:v>
                </c:pt>
                <c:pt idx="11445">
                  <c:v>17.5</c:v>
                </c:pt>
                <c:pt idx="11446">
                  <c:v>17.5</c:v>
                </c:pt>
                <c:pt idx="11447">
                  <c:v>17.5</c:v>
                </c:pt>
                <c:pt idx="11448">
                  <c:v>17.5</c:v>
                </c:pt>
                <c:pt idx="11449">
                  <c:v>17.5</c:v>
                </c:pt>
                <c:pt idx="11450">
                  <c:v>17.5</c:v>
                </c:pt>
                <c:pt idx="11451">
                  <c:v>17.5</c:v>
                </c:pt>
                <c:pt idx="11452">
                  <c:v>17.5</c:v>
                </c:pt>
                <c:pt idx="11453">
                  <c:v>17.5</c:v>
                </c:pt>
                <c:pt idx="11454">
                  <c:v>17.5</c:v>
                </c:pt>
                <c:pt idx="11455">
                  <c:v>17.5</c:v>
                </c:pt>
                <c:pt idx="11456">
                  <c:v>17.5</c:v>
                </c:pt>
                <c:pt idx="11457">
                  <c:v>17.5</c:v>
                </c:pt>
                <c:pt idx="11458">
                  <c:v>17.5</c:v>
                </c:pt>
                <c:pt idx="11459">
                  <c:v>17.5</c:v>
                </c:pt>
                <c:pt idx="11460">
                  <c:v>17.5</c:v>
                </c:pt>
                <c:pt idx="11461">
                  <c:v>17.5</c:v>
                </c:pt>
                <c:pt idx="11462">
                  <c:v>17.5</c:v>
                </c:pt>
                <c:pt idx="11463">
                  <c:v>17.5</c:v>
                </c:pt>
                <c:pt idx="11464">
                  <c:v>17.5</c:v>
                </c:pt>
                <c:pt idx="11465">
                  <c:v>17.5</c:v>
                </c:pt>
                <c:pt idx="11466">
                  <c:v>17.5</c:v>
                </c:pt>
                <c:pt idx="11467">
                  <c:v>17.5</c:v>
                </c:pt>
                <c:pt idx="11468">
                  <c:v>17.5</c:v>
                </c:pt>
                <c:pt idx="11469">
                  <c:v>17.5</c:v>
                </c:pt>
                <c:pt idx="11470">
                  <c:v>17.5</c:v>
                </c:pt>
                <c:pt idx="11471">
                  <c:v>17.5</c:v>
                </c:pt>
                <c:pt idx="11472">
                  <c:v>17.5</c:v>
                </c:pt>
                <c:pt idx="11473">
                  <c:v>17.5</c:v>
                </c:pt>
                <c:pt idx="11474">
                  <c:v>17.5</c:v>
                </c:pt>
                <c:pt idx="11475">
                  <c:v>17.5</c:v>
                </c:pt>
                <c:pt idx="11476">
                  <c:v>17.5</c:v>
                </c:pt>
                <c:pt idx="11477">
                  <c:v>17.5</c:v>
                </c:pt>
                <c:pt idx="11478">
                  <c:v>17.5</c:v>
                </c:pt>
                <c:pt idx="11479">
                  <c:v>17.5</c:v>
                </c:pt>
                <c:pt idx="11480">
                  <c:v>17.5</c:v>
                </c:pt>
                <c:pt idx="11481">
                  <c:v>17.5</c:v>
                </c:pt>
                <c:pt idx="11482">
                  <c:v>17.5</c:v>
                </c:pt>
                <c:pt idx="11483">
                  <c:v>17.5</c:v>
                </c:pt>
                <c:pt idx="11484">
                  <c:v>17.5</c:v>
                </c:pt>
                <c:pt idx="11485">
                  <c:v>17.5</c:v>
                </c:pt>
                <c:pt idx="11486">
                  <c:v>17.5</c:v>
                </c:pt>
                <c:pt idx="11487">
                  <c:v>17.5</c:v>
                </c:pt>
                <c:pt idx="11488">
                  <c:v>17.5</c:v>
                </c:pt>
                <c:pt idx="11489">
                  <c:v>17.5</c:v>
                </c:pt>
                <c:pt idx="11490">
                  <c:v>17.5</c:v>
                </c:pt>
                <c:pt idx="11491">
                  <c:v>17.5</c:v>
                </c:pt>
                <c:pt idx="11492">
                  <c:v>17.5</c:v>
                </c:pt>
                <c:pt idx="11493">
                  <c:v>17.5</c:v>
                </c:pt>
                <c:pt idx="11494">
                  <c:v>17.5</c:v>
                </c:pt>
                <c:pt idx="11495">
                  <c:v>17.5</c:v>
                </c:pt>
                <c:pt idx="11496">
                  <c:v>17.5</c:v>
                </c:pt>
                <c:pt idx="11497">
                  <c:v>17.5</c:v>
                </c:pt>
                <c:pt idx="11498">
                  <c:v>17.5</c:v>
                </c:pt>
                <c:pt idx="11499">
                  <c:v>17.5</c:v>
                </c:pt>
                <c:pt idx="11500">
                  <c:v>17.5</c:v>
                </c:pt>
                <c:pt idx="11501">
                  <c:v>17.5</c:v>
                </c:pt>
                <c:pt idx="11502">
                  <c:v>17.5</c:v>
                </c:pt>
                <c:pt idx="11503">
                  <c:v>17.5</c:v>
                </c:pt>
                <c:pt idx="11504">
                  <c:v>17.5</c:v>
                </c:pt>
                <c:pt idx="11505">
                  <c:v>17.5</c:v>
                </c:pt>
                <c:pt idx="11506">
                  <c:v>17.5</c:v>
                </c:pt>
                <c:pt idx="11507">
                  <c:v>17.5</c:v>
                </c:pt>
                <c:pt idx="11508">
                  <c:v>17.5</c:v>
                </c:pt>
                <c:pt idx="11509">
                  <c:v>17.5</c:v>
                </c:pt>
                <c:pt idx="11510">
                  <c:v>17.5</c:v>
                </c:pt>
                <c:pt idx="11511">
                  <c:v>17.5</c:v>
                </c:pt>
                <c:pt idx="11512">
                  <c:v>17.5</c:v>
                </c:pt>
                <c:pt idx="11513">
                  <c:v>17.5</c:v>
                </c:pt>
                <c:pt idx="11514">
                  <c:v>17.5</c:v>
                </c:pt>
                <c:pt idx="11515">
                  <c:v>17.5</c:v>
                </c:pt>
                <c:pt idx="11516">
                  <c:v>17.5</c:v>
                </c:pt>
                <c:pt idx="11517">
                  <c:v>17.5</c:v>
                </c:pt>
                <c:pt idx="11518">
                  <c:v>17.5</c:v>
                </c:pt>
                <c:pt idx="11519">
                  <c:v>17.5</c:v>
                </c:pt>
                <c:pt idx="11520">
                  <c:v>17.5</c:v>
                </c:pt>
                <c:pt idx="11521">
                  <c:v>17.5</c:v>
                </c:pt>
                <c:pt idx="11522">
                  <c:v>17.5</c:v>
                </c:pt>
                <c:pt idx="11523">
                  <c:v>17.5</c:v>
                </c:pt>
                <c:pt idx="11524">
                  <c:v>17.5</c:v>
                </c:pt>
                <c:pt idx="11525">
                  <c:v>17.5</c:v>
                </c:pt>
                <c:pt idx="11526">
                  <c:v>17.5</c:v>
                </c:pt>
                <c:pt idx="11527">
                  <c:v>17.5</c:v>
                </c:pt>
                <c:pt idx="11528">
                  <c:v>17.5</c:v>
                </c:pt>
                <c:pt idx="11529">
                  <c:v>17.5</c:v>
                </c:pt>
                <c:pt idx="11530">
                  <c:v>17.5</c:v>
                </c:pt>
                <c:pt idx="11531">
                  <c:v>17.5</c:v>
                </c:pt>
                <c:pt idx="11532">
                  <c:v>17.5</c:v>
                </c:pt>
                <c:pt idx="11533">
                  <c:v>17.5</c:v>
                </c:pt>
                <c:pt idx="11534">
                  <c:v>17.5</c:v>
                </c:pt>
                <c:pt idx="11535">
                  <c:v>17.5</c:v>
                </c:pt>
                <c:pt idx="11536">
                  <c:v>17.5</c:v>
                </c:pt>
                <c:pt idx="11537">
                  <c:v>17.5</c:v>
                </c:pt>
                <c:pt idx="11538">
                  <c:v>17.5</c:v>
                </c:pt>
                <c:pt idx="11539">
                  <c:v>17.5</c:v>
                </c:pt>
                <c:pt idx="11540">
                  <c:v>17.5</c:v>
                </c:pt>
                <c:pt idx="11541">
                  <c:v>17.5</c:v>
                </c:pt>
                <c:pt idx="11542">
                  <c:v>17.5</c:v>
                </c:pt>
                <c:pt idx="11543">
                  <c:v>17.5</c:v>
                </c:pt>
                <c:pt idx="11544">
                  <c:v>17.5</c:v>
                </c:pt>
                <c:pt idx="11545">
                  <c:v>17.5</c:v>
                </c:pt>
                <c:pt idx="11546">
                  <c:v>17.5</c:v>
                </c:pt>
                <c:pt idx="11547">
                  <c:v>17.5</c:v>
                </c:pt>
                <c:pt idx="11548">
                  <c:v>17.5</c:v>
                </c:pt>
                <c:pt idx="11549">
                  <c:v>17.5</c:v>
                </c:pt>
                <c:pt idx="11550">
                  <c:v>17.5</c:v>
                </c:pt>
                <c:pt idx="11551">
                  <c:v>17.5</c:v>
                </c:pt>
                <c:pt idx="11552">
                  <c:v>17.5</c:v>
                </c:pt>
                <c:pt idx="11553">
                  <c:v>17.5</c:v>
                </c:pt>
                <c:pt idx="11554">
                  <c:v>17.5</c:v>
                </c:pt>
                <c:pt idx="11555">
                  <c:v>17.5</c:v>
                </c:pt>
                <c:pt idx="11556">
                  <c:v>17.5</c:v>
                </c:pt>
                <c:pt idx="11557">
                  <c:v>17.5</c:v>
                </c:pt>
                <c:pt idx="11558">
                  <c:v>17.5</c:v>
                </c:pt>
                <c:pt idx="11559">
                  <c:v>17.5</c:v>
                </c:pt>
                <c:pt idx="11560">
                  <c:v>17.5</c:v>
                </c:pt>
                <c:pt idx="11561">
                  <c:v>17.5</c:v>
                </c:pt>
                <c:pt idx="11562">
                  <c:v>17.5</c:v>
                </c:pt>
                <c:pt idx="11563">
                  <c:v>17.5</c:v>
                </c:pt>
                <c:pt idx="11564">
                  <c:v>17.5</c:v>
                </c:pt>
                <c:pt idx="11565">
                  <c:v>17.5</c:v>
                </c:pt>
                <c:pt idx="11566">
                  <c:v>17.5</c:v>
                </c:pt>
                <c:pt idx="11567">
                  <c:v>17.5</c:v>
                </c:pt>
                <c:pt idx="11568">
                  <c:v>17.5</c:v>
                </c:pt>
                <c:pt idx="11569">
                  <c:v>17.5</c:v>
                </c:pt>
                <c:pt idx="11570">
                  <c:v>17.5</c:v>
                </c:pt>
                <c:pt idx="11571">
                  <c:v>17.5</c:v>
                </c:pt>
                <c:pt idx="11572">
                  <c:v>17.5</c:v>
                </c:pt>
                <c:pt idx="11573">
                  <c:v>17.5</c:v>
                </c:pt>
                <c:pt idx="11574">
                  <c:v>17.5</c:v>
                </c:pt>
                <c:pt idx="11575">
                  <c:v>17.5</c:v>
                </c:pt>
                <c:pt idx="11576">
                  <c:v>17.5</c:v>
                </c:pt>
                <c:pt idx="11577">
                  <c:v>17.5</c:v>
                </c:pt>
                <c:pt idx="11578">
                  <c:v>17.5</c:v>
                </c:pt>
                <c:pt idx="11579">
                  <c:v>17.5</c:v>
                </c:pt>
                <c:pt idx="11580">
                  <c:v>17.5</c:v>
                </c:pt>
                <c:pt idx="11581">
                  <c:v>17.5</c:v>
                </c:pt>
                <c:pt idx="11582">
                  <c:v>17.5</c:v>
                </c:pt>
                <c:pt idx="11583">
                  <c:v>17.5</c:v>
                </c:pt>
                <c:pt idx="11584">
                  <c:v>17.5</c:v>
                </c:pt>
                <c:pt idx="11585">
                  <c:v>17.5</c:v>
                </c:pt>
                <c:pt idx="11586">
                  <c:v>17.5</c:v>
                </c:pt>
                <c:pt idx="11587">
                  <c:v>17.5</c:v>
                </c:pt>
                <c:pt idx="11588">
                  <c:v>17.5</c:v>
                </c:pt>
                <c:pt idx="11589">
                  <c:v>17.5</c:v>
                </c:pt>
                <c:pt idx="11590">
                  <c:v>17.5</c:v>
                </c:pt>
                <c:pt idx="11591">
                  <c:v>17.5</c:v>
                </c:pt>
                <c:pt idx="11592">
                  <c:v>17.5</c:v>
                </c:pt>
                <c:pt idx="11593">
                  <c:v>17.5</c:v>
                </c:pt>
                <c:pt idx="11594">
                  <c:v>17.5</c:v>
                </c:pt>
                <c:pt idx="11595">
                  <c:v>17.5</c:v>
                </c:pt>
                <c:pt idx="11596">
                  <c:v>17.5</c:v>
                </c:pt>
                <c:pt idx="11597">
                  <c:v>17.5</c:v>
                </c:pt>
                <c:pt idx="11598">
                  <c:v>17.5</c:v>
                </c:pt>
                <c:pt idx="11599">
                  <c:v>17.5</c:v>
                </c:pt>
                <c:pt idx="11600">
                  <c:v>17.5</c:v>
                </c:pt>
                <c:pt idx="11601">
                  <c:v>17.5</c:v>
                </c:pt>
                <c:pt idx="11602">
                  <c:v>17.5</c:v>
                </c:pt>
                <c:pt idx="11603">
                  <c:v>17.5</c:v>
                </c:pt>
                <c:pt idx="11604">
                  <c:v>17.5</c:v>
                </c:pt>
                <c:pt idx="11605">
                  <c:v>17.5</c:v>
                </c:pt>
                <c:pt idx="11606">
                  <c:v>17.5</c:v>
                </c:pt>
                <c:pt idx="11607">
                  <c:v>17.5</c:v>
                </c:pt>
                <c:pt idx="11608">
                  <c:v>17.5</c:v>
                </c:pt>
                <c:pt idx="11609">
                  <c:v>17.5</c:v>
                </c:pt>
                <c:pt idx="11610">
                  <c:v>17.5</c:v>
                </c:pt>
                <c:pt idx="11611">
                  <c:v>17.5</c:v>
                </c:pt>
                <c:pt idx="11612">
                  <c:v>17.5</c:v>
                </c:pt>
                <c:pt idx="11613">
                  <c:v>17.5</c:v>
                </c:pt>
                <c:pt idx="11614">
                  <c:v>17.5</c:v>
                </c:pt>
                <c:pt idx="11615">
                  <c:v>17.5</c:v>
                </c:pt>
                <c:pt idx="11616">
                  <c:v>17.5</c:v>
                </c:pt>
                <c:pt idx="11617">
                  <c:v>17.5</c:v>
                </c:pt>
                <c:pt idx="11618">
                  <c:v>17.5</c:v>
                </c:pt>
                <c:pt idx="11619">
                  <c:v>17.5</c:v>
                </c:pt>
                <c:pt idx="11620">
                  <c:v>17.5</c:v>
                </c:pt>
                <c:pt idx="11621">
                  <c:v>17.5</c:v>
                </c:pt>
                <c:pt idx="11622">
                  <c:v>17.5</c:v>
                </c:pt>
                <c:pt idx="11623">
                  <c:v>17.5</c:v>
                </c:pt>
                <c:pt idx="11624">
                  <c:v>17.5</c:v>
                </c:pt>
                <c:pt idx="11625">
                  <c:v>17.5</c:v>
                </c:pt>
                <c:pt idx="11626">
                  <c:v>17.5</c:v>
                </c:pt>
                <c:pt idx="11627">
                  <c:v>17.5</c:v>
                </c:pt>
                <c:pt idx="11628">
                  <c:v>17.5</c:v>
                </c:pt>
                <c:pt idx="11629">
                  <c:v>17.5</c:v>
                </c:pt>
                <c:pt idx="11630">
                  <c:v>17.5</c:v>
                </c:pt>
                <c:pt idx="11631">
                  <c:v>17.5</c:v>
                </c:pt>
                <c:pt idx="11632">
                  <c:v>17.5</c:v>
                </c:pt>
                <c:pt idx="11633">
                  <c:v>17.5</c:v>
                </c:pt>
                <c:pt idx="11634">
                  <c:v>17.5</c:v>
                </c:pt>
                <c:pt idx="11635">
                  <c:v>17.5</c:v>
                </c:pt>
                <c:pt idx="11636">
                  <c:v>17.5</c:v>
                </c:pt>
                <c:pt idx="11637">
                  <c:v>17.5</c:v>
                </c:pt>
                <c:pt idx="11638">
                  <c:v>17.5</c:v>
                </c:pt>
                <c:pt idx="11639">
                  <c:v>17.5</c:v>
                </c:pt>
                <c:pt idx="11640">
                  <c:v>17.5</c:v>
                </c:pt>
                <c:pt idx="11641">
                  <c:v>17.5</c:v>
                </c:pt>
                <c:pt idx="11642">
                  <c:v>17.5</c:v>
                </c:pt>
                <c:pt idx="11643">
                  <c:v>17.5</c:v>
                </c:pt>
                <c:pt idx="11644">
                  <c:v>17.5</c:v>
                </c:pt>
                <c:pt idx="11645">
                  <c:v>17.5</c:v>
                </c:pt>
                <c:pt idx="11646">
                  <c:v>17.5</c:v>
                </c:pt>
                <c:pt idx="11647">
                  <c:v>17.5</c:v>
                </c:pt>
                <c:pt idx="11648">
                  <c:v>17.5</c:v>
                </c:pt>
                <c:pt idx="11649">
                  <c:v>17.5</c:v>
                </c:pt>
                <c:pt idx="11650">
                  <c:v>17.5</c:v>
                </c:pt>
                <c:pt idx="11651">
                  <c:v>17.5</c:v>
                </c:pt>
                <c:pt idx="11652">
                  <c:v>17.5</c:v>
                </c:pt>
                <c:pt idx="11653">
                  <c:v>17.5</c:v>
                </c:pt>
                <c:pt idx="11654">
                  <c:v>17.5</c:v>
                </c:pt>
                <c:pt idx="11655">
                  <c:v>17.5</c:v>
                </c:pt>
                <c:pt idx="11656">
                  <c:v>17.5</c:v>
                </c:pt>
                <c:pt idx="11657">
                  <c:v>17.5</c:v>
                </c:pt>
                <c:pt idx="11658">
                  <c:v>17.5</c:v>
                </c:pt>
                <c:pt idx="11659">
                  <c:v>17.5</c:v>
                </c:pt>
                <c:pt idx="11660">
                  <c:v>17.5</c:v>
                </c:pt>
                <c:pt idx="11661">
                  <c:v>17.5</c:v>
                </c:pt>
                <c:pt idx="11662">
                  <c:v>17.5</c:v>
                </c:pt>
                <c:pt idx="11663">
                  <c:v>17.5</c:v>
                </c:pt>
                <c:pt idx="11664">
                  <c:v>17.5</c:v>
                </c:pt>
                <c:pt idx="11665">
                  <c:v>17.5</c:v>
                </c:pt>
                <c:pt idx="11666">
                  <c:v>17.5</c:v>
                </c:pt>
                <c:pt idx="11667">
                  <c:v>17.5</c:v>
                </c:pt>
                <c:pt idx="11668">
                  <c:v>17.5</c:v>
                </c:pt>
                <c:pt idx="11669">
                  <c:v>17.5</c:v>
                </c:pt>
                <c:pt idx="11670">
                  <c:v>17.5</c:v>
                </c:pt>
                <c:pt idx="11671">
                  <c:v>17.5</c:v>
                </c:pt>
                <c:pt idx="11672">
                  <c:v>17.5</c:v>
                </c:pt>
                <c:pt idx="11673">
                  <c:v>17.5</c:v>
                </c:pt>
                <c:pt idx="11674">
                  <c:v>17.5</c:v>
                </c:pt>
                <c:pt idx="11675">
                  <c:v>17.5</c:v>
                </c:pt>
                <c:pt idx="11676">
                  <c:v>17.5</c:v>
                </c:pt>
                <c:pt idx="11677">
                  <c:v>17.5</c:v>
                </c:pt>
                <c:pt idx="11678">
                  <c:v>17.5</c:v>
                </c:pt>
                <c:pt idx="11679">
                  <c:v>17.5</c:v>
                </c:pt>
                <c:pt idx="11680">
                  <c:v>17.5</c:v>
                </c:pt>
                <c:pt idx="11681">
                  <c:v>17.5</c:v>
                </c:pt>
                <c:pt idx="11682">
                  <c:v>17.5</c:v>
                </c:pt>
                <c:pt idx="11683">
                  <c:v>17.5</c:v>
                </c:pt>
                <c:pt idx="11684">
                  <c:v>17.5</c:v>
                </c:pt>
                <c:pt idx="11685">
                  <c:v>17.5</c:v>
                </c:pt>
                <c:pt idx="11686">
                  <c:v>17.5</c:v>
                </c:pt>
                <c:pt idx="11687">
                  <c:v>17.5</c:v>
                </c:pt>
                <c:pt idx="11688">
                  <c:v>17.5</c:v>
                </c:pt>
                <c:pt idx="11689">
                  <c:v>17.5</c:v>
                </c:pt>
                <c:pt idx="11690">
                  <c:v>17.5</c:v>
                </c:pt>
                <c:pt idx="11691">
                  <c:v>17.5</c:v>
                </c:pt>
                <c:pt idx="11692">
                  <c:v>17.5</c:v>
                </c:pt>
                <c:pt idx="11693">
                  <c:v>17.5</c:v>
                </c:pt>
                <c:pt idx="11694">
                  <c:v>17.5</c:v>
                </c:pt>
                <c:pt idx="11695">
                  <c:v>17.5</c:v>
                </c:pt>
                <c:pt idx="11696">
                  <c:v>17.5</c:v>
                </c:pt>
                <c:pt idx="11697">
                  <c:v>17.5</c:v>
                </c:pt>
                <c:pt idx="11698">
                  <c:v>17.5</c:v>
                </c:pt>
                <c:pt idx="11699">
                  <c:v>17.5</c:v>
                </c:pt>
                <c:pt idx="11700">
                  <c:v>17.5</c:v>
                </c:pt>
                <c:pt idx="11701">
                  <c:v>17.5</c:v>
                </c:pt>
                <c:pt idx="11702">
                  <c:v>17.5</c:v>
                </c:pt>
                <c:pt idx="11703">
                  <c:v>17.5</c:v>
                </c:pt>
                <c:pt idx="11704">
                  <c:v>17.5</c:v>
                </c:pt>
                <c:pt idx="11705">
                  <c:v>17.5</c:v>
                </c:pt>
                <c:pt idx="11706">
                  <c:v>17.5</c:v>
                </c:pt>
                <c:pt idx="11707">
                  <c:v>17.5</c:v>
                </c:pt>
                <c:pt idx="11708">
                  <c:v>17.5</c:v>
                </c:pt>
                <c:pt idx="11709">
                  <c:v>17.5</c:v>
                </c:pt>
                <c:pt idx="11710">
                  <c:v>17.5</c:v>
                </c:pt>
                <c:pt idx="11711">
                  <c:v>17.5</c:v>
                </c:pt>
                <c:pt idx="11712">
                  <c:v>17.5</c:v>
                </c:pt>
                <c:pt idx="11713">
                  <c:v>17.5</c:v>
                </c:pt>
                <c:pt idx="11714">
                  <c:v>17.5</c:v>
                </c:pt>
                <c:pt idx="11715">
                  <c:v>17.5</c:v>
                </c:pt>
                <c:pt idx="11716">
                  <c:v>17.5</c:v>
                </c:pt>
                <c:pt idx="11717">
                  <c:v>17.5</c:v>
                </c:pt>
                <c:pt idx="11718">
                  <c:v>17.5</c:v>
                </c:pt>
                <c:pt idx="11719">
                  <c:v>17.5</c:v>
                </c:pt>
                <c:pt idx="11720">
                  <c:v>17.5</c:v>
                </c:pt>
                <c:pt idx="11721">
                  <c:v>17.5</c:v>
                </c:pt>
                <c:pt idx="11722">
                  <c:v>17.5</c:v>
                </c:pt>
                <c:pt idx="11723">
                  <c:v>17.5</c:v>
                </c:pt>
                <c:pt idx="11724">
                  <c:v>17.5</c:v>
                </c:pt>
                <c:pt idx="11725">
                  <c:v>17.5</c:v>
                </c:pt>
                <c:pt idx="11726">
                  <c:v>17.5</c:v>
                </c:pt>
                <c:pt idx="11727">
                  <c:v>17.5</c:v>
                </c:pt>
                <c:pt idx="11728">
                  <c:v>17.5</c:v>
                </c:pt>
                <c:pt idx="11729">
                  <c:v>17.5</c:v>
                </c:pt>
                <c:pt idx="11730">
                  <c:v>17.5</c:v>
                </c:pt>
                <c:pt idx="11731">
                  <c:v>17.5</c:v>
                </c:pt>
                <c:pt idx="11732">
                  <c:v>17.5</c:v>
                </c:pt>
                <c:pt idx="11733">
                  <c:v>17.5</c:v>
                </c:pt>
                <c:pt idx="11734">
                  <c:v>17.5</c:v>
                </c:pt>
                <c:pt idx="11735">
                  <c:v>17.5</c:v>
                </c:pt>
                <c:pt idx="11736">
                  <c:v>17.5</c:v>
                </c:pt>
                <c:pt idx="11737">
                  <c:v>17.5</c:v>
                </c:pt>
                <c:pt idx="11738">
                  <c:v>17.5</c:v>
                </c:pt>
                <c:pt idx="11739">
                  <c:v>17.5</c:v>
                </c:pt>
                <c:pt idx="11740">
                  <c:v>17.5</c:v>
                </c:pt>
                <c:pt idx="11741">
                  <c:v>17.5</c:v>
                </c:pt>
                <c:pt idx="11742">
                  <c:v>17.5</c:v>
                </c:pt>
                <c:pt idx="11743">
                  <c:v>17.5</c:v>
                </c:pt>
                <c:pt idx="11744">
                  <c:v>17.5</c:v>
                </c:pt>
                <c:pt idx="11745">
                  <c:v>17.5</c:v>
                </c:pt>
                <c:pt idx="11746">
                  <c:v>17.5</c:v>
                </c:pt>
                <c:pt idx="11747">
                  <c:v>17.5</c:v>
                </c:pt>
                <c:pt idx="11748">
                  <c:v>17.5</c:v>
                </c:pt>
                <c:pt idx="11749">
                  <c:v>17.5</c:v>
                </c:pt>
                <c:pt idx="11750">
                  <c:v>17.5</c:v>
                </c:pt>
                <c:pt idx="11751">
                  <c:v>17.5</c:v>
                </c:pt>
                <c:pt idx="11752">
                  <c:v>17.5</c:v>
                </c:pt>
                <c:pt idx="11753">
                  <c:v>17.5</c:v>
                </c:pt>
                <c:pt idx="11754">
                  <c:v>17.5</c:v>
                </c:pt>
                <c:pt idx="11755">
                  <c:v>17.5</c:v>
                </c:pt>
                <c:pt idx="11756">
                  <c:v>17.5</c:v>
                </c:pt>
                <c:pt idx="11757">
                  <c:v>17.5</c:v>
                </c:pt>
                <c:pt idx="11758">
                  <c:v>17.5</c:v>
                </c:pt>
                <c:pt idx="11759">
                  <c:v>17.5</c:v>
                </c:pt>
                <c:pt idx="11760">
                  <c:v>17.5</c:v>
                </c:pt>
                <c:pt idx="11761">
                  <c:v>17.5</c:v>
                </c:pt>
                <c:pt idx="11762">
                  <c:v>17.5</c:v>
                </c:pt>
                <c:pt idx="11763">
                  <c:v>17.5</c:v>
                </c:pt>
                <c:pt idx="11764">
                  <c:v>17.5</c:v>
                </c:pt>
                <c:pt idx="11765">
                  <c:v>17.5</c:v>
                </c:pt>
                <c:pt idx="11766">
                  <c:v>17.5</c:v>
                </c:pt>
                <c:pt idx="11767">
                  <c:v>17.5</c:v>
                </c:pt>
                <c:pt idx="11768">
                  <c:v>17.5</c:v>
                </c:pt>
                <c:pt idx="11769">
                  <c:v>17.5</c:v>
                </c:pt>
                <c:pt idx="11770">
                  <c:v>17.5</c:v>
                </c:pt>
                <c:pt idx="11771">
                  <c:v>17.5</c:v>
                </c:pt>
                <c:pt idx="11772">
                  <c:v>17.5</c:v>
                </c:pt>
                <c:pt idx="11773">
                  <c:v>17.5</c:v>
                </c:pt>
                <c:pt idx="11774">
                  <c:v>17.5</c:v>
                </c:pt>
                <c:pt idx="11775">
                  <c:v>17.5</c:v>
                </c:pt>
                <c:pt idx="11776">
                  <c:v>17.5</c:v>
                </c:pt>
                <c:pt idx="11777">
                  <c:v>17.5</c:v>
                </c:pt>
                <c:pt idx="11778">
                  <c:v>17.5</c:v>
                </c:pt>
                <c:pt idx="11779">
                  <c:v>17.5</c:v>
                </c:pt>
                <c:pt idx="11780">
                  <c:v>17.5</c:v>
                </c:pt>
                <c:pt idx="11781">
                  <c:v>17.5</c:v>
                </c:pt>
                <c:pt idx="11782">
                  <c:v>17.5</c:v>
                </c:pt>
                <c:pt idx="11783">
                  <c:v>17.5</c:v>
                </c:pt>
                <c:pt idx="11784">
                  <c:v>17.5</c:v>
                </c:pt>
                <c:pt idx="11785">
                  <c:v>17.5</c:v>
                </c:pt>
                <c:pt idx="11786">
                  <c:v>17.5</c:v>
                </c:pt>
                <c:pt idx="11787">
                  <c:v>17.5</c:v>
                </c:pt>
                <c:pt idx="11788">
                  <c:v>17.5</c:v>
                </c:pt>
                <c:pt idx="11789">
                  <c:v>17.5</c:v>
                </c:pt>
                <c:pt idx="11790">
                  <c:v>17.5</c:v>
                </c:pt>
                <c:pt idx="11791">
                  <c:v>17.5</c:v>
                </c:pt>
                <c:pt idx="11792">
                  <c:v>17.5</c:v>
                </c:pt>
                <c:pt idx="11793">
                  <c:v>17.5</c:v>
                </c:pt>
                <c:pt idx="11794">
                  <c:v>17.5</c:v>
                </c:pt>
                <c:pt idx="11795">
                  <c:v>17.5</c:v>
                </c:pt>
                <c:pt idx="11796">
                  <c:v>17.5</c:v>
                </c:pt>
                <c:pt idx="11797">
                  <c:v>17.5</c:v>
                </c:pt>
                <c:pt idx="11798">
                  <c:v>17.5</c:v>
                </c:pt>
                <c:pt idx="11799">
                  <c:v>17.5</c:v>
                </c:pt>
                <c:pt idx="11800">
                  <c:v>17.5</c:v>
                </c:pt>
                <c:pt idx="11801">
                  <c:v>17.5</c:v>
                </c:pt>
                <c:pt idx="11802">
                  <c:v>17.5</c:v>
                </c:pt>
                <c:pt idx="11803">
                  <c:v>17.5</c:v>
                </c:pt>
                <c:pt idx="11804">
                  <c:v>17.5</c:v>
                </c:pt>
                <c:pt idx="11805">
                  <c:v>17.5</c:v>
                </c:pt>
                <c:pt idx="11806">
                  <c:v>17.5</c:v>
                </c:pt>
                <c:pt idx="11807">
                  <c:v>17.5</c:v>
                </c:pt>
                <c:pt idx="11808">
                  <c:v>17.5</c:v>
                </c:pt>
                <c:pt idx="11809">
                  <c:v>17.5</c:v>
                </c:pt>
                <c:pt idx="11810">
                  <c:v>17.5</c:v>
                </c:pt>
                <c:pt idx="11811">
                  <c:v>17.5</c:v>
                </c:pt>
                <c:pt idx="11812">
                  <c:v>17.5</c:v>
                </c:pt>
                <c:pt idx="11813">
                  <c:v>17.5</c:v>
                </c:pt>
                <c:pt idx="11814">
                  <c:v>17.5</c:v>
                </c:pt>
                <c:pt idx="11815">
                  <c:v>17.5</c:v>
                </c:pt>
                <c:pt idx="11816">
                  <c:v>17.5</c:v>
                </c:pt>
                <c:pt idx="11817">
                  <c:v>17.5</c:v>
                </c:pt>
                <c:pt idx="11818">
                  <c:v>17.5</c:v>
                </c:pt>
                <c:pt idx="11819">
                  <c:v>17.5</c:v>
                </c:pt>
                <c:pt idx="11820">
                  <c:v>17.5</c:v>
                </c:pt>
                <c:pt idx="11821">
                  <c:v>17.5</c:v>
                </c:pt>
                <c:pt idx="11822">
                  <c:v>17.5</c:v>
                </c:pt>
                <c:pt idx="11823">
                  <c:v>17.5</c:v>
                </c:pt>
                <c:pt idx="11824">
                  <c:v>17.5</c:v>
                </c:pt>
                <c:pt idx="11825">
                  <c:v>17.5</c:v>
                </c:pt>
                <c:pt idx="11826">
                  <c:v>17.5</c:v>
                </c:pt>
                <c:pt idx="11827">
                  <c:v>17.5</c:v>
                </c:pt>
                <c:pt idx="11828">
                  <c:v>17.5</c:v>
                </c:pt>
                <c:pt idx="11829">
                  <c:v>17.5</c:v>
                </c:pt>
                <c:pt idx="11830">
                  <c:v>17.5</c:v>
                </c:pt>
                <c:pt idx="11831">
                  <c:v>17.5</c:v>
                </c:pt>
                <c:pt idx="11832">
                  <c:v>17.5</c:v>
                </c:pt>
                <c:pt idx="11833">
                  <c:v>17.5</c:v>
                </c:pt>
                <c:pt idx="11834">
                  <c:v>17.5</c:v>
                </c:pt>
                <c:pt idx="11835">
                  <c:v>17.5</c:v>
                </c:pt>
                <c:pt idx="11836">
                  <c:v>17.5</c:v>
                </c:pt>
                <c:pt idx="11837">
                  <c:v>17.5</c:v>
                </c:pt>
                <c:pt idx="11838">
                  <c:v>17.5</c:v>
                </c:pt>
                <c:pt idx="11839">
                  <c:v>17.5</c:v>
                </c:pt>
                <c:pt idx="11840">
                  <c:v>17.5</c:v>
                </c:pt>
                <c:pt idx="11841">
                  <c:v>17.5</c:v>
                </c:pt>
                <c:pt idx="11842">
                  <c:v>17.5</c:v>
                </c:pt>
                <c:pt idx="11843">
                  <c:v>17.5</c:v>
                </c:pt>
                <c:pt idx="11844">
                  <c:v>17.5</c:v>
                </c:pt>
                <c:pt idx="11845">
                  <c:v>17.5</c:v>
                </c:pt>
                <c:pt idx="11846">
                  <c:v>17.5</c:v>
                </c:pt>
                <c:pt idx="11847">
                  <c:v>17.5</c:v>
                </c:pt>
                <c:pt idx="11848">
                  <c:v>17.5</c:v>
                </c:pt>
                <c:pt idx="11849">
                  <c:v>17.5</c:v>
                </c:pt>
                <c:pt idx="11850">
                  <c:v>17.5</c:v>
                </c:pt>
                <c:pt idx="11851">
                  <c:v>17.5</c:v>
                </c:pt>
                <c:pt idx="11852">
                  <c:v>17.5</c:v>
                </c:pt>
                <c:pt idx="11853">
                  <c:v>17.5</c:v>
                </c:pt>
                <c:pt idx="11854">
                  <c:v>17.5</c:v>
                </c:pt>
                <c:pt idx="11855">
                  <c:v>17.5</c:v>
                </c:pt>
                <c:pt idx="11856">
                  <c:v>17.5</c:v>
                </c:pt>
                <c:pt idx="11857">
                  <c:v>17.5</c:v>
                </c:pt>
                <c:pt idx="11858">
                  <c:v>17.5</c:v>
                </c:pt>
                <c:pt idx="11859">
                  <c:v>17.5</c:v>
                </c:pt>
                <c:pt idx="11860">
                  <c:v>17.5</c:v>
                </c:pt>
                <c:pt idx="11861">
                  <c:v>17.5</c:v>
                </c:pt>
                <c:pt idx="11862">
                  <c:v>17.5</c:v>
                </c:pt>
                <c:pt idx="11863">
                  <c:v>17.5</c:v>
                </c:pt>
                <c:pt idx="11864">
                  <c:v>17.5</c:v>
                </c:pt>
                <c:pt idx="11865">
                  <c:v>17.5</c:v>
                </c:pt>
                <c:pt idx="11866">
                  <c:v>17.5</c:v>
                </c:pt>
                <c:pt idx="11867">
                  <c:v>17.5</c:v>
                </c:pt>
                <c:pt idx="11868">
                  <c:v>17.5</c:v>
                </c:pt>
                <c:pt idx="11869">
                  <c:v>17.5</c:v>
                </c:pt>
                <c:pt idx="11870">
                  <c:v>17.5</c:v>
                </c:pt>
                <c:pt idx="11871">
                  <c:v>17.5</c:v>
                </c:pt>
                <c:pt idx="11872">
                  <c:v>17.5</c:v>
                </c:pt>
                <c:pt idx="11873">
                  <c:v>17.5</c:v>
                </c:pt>
                <c:pt idx="11874">
                  <c:v>17.5</c:v>
                </c:pt>
                <c:pt idx="11875">
                  <c:v>17.5</c:v>
                </c:pt>
                <c:pt idx="11876">
                  <c:v>17.5</c:v>
                </c:pt>
                <c:pt idx="11877">
                  <c:v>17.5</c:v>
                </c:pt>
                <c:pt idx="11878">
                  <c:v>17.5</c:v>
                </c:pt>
                <c:pt idx="11879">
                  <c:v>17.5</c:v>
                </c:pt>
                <c:pt idx="11880">
                  <c:v>17.5</c:v>
                </c:pt>
                <c:pt idx="11881">
                  <c:v>17.5</c:v>
                </c:pt>
                <c:pt idx="11882">
                  <c:v>17.5</c:v>
                </c:pt>
                <c:pt idx="11883">
                  <c:v>17.5</c:v>
                </c:pt>
                <c:pt idx="11884">
                  <c:v>17.5</c:v>
                </c:pt>
                <c:pt idx="11885">
                  <c:v>17.5</c:v>
                </c:pt>
                <c:pt idx="11886">
                  <c:v>17.5</c:v>
                </c:pt>
                <c:pt idx="11887">
                  <c:v>17.5</c:v>
                </c:pt>
                <c:pt idx="11888">
                  <c:v>17.5</c:v>
                </c:pt>
                <c:pt idx="11889">
                  <c:v>17.5</c:v>
                </c:pt>
                <c:pt idx="11890">
                  <c:v>17.5</c:v>
                </c:pt>
                <c:pt idx="11891">
                  <c:v>17.5</c:v>
                </c:pt>
                <c:pt idx="11892">
                  <c:v>17.5</c:v>
                </c:pt>
                <c:pt idx="11893">
                  <c:v>17.5</c:v>
                </c:pt>
                <c:pt idx="11894">
                  <c:v>17.5</c:v>
                </c:pt>
                <c:pt idx="11895">
                  <c:v>17.5</c:v>
                </c:pt>
                <c:pt idx="11896">
                  <c:v>17.5</c:v>
                </c:pt>
                <c:pt idx="11897">
                  <c:v>17.5</c:v>
                </c:pt>
                <c:pt idx="11898">
                  <c:v>17.5</c:v>
                </c:pt>
                <c:pt idx="11899">
                  <c:v>17.5</c:v>
                </c:pt>
                <c:pt idx="11900">
                  <c:v>17.5</c:v>
                </c:pt>
                <c:pt idx="11901">
                  <c:v>17.5</c:v>
                </c:pt>
                <c:pt idx="11902">
                  <c:v>17.5</c:v>
                </c:pt>
                <c:pt idx="11903">
                  <c:v>17.5</c:v>
                </c:pt>
                <c:pt idx="11904">
                  <c:v>17.5</c:v>
                </c:pt>
                <c:pt idx="11905">
                  <c:v>17.5</c:v>
                </c:pt>
                <c:pt idx="11906">
                  <c:v>17.5</c:v>
                </c:pt>
                <c:pt idx="11907">
                  <c:v>17.5</c:v>
                </c:pt>
                <c:pt idx="11908">
                  <c:v>17.5</c:v>
                </c:pt>
                <c:pt idx="11909">
                  <c:v>17.5</c:v>
                </c:pt>
                <c:pt idx="11910">
                  <c:v>17.5</c:v>
                </c:pt>
                <c:pt idx="11911">
                  <c:v>17.5</c:v>
                </c:pt>
                <c:pt idx="11912">
                  <c:v>17.5</c:v>
                </c:pt>
                <c:pt idx="11913">
                  <c:v>17.5</c:v>
                </c:pt>
                <c:pt idx="11914">
                  <c:v>17.5</c:v>
                </c:pt>
                <c:pt idx="11915">
                  <c:v>17.5</c:v>
                </c:pt>
                <c:pt idx="11916">
                  <c:v>17.5</c:v>
                </c:pt>
                <c:pt idx="11917">
                  <c:v>17.5</c:v>
                </c:pt>
                <c:pt idx="11918">
                  <c:v>17.5</c:v>
                </c:pt>
                <c:pt idx="11919">
                  <c:v>17.5</c:v>
                </c:pt>
                <c:pt idx="11920">
                  <c:v>17.5</c:v>
                </c:pt>
                <c:pt idx="11921">
                  <c:v>17.5</c:v>
                </c:pt>
                <c:pt idx="11922">
                  <c:v>17.5</c:v>
                </c:pt>
                <c:pt idx="11923">
                  <c:v>17.5</c:v>
                </c:pt>
                <c:pt idx="11924">
                  <c:v>17.5</c:v>
                </c:pt>
                <c:pt idx="11925">
                  <c:v>17.5</c:v>
                </c:pt>
                <c:pt idx="11926">
                  <c:v>17.5</c:v>
                </c:pt>
                <c:pt idx="11927">
                  <c:v>17.5</c:v>
                </c:pt>
                <c:pt idx="11928">
                  <c:v>17.5</c:v>
                </c:pt>
                <c:pt idx="11929">
                  <c:v>17.5</c:v>
                </c:pt>
                <c:pt idx="11930">
                  <c:v>17.5</c:v>
                </c:pt>
                <c:pt idx="11931">
                  <c:v>17.5</c:v>
                </c:pt>
                <c:pt idx="11932">
                  <c:v>17.5</c:v>
                </c:pt>
                <c:pt idx="11933">
                  <c:v>17.5</c:v>
                </c:pt>
                <c:pt idx="11934">
                  <c:v>17.5</c:v>
                </c:pt>
                <c:pt idx="11935">
                  <c:v>17.5</c:v>
                </c:pt>
                <c:pt idx="11936">
                  <c:v>17.5</c:v>
                </c:pt>
                <c:pt idx="11937">
                  <c:v>17.5</c:v>
                </c:pt>
                <c:pt idx="11938">
                  <c:v>17.5</c:v>
                </c:pt>
                <c:pt idx="11939">
                  <c:v>17.5</c:v>
                </c:pt>
                <c:pt idx="11940">
                  <c:v>17.5</c:v>
                </c:pt>
                <c:pt idx="11941">
                  <c:v>17.5</c:v>
                </c:pt>
                <c:pt idx="11942">
                  <c:v>17.5</c:v>
                </c:pt>
                <c:pt idx="11943">
                  <c:v>17.5</c:v>
                </c:pt>
                <c:pt idx="11944">
                  <c:v>17.5</c:v>
                </c:pt>
                <c:pt idx="11945">
                  <c:v>17.5</c:v>
                </c:pt>
                <c:pt idx="11946">
                  <c:v>17.5</c:v>
                </c:pt>
                <c:pt idx="11947">
                  <c:v>17.5</c:v>
                </c:pt>
                <c:pt idx="11948">
                  <c:v>17.5</c:v>
                </c:pt>
                <c:pt idx="11949">
                  <c:v>17.5</c:v>
                </c:pt>
                <c:pt idx="11950">
                  <c:v>17.5</c:v>
                </c:pt>
                <c:pt idx="11951">
                  <c:v>17.5</c:v>
                </c:pt>
                <c:pt idx="11952">
                  <c:v>17.5</c:v>
                </c:pt>
                <c:pt idx="11953">
                  <c:v>17.5</c:v>
                </c:pt>
                <c:pt idx="11954">
                  <c:v>17.5</c:v>
                </c:pt>
                <c:pt idx="11955">
                  <c:v>17.5</c:v>
                </c:pt>
                <c:pt idx="11956">
                  <c:v>17.5</c:v>
                </c:pt>
                <c:pt idx="11957">
                  <c:v>17.5</c:v>
                </c:pt>
                <c:pt idx="11958">
                  <c:v>17.5</c:v>
                </c:pt>
                <c:pt idx="11959">
                  <c:v>17.5</c:v>
                </c:pt>
                <c:pt idx="11960">
                  <c:v>17.5</c:v>
                </c:pt>
                <c:pt idx="11961">
                  <c:v>17.5</c:v>
                </c:pt>
                <c:pt idx="11962">
                  <c:v>17.5</c:v>
                </c:pt>
                <c:pt idx="11963">
                  <c:v>17.5</c:v>
                </c:pt>
                <c:pt idx="11964">
                  <c:v>17.5</c:v>
                </c:pt>
                <c:pt idx="11965">
                  <c:v>17.5</c:v>
                </c:pt>
                <c:pt idx="11966">
                  <c:v>17.5</c:v>
                </c:pt>
                <c:pt idx="11967">
                  <c:v>17.5</c:v>
                </c:pt>
                <c:pt idx="11968">
                  <c:v>17.5</c:v>
                </c:pt>
                <c:pt idx="11969">
                  <c:v>17.5</c:v>
                </c:pt>
                <c:pt idx="11970">
                  <c:v>17.5</c:v>
                </c:pt>
                <c:pt idx="11971">
                  <c:v>17.5</c:v>
                </c:pt>
                <c:pt idx="11972">
                  <c:v>17.5</c:v>
                </c:pt>
                <c:pt idx="11973">
                  <c:v>17.5</c:v>
                </c:pt>
                <c:pt idx="11974">
                  <c:v>17.5</c:v>
                </c:pt>
                <c:pt idx="11975">
                  <c:v>17.5</c:v>
                </c:pt>
                <c:pt idx="11976">
                  <c:v>17.5</c:v>
                </c:pt>
                <c:pt idx="11977">
                  <c:v>17.5</c:v>
                </c:pt>
                <c:pt idx="11978">
                  <c:v>17.5</c:v>
                </c:pt>
                <c:pt idx="11979">
                  <c:v>17.5</c:v>
                </c:pt>
                <c:pt idx="11980">
                  <c:v>17.5</c:v>
                </c:pt>
                <c:pt idx="11981">
                  <c:v>17.5</c:v>
                </c:pt>
                <c:pt idx="11982">
                  <c:v>17.5</c:v>
                </c:pt>
                <c:pt idx="11983">
                  <c:v>17.5</c:v>
                </c:pt>
                <c:pt idx="11984">
                  <c:v>17.5</c:v>
                </c:pt>
                <c:pt idx="11985">
                  <c:v>17.5</c:v>
                </c:pt>
                <c:pt idx="11986">
                  <c:v>17.5</c:v>
                </c:pt>
                <c:pt idx="11987">
                  <c:v>17.5</c:v>
                </c:pt>
                <c:pt idx="11988">
                  <c:v>17.5</c:v>
                </c:pt>
                <c:pt idx="11989">
                  <c:v>17.5</c:v>
                </c:pt>
                <c:pt idx="11990">
                  <c:v>17.5</c:v>
                </c:pt>
                <c:pt idx="11991">
                  <c:v>17.5</c:v>
                </c:pt>
                <c:pt idx="11992">
                  <c:v>17.5</c:v>
                </c:pt>
                <c:pt idx="11993">
                  <c:v>17.5</c:v>
                </c:pt>
                <c:pt idx="11994">
                  <c:v>17.5</c:v>
                </c:pt>
                <c:pt idx="11995">
                  <c:v>17.5</c:v>
                </c:pt>
                <c:pt idx="11996">
                  <c:v>17.5</c:v>
                </c:pt>
                <c:pt idx="11997">
                  <c:v>17.5</c:v>
                </c:pt>
                <c:pt idx="11998">
                  <c:v>17.5</c:v>
                </c:pt>
                <c:pt idx="11999">
                  <c:v>17.5</c:v>
                </c:pt>
                <c:pt idx="12000">
                  <c:v>18</c:v>
                </c:pt>
                <c:pt idx="12001">
                  <c:v>18</c:v>
                </c:pt>
                <c:pt idx="12002">
                  <c:v>18</c:v>
                </c:pt>
                <c:pt idx="12003">
                  <c:v>18</c:v>
                </c:pt>
                <c:pt idx="12004">
                  <c:v>18</c:v>
                </c:pt>
                <c:pt idx="12005">
                  <c:v>18</c:v>
                </c:pt>
                <c:pt idx="12006">
                  <c:v>18</c:v>
                </c:pt>
                <c:pt idx="12007">
                  <c:v>18</c:v>
                </c:pt>
                <c:pt idx="12008">
                  <c:v>18</c:v>
                </c:pt>
                <c:pt idx="12009">
                  <c:v>18</c:v>
                </c:pt>
                <c:pt idx="12010">
                  <c:v>18</c:v>
                </c:pt>
                <c:pt idx="12011">
                  <c:v>18</c:v>
                </c:pt>
                <c:pt idx="12012">
                  <c:v>18</c:v>
                </c:pt>
                <c:pt idx="12013">
                  <c:v>18</c:v>
                </c:pt>
                <c:pt idx="12014">
                  <c:v>18</c:v>
                </c:pt>
                <c:pt idx="12015">
                  <c:v>18</c:v>
                </c:pt>
                <c:pt idx="12016">
                  <c:v>18</c:v>
                </c:pt>
                <c:pt idx="12017">
                  <c:v>18</c:v>
                </c:pt>
                <c:pt idx="12018">
                  <c:v>18</c:v>
                </c:pt>
                <c:pt idx="12019">
                  <c:v>18</c:v>
                </c:pt>
                <c:pt idx="12020">
                  <c:v>18</c:v>
                </c:pt>
                <c:pt idx="12021">
                  <c:v>18</c:v>
                </c:pt>
                <c:pt idx="12022">
                  <c:v>18</c:v>
                </c:pt>
                <c:pt idx="12023">
                  <c:v>18</c:v>
                </c:pt>
                <c:pt idx="12024">
                  <c:v>18</c:v>
                </c:pt>
                <c:pt idx="12025">
                  <c:v>18</c:v>
                </c:pt>
                <c:pt idx="12026">
                  <c:v>18</c:v>
                </c:pt>
                <c:pt idx="12027">
                  <c:v>18</c:v>
                </c:pt>
                <c:pt idx="12028">
                  <c:v>18</c:v>
                </c:pt>
                <c:pt idx="12029">
                  <c:v>18</c:v>
                </c:pt>
                <c:pt idx="12030">
                  <c:v>18</c:v>
                </c:pt>
                <c:pt idx="12031">
                  <c:v>18</c:v>
                </c:pt>
                <c:pt idx="12032">
                  <c:v>18</c:v>
                </c:pt>
                <c:pt idx="12033">
                  <c:v>18</c:v>
                </c:pt>
                <c:pt idx="12034">
                  <c:v>18</c:v>
                </c:pt>
                <c:pt idx="12035">
                  <c:v>18</c:v>
                </c:pt>
                <c:pt idx="12036">
                  <c:v>18</c:v>
                </c:pt>
                <c:pt idx="12037">
                  <c:v>18</c:v>
                </c:pt>
                <c:pt idx="12038">
                  <c:v>18</c:v>
                </c:pt>
                <c:pt idx="12039">
                  <c:v>18</c:v>
                </c:pt>
                <c:pt idx="12040">
                  <c:v>18</c:v>
                </c:pt>
                <c:pt idx="12041">
                  <c:v>18</c:v>
                </c:pt>
                <c:pt idx="12042">
                  <c:v>18</c:v>
                </c:pt>
                <c:pt idx="12043">
                  <c:v>18</c:v>
                </c:pt>
                <c:pt idx="12044">
                  <c:v>18</c:v>
                </c:pt>
                <c:pt idx="12045">
                  <c:v>18</c:v>
                </c:pt>
                <c:pt idx="12046">
                  <c:v>18</c:v>
                </c:pt>
                <c:pt idx="12047">
                  <c:v>18</c:v>
                </c:pt>
                <c:pt idx="12048">
                  <c:v>18</c:v>
                </c:pt>
                <c:pt idx="12049">
                  <c:v>18</c:v>
                </c:pt>
                <c:pt idx="12050">
                  <c:v>18</c:v>
                </c:pt>
                <c:pt idx="12051">
                  <c:v>18</c:v>
                </c:pt>
                <c:pt idx="12052">
                  <c:v>18</c:v>
                </c:pt>
                <c:pt idx="12053">
                  <c:v>18</c:v>
                </c:pt>
                <c:pt idx="12054">
                  <c:v>18</c:v>
                </c:pt>
                <c:pt idx="12055">
                  <c:v>18</c:v>
                </c:pt>
                <c:pt idx="12056">
                  <c:v>18</c:v>
                </c:pt>
                <c:pt idx="12057">
                  <c:v>18</c:v>
                </c:pt>
                <c:pt idx="12058">
                  <c:v>18</c:v>
                </c:pt>
                <c:pt idx="12059">
                  <c:v>18</c:v>
                </c:pt>
                <c:pt idx="12060">
                  <c:v>18</c:v>
                </c:pt>
                <c:pt idx="12061">
                  <c:v>18</c:v>
                </c:pt>
                <c:pt idx="12062">
                  <c:v>18</c:v>
                </c:pt>
                <c:pt idx="12063">
                  <c:v>18</c:v>
                </c:pt>
                <c:pt idx="12064">
                  <c:v>18</c:v>
                </c:pt>
                <c:pt idx="12065">
                  <c:v>18</c:v>
                </c:pt>
                <c:pt idx="12066">
                  <c:v>18</c:v>
                </c:pt>
                <c:pt idx="12067">
                  <c:v>18</c:v>
                </c:pt>
                <c:pt idx="12068">
                  <c:v>18</c:v>
                </c:pt>
                <c:pt idx="12069">
                  <c:v>18</c:v>
                </c:pt>
                <c:pt idx="12070">
                  <c:v>18</c:v>
                </c:pt>
                <c:pt idx="12071">
                  <c:v>18</c:v>
                </c:pt>
                <c:pt idx="12072">
                  <c:v>18</c:v>
                </c:pt>
                <c:pt idx="12073">
                  <c:v>18</c:v>
                </c:pt>
                <c:pt idx="12074">
                  <c:v>18</c:v>
                </c:pt>
                <c:pt idx="12075">
                  <c:v>18</c:v>
                </c:pt>
                <c:pt idx="12076">
                  <c:v>18</c:v>
                </c:pt>
                <c:pt idx="12077">
                  <c:v>18</c:v>
                </c:pt>
                <c:pt idx="12078">
                  <c:v>18</c:v>
                </c:pt>
                <c:pt idx="12079">
                  <c:v>18</c:v>
                </c:pt>
                <c:pt idx="12080">
                  <c:v>18</c:v>
                </c:pt>
                <c:pt idx="12081">
                  <c:v>18</c:v>
                </c:pt>
                <c:pt idx="12082">
                  <c:v>18</c:v>
                </c:pt>
                <c:pt idx="12083">
                  <c:v>18</c:v>
                </c:pt>
                <c:pt idx="12084">
                  <c:v>18</c:v>
                </c:pt>
                <c:pt idx="12085">
                  <c:v>18</c:v>
                </c:pt>
                <c:pt idx="12086">
                  <c:v>18</c:v>
                </c:pt>
                <c:pt idx="12087">
                  <c:v>18</c:v>
                </c:pt>
                <c:pt idx="12088">
                  <c:v>18</c:v>
                </c:pt>
                <c:pt idx="12089">
                  <c:v>18</c:v>
                </c:pt>
                <c:pt idx="12090">
                  <c:v>18</c:v>
                </c:pt>
                <c:pt idx="12091">
                  <c:v>18</c:v>
                </c:pt>
                <c:pt idx="12092">
                  <c:v>18</c:v>
                </c:pt>
                <c:pt idx="12093">
                  <c:v>18</c:v>
                </c:pt>
                <c:pt idx="12094">
                  <c:v>18</c:v>
                </c:pt>
                <c:pt idx="12095">
                  <c:v>18</c:v>
                </c:pt>
                <c:pt idx="12096">
                  <c:v>18</c:v>
                </c:pt>
                <c:pt idx="12097">
                  <c:v>18</c:v>
                </c:pt>
                <c:pt idx="12098">
                  <c:v>18</c:v>
                </c:pt>
                <c:pt idx="12099">
                  <c:v>18</c:v>
                </c:pt>
                <c:pt idx="12100">
                  <c:v>18</c:v>
                </c:pt>
                <c:pt idx="12101">
                  <c:v>18</c:v>
                </c:pt>
                <c:pt idx="12102">
                  <c:v>18</c:v>
                </c:pt>
                <c:pt idx="12103">
                  <c:v>18</c:v>
                </c:pt>
                <c:pt idx="12104">
                  <c:v>18</c:v>
                </c:pt>
                <c:pt idx="12105">
                  <c:v>18</c:v>
                </c:pt>
                <c:pt idx="12106">
                  <c:v>18</c:v>
                </c:pt>
                <c:pt idx="12107">
                  <c:v>18</c:v>
                </c:pt>
                <c:pt idx="12108">
                  <c:v>18</c:v>
                </c:pt>
                <c:pt idx="12109">
                  <c:v>18</c:v>
                </c:pt>
                <c:pt idx="12110">
                  <c:v>18</c:v>
                </c:pt>
                <c:pt idx="12111">
                  <c:v>18</c:v>
                </c:pt>
                <c:pt idx="12112">
                  <c:v>18</c:v>
                </c:pt>
                <c:pt idx="12113">
                  <c:v>18</c:v>
                </c:pt>
                <c:pt idx="12114">
                  <c:v>18</c:v>
                </c:pt>
                <c:pt idx="12115">
                  <c:v>18</c:v>
                </c:pt>
                <c:pt idx="12116">
                  <c:v>18</c:v>
                </c:pt>
                <c:pt idx="12117">
                  <c:v>18</c:v>
                </c:pt>
                <c:pt idx="12118">
                  <c:v>18</c:v>
                </c:pt>
                <c:pt idx="12119">
                  <c:v>18</c:v>
                </c:pt>
                <c:pt idx="12120">
                  <c:v>18</c:v>
                </c:pt>
                <c:pt idx="12121">
                  <c:v>18</c:v>
                </c:pt>
                <c:pt idx="12122">
                  <c:v>18</c:v>
                </c:pt>
                <c:pt idx="12123">
                  <c:v>18</c:v>
                </c:pt>
                <c:pt idx="12124">
                  <c:v>18</c:v>
                </c:pt>
                <c:pt idx="12125">
                  <c:v>18</c:v>
                </c:pt>
                <c:pt idx="12126">
                  <c:v>18</c:v>
                </c:pt>
                <c:pt idx="12127">
                  <c:v>18</c:v>
                </c:pt>
                <c:pt idx="12128">
                  <c:v>18</c:v>
                </c:pt>
                <c:pt idx="12129">
                  <c:v>18</c:v>
                </c:pt>
                <c:pt idx="12130">
                  <c:v>18</c:v>
                </c:pt>
                <c:pt idx="12131">
                  <c:v>18</c:v>
                </c:pt>
                <c:pt idx="12132">
                  <c:v>18</c:v>
                </c:pt>
                <c:pt idx="12133">
                  <c:v>18</c:v>
                </c:pt>
                <c:pt idx="12134">
                  <c:v>18</c:v>
                </c:pt>
                <c:pt idx="12135">
                  <c:v>18</c:v>
                </c:pt>
                <c:pt idx="12136">
                  <c:v>18</c:v>
                </c:pt>
                <c:pt idx="12137">
                  <c:v>18</c:v>
                </c:pt>
                <c:pt idx="12138">
                  <c:v>18</c:v>
                </c:pt>
                <c:pt idx="12139">
                  <c:v>18</c:v>
                </c:pt>
                <c:pt idx="12140">
                  <c:v>18</c:v>
                </c:pt>
                <c:pt idx="12141">
                  <c:v>18</c:v>
                </c:pt>
                <c:pt idx="12142">
                  <c:v>18</c:v>
                </c:pt>
                <c:pt idx="12143">
                  <c:v>18</c:v>
                </c:pt>
                <c:pt idx="12144">
                  <c:v>18</c:v>
                </c:pt>
                <c:pt idx="12145">
                  <c:v>18</c:v>
                </c:pt>
                <c:pt idx="12146">
                  <c:v>18</c:v>
                </c:pt>
                <c:pt idx="12147">
                  <c:v>18</c:v>
                </c:pt>
                <c:pt idx="12148">
                  <c:v>18</c:v>
                </c:pt>
                <c:pt idx="12149">
                  <c:v>18</c:v>
                </c:pt>
                <c:pt idx="12150">
                  <c:v>18</c:v>
                </c:pt>
                <c:pt idx="12151">
                  <c:v>18</c:v>
                </c:pt>
                <c:pt idx="12152">
                  <c:v>18</c:v>
                </c:pt>
                <c:pt idx="12153">
                  <c:v>18</c:v>
                </c:pt>
                <c:pt idx="12154">
                  <c:v>18</c:v>
                </c:pt>
                <c:pt idx="12155">
                  <c:v>18</c:v>
                </c:pt>
                <c:pt idx="12156">
                  <c:v>18</c:v>
                </c:pt>
                <c:pt idx="12157">
                  <c:v>18</c:v>
                </c:pt>
                <c:pt idx="12158">
                  <c:v>18</c:v>
                </c:pt>
                <c:pt idx="12159">
                  <c:v>18</c:v>
                </c:pt>
                <c:pt idx="12160">
                  <c:v>18</c:v>
                </c:pt>
                <c:pt idx="12161">
                  <c:v>18</c:v>
                </c:pt>
                <c:pt idx="12162">
                  <c:v>18</c:v>
                </c:pt>
                <c:pt idx="12163">
                  <c:v>18</c:v>
                </c:pt>
                <c:pt idx="12164">
                  <c:v>18</c:v>
                </c:pt>
                <c:pt idx="12165">
                  <c:v>18</c:v>
                </c:pt>
                <c:pt idx="12166">
                  <c:v>18</c:v>
                </c:pt>
                <c:pt idx="12167">
                  <c:v>18</c:v>
                </c:pt>
                <c:pt idx="12168">
                  <c:v>18</c:v>
                </c:pt>
                <c:pt idx="12169">
                  <c:v>18</c:v>
                </c:pt>
                <c:pt idx="12170">
                  <c:v>18</c:v>
                </c:pt>
                <c:pt idx="12171">
                  <c:v>18</c:v>
                </c:pt>
                <c:pt idx="12172">
                  <c:v>18</c:v>
                </c:pt>
                <c:pt idx="12173">
                  <c:v>18</c:v>
                </c:pt>
                <c:pt idx="12174">
                  <c:v>18</c:v>
                </c:pt>
                <c:pt idx="12175">
                  <c:v>18</c:v>
                </c:pt>
                <c:pt idx="12176">
                  <c:v>18</c:v>
                </c:pt>
                <c:pt idx="12177">
                  <c:v>18</c:v>
                </c:pt>
                <c:pt idx="12178">
                  <c:v>18</c:v>
                </c:pt>
                <c:pt idx="12179">
                  <c:v>18</c:v>
                </c:pt>
                <c:pt idx="12180">
                  <c:v>18</c:v>
                </c:pt>
                <c:pt idx="12181">
                  <c:v>18</c:v>
                </c:pt>
                <c:pt idx="12182">
                  <c:v>18</c:v>
                </c:pt>
                <c:pt idx="12183">
                  <c:v>18</c:v>
                </c:pt>
                <c:pt idx="12184">
                  <c:v>18</c:v>
                </c:pt>
                <c:pt idx="12185">
                  <c:v>18</c:v>
                </c:pt>
                <c:pt idx="12186">
                  <c:v>18</c:v>
                </c:pt>
                <c:pt idx="12187">
                  <c:v>18</c:v>
                </c:pt>
                <c:pt idx="12188">
                  <c:v>18</c:v>
                </c:pt>
                <c:pt idx="12189">
                  <c:v>18</c:v>
                </c:pt>
                <c:pt idx="12190">
                  <c:v>18</c:v>
                </c:pt>
                <c:pt idx="12191">
                  <c:v>18</c:v>
                </c:pt>
                <c:pt idx="12192">
                  <c:v>18</c:v>
                </c:pt>
                <c:pt idx="12193">
                  <c:v>18</c:v>
                </c:pt>
                <c:pt idx="12194">
                  <c:v>18</c:v>
                </c:pt>
                <c:pt idx="12195">
                  <c:v>18</c:v>
                </c:pt>
                <c:pt idx="12196">
                  <c:v>18</c:v>
                </c:pt>
                <c:pt idx="12197">
                  <c:v>18</c:v>
                </c:pt>
                <c:pt idx="12198">
                  <c:v>18</c:v>
                </c:pt>
                <c:pt idx="12199">
                  <c:v>18</c:v>
                </c:pt>
                <c:pt idx="12200">
                  <c:v>18</c:v>
                </c:pt>
                <c:pt idx="12201">
                  <c:v>18</c:v>
                </c:pt>
                <c:pt idx="12202">
                  <c:v>18</c:v>
                </c:pt>
                <c:pt idx="12203">
                  <c:v>18</c:v>
                </c:pt>
                <c:pt idx="12204">
                  <c:v>18</c:v>
                </c:pt>
                <c:pt idx="12205">
                  <c:v>18</c:v>
                </c:pt>
                <c:pt idx="12206">
                  <c:v>18</c:v>
                </c:pt>
                <c:pt idx="12207">
                  <c:v>18</c:v>
                </c:pt>
                <c:pt idx="12208">
                  <c:v>18</c:v>
                </c:pt>
                <c:pt idx="12209">
                  <c:v>18</c:v>
                </c:pt>
                <c:pt idx="12210">
                  <c:v>18</c:v>
                </c:pt>
                <c:pt idx="12211">
                  <c:v>18</c:v>
                </c:pt>
                <c:pt idx="12212">
                  <c:v>18</c:v>
                </c:pt>
                <c:pt idx="12213">
                  <c:v>18</c:v>
                </c:pt>
                <c:pt idx="12214">
                  <c:v>18</c:v>
                </c:pt>
                <c:pt idx="12215">
                  <c:v>18</c:v>
                </c:pt>
                <c:pt idx="12216">
                  <c:v>18</c:v>
                </c:pt>
                <c:pt idx="12217">
                  <c:v>18</c:v>
                </c:pt>
                <c:pt idx="12218">
                  <c:v>18</c:v>
                </c:pt>
                <c:pt idx="12219">
                  <c:v>18</c:v>
                </c:pt>
                <c:pt idx="12220">
                  <c:v>18</c:v>
                </c:pt>
                <c:pt idx="12221">
                  <c:v>18</c:v>
                </c:pt>
                <c:pt idx="12222">
                  <c:v>18</c:v>
                </c:pt>
                <c:pt idx="12223">
                  <c:v>18</c:v>
                </c:pt>
                <c:pt idx="12224">
                  <c:v>18</c:v>
                </c:pt>
                <c:pt idx="12225">
                  <c:v>18</c:v>
                </c:pt>
                <c:pt idx="12226">
                  <c:v>18</c:v>
                </c:pt>
                <c:pt idx="12227">
                  <c:v>18</c:v>
                </c:pt>
                <c:pt idx="12228">
                  <c:v>18</c:v>
                </c:pt>
                <c:pt idx="12229">
                  <c:v>18</c:v>
                </c:pt>
                <c:pt idx="12230">
                  <c:v>18</c:v>
                </c:pt>
                <c:pt idx="12231">
                  <c:v>18</c:v>
                </c:pt>
                <c:pt idx="12232">
                  <c:v>18</c:v>
                </c:pt>
                <c:pt idx="12233">
                  <c:v>18</c:v>
                </c:pt>
                <c:pt idx="12234">
                  <c:v>18</c:v>
                </c:pt>
                <c:pt idx="12235">
                  <c:v>18</c:v>
                </c:pt>
                <c:pt idx="12236">
                  <c:v>18</c:v>
                </c:pt>
                <c:pt idx="12237">
                  <c:v>18</c:v>
                </c:pt>
                <c:pt idx="12238">
                  <c:v>18</c:v>
                </c:pt>
                <c:pt idx="12239">
                  <c:v>18</c:v>
                </c:pt>
                <c:pt idx="12240">
                  <c:v>18</c:v>
                </c:pt>
                <c:pt idx="12241">
                  <c:v>18</c:v>
                </c:pt>
                <c:pt idx="12242">
                  <c:v>18</c:v>
                </c:pt>
                <c:pt idx="12243">
                  <c:v>18</c:v>
                </c:pt>
                <c:pt idx="12244">
                  <c:v>18</c:v>
                </c:pt>
                <c:pt idx="12245">
                  <c:v>18</c:v>
                </c:pt>
                <c:pt idx="12246">
                  <c:v>18</c:v>
                </c:pt>
                <c:pt idx="12247">
                  <c:v>18</c:v>
                </c:pt>
                <c:pt idx="12248">
                  <c:v>18</c:v>
                </c:pt>
                <c:pt idx="12249">
                  <c:v>18</c:v>
                </c:pt>
                <c:pt idx="12250">
                  <c:v>18</c:v>
                </c:pt>
                <c:pt idx="12251">
                  <c:v>18</c:v>
                </c:pt>
                <c:pt idx="12252">
                  <c:v>18</c:v>
                </c:pt>
                <c:pt idx="12253">
                  <c:v>18</c:v>
                </c:pt>
                <c:pt idx="12254">
                  <c:v>18</c:v>
                </c:pt>
                <c:pt idx="12255">
                  <c:v>18</c:v>
                </c:pt>
                <c:pt idx="12256">
                  <c:v>18</c:v>
                </c:pt>
                <c:pt idx="12257">
                  <c:v>18</c:v>
                </c:pt>
                <c:pt idx="12258">
                  <c:v>18</c:v>
                </c:pt>
                <c:pt idx="12259">
                  <c:v>18</c:v>
                </c:pt>
                <c:pt idx="12260">
                  <c:v>18</c:v>
                </c:pt>
                <c:pt idx="12261">
                  <c:v>18</c:v>
                </c:pt>
                <c:pt idx="12262">
                  <c:v>18</c:v>
                </c:pt>
                <c:pt idx="12263">
                  <c:v>18</c:v>
                </c:pt>
                <c:pt idx="12264">
                  <c:v>18</c:v>
                </c:pt>
                <c:pt idx="12265">
                  <c:v>18</c:v>
                </c:pt>
                <c:pt idx="12266">
                  <c:v>18</c:v>
                </c:pt>
                <c:pt idx="12267">
                  <c:v>18</c:v>
                </c:pt>
                <c:pt idx="12268">
                  <c:v>18</c:v>
                </c:pt>
                <c:pt idx="12269">
                  <c:v>18</c:v>
                </c:pt>
                <c:pt idx="12270">
                  <c:v>18</c:v>
                </c:pt>
                <c:pt idx="12271">
                  <c:v>18</c:v>
                </c:pt>
                <c:pt idx="12272">
                  <c:v>18</c:v>
                </c:pt>
                <c:pt idx="12273">
                  <c:v>18</c:v>
                </c:pt>
                <c:pt idx="12274">
                  <c:v>18</c:v>
                </c:pt>
                <c:pt idx="12275">
                  <c:v>18</c:v>
                </c:pt>
                <c:pt idx="12276">
                  <c:v>18</c:v>
                </c:pt>
                <c:pt idx="12277">
                  <c:v>18</c:v>
                </c:pt>
                <c:pt idx="12278">
                  <c:v>18</c:v>
                </c:pt>
                <c:pt idx="12279">
                  <c:v>18</c:v>
                </c:pt>
                <c:pt idx="12280">
                  <c:v>18</c:v>
                </c:pt>
                <c:pt idx="12281">
                  <c:v>18</c:v>
                </c:pt>
                <c:pt idx="12282">
                  <c:v>18</c:v>
                </c:pt>
                <c:pt idx="12283">
                  <c:v>18</c:v>
                </c:pt>
                <c:pt idx="12284">
                  <c:v>18</c:v>
                </c:pt>
                <c:pt idx="12285">
                  <c:v>18</c:v>
                </c:pt>
                <c:pt idx="12286">
                  <c:v>18</c:v>
                </c:pt>
                <c:pt idx="12287">
                  <c:v>18</c:v>
                </c:pt>
                <c:pt idx="12288">
                  <c:v>18</c:v>
                </c:pt>
                <c:pt idx="12289">
                  <c:v>18</c:v>
                </c:pt>
                <c:pt idx="12290">
                  <c:v>18</c:v>
                </c:pt>
                <c:pt idx="12291">
                  <c:v>18</c:v>
                </c:pt>
                <c:pt idx="12292">
                  <c:v>18</c:v>
                </c:pt>
                <c:pt idx="12293">
                  <c:v>18</c:v>
                </c:pt>
                <c:pt idx="12294">
                  <c:v>18</c:v>
                </c:pt>
                <c:pt idx="12295">
                  <c:v>18</c:v>
                </c:pt>
                <c:pt idx="12296">
                  <c:v>18</c:v>
                </c:pt>
                <c:pt idx="12297">
                  <c:v>18</c:v>
                </c:pt>
                <c:pt idx="12298">
                  <c:v>18</c:v>
                </c:pt>
                <c:pt idx="12299">
                  <c:v>18</c:v>
                </c:pt>
                <c:pt idx="12300">
                  <c:v>18</c:v>
                </c:pt>
                <c:pt idx="12301">
                  <c:v>18</c:v>
                </c:pt>
                <c:pt idx="12302">
                  <c:v>18</c:v>
                </c:pt>
                <c:pt idx="12303">
                  <c:v>18</c:v>
                </c:pt>
                <c:pt idx="12304">
                  <c:v>18</c:v>
                </c:pt>
                <c:pt idx="12305">
                  <c:v>18</c:v>
                </c:pt>
                <c:pt idx="12306">
                  <c:v>18</c:v>
                </c:pt>
                <c:pt idx="12307">
                  <c:v>18</c:v>
                </c:pt>
                <c:pt idx="12308">
                  <c:v>18</c:v>
                </c:pt>
                <c:pt idx="12309">
                  <c:v>18</c:v>
                </c:pt>
                <c:pt idx="12310">
                  <c:v>18</c:v>
                </c:pt>
                <c:pt idx="12311">
                  <c:v>18</c:v>
                </c:pt>
                <c:pt idx="12312">
                  <c:v>18</c:v>
                </c:pt>
                <c:pt idx="12313">
                  <c:v>18</c:v>
                </c:pt>
                <c:pt idx="12314">
                  <c:v>18</c:v>
                </c:pt>
                <c:pt idx="12315">
                  <c:v>18</c:v>
                </c:pt>
                <c:pt idx="12316">
                  <c:v>18</c:v>
                </c:pt>
                <c:pt idx="12317">
                  <c:v>18</c:v>
                </c:pt>
                <c:pt idx="12318">
                  <c:v>18</c:v>
                </c:pt>
                <c:pt idx="12319">
                  <c:v>18</c:v>
                </c:pt>
                <c:pt idx="12320">
                  <c:v>18</c:v>
                </c:pt>
                <c:pt idx="12321">
                  <c:v>18</c:v>
                </c:pt>
                <c:pt idx="12322">
                  <c:v>18</c:v>
                </c:pt>
                <c:pt idx="12323">
                  <c:v>18</c:v>
                </c:pt>
                <c:pt idx="12324">
                  <c:v>18</c:v>
                </c:pt>
                <c:pt idx="12325">
                  <c:v>18</c:v>
                </c:pt>
                <c:pt idx="12326">
                  <c:v>18</c:v>
                </c:pt>
                <c:pt idx="12327">
                  <c:v>18</c:v>
                </c:pt>
                <c:pt idx="12328">
                  <c:v>18</c:v>
                </c:pt>
                <c:pt idx="12329">
                  <c:v>18</c:v>
                </c:pt>
                <c:pt idx="12330">
                  <c:v>18</c:v>
                </c:pt>
                <c:pt idx="12331">
                  <c:v>18</c:v>
                </c:pt>
                <c:pt idx="12332">
                  <c:v>18</c:v>
                </c:pt>
                <c:pt idx="12333">
                  <c:v>18</c:v>
                </c:pt>
                <c:pt idx="12334">
                  <c:v>18</c:v>
                </c:pt>
                <c:pt idx="12335">
                  <c:v>18</c:v>
                </c:pt>
                <c:pt idx="12336">
                  <c:v>18</c:v>
                </c:pt>
                <c:pt idx="12337">
                  <c:v>18</c:v>
                </c:pt>
                <c:pt idx="12338">
                  <c:v>18</c:v>
                </c:pt>
                <c:pt idx="12339">
                  <c:v>18</c:v>
                </c:pt>
                <c:pt idx="12340">
                  <c:v>18</c:v>
                </c:pt>
                <c:pt idx="12341">
                  <c:v>18</c:v>
                </c:pt>
                <c:pt idx="12342">
                  <c:v>18</c:v>
                </c:pt>
                <c:pt idx="12343">
                  <c:v>18</c:v>
                </c:pt>
                <c:pt idx="12344">
                  <c:v>18</c:v>
                </c:pt>
                <c:pt idx="12345">
                  <c:v>18</c:v>
                </c:pt>
                <c:pt idx="12346">
                  <c:v>18</c:v>
                </c:pt>
                <c:pt idx="12347">
                  <c:v>18</c:v>
                </c:pt>
                <c:pt idx="12348">
                  <c:v>18</c:v>
                </c:pt>
                <c:pt idx="12349">
                  <c:v>18</c:v>
                </c:pt>
                <c:pt idx="12350">
                  <c:v>18</c:v>
                </c:pt>
                <c:pt idx="12351">
                  <c:v>18</c:v>
                </c:pt>
                <c:pt idx="12352">
                  <c:v>18</c:v>
                </c:pt>
                <c:pt idx="12353">
                  <c:v>18</c:v>
                </c:pt>
                <c:pt idx="12354">
                  <c:v>18</c:v>
                </c:pt>
                <c:pt idx="12355">
                  <c:v>18</c:v>
                </c:pt>
                <c:pt idx="12356">
                  <c:v>18</c:v>
                </c:pt>
                <c:pt idx="12357">
                  <c:v>18</c:v>
                </c:pt>
                <c:pt idx="12358">
                  <c:v>18</c:v>
                </c:pt>
                <c:pt idx="12359">
                  <c:v>18</c:v>
                </c:pt>
                <c:pt idx="12360">
                  <c:v>18</c:v>
                </c:pt>
                <c:pt idx="12361">
                  <c:v>18</c:v>
                </c:pt>
                <c:pt idx="12362">
                  <c:v>18</c:v>
                </c:pt>
                <c:pt idx="12363">
                  <c:v>18</c:v>
                </c:pt>
                <c:pt idx="12364">
                  <c:v>18</c:v>
                </c:pt>
                <c:pt idx="12365">
                  <c:v>18</c:v>
                </c:pt>
                <c:pt idx="12366">
                  <c:v>18</c:v>
                </c:pt>
                <c:pt idx="12367">
                  <c:v>18</c:v>
                </c:pt>
                <c:pt idx="12368">
                  <c:v>18</c:v>
                </c:pt>
                <c:pt idx="12369">
                  <c:v>18</c:v>
                </c:pt>
                <c:pt idx="12370">
                  <c:v>18</c:v>
                </c:pt>
                <c:pt idx="12371">
                  <c:v>18</c:v>
                </c:pt>
                <c:pt idx="12372">
                  <c:v>18</c:v>
                </c:pt>
                <c:pt idx="12373">
                  <c:v>18</c:v>
                </c:pt>
                <c:pt idx="12374">
                  <c:v>18</c:v>
                </c:pt>
                <c:pt idx="12375">
                  <c:v>18</c:v>
                </c:pt>
                <c:pt idx="12376">
                  <c:v>18</c:v>
                </c:pt>
                <c:pt idx="12377">
                  <c:v>18</c:v>
                </c:pt>
                <c:pt idx="12378">
                  <c:v>18</c:v>
                </c:pt>
                <c:pt idx="12379">
                  <c:v>18</c:v>
                </c:pt>
                <c:pt idx="12380">
                  <c:v>18</c:v>
                </c:pt>
                <c:pt idx="12381">
                  <c:v>18</c:v>
                </c:pt>
                <c:pt idx="12382">
                  <c:v>18</c:v>
                </c:pt>
                <c:pt idx="12383">
                  <c:v>18</c:v>
                </c:pt>
                <c:pt idx="12384">
                  <c:v>18</c:v>
                </c:pt>
                <c:pt idx="12385">
                  <c:v>18</c:v>
                </c:pt>
                <c:pt idx="12386">
                  <c:v>18</c:v>
                </c:pt>
                <c:pt idx="12387">
                  <c:v>18</c:v>
                </c:pt>
                <c:pt idx="12388">
                  <c:v>18</c:v>
                </c:pt>
                <c:pt idx="12389">
                  <c:v>18</c:v>
                </c:pt>
                <c:pt idx="12390">
                  <c:v>18</c:v>
                </c:pt>
                <c:pt idx="12391">
                  <c:v>18</c:v>
                </c:pt>
                <c:pt idx="12392">
                  <c:v>18</c:v>
                </c:pt>
                <c:pt idx="12393">
                  <c:v>18</c:v>
                </c:pt>
                <c:pt idx="12394">
                  <c:v>18</c:v>
                </c:pt>
                <c:pt idx="12395">
                  <c:v>18</c:v>
                </c:pt>
                <c:pt idx="12396">
                  <c:v>18</c:v>
                </c:pt>
                <c:pt idx="12397">
                  <c:v>18</c:v>
                </c:pt>
                <c:pt idx="12398">
                  <c:v>18</c:v>
                </c:pt>
                <c:pt idx="12399">
                  <c:v>18</c:v>
                </c:pt>
                <c:pt idx="12400">
                  <c:v>18</c:v>
                </c:pt>
                <c:pt idx="12401">
                  <c:v>18</c:v>
                </c:pt>
                <c:pt idx="12402">
                  <c:v>18</c:v>
                </c:pt>
                <c:pt idx="12403">
                  <c:v>18</c:v>
                </c:pt>
                <c:pt idx="12404">
                  <c:v>18</c:v>
                </c:pt>
                <c:pt idx="12405">
                  <c:v>18</c:v>
                </c:pt>
                <c:pt idx="12406">
                  <c:v>18</c:v>
                </c:pt>
                <c:pt idx="12407">
                  <c:v>18</c:v>
                </c:pt>
                <c:pt idx="12408">
                  <c:v>18</c:v>
                </c:pt>
                <c:pt idx="12409">
                  <c:v>18</c:v>
                </c:pt>
                <c:pt idx="12410">
                  <c:v>18</c:v>
                </c:pt>
                <c:pt idx="12411">
                  <c:v>18</c:v>
                </c:pt>
                <c:pt idx="12412">
                  <c:v>18</c:v>
                </c:pt>
                <c:pt idx="12413">
                  <c:v>18</c:v>
                </c:pt>
                <c:pt idx="12414">
                  <c:v>18</c:v>
                </c:pt>
                <c:pt idx="12415">
                  <c:v>18</c:v>
                </c:pt>
                <c:pt idx="12416">
                  <c:v>18</c:v>
                </c:pt>
                <c:pt idx="12417">
                  <c:v>18</c:v>
                </c:pt>
                <c:pt idx="12418">
                  <c:v>18</c:v>
                </c:pt>
                <c:pt idx="12419">
                  <c:v>18</c:v>
                </c:pt>
                <c:pt idx="12420">
                  <c:v>18</c:v>
                </c:pt>
                <c:pt idx="12421">
                  <c:v>18</c:v>
                </c:pt>
                <c:pt idx="12422">
                  <c:v>18</c:v>
                </c:pt>
                <c:pt idx="12423">
                  <c:v>18</c:v>
                </c:pt>
                <c:pt idx="12424">
                  <c:v>18</c:v>
                </c:pt>
                <c:pt idx="12425">
                  <c:v>18</c:v>
                </c:pt>
                <c:pt idx="12426">
                  <c:v>18</c:v>
                </c:pt>
                <c:pt idx="12427">
                  <c:v>18</c:v>
                </c:pt>
                <c:pt idx="12428">
                  <c:v>18</c:v>
                </c:pt>
                <c:pt idx="12429">
                  <c:v>18</c:v>
                </c:pt>
                <c:pt idx="12430">
                  <c:v>18</c:v>
                </c:pt>
                <c:pt idx="12431">
                  <c:v>18</c:v>
                </c:pt>
                <c:pt idx="12432">
                  <c:v>18</c:v>
                </c:pt>
                <c:pt idx="12433">
                  <c:v>18</c:v>
                </c:pt>
                <c:pt idx="12434">
                  <c:v>18</c:v>
                </c:pt>
                <c:pt idx="12435">
                  <c:v>18</c:v>
                </c:pt>
                <c:pt idx="12436">
                  <c:v>18</c:v>
                </c:pt>
                <c:pt idx="12437">
                  <c:v>18</c:v>
                </c:pt>
                <c:pt idx="12438">
                  <c:v>18</c:v>
                </c:pt>
                <c:pt idx="12439">
                  <c:v>18</c:v>
                </c:pt>
                <c:pt idx="12440">
                  <c:v>18</c:v>
                </c:pt>
                <c:pt idx="12441">
                  <c:v>18</c:v>
                </c:pt>
                <c:pt idx="12442">
                  <c:v>18</c:v>
                </c:pt>
                <c:pt idx="12443">
                  <c:v>18</c:v>
                </c:pt>
                <c:pt idx="12444">
                  <c:v>18</c:v>
                </c:pt>
                <c:pt idx="12445">
                  <c:v>18</c:v>
                </c:pt>
                <c:pt idx="12446">
                  <c:v>18</c:v>
                </c:pt>
                <c:pt idx="12447">
                  <c:v>18</c:v>
                </c:pt>
                <c:pt idx="12448">
                  <c:v>18</c:v>
                </c:pt>
                <c:pt idx="12449">
                  <c:v>18</c:v>
                </c:pt>
                <c:pt idx="12450">
                  <c:v>18</c:v>
                </c:pt>
                <c:pt idx="12451">
                  <c:v>18</c:v>
                </c:pt>
                <c:pt idx="12452">
                  <c:v>18</c:v>
                </c:pt>
                <c:pt idx="12453">
                  <c:v>18</c:v>
                </c:pt>
                <c:pt idx="12454">
                  <c:v>18</c:v>
                </c:pt>
                <c:pt idx="12455">
                  <c:v>18</c:v>
                </c:pt>
                <c:pt idx="12456">
                  <c:v>18</c:v>
                </c:pt>
                <c:pt idx="12457">
                  <c:v>18</c:v>
                </c:pt>
                <c:pt idx="12458">
                  <c:v>18</c:v>
                </c:pt>
                <c:pt idx="12459">
                  <c:v>18</c:v>
                </c:pt>
                <c:pt idx="12460">
                  <c:v>18</c:v>
                </c:pt>
                <c:pt idx="12461">
                  <c:v>18</c:v>
                </c:pt>
                <c:pt idx="12462">
                  <c:v>18</c:v>
                </c:pt>
                <c:pt idx="12463">
                  <c:v>18</c:v>
                </c:pt>
                <c:pt idx="12464">
                  <c:v>18</c:v>
                </c:pt>
                <c:pt idx="12465">
                  <c:v>18</c:v>
                </c:pt>
                <c:pt idx="12466">
                  <c:v>18</c:v>
                </c:pt>
                <c:pt idx="12467">
                  <c:v>18</c:v>
                </c:pt>
                <c:pt idx="12468">
                  <c:v>18</c:v>
                </c:pt>
                <c:pt idx="12469">
                  <c:v>18</c:v>
                </c:pt>
                <c:pt idx="12470">
                  <c:v>18</c:v>
                </c:pt>
                <c:pt idx="12471">
                  <c:v>18</c:v>
                </c:pt>
                <c:pt idx="12472">
                  <c:v>18</c:v>
                </c:pt>
                <c:pt idx="12473">
                  <c:v>18</c:v>
                </c:pt>
                <c:pt idx="12474">
                  <c:v>18</c:v>
                </c:pt>
                <c:pt idx="12475">
                  <c:v>18</c:v>
                </c:pt>
                <c:pt idx="12476">
                  <c:v>18</c:v>
                </c:pt>
                <c:pt idx="12477">
                  <c:v>18</c:v>
                </c:pt>
                <c:pt idx="12478">
                  <c:v>18</c:v>
                </c:pt>
                <c:pt idx="12479">
                  <c:v>18</c:v>
                </c:pt>
                <c:pt idx="12480">
                  <c:v>18</c:v>
                </c:pt>
                <c:pt idx="12481">
                  <c:v>18</c:v>
                </c:pt>
                <c:pt idx="12482">
                  <c:v>18</c:v>
                </c:pt>
                <c:pt idx="12483">
                  <c:v>18</c:v>
                </c:pt>
                <c:pt idx="12484">
                  <c:v>18</c:v>
                </c:pt>
                <c:pt idx="12485">
                  <c:v>18</c:v>
                </c:pt>
                <c:pt idx="12486">
                  <c:v>18</c:v>
                </c:pt>
                <c:pt idx="12487">
                  <c:v>18</c:v>
                </c:pt>
                <c:pt idx="12488">
                  <c:v>18</c:v>
                </c:pt>
                <c:pt idx="12489">
                  <c:v>18</c:v>
                </c:pt>
                <c:pt idx="12490">
                  <c:v>18</c:v>
                </c:pt>
                <c:pt idx="12491">
                  <c:v>18</c:v>
                </c:pt>
                <c:pt idx="12492">
                  <c:v>18</c:v>
                </c:pt>
                <c:pt idx="12493">
                  <c:v>18</c:v>
                </c:pt>
                <c:pt idx="12494">
                  <c:v>18</c:v>
                </c:pt>
                <c:pt idx="12495">
                  <c:v>18</c:v>
                </c:pt>
                <c:pt idx="12496">
                  <c:v>18</c:v>
                </c:pt>
                <c:pt idx="12497">
                  <c:v>18</c:v>
                </c:pt>
                <c:pt idx="12498">
                  <c:v>18</c:v>
                </c:pt>
                <c:pt idx="12499">
                  <c:v>18</c:v>
                </c:pt>
                <c:pt idx="12500">
                  <c:v>18</c:v>
                </c:pt>
                <c:pt idx="12501">
                  <c:v>18</c:v>
                </c:pt>
                <c:pt idx="12502">
                  <c:v>18</c:v>
                </c:pt>
                <c:pt idx="12503">
                  <c:v>18</c:v>
                </c:pt>
                <c:pt idx="12504">
                  <c:v>18</c:v>
                </c:pt>
                <c:pt idx="12505">
                  <c:v>18</c:v>
                </c:pt>
                <c:pt idx="12506">
                  <c:v>18</c:v>
                </c:pt>
                <c:pt idx="12507">
                  <c:v>18</c:v>
                </c:pt>
                <c:pt idx="12508">
                  <c:v>18</c:v>
                </c:pt>
                <c:pt idx="12509">
                  <c:v>18</c:v>
                </c:pt>
                <c:pt idx="12510">
                  <c:v>18</c:v>
                </c:pt>
                <c:pt idx="12511">
                  <c:v>18</c:v>
                </c:pt>
                <c:pt idx="12512">
                  <c:v>18</c:v>
                </c:pt>
                <c:pt idx="12513">
                  <c:v>18</c:v>
                </c:pt>
                <c:pt idx="12514">
                  <c:v>18</c:v>
                </c:pt>
                <c:pt idx="12515">
                  <c:v>18</c:v>
                </c:pt>
                <c:pt idx="12516">
                  <c:v>18</c:v>
                </c:pt>
                <c:pt idx="12517">
                  <c:v>18</c:v>
                </c:pt>
                <c:pt idx="12518">
                  <c:v>18</c:v>
                </c:pt>
                <c:pt idx="12519">
                  <c:v>18</c:v>
                </c:pt>
                <c:pt idx="12520">
                  <c:v>18</c:v>
                </c:pt>
                <c:pt idx="12521">
                  <c:v>18</c:v>
                </c:pt>
                <c:pt idx="12522">
                  <c:v>18</c:v>
                </c:pt>
                <c:pt idx="12523">
                  <c:v>18</c:v>
                </c:pt>
                <c:pt idx="12524">
                  <c:v>18</c:v>
                </c:pt>
                <c:pt idx="12525">
                  <c:v>18</c:v>
                </c:pt>
                <c:pt idx="12526">
                  <c:v>18</c:v>
                </c:pt>
                <c:pt idx="12527">
                  <c:v>18</c:v>
                </c:pt>
                <c:pt idx="12528">
                  <c:v>18</c:v>
                </c:pt>
                <c:pt idx="12529">
                  <c:v>18</c:v>
                </c:pt>
                <c:pt idx="12530">
                  <c:v>18</c:v>
                </c:pt>
                <c:pt idx="12531">
                  <c:v>18</c:v>
                </c:pt>
                <c:pt idx="12532">
                  <c:v>18</c:v>
                </c:pt>
                <c:pt idx="12533">
                  <c:v>18</c:v>
                </c:pt>
                <c:pt idx="12534">
                  <c:v>18</c:v>
                </c:pt>
                <c:pt idx="12535">
                  <c:v>18</c:v>
                </c:pt>
                <c:pt idx="12536">
                  <c:v>18</c:v>
                </c:pt>
                <c:pt idx="12537">
                  <c:v>18</c:v>
                </c:pt>
                <c:pt idx="12538">
                  <c:v>18</c:v>
                </c:pt>
                <c:pt idx="12539">
                  <c:v>18</c:v>
                </c:pt>
                <c:pt idx="12540">
                  <c:v>18</c:v>
                </c:pt>
                <c:pt idx="12541">
                  <c:v>18</c:v>
                </c:pt>
                <c:pt idx="12542">
                  <c:v>18</c:v>
                </c:pt>
                <c:pt idx="12543">
                  <c:v>18</c:v>
                </c:pt>
                <c:pt idx="12544">
                  <c:v>18</c:v>
                </c:pt>
                <c:pt idx="12545">
                  <c:v>18</c:v>
                </c:pt>
                <c:pt idx="12546">
                  <c:v>18</c:v>
                </c:pt>
                <c:pt idx="12547">
                  <c:v>18</c:v>
                </c:pt>
                <c:pt idx="12548">
                  <c:v>18</c:v>
                </c:pt>
                <c:pt idx="12549">
                  <c:v>18</c:v>
                </c:pt>
                <c:pt idx="12550">
                  <c:v>18</c:v>
                </c:pt>
                <c:pt idx="12551">
                  <c:v>18</c:v>
                </c:pt>
                <c:pt idx="12552">
                  <c:v>18</c:v>
                </c:pt>
                <c:pt idx="12553">
                  <c:v>18</c:v>
                </c:pt>
                <c:pt idx="12554">
                  <c:v>18</c:v>
                </c:pt>
                <c:pt idx="12555">
                  <c:v>18</c:v>
                </c:pt>
                <c:pt idx="12556">
                  <c:v>18</c:v>
                </c:pt>
                <c:pt idx="12557">
                  <c:v>18</c:v>
                </c:pt>
                <c:pt idx="12558">
                  <c:v>18</c:v>
                </c:pt>
                <c:pt idx="12559">
                  <c:v>18</c:v>
                </c:pt>
                <c:pt idx="12560">
                  <c:v>18</c:v>
                </c:pt>
                <c:pt idx="12561">
                  <c:v>18</c:v>
                </c:pt>
                <c:pt idx="12562">
                  <c:v>18</c:v>
                </c:pt>
                <c:pt idx="12563">
                  <c:v>18</c:v>
                </c:pt>
                <c:pt idx="12564">
                  <c:v>18</c:v>
                </c:pt>
                <c:pt idx="12565">
                  <c:v>18</c:v>
                </c:pt>
                <c:pt idx="12566">
                  <c:v>18</c:v>
                </c:pt>
                <c:pt idx="12567">
                  <c:v>18</c:v>
                </c:pt>
                <c:pt idx="12568">
                  <c:v>18</c:v>
                </c:pt>
                <c:pt idx="12569">
                  <c:v>18</c:v>
                </c:pt>
                <c:pt idx="12570">
                  <c:v>18</c:v>
                </c:pt>
                <c:pt idx="12571">
                  <c:v>18</c:v>
                </c:pt>
                <c:pt idx="12572">
                  <c:v>18</c:v>
                </c:pt>
                <c:pt idx="12573">
                  <c:v>18</c:v>
                </c:pt>
                <c:pt idx="12574">
                  <c:v>18</c:v>
                </c:pt>
                <c:pt idx="12575">
                  <c:v>18</c:v>
                </c:pt>
                <c:pt idx="12576">
                  <c:v>18</c:v>
                </c:pt>
                <c:pt idx="12577">
                  <c:v>18</c:v>
                </c:pt>
                <c:pt idx="12578">
                  <c:v>18</c:v>
                </c:pt>
                <c:pt idx="12579">
                  <c:v>18</c:v>
                </c:pt>
                <c:pt idx="12580">
                  <c:v>18</c:v>
                </c:pt>
                <c:pt idx="12581">
                  <c:v>18</c:v>
                </c:pt>
                <c:pt idx="12582">
                  <c:v>18</c:v>
                </c:pt>
                <c:pt idx="12583">
                  <c:v>18</c:v>
                </c:pt>
                <c:pt idx="12584">
                  <c:v>18</c:v>
                </c:pt>
                <c:pt idx="12585">
                  <c:v>18</c:v>
                </c:pt>
                <c:pt idx="12586">
                  <c:v>18</c:v>
                </c:pt>
                <c:pt idx="12587">
                  <c:v>18</c:v>
                </c:pt>
                <c:pt idx="12588">
                  <c:v>18</c:v>
                </c:pt>
                <c:pt idx="12589">
                  <c:v>18</c:v>
                </c:pt>
                <c:pt idx="12590">
                  <c:v>18</c:v>
                </c:pt>
                <c:pt idx="12591">
                  <c:v>18</c:v>
                </c:pt>
                <c:pt idx="12592">
                  <c:v>18</c:v>
                </c:pt>
                <c:pt idx="12593">
                  <c:v>18</c:v>
                </c:pt>
                <c:pt idx="12594">
                  <c:v>18</c:v>
                </c:pt>
                <c:pt idx="12595">
                  <c:v>18</c:v>
                </c:pt>
                <c:pt idx="12596">
                  <c:v>18</c:v>
                </c:pt>
                <c:pt idx="12597">
                  <c:v>18</c:v>
                </c:pt>
                <c:pt idx="12598">
                  <c:v>18</c:v>
                </c:pt>
                <c:pt idx="12599">
                  <c:v>18</c:v>
                </c:pt>
                <c:pt idx="12600">
                  <c:v>18.5</c:v>
                </c:pt>
                <c:pt idx="12601">
                  <c:v>18.5</c:v>
                </c:pt>
                <c:pt idx="12602">
                  <c:v>18.5</c:v>
                </c:pt>
                <c:pt idx="12603">
                  <c:v>18.5</c:v>
                </c:pt>
                <c:pt idx="12604">
                  <c:v>18.5</c:v>
                </c:pt>
                <c:pt idx="12605">
                  <c:v>18.5</c:v>
                </c:pt>
                <c:pt idx="12606">
                  <c:v>18.5</c:v>
                </c:pt>
                <c:pt idx="12607">
                  <c:v>18.5</c:v>
                </c:pt>
                <c:pt idx="12608">
                  <c:v>18.5</c:v>
                </c:pt>
                <c:pt idx="12609">
                  <c:v>18.5</c:v>
                </c:pt>
                <c:pt idx="12610">
                  <c:v>18.5</c:v>
                </c:pt>
                <c:pt idx="12611">
                  <c:v>18.5</c:v>
                </c:pt>
                <c:pt idx="12612">
                  <c:v>18.5</c:v>
                </c:pt>
                <c:pt idx="12613">
                  <c:v>18.5</c:v>
                </c:pt>
                <c:pt idx="12614">
                  <c:v>18.5</c:v>
                </c:pt>
                <c:pt idx="12615">
                  <c:v>18.5</c:v>
                </c:pt>
                <c:pt idx="12616">
                  <c:v>18.5</c:v>
                </c:pt>
                <c:pt idx="12617">
                  <c:v>18.5</c:v>
                </c:pt>
                <c:pt idx="12618">
                  <c:v>18.5</c:v>
                </c:pt>
                <c:pt idx="12619">
                  <c:v>18.5</c:v>
                </c:pt>
                <c:pt idx="12620">
                  <c:v>18.5</c:v>
                </c:pt>
                <c:pt idx="12621">
                  <c:v>18.5</c:v>
                </c:pt>
                <c:pt idx="12622">
                  <c:v>18.5</c:v>
                </c:pt>
                <c:pt idx="12623">
                  <c:v>18.5</c:v>
                </c:pt>
                <c:pt idx="12624">
                  <c:v>18.5</c:v>
                </c:pt>
                <c:pt idx="12625">
                  <c:v>18.5</c:v>
                </c:pt>
                <c:pt idx="12626">
                  <c:v>18.5</c:v>
                </c:pt>
                <c:pt idx="12627">
                  <c:v>18.5</c:v>
                </c:pt>
                <c:pt idx="12628">
                  <c:v>18.5</c:v>
                </c:pt>
                <c:pt idx="12629">
                  <c:v>18.5</c:v>
                </c:pt>
                <c:pt idx="12630">
                  <c:v>18.5</c:v>
                </c:pt>
                <c:pt idx="12631">
                  <c:v>18.5</c:v>
                </c:pt>
                <c:pt idx="12632">
                  <c:v>18.5</c:v>
                </c:pt>
                <c:pt idx="12633">
                  <c:v>18.5</c:v>
                </c:pt>
                <c:pt idx="12634">
                  <c:v>18.5</c:v>
                </c:pt>
                <c:pt idx="12635">
                  <c:v>18.5</c:v>
                </c:pt>
                <c:pt idx="12636">
                  <c:v>18.5</c:v>
                </c:pt>
                <c:pt idx="12637">
                  <c:v>18.5</c:v>
                </c:pt>
                <c:pt idx="12638">
                  <c:v>18.5</c:v>
                </c:pt>
                <c:pt idx="12639">
                  <c:v>18.5</c:v>
                </c:pt>
                <c:pt idx="12640">
                  <c:v>18.5</c:v>
                </c:pt>
                <c:pt idx="12641">
                  <c:v>18.5</c:v>
                </c:pt>
                <c:pt idx="12642">
                  <c:v>18.5</c:v>
                </c:pt>
                <c:pt idx="12643">
                  <c:v>18.5</c:v>
                </c:pt>
                <c:pt idx="12644">
                  <c:v>18.5</c:v>
                </c:pt>
                <c:pt idx="12645">
                  <c:v>18.5</c:v>
                </c:pt>
                <c:pt idx="12646">
                  <c:v>18.5</c:v>
                </c:pt>
                <c:pt idx="12647">
                  <c:v>18.5</c:v>
                </c:pt>
                <c:pt idx="12648">
                  <c:v>18.5</c:v>
                </c:pt>
                <c:pt idx="12649">
                  <c:v>18.5</c:v>
                </c:pt>
                <c:pt idx="12650">
                  <c:v>18.5</c:v>
                </c:pt>
                <c:pt idx="12651">
                  <c:v>18.5</c:v>
                </c:pt>
                <c:pt idx="12652">
                  <c:v>18.5</c:v>
                </c:pt>
                <c:pt idx="12653">
                  <c:v>18.5</c:v>
                </c:pt>
                <c:pt idx="12654">
                  <c:v>18.5</c:v>
                </c:pt>
                <c:pt idx="12655">
                  <c:v>18.5</c:v>
                </c:pt>
                <c:pt idx="12656">
                  <c:v>18.5</c:v>
                </c:pt>
                <c:pt idx="12657">
                  <c:v>18.5</c:v>
                </c:pt>
                <c:pt idx="12658">
                  <c:v>18.5</c:v>
                </c:pt>
                <c:pt idx="12659">
                  <c:v>18.5</c:v>
                </c:pt>
                <c:pt idx="12660">
                  <c:v>18.5</c:v>
                </c:pt>
                <c:pt idx="12661">
                  <c:v>18.5</c:v>
                </c:pt>
                <c:pt idx="12662">
                  <c:v>18.5</c:v>
                </c:pt>
                <c:pt idx="12663">
                  <c:v>18.5</c:v>
                </c:pt>
                <c:pt idx="12664">
                  <c:v>18.5</c:v>
                </c:pt>
                <c:pt idx="12665">
                  <c:v>18.5</c:v>
                </c:pt>
                <c:pt idx="12666">
                  <c:v>18.5</c:v>
                </c:pt>
                <c:pt idx="12667">
                  <c:v>18.5</c:v>
                </c:pt>
                <c:pt idx="12668">
                  <c:v>18.5</c:v>
                </c:pt>
                <c:pt idx="12669">
                  <c:v>18.5</c:v>
                </c:pt>
                <c:pt idx="12670">
                  <c:v>18.5</c:v>
                </c:pt>
                <c:pt idx="12671">
                  <c:v>18.5</c:v>
                </c:pt>
                <c:pt idx="12672">
                  <c:v>18.5</c:v>
                </c:pt>
                <c:pt idx="12673">
                  <c:v>18.5</c:v>
                </c:pt>
                <c:pt idx="12674">
                  <c:v>18.5</c:v>
                </c:pt>
                <c:pt idx="12675">
                  <c:v>18.5</c:v>
                </c:pt>
                <c:pt idx="12676">
                  <c:v>18.5</c:v>
                </c:pt>
                <c:pt idx="12677">
                  <c:v>18.5</c:v>
                </c:pt>
                <c:pt idx="12678">
                  <c:v>18.5</c:v>
                </c:pt>
                <c:pt idx="12679">
                  <c:v>18.5</c:v>
                </c:pt>
                <c:pt idx="12680">
                  <c:v>18.5</c:v>
                </c:pt>
                <c:pt idx="12681">
                  <c:v>18.5</c:v>
                </c:pt>
                <c:pt idx="12682">
                  <c:v>18.5</c:v>
                </c:pt>
                <c:pt idx="12683">
                  <c:v>18.5</c:v>
                </c:pt>
                <c:pt idx="12684">
                  <c:v>18.5</c:v>
                </c:pt>
                <c:pt idx="12685">
                  <c:v>18.5</c:v>
                </c:pt>
                <c:pt idx="12686">
                  <c:v>18.5</c:v>
                </c:pt>
                <c:pt idx="12687">
                  <c:v>18.5</c:v>
                </c:pt>
                <c:pt idx="12688">
                  <c:v>18.5</c:v>
                </c:pt>
                <c:pt idx="12689">
                  <c:v>18.5</c:v>
                </c:pt>
                <c:pt idx="12690">
                  <c:v>18.5</c:v>
                </c:pt>
                <c:pt idx="12691">
                  <c:v>18.5</c:v>
                </c:pt>
                <c:pt idx="12692">
                  <c:v>18.5</c:v>
                </c:pt>
                <c:pt idx="12693">
                  <c:v>18.5</c:v>
                </c:pt>
                <c:pt idx="12694">
                  <c:v>18.5</c:v>
                </c:pt>
                <c:pt idx="12695">
                  <c:v>18.5</c:v>
                </c:pt>
                <c:pt idx="12696">
                  <c:v>18.5</c:v>
                </c:pt>
                <c:pt idx="12697">
                  <c:v>18.5</c:v>
                </c:pt>
                <c:pt idx="12698">
                  <c:v>18.5</c:v>
                </c:pt>
                <c:pt idx="12699">
                  <c:v>18.5</c:v>
                </c:pt>
                <c:pt idx="12700">
                  <c:v>18.5</c:v>
                </c:pt>
                <c:pt idx="12701">
                  <c:v>18.5</c:v>
                </c:pt>
                <c:pt idx="12702">
                  <c:v>18.5</c:v>
                </c:pt>
                <c:pt idx="12703">
                  <c:v>18.5</c:v>
                </c:pt>
                <c:pt idx="12704">
                  <c:v>18.5</c:v>
                </c:pt>
                <c:pt idx="12705">
                  <c:v>18.5</c:v>
                </c:pt>
                <c:pt idx="12706">
                  <c:v>18.5</c:v>
                </c:pt>
                <c:pt idx="12707">
                  <c:v>18.5</c:v>
                </c:pt>
                <c:pt idx="12708">
                  <c:v>18.5</c:v>
                </c:pt>
                <c:pt idx="12709">
                  <c:v>18.5</c:v>
                </c:pt>
                <c:pt idx="12710">
                  <c:v>18.5</c:v>
                </c:pt>
                <c:pt idx="12711">
                  <c:v>18.5</c:v>
                </c:pt>
                <c:pt idx="12712">
                  <c:v>18.5</c:v>
                </c:pt>
                <c:pt idx="12713">
                  <c:v>18.5</c:v>
                </c:pt>
                <c:pt idx="12714">
                  <c:v>18.5</c:v>
                </c:pt>
                <c:pt idx="12715">
                  <c:v>18.5</c:v>
                </c:pt>
                <c:pt idx="12716">
                  <c:v>18.5</c:v>
                </c:pt>
                <c:pt idx="12717">
                  <c:v>18.5</c:v>
                </c:pt>
                <c:pt idx="12718">
                  <c:v>18.5</c:v>
                </c:pt>
                <c:pt idx="12719">
                  <c:v>18.5</c:v>
                </c:pt>
                <c:pt idx="12720">
                  <c:v>18.5</c:v>
                </c:pt>
                <c:pt idx="12721">
                  <c:v>18.5</c:v>
                </c:pt>
                <c:pt idx="12722">
                  <c:v>18.5</c:v>
                </c:pt>
                <c:pt idx="12723">
                  <c:v>18.5</c:v>
                </c:pt>
                <c:pt idx="12724">
                  <c:v>18.5</c:v>
                </c:pt>
                <c:pt idx="12725">
                  <c:v>18.5</c:v>
                </c:pt>
                <c:pt idx="12726">
                  <c:v>18.5</c:v>
                </c:pt>
                <c:pt idx="12727">
                  <c:v>18.5</c:v>
                </c:pt>
                <c:pt idx="12728">
                  <c:v>18.5</c:v>
                </c:pt>
                <c:pt idx="12729">
                  <c:v>18.5</c:v>
                </c:pt>
                <c:pt idx="12730">
                  <c:v>18.5</c:v>
                </c:pt>
                <c:pt idx="12731">
                  <c:v>18.5</c:v>
                </c:pt>
                <c:pt idx="12732">
                  <c:v>18.5</c:v>
                </c:pt>
                <c:pt idx="12733">
                  <c:v>18.5</c:v>
                </c:pt>
                <c:pt idx="12734">
                  <c:v>18.5</c:v>
                </c:pt>
                <c:pt idx="12735">
                  <c:v>18.5</c:v>
                </c:pt>
                <c:pt idx="12736">
                  <c:v>18.5</c:v>
                </c:pt>
                <c:pt idx="12737">
                  <c:v>18.5</c:v>
                </c:pt>
                <c:pt idx="12738">
                  <c:v>18.5</c:v>
                </c:pt>
                <c:pt idx="12739">
                  <c:v>18.5</c:v>
                </c:pt>
                <c:pt idx="12740">
                  <c:v>18.5</c:v>
                </c:pt>
                <c:pt idx="12741">
                  <c:v>18.5</c:v>
                </c:pt>
                <c:pt idx="12742">
                  <c:v>18.5</c:v>
                </c:pt>
                <c:pt idx="12743">
                  <c:v>18.5</c:v>
                </c:pt>
                <c:pt idx="12744">
                  <c:v>18.5</c:v>
                </c:pt>
                <c:pt idx="12745">
                  <c:v>18.5</c:v>
                </c:pt>
                <c:pt idx="12746">
                  <c:v>18.5</c:v>
                </c:pt>
                <c:pt idx="12747">
                  <c:v>18.5</c:v>
                </c:pt>
                <c:pt idx="12748">
                  <c:v>18.5</c:v>
                </c:pt>
                <c:pt idx="12749">
                  <c:v>18.5</c:v>
                </c:pt>
                <c:pt idx="12750">
                  <c:v>18.5</c:v>
                </c:pt>
                <c:pt idx="12751">
                  <c:v>18.5</c:v>
                </c:pt>
                <c:pt idx="12752">
                  <c:v>18.5</c:v>
                </c:pt>
                <c:pt idx="12753">
                  <c:v>18.5</c:v>
                </c:pt>
                <c:pt idx="12754">
                  <c:v>18.5</c:v>
                </c:pt>
                <c:pt idx="12755">
                  <c:v>18.5</c:v>
                </c:pt>
                <c:pt idx="12756">
                  <c:v>18.5</c:v>
                </c:pt>
                <c:pt idx="12757">
                  <c:v>18.5</c:v>
                </c:pt>
                <c:pt idx="12758">
                  <c:v>18.5</c:v>
                </c:pt>
                <c:pt idx="12759">
                  <c:v>18.5</c:v>
                </c:pt>
                <c:pt idx="12760">
                  <c:v>18.5</c:v>
                </c:pt>
                <c:pt idx="12761">
                  <c:v>18.5</c:v>
                </c:pt>
                <c:pt idx="12762">
                  <c:v>18.5</c:v>
                </c:pt>
                <c:pt idx="12763">
                  <c:v>18.5</c:v>
                </c:pt>
                <c:pt idx="12764">
                  <c:v>18.5</c:v>
                </c:pt>
                <c:pt idx="12765">
                  <c:v>18.5</c:v>
                </c:pt>
                <c:pt idx="12766">
                  <c:v>18.5</c:v>
                </c:pt>
                <c:pt idx="12767">
                  <c:v>18.5</c:v>
                </c:pt>
                <c:pt idx="12768">
                  <c:v>18.5</c:v>
                </c:pt>
                <c:pt idx="12769">
                  <c:v>18.5</c:v>
                </c:pt>
                <c:pt idx="12770">
                  <c:v>18.5</c:v>
                </c:pt>
                <c:pt idx="12771">
                  <c:v>18.5</c:v>
                </c:pt>
                <c:pt idx="12772">
                  <c:v>18.5</c:v>
                </c:pt>
                <c:pt idx="12773">
                  <c:v>18.5</c:v>
                </c:pt>
                <c:pt idx="12774">
                  <c:v>18.5</c:v>
                </c:pt>
                <c:pt idx="12775">
                  <c:v>18.5</c:v>
                </c:pt>
                <c:pt idx="12776">
                  <c:v>18.5</c:v>
                </c:pt>
                <c:pt idx="12777">
                  <c:v>18.5</c:v>
                </c:pt>
                <c:pt idx="12778">
                  <c:v>18.5</c:v>
                </c:pt>
                <c:pt idx="12779">
                  <c:v>18.5</c:v>
                </c:pt>
                <c:pt idx="12780">
                  <c:v>18.5</c:v>
                </c:pt>
                <c:pt idx="12781">
                  <c:v>18.5</c:v>
                </c:pt>
                <c:pt idx="12782">
                  <c:v>18.5</c:v>
                </c:pt>
                <c:pt idx="12783">
                  <c:v>18.5</c:v>
                </c:pt>
                <c:pt idx="12784">
                  <c:v>18.5</c:v>
                </c:pt>
                <c:pt idx="12785">
                  <c:v>18.5</c:v>
                </c:pt>
                <c:pt idx="12786">
                  <c:v>18.5</c:v>
                </c:pt>
                <c:pt idx="12787">
                  <c:v>18.5</c:v>
                </c:pt>
                <c:pt idx="12788">
                  <c:v>18.5</c:v>
                </c:pt>
                <c:pt idx="12789">
                  <c:v>18.5</c:v>
                </c:pt>
                <c:pt idx="12790">
                  <c:v>18.5</c:v>
                </c:pt>
                <c:pt idx="12791">
                  <c:v>18.5</c:v>
                </c:pt>
                <c:pt idx="12792">
                  <c:v>18.5</c:v>
                </c:pt>
                <c:pt idx="12793">
                  <c:v>18.5</c:v>
                </c:pt>
                <c:pt idx="12794">
                  <c:v>18.5</c:v>
                </c:pt>
                <c:pt idx="12795">
                  <c:v>18.5</c:v>
                </c:pt>
                <c:pt idx="12796">
                  <c:v>18.5</c:v>
                </c:pt>
                <c:pt idx="12797">
                  <c:v>18.5</c:v>
                </c:pt>
                <c:pt idx="12798">
                  <c:v>18.5</c:v>
                </c:pt>
                <c:pt idx="12799">
                  <c:v>18.5</c:v>
                </c:pt>
                <c:pt idx="12800">
                  <c:v>18.5</c:v>
                </c:pt>
                <c:pt idx="12801">
                  <c:v>18.5</c:v>
                </c:pt>
                <c:pt idx="12802">
                  <c:v>18.5</c:v>
                </c:pt>
                <c:pt idx="12803">
                  <c:v>18.5</c:v>
                </c:pt>
                <c:pt idx="12804">
                  <c:v>18.5</c:v>
                </c:pt>
                <c:pt idx="12805">
                  <c:v>18.5</c:v>
                </c:pt>
                <c:pt idx="12806">
                  <c:v>18.5</c:v>
                </c:pt>
                <c:pt idx="12807">
                  <c:v>18.5</c:v>
                </c:pt>
                <c:pt idx="12808">
                  <c:v>18.5</c:v>
                </c:pt>
                <c:pt idx="12809">
                  <c:v>18.5</c:v>
                </c:pt>
                <c:pt idx="12810">
                  <c:v>18.5</c:v>
                </c:pt>
                <c:pt idx="12811">
                  <c:v>18.5</c:v>
                </c:pt>
                <c:pt idx="12812">
                  <c:v>18.5</c:v>
                </c:pt>
                <c:pt idx="12813">
                  <c:v>18.5</c:v>
                </c:pt>
                <c:pt idx="12814">
                  <c:v>18.5</c:v>
                </c:pt>
                <c:pt idx="12815">
                  <c:v>18.5</c:v>
                </c:pt>
                <c:pt idx="12816">
                  <c:v>18.5</c:v>
                </c:pt>
                <c:pt idx="12817">
                  <c:v>18.5</c:v>
                </c:pt>
                <c:pt idx="12818">
                  <c:v>18.5</c:v>
                </c:pt>
                <c:pt idx="12819">
                  <c:v>18.5</c:v>
                </c:pt>
                <c:pt idx="12820">
                  <c:v>18.5</c:v>
                </c:pt>
                <c:pt idx="12821">
                  <c:v>18.5</c:v>
                </c:pt>
                <c:pt idx="12822">
                  <c:v>18.5</c:v>
                </c:pt>
                <c:pt idx="12823">
                  <c:v>18.5</c:v>
                </c:pt>
                <c:pt idx="12824">
                  <c:v>18.5</c:v>
                </c:pt>
                <c:pt idx="12825">
                  <c:v>18.5</c:v>
                </c:pt>
                <c:pt idx="12826">
                  <c:v>18.5</c:v>
                </c:pt>
                <c:pt idx="12827">
                  <c:v>18.5</c:v>
                </c:pt>
                <c:pt idx="12828">
                  <c:v>18.5</c:v>
                </c:pt>
                <c:pt idx="12829">
                  <c:v>18.5</c:v>
                </c:pt>
                <c:pt idx="12830">
                  <c:v>18.5</c:v>
                </c:pt>
                <c:pt idx="12831">
                  <c:v>18.5</c:v>
                </c:pt>
                <c:pt idx="12832">
                  <c:v>18.5</c:v>
                </c:pt>
                <c:pt idx="12833">
                  <c:v>18.5</c:v>
                </c:pt>
                <c:pt idx="12834">
                  <c:v>18.5</c:v>
                </c:pt>
                <c:pt idx="12835">
                  <c:v>18.5</c:v>
                </c:pt>
                <c:pt idx="12836">
                  <c:v>18.5</c:v>
                </c:pt>
                <c:pt idx="12837">
                  <c:v>18.5</c:v>
                </c:pt>
                <c:pt idx="12838">
                  <c:v>18.5</c:v>
                </c:pt>
                <c:pt idx="12839">
                  <c:v>18.5</c:v>
                </c:pt>
                <c:pt idx="12840">
                  <c:v>18.5</c:v>
                </c:pt>
                <c:pt idx="12841">
                  <c:v>18.5</c:v>
                </c:pt>
                <c:pt idx="12842">
                  <c:v>18.5</c:v>
                </c:pt>
                <c:pt idx="12843">
                  <c:v>18.5</c:v>
                </c:pt>
                <c:pt idx="12844">
                  <c:v>18.5</c:v>
                </c:pt>
                <c:pt idx="12845">
                  <c:v>18.5</c:v>
                </c:pt>
                <c:pt idx="12846">
                  <c:v>18.5</c:v>
                </c:pt>
                <c:pt idx="12847">
                  <c:v>18.5</c:v>
                </c:pt>
                <c:pt idx="12848">
                  <c:v>18.5</c:v>
                </c:pt>
                <c:pt idx="12849">
                  <c:v>18.5</c:v>
                </c:pt>
                <c:pt idx="12850">
                  <c:v>18.5</c:v>
                </c:pt>
                <c:pt idx="12851">
                  <c:v>18.5</c:v>
                </c:pt>
                <c:pt idx="12852">
                  <c:v>18.5</c:v>
                </c:pt>
                <c:pt idx="12853">
                  <c:v>18.5</c:v>
                </c:pt>
                <c:pt idx="12854">
                  <c:v>18.5</c:v>
                </c:pt>
                <c:pt idx="12855">
                  <c:v>18.5</c:v>
                </c:pt>
                <c:pt idx="12856">
                  <c:v>18.5</c:v>
                </c:pt>
                <c:pt idx="12857">
                  <c:v>18.5</c:v>
                </c:pt>
                <c:pt idx="12858">
                  <c:v>18.5</c:v>
                </c:pt>
                <c:pt idx="12859">
                  <c:v>18.5</c:v>
                </c:pt>
                <c:pt idx="12860">
                  <c:v>18.5</c:v>
                </c:pt>
                <c:pt idx="12861">
                  <c:v>18.5</c:v>
                </c:pt>
                <c:pt idx="12862">
                  <c:v>18.5</c:v>
                </c:pt>
                <c:pt idx="12863">
                  <c:v>18.5</c:v>
                </c:pt>
                <c:pt idx="12864">
                  <c:v>18.5</c:v>
                </c:pt>
                <c:pt idx="12865">
                  <c:v>18.5</c:v>
                </c:pt>
                <c:pt idx="12866">
                  <c:v>18.5</c:v>
                </c:pt>
                <c:pt idx="12867">
                  <c:v>18.5</c:v>
                </c:pt>
                <c:pt idx="12868">
                  <c:v>18.5</c:v>
                </c:pt>
                <c:pt idx="12869">
                  <c:v>18.5</c:v>
                </c:pt>
                <c:pt idx="12870">
                  <c:v>18.5</c:v>
                </c:pt>
                <c:pt idx="12871">
                  <c:v>18.5</c:v>
                </c:pt>
                <c:pt idx="12872">
                  <c:v>18.5</c:v>
                </c:pt>
                <c:pt idx="12873">
                  <c:v>18.5</c:v>
                </c:pt>
                <c:pt idx="12874">
                  <c:v>18.5</c:v>
                </c:pt>
                <c:pt idx="12875">
                  <c:v>18.5</c:v>
                </c:pt>
                <c:pt idx="12876">
                  <c:v>18.5</c:v>
                </c:pt>
                <c:pt idx="12877">
                  <c:v>18.5</c:v>
                </c:pt>
                <c:pt idx="12878">
                  <c:v>18.5</c:v>
                </c:pt>
                <c:pt idx="12879">
                  <c:v>18.5</c:v>
                </c:pt>
                <c:pt idx="12880">
                  <c:v>18.5</c:v>
                </c:pt>
                <c:pt idx="12881">
                  <c:v>18.5</c:v>
                </c:pt>
                <c:pt idx="12882">
                  <c:v>18.5</c:v>
                </c:pt>
                <c:pt idx="12883">
                  <c:v>18.5</c:v>
                </c:pt>
                <c:pt idx="12884">
                  <c:v>18.5</c:v>
                </c:pt>
                <c:pt idx="12885">
                  <c:v>18.5</c:v>
                </c:pt>
                <c:pt idx="12886">
                  <c:v>18.5</c:v>
                </c:pt>
                <c:pt idx="12887">
                  <c:v>18.5</c:v>
                </c:pt>
                <c:pt idx="12888">
                  <c:v>18.5</c:v>
                </c:pt>
                <c:pt idx="12889">
                  <c:v>18.5</c:v>
                </c:pt>
                <c:pt idx="12890">
                  <c:v>18.5</c:v>
                </c:pt>
                <c:pt idx="12891">
                  <c:v>18.5</c:v>
                </c:pt>
                <c:pt idx="12892">
                  <c:v>18.5</c:v>
                </c:pt>
                <c:pt idx="12893">
                  <c:v>18.5</c:v>
                </c:pt>
                <c:pt idx="12894">
                  <c:v>18.5</c:v>
                </c:pt>
                <c:pt idx="12895">
                  <c:v>18.5</c:v>
                </c:pt>
                <c:pt idx="12896">
                  <c:v>18.5</c:v>
                </c:pt>
                <c:pt idx="12897">
                  <c:v>18.5</c:v>
                </c:pt>
                <c:pt idx="12898">
                  <c:v>18.5</c:v>
                </c:pt>
                <c:pt idx="12899">
                  <c:v>18.5</c:v>
                </c:pt>
                <c:pt idx="12900">
                  <c:v>18.5</c:v>
                </c:pt>
                <c:pt idx="12901">
                  <c:v>18.5</c:v>
                </c:pt>
                <c:pt idx="12902">
                  <c:v>18.5</c:v>
                </c:pt>
                <c:pt idx="12903">
                  <c:v>18.5</c:v>
                </c:pt>
                <c:pt idx="12904">
                  <c:v>18.5</c:v>
                </c:pt>
                <c:pt idx="12905">
                  <c:v>18.5</c:v>
                </c:pt>
                <c:pt idx="12906">
                  <c:v>18.5</c:v>
                </c:pt>
                <c:pt idx="12907">
                  <c:v>18.5</c:v>
                </c:pt>
                <c:pt idx="12908">
                  <c:v>18.5</c:v>
                </c:pt>
                <c:pt idx="12909">
                  <c:v>18.5</c:v>
                </c:pt>
                <c:pt idx="12910">
                  <c:v>18.5</c:v>
                </c:pt>
                <c:pt idx="12911">
                  <c:v>18.5</c:v>
                </c:pt>
                <c:pt idx="12912">
                  <c:v>18.5</c:v>
                </c:pt>
                <c:pt idx="12913">
                  <c:v>18.5</c:v>
                </c:pt>
                <c:pt idx="12914">
                  <c:v>18.5</c:v>
                </c:pt>
                <c:pt idx="12915">
                  <c:v>18.5</c:v>
                </c:pt>
                <c:pt idx="12916">
                  <c:v>18.5</c:v>
                </c:pt>
                <c:pt idx="12917">
                  <c:v>18.5</c:v>
                </c:pt>
                <c:pt idx="12918">
                  <c:v>18.5</c:v>
                </c:pt>
                <c:pt idx="12919">
                  <c:v>18.5</c:v>
                </c:pt>
                <c:pt idx="12920">
                  <c:v>18.5</c:v>
                </c:pt>
                <c:pt idx="12921">
                  <c:v>18.5</c:v>
                </c:pt>
                <c:pt idx="12922">
                  <c:v>18.5</c:v>
                </c:pt>
                <c:pt idx="12923">
                  <c:v>18.5</c:v>
                </c:pt>
                <c:pt idx="12924">
                  <c:v>18.5</c:v>
                </c:pt>
                <c:pt idx="12925">
                  <c:v>18.5</c:v>
                </c:pt>
                <c:pt idx="12926">
                  <c:v>18.5</c:v>
                </c:pt>
                <c:pt idx="12927">
                  <c:v>18.5</c:v>
                </c:pt>
                <c:pt idx="12928">
                  <c:v>18.5</c:v>
                </c:pt>
                <c:pt idx="12929">
                  <c:v>18.5</c:v>
                </c:pt>
                <c:pt idx="12930">
                  <c:v>18.5</c:v>
                </c:pt>
                <c:pt idx="12931">
                  <c:v>18.5</c:v>
                </c:pt>
                <c:pt idx="12932">
                  <c:v>18.5</c:v>
                </c:pt>
                <c:pt idx="12933">
                  <c:v>18.5</c:v>
                </c:pt>
                <c:pt idx="12934">
                  <c:v>18.5</c:v>
                </c:pt>
                <c:pt idx="12935">
                  <c:v>18.5</c:v>
                </c:pt>
                <c:pt idx="12936">
                  <c:v>18.5</c:v>
                </c:pt>
                <c:pt idx="12937">
                  <c:v>18.5</c:v>
                </c:pt>
                <c:pt idx="12938">
                  <c:v>18.5</c:v>
                </c:pt>
                <c:pt idx="12939">
                  <c:v>18.5</c:v>
                </c:pt>
                <c:pt idx="12940">
                  <c:v>18.5</c:v>
                </c:pt>
                <c:pt idx="12941">
                  <c:v>18.5</c:v>
                </c:pt>
                <c:pt idx="12942">
                  <c:v>18.5</c:v>
                </c:pt>
                <c:pt idx="12943">
                  <c:v>18.5</c:v>
                </c:pt>
                <c:pt idx="12944">
                  <c:v>18.5</c:v>
                </c:pt>
                <c:pt idx="12945">
                  <c:v>18.5</c:v>
                </c:pt>
                <c:pt idx="12946">
                  <c:v>18.5</c:v>
                </c:pt>
                <c:pt idx="12947">
                  <c:v>18.5</c:v>
                </c:pt>
                <c:pt idx="12948">
                  <c:v>18.5</c:v>
                </c:pt>
                <c:pt idx="12949">
                  <c:v>18.5</c:v>
                </c:pt>
                <c:pt idx="12950">
                  <c:v>18.5</c:v>
                </c:pt>
                <c:pt idx="12951">
                  <c:v>18.5</c:v>
                </c:pt>
                <c:pt idx="12952">
                  <c:v>18.5</c:v>
                </c:pt>
                <c:pt idx="12953">
                  <c:v>18.5</c:v>
                </c:pt>
                <c:pt idx="12954">
                  <c:v>18.5</c:v>
                </c:pt>
                <c:pt idx="12955">
                  <c:v>18.5</c:v>
                </c:pt>
                <c:pt idx="12956">
                  <c:v>18.5</c:v>
                </c:pt>
                <c:pt idx="12957">
                  <c:v>18.5</c:v>
                </c:pt>
                <c:pt idx="12958">
                  <c:v>18.5</c:v>
                </c:pt>
                <c:pt idx="12959">
                  <c:v>18.5</c:v>
                </c:pt>
                <c:pt idx="12960">
                  <c:v>18.5</c:v>
                </c:pt>
                <c:pt idx="12961">
                  <c:v>18.5</c:v>
                </c:pt>
                <c:pt idx="12962">
                  <c:v>18.5</c:v>
                </c:pt>
                <c:pt idx="12963">
                  <c:v>18.5</c:v>
                </c:pt>
                <c:pt idx="12964">
                  <c:v>18.5</c:v>
                </c:pt>
                <c:pt idx="12965">
                  <c:v>18.5</c:v>
                </c:pt>
                <c:pt idx="12966">
                  <c:v>18.5</c:v>
                </c:pt>
                <c:pt idx="12967">
                  <c:v>18.5</c:v>
                </c:pt>
                <c:pt idx="12968">
                  <c:v>18.5</c:v>
                </c:pt>
                <c:pt idx="12969">
                  <c:v>18.5</c:v>
                </c:pt>
                <c:pt idx="12970">
                  <c:v>18.5</c:v>
                </c:pt>
                <c:pt idx="12971">
                  <c:v>18.5</c:v>
                </c:pt>
                <c:pt idx="12972">
                  <c:v>18.5</c:v>
                </c:pt>
                <c:pt idx="12973">
                  <c:v>18.5</c:v>
                </c:pt>
                <c:pt idx="12974">
                  <c:v>18.5</c:v>
                </c:pt>
                <c:pt idx="12975">
                  <c:v>18.5</c:v>
                </c:pt>
                <c:pt idx="12976">
                  <c:v>18.5</c:v>
                </c:pt>
                <c:pt idx="12977">
                  <c:v>18.5</c:v>
                </c:pt>
                <c:pt idx="12978">
                  <c:v>18.5</c:v>
                </c:pt>
                <c:pt idx="12979">
                  <c:v>18.5</c:v>
                </c:pt>
                <c:pt idx="12980">
                  <c:v>18.5</c:v>
                </c:pt>
                <c:pt idx="12981">
                  <c:v>18.5</c:v>
                </c:pt>
                <c:pt idx="12982">
                  <c:v>18.5</c:v>
                </c:pt>
                <c:pt idx="12983">
                  <c:v>18.5</c:v>
                </c:pt>
                <c:pt idx="12984">
                  <c:v>18.5</c:v>
                </c:pt>
                <c:pt idx="12985">
                  <c:v>18.5</c:v>
                </c:pt>
                <c:pt idx="12986">
                  <c:v>18.5</c:v>
                </c:pt>
                <c:pt idx="12987">
                  <c:v>18.5</c:v>
                </c:pt>
                <c:pt idx="12988">
                  <c:v>18.5</c:v>
                </c:pt>
                <c:pt idx="12989">
                  <c:v>18.5</c:v>
                </c:pt>
                <c:pt idx="12990">
                  <c:v>18.5</c:v>
                </c:pt>
                <c:pt idx="12991">
                  <c:v>18.5</c:v>
                </c:pt>
                <c:pt idx="12992">
                  <c:v>18.5</c:v>
                </c:pt>
                <c:pt idx="12993">
                  <c:v>18.5</c:v>
                </c:pt>
                <c:pt idx="12994">
                  <c:v>18.5</c:v>
                </c:pt>
                <c:pt idx="12995">
                  <c:v>18.5</c:v>
                </c:pt>
                <c:pt idx="12996">
                  <c:v>18.5</c:v>
                </c:pt>
                <c:pt idx="12997">
                  <c:v>18.5</c:v>
                </c:pt>
                <c:pt idx="12998">
                  <c:v>18.5</c:v>
                </c:pt>
                <c:pt idx="12999">
                  <c:v>18.5</c:v>
                </c:pt>
                <c:pt idx="13000">
                  <c:v>18.5</c:v>
                </c:pt>
                <c:pt idx="13001">
                  <c:v>18.5</c:v>
                </c:pt>
                <c:pt idx="13002">
                  <c:v>18.5</c:v>
                </c:pt>
                <c:pt idx="13003">
                  <c:v>18.5</c:v>
                </c:pt>
                <c:pt idx="13004">
                  <c:v>18.5</c:v>
                </c:pt>
                <c:pt idx="13005">
                  <c:v>18.5</c:v>
                </c:pt>
                <c:pt idx="13006">
                  <c:v>18.5</c:v>
                </c:pt>
                <c:pt idx="13007">
                  <c:v>18.5</c:v>
                </c:pt>
                <c:pt idx="13008">
                  <c:v>18.5</c:v>
                </c:pt>
                <c:pt idx="13009">
                  <c:v>18.5</c:v>
                </c:pt>
                <c:pt idx="13010">
                  <c:v>18.5</c:v>
                </c:pt>
                <c:pt idx="13011">
                  <c:v>18.5</c:v>
                </c:pt>
                <c:pt idx="13012">
                  <c:v>18.5</c:v>
                </c:pt>
                <c:pt idx="13013">
                  <c:v>18.5</c:v>
                </c:pt>
                <c:pt idx="13014">
                  <c:v>18.5</c:v>
                </c:pt>
                <c:pt idx="13015">
                  <c:v>18.5</c:v>
                </c:pt>
                <c:pt idx="13016">
                  <c:v>18.5</c:v>
                </c:pt>
                <c:pt idx="13017">
                  <c:v>18.5</c:v>
                </c:pt>
                <c:pt idx="13018">
                  <c:v>18.5</c:v>
                </c:pt>
                <c:pt idx="13019">
                  <c:v>18.5</c:v>
                </c:pt>
                <c:pt idx="13020">
                  <c:v>18.5</c:v>
                </c:pt>
                <c:pt idx="13021">
                  <c:v>18.5</c:v>
                </c:pt>
                <c:pt idx="13022">
                  <c:v>18.5</c:v>
                </c:pt>
                <c:pt idx="13023">
                  <c:v>18.5</c:v>
                </c:pt>
                <c:pt idx="13024">
                  <c:v>18.5</c:v>
                </c:pt>
                <c:pt idx="13025">
                  <c:v>18.5</c:v>
                </c:pt>
                <c:pt idx="13026">
                  <c:v>18.5</c:v>
                </c:pt>
                <c:pt idx="13027">
                  <c:v>18.5</c:v>
                </c:pt>
                <c:pt idx="13028">
                  <c:v>18.5</c:v>
                </c:pt>
                <c:pt idx="13029">
                  <c:v>18.5</c:v>
                </c:pt>
                <c:pt idx="13030">
                  <c:v>18.5</c:v>
                </c:pt>
                <c:pt idx="13031">
                  <c:v>18.5</c:v>
                </c:pt>
                <c:pt idx="13032">
                  <c:v>18.5</c:v>
                </c:pt>
                <c:pt idx="13033">
                  <c:v>18.5</c:v>
                </c:pt>
                <c:pt idx="13034">
                  <c:v>18.5</c:v>
                </c:pt>
                <c:pt idx="13035">
                  <c:v>18.5</c:v>
                </c:pt>
                <c:pt idx="13036">
                  <c:v>18.5</c:v>
                </c:pt>
                <c:pt idx="13037">
                  <c:v>18.5</c:v>
                </c:pt>
                <c:pt idx="13038">
                  <c:v>18.5</c:v>
                </c:pt>
                <c:pt idx="13039">
                  <c:v>18.5</c:v>
                </c:pt>
                <c:pt idx="13040">
                  <c:v>18.5</c:v>
                </c:pt>
                <c:pt idx="13041">
                  <c:v>18.5</c:v>
                </c:pt>
                <c:pt idx="13042">
                  <c:v>18.5</c:v>
                </c:pt>
                <c:pt idx="13043">
                  <c:v>18.5</c:v>
                </c:pt>
                <c:pt idx="13044">
                  <c:v>18.5</c:v>
                </c:pt>
                <c:pt idx="13045">
                  <c:v>18.5</c:v>
                </c:pt>
                <c:pt idx="13046">
                  <c:v>18.5</c:v>
                </c:pt>
                <c:pt idx="13047">
                  <c:v>18.5</c:v>
                </c:pt>
                <c:pt idx="13048">
                  <c:v>18.5</c:v>
                </c:pt>
                <c:pt idx="13049">
                  <c:v>18.5</c:v>
                </c:pt>
                <c:pt idx="13050">
                  <c:v>18.5</c:v>
                </c:pt>
                <c:pt idx="13051">
                  <c:v>18.5</c:v>
                </c:pt>
                <c:pt idx="13052">
                  <c:v>18.5</c:v>
                </c:pt>
                <c:pt idx="13053">
                  <c:v>18.5</c:v>
                </c:pt>
                <c:pt idx="13054">
                  <c:v>18.5</c:v>
                </c:pt>
                <c:pt idx="13055">
                  <c:v>18.5</c:v>
                </c:pt>
                <c:pt idx="13056">
                  <c:v>18.5</c:v>
                </c:pt>
                <c:pt idx="13057">
                  <c:v>18.5</c:v>
                </c:pt>
                <c:pt idx="13058">
                  <c:v>18.5</c:v>
                </c:pt>
                <c:pt idx="13059">
                  <c:v>18.5</c:v>
                </c:pt>
                <c:pt idx="13060">
                  <c:v>18.5</c:v>
                </c:pt>
                <c:pt idx="13061">
                  <c:v>18.5</c:v>
                </c:pt>
                <c:pt idx="13062">
                  <c:v>18.5</c:v>
                </c:pt>
                <c:pt idx="13063">
                  <c:v>18.5</c:v>
                </c:pt>
                <c:pt idx="13064">
                  <c:v>18.5</c:v>
                </c:pt>
                <c:pt idx="13065">
                  <c:v>18.5</c:v>
                </c:pt>
                <c:pt idx="13066">
                  <c:v>18.5</c:v>
                </c:pt>
                <c:pt idx="13067">
                  <c:v>18.5</c:v>
                </c:pt>
                <c:pt idx="13068">
                  <c:v>18.5</c:v>
                </c:pt>
                <c:pt idx="13069">
                  <c:v>18.5</c:v>
                </c:pt>
                <c:pt idx="13070">
                  <c:v>18.5</c:v>
                </c:pt>
                <c:pt idx="13071">
                  <c:v>18.5</c:v>
                </c:pt>
                <c:pt idx="13072">
                  <c:v>18.5</c:v>
                </c:pt>
                <c:pt idx="13073">
                  <c:v>18.5</c:v>
                </c:pt>
                <c:pt idx="13074">
                  <c:v>18.5</c:v>
                </c:pt>
                <c:pt idx="13075">
                  <c:v>18.5</c:v>
                </c:pt>
                <c:pt idx="13076">
                  <c:v>18.5</c:v>
                </c:pt>
                <c:pt idx="13077">
                  <c:v>18.5</c:v>
                </c:pt>
                <c:pt idx="13078">
                  <c:v>18.5</c:v>
                </c:pt>
                <c:pt idx="13079">
                  <c:v>18.5</c:v>
                </c:pt>
                <c:pt idx="13080">
                  <c:v>18.5</c:v>
                </c:pt>
                <c:pt idx="13081">
                  <c:v>18.5</c:v>
                </c:pt>
                <c:pt idx="13082">
                  <c:v>18.5</c:v>
                </c:pt>
                <c:pt idx="13083">
                  <c:v>18.5</c:v>
                </c:pt>
                <c:pt idx="13084">
                  <c:v>18.5</c:v>
                </c:pt>
                <c:pt idx="13085">
                  <c:v>18.5</c:v>
                </c:pt>
                <c:pt idx="13086">
                  <c:v>18.5</c:v>
                </c:pt>
                <c:pt idx="13087">
                  <c:v>18.5</c:v>
                </c:pt>
                <c:pt idx="13088">
                  <c:v>18.5</c:v>
                </c:pt>
                <c:pt idx="13089">
                  <c:v>18.5</c:v>
                </c:pt>
                <c:pt idx="13090">
                  <c:v>18.5</c:v>
                </c:pt>
                <c:pt idx="13091">
                  <c:v>18.5</c:v>
                </c:pt>
                <c:pt idx="13092">
                  <c:v>18.5</c:v>
                </c:pt>
                <c:pt idx="13093">
                  <c:v>18.5</c:v>
                </c:pt>
                <c:pt idx="13094">
                  <c:v>18.5</c:v>
                </c:pt>
                <c:pt idx="13095">
                  <c:v>18.5</c:v>
                </c:pt>
                <c:pt idx="13096">
                  <c:v>18.5</c:v>
                </c:pt>
                <c:pt idx="13097">
                  <c:v>18.5</c:v>
                </c:pt>
                <c:pt idx="13098">
                  <c:v>18.5</c:v>
                </c:pt>
                <c:pt idx="13099">
                  <c:v>18.5</c:v>
                </c:pt>
                <c:pt idx="13100">
                  <c:v>18.5</c:v>
                </c:pt>
                <c:pt idx="13101">
                  <c:v>18.5</c:v>
                </c:pt>
                <c:pt idx="13102">
                  <c:v>18.5</c:v>
                </c:pt>
                <c:pt idx="13103">
                  <c:v>18.5</c:v>
                </c:pt>
                <c:pt idx="13104">
                  <c:v>18.5</c:v>
                </c:pt>
                <c:pt idx="13105">
                  <c:v>18.5</c:v>
                </c:pt>
                <c:pt idx="13106">
                  <c:v>18.5</c:v>
                </c:pt>
                <c:pt idx="13107">
                  <c:v>18.5</c:v>
                </c:pt>
                <c:pt idx="13108">
                  <c:v>18.5</c:v>
                </c:pt>
                <c:pt idx="13109">
                  <c:v>18.5</c:v>
                </c:pt>
                <c:pt idx="13110">
                  <c:v>18.5</c:v>
                </c:pt>
                <c:pt idx="13111">
                  <c:v>18.5</c:v>
                </c:pt>
                <c:pt idx="13112">
                  <c:v>18.5</c:v>
                </c:pt>
                <c:pt idx="13113">
                  <c:v>18.5</c:v>
                </c:pt>
                <c:pt idx="13114">
                  <c:v>18.5</c:v>
                </c:pt>
                <c:pt idx="13115">
                  <c:v>18.5</c:v>
                </c:pt>
                <c:pt idx="13116">
                  <c:v>18.5</c:v>
                </c:pt>
                <c:pt idx="13117">
                  <c:v>18.5</c:v>
                </c:pt>
                <c:pt idx="13118">
                  <c:v>18.5</c:v>
                </c:pt>
                <c:pt idx="13119">
                  <c:v>18.5</c:v>
                </c:pt>
                <c:pt idx="13120">
                  <c:v>18.5</c:v>
                </c:pt>
                <c:pt idx="13121">
                  <c:v>18.5</c:v>
                </c:pt>
                <c:pt idx="13122">
                  <c:v>18.5</c:v>
                </c:pt>
                <c:pt idx="13123">
                  <c:v>18.5</c:v>
                </c:pt>
                <c:pt idx="13124">
                  <c:v>18.5</c:v>
                </c:pt>
                <c:pt idx="13125">
                  <c:v>18.5</c:v>
                </c:pt>
                <c:pt idx="13126">
                  <c:v>18.5</c:v>
                </c:pt>
                <c:pt idx="13127">
                  <c:v>18.5</c:v>
                </c:pt>
                <c:pt idx="13128">
                  <c:v>18.5</c:v>
                </c:pt>
                <c:pt idx="13129">
                  <c:v>18.5</c:v>
                </c:pt>
                <c:pt idx="13130">
                  <c:v>18.5</c:v>
                </c:pt>
                <c:pt idx="13131">
                  <c:v>18.5</c:v>
                </c:pt>
                <c:pt idx="13132">
                  <c:v>18.5</c:v>
                </c:pt>
                <c:pt idx="13133">
                  <c:v>18.5</c:v>
                </c:pt>
                <c:pt idx="13134">
                  <c:v>18.5</c:v>
                </c:pt>
                <c:pt idx="13135">
                  <c:v>18.5</c:v>
                </c:pt>
                <c:pt idx="13136">
                  <c:v>18.5</c:v>
                </c:pt>
                <c:pt idx="13137">
                  <c:v>18.5</c:v>
                </c:pt>
                <c:pt idx="13138">
                  <c:v>18.5</c:v>
                </c:pt>
                <c:pt idx="13139">
                  <c:v>18.5</c:v>
                </c:pt>
                <c:pt idx="13140">
                  <c:v>18.5</c:v>
                </c:pt>
                <c:pt idx="13141">
                  <c:v>18.5</c:v>
                </c:pt>
                <c:pt idx="13142">
                  <c:v>18.5</c:v>
                </c:pt>
                <c:pt idx="13143">
                  <c:v>18.5</c:v>
                </c:pt>
                <c:pt idx="13144">
                  <c:v>18.5</c:v>
                </c:pt>
                <c:pt idx="13145">
                  <c:v>18.5</c:v>
                </c:pt>
                <c:pt idx="13146">
                  <c:v>18.5</c:v>
                </c:pt>
                <c:pt idx="13147">
                  <c:v>18.5</c:v>
                </c:pt>
                <c:pt idx="13148">
                  <c:v>18.5</c:v>
                </c:pt>
                <c:pt idx="13149">
                  <c:v>18.5</c:v>
                </c:pt>
                <c:pt idx="13150">
                  <c:v>18.5</c:v>
                </c:pt>
                <c:pt idx="13151">
                  <c:v>18.5</c:v>
                </c:pt>
                <c:pt idx="13152">
                  <c:v>18.5</c:v>
                </c:pt>
                <c:pt idx="13153">
                  <c:v>18.5</c:v>
                </c:pt>
                <c:pt idx="13154">
                  <c:v>18.5</c:v>
                </c:pt>
                <c:pt idx="13155">
                  <c:v>18.5</c:v>
                </c:pt>
                <c:pt idx="13156">
                  <c:v>18.5</c:v>
                </c:pt>
                <c:pt idx="13157">
                  <c:v>18.5</c:v>
                </c:pt>
                <c:pt idx="13158">
                  <c:v>18.5</c:v>
                </c:pt>
                <c:pt idx="13159">
                  <c:v>18.5</c:v>
                </c:pt>
                <c:pt idx="13160">
                  <c:v>18.5</c:v>
                </c:pt>
                <c:pt idx="13161">
                  <c:v>18.5</c:v>
                </c:pt>
                <c:pt idx="13162">
                  <c:v>18.5</c:v>
                </c:pt>
                <c:pt idx="13163">
                  <c:v>18.5</c:v>
                </c:pt>
                <c:pt idx="13164">
                  <c:v>18.5</c:v>
                </c:pt>
                <c:pt idx="13165">
                  <c:v>18.5</c:v>
                </c:pt>
                <c:pt idx="13166">
                  <c:v>18.5</c:v>
                </c:pt>
                <c:pt idx="13167">
                  <c:v>18.5</c:v>
                </c:pt>
                <c:pt idx="13168">
                  <c:v>18.5</c:v>
                </c:pt>
                <c:pt idx="13169">
                  <c:v>18.5</c:v>
                </c:pt>
                <c:pt idx="13170">
                  <c:v>18.5</c:v>
                </c:pt>
                <c:pt idx="13171">
                  <c:v>18.5</c:v>
                </c:pt>
                <c:pt idx="13172">
                  <c:v>18.5</c:v>
                </c:pt>
                <c:pt idx="13173">
                  <c:v>18.5</c:v>
                </c:pt>
                <c:pt idx="13174">
                  <c:v>18.5</c:v>
                </c:pt>
                <c:pt idx="13175">
                  <c:v>18.5</c:v>
                </c:pt>
                <c:pt idx="13176">
                  <c:v>18.5</c:v>
                </c:pt>
                <c:pt idx="13177">
                  <c:v>18.5</c:v>
                </c:pt>
                <c:pt idx="13178">
                  <c:v>18.5</c:v>
                </c:pt>
                <c:pt idx="13179">
                  <c:v>18.5</c:v>
                </c:pt>
                <c:pt idx="13180">
                  <c:v>18.5</c:v>
                </c:pt>
                <c:pt idx="13181">
                  <c:v>18.5</c:v>
                </c:pt>
                <c:pt idx="13182">
                  <c:v>18.5</c:v>
                </c:pt>
                <c:pt idx="13183">
                  <c:v>18.5</c:v>
                </c:pt>
                <c:pt idx="13184">
                  <c:v>18.5</c:v>
                </c:pt>
                <c:pt idx="13185">
                  <c:v>18.5</c:v>
                </c:pt>
                <c:pt idx="13186">
                  <c:v>18.5</c:v>
                </c:pt>
                <c:pt idx="13187">
                  <c:v>18.5</c:v>
                </c:pt>
                <c:pt idx="13188">
                  <c:v>18.5</c:v>
                </c:pt>
                <c:pt idx="13189">
                  <c:v>18.5</c:v>
                </c:pt>
                <c:pt idx="13190">
                  <c:v>18.5</c:v>
                </c:pt>
                <c:pt idx="13191">
                  <c:v>18.5</c:v>
                </c:pt>
                <c:pt idx="13192">
                  <c:v>18.5</c:v>
                </c:pt>
                <c:pt idx="13193">
                  <c:v>18.5</c:v>
                </c:pt>
                <c:pt idx="13194">
                  <c:v>18.5</c:v>
                </c:pt>
                <c:pt idx="13195">
                  <c:v>18.5</c:v>
                </c:pt>
                <c:pt idx="13196">
                  <c:v>18.5</c:v>
                </c:pt>
                <c:pt idx="13197">
                  <c:v>18.5</c:v>
                </c:pt>
                <c:pt idx="13198">
                  <c:v>18.5</c:v>
                </c:pt>
                <c:pt idx="13199">
                  <c:v>18.5</c:v>
                </c:pt>
                <c:pt idx="13200">
                  <c:v>19</c:v>
                </c:pt>
                <c:pt idx="13201">
                  <c:v>19</c:v>
                </c:pt>
                <c:pt idx="13202">
                  <c:v>19</c:v>
                </c:pt>
                <c:pt idx="13203">
                  <c:v>19</c:v>
                </c:pt>
                <c:pt idx="13204">
                  <c:v>19</c:v>
                </c:pt>
                <c:pt idx="13205">
                  <c:v>19</c:v>
                </c:pt>
                <c:pt idx="13206">
                  <c:v>19</c:v>
                </c:pt>
                <c:pt idx="13207">
                  <c:v>19</c:v>
                </c:pt>
                <c:pt idx="13208">
                  <c:v>19</c:v>
                </c:pt>
                <c:pt idx="13209">
                  <c:v>19</c:v>
                </c:pt>
                <c:pt idx="13210">
                  <c:v>19</c:v>
                </c:pt>
                <c:pt idx="13211">
                  <c:v>19</c:v>
                </c:pt>
                <c:pt idx="13212">
                  <c:v>19</c:v>
                </c:pt>
                <c:pt idx="13213">
                  <c:v>19</c:v>
                </c:pt>
                <c:pt idx="13214">
                  <c:v>19</c:v>
                </c:pt>
                <c:pt idx="13215">
                  <c:v>19</c:v>
                </c:pt>
                <c:pt idx="13216">
                  <c:v>19</c:v>
                </c:pt>
                <c:pt idx="13217">
                  <c:v>19</c:v>
                </c:pt>
                <c:pt idx="13218">
                  <c:v>19</c:v>
                </c:pt>
                <c:pt idx="13219">
                  <c:v>19</c:v>
                </c:pt>
                <c:pt idx="13220">
                  <c:v>19</c:v>
                </c:pt>
                <c:pt idx="13221">
                  <c:v>19</c:v>
                </c:pt>
                <c:pt idx="13222">
                  <c:v>19</c:v>
                </c:pt>
                <c:pt idx="13223">
                  <c:v>19</c:v>
                </c:pt>
                <c:pt idx="13224">
                  <c:v>19</c:v>
                </c:pt>
                <c:pt idx="13225">
                  <c:v>19</c:v>
                </c:pt>
                <c:pt idx="13226">
                  <c:v>19</c:v>
                </c:pt>
                <c:pt idx="13227">
                  <c:v>19</c:v>
                </c:pt>
                <c:pt idx="13228">
                  <c:v>19</c:v>
                </c:pt>
                <c:pt idx="13229">
                  <c:v>19</c:v>
                </c:pt>
                <c:pt idx="13230">
                  <c:v>19</c:v>
                </c:pt>
                <c:pt idx="13231">
                  <c:v>19</c:v>
                </c:pt>
                <c:pt idx="13232">
                  <c:v>19</c:v>
                </c:pt>
                <c:pt idx="13233">
                  <c:v>19</c:v>
                </c:pt>
                <c:pt idx="13234">
                  <c:v>19</c:v>
                </c:pt>
                <c:pt idx="13235">
                  <c:v>19</c:v>
                </c:pt>
                <c:pt idx="13236">
                  <c:v>19</c:v>
                </c:pt>
                <c:pt idx="13237">
                  <c:v>19</c:v>
                </c:pt>
                <c:pt idx="13238">
                  <c:v>19</c:v>
                </c:pt>
                <c:pt idx="13239">
                  <c:v>19</c:v>
                </c:pt>
                <c:pt idx="13240">
                  <c:v>19</c:v>
                </c:pt>
                <c:pt idx="13241">
                  <c:v>19</c:v>
                </c:pt>
                <c:pt idx="13242">
                  <c:v>19</c:v>
                </c:pt>
                <c:pt idx="13243">
                  <c:v>19</c:v>
                </c:pt>
                <c:pt idx="13244">
                  <c:v>19</c:v>
                </c:pt>
                <c:pt idx="13245">
                  <c:v>19</c:v>
                </c:pt>
                <c:pt idx="13246">
                  <c:v>19</c:v>
                </c:pt>
                <c:pt idx="13247">
                  <c:v>19</c:v>
                </c:pt>
                <c:pt idx="13248">
                  <c:v>19</c:v>
                </c:pt>
                <c:pt idx="13249">
                  <c:v>19</c:v>
                </c:pt>
                <c:pt idx="13250">
                  <c:v>19</c:v>
                </c:pt>
                <c:pt idx="13251">
                  <c:v>19</c:v>
                </c:pt>
                <c:pt idx="13252">
                  <c:v>19</c:v>
                </c:pt>
                <c:pt idx="13253">
                  <c:v>19</c:v>
                </c:pt>
                <c:pt idx="13254">
                  <c:v>19</c:v>
                </c:pt>
                <c:pt idx="13255">
                  <c:v>19</c:v>
                </c:pt>
                <c:pt idx="13256">
                  <c:v>19</c:v>
                </c:pt>
                <c:pt idx="13257">
                  <c:v>19</c:v>
                </c:pt>
                <c:pt idx="13258">
                  <c:v>19</c:v>
                </c:pt>
                <c:pt idx="13259">
                  <c:v>19</c:v>
                </c:pt>
                <c:pt idx="13260">
                  <c:v>19</c:v>
                </c:pt>
                <c:pt idx="13261">
                  <c:v>19</c:v>
                </c:pt>
                <c:pt idx="13262">
                  <c:v>19</c:v>
                </c:pt>
                <c:pt idx="13263">
                  <c:v>19</c:v>
                </c:pt>
                <c:pt idx="13264">
                  <c:v>19</c:v>
                </c:pt>
                <c:pt idx="13265">
                  <c:v>19</c:v>
                </c:pt>
                <c:pt idx="13266">
                  <c:v>19</c:v>
                </c:pt>
                <c:pt idx="13267">
                  <c:v>19</c:v>
                </c:pt>
                <c:pt idx="13268">
                  <c:v>19</c:v>
                </c:pt>
                <c:pt idx="13269">
                  <c:v>19</c:v>
                </c:pt>
                <c:pt idx="13270">
                  <c:v>19</c:v>
                </c:pt>
                <c:pt idx="13271">
                  <c:v>19</c:v>
                </c:pt>
                <c:pt idx="13272">
                  <c:v>19</c:v>
                </c:pt>
                <c:pt idx="13273">
                  <c:v>19</c:v>
                </c:pt>
                <c:pt idx="13274">
                  <c:v>19</c:v>
                </c:pt>
                <c:pt idx="13275">
                  <c:v>19</c:v>
                </c:pt>
                <c:pt idx="13276">
                  <c:v>19</c:v>
                </c:pt>
                <c:pt idx="13277">
                  <c:v>19</c:v>
                </c:pt>
                <c:pt idx="13278">
                  <c:v>19</c:v>
                </c:pt>
                <c:pt idx="13279">
                  <c:v>19</c:v>
                </c:pt>
                <c:pt idx="13280">
                  <c:v>19</c:v>
                </c:pt>
                <c:pt idx="13281">
                  <c:v>19</c:v>
                </c:pt>
                <c:pt idx="13282">
                  <c:v>19</c:v>
                </c:pt>
                <c:pt idx="13283">
                  <c:v>19</c:v>
                </c:pt>
                <c:pt idx="13284">
                  <c:v>19</c:v>
                </c:pt>
                <c:pt idx="13285">
                  <c:v>19</c:v>
                </c:pt>
                <c:pt idx="13286">
                  <c:v>19</c:v>
                </c:pt>
                <c:pt idx="13287">
                  <c:v>19</c:v>
                </c:pt>
                <c:pt idx="13288">
                  <c:v>19</c:v>
                </c:pt>
                <c:pt idx="13289">
                  <c:v>19</c:v>
                </c:pt>
                <c:pt idx="13290">
                  <c:v>19</c:v>
                </c:pt>
                <c:pt idx="13291">
                  <c:v>19</c:v>
                </c:pt>
                <c:pt idx="13292">
                  <c:v>19</c:v>
                </c:pt>
                <c:pt idx="13293">
                  <c:v>19</c:v>
                </c:pt>
                <c:pt idx="13294">
                  <c:v>19</c:v>
                </c:pt>
                <c:pt idx="13295">
                  <c:v>19</c:v>
                </c:pt>
                <c:pt idx="13296">
                  <c:v>19</c:v>
                </c:pt>
                <c:pt idx="13297">
                  <c:v>19</c:v>
                </c:pt>
                <c:pt idx="13298">
                  <c:v>19</c:v>
                </c:pt>
                <c:pt idx="13299">
                  <c:v>19</c:v>
                </c:pt>
                <c:pt idx="13300">
                  <c:v>19</c:v>
                </c:pt>
                <c:pt idx="13301">
                  <c:v>19</c:v>
                </c:pt>
                <c:pt idx="13302">
                  <c:v>19</c:v>
                </c:pt>
                <c:pt idx="13303">
                  <c:v>19</c:v>
                </c:pt>
                <c:pt idx="13304">
                  <c:v>19</c:v>
                </c:pt>
                <c:pt idx="13305">
                  <c:v>19</c:v>
                </c:pt>
                <c:pt idx="13306">
                  <c:v>19</c:v>
                </c:pt>
                <c:pt idx="13307">
                  <c:v>19</c:v>
                </c:pt>
                <c:pt idx="13308">
                  <c:v>19</c:v>
                </c:pt>
                <c:pt idx="13309">
                  <c:v>19</c:v>
                </c:pt>
                <c:pt idx="13310">
                  <c:v>19</c:v>
                </c:pt>
                <c:pt idx="13311">
                  <c:v>19</c:v>
                </c:pt>
                <c:pt idx="13312">
                  <c:v>19</c:v>
                </c:pt>
                <c:pt idx="13313">
                  <c:v>19</c:v>
                </c:pt>
                <c:pt idx="13314">
                  <c:v>19</c:v>
                </c:pt>
                <c:pt idx="13315">
                  <c:v>19</c:v>
                </c:pt>
                <c:pt idx="13316">
                  <c:v>19</c:v>
                </c:pt>
                <c:pt idx="13317">
                  <c:v>19</c:v>
                </c:pt>
                <c:pt idx="13318">
                  <c:v>19</c:v>
                </c:pt>
                <c:pt idx="13319">
                  <c:v>19</c:v>
                </c:pt>
                <c:pt idx="13320">
                  <c:v>19</c:v>
                </c:pt>
                <c:pt idx="13321">
                  <c:v>19</c:v>
                </c:pt>
                <c:pt idx="13322">
                  <c:v>19</c:v>
                </c:pt>
                <c:pt idx="13323">
                  <c:v>19</c:v>
                </c:pt>
                <c:pt idx="13324">
                  <c:v>19</c:v>
                </c:pt>
                <c:pt idx="13325">
                  <c:v>19</c:v>
                </c:pt>
                <c:pt idx="13326">
                  <c:v>19</c:v>
                </c:pt>
                <c:pt idx="13327">
                  <c:v>19</c:v>
                </c:pt>
                <c:pt idx="13328">
                  <c:v>19</c:v>
                </c:pt>
                <c:pt idx="13329">
                  <c:v>19</c:v>
                </c:pt>
                <c:pt idx="13330">
                  <c:v>19</c:v>
                </c:pt>
                <c:pt idx="13331">
                  <c:v>19</c:v>
                </c:pt>
                <c:pt idx="13332">
                  <c:v>19</c:v>
                </c:pt>
                <c:pt idx="13333">
                  <c:v>19</c:v>
                </c:pt>
                <c:pt idx="13334">
                  <c:v>19</c:v>
                </c:pt>
                <c:pt idx="13335">
                  <c:v>19</c:v>
                </c:pt>
                <c:pt idx="13336">
                  <c:v>19</c:v>
                </c:pt>
                <c:pt idx="13337">
                  <c:v>19</c:v>
                </c:pt>
                <c:pt idx="13338">
                  <c:v>19</c:v>
                </c:pt>
                <c:pt idx="13339">
                  <c:v>19</c:v>
                </c:pt>
                <c:pt idx="13340">
                  <c:v>19</c:v>
                </c:pt>
                <c:pt idx="13341">
                  <c:v>19</c:v>
                </c:pt>
                <c:pt idx="13342">
                  <c:v>19</c:v>
                </c:pt>
                <c:pt idx="13343">
                  <c:v>19</c:v>
                </c:pt>
                <c:pt idx="13344">
                  <c:v>19</c:v>
                </c:pt>
                <c:pt idx="13345">
                  <c:v>19</c:v>
                </c:pt>
                <c:pt idx="13346">
                  <c:v>19</c:v>
                </c:pt>
                <c:pt idx="13347">
                  <c:v>19</c:v>
                </c:pt>
                <c:pt idx="13348">
                  <c:v>19</c:v>
                </c:pt>
                <c:pt idx="13349">
                  <c:v>19</c:v>
                </c:pt>
                <c:pt idx="13350">
                  <c:v>19</c:v>
                </c:pt>
                <c:pt idx="13351">
                  <c:v>19</c:v>
                </c:pt>
                <c:pt idx="13352">
                  <c:v>19</c:v>
                </c:pt>
                <c:pt idx="13353">
                  <c:v>19</c:v>
                </c:pt>
                <c:pt idx="13354">
                  <c:v>19</c:v>
                </c:pt>
                <c:pt idx="13355">
                  <c:v>19</c:v>
                </c:pt>
                <c:pt idx="13356">
                  <c:v>19</c:v>
                </c:pt>
                <c:pt idx="13357">
                  <c:v>19</c:v>
                </c:pt>
                <c:pt idx="13358">
                  <c:v>19</c:v>
                </c:pt>
                <c:pt idx="13359">
                  <c:v>19</c:v>
                </c:pt>
                <c:pt idx="13360">
                  <c:v>19</c:v>
                </c:pt>
                <c:pt idx="13361">
                  <c:v>19</c:v>
                </c:pt>
                <c:pt idx="13362">
                  <c:v>19</c:v>
                </c:pt>
                <c:pt idx="13363">
                  <c:v>19</c:v>
                </c:pt>
                <c:pt idx="13364">
                  <c:v>19</c:v>
                </c:pt>
                <c:pt idx="13365">
                  <c:v>19</c:v>
                </c:pt>
                <c:pt idx="13366">
                  <c:v>19</c:v>
                </c:pt>
                <c:pt idx="13367">
                  <c:v>19</c:v>
                </c:pt>
                <c:pt idx="13368">
                  <c:v>19</c:v>
                </c:pt>
                <c:pt idx="13369">
                  <c:v>19</c:v>
                </c:pt>
                <c:pt idx="13370">
                  <c:v>19</c:v>
                </c:pt>
                <c:pt idx="13371">
                  <c:v>19</c:v>
                </c:pt>
                <c:pt idx="13372">
                  <c:v>19</c:v>
                </c:pt>
                <c:pt idx="13373">
                  <c:v>19</c:v>
                </c:pt>
                <c:pt idx="13374">
                  <c:v>19</c:v>
                </c:pt>
                <c:pt idx="13375">
                  <c:v>19</c:v>
                </c:pt>
                <c:pt idx="13376">
                  <c:v>19</c:v>
                </c:pt>
                <c:pt idx="13377">
                  <c:v>19</c:v>
                </c:pt>
                <c:pt idx="13378">
                  <c:v>19</c:v>
                </c:pt>
                <c:pt idx="13379">
                  <c:v>19</c:v>
                </c:pt>
                <c:pt idx="13380">
                  <c:v>19</c:v>
                </c:pt>
                <c:pt idx="13381">
                  <c:v>19</c:v>
                </c:pt>
                <c:pt idx="13382">
                  <c:v>19</c:v>
                </c:pt>
                <c:pt idx="13383">
                  <c:v>19</c:v>
                </c:pt>
                <c:pt idx="13384">
                  <c:v>19</c:v>
                </c:pt>
                <c:pt idx="13385">
                  <c:v>19</c:v>
                </c:pt>
                <c:pt idx="13386">
                  <c:v>19</c:v>
                </c:pt>
                <c:pt idx="13387">
                  <c:v>19</c:v>
                </c:pt>
                <c:pt idx="13388">
                  <c:v>19</c:v>
                </c:pt>
                <c:pt idx="13389">
                  <c:v>19</c:v>
                </c:pt>
                <c:pt idx="13390">
                  <c:v>19</c:v>
                </c:pt>
                <c:pt idx="13391">
                  <c:v>19</c:v>
                </c:pt>
                <c:pt idx="13392">
                  <c:v>19</c:v>
                </c:pt>
                <c:pt idx="13393">
                  <c:v>19</c:v>
                </c:pt>
                <c:pt idx="13394">
                  <c:v>19</c:v>
                </c:pt>
                <c:pt idx="13395">
                  <c:v>19</c:v>
                </c:pt>
                <c:pt idx="13396">
                  <c:v>19</c:v>
                </c:pt>
                <c:pt idx="13397">
                  <c:v>19</c:v>
                </c:pt>
                <c:pt idx="13398">
                  <c:v>19</c:v>
                </c:pt>
                <c:pt idx="13399">
                  <c:v>19</c:v>
                </c:pt>
                <c:pt idx="13400">
                  <c:v>19</c:v>
                </c:pt>
                <c:pt idx="13401">
                  <c:v>19</c:v>
                </c:pt>
                <c:pt idx="13402">
                  <c:v>19</c:v>
                </c:pt>
                <c:pt idx="13403">
                  <c:v>19</c:v>
                </c:pt>
                <c:pt idx="13404">
                  <c:v>19</c:v>
                </c:pt>
                <c:pt idx="13405">
                  <c:v>19</c:v>
                </c:pt>
                <c:pt idx="13406">
                  <c:v>19</c:v>
                </c:pt>
                <c:pt idx="13407">
                  <c:v>19</c:v>
                </c:pt>
                <c:pt idx="13408">
                  <c:v>19</c:v>
                </c:pt>
                <c:pt idx="13409">
                  <c:v>19</c:v>
                </c:pt>
                <c:pt idx="13410">
                  <c:v>19</c:v>
                </c:pt>
                <c:pt idx="13411">
                  <c:v>19</c:v>
                </c:pt>
                <c:pt idx="13412">
                  <c:v>19</c:v>
                </c:pt>
                <c:pt idx="13413">
                  <c:v>19</c:v>
                </c:pt>
                <c:pt idx="13414">
                  <c:v>19</c:v>
                </c:pt>
                <c:pt idx="13415">
                  <c:v>19</c:v>
                </c:pt>
                <c:pt idx="13416">
                  <c:v>19</c:v>
                </c:pt>
                <c:pt idx="13417">
                  <c:v>19</c:v>
                </c:pt>
                <c:pt idx="13418">
                  <c:v>19</c:v>
                </c:pt>
                <c:pt idx="13419">
                  <c:v>19</c:v>
                </c:pt>
                <c:pt idx="13420">
                  <c:v>19</c:v>
                </c:pt>
                <c:pt idx="13421">
                  <c:v>19</c:v>
                </c:pt>
                <c:pt idx="13422">
                  <c:v>19</c:v>
                </c:pt>
                <c:pt idx="13423">
                  <c:v>19</c:v>
                </c:pt>
                <c:pt idx="13424">
                  <c:v>19</c:v>
                </c:pt>
                <c:pt idx="13425">
                  <c:v>19</c:v>
                </c:pt>
                <c:pt idx="13426">
                  <c:v>19</c:v>
                </c:pt>
                <c:pt idx="13427">
                  <c:v>19</c:v>
                </c:pt>
                <c:pt idx="13428">
                  <c:v>19</c:v>
                </c:pt>
                <c:pt idx="13429">
                  <c:v>19</c:v>
                </c:pt>
                <c:pt idx="13430">
                  <c:v>19</c:v>
                </c:pt>
                <c:pt idx="13431">
                  <c:v>19</c:v>
                </c:pt>
                <c:pt idx="13432">
                  <c:v>19</c:v>
                </c:pt>
                <c:pt idx="13433">
                  <c:v>19</c:v>
                </c:pt>
                <c:pt idx="13434">
                  <c:v>19</c:v>
                </c:pt>
                <c:pt idx="13435">
                  <c:v>19</c:v>
                </c:pt>
                <c:pt idx="13436">
                  <c:v>19</c:v>
                </c:pt>
                <c:pt idx="13437">
                  <c:v>19</c:v>
                </c:pt>
                <c:pt idx="13438">
                  <c:v>19</c:v>
                </c:pt>
                <c:pt idx="13439">
                  <c:v>19</c:v>
                </c:pt>
                <c:pt idx="13440">
                  <c:v>19</c:v>
                </c:pt>
                <c:pt idx="13441">
                  <c:v>19</c:v>
                </c:pt>
                <c:pt idx="13442">
                  <c:v>19</c:v>
                </c:pt>
                <c:pt idx="13443">
                  <c:v>19</c:v>
                </c:pt>
                <c:pt idx="13444">
                  <c:v>19</c:v>
                </c:pt>
                <c:pt idx="13445">
                  <c:v>19</c:v>
                </c:pt>
                <c:pt idx="13446">
                  <c:v>19</c:v>
                </c:pt>
                <c:pt idx="13447">
                  <c:v>19</c:v>
                </c:pt>
                <c:pt idx="13448">
                  <c:v>19</c:v>
                </c:pt>
                <c:pt idx="13449">
                  <c:v>19</c:v>
                </c:pt>
                <c:pt idx="13450">
                  <c:v>19</c:v>
                </c:pt>
                <c:pt idx="13451">
                  <c:v>19</c:v>
                </c:pt>
                <c:pt idx="13452">
                  <c:v>19</c:v>
                </c:pt>
                <c:pt idx="13453">
                  <c:v>19</c:v>
                </c:pt>
                <c:pt idx="13454">
                  <c:v>19</c:v>
                </c:pt>
                <c:pt idx="13455">
                  <c:v>19</c:v>
                </c:pt>
                <c:pt idx="13456">
                  <c:v>19</c:v>
                </c:pt>
                <c:pt idx="13457">
                  <c:v>19</c:v>
                </c:pt>
                <c:pt idx="13458">
                  <c:v>19</c:v>
                </c:pt>
                <c:pt idx="13459">
                  <c:v>19</c:v>
                </c:pt>
                <c:pt idx="13460">
                  <c:v>19</c:v>
                </c:pt>
                <c:pt idx="13461">
                  <c:v>19</c:v>
                </c:pt>
                <c:pt idx="13462">
                  <c:v>19</c:v>
                </c:pt>
                <c:pt idx="13463">
                  <c:v>19</c:v>
                </c:pt>
                <c:pt idx="13464">
                  <c:v>19</c:v>
                </c:pt>
                <c:pt idx="13465">
                  <c:v>19</c:v>
                </c:pt>
                <c:pt idx="13466">
                  <c:v>19</c:v>
                </c:pt>
                <c:pt idx="13467">
                  <c:v>19</c:v>
                </c:pt>
                <c:pt idx="13468">
                  <c:v>19</c:v>
                </c:pt>
                <c:pt idx="13469">
                  <c:v>19</c:v>
                </c:pt>
                <c:pt idx="13470">
                  <c:v>19</c:v>
                </c:pt>
                <c:pt idx="13471">
                  <c:v>19</c:v>
                </c:pt>
                <c:pt idx="13472">
                  <c:v>19</c:v>
                </c:pt>
                <c:pt idx="13473">
                  <c:v>19</c:v>
                </c:pt>
                <c:pt idx="13474">
                  <c:v>19</c:v>
                </c:pt>
                <c:pt idx="13475">
                  <c:v>19</c:v>
                </c:pt>
                <c:pt idx="13476">
                  <c:v>19</c:v>
                </c:pt>
                <c:pt idx="13477">
                  <c:v>19</c:v>
                </c:pt>
                <c:pt idx="13478">
                  <c:v>19</c:v>
                </c:pt>
                <c:pt idx="13479">
                  <c:v>19</c:v>
                </c:pt>
                <c:pt idx="13480">
                  <c:v>19</c:v>
                </c:pt>
                <c:pt idx="13481">
                  <c:v>19</c:v>
                </c:pt>
                <c:pt idx="13482">
                  <c:v>19</c:v>
                </c:pt>
                <c:pt idx="13483">
                  <c:v>19</c:v>
                </c:pt>
                <c:pt idx="13484">
                  <c:v>19</c:v>
                </c:pt>
                <c:pt idx="13485">
                  <c:v>19</c:v>
                </c:pt>
                <c:pt idx="13486">
                  <c:v>19</c:v>
                </c:pt>
                <c:pt idx="13487">
                  <c:v>19</c:v>
                </c:pt>
                <c:pt idx="13488">
                  <c:v>19</c:v>
                </c:pt>
                <c:pt idx="13489">
                  <c:v>19</c:v>
                </c:pt>
                <c:pt idx="13490">
                  <c:v>19</c:v>
                </c:pt>
                <c:pt idx="13491">
                  <c:v>19</c:v>
                </c:pt>
                <c:pt idx="13492">
                  <c:v>19</c:v>
                </c:pt>
                <c:pt idx="13493">
                  <c:v>19</c:v>
                </c:pt>
                <c:pt idx="13494">
                  <c:v>19</c:v>
                </c:pt>
                <c:pt idx="13495">
                  <c:v>19</c:v>
                </c:pt>
                <c:pt idx="13496">
                  <c:v>19</c:v>
                </c:pt>
                <c:pt idx="13497">
                  <c:v>19</c:v>
                </c:pt>
                <c:pt idx="13498">
                  <c:v>19</c:v>
                </c:pt>
                <c:pt idx="13499">
                  <c:v>19</c:v>
                </c:pt>
                <c:pt idx="13500">
                  <c:v>19</c:v>
                </c:pt>
                <c:pt idx="13501">
                  <c:v>19</c:v>
                </c:pt>
                <c:pt idx="13502">
                  <c:v>19</c:v>
                </c:pt>
                <c:pt idx="13503">
                  <c:v>19</c:v>
                </c:pt>
                <c:pt idx="13504">
                  <c:v>19</c:v>
                </c:pt>
                <c:pt idx="13505">
                  <c:v>19</c:v>
                </c:pt>
                <c:pt idx="13506">
                  <c:v>19</c:v>
                </c:pt>
                <c:pt idx="13507">
                  <c:v>19</c:v>
                </c:pt>
                <c:pt idx="13508">
                  <c:v>19</c:v>
                </c:pt>
                <c:pt idx="13509">
                  <c:v>19</c:v>
                </c:pt>
                <c:pt idx="13510">
                  <c:v>19</c:v>
                </c:pt>
                <c:pt idx="13511">
                  <c:v>19</c:v>
                </c:pt>
                <c:pt idx="13512">
                  <c:v>19</c:v>
                </c:pt>
                <c:pt idx="13513">
                  <c:v>19</c:v>
                </c:pt>
                <c:pt idx="13514">
                  <c:v>19</c:v>
                </c:pt>
                <c:pt idx="13515">
                  <c:v>19</c:v>
                </c:pt>
                <c:pt idx="13516">
                  <c:v>19</c:v>
                </c:pt>
                <c:pt idx="13517">
                  <c:v>19</c:v>
                </c:pt>
                <c:pt idx="13518">
                  <c:v>19</c:v>
                </c:pt>
                <c:pt idx="13519">
                  <c:v>19</c:v>
                </c:pt>
                <c:pt idx="13520">
                  <c:v>19</c:v>
                </c:pt>
                <c:pt idx="13521">
                  <c:v>19</c:v>
                </c:pt>
                <c:pt idx="13522">
                  <c:v>19</c:v>
                </c:pt>
                <c:pt idx="13523">
                  <c:v>19</c:v>
                </c:pt>
                <c:pt idx="13524">
                  <c:v>19</c:v>
                </c:pt>
                <c:pt idx="13525">
                  <c:v>19</c:v>
                </c:pt>
                <c:pt idx="13526">
                  <c:v>19</c:v>
                </c:pt>
                <c:pt idx="13527">
                  <c:v>19</c:v>
                </c:pt>
                <c:pt idx="13528">
                  <c:v>19</c:v>
                </c:pt>
                <c:pt idx="13529">
                  <c:v>19</c:v>
                </c:pt>
                <c:pt idx="13530">
                  <c:v>19</c:v>
                </c:pt>
                <c:pt idx="13531">
                  <c:v>19</c:v>
                </c:pt>
                <c:pt idx="13532">
                  <c:v>19</c:v>
                </c:pt>
                <c:pt idx="13533">
                  <c:v>19</c:v>
                </c:pt>
                <c:pt idx="13534">
                  <c:v>19</c:v>
                </c:pt>
                <c:pt idx="13535">
                  <c:v>19</c:v>
                </c:pt>
                <c:pt idx="13536">
                  <c:v>19</c:v>
                </c:pt>
                <c:pt idx="13537">
                  <c:v>19</c:v>
                </c:pt>
                <c:pt idx="13538">
                  <c:v>19</c:v>
                </c:pt>
                <c:pt idx="13539">
                  <c:v>19</c:v>
                </c:pt>
                <c:pt idx="13540">
                  <c:v>19</c:v>
                </c:pt>
                <c:pt idx="13541">
                  <c:v>19</c:v>
                </c:pt>
                <c:pt idx="13542">
                  <c:v>19</c:v>
                </c:pt>
                <c:pt idx="13543">
                  <c:v>19</c:v>
                </c:pt>
                <c:pt idx="13544">
                  <c:v>19</c:v>
                </c:pt>
                <c:pt idx="13545">
                  <c:v>19</c:v>
                </c:pt>
                <c:pt idx="13546">
                  <c:v>19</c:v>
                </c:pt>
                <c:pt idx="13547">
                  <c:v>19</c:v>
                </c:pt>
                <c:pt idx="13548">
                  <c:v>19</c:v>
                </c:pt>
                <c:pt idx="13549">
                  <c:v>19</c:v>
                </c:pt>
                <c:pt idx="13550">
                  <c:v>19</c:v>
                </c:pt>
                <c:pt idx="13551">
                  <c:v>19</c:v>
                </c:pt>
                <c:pt idx="13552">
                  <c:v>19</c:v>
                </c:pt>
                <c:pt idx="13553">
                  <c:v>19</c:v>
                </c:pt>
                <c:pt idx="13554">
                  <c:v>19</c:v>
                </c:pt>
                <c:pt idx="13555">
                  <c:v>19</c:v>
                </c:pt>
                <c:pt idx="13556">
                  <c:v>19</c:v>
                </c:pt>
                <c:pt idx="13557">
                  <c:v>19</c:v>
                </c:pt>
                <c:pt idx="13558">
                  <c:v>19</c:v>
                </c:pt>
                <c:pt idx="13559">
                  <c:v>19</c:v>
                </c:pt>
                <c:pt idx="13560">
                  <c:v>19</c:v>
                </c:pt>
                <c:pt idx="13561">
                  <c:v>19</c:v>
                </c:pt>
                <c:pt idx="13562">
                  <c:v>19</c:v>
                </c:pt>
                <c:pt idx="13563">
                  <c:v>19</c:v>
                </c:pt>
                <c:pt idx="13564">
                  <c:v>19</c:v>
                </c:pt>
                <c:pt idx="13565">
                  <c:v>19</c:v>
                </c:pt>
                <c:pt idx="13566">
                  <c:v>19</c:v>
                </c:pt>
                <c:pt idx="13567">
                  <c:v>19</c:v>
                </c:pt>
                <c:pt idx="13568">
                  <c:v>19</c:v>
                </c:pt>
                <c:pt idx="13569">
                  <c:v>19</c:v>
                </c:pt>
                <c:pt idx="13570">
                  <c:v>19</c:v>
                </c:pt>
                <c:pt idx="13571">
                  <c:v>19</c:v>
                </c:pt>
                <c:pt idx="13572">
                  <c:v>19</c:v>
                </c:pt>
                <c:pt idx="13573">
                  <c:v>19</c:v>
                </c:pt>
                <c:pt idx="13574">
                  <c:v>19</c:v>
                </c:pt>
                <c:pt idx="13575">
                  <c:v>19</c:v>
                </c:pt>
                <c:pt idx="13576">
                  <c:v>19</c:v>
                </c:pt>
                <c:pt idx="13577">
                  <c:v>19</c:v>
                </c:pt>
                <c:pt idx="13578">
                  <c:v>19</c:v>
                </c:pt>
                <c:pt idx="13579">
                  <c:v>19</c:v>
                </c:pt>
                <c:pt idx="13580">
                  <c:v>19</c:v>
                </c:pt>
                <c:pt idx="13581">
                  <c:v>19</c:v>
                </c:pt>
                <c:pt idx="13582">
                  <c:v>19</c:v>
                </c:pt>
                <c:pt idx="13583">
                  <c:v>19</c:v>
                </c:pt>
                <c:pt idx="13584">
                  <c:v>19</c:v>
                </c:pt>
                <c:pt idx="13585">
                  <c:v>19</c:v>
                </c:pt>
                <c:pt idx="13586">
                  <c:v>19</c:v>
                </c:pt>
                <c:pt idx="13587">
                  <c:v>19</c:v>
                </c:pt>
                <c:pt idx="13588">
                  <c:v>19</c:v>
                </c:pt>
                <c:pt idx="13589">
                  <c:v>19</c:v>
                </c:pt>
                <c:pt idx="13590">
                  <c:v>19</c:v>
                </c:pt>
                <c:pt idx="13591">
                  <c:v>19</c:v>
                </c:pt>
                <c:pt idx="13592">
                  <c:v>19</c:v>
                </c:pt>
                <c:pt idx="13593">
                  <c:v>19</c:v>
                </c:pt>
                <c:pt idx="13594">
                  <c:v>19</c:v>
                </c:pt>
                <c:pt idx="13595">
                  <c:v>19</c:v>
                </c:pt>
                <c:pt idx="13596">
                  <c:v>19</c:v>
                </c:pt>
                <c:pt idx="13597">
                  <c:v>19</c:v>
                </c:pt>
                <c:pt idx="13598">
                  <c:v>19</c:v>
                </c:pt>
                <c:pt idx="13599">
                  <c:v>19</c:v>
                </c:pt>
                <c:pt idx="13600">
                  <c:v>19</c:v>
                </c:pt>
                <c:pt idx="13601">
                  <c:v>19</c:v>
                </c:pt>
                <c:pt idx="13602">
                  <c:v>19</c:v>
                </c:pt>
                <c:pt idx="13603">
                  <c:v>19</c:v>
                </c:pt>
                <c:pt idx="13604">
                  <c:v>19</c:v>
                </c:pt>
                <c:pt idx="13605">
                  <c:v>19</c:v>
                </c:pt>
                <c:pt idx="13606">
                  <c:v>19</c:v>
                </c:pt>
                <c:pt idx="13607">
                  <c:v>19</c:v>
                </c:pt>
                <c:pt idx="13608">
                  <c:v>19</c:v>
                </c:pt>
                <c:pt idx="13609">
                  <c:v>19</c:v>
                </c:pt>
                <c:pt idx="13610">
                  <c:v>19</c:v>
                </c:pt>
                <c:pt idx="13611">
                  <c:v>19</c:v>
                </c:pt>
                <c:pt idx="13612">
                  <c:v>19</c:v>
                </c:pt>
                <c:pt idx="13613">
                  <c:v>19</c:v>
                </c:pt>
                <c:pt idx="13614">
                  <c:v>19</c:v>
                </c:pt>
                <c:pt idx="13615">
                  <c:v>19</c:v>
                </c:pt>
                <c:pt idx="13616">
                  <c:v>19</c:v>
                </c:pt>
                <c:pt idx="13617">
                  <c:v>19</c:v>
                </c:pt>
                <c:pt idx="13618">
                  <c:v>19</c:v>
                </c:pt>
                <c:pt idx="13619">
                  <c:v>19</c:v>
                </c:pt>
                <c:pt idx="13620">
                  <c:v>19</c:v>
                </c:pt>
                <c:pt idx="13621">
                  <c:v>19</c:v>
                </c:pt>
                <c:pt idx="13622">
                  <c:v>19</c:v>
                </c:pt>
                <c:pt idx="13623">
                  <c:v>19</c:v>
                </c:pt>
                <c:pt idx="13624">
                  <c:v>19</c:v>
                </c:pt>
                <c:pt idx="13625">
                  <c:v>19</c:v>
                </c:pt>
                <c:pt idx="13626">
                  <c:v>19</c:v>
                </c:pt>
                <c:pt idx="13627">
                  <c:v>19</c:v>
                </c:pt>
                <c:pt idx="13628">
                  <c:v>19</c:v>
                </c:pt>
                <c:pt idx="13629">
                  <c:v>19</c:v>
                </c:pt>
                <c:pt idx="13630">
                  <c:v>19</c:v>
                </c:pt>
                <c:pt idx="13631">
                  <c:v>19</c:v>
                </c:pt>
                <c:pt idx="13632">
                  <c:v>19</c:v>
                </c:pt>
                <c:pt idx="13633">
                  <c:v>19</c:v>
                </c:pt>
                <c:pt idx="13634">
                  <c:v>19</c:v>
                </c:pt>
                <c:pt idx="13635">
                  <c:v>19</c:v>
                </c:pt>
                <c:pt idx="13636">
                  <c:v>19</c:v>
                </c:pt>
                <c:pt idx="13637">
                  <c:v>19</c:v>
                </c:pt>
                <c:pt idx="13638">
                  <c:v>19</c:v>
                </c:pt>
                <c:pt idx="13639">
                  <c:v>19</c:v>
                </c:pt>
                <c:pt idx="13640">
                  <c:v>19</c:v>
                </c:pt>
                <c:pt idx="13641">
                  <c:v>19</c:v>
                </c:pt>
                <c:pt idx="13642">
                  <c:v>19</c:v>
                </c:pt>
                <c:pt idx="13643">
                  <c:v>19</c:v>
                </c:pt>
                <c:pt idx="13644">
                  <c:v>19</c:v>
                </c:pt>
                <c:pt idx="13645">
                  <c:v>19</c:v>
                </c:pt>
                <c:pt idx="13646">
                  <c:v>19</c:v>
                </c:pt>
                <c:pt idx="13647">
                  <c:v>19</c:v>
                </c:pt>
                <c:pt idx="13648">
                  <c:v>19</c:v>
                </c:pt>
                <c:pt idx="13649">
                  <c:v>19</c:v>
                </c:pt>
                <c:pt idx="13650">
                  <c:v>19</c:v>
                </c:pt>
                <c:pt idx="13651">
                  <c:v>19</c:v>
                </c:pt>
                <c:pt idx="13652">
                  <c:v>19</c:v>
                </c:pt>
                <c:pt idx="13653">
                  <c:v>19</c:v>
                </c:pt>
                <c:pt idx="13654">
                  <c:v>19</c:v>
                </c:pt>
                <c:pt idx="13655">
                  <c:v>19</c:v>
                </c:pt>
                <c:pt idx="13656">
                  <c:v>19</c:v>
                </c:pt>
                <c:pt idx="13657">
                  <c:v>19</c:v>
                </c:pt>
                <c:pt idx="13658">
                  <c:v>19</c:v>
                </c:pt>
                <c:pt idx="13659">
                  <c:v>19</c:v>
                </c:pt>
                <c:pt idx="13660">
                  <c:v>19</c:v>
                </c:pt>
                <c:pt idx="13661">
                  <c:v>19</c:v>
                </c:pt>
                <c:pt idx="13662">
                  <c:v>19</c:v>
                </c:pt>
                <c:pt idx="13663">
                  <c:v>19</c:v>
                </c:pt>
                <c:pt idx="13664">
                  <c:v>19</c:v>
                </c:pt>
                <c:pt idx="13665">
                  <c:v>19</c:v>
                </c:pt>
                <c:pt idx="13666">
                  <c:v>19</c:v>
                </c:pt>
                <c:pt idx="13667">
                  <c:v>19</c:v>
                </c:pt>
                <c:pt idx="13668">
                  <c:v>19</c:v>
                </c:pt>
                <c:pt idx="13669">
                  <c:v>19</c:v>
                </c:pt>
                <c:pt idx="13670">
                  <c:v>19</c:v>
                </c:pt>
                <c:pt idx="13671">
                  <c:v>19</c:v>
                </c:pt>
                <c:pt idx="13672">
                  <c:v>19</c:v>
                </c:pt>
                <c:pt idx="13673">
                  <c:v>19</c:v>
                </c:pt>
                <c:pt idx="13674">
                  <c:v>19</c:v>
                </c:pt>
                <c:pt idx="13675">
                  <c:v>19</c:v>
                </c:pt>
                <c:pt idx="13676">
                  <c:v>19</c:v>
                </c:pt>
                <c:pt idx="13677">
                  <c:v>19</c:v>
                </c:pt>
                <c:pt idx="13678">
                  <c:v>19</c:v>
                </c:pt>
                <c:pt idx="13679">
                  <c:v>19</c:v>
                </c:pt>
                <c:pt idx="13680">
                  <c:v>19</c:v>
                </c:pt>
                <c:pt idx="13681">
                  <c:v>19</c:v>
                </c:pt>
                <c:pt idx="13682">
                  <c:v>19</c:v>
                </c:pt>
                <c:pt idx="13683">
                  <c:v>19</c:v>
                </c:pt>
                <c:pt idx="13684">
                  <c:v>19</c:v>
                </c:pt>
                <c:pt idx="13685">
                  <c:v>19</c:v>
                </c:pt>
                <c:pt idx="13686">
                  <c:v>19</c:v>
                </c:pt>
                <c:pt idx="13687">
                  <c:v>19</c:v>
                </c:pt>
                <c:pt idx="13688">
                  <c:v>19</c:v>
                </c:pt>
                <c:pt idx="13689">
                  <c:v>19</c:v>
                </c:pt>
                <c:pt idx="13690">
                  <c:v>19</c:v>
                </c:pt>
                <c:pt idx="13691">
                  <c:v>19</c:v>
                </c:pt>
                <c:pt idx="13692">
                  <c:v>19</c:v>
                </c:pt>
                <c:pt idx="13693">
                  <c:v>19</c:v>
                </c:pt>
                <c:pt idx="13694">
                  <c:v>19</c:v>
                </c:pt>
                <c:pt idx="13695">
                  <c:v>19</c:v>
                </c:pt>
                <c:pt idx="13696">
                  <c:v>19</c:v>
                </c:pt>
                <c:pt idx="13697">
                  <c:v>19</c:v>
                </c:pt>
                <c:pt idx="13698">
                  <c:v>19</c:v>
                </c:pt>
                <c:pt idx="13699">
                  <c:v>19</c:v>
                </c:pt>
                <c:pt idx="13700">
                  <c:v>19</c:v>
                </c:pt>
                <c:pt idx="13701">
                  <c:v>19</c:v>
                </c:pt>
                <c:pt idx="13702">
                  <c:v>19</c:v>
                </c:pt>
                <c:pt idx="13703">
                  <c:v>19</c:v>
                </c:pt>
                <c:pt idx="13704">
                  <c:v>19</c:v>
                </c:pt>
                <c:pt idx="13705">
                  <c:v>19</c:v>
                </c:pt>
                <c:pt idx="13706">
                  <c:v>19</c:v>
                </c:pt>
                <c:pt idx="13707">
                  <c:v>19</c:v>
                </c:pt>
                <c:pt idx="13708">
                  <c:v>19</c:v>
                </c:pt>
                <c:pt idx="13709">
                  <c:v>19</c:v>
                </c:pt>
                <c:pt idx="13710">
                  <c:v>19</c:v>
                </c:pt>
                <c:pt idx="13711">
                  <c:v>19</c:v>
                </c:pt>
                <c:pt idx="13712">
                  <c:v>19</c:v>
                </c:pt>
                <c:pt idx="13713">
                  <c:v>19</c:v>
                </c:pt>
                <c:pt idx="13714">
                  <c:v>19</c:v>
                </c:pt>
                <c:pt idx="13715">
                  <c:v>19</c:v>
                </c:pt>
                <c:pt idx="13716">
                  <c:v>19</c:v>
                </c:pt>
                <c:pt idx="13717">
                  <c:v>19</c:v>
                </c:pt>
                <c:pt idx="13718">
                  <c:v>19</c:v>
                </c:pt>
                <c:pt idx="13719">
                  <c:v>19</c:v>
                </c:pt>
                <c:pt idx="13720">
                  <c:v>19</c:v>
                </c:pt>
                <c:pt idx="13721">
                  <c:v>19</c:v>
                </c:pt>
                <c:pt idx="13722">
                  <c:v>19</c:v>
                </c:pt>
                <c:pt idx="13723">
                  <c:v>19</c:v>
                </c:pt>
                <c:pt idx="13724">
                  <c:v>19</c:v>
                </c:pt>
                <c:pt idx="13725">
                  <c:v>19</c:v>
                </c:pt>
                <c:pt idx="13726">
                  <c:v>19</c:v>
                </c:pt>
                <c:pt idx="13727">
                  <c:v>19</c:v>
                </c:pt>
                <c:pt idx="13728">
                  <c:v>19</c:v>
                </c:pt>
                <c:pt idx="13729">
                  <c:v>19</c:v>
                </c:pt>
                <c:pt idx="13730">
                  <c:v>19</c:v>
                </c:pt>
                <c:pt idx="13731">
                  <c:v>19</c:v>
                </c:pt>
                <c:pt idx="13732">
                  <c:v>19</c:v>
                </c:pt>
                <c:pt idx="13733">
                  <c:v>19</c:v>
                </c:pt>
                <c:pt idx="13734">
                  <c:v>19</c:v>
                </c:pt>
                <c:pt idx="13735">
                  <c:v>19</c:v>
                </c:pt>
                <c:pt idx="13736">
                  <c:v>19</c:v>
                </c:pt>
                <c:pt idx="13737">
                  <c:v>19</c:v>
                </c:pt>
                <c:pt idx="13738">
                  <c:v>19</c:v>
                </c:pt>
                <c:pt idx="13739">
                  <c:v>19</c:v>
                </c:pt>
                <c:pt idx="13740">
                  <c:v>19</c:v>
                </c:pt>
                <c:pt idx="13741">
                  <c:v>19</c:v>
                </c:pt>
                <c:pt idx="13742">
                  <c:v>19</c:v>
                </c:pt>
                <c:pt idx="13743">
                  <c:v>19</c:v>
                </c:pt>
                <c:pt idx="13744">
                  <c:v>19</c:v>
                </c:pt>
                <c:pt idx="13745">
                  <c:v>19</c:v>
                </c:pt>
                <c:pt idx="13746">
                  <c:v>19</c:v>
                </c:pt>
                <c:pt idx="13747">
                  <c:v>19</c:v>
                </c:pt>
                <c:pt idx="13748">
                  <c:v>19</c:v>
                </c:pt>
                <c:pt idx="13749">
                  <c:v>19</c:v>
                </c:pt>
                <c:pt idx="13750">
                  <c:v>19</c:v>
                </c:pt>
                <c:pt idx="13751">
                  <c:v>19</c:v>
                </c:pt>
                <c:pt idx="13752">
                  <c:v>19</c:v>
                </c:pt>
                <c:pt idx="13753">
                  <c:v>19</c:v>
                </c:pt>
                <c:pt idx="13754">
                  <c:v>19</c:v>
                </c:pt>
                <c:pt idx="13755">
                  <c:v>19</c:v>
                </c:pt>
                <c:pt idx="13756">
                  <c:v>19</c:v>
                </c:pt>
                <c:pt idx="13757">
                  <c:v>19</c:v>
                </c:pt>
                <c:pt idx="13758">
                  <c:v>19</c:v>
                </c:pt>
                <c:pt idx="13759">
                  <c:v>19</c:v>
                </c:pt>
                <c:pt idx="13760">
                  <c:v>19</c:v>
                </c:pt>
                <c:pt idx="13761">
                  <c:v>19</c:v>
                </c:pt>
                <c:pt idx="13762">
                  <c:v>19</c:v>
                </c:pt>
                <c:pt idx="13763">
                  <c:v>19</c:v>
                </c:pt>
                <c:pt idx="13764">
                  <c:v>19</c:v>
                </c:pt>
                <c:pt idx="13765">
                  <c:v>19</c:v>
                </c:pt>
                <c:pt idx="13766">
                  <c:v>19</c:v>
                </c:pt>
                <c:pt idx="13767">
                  <c:v>19</c:v>
                </c:pt>
                <c:pt idx="13768">
                  <c:v>19</c:v>
                </c:pt>
                <c:pt idx="13769">
                  <c:v>19</c:v>
                </c:pt>
                <c:pt idx="13770">
                  <c:v>19</c:v>
                </c:pt>
                <c:pt idx="13771">
                  <c:v>19</c:v>
                </c:pt>
                <c:pt idx="13772">
                  <c:v>19</c:v>
                </c:pt>
                <c:pt idx="13773">
                  <c:v>19</c:v>
                </c:pt>
                <c:pt idx="13774">
                  <c:v>19</c:v>
                </c:pt>
                <c:pt idx="13775">
                  <c:v>19</c:v>
                </c:pt>
                <c:pt idx="13776">
                  <c:v>19</c:v>
                </c:pt>
                <c:pt idx="13777">
                  <c:v>19</c:v>
                </c:pt>
                <c:pt idx="13778">
                  <c:v>19</c:v>
                </c:pt>
                <c:pt idx="13779">
                  <c:v>19</c:v>
                </c:pt>
                <c:pt idx="13780">
                  <c:v>19</c:v>
                </c:pt>
                <c:pt idx="13781">
                  <c:v>19</c:v>
                </c:pt>
                <c:pt idx="13782">
                  <c:v>19</c:v>
                </c:pt>
                <c:pt idx="13783">
                  <c:v>19</c:v>
                </c:pt>
                <c:pt idx="13784">
                  <c:v>19</c:v>
                </c:pt>
                <c:pt idx="13785">
                  <c:v>19</c:v>
                </c:pt>
                <c:pt idx="13786">
                  <c:v>19</c:v>
                </c:pt>
                <c:pt idx="13787">
                  <c:v>19</c:v>
                </c:pt>
                <c:pt idx="13788">
                  <c:v>19</c:v>
                </c:pt>
                <c:pt idx="13789">
                  <c:v>19</c:v>
                </c:pt>
                <c:pt idx="13790">
                  <c:v>19</c:v>
                </c:pt>
                <c:pt idx="13791">
                  <c:v>19</c:v>
                </c:pt>
                <c:pt idx="13792">
                  <c:v>19</c:v>
                </c:pt>
                <c:pt idx="13793">
                  <c:v>19</c:v>
                </c:pt>
                <c:pt idx="13794">
                  <c:v>19</c:v>
                </c:pt>
                <c:pt idx="13795">
                  <c:v>19</c:v>
                </c:pt>
                <c:pt idx="13796">
                  <c:v>19</c:v>
                </c:pt>
                <c:pt idx="13797">
                  <c:v>19</c:v>
                </c:pt>
                <c:pt idx="13798">
                  <c:v>19</c:v>
                </c:pt>
                <c:pt idx="13799">
                  <c:v>19</c:v>
                </c:pt>
                <c:pt idx="13800">
                  <c:v>19.5</c:v>
                </c:pt>
                <c:pt idx="13801">
                  <c:v>19.5</c:v>
                </c:pt>
                <c:pt idx="13802">
                  <c:v>19.5</c:v>
                </c:pt>
                <c:pt idx="13803">
                  <c:v>19.5</c:v>
                </c:pt>
                <c:pt idx="13804">
                  <c:v>19.5</c:v>
                </c:pt>
                <c:pt idx="13805">
                  <c:v>19.5</c:v>
                </c:pt>
                <c:pt idx="13806">
                  <c:v>19.5</c:v>
                </c:pt>
                <c:pt idx="13807">
                  <c:v>19.5</c:v>
                </c:pt>
                <c:pt idx="13808">
                  <c:v>19.5</c:v>
                </c:pt>
                <c:pt idx="13809">
                  <c:v>19.5</c:v>
                </c:pt>
                <c:pt idx="13810">
                  <c:v>19.5</c:v>
                </c:pt>
                <c:pt idx="13811">
                  <c:v>19.5</c:v>
                </c:pt>
                <c:pt idx="13812">
                  <c:v>19.5</c:v>
                </c:pt>
                <c:pt idx="13813">
                  <c:v>19.5</c:v>
                </c:pt>
                <c:pt idx="13814">
                  <c:v>19.5</c:v>
                </c:pt>
                <c:pt idx="13815">
                  <c:v>19.5</c:v>
                </c:pt>
                <c:pt idx="13816">
                  <c:v>19.5</c:v>
                </c:pt>
                <c:pt idx="13817">
                  <c:v>19.5</c:v>
                </c:pt>
                <c:pt idx="13818">
                  <c:v>19.5</c:v>
                </c:pt>
                <c:pt idx="13819">
                  <c:v>19.5</c:v>
                </c:pt>
                <c:pt idx="13820">
                  <c:v>19.5</c:v>
                </c:pt>
                <c:pt idx="13821">
                  <c:v>19.5</c:v>
                </c:pt>
                <c:pt idx="13822">
                  <c:v>19.5</c:v>
                </c:pt>
                <c:pt idx="13823">
                  <c:v>19.5</c:v>
                </c:pt>
                <c:pt idx="13824">
                  <c:v>19.5</c:v>
                </c:pt>
                <c:pt idx="13825">
                  <c:v>19.5</c:v>
                </c:pt>
                <c:pt idx="13826">
                  <c:v>19.5</c:v>
                </c:pt>
                <c:pt idx="13827">
                  <c:v>19.5</c:v>
                </c:pt>
                <c:pt idx="13828">
                  <c:v>19.5</c:v>
                </c:pt>
                <c:pt idx="13829">
                  <c:v>19.5</c:v>
                </c:pt>
                <c:pt idx="13830">
                  <c:v>19.5</c:v>
                </c:pt>
                <c:pt idx="13831">
                  <c:v>19.5</c:v>
                </c:pt>
                <c:pt idx="13832">
                  <c:v>19.5</c:v>
                </c:pt>
                <c:pt idx="13833">
                  <c:v>19.5</c:v>
                </c:pt>
                <c:pt idx="13834">
                  <c:v>19.5</c:v>
                </c:pt>
                <c:pt idx="13835">
                  <c:v>19.5</c:v>
                </c:pt>
                <c:pt idx="13836">
                  <c:v>19.5</c:v>
                </c:pt>
                <c:pt idx="13837">
                  <c:v>19.5</c:v>
                </c:pt>
                <c:pt idx="13838">
                  <c:v>19.5</c:v>
                </c:pt>
                <c:pt idx="13839">
                  <c:v>19.5</c:v>
                </c:pt>
                <c:pt idx="13840">
                  <c:v>19.5</c:v>
                </c:pt>
                <c:pt idx="13841">
                  <c:v>19.5</c:v>
                </c:pt>
                <c:pt idx="13842">
                  <c:v>19.5</c:v>
                </c:pt>
                <c:pt idx="13843">
                  <c:v>19.5</c:v>
                </c:pt>
                <c:pt idx="13844">
                  <c:v>19.5</c:v>
                </c:pt>
                <c:pt idx="13845">
                  <c:v>19.5</c:v>
                </c:pt>
                <c:pt idx="13846">
                  <c:v>19.5</c:v>
                </c:pt>
                <c:pt idx="13847">
                  <c:v>19.5</c:v>
                </c:pt>
                <c:pt idx="13848">
                  <c:v>19.5</c:v>
                </c:pt>
                <c:pt idx="13849">
                  <c:v>19.5</c:v>
                </c:pt>
                <c:pt idx="13850">
                  <c:v>19.5</c:v>
                </c:pt>
                <c:pt idx="13851">
                  <c:v>19.5</c:v>
                </c:pt>
                <c:pt idx="13852">
                  <c:v>19.5</c:v>
                </c:pt>
                <c:pt idx="13853">
                  <c:v>19.5</c:v>
                </c:pt>
                <c:pt idx="13854">
                  <c:v>19.5</c:v>
                </c:pt>
                <c:pt idx="13855">
                  <c:v>19.5</c:v>
                </c:pt>
                <c:pt idx="13856">
                  <c:v>19.5</c:v>
                </c:pt>
                <c:pt idx="13857">
                  <c:v>19.5</c:v>
                </c:pt>
                <c:pt idx="13858">
                  <c:v>19.5</c:v>
                </c:pt>
                <c:pt idx="13859">
                  <c:v>19.5</c:v>
                </c:pt>
                <c:pt idx="13860">
                  <c:v>19.5</c:v>
                </c:pt>
                <c:pt idx="13861">
                  <c:v>19.5</c:v>
                </c:pt>
                <c:pt idx="13862">
                  <c:v>19.5</c:v>
                </c:pt>
                <c:pt idx="13863">
                  <c:v>19.5</c:v>
                </c:pt>
                <c:pt idx="13864">
                  <c:v>19.5</c:v>
                </c:pt>
                <c:pt idx="13865">
                  <c:v>19.5</c:v>
                </c:pt>
                <c:pt idx="13866">
                  <c:v>19.5</c:v>
                </c:pt>
                <c:pt idx="13867">
                  <c:v>19.5</c:v>
                </c:pt>
                <c:pt idx="13868">
                  <c:v>19.5</c:v>
                </c:pt>
                <c:pt idx="13869">
                  <c:v>19.5</c:v>
                </c:pt>
                <c:pt idx="13870">
                  <c:v>19.5</c:v>
                </c:pt>
                <c:pt idx="13871">
                  <c:v>19.5</c:v>
                </c:pt>
                <c:pt idx="13872">
                  <c:v>19.5</c:v>
                </c:pt>
                <c:pt idx="13873">
                  <c:v>19.5</c:v>
                </c:pt>
                <c:pt idx="13874">
                  <c:v>19.5</c:v>
                </c:pt>
                <c:pt idx="13875">
                  <c:v>19.5</c:v>
                </c:pt>
                <c:pt idx="13876">
                  <c:v>19.5</c:v>
                </c:pt>
                <c:pt idx="13877">
                  <c:v>19.5</c:v>
                </c:pt>
                <c:pt idx="13878">
                  <c:v>19.5</c:v>
                </c:pt>
                <c:pt idx="13879">
                  <c:v>19.5</c:v>
                </c:pt>
                <c:pt idx="13880">
                  <c:v>19.5</c:v>
                </c:pt>
                <c:pt idx="13881">
                  <c:v>19.5</c:v>
                </c:pt>
                <c:pt idx="13882">
                  <c:v>19.5</c:v>
                </c:pt>
                <c:pt idx="13883">
                  <c:v>19.5</c:v>
                </c:pt>
                <c:pt idx="13884">
                  <c:v>19.5</c:v>
                </c:pt>
                <c:pt idx="13885">
                  <c:v>19.5</c:v>
                </c:pt>
                <c:pt idx="13886">
                  <c:v>19.5</c:v>
                </c:pt>
                <c:pt idx="13887">
                  <c:v>19.5</c:v>
                </c:pt>
                <c:pt idx="13888">
                  <c:v>19.5</c:v>
                </c:pt>
                <c:pt idx="13889">
                  <c:v>19.5</c:v>
                </c:pt>
                <c:pt idx="13890">
                  <c:v>19.5</c:v>
                </c:pt>
                <c:pt idx="13891">
                  <c:v>19.5</c:v>
                </c:pt>
                <c:pt idx="13892">
                  <c:v>19.5</c:v>
                </c:pt>
                <c:pt idx="13893">
                  <c:v>19.5</c:v>
                </c:pt>
                <c:pt idx="13894">
                  <c:v>19.5</c:v>
                </c:pt>
                <c:pt idx="13895">
                  <c:v>19.5</c:v>
                </c:pt>
                <c:pt idx="13896">
                  <c:v>19.5</c:v>
                </c:pt>
                <c:pt idx="13897">
                  <c:v>19.5</c:v>
                </c:pt>
                <c:pt idx="13898">
                  <c:v>19.5</c:v>
                </c:pt>
                <c:pt idx="13899">
                  <c:v>19.5</c:v>
                </c:pt>
                <c:pt idx="13900">
                  <c:v>19.5</c:v>
                </c:pt>
                <c:pt idx="13901">
                  <c:v>19.5</c:v>
                </c:pt>
                <c:pt idx="13902">
                  <c:v>19.5</c:v>
                </c:pt>
                <c:pt idx="13903">
                  <c:v>19.5</c:v>
                </c:pt>
                <c:pt idx="13904">
                  <c:v>19.5</c:v>
                </c:pt>
                <c:pt idx="13905">
                  <c:v>19.5</c:v>
                </c:pt>
                <c:pt idx="13906">
                  <c:v>19.5</c:v>
                </c:pt>
                <c:pt idx="13907">
                  <c:v>19.5</c:v>
                </c:pt>
                <c:pt idx="13908">
                  <c:v>19.5</c:v>
                </c:pt>
                <c:pt idx="13909">
                  <c:v>19.5</c:v>
                </c:pt>
                <c:pt idx="13910">
                  <c:v>19.5</c:v>
                </c:pt>
                <c:pt idx="13911">
                  <c:v>19.5</c:v>
                </c:pt>
                <c:pt idx="13912">
                  <c:v>19.5</c:v>
                </c:pt>
                <c:pt idx="13913">
                  <c:v>19.5</c:v>
                </c:pt>
                <c:pt idx="13914">
                  <c:v>19.5</c:v>
                </c:pt>
                <c:pt idx="13915">
                  <c:v>19.5</c:v>
                </c:pt>
                <c:pt idx="13916">
                  <c:v>19.5</c:v>
                </c:pt>
                <c:pt idx="13917">
                  <c:v>19.5</c:v>
                </c:pt>
                <c:pt idx="13918">
                  <c:v>19.5</c:v>
                </c:pt>
                <c:pt idx="13919">
                  <c:v>19.5</c:v>
                </c:pt>
                <c:pt idx="13920">
                  <c:v>19.5</c:v>
                </c:pt>
                <c:pt idx="13921">
                  <c:v>19.5</c:v>
                </c:pt>
                <c:pt idx="13922">
                  <c:v>19.5</c:v>
                </c:pt>
                <c:pt idx="13923">
                  <c:v>19.5</c:v>
                </c:pt>
                <c:pt idx="13924">
                  <c:v>19.5</c:v>
                </c:pt>
                <c:pt idx="13925">
                  <c:v>19.5</c:v>
                </c:pt>
                <c:pt idx="13926">
                  <c:v>19.5</c:v>
                </c:pt>
                <c:pt idx="13927">
                  <c:v>19.5</c:v>
                </c:pt>
                <c:pt idx="13928">
                  <c:v>19.5</c:v>
                </c:pt>
                <c:pt idx="13929">
                  <c:v>19.5</c:v>
                </c:pt>
                <c:pt idx="13930">
                  <c:v>19.5</c:v>
                </c:pt>
                <c:pt idx="13931">
                  <c:v>19.5</c:v>
                </c:pt>
                <c:pt idx="13932">
                  <c:v>19.5</c:v>
                </c:pt>
                <c:pt idx="13933">
                  <c:v>19.5</c:v>
                </c:pt>
                <c:pt idx="13934">
                  <c:v>19.5</c:v>
                </c:pt>
                <c:pt idx="13935">
                  <c:v>19.5</c:v>
                </c:pt>
                <c:pt idx="13936">
                  <c:v>19.5</c:v>
                </c:pt>
                <c:pt idx="13937">
                  <c:v>19.5</c:v>
                </c:pt>
                <c:pt idx="13938">
                  <c:v>19.5</c:v>
                </c:pt>
                <c:pt idx="13939">
                  <c:v>19.5</c:v>
                </c:pt>
                <c:pt idx="13940">
                  <c:v>19.5</c:v>
                </c:pt>
                <c:pt idx="13941">
                  <c:v>19.5</c:v>
                </c:pt>
                <c:pt idx="13942">
                  <c:v>19.5</c:v>
                </c:pt>
                <c:pt idx="13943">
                  <c:v>19.5</c:v>
                </c:pt>
                <c:pt idx="13944">
                  <c:v>19.5</c:v>
                </c:pt>
                <c:pt idx="13945">
                  <c:v>19.5</c:v>
                </c:pt>
                <c:pt idx="13946">
                  <c:v>19.5</c:v>
                </c:pt>
                <c:pt idx="13947">
                  <c:v>19.5</c:v>
                </c:pt>
                <c:pt idx="13948">
                  <c:v>19.5</c:v>
                </c:pt>
                <c:pt idx="13949">
                  <c:v>19.5</c:v>
                </c:pt>
                <c:pt idx="13950">
                  <c:v>19.5</c:v>
                </c:pt>
                <c:pt idx="13951">
                  <c:v>19.5</c:v>
                </c:pt>
                <c:pt idx="13952">
                  <c:v>19.5</c:v>
                </c:pt>
                <c:pt idx="13953">
                  <c:v>19.5</c:v>
                </c:pt>
                <c:pt idx="13954">
                  <c:v>19.5</c:v>
                </c:pt>
                <c:pt idx="13955">
                  <c:v>19.5</c:v>
                </c:pt>
                <c:pt idx="13956">
                  <c:v>19.5</c:v>
                </c:pt>
                <c:pt idx="13957">
                  <c:v>19.5</c:v>
                </c:pt>
                <c:pt idx="13958">
                  <c:v>19.5</c:v>
                </c:pt>
                <c:pt idx="13959">
                  <c:v>19.5</c:v>
                </c:pt>
                <c:pt idx="13960">
                  <c:v>19.5</c:v>
                </c:pt>
                <c:pt idx="13961">
                  <c:v>19.5</c:v>
                </c:pt>
                <c:pt idx="13962">
                  <c:v>19.5</c:v>
                </c:pt>
                <c:pt idx="13963">
                  <c:v>19.5</c:v>
                </c:pt>
                <c:pt idx="13964">
                  <c:v>19.5</c:v>
                </c:pt>
                <c:pt idx="13965">
                  <c:v>19.5</c:v>
                </c:pt>
                <c:pt idx="13966">
                  <c:v>19.5</c:v>
                </c:pt>
                <c:pt idx="13967">
                  <c:v>19.5</c:v>
                </c:pt>
                <c:pt idx="13968">
                  <c:v>19.5</c:v>
                </c:pt>
                <c:pt idx="13969">
                  <c:v>19.5</c:v>
                </c:pt>
                <c:pt idx="13970">
                  <c:v>19.5</c:v>
                </c:pt>
                <c:pt idx="13971">
                  <c:v>19.5</c:v>
                </c:pt>
                <c:pt idx="13972">
                  <c:v>19.5</c:v>
                </c:pt>
                <c:pt idx="13973">
                  <c:v>19.5</c:v>
                </c:pt>
                <c:pt idx="13974">
                  <c:v>19.5</c:v>
                </c:pt>
                <c:pt idx="13975">
                  <c:v>19.5</c:v>
                </c:pt>
                <c:pt idx="13976">
                  <c:v>19.5</c:v>
                </c:pt>
                <c:pt idx="13977">
                  <c:v>19.5</c:v>
                </c:pt>
                <c:pt idx="13978">
                  <c:v>19.5</c:v>
                </c:pt>
                <c:pt idx="13979">
                  <c:v>19.5</c:v>
                </c:pt>
                <c:pt idx="13980">
                  <c:v>19.5</c:v>
                </c:pt>
                <c:pt idx="13981">
                  <c:v>19.5</c:v>
                </c:pt>
                <c:pt idx="13982">
                  <c:v>19.5</c:v>
                </c:pt>
                <c:pt idx="13983">
                  <c:v>19.5</c:v>
                </c:pt>
                <c:pt idx="13984">
                  <c:v>19.5</c:v>
                </c:pt>
                <c:pt idx="13985">
                  <c:v>19.5</c:v>
                </c:pt>
                <c:pt idx="13986">
                  <c:v>19.5</c:v>
                </c:pt>
                <c:pt idx="13987">
                  <c:v>19.5</c:v>
                </c:pt>
                <c:pt idx="13988">
                  <c:v>19.5</c:v>
                </c:pt>
                <c:pt idx="13989">
                  <c:v>19.5</c:v>
                </c:pt>
                <c:pt idx="13990">
                  <c:v>19.5</c:v>
                </c:pt>
                <c:pt idx="13991">
                  <c:v>19.5</c:v>
                </c:pt>
                <c:pt idx="13992">
                  <c:v>19.5</c:v>
                </c:pt>
                <c:pt idx="13993">
                  <c:v>19.5</c:v>
                </c:pt>
                <c:pt idx="13994">
                  <c:v>19.5</c:v>
                </c:pt>
                <c:pt idx="13995">
                  <c:v>19.5</c:v>
                </c:pt>
                <c:pt idx="13996">
                  <c:v>19.5</c:v>
                </c:pt>
                <c:pt idx="13997">
                  <c:v>19.5</c:v>
                </c:pt>
                <c:pt idx="13998">
                  <c:v>19.5</c:v>
                </c:pt>
                <c:pt idx="13999">
                  <c:v>19.5</c:v>
                </c:pt>
                <c:pt idx="14000">
                  <c:v>19.5</c:v>
                </c:pt>
                <c:pt idx="14001">
                  <c:v>19.5</c:v>
                </c:pt>
                <c:pt idx="14002">
                  <c:v>19.5</c:v>
                </c:pt>
                <c:pt idx="14003">
                  <c:v>19.5</c:v>
                </c:pt>
                <c:pt idx="14004">
                  <c:v>19.5</c:v>
                </c:pt>
                <c:pt idx="14005">
                  <c:v>19.5</c:v>
                </c:pt>
                <c:pt idx="14006">
                  <c:v>19.5</c:v>
                </c:pt>
                <c:pt idx="14007">
                  <c:v>19.5</c:v>
                </c:pt>
                <c:pt idx="14008">
                  <c:v>19.5</c:v>
                </c:pt>
                <c:pt idx="14009">
                  <c:v>19.5</c:v>
                </c:pt>
                <c:pt idx="14010">
                  <c:v>19.5</c:v>
                </c:pt>
                <c:pt idx="14011">
                  <c:v>19.5</c:v>
                </c:pt>
                <c:pt idx="14012">
                  <c:v>19.5</c:v>
                </c:pt>
                <c:pt idx="14013">
                  <c:v>19.5</c:v>
                </c:pt>
                <c:pt idx="14014">
                  <c:v>19.5</c:v>
                </c:pt>
                <c:pt idx="14015">
                  <c:v>19.5</c:v>
                </c:pt>
                <c:pt idx="14016">
                  <c:v>19.5</c:v>
                </c:pt>
                <c:pt idx="14017">
                  <c:v>19.5</c:v>
                </c:pt>
                <c:pt idx="14018">
                  <c:v>19.5</c:v>
                </c:pt>
                <c:pt idx="14019">
                  <c:v>19.5</c:v>
                </c:pt>
                <c:pt idx="14020">
                  <c:v>19.5</c:v>
                </c:pt>
                <c:pt idx="14021">
                  <c:v>19.5</c:v>
                </c:pt>
                <c:pt idx="14022">
                  <c:v>19.5</c:v>
                </c:pt>
                <c:pt idx="14023">
                  <c:v>19.5</c:v>
                </c:pt>
                <c:pt idx="14024">
                  <c:v>19.5</c:v>
                </c:pt>
                <c:pt idx="14025">
                  <c:v>19.5</c:v>
                </c:pt>
                <c:pt idx="14026">
                  <c:v>19.5</c:v>
                </c:pt>
                <c:pt idx="14027">
                  <c:v>19.5</c:v>
                </c:pt>
                <c:pt idx="14028">
                  <c:v>19.5</c:v>
                </c:pt>
                <c:pt idx="14029">
                  <c:v>19.5</c:v>
                </c:pt>
                <c:pt idx="14030">
                  <c:v>19.5</c:v>
                </c:pt>
                <c:pt idx="14031">
                  <c:v>19.5</c:v>
                </c:pt>
                <c:pt idx="14032">
                  <c:v>19.5</c:v>
                </c:pt>
                <c:pt idx="14033">
                  <c:v>19.5</c:v>
                </c:pt>
                <c:pt idx="14034">
                  <c:v>19.5</c:v>
                </c:pt>
                <c:pt idx="14035">
                  <c:v>19.5</c:v>
                </c:pt>
                <c:pt idx="14036">
                  <c:v>19.5</c:v>
                </c:pt>
                <c:pt idx="14037">
                  <c:v>19.5</c:v>
                </c:pt>
                <c:pt idx="14038">
                  <c:v>19.5</c:v>
                </c:pt>
                <c:pt idx="14039">
                  <c:v>19.5</c:v>
                </c:pt>
                <c:pt idx="14040">
                  <c:v>19.5</c:v>
                </c:pt>
                <c:pt idx="14041">
                  <c:v>19.5</c:v>
                </c:pt>
                <c:pt idx="14042">
                  <c:v>19.5</c:v>
                </c:pt>
                <c:pt idx="14043">
                  <c:v>19.5</c:v>
                </c:pt>
                <c:pt idx="14044">
                  <c:v>19.5</c:v>
                </c:pt>
                <c:pt idx="14045">
                  <c:v>19.5</c:v>
                </c:pt>
                <c:pt idx="14046">
                  <c:v>19.5</c:v>
                </c:pt>
                <c:pt idx="14047">
                  <c:v>19.5</c:v>
                </c:pt>
                <c:pt idx="14048">
                  <c:v>19.5</c:v>
                </c:pt>
                <c:pt idx="14049">
                  <c:v>19.5</c:v>
                </c:pt>
                <c:pt idx="14050">
                  <c:v>19.5</c:v>
                </c:pt>
                <c:pt idx="14051">
                  <c:v>19.5</c:v>
                </c:pt>
                <c:pt idx="14052">
                  <c:v>19.5</c:v>
                </c:pt>
                <c:pt idx="14053">
                  <c:v>19.5</c:v>
                </c:pt>
                <c:pt idx="14054">
                  <c:v>19.5</c:v>
                </c:pt>
                <c:pt idx="14055">
                  <c:v>19.5</c:v>
                </c:pt>
                <c:pt idx="14056">
                  <c:v>19.5</c:v>
                </c:pt>
                <c:pt idx="14057">
                  <c:v>19.5</c:v>
                </c:pt>
                <c:pt idx="14058">
                  <c:v>19.5</c:v>
                </c:pt>
                <c:pt idx="14059">
                  <c:v>19.5</c:v>
                </c:pt>
                <c:pt idx="14060">
                  <c:v>19.5</c:v>
                </c:pt>
                <c:pt idx="14061">
                  <c:v>19.5</c:v>
                </c:pt>
                <c:pt idx="14062">
                  <c:v>19.5</c:v>
                </c:pt>
                <c:pt idx="14063">
                  <c:v>19.5</c:v>
                </c:pt>
                <c:pt idx="14064">
                  <c:v>19.5</c:v>
                </c:pt>
                <c:pt idx="14065">
                  <c:v>19.5</c:v>
                </c:pt>
                <c:pt idx="14066">
                  <c:v>19.5</c:v>
                </c:pt>
                <c:pt idx="14067">
                  <c:v>19.5</c:v>
                </c:pt>
                <c:pt idx="14068">
                  <c:v>19.5</c:v>
                </c:pt>
                <c:pt idx="14069">
                  <c:v>19.5</c:v>
                </c:pt>
                <c:pt idx="14070">
                  <c:v>19.5</c:v>
                </c:pt>
                <c:pt idx="14071">
                  <c:v>19.5</c:v>
                </c:pt>
                <c:pt idx="14072">
                  <c:v>19.5</c:v>
                </c:pt>
                <c:pt idx="14073">
                  <c:v>19.5</c:v>
                </c:pt>
                <c:pt idx="14074">
                  <c:v>19.5</c:v>
                </c:pt>
                <c:pt idx="14075">
                  <c:v>19.5</c:v>
                </c:pt>
                <c:pt idx="14076">
                  <c:v>19.5</c:v>
                </c:pt>
                <c:pt idx="14077">
                  <c:v>19.5</c:v>
                </c:pt>
                <c:pt idx="14078">
                  <c:v>19.5</c:v>
                </c:pt>
                <c:pt idx="14079">
                  <c:v>19.5</c:v>
                </c:pt>
                <c:pt idx="14080">
                  <c:v>19.5</c:v>
                </c:pt>
                <c:pt idx="14081">
                  <c:v>19.5</c:v>
                </c:pt>
                <c:pt idx="14082">
                  <c:v>19.5</c:v>
                </c:pt>
                <c:pt idx="14083">
                  <c:v>19.5</c:v>
                </c:pt>
                <c:pt idx="14084">
                  <c:v>19.5</c:v>
                </c:pt>
                <c:pt idx="14085">
                  <c:v>19.5</c:v>
                </c:pt>
                <c:pt idx="14086">
                  <c:v>19.5</c:v>
                </c:pt>
                <c:pt idx="14087">
                  <c:v>19.5</c:v>
                </c:pt>
                <c:pt idx="14088">
                  <c:v>19.5</c:v>
                </c:pt>
                <c:pt idx="14089">
                  <c:v>19.5</c:v>
                </c:pt>
                <c:pt idx="14090">
                  <c:v>19.5</c:v>
                </c:pt>
                <c:pt idx="14091">
                  <c:v>19.5</c:v>
                </c:pt>
                <c:pt idx="14092">
                  <c:v>19.5</c:v>
                </c:pt>
                <c:pt idx="14093">
                  <c:v>19.5</c:v>
                </c:pt>
                <c:pt idx="14094">
                  <c:v>19.5</c:v>
                </c:pt>
                <c:pt idx="14095">
                  <c:v>19.5</c:v>
                </c:pt>
                <c:pt idx="14096">
                  <c:v>19.5</c:v>
                </c:pt>
                <c:pt idx="14097">
                  <c:v>19.5</c:v>
                </c:pt>
                <c:pt idx="14098">
                  <c:v>19.5</c:v>
                </c:pt>
                <c:pt idx="14099">
                  <c:v>19.5</c:v>
                </c:pt>
                <c:pt idx="14100">
                  <c:v>19.5</c:v>
                </c:pt>
                <c:pt idx="14101">
                  <c:v>19.5</c:v>
                </c:pt>
                <c:pt idx="14102">
                  <c:v>19.5</c:v>
                </c:pt>
                <c:pt idx="14103">
                  <c:v>19.5</c:v>
                </c:pt>
                <c:pt idx="14104">
                  <c:v>19.5</c:v>
                </c:pt>
                <c:pt idx="14105">
                  <c:v>19.5</c:v>
                </c:pt>
                <c:pt idx="14106">
                  <c:v>19.5</c:v>
                </c:pt>
                <c:pt idx="14107">
                  <c:v>19.5</c:v>
                </c:pt>
                <c:pt idx="14108">
                  <c:v>19.5</c:v>
                </c:pt>
                <c:pt idx="14109">
                  <c:v>19.5</c:v>
                </c:pt>
                <c:pt idx="14110">
                  <c:v>19.5</c:v>
                </c:pt>
                <c:pt idx="14111">
                  <c:v>19.5</c:v>
                </c:pt>
                <c:pt idx="14112">
                  <c:v>19.5</c:v>
                </c:pt>
                <c:pt idx="14113">
                  <c:v>19.5</c:v>
                </c:pt>
                <c:pt idx="14114">
                  <c:v>19.5</c:v>
                </c:pt>
                <c:pt idx="14115">
                  <c:v>19.5</c:v>
                </c:pt>
                <c:pt idx="14116">
                  <c:v>19.5</c:v>
                </c:pt>
                <c:pt idx="14117">
                  <c:v>19.5</c:v>
                </c:pt>
                <c:pt idx="14118">
                  <c:v>19.5</c:v>
                </c:pt>
                <c:pt idx="14119">
                  <c:v>19.5</c:v>
                </c:pt>
                <c:pt idx="14120">
                  <c:v>19.5</c:v>
                </c:pt>
                <c:pt idx="14121">
                  <c:v>19.5</c:v>
                </c:pt>
                <c:pt idx="14122">
                  <c:v>19.5</c:v>
                </c:pt>
                <c:pt idx="14123">
                  <c:v>19.5</c:v>
                </c:pt>
                <c:pt idx="14124">
                  <c:v>19.5</c:v>
                </c:pt>
                <c:pt idx="14125">
                  <c:v>19.5</c:v>
                </c:pt>
                <c:pt idx="14126">
                  <c:v>19.5</c:v>
                </c:pt>
                <c:pt idx="14127">
                  <c:v>19.5</c:v>
                </c:pt>
                <c:pt idx="14128">
                  <c:v>19.5</c:v>
                </c:pt>
                <c:pt idx="14129">
                  <c:v>19.5</c:v>
                </c:pt>
                <c:pt idx="14130">
                  <c:v>19.5</c:v>
                </c:pt>
                <c:pt idx="14131">
                  <c:v>19.5</c:v>
                </c:pt>
                <c:pt idx="14132">
                  <c:v>19.5</c:v>
                </c:pt>
                <c:pt idx="14133">
                  <c:v>19.5</c:v>
                </c:pt>
                <c:pt idx="14134">
                  <c:v>19.5</c:v>
                </c:pt>
                <c:pt idx="14135">
                  <c:v>19.5</c:v>
                </c:pt>
                <c:pt idx="14136">
                  <c:v>19.5</c:v>
                </c:pt>
                <c:pt idx="14137">
                  <c:v>19.5</c:v>
                </c:pt>
                <c:pt idx="14138">
                  <c:v>19.5</c:v>
                </c:pt>
                <c:pt idx="14139">
                  <c:v>19.5</c:v>
                </c:pt>
                <c:pt idx="14140">
                  <c:v>19.5</c:v>
                </c:pt>
                <c:pt idx="14141">
                  <c:v>19.5</c:v>
                </c:pt>
                <c:pt idx="14142">
                  <c:v>19.5</c:v>
                </c:pt>
                <c:pt idx="14143">
                  <c:v>19.5</c:v>
                </c:pt>
                <c:pt idx="14144">
                  <c:v>19.5</c:v>
                </c:pt>
                <c:pt idx="14145">
                  <c:v>19.5</c:v>
                </c:pt>
                <c:pt idx="14146">
                  <c:v>19.5</c:v>
                </c:pt>
                <c:pt idx="14147">
                  <c:v>19.5</c:v>
                </c:pt>
                <c:pt idx="14148">
                  <c:v>19.5</c:v>
                </c:pt>
                <c:pt idx="14149">
                  <c:v>19.5</c:v>
                </c:pt>
                <c:pt idx="14150">
                  <c:v>19.5</c:v>
                </c:pt>
                <c:pt idx="14151">
                  <c:v>19.5</c:v>
                </c:pt>
                <c:pt idx="14152">
                  <c:v>19.5</c:v>
                </c:pt>
                <c:pt idx="14153">
                  <c:v>19.5</c:v>
                </c:pt>
                <c:pt idx="14154">
                  <c:v>19.5</c:v>
                </c:pt>
                <c:pt idx="14155">
                  <c:v>19.5</c:v>
                </c:pt>
                <c:pt idx="14156">
                  <c:v>19.5</c:v>
                </c:pt>
                <c:pt idx="14157">
                  <c:v>19.5</c:v>
                </c:pt>
                <c:pt idx="14158">
                  <c:v>19.5</c:v>
                </c:pt>
                <c:pt idx="14159">
                  <c:v>19.5</c:v>
                </c:pt>
                <c:pt idx="14160">
                  <c:v>19.5</c:v>
                </c:pt>
                <c:pt idx="14161">
                  <c:v>19.5</c:v>
                </c:pt>
                <c:pt idx="14162">
                  <c:v>19.5</c:v>
                </c:pt>
                <c:pt idx="14163">
                  <c:v>19.5</c:v>
                </c:pt>
                <c:pt idx="14164">
                  <c:v>19.5</c:v>
                </c:pt>
                <c:pt idx="14165">
                  <c:v>19.5</c:v>
                </c:pt>
                <c:pt idx="14166">
                  <c:v>19.5</c:v>
                </c:pt>
                <c:pt idx="14167">
                  <c:v>19.5</c:v>
                </c:pt>
                <c:pt idx="14168">
                  <c:v>19.5</c:v>
                </c:pt>
                <c:pt idx="14169">
                  <c:v>19.5</c:v>
                </c:pt>
                <c:pt idx="14170">
                  <c:v>19.5</c:v>
                </c:pt>
                <c:pt idx="14171">
                  <c:v>19.5</c:v>
                </c:pt>
                <c:pt idx="14172">
                  <c:v>19.5</c:v>
                </c:pt>
                <c:pt idx="14173">
                  <c:v>19.5</c:v>
                </c:pt>
                <c:pt idx="14174">
                  <c:v>19.5</c:v>
                </c:pt>
                <c:pt idx="14175">
                  <c:v>19.5</c:v>
                </c:pt>
                <c:pt idx="14176">
                  <c:v>19.5</c:v>
                </c:pt>
                <c:pt idx="14177">
                  <c:v>19.5</c:v>
                </c:pt>
                <c:pt idx="14178">
                  <c:v>19.5</c:v>
                </c:pt>
                <c:pt idx="14179">
                  <c:v>19.5</c:v>
                </c:pt>
                <c:pt idx="14180">
                  <c:v>19.5</c:v>
                </c:pt>
                <c:pt idx="14181">
                  <c:v>19.5</c:v>
                </c:pt>
                <c:pt idx="14182">
                  <c:v>19.5</c:v>
                </c:pt>
                <c:pt idx="14183">
                  <c:v>19.5</c:v>
                </c:pt>
                <c:pt idx="14184">
                  <c:v>19.5</c:v>
                </c:pt>
                <c:pt idx="14185">
                  <c:v>19.5</c:v>
                </c:pt>
                <c:pt idx="14186">
                  <c:v>19.5</c:v>
                </c:pt>
                <c:pt idx="14187">
                  <c:v>19.5</c:v>
                </c:pt>
                <c:pt idx="14188">
                  <c:v>19.5</c:v>
                </c:pt>
                <c:pt idx="14189">
                  <c:v>19.5</c:v>
                </c:pt>
                <c:pt idx="14190">
                  <c:v>19.5</c:v>
                </c:pt>
                <c:pt idx="14191">
                  <c:v>19.5</c:v>
                </c:pt>
                <c:pt idx="14192">
                  <c:v>19.5</c:v>
                </c:pt>
                <c:pt idx="14193">
                  <c:v>19.5</c:v>
                </c:pt>
                <c:pt idx="14194">
                  <c:v>19.5</c:v>
                </c:pt>
                <c:pt idx="14195">
                  <c:v>19.5</c:v>
                </c:pt>
                <c:pt idx="14196">
                  <c:v>19.5</c:v>
                </c:pt>
                <c:pt idx="14197">
                  <c:v>19.5</c:v>
                </c:pt>
                <c:pt idx="14198">
                  <c:v>19.5</c:v>
                </c:pt>
                <c:pt idx="14199">
                  <c:v>19.5</c:v>
                </c:pt>
                <c:pt idx="14200">
                  <c:v>19.5</c:v>
                </c:pt>
                <c:pt idx="14201">
                  <c:v>19.5</c:v>
                </c:pt>
                <c:pt idx="14202">
                  <c:v>19.5</c:v>
                </c:pt>
                <c:pt idx="14203">
                  <c:v>19.5</c:v>
                </c:pt>
                <c:pt idx="14204">
                  <c:v>19.5</c:v>
                </c:pt>
                <c:pt idx="14205">
                  <c:v>19.5</c:v>
                </c:pt>
                <c:pt idx="14206">
                  <c:v>19.5</c:v>
                </c:pt>
                <c:pt idx="14207">
                  <c:v>19.5</c:v>
                </c:pt>
                <c:pt idx="14208">
                  <c:v>19.5</c:v>
                </c:pt>
                <c:pt idx="14209">
                  <c:v>19.5</c:v>
                </c:pt>
                <c:pt idx="14210">
                  <c:v>19.5</c:v>
                </c:pt>
                <c:pt idx="14211">
                  <c:v>19.5</c:v>
                </c:pt>
                <c:pt idx="14212">
                  <c:v>19.5</c:v>
                </c:pt>
                <c:pt idx="14213">
                  <c:v>19.5</c:v>
                </c:pt>
                <c:pt idx="14214">
                  <c:v>19.5</c:v>
                </c:pt>
                <c:pt idx="14215">
                  <c:v>19.5</c:v>
                </c:pt>
                <c:pt idx="14216">
                  <c:v>19.5</c:v>
                </c:pt>
                <c:pt idx="14217">
                  <c:v>19.5</c:v>
                </c:pt>
                <c:pt idx="14218">
                  <c:v>19.5</c:v>
                </c:pt>
                <c:pt idx="14219">
                  <c:v>19.5</c:v>
                </c:pt>
                <c:pt idx="14220">
                  <c:v>19.5</c:v>
                </c:pt>
                <c:pt idx="14221">
                  <c:v>19.5</c:v>
                </c:pt>
                <c:pt idx="14222">
                  <c:v>19.5</c:v>
                </c:pt>
                <c:pt idx="14223">
                  <c:v>19.5</c:v>
                </c:pt>
                <c:pt idx="14224">
                  <c:v>19.5</c:v>
                </c:pt>
                <c:pt idx="14225">
                  <c:v>19.5</c:v>
                </c:pt>
                <c:pt idx="14226">
                  <c:v>19.5</c:v>
                </c:pt>
                <c:pt idx="14227">
                  <c:v>19.5</c:v>
                </c:pt>
                <c:pt idx="14228">
                  <c:v>19.5</c:v>
                </c:pt>
                <c:pt idx="14229">
                  <c:v>19.5</c:v>
                </c:pt>
                <c:pt idx="14230">
                  <c:v>19.5</c:v>
                </c:pt>
                <c:pt idx="14231">
                  <c:v>19.5</c:v>
                </c:pt>
                <c:pt idx="14232">
                  <c:v>19.5</c:v>
                </c:pt>
                <c:pt idx="14233">
                  <c:v>19.5</c:v>
                </c:pt>
                <c:pt idx="14234">
                  <c:v>19.5</c:v>
                </c:pt>
                <c:pt idx="14235">
                  <c:v>19.5</c:v>
                </c:pt>
                <c:pt idx="14236">
                  <c:v>19.5</c:v>
                </c:pt>
                <c:pt idx="14237">
                  <c:v>19.5</c:v>
                </c:pt>
                <c:pt idx="14238">
                  <c:v>19.5</c:v>
                </c:pt>
                <c:pt idx="14239">
                  <c:v>19.5</c:v>
                </c:pt>
                <c:pt idx="14240">
                  <c:v>19.5</c:v>
                </c:pt>
                <c:pt idx="14241">
                  <c:v>19.5</c:v>
                </c:pt>
                <c:pt idx="14242">
                  <c:v>19.5</c:v>
                </c:pt>
                <c:pt idx="14243">
                  <c:v>19.5</c:v>
                </c:pt>
                <c:pt idx="14244">
                  <c:v>19.5</c:v>
                </c:pt>
                <c:pt idx="14245">
                  <c:v>19.5</c:v>
                </c:pt>
                <c:pt idx="14246">
                  <c:v>19.5</c:v>
                </c:pt>
                <c:pt idx="14247">
                  <c:v>19.5</c:v>
                </c:pt>
                <c:pt idx="14248">
                  <c:v>19.5</c:v>
                </c:pt>
                <c:pt idx="14249">
                  <c:v>19.5</c:v>
                </c:pt>
                <c:pt idx="14250">
                  <c:v>19.5</c:v>
                </c:pt>
                <c:pt idx="14251">
                  <c:v>19.5</c:v>
                </c:pt>
                <c:pt idx="14252">
                  <c:v>19.5</c:v>
                </c:pt>
                <c:pt idx="14253">
                  <c:v>19.5</c:v>
                </c:pt>
                <c:pt idx="14254">
                  <c:v>19.5</c:v>
                </c:pt>
                <c:pt idx="14255">
                  <c:v>19.5</c:v>
                </c:pt>
                <c:pt idx="14256">
                  <c:v>19.5</c:v>
                </c:pt>
                <c:pt idx="14257">
                  <c:v>19.5</c:v>
                </c:pt>
                <c:pt idx="14258">
                  <c:v>19.5</c:v>
                </c:pt>
                <c:pt idx="14259">
                  <c:v>19.5</c:v>
                </c:pt>
                <c:pt idx="14260">
                  <c:v>19.5</c:v>
                </c:pt>
                <c:pt idx="14261">
                  <c:v>19.5</c:v>
                </c:pt>
                <c:pt idx="14262">
                  <c:v>19.5</c:v>
                </c:pt>
                <c:pt idx="14263">
                  <c:v>19.5</c:v>
                </c:pt>
                <c:pt idx="14264">
                  <c:v>19.5</c:v>
                </c:pt>
                <c:pt idx="14265">
                  <c:v>19.5</c:v>
                </c:pt>
                <c:pt idx="14266">
                  <c:v>19.5</c:v>
                </c:pt>
                <c:pt idx="14267">
                  <c:v>19.5</c:v>
                </c:pt>
                <c:pt idx="14268">
                  <c:v>19.5</c:v>
                </c:pt>
                <c:pt idx="14269">
                  <c:v>19.5</c:v>
                </c:pt>
                <c:pt idx="14270">
                  <c:v>19.5</c:v>
                </c:pt>
                <c:pt idx="14271">
                  <c:v>19.5</c:v>
                </c:pt>
                <c:pt idx="14272">
                  <c:v>19.5</c:v>
                </c:pt>
                <c:pt idx="14273">
                  <c:v>19.5</c:v>
                </c:pt>
                <c:pt idx="14274">
                  <c:v>19.5</c:v>
                </c:pt>
                <c:pt idx="14275">
                  <c:v>19.5</c:v>
                </c:pt>
                <c:pt idx="14276">
                  <c:v>19.5</c:v>
                </c:pt>
                <c:pt idx="14277">
                  <c:v>19.5</c:v>
                </c:pt>
                <c:pt idx="14278">
                  <c:v>19.5</c:v>
                </c:pt>
                <c:pt idx="14279">
                  <c:v>19.5</c:v>
                </c:pt>
                <c:pt idx="14280">
                  <c:v>19.5</c:v>
                </c:pt>
                <c:pt idx="14281">
                  <c:v>19.5</c:v>
                </c:pt>
                <c:pt idx="14282">
                  <c:v>19.5</c:v>
                </c:pt>
                <c:pt idx="14283">
                  <c:v>19.5</c:v>
                </c:pt>
                <c:pt idx="14284">
                  <c:v>19.5</c:v>
                </c:pt>
                <c:pt idx="14285">
                  <c:v>19.5</c:v>
                </c:pt>
                <c:pt idx="14286">
                  <c:v>19.5</c:v>
                </c:pt>
                <c:pt idx="14287">
                  <c:v>19.5</c:v>
                </c:pt>
                <c:pt idx="14288">
                  <c:v>19.5</c:v>
                </c:pt>
                <c:pt idx="14289">
                  <c:v>19.5</c:v>
                </c:pt>
                <c:pt idx="14290">
                  <c:v>19.5</c:v>
                </c:pt>
                <c:pt idx="14291">
                  <c:v>19.5</c:v>
                </c:pt>
                <c:pt idx="14292">
                  <c:v>19.5</c:v>
                </c:pt>
                <c:pt idx="14293">
                  <c:v>19.5</c:v>
                </c:pt>
                <c:pt idx="14294">
                  <c:v>19.5</c:v>
                </c:pt>
                <c:pt idx="14295">
                  <c:v>19.5</c:v>
                </c:pt>
                <c:pt idx="14296">
                  <c:v>19.5</c:v>
                </c:pt>
                <c:pt idx="14297">
                  <c:v>19.5</c:v>
                </c:pt>
                <c:pt idx="14298">
                  <c:v>19.5</c:v>
                </c:pt>
                <c:pt idx="14299">
                  <c:v>19.5</c:v>
                </c:pt>
                <c:pt idx="14300">
                  <c:v>19.5</c:v>
                </c:pt>
                <c:pt idx="14301">
                  <c:v>19.5</c:v>
                </c:pt>
                <c:pt idx="14302">
                  <c:v>19.5</c:v>
                </c:pt>
                <c:pt idx="14303">
                  <c:v>19.5</c:v>
                </c:pt>
                <c:pt idx="14304">
                  <c:v>19.5</c:v>
                </c:pt>
                <c:pt idx="14305">
                  <c:v>19.5</c:v>
                </c:pt>
                <c:pt idx="14306">
                  <c:v>19.5</c:v>
                </c:pt>
                <c:pt idx="14307">
                  <c:v>19.5</c:v>
                </c:pt>
                <c:pt idx="14308">
                  <c:v>19.5</c:v>
                </c:pt>
                <c:pt idx="14309">
                  <c:v>19.5</c:v>
                </c:pt>
                <c:pt idx="14310">
                  <c:v>19.5</c:v>
                </c:pt>
                <c:pt idx="14311">
                  <c:v>19.5</c:v>
                </c:pt>
                <c:pt idx="14312">
                  <c:v>19.5</c:v>
                </c:pt>
                <c:pt idx="14313">
                  <c:v>19.5</c:v>
                </c:pt>
                <c:pt idx="14314">
                  <c:v>19.5</c:v>
                </c:pt>
                <c:pt idx="14315">
                  <c:v>19.5</c:v>
                </c:pt>
                <c:pt idx="14316">
                  <c:v>19.5</c:v>
                </c:pt>
                <c:pt idx="14317">
                  <c:v>19.5</c:v>
                </c:pt>
                <c:pt idx="14318">
                  <c:v>19.5</c:v>
                </c:pt>
                <c:pt idx="14319">
                  <c:v>19.5</c:v>
                </c:pt>
                <c:pt idx="14320">
                  <c:v>19.5</c:v>
                </c:pt>
                <c:pt idx="14321">
                  <c:v>19.5</c:v>
                </c:pt>
                <c:pt idx="14322">
                  <c:v>19.5</c:v>
                </c:pt>
                <c:pt idx="14323">
                  <c:v>19.5</c:v>
                </c:pt>
                <c:pt idx="14324">
                  <c:v>19.5</c:v>
                </c:pt>
                <c:pt idx="14325">
                  <c:v>19.5</c:v>
                </c:pt>
                <c:pt idx="14326">
                  <c:v>19.5</c:v>
                </c:pt>
                <c:pt idx="14327">
                  <c:v>19.5</c:v>
                </c:pt>
                <c:pt idx="14328">
                  <c:v>19.5</c:v>
                </c:pt>
                <c:pt idx="14329">
                  <c:v>19.5</c:v>
                </c:pt>
                <c:pt idx="14330">
                  <c:v>19.5</c:v>
                </c:pt>
                <c:pt idx="14331">
                  <c:v>19.5</c:v>
                </c:pt>
                <c:pt idx="14332">
                  <c:v>19.5</c:v>
                </c:pt>
                <c:pt idx="14333">
                  <c:v>19.5</c:v>
                </c:pt>
                <c:pt idx="14334">
                  <c:v>19.5</c:v>
                </c:pt>
                <c:pt idx="14335">
                  <c:v>19.5</c:v>
                </c:pt>
                <c:pt idx="14336">
                  <c:v>19.5</c:v>
                </c:pt>
                <c:pt idx="14337">
                  <c:v>19.5</c:v>
                </c:pt>
                <c:pt idx="14338">
                  <c:v>19.5</c:v>
                </c:pt>
                <c:pt idx="14339">
                  <c:v>19.5</c:v>
                </c:pt>
                <c:pt idx="14340">
                  <c:v>19.5</c:v>
                </c:pt>
                <c:pt idx="14341">
                  <c:v>19.5</c:v>
                </c:pt>
                <c:pt idx="14342">
                  <c:v>19.5</c:v>
                </c:pt>
                <c:pt idx="14343">
                  <c:v>19.5</c:v>
                </c:pt>
                <c:pt idx="14344">
                  <c:v>19.5</c:v>
                </c:pt>
                <c:pt idx="14345">
                  <c:v>19.5</c:v>
                </c:pt>
                <c:pt idx="14346">
                  <c:v>19.5</c:v>
                </c:pt>
                <c:pt idx="14347">
                  <c:v>19.5</c:v>
                </c:pt>
                <c:pt idx="14348">
                  <c:v>19.5</c:v>
                </c:pt>
                <c:pt idx="14349">
                  <c:v>19.5</c:v>
                </c:pt>
                <c:pt idx="14350">
                  <c:v>19.5</c:v>
                </c:pt>
                <c:pt idx="14351">
                  <c:v>19.5</c:v>
                </c:pt>
                <c:pt idx="14352">
                  <c:v>19.5</c:v>
                </c:pt>
                <c:pt idx="14353">
                  <c:v>19.5</c:v>
                </c:pt>
                <c:pt idx="14354">
                  <c:v>19.5</c:v>
                </c:pt>
                <c:pt idx="14355">
                  <c:v>19.5</c:v>
                </c:pt>
                <c:pt idx="14356">
                  <c:v>19.5</c:v>
                </c:pt>
                <c:pt idx="14357">
                  <c:v>19.5</c:v>
                </c:pt>
                <c:pt idx="14358">
                  <c:v>19.5</c:v>
                </c:pt>
                <c:pt idx="14359">
                  <c:v>19.5</c:v>
                </c:pt>
                <c:pt idx="14360">
                  <c:v>19.5</c:v>
                </c:pt>
                <c:pt idx="14361">
                  <c:v>19.5</c:v>
                </c:pt>
                <c:pt idx="14362">
                  <c:v>19.5</c:v>
                </c:pt>
                <c:pt idx="14363">
                  <c:v>19.5</c:v>
                </c:pt>
                <c:pt idx="14364">
                  <c:v>19.5</c:v>
                </c:pt>
                <c:pt idx="14365">
                  <c:v>19.5</c:v>
                </c:pt>
                <c:pt idx="14366">
                  <c:v>19.5</c:v>
                </c:pt>
                <c:pt idx="14367">
                  <c:v>19.5</c:v>
                </c:pt>
                <c:pt idx="14368">
                  <c:v>19.5</c:v>
                </c:pt>
                <c:pt idx="14369">
                  <c:v>19.5</c:v>
                </c:pt>
                <c:pt idx="14370">
                  <c:v>19.5</c:v>
                </c:pt>
                <c:pt idx="14371">
                  <c:v>19.5</c:v>
                </c:pt>
                <c:pt idx="14372">
                  <c:v>19.5</c:v>
                </c:pt>
                <c:pt idx="14373">
                  <c:v>19.5</c:v>
                </c:pt>
                <c:pt idx="14374">
                  <c:v>19.5</c:v>
                </c:pt>
                <c:pt idx="14375">
                  <c:v>19.5</c:v>
                </c:pt>
                <c:pt idx="14376">
                  <c:v>19.5</c:v>
                </c:pt>
                <c:pt idx="14377">
                  <c:v>19.5</c:v>
                </c:pt>
                <c:pt idx="14378">
                  <c:v>19.5</c:v>
                </c:pt>
                <c:pt idx="14379">
                  <c:v>19.5</c:v>
                </c:pt>
                <c:pt idx="14380">
                  <c:v>19.5</c:v>
                </c:pt>
                <c:pt idx="14381">
                  <c:v>19.5</c:v>
                </c:pt>
                <c:pt idx="14382">
                  <c:v>19.5</c:v>
                </c:pt>
                <c:pt idx="14383">
                  <c:v>19.5</c:v>
                </c:pt>
                <c:pt idx="14384">
                  <c:v>19.5</c:v>
                </c:pt>
                <c:pt idx="14385">
                  <c:v>19.5</c:v>
                </c:pt>
                <c:pt idx="14386">
                  <c:v>19.5</c:v>
                </c:pt>
                <c:pt idx="14387">
                  <c:v>19.5</c:v>
                </c:pt>
                <c:pt idx="14388">
                  <c:v>19.5</c:v>
                </c:pt>
                <c:pt idx="14389">
                  <c:v>19.5</c:v>
                </c:pt>
                <c:pt idx="14390">
                  <c:v>19.5</c:v>
                </c:pt>
                <c:pt idx="14391">
                  <c:v>19.5</c:v>
                </c:pt>
                <c:pt idx="14392">
                  <c:v>19.5</c:v>
                </c:pt>
                <c:pt idx="14393">
                  <c:v>19.5</c:v>
                </c:pt>
                <c:pt idx="14394">
                  <c:v>19.5</c:v>
                </c:pt>
                <c:pt idx="14395">
                  <c:v>19.5</c:v>
                </c:pt>
                <c:pt idx="14396">
                  <c:v>19.5</c:v>
                </c:pt>
                <c:pt idx="14397">
                  <c:v>19.5</c:v>
                </c:pt>
                <c:pt idx="14398">
                  <c:v>19.5</c:v>
                </c:pt>
                <c:pt idx="14399">
                  <c:v>19.5</c:v>
                </c:pt>
                <c:pt idx="14400">
                  <c:v>20</c:v>
                </c:pt>
                <c:pt idx="14401">
                  <c:v>20</c:v>
                </c:pt>
                <c:pt idx="14402">
                  <c:v>20</c:v>
                </c:pt>
                <c:pt idx="14403">
                  <c:v>20</c:v>
                </c:pt>
                <c:pt idx="14404">
                  <c:v>20</c:v>
                </c:pt>
                <c:pt idx="14405">
                  <c:v>20</c:v>
                </c:pt>
                <c:pt idx="14406">
                  <c:v>20</c:v>
                </c:pt>
                <c:pt idx="14407">
                  <c:v>20</c:v>
                </c:pt>
                <c:pt idx="14408">
                  <c:v>20</c:v>
                </c:pt>
                <c:pt idx="14409">
                  <c:v>20</c:v>
                </c:pt>
                <c:pt idx="14410">
                  <c:v>20</c:v>
                </c:pt>
                <c:pt idx="14411">
                  <c:v>20</c:v>
                </c:pt>
                <c:pt idx="14412">
                  <c:v>20</c:v>
                </c:pt>
                <c:pt idx="14413">
                  <c:v>20</c:v>
                </c:pt>
                <c:pt idx="14414">
                  <c:v>20</c:v>
                </c:pt>
                <c:pt idx="14415">
                  <c:v>20</c:v>
                </c:pt>
                <c:pt idx="14416">
                  <c:v>20</c:v>
                </c:pt>
                <c:pt idx="14417">
                  <c:v>20</c:v>
                </c:pt>
                <c:pt idx="14418">
                  <c:v>20</c:v>
                </c:pt>
                <c:pt idx="14419">
                  <c:v>20</c:v>
                </c:pt>
                <c:pt idx="14420">
                  <c:v>20</c:v>
                </c:pt>
                <c:pt idx="14421">
                  <c:v>20</c:v>
                </c:pt>
                <c:pt idx="14422">
                  <c:v>20</c:v>
                </c:pt>
                <c:pt idx="14423">
                  <c:v>20</c:v>
                </c:pt>
                <c:pt idx="14424">
                  <c:v>20</c:v>
                </c:pt>
                <c:pt idx="14425">
                  <c:v>20</c:v>
                </c:pt>
                <c:pt idx="14426">
                  <c:v>20</c:v>
                </c:pt>
                <c:pt idx="14427">
                  <c:v>20</c:v>
                </c:pt>
                <c:pt idx="14428">
                  <c:v>20</c:v>
                </c:pt>
                <c:pt idx="14429">
                  <c:v>20</c:v>
                </c:pt>
                <c:pt idx="14430">
                  <c:v>20</c:v>
                </c:pt>
                <c:pt idx="14431">
                  <c:v>20</c:v>
                </c:pt>
                <c:pt idx="14432">
                  <c:v>20</c:v>
                </c:pt>
                <c:pt idx="14433">
                  <c:v>20</c:v>
                </c:pt>
                <c:pt idx="14434">
                  <c:v>20</c:v>
                </c:pt>
                <c:pt idx="14435">
                  <c:v>20</c:v>
                </c:pt>
                <c:pt idx="14436">
                  <c:v>20</c:v>
                </c:pt>
                <c:pt idx="14437">
                  <c:v>20</c:v>
                </c:pt>
                <c:pt idx="14438">
                  <c:v>20</c:v>
                </c:pt>
                <c:pt idx="14439">
                  <c:v>20</c:v>
                </c:pt>
                <c:pt idx="14440">
                  <c:v>20</c:v>
                </c:pt>
                <c:pt idx="14441">
                  <c:v>20</c:v>
                </c:pt>
                <c:pt idx="14442">
                  <c:v>20</c:v>
                </c:pt>
                <c:pt idx="14443">
                  <c:v>20</c:v>
                </c:pt>
                <c:pt idx="14444">
                  <c:v>20</c:v>
                </c:pt>
                <c:pt idx="14445">
                  <c:v>20</c:v>
                </c:pt>
                <c:pt idx="14446">
                  <c:v>20</c:v>
                </c:pt>
                <c:pt idx="14447">
                  <c:v>20</c:v>
                </c:pt>
                <c:pt idx="14448">
                  <c:v>20</c:v>
                </c:pt>
                <c:pt idx="14449">
                  <c:v>20</c:v>
                </c:pt>
                <c:pt idx="14450">
                  <c:v>20</c:v>
                </c:pt>
                <c:pt idx="14451">
                  <c:v>20</c:v>
                </c:pt>
                <c:pt idx="14452">
                  <c:v>20</c:v>
                </c:pt>
                <c:pt idx="14453">
                  <c:v>20</c:v>
                </c:pt>
                <c:pt idx="14454">
                  <c:v>20</c:v>
                </c:pt>
                <c:pt idx="14455">
                  <c:v>20</c:v>
                </c:pt>
                <c:pt idx="14456">
                  <c:v>20</c:v>
                </c:pt>
                <c:pt idx="14457">
                  <c:v>20</c:v>
                </c:pt>
                <c:pt idx="14458">
                  <c:v>20</c:v>
                </c:pt>
                <c:pt idx="14459">
                  <c:v>20</c:v>
                </c:pt>
                <c:pt idx="14460">
                  <c:v>20</c:v>
                </c:pt>
                <c:pt idx="14461">
                  <c:v>20</c:v>
                </c:pt>
                <c:pt idx="14462">
                  <c:v>20</c:v>
                </c:pt>
                <c:pt idx="14463">
                  <c:v>20</c:v>
                </c:pt>
                <c:pt idx="14464">
                  <c:v>20</c:v>
                </c:pt>
                <c:pt idx="14465">
                  <c:v>20</c:v>
                </c:pt>
                <c:pt idx="14466">
                  <c:v>20</c:v>
                </c:pt>
                <c:pt idx="14467">
                  <c:v>20</c:v>
                </c:pt>
                <c:pt idx="14468">
                  <c:v>20</c:v>
                </c:pt>
                <c:pt idx="14469">
                  <c:v>20</c:v>
                </c:pt>
                <c:pt idx="14470">
                  <c:v>20</c:v>
                </c:pt>
                <c:pt idx="14471">
                  <c:v>20</c:v>
                </c:pt>
                <c:pt idx="14472">
                  <c:v>20</c:v>
                </c:pt>
                <c:pt idx="14473">
                  <c:v>20</c:v>
                </c:pt>
                <c:pt idx="14474">
                  <c:v>20</c:v>
                </c:pt>
                <c:pt idx="14475">
                  <c:v>20</c:v>
                </c:pt>
                <c:pt idx="14476">
                  <c:v>20</c:v>
                </c:pt>
                <c:pt idx="14477">
                  <c:v>20</c:v>
                </c:pt>
                <c:pt idx="14478">
                  <c:v>20</c:v>
                </c:pt>
                <c:pt idx="14479">
                  <c:v>20</c:v>
                </c:pt>
                <c:pt idx="14480">
                  <c:v>20</c:v>
                </c:pt>
                <c:pt idx="14481">
                  <c:v>20</c:v>
                </c:pt>
                <c:pt idx="14482">
                  <c:v>20</c:v>
                </c:pt>
                <c:pt idx="14483">
                  <c:v>20</c:v>
                </c:pt>
                <c:pt idx="14484">
                  <c:v>20</c:v>
                </c:pt>
                <c:pt idx="14485">
                  <c:v>20</c:v>
                </c:pt>
                <c:pt idx="14486">
                  <c:v>20</c:v>
                </c:pt>
                <c:pt idx="14487">
                  <c:v>20</c:v>
                </c:pt>
                <c:pt idx="14488">
                  <c:v>20</c:v>
                </c:pt>
                <c:pt idx="14489">
                  <c:v>20</c:v>
                </c:pt>
                <c:pt idx="14490">
                  <c:v>20</c:v>
                </c:pt>
                <c:pt idx="14491">
                  <c:v>20</c:v>
                </c:pt>
                <c:pt idx="14492">
                  <c:v>20</c:v>
                </c:pt>
                <c:pt idx="14493">
                  <c:v>20</c:v>
                </c:pt>
                <c:pt idx="14494">
                  <c:v>20</c:v>
                </c:pt>
                <c:pt idx="14495">
                  <c:v>20</c:v>
                </c:pt>
                <c:pt idx="14496">
                  <c:v>20</c:v>
                </c:pt>
                <c:pt idx="14497">
                  <c:v>20</c:v>
                </c:pt>
                <c:pt idx="14498">
                  <c:v>20</c:v>
                </c:pt>
                <c:pt idx="14499">
                  <c:v>20</c:v>
                </c:pt>
                <c:pt idx="14500">
                  <c:v>20</c:v>
                </c:pt>
                <c:pt idx="14501">
                  <c:v>20</c:v>
                </c:pt>
                <c:pt idx="14502">
                  <c:v>20</c:v>
                </c:pt>
                <c:pt idx="14503">
                  <c:v>20</c:v>
                </c:pt>
                <c:pt idx="14504">
                  <c:v>20</c:v>
                </c:pt>
                <c:pt idx="14505">
                  <c:v>20</c:v>
                </c:pt>
                <c:pt idx="14506">
                  <c:v>20</c:v>
                </c:pt>
                <c:pt idx="14507">
                  <c:v>20</c:v>
                </c:pt>
                <c:pt idx="14508">
                  <c:v>20</c:v>
                </c:pt>
                <c:pt idx="14509">
                  <c:v>20</c:v>
                </c:pt>
                <c:pt idx="14510">
                  <c:v>20</c:v>
                </c:pt>
                <c:pt idx="14511">
                  <c:v>20</c:v>
                </c:pt>
                <c:pt idx="14512">
                  <c:v>20</c:v>
                </c:pt>
                <c:pt idx="14513">
                  <c:v>20</c:v>
                </c:pt>
                <c:pt idx="14514">
                  <c:v>20</c:v>
                </c:pt>
                <c:pt idx="14515">
                  <c:v>20</c:v>
                </c:pt>
                <c:pt idx="14516">
                  <c:v>20</c:v>
                </c:pt>
                <c:pt idx="14517">
                  <c:v>20</c:v>
                </c:pt>
                <c:pt idx="14518">
                  <c:v>20</c:v>
                </c:pt>
                <c:pt idx="14519">
                  <c:v>20</c:v>
                </c:pt>
                <c:pt idx="14520">
                  <c:v>20</c:v>
                </c:pt>
                <c:pt idx="14521">
                  <c:v>20</c:v>
                </c:pt>
                <c:pt idx="14522">
                  <c:v>20</c:v>
                </c:pt>
                <c:pt idx="14523">
                  <c:v>20</c:v>
                </c:pt>
                <c:pt idx="14524">
                  <c:v>20</c:v>
                </c:pt>
                <c:pt idx="14525">
                  <c:v>20</c:v>
                </c:pt>
                <c:pt idx="14526">
                  <c:v>20</c:v>
                </c:pt>
                <c:pt idx="14527">
                  <c:v>20</c:v>
                </c:pt>
                <c:pt idx="14528">
                  <c:v>20</c:v>
                </c:pt>
                <c:pt idx="14529">
                  <c:v>20</c:v>
                </c:pt>
                <c:pt idx="14530">
                  <c:v>20</c:v>
                </c:pt>
                <c:pt idx="14531">
                  <c:v>20</c:v>
                </c:pt>
                <c:pt idx="14532">
                  <c:v>20</c:v>
                </c:pt>
                <c:pt idx="14533">
                  <c:v>20</c:v>
                </c:pt>
                <c:pt idx="14534">
                  <c:v>20</c:v>
                </c:pt>
                <c:pt idx="14535">
                  <c:v>20</c:v>
                </c:pt>
                <c:pt idx="14536">
                  <c:v>20</c:v>
                </c:pt>
                <c:pt idx="14537">
                  <c:v>20</c:v>
                </c:pt>
                <c:pt idx="14538">
                  <c:v>20</c:v>
                </c:pt>
                <c:pt idx="14539">
                  <c:v>20</c:v>
                </c:pt>
                <c:pt idx="14540">
                  <c:v>20</c:v>
                </c:pt>
                <c:pt idx="14541">
                  <c:v>20</c:v>
                </c:pt>
                <c:pt idx="14542">
                  <c:v>20</c:v>
                </c:pt>
                <c:pt idx="14543">
                  <c:v>20</c:v>
                </c:pt>
                <c:pt idx="14544">
                  <c:v>20</c:v>
                </c:pt>
                <c:pt idx="14545">
                  <c:v>20</c:v>
                </c:pt>
                <c:pt idx="14546">
                  <c:v>20</c:v>
                </c:pt>
                <c:pt idx="14547">
                  <c:v>20</c:v>
                </c:pt>
                <c:pt idx="14548">
                  <c:v>20</c:v>
                </c:pt>
                <c:pt idx="14549">
                  <c:v>20</c:v>
                </c:pt>
                <c:pt idx="14550">
                  <c:v>20</c:v>
                </c:pt>
                <c:pt idx="14551">
                  <c:v>20</c:v>
                </c:pt>
                <c:pt idx="14552">
                  <c:v>20</c:v>
                </c:pt>
                <c:pt idx="14553">
                  <c:v>20</c:v>
                </c:pt>
                <c:pt idx="14554">
                  <c:v>20</c:v>
                </c:pt>
                <c:pt idx="14555">
                  <c:v>20</c:v>
                </c:pt>
                <c:pt idx="14556">
                  <c:v>20</c:v>
                </c:pt>
                <c:pt idx="14557">
                  <c:v>20</c:v>
                </c:pt>
                <c:pt idx="14558">
                  <c:v>20</c:v>
                </c:pt>
                <c:pt idx="14559">
                  <c:v>20</c:v>
                </c:pt>
                <c:pt idx="14560">
                  <c:v>20</c:v>
                </c:pt>
                <c:pt idx="14561">
                  <c:v>20</c:v>
                </c:pt>
                <c:pt idx="14562">
                  <c:v>20</c:v>
                </c:pt>
                <c:pt idx="14563">
                  <c:v>20</c:v>
                </c:pt>
                <c:pt idx="14564">
                  <c:v>20</c:v>
                </c:pt>
                <c:pt idx="14565">
                  <c:v>20</c:v>
                </c:pt>
                <c:pt idx="14566">
                  <c:v>20</c:v>
                </c:pt>
                <c:pt idx="14567">
                  <c:v>20</c:v>
                </c:pt>
                <c:pt idx="14568">
                  <c:v>20</c:v>
                </c:pt>
                <c:pt idx="14569">
                  <c:v>20</c:v>
                </c:pt>
                <c:pt idx="14570">
                  <c:v>20</c:v>
                </c:pt>
                <c:pt idx="14571">
                  <c:v>20</c:v>
                </c:pt>
                <c:pt idx="14572">
                  <c:v>20</c:v>
                </c:pt>
                <c:pt idx="14573">
                  <c:v>20</c:v>
                </c:pt>
                <c:pt idx="14574">
                  <c:v>20</c:v>
                </c:pt>
                <c:pt idx="14575">
                  <c:v>20</c:v>
                </c:pt>
                <c:pt idx="14576">
                  <c:v>20</c:v>
                </c:pt>
                <c:pt idx="14577">
                  <c:v>20</c:v>
                </c:pt>
                <c:pt idx="14578">
                  <c:v>20</c:v>
                </c:pt>
                <c:pt idx="14579">
                  <c:v>20</c:v>
                </c:pt>
                <c:pt idx="14580">
                  <c:v>20</c:v>
                </c:pt>
                <c:pt idx="14581">
                  <c:v>20</c:v>
                </c:pt>
                <c:pt idx="14582">
                  <c:v>20</c:v>
                </c:pt>
                <c:pt idx="14583">
                  <c:v>20</c:v>
                </c:pt>
                <c:pt idx="14584">
                  <c:v>20</c:v>
                </c:pt>
                <c:pt idx="14585">
                  <c:v>20</c:v>
                </c:pt>
                <c:pt idx="14586">
                  <c:v>20</c:v>
                </c:pt>
                <c:pt idx="14587">
                  <c:v>20</c:v>
                </c:pt>
                <c:pt idx="14588">
                  <c:v>20</c:v>
                </c:pt>
                <c:pt idx="14589">
                  <c:v>20</c:v>
                </c:pt>
                <c:pt idx="14590">
                  <c:v>20</c:v>
                </c:pt>
                <c:pt idx="14591">
                  <c:v>20</c:v>
                </c:pt>
                <c:pt idx="14592">
                  <c:v>20</c:v>
                </c:pt>
                <c:pt idx="14593">
                  <c:v>20</c:v>
                </c:pt>
                <c:pt idx="14594">
                  <c:v>20</c:v>
                </c:pt>
                <c:pt idx="14595">
                  <c:v>20</c:v>
                </c:pt>
                <c:pt idx="14596">
                  <c:v>20</c:v>
                </c:pt>
                <c:pt idx="14597">
                  <c:v>20</c:v>
                </c:pt>
                <c:pt idx="14598">
                  <c:v>20</c:v>
                </c:pt>
                <c:pt idx="14599">
                  <c:v>20</c:v>
                </c:pt>
                <c:pt idx="14600">
                  <c:v>20</c:v>
                </c:pt>
                <c:pt idx="14601">
                  <c:v>20</c:v>
                </c:pt>
                <c:pt idx="14602">
                  <c:v>20</c:v>
                </c:pt>
                <c:pt idx="14603">
                  <c:v>20</c:v>
                </c:pt>
                <c:pt idx="14604">
                  <c:v>20</c:v>
                </c:pt>
                <c:pt idx="14605">
                  <c:v>20</c:v>
                </c:pt>
                <c:pt idx="14606">
                  <c:v>20</c:v>
                </c:pt>
                <c:pt idx="14607">
                  <c:v>20</c:v>
                </c:pt>
                <c:pt idx="14608">
                  <c:v>20</c:v>
                </c:pt>
                <c:pt idx="14609">
                  <c:v>20</c:v>
                </c:pt>
                <c:pt idx="14610">
                  <c:v>20</c:v>
                </c:pt>
                <c:pt idx="14611">
                  <c:v>20</c:v>
                </c:pt>
                <c:pt idx="14612">
                  <c:v>20</c:v>
                </c:pt>
                <c:pt idx="14613">
                  <c:v>20</c:v>
                </c:pt>
                <c:pt idx="14614">
                  <c:v>20</c:v>
                </c:pt>
                <c:pt idx="14615">
                  <c:v>20</c:v>
                </c:pt>
                <c:pt idx="14616">
                  <c:v>20</c:v>
                </c:pt>
                <c:pt idx="14617">
                  <c:v>20</c:v>
                </c:pt>
                <c:pt idx="14618">
                  <c:v>20</c:v>
                </c:pt>
                <c:pt idx="14619">
                  <c:v>20</c:v>
                </c:pt>
                <c:pt idx="14620">
                  <c:v>20</c:v>
                </c:pt>
                <c:pt idx="14621">
                  <c:v>20</c:v>
                </c:pt>
                <c:pt idx="14622">
                  <c:v>20</c:v>
                </c:pt>
                <c:pt idx="14623">
                  <c:v>20</c:v>
                </c:pt>
                <c:pt idx="14624">
                  <c:v>20</c:v>
                </c:pt>
                <c:pt idx="14625">
                  <c:v>20</c:v>
                </c:pt>
                <c:pt idx="14626">
                  <c:v>20</c:v>
                </c:pt>
                <c:pt idx="14627">
                  <c:v>20</c:v>
                </c:pt>
                <c:pt idx="14628">
                  <c:v>20</c:v>
                </c:pt>
                <c:pt idx="14629">
                  <c:v>20</c:v>
                </c:pt>
                <c:pt idx="14630">
                  <c:v>20</c:v>
                </c:pt>
                <c:pt idx="14631">
                  <c:v>20</c:v>
                </c:pt>
                <c:pt idx="14632">
                  <c:v>20</c:v>
                </c:pt>
                <c:pt idx="14633">
                  <c:v>20</c:v>
                </c:pt>
                <c:pt idx="14634">
                  <c:v>20</c:v>
                </c:pt>
                <c:pt idx="14635">
                  <c:v>20</c:v>
                </c:pt>
                <c:pt idx="14636">
                  <c:v>20</c:v>
                </c:pt>
                <c:pt idx="14637">
                  <c:v>20</c:v>
                </c:pt>
                <c:pt idx="14638">
                  <c:v>20</c:v>
                </c:pt>
                <c:pt idx="14639">
                  <c:v>20</c:v>
                </c:pt>
                <c:pt idx="14640">
                  <c:v>20</c:v>
                </c:pt>
                <c:pt idx="14641">
                  <c:v>20</c:v>
                </c:pt>
                <c:pt idx="14642">
                  <c:v>20</c:v>
                </c:pt>
                <c:pt idx="14643">
                  <c:v>20</c:v>
                </c:pt>
                <c:pt idx="14644">
                  <c:v>20</c:v>
                </c:pt>
                <c:pt idx="14645">
                  <c:v>20</c:v>
                </c:pt>
                <c:pt idx="14646">
                  <c:v>20</c:v>
                </c:pt>
                <c:pt idx="14647">
                  <c:v>20</c:v>
                </c:pt>
                <c:pt idx="14648">
                  <c:v>20</c:v>
                </c:pt>
                <c:pt idx="14649">
                  <c:v>20</c:v>
                </c:pt>
                <c:pt idx="14650">
                  <c:v>20</c:v>
                </c:pt>
                <c:pt idx="14651">
                  <c:v>20</c:v>
                </c:pt>
                <c:pt idx="14652">
                  <c:v>20</c:v>
                </c:pt>
                <c:pt idx="14653">
                  <c:v>20</c:v>
                </c:pt>
                <c:pt idx="14654">
                  <c:v>20</c:v>
                </c:pt>
                <c:pt idx="14655">
                  <c:v>20</c:v>
                </c:pt>
                <c:pt idx="14656">
                  <c:v>20</c:v>
                </c:pt>
                <c:pt idx="14657">
                  <c:v>20</c:v>
                </c:pt>
                <c:pt idx="14658">
                  <c:v>20</c:v>
                </c:pt>
                <c:pt idx="14659">
                  <c:v>20</c:v>
                </c:pt>
                <c:pt idx="14660">
                  <c:v>20</c:v>
                </c:pt>
                <c:pt idx="14661">
                  <c:v>20</c:v>
                </c:pt>
                <c:pt idx="14662">
                  <c:v>20</c:v>
                </c:pt>
                <c:pt idx="14663">
                  <c:v>20</c:v>
                </c:pt>
                <c:pt idx="14664">
                  <c:v>20</c:v>
                </c:pt>
                <c:pt idx="14665">
                  <c:v>20</c:v>
                </c:pt>
                <c:pt idx="14666">
                  <c:v>20</c:v>
                </c:pt>
                <c:pt idx="14667">
                  <c:v>20</c:v>
                </c:pt>
                <c:pt idx="14668">
                  <c:v>20</c:v>
                </c:pt>
                <c:pt idx="14669">
                  <c:v>20</c:v>
                </c:pt>
                <c:pt idx="14670">
                  <c:v>20</c:v>
                </c:pt>
                <c:pt idx="14671">
                  <c:v>20</c:v>
                </c:pt>
                <c:pt idx="14672">
                  <c:v>20</c:v>
                </c:pt>
                <c:pt idx="14673">
                  <c:v>20</c:v>
                </c:pt>
                <c:pt idx="14674">
                  <c:v>20</c:v>
                </c:pt>
                <c:pt idx="14675">
                  <c:v>20</c:v>
                </c:pt>
                <c:pt idx="14676">
                  <c:v>20</c:v>
                </c:pt>
                <c:pt idx="14677">
                  <c:v>20</c:v>
                </c:pt>
                <c:pt idx="14678">
                  <c:v>20</c:v>
                </c:pt>
                <c:pt idx="14679">
                  <c:v>20</c:v>
                </c:pt>
                <c:pt idx="14680">
                  <c:v>20</c:v>
                </c:pt>
                <c:pt idx="14681">
                  <c:v>20</c:v>
                </c:pt>
                <c:pt idx="14682">
                  <c:v>20</c:v>
                </c:pt>
                <c:pt idx="14683">
                  <c:v>20</c:v>
                </c:pt>
                <c:pt idx="14684">
                  <c:v>20</c:v>
                </c:pt>
                <c:pt idx="14685">
                  <c:v>20</c:v>
                </c:pt>
                <c:pt idx="14686">
                  <c:v>20</c:v>
                </c:pt>
                <c:pt idx="14687">
                  <c:v>20</c:v>
                </c:pt>
                <c:pt idx="14688">
                  <c:v>20</c:v>
                </c:pt>
                <c:pt idx="14689">
                  <c:v>20</c:v>
                </c:pt>
                <c:pt idx="14690">
                  <c:v>20</c:v>
                </c:pt>
                <c:pt idx="14691">
                  <c:v>20</c:v>
                </c:pt>
                <c:pt idx="14692">
                  <c:v>20</c:v>
                </c:pt>
                <c:pt idx="14693">
                  <c:v>20</c:v>
                </c:pt>
                <c:pt idx="14694">
                  <c:v>20</c:v>
                </c:pt>
                <c:pt idx="14695">
                  <c:v>20</c:v>
                </c:pt>
                <c:pt idx="14696">
                  <c:v>20</c:v>
                </c:pt>
                <c:pt idx="14697">
                  <c:v>20</c:v>
                </c:pt>
                <c:pt idx="14698">
                  <c:v>20</c:v>
                </c:pt>
                <c:pt idx="14699">
                  <c:v>20</c:v>
                </c:pt>
                <c:pt idx="14700">
                  <c:v>20</c:v>
                </c:pt>
                <c:pt idx="14701">
                  <c:v>20</c:v>
                </c:pt>
                <c:pt idx="14702">
                  <c:v>20</c:v>
                </c:pt>
                <c:pt idx="14703">
                  <c:v>20</c:v>
                </c:pt>
                <c:pt idx="14704">
                  <c:v>20</c:v>
                </c:pt>
                <c:pt idx="14705">
                  <c:v>20</c:v>
                </c:pt>
                <c:pt idx="14706">
                  <c:v>20</c:v>
                </c:pt>
                <c:pt idx="14707">
                  <c:v>20</c:v>
                </c:pt>
                <c:pt idx="14708">
                  <c:v>20</c:v>
                </c:pt>
                <c:pt idx="14709">
                  <c:v>20</c:v>
                </c:pt>
                <c:pt idx="14710">
                  <c:v>20</c:v>
                </c:pt>
                <c:pt idx="14711">
                  <c:v>20</c:v>
                </c:pt>
                <c:pt idx="14712">
                  <c:v>20</c:v>
                </c:pt>
                <c:pt idx="14713">
                  <c:v>20</c:v>
                </c:pt>
                <c:pt idx="14714">
                  <c:v>20</c:v>
                </c:pt>
                <c:pt idx="14715">
                  <c:v>20</c:v>
                </c:pt>
                <c:pt idx="14716">
                  <c:v>20</c:v>
                </c:pt>
                <c:pt idx="14717">
                  <c:v>20</c:v>
                </c:pt>
                <c:pt idx="14718">
                  <c:v>20</c:v>
                </c:pt>
                <c:pt idx="14719">
                  <c:v>20</c:v>
                </c:pt>
                <c:pt idx="14720">
                  <c:v>20</c:v>
                </c:pt>
                <c:pt idx="14721">
                  <c:v>20</c:v>
                </c:pt>
                <c:pt idx="14722">
                  <c:v>20</c:v>
                </c:pt>
                <c:pt idx="14723">
                  <c:v>20</c:v>
                </c:pt>
                <c:pt idx="14724">
                  <c:v>20</c:v>
                </c:pt>
                <c:pt idx="14725">
                  <c:v>20</c:v>
                </c:pt>
                <c:pt idx="14726">
                  <c:v>20</c:v>
                </c:pt>
                <c:pt idx="14727">
                  <c:v>20</c:v>
                </c:pt>
                <c:pt idx="14728">
                  <c:v>20</c:v>
                </c:pt>
                <c:pt idx="14729">
                  <c:v>20</c:v>
                </c:pt>
                <c:pt idx="14730">
                  <c:v>20</c:v>
                </c:pt>
                <c:pt idx="14731">
                  <c:v>20</c:v>
                </c:pt>
                <c:pt idx="14732">
                  <c:v>20</c:v>
                </c:pt>
                <c:pt idx="14733">
                  <c:v>20</c:v>
                </c:pt>
                <c:pt idx="14734">
                  <c:v>20</c:v>
                </c:pt>
                <c:pt idx="14735">
                  <c:v>20</c:v>
                </c:pt>
                <c:pt idx="14736">
                  <c:v>20</c:v>
                </c:pt>
                <c:pt idx="14737">
                  <c:v>20</c:v>
                </c:pt>
                <c:pt idx="14738">
                  <c:v>20</c:v>
                </c:pt>
                <c:pt idx="14739">
                  <c:v>20</c:v>
                </c:pt>
                <c:pt idx="14740">
                  <c:v>20</c:v>
                </c:pt>
                <c:pt idx="14741">
                  <c:v>20</c:v>
                </c:pt>
                <c:pt idx="14742">
                  <c:v>20</c:v>
                </c:pt>
                <c:pt idx="14743">
                  <c:v>20</c:v>
                </c:pt>
                <c:pt idx="14744">
                  <c:v>20</c:v>
                </c:pt>
                <c:pt idx="14745">
                  <c:v>20</c:v>
                </c:pt>
                <c:pt idx="14746">
                  <c:v>20</c:v>
                </c:pt>
                <c:pt idx="14747">
                  <c:v>20</c:v>
                </c:pt>
                <c:pt idx="14748">
                  <c:v>20</c:v>
                </c:pt>
                <c:pt idx="14749">
                  <c:v>20</c:v>
                </c:pt>
                <c:pt idx="14750">
                  <c:v>20</c:v>
                </c:pt>
                <c:pt idx="14751">
                  <c:v>20</c:v>
                </c:pt>
                <c:pt idx="14752">
                  <c:v>20</c:v>
                </c:pt>
                <c:pt idx="14753">
                  <c:v>20</c:v>
                </c:pt>
                <c:pt idx="14754">
                  <c:v>20</c:v>
                </c:pt>
                <c:pt idx="14755">
                  <c:v>20</c:v>
                </c:pt>
                <c:pt idx="14756">
                  <c:v>20</c:v>
                </c:pt>
                <c:pt idx="14757">
                  <c:v>20</c:v>
                </c:pt>
                <c:pt idx="14758">
                  <c:v>20</c:v>
                </c:pt>
                <c:pt idx="14759">
                  <c:v>20</c:v>
                </c:pt>
                <c:pt idx="14760">
                  <c:v>20</c:v>
                </c:pt>
                <c:pt idx="14761">
                  <c:v>20</c:v>
                </c:pt>
                <c:pt idx="14762">
                  <c:v>20</c:v>
                </c:pt>
                <c:pt idx="14763">
                  <c:v>20</c:v>
                </c:pt>
                <c:pt idx="14764">
                  <c:v>20</c:v>
                </c:pt>
                <c:pt idx="14765">
                  <c:v>20</c:v>
                </c:pt>
                <c:pt idx="14766">
                  <c:v>20</c:v>
                </c:pt>
                <c:pt idx="14767">
                  <c:v>20</c:v>
                </c:pt>
                <c:pt idx="14768">
                  <c:v>20</c:v>
                </c:pt>
                <c:pt idx="14769">
                  <c:v>20</c:v>
                </c:pt>
                <c:pt idx="14770">
                  <c:v>20</c:v>
                </c:pt>
                <c:pt idx="14771">
                  <c:v>20</c:v>
                </c:pt>
                <c:pt idx="14772">
                  <c:v>20</c:v>
                </c:pt>
                <c:pt idx="14773">
                  <c:v>20</c:v>
                </c:pt>
                <c:pt idx="14774">
                  <c:v>20</c:v>
                </c:pt>
                <c:pt idx="14775">
                  <c:v>20</c:v>
                </c:pt>
                <c:pt idx="14776">
                  <c:v>20</c:v>
                </c:pt>
                <c:pt idx="14777">
                  <c:v>20</c:v>
                </c:pt>
                <c:pt idx="14778">
                  <c:v>20</c:v>
                </c:pt>
                <c:pt idx="14779">
                  <c:v>20</c:v>
                </c:pt>
                <c:pt idx="14780">
                  <c:v>20</c:v>
                </c:pt>
                <c:pt idx="14781">
                  <c:v>20</c:v>
                </c:pt>
                <c:pt idx="14782">
                  <c:v>20</c:v>
                </c:pt>
                <c:pt idx="14783">
                  <c:v>20</c:v>
                </c:pt>
                <c:pt idx="14784">
                  <c:v>20</c:v>
                </c:pt>
                <c:pt idx="14785">
                  <c:v>20</c:v>
                </c:pt>
                <c:pt idx="14786">
                  <c:v>20</c:v>
                </c:pt>
                <c:pt idx="14787">
                  <c:v>20</c:v>
                </c:pt>
                <c:pt idx="14788">
                  <c:v>20</c:v>
                </c:pt>
                <c:pt idx="14789">
                  <c:v>20</c:v>
                </c:pt>
                <c:pt idx="14790">
                  <c:v>20</c:v>
                </c:pt>
                <c:pt idx="14791">
                  <c:v>20</c:v>
                </c:pt>
                <c:pt idx="14792">
                  <c:v>20</c:v>
                </c:pt>
                <c:pt idx="14793">
                  <c:v>20</c:v>
                </c:pt>
                <c:pt idx="14794">
                  <c:v>20</c:v>
                </c:pt>
                <c:pt idx="14795">
                  <c:v>20</c:v>
                </c:pt>
                <c:pt idx="14796">
                  <c:v>20</c:v>
                </c:pt>
                <c:pt idx="14797">
                  <c:v>20</c:v>
                </c:pt>
                <c:pt idx="14798">
                  <c:v>20</c:v>
                </c:pt>
                <c:pt idx="14799">
                  <c:v>20</c:v>
                </c:pt>
                <c:pt idx="14800">
                  <c:v>20</c:v>
                </c:pt>
                <c:pt idx="14801">
                  <c:v>20</c:v>
                </c:pt>
                <c:pt idx="14802">
                  <c:v>20</c:v>
                </c:pt>
                <c:pt idx="14803">
                  <c:v>20</c:v>
                </c:pt>
                <c:pt idx="14804">
                  <c:v>20</c:v>
                </c:pt>
                <c:pt idx="14805">
                  <c:v>20</c:v>
                </c:pt>
                <c:pt idx="14806">
                  <c:v>20</c:v>
                </c:pt>
                <c:pt idx="14807">
                  <c:v>20</c:v>
                </c:pt>
                <c:pt idx="14808">
                  <c:v>20</c:v>
                </c:pt>
                <c:pt idx="14809">
                  <c:v>20</c:v>
                </c:pt>
                <c:pt idx="14810">
                  <c:v>20</c:v>
                </c:pt>
                <c:pt idx="14811">
                  <c:v>20</c:v>
                </c:pt>
                <c:pt idx="14812">
                  <c:v>20</c:v>
                </c:pt>
                <c:pt idx="14813">
                  <c:v>20</c:v>
                </c:pt>
                <c:pt idx="14814">
                  <c:v>20</c:v>
                </c:pt>
                <c:pt idx="14815">
                  <c:v>20</c:v>
                </c:pt>
                <c:pt idx="14816">
                  <c:v>20</c:v>
                </c:pt>
                <c:pt idx="14817">
                  <c:v>20</c:v>
                </c:pt>
                <c:pt idx="14818">
                  <c:v>20</c:v>
                </c:pt>
                <c:pt idx="14819">
                  <c:v>20</c:v>
                </c:pt>
                <c:pt idx="14820">
                  <c:v>20</c:v>
                </c:pt>
                <c:pt idx="14821">
                  <c:v>20</c:v>
                </c:pt>
                <c:pt idx="14822">
                  <c:v>20</c:v>
                </c:pt>
                <c:pt idx="14823">
                  <c:v>20</c:v>
                </c:pt>
                <c:pt idx="14824">
                  <c:v>20</c:v>
                </c:pt>
                <c:pt idx="14825">
                  <c:v>20</c:v>
                </c:pt>
                <c:pt idx="14826">
                  <c:v>20</c:v>
                </c:pt>
                <c:pt idx="14827">
                  <c:v>20</c:v>
                </c:pt>
                <c:pt idx="14828">
                  <c:v>20</c:v>
                </c:pt>
                <c:pt idx="14829">
                  <c:v>20</c:v>
                </c:pt>
                <c:pt idx="14830">
                  <c:v>20</c:v>
                </c:pt>
                <c:pt idx="14831">
                  <c:v>20</c:v>
                </c:pt>
                <c:pt idx="14832">
                  <c:v>20</c:v>
                </c:pt>
                <c:pt idx="14833">
                  <c:v>20</c:v>
                </c:pt>
                <c:pt idx="14834">
                  <c:v>20</c:v>
                </c:pt>
                <c:pt idx="14835">
                  <c:v>20</c:v>
                </c:pt>
                <c:pt idx="14836">
                  <c:v>20</c:v>
                </c:pt>
                <c:pt idx="14837">
                  <c:v>20</c:v>
                </c:pt>
                <c:pt idx="14838">
                  <c:v>20</c:v>
                </c:pt>
                <c:pt idx="14839">
                  <c:v>20</c:v>
                </c:pt>
                <c:pt idx="14840">
                  <c:v>20</c:v>
                </c:pt>
                <c:pt idx="14841">
                  <c:v>20</c:v>
                </c:pt>
                <c:pt idx="14842">
                  <c:v>20</c:v>
                </c:pt>
                <c:pt idx="14843">
                  <c:v>20</c:v>
                </c:pt>
                <c:pt idx="14844">
                  <c:v>20</c:v>
                </c:pt>
                <c:pt idx="14845">
                  <c:v>20</c:v>
                </c:pt>
                <c:pt idx="14846">
                  <c:v>20</c:v>
                </c:pt>
                <c:pt idx="14847">
                  <c:v>20</c:v>
                </c:pt>
                <c:pt idx="14848">
                  <c:v>20</c:v>
                </c:pt>
                <c:pt idx="14849">
                  <c:v>20</c:v>
                </c:pt>
                <c:pt idx="14850">
                  <c:v>20</c:v>
                </c:pt>
                <c:pt idx="14851">
                  <c:v>20</c:v>
                </c:pt>
                <c:pt idx="14852">
                  <c:v>20</c:v>
                </c:pt>
                <c:pt idx="14853">
                  <c:v>20</c:v>
                </c:pt>
                <c:pt idx="14854">
                  <c:v>20</c:v>
                </c:pt>
                <c:pt idx="14855">
                  <c:v>20</c:v>
                </c:pt>
                <c:pt idx="14856">
                  <c:v>20</c:v>
                </c:pt>
                <c:pt idx="14857">
                  <c:v>20</c:v>
                </c:pt>
                <c:pt idx="14858">
                  <c:v>20</c:v>
                </c:pt>
                <c:pt idx="14859">
                  <c:v>20</c:v>
                </c:pt>
                <c:pt idx="14860">
                  <c:v>20</c:v>
                </c:pt>
                <c:pt idx="14861">
                  <c:v>20</c:v>
                </c:pt>
                <c:pt idx="14862">
                  <c:v>20</c:v>
                </c:pt>
                <c:pt idx="14863">
                  <c:v>20</c:v>
                </c:pt>
                <c:pt idx="14864">
                  <c:v>20</c:v>
                </c:pt>
                <c:pt idx="14865">
                  <c:v>20</c:v>
                </c:pt>
                <c:pt idx="14866">
                  <c:v>20</c:v>
                </c:pt>
                <c:pt idx="14867">
                  <c:v>20</c:v>
                </c:pt>
                <c:pt idx="14868">
                  <c:v>20</c:v>
                </c:pt>
                <c:pt idx="14869">
                  <c:v>20</c:v>
                </c:pt>
                <c:pt idx="14870">
                  <c:v>20</c:v>
                </c:pt>
                <c:pt idx="14871">
                  <c:v>20</c:v>
                </c:pt>
                <c:pt idx="14872">
                  <c:v>20</c:v>
                </c:pt>
                <c:pt idx="14873">
                  <c:v>20</c:v>
                </c:pt>
                <c:pt idx="14874">
                  <c:v>20</c:v>
                </c:pt>
                <c:pt idx="14875">
                  <c:v>20</c:v>
                </c:pt>
                <c:pt idx="14876">
                  <c:v>20</c:v>
                </c:pt>
                <c:pt idx="14877">
                  <c:v>20</c:v>
                </c:pt>
                <c:pt idx="14878">
                  <c:v>20</c:v>
                </c:pt>
                <c:pt idx="14879">
                  <c:v>20</c:v>
                </c:pt>
                <c:pt idx="14880">
                  <c:v>20</c:v>
                </c:pt>
                <c:pt idx="14881">
                  <c:v>20</c:v>
                </c:pt>
                <c:pt idx="14882">
                  <c:v>20</c:v>
                </c:pt>
                <c:pt idx="14883">
                  <c:v>20</c:v>
                </c:pt>
                <c:pt idx="14884">
                  <c:v>20</c:v>
                </c:pt>
                <c:pt idx="14885">
                  <c:v>20</c:v>
                </c:pt>
                <c:pt idx="14886">
                  <c:v>20</c:v>
                </c:pt>
                <c:pt idx="14887">
                  <c:v>20</c:v>
                </c:pt>
                <c:pt idx="14888">
                  <c:v>20</c:v>
                </c:pt>
                <c:pt idx="14889">
                  <c:v>20</c:v>
                </c:pt>
                <c:pt idx="14890">
                  <c:v>20</c:v>
                </c:pt>
                <c:pt idx="14891">
                  <c:v>20</c:v>
                </c:pt>
                <c:pt idx="14892">
                  <c:v>20</c:v>
                </c:pt>
                <c:pt idx="14893">
                  <c:v>20</c:v>
                </c:pt>
                <c:pt idx="14894">
                  <c:v>20</c:v>
                </c:pt>
                <c:pt idx="14895">
                  <c:v>20</c:v>
                </c:pt>
                <c:pt idx="14896">
                  <c:v>20</c:v>
                </c:pt>
                <c:pt idx="14897">
                  <c:v>20</c:v>
                </c:pt>
                <c:pt idx="14898">
                  <c:v>20</c:v>
                </c:pt>
                <c:pt idx="14899">
                  <c:v>20</c:v>
                </c:pt>
                <c:pt idx="14900">
                  <c:v>20</c:v>
                </c:pt>
                <c:pt idx="14901">
                  <c:v>20</c:v>
                </c:pt>
                <c:pt idx="14902">
                  <c:v>20</c:v>
                </c:pt>
                <c:pt idx="14903">
                  <c:v>20</c:v>
                </c:pt>
                <c:pt idx="14904">
                  <c:v>20</c:v>
                </c:pt>
                <c:pt idx="14905">
                  <c:v>20</c:v>
                </c:pt>
                <c:pt idx="14906">
                  <c:v>20</c:v>
                </c:pt>
                <c:pt idx="14907">
                  <c:v>20</c:v>
                </c:pt>
                <c:pt idx="14908">
                  <c:v>20</c:v>
                </c:pt>
                <c:pt idx="14909">
                  <c:v>20</c:v>
                </c:pt>
                <c:pt idx="14910">
                  <c:v>20</c:v>
                </c:pt>
                <c:pt idx="14911">
                  <c:v>20</c:v>
                </c:pt>
                <c:pt idx="14912">
                  <c:v>20</c:v>
                </c:pt>
                <c:pt idx="14913">
                  <c:v>20</c:v>
                </c:pt>
                <c:pt idx="14914">
                  <c:v>20</c:v>
                </c:pt>
                <c:pt idx="14915">
                  <c:v>20</c:v>
                </c:pt>
                <c:pt idx="14916">
                  <c:v>20</c:v>
                </c:pt>
                <c:pt idx="14917">
                  <c:v>20</c:v>
                </c:pt>
                <c:pt idx="14918">
                  <c:v>20</c:v>
                </c:pt>
                <c:pt idx="14919">
                  <c:v>20</c:v>
                </c:pt>
                <c:pt idx="14920">
                  <c:v>20</c:v>
                </c:pt>
                <c:pt idx="14921">
                  <c:v>20</c:v>
                </c:pt>
                <c:pt idx="14922">
                  <c:v>20</c:v>
                </c:pt>
                <c:pt idx="14923">
                  <c:v>20</c:v>
                </c:pt>
                <c:pt idx="14924">
                  <c:v>20</c:v>
                </c:pt>
                <c:pt idx="14925">
                  <c:v>20</c:v>
                </c:pt>
                <c:pt idx="14926">
                  <c:v>20</c:v>
                </c:pt>
                <c:pt idx="14927">
                  <c:v>20</c:v>
                </c:pt>
                <c:pt idx="14928">
                  <c:v>20</c:v>
                </c:pt>
                <c:pt idx="14929">
                  <c:v>20</c:v>
                </c:pt>
                <c:pt idx="14930">
                  <c:v>20</c:v>
                </c:pt>
                <c:pt idx="14931">
                  <c:v>20</c:v>
                </c:pt>
                <c:pt idx="14932">
                  <c:v>20</c:v>
                </c:pt>
                <c:pt idx="14933">
                  <c:v>20</c:v>
                </c:pt>
                <c:pt idx="14934">
                  <c:v>20</c:v>
                </c:pt>
                <c:pt idx="14935">
                  <c:v>20</c:v>
                </c:pt>
                <c:pt idx="14936">
                  <c:v>20</c:v>
                </c:pt>
                <c:pt idx="14937">
                  <c:v>20</c:v>
                </c:pt>
                <c:pt idx="14938">
                  <c:v>20</c:v>
                </c:pt>
                <c:pt idx="14939">
                  <c:v>20</c:v>
                </c:pt>
                <c:pt idx="14940">
                  <c:v>20</c:v>
                </c:pt>
                <c:pt idx="14941">
                  <c:v>20</c:v>
                </c:pt>
                <c:pt idx="14942">
                  <c:v>20</c:v>
                </c:pt>
                <c:pt idx="14943">
                  <c:v>20</c:v>
                </c:pt>
                <c:pt idx="14944">
                  <c:v>20</c:v>
                </c:pt>
                <c:pt idx="14945">
                  <c:v>20</c:v>
                </c:pt>
                <c:pt idx="14946">
                  <c:v>20</c:v>
                </c:pt>
                <c:pt idx="14947">
                  <c:v>20</c:v>
                </c:pt>
                <c:pt idx="14948">
                  <c:v>20</c:v>
                </c:pt>
                <c:pt idx="14949">
                  <c:v>20</c:v>
                </c:pt>
                <c:pt idx="14950">
                  <c:v>20</c:v>
                </c:pt>
                <c:pt idx="14951">
                  <c:v>20</c:v>
                </c:pt>
                <c:pt idx="14952">
                  <c:v>20</c:v>
                </c:pt>
                <c:pt idx="14953">
                  <c:v>20</c:v>
                </c:pt>
                <c:pt idx="14954">
                  <c:v>20</c:v>
                </c:pt>
                <c:pt idx="14955">
                  <c:v>20</c:v>
                </c:pt>
                <c:pt idx="14956">
                  <c:v>20</c:v>
                </c:pt>
                <c:pt idx="14957">
                  <c:v>20</c:v>
                </c:pt>
                <c:pt idx="14958">
                  <c:v>20</c:v>
                </c:pt>
                <c:pt idx="14959">
                  <c:v>20</c:v>
                </c:pt>
                <c:pt idx="14960">
                  <c:v>20</c:v>
                </c:pt>
                <c:pt idx="14961">
                  <c:v>20</c:v>
                </c:pt>
                <c:pt idx="14962">
                  <c:v>20</c:v>
                </c:pt>
                <c:pt idx="14963">
                  <c:v>20</c:v>
                </c:pt>
                <c:pt idx="14964">
                  <c:v>20</c:v>
                </c:pt>
                <c:pt idx="14965">
                  <c:v>20</c:v>
                </c:pt>
                <c:pt idx="14966">
                  <c:v>20</c:v>
                </c:pt>
                <c:pt idx="14967">
                  <c:v>20</c:v>
                </c:pt>
                <c:pt idx="14968">
                  <c:v>20</c:v>
                </c:pt>
                <c:pt idx="14969">
                  <c:v>20</c:v>
                </c:pt>
                <c:pt idx="14970">
                  <c:v>20</c:v>
                </c:pt>
                <c:pt idx="14971">
                  <c:v>20</c:v>
                </c:pt>
                <c:pt idx="14972">
                  <c:v>20</c:v>
                </c:pt>
                <c:pt idx="14973">
                  <c:v>20</c:v>
                </c:pt>
                <c:pt idx="14974">
                  <c:v>20</c:v>
                </c:pt>
                <c:pt idx="14975">
                  <c:v>20</c:v>
                </c:pt>
                <c:pt idx="14976">
                  <c:v>20</c:v>
                </c:pt>
                <c:pt idx="14977">
                  <c:v>20</c:v>
                </c:pt>
                <c:pt idx="14978">
                  <c:v>20</c:v>
                </c:pt>
                <c:pt idx="14979">
                  <c:v>20</c:v>
                </c:pt>
                <c:pt idx="14980">
                  <c:v>20</c:v>
                </c:pt>
                <c:pt idx="14981">
                  <c:v>20</c:v>
                </c:pt>
                <c:pt idx="14982">
                  <c:v>20</c:v>
                </c:pt>
                <c:pt idx="14983">
                  <c:v>20</c:v>
                </c:pt>
                <c:pt idx="14984">
                  <c:v>20</c:v>
                </c:pt>
                <c:pt idx="14985">
                  <c:v>20</c:v>
                </c:pt>
                <c:pt idx="14986">
                  <c:v>20</c:v>
                </c:pt>
                <c:pt idx="14987">
                  <c:v>20</c:v>
                </c:pt>
                <c:pt idx="14988">
                  <c:v>20</c:v>
                </c:pt>
                <c:pt idx="14989">
                  <c:v>20</c:v>
                </c:pt>
                <c:pt idx="14990">
                  <c:v>20</c:v>
                </c:pt>
                <c:pt idx="14991">
                  <c:v>20</c:v>
                </c:pt>
                <c:pt idx="14992">
                  <c:v>20</c:v>
                </c:pt>
                <c:pt idx="14993">
                  <c:v>20</c:v>
                </c:pt>
                <c:pt idx="14994">
                  <c:v>20</c:v>
                </c:pt>
                <c:pt idx="14995">
                  <c:v>20</c:v>
                </c:pt>
                <c:pt idx="14996">
                  <c:v>20</c:v>
                </c:pt>
                <c:pt idx="14997">
                  <c:v>20</c:v>
                </c:pt>
                <c:pt idx="14998">
                  <c:v>20</c:v>
                </c:pt>
                <c:pt idx="14999">
                  <c:v>20</c:v>
                </c:pt>
                <c:pt idx="15000">
                  <c:v>20.5</c:v>
                </c:pt>
                <c:pt idx="15001">
                  <c:v>20.5</c:v>
                </c:pt>
                <c:pt idx="15002">
                  <c:v>20.5</c:v>
                </c:pt>
                <c:pt idx="15003">
                  <c:v>20.5</c:v>
                </c:pt>
                <c:pt idx="15004">
                  <c:v>20.5</c:v>
                </c:pt>
                <c:pt idx="15005">
                  <c:v>20.5</c:v>
                </c:pt>
                <c:pt idx="15006">
                  <c:v>20.5</c:v>
                </c:pt>
                <c:pt idx="15007">
                  <c:v>20.5</c:v>
                </c:pt>
                <c:pt idx="15008">
                  <c:v>20.5</c:v>
                </c:pt>
                <c:pt idx="15009">
                  <c:v>20.5</c:v>
                </c:pt>
                <c:pt idx="15010">
                  <c:v>20.5</c:v>
                </c:pt>
                <c:pt idx="15011">
                  <c:v>20.5</c:v>
                </c:pt>
                <c:pt idx="15012">
                  <c:v>20.5</c:v>
                </c:pt>
                <c:pt idx="15013">
                  <c:v>20.5</c:v>
                </c:pt>
                <c:pt idx="15014">
                  <c:v>20.5</c:v>
                </c:pt>
                <c:pt idx="15015">
                  <c:v>20.5</c:v>
                </c:pt>
                <c:pt idx="15016">
                  <c:v>20.5</c:v>
                </c:pt>
                <c:pt idx="15017">
                  <c:v>20.5</c:v>
                </c:pt>
                <c:pt idx="15018">
                  <c:v>20.5</c:v>
                </c:pt>
                <c:pt idx="15019">
                  <c:v>20.5</c:v>
                </c:pt>
                <c:pt idx="15020">
                  <c:v>20.5</c:v>
                </c:pt>
                <c:pt idx="15021">
                  <c:v>20.5</c:v>
                </c:pt>
                <c:pt idx="15022">
                  <c:v>20.5</c:v>
                </c:pt>
                <c:pt idx="15023">
                  <c:v>20.5</c:v>
                </c:pt>
                <c:pt idx="15024">
                  <c:v>20.5</c:v>
                </c:pt>
                <c:pt idx="15025">
                  <c:v>20.5</c:v>
                </c:pt>
                <c:pt idx="15026">
                  <c:v>20.5</c:v>
                </c:pt>
                <c:pt idx="15027">
                  <c:v>20.5</c:v>
                </c:pt>
                <c:pt idx="15028">
                  <c:v>20.5</c:v>
                </c:pt>
                <c:pt idx="15029">
                  <c:v>20.5</c:v>
                </c:pt>
                <c:pt idx="15030">
                  <c:v>20.5</c:v>
                </c:pt>
                <c:pt idx="15031">
                  <c:v>20.5</c:v>
                </c:pt>
                <c:pt idx="15032">
                  <c:v>20.5</c:v>
                </c:pt>
                <c:pt idx="15033">
                  <c:v>20.5</c:v>
                </c:pt>
                <c:pt idx="15034">
                  <c:v>20.5</c:v>
                </c:pt>
                <c:pt idx="15035">
                  <c:v>20.5</c:v>
                </c:pt>
                <c:pt idx="15036">
                  <c:v>20.5</c:v>
                </c:pt>
                <c:pt idx="15037">
                  <c:v>20.5</c:v>
                </c:pt>
                <c:pt idx="15038">
                  <c:v>20.5</c:v>
                </c:pt>
                <c:pt idx="15039">
                  <c:v>20.5</c:v>
                </c:pt>
                <c:pt idx="15040">
                  <c:v>20.5</c:v>
                </c:pt>
                <c:pt idx="15041">
                  <c:v>20.5</c:v>
                </c:pt>
                <c:pt idx="15042">
                  <c:v>20.5</c:v>
                </c:pt>
                <c:pt idx="15043">
                  <c:v>20.5</c:v>
                </c:pt>
                <c:pt idx="15044">
                  <c:v>20.5</c:v>
                </c:pt>
                <c:pt idx="15045">
                  <c:v>20.5</c:v>
                </c:pt>
                <c:pt idx="15046">
                  <c:v>20.5</c:v>
                </c:pt>
                <c:pt idx="15047">
                  <c:v>20.5</c:v>
                </c:pt>
                <c:pt idx="15048">
                  <c:v>20.5</c:v>
                </c:pt>
                <c:pt idx="15049">
                  <c:v>20.5</c:v>
                </c:pt>
                <c:pt idx="15050">
                  <c:v>20.5</c:v>
                </c:pt>
                <c:pt idx="15051">
                  <c:v>20.5</c:v>
                </c:pt>
                <c:pt idx="15052">
                  <c:v>20.5</c:v>
                </c:pt>
                <c:pt idx="15053">
                  <c:v>20.5</c:v>
                </c:pt>
                <c:pt idx="15054">
                  <c:v>20.5</c:v>
                </c:pt>
                <c:pt idx="15055">
                  <c:v>20.5</c:v>
                </c:pt>
                <c:pt idx="15056">
                  <c:v>20.5</c:v>
                </c:pt>
                <c:pt idx="15057">
                  <c:v>20.5</c:v>
                </c:pt>
                <c:pt idx="15058">
                  <c:v>20.5</c:v>
                </c:pt>
                <c:pt idx="15059">
                  <c:v>20.5</c:v>
                </c:pt>
                <c:pt idx="15060">
                  <c:v>20.5</c:v>
                </c:pt>
                <c:pt idx="15061">
                  <c:v>20.5</c:v>
                </c:pt>
                <c:pt idx="15062">
                  <c:v>20.5</c:v>
                </c:pt>
                <c:pt idx="15063">
                  <c:v>20.5</c:v>
                </c:pt>
                <c:pt idx="15064">
                  <c:v>20.5</c:v>
                </c:pt>
                <c:pt idx="15065">
                  <c:v>20.5</c:v>
                </c:pt>
                <c:pt idx="15066">
                  <c:v>20.5</c:v>
                </c:pt>
                <c:pt idx="15067">
                  <c:v>20.5</c:v>
                </c:pt>
                <c:pt idx="15068">
                  <c:v>20.5</c:v>
                </c:pt>
                <c:pt idx="15069">
                  <c:v>20.5</c:v>
                </c:pt>
                <c:pt idx="15070">
                  <c:v>20.5</c:v>
                </c:pt>
                <c:pt idx="15071">
                  <c:v>20.5</c:v>
                </c:pt>
                <c:pt idx="15072">
                  <c:v>20.5</c:v>
                </c:pt>
                <c:pt idx="15073">
                  <c:v>20.5</c:v>
                </c:pt>
                <c:pt idx="15074">
                  <c:v>20.5</c:v>
                </c:pt>
                <c:pt idx="15075">
                  <c:v>20.5</c:v>
                </c:pt>
                <c:pt idx="15076">
                  <c:v>20.5</c:v>
                </c:pt>
                <c:pt idx="15077">
                  <c:v>20.5</c:v>
                </c:pt>
                <c:pt idx="15078">
                  <c:v>20.5</c:v>
                </c:pt>
                <c:pt idx="15079">
                  <c:v>20.5</c:v>
                </c:pt>
                <c:pt idx="15080">
                  <c:v>20.5</c:v>
                </c:pt>
                <c:pt idx="15081">
                  <c:v>20.5</c:v>
                </c:pt>
                <c:pt idx="15082">
                  <c:v>20.5</c:v>
                </c:pt>
                <c:pt idx="15083">
                  <c:v>20.5</c:v>
                </c:pt>
                <c:pt idx="15084">
                  <c:v>20.5</c:v>
                </c:pt>
                <c:pt idx="15085">
                  <c:v>20.5</c:v>
                </c:pt>
                <c:pt idx="15086">
                  <c:v>20.5</c:v>
                </c:pt>
                <c:pt idx="15087">
                  <c:v>20.5</c:v>
                </c:pt>
                <c:pt idx="15088">
                  <c:v>20.5</c:v>
                </c:pt>
                <c:pt idx="15089">
                  <c:v>20.5</c:v>
                </c:pt>
                <c:pt idx="15090">
                  <c:v>20.5</c:v>
                </c:pt>
                <c:pt idx="15091">
                  <c:v>20.5</c:v>
                </c:pt>
                <c:pt idx="15092">
                  <c:v>20.5</c:v>
                </c:pt>
                <c:pt idx="15093">
                  <c:v>20.5</c:v>
                </c:pt>
                <c:pt idx="15094">
                  <c:v>20.5</c:v>
                </c:pt>
                <c:pt idx="15095">
                  <c:v>20.5</c:v>
                </c:pt>
                <c:pt idx="15096">
                  <c:v>20.5</c:v>
                </c:pt>
                <c:pt idx="15097">
                  <c:v>20.5</c:v>
                </c:pt>
                <c:pt idx="15098">
                  <c:v>20.5</c:v>
                </c:pt>
                <c:pt idx="15099">
                  <c:v>20.5</c:v>
                </c:pt>
                <c:pt idx="15100">
                  <c:v>20.5</c:v>
                </c:pt>
                <c:pt idx="15101">
                  <c:v>20.5</c:v>
                </c:pt>
                <c:pt idx="15102">
                  <c:v>20.5</c:v>
                </c:pt>
                <c:pt idx="15103">
                  <c:v>20.5</c:v>
                </c:pt>
                <c:pt idx="15104">
                  <c:v>20.5</c:v>
                </c:pt>
                <c:pt idx="15105">
                  <c:v>20.5</c:v>
                </c:pt>
                <c:pt idx="15106">
                  <c:v>20.5</c:v>
                </c:pt>
                <c:pt idx="15107">
                  <c:v>20.5</c:v>
                </c:pt>
                <c:pt idx="15108">
                  <c:v>20.5</c:v>
                </c:pt>
                <c:pt idx="15109">
                  <c:v>20.5</c:v>
                </c:pt>
                <c:pt idx="15110">
                  <c:v>20.5</c:v>
                </c:pt>
                <c:pt idx="15111">
                  <c:v>20.5</c:v>
                </c:pt>
                <c:pt idx="15112">
                  <c:v>20.5</c:v>
                </c:pt>
                <c:pt idx="15113">
                  <c:v>20.5</c:v>
                </c:pt>
                <c:pt idx="15114">
                  <c:v>20.5</c:v>
                </c:pt>
                <c:pt idx="15115">
                  <c:v>20.5</c:v>
                </c:pt>
                <c:pt idx="15116">
                  <c:v>20.5</c:v>
                </c:pt>
                <c:pt idx="15117">
                  <c:v>20.5</c:v>
                </c:pt>
                <c:pt idx="15118">
                  <c:v>20.5</c:v>
                </c:pt>
                <c:pt idx="15119">
                  <c:v>20.5</c:v>
                </c:pt>
                <c:pt idx="15120">
                  <c:v>20.5</c:v>
                </c:pt>
                <c:pt idx="15121">
                  <c:v>20.5</c:v>
                </c:pt>
                <c:pt idx="15122">
                  <c:v>20.5</c:v>
                </c:pt>
                <c:pt idx="15123">
                  <c:v>20.5</c:v>
                </c:pt>
                <c:pt idx="15124">
                  <c:v>20.5</c:v>
                </c:pt>
                <c:pt idx="15125">
                  <c:v>20.5</c:v>
                </c:pt>
                <c:pt idx="15126">
                  <c:v>20.5</c:v>
                </c:pt>
                <c:pt idx="15127">
                  <c:v>20.5</c:v>
                </c:pt>
                <c:pt idx="15128">
                  <c:v>20.5</c:v>
                </c:pt>
                <c:pt idx="15129">
                  <c:v>20.5</c:v>
                </c:pt>
                <c:pt idx="15130">
                  <c:v>20.5</c:v>
                </c:pt>
                <c:pt idx="15131">
                  <c:v>20.5</c:v>
                </c:pt>
                <c:pt idx="15132">
                  <c:v>20.5</c:v>
                </c:pt>
                <c:pt idx="15133">
                  <c:v>20.5</c:v>
                </c:pt>
                <c:pt idx="15134">
                  <c:v>20.5</c:v>
                </c:pt>
                <c:pt idx="15135">
                  <c:v>20.5</c:v>
                </c:pt>
                <c:pt idx="15136">
                  <c:v>20.5</c:v>
                </c:pt>
                <c:pt idx="15137">
                  <c:v>20.5</c:v>
                </c:pt>
                <c:pt idx="15138">
                  <c:v>20.5</c:v>
                </c:pt>
                <c:pt idx="15139">
                  <c:v>20.5</c:v>
                </c:pt>
                <c:pt idx="15140">
                  <c:v>20.5</c:v>
                </c:pt>
                <c:pt idx="15141">
                  <c:v>20.5</c:v>
                </c:pt>
                <c:pt idx="15142">
                  <c:v>20.5</c:v>
                </c:pt>
                <c:pt idx="15143">
                  <c:v>20.5</c:v>
                </c:pt>
                <c:pt idx="15144">
                  <c:v>20.5</c:v>
                </c:pt>
                <c:pt idx="15145">
                  <c:v>20.5</c:v>
                </c:pt>
                <c:pt idx="15146">
                  <c:v>20.5</c:v>
                </c:pt>
                <c:pt idx="15147">
                  <c:v>20.5</c:v>
                </c:pt>
                <c:pt idx="15148">
                  <c:v>20.5</c:v>
                </c:pt>
                <c:pt idx="15149">
                  <c:v>20.5</c:v>
                </c:pt>
                <c:pt idx="15150">
                  <c:v>20.5</c:v>
                </c:pt>
                <c:pt idx="15151">
                  <c:v>20.5</c:v>
                </c:pt>
                <c:pt idx="15152">
                  <c:v>20.5</c:v>
                </c:pt>
                <c:pt idx="15153">
                  <c:v>20.5</c:v>
                </c:pt>
                <c:pt idx="15154">
                  <c:v>20.5</c:v>
                </c:pt>
                <c:pt idx="15155">
                  <c:v>20.5</c:v>
                </c:pt>
                <c:pt idx="15156">
                  <c:v>20.5</c:v>
                </c:pt>
                <c:pt idx="15157">
                  <c:v>20.5</c:v>
                </c:pt>
                <c:pt idx="15158">
                  <c:v>20.5</c:v>
                </c:pt>
                <c:pt idx="15159">
                  <c:v>20.5</c:v>
                </c:pt>
                <c:pt idx="15160">
                  <c:v>20.5</c:v>
                </c:pt>
                <c:pt idx="15161">
                  <c:v>20.5</c:v>
                </c:pt>
                <c:pt idx="15162">
                  <c:v>20.5</c:v>
                </c:pt>
                <c:pt idx="15163">
                  <c:v>20.5</c:v>
                </c:pt>
                <c:pt idx="15164">
                  <c:v>20.5</c:v>
                </c:pt>
                <c:pt idx="15165">
                  <c:v>20.5</c:v>
                </c:pt>
                <c:pt idx="15166">
                  <c:v>20.5</c:v>
                </c:pt>
                <c:pt idx="15167">
                  <c:v>20.5</c:v>
                </c:pt>
                <c:pt idx="15168">
                  <c:v>20.5</c:v>
                </c:pt>
                <c:pt idx="15169">
                  <c:v>20.5</c:v>
                </c:pt>
                <c:pt idx="15170">
                  <c:v>20.5</c:v>
                </c:pt>
                <c:pt idx="15171">
                  <c:v>20.5</c:v>
                </c:pt>
                <c:pt idx="15172">
                  <c:v>20.5</c:v>
                </c:pt>
                <c:pt idx="15173">
                  <c:v>20.5</c:v>
                </c:pt>
                <c:pt idx="15174">
                  <c:v>20.5</c:v>
                </c:pt>
                <c:pt idx="15175">
                  <c:v>20.5</c:v>
                </c:pt>
                <c:pt idx="15176">
                  <c:v>20.5</c:v>
                </c:pt>
                <c:pt idx="15177">
                  <c:v>20.5</c:v>
                </c:pt>
                <c:pt idx="15178">
                  <c:v>20.5</c:v>
                </c:pt>
                <c:pt idx="15179">
                  <c:v>20.5</c:v>
                </c:pt>
                <c:pt idx="15180">
                  <c:v>20.5</c:v>
                </c:pt>
                <c:pt idx="15181">
                  <c:v>20.5</c:v>
                </c:pt>
                <c:pt idx="15182">
                  <c:v>20.5</c:v>
                </c:pt>
                <c:pt idx="15183">
                  <c:v>20.5</c:v>
                </c:pt>
                <c:pt idx="15184">
                  <c:v>20.5</c:v>
                </c:pt>
                <c:pt idx="15185">
                  <c:v>20.5</c:v>
                </c:pt>
                <c:pt idx="15186">
                  <c:v>20.5</c:v>
                </c:pt>
                <c:pt idx="15187">
                  <c:v>20.5</c:v>
                </c:pt>
                <c:pt idx="15188">
                  <c:v>20.5</c:v>
                </c:pt>
                <c:pt idx="15189">
                  <c:v>20.5</c:v>
                </c:pt>
                <c:pt idx="15190">
                  <c:v>20.5</c:v>
                </c:pt>
                <c:pt idx="15191">
                  <c:v>20.5</c:v>
                </c:pt>
                <c:pt idx="15192">
                  <c:v>20.5</c:v>
                </c:pt>
                <c:pt idx="15193">
                  <c:v>20.5</c:v>
                </c:pt>
                <c:pt idx="15194">
                  <c:v>20.5</c:v>
                </c:pt>
                <c:pt idx="15195">
                  <c:v>20.5</c:v>
                </c:pt>
                <c:pt idx="15196">
                  <c:v>20.5</c:v>
                </c:pt>
                <c:pt idx="15197">
                  <c:v>20.5</c:v>
                </c:pt>
                <c:pt idx="15198">
                  <c:v>20.5</c:v>
                </c:pt>
                <c:pt idx="15199">
                  <c:v>20.5</c:v>
                </c:pt>
                <c:pt idx="15200">
                  <c:v>20.5</c:v>
                </c:pt>
                <c:pt idx="15201">
                  <c:v>20.5</c:v>
                </c:pt>
                <c:pt idx="15202">
                  <c:v>20.5</c:v>
                </c:pt>
                <c:pt idx="15203">
                  <c:v>20.5</c:v>
                </c:pt>
                <c:pt idx="15204">
                  <c:v>20.5</c:v>
                </c:pt>
                <c:pt idx="15205">
                  <c:v>20.5</c:v>
                </c:pt>
                <c:pt idx="15206">
                  <c:v>20.5</c:v>
                </c:pt>
                <c:pt idx="15207">
                  <c:v>20.5</c:v>
                </c:pt>
                <c:pt idx="15208">
                  <c:v>20.5</c:v>
                </c:pt>
                <c:pt idx="15209">
                  <c:v>20.5</c:v>
                </c:pt>
                <c:pt idx="15210">
                  <c:v>20.5</c:v>
                </c:pt>
                <c:pt idx="15211">
                  <c:v>20.5</c:v>
                </c:pt>
                <c:pt idx="15212">
                  <c:v>20.5</c:v>
                </c:pt>
                <c:pt idx="15213">
                  <c:v>20.5</c:v>
                </c:pt>
                <c:pt idx="15214">
                  <c:v>20.5</c:v>
                </c:pt>
                <c:pt idx="15215">
                  <c:v>20.5</c:v>
                </c:pt>
                <c:pt idx="15216">
                  <c:v>20.5</c:v>
                </c:pt>
                <c:pt idx="15217">
                  <c:v>20.5</c:v>
                </c:pt>
                <c:pt idx="15218">
                  <c:v>20.5</c:v>
                </c:pt>
                <c:pt idx="15219">
                  <c:v>20.5</c:v>
                </c:pt>
                <c:pt idx="15220">
                  <c:v>20.5</c:v>
                </c:pt>
                <c:pt idx="15221">
                  <c:v>20.5</c:v>
                </c:pt>
                <c:pt idx="15222">
                  <c:v>20.5</c:v>
                </c:pt>
                <c:pt idx="15223">
                  <c:v>20.5</c:v>
                </c:pt>
                <c:pt idx="15224">
                  <c:v>20.5</c:v>
                </c:pt>
                <c:pt idx="15225">
                  <c:v>20.5</c:v>
                </c:pt>
                <c:pt idx="15226">
                  <c:v>20.5</c:v>
                </c:pt>
                <c:pt idx="15227">
                  <c:v>20.5</c:v>
                </c:pt>
                <c:pt idx="15228">
                  <c:v>20.5</c:v>
                </c:pt>
                <c:pt idx="15229">
                  <c:v>20.5</c:v>
                </c:pt>
                <c:pt idx="15230">
                  <c:v>20.5</c:v>
                </c:pt>
                <c:pt idx="15231">
                  <c:v>20.5</c:v>
                </c:pt>
                <c:pt idx="15232">
                  <c:v>20.5</c:v>
                </c:pt>
                <c:pt idx="15233">
                  <c:v>20.5</c:v>
                </c:pt>
                <c:pt idx="15234">
                  <c:v>20.5</c:v>
                </c:pt>
                <c:pt idx="15235">
                  <c:v>20.5</c:v>
                </c:pt>
                <c:pt idx="15236">
                  <c:v>20.5</c:v>
                </c:pt>
                <c:pt idx="15237">
                  <c:v>20.5</c:v>
                </c:pt>
                <c:pt idx="15238">
                  <c:v>20.5</c:v>
                </c:pt>
                <c:pt idx="15239">
                  <c:v>20.5</c:v>
                </c:pt>
                <c:pt idx="15240">
                  <c:v>20.5</c:v>
                </c:pt>
                <c:pt idx="15241">
                  <c:v>20.5</c:v>
                </c:pt>
                <c:pt idx="15242">
                  <c:v>20.5</c:v>
                </c:pt>
                <c:pt idx="15243">
                  <c:v>20.5</c:v>
                </c:pt>
                <c:pt idx="15244">
                  <c:v>20.5</c:v>
                </c:pt>
                <c:pt idx="15245">
                  <c:v>20.5</c:v>
                </c:pt>
                <c:pt idx="15246">
                  <c:v>20.5</c:v>
                </c:pt>
                <c:pt idx="15247">
                  <c:v>20.5</c:v>
                </c:pt>
                <c:pt idx="15248">
                  <c:v>20.5</c:v>
                </c:pt>
                <c:pt idx="15249">
                  <c:v>20.5</c:v>
                </c:pt>
                <c:pt idx="15250">
                  <c:v>20.5</c:v>
                </c:pt>
                <c:pt idx="15251">
                  <c:v>20.5</c:v>
                </c:pt>
                <c:pt idx="15252">
                  <c:v>20.5</c:v>
                </c:pt>
                <c:pt idx="15253">
                  <c:v>20.5</c:v>
                </c:pt>
                <c:pt idx="15254">
                  <c:v>20.5</c:v>
                </c:pt>
                <c:pt idx="15255">
                  <c:v>20.5</c:v>
                </c:pt>
                <c:pt idx="15256">
                  <c:v>20.5</c:v>
                </c:pt>
                <c:pt idx="15257">
                  <c:v>20.5</c:v>
                </c:pt>
                <c:pt idx="15258">
                  <c:v>20.5</c:v>
                </c:pt>
                <c:pt idx="15259">
                  <c:v>20.5</c:v>
                </c:pt>
                <c:pt idx="15260">
                  <c:v>20.5</c:v>
                </c:pt>
                <c:pt idx="15261">
                  <c:v>20.5</c:v>
                </c:pt>
                <c:pt idx="15262">
                  <c:v>20.5</c:v>
                </c:pt>
                <c:pt idx="15263">
                  <c:v>20.5</c:v>
                </c:pt>
                <c:pt idx="15264">
                  <c:v>20.5</c:v>
                </c:pt>
                <c:pt idx="15265">
                  <c:v>20.5</c:v>
                </c:pt>
                <c:pt idx="15266">
                  <c:v>20.5</c:v>
                </c:pt>
                <c:pt idx="15267">
                  <c:v>20.5</c:v>
                </c:pt>
                <c:pt idx="15268">
                  <c:v>20.5</c:v>
                </c:pt>
                <c:pt idx="15269">
                  <c:v>20.5</c:v>
                </c:pt>
                <c:pt idx="15270">
                  <c:v>20.5</c:v>
                </c:pt>
                <c:pt idx="15271">
                  <c:v>20.5</c:v>
                </c:pt>
                <c:pt idx="15272">
                  <c:v>20.5</c:v>
                </c:pt>
                <c:pt idx="15273">
                  <c:v>20.5</c:v>
                </c:pt>
                <c:pt idx="15274">
                  <c:v>20.5</c:v>
                </c:pt>
                <c:pt idx="15275">
                  <c:v>20.5</c:v>
                </c:pt>
                <c:pt idx="15276">
                  <c:v>20.5</c:v>
                </c:pt>
                <c:pt idx="15277">
                  <c:v>20.5</c:v>
                </c:pt>
                <c:pt idx="15278">
                  <c:v>20.5</c:v>
                </c:pt>
                <c:pt idx="15279">
                  <c:v>20.5</c:v>
                </c:pt>
                <c:pt idx="15280">
                  <c:v>20.5</c:v>
                </c:pt>
                <c:pt idx="15281">
                  <c:v>20.5</c:v>
                </c:pt>
                <c:pt idx="15282">
                  <c:v>20.5</c:v>
                </c:pt>
                <c:pt idx="15283">
                  <c:v>20.5</c:v>
                </c:pt>
                <c:pt idx="15284">
                  <c:v>20.5</c:v>
                </c:pt>
                <c:pt idx="15285">
                  <c:v>20.5</c:v>
                </c:pt>
                <c:pt idx="15286">
                  <c:v>20.5</c:v>
                </c:pt>
                <c:pt idx="15287">
                  <c:v>20.5</c:v>
                </c:pt>
                <c:pt idx="15288">
                  <c:v>20.5</c:v>
                </c:pt>
                <c:pt idx="15289">
                  <c:v>20.5</c:v>
                </c:pt>
                <c:pt idx="15290">
                  <c:v>20.5</c:v>
                </c:pt>
                <c:pt idx="15291">
                  <c:v>20.5</c:v>
                </c:pt>
                <c:pt idx="15292">
                  <c:v>20.5</c:v>
                </c:pt>
                <c:pt idx="15293">
                  <c:v>20.5</c:v>
                </c:pt>
                <c:pt idx="15294">
                  <c:v>20.5</c:v>
                </c:pt>
                <c:pt idx="15295">
                  <c:v>20.5</c:v>
                </c:pt>
                <c:pt idx="15296">
                  <c:v>20.5</c:v>
                </c:pt>
                <c:pt idx="15297">
                  <c:v>20.5</c:v>
                </c:pt>
                <c:pt idx="15298">
                  <c:v>20.5</c:v>
                </c:pt>
                <c:pt idx="15299">
                  <c:v>20.5</c:v>
                </c:pt>
                <c:pt idx="15300">
                  <c:v>20.5</c:v>
                </c:pt>
                <c:pt idx="15301">
                  <c:v>20.5</c:v>
                </c:pt>
                <c:pt idx="15302">
                  <c:v>20.5</c:v>
                </c:pt>
                <c:pt idx="15303">
                  <c:v>20.5</c:v>
                </c:pt>
                <c:pt idx="15304">
                  <c:v>20.5</c:v>
                </c:pt>
                <c:pt idx="15305">
                  <c:v>20.5</c:v>
                </c:pt>
                <c:pt idx="15306">
                  <c:v>20.5</c:v>
                </c:pt>
                <c:pt idx="15307">
                  <c:v>20.5</c:v>
                </c:pt>
                <c:pt idx="15308">
                  <c:v>20.5</c:v>
                </c:pt>
                <c:pt idx="15309">
                  <c:v>20.5</c:v>
                </c:pt>
                <c:pt idx="15310">
                  <c:v>20.5</c:v>
                </c:pt>
                <c:pt idx="15311">
                  <c:v>20.5</c:v>
                </c:pt>
                <c:pt idx="15312">
                  <c:v>20.5</c:v>
                </c:pt>
                <c:pt idx="15313">
                  <c:v>20.5</c:v>
                </c:pt>
                <c:pt idx="15314">
                  <c:v>20.5</c:v>
                </c:pt>
                <c:pt idx="15315">
                  <c:v>20.5</c:v>
                </c:pt>
                <c:pt idx="15316">
                  <c:v>20.5</c:v>
                </c:pt>
                <c:pt idx="15317">
                  <c:v>20.5</c:v>
                </c:pt>
                <c:pt idx="15318">
                  <c:v>20.5</c:v>
                </c:pt>
                <c:pt idx="15319">
                  <c:v>20.5</c:v>
                </c:pt>
                <c:pt idx="15320">
                  <c:v>20.5</c:v>
                </c:pt>
                <c:pt idx="15321">
                  <c:v>20.5</c:v>
                </c:pt>
                <c:pt idx="15322">
                  <c:v>20.5</c:v>
                </c:pt>
                <c:pt idx="15323">
                  <c:v>20.5</c:v>
                </c:pt>
                <c:pt idx="15324">
                  <c:v>20.5</c:v>
                </c:pt>
                <c:pt idx="15325">
                  <c:v>20.5</c:v>
                </c:pt>
                <c:pt idx="15326">
                  <c:v>20.5</c:v>
                </c:pt>
                <c:pt idx="15327">
                  <c:v>20.5</c:v>
                </c:pt>
                <c:pt idx="15328">
                  <c:v>20.5</c:v>
                </c:pt>
                <c:pt idx="15329">
                  <c:v>20.5</c:v>
                </c:pt>
                <c:pt idx="15330">
                  <c:v>20.5</c:v>
                </c:pt>
                <c:pt idx="15331">
                  <c:v>20.5</c:v>
                </c:pt>
                <c:pt idx="15332">
                  <c:v>20.5</c:v>
                </c:pt>
                <c:pt idx="15333">
                  <c:v>20.5</c:v>
                </c:pt>
                <c:pt idx="15334">
                  <c:v>20.5</c:v>
                </c:pt>
                <c:pt idx="15335">
                  <c:v>20.5</c:v>
                </c:pt>
                <c:pt idx="15336">
                  <c:v>20.5</c:v>
                </c:pt>
                <c:pt idx="15337">
                  <c:v>20.5</c:v>
                </c:pt>
                <c:pt idx="15338">
                  <c:v>20.5</c:v>
                </c:pt>
                <c:pt idx="15339">
                  <c:v>20.5</c:v>
                </c:pt>
                <c:pt idx="15340">
                  <c:v>20.5</c:v>
                </c:pt>
                <c:pt idx="15341">
                  <c:v>20.5</c:v>
                </c:pt>
                <c:pt idx="15342">
                  <c:v>20.5</c:v>
                </c:pt>
                <c:pt idx="15343">
                  <c:v>20.5</c:v>
                </c:pt>
                <c:pt idx="15344">
                  <c:v>20.5</c:v>
                </c:pt>
                <c:pt idx="15345">
                  <c:v>20.5</c:v>
                </c:pt>
                <c:pt idx="15346">
                  <c:v>20.5</c:v>
                </c:pt>
                <c:pt idx="15347">
                  <c:v>20.5</c:v>
                </c:pt>
                <c:pt idx="15348">
                  <c:v>20.5</c:v>
                </c:pt>
                <c:pt idx="15349">
                  <c:v>20.5</c:v>
                </c:pt>
                <c:pt idx="15350">
                  <c:v>20.5</c:v>
                </c:pt>
                <c:pt idx="15351">
                  <c:v>20.5</c:v>
                </c:pt>
                <c:pt idx="15352">
                  <c:v>20.5</c:v>
                </c:pt>
                <c:pt idx="15353">
                  <c:v>20.5</c:v>
                </c:pt>
                <c:pt idx="15354">
                  <c:v>20.5</c:v>
                </c:pt>
                <c:pt idx="15355">
                  <c:v>20.5</c:v>
                </c:pt>
                <c:pt idx="15356">
                  <c:v>20.5</c:v>
                </c:pt>
                <c:pt idx="15357">
                  <c:v>20.5</c:v>
                </c:pt>
                <c:pt idx="15358">
                  <c:v>20.5</c:v>
                </c:pt>
                <c:pt idx="15359">
                  <c:v>20.5</c:v>
                </c:pt>
                <c:pt idx="15360">
                  <c:v>20.5</c:v>
                </c:pt>
                <c:pt idx="15361">
                  <c:v>20.5</c:v>
                </c:pt>
                <c:pt idx="15362">
                  <c:v>20.5</c:v>
                </c:pt>
                <c:pt idx="15363">
                  <c:v>20.5</c:v>
                </c:pt>
                <c:pt idx="15364">
                  <c:v>20.5</c:v>
                </c:pt>
                <c:pt idx="15365">
                  <c:v>20.5</c:v>
                </c:pt>
                <c:pt idx="15366">
                  <c:v>20.5</c:v>
                </c:pt>
                <c:pt idx="15367">
                  <c:v>20.5</c:v>
                </c:pt>
                <c:pt idx="15368">
                  <c:v>20.5</c:v>
                </c:pt>
                <c:pt idx="15369">
                  <c:v>20.5</c:v>
                </c:pt>
                <c:pt idx="15370">
                  <c:v>20.5</c:v>
                </c:pt>
                <c:pt idx="15371">
                  <c:v>20.5</c:v>
                </c:pt>
                <c:pt idx="15372">
                  <c:v>20.5</c:v>
                </c:pt>
                <c:pt idx="15373">
                  <c:v>20.5</c:v>
                </c:pt>
                <c:pt idx="15374">
                  <c:v>20.5</c:v>
                </c:pt>
                <c:pt idx="15375">
                  <c:v>20.5</c:v>
                </c:pt>
                <c:pt idx="15376">
                  <c:v>20.5</c:v>
                </c:pt>
                <c:pt idx="15377">
                  <c:v>20.5</c:v>
                </c:pt>
                <c:pt idx="15378">
                  <c:v>20.5</c:v>
                </c:pt>
                <c:pt idx="15379">
                  <c:v>20.5</c:v>
                </c:pt>
                <c:pt idx="15380">
                  <c:v>20.5</c:v>
                </c:pt>
                <c:pt idx="15381">
                  <c:v>20.5</c:v>
                </c:pt>
                <c:pt idx="15382">
                  <c:v>20.5</c:v>
                </c:pt>
                <c:pt idx="15383">
                  <c:v>20.5</c:v>
                </c:pt>
                <c:pt idx="15384">
                  <c:v>20.5</c:v>
                </c:pt>
                <c:pt idx="15385">
                  <c:v>20.5</c:v>
                </c:pt>
                <c:pt idx="15386">
                  <c:v>20.5</c:v>
                </c:pt>
                <c:pt idx="15387">
                  <c:v>20.5</c:v>
                </c:pt>
                <c:pt idx="15388">
                  <c:v>20.5</c:v>
                </c:pt>
                <c:pt idx="15389">
                  <c:v>20.5</c:v>
                </c:pt>
                <c:pt idx="15390">
                  <c:v>20.5</c:v>
                </c:pt>
                <c:pt idx="15391">
                  <c:v>20.5</c:v>
                </c:pt>
                <c:pt idx="15392">
                  <c:v>20.5</c:v>
                </c:pt>
                <c:pt idx="15393">
                  <c:v>20.5</c:v>
                </c:pt>
                <c:pt idx="15394">
                  <c:v>20.5</c:v>
                </c:pt>
                <c:pt idx="15395">
                  <c:v>20.5</c:v>
                </c:pt>
                <c:pt idx="15396">
                  <c:v>20.5</c:v>
                </c:pt>
                <c:pt idx="15397">
                  <c:v>20.5</c:v>
                </c:pt>
                <c:pt idx="15398">
                  <c:v>20.5</c:v>
                </c:pt>
                <c:pt idx="15399">
                  <c:v>20.5</c:v>
                </c:pt>
                <c:pt idx="15400">
                  <c:v>20.5</c:v>
                </c:pt>
                <c:pt idx="15401">
                  <c:v>20.5</c:v>
                </c:pt>
                <c:pt idx="15402">
                  <c:v>20.5</c:v>
                </c:pt>
                <c:pt idx="15403">
                  <c:v>20.5</c:v>
                </c:pt>
                <c:pt idx="15404">
                  <c:v>20.5</c:v>
                </c:pt>
                <c:pt idx="15405">
                  <c:v>20.5</c:v>
                </c:pt>
                <c:pt idx="15406">
                  <c:v>20.5</c:v>
                </c:pt>
                <c:pt idx="15407">
                  <c:v>20.5</c:v>
                </c:pt>
                <c:pt idx="15408">
                  <c:v>20.5</c:v>
                </c:pt>
                <c:pt idx="15409">
                  <c:v>20.5</c:v>
                </c:pt>
                <c:pt idx="15410">
                  <c:v>20.5</c:v>
                </c:pt>
                <c:pt idx="15411">
                  <c:v>20.5</c:v>
                </c:pt>
                <c:pt idx="15412">
                  <c:v>20.5</c:v>
                </c:pt>
                <c:pt idx="15413">
                  <c:v>20.5</c:v>
                </c:pt>
                <c:pt idx="15414">
                  <c:v>20.5</c:v>
                </c:pt>
                <c:pt idx="15415">
                  <c:v>20.5</c:v>
                </c:pt>
                <c:pt idx="15416">
                  <c:v>20.5</c:v>
                </c:pt>
                <c:pt idx="15417">
                  <c:v>20.5</c:v>
                </c:pt>
                <c:pt idx="15418">
                  <c:v>20.5</c:v>
                </c:pt>
                <c:pt idx="15419">
                  <c:v>20.5</c:v>
                </c:pt>
                <c:pt idx="15420">
                  <c:v>20.5</c:v>
                </c:pt>
                <c:pt idx="15421">
                  <c:v>20.5</c:v>
                </c:pt>
                <c:pt idx="15422">
                  <c:v>20.5</c:v>
                </c:pt>
                <c:pt idx="15423">
                  <c:v>20.5</c:v>
                </c:pt>
                <c:pt idx="15424">
                  <c:v>20.5</c:v>
                </c:pt>
                <c:pt idx="15425">
                  <c:v>20.5</c:v>
                </c:pt>
                <c:pt idx="15426">
                  <c:v>20.5</c:v>
                </c:pt>
                <c:pt idx="15427">
                  <c:v>20.5</c:v>
                </c:pt>
                <c:pt idx="15428">
                  <c:v>20.5</c:v>
                </c:pt>
                <c:pt idx="15429">
                  <c:v>20.5</c:v>
                </c:pt>
                <c:pt idx="15430">
                  <c:v>20.5</c:v>
                </c:pt>
                <c:pt idx="15431">
                  <c:v>20.5</c:v>
                </c:pt>
                <c:pt idx="15432">
                  <c:v>20.5</c:v>
                </c:pt>
                <c:pt idx="15433">
                  <c:v>20.5</c:v>
                </c:pt>
                <c:pt idx="15434">
                  <c:v>20.5</c:v>
                </c:pt>
                <c:pt idx="15435">
                  <c:v>20.5</c:v>
                </c:pt>
                <c:pt idx="15436">
                  <c:v>20.5</c:v>
                </c:pt>
                <c:pt idx="15437">
                  <c:v>20.5</c:v>
                </c:pt>
                <c:pt idx="15438">
                  <c:v>20.5</c:v>
                </c:pt>
                <c:pt idx="15439">
                  <c:v>20.5</c:v>
                </c:pt>
                <c:pt idx="15440">
                  <c:v>20.5</c:v>
                </c:pt>
                <c:pt idx="15441">
                  <c:v>20.5</c:v>
                </c:pt>
                <c:pt idx="15442">
                  <c:v>20.5</c:v>
                </c:pt>
                <c:pt idx="15443">
                  <c:v>20.5</c:v>
                </c:pt>
                <c:pt idx="15444">
                  <c:v>20.5</c:v>
                </c:pt>
                <c:pt idx="15445">
                  <c:v>20.5</c:v>
                </c:pt>
                <c:pt idx="15446">
                  <c:v>20.5</c:v>
                </c:pt>
                <c:pt idx="15447">
                  <c:v>20.5</c:v>
                </c:pt>
                <c:pt idx="15448">
                  <c:v>20.5</c:v>
                </c:pt>
                <c:pt idx="15449">
                  <c:v>20.5</c:v>
                </c:pt>
                <c:pt idx="15450">
                  <c:v>20.5</c:v>
                </c:pt>
                <c:pt idx="15451">
                  <c:v>20.5</c:v>
                </c:pt>
                <c:pt idx="15452">
                  <c:v>20.5</c:v>
                </c:pt>
                <c:pt idx="15453">
                  <c:v>20.5</c:v>
                </c:pt>
                <c:pt idx="15454">
                  <c:v>20.5</c:v>
                </c:pt>
                <c:pt idx="15455">
                  <c:v>20.5</c:v>
                </c:pt>
                <c:pt idx="15456">
                  <c:v>20.5</c:v>
                </c:pt>
                <c:pt idx="15457">
                  <c:v>20.5</c:v>
                </c:pt>
                <c:pt idx="15458">
                  <c:v>20.5</c:v>
                </c:pt>
                <c:pt idx="15459">
                  <c:v>20.5</c:v>
                </c:pt>
                <c:pt idx="15460">
                  <c:v>20.5</c:v>
                </c:pt>
                <c:pt idx="15461">
                  <c:v>20.5</c:v>
                </c:pt>
                <c:pt idx="15462">
                  <c:v>20.5</c:v>
                </c:pt>
                <c:pt idx="15463">
                  <c:v>20.5</c:v>
                </c:pt>
                <c:pt idx="15464">
                  <c:v>20.5</c:v>
                </c:pt>
                <c:pt idx="15465">
                  <c:v>20.5</c:v>
                </c:pt>
                <c:pt idx="15466">
                  <c:v>20.5</c:v>
                </c:pt>
                <c:pt idx="15467">
                  <c:v>20.5</c:v>
                </c:pt>
                <c:pt idx="15468">
                  <c:v>20.5</c:v>
                </c:pt>
                <c:pt idx="15469">
                  <c:v>20.5</c:v>
                </c:pt>
                <c:pt idx="15470">
                  <c:v>20.5</c:v>
                </c:pt>
                <c:pt idx="15471">
                  <c:v>20.5</c:v>
                </c:pt>
                <c:pt idx="15472">
                  <c:v>20.5</c:v>
                </c:pt>
                <c:pt idx="15473">
                  <c:v>20.5</c:v>
                </c:pt>
                <c:pt idx="15474">
                  <c:v>20.5</c:v>
                </c:pt>
                <c:pt idx="15475">
                  <c:v>20.5</c:v>
                </c:pt>
                <c:pt idx="15476">
                  <c:v>20.5</c:v>
                </c:pt>
                <c:pt idx="15477">
                  <c:v>20.5</c:v>
                </c:pt>
                <c:pt idx="15478">
                  <c:v>20.5</c:v>
                </c:pt>
                <c:pt idx="15479">
                  <c:v>20.5</c:v>
                </c:pt>
                <c:pt idx="15480">
                  <c:v>20.5</c:v>
                </c:pt>
                <c:pt idx="15481">
                  <c:v>20.5</c:v>
                </c:pt>
                <c:pt idx="15482">
                  <c:v>20.5</c:v>
                </c:pt>
                <c:pt idx="15483">
                  <c:v>20.5</c:v>
                </c:pt>
                <c:pt idx="15484">
                  <c:v>20.5</c:v>
                </c:pt>
                <c:pt idx="15485">
                  <c:v>20.5</c:v>
                </c:pt>
                <c:pt idx="15486">
                  <c:v>20.5</c:v>
                </c:pt>
                <c:pt idx="15487">
                  <c:v>20.5</c:v>
                </c:pt>
                <c:pt idx="15488">
                  <c:v>20.5</c:v>
                </c:pt>
                <c:pt idx="15489">
                  <c:v>20.5</c:v>
                </c:pt>
                <c:pt idx="15490">
                  <c:v>20.5</c:v>
                </c:pt>
                <c:pt idx="15491">
                  <c:v>20.5</c:v>
                </c:pt>
                <c:pt idx="15492">
                  <c:v>20.5</c:v>
                </c:pt>
                <c:pt idx="15493">
                  <c:v>20.5</c:v>
                </c:pt>
                <c:pt idx="15494">
                  <c:v>20.5</c:v>
                </c:pt>
                <c:pt idx="15495">
                  <c:v>20.5</c:v>
                </c:pt>
                <c:pt idx="15496">
                  <c:v>20.5</c:v>
                </c:pt>
                <c:pt idx="15497">
                  <c:v>20.5</c:v>
                </c:pt>
                <c:pt idx="15498">
                  <c:v>20.5</c:v>
                </c:pt>
                <c:pt idx="15499">
                  <c:v>20.5</c:v>
                </c:pt>
                <c:pt idx="15500">
                  <c:v>20.5</c:v>
                </c:pt>
                <c:pt idx="15501">
                  <c:v>20.5</c:v>
                </c:pt>
                <c:pt idx="15502">
                  <c:v>20.5</c:v>
                </c:pt>
                <c:pt idx="15503">
                  <c:v>20.5</c:v>
                </c:pt>
                <c:pt idx="15504">
                  <c:v>20.5</c:v>
                </c:pt>
                <c:pt idx="15505">
                  <c:v>20.5</c:v>
                </c:pt>
                <c:pt idx="15506">
                  <c:v>20.5</c:v>
                </c:pt>
                <c:pt idx="15507">
                  <c:v>20.5</c:v>
                </c:pt>
                <c:pt idx="15508">
                  <c:v>20.5</c:v>
                </c:pt>
                <c:pt idx="15509">
                  <c:v>20.5</c:v>
                </c:pt>
                <c:pt idx="15510">
                  <c:v>20.5</c:v>
                </c:pt>
                <c:pt idx="15511">
                  <c:v>20.5</c:v>
                </c:pt>
                <c:pt idx="15512">
                  <c:v>20.5</c:v>
                </c:pt>
                <c:pt idx="15513">
                  <c:v>20.5</c:v>
                </c:pt>
                <c:pt idx="15514">
                  <c:v>20.5</c:v>
                </c:pt>
                <c:pt idx="15515">
                  <c:v>20.5</c:v>
                </c:pt>
                <c:pt idx="15516">
                  <c:v>20.5</c:v>
                </c:pt>
                <c:pt idx="15517">
                  <c:v>20.5</c:v>
                </c:pt>
                <c:pt idx="15518">
                  <c:v>20.5</c:v>
                </c:pt>
                <c:pt idx="15519">
                  <c:v>20.5</c:v>
                </c:pt>
                <c:pt idx="15520">
                  <c:v>20.5</c:v>
                </c:pt>
                <c:pt idx="15521">
                  <c:v>20.5</c:v>
                </c:pt>
                <c:pt idx="15522">
                  <c:v>20.5</c:v>
                </c:pt>
                <c:pt idx="15523">
                  <c:v>20.5</c:v>
                </c:pt>
                <c:pt idx="15524">
                  <c:v>20.5</c:v>
                </c:pt>
                <c:pt idx="15525">
                  <c:v>20.5</c:v>
                </c:pt>
                <c:pt idx="15526">
                  <c:v>20.5</c:v>
                </c:pt>
                <c:pt idx="15527">
                  <c:v>20.5</c:v>
                </c:pt>
                <c:pt idx="15528">
                  <c:v>20.5</c:v>
                </c:pt>
                <c:pt idx="15529">
                  <c:v>20.5</c:v>
                </c:pt>
                <c:pt idx="15530">
                  <c:v>20.5</c:v>
                </c:pt>
                <c:pt idx="15531">
                  <c:v>20.5</c:v>
                </c:pt>
                <c:pt idx="15532">
                  <c:v>20.5</c:v>
                </c:pt>
                <c:pt idx="15533">
                  <c:v>20.5</c:v>
                </c:pt>
                <c:pt idx="15534">
                  <c:v>20.5</c:v>
                </c:pt>
                <c:pt idx="15535">
                  <c:v>20.5</c:v>
                </c:pt>
                <c:pt idx="15536">
                  <c:v>20.5</c:v>
                </c:pt>
                <c:pt idx="15537">
                  <c:v>20.5</c:v>
                </c:pt>
                <c:pt idx="15538">
                  <c:v>20.5</c:v>
                </c:pt>
                <c:pt idx="15539">
                  <c:v>20.5</c:v>
                </c:pt>
                <c:pt idx="15540">
                  <c:v>20.5</c:v>
                </c:pt>
                <c:pt idx="15541">
                  <c:v>20.5</c:v>
                </c:pt>
                <c:pt idx="15542">
                  <c:v>20.5</c:v>
                </c:pt>
                <c:pt idx="15543">
                  <c:v>20.5</c:v>
                </c:pt>
                <c:pt idx="15544">
                  <c:v>20.5</c:v>
                </c:pt>
                <c:pt idx="15545">
                  <c:v>20.5</c:v>
                </c:pt>
                <c:pt idx="15546">
                  <c:v>20.5</c:v>
                </c:pt>
                <c:pt idx="15547">
                  <c:v>20.5</c:v>
                </c:pt>
                <c:pt idx="15548">
                  <c:v>20.5</c:v>
                </c:pt>
                <c:pt idx="15549">
                  <c:v>20.5</c:v>
                </c:pt>
                <c:pt idx="15550">
                  <c:v>20.5</c:v>
                </c:pt>
                <c:pt idx="15551">
                  <c:v>20.5</c:v>
                </c:pt>
                <c:pt idx="15552">
                  <c:v>20.5</c:v>
                </c:pt>
                <c:pt idx="15553">
                  <c:v>20.5</c:v>
                </c:pt>
                <c:pt idx="15554">
                  <c:v>20.5</c:v>
                </c:pt>
                <c:pt idx="15555">
                  <c:v>20.5</c:v>
                </c:pt>
                <c:pt idx="15556">
                  <c:v>20.5</c:v>
                </c:pt>
                <c:pt idx="15557">
                  <c:v>20.5</c:v>
                </c:pt>
                <c:pt idx="15558">
                  <c:v>20.5</c:v>
                </c:pt>
                <c:pt idx="15559">
                  <c:v>20.5</c:v>
                </c:pt>
                <c:pt idx="15560">
                  <c:v>20.5</c:v>
                </c:pt>
                <c:pt idx="15561">
                  <c:v>20.5</c:v>
                </c:pt>
                <c:pt idx="15562">
                  <c:v>20.5</c:v>
                </c:pt>
                <c:pt idx="15563">
                  <c:v>20.5</c:v>
                </c:pt>
                <c:pt idx="15564">
                  <c:v>20.5</c:v>
                </c:pt>
                <c:pt idx="15565">
                  <c:v>20.5</c:v>
                </c:pt>
                <c:pt idx="15566">
                  <c:v>20.5</c:v>
                </c:pt>
                <c:pt idx="15567">
                  <c:v>20.5</c:v>
                </c:pt>
                <c:pt idx="15568">
                  <c:v>20.5</c:v>
                </c:pt>
                <c:pt idx="15569">
                  <c:v>20.5</c:v>
                </c:pt>
                <c:pt idx="15570">
                  <c:v>20.5</c:v>
                </c:pt>
                <c:pt idx="15571">
                  <c:v>20.5</c:v>
                </c:pt>
                <c:pt idx="15572">
                  <c:v>20.5</c:v>
                </c:pt>
                <c:pt idx="15573">
                  <c:v>20.5</c:v>
                </c:pt>
                <c:pt idx="15574">
                  <c:v>20.5</c:v>
                </c:pt>
                <c:pt idx="15575">
                  <c:v>20.5</c:v>
                </c:pt>
                <c:pt idx="15576">
                  <c:v>20.5</c:v>
                </c:pt>
                <c:pt idx="15577">
                  <c:v>20.5</c:v>
                </c:pt>
                <c:pt idx="15578">
                  <c:v>20.5</c:v>
                </c:pt>
                <c:pt idx="15579">
                  <c:v>20.5</c:v>
                </c:pt>
                <c:pt idx="15580">
                  <c:v>20.5</c:v>
                </c:pt>
                <c:pt idx="15581">
                  <c:v>20.5</c:v>
                </c:pt>
                <c:pt idx="15582">
                  <c:v>20.5</c:v>
                </c:pt>
                <c:pt idx="15583">
                  <c:v>20.5</c:v>
                </c:pt>
                <c:pt idx="15584">
                  <c:v>20.5</c:v>
                </c:pt>
                <c:pt idx="15585">
                  <c:v>20.5</c:v>
                </c:pt>
                <c:pt idx="15586">
                  <c:v>20.5</c:v>
                </c:pt>
                <c:pt idx="15587">
                  <c:v>20.5</c:v>
                </c:pt>
                <c:pt idx="15588">
                  <c:v>20.5</c:v>
                </c:pt>
                <c:pt idx="15589">
                  <c:v>20.5</c:v>
                </c:pt>
                <c:pt idx="15590">
                  <c:v>20.5</c:v>
                </c:pt>
                <c:pt idx="15591">
                  <c:v>20.5</c:v>
                </c:pt>
                <c:pt idx="15592">
                  <c:v>20.5</c:v>
                </c:pt>
                <c:pt idx="15593">
                  <c:v>20.5</c:v>
                </c:pt>
                <c:pt idx="15594">
                  <c:v>20.5</c:v>
                </c:pt>
                <c:pt idx="15595">
                  <c:v>20.5</c:v>
                </c:pt>
                <c:pt idx="15596">
                  <c:v>20.5</c:v>
                </c:pt>
                <c:pt idx="15597">
                  <c:v>20.5</c:v>
                </c:pt>
                <c:pt idx="15598">
                  <c:v>20.5</c:v>
                </c:pt>
                <c:pt idx="15599">
                  <c:v>20.5</c:v>
                </c:pt>
                <c:pt idx="15600">
                  <c:v>21</c:v>
                </c:pt>
                <c:pt idx="15601">
                  <c:v>21</c:v>
                </c:pt>
                <c:pt idx="15602">
                  <c:v>21</c:v>
                </c:pt>
                <c:pt idx="15603">
                  <c:v>21</c:v>
                </c:pt>
                <c:pt idx="15604">
                  <c:v>21</c:v>
                </c:pt>
                <c:pt idx="15605">
                  <c:v>21</c:v>
                </c:pt>
                <c:pt idx="15606">
                  <c:v>21</c:v>
                </c:pt>
                <c:pt idx="15607">
                  <c:v>21</c:v>
                </c:pt>
                <c:pt idx="15608">
                  <c:v>21</c:v>
                </c:pt>
                <c:pt idx="15609">
                  <c:v>21</c:v>
                </c:pt>
                <c:pt idx="15610">
                  <c:v>21</c:v>
                </c:pt>
                <c:pt idx="15611">
                  <c:v>21</c:v>
                </c:pt>
                <c:pt idx="15612">
                  <c:v>21</c:v>
                </c:pt>
                <c:pt idx="15613">
                  <c:v>21</c:v>
                </c:pt>
                <c:pt idx="15614">
                  <c:v>21</c:v>
                </c:pt>
                <c:pt idx="15615">
                  <c:v>21</c:v>
                </c:pt>
                <c:pt idx="15616">
                  <c:v>21</c:v>
                </c:pt>
                <c:pt idx="15617">
                  <c:v>21</c:v>
                </c:pt>
                <c:pt idx="15618">
                  <c:v>21</c:v>
                </c:pt>
                <c:pt idx="15619">
                  <c:v>21</c:v>
                </c:pt>
                <c:pt idx="15620">
                  <c:v>21</c:v>
                </c:pt>
                <c:pt idx="15621">
                  <c:v>21</c:v>
                </c:pt>
                <c:pt idx="15622">
                  <c:v>21</c:v>
                </c:pt>
                <c:pt idx="15623">
                  <c:v>21</c:v>
                </c:pt>
                <c:pt idx="15624">
                  <c:v>21</c:v>
                </c:pt>
                <c:pt idx="15625">
                  <c:v>21</c:v>
                </c:pt>
                <c:pt idx="15626">
                  <c:v>21</c:v>
                </c:pt>
                <c:pt idx="15627">
                  <c:v>21</c:v>
                </c:pt>
                <c:pt idx="15628">
                  <c:v>21</c:v>
                </c:pt>
                <c:pt idx="15629">
                  <c:v>21</c:v>
                </c:pt>
                <c:pt idx="15630">
                  <c:v>21</c:v>
                </c:pt>
                <c:pt idx="15631">
                  <c:v>21</c:v>
                </c:pt>
                <c:pt idx="15632">
                  <c:v>21</c:v>
                </c:pt>
                <c:pt idx="15633">
                  <c:v>21</c:v>
                </c:pt>
                <c:pt idx="15634">
                  <c:v>21</c:v>
                </c:pt>
                <c:pt idx="15635">
                  <c:v>21</c:v>
                </c:pt>
                <c:pt idx="15636">
                  <c:v>21</c:v>
                </c:pt>
                <c:pt idx="15637">
                  <c:v>21</c:v>
                </c:pt>
                <c:pt idx="15638">
                  <c:v>21</c:v>
                </c:pt>
                <c:pt idx="15639">
                  <c:v>21</c:v>
                </c:pt>
                <c:pt idx="15640">
                  <c:v>21</c:v>
                </c:pt>
                <c:pt idx="15641">
                  <c:v>21</c:v>
                </c:pt>
                <c:pt idx="15642">
                  <c:v>21</c:v>
                </c:pt>
                <c:pt idx="15643">
                  <c:v>21</c:v>
                </c:pt>
                <c:pt idx="15644">
                  <c:v>21</c:v>
                </c:pt>
                <c:pt idx="15645">
                  <c:v>21</c:v>
                </c:pt>
                <c:pt idx="15646">
                  <c:v>21</c:v>
                </c:pt>
                <c:pt idx="15647">
                  <c:v>21</c:v>
                </c:pt>
                <c:pt idx="15648">
                  <c:v>21</c:v>
                </c:pt>
                <c:pt idx="15649">
                  <c:v>21</c:v>
                </c:pt>
                <c:pt idx="15650">
                  <c:v>21</c:v>
                </c:pt>
                <c:pt idx="15651">
                  <c:v>21</c:v>
                </c:pt>
                <c:pt idx="15652">
                  <c:v>21</c:v>
                </c:pt>
                <c:pt idx="15653">
                  <c:v>21</c:v>
                </c:pt>
                <c:pt idx="15654">
                  <c:v>21</c:v>
                </c:pt>
                <c:pt idx="15655">
                  <c:v>21</c:v>
                </c:pt>
                <c:pt idx="15656">
                  <c:v>21</c:v>
                </c:pt>
                <c:pt idx="15657">
                  <c:v>21</c:v>
                </c:pt>
                <c:pt idx="15658">
                  <c:v>21</c:v>
                </c:pt>
                <c:pt idx="15659">
                  <c:v>21</c:v>
                </c:pt>
                <c:pt idx="15660">
                  <c:v>21</c:v>
                </c:pt>
                <c:pt idx="15661">
                  <c:v>21</c:v>
                </c:pt>
                <c:pt idx="15662">
                  <c:v>21</c:v>
                </c:pt>
                <c:pt idx="15663">
                  <c:v>21</c:v>
                </c:pt>
                <c:pt idx="15664">
                  <c:v>21</c:v>
                </c:pt>
                <c:pt idx="15665">
                  <c:v>21</c:v>
                </c:pt>
                <c:pt idx="15666">
                  <c:v>21</c:v>
                </c:pt>
                <c:pt idx="15667">
                  <c:v>21</c:v>
                </c:pt>
                <c:pt idx="15668">
                  <c:v>21</c:v>
                </c:pt>
                <c:pt idx="15669">
                  <c:v>21</c:v>
                </c:pt>
                <c:pt idx="15670">
                  <c:v>21</c:v>
                </c:pt>
                <c:pt idx="15671">
                  <c:v>21</c:v>
                </c:pt>
                <c:pt idx="15672">
                  <c:v>21</c:v>
                </c:pt>
                <c:pt idx="15673">
                  <c:v>21</c:v>
                </c:pt>
                <c:pt idx="15674">
                  <c:v>21</c:v>
                </c:pt>
                <c:pt idx="15675">
                  <c:v>21</c:v>
                </c:pt>
                <c:pt idx="15676">
                  <c:v>21</c:v>
                </c:pt>
                <c:pt idx="15677">
                  <c:v>21</c:v>
                </c:pt>
                <c:pt idx="15678">
                  <c:v>21</c:v>
                </c:pt>
                <c:pt idx="15679">
                  <c:v>21</c:v>
                </c:pt>
                <c:pt idx="15680">
                  <c:v>21</c:v>
                </c:pt>
                <c:pt idx="15681">
                  <c:v>21</c:v>
                </c:pt>
                <c:pt idx="15682">
                  <c:v>21</c:v>
                </c:pt>
                <c:pt idx="15683">
                  <c:v>21</c:v>
                </c:pt>
                <c:pt idx="15684">
                  <c:v>21</c:v>
                </c:pt>
                <c:pt idx="15685">
                  <c:v>21</c:v>
                </c:pt>
                <c:pt idx="15686">
                  <c:v>21</c:v>
                </c:pt>
                <c:pt idx="15687">
                  <c:v>21</c:v>
                </c:pt>
                <c:pt idx="15688">
                  <c:v>21</c:v>
                </c:pt>
                <c:pt idx="15689">
                  <c:v>21</c:v>
                </c:pt>
                <c:pt idx="15690">
                  <c:v>21</c:v>
                </c:pt>
                <c:pt idx="15691">
                  <c:v>21</c:v>
                </c:pt>
                <c:pt idx="15692">
                  <c:v>21</c:v>
                </c:pt>
                <c:pt idx="15693">
                  <c:v>21</c:v>
                </c:pt>
                <c:pt idx="15694">
                  <c:v>21</c:v>
                </c:pt>
                <c:pt idx="15695">
                  <c:v>21</c:v>
                </c:pt>
                <c:pt idx="15696">
                  <c:v>21</c:v>
                </c:pt>
                <c:pt idx="15697">
                  <c:v>21</c:v>
                </c:pt>
                <c:pt idx="15698">
                  <c:v>21</c:v>
                </c:pt>
                <c:pt idx="15699">
                  <c:v>21</c:v>
                </c:pt>
                <c:pt idx="15700">
                  <c:v>21</c:v>
                </c:pt>
                <c:pt idx="15701">
                  <c:v>21</c:v>
                </c:pt>
                <c:pt idx="15702">
                  <c:v>21</c:v>
                </c:pt>
                <c:pt idx="15703">
                  <c:v>21</c:v>
                </c:pt>
                <c:pt idx="15704">
                  <c:v>21</c:v>
                </c:pt>
                <c:pt idx="15705">
                  <c:v>21</c:v>
                </c:pt>
                <c:pt idx="15706">
                  <c:v>21</c:v>
                </c:pt>
                <c:pt idx="15707">
                  <c:v>21</c:v>
                </c:pt>
                <c:pt idx="15708">
                  <c:v>21</c:v>
                </c:pt>
                <c:pt idx="15709">
                  <c:v>21</c:v>
                </c:pt>
                <c:pt idx="15710">
                  <c:v>21</c:v>
                </c:pt>
                <c:pt idx="15711">
                  <c:v>21</c:v>
                </c:pt>
                <c:pt idx="15712">
                  <c:v>21</c:v>
                </c:pt>
                <c:pt idx="15713">
                  <c:v>21</c:v>
                </c:pt>
                <c:pt idx="15714">
                  <c:v>21</c:v>
                </c:pt>
                <c:pt idx="15715">
                  <c:v>21</c:v>
                </c:pt>
                <c:pt idx="15716">
                  <c:v>21</c:v>
                </c:pt>
                <c:pt idx="15717">
                  <c:v>21</c:v>
                </c:pt>
                <c:pt idx="15718">
                  <c:v>21</c:v>
                </c:pt>
                <c:pt idx="15719">
                  <c:v>21</c:v>
                </c:pt>
                <c:pt idx="15720">
                  <c:v>21</c:v>
                </c:pt>
                <c:pt idx="15721">
                  <c:v>21</c:v>
                </c:pt>
                <c:pt idx="15722">
                  <c:v>21</c:v>
                </c:pt>
                <c:pt idx="15723">
                  <c:v>21</c:v>
                </c:pt>
                <c:pt idx="15724">
                  <c:v>21</c:v>
                </c:pt>
                <c:pt idx="15725">
                  <c:v>21</c:v>
                </c:pt>
                <c:pt idx="15726">
                  <c:v>21</c:v>
                </c:pt>
                <c:pt idx="15727">
                  <c:v>21</c:v>
                </c:pt>
                <c:pt idx="15728">
                  <c:v>21</c:v>
                </c:pt>
                <c:pt idx="15729">
                  <c:v>21</c:v>
                </c:pt>
                <c:pt idx="15730">
                  <c:v>21</c:v>
                </c:pt>
                <c:pt idx="15731">
                  <c:v>21</c:v>
                </c:pt>
                <c:pt idx="15732">
                  <c:v>21</c:v>
                </c:pt>
                <c:pt idx="15733">
                  <c:v>21</c:v>
                </c:pt>
                <c:pt idx="15734">
                  <c:v>21</c:v>
                </c:pt>
                <c:pt idx="15735">
                  <c:v>21</c:v>
                </c:pt>
                <c:pt idx="15736">
                  <c:v>21</c:v>
                </c:pt>
                <c:pt idx="15737">
                  <c:v>21</c:v>
                </c:pt>
                <c:pt idx="15738">
                  <c:v>21</c:v>
                </c:pt>
                <c:pt idx="15739">
                  <c:v>21</c:v>
                </c:pt>
                <c:pt idx="15740">
                  <c:v>21</c:v>
                </c:pt>
                <c:pt idx="15741">
                  <c:v>21</c:v>
                </c:pt>
                <c:pt idx="15742">
                  <c:v>21</c:v>
                </c:pt>
                <c:pt idx="15743">
                  <c:v>21</c:v>
                </c:pt>
                <c:pt idx="15744">
                  <c:v>21</c:v>
                </c:pt>
                <c:pt idx="15745">
                  <c:v>21</c:v>
                </c:pt>
                <c:pt idx="15746">
                  <c:v>21</c:v>
                </c:pt>
                <c:pt idx="15747">
                  <c:v>21</c:v>
                </c:pt>
                <c:pt idx="15748">
                  <c:v>21</c:v>
                </c:pt>
                <c:pt idx="15749">
                  <c:v>21</c:v>
                </c:pt>
                <c:pt idx="15750">
                  <c:v>21</c:v>
                </c:pt>
                <c:pt idx="15751">
                  <c:v>21</c:v>
                </c:pt>
                <c:pt idx="15752">
                  <c:v>21</c:v>
                </c:pt>
                <c:pt idx="15753">
                  <c:v>21</c:v>
                </c:pt>
                <c:pt idx="15754">
                  <c:v>21</c:v>
                </c:pt>
                <c:pt idx="15755">
                  <c:v>21</c:v>
                </c:pt>
                <c:pt idx="15756">
                  <c:v>21</c:v>
                </c:pt>
                <c:pt idx="15757">
                  <c:v>21</c:v>
                </c:pt>
                <c:pt idx="15758">
                  <c:v>21</c:v>
                </c:pt>
                <c:pt idx="15759">
                  <c:v>21</c:v>
                </c:pt>
                <c:pt idx="15760">
                  <c:v>21</c:v>
                </c:pt>
                <c:pt idx="15761">
                  <c:v>21</c:v>
                </c:pt>
                <c:pt idx="15762">
                  <c:v>21</c:v>
                </c:pt>
                <c:pt idx="15763">
                  <c:v>21</c:v>
                </c:pt>
                <c:pt idx="15764">
                  <c:v>21</c:v>
                </c:pt>
                <c:pt idx="15765">
                  <c:v>21</c:v>
                </c:pt>
                <c:pt idx="15766">
                  <c:v>21</c:v>
                </c:pt>
                <c:pt idx="15767">
                  <c:v>21</c:v>
                </c:pt>
                <c:pt idx="15768">
                  <c:v>21</c:v>
                </c:pt>
                <c:pt idx="15769">
                  <c:v>21</c:v>
                </c:pt>
                <c:pt idx="15770">
                  <c:v>21</c:v>
                </c:pt>
                <c:pt idx="15771">
                  <c:v>21</c:v>
                </c:pt>
                <c:pt idx="15772">
                  <c:v>21</c:v>
                </c:pt>
                <c:pt idx="15773">
                  <c:v>21</c:v>
                </c:pt>
                <c:pt idx="15774">
                  <c:v>21</c:v>
                </c:pt>
                <c:pt idx="15775">
                  <c:v>21</c:v>
                </c:pt>
                <c:pt idx="15776">
                  <c:v>21</c:v>
                </c:pt>
                <c:pt idx="15777">
                  <c:v>21</c:v>
                </c:pt>
                <c:pt idx="15778">
                  <c:v>21</c:v>
                </c:pt>
                <c:pt idx="15779">
                  <c:v>21</c:v>
                </c:pt>
                <c:pt idx="15780">
                  <c:v>21</c:v>
                </c:pt>
                <c:pt idx="15781">
                  <c:v>21</c:v>
                </c:pt>
                <c:pt idx="15782">
                  <c:v>21</c:v>
                </c:pt>
                <c:pt idx="15783">
                  <c:v>21</c:v>
                </c:pt>
                <c:pt idx="15784">
                  <c:v>21</c:v>
                </c:pt>
                <c:pt idx="15785">
                  <c:v>21</c:v>
                </c:pt>
                <c:pt idx="15786">
                  <c:v>21</c:v>
                </c:pt>
                <c:pt idx="15787">
                  <c:v>21</c:v>
                </c:pt>
                <c:pt idx="15788">
                  <c:v>21</c:v>
                </c:pt>
                <c:pt idx="15789">
                  <c:v>21</c:v>
                </c:pt>
                <c:pt idx="15790">
                  <c:v>21</c:v>
                </c:pt>
                <c:pt idx="15791">
                  <c:v>21</c:v>
                </c:pt>
                <c:pt idx="15792">
                  <c:v>21</c:v>
                </c:pt>
                <c:pt idx="15793">
                  <c:v>21</c:v>
                </c:pt>
                <c:pt idx="15794">
                  <c:v>21</c:v>
                </c:pt>
                <c:pt idx="15795">
                  <c:v>21</c:v>
                </c:pt>
                <c:pt idx="15796">
                  <c:v>21</c:v>
                </c:pt>
                <c:pt idx="15797">
                  <c:v>21</c:v>
                </c:pt>
                <c:pt idx="15798">
                  <c:v>21</c:v>
                </c:pt>
                <c:pt idx="15799">
                  <c:v>21</c:v>
                </c:pt>
                <c:pt idx="15800">
                  <c:v>21</c:v>
                </c:pt>
                <c:pt idx="15801">
                  <c:v>21</c:v>
                </c:pt>
                <c:pt idx="15802">
                  <c:v>21</c:v>
                </c:pt>
                <c:pt idx="15803">
                  <c:v>21</c:v>
                </c:pt>
                <c:pt idx="15804">
                  <c:v>21</c:v>
                </c:pt>
                <c:pt idx="15805">
                  <c:v>21</c:v>
                </c:pt>
                <c:pt idx="15806">
                  <c:v>21</c:v>
                </c:pt>
                <c:pt idx="15807">
                  <c:v>21</c:v>
                </c:pt>
                <c:pt idx="15808">
                  <c:v>21</c:v>
                </c:pt>
                <c:pt idx="15809">
                  <c:v>21</c:v>
                </c:pt>
                <c:pt idx="15810">
                  <c:v>21</c:v>
                </c:pt>
                <c:pt idx="15811">
                  <c:v>21</c:v>
                </c:pt>
                <c:pt idx="15812">
                  <c:v>21</c:v>
                </c:pt>
                <c:pt idx="15813">
                  <c:v>21</c:v>
                </c:pt>
                <c:pt idx="15814">
                  <c:v>21</c:v>
                </c:pt>
                <c:pt idx="15815">
                  <c:v>21</c:v>
                </c:pt>
                <c:pt idx="15816">
                  <c:v>21</c:v>
                </c:pt>
                <c:pt idx="15817">
                  <c:v>21</c:v>
                </c:pt>
                <c:pt idx="15818">
                  <c:v>21</c:v>
                </c:pt>
                <c:pt idx="15819">
                  <c:v>21</c:v>
                </c:pt>
                <c:pt idx="15820">
                  <c:v>21</c:v>
                </c:pt>
                <c:pt idx="15821">
                  <c:v>21</c:v>
                </c:pt>
                <c:pt idx="15822">
                  <c:v>21</c:v>
                </c:pt>
                <c:pt idx="15823">
                  <c:v>21</c:v>
                </c:pt>
                <c:pt idx="15824">
                  <c:v>21</c:v>
                </c:pt>
                <c:pt idx="15825">
                  <c:v>21</c:v>
                </c:pt>
                <c:pt idx="15826">
                  <c:v>21</c:v>
                </c:pt>
                <c:pt idx="15827">
                  <c:v>21</c:v>
                </c:pt>
                <c:pt idx="15828">
                  <c:v>21</c:v>
                </c:pt>
                <c:pt idx="15829">
                  <c:v>21</c:v>
                </c:pt>
                <c:pt idx="15830">
                  <c:v>21</c:v>
                </c:pt>
                <c:pt idx="15831">
                  <c:v>21</c:v>
                </c:pt>
                <c:pt idx="15832">
                  <c:v>21</c:v>
                </c:pt>
                <c:pt idx="15833">
                  <c:v>21</c:v>
                </c:pt>
                <c:pt idx="15834">
                  <c:v>21</c:v>
                </c:pt>
                <c:pt idx="15835">
                  <c:v>21</c:v>
                </c:pt>
                <c:pt idx="15836">
                  <c:v>21</c:v>
                </c:pt>
                <c:pt idx="15837">
                  <c:v>21</c:v>
                </c:pt>
                <c:pt idx="15838">
                  <c:v>21</c:v>
                </c:pt>
                <c:pt idx="15839">
                  <c:v>21</c:v>
                </c:pt>
                <c:pt idx="15840">
                  <c:v>21</c:v>
                </c:pt>
                <c:pt idx="15841">
                  <c:v>21</c:v>
                </c:pt>
                <c:pt idx="15842">
                  <c:v>21</c:v>
                </c:pt>
                <c:pt idx="15843">
                  <c:v>21</c:v>
                </c:pt>
                <c:pt idx="15844">
                  <c:v>21</c:v>
                </c:pt>
                <c:pt idx="15845">
                  <c:v>21</c:v>
                </c:pt>
                <c:pt idx="15846">
                  <c:v>21</c:v>
                </c:pt>
                <c:pt idx="15847">
                  <c:v>21</c:v>
                </c:pt>
                <c:pt idx="15848">
                  <c:v>21</c:v>
                </c:pt>
                <c:pt idx="15849">
                  <c:v>21</c:v>
                </c:pt>
                <c:pt idx="15850">
                  <c:v>21</c:v>
                </c:pt>
                <c:pt idx="15851">
                  <c:v>21</c:v>
                </c:pt>
                <c:pt idx="15852">
                  <c:v>21</c:v>
                </c:pt>
                <c:pt idx="15853">
                  <c:v>21</c:v>
                </c:pt>
                <c:pt idx="15854">
                  <c:v>21</c:v>
                </c:pt>
                <c:pt idx="15855">
                  <c:v>21</c:v>
                </c:pt>
                <c:pt idx="15856">
                  <c:v>21</c:v>
                </c:pt>
                <c:pt idx="15857">
                  <c:v>21</c:v>
                </c:pt>
                <c:pt idx="15858">
                  <c:v>21</c:v>
                </c:pt>
                <c:pt idx="15859">
                  <c:v>21</c:v>
                </c:pt>
                <c:pt idx="15860">
                  <c:v>21</c:v>
                </c:pt>
                <c:pt idx="15861">
                  <c:v>21</c:v>
                </c:pt>
                <c:pt idx="15862">
                  <c:v>21</c:v>
                </c:pt>
                <c:pt idx="15863">
                  <c:v>21</c:v>
                </c:pt>
                <c:pt idx="15864">
                  <c:v>21</c:v>
                </c:pt>
                <c:pt idx="15865">
                  <c:v>21</c:v>
                </c:pt>
                <c:pt idx="15866">
                  <c:v>21</c:v>
                </c:pt>
                <c:pt idx="15867">
                  <c:v>21</c:v>
                </c:pt>
                <c:pt idx="15868">
                  <c:v>21</c:v>
                </c:pt>
                <c:pt idx="15869">
                  <c:v>21</c:v>
                </c:pt>
                <c:pt idx="15870">
                  <c:v>21</c:v>
                </c:pt>
                <c:pt idx="15871">
                  <c:v>21</c:v>
                </c:pt>
                <c:pt idx="15872">
                  <c:v>21</c:v>
                </c:pt>
                <c:pt idx="15873">
                  <c:v>21</c:v>
                </c:pt>
                <c:pt idx="15874">
                  <c:v>21</c:v>
                </c:pt>
                <c:pt idx="15875">
                  <c:v>21</c:v>
                </c:pt>
                <c:pt idx="15876">
                  <c:v>21</c:v>
                </c:pt>
                <c:pt idx="15877">
                  <c:v>21</c:v>
                </c:pt>
                <c:pt idx="15878">
                  <c:v>21</c:v>
                </c:pt>
                <c:pt idx="15879">
                  <c:v>21</c:v>
                </c:pt>
                <c:pt idx="15880">
                  <c:v>21</c:v>
                </c:pt>
                <c:pt idx="15881">
                  <c:v>21</c:v>
                </c:pt>
                <c:pt idx="15882">
                  <c:v>21</c:v>
                </c:pt>
                <c:pt idx="15883">
                  <c:v>21</c:v>
                </c:pt>
                <c:pt idx="15884">
                  <c:v>21</c:v>
                </c:pt>
                <c:pt idx="15885">
                  <c:v>21</c:v>
                </c:pt>
                <c:pt idx="15886">
                  <c:v>21</c:v>
                </c:pt>
                <c:pt idx="15887">
                  <c:v>21</c:v>
                </c:pt>
                <c:pt idx="15888">
                  <c:v>21</c:v>
                </c:pt>
                <c:pt idx="15889">
                  <c:v>21</c:v>
                </c:pt>
                <c:pt idx="15890">
                  <c:v>21</c:v>
                </c:pt>
                <c:pt idx="15891">
                  <c:v>21</c:v>
                </c:pt>
                <c:pt idx="15892">
                  <c:v>21</c:v>
                </c:pt>
                <c:pt idx="15893">
                  <c:v>21</c:v>
                </c:pt>
                <c:pt idx="15894">
                  <c:v>21</c:v>
                </c:pt>
                <c:pt idx="15895">
                  <c:v>21</c:v>
                </c:pt>
                <c:pt idx="15896">
                  <c:v>21</c:v>
                </c:pt>
                <c:pt idx="15897">
                  <c:v>21</c:v>
                </c:pt>
                <c:pt idx="15898">
                  <c:v>21</c:v>
                </c:pt>
                <c:pt idx="15899">
                  <c:v>21</c:v>
                </c:pt>
                <c:pt idx="15900">
                  <c:v>21</c:v>
                </c:pt>
                <c:pt idx="15901">
                  <c:v>21</c:v>
                </c:pt>
                <c:pt idx="15902">
                  <c:v>21</c:v>
                </c:pt>
                <c:pt idx="15903">
                  <c:v>21</c:v>
                </c:pt>
                <c:pt idx="15904">
                  <c:v>21</c:v>
                </c:pt>
                <c:pt idx="15905">
                  <c:v>21</c:v>
                </c:pt>
                <c:pt idx="15906">
                  <c:v>21</c:v>
                </c:pt>
                <c:pt idx="15907">
                  <c:v>21</c:v>
                </c:pt>
                <c:pt idx="15908">
                  <c:v>21</c:v>
                </c:pt>
                <c:pt idx="15909">
                  <c:v>21</c:v>
                </c:pt>
                <c:pt idx="15910">
                  <c:v>21</c:v>
                </c:pt>
                <c:pt idx="15911">
                  <c:v>21</c:v>
                </c:pt>
                <c:pt idx="15912">
                  <c:v>21</c:v>
                </c:pt>
                <c:pt idx="15913">
                  <c:v>21</c:v>
                </c:pt>
                <c:pt idx="15914">
                  <c:v>21</c:v>
                </c:pt>
                <c:pt idx="15915">
                  <c:v>21</c:v>
                </c:pt>
                <c:pt idx="15916">
                  <c:v>21</c:v>
                </c:pt>
                <c:pt idx="15917">
                  <c:v>21</c:v>
                </c:pt>
                <c:pt idx="15918">
                  <c:v>21</c:v>
                </c:pt>
                <c:pt idx="15919">
                  <c:v>21</c:v>
                </c:pt>
                <c:pt idx="15920">
                  <c:v>21</c:v>
                </c:pt>
                <c:pt idx="15921">
                  <c:v>21</c:v>
                </c:pt>
                <c:pt idx="15922">
                  <c:v>21</c:v>
                </c:pt>
                <c:pt idx="15923">
                  <c:v>21</c:v>
                </c:pt>
                <c:pt idx="15924">
                  <c:v>21</c:v>
                </c:pt>
                <c:pt idx="15925">
                  <c:v>21</c:v>
                </c:pt>
                <c:pt idx="15926">
                  <c:v>21</c:v>
                </c:pt>
                <c:pt idx="15927">
                  <c:v>21</c:v>
                </c:pt>
                <c:pt idx="15928">
                  <c:v>21</c:v>
                </c:pt>
                <c:pt idx="15929">
                  <c:v>21</c:v>
                </c:pt>
                <c:pt idx="15930">
                  <c:v>21</c:v>
                </c:pt>
                <c:pt idx="15931">
                  <c:v>21</c:v>
                </c:pt>
                <c:pt idx="15932">
                  <c:v>21</c:v>
                </c:pt>
                <c:pt idx="15933">
                  <c:v>21</c:v>
                </c:pt>
                <c:pt idx="15934">
                  <c:v>21</c:v>
                </c:pt>
                <c:pt idx="15935">
                  <c:v>21</c:v>
                </c:pt>
                <c:pt idx="15936">
                  <c:v>21</c:v>
                </c:pt>
                <c:pt idx="15937">
                  <c:v>21</c:v>
                </c:pt>
                <c:pt idx="15938">
                  <c:v>21</c:v>
                </c:pt>
                <c:pt idx="15939">
                  <c:v>21</c:v>
                </c:pt>
                <c:pt idx="15940">
                  <c:v>21</c:v>
                </c:pt>
                <c:pt idx="15941">
                  <c:v>21</c:v>
                </c:pt>
                <c:pt idx="15942">
                  <c:v>21</c:v>
                </c:pt>
                <c:pt idx="15943">
                  <c:v>21</c:v>
                </c:pt>
                <c:pt idx="15944">
                  <c:v>21</c:v>
                </c:pt>
                <c:pt idx="15945">
                  <c:v>21</c:v>
                </c:pt>
                <c:pt idx="15946">
                  <c:v>21</c:v>
                </c:pt>
                <c:pt idx="15947">
                  <c:v>21</c:v>
                </c:pt>
                <c:pt idx="15948">
                  <c:v>21</c:v>
                </c:pt>
                <c:pt idx="15949">
                  <c:v>21</c:v>
                </c:pt>
                <c:pt idx="15950">
                  <c:v>21</c:v>
                </c:pt>
                <c:pt idx="15951">
                  <c:v>21</c:v>
                </c:pt>
                <c:pt idx="15952">
                  <c:v>21</c:v>
                </c:pt>
                <c:pt idx="15953">
                  <c:v>21</c:v>
                </c:pt>
                <c:pt idx="15954">
                  <c:v>21</c:v>
                </c:pt>
                <c:pt idx="15955">
                  <c:v>21</c:v>
                </c:pt>
                <c:pt idx="15956">
                  <c:v>21</c:v>
                </c:pt>
                <c:pt idx="15957">
                  <c:v>21</c:v>
                </c:pt>
                <c:pt idx="15958">
                  <c:v>21</c:v>
                </c:pt>
                <c:pt idx="15959">
                  <c:v>21</c:v>
                </c:pt>
                <c:pt idx="15960">
                  <c:v>21</c:v>
                </c:pt>
                <c:pt idx="15961">
                  <c:v>21</c:v>
                </c:pt>
                <c:pt idx="15962">
                  <c:v>21</c:v>
                </c:pt>
                <c:pt idx="15963">
                  <c:v>21</c:v>
                </c:pt>
                <c:pt idx="15964">
                  <c:v>21</c:v>
                </c:pt>
                <c:pt idx="15965">
                  <c:v>21</c:v>
                </c:pt>
                <c:pt idx="15966">
                  <c:v>21</c:v>
                </c:pt>
                <c:pt idx="15967">
                  <c:v>21</c:v>
                </c:pt>
                <c:pt idx="15968">
                  <c:v>21</c:v>
                </c:pt>
                <c:pt idx="15969">
                  <c:v>21</c:v>
                </c:pt>
                <c:pt idx="15970">
                  <c:v>21</c:v>
                </c:pt>
                <c:pt idx="15971">
                  <c:v>21</c:v>
                </c:pt>
                <c:pt idx="15972">
                  <c:v>21</c:v>
                </c:pt>
                <c:pt idx="15973">
                  <c:v>21</c:v>
                </c:pt>
                <c:pt idx="15974">
                  <c:v>21</c:v>
                </c:pt>
                <c:pt idx="15975">
                  <c:v>21</c:v>
                </c:pt>
                <c:pt idx="15976">
                  <c:v>21</c:v>
                </c:pt>
                <c:pt idx="15977">
                  <c:v>21</c:v>
                </c:pt>
                <c:pt idx="15978">
                  <c:v>21</c:v>
                </c:pt>
                <c:pt idx="15979">
                  <c:v>21</c:v>
                </c:pt>
                <c:pt idx="15980">
                  <c:v>21</c:v>
                </c:pt>
                <c:pt idx="15981">
                  <c:v>21</c:v>
                </c:pt>
                <c:pt idx="15982">
                  <c:v>21</c:v>
                </c:pt>
                <c:pt idx="15983">
                  <c:v>21</c:v>
                </c:pt>
                <c:pt idx="15984">
                  <c:v>21</c:v>
                </c:pt>
                <c:pt idx="15985">
                  <c:v>21</c:v>
                </c:pt>
                <c:pt idx="15986">
                  <c:v>21</c:v>
                </c:pt>
                <c:pt idx="15987">
                  <c:v>21</c:v>
                </c:pt>
                <c:pt idx="15988">
                  <c:v>21</c:v>
                </c:pt>
                <c:pt idx="15989">
                  <c:v>21</c:v>
                </c:pt>
                <c:pt idx="15990">
                  <c:v>21</c:v>
                </c:pt>
                <c:pt idx="15991">
                  <c:v>21</c:v>
                </c:pt>
                <c:pt idx="15992">
                  <c:v>21</c:v>
                </c:pt>
                <c:pt idx="15993">
                  <c:v>21</c:v>
                </c:pt>
                <c:pt idx="15994">
                  <c:v>21</c:v>
                </c:pt>
                <c:pt idx="15995">
                  <c:v>21</c:v>
                </c:pt>
                <c:pt idx="15996">
                  <c:v>21</c:v>
                </c:pt>
                <c:pt idx="15997">
                  <c:v>21</c:v>
                </c:pt>
                <c:pt idx="15998">
                  <c:v>21</c:v>
                </c:pt>
                <c:pt idx="15999">
                  <c:v>21</c:v>
                </c:pt>
                <c:pt idx="16000">
                  <c:v>21</c:v>
                </c:pt>
                <c:pt idx="16001">
                  <c:v>21</c:v>
                </c:pt>
                <c:pt idx="16002">
                  <c:v>21</c:v>
                </c:pt>
                <c:pt idx="16003">
                  <c:v>21</c:v>
                </c:pt>
                <c:pt idx="16004">
                  <c:v>21</c:v>
                </c:pt>
                <c:pt idx="16005">
                  <c:v>21</c:v>
                </c:pt>
                <c:pt idx="16006">
                  <c:v>21</c:v>
                </c:pt>
                <c:pt idx="16007">
                  <c:v>21</c:v>
                </c:pt>
                <c:pt idx="16008">
                  <c:v>21</c:v>
                </c:pt>
                <c:pt idx="16009">
                  <c:v>21</c:v>
                </c:pt>
                <c:pt idx="16010">
                  <c:v>21</c:v>
                </c:pt>
                <c:pt idx="16011">
                  <c:v>21</c:v>
                </c:pt>
                <c:pt idx="16012">
                  <c:v>21</c:v>
                </c:pt>
                <c:pt idx="16013">
                  <c:v>21</c:v>
                </c:pt>
                <c:pt idx="16014">
                  <c:v>21</c:v>
                </c:pt>
                <c:pt idx="16015">
                  <c:v>21</c:v>
                </c:pt>
                <c:pt idx="16016">
                  <c:v>21</c:v>
                </c:pt>
                <c:pt idx="16017">
                  <c:v>21</c:v>
                </c:pt>
                <c:pt idx="16018">
                  <c:v>21</c:v>
                </c:pt>
                <c:pt idx="16019">
                  <c:v>21</c:v>
                </c:pt>
                <c:pt idx="16020">
                  <c:v>21</c:v>
                </c:pt>
                <c:pt idx="16021">
                  <c:v>21</c:v>
                </c:pt>
                <c:pt idx="16022">
                  <c:v>21</c:v>
                </c:pt>
                <c:pt idx="16023">
                  <c:v>21</c:v>
                </c:pt>
                <c:pt idx="16024">
                  <c:v>21</c:v>
                </c:pt>
                <c:pt idx="16025">
                  <c:v>21</c:v>
                </c:pt>
                <c:pt idx="16026">
                  <c:v>21</c:v>
                </c:pt>
                <c:pt idx="16027">
                  <c:v>21</c:v>
                </c:pt>
                <c:pt idx="16028">
                  <c:v>21</c:v>
                </c:pt>
                <c:pt idx="16029">
                  <c:v>21</c:v>
                </c:pt>
                <c:pt idx="16030">
                  <c:v>21</c:v>
                </c:pt>
                <c:pt idx="16031">
                  <c:v>21</c:v>
                </c:pt>
                <c:pt idx="16032">
                  <c:v>21</c:v>
                </c:pt>
                <c:pt idx="16033">
                  <c:v>21</c:v>
                </c:pt>
                <c:pt idx="16034">
                  <c:v>21</c:v>
                </c:pt>
                <c:pt idx="16035">
                  <c:v>21</c:v>
                </c:pt>
                <c:pt idx="16036">
                  <c:v>21</c:v>
                </c:pt>
                <c:pt idx="16037">
                  <c:v>21</c:v>
                </c:pt>
                <c:pt idx="16038">
                  <c:v>21</c:v>
                </c:pt>
                <c:pt idx="16039">
                  <c:v>21</c:v>
                </c:pt>
                <c:pt idx="16040">
                  <c:v>21</c:v>
                </c:pt>
                <c:pt idx="16041">
                  <c:v>21</c:v>
                </c:pt>
                <c:pt idx="16042">
                  <c:v>21</c:v>
                </c:pt>
                <c:pt idx="16043">
                  <c:v>21</c:v>
                </c:pt>
                <c:pt idx="16044">
                  <c:v>21</c:v>
                </c:pt>
                <c:pt idx="16045">
                  <c:v>21</c:v>
                </c:pt>
                <c:pt idx="16046">
                  <c:v>21</c:v>
                </c:pt>
                <c:pt idx="16047">
                  <c:v>21</c:v>
                </c:pt>
                <c:pt idx="16048">
                  <c:v>21</c:v>
                </c:pt>
                <c:pt idx="16049">
                  <c:v>21</c:v>
                </c:pt>
                <c:pt idx="16050">
                  <c:v>21</c:v>
                </c:pt>
                <c:pt idx="16051">
                  <c:v>21</c:v>
                </c:pt>
                <c:pt idx="16052">
                  <c:v>21</c:v>
                </c:pt>
                <c:pt idx="16053">
                  <c:v>21</c:v>
                </c:pt>
                <c:pt idx="16054">
                  <c:v>21</c:v>
                </c:pt>
                <c:pt idx="16055">
                  <c:v>21</c:v>
                </c:pt>
                <c:pt idx="16056">
                  <c:v>21</c:v>
                </c:pt>
                <c:pt idx="16057">
                  <c:v>21</c:v>
                </c:pt>
                <c:pt idx="16058">
                  <c:v>21</c:v>
                </c:pt>
                <c:pt idx="16059">
                  <c:v>21</c:v>
                </c:pt>
                <c:pt idx="16060">
                  <c:v>21</c:v>
                </c:pt>
                <c:pt idx="16061">
                  <c:v>21</c:v>
                </c:pt>
                <c:pt idx="16062">
                  <c:v>21</c:v>
                </c:pt>
                <c:pt idx="16063">
                  <c:v>21</c:v>
                </c:pt>
                <c:pt idx="16064">
                  <c:v>21</c:v>
                </c:pt>
                <c:pt idx="16065">
                  <c:v>21</c:v>
                </c:pt>
                <c:pt idx="16066">
                  <c:v>21</c:v>
                </c:pt>
                <c:pt idx="16067">
                  <c:v>21</c:v>
                </c:pt>
                <c:pt idx="16068">
                  <c:v>21</c:v>
                </c:pt>
                <c:pt idx="16069">
                  <c:v>21</c:v>
                </c:pt>
                <c:pt idx="16070">
                  <c:v>21</c:v>
                </c:pt>
                <c:pt idx="16071">
                  <c:v>21</c:v>
                </c:pt>
                <c:pt idx="16072">
                  <c:v>21</c:v>
                </c:pt>
                <c:pt idx="16073">
                  <c:v>21</c:v>
                </c:pt>
                <c:pt idx="16074">
                  <c:v>21</c:v>
                </c:pt>
                <c:pt idx="16075">
                  <c:v>21</c:v>
                </c:pt>
                <c:pt idx="16076">
                  <c:v>21</c:v>
                </c:pt>
                <c:pt idx="16077">
                  <c:v>21</c:v>
                </c:pt>
                <c:pt idx="16078">
                  <c:v>21</c:v>
                </c:pt>
                <c:pt idx="16079">
                  <c:v>21</c:v>
                </c:pt>
                <c:pt idx="16080">
                  <c:v>21</c:v>
                </c:pt>
                <c:pt idx="16081">
                  <c:v>21</c:v>
                </c:pt>
                <c:pt idx="16082">
                  <c:v>21</c:v>
                </c:pt>
                <c:pt idx="16083">
                  <c:v>21</c:v>
                </c:pt>
                <c:pt idx="16084">
                  <c:v>21</c:v>
                </c:pt>
                <c:pt idx="16085">
                  <c:v>21</c:v>
                </c:pt>
                <c:pt idx="16086">
                  <c:v>21</c:v>
                </c:pt>
                <c:pt idx="16087">
                  <c:v>21</c:v>
                </c:pt>
                <c:pt idx="16088">
                  <c:v>21</c:v>
                </c:pt>
                <c:pt idx="16089">
                  <c:v>21</c:v>
                </c:pt>
                <c:pt idx="16090">
                  <c:v>21</c:v>
                </c:pt>
                <c:pt idx="16091">
                  <c:v>21</c:v>
                </c:pt>
                <c:pt idx="16092">
                  <c:v>21</c:v>
                </c:pt>
                <c:pt idx="16093">
                  <c:v>21</c:v>
                </c:pt>
                <c:pt idx="16094">
                  <c:v>21</c:v>
                </c:pt>
                <c:pt idx="16095">
                  <c:v>21</c:v>
                </c:pt>
                <c:pt idx="16096">
                  <c:v>21</c:v>
                </c:pt>
                <c:pt idx="16097">
                  <c:v>21</c:v>
                </c:pt>
                <c:pt idx="16098">
                  <c:v>21</c:v>
                </c:pt>
                <c:pt idx="16099">
                  <c:v>21</c:v>
                </c:pt>
                <c:pt idx="16100">
                  <c:v>21</c:v>
                </c:pt>
                <c:pt idx="16101">
                  <c:v>21</c:v>
                </c:pt>
                <c:pt idx="16102">
                  <c:v>21</c:v>
                </c:pt>
                <c:pt idx="16103">
                  <c:v>21</c:v>
                </c:pt>
                <c:pt idx="16104">
                  <c:v>21</c:v>
                </c:pt>
                <c:pt idx="16105">
                  <c:v>21</c:v>
                </c:pt>
                <c:pt idx="16106">
                  <c:v>21</c:v>
                </c:pt>
                <c:pt idx="16107">
                  <c:v>21</c:v>
                </c:pt>
                <c:pt idx="16108">
                  <c:v>21</c:v>
                </c:pt>
                <c:pt idx="16109">
                  <c:v>21</c:v>
                </c:pt>
                <c:pt idx="16110">
                  <c:v>21</c:v>
                </c:pt>
                <c:pt idx="16111">
                  <c:v>21</c:v>
                </c:pt>
                <c:pt idx="16112">
                  <c:v>21</c:v>
                </c:pt>
                <c:pt idx="16113">
                  <c:v>21</c:v>
                </c:pt>
                <c:pt idx="16114">
                  <c:v>21</c:v>
                </c:pt>
                <c:pt idx="16115">
                  <c:v>21</c:v>
                </c:pt>
                <c:pt idx="16116">
                  <c:v>21</c:v>
                </c:pt>
                <c:pt idx="16117">
                  <c:v>21</c:v>
                </c:pt>
                <c:pt idx="16118">
                  <c:v>21</c:v>
                </c:pt>
                <c:pt idx="16119">
                  <c:v>21</c:v>
                </c:pt>
                <c:pt idx="16120">
                  <c:v>21</c:v>
                </c:pt>
                <c:pt idx="16121">
                  <c:v>21</c:v>
                </c:pt>
                <c:pt idx="16122">
                  <c:v>21</c:v>
                </c:pt>
                <c:pt idx="16123">
                  <c:v>21</c:v>
                </c:pt>
                <c:pt idx="16124">
                  <c:v>21</c:v>
                </c:pt>
                <c:pt idx="16125">
                  <c:v>21</c:v>
                </c:pt>
                <c:pt idx="16126">
                  <c:v>21</c:v>
                </c:pt>
                <c:pt idx="16127">
                  <c:v>21</c:v>
                </c:pt>
                <c:pt idx="16128">
                  <c:v>21</c:v>
                </c:pt>
                <c:pt idx="16129">
                  <c:v>21</c:v>
                </c:pt>
                <c:pt idx="16130">
                  <c:v>21</c:v>
                </c:pt>
                <c:pt idx="16131">
                  <c:v>21</c:v>
                </c:pt>
                <c:pt idx="16132">
                  <c:v>21</c:v>
                </c:pt>
                <c:pt idx="16133">
                  <c:v>21</c:v>
                </c:pt>
                <c:pt idx="16134">
                  <c:v>21</c:v>
                </c:pt>
                <c:pt idx="16135">
                  <c:v>21</c:v>
                </c:pt>
                <c:pt idx="16136">
                  <c:v>21</c:v>
                </c:pt>
                <c:pt idx="16137">
                  <c:v>21</c:v>
                </c:pt>
                <c:pt idx="16138">
                  <c:v>21</c:v>
                </c:pt>
                <c:pt idx="16139">
                  <c:v>21</c:v>
                </c:pt>
                <c:pt idx="16140">
                  <c:v>21</c:v>
                </c:pt>
                <c:pt idx="16141">
                  <c:v>21</c:v>
                </c:pt>
                <c:pt idx="16142">
                  <c:v>21</c:v>
                </c:pt>
                <c:pt idx="16143">
                  <c:v>21</c:v>
                </c:pt>
                <c:pt idx="16144">
                  <c:v>21</c:v>
                </c:pt>
                <c:pt idx="16145">
                  <c:v>21</c:v>
                </c:pt>
                <c:pt idx="16146">
                  <c:v>21</c:v>
                </c:pt>
                <c:pt idx="16147">
                  <c:v>21</c:v>
                </c:pt>
                <c:pt idx="16148">
                  <c:v>21</c:v>
                </c:pt>
                <c:pt idx="16149">
                  <c:v>21</c:v>
                </c:pt>
                <c:pt idx="16150">
                  <c:v>21</c:v>
                </c:pt>
                <c:pt idx="16151">
                  <c:v>21</c:v>
                </c:pt>
                <c:pt idx="16152">
                  <c:v>21</c:v>
                </c:pt>
                <c:pt idx="16153">
                  <c:v>21</c:v>
                </c:pt>
                <c:pt idx="16154">
                  <c:v>21</c:v>
                </c:pt>
                <c:pt idx="16155">
                  <c:v>21</c:v>
                </c:pt>
                <c:pt idx="16156">
                  <c:v>21</c:v>
                </c:pt>
                <c:pt idx="16157">
                  <c:v>21</c:v>
                </c:pt>
                <c:pt idx="16158">
                  <c:v>21</c:v>
                </c:pt>
                <c:pt idx="16159">
                  <c:v>21</c:v>
                </c:pt>
                <c:pt idx="16160">
                  <c:v>21</c:v>
                </c:pt>
                <c:pt idx="16161">
                  <c:v>21</c:v>
                </c:pt>
                <c:pt idx="16162">
                  <c:v>21</c:v>
                </c:pt>
                <c:pt idx="16163">
                  <c:v>21</c:v>
                </c:pt>
                <c:pt idx="16164">
                  <c:v>21</c:v>
                </c:pt>
                <c:pt idx="16165">
                  <c:v>21</c:v>
                </c:pt>
                <c:pt idx="16166">
                  <c:v>21</c:v>
                </c:pt>
                <c:pt idx="16167">
                  <c:v>21</c:v>
                </c:pt>
                <c:pt idx="16168">
                  <c:v>21</c:v>
                </c:pt>
                <c:pt idx="16169">
                  <c:v>21</c:v>
                </c:pt>
                <c:pt idx="16170">
                  <c:v>21</c:v>
                </c:pt>
                <c:pt idx="16171">
                  <c:v>21</c:v>
                </c:pt>
                <c:pt idx="16172">
                  <c:v>21</c:v>
                </c:pt>
                <c:pt idx="16173">
                  <c:v>21</c:v>
                </c:pt>
                <c:pt idx="16174">
                  <c:v>21</c:v>
                </c:pt>
                <c:pt idx="16175">
                  <c:v>21</c:v>
                </c:pt>
                <c:pt idx="16176">
                  <c:v>21</c:v>
                </c:pt>
                <c:pt idx="16177">
                  <c:v>21</c:v>
                </c:pt>
                <c:pt idx="16178">
                  <c:v>21</c:v>
                </c:pt>
                <c:pt idx="16179">
                  <c:v>21</c:v>
                </c:pt>
                <c:pt idx="16180">
                  <c:v>21</c:v>
                </c:pt>
                <c:pt idx="16181">
                  <c:v>21</c:v>
                </c:pt>
                <c:pt idx="16182">
                  <c:v>21</c:v>
                </c:pt>
                <c:pt idx="16183">
                  <c:v>21</c:v>
                </c:pt>
                <c:pt idx="16184">
                  <c:v>21</c:v>
                </c:pt>
                <c:pt idx="16185">
                  <c:v>21</c:v>
                </c:pt>
                <c:pt idx="16186">
                  <c:v>21</c:v>
                </c:pt>
                <c:pt idx="16187">
                  <c:v>21</c:v>
                </c:pt>
                <c:pt idx="16188">
                  <c:v>21</c:v>
                </c:pt>
                <c:pt idx="16189">
                  <c:v>21</c:v>
                </c:pt>
                <c:pt idx="16190">
                  <c:v>21</c:v>
                </c:pt>
                <c:pt idx="16191">
                  <c:v>21</c:v>
                </c:pt>
                <c:pt idx="16192">
                  <c:v>21</c:v>
                </c:pt>
                <c:pt idx="16193">
                  <c:v>21</c:v>
                </c:pt>
                <c:pt idx="16194">
                  <c:v>21</c:v>
                </c:pt>
                <c:pt idx="16195">
                  <c:v>21</c:v>
                </c:pt>
                <c:pt idx="16196">
                  <c:v>21</c:v>
                </c:pt>
                <c:pt idx="16197">
                  <c:v>21</c:v>
                </c:pt>
                <c:pt idx="16198">
                  <c:v>21</c:v>
                </c:pt>
                <c:pt idx="16199">
                  <c:v>21</c:v>
                </c:pt>
                <c:pt idx="16200">
                  <c:v>21.5</c:v>
                </c:pt>
                <c:pt idx="16201">
                  <c:v>21.5</c:v>
                </c:pt>
                <c:pt idx="16202">
                  <c:v>21.5</c:v>
                </c:pt>
                <c:pt idx="16203">
                  <c:v>21.5</c:v>
                </c:pt>
                <c:pt idx="16204">
                  <c:v>21.5</c:v>
                </c:pt>
                <c:pt idx="16205">
                  <c:v>21.5</c:v>
                </c:pt>
                <c:pt idx="16206">
                  <c:v>21.5</c:v>
                </c:pt>
                <c:pt idx="16207">
                  <c:v>21.5</c:v>
                </c:pt>
                <c:pt idx="16208">
                  <c:v>21.5</c:v>
                </c:pt>
                <c:pt idx="16209">
                  <c:v>21.5</c:v>
                </c:pt>
                <c:pt idx="16210">
                  <c:v>21.5</c:v>
                </c:pt>
                <c:pt idx="16211">
                  <c:v>21.5</c:v>
                </c:pt>
                <c:pt idx="16212">
                  <c:v>21.5</c:v>
                </c:pt>
                <c:pt idx="16213">
                  <c:v>21.5</c:v>
                </c:pt>
                <c:pt idx="16214">
                  <c:v>21.5</c:v>
                </c:pt>
                <c:pt idx="16215">
                  <c:v>21.5</c:v>
                </c:pt>
                <c:pt idx="16216">
                  <c:v>21.5</c:v>
                </c:pt>
                <c:pt idx="16217">
                  <c:v>21.5</c:v>
                </c:pt>
                <c:pt idx="16218">
                  <c:v>21.5</c:v>
                </c:pt>
                <c:pt idx="16219">
                  <c:v>21.5</c:v>
                </c:pt>
                <c:pt idx="16220">
                  <c:v>21.5</c:v>
                </c:pt>
                <c:pt idx="16221">
                  <c:v>21.5</c:v>
                </c:pt>
                <c:pt idx="16222">
                  <c:v>21.5</c:v>
                </c:pt>
                <c:pt idx="16223">
                  <c:v>21.5</c:v>
                </c:pt>
                <c:pt idx="16224">
                  <c:v>21.5</c:v>
                </c:pt>
                <c:pt idx="16225">
                  <c:v>21.5</c:v>
                </c:pt>
                <c:pt idx="16226">
                  <c:v>21.5</c:v>
                </c:pt>
                <c:pt idx="16227">
                  <c:v>21.5</c:v>
                </c:pt>
                <c:pt idx="16228">
                  <c:v>21.5</c:v>
                </c:pt>
                <c:pt idx="16229">
                  <c:v>21.5</c:v>
                </c:pt>
                <c:pt idx="16230">
                  <c:v>21.5</c:v>
                </c:pt>
                <c:pt idx="16231">
                  <c:v>21.5</c:v>
                </c:pt>
                <c:pt idx="16232">
                  <c:v>21.5</c:v>
                </c:pt>
                <c:pt idx="16233">
                  <c:v>21.5</c:v>
                </c:pt>
                <c:pt idx="16234">
                  <c:v>21.5</c:v>
                </c:pt>
                <c:pt idx="16235">
                  <c:v>21.5</c:v>
                </c:pt>
                <c:pt idx="16236">
                  <c:v>21.5</c:v>
                </c:pt>
                <c:pt idx="16237">
                  <c:v>21.5</c:v>
                </c:pt>
                <c:pt idx="16238">
                  <c:v>21.5</c:v>
                </c:pt>
                <c:pt idx="16239">
                  <c:v>21.5</c:v>
                </c:pt>
                <c:pt idx="16240">
                  <c:v>21.5</c:v>
                </c:pt>
                <c:pt idx="16241">
                  <c:v>21.5</c:v>
                </c:pt>
                <c:pt idx="16242">
                  <c:v>21.5</c:v>
                </c:pt>
                <c:pt idx="16243">
                  <c:v>21.5</c:v>
                </c:pt>
                <c:pt idx="16244">
                  <c:v>21.5</c:v>
                </c:pt>
                <c:pt idx="16245">
                  <c:v>21.5</c:v>
                </c:pt>
                <c:pt idx="16246">
                  <c:v>21.5</c:v>
                </c:pt>
                <c:pt idx="16247">
                  <c:v>21.5</c:v>
                </c:pt>
                <c:pt idx="16248">
                  <c:v>21.5</c:v>
                </c:pt>
                <c:pt idx="16249">
                  <c:v>21.5</c:v>
                </c:pt>
                <c:pt idx="16250">
                  <c:v>21.5</c:v>
                </c:pt>
                <c:pt idx="16251">
                  <c:v>21.5</c:v>
                </c:pt>
                <c:pt idx="16252">
                  <c:v>21.5</c:v>
                </c:pt>
                <c:pt idx="16253">
                  <c:v>21.5</c:v>
                </c:pt>
                <c:pt idx="16254">
                  <c:v>21.5</c:v>
                </c:pt>
                <c:pt idx="16255">
                  <c:v>21.5</c:v>
                </c:pt>
                <c:pt idx="16256">
                  <c:v>21.5</c:v>
                </c:pt>
                <c:pt idx="16257">
                  <c:v>21.5</c:v>
                </c:pt>
                <c:pt idx="16258">
                  <c:v>21.5</c:v>
                </c:pt>
                <c:pt idx="16259">
                  <c:v>21.5</c:v>
                </c:pt>
                <c:pt idx="16260">
                  <c:v>21.5</c:v>
                </c:pt>
                <c:pt idx="16261">
                  <c:v>21.5</c:v>
                </c:pt>
                <c:pt idx="16262">
                  <c:v>21.5</c:v>
                </c:pt>
                <c:pt idx="16263">
                  <c:v>21.5</c:v>
                </c:pt>
                <c:pt idx="16264">
                  <c:v>21.5</c:v>
                </c:pt>
                <c:pt idx="16265">
                  <c:v>21.5</c:v>
                </c:pt>
                <c:pt idx="16266">
                  <c:v>21.5</c:v>
                </c:pt>
                <c:pt idx="16267">
                  <c:v>21.5</c:v>
                </c:pt>
                <c:pt idx="16268">
                  <c:v>21.5</c:v>
                </c:pt>
                <c:pt idx="16269">
                  <c:v>21.5</c:v>
                </c:pt>
                <c:pt idx="16270">
                  <c:v>21.5</c:v>
                </c:pt>
                <c:pt idx="16271">
                  <c:v>21.5</c:v>
                </c:pt>
                <c:pt idx="16272">
                  <c:v>21.5</c:v>
                </c:pt>
                <c:pt idx="16273">
                  <c:v>21.5</c:v>
                </c:pt>
                <c:pt idx="16274">
                  <c:v>21.5</c:v>
                </c:pt>
                <c:pt idx="16275">
                  <c:v>21.5</c:v>
                </c:pt>
                <c:pt idx="16276">
                  <c:v>21.5</c:v>
                </c:pt>
                <c:pt idx="16277">
                  <c:v>21.5</c:v>
                </c:pt>
                <c:pt idx="16278">
                  <c:v>21.5</c:v>
                </c:pt>
                <c:pt idx="16279">
                  <c:v>21.5</c:v>
                </c:pt>
                <c:pt idx="16280">
                  <c:v>21.5</c:v>
                </c:pt>
                <c:pt idx="16281">
                  <c:v>21.5</c:v>
                </c:pt>
                <c:pt idx="16282">
                  <c:v>21.5</c:v>
                </c:pt>
                <c:pt idx="16283">
                  <c:v>21.5</c:v>
                </c:pt>
                <c:pt idx="16284">
                  <c:v>21.5</c:v>
                </c:pt>
                <c:pt idx="16285">
                  <c:v>21.5</c:v>
                </c:pt>
                <c:pt idx="16286">
                  <c:v>21.5</c:v>
                </c:pt>
                <c:pt idx="16287">
                  <c:v>21.5</c:v>
                </c:pt>
                <c:pt idx="16288">
                  <c:v>21.5</c:v>
                </c:pt>
                <c:pt idx="16289">
                  <c:v>21.5</c:v>
                </c:pt>
                <c:pt idx="16290">
                  <c:v>21.5</c:v>
                </c:pt>
                <c:pt idx="16291">
                  <c:v>21.5</c:v>
                </c:pt>
                <c:pt idx="16292">
                  <c:v>21.5</c:v>
                </c:pt>
                <c:pt idx="16293">
                  <c:v>21.5</c:v>
                </c:pt>
                <c:pt idx="16294">
                  <c:v>21.5</c:v>
                </c:pt>
                <c:pt idx="16295">
                  <c:v>21.5</c:v>
                </c:pt>
                <c:pt idx="16296">
                  <c:v>21.5</c:v>
                </c:pt>
                <c:pt idx="16297">
                  <c:v>21.5</c:v>
                </c:pt>
                <c:pt idx="16298">
                  <c:v>21.5</c:v>
                </c:pt>
                <c:pt idx="16299">
                  <c:v>21.5</c:v>
                </c:pt>
                <c:pt idx="16300">
                  <c:v>21.5</c:v>
                </c:pt>
                <c:pt idx="16301">
                  <c:v>21.5</c:v>
                </c:pt>
                <c:pt idx="16302">
                  <c:v>21.5</c:v>
                </c:pt>
                <c:pt idx="16303">
                  <c:v>21.5</c:v>
                </c:pt>
                <c:pt idx="16304">
                  <c:v>21.5</c:v>
                </c:pt>
                <c:pt idx="16305">
                  <c:v>21.5</c:v>
                </c:pt>
                <c:pt idx="16306">
                  <c:v>21.5</c:v>
                </c:pt>
                <c:pt idx="16307">
                  <c:v>21.5</c:v>
                </c:pt>
                <c:pt idx="16308">
                  <c:v>21.5</c:v>
                </c:pt>
                <c:pt idx="16309">
                  <c:v>21.5</c:v>
                </c:pt>
                <c:pt idx="16310">
                  <c:v>21.5</c:v>
                </c:pt>
                <c:pt idx="16311">
                  <c:v>21.5</c:v>
                </c:pt>
                <c:pt idx="16312">
                  <c:v>21.5</c:v>
                </c:pt>
                <c:pt idx="16313">
                  <c:v>21.5</c:v>
                </c:pt>
                <c:pt idx="16314">
                  <c:v>21.5</c:v>
                </c:pt>
                <c:pt idx="16315">
                  <c:v>21.5</c:v>
                </c:pt>
                <c:pt idx="16316">
                  <c:v>21.5</c:v>
                </c:pt>
                <c:pt idx="16317">
                  <c:v>21.5</c:v>
                </c:pt>
                <c:pt idx="16318">
                  <c:v>21.5</c:v>
                </c:pt>
                <c:pt idx="16319">
                  <c:v>21.5</c:v>
                </c:pt>
                <c:pt idx="16320">
                  <c:v>21.5</c:v>
                </c:pt>
                <c:pt idx="16321">
                  <c:v>21.5</c:v>
                </c:pt>
                <c:pt idx="16322">
                  <c:v>21.5</c:v>
                </c:pt>
                <c:pt idx="16323">
                  <c:v>21.5</c:v>
                </c:pt>
                <c:pt idx="16324">
                  <c:v>21.5</c:v>
                </c:pt>
                <c:pt idx="16325">
                  <c:v>21.5</c:v>
                </c:pt>
                <c:pt idx="16326">
                  <c:v>21.5</c:v>
                </c:pt>
                <c:pt idx="16327">
                  <c:v>21.5</c:v>
                </c:pt>
                <c:pt idx="16328">
                  <c:v>21.5</c:v>
                </c:pt>
                <c:pt idx="16329">
                  <c:v>21.5</c:v>
                </c:pt>
                <c:pt idx="16330">
                  <c:v>21.5</c:v>
                </c:pt>
                <c:pt idx="16331">
                  <c:v>21.5</c:v>
                </c:pt>
                <c:pt idx="16332">
                  <c:v>21.5</c:v>
                </c:pt>
                <c:pt idx="16333">
                  <c:v>21.5</c:v>
                </c:pt>
                <c:pt idx="16334">
                  <c:v>21.5</c:v>
                </c:pt>
                <c:pt idx="16335">
                  <c:v>21.5</c:v>
                </c:pt>
                <c:pt idx="16336">
                  <c:v>21.5</c:v>
                </c:pt>
                <c:pt idx="16337">
                  <c:v>21.5</c:v>
                </c:pt>
                <c:pt idx="16338">
                  <c:v>21.5</c:v>
                </c:pt>
                <c:pt idx="16339">
                  <c:v>21.5</c:v>
                </c:pt>
                <c:pt idx="16340">
                  <c:v>21.5</c:v>
                </c:pt>
                <c:pt idx="16341">
                  <c:v>21.5</c:v>
                </c:pt>
                <c:pt idx="16342">
                  <c:v>21.5</c:v>
                </c:pt>
                <c:pt idx="16343">
                  <c:v>21.5</c:v>
                </c:pt>
                <c:pt idx="16344">
                  <c:v>21.5</c:v>
                </c:pt>
                <c:pt idx="16345">
                  <c:v>21.5</c:v>
                </c:pt>
                <c:pt idx="16346">
                  <c:v>21.5</c:v>
                </c:pt>
                <c:pt idx="16347">
                  <c:v>21.5</c:v>
                </c:pt>
                <c:pt idx="16348">
                  <c:v>21.5</c:v>
                </c:pt>
                <c:pt idx="16349">
                  <c:v>21.5</c:v>
                </c:pt>
                <c:pt idx="16350">
                  <c:v>21.5</c:v>
                </c:pt>
                <c:pt idx="16351">
                  <c:v>21.5</c:v>
                </c:pt>
                <c:pt idx="16352">
                  <c:v>21.5</c:v>
                </c:pt>
                <c:pt idx="16353">
                  <c:v>21.5</c:v>
                </c:pt>
                <c:pt idx="16354">
                  <c:v>21.5</c:v>
                </c:pt>
                <c:pt idx="16355">
                  <c:v>21.5</c:v>
                </c:pt>
                <c:pt idx="16356">
                  <c:v>21.5</c:v>
                </c:pt>
                <c:pt idx="16357">
                  <c:v>21.5</c:v>
                </c:pt>
                <c:pt idx="16358">
                  <c:v>21.5</c:v>
                </c:pt>
                <c:pt idx="16359">
                  <c:v>21.5</c:v>
                </c:pt>
                <c:pt idx="16360">
                  <c:v>21.5</c:v>
                </c:pt>
                <c:pt idx="16361">
                  <c:v>21.5</c:v>
                </c:pt>
                <c:pt idx="16362">
                  <c:v>21.5</c:v>
                </c:pt>
                <c:pt idx="16363">
                  <c:v>21.5</c:v>
                </c:pt>
                <c:pt idx="16364">
                  <c:v>21.5</c:v>
                </c:pt>
                <c:pt idx="16365">
                  <c:v>21.5</c:v>
                </c:pt>
                <c:pt idx="16366">
                  <c:v>21.5</c:v>
                </c:pt>
                <c:pt idx="16367">
                  <c:v>21.5</c:v>
                </c:pt>
                <c:pt idx="16368">
                  <c:v>21.5</c:v>
                </c:pt>
                <c:pt idx="16369">
                  <c:v>21.5</c:v>
                </c:pt>
                <c:pt idx="16370">
                  <c:v>21.5</c:v>
                </c:pt>
                <c:pt idx="16371">
                  <c:v>21.5</c:v>
                </c:pt>
                <c:pt idx="16372">
                  <c:v>21.5</c:v>
                </c:pt>
                <c:pt idx="16373">
                  <c:v>21.5</c:v>
                </c:pt>
                <c:pt idx="16374">
                  <c:v>21.5</c:v>
                </c:pt>
                <c:pt idx="16375">
                  <c:v>21.5</c:v>
                </c:pt>
                <c:pt idx="16376">
                  <c:v>21.5</c:v>
                </c:pt>
                <c:pt idx="16377">
                  <c:v>21.5</c:v>
                </c:pt>
                <c:pt idx="16378">
                  <c:v>21.5</c:v>
                </c:pt>
                <c:pt idx="16379">
                  <c:v>21.5</c:v>
                </c:pt>
                <c:pt idx="16380">
                  <c:v>21.5</c:v>
                </c:pt>
                <c:pt idx="16381">
                  <c:v>21.5</c:v>
                </c:pt>
                <c:pt idx="16382">
                  <c:v>21.5</c:v>
                </c:pt>
                <c:pt idx="16383">
                  <c:v>21.5</c:v>
                </c:pt>
                <c:pt idx="16384">
                  <c:v>21.5</c:v>
                </c:pt>
                <c:pt idx="16385">
                  <c:v>21.5</c:v>
                </c:pt>
                <c:pt idx="16386">
                  <c:v>21.5</c:v>
                </c:pt>
                <c:pt idx="16387">
                  <c:v>21.5</c:v>
                </c:pt>
                <c:pt idx="16388">
                  <c:v>21.5</c:v>
                </c:pt>
                <c:pt idx="16389">
                  <c:v>21.5</c:v>
                </c:pt>
                <c:pt idx="16390">
                  <c:v>21.5</c:v>
                </c:pt>
                <c:pt idx="16391">
                  <c:v>21.5</c:v>
                </c:pt>
                <c:pt idx="16392">
                  <c:v>21.5</c:v>
                </c:pt>
                <c:pt idx="16393">
                  <c:v>21.5</c:v>
                </c:pt>
                <c:pt idx="16394">
                  <c:v>21.5</c:v>
                </c:pt>
                <c:pt idx="16395">
                  <c:v>21.5</c:v>
                </c:pt>
                <c:pt idx="16396">
                  <c:v>21.5</c:v>
                </c:pt>
                <c:pt idx="16397">
                  <c:v>21.5</c:v>
                </c:pt>
                <c:pt idx="16398">
                  <c:v>21.5</c:v>
                </c:pt>
                <c:pt idx="16399">
                  <c:v>21.5</c:v>
                </c:pt>
                <c:pt idx="16400">
                  <c:v>21.5</c:v>
                </c:pt>
                <c:pt idx="16401">
                  <c:v>21.5</c:v>
                </c:pt>
                <c:pt idx="16402">
                  <c:v>21.5</c:v>
                </c:pt>
                <c:pt idx="16403">
                  <c:v>21.5</c:v>
                </c:pt>
                <c:pt idx="16404">
                  <c:v>21.5</c:v>
                </c:pt>
                <c:pt idx="16405">
                  <c:v>21.5</c:v>
                </c:pt>
                <c:pt idx="16406">
                  <c:v>21.5</c:v>
                </c:pt>
                <c:pt idx="16407">
                  <c:v>21.5</c:v>
                </c:pt>
                <c:pt idx="16408">
                  <c:v>21.5</c:v>
                </c:pt>
                <c:pt idx="16409">
                  <c:v>21.5</c:v>
                </c:pt>
                <c:pt idx="16410">
                  <c:v>21.5</c:v>
                </c:pt>
                <c:pt idx="16411">
                  <c:v>21.5</c:v>
                </c:pt>
                <c:pt idx="16412">
                  <c:v>21.5</c:v>
                </c:pt>
                <c:pt idx="16413">
                  <c:v>21.5</c:v>
                </c:pt>
                <c:pt idx="16414">
                  <c:v>21.5</c:v>
                </c:pt>
                <c:pt idx="16415">
                  <c:v>21.5</c:v>
                </c:pt>
                <c:pt idx="16416">
                  <c:v>21.5</c:v>
                </c:pt>
                <c:pt idx="16417">
                  <c:v>21.5</c:v>
                </c:pt>
                <c:pt idx="16418">
                  <c:v>21.5</c:v>
                </c:pt>
                <c:pt idx="16419">
                  <c:v>21.5</c:v>
                </c:pt>
                <c:pt idx="16420">
                  <c:v>21.5</c:v>
                </c:pt>
                <c:pt idx="16421">
                  <c:v>21.5</c:v>
                </c:pt>
                <c:pt idx="16422">
                  <c:v>21.5</c:v>
                </c:pt>
                <c:pt idx="16423">
                  <c:v>21.5</c:v>
                </c:pt>
                <c:pt idx="16424">
                  <c:v>21.5</c:v>
                </c:pt>
                <c:pt idx="16425">
                  <c:v>21.5</c:v>
                </c:pt>
                <c:pt idx="16426">
                  <c:v>21.5</c:v>
                </c:pt>
                <c:pt idx="16427">
                  <c:v>21.5</c:v>
                </c:pt>
                <c:pt idx="16428">
                  <c:v>21.5</c:v>
                </c:pt>
                <c:pt idx="16429">
                  <c:v>21.5</c:v>
                </c:pt>
                <c:pt idx="16430">
                  <c:v>21.5</c:v>
                </c:pt>
                <c:pt idx="16431">
                  <c:v>21.5</c:v>
                </c:pt>
                <c:pt idx="16432">
                  <c:v>21.5</c:v>
                </c:pt>
                <c:pt idx="16433">
                  <c:v>21.5</c:v>
                </c:pt>
                <c:pt idx="16434">
                  <c:v>21.5</c:v>
                </c:pt>
                <c:pt idx="16435">
                  <c:v>21.5</c:v>
                </c:pt>
                <c:pt idx="16436">
                  <c:v>21.5</c:v>
                </c:pt>
                <c:pt idx="16437">
                  <c:v>21.5</c:v>
                </c:pt>
                <c:pt idx="16438">
                  <c:v>21.5</c:v>
                </c:pt>
                <c:pt idx="16439">
                  <c:v>21.5</c:v>
                </c:pt>
                <c:pt idx="16440">
                  <c:v>21.5</c:v>
                </c:pt>
                <c:pt idx="16441">
                  <c:v>21.5</c:v>
                </c:pt>
                <c:pt idx="16442">
                  <c:v>21.5</c:v>
                </c:pt>
                <c:pt idx="16443">
                  <c:v>21.5</c:v>
                </c:pt>
                <c:pt idx="16444">
                  <c:v>21.5</c:v>
                </c:pt>
                <c:pt idx="16445">
                  <c:v>21.5</c:v>
                </c:pt>
                <c:pt idx="16446">
                  <c:v>21.5</c:v>
                </c:pt>
                <c:pt idx="16447">
                  <c:v>21.5</c:v>
                </c:pt>
                <c:pt idx="16448">
                  <c:v>21.5</c:v>
                </c:pt>
                <c:pt idx="16449">
                  <c:v>21.5</c:v>
                </c:pt>
                <c:pt idx="16450">
                  <c:v>21.5</c:v>
                </c:pt>
                <c:pt idx="16451">
                  <c:v>21.5</c:v>
                </c:pt>
                <c:pt idx="16452">
                  <c:v>21.5</c:v>
                </c:pt>
                <c:pt idx="16453">
                  <c:v>21.5</c:v>
                </c:pt>
                <c:pt idx="16454">
                  <c:v>21.5</c:v>
                </c:pt>
                <c:pt idx="16455">
                  <c:v>21.5</c:v>
                </c:pt>
                <c:pt idx="16456">
                  <c:v>21.5</c:v>
                </c:pt>
                <c:pt idx="16457">
                  <c:v>21.5</c:v>
                </c:pt>
                <c:pt idx="16458">
                  <c:v>21.5</c:v>
                </c:pt>
                <c:pt idx="16459">
                  <c:v>21.5</c:v>
                </c:pt>
                <c:pt idx="16460">
                  <c:v>21.5</c:v>
                </c:pt>
                <c:pt idx="16461">
                  <c:v>21.5</c:v>
                </c:pt>
                <c:pt idx="16462">
                  <c:v>21.5</c:v>
                </c:pt>
                <c:pt idx="16463">
                  <c:v>21.5</c:v>
                </c:pt>
                <c:pt idx="16464">
                  <c:v>21.5</c:v>
                </c:pt>
                <c:pt idx="16465">
                  <c:v>21.5</c:v>
                </c:pt>
                <c:pt idx="16466">
                  <c:v>21.5</c:v>
                </c:pt>
                <c:pt idx="16467">
                  <c:v>21.5</c:v>
                </c:pt>
                <c:pt idx="16468">
                  <c:v>21.5</c:v>
                </c:pt>
                <c:pt idx="16469">
                  <c:v>21.5</c:v>
                </c:pt>
                <c:pt idx="16470">
                  <c:v>21.5</c:v>
                </c:pt>
                <c:pt idx="16471">
                  <c:v>21.5</c:v>
                </c:pt>
                <c:pt idx="16472">
                  <c:v>21.5</c:v>
                </c:pt>
                <c:pt idx="16473">
                  <c:v>21.5</c:v>
                </c:pt>
                <c:pt idx="16474">
                  <c:v>21.5</c:v>
                </c:pt>
                <c:pt idx="16475">
                  <c:v>21.5</c:v>
                </c:pt>
                <c:pt idx="16476">
                  <c:v>21.5</c:v>
                </c:pt>
                <c:pt idx="16477">
                  <c:v>21.5</c:v>
                </c:pt>
                <c:pt idx="16478">
                  <c:v>21.5</c:v>
                </c:pt>
                <c:pt idx="16479">
                  <c:v>21.5</c:v>
                </c:pt>
                <c:pt idx="16480">
                  <c:v>21.5</c:v>
                </c:pt>
                <c:pt idx="16481">
                  <c:v>21.5</c:v>
                </c:pt>
                <c:pt idx="16482">
                  <c:v>21.5</c:v>
                </c:pt>
                <c:pt idx="16483">
                  <c:v>21.5</c:v>
                </c:pt>
                <c:pt idx="16484">
                  <c:v>21.5</c:v>
                </c:pt>
                <c:pt idx="16485">
                  <c:v>21.5</c:v>
                </c:pt>
                <c:pt idx="16486">
                  <c:v>21.5</c:v>
                </c:pt>
                <c:pt idx="16487">
                  <c:v>21.5</c:v>
                </c:pt>
                <c:pt idx="16488">
                  <c:v>21.5</c:v>
                </c:pt>
                <c:pt idx="16489">
                  <c:v>21.5</c:v>
                </c:pt>
                <c:pt idx="16490">
                  <c:v>21.5</c:v>
                </c:pt>
                <c:pt idx="16491">
                  <c:v>21.5</c:v>
                </c:pt>
                <c:pt idx="16492">
                  <c:v>21.5</c:v>
                </c:pt>
                <c:pt idx="16493">
                  <c:v>21.5</c:v>
                </c:pt>
                <c:pt idx="16494">
                  <c:v>21.5</c:v>
                </c:pt>
                <c:pt idx="16495">
                  <c:v>21.5</c:v>
                </c:pt>
                <c:pt idx="16496">
                  <c:v>21.5</c:v>
                </c:pt>
                <c:pt idx="16497">
                  <c:v>21.5</c:v>
                </c:pt>
                <c:pt idx="16498">
                  <c:v>21.5</c:v>
                </c:pt>
                <c:pt idx="16499">
                  <c:v>21.5</c:v>
                </c:pt>
                <c:pt idx="16500">
                  <c:v>21.5</c:v>
                </c:pt>
                <c:pt idx="16501">
                  <c:v>21.5</c:v>
                </c:pt>
                <c:pt idx="16502">
                  <c:v>21.5</c:v>
                </c:pt>
                <c:pt idx="16503">
                  <c:v>21.5</c:v>
                </c:pt>
                <c:pt idx="16504">
                  <c:v>21.5</c:v>
                </c:pt>
                <c:pt idx="16505">
                  <c:v>21.5</c:v>
                </c:pt>
                <c:pt idx="16506">
                  <c:v>21.5</c:v>
                </c:pt>
                <c:pt idx="16507">
                  <c:v>21.5</c:v>
                </c:pt>
                <c:pt idx="16508">
                  <c:v>21.5</c:v>
                </c:pt>
                <c:pt idx="16509">
                  <c:v>21.5</c:v>
                </c:pt>
                <c:pt idx="16510">
                  <c:v>21.5</c:v>
                </c:pt>
                <c:pt idx="16511">
                  <c:v>21.5</c:v>
                </c:pt>
                <c:pt idx="16512">
                  <c:v>21.5</c:v>
                </c:pt>
                <c:pt idx="16513">
                  <c:v>21.5</c:v>
                </c:pt>
                <c:pt idx="16514">
                  <c:v>21.5</c:v>
                </c:pt>
                <c:pt idx="16515">
                  <c:v>21.5</c:v>
                </c:pt>
                <c:pt idx="16516">
                  <c:v>21.5</c:v>
                </c:pt>
                <c:pt idx="16517">
                  <c:v>21.5</c:v>
                </c:pt>
                <c:pt idx="16518">
                  <c:v>21.5</c:v>
                </c:pt>
                <c:pt idx="16519">
                  <c:v>21.5</c:v>
                </c:pt>
                <c:pt idx="16520">
                  <c:v>21.5</c:v>
                </c:pt>
                <c:pt idx="16521">
                  <c:v>21.5</c:v>
                </c:pt>
                <c:pt idx="16522">
                  <c:v>21.5</c:v>
                </c:pt>
                <c:pt idx="16523">
                  <c:v>21.5</c:v>
                </c:pt>
                <c:pt idx="16524">
                  <c:v>21.5</c:v>
                </c:pt>
                <c:pt idx="16525">
                  <c:v>21.5</c:v>
                </c:pt>
                <c:pt idx="16526">
                  <c:v>21.5</c:v>
                </c:pt>
                <c:pt idx="16527">
                  <c:v>21.5</c:v>
                </c:pt>
                <c:pt idx="16528">
                  <c:v>21.5</c:v>
                </c:pt>
                <c:pt idx="16529">
                  <c:v>21.5</c:v>
                </c:pt>
                <c:pt idx="16530">
                  <c:v>21.5</c:v>
                </c:pt>
                <c:pt idx="16531">
                  <c:v>21.5</c:v>
                </c:pt>
                <c:pt idx="16532">
                  <c:v>21.5</c:v>
                </c:pt>
                <c:pt idx="16533">
                  <c:v>21.5</c:v>
                </c:pt>
                <c:pt idx="16534">
                  <c:v>21.5</c:v>
                </c:pt>
                <c:pt idx="16535">
                  <c:v>21.5</c:v>
                </c:pt>
                <c:pt idx="16536">
                  <c:v>21.5</c:v>
                </c:pt>
                <c:pt idx="16537">
                  <c:v>21.5</c:v>
                </c:pt>
                <c:pt idx="16538">
                  <c:v>21.5</c:v>
                </c:pt>
                <c:pt idx="16539">
                  <c:v>21.5</c:v>
                </c:pt>
                <c:pt idx="16540">
                  <c:v>21.5</c:v>
                </c:pt>
                <c:pt idx="16541">
                  <c:v>21.5</c:v>
                </c:pt>
                <c:pt idx="16542">
                  <c:v>21.5</c:v>
                </c:pt>
                <c:pt idx="16543">
                  <c:v>21.5</c:v>
                </c:pt>
                <c:pt idx="16544">
                  <c:v>21.5</c:v>
                </c:pt>
                <c:pt idx="16545">
                  <c:v>21.5</c:v>
                </c:pt>
                <c:pt idx="16546">
                  <c:v>21.5</c:v>
                </c:pt>
                <c:pt idx="16547">
                  <c:v>21.5</c:v>
                </c:pt>
                <c:pt idx="16548">
                  <c:v>21.5</c:v>
                </c:pt>
                <c:pt idx="16549">
                  <c:v>21.5</c:v>
                </c:pt>
                <c:pt idx="16550">
                  <c:v>21.5</c:v>
                </c:pt>
                <c:pt idx="16551">
                  <c:v>21.5</c:v>
                </c:pt>
                <c:pt idx="16552">
                  <c:v>21.5</c:v>
                </c:pt>
                <c:pt idx="16553">
                  <c:v>21.5</c:v>
                </c:pt>
                <c:pt idx="16554">
                  <c:v>21.5</c:v>
                </c:pt>
                <c:pt idx="16555">
                  <c:v>21.5</c:v>
                </c:pt>
                <c:pt idx="16556">
                  <c:v>21.5</c:v>
                </c:pt>
                <c:pt idx="16557">
                  <c:v>21.5</c:v>
                </c:pt>
                <c:pt idx="16558">
                  <c:v>21.5</c:v>
                </c:pt>
                <c:pt idx="16559">
                  <c:v>21.5</c:v>
                </c:pt>
                <c:pt idx="16560">
                  <c:v>21.5</c:v>
                </c:pt>
                <c:pt idx="16561">
                  <c:v>21.5</c:v>
                </c:pt>
                <c:pt idx="16562">
                  <c:v>21.5</c:v>
                </c:pt>
                <c:pt idx="16563">
                  <c:v>21.5</c:v>
                </c:pt>
                <c:pt idx="16564">
                  <c:v>21.5</c:v>
                </c:pt>
                <c:pt idx="16565">
                  <c:v>21.5</c:v>
                </c:pt>
                <c:pt idx="16566">
                  <c:v>21.5</c:v>
                </c:pt>
                <c:pt idx="16567">
                  <c:v>21.5</c:v>
                </c:pt>
                <c:pt idx="16568">
                  <c:v>21.5</c:v>
                </c:pt>
                <c:pt idx="16569">
                  <c:v>21.5</c:v>
                </c:pt>
                <c:pt idx="16570">
                  <c:v>21.5</c:v>
                </c:pt>
                <c:pt idx="16571">
                  <c:v>21.5</c:v>
                </c:pt>
                <c:pt idx="16572">
                  <c:v>21.5</c:v>
                </c:pt>
                <c:pt idx="16573">
                  <c:v>21.5</c:v>
                </c:pt>
                <c:pt idx="16574">
                  <c:v>21.5</c:v>
                </c:pt>
                <c:pt idx="16575">
                  <c:v>21.5</c:v>
                </c:pt>
                <c:pt idx="16576">
                  <c:v>21.5</c:v>
                </c:pt>
                <c:pt idx="16577">
                  <c:v>21.5</c:v>
                </c:pt>
                <c:pt idx="16578">
                  <c:v>21.5</c:v>
                </c:pt>
                <c:pt idx="16579">
                  <c:v>21.5</c:v>
                </c:pt>
                <c:pt idx="16580">
                  <c:v>21.5</c:v>
                </c:pt>
                <c:pt idx="16581">
                  <c:v>21.5</c:v>
                </c:pt>
                <c:pt idx="16582">
                  <c:v>21.5</c:v>
                </c:pt>
                <c:pt idx="16583">
                  <c:v>21.5</c:v>
                </c:pt>
                <c:pt idx="16584">
                  <c:v>21.5</c:v>
                </c:pt>
                <c:pt idx="16585">
                  <c:v>21.5</c:v>
                </c:pt>
                <c:pt idx="16586">
                  <c:v>21.5</c:v>
                </c:pt>
                <c:pt idx="16587">
                  <c:v>21.5</c:v>
                </c:pt>
                <c:pt idx="16588">
                  <c:v>21.5</c:v>
                </c:pt>
                <c:pt idx="16589">
                  <c:v>21.5</c:v>
                </c:pt>
                <c:pt idx="16590">
                  <c:v>21.5</c:v>
                </c:pt>
                <c:pt idx="16591">
                  <c:v>21.5</c:v>
                </c:pt>
                <c:pt idx="16592">
                  <c:v>21.5</c:v>
                </c:pt>
                <c:pt idx="16593">
                  <c:v>21.5</c:v>
                </c:pt>
                <c:pt idx="16594">
                  <c:v>21.5</c:v>
                </c:pt>
                <c:pt idx="16595">
                  <c:v>21.5</c:v>
                </c:pt>
                <c:pt idx="16596">
                  <c:v>21.5</c:v>
                </c:pt>
                <c:pt idx="16597">
                  <c:v>21.5</c:v>
                </c:pt>
                <c:pt idx="16598">
                  <c:v>21.5</c:v>
                </c:pt>
                <c:pt idx="16599">
                  <c:v>21.5</c:v>
                </c:pt>
                <c:pt idx="16600">
                  <c:v>21.5</c:v>
                </c:pt>
                <c:pt idx="16601">
                  <c:v>21.5</c:v>
                </c:pt>
                <c:pt idx="16602">
                  <c:v>21.5</c:v>
                </c:pt>
                <c:pt idx="16603">
                  <c:v>21.5</c:v>
                </c:pt>
                <c:pt idx="16604">
                  <c:v>21.5</c:v>
                </c:pt>
                <c:pt idx="16605">
                  <c:v>21.5</c:v>
                </c:pt>
                <c:pt idx="16606">
                  <c:v>21.5</c:v>
                </c:pt>
                <c:pt idx="16607">
                  <c:v>21.5</c:v>
                </c:pt>
                <c:pt idx="16608">
                  <c:v>21.5</c:v>
                </c:pt>
                <c:pt idx="16609">
                  <c:v>21.5</c:v>
                </c:pt>
                <c:pt idx="16610">
                  <c:v>21.5</c:v>
                </c:pt>
                <c:pt idx="16611">
                  <c:v>21.5</c:v>
                </c:pt>
                <c:pt idx="16612">
                  <c:v>21.5</c:v>
                </c:pt>
                <c:pt idx="16613">
                  <c:v>21.5</c:v>
                </c:pt>
                <c:pt idx="16614">
                  <c:v>21.5</c:v>
                </c:pt>
                <c:pt idx="16615">
                  <c:v>21.5</c:v>
                </c:pt>
                <c:pt idx="16616">
                  <c:v>21.5</c:v>
                </c:pt>
                <c:pt idx="16617">
                  <c:v>21.5</c:v>
                </c:pt>
                <c:pt idx="16618">
                  <c:v>21.5</c:v>
                </c:pt>
                <c:pt idx="16619">
                  <c:v>21.5</c:v>
                </c:pt>
                <c:pt idx="16620">
                  <c:v>21.5</c:v>
                </c:pt>
                <c:pt idx="16621">
                  <c:v>21.5</c:v>
                </c:pt>
                <c:pt idx="16622">
                  <c:v>21.5</c:v>
                </c:pt>
                <c:pt idx="16623">
                  <c:v>21.5</c:v>
                </c:pt>
                <c:pt idx="16624">
                  <c:v>21.5</c:v>
                </c:pt>
                <c:pt idx="16625">
                  <c:v>21.5</c:v>
                </c:pt>
                <c:pt idx="16626">
                  <c:v>21.5</c:v>
                </c:pt>
                <c:pt idx="16627">
                  <c:v>21.5</c:v>
                </c:pt>
                <c:pt idx="16628">
                  <c:v>21.5</c:v>
                </c:pt>
                <c:pt idx="16629">
                  <c:v>21.5</c:v>
                </c:pt>
                <c:pt idx="16630">
                  <c:v>21.5</c:v>
                </c:pt>
                <c:pt idx="16631">
                  <c:v>21.5</c:v>
                </c:pt>
                <c:pt idx="16632">
                  <c:v>21.5</c:v>
                </c:pt>
                <c:pt idx="16633">
                  <c:v>21.5</c:v>
                </c:pt>
                <c:pt idx="16634">
                  <c:v>21.5</c:v>
                </c:pt>
                <c:pt idx="16635">
                  <c:v>21.5</c:v>
                </c:pt>
                <c:pt idx="16636">
                  <c:v>21.5</c:v>
                </c:pt>
                <c:pt idx="16637">
                  <c:v>21.5</c:v>
                </c:pt>
                <c:pt idx="16638">
                  <c:v>21.5</c:v>
                </c:pt>
                <c:pt idx="16639">
                  <c:v>21.5</c:v>
                </c:pt>
                <c:pt idx="16640">
                  <c:v>21.5</c:v>
                </c:pt>
                <c:pt idx="16641">
                  <c:v>21.5</c:v>
                </c:pt>
                <c:pt idx="16642">
                  <c:v>21.5</c:v>
                </c:pt>
                <c:pt idx="16643">
                  <c:v>21.5</c:v>
                </c:pt>
                <c:pt idx="16644">
                  <c:v>21.5</c:v>
                </c:pt>
                <c:pt idx="16645">
                  <c:v>21.5</c:v>
                </c:pt>
                <c:pt idx="16646">
                  <c:v>21.5</c:v>
                </c:pt>
                <c:pt idx="16647">
                  <c:v>21.5</c:v>
                </c:pt>
                <c:pt idx="16648">
                  <c:v>21.5</c:v>
                </c:pt>
                <c:pt idx="16649">
                  <c:v>21.5</c:v>
                </c:pt>
                <c:pt idx="16650">
                  <c:v>21.5</c:v>
                </c:pt>
                <c:pt idx="16651">
                  <c:v>21.5</c:v>
                </c:pt>
                <c:pt idx="16652">
                  <c:v>21.5</c:v>
                </c:pt>
                <c:pt idx="16653">
                  <c:v>21.5</c:v>
                </c:pt>
                <c:pt idx="16654">
                  <c:v>21.5</c:v>
                </c:pt>
                <c:pt idx="16655">
                  <c:v>21.5</c:v>
                </c:pt>
                <c:pt idx="16656">
                  <c:v>21.5</c:v>
                </c:pt>
                <c:pt idx="16657">
                  <c:v>21.5</c:v>
                </c:pt>
                <c:pt idx="16658">
                  <c:v>21.5</c:v>
                </c:pt>
                <c:pt idx="16659">
                  <c:v>21.5</c:v>
                </c:pt>
                <c:pt idx="16660">
                  <c:v>21.5</c:v>
                </c:pt>
                <c:pt idx="16661">
                  <c:v>21.5</c:v>
                </c:pt>
                <c:pt idx="16662">
                  <c:v>21.5</c:v>
                </c:pt>
                <c:pt idx="16663">
                  <c:v>21.5</c:v>
                </c:pt>
                <c:pt idx="16664">
                  <c:v>21.5</c:v>
                </c:pt>
                <c:pt idx="16665">
                  <c:v>21.5</c:v>
                </c:pt>
                <c:pt idx="16666">
                  <c:v>21.5</c:v>
                </c:pt>
                <c:pt idx="16667">
                  <c:v>21.5</c:v>
                </c:pt>
                <c:pt idx="16668">
                  <c:v>21.5</c:v>
                </c:pt>
                <c:pt idx="16669">
                  <c:v>21.5</c:v>
                </c:pt>
                <c:pt idx="16670">
                  <c:v>21.5</c:v>
                </c:pt>
                <c:pt idx="16671">
                  <c:v>21.5</c:v>
                </c:pt>
                <c:pt idx="16672">
                  <c:v>21.5</c:v>
                </c:pt>
                <c:pt idx="16673">
                  <c:v>21.5</c:v>
                </c:pt>
                <c:pt idx="16674">
                  <c:v>21.5</c:v>
                </c:pt>
                <c:pt idx="16675">
                  <c:v>21.5</c:v>
                </c:pt>
                <c:pt idx="16676">
                  <c:v>21.5</c:v>
                </c:pt>
                <c:pt idx="16677">
                  <c:v>21.5</c:v>
                </c:pt>
                <c:pt idx="16678">
                  <c:v>21.5</c:v>
                </c:pt>
                <c:pt idx="16679">
                  <c:v>21.5</c:v>
                </c:pt>
                <c:pt idx="16680">
                  <c:v>21.5</c:v>
                </c:pt>
                <c:pt idx="16681">
                  <c:v>21.5</c:v>
                </c:pt>
                <c:pt idx="16682">
                  <c:v>21.5</c:v>
                </c:pt>
                <c:pt idx="16683">
                  <c:v>21.5</c:v>
                </c:pt>
                <c:pt idx="16684">
                  <c:v>21.5</c:v>
                </c:pt>
                <c:pt idx="16685">
                  <c:v>21.5</c:v>
                </c:pt>
                <c:pt idx="16686">
                  <c:v>21.5</c:v>
                </c:pt>
                <c:pt idx="16687">
                  <c:v>21.5</c:v>
                </c:pt>
                <c:pt idx="16688">
                  <c:v>21.5</c:v>
                </c:pt>
                <c:pt idx="16689">
                  <c:v>21.5</c:v>
                </c:pt>
                <c:pt idx="16690">
                  <c:v>21.5</c:v>
                </c:pt>
                <c:pt idx="16691">
                  <c:v>21.5</c:v>
                </c:pt>
                <c:pt idx="16692">
                  <c:v>21.5</c:v>
                </c:pt>
                <c:pt idx="16693">
                  <c:v>21.5</c:v>
                </c:pt>
                <c:pt idx="16694">
                  <c:v>21.5</c:v>
                </c:pt>
                <c:pt idx="16695">
                  <c:v>21.5</c:v>
                </c:pt>
                <c:pt idx="16696">
                  <c:v>21.5</c:v>
                </c:pt>
                <c:pt idx="16697">
                  <c:v>21.5</c:v>
                </c:pt>
                <c:pt idx="16698">
                  <c:v>21.5</c:v>
                </c:pt>
                <c:pt idx="16699">
                  <c:v>21.5</c:v>
                </c:pt>
                <c:pt idx="16700">
                  <c:v>21.5</c:v>
                </c:pt>
                <c:pt idx="16701">
                  <c:v>21.5</c:v>
                </c:pt>
                <c:pt idx="16702">
                  <c:v>21.5</c:v>
                </c:pt>
                <c:pt idx="16703">
                  <c:v>21.5</c:v>
                </c:pt>
                <c:pt idx="16704">
                  <c:v>21.5</c:v>
                </c:pt>
                <c:pt idx="16705">
                  <c:v>21.5</c:v>
                </c:pt>
                <c:pt idx="16706">
                  <c:v>21.5</c:v>
                </c:pt>
                <c:pt idx="16707">
                  <c:v>21.5</c:v>
                </c:pt>
                <c:pt idx="16708">
                  <c:v>21.5</c:v>
                </c:pt>
                <c:pt idx="16709">
                  <c:v>21.5</c:v>
                </c:pt>
                <c:pt idx="16710">
                  <c:v>21.5</c:v>
                </c:pt>
                <c:pt idx="16711">
                  <c:v>21.5</c:v>
                </c:pt>
                <c:pt idx="16712">
                  <c:v>21.5</c:v>
                </c:pt>
                <c:pt idx="16713">
                  <c:v>21.5</c:v>
                </c:pt>
                <c:pt idx="16714">
                  <c:v>21.5</c:v>
                </c:pt>
                <c:pt idx="16715">
                  <c:v>21.5</c:v>
                </c:pt>
                <c:pt idx="16716">
                  <c:v>21.5</c:v>
                </c:pt>
                <c:pt idx="16717">
                  <c:v>21.5</c:v>
                </c:pt>
                <c:pt idx="16718">
                  <c:v>21.5</c:v>
                </c:pt>
                <c:pt idx="16719">
                  <c:v>21.5</c:v>
                </c:pt>
                <c:pt idx="16720">
                  <c:v>21.5</c:v>
                </c:pt>
                <c:pt idx="16721">
                  <c:v>21.5</c:v>
                </c:pt>
                <c:pt idx="16722">
                  <c:v>21.5</c:v>
                </c:pt>
                <c:pt idx="16723">
                  <c:v>21.5</c:v>
                </c:pt>
                <c:pt idx="16724">
                  <c:v>21.5</c:v>
                </c:pt>
                <c:pt idx="16725">
                  <c:v>21.5</c:v>
                </c:pt>
                <c:pt idx="16726">
                  <c:v>21.5</c:v>
                </c:pt>
                <c:pt idx="16727">
                  <c:v>21.5</c:v>
                </c:pt>
                <c:pt idx="16728">
                  <c:v>21.5</c:v>
                </c:pt>
                <c:pt idx="16729">
                  <c:v>21.5</c:v>
                </c:pt>
                <c:pt idx="16730">
                  <c:v>21.5</c:v>
                </c:pt>
                <c:pt idx="16731">
                  <c:v>21.5</c:v>
                </c:pt>
                <c:pt idx="16732">
                  <c:v>21.5</c:v>
                </c:pt>
                <c:pt idx="16733">
                  <c:v>21.5</c:v>
                </c:pt>
                <c:pt idx="16734">
                  <c:v>21.5</c:v>
                </c:pt>
                <c:pt idx="16735">
                  <c:v>21.5</c:v>
                </c:pt>
                <c:pt idx="16736">
                  <c:v>21.5</c:v>
                </c:pt>
                <c:pt idx="16737">
                  <c:v>21.5</c:v>
                </c:pt>
                <c:pt idx="16738">
                  <c:v>21.5</c:v>
                </c:pt>
                <c:pt idx="16739">
                  <c:v>21.5</c:v>
                </c:pt>
                <c:pt idx="16740">
                  <c:v>21.5</c:v>
                </c:pt>
                <c:pt idx="16741">
                  <c:v>21.5</c:v>
                </c:pt>
                <c:pt idx="16742">
                  <c:v>21.5</c:v>
                </c:pt>
                <c:pt idx="16743">
                  <c:v>21.5</c:v>
                </c:pt>
                <c:pt idx="16744">
                  <c:v>21.5</c:v>
                </c:pt>
                <c:pt idx="16745">
                  <c:v>21.5</c:v>
                </c:pt>
                <c:pt idx="16746">
                  <c:v>21.5</c:v>
                </c:pt>
                <c:pt idx="16747">
                  <c:v>21.5</c:v>
                </c:pt>
                <c:pt idx="16748">
                  <c:v>21.5</c:v>
                </c:pt>
                <c:pt idx="16749">
                  <c:v>21.5</c:v>
                </c:pt>
                <c:pt idx="16750">
                  <c:v>21.5</c:v>
                </c:pt>
                <c:pt idx="16751">
                  <c:v>21.5</c:v>
                </c:pt>
                <c:pt idx="16752">
                  <c:v>21.5</c:v>
                </c:pt>
                <c:pt idx="16753">
                  <c:v>21.5</c:v>
                </c:pt>
                <c:pt idx="16754">
                  <c:v>21.5</c:v>
                </c:pt>
                <c:pt idx="16755">
                  <c:v>21.5</c:v>
                </c:pt>
                <c:pt idx="16756">
                  <c:v>21.5</c:v>
                </c:pt>
                <c:pt idx="16757">
                  <c:v>21.5</c:v>
                </c:pt>
                <c:pt idx="16758">
                  <c:v>21.5</c:v>
                </c:pt>
                <c:pt idx="16759">
                  <c:v>21.5</c:v>
                </c:pt>
                <c:pt idx="16760">
                  <c:v>21.5</c:v>
                </c:pt>
                <c:pt idx="16761">
                  <c:v>21.5</c:v>
                </c:pt>
                <c:pt idx="16762">
                  <c:v>21.5</c:v>
                </c:pt>
                <c:pt idx="16763">
                  <c:v>21.5</c:v>
                </c:pt>
                <c:pt idx="16764">
                  <c:v>21.5</c:v>
                </c:pt>
                <c:pt idx="16765">
                  <c:v>21.5</c:v>
                </c:pt>
                <c:pt idx="16766">
                  <c:v>21.5</c:v>
                </c:pt>
                <c:pt idx="16767">
                  <c:v>21.5</c:v>
                </c:pt>
                <c:pt idx="16768">
                  <c:v>21.5</c:v>
                </c:pt>
                <c:pt idx="16769">
                  <c:v>21.5</c:v>
                </c:pt>
                <c:pt idx="16770">
                  <c:v>21.5</c:v>
                </c:pt>
                <c:pt idx="16771">
                  <c:v>21.5</c:v>
                </c:pt>
                <c:pt idx="16772">
                  <c:v>21.5</c:v>
                </c:pt>
                <c:pt idx="16773">
                  <c:v>21.5</c:v>
                </c:pt>
                <c:pt idx="16774">
                  <c:v>21.5</c:v>
                </c:pt>
                <c:pt idx="16775">
                  <c:v>21.5</c:v>
                </c:pt>
                <c:pt idx="16776">
                  <c:v>21.5</c:v>
                </c:pt>
                <c:pt idx="16777">
                  <c:v>21.5</c:v>
                </c:pt>
                <c:pt idx="16778">
                  <c:v>21.5</c:v>
                </c:pt>
                <c:pt idx="16779">
                  <c:v>21.5</c:v>
                </c:pt>
                <c:pt idx="16780">
                  <c:v>21.5</c:v>
                </c:pt>
                <c:pt idx="16781">
                  <c:v>21.5</c:v>
                </c:pt>
                <c:pt idx="16782">
                  <c:v>21.5</c:v>
                </c:pt>
                <c:pt idx="16783">
                  <c:v>21.5</c:v>
                </c:pt>
                <c:pt idx="16784">
                  <c:v>21.5</c:v>
                </c:pt>
                <c:pt idx="16785">
                  <c:v>21.5</c:v>
                </c:pt>
                <c:pt idx="16786">
                  <c:v>21.5</c:v>
                </c:pt>
                <c:pt idx="16787">
                  <c:v>21.5</c:v>
                </c:pt>
                <c:pt idx="16788">
                  <c:v>21.5</c:v>
                </c:pt>
                <c:pt idx="16789">
                  <c:v>21.5</c:v>
                </c:pt>
                <c:pt idx="16790">
                  <c:v>21.5</c:v>
                </c:pt>
                <c:pt idx="16791">
                  <c:v>21.5</c:v>
                </c:pt>
                <c:pt idx="16792">
                  <c:v>21.5</c:v>
                </c:pt>
                <c:pt idx="16793">
                  <c:v>21.5</c:v>
                </c:pt>
                <c:pt idx="16794">
                  <c:v>21.5</c:v>
                </c:pt>
                <c:pt idx="16795">
                  <c:v>21.5</c:v>
                </c:pt>
                <c:pt idx="16796">
                  <c:v>21.5</c:v>
                </c:pt>
                <c:pt idx="16797">
                  <c:v>21.5</c:v>
                </c:pt>
                <c:pt idx="16798">
                  <c:v>21.5</c:v>
                </c:pt>
                <c:pt idx="16799">
                  <c:v>21.5</c:v>
                </c:pt>
                <c:pt idx="16800">
                  <c:v>22</c:v>
                </c:pt>
                <c:pt idx="16801">
                  <c:v>22</c:v>
                </c:pt>
                <c:pt idx="16802">
                  <c:v>22</c:v>
                </c:pt>
                <c:pt idx="16803">
                  <c:v>22</c:v>
                </c:pt>
                <c:pt idx="16804">
                  <c:v>22</c:v>
                </c:pt>
                <c:pt idx="16805">
                  <c:v>22</c:v>
                </c:pt>
                <c:pt idx="16806">
                  <c:v>22</c:v>
                </c:pt>
                <c:pt idx="16807">
                  <c:v>22</c:v>
                </c:pt>
                <c:pt idx="16808">
                  <c:v>22</c:v>
                </c:pt>
                <c:pt idx="16809">
                  <c:v>22</c:v>
                </c:pt>
                <c:pt idx="16810">
                  <c:v>22</c:v>
                </c:pt>
                <c:pt idx="16811">
                  <c:v>22</c:v>
                </c:pt>
                <c:pt idx="16812">
                  <c:v>22</c:v>
                </c:pt>
                <c:pt idx="16813">
                  <c:v>22</c:v>
                </c:pt>
                <c:pt idx="16814">
                  <c:v>22</c:v>
                </c:pt>
                <c:pt idx="16815">
                  <c:v>22</c:v>
                </c:pt>
                <c:pt idx="16816">
                  <c:v>22</c:v>
                </c:pt>
                <c:pt idx="16817">
                  <c:v>22</c:v>
                </c:pt>
                <c:pt idx="16818">
                  <c:v>22</c:v>
                </c:pt>
                <c:pt idx="16819">
                  <c:v>22</c:v>
                </c:pt>
                <c:pt idx="16820">
                  <c:v>22</c:v>
                </c:pt>
                <c:pt idx="16821">
                  <c:v>22</c:v>
                </c:pt>
                <c:pt idx="16822">
                  <c:v>22</c:v>
                </c:pt>
                <c:pt idx="16823">
                  <c:v>22</c:v>
                </c:pt>
                <c:pt idx="16824">
                  <c:v>22</c:v>
                </c:pt>
                <c:pt idx="16825">
                  <c:v>22</c:v>
                </c:pt>
                <c:pt idx="16826">
                  <c:v>22</c:v>
                </c:pt>
                <c:pt idx="16827">
                  <c:v>22</c:v>
                </c:pt>
                <c:pt idx="16828">
                  <c:v>22</c:v>
                </c:pt>
                <c:pt idx="16829">
                  <c:v>22</c:v>
                </c:pt>
                <c:pt idx="16830">
                  <c:v>22</c:v>
                </c:pt>
                <c:pt idx="16831">
                  <c:v>22</c:v>
                </c:pt>
                <c:pt idx="16832">
                  <c:v>22</c:v>
                </c:pt>
                <c:pt idx="16833">
                  <c:v>22</c:v>
                </c:pt>
                <c:pt idx="16834">
                  <c:v>22</c:v>
                </c:pt>
                <c:pt idx="16835">
                  <c:v>22</c:v>
                </c:pt>
                <c:pt idx="16836">
                  <c:v>22</c:v>
                </c:pt>
                <c:pt idx="16837">
                  <c:v>22</c:v>
                </c:pt>
                <c:pt idx="16838">
                  <c:v>22</c:v>
                </c:pt>
                <c:pt idx="16839">
                  <c:v>22</c:v>
                </c:pt>
                <c:pt idx="16840">
                  <c:v>22</c:v>
                </c:pt>
                <c:pt idx="16841">
                  <c:v>22</c:v>
                </c:pt>
                <c:pt idx="16842">
                  <c:v>22</c:v>
                </c:pt>
                <c:pt idx="16843">
                  <c:v>22</c:v>
                </c:pt>
                <c:pt idx="16844">
                  <c:v>22</c:v>
                </c:pt>
                <c:pt idx="16845">
                  <c:v>22</c:v>
                </c:pt>
                <c:pt idx="16846">
                  <c:v>22</c:v>
                </c:pt>
                <c:pt idx="16847">
                  <c:v>22</c:v>
                </c:pt>
                <c:pt idx="16848">
                  <c:v>22</c:v>
                </c:pt>
                <c:pt idx="16849">
                  <c:v>22</c:v>
                </c:pt>
                <c:pt idx="16850">
                  <c:v>22</c:v>
                </c:pt>
                <c:pt idx="16851">
                  <c:v>22</c:v>
                </c:pt>
                <c:pt idx="16852">
                  <c:v>22</c:v>
                </c:pt>
                <c:pt idx="16853">
                  <c:v>22</c:v>
                </c:pt>
                <c:pt idx="16854">
                  <c:v>22</c:v>
                </c:pt>
                <c:pt idx="16855">
                  <c:v>22</c:v>
                </c:pt>
                <c:pt idx="16856">
                  <c:v>22</c:v>
                </c:pt>
                <c:pt idx="16857">
                  <c:v>22</c:v>
                </c:pt>
                <c:pt idx="16858">
                  <c:v>22</c:v>
                </c:pt>
                <c:pt idx="16859">
                  <c:v>22</c:v>
                </c:pt>
                <c:pt idx="16860">
                  <c:v>22</c:v>
                </c:pt>
                <c:pt idx="16861">
                  <c:v>22</c:v>
                </c:pt>
                <c:pt idx="16862">
                  <c:v>22</c:v>
                </c:pt>
                <c:pt idx="16863">
                  <c:v>22</c:v>
                </c:pt>
                <c:pt idx="16864">
                  <c:v>22</c:v>
                </c:pt>
                <c:pt idx="16865">
                  <c:v>22</c:v>
                </c:pt>
                <c:pt idx="16866">
                  <c:v>22</c:v>
                </c:pt>
                <c:pt idx="16867">
                  <c:v>22</c:v>
                </c:pt>
                <c:pt idx="16868">
                  <c:v>22</c:v>
                </c:pt>
                <c:pt idx="16869">
                  <c:v>22</c:v>
                </c:pt>
                <c:pt idx="16870">
                  <c:v>22</c:v>
                </c:pt>
                <c:pt idx="16871">
                  <c:v>22</c:v>
                </c:pt>
                <c:pt idx="16872">
                  <c:v>22</c:v>
                </c:pt>
                <c:pt idx="16873">
                  <c:v>22</c:v>
                </c:pt>
                <c:pt idx="16874">
                  <c:v>22</c:v>
                </c:pt>
                <c:pt idx="16875">
                  <c:v>22</c:v>
                </c:pt>
                <c:pt idx="16876">
                  <c:v>22</c:v>
                </c:pt>
                <c:pt idx="16877">
                  <c:v>22</c:v>
                </c:pt>
                <c:pt idx="16878">
                  <c:v>22</c:v>
                </c:pt>
                <c:pt idx="16879">
                  <c:v>22</c:v>
                </c:pt>
                <c:pt idx="16880">
                  <c:v>22</c:v>
                </c:pt>
                <c:pt idx="16881">
                  <c:v>22</c:v>
                </c:pt>
                <c:pt idx="16882">
                  <c:v>22</c:v>
                </c:pt>
                <c:pt idx="16883">
                  <c:v>22</c:v>
                </c:pt>
                <c:pt idx="16884">
                  <c:v>22</c:v>
                </c:pt>
                <c:pt idx="16885">
                  <c:v>22</c:v>
                </c:pt>
                <c:pt idx="16886">
                  <c:v>22</c:v>
                </c:pt>
                <c:pt idx="16887">
                  <c:v>22</c:v>
                </c:pt>
                <c:pt idx="16888">
                  <c:v>22</c:v>
                </c:pt>
                <c:pt idx="16889">
                  <c:v>22</c:v>
                </c:pt>
                <c:pt idx="16890">
                  <c:v>22</c:v>
                </c:pt>
                <c:pt idx="16891">
                  <c:v>22</c:v>
                </c:pt>
                <c:pt idx="16892">
                  <c:v>22</c:v>
                </c:pt>
                <c:pt idx="16893">
                  <c:v>22</c:v>
                </c:pt>
                <c:pt idx="16894">
                  <c:v>22</c:v>
                </c:pt>
                <c:pt idx="16895">
                  <c:v>22</c:v>
                </c:pt>
                <c:pt idx="16896">
                  <c:v>22</c:v>
                </c:pt>
                <c:pt idx="16897">
                  <c:v>22</c:v>
                </c:pt>
                <c:pt idx="16898">
                  <c:v>22</c:v>
                </c:pt>
                <c:pt idx="16899">
                  <c:v>22</c:v>
                </c:pt>
                <c:pt idx="16900">
                  <c:v>22</c:v>
                </c:pt>
                <c:pt idx="16901">
                  <c:v>22</c:v>
                </c:pt>
                <c:pt idx="16902">
                  <c:v>22</c:v>
                </c:pt>
                <c:pt idx="16903">
                  <c:v>22</c:v>
                </c:pt>
                <c:pt idx="16904">
                  <c:v>22</c:v>
                </c:pt>
                <c:pt idx="16905">
                  <c:v>22</c:v>
                </c:pt>
                <c:pt idx="16906">
                  <c:v>22</c:v>
                </c:pt>
                <c:pt idx="16907">
                  <c:v>22</c:v>
                </c:pt>
                <c:pt idx="16908">
                  <c:v>22</c:v>
                </c:pt>
                <c:pt idx="16909">
                  <c:v>22</c:v>
                </c:pt>
                <c:pt idx="16910">
                  <c:v>22</c:v>
                </c:pt>
                <c:pt idx="16911">
                  <c:v>22</c:v>
                </c:pt>
                <c:pt idx="16912">
                  <c:v>22</c:v>
                </c:pt>
                <c:pt idx="16913">
                  <c:v>22</c:v>
                </c:pt>
                <c:pt idx="16914">
                  <c:v>22</c:v>
                </c:pt>
                <c:pt idx="16915">
                  <c:v>22</c:v>
                </c:pt>
                <c:pt idx="16916">
                  <c:v>22</c:v>
                </c:pt>
                <c:pt idx="16917">
                  <c:v>22</c:v>
                </c:pt>
                <c:pt idx="16918">
                  <c:v>22</c:v>
                </c:pt>
                <c:pt idx="16919">
                  <c:v>22</c:v>
                </c:pt>
                <c:pt idx="16920">
                  <c:v>22</c:v>
                </c:pt>
                <c:pt idx="16921">
                  <c:v>22</c:v>
                </c:pt>
                <c:pt idx="16922">
                  <c:v>22</c:v>
                </c:pt>
                <c:pt idx="16923">
                  <c:v>22</c:v>
                </c:pt>
                <c:pt idx="16924">
                  <c:v>22</c:v>
                </c:pt>
                <c:pt idx="16925">
                  <c:v>22</c:v>
                </c:pt>
                <c:pt idx="16926">
                  <c:v>22</c:v>
                </c:pt>
                <c:pt idx="16927">
                  <c:v>22</c:v>
                </c:pt>
                <c:pt idx="16928">
                  <c:v>22</c:v>
                </c:pt>
                <c:pt idx="16929">
                  <c:v>22</c:v>
                </c:pt>
                <c:pt idx="16930">
                  <c:v>22</c:v>
                </c:pt>
                <c:pt idx="16931">
                  <c:v>22</c:v>
                </c:pt>
                <c:pt idx="16932">
                  <c:v>22</c:v>
                </c:pt>
                <c:pt idx="16933">
                  <c:v>22</c:v>
                </c:pt>
                <c:pt idx="16934">
                  <c:v>22</c:v>
                </c:pt>
                <c:pt idx="16935">
                  <c:v>22</c:v>
                </c:pt>
                <c:pt idx="16936">
                  <c:v>22</c:v>
                </c:pt>
                <c:pt idx="16937">
                  <c:v>22</c:v>
                </c:pt>
                <c:pt idx="16938">
                  <c:v>22</c:v>
                </c:pt>
                <c:pt idx="16939">
                  <c:v>22</c:v>
                </c:pt>
                <c:pt idx="16940">
                  <c:v>22</c:v>
                </c:pt>
                <c:pt idx="16941">
                  <c:v>22</c:v>
                </c:pt>
                <c:pt idx="16942">
                  <c:v>22</c:v>
                </c:pt>
                <c:pt idx="16943">
                  <c:v>22</c:v>
                </c:pt>
                <c:pt idx="16944">
                  <c:v>22</c:v>
                </c:pt>
                <c:pt idx="16945">
                  <c:v>22</c:v>
                </c:pt>
                <c:pt idx="16946">
                  <c:v>22</c:v>
                </c:pt>
                <c:pt idx="16947">
                  <c:v>22</c:v>
                </c:pt>
                <c:pt idx="16948">
                  <c:v>22</c:v>
                </c:pt>
                <c:pt idx="16949">
                  <c:v>22</c:v>
                </c:pt>
                <c:pt idx="16950">
                  <c:v>22</c:v>
                </c:pt>
                <c:pt idx="16951">
                  <c:v>22</c:v>
                </c:pt>
                <c:pt idx="16952">
                  <c:v>22</c:v>
                </c:pt>
                <c:pt idx="16953">
                  <c:v>22</c:v>
                </c:pt>
                <c:pt idx="16954">
                  <c:v>22</c:v>
                </c:pt>
                <c:pt idx="16955">
                  <c:v>22</c:v>
                </c:pt>
                <c:pt idx="16956">
                  <c:v>22</c:v>
                </c:pt>
                <c:pt idx="16957">
                  <c:v>22</c:v>
                </c:pt>
                <c:pt idx="16958">
                  <c:v>22</c:v>
                </c:pt>
                <c:pt idx="16959">
                  <c:v>22</c:v>
                </c:pt>
                <c:pt idx="16960">
                  <c:v>22</c:v>
                </c:pt>
                <c:pt idx="16961">
                  <c:v>22</c:v>
                </c:pt>
                <c:pt idx="16962">
                  <c:v>22</c:v>
                </c:pt>
                <c:pt idx="16963">
                  <c:v>22</c:v>
                </c:pt>
                <c:pt idx="16964">
                  <c:v>22</c:v>
                </c:pt>
                <c:pt idx="16965">
                  <c:v>22</c:v>
                </c:pt>
                <c:pt idx="16966">
                  <c:v>22</c:v>
                </c:pt>
                <c:pt idx="16967">
                  <c:v>22</c:v>
                </c:pt>
                <c:pt idx="16968">
                  <c:v>22</c:v>
                </c:pt>
                <c:pt idx="16969">
                  <c:v>22</c:v>
                </c:pt>
                <c:pt idx="16970">
                  <c:v>22</c:v>
                </c:pt>
                <c:pt idx="16971">
                  <c:v>22</c:v>
                </c:pt>
                <c:pt idx="16972">
                  <c:v>22</c:v>
                </c:pt>
                <c:pt idx="16973">
                  <c:v>22</c:v>
                </c:pt>
                <c:pt idx="16974">
                  <c:v>22</c:v>
                </c:pt>
                <c:pt idx="16975">
                  <c:v>22</c:v>
                </c:pt>
                <c:pt idx="16976">
                  <c:v>22</c:v>
                </c:pt>
                <c:pt idx="16977">
                  <c:v>22</c:v>
                </c:pt>
                <c:pt idx="16978">
                  <c:v>22</c:v>
                </c:pt>
                <c:pt idx="16979">
                  <c:v>22</c:v>
                </c:pt>
                <c:pt idx="16980">
                  <c:v>22</c:v>
                </c:pt>
                <c:pt idx="16981">
                  <c:v>22</c:v>
                </c:pt>
                <c:pt idx="16982">
                  <c:v>22</c:v>
                </c:pt>
                <c:pt idx="16983">
                  <c:v>22</c:v>
                </c:pt>
                <c:pt idx="16984">
                  <c:v>22</c:v>
                </c:pt>
                <c:pt idx="16985">
                  <c:v>22</c:v>
                </c:pt>
                <c:pt idx="16986">
                  <c:v>22</c:v>
                </c:pt>
                <c:pt idx="16987">
                  <c:v>22</c:v>
                </c:pt>
                <c:pt idx="16988">
                  <c:v>22</c:v>
                </c:pt>
                <c:pt idx="16989">
                  <c:v>22</c:v>
                </c:pt>
                <c:pt idx="16990">
                  <c:v>22</c:v>
                </c:pt>
                <c:pt idx="16991">
                  <c:v>22</c:v>
                </c:pt>
                <c:pt idx="16992">
                  <c:v>22</c:v>
                </c:pt>
                <c:pt idx="16993">
                  <c:v>22</c:v>
                </c:pt>
                <c:pt idx="16994">
                  <c:v>22</c:v>
                </c:pt>
                <c:pt idx="16995">
                  <c:v>22</c:v>
                </c:pt>
                <c:pt idx="16996">
                  <c:v>22</c:v>
                </c:pt>
                <c:pt idx="16997">
                  <c:v>22</c:v>
                </c:pt>
                <c:pt idx="16998">
                  <c:v>22</c:v>
                </c:pt>
                <c:pt idx="16999">
                  <c:v>22</c:v>
                </c:pt>
                <c:pt idx="17000">
                  <c:v>22</c:v>
                </c:pt>
                <c:pt idx="17001">
                  <c:v>22</c:v>
                </c:pt>
                <c:pt idx="17002">
                  <c:v>22</c:v>
                </c:pt>
                <c:pt idx="17003">
                  <c:v>22</c:v>
                </c:pt>
                <c:pt idx="17004">
                  <c:v>22</c:v>
                </c:pt>
                <c:pt idx="17005">
                  <c:v>22</c:v>
                </c:pt>
                <c:pt idx="17006">
                  <c:v>22</c:v>
                </c:pt>
                <c:pt idx="17007">
                  <c:v>22</c:v>
                </c:pt>
                <c:pt idx="17008">
                  <c:v>22</c:v>
                </c:pt>
                <c:pt idx="17009">
                  <c:v>22</c:v>
                </c:pt>
                <c:pt idx="17010">
                  <c:v>22</c:v>
                </c:pt>
                <c:pt idx="17011">
                  <c:v>22</c:v>
                </c:pt>
                <c:pt idx="17012">
                  <c:v>22</c:v>
                </c:pt>
                <c:pt idx="17013">
                  <c:v>22</c:v>
                </c:pt>
                <c:pt idx="17014">
                  <c:v>22</c:v>
                </c:pt>
                <c:pt idx="17015">
                  <c:v>22</c:v>
                </c:pt>
                <c:pt idx="17016">
                  <c:v>22</c:v>
                </c:pt>
                <c:pt idx="17017">
                  <c:v>22</c:v>
                </c:pt>
                <c:pt idx="17018">
                  <c:v>22</c:v>
                </c:pt>
                <c:pt idx="17019">
                  <c:v>22</c:v>
                </c:pt>
                <c:pt idx="17020">
                  <c:v>22</c:v>
                </c:pt>
                <c:pt idx="17021">
                  <c:v>22</c:v>
                </c:pt>
                <c:pt idx="17022">
                  <c:v>22</c:v>
                </c:pt>
                <c:pt idx="17023">
                  <c:v>22</c:v>
                </c:pt>
                <c:pt idx="17024">
                  <c:v>22</c:v>
                </c:pt>
                <c:pt idx="17025">
                  <c:v>22</c:v>
                </c:pt>
                <c:pt idx="17026">
                  <c:v>22</c:v>
                </c:pt>
                <c:pt idx="17027">
                  <c:v>22</c:v>
                </c:pt>
                <c:pt idx="17028">
                  <c:v>22</c:v>
                </c:pt>
                <c:pt idx="17029">
                  <c:v>22</c:v>
                </c:pt>
                <c:pt idx="17030">
                  <c:v>22</c:v>
                </c:pt>
                <c:pt idx="17031">
                  <c:v>22</c:v>
                </c:pt>
                <c:pt idx="17032">
                  <c:v>22</c:v>
                </c:pt>
                <c:pt idx="17033">
                  <c:v>22</c:v>
                </c:pt>
                <c:pt idx="17034">
                  <c:v>22</c:v>
                </c:pt>
                <c:pt idx="17035">
                  <c:v>22</c:v>
                </c:pt>
                <c:pt idx="17036">
                  <c:v>22</c:v>
                </c:pt>
                <c:pt idx="17037">
                  <c:v>22</c:v>
                </c:pt>
                <c:pt idx="17038">
                  <c:v>22</c:v>
                </c:pt>
                <c:pt idx="17039">
                  <c:v>22</c:v>
                </c:pt>
                <c:pt idx="17040">
                  <c:v>22</c:v>
                </c:pt>
                <c:pt idx="17041">
                  <c:v>22</c:v>
                </c:pt>
                <c:pt idx="17042">
                  <c:v>22</c:v>
                </c:pt>
                <c:pt idx="17043">
                  <c:v>22</c:v>
                </c:pt>
                <c:pt idx="17044">
                  <c:v>22</c:v>
                </c:pt>
                <c:pt idx="17045">
                  <c:v>22</c:v>
                </c:pt>
                <c:pt idx="17046">
                  <c:v>22</c:v>
                </c:pt>
                <c:pt idx="17047">
                  <c:v>22</c:v>
                </c:pt>
                <c:pt idx="17048">
                  <c:v>22</c:v>
                </c:pt>
                <c:pt idx="17049">
                  <c:v>22</c:v>
                </c:pt>
                <c:pt idx="17050">
                  <c:v>22</c:v>
                </c:pt>
                <c:pt idx="17051">
                  <c:v>22</c:v>
                </c:pt>
                <c:pt idx="17052">
                  <c:v>22</c:v>
                </c:pt>
                <c:pt idx="17053">
                  <c:v>22</c:v>
                </c:pt>
                <c:pt idx="17054">
                  <c:v>22</c:v>
                </c:pt>
                <c:pt idx="17055">
                  <c:v>22</c:v>
                </c:pt>
                <c:pt idx="17056">
                  <c:v>22</c:v>
                </c:pt>
                <c:pt idx="17057">
                  <c:v>22</c:v>
                </c:pt>
                <c:pt idx="17058">
                  <c:v>22</c:v>
                </c:pt>
                <c:pt idx="17059">
                  <c:v>22</c:v>
                </c:pt>
                <c:pt idx="17060">
                  <c:v>22</c:v>
                </c:pt>
                <c:pt idx="17061">
                  <c:v>22</c:v>
                </c:pt>
                <c:pt idx="17062">
                  <c:v>22</c:v>
                </c:pt>
                <c:pt idx="17063">
                  <c:v>22</c:v>
                </c:pt>
                <c:pt idx="17064">
                  <c:v>22</c:v>
                </c:pt>
                <c:pt idx="17065">
                  <c:v>22</c:v>
                </c:pt>
                <c:pt idx="17066">
                  <c:v>22</c:v>
                </c:pt>
                <c:pt idx="17067">
                  <c:v>22</c:v>
                </c:pt>
                <c:pt idx="17068">
                  <c:v>22</c:v>
                </c:pt>
                <c:pt idx="17069">
                  <c:v>22</c:v>
                </c:pt>
                <c:pt idx="17070">
                  <c:v>22</c:v>
                </c:pt>
                <c:pt idx="17071">
                  <c:v>22</c:v>
                </c:pt>
                <c:pt idx="17072">
                  <c:v>22</c:v>
                </c:pt>
                <c:pt idx="17073">
                  <c:v>22</c:v>
                </c:pt>
                <c:pt idx="17074">
                  <c:v>22</c:v>
                </c:pt>
                <c:pt idx="17075">
                  <c:v>22</c:v>
                </c:pt>
                <c:pt idx="17076">
                  <c:v>22</c:v>
                </c:pt>
                <c:pt idx="17077">
                  <c:v>22</c:v>
                </c:pt>
                <c:pt idx="17078">
                  <c:v>22</c:v>
                </c:pt>
                <c:pt idx="17079">
                  <c:v>22</c:v>
                </c:pt>
                <c:pt idx="17080">
                  <c:v>22</c:v>
                </c:pt>
                <c:pt idx="17081">
                  <c:v>22</c:v>
                </c:pt>
                <c:pt idx="17082">
                  <c:v>22</c:v>
                </c:pt>
                <c:pt idx="17083">
                  <c:v>22</c:v>
                </c:pt>
                <c:pt idx="17084">
                  <c:v>22</c:v>
                </c:pt>
                <c:pt idx="17085">
                  <c:v>22</c:v>
                </c:pt>
                <c:pt idx="17086">
                  <c:v>22</c:v>
                </c:pt>
                <c:pt idx="17087">
                  <c:v>22</c:v>
                </c:pt>
                <c:pt idx="17088">
                  <c:v>22</c:v>
                </c:pt>
                <c:pt idx="17089">
                  <c:v>22</c:v>
                </c:pt>
                <c:pt idx="17090">
                  <c:v>22</c:v>
                </c:pt>
                <c:pt idx="17091">
                  <c:v>22</c:v>
                </c:pt>
                <c:pt idx="17092">
                  <c:v>22</c:v>
                </c:pt>
                <c:pt idx="17093">
                  <c:v>22</c:v>
                </c:pt>
                <c:pt idx="17094">
                  <c:v>22</c:v>
                </c:pt>
                <c:pt idx="17095">
                  <c:v>22</c:v>
                </c:pt>
                <c:pt idx="17096">
                  <c:v>22</c:v>
                </c:pt>
                <c:pt idx="17097">
                  <c:v>22</c:v>
                </c:pt>
                <c:pt idx="17098">
                  <c:v>22</c:v>
                </c:pt>
                <c:pt idx="17099">
                  <c:v>22</c:v>
                </c:pt>
                <c:pt idx="17100">
                  <c:v>22</c:v>
                </c:pt>
                <c:pt idx="17101">
                  <c:v>22</c:v>
                </c:pt>
                <c:pt idx="17102">
                  <c:v>22</c:v>
                </c:pt>
                <c:pt idx="17103">
                  <c:v>22</c:v>
                </c:pt>
                <c:pt idx="17104">
                  <c:v>22</c:v>
                </c:pt>
                <c:pt idx="17105">
                  <c:v>22</c:v>
                </c:pt>
                <c:pt idx="17106">
                  <c:v>22</c:v>
                </c:pt>
                <c:pt idx="17107">
                  <c:v>22</c:v>
                </c:pt>
                <c:pt idx="17108">
                  <c:v>22</c:v>
                </c:pt>
                <c:pt idx="17109">
                  <c:v>22</c:v>
                </c:pt>
                <c:pt idx="17110">
                  <c:v>22</c:v>
                </c:pt>
                <c:pt idx="17111">
                  <c:v>22</c:v>
                </c:pt>
                <c:pt idx="17112">
                  <c:v>22</c:v>
                </c:pt>
                <c:pt idx="17113">
                  <c:v>22</c:v>
                </c:pt>
                <c:pt idx="17114">
                  <c:v>22</c:v>
                </c:pt>
                <c:pt idx="17115">
                  <c:v>22</c:v>
                </c:pt>
                <c:pt idx="17116">
                  <c:v>22</c:v>
                </c:pt>
                <c:pt idx="17117">
                  <c:v>22</c:v>
                </c:pt>
                <c:pt idx="17118">
                  <c:v>22</c:v>
                </c:pt>
                <c:pt idx="17119">
                  <c:v>22</c:v>
                </c:pt>
                <c:pt idx="17120">
                  <c:v>22</c:v>
                </c:pt>
                <c:pt idx="17121">
                  <c:v>22</c:v>
                </c:pt>
                <c:pt idx="17122">
                  <c:v>22</c:v>
                </c:pt>
                <c:pt idx="17123">
                  <c:v>22</c:v>
                </c:pt>
                <c:pt idx="17124">
                  <c:v>22</c:v>
                </c:pt>
                <c:pt idx="17125">
                  <c:v>22</c:v>
                </c:pt>
                <c:pt idx="17126">
                  <c:v>22</c:v>
                </c:pt>
                <c:pt idx="17127">
                  <c:v>22</c:v>
                </c:pt>
                <c:pt idx="17128">
                  <c:v>22</c:v>
                </c:pt>
                <c:pt idx="17129">
                  <c:v>22</c:v>
                </c:pt>
                <c:pt idx="17130">
                  <c:v>22</c:v>
                </c:pt>
                <c:pt idx="17131">
                  <c:v>22</c:v>
                </c:pt>
                <c:pt idx="17132">
                  <c:v>22</c:v>
                </c:pt>
                <c:pt idx="17133">
                  <c:v>22</c:v>
                </c:pt>
                <c:pt idx="17134">
                  <c:v>22</c:v>
                </c:pt>
                <c:pt idx="17135">
                  <c:v>22</c:v>
                </c:pt>
                <c:pt idx="17136">
                  <c:v>22</c:v>
                </c:pt>
                <c:pt idx="17137">
                  <c:v>22</c:v>
                </c:pt>
                <c:pt idx="17138">
                  <c:v>22</c:v>
                </c:pt>
                <c:pt idx="17139">
                  <c:v>22</c:v>
                </c:pt>
                <c:pt idx="17140">
                  <c:v>22</c:v>
                </c:pt>
                <c:pt idx="17141">
                  <c:v>22</c:v>
                </c:pt>
                <c:pt idx="17142">
                  <c:v>22</c:v>
                </c:pt>
                <c:pt idx="17143">
                  <c:v>22</c:v>
                </c:pt>
                <c:pt idx="17144">
                  <c:v>22</c:v>
                </c:pt>
                <c:pt idx="17145">
                  <c:v>22</c:v>
                </c:pt>
                <c:pt idx="17146">
                  <c:v>22</c:v>
                </c:pt>
                <c:pt idx="17147">
                  <c:v>22</c:v>
                </c:pt>
                <c:pt idx="17148">
                  <c:v>22</c:v>
                </c:pt>
                <c:pt idx="17149">
                  <c:v>22</c:v>
                </c:pt>
                <c:pt idx="17150">
                  <c:v>22</c:v>
                </c:pt>
                <c:pt idx="17151">
                  <c:v>22</c:v>
                </c:pt>
                <c:pt idx="17152">
                  <c:v>22</c:v>
                </c:pt>
                <c:pt idx="17153">
                  <c:v>22</c:v>
                </c:pt>
                <c:pt idx="17154">
                  <c:v>22</c:v>
                </c:pt>
                <c:pt idx="17155">
                  <c:v>22</c:v>
                </c:pt>
                <c:pt idx="17156">
                  <c:v>22</c:v>
                </c:pt>
                <c:pt idx="17157">
                  <c:v>22</c:v>
                </c:pt>
                <c:pt idx="17158">
                  <c:v>22</c:v>
                </c:pt>
                <c:pt idx="17159">
                  <c:v>22</c:v>
                </c:pt>
                <c:pt idx="17160">
                  <c:v>22</c:v>
                </c:pt>
                <c:pt idx="17161">
                  <c:v>22</c:v>
                </c:pt>
                <c:pt idx="17162">
                  <c:v>22</c:v>
                </c:pt>
                <c:pt idx="17163">
                  <c:v>22</c:v>
                </c:pt>
                <c:pt idx="17164">
                  <c:v>22</c:v>
                </c:pt>
                <c:pt idx="17165">
                  <c:v>22</c:v>
                </c:pt>
                <c:pt idx="17166">
                  <c:v>22</c:v>
                </c:pt>
                <c:pt idx="17167">
                  <c:v>22</c:v>
                </c:pt>
                <c:pt idx="17168">
                  <c:v>22</c:v>
                </c:pt>
                <c:pt idx="17169">
                  <c:v>22</c:v>
                </c:pt>
                <c:pt idx="17170">
                  <c:v>22</c:v>
                </c:pt>
                <c:pt idx="17171">
                  <c:v>22</c:v>
                </c:pt>
                <c:pt idx="17172">
                  <c:v>22</c:v>
                </c:pt>
                <c:pt idx="17173">
                  <c:v>22</c:v>
                </c:pt>
                <c:pt idx="17174">
                  <c:v>22</c:v>
                </c:pt>
                <c:pt idx="17175">
                  <c:v>22</c:v>
                </c:pt>
                <c:pt idx="17176">
                  <c:v>22</c:v>
                </c:pt>
                <c:pt idx="17177">
                  <c:v>22</c:v>
                </c:pt>
                <c:pt idx="17178">
                  <c:v>22</c:v>
                </c:pt>
                <c:pt idx="17179">
                  <c:v>22</c:v>
                </c:pt>
                <c:pt idx="17180">
                  <c:v>22</c:v>
                </c:pt>
                <c:pt idx="17181">
                  <c:v>22</c:v>
                </c:pt>
                <c:pt idx="17182">
                  <c:v>22</c:v>
                </c:pt>
                <c:pt idx="17183">
                  <c:v>22</c:v>
                </c:pt>
                <c:pt idx="17184">
                  <c:v>22</c:v>
                </c:pt>
                <c:pt idx="17185">
                  <c:v>22</c:v>
                </c:pt>
                <c:pt idx="17186">
                  <c:v>22</c:v>
                </c:pt>
                <c:pt idx="17187">
                  <c:v>22</c:v>
                </c:pt>
                <c:pt idx="17188">
                  <c:v>22</c:v>
                </c:pt>
                <c:pt idx="17189">
                  <c:v>22</c:v>
                </c:pt>
                <c:pt idx="17190">
                  <c:v>22</c:v>
                </c:pt>
                <c:pt idx="17191">
                  <c:v>22</c:v>
                </c:pt>
                <c:pt idx="17192">
                  <c:v>22</c:v>
                </c:pt>
                <c:pt idx="17193">
                  <c:v>22</c:v>
                </c:pt>
                <c:pt idx="17194">
                  <c:v>22</c:v>
                </c:pt>
                <c:pt idx="17195">
                  <c:v>22</c:v>
                </c:pt>
                <c:pt idx="17196">
                  <c:v>22</c:v>
                </c:pt>
                <c:pt idx="17197">
                  <c:v>22</c:v>
                </c:pt>
                <c:pt idx="17198">
                  <c:v>22</c:v>
                </c:pt>
                <c:pt idx="17199">
                  <c:v>22</c:v>
                </c:pt>
                <c:pt idx="17200">
                  <c:v>22</c:v>
                </c:pt>
                <c:pt idx="17201">
                  <c:v>22</c:v>
                </c:pt>
                <c:pt idx="17202">
                  <c:v>22</c:v>
                </c:pt>
                <c:pt idx="17203">
                  <c:v>22</c:v>
                </c:pt>
                <c:pt idx="17204">
                  <c:v>22</c:v>
                </c:pt>
                <c:pt idx="17205">
                  <c:v>22</c:v>
                </c:pt>
                <c:pt idx="17206">
                  <c:v>22</c:v>
                </c:pt>
                <c:pt idx="17207">
                  <c:v>22</c:v>
                </c:pt>
                <c:pt idx="17208">
                  <c:v>22</c:v>
                </c:pt>
                <c:pt idx="17209">
                  <c:v>22</c:v>
                </c:pt>
                <c:pt idx="17210">
                  <c:v>22</c:v>
                </c:pt>
                <c:pt idx="17211">
                  <c:v>22</c:v>
                </c:pt>
                <c:pt idx="17212">
                  <c:v>22</c:v>
                </c:pt>
                <c:pt idx="17213">
                  <c:v>22</c:v>
                </c:pt>
                <c:pt idx="17214">
                  <c:v>22</c:v>
                </c:pt>
                <c:pt idx="17215">
                  <c:v>22</c:v>
                </c:pt>
                <c:pt idx="17216">
                  <c:v>22</c:v>
                </c:pt>
                <c:pt idx="17217">
                  <c:v>22</c:v>
                </c:pt>
                <c:pt idx="17218">
                  <c:v>22</c:v>
                </c:pt>
                <c:pt idx="17219">
                  <c:v>22</c:v>
                </c:pt>
                <c:pt idx="17220">
                  <c:v>22</c:v>
                </c:pt>
                <c:pt idx="17221">
                  <c:v>22</c:v>
                </c:pt>
                <c:pt idx="17222">
                  <c:v>22</c:v>
                </c:pt>
                <c:pt idx="17223">
                  <c:v>22</c:v>
                </c:pt>
                <c:pt idx="17224">
                  <c:v>22</c:v>
                </c:pt>
                <c:pt idx="17225">
                  <c:v>22</c:v>
                </c:pt>
                <c:pt idx="17226">
                  <c:v>22</c:v>
                </c:pt>
                <c:pt idx="17227">
                  <c:v>22</c:v>
                </c:pt>
                <c:pt idx="17228">
                  <c:v>22</c:v>
                </c:pt>
                <c:pt idx="17229">
                  <c:v>22</c:v>
                </c:pt>
                <c:pt idx="17230">
                  <c:v>22</c:v>
                </c:pt>
                <c:pt idx="17231">
                  <c:v>22</c:v>
                </c:pt>
                <c:pt idx="17232">
                  <c:v>22</c:v>
                </c:pt>
                <c:pt idx="17233">
                  <c:v>22</c:v>
                </c:pt>
                <c:pt idx="17234">
                  <c:v>22</c:v>
                </c:pt>
                <c:pt idx="17235">
                  <c:v>22</c:v>
                </c:pt>
                <c:pt idx="17236">
                  <c:v>22</c:v>
                </c:pt>
                <c:pt idx="17237">
                  <c:v>22</c:v>
                </c:pt>
                <c:pt idx="17238">
                  <c:v>22</c:v>
                </c:pt>
                <c:pt idx="17239">
                  <c:v>22</c:v>
                </c:pt>
                <c:pt idx="17240">
                  <c:v>22</c:v>
                </c:pt>
                <c:pt idx="17241">
                  <c:v>22</c:v>
                </c:pt>
                <c:pt idx="17242">
                  <c:v>22</c:v>
                </c:pt>
                <c:pt idx="17243">
                  <c:v>22</c:v>
                </c:pt>
                <c:pt idx="17244">
                  <c:v>22</c:v>
                </c:pt>
                <c:pt idx="17245">
                  <c:v>22</c:v>
                </c:pt>
                <c:pt idx="17246">
                  <c:v>22</c:v>
                </c:pt>
                <c:pt idx="17247">
                  <c:v>22</c:v>
                </c:pt>
                <c:pt idx="17248">
                  <c:v>22</c:v>
                </c:pt>
                <c:pt idx="17249">
                  <c:v>22</c:v>
                </c:pt>
                <c:pt idx="17250">
                  <c:v>22</c:v>
                </c:pt>
                <c:pt idx="17251">
                  <c:v>22</c:v>
                </c:pt>
                <c:pt idx="17252">
                  <c:v>22</c:v>
                </c:pt>
                <c:pt idx="17253">
                  <c:v>22</c:v>
                </c:pt>
                <c:pt idx="17254">
                  <c:v>22</c:v>
                </c:pt>
                <c:pt idx="17255">
                  <c:v>22</c:v>
                </c:pt>
                <c:pt idx="17256">
                  <c:v>22</c:v>
                </c:pt>
                <c:pt idx="17257">
                  <c:v>22</c:v>
                </c:pt>
                <c:pt idx="17258">
                  <c:v>22</c:v>
                </c:pt>
                <c:pt idx="17259">
                  <c:v>22</c:v>
                </c:pt>
                <c:pt idx="17260">
                  <c:v>22</c:v>
                </c:pt>
                <c:pt idx="17261">
                  <c:v>22</c:v>
                </c:pt>
                <c:pt idx="17262">
                  <c:v>22</c:v>
                </c:pt>
                <c:pt idx="17263">
                  <c:v>22</c:v>
                </c:pt>
                <c:pt idx="17264">
                  <c:v>22</c:v>
                </c:pt>
                <c:pt idx="17265">
                  <c:v>22</c:v>
                </c:pt>
                <c:pt idx="17266">
                  <c:v>22</c:v>
                </c:pt>
                <c:pt idx="17267">
                  <c:v>22</c:v>
                </c:pt>
                <c:pt idx="17268">
                  <c:v>22</c:v>
                </c:pt>
                <c:pt idx="17269">
                  <c:v>22</c:v>
                </c:pt>
                <c:pt idx="17270">
                  <c:v>22</c:v>
                </c:pt>
                <c:pt idx="17271">
                  <c:v>22</c:v>
                </c:pt>
                <c:pt idx="17272">
                  <c:v>22</c:v>
                </c:pt>
                <c:pt idx="17273">
                  <c:v>22</c:v>
                </c:pt>
                <c:pt idx="17274">
                  <c:v>22</c:v>
                </c:pt>
                <c:pt idx="17275">
                  <c:v>22</c:v>
                </c:pt>
                <c:pt idx="17276">
                  <c:v>22</c:v>
                </c:pt>
                <c:pt idx="17277">
                  <c:v>22</c:v>
                </c:pt>
                <c:pt idx="17278">
                  <c:v>22</c:v>
                </c:pt>
                <c:pt idx="17279">
                  <c:v>22</c:v>
                </c:pt>
                <c:pt idx="17280">
                  <c:v>22</c:v>
                </c:pt>
                <c:pt idx="17281">
                  <c:v>22</c:v>
                </c:pt>
                <c:pt idx="17282">
                  <c:v>22</c:v>
                </c:pt>
                <c:pt idx="17283">
                  <c:v>22</c:v>
                </c:pt>
                <c:pt idx="17284">
                  <c:v>22</c:v>
                </c:pt>
                <c:pt idx="17285">
                  <c:v>22</c:v>
                </c:pt>
                <c:pt idx="17286">
                  <c:v>22</c:v>
                </c:pt>
                <c:pt idx="17287">
                  <c:v>22</c:v>
                </c:pt>
                <c:pt idx="17288">
                  <c:v>22</c:v>
                </c:pt>
                <c:pt idx="17289">
                  <c:v>22</c:v>
                </c:pt>
                <c:pt idx="17290">
                  <c:v>22</c:v>
                </c:pt>
                <c:pt idx="17291">
                  <c:v>22</c:v>
                </c:pt>
                <c:pt idx="17292">
                  <c:v>22</c:v>
                </c:pt>
                <c:pt idx="17293">
                  <c:v>22</c:v>
                </c:pt>
                <c:pt idx="17294">
                  <c:v>22</c:v>
                </c:pt>
                <c:pt idx="17295">
                  <c:v>22</c:v>
                </c:pt>
                <c:pt idx="17296">
                  <c:v>22</c:v>
                </c:pt>
                <c:pt idx="17297">
                  <c:v>22</c:v>
                </c:pt>
                <c:pt idx="17298">
                  <c:v>22</c:v>
                </c:pt>
                <c:pt idx="17299">
                  <c:v>22</c:v>
                </c:pt>
                <c:pt idx="17300">
                  <c:v>22</c:v>
                </c:pt>
                <c:pt idx="17301">
                  <c:v>22</c:v>
                </c:pt>
                <c:pt idx="17302">
                  <c:v>22</c:v>
                </c:pt>
                <c:pt idx="17303">
                  <c:v>22</c:v>
                </c:pt>
                <c:pt idx="17304">
                  <c:v>22</c:v>
                </c:pt>
                <c:pt idx="17305">
                  <c:v>22</c:v>
                </c:pt>
                <c:pt idx="17306">
                  <c:v>22</c:v>
                </c:pt>
                <c:pt idx="17307">
                  <c:v>22</c:v>
                </c:pt>
                <c:pt idx="17308">
                  <c:v>22</c:v>
                </c:pt>
                <c:pt idx="17309">
                  <c:v>22</c:v>
                </c:pt>
                <c:pt idx="17310">
                  <c:v>22</c:v>
                </c:pt>
                <c:pt idx="17311">
                  <c:v>22</c:v>
                </c:pt>
                <c:pt idx="17312">
                  <c:v>22</c:v>
                </c:pt>
                <c:pt idx="17313">
                  <c:v>22</c:v>
                </c:pt>
                <c:pt idx="17314">
                  <c:v>22</c:v>
                </c:pt>
                <c:pt idx="17315">
                  <c:v>22</c:v>
                </c:pt>
                <c:pt idx="17316">
                  <c:v>22</c:v>
                </c:pt>
                <c:pt idx="17317">
                  <c:v>22</c:v>
                </c:pt>
                <c:pt idx="17318">
                  <c:v>22</c:v>
                </c:pt>
                <c:pt idx="17319">
                  <c:v>22</c:v>
                </c:pt>
                <c:pt idx="17320">
                  <c:v>22</c:v>
                </c:pt>
                <c:pt idx="17321">
                  <c:v>22</c:v>
                </c:pt>
                <c:pt idx="17322">
                  <c:v>22</c:v>
                </c:pt>
                <c:pt idx="17323">
                  <c:v>22</c:v>
                </c:pt>
                <c:pt idx="17324">
                  <c:v>22</c:v>
                </c:pt>
                <c:pt idx="17325">
                  <c:v>22</c:v>
                </c:pt>
                <c:pt idx="17326">
                  <c:v>22</c:v>
                </c:pt>
                <c:pt idx="17327">
                  <c:v>22</c:v>
                </c:pt>
                <c:pt idx="17328">
                  <c:v>22</c:v>
                </c:pt>
                <c:pt idx="17329">
                  <c:v>22</c:v>
                </c:pt>
                <c:pt idx="17330">
                  <c:v>22</c:v>
                </c:pt>
                <c:pt idx="17331">
                  <c:v>22</c:v>
                </c:pt>
                <c:pt idx="17332">
                  <c:v>22</c:v>
                </c:pt>
                <c:pt idx="17333">
                  <c:v>22</c:v>
                </c:pt>
                <c:pt idx="17334">
                  <c:v>22</c:v>
                </c:pt>
                <c:pt idx="17335">
                  <c:v>22</c:v>
                </c:pt>
                <c:pt idx="17336">
                  <c:v>22</c:v>
                </c:pt>
                <c:pt idx="17337">
                  <c:v>22</c:v>
                </c:pt>
                <c:pt idx="17338">
                  <c:v>22</c:v>
                </c:pt>
                <c:pt idx="17339">
                  <c:v>22</c:v>
                </c:pt>
                <c:pt idx="17340">
                  <c:v>22</c:v>
                </c:pt>
                <c:pt idx="17341">
                  <c:v>22</c:v>
                </c:pt>
                <c:pt idx="17342">
                  <c:v>22</c:v>
                </c:pt>
                <c:pt idx="17343">
                  <c:v>22</c:v>
                </c:pt>
                <c:pt idx="17344">
                  <c:v>22</c:v>
                </c:pt>
                <c:pt idx="17345">
                  <c:v>22</c:v>
                </c:pt>
                <c:pt idx="17346">
                  <c:v>22</c:v>
                </c:pt>
                <c:pt idx="17347">
                  <c:v>22</c:v>
                </c:pt>
                <c:pt idx="17348">
                  <c:v>22</c:v>
                </c:pt>
                <c:pt idx="17349">
                  <c:v>22</c:v>
                </c:pt>
                <c:pt idx="17350">
                  <c:v>22</c:v>
                </c:pt>
                <c:pt idx="17351">
                  <c:v>22</c:v>
                </c:pt>
                <c:pt idx="17352">
                  <c:v>22</c:v>
                </c:pt>
                <c:pt idx="17353">
                  <c:v>22</c:v>
                </c:pt>
                <c:pt idx="17354">
                  <c:v>22</c:v>
                </c:pt>
                <c:pt idx="17355">
                  <c:v>22</c:v>
                </c:pt>
                <c:pt idx="17356">
                  <c:v>22</c:v>
                </c:pt>
                <c:pt idx="17357">
                  <c:v>22</c:v>
                </c:pt>
                <c:pt idx="17358">
                  <c:v>22</c:v>
                </c:pt>
                <c:pt idx="17359">
                  <c:v>22</c:v>
                </c:pt>
                <c:pt idx="17360">
                  <c:v>22</c:v>
                </c:pt>
                <c:pt idx="17361">
                  <c:v>22</c:v>
                </c:pt>
                <c:pt idx="17362">
                  <c:v>22</c:v>
                </c:pt>
                <c:pt idx="17363">
                  <c:v>22</c:v>
                </c:pt>
                <c:pt idx="17364">
                  <c:v>22</c:v>
                </c:pt>
                <c:pt idx="17365">
                  <c:v>22</c:v>
                </c:pt>
                <c:pt idx="17366">
                  <c:v>22</c:v>
                </c:pt>
                <c:pt idx="17367">
                  <c:v>22</c:v>
                </c:pt>
                <c:pt idx="17368">
                  <c:v>22</c:v>
                </c:pt>
                <c:pt idx="17369">
                  <c:v>22</c:v>
                </c:pt>
                <c:pt idx="17370">
                  <c:v>22</c:v>
                </c:pt>
                <c:pt idx="17371">
                  <c:v>22</c:v>
                </c:pt>
                <c:pt idx="17372">
                  <c:v>22</c:v>
                </c:pt>
                <c:pt idx="17373">
                  <c:v>22</c:v>
                </c:pt>
                <c:pt idx="17374">
                  <c:v>22</c:v>
                </c:pt>
                <c:pt idx="17375">
                  <c:v>22</c:v>
                </c:pt>
                <c:pt idx="17376">
                  <c:v>22</c:v>
                </c:pt>
                <c:pt idx="17377">
                  <c:v>22</c:v>
                </c:pt>
                <c:pt idx="17378">
                  <c:v>22</c:v>
                </c:pt>
                <c:pt idx="17379">
                  <c:v>22</c:v>
                </c:pt>
                <c:pt idx="17380">
                  <c:v>22</c:v>
                </c:pt>
                <c:pt idx="17381">
                  <c:v>22</c:v>
                </c:pt>
                <c:pt idx="17382">
                  <c:v>22</c:v>
                </c:pt>
                <c:pt idx="17383">
                  <c:v>22</c:v>
                </c:pt>
                <c:pt idx="17384">
                  <c:v>22</c:v>
                </c:pt>
                <c:pt idx="17385">
                  <c:v>22</c:v>
                </c:pt>
                <c:pt idx="17386">
                  <c:v>22</c:v>
                </c:pt>
                <c:pt idx="17387">
                  <c:v>22</c:v>
                </c:pt>
                <c:pt idx="17388">
                  <c:v>22</c:v>
                </c:pt>
                <c:pt idx="17389">
                  <c:v>22</c:v>
                </c:pt>
                <c:pt idx="17390">
                  <c:v>22</c:v>
                </c:pt>
                <c:pt idx="17391">
                  <c:v>22</c:v>
                </c:pt>
                <c:pt idx="17392">
                  <c:v>22</c:v>
                </c:pt>
                <c:pt idx="17393">
                  <c:v>22</c:v>
                </c:pt>
                <c:pt idx="17394">
                  <c:v>22</c:v>
                </c:pt>
                <c:pt idx="17395">
                  <c:v>22</c:v>
                </c:pt>
                <c:pt idx="17396">
                  <c:v>22</c:v>
                </c:pt>
                <c:pt idx="17397">
                  <c:v>22</c:v>
                </c:pt>
                <c:pt idx="17398">
                  <c:v>22</c:v>
                </c:pt>
                <c:pt idx="17399">
                  <c:v>22</c:v>
                </c:pt>
                <c:pt idx="17400">
                  <c:v>22.5</c:v>
                </c:pt>
                <c:pt idx="17401">
                  <c:v>22.5</c:v>
                </c:pt>
                <c:pt idx="17402">
                  <c:v>22.5</c:v>
                </c:pt>
                <c:pt idx="17403">
                  <c:v>22.5</c:v>
                </c:pt>
                <c:pt idx="17404">
                  <c:v>22.5</c:v>
                </c:pt>
                <c:pt idx="17405">
                  <c:v>22.5</c:v>
                </c:pt>
                <c:pt idx="17406">
                  <c:v>22.5</c:v>
                </c:pt>
                <c:pt idx="17407">
                  <c:v>22.5</c:v>
                </c:pt>
                <c:pt idx="17408">
                  <c:v>22.5</c:v>
                </c:pt>
                <c:pt idx="17409">
                  <c:v>22.5</c:v>
                </c:pt>
                <c:pt idx="17410">
                  <c:v>22.5</c:v>
                </c:pt>
                <c:pt idx="17411">
                  <c:v>22.5</c:v>
                </c:pt>
                <c:pt idx="17412">
                  <c:v>22.5</c:v>
                </c:pt>
                <c:pt idx="17413">
                  <c:v>22.5</c:v>
                </c:pt>
                <c:pt idx="17414">
                  <c:v>22.5</c:v>
                </c:pt>
                <c:pt idx="17415">
                  <c:v>22.5</c:v>
                </c:pt>
                <c:pt idx="17416">
                  <c:v>22.5</c:v>
                </c:pt>
                <c:pt idx="17417">
                  <c:v>22.5</c:v>
                </c:pt>
                <c:pt idx="17418">
                  <c:v>22.5</c:v>
                </c:pt>
                <c:pt idx="17419">
                  <c:v>22.5</c:v>
                </c:pt>
                <c:pt idx="17420">
                  <c:v>22.5</c:v>
                </c:pt>
                <c:pt idx="17421">
                  <c:v>22.5</c:v>
                </c:pt>
                <c:pt idx="17422">
                  <c:v>22.5</c:v>
                </c:pt>
                <c:pt idx="17423">
                  <c:v>22.5</c:v>
                </c:pt>
                <c:pt idx="17424">
                  <c:v>22.5</c:v>
                </c:pt>
                <c:pt idx="17425">
                  <c:v>22.5</c:v>
                </c:pt>
                <c:pt idx="17426">
                  <c:v>22.5</c:v>
                </c:pt>
                <c:pt idx="17427">
                  <c:v>22.5</c:v>
                </c:pt>
                <c:pt idx="17428">
                  <c:v>22.5</c:v>
                </c:pt>
                <c:pt idx="17429">
                  <c:v>22.5</c:v>
                </c:pt>
                <c:pt idx="17430">
                  <c:v>22.5</c:v>
                </c:pt>
                <c:pt idx="17431">
                  <c:v>22.5</c:v>
                </c:pt>
                <c:pt idx="17432">
                  <c:v>22.5</c:v>
                </c:pt>
                <c:pt idx="17433">
                  <c:v>22.5</c:v>
                </c:pt>
                <c:pt idx="17434">
                  <c:v>22.5</c:v>
                </c:pt>
                <c:pt idx="17435">
                  <c:v>22.5</c:v>
                </c:pt>
                <c:pt idx="17436">
                  <c:v>22.5</c:v>
                </c:pt>
                <c:pt idx="17437">
                  <c:v>22.5</c:v>
                </c:pt>
                <c:pt idx="17438">
                  <c:v>22.5</c:v>
                </c:pt>
                <c:pt idx="17439">
                  <c:v>22.5</c:v>
                </c:pt>
                <c:pt idx="17440">
                  <c:v>22.5</c:v>
                </c:pt>
                <c:pt idx="17441">
                  <c:v>22.5</c:v>
                </c:pt>
                <c:pt idx="17442">
                  <c:v>22.5</c:v>
                </c:pt>
                <c:pt idx="17443">
                  <c:v>22.5</c:v>
                </c:pt>
                <c:pt idx="17444">
                  <c:v>22.5</c:v>
                </c:pt>
                <c:pt idx="17445">
                  <c:v>22.5</c:v>
                </c:pt>
                <c:pt idx="17446">
                  <c:v>22.5</c:v>
                </c:pt>
                <c:pt idx="17447">
                  <c:v>22.5</c:v>
                </c:pt>
                <c:pt idx="17448">
                  <c:v>22.5</c:v>
                </c:pt>
                <c:pt idx="17449">
                  <c:v>22.5</c:v>
                </c:pt>
                <c:pt idx="17450">
                  <c:v>22.5</c:v>
                </c:pt>
                <c:pt idx="17451">
                  <c:v>22.5</c:v>
                </c:pt>
                <c:pt idx="17452">
                  <c:v>22.5</c:v>
                </c:pt>
                <c:pt idx="17453">
                  <c:v>22.5</c:v>
                </c:pt>
                <c:pt idx="17454">
                  <c:v>22.5</c:v>
                </c:pt>
                <c:pt idx="17455">
                  <c:v>22.5</c:v>
                </c:pt>
                <c:pt idx="17456">
                  <c:v>22.5</c:v>
                </c:pt>
                <c:pt idx="17457">
                  <c:v>22.5</c:v>
                </c:pt>
                <c:pt idx="17458">
                  <c:v>22.5</c:v>
                </c:pt>
                <c:pt idx="17459">
                  <c:v>22.5</c:v>
                </c:pt>
                <c:pt idx="17460">
                  <c:v>22.5</c:v>
                </c:pt>
                <c:pt idx="17461">
                  <c:v>22.5</c:v>
                </c:pt>
                <c:pt idx="17462">
                  <c:v>22.5</c:v>
                </c:pt>
                <c:pt idx="17463">
                  <c:v>22.5</c:v>
                </c:pt>
                <c:pt idx="17464">
                  <c:v>22.5</c:v>
                </c:pt>
                <c:pt idx="17465">
                  <c:v>22.5</c:v>
                </c:pt>
                <c:pt idx="17466">
                  <c:v>22.5</c:v>
                </c:pt>
                <c:pt idx="17467">
                  <c:v>22.5</c:v>
                </c:pt>
                <c:pt idx="17468">
                  <c:v>22.5</c:v>
                </c:pt>
                <c:pt idx="17469">
                  <c:v>22.5</c:v>
                </c:pt>
                <c:pt idx="17470">
                  <c:v>22.5</c:v>
                </c:pt>
                <c:pt idx="17471">
                  <c:v>22.5</c:v>
                </c:pt>
                <c:pt idx="17472">
                  <c:v>22.5</c:v>
                </c:pt>
                <c:pt idx="17473">
                  <c:v>22.5</c:v>
                </c:pt>
                <c:pt idx="17474">
                  <c:v>22.5</c:v>
                </c:pt>
                <c:pt idx="17475">
                  <c:v>22.5</c:v>
                </c:pt>
                <c:pt idx="17476">
                  <c:v>22.5</c:v>
                </c:pt>
                <c:pt idx="17477">
                  <c:v>22.5</c:v>
                </c:pt>
                <c:pt idx="17478">
                  <c:v>22.5</c:v>
                </c:pt>
                <c:pt idx="17479">
                  <c:v>22.5</c:v>
                </c:pt>
                <c:pt idx="17480">
                  <c:v>22.5</c:v>
                </c:pt>
                <c:pt idx="17481">
                  <c:v>22.5</c:v>
                </c:pt>
                <c:pt idx="17482">
                  <c:v>22.5</c:v>
                </c:pt>
                <c:pt idx="17483">
                  <c:v>22.5</c:v>
                </c:pt>
                <c:pt idx="17484">
                  <c:v>22.5</c:v>
                </c:pt>
                <c:pt idx="17485">
                  <c:v>22.5</c:v>
                </c:pt>
                <c:pt idx="17486">
                  <c:v>22.5</c:v>
                </c:pt>
                <c:pt idx="17487">
                  <c:v>22.5</c:v>
                </c:pt>
                <c:pt idx="17488">
                  <c:v>22.5</c:v>
                </c:pt>
                <c:pt idx="17489">
                  <c:v>22.5</c:v>
                </c:pt>
                <c:pt idx="17490">
                  <c:v>22.5</c:v>
                </c:pt>
                <c:pt idx="17491">
                  <c:v>22.5</c:v>
                </c:pt>
                <c:pt idx="17492">
                  <c:v>22.5</c:v>
                </c:pt>
                <c:pt idx="17493">
                  <c:v>22.5</c:v>
                </c:pt>
                <c:pt idx="17494">
                  <c:v>22.5</c:v>
                </c:pt>
                <c:pt idx="17495">
                  <c:v>22.5</c:v>
                </c:pt>
                <c:pt idx="17496">
                  <c:v>22.5</c:v>
                </c:pt>
                <c:pt idx="17497">
                  <c:v>22.5</c:v>
                </c:pt>
                <c:pt idx="17498">
                  <c:v>22.5</c:v>
                </c:pt>
                <c:pt idx="17499">
                  <c:v>22.5</c:v>
                </c:pt>
                <c:pt idx="17500">
                  <c:v>22.5</c:v>
                </c:pt>
                <c:pt idx="17501">
                  <c:v>22.5</c:v>
                </c:pt>
                <c:pt idx="17502">
                  <c:v>22.5</c:v>
                </c:pt>
                <c:pt idx="17503">
                  <c:v>22.5</c:v>
                </c:pt>
                <c:pt idx="17504">
                  <c:v>22.5</c:v>
                </c:pt>
                <c:pt idx="17505">
                  <c:v>22.5</c:v>
                </c:pt>
                <c:pt idx="17506">
                  <c:v>22.5</c:v>
                </c:pt>
                <c:pt idx="17507">
                  <c:v>22.5</c:v>
                </c:pt>
                <c:pt idx="17508">
                  <c:v>22.5</c:v>
                </c:pt>
                <c:pt idx="17509">
                  <c:v>22.5</c:v>
                </c:pt>
                <c:pt idx="17510">
                  <c:v>22.5</c:v>
                </c:pt>
                <c:pt idx="17511">
                  <c:v>22.5</c:v>
                </c:pt>
                <c:pt idx="17512">
                  <c:v>22.5</c:v>
                </c:pt>
                <c:pt idx="17513">
                  <c:v>22.5</c:v>
                </c:pt>
                <c:pt idx="17514">
                  <c:v>22.5</c:v>
                </c:pt>
                <c:pt idx="17515">
                  <c:v>22.5</c:v>
                </c:pt>
                <c:pt idx="17516">
                  <c:v>22.5</c:v>
                </c:pt>
                <c:pt idx="17517">
                  <c:v>22.5</c:v>
                </c:pt>
                <c:pt idx="17518">
                  <c:v>22.5</c:v>
                </c:pt>
                <c:pt idx="17519">
                  <c:v>22.5</c:v>
                </c:pt>
                <c:pt idx="17520">
                  <c:v>22.5</c:v>
                </c:pt>
                <c:pt idx="17521">
                  <c:v>22.5</c:v>
                </c:pt>
                <c:pt idx="17522">
                  <c:v>22.5</c:v>
                </c:pt>
                <c:pt idx="17523">
                  <c:v>22.5</c:v>
                </c:pt>
                <c:pt idx="17524">
                  <c:v>22.5</c:v>
                </c:pt>
                <c:pt idx="17525">
                  <c:v>22.5</c:v>
                </c:pt>
                <c:pt idx="17526">
                  <c:v>22.5</c:v>
                </c:pt>
                <c:pt idx="17527">
                  <c:v>22.5</c:v>
                </c:pt>
                <c:pt idx="17528">
                  <c:v>22.5</c:v>
                </c:pt>
                <c:pt idx="17529">
                  <c:v>22.5</c:v>
                </c:pt>
                <c:pt idx="17530">
                  <c:v>22.5</c:v>
                </c:pt>
                <c:pt idx="17531">
                  <c:v>22.5</c:v>
                </c:pt>
                <c:pt idx="17532">
                  <c:v>22.5</c:v>
                </c:pt>
                <c:pt idx="17533">
                  <c:v>22.5</c:v>
                </c:pt>
                <c:pt idx="17534">
                  <c:v>22.5</c:v>
                </c:pt>
                <c:pt idx="17535">
                  <c:v>22.5</c:v>
                </c:pt>
                <c:pt idx="17536">
                  <c:v>22.5</c:v>
                </c:pt>
                <c:pt idx="17537">
                  <c:v>22.5</c:v>
                </c:pt>
                <c:pt idx="17538">
                  <c:v>22.5</c:v>
                </c:pt>
                <c:pt idx="17539">
                  <c:v>22.5</c:v>
                </c:pt>
                <c:pt idx="17540">
                  <c:v>22.5</c:v>
                </c:pt>
                <c:pt idx="17541">
                  <c:v>22.5</c:v>
                </c:pt>
                <c:pt idx="17542">
                  <c:v>22.5</c:v>
                </c:pt>
                <c:pt idx="17543">
                  <c:v>22.5</c:v>
                </c:pt>
                <c:pt idx="17544">
                  <c:v>22.5</c:v>
                </c:pt>
                <c:pt idx="17545">
                  <c:v>22.5</c:v>
                </c:pt>
                <c:pt idx="17546">
                  <c:v>22.5</c:v>
                </c:pt>
                <c:pt idx="17547">
                  <c:v>22.5</c:v>
                </c:pt>
                <c:pt idx="17548">
                  <c:v>22.5</c:v>
                </c:pt>
                <c:pt idx="17549">
                  <c:v>22.5</c:v>
                </c:pt>
                <c:pt idx="17550">
                  <c:v>22.5</c:v>
                </c:pt>
                <c:pt idx="17551">
                  <c:v>22.5</c:v>
                </c:pt>
                <c:pt idx="17552">
                  <c:v>22.5</c:v>
                </c:pt>
                <c:pt idx="17553">
                  <c:v>22.5</c:v>
                </c:pt>
                <c:pt idx="17554">
                  <c:v>22.5</c:v>
                </c:pt>
                <c:pt idx="17555">
                  <c:v>22.5</c:v>
                </c:pt>
                <c:pt idx="17556">
                  <c:v>22.5</c:v>
                </c:pt>
                <c:pt idx="17557">
                  <c:v>22.5</c:v>
                </c:pt>
                <c:pt idx="17558">
                  <c:v>22.5</c:v>
                </c:pt>
                <c:pt idx="17559">
                  <c:v>22.5</c:v>
                </c:pt>
                <c:pt idx="17560">
                  <c:v>22.5</c:v>
                </c:pt>
                <c:pt idx="17561">
                  <c:v>22.5</c:v>
                </c:pt>
                <c:pt idx="17562">
                  <c:v>22.5</c:v>
                </c:pt>
                <c:pt idx="17563">
                  <c:v>22.5</c:v>
                </c:pt>
                <c:pt idx="17564">
                  <c:v>22.5</c:v>
                </c:pt>
                <c:pt idx="17565">
                  <c:v>22.5</c:v>
                </c:pt>
                <c:pt idx="17566">
                  <c:v>22.5</c:v>
                </c:pt>
                <c:pt idx="17567">
                  <c:v>22.5</c:v>
                </c:pt>
                <c:pt idx="17568">
                  <c:v>22.5</c:v>
                </c:pt>
                <c:pt idx="17569">
                  <c:v>22.5</c:v>
                </c:pt>
                <c:pt idx="17570">
                  <c:v>22.5</c:v>
                </c:pt>
                <c:pt idx="17571">
                  <c:v>22.5</c:v>
                </c:pt>
                <c:pt idx="17572">
                  <c:v>22.5</c:v>
                </c:pt>
                <c:pt idx="17573">
                  <c:v>22.5</c:v>
                </c:pt>
                <c:pt idx="17574">
                  <c:v>22.5</c:v>
                </c:pt>
                <c:pt idx="17575">
                  <c:v>22.5</c:v>
                </c:pt>
                <c:pt idx="17576">
                  <c:v>22.5</c:v>
                </c:pt>
                <c:pt idx="17577">
                  <c:v>22.5</c:v>
                </c:pt>
                <c:pt idx="17578">
                  <c:v>22.5</c:v>
                </c:pt>
                <c:pt idx="17579">
                  <c:v>22.5</c:v>
                </c:pt>
                <c:pt idx="17580">
                  <c:v>22.5</c:v>
                </c:pt>
                <c:pt idx="17581">
                  <c:v>22.5</c:v>
                </c:pt>
                <c:pt idx="17582">
                  <c:v>22.5</c:v>
                </c:pt>
                <c:pt idx="17583">
                  <c:v>22.5</c:v>
                </c:pt>
                <c:pt idx="17584">
                  <c:v>22.5</c:v>
                </c:pt>
                <c:pt idx="17585">
                  <c:v>22.5</c:v>
                </c:pt>
                <c:pt idx="17586">
                  <c:v>22.5</c:v>
                </c:pt>
                <c:pt idx="17587">
                  <c:v>22.5</c:v>
                </c:pt>
                <c:pt idx="17588">
                  <c:v>22.5</c:v>
                </c:pt>
                <c:pt idx="17589">
                  <c:v>22.5</c:v>
                </c:pt>
                <c:pt idx="17590">
                  <c:v>22.5</c:v>
                </c:pt>
                <c:pt idx="17591">
                  <c:v>22.5</c:v>
                </c:pt>
                <c:pt idx="17592">
                  <c:v>22.5</c:v>
                </c:pt>
                <c:pt idx="17593">
                  <c:v>22.5</c:v>
                </c:pt>
                <c:pt idx="17594">
                  <c:v>22.5</c:v>
                </c:pt>
                <c:pt idx="17595">
                  <c:v>22.5</c:v>
                </c:pt>
                <c:pt idx="17596">
                  <c:v>22.5</c:v>
                </c:pt>
                <c:pt idx="17597">
                  <c:v>22.5</c:v>
                </c:pt>
                <c:pt idx="17598">
                  <c:v>22.5</c:v>
                </c:pt>
                <c:pt idx="17599">
                  <c:v>22.5</c:v>
                </c:pt>
                <c:pt idx="17600">
                  <c:v>22.5</c:v>
                </c:pt>
                <c:pt idx="17601">
                  <c:v>22.5</c:v>
                </c:pt>
                <c:pt idx="17602">
                  <c:v>22.5</c:v>
                </c:pt>
                <c:pt idx="17603">
                  <c:v>22.5</c:v>
                </c:pt>
                <c:pt idx="17604">
                  <c:v>22.5</c:v>
                </c:pt>
                <c:pt idx="17605">
                  <c:v>22.5</c:v>
                </c:pt>
                <c:pt idx="17606">
                  <c:v>22.5</c:v>
                </c:pt>
                <c:pt idx="17607">
                  <c:v>22.5</c:v>
                </c:pt>
                <c:pt idx="17608">
                  <c:v>22.5</c:v>
                </c:pt>
                <c:pt idx="17609">
                  <c:v>22.5</c:v>
                </c:pt>
                <c:pt idx="17610">
                  <c:v>22.5</c:v>
                </c:pt>
                <c:pt idx="17611">
                  <c:v>22.5</c:v>
                </c:pt>
                <c:pt idx="17612">
                  <c:v>22.5</c:v>
                </c:pt>
                <c:pt idx="17613">
                  <c:v>22.5</c:v>
                </c:pt>
                <c:pt idx="17614">
                  <c:v>22.5</c:v>
                </c:pt>
                <c:pt idx="17615">
                  <c:v>22.5</c:v>
                </c:pt>
                <c:pt idx="17616">
                  <c:v>22.5</c:v>
                </c:pt>
                <c:pt idx="17617">
                  <c:v>22.5</c:v>
                </c:pt>
                <c:pt idx="17618">
                  <c:v>22.5</c:v>
                </c:pt>
                <c:pt idx="17619">
                  <c:v>22.5</c:v>
                </c:pt>
                <c:pt idx="17620">
                  <c:v>22.5</c:v>
                </c:pt>
                <c:pt idx="17621">
                  <c:v>22.5</c:v>
                </c:pt>
                <c:pt idx="17622">
                  <c:v>22.5</c:v>
                </c:pt>
                <c:pt idx="17623">
                  <c:v>22.5</c:v>
                </c:pt>
                <c:pt idx="17624">
                  <c:v>22.5</c:v>
                </c:pt>
                <c:pt idx="17625">
                  <c:v>22.5</c:v>
                </c:pt>
                <c:pt idx="17626">
                  <c:v>22.5</c:v>
                </c:pt>
                <c:pt idx="17627">
                  <c:v>22.5</c:v>
                </c:pt>
                <c:pt idx="17628">
                  <c:v>22.5</c:v>
                </c:pt>
                <c:pt idx="17629">
                  <c:v>22.5</c:v>
                </c:pt>
                <c:pt idx="17630">
                  <c:v>22.5</c:v>
                </c:pt>
                <c:pt idx="17631">
                  <c:v>22.5</c:v>
                </c:pt>
                <c:pt idx="17632">
                  <c:v>22.5</c:v>
                </c:pt>
                <c:pt idx="17633">
                  <c:v>22.5</c:v>
                </c:pt>
                <c:pt idx="17634">
                  <c:v>22.5</c:v>
                </c:pt>
                <c:pt idx="17635">
                  <c:v>22.5</c:v>
                </c:pt>
                <c:pt idx="17636">
                  <c:v>22.5</c:v>
                </c:pt>
                <c:pt idx="17637">
                  <c:v>22.5</c:v>
                </c:pt>
                <c:pt idx="17638">
                  <c:v>22.5</c:v>
                </c:pt>
                <c:pt idx="17639">
                  <c:v>22.5</c:v>
                </c:pt>
                <c:pt idx="17640">
                  <c:v>22.5</c:v>
                </c:pt>
                <c:pt idx="17641">
                  <c:v>22.5</c:v>
                </c:pt>
                <c:pt idx="17642">
                  <c:v>22.5</c:v>
                </c:pt>
                <c:pt idx="17643">
                  <c:v>22.5</c:v>
                </c:pt>
                <c:pt idx="17644">
                  <c:v>22.5</c:v>
                </c:pt>
                <c:pt idx="17645">
                  <c:v>22.5</c:v>
                </c:pt>
                <c:pt idx="17646">
                  <c:v>22.5</c:v>
                </c:pt>
                <c:pt idx="17647">
                  <c:v>22.5</c:v>
                </c:pt>
                <c:pt idx="17648">
                  <c:v>22.5</c:v>
                </c:pt>
                <c:pt idx="17649">
                  <c:v>22.5</c:v>
                </c:pt>
                <c:pt idx="17650">
                  <c:v>22.5</c:v>
                </c:pt>
                <c:pt idx="17651">
                  <c:v>22.5</c:v>
                </c:pt>
                <c:pt idx="17652">
                  <c:v>22.5</c:v>
                </c:pt>
                <c:pt idx="17653">
                  <c:v>22.5</c:v>
                </c:pt>
                <c:pt idx="17654">
                  <c:v>22.5</c:v>
                </c:pt>
                <c:pt idx="17655">
                  <c:v>22.5</c:v>
                </c:pt>
                <c:pt idx="17656">
                  <c:v>22.5</c:v>
                </c:pt>
                <c:pt idx="17657">
                  <c:v>22.5</c:v>
                </c:pt>
                <c:pt idx="17658">
                  <c:v>22.5</c:v>
                </c:pt>
                <c:pt idx="17659">
                  <c:v>22.5</c:v>
                </c:pt>
                <c:pt idx="17660">
                  <c:v>22.5</c:v>
                </c:pt>
                <c:pt idx="17661">
                  <c:v>22.5</c:v>
                </c:pt>
                <c:pt idx="17662">
                  <c:v>22.5</c:v>
                </c:pt>
                <c:pt idx="17663">
                  <c:v>22.5</c:v>
                </c:pt>
                <c:pt idx="17664">
                  <c:v>22.5</c:v>
                </c:pt>
                <c:pt idx="17665">
                  <c:v>22.5</c:v>
                </c:pt>
                <c:pt idx="17666">
                  <c:v>22.5</c:v>
                </c:pt>
                <c:pt idx="17667">
                  <c:v>22.5</c:v>
                </c:pt>
                <c:pt idx="17668">
                  <c:v>22.5</c:v>
                </c:pt>
                <c:pt idx="17669">
                  <c:v>22.5</c:v>
                </c:pt>
                <c:pt idx="17670">
                  <c:v>22.5</c:v>
                </c:pt>
                <c:pt idx="17671">
                  <c:v>22.5</c:v>
                </c:pt>
                <c:pt idx="17672">
                  <c:v>22.5</c:v>
                </c:pt>
                <c:pt idx="17673">
                  <c:v>22.5</c:v>
                </c:pt>
                <c:pt idx="17674">
                  <c:v>22.5</c:v>
                </c:pt>
                <c:pt idx="17675">
                  <c:v>22.5</c:v>
                </c:pt>
                <c:pt idx="17676">
                  <c:v>22.5</c:v>
                </c:pt>
                <c:pt idx="17677">
                  <c:v>22.5</c:v>
                </c:pt>
                <c:pt idx="17678">
                  <c:v>22.5</c:v>
                </c:pt>
                <c:pt idx="17679">
                  <c:v>22.5</c:v>
                </c:pt>
                <c:pt idx="17680">
                  <c:v>22.5</c:v>
                </c:pt>
                <c:pt idx="17681">
                  <c:v>22.5</c:v>
                </c:pt>
                <c:pt idx="17682">
                  <c:v>22.5</c:v>
                </c:pt>
                <c:pt idx="17683">
                  <c:v>22.5</c:v>
                </c:pt>
                <c:pt idx="17684">
                  <c:v>22.5</c:v>
                </c:pt>
                <c:pt idx="17685">
                  <c:v>22.5</c:v>
                </c:pt>
                <c:pt idx="17686">
                  <c:v>22.5</c:v>
                </c:pt>
                <c:pt idx="17687">
                  <c:v>22.5</c:v>
                </c:pt>
                <c:pt idx="17688">
                  <c:v>22.5</c:v>
                </c:pt>
                <c:pt idx="17689">
                  <c:v>22.5</c:v>
                </c:pt>
                <c:pt idx="17690">
                  <c:v>22.5</c:v>
                </c:pt>
                <c:pt idx="17691">
                  <c:v>22.5</c:v>
                </c:pt>
                <c:pt idx="17692">
                  <c:v>22.5</c:v>
                </c:pt>
                <c:pt idx="17693">
                  <c:v>22.5</c:v>
                </c:pt>
                <c:pt idx="17694">
                  <c:v>22.5</c:v>
                </c:pt>
                <c:pt idx="17695">
                  <c:v>22.5</c:v>
                </c:pt>
                <c:pt idx="17696">
                  <c:v>22.5</c:v>
                </c:pt>
                <c:pt idx="17697">
                  <c:v>22.5</c:v>
                </c:pt>
                <c:pt idx="17698">
                  <c:v>22.5</c:v>
                </c:pt>
                <c:pt idx="17699">
                  <c:v>22.5</c:v>
                </c:pt>
                <c:pt idx="17700">
                  <c:v>22.5</c:v>
                </c:pt>
                <c:pt idx="17701">
                  <c:v>22.5</c:v>
                </c:pt>
                <c:pt idx="17702">
                  <c:v>22.5</c:v>
                </c:pt>
                <c:pt idx="17703">
                  <c:v>22.5</c:v>
                </c:pt>
                <c:pt idx="17704">
                  <c:v>22.5</c:v>
                </c:pt>
                <c:pt idx="17705">
                  <c:v>22.5</c:v>
                </c:pt>
                <c:pt idx="17706">
                  <c:v>22.5</c:v>
                </c:pt>
                <c:pt idx="17707">
                  <c:v>22.5</c:v>
                </c:pt>
                <c:pt idx="17708">
                  <c:v>22.5</c:v>
                </c:pt>
                <c:pt idx="17709">
                  <c:v>22.5</c:v>
                </c:pt>
                <c:pt idx="17710">
                  <c:v>22.5</c:v>
                </c:pt>
                <c:pt idx="17711">
                  <c:v>22.5</c:v>
                </c:pt>
                <c:pt idx="17712">
                  <c:v>22.5</c:v>
                </c:pt>
                <c:pt idx="17713">
                  <c:v>22.5</c:v>
                </c:pt>
                <c:pt idx="17714">
                  <c:v>22.5</c:v>
                </c:pt>
                <c:pt idx="17715">
                  <c:v>22.5</c:v>
                </c:pt>
                <c:pt idx="17716">
                  <c:v>22.5</c:v>
                </c:pt>
                <c:pt idx="17717">
                  <c:v>22.5</c:v>
                </c:pt>
                <c:pt idx="17718">
                  <c:v>22.5</c:v>
                </c:pt>
                <c:pt idx="17719">
                  <c:v>22.5</c:v>
                </c:pt>
                <c:pt idx="17720">
                  <c:v>22.5</c:v>
                </c:pt>
                <c:pt idx="17721">
                  <c:v>22.5</c:v>
                </c:pt>
                <c:pt idx="17722">
                  <c:v>22.5</c:v>
                </c:pt>
                <c:pt idx="17723">
                  <c:v>22.5</c:v>
                </c:pt>
                <c:pt idx="17724">
                  <c:v>22.5</c:v>
                </c:pt>
                <c:pt idx="17725">
                  <c:v>22.5</c:v>
                </c:pt>
                <c:pt idx="17726">
                  <c:v>22.5</c:v>
                </c:pt>
                <c:pt idx="17727">
                  <c:v>22.5</c:v>
                </c:pt>
                <c:pt idx="17728">
                  <c:v>22.5</c:v>
                </c:pt>
                <c:pt idx="17729">
                  <c:v>22.5</c:v>
                </c:pt>
                <c:pt idx="17730">
                  <c:v>22.5</c:v>
                </c:pt>
                <c:pt idx="17731">
                  <c:v>22.5</c:v>
                </c:pt>
                <c:pt idx="17732">
                  <c:v>22.5</c:v>
                </c:pt>
                <c:pt idx="17733">
                  <c:v>22.5</c:v>
                </c:pt>
                <c:pt idx="17734">
                  <c:v>22.5</c:v>
                </c:pt>
                <c:pt idx="17735">
                  <c:v>22.5</c:v>
                </c:pt>
                <c:pt idx="17736">
                  <c:v>22.5</c:v>
                </c:pt>
                <c:pt idx="17737">
                  <c:v>22.5</c:v>
                </c:pt>
                <c:pt idx="17738">
                  <c:v>22.5</c:v>
                </c:pt>
                <c:pt idx="17739">
                  <c:v>22.5</c:v>
                </c:pt>
                <c:pt idx="17740">
                  <c:v>22.5</c:v>
                </c:pt>
                <c:pt idx="17741">
                  <c:v>22.5</c:v>
                </c:pt>
                <c:pt idx="17742">
                  <c:v>22.5</c:v>
                </c:pt>
                <c:pt idx="17743">
                  <c:v>22.5</c:v>
                </c:pt>
                <c:pt idx="17744">
                  <c:v>22.5</c:v>
                </c:pt>
                <c:pt idx="17745">
                  <c:v>22.5</c:v>
                </c:pt>
                <c:pt idx="17746">
                  <c:v>22.5</c:v>
                </c:pt>
                <c:pt idx="17747">
                  <c:v>22.5</c:v>
                </c:pt>
                <c:pt idx="17748">
                  <c:v>22.5</c:v>
                </c:pt>
                <c:pt idx="17749">
                  <c:v>22.5</c:v>
                </c:pt>
                <c:pt idx="17750">
                  <c:v>22.5</c:v>
                </c:pt>
                <c:pt idx="17751">
                  <c:v>22.5</c:v>
                </c:pt>
                <c:pt idx="17752">
                  <c:v>22.5</c:v>
                </c:pt>
                <c:pt idx="17753">
                  <c:v>22.5</c:v>
                </c:pt>
                <c:pt idx="17754">
                  <c:v>22.5</c:v>
                </c:pt>
                <c:pt idx="17755">
                  <c:v>22.5</c:v>
                </c:pt>
                <c:pt idx="17756">
                  <c:v>22.5</c:v>
                </c:pt>
                <c:pt idx="17757">
                  <c:v>22.5</c:v>
                </c:pt>
                <c:pt idx="17758">
                  <c:v>22.5</c:v>
                </c:pt>
                <c:pt idx="17759">
                  <c:v>22.5</c:v>
                </c:pt>
                <c:pt idx="17760">
                  <c:v>22.5</c:v>
                </c:pt>
                <c:pt idx="17761">
                  <c:v>22.5</c:v>
                </c:pt>
                <c:pt idx="17762">
                  <c:v>22.5</c:v>
                </c:pt>
                <c:pt idx="17763">
                  <c:v>22.5</c:v>
                </c:pt>
                <c:pt idx="17764">
                  <c:v>22.5</c:v>
                </c:pt>
                <c:pt idx="17765">
                  <c:v>22.5</c:v>
                </c:pt>
                <c:pt idx="17766">
                  <c:v>22.5</c:v>
                </c:pt>
                <c:pt idx="17767">
                  <c:v>22.5</c:v>
                </c:pt>
                <c:pt idx="17768">
                  <c:v>22.5</c:v>
                </c:pt>
                <c:pt idx="17769">
                  <c:v>22.5</c:v>
                </c:pt>
                <c:pt idx="17770">
                  <c:v>22.5</c:v>
                </c:pt>
                <c:pt idx="17771">
                  <c:v>22.5</c:v>
                </c:pt>
                <c:pt idx="17772">
                  <c:v>22.5</c:v>
                </c:pt>
                <c:pt idx="17773">
                  <c:v>22.5</c:v>
                </c:pt>
                <c:pt idx="17774">
                  <c:v>22.5</c:v>
                </c:pt>
                <c:pt idx="17775">
                  <c:v>22.5</c:v>
                </c:pt>
                <c:pt idx="17776">
                  <c:v>22.5</c:v>
                </c:pt>
                <c:pt idx="17777">
                  <c:v>22.5</c:v>
                </c:pt>
                <c:pt idx="17778">
                  <c:v>22.5</c:v>
                </c:pt>
                <c:pt idx="17779">
                  <c:v>22.5</c:v>
                </c:pt>
                <c:pt idx="17780">
                  <c:v>22.5</c:v>
                </c:pt>
                <c:pt idx="17781">
                  <c:v>22.5</c:v>
                </c:pt>
                <c:pt idx="17782">
                  <c:v>22.5</c:v>
                </c:pt>
                <c:pt idx="17783">
                  <c:v>22.5</c:v>
                </c:pt>
                <c:pt idx="17784">
                  <c:v>22.5</c:v>
                </c:pt>
                <c:pt idx="17785">
                  <c:v>22.5</c:v>
                </c:pt>
                <c:pt idx="17786">
                  <c:v>22.5</c:v>
                </c:pt>
                <c:pt idx="17787">
                  <c:v>22.5</c:v>
                </c:pt>
                <c:pt idx="17788">
                  <c:v>22.5</c:v>
                </c:pt>
                <c:pt idx="17789">
                  <c:v>22.5</c:v>
                </c:pt>
                <c:pt idx="17790">
                  <c:v>22.5</c:v>
                </c:pt>
                <c:pt idx="17791">
                  <c:v>22.5</c:v>
                </c:pt>
                <c:pt idx="17792">
                  <c:v>22.5</c:v>
                </c:pt>
                <c:pt idx="17793">
                  <c:v>22.5</c:v>
                </c:pt>
                <c:pt idx="17794">
                  <c:v>22.5</c:v>
                </c:pt>
                <c:pt idx="17795">
                  <c:v>22.5</c:v>
                </c:pt>
                <c:pt idx="17796">
                  <c:v>22.5</c:v>
                </c:pt>
                <c:pt idx="17797">
                  <c:v>22.5</c:v>
                </c:pt>
                <c:pt idx="17798">
                  <c:v>22.5</c:v>
                </c:pt>
                <c:pt idx="17799">
                  <c:v>22.5</c:v>
                </c:pt>
                <c:pt idx="17800">
                  <c:v>22.5</c:v>
                </c:pt>
                <c:pt idx="17801">
                  <c:v>22.5</c:v>
                </c:pt>
                <c:pt idx="17802">
                  <c:v>22.5</c:v>
                </c:pt>
                <c:pt idx="17803">
                  <c:v>22.5</c:v>
                </c:pt>
                <c:pt idx="17804">
                  <c:v>22.5</c:v>
                </c:pt>
                <c:pt idx="17805">
                  <c:v>22.5</c:v>
                </c:pt>
                <c:pt idx="17806">
                  <c:v>22.5</c:v>
                </c:pt>
                <c:pt idx="17807">
                  <c:v>22.5</c:v>
                </c:pt>
                <c:pt idx="17808">
                  <c:v>22.5</c:v>
                </c:pt>
                <c:pt idx="17809">
                  <c:v>22.5</c:v>
                </c:pt>
                <c:pt idx="17810">
                  <c:v>22.5</c:v>
                </c:pt>
                <c:pt idx="17811">
                  <c:v>22.5</c:v>
                </c:pt>
                <c:pt idx="17812">
                  <c:v>22.5</c:v>
                </c:pt>
                <c:pt idx="17813">
                  <c:v>22.5</c:v>
                </c:pt>
                <c:pt idx="17814">
                  <c:v>22.5</c:v>
                </c:pt>
                <c:pt idx="17815">
                  <c:v>22.5</c:v>
                </c:pt>
                <c:pt idx="17816">
                  <c:v>22.5</c:v>
                </c:pt>
                <c:pt idx="17817">
                  <c:v>22.5</c:v>
                </c:pt>
                <c:pt idx="17818">
                  <c:v>22.5</c:v>
                </c:pt>
                <c:pt idx="17819">
                  <c:v>22.5</c:v>
                </c:pt>
                <c:pt idx="17820">
                  <c:v>22.5</c:v>
                </c:pt>
                <c:pt idx="17821">
                  <c:v>22.5</c:v>
                </c:pt>
                <c:pt idx="17822">
                  <c:v>22.5</c:v>
                </c:pt>
                <c:pt idx="17823">
                  <c:v>22.5</c:v>
                </c:pt>
                <c:pt idx="17824">
                  <c:v>22.5</c:v>
                </c:pt>
                <c:pt idx="17825">
                  <c:v>22.5</c:v>
                </c:pt>
                <c:pt idx="17826">
                  <c:v>22.5</c:v>
                </c:pt>
                <c:pt idx="17827">
                  <c:v>22.5</c:v>
                </c:pt>
                <c:pt idx="17828">
                  <c:v>22.5</c:v>
                </c:pt>
                <c:pt idx="17829">
                  <c:v>22.5</c:v>
                </c:pt>
                <c:pt idx="17830">
                  <c:v>22.5</c:v>
                </c:pt>
                <c:pt idx="17831">
                  <c:v>22.5</c:v>
                </c:pt>
                <c:pt idx="17832">
                  <c:v>22.5</c:v>
                </c:pt>
                <c:pt idx="17833">
                  <c:v>22.5</c:v>
                </c:pt>
                <c:pt idx="17834">
                  <c:v>22.5</c:v>
                </c:pt>
                <c:pt idx="17835">
                  <c:v>22.5</c:v>
                </c:pt>
                <c:pt idx="17836">
                  <c:v>22.5</c:v>
                </c:pt>
                <c:pt idx="17837">
                  <c:v>22.5</c:v>
                </c:pt>
                <c:pt idx="17838">
                  <c:v>22.5</c:v>
                </c:pt>
                <c:pt idx="17839">
                  <c:v>22.5</c:v>
                </c:pt>
                <c:pt idx="17840">
                  <c:v>22.5</c:v>
                </c:pt>
                <c:pt idx="17841">
                  <c:v>22.5</c:v>
                </c:pt>
                <c:pt idx="17842">
                  <c:v>22.5</c:v>
                </c:pt>
                <c:pt idx="17843">
                  <c:v>22.5</c:v>
                </c:pt>
                <c:pt idx="17844">
                  <c:v>22.5</c:v>
                </c:pt>
                <c:pt idx="17845">
                  <c:v>22.5</c:v>
                </c:pt>
                <c:pt idx="17846">
                  <c:v>22.5</c:v>
                </c:pt>
                <c:pt idx="17847">
                  <c:v>22.5</c:v>
                </c:pt>
                <c:pt idx="17848">
                  <c:v>22.5</c:v>
                </c:pt>
                <c:pt idx="17849">
                  <c:v>22.5</c:v>
                </c:pt>
                <c:pt idx="17850">
                  <c:v>22.5</c:v>
                </c:pt>
                <c:pt idx="17851">
                  <c:v>22.5</c:v>
                </c:pt>
                <c:pt idx="17852">
                  <c:v>22.5</c:v>
                </c:pt>
                <c:pt idx="17853">
                  <c:v>22.5</c:v>
                </c:pt>
                <c:pt idx="17854">
                  <c:v>22.5</c:v>
                </c:pt>
                <c:pt idx="17855">
                  <c:v>22.5</c:v>
                </c:pt>
                <c:pt idx="17856">
                  <c:v>22.5</c:v>
                </c:pt>
                <c:pt idx="17857">
                  <c:v>22.5</c:v>
                </c:pt>
                <c:pt idx="17858">
                  <c:v>22.5</c:v>
                </c:pt>
                <c:pt idx="17859">
                  <c:v>22.5</c:v>
                </c:pt>
                <c:pt idx="17860">
                  <c:v>22.5</c:v>
                </c:pt>
                <c:pt idx="17861">
                  <c:v>22.5</c:v>
                </c:pt>
                <c:pt idx="17862">
                  <c:v>22.5</c:v>
                </c:pt>
                <c:pt idx="17863">
                  <c:v>22.5</c:v>
                </c:pt>
                <c:pt idx="17864">
                  <c:v>22.5</c:v>
                </c:pt>
                <c:pt idx="17865">
                  <c:v>22.5</c:v>
                </c:pt>
                <c:pt idx="17866">
                  <c:v>22.5</c:v>
                </c:pt>
                <c:pt idx="17867">
                  <c:v>22.5</c:v>
                </c:pt>
                <c:pt idx="17868">
                  <c:v>22.5</c:v>
                </c:pt>
                <c:pt idx="17869">
                  <c:v>22.5</c:v>
                </c:pt>
                <c:pt idx="17870">
                  <c:v>22.5</c:v>
                </c:pt>
                <c:pt idx="17871">
                  <c:v>22.5</c:v>
                </c:pt>
                <c:pt idx="17872">
                  <c:v>22.5</c:v>
                </c:pt>
                <c:pt idx="17873">
                  <c:v>22.5</c:v>
                </c:pt>
                <c:pt idx="17874">
                  <c:v>22.5</c:v>
                </c:pt>
                <c:pt idx="17875">
                  <c:v>22.5</c:v>
                </c:pt>
                <c:pt idx="17876">
                  <c:v>22.5</c:v>
                </c:pt>
                <c:pt idx="17877">
                  <c:v>22.5</c:v>
                </c:pt>
                <c:pt idx="17878">
                  <c:v>22.5</c:v>
                </c:pt>
                <c:pt idx="17879">
                  <c:v>22.5</c:v>
                </c:pt>
                <c:pt idx="17880">
                  <c:v>22.5</c:v>
                </c:pt>
                <c:pt idx="17881">
                  <c:v>22.5</c:v>
                </c:pt>
                <c:pt idx="17882">
                  <c:v>22.5</c:v>
                </c:pt>
                <c:pt idx="17883">
                  <c:v>22.5</c:v>
                </c:pt>
                <c:pt idx="17884">
                  <c:v>22.5</c:v>
                </c:pt>
                <c:pt idx="17885">
                  <c:v>22.5</c:v>
                </c:pt>
                <c:pt idx="17886">
                  <c:v>22.5</c:v>
                </c:pt>
                <c:pt idx="17887">
                  <c:v>22.5</c:v>
                </c:pt>
                <c:pt idx="17888">
                  <c:v>22.5</c:v>
                </c:pt>
                <c:pt idx="17889">
                  <c:v>22.5</c:v>
                </c:pt>
                <c:pt idx="17890">
                  <c:v>22.5</c:v>
                </c:pt>
                <c:pt idx="17891">
                  <c:v>22.5</c:v>
                </c:pt>
                <c:pt idx="17892">
                  <c:v>22.5</c:v>
                </c:pt>
                <c:pt idx="17893">
                  <c:v>22.5</c:v>
                </c:pt>
                <c:pt idx="17894">
                  <c:v>22.5</c:v>
                </c:pt>
                <c:pt idx="17895">
                  <c:v>22.5</c:v>
                </c:pt>
                <c:pt idx="17896">
                  <c:v>22.5</c:v>
                </c:pt>
                <c:pt idx="17897">
                  <c:v>22.5</c:v>
                </c:pt>
                <c:pt idx="17898">
                  <c:v>22.5</c:v>
                </c:pt>
                <c:pt idx="17899">
                  <c:v>22.5</c:v>
                </c:pt>
                <c:pt idx="17900">
                  <c:v>22.5</c:v>
                </c:pt>
                <c:pt idx="17901">
                  <c:v>22.5</c:v>
                </c:pt>
                <c:pt idx="17902">
                  <c:v>22.5</c:v>
                </c:pt>
                <c:pt idx="17903">
                  <c:v>22.5</c:v>
                </c:pt>
                <c:pt idx="17904">
                  <c:v>22.5</c:v>
                </c:pt>
                <c:pt idx="17905">
                  <c:v>22.5</c:v>
                </c:pt>
                <c:pt idx="17906">
                  <c:v>22.5</c:v>
                </c:pt>
                <c:pt idx="17907">
                  <c:v>22.5</c:v>
                </c:pt>
                <c:pt idx="17908">
                  <c:v>22.5</c:v>
                </c:pt>
                <c:pt idx="17909">
                  <c:v>22.5</c:v>
                </c:pt>
                <c:pt idx="17910">
                  <c:v>22.5</c:v>
                </c:pt>
                <c:pt idx="17911">
                  <c:v>22.5</c:v>
                </c:pt>
                <c:pt idx="17912">
                  <c:v>22.5</c:v>
                </c:pt>
                <c:pt idx="17913">
                  <c:v>22.5</c:v>
                </c:pt>
                <c:pt idx="17914">
                  <c:v>22.5</c:v>
                </c:pt>
                <c:pt idx="17915">
                  <c:v>22.5</c:v>
                </c:pt>
                <c:pt idx="17916">
                  <c:v>22.5</c:v>
                </c:pt>
                <c:pt idx="17917">
                  <c:v>22.5</c:v>
                </c:pt>
                <c:pt idx="17918">
                  <c:v>22.5</c:v>
                </c:pt>
                <c:pt idx="17919">
                  <c:v>22.5</c:v>
                </c:pt>
                <c:pt idx="17920">
                  <c:v>22.5</c:v>
                </c:pt>
                <c:pt idx="17921">
                  <c:v>22.5</c:v>
                </c:pt>
                <c:pt idx="17922">
                  <c:v>22.5</c:v>
                </c:pt>
                <c:pt idx="17923">
                  <c:v>22.5</c:v>
                </c:pt>
                <c:pt idx="17924">
                  <c:v>22.5</c:v>
                </c:pt>
                <c:pt idx="17925">
                  <c:v>22.5</c:v>
                </c:pt>
                <c:pt idx="17926">
                  <c:v>22.5</c:v>
                </c:pt>
                <c:pt idx="17927">
                  <c:v>22.5</c:v>
                </c:pt>
                <c:pt idx="17928">
                  <c:v>22.5</c:v>
                </c:pt>
                <c:pt idx="17929">
                  <c:v>22.5</c:v>
                </c:pt>
                <c:pt idx="17930">
                  <c:v>22.5</c:v>
                </c:pt>
                <c:pt idx="17931">
                  <c:v>22.5</c:v>
                </c:pt>
                <c:pt idx="17932">
                  <c:v>22.5</c:v>
                </c:pt>
                <c:pt idx="17933">
                  <c:v>22.5</c:v>
                </c:pt>
                <c:pt idx="17934">
                  <c:v>22.5</c:v>
                </c:pt>
                <c:pt idx="17935">
                  <c:v>22.5</c:v>
                </c:pt>
                <c:pt idx="17936">
                  <c:v>22.5</c:v>
                </c:pt>
                <c:pt idx="17937">
                  <c:v>22.5</c:v>
                </c:pt>
                <c:pt idx="17938">
                  <c:v>22.5</c:v>
                </c:pt>
                <c:pt idx="17939">
                  <c:v>22.5</c:v>
                </c:pt>
                <c:pt idx="17940">
                  <c:v>22.5</c:v>
                </c:pt>
                <c:pt idx="17941">
                  <c:v>22.5</c:v>
                </c:pt>
                <c:pt idx="17942">
                  <c:v>22.5</c:v>
                </c:pt>
                <c:pt idx="17943">
                  <c:v>22.5</c:v>
                </c:pt>
                <c:pt idx="17944">
                  <c:v>22.5</c:v>
                </c:pt>
                <c:pt idx="17945">
                  <c:v>22.5</c:v>
                </c:pt>
                <c:pt idx="17946">
                  <c:v>22.5</c:v>
                </c:pt>
                <c:pt idx="17947">
                  <c:v>22.5</c:v>
                </c:pt>
                <c:pt idx="17948">
                  <c:v>22.5</c:v>
                </c:pt>
                <c:pt idx="17949">
                  <c:v>22.5</c:v>
                </c:pt>
                <c:pt idx="17950">
                  <c:v>22.5</c:v>
                </c:pt>
                <c:pt idx="17951">
                  <c:v>22.5</c:v>
                </c:pt>
                <c:pt idx="17952">
                  <c:v>22.5</c:v>
                </c:pt>
                <c:pt idx="17953">
                  <c:v>22.5</c:v>
                </c:pt>
                <c:pt idx="17954">
                  <c:v>22.5</c:v>
                </c:pt>
                <c:pt idx="17955">
                  <c:v>22.5</c:v>
                </c:pt>
                <c:pt idx="17956">
                  <c:v>22.5</c:v>
                </c:pt>
                <c:pt idx="17957">
                  <c:v>22.5</c:v>
                </c:pt>
                <c:pt idx="17958">
                  <c:v>22.5</c:v>
                </c:pt>
                <c:pt idx="17959">
                  <c:v>22.5</c:v>
                </c:pt>
                <c:pt idx="17960">
                  <c:v>22.5</c:v>
                </c:pt>
                <c:pt idx="17961">
                  <c:v>22.5</c:v>
                </c:pt>
                <c:pt idx="17962">
                  <c:v>22.5</c:v>
                </c:pt>
                <c:pt idx="17963">
                  <c:v>22.5</c:v>
                </c:pt>
                <c:pt idx="17964">
                  <c:v>22.5</c:v>
                </c:pt>
                <c:pt idx="17965">
                  <c:v>22.5</c:v>
                </c:pt>
                <c:pt idx="17966">
                  <c:v>22.5</c:v>
                </c:pt>
                <c:pt idx="17967">
                  <c:v>22.5</c:v>
                </c:pt>
                <c:pt idx="17968">
                  <c:v>22.5</c:v>
                </c:pt>
                <c:pt idx="17969">
                  <c:v>22.5</c:v>
                </c:pt>
                <c:pt idx="17970">
                  <c:v>22.5</c:v>
                </c:pt>
                <c:pt idx="17971">
                  <c:v>22.5</c:v>
                </c:pt>
                <c:pt idx="17972">
                  <c:v>22.5</c:v>
                </c:pt>
                <c:pt idx="17973">
                  <c:v>22.5</c:v>
                </c:pt>
                <c:pt idx="17974">
                  <c:v>22.5</c:v>
                </c:pt>
                <c:pt idx="17975">
                  <c:v>22.5</c:v>
                </c:pt>
                <c:pt idx="17976">
                  <c:v>22.5</c:v>
                </c:pt>
                <c:pt idx="17977">
                  <c:v>22.5</c:v>
                </c:pt>
                <c:pt idx="17978">
                  <c:v>22.5</c:v>
                </c:pt>
                <c:pt idx="17979">
                  <c:v>22.5</c:v>
                </c:pt>
                <c:pt idx="17980">
                  <c:v>22.5</c:v>
                </c:pt>
                <c:pt idx="17981">
                  <c:v>22.5</c:v>
                </c:pt>
                <c:pt idx="17982">
                  <c:v>22.5</c:v>
                </c:pt>
                <c:pt idx="17983">
                  <c:v>22.5</c:v>
                </c:pt>
                <c:pt idx="17984">
                  <c:v>22.5</c:v>
                </c:pt>
                <c:pt idx="17985">
                  <c:v>22.5</c:v>
                </c:pt>
                <c:pt idx="17986">
                  <c:v>22.5</c:v>
                </c:pt>
                <c:pt idx="17987">
                  <c:v>22.5</c:v>
                </c:pt>
                <c:pt idx="17988">
                  <c:v>22.5</c:v>
                </c:pt>
                <c:pt idx="17989">
                  <c:v>22.5</c:v>
                </c:pt>
                <c:pt idx="17990">
                  <c:v>22.5</c:v>
                </c:pt>
                <c:pt idx="17991">
                  <c:v>22.5</c:v>
                </c:pt>
                <c:pt idx="17992">
                  <c:v>22.5</c:v>
                </c:pt>
                <c:pt idx="17993">
                  <c:v>22.5</c:v>
                </c:pt>
                <c:pt idx="17994">
                  <c:v>22.5</c:v>
                </c:pt>
                <c:pt idx="17995">
                  <c:v>22.5</c:v>
                </c:pt>
                <c:pt idx="17996">
                  <c:v>22.5</c:v>
                </c:pt>
                <c:pt idx="17997">
                  <c:v>22.5</c:v>
                </c:pt>
                <c:pt idx="17998">
                  <c:v>22.5</c:v>
                </c:pt>
                <c:pt idx="17999">
                  <c:v>22.5</c:v>
                </c:pt>
                <c:pt idx="18000">
                  <c:v>23</c:v>
                </c:pt>
                <c:pt idx="18001">
                  <c:v>23</c:v>
                </c:pt>
                <c:pt idx="18002">
                  <c:v>23</c:v>
                </c:pt>
                <c:pt idx="18003">
                  <c:v>23</c:v>
                </c:pt>
                <c:pt idx="18004">
                  <c:v>23</c:v>
                </c:pt>
                <c:pt idx="18005">
                  <c:v>23</c:v>
                </c:pt>
                <c:pt idx="18006">
                  <c:v>23</c:v>
                </c:pt>
                <c:pt idx="18007">
                  <c:v>23</c:v>
                </c:pt>
                <c:pt idx="18008">
                  <c:v>23</c:v>
                </c:pt>
                <c:pt idx="18009">
                  <c:v>23</c:v>
                </c:pt>
                <c:pt idx="18010">
                  <c:v>23</c:v>
                </c:pt>
                <c:pt idx="18011">
                  <c:v>23</c:v>
                </c:pt>
                <c:pt idx="18012">
                  <c:v>23</c:v>
                </c:pt>
                <c:pt idx="18013">
                  <c:v>23</c:v>
                </c:pt>
                <c:pt idx="18014">
                  <c:v>23</c:v>
                </c:pt>
                <c:pt idx="18015">
                  <c:v>23</c:v>
                </c:pt>
                <c:pt idx="18016">
                  <c:v>23</c:v>
                </c:pt>
                <c:pt idx="18017">
                  <c:v>23</c:v>
                </c:pt>
                <c:pt idx="18018">
                  <c:v>23</c:v>
                </c:pt>
                <c:pt idx="18019">
                  <c:v>23</c:v>
                </c:pt>
                <c:pt idx="18020">
                  <c:v>23</c:v>
                </c:pt>
                <c:pt idx="18021">
                  <c:v>23</c:v>
                </c:pt>
                <c:pt idx="18022">
                  <c:v>23</c:v>
                </c:pt>
                <c:pt idx="18023">
                  <c:v>23</c:v>
                </c:pt>
                <c:pt idx="18024">
                  <c:v>23</c:v>
                </c:pt>
                <c:pt idx="18025">
                  <c:v>23</c:v>
                </c:pt>
                <c:pt idx="18026">
                  <c:v>23</c:v>
                </c:pt>
                <c:pt idx="18027">
                  <c:v>23</c:v>
                </c:pt>
                <c:pt idx="18028">
                  <c:v>23</c:v>
                </c:pt>
                <c:pt idx="18029">
                  <c:v>23</c:v>
                </c:pt>
                <c:pt idx="18030">
                  <c:v>23</c:v>
                </c:pt>
                <c:pt idx="18031">
                  <c:v>23</c:v>
                </c:pt>
                <c:pt idx="18032">
                  <c:v>23</c:v>
                </c:pt>
                <c:pt idx="18033">
                  <c:v>23</c:v>
                </c:pt>
                <c:pt idx="18034">
                  <c:v>23</c:v>
                </c:pt>
                <c:pt idx="18035">
                  <c:v>23</c:v>
                </c:pt>
                <c:pt idx="18036">
                  <c:v>23</c:v>
                </c:pt>
                <c:pt idx="18037">
                  <c:v>23</c:v>
                </c:pt>
                <c:pt idx="18038">
                  <c:v>23</c:v>
                </c:pt>
                <c:pt idx="18039">
                  <c:v>23</c:v>
                </c:pt>
                <c:pt idx="18040">
                  <c:v>23</c:v>
                </c:pt>
                <c:pt idx="18041">
                  <c:v>23</c:v>
                </c:pt>
                <c:pt idx="18042">
                  <c:v>23</c:v>
                </c:pt>
                <c:pt idx="18043">
                  <c:v>23</c:v>
                </c:pt>
                <c:pt idx="18044">
                  <c:v>23</c:v>
                </c:pt>
                <c:pt idx="18045">
                  <c:v>23</c:v>
                </c:pt>
                <c:pt idx="18046">
                  <c:v>23</c:v>
                </c:pt>
                <c:pt idx="18047">
                  <c:v>23</c:v>
                </c:pt>
                <c:pt idx="18048">
                  <c:v>23</c:v>
                </c:pt>
                <c:pt idx="18049">
                  <c:v>23</c:v>
                </c:pt>
                <c:pt idx="18050">
                  <c:v>23</c:v>
                </c:pt>
                <c:pt idx="18051">
                  <c:v>23</c:v>
                </c:pt>
                <c:pt idx="18052">
                  <c:v>23</c:v>
                </c:pt>
                <c:pt idx="18053">
                  <c:v>23</c:v>
                </c:pt>
                <c:pt idx="18054">
                  <c:v>23</c:v>
                </c:pt>
                <c:pt idx="18055">
                  <c:v>23</c:v>
                </c:pt>
                <c:pt idx="18056">
                  <c:v>23</c:v>
                </c:pt>
                <c:pt idx="18057">
                  <c:v>23</c:v>
                </c:pt>
                <c:pt idx="18058">
                  <c:v>23</c:v>
                </c:pt>
                <c:pt idx="18059">
                  <c:v>23</c:v>
                </c:pt>
                <c:pt idx="18060">
                  <c:v>23</c:v>
                </c:pt>
                <c:pt idx="18061">
                  <c:v>23</c:v>
                </c:pt>
                <c:pt idx="18062">
                  <c:v>23</c:v>
                </c:pt>
                <c:pt idx="18063">
                  <c:v>23</c:v>
                </c:pt>
                <c:pt idx="18064">
                  <c:v>23</c:v>
                </c:pt>
                <c:pt idx="18065">
                  <c:v>23</c:v>
                </c:pt>
                <c:pt idx="18066">
                  <c:v>23</c:v>
                </c:pt>
                <c:pt idx="18067">
                  <c:v>23</c:v>
                </c:pt>
                <c:pt idx="18068">
                  <c:v>23</c:v>
                </c:pt>
                <c:pt idx="18069">
                  <c:v>23</c:v>
                </c:pt>
                <c:pt idx="18070">
                  <c:v>23</c:v>
                </c:pt>
                <c:pt idx="18071">
                  <c:v>23</c:v>
                </c:pt>
                <c:pt idx="18072">
                  <c:v>23</c:v>
                </c:pt>
                <c:pt idx="18073">
                  <c:v>23</c:v>
                </c:pt>
                <c:pt idx="18074">
                  <c:v>23</c:v>
                </c:pt>
                <c:pt idx="18075">
                  <c:v>23</c:v>
                </c:pt>
                <c:pt idx="18076">
                  <c:v>23</c:v>
                </c:pt>
                <c:pt idx="18077">
                  <c:v>23</c:v>
                </c:pt>
                <c:pt idx="18078">
                  <c:v>23</c:v>
                </c:pt>
                <c:pt idx="18079">
                  <c:v>23</c:v>
                </c:pt>
                <c:pt idx="18080">
                  <c:v>23</c:v>
                </c:pt>
                <c:pt idx="18081">
                  <c:v>23</c:v>
                </c:pt>
                <c:pt idx="18082">
                  <c:v>23</c:v>
                </c:pt>
                <c:pt idx="18083">
                  <c:v>23</c:v>
                </c:pt>
                <c:pt idx="18084">
                  <c:v>23</c:v>
                </c:pt>
                <c:pt idx="18085">
                  <c:v>23</c:v>
                </c:pt>
                <c:pt idx="18086">
                  <c:v>23</c:v>
                </c:pt>
                <c:pt idx="18087">
                  <c:v>23</c:v>
                </c:pt>
                <c:pt idx="18088">
                  <c:v>23</c:v>
                </c:pt>
                <c:pt idx="18089">
                  <c:v>23</c:v>
                </c:pt>
                <c:pt idx="18090">
                  <c:v>23</c:v>
                </c:pt>
                <c:pt idx="18091">
                  <c:v>23</c:v>
                </c:pt>
                <c:pt idx="18092">
                  <c:v>23</c:v>
                </c:pt>
                <c:pt idx="18093">
                  <c:v>23</c:v>
                </c:pt>
                <c:pt idx="18094">
                  <c:v>23</c:v>
                </c:pt>
                <c:pt idx="18095">
                  <c:v>23</c:v>
                </c:pt>
                <c:pt idx="18096">
                  <c:v>23</c:v>
                </c:pt>
                <c:pt idx="18097">
                  <c:v>23</c:v>
                </c:pt>
                <c:pt idx="18098">
                  <c:v>23</c:v>
                </c:pt>
                <c:pt idx="18099">
                  <c:v>23</c:v>
                </c:pt>
                <c:pt idx="18100">
                  <c:v>23</c:v>
                </c:pt>
                <c:pt idx="18101">
                  <c:v>23</c:v>
                </c:pt>
                <c:pt idx="18102">
                  <c:v>23</c:v>
                </c:pt>
                <c:pt idx="18103">
                  <c:v>23</c:v>
                </c:pt>
                <c:pt idx="18104">
                  <c:v>23</c:v>
                </c:pt>
                <c:pt idx="18105">
                  <c:v>23</c:v>
                </c:pt>
                <c:pt idx="18106">
                  <c:v>23</c:v>
                </c:pt>
                <c:pt idx="18107">
                  <c:v>23</c:v>
                </c:pt>
                <c:pt idx="18108">
                  <c:v>23</c:v>
                </c:pt>
                <c:pt idx="18109">
                  <c:v>23</c:v>
                </c:pt>
                <c:pt idx="18110">
                  <c:v>23</c:v>
                </c:pt>
                <c:pt idx="18111">
                  <c:v>23</c:v>
                </c:pt>
                <c:pt idx="18112">
                  <c:v>23</c:v>
                </c:pt>
                <c:pt idx="18113">
                  <c:v>23</c:v>
                </c:pt>
                <c:pt idx="18114">
                  <c:v>23</c:v>
                </c:pt>
                <c:pt idx="18115">
                  <c:v>23</c:v>
                </c:pt>
                <c:pt idx="18116">
                  <c:v>23</c:v>
                </c:pt>
                <c:pt idx="18117">
                  <c:v>23</c:v>
                </c:pt>
                <c:pt idx="18118">
                  <c:v>23</c:v>
                </c:pt>
                <c:pt idx="18119">
                  <c:v>23</c:v>
                </c:pt>
                <c:pt idx="18120">
                  <c:v>23</c:v>
                </c:pt>
                <c:pt idx="18121">
                  <c:v>23</c:v>
                </c:pt>
                <c:pt idx="18122">
                  <c:v>23</c:v>
                </c:pt>
                <c:pt idx="18123">
                  <c:v>23</c:v>
                </c:pt>
                <c:pt idx="18124">
                  <c:v>23</c:v>
                </c:pt>
                <c:pt idx="18125">
                  <c:v>23</c:v>
                </c:pt>
                <c:pt idx="18126">
                  <c:v>23</c:v>
                </c:pt>
                <c:pt idx="18127">
                  <c:v>23</c:v>
                </c:pt>
                <c:pt idx="18128">
                  <c:v>23</c:v>
                </c:pt>
                <c:pt idx="18129">
                  <c:v>23</c:v>
                </c:pt>
                <c:pt idx="18130">
                  <c:v>23</c:v>
                </c:pt>
                <c:pt idx="18131">
                  <c:v>23</c:v>
                </c:pt>
                <c:pt idx="18132">
                  <c:v>23</c:v>
                </c:pt>
                <c:pt idx="18133">
                  <c:v>23</c:v>
                </c:pt>
                <c:pt idx="18134">
                  <c:v>23</c:v>
                </c:pt>
                <c:pt idx="18135">
                  <c:v>23</c:v>
                </c:pt>
                <c:pt idx="18136">
                  <c:v>23</c:v>
                </c:pt>
                <c:pt idx="18137">
                  <c:v>23</c:v>
                </c:pt>
                <c:pt idx="18138">
                  <c:v>23</c:v>
                </c:pt>
                <c:pt idx="18139">
                  <c:v>23</c:v>
                </c:pt>
                <c:pt idx="18140">
                  <c:v>23</c:v>
                </c:pt>
                <c:pt idx="18141">
                  <c:v>23</c:v>
                </c:pt>
                <c:pt idx="18142">
                  <c:v>23</c:v>
                </c:pt>
                <c:pt idx="18143">
                  <c:v>23</c:v>
                </c:pt>
                <c:pt idx="18144">
                  <c:v>23</c:v>
                </c:pt>
                <c:pt idx="18145">
                  <c:v>23</c:v>
                </c:pt>
                <c:pt idx="18146">
                  <c:v>23</c:v>
                </c:pt>
                <c:pt idx="18147">
                  <c:v>23</c:v>
                </c:pt>
                <c:pt idx="18148">
                  <c:v>23</c:v>
                </c:pt>
                <c:pt idx="18149">
                  <c:v>23</c:v>
                </c:pt>
                <c:pt idx="18150">
                  <c:v>23</c:v>
                </c:pt>
                <c:pt idx="18151">
                  <c:v>23</c:v>
                </c:pt>
                <c:pt idx="18152">
                  <c:v>23</c:v>
                </c:pt>
                <c:pt idx="18153">
                  <c:v>23</c:v>
                </c:pt>
                <c:pt idx="18154">
                  <c:v>23</c:v>
                </c:pt>
                <c:pt idx="18155">
                  <c:v>23</c:v>
                </c:pt>
                <c:pt idx="18156">
                  <c:v>23</c:v>
                </c:pt>
                <c:pt idx="18157">
                  <c:v>23</c:v>
                </c:pt>
                <c:pt idx="18158">
                  <c:v>23</c:v>
                </c:pt>
                <c:pt idx="18159">
                  <c:v>23</c:v>
                </c:pt>
                <c:pt idx="18160">
                  <c:v>23</c:v>
                </c:pt>
                <c:pt idx="18161">
                  <c:v>23</c:v>
                </c:pt>
                <c:pt idx="18162">
                  <c:v>23</c:v>
                </c:pt>
                <c:pt idx="18163">
                  <c:v>23</c:v>
                </c:pt>
                <c:pt idx="18164">
                  <c:v>23</c:v>
                </c:pt>
                <c:pt idx="18165">
                  <c:v>23</c:v>
                </c:pt>
                <c:pt idx="18166">
                  <c:v>23</c:v>
                </c:pt>
                <c:pt idx="18167">
                  <c:v>23</c:v>
                </c:pt>
                <c:pt idx="18168">
                  <c:v>23</c:v>
                </c:pt>
                <c:pt idx="18169">
                  <c:v>23</c:v>
                </c:pt>
                <c:pt idx="18170">
                  <c:v>23</c:v>
                </c:pt>
                <c:pt idx="18171">
                  <c:v>23</c:v>
                </c:pt>
                <c:pt idx="18172">
                  <c:v>23</c:v>
                </c:pt>
                <c:pt idx="18173">
                  <c:v>23</c:v>
                </c:pt>
                <c:pt idx="18174">
                  <c:v>23</c:v>
                </c:pt>
                <c:pt idx="18175">
                  <c:v>23</c:v>
                </c:pt>
                <c:pt idx="18176">
                  <c:v>23</c:v>
                </c:pt>
                <c:pt idx="18177">
                  <c:v>23</c:v>
                </c:pt>
                <c:pt idx="18178">
                  <c:v>23</c:v>
                </c:pt>
                <c:pt idx="18179">
                  <c:v>23</c:v>
                </c:pt>
                <c:pt idx="18180">
                  <c:v>23</c:v>
                </c:pt>
                <c:pt idx="18181">
                  <c:v>23</c:v>
                </c:pt>
                <c:pt idx="18182">
                  <c:v>23</c:v>
                </c:pt>
                <c:pt idx="18183">
                  <c:v>23</c:v>
                </c:pt>
                <c:pt idx="18184">
                  <c:v>23</c:v>
                </c:pt>
                <c:pt idx="18185">
                  <c:v>23</c:v>
                </c:pt>
                <c:pt idx="18186">
                  <c:v>23</c:v>
                </c:pt>
                <c:pt idx="18187">
                  <c:v>23</c:v>
                </c:pt>
                <c:pt idx="18188">
                  <c:v>23</c:v>
                </c:pt>
                <c:pt idx="18189">
                  <c:v>23</c:v>
                </c:pt>
                <c:pt idx="18190">
                  <c:v>23</c:v>
                </c:pt>
                <c:pt idx="18191">
                  <c:v>23</c:v>
                </c:pt>
                <c:pt idx="18192">
                  <c:v>23</c:v>
                </c:pt>
                <c:pt idx="18193">
                  <c:v>23</c:v>
                </c:pt>
                <c:pt idx="18194">
                  <c:v>23</c:v>
                </c:pt>
                <c:pt idx="18195">
                  <c:v>23</c:v>
                </c:pt>
                <c:pt idx="18196">
                  <c:v>23</c:v>
                </c:pt>
                <c:pt idx="18197">
                  <c:v>23</c:v>
                </c:pt>
                <c:pt idx="18198">
                  <c:v>23</c:v>
                </c:pt>
                <c:pt idx="18199">
                  <c:v>23</c:v>
                </c:pt>
                <c:pt idx="18200">
                  <c:v>23</c:v>
                </c:pt>
                <c:pt idx="18201">
                  <c:v>23</c:v>
                </c:pt>
                <c:pt idx="18202">
                  <c:v>23</c:v>
                </c:pt>
                <c:pt idx="18203">
                  <c:v>23</c:v>
                </c:pt>
                <c:pt idx="18204">
                  <c:v>23</c:v>
                </c:pt>
                <c:pt idx="18205">
                  <c:v>23</c:v>
                </c:pt>
                <c:pt idx="18206">
                  <c:v>23</c:v>
                </c:pt>
                <c:pt idx="18207">
                  <c:v>23</c:v>
                </c:pt>
                <c:pt idx="18208">
                  <c:v>23</c:v>
                </c:pt>
                <c:pt idx="18209">
                  <c:v>23</c:v>
                </c:pt>
                <c:pt idx="18210">
                  <c:v>23</c:v>
                </c:pt>
                <c:pt idx="18211">
                  <c:v>23</c:v>
                </c:pt>
                <c:pt idx="18212">
                  <c:v>23</c:v>
                </c:pt>
                <c:pt idx="18213">
                  <c:v>23</c:v>
                </c:pt>
                <c:pt idx="18214">
                  <c:v>23</c:v>
                </c:pt>
                <c:pt idx="18215">
                  <c:v>23</c:v>
                </c:pt>
                <c:pt idx="18216">
                  <c:v>23</c:v>
                </c:pt>
                <c:pt idx="18217">
                  <c:v>23</c:v>
                </c:pt>
                <c:pt idx="18218">
                  <c:v>23</c:v>
                </c:pt>
                <c:pt idx="18219">
                  <c:v>23</c:v>
                </c:pt>
                <c:pt idx="18220">
                  <c:v>23</c:v>
                </c:pt>
                <c:pt idx="18221">
                  <c:v>23</c:v>
                </c:pt>
                <c:pt idx="18222">
                  <c:v>23</c:v>
                </c:pt>
                <c:pt idx="18223">
                  <c:v>23</c:v>
                </c:pt>
                <c:pt idx="18224">
                  <c:v>23</c:v>
                </c:pt>
                <c:pt idx="18225">
                  <c:v>23</c:v>
                </c:pt>
                <c:pt idx="18226">
                  <c:v>23</c:v>
                </c:pt>
                <c:pt idx="18227">
                  <c:v>23</c:v>
                </c:pt>
                <c:pt idx="18228">
                  <c:v>23</c:v>
                </c:pt>
                <c:pt idx="18229">
                  <c:v>23</c:v>
                </c:pt>
                <c:pt idx="18230">
                  <c:v>23</c:v>
                </c:pt>
                <c:pt idx="18231">
                  <c:v>23</c:v>
                </c:pt>
                <c:pt idx="18232">
                  <c:v>23</c:v>
                </c:pt>
                <c:pt idx="18233">
                  <c:v>23</c:v>
                </c:pt>
                <c:pt idx="18234">
                  <c:v>23</c:v>
                </c:pt>
                <c:pt idx="18235">
                  <c:v>23</c:v>
                </c:pt>
                <c:pt idx="18236">
                  <c:v>23</c:v>
                </c:pt>
                <c:pt idx="18237">
                  <c:v>23</c:v>
                </c:pt>
                <c:pt idx="18238">
                  <c:v>23</c:v>
                </c:pt>
                <c:pt idx="18239">
                  <c:v>23</c:v>
                </c:pt>
                <c:pt idx="18240">
                  <c:v>23</c:v>
                </c:pt>
                <c:pt idx="18241">
                  <c:v>23</c:v>
                </c:pt>
                <c:pt idx="18242">
                  <c:v>23</c:v>
                </c:pt>
                <c:pt idx="18243">
                  <c:v>23</c:v>
                </c:pt>
                <c:pt idx="18244">
                  <c:v>23</c:v>
                </c:pt>
                <c:pt idx="18245">
                  <c:v>23</c:v>
                </c:pt>
                <c:pt idx="18246">
                  <c:v>23</c:v>
                </c:pt>
                <c:pt idx="18247">
                  <c:v>23</c:v>
                </c:pt>
                <c:pt idx="18248">
                  <c:v>23</c:v>
                </c:pt>
                <c:pt idx="18249">
                  <c:v>23</c:v>
                </c:pt>
                <c:pt idx="18250">
                  <c:v>23</c:v>
                </c:pt>
                <c:pt idx="18251">
                  <c:v>23</c:v>
                </c:pt>
                <c:pt idx="18252">
                  <c:v>23</c:v>
                </c:pt>
                <c:pt idx="18253">
                  <c:v>23</c:v>
                </c:pt>
                <c:pt idx="18254">
                  <c:v>23</c:v>
                </c:pt>
                <c:pt idx="18255">
                  <c:v>23</c:v>
                </c:pt>
                <c:pt idx="18256">
                  <c:v>23</c:v>
                </c:pt>
                <c:pt idx="18257">
                  <c:v>23</c:v>
                </c:pt>
                <c:pt idx="18258">
                  <c:v>23</c:v>
                </c:pt>
                <c:pt idx="18259">
                  <c:v>23</c:v>
                </c:pt>
                <c:pt idx="18260">
                  <c:v>23</c:v>
                </c:pt>
                <c:pt idx="18261">
                  <c:v>23</c:v>
                </c:pt>
                <c:pt idx="18262">
                  <c:v>23</c:v>
                </c:pt>
                <c:pt idx="18263">
                  <c:v>23</c:v>
                </c:pt>
                <c:pt idx="18264">
                  <c:v>23</c:v>
                </c:pt>
                <c:pt idx="18265">
                  <c:v>23</c:v>
                </c:pt>
                <c:pt idx="18266">
                  <c:v>23</c:v>
                </c:pt>
                <c:pt idx="18267">
                  <c:v>23</c:v>
                </c:pt>
                <c:pt idx="18268">
                  <c:v>23</c:v>
                </c:pt>
                <c:pt idx="18269">
                  <c:v>23</c:v>
                </c:pt>
                <c:pt idx="18270">
                  <c:v>23</c:v>
                </c:pt>
                <c:pt idx="18271">
                  <c:v>23</c:v>
                </c:pt>
                <c:pt idx="18272">
                  <c:v>23</c:v>
                </c:pt>
                <c:pt idx="18273">
                  <c:v>23</c:v>
                </c:pt>
                <c:pt idx="18274">
                  <c:v>23</c:v>
                </c:pt>
                <c:pt idx="18275">
                  <c:v>23</c:v>
                </c:pt>
                <c:pt idx="18276">
                  <c:v>23</c:v>
                </c:pt>
                <c:pt idx="18277">
                  <c:v>23</c:v>
                </c:pt>
                <c:pt idx="18278">
                  <c:v>23</c:v>
                </c:pt>
                <c:pt idx="18279">
                  <c:v>23</c:v>
                </c:pt>
                <c:pt idx="18280">
                  <c:v>23</c:v>
                </c:pt>
                <c:pt idx="18281">
                  <c:v>23</c:v>
                </c:pt>
                <c:pt idx="18282">
                  <c:v>23</c:v>
                </c:pt>
                <c:pt idx="18283">
                  <c:v>23</c:v>
                </c:pt>
                <c:pt idx="18284">
                  <c:v>23</c:v>
                </c:pt>
                <c:pt idx="18285">
                  <c:v>23</c:v>
                </c:pt>
                <c:pt idx="18286">
                  <c:v>23</c:v>
                </c:pt>
                <c:pt idx="18287">
                  <c:v>23</c:v>
                </c:pt>
                <c:pt idx="18288">
                  <c:v>23</c:v>
                </c:pt>
                <c:pt idx="18289">
                  <c:v>23</c:v>
                </c:pt>
                <c:pt idx="18290">
                  <c:v>23</c:v>
                </c:pt>
                <c:pt idx="18291">
                  <c:v>23</c:v>
                </c:pt>
                <c:pt idx="18292">
                  <c:v>23</c:v>
                </c:pt>
                <c:pt idx="18293">
                  <c:v>23</c:v>
                </c:pt>
                <c:pt idx="18294">
                  <c:v>23</c:v>
                </c:pt>
                <c:pt idx="18295">
                  <c:v>23</c:v>
                </c:pt>
                <c:pt idx="18296">
                  <c:v>23</c:v>
                </c:pt>
                <c:pt idx="18297">
                  <c:v>23</c:v>
                </c:pt>
                <c:pt idx="18298">
                  <c:v>23</c:v>
                </c:pt>
                <c:pt idx="18299">
                  <c:v>23</c:v>
                </c:pt>
                <c:pt idx="18300">
                  <c:v>23</c:v>
                </c:pt>
                <c:pt idx="18301">
                  <c:v>23</c:v>
                </c:pt>
                <c:pt idx="18302">
                  <c:v>23</c:v>
                </c:pt>
                <c:pt idx="18303">
                  <c:v>23</c:v>
                </c:pt>
                <c:pt idx="18304">
                  <c:v>23</c:v>
                </c:pt>
                <c:pt idx="18305">
                  <c:v>23</c:v>
                </c:pt>
                <c:pt idx="18306">
                  <c:v>23</c:v>
                </c:pt>
                <c:pt idx="18307">
                  <c:v>23</c:v>
                </c:pt>
                <c:pt idx="18308">
                  <c:v>23</c:v>
                </c:pt>
                <c:pt idx="18309">
                  <c:v>23</c:v>
                </c:pt>
                <c:pt idx="18310">
                  <c:v>23</c:v>
                </c:pt>
                <c:pt idx="18311">
                  <c:v>23</c:v>
                </c:pt>
                <c:pt idx="18312">
                  <c:v>23</c:v>
                </c:pt>
                <c:pt idx="18313">
                  <c:v>23</c:v>
                </c:pt>
                <c:pt idx="18314">
                  <c:v>23</c:v>
                </c:pt>
                <c:pt idx="18315">
                  <c:v>23</c:v>
                </c:pt>
                <c:pt idx="18316">
                  <c:v>23</c:v>
                </c:pt>
                <c:pt idx="18317">
                  <c:v>23</c:v>
                </c:pt>
                <c:pt idx="18318">
                  <c:v>23</c:v>
                </c:pt>
                <c:pt idx="18319">
                  <c:v>23</c:v>
                </c:pt>
                <c:pt idx="18320">
                  <c:v>23</c:v>
                </c:pt>
                <c:pt idx="18321">
                  <c:v>23</c:v>
                </c:pt>
                <c:pt idx="18322">
                  <c:v>23</c:v>
                </c:pt>
                <c:pt idx="18323">
                  <c:v>23</c:v>
                </c:pt>
                <c:pt idx="18324">
                  <c:v>23</c:v>
                </c:pt>
                <c:pt idx="18325">
                  <c:v>23</c:v>
                </c:pt>
                <c:pt idx="18326">
                  <c:v>23</c:v>
                </c:pt>
                <c:pt idx="18327">
                  <c:v>23</c:v>
                </c:pt>
                <c:pt idx="18328">
                  <c:v>23</c:v>
                </c:pt>
                <c:pt idx="18329">
                  <c:v>23</c:v>
                </c:pt>
                <c:pt idx="18330">
                  <c:v>23</c:v>
                </c:pt>
                <c:pt idx="18331">
                  <c:v>23</c:v>
                </c:pt>
                <c:pt idx="18332">
                  <c:v>23</c:v>
                </c:pt>
                <c:pt idx="18333">
                  <c:v>23</c:v>
                </c:pt>
                <c:pt idx="18334">
                  <c:v>23</c:v>
                </c:pt>
                <c:pt idx="18335">
                  <c:v>23</c:v>
                </c:pt>
                <c:pt idx="18336">
                  <c:v>23</c:v>
                </c:pt>
                <c:pt idx="18337">
                  <c:v>23</c:v>
                </c:pt>
                <c:pt idx="18338">
                  <c:v>23</c:v>
                </c:pt>
                <c:pt idx="18339">
                  <c:v>23</c:v>
                </c:pt>
                <c:pt idx="18340">
                  <c:v>23</c:v>
                </c:pt>
                <c:pt idx="18341">
                  <c:v>23</c:v>
                </c:pt>
                <c:pt idx="18342">
                  <c:v>23</c:v>
                </c:pt>
                <c:pt idx="18343">
                  <c:v>23</c:v>
                </c:pt>
                <c:pt idx="18344">
                  <c:v>23</c:v>
                </c:pt>
                <c:pt idx="18345">
                  <c:v>23</c:v>
                </c:pt>
                <c:pt idx="18346">
                  <c:v>23</c:v>
                </c:pt>
                <c:pt idx="18347">
                  <c:v>23</c:v>
                </c:pt>
                <c:pt idx="18348">
                  <c:v>23</c:v>
                </c:pt>
                <c:pt idx="18349">
                  <c:v>23</c:v>
                </c:pt>
                <c:pt idx="18350">
                  <c:v>23</c:v>
                </c:pt>
                <c:pt idx="18351">
                  <c:v>23</c:v>
                </c:pt>
                <c:pt idx="18352">
                  <c:v>23</c:v>
                </c:pt>
                <c:pt idx="18353">
                  <c:v>23</c:v>
                </c:pt>
                <c:pt idx="18354">
                  <c:v>23</c:v>
                </c:pt>
                <c:pt idx="18355">
                  <c:v>23</c:v>
                </c:pt>
                <c:pt idx="18356">
                  <c:v>23</c:v>
                </c:pt>
                <c:pt idx="18357">
                  <c:v>23</c:v>
                </c:pt>
                <c:pt idx="18358">
                  <c:v>23</c:v>
                </c:pt>
                <c:pt idx="18359">
                  <c:v>23</c:v>
                </c:pt>
                <c:pt idx="18360">
                  <c:v>23</c:v>
                </c:pt>
                <c:pt idx="18361">
                  <c:v>23</c:v>
                </c:pt>
                <c:pt idx="18362">
                  <c:v>23</c:v>
                </c:pt>
                <c:pt idx="18363">
                  <c:v>23</c:v>
                </c:pt>
                <c:pt idx="18364">
                  <c:v>23</c:v>
                </c:pt>
                <c:pt idx="18365">
                  <c:v>23</c:v>
                </c:pt>
                <c:pt idx="18366">
                  <c:v>23</c:v>
                </c:pt>
                <c:pt idx="18367">
                  <c:v>23</c:v>
                </c:pt>
                <c:pt idx="18368">
                  <c:v>23</c:v>
                </c:pt>
                <c:pt idx="18369">
                  <c:v>23</c:v>
                </c:pt>
                <c:pt idx="18370">
                  <c:v>23</c:v>
                </c:pt>
                <c:pt idx="18371">
                  <c:v>23</c:v>
                </c:pt>
                <c:pt idx="18372">
                  <c:v>23</c:v>
                </c:pt>
                <c:pt idx="18373">
                  <c:v>23</c:v>
                </c:pt>
                <c:pt idx="18374">
                  <c:v>23</c:v>
                </c:pt>
                <c:pt idx="18375">
                  <c:v>23</c:v>
                </c:pt>
                <c:pt idx="18376">
                  <c:v>23</c:v>
                </c:pt>
                <c:pt idx="18377">
                  <c:v>23</c:v>
                </c:pt>
                <c:pt idx="18378">
                  <c:v>23</c:v>
                </c:pt>
                <c:pt idx="18379">
                  <c:v>23</c:v>
                </c:pt>
                <c:pt idx="18380">
                  <c:v>23</c:v>
                </c:pt>
                <c:pt idx="18381">
                  <c:v>23</c:v>
                </c:pt>
                <c:pt idx="18382">
                  <c:v>23</c:v>
                </c:pt>
                <c:pt idx="18383">
                  <c:v>23</c:v>
                </c:pt>
                <c:pt idx="18384">
                  <c:v>23</c:v>
                </c:pt>
                <c:pt idx="18385">
                  <c:v>23</c:v>
                </c:pt>
                <c:pt idx="18386">
                  <c:v>23</c:v>
                </c:pt>
                <c:pt idx="18387">
                  <c:v>23</c:v>
                </c:pt>
                <c:pt idx="18388">
                  <c:v>23</c:v>
                </c:pt>
                <c:pt idx="18389">
                  <c:v>23</c:v>
                </c:pt>
                <c:pt idx="18390">
                  <c:v>23</c:v>
                </c:pt>
                <c:pt idx="18391">
                  <c:v>23</c:v>
                </c:pt>
                <c:pt idx="18392">
                  <c:v>23</c:v>
                </c:pt>
                <c:pt idx="18393">
                  <c:v>23</c:v>
                </c:pt>
                <c:pt idx="18394">
                  <c:v>23</c:v>
                </c:pt>
                <c:pt idx="18395">
                  <c:v>23</c:v>
                </c:pt>
                <c:pt idx="18396">
                  <c:v>23</c:v>
                </c:pt>
                <c:pt idx="18397">
                  <c:v>23</c:v>
                </c:pt>
                <c:pt idx="18398">
                  <c:v>23</c:v>
                </c:pt>
                <c:pt idx="18399">
                  <c:v>23</c:v>
                </c:pt>
                <c:pt idx="18400">
                  <c:v>23</c:v>
                </c:pt>
                <c:pt idx="18401">
                  <c:v>23</c:v>
                </c:pt>
                <c:pt idx="18402">
                  <c:v>23</c:v>
                </c:pt>
                <c:pt idx="18403">
                  <c:v>23</c:v>
                </c:pt>
                <c:pt idx="18404">
                  <c:v>23</c:v>
                </c:pt>
                <c:pt idx="18405">
                  <c:v>23</c:v>
                </c:pt>
                <c:pt idx="18406">
                  <c:v>23</c:v>
                </c:pt>
                <c:pt idx="18407">
                  <c:v>23</c:v>
                </c:pt>
                <c:pt idx="18408">
                  <c:v>23</c:v>
                </c:pt>
                <c:pt idx="18409">
                  <c:v>23</c:v>
                </c:pt>
                <c:pt idx="18410">
                  <c:v>23</c:v>
                </c:pt>
                <c:pt idx="18411">
                  <c:v>23</c:v>
                </c:pt>
                <c:pt idx="18412">
                  <c:v>23</c:v>
                </c:pt>
                <c:pt idx="18413">
                  <c:v>23</c:v>
                </c:pt>
                <c:pt idx="18414">
                  <c:v>23</c:v>
                </c:pt>
                <c:pt idx="18415">
                  <c:v>23</c:v>
                </c:pt>
                <c:pt idx="18416">
                  <c:v>23</c:v>
                </c:pt>
                <c:pt idx="18417">
                  <c:v>23</c:v>
                </c:pt>
                <c:pt idx="18418">
                  <c:v>23</c:v>
                </c:pt>
                <c:pt idx="18419">
                  <c:v>23</c:v>
                </c:pt>
                <c:pt idx="18420">
                  <c:v>23</c:v>
                </c:pt>
                <c:pt idx="18421">
                  <c:v>23</c:v>
                </c:pt>
                <c:pt idx="18422">
                  <c:v>23</c:v>
                </c:pt>
                <c:pt idx="18423">
                  <c:v>23</c:v>
                </c:pt>
                <c:pt idx="18424">
                  <c:v>23</c:v>
                </c:pt>
                <c:pt idx="18425">
                  <c:v>23</c:v>
                </c:pt>
                <c:pt idx="18426">
                  <c:v>23</c:v>
                </c:pt>
                <c:pt idx="18427">
                  <c:v>23</c:v>
                </c:pt>
                <c:pt idx="18428">
                  <c:v>23</c:v>
                </c:pt>
                <c:pt idx="18429">
                  <c:v>23</c:v>
                </c:pt>
                <c:pt idx="18430">
                  <c:v>23</c:v>
                </c:pt>
                <c:pt idx="18431">
                  <c:v>23</c:v>
                </c:pt>
                <c:pt idx="18432">
                  <c:v>23</c:v>
                </c:pt>
                <c:pt idx="18433">
                  <c:v>23</c:v>
                </c:pt>
                <c:pt idx="18434">
                  <c:v>23</c:v>
                </c:pt>
                <c:pt idx="18435">
                  <c:v>23</c:v>
                </c:pt>
                <c:pt idx="18436">
                  <c:v>23</c:v>
                </c:pt>
                <c:pt idx="18437">
                  <c:v>23</c:v>
                </c:pt>
                <c:pt idx="18438">
                  <c:v>23</c:v>
                </c:pt>
                <c:pt idx="18439">
                  <c:v>23</c:v>
                </c:pt>
                <c:pt idx="18440">
                  <c:v>23</c:v>
                </c:pt>
                <c:pt idx="18441">
                  <c:v>23</c:v>
                </c:pt>
                <c:pt idx="18442">
                  <c:v>23</c:v>
                </c:pt>
                <c:pt idx="18443">
                  <c:v>23</c:v>
                </c:pt>
                <c:pt idx="18444">
                  <c:v>23</c:v>
                </c:pt>
                <c:pt idx="18445">
                  <c:v>23</c:v>
                </c:pt>
                <c:pt idx="18446">
                  <c:v>23</c:v>
                </c:pt>
                <c:pt idx="18447">
                  <c:v>23</c:v>
                </c:pt>
                <c:pt idx="18448">
                  <c:v>23</c:v>
                </c:pt>
                <c:pt idx="18449">
                  <c:v>23</c:v>
                </c:pt>
                <c:pt idx="18450">
                  <c:v>23</c:v>
                </c:pt>
                <c:pt idx="18451">
                  <c:v>23</c:v>
                </c:pt>
                <c:pt idx="18452">
                  <c:v>23</c:v>
                </c:pt>
                <c:pt idx="18453">
                  <c:v>23</c:v>
                </c:pt>
                <c:pt idx="18454">
                  <c:v>23</c:v>
                </c:pt>
                <c:pt idx="18455">
                  <c:v>23</c:v>
                </c:pt>
                <c:pt idx="18456">
                  <c:v>23</c:v>
                </c:pt>
                <c:pt idx="18457">
                  <c:v>23</c:v>
                </c:pt>
                <c:pt idx="18458">
                  <c:v>23</c:v>
                </c:pt>
                <c:pt idx="18459">
                  <c:v>23</c:v>
                </c:pt>
                <c:pt idx="18460">
                  <c:v>23</c:v>
                </c:pt>
                <c:pt idx="18461">
                  <c:v>23</c:v>
                </c:pt>
                <c:pt idx="18462">
                  <c:v>23</c:v>
                </c:pt>
                <c:pt idx="18463">
                  <c:v>23</c:v>
                </c:pt>
                <c:pt idx="18464">
                  <c:v>23</c:v>
                </c:pt>
                <c:pt idx="18465">
                  <c:v>23</c:v>
                </c:pt>
                <c:pt idx="18466">
                  <c:v>23</c:v>
                </c:pt>
                <c:pt idx="18467">
                  <c:v>23</c:v>
                </c:pt>
                <c:pt idx="18468">
                  <c:v>23</c:v>
                </c:pt>
                <c:pt idx="18469">
                  <c:v>23</c:v>
                </c:pt>
                <c:pt idx="18470">
                  <c:v>23</c:v>
                </c:pt>
                <c:pt idx="18471">
                  <c:v>23</c:v>
                </c:pt>
                <c:pt idx="18472">
                  <c:v>23</c:v>
                </c:pt>
                <c:pt idx="18473">
                  <c:v>23</c:v>
                </c:pt>
                <c:pt idx="18474">
                  <c:v>23</c:v>
                </c:pt>
                <c:pt idx="18475">
                  <c:v>23</c:v>
                </c:pt>
                <c:pt idx="18476">
                  <c:v>23</c:v>
                </c:pt>
                <c:pt idx="18477">
                  <c:v>23</c:v>
                </c:pt>
                <c:pt idx="18478">
                  <c:v>23</c:v>
                </c:pt>
                <c:pt idx="18479">
                  <c:v>23</c:v>
                </c:pt>
                <c:pt idx="18480">
                  <c:v>23</c:v>
                </c:pt>
                <c:pt idx="18481">
                  <c:v>23</c:v>
                </c:pt>
                <c:pt idx="18482">
                  <c:v>23</c:v>
                </c:pt>
                <c:pt idx="18483">
                  <c:v>23</c:v>
                </c:pt>
                <c:pt idx="18484">
                  <c:v>23</c:v>
                </c:pt>
                <c:pt idx="18485">
                  <c:v>23</c:v>
                </c:pt>
                <c:pt idx="18486">
                  <c:v>23</c:v>
                </c:pt>
                <c:pt idx="18487">
                  <c:v>23</c:v>
                </c:pt>
                <c:pt idx="18488">
                  <c:v>23</c:v>
                </c:pt>
                <c:pt idx="18489">
                  <c:v>23</c:v>
                </c:pt>
                <c:pt idx="18490">
                  <c:v>23</c:v>
                </c:pt>
                <c:pt idx="18491">
                  <c:v>23</c:v>
                </c:pt>
                <c:pt idx="18492">
                  <c:v>23</c:v>
                </c:pt>
                <c:pt idx="18493">
                  <c:v>23</c:v>
                </c:pt>
                <c:pt idx="18494">
                  <c:v>23</c:v>
                </c:pt>
                <c:pt idx="18495">
                  <c:v>23</c:v>
                </c:pt>
                <c:pt idx="18496">
                  <c:v>23</c:v>
                </c:pt>
                <c:pt idx="18497">
                  <c:v>23</c:v>
                </c:pt>
                <c:pt idx="18498">
                  <c:v>23</c:v>
                </c:pt>
                <c:pt idx="18499">
                  <c:v>23</c:v>
                </c:pt>
                <c:pt idx="18500">
                  <c:v>23</c:v>
                </c:pt>
                <c:pt idx="18501">
                  <c:v>23</c:v>
                </c:pt>
                <c:pt idx="18502">
                  <c:v>23</c:v>
                </c:pt>
                <c:pt idx="18503">
                  <c:v>23</c:v>
                </c:pt>
                <c:pt idx="18504">
                  <c:v>23</c:v>
                </c:pt>
                <c:pt idx="18505">
                  <c:v>23</c:v>
                </c:pt>
                <c:pt idx="18506">
                  <c:v>23</c:v>
                </c:pt>
                <c:pt idx="18507">
                  <c:v>23</c:v>
                </c:pt>
                <c:pt idx="18508">
                  <c:v>23</c:v>
                </c:pt>
                <c:pt idx="18509">
                  <c:v>23</c:v>
                </c:pt>
                <c:pt idx="18510">
                  <c:v>23</c:v>
                </c:pt>
                <c:pt idx="18511">
                  <c:v>23</c:v>
                </c:pt>
                <c:pt idx="18512">
                  <c:v>23</c:v>
                </c:pt>
                <c:pt idx="18513">
                  <c:v>23</c:v>
                </c:pt>
                <c:pt idx="18514">
                  <c:v>23</c:v>
                </c:pt>
                <c:pt idx="18515">
                  <c:v>23</c:v>
                </c:pt>
                <c:pt idx="18516">
                  <c:v>23</c:v>
                </c:pt>
                <c:pt idx="18517">
                  <c:v>23</c:v>
                </c:pt>
                <c:pt idx="18518">
                  <c:v>23</c:v>
                </c:pt>
                <c:pt idx="18519">
                  <c:v>23</c:v>
                </c:pt>
                <c:pt idx="18520">
                  <c:v>23</c:v>
                </c:pt>
                <c:pt idx="18521">
                  <c:v>23</c:v>
                </c:pt>
                <c:pt idx="18522">
                  <c:v>23</c:v>
                </c:pt>
                <c:pt idx="18523">
                  <c:v>23</c:v>
                </c:pt>
                <c:pt idx="18524">
                  <c:v>23</c:v>
                </c:pt>
                <c:pt idx="18525">
                  <c:v>23</c:v>
                </c:pt>
                <c:pt idx="18526">
                  <c:v>23</c:v>
                </c:pt>
                <c:pt idx="18527">
                  <c:v>23</c:v>
                </c:pt>
                <c:pt idx="18528">
                  <c:v>23</c:v>
                </c:pt>
                <c:pt idx="18529">
                  <c:v>23</c:v>
                </c:pt>
                <c:pt idx="18530">
                  <c:v>23</c:v>
                </c:pt>
                <c:pt idx="18531">
                  <c:v>23</c:v>
                </c:pt>
                <c:pt idx="18532">
                  <c:v>23</c:v>
                </c:pt>
                <c:pt idx="18533">
                  <c:v>23</c:v>
                </c:pt>
                <c:pt idx="18534">
                  <c:v>23</c:v>
                </c:pt>
                <c:pt idx="18535">
                  <c:v>23</c:v>
                </c:pt>
                <c:pt idx="18536">
                  <c:v>23</c:v>
                </c:pt>
                <c:pt idx="18537">
                  <c:v>23</c:v>
                </c:pt>
                <c:pt idx="18538">
                  <c:v>23</c:v>
                </c:pt>
                <c:pt idx="18539">
                  <c:v>23</c:v>
                </c:pt>
                <c:pt idx="18540">
                  <c:v>23</c:v>
                </c:pt>
                <c:pt idx="18541">
                  <c:v>23</c:v>
                </c:pt>
                <c:pt idx="18542">
                  <c:v>23</c:v>
                </c:pt>
                <c:pt idx="18543">
                  <c:v>23</c:v>
                </c:pt>
                <c:pt idx="18544">
                  <c:v>23</c:v>
                </c:pt>
                <c:pt idx="18545">
                  <c:v>23</c:v>
                </c:pt>
                <c:pt idx="18546">
                  <c:v>23</c:v>
                </c:pt>
                <c:pt idx="18547">
                  <c:v>23</c:v>
                </c:pt>
                <c:pt idx="18548">
                  <c:v>23</c:v>
                </c:pt>
                <c:pt idx="18549">
                  <c:v>23</c:v>
                </c:pt>
                <c:pt idx="18550">
                  <c:v>23</c:v>
                </c:pt>
                <c:pt idx="18551">
                  <c:v>23</c:v>
                </c:pt>
                <c:pt idx="18552">
                  <c:v>23</c:v>
                </c:pt>
                <c:pt idx="18553">
                  <c:v>23</c:v>
                </c:pt>
                <c:pt idx="18554">
                  <c:v>23</c:v>
                </c:pt>
                <c:pt idx="18555">
                  <c:v>23</c:v>
                </c:pt>
                <c:pt idx="18556">
                  <c:v>23</c:v>
                </c:pt>
                <c:pt idx="18557">
                  <c:v>23</c:v>
                </c:pt>
                <c:pt idx="18558">
                  <c:v>23</c:v>
                </c:pt>
                <c:pt idx="18559">
                  <c:v>23</c:v>
                </c:pt>
                <c:pt idx="18560">
                  <c:v>23</c:v>
                </c:pt>
                <c:pt idx="18561">
                  <c:v>23</c:v>
                </c:pt>
                <c:pt idx="18562">
                  <c:v>23</c:v>
                </c:pt>
                <c:pt idx="18563">
                  <c:v>23</c:v>
                </c:pt>
                <c:pt idx="18564">
                  <c:v>23</c:v>
                </c:pt>
                <c:pt idx="18565">
                  <c:v>23</c:v>
                </c:pt>
                <c:pt idx="18566">
                  <c:v>23</c:v>
                </c:pt>
                <c:pt idx="18567">
                  <c:v>23</c:v>
                </c:pt>
                <c:pt idx="18568">
                  <c:v>23</c:v>
                </c:pt>
                <c:pt idx="18569">
                  <c:v>23</c:v>
                </c:pt>
                <c:pt idx="18570">
                  <c:v>23</c:v>
                </c:pt>
                <c:pt idx="18571">
                  <c:v>23</c:v>
                </c:pt>
                <c:pt idx="18572">
                  <c:v>23</c:v>
                </c:pt>
                <c:pt idx="18573">
                  <c:v>23</c:v>
                </c:pt>
                <c:pt idx="18574">
                  <c:v>23</c:v>
                </c:pt>
                <c:pt idx="18575">
                  <c:v>23</c:v>
                </c:pt>
                <c:pt idx="18576">
                  <c:v>23</c:v>
                </c:pt>
                <c:pt idx="18577">
                  <c:v>23</c:v>
                </c:pt>
                <c:pt idx="18578">
                  <c:v>23</c:v>
                </c:pt>
                <c:pt idx="18579">
                  <c:v>23</c:v>
                </c:pt>
                <c:pt idx="18580">
                  <c:v>23</c:v>
                </c:pt>
                <c:pt idx="18581">
                  <c:v>23</c:v>
                </c:pt>
                <c:pt idx="18582">
                  <c:v>23</c:v>
                </c:pt>
                <c:pt idx="18583">
                  <c:v>23</c:v>
                </c:pt>
                <c:pt idx="18584">
                  <c:v>23</c:v>
                </c:pt>
                <c:pt idx="18585">
                  <c:v>23</c:v>
                </c:pt>
                <c:pt idx="18586">
                  <c:v>23</c:v>
                </c:pt>
                <c:pt idx="18587">
                  <c:v>23</c:v>
                </c:pt>
                <c:pt idx="18588">
                  <c:v>23</c:v>
                </c:pt>
                <c:pt idx="18589">
                  <c:v>23</c:v>
                </c:pt>
                <c:pt idx="18590">
                  <c:v>23</c:v>
                </c:pt>
                <c:pt idx="18591">
                  <c:v>23</c:v>
                </c:pt>
                <c:pt idx="18592">
                  <c:v>23</c:v>
                </c:pt>
                <c:pt idx="18593">
                  <c:v>23</c:v>
                </c:pt>
                <c:pt idx="18594">
                  <c:v>23</c:v>
                </c:pt>
                <c:pt idx="18595">
                  <c:v>23</c:v>
                </c:pt>
                <c:pt idx="18596">
                  <c:v>23</c:v>
                </c:pt>
                <c:pt idx="18597">
                  <c:v>23</c:v>
                </c:pt>
                <c:pt idx="18598">
                  <c:v>23</c:v>
                </c:pt>
                <c:pt idx="18599">
                  <c:v>23</c:v>
                </c:pt>
                <c:pt idx="18600">
                  <c:v>23.5</c:v>
                </c:pt>
                <c:pt idx="18601">
                  <c:v>23.5</c:v>
                </c:pt>
                <c:pt idx="18602">
                  <c:v>23.5</c:v>
                </c:pt>
                <c:pt idx="18603">
                  <c:v>23.5</c:v>
                </c:pt>
                <c:pt idx="18604">
                  <c:v>23.5</c:v>
                </c:pt>
                <c:pt idx="18605">
                  <c:v>23.5</c:v>
                </c:pt>
                <c:pt idx="18606">
                  <c:v>23.5</c:v>
                </c:pt>
                <c:pt idx="18607">
                  <c:v>23.5</c:v>
                </c:pt>
                <c:pt idx="18608">
                  <c:v>23.5</c:v>
                </c:pt>
                <c:pt idx="18609">
                  <c:v>23.5</c:v>
                </c:pt>
                <c:pt idx="18610">
                  <c:v>23.5</c:v>
                </c:pt>
                <c:pt idx="18611">
                  <c:v>23.5</c:v>
                </c:pt>
                <c:pt idx="18612">
                  <c:v>23.5</c:v>
                </c:pt>
                <c:pt idx="18613">
                  <c:v>23.5</c:v>
                </c:pt>
                <c:pt idx="18614">
                  <c:v>23.5</c:v>
                </c:pt>
                <c:pt idx="18615">
                  <c:v>23.5</c:v>
                </c:pt>
                <c:pt idx="18616">
                  <c:v>23.5</c:v>
                </c:pt>
                <c:pt idx="18617">
                  <c:v>23.5</c:v>
                </c:pt>
                <c:pt idx="18618">
                  <c:v>23.5</c:v>
                </c:pt>
                <c:pt idx="18619">
                  <c:v>23.5</c:v>
                </c:pt>
                <c:pt idx="18620">
                  <c:v>23.5</c:v>
                </c:pt>
                <c:pt idx="18621">
                  <c:v>23.5</c:v>
                </c:pt>
                <c:pt idx="18622">
                  <c:v>23.5</c:v>
                </c:pt>
                <c:pt idx="18623">
                  <c:v>23.5</c:v>
                </c:pt>
                <c:pt idx="18624">
                  <c:v>23.5</c:v>
                </c:pt>
                <c:pt idx="18625">
                  <c:v>23.5</c:v>
                </c:pt>
                <c:pt idx="18626">
                  <c:v>23.5</c:v>
                </c:pt>
                <c:pt idx="18627">
                  <c:v>23.5</c:v>
                </c:pt>
                <c:pt idx="18628">
                  <c:v>23.5</c:v>
                </c:pt>
                <c:pt idx="18629">
                  <c:v>23.5</c:v>
                </c:pt>
                <c:pt idx="18630">
                  <c:v>23.5</c:v>
                </c:pt>
                <c:pt idx="18631">
                  <c:v>23.5</c:v>
                </c:pt>
                <c:pt idx="18632">
                  <c:v>23.5</c:v>
                </c:pt>
                <c:pt idx="18633">
                  <c:v>23.5</c:v>
                </c:pt>
                <c:pt idx="18634">
                  <c:v>23.5</c:v>
                </c:pt>
                <c:pt idx="18635">
                  <c:v>23.5</c:v>
                </c:pt>
                <c:pt idx="18636">
                  <c:v>23.5</c:v>
                </c:pt>
                <c:pt idx="18637">
                  <c:v>23.5</c:v>
                </c:pt>
                <c:pt idx="18638">
                  <c:v>23.5</c:v>
                </c:pt>
                <c:pt idx="18639">
                  <c:v>23.5</c:v>
                </c:pt>
                <c:pt idx="18640">
                  <c:v>23.5</c:v>
                </c:pt>
                <c:pt idx="18641">
                  <c:v>23.5</c:v>
                </c:pt>
                <c:pt idx="18642">
                  <c:v>23.5</c:v>
                </c:pt>
                <c:pt idx="18643">
                  <c:v>23.5</c:v>
                </c:pt>
                <c:pt idx="18644">
                  <c:v>23.5</c:v>
                </c:pt>
                <c:pt idx="18645">
                  <c:v>23.5</c:v>
                </c:pt>
                <c:pt idx="18646">
                  <c:v>23.5</c:v>
                </c:pt>
                <c:pt idx="18647">
                  <c:v>23.5</c:v>
                </c:pt>
                <c:pt idx="18648">
                  <c:v>23.5</c:v>
                </c:pt>
                <c:pt idx="18649">
                  <c:v>23.5</c:v>
                </c:pt>
                <c:pt idx="18650">
                  <c:v>23.5</c:v>
                </c:pt>
                <c:pt idx="18651">
                  <c:v>23.5</c:v>
                </c:pt>
                <c:pt idx="18652">
                  <c:v>23.5</c:v>
                </c:pt>
                <c:pt idx="18653">
                  <c:v>23.5</c:v>
                </c:pt>
                <c:pt idx="18654">
                  <c:v>23.5</c:v>
                </c:pt>
                <c:pt idx="18655">
                  <c:v>23.5</c:v>
                </c:pt>
                <c:pt idx="18656">
                  <c:v>23.5</c:v>
                </c:pt>
                <c:pt idx="18657">
                  <c:v>23.5</c:v>
                </c:pt>
                <c:pt idx="18658">
                  <c:v>23.5</c:v>
                </c:pt>
                <c:pt idx="18659">
                  <c:v>23.5</c:v>
                </c:pt>
                <c:pt idx="18660">
                  <c:v>23.5</c:v>
                </c:pt>
                <c:pt idx="18661">
                  <c:v>23.5</c:v>
                </c:pt>
                <c:pt idx="18662">
                  <c:v>23.5</c:v>
                </c:pt>
                <c:pt idx="18663">
                  <c:v>23.5</c:v>
                </c:pt>
                <c:pt idx="18664">
                  <c:v>23.5</c:v>
                </c:pt>
                <c:pt idx="18665">
                  <c:v>23.5</c:v>
                </c:pt>
                <c:pt idx="18666">
                  <c:v>23.5</c:v>
                </c:pt>
                <c:pt idx="18667">
                  <c:v>23.5</c:v>
                </c:pt>
                <c:pt idx="18668">
                  <c:v>23.5</c:v>
                </c:pt>
                <c:pt idx="18669">
                  <c:v>23.5</c:v>
                </c:pt>
                <c:pt idx="18670">
                  <c:v>23.5</c:v>
                </c:pt>
                <c:pt idx="18671">
                  <c:v>23.5</c:v>
                </c:pt>
                <c:pt idx="18672">
                  <c:v>23.5</c:v>
                </c:pt>
                <c:pt idx="18673">
                  <c:v>23.5</c:v>
                </c:pt>
                <c:pt idx="18674">
                  <c:v>23.5</c:v>
                </c:pt>
                <c:pt idx="18675">
                  <c:v>23.5</c:v>
                </c:pt>
                <c:pt idx="18676">
                  <c:v>23.5</c:v>
                </c:pt>
                <c:pt idx="18677">
                  <c:v>23.5</c:v>
                </c:pt>
                <c:pt idx="18678">
                  <c:v>23.5</c:v>
                </c:pt>
                <c:pt idx="18679">
                  <c:v>23.5</c:v>
                </c:pt>
                <c:pt idx="18680">
                  <c:v>23.5</c:v>
                </c:pt>
                <c:pt idx="18681">
                  <c:v>23.5</c:v>
                </c:pt>
                <c:pt idx="18682">
                  <c:v>23.5</c:v>
                </c:pt>
                <c:pt idx="18683">
                  <c:v>23.5</c:v>
                </c:pt>
                <c:pt idx="18684">
                  <c:v>23.5</c:v>
                </c:pt>
                <c:pt idx="18685">
                  <c:v>23.5</c:v>
                </c:pt>
                <c:pt idx="18686">
                  <c:v>23.5</c:v>
                </c:pt>
                <c:pt idx="18687">
                  <c:v>23.5</c:v>
                </c:pt>
                <c:pt idx="18688">
                  <c:v>23.5</c:v>
                </c:pt>
                <c:pt idx="18689">
                  <c:v>23.5</c:v>
                </c:pt>
                <c:pt idx="18690">
                  <c:v>23.5</c:v>
                </c:pt>
                <c:pt idx="18691">
                  <c:v>23.5</c:v>
                </c:pt>
                <c:pt idx="18692">
                  <c:v>23.5</c:v>
                </c:pt>
                <c:pt idx="18693">
                  <c:v>23.5</c:v>
                </c:pt>
                <c:pt idx="18694">
                  <c:v>23.5</c:v>
                </c:pt>
                <c:pt idx="18695">
                  <c:v>23.5</c:v>
                </c:pt>
                <c:pt idx="18696">
                  <c:v>23.5</c:v>
                </c:pt>
                <c:pt idx="18697">
                  <c:v>23.5</c:v>
                </c:pt>
                <c:pt idx="18698">
                  <c:v>23.5</c:v>
                </c:pt>
                <c:pt idx="18699">
                  <c:v>23.5</c:v>
                </c:pt>
                <c:pt idx="18700">
                  <c:v>23.5</c:v>
                </c:pt>
                <c:pt idx="18701">
                  <c:v>23.5</c:v>
                </c:pt>
                <c:pt idx="18702">
                  <c:v>23.5</c:v>
                </c:pt>
                <c:pt idx="18703">
                  <c:v>23.5</c:v>
                </c:pt>
                <c:pt idx="18704">
                  <c:v>23.5</c:v>
                </c:pt>
                <c:pt idx="18705">
                  <c:v>23.5</c:v>
                </c:pt>
                <c:pt idx="18706">
                  <c:v>23.5</c:v>
                </c:pt>
                <c:pt idx="18707">
                  <c:v>23.5</c:v>
                </c:pt>
                <c:pt idx="18708">
                  <c:v>23.5</c:v>
                </c:pt>
                <c:pt idx="18709">
                  <c:v>23.5</c:v>
                </c:pt>
                <c:pt idx="18710">
                  <c:v>23.5</c:v>
                </c:pt>
                <c:pt idx="18711">
                  <c:v>23.5</c:v>
                </c:pt>
                <c:pt idx="18712">
                  <c:v>23.5</c:v>
                </c:pt>
                <c:pt idx="18713">
                  <c:v>23.5</c:v>
                </c:pt>
                <c:pt idx="18714">
                  <c:v>23.5</c:v>
                </c:pt>
                <c:pt idx="18715">
                  <c:v>23.5</c:v>
                </c:pt>
                <c:pt idx="18716">
                  <c:v>23.5</c:v>
                </c:pt>
                <c:pt idx="18717">
                  <c:v>23.5</c:v>
                </c:pt>
                <c:pt idx="18718">
                  <c:v>23.5</c:v>
                </c:pt>
                <c:pt idx="18719">
                  <c:v>23.5</c:v>
                </c:pt>
                <c:pt idx="18720">
                  <c:v>23.5</c:v>
                </c:pt>
                <c:pt idx="18721">
                  <c:v>23.5</c:v>
                </c:pt>
                <c:pt idx="18722">
                  <c:v>23.5</c:v>
                </c:pt>
                <c:pt idx="18723">
                  <c:v>23.5</c:v>
                </c:pt>
                <c:pt idx="18724">
                  <c:v>23.5</c:v>
                </c:pt>
                <c:pt idx="18725">
                  <c:v>23.5</c:v>
                </c:pt>
                <c:pt idx="18726">
                  <c:v>23.5</c:v>
                </c:pt>
                <c:pt idx="18727">
                  <c:v>23.5</c:v>
                </c:pt>
                <c:pt idx="18728">
                  <c:v>23.5</c:v>
                </c:pt>
                <c:pt idx="18729">
                  <c:v>23.5</c:v>
                </c:pt>
                <c:pt idx="18730">
                  <c:v>23.5</c:v>
                </c:pt>
                <c:pt idx="18731">
                  <c:v>23.5</c:v>
                </c:pt>
                <c:pt idx="18732">
                  <c:v>23.5</c:v>
                </c:pt>
                <c:pt idx="18733">
                  <c:v>23.5</c:v>
                </c:pt>
                <c:pt idx="18734">
                  <c:v>23.5</c:v>
                </c:pt>
                <c:pt idx="18735">
                  <c:v>23.5</c:v>
                </c:pt>
                <c:pt idx="18736">
                  <c:v>23.5</c:v>
                </c:pt>
                <c:pt idx="18737">
                  <c:v>23.5</c:v>
                </c:pt>
                <c:pt idx="18738">
                  <c:v>23.5</c:v>
                </c:pt>
                <c:pt idx="18739">
                  <c:v>23.5</c:v>
                </c:pt>
                <c:pt idx="18740">
                  <c:v>23.5</c:v>
                </c:pt>
                <c:pt idx="18741">
                  <c:v>23.5</c:v>
                </c:pt>
                <c:pt idx="18742">
                  <c:v>23.5</c:v>
                </c:pt>
                <c:pt idx="18743">
                  <c:v>23.5</c:v>
                </c:pt>
                <c:pt idx="18744">
                  <c:v>23.5</c:v>
                </c:pt>
                <c:pt idx="18745">
                  <c:v>23.5</c:v>
                </c:pt>
                <c:pt idx="18746">
                  <c:v>23.5</c:v>
                </c:pt>
                <c:pt idx="18747">
                  <c:v>23.5</c:v>
                </c:pt>
                <c:pt idx="18748">
                  <c:v>23.5</c:v>
                </c:pt>
                <c:pt idx="18749">
                  <c:v>23.5</c:v>
                </c:pt>
                <c:pt idx="18750">
                  <c:v>23.5</c:v>
                </c:pt>
                <c:pt idx="18751">
                  <c:v>23.5</c:v>
                </c:pt>
                <c:pt idx="18752">
                  <c:v>23.5</c:v>
                </c:pt>
                <c:pt idx="18753">
                  <c:v>23.5</c:v>
                </c:pt>
                <c:pt idx="18754">
                  <c:v>23.5</c:v>
                </c:pt>
                <c:pt idx="18755">
                  <c:v>23.5</c:v>
                </c:pt>
                <c:pt idx="18756">
                  <c:v>23.5</c:v>
                </c:pt>
                <c:pt idx="18757">
                  <c:v>23.5</c:v>
                </c:pt>
                <c:pt idx="18758">
                  <c:v>23.5</c:v>
                </c:pt>
                <c:pt idx="18759">
                  <c:v>23.5</c:v>
                </c:pt>
                <c:pt idx="18760">
                  <c:v>23.5</c:v>
                </c:pt>
                <c:pt idx="18761">
                  <c:v>23.5</c:v>
                </c:pt>
                <c:pt idx="18762">
                  <c:v>23.5</c:v>
                </c:pt>
                <c:pt idx="18763">
                  <c:v>23.5</c:v>
                </c:pt>
                <c:pt idx="18764">
                  <c:v>23.5</c:v>
                </c:pt>
                <c:pt idx="18765">
                  <c:v>23.5</c:v>
                </c:pt>
                <c:pt idx="18766">
                  <c:v>23.5</c:v>
                </c:pt>
                <c:pt idx="18767">
                  <c:v>23.5</c:v>
                </c:pt>
                <c:pt idx="18768">
                  <c:v>23.5</c:v>
                </c:pt>
                <c:pt idx="18769">
                  <c:v>23.5</c:v>
                </c:pt>
                <c:pt idx="18770">
                  <c:v>23.5</c:v>
                </c:pt>
                <c:pt idx="18771">
                  <c:v>23.5</c:v>
                </c:pt>
                <c:pt idx="18772">
                  <c:v>23.5</c:v>
                </c:pt>
                <c:pt idx="18773">
                  <c:v>23.5</c:v>
                </c:pt>
                <c:pt idx="18774">
                  <c:v>23.5</c:v>
                </c:pt>
                <c:pt idx="18775">
                  <c:v>23.5</c:v>
                </c:pt>
                <c:pt idx="18776">
                  <c:v>23.5</c:v>
                </c:pt>
                <c:pt idx="18777">
                  <c:v>23.5</c:v>
                </c:pt>
                <c:pt idx="18778">
                  <c:v>23.5</c:v>
                </c:pt>
                <c:pt idx="18779">
                  <c:v>23.5</c:v>
                </c:pt>
                <c:pt idx="18780">
                  <c:v>23.5</c:v>
                </c:pt>
                <c:pt idx="18781">
                  <c:v>23.5</c:v>
                </c:pt>
                <c:pt idx="18782">
                  <c:v>23.5</c:v>
                </c:pt>
                <c:pt idx="18783">
                  <c:v>23.5</c:v>
                </c:pt>
                <c:pt idx="18784">
                  <c:v>23.5</c:v>
                </c:pt>
                <c:pt idx="18785">
                  <c:v>23.5</c:v>
                </c:pt>
                <c:pt idx="18786">
                  <c:v>23.5</c:v>
                </c:pt>
                <c:pt idx="18787">
                  <c:v>23.5</c:v>
                </c:pt>
                <c:pt idx="18788">
                  <c:v>23.5</c:v>
                </c:pt>
                <c:pt idx="18789">
                  <c:v>23.5</c:v>
                </c:pt>
                <c:pt idx="18790">
                  <c:v>23.5</c:v>
                </c:pt>
                <c:pt idx="18791">
                  <c:v>23.5</c:v>
                </c:pt>
                <c:pt idx="18792">
                  <c:v>23.5</c:v>
                </c:pt>
                <c:pt idx="18793">
                  <c:v>23.5</c:v>
                </c:pt>
                <c:pt idx="18794">
                  <c:v>23.5</c:v>
                </c:pt>
                <c:pt idx="18795">
                  <c:v>23.5</c:v>
                </c:pt>
                <c:pt idx="18796">
                  <c:v>23.5</c:v>
                </c:pt>
                <c:pt idx="18797">
                  <c:v>23.5</c:v>
                </c:pt>
                <c:pt idx="18798">
                  <c:v>23.5</c:v>
                </c:pt>
                <c:pt idx="18799">
                  <c:v>23.5</c:v>
                </c:pt>
                <c:pt idx="18800">
                  <c:v>23.5</c:v>
                </c:pt>
                <c:pt idx="18801">
                  <c:v>23.5</c:v>
                </c:pt>
                <c:pt idx="18802">
                  <c:v>23.5</c:v>
                </c:pt>
                <c:pt idx="18803">
                  <c:v>23.5</c:v>
                </c:pt>
                <c:pt idx="18804">
                  <c:v>23.5</c:v>
                </c:pt>
                <c:pt idx="18805">
                  <c:v>23.5</c:v>
                </c:pt>
                <c:pt idx="18806">
                  <c:v>23.5</c:v>
                </c:pt>
                <c:pt idx="18807">
                  <c:v>23.5</c:v>
                </c:pt>
                <c:pt idx="18808">
                  <c:v>23.5</c:v>
                </c:pt>
                <c:pt idx="18809">
                  <c:v>23.5</c:v>
                </c:pt>
                <c:pt idx="18810">
                  <c:v>23.5</c:v>
                </c:pt>
                <c:pt idx="18811">
                  <c:v>23.5</c:v>
                </c:pt>
                <c:pt idx="18812">
                  <c:v>23.5</c:v>
                </c:pt>
                <c:pt idx="18813">
                  <c:v>23.5</c:v>
                </c:pt>
                <c:pt idx="18814">
                  <c:v>23.5</c:v>
                </c:pt>
                <c:pt idx="18815">
                  <c:v>23.5</c:v>
                </c:pt>
                <c:pt idx="18816">
                  <c:v>23.5</c:v>
                </c:pt>
                <c:pt idx="18817">
                  <c:v>23.5</c:v>
                </c:pt>
                <c:pt idx="18818">
                  <c:v>23.5</c:v>
                </c:pt>
                <c:pt idx="18819">
                  <c:v>23.5</c:v>
                </c:pt>
                <c:pt idx="18820">
                  <c:v>23.5</c:v>
                </c:pt>
                <c:pt idx="18821">
                  <c:v>23.5</c:v>
                </c:pt>
                <c:pt idx="18822">
                  <c:v>23.5</c:v>
                </c:pt>
                <c:pt idx="18823">
                  <c:v>23.5</c:v>
                </c:pt>
                <c:pt idx="18824">
                  <c:v>23.5</c:v>
                </c:pt>
                <c:pt idx="18825">
                  <c:v>23.5</c:v>
                </c:pt>
                <c:pt idx="18826">
                  <c:v>23.5</c:v>
                </c:pt>
                <c:pt idx="18827">
                  <c:v>23.5</c:v>
                </c:pt>
                <c:pt idx="18828">
                  <c:v>23.5</c:v>
                </c:pt>
                <c:pt idx="18829">
                  <c:v>23.5</c:v>
                </c:pt>
                <c:pt idx="18830">
                  <c:v>23.5</c:v>
                </c:pt>
                <c:pt idx="18831">
                  <c:v>23.5</c:v>
                </c:pt>
                <c:pt idx="18832">
                  <c:v>23.5</c:v>
                </c:pt>
                <c:pt idx="18833">
                  <c:v>23.5</c:v>
                </c:pt>
                <c:pt idx="18834">
                  <c:v>23.5</c:v>
                </c:pt>
                <c:pt idx="18835">
                  <c:v>23.5</c:v>
                </c:pt>
                <c:pt idx="18836">
                  <c:v>23.5</c:v>
                </c:pt>
                <c:pt idx="18837">
                  <c:v>23.5</c:v>
                </c:pt>
                <c:pt idx="18838">
                  <c:v>23.5</c:v>
                </c:pt>
                <c:pt idx="18839">
                  <c:v>23.5</c:v>
                </c:pt>
                <c:pt idx="18840">
                  <c:v>23.5</c:v>
                </c:pt>
                <c:pt idx="18841">
                  <c:v>23.5</c:v>
                </c:pt>
                <c:pt idx="18842">
                  <c:v>23.5</c:v>
                </c:pt>
                <c:pt idx="18843">
                  <c:v>23.5</c:v>
                </c:pt>
                <c:pt idx="18844">
                  <c:v>23.5</c:v>
                </c:pt>
                <c:pt idx="18845">
                  <c:v>23.5</c:v>
                </c:pt>
                <c:pt idx="18846">
                  <c:v>23.5</c:v>
                </c:pt>
                <c:pt idx="18847">
                  <c:v>23.5</c:v>
                </c:pt>
                <c:pt idx="18848">
                  <c:v>23.5</c:v>
                </c:pt>
                <c:pt idx="18849">
                  <c:v>23.5</c:v>
                </c:pt>
                <c:pt idx="18850">
                  <c:v>23.5</c:v>
                </c:pt>
                <c:pt idx="18851">
                  <c:v>23.5</c:v>
                </c:pt>
                <c:pt idx="18852">
                  <c:v>23.5</c:v>
                </c:pt>
                <c:pt idx="18853">
                  <c:v>23.5</c:v>
                </c:pt>
                <c:pt idx="18854">
                  <c:v>23.5</c:v>
                </c:pt>
                <c:pt idx="18855">
                  <c:v>23.5</c:v>
                </c:pt>
                <c:pt idx="18856">
                  <c:v>23.5</c:v>
                </c:pt>
                <c:pt idx="18857">
                  <c:v>23.5</c:v>
                </c:pt>
                <c:pt idx="18858">
                  <c:v>23.5</c:v>
                </c:pt>
                <c:pt idx="18859">
                  <c:v>23.5</c:v>
                </c:pt>
                <c:pt idx="18860">
                  <c:v>23.5</c:v>
                </c:pt>
                <c:pt idx="18861">
                  <c:v>23.5</c:v>
                </c:pt>
                <c:pt idx="18862">
                  <c:v>23.5</c:v>
                </c:pt>
                <c:pt idx="18863">
                  <c:v>23.5</c:v>
                </c:pt>
                <c:pt idx="18864">
                  <c:v>23.5</c:v>
                </c:pt>
                <c:pt idx="18865">
                  <c:v>23.5</c:v>
                </c:pt>
                <c:pt idx="18866">
                  <c:v>23.5</c:v>
                </c:pt>
                <c:pt idx="18867">
                  <c:v>23.5</c:v>
                </c:pt>
                <c:pt idx="18868">
                  <c:v>23.5</c:v>
                </c:pt>
                <c:pt idx="18869">
                  <c:v>23.5</c:v>
                </c:pt>
                <c:pt idx="18870">
                  <c:v>23.5</c:v>
                </c:pt>
                <c:pt idx="18871">
                  <c:v>23.5</c:v>
                </c:pt>
                <c:pt idx="18872">
                  <c:v>23.5</c:v>
                </c:pt>
                <c:pt idx="18873">
                  <c:v>23.5</c:v>
                </c:pt>
                <c:pt idx="18874">
                  <c:v>23.5</c:v>
                </c:pt>
                <c:pt idx="18875">
                  <c:v>23.5</c:v>
                </c:pt>
                <c:pt idx="18876">
                  <c:v>23.5</c:v>
                </c:pt>
                <c:pt idx="18877">
                  <c:v>23.5</c:v>
                </c:pt>
                <c:pt idx="18878">
                  <c:v>23.5</c:v>
                </c:pt>
                <c:pt idx="18879">
                  <c:v>23.5</c:v>
                </c:pt>
                <c:pt idx="18880">
                  <c:v>23.5</c:v>
                </c:pt>
                <c:pt idx="18881">
                  <c:v>23.5</c:v>
                </c:pt>
                <c:pt idx="18882">
                  <c:v>23.5</c:v>
                </c:pt>
                <c:pt idx="18883">
                  <c:v>23.5</c:v>
                </c:pt>
                <c:pt idx="18884">
                  <c:v>23.5</c:v>
                </c:pt>
                <c:pt idx="18885">
                  <c:v>23.5</c:v>
                </c:pt>
                <c:pt idx="18886">
                  <c:v>23.5</c:v>
                </c:pt>
                <c:pt idx="18887">
                  <c:v>23.5</c:v>
                </c:pt>
                <c:pt idx="18888">
                  <c:v>23.5</c:v>
                </c:pt>
                <c:pt idx="18889">
                  <c:v>23.5</c:v>
                </c:pt>
                <c:pt idx="18890">
                  <c:v>23.5</c:v>
                </c:pt>
                <c:pt idx="18891">
                  <c:v>23.5</c:v>
                </c:pt>
                <c:pt idx="18892">
                  <c:v>23.5</c:v>
                </c:pt>
                <c:pt idx="18893">
                  <c:v>23.5</c:v>
                </c:pt>
                <c:pt idx="18894">
                  <c:v>23.5</c:v>
                </c:pt>
                <c:pt idx="18895">
                  <c:v>23.5</c:v>
                </c:pt>
                <c:pt idx="18896">
                  <c:v>23.5</c:v>
                </c:pt>
                <c:pt idx="18897">
                  <c:v>23.5</c:v>
                </c:pt>
                <c:pt idx="18898">
                  <c:v>23.5</c:v>
                </c:pt>
                <c:pt idx="18899">
                  <c:v>23.5</c:v>
                </c:pt>
                <c:pt idx="18900">
                  <c:v>23.5</c:v>
                </c:pt>
                <c:pt idx="18901">
                  <c:v>23.5</c:v>
                </c:pt>
                <c:pt idx="18902">
                  <c:v>23.5</c:v>
                </c:pt>
                <c:pt idx="18903">
                  <c:v>23.5</c:v>
                </c:pt>
                <c:pt idx="18904">
                  <c:v>23.5</c:v>
                </c:pt>
                <c:pt idx="18905">
                  <c:v>23.5</c:v>
                </c:pt>
                <c:pt idx="18906">
                  <c:v>23.5</c:v>
                </c:pt>
                <c:pt idx="18907">
                  <c:v>23.5</c:v>
                </c:pt>
                <c:pt idx="18908">
                  <c:v>23.5</c:v>
                </c:pt>
                <c:pt idx="18909">
                  <c:v>23.5</c:v>
                </c:pt>
                <c:pt idx="18910">
                  <c:v>23.5</c:v>
                </c:pt>
                <c:pt idx="18911">
                  <c:v>23.5</c:v>
                </c:pt>
                <c:pt idx="18912">
                  <c:v>23.5</c:v>
                </c:pt>
                <c:pt idx="18913">
                  <c:v>23.5</c:v>
                </c:pt>
                <c:pt idx="18914">
                  <c:v>23.5</c:v>
                </c:pt>
                <c:pt idx="18915">
                  <c:v>23.5</c:v>
                </c:pt>
                <c:pt idx="18916">
                  <c:v>23.5</c:v>
                </c:pt>
                <c:pt idx="18917">
                  <c:v>23.5</c:v>
                </c:pt>
                <c:pt idx="18918">
                  <c:v>23.5</c:v>
                </c:pt>
                <c:pt idx="18919">
                  <c:v>23.5</c:v>
                </c:pt>
                <c:pt idx="18920">
                  <c:v>23.5</c:v>
                </c:pt>
                <c:pt idx="18921">
                  <c:v>23.5</c:v>
                </c:pt>
                <c:pt idx="18922">
                  <c:v>23.5</c:v>
                </c:pt>
                <c:pt idx="18923">
                  <c:v>23.5</c:v>
                </c:pt>
                <c:pt idx="18924">
                  <c:v>23.5</c:v>
                </c:pt>
                <c:pt idx="18925">
                  <c:v>23.5</c:v>
                </c:pt>
                <c:pt idx="18926">
                  <c:v>23.5</c:v>
                </c:pt>
                <c:pt idx="18927">
                  <c:v>23.5</c:v>
                </c:pt>
                <c:pt idx="18928">
                  <c:v>23.5</c:v>
                </c:pt>
                <c:pt idx="18929">
                  <c:v>23.5</c:v>
                </c:pt>
                <c:pt idx="18930">
                  <c:v>23.5</c:v>
                </c:pt>
                <c:pt idx="18931">
                  <c:v>23.5</c:v>
                </c:pt>
                <c:pt idx="18932">
                  <c:v>23.5</c:v>
                </c:pt>
                <c:pt idx="18933">
                  <c:v>23.5</c:v>
                </c:pt>
                <c:pt idx="18934">
                  <c:v>23.5</c:v>
                </c:pt>
                <c:pt idx="18935">
                  <c:v>23.5</c:v>
                </c:pt>
                <c:pt idx="18936">
                  <c:v>23.5</c:v>
                </c:pt>
                <c:pt idx="18937">
                  <c:v>23.5</c:v>
                </c:pt>
                <c:pt idx="18938">
                  <c:v>23.5</c:v>
                </c:pt>
                <c:pt idx="18939">
                  <c:v>23.5</c:v>
                </c:pt>
                <c:pt idx="18940">
                  <c:v>23.5</c:v>
                </c:pt>
                <c:pt idx="18941">
                  <c:v>23.5</c:v>
                </c:pt>
                <c:pt idx="18942">
                  <c:v>23.5</c:v>
                </c:pt>
                <c:pt idx="18943">
                  <c:v>23.5</c:v>
                </c:pt>
                <c:pt idx="18944">
                  <c:v>23.5</c:v>
                </c:pt>
                <c:pt idx="18945">
                  <c:v>23.5</c:v>
                </c:pt>
                <c:pt idx="18946">
                  <c:v>23.5</c:v>
                </c:pt>
                <c:pt idx="18947">
                  <c:v>23.5</c:v>
                </c:pt>
                <c:pt idx="18948">
                  <c:v>23.5</c:v>
                </c:pt>
                <c:pt idx="18949">
                  <c:v>23.5</c:v>
                </c:pt>
                <c:pt idx="18950">
                  <c:v>23.5</c:v>
                </c:pt>
                <c:pt idx="18951">
                  <c:v>23.5</c:v>
                </c:pt>
                <c:pt idx="18952">
                  <c:v>23.5</c:v>
                </c:pt>
                <c:pt idx="18953">
                  <c:v>23.5</c:v>
                </c:pt>
                <c:pt idx="18954">
                  <c:v>23.5</c:v>
                </c:pt>
                <c:pt idx="18955">
                  <c:v>23.5</c:v>
                </c:pt>
                <c:pt idx="18956">
                  <c:v>23.5</c:v>
                </c:pt>
                <c:pt idx="18957">
                  <c:v>23.5</c:v>
                </c:pt>
                <c:pt idx="18958">
                  <c:v>23.5</c:v>
                </c:pt>
                <c:pt idx="18959">
                  <c:v>23.5</c:v>
                </c:pt>
                <c:pt idx="18960">
                  <c:v>23.5</c:v>
                </c:pt>
                <c:pt idx="18961">
                  <c:v>23.5</c:v>
                </c:pt>
                <c:pt idx="18962">
                  <c:v>23.5</c:v>
                </c:pt>
                <c:pt idx="18963">
                  <c:v>23.5</c:v>
                </c:pt>
                <c:pt idx="18964">
                  <c:v>23.5</c:v>
                </c:pt>
                <c:pt idx="18965">
                  <c:v>23.5</c:v>
                </c:pt>
                <c:pt idx="18966">
                  <c:v>23.5</c:v>
                </c:pt>
                <c:pt idx="18967">
                  <c:v>23.5</c:v>
                </c:pt>
                <c:pt idx="18968">
                  <c:v>23.5</c:v>
                </c:pt>
                <c:pt idx="18969">
                  <c:v>23.5</c:v>
                </c:pt>
                <c:pt idx="18970">
                  <c:v>23.5</c:v>
                </c:pt>
                <c:pt idx="18971">
                  <c:v>23.5</c:v>
                </c:pt>
                <c:pt idx="18972">
                  <c:v>23.5</c:v>
                </c:pt>
                <c:pt idx="18973">
                  <c:v>23.5</c:v>
                </c:pt>
                <c:pt idx="18974">
                  <c:v>23.5</c:v>
                </c:pt>
                <c:pt idx="18975">
                  <c:v>23.5</c:v>
                </c:pt>
                <c:pt idx="18976">
                  <c:v>23.5</c:v>
                </c:pt>
                <c:pt idx="18977">
                  <c:v>23.5</c:v>
                </c:pt>
                <c:pt idx="18978">
                  <c:v>23.5</c:v>
                </c:pt>
                <c:pt idx="18979">
                  <c:v>23.5</c:v>
                </c:pt>
                <c:pt idx="18980">
                  <c:v>23.5</c:v>
                </c:pt>
                <c:pt idx="18981">
                  <c:v>23.5</c:v>
                </c:pt>
                <c:pt idx="18982">
                  <c:v>23.5</c:v>
                </c:pt>
                <c:pt idx="18983">
                  <c:v>23.5</c:v>
                </c:pt>
                <c:pt idx="18984">
                  <c:v>23.5</c:v>
                </c:pt>
                <c:pt idx="18985">
                  <c:v>23.5</c:v>
                </c:pt>
                <c:pt idx="18986">
                  <c:v>23.5</c:v>
                </c:pt>
                <c:pt idx="18987">
                  <c:v>23.5</c:v>
                </c:pt>
                <c:pt idx="18988">
                  <c:v>23.5</c:v>
                </c:pt>
                <c:pt idx="18989">
                  <c:v>23.5</c:v>
                </c:pt>
                <c:pt idx="18990">
                  <c:v>23.5</c:v>
                </c:pt>
                <c:pt idx="18991">
                  <c:v>23.5</c:v>
                </c:pt>
                <c:pt idx="18992">
                  <c:v>23.5</c:v>
                </c:pt>
                <c:pt idx="18993">
                  <c:v>23.5</c:v>
                </c:pt>
                <c:pt idx="18994">
                  <c:v>23.5</c:v>
                </c:pt>
                <c:pt idx="18995">
                  <c:v>23.5</c:v>
                </c:pt>
                <c:pt idx="18996">
                  <c:v>23.5</c:v>
                </c:pt>
                <c:pt idx="18997">
                  <c:v>23.5</c:v>
                </c:pt>
                <c:pt idx="18998">
                  <c:v>23.5</c:v>
                </c:pt>
                <c:pt idx="18999">
                  <c:v>23.5</c:v>
                </c:pt>
                <c:pt idx="19000">
                  <c:v>23.5</c:v>
                </c:pt>
                <c:pt idx="19001">
                  <c:v>23.5</c:v>
                </c:pt>
                <c:pt idx="19002">
                  <c:v>23.5</c:v>
                </c:pt>
                <c:pt idx="19003">
                  <c:v>23.5</c:v>
                </c:pt>
                <c:pt idx="19004">
                  <c:v>23.5</c:v>
                </c:pt>
                <c:pt idx="19005">
                  <c:v>23.5</c:v>
                </c:pt>
                <c:pt idx="19006">
                  <c:v>23.5</c:v>
                </c:pt>
                <c:pt idx="19007">
                  <c:v>23.5</c:v>
                </c:pt>
                <c:pt idx="19008">
                  <c:v>23.5</c:v>
                </c:pt>
                <c:pt idx="19009">
                  <c:v>23.5</c:v>
                </c:pt>
                <c:pt idx="19010">
                  <c:v>23.5</c:v>
                </c:pt>
                <c:pt idx="19011">
                  <c:v>23.5</c:v>
                </c:pt>
                <c:pt idx="19012">
                  <c:v>23.5</c:v>
                </c:pt>
                <c:pt idx="19013">
                  <c:v>23.5</c:v>
                </c:pt>
                <c:pt idx="19014">
                  <c:v>23.5</c:v>
                </c:pt>
                <c:pt idx="19015">
                  <c:v>23.5</c:v>
                </c:pt>
                <c:pt idx="19016">
                  <c:v>23.5</c:v>
                </c:pt>
                <c:pt idx="19017">
                  <c:v>23.5</c:v>
                </c:pt>
                <c:pt idx="19018">
                  <c:v>23.5</c:v>
                </c:pt>
                <c:pt idx="19019">
                  <c:v>23.5</c:v>
                </c:pt>
                <c:pt idx="19020">
                  <c:v>23.5</c:v>
                </c:pt>
                <c:pt idx="19021">
                  <c:v>23.5</c:v>
                </c:pt>
                <c:pt idx="19022">
                  <c:v>23.5</c:v>
                </c:pt>
                <c:pt idx="19023">
                  <c:v>23.5</c:v>
                </c:pt>
                <c:pt idx="19024">
                  <c:v>23.5</c:v>
                </c:pt>
                <c:pt idx="19025">
                  <c:v>23.5</c:v>
                </c:pt>
                <c:pt idx="19026">
                  <c:v>23.5</c:v>
                </c:pt>
                <c:pt idx="19027">
                  <c:v>23.5</c:v>
                </c:pt>
                <c:pt idx="19028">
                  <c:v>23.5</c:v>
                </c:pt>
                <c:pt idx="19029">
                  <c:v>23.5</c:v>
                </c:pt>
                <c:pt idx="19030">
                  <c:v>23.5</c:v>
                </c:pt>
                <c:pt idx="19031">
                  <c:v>23.5</c:v>
                </c:pt>
                <c:pt idx="19032">
                  <c:v>23.5</c:v>
                </c:pt>
                <c:pt idx="19033">
                  <c:v>23.5</c:v>
                </c:pt>
                <c:pt idx="19034">
                  <c:v>23.5</c:v>
                </c:pt>
                <c:pt idx="19035">
                  <c:v>23.5</c:v>
                </c:pt>
                <c:pt idx="19036">
                  <c:v>23.5</c:v>
                </c:pt>
                <c:pt idx="19037">
                  <c:v>23.5</c:v>
                </c:pt>
                <c:pt idx="19038">
                  <c:v>23.5</c:v>
                </c:pt>
                <c:pt idx="19039">
                  <c:v>23.5</c:v>
                </c:pt>
                <c:pt idx="19040">
                  <c:v>23.5</c:v>
                </c:pt>
                <c:pt idx="19041">
                  <c:v>23.5</c:v>
                </c:pt>
                <c:pt idx="19042">
                  <c:v>23.5</c:v>
                </c:pt>
                <c:pt idx="19043">
                  <c:v>23.5</c:v>
                </c:pt>
                <c:pt idx="19044">
                  <c:v>23.5</c:v>
                </c:pt>
                <c:pt idx="19045">
                  <c:v>23.5</c:v>
                </c:pt>
                <c:pt idx="19046">
                  <c:v>23.5</c:v>
                </c:pt>
                <c:pt idx="19047">
                  <c:v>23.5</c:v>
                </c:pt>
                <c:pt idx="19048">
                  <c:v>23.5</c:v>
                </c:pt>
                <c:pt idx="19049">
                  <c:v>23.5</c:v>
                </c:pt>
                <c:pt idx="19050">
                  <c:v>23.5</c:v>
                </c:pt>
                <c:pt idx="19051">
                  <c:v>23.5</c:v>
                </c:pt>
                <c:pt idx="19052">
                  <c:v>23.5</c:v>
                </c:pt>
                <c:pt idx="19053">
                  <c:v>23.5</c:v>
                </c:pt>
                <c:pt idx="19054">
                  <c:v>23.5</c:v>
                </c:pt>
                <c:pt idx="19055">
                  <c:v>23.5</c:v>
                </c:pt>
                <c:pt idx="19056">
                  <c:v>23.5</c:v>
                </c:pt>
                <c:pt idx="19057">
                  <c:v>23.5</c:v>
                </c:pt>
                <c:pt idx="19058">
                  <c:v>23.5</c:v>
                </c:pt>
                <c:pt idx="19059">
                  <c:v>23.5</c:v>
                </c:pt>
                <c:pt idx="19060">
                  <c:v>23.5</c:v>
                </c:pt>
                <c:pt idx="19061">
                  <c:v>23.5</c:v>
                </c:pt>
                <c:pt idx="19062">
                  <c:v>23.5</c:v>
                </c:pt>
                <c:pt idx="19063">
                  <c:v>23.5</c:v>
                </c:pt>
                <c:pt idx="19064">
                  <c:v>23.5</c:v>
                </c:pt>
                <c:pt idx="19065">
                  <c:v>23.5</c:v>
                </c:pt>
                <c:pt idx="19066">
                  <c:v>23.5</c:v>
                </c:pt>
                <c:pt idx="19067">
                  <c:v>23.5</c:v>
                </c:pt>
                <c:pt idx="19068">
                  <c:v>23.5</c:v>
                </c:pt>
                <c:pt idx="19069">
                  <c:v>23.5</c:v>
                </c:pt>
                <c:pt idx="19070">
                  <c:v>23.5</c:v>
                </c:pt>
                <c:pt idx="19071">
                  <c:v>23.5</c:v>
                </c:pt>
                <c:pt idx="19072">
                  <c:v>23.5</c:v>
                </c:pt>
                <c:pt idx="19073">
                  <c:v>23.5</c:v>
                </c:pt>
                <c:pt idx="19074">
                  <c:v>23.5</c:v>
                </c:pt>
                <c:pt idx="19075">
                  <c:v>23.5</c:v>
                </c:pt>
                <c:pt idx="19076">
                  <c:v>23.5</c:v>
                </c:pt>
                <c:pt idx="19077">
                  <c:v>23.5</c:v>
                </c:pt>
                <c:pt idx="19078">
                  <c:v>23.5</c:v>
                </c:pt>
                <c:pt idx="19079">
                  <c:v>23.5</c:v>
                </c:pt>
                <c:pt idx="19080">
                  <c:v>23.5</c:v>
                </c:pt>
                <c:pt idx="19081">
                  <c:v>23.5</c:v>
                </c:pt>
                <c:pt idx="19082">
                  <c:v>23.5</c:v>
                </c:pt>
                <c:pt idx="19083">
                  <c:v>23.5</c:v>
                </c:pt>
                <c:pt idx="19084">
                  <c:v>23.5</c:v>
                </c:pt>
                <c:pt idx="19085">
                  <c:v>23.5</c:v>
                </c:pt>
                <c:pt idx="19086">
                  <c:v>23.5</c:v>
                </c:pt>
                <c:pt idx="19087">
                  <c:v>23.5</c:v>
                </c:pt>
                <c:pt idx="19088">
                  <c:v>23.5</c:v>
                </c:pt>
                <c:pt idx="19089">
                  <c:v>23.5</c:v>
                </c:pt>
                <c:pt idx="19090">
                  <c:v>23.5</c:v>
                </c:pt>
                <c:pt idx="19091">
                  <c:v>23.5</c:v>
                </c:pt>
                <c:pt idx="19092">
                  <c:v>23.5</c:v>
                </c:pt>
                <c:pt idx="19093">
                  <c:v>23.5</c:v>
                </c:pt>
                <c:pt idx="19094">
                  <c:v>23.5</c:v>
                </c:pt>
                <c:pt idx="19095">
                  <c:v>23.5</c:v>
                </c:pt>
                <c:pt idx="19096">
                  <c:v>23.5</c:v>
                </c:pt>
                <c:pt idx="19097">
                  <c:v>23.5</c:v>
                </c:pt>
                <c:pt idx="19098">
                  <c:v>23.5</c:v>
                </c:pt>
                <c:pt idx="19099">
                  <c:v>23.5</c:v>
                </c:pt>
                <c:pt idx="19100">
                  <c:v>23.5</c:v>
                </c:pt>
                <c:pt idx="19101">
                  <c:v>23.5</c:v>
                </c:pt>
                <c:pt idx="19102">
                  <c:v>23.5</c:v>
                </c:pt>
                <c:pt idx="19103">
                  <c:v>23.5</c:v>
                </c:pt>
                <c:pt idx="19104">
                  <c:v>23.5</c:v>
                </c:pt>
                <c:pt idx="19105">
                  <c:v>23.5</c:v>
                </c:pt>
                <c:pt idx="19106">
                  <c:v>23.5</c:v>
                </c:pt>
                <c:pt idx="19107">
                  <c:v>23.5</c:v>
                </c:pt>
                <c:pt idx="19108">
                  <c:v>23.5</c:v>
                </c:pt>
                <c:pt idx="19109">
                  <c:v>23.5</c:v>
                </c:pt>
                <c:pt idx="19110">
                  <c:v>23.5</c:v>
                </c:pt>
                <c:pt idx="19111">
                  <c:v>23.5</c:v>
                </c:pt>
                <c:pt idx="19112">
                  <c:v>23.5</c:v>
                </c:pt>
                <c:pt idx="19113">
                  <c:v>23.5</c:v>
                </c:pt>
                <c:pt idx="19114">
                  <c:v>23.5</c:v>
                </c:pt>
                <c:pt idx="19115">
                  <c:v>23.5</c:v>
                </c:pt>
                <c:pt idx="19116">
                  <c:v>23.5</c:v>
                </c:pt>
                <c:pt idx="19117">
                  <c:v>23.5</c:v>
                </c:pt>
                <c:pt idx="19118">
                  <c:v>23.5</c:v>
                </c:pt>
                <c:pt idx="19119">
                  <c:v>23.5</c:v>
                </c:pt>
                <c:pt idx="19120">
                  <c:v>23.5</c:v>
                </c:pt>
                <c:pt idx="19121">
                  <c:v>23.5</c:v>
                </c:pt>
                <c:pt idx="19122">
                  <c:v>23.5</c:v>
                </c:pt>
                <c:pt idx="19123">
                  <c:v>23.5</c:v>
                </c:pt>
                <c:pt idx="19124">
                  <c:v>23.5</c:v>
                </c:pt>
                <c:pt idx="19125">
                  <c:v>23.5</c:v>
                </c:pt>
                <c:pt idx="19126">
                  <c:v>23.5</c:v>
                </c:pt>
                <c:pt idx="19127">
                  <c:v>23.5</c:v>
                </c:pt>
                <c:pt idx="19128">
                  <c:v>23.5</c:v>
                </c:pt>
                <c:pt idx="19129">
                  <c:v>23.5</c:v>
                </c:pt>
                <c:pt idx="19130">
                  <c:v>23.5</c:v>
                </c:pt>
                <c:pt idx="19131">
                  <c:v>23.5</c:v>
                </c:pt>
                <c:pt idx="19132">
                  <c:v>23.5</c:v>
                </c:pt>
                <c:pt idx="19133">
                  <c:v>23.5</c:v>
                </c:pt>
                <c:pt idx="19134">
                  <c:v>23.5</c:v>
                </c:pt>
                <c:pt idx="19135">
                  <c:v>23.5</c:v>
                </c:pt>
                <c:pt idx="19136">
                  <c:v>23.5</c:v>
                </c:pt>
                <c:pt idx="19137">
                  <c:v>23.5</c:v>
                </c:pt>
                <c:pt idx="19138">
                  <c:v>23.5</c:v>
                </c:pt>
                <c:pt idx="19139">
                  <c:v>23.5</c:v>
                </c:pt>
                <c:pt idx="19140">
                  <c:v>23.5</c:v>
                </c:pt>
                <c:pt idx="19141">
                  <c:v>23.5</c:v>
                </c:pt>
                <c:pt idx="19142">
                  <c:v>23.5</c:v>
                </c:pt>
                <c:pt idx="19143">
                  <c:v>23.5</c:v>
                </c:pt>
                <c:pt idx="19144">
                  <c:v>23.5</c:v>
                </c:pt>
                <c:pt idx="19145">
                  <c:v>23.5</c:v>
                </c:pt>
                <c:pt idx="19146">
                  <c:v>23.5</c:v>
                </c:pt>
                <c:pt idx="19147">
                  <c:v>23.5</c:v>
                </c:pt>
                <c:pt idx="19148">
                  <c:v>23.5</c:v>
                </c:pt>
                <c:pt idx="19149">
                  <c:v>23.5</c:v>
                </c:pt>
                <c:pt idx="19150">
                  <c:v>23.5</c:v>
                </c:pt>
                <c:pt idx="19151">
                  <c:v>23.5</c:v>
                </c:pt>
                <c:pt idx="19152">
                  <c:v>23.5</c:v>
                </c:pt>
                <c:pt idx="19153">
                  <c:v>23.5</c:v>
                </c:pt>
                <c:pt idx="19154">
                  <c:v>23.5</c:v>
                </c:pt>
                <c:pt idx="19155">
                  <c:v>23.5</c:v>
                </c:pt>
                <c:pt idx="19156">
                  <c:v>23.5</c:v>
                </c:pt>
                <c:pt idx="19157">
                  <c:v>23.5</c:v>
                </c:pt>
                <c:pt idx="19158">
                  <c:v>23.5</c:v>
                </c:pt>
                <c:pt idx="19159">
                  <c:v>23.5</c:v>
                </c:pt>
                <c:pt idx="19160">
                  <c:v>23.5</c:v>
                </c:pt>
                <c:pt idx="19161">
                  <c:v>23.5</c:v>
                </c:pt>
                <c:pt idx="19162">
                  <c:v>23.5</c:v>
                </c:pt>
                <c:pt idx="19163">
                  <c:v>23.5</c:v>
                </c:pt>
                <c:pt idx="19164">
                  <c:v>23.5</c:v>
                </c:pt>
                <c:pt idx="19165">
                  <c:v>23.5</c:v>
                </c:pt>
                <c:pt idx="19166">
                  <c:v>23.5</c:v>
                </c:pt>
                <c:pt idx="19167">
                  <c:v>23.5</c:v>
                </c:pt>
                <c:pt idx="19168">
                  <c:v>23.5</c:v>
                </c:pt>
                <c:pt idx="19169">
                  <c:v>23.5</c:v>
                </c:pt>
                <c:pt idx="19170">
                  <c:v>23.5</c:v>
                </c:pt>
                <c:pt idx="19171">
                  <c:v>23.5</c:v>
                </c:pt>
                <c:pt idx="19172">
                  <c:v>23.5</c:v>
                </c:pt>
                <c:pt idx="19173">
                  <c:v>23.5</c:v>
                </c:pt>
                <c:pt idx="19174">
                  <c:v>23.5</c:v>
                </c:pt>
                <c:pt idx="19175">
                  <c:v>23.5</c:v>
                </c:pt>
                <c:pt idx="19176">
                  <c:v>23.5</c:v>
                </c:pt>
                <c:pt idx="19177">
                  <c:v>23.5</c:v>
                </c:pt>
                <c:pt idx="19178">
                  <c:v>23.5</c:v>
                </c:pt>
                <c:pt idx="19179">
                  <c:v>23.5</c:v>
                </c:pt>
                <c:pt idx="19180">
                  <c:v>23.5</c:v>
                </c:pt>
                <c:pt idx="19181">
                  <c:v>23.5</c:v>
                </c:pt>
                <c:pt idx="19182">
                  <c:v>23.5</c:v>
                </c:pt>
                <c:pt idx="19183">
                  <c:v>23.5</c:v>
                </c:pt>
                <c:pt idx="19184">
                  <c:v>23.5</c:v>
                </c:pt>
                <c:pt idx="19185">
                  <c:v>23.5</c:v>
                </c:pt>
                <c:pt idx="19186">
                  <c:v>23.5</c:v>
                </c:pt>
                <c:pt idx="19187">
                  <c:v>23.5</c:v>
                </c:pt>
                <c:pt idx="19188">
                  <c:v>23.5</c:v>
                </c:pt>
                <c:pt idx="19189">
                  <c:v>23.5</c:v>
                </c:pt>
                <c:pt idx="19190">
                  <c:v>23.5</c:v>
                </c:pt>
                <c:pt idx="19191">
                  <c:v>23.5</c:v>
                </c:pt>
                <c:pt idx="19192">
                  <c:v>23.5</c:v>
                </c:pt>
                <c:pt idx="19193">
                  <c:v>23.5</c:v>
                </c:pt>
                <c:pt idx="19194">
                  <c:v>23.5</c:v>
                </c:pt>
                <c:pt idx="19195">
                  <c:v>23.5</c:v>
                </c:pt>
                <c:pt idx="19196">
                  <c:v>23.5</c:v>
                </c:pt>
                <c:pt idx="19197">
                  <c:v>23.5</c:v>
                </c:pt>
                <c:pt idx="19198">
                  <c:v>23.5</c:v>
                </c:pt>
                <c:pt idx="19199">
                  <c:v>23.5</c:v>
                </c:pt>
                <c:pt idx="19200">
                  <c:v>0</c:v>
                </c:pt>
                <c:pt idx="19201">
                  <c:v>0</c:v>
                </c:pt>
                <c:pt idx="19202">
                  <c:v>0</c:v>
                </c:pt>
                <c:pt idx="19203">
                  <c:v>0</c:v>
                </c:pt>
                <c:pt idx="19204">
                  <c:v>0</c:v>
                </c:pt>
                <c:pt idx="19205">
                  <c:v>0</c:v>
                </c:pt>
                <c:pt idx="19206">
                  <c:v>0</c:v>
                </c:pt>
                <c:pt idx="19207">
                  <c:v>0</c:v>
                </c:pt>
                <c:pt idx="19208">
                  <c:v>0</c:v>
                </c:pt>
                <c:pt idx="19209">
                  <c:v>0</c:v>
                </c:pt>
                <c:pt idx="19210">
                  <c:v>0</c:v>
                </c:pt>
                <c:pt idx="19211">
                  <c:v>0</c:v>
                </c:pt>
                <c:pt idx="19212">
                  <c:v>0</c:v>
                </c:pt>
                <c:pt idx="19213">
                  <c:v>0</c:v>
                </c:pt>
                <c:pt idx="19214">
                  <c:v>0</c:v>
                </c:pt>
                <c:pt idx="19215">
                  <c:v>0</c:v>
                </c:pt>
                <c:pt idx="19216">
                  <c:v>0</c:v>
                </c:pt>
                <c:pt idx="19217">
                  <c:v>0</c:v>
                </c:pt>
                <c:pt idx="19218">
                  <c:v>0</c:v>
                </c:pt>
                <c:pt idx="19219">
                  <c:v>0</c:v>
                </c:pt>
                <c:pt idx="19220">
                  <c:v>0</c:v>
                </c:pt>
                <c:pt idx="19221">
                  <c:v>0</c:v>
                </c:pt>
                <c:pt idx="19222">
                  <c:v>0</c:v>
                </c:pt>
                <c:pt idx="19223">
                  <c:v>0</c:v>
                </c:pt>
                <c:pt idx="19224">
                  <c:v>0</c:v>
                </c:pt>
                <c:pt idx="19225">
                  <c:v>0</c:v>
                </c:pt>
                <c:pt idx="19226">
                  <c:v>0</c:v>
                </c:pt>
                <c:pt idx="19227">
                  <c:v>0</c:v>
                </c:pt>
                <c:pt idx="19228">
                  <c:v>0</c:v>
                </c:pt>
                <c:pt idx="19229">
                  <c:v>0</c:v>
                </c:pt>
                <c:pt idx="19230">
                  <c:v>0</c:v>
                </c:pt>
                <c:pt idx="19231">
                  <c:v>0</c:v>
                </c:pt>
                <c:pt idx="19232">
                  <c:v>0</c:v>
                </c:pt>
                <c:pt idx="19233">
                  <c:v>0</c:v>
                </c:pt>
                <c:pt idx="19234">
                  <c:v>0</c:v>
                </c:pt>
                <c:pt idx="19235">
                  <c:v>0</c:v>
                </c:pt>
                <c:pt idx="19236">
                  <c:v>0</c:v>
                </c:pt>
                <c:pt idx="19237">
                  <c:v>0</c:v>
                </c:pt>
                <c:pt idx="19238">
                  <c:v>0</c:v>
                </c:pt>
                <c:pt idx="19239">
                  <c:v>0</c:v>
                </c:pt>
                <c:pt idx="19240">
                  <c:v>0</c:v>
                </c:pt>
                <c:pt idx="19241">
                  <c:v>0</c:v>
                </c:pt>
                <c:pt idx="19242">
                  <c:v>0</c:v>
                </c:pt>
                <c:pt idx="19243">
                  <c:v>0</c:v>
                </c:pt>
                <c:pt idx="19244">
                  <c:v>0</c:v>
                </c:pt>
                <c:pt idx="19245">
                  <c:v>0</c:v>
                </c:pt>
                <c:pt idx="19246">
                  <c:v>0</c:v>
                </c:pt>
                <c:pt idx="19247">
                  <c:v>0</c:v>
                </c:pt>
                <c:pt idx="19248">
                  <c:v>0</c:v>
                </c:pt>
                <c:pt idx="19249">
                  <c:v>0</c:v>
                </c:pt>
                <c:pt idx="19250">
                  <c:v>0</c:v>
                </c:pt>
                <c:pt idx="19251">
                  <c:v>0</c:v>
                </c:pt>
                <c:pt idx="19252">
                  <c:v>0</c:v>
                </c:pt>
                <c:pt idx="19253">
                  <c:v>0</c:v>
                </c:pt>
                <c:pt idx="19254">
                  <c:v>0</c:v>
                </c:pt>
                <c:pt idx="19255">
                  <c:v>0</c:v>
                </c:pt>
                <c:pt idx="19256">
                  <c:v>0</c:v>
                </c:pt>
                <c:pt idx="19257">
                  <c:v>0</c:v>
                </c:pt>
                <c:pt idx="19258">
                  <c:v>0</c:v>
                </c:pt>
                <c:pt idx="19259">
                  <c:v>0</c:v>
                </c:pt>
                <c:pt idx="19260">
                  <c:v>0</c:v>
                </c:pt>
                <c:pt idx="19261">
                  <c:v>0</c:v>
                </c:pt>
                <c:pt idx="19262">
                  <c:v>0</c:v>
                </c:pt>
                <c:pt idx="19263">
                  <c:v>0</c:v>
                </c:pt>
                <c:pt idx="19264">
                  <c:v>0</c:v>
                </c:pt>
                <c:pt idx="19265">
                  <c:v>0</c:v>
                </c:pt>
                <c:pt idx="19266">
                  <c:v>0</c:v>
                </c:pt>
                <c:pt idx="19267">
                  <c:v>0</c:v>
                </c:pt>
                <c:pt idx="19268">
                  <c:v>0</c:v>
                </c:pt>
                <c:pt idx="19269">
                  <c:v>0</c:v>
                </c:pt>
                <c:pt idx="19270">
                  <c:v>0</c:v>
                </c:pt>
                <c:pt idx="19271">
                  <c:v>0</c:v>
                </c:pt>
                <c:pt idx="19272">
                  <c:v>0</c:v>
                </c:pt>
                <c:pt idx="19273">
                  <c:v>0</c:v>
                </c:pt>
                <c:pt idx="19274">
                  <c:v>0</c:v>
                </c:pt>
                <c:pt idx="19275">
                  <c:v>0</c:v>
                </c:pt>
                <c:pt idx="19276">
                  <c:v>0</c:v>
                </c:pt>
                <c:pt idx="19277">
                  <c:v>0</c:v>
                </c:pt>
                <c:pt idx="19278">
                  <c:v>0</c:v>
                </c:pt>
                <c:pt idx="19279">
                  <c:v>0</c:v>
                </c:pt>
                <c:pt idx="19280">
                  <c:v>0</c:v>
                </c:pt>
                <c:pt idx="19281">
                  <c:v>0</c:v>
                </c:pt>
                <c:pt idx="19282">
                  <c:v>0</c:v>
                </c:pt>
                <c:pt idx="19283">
                  <c:v>0</c:v>
                </c:pt>
                <c:pt idx="19284">
                  <c:v>0</c:v>
                </c:pt>
                <c:pt idx="19285">
                  <c:v>0</c:v>
                </c:pt>
                <c:pt idx="19286">
                  <c:v>0</c:v>
                </c:pt>
                <c:pt idx="19287">
                  <c:v>0</c:v>
                </c:pt>
                <c:pt idx="19288">
                  <c:v>0</c:v>
                </c:pt>
                <c:pt idx="19289">
                  <c:v>0</c:v>
                </c:pt>
                <c:pt idx="19290">
                  <c:v>0</c:v>
                </c:pt>
                <c:pt idx="19291">
                  <c:v>0</c:v>
                </c:pt>
                <c:pt idx="19292">
                  <c:v>0</c:v>
                </c:pt>
                <c:pt idx="19293">
                  <c:v>0</c:v>
                </c:pt>
                <c:pt idx="19294">
                  <c:v>0</c:v>
                </c:pt>
                <c:pt idx="19295">
                  <c:v>0</c:v>
                </c:pt>
                <c:pt idx="19296">
                  <c:v>0</c:v>
                </c:pt>
                <c:pt idx="19297">
                  <c:v>0</c:v>
                </c:pt>
                <c:pt idx="19298">
                  <c:v>0</c:v>
                </c:pt>
                <c:pt idx="19299">
                  <c:v>0</c:v>
                </c:pt>
                <c:pt idx="19300">
                  <c:v>0</c:v>
                </c:pt>
                <c:pt idx="19301">
                  <c:v>0</c:v>
                </c:pt>
                <c:pt idx="19302">
                  <c:v>0</c:v>
                </c:pt>
                <c:pt idx="19303">
                  <c:v>0</c:v>
                </c:pt>
                <c:pt idx="19304">
                  <c:v>0</c:v>
                </c:pt>
                <c:pt idx="19305">
                  <c:v>0</c:v>
                </c:pt>
                <c:pt idx="19306">
                  <c:v>0</c:v>
                </c:pt>
                <c:pt idx="19307">
                  <c:v>0</c:v>
                </c:pt>
                <c:pt idx="19308">
                  <c:v>0</c:v>
                </c:pt>
                <c:pt idx="19309">
                  <c:v>0</c:v>
                </c:pt>
                <c:pt idx="19310">
                  <c:v>0</c:v>
                </c:pt>
                <c:pt idx="19311">
                  <c:v>0</c:v>
                </c:pt>
                <c:pt idx="19312">
                  <c:v>0</c:v>
                </c:pt>
                <c:pt idx="19313">
                  <c:v>0</c:v>
                </c:pt>
                <c:pt idx="19314">
                  <c:v>0</c:v>
                </c:pt>
                <c:pt idx="19315">
                  <c:v>0</c:v>
                </c:pt>
                <c:pt idx="19316">
                  <c:v>0</c:v>
                </c:pt>
                <c:pt idx="19317">
                  <c:v>0</c:v>
                </c:pt>
                <c:pt idx="19318">
                  <c:v>0</c:v>
                </c:pt>
                <c:pt idx="19319">
                  <c:v>0</c:v>
                </c:pt>
                <c:pt idx="19320">
                  <c:v>0</c:v>
                </c:pt>
                <c:pt idx="19321">
                  <c:v>0</c:v>
                </c:pt>
                <c:pt idx="19322">
                  <c:v>0</c:v>
                </c:pt>
                <c:pt idx="19323">
                  <c:v>0</c:v>
                </c:pt>
                <c:pt idx="19324">
                  <c:v>0</c:v>
                </c:pt>
                <c:pt idx="19325">
                  <c:v>0</c:v>
                </c:pt>
                <c:pt idx="19326">
                  <c:v>0</c:v>
                </c:pt>
                <c:pt idx="19327">
                  <c:v>0</c:v>
                </c:pt>
                <c:pt idx="19328">
                  <c:v>0</c:v>
                </c:pt>
                <c:pt idx="19329">
                  <c:v>0</c:v>
                </c:pt>
                <c:pt idx="19330">
                  <c:v>0</c:v>
                </c:pt>
                <c:pt idx="19331">
                  <c:v>0</c:v>
                </c:pt>
                <c:pt idx="19332">
                  <c:v>0</c:v>
                </c:pt>
                <c:pt idx="19333">
                  <c:v>0</c:v>
                </c:pt>
                <c:pt idx="19334">
                  <c:v>0</c:v>
                </c:pt>
                <c:pt idx="19335">
                  <c:v>0</c:v>
                </c:pt>
                <c:pt idx="19336">
                  <c:v>0</c:v>
                </c:pt>
                <c:pt idx="19337">
                  <c:v>0</c:v>
                </c:pt>
                <c:pt idx="19338">
                  <c:v>0</c:v>
                </c:pt>
                <c:pt idx="19339">
                  <c:v>0</c:v>
                </c:pt>
                <c:pt idx="19340">
                  <c:v>0</c:v>
                </c:pt>
                <c:pt idx="19341">
                  <c:v>0</c:v>
                </c:pt>
                <c:pt idx="19342">
                  <c:v>0</c:v>
                </c:pt>
                <c:pt idx="19343">
                  <c:v>0</c:v>
                </c:pt>
                <c:pt idx="19344">
                  <c:v>0</c:v>
                </c:pt>
                <c:pt idx="19345">
                  <c:v>0</c:v>
                </c:pt>
                <c:pt idx="19346">
                  <c:v>0</c:v>
                </c:pt>
                <c:pt idx="19347">
                  <c:v>0</c:v>
                </c:pt>
                <c:pt idx="19348">
                  <c:v>0</c:v>
                </c:pt>
                <c:pt idx="19349">
                  <c:v>0</c:v>
                </c:pt>
                <c:pt idx="19350">
                  <c:v>0</c:v>
                </c:pt>
                <c:pt idx="19351">
                  <c:v>0</c:v>
                </c:pt>
                <c:pt idx="19352">
                  <c:v>0</c:v>
                </c:pt>
                <c:pt idx="19353">
                  <c:v>0</c:v>
                </c:pt>
                <c:pt idx="19354">
                  <c:v>0</c:v>
                </c:pt>
                <c:pt idx="19355">
                  <c:v>0</c:v>
                </c:pt>
                <c:pt idx="19356">
                  <c:v>0</c:v>
                </c:pt>
                <c:pt idx="19357">
                  <c:v>0</c:v>
                </c:pt>
                <c:pt idx="19358">
                  <c:v>0</c:v>
                </c:pt>
                <c:pt idx="19359">
                  <c:v>0</c:v>
                </c:pt>
                <c:pt idx="19360">
                  <c:v>0</c:v>
                </c:pt>
                <c:pt idx="19361">
                  <c:v>0</c:v>
                </c:pt>
                <c:pt idx="19362">
                  <c:v>0</c:v>
                </c:pt>
                <c:pt idx="19363">
                  <c:v>0</c:v>
                </c:pt>
                <c:pt idx="19364">
                  <c:v>0</c:v>
                </c:pt>
                <c:pt idx="19365">
                  <c:v>0</c:v>
                </c:pt>
                <c:pt idx="19366">
                  <c:v>0</c:v>
                </c:pt>
                <c:pt idx="19367">
                  <c:v>0</c:v>
                </c:pt>
                <c:pt idx="19368">
                  <c:v>0</c:v>
                </c:pt>
                <c:pt idx="19369">
                  <c:v>0</c:v>
                </c:pt>
                <c:pt idx="19370">
                  <c:v>0</c:v>
                </c:pt>
                <c:pt idx="19371">
                  <c:v>0</c:v>
                </c:pt>
                <c:pt idx="19372">
                  <c:v>0</c:v>
                </c:pt>
                <c:pt idx="19373">
                  <c:v>0</c:v>
                </c:pt>
                <c:pt idx="19374">
                  <c:v>0</c:v>
                </c:pt>
                <c:pt idx="19375">
                  <c:v>0</c:v>
                </c:pt>
                <c:pt idx="19376">
                  <c:v>0</c:v>
                </c:pt>
                <c:pt idx="19377">
                  <c:v>0</c:v>
                </c:pt>
                <c:pt idx="19378">
                  <c:v>0</c:v>
                </c:pt>
                <c:pt idx="19379">
                  <c:v>0</c:v>
                </c:pt>
                <c:pt idx="19380">
                  <c:v>0</c:v>
                </c:pt>
                <c:pt idx="19381">
                  <c:v>0</c:v>
                </c:pt>
                <c:pt idx="19382">
                  <c:v>0</c:v>
                </c:pt>
                <c:pt idx="19383">
                  <c:v>0</c:v>
                </c:pt>
                <c:pt idx="19384">
                  <c:v>0</c:v>
                </c:pt>
                <c:pt idx="19385">
                  <c:v>0</c:v>
                </c:pt>
                <c:pt idx="19386">
                  <c:v>0</c:v>
                </c:pt>
                <c:pt idx="19387">
                  <c:v>0</c:v>
                </c:pt>
                <c:pt idx="19388">
                  <c:v>0</c:v>
                </c:pt>
                <c:pt idx="19389">
                  <c:v>0</c:v>
                </c:pt>
                <c:pt idx="19390">
                  <c:v>0</c:v>
                </c:pt>
                <c:pt idx="19391">
                  <c:v>0</c:v>
                </c:pt>
                <c:pt idx="19392">
                  <c:v>0</c:v>
                </c:pt>
                <c:pt idx="19393">
                  <c:v>0</c:v>
                </c:pt>
                <c:pt idx="19394">
                  <c:v>0</c:v>
                </c:pt>
                <c:pt idx="19395">
                  <c:v>0</c:v>
                </c:pt>
                <c:pt idx="19396">
                  <c:v>0</c:v>
                </c:pt>
                <c:pt idx="19397">
                  <c:v>0</c:v>
                </c:pt>
                <c:pt idx="19398">
                  <c:v>0</c:v>
                </c:pt>
                <c:pt idx="19399">
                  <c:v>0</c:v>
                </c:pt>
                <c:pt idx="19400">
                  <c:v>0</c:v>
                </c:pt>
                <c:pt idx="19401">
                  <c:v>0</c:v>
                </c:pt>
                <c:pt idx="19402">
                  <c:v>0</c:v>
                </c:pt>
                <c:pt idx="19403">
                  <c:v>0</c:v>
                </c:pt>
                <c:pt idx="19404">
                  <c:v>0</c:v>
                </c:pt>
                <c:pt idx="19405">
                  <c:v>0</c:v>
                </c:pt>
                <c:pt idx="19406">
                  <c:v>0</c:v>
                </c:pt>
                <c:pt idx="19407">
                  <c:v>0</c:v>
                </c:pt>
                <c:pt idx="19408">
                  <c:v>0</c:v>
                </c:pt>
                <c:pt idx="19409">
                  <c:v>0</c:v>
                </c:pt>
                <c:pt idx="19410">
                  <c:v>0</c:v>
                </c:pt>
                <c:pt idx="19411">
                  <c:v>0</c:v>
                </c:pt>
                <c:pt idx="19412">
                  <c:v>0</c:v>
                </c:pt>
                <c:pt idx="19413">
                  <c:v>0</c:v>
                </c:pt>
                <c:pt idx="19414">
                  <c:v>0</c:v>
                </c:pt>
                <c:pt idx="19415">
                  <c:v>0</c:v>
                </c:pt>
                <c:pt idx="19416">
                  <c:v>0</c:v>
                </c:pt>
                <c:pt idx="19417">
                  <c:v>0</c:v>
                </c:pt>
                <c:pt idx="19418">
                  <c:v>0</c:v>
                </c:pt>
                <c:pt idx="19419">
                  <c:v>0</c:v>
                </c:pt>
                <c:pt idx="19420">
                  <c:v>0</c:v>
                </c:pt>
                <c:pt idx="19421">
                  <c:v>0</c:v>
                </c:pt>
                <c:pt idx="19422">
                  <c:v>0</c:v>
                </c:pt>
                <c:pt idx="19423">
                  <c:v>0</c:v>
                </c:pt>
                <c:pt idx="19424">
                  <c:v>0</c:v>
                </c:pt>
                <c:pt idx="19425">
                  <c:v>0</c:v>
                </c:pt>
                <c:pt idx="19426">
                  <c:v>0</c:v>
                </c:pt>
                <c:pt idx="19427">
                  <c:v>0</c:v>
                </c:pt>
                <c:pt idx="19428">
                  <c:v>0</c:v>
                </c:pt>
                <c:pt idx="19429">
                  <c:v>0</c:v>
                </c:pt>
                <c:pt idx="19430">
                  <c:v>0</c:v>
                </c:pt>
                <c:pt idx="19431">
                  <c:v>0</c:v>
                </c:pt>
                <c:pt idx="19432">
                  <c:v>0</c:v>
                </c:pt>
                <c:pt idx="19433">
                  <c:v>0</c:v>
                </c:pt>
                <c:pt idx="19434">
                  <c:v>0</c:v>
                </c:pt>
                <c:pt idx="19435">
                  <c:v>0</c:v>
                </c:pt>
                <c:pt idx="19436">
                  <c:v>0</c:v>
                </c:pt>
                <c:pt idx="19437">
                  <c:v>0</c:v>
                </c:pt>
                <c:pt idx="19438">
                  <c:v>0</c:v>
                </c:pt>
                <c:pt idx="19439">
                  <c:v>0</c:v>
                </c:pt>
                <c:pt idx="19440">
                  <c:v>0</c:v>
                </c:pt>
                <c:pt idx="19441">
                  <c:v>0</c:v>
                </c:pt>
                <c:pt idx="19442">
                  <c:v>0</c:v>
                </c:pt>
                <c:pt idx="19443">
                  <c:v>0</c:v>
                </c:pt>
                <c:pt idx="19444">
                  <c:v>0</c:v>
                </c:pt>
                <c:pt idx="19445">
                  <c:v>0</c:v>
                </c:pt>
                <c:pt idx="19446">
                  <c:v>0</c:v>
                </c:pt>
                <c:pt idx="19447">
                  <c:v>0</c:v>
                </c:pt>
                <c:pt idx="19448">
                  <c:v>0</c:v>
                </c:pt>
                <c:pt idx="19449">
                  <c:v>0</c:v>
                </c:pt>
                <c:pt idx="19450">
                  <c:v>0</c:v>
                </c:pt>
                <c:pt idx="19451">
                  <c:v>0</c:v>
                </c:pt>
                <c:pt idx="19452">
                  <c:v>0</c:v>
                </c:pt>
                <c:pt idx="19453">
                  <c:v>0</c:v>
                </c:pt>
                <c:pt idx="19454">
                  <c:v>0</c:v>
                </c:pt>
                <c:pt idx="19455">
                  <c:v>0</c:v>
                </c:pt>
                <c:pt idx="19456">
                  <c:v>0</c:v>
                </c:pt>
                <c:pt idx="19457">
                  <c:v>0</c:v>
                </c:pt>
                <c:pt idx="19458">
                  <c:v>0</c:v>
                </c:pt>
                <c:pt idx="19459">
                  <c:v>0</c:v>
                </c:pt>
                <c:pt idx="19460">
                  <c:v>0</c:v>
                </c:pt>
                <c:pt idx="19461">
                  <c:v>0</c:v>
                </c:pt>
                <c:pt idx="19462">
                  <c:v>0</c:v>
                </c:pt>
                <c:pt idx="19463">
                  <c:v>0</c:v>
                </c:pt>
                <c:pt idx="19464">
                  <c:v>0</c:v>
                </c:pt>
                <c:pt idx="19465">
                  <c:v>0</c:v>
                </c:pt>
                <c:pt idx="19466">
                  <c:v>0</c:v>
                </c:pt>
                <c:pt idx="19467">
                  <c:v>0</c:v>
                </c:pt>
                <c:pt idx="19468">
                  <c:v>0</c:v>
                </c:pt>
                <c:pt idx="19469">
                  <c:v>0</c:v>
                </c:pt>
                <c:pt idx="19470">
                  <c:v>0</c:v>
                </c:pt>
                <c:pt idx="19471">
                  <c:v>0</c:v>
                </c:pt>
                <c:pt idx="19472">
                  <c:v>0</c:v>
                </c:pt>
                <c:pt idx="19473">
                  <c:v>0</c:v>
                </c:pt>
                <c:pt idx="19474">
                  <c:v>0</c:v>
                </c:pt>
                <c:pt idx="19475">
                  <c:v>0</c:v>
                </c:pt>
                <c:pt idx="19476">
                  <c:v>0</c:v>
                </c:pt>
                <c:pt idx="19477">
                  <c:v>0</c:v>
                </c:pt>
                <c:pt idx="19478">
                  <c:v>0</c:v>
                </c:pt>
                <c:pt idx="19479">
                  <c:v>0</c:v>
                </c:pt>
                <c:pt idx="19480">
                  <c:v>0</c:v>
                </c:pt>
                <c:pt idx="19481">
                  <c:v>0</c:v>
                </c:pt>
                <c:pt idx="19482">
                  <c:v>0</c:v>
                </c:pt>
                <c:pt idx="19483">
                  <c:v>0</c:v>
                </c:pt>
                <c:pt idx="19484">
                  <c:v>0</c:v>
                </c:pt>
                <c:pt idx="19485">
                  <c:v>0</c:v>
                </c:pt>
                <c:pt idx="19486">
                  <c:v>0</c:v>
                </c:pt>
                <c:pt idx="19487">
                  <c:v>0</c:v>
                </c:pt>
                <c:pt idx="19488">
                  <c:v>0</c:v>
                </c:pt>
                <c:pt idx="19489">
                  <c:v>0</c:v>
                </c:pt>
                <c:pt idx="19490">
                  <c:v>0</c:v>
                </c:pt>
                <c:pt idx="19491">
                  <c:v>0</c:v>
                </c:pt>
                <c:pt idx="19492">
                  <c:v>0</c:v>
                </c:pt>
                <c:pt idx="19493">
                  <c:v>0</c:v>
                </c:pt>
                <c:pt idx="19494">
                  <c:v>0</c:v>
                </c:pt>
                <c:pt idx="19495">
                  <c:v>0</c:v>
                </c:pt>
                <c:pt idx="19496">
                  <c:v>0</c:v>
                </c:pt>
                <c:pt idx="19497">
                  <c:v>0</c:v>
                </c:pt>
                <c:pt idx="19498">
                  <c:v>0</c:v>
                </c:pt>
                <c:pt idx="19499">
                  <c:v>0</c:v>
                </c:pt>
                <c:pt idx="19500">
                  <c:v>0</c:v>
                </c:pt>
                <c:pt idx="19501">
                  <c:v>0</c:v>
                </c:pt>
                <c:pt idx="19502">
                  <c:v>0</c:v>
                </c:pt>
                <c:pt idx="19503">
                  <c:v>0</c:v>
                </c:pt>
                <c:pt idx="19504">
                  <c:v>0</c:v>
                </c:pt>
                <c:pt idx="19505">
                  <c:v>0</c:v>
                </c:pt>
                <c:pt idx="19506">
                  <c:v>0</c:v>
                </c:pt>
                <c:pt idx="19507">
                  <c:v>0</c:v>
                </c:pt>
                <c:pt idx="19508">
                  <c:v>0</c:v>
                </c:pt>
                <c:pt idx="19509">
                  <c:v>0</c:v>
                </c:pt>
                <c:pt idx="19510">
                  <c:v>0</c:v>
                </c:pt>
                <c:pt idx="19511">
                  <c:v>0</c:v>
                </c:pt>
                <c:pt idx="19512">
                  <c:v>0</c:v>
                </c:pt>
                <c:pt idx="19513">
                  <c:v>0</c:v>
                </c:pt>
                <c:pt idx="19514">
                  <c:v>0</c:v>
                </c:pt>
                <c:pt idx="19515">
                  <c:v>0</c:v>
                </c:pt>
                <c:pt idx="19516">
                  <c:v>0</c:v>
                </c:pt>
                <c:pt idx="19517">
                  <c:v>0</c:v>
                </c:pt>
                <c:pt idx="19518">
                  <c:v>0</c:v>
                </c:pt>
                <c:pt idx="19519">
                  <c:v>0</c:v>
                </c:pt>
                <c:pt idx="19520">
                  <c:v>0</c:v>
                </c:pt>
                <c:pt idx="19521">
                  <c:v>0</c:v>
                </c:pt>
                <c:pt idx="19522">
                  <c:v>0</c:v>
                </c:pt>
                <c:pt idx="19523">
                  <c:v>0</c:v>
                </c:pt>
                <c:pt idx="19524">
                  <c:v>0</c:v>
                </c:pt>
                <c:pt idx="19525">
                  <c:v>0</c:v>
                </c:pt>
                <c:pt idx="19526">
                  <c:v>0</c:v>
                </c:pt>
                <c:pt idx="19527">
                  <c:v>0</c:v>
                </c:pt>
                <c:pt idx="19528">
                  <c:v>0</c:v>
                </c:pt>
                <c:pt idx="19529">
                  <c:v>0</c:v>
                </c:pt>
                <c:pt idx="19530">
                  <c:v>0</c:v>
                </c:pt>
                <c:pt idx="19531">
                  <c:v>0</c:v>
                </c:pt>
                <c:pt idx="19532">
                  <c:v>0</c:v>
                </c:pt>
                <c:pt idx="19533">
                  <c:v>0</c:v>
                </c:pt>
                <c:pt idx="19534">
                  <c:v>0</c:v>
                </c:pt>
                <c:pt idx="19535">
                  <c:v>0</c:v>
                </c:pt>
                <c:pt idx="19536">
                  <c:v>0</c:v>
                </c:pt>
                <c:pt idx="19537">
                  <c:v>0</c:v>
                </c:pt>
                <c:pt idx="19538">
                  <c:v>0</c:v>
                </c:pt>
                <c:pt idx="19539">
                  <c:v>0</c:v>
                </c:pt>
                <c:pt idx="19540">
                  <c:v>0</c:v>
                </c:pt>
                <c:pt idx="19541">
                  <c:v>0</c:v>
                </c:pt>
                <c:pt idx="19542">
                  <c:v>0</c:v>
                </c:pt>
                <c:pt idx="19543">
                  <c:v>0</c:v>
                </c:pt>
                <c:pt idx="19544">
                  <c:v>0</c:v>
                </c:pt>
                <c:pt idx="19545">
                  <c:v>0</c:v>
                </c:pt>
                <c:pt idx="19546">
                  <c:v>0</c:v>
                </c:pt>
                <c:pt idx="19547">
                  <c:v>0</c:v>
                </c:pt>
                <c:pt idx="19548">
                  <c:v>0</c:v>
                </c:pt>
                <c:pt idx="19549">
                  <c:v>0</c:v>
                </c:pt>
                <c:pt idx="19550">
                  <c:v>0</c:v>
                </c:pt>
                <c:pt idx="19551">
                  <c:v>0</c:v>
                </c:pt>
                <c:pt idx="19552">
                  <c:v>0</c:v>
                </c:pt>
                <c:pt idx="19553">
                  <c:v>0</c:v>
                </c:pt>
                <c:pt idx="19554">
                  <c:v>0</c:v>
                </c:pt>
                <c:pt idx="19555">
                  <c:v>0</c:v>
                </c:pt>
                <c:pt idx="19556">
                  <c:v>0</c:v>
                </c:pt>
                <c:pt idx="19557">
                  <c:v>0</c:v>
                </c:pt>
                <c:pt idx="19558">
                  <c:v>0</c:v>
                </c:pt>
                <c:pt idx="19559">
                  <c:v>0</c:v>
                </c:pt>
                <c:pt idx="19560">
                  <c:v>0</c:v>
                </c:pt>
                <c:pt idx="19561">
                  <c:v>0</c:v>
                </c:pt>
                <c:pt idx="19562">
                  <c:v>0</c:v>
                </c:pt>
                <c:pt idx="19563">
                  <c:v>0</c:v>
                </c:pt>
                <c:pt idx="19564">
                  <c:v>0</c:v>
                </c:pt>
                <c:pt idx="19565">
                  <c:v>0</c:v>
                </c:pt>
                <c:pt idx="19566">
                  <c:v>0</c:v>
                </c:pt>
                <c:pt idx="19567">
                  <c:v>0</c:v>
                </c:pt>
                <c:pt idx="19568">
                  <c:v>0</c:v>
                </c:pt>
                <c:pt idx="19569">
                  <c:v>0</c:v>
                </c:pt>
                <c:pt idx="19570">
                  <c:v>0</c:v>
                </c:pt>
                <c:pt idx="19571">
                  <c:v>0</c:v>
                </c:pt>
                <c:pt idx="19572">
                  <c:v>0</c:v>
                </c:pt>
                <c:pt idx="19573">
                  <c:v>0</c:v>
                </c:pt>
                <c:pt idx="19574">
                  <c:v>0</c:v>
                </c:pt>
                <c:pt idx="19575">
                  <c:v>0</c:v>
                </c:pt>
                <c:pt idx="19576">
                  <c:v>0</c:v>
                </c:pt>
                <c:pt idx="19577">
                  <c:v>0</c:v>
                </c:pt>
                <c:pt idx="19578">
                  <c:v>0</c:v>
                </c:pt>
                <c:pt idx="19579">
                  <c:v>0</c:v>
                </c:pt>
                <c:pt idx="19580">
                  <c:v>0</c:v>
                </c:pt>
                <c:pt idx="19581">
                  <c:v>0</c:v>
                </c:pt>
                <c:pt idx="19582">
                  <c:v>0</c:v>
                </c:pt>
                <c:pt idx="19583">
                  <c:v>0</c:v>
                </c:pt>
                <c:pt idx="19584">
                  <c:v>0</c:v>
                </c:pt>
                <c:pt idx="19585">
                  <c:v>0</c:v>
                </c:pt>
                <c:pt idx="19586">
                  <c:v>0</c:v>
                </c:pt>
                <c:pt idx="19587">
                  <c:v>0</c:v>
                </c:pt>
                <c:pt idx="19588">
                  <c:v>0</c:v>
                </c:pt>
                <c:pt idx="19589">
                  <c:v>0</c:v>
                </c:pt>
                <c:pt idx="19590">
                  <c:v>0</c:v>
                </c:pt>
                <c:pt idx="19591">
                  <c:v>0</c:v>
                </c:pt>
                <c:pt idx="19592">
                  <c:v>0</c:v>
                </c:pt>
                <c:pt idx="19593">
                  <c:v>0</c:v>
                </c:pt>
                <c:pt idx="19594">
                  <c:v>0</c:v>
                </c:pt>
                <c:pt idx="19595">
                  <c:v>0</c:v>
                </c:pt>
                <c:pt idx="19596">
                  <c:v>0</c:v>
                </c:pt>
                <c:pt idx="19597">
                  <c:v>0</c:v>
                </c:pt>
                <c:pt idx="19598">
                  <c:v>0</c:v>
                </c:pt>
                <c:pt idx="19599">
                  <c:v>0</c:v>
                </c:pt>
                <c:pt idx="19600">
                  <c:v>0</c:v>
                </c:pt>
                <c:pt idx="19601">
                  <c:v>0</c:v>
                </c:pt>
                <c:pt idx="19602">
                  <c:v>0</c:v>
                </c:pt>
                <c:pt idx="19603">
                  <c:v>0</c:v>
                </c:pt>
                <c:pt idx="19604">
                  <c:v>0</c:v>
                </c:pt>
                <c:pt idx="19605">
                  <c:v>0</c:v>
                </c:pt>
                <c:pt idx="19606">
                  <c:v>0</c:v>
                </c:pt>
                <c:pt idx="19607">
                  <c:v>0</c:v>
                </c:pt>
                <c:pt idx="19608">
                  <c:v>0</c:v>
                </c:pt>
                <c:pt idx="19609">
                  <c:v>0</c:v>
                </c:pt>
                <c:pt idx="19610">
                  <c:v>0</c:v>
                </c:pt>
                <c:pt idx="19611">
                  <c:v>0</c:v>
                </c:pt>
                <c:pt idx="19612">
                  <c:v>0</c:v>
                </c:pt>
                <c:pt idx="19613">
                  <c:v>0</c:v>
                </c:pt>
                <c:pt idx="19614">
                  <c:v>0</c:v>
                </c:pt>
                <c:pt idx="19615">
                  <c:v>0</c:v>
                </c:pt>
                <c:pt idx="19616">
                  <c:v>0</c:v>
                </c:pt>
                <c:pt idx="19617">
                  <c:v>0</c:v>
                </c:pt>
                <c:pt idx="19618">
                  <c:v>0</c:v>
                </c:pt>
                <c:pt idx="19619">
                  <c:v>0</c:v>
                </c:pt>
                <c:pt idx="19620">
                  <c:v>0</c:v>
                </c:pt>
                <c:pt idx="19621">
                  <c:v>0</c:v>
                </c:pt>
                <c:pt idx="19622">
                  <c:v>0</c:v>
                </c:pt>
                <c:pt idx="19623">
                  <c:v>0</c:v>
                </c:pt>
                <c:pt idx="19624">
                  <c:v>0</c:v>
                </c:pt>
                <c:pt idx="19625">
                  <c:v>0</c:v>
                </c:pt>
                <c:pt idx="19626">
                  <c:v>0</c:v>
                </c:pt>
                <c:pt idx="19627">
                  <c:v>0</c:v>
                </c:pt>
                <c:pt idx="19628">
                  <c:v>0</c:v>
                </c:pt>
                <c:pt idx="19629">
                  <c:v>0</c:v>
                </c:pt>
                <c:pt idx="19630">
                  <c:v>0</c:v>
                </c:pt>
                <c:pt idx="19631">
                  <c:v>0</c:v>
                </c:pt>
                <c:pt idx="19632">
                  <c:v>0</c:v>
                </c:pt>
                <c:pt idx="19633">
                  <c:v>0</c:v>
                </c:pt>
                <c:pt idx="19634">
                  <c:v>0</c:v>
                </c:pt>
                <c:pt idx="19635">
                  <c:v>0</c:v>
                </c:pt>
                <c:pt idx="19636">
                  <c:v>0</c:v>
                </c:pt>
                <c:pt idx="19637">
                  <c:v>0</c:v>
                </c:pt>
                <c:pt idx="19638">
                  <c:v>0</c:v>
                </c:pt>
                <c:pt idx="19639">
                  <c:v>0</c:v>
                </c:pt>
                <c:pt idx="19640">
                  <c:v>0</c:v>
                </c:pt>
                <c:pt idx="19641">
                  <c:v>0</c:v>
                </c:pt>
                <c:pt idx="19642">
                  <c:v>0</c:v>
                </c:pt>
                <c:pt idx="19643">
                  <c:v>0</c:v>
                </c:pt>
                <c:pt idx="19644">
                  <c:v>0</c:v>
                </c:pt>
                <c:pt idx="19645">
                  <c:v>0</c:v>
                </c:pt>
                <c:pt idx="19646">
                  <c:v>0</c:v>
                </c:pt>
                <c:pt idx="19647">
                  <c:v>0</c:v>
                </c:pt>
                <c:pt idx="19648">
                  <c:v>0</c:v>
                </c:pt>
                <c:pt idx="19649">
                  <c:v>0</c:v>
                </c:pt>
                <c:pt idx="19650">
                  <c:v>0</c:v>
                </c:pt>
                <c:pt idx="19651">
                  <c:v>0</c:v>
                </c:pt>
                <c:pt idx="19652">
                  <c:v>0</c:v>
                </c:pt>
                <c:pt idx="19653">
                  <c:v>0</c:v>
                </c:pt>
                <c:pt idx="19654">
                  <c:v>0</c:v>
                </c:pt>
                <c:pt idx="19655">
                  <c:v>0</c:v>
                </c:pt>
                <c:pt idx="19656">
                  <c:v>0</c:v>
                </c:pt>
                <c:pt idx="19657">
                  <c:v>0</c:v>
                </c:pt>
                <c:pt idx="19658">
                  <c:v>0</c:v>
                </c:pt>
                <c:pt idx="19659">
                  <c:v>0</c:v>
                </c:pt>
                <c:pt idx="19660">
                  <c:v>0</c:v>
                </c:pt>
                <c:pt idx="19661">
                  <c:v>0</c:v>
                </c:pt>
                <c:pt idx="19662">
                  <c:v>0</c:v>
                </c:pt>
                <c:pt idx="19663">
                  <c:v>0</c:v>
                </c:pt>
                <c:pt idx="19664">
                  <c:v>0</c:v>
                </c:pt>
                <c:pt idx="19665">
                  <c:v>0</c:v>
                </c:pt>
                <c:pt idx="19666">
                  <c:v>0</c:v>
                </c:pt>
                <c:pt idx="19667">
                  <c:v>0</c:v>
                </c:pt>
                <c:pt idx="19668">
                  <c:v>0</c:v>
                </c:pt>
                <c:pt idx="19669">
                  <c:v>0</c:v>
                </c:pt>
                <c:pt idx="19670">
                  <c:v>0</c:v>
                </c:pt>
                <c:pt idx="19671">
                  <c:v>0</c:v>
                </c:pt>
                <c:pt idx="19672">
                  <c:v>0</c:v>
                </c:pt>
                <c:pt idx="19673">
                  <c:v>0</c:v>
                </c:pt>
                <c:pt idx="19674">
                  <c:v>0</c:v>
                </c:pt>
                <c:pt idx="19675">
                  <c:v>0</c:v>
                </c:pt>
                <c:pt idx="19676">
                  <c:v>0</c:v>
                </c:pt>
                <c:pt idx="19677">
                  <c:v>0</c:v>
                </c:pt>
                <c:pt idx="19678">
                  <c:v>0</c:v>
                </c:pt>
                <c:pt idx="19679">
                  <c:v>0</c:v>
                </c:pt>
                <c:pt idx="19680">
                  <c:v>0</c:v>
                </c:pt>
                <c:pt idx="19681">
                  <c:v>0</c:v>
                </c:pt>
                <c:pt idx="19682">
                  <c:v>0</c:v>
                </c:pt>
                <c:pt idx="19683">
                  <c:v>0</c:v>
                </c:pt>
                <c:pt idx="19684">
                  <c:v>0</c:v>
                </c:pt>
                <c:pt idx="19685">
                  <c:v>0</c:v>
                </c:pt>
                <c:pt idx="19686">
                  <c:v>0</c:v>
                </c:pt>
                <c:pt idx="19687">
                  <c:v>0</c:v>
                </c:pt>
                <c:pt idx="19688">
                  <c:v>0</c:v>
                </c:pt>
                <c:pt idx="19689">
                  <c:v>0</c:v>
                </c:pt>
                <c:pt idx="19690">
                  <c:v>0</c:v>
                </c:pt>
                <c:pt idx="19691">
                  <c:v>0</c:v>
                </c:pt>
                <c:pt idx="19692">
                  <c:v>0</c:v>
                </c:pt>
                <c:pt idx="19693">
                  <c:v>0</c:v>
                </c:pt>
                <c:pt idx="19694">
                  <c:v>0</c:v>
                </c:pt>
                <c:pt idx="19695">
                  <c:v>0</c:v>
                </c:pt>
                <c:pt idx="19696">
                  <c:v>0</c:v>
                </c:pt>
                <c:pt idx="19697">
                  <c:v>0</c:v>
                </c:pt>
                <c:pt idx="19698">
                  <c:v>0</c:v>
                </c:pt>
                <c:pt idx="19699">
                  <c:v>0</c:v>
                </c:pt>
                <c:pt idx="19700">
                  <c:v>0</c:v>
                </c:pt>
                <c:pt idx="19701">
                  <c:v>0</c:v>
                </c:pt>
                <c:pt idx="19702">
                  <c:v>0</c:v>
                </c:pt>
                <c:pt idx="19703">
                  <c:v>0</c:v>
                </c:pt>
                <c:pt idx="19704">
                  <c:v>0</c:v>
                </c:pt>
                <c:pt idx="19705">
                  <c:v>0</c:v>
                </c:pt>
                <c:pt idx="19706">
                  <c:v>0</c:v>
                </c:pt>
                <c:pt idx="19707">
                  <c:v>0</c:v>
                </c:pt>
                <c:pt idx="19708">
                  <c:v>0</c:v>
                </c:pt>
                <c:pt idx="19709">
                  <c:v>0</c:v>
                </c:pt>
                <c:pt idx="19710">
                  <c:v>0</c:v>
                </c:pt>
                <c:pt idx="19711">
                  <c:v>0</c:v>
                </c:pt>
                <c:pt idx="19712">
                  <c:v>0</c:v>
                </c:pt>
                <c:pt idx="19713">
                  <c:v>0</c:v>
                </c:pt>
                <c:pt idx="19714">
                  <c:v>0</c:v>
                </c:pt>
                <c:pt idx="19715">
                  <c:v>0</c:v>
                </c:pt>
                <c:pt idx="19716">
                  <c:v>0</c:v>
                </c:pt>
                <c:pt idx="19717">
                  <c:v>0</c:v>
                </c:pt>
                <c:pt idx="19718">
                  <c:v>0</c:v>
                </c:pt>
                <c:pt idx="19719">
                  <c:v>0</c:v>
                </c:pt>
                <c:pt idx="19720">
                  <c:v>0</c:v>
                </c:pt>
                <c:pt idx="19721">
                  <c:v>0</c:v>
                </c:pt>
                <c:pt idx="19722">
                  <c:v>0</c:v>
                </c:pt>
                <c:pt idx="19723">
                  <c:v>0</c:v>
                </c:pt>
                <c:pt idx="19724">
                  <c:v>0</c:v>
                </c:pt>
                <c:pt idx="19725">
                  <c:v>0</c:v>
                </c:pt>
                <c:pt idx="19726">
                  <c:v>0</c:v>
                </c:pt>
                <c:pt idx="19727">
                  <c:v>0</c:v>
                </c:pt>
                <c:pt idx="19728">
                  <c:v>0</c:v>
                </c:pt>
                <c:pt idx="19729">
                  <c:v>0</c:v>
                </c:pt>
                <c:pt idx="19730">
                  <c:v>0</c:v>
                </c:pt>
                <c:pt idx="19731">
                  <c:v>0</c:v>
                </c:pt>
                <c:pt idx="19732">
                  <c:v>0</c:v>
                </c:pt>
                <c:pt idx="19733">
                  <c:v>0</c:v>
                </c:pt>
                <c:pt idx="19734">
                  <c:v>0</c:v>
                </c:pt>
                <c:pt idx="19735">
                  <c:v>0</c:v>
                </c:pt>
                <c:pt idx="19736">
                  <c:v>0</c:v>
                </c:pt>
                <c:pt idx="19737">
                  <c:v>0</c:v>
                </c:pt>
                <c:pt idx="19738">
                  <c:v>0</c:v>
                </c:pt>
                <c:pt idx="19739">
                  <c:v>0</c:v>
                </c:pt>
                <c:pt idx="19740">
                  <c:v>0</c:v>
                </c:pt>
                <c:pt idx="19741">
                  <c:v>0</c:v>
                </c:pt>
                <c:pt idx="19742">
                  <c:v>0</c:v>
                </c:pt>
                <c:pt idx="19743">
                  <c:v>0</c:v>
                </c:pt>
                <c:pt idx="19744">
                  <c:v>0</c:v>
                </c:pt>
                <c:pt idx="19745">
                  <c:v>0</c:v>
                </c:pt>
                <c:pt idx="19746">
                  <c:v>0</c:v>
                </c:pt>
                <c:pt idx="19747">
                  <c:v>0</c:v>
                </c:pt>
                <c:pt idx="19748">
                  <c:v>0</c:v>
                </c:pt>
                <c:pt idx="19749">
                  <c:v>0</c:v>
                </c:pt>
                <c:pt idx="19750">
                  <c:v>0</c:v>
                </c:pt>
                <c:pt idx="19751">
                  <c:v>0</c:v>
                </c:pt>
                <c:pt idx="19752">
                  <c:v>0</c:v>
                </c:pt>
                <c:pt idx="19753">
                  <c:v>0</c:v>
                </c:pt>
                <c:pt idx="19754">
                  <c:v>0</c:v>
                </c:pt>
                <c:pt idx="19755">
                  <c:v>0</c:v>
                </c:pt>
                <c:pt idx="19756">
                  <c:v>0</c:v>
                </c:pt>
                <c:pt idx="19757">
                  <c:v>0</c:v>
                </c:pt>
                <c:pt idx="19758">
                  <c:v>0</c:v>
                </c:pt>
                <c:pt idx="19759">
                  <c:v>0</c:v>
                </c:pt>
                <c:pt idx="19760">
                  <c:v>0</c:v>
                </c:pt>
                <c:pt idx="19761">
                  <c:v>0</c:v>
                </c:pt>
                <c:pt idx="19762">
                  <c:v>0</c:v>
                </c:pt>
                <c:pt idx="19763">
                  <c:v>0</c:v>
                </c:pt>
                <c:pt idx="19764">
                  <c:v>0</c:v>
                </c:pt>
                <c:pt idx="19765">
                  <c:v>0</c:v>
                </c:pt>
                <c:pt idx="19766">
                  <c:v>0</c:v>
                </c:pt>
                <c:pt idx="19767">
                  <c:v>0</c:v>
                </c:pt>
                <c:pt idx="19768">
                  <c:v>0</c:v>
                </c:pt>
                <c:pt idx="19769">
                  <c:v>0</c:v>
                </c:pt>
                <c:pt idx="19770">
                  <c:v>0</c:v>
                </c:pt>
                <c:pt idx="19771">
                  <c:v>0</c:v>
                </c:pt>
                <c:pt idx="19772">
                  <c:v>0</c:v>
                </c:pt>
                <c:pt idx="19773">
                  <c:v>0</c:v>
                </c:pt>
                <c:pt idx="19774">
                  <c:v>0</c:v>
                </c:pt>
                <c:pt idx="19775">
                  <c:v>0</c:v>
                </c:pt>
                <c:pt idx="19776">
                  <c:v>0</c:v>
                </c:pt>
                <c:pt idx="19777">
                  <c:v>0</c:v>
                </c:pt>
                <c:pt idx="19778">
                  <c:v>0</c:v>
                </c:pt>
                <c:pt idx="19779">
                  <c:v>0</c:v>
                </c:pt>
                <c:pt idx="19780">
                  <c:v>0</c:v>
                </c:pt>
                <c:pt idx="19781">
                  <c:v>0</c:v>
                </c:pt>
                <c:pt idx="19782">
                  <c:v>0</c:v>
                </c:pt>
                <c:pt idx="19783">
                  <c:v>0</c:v>
                </c:pt>
                <c:pt idx="19784">
                  <c:v>0</c:v>
                </c:pt>
                <c:pt idx="19785">
                  <c:v>0</c:v>
                </c:pt>
                <c:pt idx="19786">
                  <c:v>0</c:v>
                </c:pt>
                <c:pt idx="19787">
                  <c:v>0</c:v>
                </c:pt>
                <c:pt idx="19788">
                  <c:v>0</c:v>
                </c:pt>
                <c:pt idx="19789">
                  <c:v>0</c:v>
                </c:pt>
                <c:pt idx="19790">
                  <c:v>0</c:v>
                </c:pt>
                <c:pt idx="19791">
                  <c:v>0</c:v>
                </c:pt>
                <c:pt idx="19792">
                  <c:v>0</c:v>
                </c:pt>
                <c:pt idx="19793">
                  <c:v>0</c:v>
                </c:pt>
                <c:pt idx="19794">
                  <c:v>0</c:v>
                </c:pt>
                <c:pt idx="19795">
                  <c:v>0</c:v>
                </c:pt>
                <c:pt idx="19796">
                  <c:v>0</c:v>
                </c:pt>
                <c:pt idx="19797">
                  <c:v>0</c:v>
                </c:pt>
                <c:pt idx="19798">
                  <c:v>0</c:v>
                </c:pt>
                <c:pt idx="19799">
                  <c:v>0</c:v>
                </c:pt>
                <c:pt idx="19800">
                  <c:v>0.5</c:v>
                </c:pt>
                <c:pt idx="19801">
                  <c:v>0.5</c:v>
                </c:pt>
                <c:pt idx="19802">
                  <c:v>0.5</c:v>
                </c:pt>
                <c:pt idx="19803">
                  <c:v>0.5</c:v>
                </c:pt>
                <c:pt idx="19804">
                  <c:v>0.5</c:v>
                </c:pt>
                <c:pt idx="19805">
                  <c:v>0.5</c:v>
                </c:pt>
                <c:pt idx="19806">
                  <c:v>0.5</c:v>
                </c:pt>
                <c:pt idx="19807">
                  <c:v>0.5</c:v>
                </c:pt>
                <c:pt idx="19808">
                  <c:v>0.5</c:v>
                </c:pt>
                <c:pt idx="19809">
                  <c:v>0.5</c:v>
                </c:pt>
                <c:pt idx="19810">
                  <c:v>0.5</c:v>
                </c:pt>
                <c:pt idx="19811">
                  <c:v>0.5</c:v>
                </c:pt>
                <c:pt idx="19812">
                  <c:v>0.5</c:v>
                </c:pt>
                <c:pt idx="19813">
                  <c:v>0.5</c:v>
                </c:pt>
                <c:pt idx="19814">
                  <c:v>0.5</c:v>
                </c:pt>
                <c:pt idx="19815">
                  <c:v>0.5</c:v>
                </c:pt>
                <c:pt idx="19816">
                  <c:v>0.5</c:v>
                </c:pt>
                <c:pt idx="19817">
                  <c:v>0.5</c:v>
                </c:pt>
                <c:pt idx="19818">
                  <c:v>0.5</c:v>
                </c:pt>
                <c:pt idx="19819">
                  <c:v>0.5</c:v>
                </c:pt>
                <c:pt idx="19820">
                  <c:v>0.5</c:v>
                </c:pt>
                <c:pt idx="19821">
                  <c:v>0.5</c:v>
                </c:pt>
                <c:pt idx="19822">
                  <c:v>0.5</c:v>
                </c:pt>
                <c:pt idx="19823">
                  <c:v>0.5</c:v>
                </c:pt>
                <c:pt idx="19824">
                  <c:v>0.5</c:v>
                </c:pt>
                <c:pt idx="19825">
                  <c:v>0.5</c:v>
                </c:pt>
                <c:pt idx="19826">
                  <c:v>0.5</c:v>
                </c:pt>
                <c:pt idx="19827">
                  <c:v>0.5</c:v>
                </c:pt>
                <c:pt idx="19828">
                  <c:v>0.5</c:v>
                </c:pt>
                <c:pt idx="19829">
                  <c:v>0.5</c:v>
                </c:pt>
                <c:pt idx="19830">
                  <c:v>0.5</c:v>
                </c:pt>
                <c:pt idx="19831">
                  <c:v>0.5</c:v>
                </c:pt>
                <c:pt idx="19832">
                  <c:v>0.5</c:v>
                </c:pt>
                <c:pt idx="19833">
                  <c:v>0.5</c:v>
                </c:pt>
                <c:pt idx="19834">
                  <c:v>0.5</c:v>
                </c:pt>
                <c:pt idx="19835">
                  <c:v>0.5</c:v>
                </c:pt>
                <c:pt idx="19836">
                  <c:v>0.5</c:v>
                </c:pt>
                <c:pt idx="19837">
                  <c:v>0.5</c:v>
                </c:pt>
                <c:pt idx="19838">
                  <c:v>0.5</c:v>
                </c:pt>
                <c:pt idx="19839">
                  <c:v>0.5</c:v>
                </c:pt>
                <c:pt idx="19840">
                  <c:v>0.5</c:v>
                </c:pt>
                <c:pt idx="19841">
                  <c:v>0.5</c:v>
                </c:pt>
                <c:pt idx="19842">
                  <c:v>0.5</c:v>
                </c:pt>
                <c:pt idx="19843">
                  <c:v>0.5</c:v>
                </c:pt>
                <c:pt idx="19844">
                  <c:v>0.5</c:v>
                </c:pt>
                <c:pt idx="19845">
                  <c:v>0.5</c:v>
                </c:pt>
                <c:pt idx="19846">
                  <c:v>0.5</c:v>
                </c:pt>
                <c:pt idx="19847">
                  <c:v>0.5</c:v>
                </c:pt>
                <c:pt idx="19848">
                  <c:v>0.5</c:v>
                </c:pt>
                <c:pt idx="19849">
                  <c:v>0.5</c:v>
                </c:pt>
                <c:pt idx="19850">
                  <c:v>0.5</c:v>
                </c:pt>
                <c:pt idx="19851">
                  <c:v>0.5</c:v>
                </c:pt>
                <c:pt idx="19852">
                  <c:v>0.5</c:v>
                </c:pt>
                <c:pt idx="19853">
                  <c:v>0.5</c:v>
                </c:pt>
                <c:pt idx="19854">
                  <c:v>0.5</c:v>
                </c:pt>
                <c:pt idx="19855">
                  <c:v>0.5</c:v>
                </c:pt>
                <c:pt idx="19856">
                  <c:v>0.5</c:v>
                </c:pt>
                <c:pt idx="19857">
                  <c:v>0.5</c:v>
                </c:pt>
                <c:pt idx="19858">
                  <c:v>0.5</c:v>
                </c:pt>
                <c:pt idx="19859">
                  <c:v>0.5</c:v>
                </c:pt>
                <c:pt idx="19860">
                  <c:v>0.5</c:v>
                </c:pt>
                <c:pt idx="19861">
                  <c:v>0.5</c:v>
                </c:pt>
                <c:pt idx="19862">
                  <c:v>0.5</c:v>
                </c:pt>
                <c:pt idx="19863">
                  <c:v>0.5</c:v>
                </c:pt>
                <c:pt idx="19864">
                  <c:v>0.5</c:v>
                </c:pt>
                <c:pt idx="19865">
                  <c:v>0.5</c:v>
                </c:pt>
                <c:pt idx="19866">
                  <c:v>0.5</c:v>
                </c:pt>
                <c:pt idx="19867">
                  <c:v>0.5</c:v>
                </c:pt>
                <c:pt idx="19868">
                  <c:v>0.5</c:v>
                </c:pt>
                <c:pt idx="19869">
                  <c:v>0.5</c:v>
                </c:pt>
                <c:pt idx="19870">
                  <c:v>0.5</c:v>
                </c:pt>
                <c:pt idx="19871">
                  <c:v>0.5</c:v>
                </c:pt>
                <c:pt idx="19872">
                  <c:v>0.5</c:v>
                </c:pt>
                <c:pt idx="19873">
                  <c:v>0.5</c:v>
                </c:pt>
                <c:pt idx="19874">
                  <c:v>0.5</c:v>
                </c:pt>
                <c:pt idx="19875">
                  <c:v>0.5</c:v>
                </c:pt>
                <c:pt idx="19876">
                  <c:v>0.5</c:v>
                </c:pt>
                <c:pt idx="19877">
                  <c:v>0.5</c:v>
                </c:pt>
                <c:pt idx="19878">
                  <c:v>0.5</c:v>
                </c:pt>
                <c:pt idx="19879">
                  <c:v>0.5</c:v>
                </c:pt>
                <c:pt idx="19880">
                  <c:v>0.5</c:v>
                </c:pt>
                <c:pt idx="19881">
                  <c:v>0.5</c:v>
                </c:pt>
                <c:pt idx="19882">
                  <c:v>0.5</c:v>
                </c:pt>
                <c:pt idx="19883">
                  <c:v>0.5</c:v>
                </c:pt>
                <c:pt idx="19884">
                  <c:v>0.5</c:v>
                </c:pt>
                <c:pt idx="19885">
                  <c:v>0.5</c:v>
                </c:pt>
                <c:pt idx="19886">
                  <c:v>0.5</c:v>
                </c:pt>
                <c:pt idx="19887">
                  <c:v>0.5</c:v>
                </c:pt>
                <c:pt idx="19888">
                  <c:v>0.5</c:v>
                </c:pt>
                <c:pt idx="19889">
                  <c:v>0.5</c:v>
                </c:pt>
                <c:pt idx="19890">
                  <c:v>0.5</c:v>
                </c:pt>
                <c:pt idx="19891">
                  <c:v>0.5</c:v>
                </c:pt>
                <c:pt idx="19892">
                  <c:v>0.5</c:v>
                </c:pt>
                <c:pt idx="19893">
                  <c:v>0.5</c:v>
                </c:pt>
                <c:pt idx="19894">
                  <c:v>0.5</c:v>
                </c:pt>
                <c:pt idx="19895">
                  <c:v>0.5</c:v>
                </c:pt>
                <c:pt idx="19896">
                  <c:v>0.5</c:v>
                </c:pt>
                <c:pt idx="19897">
                  <c:v>0.5</c:v>
                </c:pt>
                <c:pt idx="19898">
                  <c:v>0.5</c:v>
                </c:pt>
                <c:pt idx="19899">
                  <c:v>0.5</c:v>
                </c:pt>
                <c:pt idx="19900">
                  <c:v>0.5</c:v>
                </c:pt>
                <c:pt idx="19901">
                  <c:v>0.5</c:v>
                </c:pt>
                <c:pt idx="19902">
                  <c:v>0.5</c:v>
                </c:pt>
                <c:pt idx="19903">
                  <c:v>0.5</c:v>
                </c:pt>
                <c:pt idx="19904">
                  <c:v>0.5</c:v>
                </c:pt>
                <c:pt idx="19905">
                  <c:v>0.5</c:v>
                </c:pt>
                <c:pt idx="19906">
                  <c:v>0.5</c:v>
                </c:pt>
                <c:pt idx="19907">
                  <c:v>0.5</c:v>
                </c:pt>
                <c:pt idx="19908">
                  <c:v>0.5</c:v>
                </c:pt>
                <c:pt idx="19909">
                  <c:v>0.5</c:v>
                </c:pt>
                <c:pt idx="19910">
                  <c:v>0.5</c:v>
                </c:pt>
                <c:pt idx="19911">
                  <c:v>0.5</c:v>
                </c:pt>
                <c:pt idx="19912">
                  <c:v>0.5</c:v>
                </c:pt>
                <c:pt idx="19913">
                  <c:v>0.5</c:v>
                </c:pt>
                <c:pt idx="19914">
                  <c:v>0.5</c:v>
                </c:pt>
                <c:pt idx="19915">
                  <c:v>0.5</c:v>
                </c:pt>
                <c:pt idx="19916">
                  <c:v>0.5</c:v>
                </c:pt>
                <c:pt idx="19917">
                  <c:v>0.5</c:v>
                </c:pt>
                <c:pt idx="19918">
                  <c:v>0.5</c:v>
                </c:pt>
                <c:pt idx="19919">
                  <c:v>0.5</c:v>
                </c:pt>
                <c:pt idx="19920">
                  <c:v>0.5</c:v>
                </c:pt>
                <c:pt idx="19921">
                  <c:v>0.5</c:v>
                </c:pt>
                <c:pt idx="19922">
                  <c:v>0.5</c:v>
                </c:pt>
                <c:pt idx="19923">
                  <c:v>0.5</c:v>
                </c:pt>
                <c:pt idx="19924">
                  <c:v>0.5</c:v>
                </c:pt>
                <c:pt idx="19925">
                  <c:v>0.5</c:v>
                </c:pt>
                <c:pt idx="19926">
                  <c:v>0.5</c:v>
                </c:pt>
                <c:pt idx="19927">
                  <c:v>0.5</c:v>
                </c:pt>
                <c:pt idx="19928">
                  <c:v>0.5</c:v>
                </c:pt>
                <c:pt idx="19929">
                  <c:v>0.5</c:v>
                </c:pt>
                <c:pt idx="19930">
                  <c:v>0.5</c:v>
                </c:pt>
                <c:pt idx="19931">
                  <c:v>0.5</c:v>
                </c:pt>
                <c:pt idx="19932">
                  <c:v>0.5</c:v>
                </c:pt>
                <c:pt idx="19933">
                  <c:v>0.5</c:v>
                </c:pt>
                <c:pt idx="19934">
                  <c:v>0.5</c:v>
                </c:pt>
                <c:pt idx="19935">
                  <c:v>0.5</c:v>
                </c:pt>
                <c:pt idx="19936">
                  <c:v>0.5</c:v>
                </c:pt>
                <c:pt idx="19937">
                  <c:v>0.5</c:v>
                </c:pt>
                <c:pt idx="19938">
                  <c:v>0.5</c:v>
                </c:pt>
                <c:pt idx="19939">
                  <c:v>0.5</c:v>
                </c:pt>
                <c:pt idx="19940">
                  <c:v>0.5</c:v>
                </c:pt>
                <c:pt idx="19941">
                  <c:v>0.5</c:v>
                </c:pt>
                <c:pt idx="19942">
                  <c:v>0.5</c:v>
                </c:pt>
                <c:pt idx="19943">
                  <c:v>0.5</c:v>
                </c:pt>
                <c:pt idx="19944">
                  <c:v>0.5</c:v>
                </c:pt>
                <c:pt idx="19945">
                  <c:v>0.5</c:v>
                </c:pt>
                <c:pt idx="19946">
                  <c:v>0.5</c:v>
                </c:pt>
                <c:pt idx="19947">
                  <c:v>0.5</c:v>
                </c:pt>
                <c:pt idx="19948">
                  <c:v>0.5</c:v>
                </c:pt>
                <c:pt idx="19949">
                  <c:v>0.5</c:v>
                </c:pt>
                <c:pt idx="19950">
                  <c:v>0.5</c:v>
                </c:pt>
                <c:pt idx="19951">
                  <c:v>0.5</c:v>
                </c:pt>
                <c:pt idx="19952">
                  <c:v>0.5</c:v>
                </c:pt>
                <c:pt idx="19953">
                  <c:v>0.5</c:v>
                </c:pt>
                <c:pt idx="19954">
                  <c:v>0.5</c:v>
                </c:pt>
                <c:pt idx="19955">
                  <c:v>0.5</c:v>
                </c:pt>
                <c:pt idx="19956">
                  <c:v>0.5</c:v>
                </c:pt>
                <c:pt idx="19957">
                  <c:v>0.5</c:v>
                </c:pt>
                <c:pt idx="19958">
                  <c:v>0.5</c:v>
                </c:pt>
                <c:pt idx="19959">
                  <c:v>0.5</c:v>
                </c:pt>
                <c:pt idx="19960">
                  <c:v>0.5</c:v>
                </c:pt>
                <c:pt idx="19961">
                  <c:v>0.5</c:v>
                </c:pt>
                <c:pt idx="19962">
                  <c:v>0.5</c:v>
                </c:pt>
                <c:pt idx="19963">
                  <c:v>0.5</c:v>
                </c:pt>
                <c:pt idx="19964">
                  <c:v>0.5</c:v>
                </c:pt>
                <c:pt idx="19965">
                  <c:v>0.5</c:v>
                </c:pt>
                <c:pt idx="19966">
                  <c:v>0.5</c:v>
                </c:pt>
                <c:pt idx="19967">
                  <c:v>0.5</c:v>
                </c:pt>
                <c:pt idx="19968">
                  <c:v>0.5</c:v>
                </c:pt>
                <c:pt idx="19969">
                  <c:v>0.5</c:v>
                </c:pt>
                <c:pt idx="19970">
                  <c:v>0.5</c:v>
                </c:pt>
                <c:pt idx="19971">
                  <c:v>0.5</c:v>
                </c:pt>
                <c:pt idx="19972">
                  <c:v>0.5</c:v>
                </c:pt>
                <c:pt idx="19973">
                  <c:v>0.5</c:v>
                </c:pt>
                <c:pt idx="19974">
                  <c:v>0.5</c:v>
                </c:pt>
                <c:pt idx="19975">
                  <c:v>0.5</c:v>
                </c:pt>
                <c:pt idx="19976">
                  <c:v>0.5</c:v>
                </c:pt>
                <c:pt idx="19977">
                  <c:v>0.5</c:v>
                </c:pt>
                <c:pt idx="19978">
                  <c:v>0.5</c:v>
                </c:pt>
                <c:pt idx="19979">
                  <c:v>0.5</c:v>
                </c:pt>
                <c:pt idx="19980">
                  <c:v>0.5</c:v>
                </c:pt>
                <c:pt idx="19981">
                  <c:v>0.5</c:v>
                </c:pt>
                <c:pt idx="19982">
                  <c:v>0.5</c:v>
                </c:pt>
                <c:pt idx="19983">
                  <c:v>0.5</c:v>
                </c:pt>
                <c:pt idx="19984">
                  <c:v>0.5</c:v>
                </c:pt>
                <c:pt idx="19985">
                  <c:v>0.5</c:v>
                </c:pt>
                <c:pt idx="19986">
                  <c:v>0.5</c:v>
                </c:pt>
                <c:pt idx="19987">
                  <c:v>0.5</c:v>
                </c:pt>
                <c:pt idx="19988">
                  <c:v>0.5</c:v>
                </c:pt>
                <c:pt idx="19989">
                  <c:v>0.5</c:v>
                </c:pt>
                <c:pt idx="19990">
                  <c:v>0.5</c:v>
                </c:pt>
                <c:pt idx="19991">
                  <c:v>0.5</c:v>
                </c:pt>
                <c:pt idx="19992">
                  <c:v>0.5</c:v>
                </c:pt>
                <c:pt idx="19993">
                  <c:v>0.5</c:v>
                </c:pt>
                <c:pt idx="19994">
                  <c:v>0.5</c:v>
                </c:pt>
                <c:pt idx="19995">
                  <c:v>0.5</c:v>
                </c:pt>
                <c:pt idx="19996">
                  <c:v>0.5</c:v>
                </c:pt>
                <c:pt idx="19997">
                  <c:v>0.5</c:v>
                </c:pt>
                <c:pt idx="19998">
                  <c:v>0.5</c:v>
                </c:pt>
                <c:pt idx="19999">
                  <c:v>0.5</c:v>
                </c:pt>
                <c:pt idx="20000">
                  <c:v>0.5</c:v>
                </c:pt>
                <c:pt idx="20001">
                  <c:v>0.5</c:v>
                </c:pt>
                <c:pt idx="20002">
                  <c:v>0.5</c:v>
                </c:pt>
                <c:pt idx="20003">
                  <c:v>0.5</c:v>
                </c:pt>
                <c:pt idx="20004">
                  <c:v>0.5</c:v>
                </c:pt>
                <c:pt idx="20005">
                  <c:v>0.5</c:v>
                </c:pt>
                <c:pt idx="20006">
                  <c:v>0.5</c:v>
                </c:pt>
                <c:pt idx="20007">
                  <c:v>0.5</c:v>
                </c:pt>
                <c:pt idx="20008">
                  <c:v>0.5</c:v>
                </c:pt>
                <c:pt idx="20009">
                  <c:v>0.5</c:v>
                </c:pt>
                <c:pt idx="20010">
                  <c:v>0.5</c:v>
                </c:pt>
                <c:pt idx="20011">
                  <c:v>0.5</c:v>
                </c:pt>
                <c:pt idx="20012">
                  <c:v>0.5</c:v>
                </c:pt>
                <c:pt idx="20013">
                  <c:v>0.5</c:v>
                </c:pt>
                <c:pt idx="20014">
                  <c:v>0.5</c:v>
                </c:pt>
                <c:pt idx="20015">
                  <c:v>0.5</c:v>
                </c:pt>
                <c:pt idx="20016">
                  <c:v>0.5</c:v>
                </c:pt>
                <c:pt idx="20017">
                  <c:v>0.5</c:v>
                </c:pt>
                <c:pt idx="20018">
                  <c:v>0.5</c:v>
                </c:pt>
                <c:pt idx="20019">
                  <c:v>0.5</c:v>
                </c:pt>
                <c:pt idx="20020">
                  <c:v>0.5</c:v>
                </c:pt>
                <c:pt idx="20021">
                  <c:v>0.5</c:v>
                </c:pt>
                <c:pt idx="20022">
                  <c:v>0.5</c:v>
                </c:pt>
                <c:pt idx="20023">
                  <c:v>0.5</c:v>
                </c:pt>
                <c:pt idx="20024">
                  <c:v>0.5</c:v>
                </c:pt>
                <c:pt idx="20025">
                  <c:v>0.5</c:v>
                </c:pt>
                <c:pt idx="20026">
                  <c:v>0.5</c:v>
                </c:pt>
                <c:pt idx="20027">
                  <c:v>0.5</c:v>
                </c:pt>
                <c:pt idx="20028">
                  <c:v>0.5</c:v>
                </c:pt>
                <c:pt idx="20029">
                  <c:v>0.5</c:v>
                </c:pt>
                <c:pt idx="20030">
                  <c:v>0.5</c:v>
                </c:pt>
                <c:pt idx="20031">
                  <c:v>0.5</c:v>
                </c:pt>
                <c:pt idx="20032">
                  <c:v>0.5</c:v>
                </c:pt>
                <c:pt idx="20033">
                  <c:v>0.5</c:v>
                </c:pt>
                <c:pt idx="20034">
                  <c:v>0.5</c:v>
                </c:pt>
                <c:pt idx="20035">
                  <c:v>0.5</c:v>
                </c:pt>
                <c:pt idx="20036">
                  <c:v>0.5</c:v>
                </c:pt>
                <c:pt idx="20037">
                  <c:v>0.5</c:v>
                </c:pt>
                <c:pt idx="20038">
                  <c:v>0.5</c:v>
                </c:pt>
                <c:pt idx="20039">
                  <c:v>0.5</c:v>
                </c:pt>
                <c:pt idx="20040">
                  <c:v>0.5</c:v>
                </c:pt>
                <c:pt idx="20041">
                  <c:v>0.5</c:v>
                </c:pt>
                <c:pt idx="20042">
                  <c:v>0.5</c:v>
                </c:pt>
                <c:pt idx="20043">
                  <c:v>0.5</c:v>
                </c:pt>
                <c:pt idx="20044">
                  <c:v>0.5</c:v>
                </c:pt>
                <c:pt idx="20045">
                  <c:v>0.5</c:v>
                </c:pt>
                <c:pt idx="20046">
                  <c:v>0.5</c:v>
                </c:pt>
                <c:pt idx="20047">
                  <c:v>0.5</c:v>
                </c:pt>
                <c:pt idx="20048">
                  <c:v>0.5</c:v>
                </c:pt>
                <c:pt idx="20049">
                  <c:v>0.5</c:v>
                </c:pt>
                <c:pt idx="20050">
                  <c:v>0.5</c:v>
                </c:pt>
                <c:pt idx="20051">
                  <c:v>0.5</c:v>
                </c:pt>
                <c:pt idx="20052">
                  <c:v>0.5</c:v>
                </c:pt>
                <c:pt idx="20053">
                  <c:v>0.5</c:v>
                </c:pt>
                <c:pt idx="20054">
                  <c:v>0.5</c:v>
                </c:pt>
                <c:pt idx="20055">
                  <c:v>0.5</c:v>
                </c:pt>
                <c:pt idx="20056">
                  <c:v>0.5</c:v>
                </c:pt>
                <c:pt idx="20057">
                  <c:v>0.5</c:v>
                </c:pt>
                <c:pt idx="20058">
                  <c:v>0.5</c:v>
                </c:pt>
                <c:pt idx="20059">
                  <c:v>0.5</c:v>
                </c:pt>
                <c:pt idx="20060">
                  <c:v>0.5</c:v>
                </c:pt>
                <c:pt idx="20061">
                  <c:v>0.5</c:v>
                </c:pt>
                <c:pt idx="20062">
                  <c:v>0.5</c:v>
                </c:pt>
                <c:pt idx="20063">
                  <c:v>0.5</c:v>
                </c:pt>
                <c:pt idx="20064">
                  <c:v>0.5</c:v>
                </c:pt>
                <c:pt idx="20065">
                  <c:v>0.5</c:v>
                </c:pt>
                <c:pt idx="20066">
                  <c:v>0.5</c:v>
                </c:pt>
                <c:pt idx="20067">
                  <c:v>0.5</c:v>
                </c:pt>
                <c:pt idx="20068">
                  <c:v>0.5</c:v>
                </c:pt>
                <c:pt idx="20069">
                  <c:v>0.5</c:v>
                </c:pt>
                <c:pt idx="20070">
                  <c:v>0.5</c:v>
                </c:pt>
                <c:pt idx="20071">
                  <c:v>0.5</c:v>
                </c:pt>
                <c:pt idx="20072">
                  <c:v>0.5</c:v>
                </c:pt>
                <c:pt idx="20073">
                  <c:v>0.5</c:v>
                </c:pt>
                <c:pt idx="20074">
                  <c:v>0.5</c:v>
                </c:pt>
                <c:pt idx="20075">
                  <c:v>0.5</c:v>
                </c:pt>
                <c:pt idx="20076">
                  <c:v>0.5</c:v>
                </c:pt>
                <c:pt idx="20077">
                  <c:v>0.5</c:v>
                </c:pt>
                <c:pt idx="20078">
                  <c:v>0.5</c:v>
                </c:pt>
                <c:pt idx="20079">
                  <c:v>0.5</c:v>
                </c:pt>
                <c:pt idx="20080">
                  <c:v>0.5</c:v>
                </c:pt>
                <c:pt idx="20081">
                  <c:v>0.5</c:v>
                </c:pt>
                <c:pt idx="20082">
                  <c:v>0.5</c:v>
                </c:pt>
                <c:pt idx="20083">
                  <c:v>0.5</c:v>
                </c:pt>
                <c:pt idx="20084">
                  <c:v>0.5</c:v>
                </c:pt>
                <c:pt idx="20085">
                  <c:v>0.5</c:v>
                </c:pt>
                <c:pt idx="20086">
                  <c:v>0.5</c:v>
                </c:pt>
                <c:pt idx="20087">
                  <c:v>0.5</c:v>
                </c:pt>
                <c:pt idx="20088">
                  <c:v>0.5</c:v>
                </c:pt>
                <c:pt idx="20089">
                  <c:v>0.5</c:v>
                </c:pt>
                <c:pt idx="20090">
                  <c:v>0.5</c:v>
                </c:pt>
                <c:pt idx="20091">
                  <c:v>0.5</c:v>
                </c:pt>
                <c:pt idx="20092">
                  <c:v>0.5</c:v>
                </c:pt>
                <c:pt idx="20093">
                  <c:v>0.5</c:v>
                </c:pt>
                <c:pt idx="20094">
                  <c:v>0.5</c:v>
                </c:pt>
                <c:pt idx="20095">
                  <c:v>0.5</c:v>
                </c:pt>
                <c:pt idx="20096">
                  <c:v>0.5</c:v>
                </c:pt>
                <c:pt idx="20097">
                  <c:v>0.5</c:v>
                </c:pt>
                <c:pt idx="20098">
                  <c:v>0.5</c:v>
                </c:pt>
                <c:pt idx="20099">
                  <c:v>0.5</c:v>
                </c:pt>
                <c:pt idx="20100">
                  <c:v>0.5</c:v>
                </c:pt>
                <c:pt idx="20101">
                  <c:v>0.5</c:v>
                </c:pt>
                <c:pt idx="20102">
                  <c:v>0.5</c:v>
                </c:pt>
                <c:pt idx="20103">
                  <c:v>0.5</c:v>
                </c:pt>
                <c:pt idx="20104">
                  <c:v>0.5</c:v>
                </c:pt>
                <c:pt idx="20105">
                  <c:v>0.5</c:v>
                </c:pt>
                <c:pt idx="20106">
                  <c:v>0.5</c:v>
                </c:pt>
                <c:pt idx="20107">
                  <c:v>0.5</c:v>
                </c:pt>
                <c:pt idx="20108">
                  <c:v>0.5</c:v>
                </c:pt>
                <c:pt idx="20109">
                  <c:v>0.5</c:v>
                </c:pt>
                <c:pt idx="20110">
                  <c:v>0.5</c:v>
                </c:pt>
                <c:pt idx="20111">
                  <c:v>0.5</c:v>
                </c:pt>
                <c:pt idx="20112">
                  <c:v>0.5</c:v>
                </c:pt>
                <c:pt idx="20113">
                  <c:v>0.5</c:v>
                </c:pt>
                <c:pt idx="20114">
                  <c:v>0.5</c:v>
                </c:pt>
                <c:pt idx="20115">
                  <c:v>0.5</c:v>
                </c:pt>
                <c:pt idx="20116">
                  <c:v>0.5</c:v>
                </c:pt>
                <c:pt idx="20117">
                  <c:v>0.5</c:v>
                </c:pt>
                <c:pt idx="20118">
                  <c:v>0.5</c:v>
                </c:pt>
                <c:pt idx="20119">
                  <c:v>0.5</c:v>
                </c:pt>
                <c:pt idx="20120">
                  <c:v>0.5</c:v>
                </c:pt>
                <c:pt idx="20121">
                  <c:v>0.5</c:v>
                </c:pt>
                <c:pt idx="20122">
                  <c:v>0.5</c:v>
                </c:pt>
                <c:pt idx="20123">
                  <c:v>0.5</c:v>
                </c:pt>
                <c:pt idx="20124">
                  <c:v>0.5</c:v>
                </c:pt>
                <c:pt idx="20125">
                  <c:v>0.5</c:v>
                </c:pt>
                <c:pt idx="20126">
                  <c:v>0.5</c:v>
                </c:pt>
                <c:pt idx="20127">
                  <c:v>0.5</c:v>
                </c:pt>
                <c:pt idx="20128">
                  <c:v>0.5</c:v>
                </c:pt>
                <c:pt idx="20129">
                  <c:v>0.5</c:v>
                </c:pt>
                <c:pt idx="20130">
                  <c:v>0.5</c:v>
                </c:pt>
                <c:pt idx="20131">
                  <c:v>0.5</c:v>
                </c:pt>
                <c:pt idx="20132">
                  <c:v>0.5</c:v>
                </c:pt>
                <c:pt idx="20133">
                  <c:v>0.5</c:v>
                </c:pt>
                <c:pt idx="20134">
                  <c:v>0.5</c:v>
                </c:pt>
                <c:pt idx="20135">
                  <c:v>0.5</c:v>
                </c:pt>
                <c:pt idx="20136">
                  <c:v>0.5</c:v>
                </c:pt>
                <c:pt idx="20137">
                  <c:v>0.5</c:v>
                </c:pt>
                <c:pt idx="20138">
                  <c:v>0.5</c:v>
                </c:pt>
                <c:pt idx="20139">
                  <c:v>0.5</c:v>
                </c:pt>
                <c:pt idx="20140">
                  <c:v>0.5</c:v>
                </c:pt>
                <c:pt idx="20141">
                  <c:v>0.5</c:v>
                </c:pt>
                <c:pt idx="20142">
                  <c:v>0.5</c:v>
                </c:pt>
                <c:pt idx="20143">
                  <c:v>0.5</c:v>
                </c:pt>
                <c:pt idx="20144">
                  <c:v>0.5</c:v>
                </c:pt>
                <c:pt idx="20145">
                  <c:v>0.5</c:v>
                </c:pt>
                <c:pt idx="20146">
                  <c:v>0.5</c:v>
                </c:pt>
                <c:pt idx="20147">
                  <c:v>0.5</c:v>
                </c:pt>
                <c:pt idx="20148">
                  <c:v>0.5</c:v>
                </c:pt>
                <c:pt idx="20149">
                  <c:v>0.5</c:v>
                </c:pt>
                <c:pt idx="20150">
                  <c:v>0.5</c:v>
                </c:pt>
                <c:pt idx="20151">
                  <c:v>0.5</c:v>
                </c:pt>
                <c:pt idx="20152">
                  <c:v>0.5</c:v>
                </c:pt>
                <c:pt idx="20153">
                  <c:v>0.5</c:v>
                </c:pt>
                <c:pt idx="20154">
                  <c:v>0.5</c:v>
                </c:pt>
                <c:pt idx="20155">
                  <c:v>0.5</c:v>
                </c:pt>
                <c:pt idx="20156">
                  <c:v>0.5</c:v>
                </c:pt>
                <c:pt idx="20157">
                  <c:v>0.5</c:v>
                </c:pt>
                <c:pt idx="20158">
                  <c:v>0.5</c:v>
                </c:pt>
                <c:pt idx="20159">
                  <c:v>0.5</c:v>
                </c:pt>
                <c:pt idx="20160">
                  <c:v>0.5</c:v>
                </c:pt>
                <c:pt idx="20161">
                  <c:v>0.5</c:v>
                </c:pt>
                <c:pt idx="20162">
                  <c:v>0.5</c:v>
                </c:pt>
                <c:pt idx="20163">
                  <c:v>0.5</c:v>
                </c:pt>
                <c:pt idx="20164">
                  <c:v>0.5</c:v>
                </c:pt>
                <c:pt idx="20165">
                  <c:v>0.5</c:v>
                </c:pt>
                <c:pt idx="20166">
                  <c:v>0.5</c:v>
                </c:pt>
                <c:pt idx="20167">
                  <c:v>0.5</c:v>
                </c:pt>
                <c:pt idx="20168">
                  <c:v>0.5</c:v>
                </c:pt>
                <c:pt idx="20169">
                  <c:v>0.5</c:v>
                </c:pt>
                <c:pt idx="20170">
                  <c:v>0.5</c:v>
                </c:pt>
                <c:pt idx="20171">
                  <c:v>0.5</c:v>
                </c:pt>
                <c:pt idx="20172">
                  <c:v>0.5</c:v>
                </c:pt>
                <c:pt idx="20173">
                  <c:v>0.5</c:v>
                </c:pt>
                <c:pt idx="20174">
                  <c:v>0.5</c:v>
                </c:pt>
                <c:pt idx="20175">
                  <c:v>0.5</c:v>
                </c:pt>
                <c:pt idx="20176">
                  <c:v>0.5</c:v>
                </c:pt>
                <c:pt idx="20177">
                  <c:v>0.5</c:v>
                </c:pt>
                <c:pt idx="20178">
                  <c:v>0.5</c:v>
                </c:pt>
                <c:pt idx="20179">
                  <c:v>0.5</c:v>
                </c:pt>
                <c:pt idx="20180">
                  <c:v>0.5</c:v>
                </c:pt>
                <c:pt idx="20181">
                  <c:v>0.5</c:v>
                </c:pt>
                <c:pt idx="20182">
                  <c:v>0.5</c:v>
                </c:pt>
                <c:pt idx="20183">
                  <c:v>0.5</c:v>
                </c:pt>
                <c:pt idx="20184">
                  <c:v>0.5</c:v>
                </c:pt>
                <c:pt idx="20185">
                  <c:v>0.5</c:v>
                </c:pt>
                <c:pt idx="20186">
                  <c:v>0.5</c:v>
                </c:pt>
                <c:pt idx="20187">
                  <c:v>0.5</c:v>
                </c:pt>
                <c:pt idx="20188">
                  <c:v>0.5</c:v>
                </c:pt>
                <c:pt idx="20189">
                  <c:v>0.5</c:v>
                </c:pt>
                <c:pt idx="20190">
                  <c:v>0.5</c:v>
                </c:pt>
                <c:pt idx="20191">
                  <c:v>0.5</c:v>
                </c:pt>
                <c:pt idx="20192">
                  <c:v>0.5</c:v>
                </c:pt>
                <c:pt idx="20193">
                  <c:v>0.5</c:v>
                </c:pt>
                <c:pt idx="20194">
                  <c:v>0.5</c:v>
                </c:pt>
                <c:pt idx="20195">
                  <c:v>0.5</c:v>
                </c:pt>
                <c:pt idx="20196">
                  <c:v>0.5</c:v>
                </c:pt>
                <c:pt idx="20197">
                  <c:v>0.5</c:v>
                </c:pt>
                <c:pt idx="20198">
                  <c:v>0.5</c:v>
                </c:pt>
                <c:pt idx="20199">
                  <c:v>0.5</c:v>
                </c:pt>
                <c:pt idx="20200">
                  <c:v>0.5</c:v>
                </c:pt>
                <c:pt idx="20201">
                  <c:v>0.5</c:v>
                </c:pt>
                <c:pt idx="20202">
                  <c:v>0.5</c:v>
                </c:pt>
                <c:pt idx="20203">
                  <c:v>0.5</c:v>
                </c:pt>
                <c:pt idx="20204">
                  <c:v>0.5</c:v>
                </c:pt>
                <c:pt idx="20205">
                  <c:v>0.5</c:v>
                </c:pt>
                <c:pt idx="20206">
                  <c:v>0.5</c:v>
                </c:pt>
                <c:pt idx="20207">
                  <c:v>0.5</c:v>
                </c:pt>
                <c:pt idx="20208">
                  <c:v>0.5</c:v>
                </c:pt>
                <c:pt idx="20209">
                  <c:v>0.5</c:v>
                </c:pt>
                <c:pt idx="20210">
                  <c:v>0.5</c:v>
                </c:pt>
                <c:pt idx="20211">
                  <c:v>0.5</c:v>
                </c:pt>
                <c:pt idx="20212">
                  <c:v>0.5</c:v>
                </c:pt>
                <c:pt idx="20213">
                  <c:v>0.5</c:v>
                </c:pt>
                <c:pt idx="20214">
                  <c:v>0.5</c:v>
                </c:pt>
                <c:pt idx="20215">
                  <c:v>0.5</c:v>
                </c:pt>
                <c:pt idx="20216">
                  <c:v>0.5</c:v>
                </c:pt>
                <c:pt idx="20217">
                  <c:v>0.5</c:v>
                </c:pt>
                <c:pt idx="20218">
                  <c:v>0.5</c:v>
                </c:pt>
                <c:pt idx="20219">
                  <c:v>0.5</c:v>
                </c:pt>
                <c:pt idx="20220">
                  <c:v>0.5</c:v>
                </c:pt>
                <c:pt idx="20221">
                  <c:v>0.5</c:v>
                </c:pt>
                <c:pt idx="20222">
                  <c:v>0.5</c:v>
                </c:pt>
                <c:pt idx="20223">
                  <c:v>0.5</c:v>
                </c:pt>
                <c:pt idx="20224">
                  <c:v>0.5</c:v>
                </c:pt>
                <c:pt idx="20225">
                  <c:v>0.5</c:v>
                </c:pt>
                <c:pt idx="20226">
                  <c:v>0.5</c:v>
                </c:pt>
                <c:pt idx="20227">
                  <c:v>0.5</c:v>
                </c:pt>
                <c:pt idx="20228">
                  <c:v>0.5</c:v>
                </c:pt>
                <c:pt idx="20229">
                  <c:v>0.5</c:v>
                </c:pt>
                <c:pt idx="20230">
                  <c:v>0.5</c:v>
                </c:pt>
                <c:pt idx="20231">
                  <c:v>0.5</c:v>
                </c:pt>
                <c:pt idx="20232">
                  <c:v>0.5</c:v>
                </c:pt>
                <c:pt idx="20233">
                  <c:v>0.5</c:v>
                </c:pt>
                <c:pt idx="20234">
                  <c:v>0.5</c:v>
                </c:pt>
                <c:pt idx="20235">
                  <c:v>0.5</c:v>
                </c:pt>
                <c:pt idx="20236">
                  <c:v>0.5</c:v>
                </c:pt>
                <c:pt idx="20237">
                  <c:v>0.5</c:v>
                </c:pt>
                <c:pt idx="20238">
                  <c:v>0.5</c:v>
                </c:pt>
                <c:pt idx="20239">
                  <c:v>0.5</c:v>
                </c:pt>
                <c:pt idx="20240">
                  <c:v>0.5</c:v>
                </c:pt>
                <c:pt idx="20241">
                  <c:v>0.5</c:v>
                </c:pt>
                <c:pt idx="20242">
                  <c:v>0.5</c:v>
                </c:pt>
                <c:pt idx="20243">
                  <c:v>0.5</c:v>
                </c:pt>
                <c:pt idx="20244">
                  <c:v>0.5</c:v>
                </c:pt>
                <c:pt idx="20245">
                  <c:v>0.5</c:v>
                </c:pt>
                <c:pt idx="20246">
                  <c:v>0.5</c:v>
                </c:pt>
                <c:pt idx="20247">
                  <c:v>0.5</c:v>
                </c:pt>
                <c:pt idx="20248">
                  <c:v>0.5</c:v>
                </c:pt>
                <c:pt idx="20249">
                  <c:v>0.5</c:v>
                </c:pt>
                <c:pt idx="20250">
                  <c:v>0.5</c:v>
                </c:pt>
                <c:pt idx="20251">
                  <c:v>0.5</c:v>
                </c:pt>
                <c:pt idx="20252">
                  <c:v>0.5</c:v>
                </c:pt>
                <c:pt idx="20253">
                  <c:v>0.5</c:v>
                </c:pt>
                <c:pt idx="20254">
                  <c:v>0.5</c:v>
                </c:pt>
                <c:pt idx="20255">
                  <c:v>0.5</c:v>
                </c:pt>
                <c:pt idx="20256">
                  <c:v>0.5</c:v>
                </c:pt>
                <c:pt idx="20257">
                  <c:v>0.5</c:v>
                </c:pt>
                <c:pt idx="20258">
                  <c:v>0.5</c:v>
                </c:pt>
                <c:pt idx="20259">
                  <c:v>0.5</c:v>
                </c:pt>
                <c:pt idx="20260">
                  <c:v>0.5</c:v>
                </c:pt>
                <c:pt idx="20261">
                  <c:v>0.5</c:v>
                </c:pt>
                <c:pt idx="20262">
                  <c:v>0.5</c:v>
                </c:pt>
                <c:pt idx="20263">
                  <c:v>0.5</c:v>
                </c:pt>
                <c:pt idx="20264">
                  <c:v>0.5</c:v>
                </c:pt>
                <c:pt idx="20265">
                  <c:v>0.5</c:v>
                </c:pt>
                <c:pt idx="20266">
                  <c:v>0.5</c:v>
                </c:pt>
                <c:pt idx="20267">
                  <c:v>0.5</c:v>
                </c:pt>
                <c:pt idx="20268">
                  <c:v>0.5</c:v>
                </c:pt>
                <c:pt idx="20269">
                  <c:v>0.5</c:v>
                </c:pt>
                <c:pt idx="20270">
                  <c:v>0.5</c:v>
                </c:pt>
                <c:pt idx="20271">
                  <c:v>0.5</c:v>
                </c:pt>
                <c:pt idx="20272">
                  <c:v>0.5</c:v>
                </c:pt>
                <c:pt idx="20273">
                  <c:v>0.5</c:v>
                </c:pt>
                <c:pt idx="20274">
                  <c:v>0.5</c:v>
                </c:pt>
                <c:pt idx="20275">
                  <c:v>0.5</c:v>
                </c:pt>
                <c:pt idx="20276">
                  <c:v>0.5</c:v>
                </c:pt>
                <c:pt idx="20277">
                  <c:v>0.5</c:v>
                </c:pt>
                <c:pt idx="20278">
                  <c:v>0.5</c:v>
                </c:pt>
                <c:pt idx="20279">
                  <c:v>0.5</c:v>
                </c:pt>
                <c:pt idx="20280">
                  <c:v>0.5</c:v>
                </c:pt>
                <c:pt idx="20281">
                  <c:v>0.5</c:v>
                </c:pt>
                <c:pt idx="20282">
                  <c:v>0.5</c:v>
                </c:pt>
                <c:pt idx="20283">
                  <c:v>0.5</c:v>
                </c:pt>
                <c:pt idx="20284">
                  <c:v>0.5</c:v>
                </c:pt>
                <c:pt idx="20285">
                  <c:v>0.5</c:v>
                </c:pt>
                <c:pt idx="20286">
                  <c:v>0.5</c:v>
                </c:pt>
                <c:pt idx="20287">
                  <c:v>0.5</c:v>
                </c:pt>
                <c:pt idx="20288">
                  <c:v>0.5</c:v>
                </c:pt>
                <c:pt idx="20289">
                  <c:v>0.5</c:v>
                </c:pt>
                <c:pt idx="20290">
                  <c:v>0.5</c:v>
                </c:pt>
                <c:pt idx="20291">
                  <c:v>0.5</c:v>
                </c:pt>
                <c:pt idx="20292">
                  <c:v>0.5</c:v>
                </c:pt>
                <c:pt idx="20293">
                  <c:v>0.5</c:v>
                </c:pt>
                <c:pt idx="20294">
                  <c:v>0.5</c:v>
                </c:pt>
                <c:pt idx="20295">
                  <c:v>0.5</c:v>
                </c:pt>
                <c:pt idx="20296">
                  <c:v>0.5</c:v>
                </c:pt>
                <c:pt idx="20297">
                  <c:v>0.5</c:v>
                </c:pt>
                <c:pt idx="20298">
                  <c:v>0.5</c:v>
                </c:pt>
                <c:pt idx="20299">
                  <c:v>0.5</c:v>
                </c:pt>
                <c:pt idx="20300">
                  <c:v>0.5</c:v>
                </c:pt>
                <c:pt idx="20301">
                  <c:v>0.5</c:v>
                </c:pt>
                <c:pt idx="20302">
                  <c:v>0.5</c:v>
                </c:pt>
                <c:pt idx="20303">
                  <c:v>0.5</c:v>
                </c:pt>
                <c:pt idx="20304">
                  <c:v>0.5</c:v>
                </c:pt>
                <c:pt idx="20305">
                  <c:v>0.5</c:v>
                </c:pt>
                <c:pt idx="20306">
                  <c:v>0.5</c:v>
                </c:pt>
                <c:pt idx="20307">
                  <c:v>0.5</c:v>
                </c:pt>
                <c:pt idx="20308">
                  <c:v>0.5</c:v>
                </c:pt>
                <c:pt idx="20309">
                  <c:v>0.5</c:v>
                </c:pt>
                <c:pt idx="20310">
                  <c:v>0.5</c:v>
                </c:pt>
                <c:pt idx="20311">
                  <c:v>0.5</c:v>
                </c:pt>
                <c:pt idx="20312">
                  <c:v>0.5</c:v>
                </c:pt>
                <c:pt idx="20313">
                  <c:v>0.5</c:v>
                </c:pt>
                <c:pt idx="20314">
                  <c:v>0.5</c:v>
                </c:pt>
                <c:pt idx="20315">
                  <c:v>0.5</c:v>
                </c:pt>
                <c:pt idx="20316">
                  <c:v>0.5</c:v>
                </c:pt>
                <c:pt idx="20317">
                  <c:v>0.5</c:v>
                </c:pt>
                <c:pt idx="20318">
                  <c:v>0.5</c:v>
                </c:pt>
                <c:pt idx="20319">
                  <c:v>0.5</c:v>
                </c:pt>
                <c:pt idx="20320">
                  <c:v>0.5</c:v>
                </c:pt>
                <c:pt idx="20321">
                  <c:v>0.5</c:v>
                </c:pt>
                <c:pt idx="20322">
                  <c:v>0.5</c:v>
                </c:pt>
                <c:pt idx="20323">
                  <c:v>0.5</c:v>
                </c:pt>
                <c:pt idx="20324">
                  <c:v>0.5</c:v>
                </c:pt>
                <c:pt idx="20325">
                  <c:v>0.5</c:v>
                </c:pt>
                <c:pt idx="20326">
                  <c:v>0.5</c:v>
                </c:pt>
                <c:pt idx="20327">
                  <c:v>0.5</c:v>
                </c:pt>
                <c:pt idx="20328">
                  <c:v>0.5</c:v>
                </c:pt>
                <c:pt idx="20329">
                  <c:v>0.5</c:v>
                </c:pt>
                <c:pt idx="20330">
                  <c:v>0.5</c:v>
                </c:pt>
                <c:pt idx="20331">
                  <c:v>0.5</c:v>
                </c:pt>
                <c:pt idx="20332">
                  <c:v>0.5</c:v>
                </c:pt>
                <c:pt idx="20333">
                  <c:v>0.5</c:v>
                </c:pt>
                <c:pt idx="20334">
                  <c:v>0.5</c:v>
                </c:pt>
                <c:pt idx="20335">
                  <c:v>0.5</c:v>
                </c:pt>
                <c:pt idx="20336">
                  <c:v>0.5</c:v>
                </c:pt>
                <c:pt idx="20337">
                  <c:v>0.5</c:v>
                </c:pt>
                <c:pt idx="20338">
                  <c:v>0.5</c:v>
                </c:pt>
                <c:pt idx="20339">
                  <c:v>0.5</c:v>
                </c:pt>
                <c:pt idx="20340">
                  <c:v>0.5</c:v>
                </c:pt>
                <c:pt idx="20341">
                  <c:v>0.5</c:v>
                </c:pt>
                <c:pt idx="20342">
                  <c:v>0.5</c:v>
                </c:pt>
                <c:pt idx="20343">
                  <c:v>0.5</c:v>
                </c:pt>
                <c:pt idx="20344">
                  <c:v>0.5</c:v>
                </c:pt>
                <c:pt idx="20345">
                  <c:v>0.5</c:v>
                </c:pt>
                <c:pt idx="20346">
                  <c:v>0.5</c:v>
                </c:pt>
                <c:pt idx="20347">
                  <c:v>0.5</c:v>
                </c:pt>
                <c:pt idx="20348">
                  <c:v>0.5</c:v>
                </c:pt>
                <c:pt idx="20349">
                  <c:v>0.5</c:v>
                </c:pt>
                <c:pt idx="20350">
                  <c:v>0.5</c:v>
                </c:pt>
                <c:pt idx="20351">
                  <c:v>0.5</c:v>
                </c:pt>
                <c:pt idx="20352">
                  <c:v>0.5</c:v>
                </c:pt>
                <c:pt idx="20353">
                  <c:v>0.5</c:v>
                </c:pt>
                <c:pt idx="20354">
                  <c:v>0.5</c:v>
                </c:pt>
                <c:pt idx="20355">
                  <c:v>0.5</c:v>
                </c:pt>
                <c:pt idx="20356">
                  <c:v>0.5</c:v>
                </c:pt>
                <c:pt idx="20357">
                  <c:v>0.5</c:v>
                </c:pt>
                <c:pt idx="20358">
                  <c:v>0.5</c:v>
                </c:pt>
                <c:pt idx="20359">
                  <c:v>0.5</c:v>
                </c:pt>
                <c:pt idx="20360">
                  <c:v>0.5</c:v>
                </c:pt>
                <c:pt idx="20361">
                  <c:v>0.5</c:v>
                </c:pt>
                <c:pt idx="20362">
                  <c:v>0.5</c:v>
                </c:pt>
                <c:pt idx="20363">
                  <c:v>0.5</c:v>
                </c:pt>
                <c:pt idx="20364">
                  <c:v>0.5</c:v>
                </c:pt>
                <c:pt idx="20365">
                  <c:v>0.5</c:v>
                </c:pt>
                <c:pt idx="20366">
                  <c:v>0.5</c:v>
                </c:pt>
                <c:pt idx="20367">
                  <c:v>0.5</c:v>
                </c:pt>
                <c:pt idx="20368">
                  <c:v>0.5</c:v>
                </c:pt>
                <c:pt idx="20369">
                  <c:v>0.5</c:v>
                </c:pt>
                <c:pt idx="20370">
                  <c:v>0.5</c:v>
                </c:pt>
                <c:pt idx="20371">
                  <c:v>0.5</c:v>
                </c:pt>
                <c:pt idx="20372">
                  <c:v>0.5</c:v>
                </c:pt>
                <c:pt idx="20373">
                  <c:v>0.5</c:v>
                </c:pt>
                <c:pt idx="20374">
                  <c:v>0.5</c:v>
                </c:pt>
                <c:pt idx="20375">
                  <c:v>0.5</c:v>
                </c:pt>
                <c:pt idx="20376">
                  <c:v>0.5</c:v>
                </c:pt>
                <c:pt idx="20377">
                  <c:v>0.5</c:v>
                </c:pt>
                <c:pt idx="20378">
                  <c:v>0.5</c:v>
                </c:pt>
                <c:pt idx="20379">
                  <c:v>0.5</c:v>
                </c:pt>
                <c:pt idx="20380">
                  <c:v>0.5</c:v>
                </c:pt>
                <c:pt idx="20381">
                  <c:v>0.5</c:v>
                </c:pt>
                <c:pt idx="20382">
                  <c:v>0.5</c:v>
                </c:pt>
                <c:pt idx="20383">
                  <c:v>0.5</c:v>
                </c:pt>
                <c:pt idx="20384">
                  <c:v>0.5</c:v>
                </c:pt>
                <c:pt idx="20385">
                  <c:v>0.5</c:v>
                </c:pt>
                <c:pt idx="20386">
                  <c:v>0.5</c:v>
                </c:pt>
                <c:pt idx="20387">
                  <c:v>0.5</c:v>
                </c:pt>
                <c:pt idx="20388">
                  <c:v>0.5</c:v>
                </c:pt>
                <c:pt idx="20389">
                  <c:v>0.5</c:v>
                </c:pt>
                <c:pt idx="20390">
                  <c:v>0.5</c:v>
                </c:pt>
                <c:pt idx="20391">
                  <c:v>0.5</c:v>
                </c:pt>
                <c:pt idx="20392">
                  <c:v>0.5</c:v>
                </c:pt>
                <c:pt idx="20393">
                  <c:v>0.5</c:v>
                </c:pt>
                <c:pt idx="20394">
                  <c:v>0.5</c:v>
                </c:pt>
                <c:pt idx="20395">
                  <c:v>0.5</c:v>
                </c:pt>
                <c:pt idx="20396">
                  <c:v>0.5</c:v>
                </c:pt>
                <c:pt idx="20397">
                  <c:v>0.5</c:v>
                </c:pt>
                <c:pt idx="20398">
                  <c:v>0.5</c:v>
                </c:pt>
                <c:pt idx="20399">
                  <c:v>0.5</c:v>
                </c:pt>
                <c:pt idx="20400">
                  <c:v>1</c:v>
                </c:pt>
                <c:pt idx="20401">
                  <c:v>1</c:v>
                </c:pt>
                <c:pt idx="20402">
                  <c:v>1</c:v>
                </c:pt>
                <c:pt idx="20403">
                  <c:v>1</c:v>
                </c:pt>
                <c:pt idx="20404">
                  <c:v>1</c:v>
                </c:pt>
                <c:pt idx="20405">
                  <c:v>1</c:v>
                </c:pt>
                <c:pt idx="20406">
                  <c:v>1</c:v>
                </c:pt>
                <c:pt idx="20407">
                  <c:v>1</c:v>
                </c:pt>
                <c:pt idx="20408">
                  <c:v>1</c:v>
                </c:pt>
                <c:pt idx="20409">
                  <c:v>1</c:v>
                </c:pt>
                <c:pt idx="20410">
                  <c:v>1</c:v>
                </c:pt>
                <c:pt idx="20411">
                  <c:v>1</c:v>
                </c:pt>
                <c:pt idx="20412">
                  <c:v>1</c:v>
                </c:pt>
                <c:pt idx="20413">
                  <c:v>1</c:v>
                </c:pt>
                <c:pt idx="20414">
                  <c:v>1</c:v>
                </c:pt>
                <c:pt idx="20415">
                  <c:v>1</c:v>
                </c:pt>
                <c:pt idx="20416">
                  <c:v>1</c:v>
                </c:pt>
                <c:pt idx="20417">
                  <c:v>1</c:v>
                </c:pt>
                <c:pt idx="20418">
                  <c:v>1</c:v>
                </c:pt>
                <c:pt idx="20419">
                  <c:v>1</c:v>
                </c:pt>
                <c:pt idx="20420">
                  <c:v>1</c:v>
                </c:pt>
                <c:pt idx="20421">
                  <c:v>1</c:v>
                </c:pt>
                <c:pt idx="20422">
                  <c:v>1</c:v>
                </c:pt>
                <c:pt idx="20423">
                  <c:v>1</c:v>
                </c:pt>
                <c:pt idx="20424">
                  <c:v>1</c:v>
                </c:pt>
                <c:pt idx="20425">
                  <c:v>1</c:v>
                </c:pt>
                <c:pt idx="20426">
                  <c:v>1</c:v>
                </c:pt>
                <c:pt idx="20427">
                  <c:v>1</c:v>
                </c:pt>
                <c:pt idx="20428">
                  <c:v>1</c:v>
                </c:pt>
                <c:pt idx="20429">
                  <c:v>1</c:v>
                </c:pt>
                <c:pt idx="20430">
                  <c:v>1</c:v>
                </c:pt>
                <c:pt idx="20431">
                  <c:v>1</c:v>
                </c:pt>
                <c:pt idx="20432">
                  <c:v>1</c:v>
                </c:pt>
                <c:pt idx="20433">
                  <c:v>1</c:v>
                </c:pt>
                <c:pt idx="20434">
                  <c:v>1</c:v>
                </c:pt>
                <c:pt idx="20435">
                  <c:v>1</c:v>
                </c:pt>
                <c:pt idx="20436">
                  <c:v>1</c:v>
                </c:pt>
                <c:pt idx="20437">
                  <c:v>1</c:v>
                </c:pt>
                <c:pt idx="20438">
                  <c:v>1</c:v>
                </c:pt>
                <c:pt idx="20439">
                  <c:v>1</c:v>
                </c:pt>
                <c:pt idx="20440">
                  <c:v>1</c:v>
                </c:pt>
                <c:pt idx="20441">
                  <c:v>1</c:v>
                </c:pt>
                <c:pt idx="20442">
                  <c:v>1</c:v>
                </c:pt>
                <c:pt idx="20443">
                  <c:v>1</c:v>
                </c:pt>
                <c:pt idx="20444">
                  <c:v>1</c:v>
                </c:pt>
                <c:pt idx="20445">
                  <c:v>1</c:v>
                </c:pt>
                <c:pt idx="20446">
                  <c:v>1</c:v>
                </c:pt>
                <c:pt idx="20447">
                  <c:v>1</c:v>
                </c:pt>
                <c:pt idx="20448">
                  <c:v>1</c:v>
                </c:pt>
                <c:pt idx="20449">
                  <c:v>1</c:v>
                </c:pt>
                <c:pt idx="20450">
                  <c:v>1</c:v>
                </c:pt>
                <c:pt idx="20451">
                  <c:v>1</c:v>
                </c:pt>
                <c:pt idx="20452">
                  <c:v>1</c:v>
                </c:pt>
                <c:pt idx="20453">
                  <c:v>1</c:v>
                </c:pt>
                <c:pt idx="20454">
                  <c:v>1</c:v>
                </c:pt>
                <c:pt idx="20455">
                  <c:v>1</c:v>
                </c:pt>
                <c:pt idx="20456">
                  <c:v>1</c:v>
                </c:pt>
                <c:pt idx="20457">
                  <c:v>1</c:v>
                </c:pt>
                <c:pt idx="20458">
                  <c:v>1</c:v>
                </c:pt>
                <c:pt idx="20459">
                  <c:v>1</c:v>
                </c:pt>
                <c:pt idx="20460">
                  <c:v>1</c:v>
                </c:pt>
                <c:pt idx="20461">
                  <c:v>1</c:v>
                </c:pt>
                <c:pt idx="20462">
                  <c:v>1</c:v>
                </c:pt>
                <c:pt idx="20463">
                  <c:v>1</c:v>
                </c:pt>
                <c:pt idx="20464">
                  <c:v>1</c:v>
                </c:pt>
                <c:pt idx="20465">
                  <c:v>1</c:v>
                </c:pt>
                <c:pt idx="20466">
                  <c:v>1</c:v>
                </c:pt>
                <c:pt idx="20467">
                  <c:v>1</c:v>
                </c:pt>
                <c:pt idx="20468">
                  <c:v>1</c:v>
                </c:pt>
                <c:pt idx="20469">
                  <c:v>1</c:v>
                </c:pt>
                <c:pt idx="20470">
                  <c:v>1</c:v>
                </c:pt>
                <c:pt idx="20471">
                  <c:v>1</c:v>
                </c:pt>
                <c:pt idx="20472">
                  <c:v>1</c:v>
                </c:pt>
                <c:pt idx="20473">
                  <c:v>1</c:v>
                </c:pt>
                <c:pt idx="20474">
                  <c:v>1</c:v>
                </c:pt>
                <c:pt idx="20475">
                  <c:v>1</c:v>
                </c:pt>
                <c:pt idx="20476">
                  <c:v>1</c:v>
                </c:pt>
                <c:pt idx="20477">
                  <c:v>1</c:v>
                </c:pt>
                <c:pt idx="20478">
                  <c:v>1</c:v>
                </c:pt>
                <c:pt idx="20479">
                  <c:v>1</c:v>
                </c:pt>
                <c:pt idx="20480">
                  <c:v>1</c:v>
                </c:pt>
                <c:pt idx="20481">
                  <c:v>1</c:v>
                </c:pt>
                <c:pt idx="20482">
                  <c:v>1</c:v>
                </c:pt>
                <c:pt idx="20483">
                  <c:v>1</c:v>
                </c:pt>
                <c:pt idx="20484">
                  <c:v>1</c:v>
                </c:pt>
                <c:pt idx="20485">
                  <c:v>1</c:v>
                </c:pt>
                <c:pt idx="20486">
                  <c:v>1</c:v>
                </c:pt>
                <c:pt idx="20487">
                  <c:v>1</c:v>
                </c:pt>
                <c:pt idx="20488">
                  <c:v>1</c:v>
                </c:pt>
                <c:pt idx="20489">
                  <c:v>1</c:v>
                </c:pt>
                <c:pt idx="20490">
                  <c:v>1</c:v>
                </c:pt>
                <c:pt idx="20491">
                  <c:v>1</c:v>
                </c:pt>
                <c:pt idx="20492">
                  <c:v>1</c:v>
                </c:pt>
                <c:pt idx="20493">
                  <c:v>1</c:v>
                </c:pt>
                <c:pt idx="20494">
                  <c:v>1</c:v>
                </c:pt>
                <c:pt idx="20495">
                  <c:v>1</c:v>
                </c:pt>
                <c:pt idx="20496">
                  <c:v>1</c:v>
                </c:pt>
                <c:pt idx="20497">
                  <c:v>1</c:v>
                </c:pt>
                <c:pt idx="20498">
                  <c:v>1</c:v>
                </c:pt>
                <c:pt idx="20499">
                  <c:v>1</c:v>
                </c:pt>
                <c:pt idx="20500">
                  <c:v>1</c:v>
                </c:pt>
                <c:pt idx="20501">
                  <c:v>1</c:v>
                </c:pt>
                <c:pt idx="20502">
                  <c:v>1</c:v>
                </c:pt>
                <c:pt idx="20503">
                  <c:v>1</c:v>
                </c:pt>
                <c:pt idx="20504">
                  <c:v>1</c:v>
                </c:pt>
                <c:pt idx="20505">
                  <c:v>1</c:v>
                </c:pt>
                <c:pt idx="20506">
                  <c:v>1</c:v>
                </c:pt>
                <c:pt idx="20507">
                  <c:v>1</c:v>
                </c:pt>
                <c:pt idx="20508">
                  <c:v>1</c:v>
                </c:pt>
                <c:pt idx="20509">
                  <c:v>1</c:v>
                </c:pt>
                <c:pt idx="20510">
                  <c:v>1</c:v>
                </c:pt>
                <c:pt idx="20511">
                  <c:v>1</c:v>
                </c:pt>
                <c:pt idx="20512">
                  <c:v>1</c:v>
                </c:pt>
                <c:pt idx="20513">
                  <c:v>1</c:v>
                </c:pt>
                <c:pt idx="20514">
                  <c:v>1</c:v>
                </c:pt>
                <c:pt idx="20515">
                  <c:v>1</c:v>
                </c:pt>
                <c:pt idx="20516">
                  <c:v>1</c:v>
                </c:pt>
                <c:pt idx="20517">
                  <c:v>1</c:v>
                </c:pt>
                <c:pt idx="20518">
                  <c:v>1</c:v>
                </c:pt>
                <c:pt idx="20519">
                  <c:v>1</c:v>
                </c:pt>
                <c:pt idx="20520">
                  <c:v>1</c:v>
                </c:pt>
                <c:pt idx="20521">
                  <c:v>1</c:v>
                </c:pt>
                <c:pt idx="20522">
                  <c:v>1</c:v>
                </c:pt>
                <c:pt idx="20523">
                  <c:v>1</c:v>
                </c:pt>
                <c:pt idx="20524">
                  <c:v>1</c:v>
                </c:pt>
                <c:pt idx="20525">
                  <c:v>1</c:v>
                </c:pt>
                <c:pt idx="20526">
                  <c:v>1</c:v>
                </c:pt>
                <c:pt idx="20527">
                  <c:v>1</c:v>
                </c:pt>
                <c:pt idx="20528">
                  <c:v>1</c:v>
                </c:pt>
                <c:pt idx="20529">
                  <c:v>1</c:v>
                </c:pt>
                <c:pt idx="20530">
                  <c:v>1</c:v>
                </c:pt>
                <c:pt idx="20531">
                  <c:v>1</c:v>
                </c:pt>
                <c:pt idx="20532">
                  <c:v>1</c:v>
                </c:pt>
                <c:pt idx="20533">
                  <c:v>1</c:v>
                </c:pt>
                <c:pt idx="20534">
                  <c:v>1</c:v>
                </c:pt>
                <c:pt idx="20535">
                  <c:v>1</c:v>
                </c:pt>
                <c:pt idx="20536">
                  <c:v>1</c:v>
                </c:pt>
                <c:pt idx="20537">
                  <c:v>1</c:v>
                </c:pt>
                <c:pt idx="20538">
                  <c:v>1</c:v>
                </c:pt>
                <c:pt idx="20539">
                  <c:v>1</c:v>
                </c:pt>
                <c:pt idx="20540">
                  <c:v>1</c:v>
                </c:pt>
                <c:pt idx="20541">
                  <c:v>1</c:v>
                </c:pt>
                <c:pt idx="20542">
                  <c:v>1</c:v>
                </c:pt>
                <c:pt idx="20543">
                  <c:v>1</c:v>
                </c:pt>
                <c:pt idx="20544">
                  <c:v>1</c:v>
                </c:pt>
                <c:pt idx="20545">
                  <c:v>1</c:v>
                </c:pt>
                <c:pt idx="20546">
                  <c:v>1</c:v>
                </c:pt>
                <c:pt idx="20547">
                  <c:v>1</c:v>
                </c:pt>
                <c:pt idx="20548">
                  <c:v>1</c:v>
                </c:pt>
                <c:pt idx="20549">
                  <c:v>1</c:v>
                </c:pt>
                <c:pt idx="20550">
                  <c:v>1</c:v>
                </c:pt>
                <c:pt idx="20551">
                  <c:v>1</c:v>
                </c:pt>
                <c:pt idx="20552">
                  <c:v>1</c:v>
                </c:pt>
                <c:pt idx="20553">
                  <c:v>1</c:v>
                </c:pt>
                <c:pt idx="20554">
                  <c:v>1</c:v>
                </c:pt>
                <c:pt idx="20555">
                  <c:v>1</c:v>
                </c:pt>
                <c:pt idx="20556">
                  <c:v>1</c:v>
                </c:pt>
                <c:pt idx="20557">
                  <c:v>1</c:v>
                </c:pt>
                <c:pt idx="20558">
                  <c:v>1</c:v>
                </c:pt>
                <c:pt idx="20559">
                  <c:v>1</c:v>
                </c:pt>
                <c:pt idx="20560">
                  <c:v>1</c:v>
                </c:pt>
                <c:pt idx="20561">
                  <c:v>1</c:v>
                </c:pt>
                <c:pt idx="20562">
                  <c:v>1</c:v>
                </c:pt>
                <c:pt idx="20563">
                  <c:v>1</c:v>
                </c:pt>
                <c:pt idx="20564">
                  <c:v>1</c:v>
                </c:pt>
                <c:pt idx="20565">
                  <c:v>1</c:v>
                </c:pt>
                <c:pt idx="20566">
                  <c:v>1</c:v>
                </c:pt>
                <c:pt idx="20567">
                  <c:v>1</c:v>
                </c:pt>
                <c:pt idx="20568">
                  <c:v>1</c:v>
                </c:pt>
                <c:pt idx="20569">
                  <c:v>1</c:v>
                </c:pt>
                <c:pt idx="20570">
                  <c:v>1</c:v>
                </c:pt>
                <c:pt idx="20571">
                  <c:v>1</c:v>
                </c:pt>
                <c:pt idx="20572">
                  <c:v>1</c:v>
                </c:pt>
                <c:pt idx="20573">
                  <c:v>1</c:v>
                </c:pt>
                <c:pt idx="20574">
                  <c:v>1</c:v>
                </c:pt>
                <c:pt idx="20575">
                  <c:v>1</c:v>
                </c:pt>
                <c:pt idx="20576">
                  <c:v>1</c:v>
                </c:pt>
                <c:pt idx="20577">
                  <c:v>1</c:v>
                </c:pt>
                <c:pt idx="20578">
                  <c:v>1</c:v>
                </c:pt>
                <c:pt idx="20579">
                  <c:v>1</c:v>
                </c:pt>
                <c:pt idx="20580">
                  <c:v>1</c:v>
                </c:pt>
                <c:pt idx="20581">
                  <c:v>1</c:v>
                </c:pt>
                <c:pt idx="20582">
                  <c:v>1</c:v>
                </c:pt>
                <c:pt idx="20583">
                  <c:v>1</c:v>
                </c:pt>
                <c:pt idx="20584">
                  <c:v>1</c:v>
                </c:pt>
                <c:pt idx="20585">
                  <c:v>1</c:v>
                </c:pt>
                <c:pt idx="20586">
                  <c:v>1</c:v>
                </c:pt>
                <c:pt idx="20587">
                  <c:v>1</c:v>
                </c:pt>
                <c:pt idx="20588">
                  <c:v>1</c:v>
                </c:pt>
                <c:pt idx="20589">
                  <c:v>1</c:v>
                </c:pt>
                <c:pt idx="20590">
                  <c:v>1</c:v>
                </c:pt>
                <c:pt idx="20591">
                  <c:v>1</c:v>
                </c:pt>
                <c:pt idx="20592">
                  <c:v>1</c:v>
                </c:pt>
                <c:pt idx="20593">
                  <c:v>1</c:v>
                </c:pt>
                <c:pt idx="20594">
                  <c:v>1</c:v>
                </c:pt>
                <c:pt idx="20595">
                  <c:v>1</c:v>
                </c:pt>
                <c:pt idx="20596">
                  <c:v>1</c:v>
                </c:pt>
                <c:pt idx="20597">
                  <c:v>1</c:v>
                </c:pt>
                <c:pt idx="20598">
                  <c:v>1</c:v>
                </c:pt>
                <c:pt idx="20599">
                  <c:v>1</c:v>
                </c:pt>
                <c:pt idx="20600">
                  <c:v>1</c:v>
                </c:pt>
                <c:pt idx="20601">
                  <c:v>1</c:v>
                </c:pt>
                <c:pt idx="20602">
                  <c:v>1</c:v>
                </c:pt>
                <c:pt idx="20603">
                  <c:v>1</c:v>
                </c:pt>
                <c:pt idx="20604">
                  <c:v>1</c:v>
                </c:pt>
                <c:pt idx="20605">
                  <c:v>1</c:v>
                </c:pt>
                <c:pt idx="20606">
                  <c:v>1</c:v>
                </c:pt>
                <c:pt idx="20607">
                  <c:v>1</c:v>
                </c:pt>
                <c:pt idx="20608">
                  <c:v>1</c:v>
                </c:pt>
                <c:pt idx="20609">
                  <c:v>1</c:v>
                </c:pt>
                <c:pt idx="20610">
                  <c:v>1</c:v>
                </c:pt>
                <c:pt idx="20611">
                  <c:v>1</c:v>
                </c:pt>
                <c:pt idx="20612">
                  <c:v>1</c:v>
                </c:pt>
                <c:pt idx="20613">
                  <c:v>1</c:v>
                </c:pt>
                <c:pt idx="20614">
                  <c:v>1</c:v>
                </c:pt>
                <c:pt idx="20615">
                  <c:v>1</c:v>
                </c:pt>
                <c:pt idx="20616">
                  <c:v>1</c:v>
                </c:pt>
                <c:pt idx="20617">
                  <c:v>1</c:v>
                </c:pt>
                <c:pt idx="20618">
                  <c:v>1</c:v>
                </c:pt>
                <c:pt idx="20619">
                  <c:v>1</c:v>
                </c:pt>
                <c:pt idx="20620">
                  <c:v>1</c:v>
                </c:pt>
                <c:pt idx="20621">
                  <c:v>1</c:v>
                </c:pt>
                <c:pt idx="20622">
                  <c:v>1</c:v>
                </c:pt>
                <c:pt idx="20623">
                  <c:v>1</c:v>
                </c:pt>
                <c:pt idx="20624">
                  <c:v>1</c:v>
                </c:pt>
                <c:pt idx="20625">
                  <c:v>1</c:v>
                </c:pt>
                <c:pt idx="20626">
                  <c:v>1</c:v>
                </c:pt>
                <c:pt idx="20627">
                  <c:v>1</c:v>
                </c:pt>
                <c:pt idx="20628">
                  <c:v>1</c:v>
                </c:pt>
                <c:pt idx="20629">
                  <c:v>1</c:v>
                </c:pt>
                <c:pt idx="20630">
                  <c:v>1</c:v>
                </c:pt>
                <c:pt idx="20631">
                  <c:v>1</c:v>
                </c:pt>
                <c:pt idx="20632">
                  <c:v>1</c:v>
                </c:pt>
                <c:pt idx="20633">
                  <c:v>1</c:v>
                </c:pt>
                <c:pt idx="20634">
                  <c:v>1</c:v>
                </c:pt>
                <c:pt idx="20635">
                  <c:v>1</c:v>
                </c:pt>
                <c:pt idx="20636">
                  <c:v>1</c:v>
                </c:pt>
                <c:pt idx="20637">
                  <c:v>1</c:v>
                </c:pt>
                <c:pt idx="20638">
                  <c:v>1</c:v>
                </c:pt>
                <c:pt idx="20639">
                  <c:v>1</c:v>
                </c:pt>
                <c:pt idx="20640">
                  <c:v>1</c:v>
                </c:pt>
                <c:pt idx="20641">
                  <c:v>1</c:v>
                </c:pt>
                <c:pt idx="20642">
                  <c:v>1</c:v>
                </c:pt>
                <c:pt idx="20643">
                  <c:v>1</c:v>
                </c:pt>
                <c:pt idx="20644">
                  <c:v>1</c:v>
                </c:pt>
                <c:pt idx="20645">
                  <c:v>1</c:v>
                </c:pt>
                <c:pt idx="20646">
                  <c:v>1</c:v>
                </c:pt>
                <c:pt idx="20647">
                  <c:v>1</c:v>
                </c:pt>
                <c:pt idx="20648">
                  <c:v>1</c:v>
                </c:pt>
                <c:pt idx="20649">
                  <c:v>1</c:v>
                </c:pt>
                <c:pt idx="20650">
                  <c:v>1</c:v>
                </c:pt>
                <c:pt idx="20651">
                  <c:v>1</c:v>
                </c:pt>
                <c:pt idx="20652">
                  <c:v>1</c:v>
                </c:pt>
                <c:pt idx="20653">
                  <c:v>1</c:v>
                </c:pt>
                <c:pt idx="20654">
                  <c:v>1</c:v>
                </c:pt>
                <c:pt idx="20655">
                  <c:v>1</c:v>
                </c:pt>
                <c:pt idx="20656">
                  <c:v>1</c:v>
                </c:pt>
                <c:pt idx="20657">
                  <c:v>1</c:v>
                </c:pt>
                <c:pt idx="20658">
                  <c:v>1</c:v>
                </c:pt>
                <c:pt idx="20659">
                  <c:v>1</c:v>
                </c:pt>
                <c:pt idx="20660">
                  <c:v>1</c:v>
                </c:pt>
                <c:pt idx="20661">
                  <c:v>1</c:v>
                </c:pt>
                <c:pt idx="20662">
                  <c:v>1</c:v>
                </c:pt>
                <c:pt idx="20663">
                  <c:v>1</c:v>
                </c:pt>
                <c:pt idx="20664">
                  <c:v>1</c:v>
                </c:pt>
                <c:pt idx="20665">
                  <c:v>1</c:v>
                </c:pt>
                <c:pt idx="20666">
                  <c:v>1</c:v>
                </c:pt>
                <c:pt idx="20667">
                  <c:v>1</c:v>
                </c:pt>
                <c:pt idx="20668">
                  <c:v>1</c:v>
                </c:pt>
                <c:pt idx="20669">
                  <c:v>1</c:v>
                </c:pt>
                <c:pt idx="20670">
                  <c:v>1</c:v>
                </c:pt>
                <c:pt idx="20671">
                  <c:v>1</c:v>
                </c:pt>
                <c:pt idx="20672">
                  <c:v>1</c:v>
                </c:pt>
                <c:pt idx="20673">
                  <c:v>1</c:v>
                </c:pt>
                <c:pt idx="20674">
                  <c:v>1</c:v>
                </c:pt>
                <c:pt idx="20675">
                  <c:v>1</c:v>
                </c:pt>
                <c:pt idx="20676">
                  <c:v>1</c:v>
                </c:pt>
                <c:pt idx="20677">
                  <c:v>1</c:v>
                </c:pt>
                <c:pt idx="20678">
                  <c:v>1</c:v>
                </c:pt>
                <c:pt idx="20679">
                  <c:v>1</c:v>
                </c:pt>
                <c:pt idx="20680">
                  <c:v>1</c:v>
                </c:pt>
                <c:pt idx="20681">
                  <c:v>1</c:v>
                </c:pt>
                <c:pt idx="20682">
                  <c:v>1</c:v>
                </c:pt>
                <c:pt idx="20683">
                  <c:v>1</c:v>
                </c:pt>
                <c:pt idx="20684">
                  <c:v>1</c:v>
                </c:pt>
                <c:pt idx="20685">
                  <c:v>1</c:v>
                </c:pt>
                <c:pt idx="20686">
                  <c:v>1</c:v>
                </c:pt>
                <c:pt idx="20687">
                  <c:v>1</c:v>
                </c:pt>
                <c:pt idx="20688">
                  <c:v>1</c:v>
                </c:pt>
                <c:pt idx="20689">
                  <c:v>1</c:v>
                </c:pt>
                <c:pt idx="20690">
                  <c:v>1</c:v>
                </c:pt>
                <c:pt idx="20691">
                  <c:v>1</c:v>
                </c:pt>
                <c:pt idx="20692">
                  <c:v>1</c:v>
                </c:pt>
                <c:pt idx="20693">
                  <c:v>1</c:v>
                </c:pt>
                <c:pt idx="20694">
                  <c:v>1</c:v>
                </c:pt>
                <c:pt idx="20695">
                  <c:v>1</c:v>
                </c:pt>
                <c:pt idx="20696">
                  <c:v>1</c:v>
                </c:pt>
                <c:pt idx="20697">
                  <c:v>1</c:v>
                </c:pt>
                <c:pt idx="20698">
                  <c:v>1</c:v>
                </c:pt>
                <c:pt idx="20699">
                  <c:v>1</c:v>
                </c:pt>
                <c:pt idx="20700">
                  <c:v>1</c:v>
                </c:pt>
                <c:pt idx="20701">
                  <c:v>1</c:v>
                </c:pt>
                <c:pt idx="20702">
                  <c:v>1</c:v>
                </c:pt>
                <c:pt idx="20703">
                  <c:v>1</c:v>
                </c:pt>
                <c:pt idx="20704">
                  <c:v>1</c:v>
                </c:pt>
                <c:pt idx="20705">
                  <c:v>1</c:v>
                </c:pt>
                <c:pt idx="20706">
                  <c:v>1</c:v>
                </c:pt>
                <c:pt idx="20707">
                  <c:v>1</c:v>
                </c:pt>
                <c:pt idx="20708">
                  <c:v>1</c:v>
                </c:pt>
                <c:pt idx="20709">
                  <c:v>1</c:v>
                </c:pt>
                <c:pt idx="20710">
                  <c:v>1</c:v>
                </c:pt>
                <c:pt idx="20711">
                  <c:v>1</c:v>
                </c:pt>
                <c:pt idx="20712">
                  <c:v>1</c:v>
                </c:pt>
                <c:pt idx="20713">
                  <c:v>1</c:v>
                </c:pt>
                <c:pt idx="20714">
                  <c:v>1</c:v>
                </c:pt>
                <c:pt idx="20715">
                  <c:v>1</c:v>
                </c:pt>
                <c:pt idx="20716">
                  <c:v>1</c:v>
                </c:pt>
                <c:pt idx="20717">
                  <c:v>1</c:v>
                </c:pt>
                <c:pt idx="20718">
                  <c:v>1</c:v>
                </c:pt>
                <c:pt idx="20719">
                  <c:v>1</c:v>
                </c:pt>
                <c:pt idx="20720">
                  <c:v>1</c:v>
                </c:pt>
                <c:pt idx="20721">
                  <c:v>1</c:v>
                </c:pt>
                <c:pt idx="20722">
                  <c:v>1</c:v>
                </c:pt>
                <c:pt idx="20723">
                  <c:v>1</c:v>
                </c:pt>
                <c:pt idx="20724">
                  <c:v>1</c:v>
                </c:pt>
                <c:pt idx="20725">
                  <c:v>1</c:v>
                </c:pt>
                <c:pt idx="20726">
                  <c:v>1</c:v>
                </c:pt>
                <c:pt idx="20727">
                  <c:v>1</c:v>
                </c:pt>
                <c:pt idx="20728">
                  <c:v>1</c:v>
                </c:pt>
                <c:pt idx="20729">
                  <c:v>1</c:v>
                </c:pt>
                <c:pt idx="20730">
                  <c:v>1</c:v>
                </c:pt>
                <c:pt idx="20731">
                  <c:v>1</c:v>
                </c:pt>
                <c:pt idx="20732">
                  <c:v>1</c:v>
                </c:pt>
                <c:pt idx="20733">
                  <c:v>1</c:v>
                </c:pt>
                <c:pt idx="20734">
                  <c:v>1</c:v>
                </c:pt>
                <c:pt idx="20735">
                  <c:v>1</c:v>
                </c:pt>
                <c:pt idx="20736">
                  <c:v>1</c:v>
                </c:pt>
                <c:pt idx="20737">
                  <c:v>1</c:v>
                </c:pt>
                <c:pt idx="20738">
                  <c:v>1</c:v>
                </c:pt>
                <c:pt idx="20739">
                  <c:v>1</c:v>
                </c:pt>
                <c:pt idx="20740">
                  <c:v>1</c:v>
                </c:pt>
                <c:pt idx="20741">
                  <c:v>1</c:v>
                </c:pt>
                <c:pt idx="20742">
                  <c:v>1</c:v>
                </c:pt>
                <c:pt idx="20743">
                  <c:v>1</c:v>
                </c:pt>
                <c:pt idx="20744">
                  <c:v>1</c:v>
                </c:pt>
                <c:pt idx="20745">
                  <c:v>1</c:v>
                </c:pt>
                <c:pt idx="20746">
                  <c:v>1</c:v>
                </c:pt>
                <c:pt idx="20747">
                  <c:v>1</c:v>
                </c:pt>
                <c:pt idx="20748">
                  <c:v>1</c:v>
                </c:pt>
                <c:pt idx="20749">
                  <c:v>1</c:v>
                </c:pt>
                <c:pt idx="20750">
                  <c:v>1</c:v>
                </c:pt>
                <c:pt idx="20751">
                  <c:v>1</c:v>
                </c:pt>
                <c:pt idx="20752">
                  <c:v>1</c:v>
                </c:pt>
                <c:pt idx="20753">
                  <c:v>1</c:v>
                </c:pt>
                <c:pt idx="20754">
                  <c:v>1</c:v>
                </c:pt>
                <c:pt idx="20755">
                  <c:v>1</c:v>
                </c:pt>
                <c:pt idx="20756">
                  <c:v>1</c:v>
                </c:pt>
                <c:pt idx="20757">
                  <c:v>1</c:v>
                </c:pt>
                <c:pt idx="20758">
                  <c:v>1</c:v>
                </c:pt>
                <c:pt idx="20759">
                  <c:v>1</c:v>
                </c:pt>
                <c:pt idx="20760">
                  <c:v>1</c:v>
                </c:pt>
                <c:pt idx="20761">
                  <c:v>1</c:v>
                </c:pt>
                <c:pt idx="20762">
                  <c:v>1</c:v>
                </c:pt>
                <c:pt idx="20763">
                  <c:v>1</c:v>
                </c:pt>
                <c:pt idx="20764">
                  <c:v>1</c:v>
                </c:pt>
                <c:pt idx="20765">
                  <c:v>1</c:v>
                </c:pt>
                <c:pt idx="20766">
                  <c:v>1</c:v>
                </c:pt>
                <c:pt idx="20767">
                  <c:v>1</c:v>
                </c:pt>
                <c:pt idx="20768">
                  <c:v>1</c:v>
                </c:pt>
                <c:pt idx="20769">
                  <c:v>1</c:v>
                </c:pt>
                <c:pt idx="20770">
                  <c:v>1</c:v>
                </c:pt>
                <c:pt idx="20771">
                  <c:v>1</c:v>
                </c:pt>
                <c:pt idx="20772">
                  <c:v>1</c:v>
                </c:pt>
                <c:pt idx="20773">
                  <c:v>1</c:v>
                </c:pt>
                <c:pt idx="20774">
                  <c:v>1</c:v>
                </c:pt>
                <c:pt idx="20775">
                  <c:v>1</c:v>
                </c:pt>
                <c:pt idx="20776">
                  <c:v>1</c:v>
                </c:pt>
                <c:pt idx="20777">
                  <c:v>1</c:v>
                </c:pt>
                <c:pt idx="20778">
                  <c:v>1</c:v>
                </c:pt>
                <c:pt idx="20779">
                  <c:v>1</c:v>
                </c:pt>
                <c:pt idx="20780">
                  <c:v>1</c:v>
                </c:pt>
                <c:pt idx="20781">
                  <c:v>1</c:v>
                </c:pt>
                <c:pt idx="20782">
                  <c:v>1</c:v>
                </c:pt>
                <c:pt idx="20783">
                  <c:v>1</c:v>
                </c:pt>
                <c:pt idx="20784">
                  <c:v>1</c:v>
                </c:pt>
                <c:pt idx="20785">
                  <c:v>1</c:v>
                </c:pt>
                <c:pt idx="20786">
                  <c:v>1</c:v>
                </c:pt>
                <c:pt idx="20787">
                  <c:v>1</c:v>
                </c:pt>
                <c:pt idx="20788">
                  <c:v>1</c:v>
                </c:pt>
                <c:pt idx="20789">
                  <c:v>1</c:v>
                </c:pt>
                <c:pt idx="20790">
                  <c:v>1</c:v>
                </c:pt>
                <c:pt idx="20791">
                  <c:v>1</c:v>
                </c:pt>
                <c:pt idx="20792">
                  <c:v>1</c:v>
                </c:pt>
                <c:pt idx="20793">
                  <c:v>1</c:v>
                </c:pt>
                <c:pt idx="20794">
                  <c:v>1</c:v>
                </c:pt>
                <c:pt idx="20795">
                  <c:v>1</c:v>
                </c:pt>
                <c:pt idx="20796">
                  <c:v>1</c:v>
                </c:pt>
                <c:pt idx="20797">
                  <c:v>1</c:v>
                </c:pt>
                <c:pt idx="20798">
                  <c:v>1</c:v>
                </c:pt>
                <c:pt idx="20799">
                  <c:v>1</c:v>
                </c:pt>
                <c:pt idx="20800">
                  <c:v>1</c:v>
                </c:pt>
                <c:pt idx="20801">
                  <c:v>1</c:v>
                </c:pt>
                <c:pt idx="20802">
                  <c:v>1</c:v>
                </c:pt>
                <c:pt idx="20803">
                  <c:v>1</c:v>
                </c:pt>
                <c:pt idx="20804">
                  <c:v>1</c:v>
                </c:pt>
                <c:pt idx="20805">
                  <c:v>1</c:v>
                </c:pt>
                <c:pt idx="20806">
                  <c:v>1</c:v>
                </c:pt>
                <c:pt idx="20807">
                  <c:v>1</c:v>
                </c:pt>
                <c:pt idx="20808">
                  <c:v>1</c:v>
                </c:pt>
                <c:pt idx="20809">
                  <c:v>1</c:v>
                </c:pt>
                <c:pt idx="20810">
                  <c:v>1</c:v>
                </c:pt>
                <c:pt idx="20811">
                  <c:v>1</c:v>
                </c:pt>
                <c:pt idx="20812">
                  <c:v>1</c:v>
                </c:pt>
                <c:pt idx="20813">
                  <c:v>1</c:v>
                </c:pt>
                <c:pt idx="20814">
                  <c:v>1</c:v>
                </c:pt>
                <c:pt idx="20815">
                  <c:v>1</c:v>
                </c:pt>
                <c:pt idx="20816">
                  <c:v>1</c:v>
                </c:pt>
                <c:pt idx="20817">
                  <c:v>1</c:v>
                </c:pt>
                <c:pt idx="20818">
                  <c:v>1</c:v>
                </c:pt>
                <c:pt idx="20819">
                  <c:v>1</c:v>
                </c:pt>
                <c:pt idx="20820">
                  <c:v>1</c:v>
                </c:pt>
                <c:pt idx="20821">
                  <c:v>1</c:v>
                </c:pt>
                <c:pt idx="20822">
                  <c:v>1</c:v>
                </c:pt>
                <c:pt idx="20823">
                  <c:v>1</c:v>
                </c:pt>
                <c:pt idx="20824">
                  <c:v>1</c:v>
                </c:pt>
                <c:pt idx="20825">
                  <c:v>1</c:v>
                </c:pt>
                <c:pt idx="20826">
                  <c:v>1</c:v>
                </c:pt>
                <c:pt idx="20827">
                  <c:v>1</c:v>
                </c:pt>
                <c:pt idx="20828">
                  <c:v>1</c:v>
                </c:pt>
                <c:pt idx="20829">
                  <c:v>1</c:v>
                </c:pt>
                <c:pt idx="20830">
                  <c:v>1</c:v>
                </c:pt>
                <c:pt idx="20831">
                  <c:v>1</c:v>
                </c:pt>
                <c:pt idx="20832">
                  <c:v>1</c:v>
                </c:pt>
                <c:pt idx="20833">
                  <c:v>1</c:v>
                </c:pt>
                <c:pt idx="20834">
                  <c:v>1</c:v>
                </c:pt>
                <c:pt idx="20835">
                  <c:v>1</c:v>
                </c:pt>
                <c:pt idx="20836">
                  <c:v>1</c:v>
                </c:pt>
                <c:pt idx="20837">
                  <c:v>1</c:v>
                </c:pt>
                <c:pt idx="20838">
                  <c:v>1</c:v>
                </c:pt>
                <c:pt idx="20839">
                  <c:v>1</c:v>
                </c:pt>
                <c:pt idx="20840">
                  <c:v>1</c:v>
                </c:pt>
                <c:pt idx="20841">
                  <c:v>1</c:v>
                </c:pt>
                <c:pt idx="20842">
                  <c:v>1</c:v>
                </c:pt>
                <c:pt idx="20843">
                  <c:v>1</c:v>
                </c:pt>
                <c:pt idx="20844">
                  <c:v>1</c:v>
                </c:pt>
                <c:pt idx="20845">
                  <c:v>1</c:v>
                </c:pt>
                <c:pt idx="20846">
                  <c:v>1</c:v>
                </c:pt>
                <c:pt idx="20847">
                  <c:v>1</c:v>
                </c:pt>
                <c:pt idx="20848">
                  <c:v>1</c:v>
                </c:pt>
                <c:pt idx="20849">
                  <c:v>1</c:v>
                </c:pt>
                <c:pt idx="20850">
                  <c:v>1</c:v>
                </c:pt>
                <c:pt idx="20851">
                  <c:v>1</c:v>
                </c:pt>
                <c:pt idx="20852">
                  <c:v>1</c:v>
                </c:pt>
                <c:pt idx="20853">
                  <c:v>1</c:v>
                </c:pt>
                <c:pt idx="20854">
                  <c:v>1</c:v>
                </c:pt>
                <c:pt idx="20855">
                  <c:v>1</c:v>
                </c:pt>
                <c:pt idx="20856">
                  <c:v>1</c:v>
                </c:pt>
                <c:pt idx="20857">
                  <c:v>1</c:v>
                </c:pt>
                <c:pt idx="20858">
                  <c:v>1</c:v>
                </c:pt>
                <c:pt idx="20859">
                  <c:v>1</c:v>
                </c:pt>
                <c:pt idx="20860">
                  <c:v>1</c:v>
                </c:pt>
                <c:pt idx="20861">
                  <c:v>1</c:v>
                </c:pt>
                <c:pt idx="20862">
                  <c:v>1</c:v>
                </c:pt>
                <c:pt idx="20863">
                  <c:v>1</c:v>
                </c:pt>
                <c:pt idx="20864">
                  <c:v>1</c:v>
                </c:pt>
                <c:pt idx="20865">
                  <c:v>1</c:v>
                </c:pt>
                <c:pt idx="20866">
                  <c:v>1</c:v>
                </c:pt>
                <c:pt idx="20867">
                  <c:v>1</c:v>
                </c:pt>
                <c:pt idx="20868">
                  <c:v>1</c:v>
                </c:pt>
                <c:pt idx="20869">
                  <c:v>1</c:v>
                </c:pt>
                <c:pt idx="20870">
                  <c:v>1</c:v>
                </c:pt>
                <c:pt idx="20871">
                  <c:v>1</c:v>
                </c:pt>
                <c:pt idx="20872">
                  <c:v>1</c:v>
                </c:pt>
                <c:pt idx="20873">
                  <c:v>1</c:v>
                </c:pt>
                <c:pt idx="20874">
                  <c:v>1</c:v>
                </c:pt>
                <c:pt idx="20875">
                  <c:v>1</c:v>
                </c:pt>
                <c:pt idx="20876">
                  <c:v>1</c:v>
                </c:pt>
                <c:pt idx="20877">
                  <c:v>1</c:v>
                </c:pt>
                <c:pt idx="20878">
                  <c:v>1</c:v>
                </c:pt>
                <c:pt idx="20879">
                  <c:v>1</c:v>
                </c:pt>
                <c:pt idx="20880">
                  <c:v>1</c:v>
                </c:pt>
                <c:pt idx="20881">
                  <c:v>1</c:v>
                </c:pt>
                <c:pt idx="20882">
                  <c:v>1</c:v>
                </c:pt>
                <c:pt idx="20883">
                  <c:v>1</c:v>
                </c:pt>
                <c:pt idx="20884">
                  <c:v>1</c:v>
                </c:pt>
                <c:pt idx="20885">
                  <c:v>1</c:v>
                </c:pt>
                <c:pt idx="20886">
                  <c:v>1</c:v>
                </c:pt>
                <c:pt idx="20887">
                  <c:v>1</c:v>
                </c:pt>
                <c:pt idx="20888">
                  <c:v>1</c:v>
                </c:pt>
                <c:pt idx="20889">
                  <c:v>1</c:v>
                </c:pt>
                <c:pt idx="20890">
                  <c:v>1</c:v>
                </c:pt>
                <c:pt idx="20891">
                  <c:v>1</c:v>
                </c:pt>
                <c:pt idx="20892">
                  <c:v>1</c:v>
                </c:pt>
                <c:pt idx="20893">
                  <c:v>1</c:v>
                </c:pt>
                <c:pt idx="20894">
                  <c:v>1</c:v>
                </c:pt>
                <c:pt idx="20895">
                  <c:v>1</c:v>
                </c:pt>
                <c:pt idx="20896">
                  <c:v>1</c:v>
                </c:pt>
                <c:pt idx="20897">
                  <c:v>1</c:v>
                </c:pt>
                <c:pt idx="20898">
                  <c:v>1</c:v>
                </c:pt>
                <c:pt idx="20899">
                  <c:v>1</c:v>
                </c:pt>
                <c:pt idx="20900">
                  <c:v>1</c:v>
                </c:pt>
                <c:pt idx="20901">
                  <c:v>1</c:v>
                </c:pt>
                <c:pt idx="20902">
                  <c:v>1</c:v>
                </c:pt>
                <c:pt idx="20903">
                  <c:v>1</c:v>
                </c:pt>
                <c:pt idx="20904">
                  <c:v>1</c:v>
                </c:pt>
                <c:pt idx="20905">
                  <c:v>1</c:v>
                </c:pt>
                <c:pt idx="20906">
                  <c:v>1</c:v>
                </c:pt>
                <c:pt idx="20907">
                  <c:v>1</c:v>
                </c:pt>
                <c:pt idx="20908">
                  <c:v>1</c:v>
                </c:pt>
                <c:pt idx="20909">
                  <c:v>1</c:v>
                </c:pt>
                <c:pt idx="20910">
                  <c:v>1</c:v>
                </c:pt>
                <c:pt idx="20911">
                  <c:v>1</c:v>
                </c:pt>
                <c:pt idx="20912">
                  <c:v>1</c:v>
                </c:pt>
                <c:pt idx="20913">
                  <c:v>1</c:v>
                </c:pt>
                <c:pt idx="20914">
                  <c:v>1</c:v>
                </c:pt>
                <c:pt idx="20915">
                  <c:v>1</c:v>
                </c:pt>
                <c:pt idx="20916">
                  <c:v>1</c:v>
                </c:pt>
                <c:pt idx="20917">
                  <c:v>1</c:v>
                </c:pt>
                <c:pt idx="20918">
                  <c:v>1</c:v>
                </c:pt>
                <c:pt idx="20919">
                  <c:v>1</c:v>
                </c:pt>
                <c:pt idx="20920">
                  <c:v>1</c:v>
                </c:pt>
                <c:pt idx="20921">
                  <c:v>1</c:v>
                </c:pt>
                <c:pt idx="20922">
                  <c:v>1</c:v>
                </c:pt>
                <c:pt idx="20923">
                  <c:v>1</c:v>
                </c:pt>
                <c:pt idx="20924">
                  <c:v>1</c:v>
                </c:pt>
                <c:pt idx="20925">
                  <c:v>1</c:v>
                </c:pt>
                <c:pt idx="20926">
                  <c:v>1</c:v>
                </c:pt>
                <c:pt idx="20927">
                  <c:v>1</c:v>
                </c:pt>
                <c:pt idx="20928">
                  <c:v>1</c:v>
                </c:pt>
                <c:pt idx="20929">
                  <c:v>1</c:v>
                </c:pt>
                <c:pt idx="20930">
                  <c:v>1</c:v>
                </c:pt>
                <c:pt idx="20931">
                  <c:v>1</c:v>
                </c:pt>
                <c:pt idx="20932">
                  <c:v>1</c:v>
                </c:pt>
                <c:pt idx="20933">
                  <c:v>1</c:v>
                </c:pt>
                <c:pt idx="20934">
                  <c:v>1</c:v>
                </c:pt>
                <c:pt idx="20935">
                  <c:v>1</c:v>
                </c:pt>
                <c:pt idx="20936">
                  <c:v>1</c:v>
                </c:pt>
                <c:pt idx="20937">
                  <c:v>1</c:v>
                </c:pt>
                <c:pt idx="20938">
                  <c:v>1</c:v>
                </c:pt>
                <c:pt idx="20939">
                  <c:v>1</c:v>
                </c:pt>
                <c:pt idx="20940">
                  <c:v>1</c:v>
                </c:pt>
                <c:pt idx="20941">
                  <c:v>1</c:v>
                </c:pt>
                <c:pt idx="20942">
                  <c:v>1</c:v>
                </c:pt>
                <c:pt idx="20943">
                  <c:v>1</c:v>
                </c:pt>
                <c:pt idx="20944">
                  <c:v>1</c:v>
                </c:pt>
                <c:pt idx="20945">
                  <c:v>1</c:v>
                </c:pt>
                <c:pt idx="20946">
                  <c:v>1</c:v>
                </c:pt>
                <c:pt idx="20947">
                  <c:v>1</c:v>
                </c:pt>
                <c:pt idx="20948">
                  <c:v>1</c:v>
                </c:pt>
                <c:pt idx="20949">
                  <c:v>1</c:v>
                </c:pt>
                <c:pt idx="20950">
                  <c:v>1</c:v>
                </c:pt>
                <c:pt idx="20951">
                  <c:v>1</c:v>
                </c:pt>
                <c:pt idx="20952">
                  <c:v>1</c:v>
                </c:pt>
                <c:pt idx="20953">
                  <c:v>1</c:v>
                </c:pt>
                <c:pt idx="20954">
                  <c:v>1</c:v>
                </c:pt>
                <c:pt idx="20955">
                  <c:v>1</c:v>
                </c:pt>
                <c:pt idx="20956">
                  <c:v>1</c:v>
                </c:pt>
                <c:pt idx="20957">
                  <c:v>1</c:v>
                </c:pt>
                <c:pt idx="20958">
                  <c:v>1</c:v>
                </c:pt>
                <c:pt idx="20959">
                  <c:v>1</c:v>
                </c:pt>
                <c:pt idx="20960">
                  <c:v>1</c:v>
                </c:pt>
                <c:pt idx="20961">
                  <c:v>1</c:v>
                </c:pt>
                <c:pt idx="20962">
                  <c:v>1</c:v>
                </c:pt>
                <c:pt idx="20963">
                  <c:v>1</c:v>
                </c:pt>
                <c:pt idx="20964">
                  <c:v>1</c:v>
                </c:pt>
                <c:pt idx="20965">
                  <c:v>1</c:v>
                </c:pt>
                <c:pt idx="20966">
                  <c:v>1</c:v>
                </c:pt>
                <c:pt idx="20967">
                  <c:v>1</c:v>
                </c:pt>
                <c:pt idx="20968">
                  <c:v>1</c:v>
                </c:pt>
                <c:pt idx="20969">
                  <c:v>1</c:v>
                </c:pt>
                <c:pt idx="20970">
                  <c:v>1</c:v>
                </c:pt>
                <c:pt idx="20971">
                  <c:v>1</c:v>
                </c:pt>
                <c:pt idx="20972">
                  <c:v>1</c:v>
                </c:pt>
                <c:pt idx="20973">
                  <c:v>1</c:v>
                </c:pt>
                <c:pt idx="20974">
                  <c:v>1</c:v>
                </c:pt>
                <c:pt idx="20975">
                  <c:v>1</c:v>
                </c:pt>
                <c:pt idx="20976">
                  <c:v>1</c:v>
                </c:pt>
                <c:pt idx="20977">
                  <c:v>1</c:v>
                </c:pt>
                <c:pt idx="20978">
                  <c:v>1</c:v>
                </c:pt>
                <c:pt idx="20979">
                  <c:v>1</c:v>
                </c:pt>
                <c:pt idx="20980">
                  <c:v>1</c:v>
                </c:pt>
                <c:pt idx="20981">
                  <c:v>1</c:v>
                </c:pt>
                <c:pt idx="20982">
                  <c:v>1</c:v>
                </c:pt>
                <c:pt idx="20983">
                  <c:v>1</c:v>
                </c:pt>
                <c:pt idx="20984">
                  <c:v>1</c:v>
                </c:pt>
                <c:pt idx="20985">
                  <c:v>1</c:v>
                </c:pt>
                <c:pt idx="20986">
                  <c:v>1</c:v>
                </c:pt>
                <c:pt idx="20987">
                  <c:v>1</c:v>
                </c:pt>
                <c:pt idx="20988">
                  <c:v>1</c:v>
                </c:pt>
                <c:pt idx="20989">
                  <c:v>1</c:v>
                </c:pt>
                <c:pt idx="20990">
                  <c:v>1</c:v>
                </c:pt>
                <c:pt idx="20991">
                  <c:v>1</c:v>
                </c:pt>
                <c:pt idx="20992">
                  <c:v>1</c:v>
                </c:pt>
                <c:pt idx="20993">
                  <c:v>1</c:v>
                </c:pt>
                <c:pt idx="20994">
                  <c:v>1</c:v>
                </c:pt>
                <c:pt idx="20995">
                  <c:v>1</c:v>
                </c:pt>
                <c:pt idx="20996">
                  <c:v>1</c:v>
                </c:pt>
                <c:pt idx="20997">
                  <c:v>1</c:v>
                </c:pt>
                <c:pt idx="20998">
                  <c:v>1</c:v>
                </c:pt>
                <c:pt idx="20999">
                  <c:v>1</c:v>
                </c:pt>
                <c:pt idx="21000">
                  <c:v>1.5</c:v>
                </c:pt>
                <c:pt idx="21001">
                  <c:v>1.5</c:v>
                </c:pt>
                <c:pt idx="21002">
                  <c:v>1.5</c:v>
                </c:pt>
                <c:pt idx="21003">
                  <c:v>1.5</c:v>
                </c:pt>
                <c:pt idx="21004">
                  <c:v>1.5</c:v>
                </c:pt>
                <c:pt idx="21005">
                  <c:v>1.5</c:v>
                </c:pt>
                <c:pt idx="21006">
                  <c:v>1.5</c:v>
                </c:pt>
                <c:pt idx="21007">
                  <c:v>1.5</c:v>
                </c:pt>
                <c:pt idx="21008">
                  <c:v>1.5</c:v>
                </c:pt>
                <c:pt idx="21009">
                  <c:v>1.5</c:v>
                </c:pt>
                <c:pt idx="21010">
                  <c:v>1.5</c:v>
                </c:pt>
                <c:pt idx="21011">
                  <c:v>1.5</c:v>
                </c:pt>
                <c:pt idx="21012">
                  <c:v>1.5</c:v>
                </c:pt>
                <c:pt idx="21013">
                  <c:v>1.5</c:v>
                </c:pt>
                <c:pt idx="21014">
                  <c:v>1.5</c:v>
                </c:pt>
                <c:pt idx="21015">
                  <c:v>1.5</c:v>
                </c:pt>
                <c:pt idx="21016">
                  <c:v>1.5</c:v>
                </c:pt>
                <c:pt idx="21017">
                  <c:v>1.5</c:v>
                </c:pt>
                <c:pt idx="21018">
                  <c:v>1.5</c:v>
                </c:pt>
                <c:pt idx="21019">
                  <c:v>1.5</c:v>
                </c:pt>
                <c:pt idx="21020">
                  <c:v>1.5</c:v>
                </c:pt>
                <c:pt idx="21021">
                  <c:v>1.5</c:v>
                </c:pt>
                <c:pt idx="21022">
                  <c:v>1.5</c:v>
                </c:pt>
                <c:pt idx="21023">
                  <c:v>1.5</c:v>
                </c:pt>
                <c:pt idx="21024">
                  <c:v>1.5</c:v>
                </c:pt>
                <c:pt idx="21025">
                  <c:v>1.5</c:v>
                </c:pt>
                <c:pt idx="21026">
                  <c:v>1.5</c:v>
                </c:pt>
                <c:pt idx="21027">
                  <c:v>1.5</c:v>
                </c:pt>
                <c:pt idx="21028">
                  <c:v>1.5</c:v>
                </c:pt>
                <c:pt idx="21029">
                  <c:v>1.5</c:v>
                </c:pt>
                <c:pt idx="21030">
                  <c:v>1.5</c:v>
                </c:pt>
                <c:pt idx="21031">
                  <c:v>1.5</c:v>
                </c:pt>
                <c:pt idx="21032">
                  <c:v>1.5</c:v>
                </c:pt>
                <c:pt idx="21033">
                  <c:v>1.5</c:v>
                </c:pt>
                <c:pt idx="21034">
                  <c:v>1.5</c:v>
                </c:pt>
                <c:pt idx="21035">
                  <c:v>1.5</c:v>
                </c:pt>
                <c:pt idx="21036">
                  <c:v>1.5</c:v>
                </c:pt>
                <c:pt idx="21037">
                  <c:v>1.5</c:v>
                </c:pt>
                <c:pt idx="21038">
                  <c:v>1.5</c:v>
                </c:pt>
                <c:pt idx="21039">
                  <c:v>1.5</c:v>
                </c:pt>
                <c:pt idx="21040">
                  <c:v>1.5</c:v>
                </c:pt>
                <c:pt idx="21041">
                  <c:v>1.5</c:v>
                </c:pt>
                <c:pt idx="21042">
                  <c:v>1.5</c:v>
                </c:pt>
                <c:pt idx="21043">
                  <c:v>1.5</c:v>
                </c:pt>
                <c:pt idx="21044">
                  <c:v>1.5</c:v>
                </c:pt>
                <c:pt idx="21045">
                  <c:v>1.5</c:v>
                </c:pt>
                <c:pt idx="21046">
                  <c:v>1.5</c:v>
                </c:pt>
                <c:pt idx="21047">
                  <c:v>1.5</c:v>
                </c:pt>
                <c:pt idx="21048">
                  <c:v>1.5</c:v>
                </c:pt>
                <c:pt idx="21049">
                  <c:v>1.5</c:v>
                </c:pt>
                <c:pt idx="21050">
                  <c:v>1.5</c:v>
                </c:pt>
                <c:pt idx="21051">
                  <c:v>1.5</c:v>
                </c:pt>
                <c:pt idx="21052">
                  <c:v>1.5</c:v>
                </c:pt>
                <c:pt idx="21053">
                  <c:v>1.5</c:v>
                </c:pt>
                <c:pt idx="21054">
                  <c:v>1.5</c:v>
                </c:pt>
                <c:pt idx="21055">
                  <c:v>1.5</c:v>
                </c:pt>
                <c:pt idx="21056">
                  <c:v>1.5</c:v>
                </c:pt>
                <c:pt idx="21057">
                  <c:v>1.5</c:v>
                </c:pt>
                <c:pt idx="21058">
                  <c:v>1.5</c:v>
                </c:pt>
                <c:pt idx="21059">
                  <c:v>1.5</c:v>
                </c:pt>
                <c:pt idx="21060">
                  <c:v>1.5</c:v>
                </c:pt>
                <c:pt idx="21061">
                  <c:v>1.5</c:v>
                </c:pt>
                <c:pt idx="21062">
                  <c:v>1.5</c:v>
                </c:pt>
                <c:pt idx="21063">
                  <c:v>1.5</c:v>
                </c:pt>
                <c:pt idx="21064">
                  <c:v>1.5</c:v>
                </c:pt>
                <c:pt idx="21065">
                  <c:v>1.5</c:v>
                </c:pt>
                <c:pt idx="21066">
                  <c:v>1.5</c:v>
                </c:pt>
                <c:pt idx="21067">
                  <c:v>1.5</c:v>
                </c:pt>
                <c:pt idx="21068">
                  <c:v>1.5</c:v>
                </c:pt>
                <c:pt idx="21069">
                  <c:v>1.5</c:v>
                </c:pt>
                <c:pt idx="21070">
                  <c:v>1.5</c:v>
                </c:pt>
                <c:pt idx="21071">
                  <c:v>1.5</c:v>
                </c:pt>
                <c:pt idx="21072">
                  <c:v>1.5</c:v>
                </c:pt>
                <c:pt idx="21073">
                  <c:v>1.5</c:v>
                </c:pt>
                <c:pt idx="21074">
                  <c:v>1.5</c:v>
                </c:pt>
                <c:pt idx="21075">
                  <c:v>1.5</c:v>
                </c:pt>
                <c:pt idx="21076">
                  <c:v>1.5</c:v>
                </c:pt>
                <c:pt idx="21077">
                  <c:v>1.5</c:v>
                </c:pt>
                <c:pt idx="21078">
                  <c:v>1.5</c:v>
                </c:pt>
                <c:pt idx="21079">
                  <c:v>1.5</c:v>
                </c:pt>
                <c:pt idx="21080">
                  <c:v>1.5</c:v>
                </c:pt>
                <c:pt idx="21081">
                  <c:v>1.5</c:v>
                </c:pt>
                <c:pt idx="21082">
                  <c:v>1.5</c:v>
                </c:pt>
                <c:pt idx="21083">
                  <c:v>1.5</c:v>
                </c:pt>
                <c:pt idx="21084">
                  <c:v>1.5</c:v>
                </c:pt>
                <c:pt idx="21085">
                  <c:v>1.5</c:v>
                </c:pt>
                <c:pt idx="21086">
                  <c:v>1.5</c:v>
                </c:pt>
                <c:pt idx="21087">
                  <c:v>1.5</c:v>
                </c:pt>
                <c:pt idx="21088">
                  <c:v>1.5</c:v>
                </c:pt>
                <c:pt idx="21089">
                  <c:v>1.5</c:v>
                </c:pt>
                <c:pt idx="21090">
                  <c:v>1.5</c:v>
                </c:pt>
                <c:pt idx="21091">
                  <c:v>1.5</c:v>
                </c:pt>
                <c:pt idx="21092">
                  <c:v>1.5</c:v>
                </c:pt>
                <c:pt idx="21093">
                  <c:v>1.5</c:v>
                </c:pt>
                <c:pt idx="21094">
                  <c:v>1.5</c:v>
                </c:pt>
                <c:pt idx="21095">
                  <c:v>1.5</c:v>
                </c:pt>
                <c:pt idx="21096">
                  <c:v>1.5</c:v>
                </c:pt>
                <c:pt idx="21097">
                  <c:v>1.5</c:v>
                </c:pt>
                <c:pt idx="21098">
                  <c:v>1.5</c:v>
                </c:pt>
                <c:pt idx="21099">
                  <c:v>1.5</c:v>
                </c:pt>
                <c:pt idx="21100">
                  <c:v>1.5</c:v>
                </c:pt>
                <c:pt idx="21101">
                  <c:v>1.5</c:v>
                </c:pt>
                <c:pt idx="21102">
                  <c:v>1.5</c:v>
                </c:pt>
                <c:pt idx="21103">
                  <c:v>1.5</c:v>
                </c:pt>
                <c:pt idx="21104">
                  <c:v>1.5</c:v>
                </c:pt>
                <c:pt idx="21105">
                  <c:v>1.5</c:v>
                </c:pt>
                <c:pt idx="21106">
                  <c:v>1.5</c:v>
                </c:pt>
                <c:pt idx="21107">
                  <c:v>1.5</c:v>
                </c:pt>
                <c:pt idx="21108">
                  <c:v>1.5</c:v>
                </c:pt>
                <c:pt idx="21109">
                  <c:v>1.5</c:v>
                </c:pt>
                <c:pt idx="21110">
                  <c:v>1.5</c:v>
                </c:pt>
                <c:pt idx="21111">
                  <c:v>1.5</c:v>
                </c:pt>
                <c:pt idx="21112">
                  <c:v>1.5</c:v>
                </c:pt>
                <c:pt idx="21113">
                  <c:v>1.5</c:v>
                </c:pt>
                <c:pt idx="21114">
                  <c:v>1.5</c:v>
                </c:pt>
                <c:pt idx="21115">
                  <c:v>1.5</c:v>
                </c:pt>
                <c:pt idx="21116">
                  <c:v>1.5</c:v>
                </c:pt>
                <c:pt idx="21117">
                  <c:v>1.5</c:v>
                </c:pt>
                <c:pt idx="21118">
                  <c:v>1.5</c:v>
                </c:pt>
                <c:pt idx="21119">
                  <c:v>1.5</c:v>
                </c:pt>
                <c:pt idx="21120">
                  <c:v>1.5</c:v>
                </c:pt>
                <c:pt idx="21121">
                  <c:v>1.5</c:v>
                </c:pt>
                <c:pt idx="21122">
                  <c:v>1.5</c:v>
                </c:pt>
                <c:pt idx="21123">
                  <c:v>1.5</c:v>
                </c:pt>
                <c:pt idx="21124">
                  <c:v>1.5</c:v>
                </c:pt>
                <c:pt idx="21125">
                  <c:v>1.5</c:v>
                </c:pt>
                <c:pt idx="21126">
                  <c:v>1.5</c:v>
                </c:pt>
                <c:pt idx="21127">
                  <c:v>1.5</c:v>
                </c:pt>
                <c:pt idx="21128">
                  <c:v>1.5</c:v>
                </c:pt>
                <c:pt idx="21129">
                  <c:v>1.5</c:v>
                </c:pt>
                <c:pt idx="21130">
                  <c:v>1.5</c:v>
                </c:pt>
                <c:pt idx="21131">
                  <c:v>1.5</c:v>
                </c:pt>
                <c:pt idx="21132">
                  <c:v>1.5</c:v>
                </c:pt>
                <c:pt idx="21133">
                  <c:v>1.5</c:v>
                </c:pt>
                <c:pt idx="21134">
                  <c:v>1.5</c:v>
                </c:pt>
                <c:pt idx="21135">
                  <c:v>1.5</c:v>
                </c:pt>
                <c:pt idx="21136">
                  <c:v>1.5</c:v>
                </c:pt>
                <c:pt idx="21137">
                  <c:v>1.5</c:v>
                </c:pt>
                <c:pt idx="21138">
                  <c:v>1.5</c:v>
                </c:pt>
                <c:pt idx="21139">
                  <c:v>1.5</c:v>
                </c:pt>
                <c:pt idx="21140">
                  <c:v>1.5</c:v>
                </c:pt>
                <c:pt idx="21141">
                  <c:v>1.5</c:v>
                </c:pt>
                <c:pt idx="21142">
                  <c:v>1.5</c:v>
                </c:pt>
                <c:pt idx="21143">
                  <c:v>1.5</c:v>
                </c:pt>
                <c:pt idx="21144">
                  <c:v>1.5</c:v>
                </c:pt>
                <c:pt idx="21145">
                  <c:v>1.5</c:v>
                </c:pt>
                <c:pt idx="21146">
                  <c:v>1.5</c:v>
                </c:pt>
                <c:pt idx="21147">
                  <c:v>1.5</c:v>
                </c:pt>
                <c:pt idx="21148">
                  <c:v>1.5</c:v>
                </c:pt>
                <c:pt idx="21149">
                  <c:v>1.5</c:v>
                </c:pt>
                <c:pt idx="21150">
                  <c:v>1.5</c:v>
                </c:pt>
                <c:pt idx="21151">
                  <c:v>1.5</c:v>
                </c:pt>
                <c:pt idx="21152">
                  <c:v>1.5</c:v>
                </c:pt>
                <c:pt idx="21153">
                  <c:v>1.5</c:v>
                </c:pt>
                <c:pt idx="21154">
                  <c:v>1.5</c:v>
                </c:pt>
                <c:pt idx="21155">
                  <c:v>1.5</c:v>
                </c:pt>
                <c:pt idx="21156">
                  <c:v>1.5</c:v>
                </c:pt>
                <c:pt idx="21157">
                  <c:v>1.5</c:v>
                </c:pt>
                <c:pt idx="21158">
                  <c:v>1.5</c:v>
                </c:pt>
                <c:pt idx="21159">
                  <c:v>1.5</c:v>
                </c:pt>
                <c:pt idx="21160">
                  <c:v>1.5</c:v>
                </c:pt>
                <c:pt idx="21161">
                  <c:v>1.5</c:v>
                </c:pt>
                <c:pt idx="21162">
                  <c:v>1.5</c:v>
                </c:pt>
                <c:pt idx="21163">
                  <c:v>1.5</c:v>
                </c:pt>
                <c:pt idx="21164">
                  <c:v>1.5</c:v>
                </c:pt>
                <c:pt idx="21165">
                  <c:v>1.5</c:v>
                </c:pt>
                <c:pt idx="21166">
                  <c:v>1.5</c:v>
                </c:pt>
                <c:pt idx="21167">
                  <c:v>1.5</c:v>
                </c:pt>
                <c:pt idx="21168">
                  <c:v>1.5</c:v>
                </c:pt>
                <c:pt idx="21169">
                  <c:v>1.5</c:v>
                </c:pt>
                <c:pt idx="21170">
                  <c:v>1.5</c:v>
                </c:pt>
                <c:pt idx="21171">
                  <c:v>1.5</c:v>
                </c:pt>
                <c:pt idx="21172">
                  <c:v>1.5</c:v>
                </c:pt>
                <c:pt idx="21173">
                  <c:v>1.5</c:v>
                </c:pt>
                <c:pt idx="21174">
                  <c:v>1.5</c:v>
                </c:pt>
                <c:pt idx="21175">
                  <c:v>1.5</c:v>
                </c:pt>
                <c:pt idx="21176">
                  <c:v>1.5</c:v>
                </c:pt>
                <c:pt idx="21177">
                  <c:v>1.5</c:v>
                </c:pt>
                <c:pt idx="21178">
                  <c:v>1.5</c:v>
                </c:pt>
                <c:pt idx="21179">
                  <c:v>1.5</c:v>
                </c:pt>
                <c:pt idx="21180">
                  <c:v>1.5</c:v>
                </c:pt>
                <c:pt idx="21181">
                  <c:v>1.5</c:v>
                </c:pt>
                <c:pt idx="21182">
                  <c:v>1.5</c:v>
                </c:pt>
                <c:pt idx="21183">
                  <c:v>1.5</c:v>
                </c:pt>
                <c:pt idx="21184">
                  <c:v>1.5</c:v>
                </c:pt>
                <c:pt idx="21185">
                  <c:v>1.5</c:v>
                </c:pt>
                <c:pt idx="21186">
                  <c:v>1.5</c:v>
                </c:pt>
                <c:pt idx="21187">
                  <c:v>1.5</c:v>
                </c:pt>
                <c:pt idx="21188">
                  <c:v>1.5</c:v>
                </c:pt>
                <c:pt idx="21189">
                  <c:v>1.5</c:v>
                </c:pt>
                <c:pt idx="21190">
                  <c:v>1.5</c:v>
                </c:pt>
                <c:pt idx="21191">
                  <c:v>1.5</c:v>
                </c:pt>
                <c:pt idx="21192">
                  <c:v>1.5</c:v>
                </c:pt>
                <c:pt idx="21193">
                  <c:v>1.5</c:v>
                </c:pt>
                <c:pt idx="21194">
                  <c:v>1.5</c:v>
                </c:pt>
                <c:pt idx="21195">
                  <c:v>1.5</c:v>
                </c:pt>
                <c:pt idx="21196">
                  <c:v>1.5</c:v>
                </c:pt>
                <c:pt idx="21197">
                  <c:v>1.5</c:v>
                </c:pt>
                <c:pt idx="21198">
                  <c:v>1.5</c:v>
                </c:pt>
                <c:pt idx="21199">
                  <c:v>1.5</c:v>
                </c:pt>
                <c:pt idx="21200">
                  <c:v>1.5</c:v>
                </c:pt>
                <c:pt idx="21201">
                  <c:v>1.5</c:v>
                </c:pt>
                <c:pt idx="21202">
                  <c:v>1.5</c:v>
                </c:pt>
                <c:pt idx="21203">
                  <c:v>1.5</c:v>
                </c:pt>
                <c:pt idx="21204">
                  <c:v>1.5</c:v>
                </c:pt>
                <c:pt idx="21205">
                  <c:v>1.5</c:v>
                </c:pt>
                <c:pt idx="21206">
                  <c:v>1.5</c:v>
                </c:pt>
                <c:pt idx="21207">
                  <c:v>1.5</c:v>
                </c:pt>
                <c:pt idx="21208">
                  <c:v>1.5</c:v>
                </c:pt>
                <c:pt idx="21209">
                  <c:v>1.5</c:v>
                </c:pt>
                <c:pt idx="21210">
                  <c:v>1.5</c:v>
                </c:pt>
                <c:pt idx="21211">
                  <c:v>1.5</c:v>
                </c:pt>
                <c:pt idx="21212">
                  <c:v>1.5</c:v>
                </c:pt>
                <c:pt idx="21213">
                  <c:v>1.5</c:v>
                </c:pt>
                <c:pt idx="21214">
                  <c:v>1.5</c:v>
                </c:pt>
                <c:pt idx="21215">
                  <c:v>1.5</c:v>
                </c:pt>
                <c:pt idx="21216">
                  <c:v>1.5</c:v>
                </c:pt>
                <c:pt idx="21217">
                  <c:v>1.5</c:v>
                </c:pt>
                <c:pt idx="21218">
                  <c:v>1.5</c:v>
                </c:pt>
                <c:pt idx="21219">
                  <c:v>1.5</c:v>
                </c:pt>
                <c:pt idx="21220">
                  <c:v>1.5</c:v>
                </c:pt>
                <c:pt idx="21221">
                  <c:v>1.5</c:v>
                </c:pt>
                <c:pt idx="21222">
                  <c:v>1.5</c:v>
                </c:pt>
                <c:pt idx="21223">
                  <c:v>1.5</c:v>
                </c:pt>
                <c:pt idx="21224">
                  <c:v>1.5</c:v>
                </c:pt>
                <c:pt idx="21225">
                  <c:v>1.5</c:v>
                </c:pt>
                <c:pt idx="21226">
                  <c:v>1.5</c:v>
                </c:pt>
                <c:pt idx="21227">
                  <c:v>1.5</c:v>
                </c:pt>
                <c:pt idx="21228">
                  <c:v>1.5</c:v>
                </c:pt>
                <c:pt idx="21229">
                  <c:v>1.5</c:v>
                </c:pt>
                <c:pt idx="21230">
                  <c:v>1.5</c:v>
                </c:pt>
                <c:pt idx="21231">
                  <c:v>1.5</c:v>
                </c:pt>
                <c:pt idx="21232">
                  <c:v>1.5</c:v>
                </c:pt>
                <c:pt idx="21233">
                  <c:v>1.5</c:v>
                </c:pt>
                <c:pt idx="21234">
                  <c:v>1.5</c:v>
                </c:pt>
                <c:pt idx="21235">
                  <c:v>1.5</c:v>
                </c:pt>
                <c:pt idx="21236">
                  <c:v>1.5</c:v>
                </c:pt>
                <c:pt idx="21237">
                  <c:v>1.5</c:v>
                </c:pt>
                <c:pt idx="21238">
                  <c:v>1.5</c:v>
                </c:pt>
                <c:pt idx="21239">
                  <c:v>1.5</c:v>
                </c:pt>
                <c:pt idx="21240">
                  <c:v>1.5</c:v>
                </c:pt>
                <c:pt idx="21241">
                  <c:v>1.5</c:v>
                </c:pt>
                <c:pt idx="21242">
                  <c:v>1.5</c:v>
                </c:pt>
                <c:pt idx="21243">
                  <c:v>1.5</c:v>
                </c:pt>
                <c:pt idx="21244">
                  <c:v>1.5</c:v>
                </c:pt>
                <c:pt idx="21245">
                  <c:v>1.5</c:v>
                </c:pt>
                <c:pt idx="21246">
                  <c:v>1.5</c:v>
                </c:pt>
                <c:pt idx="21247">
                  <c:v>1.5</c:v>
                </c:pt>
                <c:pt idx="21248">
                  <c:v>1.5</c:v>
                </c:pt>
                <c:pt idx="21249">
                  <c:v>1.5</c:v>
                </c:pt>
                <c:pt idx="21250">
                  <c:v>1.5</c:v>
                </c:pt>
                <c:pt idx="21251">
                  <c:v>1.5</c:v>
                </c:pt>
                <c:pt idx="21252">
                  <c:v>1.5</c:v>
                </c:pt>
                <c:pt idx="21253">
                  <c:v>1.5</c:v>
                </c:pt>
                <c:pt idx="21254">
                  <c:v>1.5</c:v>
                </c:pt>
                <c:pt idx="21255">
                  <c:v>1.5</c:v>
                </c:pt>
                <c:pt idx="21256">
                  <c:v>1.5</c:v>
                </c:pt>
                <c:pt idx="21257">
                  <c:v>1.5</c:v>
                </c:pt>
                <c:pt idx="21258">
                  <c:v>1.5</c:v>
                </c:pt>
                <c:pt idx="21259">
                  <c:v>1.5</c:v>
                </c:pt>
                <c:pt idx="21260">
                  <c:v>1.5</c:v>
                </c:pt>
                <c:pt idx="21261">
                  <c:v>1.5</c:v>
                </c:pt>
                <c:pt idx="21262">
                  <c:v>1.5</c:v>
                </c:pt>
                <c:pt idx="21263">
                  <c:v>1.5</c:v>
                </c:pt>
                <c:pt idx="21264">
                  <c:v>1.5</c:v>
                </c:pt>
                <c:pt idx="21265">
                  <c:v>1.5</c:v>
                </c:pt>
                <c:pt idx="21266">
                  <c:v>1.5</c:v>
                </c:pt>
                <c:pt idx="21267">
                  <c:v>1.5</c:v>
                </c:pt>
                <c:pt idx="21268">
                  <c:v>1.5</c:v>
                </c:pt>
                <c:pt idx="21269">
                  <c:v>1.5</c:v>
                </c:pt>
                <c:pt idx="21270">
                  <c:v>1.5</c:v>
                </c:pt>
                <c:pt idx="21271">
                  <c:v>1.5</c:v>
                </c:pt>
                <c:pt idx="21272">
                  <c:v>1.5</c:v>
                </c:pt>
                <c:pt idx="21273">
                  <c:v>1.5</c:v>
                </c:pt>
                <c:pt idx="21274">
                  <c:v>1.5</c:v>
                </c:pt>
                <c:pt idx="21275">
                  <c:v>1.5</c:v>
                </c:pt>
                <c:pt idx="21276">
                  <c:v>1.5</c:v>
                </c:pt>
                <c:pt idx="21277">
                  <c:v>1.5</c:v>
                </c:pt>
                <c:pt idx="21278">
                  <c:v>1.5</c:v>
                </c:pt>
                <c:pt idx="21279">
                  <c:v>1.5</c:v>
                </c:pt>
                <c:pt idx="21280">
                  <c:v>1.5</c:v>
                </c:pt>
                <c:pt idx="21281">
                  <c:v>1.5</c:v>
                </c:pt>
                <c:pt idx="21282">
                  <c:v>1.5</c:v>
                </c:pt>
                <c:pt idx="21283">
                  <c:v>1.5</c:v>
                </c:pt>
                <c:pt idx="21284">
                  <c:v>1.5</c:v>
                </c:pt>
                <c:pt idx="21285">
                  <c:v>1.5</c:v>
                </c:pt>
                <c:pt idx="21286">
                  <c:v>1.5</c:v>
                </c:pt>
                <c:pt idx="21287">
                  <c:v>1.5</c:v>
                </c:pt>
                <c:pt idx="21288">
                  <c:v>1.5</c:v>
                </c:pt>
                <c:pt idx="21289">
                  <c:v>1.5</c:v>
                </c:pt>
                <c:pt idx="21290">
                  <c:v>1.5</c:v>
                </c:pt>
                <c:pt idx="21291">
                  <c:v>1.5</c:v>
                </c:pt>
                <c:pt idx="21292">
                  <c:v>1.5</c:v>
                </c:pt>
                <c:pt idx="21293">
                  <c:v>1.5</c:v>
                </c:pt>
                <c:pt idx="21294">
                  <c:v>1.5</c:v>
                </c:pt>
                <c:pt idx="21295">
                  <c:v>1.5</c:v>
                </c:pt>
                <c:pt idx="21296">
                  <c:v>1.5</c:v>
                </c:pt>
                <c:pt idx="21297">
                  <c:v>1.5</c:v>
                </c:pt>
                <c:pt idx="21298">
                  <c:v>1.5</c:v>
                </c:pt>
                <c:pt idx="21299">
                  <c:v>1.5</c:v>
                </c:pt>
                <c:pt idx="21300">
                  <c:v>1.5</c:v>
                </c:pt>
                <c:pt idx="21301">
                  <c:v>1.5</c:v>
                </c:pt>
                <c:pt idx="21302">
                  <c:v>1.5</c:v>
                </c:pt>
                <c:pt idx="21303">
                  <c:v>1.5</c:v>
                </c:pt>
                <c:pt idx="21304">
                  <c:v>1.5</c:v>
                </c:pt>
                <c:pt idx="21305">
                  <c:v>1.5</c:v>
                </c:pt>
                <c:pt idx="21306">
                  <c:v>1.5</c:v>
                </c:pt>
                <c:pt idx="21307">
                  <c:v>1.5</c:v>
                </c:pt>
                <c:pt idx="21308">
                  <c:v>1.5</c:v>
                </c:pt>
                <c:pt idx="21309">
                  <c:v>1.5</c:v>
                </c:pt>
                <c:pt idx="21310">
                  <c:v>1.5</c:v>
                </c:pt>
                <c:pt idx="21311">
                  <c:v>1.5</c:v>
                </c:pt>
                <c:pt idx="21312">
                  <c:v>1.5</c:v>
                </c:pt>
                <c:pt idx="21313">
                  <c:v>1.5</c:v>
                </c:pt>
                <c:pt idx="21314">
                  <c:v>1.5</c:v>
                </c:pt>
                <c:pt idx="21315">
                  <c:v>1.5</c:v>
                </c:pt>
                <c:pt idx="21316">
                  <c:v>1.5</c:v>
                </c:pt>
                <c:pt idx="21317">
                  <c:v>1.5</c:v>
                </c:pt>
                <c:pt idx="21318">
                  <c:v>1.5</c:v>
                </c:pt>
                <c:pt idx="21319">
                  <c:v>1.5</c:v>
                </c:pt>
                <c:pt idx="21320">
                  <c:v>1.5</c:v>
                </c:pt>
                <c:pt idx="21321">
                  <c:v>1.5</c:v>
                </c:pt>
                <c:pt idx="21322">
                  <c:v>1.5</c:v>
                </c:pt>
                <c:pt idx="21323">
                  <c:v>1.5</c:v>
                </c:pt>
                <c:pt idx="21324">
                  <c:v>1.5</c:v>
                </c:pt>
                <c:pt idx="21325">
                  <c:v>1.5</c:v>
                </c:pt>
                <c:pt idx="21326">
                  <c:v>1.5</c:v>
                </c:pt>
                <c:pt idx="21327">
                  <c:v>1.5</c:v>
                </c:pt>
                <c:pt idx="21328">
                  <c:v>1.5</c:v>
                </c:pt>
                <c:pt idx="21329">
                  <c:v>1.5</c:v>
                </c:pt>
                <c:pt idx="21330">
                  <c:v>1.5</c:v>
                </c:pt>
                <c:pt idx="21331">
                  <c:v>1.5</c:v>
                </c:pt>
                <c:pt idx="21332">
                  <c:v>1.5</c:v>
                </c:pt>
                <c:pt idx="21333">
                  <c:v>1.5</c:v>
                </c:pt>
                <c:pt idx="21334">
                  <c:v>1.5</c:v>
                </c:pt>
                <c:pt idx="21335">
                  <c:v>1.5</c:v>
                </c:pt>
                <c:pt idx="21336">
                  <c:v>1.5</c:v>
                </c:pt>
                <c:pt idx="21337">
                  <c:v>1.5</c:v>
                </c:pt>
                <c:pt idx="21338">
                  <c:v>1.5</c:v>
                </c:pt>
                <c:pt idx="21339">
                  <c:v>1.5</c:v>
                </c:pt>
                <c:pt idx="21340">
                  <c:v>1.5</c:v>
                </c:pt>
                <c:pt idx="21341">
                  <c:v>1.5</c:v>
                </c:pt>
                <c:pt idx="21342">
                  <c:v>1.5</c:v>
                </c:pt>
                <c:pt idx="21343">
                  <c:v>1.5</c:v>
                </c:pt>
                <c:pt idx="21344">
                  <c:v>1.5</c:v>
                </c:pt>
                <c:pt idx="21345">
                  <c:v>1.5</c:v>
                </c:pt>
                <c:pt idx="21346">
                  <c:v>1.5</c:v>
                </c:pt>
                <c:pt idx="21347">
                  <c:v>1.5</c:v>
                </c:pt>
                <c:pt idx="21348">
                  <c:v>1.5</c:v>
                </c:pt>
                <c:pt idx="21349">
                  <c:v>1.5</c:v>
                </c:pt>
                <c:pt idx="21350">
                  <c:v>1.5</c:v>
                </c:pt>
                <c:pt idx="21351">
                  <c:v>1.5</c:v>
                </c:pt>
                <c:pt idx="21352">
                  <c:v>1.5</c:v>
                </c:pt>
                <c:pt idx="21353">
                  <c:v>1.5</c:v>
                </c:pt>
                <c:pt idx="21354">
                  <c:v>1.5</c:v>
                </c:pt>
                <c:pt idx="21355">
                  <c:v>1.5</c:v>
                </c:pt>
                <c:pt idx="21356">
                  <c:v>1.5</c:v>
                </c:pt>
                <c:pt idx="21357">
                  <c:v>1.5</c:v>
                </c:pt>
                <c:pt idx="21358">
                  <c:v>1.5</c:v>
                </c:pt>
                <c:pt idx="21359">
                  <c:v>1.5</c:v>
                </c:pt>
                <c:pt idx="21360">
                  <c:v>1.5</c:v>
                </c:pt>
                <c:pt idx="21361">
                  <c:v>1.5</c:v>
                </c:pt>
                <c:pt idx="21362">
                  <c:v>1.5</c:v>
                </c:pt>
                <c:pt idx="21363">
                  <c:v>1.5</c:v>
                </c:pt>
                <c:pt idx="21364">
                  <c:v>1.5</c:v>
                </c:pt>
                <c:pt idx="21365">
                  <c:v>1.5</c:v>
                </c:pt>
                <c:pt idx="21366">
                  <c:v>1.5</c:v>
                </c:pt>
                <c:pt idx="21367">
                  <c:v>1.5</c:v>
                </c:pt>
                <c:pt idx="21368">
                  <c:v>1.5</c:v>
                </c:pt>
                <c:pt idx="21369">
                  <c:v>1.5</c:v>
                </c:pt>
                <c:pt idx="21370">
                  <c:v>1.5</c:v>
                </c:pt>
                <c:pt idx="21371">
                  <c:v>1.5</c:v>
                </c:pt>
                <c:pt idx="21372">
                  <c:v>1.5</c:v>
                </c:pt>
                <c:pt idx="21373">
                  <c:v>1.5</c:v>
                </c:pt>
                <c:pt idx="21374">
                  <c:v>1.5</c:v>
                </c:pt>
                <c:pt idx="21375">
                  <c:v>1.5</c:v>
                </c:pt>
                <c:pt idx="21376">
                  <c:v>1.5</c:v>
                </c:pt>
                <c:pt idx="21377">
                  <c:v>1.5</c:v>
                </c:pt>
                <c:pt idx="21378">
                  <c:v>1.5</c:v>
                </c:pt>
                <c:pt idx="21379">
                  <c:v>1.5</c:v>
                </c:pt>
                <c:pt idx="21380">
                  <c:v>1.5</c:v>
                </c:pt>
                <c:pt idx="21381">
                  <c:v>1.5</c:v>
                </c:pt>
                <c:pt idx="21382">
                  <c:v>1.5</c:v>
                </c:pt>
                <c:pt idx="21383">
                  <c:v>1.5</c:v>
                </c:pt>
                <c:pt idx="21384">
                  <c:v>1.5</c:v>
                </c:pt>
                <c:pt idx="21385">
                  <c:v>1.5</c:v>
                </c:pt>
                <c:pt idx="21386">
                  <c:v>1.5</c:v>
                </c:pt>
                <c:pt idx="21387">
                  <c:v>1.5</c:v>
                </c:pt>
                <c:pt idx="21388">
                  <c:v>1.5</c:v>
                </c:pt>
                <c:pt idx="21389">
                  <c:v>1.5</c:v>
                </c:pt>
                <c:pt idx="21390">
                  <c:v>1.5</c:v>
                </c:pt>
                <c:pt idx="21391">
                  <c:v>1.5</c:v>
                </c:pt>
                <c:pt idx="21392">
                  <c:v>1.5</c:v>
                </c:pt>
                <c:pt idx="21393">
                  <c:v>1.5</c:v>
                </c:pt>
                <c:pt idx="21394">
                  <c:v>1.5</c:v>
                </c:pt>
                <c:pt idx="21395">
                  <c:v>1.5</c:v>
                </c:pt>
                <c:pt idx="21396">
                  <c:v>1.5</c:v>
                </c:pt>
                <c:pt idx="21397">
                  <c:v>1.5</c:v>
                </c:pt>
                <c:pt idx="21398">
                  <c:v>1.5</c:v>
                </c:pt>
                <c:pt idx="21399">
                  <c:v>1.5</c:v>
                </c:pt>
                <c:pt idx="21400">
                  <c:v>1.5</c:v>
                </c:pt>
                <c:pt idx="21401">
                  <c:v>1.5</c:v>
                </c:pt>
                <c:pt idx="21402">
                  <c:v>1.5</c:v>
                </c:pt>
                <c:pt idx="21403">
                  <c:v>1.5</c:v>
                </c:pt>
                <c:pt idx="21404">
                  <c:v>1.5</c:v>
                </c:pt>
                <c:pt idx="21405">
                  <c:v>1.5</c:v>
                </c:pt>
                <c:pt idx="21406">
                  <c:v>1.5</c:v>
                </c:pt>
                <c:pt idx="21407">
                  <c:v>1.5</c:v>
                </c:pt>
                <c:pt idx="21408">
                  <c:v>1.5</c:v>
                </c:pt>
                <c:pt idx="21409">
                  <c:v>1.5</c:v>
                </c:pt>
                <c:pt idx="21410">
                  <c:v>1.5</c:v>
                </c:pt>
                <c:pt idx="21411">
                  <c:v>1.5</c:v>
                </c:pt>
                <c:pt idx="21412">
                  <c:v>1.5</c:v>
                </c:pt>
                <c:pt idx="21413">
                  <c:v>1.5</c:v>
                </c:pt>
                <c:pt idx="21414">
                  <c:v>1.5</c:v>
                </c:pt>
                <c:pt idx="21415">
                  <c:v>1.5</c:v>
                </c:pt>
                <c:pt idx="21416">
                  <c:v>1.5</c:v>
                </c:pt>
                <c:pt idx="21417">
                  <c:v>1.5</c:v>
                </c:pt>
                <c:pt idx="21418">
                  <c:v>1.5</c:v>
                </c:pt>
                <c:pt idx="21419">
                  <c:v>1.5</c:v>
                </c:pt>
                <c:pt idx="21420">
                  <c:v>1.5</c:v>
                </c:pt>
                <c:pt idx="21421">
                  <c:v>1.5</c:v>
                </c:pt>
                <c:pt idx="21422">
                  <c:v>1.5</c:v>
                </c:pt>
                <c:pt idx="21423">
                  <c:v>1.5</c:v>
                </c:pt>
                <c:pt idx="21424">
                  <c:v>1.5</c:v>
                </c:pt>
                <c:pt idx="21425">
                  <c:v>1.5</c:v>
                </c:pt>
                <c:pt idx="21426">
                  <c:v>1.5</c:v>
                </c:pt>
                <c:pt idx="21427">
                  <c:v>1.5</c:v>
                </c:pt>
                <c:pt idx="21428">
                  <c:v>1.5</c:v>
                </c:pt>
                <c:pt idx="21429">
                  <c:v>1.5</c:v>
                </c:pt>
                <c:pt idx="21430">
                  <c:v>1.5</c:v>
                </c:pt>
                <c:pt idx="21431">
                  <c:v>1.5</c:v>
                </c:pt>
                <c:pt idx="21432">
                  <c:v>1.5</c:v>
                </c:pt>
                <c:pt idx="21433">
                  <c:v>1.5</c:v>
                </c:pt>
                <c:pt idx="21434">
                  <c:v>1.5</c:v>
                </c:pt>
                <c:pt idx="21435">
                  <c:v>1.5</c:v>
                </c:pt>
                <c:pt idx="21436">
                  <c:v>1.5</c:v>
                </c:pt>
                <c:pt idx="21437">
                  <c:v>1.5</c:v>
                </c:pt>
                <c:pt idx="21438">
                  <c:v>1.5</c:v>
                </c:pt>
                <c:pt idx="21439">
                  <c:v>1.5</c:v>
                </c:pt>
                <c:pt idx="21440">
                  <c:v>1.5</c:v>
                </c:pt>
                <c:pt idx="21441">
                  <c:v>1.5</c:v>
                </c:pt>
                <c:pt idx="21442">
                  <c:v>1.5</c:v>
                </c:pt>
                <c:pt idx="21443">
                  <c:v>1.5</c:v>
                </c:pt>
                <c:pt idx="21444">
                  <c:v>1.5</c:v>
                </c:pt>
                <c:pt idx="21445">
                  <c:v>1.5</c:v>
                </c:pt>
                <c:pt idx="21446">
                  <c:v>1.5</c:v>
                </c:pt>
                <c:pt idx="21447">
                  <c:v>1.5</c:v>
                </c:pt>
                <c:pt idx="21448">
                  <c:v>1.5</c:v>
                </c:pt>
                <c:pt idx="21449">
                  <c:v>1.5</c:v>
                </c:pt>
                <c:pt idx="21450">
                  <c:v>1.5</c:v>
                </c:pt>
                <c:pt idx="21451">
                  <c:v>1.5</c:v>
                </c:pt>
                <c:pt idx="21452">
                  <c:v>1.5</c:v>
                </c:pt>
                <c:pt idx="21453">
                  <c:v>1.5</c:v>
                </c:pt>
                <c:pt idx="21454">
                  <c:v>1.5</c:v>
                </c:pt>
                <c:pt idx="21455">
                  <c:v>1.5</c:v>
                </c:pt>
                <c:pt idx="21456">
                  <c:v>1.5</c:v>
                </c:pt>
                <c:pt idx="21457">
                  <c:v>1.5</c:v>
                </c:pt>
                <c:pt idx="21458">
                  <c:v>1.5</c:v>
                </c:pt>
                <c:pt idx="21459">
                  <c:v>1.5</c:v>
                </c:pt>
                <c:pt idx="21460">
                  <c:v>1.5</c:v>
                </c:pt>
                <c:pt idx="21461">
                  <c:v>1.5</c:v>
                </c:pt>
                <c:pt idx="21462">
                  <c:v>1.5</c:v>
                </c:pt>
                <c:pt idx="21463">
                  <c:v>1.5</c:v>
                </c:pt>
                <c:pt idx="21464">
                  <c:v>1.5</c:v>
                </c:pt>
                <c:pt idx="21465">
                  <c:v>1.5</c:v>
                </c:pt>
                <c:pt idx="21466">
                  <c:v>1.5</c:v>
                </c:pt>
                <c:pt idx="21467">
                  <c:v>1.5</c:v>
                </c:pt>
                <c:pt idx="21468">
                  <c:v>1.5</c:v>
                </c:pt>
                <c:pt idx="21469">
                  <c:v>1.5</c:v>
                </c:pt>
                <c:pt idx="21470">
                  <c:v>1.5</c:v>
                </c:pt>
                <c:pt idx="21471">
                  <c:v>1.5</c:v>
                </c:pt>
                <c:pt idx="21472">
                  <c:v>1.5</c:v>
                </c:pt>
                <c:pt idx="21473">
                  <c:v>1.5</c:v>
                </c:pt>
                <c:pt idx="21474">
                  <c:v>1.5</c:v>
                </c:pt>
                <c:pt idx="21475">
                  <c:v>1.5</c:v>
                </c:pt>
                <c:pt idx="21476">
                  <c:v>1.5</c:v>
                </c:pt>
                <c:pt idx="21477">
                  <c:v>1.5</c:v>
                </c:pt>
                <c:pt idx="21478">
                  <c:v>1.5</c:v>
                </c:pt>
                <c:pt idx="21479">
                  <c:v>1.5</c:v>
                </c:pt>
                <c:pt idx="21480">
                  <c:v>1.5</c:v>
                </c:pt>
                <c:pt idx="21481">
                  <c:v>1.5</c:v>
                </c:pt>
                <c:pt idx="21482">
                  <c:v>1.5</c:v>
                </c:pt>
                <c:pt idx="21483">
                  <c:v>1.5</c:v>
                </c:pt>
                <c:pt idx="21484">
                  <c:v>1.5</c:v>
                </c:pt>
                <c:pt idx="21485">
                  <c:v>1.5</c:v>
                </c:pt>
                <c:pt idx="21486">
                  <c:v>1.5</c:v>
                </c:pt>
                <c:pt idx="21487">
                  <c:v>1.5</c:v>
                </c:pt>
                <c:pt idx="21488">
                  <c:v>1.5</c:v>
                </c:pt>
                <c:pt idx="21489">
                  <c:v>1.5</c:v>
                </c:pt>
                <c:pt idx="21490">
                  <c:v>1.5</c:v>
                </c:pt>
                <c:pt idx="21491">
                  <c:v>1.5</c:v>
                </c:pt>
                <c:pt idx="21492">
                  <c:v>1.5</c:v>
                </c:pt>
                <c:pt idx="21493">
                  <c:v>1.5</c:v>
                </c:pt>
                <c:pt idx="21494">
                  <c:v>1.5</c:v>
                </c:pt>
                <c:pt idx="21495">
                  <c:v>1.5</c:v>
                </c:pt>
                <c:pt idx="21496">
                  <c:v>1.5</c:v>
                </c:pt>
                <c:pt idx="21497">
                  <c:v>1.5</c:v>
                </c:pt>
                <c:pt idx="21498">
                  <c:v>1.5</c:v>
                </c:pt>
                <c:pt idx="21499">
                  <c:v>1.5</c:v>
                </c:pt>
                <c:pt idx="21500">
                  <c:v>1.5</c:v>
                </c:pt>
                <c:pt idx="21501">
                  <c:v>1.5</c:v>
                </c:pt>
                <c:pt idx="21502">
                  <c:v>1.5</c:v>
                </c:pt>
                <c:pt idx="21503">
                  <c:v>1.5</c:v>
                </c:pt>
                <c:pt idx="21504">
                  <c:v>1.5</c:v>
                </c:pt>
                <c:pt idx="21505">
                  <c:v>1.5</c:v>
                </c:pt>
                <c:pt idx="21506">
                  <c:v>1.5</c:v>
                </c:pt>
                <c:pt idx="21507">
                  <c:v>1.5</c:v>
                </c:pt>
                <c:pt idx="21508">
                  <c:v>1.5</c:v>
                </c:pt>
                <c:pt idx="21509">
                  <c:v>1.5</c:v>
                </c:pt>
                <c:pt idx="21510">
                  <c:v>1.5</c:v>
                </c:pt>
                <c:pt idx="21511">
                  <c:v>1.5</c:v>
                </c:pt>
                <c:pt idx="21512">
                  <c:v>1.5</c:v>
                </c:pt>
                <c:pt idx="21513">
                  <c:v>1.5</c:v>
                </c:pt>
                <c:pt idx="21514">
                  <c:v>1.5</c:v>
                </c:pt>
                <c:pt idx="21515">
                  <c:v>1.5</c:v>
                </c:pt>
                <c:pt idx="21516">
                  <c:v>1.5</c:v>
                </c:pt>
                <c:pt idx="21517">
                  <c:v>1.5</c:v>
                </c:pt>
                <c:pt idx="21518">
                  <c:v>1.5</c:v>
                </c:pt>
                <c:pt idx="21519">
                  <c:v>1.5</c:v>
                </c:pt>
                <c:pt idx="21520">
                  <c:v>1.5</c:v>
                </c:pt>
                <c:pt idx="21521">
                  <c:v>1.5</c:v>
                </c:pt>
                <c:pt idx="21522">
                  <c:v>1.5</c:v>
                </c:pt>
                <c:pt idx="21523">
                  <c:v>1.5</c:v>
                </c:pt>
                <c:pt idx="21524">
                  <c:v>1.5</c:v>
                </c:pt>
                <c:pt idx="21525">
                  <c:v>1.5</c:v>
                </c:pt>
                <c:pt idx="21526">
                  <c:v>1.5</c:v>
                </c:pt>
                <c:pt idx="21527">
                  <c:v>1.5</c:v>
                </c:pt>
                <c:pt idx="21528">
                  <c:v>1.5</c:v>
                </c:pt>
                <c:pt idx="21529">
                  <c:v>1.5</c:v>
                </c:pt>
                <c:pt idx="21530">
                  <c:v>1.5</c:v>
                </c:pt>
                <c:pt idx="21531">
                  <c:v>1.5</c:v>
                </c:pt>
                <c:pt idx="21532">
                  <c:v>1.5</c:v>
                </c:pt>
                <c:pt idx="21533">
                  <c:v>1.5</c:v>
                </c:pt>
                <c:pt idx="21534">
                  <c:v>1.5</c:v>
                </c:pt>
                <c:pt idx="21535">
                  <c:v>1.5</c:v>
                </c:pt>
                <c:pt idx="21536">
                  <c:v>1.5</c:v>
                </c:pt>
                <c:pt idx="21537">
                  <c:v>1.5</c:v>
                </c:pt>
                <c:pt idx="21538">
                  <c:v>1.5</c:v>
                </c:pt>
                <c:pt idx="21539">
                  <c:v>1.5</c:v>
                </c:pt>
                <c:pt idx="21540">
                  <c:v>1.5</c:v>
                </c:pt>
                <c:pt idx="21541">
                  <c:v>1.5</c:v>
                </c:pt>
                <c:pt idx="21542">
                  <c:v>1.5</c:v>
                </c:pt>
                <c:pt idx="21543">
                  <c:v>1.5</c:v>
                </c:pt>
                <c:pt idx="21544">
                  <c:v>1.5</c:v>
                </c:pt>
                <c:pt idx="21545">
                  <c:v>1.5</c:v>
                </c:pt>
                <c:pt idx="21546">
                  <c:v>1.5</c:v>
                </c:pt>
                <c:pt idx="21547">
                  <c:v>1.5</c:v>
                </c:pt>
                <c:pt idx="21548">
                  <c:v>1.5</c:v>
                </c:pt>
                <c:pt idx="21549">
                  <c:v>1.5</c:v>
                </c:pt>
                <c:pt idx="21550">
                  <c:v>1.5</c:v>
                </c:pt>
                <c:pt idx="21551">
                  <c:v>1.5</c:v>
                </c:pt>
                <c:pt idx="21552">
                  <c:v>1.5</c:v>
                </c:pt>
                <c:pt idx="21553">
                  <c:v>1.5</c:v>
                </c:pt>
                <c:pt idx="21554">
                  <c:v>1.5</c:v>
                </c:pt>
                <c:pt idx="21555">
                  <c:v>1.5</c:v>
                </c:pt>
                <c:pt idx="21556">
                  <c:v>1.5</c:v>
                </c:pt>
                <c:pt idx="21557">
                  <c:v>1.5</c:v>
                </c:pt>
                <c:pt idx="21558">
                  <c:v>1.5</c:v>
                </c:pt>
                <c:pt idx="21559">
                  <c:v>1.5</c:v>
                </c:pt>
                <c:pt idx="21560">
                  <c:v>1.5</c:v>
                </c:pt>
                <c:pt idx="21561">
                  <c:v>1.5</c:v>
                </c:pt>
                <c:pt idx="21562">
                  <c:v>1.5</c:v>
                </c:pt>
                <c:pt idx="21563">
                  <c:v>1.5</c:v>
                </c:pt>
                <c:pt idx="21564">
                  <c:v>1.5</c:v>
                </c:pt>
                <c:pt idx="21565">
                  <c:v>1.5</c:v>
                </c:pt>
                <c:pt idx="21566">
                  <c:v>1.5</c:v>
                </c:pt>
                <c:pt idx="21567">
                  <c:v>1.5</c:v>
                </c:pt>
                <c:pt idx="21568">
                  <c:v>1.5</c:v>
                </c:pt>
                <c:pt idx="21569">
                  <c:v>1.5</c:v>
                </c:pt>
                <c:pt idx="21570">
                  <c:v>1.5</c:v>
                </c:pt>
                <c:pt idx="21571">
                  <c:v>1.5</c:v>
                </c:pt>
                <c:pt idx="21572">
                  <c:v>1.5</c:v>
                </c:pt>
                <c:pt idx="21573">
                  <c:v>1.5</c:v>
                </c:pt>
                <c:pt idx="21574">
                  <c:v>1.5</c:v>
                </c:pt>
                <c:pt idx="21575">
                  <c:v>1.5</c:v>
                </c:pt>
                <c:pt idx="21576">
                  <c:v>1.5</c:v>
                </c:pt>
                <c:pt idx="21577">
                  <c:v>1.5</c:v>
                </c:pt>
                <c:pt idx="21578">
                  <c:v>1.5</c:v>
                </c:pt>
                <c:pt idx="21579">
                  <c:v>1.5</c:v>
                </c:pt>
                <c:pt idx="21580">
                  <c:v>1.5</c:v>
                </c:pt>
                <c:pt idx="21581">
                  <c:v>1.5</c:v>
                </c:pt>
                <c:pt idx="21582">
                  <c:v>1.5</c:v>
                </c:pt>
                <c:pt idx="21583">
                  <c:v>1.5</c:v>
                </c:pt>
                <c:pt idx="21584">
                  <c:v>1.5</c:v>
                </c:pt>
                <c:pt idx="21585">
                  <c:v>1.5</c:v>
                </c:pt>
                <c:pt idx="21586">
                  <c:v>1.5</c:v>
                </c:pt>
                <c:pt idx="21587">
                  <c:v>1.5</c:v>
                </c:pt>
                <c:pt idx="21588">
                  <c:v>1.5</c:v>
                </c:pt>
                <c:pt idx="21589">
                  <c:v>1.5</c:v>
                </c:pt>
                <c:pt idx="21590">
                  <c:v>1.5</c:v>
                </c:pt>
                <c:pt idx="21591">
                  <c:v>1.5</c:v>
                </c:pt>
                <c:pt idx="21592">
                  <c:v>1.5</c:v>
                </c:pt>
                <c:pt idx="21593">
                  <c:v>1.5</c:v>
                </c:pt>
                <c:pt idx="21594">
                  <c:v>1.5</c:v>
                </c:pt>
                <c:pt idx="21595">
                  <c:v>1.5</c:v>
                </c:pt>
                <c:pt idx="21596">
                  <c:v>1.5</c:v>
                </c:pt>
                <c:pt idx="21597">
                  <c:v>1.5</c:v>
                </c:pt>
                <c:pt idx="21598">
                  <c:v>1.5</c:v>
                </c:pt>
                <c:pt idx="21599">
                  <c:v>1.5</c:v>
                </c:pt>
                <c:pt idx="21600">
                  <c:v>2</c:v>
                </c:pt>
                <c:pt idx="21601">
                  <c:v>2</c:v>
                </c:pt>
                <c:pt idx="21602">
                  <c:v>2</c:v>
                </c:pt>
                <c:pt idx="21603">
                  <c:v>2</c:v>
                </c:pt>
                <c:pt idx="21604">
                  <c:v>2</c:v>
                </c:pt>
                <c:pt idx="21605">
                  <c:v>2</c:v>
                </c:pt>
                <c:pt idx="21606">
                  <c:v>2</c:v>
                </c:pt>
                <c:pt idx="21607">
                  <c:v>2</c:v>
                </c:pt>
                <c:pt idx="21608">
                  <c:v>2</c:v>
                </c:pt>
                <c:pt idx="21609">
                  <c:v>2</c:v>
                </c:pt>
                <c:pt idx="21610">
                  <c:v>2</c:v>
                </c:pt>
                <c:pt idx="21611">
                  <c:v>2</c:v>
                </c:pt>
                <c:pt idx="21612">
                  <c:v>2</c:v>
                </c:pt>
                <c:pt idx="21613">
                  <c:v>2</c:v>
                </c:pt>
                <c:pt idx="21614">
                  <c:v>2</c:v>
                </c:pt>
                <c:pt idx="21615">
                  <c:v>2</c:v>
                </c:pt>
                <c:pt idx="21616">
                  <c:v>2</c:v>
                </c:pt>
                <c:pt idx="21617">
                  <c:v>2</c:v>
                </c:pt>
                <c:pt idx="21618">
                  <c:v>2</c:v>
                </c:pt>
                <c:pt idx="21619">
                  <c:v>2</c:v>
                </c:pt>
                <c:pt idx="21620">
                  <c:v>2</c:v>
                </c:pt>
                <c:pt idx="21621">
                  <c:v>2</c:v>
                </c:pt>
                <c:pt idx="21622">
                  <c:v>2</c:v>
                </c:pt>
                <c:pt idx="21623">
                  <c:v>2</c:v>
                </c:pt>
                <c:pt idx="21624">
                  <c:v>2</c:v>
                </c:pt>
                <c:pt idx="21625">
                  <c:v>2</c:v>
                </c:pt>
                <c:pt idx="21626">
                  <c:v>2</c:v>
                </c:pt>
                <c:pt idx="21627">
                  <c:v>2</c:v>
                </c:pt>
                <c:pt idx="21628">
                  <c:v>2</c:v>
                </c:pt>
                <c:pt idx="21629">
                  <c:v>2</c:v>
                </c:pt>
                <c:pt idx="21630">
                  <c:v>2</c:v>
                </c:pt>
                <c:pt idx="21631">
                  <c:v>2</c:v>
                </c:pt>
                <c:pt idx="21632">
                  <c:v>2</c:v>
                </c:pt>
                <c:pt idx="21633">
                  <c:v>2</c:v>
                </c:pt>
                <c:pt idx="21634">
                  <c:v>2</c:v>
                </c:pt>
                <c:pt idx="21635">
                  <c:v>2</c:v>
                </c:pt>
                <c:pt idx="21636">
                  <c:v>2</c:v>
                </c:pt>
                <c:pt idx="21637">
                  <c:v>2</c:v>
                </c:pt>
                <c:pt idx="21638">
                  <c:v>2</c:v>
                </c:pt>
                <c:pt idx="21639">
                  <c:v>2</c:v>
                </c:pt>
                <c:pt idx="21640">
                  <c:v>2</c:v>
                </c:pt>
                <c:pt idx="21641">
                  <c:v>2</c:v>
                </c:pt>
                <c:pt idx="21642">
                  <c:v>2</c:v>
                </c:pt>
                <c:pt idx="21643">
                  <c:v>2</c:v>
                </c:pt>
                <c:pt idx="21644">
                  <c:v>2</c:v>
                </c:pt>
                <c:pt idx="21645">
                  <c:v>2</c:v>
                </c:pt>
                <c:pt idx="21646">
                  <c:v>2</c:v>
                </c:pt>
                <c:pt idx="21647">
                  <c:v>2</c:v>
                </c:pt>
                <c:pt idx="21648">
                  <c:v>2</c:v>
                </c:pt>
                <c:pt idx="21649">
                  <c:v>2</c:v>
                </c:pt>
                <c:pt idx="21650">
                  <c:v>2</c:v>
                </c:pt>
                <c:pt idx="21651">
                  <c:v>2</c:v>
                </c:pt>
                <c:pt idx="21652">
                  <c:v>2</c:v>
                </c:pt>
                <c:pt idx="21653">
                  <c:v>2</c:v>
                </c:pt>
                <c:pt idx="21654">
                  <c:v>2</c:v>
                </c:pt>
                <c:pt idx="21655">
                  <c:v>2</c:v>
                </c:pt>
                <c:pt idx="21656">
                  <c:v>2</c:v>
                </c:pt>
                <c:pt idx="21657">
                  <c:v>2</c:v>
                </c:pt>
                <c:pt idx="21658">
                  <c:v>2</c:v>
                </c:pt>
                <c:pt idx="21659">
                  <c:v>2</c:v>
                </c:pt>
                <c:pt idx="21660">
                  <c:v>2</c:v>
                </c:pt>
                <c:pt idx="21661">
                  <c:v>2</c:v>
                </c:pt>
                <c:pt idx="21662">
                  <c:v>2</c:v>
                </c:pt>
                <c:pt idx="21663">
                  <c:v>2</c:v>
                </c:pt>
                <c:pt idx="21664">
                  <c:v>2</c:v>
                </c:pt>
                <c:pt idx="21665">
                  <c:v>2</c:v>
                </c:pt>
                <c:pt idx="21666">
                  <c:v>2</c:v>
                </c:pt>
                <c:pt idx="21667">
                  <c:v>2</c:v>
                </c:pt>
                <c:pt idx="21668">
                  <c:v>2</c:v>
                </c:pt>
                <c:pt idx="21669">
                  <c:v>2</c:v>
                </c:pt>
                <c:pt idx="21670">
                  <c:v>2</c:v>
                </c:pt>
                <c:pt idx="21671">
                  <c:v>2</c:v>
                </c:pt>
                <c:pt idx="21672">
                  <c:v>2</c:v>
                </c:pt>
                <c:pt idx="21673">
                  <c:v>2</c:v>
                </c:pt>
                <c:pt idx="21674">
                  <c:v>2</c:v>
                </c:pt>
                <c:pt idx="21675">
                  <c:v>2</c:v>
                </c:pt>
                <c:pt idx="21676">
                  <c:v>2</c:v>
                </c:pt>
                <c:pt idx="21677">
                  <c:v>2</c:v>
                </c:pt>
                <c:pt idx="21678">
                  <c:v>2</c:v>
                </c:pt>
                <c:pt idx="21679">
                  <c:v>2</c:v>
                </c:pt>
                <c:pt idx="21680">
                  <c:v>2</c:v>
                </c:pt>
                <c:pt idx="21681">
                  <c:v>2</c:v>
                </c:pt>
                <c:pt idx="21682">
                  <c:v>2</c:v>
                </c:pt>
                <c:pt idx="21683">
                  <c:v>2</c:v>
                </c:pt>
                <c:pt idx="21684">
                  <c:v>2</c:v>
                </c:pt>
                <c:pt idx="21685">
                  <c:v>2</c:v>
                </c:pt>
                <c:pt idx="21686">
                  <c:v>2</c:v>
                </c:pt>
                <c:pt idx="21687">
                  <c:v>2</c:v>
                </c:pt>
                <c:pt idx="21688">
                  <c:v>2</c:v>
                </c:pt>
                <c:pt idx="21689">
                  <c:v>2</c:v>
                </c:pt>
                <c:pt idx="21690">
                  <c:v>2</c:v>
                </c:pt>
                <c:pt idx="21691">
                  <c:v>2</c:v>
                </c:pt>
                <c:pt idx="21692">
                  <c:v>2</c:v>
                </c:pt>
                <c:pt idx="21693">
                  <c:v>2</c:v>
                </c:pt>
                <c:pt idx="21694">
                  <c:v>2</c:v>
                </c:pt>
                <c:pt idx="21695">
                  <c:v>2</c:v>
                </c:pt>
                <c:pt idx="21696">
                  <c:v>2</c:v>
                </c:pt>
                <c:pt idx="21697">
                  <c:v>2</c:v>
                </c:pt>
                <c:pt idx="21698">
                  <c:v>2</c:v>
                </c:pt>
                <c:pt idx="21699">
                  <c:v>2</c:v>
                </c:pt>
                <c:pt idx="21700">
                  <c:v>2</c:v>
                </c:pt>
                <c:pt idx="21701">
                  <c:v>2</c:v>
                </c:pt>
                <c:pt idx="21702">
                  <c:v>2</c:v>
                </c:pt>
                <c:pt idx="21703">
                  <c:v>2</c:v>
                </c:pt>
                <c:pt idx="21704">
                  <c:v>2</c:v>
                </c:pt>
                <c:pt idx="21705">
                  <c:v>2</c:v>
                </c:pt>
                <c:pt idx="21706">
                  <c:v>2</c:v>
                </c:pt>
                <c:pt idx="21707">
                  <c:v>2</c:v>
                </c:pt>
                <c:pt idx="21708">
                  <c:v>2</c:v>
                </c:pt>
                <c:pt idx="21709">
                  <c:v>2</c:v>
                </c:pt>
                <c:pt idx="21710">
                  <c:v>2</c:v>
                </c:pt>
                <c:pt idx="21711">
                  <c:v>2</c:v>
                </c:pt>
                <c:pt idx="21712">
                  <c:v>2</c:v>
                </c:pt>
                <c:pt idx="21713">
                  <c:v>2</c:v>
                </c:pt>
                <c:pt idx="21714">
                  <c:v>2</c:v>
                </c:pt>
                <c:pt idx="21715">
                  <c:v>2</c:v>
                </c:pt>
                <c:pt idx="21716">
                  <c:v>2</c:v>
                </c:pt>
                <c:pt idx="21717">
                  <c:v>2</c:v>
                </c:pt>
                <c:pt idx="21718">
                  <c:v>2</c:v>
                </c:pt>
                <c:pt idx="21719">
                  <c:v>2</c:v>
                </c:pt>
                <c:pt idx="21720">
                  <c:v>2</c:v>
                </c:pt>
                <c:pt idx="21721">
                  <c:v>2</c:v>
                </c:pt>
                <c:pt idx="21722">
                  <c:v>2</c:v>
                </c:pt>
                <c:pt idx="21723">
                  <c:v>2</c:v>
                </c:pt>
                <c:pt idx="21724">
                  <c:v>2</c:v>
                </c:pt>
                <c:pt idx="21725">
                  <c:v>2</c:v>
                </c:pt>
                <c:pt idx="21726">
                  <c:v>2</c:v>
                </c:pt>
                <c:pt idx="21727">
                  <c:v>2</c:v>
                </c:pt>
                <c:pt idx="21728">
                  <c:v>2</c:v>
                </c:pt>
                <c:pt idx="21729">
                  <c:v>2</c:v>
                </c:pt>
                <c:pt idx="21730">
                  <c:v>2</c:v>
                </c:pt>
                <c:pt idx="21731">
                  <c:v>2</c:v>
                </c:pt>
                <c:pt idx="21732">
                  <c:v>2</c:v>
                </c:pt>
                <c:pt idx="21733">
                  <c:v>2</c:v>
                </c:pt>
                <c:pt idx="21734">
                  <c:v>2</c:v>
                </c:pt>
                <c:pt idx="21735">
                  <c:v>2</c:v>
                </c:pt>
                <c:pt idx="21736">
                  <c:v>2</c:v>
                </c:pt>
                <c:pt idx="21737">
                  <c:v>2</c:v>
                </c:pt>
                <c:pt idx="21738">
                  <c:v>2</c:v>
                </c:pt>
                <c:pt idx="21739">
                  <c:v>2</c:v>
                </c:pt>
                <c:pt idx="21740">
                  <c:v>2</c:v>
                </c:pt>
                <c:pt idx="21741">
                  <c:v>2</c:v>
                </c:pt>
                <c:pt idx="21742">
                  <c:v>2</c:v>
                </c:pt>
                <c:pt idx="21743">
                  <c:v>2</c:v>
                </c:pt>
                <c:pt idx="21744">
                  <c:v>2</c:v>
                </c:pt>
                <c:pt idx="21745">
                  <c:v>2</c:v>
                </c:pt>
                <c:pt idx="21746">
                  <c:v>2</c:v>
                </c:pt>
                <c:pt idx="21747">
                  <c:v>2</c:v>
                </c:pt>
                <c:pt idx="21748">
                  <c:v>2</c:v>
                </c:pt>
                <c:pt idx="21749">
                  <c:v>2</c:v>
                </c:pt>
                <c:pt idx="21750">
                  <c:v>2</c:v>
                </c:pt>
                <c:pt idx="21751">
                  <c:v>2</c:v>
                </c:pt>
                <c:pt idx="21752">
                  <c:v>2</c:v>
                </c:pt>
                <c:pt idx="21753">
                  <c:v>2</c:v>
                </c:pt>
                <c:pt idx="21754">
                  <c:v>2</c:v>
                </c:pt>
                <c:pt idx="21755">
                  <c:v>2</c:v>
                </c:pt>
                <c:pt idx="21756">
                  <c:v>2</c:v>
                </c:pt>
                <c:pt idx="21757">
                  <c:v>2</c:v>
                </c:pt>
                <c:pt idx="21758">
                  <c:v>2</c:v>
                </c:pt>
                <c:pt idx="21759">
                  <c:v>2</c:v>
                </c:pt>
                <c:pt idx="21760">
                  <c:v>2</c:v>
                </c:pt>
                <c:pt idx="21761">
                  <c:v>2</c:v>
                </c:pt>
                <c:pt idx="21762">
                  <c:v>2</c:v>
                </c:pt>
                <c:pt idx="21763">
                  <c:v>2</c:v>
                </c:pt>
                <c:pt idx="21764">
                  <c:v>2</c:v>
                </c:pt>
                <c:pt idx="21765">
                  <c:v>2</c:v>
                </c:pt>
                <c:pt idx="21766">
                  <c:v>2</c:v>
                </c:pt>
                <c:pt idx="21767">
                  <c:v>2</c:v>
                </c:pt>
                <c:pt idx="21768">
                  <c:v>2</c:v>
                </c:pt>
                <c:pt idx="21769">
                  <c:v>2</c:v>
                </c:pt>
                <c:pt idx="21770">
                  <c:v>2</c:v>
                </c:pt>
                <c:pt idx="21771">
                  <c:v>2</c:v>
                </c:pt>
                <c:pt idx="21772">
                  <c:v>2</c:v>
                </c:pt>
                <c:pt idx="21773">
                  <c:v>2</c:v>
                </c:pt>
                <c:pt idx="21774">
                  <c:v>2</c:v>
                </c:pt>
                <c:pt idx="21775">
                  <c:v>2</c:v>
                </c:pt>
                <c:pt idx="21776">
                  <c:v>2</c:v>
                </c:pt>
                <c:pt idx="21777">
                  <c:v>2</c:v>
                </c:pt>
                <c:pt idx="21778">
                  <c:v>2</c:v>
                </c:pt>
                <c:pt idx="21779">
                  <c:v>2</c:v>
                </c:pt>
                <c:pt idx="21780">
                  <c:v>2</c:v>
                </c:pt>
                <c:pt idx="21781">
                  <c:v>2</c:v>
                </c:pt>
                <c:pt idx="21782">
                  <c:v>2</c:v>
                </c:pt>
                <c:pt idx="21783">
                  <c:v>2</c:v>
                </c:pt>
                <c:pt idx="21784">
                  <c:v>2</c:v>
                </c:pt>
                <c:pt idx="21785">
                  <c:v>2</c:v>
                </c:pt>
                <c:pt idx="21786">
                  <c:v>2</c:v>
                </c:pt>
                <c:pt idx="21787">
                  <c:v>2</c:v>
                </c:pt>
                <c:pt idx="21788">
                  <c:v>2</c:v>
                </c:pt>
                <c:pt idx="21789">
                  <c:v>2</c:v>
                </c:pt>
                <c:pt idx="21790">
                  <c:v>2</c:v>
                </c:pt>
                <c:pt idx="21791">
                  <c:v>2</c:v>
                </c:pt>
                <c:pt idx="21792">
                  <c:v>2</c:v>
                </c:pt>
                <c:pt idx="21793">
                  <c:v>2</c:v>
                </c:pt>
                <c:pt idx="21794">
                  <c:v>2</c:v>
                </c:pt>
                <c:pt idx="21795">
                  <c:v>2</c:v>
                </c:pt>
                <c:pt idx="21796">
                  <c:v>2</c:v>
                </c:pt>
                <c:pt idx="21797">
                  <c:v>2</c:v>
                </c:pt>
                <c:pt idx="21798">
                  <c:v>2</c:v>
                </c:pt>
                <c:pt idx="21799">
                  <c:v>2</c:v>
                </c:pt>
                <c:pt idx="21800">
                  <c:v>2</c:v>
                </c:pt>
                <c:pt idx="21801">
                  <c:v>2</c:v>
                </c:pt>
                <c:pt idx="21802">
                  <c:v>2</c:v>
                </c:pt>
                <c:pt idx="21803">
                  <c:v>2</c:v>
                </c:pt>
                <c:pt idx="21804">
                  <c:v>2</c:v>
                </c:pt>
                <c:pt idx="21805">
                  <c:v>2</c:v>
                </c:pt>
                <c:pt idx="21806">
                  <c:v>2</c:v>
                </c:pt>
                <c:pt idx="21807">
                  <c:v>2</c:v>
                </c:pt>
                <c:pt idx="21808">
                  <c:v>2</c:v>
                </c:pt>
                <c:pt idx="21809">
                  <c:v>2</c:v>
                </c:pt>
                <c:pt idx="21810">
                  <c:v>2</c:v>
                </c:pt>
                <c:pt idx="21811">
                  <c:v>2</c:v>
                </c:pt>
                <c:pt idx="21812">
                  <c:v>2</c:v>
                </c:pt>
                <c:pt idx="21813">
                  <c:v>2</c:v>
                </c:pt>
                <c:pt idx="21814">
                  <c:v>2</c:v>
                </c:pt>
                <c:pt idx="21815">
                  <c:v>2</c:v>
                </c:pt>
                <c:pt idx="21816">
                  <c:v>2</c:v>
                </c:pt>
                <c:pt idx="21817">
                  <c:v>2</c:v>
                </c:pt>
                <c:pt idx="21818">
                  <c:v>2</c:v>
                </c:pt>
                <c:pt idx="21819">
                  <c:v>2</c:v>
                </c:pt>
                <c:pt idx="21820">
                  <c:v>2</c:v>
                </c:pt>
                <c:pt idx="21821">
                  <c:v>2</c:v>
                </c:pt>
                <c:pt idx="21822">
                  <c:v>2</c:v>
                </c:pt>
                <c:pt idx="21823">
                  <c:v>2</c:v>
                </c:pt>
                <c:pt idx="21824">
                  <c:v>2</c:v>
                </c:pt>
                <c:pt idx="21825">
                  <c:v>2</c:v>
                </c:pt>
                <c:pt idx="21826">
                  <c:v>2</c:v>
                </c:pt>
                <c:pt idx="21827">
                  <c:v>2</c:v>
                </c:pt>
                <c:pt idx="21828">
                  <c:v>2</c:v>
                </c:pt>
                <c:pt idx="21829">
                  <c:v>2</c:v>
                </c:pt>
                <c:pt idx="21830">
                  <c:v>2</c:v>
                </c:pt>
                <c:pt idx="21831">
                  <c:v>2</c:v>
                </c:pt>
                <c:pt idx="21832">
                  <c:v>2</c:v>
                </c:pt>
                <c:pt idx="21833">
                  <c:v>2</c:v>
                </c:pt>
                <c:pt idx="21834">
                  <c:v>2</c:v>
                </c:pt>
                <c:pt idx="21835">
                  <c:v>2</c:v>
                </c:pt>
                <c:pt idx="21836">
                  <c:v>2</c:v>
                </c:pt>
                <c:pt idx="21837">
                  <c:v>2</c:v>
                </c:pt>
                <c:pt idx="21838">
                  <c:v>2</c:v>
                </c:pt>
                <c:pt idx="21839">
                  <c:v>2</c:v>
                </c:pt>
                <c:pt idx="21840">
                  <c:v>2</c:v>
                </c:pt>
                <c:pt idx="21841">
                  <c:v>2</c:v>
                </c:pt>
                <c:pt idx="21842">
                  <c:v>2</c:v>
                </c:pt>
                <c:pt idx="21843">
                  <c:v>2</c:v>
                </c:pt>
                <c:pt idx="21844">
                  <c:v>2</c:v>
                </c:pt>
                <c:pt idx="21845">
                  <c:v>2</c:v>
                </c:pt>
                <c:pt idx="21846">
                  <c:v>2</c:v>
                </c:pt>
                <c:pt idx="21847">
                  <c:v>2</c:v>
                </c:pt>
                <c:pt idx="21848">
                  <c:v>2</c:v>
                </c:pt>
                <c:pt idx="21849">
                  <c:v>2</c:v>
                </c:pt>
                <c:pt idx="21850">
                  <c:v>2</c:v>
                </c:pt>
                <c:pt idx="21851">
                  <c:v>2</c:v>
                </c:pt>
                <c:pt idx="21852">
                  <c:v>2</c:v>
                </c:pt>
                <c:pt idx="21853">
                  <c:v>2</c:v>
                </c:pt>
                <c:pt idx="21854">
                  <c:v>2</c:v>
                </c:pt>
                <c:pt idx="21855">
                  <c:v>2</c:v>
                </c:pt>
                <c:pt idx="21856">
                  <c:v>2</c:v>
                </c:pt>
                <c:pt idx="21857">
                  <c:v>2</c:v>
                </c:pt>
                <c:pt idx="21858">
                  <c:v>2</c:v>
                </c:pt>
                <c:pt idx="21859">
                  <c:v>2</c:v>
                </c:pt>
                <c:pt idx="21860">
                  <c:v>2</c:v>
                </c:pt>
                <c:pt idx="21861">
                  <c:v>2</c:v>
                </c:pt>
                <c:pt idx="21862">
                  <c:v>2</c:v>
                </c:pt>
                <c:pt idx="21863">
                  <c:v>2</c:v>
                </c:pt>
                <c:pt idx="21864">
                  <c:v>2</c:v>
                </c:pt>
                <c:pt idx="21865">
                  <c:v>2</c:v>
                </c:pt>
                <c:pt idx="21866">
                  <c:v>2</c:v>
                </c:pt>
                <c:pt idx="21867">
                  <c:v>2</c:v>
                </c:pt>
                <c:pt idx="21868">
                  <c:v>2</c:v>
                </c:pt>
                <c:pt idx="21869">
                  <c:v>2</c:v>
                </c:pt>
                <c:pt idx="21870">
                  <c:v>2</c:v>
                </c:pt>
                <c:pt idx="21871">
                  <c:v>2</c:v>
                </c:pt>
                <c:pt idx="21872">
                  <c:v>2</c:v>
                </c:pt>
                <c:pt idx="21873">
                  <c:v>2</c:v>
                </c:pt>
                <c:pt idx="21874">
                  <c:v>2</c:v>
                </c:pt>
                <c:pt idx="21875">
                  <c:v>2</c:v>
                </c:pt>
                <c:pt idx="21876">
                  <c:v>2</c:v>
                </c:pt>
                <c:pt idx="21877">
                  <c:v>2</c:v>
                </c:pt>
                <c:pt idx="21878">
                  <c:v>2</c:v>
                </c:pt>
                <c:pt idx="21879">
                  <c:v>2</c:v>
                </c:pt>
                <c:pt idx="21880">
                  <c:v>2</c:v>
                </c:pt>
                <c:pt idx="21881">
                  <c:v>2</c:v>
                </c:pt>
                <c:pt idx="21882">
                  <c:v>2</c:v>
                </c:pt>
                <c:pt idx="21883">
                  <c:v>2</c:v>
                </c:pt>
                <c:pt idx="21884">
                  <c:v>2</c:v>
                </c:pt>
                <c:pt idx="21885">
                  <c:v>2</c:v>
                </c:pt>
                <c:pt idx="21886">
                  <c:v>2</c:v>
                </c:pt>
                <c:pt idx="21887">
                  <c:v>2</c:v>
                </c:pt>
                <c:pt idx="21888">
                  <c:v>2</c:v>
                </c:pt>
                <c:pt idx="21889">
                  <c:v>2</c:v>
                </c:pt>
                <c:pt idx="21890">
                  <c:v>2</c:v>
                </c:pt>
                <c:pt idx="21891">
                  <c:v>2</c:v>
                </c:pt>
                <c:pt idx="21892">
                  <c:v>2</c:v>
                </c:pt>
                <c:pt idx="21893">
                  <c:v>2</c:v>
                </c:pt>
                <c:pt idx="21894">
                  <c:v>2</c:v>
                </c:pt>
                <c:pt idx="21895">
                  <c:v>2</c:v>
                </c:pt>
                <c:pt idx="21896">
                  <c:v>2</c:v>
                </c:pt>
                <c:pt idx="21897">
                  <c:v>2</c:v>
                </c:pt>
                <c:pt idx="21898">
                  <c:v>2</c:v>
                </c:pt>
                <c:pt idx="21899">
                  <c:v>2</c:v>
                </c:pt>
                <c:pt idx="21900">
                  <c:v>2</c:v>
                </c:pt>
                <c:pt idx="21901">
                  <c:v>2</c:v>
                </c:pt>
                <c:pt idx="21902">
                  <c:v>2</c:v>
                </c:pt>
                <c:pt idx="21903">
                  <c:v>2</c:v>
                </c:pt>
                <c:pt idx="21904">
                  <c:v>2</c:v>
                </c:pt>
                <c:pt idx="21905">
                  <c:v>2</c:v>
                </c:pt>
                <c:pt idx="21906">
                  <c:v>2</c:v>
                </c:pt>
                <c:pt idx="21907">
                  <c:v>2</c:v>
                </c:pt>
                <c:pt idx="21908">
                  <c:v>2</c:v>
                </c:pt>
                <c:pt idx="21909">
                  <c:v>2</c:v>
                </c:pt>
                <c:pt idx="21910">
                  <c:v>2</c:v>
                </c:pt>
                <c:pt idx="21911">
                  <c:v>2</c:v>
                </c:pt>
                <c:pt idx="21912">
                  <c:v>2</c:v>
                </c:pt>
                <c:pt idx="21913">
                  <c:v>2</c:v>
                </c:pt>
                <c:pt idx="21914">
                  <c:v>2</c:v>
                </c:pt>
                <c:pt idx="21915">
                  <c:v>2</c:v>
                </c:pt>
                <c:pt idx="21916">
                  <c:v>2</c:v>
                </c:pt>
                <c:pt idx="21917">
                  <c:v>2</c:v>
                </c:pt>
                <c:pt idx="21918">
                  <c:v>2</c:v>
                </c:pt>
                <c:pt idx="21919">
                  <c:v>2</c:v>
                </c:pt>
                <c:pt idx="21920">
                  <c:v>2</c:v>
                </c:pt>
                <c:pt idx="21921">
                  <c:v>2</c:v>
                </c:pt>
                <c:pt idx="21922">
                  <c:v>2</c:v>
                </c:pt>
                <c:pt idx="21923">
                  <c:v>2</c:v>
                </c:pt>
                <c:pt idx="21924">
                  <c:v>2</c:v>
                </c:pt>
                <c:pt idx="21925">
                  <c:v>2</c:v>
                </c:pt>
                <c:pt idx="21926">
                  <c:v>2</c:v>
                </c:pt>
                <c:pt idx="21927">
                  <c:v>2</c:v>
                </c:pt>
                <c:pt idx="21928">
                  <c:v>2</c:v>
                </c:pt>
                <c:pt idx="21929">
                  <c:v>2</c:v>
                </c:pt>
                <c:pt idx="21930">
                  <c:v>2</c:v>
                </c:pt>
                <c:pt idx="21931">
                  <c:v>2</c:v>
                </c:pt>
                <c:pt idx="21932">
                  <c:v>2</c:v>
                </c:pt>
                <c:pt idx="21933">
                  <c:v>2</c:v>
                </c:pt>
                <c:pt idx="21934">
                  <c:v>2</c:v>
                </c:pt>
                <c:pt idx="21935">
                  <c:v>2</c:v>
                </c:pt>
                <c:pt idx="21936">
                  <c:v>2</c:v>
                </c:pt>
                <c:pt idx="21937">
                  <c:v>2</c:v>
                </c:pt>
                <c:pt idx="21938">
                  <c:v>2</c:v>
                </c:pt>
                <c:pt idx="21939">
                  <c:v>2</c:v>
                </c:pt>
                <c:pt idx="21940">
                  <c:v>2</c:v>
                </c:pt>
                <c:pt idx="21941">
                  <c:v>2</c:v>
                </c:pt>
                <c:pt idx="21942">
                  <c:v>2</c:v>
                </c:pt>
                <c:pt idx="21943">
                  <c:v>2</c:v>
                </c:pt>
                <c:pt idx="21944">
                  <c:v>2</c:v>
                </c:pt>
                <c:pt idx="21945">
                  <c:v>2</c:v>
                </c:pt>
                <c:pt idx="21946">
                  <c:v>2</c:v>
                </c:pt>
                <c:pt idx="21947">
                  <c:v>2</c:v>
                </c:pt>
                <c:pt idx="21948">
                  <c:v>2</c:v>
                </c:pt>
                <c:pt idx="21949">
                  <c:v>2</c:v>
                </c:pt>
                <c:pt idx="21950">
                  <c:v>2</c:v>
                </c:pt>
                <c:pt idx="21951">
                  <c:v>2</c:v>
                </c:pt>
                <c:pt idx="21952">
                  <c:v>2</c:v>
                </c:pt>
                <c:pt idx="21953">
                  <c:v>2</c:v>
                </c:pt>
                <c:pt idx="21954">
                  <c:v>2</c:v>
                </c:pt>
                <c:pt idx="21955">
                  <c:v>2</c:v>
                </c:pt>
                <c:pt idx="21956">
                  <c:v>2</c:v>
                </c:pt>
                <c:pt idx="21957">
                  <c:v>2</c:v>
                </c:pt>
                <c:pt idx="21958">
                  <c:v>2</c:v>
                </c:pt>
                <c:pt idx="21959">
                  <c:v>2</c:v>
                </c:pt>
                <c:pt idx="21960">
                  <c:v>2</c:v>
                </c:pt>
                <c:pt idx="21961">
                  <c:v>2</c:v>
                </c:pt>
                <c:pt idx="21962">
                  <c:v>2</c:v>
                </c:pt>
                <c:pt idx="21963">
                  <c:v>2</c:v>
                </c:pt>
                <c:pt idx="21964">
                  <c:v>2</c:v>
                </c:pt>
                <c:pt idx="21965">
                  <c:v>2</c:v>
                </c:pt>
                <c:pt idx="21966">
                  <c:v>2</c:v>
                </c:pt>
                <c:pt idx="21967">
                  <c:v>2</c:v>
                </c:pt>
                <c:pt idx="21968">
                  <c:v>2</c:v>
                </c:pt>
                <c:pt idx="21969">
                  <c:v>2</c:v>
                </c:pt>
                <c:pt idx="21970">
                  <c:v>2</c:v>
                </c:pt>
                <c:pt idx="21971">
                  <c:v>2</c:v>
                </c:pt>
                <c:pt idx="21972">
                  <c:v>2</c:v>
                </c:pt>
                <c:pt idx="21973">
                  <c:v>2</c:v>
                </c:pt>
                <c:pt idx="21974">
                  <c:v>2</c:v>
                </c:pt>
                <c:pt idx="21975">
                  <c:v>2</c:v>
                </c:pt>
                <c:pt idx="21976">
                  <c:v>2</c:v>
                </c:pt>
                <c:pt idx="21977">
                  <c:v>2</c:v>
                </c:pt>
                <c:pt idx="21978">
                  <c:v>2</c:v>
                </c:pt>
                <c:pt idx="21979">
                  <c:v>2</c:v>
                </c:pt>
                <c:pt idx="21980">
                  <c:v>2</c:v>
                </c:pt>
                <c:pt idx="21981">
                  <c:v>2</c:v>
                </c:pt>
                <c:pt idx="21982">
                  <c:v>2</c:v>
                </c:pt>
                <c:pt idx="21983">
                  <c:v>2</c:v>
                </c:pt>
                <c:pt idx="21984">
                  <c:v>2</c:v>
                </c:pt>
                <c:pt idx="21985">
                  <c:v>2</c:v>
                </c:pt>
                <c:pt idx="21986">
                  <c:v>2</c:v>
                </c:pt>
                <c:pt idx="21987">
                  <c:v>2</c:v>
                </c:pt>
                <c:pt idx="21988">
                  <c:v>2</c:v>
                </c:pt>
                <c:pt idx="21989">
                  <c:v>2</c:v>
                </c:pt>
                <c:pt idx="21990">
                  <c:v>2</c:v>
                </c:pt>
                <c:pt idx="21991">
                  <c:v>2</c:v>
                </c:pt>
                <c:pt idx="21992">
                  <c:v>2</c:v>
                </c:pt>
                <c:pt idx="21993">
                  <c:v>2</c:v>
                </c:pt>
                <c:pt idx="21994">
                  <c:v>2</c:v>
                </c:pt>
                <c:pt idx="21995">
                  <c:v>2</c:v>
                </c:pt>
                <c:pt idx="21996">
                  <c:v>2</c:v>
                </c:pt>
                <c:pt idx="21997">
                  <c:v>2</c:v>
                </c:pt>
                <c:pt idx="21998">
                  <c:v>2</c:v>
                </c:pt>
                <c:pt idx="21999">
                  <c:v>2</c:v>
                </c:pt>
                <c:pt idx="22000">
                  <c:v>2</c:v>
                </c:pt>
                <c:pt idx="22001">
                  <c:v>2</c:v>
                </c:pt>
                <c:pt idx="22002">
                  <c:v>2</c:v>
                </c:pt>
                <c:pt idx="22003">
                  <c:v>2</c:v>
                </c:pt>
                <c:pt idx="22004">
                  <c:v>2</c:v>
                </c:pt>
                <c:pt idx="22005">
                  <c:v>2</c:v>
                </c:pt>
                <c:pt idx="22006">
                  <c:v>2</c:v>
                </c:pt>
                <c:pt idx="22007">
                  <c:v>2</c:v>
                </c:pt>
                <c:pt idx="22008">
                  <c:v>2</c:v>
                </c:pt>
                <c:pt idx="22009">
                  <c:v>2</c:v>
                </c:pt>
                <c:pt idx="22010">
                  <c:v>2</c:v>
                </c:pt>
                <c:pt idx="22011">
                  <c:v>2</c:v>
                </c:pt>
                <c:pt idx="22012">
                  <c:v>2</c:v>
                </c:pt>
                <c:pt idx="22013">
                  <c:v>2</c:v>
                </c:pt>
                <c:pt idx="22014">
                  <c:v>2</c:v>
                </c:pt>
                <c:pt idx="22015">
                  <c:v>2</c:v>
                </c:pt>
                <c:pt idx="22016">
                  <c:v>2</c:v>
                </c:pt>
                <c:pt idx="22017">
                  <c:v>2</c:v>
                </c:pt>
                <c:pt idx="22018">
                  <c:v>2</c:v>
                </c:pt>
                <c:pt idx="22019">
                  <c:v>2</c:v>
                </c:pt>
                <c:pt idx="22020">
                  <c:v>2</c:v>
                </c:pt>
                <c:pt idx="22021">
                  <c:v>2</c:v>
                </c:pt>
                <c:pt idx="22022">
                  <c:v>2</c:v>
                </c:pt>
                <c:pt idx="22023">
                  <c:v>2</c:v>
                </c:pt>
                <c:pt idx="22024">
                  <c:v>2</c:v>
                </c:pt>
                <c:pt idx="22025">
                  <c:v>2</c:v>
                </c:pt>
                <c:pt idx="22026">
                  <c:v>2</c:v>
                </c:pt>
                <c:pt idx="22027">
                  <c:v>2</c:v>
                </c:pt>
                <c:pt idx="22028">
                  <c:v>2</c:v>
                </c:pt>
                <c:pt idx="22029">
                  <c:v>2</c:v>
                </c:pt>
                <c:pt idx="22030">
                  <c:v>2</c:v>
                </c:pt>
                <c:pt idx="22031">
                  <c:v>2</c:v>
                </c:pt>
                <c:pt idx="22032">
                  <c:v>2</c:v>
                </c:pt>
                <c:pt idx="22033">
                  <c:v>2</c:v>
                </c:pt>
                <c:pt idx="22034">
                  <c:v>2</c:v>
                </c:pt>
                <c:pt idx="22035">
                  <c:v>2</c:v>
                </c:pt>
                <c:pt idx="22036">
                  <c:v>2</c:v>
                </c:pt>
                <c:pt idx="22037">
                  <c:v>2</c:v>
                </c:pt>
                <c:pt idx="22038">
                  <c:v>2</c:v>
                </c:pt>
                <c:pt idx="22039">
                  <c:v>2</c:v>
                </c:pt>
                <c:pt idx="22040">
                  <c:v>2</c:v>
                </c:pt>
                <c:pt idx="22041">
                  <c:v>2</c:v>
                </c:pt>
                <c:pt idx="22042">
                  <c:v>2</c:v>
                </c:pt>
                <c:pt idx="22043">
                  <c:v>2</c:v>
                </c:pt>
                <c:pt idx="22044">
                  <c:v>2</c:v>
                </c:pt>
                <c:pt idx="22045">
                  <c:v>2</c:v>
                </c:pt>
                <c:pt idx="22046">
                  <c:v>2</c:v>
                </c:pt>
                <c:pt idx="22047">
                  <c:v>2</c:v>
                </c:pt>
                <c:pt idx="22048">
                  <c:v>2</c:v>
                </c:pt>
                <c:pt idx="22049">
                  <c:v>2</c:v>
                </c:pt>
                <c:pt idx="22050">
                  <c:v>2</c:v>
                </c:pt>
                <c:pt idx="22051">
                  <c:v>2</c:v>
                </c:pt>
                <c:pt idx="22052">
                  <c:v>2</c:v>
                </c:pt>
                <c:pt idx="22053">
                  <c:v>2</c:v>
                </c:pt>
                <c:pt idx="22054">
                  <c:v>2</c:v>
                </c:pt>
                <c:pt idx="22055">
                  <c:v>2</c:v>
                </c:pt>
                <c:pt idx="22056">
                  <c:v>2</c:v>
                </c:pt>
                <c:pt idx="22057">
                  <c:v>2</c:v>
                </c:pt>
                <c:pt idx="22058">
                  <c:v>2</c:v>
                </c:pt>
                <c:pt idx="22059">
                  <c:v>2</c:v>
                </c:pt>
                <c:pt idx="22060">
                  <c:v>2</c:v>
                </c:pt>
                <c:pt idx="22061">
                  <c:v>2</c:v>
                </c:pt>
                <c:pt idx="22062">
                  <c:v>2</c:v>
                </c:pt>
                <c:pt idx="22063">
                  <c:v>2</c:v>
                </c:pt>
                <c:pt idx="22064">
                  <c:v>2</c:v>
                </c:pt>
                <c:pt idx="22065">
                  <c:v>2</c:v>
                </c:pt>
                <c:pt idx="22066">
                  <c:v>2</c:v>
                </c:pt>
                <c:pt idx="22067">
                  <c:v>2</c:v>
                </c:pt>
                <c:pt idx="22068">
                  <c:v>2</c:v>
                </c:pt>
                <c:pt idx="22069">
                  <c:v>2</c:v>
                </c:pt>
                <c:pt idx="22070">
                  <c:v>2</c:v>
                </c:pt>
                <c:pt idx="22071">
                  <c:v>2</c:v>
                </c:pt>
                <c:pt idx="22072">
                  <c:v>2</c:v>
                </c:pt>
                <c:pt idx="22073">
                  <c:v>2</c:v>
                </c:pt>
                <c:pt idx="22074">
                  <c:v>2</c:v>
                </c:pt>
                <c:pt idx="22075">
                  <c:v>2</c:v>
                </c:pt>
                <c:pt idx="22076">
                  <c:v>2</c:v>
                </c:pt>
                <c:pt idx="22077">
                  <c:v>2</c:v>
                </c:pt>
                <c:pt idx="22078">
                  <c:v>2</c:v>
                </c:pt>
                <c:pt idx="22079">
                  <c:v>2</c:v>
                </c:pt>
                <c:pt idx="22080">
                  <c:v>2</c:v>
                </c:pt>
                <c:pt idx="22081">
                  <c:v>2</c:v>
                </c:pt>
                <c:pt idx="22082">
                  <c:v>2</c:v>
                </c:pt>
                <c:pt idx="22083">
                  <c:v>2</c:v>
                </c:pt>
                <c:pt idx="22084">
                  <c:v>2</c:v>
                </c:pt>
                <c:pt idx="22085">
                  <c:v>2</c:v>
                </c:pt>
                <c:pt idx="22086">
                  <c:v>2</c:v>
                </c:pt>
                <c:pt idx="22087">
                  <c:v>2</c:v>
                </c:pt>
                <c:pt idx="22088">
                  <c:v>2</c:v>
                </c:pt>
                <c:pt idx="22089">
                  <c:v>2</c:v>
                </c:pt>
                <c:pt idx="22090">
                  <c:v>2</c:v>
                </c:pt>
                <c:pt idx="22091">
                  <c:v>2</c:v>
                </c:pt>
                <c:pt idx="22092">
                  <c:v>2</c:v>
                </c:pt>
                <c:pt idx="22093">
                  <c:v>2</c:v>
                </c:pt>
                <c:pt idx="22094">
                  <c:v>2</c:v>
                </c:pt>
                <c:pt idx="22095">
                  <c:v>2</c:v>
                </c:pt>
                <c:pt idx="22096">
                  <c:v>2</c:v>
                </c:pt>
                <c:pt idx="22097">
                  <c:v>2</c:v>
                </c:pt>
                <c:pt idx="22098">
                  <c:v>2</c:v>
                </c:pt>
                <c:pt idx="22099">
                  <c:v>2</c:v>
                </c:pt>
                <c:pt idx="22100">
                  <c:v>2</c:v>
                </c:pt>
                <c:pt idx="22101">
                  <c:v>2</c:v>
                </c:pt>
                <c:pt idx="22102">
                  <c:v>2</c:v>
                </c:pt>
                <c:pt idx="22103">
                  <c:v>2</c:v>
                </c:pt>
                <c:pt idx="22104">
                  <c:v>2</c:v>
                </c:pt>
                <c:pt idx="22105">
                  <c:v>2</c:v>
                </c:pt>
                <c:pt idx="22106">
                  <c:v>2</c:v>
                </c:pt>
                <c:pt idx="22107">
                  <c:v>2</c:v>
                </c:pt>
                <c:pt idx="22108">
                  <c:v>2</c:v>
                </c:pt>
                <c:pt idx="22109">
                  <c:v>2</c:v>
                </c:pt>
                <c:pt idx="22110">
                  <c:v>2</c:v>
                </c:pt>
                <c:pt idx="22111">
                  <c:v>2</c:v>
                </c:pt>
                <c:pt idx="22112">
                  <c:v>2</c:v>
                </c:pt>
                <c:pt idx="22113">
                  <c:v>2</c:v>
                </c:pt>
                <c:pt idx="22114">
                  <c:v>2</c:v>
                </c:pt>
                <c:pt idx="22115">
                  <c:v>2</c:v>
                </c:pt>
                <c:pt idx="22116">
                  <c:v>2</c:v>
                </c:pt>
                <c:pt idx="22117">
                  <c:v>2</c:v>
                </c:pt>
                <c:pt idx="22118">
                  <c:v>2</c:v>
                </c:pt>
                <c:pt idx="22119">
                  <c:v>2</c:v>
                </c:pt>
                <c:pt idx="22120">
                  <c:v>2</c:v>
                </c:pt>
                <c:pt idx="22121">
                  <c:v>2</c:v>
                </c:pt>
                <c:pt idx="22122">
                  <c:v>2</c:v>
                </c:pt>
                <c:pt idx="22123">
                  <c:v>2</c:v>
                </c:pt>
                <c:pt idx="22124">
                  <c:v>2</c:v>
                </c:pt>
                <c:pt idx="22125">
                  <c:v>2</c:v>
                </c:pt>
                <c:pt idx="22126">
                  <c:v>2</c:v>
                </c:pt>
                <c:pt idx="22127">
                  <c:v>2</c:v>
                </c:pt>
                <c:pt idx="22128">
                  <c:v>2</c:v>
                </c:pt>
                <c:pt idx="22129">
                  <c:v>2</c:v>
                </c:pt>
                <c:pt idx="22130">
                  <c:v>2</c:v>
                </c:pt>
                <c:pt idx="22131">
                  <c:v>2</c:v>
                </c:pt>
                <c:pt idx="22132">
                  <c:v>2</c:v>
                </c:pt>
                <c:pt idx="22133">
                  <c:v>2</c:v>
                </c:pt>
                <c:pt idx="22134">
                  <c:v>2</c:v>
                </c:pt>
                <c:pt idx="22135">
                  <c:v>2</c:v>
                </c:pt>
                <c:pt idx="22136">
                  <c:v>2</c:v>
                </c:pt>
                <c:pt idx="22137">
                  <c:v>2</c:v>
                </c:pt>
                <c:pt idx="22138">
                  <c:v>2</c:v>
                </c:pt>
                <c:pt idx="22139">
                  <c:v>2</c:v>
                </c:pt>
                <c:pt idx="22140">
                  <c:v>2</c:v>
                </c:pt>
                <c:pt idx="22141">
                  <c:v>2</c:v>
                </c:pt>
                <c:pt idx="22142">
                  <c:v>2</c:v>
                </c:pt>
                <c:pt idx="22143">
                  <c:v>2</c:v>
                </c:pt>
                <c:pt idx="22144">
                  <c:v>2</c:v>
                </c:pt>
                <c:pt idx="22145">
                  <c:v>2</c:v>
                </c:pt>
                <c:pt idx="22146">
                  <c:v>2</c:v>
                </c:pt>
                <c:pt idx="22147">
                  <c:v>2</c:v>
                </c:pt>
                <c:pt idx="22148">
                  <c:v>2</c:v>
                </c:pt>
                <c:pt idx="22149">
                  <c:v>2</c:v>
                </c:pt>
                <c:pt idx="22150">
                  <c:v>2</c:v>
                </c:pt>
                <c:pt idx="22151">
                  <c:v>2</c:v>
                </c:pt>
                <c:pt idx="22152">
                  <c:v>2</c:v>
                </c:pt>
                <c:pt idx="22153">
                  <c:v>2</c:v>
                </c:pt>
                <c:pt idx="22154">
                  <c:v>2</c:v>
                </c:pt>
                <c:pt idx="22155">
                  <c:v>2</c:v>
                </c:pt>
                <c:pt idx="22156">
                  <c:v>2</c:v>
                </c:pt>
                <c:pt idx="22157">
                  <c:v>2</c:v>
                </c:pt>
                <c:pt idx="22158">
                  <c:v>2</c:v>
                </c:pt>
                <c:pt idx="22159">
                  <c:v>2</c:v>
                </c:pt>
                <c:pt idx="22160">
                  <c:v>2</c:v>
                </c:pt>
                <c:pt idx="22161">
                  <c:v>2</c:v>
                </c:pt>
                <c:pt idx="22162">
                  <c:v>2</c:v>
                </c:pt>
                <c:pt idx="22163">
                  <c:v>2</c:v>
                </c:pt>
                <c:pt idx="22164">
                  <c:v>2</c:v>
                </c:pt>
                <c:pt idx="22165">
                  <c:v>2</c:v>
                </c:pt>
                <c:pt idx="22166">
                  <c:v>2</c:v>
                </c:pt>
                <c:pt idx="22167">
                  <c:v>2</c:v>
                </c:pt>
                <c:pt idx="22168">
                  <c:v>2</c:v>
                </c:pt>
                <c:pt idx="22169">
                  <c:v>2</c:v>
                </c:pt>
                <c:pt idx="22170">
                  <c:v>2</c:v>
                </c:pt>
                <c:pt idx="22171">
                  <c:v>2</c:v>
                </c:pt>
                <c:pt idx="22172">
                  <c:v>2</c:v>
                </c:pt>
                <c:pt idx="22173">
                  <c:v>2</c:v>
                </c:pt>
                <c:pt idx="22174">
                  <c:v>2</c:v>
                </c:pt>
                <c:pt idx="22175">
                  <c:v>2</c:v>
                </c:pt>
                <c:pt idx="22176">
                  <c:v>2</c:v>
                </c:pt>
                <c:pt idx="22177">
                  <c:v>2</c:v>
                </c:pt>
                <c:pt idx="22178">
                  <c:v>2</c:v>
                </c:pt>
                <c:pt idx="22179">
                  <c:v>2</c:v>
                </c:pt>
                <c:pt idx="22180">
                  <c:v>2</c:v>
                </c:pt>
                <c:pt idx="22181">
                  <c:v>2</c:v>
                </c:pt>
                <c:pt idx="22182">
                  <c:v>2</c:v>
                </c:pt>
                <c:pt idx="22183">
                  <c:v>2</c:v>
                </c:pt>
                <c:pt idx="22184">
                  <c:v>2</c:v>
                </c:pt>
                <c:pt idx="22185">
                  <c:v>2</c:v>
                </c:pt>
                <c:pt idx="22186">
                  <c:v>2</c:v>
                </c:pt>
                <c:pt idx="22187">
                  <c:v>2</c:v>
                </c:pt>
                <c:pt idx="22188">
                  <c:v>2</c:v>
                </c:pt>
                <c:pt idx="22189">
                  <c:v>2</c:v>
                </c:pt>
                <c:pt idx="22190">
                  <c:v>2</c:v>
                </c:pt>
                <c:pt idx="22191">
                  <c:v>2</c:v>
                </c:pt>
                <c:pt idx="22192">
                  <c:v>2</c:v>
                </c:pt>
                <c:pt idx="22193">
                  <c:v>2</c:v>
                </c:pt>
                <c:pt idx="22194">
                  <c:v>2</c:v>
                </c:pt>
                <c:pt idx="22195">
                  <c:v>2</c:v>
                </c:pt>
                <c:pt idx="22196">
                  <c:v>2</c:v>
                </c:pt>
                <c:pt idx="22197">
                  <c:v>2</c:v>
                </c:pt>
                <c:pt idx="22198">
                  <c:v>2</c:v>
                </c:pt>
                <c:pt idx="22199">
                  <c:v>2</c:v>
                </c:pt>
                <c:pt idx="22200">
                  <c:v>2.5</c:v>
                </c:pt>
                <c:pt idx="22201">
                  <c:v>2.5</c:v>
                </c:pt>
                <c:pt idx="22202">
                  <c:v>2.5</c:v>
                </c:pt>
                <c:pt idx="22203">
                  <c:v>2.5</c:v>
                </c:pt>
                <c:pt idx="22204">
                  <c:v>2.5</c:v>
                </c:pt>
                <c:pt idx="22205">
                  <c:v>2.5</c:v>
                </c:pt>
                <c:pt idx="22206">
                  <c:v>2.5</c:v>
                </c:pt>
                <c:pt idx="22207">
                  <c:v>2.5</c:v>
                </c:pt>
                <c:pt idx="22208">
                  <c:v>2.5</c:v>
                </c:pt>
                <c:pt idx="22209">
                  <c:v>2.5</c:v>
                </c:pt>
                <c:pt idx="22210">
                  <c:v>2.5</c:v>
                </c:pt>
                <c:pt idx="22211">
                  <c:v>2.5</c:v>
                </c:pt>
                <c:pt idx="22212">
                  <c:v>2.5</c:v>
                </c:pt>
                <c:pt idx="22213">
                  <c:v>2.5</c:v>
                </c:pt>
                <c:pt idx="22214">
                  <c:v>2.5</c:v>
                </c:pt>
                <c:pt idx="22215">
                  <c:v>2.5</c:v>
                </c:pt>
                <c:pt idx="22216">
                  <c:v>2.5</c:v>
                </c:pt>
                <c:pt idx="22217">
                  <c:v>2.5</c:v>
                </c:pt>
                <c:pt idx="22218">
                  <c:v>2.5</c:v>
                </c:pt>
                <c:pt idx="22219">
                  <c:v>2.5</c:v>
                </c:pt>
                <c:pt idx="22220">
                  <c:v>2.5</c:v>
                </c:pt>
                <c:pt idx="22221">
                  <c:v>2.5</c:v>
                </c:pt>
                <c:pt idx="22222">
                  <c:v>2.5</c:v>
                </c:pt>
                <c:pt idx="22223">
                  <c:v>2.5</c:v>
                </c:pt>
                <c:pt idx="22224">
                  <c:v>2.5</c:v>
                </c:pt>
                <c:pt idx="22225">
                  <c:v>2.5</c:v>
                </c:pt>
                <c:pt idx="22226">
                  <c:v>2.5</c:v>
                </c:pt>
                <c:pt idx="22227">
                  <c:v>2.5</c:v>
                </c:pt>
                <c:pt idx="22228">
                  <c:v>2.5</c:v>
                </c:pt>
                <c:pt idx="22229">
                  <c:v>2.5</c:v>
                </c:pt>
                <c:pt idx="22230">
                  <c:v>2.5</c:v>
                </c:pt>
                <c:pt idx="22231">
                  <c:v>2.5</c:v>
                </c:pt>
                <c:pt idx="22232">
                  <c:v>2.5</c:v>
                </c:pt>
                <c:pt idx="22233">
                  <c:v>2.5</c:v>
                </c:pt>
                <c:pt idx="22234">
                  <c:v>2.5</c:v>
                </c:pt>
                <c:pt idx="22235">
                  <c:v>2.5</c:v>
                </c:pt>
                <c:pt idx="22236">
                  <c:v>2.5</c:v>
                </c:pt>
                <c:pt idx="22237">
                  <c:v>2.5</c:v>
                </c:pt>
                <c:pt idx="22238">
                  <c:v>2.5</c:v>
                </c:pt>
                <c:pt idx="22239">
                  <c:v>2.5</c:v>
                </c:pt>
                <c:pt idx="22240">
                  <c:v>2.5</c:v>
                </c:pt>
                <c:pt idx="22241">
                  <c:v>2.5</c:v>
                </c:pt>
                <c:pt idx="22242">
                  <c:v>2.5</c:v>
                </c:pt>
                <c:pt idx="22243">
                  <c:v>2.5</c:v>
                </c:pt>
                <c:pt idx="22244">
                  <c:v>2.5</c:v>
                </c:pt>
                <c:pt idx="22245">
                  <c:v>2.5</c:v>
                </c:pt>
                <c:pt idx="22246">
                  <c:v>2.5</c:v>
                </c:pt>
                <c:pt idx="22247">
                  <c:v>2.5</c:v>
                </c:pt>
                <c:pt idx="22248">
                  <c:v>2.5</c:v>
                </c:pt>
                <c:pt idx="22249">
                  <c:v>2.5</c:v>
                </c:pt>
                <c:pt idx="22250">
                  <c:v>2.5</c:v>
                </c:pt>
                <c:pt idx="22251">
                  <c:v>2.5</c:v>
                </c:pt>
                <c:pt idx="22252">
                  <c:v>2.5</c:v>
                </c:pt>
                <c:pt idx="22253">
                  <c:v>2.5</c:v>
                </c:pt>
                <c:pt idx="22254">
                  <c:v>2.5</c:v>
                </c:pt>
                <c:pt idx="22255">
                  <c:v>2.5</c:v>
                </c:pt>
                <c:pt idx="22256">
                  <c:v>2.5</c:v>
                </c:pt>
                <c:pt idx="22257">
                  <c:v>2.5</c:v>
                </c:pt>
                <c:pt idx="22258">
                  <c:v>2.5</c:v>
                </c:pt>
                <c:pt idx="22259">
                  <c:v>2.5</c:v>
                </c:pt>
                <c:pt idx="22260">
                  <c:v>2.5</c:v>
                </c:pt>
                <c:pt idx="22261">
                  <c:v>2.5</c:v>
                </c:pt>
                <c:pt idx="22262">
                  <c:v>2.5</c:v>
                </c:pt>
                <c:pt idx="22263">
                  <c:v>2.5</c:v>
                </c:pt>
                <c:pt idx="22264">
                  <c:v>2.5</c:v>
                </c:pt>
                <c:pt idx="22265">
                  <c:v>2.5</c:v>
                </c:pt>
                <c:pt idx="22266">
                  <c:v>2.5</c:v>
                </c:pt>
                <c:pt idx="22267">
                  <c:v>2.5</c:v>
                </c:pt>
                <c:pt idx="22268">
                  <c:v>2.5</c:v>
                </c:pt>
                <c:pt idx="22269">
                  <c:v>2.5</c:v>
                </c:pt>
                <c:pt idx="22270">
                  <c:v>2.5</c:v>
                </c:pt>
                <c:pt idx="22271">
                  <c:v>2.5</c:v>
                </c:pt>
                <c:pt idx="22272">
                  <c:v>2.5</c:v>
                </c:pt>
                <c:pt idx="22273">
                  <c:v>2.5</c:v>
                </c:pt>
                <c:pt idx="22274">
                  <c:v>2.5</c:v>
                </c:pt>
                <c:pt idx="22275">
                  <c:v>2.5</c:v>
                </c:pt>
                <c:pt idx="22276">
                  <c:v>2.5</c:v>
                </c:pt>
                <c:pt idx="22277">
                  <c:v>2.5</c:v>
                </c:pt>
                <c:pt idx="22278">
                  <c:v>2.5</c:v>
                </c:pt>
                <c:pt idx="22279">
                  <c:v>2.5</c:v>
                </c:pt>
                <c:pt idx="22280">
                  <c:v>2.5</c:v>
                </c:pt>
                <c:pt idx="22281">
                  <c:v>2.5</c:v>
                </c:pt>
                <c:pt idx="22282">
                  <c:v>2.5</c:v>
                </c:pt>
                <c:pt idx="22283">
                  <c:v>2.5</c:v>
                </c:pt>
                <c:pt idx="22284">
                  <c:v>2.5</c:v>
                </c:pt>
                <c:pt idx="22285">
                  <c:v>2.5</c:v>
                </c:pt>
                <c:pt idx="22286">
                  <c:v>2.5</c:v>
                </c:pt>
                <c:pt idx="22287">
                  <c:v>2.5</c:v>
                </c:pt>
                <c:pt idx="22288">
                  <c:v>2.5</c:v>
                </c:pt>
                <c:pt idx="22289">
                  <c:v>2.5</c:v>
                </c:pt>
                <c:pt idx="22290">
                  <c:v>2.5</c:v>
                </c:pt>
                <c:pt idx="22291">
                  <c:v>2.5</c:v>
                </c:pt>
                <c:pt idx="22292">
                  <c:v>2.5</c:v>
                </c:pt>
                <c:pt idx="22293">
                  <c:v>2.5</c:v>
                </c:pt>
                <c:pt idx="22294">
                  <c:v>2.5</c:v>
                </c:pt>
                <c:pt idx="22295">
                  <c:v>2.5</c:v>
                </c:pt>
                <c:pt idx="22296">
                  <c:v>2.5</c:v>
                </c:pt>
                <c:pt idx="22297">
                  <c:v>2.5</c:v>
                </c:pt>
                <c:pt idx="22298">
                  <c:v>2.5</c:v>
                </c:pt>
                <c:pt idx="22299">
                  <c:v>2.5</c:v>
                </c:pt>
                <c:pt idx="22300">
                  <c:v>2.5</c:v>
                </c:pt>
                <c:pt idx="22301">
                  <c:v>2.5</c:v>
                </c:pt>
                <c:pt idx="22302">
                  <c:v>2.5</c:v>
                </c:pt>
                <c:pt idx="22303">
                  <c:v>2.5</c:v>
                </c:pt>
                <c:pt idx="22304">
                  <c:v>2.5</c:v>
                </c:pt>
                <c:pt idx="22305">
                  <c:v>2.5</c:v>
                </c:pt>
                <c:pt idx="22306">
                  <c:v>2.5</c:v>
                </c:pt>
                <c:pt idx="22307">
                  <c:v>2.5</c:v>
                </c:pt>
                <c:pt idx="22308">
                  <c:v>2.5</c:v>
                </c:pt>
                <c:pt idx="22309">
                  <c:v>2.5</c:v>
                </c:pt>
                <c:pt idx="22310">
                  <c:v>2.5</c:v>
                </c:pt>
                <c:pt idx="22311">
                  <c:v>2.5</c:v>
                </c:pt>
                <c:pt idx="22312">
                  <c:v>2.5</c:v>
                </c:pt>
                <c:pt idx="22313">
                  <c:v>2.5</c:v>
                </c:pt>
                <c:pt idx="22314">
                  <c:v>2.5</c:v>
                </c:pt>
                <c:pt idx="22315">
                  <c:v>2.5</c:v>
                </c:pt>
                <c:pt idx="22316">
                  <c:v>2.5</c:v>
                </c:pt>
                <c:pt idx="22317">
                  <c:v>2.5</c:v>
                </c:pt>
                <c:pt idx="22318">
                  <c:v>2.5</c:v>
                </c:pt>
                <c:pt idx="22319">
                  <c:v>2.5</c:v>
                </c:pt>
                <c:pt idx="22320">
                  <c:v>2.5</c:v>
                </c:pt>
                <c:pt idx="22321">
                  <c:v>2.5</c:v>
                </c:pt>
                <c:pt idx="22322">
                  <c:v>2.5</c:v>
                </c:pt>
                <c:pt idx="22323">
                  <c:v>2.5</c:v>
                </c:pt>
                <c:pt idx="22324">
                  <c:v>2.5</c:v>
                </c:pt>
                <c:pt idx="22325">
                  <c:v>2.5</c:v>
                </c:pt>
                <c:pt idx="22326">
                  <c:v>2.5</c:v>
                </c:pt>
                <c:pt idx="22327">
                  <c:v>2.5</c:v>
                </c:pt>
                <c:pt idx="22328">
                  <c:v>2.5</c:v>
                </c:pt>
                <c:pt idx="22329">
                  <c:v>2.5</c:v>
                </c:pt>
                <c:pt idx="22330">
                  <c:v>2.5</c:v>
                </c:pt>
                <c:pt idx="22331">
                  <c:v>2.5</c:v>
                </c:pt>
                <c:pt idx="22332">
                  <c:v>2.5</c:v>
                </c:pt>
                <c:pt idx="22333">
                  <c:v>2.5</c:v>
                </c:pt>
                <c:pt idx="22334">
                  <c:v>2.5</c:v>
                </c:pt>
                <c:pt idx="22335">
                  <c:v>2.5</c:v>
                </c:pt>
                <c:pt idx="22336">
                  <c:v>2.5</c:v>
                </c:pt>
                <c:pt idx="22337">
                  <c:v>2.5</c:v>
                </c:pt>
                <c:pt idx="22338">
                  <c:v>2.5</c:v>
                </c:pt>
                <c:pt idx="22339">
                  <c:v>2.5</c:v>
                </c:pt>
                <c:pt idx="22340">
                  <c:v>2.5</c:v>
                </c:pt>
                <c:pt idx="22341">
                  <c:v>2.5</c:v>
                </c:pt>
                <c:pt idx="22342">
                  <c:v>2.5</c:v>
                </c:pt>
                <c:pt idx="22343">
                  <c:v>2.5</c:v>
                </c:pt>
                <c:pt idx="22344">
                  <c:v>2.5</c:v>
                </c:pt>
                <c:pt idx="22345">
                  <c:v>2.5</c:v>
                </c:pt>
                <c:pt idx="22346">
                  <c:v>2.5</c:v>
                </c:pt>
                <c:pt idx="22347">
                  <c:v>2.5</c:v>
                </c:pt>
                <c:pt idx="22348">
                  <c:v>2.5</c:v>
                </c:pt>
                <c:pt idx="22349">
                  <c:v>2.5</c:v>
                </c:pt>
                <c:pt idx="22350">
                  <c:v>2.5</c:v>
                </c:pt>
                <c:pt idx="22351">
                  <c:v>2.5</c:v>
                </c:pt>
                <c:pt idx="22352">
                  <c:v>2.5</c:v>
                </c:pt>
                <c:pt idx="22353">
                  <c:v>2.5</c:v>
                </c:pt>
                <c:pt idx="22354">
                  <c:v>2.5</c:v>
                </c:pt>
                <c:pt idx="22355">
                  <c:v>2.5</c:v>
                </c:pt>
                <c:pt idx="22356">
                  <c:v>2.5</c:v>
                </c:pt>
                <c:pt idx="22357">
                  <c:v>2.5</c:v>
                </c:pt>
                <c:pt idx="22358">
                  <c:v>2.5</c:v>
                </c:pt>
                <c:pt idx="22359">
                  <c:v>2.5</c:v>
                </c:pt>
                <c:pt idx="22360">
                  <c:v>2.5</c:v>
                </c:pt>
                <c:pt idx="22361">
                  <c:v>2.5</c:v>
                </c:pt>
                <c:pt idx="22362">
                  <c:v>2.5</c:v>
                </c:pt>
                <c:pt idx="22363">
                  <c:v>2.5</c:v>
                </c:pt>
                <c:pt idx="22364">
                  <c:v>2.5</c:v>
                </c:pt>
                <c:pt idx="22365">
                  <c:v>2.5</c:v>
                </c:pt>
                <c:pt idx="22366">
                  <c:v>2.5</c:v>
                </c:pt>
                <c:pt idx="22367">
                  <c:v>2.5</c:v>
                </c:pt>
                <c:pt idx="22368">
                  <c:v>2.5</c:v>
                </c:pt>
                <c:pt idx="22369">
                  <c:v>2.5</c:v>
                </c:pt>
                <c:pt idx="22370">
                  <c:v>2.5</c:v>
                </c:pt>
                <c:pt idx="22371">
                  <c:v>2.5</c:v>
                </c:pt>
                <c:pt idx="22372">
                  <c:v>2.5</c:v>
                </c:pt>
                <c:pt idx="22373">
                  <c:v>2.5</c:v>
                </c:pt>
                <c:pt idx="22374">
                  <c:v>2.5</c:v>
                </c:pt>
                <c:pt idx="22375">
                  <c:v>2.5</c:v>
                </c:pt>
                <c:pt idx="22376">
                  <c:v>2.5</c:v>
                </c:pt>
                <c:pt idx="22377">
                  <c:v>2.5</c:v>
                </c:pt>
                <c:pt idx="22378">
                  <c:v>2.5</c:v>
                </c:pt>
                <c:pt idx="22379">
                  <c:v>2.5</c:v>
                </c:pt>
                <c:pt idx="22380">
                  <c:v>2.5</c:v>
                </c:pt>
                <c:pt idx="22381">
                  <c:v>2.5</c:v>
                </c:pt>
                <c:pt idx="22382">
                  <c:v>2.5</c:v>
                </c:pt>
                <c:pt idx="22383">
                  <c:v>2.5</c:v>
                </c:pt>
                <c:pt idx="22384">
                  <c:v>2.5</c:v>
                </c:pt>
                <c:pt idx="22385">
                  <c:v>2.5</c:v>
                </c:pt>
                <c:pt idx="22386">
                  <c:v>2.5</c:v>
                </c:pt>
                <c:pt idx="22387">
                  <c:v>2.5</c:v>
                </c:pt>
                <c:pt idx="22388">
                  <c:v>2.5</c:v>
                </c:pt>
                <c:pt idx="22389">
                  <c:v>2.5</c:v>
                </c:pt>
                <c:pt idx="22390">
                  <c:v>2.5</c:v>
                </c:pt>
                <c:pt idx="22391">
                  <c:v>2.5</c:v>
                </c:pt>
                <c:pt idx="22392">
                  <c:v>2.5</c:v>
                </c:pt>
                <c:pt idx="22393">
                  <c:v>2.5</c:v>
                </c:pt>
                <c:pt idx="22394">
                  <c:v>2.5</c:v>
                </c:pt>
                <c:pt idx="22395">
                  <c:v>2.5</c:v>
                </c:pt>
                <c:pt idx="22396">
                  <c:v>2.5</c:v>
                </c:pt>
                <c:pt idx="22397">
                  <c:v>2.5</c:v>
                </c:pt>
                <c:pt idx="22398">
                  <c:v>2.5</c:v>
                </c:pt>
                <c:pt idx="22399">
                  <c:v>2.5</c:v>
                </c:pt>
                <c:pt idx="22400">
                  <c:v>2.5</c:v>
                </c:pt>
                <c:pt idx="22401">
                  <c:v>2.5</c:v>
                </c:pt>
                <c:pt idx="22402">
                  <c:v>2.5</c:v>
                </c:pt>
                <c:pt idx="22403">
                  <c:v>2.5</c:v>
                </c:pt>
                <c:pt idx="22404">
                  <c:v>2.5</c:v>
                </c:pt>
                <c:pt idx="22405">
                  <c:v>2.5</c:v>
                </c:pt>
                <c:pt idx="22406">
                  <c:v>2.5</c:v>
                </c:pt>
                <c:pt idx="22407">
                  <c:v>2.5</c:v>
                </c:pt>
                <c:pt idx="22408">
                  <c:v>2.5</c:v>
                </c:pt>
                <c:pt idx="22409">
                  <c:v>2.5</c:v>
                </c:pt>
                <c:pt idx="22410">
                  <c:v>2.5</c:v>
                </c:pt>
                <c:pt idx="22411">
                  <c:v>2.5</c:v>
                </c:pt>
                <c:pt idx="22412">
                  <c:v>2.5</c:v>
                </c:pt>
                <c:pt idx="22413">
                  <c:v>2.5</c:v>
                </c:pt>
                <c:pt idx="22414">
                  <c:v>2.5</c:v>
                </c:pt>
                <c:pt idx="22415">
                  <c:v>2.5</c:v>
                </c:pt>
                <c:pt idx="22416">
                  <c:v>2.5</c:v>
                </c:pt>
                <c:pt idx="22417">
                  <c:v>2.5</c:v>
                </c:pt>
                <c:pt idx="22418">
                  <c:v>2.5</c:v>
                </c:pt>
                <c:pt idx="22419">
                  <c:v>2.5</c:v>
                </c:pt>
                <c:pt idx="22420">
                  <c:v>2.5</c:v>
                </c:pt>
                <c:pt idx="22421">
                  <c:v>2.5</c:v>
                </c:pt>
                <c:pt idx="22422">
                  <c:v>2.5</c:v>
                </c:pt>
                <c:pt idx="22423">
                  <c:v>2.5</c:v>
                </c:pt>
                <c:pt idx="22424">
                  <c:v>2.5</c:v>
                </c:pt>
                <c:pt idx="22425">
                  <c:v>2.5</c:v>
                </c:pt>
                <c:pt idx="22426">
                  <c:v>2.5</c:v>
                </c:pt>
                <c:pt idx="22427">
                  <c:v>2.5</c:v>
                </c:pt>
                <c:pt idx="22428">
                  <c:v>2.5</c:v>
                </c:pt>
                <c:pt idx="22429">
                  <c:v>2.5</c:v>
                </c:pt>
                <c:pt idx="22430">
                  <c:v>2.5</c:v>
                </c:pt>
                <c:pt idx="22431">
                  <c:v>2.5</c:v>
                </c:pt>
                <c:pt idx="22432">
                  <c:v>2.5</c:v>
                </c:pt>
                <c:pt idx="22433">
                  <c:v>2.5</c:v>
                </c:pt>
                <c:pt idx="22434">
                  <c:v>2.5</c:v>
                </c:pt>
                <c:pt idx="22435">
                  <c:v>2.5</c:v>
                </c:pt>
                <c:pt idx="22436">
                  <c:v>2.5</c:v>
                </c:pt>
                <c:pt idx="22437">
                  <c:v>2.5</c:v>
                </c:pt>
                <c:pt idx="22438">
                  <c:v>2.5</c:v>
                </c:pt>
                <c:pt idx="22439">
                  <c:v>2.5</c:v>
                </c:pt>
                <c:pt idx="22440">
                  <c:v>2.5</c:v>
                </c:pt>
                <c:pt idx="22441">
                  <c:v>2.5</c:v>
                </c:pt>
                <c:pt idx="22442">
                  <c:v>2.5</c:v>
                </c:pt>
                <c:pt idx="22443">
                  <c:v>2.5</c:v>
                </c:pt>
                <c:pt idx="22444">
                  <c:v>2.5</c:v>
                </c:pt>
                <c:pt idx="22445">
                  <c:v>2.5</c:v>
                </c:pt>
                <c:pt idx="22446">
                  <c:v>2.5</c:v>
                </c:pt>
                <c:pt idx="22447">
                  <c:v>2.5</c:v>
                </c:pt>
                <c:pt idx="22448">
                  <c:v>2.5</c:v>
                </c:pt>
                <c:pt idx="22449">
                  <c:v>2.5</c:v>
                </c:pt>
                <c:pt idx="22450">
                  <c:v>2.5</c:v>
                </c:pt>
                <c:pt idx="22451">
                  <c:v>2.5</c:v>
                </c:pt>
                <c:pt idx="22452">
                  <c:v>2.5</c:v>
                </c:pt>
                <c:pt idx="22453">
                  <c:v>2.5</c:v>
                </c:pt>
                <c:pt idx="22454">
                  <c:v>2.5</c:v>
                </c:pt>
                <c:pt idx="22455">
                  <c:v>2.5</c:v>
                </c:pt>
                <c:pt idx="22456">
                  <c:v>2.5</c:v>
                </c:pt>
                <c:pt idx="22457">
                  <c:v>2.5</c:v>
                </c:pt>
                <c:pt idx="22458">
                  <c:v>2.5</c:v>
                </c:pt>
                <c:pt idx="22459">
                  <c:v>2.5</c:v>
                </c:pt>
                <c:pt idx="22460">
                  <c:v>2.5</c:v>
                </c:pt>
                <c:pt idx="22461">
                  <c:v>2.5</c:v>
                </c:pt>
                <c:pt idx="22462">
                  <c:v>2.5</c:v>
                </c:pt>
                <c:pt idx="22463">
                  <c:v>2.5</c:v>
                </c:pt>
                <c:pt idx="22464">
                  <c:v>2.5</c:v>
                </c:pt>
                <c:pt idx="22465">
                  <c:v>2.5</c:v>
                </c:pt>
                <c:pt idx="22466">
                  <c:v>2.5</c:v>
                </c:pt>
                <c:pt idx="22467">
                  <c:v>2.5</c:v>
                </c:pt>
                <c:pt idx="22468">
                  <c:v>2.5</c:v>
                </c:pt>
                <c:pt idx="22469">
                  <c:v>2.5</c:v>
                </c:pt>
                <c:pt idx="22470">
                  <c:v>2.5</c:v>
                </c:pt>
                <c:pt idx="22471">
                  <c:v>2.5</c:v>
                </c:pt>
                <c:pt idx="22472">
                  <c:v>2.5</c:v>
                </c:pt>
                <c:pt idx="22473">
                  <c:v>2.5</c:v>
                </c:pt>
                <c:pt idx="22474">
                  <c:v>2.5</c:v>
                </c:pt>
                <c:pt idx="22475">
                  <c:v>2.5</c:v>
                </c:pt>
                <c:pt idx="22476">
                  <c:v>2.5</c:v>
                </c:pt>
                <c:pt idx="22477">
                  <c:v>2.5</c:v>
                </c:pt>
                <c:pt idx="22478">
                  <c:v>2.5</c:v>
                </c:pt>
                <c:pt idx="22479">
                  <c:v>2.5</c:v>
                </c:pt>
                <c:pt idx="22480">
                  <c:v>2.5</c:v>
                </c:pt>
                <c:pt idx="22481">
                  <c:v>2.5</c:v>
                </c:pt>
                <c:pt idx="22482">
                  <c:v>2.5</c:v>
                </c:pt>
                <c:pt idx="22483">
                  <c:v>2.5</c:v>
                </c:pt>
                <c:pt idx="22484">
                  <c:v>2.5</c:v>
                </c:pt>
                <c:pt idx="22485">
                  <c:v>2.5</c:v>
                </c:pt>
                <c:pt idx="22486">
                  <c:v>2.5</c:v>
                </c:pt>
                <c:pt idx="22487">
                  <c:v>2.5</c:v>
                </c:pt>
                <c:pt idx="22488">
                  <c:v>2.5</c:v>
                </c:pt>
                <c:pt idx="22489">
                  <c:v>2.5</c:v>
                </c:pt>
                <c:pt idx="22490">
                  <c:v>2.5</c:v>
                </c:pt>
                <c:pt idx="22491">
                  <c:v>2.5</c:v>
                </c:pt>
                <c:pt idx="22492">
                  <c:v>2.5</c:v>
                </c:pt>
                <c:pt idx="22493">
                  <c:v>2.5</c:v>
                </c:pt>
                <c:pt idx="22494">
                  <c:v>2.5</c:v>
                </c:pt>
                <c:pt idx="22495">
                  <c:v>2.5</c:v>
                </c:pt>
                <c:pt idx="22496">
                  <c:v>2.5</c:v>
                </c:pt>
                <c:pt idx="22497">
                  <c:v>2.5</c:v>
                </c:pt>
                <c:pt idx="22498">
                  <c:v>2.5</c:v>
                </c:pt>
                <c:pt idx="22499">
                  <c:v>2.5</c:v>
                </c:pt>
                <c:pt idx="22500">
                  <c:v>2.5</c:v>
                </c:pt>
                <c:pt idx="22501">
                  <c:v>2.5</c:v>
                </c:pt>
                <c:pt idx="22502">
                  <c:v>2.5</c:v>
                </c:pt>
                <c:pt idx="22503">
                  <c:v>2.5</c:v>
                </c:pt>
                <c:pt idx="22504">
                  <c:v>2.5</c:v>
                </c:pt>
                <c:pt idx="22505">
                  <c:v>2.5</c:v>
                </c:pt>
                <c:pt idx="22506">
                  <c:v>2.5</c:v>
                </c:pt>
                <c:pt idx="22507">
                  <c:v>2.5</c:v>
                </c:pt>
                <c:pt idx="22508">
                  <c:v>2.5</c:v>
                </c:pt>
                <c:pt idx="22509">
                  <c:v>2.5</c:v>
                </c:pt>
                <c:pt idx="22510">
                  <c:v>2.5</c:v>
                </c:pt>
                <c:pt idx="22511">
                  <c:v>2.5</c:v>
                </c:pt>
                <c:pt idx="22512">
                  <c:v>2.5</c:v>
                </c:pt>
                <c:pt idx="22513">
                  <c:v>2.5</c:v>
                </c:pt>
                <c:pt idx="22514">
                  <c:v>2.5</c:v>
                </c:pt>
                <c:pt idx="22515">
                  <c:v>2.5</c:v>
                </c:pt>
                <c:pt idx="22516">
                  <c:v>2.5</c:v>
                </c:pt>
                <c:pt idx="22517">
                  <c:v>2.5</c:v>
                </c:pt>
                <c:pt idx="22518">
                  <c:v>2.5</c:v>
                </c:pt>
                <c:pt idx="22519">
                  <c:v>2.5</c:v>
                </c:pt>
                <c:pt idx="22520">
                  <c:v>2.5</c:v>
                </c:pt>
                <c:pt idx="22521">
                  <c:v>2.5</c:v>
                </c:pt>
                <c:pt idx="22522">
                  <c:v>2.5</c:v>
                </c:pt>
                <c:pt idx="22523">
                  <c:v>2.5</c:v>
                </c:pt>
                <c:pt idx="22524">
                  <c:v>2.5</c:v>
                </c:pt>
                <c:pt idx="22525">
                  <c:v>2.5</c:v>
                </c:pt>
                <c:pt idx="22526">
                  <c:v>2.5</c:v>
                </c:pt>
                <c:pt idx="22527">
                  <c:v>2.5</c:v>
                </c:pt>
                <c:pt idx="22528">
                  <c:v>2.5</c:v>
                </c:pt>
                <c:pt idx="22529">
                  <c:v>2.5</c:v>
                </c:pt>
                <c:pt idx="22530">
                  <c:v>2.5</c:v>
                </c:pt>
                <c:pt idx="22531">
                  <c:v>2.5</c:v>
                </c:pt>
                <c:pt idx="22532">
                  <c:v>2.5</c:v>
                </c:pt>
                <c:pt idx="22533">
                  <c:v>2.5</c:v>
                </c:pt>
                <c:pt idx="22534">
                  <c:v>2.5</c:v>
                </c:pt>
                <c:pt idx="22535">
                  <c:v>2.5</c:v>
                </c:pt>
                <c:pt idx="22536">
                  <c:v>2.5</c:v>
                </c:pt>
                <c:pt idx="22537">
                  <c:v>2.5</c:v>
                </c:pt>
                <c:pt idx="22538">
                  <c:v>2.5</c:v>
                </c:pt>
                <c:pt idx="22539">
                  <c:v>2.5</c:v>
                </c:pt>
                <c:pt idx="22540">
                  <c:v>2.5</c:v>
                </c:pt>
                <c:pt idx="22541">
                  <c:v>2.5</c:v>
                </c:pt>
                <c:pt idx="22542">
                  <c:v>2.5</c:v>
                </c:pt>
                <c:pt idx="22543">
                  <c:v>2.5</c:v>
                </c:pt>
                <c:pt idx="22544">
                  <c:v>2.5</c:v>
                </c:pt>
                <c:pt idx="22545">
                  <c:v>2.5</c:v>
                </c:pt>
                <c:pt idx="22546">
                  <c:v>2.5</c:v>
                </c:pt>
                <c:pt idx="22547">
                  <c:v>2.5</c:v>
                </c:pt>
                <c:pt idx="22548">
                  <c:v>2.5</c:v>
                </c:pt>
                <c:pt idx="22549">
                  <c:v>2.5</c:v>
                </c:pt>
                <c:pt idx="22550">
                  <c:v>2.5</c:v>
                </c:pt>
                <c:pt idx="22551">
                  <c:v>2.5</c:v>
                </c:pt>
                <c:pt idx="22552">
                  <c:v>2.5</c:v>
                </c:pt>
                <c:pt idx="22553">
                  <c:v>2.5</c:v>
                </c:pt>
                <c:pt idx="22554">
                  <c:v>2.5</c:v>
                </c:pt>
                <c:pt idx="22555">
                  <c:v>2.5</c:v>
                </c:pt>
                <c:pt idx="22556">
                  <c:v>2.5</c:v>
                </c:pt>
                <c:pt idx="22557">
                  <c:v>2.5</c:v>
                </c:pt>
                <c:pt idx="22558">
                  <c:v>2.5</c:v>
                </c:pt>
                <c:pt idx="22559">
                  <c:v>2.5</c:v>
                </c:pt>
                <c:pt idx="22560">
                  <c:v>2.5</c:v>
                </c:pt>
                <c:pt idx="22561">
                  <c:v>2.5</c:v>
                </c:pt>
                <c:pt idx="22562">
                  <c:v>2.5</c:v>
                </c:pt>
                <c:pt idx="22563">
                  <c:v>2.5</c:v>
                </c:pt>
                <c:pt idx="22564">
                  <c:v>2.5</c:v>
                </c:pt>
                <c:pt idx="22565">
                  <c:v>2.5</c:v>
                </c:pt>
                <c:pt idx="22566">
                  <c:v>2.5</c:v>
                </c:pt>
                <c:pt idx="22567">
                  <c:v>2.5</c:v>
                </c:pt>
                <c:pt idx="22568">
                  <c:v>2.5</c:v>
                </c:pt>
                <c:pt idx="22569">
                  <c:v>2.5</c:v>
                </c:pt>
                <c:pt idx="22570">
                  <c:v>2.5</c:v>
                </c:pt>
                <c:pt idx="22571">
                  <c:v>2.5</c:v>
                </c:pt>
                <c:pt idx="22572">
                  <c:v>2.5</c:v>
                </c:pt>
                <c:pt idx="22573">
                  <c:v>2.5</c:v>
                </c:pt>
                <c:pt idx="22574">
                  <c:v>2.5</c:v>
                </c:pt>
                <c:pt idx="22575">
                  <c:v>2.5</c:v>
                </c:pt>
                <c:pt idx="22576">
                  <c:v>2.5</c:v>
                </c:pt>
                <c:pt idx="22577">
                  <c:v>2.5</c:v>
                </c:pt>
                <c:pt idx="22578">
                  <c:v>2.5</c:v>
                </c:pt>
                <c:pt idx="22579">
                  <c:v>2.5</c:v>
                </c:pt>
                <c:pt idx="22580">
                  <c:v>2.5</c:v>
                </c:pt>
                <c:pt idx="22581">
                  <c:v>2.5</c:v>
                </c:pt>
                <c:pt idx="22582">
                  <c:v>2.5</c:v>
                </c:pt>
                <c:pt idx="22583">
                  <c:v>2.5</c:v>
                </c:pt>
                <c:pt idx="22584">
                  <c:v>2.5</c:v>
                </c:pt>
                <c:pt idx="22585">
                  <c:v>2.5</c:v>
                </c:pt>
                <c:pt idx="22586">
                  <c:v>2.5</c:v>
                </c:pt>
                <c:pt idx="22587">
                  <c:v>2.5</c:v>
                </c:pt>
                <c:pt idx="22588">
                  <c:v>2.5</c:v>
                </c:pt>
                <c:pt idx="22589">
                  <c:v>2.5</c:v>
                </c:pt>
                <c:pt idx="22590">
                  <c:v>2.5</c:v>
                </c:pt>
                <c:pt idx="22591">
                  <c:v>2.5</c:v>
                </c:pt>
                <c:pt idx="22592">
                  <c:v>2.5</c:v>
                </c:pt>
                <c:pt idx="22593">
                  <c:v>2.5</c:v>
                </c:pt>
                <c:pt idx="22594">
                  <c:v>2.5</c:v>
                </c:pt>
                <c:pt idx="22595">
                  <c:v>2.5</c:v>
                </c:pt>
                <c:pt idx="22596">
                  <c:v>2.5</c:v>
                </c:pt>
                <c:pt idx="22597">
                  <c:v>2.5</c:v>
                </c:pt>
                <c:pt idx="22598">
                  <c:v>2.5</c:v>
                </c:pt>
                <c:pt idx="22599">
                  <c:v>2.5</c:v>
                </c:pt>
                <c:pt idx="22600">
                  <c:v>2.5</c:v>
                </c:pt>
                <c:pt idx="22601">
                  <c:v>2.5</c:v>
                </c:pt>
                <c:pt idx="22602">
                  <c:v>2.5</c:v>
                </c:pt>
                <c:pt idx="22603">
                  <c:v>2.5</c:v>
                </c:pt>
                <c:pt idx="22604">
                  <c:v>2.5</c:v>
                </c:pt>
                <c:pt idx="22605">
                  <c:v>2.5</c:v>
                </c:pt>
                <c:pt idx="22606">
                  <c:v>2.5</c:v>
                </c:pt>
                <c:pt idx="22607">
                  <c:v>2.5</c:v>
                </c:pt>
                <c:pt idx="22608">
                  <c:v>2.5</c:v>
                </c:pt>
                <c:pt idx="22609">
                  <c:v>2.5</c:v>
                </c:pt>
                <c:pt idx="22610">
                  <c:v>2.5</c:v>
                </c:pt>
                <c:pt idx="22611">
                  <c:v>2.5</c:v>
                </c:pt>
                <c:pt idx="22612">
                  <c:v>2.5</c:v>
                </c:pt>
                <c:pt idx="22613">
                  <c:v>2.5</c:v>
                </c:pt>
                <c:pt idx="22614">
                  <c:v>2.5</c:v>
                </c:pt>
                <c:pt idx="22615">
                  <c:v>2.5</c:v>
                </c:pt>
                <c:pt idx="22616">
                  <c:v>2.5</c:v>
                </c:pt>
                <c:pt idx="22617">
                  <c:v>2.5</c:v>
                </c:pt>
                <c:pt idx="22618">
                  <c:v>2.5</c:v>
                </c:pt>
                <c:pt idx="22619">
                  <c:v>2.5</c:v>
                </c:pt>
                <c:pt idx="22620">
                  <c:v>2.5</c:v>
                </c:pt>
                <c:pt idx="22621">
                  <c:v>2.5</c:v>
                </c:pt>
                <c:pt idx="22622">
                  <c:v>2.5</c:v>
                </c:pt>
                <c:pt idx="22623">
                  <c:v>2.5</c:v>
                </c:pt>
                <c:pt idx="22624">
                  <c:v>2.5</c:v>
                </c:pt>
                <c:pt idx="22625">
                  <c:v>2.5</c:v>
                </c:pt>
                <c:pt idx="22626">
                  <c:v>2.5</c:v>
                </c:pt>
                <c:pt idx="22627">
                  <c:v>2.5</c:v>
                </c:pt>
                <c:pt idx="22628">
                  <c:v>2.5</c:v>
                </c:pt>
                <c:pt idx="22629">
                  <c:v>2.5</c:v>
                </c:pt>
                <c:pt idx="22630">
                  <c:v>2.5</c:v>
                </c:pt>
                <c:pt idx="22631">
                  <c:v>2.5</c:v>
                </c:pt>
                <c:pt idx="22632">
                  <c:v>2.5</c:v>
                </c:pt>
                <c:pt idx="22633">
                  <c:v>2.5</c:v>
                </c:pt>
                <c:pt idx="22634">
                  <c:v>2.5</c:v>
                </c:pt>
                <c:pt idx="22635">
                  <c:v>2.5</c:v>
                </c:pt>
                <c:pt idx="22636">
                  <c:v>2.5</c:v>
                </c:pt>
                <c:pt idx="22637">
                  <c:v>2.5</c:v>
                </c:pt>
                <c:pt idx="22638">
                  <c:v>2.5</c:v>
                </c:pt>
                <c:pt idx="22639">
                  <c:v>2.5</c:v>
                </c:pt>
                <c:pt idx="22640">
                  <c:v>2.5</c:v>
                </c:pt>
                <c:pt idx="22641">
                  <c:v>2.5</c:v>
                </c:pt>
                <c:pt idx="22642">
                  <c:v>2.5</c:v>
                </c:pt>
                <c:pt idx="22643">
                  <c:v>2.5</c:v>
                </c:pt>
                <c:pt idx="22644">
                  <c:v>2.5</c:v>
                </c:pt>
                <c:pt idx="22645">
                  <c:v>2.5</c:v>
                </c:pt>
                <c:pt idx="22646">
                  <c:v>2.5</c:v>
                </c:pt>
                <c:pt idx="22647">
                  <c:v>2.5</c:v>
                </c:pt>
                <c:pt idx="22648">
                  <c:v>2.5</c:v>
                </c:pt>
                <c:pt idx="22649">
                  <c:v>2.5</c:v>
                </c:pt>
                <c:pt idx="22650">
                  <c:v>2.5</c:v>
                </c:pt>
                <c:pt idx="22651">
                  <c:v>2.5</c:v>
                </c:pt>
                <c:pt idx="22652">
                  <c:v>2.5</c:v>
                </c:pt>
                <c:pt idx="22653">
                  <c:v>2.5</c:v>
                </c:pt>
                <c:pt idx="22654">
                  <c:v>2.5</c:v>
                </c:pt>
                <c:pt idx="22655">
                  <c:v>2.5</c:v>
                </c:pt>
                <c:pt idx="22656">
                  <c:v>2.5</c:v>
                </c:pt>
                <c:pt idx="22657">
                  <c:v>2.5</c:v>
                </c:pt>
                <c:pt idx="22658">
                  <c:v>2.5</c:v>
                </c:pt>
                <c:pt idx="22659">
                  <c:v>2.5</c:v>
                </c:pt>
                <c:pt idx="22660">
                  <c:v>2.5</c:v>
                </c:pt>
                <c:pt idx="22661">
                  <c:v>2.5</c:v>
                </c:pt>
                <c:pt idx="22662">
                  <c:v>2.5</c:v>
                </c:pt>
                <c:pt idx="22663">
                  <c:v>2.5</c:v>
                </c:pt>
                <c:pt idx="22664">
                  <c:v>2.5</c:v>
                </c:pt>
                <c:pt idx="22665">
                  <c:v>2.5</c:v>
                </c:pt>
                <c:pt idx="22666">
                  <c:v>2.5</c:v>
                </c:pt>
                <c:pt idx="22667">
                  <c:v>2.5</c:v>
                </c:pt>
                <c:pt idx="22668">
                  <c:v>2.5</c:v>
                </c:pt>
                <c:pt idx="22669">
                  <c:v>2.5</c:v>
                </c:pt>
                <c:pt idx="22670">
                  <c:v>2.5</c:v>
                </c:pt>
                <c:pt idx="22671">
                  <c:v>2.5</c:v>
                </c:pt>
                <c:pt idx="22672">
                  <c:v>2.5</c:v>
                </c:pt>
                <c:pt idx="22673">
                  <c:v>2.5</c:v>
                </c:pt>
                <c:pt idx="22674">
                  <c:v>2.5</c:v>
                </c:pt>
                <c:pt idx="22675">
                  <c:v>2.5</c:v>
                </c:pt>
                <c:pt idx="22676">
                  <c:v>2.5</c:v>
                </c:pt>
                <c:pt idx="22677">
                  <c:v>2.5</c:v>
                </c:pt>
                <c:pt idx="22678">
                  <c:v>2.5</c:v>
                </c:pt>
                <c:pt idx="22679">
                  <c:v>2.5</c:v>
                </c:pt>
                <c:pt idx="22680">
                  <c:v>2.5</c:v>
                </c:pt>
                <c:pt idx="22681">
                  <c:v>2.5</c:v>
                </c:pt>
                <c:pt idx="22682">
                  <c:v>2.5</c:v>
                </c:pt>
                <c:pt idx="22683">
                  <c:v>2.5</c:v>
                </c:pt>
                <c:pt idx="22684">
                  <c:v>2.5</c:v>
                </c:pt>
                <c:pt idx="22685">
                  <c:v>2.5</c:v>
                </c:pt>
                <c:pt idx="22686">
                  <c:v>2.5</c:v>
                </c:pt>
                <c:pt idx="22687">
                  <c:v>2.5</c:v>
                </c:pt>
                <c:pt idx="22688">
                  <c:v>2.5</c:v>
                </c:pt>
                <c:pt idx="22689">
                  <c:v>2.5</c:v>
                </c:pt>
                <c:pt idx="22690">
                  <c:v>2.5</c:v>
                </c:pt>
                <c:pt idx="22691">
                  <c:v>2.5</c:v>
                </c:pt>
                <c:pt idx="22692">
                  <c:v>2.5</c:v>
                </c:pt>
                <c:pt idx="22693">
                  <c:v>2.5</c:v>
                </c:pt>
                <c:pt idx="22694">
                  <c:v>2.5</c:v>
                </c:pt>
                <c:pt idx="22695">
                  <c:v>2.5</c:v>
                </c:pt>
                <c:pt idx="22696">
                  <c:v>2.5</c:v>
                </c:pt>
                <c:pt idx="22697">
                  <c:v>2.5</c:v>
                </c:pt>
                <c:pt idx="22698">
                  <c:v>2.5</c:v>
                </c:pt>
                <c:pt idx="22699">
                  <c:v>2.5</c:v>
                </c:pt>
                <c:pt idx="22700">
                  <c:v>2.5</c:v>
                </c:pt>
                <c:pt idx="22701">
                  <c:v>2.5</c:v>
                </c:pt>
                <c:pt idx="22702">
                  <c:v>2.5</c:v>
                </c:pt>
                <c:pt idx="22703">
                  <c:v>2.5</c:v>
                </c:pt>
                <c:pt idx="22704">
                  <c:v>2.5</c:v>
                </c:pt>
                <c:pt idx="22705">
                  <c:v>2.5</c:v>
                </c:pt>
                <c:pt idx="22706">
                  <c:v>2.5</c:v>
                </c:pt>
                <c:pt idx="22707">
                  <c:v>2.5</c:v>
                </c:pt>
                <c:pt idx="22708">
                  <c:v>2.5</c:v>
                </c:pt>
                <c:pt idx="22709">
                  <c:v>2.5</c:v>
                </c:pt>
                <c:pt idx="22710">
                  <c:v>2.5</c:v>
                </c:pt>
                <c:pt idx="22711">
                  <c:v>2.5</c:v>
                </c:pt>
                <c:pt idx="22712">
                  <c:v>2.5</c:v>
                </c:pt>
                <c:pt idx="22713">
                  <c:v>2.5</c:v>
                </c:pt>
                <c:pt idx="22714">
                  <c:v>2.5</c:v>
                </c:pt>
                <c:pt idx="22715">
                  <c:v>2.5</c:v>
                </c:pt>
                <c:pt idx="22716">
                  <c:v>2.5</c:v>
                </c:pt>
                <c:pt idx="22717">
                  <c:v>2.5</c:v>
                </c:pt>
                <c:pt idx="22718">
                  <c:v>2.5</c:v>
                </c:pt>
                <c:pt idx="22719">
                  <c:v>2.5</c:v>
                </c:pt>
                <c:pt idx="22720">
                  <c:v>2.5</c:v>
                </c:pt>
                <c:pt idx="22721">
                  <c:v>2.5</c:v>
                </c:pt>
                <c:pt idx="22722">
                  <c:v>2.5</c:v>
                </c:pt>
                <c:pt idx="22723">
                  <c:v>2.5</c:v>
                </c:pt>
                <c:pt idx="22724">
                  <c:v>2.5</c:v>
                </c:pt>
                <c:pt idx="22725">
                  <c:v>2.5</c:v>
                </c:pt>
                <c:pt idx="22726">
                  <c:v>2.5</c:v>
                </c:pt>
                <c:pt idx="22727">
                  <c:v>2.5</c:v>
                </c:pt>
                <c:pt idx="22728">
                  <c:v>2.5</c:v>
                </c:pt>
                <c:pt idx="22729">
                  <c:v>2.5</c:v>
                </c:pt>
                <c:pt idx="22730">
                  <c:v>2.5</c:v>
                </c:pt>
                <c:pt idx="22731">
                  <c:v>2.5</c:v>
                </c:pt>
                <c:pt idx="22732">
                  <c:v>2.5</c:v>
                </c:pt>
                <c:pt idx="22733">
                  <c:v>2.5</c:v>
                </c:pt>
                <c:pt idx="22734">
                  <c:v>2.5</c:v>
                </c:pt>
                <c:pt idx="22735">
                  <c:v>2.5</c:v>
                </c:pt>
                <c:pt idx="22736">
                  <c:v>2.5</c:v>
                </c:pt>
                <c:pt idx="22737">
                  <c:v>2.5</c:v>
                </c:pt>
                <c:pt idx="22738">
                  <c:v>2.5</c:v>
                </c:pt>
                <c:pt idx="22739">
                  <c:v>2.5</c:v>
                </c:pt>
                <c:pt idx="22740">
                  <c:v>2.5</c:v>
                </c:pt>
                <c:pt idx="22741">
                  <c:v>2.5</c:v>
                </c:pt>
                <c:pt idx="22742">
                  <c:v>2.5</c:v>
                </c:pt>
                <c:pt idx="22743">
                  <c:v>2.5</c:v>
                </c:pt>
                <c:pt idx="22744">
                  <c:v>2.5</c:v>
                </c:pt>
                <c:pt idx="22745">
                  <c:v>2.5</c:v>
                </c:pt>
                <c:pt idx="22746">
                  <c:v>2.5</c:v>
                </c:pt>
                <c:pt idx="22747">
                  <c:v>2.5</c:v>
                </c:pt>
                <c:pt idx="22748">
                  <c:v>2.5</c:v>
                </c:pt>
                <c:pt idx="22749">
                  <c:v>2.5</c:v>
                </c:pt>
                <c:pt idx="22750">
                  <c:v>2.5</c:v>
                </c:pt>
                <c:pt idx="22751">
                  <c:v>2.5</c:v>
                </c:pt>
                <c:pt idx="22752">
                  <c:v>2.5</c:v>
                </c:pt>
                <c:pt idx="22753">
                  <c:v>2.5</c:v>
                </c:pt>
                <c:pt idx="22754">
                  <c:v>2.5</c:v>
                </c:pt>
                <c:pt idx="22755">
                  <c:v>2.5</c:v>
                </c:pt>
                <c:pt idx="22756">
                  <c:v>2.5</c:v>
                </c:pt>
                <c:pt idx="22757">
                  <c:v>2.5</c:v>
                </c:pt>
                <c:pt idx="22758">
                  <c:v>2.5</c:v>
                </c:pt>
                <c:pt idx="22759">
                  <c:v>2.5</c:v>
                </c:pt>
                <c:pt idx="22760">
                  <c:v>2.5</c:v>
                </c:pt>
                <c:pt idx="22761">
                  <c:v>2.5</c:v>
                </c:pt>
                <c:pt idx="22762">
                  <c:v>2.5</c:v>
                </c:pt>
                <c:pt idx="22763">
                  <c:v>2.5</c:v>
                </c:pt>
                <c:pt idx="22764">
                  <c:v>2.5</c:v>
                </c:pt>
                <c:pt idx="22765">
                  <c:v>2.5</c:v>
                </c:pt>
                <c:pt idx="22766">
                  <c:v>2.5</c:v>
                </c:pt>
                <c:pt idx="22767">
                  <c:v>2.5</c:v>
                </c:pt>
                <c:pt idx="22768">
                  <c:v>2.5</c:v>
                </c:pt>
                <c:pt idx="22769">
                  <c:v>2.5</c:v>
                </c:pt>
                <c:pt idx="22770">
                  <c:v>2.5</c:v>
                </c:pt>
                <c:pt idx="22771">
                  <c:v>2.5</c:v>
                </c:pt>
                <c:pt idx="22772">
                  <c:v>2.5</c:v>
                </c:pt>
                <c:pt idx="22773">
                  <c:v>2.5</c:v>
                </c:pt>
                <c:pt idx="22774">
                  <c:v>2.5</c:v>
                </c:pt>
                <c:pt idx="22775">
                  <c:v>2.5</c:v>
                </c:pt>
                <c:pt idx="22776">
                  <c:v>2.5</c:v>
                </c:pt>
                <c:pt idx="22777">
                  <c:v>2.5</c:v>
                </c:pt>
                <c:pt idx="22778">
                  <c:v>2.5</c:v>
                </c:pt>
                <c:pt idx="22779">
                  <c:v>2.5</c:v>
                </c:pt>
                <c:pt idx="22780">
                  <c:v>2.5</c:v>
                </c:pt>
                <c:pt idx="22781">
                  <c:v>2.5</c:v>
                </c:pt>
                <c:pt idx="22782">
                  <c:v>2.5</c:v>
                </c:pt>
                <c:pt idx="22783">
                  <c:v>2.5</c:v>
                </c:pt>
                <c:pt idx="22784">
                  <c:v>2.5</c:v>
                </c:pt>
                <c:pt idx="22785">
                  <c:v>2.5</c:v>
                </c:pt>
                <c:pt idx="22786">
                  <c:v>2.5</c:v>
                </c:pt>
                <c:pt idx="22787">
                  <c:v>2.5</c:v>
                </c:pt>
                <c:pt idx="22788">
                  <c:v>2.5</c:v>
                </c:pt>
                <c:pt idx="22789">
                  <c:v>2.5</c:v>
                </c:pt>
                <c:pt idx="22790">
                  <c:v>2.5</c:v>
                </c:pt>
                <c:pt idx="22791">
                  <c:v>2.5</c:v>
                </c:pt>
                <c:pt idx="22792">
                  <c:v>2.5</c:v>
                </c:pt>
                <c:pt idx="22793">
                  <c:v>2.5</c:v>
                </c:pt>
                <c:pt idx="22794">
                  <c:v>2.5</c:v>
                </c:pt>
                <c:pt idx="22795">
                  <c:v>2.5</c:v>
                </c:pt>
                <c:pt idx="22796">
                  <c:v>2.5</c:v>
                </c:pt>
                <c:pt idx="22797">
                  <c:v>2.5</c:v>
                </c:pt>
                <c:pt idx="22798">
                  <c:v>2.5</c:v>
                </c:pt>
                <c:pt idx="22799">
                  <c:v>2.5</c:v>
                </c:pt>
                <c:pt idx="22800">
                  <c:v>3</c:v>
                </c:pt>
                <c:pt idx="22801">
                  <c:v>3</c:v>
                </c:pt>
                <c:pt idx="22802">
                  <c:v>3</c:v>
                </c:pt>
                <c:pt idx="22803">
                  <c:v>3</c:v>
                </c:pt>
                <c:pt idx="22804">
                  <c:v>3</c:v>
                </c:pt>
                <c:pt idx="22805">
                  <c:v>3</c:v>
                </c:pt>
                <c:pt idx="22806">
                  <c:v>3</c:v>
                </c:pt>
                <c:pt idx="22807">
                  <c:v>3</c:v>
                </c:pt>
                <c:pt idx="22808">
                  <c:v>3</c:v>
                </c:pt>
                <c:pt idx="22809">
                  <c:v>3</c:v>
                </c:pt>
                <c:pt idx="22810">
                  <c:v>3</c:v>
                </c:pt>
                <c:pt idx="22811">
                  <c:v>3</c:v>
                </c:pt>
                <c:pt idx="22812">
                  <c:v>3</c:v>
                </c:pt>
                <c:pt idx="22813">
                  <c:v>3</c:v>
                </c:pt>
                <c:pt idx="22814">
                  <c:v>3</c:v>
                </c:pt>
                <c:pt idx="22815">
                  <c:v>3</c:v>
                </c:pt>
                <c:pt idx="22816">
                  <c:v>3</c:v>
                </c:pt>
                <c:pt idx="22817">
                  <c:v>3</c:v>
                </c:pt>
                <c:pt idx="22818">
                  <c:v>3</c:v>
                </c:pt>
                <c:pt idx="22819">
                  <c:v>3</c:v>
                </c:pt>
                <c:pt idx="22820">
                  <c:v>3</c:v>
                </c:pt>
                <c:pt idx="22821">
                  <c:v>3</c:v>
                </c:pt>
                <c:pt idx="22822">
                  <c:v>3</c:v>
                </c:pt>
                <c:pt idx="22823">
                  <c:v>3</c:v>
                </c:pt>
                <c:pt idx="22824">
                  <c:v>3</c:v>
                </c:pt>
                <c:pt idx="22825">
                  <c:v>3</c:v>
                </c:pt>
                <c:pt idx="22826">
                  <c:v>3</c:v>
                </c:pt>
                <c:pt idx="22827">
                  <c:v>3</c:v>
                </c:pt>
                <c:pt idx="22828">
                  <c:v>3</c:v>
                </c:pt>
                <c:pt idx="22829">
                  <c:v>3</c:v>
                </c:pt>
                <c:pt idx="22830">
                  <c:v>3</c:v>
                </c:pt>
                <c:pt idx="22831">
                  <c:v>3</c:v>
                </c:pt>
                <c:pt idx="22832">
                  <c:v>3</c:v>
                </c:pt>
                <c:pt idx="22833">
                  <c:v>3</c:v>
                </c:pt>
                <c:pt idx="22834">
                  <c:v>3</c:v>
                </c:pt>
                <c:pt idx="22835">
                  <c:v>3</c:v>
                </c:pt>
                <c:pt idx="22836">
                  <c:v>3</c:v>
                </c:pt>
                <c:pt idx="22837">
                  <c:v>3</c:v>
                </c:pt>
                <c:pt idx="22838">
                  <c:v>3</c:v>
                </c:pt>
                <c:pt idx="22839">
                  <c:v>3</c:v>
                </c:pt>
                <c:pt idx="22840">
                  <c:v>3</c:v>
                </c:pt>
                <c:pt idx="22841">
                  <c:v>3</c:v>
                </c:pt>
                <c:pt idx="22842">
                  <c:v>3</c:v>
                </c:pt>
                <c:pt idx="22843">
                  <c:v>3</c:v>
                </c:pt>
                <c:pt idx="22844">
                  <c:v>3</c:v>
                </c:pt>
                <c:pt idx="22845">
                  <c:v>3</c:v>
                </c:pt>
                <c:pt idx="22846">
                  <c:v>3</c:v>
                </c:pt>
                <c:pt idx="22847">
                  <c:v>3</c:v>
                </c:pt>
                <c:pt idx="22848">
                  <c:v>3</c:v>
                </c:pt>
                <c:pt idx="22849">
                  <c:v>3</c:v>
                </c:pt>
                <c:pt idx="22850">
                  <c:v>3</c:v>
                </c:pt>
                <c:pt idx="22851">
                  <c:v>3</c:v>
                </c:pt>
                <c:pt idx="22852">
                  <c:v>3</c:v>
                </c:pt>
                <c:pt idx="22853">
                  <c:v>3</c:v>
                </c:pt>
                <c:pt idx="22854">
                  <c:v>3</c:v>
                </c:pt>
                <c:pt idx="22855">
                  <c:v>3</c:v>
                </c:pt>
                <c:pt idx="22856">
                  <c:v>3</c:v>
                </c:pt>
                <c:pt idx="22857">
                  <c:v>3</c:v>
                </c:pt>
                <c:pt idx="22858">
                  <c:v>3</c:v>
                </c:pt>
                <c:pt idx="22859">
                  <c:v>3</c:v>
                </c:pt>
                <c:pt idx="22860">
                  <c:v>3</c:v>
                </c:pt>
                <c:pt idx="22861">
                  <c:v>3</c:v>
                </c:pt>
                <c:pt idx="22862">
                  <c:v>3</c:v>
                </c:pt>
                <c:pt idx="22863">
                  <c:v>3</c:v>
                </c:pt>
                <c:pt idx="22864">
                  <c:v>3</c:v>
                </c:pt>
                <c:pt idx="22865">
                  <c:v>3</c:v>
                </c:pt>
                <c:pt idx="22866">
                  <c:v>3</c:v>
                </c:pt>
                <c:pt idx="22867">
                  <c:v>3</c:v>
                </c:pt>
                <c:pt idx="22868">
                  <c:v>3</c:v>
                </c:pt>
                <c:pt idx="22869">
                  <c:v>3</c:v>
                </c:pt>
                <c:pt idx="22870">
                  <c:v>3</c:v>
                </c:pt>
                <c:pt idx="22871">
                  <c:v>3</c:v>
                </c:pt>
                <c:pt idx="22872">
                  <c:v>3</c:v>
                </c:pt>
                <c:pt idx="22873">
                  <c:v>3</c:v>
                </c:pt>
                <c:pt idx="22874">
                  <c:v>3</c:v>
                </c:pt>
                <c:pt idx="22875">
                  <c:v>3</c:v>
                </c:pt>
                <c:pt idx="22876">
                  <c:v>3</c:v>
                </c:pt>
                <c:pt idx="22877">
                  <c:v>3</c:v>
                </c:pt>
                <c:pt idx="22878">
                  <c:v>3</c:v>
                </c:pt>
                <c:pt idx="22879">
                  <c:v>3</c:v>
                </c:pt>
                <c:pt idx="22880">
                  <c:v>3</c:v>
                </c:pt>
                <c:pt idx="22881">
                  <c:v>3</c:v>
                </c:pt>
                <c:pt idx="22882">
                  <c:v>3</c:v>
                </c:pt>
                <c:pt idx="22883">
                  <c:v>3</c:v>
                </c:pt>
                <c:pt idx="22884">
                  <c:v>3</c:v>
                </c:pt>
                <c:pt idx="22885">
                  <c:v>3</c:v>
                </c:pt>
                <c:pt idx="22886">
                  <c:v>3</c:v>
                </c:pt>
                <c:pt idx="22887">
                  <c:v>3</c:v>
                </c:pt>
                <c:pt idx="22888">
                  <c:v>3</c:v>
                </c:pt>
                <c:pt idx="22889">
                  <c:v>3</c:v>
                </c:pt>
                <c:pt idx="22890">
                  <c:v>3</c:v>
                </c:pt>
                <c:pt idx="22891">
                  <c:v>3</c:v>
                </c:pt>
                <c:pt idx="22892">
                  <c:v>3</c:v>
                </c:pt>
                <c:pt idx="22893">
                  <c:v>3</c:v>
                </c:pt>
                <c:pt idx="22894">
                  <c:v>3</c:v>
                </c:pt>
                <c:pt idx="22895">
                  <c:v>3</c:v>
                </c:pt>
                <c:pt idx="22896">
                  <c:v>3</c:v>
                </c:pt>
                <c:pt idx="22897">
                  <c:v>3</c:v>
                </c:pt>
                <c:pt idx="22898">
                  <c:v>3</c:v>
                </c:pt>
                <c:pt idx="22899">
                  <c:v>3</c:v>
                </c:pt>
                <c:pt idx="22900">
                  <c:v>3</c:v>
                </c:pt>
                <c:pt idx="22901">
                  <c:v>3</c:v>
                </c:pt>
                <c:pt idx="22902">
                  <c:v>3</c:v>
                </c:pt>
                <c:pt idx="22903">
                  <c:v>3</c:v>
                </c:pt>
                <c:pt idx="22904">
                  <c:v>3</c:v>
                </c:pt>
                <c:pt idx="22905">
                  <c:v>3</c:v>
                </c:pt>
                <c:pt idx="22906">
                  <c:v>3</c:v>
                </c:pt>
                <c:pt idx="22907">
                  <c:v>3</c:v>
                </c:pt>
                <c:pt idx="22908">
                  <c:v>3</c:v>
                </c:pt>
                <c:pt idx="22909">
                  <c:v>3</c:v>
                </c:pt>
                <c:pt idx="22910">
                  <c:v>3</c:v>
                </c:pt>
                <c:pt idx="22911">
                  <c:v>3</c:v>
                </c:pt>
                <c:pt idx="22912">
                  <c:v>3</c:v>
                </c:pt>
                <c:pt idx="22913">
                  <c:v>3</c:v>
                </c:pt>
                <c:pt idx="22914">
                  <c:v>3</c:v>
                </c:pt>
                <c:pt idx="22915">
                  <c:v>3</c:v>
                </c:pt>
                <c:pt idx="22916">
                  <c:v>3</c:v>
                </c:pt>
                <c:pt idx="22917">
                  <c:v>3</c:v>
                </c:pt>
                <c:pt idx="22918">
                  <c:v>3</c:v>
                </c:pt>
                <c:pt idx="22919">
                  <c:v>3</c:v>
                </c:pt>
                <c:pt idx="22920">
                  <c:v>3</c:v>
                </c:pt>
                <c:pt idx="22921">
                  <c:v>3</c:v>
                </c:pt>
                <c:pt idx="22922">
                  <c:v>3</c:v>
                </c:pt>
                <c:pt idx="22923">
                  <c:v>3</c:v>
                </c:pt>
                <c:pt idx="22924">
                  <c:v>3</c:v>
                </c:pt>
                <c:pt idx="22925">
                  <c:v>3</c:v>
                </c:pt>
                <c:pt idx="22926">
                  <c:v>3</c:v>
                </c:pt>
                <c:pt idx="22927">
                  <c:v>3</c:v>
                </c:pt>
                <c:pt idx="22928">
                  <c:v>3</c:v>
                </c:pt>
                <c:pt idx="22929">
                  <c:v>3</c:v>
                </c:pt>
                <c:pt idx="22930">
                  <c:v>3</c:v>
                </c:pt>
                <c:pt idx="22931">
                  <c:v>3</c:v>
                </c:pt>
                <c:pt idx="22932">
                  <c:v>3</c:v>
                </c:pt>
                <c:pt idx="22933">
                  <c:v>3</c:v>
                </c:pt>
                <c:pt idx="22934">
                  <c:v>3</c:v>
                </c:pt>
                <c:pt idx="22935">
                  <c:v>3</c:v>
                </c:pt>
                <c:pt idx="22936">
                  <c:v>3</c:v>
                </c:pt>
                <c:pt idx="22937">
                  <c:v>3</c:v>
                </c:pt>
                <c:pt idx="22938">
                  <c:v>3</c:v>
                </c:pt>
                <c:pt idx="22939">
                  <c:v>3</c:v>
                </c:pt>
                <c:pt idx="22940">
                  <c:v>3</c:v>
                </c:pt>
                <c:pt idx="22941">
                  <c:v>3</c:v>
                </c:pt>
                <c:pt idx="22942">
                  <c:v>3</c:v>
                </c:pt>
                <c:pt idx="22943">
                  <c:v>3</c:v>
                </c:pt>
                <c:pt idx="22944">
                  <c:v>3</c:v>
                </c:pt>
                <c:pt idx="22945">
                  <c:v>3</c:v>
                </c:pt>
                <c:pt idx="22946">
                  <c:v>3</c:v>
                </c:pt>
                <c:pt idx="22947">
                  <c:v>3</c:v>
                </c:pt>
                <c:pt idx="22948">
                  <c:v>3</c:v>
                </c:pt>
                <c:pt idx="22949">
                  <c:v>3</c:v>
                </c:pt>
                <c:pt idx="22950">
                  <c:v>3</c:v>
                </c:pt>
                <c:pt idx="22951">
                  <c:v>3</c:v>
                </c:pt>
                <c:pt idx="22952">
                  <c:v>3</c:v>
                </c:pt>
                <c:pt idx="22953">
                  <c:v>3</c:v>
                </c:pt>
                <c:pt idx="22954">
                  <c:v>3</c:v>
                </c:pt>
                <c:pt idx="22955">
                  <c:v>3</c:v>
                </c:pt>
                <c:pt idx="22956">
                  <c:v>3</c:v>
                </c:pt>
                <c:pt idx="22957">
                  <c:v>3</c:v>
                </c:pt>
                <c:pt idx="22958">
                  <c:v>3</c:v>
                </c:pt>
                <c:pt idx="22959">
                  <c:v>3</c:v>
                </c:pt>
                <c:pt idx="22960">
                  <c:v>3</c:v>
                </c:pt>
                <c:pt idx="22961">
                  <c:v>3</c:v>
                </c:pt>
                <c:pt idx="22962">
                  <c:v>3</c:v>
                </c:pt>
                <c:pt idx="22963">
                  <c:v>3</c:v>
                </c:pt>
                <c:pt idx="22964">
                  <c:v>3</c:v>
                </c:pt>
                <c:pt idx="22965">
                  <c:v>3</c:v>
                </c:pt>
                <c:pt idx="22966">
                  <c:v>3</c:v>
                </c:pt>
                <c:pt idx="22967">
                  <c:v>3</c:v>
                </c:pt>
                <c:pt idx="22968">
                  <c:v>3</c:v>
                </c:pt>
                <c:pt idx="22969">
                  <c:v>3</c:v>
                </c:pt>
                <c:pt idx="22970">
                  <c:v>3</c:v>
                </c:pt>
                <c:pt idx="22971">
                  <c:v>3</c:v>
                </c:pt>
                <c:pt idx="22972">
                  <c:v>3</c:v>
                </c:pt>
                <c:pt idx="22973">
                  <c:v>3</c:v>
                </c:pt>
                <c:pt idx="22974">
                  <c:v>3</c:v>
                </c:pt>
                <c:pt idx="22975">
                  <c:v>3</c:v>
                </c:pt>
                <c:pt idx="22976">
                  <c:v>3</c:v>
                </c:pt>
                <c:pt idx="22977">
                  <c:v>3</c:v>
                </c:pt>
                <c:pt idx="22978">
                  <c:v>3</c:v>
                </c:pt>
                <c:pt idx="22979">
                  <c:v>3</c:v>
                </c:pt>
                <c:pt idx="22980">
                  <c:v>3</c:v>
                </c:pt>
                <c:pt idx="22981">
                  <c:v>3</c:v>
                </c:pt>
                <c:pt idx="22982">
                  <c:v>3</c:v>
                </c:pt>
                <c:pt idx="22983">
                  <c:v>3</c:v>
                </c:pt>
                <c:pt idx="22984">
                  <c:v>3</c:v>
                </c:pt>
                <c:pt idx="22985">
                  <c:v>3</c:v>
                </c:pt>
                <c:pt idx="22986">
                  <c:v>3</c:v>
                </c:pt>
                <c:pt idx="22987">
                  <c:v>3</c:v>
                </c:pt>
                <c:pt idx="22988">
                  <c:v>3</c:v>
                </c:pt>
                <c:pt idx="22989">
                  <c:v>3</c:v>
                </c:pt>
                <c:pt idx="22990">
                  <c:v>3</c:v>
                </c:pt>
                <c:pt idx="22991">
                  <c:v>3</c:v>
                </c:pt>
                <c:pt idx="22992">
                  <c:v>3</c:v>
                </c:pt>
                <c:pt idx="22993">
                  <c:v>3</c:v>
                </c:pt>
                <c:pt idx="22994">
                  <c:v>3</c:v>
                </c:pt>
                <c:pt idx="22995">
                  <c:v>3</c:v>
                </c:pt>
                <c:pt idx="22996">
                  <c:v>3</c:v>
                </c:pt>
                <c:pt idx="22997">
                  <c:v>3</c:v>
                </c:pt>
                <c:pt idx="22998">
                  <c:v>3</c:v>
                </c:pt>
                <c:pt idx="22999">
                  <c:v>3</c:v>
                </c:pt>
                <c:pt idx="23000">
                  <c:v>3</c:v>
                </c:pt>
                <c:pt idx="23001">
                  <c:v>3</c:v>
                </c:pt>
                <c:pt idx="23002">
                  <c:v>3</c:v>
                </c:pt>
                <c:pt idx="23003">
                  <c:v>3</c:v>
                </c:pt>
                <c:pt idx="23004">
                  <c:v>3</c:v>
                </c:pt>
                <c:pt idx="23005">
                  <c:v>3</c:v>
                </c:pt>
                <c:pt idx="23006">
                  <c:v>3</c:v>
                </c:pt>
                <c:pt idx="23007">
                  <c:v>3</c:v>
                </c:pt>
                <c:pt idx="23008">
                  <c:v>3</c:v>
                </c:pt>
                <c:pt idx="23009">
                  <c:v>3</c:v>
                </c:pt>
                <c:pt idx="23010">
                  <c:v>3</c:v>
                </c:pt>
                <c:pt idx="23011">
                  <c:v>3</c:v>
                </c:pt>
                <c:pt idx="23012">
                  <c:v>3</c:v>
                </c:pt>
                <c:pt idx="23013">
                  <c:v>3</c:v>
                </c:pt>
                <c:pt idx="23014">
                  <c:v>3</c:v>
                </c:pt>
                <c:pt idx="23015">
                  <c:v>3</c:v>
                </c:pt>
                <c:pt idx="23016">
                  <c:v>3</c:v>
                </c:pt>
                <c:pt idx="23017">
                  <c:v>3</c:v>
                </c:pt>
                <c:pt idx="23018">
                  <c:v>3</c:v>
                </c:pt>
                <c:pt idx="23019">
                  <c:v>3</c:v>
                </c:pt>
                <c:pt idx="23020">
                  <c:v>3</c:v>
                </c:pt>
                <c:pt idx="23021">
                  <c:v>3</c:v>
                </c:pt>
                <c:pt idx="23022">
                  <c:v>3</c:v>
                </c:pt>
                <c:pt idx="23023">
                  <c:v>3</c:v>
                </c:pt>
                <c:pt idx="23024">
                  <c:v>3</c:v>
                </c:pt>
                <c:pt idx="23025">
                  <c:v>3</c:v>
                </c:pt>
                <c:pt idx="23026">
                  <c:v>3</c:v>
                </c:pt>
                <c:pt idx="23027">
                  <c:v>3</c:v>
                </c:pt>
                <c:pt idx="23028">
                  <c:v>3</c:v>
                </c:pt>
                <c:pt idx="23029">
                  <c:v>3</c:v>
                </c:pt>
                <c:pt idx="23030">
                  <c:v>3</c:v>
                </c:pt>
                <c:pt idx="23031">
                  <c:v>3</c:v>
                </c:pt>
                <c:pt idx="23032">
                  <c:v>3</c:v>
                </c:pt>
                <c:pt idx="23033">
                  <c:v>3</c:v>
                </c:pt>
                <c:pt idx="23034">
                  <c:v>3</c:v>
                </c:pt>
                <c:pt idx="23035">
                  <c:v>3</c:v>
                </c:pt>
                <c:pt idx="23036">
                  <c:v>3</c:v>
                </c:pt>
                <c:pt idx="23037">
                  <c:v>3</c:v>
                </c:pt>
                <c:pt idx="23038">
                  <c:v>3</c:v>
                </c:pt>
                <c:pt idx="23039">
                  <c:v>3</c:v>
                </c:pt>
                <c:pt idx="23040">
                  <c:v>3</c:v>
                </c:pt>
                <c:pt idx="23041">
                  <c:v>3</c:v>
                </c:pt>
                <c:pt idx="23042">
                  <c:v>3</c:v>
                </c:pt>
                <c:pt idx="23043">
                  <c:v>3</c:v>
                </c:pt>
                <c:pt idx="23044">
                  <c:v>3</c:v>
                </c:pt>
                <c:pt idx="23045">
                  <c:v>3</c:v>
                </c:pt>
                <c:pt idx="23046">
                  <c:v>3</c:v>
                </c:pt>
                <c:pt idx="23047">
                  <c:v>3</c:v>
                </c:pt>
                <c:pt idx="23048">
                  <c:v>3</c:v>
                </c:pt>
                <c:pt idx="23049">
                  <c:v>3</c:v>
                </c:pt>
                <c:pt idx="23050">
                  <c:v>3</c:v>
                </c:pt>
                <c:pt idx="23051">
                  <c:v>3</c:v>
                </c:pt>
                <c:pt idx="23052">
                  <c:v>3</c:v>
                </c:pt>
                <c:pt idx="23053">
                  <c:v>3</c:v>
                </c:pt>
                <c:pt idx="23054">
                  <c:v>3</c:v>
                </c:pt>
                <c:pt idx="23055">
                  <c:v>3</c:v>
                </c:pt>
                <c:pt idx="23056">
                  <c:v>3</c:v>
                </c:pt>
                <c:pt idx="23057">
                  <c:v>3</c:v>
                </c:pt>
                <c:pt idx="23058">
                  <c:v>3</c:v>
                </c:pt>
                <c:pt idx="23059">
                  <c:v>3</c:v>
                </c:pt>
                <c:pt idx="23060">
                  <c:v>3</c:v>
                </c:pt>
                <c:pt idx="23061">
                  <c:v>3</c:v>
                </c:pt>
                <c:pt idx="23062">
                  <c:v>3</c:v>
                </c:pt>
                <c:pt idx="23063">
                  <c:v>3</c:v>
                </c:pt>
                <c:pt idx="23064">
                  <c:v>3</c:v>
                </c:pt>
                <c:pt idx="23065">
                  <c:v>3</c:v>
                </c:pt>
                <c:pt idx="23066">
                  <c:v>3</c:v>
                </c:pt>
                <c:pt idx="23067">
                  <c:v>3</c:v>
                </c:pt>
                <c:pt idx="23068">
                  <c:v>3</c:v>
                </c:pt>
                <c:pt idx="23069">
                  <c:v>3</c:v>
                </c:pt>
                <c:pt idx="23070">
                  <c:v>3</c:v>
                </c:pt>
                <c:pt idx="23071">
                  <c:v>3</c:v>
                </c:pt>
                <c:pt idx="23072">
                  <c:v>3</c:v>
                </c:pt>
                <c:pt idx="23073">
                  <c:v>3</c:v>
                </c:pt>
                <c:pt idx="23074">
                  <c:v>3</c:v>
                </c:pt>
                <c:pt idx="23075">
                  <c:v>3</c:v>
                </c:pt>
                <c:pt idx="23076">
                  <c:v>3</c:v>
                </c:pt>
                <c:pt idx="23077">
                  <c:v>3</c:v>
                </c:pt>
                <c:pt idx="23078">
                  <c:v>3</c:v>
                </c:pt>
                <c:pt idx="23079">
                  <c:v>3</c:v>
                </c:pt>
                <c:pt idx="23080">
                  <c:v>3</c:v>
                </c:pt>
                <c:pt idx="23081">
                  <c:v>3</c:v>
                </c:pt>
                <c:pt idx="23082">
                  <c:v>3</c:v>
                </c:pt>
                <c:pt idx="23083">
                  <c:v>3</c:v>
                </c:pt>
                <c:pt idx="23084">
                  <c:v>3</c:v>
                </c:pt>
                <c:pt idx="23085">
                  <c:v>3</c:v>
                </c:pt>
                <c:pt idx="23086">
                  <c:v>3</c:v>
                </c:pt>
                <c:pt idx="23087">
                  <c:v>3</c:v>
                </c:pt>
                <c:pt idx="23088">
                  <c:v>3</c:v>
                </c:pt>
                <c:pt idx="23089">
                  <c:v>3</c:v>
                </c:pt>
                <c:pt idx="23090">
                  <c:v>3</c:v>
                </c:pt>
                <c:pt idx="23091">
                  <c:v>3</c:v>
                </c:pt>
                <c:pt idx="23092">
                  <c:v>3</c:v>
                </c:pt>
                <c:pt idx="23093">
                  <c:v>3</c:v>
                </c:pt>
                <c:pt idx="23094">
                  <c:v>3</c:v>
                </c:pt>
                <c:pt idx="23095">
                  <c:v>3</c:v>
                </c:pt>
                <c:pt idx="23096">
                  <c:v>3</c:v>
                </c:pt>
                <c:pt idx="23097">
                  <c:v>3</c:v>
                </c:pt>
                <c:pt idx="23098">
                  <c:v>3</c:v>
                </c:pt>
                <c:pt idx="23099">
                  <c:v>3</c:v>
                </c:pt>
                <c:pt idx="23100">
                  <c:v>3</c:v>
                </c:pt>
                <c:pt idx="23101">
                  <c:v>3</c:v>
                </c:pt>
                <c:pt idx="23102">
                  <c:v>3</c:v>
                </c:pt>
                <c:pt idx="23103">
                  <c:v>3</c:v>
                </c:pt>
                <c:pt idx="23104">
                  <c:v>3</c:v>
                </c:pt>
                <c:pt idx="23105">
                  <c:v>3</c:v>
                </c:pt>
                <c:pt idx="23106">
                  <c:v>3</c:v>
                </c:pt>
                <c:pt idx="23107">
                  <c:v>3</c:v>
                </c:pt>
                <c:pt idx="23108">
                  <c:v>3</c:v>
                </c:pt>
                <c:pt idx="23109">
                  <c:v>3</c:v>
                </c:pt>
                <c:pt idx="23110">
                  <c:v>3</c:v>
                </c:pt>
                <c:pt idx="23111">
                  <c:v>3</c:v>
                </c:pt>
                <c:pt idx="23112">
                  <c:v>3</c:v>
                </c:pt>
                <c:pt idx="23113">
                  <c:v>3</c:v>
                </c:pt>
                <c:pt idx="23114">
                  <c:v>3</c:v>
                </c:pt>
                <c:pt idx="23115">
                  <c:v>3</c:v>
                </c:pt>
                <c:pt idx="23116">
                  <c:v>3</c:v>
                </c:pt>
                <c:pt idx="23117">
                  <c:v>3</c:v>
                </c:pt>
                <c:pt idx="23118">
                  <c:v>3</c:v>
                </c:pt>
                <c:pt idx="23119">
                  <c:v>3</c:v>
                </c:pt>
                <c:pt idx="23120">
                  <c:v>3</c:v>
                </c:pt>
                <c:pt idx="23121">
                  <c:v>3</c:v>
                </c:pt>
                <c:pt idx="23122">
                  <c:v>3</c:v>
                </c:pt>
                <c:pt idx="23123">
                  <c:v>3</c:v>
                </c:pt>
                <c:pt idx="23124">
                  <c:v>3</c:v>
                </c:pt>
                <c:pt idx="23125">
                  <c:v>3</c:v>
                </c:pt>
                <c:pt idx="23126">
                  <c:v>3</c:v>
                </c:pt>
                <c:pt idx="23127">
                  <c:v>3</c:v>
                </c:pt>
                <c:pt idx="23128">
                  <c:v>3</c:v>
                </c:pt>
                <c:pt idx="23129">
                  <c:v>3</c:v>
                </c:pt>
                <c:pt idx="23130">
                  <c:v>3</c:v>
                </c:pt>
                <c:pt idx="23131">
                  <c:v>3</c:v>
                </c:pt>
                <c:pt idx="23132">
                  <c:v>3</c:v>
                </c:pt>
                <c:pt idx="23133">
                  <c:v>3</c:v>
                </c:pt>
                <c:pt idx="23134">
                  <c:v>3</c:v>
                </c:pt>
                <c:pt idx="23135">
                  <c:v>3</c:v>
                </c:pt>
                <c:pt idx="23136">
                  <c:v>3</c:v>
                </c:pt>
                <c:pt idx="23137">
                  <c:v>3</c:v>
                </c:pt>
                <c:pt idx="23138">
                  <c:v>3</c:v>
                </c:pt>
                <c:pt idx="23139">
                  <c:v>3</c:v>
                </c:pt>
                <c:pt idx="23140">
                  <c:v>3</c:v>
                </c:pt>
                <c:pt idx="23141">
                  <c:v>3</c:v>
                </c:pt>
                <c:pt idx="23142">
                  <c:v>3</c:v>
                </c:pt>
                <c:pt idx="23143">
                  <c:v>3</c:v>
                </c:pt>
                <c:pt idx="23144">
                  <c:v>3</c:v>
                </c:pt>
                <c:pt idx="23145">
                  <c:v>3</c:v>
                </c:pt>
                <c:pt idx="23146">
                  <c:v>3</c:v>
                </c:pt>
                <c:pt idx="23147">
                  <c:v>3</c:v>
                </c:pt>
                <c:pt idx="23148">
                  <c:v>3</c:v>
                </c:pt>
                <c:pt idx="23149">
                  <c:v>3</c:v>
                </c:pt>
                <c:pt idx="23150">
                  <c:v>3</c:v>
                </c:pt>
                <c:pt idx="23151">
                  <c:v>3</c:v>
                </c:pt>
                <c:pt idx="23152">
                  <c:v>3</c:v>
                </c:pt>
                <c:pt idx="23153">
                  <c:v>3</c:v>
                </c:pt>
                <c:pt idx="23154">
                  <c:v>3</c:v>
                </c:pt>
                <c:pt idx="23155">
                  <c:v>3</c:v>
                </c:pt>
                <c:pt idx="23156">
                  <c:v>3</c:v>
                </c:pt>
                <c:pt idx="23157">
                  <c:v>3</c:v>
                </c:pt>
                <c:pt idx="23158">
                  <c:v>3</c:v>
                </c:pt>
                <c:pt idx="23159">
                  <c:v>3</c:v>
                </c:pt>
                <c:pt idx="23160">
                  <c:v>3</c:v>
                </c:pt>
                <c:pt idx="23161">
                  <c:v>3</c:v>
                </c:pt>
                <c:pt idx="23162">
                  <c:v>3</c:v>
                </c:pt>
                <c:pt idx="23163">
                  <c:v>3</c:v>
                </c:pt>
                <c:pt idx="23164">
                  <c:v>3</c:v>
                </c:pt>
                <c:pt idx="23165">
                  <c:v>3</c:v>
                </c:pt>
                <c:pt idx="23166">
                  <c:v>3</c:v>
                </c:pt>
                <c:pt idx="23167">
                  <c:v>3</c:v>
                </c:pt>
                <c:pt idx="23168">
                  <c:v>3</c:v>
                </c:pt>
                <c:pt idx="23169">
                  <c:v>3</c:v>
                </c:pt>
                <c:pt idx="23170">
                  <c:v>3</c:v>
                </c:pt>
                <c:pt idx="23171">
                  <c:v>3</c:v>
                </c:pt>
                <c:pt idx="23172">
                  <c:v>3</c:v>
                </c:pt>
                <c:pt idx="23173">
                  <c:v>3</c:v>
                </c:pt>
                <c:pt idx="23174">
                  <c:v>3</c:v>
                </c:pt>
                <c:pt idx="23175">
                  <c:v>3</c:v>
                </c:pt>
                <c:pt idx="23176">
                  <c:v>3</c:v>
                </c:pt>
                <c:pt idx="23177">
                  <c:v>3</c:v>
                </c:pt>
                <c:pt idx="23178">
                  <c:v>3</c:v>
                </c:pt>
                <c:pt idx="23179">
                  <c:v>3</c:v>
                </c:pt>
                <c:pt idx="23180">
                  <c:v>3</c:v>
                </c:pt>
                <c:pt idx="23181">
                  <c:v>3</c:v>
                </c:pt>
                <c:pt idx="23182">
                  <c:v>3</c:v>
                </c:pt>
                <c:pt idx="23183">
                  <c:v>3</c:v>
                </c:pt>
                <c:pt idx="23184">
                  <c:v>3</c:v>
                </c:pt>
                <c:pt idx="23185">
                  <c:v>3</c:v>
                </c:pt>
                <c:pt idx="23186">
                  <c:v>3</c:v>
                </c:pt>
                <c:pt idx="23187">
                  <c:v>3</c:v>
                </c:pt>
                <c:pt idx="23188">
                  <c:v>3</c:v>
                </c:pt>
                <c:pt idx="23189">
                  <c:v>3</c:v>
                </c:pt>
                <c:pt idx="23190">
                  <c:v>3</c:v>
                </c:pt>
                <c:pt idx="23191">
                  <c:v>3</c:v>
                </c:pt>
                <c:pt idx="23192">
                  <c:v>3</c:v>
                </c:pt>
                <c:pt idx="23193">
                  <c:v>3</c:v>
                </c:pt>
                <c:pt idx="23194">
                  <c:v>3</c:v>
                </c:pt>
                <c:pt idx="23195">
                  <c:v>3</c:v>
                </c:pt>
                <c:pt idx="23196">
                  <c:v>3</c:v>
                </c:pt>
                <c:pt idx="23197">
                  <c:v>3</c:v>
                </c:pt>
                <c:pt idx="23198">
                  <c:v>3</c:v>
                </c:pt>
                <c:pt idx="23199">
                  <c:v>3</c:v>
                </c:pt>
                <c:pt idx="23200">
                  <c:v>3</c:v>
                </c:pt>
                <c:pt idx="23201">
                  <c:v>3</c:v>
                </c:pt>
                <c:pt idx="23202">
                  <c:v>3</c:v>
                </c:pt>
                <c:pt idx="23203">
                  <c:v>3</c:v>
                </c:pt>
                <c:pt idx="23204">
                  <c:v>3</c:v>
                </c:pt>
                <c:pt idx="23205">
                  <c:v>3</c:v>
                </c:pt>
                <c:pt idx="23206">
                  <c:v>3</c:v>
                </c:pt>
                <c:pt idx="23207">
                  <c:v>3</c:v>
                </c:pt>
                <c:pt idx="23208">
                  <c:v>3</c:v>
                </c:pt>
                <c:pt idx="23209">
                  <c:v>3</c:v>
                </c:pt>
                <c:pt idx="23210">
                  <c:v>3</c:v>
                </c:pt>
                <c:pt idx="23211">
                  <c:v>3</c:v>
                </c:pt>
                <c:pt idx="23212">
                  <c:v>3</c:v>
                </c:pt>
                <c:pt idx="23213">
                  <c:v>3</c:v>
                </c:pt>
                <c:pt idx="23214">
                  <c:v>3</c:v>
                </c:pt>
                <c:pt idx="23215">
                  <c:v>3</c:v>
                </c:pt>
                <c:pt idx="23216">
                  <c:v>3</c:v>
                </c:pt>
                <c:pt idx="23217">
                  <c:v>3</c:v>
                </c:pt>
                <c:pt idx="23218">
                  <c:v>3</c:v>
                </c:pt>
                <c:pt idx="23219">
                  <c:v>3</c:v>
                </c:pt>
                <c:pt idx="23220">
                  <c:v>3</c:v>
                </c:pt>
                <c:pt idx="23221">
                  <c:v>3</c:v>
                </c:pt>
                <c:pt idx="23222">
                  <c:v>3</c:v>
                </c:pt>
                <c:pt idx="23223">
                  <c:v>3</c:v>
                </c:pt>
                <c:pt idx="23224">
                  <c:v>3</c:v>
                </c:pt>
                <c:pt idx="23225">
                  <c:v>3</c:v>
                </c:pt>
                <c:pt idx="23226">
                  <c:v>3</c:v>
                </c:pt>
                <c:pt idx="23227">
                  <c:v>3</c:v>
                </c:pt>
                <c:pt idx="23228">
                  <c:v>3</c:v>
                </c:pt>
                <c:pt idx="23229">
                  <c:v>3</c:v>
                </c:pt>
                <c:pt idx="23230">
                  <c:v>3</c:v>
                </c:pt>
                <c:pt idx="23231">
                  <c:v>3</c:v>
                </c:pt>
                <c:pt idx="23232">
                  <c:v>3</c:v>
                </c:pt>
                <c:pt idx="23233">
                  <c:v>3</c:v>
                </c:pt>
                <c:pt idx="23234">
                  <c:v>3</c:v>
                </c:pt>
                <c:pt idx="23235">
                  <c:v>3</c:v>
                </c:pt>
                <c:pt idx="23236">
                  <c:v>3</c:v>
                </c:pt>
                <c:pt idx="23237">
                  <c:v>3</c:v>
                </c:pt>
                <c:pt idx="23238">
                  <c:v>3</c:v>
                </c:pt>
                <c:pt idx="23239">
                  <c:v>3</c:v>
                </c:pt>
                <c:pt idx="23240">
                  <c:v>3</c:v>
                </c:pt>
                <c:pt idx="23241">
                  <c:v>3</c:v>
                </c:pt>
                <c:pt idx="23242">
                  <c:v>3</c:v>
                </c:pt>
                <c:pt idx="23243">
                  <c:v>3</c:v>
                </c:pt>
                <c:pt idx="23244">
                  <c:v>3</c:v>
                </c:pt>
                <c:pt idx="23245">
                  <c:v>3</c:v>
                </c:pt>
                <c:pt idx="23246">
                  <c:v>3</c:v>
                </c:pt>
                <c:pt idx="23247">
                  <c:v>3</c:v>
                </c:pt>
                <c:pt idx="23248">
                  <c:v>3</c:v>
                </c:pt>
                <c:pt idx="23249">
                  <c:v>3</c:v>
                </c:pt>
                <c:pt idx="23250">
                  <c:v>3</c:v>
                </c:pt>
                <c:pt idx="23251">
                  <c:v>3</c:v>
                </c:pt>
                <c:pt idx="23252">
                  <c:v>3</c:v>
                </c:pt>
                <c:pt idx="23253">
                  <c:v>3</c:v>
                </c:pt>
                <c:pt idx="23254">
                  <c:v>3</c:v>
                </c:pt>
                <c:pt idx="23255">
                  <c:v>3</c:v>
                </c:pt>
                <c:pt idx="23256">
                  <c:v>3</c:v>
                </c:pt>
                <c:pt idx="23257">
                  <c:v>3</c:v>
                </c:pt>
                <c:pt idx="23258">
                  <c:v>3</c:v>
                </c:pt>
                <c:pt idx="23259">
                  <c:v>3</c:v>
                </c:pt>
                <c:pt idx="23260">
                  <c:v>3</c:v>
                </c:pt>
                <c:pt idx="23261">
                  <c:v>3</c:v>
                </c:pt>
                <c:pt idx="23262">
                  <c:v>3</c:v>
                </c:pt>
                <c:pt idx="23263">
                  <c:v>3</c:v>
                </c:pt>
                <c:pt idx="23264">
                  <c:v>3</c:v>
                </c:pt>
                <c:pt idx="23265">
                  <c:v>3</c:v>
                </c:pt>
                <c:pt idx="23266">
                  <c:v>3</c:v>
                </c:pt>
                <c:pt idx="23267">
                  <c:v>3</c:v>
                </c:pt>
                <c:pt idx="23268">
                  <c:v>3</c:v>
                </c:pt>
                <c:pt idx="23269">
                  <c:v>3</c:v>
                </c:pt>
                <c:pt idx="23270">
                  <c:v>3</c:v>
                </c:pt>
                <c:pt idx="23271">
                  <c:v>3</c:v>
                </c:pt>
                <c:pt idx="23272">
                  <c:v>3</c:v>
                </c:pt>
                <c:pt idx="23273">
                  <c:v>3</c:v>
                </c:pt>
                <c:pt idx="23274">
                  <c:v>3</c:v>
                </c:pt>
                <c:pt idx="23275">
                  <c:v>3</c:v>
                </c:pt>
                <c:pt idx="23276">
                  <c:v>3</c:v>
                </c:pt>
                <c:pt idx="23277">
                  <c:v>3</c:v>
                </c:pt>
                <c:pt idx="23278">
                  <c:v>3</c:v>
                </c:pt>
                <c:pt idx="23279">
                  <c:v>3</c:v>
                </c:pt>
                <c:pt idx="23280">
                  <c:v>3</c:v>
                </c:pt>
                <c:pt idx="23281">
                  <c:v>3</c:v>
                </c:pt>
                <c:pt idx="23282">
                  <c:v>3</c:v>
                </c:pt>
                <c:pt idx="23283">
                  <c:v>3</c:v>
                </c:pt>
                <c:pt idx="23284">
                  <c:v>3</c:v>
                </c:pt>
                <c:pt idx="23285">
                  <c:v>3</c:v>
                </c:pt>
                <c:pt idx="23286">
                  <c:v>3</c:v>
                </c:pt>
                <c:pt idx="23287">
                  <c:v>3</c:v>
                </c:pt>
                <c:pt idx="23288">
                  <c:v>3</c:v>
                </c:pt>
                <c:pt idx="23289">
                  <c:v>3</c:v>
                </c:pt>
                <c:pt idx="23290">
                  <c:v>3</c:v>
                </c:pt>
                <c:pt idx="23291">
                  <c:v>3</c:v>
                </c:pt>
                <c:pt idx="23292">
                  <c:v>3</c:v>
                </c:pt>
                <c:pt idx="23293">
                  <c:v>3</c:v>
                </c:pt>
                <c:pt idx="23294">
                  <c:v>3</c:v>
                </c:pt>
                <c:pt idx="23295">
                  <c:v>3</c:v>
                </c:pt>
                <c:pt idx="23296">
                  <c:v>3</c:v>
                </c:pt>
                <c:pt idx="23297">
                  <c:v>3</c:v>
                </c:pt>
                <c:pt idx="23298">
                  <c:v>3</c:v>
                </c:pt>
                <c:pt idx="23299">
                  <c:v>3</c:v>
                </c:pt>
                <c:pt idx="23300">
                  <c:v>3</c:v>
                </c:pt>
                <c:pt idx="23301">
                  <c:v>3</c:v>
                </c:pt>
                <c:pt idx="23302">
                  <c:v>3</c:v>
                </c:pt>
                <c:pt idx="23303">
                  <c:v>3</c:v>
                </c:pt>
                <c:pt idx="23304">
                  <c:v>3</c:v>
                </c:pt>
                <c:pt idx="23305">
                  <c:v>3</c:v>
                </c:pt>
                <c:pt idx="23306">
                  <c:v>3</c:v>
                </c:pt>
                <c:pt idx="23307">
                  <c:v>3</c:v>
                </c:pt>
                <c:pt idx="23308">
                  <c:v>3</c:v>
                </c:pt>
                <c:pt idx="23309">
                  <c:v>3</c:v>
                </c:pt>
                <c:pt idx="23310">
                  <c:v>3</c:v>
                </c:pt>
                <c:pt idx="23311">
                  <c:v>3</c:v>
                </c:pt>
                <c:pt idx="23312">
                  <c:v>3</c:v>
                </c:pt>
                <c:pt idx="23313">
                  <c:v>3</c:v>
                </c:pt>
                <c:pt idx="23314">
                  <c:v>3</c:v>
                </c:pt>
                <c:pt idx="23315">
                  <c:v>3</c:v>
                </c:pt>
                <c:pt idx="23316">
                  <c:v>3</c:v>
                </c:pt>
                <c:pt idx="23317">
                  <c:v>3</c:v>
                </c:pt>
                <c:pt idx="23318">
                  <c:v>3</c:v>
                </c:pt>
                <c:pt idx="23319">
                  <c:v>3</c:v>
                </c:pt>
                <c:pt idx="23320">
                  <c:v>3</c:v>
                </c:pt>
                <c:pt idx="23321">
                  <c:v>3</c:v>
                </c:pt>
                <c:pt idx="23322">
                  <c:v>3</c:v>
                </c:pt>
                <c:pt idx="23323">
                  <c:v>3</c:v>
                </c:pt>
                <c:pt idx="23324">
                  <c:v>3</c:v>
                </c:pt>
                <c:pt idx="23325">
                  <c:v>3</c:v>
                </c:pt>
                <c:pt idx="23326">
                  <c:v>3</c:v>
                </c:pt>
                <c:pt idx="23327">
                  <c:v>3</c:v>
                </c:pt>
                <c:pt idx="23328">
                  <c:v>3</c:v>
                </c:pt>
                <c:pt idx="23329">
                  <c:v>3</c:v>
                </c:pt>
                <c:pt idx="23330">
                  <c:v>3</c:v>
                </c:pt>
                <c:pt idx="23331">
                  <c:v>3</c:v>
                </c:pt>
                <c:pt idx="23332">
                  <c:v>3</c:v>
                </c:pt>
                <c:pt idx="23333">
                  <c:v>3</c:v>
                </c:pt>
                <c:pt idx="23334">
                  <c:v>3</c:v>
                </c:pt>
                <c:pt idx="23335">
                  <c:v>3</c:v>
                </c:pt>
                <c:pt idx="23336">
                  <c:v>3</c:v>
                </c:pt>
                <c:pt idx="23337">
                  <c:v>3</c:v>
                </c:pt>
                <c:pt idx="23338">
                  <c:v>3</c:v>
                </c:pt>
                <c:pt idx="23339">
                  <c:v>3</c:v>
                </c:pt>
                <c:pt idx="23340">
                  <c:v>3</c:v>
                </c:pt>
                <c:pt idx="23341">
                  <c:v>3</c:v>
                </c:pt>
                <c:pt idx="23342">
                  <c:v>3</c:v>
                </c:pt>
                <c:pt idx="23343">
                  <c:v>3</c:v>
                </c:pt>
                <c:pt idx="23344">
                  <c:v>3</c:v>
                </c:pt>
                <c:pt idx="23345">
                  <c:v>3</c:v>
                </c:pt>
                <c:pt idx="23346">
                  <c:v>3</c:v>
                </c:pt>
                <c:pt idx="23347">
                  <c:v>3</c:v>
                </c:pt>
                <c:pt idx="23348">
                  <c:v>3</c:v>
                </c:pt>
                <c:pt idx="23349">
                  <c:v>3</c:v>
                </c:pt>
                <c:pt idx="23350">
                  <c:v>3</c:v>
                </c:pt>
                <c:pt idx="23351">
                  <c:v>3</c:v>
                </c:pt>
                <c:pt idx="23352">
                  <c:v>3</c:v>
                </c:pt>
                <c:pt idx="23353">
                  <c:v>3</c:v>
                </c:pt>
                <c:pt idx="23354">
                  <c:v>3</c:v>
                </c:pt>
                <c:pt idx="23355">
                  <c:v>3</c:v>
                </c:pt>
                <c:pt idx="23356">
                  <c:v>3</c:v>
                </c:pt>
                <c:pt idx="23357">
                  <c:v>3</c:v>
                </c:pt>
                <c:pt idx="23358">
                  <c:v>3</c:v>
                </c:pt>
                <c:pt idx="23359">
                  <c:v>3</c:v>
                </c:pt>
                <c:pt idx="23360">
                  <c:v>3</c:v>
                </c:pt>
                <c:pt idx="23361">
                  <c:v>3</c:v>
                </c:pt>
                <c:pt idx="23362">
                  <c:v>3</c:v>
                </c:pt>
                <c:pt idx="23363">
                  <c:v>3</c:v>
                </c:pt>
                <c:pt idx="23364">
                  <c:v>3</c:v>
                </c:pt>
                <c:pt idx="23365">
                  <c:v>3</c:v>
                </c:pt>
                <c:pt idx="23366">
                  <c:v>3</c:v>
                </c:pt>
                <c:pt idx="23367">
                  <c:v>3</c:v>
                </c:pt>
                <c:pt idx="23368">
                  <c:v>3</c:v>
                </c:pt>
                <c:pt idx="23369">
                  <c:v>3</c:v>
                </c:pt>
                <c:pt idx="23370">
                  <c:v>3</c:v>
                </c:pt>
                <c:pt idx="23371">
                  <c:v>3</c:v>
                </c:pt>
                <c:pt idx="23372">
                  <c:v>3</c:v>
                </c:pt>
                <c:pt idx="23373">
                  <c:v>3</c:v>
                </c:pt>
                <c:pt idx="23374">
                  <c:v>3</c:v>
                </c:pt>
                <c:pt idx="23375">
                  <c:v>3</c:v>
                </c:pt>
                <c:pt idx="23376">
                  <c:v>3</c:v>
                </c:pt>
                <c:pt idx="23377">
                  <c:v>3</c:v>
                </c:pt>
                <c:pt idx="23378">
                  <c:v>3</c:v>
                </c:pt>
                <c:pt idx="23379">
                  <c:v>3</c:v>
                </c:pt>
                <c:pt idx="23380">
                  <c:v>3</c:v>
                </c:pt>
                <c:pt idx="23381">
                  <c:v>3</c:v>
                </c:pt>
                <c:pt idx="23382">
                  <c:v>3</c:v>
                </c:pt>
                <c:pt idx="23383">
                  <c:v>3</c:v>
                </c:pt>
                <c:pt idx="23384">
                  <c:v>3</c:v>
                </c:pt>
                <c:pt idx="23385">
                  <c:v>3</c:v>
                </c:pt>
                <c:pt idx="23386">
                  <c:v>3</c:v>
                </c:pt>
                <c:pt idx="23387">
                  <c:v>3</c:v>
                </c:pt>
                <c:pt idx="23388">
                  <c:v>3</c:v>
                </c:pt>
                <c:pt idx="23389">
                  <c:v>3</c:v>
                </c:pt>
                <c:pt idx="23390">
                  <c:v>3</c:v>
                </c:pt>
                <c:pt idx="23391">
                  <c:v>3</c:v>
                </c:pt>
                <c:pt idx="23392">
                  <c:v>3</c:v>
                </c:pt>
                <c:pt idx="23393">
                  <c:v>3</c:v>
                </c:pt>
                <c:pt idx="23394">
                  <c:v>3</c:v>
                </c:pt>
                <c:pt idx="23395">
                  <c:v>3</c:v>
                </c:pt>
                <c:pt idx="23396">
                  <c:v>3</c:v>
                </c:pt>
                <c:pt idx="23397">
                  <c:v>3</c:v>
                </c:pt>
                <c:pt idx="23398">
                  <c:v>3</c:v>
                </c:pt>
                <c:pt idx="23399">
                  <c:v>3</c:v>
                </c:pt>
                <c:pt idx="23400">
                  <c:v>3.5</c:v>
                </c:pt>
                <c:pt idx="23401">
                  <c:v>3.5</c:v>
                </c:pt>
                <c:pt idx="23402">
                  <c:v>3.5</c:v>
                </c:pt>
                <c:pt idx="23403">
                  <c:v>3.5</c:v>
                </c:pt>
                <c:pt idx="23404">
                  <c:v>3.5</c:v>
                </c:pt>
                <c:pt idx="23405">
                  <c:v>3.5</c:v>
                </c:pt>
                <c:pt idx="23406">
                  <c:v>3.5</c:v>
                </c:pt>
                <c:pt idx="23407">
                  <c:v>3.5</c:v>
                </c:pt>
                <c:pt idx="23408">
                  <c:v>3.5</c:v>
                </c:pt>
                <c:pt idx="23409">
                  <c:v>3.5</c:v>
                </c:pt>
                <c:pt idx="23410">
                  <c:v>3.5</c:v>
                </c:pt>
                <c:pt idx="23411">
                  <c:v>3.5</c:v>
                </c:pt>
                <c:pt idx="23412">
                  <c:v>3.5</c:v>
                </c:pt>
                <c:pt idx="23413">
                  <c:v>3.5</c:v>
                </c:pt>
                <c:pt idx="23414">
                  <c:v>3.5</c:v>
                </c:pt>
                <c:pt idx="23415">
                  <c:v>3.5</c:v>
                </c:pt>
                <c:pt idx="23416">
                  <c:v>3.5</c:v>
                </c:pt>
                <c:pt idx="23417">
                  <c:v>3.5</c:v>
                </c:pt>
                <c:pt idx="23418">
                  <c:v>3.5</c:v>
                </c:pt>
                <c:pt idx="23419">
                  <c:v>3.5</c:v>
                </c:pt>
                <c:pt idx="23420">
                  <c:v>3.5</c:v>
                </c:pt>
                <c:pt idx="23421">
                  <c:v>3.5</c:v>
                </c:pt>
                <c:pt idx="23422">
                  <c:v>3.5</c:v>
                </c:pt>
                <c:pt idx="23423">
                  <c:v>3.5</c:v>
                </c:pt>
                <c:pt idx="23424">
                  <c:v>3.5</c:v>
                </c:pt>
                <c:pt idx="23425">
                  <c:v>3.5</c:v>
                </c:pt>
                <c:pt idx="23426">
                  <c:v>3.5</c:v>
                </c:pt>
                <c:pt idx="23427">
                  <c:v>3.5</c:v>
                </c:pt>
                <c:pt idx="23428">
                  <c:v>3.5</c:v>
                </c:pt>
                <c:pt idx="23429">
                  <c:v>3.5</c:v>
                </c:pt>
                <c:pt idx="23430">
                  <c:v>3.5</c:v>
                </c:pt>
                <c:pt idx="23431">
                  <c:v>3.5</c:v>
                </c:pt>
                <c:pt idx="23432">
                  <c:v>3.5</c:v>
                </c:pt>
                <c:pt idx="23433">
                  <c:v>3.5</c:v>
                </c:pt>
                <c:pt idx="23434">
                  <c:v>3.5</c:v>
                </c:pt>
                <c:pt idx="23435">
                  <c:v>3.5</c:v>
                </c:pt>
                <c:pt idx="23436">
                  <c:v>3.5</c:v>
                </c:pt>
                <c:pt idx="23437">
                  <c:v>3.5</c:v>
                </c:pt>
                <c:pt idx="23438">
                  <c:v>3.5</c:v>
                </c:pt>
                <c:pt idx="23439">
                  <c:v>3.5</c:v>
                </c:pt>
                <c:pt idx="23440">
                  <c:v>3.5</c:v>
                </c:pt>
                <c:pt idx="23441">
                  <c:v>3.5</c:v>
                </c:pt>
                <c:pt idx="23442">
                  <c:v>3.5</c:v>
                </c:pt>
                <c:pt idx="23443">
                  <c:v>3.5</c:v>
                </c:pt>
                <c:pt idx="23444">
                  <c:v>3.5</c:v>
                </c:pt>
                <c:pt idx="23445">
                  <c:v>3.5</c:v>
                </c:pt>
                <c:pt idx="23446">
                  <c:v>3.5</c:v>
                </c:pt>
                <c:pt idx="23447">
                  <c:v>3.5</c:v>
                </c:pt>
                <c:pt idx="23448">
                  <c:v>3.5</c:v>
                </c:pt>
                <c:pt idx="23449">
                  <c:v>3.5</c:v>
                </c:pt>
                <c:pt idx="23450">
                  <c:v>3.5</c:v>
                </c:pt>
                <c:pt idx="23451">
                  <c:v>3.5</c:v>
                </c:pt>
                <c:pt idx="23452">
                  <c:v>3.5</c:v>
                </c:pt>
                <c:pt idx="23453">
                  <c:v>3.5</c:v>
                </c:pt>
                <c:pt idx="23454">
                  <c:v>3.5</c:v>
                </c:pt>
                <c:pt idx="23455">
                  <c:v>3.5</c:v>
                </c:pt>
                <c:pt idx="23456">
                  <c:v>3.5</c:v>
                </c:pt>
                <c:pt idx="23457">
                  <c:v>3.5</c:v>
                </c:pt>
                <c:pt idx="23458">
                  <c:v>3.5</c:v>
                </c:pt>
                <c:pt idx="23459">
                  <c:v>3.5</c:v>
                </c:pt>
                <c:pt idx="23460">
                  <c:v>3.5</c:v>
                </c:pt>
                <c:pt idx="23461">
                  <c:v>3.5</c:v>
                </c:pt>
                <c:pt idx="23462">
                  <c:v>3.5</c:v>
                </c:pt>
                <c:pt idx="23463">
                  <c:v>3.5</c:v>
                </c:pt>
                <c:pt idx="23464">
                  <c:v>3.5</c:v>
                </c:pt>
                <c:pt idx="23465">
                  <c:v>3.5</c:v>
                </c:pt>
                <c:pt idx="23466">
                  <c:v>3.5</c:v>
                </c:pt>
                <c:pt idx="23467">
                  <c:v>3.5</c:v>
                </c:pt>
                <c:pt idx="23468">
                  <c:v>3.5</c:v>
                </c:pt>
                <c:pt idx="23469">
                  <c:v>3.5</c:v>
                </c:pt>
                <c:pt idx="23470">
                  <c:v>3.5</c:v>
                </c:pt>
                <c:pt idx="23471">
                  <c:v>3.5</c:v>
                </c:pt>
                <c:pt idx="23472">
                  <c:v>3.5</c:v>
                </c:pt>
                <c:pt idx="23473">
                  <c:v>3.5</c:v>
                </c:pt>
                <c:pt idx="23474">
                  <c:v>3.5</c:v>
                </c:pt>
                <c:pt idx="23475">
                  <c:v>3.5</c:v>
                </c:pt>
                <c:pt idx="23476">
                  <c:v>3.5</c:v>
                </c:pt>
                <c:pt idx="23477">
                  <c:v>3.5</c:v>
                </c:pt>
                <c:pt idx="23478">
                  <c:v>3.5</c:v>
                </c:pt>
                <c:pt idx="23479">
                  <c:v>3.5</c:v>
                </c:pt>
                <c:pt idx="23480">
                  <c:v>3.5</c:v>
                </c:pt>
                <c:pt idx="23481">
                  <c:v>3.5</c:v>
                </c:pt>
                <c:pt idx="23482">
                  <c:v>3.5</c:v>
                </c:pt>
                <c:pt idx="23483">
                  <c:v>3.5</c:v>
                </c:pt>
                <c:pt idx="23484">
                  <c:v>3.5</c:v>
                </c:pt>
                <c:pt idx="23485">
                  <c:v>3.5</c:v>
                </c:pt>
                <c:pt idx="23486">
                  <c:v>3.5</c:v>
                </c:pt>
                <c:pt idx="23487">
                  <c:v>3.5</c:v>
                </c:pt>
                <c:pt idx="23488">
                  <c:v>3.5</c:v>
                </c:pt>
                <c:pt idx="23489">
                  <c:v>3.5</c:v>
                </c:pt>
                <c:pt idx="23490">
                  <c:v>3.5</c:v>
                </c:pt>
                <c:pt idx="23491">
                  <c:v>3.5</c:v>
                </c:pt>
                <c:pt idx="23492">
                  <c:v>3.5</c:v>
                </c:pt>
                <c:pt idx="23493">
                  <c:v>3.5</c:v>
                </c:pt>
                <c:pt idx="23494">
                  <c:v>3.5</c:v>
                </c:pt>
                <c:pt idx="23495">
                  <c:v>3.5</c:v>
                </c:pt>
                <c:pt idx="23496">
                  <c:v>3.5</c:v>
                </c:pt>
                <c:pt idx="23497">
                  <c:v>3.5</c:v>
                </c:pt>
                <c:pt idx="23498">
                  <c:v>3.5</c:v>
                </c:pt>
                <c:pt idx="23499">
                  <c:v>3.5</c:v>
                </c:pt>
                <c:pt idx="23500">
                  <c:v>3.5</c:v>
                </c:pt>
                <c:pt idx="23501">
                  <c:v>3.5</c:v>
                </c:pt>
                <c:pt idx="23502">
                  <c:v>3.5</c:v>
                </c:pt>
                <c:pt idx="23503">
                  <c:v>3.5</c:v>
                </c:pt>
                <c:pt idx="23504">
                  <c:v>3.5</c:v>
                </c:pt>
                <c:pt idx="23505">
                  <c:v>3.5</c:v>
                </c:pt>
                <c:pt idx="23506">
                  <c:v>3.5</c:v>
                </c:pt>
                <c:pt idx="23507">
                  <c:v>3.5</c:v>
                </c:pt>
                <c:pt idx="23508">
                  <c:v>3.5</c:v>
                </c:pt>
                <c:pt idx="23509">
                  <c:v>3.5</c:v>
                </c:pt>
                <c:pt idx="23510">
                  <c:v>3.5</c:v>
                </c:pt>
                <c:pt idx="23511">
                  <c:v>3.5</c:v>
                </c:pt>
                <c:pt idx="23512">
                  <c:v>3.5</c:v>
                </c:pt>
                <c:pt idx="23513">
                  <c:v>3.5</c:v>
                </c:pt>
                <c:pt idx="23514">
                  <c:v>3.5</c:v>
                </c:pt>
                <c:pt idx="23515">
                  <c:v>3.5</c:v>
                </c:pt>
                <c:pt idx="23516">
                  <c:v>3.5</c:v>
                </c:pt>
                <c:pt idx="23517">
                  <c:v>3.5</c:v>
                </c:pt>
                <c:pt idx="23518">
                  <c:v>3.5</c:v>
                </c:pt>
                <c:pt idx="23519">
                  <c:v>3.5</c:v>
                </c:pt>
                <c:pt idx="23520">
                  <c:v>3.5</c:v>
                </c:pt>
                <c:pt idx="23521">
                  <c:v>3.5</c:v>
                </c:pt>
                <c:pt idx="23522">
                  <c:v>3.5</c:v>
                </c:pt>
                <c:pt idx="23523">
                  <c:v>3.5</c:v>
                </c:pt>
                <c:pt idx="23524">
                  <c:v>3.5</c:v>
                </c:pt>
                <c:pt idx="23525">
                  <c:v>3.5</c:v>
                </c:pt>
                <c:pt idx="23526">
                  <c:v>3.5</c:v>
                </c:pt>
                <c:pt idx="23527">
                  <c:v>3.5</c:v>
                </c:pt>
                <c:pt idx="23528">
                  <c:v>3.5</c:v>
                </c:pt>
                <c:pt idx="23529">
                  <c:v>3.5</c:v>
                </c:pt>
                <c:pt idx="23530">
                  <c:v>3.5</c:v>
                </c:pt>
                <c:pt idx="23531">
                  <c:v>3.5</c:v>
                </c:pt>
                <c:pt idx="23532">
                  <c:v>3.5</c:v>
                </c:pt>
                <c:pt idx="23533">
                  <c:v>3.5</c:v>
                </c:pt>
                <c:pt idx="23534">
                  <c:v>3.5</c:v>
                </c:pt>
                <c:pt idx="23535">
                  <c:v>3.5</c:v>
                </c:pt>
                <c:pt idx="23536">
                  <c:v>3.5</c:v>
                </c:pt>
                <c:pt idx="23537">
                  <c:v>3.5</c:v>
                </c:pt>
                <c:pt idx="23538">
                  <c:v>3.5</c:v>
                </c:pt>
                <c:pt idx="23539">
                  <c:v>3.5</c:v>
                </c:pt>
                <c:pt idx="23540">
                  <c:v>3.5</c:v>
                </c:pt>
                <c:pt idx="23541">
                  <c:v>3.5</c:v>
                </c:pt>
                <c:pt idx="23542">
                  <c:v>3.5</c:v>
                </c:pt>
                <c:pt idx="23543">
                  <c:v>3.5</c:v>
                </c:pt>
                <c:pt idx="23544">
                  <c:v>3.5</c:v>
                </c:pt>
                <c:pt idx="23545">
                  <c:v>3.5</c:v>
                </c:pt>
                <c:pt idx="23546">
                  <c:v>3.5</c:v>
                </c:pt>
                <c:pt idx="23547">
                  <c:v>3.5</c:v>
                </c:pt>
                <c:pt idx="23548">
                  <c:v>3.5</c:v>
                </c:pt>
                <c:pt idx="23549">
                  <c:v>3.5</c:v>
                </c:pt>
                <c:pt idx="23550">
                  <c:v>3.5</c:v>
                </c:pt>
                <c:pt idx="23551">
                  <c:v>3.5</c:v>
                </c:pt>
                <c:pt idx="23552">
                  <c:v>3.5</c:v>
                </c:pt>
                <c:pt idx="23553">
                  <c:v>3.5</c:v>
                </c:pt>
                <c:pt idx="23554">
                  <c:v>3.5</c:v>
                </c:pt>
                <c:pt idx="23555">
                  <c:v>3.5</c:v>
                </c:pt>
                <c:pt idx="23556">
                  <c:v>3.5</c:v>
                </c:pt>
                <c:pt idx="23557">
                  <c:v>3.5</c:v>
                </c:pt>
                <c:pt idx="23558">
                  <c:v>3.5</c:v>
                </c:pt>
                <c:pt idx="23559">
                  <c:v>3.5</c:v>
                </c:pt>
                <c:pt idx="23560">
                  <c:v>3.5</c:v>
                </c:pt>
                <c:pt idx="23561">
                  <c:v>3.5</c:v>
                </c:pt>
                <c:pt idx="23562">
                  <c:v>3.5</c:v>
                </c:pt>
                <c:pt idx="23563">
                  <c:v>3.5</c:v>
                </c:pt>
                <c:pt idx="23564">
                  <c:v>3.5</c:v>
                </c:pt>
                <c:pt idx="23565">
                  <c:v>3.5</c:v>
                </c:pt>
                <c:pt idx="23566">
                  <c:v>3.5</c:v>
                </c:pt>
                <c:pt idx="23567">
                  <c:v>3.5</c:v>
                </c:pt>
                <c:pt idx="23568">
                  <c:v>3.5</c:v>
                </c:pt>
                <c:pt idx="23569">
                  <c:v>3.5</c:v>
                </c:pt>
                <c:pt idx="23570">
                  <c:v>3.5</c:v>
                </c:pt>
                <c:pt idx="23571">
                  <c:v>3.5</c:v>
                </c:pt>
                <c:pt idx="23572">
                  <c:v>3.5</c:v>
                </c:pt>
                <c:pt idx="23573">
                  <c:v>3.5</c:v>
                </c:pt>
                <c:pt idx="23574">
                  <c:v>3.5</c:v>
                </c:pt>
                <c:pt idx="23575">
                  <c:v>3.5</c:v>
                </c:pt>
                <c:pt idx="23576">
                  <c:v>3.5</c:v>
                </c:pt>
                <c:pt idx="23577">
                  <c:v>3.5</c:v>
                </c:pt>
                <c:pt idx="23578">
                  <c:v>3.5</c:v>
                </c:pt>
                <c:pt idx="23579">
                  <c:v>3.5</c:v>
                </c:pt>
                <c:pt idx="23580">
                  <c:v>3.5</c:v>
                </c:pt>
                <c:pt idx="23581">
                  <c:v>3.5</c:v>
                </c:pt>
                <c:pt idx="23582">
                  <c:v>3.5</c:v>
                </c:pt>
                <c:pt idx="23583">
                  <c:v>3.5</c:v>
                </c:pt>
                <c:pt idx="23584">
                  <c:v>3.5</c:v>
                </c:pt>
                <c:pt idx="23585">
                  <c:v>3.5</c:v>
                </c:pt>
                <c:pt idx="23586">
                  <c:v>3.5</c:v>
                </c:pt>
                <c:pt idx="23587">
                  <c:v>3.5</c:v>
                </c:pt>
                <c:pt idx="23588">
                  <c:v>3.5</c:v>
                </c:pt>
                <c:pt idx="23589">
                  <c:v>3.5</c:v>
                </c:pt>
                <c:pt idx="23590">
                  <c:v>3.5</c:v>
                </c:pt>
                <c:pt idx="23591">
                  <c:v>3.5</c:v>
                </c:pt>
                <c:pt idx="23592">
                  <c:v>3.5</c:v>
                </c:pt>
                <c:pt idx="23593">
                  <c:v>3.5</c:v>
                </c:pt>
                <c:pt idx="23594">
                  <c:v>3.5</c:v>
                </c:pt>
                <c:pt idx="23595">
                  <c:v>3.5</c:v>
                </c:pt>
                <c:pt idx="23596">
                  <c:v>3.5</c:v>
                </c:pt>
                <c:pt idx="23597">
                  <c:v>3.5</c:v>
                </c:pt>
                <c:pt idx="23598">
                  <c:v>3.5</c:v>
                </c:pt>
                <c:pt idx="23599">
                  <c:v>3.5</c:v>
                </c:pt>
                <c:pt idx="23600">
                  <c:v>3.5</c:v>
                </c:pt>
                <c:pt idx="23601">
                  <c:v>3.5</c:v>
                </c:pt>
                <c:pt idx="23602">
                  <c:v>3.5</c:v>
                </c:pt>
                <c:pt idx="23603">
                  <c:v>3.5</c:v>
                </c:pt>
                <c:pt idx="23604">
                  <c:v>3.5</c:v>
                </c:pt>
                <c:pt idx="23605">
                  <c:v>3.5</c:v>
                </c:pt>
                <c:pt idx="23606">
                  <c:v>3.5</c:v>
                </c:pt>
                <c:pt idx="23607">
                  <c:v>3.5</c:v>
                </c:pt>
                <c:pt idx="23608">
                  <c:v>3.5</c:v>
                </c:pt>
                <c:pt idx="23609">
                  <c:v>3.5</c:v>
                </c:pt>
                <c:pt idx="23610">
                  <c:v>3.5</c:v>
                </c:pt>
                <c:pt idx="23611">
                  <c:v>3.5</c:v>
                </c:pt>
                <c:pt idx="23612">
                  <c:v>3.5</c:v>
                </c:pt>
                <c:pt idx="23613">
                  <c:v>3.5</c:v>
                </c:pt>
                <c:pt idx="23614">
                  <c:v>3.5</c:v>
                </c:pt>
                <c:pt idx="23615">
                  <c:v>3.5</c:v>
                </c:pt>
                <c:pt idx="23616">
                  <c:v>3.5</c:v>
                </c:pt>
                <c:pt idx="23617">
                  <c:v>3.5</c:v>
                </c:pt>
                <c:pt idx="23618">
                  <c:v>3.5</c:v>
                </c:pt>
                <c:pt idx="23619">
                  <c:v>3.5</c:v>
                </c:pt>
                <c:pt idx="23620">
                  <c:v>3.5</c:v>
                </c:pt>
                <c:pt idx="23621">
                  <c:v>3.5</c:v>
                </c:pt>
                <c:pt idx="23622">
                  <c:v>3.5</c:v>
                </c:pt>
                <c:pt idx="23623">
                  <c:v>3.5</c:v>
                </c:pt>
                <c:pt idx="23624">
                  <c:v>3.5</c:v>
                </c:pt>
                <c:pt idx="23625">
                  <c:v>3.5</c:v>
                </c:pt>
                <c:pt idx="23626">
                  <c:v>3.5</c:v>
                </c:pt>
                <c:pt idx="23627">
                  <c:v>3.5</c:v>
                </c:pt>
                <c:pt idx="23628">
                  <c:v>3.5</c:v>
                </c:pt>
                <c:pt idx="23629">
                  <c:v>3.5</c:v>
                </c:pt>
                <c:pt idx="23630">
                  <c:v>3.5</c:v>
                </c:pt>
                <c:pt idx="23631">
                  <c:v>3.5</c:v>
                </c:pt>
                <c:pt idx="23632">
                  <c:v>3.5</c:v>
                </c:pt>
                <c:pt idx="23633">
                  <c:v>3.5</c:v>
                </c:pt>
                <c:pt idx="23634">
                  <c:v>3.5</c:v>
                </c:pt>
                <c:pt idx="23635">
                  <c:v>3.5</c:v>
                </c:pt>
                <c:pt idx="23636">
                  <c:v>3.5</c:v>
                </c:pt>
                <c:pt idx="23637">
                  <c:v>3.5</c:v>
                </c:pt>
                <c:pt idx="23638">
                  <c:v>3.5</c:v>
                </c:pt>
                <c:pt idx="23639">
                  <c:v>3.5</c:v>
                </c:pt>
                <c:pt idx="23640">
                  <c:v>3.5</c:v>
                </c:pt>
                <c:pt idx="23641">
                  <c:v>3.5</c:v>
                </c:pt>
                <c:pt idx="23642">
                  <c:v>3.5</c:v>
                </c:pt>
                <c:pt idx="23643">
                  <c:v>3.5</c:v>
                </c:pt>
                <c:pt idx="23644">
                  <c:v>3.5</c:v>
                </c:pt>
                <c:pt idx="23645">
                  <c:v>3.5</c:v>
                </c:pt>
                <c:pt idx="23646">
                  <c:v>3.5</c:v>
                </c:pt>
                <c:pt idx="23647">
                  <c:v>3.5</c:v>
                </c:pt>
                <c:pt idx="23648">
                  <c:v>3.5</c:v>
                </c:pt>
                <c:pt idx="23649">
                  <c:v>3.5</c:v>
                </c:pt>
                <c:pt idx="23650">
                  <c:v>3.5</c:v>
                </c:pt>
                <c:pt idx="23651">
                  <c:v>3.5</c:v>
                </c:pt>
                <c:pt idx="23652">
                  <c:v>3.5</c:v>
                </c:pt>
                <c:pt idx="23653">
                  <c:v>3.5</c:v>
                </c:pt>
                <c:pt idx="23654">
                  <c:v>3.5</c:v>
                </c:pt>
                <c:pt idx="23655">
                  <c:v>3.5</c:v>
                </c:pt>
                <c:pt idx="23656">
                  <c:v>3.5</c:v>
                </c:pt>
                <c:pt idx="23657">
                  <c:v>3.5</c:v>
                </c:pt>
                <c:pt idx="23658">
                  <c:v>3.5</c:v>
                </c:pt>
                <c:pt idx="23659">
                  <c:v>3.5</c:v>
                </c:pt>
                <c:pt idx="23660">
                  <c:v>3.5</c:v>
                </c:pt>
                <c:pt idx="23661">
                  <c:v>3.5</c:v>
                </c:pt>
                <c:pt idx="23662">
                  <c:v>3.5</c:v>
                </c:pt>
                <c:pt idx="23663">
                  <c:v>3.5</c:v>
                </c:pt>
                <c:pt idx="23664">
                  <c:v>3.5</c:v>
                </c:pt>
                <c:pt idx="23665">
                  <c:v>3.5</c:v>
                </c:pt>
                <c:pt idx="23666">
                  <c:v>3.5</c:v>
                </c:pt>
                <c:pt idx="23667">
                  <c:v>3.5</c:v>
                </c:pt>
                <c:pt idx="23668">
                  <c:v>3.5</c:v>
                </c:pt>
                <c:pt idx="23669">
                  <c:v>3.5</c:v>
                </c:pt>
                <c:pt idx="23670">
                  <c:v>3.5</c:v>
                </c:pt>
                <c:pt idx="23671">
                  <c:v>3.5</c:v>
                </c:pt>
                <c:pt idx="23672">
                  <c:v>3.5</c:v>
                </c:pt>
                <c:pt idx="23673">
                  <c:v>3.5</c:v>
                </c:pt>
                <c:pt idx="23674">
                  <c:v>3.5</c:v>
                </c:pt>
                <c:pt idx="23675">
                  <c:v>3.5</c:v>
                </c:pt>
                <c:pt idx="23676">
                  <c:v>3.5</c:v>
                </c:pt>
                <c:pt idx="23677">
                  <c:v>3.5</c:v>
                </c:pt>
                <c:pt idx="23678">
                  <c:v>3.5</c:v>
                </c:pt>
                <c:pt idx="23679">
                  <c:v>3.5</c:v>
                </c:pt>
                <c:pt idx="23680">
                  <c:v>3.5</c:v>
                </c:pt>
                <c:pt idx="23681">
                  <c:v>3.5</c:v>
                </c:pt>
                <c:pt idx="23682">
                  <c:v>3.5</c:v>
                </c:pt>
                <c:pt idx="23683">
                  <c:v>3.5</c:v>
                </c:pt>
                <c:pt idx="23684">
                  <c:v>3.5</c:v>
                </c:pt>
                <c:pt idx="23685">
                  <c:v>3.5</c:v>
                </c:pt>
                <c:pt idx="23686">
                  <c:v>3.5</c:v>
                </c:pt>
                <c:pt idx="23687">
                  <c:v>3.5</c:v>
                </c:pt>
                <c:pt idx="23688">
                  <c:v>3.5</c:v>
                </c:pt>
                <c:pt idx="23689">
                  <c:v>3.5</c:v>
                </c:pt>
                <c:pt idx="23690">
                  <c:v>3.5</c:v>
                </c:pt>
                <c:pt idx="23691">
                  <c:v>3.5</c:v>
                </c:pt>
                <c:pt idx="23692">
                  <c:v>3.5</c:v>
                </c:pt>
                <c:pt idx="23693">
                  <c:v>3.5</c:v>
                </c:pt>
                <c:pt idx="23694">
                  <c:v>3.5</c:v>
                </c:pt>
                <c:pt idx="23695">
                  <c:v>3.5</c:v>
                </c:pt>
                <c:pt idx="23696">
                  <c:v>3.5</c:v>
                </c:pt>
                <c:pt idx="23697">
                  <c:v>3.5</c:v>
                </c:pt>
                <c:pt idx="23698">
                  <c:v>3.5</c:v>
                </c:pt>
                <c:pt idx="23699">
                  <c:v>3.5</c:v>
                </c:pt>
                <c:pt idx="23700">
                  <c:v>3.5</c:v>
                </c:pt>
                <c:pt idx="23701">
                  <c:v>3.5</c:v>
                </c:pt>
                <c:pt idx="23702">
                  <c:v>3.5</c:v>
                </c:pt>
                <c:pt idx="23703">
                  <c:v>3.5</c:v>
                </c:pt>
                <c:pt idx="23704">
                  <c:v>3.5</c:v>
                </c:pt>
                <c:pt idx="23705">
                  <c:v>3.5</c:v>
                </c:pt>
                <c:pt idx="23706">
                  <c:v>3.5</c:v>
                </c:pt>
                <c:pt idx="23707">
                  <c:v>3.5</c:v>
                </c:pt>
                <c:pt idx="23708">
                  <c:v>3.5</c:v>
                </c:pt>
                <c:pt idx="23709">
                  <c:v>3.5</c:v>
                </c:pt>
                <c:pt idx="23710">
                  <c:v>3.5</c:v>
                </c:pt>
                <c:pt idx="23711">
                  <c:v>3.5</c:v>
                </c:pt>
                <c:pt idx="23712">
                  <c:v>3.5</c:v>
                </c:pt>
                <c:pt idx="23713">
                  <c:v>3.5</c:v>
                </c:pt>
                <c:pt idx="23714">
                  <c:v>3.5</c:v>
                </c:pt>
                <c:pt idx="23715">
                  <c:v>3.5</c:v>
                </c:pt>
                <c:pt idx="23716">
                  <c:v>3.5</c:v>
                </c:pt>
                <c:pt idx="23717">
                  <c:v>3.5</c:v>
                </c:pt>
                <c:pt idx="23718">
                  <c:v>3.5</c:v>
                </c:pt>
                <c:pt idx="23719">
                  <c:v>3.5</c:v>
                </c:pt>
                <c:pt idx="23720">
                  <c:v>3.5</c:v>
                </c:pt>
                <c:pt idx="23721">
                  <c:v>3.5</c:v>
                </c:pt>
                <c:pt idx="23722">
                  <c:v>3.5</c:v>
                </c:pt>
                <c:pt idx="23723">
                  <c:v>3.5</c:v>
                </c:pt>
                <c:pt idx="23724">
                  <c:v>3.5</c:v>
                </c:pt>
                <c:pt idx="23725">
                  <c:v>3.5</c:v>
                </c:pt>
                <c:pt idx="23726">
                  <c:v>3.5</c:v>
                </c:pt>
                <c:pt idx="23727">
                  <c:v>3.5</c:v>
                </c:pt>
                <c:pt idx="23728">
                  <c:v>3.5</c:v>
                </c:pt>
                <c:pt idx="23729">
                  <c:v>3.5</c:v>
                </c:pt>
                <c:pt idx="23730">
                  <c:v>3.5</c:v>
                </c:pt>
                <c:pt idx="23731">
                  <c:v>3.5</c:v>
                </c:pt>
                <c:pt idx="23732">
                  <c:v>3.5</c:v>
                </c:pt>
                <c:pt idx="23733">
                  <c:v>3.5</c:v>
                </c:pt>
                <c:pt idx="23734">
                  <c:v>3.5</c:v>
                </c:pt>
                <c:pt idx="23735">
                  <c:v>3.5</c:v>
                </c:pt>
                <c:pt idx="23736">
                  <c:v>3.5</c:v>
                </c:pt>
                <c:pt idx="23737">
                  <c:v>3.5</c:v>
                </c:pt>
                <c:pt idx="23738">
                  <c:v>3.5</c:v>
                </c:pt>
                <c:pt idx="23739">
                  <c:v>3.5</c:v>
                </c:pt>
                <c:pt idx="23740">
                  <c:v>3.5</c:v>
                </c:pt>
                <c:pt idx="23741">
                  <c:v>3.5</c:v>
                </c:pt>
                <c:pt idx="23742">
                  <c:v>3.5</c:v>
                </c:pt>
                <c:pt idx="23743">
                  <c:v>3.5</c:v>
                </c:pt>
                <c:pt idx="23744">
                  <c:v>3.5</c:v>
                </c:pt>
                <c:pt idx="23745">
                  <c:v>3.5</c:v>
                </c:pt>
                <c:pt idx="23746">
                  <c:v>3.5</c:v>
                </c:pt>
                <c:pt idx="23747">
                  <c:v>3.5</c:v>
                </c:pt>
                <c:pt idx="23748">
                  <c:v>3.5</c:v>
                </c:pt>
                <c:pt idx="23749">
                  <c:v>3.5</c:v>
                </c:pt>
                <c:pt idx="23750">
                  <c:v>3.5</c:v>
                </c:pt>
                <c:pt idx="23751">
                  <c:v>3.5</c:v>
                </c:pt>
                <c:pt idx="23752">
                  <c:v>3.5</c:v>
                </c:pt>
                <c:pt idx="23753">
                  <c:v>3.5</c:v>
                </c:pt>
                <c:pt idx="23754">
                  <c:v>3.5</c:v>
                </c:pt>
                <c:pt idx="23755">
                  <c:v>3.5</c:v>
                </c:pt>
                <c:pt idx="23756">
                  <c:v>3.5</c:v>
                </c:pt>
                <c:pt idx="23757">
                  <c:v>3.5</c:v>
                </c:pt>
                <c:pt idx="23758">
                  <c:v>3.5</c:v>
                </c:pt>
                <c:pt idx="23759">
                  <c:v>3.5</c:v>
                </c:pt>
                <c:pt idx="23760">
                  <c:v>3.5</c:v>
                </c:pt>
                <c:pt idx="23761">
                  <c:v>3.5</c:v>
                </c:pt>
                <c:pt idx="23762">
                  <c:v>3.5</c:v>
                </c:pt>
                <c:pt idx="23763">
                  <c:v>3.5</c:v>
                </c:pt>
                <c:pt idx="23764">
                  <c:v>3.5</c:v>
                </c:pt>
                <c:pt idx="23765">
                  <c:v>3.5</c:v>
                </c:pt>
                <c:pt idx="23766">
                  <c:v>3.5</c:v>
                </c:pt>
                <c:pt idx="23767">
                  <c:v>3.5</c:v>
                </c:pt>
                <c:pt idx="23768">
                  <c:v>3.5</c:v>
                </c:pt>
                <c:pt idx="23769">
                  <c:v>3.5</c:v>
                </c:pt>
                <c:pt idx="23770">
                  <c:v>3.5</c:v>
                </c:pt>
                <c:pt idx="23771">
                  <c:v>3.5</c:v>
                </c:pt>
                <c:pt idx="23772">
                  <c:v>3.5</c:v>
                </c:pt>
                <c:pt idx="23773">
                  <c:v>3.5</c:v>
                </c:pt>
                <c:pt idx="23774">
                  <c:v>3.5</c:v>
                </c:pt>
                <c:pt idx="23775">
                  <c:v>3.5</c:v>
                </c:pt>
                <c:pt idx="23776">
                  <c:v>3.5</c:v>
                </c:pt>
                <c:pt idx="23777">
                  <c:v>3.5</c:v>
                </c:pt>
                <c:pt idx="23778">
                  <c:v>3.5</c:v>
                </c:pt>
                <c:pt idx="23779">
                  <c:v>3.5</c:v>
                </c:pt>
                <c:pt idx="23780">
                  <c:v>3.5</c:v>
                </c:pt>
                <c:pt idx="23781">
                  <c:v>3.5</c:v>
                </c:pt>
                <c:pt idx="23782">
                  <c:v>3.5</c:v>
                </c:pt>
                <c:pt idx="23783">
                  <c:v>3.5</c:v>
                </c:pt>
                <c:pt idx="23784">
                  <c:v>3.5</c:v>
                </c:pt>
                <c:pt idx="23785">
                  <c:v>3.5</c:v>
                </c:pt>
                <c:pt idx="23786">
                  <c:v>3.5</c:v>
                </c:pt>
                <c:pt idx="23787">
                  <c:v>3.5</c:v>
                </c:pt>
                <c:pt idx="23788">
                  <c:v>3.5</c:v>
                </c:pt>
                <c:pt idx="23789">
                  <c:v>3.5</c:v>
                </c:pt>
                <c:pt idx="23790">
                  <c:v>3.5</c:v>
                </c:pt>
                <c:pt idx="23791">
                  <c:v>3.5</c:v>
                </c:pt>
                <c:pt idx="23792">
                  <c:v>3.5</c:v>
                </c:pt>
                <c:pt idx="23793">
                  <c:v>3.5</c:v>
                </c:pt>
                <c:pt idx="23794">
                  <c:v>3.5</c:v>
                </c:pt>
                <c:pt idx="23795">
                  <c:v>3.5</c:v>
                </c:pt>
                <c:pt idx="23796">
                  <c:v>3.5</c:v>
                </c:pt>
                <c:pt idx="23797">
                  <c:v>3.5</c:v>
                </c:pt>
                <c:pt idx="23798">
                  <c:v>3.5</c:v>
                </c:pt>
                <c:pt idx="23799">
                  <c:v>3.5</c:v>
                </c:pt>
                <c:pt idx="23800">
                  <c:v>3.5</c:v>
                </c:pt>
                <c:pt idx="23801">
                  <c:v>3.5</c:v>
                </c:pt>
                <c:pt idx="23802">
                  <c:v>3.5</c:v>
                </c:pt>
                <c:pt idx="23803">
                  <c:v>3.5</c:v>
                </c:pt>
                <c:pt idx="23804">
                  <c:v>3.5</c:v>
                </c:pt>
                <c:pt idx="23805">
                  <c:v>3.5</c:v>
                </c:pt>
                <c:pt idx="23806">
                  <c:v>3.5</c:v>
                </c:pt>
                <c:pt idx="23807">
                  <c:v>3.5</c:v>
                </c:pt>
                <c:pt idx="23808">
                  <c:v>3.5</c:v>
                </c:pt>
                <c:pt idx="23809">
                  <c:v>3.5</c:v>
                </c:pt>
                <c:pt idx="23810">
                  <c:v>3.5</c:v>
                </c:pt>
                <c:pt idx="23811">
                  <c:v>3.5</c:v>
                </c:pt>
                <c:pt idx="23812">
                  <c:v>3.5</c:v>
                </c:pt>
                <c:pt idx="23813">
                  <c:v>3.5</c:v>
                </c:pt>
                <c:pt idx="23814">
                  <c:v>3.5</c:v>
                </c:pt>
                <c:pt idx="23815">
                  <c:v>3.5</c:v>
                </c:pt>
                <c:pt idx="23816">
                  <c:v>3.5</c:v>
                </c:pt>
                <c:pt idx="23817">
                  <c:v>3.5</c:v>
                </c:pt>
                <c:pt idx="23818">
                  <c:v>3.5</c:v>
                </c:pt>
                <c:pt idx="23819">
                  <c:v>3.5</c:v>
                </c:pt>
                <c:pt idx="23820">
                  <c:v>3.5</c:v>
                </c:pt>
                <c:pt idx="23821">
                  <c:v>3.5</c:v>
                </c:pt>
                <c:pt idx="23822">
                  <c:v>3.5</c:v>
                </c:pt>
                <c:pt idx="23823">
                  <c:v>3.5</c:v>
                </c:pt>
                <c:pt idx="23824">
                  <c:v>3.5</c:v>
                </c:pt>
                <c:pt idx="23825">
                  <c:v>3.5</c:v>
                </c:pt>
                <c:pt idx="23826">
                  <c:v>3.5</c:v>
                </c:pt>
                <c:pt idx="23827">
                  <c:v>3.5</c:v>
                </c:pt>
                <c:pt idx="23828">
                  <c:v>3.5</c:v>
                </c:pt>
                <c:pt idx="23829">
                  <c:v>3.5</c:v>
                </c:pt>
                <c:pt idx="23830">
                  <c:v>3.5</c:v>
                </c:pt>
                <c:pt idx="23831">
                  <c:v>3.5</c:v>
                </c:pt>
                <c:pt idx="23832">
                  <c:v>3.5</c:v>
                </c:pt>
                <c:pt idx="23833">
                  <c:v>3.5</c:v>
                </c:pt>
                <c:pt idx="23834">
                  <c:v>3.5</c:v>
                </c:pt>
                <c:pt idx="23835">
                  <c:v>3.5</c:v>
                </c:pt>
                <c:pt idx="23836">
                  <c:v>3.5</c:v>
                </c:pt>
                <c:pt idx="23837">
                  <c:v>3.5</c:v>
                </c:pt>
                <c:pt idx="23838">
                  <c:v>3.5</c:v>
                </c:pt>
                <c:pt idx="23839">
                  <c:v>3.5</c:v>
                </c:pt>
                <c:pt idx="23840">
                  <c:v>3.5</c:v>
                </c:pt>
                <c:pt idx="23841">
                  <c:v>3.5</c:v>
                </c:pt>
                <c:pt idx="23842">
                  <c:v>3.5</c:v>
                </c:pt>
                <c:pt idx="23843">
                  <c:v>3.5</c:v>
                </c:pt>
                <c:pt idx="23844">
                  <c:v>3.5</c:v>
                </c:pt>
                <c:pt idx="23845">
                  <c:v>3.5</c:v>
                </c:pt>
                <c:pt idx="23846">
                  <c:v>3.5</c:v>
                </c:pt>
                <c:pt idx="23847">
                  <c:v>3.5</c:v>
                </c:pt>
                <c:pt idx="23848">
                  <c:v>3.5</c:v>
                </c:pt>
                <c:pt idx="23849">
                  <c:v>3.5</c:v>
                </c:pt>
                <c:pt idx="23850">
                  <c:v>3.5</c:v>
                </c:pt>
                <c:pt idx="23851">
                  <c:v>3.5</c:v>
                </c:pt>
                <c:pt idx="23852">
                  <c:v>3.5</c:v>
                </c:pt>
                <c:pt idx="23853">
                  <c:v>3.5</c:v>
                </c:pt>
                <c:pt idx="23854">
                  <c:v>3.5</c:v>
                </c:pt>
                <c:pt idx="23855">
                  <c:v>3.5</c:v>
                </c:pt>
                <c:pt idx="23856">
                  <c:v>3.5</c:v>
                </c:pt>
                <c:pt idx="23857">
                  <c:v>3.5</c:v>
                </c:pt>
                <c:pt idx="23858">
                  <c:v>3.5</c:v>
                </c:pt>
                <c:pt idx="23859">
                  <c:v>3.5</c:v>
                </c:pt>
                <c:pt idx="23860">
                  <c:v>3.5</c:v>
                </c:pt>
                <c:pt idx="23861">
                  <c:v>3.5</c:v>
                </c:pt>
                <c:pt idx="23862">
                  <c:v>3.5</c:v>
                </c:pt>
                <c:pt idx="23863">
                  <c:v>3.5</c:v>
                </c:pt>
                <c:pt idx="23864">
                  <c:v>3.5</c:v>
                </c:pt>
                <c:pt idx="23865">
                  <c:v>3.5</c:v>
                </c:pt>
                <c:pt idx="23866">
                  <c:v>3.5</c:v>
                </c:pt>
                <c:pt idx="23867">
                  <c:v>3.5</c:v>
                </c:pt>
                <c:pt idx="23868">
                  <c:v>3.5</c:v>
                </c:pt>
                <c:pt idx="23869">
                  <c:v>3.5</c:v>
                </c:pt>
                <c:pt idx="23870">
                  <c:v>3.5</c:v>
                </c:pt>
                <c:pt idx="23871">
                  <c:v>3.5</c:v>
                </c:pt>
                <c:pt idx="23872">
                  <c:v>3.5</c:v>
                </c:pt>
                <c:pt idx="23873">
                  <c:v>3.5</c:v>
                </c:pt>
                <c:pt idx="23874">
                  <c:v>3.5</c:v>
                </c:pt>
                <c:pt idx="23875">
                  <c:v>3.5</c:v>
                </c:pt>
                <c:pt idx="23876">
                  <c:v>3.5</c:v>
                </c:pt>
                <c:pt idx="23877">
                  <c:v>3.5</c:v>
                </c:pt>
                <c:pt idx="23878">
                  <c:v>3.5</c:v>
                </c:pt>
                <c:pt idx="23879">
                  <c:v>3.5</c:v>
                </c:pt>
                <c:pt idx="23880">
                  <c:v>3.5</c:v>
                </c:pt>
                <c:pt idx="23881">
                  <c:v>3.5</c:v>
                </c:pt>
                <c:pt idx="23882">
                  <c:v>3.5</c:v>
                </c:pt>
                <c:pt idx="23883">
                  <c:v>3.5</c:v>
                </c:pt>
                <c:pt idx="23884">
                  <c:v>3.5</c:v>
                </c:pt>
                <c:pt idx="23885">
                  <c:v>3.5</c:v>
                </c:pt>
                <c:pt idx="23886">
                  <c:v>3.5</c:v>
                </c:pt>
                <c:pt idx="23887">
                  <c:v>3.5</c:v>
                </c:pt>
                <c:pt idx="23888">
                  <c:v>3.5</c:v>
                </c:pt>
                <c:pt idx="23889">
                  <c:v>3.5</c:v>
                </c:pt>
                <c:pt idx="23890">
                  <c:v>3.5</c:v>
                </c:pt>
                <c:pt idx="23891">
                  <c:v>3.5</c:v>
                </c:pt>
                <c:pt idx="23892">
                  <c:v>3.5</c:v>
                </c:pt>
                <c:pt idx="23893">
                  <c:v>3.5</c:v>
                </c:pt>
                <c:pt idx="23894">
                  <c:v>3.5</c:v>
                </c:pt>
                <c:pt idx="23895">
                  <c:v>3.5</c:v>
                </c:pt>
                <c:pt idx="23896">
                  <c:v>3.5</c:v>
                </c:pt>
                <c:pt idx="23897">
                  <c:v>3.5</c:v>
                </c:pt>
                <c:pt idx="23898">
                  <c:v>3.5</c:v>
                </c:pt>
                <c:pt idx="23899">
                  <c:v>3.5</c:v>
                </c:pt>
                <c:pt idx="23900">
                  <c:v>3.5</c:v>
                </c:pt>
                <c:pt idx="23901">
                  <c:v>3.5</c:v>
                </c:pt>
                <c:pt idx="23902">
                  <c:v>3.5</c:v>
                </c:pt>
                <c:pt idx="23903">
                  <c:v>3.5</c:v>
                </c:pt>
                <c:pt idx="23904">
                  <c:v>3.5</c:v>
                </c:pt>
                <c:pt idx="23905">
                  <c:v>3.5</c:v>
                </c:pt>
                <c:pt idx="23906">
                  <c:v>3.5</c:v>
                </c:pt>
                <c:pt idx="23907">
                  <c:v>3.5</c:v>
                </c:pt>
                <c:pt idx="23908">
                  <c:v>3.5</c:v>
                </c:pt>
                <c:pt idx="23909">
                  <c:v>3.5</c:v>
                </c:pt>
                <c:pt idx="23910">
                  <c:v>3.5</c:v>
                </c:pt>
                <c:pt idx="23911">
                  <c:v>3.5</c:v>
                </c:pt>
                <c:pt idx="23912">
                  <c:v>3.5</c:v>
                </c:pt>
                <c:pt idx="23913">
                  <c:v>3.5</c:v>
                </c:pt>
                <c:pt idx="23914">
                  <c:v>3.5</c:v>
                </c:pt>
                <c:pt idx="23915">
                  <c:v>3.5</c:v>
                </c:pt>
                <c:pt idx="23916">
                  <c:v>3.5</c:v>
                </c:pt>
                <c:pt idx="23917">
                  <c:v>3.5</c:v>
                </c:pt>
                <c:pt idx="23918">
                  <c:v>3.5</c:v>
                </c:pt>
                <c:pt idx="23919">
                  <c:v>3.5</c:v>
                </c:pt>
                <c:pt idx="23920">
                  <c:v>3.5</c:v>
                </c:pt>
                <c:pt idx="23921">
                  <c:v>3.5</c:v>
                </c:pt>
                <c:pt idx="23922">
                  <c:v>3.5</c:v>
                </c:pt>
                <c:pt idx="23923">
                  <c:v>3.5</c:v>
                </c:pt>
                <c:pt idx="23924">
                  <c:v>3.5</c:v>
                </c:pt>
                <c:pt idx="23925">
                  <c:v>3.5</c:v>
                </c:pt>
                <c:pt idx="23926">
                  <c:v>3.5</c:v>
                </c:pt>
                <c:pt idx="23927">
                  <c:v>3.5</c:v>
                </c:pt>
                <c:pt idx="23928">
                  <c:v>3.5</c:v>
                </c:pt>
                <c:pt idx="23929">
                  <c:v>3.5</c:v>
                </c:pt>
                <c:pt idx="23930">
                  <c:v>3.5</c:v>
                </c:pt>
                <c:pt idx="23931">
                  <c:v>3.5</c:v>
                </c:pt>
                <c:pt idx="23932">
                  <c:v>3.5</c:v>
                </c:pt>
                <c:pt idx="23933">
                  <c:v>3.5</c:v>
                </c:pt>
                <c:pt idx="23934">
                  <c:v>3.5</c:v>
                </c:pt>
                <c:pt idx="23935">
                  <c:v>3.5</c:v>
                </c:pt>
                <c:pt idx="23936">
                  <c:v>3.5</c:v>
                </c:pt>
                <c:pt idx="23937">
                  <c:v>3.5</c:v>
                </c:pt>
                <c:pt idx="23938">
                  <c:v>3.5</c:v>
                </c:pt>
                <c:pt idx="23939">
                  <c:v>3.5</c:v>
                </c:pt>
                <c:pt idx="23940">
                  <c:v>3.5</c:v>
                </c:pt>
                <c:pt idx="23941">
                  <c:v>3.5</c:v>
                </c:pt>
                <c:pt idx="23942">
                  <c:v>3.5</c:v>
                </c:pt>
                <c:pt idx="23943">
                  <c:v>3.5</c:v>
                </c:pt>
                <c:pt idx="23944">
                  <c:v>3.5</c:v>
                </c:pt>
                <c:pt idx="23945">
                  <c:v>3.5</c:v>
                </c:pt>
                <c:pt idx="23946">
                  <c:v>3.5</c:v>
                </c:pt>
                <c:pt idx="23947">
                  <c:v>3.5</c:v>
                </c:pt>
                <c:pt idx="23948">
                  <c:v>3.5</c:v>
                </c:pt>
                <c:pt idx="23949">
                  <c:v>3.5</c:v>
                </c:pt>
                <c:pt idx="23950">
                  <c:v>3.5</c:v>
                </c:pt>
                <c:pt idx="23951">
                  <c:v>3.5</c:v>
                </c:pt>
                <c:pt idx="23952">
                  <c:v>3.5</c:v>
                </c:pt>
                <c:pt idx="23953">
                  <c:v>3.5</c:v>
                </c:pt>
                <c:pt idx="23954">
                  <c:v>3.5</c:v>
                </c:pt>
                <c:pt idx="23955">
                  <c:v>3.5</c:v>
                </c:pt>
                <c:pt idx="23956">
                  <c:v>3.5</c:v>
                </c:pt>
                <c:pt idx="23957">
                  <c:v>3.5</c:v>
                </c:pt>
                <c:pt idx="23958">
                  <c:v>3.5</c:v>
                </c:pt>
                <c:pt idx="23959">
                  <c:v>3.5</c:v>
                </c:pt>
                <c:pt idx="23960">
                  <c:v>3.5</c:v>
                </c:pt>
                <c:pt idx="23961">
                  <c:v>3.5</c:v>
                </c:pt>
                <c:pt idx="23962">
                  <c:v>3.5</c:v>
                </c:pt>
                <c:pt idx="23963">
                  <c:v>3.5</c:v>
                </c:pt>
                <c:pt idx="23964">
                  <c:v>3.5</c:v>
                </c:pt>
                <c:pt idx="23965">
                  <c:v>3.5</c:v>
                </c:pt>
                <c:pt idx="23966">
                  <c:v>3.5</c:v>
                </c:pt>
                <c:pt idx="23967">
                  <c:v>3.5</c:v>
                </c:pt>
                <c:pt idx="23968">
                  <c:v>3.5</c:v>
                </c:pt>
                <c:pt idx="23969">
                  <c:v>3.5</c:v>
                </c:pt>
                <c:pt idx="23970">
                  <c:v>3.5</c:v>
                </c:pt>
                <c:pt idx="23971">
                  <c:v>3.5</c:v>
                </c:pt>
                <c:pt idx="23972">
                  <c:v>3.5</c:v>
                </c:pt>
                <c:pt idx="23973">
                  <c:v>3.5</c:v>
                </c:pt>
                <c:pt idx="23974">
                  <c:v>3.5</c:v>
                </c:pt>
                <c:pt idx="23975">
                  <c:v>3.5</c:v>
                </c:pt>
                <c:pt idx="23976">
                  <c:v>3.5</c:v>
                </c:pt>
                <c:pt idx="23977">
                  <c:v>3.5</c:v>
                </c:pt>
                <c:pt idx="23978">
                  <c:v>3.5</c:v>
                </c:pt>
                <c:pt idx="23979">
                  <c:v>3.5</c:v>
                </c:pt>
                <c:pt idx="23980">
                  <c:v>3.5</c:v>
                </c:pt>
                <c:pt idx="23981">
                  <c:v>3.5</c:v>
                </c:pt>
                <c:pt idx="23982">
                  <c:v>3.5</c:v>
                </c:pt>
                <c:pt idx="23983">
                  <c:v>3.5</c:v>
                </c:pt>
                <c:pt idx="23984">
                  <c:v>3.5</c:v>
                </c:pt>
                <c:pt idx="23985">
                  <c:v>3.5</c:v>
                </c:pt>
                <c:pt idx="23986">
                  <c:v>3.5</c:v>
                </c:pt>
                <c:pt idx="23987">
                  <c:v>3.5</c:v>
                </c:pt>
                <c:pt idx="23988">
                  <c:v>3.5</c:v>
                </c:pt>
                <c:pt idx="23989">
                  <c:v>3.5</c:v>
                </c:pt>
                <c:pt idx="23990">
                  <c:v>3.5</c:v>
                </c:pt>
                <c:pt idx="23991">
                  <c:v>3.5</c:v>
                </c:pt>
                <c:pt idx="23992">
                  <c:v>3.5</c:v>
                </c:pt>
                <c:pt idx="23993">
                  <c:v>3.5</c:v>
                </c:pt>
                <c:pt idx="23994">
                  <c:v>3.5</c:v>
                </c:pt>
                <c:pt idx="23995">
                  <c:v>3.5</c:v>
                </c:pt>
                <c:pt idx="23996">
                  <c:v>3.5</c:v>
                </c:pt>
                <c:pt idx="23997">
                  <c:v>3.5</c:v>
                </c:pt>
                <c:pt idx="23998">
                  <c:v>3.5</c:v>
                </c:pt>
                <c:pt idx="23999">
                  <c:v>3.5</c:v>
                </c:pt>
                <c:pt idx="24000">
                  <c:v>4</c:v>
                </c:pt>
                <c:pt idx="24001">
                  <c:v>4</c:v>
                </c:pt>
                <c:pt idx="24002">
                  <c:v>4</c:v>
                </c:pt>
                <c:pt idx="24003">
                  <c:v>4</c:v>
                </c:pt>
                <c:pt idx="24004">
                  <c:v>4</c:v>
                </c:pt>
                <c:pt idx="24005">
                  <c:v>4</c:v>
                </c:pt>
                <c:pt idx="24006">
                  <c:v>4</c:v>
                </c:pt>
                <c:pt idx="24007">
                  <c:v>4</c:v>
                </c:pt>
                <c:pt idx="24008">
                  <c:v>4</c:v>
                </c:pt>
                <c:pt idx="24009">
                  <c:v>4</c:v>
                </c:pt>
                <c:pt idx="24010">
                  <c:v>4</c:v>
                </c:pt>
                <c:pt idx="24011">
                  <c:v>4</c:v>
                </c:pt>
                <c:pt idx="24012">
                  <c:v>4</c:v>
                </c:pt>
                <c:pt idx="24013">
                  <c:v>4</c:v>
                </c:pt>
                <c:pt idx="24014">
                  <c:v>4</c:v>
                </c:pt>
                <c:pt idx="24015">
                  <c:v>4</c:v>
                </c:pt>
                <c:pt idx="24016">
                  <c:v>4</c:v>
                </c:pt>
                <c:pt idx="24017">
                  <c:v>4</c:v>
                </c:pt>
                <c:pt idx="24018">
                  <c:v>4</c:v>
                </c:pt>
                <c:pt idx="24019">
                  <c:v>4</c:v>
                </c:pt>
                <c:pt idx="24020">
                  <c:v>4</c:v>
                </c:pt>
                <c:pt idx="24021">
                  <c:v>4</c:v>
                </c:pt>
                <c:pt idx="24022">
                  <c:v>4</c:v>
                </c:pt>
                <c:pt idx="24023">
                  <c:v>4</c:v>
                </c:pt>
                <c:pt idx="24024">
                  <c:v>4</c:v>
                </c:pt>
                <c:pt idx="24025">
                  <c:v>4</c:v>
                </c:pt>
                <c:pt idx="24026">
                  <c:v>4</c:v>
                </c:pt>
                <c:pt idx="24027">
                  <c:v>4</c:v>
                </c:pt>
                <c:pt idx="24028">
                  <c:v>4</c:v>
                </c:pt>
                <c:pt idx="24029">
                  <c:v>4</c:v>
                </c:pt>
                <c:pt idx="24030">
                  <c:v>4</c:v>
                </c:pt>
                <c:pt idx="24031">
                  <c:v>4</c:v>
                </c:pt>
                <c:pt idx="24032">
                  <c:v>4</c:v>
                </c:pt>
                <c:pt idx="24033">
                  <c:v>4</c:v>
                </c:pt>
                <c:pt idx="24034">
                  <c:v>4</c:v>
                </c:pt>
                <c:pt idx="24035">
                  <c:v>4</c:v>
                </c:pt>
                <c:pt idx="24036">
                  <c:v>4</c:v>
                </c:pt>
                <c:pt idx="24037">
                  <c:v>4</c:v>
                </c:pt>
                <c:pt idx="24038">
                  <c:v>4</c:v>
                </c:pt>
                <c:pt idx="24039">
                  <c:v>4</c:v>
                </c:pt>
                <c:pt idx="24040">
                  <c:v>4</c:v>
                </c:pt>
                <c:pt idx="24041">
                  <c:v>4</c:v>
                </c:pt>
                <c:pt idx="24042">
                  <c:v>4</c:v>
                </c:pt>
                <c:pt idx="24043">
                  <c:v>4</c:v>
                </c:pt>
                <c:pt idx="24044">
                  <c:v>4</c:v>
                </c:pt>
                <c:pt idx="24045">
                  <c:v>4</c:v>
                </c:pt>
                <c:pt idx="24046">
                  <c:v>4</c:v>
                </c:pt>
                <c:pt idx="24047">
                  <c:v>4</c:v>
                </c:pt>
                <c:pt idx="24048">
                  <c:v>4</c:v>
                </c:pt>
                <c:pt idx="24049">
                  <c:v>4</c:v>
                </c:pt>
                <c:pt idx="24050">
                  <c:v>4</c:v>
                </c:pt>
                <c:pt idx="24051">
                  <c:v>4</c:v>
                </c:pt>
                <c:pt idx="24052">
                  <c:v>4</c:v>
                </c:pt>
                <c:pt idx="24053">
                  <c:v>4</c:v>
                </c:pt>
                <c:pt idx="24054">
                  <c:v>4</c:v>
                </c:pt>
                <c:pt idx="24055">
                  <c:v>4</c:v>
                </c:pt>
                <c:pt idx="24056">
                  <c:v>4</c:v>
                </c:pt>
                <c:pt idx="24057">
                  <c:v>4</c:v>
                </c:pt>
                <c:pt idx="24058">
                  <c:v>4</c:v>
                </c:pt>
                <c:pt idx="24059">
                  <c:v>4</c:v>
                </c:pt>
                <c:pt idx="24060">
                  <c:v>4</c:v>
                </c:pt>
                <c:pt idx="24061">
                  <c:v>4</c:v>
                </c:pt>
                <c:pt idx="24062">
                  <c:v>4</c:v>
                </c:pt>
                <c:pt idx="24063">
                  <c:v>4</c:v>
                </c:pt>
                <c:pt idx="24064">
                  <c:v>4</c:v>
                </c:pt>
                <c:pt idx="24065">
                  <c:v>4</c:v>
                </c:pt>
                <c:pt idx="24066">
                  <c:v>4</c:v>
                </c:pt>
                <c:pt idx="24067">
                  <c:v>4</c:v>
                </c:pt>
                <c:pt idx="24068">
                  <c:v>4</c:v>
                </c:pt>
                <c:pt idx="24069">
                  <c:v>4</c:v>
                </c:pt>
                <c:pt idx="24070">
                  <c:v>4</c:v>
                </c:pt>
                <c:pt idx="24071">
                  <c:v>4</c:v>
                </c:pt>
                <c:pt idx="24072">
                  <c:v>4</c:v>
                </c:pt>
                <c:pt idx="24073">
                  <c:v>4</c:v>
                </c:pt>
                <c:pt idx="24074">
                  <c:v>4</c:v>
                </c:pt>
                <c:pt idx="24075">
                  <c:v>4</c:v>
                </c:pt>
                <c:pt idx="24076">
                  <c:v>4</c:v>
                </c:pt>
                <c:pt idx="24077">
                  <c:v>4</c:v>
                </c:pt>
                <c:pt idx="24078">
                  <c:v>4</c:v>
                </c:pt>
                <c:pt idx="24079">
                  <c:v>4</c:v>
                </c:pt>
                <c:pt idx="24080">
                  <c:v>4</c:v>
                </c:pt>
                <c:pt idx="24081">
                  <c:v>4</c:v>
                </c:pt>
                <c:pt idx="24082">
                  <c:v>4</c:v>
                </c:pt>
                <c:pt idx="24083">
                  <c:v>4</c:v>
                </c:pt>
                <c:pt idx="24084">
                  <c:v>4</c:v>
                </c:pt>
                <c:pt idx="24085">
                  <c:v>4</c:v>
                </c:pt>
                <c:pt idx="24086">
                  <c:v>4</c:v>
                </c:pt>
                <c:pt idx="24087">
                  <c:v>4</c:v>
                </c:pt>
                <c:pt idx="24088">
                  <c:v>4</c:v>
                </c:pt>
                <c:pt idx="24089">
                  <c:v>4</c:v>
                </c:pt>
                <c:pt idx="24090">
                  <c:v>4</c:v>
                </c:pt>
                <c:pt idx="24091">
                  <c:v>4</c:v>
                </c:pt>
                <c:pt idx="24092">
                  <c:v>4</c:v>
                </c:pt>
                <c:pt idx="24093">
                  <c:v>4</c:v>
                </c:pt>
                <c:pt idx="24094">
                  <c:v>4</c:v>
                </c:pt>
                <c:pt idx="24095">
                  <c:v>4</c:v>
                </c:pt>
                <c:pt idx="24096">
                  <c:v>4</c:v>
                </c:pt>
                <c:pt idx="24097">
                  <c:v>4</c:v>
                </c:pt>
                <c:pt idx="24098">
                  <c:v>4</c:v>
                </c:pt>
                <c:pt idx="24099">
                  <c:v>4</c:v>
                </c:pt>
                <c:pt idx="24100">
                  <c:v>4</c:v>
                </c:pt>
                <c:pt idx="24101">
                  <c:v>4</c:v>
                </c:pt>
                <c:pt idx="24102">
                  <c:v>4</c:v>
                </c:pt>
                <c:pt idx="24103">
                  <c:v>4</c:v>
                </c:pt>
                <c:pt idx="24104">
                  <c:v>4</c:v>
                </c:pt>
                <c:pt idx="24105">
                  <c:v>4</c:v>
                </c:pt>
                <c:pt idx="24106">
                  <c:v>4</c:v>
                </c:pt>
                <c:pt idx="24107">
                  <c:v>4</c:v>
                </c:pt>
                <c:pt idx="24108">
                  <c:v>4</c:v>
                </c:pt>
                <c:pt idx="24109">
                  <c:v>4</c:v>
                </c:pt>
                <c:pt idx="24110">
                  <c:v>4</c:v>
                </c:pt>
                <c:pt idx="24111">
                  <c:v>4</c:v>
                </c:pt>
                <c:pt idx="24112">
                  <c:v>4</c:v>
                </c:pt>
                <c:pt idx="24113">
                  <c:v>4</c:v>
                </c:pt>
                <c:pt idx="24114">
                  <c:v>4</c:v>
                </c:pt>
                <c:pt idx="24115">
                  <c:v>4</c:v>
                </c:pt>
                <c:pt idx="24116">
                  <c:v>4</c:v>
                </c:pt>
                <c:pt idx="24117">
                  <c:v>4</c:v>
                </c:pt>
                <c:pt idx="24118">
                  <c:v>4</c:v>
                </c:pt>
                <c:pt idx="24119">
                  <c:v>4</c:v>
                </c:pt>
                <c:pt idx="24120">
                  <c:v>4</c:v>
                </c:pt>
                <c:pt idx="24121">
                  <c:v>4</c:v>
                </c:pt>
                <c:pt idx="24122">
                  <c:v>4</c:v>
                </c:pt>
                <c:pt idx="24123">
                  <c:v>4</c:v>
                </c:pt>
                <c:pt idx="24124">
                  <c:v>4</c:v>
                </c:pt>
                <c:pt idx="24125">
                  <c:v>4</c:v>
                </c:pt>
                <c:pt idx="24126">
                  <c:v>4</c:v>
                </c:pt>
                <c:pt idx="24127">
                  <c:v>4</c:v>
                </c:pt>
                <c:pt idx="24128">
                  <c:v>4</c:v>
                </c:pt>
                <c:pt idx="24129">
                  <c:v>4</c:v>
                </c:pt>
                <c:pt idx="24130">
                  <c:v>4</c:v>
                </c:pt>
                <c:pt idx="24131">
                  <c:v>4</c:v>
                </c:pt>
                <c:pt idx="24132">
                  <c:v>4</c:v>
                </c:pt>
                <c:pt idx="24133">
                  <c:v>4</c:v>
                </c:pt>
                <c:pt idx="24134">
                  <c:v>4</c:v>
                </c:pt>
                <c:pt idx="24135">
                  <c:v>4</c:v>
                </c:pt>
                <c:pt idx="24136">
                  <c:v>4</c:v>
                </c:pt>
                <c:pt idx="24137">
                  <c:v>4</c:v>
                </c:pt>
                <c:pt idx="24138">
                  <c:v>4</c:v>
                </c:pt>
                <c:pt idx="24139">
                  <c:v>4</c:v>
                </c:pt>
                <c:pt idx="24140">
                  <c:v>4</c:v>
                </c:pt>
                <c:pt idx="24141">
                  <c:v>4</c:v>
                </c:pt>
                <c:pt idx="24142">
                  <c:v>4</c:v>
                </c:pt>
                <c:pt idx="24143">
                  <c:v>4</c:v>
                </c:pt>
                <c:pt idx="24144">
                  <c:v>4</c:v>
                </c:pt>
                <c:pt idx="24145">
                  <c:v>4</c:v>
                </c:pt>
                <c:pt idx="24146">
                  <c:v>4</c:v>
                </c:pt>
                <c:pt idx="24147">
                  <c:v>4</c:v>
                </c:pt>
                <c:pt idx="24148">
                  <c:v>4</c:v>
                </c:pt>
                <c:pt idx="24149">
                  <c:v>4</c:v>
                </c:pt>
                <c:pt idx="24150">
                  <c:v>4</c:v>
                </c:pt>
                <c:pt idx="24151">
                  <c:v>4</c:v>
                </c:pt>
                <c:pt idx="24152">
                  <c:v>4</c:v>
                </c:pt>
                <c:pt idx="24153">
                  <c:v>4</c:v>
                </c:pt>
                <c:pt idx="24154">
                  <c:v>4</c:v>
                </c:pt>
                <c:pt idx="24155">
                  <c:v>4</c:v>
                </c:pt>
                <c:pt idx="24156">
                  <c:v>4</c:v>
                </c:pt>
                <c:pt idx="24157">
                  <c:v>4</c:v>
                </c:pt>
                <c:pt idx="24158">
                  <c:v>4</c:v>
                </c:pt>
                <c:pt idx="24159">
                  <c:v>4</c:v>
                </c:pt>
                <c:pt idx="24160">
                  <c:v>4</c:v>
                </c:pt>
                <c:pt idx="24161">
                  <c:v>4</c:v>
                </c:pt>
                <c:pt idx="24162">
                  <c:v>4</c:v>
                </c:pt>
                <c:pt idx="24163">
                  <c:v>4</c:v>
                </c:pt>
                <c:pt idx="24164">
                  <c:v>4</c:v>
                </c:pt>
                <c:pt idx="24165">
                  <c:v>4</c:v>
                </c:pt>
                <c:pt idx="24166">
                  <c:v>4</c:v>
                </c:pt>
                <c:pt idx="24167">
                  <c:v>4</c:v>
                </c:pt>
                <c:pt idx="24168">
                  <c:v>4</c:v>
                </c:pt>
                <c:pt idx="24169">
                  <c:v>4</c:v>
                </c:pt>
                <c:pt idx="24170">
                  <c:v>4</c:v>
                </c:pt>
                <c:pt idx="24171">
                  <c:v>4</c:v>
                </c:pt>
                <c:pt idx="24172">
                  <c:v>4</c:v>
                </c:pt>
                <c:pt idx="24173">
                  <c:v>4</c:v>
                </c:pt>
                <c:pt idx="24174">
                  <c:v>4</c:v>
                </c:pt>
                <c:pt idx="24175">
                  <c:v>4</c:v>
                </c:pt>
                <c:pt idx="24176">
                  <c:v>4</c:v>
                </c:pt>
                <c:pt idx="24177">
                  <c:v>4</c:v>
                </c:pt>
                <c:pt idx="24178">
                  <c:v>4</c:v>
                </c:pt>
                <c:pt idx="24179">
                  <c:v>4</c:v>
                </c:pt>
                <c:pt idx="24180">
                  <c:v>4</c:v>
                </c:pt>
                <c:pt idx="24181">
                  <c:v>4</c:v>
                </c:pt>
                <c:pt idx="24182">
                  <c:v>4</c:v>
                </c:pt>
                <c:pt idx="24183">
                  <c:v>4</c:v>
                </c:pt>
                <c:pt idx="24184">
                  <c:v>4</c:v>
                </c:pt>
                <c:pt idx="24185">
                  <c:v>4</c:v>
                </c:pt>
                <c:pt idx="24186">
                  <c:v>4</c:v>
                </c:pt>
                <c:pt idx="24187">
                  <c:v>4</c:v>
                </c:pt>
                <c:pt idx="24188">
                  <c:v>4</c:v>
                </c:pt>
                <c:pt idx="24189">
                  <c:v>4</c:v>
                </c:pt>
                <c:pt idx="24190">
                  <c:v>4</c:v>
                </c:pt>
                <c:pt idx="24191">
                  <c:v>4</c:v>
                </c:pt>
                <c:pt idx="24192">
                  <c:v>4</c:v>
                </c:pt>
                <c:pt idx="24193">
                  <c:v>4</c:v>
                </c:pt>
                <c:pt idx="24194">
                  <c:v>4</c:v>
                </c:pt>
                <c:pt idx="24195">
                  <c:v>4</c:v>
                </c:pt>
                <c:pt idx="24196">
                  <c:v>4</c:v>
                </c:pt>
                <c:pt idx="24197">
                  <c:v>4</c:v>
                </c:pt>
                <c:pt idx="24198">
                  <c:v>4</c:v>
                </c:pt>
                <c:pt idx="24199">
                  <c:v>4</c:v>
                </c:pt>
                <c:pt idx="24200">
                  <c:v>4</c:v>
                </c:pt>
                <c:pt idx="24201">
                  <c:v>4</c:v>
                </c:pt>
                <c:pt idx="24202">
                  <c:v>4</c:v>
                </c:pt>
                <c:pt idx="24203">
                  <c:v>4</c:v>
                </c:pt>
                <c:pt idx="24204">
                  <c:v>4</c:v>
                </c:pt>
                <c:pt idx="24205">
                  <c:v>4</c:v>
                </c:pt>
                <c:pt idx="24206">
                  <c:v>4</c:v>
                </c:pt>
                <c:pt idx="24207">
                  <c:v>4</c:v>
                </c:pt>
                <c:pt idx="24208">
                  <c:v>4</c:v>
                </c:pt>
                <c:pt idx="24209">
                  <c:v>4</c:v>
                </c:pt>
                <c:pt idx="24210">
                  <c:v>4</c:v>
                </c:pt>
                <c:pt idx="24211">
                  <c:v>4</c:v>
                </c:pt>
                <c:pt idx="24212">
                  <c:v>4</c:v>
                </c:pt>
                <c:pt idx="24213">
                  <c:v>4</c:v>
                </c:pt>
                <c:pt idx="24214">
                  <c:v>4</c:v>
                </c:pt>
                <c:pt idx="24215">
                  <c:v>4</c:v>
                </c:pt>
                <c:pt idx="24216">
                  <c:v>4</c:v>
                </c:pt>
                <c:pt idx="24217">
                  <c:v>4</c:v>
                </c:pt>
                <c:pt idx="24218">
                  <c:v>4</c:v>
                </c:pt>
                <c:pt idx="24219">
                  <c:v>4</c:v>
                </c:pt>
                <c:pt idx="24220">
                  <c:v>4</c:v>
                </c:pt>
                <c:pt idx="24221">
                  <c:v>4</c:v>
                </c:pt>
                <c:pt idx="24222">
                  <c:v>4</c:v>
                </c:pt>
                <c:pt idx="24223">
                  <c:v>4</c:v>
                </c:pt>
                <c:pt idx="24224">
                  <c:v>4</c:v>
                </c:pt>
                <c:pt idx="24225">
                  <c:v>4</c:v>
                </c:pt>
                <c:pt idx="24226">
                  <c:v>4</c:v>
                </c:pt>
                <c:pt idx="24227">
                  <c:v>4</c:v>
                </c:pt>
                <c:pt idx="24228">
                  <c:v>4</c:v>
                </c:pt>
                <c:pt idx="24229">
                  <c:v>4</c:v>
                </c:pt>
                <c:pt idx="24230">
                  <c:v>4</c:v>
                </c:pt>
                <c:pt idx="24231">
                  <c:v>4</c:v>
                </c:pt>
                <c:pt idx="24232">
                  <c:v>4</c:v>
                </c:pt>
                <c:pt idx="24233">
                  <c:v>4</c:v>
                </c:pt>
                <c:pt idx="24234">
                  <c:v>4</c:v>
                </c:pt>
                <c:pt idx="24235">
                  <c:v>4</c:v>
                </c:pt>
                <c:pt idx="24236">
                  <c:v>4</c:v>
                </c:pt>
                <c:pt idx="24237">
                  <c:v>4</c:v>
                </c:pt>
                <c:pt idx="24238">
                  <c:v>4</c:v>
                </c:pt>
                <c:pt idx="24239">
                  <c:v>4</c:v>
                </c:pt>
                <c:pt idx="24240">
                  <c:v>4</c:v>
                </c:pt>
                <c:pt idx="24241">
                  <c:v>4</c:v>
                </c:pt>
                <c:pt idx="24242">
                  <c:v>4</c:v>
                </c:pt>
                <c:pt idx="24243">
                  <c:v>4</c:v>
                </c:pt>
                <c:pt idx="24244">
                  <c:v>4</c:v>
                </c:pt>
                <c:pt idx="24245">
                  <c:v>4</c:v>
                </c:pt>
                <c:pt idx="24246">
                  <c:v>4</c:v>
                </c:pt>
                <c:pt idx="24247">
                  <c:v>4</c:v>
                </c:pt>
                <c:pt idx="24248">
                  <c:v>4</c:v>
                </c:pt>
                <c:pt idx="24249">
                  <c:v>4</c:v>
                </c:pt>
                <c:pt idx="24250">
                  <c:v>4</c:v>
                </c:pt>
                <c:pt idx="24251">
                  <c:v>4</c:v>
                </c:pt>
                <c:pt idx="24252">
                  <c:v>4</c:v>
                </c:pt>
                <c:pt idx="24253">
                  <c:v>4</c:v>
                </c:pt>
                <c:pt idx="24254">
                  <c:v>4</c:v>
                </c:pt>
                <c:pt idx="24255">
                  <c:v>4</c:v>
                </c:pt>
                <c:pt idx="24256">
                  <c:v>4</c:v>
                </c:pt>
                <c:pt idx="24257">
                  <c:v>4</c:v>
                </c:pt>
                <c:pt idx="24258">
                  <c:v>4</c:v>
                </c:pt>
                <c:pt idx="24259">
                  <c:v>4</c:v>
                </c:pt>
                <c:pt idx="24260">
                  <c:v>4</c:v>
                </c:pt>
                <c:pt idx="24261">
                  <c:v>4</c:v>
                </c:pt>
                <c:pt idx="24262">
                  <c:v>4</c:v>
                </c:pt>
                <c:pt idx="24263">
                  <c:v>4</c:v>
                </c:pt>
                <c:pt idx="24264">
                  <c:v>4</c:v>
                </c:pt>
                <c:pt idx="24265">
                  <c:v>4</c:v>
                </c:pt>
                <c:pt idx="24266">
                  <c:v>4</c:v>
                </c:pt>
                <c:pt idx="24267">
                  <c:v>4</c:v>
                </c:pt>
                <c:pt idx="24268">
                  <c:v>4</c:v>
                </c:pt>
                <c:pt idx="24269">
                  <c:v>4</c:v>
                </c:pt>
                <c:pt idx="24270">
                  <c:v>4</c:v>
                </c:pt>
                <c:pt idx="24271">
                  <c:v>4</c:v>
                </c:pt>
                <c:pt idx="24272">
                  <c:v>4</c:v>
                </c:pt>
                <c:pt idx="24273">
                  <c:v>4</c:v>
                </c:pt>
                <c:pt idx="24274">
                  <c:v>4</c:v>
                </c:pt>
                <c:pt idx="24275">
                  <c:v>4</c:v>
                </c:pt>
                <c:pt idx="24276">
                  <c:v>4</c:v>
                </c:pt>
                <c:pt idx="24277">
                  <c:v>4</c:v>
                </c:pt>
                <c:pt idx="24278">
                  <c:v>4</c:v>
                </c:pt>
                <c:pt idx="24279">
                  <c:v>4</c:v>
                </c:pt>
                <c:pt idx="24280">
                  <c:v>4</c:v>
                </c:pt>
                <c:pt idx="24281">
                  <c:v>4</c:v>
                </c:pt>
                <c:pt idx="24282">
                  <c:v>4</c:v>
                </c:pt>
                <c:pt idx="24283">
                  <c:v>4</c:v>
                </c:pt>
                <c:pt idx="24284">
                  <c:v>4</c:v>
                </c:pt>
                <c:pt idx="24285">
                  <c:v>4</c:v>
                </c:pt>
                <c:pt idx="24286">
                  <c:v>4</c:v>
                </c:pt>
                <c:pt idx="24287">
                  <c:v>4</c:v>
                </c:pt>
                <c:pt idx="24288">
                  <c:v>4</c:v>
                </c:pt>
                <c:pt idx="24289">
                  <c:v>4</c:v>
                </c:pt>
                <c:pt idx="24290">
                  <c:v>4</c:v>
                </c:pt>
                <c:pt idx="24291">
                  <c:v>4</c:v>
                </c:pt>
                <c:pt idx="24292">
                  <c:v>4</c:v>
                </c:pt>
                <c:pt idx="24293">
                  <c:v>4</c:v>
                </c:pt>
                <c:pt idx="24294">
                  <c:v>4</c:v>
                </c:pt>
                <c:pt idx="24295">
                  <c:v>4</c:v>
                </c:pt>
                <c:pt idx="24296">
                  <c:v>4</c:v>
                </c:pt>
                <c:pt idx="24297">
                  <c:v>4</c:v>
                </c:pt>
                <c:pt idx="24298">
                  <c:v>4</c:v>
                </c:pt>
                <c:pt idx="24299">
                  <c:v>4</c:v>
                </c:pt>
                <c:pt idx="24300">
                  <c:v>4</c:v>
                </c:pt>
                <c:pt idx="24301">
                  <c:v>4</c:v>
                </c:pt>
                <c:pt idx="24302">
                  <c:v>4</c:v>
                </c:pt>
                <c:pt idx="24303">
                  <c:v>4</c:v>
                </c:pt>
                <c:pt idx="24304">
                  <c:v>4</c:v>
                </c:pt>
                <c:pt idx="24305">
                  <c:v>4</c:v>
                </c:pt>
                <c:pt idx="24306">
                  <c:v>4</c:v>
                </c:pt>
                <c:pt idx="24307">
                  <c:v>4</c:v>
                </c:pt>
                <c:pt idx="24308">
                  <c:v>4</c:v>
                </c:pt>
                <c:pt idx="24309">
                  <c:v>4</c:v>
                </c:pt>
                <c:pt idx="24310">
                  <c:v>4</c:v>
                </c:pt>
                <c:pt idx="24311">
                  <c:v>4</c:v>
                </c:pt>
                <c:pt idx="24312">
                  <c:v>4</c:v>
                </c:pt>
                <c:pt idx="24313">
                  <c:v>4</c:v>
                </c:pt>
                <c:pt idx="24314">
                  <c:v>4</c:v>
                </c:pt>
                <c:pt idx="24315">
                  <c:v>4</c:v>
                </c:pt>
                <c:pt idx="24316">
                  <c:v>4</c:v>
                </c:pt>
                <c:pt idx="24317">
                  <c:v>4</c:v>
                </c:pt>
                <c:pt idx="24318">
                  <c:v>4</c:v>
                </c:pt>
                <c:pt idx="24319">
                  <c:v>4</c:v>
                </c:pt>
                <c:pt idx="24320">
                  <c:v>4</c:v>
                </c:pt>
                <c:pt idx="24321">
                  <c:v>4</c:v>
                </c:pt>
                <c:pt idx="24322">
                  <c:v>4</c:v>
                </c:pt>
                <c:pt idx="24323">
                  <c:v>4</c:v>
                </c:pt>
                <c:pt idx="24324">
                  <c:v>4</c:v>
                </c:pt>
                <c:pt idx="24325">
                  <c:v>4</c:v>
                </c:pt>
                <c:pt idx="24326">
                  <c:v>4</c:v>
                </c:pt>
                <c:pt idx="24327">
                  <c:v>4</c:v>
                </c:pt>
                <c:pt idx="24328">
                  <c:v>4</c:v>
                </c:pt>
                <c:pt idx="24329">
                  <c:v>4</c:v>
                </c:pt>
                <c:pt idx="24330">
                  <c:v>4</c:v>
                </c:pt>
                <c:pt idx="24331">
                  <c:v>4</c:v>
                </c:pt>
                <c:pt idx="24332">
                  <c:v>4</c:v>
                </c:pt>
                <c:pt idx="24333">
                  <c:v>4</c:v>
                </c:pt>
                <c:pt idx="24334">
                  <c:v>4</c:v>
                </c:pt>
                <c:pt idx="24335">
                  <c:v>4</c:v>
                </c:pt>
                <c:pt idx="24336">
                  <c:v>4</c:v>
                </c:pt>
                <c:pt idx="24337">
                  <c:v>4</c:v>
                </c:pt>
                <c:pt idx="24338">
                  <c:v>4</c:v>
                </c:pt>
                <c:pt idx="24339">
                  <c:v>4</c:v>
                </c:pt>
                <c:pt idx="24340">
                  <c:v>4</c:v>
                </c:pt>
                <c:pt idx="24341">
                  <c:v>4</c:v>
                </c:pt>
                <c:pt idx="24342">
                  <c:v>4</c:v>
                </c:pt>
                <c:pt idx="24343">
                  <c:v>4</c:v>
                </c:pt>
                <c:pt idx="24344">
                  <c:v>4</c:v>
                </c:pt>
                <c:pt idx="24345">
                  <c:v>4</c:v>
                </c:pt>
                <c:pt idx="24346">
                  <c:v>4</c:v>
                </c:pt>
                <c:pt idx="24347">
                  <c:v>4</c:v>
                </c:pt>
                <c:pt idx="24348">
                  <c:v>4</c:v>
                </c:pt>
                <c:pt idx="24349">
                  <c:v>4</c:v>
                </c:pt>
                <c:pt idx="24350">
                  <c:v>4</c:v>
                </c:pt>
                <c:pt idx="24351">
                  <c:v>4</c:v>
                </c:pt>
                <c:pt idx="24352">
                  <c:v>4</c:v>
                </c:pt>
                <c:pt idx="24353">
                  <c:v>4</c:v>
                </c:pt>
                <c:pt idx="24354">
                  <c:v>4</c:v>
                </c:pt>
                <c:pt idx="24355">
                  <c:v>4</c:v>
                </c:pt>
                <c:pt idx="24356">
                  <c:v>4</c:v>
                </c:pt>
                <c:pt idx="24357">
                  <c:v>4</c:v>
                </c:pt>
                <c:pt idx="24358">
                  <c:v>4</c:v>
                </c:pt>
                <c:pt idx="24359">
                  <c:v>4</c:v>
                </c:pt>
                <c:pt idx="24360">
                  <c:v>4</c:v>
                </c:pt>
                <c:pt idx="24361">
                  <c:v>4</c:v>
                </c:pt>
                <c:pt idx="24362">
                  <c:v>4</c:v>
                </c:pt>
                <c:pt idx="24363">
                  <c:v>4</c:v>
                </c:pt>
                <c:pt idx="24364">
                  <c:v>4</c:v>
                </c:pt>
                <c:pt idx="24365">
                  <c:v>4</c:v>
                </c:pt>
                <c:pt idx="24366">
                  <c:v>4</c:v>
                </c:pt>
                <c:pt idx="24367">
                  <c:v>4</c:v>
                </c:pt>
                <c:pt idx="24368">
                  <c:v>4</c:v>
                </c:pt>
                <c:pt idx="24369">
                  <c:v>4</c:v>
                </c:pt>
                <c:pt idx="24370">
                  <c:v>4</c:v>
                </c:pt>
                <c:pt idx="24371">
                  <c:v>4</c:v>
                </c:pt>
                <c:pt idx="24372">
                  <c:v>4</c:v>
                </c:pt>
                <c:pt idx="24373">
                  <c:v>4</c:v>
                </c:pt>
                <c:pt idx="24374">
                  <c:v>4</c:v>
                </c:pt>
                <c:pt idx="24375">
                  <c:v>4</c:v>
                </c:pt>
                <c:pt idx="24376">
                  <c:v>4</c:v>
                </c:pt>
                <c:pt idx="24377">
                  <c:v>4</c:v>
                </c:pt>
                <c:pt idx="24378">
                  <c:v>4</c:v>
                </c:pt>
                <c:pt idx="24379">
                  <c:v>4</c:v>
                </c:pt>
                <c:pt idx="24380">
                  <c:v>4</c:v>
                </c:pt>
                <c:pt idx="24381">
                  <c:v>4</c:v>
                </c:pt>
                <c:pt idx="24382">
                  <c:v>4</c:v>
                </c:pt>
                <c:pt idx="24383">
                  <c:v>4</c:v>
                </c:pt>
                <c:pt idx="24384">
                  <c:v>4</c:v>
                </c:pt>
                <c:pt idx="24385">
                  <c:v>4</c:v>
                </c:pt>
                <c:pt idx="24386">
                  <c:v>4</c:v>
                </c:pt>
                <c:pt idx="24387">
                  <c:v>4</c:v>
                </c:pt>
                <c:pt idx="24388">
                  <c:v>4</c:v>
                </c:pt>
                <c:pt idx="24389">
                  <c:v>4</c:v>
                </c:pt>
                <c:pt idx="24390">
                  <c:v>4</c:v>
                </c:pt>
                <c:pt idx="24391">
                  <c:v>4</c:v>
                </c:pt>
                <c:pt idx="24392">
                  <c:v>4</c:v>
                </c:pt>
                <c:pt idx="24393">
                  <c:v>4</c:v>
                </c:pt>
                <c:pt idx="24394">
                  <c:v>4</c:v>
                </c:pt>
                <c:pt idx="24395">
                  <c:v>4</c:v>
                </c:pt>
                <c:pt idx="24396">
                  <c:v>4</c:v>
                </c:pt>
                <c:pt idx="24397">
                  <c:v>4</c:v>
                </c:pt>
                <c:pt idx="24398">
                  <c:v>4</c:v>
                </c:pt>
                <c:pt idx="24399">
                  <c:v>4</c:v>
                </c:pt>
                <c:pt idx="24400">
                  <c:v>4</c:v>
                </c:pt>
                <c:pt idx="24401">
                  <c:v>4</c:v>
                </c:pt>
                <c:pt idx="24402">
                  <c:v>4</c:v>
                </c:pt>
                <c:pt idx="24403">
                  <c:v>4</c:v>
                </c:pt>
                <c:pt idx="24404">
                  <c:v>4</c:v>
                </c:pt>
                <c:pt idx="24405">
                  <c:v>4</c:v>
                </c:pt>
                <c:pt idx="24406">
                  <c:v>4</c:v>
                </c:pt>
                <c:pt idx="24407">
                  <c:v>4</c:v>
                </c:pt>
                <c:pt idx="24408">
                  <c:v>4</c:v>
                </c:pt>
                <c:pt idx="24409">
                  <c:v>4</c:v>
                </c:pt>
                <c:pt idx="24410">
                  <c:v>4</c:v>
                </c:pt>
                <c:pt idx="24411">
                  <c:v>4</c:v>
                </c:pt>
                <c:pt idx="24412">
                  <c:v>4</c:v>
                </c:pt>
                <c:pt idx="24413">
                  <c:v>4</c:v>
                </c:pt>
                <c:pt idx="24414">
                  <c:v>4</c:v>
                </c:pt>
                <c:pt idx="24415">
                  <c:v>4</c:v>
                </c:pt>
                <c:pt idx="24416">
                  <c:v>4</c:v>
                </c:pt>
                <c:pt idx="24417">
                  <c:v>4</c:v>
                </c:pt>
                <c:pt idx="24418">
                  <c:v>4</c:v>
                </c:pt>
                <c:pt idx="24419">
                  <c:v>4</c:v>
                </c:pt>
                <c:pt idx="24420">
                  <c:v>4</c:v>
                </c:pt>
                <c:pt idx="24421">
                  <c:v>4</c:v>
                </c:pt>
                <c:pt idx="24422">
                  <c:v>4</c:v>
                </c:pt>
                <c:pt idx="24423">
                  <c:v>4</c:v>
                </c:pt>
                <c:pt idx="24424">
                  <c:v>4</c:v>
                </c:pt>
                <c:pt idx="24425">
                  <c:v>4</c:v>
                </c:pt>
                <c:pt idx="24426">
                  <c:v>4</c:v>
                </c:pt>
                <c:pt idx="24427">
                  <c:v>4</c:v>
                </c:pt>
                <c:pt idx="24428">
                  <c:v>4</c:v>
                </c:pt>
                <c:pt idx="24429">
                  <c:v>4</c:v>
                </c:pt>
                <c:pt idx="24430">
                  <c:v>4</c:v>
                </c:pt>
                <c:pt idx="24431">
                  <c:v>4</c:v>
                </c:pt>
                <c:pt idx="24432">
                  <c:v>4</c:v>
                </c:pt>
                <c:pt idx="24433">
                  <c:v>4</c:v>
                </c:pt>
                <c:pt idx="24434">
                  <c:v>4</c:v>
                </c:pt>
                <c:pt idx="24435">
                  <c:v>4</c:v>
                </c:pt>
                <c:pt idx="24436">
                  <c:v>4</c:v>
                </c:pt>
                <c:pt idx="24437">
                  <c:v>4</c:v>
                </c:pt>
                <c:pt idx="24438">
                  <c:v>4</c:v>
                </c:pt>
                <c:pt idx="24439">
                  <c:v>4</c:v>
                </c:pt>
                <c:pt idx="24440">
                  <c:v>4</c:v>
                </c:pt>
                <c:pt idx="24441">
                  <c:v>4</c:v>
                </c:pt>
                <c:pt idx="24442">
                  <c:v>4</c:v>
                </c:pt>
                <c:pt idx="24443">
                  <c:v>4</c:v>
                </c:pt>
                <c:pt idx="24444">
                  <c:v>4</c:v>
                </c:pt>
                <c:pt idx="24445">
                  <c:v>4</c:v>
                </c:pt>
                <c:pt idx="24446">
                  <c:v>4</c:v>
                </c:pt>
                <c:pt idx="24447">
                  <c:v>4</c:v>
                </c:pt>
                <c:pt idx="24448">
                  <c:v>4</c:v>
                </c:pt>
                <c:pt idx="24449">
                  <c:v>4</c:v>
                </c:pt>
                <c:pt idx="24450">
                  <c:v>4</c:v>
                </c:pt>
                <c:pt idx="24451">
                  <c:v>4</c:v>
                </c:pt>
                <c:pt idx="24452">
                  <c:v>4</c:v>
                </c:pt>
                <c:pt idx="24453">
                  <c:v>4</c:v>
                </c:pt>
                <c:pt idx="24454">
                  <c:v>4</c:v>
                </c:pt>
                <c:pt idx="24455">
                  <c:v>4</c:v>
                </c:pt>
                <c:pt idx="24456">
                  <c:v>4</c:v>
                </c:pt>
                <c:pt idx="24457">
                  <c:v>4</c:v>
                </c:pt>
                <c:pt idx="24458">
                  <c:v>4</c:v>
                </c:pt>
                <c:pt idx="24459">
                  <c:v>4</c:v>
                </c:pt>
                <c:pt idx="24460">
                  <c:v>4</c:v>
                </c:pt>
                <c:pt idx="24461">
                  <c:v>4</c:v>
                </c:pt>
                <c:pt idx="24462">
                  <c:v>4</c:v>
                </c:pt>
                <c:pt idx="24463">
                  <c:v>4</c:v>
                </c:pt>
                <c:pt idx="24464">
                  <c:v>4</c:v>
                </c:pt>
                <c:pt idx="24465">
                  <c:v>4</c:v>
                </c:pt>
                <c:pt idx="24466">
                  <c:v>4</c:v>
                </c:pt>
                <c:pt idx="24467">
                  <c:v>4</c:v>
                </c:pt>
                <c:pt idx="24468">
                  <c:v>4</c:v>
                </c:pt>
                <c:pt idx="24469">
                  <c:v>4</c:v>
                </c:pt>
                <c:pt idx="24470">
                  <c:v>4</c:v>
                </c:pt>
                <c:pt idx="24471">
                  <c:v>4</c:v>
                </c:pt>
                <c:pt idx="24472">
                  <c:v>4</c:v>
                </c:pt>
                <c:pt idx="24473">
                  <c:v>4</c:v>
                </c:pt>
                <c:pt idx="24474">
                  <c:v>4</c:v>
                </c:pt>
                <c:pt idx="24475">
                  <c:v>4</c:v>
                </c:pt>
                <c:pt idx="24476">
                  <c:v>4</c:v>
                </c:pt>
                <c:pt idx="24477">
                  <c:v>4</c:v>
                </c:pt>
                <c:pt idx="24478">
                  <c:v>4</c:v>
                </c:pt>
                <c:pt idx="24479">
                  <c:v>4</c:v>
                </c:pt>
                <c:pt idx="24480">
                  <c:v>4</c:v>
                </c:pt>
                <c:pt idx="24481">
                  <c:v>4</c:v>
                </c:pt>
                <c:pt idx="24482">
                  <c:v>4</c:v>
                </c:pt>
                <c:pt idx="24483">
                  <c:v>4</c:v>
                </c:pt>
                <c:pt idx="24484">
                  <c:v>4</c:v>
                </c:pt>
                <c:pt idx="24485">
                  <c:v>4</c:v>
                </c:pt>
                <c:pt idx="24486">
                  <c:v>4</c:v>
                </c:pt>
                <c:pt idx="24487">
                  <c:v>4</c:v>
                </c:pt>
                <c:pt idx="24488">
                  <c:v>4</c:v>
                </c:pt>
                <c:pt idx="24489">
                  <c:v>4</c:v>
                </c:pt>
                <c:pt idx="24490">
                  <c:v>4</c:v>
                </c:pt>
                <c:pt idx="24491">
                  <c:v>4</c:v>
                </c:pt>
                <c:pt idx="24492">
                  <c:v>4</c:v>
                </c:pt>
                <c:pt idx="24493">
                  <c:v>4</c:v>
                </c:pt>
                <c:pt idx="24494">
                  <c:v>4</c:v>
                </c:pt>
                <c:pt idx="24495">
                  <c:v>4</c:v>
                </c:pt>
                <c:pt idx="24496">
                  <c:v>4</c:v>
                </c:pt>
                <c:pt idx="24497">
                  <c:v>4</c:v>
                </c:pt>
                <c:pt idx="24498">
                  <c:v>4</c:v>
                </c:pt>
                <c:pt idx="24499">
                  <c:v>4</c:v>
                </c:pt>
                <c:pt idx="24500">
                  <c:v>4</c:v>
                </c:pt>
                <c:pt idx="24501">
                  <c:v>4</c:v>
                </c:pt>
                <c:pt idx="24502">
                  <c:v>4</c:v>
                </c:pt>
                <c:pt idx="24503">
                  <c:v>4</c:v>
                </c:pt>
                <c:pt idx="24504">
                  <c:v>4</c:v>
                </c:pt>
                <c:pt idx="24505">
                  <c:v>4</c:v>
                </c:pt>
                <c:pt idx="24506">
                  <c:v>4</c:v>
                </c:pt>
                <c:pt idx="24507">
                  <c:v>4</c:v>
                </c:pt>
                <c:pt idx="24508">
                  <c:v>4</c:v>
                </c:pt>
                <c:pt idx="24509">
                  <c:v>4</c:v>
                </c:pt>
                <c:pt idx="24510">
                  <c:v>4</c:v>
                </c:pt>
                <c:pt idx="24511">
                  <c:v>4</c:v>
                </c:pt>
                <c:pt idx="24512">
                  <c:v>4</c:v>
                </c:pt>
                <c:pt idx="24513">
                  <c:v>4</c:v>
                </c:pt>
                <c:pt idx="24514">
                  <c:v>4</c:v>
                </c:pt>
                <c:pt idx="24515">
                  <c:v>4</c:v>
                </c:pt>
                <c:pt idx="24516">
                  <c:v>4</c:v>
                </c:pt>
                <c:pt idx="24517">
                  <c:v>4</c:v>
                </c:pt>
                <c:pt idx="24518">
                  <c:v>4</c:v>
                </c:pt>
                <c:pt idx="24519">
                  <c:v>4</c:v>
                </c:pt>
                <c:pt idx="24520">
                  <c:v>4</c:v>
                </c:pt>
                <c:pt idx="24521">
                  <c:v>4</c:v>
                </c:pt>
                <c:pt idx="24522">
                  <c:v>4</c:v>
                </c:pt>
                <c:pt idx="24523">
                  <c:v>4</c:v>
                </c:pt>
                <c:pt idx="24524">
                  <c:v>4</c:v>
                </c:pt>
                <c:pt idx="24525">
                  <c:v>4</c:v>
                </c:pt>
                <c:pt idx="24526">
                  <c:v>4</c:v>
                </c:pt>
                <c:pt idx="24527">
                  <c:v>4</c:v>
                </c:pt>
                <c:pt idx="24528">
                  <c:v>4</c:v>
                </c:pt>
                <c:pt idx="24529">
                  <c:v>4</c:v>
                </c:pt>
                <c:pt idx="24530">
                  <c:v>4</c:v>
                </c:pt>
                <c:pt idx="24531">
                  <c:v>4</c:v>
                </c:pt>
                <c:pt idx="24532">
                  <c:v>4</c:v>
                </c:pt>
                <c:pt idx="24533">
                  <c:v>4</c:v>
                </c:pt>
                <c:pt idx="24534">
                  <c:v>4</c:v>
                </c:pt>
                <c:pt idx="24535">
                  <c:v>4</c:v>
                </c:pt>
                <c:pt idx="24536">
                  <c:v>4</c:v>
                </c:pt>
                <c:pt idx="24537">
                  <c:v>4</c:v>
                </c:pt>
                <c:pt idx="24538">
                  <c:v>4</c:v>
                </c:pt>
                <c:pt idx="24539">
                  <c:v>4</c:v>
                </c:pt>
                <c:pt idx="24540">
                  <c:v>4</c:v>
                </c:pt>
                <c:pt idx="24541">
                  <c:v>4</c:v>
                </c:pt>
                <c:pt idx="24542">
                  <c:v>4</c:v>
                </c:pt>
                <c:pt idx="24543">
                  <c:v>4</c:v>
                </c:pt>
                <c:pt idx="24544">
                  <c:v>4</c:v>
                </c:pt>
                <c:pt idx="24545">
                  <c:v>4</c:v>
                </c:pt>
                <c:pt idx="24546">
                  <c:v>4</c:v>
                </c:pt>
                <c:pt idx="24547">
                  <c:v>4</c:v>
                </c:pt>
                <c:pt idx="24548">
                  <c:v>4</c:v>
                </c:pt>
                <c:pt idx="24549">
                  <c:v>4</c:v>
                </c:pt>
                <c:pt idx="24550">
                  <c:v>4</c:v>
                </c:pt>
                <c:pt idx="24551">
                  <c:v>4</c:v>
                </c:pt>
                <c:pt idx="24552">
                  <c:v>4</c:v>
                </c:pt>
                <c:pt idx="24553">
                  <c:v>4</c:v>
                </c:pt>
                <c:pt idx="24554">
                  <c:v>4</c:v>
                </c:pt>
                <c:pt idx="24555">
                  <c:v>4</c:v>
                </c:pt>
                <c:pt idx="24556">
                  <c:v>4</c:v>
                </c:pt>
                <c:pt idx="24557">
                  <c:v>4</c:v>
                </c:pt>
                <c:pt idx="24558">
                  <c:v>4</c:v>
                </c:pt>
                <c:pt idx="24559">
                  <c:v>4</c:v>
                </c:pt>
                <c:pt idx="24560">
                  <c:v>4</c:v>
                </c:pt>
                <c:pt idx="24561">
                  <c:v>4</c:v>
                </c:pt>
                <c:pt idx="24562">
                  <c:v>4</c:v>
                </c:pt>
                <c:pt idx="24563">
                  <c:v>4</c:v>
                </c:pt>
                <c:pt idx="24564">
                  <c:v>4</c:v>
                </c:pt>
                <c:pt idx="24565">
                  <c:v>4</c:v>
                </c:pt>
                <c:pt idx="24566">
                  <c:v>4</c:v>
                </c:pt>
                <c:pt idx="24567">
                  <c:v>4</c:v>
                </c:pt>
                <c:pt idx="24568">
                  <c:v>4</c:v>
                </c:pt>
                <c:pt idx="24569">
                  <c:v>4</c:v>
                </c:pt>
                <c:pt idx="24570">
                  <c:v>4</c:v>
                </c:pt>
                <c:pt idx="24571">
                  <c:v>4</c:v>
                </c:pt>
                <c:pt idx="24572">
                  <c:v>4</c:v>
                </c:pt>
                <c:pt idx="24573">
                  <c:v>4</c:v>
                </c:pt>
                <c:pt idx="24574">
                  <c:v>4</c:v>
                </c:pt>
                <c:pt idx="24575">
                  <c:v>4</c:v>
                </c:pt>
                <c:pt idx="24576">
                  <c:v>4</c:v>
                </c:pt>
                <c:pt idx="24577">
                  <c:v>4</c:v>
                </c:pt>
                <c:pt idx="24578">
                  <c:v>4</c:v>
                </c:pt>
                <c:pt idx="24579">
                  <c:v>4</c:v>
                </c:pt>
                <c:pt idx="24580">
                  <c:v>4</c:v>
                </c:pt>
                <c:pt idx="24581">
                  <c:v>4</c:v>
                </c:pt>
                <c:pt idx="24582">
                  <c:v>4</c:v>
                </c:pt>
                <c:pt idx="24583">
                  <c:v>4</c:v>
                </c:pt>
                <c:pt idx="24584">
                  <c:v>4</c:v>
                </c:pt>
                <c:pt idx="24585">
                  <c:v>4</c:v>
                </c:pt>
                <c:pt idx="24586">
                  <c:v>4</c:v>
                </c:pt>
                <c:pt idx="24587">
                  <c:v>4</c:v>
                </c:pt>
                <c:pt idx="24588">
                  <c:v>4</c:v>
                </c:pt>
                <c:pt idx="24589">
                  <c:v>4</c:v>
                </c:pt>
                <c:pt idx="24590">
                  <c:v>4</c:v>
                </c:pt>
                <c:pt idx="24591">
                  <c:v>4</c:v>
                </c:pt>
                <c:pt idx="24592">
                  <c:v>4</c:v>
                </c:pt>
                <c:pt idx="24593">
                  <c:v>4</c:v>
                </c:pt>
                <c:pt idx="24594">
                  <c:v>4</c:v>
                </c:pt>
                <c:pt idx="24595">
                  <c:v>4</c:v>
                </c:pt>
                <c:pt idx="24596">
                  <c:v>4</c:v>
                </c:pt>
                <c:pt idx="24597">
                  <c:v>4</c:v>
                </c:pt>
                <c:pt idx="24598">
                  <c:v>4</c:v>
                </c:pt>
                <c:pt idx="24599">
                  <c:v>4</c:v>
                </c:pt>
                <c:pt idx="24600">
                  <c:v>4.5</c:v>
                </c:pt>
                <c:pt idx="24601">
                  <c:v>4.5</c:v>
                </c:pt>
                <c:pt idx="24602">
                  <c:v>4.5</c:v>
                </c:pt>
                <c:pt idx="24603">
                  <c:v>4.5</c:v>
                </c:pt>
                <c:pt idx="24604">
                  <c:v>4.5</c:v>
                </c:pt>
                <c:pt idx="24605">
                  <c:v>4.5</c:v>
                </c:pt>
                <c:pt idx="24606">
                  <c:v>4.5</c:v>
                </c:pt>
                <c:pt idx="24607">
                  <c:v>4.5</c:v>
                </c:pt>
                <c:pt idx="24608">
                  <c:v>4.5</c:v>
                </c:pt>
                <c:pt idx="24609">
                  <c:v>4.5</c:v>
                </c:pt>
                <c:pt idx="24610">
                  <c:v>4.5</c:v>
                </c:pt>
                <c:pt idx="24611">
                  <c:v>4.5</c:v>
                </c:pt>
                <c:pt idx="24612">
                  <c:v>4.5</c:v>
                </c:pt>
                <c:pt idx="24613">
                  <c:v>4.5</c:v>
                </c:pt>
                <c:pt idx="24614">
                  <c:v>4.5</c:v>
                </c:pt>
                <c:pt idx="24615">
                  <c:v>4.5</c:v>
                </c:pt>
                <c:pt idx="24616">
                  <c:v>4.5</c:v>
                </c:pt>
                <c:pt idx="24617">
                  <c:v>4.5</c:v>
                </c:pt>
                <c:pt idx="24618">
                  <c:v>4.5</c:v>
                </c:pt>
                <c:pt idx="24619">
                  <c:v>4.5</c:v>
                </c:pt>
                <c:pt idx="24620">
                  <c:v>4.5</c:v>
                </c:pt>
                <c:pt idx="24621">
                  <c:v>4.5</c:v>
                </c:pt>
                <c:pt idx="24622">
                  <c:v>4.5</c:v>
                </c:pt>
                <c:pt idx="24623">
                  <c:v>4.5</c:v>
                </c:pt>
                <c:pt idx="24624">
                  <c:v>4.5</c:v>
                </c:pt>
                <c:pt idx="24625">
                  <c:v>4.5</c:v>
                </c:pt>
                <c:pt idx="24626">
                  <c:v>4.5</c:v>
                </c:pt>
                <c:pt idx="24627">
                  <c:v>4.5</c:v>
                </c:pt>
                <c:pt idx="24628">
                  <c:v>4.5</c:v>
                </c:pt>
                <c:pt idx="24629">
                  <c:v>4.5</c:v>
                </c:pt>
                <c:pt idx="24630">
                  <c:v>4.5</c:v>
                </c:pt>
                <c:pt idx="24631">
                  <c:v>4.5</c:v>
                </c:pt>
                <c:pt idx="24632">
                  <c:v>4.5</c:v>
                </c:pt>
                <c:pt idx="24633">
                  <c:v>4.5</c:v>
                </c:pt>
                <c:pt idx="24634">
                  <c:v>4.5</c:v>
                </c:pt>
                <c:pt idx="24635">
                  <c:v>4.5</c:v>
                </c:pt>
                <c:pt idx="24636">
                  <c:v>4.5</c:v>
                </c:pt>
                <c:pt idx="24637">
                  <c:v>4.5</c:v>
                </c:pt>
                <c:pt idx="24638">
                  <c:v>4.5</c:v>
                </c:pt>
                <c:pt idx="24639">
                  <c:v>4.5</c:v>
                </c:pt>
                <c:pt idx="24640">
                  <c:v>4.5</c:v>
                </c:pt>
                <c:pt idx="24641">
                  <c:v>4.5</c:v>
                </c:pt>
                <c:pt idx="24642">
                  <c:v>4.5</c:v>
                </c:pt>
                <c:pt idx="24643">
                  <c:v>4.5</c:v>
                </c:pt>
                <c:pt idx="24644">
                  <c:v>4.5</c:v>
                </c:pt>
                <c:pt idx="24645">
                  <c:v>4.5</c:v>
                </c:pt>
                <c:pt idx="24646">
                  <c:v>4.5</c:v>
                </c:pt>
                <c:pt idx="24647">
                  <c:v>4.5</c:v>
                </c:pt>
                <c:pt idx="24648">
                  <c:v>4.5</c:v>
                </c:pt>
                <c:pt idx="24649">
                  <c:v>4.5</c:v>
                </c:pt>
                <c:pt idx="24650">
                  <c:v>4.5</c:v>
                </c:pt>
                <c:pt idx="24651">
                  <c:v>4.5</c:v>
                </c:pt>
                <c:pt idx="24652">
                  <c:v>4.5</c:v>
                </c:pt>
                <c:pt idx="24653">
                  <c:v>4.5</c:v>
                </c:pt>
                <c:pt idx="24654">
                  <c:v>4.5</c:v>
                </c:pt>
                <c:pt idx="24655">
                  <c:v>4.5</c:v>
                </c:pt>
                <c:pt idx="24656">
                  <c:v>4.5</c:v>
                </c:pt>
                <c:pt idx="24657">
                  <c:v>4.5</c:v>
                </c:pt>
                <c:pt idx="24658">
                  <c:v>4.5</c:v>
                </c:pt>
                <c:pt idx="24659">
                  <c:v>4.5</c:v>
                </c:pt>
                <c:pt idx="24660">
                  <c:v>4.5</c:v>
                </c:pt>
                <c:pt idx="24661">
                  <c:v>4.5</c:v>
                </c:pt>
                <c:pt idx="24662">
                  <c:v>4.5</c:v>
                </c:pt>
                <c:pt idx="24663">
                  <c:v>4.5</c:v>
                </c:pt>
                <c:pt idx="24664">
                  <c:v>4.5</c:v>
                </c:pt>
                <c:pt idx="24665">
                  <c:v>4.5</c:v>
                </c:pt>
                <c:pt idx="24666">
                  <c:v>4.5</c:v>
                </c:pt>
                <c:pt idx="24667">
                  <c:v>4.5</c:v>
                </c:pt>
                <c:pt idx="24668">
                  <c:v>4.5</c:v>
                </c:pt>
                <c:pt idx="24669">
                  <c:v>4.5</c:v>
                </c:pt>
                <c:pt idx="24670">
                  <c:v>4.5</c:v>
                </c:pt>
                <c:pt idx="24671">
                  <c:v>4.5</c:v>
                </c:pt>
                <c:pt idx="24672">
                  <c:v>4.5</c:v>
                </c:pt>
                <c:pt idx="24673">
                  <c:v>4.5</c:v>
                </c:pt>
                <c:pt idx="24674">
                  <c:v>4.5</c:v>
                </c:pt>
                <c:pt idx="24675">
                  <c:v>4.5</c:v>
                </c:pt>
                <c:pt idx="24676">
                  <c:v>4.5</c:v>
                </c:pt>
                <c:pt idx="24677">
                  <c:v>4.5</c:v>
                </c:pt>
                <c:pt idx="24678">
                  <c:v>4.5</c:v>
                </c:pt>
                <c:pt idx="24679">
                  <c:v>4.5</c:v>
                </c:pt>
                <c:pt idx="24680">
                  <c:v>4.5</c:v>
                </c:pt>
                <c:pt idx="24681">
                  <c:v>4.5</c:v>
                </c:pt>
                <c:pt idx="24682">
                  <c:v>4.5</c:v>
                </c:pt>
                <c:pt idx="24683">
                  <c:v>4.5</c:v>
                </c:pt>
                <c:pt idx="24684">
                  <c:v>4.5</c:v>
                </c:pt>
                <c:pt idx="24685">
                  <c:v>4.5</c:v>
                </c:pt>
                <c:pt idx="24686">
                  <c:v>4.5</c:v>
                </c:pt>
                <c:pt idx="24687">
                  <c:v>4.5</c:v>
                </c:pt>
                <c:pt idx="24688">
                  <c:v>4.5</c:v>
                </c:pt>
                <c:pt idx="24689">
                  <c:v>4.5</c:v>
                </c:pt>
                <c:pt idx="24690">
                  <c:v>4.5</c:v>
                </c:pt>
                <c:pt idx="24691">
                  <c:v>4.5</c:v>
                </c:pt>
                <c:pt idx="24692">
                  <c:v>4.5</c:v>
                </c:pt>
                <c:pt idx="24693">
                  <c:v>4.5</c:v>
                </c:pt>
                <c:pt idx="24694">
                  <c:v>4.5</c:v>
                </c:pt>
                <c:pt idx="24695">
                  <c:v>4.5</c:v>
                </c:pt>
                <c:pt idx="24696">
                  <c:v>4.5</c:v>
                </c:pt>
                <c:pt idx="24697">
                  <c:v>4.5</c:v>
                </c:pt>
                <c:pt idx="24698">
                  <c:v>4.5</c:v>
                </c:pt>
                <c:pt idx="24699">
                  <c:v>4.5</c:v>
                </c:pt>
                <c:pt idx="24700">
                  <c:v>4.5</c:v>
                </c:pt>
                <c:pt idx="24701">
                  <c:v>4.5</c:v>
                </c:pt>
                <c:pt idx="24702">
                  <c:v>4.5</c:v>
                </c:pt>
                <c:pt idx="24703">
                  <c:v>4.5</c:v>
                </c:pt>
                <c:pt idx="24704">
                  <c:v>4.5</c:v>
                </c:pt>
                <c:pt idx="24705">
                  <c:v>4.5</c:v>
                </c:pt>
                <c:pt idx="24706">
                  <c:v>4.5</c:v>
                </c:pt>
                <c:pt idx="24707">
                  <c:v>4.5</c:v>
                </c:pt>
                <c:pt idx="24708">
                  <c:v>4.5</c:v>
                </c:pt>
                <c:pt idx="24709">
                  <c:v>4.5</c:v>
                </c:pt>
                <c:pt idx="24710">
                  <c:v>4.5</c:v>
                </c:pt>
                <c:pt idx="24711">
                  <c:v>4.5</c:v>
                </c:pt>
                <c:pt idx="24712">
                  <c:v>4.5</c:v>
                </c:pt>
                <c:pt idx="24713">
                  <c:v>4.5</c:v>
                </c:pt>
                <c:pt idx="24714">
                  <c:v>4.5</c:v>
                </c:pt>
                <c:pt idx="24715">
                  <c:v>4.5</c:v>
                </c:pt>
                <c:pt idx="24716">
                  <c:v>4.5</c:v>
                </c:pt>
                <c:pt idx="24717">
                  <c:v>4.5</c:v>
                </c:pt>
                <c:pt idx="24718">
                  <c:v>4.5</c:v>
                </c:pt>
                <c:pt idx="24719">
                  <c:v>4.5</c:v>
                </c:pt>
                <c:pt idx="24720">
                  <c:v>4.5</c:v>
                </c:pt>
                <c:pt idx="24721">
                  <c:v>4.5</c:v>
                </c:pt>
                <c:pt idx="24722">
                  <c:v>4.5</c:v>
                </c:pt>
                <c:pt idx="24723">
                  <c:v>4.5</c:v>
                </c:pt>
                <c:pt idx="24724">
                  <c:v>4.5</c:v>
                </c:pt>
                <c:pt idx="24725">
                  <c:v>4.5</c:v>
                </c:pt>
                <c:pt idx="24726">
                  <c:v>4.5</c:v>
                </c:pt>
                <c:pt idx="24727">
                  <c:v>4.5</c:v>
                </c:pt>
                <c:pt idx="24728">
                  <c:v>4.5</c:v>
                </c:pt>
                <c:pt idx="24729">
                  <c:v>4.5</c:v>
                </c:pt>
                <c:pt idx="24730">
                  <c:v>4.5</c:v>
                </c:pt>
                <c:pt idx="24731">
                  <c:v>4.5</c:v>
                </c:pt>
                <c:pt idx="24732">
                  <c:v>4.5</c:v>
                </c:pt>
                <c:pt idx="24733">
                  <c:v>4.5</c:v>
                </c:pt>
                <c:pt idx="24734">
                  <c:v>4.5</c:v>
                </c:pt>
                <c:pt idx="24735">
                  <c:v>4.5</c:v>
                </c:pt>
                <c:pt idx="24736">
                  <c:v>4.5</c:v>
                </c:pt>
                <c:pt idx="24737">
                  <c:v>4.5</c:v>
                </c:pt>
                <c:pt idx="24738">
                  <c:v>4.5</c:v>
                </c:pt>
                <c:pt idx="24739">
                  <c:v>4.5</c:v>
                </c:pt>
                <c:pt idx="24740">
                  <c:v>4.5</c:v>
                </c:pt>
                <c:pt idx="24741">
                  <c:v>4.5</c:v>
                </c:pt>
                <c:pt idx="24742">
                  <c:v>4.5</c:v>
                </c:pt>
                <c:pt idx="24743">
                  <c:v>4.5</c:v>
                </c:pt>
                <c:pt idx="24744">
                  <c:v>4.5</c:v>
                </c:pt>
                <c:pt idx="24745">
                  <c:v>4.5</c:v>
                </c:pt>
                <c:pt idx="24746">
                  <c:v>4.5</c:v>
                </c:pt>
                <c:pt idx="24747">
                  <c:v>4.5</c:v>
                </c:pt>
                <c:pt idx="24748">
                  <c:v>4.5</c:v>
                </c:pt>
                <c:pt idx="24749">
                  <c:v>4.5</c:v>
                </c:pt>
                <c:pt idx="24750">
                  <c:v>4.5</c:v>
                </c:pt>
                <c:pt idx="24751">
                  <c:v>4.5</c:v>
                </c:pt>
                <c:pt idx="24752">
                  <c:v>4.5</c:v>
                </c:pt>
                <c:pt idx="24753">
                  <c:v>4.5</c:v>
                </c:pt>
                <c:pt idx="24754">
                  <c:v>4.5</c:v>
                </c:pt>
                <c:pt idx="24755">
                  <c:v>4.5</c:v>
                </c:pt>
                <c:pt idx="24756">
                  <c:v>4.5</c:v>
                </c:pt>
                <c:pt idx="24757">
                  <c:v>4.5</c:v>
                </c:pt>
                <c:pt idx="24758">
                  <c:v>4.5</c:v>
                </c:pt>
                <c:pt idx="24759">
                  <c:v>4.5</c:v>
                </c:pt>
                <c:pt idx="24760">
                  <c:v>4.5</c:v>
                </c:pt>
                <c:pt idx="24761">
                  <c:v>4.5</c:v>
                </c:pt>
                <c:pt idx="24762">
                  <c:v>4.5</c:v>
                </c:pt>
                <c:pt idx="24763">
                  <c:v>4.5</c:v>
                </c:pt>
                <c:pt idx="24764">
                  <c:v>4.5</c:v>
                </c:pt>
                <c:pt idx="24765">
                  <c:v>4.5</c:v>
                </c:pt>
                <c:pt idx="24766">
                  <c:v>4.5</c:v>
                </c:pt>
                <c:pt idx="24767">
                  <c:v>4.5</c:v>
                </c:pt>
                <c:pt idx="24768">
                  <c:v>4.5</c:v>
                </c:pt>
                <c:pt idx="24769">
                  <c:v>4.5</c:v>
                </c:pt>
                <c:pt idx="24770">
                  <c:v>4.5</c:v>
                </c:pt>
                <c:pt idx="24771">
                  <c:v>4.5</c:v>
                </c:pt>
                <c:pt idx="24772">
                  <c:v>4.5</c:v>
                </c:pt>
                <c:pt idx="24773">
                  <c:v>4.5</c:v>
                </c:pt>
                <c:pt idx="24774">
                  <c:v>4.5</c:v>
                </c:pt>
                <c:pt idx="24775">
                  <c:v>4.5</c:v>
                </c:pt>
                <c:pt idx="24776">
                  <c:v>4.5</c:v>
                </c:pt>
                <c:pt idx="24777">
                  <c:v>4.5</c:v>
                </c:pt>
                <c:pt idx="24778">
                  <c:v>4.5</c:v>
                </c:pt>
                <c:pt idx="24779">
                  <c:v>4.5</c:v>
                </c:pt>
                <c:pt idx="24780">
                  <c:v>4.5</c:v>
                </c:pt>
                <c:pt idx="24781">
                  <c:v>4.5</c:v>
                </c:pt>
                <c:pt idx="24782">
                  <c:v>4.5</c:v>
                </c:pt>
                <c:pt idx="24783">
                  <c:v>4.5</c:v>
                </c:pt>
                <c:pt idx="24784">
                  <c:v>4.5</c:v>
                </c:pt>
                <c:pt idx="24785">
                  <c:v>4.5</c:v>
                </c:pt>
                <c:pt idx="24786">
                  <c:v>4.5</c:v>
                </c:pt>
                <c:pt idx="24787">
                  <c:v>4.5</c:v>
                </c:pt>
                <c:pt idx="24788">
                  <c:v>4.5</c:v>
                </c:pt>
                <c:pt idx="24789">
                  <c:v>4.5</c:v>
                </c:pt>
                <c:pt idx="24790">
                  <c:v>4.5</c:v>
                </c:pt>
                <c:pt idx="24791">
                  <c:v>4.5</c:v>
                </c:pt>
                <c:pt idx="24792">
                  <c:v>4.5</c:v>
                </c:pt>
                <c:pt idx="24793">
                  <c:v>4.5</c:v>
                </c:pt>
                <c:pt idx="24794">
                  <c:v>4.5</c:v>
                </c:pt>
                <c:pt idx="24795">
                  <c:v>4.5</c:v>
                </c:pt>
                <c:pt idx="24796">
                  <c:v>4.5</c:v>
                </c:pt>
                <c:pt idx="24797">
                  <c:v>4.5</c:v>
                </c:pt>
                <c:pt idx="24798">
                  <c:v>4.5</c:v>
                </c:pt>
                <c:pt idx="24799">
                  <c:v>4.5</c:v>
                </c:pt>
                <c:pt idx="24800">
                  <c:v>4.5</c:v>
                </c:pt>
                <c:pt idx="24801">
                  <c:v>4.5</c:v>
                </c:pt>
                <c:pt idx="24802">
                  <c:v>4.5</c:v>
                </c:pt>
                <c:pt idx="24803">
                  <c:v>4.5</c:v>
                </c:pt>
                <c:pt idx="24804">
                  <c:v>4.5</c:v>
                </c:pt>
                <c:pt idx="24805">
                  <c:v>4.5</c:v>
                </c:pt>
                <c:pt idx="24806">
                  <c:v>4.5</c:v>
                </c:pt>
                <c:pt idx="24807">
                  <c:v>4.5</c:v>
                </c:pt>
                <c:pt idx="24808">
                  <c:v>4.5</c:v>
                </c:pt>
                <c:pt idx="24809">
                  <c:v>4.5</c:v>
                </c:pt>
                <c:pt idx="24810">
                  <c:v>4.5</c:v>
                </c:pt>
                <c:pt idx="24811">
                  <c:v>4.5</c:v>
                </c:pt>
                <c:pt idx="24812">
                  <c:v>4.5</c:v>
                </c:pt>
                <c:pt idx="24813">
                  <c:v>4.5</c:v>
                </c:pt>
                <c:pt idx="24814">
                  <c:v>4.5</c:v>
                </c:pt>
                <c:pt idx="24815">
                  <c:v>4.5</c:v>
                </c:pt>
                <c:pt idx="24816">
                  <c:v>4.5</c:v>
                </c:pt>
                <c:pt idx="24817">
                  <c:v>4.5</c:v>
                </c:pt>
                <c:pt idx="24818">
                  <c:v>4.5</c:v>
                </c:pt>
                <c:pt idx="24819">
                  <c:v>4.5</c:v>
                </c:pt>
                <c:pt idx="24820">
                  <c:v>4.5</c:v>
                </c:pt>
                <c:pt idx="24821">
                  <c:v>4.5</c:v>
                </c:pt>
                <c:pt idx="24822">
                  <c:v>4.5</c:v>
                </c:pt>
                <c:pt idx="24823">
                  <c:v>4.5</c:v>
                </c:pt>
                <c:pt idx="24824">
                  <c:v>4.5</c:v>
                </c:pt>
                <c:pt idx="24825">
                  <c:v>4.5</c:v>
                </c:pt>
                <c:pt idx="24826">
                  <c:v>4.5</c:v>
                </c:pt>
                <c:pt idx="24827">
                  <c:v>4.5</c:v>
                </c:pt>
                <c:pt idx="24828">
                  <c:v>4.5</c:v>
                </c:pt>
                <c:pt idx="24829">
                  <c:v>4.5</c:v>
                </c:pt>
                <c:pt idx="24830">
                  <c:v>4.5</c:v>
                </c:pt>
                <c:pt idx="24831">
                  <c:v>4.5</c:v>
                </c:pt>
                <c:pt idx="24832">
                  <c:v>4.5</c:v>
                </c:pt>
                <c:pt idx="24833">
                  <c:v>4.5</c:v>
                </c:pt>
                <c:pt idx="24834">
                  <c:v>4.5</c:v>
                </c:pt>
                <c:pt idx="24835">
                  <c:v>4.5</c:v>
                </c:pt>
                <c:pt idx="24836">
                  <c:v>4.5</c:v>
                </c:pt>
                <c:pt idx="24837">
                  <c:v>4.5</c:v>
                </c:pt>
                <c:pt idx="24838">
                  <c:v>4.5</c:v>
                </c:pt>
                <c:pt idx="24839">
                  <c:v>4.5</c:v>
                </c:pt>
                <c:pt idx="24840">
                  <c:v>4.5</c:v>
                </c:pt>
                <c:pt idx="24841">
                  <c:v>4.5</c:v>
                </c:pt>
                <c:pt idx="24842">
                  <c:v>4.5</c:v>
                </c:pt>
                <c:pt idx="24843">
                  <c:v>4.5</c:v>
                </c:pt>
                <c:pt idx="24844">
                  <c:v>4.5</c:v>
                </c:pt>
                <c:pt idx="24845">
                  <c:v>4.5</c:v>
                </c:pt>
                <c:pt idx="24846">
                  <c:v>4.5</c:v>
                </c:pt>
                <c:pt idx="24847">
                  <c:v>4.5</c:v>
                </c:pt>
                <c:pt idx="24848">
                  <c:v>4.5</c:v>
                </c:pt>
                <c:pt idx="24849">
                  <c:v>4.5</c:v>
                </c:pt>
                <c:pt idx="24850">
                  <c:v>4.5</c:v>
                </c:pt>
                <c:pt idx="24851">
                  <c:v>4.5</c:v>
                </c:pt>
                <c:pt idx="24852">
                  <c:v>4.5</c:v>
                </c:pt>
                <c:pt idx="24853">
                  <c:v>4.5</c:v>
                </c:pt>
                <c:pt idx="24854">
                  <c:v>4.5</c:v>
                </c:pt>
                <c:pt idx="24855">
                  <c:v>4.5</c:v>
                </c:pt>
                <c:pt idx="24856">
                  <c:v>4.5</c:v>
                </c:pt>
                <c:pt idx="24857">
                  <c:v>4.5</c:v>
                </c:pt>
                <c:pt idx="24858">
                  <c:v>4.5</c:v>
                </c:pt>
                <c:pt idx="24859">
                  <c:v>4.5</c:v>
                </c:pt>
                <c:pt idx="24860">
                  <c:v>4.5</c:v>
                </c:pt>
                <c:pt idx="24861">
                  <c:v>4.5</c:v>
                </c:pt>
                <c:pt idx="24862">
                  <c:v>4.5</c:v>
                </c:pt>
                <c:pt idx="24863">
                  <c:v>4.5</c:v>
                </c:pt>
                <c:pt idx="24864">
                  <c:v>4.5</c:v>
                </c:pt>
                <c:pt idx="24865">
                  <c:v>4.5</c:v>
                </c:pt>
                <c:pt idx="24866">
                  <c:v>4.5</c:v>
                </c:pt>
                <c:pt idx="24867">
                  <c:v>4.5</c:v>
                </c:pt>
                <c:pt idx="24868">
                  <c:v>4.5</c:v>
                </c:pt>
                <c:pt idx="24869">
                  <c:v>4.5</c:v>
                </c:pt>
                <c:pt idx="24870">
                  <c:v>4.5</c:v>
                </c:pt>
                <c:pt idx="24871">
                  <c:v>4.5</c:v>
                </c:pt>
                <c:pt idx="24872">
                  <c:v>4.5</c:v>
                </c:pt>
                <c:pt idx="24873">
                  <c:v>4.5</c:v>
                </c:pt>
                <c:pt idx="24874">
                  <c:v>4.5</c:v>
                </c:pt>
                <c:pt idx="24875">
                  <c:v>4.5</c:v>
                </c:pt>
                <c:pt idx="24876">
                  <c:v>4.5</c:v>
                </c:pt>
                <c:pt idx="24877">
                  <c:v>4.5</c:v>
                </c:pt>
                <c:pt idx="24878">
                  <c:v>4.5</c:v>
                </c:pt>
                <c:pt idx="24879">
                  <c:v>4.5</c:v>
                </c:pt>
                <c:pt idx="24880">
                  <c:v>4.5</c:v>
                </c:pt>
                <c:pt idx="24881">
                  <c:v>4.5</c:v>
                </c:pt>
                <c:pt idx="24882">
                  <c:v>4.5</c:v>
                </c:pt>
                <c:pt idx="24883">
                  <c:v>4.5</c:v>
                </c:pt>
                <c:pt idx="24884">
                  <c:v>4.5</c:v>
                </c:pt>
                <c:pt idx="24885">
                  <c:v>4.5</c:v>
                </c:pt>
                <c:pt idx="24886">
                  <c:v>4.5</c:v>
                </c:pt>
                <c:pt idx="24887">
                  <c:v>4.5</c:v>
                </c:pt>
                <c:pt idx="24888">
                  <c:v>4.5</c:v>
                </c:pt>
                <c:pt idx="24889">
                  <c:v>4.5</c:v>
                </c:pt>
                <c:pt idx="24890">
                  <c:v>4.5</c:v>
                </c:pt>
                <c:pt idx="24891">
                  <c:v>4.5</c:v>
                </c:pt>
                <c:pt idx="24892">
                  <c:v>4.5</c:v>
                </c:pt>
                <c:pt idx="24893">
                  <c:v>4.5</c:v>
                </c:pt>
                <c:pt idx="24894">
                  <c:v>4.5</c:v>
                </c:pt>
                <c:pt idx="24895">
                  <c:v>4.5</c:v>
                </c:pt>
                <c:pt idx="24896">
                  <c:v>4.5</c:v>
                </c:pt>
                <c:pt idx="24897">
                  <c:v>4.5</c:v>
                </c:pt>
                <c:pt idx="24898">
                  <c:v>4.5</c:v>
                </c:pt>
                <c:pt idx="24899">
                  <c:v>4.5</c:v>
                </c:pt>
                <c:pt idx="24900">
                  <c:v>4.5</c:v>
                </c:pt>
                <c:pt idx="24901">
                  <c:v>4.5</c:v>
                </c:pt>
                <c:pt idx="24902">
                  <c:v>4.5</c:v>
                </c:pt>
                <c:pt idx="24903">
                  <c:v>4.5</c:v>
                </c:pt>
                <c:pt idx="24904">
                  <c:v>4.5</c:v>
                </c:pt>
                <c:pt idx="24905">
                  <c:v>4.5</c:v>
                </c:pt>
                <c:pt idx="24906">
                  <c:v>4.5</c:v>
                </c:pt>
                <c:pt idx="24907">
                  <c:v>4.5</c:v>
                </c:pt>
                <c:pt idx="24908">
                  <c:v>4.5</c:v>
                </c:pt>
                <c:pt idx="24909">
                  <c:v>4.5</c:v>
                </c:pt>
                <c:pt idx="24910">
                  <c:v>4.5</c:v>
                </c:pt>
                <c:pt idx="24911">
                  <c:v>4.5</c:v>
                </c:pt>
                <c:pt idx="24912">
                  <c:v>4.5</c:v>
                </c:pt>
                <c:pt idx="24913">
                  <c:v>4.5</c:v>
                </c:pt>
                <c:pt idx="24914">
                  <c:v>4.5</c:v>
                </c:pt>
                <c:pt idx="24915">
                  <c:v>4.5</c:v>
                </c:pt>
                <c:pt idx="24916">
                  <c:v>4.5</c:v>
                </c:pt>
                <c:pt idx="24917">
                  <c:v>4.5</c:v>
                </c:pt>
                <c:pt idx="24918">
                  <c:v>4.5</c:v>
                </c:pt>
                <c:pt idx="24919">
                  <c:v>4.5</c:v>
                </c:pt>
                <c:pt idx="24920">
                  <c:v>4.5</c:v>
                </c:pt>
                <c:pt idx="24921">
                  <c:v>4.5</c:v>
                </c:pt>
                <c:pt idx="24922">
                  <c:v>4.5</c:v>
                </c:pt>
                <c:pt idx="24923">
                  <c:v>4.5</c:v>
                </c:pt>
                <c:pt idx="24924">
                  <c:v>4.5</c:v>
                </c:pt>
                <c:pt idx="24925">
                  <c:v>4.5</c:v>
                </c:pt>
                <c:pt idx="24926">
                  <c:v>4.5</c:v>
                </c:pt>
                <c:pt idx="24927">
                  <c:v>4.5</c:v>
                </c:pt>
                <c:pt idx="24928">
                  <c:v>4.5</c:v>
                </c:pt>
                <c:pt idx="24929">
                  <c:v>4.5</c:v>
                </c:pt>
                <c:pt idx="24930">
                  <c:v>4.5</c:v>
                </c:pt>
                <c:pt idx="24931">
                  <c:v>4.5</c:v>
                </c:pt>
                <c:pt idx="24932">
                  <c:v>4.5</c:v>
                </c:pt>
                <c:pt idx="24933">
                  <c:v>4.5</c:v>
                </c:pt>
                <c:pt idx="24934">
                  <c:v>4.5</c:v>
                </c:pt>
                <c:pt idx="24935">
                  <c:v>4.5</c:v>
                </c:pt>
                <c:pt idx="24936">
                  <c:v>4.5</c:v>
                </c:pt>
                <c:pt idx="24937">
                  <c:v>4.5</c:v>
                </c:pt>
                <c:pt idx="24938">
                  <c:v>4.5</c:v>
                </c:pt>
                <c:pt idx="24939">
                  <c:v>4.5</c:v>
                </c:pt>
                <c:pt idx="24940">
                  <c:v>4.5</c:v>
                </c:pt>
                <c:pt idx="24941">
                  <c:v>4.5</c:v>
                </c:pt>
                <c:pt idx="24942">
                  <c:v>4.5</c:v>
                </c:pt>
                <c:pt idx="24943">
                  <c:v>4.5</c:v>
                </c:pt>
                <c:pt idx="24944">
                  <c:v>4.5</c:v>
                </c:pt>
                <c:pt idx="24945">
                  <c:v>4.5</c:v>
                </c:pt>
                <c:pt idx="24946">
                  <c:v>4.5</c:v>
                </c:pt>
                <c:pt idx="24947">
                  <c:v>4.5</c:v>
                </c:pt>
                <c:pt idx="24948">
                  <c:v>4.5</c:v>
                </c:pt>
                <c:pt idx="24949">
                  <c:v>4.5</c:v>
                </c:pt>
                <c:pt idx="24950">
                  <c:v>4.5</c:v>
                </c:pt>
                <c:pt idx="24951">
                  <c:v>4.5</c:v>
                </c:pt>
                <c:pt idx="24952">
                  <c:v>4.5</c:v>
                </c:pt>
                <c:pt idx="24953">
                  <c:v>4.5</c:v>
                </c:pt>
                <c:pt idx="24954">
                  <c:v>4.5</c:v>
                </c:pt>
                <c:pt idx="24955">
                  <c:v>4.5</c:v>
                </c:pt>
                <c:pt idx="24956">
                  <c:v>4.5</c:v>
                </c:pt>
                <c:pt idx="24957">
                  <c:v>4.5</c:v>
                </c:pt>
                <c:pt idx="24958">
                  <c:v>4.5</c:v>
                </c:pt>
                <c:pt idx="24959">
                  <c:v>4.5</c:v>
                </c:pt>
                <c:pt idx="24960">
                  <c:v>4.5</c:v>
                </c:pt>
                <c:pt idx="24961">
                  <c:v>4.5</c:v>
                </c:pt>
                <c:pt idx="24962">
                  <c:v>4.5</c:v>
                </c:pt>
                <c:pt idx="24963">
                  <c:v>4.5</c:v>
                </c:pt>
                <c:pt idx="24964">
                  <c:v>4.5</c:v>
                </c:pt>
                <c:pt idx="24965">
                  <c:v>4.5</c:v>
                </c:pt>
                <c:pt idx="24966">
                  <c:v>4.5</c:v>
                </c:pt>
                <c:pt idx="24967">
                  <c:v>4.5</c:v>
                </c:pt>
                <c:pt idx="24968">
                  <c:v>4.5</c:v>
                </c:pt>
                <c:pt idx="24969">
                  <c:v>4.5</c:v>
                </c:pt>
                <c:pt idx="24970">
                  <c:v>4.5</c:v>
                </c:pt>
                <c:pt idx="24971">
                  <c:v>4.5</c:v>
                </c:pt>
                <c:pt idx="24972">
                  <c:v>4.5</c:v>
                </c:pt>
                <c:pt idx="24973">
                  <c:v>4.5</c:v>
                </c:pt>
                <c:pt idx="24974">
                  <c:v>4.5</c:v>
                </c:pt>
                <c:pt idx="24975">
                  <c:v>4.5</c:v>
                </c:pt>
                <c:pt idx="24976">
                  <c:v>4.5</c:v>
                </c:pt>
                <c:pt idx="24977">
                  <c:v>4.5</c:v>
                </c:pt>
                <c:pt idx="24978">
                  <c:v>4.5</c:v>
                </c:pt>
                <c:pt idx="24979">
                  <c:v>4.5</c:v>
                </c:pt>
                <c:pt idx="24980">
                  <c:v>4.5</c:v>
                </c:pt>
                <c:pt idx="24981">
                  <c:v>4.5</c:v>
                </c:pt>
                <c:pt idx="24982">
                  <c:v>4.5</c:v>
                </c:pt>
                <c:pt idx="24983">
                  <c:v>4.5</c:v>
                </c:pt>
                <c:pt idx="24984">
                  <c:v>4.5</c:v>
                </c:pt>
                <c:pt idx="24985">
                  <c:v>4.5</c:v>
                </c:pt>
                <c:pt idx="24986">
                  <c:v>4.5</c:v>
                </c:pt>
                <c:pt idx="24987">
                  <c:v>4.5</c:v>
                </c:pt>
                <c:pt idx="24988">
                  <c:v>4.5</c:v>
                </c:pt>
                <c:pt idx="24989">
                  <c:v>4.5</c:v>
                </c:pt>
                <c:pt idx="24990">
                  <c:v>4.5</c:v>
                </c:pt>
                <c:pt idx="24991">
                  <c:v>4.5</c:v>
                </c:pt>
                <c:pt idx="24992">
                  <c:v>4.5</c:v>
                </c:pt>
                <c:pt idx="24993">
                  <c:v>4.5</c:v>
                </c:pt>
                <c:pt idx="24994">
                  <c:v>4.5</c:v>
                </c:pt>
                <c:pt idx="24995">
                  <c:v>4.5</c:v>
                </c:pt>
                <c:pt idx="24996">
                  <c:v>4.5</c:v>
                </c:pt>
                <c:pt idx="24997">
                  <c:v>4.5</c:v>
                </c:pt>
                <c:pt idx="24998">
                  <c:v>4.5</c:v>
                </c:pt>
                <c:pt idx="24999">
                  <c:v>4.5</c:v>
                </c:pt>
                <c:pt idx="25000">
                  <c:v>4.5</c:v>
                </c:pt>
                <c:pt idx="25001">
                  <c:v>4.5</c:v>
                </c:pt>
                <c:pt idx="25002">
                  <c:v>4.5</c:v>
                </c:pt>
                <c:pt idx="25003">
                  <c:v>4.5</c:v>
                </c:pt>
                <c:pt idx="25004">
                  <c:v>4.5</c:v>
                </c:pt>
                <c:pt idx="25005">
                  <c:v>4.5</c:v>
                </c:pt>
                <c:pt idx="25006">
                  <c:v>4.5</c:v>
                </c:pt>
                <c:pt idx="25007">
                  <c:v>4.5</c:v>
                </c:pt>
                <c:pt idx="25008">
                  <c:v>4.5</c:v>
                </c:pt>
                <c:pt idx="25009">
                  <c:v>4.5</c:v>
                </c:pt>
                <c:pt idx="25010">
                  <c:v>4.5</c:v>
                </c:pt>
                <c:pt idx="25011">
                  <c:v>4.5</c:v>
                </c:pt>
                <c:pt idx="25012">
                  <c:v>4.5</c:v>
                </c:pt>
                <c:pt idx="25013">
                  <c:v>4.5</c:v>
                </c:pt>
                <c:pt idx="25014">
                  <c:v>4.5</c:v>
                </c:pt>
                <c:pt idx="25015">
                  <c:v>4.5</c:v>
                </c:pt>
                <c:pt idx="25016">
                  <c:v>4.5</c:v>
                </c:pt>
                <c:pt idx="25017">
                  <c:v>4.5</c:v>
                </c:pt>
                <c:pt idx="25018">
                  <c:v>4.5</c:v>
                </c:pt>
                <c:pt idx="25019">
                  <c:v>4.5</c:v>
                </c:pt>
                <c:pt idx="25020">
                  <c:v>4.5</c:v>
                </c:pt>
                <c:pt idx="25021">
                  <c:v>4.5</c:v>
                </c:pt>
                <c:pt idx="25022">
                  <c:v>4.5</c:v>
                </c:pt>
                <c:pt idx="25023">
                  <c:v>4.5</c:v>
                </c:pt>
                <c:pt idx="25024">
                  <c:v>4.5</c:v>
                </c:pt>
                <c:pt idx="25025">
                  <c:v>4.5</c:v>
                </c:pt>
                <c:pt idx="25026">
                  <c:v>4.5</c:v>
                </c:pt>
                <c:pt idx="25027">
                  <c:v>4.5</c:v>
                </c:pt>
                <c:pt idx="25028">
                  <c:v>4.5</c:v>
                </c:pt>
                <c:pt idx="25029">
                  <c:v>4.5</c:v>
                </c:pt>
                <c:pt idx="25030">
                  <c:v>4.5</c:v>
                </c:pt>
                <c:pt idx="25031">
                  <c:v>4.5</c:v>
                </c:pt>
                <c:pt idx="25032">
                  <c:v>4.5</c:v>
                </c:pt>
                <c:pt idx="25033">
                  <c:v>4.5</c:v>
                </c:pt>
                <c:pt idx="25034">
                  <c:v>4.5</c:v>
                </c:pt>
                <c:pt idx="25035">
                  <c:v>4.5</c:v>
                </c:pt>
                <c:pt idx="25036">
                  <c:v>4.5</c:v>
                </c:pt>
                <c:pt idx="25037">
                  <c:v>4.5</c:v>
                </c:pt>
                <c:pt idx="25038">
                  <c:v>4.5</c:v>
                </c:pt>
                <c:pt idx="25039">
                  <c:v>4.5</c:v>
                </c:pt>
                <c:pt idx="25040">
                  <c:v>4.5</c:v>
                </c:pt>
                <c:pt idx="25041">
                  <c:v>4.5</c:v>
                </c:pt>
                <c:pt idx="25042">
                  <c:v>4.5</c:v>
                </c:pt>
                <c:pt idx="25043">
                  <c:v>4.5</c:v>
                </c:pt>
                <c:pt idx="25044">
                  <c:v>4.5</c:v>
                </c:pt>
                <c:pt idx="25045">
                  <c:v>4.5</c:v>
                </c:pt>
                <c:pt idx="25046">
                  <c:v>4.5</c:v>
                </c:pt>
                <c:pt idx="25047">
                  <c:v>4.5</c:v>
                </c:pt>
                <c:pt idx="25048">
                  <c:v>4.5</c:v>
                </c:pt>
                <c:pt idx="25049">
                  <c:v>4.5</c:v>
                </c:pt>
                <c:pt idx="25050">
                  <c:v>4.5</c:v>
                </c:pt>
                <c:pt idx="25051">
                  <c:v>4.5</c:v>
                </c:pt>
                <c:pt idx="25052">
                  <c:v>4.5</c:v>
                </c:pt>
                <c:pt idx="25053">
                  <c:v>4.5</c:v>
                </c:pt>
                <c:pt idx="25054">
                  <c:v>4.5</c:v>
                </c:pt>
                <c:pt idx="25055">
                  <c:v>4.5</c:v>
                </c:pt>
                <c:pt idx="25056">
                  <c:v>4.5</c:v>
                </c:pt>
                <c:pt idx="25057">
                  <c:v>4.5</c:v>
                </c:pt>
                <c:pt idx="25058">
                  <c:v>4.5</c:v>
                </c:pt>
                <c:pt idx="25059">
                  <c:v>4.5</c:v>
                </c:pt>
                <c:pt idx="25060">
                  <c:v>4.5</c:v>
                </c:pt>
                <c:pt idx="25061">
                  <c:v>4.5</c:v>
                </c:pt>
                <c:pt idx="25062">
                  <c:v>4.5</c:v>
                </c:pt>
                <c:pt idx="25063">
                  <c:v>4.5</c:v>
                </c:pt>
                <c:pt idx="25064">
                  <c:v>4.5</c:v>
                </c:pt>
                <c:pt idx="25065">
                  <c:v>4.5</c:v>
                </c:pt>
                <c:pt idx="25066">
                  <c:v>4.5</c:v>
                </c:pt>
                <c:pt idx="25067">
                  <c:v>4.5</c:v>
                </c:pt>
                <c:pt idx="25068">
                  <c:v>4.5</c:v>
                </c:pt>
                <c:pt idx="25069">
                  <c:v>4.5</c:v>
                </c:pt>
                <c:pt idx="25070">
                  <c:v>4.5</c:v>
                </c:pt>
                <c:pt idx="25071">
                  <c:v>4.5</c:v>
                </c:pt>
                <c:pt idx="25072">
                  <c:v>4.5</c:v>
                </c:pt>
                <c:pt idx="25073">
                  <c:v>4.5</c:v>
                </c:pt>
                <c:pt idx="25074">
                  <c:v>4.5</c:v>
                </c:pt>
                <c:pt idx="25075">
                  <c:v>4.5</c:v>
                </c:pt>
                <c:pt idx="25076">
                  <c:v>4.5</c:v>
                </c:pt>
                <c:pt idx="25077">
                  <c:v>4.5</c:v>
                </c:pt>
                <c:pt idx="25078">
                  <c:v>4.5</c:v>
                </c:pt>
                <c:pt idx="25079">
                  <c:v>4.5</c:v>
                </c:pt>
                <c:pt idx="25080">
                  <c:v>4.5</c:v>
                </c:pt>
                <c:pt idx="25081">
                  <c:v>4.5</c:v>
                </c:pt>
                <c:pt idx="25082">
                  <c:v>4.5</c:v>
                </c:pt>
                <c:pt idx="25083">
                  <c:v>4.5</c:v>
                </c:pt>
                <c:pt idx="25084">
                  <c:v>4.5</c:v>
                </c:pt>
                <c:pt idx="25085">
                  <c:v>4.5</c:v>
                </c:pt>
                <c:pt idx="25086">
                  <c:v>4.5</c:v>
                </c:pt>
                <c:pt idx="25087">
                  <c:v>4.5</c:v>
                </c:pt>
                <c:pt idx="25088">
                  <c:v>4.5</c:v>
                </c:pt>
                <c:pt idx="25089">
                  <c:v>4.5</c:v>
                </c:pt>
                <c:pt idx="25090">
                  <c:v>4.5</c:v>
                </c:pt>
                <c:pt idx="25091">
                  <c:v>4.5</c:v>
                </c:pt>
                <c:pt idx="25092">
                  <c:v>4.5</c:v>
                </c:pt>
                <c:pt idx="25093">
                  <c:v>4.5</c:v>
                </c:pt>
                <c:pt idx="25094">
                  <c:v>4.5</c:v>
                </c:pt>
                <c:pt idx="25095">
                  <c:v>4.5</c:v>
                </c:pt>
                <c:pt idx="25096">
                  <c:v>4.5</c:v>
                </c:pt>
                <c:pt idx="25097">
                  <c:v>4.5</c:v>
                </c:pt>
                <c:pt idx="25098">
                  <c:v>4.5</c:v>
                </c:pt>
                <c:pt idx="25099">
                  <c:v>4.5</c:v>
                </c:pt>
                <c:pt idx="25100">
                  <c:v>4.5</c:v>
                </c:pt>
                <c:pt idx="25101">
                  <c:v>4.5</c:v>
                </c:pt>
                <c:pt idx="25102">
                  <c:v>4.5</c:v>
                </c:pt>
                <c:pt idx="25103">
                  <c:v>4.5</c:v>
                </c:pt>
                <c:pt idx="25104">
                  <c:v>4.5</c:v>
                </c:pt>
                <c:pt idx="25105">
                  <c:v>4.5</c:v>
                </c:pt>
                <c:pt idx="25106">
                  <c:v>4.5</c:v>
                </c:pt>
                <c:pt idx="25107">
                  <c:v>4.5</c:v>
                </c:pt>
                <c:pt idx="25108">
                  <c:v>4.5</c:v>
                </c:pt>
                <c:pt idx="25109">
                  <c:v>4.5</c:v>
                </c:pt>
                <c:pt idx="25110">
                  <c:v>4.5</c:v>
                </c:pt>
                <c:pt idx="25111">
                  <c:v>4.5</c:v>
                </c:pt>
                <c:pt idx="25112">
                  <c:v>4.5</c:v>
                </c:pt>
                <c:pt idx="25113">
                  <c:v>4.5</c:v>
                </c:pt>
                <c:pt idx="25114">
                  <c:v>4.5</c:v>
                </c:pt>
                <c:pt idx="25115">
                  <c:v>4.5</c:v>
                </c:pt>
                <c:pt idx="25116">
                  <c:v>4.5</c:v>
                </c:pt>
                <c:pt idx="25117">
                  <c:v>4.5</c:v>
                </c:pt>
                <c:pt idx="25118">
                  <c:v>4.5</c:v>
                </c:pt>
                <c:pt idx="25119">
                  <c:v>4.5</c:v>
                </c:pt>
                <c:pt idx="25120">
                  <c:v>4.5</c:v>
                </c:pt>
                <c:pt idx="25121">
                  <c:v>4.5</c:v>
                </c:pt>
                <c:pt idx="25122">
                  <c:v>4.5</c:v>
                </c:pt>
                <c:pt idx="25123">
                  <c:v>4.5</c:v>
                </c:pt>
                <c:pt idx="25124">
                  <c:v>4.5</c:v>
                </c:pt>
                <c:pt idx="25125">
                  <c:v>4.5</c:v>
                </c:pt>
                <c:pt idx="25126">
                  <c:v>4.5</c:v>
                </c:pt>
                <c:pt idx="25127">
                  <c:v>4.5</c:v>
                </c:pt>
                <c:pt idx="25128">
                  <c:v>4.5</c:v>
                </c:pt>
                <c:pt idx="25129">
                  <c:v>4.5</c:v>
                </c:pt>
                <c:pt idx="25130">
                  <c:v>4.5</c:v>
                </c:pt>
                <c:pt idx="25131">
                  <c:v>4.5</c:v>
                </c:pt>
                <c:pt idx="25132">
                  <c:v>4.5</c:v>
                </c:pt>
                <c:pt idx="25133">
                  <c:v>4.5</c:v>
                </c:pt>
                <c:pt idx="25134">
                  <c:v>4.5</c:v>
                </c:pt>
                <c:pt idx="25135">
                  <c:v>4.5</c:v>
                </c:pt>
                <c:pt idx="25136">
                  <c:v>4.5</c:v>
                </c:pt>
                <c:pt idx="25137">
                  <c:v>4.5</c:v>
                </c:pt>
                <c:pt idx="25138">
                  <c:v>4.5</c:v>
                </c:pt>
                <c:pt idx="25139">
                  <c:v>4.5</c:v>
                </c:pt>
                <c:pt idx="25140">
                  <c:v>4.5</c:v>
                </c:pt>
                <c:pt idx="25141">
                  <c:v>4.5</c:v>
                </c:pt>
                <c:pt idx="25142">
                  <c:v>4.5</c:v>
                </c:pt>
                <c:pt idx="25143">
                  <c:v>4.5</c:v>
                </c:pt>
                <c:pt idx="25144">
                  <c:v>4.5</c:v>
                </c:pt>
                <c:pt idx="25145">
                  <c:v>4.5</c:v>
                </c:pt>
                <c:pt idx="25146">
                  <c:v>4.5</c:v>
                </c:pt>
                <c:pt idx="25147">
                  <c:v>4.5</c:v>
                </c:pt>
                <c:pt idx="25148">
                  <c:v>4.5</c:v>
                </c:pt>
                <c:pt idx="25149">
                  <c:v>4.5</c:v>
                </c:pt>
                <c:pt idx="25150">
                  <c:v>4.5</c:v>
                </c:pt>
                <c:pt idx="25151">
                  <c:v>4.5</c:v>
                </c:pt>
                <c:pt idx="25152">
                  <c:v>4.5</c:v>
                </c:pt>
                <c:pt idx="25153">
                  <c:v>4.5</c:v>
                </c:pt>
                <c:pt idx="25154">
                  <c:v>4.5</c:v>
                </c:pt>
                <c:pt idx="25155">
                  <c:v>4.5</c:v>
                </c:pt>
                <c:pt idx="25156">
                  <c:v>4.5</c:v>
                </c:pt>
                <c:pt idx="25157">
                  <c:v>4.5</c:v>
                </c:pt>
                <c:pt idx="25158">
                  <c:v>4.5</c:v>
                </c:pt>
                <c:pt idx="25159">
                  <c:v>4.5</c:v>
                </c:pt>
                <c:pt idx="25160">
                  <c:v>4.5</c:v>
                </c:pt>
                <c:pt idx="25161">
                  <c:v>4.5</c:v>
                </c:pt>
                <c:pt idx="25162">
                  <c:v>4.5</c:v>
                </c:pt>
                <c:pt idx="25163">
                  <c:v>4.5</c:v>
                </c:pt>
                <c:pt idx="25164">
                  <c:v>4.5</c:v>
                </c:pt>
                <c:pt idx="25165">
                  <c:v>4.5</c:v>
                </c:pt>
                <c:pt idx="25166">
                  <c:v>4.5</c:v>
                </c:pt>
                <c:pt idx="25167">
                  <c:v>4.5</c:v>
                </c:pt>
                <c:pt idx="25168">
                  <c:v>4.5</c:v>
                </c:pt>
                <c:pt idx="25169">
                  <c:v>4.5</c:v>
                </c:pt>
                <c:pt idx="25170">
                  <c:v>4.5</c:v>
                </c:pt>
                <c:pt idx="25171">
                  <c:v>4.5</c:v>
                </c:pt>
                <c:pt idx="25172">
                  <c:v>4.5</c:v>
                </c:pt>
                <c:pt idx="25173">
                  <c:v>4.5</c:v>
                </c:pt>
                <c:pt idx="25174">
                  <c:v>4.5</c:v>
                </c:pt>
                <c:pt idx="25175">
                  <c:v>4.5</c:v>
                </c:pt>
                <c:pt idx="25176">
                  <c:v>4.5</c:v>
                </c:pt>
                <c:pt idx="25177">
                  <c:v>4.5</c:v>
                </c:pt>
                <c:pt idx="25178">
                  <c:v>4.5</c:v>
                </c:pt>
                <c:pt idx="25179">
                  <c:v>4.5</c:v>
                </c:pt>
                <c:pt idx="25180">
                  <c:v>4.5</c:v>
                </c:pt>
                <c:pt idx="25181">
                  <c:v>4.5</c:v>
                </c:pt>
                <c:pt idx="25182">
                  <c:v>4.5</c:v>
                </c:pt>
                <c:pt idx="25183">
                  <c:v>4.5</c:v>
                </c:pt>
                <c:pt idx="25184">
                  <c:v>4.5</c:v>
                </c:pt>
                <c:pt idx="25185">
                  <c:v>4.5</c:v>
                </c:pt>
                <c:pt idx="25186">
                  <c:v>4.5</c:v>
                </c:pt>
                <c:pt idx="25187">
                  <c:v>4.5</c:v>
                </c:pt>
                <c:pt idx="25188">
                  <c:v>4.5</c:v>
                </c:pt>
                <c:pt idx="25189">
                  <c:v>4.5</c:v>
                </c:pt>
                <c:pt idx="25190">
                  <c:v>4.5</c:v>
                </c:pt>
                <c:pt idx="25191">
                  <c:v>4.5</c:v>
                </c:pt>
                <c:pt idx="25192">
                  <c:v>4.5</c:v>
                </c:pt>
                <c:pt idx="25193">
                  <c:v>4.5</c:v>
                </c:pt>
                <c:pt idx="25194">
                  <c:v>4.5</c:v>
                </c:pt>
                <c:pt idx="25195">
                  <c:v>4.5</c:v>
                </c:pt>
                <c:pt idx="25196">
                  <c:v>4.5</c:v>
                </c:pt>
                <c:pt idx="25197">
                  <c:v>4.5</c:v>
                </c:pt>
                <c:pt idx="25198">
                  <c:v>4.5</c:v>
                </c:pt>
                <c:pt idx="25199">
                  <c:v>4.5</c:v>
                </c:pt>
                <c:pt idx="25200">
                  <c:v>5</c:v>
                </c:pt>
                <c:pt idx="25201">
                  <c:v>5</c:v>
                </c:pt>
                <c:pt idx="25202">
                  <c:v>5</c:v>
                </c:pt>
                <c:pt idx="25203">
                  <c:v>5</c:v>
                </c:pt>
                <c:pt idx="25204">
                  <c:v>5</c:v>
                </c:pt>
                <c:pt idx="25205">
                  <c:v>5</c:v>
                </c:pt>
                <c:pt idx="25206">
                  <c:v>5</c:v>
                </c:pt>
                <c:pt idx="25207">
                  <c:v>5</c:v>
                </c:pt>
                <c:pt idx="25208">
                  <c:v>5</c:v>
                </c:pt>
                <c:pt idx="25209">
                  <c:v>5</c:v>
                </c:pt>
                <c:pt idx="25210">
                  <c:v>5</c:v>
                </c:pt>
                <c:pt idx="25211">
                  <c:v>5</c:v>
                </c:pt>
                <c:pt idx="25212">
                  <c:v>5</c:v>
                </c:pt>
                <c:pt idx="25213">
                  <c:v>5</c:v>
                </c:pt>
                <c:pt idx="25214">
                  <c:v>5</c:v>
                </c:pt>
                <c:pt idx="25215">
                  <c:v>5</c:v>
                </c:pt>
                <c:pt idx="25216">
                  <c:v>5</c:v>
                </c:pt>
                <c:pt idx="25217">
                  <c:v>5</c:v>
                </c:pt>
                <c:pt idx="25218">
                  <c:v>5</c:v>
                </c:pt>
                <c:pt idx="25219">
                  <c:v>5</c:v>
                </c:pt>
                <c:pt idx="25220">
                  <c:v>5</c:v>
                </c:pt>
                <c:pt idx="25221">
                  <c:v>5</c:v>
                </c:pt>
                <c:pt idx="25222">
                  <c:v>5</c:v>
                </c:pt>
                <c:pt idx="25223">
                  <c:v>5</c:v>
                </c:pt>
                <c:pt idx="25224">
                  <c:v>5</c:v>
                </c:pt>
                <c:pt idx="25225">
                  <c:v>5</c:v>
                </c:pt>
                <c:pt idx="25226">
                  <c:v>5</c:v>
                </c:pt>
                <c:pt idx="25227">
                  <c:v>5</c:v>
                </c:pt>
                <c:pt idx="25228">
                  <c:v>5</c:v>
                </c:pt>
                <c:pt idx="25229">
                  <c:v>5</c:v>
                </c:pt>
                <c:pt idx="25230">
                  <c:v>5</c:v>
                </c:pt>
                <c:pt idx="25231">
                  <c:v>5</c:v>
                </c:pt>
                <c:pt idx="25232">
                  <c:v>5</c:v>
                </c:pt>
                <c:pt idx="25233">
                  <c:v>5</c:v>
                </c:pt>
                <c:pt idx="25234">
                  <c:v>5</c:v>
                </c:pt>
                <c:pt idx="25235">
                  <c:v>5</c:v>
                </c:pt>
                <c:pt idx="25236">
                  <c:v>5</c:v>
                </c:pt>
                <c:pt idx="25237">
                  <c:v>5</c:v>
                </c:pt>
                <c:pt idx="25238">
                  <c:v>5</c:v>
                </c:pt>
                <c:pt idx="25239">
                  <c:v>5</c:v>
                </c:pt>
                <c:pt idx="25240">
                  <c:v>5</c:v>
                </c:pt>
                <c:pt idx="25241">
                  <c:v>5</c:v>
                </c:pt>
                <c:pt idx="25242">
                  <c:v>5</c:v>
                </c:pt>
                <c:pt idx="25243">
                  <c:v>5</c:v>
                </c:pt>
                <c:pt idx="25244">
                  <c:v>5</c:v>
                </c:pt>
                <c:pt idx="25245">
                  <c:v>5</c:v>
                </c:pt>
                <c:pt idx="25246">
                  <c:v>5</c:v>
                </c:pt>
                <c:pt idx="25247">
                  <c:v>5</c:v>
                </c:pt>
                <c:pt idx="25248">
                  <c:v>5</c:v>
                </c:pt>
                <c:pt idx="25249">
                  <c:v>5</c:v>
                </c:pt>
                <c:pt idx="25250">
                  <c:v>5</c:v>
                </c:pt>
                <c:pt idx="25251">
                  <c:v>5</c:v>
                </c:pt>
                <c:pt idx="25252">
                  <c:v>5</c:v>
                </c:pt>
                <c:pt idx="25253">
                  <c:v>5</c:v>
                </c:pt>
                <c:pt idx="25254">
                  <c:v>5</c:v>
                </c:pt>
                <c:pt idx="25255">
                  <c:v>5</c:v>
                </c:pt>
                <c:pt idx="25256">
                  <c:v>5</c:v>
                </c:pt>
                <c:pt idx="25257">
                  <c:v>5</c:v>
                </c:pt>
                <c:pt idx="25258">
                  <c:v>5</c:v>
                </c:pt>
                <c:pt idx="25259">
                  <c:v>5</c:v>
                </c:pt>
                <c:pt idx="25260">
                  <c:v>5</c:v>
                </c:pt>
                <c:pt idx="25261">
                  <c:v>5</c:v>
                </c:pt>
                <c:pt idx="25262">
                  <c:v>5</c:v>
                </c:pt>
                <c:pt idx="25263">
                  <c:v>5</c:v>
                </c:pt>
                <c:pt idx="25264">
                  <c:v>5</c:v>
                </c:pt>
                <c:pt idx="25265">
                  <c:v>5</c:v>
                </c:pt>
                <c:pt idx="25266">
                  <c:v>5</c:v>
                </c:pt>
                <c:pt idx="25267">
                  <c:v>5</c:v>
                </c:pt>
                <c:pt idx="25268">
                  <c:v>5</c:v>
                </c:pt>
                <c:pt idx="25269">
                  <c:v>5</c:v>
                </c:pt>
                <c:pt idx="25270">
                  <c:v>5</c:v>
                </c:pt>
                <c:pt idx="25271">
                  <c:v>5</c:v>
                </c:pt>
                <c:pt idx="25272">
                  <c:v>5</c:v>
                </c:pt>
                <c:pt idx="25273">
                  <c:v>5</c:v>
                </c:pt>
                <c:pt idx="25274">
                  <c:v>5</c:v>
                </c:pt>
                <c:pt idx="25275">
                  <c:v>5</c:v>
                </c:pt>
                <c:pt idx="25276">
                  <c:v>5</c:v>
                </c:pt>
                <c:pt idx="25277">
                  <c:v>5</c:v>
                </c:pt>
                <c:pt idx="25278">
                  <c:v>5</c:v>
                </c:pt>
                <c:pt idx="25279">
                  <c:v>5</c:v>
                </c:pt>
                <c:pt idx="25280">
                  <c:v>5</c:v>
                </c:pt>
                <c:pt idx="25281">
                  <c:v>5</c:v>
                </c:pt>
                <c:pt idx="25282">
                  <c:v>5</c:v>
                </c:pt>
                <c:pt idx="25283">
                  <c:v>5</c:v>
                </c:pt>
                <c:pt idx="25284">
                  <c:v>5</c:v>
                </c:pt>
                <c:pt idx="25285">
                  <c:v>5</c:v>
                </c:pt>
                <c:pt idx="25286">
                  <c:v>5</c:v>
                </c:pt>
                <c:pt idx="25287">
                  <c:v>5</c:v>
                </c:pt>
                <c:pt idx="25288">
                  <c:v>5</c:v>
                </c:pt>
                <c:pt idx="25289">
                  <c:v>5</c:v>
                </c:pt>
                <c:pt idx="25290">
                  <c:v>5</c:v>
                </c:pt>
                <c:pt idx="25291">
                  <c:v>5</c:v>
                </c:pt>
                <c:pt idx="25292">
                  <c:v>5</c:v>
                </c:pt>
                <c:pt idx="25293">
                  <c:v>5</c:v>
                </c:pt>
                <c:pt idx="25294">
                  <c:v>5</c:v>
                </c:pt>
                <c:pt idx="25295">
                  <c:v>5</c:v>
                </c:pt>
                <c:pt idx="25296">
                  <c:v>5</c:v>
                </c:pt>
                <c:pt idx="25297">
                  <c:v>5</c:v>
                </c:pt>
                <c:pt idx="25298">
                  <c:v>5</c:v>
                </c:pt>
                <c:pt idx="25299">
                  <c:v>5</c:v>
                </c:pt>
                <c:pt idx="25300">
                  <c:v>5</c:v>
                </c:pt>
                <c:pt idx="25301">
                  <c:v>5</c:v>
                </c:pt>
                <c:pt idx="25302">
                  <c:v>5</c:v>
                </c:pt>
                <c:pt idx="25303">
                  <c:v>5</c:v>
                </c:pt>
                <c:pt idx="25304">
                  <c:v>5</c:v>
                </c:pt>
                <c:pt idx="25305">
                  <c:v>5</c:v>
                </c:pt>
                <c:pt idx="25306">
                  <c:v>5</c:v>
                </c:pt>
                <c:pt idx="25307">
                  <c:v>5</c:v>
                </c:pt>
                <c:pt idx="25308">
                  <c:v>5</c:v>
                </c:pt>
                <c:pt idx="25309">
                  <c:v>5</c:v>
                </c:pt>
                <c:pt idx="25310">
                  <c:v>5</c:v>
                </c:pt>
                <c:pt idx="25311">
                  <c:v>5</c:v>
                </c:pt>
                <c:pt idx="25312">
                  <c:v>5</c:v>
                </c:pt>
                <c:pt idx="25313">
                  <c:v>5</c:v>
                </c:pt>
                <c:pt idx="25314">
                  <c:v>5</c:v>
                </c:pt>
                <c:pt idx="25315">
                  <c:v>5</c:v>
                </c:pt>
                <c:pt idx="25316">
                  <c:v>5</c:v>
                </c:pt>
                <c:pt idx="25317">
                  <c:v>5</c:v>
                </c:pt>
                <c:pt idx="25318">
                  <c:v>5</c:v>
                </c:pt>
                <c:pt idx="25319">
                  <c:v>5</c:v>
                </c:pt>
                <c:pt idx="25320">
                  <c:v>5</c:v>
                </c:pt>
                <c:pt idx="25321">
                  <c:v>5</c:v>
                </c:pt>
                <c:pt idx="25322">
                  <c:v>5</c:v>
                </c:pt>
                <c:pt idx="25323">
                  <c:v>5</c:v>
                </c:pt>
                <c:pt idx="25324">
                  <c:v>5</c:v>
                </c:pt>
                <c:pt idx="25325">
                  <c:v>5</c:v>
                </c:pt>
                <c:pt idx="25326">
                  <c:v>5</c:v>
                </c:pt>
                <c:pt idx="25327">
                  <c:v>5</c:v>
                </c:pt>
                <c:pt idx="25328">
                  <c:v>5</c:v>
                </c:pt>
                <c:pt idx="25329">
                  <c:v>5</c:v>
                </c:pt>
                <c:pt idx="25330">
                  <c:v>5</c:v>
                </c:pt>
                <c:pt idx="25331">
                  <c:v>5</c:v>
                </c:pt>
                <c:pt idx="25332">
                  <c:v>5</c:v>
                </c:pt>
                <c:pt idx="25333">
                  <c:v>5</c:v>
                </c:pt>
                <c:pt idx="25334">
                  <c:v>5</c:v>
                </c:pt>
                <c:pt idx="25335">
                  <c:v>5</c:v>
                </c:pt>
                <c:pt idx="25336">
                  <c:v>5</c:v>
                </c:pt>
                <c:pt idx="25337">
                  <c:v>5</c:v>
                </c:pt>
                <c:pt idx="25338">
                  <c:v>5</c:v>
                </c:pt>
                <c:pt idx="25339">
                  <c:v>5</c:v>
                </c:pt>
                <c:pt idx="25340">
                  <c:v>5</c:v>
                </c:pt>
                <c:pt idx="25341">
                  <c:v>5</c:v>
                </c:pt>
                <c:pt idx="25342">
                  <c:v>5</c:v>
                </c:pt>
                <c:pt idx="25343">
                  <c:v>5</c:v>
                </c:pt>
                <c:pt idx="25344">
                  <c:v>5</c:v>
                </c:pt>
                <c:pt idx="25345">
                  <c:v>5</c:v>
                </c:pt>
                <c:pt idx="25346">
                  <c:v>5</c:v>
                </c:pt>
                <c:pt idx="25347">
                  <c:v>5</c:v>
                </c:pt>
                <c:pt idx="25348">
                  <c:v>5</c:v>
                </c:pt>
                <c:pt idx="25349">
                  <c:v>5</c:v>
                </c:pt>
                <c:pt idx="25350">
                  <c:v>5</c:v>
                </c:pt>
                <c:pt idx="25351">
                  <c:v>5</c:v>
                </c:pt>
                <c:pt idx="25352">
                  <c:v>5</c:v>
                </c:pt>
                <c:pt idx="25353">
                  <c:v>5</c:v>
                </c:pt>
                <c:pt idx="25354">
                  <c:v>5</c:v>
                </c:pt>
                <c:pt idx="25355">
                  <c:v>5</c:v>
                </c:pt>
                <c:pt idx="25356">
                  <c:v>5</c:v>
                </c:pt>
                <c:pt idx="25357">
                  <c:v>5</c:v>
                </c:pt>
                <c:pt idx="25358">
                  <c:v>5</c:v>
                </c:pt>
                <c:pt idx="25359">
                  <c:v>5</c:v>
                </c:pt>
                <c:pt idx="25360">
                  <c:v>5</c:v>
                </c:pt>
                <c:pt idx="25361">
                  <c:v>5</c:v>
                </c:pt>
                <c:pt idx="25362">
                  <c:v>5</c:v>
                </c:pt>
                <c:pt idx="25363">
                  <c:v>5</c:v>
                </c:pt>
                <c:pt idx="25364">
                  <c:v>5</c:v>
                </c:pt>
                <c:pt idx="25365">
                  <c:v>5</c:v>
                </c:pt>
                <c:pt idx="25366">
                  <c:v>5</c:v>
                </c:pt>
                <c:pt idx="25367">
                  <c:v>5</c:v>
                </c:pt>
                <c:pt idx="25368">
                  <c:v>5</c:v>
                </c:pt>
                <c:pt idx="25369">
                  <c:v>5</c:v>
                </c:pt>
                <c:pt idx="25370">
                  <c:v>5</c:v>
                </c:pt>
                <c:pt idx="25371">
                  <c:v>5</c:v>
                </c:pt>
                <c:pt idx="25372">
                  <c:v>5</c:v>
                </c:pt>
                <c:pt idx="25373">
                  <c:v>5</c:v>
                </c:pt>
                <c:pt idx="25374">
                  <c:v>5</c:v>
                </c:pt>
                <c:pt idx="25375">
                  <c:v>5</c:v>
                </c:pt>
                <c:pt idx="25376">
                  <c:v>5</c:v>
                </c:pt>
                <c:pt idx="25377">
                  <c:v>5</c:v>
                </c:pt>
                <c:pt idx="25378">
                  <c:v>5</c:v>
                </c:pt>
                <c:pt idx="25379">
                  <c:v>5</c:v>
                </c:pt>
                <c:pt idx="25380">
                  <c:v>5</c:v>
                </c:pt>
                <c:pt idx="25381">
                  <c:v>5</c:v>
                </c:pt>
                <c:pt idx="25382">
                  <c:v>5</c:v>
                </c:pt>
                <c:pt idx="25383">
                  <c:v>5</c:v>
                </c:pt>
                <c:pt idx="25384">
                  <c:v>5</c:v>
                </c:pt>
                <c:pt idx="25385">
                  <c:v>5</c:v>
                </c:pt>
                <c:pt idx="25386">
                  <c:v>5</c:v>
                </c:pt>
                <c:pt idx="25387">
                  <c:v>5</c:v>
                </c:pt>
                <c:pt idx="25388">
                  <c:v>5</c:v>
                </c:pt>
                <c:pt idx="25389">
                  <c:v>5</c:v>
                </c:pt>
                <c:pt idx="25390">
                  <c:v>5</c:v>
                </c:pt>
                <c:pt idx="25391">
                  <c:v>5</c:v>
                </c:pt>
                <c:pt idx="25392">
                  <c:v>5</c:v>
                </c:pt>
                <c:pt idx="25393">
                  <c:v>5</c:v>
                </c:pt>
                <c:pt idx="25394">
                  <c:v>5</c:v>
                </c:pt>
                <c:pt idx="25395">
                  <c:v>5</c:v>
                </c:pt>
                <c:pt idx="25396">
                  <c:v>5</c:v>
                </c:pt>
                <c:pt idx="25397">
                  <c:v>5</c:v>
                </c:pt>
                <c:pt idx="25398">
                  <c:v>5</c:v>
                </c:pt>
                <c:pt idx="25399">
                  <c:v>5</c:v>
                </c:pt>
                <c:pt idx="25400">
                  <c:v>5</c:v>
                </c:pt>
                <c:pt idx="25401">
                  <c:v>5</c:v>
                </c:pt>
                <c:pt idx="25402">
                  <c:v>5</c:v>
                </c:pt>
                <c:pt idx="25403">
                  <c:v>5</c:v>
                </c:pt>
                <c:pt idx="25404">
                  <c:v>5</c:v>
                </c:pt>
                <c:pt idx="25405">
                  <c:v>5</c:v>
                </c:pt>
                <c:pt idx="25406">
                  <c:v>5</c:v>
                </c:pt>
                <c:pt idx="25407">
                  <c:v>5</c:v>
                </c:pt>
                <c:pt idx="25408">
                  <c:v>5</c:v>
                </c:pt>
                <c:pt idx="25409">
                  <c:v>5</c:v>
                </c:pt>
                <c:pt idx="25410">
                  <c:v>5</c:v>
                </c:pt>
                <c:pt idx="25411">
                  <c:v>5</c:v>
                </c:pt>
                <c:pt idx="25412">
                  <c:v>5</c:v>
                </c:pt>
                <c:pt idx="25413">
                  <c:v>5</c:v>
                </c:pt>
                <c:pt idx="25414">
                  <c:v>5</c:v>
                </c:pt>
                <c:pt idx="25415">
                  <c:v>5</c:v>
                </c:pt>
                <c:pt idx="25416">
                  <c:v>5</c:v>
                </c:pt>
                <c:pt idx="25417">
                  <c:v>5</c:v>
                </c:pt>
                <c:pt idx="25418">
                  <c:v>5</c:v>
                </c:pt>
                <c:pt idx="25419">
                  <c:v>5</c:v>
                </c:pt>
                <c:pt idx="25420">
                  <c:v>5</c:v>
                </c:pt>
                <c:pt idx="25421">
                  <c:v>5</c:v>
                </c:pt>
                <c:pt idx="25422">
                  <c:v>5</c:v>
                </c:pt>
                <c:pt idx="25423">
                  <c:v>5</c:v>
                </c:pt>
                <c:pt idx="25424">
                  <c:v>5</c:v>
                </c:pt>
                <c:pt idx="25425">
                  <c:v>5</c:v>
                </c:pt>
                <c:pt idx="25426">
                  <c:v>5</c:v>
                </c:pt>
                <c:pt idx="25427">
                  <c:v>5</c:v>
                </c:pt>
                <c:pt idx="25428">
                  <c:v>5</c:v>
                </c:pt>
                <c:pt idx="25429">
                  <c:v>5</c:v>
                </c:pt>
                <c:pt idx="25430">
                  <c:v>5</c:v>
                </c:pt>
                <c:pt idx="25431">
                  <c:v>5</c:v>
                </c:pt>
                <c:pt idx="25432">
                  <c:v>5</c:v>
                </c:pt>
                <c:pt idx="25433">
                  <c:v>5</c:v>
                </c:pt>
                <c:pt idx="25434">
                  <c:v>5</c:v>
                </c:pt>
                <c:pt idx="25435">
                  <c:v>5</c:v>
                </c:pt>
                <c:pt idx="25436">
                  <c:v>5</c:v>
                </c:pt>
                <c:pt idx="25437">
                  <c:v>5</c:v>
                </c:pt>
                <c:pt idx="25438">
                  <c:v>5</c:v>
                </c:pt>
                <c:pt idx="25439">
                  <c:v>5</c:v>
                </c:pt>
                <c:pt idx="25440">
                  <c:v>5</c:v>
                </c:pt>
                <c:pt idx="25441">
                  <c:v>5</c:v>
                </c:pt>
                <c:pt idx="25442">
                  <c:v>5</c:v>
                </c:pt>
                <c:pt idx="25443">
                  <c:v>5</c:v>
                </c:pt>
                <c:pt idx="25444">
                  <c:v>5</c:v>
                </c:pt>
                <c:pt idx="25445">
                  <c:v>5</c:v>
                </c:pt>
                <c:pt idx="25446">
                  <c:v>5</c:v>
                </c:pt>
                <c:pt idx="25447">
                  <c:v>5</c:v>
                </c:pt>
                <c:pt idx="25448">
                  <c:v>5</c:v>
                </c:pt>
                <c:pt idx="25449">
                  <c:v>5</c:v>
                </c:pt>
                <c:pt idx="25450">
                  <c:v>5</c:v>
                </c:pt>
                <c:pt idx="25451">
                  <c:v>5</c:v>
                </c:pt>
                <c:pt idx="25452">
                  <c:v>5</c:v>
                </c:pt>
                <c:pt idx="25453">
                  <c:v>5</c:v>
                </c:pt>
                <c:pt idx="25454">
                  <c:v>5</c:v>
                </c:pt>
                <c:pt idx="25455">
                  <c:v>5</c:v>
                </c:pt>
                <c:pt idx="25456">
                  <c:v>5</c:v>
                </c:pt>
                <c:pt idx="25457">
                  <c:v>5</c:v>
                </c:pt>
                <c:pt idx="25458">
                  <c:v>5</c:v>
                </c:pt>
                <c:pt idx="25459">
                  <c:v>5</c:v>
                </c:pt>
                <c:pt idx="25460">
                  <c:v>5</c:v>
                </c:pt>
                <c:pt idx="25461">
                  <c:v>5</c:v>
                </c:pt>
                <c:pt idx="25462">
                  <c:v>5</c:v>
                </c:pt>
                <c:pt idx="25463">
                  <c:v>5</c:v>
                </c:pt>
                <c:pt idx="25464">
                  <c:v>5</c:v>
                </c:pt>
                <c:pt idx="25465">
                  <c:v>5</c:v>
                </c:pt>
                <c:pt idx="25466">
                  <c:v>5</c:v>
                </c:pt>
                <c:pt idx="25467">
                  <c:v>5</c:v>
                </c:pt>
                <c:pt idx="25468">
                  <c:v>5</c:v>
                </c:pt>
                <c:pt idx="25469">
                  <c:v>5</c:v>
                </c:pt>
                <c:pt idx="25470">
                  <c:v>5</c:v>
                </c:pt>
                <c:pt idx="25471">
                  <c:v>5</c:v>
                </c:pt>
                <c:pt idx="25472">
                  <c:v>5</c:v>
                </c:pt>
                <c:pt idx="25473">
                  <c:v>5</c:v>
                </c:pt>
                <c:pt idx="25474">
                  <c:v>5</c:v>
                </c:pt>
                <c:pt idx="25475">
                  <c:v>5</c:v>
                </c:pt>
                <c:pt idx="25476">
                  <c:v>5</c:v>
                </c:pt>
                <c:pt idx="25477">
                  <c:v>5</c:v>
                </c:pt>
                <c:pt idx="25478">
                  <c:v>5</c:v>
                </c:pt>
                <c:pt idx="25479">
                  <c:v>5</c:v>
                </c:pt>
                <c:pt idx="25480">
                  <c:v>5</c:v>
                </c:pt>
                <c:pt idx="25481">
                  <c:v>5</c:v>
                </c:pt>
                <c:pt idx="25482">
                  <c:v>5</c:v>
                </c:pt>
                <c:pt idx="25483">
                  <c:v>5</c:v>
                </c:pt>
                <c:pt idx="25484">
                  <c:v>5</c:v>
                </c:pt>
                <c:pt idx="25485">
                  <c:v>5</c:v>
                </c:pt>
                <c:pt idx="25486">
                  <c:v>5</c:v>
                </c:pt>
                <c:pt idx="25487">
                  <c:v>5</c:v>
                </c:pt>
                <c:pt idx="25488">
                  <c:v>5</c:v>
                </c:pt>
                <c:pt idx="25489">
                  <c:v>5</c:v>
                </c:pt>
                <c:pt idx="25490">
                  <c:v>5</c:v>
                </c:pt>
                <c:pt idx="25491">
                  <c:v>5</c:v>
                </c:pt>
                <c:pt idx="25492">
                  <c:v>5</c:v>
                </c:pt>
                <c:pt idx="25493">
                  <c:v>5</c:v>
                </c:pt>
                <c:pt idx="25494">
                  <c:v>5</c:v>
                </c:pt>
                <c:pt idx="25495">
                  <c:v>5</c:v>
                </c:pt>
                <c:pt idx="25496">
                  <c:v>5</c:v>
                </c:pt>
                <c:pt idx="25497">
                  <c:v>5</c:v>
                </c:pt>
                <c:pt idx="25498">
                  <c:v>5</c:v>
                </c:pt>
                <c:pt idx="25499">
                  <c:v>5</c:v>
                </c:pt>
                <c:pt idx="25500">
                  <c:v>5</c:v>
                </c:pt>
                <c:pt idx="25501">
                  <c:v>5</c:v>
                </c:pt>
                <c:pt idx="25502">
                  <c:v>5</c:v>
                </c:pt>
                <c:pt idx="25503">
                  <c:v>5</c:v>
                </c:pt>
                <c:pt idx="25504">
                  <c:v>5</c:v>
                </c:pt>
                <c:pt idx="25505">
                  <c:v>5</c:v>
                </c:pt>
                <c:pt idx="25506">
                  <c:v>5</c:v>
                </c:pt>
                <c:pt idx="25507">
                  <c:v>5</c:v>
                </c:pt>
                <c:pt idx="25508">
                  <c:v>5</c:v>
                </c:pt>
                <c:pt idx="25509">
                  <c:v>5</c:v>
                </c:pt>
                <c:pt idx="25510">
                  <c:v>5</c:v>
                </c:pt>
                <c:pt idx="25511">
                  <c:v>5</c:v>
                </c:pt>
                <c:pt idx="25512">
                  <c:v>5</c:v>
                </c:pt>
                <c:pt idx="25513">
                  <c:v>5</c:v>
                </c:pt>
                <c:pt idx="25514">
                  <c:v>5</c:v>
                </c:pt>
                <c:pt idx="25515">
                  <c:v>5</c:v>
                </c:pt>
                <c:pt idx="25516">
                  <c:v>5</c:v>
                </c:pt>
                <c:pt idx="25517">
                  <c:v>5</c:v>
                </c:pt>
                <c:pt idx="25518">
                  <c:v>5</c:v>
                </c:pt>
                <c:pt idx="25519">
                  <c:v>5</c:v>
                </c:pt>
                <c:pt idx="25520">
                  <c:v>5</c:v>
                </c:pt>
                <c:pt idx="25521">
                  <c:v>5</c:v>
                </c:pt>
                <c:pt idx="25522">
                  <c:v>5</c:v>
                </c:pt>
                <c:pt idx="25523">
                  <c:v>5</c:v>
                </c:pt>
                <c:pt idx="25524">
                  <c:v>5</c:v>
                </c:pt>
                <c:pt idx="25525">
                  <c:v>5</c:v>
                </c:pt>
                <c:pt idx="25526">
                  <c:v>5</c:v>
                </c:pt>
                <c:pt idx="25527">
                  <c:v>5</c:v>
                </c:pt>
                <c:pt idx="25528">
                  <c:v>5</c:v>
                </c:pt>
                <c:pt idx="25529">
                  <c:v>5</c:v>
                </c:pt>
                <c:pt idx="25530">
                  <c:v>5</c:v>
                </c:pt>
                <c:pt idx="25531">
                  <c:v>5</c:v>
                </c:pt>
                <c:pt idx="25532">
                  <c:v>5</c:v>
                </c:pt>
                <c:pt idx="25533">
                  <c:v>5</c:v>
                </c:pt>
                <c:pt idx="25534">
                  <c:v>5</c:v>
                </c:pt>
                <c:pt idx="25535">
                  <c:v>5</c:v>
                </c:pt>
                <c:pt idx="25536">
                  <c:v>5</c:v>
                </c:pt>
                <c:pt idx="25537">
                  <c:v>5</c:v>
                </c:pt>
                <c:pt idx="25538">
                  <c:v>5</c:v>
                </c:pt>
                <c:pt idx="25539">
                  <c:v>5</c:v>
                </c:pt>
                <c:pt idx="25540">
                  <c:v>5</c:v>
                </c:pt>
                <c:pt idx="25541">
                  <c:v>5</c:v>
                </c:pt>
                <c:pt idx="25542">
                  <c:v>5</c:v>
                </c:pt>
                <c:pt idx="25543">
                  <c:v>5</c:v>
                </c:pt>
                <c:pt idx="25544">
                  <c:v>5</c:v>
                </c:pt>
                <c:pt idx="25545">
                  <c:v>5</c:v>
                </c:pt>
                <c:pt idx="25546">
                  <c:v>5</c:v>
                </c:pt>
                <c:pt idx="25547">
                  <c:v>5</c:v>
                </c:pt>
                <c:pt idx="25548">
                  <c:v>5</c:v>
                </c:pt>
                <c:pt idx="25549">
                  <c:v>5</c:v>
                </c:pt>
                <c:pt idx="25550">
                  <c:v>5</c:v>
                </c:pt>
                <c:pt idx="25551">
                  <c:v>5</c:v>
                </c:pt>
                <c:pt idx="25552">
                  <c:v>5</c:v>
                </c:pt>
                <c:pt idx="25553">
                  <c:v>5</c:v>
                </c:pt>
                <c:pt idx="25554">
                  <c:v>5</c:v>
                </c:pt>
                <c:pt idx="25555">
                  <c:v>5</c:v>
                </c:pt>
                <c:pt idx="25556">
                  <c:v>5</c:v>
                </c:pt>
                <c:pt idx="25557">
                  <c:v>5</c:v>
                </c:pt>
                <c:pt idx="25558">
                  <c:v>5</c:v>
                </c:pt>
                <c:pt idx="25559">
                  <c:v>5</c:v>
                </c:pt>
                <c:pt idx="25560">
                  <c:v>5</c:v>
                </c:pt>
                <c:pt idx="25561">
                  <c:v>5</c:v>
                </c:pt>
                <c:pt idx="25562">
                  <c:v>5</c:v>
                </c:pt>
                <c:pt idx="25563">
                  <c:v>5</c:v>
                </c:pt>
                <c:pt idx="25564">
                  <c:v>5</c:v>
                </c:pt>
                <c:pt idx="25565">
                  <c:v>5</c:v>
                </c:pt>
                <c:pt idx="25566">
                  <c:v>5</c:v>
                </c:pt>
                <c:pt idx="25567">
                  <c:v>5</c:v>
                </c:pt>
                <c:pt idx="25568">
                  <c:v>5</c:v>
                </c:pt>
                <c:pt idx="25569">
                  <c:v>5</c:v>
                </c:pt>
                <c:pt idx="25570">
                  <c:v>5</c:v>
                </c:pt>
                <c:pt idx="25571">
                  <c:v>5</c:v>
                </c:pt>
                <c:pt idx="25572">
                  <c:v>5</c:v>
                </c:pt>
                <c:pt idx="25573">
                  <c:v>5</c:v>
                </c:pt>
                <c:pt idx="25574">
                  <c:v>5</c:v>
                </c:pt>
                <c:pt idx="25575">
                  <c:v>5</c:v>
                </c:pt>
                <c:pt idx="25576">
                  <c:v>5</c:v>
                </c:pt>
                <c:pt idx="25577">
                  <c:v>5</c:v>
                </c:pt>
                <c:pt idx="25578">
                  <c:v>5</c:v>
                </c:pt>
                <c:pt idx="25579">
                  <c:v>5</c:v>
                </c:pt>
                <c:pt idx="25580">
                  <c:v>5</c:v>
                </c:pt>
                <c:pt idx="25581">
                  <c:v>5</c:v>
                </c:pt>
                <c:pt idx="25582">
                  <c:v>5</c:v>
                </c:pt>
                <c:pt idx="25583">
                  <c:v>5</c:v>
                </c:pt>
                <c:pt idx="25584">
                  <c:v>5</c:v>
                </c:pt>
                <c:pt idx="25585">
                  <c:v>5</c:v>
                </c:pt>
                <c:pt idx="25586">
                  <c:v>5</c:v>
                </c:pt>
                <c:pt idx="25587">
                  <c:v>5</c:v>
                </c:pt>
                <c:pt idx="25588">
                  <c:v>5</c:v>
                </c:pt>
                <c:pt idx="25589">
                  <c:v>5</c:v>
                </c:pt>
                <c:pt idx="25590">
                  <c:v>5</c:v>
                </c:pt>
                <c:pt idx="25591">
                  <c:v>5</c:v>
                </c:pt>
                <c:pt idx="25592">
                  <c:v>5</c:v>
                </c:pt>
                <c:pt idx="25593">
                  <c:v>5</c:v>
                </c:pt>
                <c:pt idx="25594">
                  <c:v>5</c:v>
                </c:pt>
                <c:pt idx="25595">
                  <c:v>5</c:v>
                </c:pt>
                <c:pt idx="25596">
                  <c:v>5</c:v>
                </c:pt>
                <c:pt idx="25597">
                  <c:v>5</c:v>
                </c:pt>
                <c:pt idx="25598">
                  <c:v>5</c:v>
                </c:pt>
                <c:pt idx="25599">
                  <c:v>5</c:v>
                </c:pt>
                <c:pt idx="25600">
                  <c:v>5</c:v>
                </c:pt>
                <c:pt idx="25601">
                  <c:v>5</c:v>
                </c:pt>
                <c:pt idx="25602">
                  <c:v>5</c:v>
                </c:pt>
                <c:pt idx="25603">
                  <c:v>5</c:v>
                </c:pt>
                <c:pt idx="25604">
                  <c:v>5</c:v>
                </c:pt>
                <c:pt idx="25605">
                  <c:v>5</c:v>
                </c:pt>
                <c:pt idx="25606">
                  <c:v>5</c:v>
                </c:pt>
                <c:pt idx="25607">
                  <c:v>5</c:v>
                </c:pt>
                <c:pt idx="25608">
                  <c:v>5</c:v>
                </c:pt>
                <c:pt idx="25609">
                  <c:v>5</c:v>
                </c:pt>
                <c:pt idx="25610">
                  <c:v>5</c:v>
                </c:pt>
                <c:pt idx="25611">
                  <c:v>5</c:v>
                </c:pt>
                <c:pt idx="25612">
                  <c:v>5</c:v>
                </c:pt>
                <c:pt idx="25613">
                  <c:v>5</c:v>
                </c:pt>
                <c:pt idx="25614">
                  <c:v>5</c:v>
                </c:pt>
                <c:pt idx="25615">
                  <c:v>5</c:v>
                </c:pt>
                <c:pt idx="25616">
                  <c:v>5</c:v>
                </c:pt>
                <c:pt idx="25617">
                  <c:v>5</c:v>
                </c:pt>
                <c:pt idx="25618">
                  <c:v>5</c:v>
                </c:pt>
                <c:pt idx="25619">
                  <c:v>5</c:v>
                </c:pt>
                <c:pt idx="25620">
                  <c:v>5</c:v>
                </c:pt>
                <c:pt idx="25621">
                  <c:v>5</c:v>
                </c:pt>
                <c:pt idx="25622">
                  <c:v>5</c:v>
                </c:pt>
                <c:pt idx="25623">
                  <c:v>5</c:v>
                </c:pt>
                <c:pt idx="25624">
                  <c:v>5</c:v>
                </c:pt>
                <c:pt idx="25625">
                  <c:v>5</c:v>
                </c:pt>
                <c:pt idx="25626">
                  <c:v>5</c:v>
                </c:pt>
                <c:pt idx="25627">
                  <c:v>5</c:v>
                </c:pt>
                <c:pt idx="25628">
                  <c:v>5</c:v>
                </c:pt>
                <c:pt idx="25629">
                  <c:v>5</c:v>
                </c:pt>
                <c:pt idx="25630">
                  <c:v>5</c:v>
                </c:pt>
                <c:pt idx="25631">
                  <c:v>5</c:v>
                </c:pt>
                <c:pt idx="25632">
                  <c:v>5</c:v>
                </c:pt>
                <c:pt idx="25633">
                  <c:v>5</c:v>
                </c:pt>
                <c:pt idx="25634">
                  <c:v>5</c:v>
                </c:pt>
                <c:pt idx="25635">
                  <c:v>5</c:v>
                </c:pt>
                <c:pt idx="25636">
                  <c:v>5</c:v>
                </c:pt>
                <c:pt idx="25637">
                  <c:v>5</c:v>
                </c:pt>
                <c:pt idx="25638">
                  <c:v>5</c:v>
                </c:pt>
                <c:pt idx="25639">
                  <c:v>5</c:v>
                </c:pt>
                <c:pt idx="25640">
                  <c:v>5</c:v>
                </c:pt>
                <c:pt idx="25641">
                  <c:v>5</c:v>
                </c:pt>
                <c:pt idx="25642">
                  <c:v>5</c:v>
                </c:pt>
                <c:pt idx="25643">
                  <c:v>5</c:v>
                </c:pt>
                <c:pt idx="25644">
                  <c:v>5</c:v>
                </c:pt>
                <c:pt idx="25645">
                  <c:v>5</c:v>
                </c:pt>
                <c:pt idx="25646">
                  <c:v>5</c:v>
                </c:pt>
                <c:pt idx="25647">
                  <c:v>5</c:v>
                </c:pt>
                <c:pt idx="25648">
                  <c:v>5</c:v>
                </c:pt>
                <c:pt idx="25649">
                  <c:v>5</c:v>
                </c:pt>
                <c:pt idx="25650">
                  <c:v>5</c:v>
                </c:pt>
                <c:pt idx="25651">
                  <c:v>5</c:v>
                </c:pt>
                <c:pt idx="25652">
                  <c:v>5</c:v>
                </c:pt>
                <c:pt idx="25653">
                  <c:v>5</c:v>
                </c:pt>
                <c:pt idx="25654">
                  <c:v>5</c:v>
                </c:pt>
                <c:pt idx="25655">
                  <c:v>5</c:v>
                </c:pt>
                <c:pt idx="25656">
                  <c:v>5</c:v>
                </c:pt>
                <c:pt idx="25657">
                  <c:v>5</c:v>
                </c:pt>
                <c:pt idx="25658">
                  <c:v>5</c:v>
                </c:pt>
                <c:pt idx="25659">
                  <c:v>5</c:v>
                </c:pt>
                <c:pt idx="25660">
                  <c:v>5</c:v>
                </c:pt>
                <c:pt idx="25661">
                  <c:v>5</c:v>
                </c:pt>
                <c:pt idx="25662">
                  <c:v>5</c:v>
                </c:pt>
                <c:pt idx="25663">
                  <c:v>5</c:v>
                </c:pt>
                <c:pt idx="25664">
                  <c:v>5</c:v>
                </c:pt>
                <c:pt idx="25665">
                  <c:v>5</c:v>
                </c:pt>
                <c:pt idx="25666">
                  <c:v>5</c:v>
                </c:pt>
                <c:pt idx="25667">
                  <c:v>5</c:v>
                </c:pt>
                <c:pt idx="25668">
                  <c:v>5</c:v>
                </c:pt>
                <c:pt idx="25669">
                  <c:v>5</c:v>
                </c:pt>
                <c:pt idx="25670">
                  <c:v>5</c:v>
                </c:pt>
                <c:pt idx="25671">
                  <c:v>5</c:v>
                </c:pt>
                <c:pt idx="25672">
                  <c:v>5</c:v>
                </c:pt>
                <c:pt idx="25673">
                  <c:v>5</c:v>
                </c:pt>
                <c:pt idx="25674">
                  <c:v>5</c:v>
                </c:pt>
                <c:pt idx="25675">
                  <c:v>5</c:v>
                </c:pt>
                <c:pt idx="25676">
                  <c:v>5</c:v>
                </c:pt>
                <c:pt idx="25677">
                  <c:v>5</c:v>
                </c:pt>
                <c:pt idx="25678">
                  <c:v>5</c:v>
                </c:pt>
                <c:pt idx="25679">
                  <c:v>5</c:v>
                </c:pt>
                <c:pt idx="25680">
                  <c:v>5</c:v>
                </c:pt>
                <c:pt idx="25681">
                  <c:v>5</c:v>
                </c:pt>
                <c:pt idx="25682">
                  <c:v>5</c:v>
                </c:pt>
                <c:pt idx="25683">
                  <c:v>5</c:v>
                </c:pt>
                <c:pt idx="25684">
                  <c:v>5</c:v>
                </c:pt>
                <c:pt idx="25685">
                  <c:v>5</c:v>
                </c:pt>
                <c:pt idx="25686">
                  <c:v>5</c:v>
                </c:pt>
                <c:pt idx="25687">
                  <c:v>5</c:v>
                </c:pt>
                <c:pt idx="25688">
                  <c:v>5</c:v>
                </c:pt>
                <c:pt idx="25689">
                  <c:v>5</c:v>
                </c:pt>
                <c:pt idx="25690">
                  <c:v>5</c:v>
                </c:pt>
                <c:pt idx="25691">
                  <c:v>5</c:v>
                </c:pt>
                <c:pt idx="25692">
                  <c:v>5</c:v>
                </c:pt>
                <c:pt idx="25693">
                  <c:v>5</c:v>
                </c:pt>
                <c:pt idx="25694">
                  <c:v>5</c:v>
                </c:pt>
                <c:pt idx="25695">
                  <c:v>5</c:v>
                </c:pt>
                <c:pt idx="25696">
                  <c:v>5</c:v>
                </c:pt>
                <c:pt idx="25697">
                  <c:v>5</c:v>
                </c:pt>
                <c:pt idx="25698">
                  <c:v>5</c:v>
                </c:pt>
                <c:pt idx="25699">
                  <c:v>5</c:v>
                </c:pt>
                <c:pt idx="25700">
                  <c:v>5</c:v>
                </c:pt>
                <c:pt idx="25701">
                  <c:v>5</c:v>
                </c:pt>
                <c:pt idx="25702">
                  <c:v>5</c:v>
                </c:pt>
                <c:pt idx="25703">
                  <c:v>5</c:v>
                </c:pt>
                <c:pt idx="25704">
                  <c:v>5</c:v>
                </c:pt>
                <c:pt idx="25705">
                  <c:v>5</c:v>
                </c:pt>
                <c:pt idx="25706">
                  <c:v>5</c:v>
                </c:pt>
                <c:pt idx="25707">
                  <c:v>5</c:v>
                </c:pt>
                <c:pt idx="25708">
                  <c:v>5</c:v>
                </c:pt>
                <c:pt idx="25709">
                  <c:v>5</c:v>
                </c:pt>
                <c:pt idx="25710">
                  <c:v>5</c:v>
                </c:pt>
                <c:pt idx="25711">
                  <c:v>5</c:v>
                </c:pt>
                <c:pt idx="25712">
                  <c:v>5</c:v>
                </c:pt>
                <c:pt idx="25713">
                  <c:v>5</c:v>
                </c:pt>
                <c:pt idx="25714">
                  <c:v>5</c:v>
                </c:pt>
                <c:pt idx="25715">
                  <c:v>5</c:v>
                </c:pt>
                <c:pt idx="25716">
                  <c:v>5</c:v>
                </c:pt>
                <c:pt idx="25717">
                  <c:v>5</c:v>
                </c:pt>
                <c:pt idx="25718">
                  <c:v>5</c:v>
                </c:pt>
                <c:pt idx="25719">
                  <c:v>5</c:v>
                </c:pt>
                <c:pt idx="25720">
                  <c:v>5</c:v>
                </c:pt>
                <c:pt idx="25721">
                  <c:v>5</c:v>
                </c:pt>
                <c:pt idx="25722">
                  <c:v>5</c:v>
                </c:pt>
                <c:pt idx="25723">
                  <c:v>5</c:v>
                </c:pt>
                <c:pt idx="25724">
                  <c:v>5</c:v>
                </c:pt>
                <c:pt idx="25725">
                  <c:v>5</c:v>
                </c:pt>
                <c:pt idx="25726">
                  <c:v>5</c:v>
                </c:pt>
                <c:pt idx="25727">
                  <c:v>5</c:v>
                </c:pt>
                <c:pt idx="25728">
                  <c:v>5</c:v>
                </c:pt>
                <c:pt idx="25729">
                  <c:v>5</c:v>
                </c:pt>
                <c:pt idx="25730">
                  <c:v>5</c:v>
                </c:pt>
                <c:pt idx="25731">
                  <c:v>5</c:v>
                </c:pt>
                <c:pt idx="25732">
                  <c:v>5</c:v>
                </c:pt>
                <c:pt idx="25733">
                  <c:v>5</c:v>
                </c:pt>
                <c:pt idx="25734">
                  <c:v>5</c:v>
                </c:pt>
                <c:pt idx="25735">
                  <c:v>5</c:v>
                </c:pt>
                <c:pt idx="25736">
                  <c:v>5</c:v>
                </c:pt>
                <c:pt idx="25737">
                  <c:v>5</c:v>
                </c:pt>
                <c:pt idx="25738">
                  <c:v>5</c:v>
                </c:pt>
                <c:pt idx="25739">
                  <c:v>5</c:v>
                </c:pt>
                <c:pt idx="25740">
                  <c:v>5</c:v>
                </c:pt>
                <c:pt idx="25741">
                  <c:v>5</c:v>
                </c:pt>
                <c:pt idx="25742">
                  <c:v>5</c:v>
                </c:pt>
                <c:pt idx="25743">
                  <c:v>5</c:v>
                </c:pt>
                <c:pt idx="25744">
                  <c:v>5</c:v>
                </c:pt>
                <c:pt idx="25745">
                  <c:v>5</c:v>
                </c:pt>
                <c:pt idx="25746">
                  <c:v>5</c:v>
                </c:pt>
                <c:pt idx="25747">
                  <c:v>5</c:v>
                </c:pt>
                <c:pt idx="25748">
                  <c:v>5</c:v>
                </c:pt>
                <c:pt idx="25749">
                  <c:v>5</c:v>
                </c:pt>
                <c:pt idx="25750">
                  <c:v>5</c:v>
                </c:pt>
                <c:pt idx="25751">
                  <c:v>5</c:v>
                </c:pt>
                <c:pt idx="25752">
                  <c:v>5</c:v>
                </c:pt>
                <c:pt idx="25753">
                  <c:v>5</c:v>
                </c:pt>
                <c:pt idx="25754">
                  <c:v>5</c:v>
                </c:pt>
                <c:pt idx="25755">
                  <c:v>5</c:v>
                </c:pt>
                <c:pt idx="25756">
                  <c:v>5</c:v>
                </c:pt>
                <c:pt idx="25757">
                  <c:v>5</c:v>
                </c:pt>
                <c:pt idx="25758">
                  <c:v>5</c:v>
                </c:pt>
                <c:pt idx="25759">
                  <c:v>5</c:v>
                </c:pt>
                <c:pt idx="25760">
                  <c:v>5</c:v>
                </c:pt>
                <c:pt idx="25761">
                  <c:v>5</c:v>
                </c:pt>
                <c:pt idx="25762">
                  <c:v>5</c:v>
                </c:pt>
                <c:pt idx="25763">
                  <c:v>5</c:v>
                </c:pt>
                <c:pt idx="25764">
                  <c:v>5</c:v>
                </c:pt>
                <c:pt idx="25765">
                  <c:v>5</c:v>
                </c:pt>
                <c:pt idx="25766">
                  <c:v>5</c:v>
                </c:pt>
                <c:pt idx="25767">
                  <c:v>5</c:v>
                </c:pt>
                <c:pt idx="25768">
                  <c:v>5</c:v>
                </c:pt>
                <c:pt idx="25769">
                  <c:v>5</c:v>
                </c:pt>
                <c:pt idx="25770">
                  <c:v>5</c:v>
                </c:pt>
                <c:pt idx="25771">
                  <c:v>5</c:v>
                </c:pt>
                <c:pt idx="25772">
                  <c:v>5</c:v>
                </c:pt>
                <c:pt idx="25773">
                  <c:v>5</c:v>
                </c:pt>
                <c:pt idx="25774">
                  <c:v>5</c:v>
                </c:pt>
                <c:pt idx="25775">
                  <c:v>5</c:v>
                </c:pt>
                <c:pt idx="25776">
                  <c:v>5</c:v>
                </c:pt>
                <c:pt idx="25777">
                  <c:v>5</c:v>
                </c:pt>
                <c:pt idx="25778">
                  <c:v>5</c:v>
                </c:pt>
                <c:pt idx="25779">
                  <c:v>5</c:v>
                </c:pt>
                <c:pt idx="25780">
                  <c:v>5</c:v>
                </c:pt>
                <c:pt idx="25781">
                  <c:v>5</c:v>
                </c:pt>
                <c:pt idx="25782">
                  <c:v>5</c:v>
                </c:pt>
                <c:pt idx="25783">
                  <c:v>5</c:v>
                </c:pt>
                <c:pt idx="25784">
                  <c:v>5</c:v>
                </c:pt>
                <c:pt idx="25785">
                  <c:v>5</c:v>
                </c:pt>
                <c:pt idx="25786">
                  <c:v>5</c:v>
                </c:pt>
                <c:pt idx="25787">
                  <c:v>5</c:v>
                </c:pt>
                <c:pt idx="25788">
                  <c:v>5</c:v>
                </c:pt>
                <c:pt idx="25789">
                  <c:v>5</c:v>
                </c:pt>
                <c:pt idx="25790">
                  <c:v>5</c:v>
                </c:pt>
                <c:pt idx="25791">
                  <c:v>5</c:v>
                </c:pt>
                <c:pt idx="25792">
                  <c:v>5</c:v>
                </c:pt>
                <c:pt idx="25793">
                  <c:v>5</c:v>
                </c:pt>
                <c:pt idx="25794">
                  <c:v>5</c:v>
                </c:pt>
                <c:pt idx="25795">
                  <c:v>5</c:v>
                </c:pt>
                <c:pt idx="25796">
                  <c:v>5</c:v>
                </c:pt>
                <c:pt idx="25797">
                  <c:v>5</c:v>
                </c:pt>
                <c:pt idx="25798">
                  <c:v>5</c:v>
                </c:pt>
                <c:pt idx="25799">
                  <c:v>5</c:v>
                </c:pt>
                <c:pt idx="25800">
                  <c:v>5.5</c:v>
                </c:pt>
                <c:pt idx="25801">
                  <c:v>5.5</c:v>
                </c:pt>
                <c:pt idx="25802">
                  <c:v>5.5</c:v>
                </c:pt>
                <c:pt idx="25803">
                  <c:v>5.5</c:v>
                </c:pt>
                <c:pt idx="25804">
                  <c:v>5.5</c:v>
                </c:pt>
                <c:pt idx="25805">
                  <c:v>5.5</c:v>
                </c:pt>
                <c:pt idx="25806">
                  <c:v>5.5</c:v>
                </c:pt>
                <c:pt idx="25807">
                  <c:v>5.5</c:v>
                </c:pt>
                <c:pt idx="25808">
                  <c:v>5.5</c:v>
                </c:pt>
                <c:pt idx="25809">
                  <c:v>5.5</c:v>
                </c:pt>
                <c:pt idx="25810">
                  <c:v>5.5</c:v>
                </c:pt>
                <c:pt idx="25811">
                  <c:v>5.5</c:v>
                </c:pt>
                <c:pt idx="25812">
                  <c:v>5.5</c:v>
                </c:pt>
                <c:pt idx="25813">
                  <c:v>5.5</c:v>
                </c:pt>
                <c:pt idx="25814">
                  <c:v>5.5</c:v>
                </c:pt>
                <c:pt idx="25815">
                  <c:v>5.5</c:v>
                </c:pt>
                <c:pt idx="25816">
                  <c:v>5.5</c:v>
                </c:pt>
                <c:pt idx="25817">
                  <c:v>5.5</c:v>
                </c:pt>
                <c:pt idx="25818">
                  <c:v>5.5</c:v>
                </c:pt>
                <c:pt idx="25819">
                  <c:v>5.5</c:v>
                </c:pt>
                <c:pt idx="25820">
                  <c:v>5.5</c:v>
                </c:pt>
                <c:pt idx="25821">
                  <c:v>5.5</c:v>
                </c:pt>
                <c:pt idx="25822">
                  <c:v>5.5</c:v>
                </c:pt>
                <c:pt idx="25823">
                  <c:v>5.5</c:v>
                </c:pt>
                <c:pt idx="25824">
                  <c:v>5.5</c:v>
                </c:pt>
                <c:pt idx="25825">
                  <c:v>5.5</c:v>
                </c:pt>
                <c:pt idx="25826">
                  <c:v>5.5</c:v>
                </c:pt>
                <c:pt idx="25827">
                  <c:v>5.5</c:v>
                </c:pt>
                <c:pt idx="25828">
                  <c:v>5.5</c:v>
                </c:pt>
                <c:pt idx="25829">
                  <c:v>5.5</c:v>
                </c:pt>
                <c:pt idx="25830">
                  <c:v>5.5</c:v>
                </c:pt>
                <c:pt idx="25831">
                  <c:v>5.5</c:v>
                </c:pt>
                <c:pt idx="25832">
                  <c:v>5.5</c:v>
                </c:pt>
                <c:pt idx="25833">
                  <c:v>5.5</c:v>
                </c:pt>
                <c:pt idx="25834">
                  <c:v>5.5</c:v>
                </c:pt>
                <c:pt idx="25835">
                  <c:v>5.5</c:v>
                </c:pt>
                <c:pt idx="25836">
                  <c:v>5.5</c:v>
                </c:pt>
                <c:pt idx="25837">
                  <c:v>5.5</c:v>
                </c:pt>
                <c:pt idx="25838">
                  <c:v>5.5</c:v>
                </c:pt>
                <c:pt idx="25839">
                  <c:v>5.5</c:v>
                </c:pt>
                <c:pt idx="25840">
                  <c:v>5.5</c:v>
                </c:pt>
                <c:pt idx="25841">
                  <c:v>5.5</c:v>
                </c:pt>
                <c:pt idx="25842">
                  <c:v>5.5</c:v>
                </c:pt>
                <c:pt idx="25843">
                  <c:v>5.5</c:v>
                </c:pt>
                <c:pt idx="25844">
                  <c:v>5.5</c:v>
                </c:pt>
                <c:pt idx="25845">
                  <c:v>5.5</c:v>
                </c:pt>
                <c:pt idx="25846">
                  <c:v>5.5</c:v>
                </c:pt>
                <c:pt idx="25847">
                  <c:v>5.5</c:v>
                </c:pt>
                <c:pt idx="25848">
                  <c:v>5.5</c:v>
                </c:pt>
                <c:pt idx="25849">
                  <c:v>5.5</c:v>
                </c:pt>
                <c:pt idx="25850">
                  <c:v>5.5</c:v>
                </c:pt>
                <c:pt idx="25851">
                  <c:v>5.5</c:v>
                </c:pt>
                <c:pt idx="25852">
                  <c:v>5.5</c:v>
                </c:pt>
                <c:pt idx="25853">
                  <c:v>5.5</c:v>
                </c:pt>
                <c:pt idx="25854">
                  <c:v>5.5</c:v>
                </c:pt>
                <c:pt idx="25855">
                  <c:v>5.5</c:v>
                </c:pt>
                <c:pt idx="25856">
                  <c:v>5.5</c:v>
                </c:pt>
                <c:pt idx="25857">
                  <c:v>5.5</c:v>
                </c:pt>
                <c:pt idx="25858">
                  <c:v>5.5</c:v>
                </c:pt>
                <c:pt idx="25859">
                  <c:v>5.5</c:v>
                </c:pt>
                <c:pt idx="25860">
                  <c:v>5.5</c:v>
                </c:pt>
                <c:pt idx="25861">
                  <c:v>5.5</c:v>
                </c:pt>
                <c:pt idx="25862">
                  <c:v>5.5</c:v>
                </c:pt>
                <c:pt idx="25863">
                  <c:v>5.5</c:v>
                </c:pt>
                <c:pt idx="25864">
                  <c:v>5.5</c:v>
                </c:pt>
                <c:pt idx="25865">
                  <c:v>5.5</c:v>
                </c:pt>
                <c:pt idx="25866">
                  <c:v>5.5</c:v>
                </c:pt>
                <c:pt idx="25867">
                  <c:v>5.5</c:v>
                </c:pt>
                <c:pt idx="25868">
                  <c:v>5.5</c:v>
                </c:pt>
                <c:pt idx="25869">
                  <c:v>5.5</c:v>
                </c:pt>
                <c:pt idx="25870">
                  <c:v>5.5</c:v>
                </c:pt>
                <c:pt idx="25871">
                  <c:v>5.5</c:v>
                </c:pt>
                <c:pt idx="25872">
                  <c:v>5.5</c:v>
                </c:pt>
                <c:pt idx="25873">
                  <c:v>5.5</c:v>
                </c:pt>
                <c:pt idx="25874">
                  <c:v>5.5</c:v>
                </c:pt>
                <c:pt idx="25875">
                  <c:v>5.5</c:v>
                </c:pt>
                <c:pt idx="25876">
                  <c:v>5.5</c:v>
                </c:pt>
                <c:pt idx="25877">
                  <c:v>5.5</c:v>
                </c:pt>
                <c:pt idx="25878">
                  <c:v>5.5</c:v>
                </c:pt>
                <c:pt idx="25879">
                  <c:v>5.5</c:v>
                </c:pt>
                <c:pt idx="25880">
                  <c:v>5.5</c:v>
                </c:pt>
                <c:pt idx="25881">
                  <c:v>5.5</c:v>
                </c:pt>
                <c:pt idx="25882">
                  <c:v>5.5</c:v>
                </c:pt>
                <c:pt idx="25883">
                  <c:v>5.5</c:v>
                </c:pt>
                <c:pt idx="25884">
                  <c:v>5.5</c:v>
                </c:pt>
                <c:pt idx="25885">
                  <c:v>5.5</c:v>
                </c:pt>
                <c:pt idx="25886">
                  <c:v>5.5</c:v>
                </c:pt>
                <c:pt idx="25887">
                  <c:v>5.5</c:v>
                </c:pt>
                <c:pt idx="25888">
                  <c:v>5.5</c:v>
                </c:pt>
                <c:pt idx="25889">
                  <c:v>5.5</c:v>
                </c:pt>
                <c:pt idx="25890">
                  <c:v>5.5</c:v>
                </c:pt>
                <c:pt idx="25891">
                  <c:v>5.5</c:v>
                </c:pt>
                <c:pt idx="25892">
                  <c:v>5.5</c:v>
                </c:pt>
                <c:pt idx="25893">
                  <c:v>5.5</c:v>
                </c:pt>
                <c:pt idx="25894">
                  <c:v>5.5</c:v>
                </c:pt>
                <c:pt idx="25895">
                  <c:v>5.5</c:v>
                </c:pt>
                <c:pt idx="25896">
                  <c:v>5.5</c:v>
                </c:pt>
                <c:pt idx="25897">
                  <c:v>5.5</c:v>
                </c:pt>
                <c:pt idx="25898">
                  <c:v>5.5</c:v>
                </c:pt>
                <c:pt idx="25899">
                  <c:v>5.5</c:v>
                </c:pt>
                <c:pt idx="25900">
                  <c:v>5.5</c:v>
                </c:pt>
                <c:pt idx="25901">
                  <c:v>5.5</c:v>
                </c:pt>
                <c:pt idx="25902">
                  <c:v>5.5</c:v>
                </c:pt>
                <c:pt idx="25903">
                  <c:v>5.5</c:v>
                </c:pt>
                <c:pt idx="25904">
                  <c:v>5.5</c:v>
                </c:pt>
                <c:pt idx="25905">
                  <c:v>5.5</c:v>
                </c:pt>
                <c:pt idx="25906">
                  <c:v>5.5</c:v>
                </c:pt>
                <c:pt idx="25907">
                  <c:v>5.5</c:v>
                </c:pt>
                <c:pt idx="25908">
                  <c:v>5.5</c:v>
                </c:pt>
                <c:pt idx="25909">
                  <c:v>5.5</c:v>
                </c:pt>
                <c:pt idx="25910">
                  <c:v>5.5</c:v>
                </c:pt>
                <c:pt idx="25911">
                  <c:v>5.5</c:v>
                </c:pt>
                <c:pt idx="25912">
                  <c:v>5.5</c:v>
                </c:pt>
                <c:pt idx="25913">
                  <c:v>5.5</c:v>
                </c:pt>
                <c:pt idx="25914">
                  <c:v>5.5</c:v>
                </c:pt>
                <c:pt idx="25915">
                  <c:v>5.5</c:v>
                </c:pt>
                <c:pt idx="25916">
                  <c:v>5.5</c:v>
                </c:pt>
                <c:pt idx="25917">
                  <c:v>5.5</c:v>
                </c:pt>
                <c:pt idx="25918">
                  <c:v>5.5</c:v>
                </c:pt>
                <c:pt idx="25919">
                  <c:v>5.5</c:v>
                </c:pt>
                <c:pt idx="25920">
                  <c:v>5.5</c:v>
                </c:pt>
                <c:pt idx="25921">
                  <c:v>5.5</c:v>
                </c:pt>
                <c:pt idx="25922">
                  <c:v>5.5</c:v>
                </c:pt>
                <c:pt idx="25923">
                  <c:v>5.5</c:v>
                </c:pt>
                <c:pt idx="25924">
                  <c:v>5.5</c:v>
                </c:pt>
                <c:pt idx="25925">
                  <c:v>5.5</c:v>
                </c:pt>
                <c:pt idx="25926">
                  <c:v>5.5</c:v>
                </c:pt>
                <c:pt idx="25927">
                  <c:v>5.5</c:v>
                </c:pt>
                <c:pt idx="25928">
                  <c:v>5.5</c:v>
                </c:pt>
                <c:pt idx="25929">
                  <c:v>5.5</c:v>
                </c:pt>
                <c:pt idx="25930">
                  <c:v>5.5</c:v>
                </c:pt>
                <c:pt idx="25931">
                  <c:v>5.5</c:v>
                </c:pt>
                <c:pt idx="25932">
                  <c:v>5.5</c:v>
                </c:pt>
                <c:pt idx="25933">
                  <c:v>5.5</c:v>
                </c:pt>
                <c:pt idx="25934">
                  <c:v>5.5</c:v>
                </c:pt>
                <c:pt idx="25935">
                  <c:v>5.5</c:v>
                </c:pt>
                <c:pt idx="25936">
                  <c:v>5.5</c:v>
                </c:pt>
                <c:pt idx="25937">
                  <c:v>5.5</c:v>
                </c:pt>
                <c:pt idx="25938">
                  <c:v>5.5</c:v>
                </c:pt>
                <c:pt idx="25939">
                  <c:v>5.5</c:v>
                </c:pt>
                <c:pt idx="25940">
                  <c:v>5.5</c:v>
                </c:pt>
                <c:pt idx="25941">
                  <c:v>5.5</c:v>
                </c:pt>
                <c:pt idx="25942">
                  <c:v>5.5</c:v>
                </c:pt>
                <c:pt idx="25943">
                  <c:v>5.5</c:v>
                </c:pt>
                <c:pt idx="25944">
                  <c:v>5.5</c:v>
                </c:pt>
                <c:pt idx="25945">
                  <c:v>5.5</c:v>
                </c:pt>
                <c:pt idx="25946">
                  <c:v>5.5</c:v>
                </c:pt>
                <c:pt idx="25947">
                  <c:v>5.5</c:v>
                </c:pt>
                <c:pt idx="25948">
                  <c:v>5.5</c:v>
                </c:pt>
                <c:pt idx="25949">
                  <c:v>5.5</c:v>
                </c:pt>
                <c:pt idx="25950">
                  <c:v>5.5</c:v>
                </c:pt>
                <c:pt idx="25951">
                  <c:v>5.5</c:v>
                </c:pt>
                <c:pt idx="25952">
                  <c:v>5.5</c:v>
                </c:pt>
                <c:pt idx="25953">
                  <c:v>5.5</c:v>
                </c:pt>
                <c:pt idx="25954">
                  <c:v>5.5</c:v>
                </c:pt>
                <c:pt idx="25955">
                  <c:v>5.5</c:v>
                </c:pt>
                <c:pt idx="25956">
                  <c:v>5.5</c:v>
                </c:pt>
                <c:pt idx="25957">
                  <c:v>5.5</c:v>
                </c:pt>
                <c:pt idx="25958">
                  <c:v>5.5</c:v>
                </c:pt>
                <c:pt idx="25959">
                  <c:v>5.5</c:v>
                </c:pt>
                <c:pt idx="25960">
                  <c:v>5.5</c:v>
                </c:pt>
                <c:pt idx="25961">
                  <c:v>5.5</c:v>
                </c:pt>
                <c:pt idx="25962">
                  <c:v>5.5</c:v>
                </c:pt>
                <c:pt idx="25963">
                  <c:v>5.5</c:v>
                </c:pt>
                <c:pt idx="25964">
                  <c:v>5.5</c:v>
                </c:pt>
                <c:pt idx="25965">
                  <c:v>5.5</c:v>
                </c:pt>
                <c:pt idx="25966">
                  <c:v>5.5</c:v>
                </c:pt>
                <c:pt idx="25967">
                  <c:v>5.5</c:v>
                </c:pt>
                <c:pt idx="25968">
                  <c:v>5.5</c:v>
                </c:pt>
                <c:pt idx="25969">
                  <c:v>5.5</c:v>
                </c:pt>
                <c:pt idx="25970">
                  <c:v>5.5</c:v>
                </c:pt>
                <c:pt idx="25971">
                  <c:v>5.5</c:v>
                </c:pt>
                <c:pt idx="25972">
                  <c:v>5.5</c:v>
                </c:pt>
                <c:pt idx="25973">
                  <c:v>5.5</c:v>
                </c:pt>
                <c:pt idx="25974">
                  <c:v>5.5</c:v>
                </c:pt>
                <c:pt idx="25975">
                  <c:v>5.5</c:v>
                </c:pt>
                <c:pt idx="25976">
                  <c:v>5.5</c:v>
                </c:pt>
                <c:pt idx="25977">
                  <c:v>5.5</c:v>
                </c:pt>
                <c:pt idx="25978">
                  <c:v>5.5</c:v>
                </c:pt>
                <c:pt idx="25979">
                  <c:v>5.5</c:v>
                </c:pt>
                <c:pt idx="25980">
                  <c:v>5.5</c:v>
                </c:pt>
                <c:pt idx="25981">
                  <c:v>5.5</c:v>
                </c:pt>
                <c:pt idx="25982">
                  <c:v>5.5</c:v>
                </c:pt>
                <c:pt idx="25983">
                  <c:v>5.5</c:v>
                </c:pt>
                <c:pt idx="25984">
                  <c:v>5.5</c:v>
                </c:pt>
                <c:pt idx="25985">
                  <c:v>5.5</c:v>
                </c:pt>
                <c:pt idx="25986">
                  <c:v>5.5</c:v>
                </c:pt>
                <c:pt idx="25987">
                  <c:v>5.5</c:v>
                </c:pt>
                <c:pt idx="25988">
                  <c:v>5.5</c:v>
                </c:pt>
                <c:pt idx="25989">
                  <c:v>5.5</c:v>
                </c:pt>
                <c:pt idx="25990">
                  <c:v>5.5</c:v>
                </c:pt>
                <c:pt idx="25991">
                  <c:v>5.5</c:v>
                </c:pt>
                <c:pt idx="25992">
                  <c:v>5.5</c:v>
                </c:pt>
                <c:pt idx="25993">
                  <c:v>5.5</c:v>
                </c:pt>
                <c:pt idx="25994">
                  <c:v>5.5</c:v>
                </c:pt>
                <c:pt idx="25995">
                  <c:v>5.5</c:v>
                </c:pt>
                <c:pt idx="25996">
                  <c:v>5.5</c:v>
                </c:pt>
                <c:pt idx="25997">
                  <c:v>5.5</c:v>
                </c:pt>
                <c:pt idx="25998">
                  <c:v>5.5</c:v>
                </c:pt>
                <c:pt idx="25999">
                  <c:v>5.5</c:v>
                </c:pt>
                <c:pt idx="26000">
                  <c:v>5.5</c:v>
                </c:pt>
                <c:pt idx="26001">
                  <c:v>5.5</c:v>
                </c:pt>
                <c:pt idx="26002">
                  <c:v>5.5</c:v>
                </c:pt>
                <c:pt idx="26003">
                  <c:v>5.5</c:v>
                </c:pt>
                <c:pt idx="26004">
                  <c:v>5.5</c:v>
                </c:pt>
                <c:pt idx="26005">
                  <c:v>5.5</c:v>
                </c:pt>
                <c:pt idx="26006">
                  <c:v>5.5</c:v>
                </c:pt>
                <c:pt idx="26007">
                  <c:v>5.5</c:v>
                </c:pt>
                <c:pt idx="26008">
                  <c:v>5.5</c:v>
                </c:pt>
                <c:pt idx="26009">
                  <c:v>5.5</c:v>
                </c:pt>
                <c:pt idx="26010">
                  <c:v>5.5</c:v>
                </c:pt>
                <c:pt idx="26011">
                  <c:v>5.5</c:v>
                </c:pt>
                <c:pt idx="26012">
                  <c:v>5.5</c:v>
                </c:pt>
                <c:pt idx="26013">
                  <c:v>5.5</c:v>
                </c:pt>
                <c:pt idx="26014">
                  <c:v>5.5</c:v>
                </c:pt>
                <c:pt idx="26015">
                  <c:v>5.5</c:v>
                </c:pt>
                <c:pt idx="26016">
                  <c:v>5.5</c:v>
                </c:pt>
                <c:pt idx="26017">
                  <c:v>5.5</c:v>
                </c:pt>
                <c:pt idx="26018">
                  <c:v>5.5</c:v>
                </c:pt>
                <c:pt idx="26019">
                  <c:v>5.5</c:v>
                </c:pt>
                <c:pt idx="26020">
                  <c:v>5.5</c:v>
                </c:pt>
                <c:pt idx="26021">
                  <c:v>5.5</c:v>
                </c:pt>
                <c:pt idx="26022">
                  <c:v>5.5</c:v>
                </c:pt>
                <c:pt idx="26023">
                  <c:v>5.5</c:v>
                </c:pt>
                <c:pt idx="26024">
                  <c:v>5.5</c:v>
                </c:pt>
                <c:pt idx="26025">
                  <c:v>5.5</c:v>
                </c:pt>
                <c:pt idx="26026">
                  <c:v>5.5</c:v>
                </c:pt>
                <c:pt idx="26027">
                  <c:v>5.5</c:v>
                </c:pt>
                <c:pt idx="26028">
                  <c:v>5.5</c:v>
                </c:pt>
                <c:pt idx="26029">
                  <c:v>5.5</c:v>
                </c:pt>
                <c:pt idx="26030">
                  <c:v>5.5</c:v>
                </c:pt>
                <c:pt idx="26031">
                  <c:v>5.5</c:v>
                </c:pt>
                <c:pt idx="26032">
                  <c:v>5.5</c:v>
                </c:pt>
                <c:pt idx="26033">
                  <c:v>5.5</c:v>
                </c:pt>
                <c:pt idx="26034">
                  <c:v>5.5</c:v>
                </c:pt>
                <c:pt idx="26035">
                  <c:v>5.5</c:v>
                </c:pt>
                <c:pt idx="26036">
                  <c:v>5.5</c:v>
                </c:pt>
                <c:pt idx="26037">
                  <c:v>5.5</c:v>
                </c:pt>
                <c:pt idx="26038">
                  <c:v>5.5</c:v>
                </c:pt>
                <c:pt idx="26039">
                  <c:v>5.5</c:v>
                </c:pt>
                <c:pt idx="26040">
                  <c:v>5.5</c:v>
                </c:pt>
                <c:pt idx="26041">
                  <c:v>5.5</c:v>
                </c:pt>
                <c:pt idx="26042">
                  <c:v>5.5</c:v>
                </c:pt>
                <c:pt idx="26043">
                  <c:v>5.5</c:v>
                </c:pt>
                <c:pt idx="26044">
                  <c:v>5.5</c:v>
                </c:pt>
                <c:pt idx="26045">
                  <c:v>5.5</c:v>
                </c:pt>
                <c:pt idx="26046">
                  <c:v>5.5</c:v>
                </c:pt>
                <c:pt idx="26047">
                  <c:v>5.5</c:v>
                </c:pt>
                <c:pt idx="26048">
                  <c:v>5.5</c:v>
                </c:pt>
                <c:pt idx="26049">
                  <c:v>5.5</c:v>
                </c:pt>
                <c:pt idx="26050">
                  <c:v>5.5</c:v>
                </c:pt>
                <c:pt idx="26051">
                  <c:v>5.5</c:v>
                </c:pt>
                <c:pt idx="26052">
                  <c:v>5.5</c:v>
                </c:pt>
                <c:pt idx="26053">
                  <c:v>5.5</c:v>
                </c:pt>
                <c:pt idx="26054">
                  <c:v>5.5</c:v>
                </c:pt>
                <c:pt idx="26055">
                  <c:v>5.5</c:v>
                </c:pt>
                <c:pt idx="26056">
                  <c:v>5.5</c:v>
                </c:pt>
                <c:pt idx="26057">
                  <c:v>5.5</c:v>
                </c:pt>
                <c:pt idx="26058">
                  <c:v>5.5</c:v>
                </c:pt>
                <c:pt idx="26059">
                  <c:v>5.5</c:v>
                </c:pt>
                <c:pt idx="26060">
                  <c:v>5.5</c:v>
                </c:pt>
                <c:pt idx="26061">
                  <c:v>5.5</c:v>
                </c:pt>
                <c:pt idx="26062">
                  <c:v>5.5</c:v>
                </c:pt>
                <c:pt idx="26063">
                  <c:v>5.5</c:v>
                </c:pt>
                <c:pt idx="26064">
                  <c:v>5.5</c:v>
                </c:pt>
                <c:pt idx="26065">
                  <c:v>5.5</c:v>
                </c:pt>
                <c:pt idx="26066">
                  <c:v>5.5</c:v>
                </c:pt>
                <c:pt idx="26067">
                  <c:v>5.5</c:v>
                </c:pt>
                <c:pt idx="26068">
                  <c:v>5.5</c:v>
                </c:pt>
                <c:pt idx="26069">
                  <c:v>5.5</c:v>
                </c:pt>
                <c:pt idx="26070">
                  <c:v>5.5</c:v>
                </c:pt>
                <c:pt idx="26071">
                  <c:v>5.5</c:v>
                </c:pt>
                <c:pt idx="26072">
                  <c:v>5.5</c:v>
                </c:pt>
                <c:pt idx="26073">
                  <c:v>5.5</c:v>
                </c:pt>
                <c:pt idx="26074">
                  <c:v>5.5</c:v>
                </c:pt>
                <c:pt idx="26075">
                  <c:v>5.5</c:v>
                </c:pt>
                <c:pt idx="26076">
                  <c:v>5.5</c:v>
                </c:pt>
                <c:pt idx="26077">
                  <c:v>5.5</c:v>
                </c:pt>
                <c:pt idx="26078">
                  <c:v>5.5</c:v>
                </c:pt>
                <c:pt idx="26079">
                  <c:v>5.5</c:v>
                </c:pt>
                <c:pt idx="26080">
                  <c:v>5.5</c:v>
                </c:pt>
                <c:pt idx="26081">
                  <c:v>5.5</c:v>
                </c:pt>
                <c:pt idx="26082">
                  <c:v>5.5</c:v>
                </c:pt>
                <c:pt idx="26083">
                  <c:v>5.5</c:v>
                </c:pt>
                <c:pt idx="26084">
                  <c:v>5.5</c:v>
                </c:pt>
                <c:pt idx="26085">
                  <c:v>5.5</c:v>
                </c:pt>
                <c:pt idx="26086">
                  <c:v>5.5</c:v>
                </c:pt>
                <c:pt idx="26087">
                  <c:v>5.5</c:v>
                </c:pt>
                <c:pt idx="26088">
                  <c:v>5.5</c:v>
                </c:pt>
                <c:pt idx="26089">
                  <c:v>5.5</c:v>
                </c:pt>
                <c:pt idx="26090">
                  <c:v>5.5</c:v>
                </c:pt>
                <c:pt idx="26091">
                  <c:v>5.5</c:v>
                </c:pt>
                <c:pt idx="26092">
                  <c:v>5.5</c:v>
                </c:pt>
                <c:pt idx="26093">
                  <c:v>5.5</c:v>
                </c:pt>
                <c:pt idx="26094">
                  <c:v>5.5</c:v>
                </c:pt>
                <c:pt idx="26095">
                  <c:v>5.5</c:v>
                </c:pt>
                <c:pt idx="26096">
                  <c:v>5.5</c:v>
                </c:pt>
                <c:pt idx="26097">
                  <c:v>5.5</c:v>
                </c:pt>
                <c:pt idx="26098">
                  <c:v>5.5</c:v>
                </c:pt>
                <c:pt idx="26099">
                  <c:v>5.5</c:v>
                </c:pt>
                <c:pt idx="26100">
                  <c:v>5.5</c:v>
                </c:pt>
                <c:pt idx="26101">
                  <c:v>5.5</c:v>
                </c:pt>
                <c:pt idx="26102">
                  <c:v>5.5</c:v>
                </c:pt>
                <c:pt idx="26103">
                  <c:v>5.5</c:v>
                </c:pt>
                <c:pt idx="26104">
                  <c:v>5.5</c:v>
                </c:pt>
                <c:pt idx="26105">
                  <c:v>5.5</c:v>
                </c:pt>
                <c:pt idx="26106">
                  <c:v>5.5</c:v>
                </c:pt>
                <c:pt idx="26107">
                  <c:v>5.5</c:v>
                </c:pt>
                <c:pt idx="26108">
                  <c:v>5.5</c:v>
                </c:pt>
                <c:pt idx="26109">
                  <c:v>5.5</c:v>
                </c:pt>
                <c:pt idx="26110">
                  <c:v>5.5</c:v>
                </c:pt>
                <c:pt idx="26111">
                  <c:v>5.5</c:v>
                </c:pt>
                <c:pt idx="26112">
                  <c:v>5.5</c:v>
                </c:pt>
                <c:pt idx="26113">
                  <c:v>5.5</c:v>
                </c:pt>
                <c:pt idx="26114">
                  <c:v>5.5</c:v>
                </c:pt>
                <c:pt idx="26115">
                  <c:v>5.5</c:v>
                </c:pt>
                <c:pt idx="26116">
                  <c:v>5.5</c:v>
                </c:pt>
                <c:pt idx="26117">
                  <c:v>5.5</c:v>
                </c:pt>
                <c:pt idx="26118">
                  <c:v>5.5</c:v>
                </c:pt>
                <c:pt idx="26119">
                  <c:v>5.5</c:v>
                </c:pt>
                <c:pt idx="26120">
                  <c:v>5.5</c:v>
                </c:pt>
                <c:pt idx="26121">
                  <c:v>5.5</c:v>
                </c:pt>
                <c:pt idx="26122">
                  <c:v>5.5</c:v>
                </c:pt>
                <c:pt idx="26123">
                  <c:v>5.5</c:v>
                </c:pt>
                <c:pt idx="26124">
                  <c:v>5.5</c:v>
                </c:pt>
                <c:pt idx="26125">
                  <c:v>5.5</c:v>
                </c:pt>
                <c:pt idx="26126">
                  <c:v>5.5</c:v>
                </c:pt>
                <c:pt idx="26127">
                  <c:v>5.5</c:v>
                </c:pt>
                <c:pt idx="26128">
                  <c:v>5.5</c:v>
                </c:pt>
                <c:pt idx="26129">
                  <c:v>5.5</c:v>
                </c:pt>
                <c:pt idx="26130">
                  <c:v>5.5</c:v>
                </c:pt>
                <c:pt idx="26131">
                  <c:v>5.5</c:v>
                </c:pt>
                <c:pt idx="26132">
                  <c:v>5.5</c:v>
                </c:pt>
                <c:pt idx="26133">
                  <c:v>5.5</c:v>
                </c:pt>
                <c:pt idx="26134">
                  <c:v>5.5</c:v>
                </c:pt>
                <c:pt idx="26135">
                  <c:v>5.5</c:v>
                </c:pt>
                <c:pt idx="26136">
                  <c:v>5.5</c:v>
                </c:pt>
                <c:pt idx="26137">
                  <c:v>5.5</c:v>
                </c:pt>
                <c:pt idx="26138">
                  <c:v>5.5</c:v>
                </c:pt>
                <c:pt idx="26139">
                  <c:v>5.5</c:v>
                </c:pt>
                <c:pt idx="26140">
                  <c:v>5.5</c:v>
                </c:pt>
                <c:pt idx="26141">
                  <c:v>5.5</c:v>
                </c:pt>
                <c:pt idx="26142">
                  <c:v>5.5</c:v>
                </c:pt>
                <c:pt idx="26143">
                  <c:v>5.5</c:v>
                </c:pt>
                <c:pt idx="26144">
                  <c:v>5.5</c:v>
                </c:pt>
                <c:pt idx="26145">
                  <c:v>5.5</c:v>
                </c:pt>
                <c:pt idx="26146">
                  <c:v>5.5</c:v>
                </c:pt>
                <c:pt idx="26147">
                  <c:v>5.5</c:v>
                </c:pt>
                <c:pt idx="26148">
                  <c:v>5.5</c:v>
                </c:pt>
                <c:pt idx="26149">
                  <c:v>5.5</c:v>
                </c:pt>
                <c:pt idx="26150">
                  <c:v>5.5</c:v>
                </c:pt>
                <c:pt idx="26151">
                  <c:v>5.5</c:v>
                </c:pt>
                <c:pt idx="26152">
                  <c:v>5.5</c:v>
                </c:pt>
                <c:pt idx="26153">
                  <c:v>5.5</c:v>
                </c:pt>
                <c:pt idx="26154">
                  <c:v>5.5</c:v>
                </c:pt>
                <c:pt idx="26155">
                  <c:v>5.5</c:v>
                </c:pt>
                <c:pt idx="26156">
                  <c:v>5.5</c:v>
                </c:pt>
                <c:pt idx="26157">
                  <c:v>5.5</c:v>
                </c:pt>
                <c:pt idx="26158">
                  <c:v>5.5</c:v>
                </c:pt>
                <c:pt idx="26159">
                  <c:v>5.5</c:v>
                </c:pt>
                <c:pt idx="26160">
                  <c:v>5.5</c:v>
                </c:pt>
                <c:pt idx="26161">
                  <c:v>5.5</c:v>
                </c:pt>
                <c:pt idx="26162">
                  <c:v>5.5</c:v>
                </c:pt>
                <c:pt idx="26163">
                  <c:v>5.5</c:v>
                </c:pt>
                <c:pt idx="26164">
                  <c:v>5.5</c:v>
                </c:pt>
                <c:pt idx="26165">
                  <c:v>5.5</c:v>
                </c:pt>
                <c:pt idx="26166">
                  <c:v>5.5</c:v>
                </c:pt>
                <c:pt idx="26167">
                  <c:v>5.5</c:v>
                </c:pt>
                <c:pt idx="26168">
                  <c:v>5.5</c:v>
                </c:pt>
                <c:pt idx="26169">
                  <c:v>5.5</c:v>
                </c:pt>
                <c:pt idx="26170">
                  <c:v>5.5</c:v>
                </c:pt>
                <c:pt idx="26171">
                  <c:v>5.5</c:v>
                </c:pt>
                <c:pt idx="26172">
                  <c:v>5.5</c:v>
                </c:pt>
                <c:pt idx="26173">
                  <c:v>5.5</c:v>
                </c:pt>
                <c:pt idx="26174">
                  <c:v>5.5</c:v>
                </c:pt>
                <c:pt idx="26175">
                  <c:v>5.5</c:v>
                </c:pt>
                <c:pt idx="26176">
                  <c:v>5.5</c:v>
                </c:pt>
                <c:pt idx="26177">
                  <c:v>5.5</c:v>
                </c:pt>
                <c:pt idx="26178">
                  <c:v>5.5</c:v>
                </c:pt>
                <c:pt idx="26179">
                  <c:v>5.5</c:v>
                </c:pt>
                <c:pt idx="26180">
                  <c:v>5.5</c:v>
                </c:pt>
                <c:pt idx="26181">
                  <c:v>5.5</c:v>
                </c:pt>
                <c:pt idx="26182">
                  <c:v>5.5</c:v>
                </c:pt>
                <c:pt idx="26183">
                  <c:v>5.5</c:v>
                </c:pt>
                <c:pt idx="26184">
                  <c:v>5.5</c:v>
                </c:pt>
                <c:pt idx="26185">
                  <c:v>5.5</c:v>
                </c:pt>
                <c:pt idx="26186">
                  <c:v>5.5</c:v>
                </c:pt>
                <c:pt idx="26187">
                  <c:v>5.5</c:v>
                </c:pt>
                <c:pt idx="26188">
                  <c:v>5.5</c:v>
                </c:pt>
                <c:pt idx="26189">
                  <c:v>5.5</c:v>
                </c:pt>
                <c:pt idx="26190">
                  <c:v>5.5</c:v>
                </c:pt>
                <c:pt idx="26191">
                  <c:v>5.5</c:v>
                </c:pt>
                <c:pt idx="26192">
                  <c:v>5.5</c:v>
                </c:pt>
                <c:pt idx="26193">
                  <c:v>5.5</c:v>
                </c:pt>
                <c:pt idx="26194">
                  <c:v>5.5</c:v>
                </c:pt>
                <c:pt idx="26195">
                  <c:v>5.5</c:v>
                </c:pt>
                <c:pt idx="26196">
                  <c:v>5.5</c:v>
                </c:pt>
                <c:pt idx="26197">
                  <c:v>5.5</c:v>
                </c:pt>
                <c:pt idx="26198">
                  <c:v>5.5</c:v>
                </c:pt>
                <c:pt idx="26199">
                  <c:v>5.5</c:v>
                </c:pt>
                <c:pt idx="26200">
                  <c:v>5.5</c:v>
                </c:pt>
                <c:pt idx="26201">
                  <c:v>5.5</c:v>
                </c:pt>
                <c:pt idx="26202">
                  <c:v>5.5</c:v>
                </c:pt>
                <c:pt idx="26203">
                  <c:v>5.5</c:v>
                </c:pt>
                <c:pt idx="26204">
                  <c:v>5.5</c:v>
                </c:pt>
                <c:pt idx="26205">
                  <c:v>5.5</c:v>
                </c:pt>
                <c:pt idx="26206">
                  <c:v>5.5</c:v>
                </c:pt>
                <c:pt idx="26207">
                  <c:v>5.5</c:v>
                </c:pt>
                <c:pt idx="26208">
                  <c:v>5.5</c:v>
                </c:pt>
                <c:pt idx="26209">
                  <c:v>5.5</c:v>
                </c:pt>
                <c:pt idx="26210">
                  <c:v>5.5</c:v>
                </c:pt>
                <c:pt idx="26211">
                  <c:v>5.5</c:v>
                </c:pt>
                <c:pt idx="26212">
                  <c:v>5.5</c:v>
                </c:pt>
                <c:pt idx="26213">
                  <c:v>5.5</c:v>
                </c:pt>
                <c:pt idx="26214">
                  <c:v>5.5</c:v>
                </c:pt>
                <c:pt idx="26215">
                  <c:v>5.5</c:v>
                </c:pt>
                <c:pt idx="26216">
                  <c:v>5.5</c:v>
                </c:pt>
                <c:pt idx="26217">
                  <c:v>5.5</c:v>
                </c:pt>
                <c:pt idx="26218">
                  <c:v>5.5</c:v>
                </c:pt>
                <c:pt idx="26219">
                  <c:v>5.5</c:v>
                </c:pt>
                <c:pt idx="26220">
                  <c:v>5.5</c:v>
                </c:pt>
                <c:pt idx="26221">
                  <c:v>5.5</c:v>
                </c:pt>
                <c:pt idx="26222">
                  <c:v>5.5</c:v>
                </c:pt>
                <c:pt idx="26223">
                  <c:v>5.5</c:v>
                </c:pt>
                <c:pt idx="26224">
                  <c:v>5.5</c:v>
                </c:pt>
                <c:pt idx="26225">
                  <c:v>5.5</c:v>
                </c:pt>
                <c:pt idx="26226">
                  <c:v>5.5</c:v>
                </c:pt>
                <c:pt idx="26227">
                  <c:v>5.5</c:v>
                </c:pt>
                <c:pt idx="26228">
                  <c:v>5.5</c:v>
                </c:pt>
                <c:pt idx="26229">
                  <c:v>5.5</c:v>
                </c:pt>
                <c:pt idx="26230">
                  <c:v>5.5</c:v>
                </c:pt>
                <c:pt idx="26231">
                  <c:v>5.5</c:v>
                </c:pt>
                <c:pt idx="26232">
                  <c:v>5.5</c:v>
                </c:pt>
                <c:pt idx="26233">
                  <c:v>5.5</c:v>
                </c:pt>
                <c:pt idx="26234">
                  <c:v>5.5</c:v>
                </c:pt>
                <c:pt idx="26235">
                  <c:v>5.5</c:v>
                </c:pt>
                <c:pt idx="26236">
                  <c:v>5.5</c:v>
                </c:pt>
                <c:pt idx="26237">
                  <c:v>5.5</c:v>
                </c:pt>
                <c:pt idx="26238">
                  <c:v>5.5</c:v>
                </c:pt>
                <c:pt idx="26239">
                  <c:v>5.5</c:v>
                </c:pt>
                <c:pt idx="26240">
                  <c:v>5.5</c:v>
                </c:pt>
                <c:pt idx="26241">
                  <c:v>5.5</c:v>
                </c:pt>
                <c:pt idx="26242">
                  <c:v>5.5</c:v>
                </c:pt>
                <c:pt idx="26243">
                  <c:v>5.5</c:v>
                </c:pt>
                <c:pt idx="26244">
                  <c:v>5.5</c:v>
                </c:pt>
                <c:pt idx="26245">
                  <c:v>5.5</c:v>
                </c:pt>
                <c:pt idx="26246">
                  <c:v>5.5</c:v>
                </c:pt>
                <c:pt idx="26247">
                  <c:v>5.5</c:v>
                </c:pt>
                <c:pt idx="26248">
                  <c:v>5.5</c:v>
                </c:pt>
                <c:pt idx="26249">
                  <c:v>5.5</c:v>
                </c:pt>
                <c:pt idx="26250">
                  <c:v>5.5</c:v>
                </c:pt>
                <c:pt idx="26251">
                  <c:v>5.5</c:v>
                </c:pt>
                <c:pt idx="26252">
                  <c:v>5.5</c:v>
                </c:pt>
                <c:pt idx="26253">
                  <c:v>5.5</c:v>
                </c:pt>
                <c:pt idx="26254">
                  <c:v>5.5</c:v>
                </c:pt>
                <c:pt idx="26255">
                  <c:v>5.5</c:v>
                </c:pt>
                <c:pt idx="26256">
                  <c:v>5.5</c:v>
                </c:pt>
                <c:pt idx="26257">
                  <c:v>5.5</c:v>
                </c:pt>
                <c:pt idx="26258">
                  <c:v>5.5</c:v>
                </c:pt>
                <c:pt idx="26259">
                  <c:v>5.5</c:v>
                </c:pt>
                <c:pt idx="26260">
                  <c:v>5.5</c:v>
                </c:pt>
                <c:pt idx="26261">
                  <c:v>5.5</c:v>
                </c:pt>
                <c:pt idx="26262">
                  <c:v>5.5</c:v>
                </c:pt>
                <c:pt idx="26263">
                  <c:v>5.5</c:v>
                </c:pt>
                <c:pt idx="26264">
                  <c:v>5.5</c:v>
                </c:pt>
                <c:pt idx="26265">
                  <c:v>5.5</c:v>
                </c:pt>
                <c:pt idx="26266">
                  <c:v>5.5</c:v>
                </c:pt>
                <c:pt idx="26267">
                  <c:v>5.5</c:v>
                </c:pt>
                <c:pt idx="26268">
                  <c:v>5.5</c:v>
                </c:pt>
                <c:pt idx="26269">
                  <c:v>5.5</c:v>
                </c:pt>
                <c:pt idx="26270">
                  <c:v>5.5</c:v>
                </c:pt>
                <c:pt idx="26271">
                  <c:v>5.5</c:v>
                </c:pt>
                <c:pt idx="26272">
                  <c:v>5.5</c:v>
                </c:pt>
                <c:pt idx="26273">
                  <c:v>5.5</c:v>
                </c:pt>
                <c:pt idx="26274">
                  <c:v>5.5</c:v>
                </c:pt>
                <c:pt idx="26275">
                  <c:v>5.5</c:v>
                </c:pt>
                <c:pt idx="26276">
                  <c:v>5.5</c:v>
                </c:pt>
                <c:pt idx="26277">
                  <c:v>5.5</c:v>
                </c:pt>
                <c:pt idx="26278">
                  <c:v>5.5</c:v>
                </c:pt>
                <c:pt idx="26279">
                  <c:v>5.5</c:v>
                </c:pt>
                <c:pt idx="26280">
                  <c:v>5.5</c:v>
                </c:pt>
                <c:pt idx="26281">
                  <c:v>5.5</c:v>
                </c:pt>
                <c:pt idx="26282">
                  <c:v>5.5</c:v>
                </c:pt>
                <c:pt idx="26283">
                  <c:v>5.5</c:v>
                </c:pt>
                <c:pt idx="26284">
                  <c:v>5.5</c:v>
                </c:pt>
                <c:pt idx="26285">
                  <c:v>5.5</c:v>
                </c:pt>
                <c:pt idx="26286">
                  <c:v>5.5</c:v>
                </c:pt>
                <c:pt idx="26287">
                  <c:v>5.5</c:v>
                </c:pt>
                <c:pt idx="26288">
                  <c:v>5.5</c:v>
                </c:pt>
                <c:pt idx="26289">
                  <c:v>5.5</c:v>
                </c:pt>
                <c:pt idx="26290">
                  <c:v>5.5</c:v>
                </c:pt>
                <c:pt idx="26291">
                  <c:v>5.5</c:v>
                </c:pt>
                <c:pt idx="26292">
                  <c:v>5.5</c:v>
                </c:pt>
                <c:pt idx="26293">
                  <c:v>5.5</c:v>
                </c:pt>
                <c:pt idx="26294">
                  <c:v>5.5</c:v>
                </c:pt>
                <c:pt idx="26295">
                  <c:v>5.5</c:v>
                </c:pt>
                <c:pt idx="26296">
                  <c:v>5.5</c:v>
                </c:pt>
                <c:pt idx="26297">
                  <c:v>5.5</c:v>
                </c:pt>
                <c:pt idx="26298">
                  <c:v>5.5</c:v>
                </c:pt>
                <c:pt idx="26299">
                  <c:v>5.5</c:v>
                </c:pt>
                <c:pt idx="26300">
                  <c:v>5.5</c:v>
                </c:pt>
                <c:pt idx="26301">
                  <c:v>5.5</c:v>
                </c:pt>
                <c:pt idx="26302">
                  <c:v>5.5</c:v>
                </c:pt>
                <c:pt idx="26303">
                  <c:v>5.5</c:v>
                </c:pt>
                <c:pt idx="26304">
                  <c:v>5.5</c:v>
                </c:pt>
                <c:pt idx="26305">
                  <c:v>5.5</c:v>
                </c:pt>
                <c:pt idx="26306">
                  <c:v>5.5</c:v>
                </c:pt>
                <c:pt idx="26307">
                  <c:v>5.5</c:v>
                </c:pt>
                <c:pt idx="26308">
                  <c:v>5.5</c:v>
                </c:pt>
                <c:pt idx="26309">
                  <c:v>5.5</c:v>
                </c:pt>
                <c:pt idx="26310">
                  <c:v>5.5</c:v>
                </c:pt>
                <c:pt idx="26311">
                  <c:v>5.5</c:v>
                </c:pt>
                <c:pt idx="26312">
                  <c:v>5.5</c:v>
                </c:pt>
                <c:pt idx="26313">
                  <c:v>5.5</c:v>
                </c:pt>
                <c:pt idx="26314">
                  <c:v>5.5</c:v>
                </c:pt>
                <c:pt idx="26315">
                  <c:v>5.5</c:v>
                </c:pt>
                <c:pt idx="26316">
                  <c:v>5.5</c:v>
                </c:pt>
                <c:pt idx="26317">
                  <c:v>5.5</c:v>
                </c:pt>
                <c:pt idx="26318">
                  <c:v>5.5</c:v>
                </c:pt>
                <c:pt idx="26319">
                  <c:v>5.5</c:v>
                </c:pt>
                <c:pt idx="26320">
                  <c:v>5.5</c:v>
                </c:pt>
                <c:pt idx="26321">
                  <c:v>5.5</c:v>
                </c:pt>
                <c:pt idx="26322">
                  <c:v>5.5</c:v>
                </c:pt>
                <c:pt idx="26323">
                  <c:v>5.5</c:v>
                </c:pt>
                <c:pt idx="26324">
                  <c:v>5.5</c:v>
                </c:pt>
                <c:pt idx="26325">
                  <c:v>5.5</c:v>
                </c:pt>
                <c:pt idx="26326">
                  <c:v>5.5</c:v>
                </c:pt>
                <c:pt idx="26327">
                  <c:v>5.5</c:v>
                </c:pt>
                <c:pt idx="26328">
                  <c:v>5.5</c:v>
                </c:pt>
                <c:pt idx="26329">
                  <c:v>5.5</c:v>
                </c:pt>
                <c:pt idx="26330">
                  <c:v>5.5</c:v>
                </c:pt>
                <c:pt idx="26331">
                  <c:v>5.5</c:v>
                </c:pt>
                <c:pt idx="26332">
                  <c:v>5.5</c:v>
                </c:pt>
                <c:pt idx="26333">
                  <c:v>5.5</c:v>
                </c:pt>
                <c:pt idx="26334">
                  <c:v>5.5</c:v>
                </c:pt>
                <c:pt idx="26335">
                  <c:v>5.5</c:v>
                </c:pt>
                <c:pt idx="26336">
                  <c:v>5.5</c:v>
                </c:pt>
                <c:pt idx="26337">
                  <c:v>5.5</c:v>
                </c:pt>
                <c:pt idx="26338">
                  <c:v>5.5</c:v>
                </c:pt>
                <c:pt idx="26339">
                  <c:v>5.5</c:v>
                </c:pt>
                <c:pt idx="26340">
                  <c:v>5.5</c:v>
                </c:pt>
                <c:pt idx="26341">
                  <c:v>5.5</c:v>
                </c:pt>
                <c:pt idx="26342">
                  <c:v>5.5</c:v>
                </c:pt>
                <c:pt idx="26343">
                  <c:v>5.5</c:v>
                </c:pt>
                <c:pt idx="26344">
                  <c:v>5.5</c:v>
                </c:pt>
                <c:pt idx="26345">
                  <c:v>5.5</c:v>
                </c:pt>
                <c:pt idx="26346">
                  <c:v>5.5</c:v>
                </c:pt>
                <c:pt idx="26347">
                  <c:v>5.5</c:v>
                </c:pt>
                <c:pt idx="26348">
                  <c:v>5.5</c:v>
                </c:pt>
                <c:pt idx="26349">
                  <c:v>5.5</c:v>
                </c:pt>
                <c:pt idx="26350">
                  <c:v>5.5</c:v>
                </c:pt>
                <c:pt idx="26351">
                  <c:v>5.5</c:v>
                </c:pt>
                <c:pt idx="26352">
                  <c:v>5.5</c:v>
                </c:pt>
                <c:pt idx="26353">
                  <c:v>5.5</c:v>
                </c:pt>
                <c:pt idx="26354">
                  <c:v>5.5</c:v>
                </c:pt>
                <c:pt idx="26355">
                  <c:v>5.5</c:v>
                </c:pt>
                <c:pt idx="26356">
                  <c:v>5.5</c:v>
                </c:pt>
                <c:pt idx="26357">
                  <c:v>5.5</c:v>
                </c:pt>
                <c:pt idx="26358">
                  <c:v>5.5</c:v>
                </c:pt>
                <c:pt idx="26359">
                  <c:v>5.5</c:v>
                </c:pt>
                <c:pt idx="26360">
                  <c:v>5.5</c:v>
                </c:pt>
                <c:pt idx="26361">
                  <c:v>5.5</c:v>
                </c:pt>
                <c:pt idx="26362">
                  <c:v>5.5</c:v>
                </c:pt>
                <c:pt idx="26363">
                  <c:v>5.5</c:v>
                </c:pt>
                <c:pt idx="26364">
                  <c:v>5.5</c:v>
                </c:pt>
                <c:pt idx="26365">
                  <c:v>5.5</c:v>
                </c:pt>
                <c:pt idx="26366">
                  <c:v>5.5</c:v>
                </c:pt>
                <c:pt idx="26367">
                  <c:v>5.5</c:v>
                </c:pt>
                <c:pt idx="26368">
                  <c:v>5.5</c:v>
                </c:pt>
                <c:pt idx="26369">
                  <c:v>5.5</c:v>
                </c:pt>
                <c:pt idx="26370">
                  <c:v>5.5</c:v>
                </c:pt>
                <c:pt idx="26371">
                  <c:v>5.5</c:v>
                </c:pt>
                <c:pt idx="26372">
                  <c:v>5.5</c:v>
                </c:pt>
                <c:pt idx="26373">
                  <c:v>5.5</c:v>
                </c:pt>
                <c:pt idx="26374">
                  <c:v>5.5</c:v>
                </c:pt>
                <c:pt idx="26375">
                  <c:v>5.5</c:v>
                </c:pt>
                <c:pt idx="26376">
                  <c:v>5.5</c:v>
                </c:pt>
                <c:pt idx="26377">
                  <c:v>5.5</c:v>
                </c:pt>
                <c:pt idx="26378">
                  <c:v>5.5</c:v>
                </c:pt>
                <c:pt idx="26379">
                  <c:v>5.5</c:v>
                </c:pt>
                <c:pt idx="26380">
                  <c:v>5.5</c:v>
                </c:pt>
                <c:pt idx="26381">
                  <c:v>5.5</c:v>
                </c:pt>
                <c:pt idx="26382">
                  <c:v>5.5</c:v>
                </c:pt>
                <c:pt idx="26383">
                  <c:v>5.5</c:v>
                </c:pt>
                <c:pt idx="26384">
                  <c:v>5.5</c:v>
                </c:pt>
                <c:pt idx="26385">
                  <c:v>5.5</c:v>
                </c:pt>
                <c:pt idx="26386">
                  <c:v>5.5</c:v>
                </c:pt>
                <c:pt idx="26387">
                  <c:v>5.5</c:v>
                </c:pt>
                <c:pt idx="26388">
                  <c:v>5.5</c:v>
                </c:pt>
                <c:pt idx="26389">
                  <c:v>5.5</c:v>
                </c:pt>
                <c:pt idx="26390">
                  <c:v>5.5</c:v>
                </c:pt>
                <c:pt idx="26391">
                  <c:v>5.5</c:v>
                </c:pt>
                <c:pt idx="26392">
                  <c:v>5.5</c:v>
                </c:pt>
                <c:pt idx="26393">
                  <c:v>5.5</c:v>
                </c:pt>
                <c:pt idx="26394">
                  <c:v>5.5</c:v>
                </c:pt>
                <c:pt idx="26395">
                  <c:v>5.5</c:v>
                </c:pt>
                <c:pt idx="26396">
                  <c:v>5.5</c:v>
                </c:pt>
                <c:pt idx="26397">
                  <c:v>5.5</c:v>
                </c:pt>
                <c:pt idx="26398">
                  <c:v>5.5</c:v>
                </c:pt>
                <c:pt idx="26399">
                  <c:v>5.5</c:v>
                </c:pt>
                <c:pt idx="26400">
                  <c:v>6</c:v>
                </c:pt>
                <c:pt idx="26401">
                  <c:v>6</c:v>
                </c:pt>
                <c:pt idx="26402">
                  <c:v>6</c:v>
                </c:pt>
                <c:pt idx="26403">
                  <c:v>6</c:v>
                </c:pt>
                <c:pt idx="26404">
                  <c:v>6</c:v>
                </c:pt>
                <c:pt idx="26405">
                  <c:v>6</c:v>
                </c:pt>
                <c:pt idx="26406">
                  <c:v>6</c:v>
                </c:pt>
                <c:pt idx="26407">
                  <c:v>6</c:v>
                </c:pt>
                <c:pt idx="26408">
                  <c:v>6</c:v>
                </c:pt>
                <c:pt idx="26409">
                  <c:v>6</c:v>
                </c:pt>
                <c:pt idx="26410">
                  <c:v>6</c:v>
                </c:pt>
                <c:pt idx="26411">
                  <c:v>6</c:v>
                </c:pt>
                <c:pt idx="26412">
                  <c:v>6</c:v>
                </c:pt>
                <c:pt idx="26413">
                  <c:v>6</c:v>
                </c:pt>
                <c:pt idx="26414">
                  <c:v>6</c:v>
                </c:pt>
                <c:pt idx="26415">
                  <c:v>6</c:v>
                </c:pt>
                <c:pt idx="26416">
                  <c:v>6</c:v>
                </c:pt>
                <c:pt idx="26417">
                  <c:v>6</c:v>
                </c:pt>
                <c:pt idx="26418">
                  <c:v>6</c:v>
                </c:pt>
                <c:pt idx="26419">
                  <c:v>6</c:v>
                </c:pt>
                <c:pt idx="26420">
                  <c:v>6</c:v>
                </c:pt>
                <c:pt idx="26421">
                  <c:v>6</c:v>
                </c:pt>
                <c:pt idx="26422">
                  <c:v>6</c:v>
                </c:pt>
                <c:pt idx="26423">
                  <c:v>6</c:v>
                </c:pt>
                <c:pt idx="26424">
                  <c:v>6</c:v>
                </c:pt>
                <c:pt idx="26425">
                  <c:v>6</c:v>
                </c:pt>
                <c:pt idx="26426">
                  <c:v>6</c:v>
                </c:pt>
                <c:pt idx="26427">
                  <c:v>6</c:v>
                </c:pt>
                <c:pt idx="26428">
                  <c:v>6</c:v>
                </c:pt>
                <c:pt idx="26429">
                  <c:v>6</c:v>
                </c:pt>
                <c:pt idx="26430">
                  <c:v>6</c:v>
                </c:pt>
                <c:pt idx="26431">
                  <c:v>6</c:v>
                </c:pt>
                <c:pt idx="26432">
                  <c:v>6</c:v>
                </c:pt>
                <c:pt idx="26433">
                  <c:v>6</c:v>
                </c:pt>
                <c:pt idx="26434">
                  <c:v>6</c:v>
                </c:pt>
                <c:pt idx="26435">
                  <c:v>6</c:v>
                </c:pt>
                <c:pt idx="26436">
                  <c:v>6</c:v>
                </c:pt>
                <c:pt idx="26437">
                  <c:v>6</c:v>
                </c:pt>
                <c:pt idx="26438">
                  <c:v>6</c:v>
                </c:pt>
                <c:pt idx="26439">
                  <c:v>6</c:v>
                </c:pt>
                <c:pt idx="26440">
                  <c:v>6</c:v>
                </c:pt>
                <c:pt idx="26441">
                  <c:v>6</c:v>
                </c:pt>
                <c:pt idx="26442">
                  <c:v>6</c:v>
                </c:pt>
                <c:pt idx="26443">
                  <c:v>6</c:v>
                </c:pt>
                <c:pt idx="26444">
                  <c:v>6</c:v>
                </c:pt>
                <c:pt idx="26445">
                  <c:v>6</c:v>
                </c:pt>
                <c:pt idx="26446">
                  <c:v>6</c:v>
                </c:pt>
                <c:pt idx="26447">
                  <c:v>6</c:v>
                </c:pt>
                <c:pt idx="26448">
                  <c:v>6</c:v>
                </c:pt>
                <c:pt idx="26449">
                  <c:v>6</c:v>
                </c:pt>
                <c:pt idx="26450">
                  <c:v>6</c:v>
                </c:pt>
                <c:pt idx="26451">
                  <c:v>6</c:v>
                </c:pt>
                <c:pt idx="26452">
                  <c:v>6</c:v>
                </c:pt>
                <c:pt idx="26453">
                  <c:v>6</c:v>
                </c:pt>
                <c:pt idx="26454">
                  <c:v>6</c:v>
                </c:pt>
                <c:pt idx="26455">
                  <c:v>6</c:v>
                </c:pt>
                <c:pt idx="26456">
                  <c:v>6</c:v>
                </c:pt>
                <c:pt idx="26457">
                  <c:v>6</c:v>
                </c:pt>
                <c:pt idx="26458">
                  <c:v>6</c:v>
                </c:pt>
                <c:pt idx="26459">
                  <c:v>6</c:v>
                </c:pt>
                <c:pt idx="26460">
                  <c:v>6</c:v>
                </c:pt>
                <c:pt idx="26461">
                  <c:v>6</c:v>
                </c:pt>
                <c:pt idx="26462">
                  <c:v>6</c:v>
                </c:pt>
                <c:pt idx="26463">
                  <c:v>6</c:v>
                </c:pt>
                <c:pt idx="26464">
                  <c:v>6</c:v>
                </c:pt>
                <c:pt idx="26465">
                  <c:v>6</c:v>
                </c:pt>
                <c:pt idx="26466">
                  <c:v>6</c:v>
                </c:pt>
                <c:pt idx="26467">
                  <c:v>6</c:v>
                </c:pt>
                <c:pt idx="26468">
                  <c:v>6</c:v>
                </c:pt>
                <c:pt idx="26469">
                  <c:v>6</c:v>
                </c:pt>
                <c:pt idx="26470">
                  <c:v>6</c:v>
                </c:pt>
                <c:pt idx="26471">
                  <c:v>6</c:v>
                </c:pt>
                <c:pt idx="26472">
                  <c:v>6</c:v>
                </c:pt>
                <c:pt idx="26473">
                  <c:v>6</c:v>
                </c:pt>
                <c:pt idx="26474">
                  <c:v>6</c:v>
                </c:pt>
                <c:pt idx="26475">
                  <c:v>6</c:v>
                </c:pt>
                <c:pt idx="26476">
                  <c:v>6</c:v>
                </c:pt>
                <c:pt idx="26477">
                  <c:v>6</c:v>
                </c:pt>
                <c:pt idx="26478">
                  <c:v>6</c:v>
                </c:pt>
                <c:pt idx="26479">
                  <c:v>6</c:v>
                </c:pt>
                <c:pt idx="26480">
                  <c:v>6</c:v>
                </c:pt>
                <c:pt idx="26481">
                  <c:v>6</c:v>
                </c:pt>
                <c:pt idx="26482">
                  <c:v>6</c:v>
                </c:pt>
                <c:pt idx="26483">
                  <c:v>6</c:v>
                </c:pt>
                <c:pt idx="26484">
                  <c:v>6</c:v>
                </c:pt>
                <c:pt idx="26485">
                  <c:v>6</c:v>
                </c:pt>
                <c:pt idx="26486">
                  <c:v>6</c:v>
                </c:pt>
                <c:pt idx="26487">
                  <c:v>6</c:v>
                </c:pt>
                <c:pt idx="26488">
                  <c:v>6</c:v>
                </c:pt>
                <c:pt idx="26489">
                  <c:v>6</c:v>
                </c:pt>
                <c:pt idx="26490">
                  <c:v>6</c:v>
                </c:pt>
                <c:pt idx="26491">
                  <c:v>6</c:v>
                </c:pt>
                <c:pt idx="26492">
                  <c:v>6</c:v>
                </c:pt>
                <c:pt idx="26493">
                  <c:v>6</c:v>
                </c:pt>
                <c:pt idx="26494">
                  <c:v>6</c:v>
                </c:pt>
                <c:pt idx="26495">
                  <c:v>6</c:v>
                </c:pt>
                <c:pt idx="26496">
                  <c:v>6</c:v>
                </c:pt>
                <c:pt idx="26497">
                  <c:v>6</c:v>
                </c:pt>
                <c:pt idx="26498">
                  <c:v>6</c:v>
                </c:pt>
                <c:pt idx="26499">
                  <c:v>6</c:v>
                </c:pt>
                <c:pt idx="26500">
                  <c:v>6</c:v>
                </c:pt>
                <c:pt idx="26501">
                  <c:v>6</c:v>
                </c:pt>
                <c:pt idx="26502">
                  <c:v>6</c:v>
                </c:pt>
                <c:pt idx="26503">
                  <c:v>6</c:v>
                </c:pt>
                <c:pt idx="26504">
                  <c:v>6</c:v>
                </c:pt>
                <c:pt idx="26505">
                  <c:v>6</c:v>
                </c:pt>
                <c:pt idx="26506">
                  <c:v>6</c:v>
                </c:pt>
                <c:pt idx="26507">
                  <c:v>6</c:v>
                </c:pt>
                <c:pt idx="26508">
                  <c:v>6</c:v>
                </c:pt>
                <c:pt idx="26509">
                  <c:v>6</c:v>
                </c:pt>
                <c:pt idx="26510">
                  <c:v>6</c:v>
                </c:pt>
                <c:pt idx="26511">
                  <c:v>6</c:v>
                </c:pt>
                <c:pt idx="26512">
                  <c:v>6</c:v>
                </c:pt>
                <c:pt idx="26513">
                  <c:v>6</c:v>
                </c:pt>
                <c:pt idx="26514">
                  <c:v>6</c:v>
                </c:pt>
                <c:pt idx="26515">
                  <c:v>6</c:v>
                </c:pt>
                <c:pt idx="26516">
                  <c:v>6</c:v>
                </c:pt>
                <c:pt idx="26517">
                  <c:v>6</c:v>
                </c:pt>
                <c:pt idx="26518">
                  <c:v>6</c:v>
                </c:pt>
                <c:pt idx="26519">
                  <c:v>6</c:v>
                </c:pt>
                <c:pt idx="26520">
                  <c:v>6</c:v>
                </c:pt>
                <c:pt idx="26521">
                  <c:v>6</c:v>
                </c:pt>
                <c:pt idx="26522">
                  <c:v>6</c:v>
                </c:pt>
                <c:pt idx="26523">
                  <c:v>6</c:v>
                </c:pt>
                <c:pt idx="26524">
                  <c:v>6</c:v>
                </c:pt>
                <c:pt idx="26525">
                  <c:v>6</c:v>
                </c:pt>
                <c:pt idx="26526">
                  <c:v>6</c:v>
                </c:pt>
                <c:pt idx="26527">
                  <c:v>6</c:v>
                </c:pt>
                <c:pt idx="26528">
                  <c:v>6</c:v>
                </c:pt>
                <c:pt idx="26529">
                  <c:v>6</c:v>
                </c:pt>
                <c:pt idx="26530">
                  <c:v>6</c:v>
                </c:pt>
                <c:pt idx="26531">
                  <c:v>6</c:v>
                </c:pt>
                <c:pt idx="26532">
                  <c:v>6</c:v>
                </c:pt>
                <c:pt idx="26533">
                  <c:v>6</c:v>
                </c:pt>
                <c:pt idx="26534">
                  <c:v>6</c:v>
                </c:pt>
                <c:pt idx="26535">
                  <c:v>6</c:v>
                </c:pt>
                <c:pt idx="26536">
                  <c:v>6</c:v>
                </c:pt>
                <c:pt idx="26537">
                  <c:v>6</c:v>
                </c:pt>
                <c:pt idx="26538">
                  <c:v>6</c:v>
                </c:pt>
                <c:pt idx="26539">
                  <c:v>6</c:v>
                </c:pt>
                <c:pt idx="26540">
                  <c:v>6</c:v>
                </c:pt>
                <c:pt idx="26541">
                  <c:v>6</c:v>
                </c:pt>
                <c:pt idx="26542">
                  <c:v>6</c:v>
                </c:pt>
                <c:pt idx="26543">
                  <c:v>6</c:v>
                </c:pt>
                <c:pt idx="26544">
                  <c:v>6</c:v>
                </c:pt>
                <c:pt idx="26545">
                  <c:v>6</c:v>
                </c:pt>
                <c:pt idx="26546">
                  <c:v>6</c:v>
                </c:pt>
                <c:pt idx="26547">
                  <c:v>6</c:v>
                </c:pt>
                <c:pt idx="26548">
                  <c:v>6</c:v>
                </c:pt>
                <c:pt idx="26549">
                  <c:v>6</c:v>
                </c:pt>
                <c:pt idx="26550">
                  <c:v>6</c:v>
                </c:pt>
                <c:pt idx="26551">
                  <c:v>6</c:v>
                </c:pt>
                <c:pt idx="26552">
                  <c:v>6</c:v>
                </c:pt>
                <c:pt idx="26553">
                  <c:v>6</c:v>
                </c:pt>
                <c:pt idx="26554">
                  <c:v>6</c:v>
                </c:pt>
                <c:pt idx="26555">
                  <c:v>6</c:v>
                </c:pt>
                <c:pt idx="26556">
                  <c:v>6</c:v>
                </c:pt>
                <c:pt idx="26557">
                  <c:v>6</c:v>
                </c:pt>
                <c:pt idx="26558">
                  <c:v>6</c:v>
                </c:pt>
                <c:pt idx="26559">
                  <c:v>6</c:v>
                </c:pt>
                <c:pt idx="26560">
                  <c:v>6</c:v>
                </c:pt>
                <c:pt idx="26561">
                  <c:v>6</c:v>
                </c:pt>
                <c:pt idx="26562">
                  <c:v>6</c:v>
                </c:pt>
                <c:pt idx="26563">
                  <c:v>6</c:v>
                </c:pt>
                <c:pt idx="26564">
                  <c:v>6</c:v>
                </c:pt>
                <c:pt idx="26565">
                  <c:v>6</c:v>
                </c:pt>
                <c:pt idx="26566">
                  <c:v>6</c:v>
                </c:pt>
                <c:pt idx="26567">
                  <c:v>6</c:v>
                </c:pt>
                <c:pt idx="26568">
                  <c:v>6</c:v>
                </c:pt>
                <c:pt idx="26569">
                  <c:v>6</c:v>
                </c:pt>
                <c:pt idx="26570">
                  <c:v>6</c:v>
                </c:pt>
                <c:pt idx="26571">
                  <c:v>6</c:v>
                </c:pt>
                <c:pt idx="26572">
                  <c:v>6</c:v>
                </c:pt>
                <c:pt idx="26573">
                  <c:v>6</c:v>
                </c:pt>
                <c:pt idx="26574">
                  <c:v>6</c:v>
                </c:pt>
                <c:pt idx="26575">
                  <c:v>6</c:v>
                </c:pt>
                <c:pt idx="26576">
                  <c:v>6</c:v>
                </c:pt>
                <c:pt idx="26577">
                  <c:v>6</c:v>
                </c:pt>
                <c:pt idx="26578">
                  <c:v>6</c:v>
                </c:pt>
                <c:pt idx="26579">
                  <c:v>6</c:v>
                </c:pt>
                <c:pt idx="26580">
                  <c:v>6</c:v>
                </c:pt>
                <c:pt idx="26581">
                  <c:v>6</c:v>
                </c:pt>
                <c:pt idx="26582">
                  <c:v>6</c:v>
                </c:pt>
                <c:pt idx="26583">
                  <c:v>6</c:v>
                </c:pt>
                <c:pt idx="26584">
                  <c:v>6</c:v>
                </c:pt>
                <c:pt idx="26585">
                  <c:v>6</c:v>
                </c:pt>
                <c:pt idx="26586">
                  <c:v>6</c:v>
                </c:pt>
                <c:pt idx="26587">
                  <c:v>6</c:v>
                </c:pt>
                <c:pt idx="26588">
                  <c:v>6</c:v>
                </c:pt>
                <c:pt idx="26589">
                  <c:v>6</c:v>
                </c:pt>
                <c:pt idx="26590">
                  <c:v>6</c:v>
                </c:pt>
                <c:pt idx="26591">
                  <c:v>6</c:v>
                </c:pt>
                <c:pt idx="26592">
                  <c:v>6</c:v>
                </c:pt>
                <c:pt idx="26593">
                  <c:v>6</c:v>
                </c:pt>
                <c:pt idx="26594">
                  <c:v>6</c:v>
                </c:pt>
                <c:pt idx="26595">
                  <c:v>6</c:v>
                </c:pt>
                <c:pt idx="26596">
                  <c:v>6</c:v>
                </c:pt>
                <c:pt idx="26597">
                  <c:v>6</c:v>
                </c:pt>
                <c:pt idx="26598">
                  <c:v>6</c:v>
                </c:pt>
                <c:pt idx="26599">
                  <c:v>6</c:v>
                </c:pt>
                <c:pt idx="26600">
                  <c:v>6</c:v>
                </c:pt>
                <c:pt idx="26601">
                  <c:v>6</c:v>
                </c:pt>
                <c:pt idx="26602">
                  <c:v>6</c:v>
                </c:pt>
                <c:pt idx="26603">
                  <c:v>6</c:v>
                </c:pt>
                <c:pt idx="26604">
                  <c:v>6</c:v>
                </c:pt>
                <c:pt idx="26605">
                  <c:v>6</c:v>
                </c:pt>
                <c:pt idx="26606">
                  <c:v>6</c:v>
                </c:pt>
                <c:pt idx="26607">
                  <c:v>6</c:v>
                </c:pt>
                <c:pt idx="26608">
                  <c:v>6</c:v>
                </c:pt>
                <c:pt idx="26609">
                  <c:v>6</c:v>
                </c:pt>
                <c:pt idx="26610">
                  <c:v>6</c:v>
                </c:pt>
                <c:pt idx="26611">
                  <c:v>6</c:v>
                </c:pt>
                <c:pt idx="26612">
                  <c:v>6</c:v>
                </c:pt>
                <c:pt idx="26613">
                  <c:v>6</c:v>
                </c:pt>
                <c:pt idx="26614">
                  <c:v>6</c:v>
                </c:pt>
                <c:pt idx="26615">
                  <c:v>6</c:v>
                </c:pt>
                <c:pt idx="26616">
                  <c:v>6</c:v>
                </c:pt>
                <c:pt idx="26617">
                  <c:v>6</c:v>
                </c:pt>
                <c:pt idx="26618">
                  <c:v>6</c:v>
                </c:pt>
                <c:pt idx="26619">
                  <c:v>6</c:v>
                </c:pt>
                <c:pt idx="26620">
                  <c:v>6</c:v>
                </c:pt>
                <c:pt idx="26621">
                  <c:v>6</c:v>
                </c:pt>
                <c:pt idx="26622">
                  <c:v>6</c:v>
                </c:pt>
                <c:pt idx="26623">
                  <c:v>6</c:v>
                </c:pt>
                <c:pt idx="26624">
                  <c:v>6</c:v>
                </c:pt>
                <c:pt idx="26625">
                  <c:v>6</c:v>
                </c:pt>
                <c:pt idx="26626">
                  <c:v>6</c:v>
                </c:pt>
                <c:pt idx="26627">
                  <c:v>6</c:v>
                </c:pt>
                <c:pt idx="26628">
                  <c:v>6</c:v>
                </c:pt>
                <c:pt idx="26629">
                  <c:v>6</c:v>
                </c:pt>
                <c:pt idx="26630">
                  <c:v>6</c:v>
                </c:pt>
                <c:pt idx="26631">
                  <c:v>6</c:v>
                </c:pt>
                <c:pt idx="26632">
                  <c:v>6</c:v>
                </c:pt>
                <c:pt idx="26633">
                  <c:v>6</c:v>
                </c:pt>
                <c:pt idx="26634">
                  <c:v>6</c:v>
                </c:pt>
                <c:pt idx="26635">
                  <c:v>6</c:v>
                </c:pt>
                <c:pt idx="26636">
                  <c:v>6</c:v>
                </c:pt>
                <c:pt idx="26637">
                  <c:v>6</c:v>
                </c:pt>
                <c:pt idx="26638">
                  <c:v>6</c:v>
                </c:pt>
                <c:pt idx="26639">
                  <c:v>6</c:v>
                </c:pt>
                <c:pt idx="26640">
                  <c:v>6</c:v>
                </c:pt>
                <c:pt idx="26641">
                  <c:v>6</c:v>
                </c:pt>
                <c:pt idx="26642">
                  <c:v>6</c:v>
                </c:pt>
                <c:pt idx="26643">
                  <c:v>6</c:v>
                </c:pt>
                <c:pt idx="26644">
                  <c:v>6</c:v>
                </c:pt>
                <c:pt idx="26645">
                  <c:v>6</c:v>
                </c:pt>
                <c:pt idx="26646">
                  <c:v>6</c:v>
                </c:pt>
                <c:pt idx="26647">
                  <c:v>6</c:v>
                </c:pt>
                <c:pt idx="26648">
                  <c:v>6</c:v>
                </c:pt>
                <c:pt idx="26649">
                  <c:v>6</c:v>
                </c:pt>
                <c:pt idx="26650">
                  <c:v>6</c:v>
                </c:pt>
                <c:pt idx="26651">
                  <c:v>6</c:v>
                </c:pt>
                <c:pt idx="26652">
                  <c:v>6</c:v>
                </c:pt>
                <c:pt idx="26653">
                  <c:v>6</c:v>
                </c:pt>
                <c:pt idx="26654">
                  <c:v>6</c:v>
                </c:pt>
                <c:pt idx="26655">
                  <c:v>6</c:v>
                </c:pt>
                <c:pt idx="26656">
                  <c:v>6</c:v>
                </c:pt>
                <c:pt idx="26657">
                  <c:v>6</c:v>
                </c:pt>
                <c:pt idx="26658">
                  <c:v>6</c:v>
                </c:pt>
                <c:pt idx="26659">
                  <c:v>6</c:v>
                </c:pt>
                <c:pt idx="26660">
                  <c:v>6</c:v>
                </c:pt>
                <c:pt idx="26661">
                  <c:v>6</c:v>
                </c:pt>
                <c:pt idx="26662">
                  <c:v>6</c:v>
                </c:pt>
                <c:pt idx="26663">
                  <c:v>6</c:v>
                </c:pt>
                <c:pt idx="26664">
                  <c:v>6</c:v>
                </c:pt>
                <c:pt idx="26665">
                  <c:v>6</c:v>
                </c:pt>
                <c:pt idx="26666">
                  <c:v>6</c:v>
                </c:pt>
                <c:pt idx="26667">
                  <c:v>6</c:v>
                </c:pt>
                <c:pt idx="26668">
                  <c:v>6</c:v>
                </c:pt>
                <c:pt idx="26669">
                  <c:v>6</c:v>
                </c:pt>
                <c:pt idx="26670">
                  <c:v>6</c:v>
                </c:pt>
                <c:pt idx="26671">
                  <c:v>6</c:v>
                </c:pt>
                <c:pt idx="26672">
                  <c:v>6</c:v>
                </c:pt>
                <c:pt idx="26673">
                  <c:v>6</c:v>
                </c:pt>
                <c:pt idx="26674">
                  <c:v>6</c:v>
                </c:pt>
                <c:pt idx="26675">
                  <c:v>6</c:v>
                </c:pt>
                <c:pt idx="26676">
                  <c:v>6</c:v>
                </c:pt>
                <c:pt idx="26677">
                  <c:v>6</c:v>
                </c:pt>
                <c:pt idx="26678">
                  <c:v>6</c:v>
                </c:pt>
                <c:pt idx="26679">
                  <c:v>6</c:v>
                </c:pt>
                <c:pt idx="26680">
                  <c:v>6</c:v>
                </c:pt>
                <c:pt idx="26681">
                  <c:v>6</c:v>
                </c:pt>
                <c:pt idx="26682">
                  <c:v>6</c:v>
                </c:pt>
                <c:pt idx="26683">
                  <c:v>6</c:v>
                </c:pt>
                <c:pt idx="26684">
                  <c:v>6</c:v>
                </c:pt>
                <c:pt idx="26685">
                  <c:v>6</c:v>
                </c:pt>
                <c:pt idx="26686">
                  <c:v>6</c:v>
                </c:pt>
                <c:pt idx="26687">
                  <c:v>6</c:v>
                </c:pt>
                <c:pt idx="26688">
                  <c:v>6</c:v>
                </c:pt>
                <c:pt idx="26689">
                  <c:v>6</c:v>
                </c:pt>
                <c:pt idx="26690">
                  <c:v>6</c:v>
                </c:pt>
                <c:pt idx="26691">
                  <c:v>6</c:v>
                </c:pt>
                <c:pt idx="26692">
                  <c:v>6</c:v>
                </c:pt>
                <c:pt idx="26693">
                  <c:v>6</c:v>
                </c:pt>
                <c:pt idx="26694">
                  <c:v>6</c:v>
                </c:pt>
                <c:pt idx="26695">
                  <c:v>6</c:v>
                </c:pt>
                <c:pt idx="26696">
                  <c:v>6</c:v>
                </c:pt>
                <c:pt idx="26697">
                  <c:v>6</c:v>
                </c:pt>
                <c:pt idx="26698">
                  <c:v>6</c:v>
                </c:pt>
                <c:pt idx="26699">
                  <c:v>6</c:v>
                </c:pt>
                <c:pt idx="26700">
                  <c:v>6</c:v>
                </c:pt>
                <c:pt idx="26701">
                  <c:v>6</c:v>
                </c:pt>
                <c:pt idx="26702">
                  <c:v>6</c:v>
                </c:pt>
                <c:pt idx="26703">
                  <c:v>6</c:v>
                </c:pt>
                <c:pt idx="26704">
                  <c:v>6</c:v>
                </c:pt>
                <c:pt idx="26705">
                  <c:v>6</c:v>
                </c:pt>
                <c:pt idx="26706">
                  <c:v>6</c:v>
                </c:pt>
                <c:pt idx="26707">
                  <c:v>6</c:v>
                </c:pt>
                <c:pt idx="26708">
                  <c:v>6</c:v>
                </c:pt>
                <c:pt idx="26709">
                  <c:v>6</c:v>
                </c:pt>
                <c:pt idx="26710">
                  <c:v>6</c:v>
                </c:pt>
                <c:pt idx="26711">
                  <c:v>6</c:v>
                </c:pt>
                <c:pt idx="26712">
                  <c:v>6</c:v>
                </c:pt>
                <c:pt idx="26713">
                  <c:v>6</c:v>
                </c:pt>
                <c:pt idx="26714">
                  <c:v>6</c:v>
                </c:pt>
                <c:pt idx="26715">
                  <c:v>6</c:v>
                </c:pt>
                <c:pt idx="26716">
                  <c:v>6</c:v>
                </c:pt>
                <c:pt idx="26717">
                  <c:v>6</c:v>
                </c:pt>
                <c:pt idx="26718">
                  <c:v>6</c:v>
                </c:pt>
                <c:pt idx="26719">
                  <c:v>6</c:v>
                </c:pt>
                <c:pt idx="26720">
                  <c:v>6</c:v>
                </c:pt>
                <c:pt idx="26721">
                  <c:v>6</c:v>
                </c:pt>
                <c:pt idx="26722">
                  <c:v>6</c:v>
                </c:pt>
                <c:pt idx="26723">
                  <c:v>6</c:v>
                </c:pt>
                <c:pt idx="26724">
                  <c:v>6</c:v>
                </c:pt>
                <c:pt idx="26725">
                  <c:v>6</c:v>
                </c:pt>
                <c:pt idx="26726">
                  <c:v>6</c:v>
                </c:pt>
                <c:pt idx="26727">
                  <c:v>6</c:v>
                </c:pt>
                <c:pt idx="26728">
                  <c:v>6</c:v>
                </c:pt>
                <c:pt idx="26729">
                  <c:v>6</c:v>
                </c:pt>
                <c:pt idx="26730">
                  <c:v>6</c:v>
                </c:pt>
                <c:pt idx="26731">
                  <c:v>6</c:v>
                </c:pt>
                <c:pt idx="26732">
                  <c:v>6</c:v>
                </c:pt>
                <c:pt idx="26733">
                  <c:v>6</c:v>
                </c:pt>
                <c:pt idx="26734">
                  <c:v>6</c:v>
                </c:pt>
                <c:pt idx="26735">
                  <c:v>6</c:v>
                </c:pt>
                <c:pt idx="26736">
                  <c:v>6</c:v>
                </c:pt>
                <c:pt idx="26737">
                  <c:v>6</c:v>
                </c:pt>
                <c:pt idx="26738">
                  <c:v>6</c:v>
                </c:pt>
                <c:pt idx="26739">
                  <c:v>6</c:v>
                </c:pt>
                <c:pt idx="26740">
                  <c:v>6</c:v>
                </c:pt>
                <c:pt idx="26741">
                  <c:v>6</c:v>
                </c:pt>
                <c:pt idx="26742">
                  <c:v>6</c:v>
                </c:pt>
                <c:pt idx="26743">
                  <c:v>6</c:v>
                </c:pt>
                <c:pt idx="26744">
                  <c:v>6</c:v>
                </c:pt>
                <c:pt idx="26745">
                  <c:v>6</c:v>
                </c:pt>
                <c:pt idx="26746">
                  <c:v>6</c:v>
                </c:pt>
                <c:pt idx="26747">
                  <c:v>6</c:v>
                </c:pt>
                <c:pt idx="26748">
                  <c:v>6</c:v>
                </c:pt>
                <c:pt idx="26749">
                  <c:v>6</c:v>
                </c:pt>
                <c:pt idx="26750">
                  <c:v>6</c:v>
                </c:pt>
                <c:pt idx="26751">
                  <c:v>6</c:v>
                </c:pt>
                <c:pt idx="26752">
                  <c:v>6</c:v>
                </c:pt>
                <c:pt idx="26753">
                  <c:v>6</c:v>
                </c:pt>
                <c:pt idx="26754">
                  <c:v>6</c:v>
                </c:pt>
                <c:pt idx="26755">
                  <c:v>6</c:v>
                </c:pt>
                <c:pt idx="26756">
                  <c:v>6</c:v>
                </c:pt>
                <c:pt idx="26757">
                  <c:v>6</c:v>
                </c:pt>
                <c:pt idx="26758">
                  <c:v>6</c:v>
                </c:pt>
                <c:pt idx="26759">
                  <c:v>6</c:v>
                </c:pt>
                <c:pt idx="26760">
                  <c:v>6</c:v>
                </c:pt>
                <c:pt idx="26761">
                  <c:v>6</c:v>
                </c:pt>
                <c:pt idx="26762">
                  <c:v>6</c:v>
                </c:pt>
                <c:pt idx="26763">
                  <c:v>6</c:v>
                </c:pt>
                <c:pt idx="26764">
                  <c:v>6</c:v>
                </c:pt>
                <c:pt idx="26765">
                  <c:v>6</c:v>
                </c:pt>
                <c:pt idx="26766">
                  <c:v>6</c:v>
                </c:pt>
                <c:pt idx="26767">
                  <c:v>6</c:v>
                </c:pt>
                <c:pt idx="26768">
                  <c:v>6</c:v>
                </c:pt>
                <c:pt idx="26769">
                  <c:v>6</c:v>
                </c:pt>
                <c:pt idx="26770">
                  <c:v>6</c:v>
                </c:pt>
                <c:pt idx="26771">
                  <c:v>6</c:v>
                </c:pt>
                <c:pt idx="26772">
                  <c:v>6</c:v>
                </c:pt>
                <c:pt idx="26773">
                  <c:v>6</c:v>
                </c:pt>
                <c:pt idx="26774">
                  <c:v>6</c:v>
                </c:pt>
                <c:pt idx="26775">
                  <c:v>6</c:v>
                </c:pt>
                <c:pt idx="26776">
                  <c:v>6</c:v>
                </c:pt>
                <c:pt idx="26777">
                  <c:v>6</c:v>
                </c:pt>
                <c:pt idx="26778">
                  <c:v>6</c:v>
                </c:pt>
                <c:pt idx="26779">
                  <c:v>6</c:v>
                </c:pt>
                <c:pt idx="26780">
                  <c:v>6</c:v>
                </c:pt>
                <c:pt idx="26781">
                  <c:v>6</c:v>
                </c:pt>
                <c:pt idx="26782">
                  <c:v>6</c:v>
                </c:pt>
                <c:pt idx="26783">
                  <c:v>6</c:v>
                </c:pt>
                <c:pt idx="26784">
                  <c:v>6</c:v>
                </c:pt>
                <c:pt idx="26785">
                  <c:v>6</c:v>
                </c:pt>
                <c:pt idx="26786">
                  <c:v>6</c:v>
                </c:pt>
                <c:pt idx="26787">
                  <c:v>6</c:v>
                </c:pt>
                <c:pt idx="26788">
                  <c:v>6</c:v>
                </c:pt>
                <c:pt idx="26789">
                  <c:v>6</c:v>
                </c:pt>
                <c:pt idx="26790">
                  <c:v>6</c:v>
                </c:pt>
                <c:pt idx="26791">
                  <c:v>6</c:v>
                </c:pt>
                <c:pt idx="26792">
                  <c:v>6</c:v>
                </c:pt>
                <c:pt idx="26793">
                  <c:v>6</c:v>
                </c:pt>
                <c:pt idx="26794">
                  <c:v>6</c:v>
                </c:pt>
                <c:pt idx="26795">
                  <c:v>6</c:v>
                </c:pt>
                <c:pt idx="26796">
                  <c:v>6</c:v>
                </c:pt>
                <c:pt idx="26797">
                  <c:v>6</c:v>
                </c:pt>
                <c:pt idx="26798">
                  <c:v>6</c:v>
                </c:pt>
                <c:pt idx="26799">
                  <c:v>6</c:v>
                </c:pt>
                <c:pt idx="26800">
                  <c:v>6</c:v>
                </c:pt>
                <c:pt idx="26801">
                  <c:v>6</c:v>
                </c:pt>
                <c:pt idx="26802">
                  <c:v>6</c:v>
                </c:pt>
                <c:pt idx="26803">
                  <c:v>6</c:v>
                </c:pt>
                <c:pt idx="26804">
                  <c:v>6</c:v>
                </c:pt>
                <c:pt idx="26805">
                  <c:v>6</c:v>
                </c:pt>
                <c:pt idx="26806">
                  <c:v>6</c:v>
                </c:pt>
                <c:pt idx="26807">
                  <c:v>6</c:v>
                </c:pt>
                <c:pt idx="26808">
                  <c:v>6</c:v>
                </c:pt>
                <c:pt idx="26809">
                  <c:v>6</c:v>
                </c:pt>
                <c:pt idx="26810">
                  <c:v>6</c:v>
                </c:pt>
                <c:pt idx="26811">
                  <c:v>6</c:v>
                </c:pt>
                <c:pt idx="26812">
                  <c:v>6</c:v>
                </c:pt>
                <c:pt idx="26813">
                  <c:v>6</c:v>
                </c:pt>
                <c:pt idx="26814">
                  <c:v>6</c:v>
                </c:pt>
                <c:pt idx="26815">
                  <c:v>6</c:v>
                </c:pt>
                <c:pt idx="26816">
                  <c:v>6</c:v>
                </c:pt>
                <c:pt idx="26817">
                  <c:v>6</c:v>
                </c:pt>
                <c:pt idx="26818">
                  <c:v>6</c:v>
                </c:pt>
                <c:pt idx="26819">
                  <c:v>6</c:v>
                </c:pt>
                <c:pt idx="26820">
                  <c:v>6</c:v>
                </c:pt>
                <c:pt idx="26821">
                  <c:v>6</c:v>
                </c:pt>
                <c:pt idx="26822">
                  <c:v>6</c:v>
                </c:pt>
                <c:pt idx="26823">
                  <c:v>6</c:v>
                </c:pt>
                <c:pt idx="26824">
                  <c:v>6</c:v>
                </c:pt>
                <c:pt idx="26825">
                  <c:v>6</c:v>
                </c:pt>
                <c:pt idx="26826">
                  <c:v>6</c:v>
                </c:pt>
                <c:pt idx="26827">
                  <c:v>6</c:v>
                </c:pt>
                <c:pt idx="26828">
                  <c:v>6</c:v>
                </c:pt>
                <c:pt idx="26829">
                  <c:v>6</c:v>
                </c:pt>
                <c:pt idx="26830">
                  <c:v>6</c:v>
                </c:pt>
                <c:pt idx="26831">
                  <c:v>6</c:v>
                </c:pt>
                <c:pt idx="26832">
                  <c:v>6</c:v>
                </c:pt>
                <c:pt idx="26833">
                  <c:v>6</c:v>
                </c:pt>
                <c:pt idx="26834">
                  <c:v>6</c:v>
                </c:pt>
                <c:pt idx="26835">
                  <c:v>6</c:v>
                </c:pt>
                <c:pt idx="26836">
                  <c:v>6</c:v>
                </c:pt>
                <c:pt idx="26837">
                  <c:v>6</c:v>
                </c:pt>
                <c:pt idx="26838">
                  <c:v>6</c:v>
                </c:pt>
                <c:pt idx="26839">
                  <c:v>6</c:v>
                </c:pt>
                <c:pt idx="26840">
                  <c:v>6</c:v>
                </c:pt>
                <c:pt idx="26841">
                  <c:v>6</c:v>
                </c:pt>
                <c:pt idx="26842">
                  <c:v>6</c:v>
                </c:pt>
                <c:pt idx="26843">
                  <c:v>6</c:v>
                </c:pt>
                <c:pt idx="26844">
                  <c:v>6</c:v>
                </c:pt>
                <c:pt idx="26845">
                  <c:v>6</c:v>
                </c:pt>
                <c:pt idx="26846">
                  <c:v>6</c:v>
                </c:pt>
                <c:pt idx="26847">
                  <c:v>6</c:v>
                </c:pt>
                <c:pt idx="26848">
                  <c:v>6</c:v>
                </c:pt>
                <c:pt idx="26849">
                  <c:v>6</c:v>
                </c:pt>
                <c:pt idx="26850">
                  <c:v>6</c:v>
                </c:pt>
                <c:pt idx="26851">
                  <c:v>6</c:v>
                </c:pt>
                <c:pt idx="26852">
                  <c:v>6</c:v>
                </c:pt>
                <c:pt idx="26853">
                  <c:v>6</c:v>
                </c:pt>
                <c:pt idx="26854">
                  <c:v>6</c:v>
                </c:pt>
                <c:pt idx="26855">
                  <c:v>6</c:v>
                </c:pt>
                <c:pt idx="26856">
                  <c:v>6</c:v>
                </c:pt>
                <c:pt idx="26857">
                  <c:v>6</c:v>
                </c:pt>
                <c:pt idx="26858">
                  <c:v>6</c:v>
                </c:pt>
                <c:pt idx="26859">
                  <c:v>6</c:v>
                </c:pt>
                <c:pt idx="26860">
                  <c:v>6</c:v>
                </c:pt>
                <c:pt idx="26861">
                  <c:v>6</c:v>
                </c:pt>
                <c:pt idx="26862">
                  <c:v>6</c:v>
                </c:pt>
                <c:pt idx="26863">
                  <c:v>6</c:v>
                </c:pt>
                <c:pt idx="26864">
                  <c:v>6</c:v>
                </c:pt>
                <c:pt idx="26865">
                  <c:v>6</c:v>
                </c:pt>
                <c:pt idx="26866">
                  <c:v>6</c:v>
                </c:pt>
                <c:pt idx="26867">
                  <c:v>6</c:v>
                </c:pt>
                <c:pt idx="26868">
                  <c:v>6</c:v>
                </c:pt>
                <c:pt idx="26869">
                  <c:v>6</c:v>
                </c:pt>
                <c:pt idx="26870">
                  <c:v>6</c:v>
                </c:pt>
                <c:pt idx="26871">
                  <c:v>6</c:v>
                </c:pt>
                <c:pt idx="26872">
                  <c:v>6</c:v>
                </c:pt>
                <c:pt idx="26873">
                  <c:v>6</c:v>
                </c:pt>
                <c:pt idx="26874">
                  <c:v>6</c:v>
                </c:pt>
                <c:pt idx="26875">
                  <c:v>6</c:v>
                </c:pt>
                <c:pt idx="26876">
                  <c:v>6</c:v>
                </c:pt>
                <c:pt idx="26877">
                  <c:v>6</c:v>
                </c:pt>
                <c:pt idx="26878">
                  <c:v>6</c:v>
                </c:pt>
                <c:pt idx="26879">
                  <c:v>6</c:v>
                </c:pt>
                <c:pt idx="26880">
                  <c:v>6</c:v>
                </c:pt>
                <c:pt idx="26881">
                  <c:v>6</c:v>
                </c:pt>
                <c:pt idx="26882">
                  <c:v>6</c:v>
                </c:pt>
                <c:pt idx="26883">
                  <c:v>6</c:v>
                </c:pt>
                <c:pt idx="26884">
                  <c:v>6</c:v>
                </c:pt>
                <c:pt idx="26885">
                  <c:v>6</c:v>
                </c:pt>
                <c:pt idx="26886">
                  <c:v>6</c:v>
                </c:pt>
                <c:pt idx="26887">
                  <c:v>6</c:v>
                </c:pt>
                <c:pt idx="26888">
                  <c:v>6</c:v>
                </c:pt>
                <c:pt idx="26889">
                  <c:v>6</c:v>
                </c:pt>
                <c:pt idx="26890">
                  <c:v>6</c:v>
                </c:pt>
                <c:pt idx="26891">
                  <c:v>6</c:v>
                </c:pt>
                <c:pt idx="26892">
                  <c:v>6</c:v>
                </c:pt>
                <c:pt idx="26893">
                  <c:v>6</c:v>
                </c:pt>
                <c:pt idx="26894">
                  <c:v>6</c:v>
                </c:pt>
                <c:pt idx="26895">
                  <c:v>6</c:v>
                </c:pt>
                <c:pt idx="26896">
                  <c:v>6</c:v>
                </c:pt>
                <c:pt idx="26897">
                  <c:v>6</c:v>
                </c:pt>
                <c:pt idx="26898">
                  <c:v>6</c:v>
                </c:pt>
                <c:pt idx="26899">
                  <c:v>6</c:v>
                </c:pt>
                <c:pt idx="26900">
                  <c:v>6</c:v>
                </c:pt>
                <c:pt idx="26901">
                  <c:v>6</c:v>
                </c:pt>
                <c:pt idx="26902">
                  <c:v>6</c:v>
                </c:pt>
                <c:pt idx="26903">
                  <c:v>6</c:v>
                </c:pt>
                <c:pt idx="26904">
                  <c:v>6</c:v>
                </c:pt>
                <c:pt idx="26905">
                  <c:v>6</c:v>
                </c:pt>
                <c:pt idx="26906">
                  <c:v>6</c:v>
                </c:pt>
                <c:pt idx="26907">
                  <c:v>6</c:v>
                </c:pt>
                <c:pt idx="26908">
                  <c:v>6</c:v>
                </c:pt>
                <c:pt idx="26909">
                  <c:v>6</c:v>
                </c:pt>
                <c:pt idx="26910">
                  <c:v>6</c:v>
                </c:pt>
                <c:pt idx="26911">
                  <c:v>6</c:v>
                </c:pt>
                <c:pt idx="26912">
                  <c:v>6</c:v>
                </c:pt>
                <c:pt idx="26913">
                  <c:v>6</c:v>
                </c:pt>
                <c:pt idx="26914">
                  <c:v>6</c:v>
                </c:pt>
                <c:pt idx="26915">
                  <c:v>6</c:v>
                </c:pt>
                <c:pt idx="26916">
                  <c:v>6</c:v>
                </c:pt>
                <c:pt idx="26917">
                  <c:v>6</c:v>
                </c:pt>
                <c:pt idx="26918">
                  <c:v>6</c:v>
                </c:pt>
                <c:pt idx="26919">
                  <c:v>6</c:v>
                </c:pt>
                <c:pt idx="26920">
                  <c:v>6</c:v>
                </c:pt>
                <c:pt idx="26921">
                  <c:v>6</c:v>
                </c:pt>
                <c:pt idx="26922">
                  <c:v>6</c:v>
                </c:pt>
                <c:pt idx="26923">
                  <c:v>6</c:v>
                </c:pt>
                <c:pt idx="26924">
                  <c:v>6</c:v>
                </c:pt>
                <c:pt idx="26925">
                  <c:v>6</c:v>
                </c:pt>
                <c:pt idx="26926">
                  <c:v>6</c:v>
                </c:pt>
                <c:pt idx="26927">
                  <c:v>6</c:v>
                </c:pt>
                <c:pt idx="26928">
                  <c:v>6</c:v>
                </c:pt>
                <c:pt idx="26929">
                  <c:v>6</c:v>
                </c:pt>
                <c:pt idx="26930">
                  <c:v>6</c:v>
                </c:pt>
                <c:pt idx="26931">
                  <c:v>6</c:v>
                </c:pt>
                <c:pt idx="26932">
                  <c:v>6</c:v>
                </c:pt>
                <c:pt idx="26933">
                  <c:v>6</c:v>
                </c:pt>
                <c:pt idx="26934">
                  <c:v>6</c:v>
                </c:pt>
                <c:pt idx="26935">
                  <c:v>6</c:v>
                </c:pt>
                <c:pt idx="26936">
                  <c:v>6</c:v>
                </c:pt>
                <c:pt idx="26937">
                  <c:v>6</c:v>
                </c:pt>
                <c:pt idx="26938">
                  <c:v>6</c:v>
                </c:pt>
                <c:pt idx="26939">
                  <c:v>6</c:v>
                </c:pt>
                <c:pt idx="26940">
                  <c:v>6</c:v>
                </c:pt>
                <c:pt idx="26941">
                  <c:v>6</c:v>
                </c:pt>
                <c:pt idx="26942">
                  <c:v>6</c:v>
                </c:pt>
                <c:pt idx="26943">
                  <c:v>6</c:v>
                </c:pt>
                <c:pt idx="26944">
                  <c:v>6</c:v>
                </c:pt>
                <c:pt idx="26945">
                  <c:v>6</c:v>
                </c:pt>
                <c:pt idx="26946">
                  <c:v>6</c:v>
                </c:pt>
                <c:pt idx="26947">
                  <c:v>6</c:v>
                </c:pt>
                <c:pt idx="26948">
                  <c:v>6</c:v>
                </c:pt>
                <c:pt idx="26949">
                  <c:v>6</c:v>
                </c:pt>
                <c:pt idx="26950">
                  <c:v>6</c:v>
                </c:pt>
                <c:pt idx="26951">
                  <c:v>6</c:v>
                </c:pt>
                <c:pt idx="26952">
                  <c:v>6</c:v>
                </c:pt>
                <c:pt idx="26953">
                  <c:v>6</c:v>
                </c:pt>
                <c:pt idx="26954">
                  <c:v>6</c:v>
                </c:pt>
                <c:pt idx="26955">
                  <c:v>6</c:v>
                </c:pt>
                <c:pt idx="26956">
                  <c:v>6</c:v>
                </c:pt>
                <c:pt idx="26957">
                  <c:v>6</c:v>
                </c:pt>
                <c:pt idx="26958">
                  <c:v>6</c:v>
                </c:pt>
                <c:pt idx="26959">
                  <c:v>6</c:v>
                </c:pt>
                <c:pt idx="26960">
                  <c:v>6</c:v>
                </c:pt>
                <c:pt idx="26961">
                  <c:v>6</c:v>
                </c:pt>
                <c:pt idx="26962">
                  <c:v>6</c:v>
                </c:pt>
                <c:pt idx="26963">
                  <c:v>6</c:v>
                </c:pt>
                <c:pt idx="26964">
                  <c:v>6</c:v>
                </c:pt>
                <c:pt idx="26965">
                  <c:v>6</c:v>
                </c:pt>
                <c:pt idx="26966">
                  <c:v>6</c:v>
                </c:pt>
                <c:pt idx="26967">
                  <c:v>6</c:v>
                </c:pt>
                <c:pt idx="26968">
                  <c:v>6</c:v>
                </c:pt>
                <c:pt idx="26969">
                  <c:v>6</c:v>
                </c:pt>
                <c:pt idx="26970">
                  <c:v>6</c:v>
                </c:pt>
                <c:pt idx="26971">
                  <c:v>6</c:v>
                </c:pt>
                <c:pt idx="26972">
                  <c:v>6</c:v>
                </c:pt>
                <c:pt idx="26973">
                  <c:v>6</c:v>
                </c:pt>
                <c:pt idx="26974">
                  <c:v>6</c:v>
                </c:pt>
                <c:pt idx="26975">
                  <c:v>6</c:v>
                </c:pt>
                <c:pt idx="26976">
                  <c:v>6</c:v>
                </c:pt>
                <c:pt idx="26977">
                  <c:v>6</c:v>
                </c:pt>
                <c:pt idx="26978">
                  <c:v>6</c:v>
                </c:pt>
                <c:pt idx="26979">
                  <c:v>6</c:v>
                </c:pt>
                <c:pt idx="26980">
                  <c:v>6</c:v>
                </c:pt>
                <c:pt idx="26981">
                  <c:v>6</c:v>
                </c:pt>
                <c:pt idx="26982">
                  <c:v>6</c:v>
                </c:pt>
                <c:pt idx="26983">
                  <c:v>6</c:v>
                </c:pt>
                <c:pt idx="26984">
                  <c:v>6</c:v>
                </c:pt>
                <c:pt idx="26985">
                  <c:v>6</c:v>
                </c:pt>
                <c:pt idx="26986">
                  <c:v>6</c:v>
                </c:pt>
                <c:pt idx="26987">
                  <c:v>6</c:v>
                </c:pt>
                <c:pt idx="26988">
                  <c:v>6</c:v>
                </c:pt>
                <c:pt idx="26989">
                  <c:v>6</c:v>
                </c:pt>
                <c:pt idx="26990">
                  <c:v>6</c:v>
                </c:pt>
                <c:pt idx="26991">
                  <c:v>6</c:v>
                </c:pt>
                <c:pt idx="26992">
                  <c:v>6</c:v>
                </c:pt>
                <c:pt idx="26993">
                  <c:v>6</c:v>
                </c:pt>
                <c:pt idx="26994">
                  <c:v>6</c:v>
                </c:pt>
                <c:pt idx="26995">
                  <c:v>6</c:v>
                </c:pt>
                <c:pt idx="26996">
                  <c:v>6</c:v>
                </c:pt>
                <c:pt idx="26997">
                  <c:v>6</c:v>
                </c:pt>
                <c:pt idx="26998">
                  <c:v>6</c:v>
                </c:pt>
                <c:pt idx="26999">
                  <c:v>6</c:v>
                </c:pt>
                <c:pt idx="27000">
                  <c:v>6.5</c:v>
                </c:pt>
                <c:pt idx="27001">
                  <c:v>6.5</c:v>
                </c:pt>
                <c:pt idx="27002">
                  <c:v>6.5</c:v>
                </c:pt>
                <c:pt idx="27003">
                  <c:v>6.5</c:v>
                </c:pt>
                <c:pt idx="27004">
                  <c:v>6.5</c:v>
                </c:pt>
                <c:pt idx="27005">
                  <c:v>6.5</c:v>
                </c:pt>
                <c:pt idx="27006">
                  <c:v>6.5</c:v>
                </c:pt>
                <c:pt idx="27007">
                  <c:v>6.5</c:v>
                </c:pt>
                <c:pt idx="27008">
                  <c:v>6.5</c:v>
                </c:pt>
                <c:pt idx="27009">
                  <c:v>6.5</c:v>
                </c:pt>
                <c:pt idx="27010">
                  <c:v>6.5</c:v>
                </c:pt>
                <c:pt idx="27011">
                  <c:v>6.5</c:v>
                </c:pt>
                <c:pt idx="27012">
                  <c:v>6.5</c:v>
                </c:pt>
                <c:pt idx="27013">
                  <c:v>6.5</c:v>
                </c:pt>
                <c:pt idx="27014">
                  <c:v>6.5</c:v>
                </c:pt>
                <c:pt idx="27015">
                  <c:v>6.5</c:v>
                </c:pt>
                <c:pt idx="27016">
                  <c:v>6.5</c:v>
                </c:pt>
                <c:pt idx="27017">
                  <c:v>6.5</c:v>
                </c:pt>
                <c:pt idx="27018">
                  <c:v>6.5</c:v>
                </c:pt>
                <c:pt idx="27019">
                  <c:v>6.5</c:v>
                </c:pt>
                <c:pt idx="27020">
                  <c:v>6.5</c:v>
                </c:pt>
                <c:pt idx="27021">
                  <c:v>6.5</c:v>
                </c:pt>
                <c:pt idx="27022">
                  <c:v>6.5</c:v>
                </c:pt>
                <c:pt idx="27023">
                  <c:v>6.5</c:v>
                </c:pt>
                <c:pt idx="27024">
                  <c:v>6.5</c:v>
                </c:pt>
                <c:pt idx="27025">
                  <c:v>6.5</c:v>
                </c:pt>
                <c:pt idx="27026">
                  <c:v>6.5</c:v>
                </c:pt>
                <c:pt idx="27027">
                  <c:v>6.5</c:v>
                </c:pt>
                <c:pt idx="27028">
                  <c:v>6.5</c:v>
                </c:pt>
                <c:pt idx="27029">
                  <c:v>6.5</c:v>
                </c:pt>
                <c:pt idx="27030">
                  <c:v>6.5</c:v>
                </c:pt>
                <c:pt idx="27031">
                  <c:v>6.5</c:v>
                </c:pt>
                <c:pt idx="27032">
                  <c:v>6.5</c:v>
                </c:pt>
                <c:pt idx="27033">
                  <c:v>6.5</c:v>
                </c:pt>
                <c:pt idx="27034">
                  <c:v>6.5</c:v>
                </c:pt>
                <c:pt idx="27035">
                  <c:v>6.5</c:v>
                </c:pt>
                <c:pt idx="27036">
                  <c:v>6.5</c:v>
                </c:pt>
                <c:pt idx="27037">
                  <c:v>6.5</c:v>
                </c:pt>
                <c:pt idx="27038">
                  <c:v>6.5</c:v>
                </c:pt>
                <c:pt idx="27039">
                  <c:v>6.5</c:v>
                </c:pt>
                <c:pt idx="27040">
                  <c:v>6.5</c:v>
                </c:pt>
                <c:pt idx="27041">
                  <c:v>6.5</c:v>
                </c:pt>
                <c:pt idx="27042">
                  <c:v>6.5</c:v>
                </c:pt>
                <c:pt idx="27043">
                  <c:v>6.5</c:v>
                </c:pt>
                <c:pt idx="27044">
                  <c:v>6.5</c:v>
                </c:pt>
                <c:pt idx="27045">
                  <c:v>6.5</c:v>
                </c:pt>
                <c:pt idx="27046">
                  <c:v>6.5</c:v>
                </c:pt>
                <c:pt idx="27047">
                  <c:v>6.5</c:v>
                </c:pt>
                <c:pt idx="27048">
                  <c:v>6.5</c:v>
                </c:pt>
                <c:pt idx="27049">
                  <c:v>6.5</c:v>
                </c:pt>
                <c:pt idx="27050">
                  <c:v>6.5</c:v>
                </c:pt>
                <c:pt idx="27051">
                  <c:v>6.5</c:v>
                </c:pt>
                <c:pt idx="27052">
                  <c:v>6.5</c:v>
                </c:pt>
                <c:pt idx="27053">
                  <c:v>6.5</c:v>
                </c:pt>
                <c:pt idx="27054">
                  <c:v>6.5</c:v>
                </c:pt>
                <c:pt idx="27055">
                  <c:v>6.5</c:v>
                </c:pt>
                <c:pt idx="27056">
                  <c:v>6.5</c:v>
                </c:pt>
                <c:pt idx="27057">
                  <c:v>6.5</c:v>
                </c:pt>
                <c:pt idx="27058">
                  <c:v>6.5</c:v>
                </c:pt>
                <c:pt idx="27059">
                  <c:v>6.5</c:v>
                </c:pt>
                <c:pt idx="27060">
                  <c:v>6.5</c:v>
                </c:pt>
                <c:pt idx="27061">
                  <c:v>6.5</c:v>
                </c:pt>
                <c:pt idx="27062">
                  <c:v>6.5</c:v>
                </c:pt>
                <c:pt idx="27063">
                  <c:v>6.5</c:v>
                </c:pt>
                <c:pt idx="27064">
                  <c:v>6.5</c:v>
                </c:pt>
                <c:pt idx="27065">
                  <c:v>6.5</c:v>
                </c:pt>
                <c:pt idx="27066">
                  <c:v>6.5</c:v>
                </c:pt>
                <c:pt idx="27067">
                  <c:v>6.5</c:v>
                </c:pt>
                <c:pt idx="27068">
                  <c:v>6.5</c:v>
                </c:pt>
                <c:pt idx="27069">
                  <c:v>6.5</c:v>
                </c:pt>
                <c:pt idx="27070">
                  <c:v>6.5</c:v>
                </c:pt>
                <c:pt idx="27071">
                  <c:v>6.5</c:v>
                </c:pt>
                <c:pt idx="27072">
                  <c:v>6.5</c:v>
                </c:pt>
                <c:pt idx="27073">
                  <c:v>6.5</c:v>
                </c:pt>
                <c:pt idx="27074">
                  <c:v>6.5</c:v>
                </c:pt>
                <c:pt idx="27075">
                  <c:v>6.5</c:v>
                </c:pt>
                <c:pt idx="27076">
                  <c:v>6.5</c:v>
                </c:pt>
                <c:pt idx="27077">
                  <c:v>6.5</c:v>
                </c:pt>
                <c:pt idx="27078">
                  <c:v>6.5</c:v>
                </c:pt>
                <c:pt idx="27079">
                  <c:v>6.5</c:v>
                </c:pt>
                <c:pt idx="27080">
                  <c:v>6.5</c:v>
                </c:pt>
                <c:pt idx="27081">
                  <c:v>6.5</c:v>
                </c:pt>
                <c:pt idx="27082">
                  <c:v>6.5</c:v>
                </c:pt>
                <c:pt idx="27083">
                  <c:v>6.5</c:v>
                </c:pt>
                <c:pt idx="27084">
                  <c:v>6.5</c:v>
                </c:pt>
                <c:pt idx="27085">
                  <c:v>6.5</c:v>
                </c:pt>
                <c:pt idx="27086">
                  <c:v>6.5</c:v>
                </c:pt>
                <c:pt idx="27087">
                  <c:v>6.5</c:v>
                </c:pt>
                <c:pt idx="27088">
                  <c:v>6.5</c:v>
                </c:pt>
                <c:pt idx="27089">
                  <c:v>6.5</c:v>
                </c:pt>
                <c:pt idx="27090">
                  <c:v>6.5</c:v>
                </c:pt>
                <c:pt idx="27091">
                  <c:v>6.5</c:v>
                </c:pt>
                <c:pt idx="27092">
                  <c:v>6.5</c:v>
                </c:pt>
                <c:pt idx="27093">
                  <c:v>6.5</c:v>
                </c:pt>
                <c:pt idx="27094">
                  <c:v>6.5</c:v>
                </c:pt>
                <c:pt idx="27095">
                  <c:v>6.5</c:v>
                </c:pt>
                <c:pt idx="27096">
                  <c:v>6.5</c:v>
                </c:pt>
                <c:pt idx="27097">
                  <c:v>6.5</c:v>
                </c:pt>
                <c:pt idx="27098">
                  <c:v>6.5</c:v>
                </c:pt>
                <c:pt idx="27099">
                  <c:v>6.5</c:v>
                </c:pt>
                <c:pt idx="27100">
                  <c:v>6.5</c:v>
                </c:pt>
                <c:pt idx="27101">
                  <c:v>6.5</c:v>
                </c:pt>
                <c:pt idx="27102">
                  <c:v>6.5</c:v>
                </c:pt>
                <c:pt idx="27103">
                  <c:v>6.5</c:v>
                </c:pt>
                <c:pt idx="27104">
                  <c:v>6.5</c:v>
                </c:pt>
                <c:pt idx="27105">
                  <c:v>6.5</c:v>
                </c:pt>
                <c:pt idx="27106">
                  <c:v>6.5</c:v>
                </c:pt>
                <c:pt idx="27107">
                  <c:v>6.5</c:v>
                </c:pt>
                <c:pt idx="27108">
                  <c:v>6.5</c:v>
                </c:pt>
                <c:pt idx="27109">
                  <c:v>6.5</c:v>
                </c:pt>
                <c:pt idx="27110">
                  <c:v>6.5</c:v>
                </c:pt>
                <c:pt idx="27111">
                  <c:v>6.5</c:v>
                </c:pt>
                <c:pt idx="27112">
                  <c:v>6.5</c:v>
                </c:pt>
                <c:pt idx="27113">
                  <c:v>6.5</c:v>
                </c:pt>
                <c:pt idx="27114">
                  <c:v>6.5</c:v>
                </c:pt>
                <c:pt idx="27115">
                  <c:v>6.5</c:v>
                </c:pt>
                <c:pt idx="27116">
                  <c:v>6.5</c:v>
                </c:pt>
                <c:pt idx="27117">
                  <c:v>6.5</c:v>
                </c:pt>
                <c:pt idx="27118">
                  <c:v>6.5</c:v>
                </c:pt>
                <c:pt idx="27119">
                  <c:v>6.5</c:v>
                </c:pt>
                <c:pt idx="27120">
                  <c:v>6.5</c:v>
                </c:pt>
                <c:pt idx="27121">
                  <c:v>6.5</c:v>
                </c:pt>
                <c:pt idx="27122">
                  <c:v>6.5</c:v>
                </c:pt>
                <c:pt idx="27123">
                  <c:v>6.5</c:v>
                </c:pt>
                <c:pt idx="27124">
                  <c:v>6.5</c:v>
                </c:pt>
                <c:pt idx="27125">
                  <c:v>6.5</c:v>
                </c:pt>
                <c:pt idx="27126">
                  <c:v>6.5</c:v>
                </c:pt>
                <c:pt idx="27127">
                  <c:v>6.5</c:v>
                </c:pt>
                <c:pt idx="27128">
                  <c:v>6.5</c:v>
                </c:pt>
                <c:pt idx="27129">
                  <c:v>6.5</c:v>
                </c:pt>
                <c:pt idx="27130">
                  <c:v>6.5</c:v>
                </c:pt>
                <c:pt idx="27131">
                  <c:v>6.5</c:v>
                </c:pt>
                <c:pt idx="27132">
                  <c:v>6.5</c:v>
                </c:pt>
                <c:pt idx="27133">
                  <c:v>6.5</c:v>
                </c:pt>
                <c:pt idx="27134">
                  <c:v>6.5</c:v>
                </c:pt>
                <c:pt idx="27135">
                  <c:v>6.5</c:v>
                </c:pt>
                <c:pt idx="27136">
                  <c:v>6.5</c:v>
                </c:pt>
                <c:pt idx="27137">
                  <c:v>6.5</c:v>
                </c:pt>
                <c:pt idx="27138">
                  <c:v>6.5</c:v>
                </c:pt>
                <c:pt idx="27139">
                  <c:v>6.5</c:v>
                </c:pt>
                <c:pt idx="27140">
                  <c:v>6.5</c:v>
                </c:pt>
                <c:pt idx="27141">
                  <c:v>6.5</c:v>
                </c:pt>
                <c:pt idx="27142">
                  <c:v>6.5</c:v>
                </c:pt>
                <c:pt idx="27143">
                  <c:v>6.5</c:v>
                </c:pt>
                <c:pt idx="27144">
                  <c:v>6.5</c:v>
                </c:pt>
                <c:pt idx="27145">
                  <c:v>6.5</c:v>
                </c:pt>
                <c:pt idx="27146">
                  <c:v>6.5</c:v>
                </c:pt>
                <c:pt idx="27147">
                  <c:v>6.5</c:v>
                </c:pt>
                <c:pt idx="27148">
                  <c:v>6.5</c:v>
                </c:pt>
                <c:pt idx="27149">
                  <c:v>6.5</c:v>
                </c:pt>
                <c:pt idx="27150">
                  <c:v>6.5</c:v>
                </c:pt>
                <c:pt idx="27151">
                  <c:v>6.5</c:v>
                </c:pt>
                <c:pt idx="27152">
                  <c:v>6.5</c:v>
                </c:pt>
                <c:pt idx="27153">
                  <c:v>6.5</c:v>
                </c:pt>
                <c:pt idx="27154">
                  <c:v>6.5</c:v>
                </c:pt>
                <c:pt idx="27155">
                  <c:v>6.5</c:v>
                </c:pt>
                <c:pt idx="27156">
                  <c:v>6.5</c:v>
                </c:pt>
                <c:pt idx="27157">
                  <c:v>6.5</c:v>
                </c:pt>
                <c:pt idx="27158">
                  <c:v>6.5</c:v>
                </c:pt>
                <c:pt idx="27159">
                  <c:v>6.5</c:v>
                </c:pt>
                <c:pt idx="27160">
                  <c:v>6.5</c:v>
                </c:pt>
                <c:pt idx="27161">
                  <c:v>6.5</c:v>
                </c:pt>
                <c:pt idx="27162">
                  <c:v>6.5</c:v>
                </c:pt>
                <c:pt idx="27163">
                  <c:v>6.5</c:v>
                </c:pt>
                <c:pt idx="27164">
                  <c:v>6.5</c:v>
                </c:pt>
                <c:pt idx="27165">
                  <c:v>6.5</c:v>
                </c:pt>
                <c:pt idx="27166">
                  <c:v>6.5</c:v>
                </c:pt>
                <c:pt idx="27167">
                  <c:v>6.5</c:v>
                </c:pt>
                <c:pt idx="27168">
                  <c:v>6.5</c:v>
                </c:pt>
                <c:pt idx="27169">
                  <c:v>6.5</c:v>
                </c:pt>
                <c:pt idx="27170">
                  <c:v>6.5</c:v>
                </c:pt>
                <c:pt idx="27171">
                  <c:v>6.5</c:v>
                </c:pt>
                <c:pt idx="27172">
                  <c:v>6.5</c:v>
                </c:pt>
                <c:pt idx="27173">
                  <c:v>6.5</c:v>
                </c:pt>
                <c:pt idx="27174">
                  <c:v>6.5</c:v>
                </c:pt>
                <c:pt idx="27175">
                  <c:v>6.5</c:v>
                </c:pt>
                <c:pt idx="27176">
                  <c:v>6.5</c:v>
                </c:pt>
                <c:pt idx="27177">
                  <c:v>6.5</c:v>
                </c:pt>
                <c:pt idx="27178">
                  <c:v>6.5</c:v>
                </c:pt>
                <c:pt idx="27179">
                  <c:v>6.5</c:v>
                </c:pt>
                <c:pt idx="27180">
                  <c:v>6.5</c:v>
                </c:pt>
                <c:pt idx="27181">
                  <c:v>6.5</c:v>
                </c:pt>
                <c:pt idx="27182">
                  <c:v>6.5</c:v>
                </c:pt>
                <c:pt idx="27183">
                  <c:v>6.5</c:v>
                </c:pt>
                <c:pt idx="27184">
                  <c:v>6.5</c:v>
                </c:pt>
                <c:pt idx="27185">
                  <c:v>6.5</c:v>
                </c:pt>
                <c:pt idx="27186">
                  <c:v>6.5</c:v>
                </c:pt>
                <c:pt idx="27187">
                  <c:v>6.5</c:v>
                </c:pt>
                <c:pt idx="27188">
                  <c:v>6.5</c:v>
                </c:pt>
                <c:pt idx="27189">
                  <c:v>6.5</c:v>
                </c:pt>
                <c:pt idx="27190">
                  <c:v>6.5</c:v>
                </c:pt>
                <c:pt idx="27191">
                  <c:v>6.5</c:v>
                </c:pt>
                <c:pt idx="27192">
                  <c:v>6.5</c:v>
                </c:pt>
                <c:pt idx="27193">
                  <c:v>6.5</c:v>
                </c:pt>
                <c:pt idx="27194">
                  <c:v>6.5</c:v>
                </c:pt>
                <c:pt idx="27195">
                  <c:v>6.5</c:v>
                </c:pt>
                <c:pt idx="27196">
                  <c:v>6.5</c:v>
                </c:pt>
                <c:pt idx="27197">
                  <c:v>6.5</c:v>
                </c:pt>
                <c:pt idx="27198">
                  <c:v>6.5</c:v>
                </c:pt>
                <c:pt idx="27199">
                  <c:v>6.5</c:v>
                </c:pt>
                <c:pt idx="27200">
                  <c:v>6.5</c:v>
                </c:pt>
                <c:pt idx="27201">
                  <c:v>6.5</c:v>
                </c:pt>
                <c:pt idx="27202">
                  <c:v>6.5</c:v>
                </c:pt>
                <c:pt idx="27203">
                  <c:v>6.5</c:v>
                </c:pt>
                <c:pt idx="27204">
                  <c:v>6.5</c:v>
                </c:pt>
                <c:pt idx="27205">
                  <c:v>6.5</c:v>
                </c:pt>
                <c:pt idx="27206">
                  <c:v>6.5</c:v>
                </c:pt>
                <c:pt idx="27207">
                  <c:v>6.5</c:v>
                </c:pt>
                <c:pt idx="27208">
                  <c:v>6.5</c:v>
                </c:pt>
                <c:pt idx="27209">
                  <c:v>6.5</c:v>
                </c:pt>
                <c:pt idx="27210">
                  <c:v>6.5</c:v>
                </c:pt>
                <c:pt idx="27211">
                  <c:v>6.5</c:v>
                </c:pt>
                <c:pt idx="27212">
                  <c:v>6.5</c:v>
                </c:pt>
                <c:pt idx="27213">
                  <c:v>6.5</c:v>
                </c:pt>
                <c:pt idx="27214">
                  <c:v>6.5</c:v>
                </c:pt>
                <c:pt idx="27215">
                  <c:v>6.5</c:v>
                </c:pt>
                <c:pt idx="27216">
                  <c:v>6.5</c:v>
                </c:pt>
                <c:pt idx="27217">
                  <c:v>6.5</c:v>
                </c:pt>
                <c:pt idx="27218">
                  <c:v>6.5</c:v>
                </c:pt>
                <c:pt idx="27219">
                  <c:v>6.5</c:v>
                </c:pt>
                <c:pt idx="27220">
                  <c:v>6.5</c:v>
                </c:pt>
                <c:pt idx="27221">
                  <c:v>6.5</c:v>
                </c:pt>
                <c:pt idx="27222">
                  <c:v>6.5</c:v>
                </c:pt>
                <c:pt idx="27223">
                  <c:v>6.5</c:v>
                </c:pt>
                <c:pt idx="27224">
                  <c:v>6.5</c:v>
                </c:pt>
                <c:pt idx="27225">
                  <c:v>6.5</c:v>
                </c:pt>
                <c:pt idx="27226">
                  <c:v>6.5</c:v>
                </c:pt>
                <c:pt idx="27227">
                  <c:v>6.5</c:v>
                </c:pt>
                <c:pt idx="27228">
                  <c:v>6.5</c:v>
                </c:pt>
                <c:pt idx="27229">
                  <c:v>6.5</c:v>
                </c:pt>
                <c:pt idx="27230">
                  <c:v>6.5</c:v>
                </c:pt>
                <c:pt idx="27231">
                  <c:v>6.5</c:v>
                </c:pt>
                <c:pt idx="27232">
                  <c:v>6.5</c:v>
                </c:pt>
                <c:pt idx="27233">
                  <c:v>6.5</c:v>
                </c:pt>
                <c:pt idx="27234">
                  <c:v>6.5</c:v>
                </c:pt>
                <c:pt idx="27235">
                  <c:v>6.5</c:v>
                </c:pt>
                <c:pt idx="27236">
                  <c:v>6.5</c:v>
                </c:pt>
                <c:pt idx="27237">
                  <c:v>6.5</c:v>
                </c:pt>
                <c:pt idx="27238">
                  <c:v>6.5</c:v>
                </c:pt>
                <c:pt idx="27239">
                  <c:v>6.5</c:v>
                </c:pt>
                <c:pt idx="27240">
                  <c:v>6.5</c:v>
                </c:pt>
                <c:pt idx="27241">
                  <c:v>6.5</c:v>
                </c:pt>
                <c:pt idx="27242">
                  <c:v>6.5</c:v>
                </c:pt>
                <c:pt idx="27243">
                  <c:v>6.5</c:v>
                </c:pt>
                <c:pt idx="27244">
                  <c:v>6.5</c:v>
                </c:pt>
                <c:pt idx="27245">
                  <c:v>6.5</c:v>
                </c:pt>
                <c:pt idx="27246">
                  <c:v>6.5</c:v>
                </c:pt>
                <c:pt idx="27247">
                  <c:v>6.5</c:v>
                </c:pt>
                <c:pt idx="27248">
                  <c:v>6.5</c:v>
                </c:pt>
                <c:pt idx="27249">
                  <c:v>6.5</c:v>
                </c:pt>
                <c:pt idx="27250">
                  <c:v>6.5</c:v>
                </c:pt>
                <c:pt idx="27251">
                  <c:v>6.5</c:v>
                </c:pt>
                <c:pt idx="27252">
                  <c:v>6.5</c:v>
                </c:pt>
                <c:pt idx="27253">
                  <c:v>6.5</c:v>
                </c:pt>
                <c:pt idx="27254">
                  <c:v>6.5</c:v>
                </c:pt>
                <c:pt idx="27255">
                  <c:v>6.5</c:v>
                </c:pt>
                <c:pt idx="27256">
                  <c:v>6.5</c:v>
                </c:pt>
                <c:pt idx="27257">
                  <c:v>6.5</c:v>
                </c:pt>
                <c:pt idx="27258">
                  <c:v>6.5</c:v>
                </c:pt>
                <c:pt idx="27259">
                  <c:v>6.5</c:v>
                </c:pt>
                <c:pt idx="27260">
                  <c:v>6.5</c:v>
                </c:pt>
                <c:pt idx="27261">
                  <c:v>6.5</c:v>
                </c:pt>
                <c:pt idx="27262">
                  <c:v>6.5</c:v>
                </c:pt>
                <c:pt idx="27263">
                  <c:v>6.5</c:v>
                </c:pt>
                <c:pt idx="27264">
                  <c:v>6.5</c:v>
                </c:pt>
                <c:pt idx="27265">
                  <c:v>6.5</c:v>
                </c:pt>
                <c:pt idx="27266">
                  <c:v>6.5</c:v>
                </c:pt>
                <c:pt idx="27267">
                  <c:v>6.5</c:v>
                </c:pt>
                <c:pt idx="27268">
                  <c:v>6.5</c:v>
                </c:pt>
                <c:pt idx="27269">
                  <c:v>6.5</c:v>
                </c:pt>
                <c:pt idx="27270">
                  <c:v>6.5</c:v>
                </c:pt>
                <c:pt idx="27271">
                  <c:v>6.5</c:v>
                </c:pt>
                <c:pt idx="27272">
                  <c:v>6.5</c:v>
                </c:pt>
                <c:pt idx="27273">
                  <c:v>6.5</c:v>
                </c:pt>
                <c:pt idx="27274">
                  <c:v>6.5</c:v>
                </c:pt>
                <c:pt idx="27275">
                  <c:v>6.5</c:v>
                </c:pt>
                <c:pt idx="27276">
                  <c:v>6.5</c:v>
                </c:pt>
                <c:pt idx="27277">
                  <c:v>6.5</c:v>
                </c:pt>
                <c:pt idx="27278">
                  <c:v>6.5</c:v>
                </c:pt>
                <c:pt idx="27279">
                  <c:v>6.5</c:v>
                </c:pt>
                <c:pt idx="27280">
                  <c:v>6.5</c:v>
                </c:pt>
                <c:pt idx="27281">
                  <c:v>6.5</c:v>
                </c:pt>
                <c:pt idx="27282">
                  <c:v>6.5</c:v>
                </c:pt>
                <c:pt idx="27283">
                  <c:v>6.5</c:v>
                </c:pt>
                <c:pt idx="27284">
                  <c:v>6.5</c:v>
                </c:pt>
                <c:pt idx="27285">
                  <c:v>6.5</c:v>
                </c:pt>
                <c:pt idx="27286">
                  <c:v>6.5</c:v>
                </c:pt>
                <c:pt idx="27287">
                  <c:v>6.5</c:v>
                </c:pt>
                <c:pt idx="27288">
                  <c:v>6.5</c:v>
                </c:pt>
                <c:pt idx="27289">
                  <c:v>6.5</c:v>
                </c:pt>
                <c:pt idx="27290">
                  <c:v>6.5</c:v>
                </c:pt>
                <c:pt idx="27291">
                  <c:v>6.5</c:v>
                </c:pt>
                <c:pt idx="27292">
                  <c:v>6.5</c:v>
                </c:pt>
                <c:pt idx="27293">
                  <c:v>6.5</c:v>
                </c:pt>
                <c:pt idx="27294">
                  <c:v>6.5</c:v>
                </c:pt>
                <c:pt idx="27295">
                  <c:v>6.5</c:v>
                </c:pt>
                <c:pt idx="27296">
                  <c:v>6.5</c:v>
                </c:pt>
                <c:pt idx="27297">
                  <c:v>6.5</c:v>
                </c:pt>
                <c:pt idx="27298">
                  <c:v>6.5</c:v>
                </c:pt>
                <c:pt idx="27299">
                  <c:v>6.5</c:v>
                </c:pt>
                <c:pt idx="27300">
                  <c:v>6.5</c:v>
                </c:pt>
                <c:pt idx="27301">
                  <c:v>6.5</c:v>
                </c:pt>
                <c:pt idx="27302">
                  <c:v>6.5</c:v>
                </c:pt>
                <c:pt idx="27303">
                  <c:v>6.5</c:v>
                </c:pt>
                <c:pt idx="27304">
                  <c:v>6.5</c:v>
                </c:pt>
                <c:pt idx="27305">
                  <c:v>6.5</c:v>
                </c:pt>
                <c:pt idx="27306">
                  <c:v>6.5</c:v>
                </c:pt>
                <c:pt idx="27307">
                  <c:v>6.5</c:v>
                </c:pt>
                <c:pt idx="27308">
                  <c:v>6.5</c:v>
                </c:pt>
                <c:pt idx="27309">
                  <c:v>6.5</c:v>
                </c:pt>
                <c:pt idx="27310">
                  <c:v>6.5</c:v>
                </c:pt>
                <c:pt idx="27311">
                  <c:v>6.5</c:v>
                </c:pt>
                <c:pt idx="27312">
                  <c:v>6.5</c:v>
                </c:pt>
                <c:pt idx="27313">
                  <c:v>6.5</c:v>
                </c:pt>
                <c:pt idx="27314">
                  <c:v>6.5</c:v>
                </c:pt>
                <c:pt idx="27315">
                  <c:v>6.5</c:v>
                </c:pt>
                <c:pt idx="27316">
                  <c:v>6.5</c:v>
                </c:pt>
                <c:pt idx="27317">
                  <c:v>6.5</c:v>
                </c:pt>
                <c:pt idx="27318">
                  <c:v>6.5</c:v>
                </c:pt>
                <c:pt idx="27319">
                  <c:v>6.5</c:v>
                </c:pt>
                <c:pt idx="27320">
                  <c:v>6.5</c:v>
                </c:pt>
                <c:pt idx="27321">
                  <c:v>6.5</c:v>
                </c:pt>
                <c:pt idx="27322">
                  <c:v>6.5</c:v>
                </c:pt>
                <c:pt idx="27323">
                  <c:v>6.5</c:v>
                </c:pt>
                <c:pt idx="27324">
                  <c:v>6.5</c:v>
                </c:pt>
                <c:pt idx="27325">
                  <c:v>6.5</c:v>
                </c:pt>
                <c:pt idx="27326">
                  <c:v>6.5</c:v>
                </c:pt>
                <c:pt idx="27327">
                  <c:v>6.5</c:v>
                </c:pt>
                <c:pt idx="27328">
                  <c:v>6.5</c:v>
                </c:pt>
                <c:pt idx="27329">
                  <c:v>6.5</c:v>
                </c:pt>
                <c:pt idx="27330">
                  <c:v>6.5</c:v>
                </c:pt>
                <c:pt idx="27331">
                  <c:v>6.5</c:v>
                </c:pt>
                <c:pt idx="27332">
                  <c:v>6.5</c:v>
                </c:pt>
                <c:pt idx="27333">
                  <c:v>6.5</c:v>
                </c:pt>
                <c:pt idx="27334">
                  <c:v>6.5</c:v>
                </c:pt>
                <c:pt idx="27335">
                  <c:v>6.5</c:v>
                </c:pt>
                <c:pt idx="27336">
                  <c:v>6.5</c:v>
                </c:pt>
                <c:pt idx="27337">
                  <c:v>6.5</c:v>
                </c:pt>
                <c:pt idx="27338">
                  <c:v>6.5</c:v>
                </c:pt>
                <c:pt idx="27339">
                  <c:v>6.5</c:v>
                </c:pt>
                <c:pt idx="27340">
                  <c:v>6.5</c:v>
                </c:pt>
                <c:pt idx="27341">
                  <c:v>6.5</c:v>
                </c:pt>
                <c:pt idx="27342">
                  <c:v>6.5</c:v>
                </c:pt>
                <c:pt idx="27343">
                  <c:v>6.5</c:v>
                </c:pt>
                <c:pt idx="27344">
                  <c:v>6.5</c:v>
                </c:pt>
                <c:pt idx="27345">
                  <c:v>6.5</c:v>
                </c:pt>
                <c:pt idx="27346">
                  <c:v>6.5</c:v>
                </c:pt>
                <c:pt idx="27347">
                  <c:v>6.5</c:v>
                </c:pt>
                <c:pt idx="27348">
                  <c:v>6.5</c:v>
                </c:pt>
                <c:pt idx="27349">
                  <c:v>6.5</c:v>
                </c:pt>
                <c:pt idx="27350">
                  <c:v>6.5</c:v>
                </c:pt>
                <c:pt idx="27351">
                  <c:v>6.5</c:v>
                </c:pt>
                <c:pt idx="27352">
                  <c:v>6.5</c:v>
                </c:pt>
                <c:pt idx="27353">
                  <c:v>6.5</c:v>
                </c:pt>
                <c:pt idx="27354">
                  <c:v>6.5</c:v>
                </c:pt>
                <c:pt idx="27355">
                  <c:v>6.5</c:v>
                </c:pt>
                <c:pt idx="27356">
                  <c:v>6.5</c:v>
                </c:pt>
                <c:pt idx="27357">
                  <c:v>6.5</c:v>
                </c:pt>
                <c:pt idx="27358">
                  <c:v>6.5</c:v>
                </c:pt>
                <c:pt idx="27359">
                  <c:v>6.5</c:v>
                </c:pt>
                <c:pt idx="27360">
                  <c:v>6.5</c:v>
                </c:pt>
                <c:pt idx="27361">
                  <c:v>6.5</c:v>
                </c:pt>
                <c:pt idx="27362">
                  <c:v>6.5</c:v>
                </c:pt>
                <c:pt idx="27363">
                  <c:v>6.5</c:v>
                </c:pt>
                <c:pt idx="27364">
                  <c:v>6.5</c:v>
                </c:pt>
                <c:pt idx="27365">
                  <c:v>6.5</c:v>
                </c:pt>
                <c:pt idx="27366">
                  <c:v>6.5</c:v>
                </c:pt>
                <c:pt idx="27367">
                  <c:v>6.5</c:v>
                </c:pt>
                <c:pt idx="27368">
                  <c:v>6.5</c:v>
                </c:pt>
                <c:pt idx="27369">
                  <c:v>6.5</c:v>
                </c:pt>
                <c:pt idx="27370">
                  <c:v>6.5</c:v>
                </c:pt>
                <c:pt idx="27371">
                  <c:v>6.5</c:v>
                </c:pt>
                <c:pt idx="27372">
                  <c:v>6.5</c:v>
                </c:pt>
                <c:pt idx="27373">
                  <c:v>6.5</c:v>
                </c:pt>
                <c:pt idx="27374">
                  <c:v>6.5</c:v>
                </c:pt>
                <c:pt idx="27375">
                  <c:v>6.5</c:v>
                </c:pt>
                <c:pt idx="27376">
                  <c:v>6.5</c:v>
                </c:pt>
                <c:pt idx="27377">
                  <c:v>6.5</c:v>
                </c:pt>
                <c:pt idx="27378">
                  <c:v>6.5</c:v>
                </c:pt>
                <c:pt idx="27379">
                  <c:v>6.5</c:v>
                </c:pt>
                <c:pt idx="27380">
                  <c:v>6.5</c:v>
                </c:pt>
                <c:pt idx="27381">
                  <c:v>6.5</c:v>
                </c:pt>
                <c:pt idx="27382">
                  <c:v>6.5</c:v>
                </c:pt>
                <c:pt idx="27383">
                  <c:v>6.5</c:v>
                </c:pt>
                <c:pt idx="27384">
                  <c:v>6.5</c:v>
                </c:pt>
                <c:pt idx="27385">
                  <c:v>6.5</c:v>
                </c:pt>
                <c:pt idx="27386">
                  <c:v>6.5</c:v>
                </c:pt>
                <c:pt idx="27387">
                  <c:v>6.5</c:v>
                </c:pt>
                <c:pt idx="27388">
                  <c:v>6.5</c:v>
                </c:pt>
                <c:pt idx="27389">
                  <c:v>6.5</c:v>
                </c:pt>
                <c:pt idx="27390">
                  <c:v>6.5</c:v>
                </c:pt>
                <c:pt idx="27391">
                  <c:v>6.5</c:v>
                </c:pt>
                <c:pt idx="27392">
                  <c:v>6.5</c:v>
                </c:pt>
                <c:pt idx="27393">
                  <c:v>6.5</c:v>
                </c:pt>
                <c:pt idx="27394">
                  <c:v>6.5</c:v>
                </c:pt>
                <c:pt idx="27395">
                  <c:v>6.5</c:v>
                </c:pt>
                <c:pt idx="27396">
                  <c:v>6.5</c:v>
                </c:pt>
                <c:pt idx="27397">
                  <c:v>6.5</c:v>
                </c:pt>
                <c:pt idx="27398">
                  <c:v>6.5</c:v>
                </c:pt>
                <c:pt idx="27399">
                  <c:v>6.5</c:v>
                </c:pt>
                <c:pt idx="27400">
                  <c:v>6.5</c:v>
                </c:pt>
                <c:pt idx="27401">
                  <c:v>6.5</c:v>
                </c:pt>
                <c:pt idx="27402">
                  <c:v>6.5</c:v>
                </c:pt>
                <c:pt idx="27403">
                  <c:v>6.5</c:v>
                </c:pt>
                <c:pt idx="27404">
                  <c:v>6.5</c:v>
                </c:pt>
                <c:pt idx="27405">
                  <c:v>6.5</c:v>
                </c:pt>
                <c:pt idx="27406">
                  <c:v>6.5</c:v>
                </c:pt>
                <c:pt idx="27407">
                  <c:v>6.5</c:v>
                </c:pt>
                <c:pt idx="27408">
                  <c:v>6.5</c:v>
                </c:pt>
                <c:pt idx="27409">
                  <c:v>6.5</c:v>
                </c:pt>
                <c:pt idx="27410">
                  <c:v>6.5</c:v>
                </c:pt>
                <c:pt idx="27411">
                  <c:v>6.5</c:v>
                </c:pt>
                <c:pt idx="27412">
                  <c:v>6.5</c:v>
                </c:pt>
                <c:pt idx="27413">
                  <c:v>6.5</c:v>
                </c:pt>
                <c:pt idx="27414">
                  <c:v>6.5</c:v>
                </c:pt>
                <c:pt idx="27415">
                  <c:v>6.5</c:v>
                </c:pt>
                <c:pt idx="27416">
                  <c:v>6.5</c:v>
                </c:pt>
                <c:pt idx="27417">
                  <c:v>6.5</c:v>
                </c:pt>
                <c:pt idx="27418">
                  <c:v>6.5</c:v>
                </c:pt>
                <c:pt idx="27419">
                  <c:v>6.5</c:v>
                </c:pt>
                <c:pt idx="27420">
                  <c:v>6.5</c:v>
                </c:pt>
                <c:pt idx="27421">
                  <c:v>6.5</c:v>
                </c:pt>
                <c:pt idx="27422">
                  <c:v>6.5</c:v>
                </c:pt>
                <c:pt idx="27423">
                  <c:v>6.5</c:v>
                </c:pt>
                <c:pt idx="27424">
                  <c:v>6.5</c:v>
                </c:pt>
                <c:pt idx="27425">
                  <c:v>6.5</c:v>
                </c:pt>
                <c:pt idx="27426">
                  <c:v>6.5</c:v>
                </c:pt>
                <c:pt idx="27427">
                  <c:v>6.5</c:v>
                </c:pt>
                <c:pt idx="27428">
                  <c:v>6.5</c:v>
                </c:pt>
                <c:pt idx="27429">
                  <c:v>6.5</c:v>
                </c:pt>
                <c:pt idx="27430">
                  <c:v>6.5</c:v>
                </c:pt>
                <c:pt idx="27431">
                  <c:v>6.5</c:v>
                </c:pt>
                <c:pt idx="27432">
                  <c:v>6.5</c:v>
                </c:pt>
                <c:pt idx="27433">
                  <c:v>6.5</c:v>
                </c:pt>
                <c:pt idx="27434">
                  <c:v>6.5</c:v>
                </c:pt>
                <c:pt idx="27435">
                  <c:v>6.5</c:v>
                </c:pt>
                <c:pt idx="27436">
                  <c:v>6.5</c:v>
                </c:pt>
                <c:pt idx="27437">
                  <c:v>6.5</c:v>
                </c:pt>
                <c:pt idx="27438">
                  <c:v>6.5</c:v>
                </c:pt>
                <c:pt idx="27439">
                  <c:v>6.5</c:v>
                </c:pt>
                <c:pt idx="27440">
                  <c:v>6.5</c:v>
                </c:pt>
                <c:pt idx="27441">
                  <c:v>6.5</c:v>
                </c:pt>
                <c:pt idx="27442">
                  <c:v>6.5</c:v>
                </c:pt>
                <c:pt idx="27443">
                  <c:v>6.5</c:v>
                </c:pt>
                <c:pt idx="27444">
                  <c:v>6.5</c:v>
                </c:pt>
                <c:pt idx="27445">
                  <c:v>6.5</c:v>
                </c:pt>
                <c:pt idx="27446">
                  <c:v>6.5</c:v>
                </c:pt>
                <c:pt idx="27447">
                  <c:v>6.5</c:v>
                </c:pt>
                <c:pt idx="27448">
                  <c:v>6.5</c:v>
                </c:pt>
                <c:pt idx="27449">
                  <c:v>6.5</c:v>
                </c:pt>
                <c:pt idx="27450">
                  <c:v>6.5</c:v>
                </c:pt>
                <c:pt idx="27451">
                  <c:v>6.5</c:v>
                </c:pt>
                <c:pt idx="27452">
                  <c:v>6.5</c:v>
                </c:pt>
                <c:pt idx="27453">
                  <c:v>6.5</c:v>
                </c:pt>
                <c:pt idx="27454">
                  <c:v>6.5</c:v>
                </c:pt>
                <c:pt idx="27455">
                  <c:v>6.5</c:v>
                </c:pt>
                <c:pt idx="27456">
                  <c:v>6.5</c:v>
                </c:pt>
                <c:pt idx="27457">
                  <c:v>6.5</c:v>
                </c:pt>
                <c:pt idx="27458">
                  <c:v>6.5</c:v>
                </c:pt>
                <c:pt idx="27459">
                  <c:v>6.5</c:v>
                </c:pt>
                <c:pt idx="27460">
                  <c:v>6.5</c:v>
                </c:pt>
                <c:pt idx="27461">
                  <c:v>6.5</c:v>
                </c:pt>
                <c:pt idx="27462">
                  <c:v>6.5</c:v>
                </c:pt>
                <c:pt idx="27463">
                  <c:v>6.5</c:v>
                </c:pt>
                <c:pt idx="27464">
                  <c:v>6.5</c:v>
                </c:pt>
                <c:pt idx="27465">
                  <c:v>6.5</c:v>
                </c:pt>
                <c:pt idx="27466">
                  <c:v>6.5</c:v>
                </c:pt>
                <c:pt idx="27467">
                  <c:v>6.5</c:v>
                </c:pt>
                <c:pt idx="27468">
                  <c:v>6.5</c:v>
                </c:pt>
                <c:pt idx="27469">
                  <c:v>6.5</c:v>
                </c:pt>
                <c:pt idx="27470">
                  <c:v>6.5</c:v>
                </c:pt>
                <c:pt idx="27471">
                  <c:v>6.5</c:v>
                </c:pt>
                <c:pt idx="27472">
                  <c:v>6.5</c:v>
                </c:pt>
                <c:pt idx="27473">
                  <c:v>6.5</c:v>
                </c:pt>
                <c:pt idx="27474">
                  <c:v>6.5</c:v>
                </c:pt>
                <c:pt idx="27475">
                  <c:v>6.5</c:v>
                </c:pt>
                <c:pt idx="27476">
                  <c:v>6.5</c:v>
                </c:pt>
                <c:pt idx="27477">
                  <c:v>6.5</c:v>
                </c:pt>
                <c:pt idx="27478">
                  <c:v>6.5</c:v>
                </c:pt>
                <c:pt idx="27479">
                  <c:v>6.5</c:v>
                </c:pt>
                <c:pt idx="27480">
                  <c:v>6.5</c:v>
                </c:pt>
                <c:pt idx="27481">
                  <c:v>6.5</c:v>
                </c:pt>
                <c:pt idx="27482">
                  <c:v>6.5</c:v>
                </c:pt>
                <c:pt idx="27483">
                  <c:v>6.5</c:v>
                </c:pt>
                <c:pt idx="27484">
                  <c:v>6.5</c:v>
                </c:pt>
                <c:pt idx="27485">
                  <c:v>6.5</c:v>
                </c:pt>
                <c:pt idx="27486">
                  <c:v>6.5</c:v>
                </c:pt>
                <c:pt idx="27487">
                  <c:v>6.5</c:v>
                </c:pt>
                <c:pt idx="27488">
                  <c:v>6.5</c:v>
                </c:pt>
                <c:pt idx="27489">
                  <c:v>6.5</c:v>
                </c:pt>
                <c:pt idx="27490">
                  <c:v>6.5</c:v>
                </c:pt>
                <c:pt idx="27491">
                  <c:v>6.5</c:v>
                </c:pt>
                <c:pt idx="27492">
                  <c:v>6.5</c:v>
                </c:pt>
                <c:pt idx="27493">
                  <c:v>6.5</c:v>
                </c:pt>
                <c:pt idx="27494">
                  <c:v>6.5</c:v>
                </c:pt>
                <c:pt idx="27495">
                  <c:v>6.5</c:v>
                </c:pt>
                <c:pt idx="27496">
                  <c:v>6.5</c:v>
                </c:pt>
                <c:pt idx="27497">
                  <c:v>6.5</c:v>
                </c:pt>
                <c:pt idx="27498">
                  <c:v>6.5</c:v>
                </c:pt>
                <c:pt idx="27499">
                  <c:v>6.5</c:v>
                </c:pt>
                <c:pt idx="27500">
                  <c:v>6.5</c:v>
                </c:pt>
                <c:pt idx="27501">
                  <c:v>6.5</c:v>
                </c:pt>
                <c:pt idx="27502">
                  <c:v>6.5</c:v>
                </c:pt>
                <c:pt idx="27503">
                  <c:v>6.5</c:v>
                </c:pt>
                <c:pt idx="27504">
                  <c:v>6.5</c:v>
                </c:pt>
                <c:pt idx="27505">
                  <c:v>6.5</c:v>
                </c:pt>
                <c:pt idx="27506">
                  <c:v>6.5</c:v>
                </c:pt>
                <c:pt idx="27507">
                  <c:v>6.5</c:v>
                </c:pt>
                <c:pt idx="27508">
                  <c:v>6.5</c:v>
                </c:pt>
                <c:pt idx="27509">
                  <c:v>6.5</c:v>
                </c:pt>
                <c:pt idx="27510">
                  <c:v>6.5</c:v>
                </c:pt>
                <c:pt idx="27511">
                  <c:v>6.5</c:v>
                </c:pt>
                <c:pt idx="27512">
                  <c:v>6.5</c:v>
                </c:pt>
                <c:pt idx="27513">
                  <c:v>6.5</c:v>
                </c:pt>
                <c:pt idx="27514">
                  <c:v>6.5</c:v>
                </c:pt>
                <c:pt idx="27515">
                  <c:v>6.5</c:v>
                </c:pt>
                <c:pt idx="27516">
                  <c:v>6.5</c:v>
                </c:pt>
                <c:pt idx="27517">
                  <c:v>6.5</c:v>
                </c:pt>
                <c:pt idx="27518">
                  <c:v>6.5</c:v>
                </c:pt>
                <c:pt idx="27519">
                  <c:v>6.5</c:v>
                </c:pt>
                <c:pt idx="27520">
                  <c:v>6.5</c:v>
                </c:pt>
                <c:pt idx="27521">
                  <c:v>6.5</c:v>
                </c:pt>
                <c:pt idx="27522">
                  <c:v>6.5</c:v>
                </c:pt>
                <c:pt idx="27523">
                  <c:v>6.5</c:v>
                </c:pt>
                <c:pt idx="27524">
                  <c:v>6.5</c:v>
                </c:pt>
                <c:pt idx="27525">
                  <c:v>6.5</c:v>
                </c:pt>
                <c:pt idx="27526">
                  <c:v>6.5</c:v>
                </c:pt>
                <c:pt idx="27527">
                  <c:v>6.5</c:v>
                </c:pt>
                <c:pt idx="27528">
                  <c:v>6.5</c:v>
                </c:pt>
                <c:pt idx="27529">
                  <c:v>6.5</c:v>
                </c:pt>
                <c:pt idx="27530">
                  <c:v>6.5</c:v>
                </c:pt>
                <c:pt idx="27531">
                  <c:v>6.5</c:v>
                </c:pt>
                <c:pt idx="27532">
                  <c:v>6.5</c:v>
                </c:pt>
                <c:pt idx="27533">
                  <c:v>6.5</c:v>
                </c:pt>
                <c:pt idx="27534">
                  <c:v>6.5</c:v>
                </c:pt>
                <c:pt idx="27535">
                  <c:v>6.5</c:v>
                </c:pt>
                <c:pt idx="27536">
                  <c:v>6.5</c:v>
                </c:pt>
                <c:pt idx="27537">
                  <c:v>6.5</c:v>
                </c:pt>
                <c:pt idx="27538">
                  <c:v>6.5</c:v>
                </c:pt>
                <c:pt idx="27539">
                  <c:v>6.5</c:v>
                </c:pt>
                <c:pt idx="27540">
                  <c:v>6.5</c:v>
                </c:pt>
                <c:pt idx="27541">
                  <c:v>6.5</c:v>
                </c:pt>
                <c:pt idx="27542">
                  <c:v>6.5</c:v>
                </c:pt>
                <c:pt idx="27543">
                  <c:v>6.5</c:v>
                </c:pt>
                <c:pt idx="27544">
                  <c:v>6.5</c:v>
                </c:pt>
                <c:pt idx="27545">
                  <c:v>6.5</c:v>
                </c:pt>
                <c:pt idx="27546">
                  <c:v>6.5</c:v>
                </c:pt>
                <c:pt idx="27547">
                  <c:v>6.5</c:v>
                </c:pt>
                <c:pt idx="27548">
                  <c:v>6.5</c:v>
                </c:pt>
                <c:pt idx="27549">
                  <c:v>6.5</c:v>
                </c:pt>
                <c:pt idx="27550">
                  <c:v>6.5</c:v>
                </c:pt>
                <c:pt idx="27551">
                  <c:v>6.5</c:v>
                </c:pt>
                <c:pt idx="27552">
                  <c:v>6.5</c:v>
                </c:pt>
                <c:pt idx="27553">
                  <c:v>6.5</c:v>
                </c:pt>
                <c:pt idx="27554">
                  <c:v>6.5</c:v>
                </c:pt>
                <c:pt idx="27555">
                  <c:v>6.5</c:v>
                </c:pt>
                <c:pt idx="27556">
                  <c:v>6.5</c:v>
                </c:pt>
                <c:pt idx="27557">
                  <c:v>6.5</c:v>
                </c:pt>
                <c:pt idx="27558">
                  <c:v>6.5</c:v>
                </c:pt>
                <c:pt idx="27559">
                  <c:v>6.5</c:v>
                </c:pt>
                <c:pt idx="27560">
                  <c:v>6.5</c:v>
                </c:pt>
                <c:pt idx="27561">
                  <c:v>6.5</c:v>
                </c:pt>
                <c:pt idx="27562">
                  <c:v>6.5</c:v>
                </c:pt>
                <c:pt idx="27563">
                  <c:v>6.5</c:v>
                </c:pt>
                <c:pt idx="27564">
                  <c:v>6.5</c:v>
                </c:pt>
                <c:pt idx="27565">
                  <c:v>6.5</c:v>
                </c:pt>
                <c:pt idx="27566">
                  <c:v>6.5</c:v>
                </c:pt>
                <c:pt idx="27567">
                  <c:v>6.5</c:v>
                </c:pt>
                <c:pt idx="27568">
                  <c:v>6.5</c:v>
                </c:pt>
                <c:pt idx="27569">
                  <c:v>6.5</c:v>
                </c:pt>
                <c:pt idx="27570">
                  <c:v>6.5</c:v>
                </c:pt>
                <c:pt idx="27571">
                  <c:v>6.5</c:v>
                </c:pt>
                <c:pt idx="27572">
                  <c:v>6.5</c:v>
                </c:pt>
                <c:pt idx="27573">
                  <c:v>6.5</c:v>
                </c:pt>
                <c:pt idx="27574">
                  <c:v>6.5</c:v>
                </c:pt>
                <c:pt idx="27575">
                  <c:v>6.5</c:v>
                </c:pt>
                <c:pt idx="27576">
                  <c:v>6.5</c:v>
                </c:pt>
                <c:pt idx="27577">
                  <c:v>6.5</c:v>
                </c:pt>
                <c:pt idx="27578">
                  <c:v>6.5</c:v>
                </c:pt>
                <c:pt idx="27579">
                  <c:v>6.5</c:v>
                </c:pt>
                <c:pt idx="27580">
                  <c:v>6.5</c:v>
                </c:pt>
                <c:pt idx="27581">
                  <c:v>6.5</c:v>
                </c:pt>
                <c:pt idx="27582">
                  <c:v>6.5</c:v>
                </c:pt>
                <c:pt idx="27583">
                  <c:v>6.5</c:v>
                </c:pt>
                <c:pt idx="27584">
                  <c:v>6.5</c:v>
                </c:pt>
                <c:pt idx="27585">
                  <c:v>6.5</c:v>
                </c:pt>
                <c:pt idx="27586">
                  <c:v>6.5</c:v>
                </c:pt>
                <c:pt idx="27587">
                  <c:v>6.5</c:v>
                </c:pt>
                <c:pt idx="27588">
                  <c:v>6.5</c:v>
                </c:pt>
                <c:pt idx="27589">
                  <c:v>6.5</c:v>
                </c:pt>
                <c:pt idx="27590">
                  <c:v>6.5</c:v>
                </c:pt>
                <c:pt idx="27591">
                  <c:v>6.5</c:v>
                </c:pt>
                <c:pt idx="27592">
                  <c:v>6.5</c:v>
                </c:pt>
                <c:pt idx="27593">
                  <c:v>6.5</c:v>
                </c:pt>
                <c:pt idx="27594">
                  <c:v>6.5</c:v>
                </c:pt>
                <c:pt idx="27595">
                  <c:v>6.5</c:v>
                </c:pt>
                <c:pt idx="27596">
                  <c:v>6.5</c:v>
                </c:pt>
                <c:pt idx="27597">
                  <c:v>6.5</c:v>
                </c:pt>
                <c:pt idx="27598">
                  <c:v>6.5</c:v>
                </c:pt>
                <c:pt idx="27599">
                  <c:v>6.5</c:v>
                </c:pt>
                <c:pt idx="27600">
                  <c:v>7</c:v>
                </c:pt>
                <c:pt idx="27601">
                  <c:v>7</c:v>
                </c:pt>
                <c:pt idx="27602">
                  <c:v>7</c:v>
                </c:pt>
                <c:pt idx="27603">
                  <c:v>7</c:v>
                </c:pt>
                <c:pt idx="27604">
                  <c:v>7</c:v>
                </c:pt>
                <c:pt idx="27605">
                  <c:v>7</c:v>
                </c:pt>
                <c:pt idx="27606">
                  <c:v>7</c:v>
                </c:pt>
                <c:pt idx="27607">
                  <c:v>7</c:v>
                </c:pt>
                <c:pt idx="27608">
                  <c:v>7</c:v>
                </c:pt>
                <c:pt idx="27609">
                  <c:v>7</c:v>
                </c:pt>
                <c:pt idx="27610">
                  <c:v>7</c:v>
                </c:pt>
                <c:pt idx="27611">
                  <c:v>7</c:v>
                </c:pt>
                <c:pt idx="27612">
                  <c:v>7</c:v>
                </c:pt>
                <c:pt idx="27613">
                  <c:v>7</c:v>
                </c:pt>
                <c:pt idx="27614">
                  <c:v>7</c:v>
                </c:pt>
                <c:pt idx="27615">
                  <c:v>7</c:v>
                </c:pt>
                <c:pt idx="27616">
                  <c:v>7</c:v>
                </c:pt>
                <c:pt idx="27617">
                  <c:v>7</c:v>
                </c:pt>
                <c:pt idx="27618">
                  <c:v>7</c:v>
                </c:pt>
                <c:pt idx="27619">
                  <c:v>7</c:v>
                </c:pt>
                <c:pt idx="27620">
                  <c:v>7</c:v>
                </c:pt>
                <c:pt idx="27621">
                  <c:v>7</c:v>
                </c:pt>
                <c:pt idx="27622">
                  <c:v>7</c:v>
                </c:pt>
                <c:pt idx="27623">
                  <c:v>7</c:v>
                </c:pt>
                <c:pt idx="27624">
                  <c:v>7</c:v>
                </c:pt>
                <c:pt idx="27625">
                  <c:v>7</c:v>
                </c:pt>
                <c:pt idx="27626">
                  <c:v>7</c:v>
                </c:pt>
                <c:pt idx="27627">
                  <c:v>7</c:v>
                </c:pt>
                <c:pt idx="27628">
                  <c:v>7</c:v>
                </c:pt>
                <c:pt idx="27629">
                  <c:v>7</c:v>
                </c:pt>
                <c:pt idx="27630">
                  <c:v>7</c:v>
                </c:pt>
                <c:pt idx="27631">
                  <c:v>7</c:v>
                </c:pt>
                <c:pt idx="27632">
                  <c:v>7</c:v>
                </c:pt>
                <c:pt idx="27633">
                  <c:v>7</c:v>
                </c:pt>
                <c:pt idx="27634">
                  <c:v>7</c:v>
                </c:pt>
                <c:pt idx="27635">
                  <c:v>7</c:v>
                </c:pt>
                <c:pt idx="27636">
                  <c:v>7</c:v>
                </c:pt>
                <c:pt idx="27637">
                  <c:v>7</c:v>
                </c:pt>
                <c:pt idx="27638">
                  <c:v>7</c:v>
                </c:pt>
                <c:pt idx="27639">
                  <c:v>7</c:v>
                </c:pt>
                <c:pt idx="27640">
                  <c:v>7</c:v>
                </c:pt>
                <c:pt idx="27641">
                  <c:v>7</c:v>
                </c:pt>
                <c:pt idx="27642">
                  <c:v>7</c:v>
                </c:pt>
                <c:pt idx="27643">
                  <c:v>7</c:v>
                </c:pt>
                <c:pt idx="27644">
                  <c:v>7</c:v>
                </c:pt>
                <c:pt idx="27645">
                  <c:v>7</c:v>
                </c:pt>
                <c:pt idx="27646">
                  <c:v>7</c:v>
                </c:pt>
                <c:pt idx="27647">
                  <c:v>7</c:v>
                </c:pt>
                <c:pt idx="27648">
                  <c:v>7</c:v>
                </c:pt>
                <c:pt idx="27649">
                  <c:v>7</c:v>
                </c:pt>
                <c:pt idx="27650">
                  <c:v>7</c:v>
                </c:pt>
                <c:pt idx="27651">
                  <c:v>7</c:v>
                </c:pt>
                <c:pt idx="27652">
                  <c:v>7</c:v>
                </c:pt>
                <c:pt idx="27653">
                  <c:v>7</c:v>
                </c:pt>
                <c:pt idx="27654">
                  <c:v>7</c:v>
                </c:pt>
                <c:pt idx="27655">
                  <c:v>7</c:v>
                </c:pt>
                <c:pt idx="27656">
                  <c:v>7</c:v>
                </c:pt>
                <c:pt idx="27657">
                  <c:v>7</c:v>
                </c:pt>
                <c:pt idx="27658">
                  <c:v>7</c:v>
                </c:pt>
                <c:pt idx="27659">
                  <c:v>7</c:v>
                </c:pt>
                <c:pt idx="27660">
                  <c:v>7</c:v>
                </c:pt>
                <c:pt idx="27661">
                  <c:v>7</c:v>
                </c:pt>
                <c:pt idx="27662">
                  <c:v>7</c:v>
                </c:pt>
                <c:pt idx="27663">
                  <c:v>7</c:v>
                </c:pt>
                <c:pt idx="27664">
                  <c:v>7</c:v>
                </c:pt>
                <c:pt idx="27665">
                  <c:v>7</c:v>
                </c:pt>
                <c:pt idx="27666">
                  <c:v>7</c:v>
                </c:pt>
                <c:pt idx="27667">
                  <c:v>7</c:v>
                </c:pt>
                <c:pt idx="27668">
                  <c:v>7</c:v>
                </c:pt>
                <c:pt idx="27669">
                  <c:v>7</c:v>
                </c:pt>
                <c:pt idx="27670">
                  <c:v>7</c:v>
                </c:pt>
                <c:pt idx="27671">
                  <c:v>7</c:v>
                </c:pt>
                <c:pt idx="27672">
                  <c:v>7</c:v>
                </c:pt>
                <c:pt idx="27673">
                  <c:v>7</c:v>
                </c:pt>
                <c:pt idx="27674">
                  <c:v>7</c:v>
                </c:pt>
                <c:pt idx="27675">
                  <c:v>7</c:v>
                </c:pt>
                <c:pt idx="27676">
                  <c:v>7</c:v>
                </c:pt>
                <c:pt idx="27677">
                  <c:v>7</c:v>
                </c:pt>
                <c:pt idx="27678">
                  <c:v>7</c:v>
                </c:pt>
                <c:pt idx="27679">
                  <c:v>7</c:v>
                </c:pt>
                <c:pt idx="27680">
                  <c:v>7</c:v>
                </c:pt>
                <c:pt idx="27681">
                  <c:v>7</c:v>
                </c:pt>
                <c:pt idx="27682">
                  <c:v>7</c:v>
                </c:pt>
                <c:pt idx="27683">
                  <c:v>7</c:v>
                </c:pt>
                <c:pt idx="27684">
                  <c:v>7</c:v>
                </c:pt>
                <c:pt idx="27685">
                  <c:v>7</c:v>
                </c:pt>
                <c:pt idx="27686">
                  <c:v>7</c:v>
                </c:pt>
                <c:pt idx="27687">
                  <c:v>7</c:v>
                </c:pt>
                <c:pt idx="27688">
                  <c:v>7</c:v>
                </c:pt>
                <c:pt idx="27689">
                  <c:v>7</c:v>
                </c:pt>
                <c:pt idx="27690">
                  <c:v>7</c:v>
                </c:pt>
                <c:pt idx="27691">
                  <c:v>7</c:v>
                </c:pt>
                <c:pt idx="27692">
                  <c:v>7</c:v>
                </c:pt>
                <c:pt idx="27693">
                  <c:v>7</c:v>
                </c:pt>
                <c:pt idx="27694">
                  <c:v>7</c:v>
                </c:pt>
                <c:pt idx="27695">
                  <c:v>7</c:v>
                </c:pt>
                <c:pt idx="27696">
                  <c:v>7</c:v>
                </c:pt>
                <c:pt idx="27697">
                  <c:v>7</c:v>
                </c:pt>
                <c:pt idx="27698">
                  <c:v>7</c:v>
                </c:pt>
                <c:pt idx="27699">
                  <c:v>7</c:v>
                </c:pt>
                <c:pt idx="27700">
                  <c:v>7</c:v>
                </c:pt>
                <c:pt idx="27701">
                  <c:v>7</c:v>
                </c:pt>
                <c:pt idx="27702">
                  <c:v>7</c:v>
                </c:pt>
                <c:pt idx="27703">
                  <c:v>7</c:v>
                </c:pt>
                <c:pt idx="27704">
                  <c:v>7</c:v>
                </c:pt>
                <c:pt idx="27705">
                  <c:v>7</c:v>
                </c:pt>
                <c:pt idx="27706">
                  <c:v>7</c:v>
                </c:pt>
                <c:pt idx="27707">
                  <c:v>7</c:v>
                </c:pt>
                <c:pt idx="27708">
                  <c:v>7</c:v>
                </c:pt>
                <c:pt idx="27709">
                  <c:v>7</c:v>
                </c:pt>
                <c:pt idx="27710">
                  <c:v>7</c:v>
                </c:pt>
                <c:pt idx="27711">
                  <c:v>7</c:v>
                </c:pt>
                <c:pt idx="27712">
                  <c:v>7</c:v>
                </c:pt>
                <c:pt idx="27713">
                  <c:v>7</c:v>
                </c:pt>
                <c:pt idx="27714">
                  <c:v>7</c:v>
                </c:pt>
                <c:pt idx="27715">
                  <c:v>7</c:v>
                </c:pt>
                <c:pt idx="27716">
                  <c:v>7</c:v>
                </c:pt>
                <c:pt idx="27717">
                  <c:v>7</c:v>
                </c:pt>
                <c:pt idx="27718">
                  <c:v>7</c:v>
                </c:pt>
                <c:pt idx="27719">
                  <c:v>7</c:v>
                </c:pt>
                <c:pt idx="27720">
                  <c:v>7</c:v>
                </c:pt>
                <c:pt idx="27721">
                  <c:v>7</c:v>
                </c:pt>
                <c:pt idx="27722">
                  <c:v>7</c:v>
                </c:pt>
                <c:pt idx="27723">
                  <c:v>7</c:v>
                </c:pt>
                <c:pt idx="27724">
                  <c:v>7</c:v>
                </c:pt>
                <c:pt idx="27725">
                  <c:v>7</c:v>
                </c:pt>
                <c:pt idx="27726">
                  <c:v>7</c:v>
                </c:pt>
                <c:pt idx="27727">
                  <c:v>7</c:v>
                </c:pt>
                <c:pt idx="27728">
                  <c:v>7</c:v>
                </c:pt>
                <c:pt idx="27729">
                  <c:v>7</c:v>
                </c:pt>
                <c:pt idx="27730">
                  <c:v>7</c:v>
                </c:pt>
                <c:pt idx="27731">
                  <c:v>7</c:v>
                </c:pt>
                <c:pt idx="27732">
                  <c:v>7</c:v>
                </c:pt>
                <c:pt idx="27733">
                  <c:v>7</c:v>
                </c:pt>
                <c:pt idx="27734">
                  <c:v>7</c:v>
                </c:pt>
                <c:pt idx="27735">
                  <c:v>7</c:v>
                </c:pt>
                <c:pt idx="27736">
                  <c:v>7</c:v>
                </c:pt>
                <c:pt idx="27737">
                  <c:v>7</c:v>
                </c:pt>
                <c:pt idx="27738">
                  <c:v>7</c:v>
                </c:pt>
                <c:pt idx="27739">
                  <c:v>7</c:v>
                </c:pt>
                <c:pt idx="27740">
                  <c:v>7</c:v>
                </c:pt>
                <c:pt idx="27741">
                  <c:v>7</c:v>
                </c:pt>
                <c:pt idx="27742">
                  <c:v>7</c:v>
                </c:pt>
                <c:pt idx="27743">
                  <c:v>7</c:v>
                </c:pt>
                <c:pt idx="27744">
                  <c:v>7</c:v>
                </c:pt>
                <c:pt idx="27745">
                  <c:v>7</c:v>
                </c:pt>
                <c:pt idx="27746">
                  <c:v>7</c:v>
                </c:pt>
                <c:pt idx="27747">
                  <c:v>7</c:v>
                </c:pt>
                <c:pt idx="27748">
                  <c:v>7</c:v>
                </c:pt>
                <c:pt idx="27749">
                  <c:v>7</c:v>
                </c:pt>
                <c:pt idx="27750">
                  <c:v>7</c:v>
                </c:pt>
                <c:pt idx="27751">
                  <c:v>7</c:v>
                </c:pt>
                <c:pt idx="27752">
                  <c:v>7</c:v>
                </c:pt>
                <c:pt idx="27753">
                  <c:v>7</c:v>
                </c:pt>
                <c:pt idx="27754">
                  <c:v>7</c:v>
                </c:pt>
                <c:pt idx="27755">
                  <c:v>7</c:v>
                </c:pt>
                <c:pt idx="27756">
                  <c:v>7</c:v>
                </c:pt>
                <c:pt idx="27757">
                  <c:v>7</c:v>
                </c:pt>
                <c:pt idx="27758">
                  <c:v>7</c:v>
                </c:pt>
                <c:pt idx="27759">
                  <c:v>7</c:v>
                </c:pt>
                <c:pt idx="27760">
                  <c:v>7</c:v>
                </c:pt>
                <c:pt idx="27761">
                  <c:v>7</c:v>
                </c:pt>
                <c:pt idx="27762">
                  <c:v>7</c:v>
                </c:pt>
                <c:pt idx="27763">
                  <c:v>7</c:v>
                </c:pt>
                <c:pt idx="27764">
                  <c:v>7</c:v>
                </c:pt>
                <c:pt idx="27765">
                  <c:v>7</c:v>
                </c:pt>
                <c:pt idx="27766">
                  <c:v>7</c:v>
                </c:pt>
                <c:pt idx="27767">
                  <c:v>7</c:v>
                </c:pt>
                <c:pt idx="27768">
                  <c:v>7</c:v>
                </c:pt>
                <c:pt idx="27769">
                  <c:v>7</c:v>
                </c:pt>
                <c:pt idx="27770">
                  <c:v>7</c:v>
                </c:pt>
                <c:pt idx="27771">
                  <c:v>7</c:v>
                </c:pt>
                <c:pt idx="27772">
                  <c:v>7</c:v>
                </c:pt>
                <c:pt idx="27773">
                  <c:v>7</c:v>
                </c:pt>
                <c:pt idx="27774">
                  <c:v>7</c:v>
                </c:pt>
                <c:pt idx="27775">
                  <c:v>7</c:v>
                </c:pt>
                <c:pt idx="27776">
                  <c:v>7</c:v>
                </c:pt>
                <c:pt idx="27777">
                  <c:v>7</c:v>
                </c:pt>
                <c:pt idx="27778">
                  <c:v>7</c:v>
                </c:pt>
                <c:pt idx="27779">
                  <c:v>7</c:v>
                </c:pt>
                <c:pt idx="27780">
                  <c:v>7</c:v>
                </c:pt>
                <c:pt idx="27781">
                  <c:v>7</c:v>
                </c:pt>
                <c:pt idx="27782">
                  <c:v>7</c:v>
                </c:pt>
                <c:pt idx="27783">
                  <c:v>7</c:v>
                </c:pt>
                <c:pt idx="27784">
                  <c:v>7</c:v>
                </c:pt>
                <c:pt idx="27785">
                  <c:v>7</c:v>
                </c:pt>
                <c:pt idx="27786">
                  <c:v>7</c:v>
                </c:pt>
                <c:pt idx="27787">
                  <c:v>7</c:v>
                </c:pt>
                <c:pt idx="27788">
                  <c:v>7</c:v>
                </c:pt>
                <c:pt idx="27789">
                  <c:v>7</c:v>
                </c:pt>
                <c:pt idx="27790">
                  <c:v>7</c:v>
                </c:pt>
                <c:pt idx="27791">
                  <c:v>7</c:v>
                </c:pt>
                <c:pt idx="27792">
                  <c:v>7</c:v>
                </c:pt>
                <c:pt idx="27793">
                  <c:v>7</c:v>
                </c:pt>
                <c:pt idx="27794">
                  <c:v>7</c:v>
                </c:pt>
                <c:pt idx="27795">
                  <c:v>7</c:v>
                </c:pt>
                <c:pt idx="27796">
                  <c:v>7</c:v>
                </c:pt>
                <c:pt idx="27797">
                  <c:v>7</c:v>
                </c:pt>
                <c:pt idx="27798">
                  <c:v>7</c:v>
                </c:pt>
                <c:pt idx="27799">
                  <c:v>7</c:v>
                </c:pt>
                <c:pt idx="27800">
                  <c:v>7</c:v>
                </c:pt>
                <c:pt idx="27801">
                  <c:v>7</c:v>
                </c:pt>
                <c:pt idx="27802">
                  <c:v>7</c:v>
                </c:pt>
                <c:pt idx="27803">
                  <c:v>7</c:v>
                </c:pt>
                <c:pt idx="27804">
                  <c:v>7</c:v>
                </c:pt>
                <c:pt idx="27805">
                  <c:v>7</c:v>
                </c:pt>
                <c:pt idx="27806">
                  <c:v>7</c:v>
                </c:pt>
                <c:pt idx="27807">
                  <c:v>7</c:v>
                </c:pt>
                <c:pt idx="27808">
                  <c:v>7</c:v>
                </c:pt>
                <c:pt idx="27809">
                  <c:v>7</c:v>
                </c:pt>
                <c:pt idx="27810">
                  <c:v>7</c:v>
                </c:pt>
                <c:pt idx="27811">
                  <c:v>7</c:v>
                </c:pt>
                <c:pt idx="27812">
                  <c:v>7</c:v>
                </c:pt>
                <c:pt idx="27813">
                  <c:v>7</c:v>
                </c:pt>
                <c:pt idx="27814">
                  <c:v>7</c:v>
                </c:pt>
                <c:pt idx="27815">
                  <c:v>7</c:v>
                </c:pt>
                <c:pt idx="27816">
                  <c:v>7</c:v>
                </c:pt>
                <c:pt idx="27817">
                  <c:v>7</c:v>
                </c:pt>
                <c:pt idx="27818">
                  <c:v>7</c:v>
                </c:pt>
                <c:pt idx="27819">
                  <c:v>7</c:v>
                </c:pt>
                <c:pt idx="27820">
                  <c:v>7</c:v>
                </c:pt>
                <c:pt idx="27821">
                  <c:v>7</c:v>
                </c:pt>
                <c:pt idx="27822">
                  <c:v>7</c:v>
                </c:pt>
                <c:pt idx="27823">
                  <c:v>7</c:v>
                </c:pt>
                <c:pt idx="27824">
                  <c:v>7</c:v>
                </c:pt>
                <c:pt idx="27825">
                  <c:v>7</c:v>
                </c:pt>
                <c:pt idx="27826">
                  <c:v>7</c:v>
                </c:pt>
                <c:pt idx="27827">
                  <c:v>7</c:v>
                </c:pt>
                <c:pt idx="27828">
                  <c:v>7</c:v>
                </c:pt>
                <c:pt idx="27829">
                  <c:v>7</c:v>
                </c:pt>
                <c:pt idx="27830">
                  <c:v>7</c:v>
                </c:pt>
                <c:pt idx="27831">
                  <c:v>7</c:v>
                </c:pt>
                <c:pt idx="27832">
                  <c:v>7</c:v>
                </c:pt>
                <c:pt idx="27833">
                  <c:v>7</c:v>
                </c:pt>
                <c:pt idx="27834">
                  <c:v>7</c:v>
                </c:pt>
                <c:pt idx="27835">
                  <c:v>7</c:v>
                </c:pt>
                <c:pt idx="27836">
                  <c:v>7</c:v>
                </c:pt>
                <c:pt idx="27837">
                  <c:v>7</c:v>
                </c:pt>
                <c:pt idx="27838">
                  <c:v>7</c:v>
                </c:pt>
                <c:pt idx="27839">
                  <c:v>7</c:v>
                </c:pt>
                <c:pt idx="27840">
                  <c:v>7</c:v>
                </c:pt>
                <c:pt idx="27841">
                  <c:v>7</c:v>
                </c:pt>
                <c:pt idx="27842">
                  <c:v>7</c:v>
                </c:pt>
                <c:pt idx="27843">
                  <c:v>7</c:v>
                </c:pt>
                <c:pt idx="27844">
                  <c:v>7</c:v>
                </c:pt>
                <c:pt idx="27845">
                  <c:v>7</c:v>
                </c:pt>
                <c:pt idx="27846">
                  <c:v>7</c:v>
                </c:pt>
                <c:pt idx="27847">
                  <c:v>7</c:v>
                </c:pt>
                <c:pt idx="27848">
                  <c:v>7</c:v>
                </c:pt>
                <c:pt idx="27849">
                  <c:v>7</c:v>
                </c:pt>
                <c:pt idx="27850">
                  <c:v>7</c:v>
                </c:pt>
                <c:pt idx="27851">
                  <c:v>7</c:v>
                </c:pt>
                <c:pt idx="27852">
                  <c:v>7</c:v>
                </c:pt>
                <c:pt idx="27853">
                  <c:v>7</c:v>
                </c:pt>
                <c:pt idx="27854">
                  <c:v>7</c:v>
                </c:pt>
                <c:pt idx="27855">
                  <c:v>7</c:v>
                </c:pt>
                <c:pt idx="27856">
                  <c:v>7</c:v>
                </c:pt>
                <c:pt idx="27857">
                  <c:v>7</c:v>
                </c:pt>
                <c:pt idx="27858">
                  <c:v>7</c:v>
                </c:pt>
                <c:pt idx="27859">
                  <c:v>7</c:v>
                </c:pt>
                <c:pt idx="27860">
                  <c:v>7</c:v>
                </c:pt>
                <c:pt idx="27861">
                  <c:v>7</c:v>
                </c:pt>
                <c:pt idx="27862">
                  <c:v>7</c:v>
                </c:pt>
                <c:pt idx="27863">
                  <c:v>7</c:v>
                </c:pt>
                <c:pt idx="27864">
                  <c:v>7</c:v>
                </c:pt>
                <c:pt idx="27865">
                  <c:v>7</c:v>
                </c:pt>
                <c:pt idx="27866">
                  <c:v>7</c:v>
                </c:pt>
                <c:pt idx="27867">
                  <c:v>7</c:v>
                </c:pt>
                <c:pt idx="27868">
                  <c:v>7</c:v>
                </c:pt>
                <c:pt idx="27869">
                  <c:v>7</c:v>
                </c:pt>
                <c:pt idx="27870">
                  <c:v>7</c:v>
                </c:pt>
                <c:pt idx="27871">
                  <c:v>7</c:v>
                </c:pt>
                <c:pt idx="27872">
                  <c:v>7</c:v>
                </c:pt>
                <c:pt idx="27873">
                  <c:v>7</c:v>
                </c:pt>
                <c:pt idx="27874">
                  <c:v>7</c:v>
                </c:pt>
                <c:pt idx="27875">
                  <c:v>7</c:v>
                </c:pt>
                <c:pt idx="27876">
                  <c:v>7</c:v>
                </c:pt>
                <c:pt idx="27877">
                  <c:v>7</c:v>
                </c:pt>
                <c:pt idx="27878">
                  <c:v>7</c:v>
                </c:pt>
                <c:pt idx="27879">
                  <c:v>7</c:v>
                </c:pt>
                <c:pt idx="27880">
                  <c:v>7</c:v>
                </c:pt>
                <c:pt idx="27881">
                  <c:v>7</c:v>
                </c:pt>
                <c:pt idx="27882">
                  <c:v>7</c:v>
                </c:pt>
                <c:pt idx="27883">
                  <c:v>7</c:v>
                </c:pt>
                <c:pt idx="27884">
                  <c:v>7</c:v>
                </c:pt>
                <c:pt idx="27885">
                  <c:v>7</c:v>
                </c:pt>
                <c:pt idx="27886">
                  <c:v>7</c:v>
                </c:pt>
                <c:pt idx="27887">
                  <c:v>7</c:v>
                </c:pt>
                <c:pt idx="27888">
                  <c:v>7</c:v>
                </c:pt>
                <c:pt idx="27889">
                  <c:v>7</c:v>
                </c:pt>
                <c:pt idx="27890">
                  <c:v>7</c:v>
                </c:pt>
                <c:pt idx="27891">
                  <c:v>7</c:v>
                </c:pt>
                <c:pt idx="27892">
                  <c:v>7</c:v>
                </c:pt>
                <c:pt idx="27893">
                  <c:v>7</c:v>
                </c:pt>
                <c:pt idx="27894">
                  <c:v>7</c:v>
                </c:pt>
                <c:pt idx="27895">
                  <c:v>7</c:v>
                </c:pt>
                <c:pt idx="27896">
                  <c:v>7</c:v>
                </c:pt>
                <c:pt idx="27897">
                  <c:v>7</c:v>
                </c:pt>
                <c:pt idx="27898">
                  <c:v>7</c:v>
                </c:pt>
                <c:pt idx="27899">
                  <c:v>7</c:v>
                </c:pt>
                <c:pt idx="27900">
                  <c:v>7</c:v>
                </c:pt>
                <c:pt idx="27901">
                  <c:v>7</c:v>
                </c:pt>
                <c:pt idx="27902">
                  <c:v>7</c:v>
                </c:pt>
                <c:pt idx="27903">
                  <c:v>7</c:v>
                </c:pt>
                <c:pt idx="27904">
                  <c:v>7</c:v>
                </c:pt>
                <c:pt idx="27905">
                  <c:v>7</c:v>
                </c:pt>
                <c:pt idx="27906">
                  <c:v>7</c:v>
                </c:pt>
                <c:pt idx="27907">
                  <c:v>7</c:v>
                </c:pt>
                <c:pt idx="27908">
                  <c:v>7</c:v>
                </c:pt>
                <c:pt idx="27909">
                  <c:v>7</c:v>
                </c:pt>
                <c:pt idx="27910">
                  <c:v>7</c:v>
                </c:pt>
                <c:pt idx="27911">
                  <c:v>7</c:v>
                </c:pt>
                <c:pt idx="27912">
                  <c:v>7</c:v>
                </c:pt>
                <c:pt idx="27913">
                  <c:v>7</c:v>
                </c:pt>
                <c:pt idx="27914">
                  <c:v>7</c:v>
                </c:pt>
                <c:pt idx="27915">
                  <c:v>7</c:v>
                </c:pt>
                <c:pt idx="27916">
                  <c:v>7</c:v>
                </c:pt>
                <c:pt idx="27917">
                  <c:v>7</c:v>
                </c:pt>
                <c:pt idx="27918">
                  <c:v>7</c:v>
                </c:pt>
                <c:pt idx="27919">
                  <c:v>7</c:v>
                </c:pt>
                <c:pt idx="27920">
                  <c:v>7</c:v>
                </c:pt>
                <c:pt idx="27921">
                  <c:v>7</c:v>
                </c:pt>
                <c:pt idx="27922">
                  <c:v>7</c:v>
                </c:pt>
                <c:pt idx="27923">
                  <c:v>7</c:v>
                </c:pt>
                <c:pt idx="27924">
                  <c:v>7</c:v>
                </c:pt>
                <c:pt idx="27925">
                  <c:v>7</c:v>
                </c:pt>
                <c:pt idx="27926">
                  <c:v>7</c:v>
                </c:pt>
                <c:pt idx="27927">
                  <c:v>7</c:v>
                </c:pt>
                <c:pt idx="27928">
                  <c:v>7</c:v>
                </c:pt>
                <c:pt idx="27929">
                  <c:v>7</c:v>
                </c:pt>
                <c:pt idx="27930">
                  <c:v>7</c:v>
                </c:pt>
                <c:pt idx="27931">
                  <c:v>7</c:v>
                </c:pt>
                <c:pt idx="27932">
                  <c:v>7</c:v>
                </c:pt>
                <c:pt idx="27933">
                  <c:v>7</c:v>
                </c:pt>
                <c:pt idx="27934">
                  <c:v>7</c:v>
                </c:pt>
                <c:pt idx="27935">
                  <c:v>7</c:v>
                </c:pt>
                <c:pt idx="27936">
                  <c:v>7</c:v>
                </c:pt>
                <c:pt idx="27937">
                  <c:v>7</c:v>
                </c:pt>
                <c:pt idx="27938">
                  <c:v>7</c:v>
                </c:pt>
                <c:pt idx="27939">
                  <c:v>7</c:v>
                </c:pt>
                <c:pt idx="27940">
                  <c:v>7</c:v>
                </c:pt>
                <c:pt idx="27941">
                  <c:v>7</c:v>
                </c:pt>
                <c:pt idx="27942">
                  <c:v>7</c:v>
                </c:pt>
                <c:pt idx="27943">
                  <c:v>7</c:v>
                </c:pt>
                <c:pt idx="27944">
                  <c:v>7</c:v>
                </c:pt>
                <c:pt idx="27945">
                  <c:v>7</c:v>
                </c:pt>
                <c:pt idx="27946">
                  <c:v>7</c:v>
                </c:pt>
                <c:pt idx="27947">
                  <c:v>7</c:v>
                </c:pt>
                <c:pt idx="27948">
                  <c:v>7</c:v>
                </c:pt>
                <c:pt idx="27949">
                  <c:v>7</c:v>
                </c:pt>
                <c:pt idx="27950">
                  <c:v>7</c:v>
                </c:pt>
                <c:pt idx="27951">
                  <c:v>7</c:v>
                </c:pt>
                <c:pt idx="27952">
                  <c:v>7</c:v>
                </c:pt>
                <c:pt idx="27953">
                  <c:v>7</c:v>
                </c:pt>
                <c:pt idx="27954">
                  <c:v>7</c:v>
                </c:pt>
                <c:pt idx="27955">
                  <c:v>7</c:v>
                </c:pt>
                <c:pt idx="27956">
                  <c:v>7</c:v>
                </c:pt>
                <c:pt idx="27957">
                  <c:v>7</c:v>
                </c:pt>
                <c:pt idx="27958">
                  <c:v>7</c:v>
                </c:pt>
                <c:pt idx="27959">
                  <c:v>7</c:v>
                </c:pt>
                <c:pt idx="27960">
                  <c:v>7</c:v>
                </c:pt>
                <c:pt idx="27961">
                  <c:v>7</c:v>
                </c:pt>
                <c:pt idx="27962">
                  <c:v>7</c:v>
                </c:pt>
                <c:pt idx="27963">
                  <c:v>7</c:v>
                </c:pt>
                <c:pt idx="27964">
                  <c:v>7</c:v>
                </c:pt>
                <c:pt idx="27965">
                  <c:v>7</c:v>
                </c:pt>
                <c:pt idx="27966">
                  <c:v>7</c:v>
                </c:pt>
                <c:pt idx="27967">
                  <c:v>7</c:v>
                </c:pt>
                <c:pt idx="27968">
                  <c:v>7</c:v>
                </c:pt>
                <c:pt idx="27969">
                  <c:v>7</c:v>
                </c:pt>
                <c:pt idx="27970">
                  <c:v>7</c:v>
                </c:pt>
                <c:pt idx="27971">
                  <c:v>7</c:v>
                </c:pt>
                <c:pt idx="27972">
                  <c:v>7</c:v>
                </c:pt>
                <c:pt idx="27973">
                  <c:v>7</c:v>
                </c:pt>
                <c:pt idx="27974">
                  <c:v>7</c:v>
                </c:pt>
                <c:pt idx="27975">
                  <c:v>7</c:v>
                </c:pt>
                <c:pt idx="27976">
                  <c:v>7</c:v>
                </c:pt>
                <c:pt idx="27977">
                  <c:v>7</c:v>
                </c:pt>
                <c:pt idx="27978">
                  <c:v>7</c:v>
                </c:pt>
                <c:pt idx="27979">
                  <c:v>7</c:v>
                </c:pt>
                <c:pt idx="27980">
                  <c:v>7</c:v>
                </c:pt>
                <c:pt idx="27981">
                  <c:v>7</c:v>
                </c:pt>
                <c:pt idx="27982">
                  <c:v>7</c:v>
                </c:pt>
                <c:pt idx="27983">
                  <c:v>7</c:v>
                </c:pt>
                <c:pt idx="27984">
                  <c:v>7</c:v>
                </c:pt>
                <c:pt idx="27985">
                  <c:v>7</c:v>
                </c:pt>
                <c:pt idx="27986">
                  <c:v>7</c:v>
                </c:pt>
                <c:pt idx="27987">
                  <c:v>7</c:v>
                </c:pt>
                <c:pt idx="27988">
                  <c:v>7</c:v>
                </c:pt>
                <c:pt idx="27989">
                  <c:v>7</c:v>
                </c:pt>
                <c:pt idx="27990">
                  <c:v>7</c:v>
                </c:pt>
                <c:pt idx="27991">
                  <c:v>7</c:v>
                </c:pt>
                <c:pt idx="27992">
                  <c:v>7</c:v>
                </c:pt>
                <c:pt idx="27993">
                  <c:v>7</c:v>
                </c:pt>
                <c:pt idx="27994">
                  <c:v>7</c:v>
                </c:pt>
                <c:pt idx="27995">
                  <c:v>7</c:v>
                </c:pt>
                <c:pt idx="27996">
                  <c:v>7</c:v>
                </c:pt>
                <c:pt idx="27997">
                  <c:v>7</c:v>
                </c:pt>
                <c:pt idx="27998">
                  <c:v>7</c:v>
                </c:pt>
                <c:pt idx="27999">
                  <c:v>7</c:v>
                </c:pt>
                <c:pt idx="28000">
                  <c:v>7</c:v>
                </c:pt>
                <c:pt idx="28001">
                  <c:v>7</c:v>
                </c:pt>
                <c:pt idx="28002">
                  <c:v>7</c:v>
                </c:pt>
                <c:pt idx="28003">
                  <c:v>7</c:v>
                </c:pt>
                <c:pt idx="28004">
                  <c:v>7</c:v>
                </c:pt>
                <c:pt idx="28005">
                  <c:v>7</c:v>
                </c:pt>
                <c:pt idx="28006">
                  <c:v>7</c:v>
                </c:pt>
                <c:pt idx="28007">
                  <c:v>7</c:v>
                </c:pt>
                <c:pt idx="28008">
                  <c:v>7</c:v>
                </c:pt>
                <c:pt idx="28009">
                  <c:v>7</c:v>
                </c:pt>
                <c:pt idx="28010">
                  <c:v>7</c:v>
                </c:pt>
                <c:pt idx="28011">
                  <c:v>7</c:v>
                </c:pt>
                <c:pt idx="28012">
                  <c:v>7</c:v>
                </c:pt>
                <c:pt idx="28013">
                  <c:v>7</c:v>
                </c:pt>
                <c:pt idx="28014">
                  <c:v>7</c:v>
                </c:pt>
                <c:pt idx="28015">
                  <c:v>7</c:v>
                </c:pt>
                <c:pt idx="28016">
                  <c:v>7</c:v>
                </c:pt>
                <c:pt idx="28017">
                  <c:v>7</c:v>
                </c:pt>
                <c:pt idx="28018">
                  <c:v>7</c:v>
                </c:pt>
                <c:pt idx="28019">
                  <c:v>7</c:v>
                </c:pt>
                <c:pt idx="28020">
                  <c:v>7</c:v>
                </c:pt>
                <c:pt idx="28021">
                  <c:v>7</c:v>
                </c:pt>
                <c:pt idx="28022">
                  <c:v>7</c:v>
                </c:pt>
                <c:pt idx="28023">
                  <c:v>7</c:v>
                </c:pt>
                <c:pt idx="28024">
                  <c:v>7</c:v>
                </c:pt>
                <c:pt idx="28025">
                  <c:v>7</c:v>
                </c:pt>
                <c:pt idx="28026">
                  <c:v>7</c:v>
                </c:pt>
                <c:pt idx="28027">
                  <c:v>7</c:v>
                </c:pt>
                <c:pt idx="28028">
                  <c:v>7</c:v>
                </c:pt>
                <c:pt idx="28029">
                  <c:v>7</c:v>
                </c:pt>
                <c:pt idx="28030">
                  <c:v>7</c:v>
                </c:pt>
                <c:pt idx="28031">
                  <c:v>7</c:v>
                </c:pt>
                <c:pt idx="28032">
                  <c:v>7</c:v>
                </c:pt>
                <c:pt idx="28033">
                  <c:v>7</c:v>
                </c:pt>
                <c:pt idx="28034">
                  <c:v>7</c:v>
                </c:pt>
                <c:pt idx="28035">
                  <c:v>7</c:v>
                </c:pt>
                <c:pt idx="28036">
                  <c:v>7</c:v>
                </c:pt>
                <c:pt idx="28037">
                  <c:v>7</c:v>
                </c:pt>
                <c:pt idx="28038">
                  <c:v>7</c:v>
                </c:pt>
                <c:pt idx="28039">
                  <c:v>7</c:v>
                </c:pt>
                <c:pt idx="28040">
                  <c:v>7</c:v>
                </c:pt>
                <c:pt idx="28041">
                  <c:v>7</c:v>
                </c:pt>
                <c:pt idx="28042">
                  <c:v>7</c:v>
                </c:pt>
                <c:pt idx="28043">
                  <c:v>7</c:v>
                </c:pt>
                <c:pt idx="28044">
                  <c:v>7</c:v>
                </c:pt>
                <c:pt idx="28045">
                  <c:v>7</c:v>
                </c:pt>
                <c:pt idx="28046">
                  <c:v>7</c:v>
                </c:pt>
                <c:pt idx="28047">
                  <c:v>7</c:v>
                </c:pt>
                <c:pt idx="28048">
                  <c:v>7</c:v>
                </c:pt>
                <c:pt idx="28049">
                  <c:v>7</c:v>
                </c:pt>
                <c:pt idx="28050">
                  <c:v>7</c:v>
                </c:pt>
                <c:pt idx="28051">
                  <c:v>7</c:v>
                </c:pt>
                <c:pt idx="28052">
                  <c:v>7</c:v>
                </c:pt>
                <c:pt idx="28053">
                  <c:v>7</c:v>
                </c:pt>
                <c:pt idx="28054">
                  <c:v>7</c:v>
                </c:pt>
                <c:pt idx="28055">
                  <c:v>7</c:v>
                </c:pt>
                <c:pt idx="28056">
                  <c:v>7</c:v>
                </c:pt>
                <c:pt idx="28057">
                  <c:v>7</c:v>
                </c:pt>
                <c:pt idx="28058">
                  <c:v>7</c:v>
                </c:pt>
                <c:pt idx="28059">
                  <c:v>7</c:v>
                </c:pt>
                <c:pt idx="28060">
                  <c:v>7</c:v>
                </c:pt>
                <c:pt idx="28061">
                  <c:v>7</c:v>
                </c:pt>
                <c:pt idx="28062">
                  <c:v>7</c:v>
                </c:pt>
                <c:pt idx="28063">
                  <c:v>7</c:v>
                </c:pt>
                <c:pt idx="28064">
                  <c:v>7</c:v>
                </c:pt>
                <c:pt idx="28065">
                  <c:v>7</c:v>
                </c:pt>
                <c:pt idx="28066">
                  <c:v>7</c:v>
                </c:pt>
                <c:pt idx="28067">
                  <c:v>7</c:v>
                </c:pt>
                <c:pt idx="28068">
                  <c:v>7</c:v>
                </c:pt>
                <c:pt idx="28069">
                  <c:v>7</c:v>
                </c:pt>
                <c:pt idx="28070">
                  <c:v>7</c:v>
                </c:pt>
                <c:pt idx="28071">
                  <c:v>7</c:v>
                </c:pt>
                <c:pt idx="28072">
                  <c:v>7</c:v>
                </c:pt>
                <c:pt idx="28073">
                  <c:v>7</c:v>
                </c:pt>
                <c:pt idx="28074">
                  <c:v>7</c:v>
                </c:pt>
                <c:pt idx="28075">
                  <c:v>7</c:v>
                </c:pt>
                <c:pt idx="28076">
                  <c:v>7</c:v>
                </c:pt>
                <c:pt idx="28077">
                  <c:v>7</c:v>
                </c:pt>
                <c:pt idx="28078">
                  <c:v>7</c:v>
                </c:pt>
                <c:pt idx="28079">
                  <c:v>7</c:v>
                </c:pt>
                <c:pt idx="28080">
                  <c:v>7</c:v>
                </c:pt>
                <c:pt idx="28081">
                  <c:v>7</c:v>
                </c:pt>
                <c:pt idx="28082">
                  <c:v>7</c:v>
                </c:pt>
                <c:pt idx="28083">
                  <c:v>7</c:v>
                </c:pt>
                <c:pt idx="28084">
                  <c:v>7</c:v>
                </c:pt>
                <c:pt idx="28085">
                  <c:v>7</c:v>
                </c:pt>
                <c:pt idx="28086">
                  <c:v>7</c:v>
                </c:pt>
                <c:pt idx="28087">
                  <c:v>7</c:v>
                </c:pt>
                <c:pt idx="28088">
                  <c:v>7</c:v>
                </c:pt>
                <c:pt idx="28089">
                  <c:v>7</c:v>
                </c:pt>
                <c:pt idx="28090">
                  <c:v>7</c:v>
                </c:pt>
                <c:pt idx="28091">
                  <c:v>7</c:v>
                </c:pt>
                <c:pt idx="28092">
                  <c:v>7</c:v>
                </c:pt>
                <c:pt idx="28093">
                  <c:v>7</c:v>
                </c:pt>
                <c:pt idx="28094">
                  <c:v>7</c:v>
                </c:pt>
                <c:pt idx="28095">
                  <c:v>7</c:v>
                </c:pt>
                <c:pt idx="28096">
                  <c:v>7</c:v>
                </c:pt>
                <c:pt idx="28097">
                  <c:v>7</c:v>
                </c:pt>
                <c:pt idx="28098">
                  <c:v>7</c:v>
                </c:pt>
                <c:pt idx="28099">
                  <c:v>7</c:v>
                </c:pt>
                <c:pt idx="28100">
                  <c:v>7</c:v>
                </c:pt>
                <c:pt idx="28101">
                  <c:v>7</c:v>
                </c:pt>
                <c:pt idx="28102">
                  <c:v>7</c:v>
                </c:pt>
                <c:pt idx="28103">
                  <c:v>7</c:v>
                </c:pt>
                <c:pt idx="28104">
                  <c:v>7</c:v>
                </c:pt>
                <c:pt idx="28105">
                  <c:v>7</c:v>
                </c:pt>
                <c:pt idx="28106">
                  <c:v>7</c:v>
                </c:pt>
                <c:pt idx="28107">
                  <c:v>7</c:v>
                </c:pt>
                <c:pt idx="28108">
                  <c:v>7</c:v>
                </c:pt>
                <c:pt idx="28109">
                  <c:v>7</c:v>
                </c:pt>
                <c:pt idx="28110">
                  <c:v>7</c:v>
                </c:pt>
                <c:pt idx="28111">
                  <c:v>7</c:v>
                </c:pt>
                <c:pt idx="28112">
                  <c:v>7</c:v>
                </c:pt>
                <c:pt idx="28113">
                  <c:v>7</c:v>
                </c:pt>
                <c:pt idx="28114">
                  <c:v>7</c:v>
                </c:pt>
                <c:pt idx="28115">
                  <c:v>7</c:v>
                </c:pt>
                <c:pt idx="28116">
                  <c:v>7</c:v>
                </c:pt>
                <c:pt idx="28117">
                  <c:v>7</c:v>
                </c:pt>
                <c:pt idx="28118">
                  <c:v>7</c:v>
                </c:pt>
                <c:pt idx="28119">
                  <c:v>7</c:v>
                </c:pt>
                <c:pt idx="28120">
                  <c:v>7</c:v>
                </c:pt>
                <c:pt idx="28121">
                  <c:v>7</c:v>
                </c:pt>
                <c:pt idx="28122">
                  <c:v>7</c:v>
                </c:pt>
                <c:pt idx="28123">
                  <c:v>7</c:v>
                </c:pt>
                <c:pt idx="28124">
                  <c:v>7</c:v>
                </c:pt>
                <c:pt idx="28125">
                  <c:v>7</c:v>
                </c:pt>
                <c:pt idx="28126">
                  <c:v>7</c:v>
                </c:pt>
                <c:pt idx="28127">
                  <c:v>7</c:v>
                </c:pt>
                <c:pt idx="28128">
                  <c:v>7</c:v>
                </c:pt>
                <c:pt idx="28129">
                  <c:v>7</c:v>
                </c:pt>
                <c:pt idx="28130">
                  <c:v>7</c:v>
                </c:pt>
                <c:pt idx="28131">
                  <c:v>7</c:v>
                </c:pt>
                <c:pt idx="28132">
                  <c:v>7</c:v>
                </c:pt>
                <c:pt idx="28133">
                  <c:v>7</c:v>
                </c:pt>
                <c:pt idx="28134">
                  <c:v>7</c:v>
                </c:pt>
                <c:pt idx="28135">
                  <c:v>7</c:v>
                </c:pt>
                <c:pt idx="28136">
                  <c:v>7</c:v>
                </c:pt>
                <c:pt idx="28137">
                  <c:v>7</c:v>
                </c:pt>
                <c:pt idx="28138">
                  <c:v>7</c:v>
                </c:pt>
                <c:pt idx="28139">
                  <c:v>7</c:v>
                </c:pt>
                <c:pt idx="28140">
                  <c:v>7</c:v>
                </c:pt>
                <c:pt idx="28141">
                  <c:v>7</c:v>
                </c:pt>
                <c:pt idx="28142">
                  <c:v>7</c:v>
                </c:pt>
                <c:pt idx="28143">
                  <c:v>7</c:v>
                </c:pt>
                <c:pt idx="28144">
                  <c:v>7</c:v>
                </c:pt>
                <c:pt idx="28145">
                  <c:v>7</c:v>
                </c:pt>
                <c:pt idx="28146">
                  <c:v>7</c:v>
                </c:pt>
                <c:pt idx="28147">
                  <c:v>7</c:v>
                </c:pt>
                <c:pt idx="28148">
                  <c:v>7</c:v>
                </c:pt>
                <c:pt idx="28149">
                  <c:v>7</c:v>
                </c:pt>
                <c:pt idx="28150">
                  <c:v>7</c:v>
                </c:pt>
                <c:pt idx="28151">
                  <c:v>7</c:v>
                </c:pt>
                <c:pt idx="28152">
                  <c:v>7</c:v>
                </c:pt>
                <c:pt idx="28153">
                  <c:v>7</c:v>
                </c:pt>
                <c:pt idx="28154">
                  <c:v>7</c:v>
                </c:pt>
                <c:pt idx="28155">
                  <c:v>7</c:v>
                </c:pt>
                <c:pt idx="28156">
                  <c:v>7</c:v>
                </c:pt>
                <c:pt idx="28157">
                  <c:v>7</c:v>
                </c:pt>
                <c:pt idx="28158">
                  <c:v>7</c:v>
                </c:pt>
                <c:pt idx="28159">
                  <c:v>7</c:v>
                </c:pt>
                <c:pt idx="28160">
                  <c:v>7</c:v>
                </c:pt>
                <c:pt idx="28161">
                  <c:v>7</c:v>
                </c:pt>
                <c:pt idx="28162">
                  <c:v>7</c:v>
                </c:pt>
                <c:pt idx="28163">
                  <c:v>7</c:v>
                </c:pt>
                <c:pt idx="28164">
                  <c:v>7</c:v>
                </c:pt>
                <c:pt idx="28165">
                  <c:v>7</c:v>
                </c:pt>
                <c:pt idx="28166">
                  <c:v>7</c:v>
                </c:pt>
                <c:pt idx="28167">
                  <c:v>7</c:v>
                </c:pt>
                <c:pt idx="28168">
                  <c:v>7</c:v>
                </c:pt>
                <c:pt idx="28169">
                  <c:v>7</c:v>
                </c:pt>
                <c:pt idx="28170">
                  <c:v>7</c:v>
                </c:pt>
                <c:pt idx="28171">
                  <c:v>7</c:v>
                </c:pt>
                <c:pt idx="28172">
                  <c:v>7</c:v>
                </c:pt>
                <c:pt idx="28173">
                  <c:v>7</c:v>
                </c:pt>
                <c:pt idx="28174">
                  <c:v>7</c:v>
                </c:pt>
                <c:pt idx="28175">
                  <c:v>7</c:v>
                </c:pt>
                <c:pt idx="28176">
                  <c:v>7</c:v>
                </c:pt>
                <c:pt idx="28177">
                  <c:v>7</c:v>
                </c:pt>
                <c:pt idx="28178">
                  <c:v>7</c:v>
                </c:pt>
                <c:pt idx="28179">
                  <c:v>7</c:v>
                </c:pt>
                <c:pt idx="28180">
                  <c:v>7</c:v>
                </c:pt>
                <c:pt idx="28181">
                  <c:v>7</c:v>
                </c:pt>
                <c:pt idx="28182">
                  <c:v>7</c:v>
                </c:pt>
                <c:pt idx="28183">
                  <c:v>7</c:v>
                </c:pt>
                <c:pt idx="28184">
                  <c:v>7</c:v>
                </c:pt>
                <c:pt idx="28185">
                  <c:v>7</c:v>
                </c:pt>
                <c:pt idx="28186">
                  <c:v>7</c:v>
                </c:pt>
                <c:pt idx="28187">
                  <c:v>7</c:v>
                </c:pt>
                <c:pt idx="28188">
                  <c:v>7</c:v>
                </c:pt>
                <c:pt idx="28189">
                  <c:v>7</c:v>
                </c:pt>
                <c:pt idx="28190">
                  <c:v>7</c:v>
                </c:pt>
                <c:pt idx="28191">
                  <c:v>7</c:v>
                </c:pt>
                <c:pt idx="28192">
                  <c:v>7</c:v>
                </c:pt>
                <c:pt idx="28193">
                  <c:v>7</c:v>
                </c:pt>
                <c:pt idx="28194">
                  <c:v>7</c:v>
                </c:pt>
                <c:pt idx="28195">
                  <c:v>7</c:v>
                </c:pt>
                <c:pt idx="28196">
                  <c:v>7</c:v>
                </c:pt>
                <c:pt idx="28197">
                  <c:v>7</c:v>
                </c:pt>
                <c:pt idx="28198">
                  <c:v>7</c:v>
                </c:pt>
                <c:pt idx="28199">
                  <c:v>7</c:v>
                </c:pt>
                <c:pt idx="28200">
                  <c:v>7.5</c:v>
                </c:pt>
                <c:pt idx="28201">
                  <c:v>7.5</c:v>
                </c:pt>
                <c:pt idx="28202">
                  <c:v>7.5</c:v>
                </c:pt>
                <c:pt idx="28203">
                  <c:v>7.5</c:v>
                </c:pt>
                <c:pt idx="28204">
                  <c:v>7.5</c:v>
                </c:pt>
                <c:pt idx="28205">
                  <c:v>7.5</c:v>
                </c:pt>
                <c:pt idx="28206">
                  <c:v>7.5</c:v>
                </c:pt>
                <c:pt idx="28207">
                  <c:v>7.5</c:v>
                </c:pt>
                <c:pt idx="28208">
                  <c:v>7.5</c:v>
                </c:pt>
                <c:pt idx="28209">
                  <c:v>7.5</c:v>
                </c:pt>
                <c:pt idx="28210">
                  <c:v>7.5</c:v>
                </c:pt>
                <c:pt idx="28211">
                  <c:v>7.5</c:v>
                </c:pt>
                <c:pt idx="28212">
                  <c:v>7.5</c:v>
                </c:pt>
                <c:pt idx="28213">
                  <c:v>7.5</c:v>
                </c:pt>
                <c:pt idx="28214">
                  <c:v>7.5</c:v>
                </c:pt>
                <c:pt idx="28215">
                  <c:v>7.5</c:v>
                </c:pt>
                <c:pt idx="28216">
                  <c:v>7.5</c:v>
                </c:pt>
                <c:pt idx="28217">
                  <c:v>7.5</c:v>
                </c:pt>
                <c:pt idx="28218">
                  <c:v>7.5</c:v>
                </c:pt>
                <c:pt idx="28219">
                  <c:v>7.5</c:v>
                </c:pt>
                <c:pt idx="28220">
                  <c:v>7.5</c:v>
                </c:pt>
                <c:pt idx="28221">
                  <c:v>7.5</c:v>
                </c:pt>
                <c:pt idx="28222">
                  <c:v>7.5</c:v>
                </c:pt>
                <c:pt idx="28223">
                  <c:v>7.5</c:v>
                </c:pt>
                <c:pt idx="28224">
                  <c:v>7.5</c:v>
                </c:pt>
                <c:pt idx="28225">
                  <c:v>7.5</c:v>
                </c:pt>
                <c:pt idx="28226">
                  <c:v>7.5</c:v>
                </c:pt>
                <c:pt idx="28227">
                  <c:v>7.5</c:v>
                </c:pt>
                <c:pt idx="28228">
                  <c:v>7.5</c:v>
                </c:pt>
                <c:pt idx="28229">
                  <c:v>7.5</c:v>
                </c:pt>
                <c:pt idx="28230">
                  <c:v>7.5</c:v>
                </c:pt>
                <c:pt idx="28231">
                  <c:v>7.5</c:v>
                </c:pt>
                <c:pt idx="28232">
                  <c:v>7.5</c:v>
                </c:pt>
                <c:pt idx="28233">
                  <c:v>7.5</c:v>
                </c:pt>
                <c:pt idx="28234">
                  <c:v>7.5</c:v>
                </c:pt>
                <c:pt idx="28235">
                  <c:v>7.5</c:v>
                </c:pt>
                <c:pt idx="28236">
                  <c:v>7.5</c:v>
                </c:pt>
                <c:pt idx="28237">
                  <c:v>7.5</c:v>
                </c:pt>
                <c:pt idx="28238">
                  <c:v>7.5</c:v>
                </c:pt>
                <c:pt idx="28239">
                  <c:v>7.5</c:v>
                </c:pt>
                <c:pt idx="28240">
                  <c:v>7.5</c:v>
                </c:pt>
                <c:pt idx="28241">
                  <c:v>7.5</c:v>
                </c:pt>
                <c:pt idx="28242">
                  <c:v>7.5</c:v>
                </c:pt>
                <c:pt idx="28243">
                  <c:v>7.5</c:v>
                </c:pt>
                <c:pt idx="28244">
                  <c:v>7.5</c:v>
                </c:pt>
                <c:pt idx="28245">
                  <c:v>7.5</c:v>
                </c:pt>
                <c:pt idx="28246">
                  <c:v>7.5</c:v>
                </c:pt>
                <c:pt idx="28247">
                  <c:v>7.5</c:v>
                </c:pt>
                <c:pt idx="28248">
                  <c:v>7.5</c:v>
                </c:pt>
                <c:pt idx="28249">
                  <c:v>7.5</c:v>
                </c:pt>
                <c:pt idx="28250">
                  <c:v>7.5</c:v>
                </c:pt>
                <c:pt idx="28251">
                  <c:v>7.5</c:v>
                </c:pt>
                <c:pt idx="28252">
                  <c:v>7.5</c:v>
                </c:pt>
                <c:pt idx="28253">
                  <c:v>7.5</c:v>
                </c:pt>
                <c:pt idx="28254">
                  <c:v>7.5</c:v>
                </c:pt>
                <c:pt idx="28255">
                  <c:v>7.5</c:v>
                </c:pt>
                <c:pt idx="28256">
                  <c:v>7.5</c:v>
                </c:pt>
                <c:pt idx="28257">
                  <c:v>7.5</c:v>
                </c:pt>
                <c:pt idx="28258">
                  <c:v>7.5</c:v>
                </c:pt>
                <c:pt idx="28259">
                  <c:v>7.5</c:v>
                </c:pt>
                <c:pt idx="28260">
                  <c:v>7.5</c:v>
                </c:pt>
                <c:pt idx="28261">
                  <c:v>7.5</c:v>
                </c:pt>
                <c:pt idx="28262">
                  <c:v>7.5</c:v>
                </c:pt>
                <c:pt idx="28263">
                  <c:v>7.5</c:v>
                </c:pt>
                <c:pt idx="28264">
                  <c:v>7.5</c:v>
                </c:pt>
                <c:pt idx="28265">
                  <c:v>7.5</c:v>
                </c:pt>
                <c:pt idx="28266">
                  <c:v>7.5</c:v>
                </c:pt>
                <c:pt idx="28267">
                  <c:v>7.5</c:v>
                </c:pt>
                <c:pt idx="28268">
                  <c:v>7.5</c:v>
                </c:pt>
                <c:pt idx="28269">
                  <c:v>7.5</c:v>
                </c:pt>
                <c:pt idx="28270">
                  <c:v>7.5</c:v>
                </c:pt>
                <c:pt idx="28271">
                  <c:v>7.5</c:v>
                </c:pt>
                <c:pt idx="28272">
                  <c:v>7.5</c:v>
                </c:pt>
                <c:pt idx="28273">
                  <c:v>7.5</c:v>
                </c:pt>
                <c:pt idx="28274">
                  <c:v>7.5</c:v>
                </c:pt>
                <c:pt idx="28275">
                  <c:v>7.5</c:v>
                </c:pt>
                <c:pt idx="28276">
                  <c:v>7.5</c:v>
                </c:pt>
                <c:pt idx="28277">
                  <c:v>7.5</c:v>
                </c:pt>
                <c:pt idx="28278">
                  <c:v>7.5</c:v>
                </c:pt>
                <c:pt idx="28279">
                  <c:v>7.5</c:v>
                </c:pt>
                <c:pt idx="28280">
                  <c:v>7.5</c:v>
                </c:pt>
                <c:pt idx="28281">
                  <c:v>7.5</c:v>
                </c:pt>
                <c:pt idx="28282">
                  <c:v>7.5</c:v>
                </c:pt>
                <c:pt idx="28283">
                  <c:v>7.5</c:v>
                </c:pt>
                <c:pt idx="28284">
                  <c:v>7.5</c:v>
                </c:pt>
                <c:pt idx="28285">
                  <c:v>7.5</c:v>
                </c:pt>
                <c:pt idx="28286">
                  <c:v>7.5</c:v>
                </c:pt>
                <c:pt idx="28287">
                  <c:v>7.5</c:v>
                </c:pt>
                <c:pt idx="28288">
                  <c:v>7.5</c:v>
                </c:pt>
                <c:pt idx="28289">
                  <c:v>7.5</c:v>
                </c:pt>
                <c:pt idx="28290">
                  <c:v>7.5</c:v>
                </c:pt>
                <c:pt idx="28291">
                  <c:v>7.5</c:v>
                </c:pt>
                <c:pt idx="28292">
                  <c:v>7.5</c:v>
                </c:pt>
                <c:pt idx="28293">
                  <c:v>7.5</c:v>
                </c:pt>
                <c:pt idx="28294">
                  <c:v>7.5</c:v>
                </c:pt>
                <c:pt idx="28295">
                  <c:v>7.5</c:v>
                </c:pt>
                <c:pt idx="28296">
                  <c:v>7.5</c:v>
                </c:pt>
                <c:pt idx="28297">
                  <c:v>7.5</c:v>
                </c:pt>
                <c:pt idx="28298">
                  <c:v>7.5</c:v>
                </c:pt>
                <c:pt idx="28299">
                  <c:v>7.5</c:v>
                </c:pt>
                <c:pt idx="28300">
                  <c:v>7.5</c:v>
                </c:pt>
                <c:pt idx="28301">
                  <c:v>7.5</c:v>
                </c:pt>
                <c:pt idx="28302">
                  <c:v>7.5</c:v>
                </c:pt>
                <c:pt idx="28303">
                  <c:v>7.5</c:v>
                </c:pt>
                <c:pt idx="28304">
                  <c:v>7.5</c:v>
                </c:pt>
                <c:pt idx="28305">
                  <c:v>7.5</c:v>
                </c:pt>
                <c:pt idx="28306">
                  <c:v>7.5</c:v>
                </c:pt>
                <c:pt idx="28307">
                  <c:v>7.5</c:v>
                </c:pt>
                <c:pt idx="28308">
                  <c:v>7.5</c:v>
                </c:pt>
                <c:pt idx="28309">
                  <c:v>7.5</c:v>
                </c:pt>
                <c:pt idx="28310">
                  <c:v>7.5</c:v>
                </c:pt>
                <c:pt idx="28311">
                  <c:v>7.5</c:v>
                </c:pt>
                <c:pt idx="28312">
                  <c:v>7.5</c:v>
                </c:pt>
                <c:pt idx="28313">
                  <c:v>7.5</c:v>
                </c:pt>
                <c:pt idx="28314">
                  <c:v>7.5</c:v>
                </c:pt>
                <c:pt idx="28315">
                  <c:v>7.5</c:v>
                </c:pt>
                <c:pt idx="28316">
                  <c:v>7.5</c:v>
                </c:pt>
                <c:pt idx="28317">
                  <c:v>7.5</c:v>
                </c:pt>
                <c:pt idx="28318">
                  <c:v>7.5</c:v>
                </c:pt>
                <c:pt idx="28319">
                  <c:v>7.5</c:v>
                </c:pt>
                <c:pt idx="28320">
                  <c:v>7.5</c:v>
                </c:pt>
                <c:pt idx="28321">
                  <c:v>7.5</c:v>
                </c:pt>
                <c:pt idx="28322">
                  <c:v>7.5</c:v>
                </c:pt>
                <c:pt idx="28323">
                  <c:v>7.5</c:v>
                </c:pt>
                <c:pt idx="28324">
                  <c:v>7.5</c:v>
                </c:pt>
                <c:pt idx="28325">
                  <c:v>7.5</c:v>
                </c:pt>
                <c:pt idx="28326">
                  <c:v>7.5</c:v>
                </c:pt>
                <c:pt idx="28327">
                  <c:v>7.5</c:v>
                </c:pt>
                <c:pt idx="28328">
                  <c:v>7.5</c:v>
                </c:pt>
                <c:pt idx="28329">
                  <c:v>7.5</c:v>
                </c:pt>
                <c:pt idx="28330">
                  <c:v>7.5</c:v>
                </c:pt>
                <c:pt idx="28331">
                  <c:v>7.5</c:v>
                </c:pt>
                <c:pt idx="28332">
                  <c:v>7.5</c:v>
                </c:pt>
                <c:pt idx="28333">
                  <c:v>7.5</c:v>
                </c:pt>
                <c:pt idx="28334">
                  <c:v>7.5</c:v>
                </c:pt>
                <c:pt idx="28335">
                  <c:v>7.5</c:v>
                </c:pt>
                <c:pt idx="28336">
                  <c:v>7.5</c:v>
                </c:pt>
                <c:pt idx="28337">
                  <c:v>7.5</c:v>
                </c:pt>
                <c:pt idx="28338">
                  <c:v>7.5</c:v>
                </c:pt>
                <c:pt idx="28339">
                  <c:v>7.5</c:v>
                </c:pt>
                <c:pt idx="28340">
                  <c:v>7.5</c:v>
                </c:pt>
                <c:pt idx="28341">
                  <c:v>7.5</c:v>
                </c:pt>
                <c:pt idx="28342">
                  <c:v>7.5</c:v>
                </c:pt>
                <c:pt idx="28343">
                  <c:v>7.5</c:v>
                </c:pt>
                <c:pt idx="28344">
                  <c:v>7.5</c:v>
                </c:pt>
                <c:pt idx="28345">
                  <c:v>7.5</c:v>
                </c:pt>
                <c:pt idx="28346">
                  <c:v>7.5</c:v>
                </c:pt>
                <c:pt idx="28347">
                  <c:v>7.5</c:v>
                </c:pt>
                <c:pt idx="28348">
                  <c:v>7.5</c:v>
                </c:pt>
                <c:pt idx="28349">
                  <c:v>7.5</c:v>
                </c:pt>
                <c:pt idx="28350">
                  <c:v>7.5</c:v>
                </c:pt>
                <c:pt idx="28351">
                  <c:v>7.5</c:v>
                </c:pt>
                <c:pt idx="28352">
                  <c:v>7.5</c:v>
                </c:pt>
                <c:pt idx="28353">
                  <c:v>7.5</c:v>
                </c:pt>
                <c:pt idx="28354">
                  <c:v>7.5</c:v>
                </c:pt>
                <c:pt idx="28355">
                  <c:v>7.5</c:v>
                </c:pt>
                <c:pt idx="28356">
                  <c:v>7.5</c:v>
                </c:pt>
                <c:pt idx="28357">
                  <c:v>7.5</c:v>
                </c:pt>
                <c:pt idx="28358">
                  <c:v>7.5</c:v>
                </c:pt>
                <c:pt idx="28359">
                  <c:v>7.5</c:v>
                </c:pt>
                <c:pt idx="28360">
                  <c:v>7.5</c:v>
                </c:pt>
                <c:pt idx="28361">
                  <c:v>7.5</c:v>
                </c:pt>
                <c:pt idx="28362">
                  <c:v>7.5</c:v>
                </c:pt>
                <c:pt idx="28363">
                  <c:v>7.5</c:v>
                </c:pt>
                <c:pt idx="28364">
                  <c:v>7.5</c:v>
                </c:pt>
                <c:pt idx="28365">
                  <c:v>7.5</c:v>
                </c:pt>
                <c:pt idx="28366">
                  <c:v>7.5</c:v>
                </c:pt>
                <c:pt idx="28367">
                  <c:v>7.5</c:v>
                </c:pt>
                <c:pt idx="28368">
                  <c:v>7.5</c:v>
                </c:pt>
                <c:pt idx="28369">
                  <c:v>7.5</c:v>
                </c:pt>
                <c:pt idx="28370">
                  <c:v>7.5</c:v>
                </c:pt>
                <c:pt idx="28371">
                  <c:v>7.5</c:v>
                </c:pt>
                <c:pt idx="28372">
                  <c:v>7.5</c:v>
                </c:pt>
                <c:pt idx="28373">
                  <c:v>7.5</c:v>
                </c:pt>
                <c:pt idx="28374">
                  <c:v>7.5</c:v>
                </c:pt>
                <c:pt idx="28375">
                  <c:v>7.5</c:v>
                </c:pt>
                <c:pt idx="28376">
                  <c:v>7.5</c:v>
                </c:pt>
                <c:pt idx="28377">
                  <c:v>7.5</c:v>
                </c:pt>
                <c:pt idx="28378">
                  <c:v>7.5</c:v>
                </c:pt>
                <c:pt idx="28379">
                  <c:v>7.5</c:v>
                </c:pt>
                <c:pt idx="28380">
                  <c:v>7.5</c:v>
                </c:pt>
                <c:pt idx="28381">
                  <c:v>7.5</c:v>
                </c:pt>
                <c:pt idx="28382">
                  <c:v>7.5</c:v>
                </c:pt>
                <c:pt idx="28383">
                  <c:v>7.5</c:v>
                </c:pt>
                <c:pt idx="28384">
                  <c:v>7.5</c:v>
                </c:pt>
                <c:pt idx="28385">
                  <c:v>7.5</c:v>
                </c:pt>
                <c:pt idx="28386">
                  <c:v>7.5</c:v>
                </c:pt>
                <c:pt idx="28387">
                  <c:v>7.5</c:v>
                </c:pt>
                <c:pt idx="28388">
                  <c:v>7.5</c:v>
                </c:pt>
                <c:pt idx="28389">
                  <c:v>7.5</c:v>
                </c:pt>
                <c:pt idx="28390">
                  <c:v>7.5</c:v>
                </c:pt>
                <c:pt idx="28391">
                  <c:v>7.5</c:v>
                </c:pt>
                <c:pt idx="28392">
                  <c:v>7.5</c:v>
                </c:pt>
                <c:pt idx="28393">
                  <c:v>7.5</c:v>
                </c:pt>
                <c:pt idx="28394">
                  <c:v>7.5</c:v>
                </c:pt>
                <c:pt idx="28395">
                  <c:v>7.5</c:v>
                </c:pt>
                <c:pt idx="28396">
                  <c:v>7.5</c:v>
                </c:pt>
                <c:pt idx="28397">
                  <c:v>7.5</c:v>
                </c:pt>
                <c:pt idx="28398">
                  <c:v>7.5</c:v>
                </c:pt>
                <c:pt idx="28399">
                  <c:v>7.5</c:v>
                </c:pt>
                <c:pt idx="28400">
                  <c:v>7.5</c:v>
                </c:pt>
                <c:pt idx="28401">
                  <c:v>7.5</c:v>
                </c:pt>
                <c:pt idx="28402">
                  <c:v>7.5</c:v>
                </c:pt>
                <c:pt idx="28403">
                  <c:v>7.5</c:v>
                </c:pt>
                <c:pt idx="28404">
                  <c:v>7.5</c:v>
                </c:pt>
                <c:pt idx="28405">
                  <c:v>7.5</c:v>
                </c:pt>
                <c:pt idx="28406">
                  <c:v>7.5</c:v>
                </c:pt>
                <c:pt idx="28407">
                  <c:v>7.5</c:v>
                </c:pt>
                <c:pt idx="28408">
                  <c:v>7.5</c:v>
                </c:pt>
                <c:pt idx="28409">
                  <c:v>7.5</c:v>
                </c:pt>
                <c:pt idx="28410">
                  <c:v>7.5</c:v>
                </c:pt>
                <c:pt idx="28411">
                  <c:v>7.5</c:v>
                </c:pt>
                <c:pt idx="28412">
                  <c:v>7.5</c:v>
                </c:pt>
                <c:pt idx="28413">
                  <c:v>7.5</c:v>
                </c:pt>
                <c:pt idx="28414">
                  <c:v>7.5</c:v>
                </c:pt>
                <c:pt idx="28415">
                  <c:v>7.5</c:v>
                </c:pt>
                <c:pt idx="28416">
                  <c:v>7.5</c:v>
                </c:pt>
                <c:pt idx="28417">
                  <c:v>7.5</c:v>
                </c:pt>
                <c:pt idx="28418">
                  <c:v>7.5</c:v>
                </c:pt>
                <c:pt idx="28419">
                  <c:v>7.5</c:v>
                </c:pt>
                <c:pt idx="28420">
                  <c:v>7.5</c:v>
                </c:pt>
                <c:pt idx="28421">
                  <c:v>7.5</c:v>
                </c:pt>
                <c:pt idx="28422">
                  <c:v>7.5</c:v>
                </c:pt>
                <c:pt idx="28423">
                  <c:v>7.5</c:v>
                </c:pt>
                <c:pt idx="28424">
                  <c:v>7.5</c:v>
                </c:pt>
                <c:pt idx="28425">
                  <c:v>7.5</c:v>
                </c:pt>
                <c:pt idx="28426">
                  <c:v>7.5</c:v>
                </c:pt>
                <c:pt idx="28427">
                  <c:v>7.5</c:v>
                </c:pt>
                <c:pt idx="28428">
                  <c:v>7.5</c:v>
                </c:pt>
                <c:pt idx="28429">
                  <c:v>7.5</c:v>
                </c:pt>
                <c:pt idx="28430">
                  <c:v>7.5</c:v>
                </c:pt>
                <c:pt idx="28431">
                  <c:v>7.5</c:v>
                </c:pt>
                <c:pt idx="28432">
                  <c:v>7.5</c:v>
                </c:pt>
                <c:pt idx="28433">
                  <c:v>7.5</c:v>
                </c:pt>
                <c:pt idx="28434">
                  <c:v>7.5</c:v>
                </c:pt>
                <c:pt idx="28435">
                  <c:v>7.5</c:v>
                </c:pt>
                <c:pt idx="28436">
                  <c:v>7.5</c:v>
                </c:pt>
                <c:pt idx="28437">
                  <c:v>7.5</c:v>
                </c:pt>
                <c:pt idx="28438">
                  <c:v>7.5</c:v>
                </c:pt>
                <c:pt idx="28439">
                  <c:v>7.5</c:v>
                </c:pt>
                <c:pt idx="28440">
                  <c:v>7.5</c:v>
                </c:pt>
                <c:pt idx="28441">
                  <c:v>7.5</c:v>
                </c:pt>
                <c:pt idx="28442">
                  <c:v>7.5</c:v>
                </c:pt>
                <c:pt idx="28443">
                  <c:v>7.5</c:v>
                </c:pt>
                <c:pt idx="28444">
                  <c:v>7.5</c:v>
                </c:pt>
                <c:pt idx="28445">
                  <c:v>7.5</c:v>
                </c:pt>
                <c:pt idx="28446">
                  <c:v>7.5</c:v>
                </c:pt>
                <c:pt idx="28447">
                  <c:v>7.5</c:v>
                </c:pt>
                <c:pt idx="28448">
                  <c:v>7.5</c:v>
                </c:pt>
                <c:pt idx="28449">
                  <c:v>7.5</c:v>
                </c:pt>
                <c:pt idx="28450">
                  <c:v>7.5</c:v>
                </c:pt>
                <c:pt idx="28451">
                  <c:v>7.5</c:v>
                </c:pt>
                <c:pt idx="28452">
                  <c:v>7.5</c:v>
                </c:pt>
                <c:pt idx="28453">
                  <c:v>7.5</c:v>
                </c:pt>
                <c:pt idx="28454">
                  <c:v>7.5</c:v>
                </c:pt>
                <c:pt idx="28455">
                  <c:v>7.5</c:v>
                </c:pt>
                <c:pt idx="28456">
                  <c:v>7.5</c:v>
                </c:pt>
                <c:pt idx="28457">
                  <c:v>7.5</c:v>
                </c:pt>
                <c:pt idx="28458">
                  <c:v>7.5</c:v>
                </c:pt>
                <c:pt idx="28459">
                  <c:v>7.5</c:v>
                </c:pt>
                <c:pt idx="28460">
                  <c:v>7.5</c:v>
                </c:pt>
                <c:pt idx="28461">
                  <c:v>7.5</c:v>
                </c:pt>
                <c:pt idx="28462">
                  <c:v>7.5</c:v>
                </c:pt>
                <c:pt idx="28463">
                  <c:v>7.5</c:v>
                </c:pt>
                <c:pt idx="28464">
                  <c:v>7.5</c:v>
                </c:pt>
                <c:pt idx="28465">
                  <c:v>7.5</c:v>
                </c:pt>
                <c:pt idx="28466">
                  <c:v>7.5</c:v>
                </c:pt>
                <c:pt idx="28467">
                  <c:v>7.5</c:v>
                </c:pt>
                <c:pt idx="28468">
                  <c:v>7.5</c:v>
                </c:pt>
                <c:pt idx="28469">
                  <c:v>7.5</c:v>
                </c:pt>
                <c:pt idx="28470">
                  <c:v>7.5</c:v>
                </c:pt>
                <c:pt idx="28471">
                  <c:v>7.5</c:v>
                </c:pt>
                <c:pt idx="28472">
                  <c:v>7.5</c:v>
                </c:pt>
                <c:pt idx="28473">
                  <c:v>7.5</c:v>
                </c:pt>
                <c:pt idx="28474">
                  <c:v>7.5</c:v>
                </c:pt>
                <c:pt idx="28475">
                  <c:v>7.5</c:v>
                </c:pt>
                <c:pt idx="28476">
                  <c:v>7.5</c:v>
                </c:pt>
                <c:pt idx="28477">
                  <c:v>7.5</c:v>
                </c:pt>
                <c:pt idx="28478">
                  <c:v>7.5</c:v>
                </c:pt>
                <c:pt idx="28479">
                  <c:v>7.5</c:v>
                </c:pt>
                <c:pt idx="28480">
                  <c:v>7.5</c:v>
                </c:pt>
                <c:pt idx="28481">
                  <c:v>7.5</c:v>
                </c:pt>
                <c:pt idx="28482">
                  <c:v>7.5</c:v>
                </c:pt>
                <c:pt idx="28483">
                  <c:v>7.5</c:v>
                </c:pt>
                <c:pt idx="28484">
                  <c:v>7.5</c:v>
                </c:pt>
                <c:pt idx="28485">
                  <c:v>7.5</c:v>
                </c:pt>
                <c:pt idx="28486">
                  <c:v>7.5</c:v>
                </c:pt>
                <c:pt idx="28487">
                  <c:v>7.5</c:v>
                </c:pt>
                <c:pt idx="28488">
                  <c:v>7.5</c:v>
                </c:pt>
                <c:pt idx="28489">
                  <c:v>7.5</c:v>
                </c:pt>
                <c:pt idx="28490">
                  <c:v>7.5</c:v>
                </c:pt>
                <c:pt idx="28491">
                  <c:v>7.5</c:v>
                </c:pt>
                <c:pt idx="28492">
                  <c:v>7.5</c:v>
                </c:pt>
                <c:pt idx="28493">
                  <c:v>7.5</c:v>
                </c:pt>
                <c:pt idx="28494">
                  <c:v>7.5</c:v>
                </c:pt>
                <c:pt idx="28495">
                  <c:v>7.5</c:v>
                </c:pt>
                <c:pt idx="28496">
                  <c:v>7.5</c:v>
                </c:pt>
                <c:pt idx="28497">
                  <c:v>7.5</c:v>
                </c:pt>
                <c:pt idx="28498">
                  <c:v>7.5</c:v>
                </c:pt>
                <c:pt idx="28499">
                  <c:v>7.5</c:v>
                </c:pt>
                <c:pt idx="28500">
                  <c:v>7.5</c:v>
                </c:pt>
                <c:pt idx="28501">
                  <c:v>7.5</c:v>
                </c:pt>
                <c:pt idx="28502">
                  <c:v>7.5</c:v>
                </c:pt>
                <c:pt idx="28503">
                  <c:v>7.5</c:v>
                </c:pt>
                <c:pt idx="28504">
                  <c:v>7.5</c:v>
                </c:pt>
                <c:pt idx="28505">
                  <c:v>7.5</c:v>
                </c:pt>
                <c:pt idx="28506">
                  <c:v>7.5</c:v>
                </c:pt>
                <c:pt idx="28507">
                  <c:v>7.5</c:v>
                </c:pt>
                <c:pt idx="28508">
                  <c:v>7.5</c:v>
                </c:pt>
                <c:pt idx="28509">
                  <c:v>7.5</c:v>
                </c:pt>
                <c:pt idx="28510">
                  <c:v>7.5</c:v>
                </c:pt>
                <c:pt idx="28511">
                  <c:v>7.5</c:v>
                </c:pt>
                <c:pt idx="28512">
                  <c:v>7.5</c:v>
                </c:pt>
                <c:pt idx="28513">
                  <c:v>7.5</c:v>
                </c:pt>
                <c:pt idx="28514">
                  <c:v>7.5</c:v>
                </c:pt>
                <c:pt idx="28515">
                  <c:v>7.5</c:v>
                </c:pt>
                <c:pt idx="28516">
                  <c:v>7.5</c:v>
                </c:pt>
                <c:pt idx="28517">
                  <c:v>7.5</c:v>
                </c:pt>
                <c:pt idx="28518">
                  <c:v>7.5</c:v>
                </c:pt>
                <c:pt idx="28519">
                  <c:v>7.5</c:v>
                </c:pt>
                <c:pt idx="28520">
                  <c:v>7.5</c:v>
                </c:pt>
                <c:pt idx="28521">
                  <c:v>7.5</c:v>
                </c:pt>
                <c:pt idx="28522">
                  <c:v>7.5</c:v>
                </c:pt>
                <c:pt idx="28523">
                  <c:v>7.5</c:v>
                </c:pt>
                <c:pt idx="28524">
                  <c:v>7.5</c:v>
                </c:pt>
                <c:pt idx="28525">
                  <c:v>7.5</c:v>
                </c:pt>
                <c:pt idx="28526">
                  <c:v>7.5</c:v>
                </c:pt>
                <c:pt idx="28527">
                  <c:v>7.5</c:v>
                </c:pt>
                <c:pt idx="28528">
                  <c:v>7.5</c:v>
                </c:pt>
                <c:pt idx="28529">
                  <c:v>7.5</c:v>
                </c:pt>
                <c:pt idx="28530">
                  <c:v>7.5</c:v>
                </c:pt>
                <c:pt idx="28531">
                  <c:v>7.5</c:v>
                </c:pt>
                <c:pt idx="28532">
                  <c:v>7.5</c:v>
                </c:pt>
                <c:pt idx="28533">
                  <c:v>7.5</c:v>
                </c:pt>
                <c:pt idx="28534">
                  <c:v>7.5</c:v>
                </c:pt>
                <c:pt idx="28535">
                  <c:v>7.5</c:v>
                </c:pt>
                <c:pt idx="28536">
                  <c:v>7.5</c:v>
                </c:pt>
                <c:pt idx="28537">
                  <c:v>7.5</c:v>
                </c:pt>
                <c:pt idx="28538">
                  <c:v>7.5</c:v>
                </c:pt>
                <c:pt idx="28539">
                  <c:v>7.5</c:v>
                </c:pt>
                <c:pt idx="28540">
                  <c:v>7.5</c:v>
                </c:pt>
                <c:pt idx="28541">
                  <c:v>7.5</c:v>
                </c:pt>
                <c:pt idx="28542">
                  <c:v>7.5</c:v>
                </c:pt>
                <c:pt idx="28543">
                  <c:v>7.5</c:v>
                </c:pt>
                <c:pt idx="28544">
                  <c:v>7.5</c:v>
                </c:pt>
                <c:pt idx="28545">
                  <c:v>7.5</c:v>
                </c:pt>
                <c:pt idx="28546">
                  <c:v>7.5</c:v>
                </c:pt>
                <c:pt idx="28547">
                  <c:v>7.5</c:v>
                </c:pt>
                <c:pt idx="28548">
                  <c:v>7.5</c:v>
                </c:pt>
                <c:pt idx="28549">
                  <c:v>7.5</c:v>
                </c:pt>
                <c:pt idx="28550">
                  <c:v>7.5</c:v>
                </c:pt>
                <c:pt idx="28551">
                  <c:v>7.5</c:v>
                </c:pt>
                <c:pt idx="28552">
                  <c:v>7.5</c:v>
                </c:pt>
                <c:pt idx="28553">
                  <c:v>7.5</c:v>
                </c:pt>
                <c:pt idx="28554">
                  <c:v>7.5</c:v>
                </c:pt>
                <c:pt idx="28555">
                  <c:v>7.5</c:v>
                </c:pt>
                <c:pt idx="28556">
                  <c:v>7.5</c:v>
                </c:pt>
                <c:pt idx="28557">
                  <c:v>7.5</c:v>
                </c:pt>
                <c:pt idx="28558">
                  <c:v>7.5</c:v>
                </c:pt>
                <c:pt idx="28559">
                  <c:v>7.5</c:v>
                </c:pt>
                <c:pt idx="28560">
                  <c:v>7.5</c:v>
                </c:pt>
                <c:pt idx="28561">
                  <c:v>7.5</c:v>
                </c:pt>
                <c:pt idx="28562">
                  <c:v>7.5</c:v>
                </c:pt>
                <c:pt idx="28563">
                  <c:v>7.5</c:v>
                </c:pt>
                <c:pt idx="28564">
                  <c:v>7.5</c:v>
                </c:pt>
                <c:pt idx="28565">
                  <c:v>7.5</c:v>
                </c:pt>
                <c:pt idx="28566">
                  <c:v>7.5</c:v>
                </c:pt>
                <c:pt idx="28567">
                  <c:v>7.5</c:v>
                </c:pt>
                <c:pt idx="28568">
                  <c:v>7.5</c:v>
                </c:pt>
                <c:pt idx="28569">
                  <c:v>7.5</c:v>
                </c:pt>
                <c:pt idx="28570">
                  <c:v>7.5</c:v>
                </c:pt>
                <c:pt idx="28571">
                  <c:v>7.5</c:v>
                </c:pt>
                <c:pt idx="28572">
                  <c:v>7.5</c:v>
                </c:pt>
                <c:pt idx="28573">
                  <c:v>7.5</c:v>
                </c:pt>
                <c:pt idx="28574">
                  <c:v>7.5</c:v>
                </c:pt>
                <c:pt idx="28575">
                  <c:v>7.5</c:v>
                </c:pt>
                <c:pt idx="28576">
                  <c:v>7.5</c:v>
                </c:pt>
                <c:pt idx="28577">
                  <c:v>7.5</c:v>
                </c:pt>
                <c:pt idx="28578">
                  <c:v>7.5</c:v>
                </c:pt>
                <c:pt idx="28579">
                  <c:v>7.5</c:v>
                </c:pt>
                <c:pt idx="28580">
                  <c:v>7.5</c:v>
                </c:pt>
                <c:pt idx="28581">
                  <c:v>7.5</c:v>
                </c:pt>
                <c:pt idx="28582">
                  <c:v>7.5</c:v>
                </c:pt>
                <c:pt idx="28583">
                  <c:v>7.5</c:v>
                </c:pt>
                <c:pt idx="28584">
                  <c:v>7.5</c:v>
                </c:pt>
                <c:pt idx="28585">
                  <c:v>7.5</c:v>
                </c:pt>
                <c:pt idx="28586">
                  <c:v>7.5</c:v>
                </c:pt>
                <c:pt idx="28587">
                  <c:v>7.5</c:v>
                </c:pt>
                <c:pt idx="28588">
                  <c:v>7.5</c:v>
                </c:pt>
                <c:pt idx="28589">
                  <c:v>7.5</c:v>
                </c:pt>
                <c:pt idx="28590">
                  <c:v>7.5</c:v>
                </c:pt>
                <c:pt idx="28591">
                  <c:v>7.5</c:v>
                </c:pt>
                <c:pt idx="28592">
                  <c:v>7.5</c:v>
                </c:pt>
                <c:pt idx="28593">
                  <c:v>7.5</c:v>
                </c:pt>
                <c:pt idx="28594">
                  <c:v>7.5</c:v>
                </c:pt>
                <c:pt idx="28595">
                  <c:v>7.5</c:v>
                </c:pt>
                <c:pt idx="28596">
                  <c:v>7.5</c:v>
                </c:pt>
                <c:pt idx="28597">
                  <c:v>7.5</c:v>
                </c:pt>
                <c:pt idx="28598">
                  <c:v>7.5</c:v>
                </c:pt>
                <c:pt idx="28599">
                  <c:v>7.5</c:v>
                </c:pt>
                <c:pt idx="28600">
                  <c:v>7.5</c:v>
                </c:pt>
                <c:pt idx="28601">
                  <c:v>7.5</c:v>
                </c:pt>
                <c:pt idx="28602">
                  <c:v>7.5</c:v>
                </c:pt>
                <c:pt idx="28603">
                  <c:v>7.5</c:v>
                </c:pt>
                <c:pt idx="28604">
                  <c:v>7.5</c:v>
                </c:pt>
                <c:pt idx="28605">
                  <c:v>7.5</c:v>
                </c:pt>
                <c:pt idx="28606">
                  <c:v>7.5</c:v>
                </c:pt>
                <c:pt idx="28607">
                  <c:v>7.5</c:v>
                </c:pt>
                <c:pt idx="28608">
                  <c:v>7.5</c:v>
                </c:pt>
                <c:pt idx="28609">
                  <c:v>7.5</c:v>
                </c:pt>
                <c:pt idx="28610">
                  <c:v>7.5</c:v>
                </c:pt>
                <c:pt idx="28611">
                  <c:v>7.5</c:v>
                </c:pt>
                <c:pt idx="28612">
                  <c:v>7.5</c:v>
                </c:pt>
                <c:pt idx="28613">
                  <c:v>7.5</c:v>
                </c:pt>
                <c:pt idx="28614">
                  <c:v>7.5</c:v>
                </c:pt>
                <c:pt idx="28615">
                  <c:v>7.5</c:v>
                </c:pt>
                <c:pt idx="28616">
                  <c:v>7.5</c:v>
                </c:pt>
                <c:pt idx="28617">
                  <c:v>7.5</c:v>
                </c:pt>
                <c:pt idx="28618">
                  <c:v>7.5</c:v>
                </c:pt>
                <c:pt idx="28619">
                  <c:v>7.5</c:v>
                </c:pt>
                <c:pt idx="28620">
                  <c:v>7.5</c:v>
                </c:pt>
                <c:pt idx="28621">
                  <c:v>7.5</c:v>
                </c:pt>
                <c:pt idx="28622">
                  <c:v>7.5</c:v>
                </c:pt>
                <c:pt idx="28623">
                  <c:v>7.5</c:v>
                </c:pt>
                <c:pt idx="28624">
                  <c:v>7.5</c:v>
                </c:pt>
                <c:pt idx="28625">
                  <c:v>7.5</c:v>
                </c:pt>
                <c:pt idx="28626">
                  <c:v>7.5</c:v>
                </c:pt>
                <c:pt idx="28627">
                  <c:v>7.5</c:v>
                </c:pt>
                <c:pt idx="28628">
                  <c:v>7.5</c:v>
                </c:pt>
                <c:pt idx="28629">
                  <c:v>7.5</c:v>
                </c:pt>
                <c:pt idx="28630">
                  <c:v>7.5</c:v>
                </c:pt>
                <c:pt idx="28631">
                  <c:v>7.5</c:v>
                </c:pt>
                <c:pt idx="28632">
                  <c:v>7.5</c:v>
                </c:pt>
                <c:pt idx="28633">
                  <c:v>7.5</c:v>
                </c:pt>
                <c:pt idx="28634">
                  <c:v>7.5</c:v>
                </c:pt>
                <c:pt idx="28635">
                  <c:v>7.5</c:v>
                </c:pt>
                <c:pt idx="28636">
                  <c:v>7.5</c:v>
                </c:pt>
                <c:pt idx="28637">
                  <c:v>7.5</c:v>
                </c:pt>
                <c:pt idx="28638">
                  <c:v>7.5</c:v>
                </c:pt>
                <c:pt idx="28639">
                  <c:v>7.5</c:v>
                </c:pt>
                <c:pt idx="28640">
                  <c:v>7.5</c:v>
                </c:pt>
                <c:pt idx="28641">
                  <c:v>7.5</c:v>
                </c:pt>
                <c:pt idx="28642">
                  <c:v>7.5</c:v>
                </c:pt>
                <c:pt idx="28643">
                  <c:v>7.5</c:v>
                </c:pt>
                <c:pt idx="28644">
                  <c:v>7.5</c:v>
                </c:pt>
                <c:pt idx="28645">
                  <c:v>7.5</c:v>
                </c:pt>
                <c:pt idx="28646">
                  <c:v>7.5</c:v>
                </c:pt>
                <c:pt idx="28647">
                  <c:v>7.5</c:v>
                </c:pt>
                <c:pt idx="28648">
                  <c:v>7.5</c:v>
                </c:pt>
                <c:pt idx="28649">
                  <c:v>7.5</c:v>
                </c:pt>
                <c:pt idx="28650">
                  <c:v>7.5</c:v>
                </c:pt>
                <c:pt idx="28651">
                  <c:v>7.5</c:v>
                </c:pt>
                <c:pt idx="28652">
                  <c:v>7.5</c:v>
                </c:pt>
                <c:pt idx="28653">
                  <c:v>7.5</c:v>
                </c:pt>
                <c:pt idx="28654">
                  <c:v>7.5</c:v>
                </c:pt>
                <c:pt idx="28655">
                  <c:v>7.5</c:v>
                </c:pt>
                <c:pt idx="28656">
                  <c:v>7.5</c:v>
                </c:pt>
                <c:pt idx="28657">
                  <c:v>7.5</c:v>
                </c:pt>
                <c:pt idx="28658">
                  <c:v>7.5</c:v>
                </c:pt>
                <c:pt idx="28659">
                  <c:v>7.5</c:v>
                </c:pt>
                <c:pt idx="28660">
                  <c:v>7.5</c:v>
                </c:pt>
                <c:pt idx="28661">
                  <c:v>7.5</c:v>
                </c:pt>
                <c:pt idx="28662">
                  <c:v>7.5</c:v>
                </c:pt>
                <c:pt idx="28663">
                  <c:v>7.5</c:v>
                </c:pt>
                <c:pt idx="28664">
                  <c:v>7.5</c:v>
                </c:pt>
                <c:pt idx="28665">
                  <c:v>7.5</c:v>
                </c:pt>
                <c:pt idx="28666">
                  <c:v>7.5</c:v>
                </c:pt>
                <c:pt idx="28667">
                  <c:v>7.5</c:v>
                </c:pt>
                <c:pt idx="28668">
                  <c:v>7.5</c:v>
                </c:pt>
                <c:pt idx="28669">
                  <c:v>7.5</c:v>
                </c:pt>
                <c:pt idx="28670">
                  <c:v>7.5</c:v>
                </c:pt>
                <c:pt idx="28671">
                  <c:v>7.5</c:v>
                </c:pt>
                <c:pt idx="28672">
                  <c:v>7.5</c:v>
                </c:pt>
                <c:pt idx="28673">
                  <c:v>7.5</c:v>
                </c:pt>
                <c:pt idx="28674">
                  <c:v>7.5</c:v>
                </c:pt>
                <c:pt idx="28675">
                  <c:v>7.5</c:v>
                </c:pt>
                <c:pt idx="28676">
                  <c:v>7.5</c:v>
                </c:pt>
                <c:pt idx="28677">
                  <c:v>7.5</c:v>
                </c:pt>
                <c:pt idx="28678">
                  <c:v>7.5</c:v>
                </c:pt>
                <c:pt idx="28679">
                  <c:v>7.5</c:v>
                </c:pt>
                <c:pt idx="28680">
                  <c:v>7.5</c:v>
                </c:pt>
                <c:pt idx="28681">
                  <c:v>7.5</c:v>
                </c:pt>
                <c:pt idx="28682">
                  <c:v>7.5</c:v>
                </c:pt>
                <c:pt idx="28683">
                  <c:v>7.5</c:v>
                </c:pt>
                <c:pt idx="28684">
                  <c:v>7.5</c:v>
                </c:pt>
                <c:pt idx="28685">
                  <c:v>7.5</c:v>
                </c:pt>
                <c:pt idx="28686">
                  <c:v>7.5</c:v>
                </c:pt>
                <c:pt idx="28687">
                  <c:v>7.5</c:v>
                </c:pt>
                <c:pt idx="28688">
                  <c:v>7.5</c:v>
                </c:pt>
                <c:pt idx="28689">
                  <c:v>7.5</c:v>
                </c:pt>
                <c:pt idx="28690">
                  <c:v>7.5</c:v>
                </c:pt>
                <c:pt idx="28691">
                  <c:v>7.5</c:v>
                </c:pt>
                <c:pt idx="28692">
                  <c:v>7.5</c:v>
                </c:pt>
                <c:pt idx="28693">
                  <c:v>7.5</c:v>
                </c:pt>
                <c:pt idx="28694">
                  <c:v>7.5</c:v>
                </c:pt>
                <c:pt idx="28695">
                  <c:v>7.5</c:v>
                </c:pt>
                <c:pt idx="28696">
                  <c:v>7.5</c:v>
                </c:pt>
                <c:pt idx="28697">
                  <c:v>7.5</c:v>
                </c:pt>
                <c:pt idx="28698">
                  <c:v>7.5</c:v>
                </c:pt>
                <c:pt idx="28699">
                  <c:v>7.5</c:v>
                </c:pt>
                <c:pt idx="28700">
                  <c:v>7.5</c:v>
                </c:pt>
                <c:pt idx="28701">
                  <c:v>7.5</c:v>
                </c:pt>
                <c:pt idx="28702">
                  <c:v>7.5</c:v>
                </c:pt>
                <c:pt idx="28703">
                  <c:v>7.5</c:v>
                </c:pt>
                <c:pt idx="28704">
                  <c:v>7.5</c:v>
                </c:pt>
                <c:pt idx="28705">
                  <c:v>7.5</c:v>
                </c:pt>
                <c:pt idx="28706">
                  <c:v>7.5</c:v>
                </c:pt>
                <c:pt idx="28707">
                  <c:v>7.5</c:v>
                </c:pt>
                <c:pt idx="28708">
                  <c:v>7.5</c:v>
                </c:pt>
                <c:pt idx="28709">
                  <c:v>7.5</c:v>
                </c:pt>
                <c:pt idx="28710">
                  <c:v>7.5</c:v>
                </c:pt>
                <c:pt idx="28711">
                  <c:v>7.5</c:v>
                </c:pt>
                <c:pt idx="28712">
                  <c:v>7.5</c:v>
                </c:pt>
                <c:pt idx="28713">
                  <c:v>7.5</c:v>
                </c:pt>
                <c:pt idx="28714">
                  <c:v>7.5</c:v>
                </c:pt>
                <c:pt idx="28715">
                  <c:v>7.5</c:v>
                </c:pt>
                <c:pt idx="28716">
                  <c:v>7.5</c:v>
                </c:pt>
                <c:pt idx="28717">
                  <c:v>7.5</c:v>
                </c:pt>
                <c:pt idx="28718">
                  <c:v>7.5</c:v>
                </c:pt>
                <c:pt idx="28719">
                  <c:v>7.5</c:v>
                </c:pt>
                <c:pt idx="28720">
                  <c:v>7.5</c:v>
                </c:pt>
                <c:pt idx="28721">
                  <c:v>7.5</c:v>
                </c:pt>
                <c:pt idx="28722">
                  <c:v>7.5</c:v>
                </c:pt>
                <c:pt idx="28723">
                  <c:v>7.5</c:v>
                </c:pt>
                <c:pt idx="28724">
                  <c:v>7.5</c:v>
                </c:pt>
                <c:pt idx="28725">
                  <c:v>7.5</c:v>
                </c:pt>
                <c:pt idx="28726">
                  <c:v>7.5</c:v>
                </c:pt>
                <c:pt idx="28727">
                  <c:v>7.5</c:v>
                </c:pt>
                <c:pt idx="28728">
                  <c:v>7.5</c:v>
                </c:pt>
                <c:pt idx="28729">
                  <c:v>7.5</c:v>
                </c:pt>
                <c:pt idx="28730">
                  <c:v>7.5</c:v>
                </c:pt>
                <c:pt idx="28731">
                  <c:v>7.5</c:v>
                </c:pt>
                <c:pt idx="28732">
                  <c:v>7.5</c:v>
                </c:pt>
                <c:pt idx="28733">
                  <c:v>7.5</c:v>
                </c:pt>
                <c:pt idx="28734">
                  <c:v>7.5</c:v>
                </c:pt>
                <c:pt idx="28735">
                  <c:v>7.5</c:v>
                </c:pt>
                <c:pt idx="28736">
                  <c:v>7.5</c:v>
                </c:pt>
                <c:pt idx="28737">
                  <c:v>7.5</c:v>
                </c:pt>
                <c:pt idx="28738">
                  <c:v>7.5</c:v>
                </c:pt>
                <c:pt idx="28739">
                  <c:v>7.5</c:v>
                </c:pt>
                <c:pt idx="28740">
                  <c:v>7.5</c:v>
                </c:pt>
                <c:pt idx="28741">
                  <c:v>7.5</c:v>
                </c:pt>
                <c:pt idx="28742">
                  <c:v>7.5</c:v>
                </c:pt>
                <c:pt idx="28743">
                  <c:v>7.5</c:v>
                </c:pt>
                <c:pt idx="28744">
                  <c:v>7.5</c:v>
                </c:pt>
                <c:pt idx="28745">
                  <c:v>7.5</c:v>
                </c:pt>
                <c:pt idx="28746">
                  <c:v>7.5</c:v>
                </c:pt>
                <c:pt idx="28747">
                  <c:v>7.5</c:v>
                </c:pt>
                <c:pt idx="28748">
                  <c:v>7.5</c:v>
                </c:pt>
                <c:pt idx="28749">
                  <c:v>7.5</c:v>
                </c:pt>
                <c:pt idx="28750">
                  <c:v>7.5</c:v>
                </c:pt>
                <c:pt idx="28751">
                  <c:v>7.5</c:v>
                </c:pt>
                <c:pt idx="28752">
                  <c:v>7.5</c:v>
                </c:pt>
                <c:pt idx="28753">
                  <c:v>7.5</c:v>
                </c:pt>
                <c:pt idx="28754">
                  <c:v>7.5</c:v>
                </c:pt>
                <c:pt idx="28755">
                  <c:v>7.5</c:v>
                </c:pt>
                <c:pt idx="28756">
                  <c:v>7.5</c:v>
                </c:pt>
                <c:pt idx="28757">
                  <c:v>7.5</c:v>
                </c:pt>
                <c:pt idx="28758">
                  <c:v>7.5</c:v>
                </c:pt>
                <c:pt idx="28759">
                  <c:v>7.5</c:v>
                </c:pt>
                <c:pt idx="28760">
                  <c:v>7.5</c:v>
                </c:pt>
                <c:pt idx="28761">
                  <c:v>7.5</c:v>
                </c:pt>
                <c:pt idx="28762">
                  <c:v>7.5</c:v>
                </c:pt>
                <c:pt idx="28763">
                  <c:v>7.5</c:v>
                </c:pt>
                <c:pt idx="28764">
                  <c:v>7.5</c:v>
                </c:pt>
                <c:pt idx="28765">
                  <c:v>7.5</c:v>
                </c:pt>
                <c:pt idx="28766">
                  <c:v>7.5</c:v>
                </c:pt>
                <c:pt idx="28767">
                  <c:v>7.5</c:v>
                </c:pt>
                <c:pt idx="28768">
                  <c:v>7.5</c:v>
                </c:pt>
                <c:pt idx="28769">
                  <c:v>7.5</c:v>
                </c:pt>
                <c:pt idx="28770">
                  <c:v>7.5</c:v>
                </c:pt>
                <c:pt idx="28771">
                  <c:v>7.5</c:v>
                </c:pt>
                <c:pt idx="28772">
                  <c:v>7.5</c:v>
                </c:pt>
                <c:pt idx="28773">
                  <c:v>7.5</c:v>
                </c:pt>
                <c:pt idx="28774">
                  <c:v>7.5</c:v>
                </c:pt>
                <c:pt idx="28775">
                  <c:v>7.5</c:v>
                </c:pt>
                <c:pt idx="28776">
                  <c:v>7.5</c:v>
                </c:pt>
                <c:pt idx="28777">
                  <c:v>7.5</c:v>
                </c:pt>
                <c:pt idx="28778">
                  <c:v>7.5</c:v>
                </c:pt>
                <c:pt idx="28779">
                  <c:v>7.5</c:v>
                </c:pt>
                <c:pt idx="28780">
                  <c:v>7.5</c:v>
                </c:pt>
                <c:pt idx="28781">
                  <c:v>7.5</c:v>
                </c:pt>
                <c:pt idx="28782">
                  <c:v>7.5</c:v>
                </c:pt>
                <c:pt idx="28783">
                  <c:v>7.5</c:v>
                </c:pt>
                <c:pt idx="28784">
                  <c:v>7.5</c:v>
                </c:pt>
                <c:pt idx="28785">
                  <c:v>7.5</c:v>
                </c:pt>
                <c:pt idx="28786">
                  <c:v>7.5</c:v>
                </c:pt>
                <c:pt idx="28787">
                  <c:v>7.5</c:v>
                </c:pt>
                <c:pt idx="28788">
                  <c:v>7.5</c:v>
                </c:pt>
                <c:pt idx="28789">
                  <c:v>7.5</c:v>
                </c:pt>
                <c:pt idx="28790">
                  <c:v>7.5</c:v>
                </c:pt>
                <c:pt idx="28791">
                  <c:v>7.5</c:v>
                </c:pt>
                <c:pt idx="28792">
                  <c:v>7.5</c:v>
                </c:pt>
                <c:pt idx="28793">
                  <c:v>7.5</c:v>
                </c:pt>
                <c:pt idx="28794">
                  <c:v>7.5</c:v>
                </c:pt>
                <c:pt idx="28795">
                  <c:v>7.5</c:v>
                </c:pt>
                <c:pt idx="28796">
                  <c:v>7.5</c:v>
                </c:pt>
                <c:pt idx="28797">
                  <c:v>7.5</c:v>
                </c:pt>
                <c:pt idx="28798">
                  <c:v>7.5</c:v>
                </c:pt>
                <c:pt idx="28799">
                  <c:v>7.5</c:v>
                </c:pt>
                <c:pt idx="28800">
                  <c:v>8</c:v>
                </c:pt>
                <c:pt idx="28801">
                  <c:v>8</c:v>
                </c:pt>
                <c:pt idx="28802">
                  <c:v>8</c:v>
                </c:pt>
                <c:pt idx="28803">
                  <c:v>8</c:v>
                </c:pt>
                <c:pt idx="28804">
                  <c:v>8</c:v>
                </c:pt>
                <c:pt idx="28805">
                  <c:v>8</c:v>
                </c:pt>
                <c:pt idx="28806">
                  <c:v>8</c:v>
                </c:pt>
                <c:pt idx="28807">
                  <c:v>8</c:v>
                </c:pt>
                <c:pt idx="28808">
                  <c:v>8</c:v>
                </c:pt>
                <c:pt idx="28809">
                  <c:v>8</c:v>
                </c:pt>
                <c:pt idx="28810">
                  <c:v>8</c:v>
                </c:pt>
                <c:pt idx="28811">
                  <c:v>8</c:v>
                </c:pt>
                <c:pt idx="28812">
                  <c:v>8</c:v>
                </c:pt>
                <c:pt idx="28813">
                  <c:v>8</c:v>
                </c:pt>
                <c:pt idx="28814">
                  <c:v>8</c:v>
                </c:pt>
                <c:pt idx="28815">
                  <c:v>8</c:v>
                </c:pt>
                <c:pt idx="28816">
                  <c:v>8</c:v>
                </c:pt>
                <c:pt idx="28817">
                  <c:v>8</c:v>
                </c:pt>
                <c:pt idx="28818">
                  <c:v>8</c:v>
                </c:pt>
                <c:pt idx="28819">
                  <c:v>8</c:v>
                </c:pt>
                <c:pt idx="28820">
                  <c:v>8</c:v>
                </c:pt>
                <c:pt idx="28821">
                  <c:v>8</c:v>
                </c:pt>
                <c:pt idx="28822">
                  <c:v>8</c:v>
                </c:pt>
                <c:pt idx="28823">
                  <c:v>8</c:v>
                </c:pt>
                <c:pt idx="28824">
                  <c:v>8</c:v>
                </c:pt>
                <c:pt idx="28825">
                  <c:v>8</c:v>
                </c:pt>
                <c:pt idx="28826">
                  <c:v>8</c:v>
                </c:pt>
                <c:pt idx="28827">
                  <c:v>8</c:v>
                </c:pt>
                <c:pt idx="28828">
                  <c:v>8</c:v>
                </c:pt>
                <c:pt idx="28829">
                  <c:v>8</c:v>
                </c:pt>
                <c:pt idx="28830">
                  <c:v>8</c:v>
                </c:pt>
                <c:pt idx="28831">
                  <c:v>8</c:v>
                </c:pt>
                <c:pt idx="28832">
                  <c:v>8</c:v>
                </c:pt>
                <c:pt idx="28833">
                  <c:v>8</c:v>
                </c:pt>
                <c:pt idx="28834">
                  <c:v>8</c:v>
                </c:pt>
                <c:pt idx="28835">
                  <c:v>8</c:v>
                </c:pt>
                <c:pt idx="28836">
                  <c:v>8</c:v>
                </c:pt>
                <c:pt idx="28837">
                  <c:v>8</c:v>
                </c:pt>
                <c:pt idx="28838">
                  <c:v>8</c:v>
                </c:pt>
                <c:pt idx="28839">
                  <c:v>8</c:v>
                </c:pt>
                <c:pt idx="28840">
                  <c:v>8</c:v>
                </c:pt>
                <c:pt idx="28841">
                  <c:v>8</c:v>
                </c:pt>
                <c:pt idx="28842">
                  <c:v>8</c:v>
                </c:pt>
                <c:pt idx="28843">
                  <c:v>8</c:v>
                </c:pt>
                <c:pt idx="28844">
                  <c:v>8</c:v>
                </c:pt>
                <c:pt idx="28845">
                  <c:v>8</c:v>
                </c:pt>
                <c:pt idx="28846">
                  <c:v>8</c:v>
                </c:pt>
                <c:pt idx="28847">
                  <c:v>8</c:v>
                </c:pt>
                <c:pt idx="28848">
                  <c:v>8</c:v>
                </c:pt>
                <c:pt idx="28849">
                  <c:v>8</c:v>
                </c:pt>
                <c:pt idx="28850">
                  <c:v>8</c:v>
                </c:pt>
                <c:pt idx="28851">
                  <c:v>8</c:v>
                </c:pt>
                <c:pt idx="28852">
                  <c:v>8</c:v>
                </c:pt>
                <c:pt idx="28853">
                  <c:v>8</c:v>
                </c:pt>
                <c:pt idx="28854">
                  <c:v>8</c:v>
                </c:pt>
                <c:pt idx="28855">
                  <c:v>8</c:v>
                </c:pt>
                <c:pt idx="28856">
                  <c:v>8</c:v>
                </c:pt>
                <c:pt idx="28857">
                  <c:v>8</c:v>
                </c:pt>
                <c:pt idx="28858">
                  <c:v>8</c:v>
                </c:pt>
                <c:pt idx="28859">
                  <c:v>8</c:v>
                </c:pt>
                <c:pt idx="28860">
                  <c:v>8</c:v>
                </c:pt>
                <c:pt idx="28861">
                  <c:v>8</c:v>
                </c:pt>
                <c:pt idx="28862">
                  <c:v>8</c:v>
                </c:pt>
                <c:pt idx="28863">
                  <c:v>8</c:v>
                </c:pt>
                <c:pt idx="28864">
                  <c:v>8</c:v>
                </c:pt>
                <c:pt idx="28865">
                  <c:v>8</c:v>
                </c:pt>
                <c:pt idx="28866">
                  <c:v>8</c:v>
                </c:pt>
                <c:pt idx="28867">
                  <c:v>8</c:v>
                </c:pt>
                <c:pt idx="28868">
                  <c:v>8</c:v>
                </c:pt>
                <c:pt idx="28869">
                  <c:v>8</c:v>
                </c:pt>
                <c:pt idx="28870">
                  <c:v>8</c:v>
                </c:pt>
                <c:pt idx="28871">
                  <c:v>8</c:v>
                </c:pt>
                <c:pt idx="28872">
                  <c:v>8</c:v>
                </c:pt>
                <c:pt idx="28873">
                  <c:v>8</c:v>
                </c:pt>
                <c:pt idx="28874">
                  <c:v>8</c:v>
                </c:pt>
                <c:pt idx="28875">
                  <c:v>8</c:v>
                </c:pt>
                <c:pt idx="28876">
                  <c:v>8</c:v>
                </c:pt>
                <c:pt idx="28877">
                  <c:v>8</c:v>
                </c:pt>
                <c:pt idx="28878">
                  <c:v>8</c:v>
                </c:pt>
                <c:pt idx="28879">
                  <c:v>8</c:v>
                </c:pt>
                <c:pt idx="28880">
                  <c:v>8</c:v>
                </c:pt>
                <c:pt idx="28881">
                  <c:v>8</c:v>
                </c:pt>
                <c:pt idx="28882">
                  <c:v>8</c:v>
                </c:pt>
                <c:pt idx="28883">
                  <c:v>8</c:v>
                </c:pt>
                <c:pt idx="28884">
                  <c:v>8</c:v>
                </c:pt>
                <c:pt idx="28885">
                  <c:v>8</c:v>
                </c:pt>
                <c:pt idx="28886">
                  <c:v>8</c:v>
                </c:pt>
                <c:pt idx="28887">
                  <c:v>8</c:v>
                </c:pt>
                <c:pt idx="28888">
                  <c:v>8</c:v>
                </c:pt>
                <c:pt idx="28889">
                  <c:v>8</c:v>
                </c:pt>
                <c:pt idx="28890">
                  <c:v>8</c:v>
                </c:pt>
                <c:pt idx="28891">
                  <c:v>8</c:v>
                </c:pt>
                <c:pt idx="28892">
                  <c:v>8</c:v>
                </c:pt>
                <c:pt idx="28893">
                  <c:v>8</c:v>
                </c:pt>
                <c:pt idx="28894">
                  <c:v>8</c:v>
                </c:pt>
                <c:pt idx="28895">
                  <c:v>8</c:v>
                </c:pt>
                <c:pt idx="28896">
                  <c:v>8</c:v>
                </c:pt>
                <c:pt idx="28897">
                  <c:v>8</c:v>
                </c:pt>
                <c:pt idx="28898">
                  <c:v>8</c:v>
                </c:pt>
                <c:pt idx="28899">
                  <c:v>8</c:v>
                </c:pt>
                <c:pt idx="28900">
                  <c:v>8</c:v>
                </c:pt>
                <c:pt idx="28901">
                  <c:v>8</c:v>
                </c:pt>
                <c:pt idx="28902">
                  <c:v>8</c:v>
                </c:pt>
                <c:pt idx="28903">
                  <c:v>8</c:v>
                </c:pt>
                <c:pt idx="28904">
                  <c:v>8</c:v>
                </c:pt>
                <c:pt idx="28905">
                  <c:v>8</c:v>
                </c:pt>
                <c:pt idx="28906">
                  <c:v>8</c:v>
                </c:pt>
                <c:pt idx="28907">
                  <c:v>8</c:v>
                </c:pt>
                <c:pt idx="28908">
                  <c:v>8</c:v>
                </c:pt>
                <c:pt idx="28909">
                  <c:v>8</c:v>
                </c:pt>
                <c:pt idx="28910">
                  <c:v>8</c:v>
                </c:pt>
                <c:pt idx="28911">
                  <c:v>8</c:v>
                </c:pt>
                <c:pt idx="28912">
                  <c:v>8</c:v>
                </c:pt>
                <c:pt idx="28913">
                  <c:v>8</c:v>
                </c:pt>
                <c:pt idx="28914">
                  <c:v>8</c:v>
                </c:pt>
                <c:pt idx="28915">
                  <c:v>8</c:v>
                </c:pt>
                <c:pt idx="28916">
                  <c:v>8</c:v>
                </c:pt>
                <c:pt idx="28917">
                  <c:v>8</c:v>
                </c:pt>
                <c:pt idx="28918">
                  <c:v>8</c:v>
                </c:pt>
                <c:pt idx="28919">
                  <c:v>8</c:v>
                </c:pt>
                <c:pt idx="28920">
                  <c:v>8</c:v>
                </c:pt>
                <c:pt idx="28921">
                  <c:v>8</c:v>
                </c:pt>
                <c:pt idx="28922">
                  <c:v>8</c:v>
                </c:pt>
                <c:pt idx="28923">
                  <c:v>8</c:v>
                </c:pt>
                <c:pt idx="28924">
                  <c:v>8</c:v>
                </c:pt>
                <c:pt idx="28925">
                  <c:v>8</c:v>
                </c:pt>
                <c:pt idx="28926">
                  <c:v>8</c:v>
                </c:pt>
                <c:pt idx="28927">
                  <c:v>8</c:v>
                </c:pt>
                <c:pt idx="28928">
                  <c:v>8</c:v>
                </c:pt>
                <c:pt idx="28929">
                  <c:v>8</c:v>
                </c:pt>
                <c:pt idx="28930">
                  <c:v>8</c:v>
                </c:pt>
                <c:pt idx="28931">
                  <c:v>8</c:v>
                </c:pt>
                <c:pt idx="28932">
                  <c:v>8</c:v>
                </c:pt>
                <c:pt idx="28933">
                  <c:v>8</c:v>
                </c:pt>
                <c:pt idx="28934">
                  <c:v>8</c:v>
                </c:pt>
                <c:pt idx="28935">
                  <c:v>8</c:v>
                </c:pt>
                <c:pt idx="28936">
                  <c:v>8</c:v>
                </c:pt>
                <c:pt idx="28937">
                  <c:v>8</c:v>
                </c:pt>
                <c:pt idx="28938">
                  <c:v>8</c:v>
                </c:pt>
                <c:pt idx="28939">
                  <c:v>8</c:v>
                </c:pt>
                <c:pt idx="28940">
                  <c:v>8</c:v>
                </c:pt>
                <c:pt idx="28941">
                  <c:v>8</c:v>
                </c:pt>
                <c:pt idx="28942">
                  <c:v>8</c:v>
                </c:pt>
                <c:pt idx="28943">
                  <c:v>8</c:v>
                </c:pt>
                <c:pt idx="28944">
                  <c:v>8</c:v>
                </c:pt>
                <c:pt idx="28945">
                  <c:v>8</c:v>
                </c:pt>
                <c:pt idx="28946">
                  <c:v>8</c:v>
                </c:pt>
                <c:pt idx="28947">
                  <c:v>8</c:v>
                </c:pt>
                <c:pt idx="28948">
                  <c:v>8</c:v>
                </c:pt>
                <c:pt idx="28949">
                  <c:v>8</c:v>
                </c:pt>
                <c:pt idx="28950">
                  <c:v>8</c:v>
                </c:pt>
                <c:pt idx="28951">
                  <c:v>8</c:v>
                </c:pt>
                <c:pt idx="28952">
                  <c:v>8</c:v>
                </c:pt>
                <c:pt idx="28953">
                  <c:v>8</c:v>
                </c:pt>
                <c:pt idx="28954">
                  <c:v>8</c:v>
                </c:pt>
                <c:pt idx="28955">
                  <c:v>8</c:v>
                </c:pt>
                <c:pt idx="28956">
                  <c:v>8</c:v>
                </c:pt>
                <c:pt idx="28957">
                  <c:v>8</c:v>
                </c:pt>
                <c:pt idx="28958">
                  <c:v>8</c:v>
                </c:pt>
                <c:pt idx="28959">
                  <c:v>8</c:v>
                </c:pt>
                <c:pt idx="28960">
                  <c:v>8</c:v>
                </c:pt>
                <c:pt idx="28961">
                  <c:v>8</c:v>
                </c:pt>
                <c:pt idx="28962">
                  <c:v>8</c:v>
                </c:pt>
                <c:pt idx="28963">
                  <c:v>8</c:v>
                </c:pt>
                <c:pt idx="28964">
                  <c:v>8</c:v>
                </c:pt>
                <c:pt idx="28965">
                  <c:v>8</c:v>
                </c:pt>
                <c:pt idx="28966">
                  <c:v>8</c:v>
                </c:pt>
                <c:pt idx="28967">
                  <c:v>8</c:v>
                </c:pt>
                <c:pt idx="28968">
                  <c:v>8</c:v>
                </c:pt>
                <c:pt idx="28969">
                  <c:v>8</c:v>
                </c:pt>
                <c:pt idx="28970">
                  <c:v>8</c:v>
                </c:pt>
                <c:pt idx="28971">
                  <c:v>8</c:v>
                </c:pt>
                <c:pt idx="28972">
                  <c:v>8</c:v>
                </c:pt>
                <c:pt idx="28973">
                  <c:v>8</c:v>
                </c:pt>
                <c:pt idx="28974">
                  <c:v>8</c:v>
                </c:pt>
                <c:pt idx="28975">
                  <c:v>8</c:v>
                </c:pt>
                <c:pt idx="28976">
                  <c:v>8</c:v>
                </c:pt>
                <c:pt idx="28977">
                  <c:v>8</c:v>
                </c:pt>
                <c:pt idx="28978">
                  <c:v>8</c:v>
                </c:pt>
                <c:pt idx="28979">
                  <c:v>8</c:v>
                </c:pt>
                <c:pt idx="28980">
                  <c:v>8</c:v>
                </c:pt>
                <c:pt idx="28981">
                  <c:v>8</c:v>
                </c:pt>
                <c:pt idx="28982">
                  <c:v>8</c:v>
                </c:pt>
                <c:pt idx="28983">
                  <c:v>8</c:v>
                </c:pt>
                <c:pt idx="28984">
                  <c:v>8</c:v>
                </c:pt>
                <c:pt idx="28985">
                  <c:v>8</c:v>
                </c:pt>
                <c:pt idx="28986">
                  <c:v>8</c:v>
                </c:pt>
                <c:pt idx="28987">
                  <c:v>8</c:v>
                </c:pt>
                <c:pt idx="28988">
                  <c:v>8</c:v>
                </c:pt>
                <c:pt idx="28989">
                  <c:v>8</c:v>
                </c:pt>
                <c:pt idx="28990">
                  <c:v>8</c:v>
                </c:pt>
                <c:pt idx="28991">
                  <c:v>8</c:v>
                </c:pt>
                <c:pt idx="28992">
                  <c:v>8</c:v>
                </c:pt>
                <c:pt idx="28993">
                  <c:v>8</c:v>
                </c:pt>
                <c:pt idx="28994">
                  <c:v>8</c:v>
                </c:pt>
                <c:pt idx="28995">
                  <c:v>8</c:v>
                </c:pt>
                <c:pt idx="28996">
                  <c:v>8</c:v>
                </c:pt>
                <c:pt idx="28997">
                  <c:v>8</c:v>
                </c:pt>
                <c:pt idx="28998">
                  <c:v>8</c:v>
                </c:pt>
                <c:pt idx="28999">
                  <c:v>8</c:v>
                </c:pt>
                <c:pt idx="29000">
                  <c:v>8</c:v>
                </c:pt>
                <c:pt idx="29001">
                  <c:v>8</c:v>
                </c:pt>
                <c:pt idx="29002">
                  <c:v>8</c:v>
                </c:pt>
                <c:pt idx="29003">
                  <c:v>8</c:v>
                </c:pt>
                <c:pt idx="29004">
                  <c:v>8</c:v>
                </c:pt>
                <c:pt idx="29005">
                  <c:v>8</c:v>
                </c:pt>
                <c:pt idx="29006">
                  <c:v>8</c:v>
                </c:pt>
                <c:pt idx="29007">
                  <c:v>8</c:v>
                </c:pt>
                <c:pt idx="29008">
                  <c:v>8</c:v>
                </c:pt>
                <c:pt idx="29009">
                  <c:v>8</c:v>
                </c:pt>
                <c:pt idx="29010">
                  <c:v>8</c:v>
                </c:pt>
                <c:pt idx="29011">
                  <c:v>8</c:v>
                </c:pt>
                <c:pt idx="29012">
                  <c:v>8</c:v>
                </c:pt>
                <c:pt idx="29013">
                  <c:v>8</c:v>
                </c:pt>
                <c:pt idx="29014">
                  <c:v>8</c:v>
                </c:pt>
                <c:pt idx="29015">
                  <c:v>8</c:v>
                </c:pt>
                <c:pt idx="29016">
                  <c:v>8</c:v>
                </c:pt>
                <c:pt idx="29017">
                  <c:v>8</c:v>
                </c:pt>
                <c:pt idx="29018">
                  <c:v>8</c:v>
                </c:pt>
                <c:pt idx="29019">
                  <c:v>8</c:v>
                </c:pt>
                <c:pt idx="29020">
                  <c:v>8</c:v>
                </c:pt>
                <c:pt idx="29021">
                  <c:v>8</c:v>
                </c:pt>
                <c:pt idx="29022">
                  <c:v>8</c:v>
                </c:pt>
                <c:pt idx="29023">
                  <c:v>8</c:v>
                </c:pt>
                <c:pt idx="29024">
                  <c:v>8</c:v>
                </c:pt>
                <c:pt idx="29025">
                  <c:v>8</c:v>
                </c:pt>
                <c:pt idx="29026">
                  <c:v>8</c:v>
                </c:pt>
                <c:pt idx="29027">
                  <c:v>8</c:v>
                </c:pt>
                <c:pt idx="29028">
                  <c:v>8</c:v>
                </c:pt>
                <c:pt idx="29029">
                  <c:v>8</c:v>
                </c:pt>
                <c:pt idx="29030">
                  <c:v>8</c:v>
                </c:pt>
                <c:pt idx="29031">
                  <c:v>8</c:v>
                </c:pt>
                <c:pt idx="29032">
                  <c:v>8</c:v>
                </c:pt>
                <c:pt idx="29033">
                  <c:v>8</c:v>
                </c:pt>
                <c:pt idx="29034">
                  <c:v>8</c:v>
                </c:pt>
                <c:pt idx="29035">
                  <c:v>8</c:v>
                </c:pt>
                <c:pt idx="29036">
                  <c:v>8</c:v>
                </c:pt>
                <c:pt idx="29037">
                  <c:v>8</c:v>
                </c:pt>
                <c:pt idx="29038">
                  <c:v>8</c:v>
                </c:pt>
                <c:pt idx="29039">
                  <c:v>8</c:v>
                </c:pt>
                <c:pt idx="29040">
                  <c:v>8</c:v>
                </c:pt>
                <c:pt idx="29041">
                  <c:v>8</c:v>
                </c:pt>
                <c:pt idx="29042">
                  <c:v>8</c:v>
                </c:pt>
                <c:pt idx="29043">
                  <c:v>8</c:v>
                </c:pt>
                <c:pt idx="29044">
                  <c:v>8</c:v>
                </c:pt>
                <c:pt idx="29045">
                  <c:v>8</c:v>
                </c:pt>
                <c:pt idx="29046">
                  <c:v>8</c:v>
                </c:pt>
                <c:pt idx="29047">
                  <c:v>8</c:v>
                </c:pt>
                <c:pt idx="29048">
                  <c:v>8</c:v>
                </c:pt>
                <c:pt idx="29049">
                  <c:v>8</c:v>
                </c:pt>
                <c:pt idx="29050">
                  <c:v>8</c:v>
                </c:pt>
                <c:pt idx="29051">
                  <c:v>8</c:v>
                </c:pt>
                <c:pt idx="29052">
                  <c:v>8</c:v>
                </c:pt>
                <c:pt idx="29053">
                  <c:v>8</c:v>
                </c:pt>
                <c:pt idx="29054">
                  <c:v>8</c:v>
                </c:pt>
                <c:pt idx="29055">
                  <c:v>8</c:v>
                </c:pt>
                <c:pt idx="29056">
                  <c:v>8</c:v>
                </c:pt>
                <c:pt idx="29057">
                  <c:v>8</c:v>
                </c:pt>
                <c:pt idx="29058">
                  <c:v>8</c:v>
                </c:pt>
                <c:pt idx="29059">
                  <c:v>8</c:v>
                </c:pt>
                <c:pt idx="29060">
                  <c:v>8</c:v>
                </c:pt>
                <c:pt idx="29061">
                  <c:v>8</c:v>
                </c:pt>
                <c:pt idx="29062">
                  <c:v>8</c:v>
                </c:pt>
                <c:pt idx="29063">
                  <c:v>8</c:v>
                </c:pt>
                <c:pt idx="29064">
                  <c:v>8</c:v>
                </c:pt>
                <c:pt idx="29065">
                  <c:v>8</c:v>
                </c:pt>
                <c:pt idx="29066">
                  <c:v>8</c:v>
                </c:pt>
                <c:pt idx="29067">
                  <c:v>8</c:v>
                </c:pt>
                <c:pt idx="29068">
                  <c:v>8</c:v>
                </c:pt>
                <c:pt idx="29069">
                  <c:v>8</c:v>
                </c:pt>
                <c:pt idx="29070">
                  <c:v>8</c:v>
                </c:pt>
                <c:pt idx="29071">
                  <c:v>8</c:v>
                </c:pt>
                <c:pt idx="29072">
                  <c:v>8</c:v>
                </c:pt>
                <c:pt idx="29073">
                  <c:v>8</c:v>
                </c:pt>
                <c:pt idx="29074">
                  <c:v>8</c:v>
                </c:pt>
                <c:pt idx="29075">
                  <c:v>8</c:v>
                </c:pt>
                <c:pt idx="29076">
                  <c:v>8</c:v>
                </c:pt>
                <c:pt idx="29077">
                  <c:v>8</c:v>
                </c:pt>
                <c:pt idx="29078">
                  <c:v>8</c:v>
                </c:pt>
                <c:pt idx="29079">
                  <c:v>8</c:v>
                </c:pt>
                <c:pt idx="29080">
                  <c:v>8</c:v>
                </c:pt>
                <c:pt idx="29081">
                  <c:v>8</c:v>
                </c:pt>
                <c:pt idx="29082">
                  <c:v>8</c:v>
                </c:pt>
                <c:pt idx="29083">
                  <c:v>8</c:v>
                </c:pt>
                <c:pt idx="29084">
                  <c:v>8</c:v>
                </c:pt>
                <c:pt idx="29085">
                  <c:v>8</c:v>
                </c:pt>
                <c:pt idx="29086">
                  <c:v>8</c:v>
                </c:pt>
                <c:pt idx="29087">
                  <c:v>8</c:v>
                </c:pt>
                <c:pt idx="29088">
                  <c:v>8</c:v>
                </c:pt>
                <c:pt idx="29089">
                  <c:v>8</c:v>
                </c:pt>
                <c:pt idx="29090">
                  <c:v>8</c:v>
                </c:pt>
                <c:pt idx="29091">
                  <c:v>8</c:v>
                </c:pt>
                <c:pt idx="29092">
                  <c:v>8</c:v>
                </c:pt>
                <c:pt idx="29093">
                  <c:v>8</c:v>
                </c:pt>
                <c:pt idx="29094">
                  <c:v>8</c:v>
                </c:pt>
                <c:pt idx="29095">
                  <c:v>8</c:v>
                </c:pt>
                <c:pt idx="29096">
                  <c:v>8</c:v>
                </c:pt>
                <c:pt idx="29097">
                  <c:v>8</c:v>
                </c:pt>
                <c:pt idx="29098">
                  <c:v>8</c:v>
                </c:pt>
                <c:pt idx="29099">
                  <c:v>8</c:v>
                </c:pt>
                <c:pt idx="29100">
                  <c:v>8</c:v>
                </c:pt>
                <c:pt idx="29101">
                  <c:v>8</c:v>
                </c:pt>
                <c:pt idx="29102">
                  <c:v>8</c:v>
                </c:pt>
                <c:pt idx="29103">
                  <c:v>8</c:v>
                </c:pt>
                <c:pt idx="29104">
                  <c:v>8</c:v>
                </c:pt>
                <c:pt idx="29105">
                  <c:v>8</c:v>
                </c:pt>
                <c:pt idx="29106">
                  <c:v>8</c:v>
                </c:pt>
                <c:pt idx="29107">
                  <c:v>8</c:v>
                </c:pt>
                <c:pt idx="29108">
                  <c:v>8</c:v>
                </c:pt>
                <c:pt idx="29109">
                  <c:v>8</c:v>
                </c:pt>
                <c:pt idx="29110">
                  <c:v>8</c:v>
                </c:pt>
                <c:pt idx="29111">
                  <c:v>8</c:v>
                </c:pt>
                <c:pt idx="29112">
                  <c:v>8</c:v>
                </c:pt>
                <c:pt idx="29113">
                  <c:v>8</c:v>
                </c:pt>
                <c:pt idx="29114">
                  <c:v>8</c:v>
                </c:pt>
                <c:pt idx="29115">
                  <c:v>8</c:v>
                </c:pt>
                <c:pt idx="29116">
                  <c:v>8</c:v>
                </c:pt>
                <c:pt idx="29117">
                  <c:v>8</c:v>
                </c:pt>
                <c:pt idx="29118">
                  <c:v>8</c:v>
                </c:pt>
                <c:pt idx="29119">
                  <c:v>8</c:v>
                </c:pt>
                <c:pt idx="29120">
                  <c:v>8</c:v>
                </c:pt>
                <c:pt idx="29121">
                  <c:v>8</c:v>
                </c:pt>
                <c:pt idx="29122">
                  <c:v>8</c:v>
                </c:pt>
                <c:pt idx="29123">
                  <c:v>8</c:v>
                </c:pt>
                <c:pt idx="29124">
                  <c:v>8</c:v>
                </c:pt>
                <c:pt idx="29125">
                  <c:v>8</c:v>
                </c:pt>
                <c:pt idx="29126">
                  <c:v>8</c:v>
                </c:pt>
                <c:pt idx="29127">
                  <c:v>8</c:v>
                </c:pt>
                <c:pt idx="29128">
                  <c:v>8</c:v>
                </c:pt>
                <c:pt idx="29129">
                  <c:v>8</c:v>
                </c:pt>
                <c:pt idx="29130">
                  <c:v>8</c:v>
                </c:pt>
                <c:pt idx="29131">
                  <c:v>8</c:v>
                </c:pt>
                <c:pt idx="29132">
                  <c:v>8</c:v>
                </c:pt>
                <c:pt idx="29133">
                  <c:v>8</c:v>
                </c:pt>
                <c:pt idx="29134">
                  <c:v>8</c:v>
                </c:pt>
                <c:pt idx="29135">
                  <c:v>8</c:v>
                </c:pt>
                <c:pt idx="29136">
                  <c:v>8</c:v>
                </c:pt>
                <c:pt idx="29137">
                  <c:v>8</c:v>
                </c:pt>
                <c:pt idx="29138">
                  <c:v>8</c:v>
                </c:pt>
                <c:pt idx="29139">
                  <c:v>8</c:v>
                </c:pt>
                <c:pt idx="29140">
                  <c:v>8</c:v>
                </c:pt>
                <c:pt idx="29141">
                  <c:v>8</c:v>
                </c:pt>
                <c:pt idx="29142">
                  <c:v>8</c:v>
                </c:pt>
                <c:pt idx="29143">
                  <c:v>8</c:v>
                </c:pt>
                <c:pt idx="29144">
                  <c:v>8</c:v>
                </c:pt>
                <c:pt idx="29145">
                  <c:v>8</c:v>
                </c:pt>
                <c:pt idx="29146">
                  <c:v>8</c:v>
                </c:pt>
                <c:pt idx="29147">
                  <c:v>8</c:v>
                </c:pt>
                <c:pt idx="29148">
                  <c:v>8</c:v>
                </c:pt>
                <c:pt idx="29149">
                  <c:v>8</c:v>
                </c:pt>
                <c:pt idx="29150">
                  <c:v>8</c:v>
                </c:pt>
                <c:pt idx="29151">
                  <c:v>8</c:v>
                </c:pt>
                <c:pt idx="29152">
                  <c:v>8</c:v>
                </c:pt>
                <c:pt idx="29153">
                  <c:v>8</c:v>
                </c:pt>
                <c:pt idx="29154">
                  <c:v>8</c:v>
                </c:pt>
                <c:pt idx="29155">
                  <c:v>8</c:v>
                </c:pt>
                <c:pt idx="29156">
                  <c:v>8</c:v>
                </c:pt>
                <c:pt idx="29157">
                  <c:v>8</c:v>
                </c:pt>
                <c:pt idx="29158">
                  <c:v>8</c:v>
                </c:pt>
                <c:pt idx="29159">
                  <c:v>8</c:v>
                </c:pt>
                <c:pt idx="29160">
                  <c:v>8</c:v>
                </c:pt>
                <c:pt idx="29161">
                  <c:v>8</c:v>
                </c:pt>
                <c:pt idx="29162">
                  <c:v>8</c:v>
                </c:pt>
                <c:pt idx="29163">
                  <c:v>8</c:v>
                </c:pt>
                <c:pt idx="29164">
                  <c:v>8</c:v>
                </c:pt>
                <c:pt idx="29165">
                  <c:v>8</c:v>
                </c:pt>
                <c:pt idx="29166">
                  <c:v>8</c:v>
                </c:pt>
                <c:pt idx="29167">
                  <c:v>8</c:v>
                </c:pt>
                <c:pt idx="29168">
                  <c:v>8</c:v>
                </c:pt>
                <c:pt idx="29169">
                  <c:v>8</c:v>
                </c:pt>
                <c:pt idx="29170">
                  <c:v>8</c:v>
                </c:pt>
                <c:pt idx="29171">
                  <c:v>8</c:v>
                </c:pt>
                <c:pt idx="29172">
                  <c:v>8</c:v>
                </c:pt>
                <c:pt idx="29173">
                  <c:v>8</c:v>
                </c:pt>
                <c:pt idx="29174">
                  <c:v>8</c:v>
                </c:pt>
                <c:pt idx="29175">
                  <c:v>8</c:v>
                </c:pt>
                <c:pt idx="29176">
                  <c:v>8</c:v>
                </c:pt>
                <c:pt idx="29177">
                  <c:v>8</c:v>
                </c:pt>
                <c:pt idx="29178">
                  <c:v>8</c:v>
                </c:pt>
                <c:pt idx="29179">
                  <c:v>8</c:v>
                </c:pt>
                <c:pt idx="29180">
                  <c:v>8</c:v>
                </c:pt>
                <c:pt idx="29181">
                  <c:v>8</c:v>
                </c:pt>
                <c:pt idx="29182">
                  <c:v>8</c:v>
                </c:pt>
                <c:pt idx="29183">
                  <c:v>8</c:v>
                </c:pt>
                <c:pt idx="29184">
                  <c:v>8</c:v>
                </c:pt>
                <c:pt idx="29185">
                  <c:v>8</c:v>
                </c:pt>
                <c:pt idx="29186">
                  <c:v>8</c:v>
                </c:pt>
                <c:pt idx="29187">
                  <c:v>8</c:v>
                </c:pt>
                <c:pt idx="29188">
                  <c:v>8</c:v>
                </c:pt>
                <c:pt idx="29189">
                  <c:v>8</c:v>
                </c:pt>
                <c:pt idx="29190">
                  <c:v>8</c:v>
                </c:pt>
                <c:pt idx="29191">
                  <c:v>8</c:v>
                </c:pt>
                <c:pt idx="29192">
                  <c:v>8</c:v>
                </c:pt>
                <c:pt idx="29193">
                  <c:v>8</c:v>
                </c:pt>
                <c:pt idx="29194">
                  <c:v>8</c:v>
                </c:pt>
                <c:pt idx="29195">
                  <c:v>8</c:v>
                </c:pt>
                <c:pt idx="29196">
                  <c:v>8</c:v>
                </c:pt>
                <c:pt idx="29197">
                  <c:v>8</c:v>
                </c:pt>
                <c:pt idx="29198">
                  <c:v>8</c:v>
                </c:pt>
                <c:pt idx="29199">
                  <c:v>8</c:v>
                </c:pt>
                <c:pt idx="29200">
                  <c:v>8</c:v>
                </c:pt>
                <c:pt idx="29201">
                  <c:v>8</c:v>
                </c:pt>
                <c:pt idx="29202">
                  <c:v>8</c:v>
                </c:pt>
                <c:pt idx="29203">
                  <c:v>8</c:v>
                </c:pt>
                <c:pt idx="29204">
                  <c:v>8</c:v>
                </c:pt>
                <c:pt idx="29205">
                  <c:v>8</c:v>
                </c:pt>
                <c:pt idx="29206">
                  <c:v>8</c:v>
                </c:pt>
                <c:pt idx="29207">
                  <c:v>8</c:v>
                </c:pt>
                <c:pt idx="29208">
                  <c:v>8</c:v>
                </c:pt>
                <c:pt idx="29209">
                  <c:v>8</c:v>
                </c:pt>
                <c:pt idx="29210">
                  <c:v>8</c:v>
                </c:pt>
                <c:pt idx="29211">
                  <c:v>8</c:v>
                </c:pt>
                <c:pt idx="29212">
                  <c:v>8</c:v>
                </c:pt>
                <c:pt idx="29213">
                  <c:v>8</c:v>
                </c:pt>
                <c:pt idx="29214">
                  <c:v>8</c:v>
                </c:pt>
                <c:pt idx="29215">
                  <c:v>8</c:v>
                </c:pt>
                <c:pt idx="29216">
                  <c:v>8</c:v>
                </c:pt>
                <c:pt idx="29217">
                  <c:v>8</c:v>
                </c:pt>
                <c:pt idx="29218">
                  <c:v>8</c:v>
                </c:pt>
                <c:pt idx="29219">
                  <c:v>8</c:v>
                </c:pt>
                <c:pt idx="29220">
                  <c:v>8</c:v>
                </c:pt>
                <c:pt idx="29221">
                  <c:v>8</c:v>
                </c:pt>
                <c:pt idx="29222">
                  <c:v>8</c:v>
                </c:pt>
                <c:pt idx="29223">
                  <c:v>8</c:v>
                </c:pt>
                <c:pt idx="29224">
                  <c:v>8</c:v>
                </c:pt>
                <c:pt idx="29225">
                  <c:v>8</c:v>
                </c:pt>
                <c:pt idx="29226">
                  <c:v>8</c:v>
                </c:pt>
                <c:pt idx="29227">
                  <c:v>8</c:v>
                </c:pt>
                <c:pt idx="29228">
                  <c:v>8</c:v>
                </c:pt>
                <c:pt idx="29229">
                  <c:v>8</c:v>
                </c:pt>
                <c:pt idx="29230">
                  <c:v>8</c:v>
                </c:pt>
                <c:pt idx="29231">
                  <c:v>8</c:v>
                </c:pt>
                <c:pt idx="29232">
                  <c:v>8</c:v>
                </c:pt>
                <c:pt idx="29233">
                  <c:v>8</c:v>
                </c:pt>
                <c:pt idx="29234">
                  <c:v>8</c:v>
                </c:pt>
                <c:pt idx="29235">
                  <c:v>8</c:v>
                </c:pt>
                <c:pt idx="29236">
                  <c:v>8</c:v>
                </c:pt>
                <c:pt idx="29237">
                  <c:v>8</c:v>
                </c:pt>
                <c:pt idx="29238">
                  <c:v>8</c:v>
                </c:pt>
                <c:pt idx="29239">
                  <c:v>8</c:v>
                </c:pt>
                <c:pt idx="29240">
                  <c:v>8</c:v>
                </c:pt>
                <c:pt idx="29241">
                  <c:v>8</c:v>
                </c:pt>
                <c:pt idx="29242">
                  <c:v>8</c:v>
                </c:pt>
                <c:pt idx="29243">
                  <c:v>8</c:v>
                </c:pt>
                <c:pt idx="29244">
                  <c:v>8</c:v>
                </c:pt>
                <c:pt idx="29245">
                  <c:v>8</c:v>
                </c:pt>
                <c:pt idx="29246">
                  <c:v>8</c:v>
                </c:pt>
                <c:pt idx="29247">
                  <c:v>8</c:v>
                </c:pt>
                <c:pt idx="29248">
                  <c:v>8</c:v>
                </c:pt>
                <c:pt idx="29249">
                  <c:v>8</c:v>
                </c:pt>
                <c:pt idx="29250">
                  <c:v>8</c:v>
                </c:pt>
                <c:pt idx="29251">
                  <c:v>8</c:v>
                </c:pt>
                <c:pt idx="29252">
                  <c:v>8</c:v>
                </c:pt>
                <c:pt idx="29253">
                  <c:v>8</c:v>
                </c:pt>
                <c:pt idx="29254">
                  <c:v>8</c:v>
                </c:pt>
                <c:pt idx="29255">
                  <c:v>8</c:v>
                </c:pt>
                <c:pt idx="29256">
                  <c:v>8</c:v>
                </c:pt>
                <c:pt idx="29257">
                  <c:v>8</c:v>
                </c:pt>
                <c:pt idx="29258">
                  <c:v>8</c:v>
                </c:pt>
                <c:pt idx="29259">
                  <c:v>8</c:v>
                </c:pt>
                <c:pt idx="29260">
                  <c:v>8</c:v>
                </c:pt>
                <c:pt idx="29261">
                  <c:v>8</c:v>
                </c:pt>
                <c:pt idx="29262">
                  <c:v>8</c:v>
                </c:pt>
                <c:pt idx="29263">
                  <c:v>8</c:v>
                </c:pt>
                <c:pt idx="29264">
                  <c:v>8</c:v>
                </c:pt>
                <c:pt idx="29265">
                  <c:v>8</c:v>
                </c:pt>
                <c:pt idx="29266">
                  <c:v>8</c:v>
                </c:pt>
                <c:pt idx="29267">
                  <c:v>8</c:v>
                </c:pt>
                <c:pt idx="29268">
                  <c:v>8</c:v>
                </c:pt>
                <c:pt idx="29269">
                  <c:v>8</c:v>
                </c:pt>
                <c:pt idx="29270">
                  <c:v>8</c:v>
                </c:pt>
                <c:pt idx="29271">
                  <c:v>8</c:v>
                </c:pt>
                <c:pt idx="29272">
                  <c:v>8</c:v>
                </c:pt>
                <c:pt idx="29273">
                  <c:v>8</c:v>
                </c:pt>
                <c:pt idx="29274">
                  <c:v>8</c:v>
                </c:pt>
                <c:pt idx="29275">
                  <c:v>8</c:v>
                </c:pt>
                <c:pt idx="29276">
                  <c:v>8</c:v>
                </c:pt>
                <c:pt idx="29277">
                  <c:v>8</c:v>
                </c:pt>
                <c:pt idx="29278">
                  <c:v>8</c:v>
                </c:pt>
                <c:pt idx="29279">
                  <c:v>8</c:v>
                </c:pt>
                <c:pt idx="29280">
                  <c:v>8</c:v>
                </c:pt>
                <c:pt idx="29281">
                  <c:v>8</c:v>
                </c:pt>
                <c:pt idx="29282">
                  <c:v>8</c:v>
                </c:pt>
                <c:pt idx="29283">
                  <c:v>8</c:v>
                </c:pt>
                <c:pt idx="29284">
                  <c:v>8</c:v>
                </c:pt>
                <c:pt idx="29285">
                  <c:v>8</c:v>
                </c:pt>
                <c:pt idx="29286">
                  <c:v>8</c:v>
                </c:pt>
                <c:pt idx="29287">
                  <c:v>8</c:v>
                </c:pt>
                <c:pt idx="29288">
                  <c:v>8</c:v>
                </c:pt>
                <c:pt idx="29289">
                  <c:v>8</c:v>
                </c:pt>
                <c:pt idx="29290">
                  <c:v>8</c:v>
                </c:pt>
                <c:pt idx="29291">
                  <c:v>8</c:v>
                </c:pt>
                <c:pt idx="29292">
                  <c:v>8</c:v>
                </c:pt>
                <c:pt idx="29293">
                  <c:v>8</c:v>
                </c:pt>
                <c:pt idx="29294">
                  <c:v>8</c:v>
                </c:pt>
                <c:pt idx="29295">
                  <c:v>8</c:v>
                </c:pt>
                <c:pt idx="29296">
                  <c:v>8</c:v>
                </c:pt>
                <c:pt idx="29297">
                  <c:v>8</c:v>
                </c:pt>
                <c:pt idx="29298">
                  <c:v>8</c:v>
                </c:pt>
                <c:pt idx="29299">
                  <c:v>8</c:v>
                </c:pt>
                <c:pt idx="29300">
                  <c:v>8</c:v>
                </c:pt>
                <c:pt idx="29301">
                  <c:v>8</c:v>
                </c:pt>
                <c:pt idx="29302">
                  <c:v>8</c:v>
                </c:pt>
                <c:pt idx="29303">
                  <c:v>8</c:v>
                </c:pt>
                <c:pt idx="29304">
                  <c:v>8</c:v>
                </c:pt>
                <c:pt idx="29305">
                  <c:v>8</c:v>
                </c:pt>
                <c:pt idx="29306">
                  <c:v>8</c:v>
                </c:pt>
                <c:pt idx="29307">
                  <c:v>8</c:v>
                </c:pt>
                <c:pt idx="29308">
                  <c:v>8</c:v>
                </c:pt>
                <c:pt idx="29309">
                  <c:v>8</c:v>
                </c:pt>
                <c:pt idx="29310">
                  <c:v>8</c:v>
                </c:pt>
                <c:pt idx="29311">
                  <c:v>8</c:v>
                </c:pt>
                <c:pt idx="29312">
                  <c:v>8</c:v>
                </c:pt>
                <c:pt idx="29313">
                  <c:v>8</c:v>
                </c:pt>
                <c:pt idx="29314">
                  <c:v>8</c:v>
                </c:pt>
                <c:pt idx="29315">
                  <c:v>8</c:v>
                </c:pt>
                <c:pt idx="29316">
                  <c:v>8</c:v>
                </c:pt>
                <c:pt idx="29317">
                  <c:v>8</c:v>
                </c:pt>
                <c:pt idx="29318">
                  <c:v>8</c:v>
                </c:pt>
                <c:pt idx="29319">
                  <c:v>8</c:v>
                </c:pt>
                <c:pt idx="29320">
                  <c:v>8</c:v>
                </c:pt>
                <c:pt idx="29321">
                  <c:v>8</c:v>
                </c:pt>
                <c:pt idx="29322">
                  <c:v>8</c:v>
                </c:pt>
                <c:pt idx="29323">
                  <c:v>8</c:v>
                </c:pt>
                <c:pt idx="29324">
                  <c:v>8</c:v>
                </c:pt>
                <c:pt idx="29325">
                  <c:v>8</c:v>
                </c:pt>
                <c:pt idx="29326">
                  <c:v>8</c:v>
                </c:pt>
                <c:pt idx="29327">
                  <c:v>8</c:v>
                </c:pt>
                <c:pt idx="29328">
                  <c:v>8</c:v>
                </c:pt>
                <c:pt idx="29329">
                  <c:v>8</c:v>
                </c:pt>
                <c:pt idx="29330">
                  <c:v>8</c:v>
                </c:pt>
                <c:pt idx="29331">
                  <c:v>8</c:v>
                </c:pt>
                <c:pt idx="29332">
                  <c:v>8</c:v>
                </c:pt>
                <c:pt idx="29333">
                  <c:v>8</c:v>
                </c:pt>
                <c:pt idx="29334">
                  <c:v>8</c:v>
                </c:pt>
                <c:pt idx="29335">
                  <c:v>8</c:v>
                </c:pt>
                <c:pt idx="29336">
                  <c:v>8</c:v>
                </c:pt>
                <c:pt idx="29337">
                  <c:v>8</c:v>
                </c:pt>
                <c:pt idx="29338">
                  <c:v>8</c:v>
                </c:pt>
                <c:pt idx="29339">
                  <c:v>8</c:v>
                </c:pt>
                <c:pt idx="29340">
                  <c:v>8</c:v>
                </c:pt>
                <c:pt idx="29341">
                  <c:v>8</c:v>
                </c:pt>
                <c:pt idx="29342">
                  <c:v>8</c:v>
                </c:pt>
                <c:pt idx="29343">
                  <c:v>8</c:v>
                </c:pt>
                <c:pt idx="29344">
                  <c:v>8</c:v>
                </c:pt>
                <c:pt idx="29345">
                  <c:v>8</c:v>
                </c:pt>
                <c:pt idx="29346">
                  <c:v>8</c:v>
                </c:pt>
                <c:pt idx="29347">
                  <c:v>8</c:v>
                </c:pt>
                <c:pt idx="29348">
                  <c:v>8</c:v>
                </c:pt>
                <c:pt idx="29349">
                  <c:v>8</c:v>
                </c:pt>
                <c:pt idx="29350">
                  <c:v>8</c:v>
                </c:pt>
                <c:pt idx="29351">
                  <c:v>8</c:v>
                </c:pt>
                <c:pt idx="29352">
                  <c:v>8</c:v>
                </c:pt>
                <c:pt idx="29353">
                  <c:v>8</c:v>
                </c:pt>
                <c:pt idx="29354">
                  <c:v>8</c:v>
                </c:pt>
                <c:pt idx="29355">
                  <c:v>8</c:v>
                </c:pt>
                <c:pt idx="29356">
                  <c:v>8</c:v>
                </c:pt>
                <c:pt idx="29357">
                  <c:v>8</c:v>
                </c:pt>
                <c:pt idx="29358">
                  <c:v>8</c:v>
                </c:pt>
                <c:pt idx="29359">
                  <c:v>8</c:v>
                </c:pt>
                <c:pt idx="29360">
                  <c:v>8</c:v>
                </c:pt>
                <c:pt idx="29361">
                  <c:v>8</c:v>
                </c:pt>
                <c:pt idx="29362">
                  <c:v>8</c:v>
                </c:pt>
                <c:pt idx="29363">
                  <c:v>8</c:v>
                </c:pt>
                <c:pt idx="29364">
                  <c:v>8</c:v>
                </c:pt>
                <c:pt idx="29365">
                  <c:v>8</c:v>
                </c:pt>
                <c:pt idx="29366">
                  <c:v>8</c:v>
                </c:pt>
                <c:pt idx="29367">
                  <c:v>8</c:v>
                </c:pt>
                <c:pt idx="29368">
                  <c:v>8</c:v>
                </c:pt>
                <c:pt idx="29369">
                  <c:v>8</c:v>
                </c:pt>
                <c:pt idx="29370">
                  <c:v>8</c:v>
                </c:pt>
                <c:pt idx="29371">
                  <c:v>8</c:v>
                </c:pt>
                <c:pt idx="29372">
                  <c:v>8</c:v>
                </c:pt>
                <c:pt idx="29373">
                  <c:v>8</c:v>
                </c:pt>
                <c:pt idx="29374">
                  <c:v>8</c:v>
                </c:pt>
                <c:pt idx="29375">
                  <c:v>8</c:v>
                </c:pt>
                <c:pt idx="29376">
                  <c:v>8</c:v>
                </c:pt>
                <c:pt idx="29377">
                  <c:v>8</c:v>
                </c:pt>
                <c:pt idx="29378">
                  <c:v>8</c:v>
                </c:pt>
                <c:pt idx="29379">
                  <c:v>8</c:v>
                </c:pt>
                <c:pt idx="29380">
                  <c:v>8</c:v>
                </c:pt>
                <c:pt idx="29381">
                  <c:v>8</c:v>
                </c:pt>
                <c:pt idx="29382">
                  <c:v>8</c:v>
                </c:pt>
                <c:pt idx="29383">
                  <c:v>8</c:v>
                </c:pt>
                <c:pt idx="29384">
                  <c:v>8</c:v>
                </c:pt>
                <c:pt idx="29385">
                  <c:v>8</c:v>
                </c:pt>
                <c:pt idx="29386">
                  <c:v>8</c:v>
                </c:pt>
                <c:pt idx="29387">
                  <c:v>8</c:v>
                </c:pt>
                <c:pt idx="29388">
                  <c:v>8</c:v>
                </c:pt>
                <c:pt idx="29389">
                  <c:v>8</c:v>
                </c:pt>
                <c:pt idx="29390">
                  <c:v>8</c:v>
                </c:pt>
                <c:pt idx="29391">
                  <c:v>8</c:v>
                </c:pt>
                <c:pt idx="29392">
                  <c:v>8</c:v>
                </c:pt>
                <c:pt idx="29393">
                  <c:v>8</c:v>
                </c:pt>
                <c:pt idx="29394">
                  <c:v>8</c:v>
                </c:pt>
                <c:pt idx="29395">
                  <c:v>8</c:v>
                </c:pt>
                <c:pt idx="29396">
                  <c:v>8</c:v>
                </c:pt>
                <c:pt idx="29397">
                  <c:v>8</c:v>
                </c:pt>
                <c:pt idx="29398">
                  <c:v>8</c:v>
                </c:pt>
                <c:pt idx="29399">
                  <c:v>8</c:v>
                </c:pt>
                <c:pt idx="29400">
                  <c:v>8.5</c:v>
                </c:pt>
                <c:pt idx="29401">
                  <c:v>8.5</c:v>
                </c:pt>
                <c:pt idx="29402">
                  <c:v>8.5</c:v>
                </c:pt>
                <c:pt idx="29403">
                  <c:v>8.5</c:v>
                </c:pt>
                <c:pt idx="29404">
                  <c:v>8.5</c:v>
                </c:pt>
                <c:pt idx="29405">
                  <c:v>8.5</c:v>
                </c:pt>
                <c:pt idx="29406">
                  <c:v>8.5</c:v>
                </c:pt>
                <c:pt idx="29407">
                  <c:v>8.5</c:v>
                </c:pt>
                <c:pt idx="29408">
                  <c:v>8.5</c:v>
                </c:pt>
                <c:pt idx="29409">
                  <c:v>8.5</c:v>
                </c:pt>
                <c:pt idx="29410">
                  <c:v>8.5</c:v>
                </c:pt>
                <c:pt idx="29411">
                  <c:v>8.5</c:v>
                </c:pt>
                <c:pt idx="29412">
                  <c:v>8.5</c:v>
                </c:pt>
                <c:pt idx="29413">
                  <c:v>8.5</c:v>
                </c:pt>
                <c:pt idx="29414">
                  <c:v>8.5</c:v>
                </c:pt>
                <c:pt idx="29415">
                  <c:v>8.5</c:v>
                </c:pt>
                <c:pt idx="29416">
                  <c:v>8.5</c:v>
                </c:pt>
                <c:pt idx="29417">
                  <c:v>8.5</c:v>
                </c:pt>
                <c:pt idx="29418">
                  <c:v>8.5</c:v>
                </c:pt>
                <c:pt idx="29419">
                  <c:v>8.5</c:v>
                </c:pt>
                <c:pt idx="29420">
                  <c:v>8.5</c:v>
                </c:pt>
                <c:pt idx="29421">
                  <c:v>8.5</c:v>
                </c:pt>
                <c:pt idx="29422">
                  <c:v>8.5</c:v>
                </c:pt>
                <c:pt idx="29423">
                  <c:v>8.5</c:v>
                </c:pt>
                <c:pt idx="29424">
                  <c:v>8.5</c:v>
                </c:pt>
                <c:pt idx="29425">
                  <c:v>8.5</c:v>
                </c:pt>
                <c:pt idx="29426">
                  <c:v>8.5</c:v>
                </c:pt>
                <c:pt idx="29427">
                  <c:v>8.5</c:v>
                </c:pt>
                <c:pt idx="29428">
                  <c:v>8.5</c:v>
                </c:pt>
                <c:pt idx="29429">
                  <c:v>8.5</c:v>
                </c:pt>
                <c:pt idx="29430">
                  <c:v>8.5</c:v>
                </c:pt>
                <c:pt idx="29431">
                  <c:v>8.5</c:v>
                </c:pt>
                <c:pt idx="29432">
                  <c:v>8.5</c:v>
                </c:pt>
                <c:pt idx="29433">
                  <c:v>8.5</c:v>
                </c:pt>
                <c:pt idx="29434">
                  <c:v>8.5</c:v>
                </c:pt>
                <c:pt idx="29435">
                  <c:v>8.5</c:v>
                </c:pt>
                <c:pt idx="29436">
                  <c:v>8.5</c:v>
                </c:pt>
                <c:pt idx="29437">
                  <c:v>8.5</c:v>
                </c:pt>
                <c:pt idx="29438">
                  <c:v>8.5</c:v>
                </c:pt>
                <c:pt idx="29439">
                  <c:v>8.5</c:v>
                </c:pt>
                <c:pt idx="29440">
                  <c:v>8.5</c:v>
                </c:pt>
                <c:pt idx="29441">
                  <c:v>8.5</c:v>
                </c:pt>
                <c:pt idx="29442">
                  <c:v>8.5</c:v>
                </c:pt>
                <c:pt idx="29443">
                  <c:v>8.5</c:v>
                </c:pt>
                <c:pt idx="29444">
                  <c:v>8.5</c:v>
                </c:pt>
                <c:pt idx="29445">
                  <c:v>8.5</c:v>
                </c:pt>
                <c:pt idx="29446">
                  <c:v>8.5</c:v>
                </c:pt>
                <c:pt idx="29447">
                  <c:v>8.5</c:v>
                </c:pt>
                <c:pt idx="29448">
                  <c:v>8.5</c:v>
                </c:pt>
                <c:pt idx="29449">
                  <c:v>8.5</c:v>
                </c:pt>
                <c:pt idx="29450">
                  <c:v>8.5</c:v>
                </c:pt>
                <c:pt idx="29451">
                  <c:v>8.5</c:v>
                </c:pt>
                <c:pt idx="29452">
                  <c:v>8.5</c:v>
                </c:pt>
                <c:pt idx="29453">
                  <c:v>8.5</c:v>
                </c:pt>
                <c:pt idx="29454">
                  <c:v>8.5</c:v>
                </c:pt>
                <c:pt idx="29455">
                  <c:v>8.5</c:v>
                </c:pt>
                <c:pt idx="29456">
                  <c:v>8.5</c:v>
                </c:pt>
                <c:pt idx="29457">
                  <c:v>8.5</c:v>
                </c:pt>
                <c:pt idx="29458">
                  <c:v>8.5</c:v>
                </c:pt>
                <c:pt idx="29459">
                  <c:v>8.5</c:v>
                </c:pt>
                <c:pt idx="29460">
                  <c:v>8.5</c:v>
                </c:pt>
                <c:pt idx="29461">
                  <c:v>8.5</c:v>
                </c:pt>
                <c:pt idx="29462">
                  <c:v>8.5</c:v>
                </c:pt>
                <c:pt idx="29463">
                  <c:v>8.5</c:v>
                </c:pt>
                <c:pt idx="29464">
                  <c:v>8.5</c:v>
                </c:pt>
                <c:pt idx="29465">
                  <c:v>8.5</c:v>
                </c:pt>
                <c:pt idx="29466">
                  <c:v>8.5</c:v>
                </c:pt>
                <c:pt idx="29467">
                  <c:v>8.5</c:v>
                </c:pt>
                <c:pt idx="29468">
                  <c:v>8.5</c:v>
                </c:pt>
                <c:pt idx="29469">
                  <c:v>8.5</c:v>
                </c:pt>
                <c:pt idx="29470">
                  <c:v>8.5</c:v>
                </c:pt>
                <c:pt idx="29471">
                  <c:v>8.5</c:v>
                </c:pt>
                <c:pt idx="29472">
                  <c:v>8.5</c:v>
                </c:pt>
                <c:pt idx="29473">
                  <c:v>8.5</c:v>
                </c:pt>
                <c:pt idx="29474">
                  <c:v>8.5</c:v>
                </c:pt>
                <c:pt idx="29475">
                  <c:v>8.5</c:v>
                </c:pt>
                <c:pt idx="29476">
                  <c:v>8.5</c:v>
                </c:pt>
                <c:pt idx="29477">
                  <c:v>8.5</c:v>
                </c:pt>
                <c:pt idx="29478">
                  <c:v>8.5</c:v>
                </c:pt>
                <c:pt idx="29479">
                  <c:v>8.5</c:v>
                </c:pt>
                <c:pt idx="29480">
                  <c:v>8.5</c:v>
                </c:pt>
                <c:pt idx="29481">
                  <c:v>8.5</c:v>
                </c:pt>
                <c:pt idx="29482">
                  <c:v>8.5</c:v>
                </c:pt>
                <c:pt idx="29483">
                  <c:v>8.5</c:v>
                </c:pt>
                <c:pt idx="29484">
                  <c:v>8.5</c:v>
                </c:pt>
                <c:pt idx="29485">
                  <c:v>8.5</c:v>
                </c:pt>
                <c:pt idx="29486">
                  <c:v>8.5</c:v>
                </c:pt>
                <c:pt idx="29487">
                  <c:v>8.5</c:v>
                </c:pt>
                <c:pt idx="29488">
                  <c:v>8.5</c:v>
                </c:pt>
                <c:pt idx="29489">
                  <c:v>8.5</c:v>
                </c:pt>
                <c:pt idx="29490">
                  <c:v>8.5</c:v>
                </c:pt>
                <c:pt idx="29491">
                  <c:v>8.5</c:v>
                </c:pt>
                <c:pt idx="29492">
                  <c:v>8.5</c:v>
                </c:pt>
                <c:pt idx="29493">
                  <c:v>8.5</c:v>
                </c:pt>
                <c:pt idx="29494">
                  <c:v>8.5</c:v>
                </c:pt>
                <c:pt idx="29495">
                  <c:v>8.5</c:v>
                </c:pt>
                <c:pt idx="29496">
                  <c:v>8.5</c:v>
                </c:pt>
                <c:pt idx="29497">
                  <c:v>8.5</c:v>
                </c:pt>
                <c:pt idx="29498">
                  <c:v>8.5</c:v>
                </c:pt>
                <c:pt idx="29499">
                  <c:v>8.5</c:v>
                </c:pt>
                <c:pt idx="29500">
                  <c:v>8.5</c:v>
                </c:pt>
                <c:pt idx="29501">
                  <c:v>8.5</c:v>
                </c:pt>
                <c:pt idx="29502">
                  <c:v>8.5</c:v>
                </c:pt>
                <c:pt idx="29503">
                  <c:v>8.5</c:v>
                </c:pt>
                <c:pt idx="29504">
                  <c:v>8.5</c:v>
                </c:pt>
                <c:pt idx="29505">
                  <c:v>8.5</c:v>
                </c:pt>
                <c:pt idx="29506">
                  <c:v>8.5</c:v>
                </c:pt>
                <c:pt idx="29507">
                  <c:v>8.5</c:v>
                </c:pt>
                <c:pt idx="29508">
                  <c:v>8.5</c:v>
                </c:pt>
                <c:pt idx="29509">
                  <c:v>8.5</c:v>
                </c:pt>
                <c:pt idx="29510">
                  <c:v>8.5</c:v>
                </c:pt>
                <c:pt idx="29511">
                  <c:v>8.5</c:v>
                </c:pt>
                <c:pt idx="29512">
                  <c:v>8.5</c:v>
                </c:pt>
                <c:pt idx="29513">
                  <c:v>8.5</c:v>
                </c:pt>
                <c:pt idx="29514">
                  <c:v>8.5</c:v>
                </c:pt>
                <c:pt idx="29515">
                  <c:v>8.5</c:v>
                </c:pt>
                <c:pt idx="29516">
                  <c:v>8.5</c:v>
                </c:pt>
                <c:pt idx="29517">
                  <c:v>8.5</c:v>
                </c:pt>
                <c:pt idx="29518">
                  <c:v>8.5</c:v>
                </c:pt>
                <c:pt idx="29519">
                  <c:v>8.5</c:v>
                </c:pt>
                <c:pt idx="29520">
                  <c:v>8.5</c:v>
                </c:pt>
                <c:pt idx="29521">
                  <c:v>8.5</c:v>
                </c:pt>
                <c:pt idx="29522">
                  <c:v>8.5</c:v>
                </c:pt>
                <c:pt idx="29523">
                  <c:v>8.5</c:v>
                </c:pt>
                <c:pt idx="29524">
                  <c:v>8.5</c:v>
                </c:pt>
                <c:pt idx="29525">
                  <c:v>8.5</c:v>
                </c:pt>
                <c:pt idx="29526">
                  <c:v>8.5</c:v>
                </c:pt>
                <c:pt idx="29527">
                  <c:v>8.5</c:v>
                </c:pt>
                <c:pt idx="29528">
                  <c:v>8.5</c:v>
                </c:pt>
                <c:pt idx="29529">
                  <c:v>8.5</c:v>
                </c:pt>
                <c:pt idx="29530">
                  <c:v>8.5</c:v>
                </c:pt>
                <c:pt idx="29531">
                  <c:v>8.5</c:v>
                </c:pt>
                <c:pt idx="29532">
                  <c:v>8.5</c:v>
                </c:pt>
                <c:pt idx="29533">
                  <c:v>8.5</c:v>
                </c:pt>
                <c:pt idx="29534">
                  <c:v>8.5</c:v>
                </c:pt>
                <c:pt idx="29535">
                  <c:v>8.5</c:v>
                </c:pt>
                <c:pt idx="29536">
                  <c:v>8.5</c:v>
                </c:pt>
                <c:pt idx="29537">
                  <c:v>8.5</c:v>
                </c:pt>
                <c:pt idx="29538">
                  <c:v>8.5</c:v>
                </c:pt>
                <c:pt idx="29539">
                  <c:v>8.5</c:v>
                </c:pt>
                <c:pt idx="29540">
                  <c:v>8.5</c:v>
                </c:pt>
                <c:pt idx="29541">
                  <c:v>8.5</c:v>
                </c:pt>
                <c:pt idx="29542">
                  <c:v>8.5</c:v>
                </c:pt>
                <c:pt idx="29543">
                  <c:v>8.5</c:v>
                </c:pt>
                <c:pt idx="29544">
                  <c:v>8.5</c:v>
                </c:pt>
                <c:pt idx="29545">
                  <c:v>8.5</c:v>
                </c:pt>
                <c:pt idx="29546">
                  <c:v>8.5</c:v>
                </c:pt>
                <c:pt idx="29547">
                  <c:v>8.5</c:v>
                </c:pt>
                <c:pt idx="29548">
                  <c:v>8.5</c:v>
                </c:pt>
                <c:pt idx="29549">
                  <c:v>8.5</c:v>
                </c:pt>
                <c:pt idx="29550">
                  <c:v>8.5</c:v>
                </c:pt>
                <c:pt idx="29551">
                  <c:v>8.5</c:v>
                </c:pt>
                <c:pt idx="29552">
                  <c:v>8.5</c:v>
                </c:pt>
                <c:pt idx="29553">
                  <c:v>8.5</c:v>
                </c:pt>
                <c:pt idx="29554">
                  <c:v>8.5</c:v>
                </c:pt>
                <c:pt idx="29555">
                  <c:v>8.5</c:v>
                </c:pt>
                <c:pt idx="29556">
                  <c:v>8.5</c:v>
                </c:pt>
                <c:pt idx="29557">
                  <c:v>8.5</c:v>
                </c:pt>
                <c:pt idx="29558">
                  <c:v>8.5</c:v>
                </c:pt>
                <c:pt idx="29559">
                  <c:v>8.5</c:v>
                </c:pt>
                <c:pt idx="29560">
                  <c:v>8.5</c:v>
                </c:pt>
                <c:pt idx="29561">
                  <c:v>8.5</c:v>
                </c:pt>
                <c:pt idx="29562">
                  <c:v>8.5</c:v>
                </c:pt>
                <c:pt idx="29563">
                  <c:v>8.5</c:v>
                </c:pt>
                <c:pt idx="29564">
                  <c:v>8.5</c:v>
                </c:pt>
                <c:pt idx="29565">
                  <c:v>8.5</c:v>
                </c:pt>
                <c:pt idx="29566">
                  <c:v>8.5</c:v>
                </c:pt>
                <c:pt idx="29567">
                  <c:v>8.5</c:v>
                </c:pt>
                <c:pt idx="29568">
                  <c:v>8.5</c:v>
                </c:pt>
                <c:pt idx="29569">
                  <c:v>8.5</c:v>
                </c:pt>
                <c:pt idx="29570">
                  <c:v>8.5</c:v>
                </c:pt>
                <c:pt idx="29571">
                  <c:v>8.5</c:v>
                </c:pt>
                <c:pt idx="29572">
                  <c:v>8.5</c:v>
                </c:pt>
                <c:pt idx="29573">
                  <c:v>8.5</c:v>
                </c:pt>
                <c:pt idx="29574">
                  <c:v>8.5</c:v>
                </c:pt>
                <c:pt idx="29575">
                  <c:v>8.5</c:v>
                </c:pt>
                <c:pt idx="29576">
                  <c:v>8.5</c:v>
                </c:pt>
                <c:pt idx="29577">
                  <c:v>8.5</c:v>
                </c:pt>
                <c:pt idx="29578">
                  <c:v>8.5</c:v>
                </c:pt>
                <c:pt idx="29579">
                  <c:v>8.5</c:v>
                </c:pt>
                <c:pt idx="29580">
                  <c:v>8.5</c:v>
                </c:pt>
                <c:pt idx="29581">
                  <c:v>8.5</c:v>
                </c:pt>
                <c:pt idx="29582">
                  <c:v>8.5</c:v>
                </c:pt>
                <c:pt idx="29583">
                  <c:v>8.5</c:v>
                </c:pt>
                <c:pt idx="29584">
                  <c:v>8.5</c:v>
                </c:pt>
                <c:pt idx="29585">
                  <c:v>8.5</c:v>
                </c:pt>
                <c:pt idx="29586">
                  <c:v>8.5</c:v>
                </c:pt>
                <c:pt idx="29587">
                  <c:v>8.5</c:v>
                </c:pt>
                <c:pt idx="29588">
                  <c:v>8.5</c:v>
                </c:pt>
                <c:pt idx="29589">
                  <c:v>8.5</c:v>
                </c:pt>
                <c:pt idx="29590">
                  <c:v>8.5</c:v>
                </c:pt>
                <c:pt idx="29591">
                  <c:v>8.5</c:v>
                </c:pt>
                <c:pt idx="29592">
                  <c:v>8.5</c:v>
                </c:pt>
                <c:pt idx="29593">
                  <c:v>8.5</c:v>
                </c:pt>
                <c:pt idx="29594">
                  <c:v>8.5</c:v>
                </c:pt>
                <c:pt idx="29595">
                  <c:v>8.5</c:v>
                </c:pt>
                <c:pt idx="29596">
                  <c:v>8.5</c:v>
                </c:pt>
                <c:pt idx="29597">
                  <c:v>8.5</c:v>
                </c:pt>
                <c:pt idx="29598">
                  <c:v>8.5</c:v>
                </c:pt>
                <c:pt idx="29599">
                  <c:v>8.5</c:v>
                </c:pt>
                <c:pt idx="29600">
                  <c:v>8.5</c:v>
                </c:pt>
                <c:pt idx="29601">
                  <c:v>8.5</c:v>
                </c:pt>
                <c:pt idx="29602">
                  <c:v>8.5</c:v>
                </c:pt>
                <c:pt idx="29603">
                  <c:v>8.5</c:v>
                </c:pt>
                <c:pt idx="29604">
                  <c:v>8.5</c:v>
                </c:pt>
                <c:pt idx="29605">
                  <c:v>8.5</c:v>
                </c:pt>
                <c:pt idx="29606">
                  <c:v>8.5</c:v>
                </c:pt>
                <c:pt idx="29607">
                  <c:v>8.5</c:v>
                </c:pt>
                <c:pt idx="29608">
                  <c:v>8.5</c:v>
                </c:pt>
                <c:pt idx="29609">
                  <c:v>8.5</c:v>
                </c:pt>
                <c:pt idx="29610">
                  <c:v>8.5</c:v>
                </c:pt>
                <c:pt idx="29611">
                  <c:v>8.5</c:v>
                </c:pt>
                <c:pt idx="29612">
                  <c:v>8.5</c:v>
                </c:pt>
                <c:pt idx="29613">
                  <c:v>8.5</c:v>
                </c:pt>
                <c:pt idx="29614">
                  <c:v>8.5</c:v>
                </c:pt>
                <c:pt idx="29615">
                  <c:v>8.5</c:v>
                </c:pt>
                <c:pt idx="29616">
                  <c:v>8.5</c:v>
                </c:pt>
                <c:pt idx="29617">
                  <c:v>8.5</c:v>
                </c:pt>
                <c:pt idx="29618">
                  <c:v>8.5</c:v>
                </c:pt>
                <c:pt idx="29619">
                  <c:v>8.5</c:v>
                </c:pt>
                <c:pt idx="29620">
                  <c:v>8.5</c:v>
                </c:pt>
                <c:pt idx="29621">
                  <c:v>8.5</c:v>
                </c:pt>
                <c:pt idx="29622">
                  <c:v>8.5</c:v>
                </c:pt>
                <c:pt idx="29623">
                  <c:v>8.5</c:v>
                </c:pt>
                <c:pt idx="29624">
                  <c:v>8.5</c:v>
                </c:pt>
                <c:pt idx="29625">
                  <c:v>8.5</c:v>
                </c:pt>
                <c:pt idx="29626">
                  <c:v>8.5</c:v>
                </c:pt>
                <c:pt idx="29627">
                  <c:v>8.5</c:v>
                </c:pt>
                <c:pt idx="29628">
                  <c:v>8.5</c:v>
                </c:pt>
                <c:pt idx="29629">
                  <c:v>8.5</c:v>
                </c:pt>
                <c:pt idx="29630">
                  <c:v>8.5</c:v>
                </c:pt>
                <c:pt idx="29631">
                  <c:v>8.5</c:v>
                </c:pt>
                <c:pt idx="29632">
                  <c:v>8.5</c:v>
                </c:pt>
                <c:pt idx="29633">
                  <c:v>8.5</c:v>
                </c:pt>
                <c:pt idx="29634">
                  <c:v>8.5</c:v>
                </c:pt>
                <c:pt idx="29635">
                  <c:v>8.5</c:v>
                </c:pt>
                <c:pt idx="29636">
                  <c:v>8.5</c:v>
                </c:pt>
                <c:pt idx="29637">
                  <c:v>8.5</c:v>
                </c:pt>
                <c:pt idx="29638">
                  <c:v>8.5</c:v>
                </c:pt>
                <c:pt idx="29639">
                  <c:v>8.5</c:v>
                </c:pt>
                <c:pt idx="29640">
                  <c:v>8.5</c:v>
                </c:pt>
                <c:pt idx="29641">
                  <c:v>8.5</c:v>
                </c:pt>
                <c:pt idx="29642">
                  <c:v>8.5</c:v>
                </c:pt>
                <c:pt idx="29643">
                  <c:v>8.5</c:v>
                </c:pt>
                <c:pt idx="29644">
                  <c:v>8.5</c:v>
                </c:pt>
                <c:pt idx="29645">
                  <c:v>8.5</c:v>
                </c:pt>
                <c:pt idx="29646">
                  <c:v>8.5</c:v>
                </c:pt>
                <c:pt idx="29647">
                  <c:v>8.5</c:v>
                </c:pt>
                <c:pt idx="29648">
                  <c:v>8.5</c:v>
                </c:pt>
                <c:pt idx="29649">
                  <c:v>8.5</c:v>
                </c:pt>
                <c:pt idx="29650">
                  <c:v>8.5</c:v>
                </c:pt>
                <c:pt idx="29651">
                  <c:v>8.5</c:v>
                </c:pt>
                <c:pt idx="29652">
                  <c:v>8.5</c:v>
                </c:pt>
                <c:pt idx="29653">
                  <c:v>8.5</c:v>
                </c:pt>
                <c:pt idx="29654">
                  <c:v>8.5</c:v>
                </c:pt>
                <c:pt idx="29655">
                  <c:v>8.5</c:v>
                </c:pt>
                <c:pt idx="29656">
                  <c:v>8.5</c:v>
                </c:pt>
                <c:pt idx="29657">
                  <c:v>8.5</c:v>
                </c:pt>
                <c:pt idx="29658">
                  <c:v>8.5</c:v>
                </c:pt>
                <c:pt idx="29659">
                  <c:v>8.5</c:v>
                </c:pt>
                <c:pt idx="29660">
                  <c:v>8.5</c:v>
                </c:pt>
                <c:pt idx="29661">
                  <c:v>8.5</c:v>
                </c:pt>
                <c:pt idx="29662">
                  <c:v>8.5</c:v>
                </c:pt>
                <c:pt idx="29663">
                  <c:v>8.5</c:v>
                </c:pt>
                <c:pt idx="29664">
                  <c:v>8.5</c:v>
                </c:pt>
                <c:pt idx="29665">
                  <c:v>8.5</c:v>
                </c:pt>
                <c:pt idx="29666">
                  <c:v>8.5</c:v>
                </c:pt>
                <c:pt idx="29667">
                  <c:v>8.5</c:v>
                </c:pt>
                <c:pt idx="29668">
                  <c:v>8.5</c:v>
                </c:pt>
                <c:pt idx="29669">
                  <c:v>8.5</c:v>
                </c:pt>
                <c:pt idx="29670">
                  <c:v>8.5</c:v>
                </c:pt>
                <c:pt idx="29671">
                  <c:v>8.5</c:v>
                </c:pt>
                <c:pt idx="29672">
                  <c:v>8.5</c:v>
                </c:pt>
                <c:pt idx="29673">
                  <c:v>8.5</c:v>
                </c:pt>
                <c:pt idx="29674">
                  <c:v>8.5</c:v>
                </c:pt>
                <c:pt idx="29675">
                  <c:v>8.5</c:v>
                </c:pt>
                <c:pt idx="29676">
                  <c:v>8.5</c:v>
                </c:pt>
                <c:pt idx="29677">
                  <c:v>8.5</c:v>
                </c:pt>
                <c:pt idx="29678">
                  <c:v>8.5</c:v>
                </c:pt>
                <c:pt idx="29679">
                  <c:v>8.5</c:v>
                </c:pt>
                <c:pt idx="29680">
                  <c:v>8.5</c:v>
                </c:pt>
                <c:pt idx="29681">
                  <c:v>8.5</c:v>
                </c:pt>
                <c:pt idx="29682">
                  <c:v>8.5</c:v>
                </c:pt>
                <c:pt idx="29683">
                  <c:v>8.5</c:v>
                </c:pt>
                <c:pt idx="29684">
                  <c:v>8.5</c:v>
                </c:pt>
                <c:pt idx="29685">
                  <c:v>8.5</c:v>
                </c:pt>
                <c:pt idx="29686">
                  <c:v>8.5</c:v>
                </c:pt>
                <c:pt idx="29687">
                  <c:v>8.5</c:v>
                </c:pt>
                <c:pt idx="29688">
                  <c:v>8.5</c:v>
                </c:pt>
                <c:pt idx="29689">
                  <c:v>8.5</c:v>
                </c:pt>
                <c:pt idx="29690">
                  <c:v>8.5</c:v>
                </c:pt>
                <c:pt idx="29691">
                  <c:v>8.5</c:v>
                </c:pt>
                <c:pt idx="29692">
                  <c:v>8.5</c:v>
                </c:pt>
                <c:pt idx="29693">
                  <c:v>8.5</c:v>
                </c:pt>
                <c:pt idx="29694">
                  <c:v>8.5</c:v>
                </c:pt>
                <c:pt idx="29695">
                  <c:v>8.5</c:v>
                </c:pt>
                <c:pt idx="29696">
                  <c:v>8.5</c:v>
                </c:pt>
                <c:pt idx="29697">
                  <c:v>8.5</c:v>
                </c:pt>
                <c:pt idx="29698">
                  <c:v>8.5</c:v>
                </c:pt>
                <c:pt idx="29699">
                  <c:v>8.5</c:v>
                </c:pt>
                <c:pt idx="29700">
                  <c:v>8.5</c:v>
                </c:pt>
                <c:pt idx="29701">
                  <c:v>8.5</c:v>
                </c:pt>
                <c:pt idx="29702">
                  <c:v>8.5</c:v>
                </c:pt>
                <c:pt idx="29703">
                  <c:v>8.5</c:v>
                </c:pt>
                <c:pt idx="29704">
                  <c:v>8.5</c:v>
                </c:pt>
                <c:pt idx="29705">
                  <c:v>8.5</c:v>
                </c:pt>
                <c:pt idx="29706">
                  <c:v>8.5</c:v>
                </c:pt>
                <c:pt idx="29707">
                  <c:v>8.5</c:v>
                </c:pt>
                <c:pt idx="29708">
                  <c:v>8.5</c:v>
                </c:pt>
                <c:pt idx="29709">
                  <c:v>8.5</c:v>
                </c:pt>
                <c:pt idx="29710">
                  <c:v>8.5</c:v>
                </c:pt>
                <c:pt idx="29711">
                  <c:v>8.5</c:v>
                </c:pt>
                <c:pt idx="29712">
                  <c:v>8.5</c:v>
                </c:pt>
                <c:pt idx="29713">
                  <c:v>8.5</c:v>
                </c:pt>
                <c:pt idx="29714">
                  <c:v>8.5</c:v>
                </c:pt>
                <c:pt idx="29715">
                  <c:v>8.5</c:v>
                </c:pt>
                <c:pt idx="29716">
                  <c:v>8.5</c:v>
                </c:pt>
                <c:pt idx="29717">
                  <c:v>8.5</c:v>
                </c:pt>
                <c:pt idx="29718">
                  <c:v>8.5</c:v>
                </c:pt>
                <c:pt idx="29719">
                  <c:v>8.5</c:v>
                </c:pt>
                <c:pt idx="29720">
                  <c:v>8.5</c:v>
                </c:pt>
                <c:pt idx="29721">
                  <c:v>8.5</c:v>
                </c:pt>
                <c:pt idx="29722">
                  <c:v>8.5</c:v>
                </c:pt>
                <c:pt idx="29723">
                  <c:v>8.5</c:v>
                </c:pt>
                <c:pt idx="29724">
                  <c:v>8.5</c:v>
                </c:pt>
                <c:pt idx="29725">
                  <c:v>8.5</c:v>
                </c:pt>
                <c:pt idx="29726">
                  <c:v>8.5</c:v>
                </c:pt>
                <c:pt idx="29727">
                  <c:v>8.5</c:v>
                </c:pt>
                <c:pt idx="29728">
                  <c:v>8.5</c:v>
                </c:pt>
                <c:pt idx="29729">
                  <c:v>8.5</c:v>
                </c:pt>
                <c:pt idx="29730">
                  <c:v>8.5</c:v>
                </c:pt>
                <c:pt idx="29731">
                  <c:v>8.5</c:v>
                </c:pt>
                <c:pt idx="29732">
                  <c:v>8.5</c:v>
                </c:pt>
                <c:pt idx="29733">
                  <c:v>8.5</c:v>
                </c:pt>
                <c:pt idx="29734">
                  <c:v>8.5</c:v>
                </c:pt>
                <c:pt idx="29735">
                  <c:v>8.5</c:v>
                </c:pt>
                <c:pt idx="29736">
                  <c:v>8.5</c:v>
                </c:pt>
                <c:pt idx="29737">
                  <c:v>8.5</c:v>
                </c:pt>
                <c:pt idx="29738">
                  <c:v>8.5</c:v>
                </c:pt>
                <c:pt idx="29739">
                  <c:v>8.5</c:v>
                </c:pt>
                <c:pt idx="29740">
                  <c:v>8.5</c:v>
                </c:pt>
                <c:pt idx="29741">
                  <c:v>8.5</c:v>
                </c:pt>
                <c:pt idx="29742">
                  <c:v>8.5</c:v>
                </c:pt>
                <c:pt idx="29743">
                  <c:v>8.5</c:v>
                </c:pt>
                <c:pt idx="29744">
                  <c:v>8.5</c:v>
                </c:pt>
                <c:pt idx="29745">
                  <c:v>8.5</c:v>
                </c:pt>
                <c:pt idx="29746">
                  <c:v>8.5</c:v>
                </c:pt>
                <c:pt idx="29747">
                  <c:v>8.5</c:v>
                </c:pt>
                <c:pt idx="29748">
                  <c:v>8.5</c:v>
                </c:pt>
                <c:pt idx="29749">
                  <c:v>8.5</c:v>
                </c:pt>
                <c:pt idx="29750">
                  <c:v>8.5</c:v>
                </c:pt>
                <c:pt idx="29751">
                  <c:v>8.5</c:v>
                </c:pt>
                <c:pt idx="29752">
                  <c:v>8.5</c:v>
                </c:pt>
                <c:pt idx="29753">
                  <c:v>8.5</c:v>
                </c:pt>
                <c:pt idx="29754">
                  <c:v>8.5</c:v>
                </c:pt>
                <c:pt idx="29755">
                  <c:v>8.5</c:v>
                </c:pt>
                <c:pt idx="29756">
                  <c:v>8.5</c:v>
                </c:pt>
                <c:pt idx="29757">
                  <c:v>8.5</c:v>
                </c:pt>
                <c:pt idx="29758">
                  <c:v>8.5</c:v>
                </c:pt>
                <c:pt idx="29759">
                  <c:v>8.5</c:v>
                </c:pt>
                <c:pt idx="29760">
                  <c:v>8.5</c:v>
                </c:pt>
                <c:pt idx="29761">
                  <c:v>8.5</c:v>
                </c:pt>
                <c:pt idx="29762">
                  <c:v>8.5</c:v>
                </c:pt>
                <c:pt idx="29763">
                  <c:v>8.5</c:v>
                </c:pt>
                <c:pt idx="29764">
                  <c:v>8.5</c:v>
                </c:pt>
                <c:pt idx="29765">
                  <c:v>8.5</c:v>
                </c:pt>
                <c:pt idx="29766">
                  <c:v>8.5</c:v>
                </c:pt>
                <c:pt idx="29767">
                  <c:v>8.5</c:v>
                </c:pt>
                <c:pt idx="29768">
                  <c:v>8.5</c:v>
                </c:pt>
                <c:pt idx="29769">
                  <c:v>8.5</c:v>
                </c:pt>
                <c:pt idx="29770">
                  <c:v>8.5</c:v>
                </c:pt>
                <c:pt idx="29771">
                  <c:v>8.5</c:v>
                </c:pt>
                <c:pt idx="29772">
                  <c:v>8.5</c:v>
                </c:pt>
                <c:pt idx="29773">
                  <c:v>8.5</c:v>
                </c:pt>
                <c:pt idx="29774">
                  <c:v>8.5</c:v>
                </c:pt>
                <c:pt idx="29775">
                  <c:v>8.5</c:v>
                </c:pt>
                <c:pt idx="29776">
                  <c:v>8.5</c:v>
                </c:pt>
                <c:pt idx="29777">
                  <c:v>8.5</c:v>
                </c:pt>
                <c:pt idx="29778">
                  <c:v>8.5</c:v>
                </c:pt>
                <c:pt idx="29779">
                  <c:v>8.5</c:v>
                </c:pt>
                <c:pt idx="29780">
                  <c:v>8.5</c:v>
                </c:pt>
                <c:pt idx="29781">
                  <c:v>8.5</c:v>
                </c:pt>
                <c:pt idx="29782">
                  <c:v>8.5</c:v>
                </c:pt>
                <c:pt idx="29783">
                  <c:v>8.5</c:v>
                </c:pt>
                <c:pt idx="29784">
                  <c:v>8.5</c:v>
                </c:pt>
                <c:pt idx="29785">
                  <c:v>8.5</c:v>
                </c:pt>
                <c:pt idx="29786">
                  <c:v>8.5</c:v>
                </c:pt>
                <c:pt idx="29787">
                  <c:v>8.5</c:v>
                </c:pt>
                <c:pt idx="29788">
                  <c:v>8.5</c:v>
                </c:pt>
                <c:pt idx="29789">
                  <c:v>8.5</c:v>
                </c:pt>
                <c:pt idx="29790">
                  <c:v>8.5</c:v>
                </c:pt>
                <c:pt idx="29791">
                  <c:v>8.5</c:v>
                </c:pt>
                <c:pt idx="29792">
                  <c:v>8.5</c:v>
                </c:pt>
                <c:pt idx="29793">
                  <c:v>8.5</c:v>
                </c:pt>
                <c:pt idx="29794">
                  <c:v>8.5</c:v>
                </c:pt>
                <c:pt idx="29795">
                  <c:v>8.5</c:v>
                </c:pt>
                <c:pt idx="29796">
                  <c:v>8.5</c:v>
                </c:pt>
                <c:pt idx="29797">
                  <c:v>8.5</c:v>
                </c:pt>
                <c:pt idx="29798">
                  <c:v>8.5</c:v>
                </c:pt>
                <c:pt idx="29799">
                  <c:v>8.5</c:v>
                </c:pt>
                <c:pt idx="29800">
                  <c:v>8.5</c:v>
                </c:pt>
                <c:pt idx="29801">
                  <c:v>8.5</c:v>
                </c:pt>
                <c:pt idx="29802">
                  <c:v>8.5</c:v>
                </c:pt>
                <c:pt idx="29803">
                  <c:v>8.5</c:v>
                </c:pt>
                <c:pt idx="29804">
                  <c:v>8.5</c:v>
                </c:pt>
                <c:pt idx="29805">
                  <c:v>8.5</c:v>
                </c:pt>
                <c:pt idx="29806">
                  <c:v>8.5</c:v>
                </c:pt>
                <c:pt idx="29807">
                  <c:v>8.5</c:v>
                </c:pt>
                <c:pt idx="29808">
                  <c:v>8.5</c:v>
                </c:pt>
                <c:pt idx="29809">
                  <c:v>8.5</c:v>
                </c:pt>
                <c:pt idx="29810">
                  <c:v>8.5</c:v>
                </c:pt>
                <c:pt idx="29811">
                  <c:v>8.5</c:v>
                </c:pt>
                <c:pt idx="29812">
                  <c:v>8.5</c:v>
                </c:pt>
                <c:pt idx="29813">
                  <c:v>8.5</c:v>
                </c:pt>
                <c:pt idx="29814">
                  <c:v>8.5</c:v>
                </c:pt>
                <c:pt idx="29815">
                  <c:v>8.5</c:v>
                </c:pt>
                <c:pt idx="29816">
                  <c:v>8.5</c:v>
                </c:pt>
                <c:pt idx="29817">
                  <c:v>8.5</c:v>
                </c:pt>
                <c:pt idx="29818">
                  <c:v>8.5</c:v>
                </c:pt>
                <c:pt idx="29819">
                  <c:v>8.5</c:v>
                </c:pt>
                <c:pt idx="29820">
                  <c:v>8.5</c:v>
                </c:pt>
                <c:pt idx="29821">
                  <c:v>8.5</c:v>
                </c:pt>
                <c:pt idx="29822">
                  <c:v>8.5</c:v>
                </c:pt>
                <c:pt idx="29823">
                  <c:v>8.5</c:v>
                </c:pt>
                <c:pt idx="29824">
                  <c:v>8.5</c:v>
                </c:pt>
                <c:pt idx="29825">
                  <c:v>8.5</c:v>
                </c:pt>
                <c:pt idx="29826">
                  <c:v>8.5</c:v>
                </c:pt>
                <c:pt idx="29827">
                  <c:v>8.5</c:v>
                </c:pt>
                <c:pt idx="29828">
                  <c:v>8.5</c:v>
                </c:pt>
                <c:pt idx="29829">
                  <c:v>8.5</c:v>
                </c:pt>
                <c:pt idx="29830">
                  <c:v>8.5</c:v>
                </c:pt>
                <c:pt idx="29831">
                  <c:v>8.5</c:v>
                </c:pt>
                <c:pt idx="29832">
                  <c:v>8.5</c:v>
                </c:pt>
                <c:pt idx="29833">
                  <c:v>8.5</c:v>
                </c:pt>
                <c:pt idx="29834">
                  <c:v>8.5</c:v>
                </c:pt>
                <c:pt idx="29835">
                  <c:v>8.5</c:v>
                </c:pt>
                <c:pt idx="29836">
                  <c:v>8.5</c:v>
                </c:pt>
                <c:pt idx="29837">
                  <c:v>8.5</c:v>
                </c:pt>
                <c:pt idx="29838">
                  <c:v>8.5</c:v>
                </c:pt>
                <c:pt idx="29839">
                  <c:v>8.5</c:v>
                </c:pt>
                <c:pt idx="29840">
                  <c:v>8.5</c:v>
                </c:pt>
                <c:pt idx="29841">
                  <c:v>8.5</c:v>
                </c:pt>
                <c:pt idx="29842">
                  <c:v>8.5</c:v>
                </c:pt>
                <c:pt idx="29843">
                  <c:v>8.5</c:v>
                </c:pt>
                <c:pt idx="29844">
                  <c:v>8.5</c:v>
                </c:pt>
                <c:pt idx="29845">
                  <c:v>8.5</c:v>
                </c:pt>
                <c:pt idx="29846">
                  <c:v>8.5</c:v>
                </c:pt>
                <c:pt idx="29847">
                  <c:v>8.5</c:v>
                </c:pt>
                <c:pt idx="29848">
                  <c:v>8.5</c:v>
                </c:pt>
                <c:pt idx="29849">
                  <c:v>8.5</c:v>
                </c:pt>
                <c:pt idx="29850">
                  <c:v>8.5</c:v>
                </c:pt>
                <c:pt idx="29851">
                  <c:v>8.5</c:v>
                </c:pt>
                <c:pt idx="29852">
                  <c:v>8.5</c:v>
                </c:pt>
                <c:pt idx="29853">
                  <c:v>8.5</c:v>
                </c:pt>
                <c:pt idx="29854">
                  <c:v>8.5</c:v>
                </c:pt>
                <c:pt idx="29855">
                  <c:v>8.5</c:v>
                </c:pt>
                <c:pt idx="29856">
                  <c:v>8.5</c:v>
                </c:pt>
                <c:pt idx="29857">
                  <c:v>8.5</c:v>
                </c:pt>
                <c:pt idx="29858">
                  <c:v>8.5</c:v>
                </c:pt>
                <c:pt idx="29859">
                  <c:v>8.5</c:v>
                </c:pt>
                <c:pt idx="29860">
                  <c:v>8.5</c:v>
                </c:pt>
                <c:pt idx="29861">
                  <c:v>8.5</c:v>
                </c:pt>
                <c:pt idx="29862">
                  <c:v>8.5</c:v>
                </c:pt>
                <c:pt idx="29863">
                  <c:v>8.5</c:v>
                </c:pt>
                <c:pt idx="29864">
                  <c:v>8.5</c:v>
                </c:pt>
                <c:pt idx="29865">
                  <c:v>8.5</c:v>
                </c:pt>
                <c:pt idx="29866">
                  <c:v>8.5</c:v>
                </c:pt>
                <c:pt idx="29867">
                  <c:v>8.5</c:v>
                </c:pt>
                <c:pt idx="29868">
                  <c:v>8.5</c:v>
                </c:pt>
                <c:pt idx="29869">
                  <c:v>8.5</c:v>
                </c:pt>
                <c:pt idx="29870">
                  <c:v>8.5</c:v>
                </c:pt>
                <c:pt idx="29871">
                  <c:v>8.5</c:v>
                </c:pt>
                <c:pt idx="29872">
                  <c:v>8.5</c:v>
                </c:pt>
                <c:pt idx="29873">
                  <c:v>8.5</c:v>
                </c:pt>
                <c:pt idx="29874">
                  <c:v>8.5</c:v>
                </c:pt>
                <c:pt idx="29875">
                  <c:v>8.5</c:v>
                </c:pt>
                <c:pt idx="29876">
                  <c:v>8.5</c:v>
                </c:pt>
                <c:pt idx="29877">
                  <c:v>8.5</c:v>
                </c:pt>
                <c:pt idx="29878">
                  <c:v>8.5</c:v>
                </c:pt>
                <c:pt idx="29879">
                  <c:v>8.5</c:v>
                </c:pt>
                <c:pt idx="29880">
                  <c:v>8.5</c:v>
                </c:pt>
                <c:pt idx="29881">
                  <c:v>8.5</c:v>
                </c:pt>
                <c:pt idx="29882">
                  <c:v>8.5</c:v>
                </c:pt>
                <c:pt idx="29883">
                  <c:v>8.5</c:v>
                </c:pt>
                <c:pt idx="29884">
                  <c:v>8.5</c:v>
                </c:pt>
                <c:pt idx="29885">
                  <c:v>8.5</c:v>
                </c:pt>
                <c:pt idx="29886">
                  <c:v>8.5</c:v>
                </c:pt>
                <c:pt idx="29887">
                  <c:v>8.5</c:v>
                </c:pt>
                <c:pt idx="29888">
                  <c:v>8.5</c:v>
                </c:pt>
                <c:pt idx="29889">
                  <c:v>8.5</c:v>
                </c:pt>
                <c:pt idx="29890">
                  <c:v>8.5</c:v>
                </c:pt>
                <c:pt idx="29891">
                  <c:v>8.5</c:v>
                </c:pt>
                <c:pt idx="29892">
                  <c:v>8.5</c:v>
                </c:pt>
                <c:pt idx="29893">
                  <c:v>8.5</c:v>
                </c:pt>
                <c:pt idx="29894">
                  <c:v>8.5</c:v>
                </c:pt>
                <c:pt idx="29895">
                  <c:v>8.5</c:v>
                </c:pt>
                <c:pt idx="29896">
                  <c:v>8.5</c:v>
                </c:pt>
                <c:pt idx="29897">
                  <c:v>8.5</c:v>
                </c:pt>
                <c:pt idx="29898">
                  <c:v>8.5</c:v>
                </c:pt>
                <c:pt idx="29899">
                  <c:v>8.5</c:v>
                </c:pt>
                <c:pt idx="29900">
                  <c:v>8.5</c:v>
                </c:pt>
                <c:pt idx="29901">
                  <c:v>8.5</c:v>
                </c:pt>
                <c:pt idx="29902">
                  <c:v>8.5</c:v>
                </c:pt>
                <c:pt idx="29903">
                  <c:v>8.5</c:v>
                </c:pt>
                <c:pt idx="29904">
                  <c:v>8.5</c:v>
                </c:pt>
                <c:pt idx="29905">
                  <c:v>8.5</c:v>
                </c:pt>
                <c:pt idx="29906">
                  <c:v>8.5</c:v>
                </c:pt>
                <c:pt idx="29907">
                  <c:v>8.5</c:v>
                </c:pt>
                <c:pt idx="29908">
                  <c:v>8.5</c:v>
                </c:pt>
                <c:pt idx="29909">
                  <c:v>8.5</c:v>
                </c:pt>
                <c:pt idx="29910">
                  <c:v>8.5</c:v>
                </c:pt>
                <c:pt idx="29911">
                  <c:v>8.5</c:v>
                </c:pt>
                <c:pt idx="29912">
                  <c:v>8.5</c:v>
                </c:pt>
                <c:pt idx="29913">
                  <c:v>8.5</c:v>
                </c:pt>
                <c:pt idx="29914">
                  <c:v>8.5</c:v>
                </c:pt>
                <c:pt idx="29915">
                  <c:v>8.5</c:v>
                </c:pt>
                <c:pt idx="29916">
                  <c:v>8.5</c:v>
                </c:pt>
                <c:pt idx="29917">
                  <c:v>8.5</c:v>
                </c:pt>
                <c:pt idx="29918">
                  <c:v>8.5</c:v>
                </c:pt>
                <c:pt idx="29919">
                  <c:v>8.5</c:v>
                </c:pt>
                <c:pt idx="29920">
                  <c:v>8.5</c:v>
                </c:pt>
                <c:pt idx="29921">
                  <c:v>8.5</c:v>
                </c:pt>
                <c:pt idx="29922">
                  <c:v>8.5</c:v>
                </c:pt>
                <c:pt idx="29923">
                  <c:v>8.5</c:v>
                </c:pt>
                <c:pt idx="29924">
                  <c:v>8.5</c:v>
                </c:pt>
                <c:pt idx="29925">
                  <c:v>8.5</c:v>
                </c:pt>
                <c:pt idx="29926">
                  <c:v>8.5</c:v>
                </c:pt>
                <c:pt idx="29927">
                  <c:v>8.5</c:v>
                </c:pt>
                <c:pt idx="29928">
                  <c:v>8.5</c:v>
                </c:pt>
                <c:pt idx="29929">
                  <c:v>8.5</c:v>
                </c:pt>
                <c:pt idx="29930">
                  <c:v>8.5</c:v>
                </c:pt>
                <c:pt idx="29931">
                  <c:v>8.5</c:v>
                </c:pt>
                <c:pt idx="29932">
                  <c:v>8.5</c:v>
                </c:pt>
                <c:pt idx="29933">
                  <c:v>8.5</c:v>
                </c:pt>
                <c:pt idx="29934">
                  <c:v>8.5</c:v>
                </c:pt>
                <c:pt idx="29935">
                  <c:v>8.5</c:v>
                </c:pt>
                <c:pt idx="29936">
                  <c:v>8.5</c:v>
                </c:pt>
                <c:pt idx="29937">
                  <c:v>8.5</c:v>
                </c:pt>
                <c:pt idx="29938">
                  <c:v>8.5</c:v>
                </c:pt>
                <c:pt idx="29939">
                  <c:v>8.5</c:v>
                </c:pt>
                <c:pt idx="29940">
                  <c:v>8.5</c:v>
                </c:pt>
                <c:pt idx="29941">
                  <c:v>8.5</c:v>
                </c:pt>
                <c:pt idx="29942">
                  <c:v>8.5</c:v>
                </c:pt>
                <c:pt idx="29943">
                  <c:v>8.5</c:v>
                </c:pt>
                <c:pt idx="29944">
                  <c:v>8.5</c:v>
                </c:pt>
                <c:pt idx="29945">
                  <c:v>8.5</c:v>
                </c:pt>
                <c:pt idx="29946">
                  <c:v>8.5</c:v>
                </c:pt>
                <c:pt idx="29947">
                  <c:v>8.5</c:v>
                </c:pt>
                <c:pt idx="29948">
                  <c:v>8.5</c:v>
                </c:pt>
                <c:pt idx="29949">
                  <c:v>8.5</c:v>
                </c:pt>
                <c:pt idx="29950">
                  <c:v>8.5</c:v>
                </c:pt>
                <c:pt idx="29951">
                  <c:v>8.5</c:v>
                </c:pt>
                <c:pt idx="29952">
                  <c:v>8.5</c:v>
                </c:pt>
                <c:pt idx="29953">
                  <c:v>8.5</c:v>
                </c:pt>
                <c:pt idx="29954">
                  <c:v>8.5</c:v>
                </c:pt>
                <c:pt idx="29955">
                  <c:v>8.5</c:v>
                </c:pt>
                <c:pt idx="29956">
                  <c:v>8.5</c:v>
                </c:pt>
                <c:pt idx="29957">
                  <c:v>8.5</c:v>
                </c:pt>
                <c:pt idx="29958">
                  <c:v>8.5</c:v>
                </c:pt>
                <c:pt idx="29959">
                  <c:v>8.5</c:v>
                </c:pt>
                <c:pt idx="29960">
                  <c:v>8.5</c:v>
                </c:pt>
                <c:pt idx="29961">
                  <c:v>8.5</c:v>
                </c:pt>
                <c:pt idx="29962">
                  <c:v>8.5</c:v>
                </c:pt>
                <c:pt idx="29963">
                  <c:v>8.5</c:v>
                </c:pt>
                <c:pt idx="29964">
                  <c:v>8.5</c:v>
                </c:pt>
                <c:pt idx="29965">
                  <c:v>8.5</c:v>
                </c:pt>
                <c:pt idx="29966">
                  <c:v>8.5</c:v>
                </c:pt>
                <c:pt idx="29967">
                  <c:v>8.5</c:v>
                </c:pt>
                <c:pt idx="29968">
                  <c:v>8.5</c:v>
                </c:pt>
                <c:pt idx="29969">
                  <c:v>8.5</c:v>
                </c:pt>
                <c:pt idx="29970">
                  <c:v>8.5</c:v>
                </c:pt>
                <c:pt idx="29971">
                  <c:v>8.5</c:v>
                </c:pt>
                <c:pt idx="29972">
                  <c:v>8.5</c:v>
                </c:pt>
                <c:pt idx="29973">
                  <c:v>8.5</c:v>
                </c:pt>
                <c:pt idx="29974">
                  <c:v>8.5</c:v>
                </c:pt>
                <c:pt idx="29975">
                  <c:v>8.5</c:v>
                </c:pt>
                <c:pt idx="29976">
                  <c:v>8.5</c:v>
                </c:pt>
                <c:pt idx="29977">
                  <c:v>8.5</c:v>
                </c:pt>
                <c:pt idx="29978">
                  <c:v>8.5</c:v>
                </c:pt>
                <c:pt idx="29979">
                  <c:v>8.5</c:v>
                </c:pt>
                <c:pt idx="29980">
                  <c:v>8.5</c:v>
                </c:pt>
                <c:pt idx="29981">
                  <c:v>8.5</c:v>
                </c:pt>
                <c:pt idx="29982">
                  <c:v>8.5</c:v>
                </c:pt>
                <c:pt idx="29983">
                  <c:v>8.5</c:v>
                </c:pt>
                <c:pt idx="29984">
                  <c:v>8.5</c:v>
                </c:pt>
                <c:pt idx="29985">
                  <c:v>8.5</c:v>
                </c:pt>
                <c:pt idx="29986">
                  <c:v>8.5</c:v>
                </c:pt>
                <c:pt idx="29987">
                  <c:v>8.5</c:v>
                </c:pt>
                <c:pt idx="29988">
                  <c:v>8.5</c:v>
                </c:pt>
                <c:pt idx="29989">
                  <c:v>8.5</c:v>
                </c:pt>
                <c:pt idx="29990">
                  <c:v>8.5</c:v>
                </c:pt>
                <c:pt idx="29991">
                  <c:v>8.5</c:v>
                </c:pt>
                <c:pt idx="29992">
                  <c:v>8.5</c:v>
                </c:pt>
                <c:pt idx="29993">
                  <c:v>8.5</c:v>
                </c:pt>
                <c:pt idx="29994">
                  <c:v>8.5</c:v>
                </c:pt>
                <c:pt idx="29995">
                  <c:v>8.5</c:v>
                </c:pt>
                <c:pt idx="29996">
                  <c:v>8.5</c:v>
                </c:pt>
                <c:pt idx="29997">
                  <c:v>8.5</c:v>
                </c:pt>
                <c:pt idx="29998">
                  <c:v>8.5</c:v>
                </c:pt>
                <c:pt idx="29999">
                  <c:v>8.5</c:v>
                </c:pt>
                <c:pt idx="30000">
                  <c:v>9</c:v>
                </c:pt>
                <c:pt idx="30001">
                  <c:v>9</c:v>
                </c:pt>
                <c:pt idx="30002">
                  <c:v>9</c:v>
                </c:pt>
                <c:pt idx="30003">
                  <c:v>9</c:v>
                </c:pt>
                <c:pt idx="30004">
                  <c:v>9</c:v>
                </c:pt>
                <c:pt idx="30005">
                  <c:v>9</c:v>
                </c:pt>
                <c:pt idx="30006">
                  <c:v>9</c:v>
                </c:pt>
                <c:pt idx="30007">
                  <c:v>9</c:v>
                </c:pt>
                <c:pt idx="30008">
                  <c:v>9</c:v>
                </c:pt>
                <c:pt idx="30009">
                  <c:v>9</c:v>
                </c:pt>
                <c:pt idx="30010">
                  <c:v>9</c:v>
                </c:pt>
                <c:pt idx="30011">
                  <c:v>9</c:v>
                </c:pt>
                <c:pt idx="30012">
                  <c:v>9</c:v>
                </c:pt>
                <c:pt idx="30013">
                  <c:v>9</c:v>
                </c:pt>
                <c:pt idx="30014">
                  <c:v>9</c:v>
                </c:pt>
                <c:pt idx="30015">
                  <c:v>9</c:v>
                </c:pt>
                <c:pt idx="30016">
                  <c:v>9</c:v>
                </c:pt>
                <c:pt idx="30017">
                  <c:v>9</c:v>
                </c:pt>
                <c:pt idx="30018">
                  <c:v>9</c:v>
                </c:pt>
                <c:pt idx="30019">
                  <c:v>9</c:v>
                </c:pt>
                <c:pt idx="30020">
                  <c:v>9</c:v>
                </c:pt>
                <c:pt idx="30021">
                  <c:v>9</c:v>
                </c:pt>
                <c:pt idx="30022">
                  <c:v>9</c:v>
                </c:pt>
                <c:pt idx="30023">
                  <c:v>9</c:v>
                </c:pt>
                <c:pt idx="30024">
                  <c:v>9</c:v>
                </c:pt>
                <c:pt idx="30025">
                  <c:v>9</c:v>
                </c:pt>
                <c:pt idx="30026">
                  <c:v>9</c:v>
                </c:pt>
                <c:pt idx="30027">
                  <c:v>9</c:v>
                </c:pt>
                <c:pt idx="30028">
                  <c:v>9</c:v>
                </c:pt>
                <c:pt idx="30029">
                  <c:v>9</c:v>
                </c:pt>
                <c:pt idx="30030">
                  <c:v>9</c:v>
                </c:pt>
                <c:pt idx="30031">
                  <c:v>9</c:v>
                </c:pt>
                <c:pt idx="30032">
                  <c:v>9</c:v>
                </c:pt>
                <c:pt idx="30033">
                  <c:v>9</c:v>
                </c:pt>
                <c:pt idx="30034">
                  <c:v>9</c:v>
                </c:pt>
                <c:pt idx="30035">
                  <c:v>9</c:v>
                </c:pt>
                <c:pt idx="30036">
                  <c:v>9</c:v>
                </c:pt>
                <c:pt idx="30037">
                  <c:v>9</c:v>
                </c:pt>
                <c:pt idx="30038">
                  <c:v>9</c:v>
                </c:pt>
                <c:pt idx="30039">
                  <c:v>9</c:v>
                </c:pt>
                <c:pt idx="30040">
                  <c:v>9</c:v>
                </c:pt>
                <c:pt idx="30041">
                  <c:v>9</c:v>
                </c:pt>
                <c:pt idx="30042">
                  <c:v>9</c:v>
                </c:pt>
                <c:pt idx="30043">
                  <c:v>9</c:v>
                </c:pt>
                <c:pt idx="30044">
                  <c:v>9</c:v>
                </c:pt>
                <c:pt idx="30045">
                  <c:v>9</c:v>
                </c:pt>
                <c:pt idx="30046">
                  <c:v>9</c:v>
                </c:pt>
                <c:pt idx="30047">
                  <c:v>9</c:v>
                </c:pt>
                <c:pt idx="30048">
                  <c:v>9</c:v>
                </c:pt>
                <c:pt idx="30049">
                  <c:v>9</c:v>
                </c:pt>
                <c:pt idx="30050">
                  <c:v>9</c:v>
                </c:pt>
                <c:pt idx="30051">
                  <c:v>9</c:v>
                </c:pt>
                <c:pt idx="30052">
                  <c:v>9</c:v>
                </c:pt>
                <c:pt idx="30053">
                  <c:v>9</c:v>
                </c:pt>
                <c:pt idx="30054">
                  <c:v>9</c:v>
                </c:pt>
                <c:pt idx="30055">
                  <c:v>9</c:v>
                </c:pt>
                <c:pt idx="30056">
                  <c:v>9</c:v>
                </c:pt>
                <c:pt idx="30057">
                  <c:v>9</c:v>
                </c:pt>
                <c:pt idx="30058">
                  <c:v>9</c:v>
                </c:pt>
                <c:pt idx="30059">
                  <c:v>9</c:v>
                </c:pt>
                <c:pt idx="30060">
                  <c:v>9</c:v>
                </c:pt>
                <c:pt idx="30061">
                  <c:v>9</c:v>
                </c:pt>
                <c:pt idx="30062">
                  <c:v>9</c:v>
                </c:pt>
                <c:pt idx="30063">
                  <c:v>9</c:v>
                </c:pt>
                <c:pt idx="30064">
                  <c:v>9</c:v>
                </c:pt>
                <c:pt idx="30065">
                  <c:v>9</c:v>
                </c:pt>
                <c:pt idx="30066">
                  <c:v>9</c:v>
                </c:pt>
                <c:pt idx="30067">
                  <c:v>9</c:v>
                </c:pt>
                <c:pt idx="30068">
                  <c:v>9</c:v>
                </c:pt>
                <c:pt idx="30069">
                  <c:v>9</c:v>
                </c:pt>
                <c:pt idx="30070">
                  <c:v>9</c:v>
                </c:pt>
                <c:pt idx="30071">
                  <c:v>9</c:v>
                </c:pt>
                <c:pt idx="30072">
                  <c:v>9</c:v>
                </c:pt>
                <c:pt idx="30073">
                  <c:v>9</c:v>
                </c:pt>
                <c:pt idx="30074">
                  <c:v>9</c:v>
                </c:pt>
                <c:pt idx="30075">
                  <c:v>9</c:v>
                </c:pt>
                <c:pt idx="30076">
                  <c:v>9</c:v>
                </c:pt>
                <c:pt idx="30077">
                  <c:v>9</c:v>
                </c:pt>
                <c:pt idx="30078">
                  <c:v>9</c:v>
                </c:pt>
                <c:pt idx="30079">
                  <c:v>9</c:v>
                </c:pt>
                <c:pt idx="30080">
                  <c:v>9</c:v>
                </c:pt>
                <c:pt idx="30081">
                  <c:v>9</c:v>
                </c:pt>
                <c:pt idx="30082">
                  <c:v>9</c:v>
                </c:pt>
                <c:pt idx="30083">
                  <c:v>9</c:v>
                </c:pt>
                <c:pt idx="30084">
                  <c:v>9</c:v>
                </c:pt>
                <c:pt idx="30085">
                  <c:v>9</c:v>
                </c:pt>
                <c:pt idx="30086">
                  <c:v>9</c:v>
                </c:pt>
                <c:pt idx="30087">
                  <c:v>9</c:v>
                </c:pt>
                <c:pt idx="30088">
                  <c:v>9</c:v>
                </c:pt>
                <c:pt idx="30089">
                  <c:v>9</c:v>
                </c:pt>
                <c:pt idx="30090">
                  <c:v>9</c:v>
                </c:pt>
                <c:pt idx="30091">
                  <c:v>9</c:v>
                </c:pt>
                <c:pt idx="30092">
                  <c:v>9</c:v>
                </c:pt>
                <c:pt idx="30093">
                  <c:v>9</c:v>
                </c:pt>
                <c:pt idx="30094">
                  <c:v>9</c:v>
                </c:pt>
                <c:pt idx="30095">
                  <c:v>9</c:v>
                </c:pt>
                <c:pt idx="30096">
                  <c:v>9</c:v>
                </c:pt>
                <c:pt idx="30097">
                  <c:v>9</c:v>
                </c:pt>
                <c:pt idx="30098">
                  <c:v>9</c:v>
                </c:pt>
                <c:pt idx="30099">
                  <c:v>9</c:v>
                </c:pt>
                <c:pt idx="30100">
                  <c:v>9</c:v>
                </c:pt>
                <c:pt idx="30101">
                  <c:v>9</c:v>
                </c:pt>
                <c:pt idx="30102">
                  <c:v>9</c:v>
                </c:pt>
                <c:pt idx="30103">
                  <c:v>9</c:v>
                </c:pt>
                <c:pt idx="30104">
                  <c:v>9</c:v>
                </c:pt>
                <c:pt idx="30105">
                  <c:v>9</c:v>
                </c:pt>
                <c:pt idx="30106">
                  <c:v>9</c:v>
                </c:pt>
                <c:pt idx="30107">
                  <c:v>9</c:v>
                </c:pt>
                <c:pt idx="30108">
                  <c:v>9</c:v>
                </c:pt>
                <c:pt idx="30109">
                  <c:v>9</c:v>
                </c:pt>
                <c:pt idx="30110">
                  <c:v>9</c:v>
                </c:pt>
                <c:pt idx="30111">
                  <c:v>9</c:v>
                </c:pt>
                <c:pt idx="30112">
                  <c:v>9</c:v>
                </c:pt>
                <c:pt idx="30113">
                  <c:v>9</c:v>
                </c:pt>
                <c:pt idx="30114">
                  <c:v>9</c:v>
                </c:pt>
                <c:pt idx="30115">
                  <c:v>9</c:v>
                </c:pt>
                <c:pt idx="30116">
                  <c:v>9</c:v>
                </c:pt>
                <c:pt idx="30117">
                  <c:v>9</c:v>
                </c:pt>
                <c:pt idx="30118">
                  <c:v>9</c:v>
                </c:pt>
                <c:pt idx="30119">
                  <c:v>9</c:v>
                </c:pt>
                <c:pt idx="30120">
                  <c:v>9</c:v>
                </c:pt>
                <c:pt idx="30121">
                  <c:v>9</c:v>
                </c:pt>
                <c:pt idx="30122">
                  <c:v>9</c:v>
                </c:pt>
                <c:pt idx="30123">
                  <c:v>9</c:v>
                </c:pt>
                <c:pt idx="30124">
                  <c:v>9</c:v>
                </c:pt>
                <c:pt idx="30125">
                  <c:v>9</c:v>
                </c:pt>
                <c:pt idx="30126">
                  <c:v>9</c:v>
                </c:pt>
                <c:pt idx="30127">
                  <c:v>9</c:v>
                </c:pt>
                <c:pt idx="30128">
                  <c:v>9</c:v>
                </c:pt>
                <c:pt idx="30129">
                  <c:v>9</c:v>
                </c:pt>
                <c:pt idx="30130">
                  <c:v>9</c:v>
                </c:pt>
                <c:pt idx="30131">
                  <c:v>9</c:v>
                </c:pt>
                <c:pt idx="30132">
                  <c:v>9</c:v>
                </c:pt>
                <c:pt idx="30133">
                  <c:v>9</c:v>
                </c:pt>
                <c:pt idx="30134">
                  <c:v>9</c:v>
                </c:pt>
                <c:pt idx="30135">
                  <c:v>9</c:v>
                </c:pt>
                <c:pt idx="30136">
                  <c:v>9</c:v>
                </c:pt>
                <c:pt idx="30137">
                  <c:v>9</c:v>
                </c:pt>
                <c:pt idx="30138">
                  <c:v>9</c:v>
                </c:pt>
                <c:pt idx="30139">
                  <c:v>9</c:v>
                </c:pt>
                <c:pt idx="30140">
                  <c:v>9</c:v>
                </c:pt>
                <c:pt idx="30141">
                  <c:v>9</c:v>
                </c:pt>
                <c:pt idx="30142">
                  <c:v>9</c:v>
                </c:pt>
                <c:pt idx="30143">
                  <c:v>9</c:v>
                </c:pt>
                <c:pt idx="30144">
                  <c:v>9</c:v>
                </c:pt>
                <c:pt idx="30145">
                  <c:v>9</c:v>
                </c:pt>
                <c:pt idx="30146">
                  <c:v>9</c:v>
                </c:pt>
                <c:pt idx="30147">
                  <c:v>9</c:v>
                </c:pt>
                <c:pt idx="30148">
                  <c:v>9</c:v>
                </c:pt>
                <c:pt idx="30149">
                  <c:v>9</c:v>
                </c:pt>
                <c:pt idx="30150">
                  <c:v>9</c:v>
                </c:pt>
                <c:pt idx="30151">
                  <c:v>9</c:v>
                </c:pt>
                <c:pt idx="30152">
                  <c:v>9</c:v>
                </c:pt>
                <c:pt idx="30153">
                  <c:v>9</c:v>
                </c:pt>
                <c:pt idx="30154">
                  <c:v>9</c:v>
                </c:pt>
                <c:pt idx="30155">
                  <c:v>9</c:v>
                </c:pt>
                <c:pt idx="30156">
                  <c:v>9</c:v>
                </c:pt>
                <c:pt idx="30157">
                  <c:v>9</c:v>
                </c:pt>
                <c:pt idx="30158">
                  <c:v>9</c:v>
                </c:pt>
                <c:pt idx="30159">
                  <c:v>9</c:v>
                </c:pt>
                <c:pt idx="30160">
                  <c:v>9</c:v>
                </c:pt>
                <c:pt idx="30161">
                  <c:v>9</c:v>
                </c:pt>
                <c:pt idx="30162">
                  <c:v>9</c:v>
                </c:pt>
                <c:pt idx="30163">
                  <c:v>9</c:v>
                </c:pt>
                <c:pt idx="30164">
                  <c:v>9</c:v>
                </c:pt>
                <c:pt idx="30165">
                  <c:v>9</c:v>
                </c:pt>
                <c:pt idx="30166">
                  <c:v>9</c:v>
                </c:pt>
                <c:pt idx="30167">
                  <c:v>9</c:v>
                </c:pt>
                <c:pt idx="30168">
                  <c:v>9</c:v>
                </c:pt>
                <c:pt idx="30169">
                  <c:v>9</c:v>
                </c:pt>
                <c:pt idx="30170">
                  <c:v>9</c:v>
                </c:pt>
                <c:pt idx="30171">
                  <c:v>9</c:v>
                </c:pt>
                <c:pt idx="30172">
                  <c:v>9</c:v>
                </c:pt>
                <c:pt idx="30173">
                  <c:v>9</c:v>
                </c:pt>
                <c:pt idx="30174">
                  <c:v>9</c:v>
                </c:pt>
                <c:pt idx="30175">
                  <c:v>9</c:v>
                </c:pt>
                <c:pt idx="30176">
                  <c:v>9</c:v>
                </c:pt>
                <c:pt idx="30177">
                  <c:v>9</c:v>
                </c:pt>
                <c:pt idx="30178">
                  <c:v>9</c:v>
                </c:pt>
                <c:pt idx="30179">
                  <c:v>9</c:v>
                </c:pt>
                <c:pt idx="30180">
                  <c:v>9</c:v>
                </c:pt>
                <c:pt idx="30181">
                  <c:v>9</c:v>
                </c:pt>
                <c:pt idx="30182">
                  <c:v>9</c:v>
                </c:pt>
                <c:pt idx="30183">
                  <c:v>9</c:v>
                </c:pt>
                <c:pt idx="30184">
                  <c:v>9</c:v>
                </c:pt>
                <c:pt idx="30185">
                  <c:v>9</c:v>
                </c:pt>
                <c:pt idx="30186">
                  <c:v>9</c:v>
                </c:pt>
                <c:pt idx="30187">
                  <c:v>9</c:v>
                </c:pt>
                <c:pt idx="30188">
                  <c:v>9</c:v>
                </c:pt>
                <c:pt idx="30189">
                  <c:v>9</c:v>
                </c:pt>
                <c:pt idx="30190">
                  <c:v>9</c:v>
                </c:pt>
                <c:pt idx="30191">
                  <c:v>9</c:v>
                </c:pt>
                <c:pt idx="30192">
                  <c:v>9</c:v>
                </c:pt>
                <c:pt idx="30193">
                  <c:v>9</c:v>
                </c:pt>
                <c:pt idx="30194">
                  <c:v>9</c:v>
                </c:pt>
                <c:pt idx="30195">
                  <c:v>9</c:v>
                </c:pt>
                <c:pt idx="30196">
                  <c:v>9</c:v>
                </c:pt>
                <c:pt idx="30197">
                  <c:v>9</c:v>
                </c:pt>
                <c:pt idx="30198">
                  <c:v>9</c:v>
                </c:pt>
                <c:pt idx="30199">
                  <c:v>9</c:v>
                </c:pt>
                <c:pt idx="30200">
                  <c:v>9</c:v>
                </c:pt>
                <c:pt idx="30201">
                  <c:v>9</c:v>
                </c:pt>
                <c:pt idx="30202">
                  <c:v>9</c:v>
                </c:pt>
                <c:pt idx="30203">
                  <c:v>9</c:v>
                </c:pt>
                <c:pt idx="30204">
                  <c:v>9</c:v>
                </c:pt>
                <c:pt idx="30205">
                  <c:v>9</c:v>
                </c:pt>
                <c:pt idx="30206">
                  <c:v>9</c:v>
                </c:pt>
                <c:pt idx="30207">
                  <c:v>9</c:v>
                </c:pt>
                <c:pt idx="30208">
                  <c:v>9</c:v>
                </c:pt>
                <c:pt idx="30209">
                  <c:v>9</c:v>
                </c:pt>
                <c:pt idx="30210">
                  <c:v>9</c:v>
                </c:pt>
                <c:pt idx="30211">
                  <c:v>9</c:v>
                </c:pt>
                <c:pt idx="30212">
                  <c:v>9</c:v>
                </c:pt>
                <c:pt idx="30213">
                  <c:v>9</c:v>
                </c:pt>
                <c:pt idx="30214">
                  <c:v>9</c:v>
                </c:pt>
                <c:pt idx="30215">
                  <c:v>9</c:v>
                </c:pt>
                <c:pt idx="30216">
                  <c:v>9</c:v>
                </c:pt>
                <c:pt idx="30217">
                  <c:v>9</c:v>
                </c:pt>
                <c:pt idx="30218">
                  <c:v>9</c:v>
                </c:pt>
                <c:pt idx="30219">
                  <c:v>9</c:v>
                </c:pt>
                <c:pt idx="30220">
                  <c:v>9</c:v>
                </c:pt>
                <c:pt idx="30221">
                  <c:v>9</c:v>
                </c:pt>
                <c:pt idx="30222">
                  <c:v>9</c:v>
                </c:pt>
                <c:pt idx="30223">
                  <c:v>9</c:v>
                </c:pt>
                <c:pt idx="30224">
                  <c:v>9</c:v>
                </c:pt>
                <c:pt idx="30225">
                  <c:v>9</c:v>
                </c:pt>
                <c:pt idx="30226">
                  <c:v>9</c:v>
                </c:pt>
                <c:pt idx="30227">
                  <c:v>9</c:v>
                </c:pt>
                <c:pt idx="30228">
                  <c:v>9</c:v>
                </c:pt>
                <c:pt idx="30229">
                  <c:v>9</c:v>
                </c:pt>
                <c:pt idx="30230">
                  <c:v>9</c:v>
                </c:pt>
                <c:pt idx="30231">
                  <c:v>9</c:v>
                </c:pt>
                <c:pt idx="30232">
                  <c:v>9</c:v>
                </c:pt>
                <c:pt idx="30233">
                  <c:v>9</c:v>
                </c:pt>
                <c:pt idx="30234">
                  <c:v>9</c:v>
                </c:pt>
                <c:pt idx="30235">
                  <c:v>9</c:v>
                </c:pt>
                <c:pt idx="30236">
                  <c:v>9</c:v>
                </c:pt>
                <c:pt idx="30237">
                  <c:v>9</c:v>
                </c:pt>
                <c:pt idx="30238">
                  <c:v>9</c:v>
                </c:pt>
                <c:pt idx="30239">
                  <c:v>9</c:v>
                </c:pt>
                <c:pt idx="30240">
                  <c:v>9</c:v>
                </c:pt>
                <c:pt idx="30241">
                  <c:v>9</c:v>
                </c:pt>
                <c:pt idx="30242">
                  <c:v>9</c:v>
                </c:pt>
                <c:pt idx="30243">
                  <c:v>9</c:v>
                </c:pt>
                <c:pt idx="30244">
                  <c:v>9</c:v>
                </c:pt>
                <c:pt idx="30245">
                  <c:v>9</c:v>
                </c:pt>
                <c:pt idx="30246">
                  <c:v>9</c:v>
                </c:pt>
                <c:pt idx="30247">
                  <c:v>9</c:v>
                </c:pt>
                <c:pt idx="30248">
                  <c:v>9</c:v>
                </c:pt>
                <c:pt idx="30249">
                  <c:v>9</c:v>
                </c:pt>
                <c:pt idx="30250">
                  <c:v>9</c:v>
                </c:pt>
                <c:pt idx="30251">
                  <c:v>9</c:v>
                </c:pt>
                <c:pt idx="30252">
                  <c:v>9</c:v>
                </c:pt>
                <c:pt idx="30253">
                  <c:v>9</c:v>
                </c:pt>
                <c:pt idx="30254">
                  <c:v>9</c:v>
                </c:pt>
                <c:pt idx="30255">
                  <c:v>9</c:v>
                </c:pt>
                <c:pt idx="30256">
                  <c:v>9</c:v>
                </c:pt>
                <c:pt idx="30257">
                  <c:v>9</c:v>
                </c:pt>
                <c:pt idx="30258">
                  <c:v>9</c:v>
                </c:pt>
                <c:pt idx="30259">
                  <c:v>9</c:v>
                </c:pt>
                <c:pt idx="30260">
                  <c:v>9</c:v>
                </c:pt>
                <c:pt idx="30261">
                  <c:v>9</c:v>
                </c:pt>
                <c:pt idx="30262">
                  <c:v>9</c:v>
                </c:pt>
                <c:pt idx="30263">
                  <c:v>9</c:v>
                </c:pt>
                <c:pt idx="30264">
                  <c:v>9</c:v>
                </c:pt>
                <c:pt idx="30265">
                  <c:v>9</c:v>
                </c:pt>
                <c:pt idx="30266">
                  <c:v>9</c:v>
                </c:pt>
                <c:pt idx="30267">
                  <c:v>9</c:v>
                </c:pt>
                <c:pt idx="30268">
                  <c:v>9</c:v>
                </c:pt>
                <c:pt idx="30269">
                  <c:v>9</c:v>
                </c:pt>
                <c:pt idx="30270">
                  <c:v>9</c:v>
                </c:pt>
                <c:pt idx="30271">
                  <c:v>9</c:v>
                </c:pt>
                <c:pt idx="30272">
                  <c:v>9</c:v>
                </c:pt>
                <c:pt idx="30273">
                  <c:v>9</c:v>
                </c:pt>
                <c:pt idx="30274">
                  <c:v>9</c:v>
                </c:pt>
                <c:pt idx="30275">
                  <c:v>9</c:v>
                </c:pt>
                <c:pt idx="30276">
                  <c:v>9</c:v>
                </c:pt>
                <c:pt idx="30277">
                  <c:v>9</c:v>
                </c:pt>
                <c:pt idx="30278">
                  <c:v>9</c:v>
                </c:pt>
                <c:pt idx="30279">
                  <c:v>9</c:v>
                </c:pt>
                <c:pt idx="30280">
                  <c:v>9</c:v>
                </c:pt>
                <c:pt idx="30281">
                  <c:v>9</c:v>
                </c:pt>
                <c:pt idx="30282">
                  <c:v>9</c:v>
                </c:pt>
                <c:pt idx="30283">
                  <c:v>9</c:v>
                </c:pt>
                <c:pt idx="30284">
                  <c:v>9</c:v>
                </c:pt>
                <c:pt idx="30285">
                  <c:v>9</c:v>
                </c:pt>
                <c:pt idx="30286">
                  <c:v>9</c:v>
                </c:pt>
                <c:pt idx="30287">
                  <c:v>9</c:v>
                </c:pt>
                <c:pt idx="30288">
                  <c:v>9</c:v>
                </c:pt>
                <c:pt idx="30289">
                  <c:v>9</c:v>
                </c:pt>
                <c:pt idx="30290">
                  <c:v>9</c:v>
                </c:pt>
                <c:pt idx="30291">
                  <c:v>9</c:v>
                </c:pt>
                <c:pt idx="30292">
                  <c:v>9</c:v>
                </c:pt>
                <c:pt idx="30293">
                  <c:v>9</c:v>
                </c:pt>
                <c:pt idx="30294">
                  <c:v>9</c:v>
                </c:pt>
                <c:pt idx="30295">
                  <c:v>9</c:v>
                </c:pt>
                <c:pt idx="30296">
                  <c:v>9</c:v>
                </c:pt>
                <c:pt idx="30297">
                  <c:v>9</c:v>
                </c:pt>
                <c:pt idx="30298">
                  <c:v>9</c:v>
                </c:pt>
                <c:pt idx="30299">
                  <c:v>9</c:v>
                </c:pt>
                <c:pt idx="30300">
                  <c:v>9</c:v>
                </c:pt>
                <c:pt idx="30301">
                  <c:v>9</c:v>
                </c:pt>
                <c:pt idx="30302">
                  <c:v>9</c:v>
                </c:pt>
                <c:pt idx="30303">
                  <c:v>9</c:v>
                </c:pt>
                <c:pt idx="30304">
                  <c:v>9</c:v>
                </c:pt>
                <c:pt idx="30305">
                  <c:v>9</c:v>
                </c:pt>
                <c:pt idx="30306">
                  <c:v>9</c:v>
                </c:pt>
                <c:pt idx="30307">
                  <c:v>9</c:v>
                </c:pt>
                <c:pt idx="30308">
                  <c:v>9</c:v>
                </c:pt>
                <c:pt idx="30309">
                  <c:v>9</c:v>
                </c:pt>
                <c:pt idx="30310">
                  <c:v>9</c:v>
                </c:pt>
                <c:pt idx="30311">
                  <c:v>9</c:v>
                </c:pt>
                <c:pt idx="30312">
                  <c:v>9</c:v>
                </c:pt>
                <c:pt idx="30313">
                  <c:v>9</c:v>
                </c:pt>
                <c:pt idx="30314">
                  <c:v>9</c:v>
                </c:pt>
                <c:pt idx="30315">
                  <c:v>9</c:v>
                </c:pt>
                <c:pt idx="30316">
                  <c:v>9</c:v>
                </c:pt>
                <c:pt idx="30317">
                  <c:v>9</c:v>
                </c:pt>
                <c:pt idx="30318">
                  <c:v>9</c:v>
                </c:pt>
                <c:pt idx="30319">
                  <c:v>9</c:v>
                </c:pt>
                <c:pt idx="30320">
                  <c:v>9</c:v>
                </c:pt>
                <c:pt idx="30321">
                  <c:v>9</c:v>
                </c:pt>
                <c:pt idx="30322">
                  <c:v>9</c:v>
                </c:pt>
                <c:pt idx="30323">
                  <c:v>9</c:v>
                </c:pt>
                <c:pt idx="30324">
                  <c:v>9</c:v>
                </c:pt>
                <c:pt idx="30325">
                  <c:v>9</c:v>
                </c:pt>
                <c:pt idx="30326">
                  <c:v>9</c:v>
                </c:pt>
                <c:pt idx="30327">
                  <c:v>9</c:v>
                </c:pt>
                <c:pt idx="30328">
                  <c:v>9</c:v>
                </c:pt>
                <c:pt idx="30329">
                  <c:v>9</c:v>
                </c:pt>
                <c:pt idx="30330">
                  <c:v>9</c:v>
                </c:pt>
                <c:pt idx="30331">
                  <c:v>9</c:v>
                </c:pt>
                <c:pt idx="30332">
                  <c:v>9</c:v>
                </c:pt>
                <c:pt idx="30333">
                  <c:v>9</c:v>
                </c:pt>
                <c:pt idx="30334">
                  <c:v>9</c:v>
                </c:pt>
                <c:pt idx="30335">
                  <c:v>9</c:v>
                </c:pt>
                <c:pt idx="30336">
                  <c:v>9</c:v>
                </c:pt>
                <c:pt idx="30337">
                  <c:v>9</c:v>
                </c:pt>
                <c:pt idx="30338">
                  <c:v>9</c:v>
                </c:pt>
                <c:pt idx="30339">
                  <c:v>9</c:v>
                </c:pt>
                <c:pt idx="30340">
                  <c:v>9</c:v>
                </c:pt>
                <c:pt idx="30341">
                  <c:v>9</c:v>
                </c:pt>
                <c:pt idx="30342">
                  <c:v>9</c:v>
                </c:pt>
                <c:pt idx="30343">
                  <c:v>9</c:v>
                </c:pt>
                <c:pt idx="30344">
                  <c:v>9</c:v>
                </c:pt>
                <c:pt idx="30345">
                  <c:v>9</c:v>
                </c:pt>
                <c:pt idx="30346">
                  <c:v>9</c:v>
                </c:pt>
                <c:pt idx="30347">
                  <c:v>9</c:v>
                </c:pt>
                <c:pt idx="30348">
                  <c:v>9</c:v>
                </c:pt>
                <c:pt idx="30349">
                  <c:v>9</c:v>
                </c:pt>
                <c:pt idx="30350">
                  <c:v>9</c:v>
                </c:pt>
                <c:pt idx="30351">
                  <c:v>9</c:v>
                </c:pt>
                <c:pt idx="30352">
                  <c:v>9</c:v>
                </c:pt>
                <c:pt idx="30353">
                  <c:v>9</c:v>
                </c:pt>
                <c:pt idx="30354">
                  <c:v>9</c:v>
                </c:pt>
                <c:pt idx="30355">
                  <c:v>9</c:v>
                </c:pt>
                <c:pt idx="30356">
                  <c:v>9</c:v>
                </c:pt>
                <c:pt idx="30357">
                  <c:v>9</c:v>
                </c:pt>
                <c:pt idx="30358">
                  <c:v>9</c:v>
                </c:pt>
                <c:pt idx="30359">
                  <c:v>9</c:v>
                </c:pt>
                <c:pt idx="30360">
                  <c:v>9</c:v>
                </c:pt>
                <c:pt idx="30361">
                  <c:v>9</c:v>
                </c:pt>
                <c:pt idx="30362">
                  <c:v>9</c:v>
                </c:pt>
                <c:pt idx="30363">
                  <c:v>9</c:v>
                </c:pt>
                <c:pt idx="30364">
                  <c:v>9</c:v>
                </c:pt>
                <c:pt idx="30365">
                  <c:v>9</c:v>
                </c:pt>
                <c:pt idx="30366">
                  <c:v>9</c:v>
                </c:pt>
                <c:pt idx="30367">
                  <c:v>9</c:v>
                </c:pt>
                <c:pt idx="30368">
                  <c:v>9</c:v>
                </c:pt>
                <c:pt idx="30369">
                  <c:v>9</c:v>
                </c:pt>
                <c:pt idx="30370">
                  <c:v>9</c:v>
                </c:pt>
                <c:pt idx="30371">
                  <c:v>9</c:v>
                </c:pt>
                <c:pt idx="30372">
                  <c:v>9</c:v>
                </c:pt>
                <c:pt idx="30373">
                  <c:v>9</c:v>
                </c:pt>
                <c:pt idx="30374">
                  <c:v>9</c:v>
                </c:pt>
                <c:pt idx="30375">
                  <c:v>9</c:v>
                </c:pt>
                <c:pt idx="30376">
                  <c:v>9</c:v>
                </c:pt>
                <c:pt idx="30377">
                  <c:v>9</c:v>
                </c:pt>
                <c:pt idx="30378">
                  <c:v>9</c:v>
                </c:pt>
                <c:pt idx="30379">
                  <c:v>9</c:v>
                </c:pt>
                <c:pt idx="30380">
                  <c:v>9</c:v>
                </c:pt>
                <c:pt idx="30381">
                  <c:v>9</c:v>
                </c:pt>
                <c:pt idx="30382">
                  <c:v>9</c:v>
                </c:pt>
                <c:pt idx="30383">
                  <c:v>9</c:v>
                </c:pt>
                <c:pt idx="30384">
                  <c:v>9</c:v>
                </c:pt>
                <c:pt idx="30385">
                  <c:v>9</c:v>
                </c:pt>
                <c:pt idx="30386">
                  <c:v>9</c:v>
                </c:pt>
                <c:pt idx="30387">
                  <c:v>9</c:v>
                </c:pt>
                <c:pt idx="30388">
                  <c:v>9</c:v>
                </c:pt>
                <c:pt idx="30389">
                  <c:v>9</c:v>
                </c:pt>
                <c:pt idx="30390">
                  <c:v>9</c:v>
                </c:pt>
                <c:pt idx="30391">
                  <c:v>9</c:v>
                </c:pt>
                <c:pt idx="30392">
                  <c:v>9</c:v>
                </c:pt>
                <c:pt idx="30393">
                  <c:v>9</c:v>
                </c:pt>
                <c:pt idx="30394">
                  <c:v>9</c:v>
                </c:pt>
                <c:pt idx="30395">
                  <c:v>9</c:v>
                </c:pt>
                <c:pt idx="30396">
                  <c:v>9</c:v>
                </c:pt>
                <c:pt idx="30397">
                  <c:v>9</c:v>
                </c:pt>
                <c:pt idx="30398">
                  <c:v>9</c:v>
                </c:pt>
                <c:pt idx="30399">
                  <c:v>9</c:v>
                </c:pt>
                <c:pt idx="30400">
                  <c:v>9</c:v>
                </c:pt>
                <c:pt idx="30401">
                  <c:v>9</c:v>
                </c:pt>
                <c:pt idx="30402">
                  <c:v>9</c:v>
                </c:pt>
                <c:pt idx="30403">
                  <c:v>9</c:v>
                </c:pt>
                <c:pt idx="30404">
                  <c:v>9</c:v>
                </c:pt>
                <c:pt idx="30405">
                  <c:v>9</c:v>
                </c:pt>
                <c:pt idx="30406">
                  <c:v>9</c:v>
                </c:pt>
                <c:pt idx="30407">
                  <c:v>9</c:v>
                </c:pt>
                <c:pt idx="30408">
                  <c:v>9</c:v>
                </c:pt>
                <c:pt idx="30409">
                  <c:v>9</c:v>
                </c:pt>
                <c:pt idx="30410">
                  <c:v>9</c:v>
                </c:pt>
                <c:pt idx="30411">
                  <c:v>9</c:v>
                </c:pt>
                <c:pt idx="30412">
                  <c:v>9</c:v>
                </c:pt>
                <c:pt idx="30413">
                  <c:v>9</c:v>
                </c:pt>
                <c:pt idx="30414">
                  <c:v>9</c:v>
                </c:pt>
                <c:pt idx="30415">
                  <c:v>9</c:v>
                </c:pt>
                <c:pt idx="30416">
                  <c:v>9</c:v>
                </c:pt>
                <c:pt idx="30417">
                  <c:v>9</c:v>
                </c:pt>
                <c:pt idx="30418">
                  <c:v>9</c:v>
                </c:pt>
                <c:pt idx="30419">
                  <c:v>9</c:v>
                </c:pt>
                <c:pt idx="30420">
                  <c:v>9</c:v>
                </c:pt>
                <c:pt idx="30421">
                  <c:v>9</c:v>
                </c:pt>
                <c:pt idx="30422">
                  <c:v>9</c:v>
                </c:pt>
                <c:pt idx="30423">
                  <c:v>9</c:v>
                </c:pt>
                <c:pt idx="30424">
                  <c:v>9</c:v>
                </c:pt>
                <c:pt idx="30425">
                  <c:v>9</c:v>
                </c:pt>
                <c:pt idx="30426">
                  <c:v>9</c:v>
                </c:pt>
                <c:pt idx="30427">
                  <c:v>9</c:v>
                </c:pt>
                <c:pt idx="30428">
                  <c:v>9</c:v>
                </c:pt>
                <c:pt idx="30429">
                  <c:v>9</c:v>
                </c:pt>
                <c:pt idx="30430">
                  <c:v>9</c:v>
                </c:pt>
                <c:pt idx="30431">
                  <c:v>9</c:v>
                </c:pt>
                <c:pt idx="30432">
                  <c:v>9</c:v>
                </c:pt>
                <c:pt idx="30433">
                  <c:v>9</c:v>
                </c:pt>
                <c:pt idx="30434">
                  <c:v>9</c:v>
                </c:pt>
                <c:pt idx="30435">
                  <c:v>9</c:v>
                </c:pt>
                <c:pt idx="30436">
                  <c:v>9</c:v>
                </c:pt>
                <c:pt idx="30437">
                  <c:v>9</c:v>
                </c:pt>
                <c:pt idx="30438">
                  <c:v>9</c:v>
                </c:pt>
                <c:pt idx="30439">
                  <c:v>9</c:v>
                </c:pt>
                <c:pt idx="30440">
                  <c:v>9</c:v>
                </c:pt>
                <c:pt idx="30441">
                  <c:v>9</c:v>
                </c:pt>
                <c:pt idx="30442">
                  <c:v>9</c:v>
                </c:pt>
                <c:pt idx="30443">
                  <c:v>9</c:v>
                </c:pt>
                <c:pt idx="30444">
                  <c:v>9</c:v>
                </c:pt>
                <c:pt idx="30445">
                  <c:v>9</c:v>
                </c:pt>
                <c:pt idx="30446">
                  <c:v>9</c:v>
                </c:pt>
                <c:pt idx="30447">
                  <c:v>9</c:v>
                </c:pt>
                <c:pt idx="30448">
                  <c:v>9</c:v>
                </c:pt>
                <c:pt idx="30449">
                  <c:v>9</c:v>
                </c:pt>
                <c:pt idx="30450">
                  <c:v>9</c:v>
                </c:pt>
                <c:pt idx="30451">
                  <c:v>9</c:v>
                </c:pt>
                <c:pt idx="30452">
                  <c:v>9</c:v>
                </c:pt>
                <c:pt idx="30453">
                  <c:v>9</c:v>
                </c:pt>
                <c:pt idx="30454">
                  <c:v>9</c:v>
                </c:pt>
                <c:pt idx="30455">
                  <c:v>9</c:v>
                </c:pt>
                <c:pt idx="30456">
                  <c:v>9</c:v>
                </c:pt>
                <c:pt idx="30457">
                  <c:v>9</c:v>
                </c:pt>
                <c:pt idx="30458">
                  <c:v>9</c:v>
                </c:pt>
                <c:pt idx="30459">
                  <c:v>9</c:v>
                </c:pt>
                <c:pt idx="30460">
                  <c:v>9</c:v>
                </c:pt>
                <c:pt idx="30461">
                  <c:v>9</c:v>
                </c:pt>
                <c:pt idx="30462">
                  <c:v>9</c:v>
                </c:pt>
                <c:pt idx="30463">
                  <c:v>9</c:v>
                </c:pt>
                <c:pt idx="30464">
                  <c:v>9</c:v>
                </c:pt>
                <c:pt idx="30465">
                  <c:v>9</c:v>
                </c:pt>
                <c:pt idx="30466">
                  <c:v>9</c:v>
                </c:pt>
                <c:pt idx="30467">
                  <c:v>9</c:v>
                </c:pt>
                <c:pt idx="30468">
                  <c:v>9</c:v>
                </c:pt>
                <c:pt idx="30469">
                  <c:v>9</c:v>
                </c:pt>
                <c:pt idx="30470">
                  <c:v>9</c:v>
                </c:pt>
                <c:pt idx="30471">
                  <c:v>9</c:v>
                </c:pt>
                <c:pt idx="30472">
                  <c:v>9</c:v>
                </c:pt>
                <c:pt idx="30473">
                  <c:v>9</c:v>
                </c:pt>
                <c:pt idx="30474">
                  <c:v>9</c:v>
                </c:pt>
                <c:pt idx="30475">
                  <c:v>9</c:v>
                </c:pt>
                <c:pt idx="30476">
                  <c:v>9</c:v>
                </c:pt>
                <c:pt idx="30477">
                  <c:v>9</c:v>
                </c:pt>
                <c:pt idx="30478">
                  <c:v>9</c:v>
                </c:pt>
                <c:pt idx="30479">
                  <c:v>9</c:v>
                </c:pt>
                <c:pt idx="30480">
                  <c:v>9</c:v>
                </c:pt>
                <c:pt idx="30481">
                  <c:v>9</c:v>
                </c:pt>
                <c:pt idx="30482">
                  <c:v>9</c:v>
                </c:pt>
                <c:pt idx="30483">
                  <c:v>9</c:v>
                </c:pt>
                <c:pt idx="30484">
                  <c:v>9</c:v>
                </c:pt>
                <c:pt idx="30485">
                  <c:v>9</c:v>
                </c:pt>
                <c:pt idx="30486">
                  <c:v>9</c:v>
                </c:pt>
                <c:pt idx="30487">
                  <c:v>9</c:v>
                </c:pt>
                <c:pt idx="30488">
                  <c:v>9</c:v>
                </c:pt>
                <c:pt idx="30489">
                  <c:v>9</c:v>
                </c:pt>
                <c:pt idx="30490">
                  <c:v>9</c:v>
                </c:pt>
                <c:pt idx="30491">
                  <c:v>9</c:v>
                </c:pt>
                <c:pt idx="30492">
                  <c:v>9</c:v>
                </c:pt>
                <c:pt idx="30493">
                  <c:v>9</c:v>
                </c:pt>
                <c:pt idx="30494">
                  <c:v>9</c:v>
                </c:pt>
                <c:pt idx="30495">
                  <c:v>9</c:v>
                </c:pt>
                <c:pt idx="30496">
                  <c:v>9</c:v>
                </c:pt>
                <c:pt idx="30497">
                  <c:v>9</c:v>
                </c:pt>
                <c:pt idx="30498">
                  <c:v>9</c:v>
                </c:pt>
                <c:pt idx="30499">
                  <c:v>9</c:v>
                </c:pt>
                <c:pt idx="30500">
                  <c:v>9</c:v>
                </c:pt>
                <c:pt idx="30501">
                  <c:v>9</c:v>
                </c:pt>
                <c:pt idx="30502">
                  <c:v>9</c:v>
                </c:pt>
                <c:pt idx="30503">
                  <c:v>9</c:v>
                </c:pt>
                <c:pt idx="30504">
                  <c:v>9</c:v>
                </c:pt>
                <c:pt idx="30505">
                  <c:v>9</c:v>
                </c:pt>
                <c:pt idx="30506">
                  <c:v>9</c:v>
                </c:pt>
                <c:pt idx="30507">
                  <c:v>9</c:v>
                </c:pt>
                <c:pt idx="30508">
                  <c:v>9</c:v>
                </c:pt>
                <c:pt idx="30509">
                  <c:v>9</c:v>
                </c:pt>
                <c:pt idx="30510">
                  <c:v>9</c:v>
                </c:pt>
                <c:pt idx="30511">
                  <c:v>9</c:v>
                </c:pt>
                <c:pt idx="30512">
                  <c:v>9</c:v>
                </c:pt>
                <c:pt idx="30513">
                  <c:v>9</c:v>
                </c:pt>
                <c:pt idx="30514">
                  <c:v>9</c:v>
                </c:pt>
                <c:pt idx="30515">
                  <c:v>9</c:v>
                </c:pt>
                <c:pt idx="30516">
                  <c:v>9</c:v>
                </c:pt>
                <c:pt idx="30517">
                  <c:v>9</c:v>
                </c:pt>
                <c:pt idx="30518">
                  <c:v>9</c:v>
                </c:pt>
                <c:pt idx="30519">
                  <c:v>9</c:v>
                </c:pt>
                <c:pt idx="30520">
                  <c:v>9</c:v>
                </c:pt>
                <c:pt idx="30521">
                  <c:v>9</c:v>
                </c:pt>
                <c:pt idx="30522">
                  <c:v>9</c:v>
                </c:pt>
                <c:pt idx="30523">
                  <c:v>9</c:v>
                </c:pt>
                <c:pt idx="30524">
                  <c:v>9</c:v>
                </c:pt>
                <c:pt idx="30525">
                  <c:v>9</c:v>
                </c:pt>
                <c:pt idx="30526">
                  <c:v>9</c:v>
                </c:pt>
                <c:pt idx="30527">
                  <c:v>9</c:v>
                </c:pt>
                <c:pt idx="30528">
                  <c:v>9</c:v>
                </c:pt>
                <c:pt idx="30529">
                  <c:v>9</c:v>
                </c:pt>
                <c:pt idx="30530">
                  <c:v>9</c:v>
                </c:pt>
                <c:pt idx="30531">
                  <c:v>9</c:v>
                </c:pt>
                <c:pt idx="30532">
                  <c:v>9</c:v>
                </c:pt>
                <c:pt idx="30533">
                  <c:v>9</c:v>
                </c:pt>
                <c:pt idx="30534">
                  <c:v>9</c:v>
                </c:pt>
                <c:pt idx="30535">
                  <c:v>9</c:v>
                </c:pt>
                <c:pt idx="30536">
                  <c:v>9</c:v>
                </c:pt>
                <c:pt idx="30537">
                  <c:v>9</c:v>
                </c:pt>
                <c:pt idx="30538">
                  <c:v>9</c:v>
                </c:pt>
                <c:pt idx="30539">
                  <c:v>9</c:v>
                </c:pt>
                <c:pt idx="30540">
                  <c:v>9</c:v>
                </c:pt>
                <c:pt idx="30541">
                  <c:v>9</c:v>
                </c:pt>
                <c:pt idx="30542">
                  <c:v>9</c:v>
                </c:pt>
                <c:pt idx="30543">
                  <c:v>9</c:v>
                </c:pt>
                <c:pt idx="30544">
                  <c:v>9</c:v>
                </c:pt>
                <c:pt idx="30545">
                  <c:v>9</c:v>
                </c:pt>
                <c:pt idx="30546">
                  <c:v>9</c:v>
                </c:pt>
                <c:pt idx="30547">
                  <c:v>9</c:v>
                </c:pt>
                <c:pt idx="30548">
                  <c:v>9</c:v>
                </c:pt>
                <c:pt idx="30549">
                  <c:v>9</c:v>
                </c:pt>
                <c:pt idx="30550">
                  <c:v>9</c:v>
                </c:pt>
                <c:pt idx="30551">
                  <c:v>9</c:v>
                </c:pt>
                <c:pt idx="30552">
                  <c:v>9</c:v>
                </c:pt>
                <c:pt idx="30553">
                  <c:v>9</c:v>
                </c:pt>
                <c:pt idx="30554">
                  <c:v>9</c:v>
                </c:pt>
                <c:pt idx="30555">
                  <c:v>9</c:v>
                </c:pt>
                <c:pt idx="30556">
                  <c:v>9</c:v>
                </c:pt>
                <c:pt idx="30557">
                  <c:v>9</c:v>
                </c:pt>
                <c:pt idx="30558">
                  <c:v>9</c:v>
                </c:pt>
                <c:pt idx="30559">
                  <c:v>9</c:v>
                </c:pt>
                <c:pt idx="30560">
                  <c:v>9</c:v>
                </c:pt>
                <c:pt idx="30561">
                  <c:v>9</c:v>
                </c:pt>
                <c:pt idx="30562">
                  <c:v>9</c:v>
                </c:pt>
                <c:pt idx="30563">
                  <c:v>9</c:v>
                </c:pt>
                <c:pt idx="30564">
                  <c:v>9</c:v>
                </c:pt>
                <c:pt idx="30565">
                  <c:v>9</c:v>
                </c:pt>
                <c:pt idx="30566">
                  <c:v>9</c:v>
                </c:pt>
                <c:pt idx="30567">
                  <c:v>9</c:v>
                </c:pt>
                <c:pt idx="30568">
                  <c:v>9</c:v>
                </c:pt>
                <c:pt idx="30569">
                  <c:v>9</c:v>
                </c:pt>
                <c:pt idx="30570">
                  <c:v>9</c:v>
                </c:pt>
                <c:pt idx="30571">
                  <c:v>9</c:v>
                </c:pt>
                <c:pt idx="30572">
                  <c:v>9</c:v>
                </c:pt>
                <c:pt idx="30573">
                  <c:v>9</c:v>
                </c:pt>
                <c:pt idx="30574">
                  <c:v>9</c:v>
                </c:pt>
                <c:pt idx="30575">
                  <c:v>9</c:v>
                </c:pt>
                <c:pt idx="30576">
                  <c:v>9</c:v>
                </c:pt>
                <c:pt idx="30577">
                  <c:v>9</c:v>
                </c:pt>
                <c:pt idx="30578">
                  <c:v>9</c:v>
                </c:pt>
                <c:pt idx="30579">
                  <c:v>9</c:v>
                </c:pt>
                <c:pt idx="30580">
                  <c:v>9</c:v>
                </c:pt>
                <c:pt idx="30581">
                  <c:v>9</c:v>
                </c:pt>
                <c:pt idx="30582">
                  <c:v>9</c:v>
                </c:pt>
                <c:pt idx="30583">
                  <c:v>9</c:v>
                </c:pt>
                <c:pt idx="30584">
                  <c:v>9</c:v>
                </c:pt>
                <c:pt idx="30585">
                  <c:v>9</c:v>
                </c:pt>
                <c:pt idx="30586">
                  <c:v>9</c:v>
                </c:pt>
                <c:pt idx="30587">
                  <c:v>9</c:v>
                </c:pt>
                <c:pt idx="30588">
                  <c:v>9</c:v>
                </c:pt>
                <c:pt idx="30589">
                  <c:v>9</c:v>
                </c:pt>
                <c:pt idx="30590">
                  <c:v>9</c:v>
                </c:pt>
                <c:pt idx="30591">
                  <c:v>9</c:v>
                </c:pt>
                <c:pt idx="30592">
                  <c:v>9</c:v>
                </c:pt>
                <c:pt idx="30593">
                  <c:v>9</c:v>
                </c:pt>
                <c:pt idx="30594">
                  <c:v>9</c:v>
                </c:pt>
                <c:pt idx="30595">
                  <c:v>9</c:v>
                </c:pt>
                <c:pt idx="30596">
                  <c:v>9</c:v>
                </c:pt>
                <c:pt idx="30597">
                  <c:v>9</c:v>
                </c:pt>
                <c:pt idx="30598">
                  <c:v>9</c:v>
                </c:pt>
                <c:pt idx="30599">
                  <c:v>9</c:v>
                </c:pt>
                <c:pt idx="30600">
                  <c:v>9.5</c:v>
                </c:pt>
                <c:pt idx="30601">
                  <c:v>9.5</c:v>
                </c:pt>
                <c:pt idx="30602">
                  <c:v>9.5</c:v>
                </c:pt>
                <c:pt idx="30603">
                  <c:v>9.5</c:v>
                </c:pt>
                <c:pt idx="30604">
                  <c:v>9.5</c:v>
                </c:pt>
                <c:pt idx="30605">
                  <c:v>9.5</c:v>
                </c:pt>
                <c:pt idx="30606">
                  <c:v>9.5</c:v>
                </c:pt>
                <c:pt idx="30607">
                  <c:v>9.5</c:v>
                </c:pt>
                <c:pt idx="30608">
                  <c:v>9.5</c:v>
                </c:pt>
                <c:pt idx="30609">
                  <c:v>9.5</c:v>
                </c:pt>
                <c:pt idx="30610">
                  <c:v>9.5</c:v>
                </c:pt>
                <c:pt idx="30611">
                  <c:v>9.5</c:v>
                </c:pt>
                <c:pt idx="30612">
                  <c:v>9.5</c:v>
                </c:pt>
                <c:pt idx="30613">
                  <c:v>9.5</c:v>
                </c:pt>
                <c:pt idx="30614">
                  <c:v>9.5</c:v>
                </c:pt>
                <c:pt idx="30615">
                  <c:v>9.5</c:v>
                </c:pt>
                <c:pt idx="30616">
                  <c:v>9.5</c:v>
                </c:pt>
                <c:pt idx="30617">
                  <c:v>9.5</c:v>
                </c:pt>
                <c:pt idx="30618">
                  <c:v>9.5</c:v>
                </c:pt>
                <c:pt idx="30619">
                  <c:v>9.5</c:v>
                </c:pt>
                <c:pt idx="30620">
                  <c:v>9.5</c:v>
                </c:pt>
                <c:pt idx="30621">
                  <c:v>9.5</c:v>
                </c:pt>
                <c:pt idx="30622">
                  <c:v>9.5</c:v>
                </c:pt>
                <c:pt idx="30623">
                  <c:v>9.5</c:v>
                </c:pt>
                <c:pt idx="30624">
                  <c:v>9.5</c:v>
                </c:pt>
                <c:pt idx="30625">
                  <c:v>9.5</c:v>
                </c:pt>
                <c:pt idx="30626">
                  <c:v>9.5</c:v>
                </c:pt>
                <c:pt idx="30627">
                  <c:v>9.5</c:v>
                </c:pt>
                <c:pt idx="30628">
                  <c:v>9.5</c:v>
                </c:pt>
                <c:pt idx="30629">
                  <c:v>9.5</c:v>
                </c:pt>
                <c:pt idx="30630">
                  <c:v>9.5</c:v>
                </c:pt>
                <c:pt idx="30631">
                  <c:v>9.5</c:v>
                </c:pt>
                <c:pt idx="30632">
                  <c:v>9.5</c:v>
                </c:pt>
                <c:pt idx="30633">
                  <c:v>9.5</c:v>
                </c:pt>
                <c:pt idx="30634">
                  <c:v>9.5</c:v>
                </c:pt>
                <c:pt idx="30635">
                  <c:v>9.5</c:v>
                </c:pt>
                <c:pt idx="30636">
                  <c:v>9.5</c:v>
                </c:pt>
                <c:pt idx="30637">
                  <c:v>9.5</c:v>
                </c:pt>
                <c:pt idx="30638">
                  <c:v>9.5</c:v>
                </c:pt>
                <c:pt idx="30639">
                  <c:v>9.5</c:v>
                </c:pt>
                <c:pt idx="30640">
                  <c:v>9.5</c:v>
                </c:pt>
                <c:pt idx="30641">
                  <c:v>9.5</c:v>
                </c:pt>
                <c:pt idx="30642">
                  <c:v>9.5</c:v>
                </c:pt>
                <c:pt idx="30643">
                  <c:v>9.5</c:v>
                </c:pt>
                <c:pt idx="30644">
                  <c:v>9.5</c:v>
                </c:pt>
                <c:pt idx="30645">
                  <c:v>9.5</c:v>
                </c:pt>
                <c:pt idx="30646">
                  <c:v>9.5</c:v>
                </c:pt>
                <c:pt idx="30647">
                  <c:v>9.5</c:v>
                </c:pt>
                <c:pt idx="30648">
                  <c:v>9.5</c:v>
                </c:pt>
                <c:pt idx="30649">
                  <c:v>9.5</c:v>
                </c:pt>
                <c:pt idx="30650">
                  <c:v>9.5</c:v>
                </c:pt>
                <c:pt idx="30651">
                  <c:v>9.5</c:v>
                </c:pt>
                <c:pt idx="30652">
                  <c:v>9.5</c:v>
                </c:pt>
                <c:pt idx="30653">
                  <c:v>9.5</c:v>
                </c:pt>
                <c:pt idx="30654">
                  <c:v>9.5</c:v>
                </c:pt>
                <c:pt idx="30655">
                  <c:v>9.5</c:v>
                </c:pt>
                <c:pt idx="30656">
                  <c:v>9.5</c:v>
                </c:pt>
                <c:pt idx="30657">
                  <c:v>9.5</c:v>
                </c:pt>
                <c:pt idx="30658">
                  <c:v>9.5</c:v>
                </c:pt>
                <c:pt idx="30659">
                  <c:v>9.5</c:v>
                </c:pt>
                <c:pt idx="30660">
                  <c:v>9.5</c:v>
                </c:pt>
                <c:pt idx="30661">
                  <c:v>9.5</c:v>
                </c:pt>
                <c:pt idx="30662">
                  <c:v>9.5</c:v>
                </c:pt>
                <c:pt idx="30663">
                  <c:v>9.5</c:v>
                </c:pt>
                <c:pt idx="30664">
                  <c:v>9.5</c:v>
                </c:pt>
                <c:pt idx="30665">
                  <c:v>9.5</c:v>
                </c:pt>
                <c:pt idx="30666">
                  <c:v>9.5</c:v>
                </c:pt>
                <c:pt idx="30667">
                  <c:v>9.5</c:v>
                </c:pt>
                <c:pt idx="30668">
                  <c:v>9.5</c:v>
                </c:pt>
                <c:pt idx="30669">
                  <c:v>9.5</c:v>
                </c:pt>
                <c:pt idx="30670">
                  <c:v>9.5</c:v>
                </c:pt>
                <c:pt idx="30671">
                  <c:v>9.5</c:v>
                </c:pt>
                <c:pt idx="30672">
                  <c:v>9.5</c:v>
                </c:pt>
                <c:pt idx="30673">
                  <c:v>9.5</c:v>
                </c:pt>
                <c:pt idx="30674">
                  <c:v>9.5</c:v>
                </c:pt>
                <c:pt idx="30675">
                  <c:v>9.5</c:v>
                </c:pt>
                <c:pt idx="30676">
                  <c:v>9.5</c:v>
                </c:pt>
                <c:pt idx="30677">
                  <c:v>9.5</c:v>
                </c:pt>
                <c:pt idx="30678">
                  <c:v>9.5</c:v>
                </c:pt>
                <c:pt idx="30679">
                  <c:v>9.5</c:v>
                </c:pt>
                <c:pt idx="30680">
                  <c:v>9.5</c:v>
                </c:pt>
                <c:pt idx="30681">
                  <c:v>9.5</c:v>
                </c:pt>
                <c:pt idx="30682">
                  <c:v>9.5</c:v>
                </c:pt>
                <c:pt idx="30683">
                  <c:v>9.5</c:v>
                </c:pt>
                <c:pt idx="30684">
                  <c:v>9.5</c:v>
                </c:pt>
                <c:pt idx="30685">
                  <c:v>9.5</c:v>
                </c:pt>
                <c:pt idx="30686">
                  <c:v>9.5</c:v>
                </c:pt>
                <c:pt idx="30687">
                  <c:v>9.5</c:v>
                </c:pt>
                <c:pt idx="30688">
                  <c:v>9.5</c:v>
                </c:pt>
                <c:pt idx="30689">
                  <c:v>9.5</c:v>
                </c:pt>
                <c:pt idx="30690">
                  <c:v>9.5</c:v>
                </c:pt>
                <c:pt idx="30691">
                  <c:v>9.5</c:v>
                </c:pt>
                <c:pt idx="30692">
                  <c:v>9.5</c:v>
                </c:pt>
                <c:pt idx="30693">
                  <c:v>9.5</c:v>
                </c:pt>
                <c:pt idx="30694">
                  <c:v>9.5</c:v>
                </c:pt>
                <c:pt idx="30695">
                  <c:v>9.5</c:v>
                </c:pt>
                <c:pt idx="30696">
                  <c:v>9.5</c:v>
                </c:pt>
                <c:pt idx="30697">
                  <c:v>9.5</c:v>
                </c:pt>
                <c:pt idx="30698">
                  <c:v>9.5</c:v>
                </c:pt>
                <c:pt idx="30699">
                  <c:v>9.5</c:v>
                </c:pt>
                <c:pt idx="30700">
                  <c:v>9.5</c:v>
                </c:pt>
                <c:pt idx="30701">
                  <c:v>9.5</c:v>
                </c:pt>
                <c:pt idx="30702">
                  <c:v>9.5</c:v>
                </c:pt>
                <c:pt idx="30703">
                  <c:v>9.5</c:v>
                </c:pt>
                <c:pt idx="30704">
                  <c:v>9.5</c:v>
                </c:pt>
                <c:pt idx="30705">
                  <c:v>9.5</c:v>
                </c:pt>
                <c:pt idx="30706">
                  <c:v>9.5</c:v>
                </c:pt>
                <c:pt idx="30707">
                  <c:v>9.5</c:v>
                </c:pt>
                <c:pt idx="30708">
                  <c:v>9.5</c:v>
                </c:pt>
                <c:pt idx="30709">
                  <c:v>9.5</c:v>
                </c:pt>
                <c:pt idx="30710">
                  <c:v>9.5</c:v>
                </c:pt>
                <c:pt idx="30711">
                  <c:v>9.5</c:v>
                </c:pt>
                <c:pt idx="30712">
                  <c:v>9.5</c:v>
                </c:pt>
                <c:pt idx="30713">
                  <c:v>9.5</c:v>
                </c:pt>
                <c:pt idx="30714">
                  <c:v>9.5</c:v>
                </c:pt>
                <c:pt idx="30715">
                  <c:v>9.5</c:v>
                </c:pt>
                <c:pt idx="30716">
                  <c:v>9.5</c:v>
                </c:pt>
                <c:pt idx="30717">
                  <c:v>9.5</c:v>
                </c:pt>
                <c:pt idx="30718">
                  <c:v>9.5</c:v>
                </c:pt>
                <c:pt idx="30719">
                  <c:v>9.5</c:v>
                </c:pt>
                <c:pt idx="30720">
                  <c:v>9.5</c:v>
                </c:pt>
                <c:pt idx="30721">
                  <c:v>9.5</c:v>
                </c:pt>
                <c:pt idx="30722">
                  <c:v>9.5</c:v>
                </c:pt>
                <c:pt idx="30723">
                  <c:v>9.5</c:v>
                </c:pt>
                <c:pt idx="30724">
                  <c:v>9.5</c:v>
                </c:pt>
                <c:pt idx="30725">
                  <c:v>9.5</c:v>
                </c:pt>
                <c:pt idx="30726">
                  <c:v>9.5</c:v>
                </c:pt>
                <c:pt idx="30727">
                  <c:v>9.5</c:v>
                </c:pt>
                <c:pt idx="30728">
                  <c:v>9.5</c:v>
                </c:pt>
                <c:pt idx="30729">
                  <c:v>9.5</c:v>
                </c:pt>
                <c:pt idx="30730">
                  <c:v>9.5</c:v>
                </c:pt>
                <c:pt idx="30731">
                  <c:v>9.5</c:v>
                </c:pt>
                <c:pt idx="30732">
                  <c:v>9.5</c:v>
                </c:pt>
                <c:pt idx="30733">
                  <c:v>9.5</c:v>
                </c:pt>
                <c:pt idx="30734">
                  <c:v>9.5</c:v>
                </c:pt>
                <c:pt idx="30735">
                  <c:v>9.5</c:v>
                </c:pt>
                <c:pt idx="30736">
                  <c:v>9.5</c:v>
                </c:pt>
                <c:pt idx="30737">
                  <c:v>9.5</c:v>
                </c:pt>
                <c:pt idx="30738">
                  <c:v>9.5</c:v>
                </c:pt>
                <c:pt idx="30739">
                  <c:v>9.5</c:v>
                </c:pt>
                <c:pt idx="30740">
                  <c:v>9.5</c:v>
                </c:pt>
                <c:pt idx="30741">
                  <c:v>9.5</c:v>
                </c:pt>
                <c:pt idx="30742">
                  <c:v>9.5</c:v>
                </c:pt>
                <c:pt idx="30743">
                  <c:v>9.5</c:v>
                </c:pt>
                <c:pt idx="30744">
                  <c:v>9.5</c:v>
                </c:pt>
                <c:pt idx="30745">
                  <c:v>9.5</c:v>
                </c:pt>
                <c:pt idx="30746">
                  <c:v>9.5</c:v>
                </c:pt>
                <c:pt idx="30747">
                  <c:v>9.5</c:v>
                </c:pt>
                <c:pt idx="30748">
                  <c:v>9.5</c:v>
                </c:pt>
                <c:pt idx="30749">
                  <c:v>9.5</c:v>
                </c:pt>
                <c:pt idx="30750">
                  <c:v>9.5</c:v>
                </c:pt>
                <c:pt idx="30751">
                  <c:v>9.5</c:v>
                </c:pt>
                <c:pt idx="30752">
                  <c:v>9.5</c:v>
                </c:pt>
                <c:pt idx="30753">
                  <c:v>9.5</c:v>
                </c:pt>
                <c:pt idx="30754">
                  <c:v>9.5</c:v>
                </c:pt>
                <c:pt idx="30755">
                  <c:v>9.5</c:v>
                </c:pt>
                <c:pt idx="30756">
                  <c:v>9.5</c:v>
                </c:pt>
                <c:pt idx="30757">
                  <c:v>9.5</c:v>
                </c:pt>
                <c:pt idx="30758">
                  <c:v>9.5</c:v>
                </c:pt>
                <c:pt idx="30759">
                  <c:v>9.5</c:v>
                </c:pt>
                <c:pt idx="30760">
                  <c:v>9.5</c:v>
                </c:pt>
                <c:pt idx="30761">
                  <c:v>9.5</c:v>
                </c:pt>
                <c:pt idx="30762">
                  <c:v>9.5</c:v>
                </c:pt>
                <c:pt idx="30763">
                  <c:v>9.5</c:v>
                </c:pt>
                <c:pt idx="30764">
                  <c:v>9.5</c:v>
                </c:pt>
                <c:pt idx="30765">
                  <c:v>9.5</c:v>
                </c:pt>
                <c:pt idx="30766">
                  <c:v>9.5</c:v>
                </c:pt>
                <c:pt idx="30767">
                  <c:v>9.5</c:v>
                </c:pt>
                <c:pt idx="30768">
                  <c:v>9.5</c:v>
                </c:pt>
                <c:pt idx="30769">
                  <c:v>9.5</c:v>
                </c:pt>
                <c:pt idx="30770">
                  <c:v>9.5</c:v>
                </c:pt>
                <c:pt idx="30771">
                  <c:v>9.5</c:v>
                </c:pt>
                <c:pt idx="30772">
                  <c:v>9.5</c:v>
                </c:pt>
                <c:pt idx="30773">
                  <c:v>9.5</c:v>
                </c:pt>
                <c:pt idx="30774">
                  <c:v>9.5</c:v>
                </c:pt>
                <c:pt idx="30775">
                  <c:v>9.5</c:v>
                </c:pt>
                <c:pt idx="30776">
                  <c:v>9.5</c:v>
                </c:pt>
                <c:pt idx="30777">
                  <c:v>9.5</c:v>
                </c:pt>
                <c:pt idx="30778">
                  <c:v>9.5</c:v>
                </c:pt>
                <c:pt idx="30779">
                  <c:v>9.5</c:v>
                </c:pt>
                <c:pt idx="30780">
                  <c:v>9.5</c:v>
                </c:pt>
                <c:pt idx="30781">
                  <c:v>9.5</c:v>
                </c:pt>
                <c:pt idx="30782">
                  <c:v>9.5</c:v>
                </c:pt>
                <c:pt idx="30783">
                  <c:v>9.5</c:v>
                </c:pt>
                <c:pt idx="30784">
                  <c:v>9.5</c:v>
                </c:pt>
                <c:pt idx="30785">
                  <c:v>9.5</c:v>
                </c:pt>
                <c:pt idx="30786">
                  <c:v>9.5</c:v>
                </c:pt>
                <c:pt idx="30787">
                  <c:v>9.5</c:v>
                </c:pt>
                <c:pt idx="30788">
                  <c:v>9.5</c:v>
                </c:pt>
                <c:pt idx="30789">
                  <c:v>9.5</c:v>
                </c:pt>
                <c:pt idx="30790">
                  <c:v>9.5</c:v>
                </c:pt>
                <c:pt idx="30791">
                  <c:v>9.5</c:v>
                </c:pt>
                <c:pt idx="30792">
                  <c:v>9.5</c:v>
                </c:pt>
                <c:pt idx="30793">
                  <c:v>9.5</c:v>
                </c:pt>
                <c:pt idx="30794">
                  <c:v>9.5</c:v>
                </c:pt>
                <c:pt idx="30795">
                  <c:v>9.5</c:v>
                </c:pt>
                <c:pt idx="30796">
                  <c:v>9.5</c:v>
                </c:pt>
                <c:pt idx="30797">
                  <c:v>9.5</c:v>
                </c:pt>
                <c:pt idx="30798">
                  <c:v>9.5</c:v>
                </c:pt>
                <c:pt idx="30799">
                  <c:v>9.5</c:v>
                </c:pt>
                <c:pt idx="30800">
                  <c:v>9.5</c:v>
                </c:pt>
                <c:pt idx="30801">
                  <c:v>9.5</c:v>
                </c:pt>
                <c:pt idx="30802">
                  <c:v>9.5</c:v>
                </c:pt>
                <c:pt idx="30803">
                  <c:v>9.5</c:v>
                </c:pt>
                <c:pt idx="30804">
                  <c:v>9.5</c:v>
                </c:pt>
                <c:pt idx="30805">
                  <c:v>9.5</c:v>
                </c:pt>
                <c:pt idx="30806">
                  <c:v>9.5</c:v>
                </c:pt>
                <c:pt idx="30807">
                  <c:v>9.5</c:v>
                </c:pt>
                <c:pt idx="30808">
                  <c:v>9.5</c:v>
                </c:pt>
                <c:pt idx="30809">
                  <c:v>9.5</c:v>
                </c:pt>
                <c:pt idx="30810">
                  <c:v>9.5</c:v>
                </c:pt>
                <c:pt idx="30811">
                  <c:v>9.5</c:v>
                </c:pt>
                <c:pt idx="30812">
                  <c:v>9.5</c:v>
                </c:pt>
                <c:pt idx="30813">
                  <c:v>9.5</c:v>
                </c:pt>
                <c:pt idx="30814">
                  <c:v>9.5</c:v>
                </c:pt>
                <c:pt idx="30815">
                  <c:v>9.5</c:v>
                </c:pt>
                <c:pt idx="30816">
                  <c:v>9.5</c:v>
                </c:pt>
                <c:pt idx="30817">
                  <c:v>9.5</c:v>
                </c:pt>
                <c:pt idx="30818">
                  <c:v>9.5</c:v>
                </c:pt>
                <c:pt idx="30819">
                  <c:v>9.5</c:v>
                </c:pt>
                <c:pt idx="30820">
                  <c:v>9.5</c:v>
                </c:pt>
                <c:pt idx="30821">
                  <c:v>9.5</c:v>
                </c:pt>
                <c:pt idx="30822">
                  <c:v>9.5</c:v>
                </c:pt>
                <c:pt idx="30823">
                  <c:v>9.5</c:v>
                </c:pt>
                <c:pt idx="30824">
                  <c:v>9.5</c:v>
                </c:pt>
                <c:pt idx="30825">
                  <c:v>9.5</c:v>
                </c:pt>
                <c:pt idx="30826">
                  <c:v>9.5</c:v>
                </c:pt>
                <c:pt idx="30827">
                  <c:v>9.5</c:v>
                </c:pt>
                <c:pt idx="30828">
                  <c:v>9.5</c:v>
                </c:pt>
                <c:pt idx="30829">
                  <c:v>9.5</c:v>
                </c:pt>
                <c:pt idx="30830">
                  <c:v>9.5</c:v>
                </c:pt>
                <c:pt idx="30831">
                  <c:v>9.5</c:v>
                </c:pt>
                <c:pt idx="30832">
                  <c:v>9.5</c:v>
                </c:pt>
                <c:pt idx="30833">
                  <c:v>9.5</c:v>
                </c:pt>
                <c:pt idx="30834">
                  <c:v>9.5</c:v>
                </c:pt>
                <c:pt idx="30835">
                  <c:v>9.5</c:v>
                </c:pt>
                <c:pt idx="30836">
                  <c:v>9.5</c:v>
                </c:pt>
                <c:pt idx="30837">
                  <c:v>9.5</c:v>
                </c:pt>
                <c:pt idx="30838">
                  <c:v>9.5</c:v>
                </c:pt>
                <c:pt idx="30839">
                  <c:v>9.5</c:v>
                </c:pt>
                <c:pt idx="30840">
                  <c:v>9.5</c:v>
                </c:pt>
                <c:pt idx="30841">
                  <c:v>9.5</c:v>
                </c:pt>
                <c:pt idx="30842">
                  <c:v>9.5</c:v>
                </c:pt>
                <c:pt idx="30843">
                  <c:v>9.5</c:v>
                </c:pt>
                <c:pt idx="30844">
                  <c:v>9.5</c:v>
                </c:pt>
                <c:pt idx="30845">
                  <c:v>9.5</c:v>
                </c:pt>
                <c:pt idx="30846">
                  <c:v>9.5</c:v>
                </c:pt>
                <c:pt idx="30847">
                  <c:v>9.5</c:v>
                </c:pt>
                <c:pt idx="30848">
                  <c:v>9.5</c:v>
                </c:pt>
                <c:pt idx="30849">
                  <c:v>9.5</c:v>
                </c:pt>
                <c:pt idx="30850">
                  <c:v>9.5</c:v>
                </c:pt>
                <c:pt idx="30851">
                  <c:v>9.5</c:v>
                </c:pt>
                <c:pt idx="30852">
                  <c:v>9.5</c:v>
                </c:pt>
                <c:pt idx="30853">
                  <c:v>9.5</c:v>
                </c:pt>
                <c:pt idx="30854">
                  <c:v>9.5</c:v>
                </c:pt>
                <c:pt idx="30855">
                  <c:v>9.5</c:v>
                </c:pt>
                <c:pt idx="30856">
                  <c:v>9.5</c:v>
                </c:pt>
                <c:pt idx="30857">
                  <c:v>9.5</c:v>
                </c:pt>
                <c:pt idx="30858">
                  <c:v>9.5</c:v>
                </c:pt>
                <c:pt idx="30859">
                  <c:v>9.5</c:v>
                </c:pt>
                <c:pt idx="30860">
                  <c:v>9.5</c:v>
                </c:pt>
                <c:pt idx="30861">
                  <c:v>9.5</c:v>
                </c:pt>
                <c:pt idx="30862">
                  <c:v>9.5</c:v>
                </c:pt>
                <c:pt idx="30863">
                  <c:v>9.5</c:v>
                </c:pt>
                <c:pt idx="30864">
                  <c:v>9.5</c:v>
                </c:pt>
                <c:pt idx="30865">
                  <c:v>9.5</c:v>
                </c:pt>
                <c:pt idx="30866">
                  <c:v>9.5</c:v>
                </c:pt>
                <c:pt idx="30867">
                  <c:v>9.5</c:v>
                </c:pt>
                <c:pt idx="30868">
                  <c:v>9.5</c:v>
                </c:pt>
                <c:pt idx="30869">
                  <c:v>9.5</c:v>
                </c:pt>
                <c:pt idx="30870">
                  <c:v>9.5</c:v>
                </c:pt>
                <c:pt idx="30871">
                  <c:v>9.5</c:v>
                </c:pt>
                <c:pt idx="30872">
                  <c:v>9.5</c:v>
                </c:pt>
                <c:pt idx="30873">
                  <c:v>9.5</c:v>
                </c:pt>
                <c:pt idx="30874">
                  <c:v>9.5</c:v>
                </c:pt>
                <c:pt idx="30875">
                  <c:v>9.5</c:v>
                </c:pt>
                <c:pt idx="30876">
                  <c:v>9.5</c:v>
                </c:pt>
                <c:pt idx="30877">
                  <c:v>9.5</c:v>
                </c:pt>
                <c:pt idx="30878">
                  <c:v>9.5</c:v>
                </c:pt>
                <c:pt idx="30879">
                  <c:v>9.5</c:v>
                </c:pt>
                <c:pt idx="30880">
                  <c:v>9.5</c:v>
                </c:pt>
                <c:pt idx="30881">
                  <c:v>9.5</c:v>
                </c:pt>
                <c:pt idx="30882">
                  <c:v>9.5</c:v>
                </c:pt>
                <c:pt idx="30883">
                  <c:v>9.5</c:v>
                </c:pt>
                <c:pt idx="30884">
                  <c:v>9.5</c:v>
                </c:pt>
                <c:pt idx="30885">
                  <c:v>9.5</c:v>
                </c:pt>
                <c:pt idx="30886">
                  <c:v>9.5</c:v>
                </c:pt>
                <c:pt idx="30887">
                  <c:v>9.5</c:v>
                </c:pt>
                <c:pt idx="30888">
                  <c:v>9.5</c:v>
                </c:pt>
                <c:pt idx="30889">
                  <c:v>9.5</c:v>
                </c:pt>
                <c:pt idx="30890">
                  <c:v>9.5</c:v>
                </c:pt>
                <c:pt idx="30891">
                  <c:v>9.5</c:v>
                </c:pt>
                <c:pt idx="30892">
                  <c:v>9.5</c:v>
                </c:pt>
                <c:pt idx="30893">
                  <c:v>9.5</c:v>
                </c:pt>
                <c:pt idx="30894">
                  <c:v>9.5</c:v>
                </c:pt>
                <c:pt idx="30895">
                  <c:v>9.5</c:v>
                </c:pt>
                <c:pt idx="30896">
                  <c:v>9.5</c:v>
                </c:pt>
                <c:pt idx="30897">
                  <c:v>9.5</c:v>
                </c:pt>
                <c:pt idx="30898">
                  <c:v>9.5</c:v>
                </c:pt>
                <c:pt idx="30899">
                  <c:v>9.5</c:v>
                </c:pt>
                <c:pt idx="30900">
                  <c:v>9.5</c:v>
                </c:pt>
                <c:pt idx="30901">
                  <c:v>9.5</c:v>
                </c:pt>
                <c:pt idx="30902">
                  <c:v>9.5</c:v>
                </c:pt>
                <c:pt idx="30903">
                  <c:v>9.5</c:v>
                </c:pt>
                <c:pt idx="30904">
                  <c:v>9.5</c:v>
                </c:pt>
                <c:pt idx="30905">
                  <c:v>9.5</c:v>
                </c:pt>
                <c:pt idx="30906">
                  <c:v>9.5</c:v>
                </c:pt>
                <c:pt idx="30907">
                  <c:v>9.5</c:v>
                </c:pt>
                <c:pt idx="30908">
                  <c:v>9.5</c:v>
                </c:pt>
                <c:pt idx="30909">
                  <c:v>9.5</c:v>
                </c:pt>
                <c:pt idx="30910">
                  <c:v>9.5</c:v>
                </c:pt>
                <c:pt idx="30911">
                  <c:v>9.5</c:v>
                </c:pt>
                <c:pt idx="30912">
                  <c:v>9.5</c:v>
                </c:pt>
                <c:pt idx="30913">
                  <c:v>9.5</c:v>
                </c:pt>
                <c:pt idx="30914">
                  <c:v>9.5</c:v>
                </c:pt>
                <c:pt idx="30915">
                  <c:v>9.5</c:v>
                </c:pt>
                <c:pt idx="30916">
                  <c:v>9.5</c:v>
                </c:pt>
                <c:pt idx="30917">
                  <c:v>9.5</c:v>
                </c:pt>
                <c:pt idx="30918">
                  <c:v>9.5</c:v>
                </c:pt>
                <c:pt idx="30919">
                  <c:v>9.5</c:v>
                </c:pt>
                <c:pt idx="30920">
                  <c:v>9.5</c:v>
                </c:pt>
                <c:pt idx="30921">
                  <c:v>9.5</c:v>
                </c:pt>
                <c:pt idx="30922">
                  <c:v>9.5</c:v>
                </c:pt>
                <c:pt idx="30923">
                  <c:v>9.5</c:v>
                </c:pt>
                <c:pt idx="30924">
                  <c:v>9.5</c:v>
                </c:pt>
                <c:pt idx="30925">
                  <c:v>9.5</c:v>
                </c:pt>
                <c:pt idx="30926">
                  <c:v>9.5</c:v>
                </c:pt>
                <c:pt idx="30927">
                  <c:v>9.5</c:v>
                </c:pt>
                <c:pt idx="30928">
                  <c:v>9.5</c:v>
                </c:pt>
                <c:pt idx="30929">
                  <c:v>9.5</c:v>
                </c:pt>
                <c:pt idx="30930">
                  <c:v>9.5</c:v>
                </c:pt>
                <c:pt idx="30931">
                  <c:v>9.5</c:v>
                </c:pt>
                <c:pt idx="30932">
                  <c:v>9.5</c:v>
                </c:pt>
                <c:pt idx="30933">
                  <c:v>9.5</c:v>
                </c:pt>
                <c:pt idx="30934">
                  <c:v>9.5</c:v>
                </c:pt>
                <c:pt idx="30935">
                  <c:v>9.5</c:v>
                </c:pt>
                <c:pt idx="30936">
                  <c:v>9.5</c:v>
                </c:pt>
                <c:pt idx="30937">
                  <c:v>9.5</c:v>
                </c:pt>
                <c:pt idx="30938">
                  <c:v>9.5</c:v>
                </c:pt>
                <c:pt idx="30939">
                  <c:v>9.5</c:v>
                </c:pt>
                <c:pt idx="30940">
                  <c:v>9.5</c:v>
                </c:pt>
                <c:pt idx="30941">
                  <c:v>9.5</c:v>
                </c:pt>
                <c:pt idx="30942">
                  <c:v>9.5</c:v>
                </c:pt>
                <c:pt idx="30943">
                  <c:v>9.5</c:v>
                </c:pt>
                <c:pt idx="30944">
                  <c:v>9.5</c:v>
                </c:pt>
                <c:pt idx="30945">
                  <c:v>9.5</c:v>
                </c:pt>
                <c:pt idx="30946">
                  <c:v>9.5</c:v>
                </c:pt>
                <c:pt idx="30947">
                  <c:v>9.5</c:v>
                </c:pt>
                <c:pt idx="30948">
                  <c:v>9.5</c:v>
                </c:pt>
                <c:pt idx="30949">
                  <c:v>9.5</c:v>
                </c:pt>
                <c:pt idx="30950">
                  <c:v>9.5</c:v>
                </c:pt>
                <c:pt idx="30951">
                  <c:v>9.5</c:v>
                </c:pt>
                <c:pt idx="30952">
                  <c:v>9.5</c:v>
                </c:pt>
                <c:pt idx="30953">
                  <c:v>9.5</c:v>
                </c:pt>
                <c:pt idx="30954">
                  <c:v>9.5</c:v>
                </c:pt>
                <c:pt idx="30955">
                  <c:v>9.5</c:v>
                </c:pt>
                <c:pt idx="30956">
                  <c:v>9.5</c:v>
                </c:pt>
                <c:pt idx="30957">
                  <c:v>9.5</c:v>
                </c:pt>
                <c:pt idx="30958">
                  <c:v>9.5</c:v>
                </c:pt>
                <c:pt idx="30959">
                  <c:v>9.5</c:v>
                </c:pt>
                <c:pt idx="30960">
                  <c:v>9.5</c:v>
                </c:pt>
                <c:pt idx="30961">
                  <c:v>9.5</c:v>
                </c:pt>
                <c:pt idx="30962">
                  <c:v>9.5</c:v>
                </c:pt>
                <c:pt idx="30963">
                  <c:v>9.5</c:v>
                </c:pt>
                <c:pt idx="30964">
                  <c:v>9.5</c:v>
                </c:pt>
                <c:pt idx="30965">
                  <c:v>9.5</c:v>
                </c:pt>
                <c:pt idx="30966">
                  <c:v>9.5</c:v>
                </c:pt>
                <c:pt idx="30967">
                  <c:v>9.5</c:v>
                </c:pt>
                <c:pt idx="30968">
                  <c:v>9.5</c:v>
                </c:pt>
                <c:pt idx="30969">
                  <c:v>9.5</c:v>
                </c:pt>
                <c:pt idx="30970">
                  <c:v>9.5</c:v>
                </c:pt>
                <c:pt idx="30971">
                  <c:v>9.5</c:v>
                </c:pt>
                <c:pt idx="30972">
                  <c:v>9.5</c:v>
                </c:pt>
                <c:pt idx="30973">
                  <c:v>9.5</c:v>
                </c:pt>
                <c:pt idx="30974">
                  <c:v>9.5</c:v>
                </c:pt>
                <c:pt idx="30975">
                  <c:v>9.5</c:v>
                </c:pt>
                <c:pt idx="30976">
                  <c:v>9.5</c:v>
                </c:pt>
                <c:pt idx="30977">
                  <c:v>9.5</c:v>
                </c:pt>
                <c:pt idx="30978">
                  <c:v>9.5</c:v>
                </c:pt>
                <c:pt idx="30979">
                  <c:v>9.5</c:v>
                </c:pt>
                <c:pt idx="30980">
                  <c:v>9.5</c:v>
                </c:pt>
                <c:pt idx="30981">
                  <c:v>9.5</c:v>
                </c:pt>
                <c:pt idx="30982">
                  <c:v>9.5</c:v>
                </c:pt>
                <c:pt idx="30983">
                  <c:v>9.5</c:v>
                </c:pt>
                <c:pt idx="30984">
                  <c:v>9.5</c:v>
                </c:pt>
                <c:pt idx="30985">
                  <c:v>9.5</c:v>
                </c:pt>
                <c:pt idx="30986">
                  <c:v>9.5</c:v>
                </c:pt>
                <c:pt idx="30987">
                  <c:v>9.5</c:v>
                </c:pt>
                <c:pt idx="30988">
                  <c:v>9.5</c:v>
                </c:pt>
                <c:pt idx="30989">
                  <c:v>9.5</c:v>
                </c:pt>
                <c:pt idx="30990">
                  <c:v>9.5</c:v>
                </c:pt>
                <c:pt idx="30991">
                  <c:v>9.5</c:v>
                </c:pt>
                <c:pt idx="30992">
                  <c:v>9.5</c:v>
                </c:pt>
                <c:pt idx="30993">
                  <c:v>9.5</c:v>
                </c:pt>
                <c:pt idx="30994">
                  <c:v>9.5</c:v>
                </c:pt>
                <c:pt idx="30995">
                  <c:v>9.5</c:v>
                </c:pt>
                <c:pt idx="30996">
                  <c:v>9.5</c:v>
                </c:pt>
                <c:pt idx="30997">
                  <c:v>9.5</c:v>
                </c:pt>
                <c:pt idx="30998">
                  <c:v>9.5</c:v>
                </c:pt>
                <c:pt idx="30999">
                  <c:v>9.5</c:v>
                </c:pt>
                <c:pt idx="31000">
                  <c:v>9.5</c:v>
                </c:pt>
                <c:pt idx="31001">
                  <c:v>9.5</c:v>
                </c:pt>
                <c:pt idx="31002">
                  <c:v>9.5</c:v>
                </c:pt>
                <c:pt idx="31003">
                  <c:v>9.5</c:v>
                </c:pt>
                <c:pt idx="31004">
                  <c:v>9.5</c:v>
                </c:pt>
                <c:pt idx="31005">
                  <c:v>9.5</c:v>
                </c:pt>
                <c:pt idx="31006">
                  <c:v>9.5</c:v>
                </c:pt>
                <c:pt idx="31007">
                  <c:v>9.5</c:v>
                </c:pt>
                <c:pt idx="31008">
                  <c:v>9.5</c:v>
                </c:pt>
                <c:pt idx="31009">
                  <c:v>9.5</c:v>
                </c:pt>
                <c:pt idx="31010">
                  <c:v>9.5</c:v>
                </c:pt>
                <c:pt idx="31011">
                  <c:v>9.5</c:v>
                </c:pt>
                <c:pt idx="31012">
                  <c:v>9.5</c:v>
                </c:pt>
                <c:pt idx="31013">
                  <c:v>9.5</c:v>
                </c:pt>
                <c:pt idx="31014">
                  <c:v>9.5</c:v>
                </c:pt>
                <c:pt idx="31015">
                  <c:v>9.5</c:v>
                </c:pt>
                <c:pt idx="31016">
                  <c:v>9.5</c:v>
                </c:pt>
                <c:pt idx="31017">
                  <c:v>9.5</c:v>
                </c:pt>
                <c:pt idx="31018">
                  <c:v>9.5</c:v>
                </c:pt>
                <c:pt idx="31019">
                  <c:v>9.5</c:v>
                </c:pt>
                <c:pt idx="31020">
                  <c:v>9.5</c:v>
                </c:pt>
                <c:pt idx="31021">
                  <c:v>9.5</c:v>
                </c:pt>
                <c:pt idx="31022">
                  <c:v>9.5</c:v>
                </c:pt>
                <c:pt idx="31023">
                  <c:v>9.5</c:v>
                </c:pt>
                <c:pt idx="31024">
                  <c:v>9.5</c:v>
                </c:pt>
                <c:pt idx="31025">
                  <c:v>9.5</c:v>
                </c:pt>
                <c:pt idx="31026">
                  <c:v>9.5</c:v>
                </c:pt>
                <c:pt idx="31027">
                  <c:v>9.5</c:v>
                </c:pt>
                <c:pt idx="31028">
                  <c:v>9.5</c:v>
                </c:pt>
                <c:pt idx="31029">
                  <c:v>9.5</c:v>
                </c:pt>
                <c:pt idx="31030">
                  <c:v>9.5</c:v>
                </c:pt>
                <c:pt idx="31031">
                  <c:v>9.5</c:v>
                </c:pt>
                <c:pt idx="31032">
                  <c:v>9.5</c:v>
                </c:pt>
                <c:pt idx="31033">
                  <c:v>9.5</c:v>
                </c:pt>
                <c:pt idx="31034">
                  <c:v>9.5</c:v>
                </c:pt>
                <c:pt idx="31035">
                  <c:v>9.5</c:v>
                </c:pt>
                <c:pt idx="31036">
                  <c:v>9.5</c:v>
                </c:pt>
                <c:pt idx="31037">
                  <c:v>9.5</c:v>
                </c:pt>
                <c:pt idx="31038">
                  <c:v>9.5</c:v>
                </c:pt>
                <c:pt idx="31039">
                  <c:v>9.5</c:v>
                </c:pt>
                <c:pt idx="31040">
                  <c:v>9.5</c:v>
                </c:pt>
                <c:pt idx="31041">
                  <c:v>9.5</c:v>
                </c:pt>
                <c:pt idx="31042">
                  <c:v>9.5</c:v>
                </c:pt>
                <c:pt idx="31043">
                  <c:v>9.5</c:v>
                </c:pt>
                <c:pt idx="31044">
                  <c:v>9.5</c:v>
                </c:pt>
                <c:pt idx="31045">
                  <c:v>9.5</c:v>
                </c:pt>
                <c:pt idx="31046">
                  <c:v>9.5</c:v>
                </c:pt>
                <c:pt idx="31047">
                  <c:v>9.5</c:v>
                </c:pt>
                <c:pt idx="31048">
                  <c:v>9.5</c:v>
                </c:pt>
                <c:pt idx="31049">
                  <c:v>9.5</c:v>
                </c:pt>
                <c:pt idx="31050">
                  <c:v>9.5</c:v>
                </c:pt>
                <c:pt idx="31051">
                  <c:v>9.5</c:v>
                </c:pt>
                <c:pt idx="31052">
                  <c:v>9.5</c:v>
                </c:pt>
                <c:pt idx="31053">
                  <c:v>9.5</c:v>
                </c:pt>
                <c:pt idx="31054">
                  <c:v>9.5</c:v>
                </c:pt>
                <c:pt idx="31055">
                  <c:v>9.5</c:v>
                </c:pt>
                <c:pt idx="31056">
                  <c:v>9.5</c:v>
                </c:pt>
                <c:pt idx="31057">
                  <c:v>9.5</c:v>
                </c:pt>
                <c:pt idx="31058">
                  <c:v>9.5</c:v>
                </c:pt>
                <c:pt idx="31059">
                  <c:v>9.5</c:v>
                </c:pt>
                <c:pt idx="31060">
                  <c:v>9.5</c:v>
                </c:pt>
                <c:pt idx="31061">
                  <c:v>9.5</c:v>
                </c:pt>
                <c:pt idx="31062">
                  <c:v>9.5</c:v>
                </c:pt>
                <c:pt idx="31063">
                  <c:v>9.5</c:v>
                </c:pt>
                <c:pt idx="31064">
                  <c:v>9.5</c:v>
                </c:pt>
                <c:pt idx="31065">
                  <c:v>9.5</c:v>
                </c:pt>
                <c:pt idx="31066">
                  <c:v>9.5</c:v>
                </c:pt>
                <c:pt idx="31067">
                  <c:v>9.5</c:v>
                </c:pt>
                <c:pt idx="31068">
                  <c:v>9.5</c:v>
                </c:pt>
                <c:pt idx="31069">
                  <c:v>9.5</c:v>
                </c:pt>
                <c:pt idx="31070">
                  <c:v>9.5</c:v>
                </c:pt>
                <c:pt idx="31071">
                  <c:v>9.5</c:v>
                </c:pt>
                <c:pt idx="31072">
                  <c:v>9.5</c:v>
                </c:pt>
                <c:pt idx="31073">
                  <c:v>9.5</c:v>
                </c:pt>
                <c:pt idx="31074">
                  <c:v>9.5</c:v>
                </c:pt>
                <c:pt idx="31075">
                  <c:v>9.5</c:v>
                </c:pt>
                <c:pt idx="31076">
                  <c:v>9.5</c:v>
                </c:pt>
                <c:pt idx="31077">
                  <c:v>9.5</c:v>
                </c:pt>
                <c:pt idx="31078">
                  <c:v>9.5</c:v>
                </c:pt>
                <c:pt idx="31079">
                  <c:v>9.5</c:v>
                </c:pt>
                <c:pt idx="31080">
                  <c:v>9.5</c:v>
                </c:pt>
                <c:pt idx="31081">
                  <c:v>9.5</c:v>
                </c:pt>
                <c:pt idx="31082">
                  <c:v>9.5</c:v>
                </c:pt>
                <c:pt idx="31083">
                  <c:v>9.5</c:v>
                </c:pt>
                <c:pt idx="31084">
                  <c:v>9.5</c:v>
                </c:pt>
                <c:pt idx="31085">
                  <c:v>9.5</c:v>
                </c:pt>
                <c:pt idx="31086">
                  <c:v>9.5</c:v>
                </c:pt>
                <c:pt idx="31087">
                  <c:v>9.5</c:v>
                </c:pt>
                <c:pt idx="31088">
                  <c:v>9.5</c:v>
                </c:pt>
                <c:pt idx="31089">
                  <c:v>9.5</c:v>
                </c:pt>
                <c:pt idx="31090">
                  <c:v>9.5</c:v>
                </c:pt>
                <c:pt idx="31091">
                  <c:v>9.5</c:v>
                </c:pt>
                <c:pt idx="31092">
                  <c:v>9.5</c:v>
                </c:pt>
                <c:pt idx="31093">
                  <c:v>9.5</c:v>
                </c:pt>
                <c:pt idx="31094">
                  <c:v>9.5</c:v>
                </c:pt>
                <c:pt idx="31095">
                  <c:v>9.5</c:v>
                </c:pt>
                <c:pt idx="31096">
                  <c:v>9.5</c:v>
                </c:pt>
                <c:pt idx="31097">
                  <c:v>9.5</c:v>
                </c:pt>
                <c:pt idx="31098">
                  <c:v>9.5</c:v>
                </c:pt>
                <c:pt idx="31099">
                  <c:v>9.5</c:v>
                </c:pt>
                <c:pt idx="31100">
                  <c:v>9.5</c:v>
                </c:pt>
                <c:pt idx="31101">
                  <c:v>9.5</c:v>
                </c:pt>
                <c:pt idx="31102">
                  <c:v>9.5</c:v>
                </c:pt>
                <c:pt idx="31103">
                  <c:v>9.5</c:v>
                </c:pt>
                <c:pt idx="31104">
                  <c:v>9.5</c:v>
                </c:pt>
                <c:pt idx="31105">
                  <c:v>9.5</c:v>
                </c:pt>
                <c:pt idx="31106">
                  <c:v>9.5</c:v>
                </c:pt>
                <c:pt idx="31107">
                  <c:v>9.5</c:v>
                </c:pt>
                <c:pt idx="31108">
                  <c:v>9.5</c:v>
                </c:pt>
                <c:pt idx="31109">
                  <c:v>9.5</c:v>
                </c:pt>
                <c:pt idx="31110">
                  <c:v>9.5</c:v>
                </c:pt>
                <c:pt idx="31111">
                  <c:v>9.5</c:v>
                </c:pt>
                <c:pt idx="31112">
                  <c:v>9.5</c:v>
                </c:pt>
                <c:pt idx="31113">
                  <c:v>9.5</c:v>
                </c:pt>
                <c:pt idx="31114">
                  <c:v>9.5</c:v>
                </c:pt>
                <c:pt idx="31115">
                  <c:v>9.5</c:v>
                </c:pt>
                <c:pt idx="31116">
                  <c:v>9.5</c:v>
                </c:pt>
                <c:pt idx="31117">
                  <c:v>9.5</c:v>
                </c:pt>
                <c:pt idx="31118">
                  <c:v>9.5</c:v>
                </c:pt>
                <c:pt idx="31119">
                  <c:v>9.5</c:v>
                </c:pt>
                <c:pt idx="31120">
                  <c:v>9.5</c:v>
                </c:pt>
                <c:pt idx="31121">
                  <c:v>9.5</c:v>
                </c:pt>
                <c:pt idx="31122">
                  <c:v>9.5</c:v>
                </c:pt>
                <c:pt idx="31123">
                  <c:v>9.5</c:v>
                </c:pt>
                <c:pt idx="31124">
                  <c:v>9.5</c:v>
                </c:pt>
                <c:pt idx="31125">
                  <c:v>9.5</c:v>
                </c:pt>
                <c:pt idx="31126">
                  <c:v>9.5</c:v>
                </c:pt>
                <c:pt idx="31127">
                  <c:v>9.5</c:v>
                </c:pt>
                <c:pt idx="31128">
                  <c:v>9.5</c:v>
                </c:pt>
                <c:pt idx="31129">
                  <c:v>9.5</c:v>
                </c:pt>
                <c:pt idx="31130">
                  <c:v>9.5</c:v>
                </c:pt>
                <c:pt idx="31131">
                  <c:v>9.5</c:v>
                </c:pt>
                <c:pt idx="31132">
                  <c:v>9.5</c:v>
                </c:pt>
                <c:pt idx="31133">
                  <c:v>9.5</c:v>
                </c:pt>
                <c:pt idx="31134">
                  <c:v>9.5</c:v>
                </c:pt>
                <c:pt idx="31135">
                  <c:v>9.5</c:v>
                </c:pt>
                <c:pt idx="31136">
                  <c:v>9.5</c:v>
                </c:pt>
                <c:pt idx="31137">
                  <c:v>9.5</c:v>
                </c:pt>
                <c:pt idx="31138">
                  <c:v>9.5</c:v>
                </c:pt>
                <c:pt idx="31139">
                  <c:v>9.5</c:v>
                </c:pt>
                <c:pt idx="31140">
                  <c:v>9.5</c:v>
                </c:pt>
                <c:pt idx="31141">
                  <c:v>9.5</c:v>
                </c:pt>
                <c:pt idx="31142">
                  <c:v>9.5</c:v>
                </c:pt>
                <c:pt idx="31143">
                  <c:v>9.5</c:v>
                </c:pt>
                <c:pt idx="31144">
                  <c:v>9.5</c:v>
                </c:pt>
                <c:pt idx="31145">
                  <c:v>9.5</c:v>
                </c:pt>
                <c:pt idx="31146">
                  <c:v>9.5</c:v>
                </c:pt>
                <c:pt idx="31147">
                  <c:v>9.5</c:v>
                </c:pt>
                <c:pt idx="31148">
                  <c:v>9.5</c:v>
                </c:pt>
                <c:pt idx="31149">
                  <c:v>9.5</c:v>
                </c:pt>
                <c:pt idx="31150">
                  <c:v>9.5</c:v>
                </c:pt>
                <c:pt idx="31151">
                  <c:v>9.5</c:v>
                </c:pt>
                <c:pt idx="31152">
                  <c:v>9.5</c:v>
                </c:pt>
                <c:pt idx="31153">
                  <c:v>9.5</c:v>
                </c:pt>
                <c:pt idx="31154">
                  <c:v>9.5</c:v>
                </c:pt>
                <c:pt idx="31155">
                  <c:v>9.5</c:v>
                </c:pt>
                <c:pt idx="31156">
                  <c:v>9.5</c:v>
                </c:pt>
                <c:pt idx="31157">
                  <c:v>9.5</c:v>
                </c:pt>
                <c:pt idx="31158">
                  <c:v>9.5</c:v>
                </c:pt>
                <c:pt idx="31159">
                  <c:v>9.5</c:v>
                </c:pt>
                <c:pt idx="31160">
                  <c:v>9.5</c:v>
                </c:pt>
                <c:pt idx="31161">
                  <c:v>9.5</c:v>
                </c:pt>
                <c:pt idx="31162">
                  <c:v>9.5</c:v>
                </c:pt>
                <c:pt idx="31163">
                  <c:v>9.5</c:v>
                </c:pt>
                <c:pt idx="31164">
                  <c:v>9.5</c:v>
                </c:pt>
                <c:pt idx="31165">
                  <c:v>9.5</c:v>
                </c:pt>
                <c:pt idx="31166">
                  <c:v>9.5</c:v>
                </c:pt>
                <c:pt idx="31167">
                  <c:v>9.5</c:v>
                </c:pt>
                <c:pt idx="31168">
                  <c:v>9.5</c:v>
                </c:pt>
                <c:pt idx="31169">
                  <c:v>9.5</c:v>
                </c:pt>
                <c:pt idx="31170">
                  <c:v>9.5</c:v>
                </c:pt>
                <c:pt idx="31171">
                  <c:v>9.5</c:v>
                </c:pt>
                <c:pt idx="31172">
                  <c:v>9.5</c:v>
                </c:pt>
                <c:pt idx="31173">
                  <c:v>9.5</c:v>
                </c:pt>
                <c:pt idx="31174">
                  <c:v>9.5</c:v>
                </c:pt>
                <c:pt idx="31175">
                  <c:v>9.5</c:v>
                </c:pt>
                <c:pt idx="31176">
                  <c:v>9.5</c:v>
                </c:pt>
                <c:pt idx="31177">
                  <c:v>9.5</c:v>
                </c:pt>
                <c:pt idx="31178">
                  <c:v>9.5</c:v>
                </c:pt>
                <c:pt idx="31179">
                  <c:v>9.5</c:v>
                </c:pt>
                <c:pt idx="31180">
                  <c:v>9.5</c:v>
                </c:pt>
                <c:pt idx="31181">
                  <c:v>9.5</c:v>
                </c:pt>
                <c:pt idx="31182">
                  <c:v>9.5</c:v>
                </c:pt>
                <c:pt idx="31183">
                  <c:v>9.5</c:v>
                </c:pt>
                <c:pt idx="31184">
                  <c:v>9.5</c:v>
                </c:pt>
                <c:pt idx="31185">
                  <c:v>9.5</c:v>
                </c:pt>
                <c:pt idx="31186">
                  <c:v>9.5</c:v>
                </c:pt>
                <c:pt idx="31187">
                  <c:v>9.5</c:v>
                </c:pt>
                <c:pt idx="31188">
                  <c:v>9.5</c:v>
                </c:pt>
                <c:pt idx="31189">
                  <c:v>9.5</c:v>
                </c:pt>
                <c:pt idx="31190">
                  <c:v>9.5</c:v>
                </c:pt>
                <c:pt idx="31191">
                  <c:v>9.5</c:v>
                </c:pt>
                <c:pt idx="31192">
                  <c:v>9.5</c:v>
                </c:pt>
                <c:pt idx="31193">
                  <c:v>9.5</c:v>
                </c:pt>
                <c:pt idx="31194">
                  <c:v>9.5</c:v>
                </c:pt>
                <c:pt idx="31195">
                  <c:v>9.5</c:v>
                </c:pt>
                <c:pt idx="31196">
                  <c:v>9.5</c:v>
                </c:pt>
                <c:pt idx="31197">
                  <c:v>9.5</c:v>
                </c:pt>
                <c:pt idx="31198">
                  <c:v>9.5</c:v>
                </c:pt>
                <c:pt idx="31199">
                  <c:v>9.5</c:v>
                </c:pt>
                <c:pt idx="31200">
                  <c:v>10</c:v>
                </c:pt>
                <c:pt idx="31201">
                  <c:v>10</c:v>
                </c:pt>
                <c:pt idx="31202">
                  <c:v>10</c:v>
                </c:pt>
                <c:pt idx="31203">
                  <c:v>10</c:v>
                </c:pt>
                <c:pt idx="31204">
                  <c:v>10</c:v>
                </c:pt>
                <c:pt idx="31205">
                  <c:v>10</c:v>
                </c:pt>
                <c:pt idx="31206">
                  <c:v>10</c:v>
                </c:pt>
                <c:pt idx="31207">
                  <c:v>10</c:v>
                </c:pt>
                <c:pt idx="31208">
                  <c:v>10</c:v>
                </c:pt>
                <c:pt idx="31209">
                  <c:v>10</c:v>
                </c:pt>
                <c:pt idx="31210">
                  <c:v>10</c:v>
                </c:pt>
                <c:pt idx="31211">
                  <c:v>10</c:v>
                </c:pt>
                <c:pt idx="31212">
                  <c:v>10</c:v>
                </c:pt>
                <c:pt idx="31213">
                  <c:v>10</c:v>
                </c:pt>
                <c:pt idx="31214">
                  <c:v>10</c:v>
                </c:pt>
                <c:pt idx="31215">
                  <c:v>10</c:v>
                </c:pt>
                <c:pt idx="31216">
                  <c:v>10</c:v>
                </c:pt>
                <c:pt idx="31217">
                  <c:v>10</c:v>
                </c:pt>
                <c:pt idx="31218">
                  <c:v>10</c:v>
                </c:pt>
                <c:pt idx="31219">
                  <c:v>10</c:v>
                </c:pt>
                <c:pt idx="31220">
                  <c:v>10</c:v>
                </c:pt>
                <c:pt idx="31221">
                  <c:v>10</c:v>
                </c:pt>
                <c:pt idx="31222">
                  <c:v>10</c:v>
                </c:pt>
                <c:pt idx="31223">
                  <c:v>10</c:v>
                </c:pt>
                <c:pt idx="31224">
                  <c:v>10</c:v>
                </c:pt>
                <c:pt idx="31225">
                  <c:v>10</c:v>
                </c:pt>
                <c:pt idx="31226">
                  <c:v>10</c:v>
                </c:pt>
                <c:pt idx="31227">
                  <c:v>10</c:v>
                </c:pt>
                <c:pt idx="31228">
                  <c:v>10</c:v>
                </c:pt>
                <c:pt idx="31229">
                  <c:v>10</c:v>
                </c:pt>
                <c:pt idx="31230">
                  <c:v>10</c:v>
                </c:pt>
                <c:pt idx="31231">
                  <c:v>10</c:v>
                </c:pt>
                <c:pt idx="31232">
                  <c:v>10</c:v>
                </c:pt>
                <c:pt idx="31233">
                  <c:v>10</c:v>
                </c:pt>
                <c:pt idx="31234">
                  <c:v>10</c:v>
                </c:pt>
                <c:pt idx="31235">
                  <c:v>10</c:v>
                </c:pt>
                <c:pt idx="31236">
                  <c:v>10</c:v>
                </c:pt>
                <c:pt idx="31237">
                  <c:v>10</c:v>
                </c:pt>
                <c:pt idx="31238">
                  <c:v>10</c:v>
                </c:pt>
                <c:pt idx="31239">
                  <c:v>10</c:v>
                </c:pt>
                <c:pt idx="31240">
                  <c:v>10</c:v>
                </c:pt>
                <c:pt idx="31241">
                  <c:v>10</c:v>
                </c:pt>
                <c:pt idx="31242">
                  <c:v>10</c:v>
                </c:pt>
                <c:pt idx="31243">
                  <c:v>10</c:v>
                </c:pt>
                <c:pt idx="31244">
                  <c:v>10</c:v>
                </c:pt>
                <c:pt idx="31245">
                  <c:v>10</c:v>
                </c:pt>
                <c:pt idx="31246">
                  <c:v>10</c:v>
                </c:pt>
                <c:pt idx="31247">
                  <c:v>10</c:v>
                </c:pt>
                <c:pt idx="31248">
                  <c:v>10</c:v>
                </c:pt>
                <c:pt idx="31249">
                  <c:v>10</c:v>
                </c:pt>
                <c:pt idx="31250">
                  <c:v>10</c:v>
                </c:pt>
                <c:pt idx="31251">
                  <c:v>10</c:v>
                </c:pt>
                <c:pt idx="31252">
                  <c:v>10</c:v>
                </c:pt>
                <c:pt idx="31253">
                  <c:v>10</c:v>
                </c:pt>
                <c:pt idx="31254">
                  <c:v>10</c:v>
                </c:pt>
                <c:pt idx="31255">
                  <c:v>10</c:v>
                </c:pt>
                <c:pt idx="31256">
                  <c:v>10</c:v>
                </c:pt>
                <c:pt idx="31257">
                  <c:v>10</c:v>
                </c:pt>
                <c:pt idx="31258">
                  <c:v>10</c:v>
                </c:pt>
                <c:pt idx="31259">
                  <c:v>10</c:v>
                </c:pt>
                <c:pt idx="31260">
                  <c:v>10</c:v>
                </c:pt>
                <c:pt idx="31261">
                  <c:v>10</c:v>
                </c:pt>
                <c:pt idx="31262">
                  <c:v>10</c:v>
                </c:pt>
                <c:pt idx="31263">
                  <c:v>10</c:v>
                </c:pt>
                <c:pt idx="31264">
                  <c:v>10</c:v>
                </c:pt>
                <c:pt idx="31265">
                  <c:v>10</c:v>
                </c:pt>
                <c:pt idx="31266">
                  <c:v>10</c:v>
                </c:pt>
                <c:pt idx="31267">
                  <c:v>10</c:v>
                </c:pt>
                <c:pt idx="31268">
                  <c:v>10</c:v>
                </c:pt>
                <c:pt idx="31269">
                  <c:v>10</c:v>
                </c:pt>
                <c:pt idx="31270">
                  <c:v>10</c:v>
                </c:pt>
                <c:pt idx="31271">
                  <c:v>10</c:v>
                </c:pt>
                <c:pt idx="31272">
                  <c:v>10</c:v>
                </c:pt>
                <c:pt idx="31273">
                  <c:v>10</c:v>
                </c:pt>
                <c:pt idx="31274">
                  <c:v>10</c:v>
                </c:pt>
                <c:pt idx="31275">
                  <c:v>10</c:v>
                </c:pt>
                <c:pt idx="31276">
                  <c:v>10</c:v>
                </c:pt>
                <c:pt idx="31277">
                  <c:v>10</c:v>
                </c:pt>
                <c:pt idx="31278">
                  <c:v>10</c:v>
                </c:pt>
                <c:pt idx="31279">
                  <c:v>10</c:v>
                </c:pt>
                <c:pt idx="31280">
                  <c:v>10</c:v>
                </c:pt>
                <c:pt idx="31281">
                  <c:v>10</c:v>
                </c:pt>
                <c:pt idx="31282">
                  <c:v>10</c:v>
                </c:pt>
                <c:pt idx="31283">
                  <c:v>10</c:v>
                </c:pt>
                <c:pt idx="31284">
                  <c:v>10</c:v>
                </c:pt>
                <c:pt idx="31285">
                  <c:v>10</c:v>
                </c:pt>
                <c:pt idx="31286">
                  <c:v>10</c:v>
                </c:pt>
                <c:pt idx="31287">
                  <c:v>10</c:v>
                </c:pt>
                <c:pt idx="31288">
                  <c:v>10</c:v>
                </c:pt>
                <c:pt idx="31289">
                  <c:v>10</c:v>
                </c:pt>
                <c:pt idx="31290">
                  <c:v>10</c:v>
                </c:pt>
                <c:pt idx="31291">
                  <c:v>10</c:v>
                </c:pt>
                <c:pt idx="31292">
                  <c:v>10</c:v>
                </c:pt>
                <c:pt idx="31293">
                  <c:v>10</c:v>
                </c:pt>
                <c:pt idx="31294">
                  <c:v>10</c:v>
                </c:pt>
                <c:pt idx="31295">
                  <c:v>10</c:v>
                </c:pt>
                <c:pt idx="31296">
                  <c:v>10</c:v>
                </c:pt>
                <c:pt idx="31297">
                  <c:v>10</c:v>
                </c:pt>
                <c:pt idx="31298">
                  <c:v>10</c:v>
                </c:pt>
                <c:pt idx="31299">
                  <c:v>10</c:v>
                </c:pt>
                <c:pt idx="31300">
                  <c:v>10</c:v>
                </c:pt>
                <c:pt idx="31301">
                  <c:v>10</c:v>
                </c:pt>
                <c:pt idx="31302">
                  <c:v>10</c:v>
                </c:pt>
                <c:pt idx="31303">
                  <c:v>10</c:v>
                </c:pt>
                <c:pt idx="31304">
                  <c:v>10</c:v>
                </c:pt>
                <c:pt idx="31305">
                  <c:v>10</c:v>
                </c:pt>
                <c:pt idx="31306">
                  <c:v>10</c:v>
                </c:pt>
                <c:pt idx="31307">
                  <c:v>10</c:v>
                </c:pt>
                <c:pt idx="31308">
                  <c:v>10</c:v>
                </c:pt>
                <c:pt idx="31309">
                  <c:v>10</c:v>
                </c:pt>
                <c:pt idx="31310">
                  <c:v>10</c:v>
                </c:pt>
                <c:pt idx="31311">
                  <c:v>10</c:v>
                </c:pt>
                <c:pt idx="31312">
                  <c:v>10</c:v>
                </c:pt>
                <c:pt idx="31313">
                  <c:v>10</c:v>
                </c:pt>
                <c:pt idx="31314">
                  <c:v>10</c:v>
                </c:pt>
                <c:pt idx="31315">
                  <c:v>10</c:v>
                </c:pt>
                <c:pt idx="31316">
                  <c:v>10</c:v>
                </c:pt>
                <c:pt idx="31317">
                  <c:v>10</c:v>
                </c:pt>
                <c:pt idx="31318">
                  <c:v>10</c:v>
                </c:pt>
                <c:pt idx="31319">
                  <c:v>10</c:v>
                </c:pt>
                <c:pt idx="31320">
                  <c:v>10</c:v>
                </c:pt>
                <c:pt idx="31321">
                  <c:v>10</c:v>
                </c:pt>
                <c:pt idx="31322">
                  <c:v>10</c:v>
                </c:pt>
                <c:pt idx="31323">
                  <c:v>10</c:v>
                </c:pt>
                <c:pt idx="31324">
                  <c:v>10</c:v>
                </c:pt>
                <c:pt idx="31325">
                  <c:v>10</c:v>
                </c:pt>
                <c:pt idx="31326">
                  <c:v>10</c:v>
                </c:pt>
                <c:pt idx="31327">
                  <c:v>10</c:v>
                </c:pt>
                <c:pt idx="31328">
                  <c:v>10</c:v>
                </c:pt>
                <c:pt idx="31329">
                  <c:v>10</c:v>
                </c:pt>
                <c:pt idx="31330">
                  <c:v>10</c:v>
                </c:pt>
                <c:pt idx="31331">
                  <c:v>10</c:v>
                </c:pt>
                <c:pt idx="31332">
                  <c:v>10</c:v>
                </c:pt>
                <c:pt idx="31333">
                  <c:v>10</c:v>
                </c:pt>
                <c:pt idx="31334">
                  <c:v>10</c:v>
                </c:pt>
                <c:pt idx="31335">
                  <c:v>10</c:v>
                </c:pt>
                <c:pt idx="31336">
                  <c:v>10</c:v>
                </c:pt>
                <c:pt idx="31337">
                  <c:v>10</c:v>
                </c:pt>
                <c:pt idx="31338">
                  <c:v>10</c:v>
                </c:pt>
                <c:pt idx="31339">
                  <c:v>10</c:v>
                </c:pt>
                <c:pt idx="31340">
                  <c:v>10</c:v>
                </c:pt>
                <c:pt idx="31341">
                  <c:v>10</c:v>
                </c:pt>
                <c:pt idx="31342">
                  <c:v>10</c:v>
                </c:pt>
                <c:pt idx="31343">
                  <c:v>10</c:v>
                </c:pt>
                <c:pt idx="31344">
                  <c:v>10</c:v>
                </c:pt>
                <c:pt idx="31345">
                  <c:v>10</c:v>
                </c:pt>
                <c:pt idx="31346">
                  <c:v>10</c:v>
                </c:pt>
                <c:pt idx="31347">
                  <c:v>10</c:v>
                </c:pt>
                <c:pt idx="31348">
                  <c:v>10</c:v>
                </c:pt>
                <c:pt idx="31349">
                  <c:v>10</c:v>
                </c:pt>
                <c:pt idx="31350">
                  <c:v>10</c:v>
                </c:pt>
                <c:pt idx="31351">
                  <c:v>10</c:v>
                </c:pt>
                <c:pt idx="31352">
                  <c:v>10</c:v>
                </c:pt>
                <c:pt idx="31353">
                  <c:v>10</c:v>
                </c:pt>
                <c:pt idx="31354">
                  <c:v>10</c:v>
                </c:pt>
                <c:pt idx="31355">
                  <c:v>10</c:v>
                </c:pt>
                <c:pt idx="31356">
                  <c:v>10</c:v>
                </c:pt>
                <c:pt idx="31357">
                  <c:v>10</c:v>
                </c:pt>
                <c:pt idx="31358">
                  <c:v>10</c:v>
                </c:pt>
                <c:pt idx="31359">
                  <c:v>10</c:v>
                </c:pt>
                <c:pt idx="31360">
                  <c:v>10</c:v>
                </c:pt>
                <c:pt idx="31361">
                  <c:v>10</c:v>
                </c:pt>
                <c:pt idx="31362">
                  <c:v>10</c:v>
                </c:pt>
                <c:pt idx="31363">
                  <c:v>10</c:v>
                </c:pt>
                <c:pt idx="31364">
                  <c:v>10</c:v>
                </c:pt>
                <c:pt idx="31365">
                  <c:v>10</c:v>
                </c:pt>
                <c:pt idx="31366">
                  <c:v>10</c:v>
                </c:pt>
                <c:pt idx="31367">
                  <c:v>10</c:v>
                </c:pt>
                <c:pt idx="31368">
                  <c:v>10</c:v>
                </c:pt>
                <c:pt idx="31369">
                  <c:v>10</c:v>
                </c:pt>
                <c:pt idx="31370">
                  <c:v>10</c:v>
                </c:pt>
                <c:pt idx="31371">
                  <c:v>10</c:v>
                </c:pt>
                <c:pt idx="31372">
                  <c:v>10</c:v>
                </c:pt>
                <c:pt idx="31373">
                  <c:v>10</c:v>
                </c:pt>
                <c:pt idx="31374">
                  <c:v>10</c:v>
                </c:pt>
                <c:pt idx="31375">
                  <c:v>10</c:v>
                </c:pt>
                <c:pt idx="31376">
                  <c:v>10</c:v>
                </c:pt>
                <c:pt idx="31377">
                  <c:v>10</c:v>
                </c:pt>
                <c:pt idx="31378">
                  <c:v>10</c:v>
                </c:pt>
                <c:pt idx="31379">
                  <c:v>10</c:v>
                </c:pt>
                <c:pt idx="31380">
                  <c:v>10</c:v>
                </c:pt>
                <c:pt idx="31381">
                  <c:v>10</c:v>
                </c:pt>
                <c:pt idx="31382">
                  <c:v>10</c:v>
                </c:pt>
                <c:pt idx="31383">
                  <c:v>10</c:v>
                </c:pt>
                <c:pt idx="31384">
                  <c:v>10</c:v>
                </c:pt>
                <c:pt idx="31385">
                  <c:v>10</c:v>
                </c:pt>
                <c:pt idx="31386">
                  <c:v>10</c:v>
                </c:pt>
                <c:pt idx="31387">
                  <c:v>10</c:v>
                </c:pt>
                <c:pt idx="31388">
                  <c:v>10</c:v>
                </c:pt>
                <c:pt idx="31389">
                  <c:v>10</c:v>
                </c:pt>
                <c:pt idx="31390">
                  <c:v>10</c:v>
                </c:pt>
                <c:pt idx="31391">
                  <c:v>10</c:v>
                </c:pt>
                <c:pt idx="31392">
                  <c:v>10</c:v>
                </c:pt>
                <c:pt idx="31393">
                  <c:v>10</c:v>
                </c:pt>
                <c:pt idx="31394">
                  <c:v>10</c:v>
                </c:pt>
                <c:pt idx="31395">
                  <c:v>10</c:v>
                </c:pt>
                <c:pt idx="31396">
                  <c:v>10</c:v>
                </c:pt>
                <c:pt idx="31397">
                  <c:v>10</c:v>
                </c:pt>
                <c:pt idx="31398">
                  <c:v>10</c:v>
                </c:pt>
                <c:pt idx="31399">
                  <c:v>10</c:v>
                </c:pt>
                <c:pt idx="31400">
                  <c:v>10</c:v>
                </c:pt>
                <c:pt idx="31401">
                  <c:v>10</c:v>
                </c:pt>
                <c:pt idx="31402">
                  <c:v>10</c:v>
                </c:pt>
                <c:pt idx="31403">
                  <c:v>10</c:v>
                </c:pt>
                <c:pt idx="31404">
                  <c:v>10</c:v>
                </c:pt>
                <c:pt idx="31405">
                  <c:v>10</c:v>
                </c:pt>
                <c:pt idx="31406">
                  <c:v>10</c:v>
                </c:pt>
                <c:pt idx="31407">
                  <c:v>10</c:v>
                </c:pt>
                <c:pt idx="31408">
                  <c:v>10</c:v>
                </c:pt>
                <c:pt idx="31409">
                  <c:v>10</c:v>
                </c:pt>
                <c:pt idx="31410">
                  <c:v>10</c:v>
                </c:pt>
                <c:pt idx="31411">
                  <c:v>10</c:v>
                </c:pt>
                <c:pt idx="31412">
                  <c:v>10</c:v>
                </c:pt>
                <c:pt idx="31413">
                  <c:v>10</c:v>
                </c:pt>
                <c:pt idx="31414">
                  <c:v>10</c:v>
                </c:pt>
                <c:pt idx="31415">
                  <c:v>10</c:v>
                </c:pt>
                <c:pt idx="31416">
                  <c:v>10</c:v>
                </c:pt>
                <c:pt idx="31417">
                  <c:v>10</c:v>
                </c:pt>
                <c:pt idx="31418">
                  <c:v>10</c:v>
                </c:pt>
                <c:pt idx="31419">
                  <c:v>10</c:v>
                </c:pt>
                <c:pt idx="31420">
                  <c:v>10</c:v>
                </c:pt>
                <c:pt idx="31421">
                  <c:v>10</c:v>
                </c:pt>
                <c:pt idx="31422">
                  <c:v>10</c:v>
                </c:pt>
                <c:pt idx="31423">
                  <c:v>10</c:v>
                </c:pt>
                <c:pt idx="31424">
                  <c:v>10</c:v>
                </c:pt>
                <c:pt idx="31425">
                  <c:v>10</c:v>
                </c:pt>
                <c:pt idx="31426">
                  <c:v>10</c:v>
                </c:pt>
                <c:pt idx="31427">
                  <c:v>10</c:v>
                </c:pt>
                <c:pt idx="31428">
                  <c:v>10</c:v>
                </c:pt>
                <c:pt idx="31429">
                  <c:v>10</c:v>
                </c:pt>
                <c:pt idx="31430">
                  <c:v>10</c:v>
                </c:pt>
                <c:pt idx="31431">
                  <c:v>10</c:v>
                </c:pt>
                <c:pt idx="31432">
                  <c:v>10</c:v>
                </c:pt>
                <c:pt idx="31433">
                  <c:v>10</c:v>
                </c:pt>
                <c:pt idx="31434">
                  <c:v>10</c:v>
                </c:pt>
                <c:pt idx="31435">
                  <c:v>10</c:v>
                </c:pt>
                <c:pt idx="31436">
                  <c:v>10</c:v>
                </c:pt>
                <c:pt idx="31437">
                  <c:v>10</c:v>
                </c:pt>
                <c:pt idx="31438">
                  <c:v>10</c:v>
                </c:pt>
                <c:pt idx="31439">
                  <c:v>10</c:v>
                </c:pt>
                <c:pt idx="31440">
                  <c:v>10</c:v>
                </c:pt>
                <c:pt idx="31441">
                  <c:v>10</c:v>
                </c:pt>
                <c:pt idx="31442">
                  <c:v>10</c:v>
                </c:pt>
                <c:pt idx="31443">
                  <c:v>10</c:v>
                </c:pt>
                <c:pt idx="31444">
                  <c:v>10</c:v>
                </c:pt>
                <c:pt idx="31445">
                  <c:v>10</c:v>
                </c:pt>
                <c:pt idx="31446">
                  <c:v>10</c:v>
                </c:pt>
                <c:pt idx="31447">
                  <c:v>10</c:v>
                </c:pt>
                <c:pt idx="31448">
                  <c:v>10</c:v>
                </c:pt>
                <c:pt idx="31449">
                  <c:v>10</c:v>
                </c:pt>
                <c:pt idx="31450">
                  <c:v>10</c:v>
                </c:pt>
                <c:pt idx="31451">
                  <c:v>10</c:v>
                </c:pt>
                <c:pt idx="31452">
                  <c:v>10</c:v>
                </c:pt>
                <c:pt idx="31453">
                  <c:v>10</c:v>
                </c:pt>
                <c:pt idx="31454">
                  <c:v>10</c:v>
                </c:pt>
                <c:pt idx="31455">
                  <c:v>10</c:v>
                </c:pt>
                <c:pt idx="31456">
                  <c:v>10</c:v>
                </c:pt>
                <c:pt idx="31457">
                  <c:v>10</c:v>
                </c:pt>
                <c:pt idx="31458">
                  <c:v>10</c:v>
                </c:pt>
                <c:pt idx="31459">
                  <c:v>10</c:v>
                </c:pt>
                <c:pt idx="31460">
                  <c:v>10</c:v>
                </c:pt>
                <c:pt idx="31461">
                  <c:v>10</c:v>
                </c:pt>
                <c:pt idx="31462">
                  <c:v>10</c:v>
                </c:pt>
                <c:pt idx="31463">
                  <c:v>10</c:v>
                </c:pt>
                <c:pt idx="31464">
                  <c:v>10</c:v>
                </c:pt>
                <c:pt idx="31465">
                  <c:v>10</c:v>
                </c:pt>
                <c:pt idx="31466">
                  <c:v>10</c:v>
                </c:pt>
                <c:pt idx="31467">
                  <c:v>10</c:v>
                </c:pt>
                <c:pt idx="31468">
                  <c:v>10</c:v>
                </c:pt>
                <c:pt idx="31469">
                  <c:v>10</c:v>
                </c:pt>
                <c:pt idx="31470">
                  <c:v>10</c:v>
                </c:pt>
                <c:pt idx="31471">
                  <c:v>10</c:v>
                </c:pt>
                <c:pt idx="31472">
                  <c:v>10</c:v>
                </c:pt>
                <c:pt idx="31473">
                  <c:v>10</c:v>
                </c:pt>
                <c:pt idx="31474">
                  <c:v>10</c:v>
                </c:pt>
                <c:pt idx="31475">
                  <c:v>10</c:v>
                </c:pt>
                <c:pt idx="31476">
                  <c:v>10</c:v>
                </c:pt>
                <c:pt idx="31477">
                  <c:v>10</c:v>
                </c:pt>
                <c:pt idx="31478">
                  <c:v>10</c:v>
                </c:pt>
                <c:pt idx="31479">
                  <c:v>10</c:v>
                </c:pt>
                <c:pt idx="31480">
                  <c:v>10</c:v>
                </c:pt>
                <c:pt idx="31481">
                  <c:v>10</c:v>
                </c:pt>
                <c:pt idx="31482">
                  <c:v>10</c:v>
                </c:pt>
                <c:pt idx="31483">
                  <c:v>10</c:v>
                </c:pt>
                <c:pt idx="31484">
                  <c:v>10</c:v>
                </c:pt>
                <c:pt idx="31485">
                  <c:v>10</c:v>
                </c:pt>
                <c:pt idx="31486">
                  <c:v>10</c:v>
                </c:pt>
                <c:pt idx="31487">
                  <c:v>10</c:v>
                </c:pt>
                <c:pt idx="31488">
                  <c:v>10</c:v>
                </c:pt>
                <c:pt idx="31489">
                  <c:v>10</c:v>
                </c:pt>
                <c:pt idx="31490">
                  <c:v>10</c:v>
                </c:pt>
                <c:pt idx="31491">
                  <c:v>10</c:v>
                </c:pt>
                <c:pt idx="31492">
                  <c:v>10</c:v>
                </c:pt>
                <c:pt idx="31493">
                  <c:v>10</c:v>
                </c:pt>
                <c:pt idx="31494">
                  <c:v>10</c:v>
                </c:pt>
                <c:pt idx="31495">
                  <c:v>10</c:v>
                </c:pt>
                <c:pt idx="31496">
                  <c:v>10</c:v>
                </c:pt>
                <c:pt idx="31497">
                  <c:v>10</c:v>
                </c:pt>
                <c:pt idx="31498">
                  <c:v>10</c:v>
                </c:pt>
                <c:pt idx="31499">
                  <c:v>10</c:v>
                </c:pt>
                <c:pt idx="31500">
                  <c:v>10</c:v>
                </c:pt>
                <c:pt idx="31501">
                  <c:v>10</c:v>
                </c:pt>
                <c:pt idx="31502">
                  <c:v>10</c:v>
                </c:pt>
                <c:pt idx="31503">
                  <c:v>10</c:v>
                </c:pt>
                <c:pt idx="31504">
                  <c:v>10</c:v>
                </c:pt>
                <c:pt idx="31505">
                  <c:v>10</c:v>
                </c:pt>
                <c:pt idx="31506">
                  <c:v>10</c:v>
                </c:pt>
                <c:pt idx="31507">
                  <c:v>10</c:v>
                </c:pt>
                <c:pt idx="31508">
                  <c:v>10</c:v>
                </c:pt>
                <c:pt idx="31509">
                  <c:v>10</c:v>
                </c:pt>
                <c:pt idx="31510">
                  <c:v>10</c:v>
                </c:pt>
                <c:pt idx="31511">
                  <c:v>10</c:v>
                </c:pt>
                <c:pt idx="31512">
                  <c:v>10</c:v>
                </c:pt>
                <c:pt idx="31513">
                  <c:v>10</c:v>
                </c:pt>
                <c:pt idx="31514">
                  <c:v>10</c:v>
                </c:pt>
                <c:pt idx="31515">
                  <c:v>10</c:v>
                </c:pt>
                <c:pt idx="31516">
                  <c:v>10</c:v>
                </c:pt>
                <c:pt idx="31517">
                  <c:v>10</c:v>
                </c:pt>
                <c:pt idx="31518">
                  <c:v>10</c:v>
                </c:pt>
                <c:pt idx="31519">
                  <c:v>10</c:v>
                </c:pt>
                <c:pt idx="31520">
                  <c:v>10</c:v>
                </c:pt>
                <c:pt idx="31521">
                  <c:v>10</c:v>
                </c:pt>
                <c:pt idx="31522">
                  <c:v>10</c:v>
                </c:pt>
                <c:pt idx="31523">
                  <c:v>10</c:v>
                </c:pt>
                <c:pt idx="31524">
                  <c:v>10</c:v>
                </c:pt>
                <c:pt idx="31525">
                  <c:v>10</c:v>
                </c:pt>
                <c:pt idx="31526">
                  <c:v>10</c:v>
                </c:pt>
                <c:pt idx="31527">
                  <c:v>10</c:v>
                </c:pt>
                <c:pt idx="31528">
                  <c:v>10</c:v>
                </c:pt>
                <c:pt idx="31529">
                  <c:v>10</c:v>
                </c:pt>
                <c:pt idx="31530">
                  <c:v>10</c:v>
                </c:pt>
                <c:pt idx="31531">
                  <c:v>10</c:v>
                </c:pt>
                <c:pt idx="31532">
                  <c:v>10</c:v>
                </c:pt>
                <c:pt idx="31533">
                  <c:v>10</c:v>
                </c:pt>
                <c:pt idx="31534">
                  <c:v>10</c:v>
                </c:pt>
                <c:pt idx="31535">
                  <c:v>10</c:v>
                </c:pt>
                <c:pt idx="31536">
                  <c:v>10</c:v>
                </c:pt>
                <c:pt idx="31537">
                  <c:v>10</c:v>
                </c:pt>
                <c:pt idx="31538">
                  <c:v>10</c:v>
                </c:pt>
                <c:pt idx="31539">
                  <c:v>10</c:v>
                </c:pt>
                <c:pt idx="31540">
                  <c:v>10</c:v>
                </c:pt>
                <c:pt idx="31541">
                  <c:v>10</c:v>
                </c:pt>
                <c:pt idx="31542">
                  <c:v>10</c:v>
                </c:pt>
                <c:pt idx="31543">
                  <c:v>10</c:v>
                </c:pt>
                <c:pt idx="31544">
                  <c:v>10</c:v>
                </c:pt>
                <c:pt idx="31545">
                  <c:v>10</c:v>
                </c:pt>
                <c:pt idx="31546">
                  <c:v>10</c:v>
                </c:pt>
                <c:pt idx="31547">
                  <c:v>10</c:v>
                </c:pt>
                <c:pt idx="31548">
                  <c:v>10</c:v>
                </c:pt>
                <c:pt idx="31549">
                  <c:v>10</c:v>
                </c:pt>
                <c:pt idx="31550">
                  <c:v>10</c:v>
                </c:pt>
                <c:pt idx="31551">
                  <c:v>10</c:v>
                </c:pt>
                <c:pt idx="31552">
                  <c:v>10</c:v>
                </c:pt>
                <c:pt idx="31553">
                  <c:v>10</c:v>
                </c:pt>
                <c:pt idx="31554">
                  <c:v>10</c:v>
                </c:pt>
                <c:pt idx="31555">
                  <c:v>10</c:v>
                </c:pt>
                <c:pt idx="31556">
                  <c:v>10</c:v>
                </c:pt>
                <c:pt idx="31557">
                  <c:v>10</c:v>
                </c:pt>
                <c:pt idx="31558">
                  <c:v>10</c:v>
                </c:pt>
                <c:pt idx="31559">
                  <c:v>10</c:v>
                </c:pt>
                <c:pt idx="31560">
                  <c:v>10</c:v>
                </c:pt>
                <c:pt idx="31561">
                  <c:v>10</c:v>
                </c:pt>
                <c:pt idx="31562">
                  <c:v>10</c:v>
                </c:pt>
                <c:pt idx="31563">
                  <c:v>10</c:v>
                </c:pt>
                <c:pt idx="31564">
                  <c:v>10</c:v>
                </c:pt>
                <c:pt idx="31565">
                  <c:v>10</c:v>
                </c:pt>
                <c:pt idx="31566">
                  <c:v>10</c:v>
                </c:pt>
                <c:pt idx="31567">
                  <c:v>10</c:v>
                </c:pt>
                <c:pt idx="31568">
                  <c:v>10</c:v>
                </c:pt>
                <c:pt idx="31569">
                  <c:v>10</c:v>
                </c:pt>
                <c:pt idx="31570">
                  <c:v>10</c:v>
                </c:pt>
                <c:pt idx="31571">
                  <c:v>10</c:v>
                </c:pt>
                <c:pt idx="31572">
                  <c:v>10</c:v>
                </c:pt>
                <c:pt idx="31573">
                  <c:v>10</c:v>
                </c:pt>
                <c:pt idx="31574">
                  <c:v>10</c:v>
                </c:pt>
                <c:pt idx="31575">
                  <c:v>10</c:v>
                </c:pt>
                <c:pt idx="31576">
                  <c:v>10</c:v>
                </c:pt>
                <c:pt idx="31577">
                  <c:v>10</c:v>
                </c:pt>
                <c:pt idx="31578">
                  <c:v>10</c:v>
                </c:pt>
                <c:pt idx="31579">
                  <c:v>10</c:v>
                </c:pt>
                <c:pt idx="31580">
                  <c:v>10</c:v>
                </c:pt>
                <c:pt idx="31581">
                  <c:v>10</c:v>
                </c:pt>
                <c:pt idx="31582">
                  <c:v>10</c:v>
                </c:pt>
                <c:pt idx="31583">
                  <c:v>10</c:v>
                </c:pt>
                <c:pt idx="31584">
                  <c:v>10</c:v>
                </c:pt>
                <c:pt idx="31585">
                  <c:v>10</c:v>
                </c:pt>
                <c:pt idx="31586">
                  <c:v>10</c:v>
                </c:pt>
                <c:pt idx="31587">
                  <c:v>10</c:v>
                </c:pt>
                <c:pt idx="31588">
                  <c:v>10</c:v>
                </c:pt>
                <c:pt idx="31589">
                  <c:v>10</c:v>
                </c:pt>
                <c:pt idx="31590">
                  <c:v>10</c:v>
                </c:pt>
                <c:pt idx="31591">
                  <c:v>10</c:v>
                </c:pt>
                <c:pt idx="31592">
                  <c:v>10</c:v>
                </c:pt>
                <c:pt idx="31593">
                  <c:v>10</c:v>
                </c:pt>
                <c:pt idx="31594">
                  <c:v>10</c:v>
                </c:pt>
                <c:pt idx="31595">
                  <c:v>10</c:v>
                </c:pt>
                <c:pt idx="31596">
                  <c:v>10</c:v>
                </c:pt>
                <c:pt idx="31597">
                  <c:v>10</c:v>
                </c:pt>
                <c:pt idx="31598">
                  <c:v>10</c:v>
                </c:pt>
                <c:pt idx="31599">
                  <c:v>10</c:v>
                </c:pt>
                <c:pt idx="31600">
                  <c:v>10</c:v>
                </c:pt>
                <c:pt idx="31601">
                  <c:v>10</c:v>
                </c:pt>
                <c:pt idx="31602">
                  <c:v>10</c:v>
                </c:pt>
                <c:pt idx="31603">
                  <c:v>10</c:v>
                </c:pt>
                <c:pt idx="31604">
                  <c:v>10</c:v>
                </c:pt>
                <c:pt idx="31605">
                  <c:v>10</c:v>
                </c:pt>
                <c:pt idx="31606">
                  <c:v>10</c:v>
                </c:pt>
                <c:pt idx="31607">
                  <c:v>10</c:v>
                </c:pt>
                <c:pt idx="31608">
                  <c:v>10</c:v>
                </c:pt>
                <c:pt idx="31609">
                  <c:v>10</c:v>
                </c:pt>
                <c:pt idx="31610">
                  <c:v>10</c:v>
                </c:pt>
                <c:pt idx="31611">
                  <c:v>10</c:v>
                </c:pt>
                <c:pt idx="31612">
                  <c:v>10</c:v>
                </c:pt>
                <c:pt idx="31613">
                  <c:v>10</c:v>
                </c:pt>
                <c:pt idx="31614">
                  <c:v>10</c:v>
                </c:pt>
                <c:pt idx="31615">
                  <c:v>10</c:v>
                </c:pt>
                <c:pt idx="31616">
                  <c:v>10</c:v>
                </c:pt>
                <c:pt idx="31617">
                  <c:v>10</c:v>
                </c:pt>
                <c:pt idx="31618">
                  <c:v>10</c:v>
                </c:pt>
                <c:pt idx="31619">
                  <c:v>10</c:v>
                </c:pt>
                <c:pt idx="31620">
                  <c:v>10</c:v>
                </c:pt>
                <c:pt idx="31621">
                  <c:v>10</c:v>
                </c:pt>
                <c:pt idx="31622">
                  <c:v>10</c:v>
                </c:pt>
                <c:pt idx="31623">
                  <c:v>10</c:v>
                </c:pt>
                <c:pt idx="31624">
                  <c:v>10</c:v>
                </c:pt>
                <c:pt idx="31625">
                  <c:v>10</c:v>
                </c:pt>
                <c:pt idx="31626">
                  <c:v>10</c:v>
                </c:pt>
                <c:pt idx="31627">
                  <c:v>10</c:v>
                </c:pt>
                <c:pt idx="31628">
                  <c:v>10</c:v>
                </c:pt>
                <c:pt idx="31629">
                  <c:v>10</c:v>
                </c:pt>
                <c:pt idx="31630">
                  <c:v>10</c:v>
                </c:pt>
                <c:pt idx="31631">
                  <c:v>10</c:v>
                </c:pt>
                <c:pt idx="31632">
                  <c:v>10</c:v>
                </c:pt>
                <c:pt idx="31633">
                  <c:v>10</c:v>
                </c:pt>
                <c:pt idx="31634">
                  <c:v>10</c:v>
                </c:pt>
                <c:pt idx="31635">
                  <c:v>10</c:v>
                </c:pt>
                <c:pt idx="31636">
                  <c:v>10</c:v>
                </c:pt>
                <c:pt idx="31637">
                  <c:v>10</c:v>
                </c:pt>
                <c:pt idx="31638">
                  <c:v>10</c:v>
                </c:pt>
                <c:pt idx="31639">
                  <c:v>10</c:v>
                </c:pt>
                <c:pt idx="31640">
                  <c:v>10</c:v>
                </c:pt>
                <c:pt idx="31641">
                  <c:v>10</c:v>
                </c:pt>
                <c:pt idx="31642">
                  <c:v>10</c:v>
                </c:pt>
                <c:pt idx="31643">
                  <c:v>10</c:v>
                </c:pt>
                <c:pt idx="31644">
                  <c:v>10</c:v>
                </c:pt>
                <c:pt idx="31645">
                  <c:v>10</c:v>
                </c:pt>
                <c:pt idx="31646">
                  <c:v>10</c:v>
                </c:pt>
                <c:pt idx="31647">
                  <c:v>10</c:v>
                </c:pt>
                <c:pt idx="31648">
                  <c:v>10</c:v>
                </c:pt>
                <c:pt idx="31649">
                  <c:v>10</c:v>
                </c:pt>
                <c:pt idx="31650">
                  <c:v>10</c:v>
                </c:pt>
                <c:pt idx="31651">
                  <c:v>10</c:v>
                </c:pt>
                <c:pt idx="31652">
                  <c:v>10</c:v>
                </c:pt>
                <c:pt idx="31653">
                  <c:v>10</c:v>
                </c:pt>
                <c:pt idx="31654">
                  <c:v>10</c:v>
                </c:pt>
                <c:pt idx="31655">
                  <c:v>10</c:v>
                </c:pt>
                <c:pt idx="31656">
                  <c:v>10</c:v>
                </c:pt>
                <c:pt idx="31657">
                  <c:v>10</c:v>
                </c:pt>
                <c:pt idx="31658">
                  <c:v>10</c:v>
                </c:pt>
                <c:pt idx="31659">
                  <c:v>10</c:v>
                </c:pt>
                <c:pt idx="31660">
                  <c:v>10</c:v>
                </c:pt>
                <c:pt idx="31661">
                  <c:v>10</c:v>
                </c:pt>
                <c:pt idx="31662">
                  <c:v>10</c:v>
                </c:pt>
                <c:pt idx="31663">
                  <c:v>10</c:v>
                </c:pt>
                <c:pt idx="31664">
                  <c:v>10</c:v>
                </c:pt>
                <c:pt idx="31665">
                  <c:v>10</c:v>
                </c:pt>
                <c:pt idx="31666">
                  <c:v>10</c:v>
                </c:pt>
                <c:pt idx="31667">
                  <c:v>10</c:v>
                </c:pt>
                <c:pt idx="31668">
                  <c:v>10</c:v>
                </c:pt>
                <c:pt idx="31669">
                  <c:v>10</c:v>
                </c:pt>
                <c:pt idx="31670">
                  <c:v>10</c:v>
                </c:pt>
                <c:pt idx="31671">
                  <c:v>10</c:v>
                </c:pt>
                <c:pt idx="31672">
                  <c:v>10</c:v>
                </c:pt>
                <c:pt idx="31673">
                  <c:v>10</c:v>
                </c:pt>
                <c:pt idx="31674">
                  <c:v>10</c:v>
                </c:pt>
                <c:pt idx="31675">
                  <c:v>10</c:v>
                </c:pt>
                <c:pt idx="31676">
                  <c:v>10</c:v>
                </c:pt>
                <c:pt idx="31677">
                  <c:v>10</c:v>
                </c:pt>
                <c:pt idx="31678">
                  <c:v>10</c:v>
                </c:pt>
                <c:pt idx="31679">
                  <c:v>10</c:v>
                </c:pt>
                <c:pt idx="31680">
                  <c:v>10</c:v>
                </c:pt>
                <c:pt idx="31681">
                  <c:v>10</c:v>
                </c:pt>
                <c:pt idx="31682">
                  <c:v>10</c:v>
                </c:pt>
                <c:pt idx="31683">
                  <c:v>10</c:v>
                </c:pt>
                <c:pt idx="31684">
                  <c:v>10</c:v>
                </c:pt>
                <c:pt idx="31685">
                  <c:v>10</c:v>
                </c:pt>
                <c:pt idx="31686">
                  <c:v>10</c:v>
                </c:pt>
                <c:pt idx="31687">
                  <c:v>10</c:v>
                </c:pt>
                <c:pt idx="31688">
                  <c:v>10</c:v>
                </c:pt>
                <c:pt idx="31689">
                  <c:v>10</c:v>
                </c:pt>
                <c:pt idx="31690">
                  <c:v>10</c:v>
                </c:pt>
                <c:pt idx="31691">
                  <c:v>10</c:v>
                </c:pt>
                <c:pt idx="31692">
                  <c:v>10</c:v>
                </c:pt>
                <c:pt idx="31693">
                  <c:v>10</c:v>
                </c:pt>
                <c:pt idx="31694">
                  <c:v>10</c:v>
                </c:pt>
                <c:pt idx="31695">
                  <c:v>10</c:v>
                </c:pt>
                <c:pt idx="31696">
                  <c:v>10</c:v>
                </c:pt>
                <c:pt idx="31697">
                  <c:v>10</c:v>
                </c:pt>
                <c:pt idx="31698">
                  <c:v>10</c:v>
                </c:pt>
                <c:pt idx="31699">
                  <c:v>10</c:v>
                </c:pt>
                <c:pt idx="31700">
                  <c:v>10</c:v>
                </c:pt>
                <c:pt idx="31701">
                  <c:v>10</c:v>
                </c:pt>
                <c:pt idx="31702">
                  <c:v>10</c:v>
                </c:pt>
                <c:pt idx="31703">
                  <c:v>10</c:v>
                </c:pt>
                <c:pt idx="31704">
                  <c:v>10</c:v>
                </c:pt>
                <c:pt idx="31705">
                  <c:v>10</c:v>
                </c:pt>
                <c:pt idx="31706">
                  <c:v>10</c:v>
                </c:pt>
                <c:pt idx="31707">
                  <c:v>10</c:v>
                </c:pt>
                <c:pt idx="31708">
                  <c:v>10</c:v>
                </c:pt>
                <c:pt idx="31709">
                  <c:v>10</c:v>
                </c:pt>
                <c:pt idx="31710">
                  <c:v>10</c:v>
                </c:pt>
                <c:pt idx="31711">
                  <c:v>10</c:v>
                </c:pt>
                <c:pt idx="31712">
                  <c:v>10</c:v>
                </c:pt>
                <c:pt idx="31713">
                  <c:v>10</c:v>
                </c:pt>
                <c:pt idx="31714">
                  <c:v>10</c:v>
                </c:pt>
                <c:pt idx="31715">
                  <c:v>10</c:v>
                </c:pt>
                <c:pt idx="31716">
                  <c:v>10</c:v>
                </c:pt>
                <c:pt idx="31717">
                  <c:v>10</c:v>
                </c:pt>
                <c:pt idx="31718">
                  <c:v>10</c:v>
                </c:pt>
                <c:pt idx="31719">
                  <c:v>10</c:v>
                </c:pt>
                <c:pt idx="31720">
                  <c:v>10</c:v>
                </c:pt>
                <c:pt idx="31721">
                  <c:v>10</c:v>
                </c:pt>
                <c:pt idx="31722">
                  <c:v>10</c:v>
                </c:pt>
                <c:pt idx="31723">
                  <c:v>10</c:v>
                </c:pt>
                <c:pt idx="31724">
                  <c:v>10</c:v>
                </c:pt>
                <c:pt idx="31725">
                  <c:v>10</c:v>
                </c:pt>
                <c:pt idx="31726">
                  <c:v>10</c:v>
                </c:pt>
                <c:pt idx="31727">
                  <c:v>10</c:v>
                </c:pt>
                <c:pt idx="31728">
                  <c:v>10</c:v>
                </c:pt>
                <c:pt idx="31729">
                  <c:v>10</c:v>
                </c:pt>
                <c:pt idx="31730">
                  <c:v>10</c:v>
                </c:pt>
                <c:pt idx="31731">
                  <c:v>10</c:v>
                </c:pt>
                <c:pt idx="31732">
                  <c:v>10</c:v>
                </c:pt>
                <c:pt idx="31733">
                  <c:v>10</c:v>
                </c:pt>
                <c:pt idx="31734">
                  <c:v>10</c:v>
                </c:pt>
                <c:pt idx="31735">
                  <c:v>10</c:v>
                </c:pt>
                <c:pt idx="31736">
                  <c:v>10</c:v>
                </c:pt>
                <c:pt idx="31737">
                  <c:v>10</c:v>
                </c:pt>
                <c:pt idx="31738">
                  <c:v>10</c:v>
                </c:pt>
                <c:pt idx="31739">
                  <c:v>10</c:v>
                </c:pt>
                <c:pt idx="31740">
                  <c:v>10</c:v>
                </c:pt>
                <c:pt idx="31741">
                  <c:v>10</c:v>
                </c:pt>
                <c:pt idx="31742">
                  <c:v>10</c:v>
                </c:pt>
                <c:pt idx="31743">
                  <c:v>10</c:v>
                </c:pt>
                <c:pt idx="31744">
                  <c:v>10</c:v>
                </c:pt>
                <c:pt idx="31745">
                  <c:v>10</c:v>
                </c:pt>
                <c:pt idx="31746">
                  <c:v>10</c:v>
                </c:pt>
                <c:pt idx="31747">
                  <c:v>10</c:v>
                </c:pt>
                <c:pt idx="31748">
                  <c:v>10</c:v>
                </c:pt>
                <c:pt idx="31749">
                  <c:v>10</c:v>
                </c:pt>
                <c:pt idx="31750">
                  <c:v>10</c:v>
                </c:pt>
                <c:pt idx="31751">
                  <c:v>10</c:v>
                </c:pt>
                <c:pt idx="31752">
                  <c:v>10</c:v>
                </c:pt>
                <c:pt idx="31753">
                  <c:v>10</c:v>
                </c:pt>
                <c:pt idx="31754">
                  <c:v>10</c:v>
                </c:pt>
                <c:pt idx="31755">
                  <c:v>10</c:v>
                </c:pt>
                <c:pt idx="31756">
                  <c:v>10</c:v>
                </c:pt>
                <c:pt idx="31757">
                  <c:v>10</c:v>
                </c:pt>
                <c:pt idx="31758">
                  <c:v>10</c:v>
                </c:pt>
                <c:pt idx="31759">
                  <c:v>10</c:v>
                </c:pt>
                <c:pt idx="31760">
                  <c:v>10</c:v>
                </c:pt>
                <c:pt idx="31761">
                  <c:v>10</c:v>
                </c:pt>
                <c:pt idx="31762">
                  <c:v>10</c:v>
                </c:pt>
                <c:pt idx="31763">
                  <c:v>10</c:v>
                </c:pt>
                <c:pt idx="31764">
                  <c:v>10</c:v>
                </c:pt>
                <c:pt idx="31765">
                  <c:v>10</c:v>
                </c:pt>
                <c:pt idx="31766">
                  <c:v>10</c:v>
                </c:pt>
                <c:pt idx="31767">
                  <c:v>10</c:v>
                </c:pt>
                <c:pt idx="31768">
                  <c:v>10</c:v>
                </c:pt>
                <c:pt idx="31769">
                  <c:v>10</c:v>
                </c:pt>
                <c:pt idx="31770">
                  <c:v>10</c:v>
                </c:pt>
                <c:pt idx="31771">
                  <c:v>10</c:v>
                </c:pt>
                <c:pt idx="31772">
                  <c:v>10</c:v>
                </c:pt>
                <c:pt idx="31773">
                  <c:v>10</c:v>
                </c:pt>
                <c:pt idx="31774">
                  <c:v>10</c:v>
                </c:pt>
                <c:pt idx="31775">
                  <c:v>10</c:v>
                </c:pt>
                <c:pt idx="31776">
                  <c:v>10</c:v>
                </c:pt>
                <c:pt idx="31777">
                  <c:v>10</c:v>
                </c:pt>
                <c:pt idx="31778">
                  <c:v>10</c:v>
                </c:pt>
                <c:pt idx="31779">
                  <c:v>10</c:v>
                </c:pt>
                <c:pt idx="31780">
                  <c:v>10</c:v>
                </c:pt>
                <c:pt idx="31781">
                  <c:v>10</c:v>
                </c:pt>
                <c:pt idx="31782">
                  <c:v>10</c:v>
                </c:pt>
                <c:pt idx="31783">
                  <c:v>10</c:v>
                </c:pt>
                <c:pt idx="31784">
                  <c:v>10</c:v>
                </c:pt>
                <c:pt idx="31785">
                  <c:v>10</c:v>
                </c:pt>
                <c:pt idx="31786">
                  <c:v>10</c:v>
                </c:pt>
                <c:pt idx="31787">
                  <c:v>10</c:v>
                </c:pt>
                <c:pt idx="31788">
                  <c:v>10</c:v>
                </c:pt>
                <c:pt idx="31789">
                  <c:v>10</c:v>
                </c:pt>
                <c:pt idx="31790">
                  <c:v>10</c:v>
                </c:pt>
                <c:pt idx="31791">
                  <c:v>10</c:v>
                </c:pt>
                <c:pt idx="31792">
                  <c:v>10</c:v>
                </c:pt>
                <c:pt idx="31793">
                  <c:v>10</c:v>
                </c:pt>
                <c:pt idx="31794">
                  <c:v>10</c:v>
                </c:pt>
                <c:pt idx="31795">
                  <c:v>10</c:v>
                </c:pt>
                <c:pt idx="31796">
                  <c:v>10</c:v>
                </c:pt>
                <c:pt idx="31797">
                  <c:v>10</c:v>
                </c:pt>
                <c:pt idx="31798">
                  <c:v>10</c:v>
                </c:pt>
                <c:pt idx="31799">
                  <c:v>10</c:v>
                </c:pt>
                <c:pt idx="31800">
                  <c:v>10.5</c:v>
                </c:pt>
                <c:pt idx="31801">
                  <c:v>10.5</c:v>
                </c:pt>
                <c:pt idx="31802">
                  <c:v>10.5</c:v>
                </c:pt>
                <c:pt idx="31803">
                  <c:v>10.5</c:v>
                </c:pt>
                <c:pt idx="31804">
                  <c:v>10.5</c:v>
                </c:pt>
                <c:pt idx="31805">
                  <c:v>10.5</c:v>
                </c:pt>
                <c:pt idx="31806">
                  <c:v>10.5</c:v>
                </c:pt>
                <c:pt idx="31807">
                  <c:v>10.5</c:v>
                </c:pt>
                <c:pt idx="31808">
                  <c:v>10.5</c:v>
                </c:pt>
                <c:pt idx="31809">
                  <c:v>10.5</c:v>
                </c:pt>
                <c:pt idx="31810">
                  <c:v>10.5</c:v>
                </c:pt>
                <c:pt idx="31811">
                  <c:v>10.5</c:v>
                </c:pt>
                <c:pt idx="31812">
                  <c:v>10.5</c:v>
                </c:pt>
                <c:pt idx="31813">
                  <c:v>10.5</c:v>
                </c:pt>
                <c:pt idx="31814">
                  <c:v>10.5</c:v>
                </c:pt>
                <c:pt idx="31815">
                  <c:v>10.5</c:v>
                </c:pt>
                <c:pt idx="31816">
                  <c:v>10.5</c:v>
                </c:pt>
                <c:pt idx="31817">
                  <c:v>10.5</c:v>
                </c:pt>
                <c:pt idx="31818">
                  <c:v>10.5</c:v>
                </c:pt>
                <c:pt idx="31819">
                  <c:v>10.5</c:v>
                </c:pt>
                <c:pt idx="31820">
                  <c:v>10.5</c:v>
                </c:pt>
                <c:pt idx="31821">
                  <c:v>10.5</c:v>
                </c:pt>
                <c:pt idx="31822">
                  <c:v>10.5</c:v>
                </c:pt>
                <c:pt idx="31823">
                  <c:v>10.5</c:v>
                </c:pt>
                <c:pt idx="31824">
                  <c:v>10.5</c:v>
                </c:pt>
                <c:pt idx="31825">
                  <c:v>10.5</c:v>
                </c:pt>
                <c:pt idx="31826">
                  <c:v>10.5</c:v>
                </c:pt>
                <c:pt idx="31827">
                  <c:v>10.5</c:v>
                </c:pt>
                <c:pt idx="31828">
                  <c:v>10.5</c:v>
                </c:pt>
                <c:pt idx="31829">
                  <c:v>10.5</c:v>
                </c:pt>
                <c:pt idx="31830">
                  <c:v>10.5</c:v>
                </c:pt>
                <c:pt idx="31831">
                  <c:v>10.5</c:v>
                </c:pt>
                <c:pt idx="31832">
                  <c:v>10.5</c:v>
                </c:pt>
                <c:pt idx="31833">
                  <c:v>10.5</c:v>
                </c:pt>
                <c:pt idx="31834">
                  <c:v>10.5</c:v>
                </c:pt>
                <c:pt idx="31835">
                  <c:v>10.5</c:v>
                </c:pt>
                <c:pt idx="31836">
                  <c:v>10.5</c:v>
                </c:pt>
                <c:pt idx="31837">
                  <c:v>10.5</c:v>
                </c:pt>
                <c:pt idx="31838">
                  <c:v>10.5</c:v>
                </c:pt>
                <c:pt idx="31839">
                  <c:v>10.5</c:v>
                </c:pt>
                <c:pt idx="31840">
                  <c:v>10.5</c:v>
                </c:pt>
                <c:pt idx="31841">
                  <c:v>10.5</c:v>
                </c:pt>
                <c:pt idx="31842">
                  <c:v>10.5</c:v>
                </c:pt>
                <c:pt idx="31843">
                  <c:v>10.5</c:v>
                </c:pt>
                <c:pt idx="31844">
                  <c:v>10.5</c:v>
                </c:pt>
                <c:pt idx="31845">
                  <c:v>10.5</c:v>
                </c:pt>
                <c:pt idx="31846">
                  <c:v>10.5</c:v>
                </c:pt>
                <c:pt idx="31847">
                  <c:v>10.5</c:v>
                </c:pt>
                <c:pt idx="31848">
                  <c:v>10.5</c:v>
                </c:pt>
                <c:pt idx="31849">
                  <c:v>10.5</c:v>
                </c:pt>
                <c:pt idx="31850">
                  <c:v>10.5</c:v>
                </c:pt>
                <c:pt idx="31851">
                  <c:v>10.5</c:v>
                </c:pt>
                <c:pt idx="31852">
                  <c:v>10.5</c:v>
                </c:pt>
                <c:pt idx="31853">
                  <c:v>10.5</c:v>
                </c:pt>
                <c:pt idx="31854">
                  <c:v>10.5</c:v>
                </c:pt>
                <c:pt idx="31855">
                  <c:v>10.5</c:v>
                </c:pt>
                <c:pt idx="31856">
                  <c:v>10.5</c:v>
                </c:pt>
                <c:pt idx="31857">
                  <c:v>10.5</c:v>
                </c:pt>
                <c:pt idx="31858">
                  <c:v>10.5</c:v>
                </c:pt>
                <c:pt idx="31859">
                  <c:v>10.5</c:v>
                </c:pt>
                <c:pt idx="31860">
                  <c:v>10.5</c:v>
                </c:pt>
                <c:pt idx="31861">
                  <c:v>10.5</c:v>
                </c:pt>
                <c:pt idx="31862">
                  <c:v>10.5</c:v>
                </c:pt>
                <c:pt idx="31863">
                  <c:v>10.5</c:v>
                </c:pt>
                <c:pt idx="31864">
                  <c:v>10.5</c:v>
                </c:pt>
                <c:pt idx="31865">
                  <c:v>10.5</c:v>
                </c:pt>
                <c:pt idx="31866">
                  <c:v>10.5</c:v>
                </c:pt>
                <c:pt idx="31867">
                  <c:v>10.5</c:v>
                </c:pt>
                <c:pt idx="31868">
                  <c:v>10.5</c:v>
                </c:pt>
                <c:pt idx="31869">
                  <c:v>10.5</c:v>
                </c:pt>
                <c:pt idx="31870">
                  <c:v>10.5</c:v>
                </c:pt>
                <c:pt idx="31871">
                  <c:v>10.5</c:v>
                </c:pt>
                <c:pt idx="31872">
                  <c:v>10.5</c:v>
                </c:pt>
                <c:pt idx="31873">
                  <c:v>10.5</c:v>
                </c:pt>
                <c:pt idx="31874">
                  <c:v>10.5</c:v>
                </c:pt>
                <c:pt idx="31875">
                  <c:v>10.5</c:v>
                </c:pt>
                <c:pt idx="31876">
                  <c:v>10.5</c:v>
                </c:pt>
                <c:pt idx="31877">
                  <c:v>10.5</c:v>
                </c:pt>
                <c:pt idx="31878">
                  <c:v>10.5</c:v>
                </c:pt>
                <c:pt idx="31879">
                  <c:v>10.5</c:v>
                </c:pt>
                <c:pt idx="31880">
                  <c:v>10.5</c:v>
                </c:pt>
                <c:pt idx="31881">
                  <c:v>10.5</c:v>
                </c:pt>
                <c:pt idx="31882">
                  <c:v>10.5</c:v>
                </c:pt>
                <c:pt idx="31883">
                  <c:v>10.5</c:v>
                </c:pt>
                <c:pt idx="31884">
                  <c:v>10.5</c:v>
                </c:pt>
                <c:pt idx="31885">
                  <c:v>10.5</c:v>
                </c:pt>
                <c:pt idx="31886">
                  <c:v>10.5</c:v>
                </c:pt>
                <c:pt idx="31887">
                  <c:v>10.5</c:v>
                </c:pt>
                <c:pt idx="31888">
                  <c:v>10.5</c:v>
                </c:pt>
                <c:pt idx="31889">
                  <c:v>10.5</c:v>
                </c:pt>
                <c:pt idx="31890">
                  <c:v>10.5</c:v>
                </c:pt>
                <c:pt idx="31891">
                  <c:v>10.5</c:v>
                </c:pt>
                <c:pt idx="31892">
                  <c:v>10.5</c:v>
                </c:pt>
                <c:pt idx="31893">
                  <c:v>10.5</c:v>
                </c:pt>
                <c:pt idx="31894">
                  <c:v>10.5</c:v>
                </c:pt>
                <c:pt idx="31895">
                  <c:v>10.5</c:v>
                </c:pt>
                <c:pt idx="31896">
                  <c:v>10.5</c:v>
                </c:pt>
                <c:pt idx="31897">
                  <c:v>10.5</c:v>
                </c:pt>
                <c:pt idx="31898">
                  <c:v>10.5</c:v>
                </c:pt>
                <c:pt idx="31899">
                  <c:v>10.5</c:v>
                </c:pt>
                <c:pt idx="31900">
                  <c:v>10.5</c:v>
                </c:pt>
                <c:pt idx="31901">
                  <c:v>10.5</c:v>
                </c:pt>
                <c:pt idx="31902">
                  <c:v>10.5</c:v>
                </c:pt>
                <c:pt idx="31903">
                  <c:v>10.5</c:v>
                </c:pt>
                <c:pt idx="31904">
                  <c:v>10.5</c:v>
                </c:pt>
                <c:pt idx="31905">
                  <c:v>10.5</c:v>
                </c:pt>
                <c:pt idx="31906">
                  <c:v>10.5</c:v>
                </c:pt>
                <c:pt idx="31907">
                  <c:v>10.5</c:v>
                </c:pt>
                <c:pt idx="31908">
                  <c:v>10.5</c:v>
                </c:pt>
                <c:pt idx="31909">
                  <c:v>10.5</c:v>
                </c:pt>
                <c:pt idx="31910">
                  <c:v>10.5</c:v>
                </c:pt>
                <c:pt idx="31911">
                  <c:v>10.5</c:v>
                </c:pt>
                <c:pt idx="31912">
                  <c:v>10.5</c:v>
                </c:pt>
                <c:pt idx="31913">
                  <c:v>10.5</c:v>
                </c:pt>
                <c:pt idx="31914">
                  <c:v>10.5</c:v>
                </c:pt>
                <c:pt idx="31915">
                  <c:v>10.5</c:v>
                </c:pt>
                <c:pt idx="31916">
                  <c:v>10.5</c:v>
                </c:pt>
                <c:pt idx="31917">
                  <c:v>10.5</c:v>
                </c:pt>
                <c:pt idx="31918">
                  <c:v>10.5</c:v>
                </c:pt>
                <c:pt idx="31919">
                  <c:v>10.5</c:v>
                </c:pt>
                <c:pt idx="31920">
                  <c:v>10.5</c:v>
                </c:pt>
                <c:pt idx="31921">
                  <c:v>10.5</c:v>
                </c:pt>
                <c:pt idx="31922">
                  <c:v>10.5</c:v>
                </c:pt>
                <c:pt idx="31923">
                  <c:v>10.5</c:v>
                </c:pt>
                <c:pt idx="31924">
                  <c:v>10.5</c:v>
                </c:pt>
                <c:pt idx="31925">
                  <c:v>10.5</c:v>
                </c:pt>
                <c:pt idx="31926">
                  <c:v>10.5</c:v>
                </c:pt>
                <c:pt idx="31927">
                  <c:v>10.5</c:v>
                </c:pt>
                <c:pt idx="31928">
                  <c:v>10.5</c:v>
                </c:pt>
                <c:pt idx="31929">
                  <c:v>10.5</c:v>
                </c:pt>
                <c:pt idx="31930">
                  <c:v>10.5</c:v>
                </c:pt>
                <c:pt idx="31931">
                  <c:v>10.5</c:v>
                </c:pt>
                <c:pt idx="31932">
                  <c:v>10.5</c:v>
                </c:pt>
                <c:pt idx="31933">
                  <c:v>10.5</c:v>
                </c:pt>
                <c:pt idx="31934">
                  <c:v>10.5</c:v>
                </c:pt>
                <c:pt idx="31935">
                  <c:v>10.5</c:v>
                </c:pt>
                <c:pt idx="31936">
                  <c:v>10.5</c:v>
                </c:pt>
                <c:pt idx="31937">
                  <c:v>10.5</c:v>
                </c:pt>
                <c:pt idx="31938">
                  <c:v>10.5</c:v>
                </c:pt>
                <c:pt idx="31939">
                  <c:v>10.5</c:v>
                </c:pt>
                <c:pt idx="31940">
                  <c:v>10.5</c:v>
                </c:pt>
                <c:pt idx="31941">
                  <c:v>10.5</c:v>
                </c:pt>
                <c:pt idx="31942">
                  <c:v>10.5</c:v>
                </c:pt>
                <c:pt idx="31943">
                  <c:v>10.5</c:v>
                </c:pt>
                <c:pt idx="31944">
                  <c:v>10.5</c:v>
                </c:pt>
                <c:pt idx="31945">
                  <c:v>10.5</c:v>
                </c:pt>
                <c:pt idx="31946">
                  <c:v>10.5</c:v>
                </c:pt>
                <c:pt idx="31947">
                  <c:v>10.5</c:v>
                </c:pt>
                <c:pt idx="31948">
                  <c:v>10.5</c:v>
                </c:pt>
                <c:pt idx="31949">
                  <c:v>10.5</c:v>
                </c:pt>
                <c:pt idx="31950">
                  <c:v>10.5</c:v>
                </c:pt>
                <c:pt idx="31951">
                  <c:v>10.5</c:v>
                </c:pt>
                <c:pt idx="31952">
                  <c:v>10.5</c:v>
                </c:pt>
                <c:pt idx="31953">
                  <c:v>10.5</c:v>
                </c:pt>
                <c:pt idx="31954">
                  <c:v>10.5</c:v>
                </c:pt>
                <c:pt idx="31955">
                  <c:v>10.5</c:v>
                </c:pt>
                <c:pt idx="31956">
                  <c:v>10.5</c:v>
                </c:pt>
                <c:pt idx="31957">
                  <c:v>10.5</c:v>
                </c:pt>
                <c:pt idx="31958">
                  <c:v>10.5</c:v>
                </c:pt>
                <c:pt idx="31959">
                  <c:v>10.5</c:v>
                </c:pt>
                <c:pt idx="31960">
                  <c:v>10.5</c:v>
                </c:pt>
                <c:pt idx="31961">
                  <c:v>10.5</c:v>
                </c:pt>
                <c:pt idx="31962">
                  <c:v>10.5</c:v>
                </c:pt>
                <c:pt idx="31963">
                  <c:v>10.5</c:v>
                </c:pt>
                <c:pt idx="31964">
                  <c:v>10.5</c:v>
                </c:pt>
                <c:pt idx="31965">
                  <c:v>10.5</c:v>
                </c:pt>
                <c:pt idx="31966">
                  <c:v>10.5</c:v>
                </c:pt>
                <c:pt idx="31967">
                  <c:v>10.5</c:v>
                </c:pt>
                <c:pt idx="31968">
                  <c:v>10.5</c:v>
                </c:pt>
                <c:pt idx="31969">
                  <c:v>10.5</c:v>
                </c:pt>
                <c:pt idx="31970">
                  <c:v>10.5</c:v>
                </c:pt>
                <c:pt idx="31971">
                  <c:v>10.5</c:v>
                </c:pt>
                <c:pt idx="31972">
                  <c:v>10.5</c:v>
                </c:pt>
                <c:pt idx="31973">
                  <c:v>10.5</c:v>
                </c:pt>
                <c:pt idx="31974">
                  <c:v>10.5</c:v>
                </c:pt>
                <c:pt idx="31975">
                  <c:v>10.5</c:v>
                </c:pt>
                <c:pt idx="31976">
                  <c:v>10.5</c:v>
                </c:pt>
                <c:pt idx="31977">
                  <c:v>10.5</c:v>
                </c:pt>
                <c:pt idx="31978">
                  <c:v>10.5</c:v>
                </c:pt>
                <c:pt idx="31979">
                  <c:v>10.5</c:v>
                </c:pt>
                <c:pt idx="31980">
                  <c:v>10.5</c:v>
                </c:pt>
                <c:pt idx="31981">
                  <c:v>10.5</c:v>
                </c:pt>
                <c:pt idx="31982">
                  <c:v>10.5</c:v>
                </c:pt>
                <c:pt idx="31983">
                  <c:v>10.5</c:v>
                </c:pt>
                <c:pt idx="31984">
                  <c:v>10.5</c:v>
                </c:pt>
                <c:pt idx="31985">
                  <c:v>10.5</c:v>
                </c:pt>
                <c:pt idx="31986">
                  <c:v>10.5</c:v>
                </c:pt>
                <c:pt idx="31987">
                  <c:v>10.5</c:v>
                </c:pt>
                <c:pt idx="31988">
                  <c:v>10.5</c:v>
                </c:pt>
                <c:pt idx="31989">
                  <c:v>10.5</c:v>
                </c:pt>
                <c:pt idx="31990">
                  <c:v>10.5</c:v>
                </c:pt>
                <c:pt idx="31991">
                  <c:v>10.5</c:v>
                </c:pt>
                <c:pt idx="31992">
                  <c:v>10.5</c:v>
                </c:pt>
                <c:pt idx="31993">
                  <c:v>10.5</c:v>
                </c:pt>
                <c:pt idx="31994">
                  <c:v>10.5</c:v>
                </c:pt>
                <c:pt idx="31995">
                  <c:v>10.5</c:v>
                </c:pt>
                <c:pt idx="31996">
                  <c:v>10.5</c:v>
                </c:pt>
                <c:pt idx="31997">
                  <c:v>10.5</c:v>
                </c:pt>
                <c:pt idx="31998">
                  <c:v>10.5</c:v>
                </c:pt>
                <c:pt idx="31999">
                  <c:v>10.5</c:v>
                </c:pt>
                <c:pt idx="32000">
                  <c:v>10.5</c:v>
                </c:pt>
                <c:pt idx="32001">
                  <c:v>10.5</c:v>
                </c:pt>
                <c:pt idx="32002">
                  <c:v>10.5</c:v>
                </c:pt>
                <c:pt idx="32003">
                  <c:v>10.5</c:v>
                </c:pt>
                <c:pt idx="32004">
                  <c:v>10.5</c:v>
                </c:pt>
                <c:pt idx="32005">
                  <c:v>10.5</c:v>
                </c:pt>
                <c:pt idx="32006">
                  <c:v>10.5</c:v>
                </c:pt>
                <c:pt idx="32007">
                  <c:v>10.5</c:v>
                </c:pt>
                <c:pt idx="32008">
                  <c:v>10.5</c:v>
                </c:pt>
                <c:pt idx="32009">
                  <c:v>10.5</c:v>
                </c:pt>
                <c:pt idx="32010">
                  <c:v>10.5</c:v>
                </c:pt>
                <c:pt idx="32011">
                  <c:v>10.5</c:v>
                </c:pt>
                <c:pt idx="32012">
                  <c:v>10.5</c:v>
                </c:pt>
                <c:pt idx="32013">
                  <c:v>10.5</c:v>
                </c:pt>
                <c:pt idx="32014">
                  <c:v>10.5</c:v>
                </c:pt>
                <c:pt idx="32015">
                  <c:v>10.5</c:v>
                </c:pt>
                <c:pt idx="32016">
                  <c:v>10.5</c:v>
                </c:pt>
                <c:pt idx="32017">
                  <c:v>10.5</c:v>
                </c:pt>
                <c:pt idx="32018">
                  <c:v>10.5</c:v>
                </c:pt>
                <c:pt idx="32019">
                  <c:v>10.5</c:v>
                </c:pt>
                <c:pt idx="32020">
                  <c:v>10.5</c:v>
                </c:pt>
                <c:pt idx="32021">
                  <c:v>10.5</c:v>
                </c:pt>
                <c:pt idx="32022">
                  <c:v>10.5</c:v>
                </c:pt>
                <c:pt idx="32023">
                  <c:v>10.5</c:v>
                </c:pt>
                <c:pt idx="32024">
                  <c:v>10.5</c:v>
                </c:pt>
                <c:pt idx="32025">
                  <c:v>10.5</c:v>
                </c:pt>
                <c:pt idx="32026">
                  <c:v>10.5</c:v>
                </c:pt>
                <c:pt idx="32027">
                  <c:v>10.5</c:v>
                </c:pt>
                <c:pt idx="32028">
                  <c:v>10.5</c:v>
                </c:pt>
                <c:pt idx="32029">
                  <c:v>10.5</c:v>
                </c:pt>
                <c:pt idx="32030">
                  <c:v>10.5</c:v>
                </c:pt>
                <c:pt idx="32031">
                  <c:v>10.5</c:v>
                </c:pt>
                <c:pt idx="32032">
                  <c:v>10.5</c:v>
                </c:pt>
                <c:pt idx="32033">
                  <c:v>10.5</c:v>
                </c:pt>
                <c:pt idx="32034">
                  <c:v>10.5</c:v>
                </c:pt>
                <c:pt idx="32035">
                  <c:v>10.5</c:v>
                </c:pt>
                <c:pt idx="32036">
                  <c:v>10.5</c:v>
                </c:pt>
                <c:pt idx="32037">
                  <c:v>10.5</c:v>
                </c:pt>
                <c:pt idx="32038">
                  <c:v>10.5</c:v>
                </c:pt>
                <c:pt idx="32039">
                  <c:v>10.5</c:v>
                </c:pt>
                <c:pt idx="32040">
                  <c:v>10.5</c:v>
                </c:pt>
                <c:pt idx="32041">
                  <c:v>10.5</c:v>
                </c:pt>
                <c:pt idx="32042">
                  <c:v>10.5</c:v>
                </c:pt>
                <c:pt idx="32043">
                  <c:v>10.5</c:v>
                </c:pt>
                <c:pt idx="32044">
                  <c:v>10.5</c:v>
                </c:pt>
                <c:pt idx="32045">
                  <c:v>10.5</c:v>
                </c:pt>
                <c:pt idx="32046">
                  <c:v>10.5</c:v>
                </c:pt>
                <c:pt idx="32047">
                  <c:v>10.5</c:v>
                </c:pt>
                <c:pt idx="32048">
                  <c:v>10.5</c:v>
                </c:pt>
                <c:pt idx="32049">
                  <c:v>10.5</c:v>
                </c:pt>
                <c:pt idx="32050">
                  <c:v>10.5</c:v>
                </c:pt>
                <c:pt idx="32051">
                  <c:v>10.5</c:v>
                </c:pt>
                <c:pt idx="32052">
                  <c:v>10.5</c:v>
                </c:pt>
                <c:pt idx="32053">
                  <c:v>10.5</c:v>
                </c:pt>
                <c:pt idx="32054">
                  <c:v>10.5</c:v>
                </c:pt>
                <c:pt idx="32055">
                  <c:v>10.5</c:v>
                </c:pt>
                <c:pt idx="32056">
                  <c:v>10.5</c:v>
                </c:pt>
                <c:pt idx="32057">
                  <c:v>10.5</c:v>
                </c:pt>
                <c:pt idx="32058">
                  <c:v>10.5</c:v>
                </c:pt>
                <c:pt idx="32059">
                  <c:v>10.5</c:v>
                </c:pt>
                <c:pt idx="32060">
                  <c:v>10.5</c:v>
                </c:pt>
                <c:pt idx="32061">
                  <c:v>10.5</c:v>
                </c:pt>
                <c:pt idx="32062">
                  <c:v>10.5</c:v>
                </c:pt>
                <c:pt idx="32063">
                  <c:v>10.5</c:v>
                </c:pt>
                <c:pt idx="32064">
                  <c:v>10.5</c:v>
                </c:pt>
                <c:pt idx="32065">
                  <c:v>10.5</c:v>
                </c:pt>
                <c:pt idx="32066">
                  <c:v>10.5</c:v>
                </c:pt>
                <c:pt idx="32067">
                  <c:v>10.5</c:v>
                </c:pt>
                <c:pt idx="32068">
                  <c:v>10.5</c:v>
                </c:pt>
                <c:pt idx="32069">
                  <c:v>10.5</c:v>
                </c:pt>
                <c:pt idx="32070">
                  <c:v>10.5</c:v>
                </c:pt>
                <c:pt idx="32071">
                  <c:v>10.5</c:v>
                </c:pt>
                <c:pt idx="32072">
                  <c:v>10.5</c:v>
                </c:pt>
                <c:pt idx="32073">
                  <c:v>10.5</c:v>
                </c:pt>
                <c:pt idx="32074">
                  <c:v>10.5</c:v>
                </c:pt>
                <c:pt idx="32075">
                  <c:v>10.5</c:v>
                </c:pt>
                <c:pt idx="32076">
                  <c:v>10.5</c:v>
                </c:pt>
                <c:pt idx="32077">
                  <c:v>10.5</c:v>
                </c:pt>
                <c:pt idx="32078">
                  <c:v>10.5</c:v>
                </c:pt>
                <c:pt idx="32079">
                  <c:v>10.5</c:v>
                </c:pt>
                <c:pt idx="32080">
                  <c:v>10.5</c:v>
                </c:pt>
                <c:pt idx="32081">
                  <c:v>10.5</c:v>
                </c:pt>
                <c:pt idx="32082">
                  <c:v>10.5</c:v>
                </c:pt>
                <c:pt idx="32083">
                  <c:v>10.5</c:v>
                </c:pt>
                <c:pt idx="32084">
                  <c:v>10.5</c:v>
                </c:pt>
                <c:pt idx="32085">
                  <c:v>10.5</c:v>
                </c:pt>
                <c:pt idx="32086">
                  <c:v>10.5</c:v>
                </c:pt>
                <c:pt idx="32087">
                  <c:v>10.5</c:v>
                </c:pt>
                <c:pt idx="32088">
                  <c:v>10.5</c:v>
                </c:pt>
                <c:pt idx="32089">
                  <c:v>10.5</c:v>
                </c:pt>
                <c:pt idx="32090">
                  <c:v>10.5</c:v>
                </c:pt>
                <c:pt idx="32091">
                  <c:v>10.5</c:v>
                </c:pt>
                <c:pt idx="32092">
                  <c:v>10.5</c:v>
                </c:pt>
                <c:pt idx="32093">
                  <c:v>10.5</c:v>
                </c:pt>
                <c:pt idx="32094">
                  <c:v>10.5</c:v>
                </c:pt>
                <c:pt idx="32095">
                  <c:v>10.5</c:v>
                </c:pt>
                <c:pt idx="32096">
                  <c:v>10.5</c:v>
                </c:pt>
                <c:pt idx="32097">
                  <c:v>10.5</c:v>
                </c:pt>
                <c:pt idx="32098">
                  <c:v>10.5</c:v>
                </c:pt>
                <c:pt idx="32099">
                  <c:v>10.5</c:v>
                </c:pt>
                <c:pt idx="32100">
                  <c:v>10.5</c:v>
                </c:pt>
                <c:pt idx="32101">
                  <c:v>10.5</c:v>
                </c:pt>
                <c:pt idx="32102">
                  <c:v>10.5</c:v>
                </c:pt>
                <c:pt idx="32103">
                  <c:v>10.5</c:v>
                </c:pt>
                <c:pt idx="32104">
                  <c:v>10.5</c:v>
                </c:pt>
                <c:pt idx="32105">
                  <c:v>10.5</c:v>
                </c:pt>
                <c:pt idx="32106">
                  <c:v>10.5</c:v>
                </c:pt>
                <c:pt idx="32107">
                  <c:v>10.5</c:v>
                </c:pt>
                <c:pt idx="32108">
                  <c:v>10.5</c:v>
                </c:pt>
                <c:pt idx="32109">
                  <c:v>10.5</c:v>
                </c:pt>
                <c:pt idx="32110">
                  <c:v>10.5</c:v>
                </c:pt>
                <c:pt idx="32111">
                  <c:v>10.5</c:v>
                </c:pt>
                <c:pt idx="32112">
                  <c:v>10.5</c:v>
                </c:pt>
                <c:pt idx="32113">
                  <c:v>10.5</c:v>
                </c:pt>
                <c:pt idx="32114">
                  <c:v>10.5</c:v>
                </c:pt>
                <c:pt idx="32115">
                  <c:v>10.5</c:v>
                </c:pt>
                <c:pt idx="32116">
                  <c:v>10.5</c:v>
                </c:pt>
                <c:pt idx="32117">
                  <c:v>10.5</c:v>
                </c:pt>
                <c:pt idx="32118">
                  <c:v>10.5</c:v>
                </c:pt>
                <c:pt idx="32119">
                  <c:v>10.5</c:v>
                </c:pt>
                <c:pt idx="32120">
                  <c:v>10.5</c:v>
                </c:pt>
                <c:pt idx="32121">
                  <c:v>10.5</c:v>
                </c:pt>
                <c:pt idx="32122">
                  <c:v>10.5</c:v>
                </c:pt>
                <c:pt idx="32123">
                  <c:v>10.5</c:v>
                </c:pt>
                <c:pt idx="32124">
                  <c:v>10.5</c:v>
                </c:pt>
                <c:pt idx="32125">
                  <c:v>10.5</c:v>
                </c:pt>
                <c:pt idx="32126">
                  <c:v>10.5</c:v>
                </c:pt>
                <c:pt idx="32127">
                  <c:v>10.5</c:v>
                </c:pt>
                <c:pt idx="32128">
                  <c:v>10.5</c:v>
                </c:pt>
                <c:pt idx="32129">
                  <c:v>10.5</c:v>
                </c:pt>
                <c:pt idx="32130">
                  <c:v>10.5</c:v>
                </c:pt>
                <c:pt idx="32131">
                  <c:v>10.5</c:v>
                </c:pt>
                <c:pt idx="32132">
                  <c:v>10.5</c:v>
                </c:pt>
                <c:pt idx="32133">
                  <c:v>10.5</c:v>
                </c:pt>
                <c:pt idx="32134">
                  <c:v>10.5</c:v>
                </c:pt>
                <c:pt idx="32135">
                  <c:v>10.5</c:v>
                </c:pt>
                <c:pt idx="32136">
                  <c:v>10.5</c:v>
                </c:pt>
                <c:pt idx="32137">
                  <c:v>10.5</c:v>
                </c:pt>
                <c:pt idx="32138">
                  <c:v>10.5</c:v>
                </c:pt>
                <c:pt idx="32139">
                  <c:v>10.5</c:v>
                </c:pt>
                <c:pt idx="32140">
                  <c:v>10.5</c:v>
                </c:pt>
                <c:pt idx="32141">
                  <c:v>10.5</c:v>
                </c:pt>
                <c:pt idx="32142">
                  <c:v>10.5</c:v>
                </c:pt>
                <c:pt idx="32143">
                  <c:v>10.5</c:v>
                </c:pt>
                <c:pt idx="32144">
                  <c:v>10.5</c:v>
                </c:pt>
                <c:pt idx="32145">
                  <c:v>10.5</c:v>
                </c:pt>
                <c:pt idx="32146">
                  <c:v>10.5</c:v>
                </c:pt>
                <c:pt idx="32147">
                  <c:v>10.5</c:v>
                </c:pt>
                <c:pt idx="32148">
                  <c:v>10.5</c:v>
                </c:pt>
                <c:pt idx="32149">
                  <c:v>10.5</c:v>
                </c:pt>
                <c:pt idx="32150">
                  <c:v>10.5</c:v>
                </c:pt>
                <c:pt idx="32151">
                  <c:v>10.5</c:v>
                </c:pt>
                <c:pt idx="32152">
                  <c:v>10.5</c:v>
                </c:pt>
                <c:pt idx="32153">
                  <c:v>10.5</c:v>
                </c:pt>
                <c:pt idx="32154">
                  <c:v>10.5</c:v>
                </c:pt>
                <c:pt idx="32155">
                  <c:v>10.5</c:v>
                </c:pt>
                <c:pt idx="32156">
                  <c:v>10.5</c:v>
                </c:pt>
                <c:pt idx="32157">
                  <c:v>10.5</c:v>
                </c:pt>
                <c:pt idx="32158">
                  <c:v>10.5</c:v>
                </c:pt>
                <c:pt idx="32159">
                  <c:v>10.5</c:v>
                </c:pt>
                <c:pt idx="32160">
                  <c:v>10.5</c:v>
                </c:pt>
                <c:pt idx="32161">
                  <c:v>10.5</c:v>
                </c:pt>
                <c:pt idx="32162">
                  <c:v>10.5</c:v>
                </c:pt>
                <c:pt idx="32163">
                  <c:v>10.5</c:v>
                </c:pt>
                <c:pt idx="32164">
                  <c:v>10.5</c:v>
                </c:pt>
                <c:pt idx="32165">
                  <c:v>10.5</c:v>
                </c:pt>
                <c:pt idx="32166">
                  <c:v>10.5</c:v>
                </c:pt>
                <c:pt idx="32167">
                  <c:v>10.5</c:v>
                </c:pt>
                <c:pt idx="32168">
                  <c:v>10.5</c:v>
                </c:pt>
                <c:pt idx="32169">
                  <c:v>10.5</c:v>
                </c:pt>
                <c:pt idx="32170">
                  <c:v>10.5</c:v>
                </c:pt>
                <c:pt idx="32171">
                  <c:v>10.5</c:v>
                </c:pt>
                <c:pt idx="32172">
                  <c:v>10.5</c:v>
                </c:pt>
                <c:pt idx="32173">
                  <c:v>10.5</c:v>
                </c:pt>
                <c:pt idx="32174">
                  <c:v>10.5</c:v>
                </c:pt>
                <c:pt idx="32175">
                  <c:v>10.5</c:v>
                </c:pt>
                <c:pt idx="32176">
                  <c:v>10.5</c:v>
                </c:pt>
                <c:pt idx="32177">
                  <c:v>10.5</c:v>
                </c:pt>
                <c:pt idx="32178">
                  <c:v>10.5</c:v>
                </c:pt>
                <c:pt idx="32179">
                  <c:v>10.5</c:v>
                </c:pt>
                <c:pt idx="32180">
                  <c:v>10.5</c:v>
                </c:pt>
                <c:pt idx="32181">
                  <c:v>10.5</c:v>
                </c:pt>
                <c:pt idx="32182">
                  <c:v>10.5</c:v>
                </c:pt>
                <c:pt idx="32183">
                  <c:v>10.5</c:v>
                </c:pt>
                <c:pt idx="32184">
                  <c:v>10.5</c:v>
                </c:pt>
                <c:pt idx="32185">
                  <c:v>10.5</c:v>
                </c:pt>
                <c:pt idx="32186">
                  <c:v>10.5</c:v>
                </c:pt>
                <c:pt idx="32187">
                  <c:v>10.5</c:v>
                </c:pt>
                <c:pt idx="32188">
                  <c:v>10.5</c:v>
                </c:pt>
                <c:pt idx="32189">
                  <c:v>10.5</c:v>
                </c:pt>
                <c:pt idx="32190">
                  <c:v>10.5</c:v>
                </c:pt>
                <c:pt idx="32191">
                  <c:v>10.5</c:v>
                </c:pt>
                <c:pt idx="32192">
                  <c:v>10.5</c:v>
                </c:pt>
                <c:pt idx="32193">
                  <c:v>10.5</c:v>
                </c:pt>
                <c:pt idx="32194">
                  <c:v>10.5</c:v>
                </c:pt>
                <c:pt idx="32195">
                  <c:v>10.5</c:v>
                </c:pt>
                <c:pt idx="32196">
                  <c:v>10.5</c:v>
                </c:pt>
                <c:pt idx="32197">
                  <c:v>10.5</c:v>
                </c:pt>
                <c:pt idx="32198">
                  <c:v>10.5</c:v>
                </c:pt>
                <c:pt idx="32199">
                  <c:v>10.5</c:v>
                </c:pt>
                <c:pt idx="32200">
                  <c:v>10.5</c:v>
                </c:pt>
                <c:pt idx="32201">
                  <c:v>10.5</c:v>
                </c:pt>
                <c:pt idx="32202">
                  <c:v>10.5</c:v>
                </c:pt>
                <c:pt idx="32203">
                  <c:v>10.5</c:v>
                </c:pt>
                <c:pt idx="32204">
                  <c:v>10.5</c:v>
                </c:pt>
                <c:pt idx="32205">
                  <c:v>10.5</c:v>
                </c:pt>
                <c:pt idx="32206">
                  <c:v>10.5</c:v>
                </c:pt>
                <c:pt idx="32207">
                  <c:v>10.5</c:v>
                </c:pt>
                <c:pt idx="32208">
                  <c:v>10.5</c:v>
                </c:pt>
                <c:pt idx="32209">
                  <c:v>10.5</c:v>
                </c:pt>
                <c:pt idx="32210">
                  <c:v>10.5</c:v>
                </c:pt>
                <c:pt idx="32211">
                  <c:v>10.5</c:v>
                </c:pt>
                <c:pt idx="32212">
                  <c:v>10.5</c:v>
                </c:pt>
                <c:pt idx="32213">
                  <c:v>10.5</c:v>
                </c:pt>
                <c:pt idx="32214">
                  <c:v>10.5</c:v>
                </c:pt>
                <c:pt idx="32215">
                  <c:v>10.5</c:v>
                </c:pt>
                <c:pt idx="32216">
                  <c:v>10.5</c:v>
                </c:pt>
                <c:pt idx="32217">
                  <c:v>10.5</c:v>
                </c:pt>
                <c:pt idx="32218">
                  <c:v>10.5</c:v>
                </c:pt>
                <c:pt idx="32219">
                  <c:v>10.5</c:v>
                </c:pt>
                <c:pt idx="32220">
                  <c:v>10.5</c:v>
                </c:pt>
                <c:pt idx="32221">
                  <c:v>10.5</c:v>
                </c:pt>
                <c:pt idx="32222">
                  <c:v>10.5</c:v>
                </c:pt>
                <c:pt idx="32223">
                  <c:v>10.5</c:v>
                </c:pt>
                <c:pt idx="32224">
                  <c:v>10.5</c:v>
                </c:pt>
                <c:pt idx="32225">
                  <c:v>10.5</c:v>
                </c:pt>
                <c:pt idx="32226">
                  <c:v>10.5</c:v>
                </c:pt>
                <c:pt idx="32227">
                  <c:v>10.5</c:v>
                </c:pt>
                <c:pt idx="32228">
                  <c:v>10.5</c:v>
                </c:pt>
                <c:pt idx="32229">
                  <c:v>10.5</c:v>
                </c:pt>
                <c:pt idx="32230">
                  <c:v>10.5</c:v>
                </c:pt>
                <c:pt idx="32231">
                  <c:v>10.5</c:v>
                </c:pt>
                <c:pt idx="32232">
                  <c:v>10.5</c:v>
                </c:pt>
                <c:pt idx="32233">
                  <c:v>10.5</c:v>
                </c:pt>
                <c:pt idx="32234">
                  <c:v>10.5</c:v>
                </c:pt>
                <c:pt idx="32235">
                  <c:v>10.5</c:v>
                </c:pt>
                <c:pt idx="32236">
                  <c:v>10.5</c:v>
                </c:pt>
                <c:pt idx="32237">
                  <c:v>10.5</c:v>
                </c:pt>
                <c:pt idx="32238">
                  <c:v>10.5</c:v>
                </c:pt>
                <c:pt idx="32239">
                  <c:v>10.5</c:v>
                </c:pt>
                <c:pt idx="32240">
                  <c:v>10.5</c:v>
                </c:pt>
                <c:pt idx="32241">
                  <c:v>10.5</c:v>
                </c:pt>
                <c:pt idx="32242">
                  <c:v>10.5</c:v>
                </c:pt>
                <c:pt idx="32243">
                  <c:v>10.5</c:v>
                </c:pt>
                <c:pt idx="32244">
                  <c:v>10.5</c:v>
                </c:pt>
                <c:pt idx="32245">
                  <c:v>10.5</c:v>
                </c:pt>
                <c:pt idx="32246">
                  <c:v>10.5</c:v>
                </c:pt>
                <c:pt idx="32247">
                  <c:v>10.5</c:v>
                </c:pt>
                <c:pt idx="32248">
                  <c:v>10.5</c:v>
                </c:pt>
                <c:pt idx="32249">
                  <c:v>10.5</c:v>
                </c:pt>
                <c:pt idx="32250">
                  <c:v>10.5</c:v>
                </c:pt>
                <c:pt idx="32251">
                  <c:v>10.5</c:v>
                </c:pt>
                <c:pt idx="32252">
                  <c:v>10.5</c:v>
                </c:pt>
                <c:pt idx="32253">
                  <c:v>10.5</c:v>
                </c:pt>
                <c:pt idx="32254">
                  <c:v>10.5</c:v>
                </c:pt>
                <c:pt idx="32255">
                  <c:v>10.5</c:v>
                </c:pt>
                <c:pt idx="32256">
                  <c:v>10.5</c:v>
                </c:pt>
                <c:pt idx="32257">
                  <c:v>10.5</c:v>
                </c:pt>
                <c:pt idx="32258">
                  <c:v>10.5</c:v>
                </c:pt>
                <c:pt idx="32259">
                  <c:v>10.5</c:v>
                </c:pt>
                <c:pt idx="32260">
                  <c:v>10.5</c:v>
                </c:pt>
                <c:pt idx="32261">
                  <c:v>10.5</c:v>
                </c:pt>
                <c:pt idx="32262">
                  <c:v>10.5</c:v>
                </c:pt>
                <c:pt idx="32263">
                  <c:v>10.5</c:v>
                </c:pt>
                <c:pt idx="32264">
                  <c:v>10.5</c:v>
                </c:pt>
                <c:pt idx="32265">
                  <c:v>10.5</c:v>
                </c:pt>
                <c:pt idx="32266">
                  <c:v>10.5</c:v>
                </c:pt>
                <c:pt idx="32267">
                  <c:v>10.5</c:v>
                </c:pt>
                <c:pt idx="32268">
                  <c:v>10.5</c:v>
                </c:pt>
                <c:pt idx="32269">
                  <c:v>10.5</c:v>
                </c:pt>
                <c:pt idx="32270">
                  <c:v>10.5</c:v>
                </c:pt>
                <c:pt idx="32271">
                  <c:v>10.5</c:v>
                </c:pt>
                <c:pt idx="32272">
                  <c:v>10.5</c:v>
                </c:pt>
                <c:pt idx="32273">
                  <c:v>10.5</c:v>
                </c:pt>
                <c:pt idx="32274">
                  <c:v>10.5</c:v>
                </c:pt>
                <c:pt idx="32275">
                  <c:v>10.5</c:v>
                </c:pt>
                <c:pt idx="32276">
                  <c:v>10.5</c:v>
                </c:pt>
                <c:pt idx="32277">
                  <c:v>10.5</c:v>
                </c:pt>
                <c:pt idx="32278">
                  <c:v>10.5</c:v>
                </c:pt>
                <c:pt idx="32279">
                  <c:v>10.5</c:v>
                </c:pt>
                <c:pt idx="32280">
                  <c:v>10.5</c:v>
                </c:pt>
                <c:pt idx="32281">
                  <c:v>10.5</c:v>
                </c:pt>
                <c:pt idx="32282">
                  <c:v>10.5</c:v>
                </c:pt>
                <c:pt idx="32283">
                  <c:v>10.5</c:v>
                </c:pt>
                <c:pt idx="32284">
                  <c:v>10.5</c:v>
                </c:pt>
                <c:pt idx="32285">
                  <c:v>10.5</c:v>
                </c:pt>
                <c:pt idx="32286">
                  <c:v>10.5</c:v>
                </c:pt>
                <c:pt idx="32287">
                  <c:v>10.5</c:v>
                </c:pt>
                <c:pt idx="32288">
                  <c:v>10.5</c:v>
                </c:pt>
                <c:pt idx="32289">
                  <c:v>10.5</c:v>
                </c:pt>
                <c:pt idx="32290">
                  <c:v>10.5</c:v>
                </c:pt>
                <c:pt idx="32291">
                  <c:v>10.5</c:v>
                </c:pt>
                <c:pt idx="32292">
                  <c:v>10.5</c:v>
                </c:pt>
                <c:pt idx="32293">
                  <c:v>10.5</c:v>
                </c:pt>
                <c:pt idx="32294">
                  <c:v>10.5</c:v>
                </c:pt>
                <c:pt idx="32295">
                  <c:v>10.5</c:v>
                </c:pt>
                <c:pt idx="32296">
                  <c:v>10.5</c:v>
                </c:pt>
                <c:pt idx="32297">
                  <c:v>10.5</c:v>
                </c:pt>
                <c:pt idx="32298">
                  <c:v>10.5</c:v>
                </c:pt>
                <c:pt idx="32299">
                  <c:v>10.5</c:v>
                </c:pt>
                <c:pt idx="32300">
                  <c:v>10.5</c:v>
                </c:pt>
                <c:pt idx="32301">
                  <c:v>10.5</c:v>
                </c:pt>
                <c:pt idx="32302">
                  <c:v>10.5</c:v>
                </c:pt>
                <c:pt idx="32303">
                  <c:v>10.5</c:v>
                </c:pt>
                <c:pt idx="32304">
                  <c:v>10.5</c:v>
                </c:pt>
                <c:pt idx="32305">
                  <c:v>10.5</c:v>
                </c:pt>
                <c:pt idx="32306">
                  <c:v>10.5</c:v>
                </c:pt>
                <c:pt idx="32307">
                  <c:v>10.5</c:v>
                </c:pt>
                <c:pt idx="32308">
                  <c:v>10.5</c:v>
                </c:pt>
                <c:pt idx="32309">
                  <c:v>10.5</c:v>
                </c:pt>
                <c:pt idx="32310">
                  <c:v>10.5</c:v>
                </c:pt>
                <c:pt idx="32311">
                  <c:v>10.5</c:v>
                </c:pt>
                <c:pt idx="32312">
                  <c:v>10.5</c:v>
                </c:pt>
                <c:pt idx="32313">
                  <c:v>10.5</c:v>
                </c:pt>
                <c:pt idx="32314">
                  <c:v>10.5</c:v>
                </c:pt>
                <c:pt idx="32315">
                  <c:v>10.5</c:v>
                </c:pt>
                <c:pt idx="32316">
                  <c:v>10.5</c:v>
                </c:pt>
                <c:pt idx="32317">
                  <c:v>10.5</c:v>
                </c:pt>
                <c:pt idx="32318">
                  <c:v>10.5</c:v>
                </c:pt>
                <c:pt idx="32319">
                  <c:v>10.5</c:v>
                </c:pt>
                <c:pt idx="32320">
                  <c:v>10.5</c:v>
                </c:pt>
                <c:pt idx="32321">
                  <c:v>10.5</c:v>
                </c:pt>
                <c:pt idx="32322">
                  <c:v>10.5</c:v>
                </c:pt>
                <c:pt idx="32323">
                  <c:v>10.5</c:v>
                </c:pt>
                <c:pt idx="32324">
                  <c:v>10.5</c:v>
                </c:pt>
                <c:pt idx="32325">
                  <c:v>10.5</c:v>
                </c:pt>
                <c:pt idx="32326">
                  <c:v>10.5</c:v>
                </c:pt>
                <c:pt idx="32327">
                  <c:v>10.5</c:v>
                </c:pt>
                <c:pt idx="32328">
                  <c:v>10.5</c:v>
                </c:pt>
                <c:pt idx="32329">
                  <c:v>10.5</c:v>
                </c:pt>
                <c:pt idx="32330">
                  <c:v>10.5</c:v>
                </c:pt>
                <c:pt idx="32331">
                  <c:v>10.5</c:v>
                </c:pt>
                <c:pt idx="32332">
                  <c:v>10.5</c:v>
                </c:pt>
                <c:pt idx="32333">
                  <c:v>10.5</c:v>
                </c:pt>
                <c:pt idx="32334">
                  <c:v>10.5</c:v>
                </c:pt>
                <c:pt idx="32335">
                  <c:v>10.5</c:v>
                </c:pt>
                <c:pt idx="32336">
                  <c:v>10.5</c:v>
                </c:pt>
                <c:pt idx="32337">
                  <c:v>10.5</c:v>
                </c:pt>
                <c:pt idx="32338">
                  <c:v>10.5</c:v>
                </c:pt>
                <c:pt idx="32339">
                  <c:v>10.5</c:v>
                </c:pt>
                <c:pt idx="32340">
                  <c:v>10.5</c:v>
                </c:pt>
                <c:pt idx="32341">
                  <c:v>10.5</c:v>
                </c:pt>
                <c:pt idx="32342">
                  <c:v>10.5</c:v>
                </c:pt>
                <c:pt idx="32343">
                  <c:v>10.5</c:v>
                </c:pt>
                <c:pt idx="32344">
                  <c:v>10.5</c:v>
                </c:pt>
                <c:pt idx="32345">
                  <c:v>10.5</c:v>
                </c:pt>
                <c:pt idx="32346">
                  <c:v>10.5</c:v>
                </c:pt>
                <c:pt idx="32347">
                  <c:v>10.5</c:v>
                </c:pt>
                <c:pt idx="32348">
                  <c:v>10.5</c:v>
                </c:pt>
                <c:pt idx="32349">
                  <c:v>10.5</c:v>
                </c:pt>
                <c:pt idx="32350">
                  <c:v>10.5</c:v>
                </c:pt>
                <c:pt idx="32351">
                  <c:v>10.5</c:v>
                </c:pt>
                <c:pt idx="32352">
                  <c:v>10.5</c:v>
                </c:pt>
                <c:pt idx="32353">
                  <c:v>10.5</c:v>
                </c:pt>
                <c:pt idx="32354">
                  <c:v>10.5</c:v>
                </c:pt>
                <c:pt idx="32355">
                  <c:v>10.5</c:v>
                </c:pt>
                <c:pt idx="32356">
                  <c:v>10.5</c:v>
                </c:pt>
                <c:pt idx="32357">
                  <c:v>10.5</c:v>
                </c:pt>
                <c:pt idx="32358">
                  <c:v>10.5</c:v>
                </c:pt>
                <c:pt idx="32359">
                  <c:v>10.5</c:v>
                </c:pt>
                <c:pt idx="32360">
                  <c:v>10.5</c:v>
                </c:pt>
                <c:pt idx="32361">
                  <c:v>10.5</c:v>
                </c:pt>
                <c:pt idx="32362">
                  <c:v>10.5</c:v>
                </c:pt>
                <c:pt idx="32363">
                  <c:v>10.5</c:v>
                </c:pt>
                <c:pt idx="32364">
                  <c:v>10.5</c:v>
                </c:pt>
                <c:pt idx="32365">
                  <c:v>10.5</c:v>
                </c:pt>
                <c:pt idx="32366">
                  <c:v>10.5</c:v>
                </c:pt>
                <c:pt idx="32367">
                  <c:v>10.5</c:v>
                </c:pt>
                <c:pt idx="32368">
                  <c:v>10.5</c:v>
                </c:pt>
                <c:pt idx="32369">
                  <c:v>10.5</c:v>
                </c:pt>
                <c:pt idx="32370">
                  <c:v>10.5</c:v>
                </c:pt>
                <c:pt idx="32371">
                  <c:v>10.5</c:v>
                </c:pt>
                <c:pt idx="32372">
                  <c:v>10.5</c:v>
                </c:pt>
                <c:pt idx="32373">
                  <c:v>10.5</c:v>
                </c:pt>
                <c:pt idx="32374">
                  <c:v>10.5</c:v>
                </c:pt>
                <c:pt idx="32375">
                  <c:v>10.5</c:v>
                </c:pt>
                <c:pt idx="32376">
                  <c:v>10.5</c:v>
                </c:pt>
                <c:pt idx="32377">
                  <c:v>10.5</c:v>
                </c:pt>
                <c:pt idx="32378">
                  <c:v>10.5</c:v>
                </c:pt>
                <c:pt idx="32379">
                  <c:v>10.5</c:v>
                </c:pt>
                <c:pt idx="32380">
                  <c:v>10.5</c:v>
                </c:pt>
                <c:pt idx="32381">
                  <c:v>10.5</c:v>
                </c:pt>
                <c:pt idx="32382">
                  <c:v>10.5</c:v>
                </c:pt>
                <c:pt idx="32383">
                  <c:v>10.5</c:v>
                </c:pt>
                <c:pt idx="32384">
                  <c:v>10.5</c:v>
                </c:pt>
                <c:pt idx="32385">
                  <c:v>10.5</c:v>
                </c:pt>
                <c:pt idx="32386">
                  <c:v>10.5</c:v>
                </c:pt>
                <c:pt idx="32387">
                  <c:v>10.5</c:v>
                </c:pt>
                <c:pt idx="32388">
                  <c:v>10.5</c:v>
                </c:pt>
                <c:pt idx="32389">
                  <c:v>10.5</c:v>
                </c:pt>
                <c:pt idx="32390">
                  <c:v>10.5</c:v>
                </c:pt>
                <c:pt idx="32391">
                  <c:v>10.5</c:v>
                </c:pt>
                <c:pt idx="32392">
                  <c:v>10.5</c:v>
                </c:pt>
                <c:pt idx="32393">
                  <c:v>10.5</c:v>
                </c:pt>
                <c:pt idx="32394">
                  <c:v>10.5</c:v>
                </c:pt>
                <c:pt idx="32395">
                  <c:v>10.5</c:v>
                </c:pt>
                <c:pt idx="32396">
                  <c:v>10.5</c:v>
                </c:pt>
                <c:pt idx="32397">
                  <c:v>10.5</c:v>
                </c:pt>
                <c:pt idx="32398">
                  <c:v>10.5</c:v>
                </c:pt>
                <c:pt idx="32399">
                  <c:v>10.5</c:v>
                </c:pt>
                <c:pt idx="32400">
                  <c:v>11</c:v>
                </c:pt>
                <c:pt idx="32401">
                  <c:v>11</c:v>
                </c:pt>
                <c:pt idx="32402">
                  <c:v>11</c:v>
                </c:pt>
                <c:pt idx="32403">
                  <c:v>11</c:v>
                </c:pt>
                <c:pt idx="32404">
                  <c:v>11</c:v>
                </c:pt>
                <c:pt idx="32405">
                  <c:v>11</c:v>
                </c:pt>
                <c:pt idx="32406">
                  <c:v>11</c:v>
                </c:pt>
                <c:pt idx="32407">
                  <c:v>11</c:v>
                </c:pt>
                <c:pt idx="32408">
                  <c:v>11</c:v>
                </c:pt>
                <c:pt idx="32409">
                  <c:v>11</c:v>
                </c:pt>
                <c:pt idx="32410">
                  <c:v>11</c:v>
                </c:pt>
                <c:pt idx="32411">
                  <c:v>11</c:v>
                </c:pt>
                <c:pt idx="32412">
                  <c:v>11</c:v>
                </c:pt>
                <c:pt idx="32413">
                  <c:v>11</c:v>
                </c:pt>
                <c:pt idx="32414">
                  <c:v>11</c:v>
                </c:pt>
                <c:pt idx="32415">
                  <c:v>11</c:v>
                </c:pt>
                <c:pt idx="32416">
                  <c:v>11</c:v>
                </c:pt>
                <c:pt idx="32417">
                  <c:v>11</c:v>
                </c:pt>
                <c:pt idx="32418">
                  <c:v>11</c:v>
                </c:pt>
                <c:pt idx="32419">
                  <c:v>11</c:v>
                </c:pt>
                <c:pt idx="32420">
                  <c:v>11</c:v>
                </c:pt>
                <c:pt idx="32421">
                  <c:v>11</c:v>
                </c:pt>
                <c:pt idx="32422">
                  <c:v>11</c:v>
                </c:pt>
                <c:pt idx="32423">
                  <c:v>11</c:v>
                </c:pt>
                <c:pt idx="32424">
                  <c:v>11</c:v>
                </c:pt>
                <c:pt idx="32425">
                  <c:v>11</c:v>
                </c:pt>
                <c:pt idx="32426">
                  <c:v>11</c:v>
                </c:pt>
                <c:pt idx="32427">
                  <c:v>11</c:v>
                </c:pt>
                <c:pt idx="32428">
                  <c:v>11</c:v>
                </c:pt>
                <c:pt idx="32429">
                  <c:v>11</c:v>
                </c:pt>
                <c:pt idx="32430">
                  <c:v>11</c:v>
                </c:pt>
                <c:pt idx="32431">
                  <c:v>11</c:v>
                </c:pt>
                <c:pt idx="32432">
                  <c:v>11</c:v>
                </c:pt>
                <c:pt idx="32433">
                  <c:v>11</c:v>
                </c:pt>
                <c:pt idx="32434">
                  <c:v>11</c:v>
                </c:pt>
                <c:pt idx="32435">
                  <c:v>11</c:v>
                </c:pt>
                <c:pt idx="32436">
                  <c:v>11</c:v>
                </c:pt>
                <c:pt idx="32437">
                  <c:v>11</c:v>
                </c:pt>
                <c:pt idx="32438">
                  <c:v>11</c:v>
                </c:pt>
                <c:pt idx="32439">
                  <c:v>11</c:v>
                </c:pt>
                <c:pt idx="32440">
                  <c:v>11</c:v>
                </c:pt>
                <c:pt idx="32441">
                  <c:v>11</c:v>
                </c:pt>
                <c:pt idx="32442">
                  <c:v>11</c:v>
                </c:pt>
                <c:pt idx="32443">
                  <c:v>11</c:v>
                </c:pt>
                <c:pt idx="32444">
                  <c:v>11</c:v>
                </c:pt>
                <c:pt idx="32445">
                  <c:v>11</c:v>
                </c:pt>
                <c:pt idx="32446">
                  <c:v>11</c:v>
                </c:pt>
                <c:pt idx="32447">
                  <c:v>11</c:v>
                </c:pt>
                <c:pt idx="32448">
                  <c:v>11</c:v>
                </c:pt>
                <c:pt idx="32449">
                  <c:v>11</c:v>
                </c:pt>
                <c:pt idx="32450">
                  <c:v>11</c:v>
                </c:pt>
                <c:pt idx="32451">
                  <c:v>11</c:v>
                </c:pt>
                <c:pt idx="32452">
                  <c:v>11</c:v>
                </c:pt>
                <c:pt idx="32453">
                  <c:v>11</c:v>
                </c:pt>
                <c:pt idx="32454">
                  <c:v>11</c:v>
                </c:pt>
                <c:pt idx="32455">
                  <c:v>11</c:v>
                </c:pt>
                <c:pt idx="32456">
                  <c:v>11</c:v>
                </c:pt>
                <c:pt idx="32457">
                  <c:v>11</c:v>
                </c:pt>
                <c:pt idx="32458">
                  <c:v>11</c:v>
                </c:pt>
                <c:pt idx="32459">
                  <c:v>11</c:v>
                </c:pt>
                <c:pt idx="32460">
                  <c:v>11</c:v>
                </c:pt>
                <c:pt idx="32461">
                  <c:v>11</c:v>
                </c:pt>
                <c:pt idx="32462">
                  <c:v>11</c:v>
                </c:pt>
                <c:pt idx="32463">
                  <c:v>11</c:v>
                </c:pt>
                <c:pt idx="32464">
                  <c:v>11</c:v>
                </c:pt>
                <c:pt idx="32465">
                  <c:v>11</c:v>
                </c:pt>
                <c:pt idx="32466">
                  <c:v>11</c:v>
                </c:pt>
                <c:pt idx="32467">
                  <c:v>11</c:v>
                </c:pt>
                <c:pt idx="32468">
                  <c:v>11</c:v>
                </c:pt>
                <c:pt idx="32469">
                  <c:v>11</c:v>
                </c:pt>
                <c:pt idx="32470">
                  <c:v>11</c:v>
                </c:pt>
                <c:pt idx="32471">
                  <c:v>11</c:v>
                </c:pt>
                <c:pt idx="32472">
                  <c:v>11</c:v>
                </c:pt>
                <c:pt idx="32473">
                  <c:v>11</c:v>
                </c:pt>
                <c:pt idx="32474">
                  <c:v>11</c:v>
                </c:pt>
                <c:pt idx="32475">
                  <c:v>11</c:v>
                </c:pt>
                <c:pt idx="32476">
                  <c:v>11</c:v>
                </c:pt>
                <c:pt idx="32477">
                  <c:v>11</c:v>
                </c:pt>
                <c:pt idx="32478">
                  <c:v>11</c:v>
                </c:pt>
                <c:pt idx="32479">
                  <c:v>11</c:v>
                </c:pt>
                <c:pt idx="32480">
                  <c:v>11</c:v>
                </c:pt>
                <c:pt idx="32481">
                  <c:v>11</c:v>
                </c:pt>
                <c:pt idx="32482">
                  <c:v>11</c:v>
                </c:pt>
                <c:pt idx="32483">
                  <c:v>11</c:v>
                </c:pt>
                <c:pt idx="32484">
                  <c:v>11</c:v>
                </c:pt>
                <c:pt idx="32485">
                  <c:v>11</c:v>
                </c:pt>
                <c:pt idx="32486">
                  <c:v>11</c:v>
                </c:pt>
                <c:pt idx="32487">
                  <c:v>11</c:v>
                </c:pt>
                <c:pt idx="32488">
                  <c:v>11</c:v>
                </c:pt>
                <c:pt idx="32489">
                  <c:v>11</c:v>
                </c:pt>
                <c:pt idx="32490">
                  <c:v>11</c:v>
                </c:pt>
                <c:pt idx="32491">
                  <c:v>11</c:v>
                </c:pt>
                <c:pt idx="32492">
                  <c:v>11</c:v>
                </c:pt>
                <c:pt idx="32493">
                  <c:v>11</c:v>
                </c:pt>
                <c:pt idx="32494">
                  <c:v>11</c:v>
                </c:pt>
                <c:pt idx="32495">
                  <c:v>11</c:v>
                </c:pt>
                <c:pt idx="32496">
                  <c:v>11</c:v>
                </c:pt>
                <c:pt idx="32497">
                  <c:v>11</c:v>
                </c:pt>
                <c:pt idx="32498">
                  <c:v>11</c:v>
                </c:pt>
                <c:pt idx="32499">
                  <c:v>11</c:v>
                </c:pt>
                <c:pt idx="32500">
                  <c:v>11</c:v>
                </c:pt>
                <c:pt idx="32501">
                  <c:v>11</c:v>
                </c:pt>
                <c:pt idx="32502">
                  <c:v>11</c:v>
                </c:pt>
                <c:pt idx="32503">
                  <c:v>11</c:v>
                </c:pt>
                <c:pt idx="32504">
                  <c:v>11</c:v>
                </c:pt>
                <c:pt idx="32505">
                  <c:v>11</c:v>
                </c:pt>
                <c:pt idx="32506">
                  <c:v>11</c:v>
                </c:pt>
                <c:pt idx="32507">
                  <c:v>11</c:v>
                </c:pt>
                <c:pt idx="32508">
                  <c:v>11</c:v>
                </c:pt>
                <c:pt idx="32509">
                  <c:v>11</c:v>
                </c:pt>
                <c:pt idx="32510">
                  <c:v>11</c:v>
                </c:pt>
                <c:pt idx="32511">
                  <c:v>11</c:v>
                </c:pt>
                <c:pt idx="32512">
                  <c:v>11</c:v>
                </c:pt>
                <c:pt idx="32513">
                  <c:v>11</c:v>
                </c:pt>
                <c:pt idx="32514">
                  <c:v>11</c:v>
                </c:pt>
                <c:pt idx="32515">
                  <c:v>11</c:v>
                </c:pt>
                <c:pt idx="32516">
                  <c:v>11</c:v>
                </c:pt>
                <c:pt idx="32517">
                  <c:v>11</c:v>
                </c:pt>
                <c:pt idx="32518">
                  <c:v>11</c:v>
                </c:pt>
                <c:pt idx="32519">
                  <c:v>11</c:v>
                </c:pt>
                <c:pt idx="32520">
                  <c:v>11</c:v>
                </c:pt>
                <c:pt idx="32521">
                  <c:v>11</c:v>
                </c:pt>
                <c:pt idx="32522">
                  <c:v>11</c:v>
                </c:pt>
                <c:pt idx="32523">
                  <c:v>11</c:v>
                </c:pt>
                <c:pt idx="32524">
                  <c:v>11</c:v>
                </c:pt>
                <c:pt idx="32525">
                  <c:v>11</c:v>
                </c:pt>
                <c:pt idx="32526">
                  <c:v>11</c:v>
                </c:pt>
                <c:pt idx="32527">
                  <c:v>11</c:v>
                </c:pt>
                <c:pt idx="32528">
                  <c:v>11</c:v>
                </c:pt>
                <c:pt idx="32529">
                  <c:v>11</c:v>
                </c:pt>
                <c:pt idx="32530">
                  <c:v>11</c:v>
                </c:pt>
                <c:pt idx="32531">
                  <c:v>11</c:v>
                </c:pt>
                <c:pt idx="32532">
                  <c:v>11</c:v>
                </c:pt>
                <c:pt idx="32533">
                  <c:v>11</c:v>
                </c:pt>
                <c:pt idx="32534">
                  <c:v>11</c:v>
                </c:pt>
                <c:pt idx="32535">
                  <c:v>11</c:v>
                </c:pt>
                <c:pt idx="32536">
                  <c:v>11</c:v>
                </c:pt>
                <c:pt idx="32537">
                  <c:v>11</c:v>
                </c:pt>
                <c:pt idx="32538">
                  <c:v>11</c:v>
                </c:pt>
                <c:pt idx="32539">
                  <c:v>11</c:v>
                </c:pt>
                <c:pt idx="32540">
                  <c:v>11</c:v>
                </c:pt>
                <c:pt idx="32541">
                  <c:v>11</c:v>
                </c:pt>
                <c:pt idx="32542">
                  <c:v>11</c:v>
                </c:pt>
                <c:pt idx="32543">
                  <c:v>11</c:v>
                </c:pt>
                <c:pt idx="32544">
                  <c:v>11</c:v>
                </c:pt>
                <c:pt idx="32545">
                  <c:v>11</c:v>
                </c:pt>
                <c:pt idx="32546">
                  <c:v>11</c:v>
                </c:pt>
                <c:pt idx="32547">
                  <c:v>11</c:v>
                </c:pt>
                <c:pt idx="32548">
                  <c:v>11</c:v>
                </c:pt>
                <c:pt idx="32549">
                  <c:v>11</c:v>
                </c:pt>
                <c:pt idx="32550">
                  <c:v>11</c:v>
                </c:pt>
                <c:pt idx="32551">
                  <c:v>11</c:v>
                </c:pt>
                <c:pt idx="32552">
                  <c:v>11</c:v>
                </c:pt>
                <c:pt idx="32553">
                  <c:v>11</c:v>
                </c:pt>
                <c:pt idx="32554">
                  <c:v>11</c:v>
                </c:pt>
                <c:pt idx="32555">
                  <c:v>11</c:v>
                </c:pt>
                <c:pt idx="32556">
                  <c:v>11</c:v>
                </c:pt>
                <c:pt idx="32557">
                  <c:v>11</c:v>
                </c:pt>
                <c:pt idx="32558">
                  <c:v>11</c:v>
                </c:pt>
                <c:pt idx="32559">
                  <c:v>11</c:v>
                </c:pt>
                <c:pt idx="32560">
                  <c:v>11</c:v>
                </c:pt>
                <c:pt idx="32561">
                  <c:v>11</c:v>
                </c:pt>
                <c:pt idx="32562">
                  <c:v>11</c:v>
                </c:pt>
                <c:pt idx="32563">
                  <c:v>11</c:v>
                </c:pt>
                <c:pt idx="32564">
                  <c:v>11</c:v>
                </c:pt>
                <c:pt idx="32565">
                  <c:v>11</c:v>
                </c:pt>
                <c:pt idx="32566">
                  <c:v>11</c:v>
                </c:pt>
                <c:pt idx="32567">
                  <c:v>11</c:v>
                </c:pt>
                <c:pt idx="32568">
                  <c:v>11</c:v>
                </c:pt>
                <c:pt idx="32569">
                  <c:v>11</c:v>
                </c:pt>
                <c:pt idx="32570">
                  <c:v>11</c:v>
                </c:pt>
                <c:pt idx="32571">
                  <c:v>11</c:v>
                </c:pt>
                <c:pt idx="32572">
                  <c:v>11</c:v>
                </c:pt>
                <c:pt idx="32573">
                  <c:v>11</c:v>
                </c:pt>
                <c:pt idx="32574">
                  <c:v>11</c:v>
                </c:pt>
                <c:pt idx="32575">
                  <c:v>11</c:v>
                </c:pt>
                <c:pt idx="32576">
                  <c:v>11</c:v>
                </c:pt>
                <c:pt idx="32577">
                  <c:v>11</c:v>
                </c:pt>
                <c:pt idx="32578">
                  <c:v>11</c:v>
                </c:pt>
                <c:pt idx="32579">
                  <c:v>11</c:v>
                </c:pt>
                <c:pt idx="32580">
                  <c:v>11</c:v>
                </c:pt>
                <c:pt idx="32581">
                  <c:v>11</c:v>
                </c:pt>
                <c:pt idx="32582">
                  <c:v>11</c:v>
                </c:pt>
                <c:pt idx="32583">
                  <c:v>11</c:v>
                </c:pt>
                <c:pt idx="32584">
                  <c:v>11</c:v>
                </c:pt>
                <c:pt idx="32585">
                  <c:v>11</c:v>
                </c:pt>
                <c:pt idx="32586">
                  <c:v>11</c:v>
                </c:pt>
                <c:pt idx="32587">
                  <c:v>11</c:v>
                </c:pt>
                <c:pt idx="32588">
                  <c:v>11</c:v>
                </c:pt>
                <c:pt idx="32589">
                  <c:v>11</c:v>
                </c:pt>
                <c:pt idx="32590">
                  <c:v>11</c:v>
                </c:pt>
                <c:pt idx="32591">
                  <c:v>11</c:v>
                </c:pt>
                <c:pt idx="32592">
                  <c:v>11</c:v>
                </c:pt>
                <c:pt idx="32593">
                  <c:v>11</c:v>
                </c:pt>
                <c:pt idx="32594">
                  <c:v>11</c:v>
                </c:pt>
                <c:pt idx="32595">
                  <c:v>11</c:v>
                </c:pt>
                <c:pt idx="32596">
                  <c:v>11</c:v>
                </c:pt>
                <c:pt idx="32597">
                  <c:v>11</c:v>
                </c:pt>
                <c:pt idx="32598">
                  <c:v>11</c:v>
                </c:pt>
                <c:pt idx="32599">
                  <c:v>11</c:v>
                </c:pt>
                <c:pt idx="32600">
                  <c:v>11</c:v>
                </c:pt>
                <c:pt idx="32601">
                  <c:v>11</c:v>
                </c:pt>
                <c:pt idx="32602">
                  <c:v>11</c:v>
                </c:pt>
                <c:pt idx="32603">
                  <c:v>11</c:v>
                </c:pt>
                <c:pt idx="32604">
                  <c:v>11</c:v>
                </c:pt>
                <c:pt idx="32605">
                  <c:v>11</c:v>
                </c:pt>
                <c:pt idx="32606">
                  <c:v>11</c:v>
                </c:pt>
                <c:pt idx="32607">
                  <c:v>11</c:v>
                </c:pt>
                <c:pt idx="32608">
                  <c:v>11</c:v>
                </c:pt>
                <c:pt idx="32609">
                  <c:v>11</c:v>
                </c:pt>
                <c:pt idx="32610">
                  <c:v>11</c:v>
                </c:pt>
                <c:pt idx="32611">
                  <c:v>11</c:v>
                </c:pt>
                <c:pt idx="32612">
                  <c:v>11</c:v>
                </c:pt>
                <c:pt idx="32613">
                  <c:v>11</c:v>
                </c:pt>
                <c:pt idx="32614">
                  <c:v>11</c:v>
                </c:pt>
                <c:pt idx="32615">
                  <c:v>11</c:v>
                </c:pt>
                <c:pt idx="32616">
                  <c:v>11</c:v>
                </c:pt>
                <c:pt idx="32617">
                  <c:v>11</c:v>
                </c:pt>
                <c:pt idx="32618">
                  <c:v>11</c:v>
                </c:pt>
                <c:pt idx="32619">
                  <c:v>11</c:v>
                </c:pt>
                <c:pt idx="32620">
                  <c:v>11</c:v>
                </c:pt>
                <c:pt idx="32621">
                  <c:v>11</c:v>
                </c:pt>
                <c:pt idx="32622">
                  <c:v>11</c:v>
                </c:pt>
                <c:pt idx="32623">
                  <c:v>11</c:v>
                </c:pt>
                <c:pt idx="32624">
                  <c:v>11</c:v>
                </c:pt>
                <c:pt idx="32625">
                  <c:v>11</c:v>
                </c:pt>
                <c:pt idx="32626">
                  <c:v>11</c:v>
                </c:pt>
                <c:pt idx="32627">
                  <c:v>11</c:v>
                </c:pt>
                <c:pt idx="32628">
                  <c:v>11</c:v>
                </c:pt>
                <c:pt idx="32629">
                  <c:v>11</c:v>
                </c:pt>
                <c:pt idx="32630">
                  <c:v>11</c:v>
                </c:pt>
                <c:pt idx="32631">
                  <c:v>11</c:v>
                </c:pt>
                <c:pt idx="32632">
                  <c:v>11</c:v>
                </c:pt>
                <c:pt idx="32633">
                  <c:v>11</c:v>
                </c:pt>
                <c:pt idx="32634">
                  <c:v>11</c:v>
                </c:pt>
                <c:pt idx="32635">
                  <c:v>11</c:v>
                </c:pt>
                <c:pt idx="32636">
                  <c:v>11</c:v>
                </c:pt>
                <c:pt idx="32637">
                  <c:v>11</c:v>
                </c:pt>
                <c:pt idx="32638">
                  <c:v>11</c:v>
                </c:pt>
                <c:pt idx="32639">
                  <c:v>11</c:v>
                </c:pt>
                <c:pt idx="32640">
                  <c:v>11</c:v>
                </c:pt>
                <c:pt idx="32641">
                  <c:v>11</c:v>
                </c:pt>
                <c:pt idx="32642">
                  <c:v>11</c:v>
                </c:pt>
                <c:pt idx="32643">
                  <c:v>11</c:v>
                </c:pt>
                <c:pt idx="32644">
                  <c:v>11</c:v>
                </c:pt>
                <c:pt idx="32645">
                  <c:v>11</c:v>
                </c:pt>
                <c:pt idx="32646">
                  <c:v>11</c:v>
                </c:pt>
                <c:pt idx="32647">
                  <c:v>11</c:v>
                </c:pt>
                <c:pt idx="32648">
                  <c:v>11</c:v>
                </c:pt>
                <c:pt idx="32649">
                  <c:v>11</c:v>
                </c:pt>
                <c:pt idx="32650">
                  <c:v>11</c:v>
                </c:pt>
                <c:pt idx="32651">
                  <c:v>11</c:v>
                </c:pt>
                <c:pt idx="32652">
                  <c:v>11</c:v>
                </c:pt>
                <c:pt idx="32653">
                  <c:v>11</c:v>
                </c:pt>
                <c:pt idx="32654">
                  <c:v>11</c:v>
                </c:pt>
                <c:pt idx="32655">
                  <c:v>11</c:v>
                </c:pt>
                <c:pt idx="32656">
                  <c:v>11</c:v>
                </c:pt>
                <c:pt idx="32657">
                  <c:v>11</c:v>
                </c:pt>
                <c:pt idx="32658">
                  <c:v>11</c:v>
                </c:pt>
                <c:pt idx="32659">
                  <c:v>11</c:v>
                </c:pt>
                <c:pt idx="32660">
                  <c:v>11</c:v>
                </c:pt>
                <c:pt idx="32661">
                  <c:v>11</c:v>
                </c:pt>
                <c:pt idx="32662">
                  <c:v>11</c:v>
                </c:pt>
                <c:pt idx="32663">
                  <c:v>11</c:v>
                </c:pt>
                <c:pt idx="32664">
                  <c:v>11</c:v>
                </c:pt>
                <c:pt idx="32665">
                  <c:v>11</c:v>
                </c:pt>
                <c:pt idx="32666">
                  <c:v>11</c:v>
                </c:pt>
                <c:pt idx="32667">
                  <c:v>11</c:v>
                </c:pt>
                <c:pt idx="32668">
                  <c:v>11</c:v>
                </c:pt>
                <c:pt idx="32669">
                  <c:v>11</c:v>
                </c:pt>
                <c:pt idx="32670">
                  <c:v>11</c:v>
                </c:pt>
                <c:pt idx="32671">
                  <c:v>11</c:v>
                </c:pt>
                <c:pt idx="32672">
                  <c:v>11</c:v>
                </c:pt>
                <c:pt idx="32673">
                  <c:v>11</c:v>
                </c:pt>
                <c:pt idx="32674">
                  <c:v>11</c:v>
                </c:pt>
                <c:pt idx="32675">
                  <c:v>11</c:v>
                </c:pt>
                <c:pt idx="32676">
                  <c:v>11</c:v>
                </c:pt>
                <c:pt idx="32677">
                  <c:v>11</c:v>
                </c:pt>
                <c:pt idx="32678">
                  <c:v>11</c:v>
                </c:pt>
                <c:pt idx="32679">
                  <c:v>11</c:v>
                </c:pt>
                <c:pt idx="32680">
                  <c:v>11</c:v>
                </c:pt>
                <c:pt idx="32681">
                  <c:v>11</c:v>
                </c:pt>
                <c:pt idx="32682">
                  <c:v>11</c:v>
                </c:pt>
                <c:pt idx="32683">
                  <c:v>11</c:v>
                </c:pt>
                <c:pt idx="32684">
                  <c:v>11</c:v>
                </c:pt>
                <c:pt idx="32685">
                  <c:v>11</c:v>
                </c:pt>
                <c:pt idx="32686">
                  <c:v>11</c:v>
                </c:pt>
                <c:pt idx="32687">
                  <c:v>11</c:v>
                </c:pt>
                <c:pt idx="32688">
                  <c:v>11</c:v>
                </c:pt>
                <c:pt idx="32689">
                  <c:v>11</c:v>
                </c:pt>
                <c:pt idx="32690">
                  <c:v>11</c:v>
                </c:pt>
                <c:pt idx="32691">
                  <c:v>11</c:v>
                </c:pt>
                <c:pt idx="32692">
                  <c:v>11</c:v>
                </c:pt>
                <c:pt idx="32693">
                  <c:v>11</c:v>
                </c:pt>
                <c:pt idx="32694">
                  <c:v>11</c:v>
                </c:pt>
                <c:pt idx="32695">
                  <c:v>11</c:v>
                </c:pt>
                <c:pt idx="32696">
                  <c:v>11</c:v>
                </c:pt>
                <c:pt idx="32697">
                  <c:v>11</c:v>
                </c:pt>
                <c:pt idx="32698">
                  <c:v>11</c:v>
                </c:pt>
                <c:pt idx="32699">
                  <c:v>11</c:v>
                </c:pt>
                <c:pt idx="32700">
                  <c:v>11</c:v>
                </c:pt>
                <c:pt idx="32701">
                  <c:v>11</c:v>
                </c:pt>
                <c:pt idx="32702">
                  <c:v>11</c:v>
                </c:pt>
                <c:pt idx="32703">
                  <c:v>11</c:v>
                </c:pt>
                <c:pt idx="32704">
                  <c:v>11</c:v>
                </c:pt>
                <c:pt idx="32705">
                  <c:v>11</c:v>
                </c:pt>
                <c:pt idx="32706">
                  <c:v>11</c:v>
                </c:pt>
                <c:pt idx="32707">
                  <c:v>11</c:v>
                </c:pt>
                <c:pt idx="32708">
                  <c:v>11</c:v>
                </c:pt>
                <c:pt idx="32709">
                  <c:v>11</c:v>
                </c:pt>
                <c:pt idx="32710">
                  <c:v>11</c:v>
                </c:pt>
                <c:pt idx="32711">
                  <c:v>11</c:v>
                </c:pt>
                <c:pt idx="32712">
                  <c:v>11</c:v>
                </c:pt>
                <c:pt idx="32713">
                  <c:v>11</c:v>
                </c:pt>
                <c:pt idx="32714">
                  <c:v>11</c:v>
                </c:pt>
                <c:pt idx="32715">
                  <c:v>11</c:v>
                </c:pt>
                <c:pt idx="32716">
                  <c:v>11</c:v>
                </c:pt>
                <c:pt idx="32717">
                  <c:v>11</c:v>
                </c:pt>
                <c:pt idx="32718">
                  <c:v>11</c:v>
                </c:pt>
                <c:pt idx="32719">
                  <c:v>11</c:v>
                </c:pt>
                <c:pt idx="32720">
                  <c:v>11</c:v>
                </c:pt>
                <c:pt idx="32721">
                  <c:v>11</c:v>
                </c:pt>
                <c:pt idx="32722">
                  <c:v>11</c:v>
                </c:pt>
                <c:pt idx="32723">
                  <c:v>11</c:v>
                </c:pt>
                <c:pt idx="32724">
                  <c:v>11</c:v>
                </c:pt>
                <c:pt idx="32725">
                  <c:v>11</c:v>
                </c:pt>
                <c:pt idx="32726">
                  <c:v>11</c:v>
                </c:pt>
                <c:pt idx="32727">
                  <c:v>11</c:v>
                </c:pt>
                <c:pt idx="32728">
                  <c:v>11</c:v>
                </c:pt>
                <c:pt idx="32729">
                  <c:v>11</c:v>
                </c:pt>
                <c:pt idx="32730">
                  <c:v>11</c:v>
                </c:pt>
                <c:pt idx="32731">
                  <c:v>11</c:v>
                </c:pt>
                <c:pt idx="32732">
                  <c:v>11</c:v>
                </c:pt>
                <c:pt idx="32733">
                  <c:v>11</c:v>
                </c:pt>
                <c:pt idx="32734">
                  <c:v>11</c:v>
                </c:pt>
                <c:pt idx="32735">
                  <c:v>11</c:v>
                </c:pt>
                <c:pt idx="32736">
                  <c:v>11</c:v>
                </c:pt>
                <c:pt idx="32737">
                  <c:v>11</c:v>
                </c:pt>
                <c:pt idx="32738">
                  <c:v>11</c:v>
                </c:pt>
                <c:pt idx="32739">
                  <c:v>11</c:v>
                </c:pt>
                <c:pt idx="32740">
                  <c:v>11</c:v>
                </c:pt>
                <c:pt idx="32741">
                  <c:v>11</c:v>
                </c:pt>
                <c:pt idx="32742">
                  <c:v>11</c:v>
                </c:pt>
                <c:pt idx="32743">
                  <c:v>11</c:v>
                </c:pt>
                <c:pt idx="32744">
                  <c:v>11</c:v>
                </c:pt>
                <c:pt idx="32745">
                  <c:v>11</c:v>
                </c:pt>
                <c:pt idx="32746">
                  <c:v>11</c:v>
                </c:pt>
                <c:pt idx="32747">
                  <c:v>11</c:v>
                </c:pt>
                <c:pt idx="32748">
                  <c:v>11</c:v>
                </c:pt>
                <c:pt idx="32749">
                  <c:v>11</c:v>
                </c:pt>
                <c:pt idx="32750">
                  <c:v>11</c:v>
                </c:pt>
                <c:pt idx="32751">
                  <c:v>11</c:v>
                </c:pt>
                <c:pt idx="32752">
                  <c:v>11</c:v>
                </c:pt>
                <c:pt idx="32753">
                  <c:v>11</c:v>
                </c:pt>
                <c:pt idx="32754">
                  <c:v>11</c:v>
                </c:pt>
                <c:pt idx="32755">
                  <c:v>11</c:v>
                </c:pt>
                <c:pt idx="32756">
                  <c:v>11</c:v>
                </c:pt>
                <c:pt idx="32757">
                  <c:v>11</c:v>
                </c:pt>
                <c:pt idx="32758">
                  <c:v>11</c:v>
                </c:pt>
                <c:pt idx="32759">
                  <c:v>11</c:v>
                </c:pt>
                <c:pt idx="32760">
                  <c:v>11</c:v>
                </c:pt>
                <c:pt idx="32761">
                  <c:v>11</c:v>
                </c:pt>
                <c:pt idx="32762">
                  <c:v>11</c:v>
                </c:pt>
                <c:pt idx="32763">
                  <c:v>11</c:v>
                </c:pt>
                <c:pt idx="32764">
                  <c:v>11</c:v>
                </c:pt>
                <c:pt idx="32765">
                  <c:v>11</c:v>
                </c:pt>
                <c:pt idx="32766">
                  <c:v>11</c:v>
                </c:pt>
                <c:pt idx="32767">
                  <c:v>11</c:v>
                </c:pt>
                <c:pt idx="32768">
                  <c:v>11</c:v>
                </c:pt>
                <c:pt idx="32769">
                  <c:v>11</c:v>
                </c:pt>
                <c:pt idx="32770">
                  <c:v>11</c:v>
                </c:pt>
                <c:pt idx="32771">
                  <c:v>11</c:v>
                </c:pt>
                <c:pt idx="32772">
                  <c:v>11</c:v>
                </c:pt>
                <c:pt idx="32773">
                  <c:v>11</c:v>
                </c:pt>
                <c:pt idx="32774">
                  <c:v>11</c:v>
                </c:pt>
                <c:pt idx="32775">
                  <c:v>11</c:v>
                </c:pt>
                <c:pt idx="32776">
                  <c:v>11</c:v>
                </c:pt>
                <c:pt idx="32777">
                  <c:v>11</c:v>
                </c:pt>
                <c:pt idx="32778">
                  <c:v>11</c:v>
                </c:pt>
                <c:pt idx="32779">
                  <c:v>11</c:v>
                </c:pt>
                <c:pt idx="32780">
                  <c:v>11</c:v>
                </c:pt>
                <c:pt idx="32781">
                  <c:v>11</c:v>
                </c:pt>
                <c:pt idx="32782">
                  <c:v>11</c:v>
                </c:pt>
                <c:pt idx="32783">
                  <c:v>11</c:v>
                </c:pt>
                <c:pt idx="32784">
                  <c:v>11</c:v>
                </c:pt>
                <c:pt idx="32785">
                  <c:v>11</c:v>
                </c:pt>
                <c:pt idx="32786">
                  <c:v>11</c:v>
                </c:pt>
                <c:pt idx="32787">
                  <c:v>11</c:v>
                </c:pt>
                <c:pt idx="32788">
                  <c:v>11</c:v>
                </c:pt>
                <c:pt idx="32789">
                  <c:v>11</c:v>
                </c:pt>
                <c:pt idx="32790">
                  <c:v>11</c:v>
                </c:pt>
                <c:pt idx="32791">
                  <c:v>11</c:v>
                </c:pt>
                <c:pt idx="32792">
                  <c:v>11</c:v>
                </c:pt>
                <c:pt idx="32793">
                  <c:v>11</c:v>
                </c:pt>
                <c:pt idx="32794">
                  <c:v>11</c:v>
                </c:pt>
                <c:pt idx="32795">
                  <c:v>11</c:v>
                </c:pt>
                <c:pt idx="32796">
                  <c:v>11</c:v>
                </c:pt>
                <c:pt idx="32797">
                  <c:v>11</c:v>
                </c:pt>
                <c:pt idx="32798">
                  <c:v>11</c:v>
                </c:pt>
                <c:pt idx="32799">
                  <c:v>11</c:v>
                </c:pt>
                <c:pt idx="32800">
                  <c:v>11</c:v>
                </c:pt>
                <c:pt idx="32801">
                  <c:v>11</c:v>
                </c:pt>
                <c:pt idx="32802">
                  <c:v>11</c:v>
                </c:pt>
                <c:pt idx="32803">
                  <c:v>11</c:v>
                </c:pt>
                <c:pt idx="32804">
                  <c:v>11</c:v>
                </c:pt>
                <c:pt idx="32805">
                  <c:v>11</c:v>
                </c:pt>
                <c:pt idx="32806">
                  <c:v>11</c:v>
                </c:pt>
                <c:pt idx="32807">
                  <c:v>11</c:v>
                </c:pt>
                <c:pt idx="32808">
                  <c:v>11</c:v>
                </c:pt>
                <c:pt idx="32809">
                  <c:v>11</c:v>
                </c:pt>
                <c:pt idx="32810">
                  <c:v>11</c:v>
                </c:pt>
                <c:pt idx="32811">
                  <c:v>11</c:v>
                </c:pt>
                <c:pt idx="32812">
                  <c:v>11</c:v>
                </c:pt>
                <c:pt idx="32813">
                  <c:v>11</c:v>
                </c:pt>
                <c:pt idx="32814">
                  <c:v>11</c:v>
                </c:pt>
                <c:pt idx="32815">
                  <c:v>11</c:v>
                </c:pt>
                <c:pt idx="32816">
                  <c:v>11</c:v>
                </c:pt>
                <c:pt idx="32817">
                  <c:v>11</c:v>
                </c:pt>
                <c:pt idx="32818">
                  <c:v>11</c:v>
                </c:pt>
                <c:pt idx="32819">
                  <c:v>11</c:v>
                </c:pt>
                <c:pt idx="32820">
                  <c:v>11</c:v>
                </c:pt>
                <c:pt idx="32821">
                  <c:v>11</c:v>
                </c:pt>
                <c:pt idx="32822">
                  <c:v>11</c:v>
                </c:pt>
                <c:pt idx="32823">
                  <c:v>11</c:v>
                </c:pt>
                <c:pt idx="32824">
                  <c:v>11</c:v>
                </c:pt>
                <c:pt idx="32825">
                  <c:v>11</c:v>
                </c:pt>
                <c:pt idx="32826">
                  <c:v>11</c:v>
                </c:pt>
                <c:pt idx="32827">
                  <c:v>11</c:v>
                </c:pt>
                <c:pt idx="32828">
                  <c:v>11</c:v>
                </c:pt>
                <c:pt idx="32829">
                  <c:v>11</c:v>
                </c:pt>
                <c:pt idx="32830">
                  <c:v>11</c:v>
                </c:pt>
                <c:pt idx="32831">
                  <c:v>11</c:v>
                </c:pt>
                <c:pt idx="32832">
                  <c:v>11</c:v>
                </c:pt>
                <c:pt idx="32833">
                  <c:v>11</c:v>
                </c:pt>
                <c:pt idx="32834">
                  <c:v>11</c:v>
                </c:pt>
                <c:pt idx="32835">
                  <c:v>11</c:v>
                </c:pt>
                <c:pt idx="32836">
                  <c:v>11</c:v>
                </c:pt>
                <c:pt idx="32837">
                  <c:v>11</c:v>
                </c:pt>
                <c:pt idx="32838">
                  <c:v>11</c:v>
                </c:pt>
                <c:pt idx="32839">
                  <c:v>11</c:v>
                </c:pt>
                <c:pt idx="32840">
                  <c:v>11</c:v>
                </c:pt>
                <c:pt idx="32841">
                  <c:v>11</c:v>
                </c:pt>
                <c:pt idx="32842">
                  <c:v>11</c:v>
                </c:pt>
                <c:pt idx="32843">
                  <c:v>11</c:v>
                </c:pt>
                <c:pt idx="32844">
                  <c:v>11</c:v>
                </c:pt>
                <c:pt idx="32845">
                  <c:v>11</c:v>
                </c:pt>
                <c:pt idx="32846">
                  <c:v>11</c:v>
                </c:pt>
                <c:pt idx="32847">
                  <c:v>11</c:v>
                </c:pt>
                <c:pt idx="32848">
                  <c:v>11</c:v>
                </c:pt>
                <c:pt idx="32849">
                  <c:v>11</c:v>
                </c:pt>
                <c:pt idx="32850">
                  <c:v>11</c:v>
                </c:pt>
                <c:pt idx="32851">
                  <c:v>11</c:v>
                </c:pt>
                <c:pt idx="32852">
                  <c:v>11</c:v>
                </c:pt>
                <c:pt idx="32853">
                  <c:v>11</c:v>
                </c:pt>
                <c:pt idx="32854">
                  <c:v>11</c:v>
                </c:pt>
                <c:pt idx="32855">
                  <c:v>11</c:v>
                </c:pt>
                <c:pt idx="32856">
                  <c:v>11</c:v>
                </c:pt>
                <c:pt idx="32857">
                  <c:v>11</c:v>
                </c:pt>
                <c:pt idx="32858">
                  <c:v>11</c:v>
                </c:pt>
                <c:pt idx="32859">
                  <c:v>11</c:v>
                </c:pt>
                <c:pt idx="32860">
                  <c:v>11</c:v>
                </c:pt>
                <c:pt idx="32861">
                  <c:v>11</c:v>
                </c:pt>
                <c:pt idx="32862">
                  <c:v>11</c:v>
                </c:pt>
                <c:pt idx="32863">
                  <c:v>11</c:v>
                </c:pt>
                <c:pt idx="32864">
                  <c:v>11</c:v>
                </c:pt>
                <c:pt idx="32865">
                  <c:v>11</c:v>
                </c:pt>
                <c:pt idx="32866">
                  <c:v>11</c:v>
                </c:pt>
                <c:pt idx="32867">
                  <c:v>11</c:v>
                </c:pt>
                <c:pt idx="32868">
                  <c:v>11</c:v>
                </c:pt>
                <c:pt idx="32869">
                  <c:v>11</c:v>
                </c:pt>
                <c:pt idx="32870">
                  <c:v>11</c:v>
                </c:pt>
                <c:pt idx="32871">
                  <c:v>11</c:v>
                </c:pt>
                <c:pt idx="32872">
                  <c:v>11</c:v>
                </c:pt>
                <c:pt idx="32873">
                  <c:v>11</c:v>
                </c:pt>
                <c:pt idx="32874">
                  <c:v>11</c:v>
                </c:pt>
                <c:pt idx="32875">
                  <c:v>11</c:v>
                </c:pt>
                <c:pt idx="32876">
                  <c:v>11</c:v>
                </c:pt>
                <c:pt idx="32877">
                  <c:v>11</c:v>
                </c:pt>
                <c:pt idx="32878">
                  <c:v>11</c:v>
                </c:pt>
                <c:pt idx="32879">
                  <c:v>11</c:v>
                </c:pt>
                <c:pt idx="32880">
                  <c:v>11</c:v>
                </c:pt>
                <c:pt idx="32881">
                  <c:v>11</c:v>
                </c:pt>
                <c:pt idx="32882">
                  <c:v>11</c:v>
                </c:pt>
                <c:pt idx="32883">
                  <c:v>11</c:v>
                </c:pt>
                <c:pt idx="32884">
                  <c:v>11</c:v>
                </c:pt>
                <c:pt idx="32885">
                  <c:v>11</c:v>
                </c:pt>
                <c:pt idx="32886">
                  <c:v>11</c:v>
                </c:pt>
                <c:pt idx="32887">
                  <c:v>11</c:v>
                </c:pt>
                <c:pt idx="32888">
                  <c:v>11</c:v>
                </c:pt>
                <c:pt idx="32889">
                  <c:v>11</c:v>
                </c:pt>
                <c:pt idx="32890">
                  <c:v>11</c:v>
                </c:pt>
                <c:pt idx="32891">
                  <c:v>11</c:v>
                </c:pt>
                <c:pt idx="32892">
                  <c:v>11</c:v>
                </c:pt>
                <c:pt idx="32893">
                  <c:v>11</c:v>
                </c:pt>
                <c:pt idx="32894">
                  <c:v>11</c:v>
                </c:pt>
                <c:pt idx="32895">
                  <c:v>11</c:v>
                </c:pt>
                <c:pt idx="32896">
                  <c:v>11</c:v>
                </c:pt>
                <c:pt idx="32897">
                  <c:v>11</c:v>
                </c:pt>
                <c:pt idx="32898">
                  <c:v>11</c:v>
                </c:pt>
                <c:pt idx="32899">
                  <c:v>11</c:v>
                </c:pt>
                <c:pt idx="32900">
                  <c:v>11</c:v>
                </c:pt>
                <c:pt idx="32901">
                  <c:v>11</c:v>
                </c:pt>
                <c:pt idx="32902">
                  <c:v>11</c:v>
                </c:pt>
                <c:pt idx="32903">
                  <c:v>11</c:v>
                </c:pt>
                <c:pt idx="32904">
                  <c:v>11</c:v>
                </c:pt>
                <c:pt idx="32905">
                  <c:v>11</c:v>
                </c:pt>
                <c:pt idx="32906">
                  <c:v>11</c:v>
                </c:pt>
                <c:pt idx="32907">
                  <c:v>11</c:v>
                </c:pt>
                <c:pt idx="32908">
                  <c:v>11</c:v>
                </c:pt>
                <c:pt idx="32909">
                  <c:v>11</c:v>
                </c:pt>
                <c:pt idx="32910">
                  <c:v>11</c:v>
                </c:pt>
                <c:pt idx="32911">
                  <c:v>11</c:v>
                </c:pt>
                <c:pt idx="32912">
                  <c:v>11</c:v>
                </c:pt>
                <c:pt idx="32913">
                  <c:v>11</c:v>
                </c:pt>
                <c:pt idx="32914">
                  <c:v>11</c:v>
                </c:pt>
                <c:pt idx="32915">
                  <c:v>11</c:v>
                </c:pt>
                <c:pt idx="32916">
                  <c:v>11</c:v>
                </c:pt>
                <c:pt idx="32917">
                  <c:v>11</c:v>
                </c:pt>
                <c:pt idx="32918">
                  <c:v>11</c:v>
                </c:pt>
                <c:pt idx="32919">
                  <c:v>11</c:v>
                </c:pt>
                <c:pt idx="32920">
                  <c:v>11</c:v>
                </c:pt>
                <c:pt idx="32921">
                  <c:v>11</c:v>
                </c:pt>
                <c:pt idx="32922">
                  <c:v>11</c:v>
                </c:pt>
                <c:pt idx="32923">
                  <c:v>11</c:v>
                </c:pt>
                <c:pt idx="32924">
                  <c:v>11</c:v>
                </c:pt>
                <c:pt idx="32925">
                  <c:v>11</c:v>
                </c:pt>
                <c:pt idx="32926">
                  <c:v>11</c:v>
                </c:pt>
                <c:pt idx="32927">
                  <c:v>11</c:v>
                </c:pt>
                <c:pt idx="32928">
                  <c:v>11</c:v>
                </c:pt>
                <c:pt idx="32929">
                  <c:v>11</c:v>
                </c:pt>
                <c:pt idx="32930">
                  <c:v>11</c:v>
                </c:pt>
                <c:pt idx="32931">
                  <c:v>11</c:v>
                </c:pt>
                <c:pt idx="32932">
                  <c:v>11</c:v>
                </c:pt>
                <c:pt idx="32933">
                  <c:v>11</c:v>
                </c:pt>
                <c:pt idx="32934">
                  <c:v>11</c:v>
                </c:pt>
                <c:pt idx="32935">
                  <c:v>11</c:v>
                </c:pt>
                <c:pt idx="32936">
                  <c:v>11</c:v>
                </c:pt>
                <c:pt idx="32937">
                  <c:v>11</c:v>
                </c:pt>
                <c:pt idx="32938">
                  <c:v>11</c:v>
                </c:pt>
                <c:pt idx="32939">
                  <c:v>11</c:v>
                </c:pt>
                <c:pt idx="32940">
                  <c:v>11</c:v>
                </c:pt>
                <c:pt idx="32941">
                  <c:v>11</c:v>
                </c:pt>
                <c:pt idx="32942">
                  <c:v>11</c:v>
                </c:pt>
                <c:pt idx="32943">
                  <c:v>11</c:v>
                </c:pt>
                <c:pt idx="32944">
                  <c:v>11</c:v>
                </c:pt>
                <c:pt idx="32945">
                  <c:v>11</c:v>
                </c:pt>
                <c:pt idx="32946">
                  <c:v>11</c:v>
                </c:pt>
                <c:pt idx="32947">
                  <c:v>11</c:v>
                </c:pt>
                <c:pt idx="32948">
                  <c:v>11</c:v>
                </c:pt>
                <c:pt idx="32949">
                  <c:v>11</c:v>
                </c:pt>
                <c:pt idx="32950">
                  <c:v>11</c:v>
                </c:pt>
                <c:pt idx="32951">
                  <c:v>11</c:v>
                </c:pt>
                <c:pt idx="32952">
                  <c:v>11</c:v>
                </c:pt>
                <c:pt idx="32953">
                  <c:v>11</c:v>
                </c:pt>
                <c:pt idx="32954">
                  <c:v>11</c:v>
                </c:pt>
                <c:pt idx="32955">
                  <c:v>11</c:v>
                </c:pt>
                <c:pt idx="32956">
                  <c:v>11</c:v>
                </c:pt>
                <c:pt idx="32957">
                  <c:v>11</c:v>
                </c:pt>
                <c:pt idx="32958">
                  <c:v>11</c:v>
                </c:pt>
                <c:pt idx="32959">
                  <c:v>11</c:v>
                </c:pt>
                <c:pt idx="32960">
                  <c:v>11</c:v>
                </c:pt>
                <c:pt idx="32961">
                  <c:v>11</c:v>
                </c:pt>
                <c:pt idx="32962">
                  <c:v>11</c:v>
                </c:pt>
                <c:pt idx="32963">
                  <c:v>11</c:v>
                </c:pt>
                <c:pt idx="32964">
                  <c:v>11</c:v>
                </c:pt>
                <c:pt idx="32965">
                  <c:v>11</c:v>
                </c:pt>
                <c:pt idx="32966">
                  <c:v>11</c:v>
                </c:pt>
                <c:pt idx="32967">
                  <c:v>11</c:v>
                </c:pt>
                <c:pt idx="32968">
                  <c:v>11</c:v>
                </c:pt>
                <c:pt idx="32969">
                  <c:v>11</c:v>
                </c:pt>
                <c:pt idx="32970">
                  <c:v>11</c:v>
                </c:pt>
                <c:pt idx="32971">
                  <c:v>11</c:v>
                </c:pt>
                <c:pt idx="32972">
                  <c:v>11</c:v>
                </c:pt>
                <c:pt idx="32973">
                  <c:v>11</c:v>
                </c:pt>
                <c:pt idx="32974">
                  <c:v>11</c:v>
                </c:pt>
                <c:pt idx="32975">
                  <c:v>11</c:v>
                </c:pt>
                <c:pt idx="32976">
                  <c:v>11</c:v>
                </c:pt>
                <c:pt idx="32977">
                  <c:v>11</c:v>
                </c:pt>
                <c:pt idx="32978">
                  <c:v>11</c:v>
                </c:pt>
                <c:pt idx="32979">
                  <c:v>11</c:v>
                </c:pt>
                <c:pt idx="32980">
                  <c:v>11</c:v>
                </c:pt>
                <c:pt idx="32981">
                  <c:v>11</c:v>
                </c:pt>
                <c:pt idx="32982">
                  <c:v>11</c:v>
                </c:pt>
                <c:pt idx="32983">
                  <c:v>11</c:v>
                </c:pt>
                <c:pt idx="32984">
                  <c:v>11</c:v>
                </c:pt>
                <c:pt idx="32985">
                  <c:v>11</c:v>
                </c:pt>
                <c:pt idx="32986">
                  <c:v>11</c:v>
                </c:pt>
                <c:pt idx="32987">
                  <c:v>11</c:v>
                </c:pt>
                <c:pt idx="32988">
                  <c:v>11</c:v>
                </c:pt>
                <c:pt idx="32989">
                  <c:v>11</c:v>
                </c:pt>
                <c:pt idx="32990">
                  <c:v>11</c:v>
                </c:pt>
                <c:pt idx="32991">
                  <c:v>11</c:v>
                </c:pt>
                <c:pt idx="32992">
                  <c:v>11</c:v>
                </c:pt>
                <c:pt idx="32993">
                  <c:v>11</c:v>
                </c:pt>
                <c:pt idx="32994">
                  <c:v>11</c:v>
                </c:pt>
                <c:pt idx="32995">
                  <c:v>11</c:v>
                </c:pt>
                <c:pt idx="32996">
                  <c:v>11</c:v>
                </c:pt>
                <c:pt idx="32997">
                  <c:v>11</c:v>
                </c:pt>
                <c:pt idx="32998">
                  <c:v>11</c:v>
                </c:pt>
                <c:pt idx="32999">
                  <c:v>11</c:v>
                </c:pt>
                <c:pt idx="33000">
                  <c:v>11.5</c:v>
                </c:pt>
                <c:pt idx="33001">
                  <c:v>11.5</c:v>
                </c:pt>
                <c:pt idx="33002">
                  <c:v>11.5</c:v>
                </c:pt>
                <c:pt idx="33003">
                  <c:v>11.5</c:v>
                </c:pt>
                <c:pt idx="33004">
                  <c:v>11.5</c:v>
                </c:pt>
                <c:pt idx="33005">
                  <c:v>11.5</c:v>
                </c:pt>
                <c:pt idx="33006">
                  <c:v>11.5</c:v>
                </c:pt>
                <c:pt idx="33007">
                  <c:v>11.5</c:v>
                </c:pt>
                <c:pt idx="33008">
                  <c:v>11.5</c:v>
                </c:pt>
                <c:pt idx="33009">
                  <c:v>11.5</c:v>
                </c:pt>
                <c:pt idx="33010">
                  <c:v>11.5</c:v>
                </c:pt>
                <c:pt idx="33011">
                  <c:v>11.5</c:v>
                </c:pt>
                <c:pt idx="33012">
                  <c:v>11.5</c:v>
                </c:pt>
                <c:pt idx="33013">
                  <c:v>11.5</c:v>
                </c:pt>
                <c:pt idx="33014">
                  <c:v>11.5</c:v>
                </c:pt>
                <c:pt idx="33015">
                  <c:v>11.5</c:v>
                </c:pt>
                <c:pt idx="33016">
                  <c:v>11.5</c:v>
                </c:pt>
                <c:pt idx="33017">
                  <c:v>11.5</c:v>
                </c:pt>
                <c:pt idx="33018">
                  <c:v>11.5</c:v>
                </c:pt>
                <c:pt idx="33019">
                  <c:v>11.5</c:v>
                </c:pt>
                <c:pt idx="33020">
                  <c:v>11.5</c:v>
                </c:pt>
                <c:pt idx="33021">
                  <c:v>11.5</c:v>
                </c:pt>
                <c:pt idx="33022">
                  <c:v>11.5</c:v>
                </c:pt>
                <c:pt idx="33023">
                  <c:v>11.5</c:v>
                </c:pt>
                <c:pt idx="33024">
                  <c:v>11.5</c:v>
                </c:pt>
                <c:pt idx="33025">
                  <c:v>11.5</c:v>
                </c:pt>
                <c:pt idx="33026">
                  <c:v>11.5</c:v>
                </c:pt>
                <c:pt idx="33027">
                  <c:v>11.5</c:v>
                </c:pt>
                <c:pt idx="33028">
                  <c:v>11.5</c:v>
                </c:pt>
                <c:pt idx="33029">
                  <c:v>11.5</c:v>
                </c:pt>
                <c:pt idx="33030">
                  <c:v>11.5</c:v>
                </c:pt>
                <c:pt idx="33031">
                  <c:v>11.5</c:v>
                </c:pt>
                <c:pt idx="33032">
                  <c:v>11.5</c:v>
                </c:pt>
                <c:pt idx="33033">
                  <c:v>11.5</c:v>
                </c:pt>
                <c:pt idx="33034">
                  <c:v>11.5</c:v>
                </c:pt>
                <c:pt idx="33035">
                  <c:v>11.5</c:v>
                </c:pt>
                <c:pt idx="33036">
                  <c:v>11.5</c:v>
                </c:pt>
                <c:pt idx="33037">
                  <c:v>11.5</c:v>
                </c:pt>
                <c:pt idx="33038">
                  <c:v>11.5</c:v>
                </c:pt>
                <c:pt idx="33039">
                  <c:v>11.5</c:v>
                </c:pt>
                <c:pt idx="33040">
                  <c:v>11.5</c:v>
                </c:pt>
                <c:pt idx="33041">
                  <c:v>11.5</c:v>
                </c:pt>
                <c:pt idx="33042">
                  <c:v>11.5</c:v>
                </c:pt>
                <c:pt idx="33043">
                  <c:v>11.5</c:v>
                </c:pt>
                <c:pt idx="33044">
                  <c:v>11.5</c:v>
                </c:pt>
                <c:pt idx="33045">
                  <c:v>11.5</c:v>
                </c:pt>
                <c:pt idx="33046">
                  <c:v>11.5</c:v>
                </c:pt>
                <c:pt idx="33047">
                  <c:v>11.5</c:v>
                </c:pt>
                <c:pt idx="33048">
                  <c:v>11.5</c:v>
                </c:pt>
                <c:pt idx="33049">
                  <c:v>11.5</c:v>
                </c:pt>
                <c:pt idx="33050">
                  <c:v>11.5</c:v>
                </c:pt>
                <c:pt idx="33051">
                  <c:v>11.5</c:v>
                </c:pt>
                <c:pt idx="33052">
                  <c:v>11.5</c:v>
                </c:pt>
                <c:pt idx="33053">
                  <c:v>11.5</c:v>
                </c:pt>
                <c:pt idx="33054">
                  <c:v>11.5</c:v>
                </c:pt>
                <c:pt idx="33055">
                  <c:v>11.5</c:v>
                </c:pt>
                <c:pt idx="33056">
                  <c:v>11.5</c:v>
                </c:pt>
                <c:pt idx="33057">
                  <c:v>11.5</c:v>
                </c:pt>
                <c:pt idx="33058">
                  <c:v>11.5</c:v>
                </c:pt>
                <c:pt idx="33059">
                  <c:v>11.5</c:v>
                </c:pt>
                <c:pt idx="33060">
                  <c:v>11.5</c:v>
                </c:pt>
                <c:pt idx="33061">
                  <c:v>11.5</c:v>
                </c:pt>
                <c:pt idx="33062">
                  <c:v>11.5</c:v>
                </c:pt>
                <c:pt idx="33063">
                  <c:v>11.5</c:v>
                </c:pt>
                <c:pt idx="33064">
                  <c:v>11.5</c:v>
                </c:pt>
                <c:pt idx="33065">
                  <c:v>11.5</c:v>
                </c:pt>
                <c:pt idx="33066">
                  <c:v>11.5</c:v>
                </c:pt>
                <c:pt idx="33067">
                  <c:v>11.5</c:v>
                </c:pt>
                <c:pt idx="33068">
                  <c:v>11.5</c:v>
                </c:pt>
                <c:pt idx="33069">
                  <c:v>11.5</c:v>
                </c:pt>
                <c:pt idx="33070">
                  <c:v>11.5</c:v>
                </c:pt>
                <c:pt idx="33071">
                  <c:v>11.5</c:v>
                </c:pt>
                <c:pt idx="33072">
                  <c:v>11.5</c:v>
                </c:pt>
                <c:pt idx="33073">
                  <c:v>11.5</c:v>
                </c:pt>
                <c:pt idx="33074">
                  <c:v>11.5</c:v>
                </c:pt>
                <c:pt idx="33075">
                  <c:v>11.5</c:v>
                </c:pt>
                <c:pt idx="33076">
                  <c:v>11.5</c:v>
                </c:pt>
                <c:pt idx="33077">
                  <c:v>11.5</c:v>
                </c:pt>
                <c:pt idx="33078">
                  <c:v>11.5</c:v>
                </c:pt>
                <c:pt idx="33079">
                  <c:v>11.5</c:v>
                </c:pt>
                <c:pt idx="33080">
                  <c:v>11.5</c:v>
                </c:pt>
                <c:pt idx="33081">
                  <c:v>11.5</c:v>
                </c:pt>
                <c:pt idx="33082">
                  <c:v>11.5</c:v>
                </c:pt>
                <c:pt idx="33083">
                  <c:v>11.5</c:v>
                </c:pt>
                <c:pt idx="33084">
                  <c:v>11.5</c:v>
                </c:pt>
                <c:pt idx="33085">
                  <c:v>11.5</c:v>
                </c:pt>
                <c:pt idx="33086">
                  <c:v>11.5</c:v>
                </c:pt>
                <c:pt idx="33087">
                  <c:v>11.5</c:v>
                </c:pt>
                <c:pt idx="33088">
                  <c:v>11.5</c:v>
                </c:pt>
                <c:pt idx="33089">
                  <c:v>11.5</c:v>
                </c:pt>
                <c:pt idx="33090">
                  <c:v>11.5</c:v>
                </c:pt>
                <c:pt idx="33091">
                  <c:v>11.5</c:v>
                </c:pt>
                <c:pt idx="33092">
                  <c:v>11.5</c:v>
                </c:pt>
                <c:pt idx="33093">
                  <c:v>11.5</c:v>
                </c:pt>
                <c:pt idx="33094">
                  <c:v>11.5</c:v>
                </c:pt>
                <c:pt idx="33095">
                  <c:v>11.5</c:v>
                </c:pt>
                <c:pt idx="33096">
                  <c:v>11.5</c:v>
                </c:pt>
                <c:pt idx="33097">
                  <c:v>11.5</c:v>
                </c:pt>
                <c:pt idx="33098">
                  <c:v>11.5</c:v>
                </c:pt>
                <c:pt idx="33099">
                  <c:v>11.5</c:v>
                </c:pt>
                <c:pt idx="33100">
                  <c:v>11.5</c:v>
                </c:pt>
                <c:pt idx="33101">
                  <c:v>11.5</c:v>
                </c:pt>
                <c:pt idx="33102">
                  <c:v>11.5</c:v>
                </c:pt>
                <c:pt idx="33103">
                  <c:v>11.5</c:v>
                </c:pt>
                <c:pt idx="33104">
                  <c:v>11.5</c:v>
                </c:pt>
                <c:pt idx="33105">
                  <c:v>11.5</c:v>
                </c:pt>
                <c:pt idx="33106">
                  <c:v>11.5</c:v>
                </c:pt>
                <c:pt idx="33107">
                  <c:v>11.5</c:v>
                </c:pt>
                <c:pt idx="33108">
                  <c:v>11.5</c:v>
                </c:pt>
                <c:pt idx="33109">
                  <c:v>11.5</c:v>
                </c:pt>
                <c:pt idx="33110">
                  <c:v>11.5</c:v>
                </c:pt>
                <c:pt idx="33111">
                  <c:v>11.5</c:v>
                </c:pt>
                <c:pt idx="33112">
                  <c:v>11.5</c:v>
                </c:pt>
                <c:pt idx="33113">
                  <c:v>11.5</c:v>
                </c:pt>
                <c:pt idx="33114">
                  <c:v>11.5</c:v>
                </c:pt>
                <c:pt idx="33115">
                  <c:v>11.5</c:v>
                </c:pt>
                <c:pt idx="33116">
                  <c:v>11.5</c:v>
                </c:pt>
                <c:pt idx="33117">
                  <c:v>11.5</c:v>
                </c:pt>
                <c:pt idx="33118">
                  <c:v>11.5</c:v>
                </c:pt>
                <c:pt idx="33119">
                  <c:v>11.5</c:v>
                </c:pt>
                <c:pt idx="33120">
                  <c:v>11.5</c:v>
                </c:pt>
                <c:pt idx="33121">
                  <c:v>11.5</c:v>
                </c:pt>
                <c:pt idx="33122">
                  <c:v>11.5</c:v>
                </c:pt>
                <c:pt idx="33123">
                  <c:v>11.5</c:v>
                </c:pt>
                <c:pt idx="33124">
                  <c:v>11.5</c:v>
                </c:pt>
                <c:pt idx="33125">
                  <c:v>11.5</c:v>
                </c:pt>
                <c:pt idx="33126">
                  <c:v>11.5</c:v>
                </c:pt>
                <c:pt idx="33127">
                  <c:v>11.5</c:v>
                </c:pt>
                <c:pt idx="33128">
                  <c:v>11.5</c:v>
                </c:pt>
                <c:pt idx="33129">
                  <c:v>11.5</c:v>
                </c:pt>
                <c:pt idx="33130">
                  <c:v>11.5</c:v>
                </c:pt>
                <c:pt idx="33131">
                  <c:v>11.5</c:v>
                </c:pt>
                <c:pt idx="33132">
                  <c:v>11.5</c:v>
                </c:pt>
                <c:pt idx="33133">
                  <c:v>11.5</c:v>
                </c:pt>
                <c:pt idx="33134">
                  <c:v>11.5</c:v>
                </c:pt>
                <c:pt idx="33135">
                  <c:v>11.5</c:v>
                </c:pt>
                <c:pt idx="33136">
                  <c:v>11.5</c:v>
                </c:pt>
                <c:pt idx="33137">
                  <c:v>11.5</c:v>
                </c:pt>
                <c:pt idx="33138">
                  <c:v>11.5</c:v>
                </c:pt>
                <c:pt idx="33139">
                  <c:v>11.5</c:v>
                </c:pt>
                <c:pt idx="33140">
                  <c:v>11.5</c:v>
                </c:pt>
                <c:pt idx="33141">
                  <c:v>11.5</c:v>
                </c:pt>
                <c:pt idx="33142">
                  <c:v>11.5</c:v>
                </c:pt>
                <c:pt idx="33143">
                  <c:v>11.5</c:v>
                </c:pt>
                <c:pt idx="33144">
                  <c:v>11.5</c:v>
                </c:pt>
                <c:pt idx="33145">
                  <c:v>11.5</c:v>
                </c:pt>
                <c:pt idx="33146">
                  <c:v>11.5</c:v>
                </c:pt>
                <c:pt idx="33147">
                  <c:v>11.5</c:v>
                </c:pt>
                <c:pt idx="33148">
                  <c:v>11.5</c:v>
                </c:pt>
                <c:pt idx="33149">
                  <c:v>11.5</c:v>
                </c:pt>
                <c:pt idx="33150">
                  <c:v>11.5</c:v>
                </c:pt>
                <c:pt idx="33151">
                  <c:v>11.5</c:v>
                </c:pt>
                <c:pt idx="33152">
                  <c:v>11.5</c:v>
                </c:pt>
                <c:pt idx="33153">
                  <c:v>11.5</c:v>
                </c:pt>
                <c:pt idx="33154">
                  <c:v>11.5</c:v>
                </c:pt>
                <c:pt idx="33155">
                  <c:v>11.5</c:v>
                </c:pt>
                <c:pt idx="33156">
                  <c:v>11.5</c:v>
                </c:pt>
                <c:pt idx="33157">
                  <c:v>11.5</c:v>
                </c:pt>
                <c:pt idx="33158">
                  <c:v>11.5</c:v>
                </c:pt>
                <c:pt idx="33159">
                  <c:v>11.5</c:v>
                </c:pt>
                <c:pt idx="33160">
                  <c:v>11.5</c:v>
                </c:pt>
                <c:pt idx="33161">
                  <c:v>11.5</c:v>
                </c:pt>
                <c:pt idx="33162">
                  <c:v>11.5</c:v>
                </c:pt>
                <c:pt idx="33163">
                  <c:v>11.5</c:v>
                </c:pt>
                <c:pt idx="33164">
                  <c:v>11.5</c:v>
                </c:pt>
                <c:pt idx="33165">
                  <c:v>11.5</c:v>
                </c:pt>
                <c:pt idx="33166">
                  <c:v>11.5</c:v>
                </c:pt>
                <c:pt idx="33167">
                  <c:v>11.5</c:v>
                </c:pt>
                <c:pt idx="33168">
                  <c:v>11.5</c:v>
                </c:pt>
                <c:pt idx="33169">
                  <c:v>11.5</c:v>
                </c:pt>
                <c:pt idx="33170">
                  <c:v>11.5</c:v>
                </c:pt>
                <c:pt idx="33171">
                  <c:v>11.5</c:v>
                </c:pt>
                <c:pt idx="33172">
                  <c:v>11.5</c:v>
                </c:pt>
                <c:pt idx="33173">
                  <c:v>11.5</c:v>
                </c:pt>
                <c:pt idx="33174">
                  <c:v>11.5</c:v>
                </c:pt>
                <c:pt idx="33175">
                  <c:v>11.5</c:v>
                </c:pt>
                <c:pt idx="33176">
                  <c:v>11.5</c:v>
                </c:pt>
                <c:pt idx="33177">
                  <c:v>11.5</c:v>
                </c:pt>
                <c:pt idx="33178">
                  <c:v>11.5</c:v>
                </c:pt>
                <c:pt idx="33179">
                  <c:v>11.5</c:v>
                </c:pt>
                <c:pt idx="33180">
                  <c:v>11.5</c:v>
                </c:pt>
                <c:pt idx="33181">
                  <c:v>11.5</c:v>
                </c:pt>
                <c:pt idx="33182">
                  <c:v>11.5</c:v>
                </c:pt>
                <c:pt idx="33183">
                  <c:v>11.5</c:v>
                </c:pt>
                <c:pt idx="33184">
                  <c:v>11.5</c:v>
                </c:pt>
                <c:pt idx="33185">
                  <c:v>11.5</c:v>
                </c:pt>
                <c:pt idx="33186">
                  <c:v>11.5</c:v>
                </c:pt>
                <c:pt idx="33187">
                  <c:v>11.5</c:v>
                </c:pt>
                <c:pt idx="33188">
                  <c:v>11.5</c:v>
                </c:pt>
                <c:pt idx="33189">
                  <c:v>11.5</c:v>
                </c:pt>
                <c:pt idx="33190">
                  <c:v>11.5</c:v>
                </c:pt>
                <c:pt idx="33191">
                  <c:v>11.5</c:v>
                </c:pt>
                <c:pt idx="33192">
                  <c:v>11.5</c:v>
                </c:pt>
                <c:pt idx="33193">
                  <c:v>11.5</c:v>
                </c:pt>
                <c:pt idx="33194">
                  <c:v>11.5</c:v>
                </c:pt>
                <c:pt idx="33195">
                  <c:v>11.5</c:v>
                </c:pt>
                <c:pt idx="33196">
                  <c:v>11.5</c:v>
                </c:pt>
                <c:pt idx="33197">
                  <c:v>11.5</c:v>
                </c:pt>
                <c:pt idx="33198">
                  <c:v>11.5</c:v>
                </c:pt>
                <c:pt idx="33199">
                  <c:v>11.5</c:v>
                </c:pt>
                <c:pt idx="33200">
                  <c:v>11.5</c:v>
                </c:pt>
                <c:pt idx="33201">
                  <c:v>11.5</c:v>
                </c:pt>
                <c:pt idx="33202">
                  <c:v>11.5</c:v>
                </c:pt>
                <c:pt idx="33203">
                  <c:v>11.5</c:v>
                </c:pt>
                <c:pt idx="33204">
                  <c:v>11.5</c:v>
                </c:pt>
                <c:pt idx="33205">
                  <c:v>11.5</c:v>
                </c:pt>
                <c:pt idx="33206">
                  <c:v>11.5</c:v>
                </c:pt>
                <c:pt idx="33207">
                  <c:v>11.5</c:v>
                </c:pt>
                <c:pt idx="33208">
                  <c:v>11.5</c:v>
                </c:pt>
                <c:pt idx="33209">
                  <c:v>11.5</c:v>
                </c:pt>
                <c:pt idx="33210">
                  <c:v>11.5</c:v>
                </c:pt>
                <c:pt idx="33211">
                  <c:v>11.5</c:v>
                </c:pt>
                <c:pt idx="33212">
                  <c:v>11.5</c:v>
                </c:pt>
                <c:pt idx="33213">
                  <c:v>11.5</c:v>
                </c:pt>
                <c:pt idx="33214">
                  <c:v>11.5</c:v>
                </c:pt>
                <c:pt idx="33215">
                  <c:v>11.5</c:v>
                </c:pt>
                <c:pt idx="33216">
                  <c:v>11.5</c:v>
                </c:pt>
                <c:pt idx="33217">
                  <c:v>11.5</c:v>
                </c:pt>
                <c:pt idx="33218">
                  <c:v>11.5</c:v>
                </c:pt>
                <c:pt idx="33219">
                  <c:v>11.5</c:v>
                </c:pt>
                <c:pt idx="33220">
                  <c:v>11.5</c:v>
                </c:pt>
                <c:pt idx="33221">
                  <c:v>11.5</c:v>
                </c:pt>
                <c:pt idx="33222">
                  <c:v>11.5</c:v>
                </c:pt>
                <c:pt idx="33223">
                  <c:v>11.5</c:v>
                </c:pt>
                <c:pt idx="33224">
                  <c:v>11.5</c:v>
                </c:pt>
                <c:pt idx="33225">
                  <c:v>11.5</c:v>
                </c:pt>
                <c:pt idx="33226">
                  <c:v>11.5</c:v>
                </c:pt>
                <c:pt idx="33227">
                  <c:v>11.5</c:v>
                </c:pt>
                <c:pt idx="33228">
                  <c:v>11.5</c:v>
                </c:pt>
                <c:pt idx="33229">
                  <c:v>11.5</c:v>
                </c:pt>
                <c:pt idx="33230">
                  <c:v>11.5</c:v>
                </c:pt>
                <c:pt idx="33231">
                  <c:v>11.5</c:v>
                </c:pt>
                <c:pt idx="33232">
                  <c:v>11.5</c:v>
                </c:pt>
                <c:pt idx="33233">
                  <c:v>11.5</c:v>
                </c:pt>
                <c:pt idx="33234">
                  <c:v>11.5</c:v>
                </c:pt>
                <c:pt idx="33235">
                  <c:v>11.5</c:v>
                </c:pt>
                <c:pt idx="33236">
                  <c:v>11.5</c:v>
                </c:pt>
                <c:pt idx="33237">
                  <c:v>11.5</c:v>
                </c:pt>
                <c:pt idx="33238">
                  <c:v>11.5</c:v>
                </c:pt>
                <c:pt idx="33239">
                  <c:v>11.5</c:v>
                </c:pt>
                <c:pt idx="33240">
                  <c:v>11.5</c:v>
                </c:pt>
                <c:pt idx="33241">
                  <c:v>11.5</c:v>
                </c:pt>
                <c:pt idx="33242">
                  <c:v>11.5</c:v>
                </c:pt>
                <c:pt idx="33243">
                  <c:v>11.5</c:v>
                </c:pt>
                <c:pt idx="33244">
                  <c:v>11.5</c:v>
                </c:pt>
                <c:pt idx="33245">
                  <c:v>11.5</c:v>
                </c:pt>
                <c:pt idx="33246">
                  <c:v>11.5</c:v>
                </c:pt>
                <c:pt idx="33247">
                  <c:v>11.5</c:v>
                </c:pt>
                <c:pt idx="33248">
                  <c:v>11.5</c:v>
                </c:pt>
                <c:pt idx="33249">
                  <c:v>11.5</c:v>
                </c:pt>
                <c:pt idx="33250">
                  <c:v>11.5</c:v>
                </c:pt>
                <c:pt idx="33251">
                  <c:v>11.5</c:v>
                </c:pt>
                <c:pt idx="33252">
                  <c:v>11.5</c:v>
                </c:pt>
                <c:pt idx="33253">
                  <c:v>11.5</c:v>
                </c:pt>
                <c:pt idx="33254">
                  <c:v>11.5</c:v>
                </c:pt>
                <c:pt idx="33255">
                  <c:v>11.5</c:v>
                </c:pt>
                <c:pt idx="33256">
                  <c:v>11.5</c:v>
                </c:pt>
                <c:pt idx="33257">
                  <c:v>11.5</c:v>
                </c:pt>
                <c:pt idx="33258">
                  <c:v>11.5</c:v>
                </c:pt>
                <c:pt idx="33259">
                  <c:v>11.5</c:v>
                </c:pt>
                <c:pt idx="33260">
                  <c:v>11.5</c:v>
                </c:pt>
                <c:pt idx="33261">
                  <c:v>11.5</c:v>
                </c:pt>
                <c:pt idx="33262">
                  <c:v>11.5</c:v>
                </c:pt>
                <c:pt idx="33263">
                  <c:v>11.5</c:v>
                </c:pt>
                <c:pt idx="33264">
                  <c:v>11.5</c:v>
                </c:pt>
                <c:pt idx="33265">
                  <c:v>11.5</c:v>
                </c:pt>
                <c:pt idx="33266">
                  <c:v>11.5</c:v>
                </c:pt>
                <c:pt idx="33267">
                  <c:v>11.5</c:v>
                </c:pt>
                <c:pt idx="33268">
                  <c:v>11.5</c:v>
                </c:pt>
                <c:pt idx="33269">
                  <c:v>11.5</c:v>
                </c:pt>
                <c:pt idx="33270">
                  <c:v>11.5</c:v>
                </c:pt>
                <c:pt idx="33271">
                  <c:v>11.5</c:v>
                </c:pt>
                <c:pt idx="33272">
                  <c:v>11.5</c:v>
                </c:pt>
                <c:pt idx="33273">
                  <c:v>11.5</c:v>
                </c:pt>
                <c:pt idx="33274">
                  <c:v>11.5</c:v>
                </c:pt>
                <c:pt idx="33275">
                  <c:v>11.5</c:v>
                </c:pt>
                <c:pt idx="33276">
                  <c:v>11.5</c:v>
                </c:pt>
                <c:pt idx="33277">
                  <c:v>11.5</c:v>
                </c:pt>
                <c:pt idx="33278">
                  <c:v>11.5</c:v>
                </c:pt>
                <c:pt idx="33279">
                  <c:v>11.5</c:v>
                </c:pt>
                <c:pt idx="33280">
                  <c:v>11.5</c:v>
                </c:pt>
                <c:pt idx="33281">
                  <c:v>11.5</c:v>
                </c:pt>
                <c:pt idx="33282">
                  <c:v>11.5</c:v>
                </c:pt>
                <c:pt idx="33283">
                  <c:v>11.5</c:v>
                </c:pt>
                <c:pt idx="33284">
                  <c:v>11.5</c:v>
                </c:pt>
                <c:pt idx="33285">
                  <c:v>11.5</c:v>
                </c:pt>
                <c:pt idx="33286">
                  <c:v>11.5</c:v>
                </c:pt>
                <c:pt idx="33287">
                  <c:v>11.5</c:v>
                </c:pt>
                <c:pt idx="33288">
                  <c:v>11.5</c:v>
                </c:pt>
                <c:pt idx="33289">
                  <c:v>11.5</c:v>
                </c:pt>
                <c:pt idx="33290">
                  <c:v>11.5</c:v>
                </c:pt>
                <c:pt idx="33291">
                  <c:v>11.5</c:v>
                </c:pt>
                <c:pt idx="33292">
                  <c:v>11.5</c:v>
                </c:pt>
                <c:pt idx="33293">
                  <c:v>11.5</c:v>
                </c:pt>
                <c:pt idx="33294">
                  <c:v>11.5</c:v>
                </c:pt>
                <c:pt idx="33295">
                  <c:v>11.5</c:v>
                </c:pt>
                <c:pt idx="33296">
                  <c:v>11.5</c:v>
                </c:pt>
                <c:pt idx="33297">
                  <c:v>11.5</c:v>
                </c:pt>
                <c:pt idx="33298">
                  <c:v>11.5</c:v>
                </c:pt>
                <c:pt idx="33299">
                  <c:v>11.5</c:v>
                </c:pt>
                <c:pt idx="33300">
                  <c:v>11.5</c:v>
                </c:pt>
                <c:pt idx="33301">
                  <c:v>11.5</c:v>
                </c:pt>
                <c:pt idx="33302">
                  <c:v>11.5</c:v>
                </c:pt>
                <c:pt idx="33303">
                  <c:v>11.5</c:v>
                </c:pt>
                <c:pt idx="33304">
                  <c:v>11.5</c:v>
                </c:pt>
                <c:pt idx="33305">
                  <c:v>11.5</c:v>
                </c:pt>
                <c:pt idx="33306">
                  <c:v>11.5</c:v>
                </c:pt>
                <c:pt idx="33307">
                  <c:v>11.5</c:v>
                </c:pt>
                <c:pt idx="33308">
                  <c:v>11.5</c:v>
                </c:pt>
                <c:pt idx="33309">
                  <c:v>11.5</c:v>
                </c:pt>
                <c:pt idx="33310">
                  <c:v>11.5</c:v>
                </c:pt>
                <c:pt idx="33311">
                  <c:v>11.5</c:v>
                </c:pt>
                <c:pt idx="33312">
                  <c:v>11.5</c:v>
                </c:pt>
                <c:pt idx="33313">
                  <c:v>11.5</c:v>
                </c:pt>
                <c:pt idx="33314">
                  <c:v>11.5</c:v>
                </c:pt>
                <c:pt idx="33315">
                  <c:v>11.5</c:v>
                </c:pt>
                <c:pt idx="33316">
                  <c:v>11.5</c:v>
                </c:pt>
                <c:pt idx="33317">
                  <c:v>11.5</c:v>
                </c:pt>
                <c:pt idx="33318">
                  <c:v>11.5</c:v>
                </c:pt>
                <c:pt idx="33319">
                  <c:v>11.5</c:v>
                </c:pt>
                <c:pt idx="33320">
                  <c:v>11.5</c:v>
                </c:pt>
                <c:pt idx="33321">
                  <c:v>11.5</c:v>
                </c:pt>
                <c:pt idx="33322">
                  <c:v>11.5</c:v>
                </c:pt>
                <c:pt idx="33323">
                  <c:v>11.5</c:v>
                </c:pt>
                <c:pt idx="33324">
                  <c:v>11.5</c:v>
                </c:pt>
                <c:pt idx="33325">
                  <c:v>11.5</c:v>
                </c:pt>
                <c:pt idx="33326">
                  <c:v>11.5</c:v>
                </c:pt>
                <c:pt idx="33327">
                  <c:v>11.5</c:v>
                </c:pt>
                <c:pt idx="33328">
                  <c:v>11.5</c:v>
                </c:pt>
                <c:pt idx="33329">
                  <c:v>11.5</c:v>
                </c:pt>
                <c:pt idx="33330">
                  <c:v>11.5</c:v>
                </c:pt>
                <c:pt idx="33331">
                  <c:v>11.5</c:v>
                </c:pt>
                <c:pt idx="33332">
                  <c:v>11.5</c:v>
                </c:pt>
                <c:pt idx="33333">
                  <c:v>11.5</c:v>
                </c:pt>
                <c:pt idx="33334">
                  <c:v>11.5</c:v>
                </c:pt>
                <c:pt idx="33335">
                  <c:v>11.5</c:v>
                </c:pt>
                <c:pt idx="33336">
                  <c:v>11.5</c:v>
                </c:pt>
                <c:pt idx="33337">
                  <c:v>11.5</c:v>
                </c:pt>
                <c:pt idx="33338">
                  <c:v>11.5</c:v>
                </c:pt>
                <c:pt idx="33339">
                  <c:v>11.5</c:v>
                </c:pt>
                <c:pt idx="33340">
                  <c:v>11.5</c:v>
                </c:pt>
                <c:pt idx="33341">
                  <c:v>11.5</c:v>
                </c:pt>
                <c:pt idx="33342">
                  <c:v>11.5</c:v>
                </c:pt>
                <c:pt idx="33343">
                  <c:v>11.5</c:v>
                </c:pt>
                <c:pt idx="33344">
                  <c:v>11.5</c:v>
                </c:pt>
                <c:pt idx="33345">
                  <c:v>11.5</c:v>
                </c:pt>
                <c:pt idx="33346">
                  <c:v>11.5</c:v>
                </c:pt>
                <c:pt idx="33347">
                  <c:v>11.5</c:v>
                </c:pt>
                <c:pt idx="33348">
                  <c:v>11.5</c:v>
                </c:pt>
                <c:pt idx="33349">
                  <c:v>11.5</c:v>
                </c:pt>
                <c:pt idx="33350">
                  <c:v>11.5</c:v>
                </c:pt>
                <c:pt idx="33351">
                  <c:v>11.5</c:v>
                </c:pt>
                <c:pt idx="33352">
                  <c:v>11.5</c:v>
                </c:pt>
                <c:pt idx="33353">
                  <c:v>11.5</c:v>
                </c:pt>
                <c:pt idx="33354">
                  <c:v>11.5</c:v>
                </c:pt>
                <c:pt idx="33355">
                  <c:v>11.5</c:v>
                </c:pt>
                <c:pt idx="33356">
                  <c:v>11.5</c:v>
                </c:pt>
                <c:pt idx="33357">
                  <c:v>11.5</c:v>
                </c:pt>
                <c:pt idx="33358">
                  <c:v>11.5</c:v>
                </c:pt>
                <c:pt idx="33359">
                  <c:v>11.5</c:v>
                </c:pt>
                <c:pt idx="33360">
                  <c:v>11.5</c:v>
                </c:pt>
                <c:pt idx="33361">
                  <c:v>11.5</c:v>
                </c:pt>
                <c:pt idx="33362">
                  <c:v>11.5</c:v>
                </c:pt>
                <c:pt idx="33363">
                  <c:v>11.5</c:v>
                </c:pt>
                <c:pt idx="33364">
                  <c:v>11.5</c:v>
                </c:pt>
                <c:pt idx="33365">
                  <c:v>11.5</c:v>
                </c:pt>
                <c:pt idx="33366">
                  <c:v>11.5</c:v>
                </c:pt>
                <c:pt idx="33367">
                  <c:v>11.5</c:v>
                </c:pt>
                <c:pt idx="33368">
                  <c:v>11.5</c:v>
                </c:pt>
                <c:pt idx="33369">
                  <c:v>11.5</c:v>
                </c:pt>
                <c:pt idx="33370">
                  <c:v>11.5</c:v>
                </c:pt>
                <c:pt idx="33371">
                  <c:v>11.5</c:v>
                </c:pt>
                <c:pt idx="33372">
                  <c:v>11.5</c:v>
                </c:pt>
                <c:pt idx="33373">
                  <c:v>11.5</c:v>
                </c:pt>
                <c:pt idx="33374">
                  <c:v>11.5</c:v>
                </c:pt>
                <c:pt idx="33375">
                  <c:v>11.5</c:v>
                </c:pt>
                <c:pt idx="33376">
                  <c:v>11.5</c:v>
                </c:pt>
                <c:pt idx="33377">
                  <c:v>11.5</c:v>
                </c:pt>
                <c:pt idx="33378">
                  <c:v>11.5</c:v>
                </c:pt>
                <c:pt idx="33379">
                  <c:v>11.5</c:v>
                </c:pt>
                <c:pt idx="33380">
                  <c:v>11.5</c:v>
                </c:pt>
                <c:pt idx="33381">
                  <c:v>11.5</c:v>
                </c:pt>
                <c:pt idx="33382">
                  <c:v>11.5</c:v>
                </c:pt>
                <c:pt idx="33383">
                  <c:v>11.5</c:v>
                </c:pt>
                <c:pt idx="33384">
                  <c:v>11.5</c:v>
                </c:pt>
                <c:pt idx="33385">
                  <c:v>11.5</c:v>
                </c:pt>
                <c:pt idx="33386">
                  <c:v>11.5</c:v>
                </c:pt>
                <c:pt idx="33387">
                  <c:v>11.5</c:v>
                </c:pt>
                <c:pt idx="33388">
                  <c:v>11.5</c:v>
                </c:pt>
                <c:pt idx="33389">
                  <c:v>11.5</c:v>
                </c:pt>
                <c:pt idx="33390">
                  <c:v>11.5</c:v>
                </c:pt>
                <c:pt idx="33391">
                  <c:v>11.5</c:v>
                </c:pt>
                <c:pt idx="33392">
                  <c:v>11.5</c:v>
                </c:pt>
                <c:pt idx="33393">
                  <c:v>11.5</c:v>
                </c:pt>
                <c:pt idx="33394">
                  <c:v>11.5</c:v>
                </c:pt>
                <c:pt idx="33395">
                  <c:v>11.5</c:v>
                </c:pt>
                <c:pt idx="33396">
                  <c:v>11.5</c:v>
                </c:pt>
                <c:pt idx="33397">
                  <c:v>11.5</c:v>
                </c:pt>
                <c:pt idx="33398">
                  <c:v>11.5</c:v>
                </c:pt>
                <c:pt idx="33399">
                  <c:v>11.5</c:v>
                </c:pt>
                <c:pt idx="33400">
                  <c:v>11.5</c:v>
                </c:pt>
                <c:pt idx="33401">
                  <c:v>11.5</c:v>
                </c:pt>
                <c:pt idx="33402">
                  <c:v>11.5</c:v>
                </c:pt>
                <c:pt idx="33403">
                  <c:v>11.5</c:v>
                </c:pt>
                <c:pt idx="33404">
                  <c:v>11.5</c:v>
                </c:pt>
                <c:pt idx="33405">
                  <c:v>11.5</c:v>
                </c:pt>
                <c:pt idx="33406">
                  <c:v>11.5</c:v>
                </c:pt>
                <c:pt idx="33407">
                  <c:v>11.5</c:v>
                </c:pt>
                <c:pt idx="33408">
                  <c:v>11.5</c:v>
                </c:pt>
                <c:pt idx="33409">
                  <c:v>11.5</c:v>
                </c:pt>
                <c:pt idx="33410">
                  <c:v>11.5</c:v>
                </c:pt>
                <c:pt idx="33411">
                  <c:v>11.5</c:v>
                </c:pt>
                <c:pt idx="33412">
                  <c:v>11.5</c:v>
                </c:pt>
                <c:pt idx="33413">
                  <c:v>11.5</c:v>
                </c:pt>
                <c:pt idx="33414">
                  <c:v>11.5</c:v>
                </c:pt>
                <c:pt idx="33415">
                  <c:v>11.5</c:v>
                </c:pt>
                <c:pt idx="33416">
                  <c:v>11.5</c:v>
                </c:pt>
                <c:pt idx="33417">
                  <c:v>11.5</c:v>
                </c:pt>
                <c:pt idx="33418">
                  <c:v>11.5</c:v>
                </c:pt>
                <c:pt idx="33419">
                  <c:v>11.5</c:v>
                </c:pt>
                <c:pt idx="33420">
                  <c:v>11.5</c:v>
                </c:pt>
                <c:pt idx="33421">
                  <c:v>11.5</c:v>
                </c:pt>
                <c:pt idx="33422">
                  <c:v>11.5</c:v>
                </c:pt>
                <c:pt idx="33423">
                  <c:v>11.5</c:v>
                </c:pt>
                <c:pt idx="33424">
                  <c:v>11.5</c:v>
                </c:pt>
                <c:pt idx="33425">
                  <c:v>11.5</c:v>
                </c:pt>
                <c:pt idx="33426">
                  <c:v>11.5</c:v>
                </c:pt>
                <c:pt idx="33427">
                  <c:v>11.5</c:v>
                </c:pt>
                <c:pt idx="33428">
                  <c:v>11.5</c:v>
                </c:pt>
                <c:pt idx="33429">
                  <c:v>11.5</c:v>
                </c:pt>
                <c:pt idx="33430">
                  <c:v>11.5</c:v>
                </c:pt>
                <c:pt idx="33431">
                  <c:v>11.5</c:v>
                </c:pt>
                <c:pt idx="33432">
                  <c:v>11.5</c:v>
                </c:pt>
                <c:pt idx="33433">
                  <c:v>11.5</c:v>
                </c:pt>
                <c:pt idx="33434">
                  <c:v>11.5</c:v>
                </c:pt>
                <c:pt idx="33435">
                  <c:v>11.5</c:v>
                </c:pt>
                <c:pt idx="33436">
                  <c:v>11.5</c:v>
                </c:pt>
                <c:pt idx="33437">
                  <c:v>11.5</c:v>
                </c:pt>
                <c:pt idx="33438">
                  <c:v>11.5</c:v>
                </c:pt>
                <c:pt idx="33439">
                  <c:v>11.5</c:v>
                </c:pt>
                <c:pt idx="33440">
                  <c:v>11.5</c:v>
                </c:pt>
                <c:pt idx="33441">
                  <c:v>11.5</c:v>
                </c:pt>
                <c:pt idx="33442">
                  <c:v>11.5</c:v>
                </c:pt>
                <c:pt idx="33443">
                  <c:v>11.5</c:v>
                </c:pt>
                <c:pt idx="33444">
                  <c:v>11.5</c:v>
                </c:pt>
                <c:pt idx="33445">
                  <c:v>11.5</c:v>
                </c:pt>
                <c:pt idx="33446">
                  <c:v>11.5</c:v>
                </c:pt>
                <c:pt idx="33447">
                  <c:v>11.5</c:v>
                </c:pt>
                <c:pt idx="33448">
                  <c:v>11.5</c:v>
                </c:pt>
                <c:pt idx="33449">
                  <c:v>11.5</c:v>
                </c:pt>
                <c:pt idx="33450">
                  <c:v>11.5</c:v>
                </c:pt>
                <c:pt idx="33451">
                  <c:v>11.5</c:v>
                </c:pt>
                <c:pt idx="33452">
                  <c:v>11.5</c:v>
                </c:pt>
                <c:pt idx="33453">
                  <c:v>11.5</c:v>
                </c:pt>
                <c:pt idx="33454">
                  <c:v>11.5</c:v>
                </c:pt>
                <c:pt idx="33455">
                  <c:v>11.5</c:v>
                </c:pt>
                <c:pt idx="33456">
                  <c:v>11.5</c:v>
                </c:pt>
                <c:pt idx="33457">
                  <c:v>11.5</c:v>
                </c:pt>
                <c:pt idx="33458">
                  <c:v>11.5</c:v>
                </c:pt>
                <c:pt idx="33459">
                  <c:v>11.5</c:v>
                </c:pt>
                <c:pt idx="33460">
                  <c:v>11.5</c:v>
                </c:pt>
                <c:pt idx="33461">
                  <c:v>11.5</c:v>
                </c:pt>
                <c:pt idx="33462">
                  <c:v>11.5</c:v>
                </c:pt>
                <c:pt idx="33463">
                  <c:v>11.5</c:v>
                </c:pt>
                <c:pt idx="33464">
                  <c:v>11.5</c:v>
                </c:pt>
                <c:pt idx="33465">
                  <c:v>11.5</c:v>
                </c:pt>
                <c:pt idx="33466">
                  <c:v>11.5</c:v>
                </c:pt>
                <c:pt idx="33467">
                  <c:v>11.5</c:v>
                </c:pt>
                <c:pt idx="33468">
                  <c:v>11.5</c:v>
                </c:pt>
                <c:pt idx="33469">
                  <c:v>11.5</c:v>
                </c:pt>
                <c:pt idx="33470">
                  <c:v>11.5</c:v>
                </c:pt>
                <c:pt idx="33471">
                  <c:v>11.5</c:v>
                </c:pt>
                <c:pt idx="33472">
                  <c:v>11.5</c:v>
                </c:pt>
                <c:pt idx="33473">
                  <c:v>11.5</c:v>
                </c:pt>
                <c:pt idx="33474">
                  <c:v>11.5</c:v>
                </c:pt>
                <c:pt idx="33475">
                  <c:v>11.5</c:v>
                </c:pt>
                <c:pt idx="33476">
                  <c:v>11.5</c:v>
                </c:pt>
                <c:pt idx="33477">
                  <c:v>11.5</c:v>
                </c:pt>
                <c:pt idx="33478">
                  <c:v>11.5</c:v>
                </c:pt>
                <c:pt idx="33479">
                  <c:v>11.5</c:v>
                </c:pt>
                <c:pt idx="33480">
                  <c:v>11.5</c:v>
                </c:pt>
                <c:pt idx="33481">
                  <c:v>11.5</c:v>
                </c:pt>
                <c:pt idx="33482">
                  <c:v>11.5</c:v>
                </c:pt>
                <c:pt idx="33483">
                  <c:v>11.5</c:v>
                </c:pt>
                <c:pt idx="33484">
                  <c:v>11.5</c:v>
                </c:pt>
                <c:pt idx="33485">
                  <c:v>11.5</c:v>
                </c:pt>
                <c:pt idx="33486">
                  <c:v>11.5</c:v>
                </c:pt>
                <c:pt idx="33487">
                  <c:v>11.5</c:v>
                </c:pt>
                <c:pt idx="33488">
                  <c:v>11.5</c:v>
                </c:pt>
                <c:pt idx="33489">
                  <c:v>11.5</c:v>
                </c:pt>
                <c:pt idx="33490">
                  <c:v>11.5</c:v>
                </c:pt>
                <c:pt idx="33491">
                  <c:v>11.5</c:v>
                </c:pt>
                <c:pt idx="33492">
                  <c:v>11.5</c:v>
                </c:pt>
                <c:pt idx="33493">
                  <c:v>11.5</c:v>
                </c:pt>
                <c:pt idx="33494">
                  <c:v>11.5</c:v>
                </c:pt>
                <c:pt idx="33495">
                  <c:v>11.5</c:v>
                </c:pt>
                <c:pt idx="33496">
                  <c:v>11.5</c:v>
                </c:pt>
                <c:pt idx="33497">
                  <c:v>11.5</c:v>
                </c:pt>
                <c:pt idx="33498">
                  <c:v>11.5</c:v>
                </c:pt>
                <c:pt idx="33499">
                  <c:v>11.5</c:v>
                </c:pt>
                <c:pt idx="33500">
                  <c:v>11.5</c:v>
                </c:pt>
                <c:pt idx="33501">
                  <c:v>11.5</c:v>
                </c:pt>
                <c:pt idx="33502">
                  <c:v>11.5</c:v>
                </c:pt>
                <c:pt idx="33503">
                  <c:v>11.5</c:v>
                </c:pt>
                <c:pt idx="33504">
                  <c:v>11.5</c:v>
                </c:pt>
                <c:pt idx="33505">
                  <c:v>11.5</c:v>
                </c:pt>
                <c:pt idx="33506">
                  <c:v>11.5</c:v>
                </c:pt>
                <c:pt idx="33507">
                  <c:v>11.5</c:v>
                </c:pt>
                <c:pt idx="33508">
                  <c:v>11.5</c:v>
                </c:pt>
                <c:pt idx="33509">
                  <c:v>11.5</c:v>
                </c:pt>
                <c:pt idx="33510">
                  <c:v>11.5</c:v>
                </c:pt>
                <c:pt idx="33511">
                  <c:v>11.5</c:v>
                </c:pt>
                <c:pt idx="33512">
                  <c:v>11.5</c:v>
                </c:pt>
                <c:pt idx="33513">
                  <c:v>11.5</c:v>
                </c:pt>
                <c:pt idx="33514">
                  <c:v>11.5</c:v>
                </c:pt>
                <c:pt idx="33515">
                  <c:v>11.5</c:v>
                </c:pt>
                <c:pt idx="33516">
                  <c:v>11.5</c:v>
                </c:pt>
                <c:pt idx="33517">
                  <c:v>11.5</c:v>
                </c:pt>
                <c:pt idx="33518">
                  <c:v>11.5</c:v>
                </c:pt>
                <c:pt idx="33519">
                  <c:v>11.5</c:v>
                </c:pt>
                <c:pt idx="33520">
                  <c:v>11.5</c:v>
                </c:pt>
                <c:pt idx="33521">
                  <c:v>11.5</c:v>
                </c:pt>
                <c:pt idx="33522">
                  <c:v>11.5</c:v>
                </c:pt>
                <c:pt idx="33523">
                  <c:v>11.5</c:v>
                </c:pt>
                <c:pt idx="33524">
                  <c:v>11.5</c:v>
                </c:pt>
                <c:pt idx="33525">
                  <c:v>11.5</c:v>
                </c:pt>
                <c:pt idx="33526">
                  <c:v>11.5</c:v>
                </c:pt>
                <c:pt idx="33527">
                  <c:v>11.5</c:v>
                </c:pt>
                <c:pt idx="33528">
                  <c:v>11.5</c:v>
                </c:pt>
                <c:pt idx="33529">
                  <c:v>11.5</c:v>
                </c:pt>
                <c:pt idx="33530">
                  <c:v>11.5</c:v>
                </c:pt>
                <c:pt idx="33531">
                  <c:v>11.5</c:v>
                </c:pt>
                <c:pt idx="33532">
                  <c:v>11.5</c:v>
                </c:pt>
                <c:pt idx="33533">
                  <c:v>11.5</c:v>
                </c:pt>
                <c:pt idx="33534">
                  <c:v>11.5</c:v>
                </c:pt>
                <c:pt idx="33535">
                  <c:v>11.5</c:v>
                </c:pt>
                <c:pt idx="33536">
                  <c:v>11.5</c:v>
                </c:pt>
                <c:pt idx="33537">
                  <c:v>11.5</c:v>
                </c:pt>
                <c:pt idx="33538">
                  <c:v>11.5</c:v>
                </c:pt>
                <c:pt idx="33539">
                  <c:v>11.5</c:v>
                </c:pt>
                <c:pt idx="33540">
                  <c:v>11.5</c:v>
                </c:pt>
                <c:pt idx="33541">
                  <c:v>11.5</c:v>
                </c:pt>
                <c:pt idx="33542">
                  <c:v>11.5</c:v>
                </c:pt>
                <c:pt idx="33543">
                  <c:v>11.5</c:v>
                </c:pt>
                <c:pt idx="33544">
                  <c:v>11.5</c:v>
                </c:pt>
                <c:pt idx="33545">
                  <c:v>11.5</c:v>
                </c:pt>
                <c:pt idx="33546">
                  <c:v>11.5</c:v>
                </c:pt>
                <c:pt idx="33547">
                  <c:v>11.5</c:v>
                </c:pt>
                <c:pt idx="33548">
                  <c:v>11.5</c:v>
                </c:pt>
                <c:pt idx="33549">
                  <c:v>11.5</c:v>
                </c:pt>
                <c:pt idx="33550">
                  <c:v>11.5</c:v>
                </c:pt>
                <c:pt idx="33551">
                  <c:v>11.5</c:v>
                </c:pt>
                <c:pt idx="33552">
                  <c:v>11.5</c:v>
                </c:pt>
                <c:pt idx="33553">
                  <c:v>11.5</c:v>
                </c:pt>
                <c:pt idx="33554">
                  <c:v>11.5</c:v>
                </c:pt>
                <c:pt idx="33555">
                  <c:v>11.5</c:v>
                </c:pt>
                <c:pt idx="33556">
                  <c:v>11.5</c:v>
                </c:pt>
                <c:pt idx="33557">
                  <c:v>11.5</c:v>
                </c:pt>
                <c:pt idx="33558">
                  <c:v>11.5</c:v>
                </c:pt>
                <c:pt idx="33559">
                  <c:v>11.5</c:v>
                </c:pt>
                <c:pt idx="33560">
                  <c:v>11.5</c:v>
                </c:pt>
                <c:pt idx="33561">
                  <c:v>11.5</c:v>
                </c:pt>
                <c:pt idx="33562">
                  <c:v>11.5</c:v>
                </c:pt>
                <c:pt idx="33563">
                  <c:v>11.5</c:v>
                </c:pt>
                <c:pt idx="33564">
                  <c:v>11.5</c:v>
                </c:pt>
                <c:pt idx="33565">
                  <c:v>11.5</c:v>
                </c:pt>
                <c:pt idx="33566">
                  <c:v>11.5</c:v>
                </c:pt>
                <c:pt idx="33567">
                  <c:v>11.5</c:v>
                </c:pt>
                <c:pt idx="33568">
                  <c:v>11.5</c:v>
                </c:pt>
                <c:pt idx="33569">
                  <c:v>11.5</c:v>
                </c:pt>
                <c:pt idx="33570">
                  <c:v>11.5</c:v>
                </c:pt>
                <c:pt idx="33571">
                  <c:v>11.5</c:v>
                </c:pt>
                <c:pt idx="33572">
                  <c:v>11.5</c:v>
                </c:pt>
                <c:pt idx="33573">
                  <c:v>11.5</c:v>
                </c:pt>
                <c:pt idx="33574">
                  <c:v>11.5</c:v>
                </c:pt>
                <c:pt idx="33575">
                  <c:v>11.5</c:v>
                </c:pt>
                <c:pt idx="33576">
                  <c:v>11.5</c:v>
                </c:pt>
                <c:pt idx="33577">
                  <c:v>11.5</c:v>
                </c:pt>
                <c:pt idx="33578">
                  <c:v>11.5</c:v>
                </c:pt>
                <c:pt idx="33579">
                  <c:v>11.5</c:v>
                </c:pt>
                <c:pt idx="33580">
                  <c:v>11.5</c:v>
                </c:pt>
                <c:pt idx="33581">
                  <c:v>11.5</c:v>
                </c:pt>
                <c:pt idx="33582">
                  <c:v>11.5</c:v>
                </c:pt>
                <c:pt idx="33583">
                  <c:v>11.5</c:v>
                </c:pt>
                <c:pt idx="33584">
                  <c:v>11.5</c:v>
                </c:pt>
                <c:pt idx="33585">
                  <c:v>11.5</c:v>
                </c:pt>
                <c:pt idx="33586">
                  <c:v>11.5</c:v>
                </c:pt>
                <c:pt idx="33587">
                  <c:v>11.5</c:v>
                </c:pt>
                <c:pt idx="33588">
                  <c:v>11.5</c:v>
                </c:pt>
                <c:pt idx="33589">
                  <c:v>11.5</c:v>
                </c:pt>
                <c:pt idx="33590">
                  <c:v>11.5</c:v>
                </c:pt>
                <c:pt idx="33591">
                  <c:v>11.5</c:v>
                </c:pt>
                <c:pt idx="33592">
                  <c:v>11.5</c:v>
                </c:pt>
                <c:pt idx="33593">
                  <c:v>11.5</c:v>
                </c:pt>
                <c:pt idx="33594">
                  <c:v>11.5</c:v>
                </c:pt>
                <c:pt idx="33595">
                  <c:v>11.5</c:v>
                </c:pt>
                <c:pt idx="33596">
                  <c:v>11.5</c:v>
                </c:pt>
                <c:pt idx="33597">
                  <c:v>11.5</c:v>
                </c:pt>
                <c:pt idx="33598">
                  <c:v>11.5</c:v>
                </c:pt>
                <c:pt idx="33599">
                  <c:v>11.5</c:v>
                </c:pt>
                <c:pt idx="33600">
                  <c:v>12</c:v>
                </c:pt>
                <c:pt idx="33601">
                  <c:v>12</c:v>
                </c:pt>
                <c:pt idx="33602">
                  <c:v>12</c:v>
                </c:pt>
                <c:pt idx="33603">
                  <c:v>12</c:v>
                </c:pt>
                <c:pt idx="33604">
                  <c:v>12</c:v>
                </c:pt>
                <c:pt idx="33605">
                  <c:v>12</c:v>
                </c:pt>
                <c:pt idx="33606">
                  <c:v>12</c:v>
                </c:pt>
                <c:pt idx="33607">
                  <c:v>12</c:v>
                </c:pt>
                <c:pt idx="33608">
                  <c:v>12</c:v>
                </c:pt>
                <c:pt idx="33609">
                  <c:v>12</c:v>
                </c:pt>
                <c:pt idx="33610">
                  <c:v>12</c:v>
                </c:pt>
                <c:pt idx="33611">
                  <c:v>12</c:v>
                </c:pt>
                <c:pt idx="33612">
                  <c:v>12</c:v>
                </c:pt>
                <c:pt idx="33613">
                  <c:v>12</c:v>
                </c:pt>
                <c:pt idx="33614">
                  <c:v>12</c:v>
                </c:pt>
                <c:pt idx="33615">
                  <c:v>12</c:v>
                </c:pt>
                <c:pt idx="33616">
                  <c:v>12</c:v>
                </c:pt>
                <c:pt idx="33617">
                  <c:v>12</c:v>
                </c:pt>
                <c:pt idx="33618">
                  <c:v>12</c:v>
                </c:pt>
                <c:pt idx="33619">
                  <c:v>12</c:v>
                </c:pt>
                <c:pt idx="33620">
                  <c:v>12</c:v>
                </c:pt>
                <c:pt idx="33621">
                  <c:v>12</c:v>
                </c:pt>
                <c:pt idx="33622">
                  <c:v>12</c:v>
                </c:pt>
                <c:pt idx="33623">
                  <c:v>12</c:v>
                </c:pt>
                <c:pt idx="33624">
                  <c:v>12</c:v>
                </c:pt>
                <c:pt idx="33625">
                  <c:v>12</c:v>
                </c:pt>
                <c:pt idx="33626">
                  <c:v>12</c:v>
                </c:pt>
                <c:pt idx="33627">
                  <c:v>12</c:v>
                </c:pt>
                <c:pt idx="33628">
                  <c:v>12</c:v>
                </c:pt>
                <c:pt idx="33629">
                  <c:v>12</c:v>
                </c:pt>
                <c:pt idx="33630">
                  <c:v>12</c:v>
                </c:pt>
                <c:pt idx="33631">
                  <c:v>12</c:v>
                </c:pt>
                <c:pt idx="33632">
                  <c:v>12</c:v>
                </c:pt>
                <c:pt idx="33633">
                  <c:v>12</c:v>
                </c:pt>
                <c:pt idx="33634">
                  <c:v>12</c:v>
                </c:pt>
                <c:pt idx="33635">
                  <c:v>12</c:v>
                </c:pt>
                <c:pt idx="33636">
                  <c:v>12</c:v>
                </c:pt>
                <c:pt idx="33637">
                  <c:v>12</c:v>
                </c:pt>
                <c:pt idx="33638">
                  <c:v>12</c:v>
                </c:pt>
                <c:pt idx="33639">
                  <c:v>12</c:v>
                </c:pt>
                <c:pt idx="33640">
                  <c:v>12</c:v>
                </c:pt>
                <c:pt idx="33641">
                  <c:v>12</c:v>
                </c:pt>
                <c:pt idx="33642">
                  <c:v>12</c:v>
                </c:pt>
                <c:pt idx="33643">
                  <c:v>12</c:v>
                </c:pt>
                <c:pt idx="33644">
                  <c:v>12</c:v>
                </c:pt>
                <c:pt idx="33645">
                  <c:v>12</c:v>
                </c:pt>
                <c:pt idx="33646">
                  <c:v>12</c:v>
                </c:pt>
                <c:pt idx="33647">
                  <c:v>12</c:v>
                </c:pt>
                <c:pt idx="33648">
                  <c:v>12</c:v>
                </c:pt>
                <c:pt idx="33649">
                  <c:v>12</c:v>
                </c:pt>
                <c:pt idx="33650">
                  <c:v>12</c:v>
                </c:pt>
                <c:pt idx="33651">
                  <c:v>12</c:v>
                </c:pt>
                <c:pt idx="33652">
                  <c:v>12</c:v>
                </c:pt>
                <c:pt idx="33653">
                  <c:v>12</c:v>
                </c:pt>
                <c:pt idx="33654">
                  <c:v>12</c:v>
                </c:pt>
                <c:pt idx="33655">
                  <c:v>12</c:v>
                </c:pt>
                <c:pt idx="33656">
                  <c:v>12</c:v>
                </c:pt>
                <c:pt idx="33657">
                  <c:v>12</c:v>
                </c:pt>
                <c:pt idx="33658">
                  <c:v>12</c:v>
                </c:pt>
                <c:pt idx="33659">
                  <c:v>12</c:v>
                </c:pt>
                <c:pt idx="33660">
                  <c:v>12</c:v>
                </c:pt>
                <c:pt idx="33661">
                  <c:v>12</c:v>
                </c:pt>
                <c:pt idx="33662">
                  <c:v>12</c:v>
                </c:pt>
                <c:pt idx="33663">
                  <c:v>12</c:v>
                </c:pt>
                <c:pt idx="33664">
                  <c:v>12</c:v>
                </c:pt>
                <c:pt idx="33665">
                  <c:v>12</c:v>
                </c:pt>
                <c:pt idx="33666">
                  <c:v>12</c:v>
                </c:pt>
                <c:pt idx="33667">
                  <c:v>12</c:v>
                </c:pt>
                <c:pt idx="33668">
                  <c:v>12</c:v>
                </c:pt>
                <c:pt idx="33669">
                  <c:v>12</c:v>
                </c:pt>
                <c:pt idx="33670">
                  <c:v>12</c:v>
                </c:pt>
                <c:pt idx="33671">
                  <c:v>12</c:v>
                </c:pt>
                <c:pt idx="33672">
                  <c:v>12</c:v>
                </c:pt>
                <c:pt idx="33673">
                  <c:v>12</c:v>
                </c:pt>
                <c:pt idx="33674">
                  <c:v>12</c:v>
                </c:pt>
                <c:pt idx="33675">
                  <c:v>12</c:v>
                </c:pt>
                <c:pt idx="33676">
                  <c:v>12</c:v>
                </c:pt>
                <c:pt idx="33677">
                  <c:v>12</c:v>
                </c:pt>
                <c:pt idx="33678">
                  <c:v>12</c:v>
                </c:pt>
                <c:pt idx="33679">
                  <c:v>12</c:v>
                </c:pt>
                <c:pt idx="33680">
                  <c:v>12</c:v>
                </c:pt>
                <c:pt idx="33681">
                  <c:v>12</c:v>
                </c:pt>
                <c:pt idx="33682">
                  <c:v>12</c:v>
                </c:pt>
                <c:pt idx="33683">
                  <c:v>12</c:v>
                </c:pt>
                <c:pt idx="33684">
                  <c:v>12</c:v>
                </c:pt>
                <c:pt idx="33685">
                  <c:v>12</c:v>
                </c:pt>
                <c:pt idx="33686">
                  <c:v>12</c:v>
                </c:pt>
                <c:pt idx="33687">
                  <c:v>12</c:v>
                </c:pt>
                <c:pt idx="33688">
                  <c:v>12</c:v>
                </c:pt>
                <c:pt idx="33689">
                  <c:v>12</c:v>
                </c:pt>
                <c:pt idx="33690">
                  <c:v>12</c:v>
                </c:pt>
                <c:pt idx="33691">
                  <c:v>12</c:v>
                </c:pt>
                <c:pt idx="33692">
                  <c:v>12</c:v>
                </c:pt>
                <c:pt idx="33693">
                  <c:v>12</c:v>
                </c:pt>
                <c:pt idx="33694">
                  <c:v>12</c:v>
                </c:pt>
                <c:pt idx="33695">
                  <c:v>12</c:v>
                </c:pt>
                <c:pt idx="33696">
                  <c:v>12</c:v>
                </c:pt>
                <c:pt idx="33697">
                  <c:v>12</c:v>
                </c:pt>
                <c:pt idx="33698">
                  <c:v>12</c:v>
                </c:pt>
                <c:pt idx="33699">
                  <c:v>12</c:v>
                </c:pt>
                <c:pt idx="33700">
                  <c:v>12</c:v>
                </c:pt>
                <c:pt idx="33701">
                  <c:v>12</c:v>
                </c:pt>
                <c:pt idx="33702">
                  <c:v>12</c:v>
                </c:pt>
                <c:pt idx="33703">
                  <c:v>12</c:v>
                </c:pt>
                <c:pt idx="33704">
                  <c:v>12</c:v>
                </c:pt>
                <c:pt idx="33705">
                  <c:v>12</c:v>
                </c:pt>
                <c:pt idx="33706">
                  <c:v>12</c:v>
                </c:pt>
                <c:pt idx="33707">
                  <c:v>12</c:v>
                </c:pt>
                <c:pt idx="33708">
                  <c:v>12</c:v>
                </c:pt>
                <c:pt idx="33709">
                  <c:v>12</c:v>
                </c:pt>
                <c:pt idx="33710">
                  <c:v>12</c:v>
                </c:pt>
                <c:pt idx="33711">
                  <c:v>12</c:v>
                </c:pt>
                <c:pt idx="33712">
                  <c:v>12</c:v>
                </c:pt>
                <c:pt idx="33713">
                  <c:v>12</c:v>
                </c:pt>
                <c:pt idx="33714">
                  <c:v>12</c:v>
                </c:pt>
                <c:pt idx="33715">
                  <c:v>12</c:v>
                </c:pt>
                <c:pt idx="33716">
                  <c:v>12</c:v>
                </c:pt>
                <c:pt idx="33717">
                  <c:v>12</c:v>
                </c:pt>
                <c:pt idx="33718">
                  <c:v>12</c:v>
                </c:pt>
                <c:pt idx="33719">
                  <c:v>12</c:v>
                </c:pt>
                <c:pt idx="33720">
                  <c:v>12</c:v>
                </c:pt>
                <c:pt idx="33721">
                  <c:v>12</c:v>
                </c:pt>
                <c:pt idx="33722">
                  <c:v>12</c:v>
                </c:pt>
                <c:pt idx="33723">
                  <c:v>12</c:v>
                </c:pt>
                <c:pt idx="33724">
                  <c:v>12</c:v>
                </c:pt>
                <c:pt idx="33725">
                  <c:v>12</c:v>
                </c:pt>
                <c:pt idx="33726">
                  <c:v>12</c:v>
                </c:pt>
                <c:pt idx="33727">
                  <c:v>12</c:v>
                </c:pt>
                <c:pt idx="33728">
                  <c:v>12</c:v>
                </c:pt>
                <c:pt idx="33729">
                  <c:v>12</c:v>
                </c:pt>
                <c:pt idx="33730">
                  <c:v>12</c:v>
                </c:pt>
                <c:pt idx="33731">
                  <c:v>12</c:v>
                </c:pt>
                <c:pt idx="33732">
                  <c:v>12</c:v>
                </c:pt>
                <c:pt idx="33733">
                  <c:v>12</c:v>
                </c:pt>
                <c:pt idx="33734">
                  <c:v>12</c:v>
                </c:pt>
                <c:pt idx="33735">
                  <c:v>12</c:v>
                </c:pt>
                <c:pt idx="33736">
                  <c:v>12</c:v>
                </c:pt>
                <c:pt idx="33737">
                  <c:v>12</c:v>
                </c:pt>
                <c:pt idx="33738">
                  <c:v>12</c:v>
                </c:pt>
                <c:pt idx="33739">
                  <c:v>12</c:v>
                </c:pt>
                <c:pt idx="33740">
                  <c:v>12</c:v>
                </c:pt>
                <c:pt idx="33741">
                  <c:v>12</c:v>
                </c:pt>
                <c:pt idx="33742">
                  <c:v>12</c:v>
                </c:pt>
                <c:pt idx="33743">
                  <c:v>12</c:v>
                </c:pt>
                <c:pt idx="33744">
                  <c:v>12</c:v>
                </c:pt>
                <c:pt idx="33745">
                  <c:v>12</c:v>
                </c:pt>
                <c:pt idx="33746">
                  <c:v>12</c:v>
                </c:pt>
                <c:pt idx="33747">
                  <c:v>12</c:v>
                </c:pt>
                <c:pt idx="33748">
                  <c:v>12</c:v>
                </c:pt>
                <c:pt idx="33749">
                  <c:v>12</c:v>
                </c:pt>
                <c:pt idx="33750">
                  <c:v>12</c:v>
                </c:pt>
                <c:pt idx="33751">
                  <c:v>12</c:v>
                </c:pt>
                <c:pt idx="33752">
                  <c:v>12</c:v>
                </c:pt>
                <c:pt idx="33753">
                  <c:v>12</c:v>
                </c:pt>
                <c:pt idx="33754">
                  <c:v>12</c:v>
                </c:pt>
                <c:pt idx="33755">
                  <c:v>12</c:v>
                </c:pt>
                <c:pt idx="33756">
                  <c:v>12</c:v>
                </c:pt>
                <c:pt idx="33757">
                  <c:v>12</c:v>
                </c:pt>
                <c:pt idx="33758">
                  <c:v>12</c:v>
                </c:pt>
                <c:pt idx="33759">
                  <c:v>12</c:v>
                </c:pt>
                <c:pt idx="33760">
                  <c:v>12</c:v>
                </c:pt>
                <c:pt idx="33761">
                  <c:v>12</c:v>
                </c:pt>
                <c:pt idx="33762">
                  <c:v>12</c:v>
                </c:pt>
                <c:pt idx="33763">
                  <c:v>12</c:v>
                </c:pt>
                <c:pt idx="33764">
                  <c:v>12</c:v>
                </c:pt>
                <c:pt idx="33765">
                  <c:v>12</c:v>
                </c:pt>
                <c:pt idx="33766">
                  <c:v>12</c:v>
                </c:pt>
                <c:pt idx="33767">
                  <c:v>12</c:v>
                </c:pt>
                <c:pt idx="33768">
                  <c:v>12</c:v>
                </c:pt>
                <c:pt idx="33769">
                  <c:v>12</c:v>
                </c:pt>
                <c:pt idx="33770">
                  <c:v>12</c:v>
                </c:pt>
                <c:pt idx="33771">
                  <c:v>12</c:v>
                </c:pt>
                <c:pt idx="33772">
                  <c:v>12</c:v>
                </c:pt>
                <c:pt idx="33773">
                  <c:v>12</c:v>
                </c:pt>
                <c:pt idx="33774">
                  <c:v>12</c:v>
                </c:pt>
                <c:pt idx="33775">
                  <c:v>12</c:v>
                </c:pt>
                <c:pt idx="33776">
                  <c:v>12</c:v>
                </c:pt>
                <c:pt idx="33777">
                  <c:v>12</c:v>
                </c:pt>
                <c:pt idx="33778">
                  <c:v>12</c:v>
                </c:pt>
                <c:pt idx="33779">
                  <c:v>12</c:v>
                </c:pt>
                <c:pt idx="33780">
                  <c:v>12</c:v>
                </c:pt>
                <c:pt idx="33781">
                  <c:v>12</c:v>
                </c:pt>
                <c:pt idx="33782">
                  <c:v>12</c:v>
                </c:pt>
                <c:pt idx="33783">
                  <c:v>12</c:v>
                </c:pt>
                <c:pt idx="33784">
                  <c:v>12</c:v>
                </c:pt>
                <c:pt idx="33785">
                  <c:v>12</c:v>
                </c:pt>
                <c:pt idx="33786">
                  <c:v>12</c:v>
                </c:pt>
                <c:pt idx="33787">
                  <c:v>12</c:v>
                </c:pt>
                <c:pt idx="33788">
                  <c:v>12</c:v>
                </c:pt>
                <c:pt idx="33789">
                  <c:v>12</c:v>
                </c:pt>
                <c:pt idx="33790">
                  <c:v>12</c:v>
                </c:pt>
                <c:pt idx="33791">
                  <c:v>12</c:v>
                </c:pt>
                <c:pt idx="33792">
                  <c:v>12</c:v>
                </c:pt>
                <c:pt idx="33793">
                  <c:v>12</c:v>
                </c:pt>
                <c:pt idx="33794">
                  <c:v>12</c:v>
                </c:pt>
                <c:pt idx="33795">
                  <c:v>12</c:v>
                </c:pt>
                <c:pt idx="33796">
                  <c:v>12</c:v>
                </c:pt>
                <c:pt idx="33797">
                  <c:v>12</c:v>
                </c:pt>
                <c:pt idx="33798">
                  <c:v>12</c:v>
                </c:pt>
                <c:pt idx="33799">
                  <c:v>12</c:v>
                </c:pt>
                <c:pt idx="33800">
                  <c:v>12</c:v>
                </c:pt>
                <c:pt idx="33801">
                  <c:v>12</c:v>
                </c:pt>
                <c:pt idx="33802">
                  <c:v>12</c:v>
                </c:pt>
                <c:pt idx="33803">
                  <c:v>12</c:v>
                </c:pt>
                <c:pt idx="33804">
                  <c:v>12</c:v>
                </c:pt>
                <c:pt idx="33805">
                  <c:v>12</c:v>
                </c:pt>
                <c:pt idx="33806">
                  <c:v>12</c:v>
                </c:pt>
                <c:pt idx="33807">
                  <c:v>12</c:v>
                </c:pt>
                <c:pt idx="33808">
                  <c:v>12</c:v>
                </c:pt>
                <c:pt idx="33809">
                  <c:v>12</c:v>
                </c:pt>
                <c:pt idx="33810">
                  <c:v>12</c:v>
                </c:pt>
                <c:pt idx="33811">
                  <c:v>12</c:v>
                </c:pt>
                <c:pt idx="33812">
                  <c:v>12</c:v>
                </c:pt>
                <c:pt idx="33813">
                  <c:v>12</c:v>
                </c:pt>
                <c:pt idx="33814">
                  <c:v>12</c:v>
                </c:pt>
                <c:pt idx="33815">
                  <c:v>12</c:v>
                </c:pt>
                <c:pt idx="33816">
                  <c:v>12</c:v>
                </c:pt>
                <c:pt idx="33817">
                  <c:v>12</c:v>
                </c:pt>
                <c:pt idx="33818">
                  <c:v>12</c:v>
                </c:pt>
                <c:pt idx="33819">
                  <c:v>12</c:v>
                </c:pt>
                <c:pt idx="33820">
                  <c:v>12</c:v>
                </c:pt>
                <c:pt idx="33821">
                  <c:v>12</c:v>
                </c:pt>
                <c:pt idx="33822">
                  <c:v>12</c:v>
                </c:pt>
                <c:pt idx="33823">
                  <c:v>12</c:v>
                </c:pt>
                <c:pt idx="33824">
                  <c:v>12</c:v>
                </c:pt>
                <c:pt idx="33825">
                  <c:v>12</c:v>
                </c:pt>
                <c:pt idx="33826">
                  <c:v>12</c:v>
                </c:pt>
                <c:pt idx="33827">
                  <c:v>12</c:v>
                </c:pt>
                <c:pt idx="33828">
                  <c:v>12</c:v>
                </c:pt>
                <c:pt idx="33829">
                  <c:v>12</c:v>
                </c:pt>
                <c:pt idx="33830">
                  <c:v>12</c:v>
                </c:pt>
                <c:pt idx="33831">
                  <c:v>12</c:v>
                </c:pt>
                <c:pt idx="33832">
                  <c:v>12</c:v>
                </c:pt>
                <c:pt idx="33833">
                  <c:v>12</c:v>
                </c:pt>
                <c:pt idx="33834">
                  <c:v>12</c:v>
                </c:pt>
                <c:pt idx="33835">
                  <c:v>12</c:v>
                </c:pt>
                <c:pt idx="33836">
                  <c:v>12</c:v>
                </c:pt>
                <c:pt idx="33837">
                  <c:v>12</c:v>
                </c:pt>
                <c:pt idx="33838">
                  <c:v>12</c:v>
                </c:pt>
                <c:pt idx="33839">
                  <c:v>12</c:v>
                </c:pt>
                <c:pt idx="33840">
                  <c:v>12</c:v>
                </c:pt>
                <c:pt idx="33841">
                  <c:v>12</c:v>
                </c:pt>
                <c:pt idx="33842">
                  <c:v>12</c:v>
                </c:pt>
                <c:pt idx="33843">
                  <c:v>12</c:v>
                </c:pt>
                <c:pt idx="33844">
                  <c:v>12</c:v>
                </c:pt>
                <c:pt idx="33845">
                  <c:v>12</c:v>
                </c:pt>
                <c:pt idx="33846">
                  <c:v>12</c:v>
                </c:pt>
                <c:pt idx="33847">
                  <c:v>12</c:v>
                </c:pt>
                <c:pt idx="33848">
                  <c:v>12</c:v>
                </c:pt>
                <c:pt idx="33849">
                  <c:v>12</c:v>
                </c:pt>
                <c:pt idx="33850">
                  <c:v>12</c:v>
                </c:pt>
                <c:pt idx="33851">
                  <c:v>12</c:v>
                </c:pt>
                <c:pt idx="33852">
                  <c:v>12</c:v>
                </c:pt>
                <c:pt idx="33853">
                  <c:v>12</c:v>
                </c:pt>
                <c:pt idx="33854">
                  <c:v>12</c:v>
                </c:pt>
                <c:pt idx="33855">
                  <c:v>12</c:v>
                </c:pt>
                <c:pt idx="33856">
                  <c:v>12</c:v>
                </c:pt>
                <c:pt idx="33857">
                  <c:v>12</c:v>
                </c:pt>
                <c:pt idx="33858">
                  <c:v>12</c:v>
                </c:pt>
                <c:pt idx="33859">
                  <c:v>12</c:v>
                </c:pt>
                <c:pt idx="33860">
                  <c:v>12</c:v>
                </c:pt>
                <c:pt idx="33861">
                  <c:v>12</c:v>
                </c:pt>
                <c:pt idx="33862">
                  <c:v>12</c:v>
                </c:pt>
                <c:pt idx="33863">
                  <c:v>12</c:v>
                </c:pt>
                <c:pt idx="33864">
                  <c:v>12</c:v>
                </c:pt>
                <c:pt idx="33865">
                  <c:v>12</c:v>
                </c:pt>
                <c:pt idx="33866">
                  <c:v>12</c:v>
                </c:pt>
                <c:pt idx="33867">
                  <c:v>12</c:v>
                </c:pt>
                <c:pt idx="33868">
                  <c:v>12</c:v>
                </c:pt>
                <c:pt idx="33869">
                  <c:v>12</c:v>
                </c:pt>
                <c:pt idx="33870">
                  <c:v>12</c:v>
                </c:pt>
                <c:pt idx="33871">
                  <c:v>12</c:v>
                </c:pt>
                <c:pt idx="33872">
                  <c:v>12</c:v>
                </c:pt>
                <c:pt idx="33873">
                  <c:v>12</c:v>
                </c:pt>
                <c:pt idx="33874">
                  <c:v>12</c:v>
                </c:pt>
                <c:pt idx="33875">
                  <c:v>12</c:v>
                </c:pt>
                <c:pt idx="33876">
                  <c:v>12</c:v>
                </c:pt>
                <c:pt idx="33877">
                  <c:v>12</c:v>
                </c:pt>
                <c:pt idx="33878">
                  <c:v>12</c:v>
                </c:pt>
                <c:pt idx="33879">
                  <c:v>12</c:v>
                </c:pt>
                <c:pt idx="33880">
                  <c:v>12</c:v>
                </c:pt>
                <c:pt idx="33881">
                  <c:v>12</c:v>
                </c:pt>
                <c:pt idx="33882">
                  <c:v>12</c:v>
                </c:pt>
                <c:pt idx="33883">
                  <c:v>12</c:v>
                </c:pt>
                <c:pt idx="33884">
                  <c:v>12</c:v>
                </c:pt>
                <c:pt idx="33885">
                  <c:v>12</c:v>
                </c:pt>
                <c:pt idx="33886">
                  <c:v>12</c:v>
                </c:pt>
                <c:pt idx="33887">
                  <c:v>12</c:v>
                </c:pt>
                <c:pt idx="33888">
                  <c:v>12</c:v>
                </c:pt>
                <c:pt idx="33889">
                  <c:v>12</c:v>
                </c:pt>
                <c:pt idx="33890">
                  <c:v>12</c:v>
                </c:pt>
                <c:pt idx="33891">
                  <c:v>12</c:v>
                </c:pt>
                <c:pt idx="33892">
                  <c:v>12</c:v>
                </c:pt>
                <c:pt idx="33893">
                  <c:v>12</c:v>
                </c:pt>
                <c:pt idx="33894">
                  <c:v>12</c:v>
                </c:pt>
                <c:pt idx="33895">
                  <c:v>12</c:v>
                </c:pt>
                <c:pt idx="33896">
                  <c:v>12</c:v>
                </c:pt>
                <c:pt idx="33897">
                  <c:v>12</c:v>
                </c:pt>
                <c:pt idx="33898">
                  <c:v>12</c:v>
                </c:pt>
                <c:pt idx="33899">
                  <c:v>12</c:v>
                </c:pt>
                <c:pt idx="33900">
                  <c:v>12</c:v>
                </c:pt>
                <c:pt idx="33901">
                  <c:v>12</c:v>
                </c:pt>
                <c:pt idx="33902">
                  <c:v>12</c:v>
                </c:pt>
                <c:pt idx="33903">
                  <c:v>12</c:v>
                </c:pt>
                <c:pt idx="33904">
                  <c:v>12</c:v>
                </c:pt>
                <c:pt idx="33905">
                  <c:v>12</c:v>
                </c:pt>
                <c:pt idx="33906">
                  <c:v>12</c:v>
                </c:pt>
                <c:pt idx="33907">
                  <c:v>12</c:v>
                </c:pt>
                <c:pt idx="33908">
                  <c:v>12</c:v>
                </c:pt>
                <c:pt idx="33909">
                  <c:v>12</c:v>
                </c:pt>
                <c:pt idx="33910">
                  <c:v>12</c:v>
                </c:pt>
                <c:pt idx="33911">
                  <c:v>12</c:v>
                </c:pt>
                <c:pt idx="33912">
                  <c:v>12</c:v>
                </c:pt>
                <c:pt idx="33913">
                  <c:v>12</c:v>
                </c:pt>
                <c:pt idx="33914">
                  <c:v>12</c:v>
                </c:pt>
                <c:pt idx="33915">
                  <c:v>12</c:v>
                </c:pt>
                <c:pt idx="33916">
                  <c:v>12</c:v>
                </c:pt>
                <c:pt idx="33917">
                  <c:v>12</c:v>
                </c:pt>
                <c:pt idx="33918">
                  <c:v>12</c:v>
                </c:pt>
                <c:pt idx="33919">
                  <c:v>12</c:v>
                </c:pt>
                <c:pt idx="33920">
                  <c:v>12</c:v>
                </c:pt>
                <c:pt idx="33921">
                  <c:v>12</c:v>
                </c:pt>
                <c:pt idx="33922">
                  <c:v>12</c:v>
                </c:pt>
                <c:pt idx="33923">
                  <c:v>12</c:v>
                </c:pt>
                <c:pt idx="33924">
                  <c:v>12</c:v>
                </c:pt>
                <c:pt idx="33925">
                  <c:v>12</c:v>
                </c:pt>
                <c:pt idx="33926">
                  <c:v>12</c:v>
                </c:pt>
                <c:pt idx="33927">
                  <c:v>12</c:v>
                </c:pt>
                <c:pt idx="33928">
                  <c:v>12</c:v>
                </c:pt>
                <c:pt idx="33929">
                  <c:v>12</c:v>
                </c:pt>
                <c:pt idx="33930">
                  <c:v>12</c:v>
                </c:pt>
                <c:pt idx="33931">
                  <c:v>12</c:v>
                </c:pt>
                <c:pt idx="33932">
                  <c:v>12</c:v>
                </c:pt>
                <c:pt idx="33933">
                  <c:v>12</c:v>
                </c:pt>
                <c:pt idx="33934">
                  <c:v>12</c:v>
                </c:pt>
                <c:pt idx="33935">
                  <c:v>12</c:v>
                </c:pt>
                <c:pt idx="33936">
                  <c:v>12</c:v>
                </c:pt>
                <c:pt idx="33937">
                  <c:v>12</c:v>
                </c:pt>
                <c:pt idx="33938">
                  <c:v>12</c:v>
                </c:pt>
                <c:pt idx="33939">
                  <c:v>12</c:v>
                </c:pt>
                <c:pt idx="33940">
                  <c:v>12</c:v>
                </c:pt>
                <c:pt idx="33941">
                  <c:v>12</c:v>
                </c:pt>
                <c:pt idx="33942">
                  <c:v>12</c:v>
                </c:pt>
                <c:pt idx="33943">
                  <c:v>12</c:v>
                </c:pt>
                <c:pt idx="33944">
                  <c:v>12</c:v>
                </c:pt>
                <c:pt idx="33945">
                  <c:v>12</c:v>
                </c:pt>
                <c:pt idx="33946">
                  <c:v>12</c:v>
                </c:pt>
                <c:pt idx="33947">
                  <c:v>12</c:v>
                </c:pt>
                <c:pt idx="33948">
                  <c:v>12</c:v>
                </c:pt>
                <c:pt idx="33949">
                  <c:v>12</c:v>
                </c:pt>
                <c:pt idx="33950">
                  <c:v>12</c:v>
                </c:pt>
                <c:pt idx="33951">
                  <c:v>12</c:v>
                </c:pt>
                <c:pt idx="33952">
                  <c:v>12</c:v>
                </c:pt>
                <c:pt idx="33953">
                  <c:v>12</c:v>
                </c:pt>
                <c:pt idx="33954">
                  <c:v>12</c:v>
                </c:pt>
                <c:pt idx="33955">
                  <c:v>12</c:v>
                </c:pt>
                <c:pt idx="33956">
                  <c:v>12</c:v>
                </c:pt>
                <c:pt idx="33957">
                  <c:v>12</c:v>
                </c:pt>
                <c:pt idx="33958">
                  <c:v>12</c:v>
                </c:pt>
                <c:pt idx="33959">
                  <c:v>12</c:v>
                </c:pt>
                <c:pt idx="33960">
                  <c:v>12</c:v>
                </c:pt>
                <c:pt idx="33961">
                  <c:v>12</c:v>
                </c:pt>
                <c:pt idx="33962">
                  <c:v>12</c:v>
                </c:pt>
                <c:pt idx="33963">
                  <c:v>12</c:v>
                </c:pt>
                <c:pt idx="33964">
                  <c:v>12</c:v>
                </c:pt>
                <c:pt idx="33965">
                  <c:v>12</c:v>
                </c:pt>
                <c:pt idx="33966">
                  <c:v>12</c:v>
                </c:pt>
                <c:pt idx="33967">
                  <c:v>12</c:v>
                </c:pt>
                <c:pt idx="33968">
                  <c:v>12</c:v>
                </c:pt>
                <c:pt idx="33969">
                  <c:v>12</c:v>
                </c:pt>
                <c:pt idx="33970">
                  <c:v>12</c:v>
                </c:pt>
                <c:pt idx="33971">
                  <c:v>12</c:v>
                </c:pt>
                <c:pt idx="33972">
                  <c:v>12</c:v>
                </c:pt>
                <c:pt idx="33973">
                  <c:v>12</c:v>
                </c:pt>
                <c:pt idx="33974">
                  <c:v>12</c:v>
                </c:pt>
                <c:pt idx="33975">
                  <c:v>12</c:v>
                </c:pt>
                <c:pt idx="33976">
                  <c:v>12</c:v>
                </c:pt>
                <c:pt idx="33977">
                  <c:v>12</c:v>
                </c:pt>
                <c:pt idx="33978">
                  <c:v>12</c:v>
                </c:pt>
                <c:pt idx="33979">
                  <c:v>12</c:v>
                </c:pt>
                <c:pt idx="33980">
                  <c:v>12</c:v>
                </c:pt>
                <c:pt idx="33981">
                  <c:v>12</c:v>
                </c:pt>
                <c:pt idx="33982">
                  <c:v>12</c:v>
                </c:pt>
                <c:pt idx="33983">
                  <c:v>12</c:v>
                </c:pt>
                <c:pt idx="33984">
                  <c:v>12</c:v>
                </c:pt>
                <c:pt idx="33985">
                  <c:v>12</c:v>
                </c:pt>
                <c:pt idx="33986">
                  <c:v>12</c:v>
                </c:pt>
                <c:pt idx="33987">
                  <c:v>12</c:v>
                </c:pt>
                <c:pt idx="33988">
                  <c:v>12</c:v>
                </c:pt>
                <c:pt idx="33989">
                  <c:v>12</c:v>
                </c:pt>
                <c:pt idx="33990">
                  <c:v>12</c:v>
                </c:pt>
                <c:pt idx="33991">
                  <c:v>12</c:v>
                </c:pt>
                <c:pt idx="33992">
                  <c:v>12</c:v>
                </c:pt>
                <c:pt idx="33993">
                  <c:v>12</c:v>
                </c:pt>
                <c:pt idx="33994">
                  <c:v>12</c:v>
                </c:pt>
                <c:pt idx="33995">
                  <c:v>12</c:v>
                </c:pt>
                <c:pt idx="33996">
                  <c:v>12</c:v>
                </c:pt>
                <c:pt idx="33997">
                  <c:v>12</c:v>
                </c:pt>
                <c:pt idx="33998">
                  <c:v>12</c:v>
                </c:pt>
                <c:pt idx="33999">
                  <c:v>12</c:v>
                </c:pt>
                <c:pt idx="34000">
                  <c:v>12</c:v>
                </c:pt>
                <c:pt idx="34001">
                  <c:v>12</c:v>
                </c:pt>
                <c:pt idx="34002">
                  <c:v>12</c:v>
                </c:pt>
                <c:pt idx="34003">
                  <c:v>12</c:v>
                </c:pt>
                <c:pt idx="34004">
                  <c:v>12</c:v>
                </c:pt>
                <c:pt idx="34005">
                  <c:v>12</c:v>
                </c:pt>
                <c:pt idx="34006">
                  <c:v>12</c:v>
                </c:pt>
                <c:pt idx="34007">
                  <c:v>12</c:v>
                </c:pt>
                <c:pt idx="34008">
                  <c:v>12</c:v>
                </c:pt>
                <c:pt idx="34009">
                  <c:v>12</c:v>
                </c:pt>
                <c:pt idx="34010">
                  <c:v>12</c:v>
                </c:pt>
                <c:pt idx="34011">
                  <c:v>12</c:v>
                </c:pt>
                <c:pt idx="34012">
                  <c:v>12</c:v>
                </c:pt>
                <c:pt idx="34013">
                  <c:v>12</c:v>
                </c:pt>
                <c:pt idx="34014">
                  <c:v>12</c:v>
                </c:pt>
                <c:pt idx="34015">
                  <c:v>12</c:v>
                </c:pt>
                <c:pt idx="34016">
                  <c:v>12</c:v>
                </c:pt>
                <c:pt idx="34017">
                  <c:v>12</c:v>
                </c:pt>
                <c:pt idx="34018">
                  <c:v>12</c:v>
                </c:pt>
                <c:pt idx="34019">
                  <c:v>12</c:v>
                </c:pt>
                <c:pt idx="34020">
                  <c:v>12</c:v>
                </c:pt>
                <c:pt idx="34021">
                  <c:v>12</c:v>
                </c:pt>
                <c:pt idx="34022">
                  <c:v>12</c:v>
                </c:pt>
                <c:pt idx="34023">
                  <c:v>12</c:v>
                </c:pt>
                <c:pt idx="34024">
                  <c:v>12</c:v>
                </c:pt>
                <c:pt idx="34025">
                  <c:v>12</c:v>
                </c:pt>
                <c:pt idx="34026">
                  <c:v>12</c:v>
                </c:pt>
                <c:pt idx="34027">
                  <c:v>12</c:v>
                </c:pt>
                <c:pt idx="34028">
                  <c:v>12</c:v>
                </c:pt>
                <c:pt idx="34029">
                  <c:v>12</c:v>
                </c:pt>
                <c:pt idx="34030">
                  <c:v>12</c:v>
                </c:pt>
                <c:pt idx="34031">
                  <c:v>12</c:v>
                </c:pt>
                <c:pt idx="34032">
                  <c:v>12</c:v>
                </c:pt>
                <c:pt idx="34033">
                  <c:v>12</c:v>
                </c:pt>
                <c:pt idx="34034">
                  <c:v>12</c:v>
                </c:pt>
                <c:pt idx="34035">
                  <c:v>12</c:v>
                </c:pt>
                <c:pt idx="34036">
                  <c:v>12</c:v>
                </c:pt>
                <c:pt idx="34037">
                  <c:v>12</c:v>
                </c:pt>
                <c:pt idx="34038">
                  <c:v>12</c:v>
                </c:pt>
                <c:pt idx="34039">
                  <c:v>12</c:v>
                </c:pt>
                <c:pt idx="34040">
                  <c:v>12</c:v>
                </c:pt>
                <c:pt idx="34041">
                  <c:v>12</c:v>
                </c:pt>
                <c:pt idx="34042">
                  <c:v>12</c:v>
                </c:pt>
                <c:pt idx="34043">
                  <c:v>12</c:v>
                </c:pt>
                <c:pt idx="34044">
                  <c:v>12</c:v>
                </c:pt>
                <c:pt idx="34045">
                  <c:v>12</c:v>
                </c:pt>
                <c:pt idx="34046">
                  <c:v>12</c:v>
                </c:pt>
                <c:pt idx="34047">
                  <c:v>12</c:v>
                </c:pt>
                <c:pt idx="34048">
                  <c:v>12</c:v>
                </c:pt>
                <c:pt idx="34049">
                  <c:v>12</c:v>
                </c:pt>
                <c:pt idx="34050">
                  <c:v>12</c:v>
                </c:pt>
                <c:pt idx="34051">
                  <c:v>12</c:v>
                </c:pt>
                <c:pt idx="34052">
                  <c:v>12</c:v>
                </c:pt>
                <c:pt idx="34053">
                  <c:v>12</c:v>
                </c:pt>
                <c:pt idx="34054">
                  <c:v>12</c:v>
                </c:pt>
                <c:pt idx="34055">
                  <c:v>12</c:v>
                </c:pt>
                <c:pt idx="34056">
                  <c:v>12</c:v>
                </c:pt>
                <c:pt idx="34057">
                  <c:v>12</c:v>
                </c:pt>
                <c:pt idx="34058">
                  <c:v>12</c:v>
                </c:pt>
                <c:pt idx="34059">
                  <c:v>12</c:v>
                </c:pt>
                <c:pt idx="34060">
                  <c:v>12</c:v>
                </c:pt>
                <c:pt idx="34061">
                  <c:v>12</c:v>
                </c:pt>
                <c:pt idx="34062">
                  <c:v>12</c:v>
                </c:pt>
                <c:pt idx="34063">
                  <c:v>12</c:v>
                </c:pt>
                <c:pt idx="34064">
                  <c:v>12</c:v>
                </c:pt>
                <c:pt idx="34065">
                  <c:v>12</c:v>
                </c:pt>
                <c:pt idx="34066">
                  <c:v>12</c:v>
                </c:pt>
                <c:pt idx="34067">
                  <c:v>12</c:v>
                </c:pt>
                <c:pt idx="34068">
                  <c:v>12</c:v>
                </c:pt>
                <c:pt idx="34069">
                  <c:v>12</c:v>
                </c:pt>
                <c:pt idx="34070">
                  <c:v>12</c:v>
                </c:pt>
                <c:pt idx="34071">
                  <c:v>12</c:v>
                </c:pt>
                <c:pt idx="34072">
                  <c:v>12</c:v>
                </c:pt>
                <c:pt idx="34073">
                  <c:v>12</c:v>
                </c:pt>
                <c:pt idx="34074">
                  <c:v>12</c:v>
                </c:pt>
                <c:pt idx="34075">
                  <c:v>12</c:v>
                </c:pt>
                <c:pt idx="34076">
                  <c:v>12</c:v>
                </c:pt>
                <c:pt idx="34077">
                  <c:v>12</c:v>
                </c:pt>
                <c:pt idx="34078">
                  <c:v>12</c:v>
                </c:pt>
                <c:pt idx="34079">
                  <c:v>12</c:v>
                </c:pt>
                <c:pt idx="34080">
                  <c:v>12</c:v>
                </c:pt>
                <c:pt idx="34081">
                  <c:v>12</c:v>
                </c:pt>
                <c:pt idx="34082">
                  <c:v>12</c:v>
                </c:pt>
                <c:pt idx="34083">
                  <c:v>12</c:v>
                </c:pt>
                <c:pt idx="34084">
                  <c:v>12</c:v>
                </c:pt>
                <c:pt idx="34085">
                  <c:v>12</c:v>
                </c:pt>
                <c:pt idx="34086">
                  <c:v>12</c:v>
                </c:pt>
                <c:pt idx="34087">
                  <c:v>12</c:v>
                </c:pt>
                <c:pt idx="34088">
                  <c:v>12</c:v>
                </c:pt>
                <c:pt idx="34089">
                  <c:v>12</c:v>
                </c:pt>
                <c:pt idx="34090">
                  <c:v>12</c:v>
                </c:pt>
                <c:pt idx="34091">
                  <c:v>12</c:v>
                </c:pt>
                <c:pt idx="34092">
                  <c:v>12</c:v>
                </c:pt>
                <c:pt idx="34093">
                  <c:v>12</c:v>
                </c:pt>
                <c:pt idx="34094">
                  <c:v>12</c:v>
                </c:pt>
                <c:pt idx="34095">
                  <c:v>12</c:v>
                </c:pt>
                <c:pt idx="34096">
                  <c:v>12</c:v>
                </c:pt>
                <c:pt idx="34097">
                  <c:v>12</c:v>
                </c:pt>
                <c:pt idx="34098">
                  <c:v>12</c:v>
                </c:pt>
                <c:pt idx="34099">
                  <c:v>12</c:v>
                </c:pt>
                <c:pt idx="34100">
                  <c:v>12</c:v>
                </c:pt>
                <c:pt idx="34101">
                  <c:v>12</c:v>
                </c:pt>
                <c:pt idx="34102">
                  <c:v>12</c:v>
                </c:pt>
                <c:pt idx="34103">
                  <c:v>12</c:v>
                </c:pt>
                <c:pt idx="34104">
                  <c:v>12</c:v>
                </c:pt>
                <c:pt idx="34105">
                  <c:v>12</c:v>
                </c:pt>
                <c:pt idx="34106">
                  <c:v>12</c:v>
                </c:pt>
                <c:pt idx="34107">
                  <c:v>12</c:v>
                </c:pt>
                <c:pt idx="34108">
                  <c:v>12</c:v>
                </c:pt>
                <c:pt idx="34109">
                  <c:v>12</c:v>
                </c:pt>
                <c:pt idx="34110">
                  <c:v>12</c:v>
                </c:pt>
                <c:pt idx="34111">
                  <c:v>12</c:v>
                </c:pt>
                <c:pt idx="34112">
                  <c:v>12</c:v>
                </c:pt>
                <c:pt idx="34113">
                  <c:v>12</c:v>
                </c:pt>
                <c:pt idx="34114">
                  <c:v>12</c:v>
                </c:pt>
                <c:pt idx="34115">
                  <c:v>12</c:v>
                </c:pt>
                <c:pt idx="34116">
                  <c:v>12</c:v>
                </c:pt>
                <c:pt idx="34117">
                  <c:v>12</c:v>
                </c:pt>
                <c:pt idx="34118">
                  <c:v>12</c:v>
                </c:pt>
                <c:pt idx="34119">
                  <c:v>12</c:v>
                </c:pt>
                <c:pt idx="34120">
                  <c:v>12</c:v>
                </c:pt>
                <c:pt idx="34121">
                  <c:v>12</c:v>
                </c:pt>
                <c:pt idx="34122">
                  <c:v>12</c:v>
                </c:pt>
                <c:pt idx="34123">
                  <c:v>12</c:v>
                </c:pt>
                <c:pt idx="34124">
                  <c:v>12</c:v>
                </c:pt>
                <c:pt idx="34125">
                  <c:v>12</c:v>
                </c:pt>
                <c:pt idx="34126">
                  <c:v>12</c:v>
                </c:pt>
                <c:pt idx="34127">
                  <c:v>12</c:v>
                </c:pt>
                <c:pt idx="34128">
                  <c:v>12</c:v>
                </c:pt>
                <c:pt idx="34129">
                  <c:v>12</c:v>
                </c:pt>
                <c:pt idx="34130">
                  <c:v>12</c:v>
                </c:pt>
                <c:pt idx="34131">
                  <c:v>12</c:v>
                </c:pt>
                <c:pt idx="34132">
                  <c:v>12</c:v>
                </c:pt>
                <c:pt idx="34133">
                  <c:v>12</c:v>
                </c:pt>
                <c:pt idx="34134">
                  <c:v>12</c:v>
                </c:pt>
                <c:pt idx="34135">
                  <c:v>12</c:v>
                </c:pt>
                <c:pt idx="34136">
                  <c:v>12</c:v>
                </c:pt>
                <c:pt idx="34137">
                  <c:v>12</c:v>
                </c:pt>
                <c:pt idx="34138">
                  <c:v>12</c:v>
                </c:pt>
                <c:pt idx="34139">
                  <c:v>12</c:v>
                </c:pt>
                <c:pt idx="34140">
                  <c:v>12</c:v>
                </c:pt>
                <c:pt idx="34141">
                  <c:v>12</c:v>
                </c:pt>
                <c:pt idx="34142">
                  <c:v>12</c:v>
                </c:pt>
                <c:pt idx="34143">
                  <c:v>12</c:v>
                </c:pt>
                <c:pt idx="34144">
                  <c:v>12</c:v>
                </c:pt>
                <c:pt idx="34145">
                  <c:v>12</c:v>
                </c:pt>
                <c:pt idx="34146">
                  <c:v>12</c:v>
                </c:pt>
                <c:pt idx="34147">
                  <c:v>12</c:v>
                </c:pt>
                <c:pt idx="34148">
                  <c:v>12</c:v>
                </c:pt>
                <c:pt idx="34149">
                  <c:v>12</c:v>
                </c:pt>
                <c:pt idx="34150">
                  <c:v>12</c:v>
                </c:pt>
                <c:pt idx="34151">
                  <c:v>12</c:v>
                </c:pt>
                <c:pt idx="34152">
                  <c:v>12</c:v>
                </c:pt>
                <c:pt idx="34153">
                  <c:v>12</c:v>
                </c:pt>
                <c:pt idx="34154">
                  <c:v>12</c:v>
                </c:pt>
                <c:pt idx="34155">
                  <c:v>12</c:v>
                </c:pt>
                <c:pt idx="34156">
                  <c:v>12</c:v>
                </c:pt>
                <c:pt idx="34157">
                  <c:v>12</c:v>
                </c:pt>
                <c:pt idx="34158">
                  <c:v>12</c:v>
                </c:pt>
                <c:pt idx="34159">
                  <c:v>12</c:v>
                </c:pt>
                <c:pt idx="34160">
                  <c:v>12</c:v>
                </c:pt>
                <c:pt idx="34161">
                  <c:v>12</c:v>
                </c:pt>
                <c:pt idx="34162">
                  <c:v>12</c:v>
                </c:pt>
                <c:pt idx="34163">
                  <c:v>12</c:v>
                </c:pt>
                <c:pt idx="34164">
                  <c:v>12</c:v>
                </c:pt>
                <c:pt idx="34165">
                  <c:v>12</c:v>
                </c:pt>
                <c:pt idx="34166">
                  <c:v>12</c:v>
                </c:pt>
                <c:pt idx="34167">
                  <c:v>12</c:v>
                </c:pt>
                <c:pt idx="34168">
                  <c:v>12</c:v>
                </c:pt>
                <c:pt idx="34169">
                  <c:v>12</c:v>
                </c:pt>
                <c:pt idx="34170">
                  <c:v>12</c:v>
                </c:pt>
                <c:pt idx="34171">
                  <c:v>12</c:v>
                </c:pt>
                <c:pt idx="34172">
                  <c:v>12</c:v>
                </c:pt>
                <c:pt idx="34173">
                  <c:v>12</c:v>
                </c:pt>
                <c:pt idx="34174">
                  <c:v>12</c:v>
                </c:pt>
                <c:pt idx="34175">
                  <c:v>12</c:v>
                </c:pt>
                <c:pt idx="34176">
                  <c:v>12</c:v>
                </c:pt>
                <c:pt idx="34177">
                  <c:v>12</c:v>
                </c:pt>
                <c:pt idx="34178">
                  <c:v>12</c:v>
                </c:pt>
                <c:pt idx="34179">
                  <c:v>12</c:v>
                </c:pt>
                <c:pt idx="34180">
                  <c:v>12</c:v>
                </c:pt>
                <c:pt idx="34181">
                  <c:v>12</c:v>
                </c:pt>
                <c:pt idx="34182">
                  <c:v>12</c:v>
                </c:pt>
                <c:pt idx="34183">
                  <c:v>12</c:v>
                </c:pt>
                <c:pt idx="34184">
                  <c:v>12</c:v>
                </c:pt>
                <c:pt idx="34185">
                  <c:v>12</c:v>
                </c:pt>
                <c:pt idx="34186">
                  <c:v>12</c:v>
                </c:pt>
                <c:pt idx="34187">
                  <c:v>12</c:v>
                </c:pt>
                <c:pt idx="34188">
                  <c:v>12</c:v>
                </c:pt>
                <c:pt idx="34189">
                  <c:v>12</c:v>
                </c:pt>
                <c:pt idx="34190">
                  <c:v>12</c:v>
                </c:pt>
                <c:pt idx="34191">
                  <c:v>12</c:v>
                </c:pt>
                <c:pt idx="34192">
                  <c:v>12</c:v>
                </c:pt>
                <c:pt idx="34193">
                  <c:v>12</c:v>
                </c:pt>
                <c:pt idx="34194">
                  <c:v>12</c:v>
                </c:pt>
                <c:pt idx="34195">
                  <c:v>12</c:v>
                </c:pt>
                <c:pt idx="34196">
                  <c:v>12</c:v>
                </c:pt>
                <c:pt idx="34197">
                  <c:v>12</c:v>
                </c:pt>
                <c:pt idx="34198">
                  <c:v>12</c:v>
                </c:pt>
                <c:pt idx="34199">
                  <c:v>12</c:v>
                </c:pt>
                <c:pt idx="34200">
                  <c:v>12.5</c:v>
                </c:pt>
                <c:pt idx="34201">
                  <c:v>12.5</c:v>
                </c:pt>
                <c:pt idx="34202">
                  <c:v>12.5</c:v>
                </c:pt>
                <c:pt idx="34203">
                  <c:v>12.5</c:v>
                </c:pt>
                <c:pt idx="34204">
                  <c:v>12.5</c:v>
                </c:pt>
                <c:pt idx="34205">
                  <c:v>12.5</c:v>
                </c:pt>
                <c:pt idx="34206">
                  <c:v>12.5</c:v>
                </c:pt>
                <c:pt idx="34207">
                  <c:v>12.5</c:v>
                </c:pt>
                <c:pt idx="34208">
                  <c:v>12.5</c:v>
                </c:pt>
                <c:pt idx="34209">
                  <c:v>12.5</c:v>
                </c:pt>
                <c:pt idx="34210">
                  <c:v>12.5</c:v>
                </c:pt>
                <c:pt idx="34211">
                  <c:v>12.5</c:v>
                </c:pt>
                <c:pt idx="34212">
                  <c:v>12.5</c:v>
                </c:pt>
                <c:pt idx="34213">
                  <c:v>12.5</c:v>
                </c:pt>
                <c:pt idx="34214">
                  <c:v>12.5</c:v>
                </c:pt>
                <c:pt idx="34215">
                  <c:v>12.5</c:v>
                </c:pt>
                <c:pt idx="34216">
                  <c:v>12.5</c:v>
                </c:pt>
                <c:pt idx="34217">
                  <c:v>12.5</c:v>
                </c:pt>
                <c:pt idx="34218">
                  <c:v>12.5</c:v>
                </c:pt>
                <c:pt idx="34219">
                  <c:v>12.5</c:v>
                </c:pt>
                <c:pt idx="34220">
                  <c:v>12.5</c:v>
                </c:pt>
                <c:pt idx="34221">
                  <c:v>12.5</c:v>
                </c:pt>
                <c:pt idx="34222">
                  <c:v>12.5</c:v>
                </c:pt>
                <c:pt idx="34223">
                  <c:v>12.5</c:v>
                </c:pt>
                <c:pt idx="34224">
                  <c:v>12.5</c:v>
                </c:pt>
                <c:pt idx="34225">
                  <c:v>12.5</c:v>
                </c:pt>
                <c:pt idx="34226">
                  <c:v>12.5</c:v>
                </c:pt>
                <c:pt idx="34227">
                  <c:v>12.5</c:v>
                </c:pt>
                <c:pt idx="34228">
                  <c:v>12.5</c:v>
                </c:pt>
                <c:pt idx="34229">
                  <c:v>12.5</c:v>
                </c:pt>
                <c:pt idx="34230">
                  <c:v>12.5</c:v>
                </c:pt>
                <c:pt idx="34231">
                  <c:v>12.5</c:v>
                </c:pt>
                <c:pt idx="34232">
                  <c:v>12.5</c:v>
                </c:pt>
                <c:pt idx="34233">
                  <c:v>12.5</c:v>
                </c:pt>
                <c:pt idx="34234">
                  <c:v>12.5</c:v>
                </c:pt>
                <c:pt idx="34235">
                  <c:v>12.5</c:v>
                </c:pt>
                <c:pt idx="34236">
                  <c:v>12.5</c:v>
                </c:pt>
                <c:pt idx="34237">
                  <c:v>12.5</c:v>
                </c:pt>
                <c:pt idx="34238">
                  <c:v>12.5</c:v>
                </c:pt>
                <c:pt idx="34239">
                  <c:v>12.5</c:v>
                </c:pt>
                <c:pt idx="34240">
                  <c:v>12.5</c:v>
                </c:pt>
                <c:pt idx="34241">
                  <c:v>12.5</c:v>
                </c:pt>
                <c:pt idx="34242">
                  <c:v>12.5</c:v>
                </c:pt>
                <c:pt idx="34243">
                  <c:v>12.5</c:v>
                </c:pt>
                <c:pt idx="34244">
                  <c:v>12.5</c:v>
                </c:pt>
                <c:pt idx="34245">
                  <c:v>12.5</c:v>
                </c:pt>
                <c:pt idx="34246">
                  <c:v>12.5</c:v>
                </c:pt>
                <c:pt idx="34247">
                  <c:v>12.5</c:v>
                </c:pt>
                <c:pt idx="34248">
                  <c:v>12.5</c:v>
                </c:pt>
                <c:pt idx="34249">
                  <c:v>12.5</c:v>
                </c:pt>
                <c:pt idx="34250">
                  <c:v>12.5</c:v>
                </c:pt>
                <c:pt idx="34251">
                  <c:v>12.5</c:v>
                </c:pt>
                <c:pt idx="34252">
                  <c:v>12.5</c:v>
                </c:pt>
                <c:pt idx="34253">
                  <c:v>12.5</c:v>
                </c:pt>
                <c:pt idx="34254">
                  <c:v>12.5</c:v>
                </c:pt>
                <c:pt idx="34255">
                  <c:v>12.5</c:v>
                </c:pt>
                <c:pt idx="34256">
                  <c:v>12.5</c:v>
                </c:pt>
                <c:pt idx="34257">
                  <c:v>12.5</c:v>
                </c:pt>
                <c:pt idx="34258">
                  <c:v>12.5</c:v>
                </c:pt>
                <c:pt idx="34259">
                  <c:v>12.5</c:v>
                </c:pt>
                <c:pt idx="34260">
                  <c:v>12.5</c:v>
                </c:pt>
                <c:pt idx="34261">
                  <c:v>12.5</c:v>
                </c:pt>
                <c:pt idx="34262">
                  <c:v>12.5</c:v>
                </c:pt>
                <c:pt idx="34263">
                  <c:v>12.5</c:v>
                </c:pt>
                <c:pt idx="34264">
                  <c:v>12.5</c:v>
                </c:pt>
                <c:pt idx="34265">
                  <c:v>12.5</c:v>
                </c:pt>
                <c:pt idx="34266">
                  <c:v>12.5</c:v>
                </c:pt>
                <c:pt idx="34267">
                  <c:v>12.5</c:v>
                </c:pt>
                <c:pt idx="34268">
                  <c:v>12.5</c:v>
                </c:pt>
                <c:pt idx="34269">
                  <c:v>12.5</c:v>
                </c:pt>
                <c:pt idx="34270">
                  <c:v>12.5</c:v>
                </c:pt>
                <c:pt idx="34271">
                  <c:v>12.5</c:v>
                </c:pt>
                <c:pt idx="34272">
                  <c:v>12.5</c:v>
                </c:pt>
                <c:pt idx="34273">
                  <c:v>12.5</c:v>
                </c:pt>
                <c:pt idx="34274">
                  <c:v>12.5</c:v>
                </c:pt>
                <c:pt idx="34275">
                  <c:v>12.5</c:v>
                </c:pt>
                <c:pt idx="34276">
                  <c:v>12.5</c:v>
                </c:pt>
                <c:pt idx="34277">
                  <c:v>12.5</c:v>
                </c:pt>
                <c:pt idx="34278">
                  <c:v>12.5</c:v>
                </c:pt>
                <c:pt idx="34279">
                  <c:v>12.5</c:v>
                </c:pt>
                <c:pt idx="34280">
                  <c:v>12.5</c:v>
                </c:pt>
                <c:pt idx="34281">
                  <c:v>12.5</c:v>
                </c:pt>
                <c:pt idx="34282">
                  <c:v>12.5</c:v>
                </c:pt>
                <c:pt idx="34283">
                  <c:v>12.5</c:v>
                </c:pt>
                <c:pt idx="34284">
                  <c:v>12.5</c:v>
                </c:pt>
                <c:pt idx="34285">
                  <c:v>12.5</c:v>
                </c:pt>
                <c:pt idx="34286">
                  <c:v>12.5</c:v>
                </c:pt>
                <c:pt idx="34287">
                  <c:v>12.5</c:v>
                </c:pt>
                <c:pt idx="34288">
                  <c:v>12.5</c:v>
                </c:pt>
                <c:pt idx="34289">
                  <c:v>12.5</c:v>
                </c:pt>
                <c:pt idx="34290">
                  <c:v>12.5</c:v>
                </c:pt>
                <c:pt idx="34291">
                  <c:v>12.5</c:v>
                </c:pt>
                <c:pt idx="34292">
                  <c:v>12.5</c:v>
                </c:pt>
                <c:pt idx="34293">
                  <c:v>12.5</c:v>
                </c:pt>
                <c:pt idx="34294">
                  <c:v>12.5</c:v>
                </c:pt>
                <c:pt idx="34295">
                  <c:v>12.5</c:v>
                </c:pt>
                <c:pt idx="34296">
                  <c:v>12.5</c:v>
                </c:pt>
                <c:pt idx="34297">
                  <c:v>12.5</c:v>
                </c:pt>
                <c:pt idx="34298">
                  <c:v>12.5</c:v>
                </c:pt>
                <c:pt idx="34299">
                  <c:v>12.5</c:v>
                </c:pt>
                <c:pt idx="34300">
                  <c:v>12.5</c:v>
                </c:pt>
                <c:pt idx="34301">
                  <c:v>12.5</c:v>
                </c:pt>
                <c:pt idx="34302">
                  <c:v>12.5</c:v>
                </c:pt>
                <c:pt idx="34303">
                  <c:v>12.5</c:v>
                </c:pt>
                <c:pt idx="34304">
                  <c:v>12.5</c:v>
                </c:pt>
                <c:pt idx="34305">
                  <c:v>12.5</c:v>
                </c:pt>
                <c:pt idx="34306">
                  <c:v>12.5</c:v>
                </c:pt>
                <c:pt idx="34307">
                  <c:v>12.5</c:v>
                </c:pt>
                <c:pt idx="34308">
                  <c:v>12.5</c:v>
                </c:pt>
                <c:pt idx="34309">
                  <c:v>12.5</c:v>
                </c:pt>
                <c:pt idx="34310">
                  <c:v>12.5</c:v>
                </c:pt>
                <c:pt idx="34311">
                  <c:v>12.5</c:v>
                </c:pt>
                <c:pt idx="34312">
                  <c:v>12.5</c:v>
                </c:pt>
                <c:pt idx="34313">
                  <c:v>12.5</c:v>
                </c:pt>
                <c:pt idx="34314">
                  <c:v>12.5</c:v>
                </c:pt>
                <c:pt idx="34315">
                  <c:v>12.5</c:v>
                </c:pt>
                <c:pt idx="34316">
                  <c:v>12.5</c:v>
                </c:pt>
                <c:pt idx="34317">
                  <c:v>12.5</c:v>
                </c:pt>
                <c:pt idx="34318">
                  <c:v>12.5</c:v>
                </c:pt>
                <c:pt idx="34319">
                  <c:v>12.5</c:v>
                </c:pt>
                <c:pt idx="34320">
                  <c:v>12.5</c:v>
                </c:pt>
                <c:pt idx="34321">
                  <c:v>12.5</c:v>
                </c:pt>
                <c:pt idx="34322">
                  <c:v>12.5</c:v>
                </c:pt>
                <c:pt idx="34323">
                  <c:v>12.5</c:v>
                </c:pt>
                <c:pt idx="34324">
                  <c:v>12.5</c:v>
                </c:pt>
                <c:pt idx="34325">
                  <c:v>12.5</c:v>
                </c:pt>
                <c:pt idx="34326">
                  <c:v>12.5</c:v>
                </c:pt>
                <c:pt idx="34327">
                  <c:v>12.5</c:v>
                </c:pt>
                <c:pt idx="34328">
                  <c:v>12.5</c:v>
                </c:pt>
                <c:pt idx="34329">
                  <c:v>12.5</c:v>
                </c:pt>
                <c:pt idx="34330">
                  <c:v>12.5</c:v>
                </c:pt>
                <c:pt idx="34331">
                  <c:v>12.5</c:v>
                </c:pt>
                <c:pt idx="34332">
                  <c:v>12.5</c:v>
                </c:pt>
                <c:pt idx="34333">
                  <c:v>12.5</c:v>
                </c:pt>
                <c:pt idx="34334">
                  <c:v>12.5</c:v>
                </c:pt>
                <c:pt idx="34335">
                  <c:v>12.5</c:v>
                </c:pt>
                <c:pt idx="34336">
                  <c:v>12.5</c:v>
                </c:pt>
                <c:pt idx="34337">
                  <c:v>12.5</c:v>
                </c:pt>
                <c:pt idx="34338">
                  <c:v>12.5</c:v>
                </c:pt>
                <c:pt idx="34339">
                  <c:v>12.5</c:v>
                </c:pt>
                <c:pt idx="34340">
                  <c:v>12.5</c:v>
                </c:pt>
                <c:pt idx="34341">
                  <c:v>12.5</c:v>
                </c:pt>
                <c:pt idx="34342">
                  <c:v>12.5</c:v>
                </c:pt>
                <c:pt idx="34343">
                  <c:v>12.5</c:v>
                </c:pt>
                <c:pt idx="34344">
                  <c:v>12.5</c:v>
                </c:pt>
                <c:pt idx="34345">
                  <c:v>12.5</c:v>
                </c:pt>
                <c:pt idx="34346">
                  <c:v>12.5</c:v>
                </c:pt>
                <c:pt idx="34347">
                  <c:v>12.5</c:v>
                </c:pt>
                <c:pt idx="34348">
                  <c:v>12.5</c:v>
                </c:pt>
                <c:pt idx="34349">
                  <c:v>12.5</c:v>
                </c:pt>
                <c:pt idx="34350">
                  <c:v>12.5</c:v>
                </c:pt>
                <c:pt idx="34351">
                  <c:v>12.5</c:v>
                </c:pt>
                <c:pt idx="34352">
                  <c:v>12.5</c:v>
                </c:pt>
                <c:pt idx="34353">
                  <c:v>12.5</c:v>
                </c:pt>
                <c:pt idx="34354">
                  <c:v>12.5</c:v>
                </c:pt>
                <c:pt idx="34355">
                  <c:v>12.5</c:v>
                </c:pt>
                <c:pt idx="34356">
                  <c:v>12.5</c:v>
                </c:pt>
                <c:pt idx="34357">
                  <c:v>12.5</c:v>
                </c:pt>
                <c:pt idx="34358">
                  <c:v>12.5</c:v>
                </c:pt>
                <c:pt idx="34359">
                  <c:v>12.5</c:v>
                </c:pt>
                <c:pt idx="34360">
                  <c:v>12.5</c:v>
                </c:pt>
                <c:pt idx="34361">
                  <c:v>12.5</c:v>
                </c:pt>
                <c:pt idx="34362">
                  <c:v>12.5</c:v>
                </c:pt>
                <c:pt idx="34363">
                  <c:v>12.5</c:v>
                </c:pt>
                <c:pt idx="34364">
                  <c:v>12.5</c:v>
                </c:pt>
                <c:pt idx="34365">
                  <c:v>12.5</c:v>
                </c:pt>
                <c:pt idx="34366">
                  <c:v>12.5</c:v>
                </c:pt>
                <c:pt idx="34367">
                  <c:v>12.5</c:v>
                </c:pt>
                <c:pt idx="34368">
                  <c:v>12.5</c:v>
                </c:pt>
                <c:pt idx="34369">
                  <c:v>12.5</c:v>
                </c:pt>
                <c:pt idx="34370">
                  <c:v>12.5</c:v>
                </c:pt>
                <c:pt idx="34371">
                  <c:v>12.5</c:v>
                </c:pt>
                <c:pt idx="34372">
                  <c:v>12.5</c:v>
                </c:pt>
                <c:pt idx="34373">
                  <c:v>12.5</c:v>
                </c:pt>
                <c:pt idx="34374">
                  <c:v>12.5</c:v>
                </c:pt>
                <c:pt idx="34375">
                  <c:v>12.5</c:v>
                </c:pt>
                <c:pt idx="34376">
                  <c:v>12.5</c:v>
                </c:pt>
                <c:pt idx="34377">
                  <c:v>12.5</c:v>
                </c:pt>
                <c:pt idx="34378">
                  <c:v>12.5</c:v>
                </c:pt>
                <c:pt idx="34379">
                  <c:v>12.5</c:v>
                </c:pt>
                <c:pt idx="34380">
                  <c:v>12.5</c:v>
                </c:pt>
                <c:pt idx="34381">
                  <c:v>12.5</c:v>
                </c:pt>
                <c:pt idx="34382">
                  <c:v>12.5</c:v>
                </c:pt>
                <c:pt idx="34383">
                  <c:v>12.5</c:v>
                </c:pt>
                <c:pt idx="34384">
                  <c:v>12.5</c:v>
                </c:pt>
                <c:pt idx="34385">
                  <c:v>12.5</c:v>
                </c:pt>
                <c:pt idx="34386">
                  <c:v>12.5</c:v>
                </c:pt>
                <c:pt idx="34387">
                  <c:v>12.5</c:v>
                </c:pt>
                <c:pt idx="34388">
                  <c:v>12.5</c:v>
                </c:pt>
                <c:pt idx="34389">
                  <c:v>12.5</c:v>
                </c:pt>
                <c:pt idx="34390">
                  <c:v>12.5</c:v>
                </c:pt>
                <c:pt idx="34391">
                  <c:v>12.5</c:v>
                </c:pt>
                <c:pt idx="34392">
                  <c:v>12.5</c:v>
                </c:pt>
                <c:pt idx="34393">
                  <c:v>12.5</c:v>
                </c:pt>
                <c:pt idx="34394">
                  <c:v>12.5</c:v>
                </c:pt>
                <c:pt idx="34395">
                  <c:v>12.5</c:v>
                </c:pt>
                <c:pt idx="34396">
                  <c:v>12.5</c:v>
                </c:pt>
                <c:pt idx="34397">
                  <c:v>12.5</c:v>
                </c:pt>
                <c:pt idx="34398">
                  <c:v>12.5</c:v>
                </c:pt>
                <c:pt idx="34399">
                  <c:v>12.5</c:v>
                </c:pt>
                <c:pt idx="34400">
                  <c:v>12.5</c:v>
                </c:pt>
                <c:pt idx="34401">
                  <c:v>12.5</c:v>
                </c:pt>
                <c:pt idx="34402">
                  <c:v>12.5</c:v>
                </c:pt>
                <c:pt idx="34403">
                  <c:v>12.5</c:v>
                </c:pt>
                <c:pt idx="34404">
                  <c:v>12.5</c:v>
                </c:pt>
                <c:pt idx="34405">
                  <c:v>12.5</c:v>
                </c:pt>
                <c:pt idx="34406">
                  <c:v>12.5</c:v>
                </c:pt>
                <c:pt idx="34407">
                  <c:v>12.5</c:v>
                </c:pt>
                <c:pt idx="34408">
                  <c:v>12.5</c:v>
                </c:pt>
                <c:pt idx="34409">
                  <c:v>12.5</c:v>
                </c:pt>
                <c:pt idx="34410">
                  <c:v>12.5</c:v>
                </c:pt>
                <c:pt idx="34411">
                  <c:v>12.5</c:v>
                </c:pt>
                <c:pt idx="34412">
                  <c:v>12.5</c:v>
                </c:pt>
                <c:pt idx="34413">
                  <c:v>12.5</c:v>
                </c:pt>
                <c:pt idx="34414">
                  <c:v>12.5</c:v>
                </c:pt>
                <c:pt idx="34415">
                  <c:v>12.5</c:v>
                </c:pt>
                <c:pt idx="34416">
                  <c:v>12.5</c:v>
                </c:pt>
                <c:pt idx="34417">
                  <c:v>12.5</c:v>
                </c:pt>
                <c:pt idx="34418">
                  <c:v>12.5</c:v>
                </c:pt>
                <c:pt idx="34419">
                  <c:v>12.5</c:v>
                </c:pt>
                <c:pt idx="34420">
                  <c:v>12.5</c:v>
                </c:pt>
                <c:pt idx="34421">
                  <c:v>12.5</c:v>
                </c:pt>
                <c:pt idx="34422">
                  <c:v>12.5</c:v>
                </c:pt>
                <c:pt idx="34423">
                  <c:v>12.5</c:v>
                </c:pt>
                <c:pt idx="34424">
                  <c:v>12.5</c:v>
                </c:pt>
                <c:pt idx="34425">
                  <c:v>12.5</c:v>
                </c:pt>
                <c:pt idx="34426">
                  <c:v>12.5</c:v>
                </c:pt>
                <c:pt idx="34427">
                  <c:v>12.5</c:v>
                </c:pt>
                <c:pt idx="34428">
                  <c:v>12.5</c:v>
                </c:pt>
                <c:pt idx="34429">
                  <c:v>12.5</c:v>
                </c:pt>
                <c:pt idx="34430">
                  <c:v>12.5</c:v>
                </c:pt>
                <c:pt idx="34431">
                  <c:v>12.5</c:v>
                </c:pt>
                <c:pt idx="34432">
                  <c:v>12.5</c:v>
                </c:pt>
                <c:pt idx="34433">
                  <c:v>12.5</c:v>
                </c:pt>
                <c:pt idx="34434">
                  <c:v>12.5</c:v>
                </c:pt>
                <c:pt idx="34435">
                  <c:v>12.5</c:v>
                </c:pt>
                <c:pt idx="34436">
                  <c:v>12.5</c:v>
                </c:pt>
                <c:pt idx="34437">
                  <c:v>12.5</c:v>
                </c:pt>
                <c:pt idx="34438">
                  <c:v>12.5</c:v>
                </c:pt>
                <c:pt idx="34439">
                  <c:v>12.5</c:v>
                </c:pt>
                <c:pt idx="34440">
                  <c:v>12.5</c:v>
                </c:pt>
                <c:pt idx="34441">
                  <c:v>12.5</c:v>
                </c:pt>
                <c:pt idx="34442">
                  <c:v>12.5</c:v>
                </c:pt>
                <c:pt idx="34443">
                  <c:v>12.5</c:v>
                </c:pt>
                <c:pt idx="34444">
                  <c:v>12.5</c:v>
                </c:pt>
                <c:pt idx="34445">
                  <c:v>12.5</c:v>
                </c:pt>
                <c:pt idx="34446">
                  <c:v>12.5</c:v>
                </c:pt>
                <c:pt idx="34447">
                  <c:v>12.5</c:v>
                </c:pt>
                <c:pt idx="34448">
                  <c:v>12.5</c:v>
                </c:pt>
                <c:pt idx="34449">
                  <c:v>12.5</c:v>
                </c:pt>
                <c:pt idx="34450">
                  <c:v>12.5</c:v>
                </c:pt>
                <c:pt idx="34451">
                  <c:v>12.5</c:v>
                </c:pt>
                <c:pt idx="34452">
                  <c:v>12.5</c:v>
                </c:pt>
                <c:pt idx="34453">
                  <c:v>12.5</c:v>
                </c:pt>
                <c:pt idx="34454">
                  <c:v>12.5</c:v>
                </c:pt>
                <c:pt idx="34455">
                  <c:v>12.5</c:v>
                </c:pt>
                <c:pt idx="34456">
                  <c:v>12.5</c:v>
                </c:pt>
                <c:pt idx="34457">
                  <c:v>12.5</c:v>
                </c:pt>
                <c:pt idx="34458">
                  <c:v>12.5</c:v>
                </c:pt>
                <c:pt idx="34459">
                  <c:v>12.5</c:v>
                </c:pt>
                <c:pt idx="34460">
                  <c:v>12.5</c:v>
                </c:pt>
                <c:pt idx="34461">
                  <c:v>12.5</c:v>
                </c:pt>
                <c:pt idx="34462">
                  <c:v>12.5</c:v>
                </c:pt>
                <c:pt idx="34463">
                  <c:v>12.5</c:v>
                </c:pt>
                <c:pt idx="34464">
                  <c:v>12.5</c:v>
                </c:pt>
                <c:pt idx="34465">
                  <c:v>12.5</c:v>
                </c:pt>
                <c:pt idx="34466">
                  <c:v>12.5</c:v>
                </c:pt>
                <c:pt idx="34467">
                  <c:v>12.5</c:v>
                </c:pt>
                <c:pt idx="34468">
                  <c:v>12.5</c:v>
                </c:pt>
                <c:pt idx="34469">
                  <c:v>12.5</c:v>
                </c:pt>
                <c:pt idx="34470">
                  <c:v>12.5</c:v>
                </c:pt>
                <c:pt idx="34471">
                  <c:v>12.5</c:v>
                </c:pt>
                <c:pt idx="34472">
                  <c:v>12.5</c:v>
                </c:pt>
                <c:pt idx="34473">
                  <c:v>12.5</c:v>
                </c:pt>
                <c:pt idx="34474">
                  <c:v>12.5</c:v>
                </c:pt>
                <c:pt idx="34475">
                  <c:v>12.5</c:v>
                </c:pt>
                <c:pt idx="34476">
                  <c:v>12.5</c:v>
                </c:pt>
                <c:pt idx="34477">
                  <c:v>12.5</c:v>
                </c:pt>
                <c:pt idx="34478">
                  <c:v>12.5</c:v>
                </c:pt>
                <c:pt idx="34479">
                  <c:v>12.5</c:v>
                </c:pt>
                <c:pt idx="34480">
                  <c:v>12.5</c:v>
                </c:pt>
                <c:pt idx="34481">
                  <c:v>12.5</c:v>
                </c:pt>
                <c:pt idx="34482">
                  <c:v>12.5</c:v>
                </c:pt>
                <c:pt idx="34483">
                  <c:v>12.5</c:v>
                </c:pt>
                <c:pt idx="34484">
                  <c:v>12.5</c:v>
                </c:pt>
                <c:pt idx="34485">
                  <c:v>12.5</c:v>
                </c:pt>
                <c:pt idx="34486">
                  <c:v>12.5</c:v>
                </c:pt>
                <c:pt idx="34487">
                  <c:v>12.5</c:v>
                </c:pt>
                <c:pt idx="34488">
                  <c:v>12.5</c:v>
                </c:pt>
                <c:pt idx="34489">
                  <c:v>12.5</c:v>
                </c:pt>
                <c:pt idx="34490">
                  <c:v>12.5</c:v>
                </c:pt>
                <c:pt idx="34491">
                  <c:v>12.5</c:v>
                </c:pt>
                <c:pt idx="34492">
                  <c:v>12.5</c:v>
                </c:pt>
                <c:pt idx="34493">
                  <c:v>12.5</c:v>
                </c:pt>
                <c:pt idx="34494">
                  <c:v>12.5</c:v>
                </c:pt>
                <c:pt idx="34495">
                  <c:v>12.5</c:v>
                </c:pt>
                <c:pt idx="34496">
                  <c:v>12.5</c:v>
                </c:pt>
                <c:pt idx="34497">
                  <c:v>12.5</c:v>
                </c:pt>
                <c:pt idx="34498">
                  <c:v>12.5</c:v>
                </c:pt>
                <c:pt idx="34499">
                  <c:v>12.5</c:v>
                </c:pt>
                <c:pt idx="34500">
                  <c:v>12.5</c:v>
                </c:pt>
                <c:pt idx="34501">
                  <c:v>12.5</c:v>
                </c:pt>
                <c:pt idx="34502">
                  <c:v>12.5</c:v>
                </c:pt>
                <c:pt idx="34503">
                  <c:v>12.5</c:v>
                </c:pt>
                <c:pt idx="34504">
                  <c:v>12.5</c:v>
                </c:pt>
                <c:pt idx="34505">
                  <c:v>12.5</c:v>
                </c:pt>
                <c:pt idx="34506">
                  <c:v>12.5</c:v>
                </c:pt>
                <c:pt idx="34507">
                  <c:v>12.5</c:v>
                </c:pt>
                <c:pt idx="34508">
                  <c:v>12.5</c:v>
                </c:pt>
                <c:pt idx="34509">
                  <c:v>12.5</c:v>
                </c:pt>
                <c:pt idx="34510">
                  <c:v>12.5</c:v>
                </c:pt>
                <c:pt idx="34511">
                  <c:v>12.5</c:v>
                </c:pt>
                <c:pt idx="34512">
                  <c:v>12.5</c:v>
                </c:pt>
                <c:pt idx="34513">
                  <c:v>12.5</c:v>
                </c:pt>
                <c:pt idx="34514">
                  <c:v>12.5</c:v>
                </c:pt>
                <c:pt idx="34515">
                  <c:v>12.5</c:v>
                </c:pt>
                <c:pt idx="34516">
                  <c:v>12.5</c:v>
                </c:pt>
                <c:pt idx="34517">
                  <c:v>12.5</c:v>
                </c:pt>
                <c:pt idx="34518">
                  <c:v>12.5</c:v>
                </c:pt>
                <c:pt idx="34519">
                  <c:v>12.5</c:v>
                </c:pt>
                <c:pt idx="34520">
                  <c:v>12.5</c:v>
                </c:pt>
                <c:pt idx="34521">
                  <c:v>12.5</c:v>
                </c:pt>
                <c:pt idx="34522">
                  <c:v>12.5</c:v>
                </c:pt>
                <c:pt idx="34523">
                  <c:v>12.5</c:v>
                </c:pt>
                <c:pt idx="34524">
                  <c:v>12.5</c:v>
                </c:pt>
                <c:pt idx="34525">
                  <c:v>12.5</c:v>
                </c:pt>
                <c:pt idx="34526">
                  <c:v>12.5</c:v>
                </c:pt>
                <c:pt idx="34527">
                  <c:v>12.5</c:v>
                </c:pt>
                <c:pt idx="34528">
                  <c:v>12.5</c:v>
                </c:pt>
                <c:pt idx="34529">
                  <c:v>12.5</c:v>
                </c:pt>
                <c:pt idx="34530">
                  <c:v>12.5</c:v>
                </c:pt>
                <c:pt idx="34531">
                  <c:v>12.5</c:v>
                </c:pt>
                <c:pt idx="34532">
                  <c:v>12.5</c:v>
                </c:pt>
                <c:pt idx="34533">
                  <c:v>12.5</c:v>
                </c:pt>
                <c:pt idx="34534">
                  <c:v>12.5</c:v>
                </c:pt>
                <c:pt idx="34535">
                  <c:v>12.5</c:v>
                </c:pt>
                <c:pt idx="34536">
                  <c:v>12.5</c:v>
                </c:pt>
                <c:pt idx="34537">
                  <c:v>12.5</c:v>
                </c:pt>
                <c:pt idx="34538">
                  <c:v>12.5</c:v>
                </c:pt>
                <c:pt idx="34539">
                  <c:v>12.5</c:v>
                </c:pt>
                <c:pt idx="34540">
                  <c:v>12.5</c:v>
                </c:pt>
                <c:pt idx="34541">
                  <c:v>12.5</c:v>
                </c:pt>
                <c:pt idx="34542">
                  <c:v>12.5</c:v>
                </c:pt>
                <c:pt idx="34543">
                  <c:v>12.5</c:v>
                </c:pt>
                <c:pt idx="34544">
                  <c:v>12.5</c:v>
                </c:pt>
                <c:pt idx="34545">
                  <c:v>12.5</c:v>
                </c:pt>
                <c:pt idx="34546">
                  <c:v>12.5</c:v>
                </c:pt>
                <c:pt idx="34547">
                  <c:v>12.5</c:v>
                </c:pt>
                <c:pt idx="34548">
                  <c:v>12.5</c:v>
                </c:pt>
                <c:pt idx="34549">
                  <c:v>12.5</c:v>
                </c:pt>
                <c:pt idx="34550">
                  <c:v>12.5</c:v>
                </c:pt>
                <c:pt idx="34551">
                  <c:v>12.5</c:v>
                </c:pt>
                <c:pt idx="34552">
                  <c:v>12.5</c:v>
                </c:pt>
                <c:pt idx="34553">
                  <c:v>12.5</c:v>
                </c:pt>
                <c:pt idx="34554">
                  <c:v>12.5</c:v>
                </c:pt>
                <c:pt idx="34555">
                  <c:v>12.5</c:v>
                </c:pt>
                <c:pt idx="34556">
                  <c:v>12.5</c:v>
                </c:pt>
                <c:pt idx="34557">
                  <c:v>12.5</c:v>
                </c:pt>
                <c:pt idx="34558">
                  <c:v>12.5</c:v>
                </c:pt>
                <c:pt idx="34559">
                  <c:v>12.5</c:v>
                </c:pt>
                <c:pt idx="34560">
                  <c:v>12.5</c:v>
                </c:pt>
                <c:pt idx="34561">
                  <c:v>12.5</c:v>
                </c:pt>
                <c:pt idx="34562">
                  <c:v>12.5</c:v>
                </c:pt>
                <c:pt idx="34563">
                  <c:v>12.5</c:v>
                </c:pt>
                <c:pt idx="34564">
                  <c:v>12.5</c:v>
                </c:pt>
                <c:pt idx="34565">
                  <c:v>12.5</c:v>
                </c:pt>
                <c:pt idx="34566">
                  <c:v>12.5</c:v>
                </c:pt>
                <c:pt idx="34567">
                  <c:v>12.5</c:v>
                </c:pt>
                <c:pt idx="34568">
                  <c:v>12.5</c:v>
                </c:pt>
                <c:pt idx="34569">
                  <c:v>12.5</c:v>
                </c:pt>
                <c:pt idx="34570">
                  <c:v>12.5</c:v>
                </c:pt>
                <c:pt idx="34571">
                  <c:v>12.5</c:v>
                </c:pt>
                <c:pt idx="34572">
                  <c:v>12.5</c:v>
                </c:pt>
                <c:pt idx="34573">
                  <c:v>12.5</c:v>
                </c:pt>
                <c:pt idx="34574">
                  <c:v>12.5</c:v>
                </c:pt>
                <c:pt idx="34575">
                  <c:v>12.5</c:v>
                </c:pt>
                <c:pt idx="34576">
                  <c:v>12.5</c:v>
                </c:pt>
                <c:pt idx="34577">
                  <c:v>12.5</c:v>
                </c:pt>
                <c:pt idx="34578">
                  <c:v>12.5</c:v>
                </c:pt>
                <c:pt idx="34579">
                  <c:v>12.5</c:v>
                </c:pt>
                <c:pt idx="34580">
                  <c:v>12.5</c:v>
                </c:pt>
                <c:pt idx="34581">
                  <c:v>12.5</c:v>
                </c:pt>
                <c:pt idx="34582">
                  <c:v>12.5</c:v>
                </c:pt>
                <c:pt idx="34583">
                  <c:v>12.5</c:v>
                </c:pt>
                <c:pt idx="34584">
                  <c:v>12.5</c:v>
                </c:pt>
                <c:pt idx="34585">
                  <c:v>12.5</c:v>
                </c:pt>
                <c:pt idx="34586">
                  <c:v>12.5</c:v>
                </c:pt>
                <c:pt idx="34587">
                  <c:v>12.5</c:v>
                </c:pt>
                <c:pt idx="34588">
                  <c:v>12.5</c:v>
                </c:pt>
                <c:pt idx="34589">
                  <c:v>12.5</c:v>
                </c:pt>
                <c:pt idx="34590">
                  <c:v>12.5</c:v>
                </c:pt>
                <c:pt idx="34591">
                  <c:v>12.5</c:v>
                </c:pt>
                <c:pt idx="34592">
                  <c:v>12.5</c:v>
                </c:pt>
                <c:pt idx="34593">
                  <c:v>12.5</c:v>
                </c:pt>
                <c:pt idx="34594">
                  <c:v>12.5</c:v>
                </c:pt>
                <c:pt idx="34595">
                  <c:v>12.5</c:v>
                </c:pt>
                <c:pt idx="34596">
                  <c:v>12.5</c:v>
                </c:pt>
                <c:pt idx="34597">
                  <c:v>12.5</c:v>
                </c:pt>
                <c:pt idx="34598">
                  <c:v>12.5</c:v>
                </c:pt>
                <c:pt idx="34599">
                  <c:v>12.5</c:v>
                </c:pt>
                <c:pt idx="34600">
                  <c:v>12.5</c:v>
                </c:pt>
                <c:pt idx="34601">
                  <c:v>12.5</c:v>
                </c:pt>
                <c:pt idx="34602">
                  <c:v>12.5</c:v>
                </c:pt>
                <c:pt idx="34603">
                  <c:v>12.5</c:v>
                </c:pt>
                <c:pt idx="34604">
                  <c:v>12.5</c:v>
                </c:pt>
                <c:pt idx="34605">
                  <c:v>12.5</c:v>
                </c:pt>
                <c:pt idx="34606">
                  <c:v>12.5</c:v>
                </c:pt>
                <c:pt idx="34607">
                  <c:v>12.5</c:v>
                </c:pt>
                <c:pt idx="34608">
                  <c:v>12.5</c:v>
                </c:pt>
                <c:pt idx="34609">
                  <c:v>12.5</c:v>
                </c:pt>
                <c:pt idx="34610">
                  <c:v>12.5</c:v>
                </c:pt>
                <c:pt idx="34611">
                  <c:v>12.5</c:v>
                </c:pt>
                <c:pt idx="34612">
                  <c:v>12.5</c:v>
                </c:pt>
                <c:pt idx="34613">
                  <c:v>12.5</c:v>
                </c:pt>
                <c:pt idx="34614">
                  <c:v>12.5</c:v>
                </c:pt>
                <c:pt idx="34615">
                  <c:v>12.5</c:v>
                </c:pt>
                <c:pt idx="34616">
                  <c:v>12.5</c:v>
                </c:pt>
                <c:pt idx="34617">
                  <c:v>12.5</c:v>
                </c:pt>
                <c:pt idx="34618">
                  <c:v>12.5</c:v>
                </c:pt>
                <c:pt idx="34619">
                  <c:v>12.5</c:v>
                </c:pt>
                <c:pt idx="34620">
                  <c:v>12.5</c:v>
                </c:pt>
                <c:pt idx="34621">
                  <c:v>12.5</c:v>
                </c:pt>
                <c:pt idx="34622">
                  <c:v>12.5</c:v>
                </c:pt>
                <c:pt idx="34623">
                  <c:v>12.5</c:v>
                </c:pt>
                <c:pt idx="34624">
                  <c:v>12.5</c:v>
                </c:pt>
                <c:pt idx="34625">
                  <c:v>12.5</c:v>
                </c:pt>
                <c:pt idx="34626">
                  <c:v>12.5</c:v>
                </c:pt>
                <c:pt idx="34627">
                  <c:v>12.5</c:v>
                </c:pt>
                <c:pt idx="34628">
                  <c:v>12.5</c:v>
                </c:pt>
                <c:pt idx="34629">
                  <c:v>12.5</c:v>
                </c:pt>
                <c:pt idx="34630">
                  <c:v>12.5</c:v>
                </c:pt>
                <c:pt idx="34631">
                  <c:v>12.5</c:v>
                </c:pt>
                <c:pt idx="34632">
                  <c:v>12.5</c:v>
                </c:pt>
                <c:pt idx="34633">
                  <c:v>12.5</c:v>
                </c:pt>
                <c:pt idx="34634">
                  <c:v>12.5</c:v>
                </c:pt>
                <c:pt idx="34635">
                  <c:v>12.5</c:v>
                </c:pt>
                <c:pt idx="34636">
                  <c:v>12.5</c:v>
                </c:pt>
                <c:pt idx="34637">
                  <c:v>12.5</c:v>
                </c:pt>
                <c:pt idx="34638">
                  <c:v>12.5</c:v>
                </c:pt>
                <c:pt idx="34639">
                  <c:v>12.5</c:v>
                </c:pt>
                <c:pt idx="34640">
                  <c:v>12.5</c:v>
                </c:pt>
                <c:pt idx="34641">
                  <c:v>12.5</c:v>
                </c:pt>
                <c:pt idx="34642">
                  <c:v>12.5</c:v>
                </c:pt>
                <c:pt idx="34643">
                  <c:v>12.5</c:v>
                </c:pt>
                <c:pt idx="34644">
                  <c:v>12.5</c:v>
                </c:pt>
                <c:pt idx="34645">
                  <c:v>12.5</c:v>
                </c:pt>
                <c:pt idx="34646">
                  <c:v>12.5</c:v>
                </c:pt>
                <c:pt idx="34647">
                  <c:v>12.5</c:v>
                </c:pt>
                <c:pt idx="34648">
                  <c:v>12.5</c:v>
                </c:pt>
                <c:pt idx="34649">
                  <c:v>12.5</c:v>
                </c:pt>
                <c:pt idx="34650">
                  <c:v>12.5</c:v>
                </c:pt>
                <c:pt idx="34651">
                  <c:v>12.5</c:v>
                </c:pt>
                <c:pt idx="34652">
                  <c:v>12.5</c:v>
                </c:pt>
                <c:pt idx="34653">
                  <c:v>12.5</c:v>
                </c:pt>
                <c:pt idx="34654">
                  <c:v>12.5</c:v>
                </c:pt>
                <c:pt idx="34655">
                  <c:v>12.5</c:v>
                </c:pt>
                <c:pt idx="34656">
                  <c:v>12.5</c:v>
                </c:pt>
                <c:pt idx="34657">
                  <c:v>12.5</c:v>
                </c:pt>
                <c:pt idx="34658">
                  <c:v>12.5</c:v>
                </c:pt>
                <c:pt idx="34659">
                  <c:v>12.5</c:v>
                </c:pt>
                <c:pt idx="34660">
                  <c:v>12.5</c:v>
                </c:pt>
                <c:pt idx="34661">
                  <c:v>12.5</c:v>
                </c:pt>
                <c:pt idx="34662">
                  <c:v>12.5</c:v>
                </c:pt>
                <c:pt idx="34663">
                  <c:v>12.5</c:v>
                </c:pt>
                <c:pt idx="34664">
                  <c:v>12.5</c:v>
                </c:pt>
                <c:pt idx="34665">
                  <c:v>12.5</c:v>
                </c:pt>
                <c:pt idx="34666">
                  <c:v>12.5</c:v>
                </c:pt>
                <c:pt idx="34667">
                  <c:v>12.5</c:v>
                </c:pt>
                <c:pt idx="34668">
                  <c:v>12.5</c:v>
                </c:pt>
                <c:pt idx="34669">
                  <c:v>12.5</c:v>
                </c:pt>
                <c:pt idx="34670">
                  <c:v>12.5</c:v>
                </c:pt>
                <c:pt idx="34671">
                  <c:v>12.5</c:v>
                </c:pt>
                <c:pt idx="34672">
                  <c:v>12.5</c:v>
                </c:pt>
                <c:pt idx="34673">
                  <c:v>12.5</c:v>
                </c:pt>
                <c:pt idx="34674">
                  <c:v>12.5</c:v>
                </c:pt>
                <c:pt idx="34675">
                  <c:v>12.5</c:v>
                </c:pt>
                <c:pt idx="34676">
                  <c:v>12.5</c:v>
                </c:pt>
                <c:pt idx="34677">
                  <c:v>12.5</c:v>
                </c:pt>
                <c:pt idx="34678">
                  <c:v>12.5</c:v>
                </c:pt>
                <c:pt idx="34679">
                  <c:v>12.5</c:v>
                </c:pt>
                <c:pt idx="34680">
                  <c:v>12.5</c:v>
                </c:pt>
                <c:pt idx="34681">
                  <c:v>12.5</c:v>
                </c:pt>
                <c:pt idx="34682">
                  <c:v>12.5</c:v>
                </c:pt>
                <c:pt idx="34683">
                  <c:v>12.5</c:v>
                </c:pt>
                <c:pt idx="34684">
                  <c:v>12.5</c:v>
                </c:pt>
                <c:pt idx="34685">
                  <c:v>12.5</c:v>
                </c:pt>
                <c:pt idx="34686">
                  <c:v>12.5</c:v>
                </c:pt>
                <c:pt idx="34687">
                  <c:v>12.5</c:v>
                </c:pt>
                <c:pt idx="34688">
                  <c:v>12.5</c:v>
                </c:pt>
                <c:pt idx="34689">
                  <c:v>12.5</c:v>
                </c:pt>
                <c:pt idx="34690">
                  <c:v>12.5</c:v>
                </c:pt>
                <c:pt idx="34691">
                  <c:v>12.5</c:v>
                </c:pt>
                <c:pt idx="34692">
                  <c:v>12.5</c:v>
                </c:pt>
                <c:pt idx="34693">
                  <c:v>12.5</c:v>
                </c:pt>
                <c:pt idx="34694">
                  <c:v>12.5</c:v>
                </c:pt>
                <c:pt idx="34695">
                  <c:v>12.5</c:v>
                </c:pt>
                <c:pt idx="34696">
                  <c:v>12.5</c:v>
                </c:pt>
                <c:pt idx="34697">
                  <c:v>12.5</c:v>
                </c:pt>
                <c:pt idx="34698">
                  <c:v>12.5</c:v>
                </c:pt>
                <c:pt idx="34699">
                  <c:v>12.5</c:v>
                </c:pt>
                <c:pt idx="34700">
                  <c:v>12.5</c:v>
                </c:pt>
                <c:pt idx="34701">
                  <c:v>12.5</c:v>
                </c:pt>
                <c:pt idx="34702">
                  <c:v>12.5</c:v>
                </c:pt>
                <c:pt idx="34703">
                  <c:v>12.5</c:v>
                </c:pt>
                <c:pt idx="34704">
                  <c:v>12.5</c:v>
                </c:pt>
                <c:pt idx="34705">
                  <c:v>12.5</c:v>
                </c:pt>
                <c:pt idx="34706">
                  <c:v>12.5</c:v>
                </c:pt>
                <c:pt idx="34707">
                  <c:v>12.5</c:v>
                </c:pt>
                <c:pt idx="34708">
                  <c:v>12.5</c:v>
                </c:pt>
                <c:pt idx="34709">
                  <c:v>12.5</c:v>
                </c:pt>
                <c:pt idx="34710">
                  <c:v>12.5</c:v>
                </c:pt>
                <c:pt idx="34711">
                  <c:v>12.5</c:v>
                </c:pt>
                <c:pt idx="34712">
                  <c:v>12.5</c:v>
                </c:pt>
                <c:pt idx="34713">
                  <c:v>12.5</c:v>
                </c:pt>
                <c:pt idx="34714">
                  <c:v>12.5</c:v>
                </c:pt>
                <c:pt idx="34715">
                  <c:v>12.5</c:v>
                </c:pt>
                <c:pt idx="34716">
                  <c:v>12.5</c:v>
                </c:pt>
                <c:pt idx="34717">
                  <c:v>12.5</c:v>
                </c:pt>
                <c:pt idx="34718">
                  <c:v>12.5</c:v>
                </c:pt>
                <c:pt idx="34719">
                  <c:v>12.5</c:v>
                </c:pt>
                <c:pt idx="34720">
                  <c:v>12.5</c:v>
                </c:pt>
                <c:pt idx="34721">
                  <c:v>12.5</c:v>
                </c:pt>
                <c:pt idx="34722">
                  <c:v>12.5</c:v>
                </c:pt>
                <c:pt idx="34723">
                  <c:v>12.5</c:v>
                </c:pt>
                <c:pt idx="34724">
                  <c:v>12.5</c:v>
                </c:pt>
                <c:pt idx="34725">
                  <c:v>12.5</c:v>
                </c:pt>
                <c:pt idx="34726">
                  <c:v>12.5</c:v>
                </c:pt>
                <c:pt idx="34727">
                  <c:v>12.5</c:v>
                </c:pt>
                <c:pt idx="34728">
                  <c:v>12.5</c:v>
                </c:pt>
                <c:pt idx="34729">
                  <c:v>12.5</c:v>
                </c:pt>
                <c:pt idx="34730">
                  <c:v>12.5</c:v>
                </c:pt>
                <c:pt idx="34731">
                  <c:v>12.5</c:v>
                </c:pt>
                <c:pt idx="34732">
                  <c:v>12.5</c:v>
                </c:pt>
                <c:pt idx="34733">
                  <c:v>12.5</c:v>
                </c:pt>
                <c:pt idx="34734">
                  <c:v>12.5</c:v>
                </c:pt>
                <c:pt idx="34735">
                  <c:v>12.5</c:v>
                </c:pt>
                <c:pt idx="34736">
                  <c:v>12.5</c:v>
                </c:pt>
                <c:pt idx="34737">
                  <c:v>12.5</c:v>
                </c:pt>
                <c:pt idx="34738">
                  <c:v>12.5</c:v>
                </c:pt>
                <c:pt idx="34739">
                  <c:v>12.5</c:v>
                </c:pt>
                <c:pt idx="34740">
                  <c:v>12.5</c:v>
                </c:pt>
                <c:pt idx="34741">
                  <c:v>12.5</c:v>
                </c:pt>
                <c:pt idx="34742">
                  <c:v>12.5</c:v>
                </c:pt>
                <c:pt idx="34743">
                  <c:v>12.5</c:v>
                </c:pt>
                <c:pt idx="34744">
                  <c:v>12.5</c:v>
                </c:pt>
                <c:pt idx="34745">
                  <c:v>12.5</c:v>
                </c:pt>
                <c:pt idx="34746">
                  <c:v>12.5</c:v>
                </c:pt>
                <c:pt idx="34747">
                  <c:v>12.5</c:v>
                </c:pt>
                <c:pt idx="34748">
                  <c:v>12.5</c:v>
                </c:pt>
                <c:pt idx="34749">
                  <c:v>12.5</c:v>
                </c:pt>
                <c:pt idx="34750">
                  <c:v>12.5</c:v>
                </c:pt>
                <c:pt idx="34751">
                  <c:v>12.5</c:v>
                </c:pt>
                <c:pt idx="34752">
                  <c:v>12.5</c:v>
                </c:pt>
                <c:pt idx="34753">
                  <c:v>12.5</c:v>
                </c:pt>
                <c:pt idx="34754">
                  <c:v>12.5</c:v>
                </c:pt>
                <c:pt idx="34755">
                  <c:v>12.5</c:v>
                </c:pt>
                <c:pt idx="34756">
                  <c:v>12.5</c:v>
                </c:pt>
                <c:pt idx="34757">
                  <c:v>12.5</c:v>
                </c:pt>
                <c:pt idx="34758">
                  <c:v>12.5</c:v>
                </c:pt>
                <c:pt idx="34759">
                  <c:v>12.5</c:v>
                </c:pt>
                <c:pt idx="34760">
                  <c:v>12.5</c:v>
                </c:pt>
                <c:pt idx="34761">
                  <c:v>12.5</c:v>
                </c:pt>
                <c:pt idx="34762">
                  <c:v>12.5</c:v>
                </c:pt>
                <c:pt idx="34763">
                  <c:v>12.5</c:v>
                </c:pt>
                <c:pt idx="34764">
                  <c:v>12.5</c:v>
                </c:pt>
                <c:pt idx="34765">
                  <c:v>12.5</c:v>
                </c:pt>
                <c:pt idx="34766">
                  <c:v>12.5</c:v>
                </c:pt>
                <c:pt idx="34767">
                  <c:v>12.5</c:v>
                </c:pt>
                <c:pt idx="34768">
                  <c:v>12.5</c:v>
                </c:pt>
                <c:pt idx="34769">
                  <c:v>12.5</c:v>
                </c:pt>
                <c:pt idx="34770">
                  <c:v>12.5</c:v>
                </c:pt>
                <c:pt idx="34771">
                  <c:v>12.5</c:v>
                </c:pt>
                <c:pt idx="34772">
                  <c:v>12.5</c:v>
                </c:pt>
                <c:pt idx="34773">
                  <c:v>12.5</c:v>
                </c:pt>
                <c:pt idx="34774">
                  <c:v>12.5</c:v>
                </c:pt>
                <c:pt idx="34775">
                  <c:v>12.5</c:v>
                </c:pt>
                <c:pt idx="34776">
                  <c:v>12.5</c:v>
                </c:pt>
                <c:pt idx="34777">
                  <c:v>12.5</c:v>
                </c:pt>
                <c:pt idx="34778">
                  <c:v>12.5</c:v>
                </c:pt>
                <c:pt idx="34779">
                  <c:v>12.5</c:v>
                </c:pt>
                <c:pt idx="34780">
                  <c:v>12.5</c:v>
                </c:pt>
                <c:pt idx="34781">
                  <c:v>12.5</c:v>
                </c:pt>
                <c:pt idx="34782">
                  <c:v>12.5</c:v>
                </c:pt>
                <c:pt idx="34783">
                  <c:v>12.5</c:v>
                </c:pt>
                <c:pt idx="34784">
                  <c:v>12.5</c:v>
                </c:pt>
                <c:pt idx="34785">
                  <c:v>12.5</c:v>
                </c:pt>
                <c:pt idx="34786">
                  <c:v>12.5</c:v>
                </c:pt>
                <c:pt idx="34787">
                  <c:v>12.5</c:v>
                </c:pt>
                <c:pt idx="34788">
                  <c:v>12.5</c:v>
                </c:pt>
                <c:pt idx="34789">
                  <c:v>12.5</c:v>
                </c:pt>
                <c:pt idx="34790">
                  <c:v>12.5</c:v>
                </c:pt>
                <c:pt idx="34791">
                  <c:v>12.5</c:v>
                </c:pt>
                <c:pt idx="34792">
                  <c:v>12.5</c:v>
                </c:pt>
                <c:pt idx="34793">
                  <c:v>12.5</c:v>
                </c:pt>
                <c:pt idx="34794">
                  <c:v>12.5</c:v>
                </c:pt>
                <c:pt idx="34795">
                  <c:v>12.5</c:v>
                </c:pt>
                <c:pt idx="34796">
                  <c:v>12.5</c:v>
                </c:pt>
                <c:pt idx="34797">
                  <c:v>12.5</c:v>
                </c:pt>
                <c:pt idx="34798">
                  <c:v>12.5</c:v>
                </c:pt>
                <c:pt idx="34799">
                  <c:v>12.5</c:v>
                </c:pt>
                <c:pt idx="34800">
                  <c:v>13</c:v>
                </c:pt>
                <c:pt idx="34801">
                  <c:v>13</c:v>
                </c:pt>
                <c:pt idx="34802">
                  <c:v>13</c:v>
                </c:pt>
                <c:pt idx="34803">
                  <c:v>13</c:v>
                </c:pt>
                <c:pt idx="34804">
                  <c:v>13</c:v>
                </c:pt>
                <c:pt idx="34805">
                  <c:v>13</c:v>
                </c:pt>
                <c:pt idx="34806">
                  <c:v>13</c:v>
                </c:pt>
                <c:pt idx="34807">
                  <c:v>13</c:v>
                </c:pt>
                <c:pt idx="34808">
                  <c:v>13</c:v>
                </c:pt>
                <c:pt idx="34809">
                  <c:v>13</c:v>
                </c:pt>
                <c:pt idx="34810">
                  <c:v>13</c:v>
                </c:pt>
                <c:pt idx="34811">
                  <c:v>13</c:v>
                </c:pt>
                <c:pt idx="34812">
                  <c:v>13</c:v>
                </c:pt>
                <c:pt idx="34813">
                  <c:v>13</c:v>
                </c:pt>
                <c:pt idx="34814">
                  <c:v>13</c:v>
                </c:pt>
                <c:pt idx="34815">
                  <c:v>13</c:v>
                </c:pt>
                <c:pt idx="34816">
                  <c:v>13</c:v>
                </c:pt>
                <c:pt idx="34817">
                  <c:v>13</c:v>
                </c:pt>
                <c:pt idx="34818">
                  <c:v>13</c:v>
                </c:pt>
                <c:pt idx="34819">
                  <c:v>13</c:v>
                </c:pt>
                <c:pt idx="34820">
                  <c:v>13</c:v>
                </c:pt>
                <c:pt idx="34821">
                  <c:v>13</c:v>
                </c:pt>
                <c:pt idx="34822">
                  <c:v>13</c:v>
                </c:pt>
                <c:pt idx="34823">
                  <c:v>13</c:v>
                </c:pt>
                <c:pt idx="34824">
                  <c:v>13</c:v>
                </c:pt>
                <c:pt idx="34825">
                  <c:v>13</c:v>
                </c:pt>
                <c:pt idx="34826">
                  <c:v>13</c:v>
                </c:pt>
                <c:pt idx="34827">
                  <c:v>13</c:v>
                </c:pt>
                <c:pt idx="34828">
                  <c:v>13</c:v>
                </c:pt>
                <c:pt idx="34829">
                  <c:v>13</c:v>
                </c:pt>
                <c:pt idx="34830">
                  <c:v>13</c:v>
                </c:pt>
                <c:pt idx="34831">
                  <c:v>13</c:v>
                </c:pt>
                <c:pt idx="34832">
                  <c:v>13</c:v>
                </c:pt>
                <c:pt idx="34833">
                  <c:v>13</c:v>
                </c:pt>
                <c:pt idx="34834">
                  <c:v>13</c:v>
                </c:pt>
                <c:pt idx="34835">
                  <c:v>13</c:v>
                </c:pt>
                <c:pt idx="34836">
                  <c:v>13</c:v>
                </c:pt>
                <c:pt idx="34837">
                  <c:v>13</c:v>
                </c:pt>
                <c:pt idx="34838">
                  <c:v>13</c:v>
                </c:pt>
                <c:pt idx="34839">
                  <c:v>13</c:v>
                </c:pt>
                <c:pt idx="34840">
                  <c:v>13</c:v>
                </c:pt>
                <c:pt idx="34841">
                  <c:v>13</c:v>
                </c:pt>
                <c:pt idx="34842">
                  <c:v>13</c:v>
                </c:pt>
                <c:pt idx="34843">
                  <c:v>13</c:v>
                </c:pt>
                <c:pt idx="34844">
                  <c:v>13</c:v>
                </c:pt>
                <c:pt idx="34845">
                  <c:v>13</c:v>
                </c:pt>
                <c:pt idx="34846">
                  <c:v>13</c:v>
                </c:pt>
                <c:pt idx="34847">
                  <c:v>13</c:v>
                </c:pt>
                <c:pt idx="34848">
                  <c:v>13</c:v>
                </c:pt>
                <c:pt idx="34849">
                  <c:v>13</c:v>
                </c:pt>
                <c:pt idx="34850">
                  <c:v>13</c:v>
                </c:pt>
                <c:pt idx="34851">
                  <c:v>13</c:v>
                </c:pt>
                <c:pt idx="34852">
                  <c:v>13</c:v>
                </c:pt>
                <c:pt idx="34853">
                  <c:v>13</c:v>
                </c:pt>
                <c:pt idx="34854">
                  <c:v>13</c:v>
                </c:pt>
                <c:pt idx="34855">
                  <c:v>13</c:v>
                </c:pt>
                <c:pt idx="34856">
                  <c:v>13</c:v>
                </c:pt>
                <c:pt idx="34857">
                  <c:v>13</c:v>
                </c:pt>
                <c:pt idx="34858">
                  <c:v>13</c:v>
                </c:pt>
                <c:pt idx="34859">
                  <c:v>13</c:v>
                </c:pt>
                <c:pt idx="34860">
                  <c:v>13</c:v>
                </c:pt>
                <c:pt idx="34861">
                  <c:v>13</c:v>
                </c:pt>
                <c:pt idx="34862">
                  <c:v>13</c:v>
                </c:pt>
                <c:pt idx="34863">
                  <c:v>13</c:v>
                </c:pt>
                <c:pt idx="34864">
                  <c:v>13</c:v>
                </c:pt>
                <c:pt idx="34865">
                  <c:v>13</c:v>
                </c:pt>
                <c:pt idx="34866">
                  <c:v>13</c:v>
                </c:pt>
                <c:pt idx="34867">
                  <c:v>13</c:v>
                </c:pt>
                <c:pt idx="34868">
                  <c:v>13</c:v>
                </c:pt>
                <c:pt idx="34869">
                  <c:v>13</c:v>
                </c:pt>
                <c:pt idx="34870">
                  <c:v>13</c:v>
                </c:pt>
                <c:pt idx="34871">
                  <c:v>13</c:v>
                </c:pt>
                <c:pt idx="34872">
                  <c:v>13</c:v>
                </c:pt>
                <c:pt idx="34873">
                  <c:v>13</c:v>
                </c:pt>
                <c:pt idx="34874">
                  <c:v>13</c:v>
                </c:pt>
                <c:pt idx="34875">
                  <c:v>13</c:v>
                </c:pt>
                <c:pt idx="34876">
                  <c:v>13</c:v>
                </c:pt>
                <c:pt idx="34877">
                  <c:v>13</c:v>
                </c:pt>
                <c:pt idx="34878">
                  <c:v>13</c:v>
                </c:pt>
                <c:pt idx="34879">
                  <c:v>13</c:v>
                </c:pt>
                <c:pt idx="34880">
                  <c:v>13</c:v>
                </c:pt>
                <c:pt idx="34881">
                  <c:v>13</c:v>
                </c:pt>
                <c:pt idx="34882">
                  <c:v>13</c:v>
                </c:pt>
                <c:pt idx="34883">
                  <c:v>13</c:v>
                </c:pt>
                <c:pt idx="34884">
                  <c:v>13</c:v>
                </c:pt>
                <c:pt idx="34885">
                  <c:v>13</c:v>
                </c:pt>
                <c:pt idx="34886">
                  <c:v>13</c:v>
                </c:pt>
                <c:pt idx="34887">
                  <c:v>13</c:v>
                </c:pt>
                <c:pt idx="34888">
                  <c:v>13</c:v>
                </c:pt>
                <c:pt idx="34889">
                  <c:v>13</c:v>
                </c:pt>
                <c:pt idx="34890">
                  <c:v>13</c:v>
                </c:pt>
                <c:pt idx="34891">
                  <c:v>13</c:v>
                </c:pt>
                <c:pt idx="34892">
                  <c:v>13</c:v>
                </c:pt>
                <c:pt idx="34893">
                  <c:v>13</c:v>
                </c:pt>
                <c:pt idx="34894">
                  <c:v>13</c:v>
                </c:pt>
                <c:pt idx="34895">
                  <c:v>13</c:v>
                </c:pt>
                <c:pt idx="34896">
                  <c:v>13</c:v>
                </c:pt>
                <c:pt idx="34897">
                  <c:v>13</c:v>
                </c:pt>
                <c:pt idx="34898">
                  <c:v>13</c:v>
                </c:pt>
                <c:pt idx="34899">
                  <c:v>13</c:v>
                </c:pt>
                <c:pt idx="34900">
                  <c:v>13</c:v>
                </c:pt>
                <c:pt idx="34901">
                  <c:v>13</c:v>
                </c:pt>
                <c:pt idx="34902">
                  <c:v>13</c:v>
                </c:pt>
                <c:pt idx="34903">
                  <c:v>13</c:v>
                </c:pt>
                <c:pt idx="34904">
                  <c:v>13</c:v>
                </c:pt>
                <c:pt idx="34905">
                  <c:v>13</c:v>
                </c:pt>
                <c:pt idx="34906">
                  <c:v>13</c:v>
                </c:pt>
                <c:pt idx="34907">
                  <c:v>13</c:v>
                </c:pt>
                <c:pt idx="34908">
                  <c:v>13</c:v>
                </c:pt>
                <c:pt idx="34909">
                  <c:v>13</c:v>
                </c:pt>
                <c:pt idx="34910">
                  <c:v>13</c:v>
                </c:pt>
                <c:pt idx="34911">
                  <c:v>13</c:v>
                </c:pt>
                <c:pt idx="34912">
                  <c:v>13</c:v>
                </c:pt>
                <c:pt idx="34913">
                  <c:v>13</c:v>
                </c:pt>
                <c:pt idx="34914">
                  <c:v>13</c:v>
                </c:pt>
                <c:pt idx="34915">
                  <c:v>13</c:v>
                </c:pt>
                <c:pt idx="34916">
                  <c:v>13</c:v>
                </c:pt>
                <c:pt idx="34917">
                  <c:v>13</c:v>
                </c:pt>
                <c:pt idx="34918">
                  <c:v>13</c:v>
                </c:pt>
                <c:pt idx="34919">
                  <c:v>13</c:v>
                </c:pt>
                <c:pt idx="34920">
                  <c:v>13</c:v>
                </c:pt>
                <c:pt idx="34921">
                  <c:v>13</c:v>
                </c:pt>
                <c:pt idx="34922">
                  <c:v>13</c:v>
                </c:pt>
                <c:pt idx="34923">
                  <c:v>13</c:v>
                </c:pt>
                <c:pt idx="34924">
                  <c:v>13</c:v>
                </c:pt>
                <c:pt idx="34925">
                  <c:v>13</c:v>
                </c:pt>
                <c:pt idx="34926">
                  <c:v>13</c:v>
                </c:pt>
                <c:pt idx="34927">
                  <c:v>13</c:v>
                </c:pt>
                <c:pt idx="34928">
                  <c:v>13</c:v>
                </c:pt>
                <c:pt idx="34929">
                  <c:v>13</c:v>
                </c:pt>
                <c:pt idx="34930">
                  <c:v>13</c:v>
                </c:pt>
                <c:pt idx="34931">
                  <c:v>13</c:v>
                </c:pt>
                <c:pt idx="34932">
                  <c:v>13</c:v>
                </c:pt>
                <c:pt idx="34933">
                  <c:v>13</c:v>
                </c:pt>
                <c:pt idx="34934">
                  <c:v>13</c:v>
                </c:pt>
                <c:pt idx="34935">
                  <c:v>13</c:v>
                </c:pt>
                <c:pt idx="34936">
                  <c:v>13</c:v>
                </c:pt>
                <c:pt idx="34937">
                  <c:v>13</c:v>
                </c:pt>
                <c:pt idx="34938">
                  <c:v>13</c:v>
                </c:pt>
                <c:pt idx="34939">
                  <c:v>13</c:v>
                </c:pt>
                <c:pt idx="34940">
                  <c:v>13</c:v>
                </c:pt>
                <c:pt idx="34941">
                  <c:v>13</c:v>
                </c:pt>
                <c:pt idx="34942">
                  <c:v>13</c:v>
                </c:pt>
                <c:pt idx="34943">
                  <c:v>13</c:v>
                </c:pt>
                <c:pt idx="34944">
                  <c:v>13</c:v>
                </c:pt>
                <c:pt idx="34945">
                  <c:v>13</c:v>
                </c:pt>
                <c:pt idx="34946">
                  <c:v>13</c:v>
                </c:pt>
                <c:pt idx="34947">
                  <c:v>13</c:v>
                </c:pt>
                <c:pt idx="34948">
                  <c:v>13</c:v>
                </c:pt>
                <c:pt idx="34949">
                  <c:v>13</c:v>
                </c:pt>
                <c:pt idx="34950">
                  <c:v>13</c:v>
                </c:pt>
                <c:pt idx="34951">
                  <c:v>13</c:v>
                </c:pt>
                <c:pt idx="34952">
                  <c:v>13</c:v>
                </c:pt>
                <c:pt idx="34953">
                  <c:v>13</c:v>
                </c:pt>
                <c:pt idx="34954">
                  <c:v>13</c:v>
                </c:pt>
                <c:pt idx="34955">
                  <c:v>13</c:v>
                </c:pt>
                <c:pt idx="34956">
                  <c:v>13</c:v>
                </c:pt>
                <c:pt idx="34957">
                  <c:v>13</c:v>
                </c:pt>
                <c:pt idx="34958">
                  <c:v>13</c:v>
                </c:pt>
                <c:pt idx="34959">
                  <c:v>13</c:v>
                </c:pt>
                <c:pt idx="34960">
                  <c:v>13</c:v>
                </c:pt>
                <c:pt idx="34961">
                  <c:v>13</c:v>
                </c:pt>
                <c:pt idx="34962">
                  <c:v>13</c:v>
                </c:pt>
                <c:pt idx="34963">
                  <c:v>13</c:v>
                </c:pt>
                <c:pt idx="34964">
                  <c:v>13</c:v>
                </c:pt>
                <c:pt idx="34965">
                  <c:v>13</c:v>
                </c:pt>
                <c:pt idx="34966">
                  <c:v>13</c:v>
                </c:pt>
                <c:pt idx="34967">
                  <c:v>13</c:v>
                </c:pt>
                <c:pt idx="34968">
                  <c:v>13</c:v>
                </c:pt>
                <c:pt idx="34969">
                  <c:v>13</c:v>
                </c:pt>
                <c:pt idx="34970">
                  <c:v>13</c:v>
                </c:pt>
                <c:pt idx="34971">
                  <c:v>13</c:v>
                </c:pt>
                <c:pt idx="34972">
                  <c:v>13</c:v>
                </c:pt>
                <c:pt idx="34973">
                  <c:v>13</c:v>
                </c:pt>
                <c:pt idx="34974">
                  <c:v>13</c:v>
                </c:pt>
                <c:pt idx="34975">
                  <c:v>13</c:v>
                </c:pt>
                <c:pt idx="34976">
                  <c:v>13</c:v>
                </c:pt>
                <c:pt idx="34977">
                  <c:v>13</c:v>
                </c:pt>
                <c:pt idx="34978">
                  <c:v>13</c:v>
                </c:pt>
                <c:pt idx="34979">
                  <c:v>13</c:v>
                </c:pt>
                <c:pt idx="34980">
                  <c:v>13</c:v>
                </c:pt>
                <c:pt idx="34981">
                  <c:v>13</c:v>
                </c:pt>
                <c:pt idx="34982">
                  <c:v>13</c:v>
                </c:pt>
                <c:pt idx="34983">
                  <c:v>13</c:v>
                </c:pt>
                <c:pt idx="34984">
                  <c:v>13</c:v>
                </c:pt>
                <c:pt idx="34985">
                  <c:v>13</c:v>
                </c:pt>
                <c:pt idx="34986">
                  <c:v>13</c:v>
                </c:pt>
                <c:pt idx="34987">
                  <c:v>13</c:v>
                </c:pt>
                <c:pt idx="34988">
                  <c:v>13</c:v>
                </c:pt>
                <c:pt idx="34989">
                  <c:v>13</c:v>
                </c:pt>
                <c:pt idx="34990">
                  <c:v>13</c:v>
                </c:pt>
                <c:pt idx="34991">
                  <c:v>13</c:v>
                </c:pt>
                <c:pt idx="34992">
                  <c:v>13</c:v>
                </c:pt>
                <c:pt idx="34993">
                  <c:v>13</c:v>
                </c:pt>
                <c:pt idx="34994">
                  <c:v>13</c:v>
                </c:pt>
                <c:pt idx="34995">
                  <c:v>13</c:v>
                </c:pt>
                <c:pt idx="34996">
                  <c:v>13</c:v>
                </c:pt>
                <c:pt idx="34997">
                  <c:v>13</c:v>
                </c:pt>
                <c:pt idx="34998">
                  <c:v>13</c:v>
                </c:pt>
                <c:pt idx="34999">
                  <c:v>13</c:v>
                </c:pt>
                <c:pt idx="35000">
                  <c:v>13</c:v>
                </c:pt>
                <c:pt idx="35001">
                  <c:v>13</c:v>
                </c:pt>
                <c:pt idx="35002">
                  <c:v>13</c:v>
                </c:pt>
                <c:pt idx="35003">
                  <c:v>13</c:v>
                </c:pt>
                <c:pt idx="35004">
                  <c:v>13</c:v>
                </c:pt>
                <c:pt idx="35005">
                  <c:v>13</c:v>
                </c:pt>
                <c:pt idx="35006">
                  <c:v>13</c:v>
                </c:pt>
                <c:pt idx="35007">
                  <c:v>13</c:v>
                </c:pt>
                <c:pt idx="35008">
                  <c:v>13</c:v>
                </c:pt>
                <c:pt idx="35009">
                  <c:v>13</c:v>
                </c:pt>
                <c:pt idx="35010">
                  <c:v>13</c:v>
                </c:pt>
                <c:pt idx="35011">
                  <c:v>13</c:v>
                </c:pt>
                <c:pt idx="35012">
                  <c:v>13</c:v>
                </c:pt>
                <c:pt idx="35013">
                  <c:v>13</c:v>
                </c:pt>
                <c:pt idx="35014">
                  <c:v>13</c:v>
                </c:pt>
                <c:pt idx="35015">
                  <c:v>13</c:v>
                </c:pt>
                <c:pt idx="35016">
                  <c:v>13</c:v>
                </c:pt>
                <c:pt idx="35017">
                  <c:v>13</c:v>
                </c:pt>
                <c:pt idx="35018">
                  <c:v>13</c:v>
                </c:pt>
                <c:pt idx="35019">
                  <c:v>13</c:v>
                </c:pt>
                <c:pt idx="35020">
                  <c:v>13</c:v>
                </c:pt>
                <c:pt idx="35021">
                  <c:v>13</c:v>
                </c:pt>
                <c:pt idx="35022">
                  <c:v>13</c:v>
                </c:pt>
                <c:pt idx="35023">
                  <c:v>13</c:v>
                </c:pt>
                <c:pt idx="35024">
                  <c:v>13</c:v>
                </c:pt>
                <c:pt idx="35025">
                  <c:v>13</c:v>
                </c:pt>
                <c:pt idx="35026">
                  <c:v>13</c:v>
                </c:pt>
                <c:pt idx="35027">
                  <c:v>13</c:v>
                </c:pt>
                <c:pt idx="35028">
                  <c:v>13</c:v>
                </c:pt>
                <c:pt idx="35029">
                  <c:v>13</c:v>
                </c:pt>
                <c:pt idx="35030">
                  <c:v>13</c:v>
                </c:pt>
                <c:pt idx="35031">
                  <c:v>13</c:v>
                </c:pt>
                <c:pt idx="35032">
                  <c:v>13</c:v>
                </c:pt>
                <c:pt idx="35033">
                  <c:v>13</c:v>
                </c:pt>
                <c:pt idx="35034">
                  <c:v>13</c:v>
                </c:pt>
                <c:pt idx="35035">
                  <c:v>13</c:v>
                </c:pt>
                <c:pt idx="35036">
                  <c:v>13</c:v>
                </c:pt>
                <c:pt idx="35037">
                  <c:v>13</c:v>
                </c:pt>
                <c:pt idx="35038">
                  <c:v>13</c:v>
                </c:pt>
                <c:pt idx="35039">
                  <c:v>13</c:v>
                </c:pt>
                <c:pt idx="35040">
                  <c:v>13</c:v>
                </c:pt>
                <c:pt idx="35041">
                  <c:v>13</c:v>
                </c:pt>
                <c:pt idx="35042">
                  <c:v>13</c:v>
                </c:pt>
                <c:pt idx="35043">
                  <c:v>13</c:v>
                </c:pt>
                <c:pt idx="35044">
                  <c:v>13</c:v>
                </c:pt>
                <c:pt idx="35045">
                  <c:v>13</c:v>
                </c:pt>
                <c:pt idx="35046">
                  <c:v>13</c:v>
                </c:pt>
                <c:pt idx="35047">
                  <c:v>13</c:v>
                </c:pt>
                <c:pt idx="35048">
                  <c:v>13</c:v>
                </c:pt>
                <c:pt idx="35049">
                  <c:v>13</c:v>
                </c:pt>
                <c:pt idx="35050">
                  <c:v>13</c:v>
                </c:pt>
                <c:pt idx="35051">
                  <c:v>13</c:v>
                </c:pt>
                <c:pt idx="35052">
                  <c:v>13</c:v>
                </c:pt>
                <c:pt idx="35053">
                  <c:v>13</c:v>
                </c:pt>
                <c:pt idx="35054">
                  <c:v>13</c:v>
                </c:pt>
                <c:pt idx="35055">
                  <c:v>13</c:v>
                </c:pt>
                <c:pt idx="35056">
                  <c:v>13</c:v>
                </c:pt>
                <c:pt idx="35057">
                  <c:v>13</c:v>
                </c:pt>
                <c:pt idx="35058">
                  <c:v>13</c:v>
                </c:pt>
                <c:pt idx="35059">
                  <c:v>13</c:v>
                </c:pt>
                <c:pt idx="35060">
                  <c:v>13</c:v>
                </c:pt>
                <c:pt idx="35061">
                  <c:v>13</c:v>
                </c:pt>
                <c:pt idx="35062">
                  <c:v>13</c:v>
                </c:pt>
                <c:pt idx="35063">
                  <c:v>13</c:v>
                </c:pt>
                <c:pt idx="35064">
                  <c:v>13</c:v>
                </c:pt>
                <c:pt idx="35065">
                  <c:v>13</c:v>
                </c:pt>
                <c:pt idx="35066">
                  <c:v>13</c:v>
                </c:pt>
                <c:pt idx="35067">
                  <c:v>13</c:v>
                </c:pt>
                <c:pt idx="35068">
                  <c:v>13</c:v>
                </c:pt>
                <c:pt idx="35069">
                  <c:v>13</c:v>
                </c:pt>
                <c:pt idx="35070">
                  <c:v>13</c:v>
                </c:pt>
                <c:pt idx="35071">
                  <c:v>13</c:v>
                </c:pt>
                <c:pt idx="35072">
                  <c:v>13</c:v>
                </c:pt>
                <c:pt idx="35073">
                  <c:v>13</c:v>
                </c:pt>
                <c:pt idx="35074">
                  <c:v>13</c:v>
                </c:pt>
                <c:pt idx="35075">
                  <c:v>13</c:v>
                </c:pt>
                <c:pt idx="35076">
                  <c:v>13</c:v>
                </c:pt>
                <c:pt idx="35077">
                  <c:v>13</c:v>
                </c:pt>
                <c:pt idx="35078">
                  <c:v>13</c:v>
                </c:pt>
                <c:pt idx="35079">
                  <c:v>13</c:v>
                </c:pt>
                <c:pt idx="35080">
                  <c:v>13</c:v>
                </c:pt>
                <c:pt idx="35081">
                  <c:v>13</c:v>
                </c:pt>
                <c:pt idx="35082">
                  <c:v>13</c:v>
                </c:pt>
                <c:pt idx="35083">
                  <c:v>13</c:v>
                </c:pt>
                <c:pt idx="35084">
                  <c:v>13</c:v>
                </c:pt>
                <c:pt idx="35085">
                  <c:v>13</c:v>
                </c:pt>
                <c:pt idx="35086">
                  <c:v>13</c:v>
                </c:pt>
                <c:pt idx="35087">
                  <c:v>13</c:v>
                </c:pt>
                <c:pt idx="35088">
                  <c:v>13</c:v>
                </c:pt>
                <c:pt idx="35089">
                  <c:v>13</c:v>
                </c:pt>
                <c:pt idx="35090">
                  <c:v>13</c:v>
                </c:pt>
                <c:pt idx="35091">
                  <c:v>13</c:v>
                </c:pt>
                <c:pt idx="35092">
                  <c:v>13</c:v>
                </c:pt>
                <c:pt idx="35093">
                  <c:v>13</c:v>
                </c:pt>
                <c:pt idx="35094">
                  <c:v>13</c:v>
                </c:pt>
                <c:pt idx="35095">
                  <c:v>13</c:v>
                </c:pt>
                <c:pt idx="35096">
                  <c:v>13</c:v>
                </c:pt>
                <c:pt idx="35097">
                  <c:v>13</c:v>
                </c:pt>
                <c:pt idx="35098">
                  <c:v>13</c:v>
                </c:pt>
                <c:pt idx="35099">
                  <c:v>13</c:v>
                </c:pt>
                <c:pt idx="35100">
                  <c:v>13</c:v>
                </c:pt>
                <c:pt idx="35101">
                  <c:v>13</c:v>
                </c:pt>
                <c:pt idx="35102">
                  <c:v>13</c:v>
                </c:pt>
                <c:pt idx="35103">
                  <c:v>13</c:v>
                </c:pt>
                <c:pt idx="35104">
                  <c:v>13</c:v>
                </c:pt>
                <c:pt idx="35105">
                  <c:v>13</c:v>
                </c:pt>
                <c:pt idx="35106">
                  <c:v>13</c:v>
                </c:pt>
                <c:pt idx="35107">
                  <c:v>13</c:v>
                </c:pt>
                <c:pt idx="35108">
                  <c:v>13</c:v>
                </c:pt>
                <c:pt idx="35109">
                  <c:v>13</c:v>
                </c:pt>
                <c:pt idx="35110">
                  <c:v>13</c:v>
                </c:pt>
                <c:pt idx="35111">
                  <c:v>13</c:v>
                </c:pt>
                <c:pt idx="35112">
                  <c:v>13</c:v>
                </c:pt>
                <c:pt idx="35113">
                  <c:v>13</c:v>
                </c:pt>
                <c:pt idx="35114">
                  <c:v>13</c:v>
                </c:pt>
                <c:pt idx="35115">
                  <c:v>13</c:v>
                </c:pt>
                <c:pt idx="35116">
                  <c:v>13</c:v>
                </c:pt>
                <c:pt idx="35117">
                  <c:v>13</c:v>
                </c:pt>
                <c:pt idx="35118">
                  <c:v>13</c:v>
                </c:pt>
                <c:pt idx="35119">
                  <c:v>13</c:v>
                </c:pt>
                <c:pt idx="35120">
                  <c:v>13</c:v>
                </c:pt>
                <c:pt idx="35121">
                  <c:v>13</c:v>
                </c:pt>
                <c:pt idx="35122">
                  <c:v>13</c:v>
                </c:pt>
                <c:pt idx="35123">
                  <c:v>13</c:v>
                </c:pt>
                <c:pt idx="35124">
                  <c:v>13</c:v>
                </c:pt>
                <c:pt idx="35125">
                  <c:v>13</c:v>
                </c:pt>
                <c:pt idx="35126">
                  <c:v>13</c:v>
                </c:pt>
                <c:pt idx="35127">
                  <c:v>13</c:v>
                </c:pt>
                <c:pt idx="35128">
                  <c:v>13</c:v>
                </c:pt>
                <c:pt idx="35129">
                  <c:v>13</c:v>
                </c:pt>
                <c:pt idx="35130">
                  <c:v>13</c:v>
                </c:pt>
                <c:pt idx="35131">
                  <c:v>13</c:v>
                </c:pt>
                <c:pt idx="35132">
                  <c:v>13</c:v>
                </c:pt>
                <c:pt idx="35133">
                  <c:v>13</c:v>
                </c:pt>
                <c:pt idx="35134">
                  <c:v>13</c:v>
                </c:pt>
                <c:pt idx="35135">
                  <c:v>13</c:v>
                </c:pt>
                <c:pt idx="35136">
                  <c:v>13</c:v>
                </c:pt>
                <c:pt idx="35137">
                  <c:v>13</c:v>
                </c:pt>
                <c:pt idx="35138">
                  <c:v>13</c:v>
                </c:pt>
                <c:pt idx="35139">
                  <c:v>13</c:v>
                </c:pt>
                <c:pt idx="35140">
                  <c:v>13</c:v>
                </c:pt>
                <c:pt idx="35141">
                  <c:v>13</c:v>
                </c:pt>
                <c:pt idx="35142">
                  <c:v>13</c:v>
                </c:pt>
                <c:pt idx="35143">
                  <c:v>13</c:v>
                </c:pt>
                <c:pt idx="35144">
                  <c:v>13</c:v>
                </c:pt>
                <c:pt idx="35145">
                  <c:v>13</c:v>
                </c:pt>
                <c:pt idx="35146">
                  <c:v>13</c:v>
                </c:pt>
                <c:pt idx="35147">
                  <c:v>13</c:v>
                </c:pt>
                <c:pt idx="35148">
                  <c:v>13</c:v>
                </c:pt>
                <c:pt idx="35149">
                  <c:v>13</c:v>
                </c:pt>
                <c:pt idx="35150">
                  <c:v>13</c:v>
                </c:pt>
                <c:pt idx="35151">
                  <c:v>13</c:v>
                </c:pt>
                <c:pt idx="35152">
                  <c:v>13</c:v>
                </c:pt>
                <c:pt idx="35153">
                  <c:v>13</c:v>
                </c:pt>
                <c:pt idx="35154">
                  <c:v>13</c:v>
                </c:pt>
                <c:pt idx="35155">
                  <c:v>13</c:v>
                </c:pt>
                <c:pt idx="35156">
                  <c:v>13</c:v>
                </c:pt>
                <c:pt idx="35157">
                  <c:v>13</c:v>
                </c:pt>
                <c:pt idx="35158">
                  <c:v>13</c:v>
                </c:pt>
                <c:pt idx="35159">
                  <c:v>13</c:v>
                </c:pt>
                <c:pt idx="35160">
                  <c:v>13</c:v>
                </c:pt>
                <c:pt idx="35161">
                  <c:v>13</c:v>
                </c:pt>
                <c:pt idx="35162">
                  <c:v>13</c:v>
                </c:pt>
                <c:pt idx="35163">
                  <c:v>13</c:v>
                </c:pt>
                <c:pt idx="35164">
                  <c:v>13</c:v>
                </c:pt>
                <c:pt idx="35165">
                  <c:v>13</c:v>
                </c:pt>
                <c:pt idx="35166">
                  <c:v>13</c:v>
                </c:pt>
                <c:pt idx="35167">
                  <c:v>13</c:v>
                </c:pt>
                <c:pt idx="35168">
                  <c:v>13</c:v>
                </c:pt>
                <c:pt idx="35169">
                  <c:v>13</c:v>
                </c:pt>
                <c:pt idx="35170">
                  <c:v>13</c:v>
                </c:pt>
                <c:pt idx="35171">
                  <c:v>13</c:v>
                </c:pt>
                <c:pt idx="35172">
                  <c:v>13</c:v>
                </c:pt>
                <c:pt idx="35173">
                  <c:v>13</c:v>
                </c:pt>
                <c:pt idx="35174">
                  <c:v>13</c:v>
                </c:pt>
                <c:pt idx="35175">
                  <c:v>13</c:v>
                </c:pt>
                <c:pt idx="35176">
                  <c:v>13</c:v>
                </c:pt>
                <c:pt idx="35177">
                  <c:v>13</c:v>
                </c:pt>
                <c:pt idx="35178">
                  <c:v>13</c:v>
                </c:pt>
                <c:pt idx="35179">
                  <c:v>13</c:v>
                </c:pt>
                <c:pt idx="35180">
                  <c:v>13</c:v>
                </c:pt>
                <c:pt idx="35181">
                  <c:v>13</c:v>
                </c:pt>
                <c:pt idx="35182">
                  <c:v>13</c:v>
                </c:pt>
                <c:pt idx="35183">
                  <c:v>13</c:v>
                </c:pt>
                <c:pt idx="35184">
                  <c:v>13</c:v>
                </c:pt>
                <c:pt idx="35185">
                  <c:v>13</c:v>
                </c:pt>
                <c:pt idx="35186">
                  <c:v>13</c:v>
                </c:pt>
                <c:pt idx="35187">
                  <c:v>13</c:v>
                </c:pt>
                <c:pt idx="35188">
                  <c:v>13</c:v>
                </c:pt>
                <c:pt idx="35189">
                  <c:v>13</c:v>
                </c:pt>
                <c:pt idx="35190">
                  <c:v>13</c:v>
                </c:pt>
                <c:pt idx="35191">
                  <c:v>13</c:v>
                </c:pt>
                <c:pt idx="35192">
                  <c:v>13</c:v>
                </c:pt>
                <c:pt idx="35193">
                  <c:v>13</c:v>
                </c:pt>
                <c:pt idx="35194">
                  <c:v>13</c:v>
                </c:pt>
                <c:pt idx="35195">
                  <c:v>13</c:v>
                </c:pt>
                <c:pt idx="35196">
                  <c:v>13</c:v>
                </c:pt>
                <c:pt idx="35197">
                  <c:v>13</c:v>
                </c:pt>
                <c:pt idx="35198">
                  <c:v>13</c:v>
                </c:pt>
                <c:pt idx="35199">
                  <c:v>13</c:v>
                </c:pt>
                <c:pt idx="35200">
                  <c:v>13</c:v>
                </c:pt>
                <c:pt idx="35201">
                  <c:v>13</c:v>
                </c:pt>
                <c:pt idx="35202">
                  <c:v>13</c:v>
                </c:pt>
                <c:pt idx="35203">
                  <c:v>13</c:v>
                </c:pt>
                <c:pt idx="35204">
                  <c:v>13</c:v>
                </c:pt>
                <c:pt idx="35205">
                  <c:v>13</c:v>
                </c:pt>
                <c:pt idx="35206">
                  <c:v>13</c:v>
                </c:pt>
                <c:pt idx="35207">
                  <c:v>13</c:v>
                </c:pt>
                <c:pt idx="35208">
                  <c:v>13</c:v>
                </c:pt>
                <c:pt idx="35209">
                  <c:v>13</c:v>
                </c:pt>
                <c:pt idx="35210">
                  <c:v>13</c:v>
                </c:pt>
                <c:pt idx="35211">
                  <c:v>13</c:v>
                </c:pt>
                <c:pt idx="35212">
                  <c:v>13</c:v>
                </c:pt>
                <c:pt idx="35213">
                  <c:v>13</c:v>
                </c:pt>
                <c:pt idx="35214">
                  <c:v>13</c:v>
                </c:pt>
                <c:pt idx="35215">
                  <c:v>13</c:v>
                </c:pt>
                <c:pt idx="35216">
                  <c:v>13</c:v>
                </c:pt>
                <c:pt idx="35217">
                  <c:v>13</c:v>
                </c:pt>
                <c:pt idx="35218">
                  <c:v>13</c:v>
                </c:pt>
                <c:pt idx="35219">
                  <c:v>13</c:v>
                </c:pt>
                <c:pt idx="35220">
                  <c:v>13</c:v>
                </c:pt>
                <c:pt idx="35221">
                  <c:v>13</c:v>
                </c:pt>
                <c:pt idx="35222">
                  <c:v>13</c:v>
                </c:pt>
                <c:pt idx="35223">
                  <c:v>13</c:v>
                </c:pt>
                <c:pt idx="35224">
                  <c:v>13</c:v>
                </c:pt>
                <c:pt idx="35225">
                  <c:v>13</c:v>
                </c:pt>
                <c:pt idx="35226">
                  <c:v>13</c:v>
                </c:pt>
                <c:pt idx="35227">
                  <c:v>13</c:v>
                </c:pt>
                <c:pt idx="35228">
                  <c:v>13</c:v>
                </c:pt>
                <c:pt idx="35229">
                  <c:v>13</c:v>
                </c:pt>
                <c:pt idx="35230">
                  <c:v>13</c:v>
                </c:pt>
                <c:pt idx="35231">
                  <c:v>13</c:v>
                </c:pt>
                <c:pt idx="35232">
                  <c:v>13</c:v>
                </c:pt>
                <c:pt idx="35233">
                  <c:v>13</c:v>
                </c:pt>
                <c:pt idx="35234">
                  <c:v>13</c:v>
                </c:pt>
                <c:pt idx="35235">
                  <c:v>13</c:v>
                </c:pt>
                <c:pt idx="35236">
                  <c:v>13</c:v>
                </c:pt>
                <c:pt idx="35237">
                  <c:v>13</c:v>
                </c:pt>
                <c:pt idx="35238">
                  <c:v>13</c:v>
                </c:pt>
                <c:pt idx="35239">
                  <c:v>13</c:v>
                </c:pt>
                <c:pt idx="35240">
                  <c:v>13</c:v>
                </c:pt>
                <c:pt idx="35241">
                  <c:v>13</c:v>
                </c:pt>
                <c:pt idx="35242">
                  <c:v>13</c:v>
                </c:pt>
                <c:pt idx="35243">
                  <c:v>13</c:v>
                </c:pt>
                <c:pt idx="35244">
                  <c:v>13</c:v>
                </c:pt>
                <c:pt idx="35245">
                  <c:v>13</c:v>
                </c:pt>
                <c:pt idx="35246">
                  <c:v>13</c:v>
                </c:pt>
                <c:pt idx="35247">
                  <c:v>13</c:v>
                </c:pt>
                <c:pt idx="35248">
                  <c:v>13</c:v>
                </c:pt>
                <c:pt idx="35249">
                  <c:v>13</c:v>
                </c:pt>
                <c:pt idx="35250">
                  <c:v>13</c:v>
                </c:pt>
                <c:pt idx="35251">
                  <c:v>13</c:v>
                </c:pt>
                <c:pt idx="35252">
                  <c:v>13</c:v>
                </c:pt>
                <c:pt idx="35253">
                  <c:v>13</c:v>
                </c:pt>
                <c:pt idx="35254">
                  <c:v>13</c:v>
                </c:pt>
                <c:pt idx="35255">
                  <c:v>13</c:v>
                </c:pt>
                <c:pt idx="35256">
                  <c:v>13</c:v>
                </c:pt>
                <c:pt idx="35257">
                  <c:v>13</c:v>
                </c:pt>
                <c:pt idx="35258">
                  <c:v>13</c:v>
                </c:pt>
                <c:pt idx="35259">
                  <c:v>13</c:v>
                </c:pt>
                <c:pt idx="35260">
                  <c:v>13</c:v>
                </c:pt>
                <c:pt idx="35261">
                  <c:v>13</c:v>
                </c:pt>
                <c:pt idx="35262">
                  <c:v>13</c:v>
                </c:pt>
                <c:pt idx="35263">
                  <c:v>13</c:v>
                </c:pt>
                <c:pt idx="35264">
                  <c:v>13</c:v>
                </c:pt>
                <c:pt idx="35265">
                  <c:v>13</c:v>
                </c:pt>
                <c:pt idx="35266">
                  <c:v>13</c:v>
                </c:pt>
                <c:pt idx="35267">
                  <c:v>13</c:v>
                </c:pt>
                <c:pt idx="35268">
                  <c:v>13</c:v>
                </c:pt>
                <c:pt idx="35269">
                  <c:v>13</c:v>
                </c:pt>
                <c:pt idx="35270">
                  <c:v>13</c:v>
                </c:pt>
                <c:pt idx="35271">
                  <c:v>13</c:v>
                </c:pt>
                <c:pt idx="35272">
                  <c:v>13</c:v>
                </c:pt>
                <c:pt idx="35273">
                  <c:v>13</c:v>
                </c:pt>
                <c:pt idx="35274">
                  <c:v>13</c:v>
                </c:pt>
                <c:pt idx="35275">
                  <c:v>13</c:v>
                </c:pt>
                <c:pt idx="35276">
                  <c:v>13</c:v>
                </c:pt>
                <c:pt idx="35277">
                  <c:v>13</c:v>
                </c:pt>
                <c:pt idx="35278">
                  <c:v>13</c:v>
                </c:pt>
                <c:pt idx="35279">
                  <c:v>13</c:v>
                </c:pt>
                <c:pt idx="35280">
                  <c:v>13</c:v>
                </c:pt>
                <c:pt idx="35281">
                  <c:v>13</c:v>
                </c:pt>
                <c:pt idx="35282">
                  <c:v>13</c:v>
                </c:pt>
                <c:pt idx="35283">
                  <c:v>13</c:v>
                </c:pt>
                <c:pt idx="35284">
                  <c:v>13</c:v>
                </c:pt>
                <c:pt idx="35285">
                  <c:v>13</c:v>
                </c:pt>
                <c:pt idx="35286">
                  <c:v>13</c:v>
                </c:pt>
                <c:pt idx="35287">
                  <c:v>13</c:v>
                </c:pt>
                <c:pt idx="35288">
                  <c:v>13</c:v>
                </c:pt>
                <c:pt idx="35289">
                  <c:v>13</c:v>
                </c:pt>
                <c:pt idx="35290">
                  <c:v>13</c:v>
                </c:pt>
                <c:pt idx="35291">
                  <c:v>13</c:v>
                </c:pt>
                <c:pt idx="35292">
                  <c:v>13</c:v>
                </c:pt>
                <c:pt idx="35293">
                  <c:v>13</c:v>
                </c:pt>
                <c:pt idx="35294">
                  <c:v>13</c:v>
                </c:pt>
                <c:pt idx="35295">
                  <c:v>13</c:v>
                </c:pt>
                <c:pt idx="35296">
                  <c:v>13</c:v>
                </c:pt>
                <c:pt idx="35297">
                  <c:v>13</c:v>
                </c:pt>
                <c:pt idx="35298">
                  <c:v>13</c:v>
                </c:pt>
                <c:pt idx="35299">
                  <c:v>13</c:v>
                </c:pt>
                <c:pt idx="35300">
                  <c:v>13</c:v>
                </c:pt>
                <c:pt idx="35301">
                  <c:v>13</c:v>
                </c:pt>
                <c:pt idx="35302">
                  <c:v>13</c:v>
                </c:pt>
                <c:pt idx="35303">
                  <c:v>13</c:v>
                </c:pt>
                <c:pt idx="35304">
                  <c:v>13</c:v>
                </c:pt>
                <c:pt idx="35305">
                  <c:v>13</c:v>
                </c:pt>
                <c:pt idx="35306">
                  <c:v>13</c:v>
                </c:pt>
                <c:pt idx="35307">
                  <c:v>13</c:v>
                </c:pt>
                <c:pt idx="35308">
                  <c:v>13</c:v>
                </c:pt>
                <c:pt idx="35309">
                  <c:v>13</c:v>
                </c:pt>
                <c:pt idx="35310">
                  <c:v>13</c:v>
                </c:pt>
                <c:pt idx="35311">
                  <c:v>13</c:v>
                </c:pt>
                <c:pt idx="35312">
                  <c:v>13</c:v>
                </c:pt>
                <c:pt idx="35313">
                  <c:v>13</c:v>
                </c:pt>
                <c:pt idx="35314">
                  <c:v>13</c:v>
                </c:pt>
                <c:pt idx="35315">
                  <c:v>13</c:v>
                </c:pt>
                <c:pt idx="35316">
                  <c:v>13</c:v>
                </c:pt>
                <c:pt idx="35317">
                  <c:v>13</c:v>
                </c:pt>
                <c:pt idx="35318">
                  <c:v>13</c:v>
                </c:pt>
                <c:pt idx="35319">
                  <c:v>13</c:v>
                </c:pt>
                <c:pt idx="35320">
                  <c:v>13</c:v>
                </c:pt>
                <c:pt idx="35321">
                  <c:v>13</c:v>
                </c:pt>
                <c:pt idx="35322">
                  <c:v>13</c:v>
                </c:pt>
                <c:pt idx="35323">
                  <c:v>13</c:v>
                </c:pt>
                <c:pt idx="35324">
                  <c:v>13</c:v>
                </c:pt>
                <c:pt idx="35325">
                  <c:v>13</c:v>
                </c:pt>
                <c:pt idx="35326">
                  <c:v>13</c:v>
                </c:pt>
                <c:pt idx="35327">
                  <c:v>13</c:v>
                </c:pt>
                <c:pt idx="35328">
                  <c:v>13</c:v>
                </c:pt>
                <c:pt idx="35329">
                  <c:v>13</c:v>
                </c:pt>
                <c:pt idx="35330">
                  <c:v>13</c:v>
                </c:pt>
                <c:pt idx="35331">
                  <c:v>13</c:v>
                </c:pt>
                <c:pt idx="35332">
                  <c:v>13</c:v>
                </c:pt>
                <c:pt idx="35333">
                  <c:v>13</c:v>
                </c:pt>
                <c:pt idx="35334">
                  <c:v>13</c:v>
                </c:pt>
                <c:pt idx="35335">
                  <c:v>13</c:v>
                </c:pt>
                <c:pt idx="35336">
                  <c:v>13</c:v>
                </c:pt>
                <c:pt idx="35337">
                  <c:v>13</c:v>
                </c:pt>
                <c:pt idx="35338">
                  <c:v>13</c:v>
                </c:pt>
                <c:pt idx="35339">
                  <c:v>13</c:v>
                </c:pt>
                <c:pt idx="35340">
                  <c:v>13</c:v>
                </c:pt>
                <c:pt idx="35341">
                  <c:v>13</c:v>
                </c:pt>
                <c:pt idx="35342">
                  <c:v>13</c:v>
                </c:pt>
                <c:pt idx="35343">
                  <c:v>13</c:v>
                </c:pt>
                <c:pt idx="35344">
                  <c:v>13</c:v>
                </c:pt>
                <c:pt idx="35345">
                  <c:v>13</c:v>
                </c:pt>
                <c:pt idx="35346">
                  <c:v>13</c:v>
                </c:pt>
                <c:pt idx="35347">
                  <c:v>13</c:v>
                </c:pt>
                <c:pt idx="35348">
                  <c:v>13</c:v>
                </c:pt>
                <c:pt idx="35349">
                  <c:v>13</c:v>
                </c:pt>
                <c:pt idx="35350">
                  <c:v>13</c:v>
                </c:pt>
                <c:pt idx="35351">
                  <c:v>13</c:v>
                </c:pt>
                <c:pt idx="35352">
                  <c:v>13</c:v>
                </c:pt>
                <c:pt idx="35353">
                  <c:v>13</c:v>
                </c:pt>
                <c:pt idx="35354">
                  <c:v>13</c:v>
                </c:pt>
                <c:pt idx="35355">
                  <c:v>13</c:v>
                </c:pt>
                <c:pt idx="35356">
                  <c:v>13</c:v>
                </c:pt>
                <c:pt idx="35357">
                  <c:v>13</c:v>
                </c:pt>
                <c:pt idx="35358">
                  <c:v>13</c:v>
                </c:pt>
                <c:pt idx="35359">
                  <c:v>13</c:v>
                </c:pt>
                <c:pt idx="35360">
                  <c:v>13</c:v>
                </c:pt>
                <c:pt idx="35361">
                  <c:v>13</c:v>
                </c:pt>
                <c:pt idx="35362">
                  <c:v>13</c:v>
                </c:pt>
                <c:pt idx="35363">
                  <c:v>13</c:v>
                </c:pt>
                <c:pt idx="35364">
                  <c:v>13</c:v>
                </c:pt>
                <c:pt idx="35365">
                  <c:v>13</c:v>
                </c:pt>
                <c:pt idx="35366">
                  <c:v>13</c:v>
                </c:pt>
                <c:pt idx="35367">
                  <c:v>13</c:v>
                </c:pt>
                <c:pt idx="35368">
                  <c:v>13</c:v>
                </c:pt>
                <c:pt idx="35369">
                  <c:v>13</c:v>
                </c:pt>
                <c:pt idx="35370">
                  <c:v>13</c:v>
                </c:pt>
                <c:pt idx="35371">
                  <c:v>13</c:v>
                </c:pt>
                <c:pt idx="35372">
                  <c:v>13</c:v>
                </c:pt>
                <c:pt idx="35373">
                  <c:v>13</c:v>
                </c:pt>
                <c:pt idx="35374">
                  <c:v>13</c:v>
                </c:pt>
                <c:pt idx="35375">
                  <c:v>13</c:v>
                </c:pt>
                <c:pt idx="35376">
                  <c:v>13</c:v>
                </c:pt>
                <c:pt idx="35377">
                  <c:v>13</c:v>
                </c:pt>
                <c:pt idx="35378">
                  <c:v>13</c:v>
                </c:pt>
                <c:pt idx="35379">
                  <c:v>13</c:v>
                </c:pt>
                <c:pt idx="35380">
                  <c:v>13</c:v>
                </c:pt>
                <c:pt idx="35381">
                  <c:v>13</c:v>
                </c:pt>
                <c:pt idx="35382">
                  <c:v>13</c:v>
                </c:pt>
                <c:pt idx="35383">
                  <c:v>13</c:v>
                </c:pt>
                <c:pt idx="35384">
                  <c:v>13</c:v>
                </c:pt>
                <c:pt idx="35385">
                  <c:v>13</c:v>
                </c:pt>
                <c:pt idx="35386">
                  <c:v>13</c:v>
                </c:pt>
                <c:pt idx="35387">
                  <c:v>13</c:v>
                </c:pt>
                <c:pt idx="35388">
                  <c:v>13</c:v>
                </c:pt>
                <c:pt idx="35389">
                  <c:v>13</c:v>
                </c:pt>
                <c:pt idx="35390">
                  <c:v>13</c:v>
                </c:pt>
                <c:pt idx="35391">
                  <c:v>13</c:v>
                </c:pt>
                <c:pt idx="35392">
                  <c:v>13</c:v>
                </c:pt>
                <c:pt idx="35393">
                  <c:v>13</c:v>
                </c:pt>
                <c:pt idx="35394">
                  <c:v>13</c:v>
                </c:pt>
                <c:pt idx="35395">
                  <c:v>13</c:v>
                </c:pt>
                <c:pt idx="35396">
                  <c:v>13</c:v>
                </c:pt>
                <c:pt idx="35397">
                  <c:v>13</c:v>
                </c:pt>
                <c:pt idx="35398">
                  <c:v>13</c:v>
                </c:pt>
                <c:pt idx="35399">
                  <c:v>13</c:v>
                </c:pt>
                <c:pt idx="35400">
                  <c:v>13.5</c:v>
                </c:pt>
                <c:pt idx="35401">
                  <c:v>13.5</c:v>
                </c:pt>
                <c:pt idx="35402">
                  <c:v>13.5</c:v>
                </c:pt>
                <c:pt idx="35403">
                  <c:v>13.5</c:v>
                </c:pt>
                <c:pt idx="35404">
                  <c:v>13.5</c:v>
                </c:pt>
                <c:pt idx="35405">
                  <c:v>13.5</c:v>
                </c:pt>
                <c:pt idx="35406">
                  <c:v>13.5</c:v>
                </c:pt>
                <c:pt idx="35407">
                  <c:v>13.5</c:v>
                </c:pt>
                <c:pt idx="35408">
                  <c:v>13.5</c:v>
                </c:pt>
                <c:pt idx="35409">
                  <c:v>13.5</c:v>
                </c:pt>
                <c:pt idx="35410">
                  <c:v>13.5</c:v>
                </c:pt>
                <c:pt idx="35411">
                  <c:v>13.5</c:v>
                </c:pt>
                <c:pt idx="35412">
                  <c:v>13.5</c:v>
                </c:pt>
                <c:pt idx="35413">
                  <c:v>13.5</c:v>
                </c:pt>
                <c:pt idx="35414">
                  <c:v>13.5</c:v>
                </c:pt>
                <c:pt idx="35415">
                  <c:v>13.5</c:v>
                </c:pt>
                <c:pt idx="35416">
                  <c:v>13.5</c:v>
                </c:pt>
                <c:pt idx="35417">
                  <c:v>13.5</c:v>
                </c:pt>
                <c:pt idx="35418">
                  <c:v>13.5</c:v>
                </c:pt>
                <c:pt idx="35419">
                  <c:v>13.5</c:v>
                </c:pt>
                <c:pt idx="35420">
                  <c:v>13.5</c:v>
                </c:pt>
                <c:pt idx="35421">
                  <c:v>13.5</c:v>
                </c:pt>
                <c:pt idx="35422">
                  <c:v>13.5</c:v>
                </c:pt>
                <c:pt idx="35423">
                  <c:v>13.5</c:v>
                </c:pt>
                <c:pt idx="35424">
                  <c:v>13.5</c:v>
                </c:pt>
                <c:pt idx="35425">
                  <c:v>13.5</c:v>
                </c:pt>
                <c:pt idx="35426">
                  <c:v>13.5</c:v>
                </c:pt>
                <c:pt idx="35427">
                  <c:v>13.5</c:v>
                </c:pt>
                <c:pt idx="35428">
                  <c:v>13.5</c:v>
                </c:pt>
                <c:pt idx="35429">
                  <c:v>13.5</c:v>
                </c:pt>
                <c:pt idx="35430">
                  <c:v>13.5</c:v>
                </c:pt>
                <c:pt idx="35431">
                  <c:v>13.5</c:v>
                </c:pt>
                <c:pt idx="35432">
                  <c:v>13.5</c:v>
                </c:pt>
                <c:pt idx="35433">
                  <c:v>13.5</c:v>
                </c:pt>
                <c:pt idx="35434">
                  <c:v>13.5</c:v>
                </c:pt>
                <c:pt idx="35435">
                  <c:v>13.5</c:v>
                </c:pt>
                <c:pt idx="35436">
                  <c:v>13.5</c:v>
                </c:pt>
                <c:pt idx="35437">
                  <c:v>13.5</c:v>
                </c:pt>
                <c:pt idx="35438">
                  <c:v>13.5</c:v>
                </c:pt>
                <c:pt idx="35439">
                  <c:v>13.5</c:v>
                </c:pt>
                <c:pt idx="35440">
                  <c:v>13.5</c:v>
                </c:pt>
                <c:pt idx="35441">
                  <c:v>13.5</c:v>
                </c:pt>
                <c:pt idx="35442">
                  <c:v>13.5</c:v>
                </c:pt>
                <c:pt idx="35443">
                  <c:v>13.5</c:v>
                </c:pt>
                <c:pt idx="35444">
                  <c:v>13.5</c:v>
                </c:pt>
                <c:pt idx="35445">
                  <c:v>13.5</c:v>
                </c:pt>
                <c:pt idx="35446">
                  <c:v>13.5</c:v>
                </c:pt>
                <c:pt idx="35447">
                  <c:v>13.5</c:v>
                </c:pt>
                <c:pt idx="35448">
                  <c:v>13.5</c:v>
                </c:pt>
                <c:pt idx="35449">
                  <c:v>13.5</c:v>
                </c:pt>
                <c:pt idx="35450">
                  <c:v>13.5</c:v>
                </c:pt>
                <c:pt idx="35451">
                  <c:v>13.5</c:v>
                </c:pt>
                <c:pt idx="35452">
                  <c:v>13.5</c:v>
                </c:pt>
                <c:pt idx="35453">
                  <c:v>13.5</c:v>
                </c:pt>
                <c:pt idx="35454">
                  <c:v>13.5</c:v>
                </c:pt>
                <c:pt idx="35455">
                  <c:v>13.5</c:v>
                </c:pt>
                <c:pt idx="35456">
                  <c:v>13.5</c:v>
                </c:pt>
                <c:pt idx="35457">
                  <c:v>13.5</c:v>
                </c:pt>
                <c:pt idx="35458">
                  <c:v>13.5</c:v>
                </c:pt>
                <c:pt idx="35459">
                  <c:v>13.5</c:v>
                </c:pt>
                <c:pt idx="35460">
                  <c:v>13.5</c:v>
                </c:pt>
                <c:pt idx="35461">
                  <c:v>13.5</c:v>
                </c:pt>
                <c:pt idx="35462">
                  <c:v>13.5</c:v>
                </c:pt>
                <c:pt idx="35463">
                  <c:v>13.5</c:v>
                </c:pt>
                <c:pt idx="35464">
                  <c:v>13.5</c:v>
                </c:pt>
                <c:pt idx="35465">
                  <c:v>13.5</c:v>
                </c:pt>
                <c:pt idx="35466">
                  <c:v>13.5</c:v>
                </c:pt>
                <c:pt idx="35467">
                  <c:v>13.5</c:v>
                </c:pt>
                <c:pt idx="35468">
                  <c:v>13.5</c:v>
                </c:pt>
                <c:pt idx="35469">
                  <c:v>13.5</c:v>
                </c:pt>
                <c:pt idx="35470">
                  <c:v>13.5</c:v>
                </c:pt>
                <c:pt idx="35471">
                  <c:v>13.5</c:v>
                </c:pt>
                <c:pt idx="35472">
                  <c:v>13.5</c:v>
                </c:pt>
                <c:pt idx="35473">
                  <c:v>13.5</c:v>
                </c:pt>
                <c:pt idx="35474">
                  <c:v>13.5</c:v>
                </c:pt>
                <c:pt idx="35475">
                  <c:v>13.5</c:v>
                </c:pt>
                <c:pt idx="35476">
                  <c:v>13.5</c:v>
                </c:pt>
                <c:pt idx="35477">
                  <c:v>13.5</c:v>
                </c:pt>
                <c:pt idx="35478">
                  <c:v>13.5</c:v>
                </c:pt>
                <c:pt idx="35479">
                  <c:v>13.5</c:v>
                </c:pt>
                <c:pt idx="35480">
                  <c:v>13.5</c:v>
                </c:pt>
                <c:pt idx="35481">
                  <c:v>13.5</c:v>
                </c:pt>
                <c:pt idx="35482">
                  <c:v>13.5</c:v>
                </c:pt>
                <c:pt idx="35483">
                  <c:v>13.5</c:v>
                </c:pt>
                <c:pt idx="35484">
                  <c:v>13.5</c:v>
                </c:pt>
                <c:pt idx="35485">
                  <c:v>13.5</c:v>
                </c:pt>
                <c:pt idx="35486">
                  <c:v>13.5</c:v>
                </c:pt>
                <c:pt idx="35487">
                  <c:v>13.5</c:v>
                </c:pt>
                <c:pt idx="35488">
                  <c:v>13.5</c:v>
                </c:pt>
                <c:pt idx="35489">
                  <c:v>13.5</c:v>
                </c:pt>
                <c:pt idx="35490">
                  <c:v>13.5</c:v>
                </c:pt>
                <c:pt idx="35491">
                  <c:v>13.5</c:v>
                </c:pt>
                <c:pt idx="35492">
                  <c:v>13.5</c:v>
                </c:pt>
                <c:pt idx="35493">
                  <c:v>13.5</c:v>
                </c:pt>
                <c:pt idx="35494">
                  <c:v>13.5</c:v>
                </c:pt>
                <c:pt idx="35495">
                  <c:v>13.5</c:v>
                </c:pt>
                <c:pt idx="35496">
                  <c:v>13.5</c:v>
                </c:pt>
                <c:pt idx="35497">
                  <c:v>13.5</c:v>
                </c:pt>
                <c:pt idx="35498">
                  <c:v>13.5</c:v>
                </c:pt>
                <c:pt idx="35499">
                  <c:v>13.5</c:v>
                </c:pt>
                <c:pt idx="35500">
                  <c:v>13.5</c:v>
                </c:pt>
                <c:pt idx="35501">
                  <c:v>13.5</c:v>
                </c:pt>
                <c:pt idx="35502">
                  <c:v>13.5</c:v>
                </c:pt>
                <c:pt idx="35503">
                  <c:v>13.5</c:v>
                </c:pt>
                <c:pt idx="35504">
                  <c:v>13.5</c:v>
                </c:pt>
                <c:pt idx="35505">
                  <c:v>13.5</c:v>
                </c:pt>
                <c:pt idx="35506">
                  <c:v>13.5</c:v>
                </c:pt>
                <c:pt idx="35507">
                  <c:v>13.5</c:v>
                </c:pt>
                <c:pt idx="35508">
                  <c:v>13.5</c:v>
                </c:pt>
                <c:pt idx="35509">
                  <c:v>13.5</c:v>
                </c:pt>
                <c:pt idx="35510">
                  <c:v>13.5</c:v>
                </c:pt>
                <c:pt idx="35511">
                  <c:v>13.5</c:v>
                </c:pt>
                <c:pt idx="35512">
                  <c:v>13.5</c:v>
                </c:pt>
                <c:pt idx="35513">
                  <c:v>13.5</c:v>
                </c:pt>
                <c:pt idx="35514">
                  <c:v>13.5</c:v>
                </c:pt>
                <c:pt idx="35515">
                  <c:v>13.5</c:v>
                </c:pt>
                <c:pt idx="35516">
                  <c:v>13.5</c:v>
                </c:pt>
                <c:pt idx="35517">
                  <c:v>13.5</c:v>
                </c:pt>
                <c:pt idx="35518">
                  <c:v>13.5</c:v>
                </c:pt>
                <c:pt idx="35519">
                  <c:v>13.5</c:v>
                </c:pt>
                <c:pt idx="35520">
                  <c:v>13.5</c:v>
                </c:pt>
                <c:pt idx="35521">
                  <c:v>13.5</c:v>
                </c:pt>
                <c:pt idx="35522">
                  <c:v>13.5</c:v>
                </c:pt>
                <c:pt idx="35523">
                  <c:v>13.5</c:v>
                </c:pt>
                <c:pt idx="35524">
                  <c:v>13.5</c:v>
                </c:pt>
                <c:pt idx="35525">
                  <c:v>13.5</c:v>
                </c:pt>
                <c:pt idx="35526">
                  <c:v>13.5</c:v>
                </c:pt>
                <c:pt idx="35527">
                  <c:v>13.5</c:v>
                </c:pt>
                <c:pt idx="35528">
                  <c:v>13.5</c:v>
                </c:pt>
                <c:pt idx="35529">
                  <c:v>13.5</c:v>
                </c:pt>
                <c:pt idx="35530">
                  <c:v>13.5</c:v>
                </c:pt>
                <c:pt idx="35531">
                  <c:v>13.5</c:v>
                </c:pt>
                <c:pt idx="35532">
                  <c:v>13.5</c:v>
                </c:pt>
                <c:pt idx="35533">
                  <c:v>13.5</c:v>
                </c:pt>
                <c:pt idx="35534">
                  <c:v>13.5</c:v>
                </c:pt>
                <c:pt idx="35535">
                  <c:v>13.5</c:v>
                </c:pt>
                <c:pt idx="35536">
                  <c:v>13.5</c:v>
                </c:pt>
                <c:pt idx="35537">
                  <c:v>13.5</c:v>
                </c:pt>
                <c:pt idx="35538">
                  <c:v>13.5</c:v>
                </c:pt>
                <c:pt idx="35539">
                  <c:v>13.5</c:v>
                </c:pt>
                <c:pt idx="35540">
                  <c:v>13.5</c:v>
                </c:pt>
                <c:pt idx="35541">
                  <c:v>13.5</c:v>
                </c:pt>
                <c:pt idx="35542">
                  <c:v>13.5</c:v>
                </c:pt>
                <c:pt idx="35543">
                  <c:v>13.5</c:v>
                </c:pt>
                <c:pt idx="35544">
                  <c:v>13.5</c:v>
                </c:pt>
                <c:pt idx="35545">
                  <c:v>13.5</c:v>
                </c:pt>
                <c:pt idx="35546">
                  <c:v>13.5</c:v>
                </c:pt>
                <c:pt idx="35547">
                  <c:v>13.5</c:v>
                </c:pt>
                <c:pt idx="35548">
                  <c:v>13.5</c:v>
                </c:pt>
                <c:pt idx="35549">
                  <c:v>13.5</c:v>
                </c:pt>
                <c:pt idx="35550">
                  <c:v>13.5</c:v>
                </c:pt>
                <c:pt idx="35551">
                  <c:v>13.5</c:v>
                </c:pt>
                <c:pt idx="35552">
                  <c:v>13.5</c:v>
                </c:pt>
                <c:pt idx="35553">
                  <c:v>13.5</c:v>
                </c:pt>
                <c:pt idx="35554">
                  <c:v>13.5</c:v>
                </c:pt>
                <c:pt idx="35555">
                  <c:v>13.5</c:v>
                </c:pt>
                <c:pt idx="35556">
                  <c:v>13.5</c:v>
                </c:pt>
                <c:pt idx="35557">
                  <c:v>13.5</c:v>
                </c:pt>
                <c:pt idx="35558">
                  <c:v>13.5</c:v>
                </c:pt>
                <c:pt idx="35559">
                  <c:v>13.5</c:v>
                </c:pt>
                <c:pt idx="35560">
                  <c:v>13.5</c:v>
                </c:pt>
                <c:pt idx="35561">
                  <c:v>13.5</c:v>
                </c:pt>
                <c:pt idx="35562">
                  <c:v>13.5</c:v>
                </c:pt>
                <c:pt idx="35563">
                  <c:v>13.5</c:v>
                </c:pt>
                <c:pt idx="35564">
                  <c:v>13.5</c:v>
                </c:pt>
                <c:pt idx="35565">
                  <c:v>13.5</c:v>
                </c:pt>
                <c:pt idx="35566">
                  <c:v>13.5</c:v>
                </c:pt>
                <c:pt idx="35567">
                  <c:v>13.5</c:v>
                </c:pt>
                <c:pt idx="35568">
                  <c:v>13.5</c:v>
                </c:pt>
                <c:pt idx="35569">
                  <c:v>13.5</c:v>
                </c:pt>
                <c:pt idx="35570">
                  <c:v>13.5</c:v>
                </c:pt>
                <c:pt idx="35571">
                  <c:v>13.5</c:v>
                </c:pt>
                <c:pt idx="35572">
                  <c:v>13.5</c:v>
                </c:pt>
                <c:pt idx="35573">
                  <c:v>13.5</c:v>
                </c:pt>
                <c:pt idx="35574">
                  <c:v>13.5</c:v>
                </c:pt>
                <c:pt idx="35575">
                  <c:v>13.5</c:v>
                </c:pt>
                <c:pt idx="35576">
                  <c:v>13.5</c:v>
                </c:pt>
                <c:pt idx="35577">
                  <c:v>13.5</c:v>
                </c:pt>
                <c:pt idx="35578">
                  <c:v>13.5</c:v>
                </c:pt>
                <c:pt idx="35579">
                  <c:v>13.5</c:v>
                </c:pt>
                <c:pt idx="35580">
                  <c:v>13.5</c:v>
                </c:pt>
                <c:pt idx="35581">
                  <c:v>13.5</c:v>
                </c:pt>
                <c:pt idx="35582">
                  <c:v>13.5</c:v>
                </c:pt>
                <c:pt idx="35583">
                  <c:v>13.5</c:v>
                </c:pt>
                <c:pt idx="35584">
                  <c:v>13.5</c:v>
                </c:pt>
                <c:pt idx="35585">
                  <c:v>13.5</c:v>
                </c:pt>
                <c:pt idx="35586">
                  <c:v>13.5</c:v>
                </c:pt>
                <c:pt idx="35587">
                  <c:v>13.5</c:v>
                </c:pt>
                <c:pt idx="35588">
                  <c:v>13.5</c:v>
                </c:pt>
                <c:pt idx="35589">
                  <c:v>13.5</c:v>
                </c:pt>
                <c:pt idx="35590">
                  <c:v>13.5</c:v>
                </c:pt>
                <c:pt idx="35591">
                  <c:v>13.5</c:v>
                </c:pt>
                <c:pt idx="35592">
                  <c:v>13.5</c:v>
                </c:pt>
                <c:pt idx="35593">
                  <c:v>13.5</c:v>
                </c:pt>
                <c:pt idx="35594">
                  <c:v>13.5</c:v>
                </c:pt>
                <c:pt idx="35595">
                  <c:v>13.5</c:v>
                </c:pt>
                <c:pt idx="35596">
                  <c:v>13.5</c:v>
                </c:pt>
                <c:pt idx="35597">
                  <c:v>13.5</c:v>
                </c:pt>
                <c:pt idx="35598">
                  <c:v>13.5</c:v>
                </c:pt>
                <c:pt idx="35599">
                  <c:v>13.5</c:v>
                </c:pt>
                <c:pt idx="35600">
                  <c:v>13.5</c:v>
                </c:pt>
                <c:pt idx="35601">
                  <c:v>13.5</c:v>
                </c:pt>
                <c:pt idx="35602">
                  <c:v>13.5</c:v>
                </c:pt>
                <c:pt idx="35603">
                  <c:v>13.5</c:v>
                </c:pt>
                <c:pt idx="35604">
                  <c:v>13.5</c:v>
                </c:pt>
                <c:pt idx="35605">
                  <c:v>13.5</c:v>
                </c:pt>
                <c:pt idx="35606">
                  <c:v>13.5</c:v>
                </c:pt>
                <c:pt idx="35607">
                  <c:v>13.5</c:v>
                </c:pt>
                <c:pt idx="35608">
                  <c:v>13.5</c:v>
                </c:pt>
                <c:pt idx="35609">
                  <c:v>13.5</c:v>
                </c:pt>
                <c:pt idx="35610">
                  <c:v>13.5</c:v>
                </c:pt>
                <c:pt idx="35611">
                  <c:v>13.5</c:v>
                </c:pt>
                <c:pt idx="35612">
                  <c:v>13.5</c:v>
                </c:pt>
                <c:pt idx="35613">
                  <c:v>13.5</c:v>
                </c:pt>
                <c:pt idx="35614">
                  <c:v>13.5</c:v>
                </c:pt>
                <c:pt idx="35615">
                  <c:v>13.5</c:v>
                </c:pt>
                <c:pt idx="35616">
                  <c:v>13.5</c:v>
                </c:pt>
                <c:pt idx="35617">
                  <c:v>13.5</c:v>
                </c:pt>
                <c:pt idx="35618">
                  <c:v>13.5</c:v>
                </c:pt>
                <c:pt idx="35619">
                  <c:v>13.5</c:v>
                </c:pt>
                <c:pt idx="35620">
                  <c:v>13.5</c:v>
                </c:pt>
                <c:pt idx="35621">
                  <c:v>13.5</c:v>
                </c:pt>
                <c:pt idx="35622">
                  <c:v>13.5</c:v>
                </c:pt>
                <c:pt idx="35623">
                  <c:v>13.5</c:v>
                </c:pt>
                <c:pt idx="35624">
                  <c:v>13.5</c:v>
                </c:pt>
                <c:pt idx="35625">
                  <c:v>13.5</c:v>
                </c:pt>
                <c:pt idx="35626">
                  <c:v>13.5</c:v>
                </c:pt>
                <c:pt idx="35627">
                  <c:v>13.5</c:v>
                </c:pt>
                <c:pt idx="35628">
                  <c:v>13.5</c:v>
                </c:pt>
                <c:pt idx="35629">
                  <c:v>13.5</c:v>
                </c:pt>
                <c:pt idx="35630">
                  <c:v>13.5</c:v>
                </c:pt>
                <c:pt idx="35631">
                  <c:v>13.5</c:v>
                </c:pt>
                <c:pt idx="35632">
                  <c:v>13.5</c:v>
                </c:pt>
                <c:pt idx="35633">
                  <c:v>13.5</c:v>
                </c:pt>
                <c:pt idx="35634">
                  <c:v>13.5</c:v>
                </c:pt>
                <c:pt idx="35635">
                  <c:v>13.5</c:v>
                </c:pt>
                <c:pt idx="35636">
                  <c:v>13.5</c:v>
                </c:pt>
                <c:pt idx="35637">
                  <c:v>13.5</c:v>
                </c:pt>
                <c:pt idx="35638">
                  <c:v>13.5</c:v>
                </c:pt>
                <c:pt idx="35639">
                  <c:v>13.5</c:v>
                </c:pt>
                <c:pt idx="35640">
                  <c:v>13.5</c:v>
                </c:pt>
                <c:pt idx="35641">
                  <c:v>13.5</c:v>
                </c:pt>
                <c:pt idx="35642">
                  <c:v>13.5</c:v>
                </c:pt>
                <c:pt idx="35643">
                  <c:v>13.5</c:v>
                </c:pt>
                <c:pt idx="35644">
                  <c:v>13.5</c:v>
                </c:pt>
                <c:pt idx="35645">
                  <c:v>13.5</c:v>
                </c:pt>
                <c:pt idx="35646">
                  <c:v>13.5</c:v>
                </c:pt>
                <c:pt idx="35647">
                  <c:v>13.5</c:v>
                </c:pt>
                <c:pt idx="35648">
                  <c:v>13.5</c:v>
                </c:pt>
                <c:pt idx="35649">
                  <c:v>13.5</c:v>
                </c:pt>
                <c:pt idx="35650">
                  <c:v>13.5</c:v>
                </c:pt>
                <c:pt idx="35651">
                  <c:v>13.5</c:v>
                </c:pt>
                <c:pt idx="35652">
                  <c:v>13.5</c:v>
                </c:pt>
                <c:pt idx="35653">
                  <c:v>13.5</c:v>
                </c:pt>
                <c:pt idx="35654">
                  <c:v>13.5</c:v>
                </c:pt>
                <c:pt idx="35655">
                  <c:v>13.5</c:v>
                </c:pt>
                <c:pt idx="35656">
                  <c:v>13.5</c:v>
                </c:pt>
                <c:pt idx="35657">
                  <c:v>13.5</c:v>
                </c:pt>
                <c:pt idx="35658">
                  <c:v>13.5</c:v>
                </c:pt>
                <c:pt idx="35659">
                  <c:v>13.5</c:v>
                </c:pt>
                <c:pt idx="35660">
                  <c:v>13.5</c:v>
                </c:pt>
                <c:pt idx="35661">
                  <c:v>13.5</c:v>
                </c:pt>
                <c:pt idx="35662">
                  <c:v>13.5</c:v>
                </c:pt>
                <c:pt idx="35663">
                  <c:v>13.5</c:v>
                </c:pt>
                <c:pt idx="35664">
                  <c:v>13.5</c:v>
                </c:pt>
                <c:pt idx="35665">
                  <c:v>13.5</c:v>
                </c:pt>
                <c:pt idx="35666">
                  <c:v>13.5</c:v>
                </c:pt>
                <c:pt idx="35667">
                  <c:v>13.5</c:v>
                </c:pt>
                <c:pt idx="35668">
                  <c:v>13.5</c:v>
                </c:pt>
                <c:pt idx="35669">
                  <c:v>13.5</c:v>
                </c:pt>
                <c:pt idx="35670">
                  <c:v>13.5</c:v>
                </c:pt>
                <c:pt idx="35671">
                  <c:v>13.5</c:v>
                </c:pt>
                <c:pt idx="35672">
                  <c:v>13.5</c:v>
                </c:pt>
                <c:pt idx="35673">
                  <c:v>13.5</c:v>
                </c:pt>
                <c:pt idx="35674">
                  <c:v>13.5</c:v>
                </c:pt>
                <c:pt idx="35675">
                  <c:v>13.5</c:v>
                </c:pt>
                <c:pt idx="35676">
                  <c:v>13.5</c:v>
                </c:pt>
                <c:pt idx="35677">
                  <c:v>13.5</c:v>
                </c:pt>
                <c:pt idx="35678">
                  <c:v>13.5</c:v>
                </c:pt>
                <c:pt idx="35679">
                  <c:v>13.5</c:v>
                </c:pt>
                <c:pt idx="35680">
                  <c:v>13.5</c:v>
                </c:pt>
                <c:pt idx="35681">
                  <c:v>13.5</c:v>
                </c:pt>
                <c:pt idx="35682">
                  <c:v>13.5</c:v>
                </c:pt>
                <c:pt idx="35683">
                  <c:v>13.5</c:v>
                </c:pt>
                <c:pt idx="35684">
                  <c:v>13.5</c:v>
                </c:pt>
                <c:pt idx="35685">
                  <c:v>13.5</c:v>
                </c:pt>
                <c:pt idx="35686">
                  <c:v>13.5</c:v>
                </c:pt>
                <c:pt idx="35687">
                  <c:v>13.5</c:v>
                </c:pt>
                <c:pt idx="35688">
                  <c:v>13.5</c:v>
                </c:pt>
                <c:pt idx="35689">
                  <c:v>13.5</c:v>
                </c:pt>
                <c:pt idx="35690">
                  <c:v>13.5</c:v>
                </c:pt>
                <c:pt idx="35691">
                  <c:v>13.5</c:v>
                </c:pt>
                <c:pt idx="35692">
                  <c:v>13.5</c:v>
                </c:pt>
                <c:pt idx="35693">
                  <c:v>13.5</c:v>
                </c:pt>
                <c:pt idx="35694">
                  <c:v>13.5</c:v>
                </c:pt>
                <c:pt idx="35695">
                  <c:v>13.5</c:v>
                </c:pt>
                <c:pt idx="35696">
                  <c:v>13.5</c:v>
                </c:pt>
                <c:pt idx="35697">
                  <c:v>13.5</c:v>
                </c:pt>
                <c:pt idx="35698">
                  <c:v>13.5</c:v>
                </c:pt>
                <c:pt idx="35699">
                  <c:v>13.5</c:v>
                </c:pt>
                <c:pt idx="35700">
                  <c:v>13.5</c:v>
                </c:pt>
                <c:pt idx="35701">
                  <c:v>13.5</c:v>
                </c:pt>
                <c:pt idx="35702">
                  <c:v>13.5</c:v>
                </c:pt>
                <c:pt idx="35703">
                  <c:v>13.5</c:v>
                </c:pt>
                <c:pt idx="35704">
                  <c:v>13.5</c:v>
                </c:pt>
                <c:pt idx="35705">
                  <c:v>13.5</c:v>
                </c:pt>
                <c:pt idx="35706">
                  <c:v>13.5</c:v>
                </c:pt>
                <c:pt idx="35707">
                  <c:v>13.5</c:v>
                </c:pt>
                <c:pt idx="35708">
                  <c:v>13.5</c:v>
                </c:pt>
                <c:pt idx="35709">
                  <c:v>13.5</c:v>
                </c:pt>
                <c:pt idx="35710">
                  <c:v>13.5</c:v>
                </c:pt>
                <c:pt idx="35711">
                  <c:v>13.5</c:v>
                </c:pt>
                <c:pt idx="35712">
                  <c:v>13.5</c:v>
                </c:pt>
                <c:pt idx="35713">
                  <c:v>13.5</c:v>
                </c:pt>
                <c:pt idx="35714">
                  <c:v>13.5</c:v>
                </c:pt>
                <c:pt idx="35715">
                  <c:v>13.5</c:v>
                </c:pt>
                <c:pt idx="35716">
                  <c:v>13.5</c:v>
                </c:pt>
                <c:pt idx="35717">
                  <c:v>13.5</c:v>
                </c:pt>
                <c:pt idx="35718">
                  <c:v>13.5</c:v>
                </c:pt>
                <c:pt idx="35719">
                  <c:v>13.5</c:v>
                </c:pt>
                <c:pt idx="35720">
                  <c:v>13.5</c:v>
                </c:pt>
                <c:pt idx="35721">
                  <c:v>13.5</c:v>
                </c:pt>
                <c:pt idx="35722">
                  <c:v>13.5</c:v>
                </c:pt>
                <c:pt idx="35723">
                  <c:v>13.5</c:v>
                </c:pt>
                <c:pt idx="35724">
                  <c:v>13.5</c:v>
                </c:pt>
                <c:pt idx="35725">
                  <c:v>13.5</c:v>
                </c:pt>
                <c:pt idx="35726">
                  <c:v>13.5</c:v>
                </c:pt>
                <c:pt idx="35727">
                  <c:v>13.5</c:v>
                </c:pt>
                <c:pt idx="35728">
                  <c:v>13.5</c:v>
                </c:pt>
                <c:pt idx="35729">
                  <c:v>13.5</c:v>
                </c:pt>
                <c:pt idx="35730">
                  <c:v>13.5</c:v>
                </c:pt>
                <c:pt idx="35731">
                  <c:v>13.5</c:v>
                </c:pt>
                <c:pt idx="35732">
                  <c:v>13.5</c:v>
                </c:pt>
                <c:pt idx="35733">
                  <c:v>13.5</c:v>
                </c:pt>
                <c:pt idx="35734">
                  <c:v>13.5</c:v>
                </c:pt>
                <c:pt idx="35735">
                  <c:v>13.5</c:v>
                </c:pt>
                <c:pt idx="35736">
                  <c:v>13.5</c:v>
                </c:pt>
                <c:pt idx="35737">
                  <c:v>13.5</c:v>
                </c:pt>
                <c:pt idx="35738">
                  <c:v>13.5</c:v>
                </c:pt>
                <c:pt idx="35739">
                  <c:v>13.5</c:v>
                </c:pt>
                <c:pt idx="35740">
                  <c:v>13.5</c:v>
                </c:pt>
                <c:pt idx="35741">
                  <c:v>13.5</c:v>
                </c:pt>
                <c:pt idx="35742">
                  <c:v>13.5</c:v>
                </c:pt>
                <c:pt idx="35743">
                  <c:v>13.5</c:v>
                </c:pt>
                <c:pt idx="35744">
                  <c:v>13.5</c:v>
                </c:pt>
                <c:pt idx="35745">
                  <c:v>13.5</c:v>
                </c:pt>
                <c:pt idx="35746">
                  <c:v>13.5</c:v>
                </c:pt>
                <c:pt idx="35747">
                  <c:v>13.5</c:v>
                </c:pt>
                <c:pt idx="35748">
                  <c:v>13.5</c:v>
                </c:pt>
                <c:pt idx="35749">
                  <c:v>13.5</c:v>
                </c:pt>
                <c:pt idx="35750">
                  <c:v>13.5</c:v>
                </c:pt>
                <c:pt idx="35751">
                  <c:v>13.5</c:v>
                </c:pt>
                <c:pt idx="35752">
                  <c:v>13.5</c:v>
                </c:pt>
                <c:pt idx="35753">
                  <c:v>13.5</c:v>
                </c:pt>
                <c:pt idx="35754">
                  <c:v>13.5</c:v>
                </c:pt>
                <c:pt idx="35755">
                  <c:v>13.5</c:v>
                </c:pt>
                <c:pt idx="35756">
                  <c:v>13.5</c:v>
                </c:pt>
                <c:pt idx="35757">
                  <c:v>13.5</c:v>
                </c:pt>
                <c:pt idx="35758">
                  <c:v>13.5</c:v>
                </c:pt>
                <c:pt idx="35759">
                  <c:v>13.5</c:v>
                </c:pt>
                <c:pt idx="35760">
                  <c:v>13.5</c:v>
                </c:pt>
                <c:pt idx="35761">
                  <c:v>13.5</c:v>
                </c:pt>
                <c:pt idx="35762">
                  <c:v>13.5</c:v>
                </c:pt>
                <c:pt idx="35763">
                  <c:v>13.5</c:v>
                </c:pt>
                <c:pt idx="35764">
                  <c:v>13.5</c:v>
                </c:pt>
                <c:pt idx="35765">
                  <c:v>13.5</c:v>
                </c:pt>
                <c:pt idx="35766">
                  <c:v>13.5</c:v>
                </c:pt>
                <c:pt idx="35767">
                  <c:v>13.5</c:v>
                </c:pt>
                <c:pt idx="35768">
                  <c:v>13.5</c:v>
                </c:pt>
                <c:pt idx="35769">
                  <c:v>13.5</c:v>
                </c:pt>
                <c:pt idx="35770">
                  <c:v>13.5</c:v>
                </c:pt>
                <c:pt idx="35771">
                  <c:v>13.5</c:v>
                </c:pt>
                <c:pt idx="35772">
                  <c:v>13.5</c:v>
                </c:pt>
                <c:pt idx="35773">
                  <c:v>13.5</c:v>
                </c:pt>
                <c:pt idx="35774">
                  <c:v>13.5</c:v>
                </c:pt>
                <c:pt idx="35775">
                  <c:v>13.5</c:v>
                </c:pt>
                <c:pt idx="35776">
                  <c:v>13.5</c:v>
                </c:pt>
                <c:pt idx="35777">
                  <c:v>13.5</c:v>
                </c:pt>
                <c:pt idx="35778">
                  <c:v>13.5</c:v>
                </c:pt>
                <c:pt idx="35779">
                  <c:v>13.5</c:v>
                </c:pt>
                <c:pt idx="35780">
                  <c:v>13.5</c:v>
                </c:pt>
                <c:pt idx="35781">
                  <c:v>13.5</c:v>
                </c:pt>
                <c:pt idx="35782">
                  <c:v>13.5</c:v>
                </c:pt>
                <c:pt idx="35783">
                  <c:v>13.5</c:v>
                </c:pt>
                <c:pt idx="35784">
                  <c:v>13.5</c:v>
                </c:pt>
                <c:pt idx="35785">
                  <c:v>13.5</c:v>
                </c:pt>
                <c:pt idx="35786">
                  <c:v>13.5</c:v>
                </c:pt>
                <c:pt idx="35787">
                  <c:v>13.5</c:v>
                </c:pt>
                <c:pt idx="35788">
                  <c:v>13.5</c:v>
                </c:pt>
                <c:pt idx="35789">
                  <c:v>13.5</c:v>
                </c:pt>
                <c:pt idx="35790">
                  <c:v>13.5</c:v>
                </c:pt>
                <c:pt idx="35791">
                  <c:v>13.5</c:v>
                </c:pt>
                <c:pt idx="35792">
                  <c:v>13.5</c:v>
                </c:pt>
                <c:pt idx="35793">
                  <c:v>13.5</c:v>
                </c:pt>
                <c:pt idx="35794">
                  <c:v>13.5</c:v>
                </c:pt>
                <c:pt idx="35795">
                  <c:v>13.5</c:v>
                </c:pt>
                <c:pt idx="35796">
                  <c:v>13.5</c:v>
                </c:pt>
                <c:pt idx="35797">
                  <c:v>13.5</c:v>
                </c:pt>
                <c:pt idx="35798">
                  <c:v>13.5</c:v>
                </c:pt>
                <c:pt idx="35799">
                  <c:v>13.5</c:v>
                </c:pt>
                <c:pt idx="35800">
                  <c:v>13.5</c:v>
                </c:pt>
                <c:pt idx="35801">
                  <c:v>13.5</c:v>
                </c:pt>
                <c:pt idx="35802">
                  <c:v>13.5</c:v>
                </c:pt>
                <c:pt idx="35803">
                  <c:v>13.5</c:v>
                </c:pt>
                <c:pt idx="35804">
                  <c:v>13.5</c:v>
                </c:pt>
                <c:pt idx="35805">
                  <c:v>13.5</c:v>
                </c:pt>
                <c:pt idx="35806">
                  <c:v>13.5</c:v>
                </c:pt>
                <c:pt idx="35807">
                  <c:v>13.5</c:v>
                </c:pt>
                <c:pt idx="35808">
                  <c:v>13.5</c:v>
                </c:pt>
                <c:pt idx="35809">
                  <c:v>13.5</c:v>
                </c:pt>
                <c:pt idx="35810">
                  <c:v>13.5</c:v>
                </c:pt>
                <c:pt idx="35811">
                  <c:v>13.5</c:v>
                </c:pt>
                <c:pt idx="35812">
                  <c:v>13.5</c:v>
                </c:pt>
                <c:pt idx="35813">
                  <c:v>13.5</c:v>
                </c:pt>
                <c:pt idx="35814">
                  <c:v>13.5</c:v>
                </c:pt>
                <c:pt idx="35815">
                  <c:v>13.5</c:v>
                </c:pt>
                <c:pt idx="35816">
                  <c:v>13.5</c:v>
                </c:pt>
                <c:pt idx="35817">
                  <c:v>13.5</c:v>
                </c:pt>
                <c:pt idx="35818">
                  <c:v>13.5</c:v>
                </c:pt>
                <c:pt idx="35819">
                  <c:v>13.5</c:v>
                </c:pt>
                <c:pt idx="35820">
                  <c:v>13.5</c:v>
                </c:pt>
                <c:pt idx="35821">
                  <c:v>13.5</c:v>
                </c:pt>
                <c:pt idx="35822">
                  <c:v>13.5</c:v>
                </c:pt>
                <c:pt idx="35823">
                  <c:v>13.5</c:v>
                </c:pt>
                <c:pt idx="35824">
                  <c:v>13.5</c:v>
                </c:pt>
                <c:pt idx="35825">
                  <c:v>13.5</c:v>
                </c:pt>
                <c:pt idx="35826">
                  <c:v>13.5</c:v>
                </c:pt>
                <c:pt idx="35827">
                  <c:v>13.5</c:v>
                </c:pt>
                <c:pt idx="35828">
                  <c:v>13.5</c:v>
                </c:pt>
                <c:pt idx="35829">
                  <c:v>13.5</c:v>
                </c:pt>
                <c:pt idx="35830">
                  <c:v>13.5</c:v>
                </c:pt>
                <c:pt idx="35831">
                  <c:v>13.5</c:v>
                </c:pt>
                <c:pt idx="35832">
                  <c:v>13.5</c:v>
                </c:pt>
                <c:pt idx="35833">
                  <c:v>13.5</c:v>
                </c:pt>
                <c:pt idx="35834">
                  <c:v>13.5</c:v>
                </c:pt>
                <c:pt idx="35835">
                  <c:v>13.5</c:v>
                </c:pt>
                <c:pt idx="35836">
                  <c:v>13.5</c:v>
                </c:pt>
                <c:pt idx="35837">
                  <c:v>13.5</c:v>
                </c:pt>
                <c:pt idx="35838">
                  <c:v>13.5</c:v>
                </c:pt>
                <c:pt idx="35839">
                  <c:v>13.5</c:v>
                </c:pt>
                <c:pt idx="35840">
                  <c:v>13.5</c:v>
                </c:pt>
                <c:pt idx="35841">
                  <c:v>13.5</c:v>
                </c:pt>
                <c:pt idx="35842">
                  <c:v>13.5</c:v>
                </c:pt>
                <c:pt idx="35843">
                  <c:v>13.5</c:v>
                </c:pt>
                <c:pt idx="35844">
                  <c:v>13.5</c:v>
                </c:pt>
                <c:pt idx="35845">
                  <c:v>13.5</c:v>
                </c:pt>
                <c:pt idx="35846">
                  <c:v>13.5</c:v>
                </c:pt>
                <c:pt idx="35847">
                  <c:v>13.5</c:v>
                </c:pt>
                <c:pt idx="35848">
                  <c:v>13.5</c:v>
                </c:pt>
                <c:pt idx="35849">
                  <c:v>13.5</c:v>
                </c:pt>
                <c:pt idx="35850">
                  <c:v>13.5</c:v>
                </c:pt>
                <c:pt idx="35851">
                  <c:v>13.5</c:v>
                </c:pt>
                <c:pt idx="35852">
                  <c:v>13.5</c:v>
                </c:pt>
                <c:pt idx="35853">
                  <c:v>13.5</c:v>
                </c:pt>
                <c:pt idx="35854">
                  <c:v>13.5</c:v>
                </c:pt>
                <c:pt idx="35855">
                  <c:v>13.5</c:v>
                </c:pt>
                <c:pt idx="35856">
                  <c:v>13.5</c:v>
                </c:pt>
                <c:pt idx="35857">
                  <c:v>13.5</c:v>
                </c:pt>
                <c:pt idx="35858">
                  <c:v>13.5</c:v>
                </c:pt>
                <c:pt idx="35859">
                  <c:v>13.5</c:v>
                </c:pt>
                <c:pt idx="35860">
                  <c:v>13.5</c:v>
                </c:pt>
                <c:pt idx="35861">
                  <c:v>13.5</c:v>
                </c:pt>
                <c:pt idx="35862">
                  <c:v>13.5</c:v>
                </c:pt>
                <c:pt idx="35863">
                  <c:v>13.5</c:v>
                </c:pt>
                <c:pt idx="35864">
                  <c:v>13.5</c:v>
                </c:pt>
                <c:pt idx="35865">
                  <c:v>13.5</c:v>
                </c:pt>
                <c:pt idx="35866">
                  <c:v>13.5</c:v>
                </c:pt>
                <c:pt idx="35867">
                  <c:v>13.5</c:v>
                </c:pt>
                <c:pt idx="35868">
                  <c:v>13.5</c:v>
                </c:pt>
                <c:pt idx="35869">
                  <c:v>13.5</c:v>
                </c:pt>
                <c:pt idx="35870">
                  <c:v>13.5</c:v>
                </c:pt>
                <c:pt idx="35871">
                  <c:v>13.5</c:v>
                </c:pt>
                <c:pt idx="35872">
                  <c:v>13.5</c:v>
                </c:pt>
                <c:pt idx="35873">
                  <c:v>13.5</c:v>
                </c:pt>
                <c:pt idx="35874">
                  <c:v>13.5</c:v>
                </c:pt>
                <c:pt idx="35875">
                  <c:v>13.5</c:v>
                </c:pt>
                <c:pt idx="35876">
                  <c:v>13.5</c:v>
                </c:pt>
                <c:pt idx="35877">
                  <c:v>13.5</c:v>
                </c:pt>
                <c:pt idx="35878">
                  <c:v>13.5</c:v>
                </c:pt>
                <c:pt idx="35879">
                  <c:v>13.5</c:v>
                </c:pt>
                <c:pt idx="35880">
                  <c:v>13.5</c:v>
                </c:pt>
                <c:pt idx="35881">
                  <c:v>13.5</c:v>
                </c:pt>
                <c:pt idx="35882">
                  <c:v>13.5</c:v>
                </c:pt>
                <c:pt idx="35883">
                  <c:v>13.5</c:v>
                </c:pt>
                <c:pt idx="35884">
                  <c:v>13.5</c:v>
                </c:pt>
                <c:pt idx="35885">
                  <c:v>13.5</c:v>
                </c:pt>
                <c:pt idx="35886">
                  <c:v>13.5</c:v>
                </c:pt>
                <c:pt idx="35887">
                  <c:v>13.5</c:v>
                </c:pt>
                <c:pt idx="35888">
                  <c:v>13.5</c:v>
                </c:pt>
                <c:pt idx="35889">
                  <c:v>13.5</c:v>
                </c:pt>
                <c:pt idx="35890">
                  <c:v>13.5</c:v>
                </c:pt>
                <c:pt idx="35891">
                  <c:v>13.5</c:v>
                </c:pt>
                <c:pt idx="35892">
                  <c:v>13.5</c:v>
                </c:pt>
                <c:pt idx="35893">
                  <c:v>13.5</c:v>
                </c:pt>
                <c:pt idx="35894">
                  <c:v>13.5</c:v>
                </c:pt>
                <c:pt idx="35895">
                  <c:v>13.5</c:v>
                </c:pt>
                <c:pt idx="35896">
                  <c:v>13.5</c:v>
                </c:pt>
                <c:pt idx="35897">
                  <c:v>13.5</c:v>
                </c:pt>
                <c:pt idx="35898">
                  <c:v>13.5</c:v>
                </c:pt>
                <c:pt idx="35899">
                  <c:v>13.5</c:v>
                </c:pt>
                <c:pt idx="35900">
                  <c:v>13.5</c:v>
                </c:pt>
                <c:pt idx="35901">
                  <c:v>13.5</c:v>
                </c:pt>
                <c:pt idx="35902">
                  <c:v>13.5</c:v>
                </c:pt>
                <c:pt idx="35903">
                  <c:v>13.5</c:v>
                </c:pt>
                <c:pt idx="35904">
                  <c:v>13.5</c:v>
                </c:pt>
                <c:pt idx="35905">
                  <c:v>13.5</c:v>
                </c:pt>
                <c:pt idx="35906">
                  <c:v>13.5</c:v>
                </c:pt>
                <c:pt idx="35907">
                  <c:v>13.5</c:v>
                </c:pt>
                <c:pt idx="35908">
                  <c:v>13.5</c:v>
                </c:pt>
                <c:pt idx="35909">
                  <c:v>13.5</c:v>
                </c:pt>
                <c:pt idx="35910">
                  <c:v>13.5</c:v>
                </c:pt>
                <c:pt idx="35911">
                  <c:v>13.5</c:v>
                </c:pt>
                <c:pt idx="35912">
                  <c:v>13.5</c:v>
                </c:pt>
                <c:pt idx="35913">
                  <c:v>13.5</c:v>
                </c:pt>
                <c:pt idx="35914">
                  <c:v>13.5</c:v>
                </c:pt>
                <c:pt idx="35915">
                  <c:v>13.5</c:v>
                </c:pt>
                <c:pt idx="35916">
                  <c:v>13.5</c:v>
                </c:pt>
                <c:pt idx="35917">
                  <c:v>13.5</c:v>
                </c:pt>
                <c:pt idx="35918">
                  <c:v>13.5</c:v>
                </c:pt>
                <c:pt idx="35919">
                  <c:v>13.5</c:v>
                </c:pt>
                <c:pt idx="35920">
                  <c:v>13.5</c:v>
                </c:pt>
                <c:pt idx="35921">
                  <c:v>13.5</c:v>
                </c:pt>
                <c:pt idx="35922">
                  <c:v>13.5</c:v>
                </c:pt>
                <c:pt idx="35923">
                  <c:v>13.5</c:v>
                </c:pt>
                <c:pt idx="35924">
                  <c:v>13.5</c:v>
                </c:pt>
                <c:pt idx="35925">
                  <c:v>13.5</c:v>
                </c:pt>
                <c:pt idx="35926">
                  <c:v>13.5</c:v>
                </c:pt>
                <c:pt idx="35927">
                  <c:v>13.5</c:v>
                </c:pt>
                <c:pt idx="35928">
                  <c:v>13.5</c:v>
                </c:pt>
                <c:pt idx="35929">
                  <c:v>13.5</c:v>
                </c:pt>
                <c:pt idx="35930">
                  <c:v>13.5</c:v>
                </c:pt>
                <c:pt idx="35931">
                  <c:v>13.5</c:v>
                </c:pt>
                <c:pt idx="35932">
                  <c:v>13.5</c:v>
                </c:pt>
                <c:pt idx="35933">
                  <c:v>13.5</c:v>
                </c:pt>
                <c:pt idx="35934">
                  <c:v>13.5</c:v>
                </c:pt>
                <c:pt idx="35935">
                  <c:v>13.5</c:v>
                </c:pt>
                <c:pt idx="35936">
                  <c:v>13.5</c:v>
                </c:pt>
                <c:pt idx="35937">
                  <c:v>13.5</c:v>
                </c:pt>
                <c:pt idx="35938">
                  <c:v>13.5</c:v>
                </c:pt>
                <c:pt idx="35939">
                  <c:v>13.5</c:v>
                </c:pt>
                <c:pt idx="35940">
                  <c:v>13.5</c:v>
                </c:pt>
                <c:pt idx="35941">
                  <c:v>13.5</c:v>
                </c:pt>
                <c:pt idx="35942">
                  <c:v>13.5</c:v>
                </c:pt>
                <c:pt idx="35943">
                  <c:v>13.5</c:v>
                </c:pt>
                <c:pt idx="35944">
                  <c:v>13.5</c:v>
                </c:pt>
                <c:pt idx="35945">
                  <c:v>13.5</c:v>
                </c:pt>
                <c:pt idx="35946">
                  <c:v>13.5</c:v>
                </c:pt>
                <c:pt idx="35947">
                  <c:v>13.5</c:v>
                </c:pt>
                <c:pt idx="35948">
                  <c:v>13.5</c:v>
                </c:pt>
                <c:pt idx="35949">
                  <c:v>13.5</c:v>
                </c:pt>
                <c:pt idx="35950">
                  <c:v>13.5</c:v>
                </c:pt>
                <c:pt idx="35951">
                  <c:v>13.5</c:v>
                </c:pt>
                <c:pt idx="35952">
                  <c:v>13.5</c:v>
                </c:pt>
                <c:pt idx="35953">
                  <c:v>13.5</c:v>
                </c:pt>
                <c:pt idx="35954">
                  <c:v>13.5</c:v>
                </c:pt>
                <c:pt idx="35955">
                  <c:v>13.5</c:v>
                </c:pt>
                <c:pt idx="35956">
                  <c:v>13.5</c:v>
                </c:pt>
                <c:pt idx="35957">
                  <c:v>13.5</c:v>
                </c:pt>
                <c:pt idx="35958">
                  <c:v>13.5</c:v>
                </c:pt>
                <c:pt idx="35959">
                  <c:v>13.5</c:v>
                </c:pt>
                <c:pt idx="35960">
                  <c:v>13.5</c:v>
                </c:pt>
                <c:pt idx="35961">
                  <c:v>13.5</c:v>
                </c:pt>
                <c:pt idx="35962">
                  <c:v>13.5</c:v>
                </c:pt>
                <c:pt idx="35963">
                  <c:v>13.5</c:v>
                </c:pt>
                <c:pt idx="35964">
                  <c:v>13.5</c:v>
                </c:pt>
                <c:pt idx="35965">
                  <c:v>13.5</c:v>
                </c:pt>
                <c:pt idx="35966">
                  <c:v>13.5</c:v>
                </c:pt>
                <c:pt idx="35967">
                  <c:v>13.5</c:v>
                </c:pt>
                <c:pt idx="35968">
                  <c:v>13.5</c:v>
                </c:pt>
                <c:pt idx="35969">
                  <c:v>13.5</c:v>
                </c:pt>
                <c:pt idx="35970">
                  <c:v>13.5</c:v>
                </c:pt>
                <c:pt idx="35971">
                  <c:v>13.5</c:v>
                </c:pt>
                <c:pt idx="35972">
                  <c:v>13.5</c:v>
                </c:pt>
                <c:pt idx="35973">
                  <c:v>13.5</c:v>
                </c:pt>
                <c:pt idx="35974">
                  <c:v>13.5</c:v>
                </c:pt>
                <c:pt idx="35975">
                  <c:v>13.5</c:v>
                </c:pt>
                <c:pt idx="35976">
                  <c:v>13.5</c:v>
                </c:pt>
                <c:pt idx="35977">
                  <c:v>13.5</c:v>
                </c:pt>
                <c:pt idx="35978">
                  <c:v>13.5</c:v>
                </c:pt>
                <c:pt idx="35979">
                  <c:v>13.5</c:v>
                </c:pt>
                <c:pt idx="35980">
                  <c:v>13.5</c:v>
                </c:pt>
                <c:pt idx="35981">
                  <c:v>13.5</c:v>
                </c:pt>
                <c:pt idx="35982">
                  <c:v>13.5</c:v>
                </c:pt>
                <c:pt idx="35983">
                  <c:v>13.5</c:v>
                </c:pt>
                <c:pt idx="35984">
                  <c:v>13.5</c:v>
                </c:pt>
                <c:pt idx="35985">
                  <c:v>13.5</c:v>
                </c:pt>
                <c:pt idx="35986">
                  <c:v>13.5</c:v>
                </c:pt>
                <c:pt idx="35987">
                  <c:v>13.5</c:v>
                </c:pt>
                <c:pt idx="35988">
                  <c:v>13.5</c:v>
                </c:pt>
                <c:pt idx="35989">
                  <c:v>13.5</c:v>
                </c:pt>
                <c:pt idx="35990">
                  <c:v>13.5</c:v>
                </c:pt>
                <c:pt idx="35991">
                  <c:v>13.5</c:v>
                </c:pt>
                <c:pt idx="35992">
                  <c:v>13.5</c:v>
                </c:pt>
                <c:pt idx="35993">
                  <c:v>13.5</c:v>
                </c:pt>
                <c:pt idx="35994">
                  <c:v>13.5</c:v>
                </c:pt>
                <c:pt idx="35995">
                  <c:v>13.5</c:v>
                </c:pt>
                <c:pt idx="35996">
                  <c:v>13.5</c:v>
                </c:pt>
                <c:pt idx="35997">
                  <c:v>13.5</c:v>
                </c:pt>
                <c:pt idx="35998">
                  <c:v>13.5</c:v>
                </c:pt>
                <c:pt idx="35999">
                  <c:v>13.5</c:v>
                </c:pt>
                <c:pt idx="36000">
                  <c:v>14</c:v>
                </c:pt>
                <c:pt idx="36001">
                  <c:v>14</c:v>
                </c:pt>
                <c:pt idx="36002">
                  <c:v>14</c:v>
                </c:pt>
                <c:pt idx="36003">
                  <c:v>14</c:v>
                </c:pt>
                <c:pt idx="36004">
                  <c:v>14</c:v>
                </c:pt>
                <c:pt idx="36005">
                  <c:v>14</c:v>
                </c:pt>
                <c:pt idx="36006">
                  <c:v>14</c:v>
                </c:pt>
                <c:pt idx="36007">
                  <c:v>14</c:v>
                </c:pt>
                <c:pt idx="36008">
                  <c:v>14</c:v>
                </c:pt>
                <c:pt idx="36009">
                  <c:v>14</c:v>
                </c:pt>
                <c:pt idx="36010">
                  <c:v>14</c:v>
                </c:pt>
                <c:pt idx="36011">
                  <c:v>14</c:v>
                </c:pt>
                <c:pt idx="36012">
                  <c:v>14</c:v>
                </c:pt>
                <c:pt idx="36013">
                  <c:v>14</c:v>
                </c:pt>
                <c:pt idx="36014">
                  <c:v>14</c:v>
                </c:pt>
                <c:pt idx="36015">
                  <c:v>14</c:v>
                </c:pt>
                <c:pt idx="36016">
                  <c:v>14</c:v>
                </c:pt>
                <c:pt idx="36017">
                  <c:v>14</c:v>
                </c:pt>
                <c:pt idx="36018">
                  <c:v>14</c:v>
                </c:pt>
                <c:pt idx="36019">
                  <c:v>14</c:v>
                </c:pt>
                <c:pt idx="36020">
                  <c:v>14</c:v>
                </c:pt>
                <c:pt idx="36021">
                  <c:v>14</c:v>
                </c:pt>
                <c:pt idx="36022">
                  <c:v>14</c:v>
                </c:pt>
                <c:pt idx="36023">
                  <c:v>14</c:v>
                </c:pt>
                <c:pt idx="36024">
                  <c:v>14</c:v>
                </c:pt>
                <c:pt idx="36025">
                  <c:v>14</c:v>
                </c:pt>
                <c:pt idx="36026">
                  <c:v>14</c:v>
                </c:pt>
                <c:pt idx="36027">
                  <c:v>14</c:v>
                </c:pt>
                <c:pt idx="36028">
                  <c:v>14</c:v>
                </c:pt>
                <c:pt idx="36029">
                  <c:v>14</c:v>
                </c:pt>
                <c:pt idx="36030">
                  <c:v>14</c:v>
                </c:pt>
                <c:pt idx="36031">
                  <c:v>14</c:v>
                </c:pt>
                <c:pt idx="36032">
                  <c:v>14</c:v>
                </c:pt>
                <c:pt idx="36033">
                  <c:v>14</c:v>
                </c:pt>
                <c:pt idx="36034">
                  <c:v>14</c:v>
                </c:pt>
                <c:pt idx="36035">
                  <c:v>14</c:v>
                </c:pt>
                <c:pt idx="36036">
                  <c:v>14</c:v>
                </c:pt>
                <c:pt idx="36037">
                  <c:v>14</c:v>
                </c:pt>
                <c:pt idx="36038">
                  <c:v>14</c:v>
                </c:pt>
                <c:pt idx="36039">
                  <c:v>14</c:v>
                </c:pt>
                <c:pt idx="36040">
                  <c:v>14</c:v>
                </c:pt>
                <c:pt idx="36041">
                  <c:v>14</c:v>
                </c:pt>
                <c:pt idx="36042">
                  <c:v>14</c:v>
                </c:pt>
                <c:pt idx="36043">
                  <c:v>14</c:v>
                </c:pt>
                <c:pt idx="36044">
                  <c:v>14</c:v>
                </c:pt>
                <c:pt idx="36045">
                  <c:v>14</c:v>
                </c:pt>
                <c:pt idx="36046">
                  <c:v>14</c:v>
                </c:pt>
                <c:pt idx="36047">
                  <c:v>14</c:v>
                </c:pt>
                <c:pt idx="36048">
                  <c:v>14</c:v>
                </c:pt>
                <c:pt idx="36049">
                  <c:v>14</c:v>
                </c:pt>
                <c:pt idx="36050">
                  <c:v>14</c:v>
                </c:pt>
                <c:pt idx="36051">
                  <c:v>14</c:v>
                </c:pt>
                <c:pt idx="36052">
                  <c:v>14</c:v>
                </c:pt>
                <c:pt idx="36053">
                  <c:v>14</c:v>
                </c:pt>
                <c:pt idx="36054">
                  <c:v>14</c:v>
                </c:pt>
                <c:pt idx="36055">
                  <c:v>14</c:v>
                </c:pt>
                <c:pt idx="36056">
                  <c:v>14</c:v>
                </c:pt>
                <c:pt idx="36057">
                  <c:v>14</c:v>
                </c:pt>
                <c:pt idx="36058">
                  <c:v>14</c:v>
                </c:pt>
                <c:pt idx="36059">
                  <c:v>14</c:v>
                </c:pt>
                <c:pt idx="36060">
                  <c:v>14</c:v>
                </c:pt>
                <c:pt idx="36061">
                  <c:v>14</c:v>
                </c:pt>
                <c:pt idx="36062">
                  <c:v>14</c:v>
                </c:pt>
                <c:pt idx="36063">
                  <c:v>14</c:v>
                </c:pt>
                <c:pt idx="36064">
                  <c:v>14</c:v>
                </c:pt>
                <c:pt idx="36065">
                  <c:v>14</c:v>
                </c:pt>
                <c:pt idx="36066">
                  <c:v>14</c:v>
                </c:pt>
                <c:pt idx="36067">
                  <c:v>14</c:v>
                </c:pt>
                <c:pt idx="36068">
                  <c:v>14</c:v>
                </c:pt>
                <c:pt idx="36069">
                  <c:v>14</c:v>
                </c:pt>
                <c:pt idx="36070">
                  <c:v>14</c:v>
                </c:pt>
                <c:pt idx="36071">
                  <c:v>14</c:v>
                </c:pt>
                <c:pt idx="36072">
                  <c:v>14</c:v>
                </c:pt>
                <c:pt idx="36073">
                  <c:v>14</c:v>
                </c:pt>
                <c:pt idx="36074">
                  <c:v>14</c:v>
                </c:pt>
                <c:pt idx="36075">
                  <c:v>14</c:v>
                </c:pt>
                <c:pt idx="36076">
                  <c:v>14</c:v>
                </c:pt>
                <c:pt idx="36077">
                  <c:v>14</c:v>
                </c:pt>
                <c:pt idx="36078">
                  <c:v>14</c:v>
                </c:pt>
                <c:pt idx="36079">
                  <c:v>14</c:v>
                </c:pt>
                <c:pt idx="36080">
                  <c:v>14</c:v>
                </c:pt>
                <c:pt idx="36081">
                  <c:v>14</c:v>
                </c:pt>
                <c:pt idx="36082">
                  <c:v>14</c:v>
                </c:pt>
                <c:pt idx="36083">
                  <c:v>14</c:v>
                </c:pt>
                <c:pt idx="36084">
                  <c:v>14</c:v>
                </c:pt>
                <c:pt idx="36085">
                  <c:v>14</c:v>
                </c:pt>
                <c:pt idx="36086">
                  <c:v>14</c:v>
                </c:pt>
                <c:pt idx="36087">
                  <c:v>14</c:v>
                </c:pt>
                <c:pt idx="36088">
                  <c:v>14</c:v>
                </c:pt>
                <c:pt idx="36089">
                  <c:v>14</c:v>
                </c:pt>
                <c:pt idx="36090">
                  <c:v>14</c:v>
                </c:pt>
                <c:pt idx="36091">
                  <c:v>14</c:v>
                </c:pt>
                <c:pt idx="36092">
                  <c:v>14</c:v>
                </c:pt>
                <c:pt idx="36093">
                  <c:v>14</c:v>
                </c:pt>
                <c:pt idx="36094">
                  <c:v>14</c:v>
                </c:pt>
                <c:pt idx="36095">
                  <c:v>14</c:v>
                </c:pt>
                <c:pt idx="36096">
                  <c:v>14</c:v>
                </c:pt>
                <c:pt idx="36097">
                  <c:v>14</c:v>
                </c:pt>
                <c:pt idx="36098">
                  <c:v>14</c:v>
                </c:pt>
                <c:pt idx="36099">
                  <c:v>14</c:v>
                </c:pt>
                <c:pt idx="36100">
                  <c:v>14</c:v>
                </c:pt>
                <c:pt idx="36101">
                  <c:v>14</c:v>
                </c:pt>
                <c:pt idx="36102">
                  <c:v>14</c:v>
                </c:pt>
                <c:pt idx="36103">
                  <c:v>14</c:v>
                </c:pt>
                <c:pt idx="36104">
                  <c:v>14</c:v>
                </c:pt>
                <c:pt idx="36105">
                  <c:v>14</c:v>
                </c:pt>
                <c:pt idx="36106">
                  <c:v>14</c:v>
                </c:pt>
                <c:pt idx="36107">
                  <c:v>14</c:v>
                </c:pt>
                <c:pt idx="36108">
                  <c:v>14</c:v>
                </c:pt>
                <c:pt idx="36109">
                  <c:v>14</c:v>
                </c:pt>
                <c:pt idx="36110">
                  <c:v>14</c:v>
                </c:pt>
                <c:pt idx="36111">
                  <c:v>14</c:v>
                </c:pt>
                <c:pt idx="36112">
                  <c:v>14</c:v>
                </c:pt>
                <c:pt idx="36113">
                  <c:v>14</c:v>
                </c:pt>
                <c:pt idx="36114">
                  <c:v>14</c:v>
                </c:pt>
                <c:pt idx="36115">
                  <c:v>14</c:v>
                </c:pt>
                <c:pt idx="36116">
                  <c:v>14</c:v>
                </c:pt>
                <c:pt idx="36117">
                  <c:v>14</c:v>
                </c:pt>
                <c:pt idx="36118">
                  <c:v>14</c:v>
                </c:pt>
                <c:pt idx="36119">
                  <c:v>14</c:v>
                </c:pt>
                <c:pt idx="36120">
                  <c:v>14</c:v>
                </c:pt>
                <c:pt idx="36121">
                  <c:v>14</c:v>
                </c:pt>
                <c:pt idx="36122">
                  <c:v>14</c:v>
                </c:pt>
                <c:pt idx="36123">
                  <c:v>14</c:v>
                </c:pt>
                <c:pt idx="36124">
                  <c:v>14</c:v>
                </c:pt>
                <c:pt idx="36125">
                  <c:v>14</c:v>
                </c:pt>
                <c:pt idx="36126">
                  <c:v>14</c:v>
                </c:pt>
                <c:pt idx="36127">
                  <c:v>14</c:v>
                </c:pt>
                <c:pt idx="36128">
                  <c:v>14</c:v>
                </c:pt>
                <c:pt idx="36129">
                  <c:v>14</c:v>
                </c:pt>
                <c:pt idx="36130">
                  <c:v>14</c:v>
                </c:pt>
                <c:pt idx="36131">
                  <c:v>14</c:v>
                </c:pt>
                <c:pt idx="36132">
                  <c:v>14</c:v>
                </c:pt>
                <c:pt idx="36133">
                  <c:v>14</c:v>
                </c:pt>
                <c:pt idx="36134">
                  <c:v>14</c:v>
                </c:pt>
                <c:pt idx="36135">
                  <c:v>14</c:v>
                </c:pt>
                <c:pt idx="36136">
                  <c:v>14</c:v>
                </c:pt>
                <c:pt idx="36137">
                  <c:v>14</c:v>
                </c:pt>
                <c:pt idx="36138">
                  <c:v>14</c:v>
                </c:pt>
                <c:pt idx="36139">
                  <c:v>14</c:v>
                </c:pt>
                <c:pt idx="36140">
                  <c:v>14</c:v>
                </c:pt>
                <c:pt idx="36141">
                  <c:v>14</c:v>
                </c:pt>
                <c:pt idx="36142">
                  <c:v>14</c:v>
                </c:pt>
                <c:pt idx="36143">
                  <c:v>14</c:v>
                </c:pt>
                <c:pt idx="36144">
                  <c:v>14</c:v>
                </c:pt>
                <c:pt idx="36145">
                  <c:v>14</c:v>
                </c:pt>
                <c:pt idx="36146">
                  <c:v>14</c:v>
                </c:pt>
                <c:pt idx="36147">
                  <c:v>14</c:v>
                </c:pt>
                <c:pt idx="36148">
                  <c:v>14</c:v>
                </c:pt>
                <c:pt idx="36149">
                  <c:v>14</c:v>
                </c:pt>
                <c:pt idx="36150">
                  <c:v>14</c:v>
                </c:pt>
                <c:pt idx="36151">
                  <c:v>14</c:v>
                </c:pt>
                <c:pt idx="36152">
                  <c:v>14</c:v>
                </c:pt>
                <c:pt idx="36153">
                  <c:v>14</c:v>
                </c:pt>
                <c:pt idx="36154">
                  <c:v>14</c:v>
                </c:pt>
                <c:pt idx="36155">
                  <c:v>14</c:v>
                </c:pt>
                <c:pt idx="36156">
                  <c:v>14</c:v>
                </c:pt>
                <c:pt idx="36157">
                  <c:v>14</c:v>
                </c:pt>
                <c:pt idx="36158">
                  <c:v>14</c:v>
                </c:pt>
                <c:pt idx="36159">
                  <c:v>14</c:v>
                </c:pt>
                <c:pt idx="36160">
                  <c:v>14</c:v>
                </c:pt>
                <c:pt idx="36161">
                  <c:v>14</c:v>
                </c:pt>
                <c:pt idx="36162">
                  <c:v>14</c:v>
                </c:pt>
                <c:pt idx="36163">
                  <c:v>14</c:v>
                </c:pt>
                <c:pt idx="36164">
                  <c:v>14</c:v>
                </c:pt>
                <c:pt idx="36165">
                  <c:v>14</c:v>
                </c:pt>
                <c:pt idx="36166">
                  <c:v>14</c:v>
                </c:pt>
                <c:pt idx="36167">
                  <c:v>14</c:v>
                </c:pt>
                <c:pt idx="36168">
                  <c:v>14</c:v>
                </c:pt>
                <c:pt idx="36169">
                  <c:v>14</c:v>
                </c:pt>
                <c:pt idx="36170">
                  <c:v>14</c:v>
                </c:pt>
                <c:pt idx="36171">
                  <c:v>14</c:v>
                </c:pt>
                <c:pt idx="36172">
                  <c:v>14</c:v>
                </c:pt>
                <c:pt idx="36173">
                  <c:v>14</c:v>
                </c:pt>
                <c:pt idx="36174">
                  <c:v>14</c:v>
                </c:pt>
                <c:pt idx="36175">
                  <c:v>14</c:v>
                </c:pt>
                <c:pt idx="36176">
                  <c:v>14</c:v>
                </c:pt>
                <c:pt idx="36177">
                  <c:v>14</c:v>
                </c:pt>
                <c:pt idx="36178">
                  <c:v>14</c:v>
                </c:pt>
                <c:pt idx="36179">
                  <c:v>14</c:v>
                </c:pt>
                <c:pt idx="36180">
                  <c:v>14</c:v>
                </c:pt>
                <c:pt idx="36181">
                  <c:v>14</c:v>
                </c:pt>
                <c:pt idx="36182">
                  <c:v>14</c:v>
                </c:pt>
                <c:pt idx="36183">
                  <c:v>14</c:v>
                </c:pt>
                <c:pt idx="36184">
                  <c:v>14</c:v>
                </c:pt>
                <c:pt idx="36185">
                  <c:v>14</c:v>
                </c:pt>
                <c:pt idx="36186">
                  <c:v>14</c:v>
                </c:pt>
                <c:pt idx="36187">
                  <c:v>14</c:v>
                </c:pt>
                <c:pt idx="36188">
                  <c:v>14</c:v>
                </c:pt>
                <c:pt idx="36189">
                  <c:v>14</c:v>
                </c:pt>
                <c:pt idx="36190">
                  <c:v>14</c:v>
                </c:pt>
                <c:pt idx="36191">
                  <c:v>14</c:v>
                </c:pt>
                <c:pt idx="36192">
                  <c:v>14</c:v>
                </c:pt>
                <c:pt idx="36193">
                  <c:v>14</c:v>
                </c:pt>
                <c:pt idx="36194">
                  <c:v>14</c:v>
                </c:pt>
                <c:pt idx="36195">
                  <c:v>14</c:v>
                </c:pt>
                <c:pt idx="36196">
                  <c:v>14</c:v>
                </c:pt>
                <c:pt idx="36197">
                  <c:v>14</c:v>
                </c:pt>
                <c:pt idx="36198">
                  <c:v>14</c:v>
                </c:pt>
                <c:pt idx="36199">
                  <c:v>14</c:v>
                </c:pt>
                <c:pt idx="36200">
                  <c:v>14</c:v>
                </c:pt>
                <c:pt idx="36201">
                  <c:v>14</c:v>
                </c:pt>
                <c:pt idx="36202">
                  <c:v>14</c:v>
                </c:pt>
                <c:pt idx="36203">
                  <c:v>14</c:v>
                </c:pt>
                <c:pt idx="36204">
                  <c:v>14</c:v>
                </c:pt>
                <c:pt idx="36205">
                  <c:v>14</c:v>
                </c:pt>
                <c:pt idx="36206">
                  <c:v>14</c:v>
                </c:pt>
                <c:pt idx="36207">
                  <c:v>14</c:v>
                </c:pt>
                <c:pt idx="36208">
                  <c:v>14</c:v>
                </c:pt>
                <c:pt idx="36209">
                  <c:v>14</c:v>
                </c:pt>
                <c:pt idx="36210">
                  <c:v>14</c:v>
                </c:pt>
                <c:pt idx="36211">
                  <c:v>14</c:v>
                </c:pt>
                <c:pt idx="36212">
                  <c:v>14</c:v>
                </c:pt>
                <c:pt idx="36213">
                  <c:v>14</c:v>
                </c:pt>
                <c:pt idx="36214">
                  <c:v>14</c:v>
                </c:pt>
                <c:pt idx="36215">
                  <c:v>14</c:v>
                </c:pt>
                <c:pt idx="36216">
                  <c:v>14</c:v>
                </c:pt>
                <c:pt idx="36217">
                  <c:v>14</c:v>
                </c:pt>
                <c:pt idx="36218">
                  <c:v>14</c:v>
                </c:pt>
                <c:pt idx="36219">
                  <c:v>14</c:v>
                </c:pt>
                <c:pt idx="36220">
                  <c:v>14</c:v>
                </c:pt>
                <c:pt idx="36221">
                  <c:v>14</c:v>
                </c:pt>
                <c:pt idx="36222">
                  <c:v>14</c:v>
                </c:pt>
                <c:pt idx="36223">
                  <c:v>14</c:v>
                </c:pt>
                <c:pt idx="36224">
                  <c:v>14</c:v>
                </c:pt>
                <c:pt idx="36225">
                  <c:v>14</c:v>
                </c:pt>
                <c:pt idx="36226">
                  <c:v>14</c:v>
                </c:pt>
                <c:pt idx="36227">
                  <c:v>14</c:v>
                </c:pt>
                <c:pt idx="36228">
                  <c:v>14</c:v>
                </c:pt>
                <c:pt idx="36229">
                  <c:v>14</c:v>
                </c:pt>
                <c:pt idx="36230">
                  <c:v>14</c:v>
                </c:pt>
                <c:pt idx="36231">
                  <c:v>14</c:v>
                </c:pt>
                <c:pt idx="36232">
                  <c:v>14</c:v>
                </c:pt>
                <c:pt idx="36233">
                  <c:v>14</c:v>
                </c:pt>
                <c:pt idx="36234">
                  <c:v>14</c:v>
                </c:pt>
                <c:pt idx="36235">
                  <c:v>14</c:v>
                </c:pt>
                <c:pt idx="36236">
                  <c:v>14</c:v>
                </c:pt>
                <c:pt idx="36237">
                  <c:v>14</c:v>
                </c:pt>
                <c:pt idx="36238">
                  <c:v>14</c:v>
                </c:pt>
                <c:pt idx="36239">
                  <c:v>14</c:v>
                </c:pt>
                <c:pt idx="36240">
                  <c:v>14</c:v>
                </c:pt>
                <c:pt idx="36241">
                  <c:v>14</c:v>
                </c:pt>
                <c:pt idx="36242">
                  <c:v>14</c:v>
                </c:pt>
                <c:pt idx="36243">
                  <c:v>14</c:v>
                </c:pt>
                <c:pt idx="36244">
                  <c:v>14</c:v>
                </c:pt>
                <c:pt idx="36245">
                  <c:v>14</c:v>
                </c:pt>
                <c:pt idx="36246">
                  <c:v>14</c:v>
                </c:pt>
                <c:pt idx="36247">
                  <c:v>14</c:v>
                </c:pt>
                <c:pt idx="36248">
                  <c:v>14</c:v>
                </c:pt>
                <c:pt idx="36249">
                  <c:v>14</c:v>
                </c:pt>
                <c:pt idx="36250">
                  <c:v>14</c:v>
                </c:pt>
                <c:pt idx="36251">
                  <c:v>14</c:v>
                </c:pt>
                <c:pt idx="36252">
                  <c:v>14</c:v>
                </c:pt>
                <c:pt idx="36253">
                  <c:v>14</c:v>
                </c:pt>
                <c:pt idx="36254">
                  <c:v>14</c:v>
                </c:pt>
                <c:pt idx="36255">
                  <c:v>14</c:v>
                </c:pt>
                <c:pt idx="36256">
                  <c:v>14</c:v>
                </c:pt>
                <c:pt idx="36257">
                  <c:v>14</c:v>
                </c:pt>
                <c:pt idx="36258">
                  <c:v>14</c:v>
                </c:pt>
                <c:pt idx="36259">
                  <c:v>14</c:v>
                </c:pt>
                <c:pt idx="36260">
                  <c:v>14</c:v>
                </c:pt>
                <c:pt idx="36261">
                  <c:v>14</c:v>
                </c:pt>
                <c:pt idx="36262">
                  <c:v>14</c:v>
                </c:pt>
                <c:pt idx="36263">
                  <c:v>14</c:v>
                </c:pt>
                <c:pt idx="36264">
                  <c:v>14</c:v>
                </c:pt>
                <c:pt idx="36265">
                  <c:v>14</c:v>
                </c:pt>
                <c:pt idx="36266">
                  <c:v>14</c:v>
                </c:pt>
                <c:pt idx="36267">
                  <c:v>14</c:v>
                </c:pt>
                <c:pt idx="36268">
                  <c:v>14</c:v>
                </c:pt>
                <c:pt idx="36269">
                  <c:v>14</c:v>
                </c:pt>
                <c:pt idx="36270">
                  <c:v>14</c:v>
                </c:pt>
                <c:pt idx="36271">
                  <c:v>14</c:v>
                </c:pt>
                <c:pt idx="36272">
                  <c:v>14</c:v>
                </c:pt>
                <c:pt idx="36273">
                  <c:v>14</c:v>
                </c:pt>
                <c:pt idx="36274">
                  <c:v>14</c:v>
                </c:pt>
                <c:pt idx="36275">
                  <c:v>14</c:v>
                </c:pt>
                <c:pt idx="36276">
                  <c:v>14</c:v>
                </c:pt>
                <c:pt idx="36277">
                  <c:v>14</c:v>
                </c:pt>
                <c:pt idx="36278">
                  <c:v>14</c:v>
                </c:pt>
                <c:pt idx="36279">
                  <c:v>14</c:v>
                </c:pt>
                <c:pt idx="36280">
                  <c:v>14</c:v>
                </c:pt>
                <c:pt idx="36281">
                  <c:v>14</c:v>
                </c:pt>
                <c:pt idx="36282">
                  <c:v>14</c:v>
                </c:pt>
                <c:pt idx="36283">
                  <c:v>14</c:v>
                </c:pt>
                <c:pt idx="36284">
                  <c:v>14</c:v>
                </c:pt>
                <c:pt idx="36285">
                  <c:v>14</c:v>
                </c:pt>
                <c:pt idx="36286">
                  <c:v>14</c:v>
                </c:pt>
                <c:pt idx="36287">
                  <c:v>14</c:v>
                </c:pt>
                <c:pt idx="36288">
                  <c:v>14</c:v>
                </c:pt>
                <c:pt idx="36289">
                  <c:v>14</c:v>
                </c:pt>
                <c:pt idx="36290">
                  <c:v>14</c:v>
                </c:pt>
                <c:pt idx="36291">
                  <c:v>14</c:v>
                </c:pt>
                <c:pt idx="36292">
                  <c:v>14</c:v>
                </c:pt>
                <c:pt idx="36293">
                  <c:v>14</c:v>
                </c:pt>
                <c:pt idx="36294">
                  <c:v>14</c:v>
                </c:pt>
                <c:pt idx="36295">
                  <c:v>14</c:v>
                </c:pt>
                <c:pt idx="36296">
                  <c:v>14</c:v>
                </c:pt>
                <c:pt idx="36297">
                  <c:v>14</c:v>
                </c:pt>
                <c:pt idx="36298">
                  <c:v>14</c:v>
                </c:pt>
                <c:pt idx="36299">
                  <c:v>14</c:v>
                </c:pt>
                <c:pt idx="36300">
                  <c:v>14</c:v>
                </c:pt>
                <c:pt idx="36301">
                  <c:v>14</c:v>
                </c:pt>
                <c:pt idx="36302">
                  <c:v>14</c:v>
                </c:pt>
                <c:pt idx="36303">
                  <c:v>14</c:v>
                </c:pt>
                <c:pt idx="36304">
                  <c:v>14</c:v>
                </c:pt>
                <c:pt idx="36305">
                  <c:v>14</c:v>
                </c:pt>
                <c:pt idx="36306">
                  <c:v>14</c:v>
                </c:pt>
                <c:pt idx="36307">
                  <c:v>14</c:v>
                </c:pt>
                <c:pt idx="36308">
                  <c:v>14</c:v>
                </c:pt>
                <c:pt idx="36309">
                  <c:v>14</c:v>
                </c:pt>
                <c:pt idx="36310">
                  <c:v>14</c:v>
                </c:pt>
                <c:pt idx="36311">
                  <c:v>14</c:v>
                </c:pt>
                <c:pt idx="36312">
                  <c:v>14</c:v>
                </c:pt>
                <c:pt idx="36313">
                  <c:v>14</c:v>
                </c:pt>
                <c:pt idx="36314">
                  <c:v>14</c:v>
                </c:pt>
                <c:pt idx="36315">
                  <c:v>14</c:v>
                </c:pt>
                <c:pt idx="36316">
                  <c:v>14</c:v>
                </c:pt>
                <c:pt idx="36317">
                  <c:v>14</c:v>
                </c:pt>
                <c:pt idx="36318">
                  <c:v>14</c:v>
                </c:pt>
                <c:pt idx="36319">
                  <c:v>14</c:v>
                </c:pt>
                <c:pt idx="36320">
                  <c:v>14</c:v>
                </c:pt>
                <c:pt idx="36321">
                  <c:v>14</c:v>
                </c:pt>
                <c:pt idx="36322">
                  <c:v>14</c:v>
                </c:pt>
                <c:pt idx="36323">
                  <c:v>14</c:v>
                </c:pt>
                <c:pt idx="36324">
                  <c:v>14</c:v>
                </c:pt>
                <c:pt idx="36325">
                  <c:v>14</c:v>
                </c:pt>
                <c:pt idx="36326">
                  <c:v>14</c:v>
                </c:pt>
                <c:pt idx="36327">
                  <c:v>14</c:v>
                </c:pt>
                <c:pt idx="36328">
                  <c:v>14</c:v>
                </c:pt>
                <c:pt idx="36329">
                  <c:v>14</c:v>
                </c:pt>
                <c:pt idx="36330">
                  <c:v>14</c:v>
                </c:pt>
                <c:pt idx="36331">
                  <c:v>14</c:v>
                </c:pt>
                <c:pt idx="36332">
                  <c:v>14</c:v>
                </c:pt>
                <c:pt idx="36333">
                  <c:v>14</c:v>
                </c:pt>
                <c:pt idx="36334">
                  <c:v>14</c:v>
                </c:pt>
                <c:pt idx="36335">
                  <c:v>14</c:v>
                </c:pt>
                <c:pt idx="36336">
                  <c:v>14</c:v>
                </c:pt>
                <c:pt idx="36337">
                  <c:v>14</c:v>
                </c:pt>
                <c:pt idx="36338">
                  <c:v>14</c:v>
                </c:pt>
                <c:pt idx="36339">
                  <c:v>14</c:v>
                </c:pt>
                <c:pt idx="36340">
                  <c:v>14</c:v>
                </c:pt>
                <c:pt idx="36341">
                  <c:v>14</c:v>
                </c:pt>
                <c:pt idx="36342">
                  <c:v>14</c:v>
                </c:pt>
                <c:pt idx="36343">
                  <c:v>14</c:v>
                </c:pt>
                <c:pt idx="36344">
                  <c:v>14</c:v>
                </c:pt>
                <c:pt idx="36345">
                  <c:v>14</c:v>
                </c:pt>
                <c:pt idx="36346">
                  <c:v>14</c:v>
                </c:pt>
                <c:pt idx="36347">
                  <c:v>14</c:v>
                </c:pt>
                <c:pt idx="36348">
                  <c:v>14</c:v>
                </c:pt>
                <c:pt idx="36349">
                  <c:v>14</c:v>
                </c:pt>
                <c:pt idx="36350">
                  <c:v>14</c:v>
                </c:pt>
                <c:pt idx="36351">
                  <c:v>14</c:v>
                </c:pt>
                <c:pt idx="36352">
                  <c:v>14</c:v>
                </c:pt>
                <c:pt idx="36353">
                  <c:v>14</c:v>
                </c:pt>
                <c:pt idx="36354">
                  <c:v>14</c:v>
                </c:pt>
                <c:pt idx="36355">
                  <c:v>14</c:v>
                </c:pt>
                <c:pt idx="36356">
                  <c:v>14</c:v>
                </c:pt>
                <c:pt idx="36357">
                  <c:v>14</c:v>
                </c:pt>
                <c:pt idx="36358">
                  <c:v>14</c:v>
                </c:pt>
                <c:pt idx="36359">
                  <c:v>14</c:v>
                </c:pt>
                <c:pt idx="36360">
                  <c:v>14</c:v>
                </c:pt>
                <c:pt idx="36361">
                  <c:v>14</c:v>
                </c:pt>
                <c:pt idx="36362">
                  <c:v>14</c:v>
                </c:pt>
                <c:pt idx="36363">
                  <c:v>14</c:v>
                </c:pt>
                <c:pt idx="36364">
                  <c:v>14</c:v>
                </c:pt>
                <c:pt idx="36365">
                  <c:v>14</c:v>
                </c:pt>
                <c:pt idx="36366">
                  <c:v>14</c:v>
                </c:pt>
                <c:pt idx="36367">
                  <c:v>14</c:v>
                </c:pt>
                <c:pt idx="36368">
                  <c:v>14</c:v>
                </c:pt>
                <c:pt idx="36369">
                  <c:v>14</c:v>
                </c:pt>
                <c:pt idx="36370">
                  <c:v>14</c:v>
                </c:pt>
                <c:pt idx="36371">
                  <c:v>14</c:v>
                </c:pt>
                <c:pt idx="36372">
                  <c:v>14</c:v>
                </c:pt>
                <c:pt idx="36373">
                  <c:v>14</c:v>
                </c:pt>
                <c:pt idx="36374">
                  <c:v>14</c:v>
                </c:pt>
                <c:pt idx="36375">
                  <c:v>14</c:v>
                </c:pt>
                <c:pt idx="36376">
                  <c:v>14</c:v>
                </c:pt>
                <c:pt idx="36377">
                  <c:v>14</c:v>
                </c:pt>
                <c:pt idx="36378">
                  <c:v>14</c:v>
                </c:pt>
                <c:pt idx="36379">
                  <c:v>14</c:v>
                </c:pt>
                <c:pt idx="36380">
                  <c:v>14</c:v>
                </c:pt>
                <c:pt idx="36381">
                  <c:v>14</c:v>
                </c:pt>
                <c:pt idx="36382">
                  <c:v>14</c:v>
                </c:pt>
                <c:pt idx="36383">
                  <c:v>14</c:v>
                </c:pt>
                <c:pt idx="36384">
                  <c:v>14</c:v>
                </c:pt>
                <c:pt idx="36385">
                  <c:v>14</c:v>
                </c:pt>
                <c:pt idx="36386">
                  <c:v>14</c:v>
                </c:pt>
                <c:pt idx="36387">
                  <c:v>14</c:v>
                </c:pt>
                <c:pt idx="36388">
                  <c:v>14</c:v>
                </c:pt>
                <c:pt idx="36389">
                  <c:v>14</c:v>
                </c:pt>
                <c:pt idx="36390">
                  <c:v>14</c:v>
                </c:pt>
                <c:pt idx="36391">
                  <c:v>14</c:v>
                </c:pt>
                <c:pt idx="36392">
                  <c:v>14</c:v>
                </c:pt>
                <c:pt idx="36393">
                  <c:v>14</c:v>
                </c:pt>
                <c:pt idx="36394">
                  <c:v>14</c:v>
                </c:pt>
                <c:pt idx="36395">
                  <c:v>14</c:v>
                </c:pt>
                <c:pt idx="36396">
                  <c:v>14</c:v>
                </c:pt>
                <c:pt idx="36397">
                  <c:v>14</c:v>
                </c:pt>
                <c:pt idx="36398">
                  <c:v>14</c:v>
                </c:pt>
                <c:pt idx="36399">
                  <c:v>14</c:v>
                </c:pt>
                <c:pt idx="36400">
                  <c:v>14</c:v>
                </c:pt>
                <c:pt idx="36401">
                  <c:v>14</c:v>
                </c:pt>
                <c:pt idx="36402">
                  <c:v>14</c:v>
                </c:pt>
                <c:pt idx="36403">
                  <c:v>14</c:v>
                </c:pt>
                <c:pt idx="36404">
                  <c:v>14</c:v>
                </c:pt>
                <c:pt idx="36405">
                  <c:v>14</c:v>
                </c:pt>
                <c:pt idx="36406">
                  <c:v>14</c:v>
                </c:pt>
                <c:pt idx="36407">
                  <c:v>14</c:v>
                </c:pt>
                <c:pt idx="36408">
                  <c:v>14</c:v>
                </c:pt>
                <c:pt idx="36409">
                  <c:v>14</c:v>
                </c:pt>
                <c:pt idx="36410">
                  <c:v>14</c:v>
                </c:pt>
                <c:pt idx="36411">
                  <c:v>14</c:v>
                </c:pt>
                <c:pt idx="36412">
                  <c:v>14</c:v>
                </c:pt>
                <c:pt idx="36413">
                  <c:v>14</c:v>
                </c:pt>
                <c:pt idx="36414">
                  <c:v>14</c:v>
                </c:pt>
                <c:pt idx="36415">
                  <c:v>14</c:v>
                </c:pt>
                <c:pt idx="36416">
                  <c:v>14</c:v>
                </c:pt>
                <c:pt idx="36417">
                  <c:v>14</c:v>
                </c:pt>
                <c:pt idx="36418">
                  <c:v>14</c:v>
                </c:pt>
                <c:pt idx="36419">
                  <c:v>14</c:v>
                </c:pt>
                <c:pt idx="36420">
                  <c:v>14</c:v>
                </c:pt>
                <c:pt idx="36421">
                  <c:v>14</c:v>
                </c:pt>
                <c:pt idx="36422">
                  <c:v>14</c:v>
                </c:pt>
                <c:pt idx="36423">
                  <c:v>14</c:v>
                </c:pt>
                <c:pt idx="36424">
                  <c:v>14</c:v>
                </c:pt>
                <c:pt idx="36425">
                  <c:v>14</c:v>
                </c:pt>
                <c:pt idx="36426">
                  <c:v>14</c:v>
                </c:pt>
                <c:pt idx="36427">
                  <c:v>14</c:v>
                </c:pt>
                <c:pt idx="36428">
                  <c:v>14</c:v>
                </c:pt>
                <c:pt idx="36429">
                  <c:v>14</c:v>
                </c:pt>
                <c:pt idx="36430">
                  <c:v>14</c:v>
                </c:pt>
                <c:pt idx="36431">
                  <c:v>14</c:v>
                </c:pt>
                <c:pt idx="36432">
                  <c:v>14</c:v>
                </c:pt>
                <c:pt idx="36433">
                  <c:v>14</c:v>
                </c:pt>
                <c:pt idx="36434">
                  <c:v>14</c:v>
                </c:pt>
                <c:pt idx="36435">
                  <c:v>14</c:v>
                </c:pt>
                <c:pt idx="36436">
                  <c:v>14</c:v>
                </c:pt>
                <c:pt idx="36437">
                  <c:v>14</c:v>
                </c:pt>
                <c:pt idx="36438">
                  <c:v>14</c:v>
                </c:pt>
                <c:pt idx="36439">
                  <c:v>14</c:v>
                </c:pt>
                <c:pt idx="36440">
                  <c:v>14</c:v>
                </c:pt>
                <c:pt idx="36441">
                  <c:v>14</c:v>
                </c:pt>
                <c:pt idx="36442">
                  <c:v>14</c:v>
                </c:pt>
                <c:pt idx="36443">
                  <c:v>14</c:v>
                </c:pt>
                <c:pt idx="36444">
                  <c:v>14</c:v>
                </c:pt>
                <c:pt idx="36445">
                  <c:v>14</c:v>
                </c:pt>
                <c:pt idx="36446">
                  <c:v>14</c:v>
                </c:pt>
                <c:pt idx="36447">
                  <c:v>14</c:v>
                </c:pt>
                <c:pt idx="36448">
                  <c:v>14</c:v>
                </c:pt>
                <c:pt idx="36449">
                  <c:v>14</c:v>
                </c:pt>
                <c:pt idx="36450">
                  <c:v>14</c:v>
                </c:pt>
                <c:pt idx="36451">
                  <c:v>14</c:v>
                </c:pt>
                <c:pt idx="36452">
                  <c:v>14</c:v>
                </c:pt>
                <c:pt idx="36453">
                  <c:v>14</c:v>
                </c:pt>
                <c:pt idx="36454">
                  <c:v>14</c:v>
                </c:pt>
                <c:pt idx="36455">
                  <c:v>14</c:v>
                </c:pt>
                <c:pt idx="36456">
                  <c:v>14</c:v>
                </c:pt>
                <c:pt idx="36457">
                  <c:v>14</c:v>
                </c:pt>
                <c:pt idx="36458">
                  <c:v>14</c:v>
                </c:pt>
                <c:pt idx="36459">
                  <c:v>14</c:v>
                </c:pt>
                <c:pt idx="36460">
                  <c:v>14</c:v>
                </c:pt>
                <c:pt idx="36461">
                  <c:v>14</c:v>
                </c:pt>
                <c:pt idx="36462">
                  <c:v>14</c:v>
                </c:pt>
                <c:pt idx="36463">
                  <c:v>14</c:v>
                </c:pt>
                <c:pt idx="36464">
                  <c:v>14</c:v>
                </c:pt>
                <c:pt idx="36465">
                  <c:v>14</c:v>
                </c:pt>
                <c:pt idx="36466">
                  <c:v>14</c:v>
                </c:pt>
                <c:pt idx="36467">
                  <c:v>14</c:v>
                </c:pt>
                <c:pt idx="36468">
                  <c:v>14</c:v>
                </c:pt>
                <c:pt idx="36469">
                  <c:v>14</c:v>
                </c:pt>
                <c:pt idx="36470">
                  <c:v>14</c:v>
                </c:pt>
                <c:pt idx="36471">
                  <c:v>14</c:v>
                </c:pt>
                <c:pt idx="36472">
                  <c:v>14</c:v>
                </c:pt>
                <c:pt idx="36473">
                  <c:v>14</c:v>
                </c:pt>
                <c:pt idx="36474">
                  <c:v>14</c:v>
                </c:pt>
                <c:pt idx="36475">
                  <c:v>14</c:v>
                </c:pt>
                <c:pt idx="36476">
                  <c:v>14</c:v>
                </c:pt>
                <c:pt idx="36477">
                  <c:v>14</c:v>
                </c:pt>
                <c:pt idx="36478">
                  <c:v>14</c:v>
                </c:pt>
                <c:pt idx="36479">
                  <c:v>14</c:v>
                </c:pt>
                <c:pt idx="36480">
                  <c:v>14</c:v>
                </c:pt>
                <c:pt idx="36481">
                  <c:v>14</c:v>
                </c:pt>
                <c:pt idx="36482">
                  <c:v>14</c:v>
                </c:pt>
                <c:pt idx="36483">
                  <c:v>14</c:v>
                </c:pt>
                <c:pt idx="36484">
                  <c:v>14</c:v>
                </c:pt>
                <c:pt idx="36485">
                  <c:v>14</c:v>
                </c:pt>
                <c:pt idx="36486">
                  <c:v>14</c:v>
                </c:pt>
                <c:pt idx="36487">
                  <c:v>14</c:v>
                </c:pt>
                <c:pt idx="36488">
                  <c:v>14</c:v>
                </c:pt>
                <c:pt idx="36489">
                  <c:v>14</c:v>
                </c:pt>
                <c:pt idx="36490">
                  <c:v>14</c:v>
                </c:pt>
                <c:pt idx="36491">
                  <c:v>14</c:v>
                </c:pt>
                <c:pt idx="36492">
                  <c:v>14</c:v>
                </c:pt>
                <c:pt idx="36493">
                  <c:v>14</c:v>
                </c:pt>
                <c:pt idx="36494">
                  <c:v>14</c:v>
                </c:pt>
                <c:pt idx="36495">
                  <c:v>14</c:v>
                </c:pt>
                <c:pt idx="36496">
                  <c:v>14</c:v>
                </c:pt>
                <c:pt idx="36497">
                  <c:v>14</c:v>
                </c:pt>
                <c:pt idx="36498">
                  <c:v>14</c:v>
                </c:pt>
                <c:pt idx="36499">
                  <c:v>14</c:v>
                </c:pt>
                <c:pt idx="36500">
                  <c:v>14</c:v>
                </c:pt>
                <c:pt idx="36501">
                  <c:v>14</c:v>
                </c:pt>
                <c:pt idx="36502">
                  <c:v>14</c:v>
                </c:pt>
                <c:pt idx="36503">
                  <c:v>14</c:v>
                </c:pt>
                <c:pt idx="36504">
                  <c:v>14</c:v>
                </c:pt>
                <c:pt idx="36505">
                  <c:v>14</c:v>
                </c:pt>
                <c:pt idx="36506">
                  <c:v>14</c:v>
                </c:pt>
                <c:pt idx="36507">
                  <c:v>14</c:v>
                </c:pt>
                <c:pt idx="36508">
                  <c:v>14</c:v>
                </c:pt>
                <c:pt idx="36509">
                  <c:v>14</c:v>
                </c:pt>
                <c:pt idx="36510">
                  <c:v>14</c:v>
                </c:pt>
                <c:pt idx="36511">
                  <c:v>14</c:v>
                </c:pt>
                <c:pt idx="36512">
                  <c:v>14</c:v>
                </c:pt>
                <c:pt idx="36513">
                  <c:v>14</c:v>
                </c:pt>
                <c:pt idx="36514">
                  <c:v>14</c:v>
                </c:pt>
                <c:pt idx="36515">
                  <c:v>14</c:v>
                </c:pt>
                <c:pt idx="36516">
                  <c:v>14</c:v>
                </c:pt>
                <c:pt idx="36517">
                  <c:v>14</c:v>
                </c:pt>
                <c:pt idx="36518">
                  <c:v>14</c:v>
                </c:pt>
                <c:pt idx="36519">
                  <c:v>14</c:v>
                </c:pt>
                <c:pt idx="36520">
                  <c:v>14</c:v>
                </c:pt>
                <c:pt idx="36521">
                  <c:v>14</c:v>
                </c:pt>
                <c:pt idx="36522">
                  <c:v>14</c:v>
                </c:pt>
                <c:pt idx="36523">
                  <c:v>14</c:v>
                </c:pt>
                <c:pt idx="36524">
                  <c:v>14</c:v>
                </c:pt>
                <c:pt idx="36525">
                  <c:v>14</c:v>
                </c:pt>
                <c:pt idx="36526">
                  <c:v>14</c:v>
                </c:pt>
                <c:pt idx="36527">
                  <c:v>14</c:v>
                </c:pt>
                <c:pt idx="36528">
                  <c:v>14</c:v>
                </c:pt>
                <c:pt idx="36529">
                  <c:v>14</c:v>
                </c:pt>
                <c:pt idx="36530">
                  <c:v>14</c:v>
                </c:pt>
                <c:pt idx="36531">
                  <c:v>14</c:v>
                </c:pt>
                <c:pt idx="36532">
                  <c:v>14</c:v>
                </c:pt>
                <c:pt idx="36533">
                  <c:v>14</c:v>
                </c:pt>
                <c:pt idx="36534">
                  <c:v>14</c:v>
                </c:pt>
                <c:pt idx="36535">
                  <c:v>14</c:v>
                </c:pt>
                <c:pt idx="36536">
                  <c:v>14</c:v>
                </c:pt>
                <c:pt idx="36537">
                  <c:v>14</c:v>
                </c:pt>
                <c:pt idx="36538">
                  <c:v>14</c:v>
                </c:pt>
                <c:pt idx="36539">
                  <c:v>14</c:v>
                </c:pt>
                <c:pt idx="36540">
                  <c:v>14</c:v>
                </c:pt>
                <c:pt idx="36541">
                  <c:v>14</c:v>
                </c:pt>
                <c:pt idx="36542">
                  <c:v>14</c:v>
                </c:pt>
                <c:pt idx="36543">
                  <c:v>14</c:v>
                </c:pt>
                <c:pt idx="36544">
                  <c:v>14</c:v>
                </c:pt>
                <c:pt idx="36545">
                  <c:v>14</c:v>
                </c:pt>
                <c:pt idx="36546">
                  <c:v>14</c:v>
                </c:pt>
                <c:pt idx="36547">
                  <c:v>14</c:v>
                </c:pt>
                <c:pt idx="36548">
                  <c:v>14</c:v>
                </c:pt>
                <c:pt idx="36549">
                  <c:v>14</c:v>
                </c:pt>
                <c:pt idx="36550">
                  <c:v>14</c:v>
                </c:pt>
                <c:pt idx="36551">
                  <c:v>14</c:v>
                </c:pt>
                <c:pt idx="36552">
                  <c:v>14</c:v>
                </c:pt>
                <c:pt idx="36553">
                  <c:v>14</c:v>
                </c:pt>
                <c:pt idx="36554">
                  <c:v>14</c:v>
                </c:pt>
                <c:pt idx="36555">
                  <c:v>14</c:v>
                </c:pt>
                <c:pt idx="36556">
                  <c:v>14</c:v>
                </c:pt>
                <c:pt idx="36557">
                  <c:v>14</c:v>
                </c:pt>
                <c:pt idx="36558">
                  <c:v>14</c:v>
                </c:pt>
                <c:pt idx="36559">
                  <c:v>14</c:v>
                </c:pt>
                <c:pt idx="36560">
                  <c:v>14</c:v>
                </c:pt>
                <c:pt idx="36561">
                  <c:v>14</c:v>
                </c:pt>
                <c:pt idx="36562">
                  <c:v>14</c:v>
                </c:pt>
                <c:pt idx="36563">
                  <c:v>14</c:v>
                </c:pt>
                <c:pt idx="36564">
                  <c:v>14</c:v>
                </c:pt>
                <c:pt idx="36565">
                  <c:v>14</c:v>
                </c:pt>
                <c:pt idx="36566">
                  <c:v>14</c:v>
                </c:pt>
                <c:pt idx="36567">
                  <c:v>14</c:v>
                </c:pt>
                <c:pt idx="36568">
                  <c:v>14</c:v>
                </c:pt>
                <c:pt idx="36569">
                  <c:v>14</c:v>
                </c:pt>
                <c:pt idx="36570">
                  <c:v>14</c:v>
                </c:pt>
                <c:pt idx="36571">
                  <c:v>14</c:v>
                </c:pt>
                <c:pt idx="36572">
                  <c:v>14</c:v>
                </c:pt>
                <c:pt idx="36573">
                  <c:v>14</c:v>
                </c:pt>
                <c:pt idx="36574">
                  <c:v>14</c:v>
                </c:pt>
                <c:pt idx="36575">
                  <c:v>14</c:v>
                </c:pt>
                <c:pt idx="36576">
                  <c:v>14</c:v>
                </c:pt>
                <c:pt idx="36577">
                  <c:v>14</c:v>
                </c:pt>
                <c:pt idx="36578">
                  <c:v>14</c:v>
                </c:pt>
                <c:pt idx="36579">
                  <c:v>14</c:v>
                </c:pt>
                <c:pt idx="36580">
                  <c:v>14</c:v>
                </c:pt>
                <c:pt idx="36581">
                  <c:v>14</c:v>
                </c:pt>
                <c:pt idx="36582">
                  <c:v>14</c:v>
                </c:pt>
                <c:pt idx="36583">
                  <c:v>14</c:v>
                </c:pt>
                <c:pt idx="36584">
                  <c:v>14</c:v>
                </c:pt>
                <c:pt idx="36585">
                  <c:v>14</c:v>
                </c:pt>
                <c:pt idx="36586">
                  <c:v>14</c:v>
                </c:pt>
                <c:pt idx="36587">
                  <c:v>14</c:v>
                </c:pt>
                <c:pt idx="36588">
                  <c:v>14</c:v>
                </c:pt>
                <c:pt idx="36589">
                  <c:v>14</c:v>
                </c:pt>
                <c:pt idx="36590">
                  <c:v>14</c:v>
                </c:pt>
                <c:pt idx="36591">
                  <c:v>14</c:v>
                </c:pt>
                <c:pt idx="36592">
                  <c:v>14</c:v>
                </c:pt>
                <c:pt idx="36593">
                  <c:v>14</c:v>
                </c:pt>
                <c:pt idx="36594">
                  <c:v>14</c:v>
                </c:pt>
                <c:pt idx="36595">
                  <c:v>14</c:v>
                </c:pt>
                <c:pt idx="36596">
                  <c:v>14</c:v>
                </c:pt>
                <c:pt idx="36597">
                  <c:v>14</c:v>
                </c:pt>
                <c:pt idx="36598">
                  <c:v>14</c:v>
                </c:pt>
                <c:pt idx="36599">
                  <c:v>14</c:v>
                </c:pt>
                <c:pt idx="36600">
                  <c:v>14.5</c:v>
                </c:pt>
                <c:pt idx="36601">
                  <c:v>14.5</c:v>
                </c:pt>
                <c:pt idx="36602">
                  <c:v>14.5</c:v>
                </c:pt>
                <c:pt idx="36603">
                  <c:v>14.5</c:v>
                </c:pt>
                <c:pt idx="36604">
                  <c:v>14.5</c:v>
                </c:pt>
                <c:pt idx="36605">
                  <c:v>14.5</c:v>
                </c:pt>
                <c:pt idx="36606">
                  <c:v>14.5</c:v>
                </c:pt>
                <c:pt idx="36607">
                  <c:v>14.5</c:v>
                </c:pt>
                <c:pt idx="36608">
                  <c:v>14.5</c:v>
                </c:pt>
                <c:pt idx="36609">
                  <c:v>14.5</c:v>
                </c:pt>
                <c:pt idx="36610">
                  <c:v>14.5</c:v>
                </c:pt>
                <c:pt idx="36611">
                  <c:v>14.5</c:v>
                </c:pt>
                <c:pt idx="36612">
                  <c:v>14.5</c:v>
                </c:pt>
                <c:pt idx="36613">
                  <c:v>14.5</c:v>
                </c:pt>
                <c:pt idx="36614">
                  <c:v>14.5</c:v>
                </c:pt>
                <c:pt idx="36615">
                  <c:v>14.5</c:v>
                </c:pt>
                <c:pt idx="36616">
                  <c:v>14.5</c:v>
                </c:pt>
                <c:pt idx="36617">
                  <c:v>14.5</c:v>
                </c:pt>
                <c:pt idx="36618">
                  <c:v>14.5</c:v>
                </c:pt>
                <c:pt idx="36619">
                  <c:v>14.5</c:v>
                </c:pt>
                <c:pt idx="36620">
                  <c:v>14.5</c:v>
                </c:pt>
                <c:pt idx="36621">
                  <c:v>14.5</c:v>
                </c:pt>
                <c:pt idx="36622">
                  <c:v>14.5</c:v>
                </c:pt>
                <c:pt idx="36623">
                  <c:v>14.5</c:v>
                </c:pt>
                <c:pt idx="36624">
                  <c:v>14.5</c:v>
                </c:pt>
                <c:pt idx="36625">
                  <c:v>14.5</c:v>
                </c:pt>
                <c:pt idx="36626">
                  <c:v>14.5</c:v>
                </c:pt>
                <c:pt idx="36627">
                  <c:v>14.5</c:v>
                </c:pt>
                <c:pt idx="36628">
                  <c:v>14.5</c:v>
                </c:pt>
                <c:pt idx="36629">
                  <c:v>14.5</c:v>
                </c:pt>
                <c:pt idx="36630">
                  <c:v>14.5</c:v>
                </c:pt>
                <c:pt idx="36631">
                  <c:v>14.5</c:v>
                </c:pt>
                <c:pt idx="36632">
                  <c:v>14.5</c:v>
                </c:pt>
                <c:pt idx="36633">
                  <c:v>14.5</c:v>
                </c:pt>
                <c:pt idx="36634">
                  <c:v>14.5</c:v>
                </c:pt>
                <c:pt idx="36635">
                  <c:v>14.5</c:v>
                </c:pt>
                <c:pt idx="36636">
                  <c:v>14.5</c:v>
                </c:pt>
                <c:pt idx="36637">
                  <c:v>14.5</c:v>
                </c:pt>
                <c:pt idx="36638">
                  <c:v>14.5</c:v>
                </c:pt>
                <c:pt idx="36639">
                  <c:v>14.5</c:v>
                </c:pt>
                <c:pt idx="36640">
                  <c:v>14.5</c:v>
                </c:pt>
                <c:pt idx="36641">
                  <c:v>14.5</c:v>
                </c:pt>
                <c:pt idx="36642">
                  <c:v>14.5</c:v>
                </c:pt>
                <c:pt idx="36643">
                  <c:v>14.5</c:v>
                </c:pt>
                <c:pt idx="36644">
                  <c:v>14.5</c:v>
                </c:pt>
                <c:pt idx="36645">
                  <c:v>14.5</c:v>
                </c:pt>
                <c:pt idx="36646">
                  <c:v>14.5</c:v>
                </c:pt>
                <c:pt idx="36647">
                  <c:v>14.5</c:v>
                </c:pt>
                <c:pt idx="36648">
                  <c:v>14.5</c:v>
                </c:pt>
                <c:pt idx="36649">
                  <c:v>14.5</c:v>
                </c:pt>
                <c:pt idx="36650">
                  <c:v>14.5</c:v>
                </c:pt>
                <c:pt idx="36651">
                  <c:v>14.5</c:v>
                </c:pt>
                <c:pt idx="36652">
                  <c:v>14.5</c:v>
                </c:pt>
                <c:pt idx="36653">
                  <c:v>14.5</c:v>
                </c:pt>
                <c:pt idx="36654">
                  <c:v>14.5</c:v>
                </c:pt>
                <c:pt idx="36655">
                  <c:v>14.5</c:v>
                </c:pt>
                <c:pt idx="36656">
                  <c:v>14.5</c:v>
                </c:pt>
                <c:pt idx="36657">
                  <c:v>14.5</c:v>
                </c:pt>
                <c:pt idx="36658">
                  <c:v>14.5</c:v>
                </c:pt>
                <c:pt idx="36659">
                  <c:v>14.5</c:v>
                </c:pt>
                <c:pt idx="36660">
                  <c:v>14.5</c:v>
                </c:pt>
                <c:pt idx="36661">
                  <c:v>14.5</c:v>
                </c:pt>
                <c:pt idx="36662">
                  <c:v>14.5</c:v>
                </c:pt>
                <c:pt idx="36663">
                  <c:v>14.5</c:v>
                </c:pt>
                <c:pt idx="36664">
                  <c:v>14.5</c:v>
                </c:pt>
                <c:pt idx="36665">
                  <c:v>14.5</c:v>
                </c:pt>
                <c:pt idx="36666">
                  <c:v>14.5</c:v>
                </c:pt>
                <c:pt idx="36667">
                  <c:v>14.5</c:v>
                </c:pt>
                <c:pt idx="36668">
                  <c:v>14.5</c:v>
                </c:pt>
                <c:pt idx="36669">
                  <c:v>14.5</c:v>
                </c:pt>
                <c:pt idx="36670">
                  <c:v>14.5</c:v>
                </c:pt>
                <c:pt idx="36671">
                  <c:v>14.5</c:v>
                </c:pt>
                <c:pt idx="36672">
                  <c:v>14.5</c:v>
                </c:pt>
                <c:pt idx="36673">
                  <c:v>14.5</c:v>
                </c:pt>
                <c:pt idx="36674">
                  <c:v>14.5</c:v>
                </c:pt>
                <c:pt idx="36675">
                  <c:v>14.5</c:v>
                </c:pt>
                <c:pt idx="36676">
                  <c:v>14.5</c:v>
                </c:pt>
                <c:pt idx="36677">
                  <c:v>14.5</c:v>
                </c:pt>
                <c:pt idx="36678">
                  <c:v>14.5</c:v>
                </c:pt>
                <c:pt idx="36679">
                  <c:v>14.5</c:v>
                </c:pt>
                <c:pt idx="36680">
                  <c:v>14.5</c:v>
                </c:pt>
                <c:pt idx="36681">
                  <c:v>14.5</c:v>
                </c:pt>
                <c:pt idx="36682">
                  <c:v>14.5</c:v>
                </c:pt>
                <c:pt idx="36683">
                  <c:v>14.5</c:v>
                </c:pt>
                <c:pt idx="36684">
                  <c:v>14.5</c:v>
                </c:pt>
                <c:pt idx="36685">
                  <c:v>14.5</c:v>
                </c:pt>
                <c:pt idx="36686">
                  <c:v>14.5</c:v>
                </c:pt>
                <c:pt idx="36687">
                  <c:v>14.5</c:v>
                </c:pt>
                <c:pt idx="36688">
                  <c:v>14.5</c:v>
                </c:pt>
                <c:pt idx="36689">
                  <c:v>14.5</c:v>
                </c:pt>
                <c:pt idx="36690">
                  <c:v>14.5</c:v>
                </c:pt>
                <c:pt idx="36691">
                  <c:v>14.5</c:v>
                </c:pt>
                <c:pt idx="36692">
                  <c:v>14.5</c:v>
                </c:pt>
                <c:pt idx="36693">
                  <c:v>14.5</c:v>
                </c:pt>
                <c:pt idx="36694">
                  <c:v>14.5</c:v>
                </c:pt>
                <c:pt idx="36695">
                  <c:v>14.5</c:v>
                </c:pt>
                <c:pt idx="36696">
                  <c:v>14.5</c:v>
                </c:pt>
                <c:pt idx="36697">
                  <c:v>14.5</c:v>
                </c:pt>
                <c:pt idx="36698">
                  <c:v>14.5</c:v>
                </c:pt>
                <c:pt idx="36699">
                  <c:v>14.5</c:v>
                </c:pt>
                <c:pt idx="36700">
                  <c:v>14.5</c:v>
                </c:pt>
                <c:pt idx="36701">
                  <c:v>14.5</c:v>
                </c:pt>
                <c:pt idx="36702">
                  <c:v>14.5</c:v>
                </c:pt>
                <c:pt idx="36703">
                  <c:v>14.5</c:v>
                </c:pt>
                <c:pt idx="36704">
                  <c:v>14.5</c:v>
                </c:pt>
                <c:pt idx="36705">
                  <c:v>14.5</c:v>
                </c:pt>
                <c:pt idx="36706">
                  <c:v>14.5</c:v>
                </c:pt>
                <c:pt idx="36707">
                  <c:v>14.5</c:v>
                </c:pt>
                <c:pt idx="36708">
                  <c:v>14.5</c:v>
                </c:pt>
                <c:pt idx="36709">
                  <c:v>14.5</c:v>
                </c:pt>
                <c:pt idx="36710">
                  <c:v>14.5</c:v>
                </c:pt>
                <c:pt idx="36711">
                  <c:v>14.5</c:v>
                </c:pt>
                <c:pt idx="36712">
                  <c:v>14.5</c:v>
                </c:pt>
                <c:pt idx="36713">
                  <c:v>14.5</c:v>
                </c:pt>
                <c:pt idx="36714">
                  <c:v>14.5</c:v>
                </c:pt>
                <c:pt idx="36715">
                  <c:v>14.5</c:v>
                </c:pt>
                <c:pt idx="36716">
                  <c:v>14.5</c:v>
                </c:pt>
                <c:pt idx="36717">
                  <c:v>14.5</c:v>
                </c:pt>
                <c:pt idx="36718">
                  <c:v>14.5</c:v>
                </c:pt>
                <c:pt idx="36719">
                  <c:v>14.5</c:v>
                </c:pt>
                <c:pt idx="36720">
                  <c:v>14.5</c:v>
                </c:pt>
                <c:pt idx="36721">
                  <c:v>14.5</c:v>
                </c:pt>
                <c:pt idx="36722">
                  <c:v>14.5</c:v>
                </c:pt>
                <c:pt idx="36723">
                  <c:v>14.5</c:v>
                </c:pt>
                <c:pt idx="36724">
                  <c:v>14.5</c:v>
                </c:pt>
                <c:pt idx="36725">
                  <c:v>14.5</c:v>
                </c:pt>
                <c:pt idx="36726">
                  <c:v>14.5</c:v>
                </c:pt>
                <c:pt idx="36727">
                  <c:v>14.5</c:v>
                </c:pt>
                <c:pt idx="36728">
                  <c:v>14.5</c:v>
                </c:pt>
                <c:pt idx="36729">
                  <c:v>14.5</c:v>
                </c:pt>
                <c:pt idx="36730">
                  <c:v>14.5</c:v>
                </c:pt>
                <c:pt idx="36731">
                  <c:v>14.5</c:v>
                </c:pt>
                <c:pt idx="36732">
                  <c:v>14.5</c:v>
                </c:pt>
                <c:pt idx="36733">
                  <c:v>14.5</c:v>
                </c:pt>
                <c:pt idx="36734">
                  <c:v>14.5</c:v>
                </c:pt>
                <c:pt idx="36735">
                  <c:v>14.5</c:v>
                </c:pt>
                <c:pt idx="36736">
                  <c:v>14.5</c:v>
                </c:pt>
                <c:pt idx="36737">
                  <c:v>14.5</c:v>
                </c:pt>
                <c:pt idx="36738">
                  <c:v>14.5</c:v>
                </c:pt>
                <c:pt idx="36739">
                  <c:v>14.5</c:v>
                </c:pt>
                <c:pt idx="36740">
                  <c:v>14.5</c:v>
                </c:pt>
                <c:pt idx="36741">
                  <c:v>14.5</c:v>
                </c:pt>
                <c:pt idx="36742">
                  <c:v>14.5</c:v>
                </c:pt>
                <c:pt idx="36743">
                  <c:v>14.5</c:v>
                </c:pt>
                <c:pt idx="36744">
                  <c:v>14.5</c:v>
                </c:pt>
                <c:pt idx="36745">
                  <c:v>14.5</c:v>
                </c:pt>
                <c:pt idx="36746">
                  <c:v>14.5</c:v>
                </c:pt>
                <c:pt idx="36747">
                  <c:v>14.5</c:v>
                </c:pt>
                <c:pt idx="36748">
                  <c:v>14.5</c:v>
                </c:pt>
                <c:pt idx="36749">
                  <c:v>14.5</c:v>
                </c:pt>
                <c:pt idx="36750">
                  <c:v>14.5</c:v>
                </c:pt>
                <c:pt idx="36751">
                  <c:v>14.5</c:v>
                </c:pt>
                <c:pt idx="36752">
                  <c:v>14.5</c:v>
                </c:pt>
                <c:pt idx="36753">
                  <c:v>14.5</c:v>
                </c:pt>
                <c:pt idx="36754">
                  <c:v>14.5</c:v>
                </c:pt>
                <c:pt idx="36755">
                  <c:v>14.5</c:v>
                </c:pt>
                <c:pt idx="36756">
                  <c:v>14.5</c:v>
                </c:pt>
                <c:pt idx="36757">
                  <c:v>14.5</c:v>
                </c:pt>
                <c:pt idx="36758">
                  <c:v>14.5</c:v>
                </c:pt>
                <c:pt idx="36759">
                  <c:v>14.5</c:v>
                </c:pt>
                <c:pt idx="36760">
                  <c:v>14.5</c:v>
                </c:pt>
                <c:pt idx="36761">
                  <c:v>14.5</c:v>
                </c:pt>
                <c:pt idx="36762">
                  <c:v>14.5</c:v>
                </c:pt>
                <c:pt idx="36763">
                  <c:v>14.5</c:v>
                </c:pt>
                <c:pt idx="36764">
                  <c:v>14.5</c:v>
                </c:pt>
                <c:pt idx="36765">
                  <c:v>14.5</c:v>
                </c:pt>
                <c:pt idx="36766">
                  <c:v>14.5</c:v>
                </c:pt>
                <c:pt idx="36767">
                  <c:v>14.5</c:v>
                </c:pt>
                <c:pt idx="36768">
                  <c:v>14.5</c:v>
                </c:pt>
                <c:pt idx="36769">
                  <c:v>14.5</c:v>
                </c:pt>
                <c:pt idx="36770">
                  <c:v>14.5</c:v>
                </c:pt>
                <c:pt idx="36771">
                  <c:v>14.5</c:v>
                </c:pt>
                <c:pt idx="36772">
                  <c:v>14.5</c:v>
                </c:pt>
                <c:pt idx="36773">
                  <c:v>14.5</c:v>
                </c:pt>
                <c:pt idx="36774">
                  <c:v>14.5</c:v>
                </c:pt>
                <c:pt idx="36775">
                  <c:v>14.5</c:v>
                </c:pt>
                <c:pt idx="36776">
                  <c:v>14.5</c:v>
                </c:pt>
                <c:pt idx="36777">
                  <c:v>14.5</c:v>
                </c:pt>
                <c:pt idx="36778">
                  <c:v>14.5</c:v>
                </c:pt>
                <c:pt idx="36779">
                  <c:v>14.5</c:v>
                </c:pt>
                <c:pt idx="36780">
                  <c:v>14.5</c:v>
                </c:pt>
                <c:pt idx="36781">
                  <c:v>14.5</c:v>
                </c:pt>
                <c:pt idx="36782">
                  <c:v>14.5</c:v>
                </c:pt>
                <c:pt idx="36783">
                  <c:v>14.5</c:v>
                </c:pt>
                <c:pt idx="36784">
                  <c:v>14.5</c:v>
                </c:pt>
                <c:pt idx="36785">
                  <c:v>14.5</c:v>
                </c:pt>
                <c:pt idx="36786">
                  <c:v>14.5</c:v>
                </c:pt>
                <c:pt idx="36787">
                  <c:v>14.5</c:v>
                </c:pt>
                <c:pt idx="36788">
                  <c:v>14.5</c:v>
                </c:pt>
                <c:pt idx="36789">
                  <c:v>14.5</c:v>
                </c:pt>
                <c:pt idx="36790">
                  <c:v>14.5</c:v>
                </c:pt>
                <c:pt idx="36791">
                  <c:v>14.5</c:v>
                </c:pt>
                <c:pt idx="36792">
                  <c:v>14.5</c:v>
                </c:pt>
                <c:pt idx="36793">
                  <c:v>14.5</c:v>
                </c:pt>
                <c:pt idx="36794">
                  <c:v>14.5</c:v>
                </c:pt>
                <c:pt idx="36795">
                  <c:v>14.5</c:v>
                </c:pt>
                <c:pt idx="36796">
                  <c:v>14.5</c:v>
                </c:pt>
                <c:pt idx="36797">
                  <c:v>14.5</c:v>
                </c:pt>
                <c:pt idx="36798">
                  <c:v>14.5</c:v>
                </c:pt>
                <c:pt idx="36799">
                  <c:v>14.5</c:v>
                </c:pt>
                <c:pt idx="36800">
                  <c:v>14.5</c:v>
                </c:pt>
                <c:pt idx="36801">
                  <c:v>14.5</c:v>
                </c:pt>
                <c:pt idx="36802">
                  <c:v>14.5</c:v>
                </c:pt>
                <c:pt idx="36803">
                  <c:v>14.5</c:v>
                </c:pt>
                <c:pt idx="36804">
                  <c:v>14.5</c:v>
                </c:pt>
                <c:pt idx="36805">
                  <c:v>14.5</c:v>
                </c:pt>
                <c:pt idx="36806">
                  <c:v>14.5</c:v>
                </c:pt>
                <c:pt idx="36807">
                  <c:v>14.5</c:v>
                </c:pt>
                <c:pt idx="36808">
                  <c:v>14.5</c:v>
                </c:pt>
                <c:pt idx="36809">
                  <c:v>14.5</c:v>
                </c:pt>
                <c:pt idx="36810">
                  <c:v>14.5</c:v>
                </c:pt>
                <c:pt idx="36811">
                  <c:v>14.5</c:v>
                </c:pt>
                <c:pt idx="36812">
                  <c:v>14.5</c:v>
                </c:pt>
                <c:pt idx="36813">
                  <c:v>14.5</c:v>
                </c:pt>
                <c:pt idx="36814">
                  <c:v>14.5</c:v>
                </c:pt>
                <c:pt idx="36815">
                  <c:v>14.5</c:v>
                </c:pt>
                <c:pt idx="36816">
                  <c:v>14.5</c:v>
                </c:pt>
                <c:pt idx="36817">
                  <c:v>14.5</c:v>
                </c:pt>
                <c:pt idx="36818">
                  <c:v>14.5</c:v>
                </c:pt>
                <c:pt idx="36819">
                  <c:v>14.5</c:v>
                </c:pt>
                <c:pt idx="36820">
                  <c:v>14.5</c:v>
                </c:pt>
                <c:pt idx="36821">
                  <c:v>14.5</c:v>
                </c:pt>
                <c:pt idx="36822">
                  <c:v>14.5</c:v>
                </c:pt>
                <c:pt idx="36823">
                  <c:v>14.5</c:v>
                </c:pt>
                <c:pt idx="36824">
                  <c:v>14.5</c:v>
                </c:pt>
                <c:pt idx="36825">
                  <c:v>14.5</c:v>
                </c:pt>
                <c:pt idx="36826">
                  <c:v>14.5</c:v>
                </c:pt>
                <c:pt idx="36827">
                  <c:v>14.5</c:v>
                </c:pt>
                <c:pt idx="36828">
                  <c:v>14.5</c:v>
                </c:pt>
                <c:pt idx="36829">
                  <c:v>14.5</c:v>
                </c:pt>
                <c:pt idx="36830">
                  <c:v>14.5</c:v>
                </c:pt>
                <c:pt idx="36831">
                  <c:v>14.5</c:v>
                </c:pt>
                <c:pt idx="36832">
                  <c:v>14.5</c:v>
                </c:pt>
                <c:pt idx="36833">
                  <c:v>14.5</c:v>
                </c:pt>
                <c:pt idx="36834">
                  <c:v>14.5</c:v>
                </c:pt>
                <c:pt idx="36835">
                  <c:v>14.5</c:v>
                </c:pt>
                <c:pt idx="36836">
                  <c:v>14.5</c:v>
                </c:pt>
                <c:pt idx="36837">
                  <c:v>14.5</c:v>
                </c:pt>
                <c:pt idx="36838">
                  <c:v>14.5</c:v>
                </c:pt>
                <c:pt idx="36839">
                  <c:v>14.5</c:v>
                </c:pt>
                <c:pt idx="36840">
                  <c:v>14.5</c:v>
                </c:pt>
                <c:pt idx="36841">
                  <c:v>14.5</c:v>
                </c:pt>
                <c:pt idx="36842">
                  <c:v>14.5</c:v>
                </c:pt>
                <c:pt idx="36843">
                  <c:v>14.5</c:v>
                </c:pt>
                <c:pt idx="36844">
                  <c:v>14.5</c:v>
                </c:pt>
                <c:pt idx="36845">
                  <c:v>14.5</c:v>
                </c:pt>
                <c:pt idx="36846">
                  <c:v>14.5</c:v>
                </c:pt>
                <c:pt idx="36847">
                  <c:v>14.5</c:v>
                </c:pt>
                <c:pt idx="36848">
                  <c:v>14.5</c:v>
                </c:pt>
                <c:pt idx="36849">
                  <c:v>14.5</c:v>
                </c:pt>
                <c:pt idx="36850">
                  <c:v>14.5</c:v>
                </c:pt>
                <c:pt idx="36851">
                  <c:v>14.5</c:v>
                </c:pt>
                <c:pt idx="36852">
                  <c:v>14.5</c:v>
                </c:pt>
                <c:pt idx="36853">
                  <c:v>14.5</c:v>
                </c:pt>
                <c:pt idx="36854">
                  <c:v>14.5</c:v>
                </c:pt>
                <c:pt idx="36855">
                  <c:v>14.5</c:v>
                </c:pt>
                <c:pt idx="36856">
                  <c:v>14.5</c:v>
                </c:pt>
                <c:pt idx="36857">
                  <c:v>14.5</c:v>
                </c:pt>
                <c:pt idx="36858">
                  <c:v>14.5</c:v>
                </c:pt>
                <c:pt idx="36859">
                  <c:v>14.5</c:v>
                </c:pt>
                <c:pt idx="36860">
                  <c:v>14.5</c:v>
                </c:pt>
                <c:pt idx="36861">
                  <c:v>14.5</c:v>
                </c:pt>
                <c:pt idx="36862">
                  <c:v>14.5</c:v>
                </c:pt>
                <c:pt idx="36863">
                  <c:v>14.5</c:v>
                </c:pt>
                <c:pt idx="36864">
                  <c:v>14.5</c:v>
                </c:pt>
                <c:pt idx="36865">
                  <c:v>14.5</c:v>
                </c:pt>
                <c:pt idx="36866">
                  <c:v>14.5</c:v>
                </c:pt>
                <c:pt idx="36867">
                  <c:v>14.5</c:v>
                </c:pt>
                <c:pt idx="36868">
                  <c:v>14.5</c:v>
                </c:pt>
                <c:pt idx="36869">
                  <c:v>14.5</c:v>
                </c:pt>
                <c:pt idx="36870">
                  <c:v>14.5</c:v>
                </c:pt>
                <c:pt idx="36871">
                  <c:v>14.5</c:v>
                </c:pt>
                <c:pt idx="36872">
                  <c:v>14.5</c:v>
                </c:pt>
                <c:pt idx="36873">
                  <c:v>14.5</c:v>
                </c:pt>
                <c:pt idx="36874">
                  <c:v>14.5</c:v>
                </c:pt>
                <c:pt idx="36875">
                  <c:v>14.5</c:v>
                </c:pt>
                <c:pt idx="36876">
                  <c:v>14.5</c:v>
                </c:pt>
                <c:pt idx="36877">
                  <c:v>14.5</c:v>
                </c:pt>
                <c:pt idx="36878">
                  <c:v>14.5</c:v>
                </c:pt>
                <c:pt idx="36879">
                  <c:v>14.5</c:v>
                </c:pt>
                <c:pt idx="36880">
                  <c:v>14.5</c:v>
                </c:pt>
                <c:pt idx="36881">
                  <c:v>14.5</c:v>
                </c:pt>
                <c:pt idx="36882">
                  <c:v>14.5</c:v>
                </c:pt>
                <c:pt idx="36883">
                  <c:v>14.5</c:v>
                </c:pt>
                <c:pt idx="36884">
                  <c:v>14.5</c:v>
                </c:pt>
                <c:pt idx="36885">
                  <c:v>14.5</c:v>
                </c:pt>
                <c:pt idx="36886">
                  <c:v>14.5</c:v>
                </c:pt>
                <c:pt idx="36887">
                  <c:v>14.5</c:v>
                </c:pt>
                <c:pt idx="36888">
                  <c:v>14.5</c:v>
                </c:pt>
                <c:pt idx="36889">
                  <c:v>14.5</c:v>
                </c:pt>
                <c:pt idx="36890">
                  <c:v>14.5</c:v>
                </c:pt>
                <c:pt idx="36891">
                  <c:v>14.5</c:v>
                </c:pt>
                <c:pt idx="36892">
                  <c:v>14.5</c:v>
                </c:pt>
                <c:pt idx="36893">
                  <c:v>14.5</c:v>
                </c:pt>
                <c:pt idx="36894">
                  <c:v>14.5</c:v>
                </c:pt>
                <c:pt idx="36895">
                  <c:v>14.5</c:v>
                </c:pt>
                <c:pt idx="36896">
                  <c:v>14.5</c:v>
                </c:pt>
                <c:pt idx="36897">
                  <c:v>14.5</c:v>
                </c:pt>
                <c:pt idx="36898">
                  <c:v>14.5</c:v>
                </c:pt>
                <c:pt idx="36899">
                  <c:v>14.5</c:v>
                </c:pt>
                <c:pt idx="36900">
                  <c:v>14.5</c:v>
                </c:pt>
                <c:pt idx="36901">
                  <c:v>14.5</c:v>
                </c:pt>
                <c:pt idx="36902">
                  <c:v>14.5</c:v>
                </c:pt>
                <c:pt idx="36903">
                  <c:v>14.5</c:v>
                </c:pt>
                <c:pt idx="36904">
                  <c:v>14.5</c:v>
                </c:pt>
                <c:pt idx="36905">
                  <c:v>14.5</c:v>
                </c:pt>
                <c:pt idx="36906">
                  <c:v>14.5</c:v>
                </c:pt>
                <c:pt idx="36907">
                  <c:v>14.5</c:v>
                </c:pt>
                <c:pt idx="36908">
                  <c:v>14.5</c:v>
                </c:pt>
                <c:pt idx="36909">
                  <c:v>14.5</c:v>
                </c:pt>
                <c:pt idx="36910">
                  <c:v>14.5</c:v>
                </c:pt>
                <c:pt idx="36911">
                  <c:v>14.5</c:v>
                </c:pt>
                <c:pt idx="36912">
                  <c:v>14.5</c:v>
                </c:pt>
                <c:pt idx="36913">
                  <c:v>14.5</c:v>
                </c:pt>
                <c:pt idx="36914">
                  <c:v>14.5</c:v>
                </c:pt>
                <c:pt idx="36915">
                  <c:v>14.5</c:v>
                </c:pt>
                <c:pt idx="36916">
                  <c:v>14.5</c:v>
                </c:pt>
                <c:pt idx="36917">
                  <c:v>14.5</c:v>
                </c:pt>
                <c:pt idx="36918">
                  <c:v>14.5</c:v>
                </c:pt>
                <c:pt idx="36919">
                  <c:v>14.5</c:v>
                </c:pt>
                <c:pt idx="36920">
                  <c:v>14.5</c:v>
                </c:pt>
                <c:pt idx="36921">
                  <c:v>14.5</c:v>
                </c:pt>
                <c:pt idx="36922">
                  <c:v>14.5</c:v>
                </c:pt>
                <c:pt idx="36923">
                  <c:v>14.5</c:v>
                </c:pt>
                <c:pt idx="36924">
                  <c:v>14.5</c:v>
                </c:pt>
                <c:pt idx="36925">
                  <c:v>14.5</c:v>
                </c:pt>
                <c:pt idx="36926">
                  <c:v>14.5</c:v>
                </c:pt>
                <c:pt idx="36927">
                  <c:v>14.5</c:v>
                </c:pt>
                <c:pt idx="36928">
                  <c:v>14.5</c:v>
                </c:pt>
                <c:pt idx="36929">
                  <c:v>14.5</c:v>
                </c:pt>
                <c:pt idx="36930">
                  <c:v>14.5</c:v>
                </c:pt>
                <c:pt idx="36931">
                  <c:v>14.5</c:v>
                </c:pt>
                <c:pt idx="36932">
                  <c:v>14.5</c:v>
                </c:pt>
                <c:pt idx="36933">
                  <c:v>14.5</c:v>
                </c:pt>
                <c:pt idx="36934">
                  <c:v>14.5</c:v>
                </c:pt>
                <c:pt idx="36935">
                  <c:v>14.5</c:v>
                </c:pt>
                <c:pt idx="36936">
                  <c:v>14.5</c:v>
                </c:pt>
                <c:pt idx="36937">
                  <c:v>14.5</c:v>
                </c:pt>
                <c:pt idx="36938">
                  <c:v>14.5</c:v>
                </c:pt>
                <c:pt idx="36939">
                  <c:v>14.5</c:v>
                </c:pt>
                <c:pt idx="36940">
                  <c:v>14.5</c:v>
                </c:pt>
                <c:pt idx="36941">
                  <c:v>14.5</c:v>
                </c:pt>
                <c:pt idx="36942">
                  <c:v>14.5</c:v>
                </c:pt>
                <c:pt idx="36943">
                  <c:v>14.5</c:v>
                </c:pt>
                <c:pt idx="36944">
                  <c:v>14.5</c:v>
                </c:pt>
                <c:pt idx="36945">
                  <c:v>14.5</c:v>
                </c:pt>
                <c:pt idx="36946">
                  <c:v>14.5</c:v>
                </c:pt>
                <c:pt idx="36947">
                  <c:v>14.5</c:v>
                </c:pt>
                <c:pt idx="36948">
                  <c:v>14.5</c:v>
                </c:pt>
                <c:pt idx="36949">
                  <c:v>14.5</c:v>
                </c:pt>
                <c:pt idx="36950">
                  <c:v>14.5</c:v>
                </c:pt>
                <c:pt idx="36951">
                  <c:v>14.5</c:v>
                </c:pt>
                <c:pt idx="36952">
                  <c:v>14.5</c:v>
                </c:pt>
                <c:pt idx="36953">
                  <c:v>14.5</c:v>
                </c:pt>
                <c:pt idx="36954">
                  <c:v>14.5</c:v>
                </c:pt>
                <c:pt idx="36955">
                  <c:v>14.5</c:v>
                </c:pt>
                <c:pt idx="36956">
                  <c:v>14.5</c:v>
                </c:pt>
                <c:pt idx="36957">
                  <c:v>14.5</c:v>
                </c:pt>
                <c:pt idx="36958">
                  <c:v>14.5</c:v>
                </c:pt>
                <c:pt idx="36959">
                  <c:v>14.5</c:v>
                </c:pt>
                <c:pt idx="36960">
                  <c:v>14.5</c:v>
                </c:pt>
                <c:pt idx="36961">
                  <c:v>14.5</c:v>
                </c:pt>
                <c:pt idx="36962">
                  <c:v>14.5</c:v>
                </c:pt>
                <c:pt idx="36963">
                  <c:v>14.5</c:v>
                </c:pt>
                <c:pt idx="36964">
                  <c:v>14.5</c:v>
                </c:pt>
                <c:pt idx="36965">
                  <c:v>14.5</c:v>
                </c:pt>
                <c:pt idx="36966">
                  <c:v>14.5</c:v>
                </c:pt>
                <c:pt idx="36967">
                  <c:v>14.5</c:v>
                </c:pt>
                <c:pt idx="36968">
                  <c:v>14.5</c:v>
                </c:pt>
                <c:pt idx="36969">
                  <c:v>14.5</c:v>
                </c:pt>
                <c:pt idx="36970">
                  <c:v>14.5</c:v>
                </c:pt>
                <c:pt idx="36971">
                  <c:v>14.5</c:v>
                </c:pt>
                <c:pt idx="36972">
                  <c:v>14.5</c:v>
                </c:pt>
                <c:pt idx="36973">
                  <c:v>14.5</c:v>
                </c:pt>
                <c:pt idx="36974">
                  <c:v>14.5</c:v>
                </c:pt>
                <c:pt idx="36975">
                  <c:v>14.5</c:v>
                </c:pt>
                <c:pt idx="36976">
                  <c:v>14.5</c:v>
                </c:pt>
                <c:pt idx="36977">
                  <c:v>14.5</c:v>
                </c:pt>
                <c:pt idx="36978">
                  <c:v>14.5</c:v>
                </c:pt>
                <c:pt idx="36979">
                  <c:v>14.5</c:v>
                </c:pt>
                <c:pt idx="36980">
                  <c:v>14.5</c:v>
                </c:pt>
                <c:pt idx="36981">
                  <c:v>14.5</c:v>
                </c:pt>
                <c:pt idx="36982">
                  <c:v>14.5</c:v>
                </c:pt>
                <c:pt idx="36983">
                  <c:v>14.5</c:v>
                </c:pt>
                <c:pt idx="36984">
                  <c:v>14.5</c:v>
                </c:pt>
                <c:pt idx="36985">
                  <c:v>14.5</c:v>
                </c:pt>
                <c:pt idx="36986">
                  <c:v>14.5</c:v>
                </c:pt>
                <c:pt idx="36987">
                  <c:v>14.5</c:v>
                </c:pt>
                <c:pt idx="36988">
                  <c:v>14.5</c:v>
                </c:pt>
                <c:pt idx="36989">
                  <c:v>14.5</c:v>
                </c:pt>
                <c:pt idx="36990">
                  <c:v>14.5</c:v>
                </c:pt>
                <c:pt idx="36991">
                  <c:v>14.5</c:v>
                </c:pt>
                <c:pt idx="36992">
                  <c:v>14.5</c:v>
                </c:pt>
                <c:pt idx="36993">
                  <c:v>14.5</c:v>
                </c:pt>
                <c:pt idx="36994">
                  <c:v>14.5</c:v>
                </c:pt>
                <c:pt idx="36995">
                  <c:v>14.5</c:v>
                </c:pt>
                <c:pt idx="36996">
                  <c:v>14.5</c:v>
                </c:pt>
                <c:pt idx="36997">
                  <c:v>14.5</c:v>
                </c:pt>
                <c:pt idx="36998">
                  <c:v>14.5</c:v>
                </c:pt>
                <c:pt idx="36999">
                  <c:v>14.5</c:v>
                </c:pt>
                <c:pt idx="37000">
                  <c:v>14.5</c:v>
                </c:pt>
                <c:pt idx="37001">
                  <c:v>14.5</c:v>
                </c:pt>
                <c:pt idx="37002">
                  <c:v>14.5</c:v>
                </c:pt>
                <c:pt idx="37003">
                  <c:v>14.5</c:v>
                </c:pt>
                <c:pt idx="37004">
                  <c:v>14.5</c:v>
                </c:pt>
                <c:pt idx="37005">
                  <c:v>14.5</c:v>
                </c:pt>
                <c:pt idx="37006">
                  <c:v>14.5</c:v>
                </c:pt>
                <c:pt idx="37007">
                  <c:v>14.5</c:v>
                </c:pt>
                <c:pt idx="37008">
                  <c:v>14.5</c:v>
                </c:pt>
                <c:pt idx="37009">
                  <c:v>14.5</c:v>
                </c:pt>
                <c:pt idx="37010">
                  <c:v>14.5</c:v>
                </c:pt>
                <c:pt idx="37011">
                  <c:v>14.5</c:v>
                </c:pt>
                <c:pt idx="37012">
                  <c:v>14.5</c:v>
                </c:pt>
                <c:pt idx="37013">
                  <c:v>14.5</c:v>
                </c:pt>
                <c:pt idx="37014">
                  <c:v>14.5</c:v>
                </c:pt>
                <c:pt idx="37015">
                  <c:v>14.5</c:v>
                </c:pt>
                <c:pt idx="37016">
                  <c:v>14.5</c:v>
                </c:pt>
                <c:pt idx="37017">
                  <c:v>14.5</c:v>
                </c:pt>
                <c:pt idx="37018">
                  <c:v>14.5</c:v>
                </c:pt>
                <c:pt idx="37019">
                  <c:v>14.5</c:v>
                </c:pt>
                <c:pt idx="37020">
                  <c:v>14.5</c:v>
                </c:pt>
                <c:pt idx="37021">
                  <c:v>14.5</c:v>
                </c:pt>
                <c:pt idx="37022">
                  <c:v>14.5</c:v>
                </c:pt>
                <c:pt idx="37023">
                  <c:v>14.5</c:v>
                </c:pt>
                <c:pt idx="37024">
                  <c:v>14.5</c:v>
                </c:pt>
                <c:pt idx="37025">
                  <c:v>14.5</c:v>
                </c:pt>
                <c:pt idx="37026">
                  <c:v>14.5</c:v>
                </c:pt>
                <c:pt idx="37027">
                  <c:v>14.5</c:v>
                </c:pt>
                <c:pt idx="37028">
                  <c:v>14.5</c:v>
                </c:pt>
                <c:pt idx="37029">
                  <c:v>14.5</c:v>
                </c:pt>
                <c:pt idx="37030">
                  <c:v>14.5</c:v>
                </c:pt>
                <c:pt idx="37031">
                  <c:v>14.5</c:v>
                </c:pt>
                <c:pt idx="37032">
                  <c:v>14.5</c:v>
                </c:pt>
                <c:pt idx="37033">
                  <c:v>14.5</c:v>
                </c:pt>
                <c:pt idx="37034">
                  <c:v>14.5</c:v>
                </c:pt>
                <c:pt idx="37035">
                  <c:v>14.5</c:v>
                </c:pt>
                <c:pt idx="37036">
                  <c:v>14.5</c:v>
                </c:pt>
                <c:pt idx="37037">
                  <c:v>14.5</c:v>
                </c:pt>
                <c:pt idx="37038">
                  <c:v>14.5</c:v>
                </c:pt>
                <c:pt idx="37039">
                  <c:v>14.5</c:v>
                </c:pt>
                <c:pt idx="37040">
                  <c:v>14.5</c:v>
                </c:pt>
                <c:pt idx="37041">
                  <c:v>14.5</c:v>
                </c:pt>
                <c:pt idx="37042">
                  <c:v>14.5</c:v>
                </c:pt>
                <c:pt idx="37043">
                  <c:v>14.5</c:v>
                </c:pt>
                <c:pt idx="37044">
                  <c:v>14.5</c:v>
                </c:pt>
                <c:pt idx="37045">
                  <c:v>14.5</c:v>
                </c:pt>
                <c:pt idx="37046">
                  <c:v>14.5</c:v>
                </c:pt>
                <c:pt idx="37047">
                  <c:v>14.5</c:v>
                </c:pt>
                <c:pt idx="37048">
                  <c:v>14.5</c:v>
                </c:pt>
                <c:pt idx="37049">
                  <c:v>14.5</c:v>
                </c:pt>
                <c:pt idx="37050">
                  <c:v>14.5</c:v>
                </c:pt>
                <c:pt idx="37051">
                  <c:v>14.5</c:v>
                </c:pt>
                <c:pt idx="37052">
                  <c:v>14.5</c:v>
                </c:pt>
                <c:pt idx="37053">
                  <c:v>14.5</c:v>
                </c:pt>
                <c:pt idx="37054">
                  <c:v>14.5</c:v>
                </c:pt>
                <c:pt idx="37055">
                  <c:v>14.5</c:v>
                </c:pt>
                <c:pt idx="37056">
                  <c:v>14.5</c:v>
                </c:pt>
                <c:pt idx="37057">
                  <c:v>14.5</c:v>
                </c:pt>
                <c:pt idx="37058">
                  <c:v>14.5</c:v>
                </c:pt>
                <c:pt idx="37059">
                  <c:v>14.5</c:v>
                </c:pt>
                <c:pt idx="37060">
                  <c:v>14.5</c:v>
                </c:pt>
                <c:pt idx="37061">
                  <c:v>14.5</c:v>
                </c:pt>
                <c:pt idx="37062">
                  <c:v>14.5</c:v>
                </c:pt>
                <c:pt idx="37063">
                  <c:v>14.5</c:v>
                </c:pt>
                <c:pt idx="37064">
                  <c:v>14.5</c:v>
                </c:pt>
                <c:pt idx="37065">
                  <c:v>14.5</c:v>
                </c:pt>
                <c:pt idx="37066">
                  <c:v>14.5</c:v>
                </c:pt>
                <c:pt idx="37067">
                  <c:v>14.5</c:v>
                </c:pt>
                <c:pt idx="37068">
                  <c:v>14.5</c:v>
                </c:pt>
                <c:pt idx="37069">
                  <c:v>14.5</c:v>
                </c:pt>
                <c:pt idx="37070">
                  <c:v>14.5</c:v>
                </c:pt>
                <c:pt idx="37071">
                  <c:v>14.5</c:v>
                </c:pt>
                <c:pt idx="37072">
                  <c:v>14.5</c:v>
                </c:pt>
                <c:pt idx="37073">
                  <c:v>14.5</c:v>
                </c:pt>
                <c:pt idx="37074">
                  <c:v>14.5</c:v>
                </c:pt>
                <c:pt idx="37075">
                  <c:v>14.5</c:v>
                </c:pt>
                <c:pt idx="37076">
                  <c:v>14.5</c:v>
                </c:pt>
                <c:pt idx="37077">
                  <c:v>14.5</c:v>
                </c:pt>
                <c:pt idx="37078">
                  <c:v>14.5</c:v>
                </c:pt>
                <c:pt idx="37079">
                  <c:v>14.5</c:v>
                </c:pt>
                <c:pt idx="37080">
                  <c:v>14.5</c:v>
                </c:pt>
                <c:pt idx="37081">
                  <c:v>14.5</c:v>
                </c:pt>
                <c:pt idx="37082">
                  <c:v>14.5</c:v>
                </c:pt>
                <c:pt idx="37083">
                  <c:v>14.5</c:v>
                </c:pt>
                <c:pt idx="37084">
                  <c:v>14.5</c:v>
                </c:pt>
                <c:pt idx="37085">
                  <c:v>14.5</c:v>
                </c:pt>
                <c:pt idx="37086">
                  <c:v>14.5</c:v>
                </c:pt>
                <c:pt idx="37087">
                  <c:v>14.5</c:v>
                </c:pt>
                <c:pt idx="37088">
                  <c:v>14.5</c:v>
                </c:pt>
                <c:pt idx="37089">
                  <c:v>14.5</c:v>
                </c:pt>
                <c:pt idx="37090">
                  <c:v>14.5</c:v>
                </c:pt>
                <c:pt idx="37091">
                  <c:v>14.5</c:v>
                </c:pt>
                <c:pt idx="37092">
                  <c:v>14.5</c:v>
                </c:pt>
                <c:pt idx="37093">
                  <c:v>14.5</c:v>
                </c:pt>
                <c:pt idx="37094">
                  <c:v>14.5</c:v>
                </c:pt>
                <c:pt idx="37095">
                  <c:v>14.5</c:v>
                </c:pt>
                <c:pt idx="37096">
                  <c:v>14.5</c:v>
                </c:pt>
                <c:pt idx="37097">
                  <c:v>14.5</c:v>
                </c:pt>
                <c:pt idx="37098">
                  <c:v>14.5</c:v>
                </c:pt>
                <c:pt idx="37099">
                  <c:v>14.5</c:v>
                </c:pt>
                <c:pt idx="37100">
                  <c:v>14.5</c:v>
                </c:pt>
                <c:pt idx="37101">
                  <c:v>14.5</c:v>
                </c:pt>
                <c:pt idx="37102">
                  <c:v>14.5</c:v>
                </c:pt>
                <c:pt idx="37103">
                  <c:v>14.5</c:v>
                </c:pt>
                <c:pt idx="37104">
                  <c:v>14.5</c:v>
                </c:pt>
                <c:pt idx="37105">
                  <c:v>14.5</c:v>
                </c:pt>
                <c:pt idx="37106">
                  <c:v>14.5</c:v>
                </c:pt>
                <c:pt idx="37107">
                  <c:v>14.5</c:v>
                </c:pt>
                <c:pt idx="37108">
                  <c:v>14.5</c:v>
                </c:pt>
                <c:pt idx="37109">
                  <c:v>14.5</c:v>
                </c:pt>
                <c:pt idx="37110">
                  <c:v>14.5</c:v>
                </c:pt>
                <c:pt idx="37111">
                  <c:v>14.5</c:v>
                </c:pt>
                <c:pt idx="37112">
                  <c:v>14.5</c:v>
                </c:pt>
                <c:pt idx="37113">
                  <c:v>14.5</c:v>
                </c:pt>
                <c:pt idx="37114">
                  <c:v>14.5</c:v>
                </c:pt>
                <c:pt idx="37115">
                  <c:v>14.5</c:v>
                </c:pt>
                <c:pt idx="37116">
                  <c:v>14.5</c:v>
                </c:pt>
                <c:pt idx="37117">
                  <c:v>14.5</c:v>
                </c:pt>
                <c:pt idx="37118">
                  <c:v>14.5</c:v>
                </c:pt>
                <c:pt idx="37119">
                  <c:v>14.5</c:v>
                </c:pt>
                <c:pt idx="37120">
                  <c:v>14.5</c:v>
                </c:pt>
                <c:pt idx="37121">
                  <c:v>14.5</c:v>
                </c:pt>
                <c:pt idx="37122">
                  <c:v>14.5</c:v>
                </c:pt>
                <c:pt idx="37123">
                  <c:v>14.5</c:v>
                </c:pt>
                <c:pt idx="37124">
                  <c:v>14.5</c:v>
                </c:pt>
                <c:pt idx="37125">
                  <c:v>14.5</c:v>
                </c:pt>
                <c:pt idx="37126">
                  <c:v>14.5</c:v>
                </c:pt>
                <c:pt idx="37127">
                  <c:v>14.5</c:v>
                </c:pt>
                <c:pt idx="37128">
                  <c:v>14.5</c:v>
                </c:pt>
                <c:pt idx="37129">
                  <c:v>14.5</c:v>
                </c:pt>
                <c:pt idx="37130">
                  <c:v>14.5</c:v>
                </c:pt>
                <c:pt idx="37131">
                  <c:v>14.5</c:v>
                </c:pt>
                <c:pt idx="37132">
                  <c:v>14.5</c:v>
                </c:pt>
                <c:pt idx="37133">
                  <c:v>14.5</c:v>
                </c:pt>
                <c:pt idx="37134">
                  <c:v>14.5</c:v>
                </c:pt>
                <c:pt idx="37135">
                  <c:v>14.5</c:v>
                </c:pt>
                <c:pt idx="37136">
                  <c:v>14.5</c:v>
                </c:pt>
                <c:pt idx="37137">
                  <c:v>14.5</c:v>
                </c:pt>
                <c:pt idx="37138">
                  <c:v>14.5</c:v>
                </c:pt>
                <c:pt idx="37139">
                  <c:v>14.5</c:v>
                </c:pt>
                <c:pt idx="37140">
                  <c:v>14.5</c:v>
                </c:pt>
                <c:pt idx="37141">
                  <c:v>14.5</c:v>
                </c:pt>
                <c:pt idx="37142">
                  <c:v>14.5</c:v>
                </c:pt>
                <c:pt idx="37143">
                  <c:v>14.5</c:v>
                </c:pt>
                <c:pt idx="37144">
                  <c:v>14.5</c:v>
                </c:pt>
                <c:pt idx="37145">
                  <c:v>14.5</c:v>
                </c:pt>
                <c:pt idx="37146">
                  <c:v>14.5</c:v>
                </c:pt>
                <c:pt idx="37147">
                  <c:v>14.5</c:v>
                </c:pt>
                <c:pt idx="37148">
                  <c:v>14.5</c:v>
                </c:pt>
                <c:pt idx="37149">
                  <c:v>14.5</c:v>
                </c:pt>
                <c:pt idx="37150">
                  <c:v>14.5</c:v>
                </c:pt>
                <c:pt idx="37151">
                  <c:v>14.5</c:v>
                </c:pt>
                <c:pt idx="37152">
                  <c:v>14.5</c:v>
                </c:pt>
                <c:pt idx="37153">
                  <c:v>14.5</c:v>
                </c:pt>
                <c:pt idx="37154">
                  <c:v>14.5</c:v>
                </c:pt>
                <c:pt idx="37155">
                  <c:v>14.5</c:v>
                </c:pt>
                <c:pt idx="37156">
                  <c:v>14.5</c:v>
                </c:pt>
                <c:pt idx="37157">
                  <c:v>14.5</c:v>
                </c:pt>
                <c:pt idx="37158">
                  <c:v>14.5</c:v>
                </c:pt>
                <c:pt idx="37159">
                  <c:v>14.5</c:v>
                </c:pt>
                <c:pt idx="37160">
                  <c:v>14.5</c:v>
                </c:pt>
                <c:pt idx="37161">
                  <c:v>14.5</c:v>
                </c:pt>
                <c:pt idx="37162">
                  <c:v>14.5</c:v>
                </c:pt>
                <c:pt idx="37163">
                  <c:v>14.5</c:v>
                </c:pt>
                <c:pt idx="37164">
                  <c:v>14.5</c:v>
                </c:pt>
                <c:pt idx="37165">
                  <c:v>14.5</c:v>
                </c:pt>
                <c:pt idx="37166">
                  <c:v>14.5</c:v>
                </c:pt>
                <c:pt idx="37167">
                  <c:v>14.5</c:v>
                </c:pt>
                <c:pt idx="37168">
                  <c:v>14.5</c:v>
                </c:pt>
                <c:pt idx="37169">
                  <c:v>14.5</c:v>
                </c:pt>
                <c:pt idx="37170">
                  <c:v>14.5</c:v>
                </c:pt>
                <c:pt idx="37171">
                  <c:v>14.5</c:v>
                </c:pt>
                <c:pt idx="37172">
                  <c:v>14.5</c:v>
                </c:pt>
                <c:pt idx="37173">
                  <c:v>14.5</c:v>
                </c:pt>
                <c:pt idx="37174">
                  <c:v>14.5</c:v>
                </c:pt>
                <c:pt idx="37175">
                  <c:v>14.5</c:v>
                </c:pt>
                <c:pt idx="37176">
                  <c:v>14.5</c:v>
                </c:pt>
                <c:pt idx="37177">
                  <c:v>14.5</c:v>
                </c:pt>
                <c:pt idx="37178">
                  <c:v>14.5</c:v>
                </c:pt>
                <c:pt idx="37179">
                  <c:v>14.5</c:v>
                </c:pt>
                <c:pt idx="37180">
                  <c:v>14.5</c:v>
                </c:pt>
                <c:pt idx="37181">
                  <c:v>14.5</c:v>
                </c:pt>
                <c:pt idx="37182">
                  <c:v>14.5</c:v>
                </c:pt>
                <c:pt idx="37183">
                  <c:v>14.5</c:v>
                </c:pt>
                <c:pt idx="37184">
                  <c:v>14.5</c:v>
                </c:pt>
                <c:pt idx="37185">
                  <c:v>14.5</c:v>
                </c:pt>
                <c:pt idx="37186">
                  <c:v>14.5</c:v>
                </c:pt>
                <c:pt idx="37187">
                  <c:v>14.5</c:v>
                </c:pt>
                <c:pt idx="37188">
                  <c:v>14.5</c:v>
                </c:pt>
                <c:pt idx="37189">
                  <c:v>14.5</c:v>
                </c:pt>
                <c:pt idx="37190">
                  <c:v>14.5</c:v>
                </c:pt>
                <c:pt idx="37191">
                  <c:v>14.5</c:v>
                </c:pt>
                <c:pt idx="37192">
                  <c:v>14.5</c:v>
                </c:pt>
                <c:pt idx="37193">
                  <c:v>14.5</c:v>
                </c:pt>
                <c:pt idx="37194">
                  <c:v>14.5</c:v>
                </c:pt>
                <c:pt idx="37195">
                  <c:v>14.5</c:v>
                </c:pt>
                <c:pt idx="37196">
                  <c:v>14.5</c:v>
                </c:pt>
                <c:pt idx="37197">
                  <c:v>14.5</c:v>
                </c:pt>
                <c:pt idx="37198">
                  <c:v>14.5</c:v>
                </c:pt>
                <c:pt idx="37199">
                  <c:v>14.5</c:v>
                </c:pt>
                <c:pt idx="37200">
                  <c:v>15</c:v>
                </c:pt>
                <c:pt idx="37201">
                  <c:v>15</c:v>
                </c:pt>
                <c:pt idx="37202">
                  <c:v>15</c:v>
                </c:pt>
                <c:pt idx="37203">
                  <c:v>15</c:v>
                </c:pt>
                <c:pt idx="37204">
                  <c:v>15</c:v>
                </c:pt>
                <c:pt idx="37205">
                  <c:v>15</c:v>
                </c:pt>
                <c:pt idx="37206">
                  <c:v>15</c:v>
                </c:pt>
                <c:pt idx="37207">
                  <c:v>15</c:v>
                </c:pt>
                <c:pt idx="37208">
                  <c:v>15</c:v>
                </c:pt>
                <c:pt idx="37209">
                  <c:v>15</c:v>
                </c:pt>
                <c:pt idx="37210">
                  <c:v>15</c:v>
                </c:pt>
                <c:pt idx="37211">
                  <c:v>15</c:v>
                </c:pt>
                <c:pt idx="37212">
                  <c:v>15</c:v>
                </c:pt>
                <c:pt idx="37213">
                  <c:v>15</c:v>
                </c:pt>
                <c:pt idx="37214">
                  <c:v>15</c:v>
                </c:pt>
                <c:pt idx="37215">
                  <c:v>15</c:v>
                </c:pt>
                <c:pt idx="37216">
                  <c:v>15</c:v>
                </c:pt>
                <c:pt idx="37217">
                  <c:v>15</c:v>
                </c:pt>
                <c:pt idx="37218">
                  <c:v>15</c:v>
                </c:pt>
                <c:pt idx="37219">
                  <c:v>15</c:v>
                </c:pt>
                <c:pt idx="37220">
                  <c:v>15</c:v>
                </c:pt>
                <c:pt idx="37221">
                  <c:v>15</c:v>
                </c:pt>
                <c:pt idx="37222">
                  <c:v>15</c:v>
                </c:pt>
                <c:pt idx="37223">
                  <c:v>15</c:v>
                </c:pt>
                <c:pt idx="37224">
                  <c:v>15</c:v>
                </c:pt>
                <c:pt idx="37225">
                  <c:v>15</c:v>
                </c:pt>
                <c:pt idx="37226">
                  <c:v>15</c:v>
                </c:pt>
                <c:pt idx="37227">
                  <c:v>15</c:v>
                </c:pt>
                <c:pt idx="37228">
                  <c:v>15</c:v>
                </c:pt>
                <c:pt idx="37229">
                  <c:v>15</c:v>
                </c:pt>
                <c:pt idx="37230">
                  <c:v>15</c:v>
                </c:pt>
                <c:pt idx="37231">
                  <c:v>15</c:v>
                </c:pt>
                <c:pt idx="37232">
                  <c:v>15</c:v>
                </c:pt>
                <c:pt idx="37233">
                  <c:v>15</c:v>
                </c:pt>
                <c:pt idx="37234">
                  <c:v>15</c:v>
                </c:pt>
                <c:pt idx="37235">
                  <c:v>15</c:v>
                </c:pt>
                <c:pt idx="37236">
                  <c:v>15</c:v>
                </c:pt>
                <c:pt idx="37237">
                  <c:v>15</c:v>
                </c:pt>
                <c:pt idx="37238">
                  <c:v>15</c:v>
                </c:pt>
                <c:pt idx="37239">
                  <c:v>15</c:v>
                </c:pt>
                <c:pt idx="37240">
                  <c:v>15</c:v>
                </c:pt>
                <c:pt idx="37241">
                  <c:v>15</c:v>
                </c:pt>
                <c:pt idx="37242">
                  <c:v>15</c:v>
                </c:pt>
                <c:pt idx="37243">
                  <c:v>15</c:v>
                </c:pt>
                <c:pt idx="37244">
                  <c:v>15</c:v>
                </c:pt>
                <c:pt idx="37245">
                  <c:v>15</c:v>
                </c:pt>
                <c:pt idx="37246">
                  <c:v>15</c:v>
                </c:pt>
                <c:pt idx="37247">
                  <c:v>15</c:v>
                </c:pt>
                <c:pt idx="37248">
                  <c:v>15</c:v>
                </c:pt>
                <c:pt idx="37249">
                  <c:v>15</c:v>
                </c:pt>
                <c:pt idx="37250">
                  <c:v>15</c:v>
                </c:pt>
                <c:pt idx="37251">
                  <c:v>15</c:v>
                </c:pt>
                <c:pt idx="37252">
                  <c:v>15</c:v>
                </c:pt>
                <c:pt idx="37253">
                  <c:v>15</c:v>
                </c:pt>
                <c:pt idx="37254">
                  <c:v>15</c:v>
                </c:pt>
                <c:pt idx="37255">
                  <c:v>15</c:v>
                </c:pt>
                <c:pt idx="37256">
                  <c:v>15</c:v>
                </c:pt>
                <c:pt idx="37257">
                  <c:v>15</c:v>
                </c:pt>
                <c:pt idx="37258">
                  <c:v>15</c:v>
                </c:pt>
                <c:pt idx="37259">
                  <c:v>15</c:v>
                </c:pt>
                <c:pt idx="37260">
                  <c:v>15</c:v>
                </c:pt>
                <c:pt idx="37261">
                  <c:v>15</c:v>
                </c:pt>
                <c:pt idx="37262">
                  <c:v>15</c:v>
                </c:pt>
                <c:pt idx="37263">
                  <c:v>15</c:v>
                </c:pt>
                <c:pt idx="37264">
                  <c:v>15</c:v>
                </c:pt>
                <c:pt idx="37265">
                  <c:v>15</c:v>
                </c:pt>
                <c:pt idx="37266">
                  <c:v>15</c:v>
                </c:pt>
                <c:pt idx="37267">
                  <c:v>15</c:v>
                </c:pt>
                <c:pt idx="37268">
                  <c:v>15</c:v>
                </c:pt>
                <c:pt idx="37269">
                  <c:v>15</c:v>
                </c:pt>
                <c:pt idx="37270">
                  <c:v>15</c:v>
                </c:pt>
                <c:pt idx="37271">
                  <c:v>15</c:v>
                </c:pt>
                <c:pt idx="37272">
                  <c:v>15</c:v>
                </c:pt>
                <c:pt idx="37273">
                  <c:v>15</c:v>
                </c:pt>
                <c:pt idx="37274">
                  <c:v>15</c:v>
                </c:pt>
                <c:pt idx="37275">
                  <c:v>15</c:v>
                </c:pt>
                <c:pt idx="37276">
                  <c:v>15</c:v>
                </c:pt>
                <c:pt idx="37277">
                  <c:v>15</c:v>
                </c:pt>
                <c:pt idx="37278">
                  <c:v>15</c:v>
                </c:pt>
                <c:pt idx="37279">
                  <c:v>15</c:v>
                </c:pt>
                <c:pt idx="37280">
                  <c:v>15</c:v>
                </c:pt>
                <c:pt idx="37281">
                  <c:v>15</c:v>
                </c:pt>
                <c:pt idx="37282">
                  <c:v>15</c:v>
                </c:pt>
                <c:pt idx="37283">
                  <c:v>15</c:v>
                </c:pt>
                <c:pt idx="37284">
                  <c:v>15</c:v>
                </c:pt>
                <c:pt idx="37285">
                  <c:v>15</c:v>
                </c:pt>
                <c:pt idx="37286">
                  <c:v>15</c:v>
                </c:pt>
                <c:pt idx="37287">
                  <c:v>15</c:v>
                </c:pt>
                <c:pt idx="37288">
                  <c:v>15</c:v>
                </c:pt>
                <c:pt idx="37289">
                  <c:v>15</c:v>
                </c:pt>
                <c:pt idx="37290">
                  <c:v>15</c:v>
                </c:pt>
                <c:pt idx="37291">
                  <c:v>15</c:v>
                </c:pt>
                <c:pt idx="37292">
                  <c:v>15</c:v>
                </c:pt>
                <c:pt idx="37293">
                  <c:v>15</c:v>
                </c:pt>
                <c:pt idx="37294">
                  <c:v>15</c:v>
                </c:pt>
                <c:pt idx="37295">
                  <c:v>15</c:v>
                </c:pt>
                <c:pt idx="37296">
                  <c:v>15</c:v>
                </c:pt>
                <c:pt idx="37297">
                  <c:v>15</c:v>
                </c:pt>
                <c:pt idx="37298">
                  <c:v>15</c:v>
                </c:pt>
                <c:pt idx="37299">
                  <c:v>15</c:v>
                </c:pt>
                <c:pt idx="37300">
                  <c:v>15</c:v>
                </c:pt>
                <c:pt idx="37301">
                  <c:v>15</c:v>
                </c:pt>
                <c:pt idx="37302">
                  <c:v>15</c:v>
                </c:pt>
                <c:pt idx="37303">
                  <c:v>15</c:v>
                </c:pt>
                <c:pt idx="37304">
                  <c:v>15</c:v>
                </c:pt>
                <c:pt idx="37305">
                  <c:v>15</c:v>
                </c:pt>
                <c:pt idx="37306">
                  <c:v>15</c:v>
                </c:pt>
                <c:pt idx="37307">
                  <c:v>15</c:v>
                </c:pt>
                <c:pt idx="37308">
                  <c:v>15</c:v>
                </c:pt>
                <c:pt idx="37309">
                  <c:v>15</c:v>
                </c:pt>
                <c:pt idx="37310">
                  <c:v>15</c:v>
                </c:pt>
                <c:pt idx="37311">
                  <c:v>15</c:v>
                </c:pt>
                <c:pt idx="37312">
                  <c:v>15</c:v>
                </c:pt>
                <c:pt idx="37313">
                  <c:v>15</c:v>
                </c:pt>
                <c:pt idx="37314">
                  <c:v>15</c:v>
                </c:pt>
                <c:pt idx="37315">
                  <c:v>15</c:v>
                </c:pt>
                <c:pt idx="37316">
                  <c:v>15</c:v>
                </c:pt>
                <c:pt idx="37317">
                  <c:v>15</c:v>
                </c:pt>
                <c:pt idx="37318">
                  <c:v>15</c:v>
                </c:pt>
                <c:pt idx="37319">
                  <c:v>15</c:v>
                </c:pt>
                <c:pt idx="37320">
                  <c:v>15</c:v>
                </c:pt>
                <c:pt idx="37321">
                  <c:v>15</c:v>
                </c:pt>
                <c:pt idx="37322">
                  <c:v>15</c:v>
                </c:pt>
                <c:pt idx="37323">
                  <c:v>15</c:v>
                </c:pt>
                <c:pt idx="37324">
                  <c:v>15</c:v>
                </c:pt>
                <c:pt idx="37325">
                  <c:v>15</c:v>
                </c:pt>
                <c:pt idx="37326">
                  <c:v>15</c:v>
                </c:pt>
                <c:pt idx="37327">
                  <c:v>15</c:v>
                </c:pt>
                <c:pt idx="37328">
                  <c:v>15</c:v>
                </c:pt>
                <c:pt idx="37329">
                  <c:v>15</c:v>
                </c:pt>
                <c:pt idx="37330">
                  <c:v>15</c:v>
                </c:pt>
                <c:pt idx="37331">
                  <c:v>15</c:v>
                </c:pt>
                <c:pt idx="37332">
                  <c:v>15</c:v>
                </c:pt>
                <c:pt idx="37333">
                  <c:v>15</c:v>
                </c:pt>
                <c:pt idx="37334">
                  <c:v>15</c:v>
                </c:pt>
                <c:pt idx="37335">
                  <c:v>15</c:v>
                </c:pt>
                <c:pt idx="37336">
                  <c:v>15</c:v>
                </c:pt>
                <c:pt idx="37337">
                  <c:v>15</c:v>
                </c:pt>
                <c:pt idx="37338">
                  <c:v>15</c:v>
                </c:pt>
                <c:pt idx="37339">
                  <c:v>15</c:v>
                </c:pt>
                <c:pt idx="37340">
                  <c:v>15</c:v>
                </c:pt>
                <c:pt idx="37341">
                  <c:v>15</c:v>
                </c:pt>
                <c:pt idx="37342">
                  <c:v>15</c:v>
                </c:pt>
                <c:pt idx="37343">
                  <c:v>15</c:v>
                </c:pt>
                <c:pt idx="37344">
                  <c:v>15</c:v>
                </c:pt>
                <c:pt idx="37345">
                  <c:v>15</c:v>
                </c:pt>
                <c:pt idx="37346">
                  <c:v>15</c:v>
                </c:pt>
                <c:pt idx="37347">
                  <c:v>15</c:v>
                </c:pt>
                <c:pt idx="37348">
                  <c:v>15</c:v>
                </c:pt>
                <c:pt idx="37349">
                  <c:v>15</c:v>
                </c:pt>
                <c:pt idx="37350">
                  <c:v>15</c:v>
                </c:pt>
                <c:pt idx="37351">
                  <c:v>15</c:v>
                </c:pt>
                <c:pt idx="37352">
                  <c:v>15</c:v>
                </c:pt>
                <c:pt idx="37353">
                  <c:v>15</c:v>
                </c:pt>
                <c:pt idx="37354">
                  <c:v>15</c:v>
                </c:pt>
                <c:pt idx="37355">
                  <c:v>15</c:v>
                </c:pt>
                <c:pt idx="37356">
                  <c:v>15</c:v>
                </c:pt>
                <c:pt idx="37357">
                  <c:v>15</c:v>
                </c:pt>
                <c:pt idx="37358">
                  <c:v>15</c:v>
                </c:pt>
                <c:pt idx="37359">
                  <c:v>15</c:v>
                </c:pt>
                <c:pt idx="37360">
                  <c:v>15</c:v>
                </c:pt>
                <c:pt idx="37361">
                  <c:v>15</c:v>
                </c:pt>
                <c:pt idx="37362">
                  <c:v>15</c:v>
                </c:pt>
                <c:pt idx="37363">
                  <c:v>15</c:v>
                </c:pt>
                <c:pt idx="37364">
                  <c:v>15</c:v>
                </c:pt>
                <c:pt idx="37365">
                  <c:v>15</c:v>
                </c:pt>
                <c:pt idx="37366">
                  <c:v>15</c:v>
                </c:pt>
                <c:pt idx="37367">
                  <c:v>15</c:v>
                </c:pt>
                <c:pt idx="37368">
                  <c:v>15</c:v>
                </c:pt>
                <c:pt idx="37369">
                  <c:v>15</c:v>
                </c:pt>
                <c:pt idx="37370">
                  <c:v>15</c:v>
                </c:pt>
                <c:pt idx="37371">
                  <c:v>15</c:v>
                </c:pt>
                <c:pt idx="37372">
                  <c:v>15</c:v>
                </c:pt>
                <c:pt idx="37373">
                  <c:v>15</c:v>
                </c:pt>
                <c:pt idx="37374">
                  <c:v>15</c:v>
                </c:pt>
                <c:pt idx="37375">
                  <c:v>15</c:v>
                </c:pt>
                <c:pt idx="37376">
                  <c:v>15</c:v>
                </c:pt>
                <c:pt idx="37377">
                  <c:v>15</c:v>
                </c:pt>
                <c:pt idx="37378">
                  <c:v>15</c:v>
                </c:pt>
                <c:pt idx="37379">
                  <c:v>15</c:v>
                </c:pt>
                <c:pt idx="37380">
                  <c:v>15</c:v>
                </c:pt>
                <c:pt idx="37381">
                  <c:v>15</c:v>
                </c:pt>
                <c:pt idx="37382">
                  <c:v>15</c:v>
                </c:pt>
                <c:pt idx="37383">
                  <c:v>15</c:v>
                </c:pt>
                <c:pt idx="37384">
                  <c:v>15</c:v>
                </c:pt>
                <c:pt idx="37385">
                  <c:v>15</c:v>
                </c:pt>
                <c:pt idx="37386">
                  <c:v>15</c:v>
                </c:pt>
                <c:pt idx="37387">
                  <c:v>15</c:v>
                </c:pt>
                <c:pt idx="37388">
                  <c:v>15</c:v>
                </c:pt>
                <c:pt idx="37389">
                  <c:v>15</c:v>
                </c:pt>
                <c:pt idx="37390">
                  <c:v>15</c:v>
                </c:pt>
                <c:pt idx="37391">
                  <c:v>15</c:v>
                </c:pt>
                <c:pt idx="37392">
                  <c:v>15</c:v>
                </c:pt>
                <c:pt idx="37393">
                  <c:v>15</c:v>
                </c:pt>
                <c:pt idx="37394">
                  <c:v>15</c:v>
                </c:pt>
                <c:pt idx="37395">
                  <c:v>15</c:v>
                </c:pt>
                <c:pt idx="37396">
                  <c:v>15</c:v>
                </c:pt>
                <c:pt idx="37397">
                  <c:v>15</c:v>
                </c:pt>
                <c:pt idx="37398">
                  <c:v>15</c:v>
                </c:pt>
                <c:pt idx="37399">
                  <c:v>15</c:v>
                </c:pt>
                <c:pt idx="37400">
                  <c:v>15</c:v>
                </c:pt>
                <c:pt idx="37401">
                  <c:v>15</c:v>
                </c:pt>
                <c:pt idx="37402">
                  <c:v>15</c:v>
                </c:pt>
                <c:pt idx="37403">
                  <c:v>15</c:v>
                </c:pt>
                <c:pt idx="37404">
                  <c:v>15</c:v>
                </c:pt>
                <c:pt idx="37405">
                  <c:v>15</c:v>
                </c:pt>
                <c:pt idx="37406">
                  <c:v>15</c:v>
                </c:pt>
                <c:pt idx="37407">
                  <c:v>15</c:v>
                </c:pt>
                <c:pt idx="37408">
                  <c:v>15</c:v>
                </c:pt>
                <c:pt idx="37409">
                  <c:v>15</c:v>
                </c:pt>
                <c:pt idx="37410">
                  <c:v>15</c:v>
                </c:pt>
                <c:pt idx="37411">
                  <c:v>15</c:v>
                </c:pt>
                <c:pt idx="37412">
                  <c:v>15</c:v>
                </c:pt>
                <c:pt idx="37413">
                  <c:v>15</c:v>
                </c:pt>
                <c:pt idx="37414">
                  <c:v>15</c:v>
                </c:pt>
                <c:pt idx="37415">
                  <c:v>15</c:v>
                </c:pt>
                <c:pt idx="37416">
                  <c:v>15</c:v>
                </c:pt>
                <c:pt idx="37417">
                  <c:v>15</c:v>
                </c:pt>
                <c:pt idx="37418">
                  <c:v>15</c:v>
                </c:pt>
                <c:pt idx="37419">
                  <c:v>15</c:v>
                </c:pt>
                <c:pt idx="37420">
                  <c:v>15</c:v>
                </c:pt>
                <c:pt idx="37421">
                  <c:v>15</c:v>
                </c:pt>
                <c:pt idx="37422">
                  <c:v>15</c:v>
                </c:pt>
                <c:pt idx="37423">
                  <c:v>15</c:v>
                </c:pt>
                <c:pt idx="37424">
                  <c:v>15</c:v>
                </c:pt>
                <c:pt idx="37425">
                  <c:v>15</c:v>
                </c:pt>
                <c:pt idx="37426">
                  <c:v>15</c:v>
                </c:pt>
                <c:pt idx="37427">
                  <c:v>15</c:v>
                </c:pt>
                <c:pt idx="37428">
                  <c:v>15</c:v>
                </c:pt>
                <c:pt idx="37429">
                  <c:v>15</c:v>
                </c:pt>
                <c:pt idx="37430">
                  <c:v>15</c:v>
                </c:pt>
                <c:pt idx="37431">
                  <c:v>15</c:v>
                </c:pt>
                <c:pt idx="37432">
                  <c:v>15</c:v>
                </c:pt>
                <c:pt idx="37433">
                  <c:v>15</c:v>
                </c:pt>
                <c:pt idx="37434">
                  <c:v>15</c:v>
                </c:pt>
                <c:pt idx="37435">
                  <c:v>15</c:v>
                </c:pt>
                <c:pt idx="37436">
                  <c:v>15</c:v>
                </c:pt>
                <c:pt idx="37437">
                  <c:v>15</c:v>
                </c:pt>
                <c:pt idx="37438">
                  <c:v>15</c:v>
                </c:pt>
                <c:pt idx="37439">
                  <c:v>15</c:v>
                </c:pt>
                <c:pt idx="37440">
                  <c:v>15</c:v>
                </c:pt>
                <c:pt idx="37441">
                  <c:v>15</c:v>
                </c:pt>
                <c:pt idx="37442">
                  <c:v>15</c:v>
                </c:pt>
                <c:pt idx="37443">
                  <c:v>15</c:v>
                </c:pt>
                <c:pt idx="37444">
                  <c:v>15</c:v>
                </c:pt>
                <c:pt idx="37445">
                  <c:v>15</c:v>
                </c:pt>
                <c:pt idx="37446">
                  <c:v>15</c:v>
                </c:pt>
                <c:pt idx="37447">
                  <c:v>15</c:v>
                </c:pt>
                <c:pt idx="37448">
                  <c:v>15</c:v>
                </c:pt>
                <c:pt idx="37449">
                  <c:v>15</c:v>
                </c:pt>
                <c:pt idx="37450">
                  <c:v>15</c:v>
                </c:pt>
                <c:pt idx="37451">
                  <c:v>15</c:v>
                </c:pt>
                <c:pt idx="37452">
                  <c:v>15</c:v>
                </c:pt>
                <c:pt idx="37453">
                  <c:v>15</c:v>
                </c:pt>
                <c:pt idx="37454">
                  <c:v>15</c:v>
                </c:pt>
                <c:pt idx="37455">
                  <c:v>15</c:v>
                </c:pt>
                <c:pt idx="37456">
                  <c:v>15</c:v>
                </c:pt>
                <c:pt idx="37457">
                  <c:v>15</c:v>
                </c:pt>
                <c:pt idx="37458">
                  <c:v>15</c:v>
                </c:pt>
                <c:pt idx="37459">
                  <c:v>15</c:v>
                </c:pt>
                <c:pt idx="37460">
                  <c:v>15</c:v>
                </c:pt>
                <c:pt idx="37461">
                  <c:v>15</c:v>
                </c:pt>
                <c:pt idx="37462">
                  <c:v>15</c:v>
                </c:pt>
                <c:pt idx="37463">
                  <c:v>15</c:v>
                </c:pt>
                <c:pt idx="37464">
                  <c:v>15</c:v>
                </c:pt>
                <c:pt idx="37465">
                  <c:v>15</c:v>
                </c:pt>
                <c:pt idx="37466">
                  <c:v>15</c:v>
                </c:pt>
                <c:pt idx="37467">
                  <c:v>15</c:v>
                </c:pt>
                <c:pt idx="37468">
                  <c:v>15</c:v>
                </c:pt>
                <c:pt idx="37469">
                  <c:v>15</c:v>
                </c:pt>
                <c:pt idx="37470">
                  <c:v>15</c:v>
                </c:pt>
                <c:pt idx="37471">
                  <c:v>15</c:v>
                </c:pt>
                <c:pt idx="37472">
                  <c:v>15</c:v>
                </c:pt>
                <c:pt idx="37473">
                  <c:v>15</c:v>
                </c:pt>
                <c:pt idx="37474">
                  <c:v>15</c:v>
                </c:pt>
                <c:pt idx="37475">
                  <c:v>15</c:v>
                </c:pt>
                <c:pt idx="37476">
                  <c:v>15</c:v>
                </c:pt>
                <c:pt idx="37477">
                  <c:v>15</c:v>
                </c:pt>
                <c:pt idx="37478">
                  <c:v>15</c:v>
                </c:pt>
                <c:pt idx="37479">
                  <c:v>15</c:v>
                </c:pt>
                <c:pt idx="37480">
                  <c:v>15</c:v>
                </c:pt>
                <c:pt idx="37481">
                  <c:v>15</c:v>
                </c:pt>
                <c:pt idx="37482">
                  <c:v>15</c:v>
                </c:pt>
                <c:pt idx="37483">
                  <c:v>15</c:v>
                </c:pt>
                <c:pt idx="37484">
                  <c:v>15</c:v>
                </c:pt>
                <c:pt idx="37485">
                  <c:v>15</c:v>
                </c:pt>
                <c:pt idx="37486">
                  <c:v>15</c:v>
                </c:pt>
                <c:pt idx="37487">
                  <c:v>15</c:v>
                </c:pt>
                <c:pt idx="37488">
                  <c:v>15</c:v>
                </c:pt>
                <c:pt idx="37489">
                  <c:v>15</c:v>
                </c:pt>
                <c:pt idx="37490">
                  <c:v>15</c:v>
                </c:pt>
                <c:pt idx="37491">
                  <c:v>15</c:v>
                </c:pt>
                <c:pt idx="37492">
                  <c:v>15</c:v>
                </c:pt>
                <c:pt idx="37493">
                  <c:v>15</c:v>
                </c:pt>
                <c:pt idx="37494">
                  <c:v>15</c:v>
                </c:pt>
                <c:pt idx="37495">
                  <c:v>15</c:v>
                </c:pt>
                <c:pt idx="37496">
                  <c:v>15</c:v>
                </c:pt>
                <c:pt idx="37497">
                  <c:v>15</c:v>
                </c:pt>
                <c:pt idx="37498">
                  <c:v>15</c:v>
                </c:pt>
                <c:pt idx="37499">
                  <c:v>15</c:v>
                </c:pt>
                <c:pt idx="37500">
                  <c:v>15</c:v>
                </c:pt>
                <c:pt idx="37501">
                  <c:v>15</c:v>
                </c:pt>
                <c:pt idx="37502">
                  <c:v>15</c:v>
                </c:pt>
                <c:pt idx="37503">
                  <c:v>15</c:v>
                </c:pt>
                <c:pt idx="37504">
                  <c:v>15</c:v>
                </c:pt>
                <c:pt idx="37505">
                  <c:v>15</c:v>
                </c:pt>
                <c:pt idx="37506">
                  <c:v>15</c:v>
                </c:pt>
                <c:pt idx="37507">
                  <c:v>15</c:v>
                </c:pt>
                <c:pt idx="37508">
                  <c:v>15</c:v>
                </c:pt>
                <c:pt idx="37509">
                  <c:v>15</c:v>
                </c:pt>
                <c:pt idx="37510">
                  <c:v>15</c:v>
                </c:pt>
                <c:pt idx="37511">
                  <c:v>15</c:v>
                </c:pt>
                <c:pt idx="37512">
                  <c:v>15</c:v>
                </c:pt>
                <c:pt idx="37513">
                  <c:v>15</c:v>
                </c:pt>
                <c:pt idx="37514">
                  <c:v>15</c:v>
                </c:pt>
                <c:pt idx="37515">
                  <c:v>15</c:v>
                </c:pt>
                <c:pt idx="37516">
                  <c:v>15</c:v>
                </c:pt>
                <c:pt idx="37517">
                  <c:v>15</c:v>
                </c:pt>
                <c:pt idx="37518">
                  <c:v>15</c:v>
                </c:pt>
                <c:pt idx="37519">
                  <c:v>15</c:v>
                </c:pt>
                <c:pt idx="37520">
                  <c:v>15</c:v>
                </c:pt>
                <c:pt idx="37521">
                  <c:v>15</c:v>
                </c:pt>
                <c:pt idx="37522">
                  <c:v>15</c:v>
                </c:pt>
                <c:pt idx="37523">
                  <c:v>15</c:v>
                </c:pt>
                <c:pt idx="37524">
                  <c:v>15</c:v>
                </c:pt>
                <c:pt idx="37525">
                  <c:v>15</c:v>
                </c:pt>
                <c:pt idx="37526">
                  <c:v>15</c:v>
                </c:pt>
                <c:pt idx="37527">
                  <c:v>15</c:v>
                </c:pt>
                <c:pt idx="37528">
                  <c:v>15</c:v>
                </c:pt>
                <c:pt idx="37529">
                  <c:v>15</c:v>
                </c:pt>
                <c:pt idx="37530">
                  <c:v>15</c:v>
                </c:pt>
                <c:pt idx="37531">
                  <c:v>15</c:v>
                </c:pt>
                <c:pt idx="37532">
                  <c:v>15</c:v>
                </c:pt>
                <c:pt idx="37533">
                  <c:v>15</c:v>
                </c:pt>
                <c:pt idx="37534">
                  <c:v>15</c:v>
                </c:pt>
                <c:pt idx="37535">
                  <c:v>15</c:v>
                </c:pt>
                <c:pt idx="37536">
                  <c:v>15</c:v>
                </c:pt>
                <c:pt idx="37537">
                  <c:v>15</c:v>
                </c:pt>
                <c:pt idx="37538">
                  <c:v>15</c:v>
                </c:pt>
                <c:pt idx="37539">
                  <c:v>15</c:v>
                </c:pt>
                <c:pt idx="37540">
                  <c:v>15</c:v>
                </c:pt>
                <c:pt idx="37541">
                  <c:v>15</c:v>
                </c:pt>
                <c:pt idx="37542">
                  <c:v>15</c:v>
                </c:pt>
                <c:pt idx="37543">
                  <c:v>15</c:v>
                </c:pt>
                <c:pt idx="37544">
                  <c:v>15</c:v>
                </c:pt>
                <c:pt idx="37545">
                  <c:v>15</c:v>
                </c:pt>
                <c:pt idx="37546">
                  <c:v>15</c:v>
                </c:pt>
                <c:pt idx="37547">
                  <c:v>15</c:v>
                </c:pt>
                <c:pt idx="37548">
                  <c:v>15</c:v>
                </c:pt>
                <c:pt idx="37549">
                  <c:v>15</c:v>
                </c:pt>
                <c:pt idx="37550">
                  <c:v>15</c:v>
                </c:pt>
                <c:pt idx="37551">
                  <c:v>15</c:v>
                </c:pt>
                <c:pt idx="37552">
                  <c:v>15</c:v>
                </c:pt>
                <c:pt idx="37553">
                  <c:v>15</c:v>
                </c:pt>
                <c:pt idx="37554">
                  <c:v>15</c:v>
                </c:pt>
                <c:pt idx="37555">
                  <c:v>15</c:v>
                </c:pt>
                <c:pt idx="37556">
                  <c:v>15</c:v>
                </c:pt>
                <c:pt idx="37557">
                  <c:v>15</c:v>
                </c:pt>
                <c:pt idx="37558">
                  <c:v>15</c:v>
                </c:pt>
                <c:pt idx="37559">
                  <c:v>15</c:v>
                </c:pt>
                <c:pt idx="37560">
                  <c:v>15</c:v>
                </c:pt>
                <c:pt idx="37561">
                  <c:v>15</c:v>
                </c:pt>
                <c:pt idx="37562">
                  <c:v>15</c:v>
                </c:pt>
                <c:pt idx="37563">
                  <c:v>15</c:v>
                </c:pt>
                <c:pt idx="37564">
                  <c:v>15</c:v>
                </c:pt>
                <c:pt idx="37565">
                  <c:v>15</c:v>
                </c:pt>
                <c:pt idx="37566">
                  <c:v>15</c:v>
                </c:pt>
                <c:pt idx="37567">
                  <c:v>15</c:v>
                </c:pt>
                <c:pt idx="37568">
                  <c:v>15</c:v>
                </c:pt>
                <c:pt idx="37569">
                  <c:v>15</c:v>
                </c:pt>
                <c:pt idx="37570">
                  <c:v>15</c:v>
                </c:pt>
                <c:pt idx="37571">
                  <c:v>15</c:v>
                </c:pt>
                <c:pt idx="37572">
                  <c:v>15</c:v>
                </c:pt>
                <c:pt idx="37573">
                  <c:v>15</c:v>
                </c:pt>
                <c:pt idx="37574">
                  <c:v>15</c:v>
                </c:pt>
                <c:pt idx="37575">
                  <c:v>15</c:v>
                </c:pt>
                <c:pt idx="37576">
                  <c:v>15</c:v>
                </c:pt>
                <c:pt idx="37577">
                  <c:v>15</c:v>
                </c:pt>
                <c:pt idx="37578">
                  <c:v>15</c:v>
                </c:pt>
                <c:pt idx="37579">
                  <c:v>15</c:v>
                </c:pt>
                <c:pt idx="37580">
                  <c:v>15</c:v>
                </c:pt>
                <c:pt idx="37581">
                  <c:v>15</c:v>
                </c:pt>
                <c:pt idx="37582">
                  <c:v>15</c:v>
                </c:pt>
                <c:pt idx="37583">
                  <c:v>15</c:v>
                </c:pt>
                <c:pt idx="37584">
                  <c:v>15</c:v>
                </c:pt>
                <c:pt idx="37585">
                  <c:v>15</c:v>
                </c:pt>
                <c:pt idx="37586">
                  <c:v>15</c:v>
                </c:pt>
                <c:pt idx="37587">
                  <c:v>15</c:v>
                </c:pt>
                <c:pt idx="37588">
                  <c:v>15</c:v>
                </c:pt>
                <c:pt idx="37589">
                  <c:v>15</c:v>
                </c:pt>
                <c:pt idx="37590">
                  <c:v>15</c:v>
                </c:pt>
                <c:pt idx="37591">
                  <c:v>15</c:v>
                </c:pt>
                <c:pt idx="37592">
                  <c:v>15</c:v>
                </c:pt>
                <c:pt idx="37593">
                  <c:v>15</c:v>
                </c:pt>
                <c:pt idx="37594">
                  <c:v>15</c:v>
                </c:pt>
                <c:pt idx="37595">
                  <c:v>15</c:v>
                </c:pt>
                <c:pt idx="37596">
                  <c:v>15</c:v>
                </c:pt>
                <c:pt idx="37597">
                  <c:v>15</c:v>
                </c:pt>
                <c:pt idx="37598">
                  <c:v>15</c:v>
                </c:pt>
                <c:pt idx="37599">
                  <c:v>15</c:v>
                </c:pt>
                <c:pt idx="37600">
                  <c:v>15</c:v>
                </c:pt>
                <c:pt idx="37601">
                  <c:v>15</c:v>
                </c:pt>
                <c:pt idx="37602">
                  <c:v>15</c:v>
                </c:pt>
                <c:pt idx="37603">
                  <c:v>15</c:v>
                </c:pt>
                <c:pt idx="37604">
                  <c:v>15</c:v>
                </c:pt>
                <c:pt idx="37605">
                  <c:v>15</c:v>
                </c:pt>
                <c:pt idx="37606">
                  <c:v>15</c:v>
                </c:pt>
                <c:pt idx="37607">
                  <c:v>15</c:v>
                </c:pt>
                <c:pt idx="37608">
                  <c:v>15</c:v>
                </c:pt>
                <c:pt idx="37609">
                  <c:v>15</c:v>
                </c:pt>
                <c:pt idx="37610">
                  <c:v>15</c:v>
                </c:pt>
                <c:pt idx="37611">
                  <c:v>15</c:v>
                </c:pt>
                <c:pt idx="37612">
                  <c:v>15</c:v>
                </c:pt>
                <c:pt idx="37613">
                  <c:v>15</c:v>
                </c:pt>
                <c:pt idx="37614">
                  <c:v>15</c:v>
                </c:pt>
                <c:pt idx="37615">
                  <c:v>15</c:v>
                </c:pt>
                <c:pt idx="37616">
                  <c:v>15</c:v>
                </c:pt>
                <c:pt idx="37617">
                  <c:v>15</c:v>
                </c:pt>
                <c:pt idx="37618">
                  <c:v>15</c:v>
                </c:pt>
                <c:pt idx="37619">
                  <c:v>15</c:v>
                </c:pt>
                <c:pt idx="37620">
                  <c:v>15</c:v>
                </c:pt>
                <c:pt idx="37621">
                  <c:v>15</c:v>
                </c:pt>
                <c:pt idx="37622">
                  <c:v>15</c:v>
                </c:pt>
                <c:pt idx="37623">
                  <c:v>15</c:v>
                </c:pt>
                <c:pt idx="37624">
                  <c:v>15</c:v>
                </c:pt>
                <c:pt idx="37625">
                  <c:v>15</c:v>
                </c:pt>
                <c:pt idx="37626">
                  <c:v>15</c:v>
                </c:pt>
                <c:pt idx="37627">
                  <c:v>15</c:v>
                </c:pt>
                <c:pt idx="37628">
                  <c:v>15</c:v>
                </c:pt>
                <c:pt idx="37629">
                  <c:v>15</c:v>
                </c:pt>
                <c:pt idx="37630">
                  <c:v>15</c:v>
                </c:pt>
                <c:pt idx="37631">
                  <c:v>15</c:v>
                </c:pt>
                <c:pt idx="37632">
                  <c:v>15</c:v>
                </c:pt>
                <c:pt idx="37633">
                  <c:v>15</c:v>
                </c:pt>
                <c:pt idx="37634">
                  <c:v>15</c:v>
                </c:pt>
                <c:pt idx="37635">
                  <c:v>15</c:v>
                </c:pt>
                <c:pt idx="37636">
                  <c:v>15</c:v>
                </c:pt>
                <c:pt idx="37637">
                  <c:v>15</c:v>
                </c:pt>
                <c:pt idx="37638">
                  <c:v>15</c:v>
                </c:pt>
                <c:pt idx="37639">
                  <c:v>15</c:v>
                </c:pt>
                <c:pt idx="37640">
                  <c:v>15</c:v>
                </c:pt>
                <c:pt idx="37641">
                  <c:v>15</c:v>
                </c:pt>
                <c:pt idx="37642">
                  <c:v>15</c:v>
                </c:pt>
                <c:pt idx="37643">
                  <c:v>15</c:v>
                </c:pt>
                <c:pt idx="37644">
                  <c:v>15</c:v>
                </c:pt>
                <c:pt idx="37645">
                  <c:v>15</c:v>
                </c:pt>
                <c:pt idx="37646">
                  <c:v>15</c:v>
                </c:pt>
                <c:pt idx="37647">
                  <c:v>15</c:v>
                </c:pt>
                <c:pt idx="37648">
                  <c:v>15</c:v>
                </c:pt>
                <c:pt idx="37649">
                  <c:v>15</c:v>
                </c:pt>
                <c:pt idx="37650">
                  <c:v>15</c:v>
                </c:pt>
                <c:pt idx="37651">
                  <c:v>15</c:v>
                </c:pt>
                <c:pt idx="37652">
                  <c:v>15</c:v>
                </c:pt>
                <c:pt idx="37653">
                  <c:v>15</c:v>
                </c:pt>
                <c:pt idx="37654">
                  <c:v>15</c:v>
                </c:pt>
                <c:pt idx="37655">
                  <c:v>15</c:v>
                </c:pt>
                <c:pt idx="37656">
                  <c:v>15</c:v>
                </c:pt>
                <c:pt idx="37657">
                  <c:v>15</c:v>
                </c:pt>
                <c:pt idx="37658">
                  <c:v>15</c:v>
                </c:pt>
                <c:pt idx="37659">
                  <c:v>15</c:v>
                </c:pt>
                <c:pt idx="37660">
                  <c:v>15</c:v>
                </c:pt>
                <c:pt idx="37661">
                  <c:v>15</c:v>
                </c:pt>
                <c:pt idx="37662">
                  <c:v>15</c:v>
                </c:pt>
                <c:pt idx="37663">
                  <c:v>15</c:v>
                </c:pt>
                <c:pt idx="37664">
                  <c:v>15</c:v>
                </c:pt>
                <c:pt idx="37665">
                  <c:v>15</c:v>
                </c:pt>
                <c:pt idx="37666">
                  <c:v>15</c:v>
                </c:pt>
                <c:pt idx="37667">
                  <c:v>15</c:v>
                </c:pt>
                <c:pt idx="37668">
                  <c:v>15</c:v>
                </c:pt>
                <c:pt idx="37669">
                  <c:v>15</c:v>
                </c:pt>
                <c:pt idx="37670">
                  <c:v>15</c:v>
                </c:pt>
                <c:pt idx="37671">
                  <c:v>15</c:v>
                </c:pt>
                <c:pt idx="37672">
                  <c:v>15</c:v>
                </c:pt>
                <c:pt idx="37673">
                  <c:v>15</c:v>
                </c:pt>
                <c:pt idx="37674">
                  <c:v>15</c:v>
                </c:pt>
                <c:pt idx="37675">
                  <c:v>15</c:v>
                </c:pt>
                <c:pt idx="37676">
                  <c:v>15</c:v>
                </c:pt>
                <c:pt idx="37677">
                  <c:v>15</c:v>
                </c:pt>
                <c:pt idx="37678">
                  <c:v>15</c:v>
                </c:pt>
                <c:pt idx="37679">
                  <c:v>15</c:v>
                </c:pt>
                <c:pt idx="37680">
                  <c:v>15</c:v>
                </c:pt>
                <c:pt idx="37681">
                  <c:v>15</c:v>
                </c:pt>
                <c:pt idx="37682">
                  <c:v>15</c:v>
                </c:pt>
                <c:pt idx="37683">
                  <c:v>15</c:v>
                </c:pt>
                <c:pt idx="37684">
                  <c:v>15</c:v>
                </c:pt>
                <c:pt idx="37685">
                  <c:v>15</c:v>
                </c:pt>
                <c:pt idx="37686">
                  <c:v>15</c:v>
                </c:pt>
                <c:pt idx="37687">
                  <c:v>15</c:v>
                </c:pt>
                <c:pt idx="37688">
                  <c:v>15</c:v>
                </c:pt>
                <c:pt idx="37689">
                  <c:v>15</c:v>
                </c:pt>
                <c:pt idx="37690">
                  <c:v>15</c:v>
                </c:pt>
                <c:pt idx="37691">
                  <c:v>15</c:v>
                </c:pt>
                <c:pt idx="37692">
                  <c:v>15</c:v>
                </c:pt>
                <c:pt idx="37693">
                  <c:v>15</c:v>
                </c:pt>
                <c:pt idx="37694">
                  <c:v>15</c:v>
                </c:pt>
                <c:pt idx="37695">
                  <c:v>15</c:v>
                </c:pt>
                <c:pt idx="37696">
                  <c:v>15</c:v>
                </c:pt>
                <c:pt idx="37697">
                  <c:v>15</c:v>
                </c:pt>
                <c:pt idx="37698">
                  <c:v>15</c:v>
                </c:pt>
                <c:pt idx="37699">
                  <c:v>15</c:v>
                </c:pt>
                <c:pt idx="37700">
                  <c:v>15</c:v>
                </c:pt>
                <c:pt idx="37701">
                  <c:v>15</c:v>
                </c:pt>
                <c:pt idx="37702">
                  <c:v>15</c:v>
                </c:pt>
                <c:pt idx="37703">
                  <c:v>15</c:v>
                </c:pt>
                <c:pt idx="37704">
                  <c:v>15</c:v>
                </c:pt>
                <c:pt idx="37705">
                  <c:v>15</c:v>
                </c:pt>
                <c:pt idx="37706">
                  <c:v>15</c:v>
                </c:pt>
                <c:pt idx="37707">
                  <c:v>15</c:v>
                </c:pt>
                <c:pt idx="37708">
                  <c:v>15</c:v>
                </c:pt>
                <c:pt idx="37709">
                  <c:v>15</c:v>
                </c:pt>
                <c:pt idx="37710">
                  <c:v>15</c:v>
                </c:pt>
                <c:pt idx="37711">
                  <c:v>15</c:v>
                </c:pt>
                <c:pt idx="37712">
                  <c:v>15</c:v>
                </c:pt>
                <c:pt idx="37713">
                  <c:v>15</c:v>
                </c:pt>
                <c:pt idx="37714">
                  <c:v>15</c:v>
                </c:pt>
                <c:pt idx="37715">
                  <c:v>15</c:v>
                </c:pt>
                <c:pt idx="37716">
                  <c:v>15</c:v>
                </c:pt>
                <c:pt idx="37717">
                  <c:v>15</c:v>
                </c:pt>
                <c:pt idx="37718">
                  <c:v>15</c:v>
                </c:pt>
                <c:pt idx="37719">
                  <c:v>15</c:v>
                </c:pt>
                <c:pt idx="37720">
                  <c:v>15</c:v>
                </c:pt>
                <c:pt idx="37721">
                  <c:v>15</c:v>
                </c:pt>
                <c:pt idx="37722">
                  <c:v>15</c:v>
                </c:pt>
                <c:pt idx="37723">
                  <c:v>15</c:v>
                </c:pt>
                <c:pt idx="37724">
                  <c:v>15</c:v>
                </c:pt>
                <c:pt idx="37725">
                  <c:v>15</c:v>
                </c:pt>
                <c:pt idx="37726">
                  <c:v>15</c:v>
                </c:pt>
                <c:pt idx="37727">
                  <c:v>15</c:v>
                </c:pt>
                <c:pt idx="37728">
                  <c:v>15</c:v>
                </c:pt>
                <c:pt idx="37729">
                  <c:v>15</c:v>
                </c:pt>
                <c:pt idx="37730">
                  <c:v>15</c:v>
                </c:pt>
                <c:pt idx="37731">
                  <c:v>15</c:v>
                </c:pt>
                <c:pt idx="37732">
                  <c:v>15</c:v>
                </c:pt>
                <c:pt idx="37733">
                  <c:v>15</c:v>
                </c:pt>
                <c:pt idx="37734">
                  <c:v>15</c:v>
                </c:pt>
                <c:pt idx="37735">
                  <c:v>15</c:v>
                </c:pt>
                <c:pt idx="37736">
                  <c:v>15</c:v>
                </c:pt>
                <c:pt idx="37737">
                  <c:v>15</c:v>
                </c:pt>
                <c:pt idx="37738">
                  <c:v>15</c:v>
                </c:pt>
                <c:pt idx="37739">
                  <c:v>15</c:v>
                </c:pt>
                <c:pt idx="37740">
                  <c:v>15</c:v>
                </c:pt>
                <c:pt idx="37741">
                  <c:v>15</c:v>
                </c:pt>
                <c:pt idx="37742">
                  <c:v>15</c:v>
                </c:pt>
                <c:pt idx="37743">
                  <c:v>15</c:v>
                </c:pt>
                <c:pt idx="37744">
                  <c:v>15</c:v>
                </c:pt>
                <c:pt idx="37745">
                  <c:v>15</c:v>
                </c:pt>
                <c:pt idx="37746">
                  <c:v>15</c:v>
                </c:pt>
                <c:pt idx="37747">
                  <c:v>15</c:v>
                </c:pt>
                <c:pt idx="37748">
                  <c:v>15</c:v>
                </c:pt>
                <c:pt idx="37749">
                  <c:v>15</c:v>
                </c:pt>
                <c:pt idx="37750">
                  <c:v>15</c:v>
                </c:pt>
                <c:pt idx="37751">
                  <c:v>15</c:v>
                </c:pt>
                <c:pt idx="37752">
                  <c:v>15</c:v>
                </c:pt>
                <c:pt idx="37753">
                  <c:v>15</c:v>
                </c:pt>
                <c:pt idx="37754">
                  <c:v>15</c:v>
                </c:pt>
                <c:pt idx="37755">
                  <c:v>15</c:v>
                </c:pt>
                <c:pt idx="37756">
                  <c:v>15</c:v>
                </c:pt>
                <c:pt idx="37757">
                  <c:v>15</c:v>
                </c:pt>
                <c:pt idx="37758">
                  <c:v>15</c:v>
                </c:pt>
                <c:pt idx="37759">
                  <c:v>15</c:v>
                </c:pt>
                <c:pt idx="37760">
                  <c:v>15</c:v>
                </c:pt>
                <c:pt idx="37761">
                  <c:v>15</c:v>
                </c:pt>
                <c:pt idx="37762">
                  <c:v>15</c:v>
                </c:pt>
                <c:pt idx="37763">
                  <c:v>15</c:v>
                </c:pt>
                <c:pt idx="37764">
                  <c:v>15</c:v>
                </c:pt>
                <c:pt idx="37765">
                  <c:v>15</c:v>
                </c:pt>
                <c:pt idx="37766">
                  <c:v>15</c:v>
                </c:pt>
                <c:pt idx="37767">
                  <c:v>15</c:v>
                </c:pt>
                <c:pt idx="37768">
                  <c:v>15</c:v>
                </c:pt>
                <c:pt idx="37769">
                  <c:v>15</c:v>
                </c:pt>
                <c:pt idx="37770">
                  <c:v>15</c:v>
                </c:pt>
                <c:pt idx="37771">
                  <c:v>15</c:v>
                </c:pt>
                <c:pt idx="37772">
                  <c:v>15</c:v>
                </c:pt>
                <c:pt idx="37773">
                  <c:v>15</c:v>
                </c:pt>
                <c:pt idx="37774">
                  <c:v>15</c:v>
                </c:pt>
                <c:pt idx="37775">
                  <c:v>15</c:v>
                </c:pt>
                <c:pt idx="37776">
                  <c:v>15</c:v>
                </c:pt>
                <c:pt idx="37777">
                  <c:v>15</c:v>
                </c:pt>
                <c:pt idx="37778">
                  <c:v>15</c:v>
                </c:pt>
                <c:pt idx="37779">
                  <c:v>15</c:v>
                </c:pt>
                <c:pt idx="37780">
                  <c:v>15</c:v>
                </c:pt>
                <c:pt idx="37781">
                  <c:v>15</c:v>
                </c:pt>
                <c:pt idx="37782">
                  <c:v>15</c:v>
                </c:pt>
                <c:pt idx="37783">
                  <c:v>15</c:v>
                </c:pt>
                <c:pt idx="37784">
                  <c:v>15</c:v>
                </c:pt>
                <c:pt idx="37785">
                  <c:v>15</c:v>
                </c:pt>
                <c:pt idx="37786">
                  <c:v>15</c:v>
                </c:pt>
                <c:pt idx="37787">
                  <c:v>15</c:v>
                </c:pt>
                <c:pt idx="37788">
                  <c:v>15</c:v>
                </c:pt>
                <c:pt idx="37789">
                  <c:v>15</c:v>
                </c:pt>
                <c:pt idx="37790">
                  <c:v>15</c:v>
                </c:pt>
                <c:pt idx="37791">
                  <c:v>15</c:v>
                </c:pt>
                <c:pt idx="37792">
                  <c:v>15</c:v>
                </c:pt>
                <c:pt idx="37793">
                  <c:v>15</c:v>
                </c:pt>
                <c:pt idx="37794">
                  <c:v>15</c:v>
                </c:pt>
                <c:pt idx="37795">
                  <c:v>15</c:v>
                </c:pt>
                <c:pt idx="37796">
                  <c:v>15</c:v>
                </c:pt>
                <c:pt idx="37797">
                  <c:v>15</c:v>
                </c:pt>
                <c:pt idx="37798">
                  <c:v>15</c:v>
                </c:pt>
                <c:pt idx="37799">
                  <c:v>15</c:v>
                </c:pt>
                <c:pt idx="37800">
                  <c:v>15.5</c:v>
                </c:pt>
                <c:pt idx="37801">
                  <c:v>15.5</c:v>
                </c:pt>
                <c:pt idx="37802">
                  <c:v>15.5</c:v>
                </c:pt>
                <c:pt idx="37803">
                  <c:v>15.5</c:v>
                </c:pt>
                <c:pt idx="37804">
                  <c:v>15.5</c:v>
                </c:pt>
                <c:pt idx="37805">
                  <c:v>15.5</c:v>
                </c:pt>
                <c:pt idx="37806">
                  <c:v>15.5</c:v>
                </c:pt>
                <c:pt idx="37807">
                  <c:v>15.5</c:v>
                </c:pt>
                <c:pt idx="37808">
                  <c:v>15.5</c:v>
                </c:pt>
                <c:pt idx="37809">
                  <c:v>15.5</c:v>
                </c:pt>
                <c:pt idx="37810">
                  <c:v>15.5</c:v>
                </c:pt>
                <c:pt idx="37811">
                  <c:v>15.5</c:v>
                </c:pt>
                <c:pt idx="37812">
                  <c:v>15.5</c:v>
                </c:pt>
                <c:pt idx="37813">
                  <c:v>15.5</c:v>
                </c:pt>
                <c:pt idx="37814">
                  <c:v>15.5</c:v>
                </c:pt>
                <c:pt idx="37815">
                  <c:v>15.5</c:v>
                </c:pt>
                <c:pt idx="37816">
                  <c:v>15.5</c:v>
                </c:pt>
                <c:pt idx="37817">
                  <c:v>15.5</c:v>
                </c:pt>
                <c:pt idx="37818">
                  <c:v>15.5</c:v>
                </c:pt>
                <c:pt idx="37819">
                  <c:v>15.5</c:v>
                </c:pt>
                <c:pt idx="37820">
                  <c:v>15.5</c:v>
                </c:pt>
                <c:pt idx="37821">
                  <c:v>15.5</c:v>
                </c:pt>
                <c:pt idx="37822">
                  <c:v>15.5</c:v>
                </c:pt>
                <c:pt idx="37823">
                  <c:v>15.5</c:v>
                </c:pt>
                <c:pt idx="37824">
                  <c:v>15.5</c:v>
                </c:pt>
                <c:pt idx="37825">
                  <c:v>15.5</c:v>
                </c:pt>
                <c:pt idx="37826">
                  <c:v>15.5</c:v>
                </c:pt>
                <c:pt idx="37827">
                  <c:v>15.5</c:v>
                </c:pt>
                <c:pt idx="37828">
                  <c:v>15.5</c:v>
                </c:pt>
                <c:pt idx="37829">
                  <c:v>15.5</c:v>
                </c:pt>
                <c:pt idx="37830">
                  <c:v>15.5</c:v>
                </c:pt>
                <c:pt idx="37831">
                  <c:v>15.5</c:v>
                </c:pt>
                <c:pt idx="37832">
                  <c:v>15.5</c:v>
                </c:pt>
                <c:pt idx="37833">
                  <c:v>15.5</c:v>
                </c:pt>
                <c:pt idx="37834">
                  <c:v>15.5</c:v>
                </c:pt>
                <c:pt idx="37835">
                  <c:v>15.5</c:v>
                </c:pt>
                <c:pt idx="37836">
                  <c:v>15.5</c:v>
                </c:pt>
                <c:pt idx="37837">
                  <c:v>15.5</c:v>
                </c:pt>
                <c:pt idx="37838">
                  <c:v>15.5</c:v>
                </c:pt>
                <c:pt idx="37839">
                  <c:v>15.5</c:v>
                </c:pt>
                <c:pt idx="37840">
                  <c:v>15.5</c:v>
                </c:pt>
                <c:pt idx="37841">
                  <c:v>15.5</c:v>
                </c:pt>
                <c:pt idx="37842">
                  <c:v>15.5</c:v>
                </c:pt>
                <c:pt idx="37843">
                  <c:v>15.5</c:v>
                </c:pt>
                <c:pt idx="37844">
                  <c:v>15.5</c:v>
                </c:pt>
                <c:pt idx="37845">
                  <c:v>15.5</c:v>
                </c:pt>
                <c:pt idx="37846">
                  <c:v>15.5</c:v>
                </c:pt>
                <c:pt idx="37847">
                  <c:v>15.5</c:v>
                </c:pt>
                <c:pt idx="37848">
                  <c:v>15.5</c:v>
                </c:pt>
                <c:pt idx="37849">
                  <c:v>15.5</c:v>
                </c:pt>
                <c:pt idx="37850">
                  <c:v>15.5</c:v>
                </c:pt>
                <c:pt idx="37851">
                  <c:v>15.5</c:v>
                </c:pt>
                <c:pt idx="37852">
                  <c:v>15.5</c:v>
                </c:pt>
                <c:pt idx="37853">
                  <c:v>15.5</c:v>
                </c:pt>
                <c:pt idx="37854">
                  <c:v>15.5</c:v>
                </c:pt>
                <c:pt idx="37855">
                  <c:v>15.5</c:v>
                </c:pt>
                <c:pt idx="37856">
                  <c:v>15.5</c:v>
                </c:pt>
                <c:pt idx="37857">
                  <c:v>15.5</c:v>
                </c:pt>
                <c:pt idx="37858">
                  <c:v>15.5</c:v>
                </c:pt>
                <c:pt idx="37859">
                  <c:v>15.5</c:v>
                </c:pt>
                <c:pt idx="37860">
                  <c:v>15.5</c:v>
                </c:pt>
                <c:pt idx="37861">
                  <c:v>15.5</c:v>
                </c:pt>
                <c:pt idx="37862">
                  <c:v>15.5</c:v>
                </c:pt>
                <c:pt idx="37863">
                  <c:v>15.5</c:v>
                </c:pt>
                <c:pt idx="37864">
                  <c:v>15.5</c:v>
                </c:pt>
                <c:pt idx="37865">
                  <c:v>15.5</c:v>
                </c:pt>
                <c:pt idx="37866">
                  <c:v>15.5</c:v>
                </c:pt>
                <c:pt idx="37867">
                  <c:v>15.5</c:v>
                </c:pt>
                <c:pt idx="37868">
                  <c:v>15.5</c:v>
                </c:pt>
                <c:pt idx="37869">
                  <c:v>15.5</c:v>
                </c:pt>
                <c:pt idx="37870">
                  <c:v>15.5</c:v>
                </c:pt>
                <c:pt idx="37871">
                  <c:v>15.5</c:v>
                </c:pt>
                <c:pt idx="37872">
                  <c:v>15.5</c:v>
                </c:pt>
                <c:pt idx="37873">
                  <c:v>15.5</c:v>
                </c:pt>
                <c:pt idx="37874">
                  <c:v>15.5</c:v>
                </c:pt>
                <c:pt idx="37875">
                  <c:v>15.5</c:v>
                </c:pt>
                <c:pt idx="37876">
                  <c:v>15.5</c:v>
                </c:pt>
                <c:pt idx="37877">
                  <c:v>15.5</c:v>
                </c:pt>
                <c:pt idx="37878">
                  <c:v>15.5</c:v>
                </c:pt>
                <c:pt idx="37879">
                  <c:v>15.5</c:v>
                </c:pt>
                <c:pt idx="37880">
                  <c:v>15.5</c:v>
                </c:pt>
                <c:pt idx="37881">
                  <c:v>15.5</c:v>
                </c:pt>
                <c:pt idx="37882">
                  <c:v>15.5</c:v>
                </c:pt>
                <c:pt idx="37883">
                  <c:v>15.5</c:v>
                </c:pt>
                <c:pt idx="37884">
                  <c:v>15.5</c:v>
                </c:pt>
                <c:pt idx="37885">
                  <c:v>15.5</c:v>
                </c:pt>
                <c:pt idx="37886">
                  <c:v>15.5</c:v>
                </c:pt>
                <c:pt idx="37887">
                  <c:v>15.5</c:v>
                </c:pt>
                <c:pt idx="37888">
                  <c:v>15.5</c:v>
                </c:pt>
                <c:pt idx="37889">
                  <c:v>15.5</c:v>
                </c:pt>
                <c:pt idx="37890">
                  <c:v>15.5</c:v>
                </c:pt>
                <c:pt idx="37891">
                  <c:v>15.5</c:v>
                </c:pt>
                <c:pt idx="37892">
                  <c:v>15.5</c:v>
                </c:pt>
                <c:pt idx="37893">
                  <c:v>15.5</c:v>
                </c:pt>
                <c:pt idx="37894">
                  <c:v>15.5</c:v>
                </c:pt>
                <c:pt idx="37895">
                  <c:v>15.5</c:v>
                </c:pt>
                <c:pt idx="37896">
                  <c:v>15.5</c:v>
                </c:pt>
                <c:pt idx="37897">
                  <c:v>15.5</c:v>
                </c:pt>
                <c:pt idx="37898">
                  <c:v>15.5</c:v>
                </c:pt>
                <c:pt idx="37899">
                  <c:v>15.5</c:v>
                </c:pt>
                <c:pt idx="37900">
                  <c:v>15.5</c:v>
                </c:pt>
                <c:pt idx="37901">
                  <c:v>15.5</c:v>
                </c:pt>
                <c:pt idx="37902">
                  <c:v>15.5</c:v>
                </c:pt>
                <c:pt idx="37903">
                  <c:v>15.5</c:v>
                </c:pt>
                <c:pt idx="37904">
                  <c:v>15.5</c:v>
                </c:pt>
                <c:pt idx="37905">
                  <c:v>15.5</c:v>
                </c:pt>
                <c:pt idx="37906">
                  <c:v>15.5</c:v>
                </c:pt>
                <c:pt idx="37907">
                  <c:v>15.5</c:v>
                </c:pt>
                <c:pt idx="37908">
                  <c:v>15.5</c:v>
                </c:pt>
                <c:pt idx="37909">
                  <c:v>15.5</c:v>
                </c:pt>
                <c:pt idx="37910">
                  <c:v>15.5</c:v>
                </c:pt>
                <c:pt idx="37911">
                  <c:v>15.5</c:v>
                </c:pt>
                <c:pt idx="37912">
                  <c:v>15.5</c:v>
                </c:pt>
                <c:pt idx="37913">
                  <c:v>15.5</c:v>
                </c:pt>
                <c:pt idx="37914">
                  <c:v>15.5</c:v>
                </c:pt>
                <c:pt idx="37915">
                  <c:v>15.5</c:v>
                </c:pt>
                <c:pt idx="37916">
                  <c:v>15.5</c:v>
                </c:pt>
                <c:pt idx="37917">
                  <c:v>15.5</c:v>
                </c:pt>
                <c:pt idx="37918">
                  <c:v>15.5</c:v>
                </c:pt>
                <c:pt idx="37919">
                  <c:v>15.5</c:v>
                </c:pt>
                <c:pt idx="37920">
                  <c:v>15.5</c:v>
                </c:pt>
                <c:pt idx="37921">
                  <c:v>15.5</c:v>
                </c:pt>
                <c:pt idx="37922">
                  <c:v>15.5</c:v>
                </c:pt>
                <c:pt idx="37923">
                  <c:v>15.5</c:v>
                </c:pt>
                <c:pt idx="37924">
                  <c:v>15.5</c:v>
                </c:pt>
                <c:pt idx="37925">
                  <c:v>15.5</c:v>
                </c:pt>
                <c:pt idx="37926">
                  <c:v>15.5</c:v>
                </c:pt>
                <c:pt idx="37927">
                  <c:v>15.5</c:v>
                </c:pt>
                <c:pt idx="37928">
                  <c:v>15.5</c:v>
                </c:pt>
                <c:pt idx="37929">
                  <c:v>15.5</c:v>
                </c:pt>
                <c:pt idx="37930">
                  <c:v>15.5</c:v>
                </c:pt>
                <c:pt idx="37931">
                  <c:v>15.5</c:v>
                </c:pt>
                <c:pt idx="37932">
                  <c:v>15.5</c:v>
                </c:pt>
                <c:pt idx="37933">
                  <c:v>15.5</c:v>
                </c:pt>
                <c:pt idx="37934">
                  <c:v>15.5</c:v>
                </c:pt>
                <c:pt idx="37935">
                  <c:v>15.5</c:v>
                </c:pt>
                <c:pt idx="37936">
                  <c:v>15.5</c:v>
                </c:pt>
                <c:pt idx="37937">
                  <c:v>15.5</c:v>
                </c:pt>
                <c:pt idx="37938">
                  <c:v>15.5</c:v>
                </c:pt>
                <c:pt idx="37939">
                  <c:v>15.5</c:v>
                </c:pt>
                <c:pt idx="37940">
                  <c:v>15.5</c:v>
                </c:pt>
                <c:pt idx="37941">
                  <c:v>15.5</c:v>
                </c:pt>
                <c:pt idx="37942">
                  <c:v>15.5</c:v>
                </c:pt>
                <c:pt idx="37943">
                  <c:v>15.5</c:v>
                </c:pt>
                <c:pt idx="37944">
                  <c:v>15.5</c:v>
                </c:pt>
                <c:pt idx="37945">
                  <c:v>15.5</c:v>
                </c:pt>
                <c:pt idx="37946">
                  <c:v>15.5</c:v>
                </c:pt>
                <c:pt idx="37947">
                  <c:v>15.5</c:v>
                </c:pt>
                <c:pt idx="37948">
                  <c:v>15.5</c:v>
                </c:pt>
                <c:pt idx="37949">
                  <c:v>15.5</c:v>
                </c:pt>
                <c:pt idx="37950">
                  <c:v>15.5</c:v>
                </c:pt>
                <c:pt idx="37951">
                  <c:v>15.5</c:v>
                </c:pt>
                <c:pt idx="37952">
                  <c:v>15.5</c:v>
                </c:pt>
                <c:pt idx="37953">
                  <c:v>15.5</c:v>
                </c:pt>
                <c:pt idx="37954">
                  <c:v>15.5</c:v>
                </c:pt>
                <c:pt idx="37955">
                  <c:v>15.5</c:v>
                </c:pt>
                <c:pt idx="37956">
                  <c:v>15.5</c:v>
                </c:pt>
                <c:pt idx="37957">
                  <c:v>15.5</c:v>
                </c:pt>
                <c:pt idx="37958">
                  <c:v>15.5</c:v>
                </c:pt>
                <c:pt idx="37959">
                  <c:v>15.5</c:v>
                </c:pt>
                <c:pt idx="37960">
                  <c:v>15.5</c:v>
                </c:pt>
                <c:pt idx="37961">
                  <c:v>15.5</c:v>
                </c:pt>
                <c:pt idx="37962">
                  <c:v>15.5</c:v>
                </c:pt>
                <c:pt idx="37963">
                  <c:v>15.5</c:v>
                </c:pt>
                <c:pt idx="37964">
                  <c:v>15.5</c:v>
                </c:pt>
                <c:pt idx="37965">
                  <c:v>15.5</c:v>
                </c:pt>
                <c:pt idx="37966">
                  <c:v>15.5</c:v>
                </c:pt>
                <c:pt idx="37967">
                  <c:v>15.5</c:v>
                </c:pt>
                <c:pt idx="37968">
                  <c:v>15.5</c:v>
                </c:pt>
                <c:pt idx="37969">
                  <c:v>15.5</c:v>
                </c:pt>
                <c:pt idx="37970">
                  <c:v>15.5</c:v>
                </c:pt>
                <c:pt idx="37971">
                  <c:v>15.5</c:v>
                </c:pt>
                <c:pt idx="37972">
                  <c:v>15.5</c:v>
                </c:pt>
                <c:pt idx="37973">
                  <c:v>15.5</c:v>
                </c:pt>
                <c:pt idx="37974">
                  <c:v>15.5</c:v>
                </c:pt>
                <c:pt idx="37975">
                  <c:v>15.5</c:v>
                </c:pt>
                <c:pt idx="37976">
                  <c:v>15.5</c:v>
                </c:pt>
                <c:pt idx="37977">
                  <c:v>15.5</c:v>
                </c:pt>
                <c:pt idx="37978">
                  <c:v>15.5</c:v>
                </c:pt>
                <c:pt idx="37979">
                  <c:v>15.5</c:v>
                </c:pt>
                <c:pt idx="37980">
                  <c:v>15.5</c:v>
                </c:pt>
                <c:pt idx="37981">
                  <c:v>15.5</c:v>
                </c:pt>
                <c:pt idx="37982">
                  <c:v>15.5</c:v>
                </c:pt>
                <c:pt idx="37983">
                  <c:v>15.5</c:v>
                </c:pt>
                <c:pt idx="37984">
                  <c:v>15.5</c:v>
                </c:pt>
                <c:pt idx="37985">
                  <c:v>15.5</c:v>
                </c:pt>
                <c:pt idx="37986">
                  <c:v>15.5</c:v>
                </c:pt>
                <c:pt idx="37987">
                  <c:v>15.5</c:v>
                </c:pt>
                <c:pt idx="37988">
                  <c:v>15.5</c:v>
                </c:pt>
                <c:pt idx="37989">
                  <c:v>15.5</c:v>
                </c:pt>
                <c:pt idx="37990">
                  <c:v>15.5</c:v>
                </c:pt>
                <c:pt idx="37991">
                  <c:v>15.5</c:v>
                </c:pt>
                <c:pt idx="37992">
                  <c:v>15.5</c:v>
                </c:pt>
                <c:pt idx="37993">
                  <c:v>15.5</c:v>
                </c:pt>
                <c:pt idx="37994">
                  <c:v>15.5</c:v>
                </c:pt>
                <c:pt idx="37995">
                  <c:v>15.5</c:v>
                </c:pt>
                <c:pt idx="37996">
                  <c:v>15.5</c:v>
                </c:pt>
                <c:pt idx="37997">
                  <c:v>15.5</c:v>
                </c:pt>
                <c:pt idx="37998">
                  <c:v>15.5</c:v>
                </c:pt>
                <c:pt idx="37999">
                  <c:v>15.5</c:v>
                </c:pt>
                <c:pt idx="38000">
                  <c:v>15.5</c:v>
                </c:pt>
                <c:pt idx="38001">
                  <c:v>15.5</c:v>
                </c:pt>
                <c:pt idx="38002">
                  <c:v>15.5</c:v>
                </c:pt>
                <c:pt idx="38003">
                  <c:v>15.5</c:v>
                </c:pt>
                <c:pt idx="38004">
                  <c:v>15.5</c:v>
                </c:pt>
                <c:pt idx="38005">
                  <c:v>15.5</c:v>
                </c:pt>
                <c:pt idx="38006">
                  <c:v>15.5</c:v>
                </c:pt>
                <c:pt idx="38007">
                  <c:v>15.5</c:v>
                </c:pt>
                <c:pt idx="38008">
                  <c:v>15.5</c:v>
                </c:pt>
                <c:pt idx="38009">
                  <c:v>15.5</c:v>
                </c:pt>
                <c:pt idx="38010">
                  <c:v>15.5</c:v>
                </c:pt>
                <c:pt idx="38011">
                  <c:v>15.5</c:v>
                </c:pt>
                <c:pt idx="38012">
                  <c:v>15.5</c:v>
                </c:pt>
                <c:pt idx="38013">
                  <c:v>15.5</c:v>
                </c:pt>
                <c:pt idx="38014">
                  <c:v>15.5</c:v>
                </c:pt>
                <c:pt idx="38015">
                  <c:v>15.5</c:v>
                </c:pt>
                <c:pt idx="38016">
                  <c:v>15.5</c:v>
                </c:pt>
                <c:pt idx="38017">
                  <c:v>15.5</c:v>
                </c:pt>
                <c:pt idx="38018">
                  <c:v>15.5</c:v>
                </c:pt>
                <c:pt idx="38019">
                  <c:v>15.5</c:v>
                </c:pt>
                <c:pt idx="38020">
                  <c:v>15.5</c:v>
                </c:pt>
                <c:pt idx="38021">
                  <c:v>15.5</c:v>
                </c:pt>
                <c:pt idx="38022">
                  <c:v>15.5</c:v>
                </c:pt>
                <c:pt idx="38023">
                  <c:v>15.5</c:v>
                </c:pt>
                <c:pt idx="38024">
                  <c:v>15.5</c:v>
                </c:pt>
                <c:pt idx="38025">
                  <c:v>15.5</c:v>
                </c:pt>
                <c:pt idx="38026">
                  <c:v>15.5</c:v>
                </c:pt>
                <c:pt idx="38027">
                  <c:v>15.5</c:v>
                </c:pt>
                <c:pt idx="38028">
                  <c:v>15.5</c:v>
                </c:pt>
                <c:pt idx="38029">
                  <c:v>15.5</c:v>
                </c:pt>
                <c:pt idx="38030">
                  <c:v>15.5</c:v>
                </c:pt>
                <c:pt idx="38031">
                  <c:v>15.5</c:v>
                </c:pt>
                <c:pt idx="38032">
                  <c:v>15.5</c:v>
                </c:pt>
                <c:pt idx="38033">
                  <c:v>15.5</c:v>
                </c:pt>
                <c:pt idx="38034">
                  <c:v>15.5</c:v>
                </c:pt>
                <c:pt idx="38035">
                  <c:v>15.5</c:v>
                </c:pt>
                <c:pt idx="38036">
                  <c:v>15.5</c:v>
                </c:pt>
                <c:pt idx="38037">
                  <c:v>15.5</c:v>
                </c:pt>
                <c:pt idx="38038">
                  <c:v>15.5</c:v>
                </c:pt>
                <c:pt idx="38039">
                  <c:v>15.5</c:v>
                </c:pt>
                <c:pt idx="38040">
                  <c:v>15.5</c:v>
                </c:pt>
                <c:pt idx="38041">
                  <c:v>15.5</c:v>
                </c:pt>
                <c:pt idx="38042">
                  <c:v>15.5</c:v>
                </c:pt>
                <c:pt idx="38043">
                  <c:v>15.5</c:v>
                </c:pt>
                <c:pt idx="38044">
                  <c:v>15.5</c:v>
                </c:pt>
                <c:pt idx="38045">
                  <c:v>15.5</c:v>
                </c:pt>
                <c:pt idx="38046">
                  <c:v>15.5</c:v>
                </c:pt>
                <c:pt idx="38047">
                  <c:v>15.5</c:v>
                </c:pt>
                <c:pt idx="38048">
                  <c:v>15.5</c:v>
                </c:pt>
                <c:pt idx="38049">
                  <c:v>15.5</c:v>
                </c:pt>
                <c:pt idx="38050">
                  <c:v>15.5</c:v>
                </c:pt>
                <c:pt idx="38051">
                  <c:v>15.5</c:v>
                </c:pt>
                <c:pt idx="38052">
                  <c:v>15.5</c:v>
                </c:pt>
                <c:pt idx="38053">
                  <c:v>15.5</c:v>
                </c:pt>
                <c:pt idx="38054">
                  <c:v>15.5</c:v>
                </c:pt>
                <c:pt idx="38055">
                  <c:v>15.5</c:v>
                </c:pt>
                <c:pt idx="38056">
                  <c:v>15.5</c:v>
                </c:pt>
                <c:pt idx="38057">
                  <c:v>15.5</c:v>
                </c:pt>
                <c:pt idx="38058">
                  <c:v>15.5</c:v>
                </c:pt>
                <c:pt idx="38059">
                  <c:v>15.5</c:v>
                </c:pt>
                <c:pt idx="38060">
                  <c:v>15.5</c:v>
                </c:pt>
                <c:pt idx="38061">
                  <c:v>15.5</c:v>
                </c:pt>
                <c:pt idx="38062">
                  <c:v>15.5</c:v>
                </c:pt>
                <c:pt idx="38063">
                  <c:v>15.5</c:v>
                </c:pt>
                <c:pt idx="38064">
                  <c:v>15.5</c:v>
                </c:pt>
                <c:pt idx="38065">
                  <c:v>15.5</c:v>
                </c:pt>
                <c:pt idx="38066">
                  <c:v>15.5</c:v>
                </c:pt>
                <c:pt idx="38067">
                  <c:v>15.5</c:v>
                </c:pt>
                <c:pt idx="38068">
                  <c:v>15.5</c:v>
                </c:pt>
                <c:pt idx="38069">
                  <c:v>15.5</c:v>
                </c:pt>
                <c:pt idx="38070">
                  <c:v>15.5</c:v>
                </c:pt>
                <c:pt idx="38071">
                  <c:v>15.5</c:v>
                </c:pt>
                <c:pt idx="38072">
                  <c:v>15.5</c:v>
                </c:pt>
                <c:pt idx="38073">
                  <c:v>15.5</c:v>
                </c:pt>
                <c:pt idx="38074">
                  <c:v>15.5</c:v>
                </c:pt>
                <c:pt idx="38075">
                  <c:v>15.5</c:v>
                </c:pt>
                <c:pt idx="38076">
                  <c:v>15.5</c:v>
                </c:pt>
                <c:pt idx="38077">
                  <c:v>15.5</c:v>
                </c:pt>
                <c:pt idx="38078">
                  <c:v>15.5</c:v>
                </c:pt>
                <c:pt idx="38079">
                  <c:v>15.5</c:v>
                </c:pt>
                <c:pt idx="38080">
                  <c:v>15.5</c:v>
                </c:pt>
                <c:pt idx="38081">
                  <c:v>15.5</c:v>
                </c:pt>
                <c:pt idx="38082">
                  <c:v>15.5</c:v>
                </c:pt>
                <c:pt idx="38083">
                  <c:v>15.5</c:v>
                </c:pt>
                <c:pt idx="38084">
                  <c:v>15.5</c:v>
                </c:pt>
                <c:pt idx="38085">
                  <c:v>15.5</c:v>
                </c:pt>
                <c:pt idx="38086">
                  <c:v>15.5</c:v>
                </c:pt>
                <c:pt idx="38087">
                  <c:v>15.5</c:v>
                </c:pt>
                <c:pt idx="38088">
                  <c:v>15.5</c:v>
                </c:pt>
                <c:pt idx="38089">
                  <c:v>15.5</c:v>
                </c:pt>
                <c:pt idx="38090">
                  <c:v>15.5</c:v>
                </c:pt>
                <c:pt idx="38091">
                  <c:v>15.5</c:v>
                </c:pt>
                <c:pt idx="38092">
                  <c:v>15.5</c:v>
                </c:pt>
                <c:pt idx="38093">
                  <c:v>15.5</c:v>
                </c:pt>
                <c:pt idx="38094">
                  <c:v>15.5</c:v>
                </c:pt>
                <c:pt idx="38095">
                  <c:v>15.5</c:v>
                </c:pt>
                <c:pt idx="38096">
                  <c:v>15.5</c:v>
                </c:pt>
                <c:pt idx="38097">
                  <c:v>15.5</c:v>
                </c:pt>
                <c:pt idx="38098">
                  <c:v>15.5</c:v>
                </c:pt>
                <c:pt idx="38099">
                  <c:v>15.5</c:v>
                </c:pt>
                <c:pt idx="38100">
                  <c:v>15.5</c:v>
                </c:pt>
                <c:pt idx="38101">
                  <c:v>15.5</c:v>
                </c:pt>
                <c:pt idx="38102">
                  <c:v>15.5</c:v>
                </c:pt>
                <c:pt idx="38103">
                  <c:v>15.5</c:v>
                </c:pt>
                <c:pt idx="38104">
                  <c:v>15.5</c:v>
                </c:pt>
                <c:pt idx="38105">
                  <c:v>15.5</c:v>
                </c:pt>
                <c:pt idx="38106">
                  <c:v>15.5</c:v>
                </c:pt>
                <c:pt idx="38107">
                  <c:v>15.5</c:v>
                </c:pt>
                <c:pt idx="38108">
                  <c:v>15.5</c:v>
                </c:pt>
                <c:pt idx="38109">
                  <c:v>15.5</c:v>
                </c:pt>
                <c:pt idx="38110">
                  <c:v>15.5</c:v>
                </c:pt>
                <c:pt idx="38111">
                  <c:v>15.5</c:v>
                </c:pt>
                <c:pt idx="38112">
                  <c:v>15.5</c:v>
                </c:pt>
                <c:pt idx="38113">
                  <c:v>15.5</c:v>
                </c:pt>
                <c:pt idx="38114">
                  <c:v>15.5</c:v>
                </c:pt>
                <c:pt idx="38115">
                  <c:v>15.5</c:v>
                </c:pt>
                <c:pt idx="38116">
                  <c:v>15.5</c:v>
                </c:pt>
                <c:pt idx="38117">
                  <c:v>15.5</c:v>
                </c:pt>
                <c:pt idx="38118">
                  <c:v>15.5</c:v>
                </c:pt>
                <c:pt idx="38119">
                  <c:v>15.5</c:v>
                </c:pt>
                <c:pt idx="38120">
                  <c:v>15.5</c:v>
                </c:pt>
                <c:pt idx="38121">
                  <c:v>15.5</c:v>
                </c:pt>
                <c:pt idx="38122">
                  <c:v>15.5</c:v>
                </c:pt>
                <c:pt idx="38123">
                  <c:v>15.5</c:v>
                </c:pt>
                <c:pt idx="38124">
                  <c:v>15.5</c:v>
                </c:pt>
                <c:pt idx="38125">
                  <c:v>15.5</c:v>
                </c:pt>
                <c:pt idx="38126">
                  <c:v>15.5</c:v>
                </c:pt>
                <c:pt idx="38127">
                  <c:v>15.5</c:v>
                </c:pt>
                <c:pt idx="38128">
                  <c:v>15.5</c:v>
                </c:pt>
                <c:pt idx="38129">
                  <c:v>15.5</c:v>
                </c:pt>
                <c:pt idx="38130">
                  <c:v>15.5</c:v>
                </c:pt>
                <c:pt idx="38131">
                  <c:v>15.5</c:v>
                </c:pt>
                <c:pt idx="38132">
                  <c:v>15.5</c:v>
                </c:pt>
                <c:pt idx="38133">
                  <c:v>15.5</c:v>
                </c:pt>
                <c:pt idx="38134">
                  <c:v>15.5</c:v>
                </c:pt>
                <c:pt idx="38135">
                  <c:v>15.5</c:v>
                </c:pt>
                <c:pt idx="38136">
                  <c:v>15.5</c:v>
                </c:pt>
                <c:pt idx="38137">
                  <c:v>15.5</c:v>
                </c:pt>
                <c:pt idx="38138">
                  <c:v>15.5</c:v>
                </c:pt>
                <c:pt idx="38139">
                  <c:v>15.5</c:v>
                </c:pt>
                <c:pt idx="38140">
                  <c:v>15.5</c:v>
                </c:pt>
                <c:pt idx="38141">
                  <c:v>15.5</c:v>
                </c:pt>
                <c:pt idx="38142">
                  <c:v>15.5</c:v>
                </c:pt>
                <c:pt idx="38143">
                  <c:v>15.5</c:v>
                </c:pt>
                <c:pt idx="38144">
                  <c:v>15.5</c:v>
                </c:pt>
                <c:pt idx="38145">
                  <c:v>15.5</c:v>
                </c:pt>
                <c:pt idx="38146">
                  <c:v>15.5</c:v>
                </c:pt>
                <c:pt idx="38147">
                  <c:v>15.5</c:v>
                </c:pt>
                <c:pt idx="38148">
                  <c:v>15.5</c:v>
                </c:pt>
                <c:pt idx="38149">
                  <c:v>15.5</c:v>
                </c:pt>
                <c:pt idx="38150">
                  <c:v>15.5</c:v>
                </c:pt>
                <c:pt idx="38151">
                  <c:v>15.5</c:v>
                </c:pt>
                <c:pt idx="38152">
                  <c:v>15.5</c:v>
                </c:pt>
                <c:pt idx="38153">
                  <c:v>15.5</c:v>
                </c:pt>
                <c:pt idx="38154">
                  <c:v>15.5</c:v>
                </c:pt>
                <c:pt idx="38155">
                  <c:v>15.5</c:v>
                </c:pt>
                <c:pt idx="38156">
                  <c:v>15.5</c:v>
                </c:pt>
                <c:pt idx="38157">
                  <c:v>15.5</c:v>
                </c:pt>
                <c:pt idx="38158">
                  <c:v>15.5</c:v>
                </c:pt>
                <c:pt idx="38159">
                  <c:v>15.5</c:v>
                </c:pt>
                <c:pt idx="38160">
                  <c:v>15.5</c:v>
                </c:pt>
                <c:pt idx="38161">
                  <c:v>15.5</c:v>
                </c:pt>
                <c:pt idx="38162">
                  <c:v>15.5</c:v>
                </c:pt>
                <c:pt idx="38163">
                  <c:v>15.5</c:v>
                </c:pt>
                <c:pt idx="38164">
                  <c:v>15.5</c:v>
                </c:pt>
                <c:pt idx="38165">
                  <c:v>15.5</c:v>
                </c:pt>
                <c:pt idx="38166">
                  <c:v>15.5</c:v>
                </c:pt>
                <c:pt idx="38167">
                  <c:v>15.5</c:v>
                </c:pt>
                <c:pt idx="38168">
                  <c:v>15.5</c:v>
                </c:pt>
                <c:pt idx="38169">
                  <c:v>15.5</c:v>
                </c:pt>
                <c:pt idx="38170">
                  <c:v>15.5</c:v>
                </c:pt>
                <c:pt idx="38171">
                  <c:v>15.5</c:v>
                </c:pt>
                <c:pt idx="38172">
                  <c:v>15.5</c:v>
                </c:pt>
                <c:pt idx="38173">
                  <c:v>15.5</c:v>
                </c:pt>
                <c:pt idx="38174">
                  <c:v>15.5</c:v>
                </c:pt>
                <c:pt idx="38175">
                  <c:v>15.5</c:v>
                </c:pt>
                <c:pt idx="38176">
                  <c:v>15.5</c:v>
                </c:pt>
                <c:pt idx="38177">
                  <c:v>15.5</c:v>
                </c:pt>
                <c:pt idx="38178">
                  <c:v>15.5</c:v>
                </c:pt>
                <c:pt idx="38179">
                  <c:v>15.5</c:v>
                </c:pt>
                <c:pt idx="38180">
                  <c:v>15.5</c:v>
                </c:pt>
                <c:pt idx="38181">
                  <c:v>15.5</c:v>
                </c:pt>
                <c:pt idx="38182">
                  <c:v>15.5</c:v>
                </c:pt>
                <c:pt idx="38183">
                  <c:v>15.5</c:v>
                </c:pt>
                <c:pt idx="38184">
                  <c:v>15.5</c:v>
                </c:pt>
                <c:pt idx="38185">
                  <c:v>15.5</c:v>
                </c:pt>
                <c:pt idx="38186">
                  <c:v>15.5</c:v>
                </c:pt>
                <c:pt idx="38187">
                  <c:v>15.5</c:v>
                </c:pt>
                <c:pt idx="38188">
                  <c:v>15.5</c:v>
                </c:pt>
                <c:pt idx="38189">
                  <c:v>15.5</c:v>
                </c:pt>
                <c:pt idx="38190">
                  <c:v>15.5</c:v>
                </c:pt>
                <c:pt idx="38191">
                  <c:v>15.5</c:v>
                </c:pt>
                <c:pt idx="38192">
                  <c:v>15.5</c:v>
                </c:pt>
                <c:pt idx="38193">
                  <c:v>15.5</c:v>
                </c:pt>
                <c:pt idx="38194">
                  <c:v>15.5</c:v>
                </c:pt>
                <c:pt idx="38195">
                  <c:v>15.5</c:v>
                </c:pt>
                <c:pt idx="38196">
                  <c:v>15.5</c:v>
                </c:pt>
                <c:pt idx="38197">
                  <c:v>15.5</c:v>
                </c:pt>
                <c:pt idx="38198">
                  <c:v>15.5</c:v>
                </c:pt>
                <c:pt idx="38199">
                  <c:v>15.5</c:v>
                </c:pt>
                <c:pt idx="38200">
                  <c:v>15.5</c:v>
                </c:pt>
                <c:pt idx="38201">
                  <c:v>15.5</c:v>
                </c:pt>
                <c:pt idx="38202">
                  <c:v>15.5</c:v>
                </c:pt>
                <c:pt idx="38203">
                  <c:v>15.5</c:v>
                </c:pt>
                <c:pt idx="38204">
                  <c:v>15.5</c:v>
                </c:pt>
                <c:pt idx="38205">
                  <c:v>15.5</c:v>
                </c:pt>
                <c:pt idx="38206">
                  <c:v>15.5</c:v>
                </c:pt>
                <c:pt idx="38207">
                  <c:v>15.5</c:v>
                </c:pt>
                <c:pt idx="38208">
                  <c:v>15.5</c:v>
                </c:pt>
                <c:pt idx="38209">
                  <c:v>15.5</c:v>
                </c:pt>
                <c:pt idx="38210">
                  <c:v>15.5</c:v>
                </c:pt>
                <c:pt idx="38211">
                  <c:v>15.5</c:v>
                </c:pt>
                <c:pt idx="38212">
                  <c:v>15.5</c:v>
                </c:pt>
                <c:pt idx="38213">
                  <c:v>15.5</c:v>
                </c:pt>
                <c:pt idx="38214">
                  <c:v>15.5</c:v>
                </c:pt>
                <c:pt idx="38215">
                  <c:v>15.5</c:v>
                </c:pt>
                <c:pt idx="38216">
                  <c:v>15.5</c:v>
                </c:pt>
                <c:pt idx="38217">
                  <c:v>15.5</c:v>
                </c:pt>
                <c:pt idx="38218">
                  <c:v>15.5</c:v>
                </c:pt>
                <c:pt idx="38219">
                  <c:v>15.5</c:v>
                </c:pt>
                <c:pt idx="38220">
                  <c:v>15.5</c:v>
                </c:pt>
                <c:pt idx="38221">
                  <c:v>15.5</c:v>
                </c:pt>
                <c:pt idx="38222">
                  <c:v>15.5</c:v>
                </c:pt>
                <c:pt idx="38223">
                  <c:v>15.5</c:v>
                </c:pt>
                <c:pt idx="38224">
                  <c:v>15.5</c:v>
                </c:pt>
                <c:pt idx="38225">
                  <c:v>15.5</c:v>
                </c:pt>
                <c:pt idx="38226">
                  <c:v>15.5</c:v>
                </c:pt>
                <c:pt idx="38227">
                  <c:v>15.5</c:v>
                </c:pt>
                <c:pt idx="38228">
                  <c:v>15.5</c:v>
                </c:pt>
                <c:pt idx="38229">
                  <c:v>15.5</c:v>
                </c:pt>
                <c:pt idx="38230">
                  <c:v>15.5</c:v>
                </c:pt>
                <c:pt idx="38231">
                  <c:v>15.5</c:v>
                </c:pt>
                <c:pt idx="38232">
                  <c:v>15.5</c:v>
                </c:pt>
                <c:pt idx="38233">
                  <c:v>15.5</c:v>
                </c:pt>
                <c:pt idx="38234">
                  <c:v>15.5</c:v>
                </c:pt>
                <c:pt idx="38235">
                  <c:v>15.5</c:v>
                </c:pt>
                <c:pt idx="38236">
                  <c:v>15.5</c:v>
                </c:pt>
                <c:pt idx="38237">
                  <c:v>15.5</c:v>
                </c:pt>
                <c:pt idx="38238">
                  <c:v>15.5</c:v>
                </c:pt>
                <c:pt idx="38239">
                  <c:v>15.5</c:v>
                </c:pt>
                <c:pt idx="38240">
                  <c:v>15.5</c:v>
                </c:pt>
                <c:pt idx="38241">
                  <c:v>15.5</c:v>
                </c:pt>
                <c:pt idx="38242">
                  <c:v>15.5</c:v>
                </c:pt>
                <c:pt idx="38243">
                  <c:v>15.5</c:v>
                </c:pt>
                <c:pt idx="38244">
                  <c:v>15.5</c:v>
                </c:pt>
                <c:pt idx="38245">
                  <c:v>15.5</c:v>
                </c:pt>
                <c:pt idx="38246">
                  <c:v>15.5</c:v>
                </c:pt>
                <c:pt idx="38247">
                  <c:v>15.5</c:v>
                </c:pt>
                <c:pt idx="38248">
                  <c:v>15.5</c:v>
                </c:pt>
                <c:pt idx="38249">
                  <c:v>15.5</c:v>
                </c:pt>
                <c:pt idx="38250">
                  <c:v>15.5</c:v>
                </c:pt>
                <c:pt idx="38251">
                  <c:v>15.5</c:v>
                </c:pt>
                <c:pt idx="38252">
                  <c:v>15.5</c:v>
                </c:pt>
                <c:pt idx="38253">
                  <c:v>15.5</c:v>
                </c:pt>
                <c:pt idx="38254">
                  <c:v>15.5</c:v>
                </c:pt>
                <c:pt idx="38255">
                  <c:v>15.5</c:v>
                </c:pt>
                <c:pt idx="38256">
                  <c:v>15.5</c:v>
                </c:pt>
                <c:pt idx="38257">
                  <c:v>15.5</c:v>
                </c:pt>
                <c:pt idx="38258">
                  <c:v>15.5</c:v>
                </c:pt>
                <c:pt idx="38259">
                  <c:v>15.5</c:v>
                </c:pt>
                <c:pt idx="38260">
                  <c:v>15.5</c:v>
                </c:pt>
                <c:pt idx="38261">
                  <c:v>15.5</c:v>
                </c:pt>
                <c:pt idx="38262">
                  <c:v>15.5</c:v>
                </c:pt>
                <c:pt idx="38263">
                  <c:v>15.5</c:v>
                </c:pt>
                <c:pt idx="38264">
                  <c:v>15.5</c:v>
                </c:pt>
                <c:pt idx="38265">
                  <c:v>15.5</c:v>
                </c:pt>
                <c:pt idx="38266">
                  <c:v>15.5</c:v>
                </c:pt>
                <c:pt idx="38267">
                  <c:v>15.5</c:v>
                </c:pt>
                <c:pt idx="38268">
                  <c:v>15.5</c:v>
                </c:pt>
                <c:pt idx="38269">
                  <c:v>15.5</c:v>
                </c:pt>
                <c:pt idx="38270">
                  <c:v>15.5</c:v>
                </c:pt>
                <c:pt idx="38271">
                  <c:v>15.5</c:v>
                </c:pt>
                <c:pt idx="38272">
                  <c:v>15.5</c:v>
                </c:pt>
                <c:pt idx="38273">
                  <c:v>15.5</c:v>
                </c:pt>
                <c:pt idx="38274">
                  <c:v>15.5</c:v>
                </c:pt>
                <c:pt idx="38275">
                  <c:v>15.5</c:v>
                </c:pt>
                <c:pt idx="38276">
                  <c:v>15.5</c:v>
                </c:pt>
                <c:pt idx="38277">
                  <c:v>15.5</c:v>
                </c:pt>
                <c:pt idx="38278">
                  <c:v>15.5</c:v>
                </c:pt>
                <c:pt idx="38279">
                  <c:v>15.5</c:v>
                </c:pt>
                <c:pt idx="38280">
                  <c:v>15.5</c:v>
                </c:pt>
                <c:pt idx="38281">
                  <c:v>15.5</c:v>
                </c:pt>
                <c:pt idx="38282">
                  <c:v>15.5</c:v>
                </c:pt>
                <c:pt idx="38283">
                  <c:v>15.5</c:v>
                </c:pt>
                <c:pt idx="38284">
                  <c:v>15.5</c:v>
                </c:pt>
                <c:pt idx="38285">
                  <c:v>15.5</c:v>
                </c:pt>
                <c:pt idx="38286">
                  <c:v>15.5</c:v>
                </c:pt>
                <c:pt idx="38287">
                  <c:v>15.5</c:v>
                </c:pt>
                <c:pt idx="38288">
                  <c:v>15.5</c:v>
                </c:pt>
                <c:pt idx="38289">
                  <c:v>15.5</c:v>
                </c:pt>
                <c:pt idx="38290">
                  <c:v>15.5</c:v>
                </c:pt>
                <c:pt idx="38291">
                  <c:v>15.5</c:v>
                </c:pt>
                <c:pt idx="38292">
                  <c:v>15.5</c:v>
                </c:pt>
                <c:pt idx="38293">
                  <c:v>15.5</c:v>
                </c:pt>
                <c:pt idx="38294">
                  <c:v>15.5</c:v>
                </c:pt>
                <c:pt idx="38295">
                  <c:v>15.5</c:v>
                </c:pt>
                <c:pt idx="38296">
                  <c:v>15.5</c:v>
                </c:pt>
                <c:pt idx="38297">
                  <c:v>15.5</c:v>
                </c:pt>
                <c:pt idx="38298">
                  <c:v>15.5</c:v>
                </c:pt>
                <c:pt idx="38299">
                  <c:v>15.5</c:v>
                </c:pt>
                <c:pt idx="38300">
                  <c:v>15.5</c:v>
                </c:pt>
                <c:pt idx="38301">
                  <c:v>15.5</c:v>
                </c:pt>
                <c:pt idx="38302">
                  <c:v>15.5</c:v>
                </c:pt>
                <c:pt idx="38303">
                  <c:v>15.5</c:v>
                </c:pt>
                <c:pt idx="38304">
                  <c:v>15.5</c:v>
                </c:pt>
                <c:pt idx="38305">
                  <c:v>15.5</c:v>
                </c:pt>
                <c:pt idx="38306">
                  <c:v>15.5</c:v>
                </c:pt>
                <c:pt idx="38307">
                  <c:v>15.5</c:v>
                </c:pt>
                <c:pt idx="38308">
                  <c:v>15.5</c:v>
                </c:pt>
                <c:pt idx="38309">
                  <c:v>15.5</c:v>
                </c:pt>
                <c:pt idx="38310">
                  <c:v>15.5</c:v>
                </c:pt>
                <c:pt idx="38311">
                  <c:v>15.5</c:v>
                </c:pt>
                <c:pt idx="38312">
                  <c:v>15.5</c:v>
                </c:pt>
                <c:pt idx="38313">
                  <c:v>15.5</c:v>
                </c:pt>
                <c:pt idx="38314">
                  <c:v>15.5</c:v>
                </c:pt>
                <c:pt idx="38315">
                  <c:v>15.5</c:v>
                </c:pt>
                <c:pt idx="38316">
                  <c:v>15.5</c:v>
                </c:pt>
                <c:pt idx="38317">
                  <c:v>15.5</c:v>
                </c:pt>
                <c:pt idx="38318">
                  <c:v>15.5</c:v>
                </c:pt>
                <c:pt idx="38319">
                  <c:v>15.5</c:v>
                </c:pt>
                <c:pt idx="38320">
                  <c:v>15.5</c:v>
                </c:pt>
                <c:pt idx="38321">
                  <c:v>15.5</c:v>
                </c:pt>
                <c:pt idx="38322">
                  <c:v>15.5</c:v>
                </c:pt>
                <c:pt idx="38323">
                  <c:v>15.5</c:v>
                </c:pt>
                <c:pt idx="38324">
                  <c:v>15.5</c:v>
                </c:pt>
                <c:pt idx="38325">
                  <c:v>15.5</c:v>
                </c:pt>
                <c:pt idx="38326">
                  <c:v>15.5</c:v>
                </c:pt>
                <c:pt idx="38327">
                  <c:v>15.5</c:v>
                </c:pt>
                <c:pt idx="38328">
                  <c:v>15.5</c:v>
                </c:pt>
                <c:pt idx="38329">
                  <c:v>15.5</c:v>
                </c:pt>
                <c:pt idx="38330">
                  <c:v>15.5</c:v>
                </c:pt>
                <c:pt idx="38331">
                  <c:v>15.5</c:v>
                </c:pt>
                <c:pt idx="38332">
                  <c:v>15.5</c:v>
                </c:pt>
                <c:pt idx="38333">
                  <c:v>15.5</c:v>
                </c:pt>
                <c:pt idx="38334">
                  <c:v>15.5</c:v>
                </c:pt>
                <c:pt idx="38335">
                  <c:v>15.5</c:v>
                </c:pt>
                <c:pt idx="38336">
                  <c:v>15.5</c:v>
                </c:pt>
                <c:pt idx="38337">
                  <c:v>15.5</c:v>
                </c:pt>
                <c:pt idx="38338">
                  <c:v>15.5</c:v>
                </c:pt>
                <c:pt idx="38339">
                  <c:v>15.5</c:v>
                </c:pt>
                <c:pt idx="38340">
                  <c:v>15.5</c:v>
                </c:pt>
                <c:pt idx="38341">
                  <c:v>15.5</c:v>
                </c:pt>
                <c:pt idx="38342">
                  <c:v>15.5</c:v>
                </c:pt>
                <c:pt idx="38343">
                  <c:v>15.5</c:v>
                </c:pt>
                <c:pt idx="38344">
                  <c:v>15.5</c:v>
                </c:pt>
                <c:pt idx="38345">
                  <c:v>15.5</c:v>
                </c:pt>
                <c:pt idx="38346">
                  <c:v>15.5</c:v>
                </c:pt>
                <c:pt idx="38347">
                  <c:v>15.5</c:v>
                </c:pt>
                <c:pt idx="38348">
                  <c:v>15.5</c:v>
                </c:pt>
                <c:pt idx="38349">
                  <c:v>15.5</c:v>
                </c:pt>
                <c:pt idx="38350">
                  <c:v>15.5</c:v>
                </c:pt>
                <c:pt idx="38351">
                  <c:v>15.5</c:v>
                </c:pt>
                <c:pt idx="38352">
                  <c:v>15.5</c:v>
                </c:pt>
                <c:pt idx="38353">
                  <c:v>15.5</c:v>
                </c:pt>
                <c:pt idx="38354">
                  <c:v>15.5</c:v>
                </c:pt>
                <c:pt idx="38355">
                  <c:v>15.5</c:v>
                </c:pt>
                <c:pt idx="38356">
                  <c:v>15.5</c:v>
                </c:pt>
                <c:pt idx="38357">
                  <c:v>15.5</c:v>
                </c:pt>
                <c:pt idx="38358">
                  <c:v>15.5</c:v>
                </c:pt>
                <c:pt idx="38359">
                  <c:v>15.5</c:v>
                </c:pt>
                <c:pt idx="38360">
                  <c:v>15.5</c:v>
                </c:pt>
                <c:pt idx="38361">
                  <c:v>15.5</c:v>
                </c:pt>
                <c:pt idx="38362">
                  <c:v>15.5</c:v>
                </c:pt>
                <c:pt idx="38363">
                  <c:v>15.5</c:v>
                </c:pt>
                <c:pt idx="38364">
                  <c:v>15.5</c:v>
                </c:pt>
                <c:pt idx="38365">
                  <c:v>15.5</c:v>
                </c:pt>
                <c:pt idx="38366">
                  <c:v>15.5</c:v>
                </c:pt>
                <c:pt idx="38367">
                  <c:v>15.5</c:v>
                </c:pt>
                <c:pt idx="38368">
                  <c:v>15.5</c:v>
                </c:pt>
                <c:pt idx="38369">
                  <c:v>15.5</c:v>
                </c:pt>
                <c:pt idx="38370">
                  <c:v>15.5</c:v>
                </c:pt>
                <c:pt idx="38371">
                  <c:v>15.5</c:v>
                </c:pt>
                <c:pt idx="38372">
                  <c:v>15.5</c:v>
                </c:pt>
                <c:pt idx="38373">
                  <c:v>15.5</c:v>
                </c:pt>
                <c:pt idx="38374">
                  <c:v>15.5</c:v>
                </c:pt>
                <c:pt idx="38375">
                  <c:v>15.5</c:v>
                </c:pt>
                <c:pt idx="38376">
                  <c:v>15.5</c:v>
                </c:pt>
                <c:pt idx="38377">
                  <c:v>15.5</c:v>
                </c:pt>
                <c:pt idx="38378">
                  <c:v>15.5</c:v>
                </c:pt>
                <c:pt idx="38379">
                  <c:v>15.5</c:v>
                </c:pt>
                <c:pt idx="38380">
                  <c:v>15.5</c:v>
                </c:pt>
                <c:pt idx="38381">
                  <c:v>15.5</c:v>
                </c:pt>
                <c:pt idx="38382">
                  <c:v>15.5</c:v>
                </c:pt>
                <c:pt idx="38383">
                  <c:v>15.5</c:v>
                </c:pt>
                <c:pt idx="38384">
                  <c:v>15.5</c:v>
                </c:pt>
                <c:pt idx="38385">
                  <c:v>15.5</c:v>
                </c:pt>
                <c:pt idx="38386">
                  <c:v>15.5</c:v>
                </c:pt>
                <c:pt idx="38387">
                  <c:v>15.5</c:v>
                </c:pt>
                <c:pt idx="38388">
                  <c:v>15.5</c:v>
                </c:pt>
                <c:pt idx="38389">
                  <c:v>15.5</c:v>
                </c:pt>
                <c:pt idx="38390">
                  <c:v>15.5</c:v>
                </c:pt>
                <c:pt idx="38391">
                  <c:v>15.5</c:v>
                </c:pt>
                <c:pt idx="38392">
                  <c:v>15.5</c:v>
                </c:pt>
                <c:pt idx="38393">
                  <c:v>15.5</c:v>
                </c:pt>
                <c:pt idx="38394">
                  <c:v>15.5</c:v>
                </c:pt>
                <c:pt idx="38395">
                  <c:v>15.5</c:v>
                </c:pt>
                <c:pt idx="38396">
                  <c:v>15.5</c:v>
                </c:pt>
                <c:pt idx="38397">
                  <c:v>15.5</c:v>
                </c:pt>
                <c:pt idx="38398">
                  <c:v>15.5</c:v>
                </c:pt>
                <c:pt idx="38399">
                  <c:v>15.5</c:v>
                </c:pt>
                <c:pt idx="38400">
                  <c:v>16</c:v>
                </c:pt>
                <c:pt idx="38401">
                  <c:v>16</c:v>
                </c:pt>
                <c:pt idx="38402">
                  <c:v>16</c:v>
                </c:pt>
                <c:pt idx="38403">
                  <c:v>16</c:v>
                </c:pt>
                <c:pt idx="38404">
                  <c:v>16</c:v>
                </c:pt>
                <c:pt idx="38405">
                  <c:v>16</c:v>
                </c:pt>
                <c:pt idx="38406">
                  <c:v>16</c:v>
                </c:pt>
                <c:pt idx="38407">
                  <c:v>16</c:v>
                </c:pt>
                <c:pt idx="38408">
                  <c:v>16</c:v>
                </c:pt>
                <c:pt idx="38409">
                  <c:v>16</c:v>
                </c:pt>
                <c:pt idx="38410">
                  <c:v>16</c:v>
                </c:pt>
                <c:pt idx="38411">
                  <c:v>16</c:v>
                </c:pt>
                <c:pt idx="38412">
                  <c:v>16</c:v>
                </c:pt>
                <c:pt idx="38413">
                  <c:v>16</c:v>
                </c:pt>
                <c:pt idx="38414">
                  <c:v>16</c:v>
                </c:pt>
                <c:pt idx="38415">
                  <c:v>16</c:v>
                </c:pt>
                <c:pt idx="38416">
                  <c:v>16</c:v>
                </c:pt>
                <c:pt idx="38417">
                  <c:v>16</c:v>
                </c:pt>
                <c:pt idx="38418">
                  <c:v>16</c:v>
                </c:pt>
                <c:pt idx="38419">
                  <c:v>16</c:v>
                </c:pt>
                <c:pt idx="38420">
                  <c:v>16</c:v>
                </c:pt>
                <c:pt idx="38421">
                  <c:v>16</c:v>
                </c:pt>
                <c:pt idx="38422">
                  <c:v>16</c:v>
                </c:pt>
                <c:pt idx="38423">
                  <c:v>16</c:v>
                </c:pt>
                <c:pt idx="38424">
                  <c:v>16</c:v>
                </c:pt>
                <c:pt idx="38425">
                  <c:v>16</c:v>
                </c:pt>
                <c:pt idx="38426">
                  <c:v>16</c:v>
                </c:pt>
                <c:pt idx="38427">
                  <c:v>16</c:v>
                </c:pt>
                <c:pt idx="38428">
                  <c:v>16</c:v>
                </c:pt>
                <c:pt idx="38429">
                  <c:v>16</c:v>
                </c:pt>
                <c:pt idx="38430">
                  <c:v>16</c:v>
                </c:pt>
                <c:pt idx="38431">
                  <c:v>16</c:v>
                </c:pt>
                <c:pt idx="38432">
                  <c:v>16</c:v>
                </c:pt>
                <c:pt idx="38433">
                  <c:v>16</c:v>
                </c:pt>
                <c:pt idx="38434">
                  <c:v>16</c:v>
                </c:pt>
                <c:pt idx="38435">
                  <c:v>16</c:v>
                </c:pt>
                <c:pt idx="38436">
                  <c:v>16</c:v>
                </c:pt>
                <c:pt idx="38437">
                  <c:v>16</c:v>
                </c:pt>
                <c:pt idx="38438">
                  <c:v>16</c:v>
                </c:pt>
                <c:pt idx="38439">
                  <c:v>16</c:v>
                </c:pt>
                <c:pt idx="38440">
                  <c:v>16</c:v>
                </c:pt>
                <c:pt idx="38441">
                  <c:v>16</c:v>
                </c:pt>
                <c:pt idx="38442">
                  <c:v>16</c:v>
                </c:pt>
                <c:pt idx="38443">
                  <c:v>16</c:v>
                </c:pt>
                <c:pt idx="38444">
                  <c:v>16</c:v>
                </c:pt>
                <c:pt idx="38445">
                  <c:v>16</c:v>
                </c:pt>
                <c:pt idx="38446">
                  <c:v>16</c:v>
                </c:pt>
                <c:pt idx="38447">
                  <c:v>16</c:v>
                </c:pt>
                <c:pt idx="38448">
                  <c:v>16</c:v>
                </c:pt>
                <c:pt idx="38449">
                  <c:v>16</c:v>
                </c:pt>
                <c:pt idx="38450">
                  <c:v>16</c:v>
                </c:pt>
                <c:pt idx="38451">
                  <c:v>16</c:v>
                </c:pt>
                <c:pt idx="38452">
                  <c:v>16</c:v>
                </c:pt>
                <c:pt idx="38453">
                  <c:v>16</c:v>
                </c:pt>
                <c:pt idx="38454">
                  <c:v>16</c:v>
                </c:pt>
                <c:pt idx="38455">
                  <c:v>16</c:v>
                </c:pt>
                <c:pt idx="38456">
                  <c:v>16</c:v>
                </c:pt>
                <c:pt idx="38457">
                  <c:v>16</c:v>
                </c:pt>
                <c:pt idx="38458">
                  <c:v>16</c:v>
                </c:pt>
                <c:pt idx="38459">
                  <c:v>16</c:v>
                </c:pt>
                <c:pt idx="38460">
                  <c:v>16</c:v>
                </c:pt>
                <c:pt idx="38461">
                  <c:v>16</c:v>
                </c:pt>
                <c:pt idx="38462">
                  <c:v>16</c:v>
                </c:pt>
                <c:pt idx="38463">
                  <c:v>16</c:v>
                </c:pt>
                <c:pt idx="38464">
                  <c:v>16</c:v>
                </c:pt>
                <c:pt idx="38465">
                  <c:v>16</c:v>
                </c:pt>
                <c:pt idx="38466">
                  <c:v>16</c:v>
                </c:pt>
                <c:pt idx="38467">
                  <c:v>16</c:v>
                </c:pt>
                <c:pt idx="38468">
                  <c:v>16</c:v>
                </c:pt>
                <c:pt idx="38469">
                  <c:v>16</c:v>
                </c:pt>
                <c:pt idx="38470">
                  <c:v>16</c:v>
                </c:pt>
                <c:pt idx="38471">
                  <c:v>16</c:v>
                </c:pt>
                <c:pt idx="38472">
                  <c:v>16</c:v>
                </c:pt>
                <c:pt idx="38473">
                  <c:v>16</c:v>
                </c:pt>
                <c:pt idx="38474">
                  <c:v>16</c:v>
                </c:pt>
                <c:pt idx="38475">
                  <c:v>16</c:v>
                </c:pt>
                <c:pt idx="38476">
                  <c:v>16</c:v>
                </c:pt>
                <c:pt idx="38477">
                  <c:v>16</c:v>
                </c:pt>
                <c:pt idx="38478">
                  <c:v>16</c:v>
                </c:pt>
                <c:pt idx="38479">
                  <c:v>16</c:v>
                </c:pt>
                <c:pt idx="38480">
                  <c:v>16</c:v>
                </c:pt>
                <c:pt idx="38481">
                  <c:v>16</c:v>
                </c:pt>
                <c:pt idx="38482">
                  <c:v>16</c:v>
                </c:pt>
                <c:pt idx="38483">
                  <c:v>16</c:v>
                </c:pt>
                <c:pt idx="38484">
                  <c:v>16</c:v>
                </c:pt>
                <c:pt idx="38485">
                  <c:v>16</c:v>
                </c:pt>
                <c:pt idx="38486">
                  <c:v>16</c:v>
                </c:pt>
                <c:pt idx="38487">
                  <c:v>16</c:v>
                </c:pt>
                <c:pt idx="38488">
                  <c:v>16</c:v>
                </c:pt>
                <c:pt idx="38489">
                  <c:v>16</c:v>
                </c:pt>
                <c:pt idx="38490">
                  <c:v>16</c:v>
                </c:pt>
                <c:pt idx="38491">
                  <c:v>16</c:v>
                </c:pt>
                <c:pt idx="38492">
                  <c:v>16</c:v>
                </c:pt>
                <c:pt idx="38493">
                  <c:v>16</c:v>
                </c:pt>
                <c:pt idx="38494">
                  <c:v>16</c:v>
                </c:pt>
                <c:pt idx="38495">
                  <c:v>16</c:v>
                </c:pt>
                <c:pt idx="38496">
                  <c:v>16</c:v>
                </c:pt>
                <c:pt idx="38497">
                  <c:v>16</c:v>
                </c:pt>
                <c:pt idx="38498">
                  <c:v>16</c:v>
                </c:pt>
                <c:pt idx="38499">
                  <c:v>16</c:v>
                </c:pt>
                <c:pt idx="38500">
                  <c:v>16</c:v>
                </c:pt>
                <c:pt idx="38501">
                  <c:v>16</c:v>
                </c:pt>
                <c:pt idx="38502">
                  <c:v>16</c:v>
                </c:pt>
                <c:pt idx="38503">
                  <c:v>16</c:v>
                </c:pt>
                <c:pt idx="38504">
                  <c:v>16</c:v>
                </c:pt>
                <c:pt idx="38505">
                  <c:v>16</c:v>
                </c:pt>
                <c:pt idx="38506">
                  <c:v>16</c:v>
                </c:pt>
                <c:pt idx="38507">
                  <c:v>16</c:v>
                </c:pt>
                <c:pt idx="38508">
                  <c:v>16</c:v>
                </c:pt>
                <c:pt idx="38509">
                  <c:v>16</c:v>
                </c:pt>
                <c:pt idx="38510">
                  <c:v>16</c:v>
                </c:pt>
                <c:pt idx="38511">
                  <c:v>16</c:v>
                </c:pt>
                <c:pt idx="38512">
                  <c:v>16</c:v>
                </c:pt>
                <c:pt idx="38513">
                  <c:v>16</c:v>
                </c:pt>
                <c:pt idx="38514">
                  <c:v>16</c:v>
                </c:pt>
                <c:pt idx="38515">
                  <c:v>16</c:v>
                </c:pt>
                <c:pt idx="38516">
                  <c:v>16</c:v>
                </c:pt>
                <c:pt idx="38517">
                  <c:v>16</c:v>
                </c:pt>
                <c:pt idx="38518">
                  <c:v>16</c:v>
                </c:pt>
                <c:pt idx="38519">
                  <c:v>16</c:v>
                </c:pt>
                <c:pt idx="38520">
                  <c:v>16</c:v>
                </c:pt>
                <c:pt idx="38521">
                  <c:v>16</c:v>
                </c:pt>
                <c:pt idx="38522">
                  <c:v>16</c:v>
                </c:pt>
                <c:pt idx="38523">
                  <c:v>16</c:v>
                </c:pt>
                <c:pt idx="38524">
                  <c:v>16</c:v>
                </c:pt>
                <c:pt idx="38525">
                  <c:v>16</c:v>
                </c:pt>
                <c:pt idx="38526">
                  <c:v>16</c:v>
                </c:pt>
                <c:pt idx="38527">
                  <c:v>16</c:v>
                </c:pt>
                <c:pt idx="38528">
                  <c:v>16</c:v>
                </c:pt>
                <c:pt idx="38529">
                  <c:v>16</c:v>
                </c:pt>
                <c:pt idx="38530">
                  <c:v>16</c:v>
                </c:pt>
                <c:pt idx="38531">
                  <c:v>16</c:v>
                </c:pt>
                <c:pt idx="38532">
                  <c:v>16</c:v>
                </c:pt>
                <c:pt idx="38533">
                  <c:v>16</c:v>
                </c:pt>
                <c:pt idx="38534">
                  <c:v>16</c:v>
                </c:pt>
                <c:pt idx="38535">
                  <c:v>16</c:v>
                </c:pt>
                <c:pt idx="38536">
                  <c:v>16</c:v>
                </c:pt>
                <c:pt idx="38537">
                  <c:v>16</c:v>
                </c:pt>
                <c:pt idx="38538">
                  <c:v>16</c:v>
                </c:pt>
                <c:pt idx="38539">
                  <c:v>16</c:v>
                </c:pt>
                <c:pt idx="38540">
                  <c:v>16</c:v>
                </c:pt>
                <c:pt idx="38541">
                  <c:v>16</c:v>
                </c:pt>
                <c:pt idx="38542">
                  <c:v>16</c:v>
                </c:pt>
                <c:pt idx="38543">
                  <c:v>16</c:v>
                </c:pt>
                <c:pt idx="38544">
                  <c:v>16</c:v>
                </c:pt>
                <c:pt idx="38545">
                  <c:v>16</c:v>
                </c:pt>
                <c:pt idx="38546">
                  <c:v>16</c:v>
                </c:pt>
                <c:pt idx="38547">
                  <c:v>16</c:v>
                </c:pt>
                <c:pt idx="38548">
                  <c:v>16</c:v>
                </c:pt>
                <c:pt idx="38549">
                  <c:v>16</c:v>
                </c:pt>
                <c:pt idx="38550">
                  <c:v>16</c:v>
                </c:pt>
                <c:pt idx="38551">
                  <c:v>16</c:v>
                </c:pt>
                <c:pt idx="38552">
                  <c:v>16</c:v>
                </c:pt>
                <c:pt idx="38553">
                  <c:v>16</c:v>
                </c:pt>
                <c:pt idx="38554">
                  <c:v>16</c:v>
                </c:pt>
                <c:pt idx="38555">
                  <c:v>16</c:v>
                </c:pt>
                <c:pt idx="38556">
                  <c:v>16</c:v>
                </c:pt>
                <c:pt idx="38557">
                  <c:v>16</c:v>
                </c:pt>
                <c:pt idx="38558">
                  <c:v>16</c:v>
                </c:pt>
                <c:pt idx="38559">
                  <c:v>16</c:v>
                </c:pt>
                <c:pt idx="38560">
                  <c:v>16</c:v>
                </c:pt>
                <c:pt idx="38561">
                  <c:v>16</c:v>
                </c:pt>
                <c:pt idx="38562">
                  <c:v>16</c:v>
                </c:pt>
                <c:pt idx="38563">
                  <c:v>16</c:v>
                </c:pt>
                <c:pt idx="38564">
                  <c:v>16</c:v>
                </c:pt>
                <c:pt idx="38565">
                  <c:v>16</c:v>
                </c:pt>
                <c:pt idx="38566">
                  <c:v>16</c:v>
                </c:pt>
                <c:pt idx="38567">
                  <c:v>16</c:v>
                </c:pt>
                <c:pt idx="38568">
                  <c:v>16</c:v>
                </c:pt>
                <c:pt idx="38569">
                  <c:v>16</c:v>
                </c:pt>
                <c:pt idx="38570">
                  <c:v>16</c:v>
                </c:pt>
                <c:pt idx="38571">
                  <c:v>16</c:v>
                </c:pt>
                <c:pt idx="38572">
                  <c:v>16</c:v>
                </c:pt>
                <c:pt idx="38573">
                  <c:v>16</c:v>
                </c:pt>
                <c:pt idx="38574">
                  <c:v>16</c:v>
                </c:pt>
                <c:pt idx="38575">
                  <c:v>16</c:v>
                </c:pt>
                <c:pt idx="38576">
                  <c:v>16</c:v>
                </c:pt>
                <c:pt idx="38577">
                  <c:v>16</c:v>
                </c:pt>
                <c:pt idx="38578">
                  <c:v>16</c:v>
                </c:pt>
                <c:pt idx="38579">
                  <c:v>16</c:v>
                </c:pt>
                <c:pt idx="38580">
                  <c:v>16</c:v>
                </c:pt>
                <c:pt idx="38581">
                  <c:v>16</c:v>
                </c:pt>
                <c:pt idx="38582">
                  <c:v>16</c:v>
                </c:pt>
                <c:pt idx="38583">
                  <c:v>16</c:v>
                </c:pt>
                <c:pt idx="38584">
                  <c:v>16</c:v>
                </c:pt>
                <c:pt idx="38585">
                  <c:v>16</c:v>
                </c:pt>
                <c:pt idx="38586">
                  <c:v>16</c:v>
                </c:pt>
                <c:pt idx="38587">
                  <c:v>16</c:v>
                </c:pt>
                <c:pt idx="38588">
                  <c:v>16</c:v>
                </c:pt>
                <c:pt idx="38589">
                  <c:v>16</c:v>
                </c:pt>
                <c:pt idx="38590">
                  <c:v>16</c:v>
                </c:pt>
                <c:pt idx="38591">
                  <c:v>16</c:v>
                </c:pt>
                <c:pt idx="38592">
                  <c:v>16</c:v>
                </c:pt>
                <c:pt idx="38593">
                  <c:v>16</c:v>
                </c:pt>
                <c:pt idx="38594">
                  <c:v>16</c:v>
                </c:pt>
                <c:pt idx="38595">
                  <c:v>16</c:v>
                </c:pt>
                <c:pt idx="38596">
                  <c:v>16</c:v>
                </c:pt>
                <c:pt idx="38597">
                  <c:v>16</c:v>
                </c:pt>
                <c:pt idx="38598">
                  <c:v>16</c:v>
                </c:pt>
                <c:pt idx="38599">
                  <c:v>16</c:v>
                </c:pt>
                <c:pt idx="38600">
                  <c:v>16</c:v>
                </c:pt>
                <c:pt idx="38601">
                  <c:v>16</c:v>
                </c:pt>
                <c:pt idx="38602">
                  <c:v>16</c:v>
                </c:pt>
                <c:pt idx="38603">
                  <c:v>16</c:v>
                </c:pt>
                <c:pt idx="38604">
                  <c:v>16</c:v>
                </c:pt>
                <c:pt idx="38605">
                  <c:v>16</c:v>
                </c:pt>
                <c:pt idx="38606">
                  <c:v>16</c:v>
                </c:pt>
                <c:pt idx="38607">
                  <c:v>16</c:v>
                </c:pt>
                <c:pt idx="38608">
                  <c:v>16</c:v>
                </c:pt>
                <c:pt idx="38609">
                  <c:v>16</c:v>
                </c:pt>
                <c:pt idx="38610">
                  <c:v>16</c:v>
                </c:pt>
                <c:pt idx="38611">
                  <c:v>16</c:v>
                </c:pt>
                <c:pt idx="38612">
                  <c:v>16</c:v>
                </c:pt>
                <c:pt idx="38613">
                  <c:v>16</c:v>
                </c:pt>
                <c:pt idx="38614">
                  <c:v>16</c:v>
                </c:pt>
                <c:pt idx="38615">
                  <c:v>16</c:v>
                </c:pt>
                <c:pt idx="38616">
                  <c:v>16</c:v>
                </c:pt>
                <c:pt idx="38617">
                  <c:v>16</c:v>
                </c:pt>
                <c:pt idx="38618">
                  <c:v>16</c:v>
                </c:pt>
                <c:pt idx="38619">
                  <c:v>16</c:v>
                </c:pt>
                <c:pt idx="38620">
                  <c:v>16</c:v>
                </c:pt>
                <c:pt idx="38621">
                  <c:v>16</c:v>
                </c:pt>
                <c:pt idx="38622">
                  <c:v>16</c:v>
                </c:pt>
                <c:pt idx="38623">
                  <c:v>16</c:v>
                </c:pt>
                <c:pt idx="38624">
                  <c:v>16</c:v>
                </c:pt>
                <c:pt idx="38625">
                  <c:v>16</c:v>
                </c:pt>
                <c:pt idx="38626">
                  <c:v>16</c:v>
                </c:pt>
                <c:pt idx="38627">
                  <c:v>16</c:v>
                </c:pt>
                <c:pt idx="38628">
                  <c:v>16</c:v>
                </c:pt>
                <c:pt idx="38629">
                  <c:v>16</c:v>
                </c:pt>
                <c:pt idx="38630">
                  <c:v>16</c:v>
                </c:pt>
                <c:pt idx="38631">
                  <c:v>16</c:v>
                </c:pt>
                <c:pt idx="38632">
                  <c:v>16</c:v>
                </c:pt>
                <c:pt idx="38633">
                  <c:v>16</c:v>
                </c:pt>
                <c:pt idx="38634">
                  <c:v>16</c:v>
                </c:pt>
                <c:pt idx="38635">
                  <c:v>16</c:v>
                </c:pt>
                <c:pt idx="38636">
                  <c:v>16</c:v>
                </c:pt>
                <c:pt idx="38637">
                  <c:v>16</c:v>
                </c:pt>
                <c:pt idx="38638">
                  <c:v>16</c:v>
                </c:pt>
                <c:pt idx="38639">
                  <c:v>16</c:v>
                </c:pt>
                <c:pt idx="38640">
                  <c:v>16</c:v>
                </c:pt>
                <c:pt idx="38641">
                  <c:v>16</c:v>
                </c:pt>
                <c:pt idx="38642">
                  <c:v>16</c:v>
                </c:pt>
                <c:pt idx="38643">
                  <c:v>16</c:v>
                </c:pt>
                <c:pt idx="38644">
                  <c:v>16</c:v>
                </c:pt>
                <c:pt idx="38645">
                  <c:v>16</c:v>
                </c:pt>
                <c:pt idx="38646">
                  <c:v>16</c:v>
                </c:pt>
                <c:pt idx="38647">
                  <c:v>16</c:v>
                </c:pt>
                <c:pt idx="38648">
                  <c:v>16</c:v>
                </c:pt>
                <c:pt idx="38649">
                  <c:v>16</c:v>
                </c:pt>
                <c:pt idx="38650">
                  <c:v>16</c:v>
                </c:pt>
                <c:pt idx="38651">
                  <c:v>16</c:v>
                </c:pt>
                <c:pt idx="38652">
                  <c:v>16</c:v>
                </c:pt>
                <c:pt idx="38653">
                  <c:v>16</c:v>
                </c:pt>
                <c:pt idx="38654">
                  <c:v>16</c:v>
                </c:pt>
                <c:pt idx="38655">
                  <c:v>16</c:v>
                </c:pt>
                <c:pt idx="38656">
                  <c:v>16</c:v>
                </c:pt>
                <c:pt idx="38657">
                  <c:v>16</c:v>
                </c:pt>
                <c:pt idx="38658">
                  <c:v>16</c:v>
                </c:pt>
                <c:pt idx="38659">
                  <c:v>16</c:v>
                </c:pt>
                <c:pt idx="38660">
                  <c:v>16</c:v>
                </c:pt>
                <c:pt idx="38661">
                  <c:v>16</c:v>
                </c:pt>
                <c:pt idx="38662">
                  <c:v>16</c:v>
                </c:pt>
                <c:pt idx="38663">
                  <c:v>16</c:v>
                </c:pt>
                <c:pt idx="38664">
                  <c:v>16</c:v>
                </c:pt>
                <c:pt idx="38665">
                  <c:v>16</c:v>
                </c:pt>
                <c:pt idx="38666">
                  <c:v>16</c:v>
                </c:pt>
                <c:pt idx="38667">
                  <c:v>16</c:v>
                </c:pt>
                <c:pt idx="38668">
                  <c:v>16</c:v>
                </c:pt>
                <c:pt idx="38669">
                  <c:v>16</c:v>
                </c:pt>
                <c:pt idx="38670">
                  <c:v>16</c:v>
                </c:pt>
                <c:pt idx="38671">
                  <c:v>16</c:v>
                </c:pt>
                <c:pt idx="38672">
                  <c:v>16</c:v>
                </c:pt>
                <c:pt idx="38673">
                  <c:v>16</c:v>
                </c:pt>
                <c:pt idx="38674">
                  <c:v>16</c:v>
                </c:pt>
                <c:pt idx="38675">
                  <c:v>16</c:v>
                </c:pt>
                <c:pt idx="38676">
                  <c:v>16</c:v>
                </c:pt>
                <c:pt idx="38677">
                  <c:v>16</c:v>
                </c:pt>
                <c:pt idx="38678">
                  <c:v>16</c:v>
                </c:pt>
                <c:pt idx="38679">
                  <c:v>16</c:v>
                </c:pt>
                <c:pt idx="38680">
                  <c:v>16</c:v>
                </c:pt>
                <c:pt idx="38681">
                  <c:v>16</c:v>
                </c:pt>
                <c:pt idx="38682">
                  <c:v>16</c:v>
                </c:pt>
                <c:pt idx="38683">
                  <c:v>16</c:v>
                </c:pt>
                <c:pt idx="38684">
                  <c:v>16</c:v>
                </c:pt>
                <c:pt idx="38685">
                  <c:v>16</c:v>
                </c:pt>
                <c:pt idx="38686">
                  <c:v>16</c:v>
                </c:pt>
                <c:pt idx="38687">
                  <c:v>16</c:v>
                </c:pt>
                <c:pt idx="38688">
                  <c:v>16</c:v>
                </c:pt>
                <c:pt idx="38689">
                  <c:v>16</c:v>
                </c:pt>
                <c:pt idx="38690">
                  <c:v>16</c:v>
                </c:pt>
                <c:pt idx="38691">
                  <c:v>16</c:v>
                </c:pt>
                <c:pt idx="38692">
                  <c:v>16</c:v>
                </c:pt>
                <c:pt idx="38693">
                  <c:v>16</c:v>
                </c:pt>
                <c:pt idx="38694">
                  <c:v>16</c:v>
                </c:pt>
                <c:pt idx="38695">
                  <c:v>16</c:v>
                </c:pt>
                <c:pt idx="38696">
                  <c:v>16</c:v>
                </c:pt>
                <c:pt idx="38697">
                  <c:v>16</c:v>
                </c:pt>
                <c:pt idx="38698">
                  <c:v>16</c:v>
                </c:pt>
                <c:pt idx="38699">
                  <c:v>16</c:v>
                </c:pt>
                <c:pt idx="38700">
                  <c:v>16</c:v>
                </c:pt>
                <c:pt idx="38701">
                  <c:v>16</c:v>
                </c:pt>
                <c:pt idx="38702">
                  <c:v>16</c:v>
                </c:pt>
                <c:pt idx="38703">
                  <c:v>16</c:v>
                </c:pt>
                <c:pt idx="38704">
                  <c:v>16</c:v>
                </c:pt>
                <c:pt idx="38705">
                  <c:v>16</c:v>
                </c:pt>
                <c:pt idx="38706">
                  <c:v>16</c:v>
                </c:pt>
                <c:pt idx="38707">
                  <c:v>16</c:v>
                </c:pt>
                <c:pt idx="38708">
                  <c:v>16</c:v>
                </c:pt>
                <c:pt idx="38709">
                  <c:v>16</c:v>
                </c:pt>
                <c:pt idx="38710">
                  <c:v>16</c:v>
                </c:pt>
                <c:pt idx="38711">
                  <c:v>16</c:v>
                </c:pt>
                <c:pt idx="38712">
                  <c:v>16</c:v>
                </c:pt>
                <c:pt idx="38713">
                  <c:v>16</c:v>
                </c:pt>
                <c:pt idx="38714">
                  <c:v>16</c:v>
                </c:pt>
                <c:pt idx="38715">
                  <c:v>16</c:v>
                </c:pt>
                <c:pt idx="38716">
                  <c:v>16</c:v>
                </c:pt>
                <c:pt idx="38717">
                  <c:v>16</c:v>
                </c:pt>
                <c:pt idx="38718">
                  <c:v>16</c:v>
                </c:pt>
                <c:pt idx="38719">
                  <c:v>16</c:v>
                </c:pt>
                <c:pt idx="38720">
                  <c:v>16</c:v>
                </c:pt>
                <c:pt idx="38721">
                  <c:v>16</c:v>
                </c:pt>
                <c:pt idx="38722">
                  <c:v>16</c:v>
                </c:pt>
                <c:pt idx="38723">
                  <c:v>16</c:v>
                </c:pt>
                <c:pt idx="38724">
                  <c:v>16</c:v>
                </c:pt>
                <c:pt idx="38725">
                  <c:v>16</c:v>
                </c:pt>
                <c:pt idx="38726">
                  <c:v>16</c:v>
                </c:pt>
                <c:pt idx="38727">
                  <c:v>16</c:v>
                </c:pt>
                <c:pt idx="38728">
                  <c:v>16</c:v>
                </c:pt>
                <c:pt idx="38729">
                  <c:v>16</c:v>
                </c:pt>
                <c:pt idx="38730">
                  <c:v>16</c:v>
                </c:pt>
                <c:pt idx="38731">
                  <c:v>16</c:v>
                </c:pt>
                <c:pt idx="38732">
                  <c:v>16</c:v>
                </c:pt>
                <c:pt idx="38733">
                  <c:v>16</c:v>
                </c:pt>
                <c:pt idx="38734">
                  <c:v>16</c:v>
                </c:pt>
                <c:pt idx="38735">
                  <c:v>16</c:v>
                </c:pt>
                <c:pt idx="38736">
                  <c:v>16</c:v>
                </c:pt>
                <c:pt idx="38737">
                  <c:v>16</c:v>
                </c:pt>
                <c:pt idx="38738">
                  <c:v>16</c:v>
                </c:pt>
                <c:pt idx="38739">
                  <c:v>16</c:v>
                </c:pt>
                <c:pt idx="38740">
                  <c:v>16</c:v>
                </c:pt>
                <c:pt idx="38741">
                  <c:v>16</c:v>
                </c:pt>
                <c:pt idx="38742">
                  <c:v>16</c:v>
                </c:pt>
                <c:pt idx="38743">
                  <c:v>16</c:v>
                </c:pt>
                <c:pt idx="38744">
                  <c:v>16</c:v>
                </c:pt>
                <c:pt idx="38745">
                  <c:v>16</c:v>
                </c:pt>
                <c:pt idx="38746">
                  <c:v>16</c:v>
                </c:pt>
                <c:pt idx="38747">
                  <c:v>16</c:v>
                </c:pt>
                <c:pt idx="38748">
                  <c:v>16</c:v>
                </c:pt>
                <c:pt idx="38749">
                  <c:v>16</c:v>
                </c:pt>
                <c:pt idx="38750">
                  <c:v>16</c:v>
                </c:pt>
                <c:pt idx="38751">
                  <c:v>16</c:v>
                </c:pt>
                <c:pt idx="38752">
                  <c:v>16</c:v>
                </c:pt>
                <c:pt idx="38753">
                  <c:v>16</c:v>
                </c:pt>
                <c:pt idx="38754">
                  <c:v>16</c:v>
                </c:pt>
                <c:pt idx="38755">
                  <c:v>16</c:v>
                </c:pt>
                <c:pt idx="38756">
                  <c:v>16</c:v>
                </c:pt>
                <c:pt idx="38757">
                  <c:v>16</c:v>
                </c:pt>
                <c:pt idx="38758">
                  <c:v>16</c:v>
                </c:pt>
                <c:pt idx="38759">
                  <c:v>16</c:v>
                </c:pt>
                <c:pt idx="38760">
                  <c:v>16</c:v>
                </c:pt>
                <c:pt idx="38761">
                  <c:v>16</c:v>
                </c:pt>
                <c:pt idx="38762">
                  <c:v>16</c:v>
                </c:pt>
                <c:pt idx="38763">
                  <c:v>16</c:v>
                </c:pt>
                <c:pt idx="38764">
                  <c:v>16</c:v>
                </c:pt>
                <c:pt idx="38765">
                  <c:v>16</c:v>
                </c:pt>
                <c:pt idx="38766">
                  <c:v>16</c:v>
                </c:pt>
                <c:pt idx="38767">
                  <c:v>16</c:v>
                </c:pt>
                <c:pt idx="38768">
                  <c:v>16</c:v>
                </c:pt>
                <c:pt idx="38769">
                  <c:v>16</c:v>
                </c:pt>
                <c:pt idx="38770">
                  <c:v>16</c:v>
                </c:pt>
                <c:pt idx="38771">
                  <c:v>16</c:v>
                </c:pt>
                <c:pt idx="38772">
                  <c:v>16</c:v>
                </c:pt>
                <c:pt idx="38773">
                  <c:v>16</c:v>
                </c:pt>
                <c:pt idx="38774">
                  <c:v>16</c:v>
                </c:pt>
                <c:pt idx="38775">
                  <c:v>16</c:v>
                </c:pt>
                <c:pt idx="38776">
                  <c:v>16</c:v>
                </c:pt>
                <c:pt idx="38777">
                  <c:v>16</c:v>
                </c:pt>
                <c:pt idx="38778">
                  <c:v>16</c:v>
                </c:pt>
                <c:pt idx="38779">
                  <c:v>16</c:v>
                </c:pt>
                <c:pt idx="38780">
                  <c:v>16</c:v>
                </c:pt>
                <c:pt idx="38781">
                  <c:v>16</c:v>
                </c:pt>
                <c:pt idx="38782">
                  <c:v>16</c:v>
                </c:pt>
                <c:pt idx="38783">
                  <c:v>16</c:v>
                </c:pt>
                <c:pt idx="38784">
                  <c:v>16</c:v>
                </c:pt>
                <c:pt idx="38785">
                  <c:v>16</c:v>
                </c:pt>
                <c:pt idx="38786">
                  <c:v>16</c:v>
                </c:pt>
                <c:pt idx="38787">
                  <c:v>16</c:v>
                </c:pt>
                <c:pt idx="38788">
                  <c:v>16</c:v>
                </c:pt>
                <c:pt idx="38789">
                  <c:v>16</c:v>
                </c:pt>
                <c:pt idx="38790">
                  <c:v>16</c:v>
                </c:pt>
                <c:pt idx="38791">
                  <c:v>16</c:v>
                </c:pt>
                <c:pt idx="38792">
                  <c:v>16</c:v>
                </c:pt>
                <c:pt idx="38793">
                  <c:v>16</c:v>
                </c:pt>
                <c:pt idx="38794">
                  <c:v>16</c:v>
                </c:pt>
                <c:pt idx="38795">
                  <c:v>16</c:v>
                </c:pt>
                <c:pt idx="38796">
                  <c:v>16</c:v>
                </c:pt>
                <c:pt idx="38797">
                  <c:v>16</c:v>
                </c:pt>
                <c:pt idx="38798">
                  <c:v>16</c:v>
                </c:pt>
                <c:pt idx="38799">
                  <c:v>16</c:v>
                </c:pt>
                <c:pt idx="38800">
                  <c:v>16</c:v>
                </c:pt>
                <c:pt idx="38801">
                  <c:v>16</c:v>
                </c:pt>
                <c:pt idx="38802">
                  <c:v>16</c:v>
                </c:pt>
                <c:pt idx="38803">
                  <c:v>16</c:v>
                </c:pt>
                <c:pt idx="38804">
                  <c:v>16</c:v>
                </c:pt>
                <c:pt idx="38805">
                  <c:v>16</c:v>
                </c:pt>
                <c:pt idx="38806">
                  <c:v>16</c:v>
                </c:pt>
                <c:pt idx="38807">
                  <c:v>16</c:v>
                </c:pt>
                <c:pt idx="38808">
                  <c:v>16</c:v>
                </c:pt>
                <c:pt idx="38809">
                  <c:v>16</c:v>
                </c:pt>
                <c:pt idx="38810">
                  <c:v>16</c:v>
                </c:pt>
                <c:pt idx="38811">
                  <c:v>16</c:v>
                </c:pt>
                <c:pt idx="38812">
                  <c:v>16</c:v>
                </c:pt>
                <c:pt idx="38813">
                  <c:v>16</c:v>
                </c:pt>
                <c:pt idx="38814">
                  <c:v>16</c:v>
                </c:pt>
                <c:pt idx="38815">
                  <c:v>16</c:v>
                </c:pt>
                <c:pt idx="38816">
                  <c:v>16</c:v>
                </c:pt>
                <c:pt idx="38817">
                  <c:v>16</c:v>
                </c:pt>
                <c:pt idx="38818">
                  <c:v>16</c:v>
                </c:pt>
                <c:pt idx="38819">
                  <c:v>16</c:v>
                </c:pt>
                <c:pt idx="38820">
                  <c:v>16</c:v>
                </c:pt>
                <c:pt idx="38821">
                  <c:v>16</c:v>
                </c:pt>
                <c:pt idx="38822">
                  <c:v>16</c:v>
                </c:pt>
                <c:pt idx="38823">
                  <c:v>16</c:v>
                </c:pt>
                <c:pt idx="38824">
                  <c:v>16</c:v>
                </c:pt>
                <c:pt idx="38825">
                  <c:v>16</c:v>
                </c:pt>
                <c:pt idx="38826">
                  <c:v>16</c:v>
                </c:pt>
                <c:pt idx="38827">
                  <c:v>16</c:v>
                </c:pt>
                <c:pt idx="38828">
                  <c:v>16</c:v>
                </c:pt>
                <c:pt idx="38829">
                  <c:v>16</c:v>
                </c:pt>
                <c:pt idx="38830">
                  <c:v>16</c:v>
                </c:pt>
                <c:pt idx="38831">
                  <c:v>16</c:v>
                </c:pt>
                <c:pt idx="38832">
                  <c:v>16</c:v>
                </c:pt>
                <c:pt idx="38833">
                  <c:v>16</c:v>
                </c:pt>
                <c:pt idx="38834">
                  <c:v>16</c:v>
                </c:pt>
                <c:pt idx="38835">
                  <c:v>16</c:v>
                </c:pt>
                <c:pt idx="38836">
                  <c:v>16</c:v>
                </c:pt>
                <c:pt idx="38837">
                  <c:v>16</c:v>
                </c:pt>
                <c:pt idx="38838">
                  <c:v>16</c:v>
                </c:pt>
                <c:pt idx="38839">
                  <c:v>16</c:v>
                </c:pt>
                <c:pt idx="38840">
                  <c:v>16</c:v>
                </c:pt>
                <c:pt idx="38841">
                  <c:v>16</c:v>
                </c:pt>
                <c:pt idx="38842">
                  <c:v>16</c:v>
                </c:pt>
                <c:pt idx="38843">
                  <c:v>16</c:v>
                </c:pt>
                <c:pt idx="38844">
                  <c:v>16</c:v>
                </c:pt>
                <c:pt idx="38845">
                  <c:v>16</c:v>
                </c:pt>
                <c:pt idx="38846">
                  <c:v>16</c:v>
                </c:pt>
                <c:pt idx="38847">
                  <c:v>16</c:v>
                </c:pt>
                <c:pt idx="38848">
                  <c:v>16</c:v>
                </c:pt>
                <c:pt idx="38849">
                  <c:v>16</c:v>
                </c:pt>
                <c:pt idx="38850">
                  <c:v>16</c:v>
                </c:pt>
                <c:pt idx="38851">
                  <c:v>16</c:v>
                </c:pt>
                <c:pt idx="38852">
                  <c:v>16</c:v>
                </c:pt>
                <c:pt idx="38853">
                  <c:v>16</c:v>
                </c:pt>
                <c:pt idx="38854">
                  <c:v>16</c:v>
                </c:pt>
                <c:pt idx="38855">
                  <c:v>16</c:v>
                </c:pt>
                <c:pt idx="38856">
                  <c:v>16</c:v>
                </c:pt>
                <c:pt idx="38857">
                  <c:v>16</c:v>
                </c:pt>
                <c:pt idx="38858">
                  <c:v>16</c:v>
                </c:pt>
                <c:pt idx="38859">
                  <c:v>16</c:v>
                </c:pt>
                <c:pt idx="38860">
                  <c:v>16</c:v>
                </c:pt>
                <c:pt idx="38861">
                  <c:v>16</c:v>
                </c:pt>
                <c:pt idx="38862">
                  <c:v>16</c:v>
                </c:pt>
                <c:pt idx="38863">
                  <c:v>16</c:v>
                </c:pt>
                <c:pt idx="38864">
                  <c:v>16</c:v>
                </c:pt>
                <c:pt idx="38865">
                  <c:v>16</c:v>
                </c:pt>
                <c:pt idx="38866">
                  <c:v>16</c:v>
                </c:pt>
                <c:pt idx="38867">
                  <c:v>16</c:v>
                </c:pt>
                <c:pt idx="38868">
                  <c:v>16</c:v>
                </c:pt>
                <c:pt idx="38869">
                  <c:v>16</c:v>
                </c:pt>
                <c:pt idx="38870">
                  <c:v>16</c:v>
                </c:pt>
                <c:pt idx="38871">
                  <c:v>16</c:v>
                </c:pt>
                <c:pt idx="38872">
                  <c:v>16</c:v>
                </c:pt>
                <c:pt idx="38873">
                  <c:v>16</c:v>
                </c:pt>
                <c:pt idx="38874">
                  <c:v>16</c:v>
                </c:pt>
                <c:pt idx="38875">
                  <c:v>16</c:v>
                </c:pt>
                <c:pt idx="38876">
                  <c:v>16</c:v>
                </c:pt>
                <c:pt idx="38877">
                  <c:v>16</c:v>
                </c:pt>
                <c:pt idx="38878">
                  <c:v>16</c:v>
                </c:pt>
                <c:pt idx="38879">
                  <c:v>16</c:v>
                </c:pt>
                <c:pt idx="38880">
                  <c:v>16</c:v>
                </c:pt>
                <c:pt idx="38881">
                  <c:v>16</c:v>
                </c:pt>
                <c:pt idx="38882">
                  <c:v>16</c:v>
                </c:pt>
                <c:pt idx="38883">
                  <c:v>16</c:v>
                </c:pt>
                <c:pt idx="38884">
                  <c:v>16</c:v>
                </c:pt>
                <c:pt idx="38885">
                  <c:v>16</c:v>
                </c:pt>
                <c:pt idx="38886">
                  <c:v>16</c:v>
                </c:pt>
                <c:pt idx="38887">
                  <c:v>16</c:v>
                </c:pt>
                <c:pt idx="38888">
                  <c:v>16</c:v>
                </c:pt>
                <c:pt idx="38889">
                  <c:v>16</c:v>
                </c:pt>
                <c:pt idx="38890">
                  <c:v>16</c:v>
                </c:pt>
                <c:pt idx="38891">
                  <c:v>16</c:v>
                </c:pt>
                <c:pt idx="38892">
                  <c:v>16</c:v>
                </c:pt>
                <c:pt idx="38893">
                  <c:v>16</c:v>
                </c:pt>
                <c:pt idx="38894">
                  <c:v>16</c:v>
                </c:pt>
                <c:pt idx="38895">
                  <c:v>16</c:v>
                </c:pt>
                <c:pt idx="38896">
                  <c:v>16</c:v>
                </c:pt>
                <c:pt idx="38897">
                  <c:v>16</c:v>
                </c:pt>
                <c:pt idx="38898">
                  <c:v>16</c:v>
                </c:pt>
                <c:pt idx="38899">
                  <c:v>16</c:v>
                </c:pt>
                <c:pt idx="38900">
                  <c:v>16</c:v>
                </c:pt>
                <c:pt idx="38901">
                  <c:v>16</c:v>
                </c:pt>
                <c:pt idx="38902">
                  <c:v>16</c:v>
                </c:pt>
                <c:pt idx="38903">
                  <c:v>16</c:v>
                </c:pt>
                <c:pt idx="38904">
                  <c:v>16</c:v>
                </c:pt>
                <c:pt idx="38905">
                  <c:v>16</c:v>
                </c:pt>
                <c:pt idx="38906">
                  <c:v>16</c:v>
                </c:pt>
                <c:pt idx="38907">
                  <c:v>16</c:v>
                </c:pt>
                <c:pt idx="38908">
                  <c:v>16</c:v>
                </c:pt>
                <c:pt idx="38909">
                  <c:v>16</c:v>
                </c:pt>
                <c:pt idx="38910">
                  <c:v>16</c:v>
                </c:pt>
                <c:pt idx="38911">
                  <c:v>16</c:v>
                </c:pt>
                <c:pt idx="38912">
                  <c:v>16</c:v>
                </c:pt>
                <c:pt idx="38913">
                  <c:v>16</c:v>
                </c:pt>
                <c:pt idx="38914">
                  <c:v>16</c:v>
                </c:pt>
                <c:pt idx="38915">
                  <c:v>16</c:v>
                </c:pt>
                <c:pt idx="38916">
                  <c:v>16</c:v>
                </c:pt>
                <c:pt idx="38917">
                  <c:v>16</c:v>
                </c:pt>
                <c:pt idx="38918">
                  <c:v>16</c:v>
                </c:pt>
                <c:pt idx="38919">
                  <c:v>16</c:v>
                </c:pt>
                <c:pt idx="38920">
                  <c:v>16</c:v>
                </c:pt>
                <c:pt idx="38921">
                  <c:v>16</c:v>
                </c:pt>
                <c:pt idx="38922">
                  <c:v>16</c:v>
                </c:pt>
                <c:pt idx="38923">
                  <c:v>16</c:v>
                </c:pt>
                <c:pt idx="38924">
                  <c:v>16</c:v>
                </c:pt>
                <c:pt idx="38925">
                  <c:v>16</c:v>
                </c:pt>
                <c:pt idx="38926">
                  <c:v>16</c:v>
                </c:pt>
                <c:pt idx="38927">
                  <c:v>16</c:v>
                </c:pt>
                <c:pt idx="38928">
                  <c:v>16</c:v>
                </c:pt>
                <c:pt idx="38929">
                  <c:v>16</c:v>
                </c:pt>
                <c:pt idx="38930">
                  <c:v>16</c:v>
                </c:pt>
                <c:pt idx="38931">
                  <c:v>16</c:v>
                </c:pt>
                <c:pt idx="38932">
                  <c:v>16</c:v>
                </c:pt>
                <c:pt idx="38933">
                  <c:v>16</c:v>
                </c:pt>
                <c:pt idx="38934">
                  <c:v>16</c:v>
                </c:pt>
                <c:pt idx="38935">
                  <c:v>16</c:v>
                </c:pt>
                <c:pt idx="38936">
                  <c:v>16</c:v>
                </c:pt>
                <c:pt idx="38937">
                  <c:v>16</c:v>
                </c:pt>
                <c:pt idx="38938">
                  <c:v>16</c:v>
                </c:pt>
                <c:pt idx="38939">
                  <c:v>16</c:v>
                </c:pt>
                <c:pt idx="38940">
                  <c:v>16</c:v>
                </c:pt>
                <c:pt idx="38941">
                  <c:v>16</c:v>
                </c:pt>
                <c:pt idx="38942">
                  <c:v>16</c:v>
                </c:pt>
                <c:pt idx="38943">
                  <c:v>16</c:v>
                </c:pt>
                <c:pt idx="38944">
                  <c:v>16</c:v>
                </c:pt>
                <c:pt idx="38945">
                  <c:v>16</c:v>
                </c:pt>
                <c:pt idx="38946">
                  <c:v>16</c:v>
                </c:pt>
                <c:pt idx="38947">
                  <c:v>16</c:v>
                </c:pt>
                <c:pt idx="38948">
                  <c:v>16</c:v>
                </c:pt>
                <c:pt idx="38949">
                  <c:v>16</c:v>
                </c:pt>
                <c:pt idx="38950">
                  <c:v>16</c:v>
                </c:pt>
                <c:pt idx="38951">
                  <c:v>16</c:v>
                </c:pt>
                <c:pt idx="38952">
                  <c:v>16</c:v>
                </c:pt>
                <c:pt idx="38953">
                  <c:v>16</c:v>
                </c:pt>
                <c:pt idx="38954">
                  <c:v>16</c:v>
                </c:pt>
                <c:pt idx="38955">
                  <c:v>16</c:v>
                </c:pt>
                <c:pt idx="38956">
                  <c:v>16</c:v>
                </c:pt>
                <c:pt idx="38957">
                  <c:v>16</c:v>
                </c:pt>
                <c:pt idx="38958">
                  <c:v>16</c:v>
                </c:pt>
                <c:pt idx="38959">
                  <c:v>16</c:v>
                </c:pt>
                <c:pt idx="38960">
                  <c:v>16</c:v>
                </c:pt>
                <c:pt idx="38961">
                  <c:v>16</c:v>
                </c:pt>
                <c:pt idx="38962">
                  <c:v>16</c:v>
                </c:pt>
                <c:pt idx="38963">
                  <c:v>16</c:v>
                </c:pt>
                <c:pt idx="38964">
                  <c:v>16</c:v>
                </c:pt>
                <c:pt idx="38965">
                  <c:v>16</c:v>
                </c:pt>
                <c:pt idx="38966">
                  <c:v>16</c:v>
                </c:pt>
                <c:pt idx="38967">
                  <c:v>16</c:v>
                </c:pt>
                <c:pt idx="38968">
                  <c:v>16</c:v>
                </c:pt>
                <c:pt idx="38969">
                  <c:v>16</c:v>
                </c:pt>
                <c:pt idx="38970">
                  <c:v>16</c:v>
                </c:pt>
                <c:pt idx="38971">
                  <c:v>16</c:v>
                </c:pt>
                <c:pt idx="38972">
                  <c:v>16</c:v>
                </c:pt>
                <c:pt idx="38973">
                  <c:v>16</c:v>
                </c:pt>
                <c:pt idx="38974">
                  <c:v>16</c:v>
                </c:pt>
                <c:pt idx="38975">
                  <c:v>16</c:v>
                </c:pt>
                <c:pt idx="38976">
                  <c:v>16</c:v>
                </c:pt>
                <c:pt idx="38977">
                  <c:v>16</c:v>
                </c:pt>
                <c:pt idx="38978">
                  <c:v>16</c:v>
                </c:pt>
                <c:pt idx="38979">
                  <c:v>16</c:v>
                </c:pt>
                <c:pt idx="38980">
                  <c:v>16</c:v>
                </c:pt>
                <c:pt idx="38981">
                  <c:v>16</c:v>
                </c:pt>
                <c:pt idx="38982">
                  <c:v>16</c:v>
                </c:pt>
                <c:pt idx="38983">
                  <c:v>16</c:v>
                </c:pt>
                <c:pt idx="38984">
                  <c:v>16</c:v>
                </c:pt>
                <c:pt idx="38985">
                  <c:v>16</c:v>
                </c:pt>
                <c:pt idx="38986">
                  <c:v>16</c:v>
                </c:pt>
                <c:pt idx="38987">
                  <c:v>16</c:v>
                </c:pt>
                <c:pt idx="38988">
                  <c:v>16</c:v>
                </c:pt>
                <c:pt idx="38989">
                  <c:v>16</c:v>
                </c:pt>
                <c:pt idx="38990">
                  <c:v>16</c:v>
                </c:pt>
                <c:pt idx="38991">
                  <c:v>16</c:v>
                </c:pt>
                <c:pt idx="38992">
                  <c:v>16</c:v>
                </c:pt>
                <c:pt idx="38993">
                  <c:v>16</c:v>
                </c:pt>
                <c:pt idx="38994">
                  <c:v>16</c:v>
                </c:pt>
                <c:pt idx="38995">
                  <c:v>16</c:v>
                </c:pt>
                <c:pt idx="38996">
                  <c:v>16</c:v>
                </c:pt>
                <c:pt idx="38997">
                  <c:v>16</c:v>
                </c:pt>
                <c:pt idx="38998">
                  <c:v>16</c:v>
                </c:pt>
                <c:pt idx="38999">
                  <c:v>16</c:v>
                </c:pt>
                <c:pt idx="39000">
                  <c:v>16.5</c:v>
                </c:pt>
                <c:pt idx="39001">
                  <c:v>16.5</c:v>
                </c:pt>
                <c:pt idx="39002">
                  <c:v>16.5</c:v>
                </c:pt>
                <c:pt idx="39003">
                  <c:v>16.5</c:v>
                </c:pt>
                <c:pt idx="39004">
                  <c:v>16.5</c:v>
                </c:pt>
                <c:pt idx="39005">
                  <c:v>16.5</c:v>
                </c:pt>
                <c:pt idx="39006">
                  <c:v>16.5</c:v>
                </c:pt>
                <c:pt idx="39007">
                  <c:v>16.5</c:v>
                </c:pt>
                <c:pt idx="39008">
                  <c:v>16.5</c:v>
                </c:pt>
                <c:pt idx="39009">
                  <c:v>16.5</c:v>
                </c:pt>
                <c:pt idx="39010">
                  <c:v>16.5</c:v>
                </c:pt>
                <c:pt idx="39011">
                  <c:v>16.5</c:v>
                </c:pt>
                <c:pt idx="39012">
                  <c:v>16.5</c:v>
                </c:pt>
                <c:pt idx="39013">
                  <c:v>16.5</c:v>
                </c:pt>
                <c:pt idx="39014">
                  <c:v>16.5</c:v>
                </c:pt>
                <c:pt idx="39015">
                  <c:v>16.5</c:v>
                </c:pt>
                <c:pt idx="39016">
                  <c:v>16.5</c:v>
                </c:pt>
                <c:pt idx="39017">
                  <c:v>16.5</c:v>
                </c:pt>
                <c:pt idx="39018">
                  <c:v>16.5</c:v>
                </c:pt>
                <c:pt idx="39019">
                  <c:v>16.5</c:v>
                </c:pt>
                <c:pt idx="39020">
                  <c:v>16.5</c:v>
                </c:pt>
                <c:pt idx="39021">
                  <c:v>16.5</c:v>
                </c:pt>
                <c:pt idx="39022">
                  <c:v>16.5</c:v>
                </c:pt>
                <c:pt idx="39023">
                  <c:v>16.5</c:v>
                </c:pt>
                <c:pt idx="39024">
                  <c:v>16.5</c:v>
                </c:pt>
                <c:pt idx="39025">
                  <c:v>16.5</c:v>
                </c:pt>
                <c:pt idx="39026">
                  <c:v>16.5</c:v>
                </c:pt>
                <c:pt idx="39027">
                  <c:v>16.5</c:v>
                </c:pt>
                <c:pt idx="39028">
                  <c:v>16.5</c:v>
                </c:pt>
                <c:pt idx="39029">
                  <c:v>16.5</c:v>
                </c:pt>
                <c:pt idx="39030">
                  <c:v>16.5</c:v>
                </c:pt>
                <c:pt idx="39031">
                  <c:v>16.5</c:v>
                </c:pt>
                <c:pt idx="39032">
                  <c:v>16.5</c:v>
                </c:pt>
                <c:pt idx="39033">
                  <c:v>16.5</c:v>
                </c:pt>
                <c:pt idx="39034">
                  <c:v>16.5</c:v>
                </c:pt>
                <c:pt idx="39035">
                  <c:v>16.5</c:v>
                </c:pt>
                <c:pt idx="39036">
                  <c:v>16.5</c:v>
                </c:pt>
                <c:pt idx="39037">
                  <c:v>16.5</c:v>
                </c:pt>
                <c:pt idx="39038">
                  <c:v>16.5</c:v>
                </c:pt>
                <c:pt idx="39039">
                  <c:v>16.5</c:v>
                </c:pt>
                <c:pt idx="39040">
                  <c:v>16.5</c:v>
                </c:pt>
                <c:pt idx="39041">
                  <c:v>16.5</c:v>
                </c:pt>
                <c:pt idx="39042">
                  <c:v>16.5</c:v>
                </c:pt>
                <c:pt idx="39043">
                  <c:v>16.5</c:v>
                </c:pt>
                <c:pt idx="39044">
                  <c:v>16.5</c:v>
                </c:pt>
                <c:pt idx="39045">
                  <c:v>16.5</c:v>
                </c:pt>
                <c:pt idx="39046">
                  <c:v>16.5</c:v>
                </c:pt>
                <c:pt idx="39047">
                  <c:v>16.5</c:v>
                </c:pt>
                <c:pt idx="39048">
                  <c:v>16.5</c:v>
                </c:pt>
                <c:pt idx="39049">
                  <c:v>16.5</c:v>
                </c:pt>
                <c:pt idx="39050">
                  <c:v>16.5</c:v>
                </c:pt>
                <c:pt idx="39051">
                  <c:v>16.5</c:v>
                </c:pt>
                <c:pt idx="39052">
                  <c:v>16.5</c:v>
                </c:pt>
                <c:pt idx="39053">
                  <c:v>16.5</c:v>
                </c:pt>
                <c:pt idx="39054">
                  <c:v>16.5</c:v>
                </c:pt>
                <c:pt idx="39055">
                  <c:v>16.5</c:v>
                </c:pt>
                <c:pt idx="39056">
                  <c:v>16.5</c:v>
                </c:pt>
                <c:pt idx="39057">
                  <c:v>16.5</c:v>
                </c:pt>
                <c:pt idx="39058">
                  <c:v>16.5</c:v>
                </c:pt>
                <c:pt idx="39059">
                  <c:v>16.5</c:v>
                </c:pt>
                <c:pt idx="39060">
                  <c:v>16.5</c:v>
                </c:pt>
                <c:pt idx="39061">
                  <c:v>16.5</c:v>
                </c:pt>
                <c:pt idx="39062">
                  <c:v>16.5</c:v>
                </c:pt>
                <c:pt idx="39063">
                  <c:v>16.5</c:v>
                </c:pt>
                <c:pt idx="39064">
                  <c:v>16.5</c:v>
                </c:pt>
                <c:pt idx="39065">
                  <c:v>16.5</c:v>
                </c:pt>
                <c:pt idx="39066">
                  <c:v>16.5</c:v>
                </c:pt>
                <c:pt idx="39067">
                  <c:v>16.5</c:v>
                </c:pt>
                <c:pt idx="39068">
                  <c:v>16.5</c:v>
                </c:pt>
                <c:pt idx="39069">
                  <c:v>16.5</c:v>
                </c:pt>
                <c:pt idx="39070">
                  <c:v>16.5</c:v>
                </c:pt>
                <c:pt idx="39071">
                  <c:v>16.5</c:v>
                </c:pt>
                <c:pt idx="39072">
                  <c:v>16.5</c:v>
                </c:pt>
                <c:pt idx="39073">
                  <c:v>16.5</c:v>
                </c:pt>
                <c:pt idx="39074">
                  <c:v>16.5</c:v>
                </c:pt>
                <c:pt idx="39075">
                  <c:v>16.5</c:v>
                </c:pt>
                <c:pt idx="39076">
                  <c:v>16.5</c:v>
                </c:pt>
                <c:pt idx="39077">
                  <c:v>16.5</c:v>
                </c:pt>
                <c:pt idx="39078">
                  <c:v>16.5</c:v>
                </c:pt>
                <c:pt idx="39079">
                  <c:v>16.5</c:v>
                </c:pt>
                <c:pt idx="39080">
                  <c:v>16.5</c:v>
                </c:pt>
                <c:pt idx="39081">
                  <c:v>16.5</c:v>
                </c:pt>
                <c:pt idx="39082">
                  <c:v>16.5</c:v>
                </c:pt>
                <c:pt idx="39083">
                  <c:v>16.5</c:v>
                </c:pt>
                <c:pt idx="39084">
                  <c:v>16.5</c:v>
                </c:pt>
                <c:pt idx="39085">
                  <c:v>16.5</c:v>
                </c:pt>
                <c:pt idx="39086">
                  <c:v>16.5</c:v>
                </c:pt>
                <c:pt idx="39087">
                  <c:v>16.5</c:v>
                </c:pt>
                <c:pt idx="39088">
                  <c:v>16.5</c:v>
                </c:pt>
                <c:pt idx="39089">
                  <c:v>16.5</c:v>
                </c:pt>
                <c:pt idx="39090">
                  <c:v>16.5</c:v>
                </c:pt>
                <c:pt idx="39091">
                  <c:v>16.5</c:v>
                </c:pt>
                <c:pt idx="39092">
                  <c:v>16.5</c:v>
                </c:pt>
                <c:pt idx="39093">
                  <c:v>16.5</c:v>
                </c:pt>
                <c:pt idx="39094">
                  <c:v>16.5</c:v>
                </c:pt>
                <c:pt idx="39095">
                  <c:v>16.5</c:v>
                </c:pt>
                <c:pt idx="39096">
                  <c:v>16.5</c:v>
                </c:pt>
                <c:pt idx="39097">
                  <c:v>16.5</c:v>
                </c:pt>
                <c:pt idx="39098">
                  <c:v>16.5</c:v>
                </c:pt>
                <c:pt idx="39099">
                  <c:v>16.5</c:v>
                </c:pt>
                <c:pt idx="39100">
                  <c:v>16.5</c:v>
                </c:pt>
                <c:pt idx="39101">
                  <c:v>16.5</c:v>
                </c:pt>
                <c:pt idx="39102">
                  <c:v>16.5</c:v>
                </c:pt>
                <c:pt idx="39103">
                  <c:v>16.5</c:v>
                </c:pt>
                <c:pt idx="39104">
                  <c:v>16.5</c:v>
                </c:pt>
                <c:pt idx="39105">
                  <c:v>16.5</c:v>
                </c:pt>
                <c:pt idx="39106">
                  <c:v>16.5</c:v>
                </c:pt>
                <c:pt idx="39107">
                  <c:v>16.5</c:v>
                </c:pt>
                <c:pt idx="39108">
                  <c:v>16.5</c:v>
                </c:pt>
                <c:pt idx="39109">
                  <c:v>16.5</c:v>
                </c:pt>
                <c:pt idx="39110">
                  <c:v>16.5</c:v>
                </c:pt>
                <c:pt idx="39111">
                  <c:v>16.5</c:v>
                </c:pt>
                <c:pt idx="39112">
                  <c:v>16.5</c:v>
                </c:pt>
                <c:pt idx="39113">
                  <c:v>16.5</c:v>
                </c:pt>
                <c:pt idx="39114">
                  <c:v>16.5</c:v>
                </c:pt>
                <c:pt idx="39115">
                  <c:v>16.5</c:v>
                </c:pt>
                <c:pt idx="39116">
                  <c:v>16.5</c:v>
                </c:pt>
                <c:pt idx="39117">
                  <c:v>16.5</c:v>
                </c:pt>
                <c:pt idx="39118">
                  <c:v>16.5</c:v>
                </c:pt>
                <c:pt idx="39119">
                  <c:v>16.5</c:v>
                </c:pt>
                <c:pt idx="39120">
                  <c:v>16.5</c:v>
                </c:pt>
                <c:pt idx="39121">
                  <c:v>16.5</c:v>
                </c:pt>
                <c:pt idx="39122">
                  <c:v>16.5</c:v>
                </c:pt>
                <c:pt idx="39123">
                  <c:v>16.5</c:v>
                </c:pt>
                <c:pt idx="39124">
                  <c:v>16.5</c:v>
                </c:pt>
                <c:pt idx="39125">
                  <c:v>16.5</c:v>
                </c:pt>
                <c:pt idx="39126">
                  <c:v>16.5</c:v>
                </c:pt>
                <c:pt idx="39127">
                  <c:v>16.5</c:v>
                </c:pt>
                <c:pt idx="39128">
                  <c:v>16.5</c:v>
                </c:pt>
                <c:pt idx="39129">
                  <c:v>16.5</c:v>
                </c:pt>
                <c:pt idx="39130">
                  <c:v>16.5</c:v>
                </c:pt>
                <c:pt idx="39131">
                  <c:v>16.5</c:v>
                </c:pt>
                <c:pt idx="39132">
                  <c:v>16.5</c:v>
                </c:pt>
                <c:pt idx="39133">
                  <c:v>16.5</c:v>
                </c:pt>
                <c:pt idx="39134">
                  <c:v>16.5</c:v>
                </c:pt>
                <c:pt idx="39135">
                  <c:v>16.5</c:v>
                </c:pt>
                <c:pt idx="39136">
                  <c:v>16.5</c:v>
                </c:pt>
                <c:pt idx="39137">
                  <c:v>16.5</c:v>
                </c:pt>
                <c:pt idx="39138">
                  <c:v>16.5</c:v>
                </c:pt>
                <c:pt idx="39139">
                  <c:v>16.5</c:v>
                </c:pt>
                <c:pt idx="39140">
                  <c:v>16.5</c:v>
                </c:pt>
                <c:pt idx="39141">
                  <c:v>16.5</c:v>
                </c:pt>
                <c:pt idx="39142">
                  <c:v>16.5</c:v>
                </c:pt>
                <c:pt idx="39143">
                  <c:v>16.5</c:v>
                </c:pt>
                <c:pt idx="39144">
                  <c:v>16.5</c:v>
                </c:pt>
                <c:pt idx="39145">
                  <c:v>16.5</c:v>
                </c:pt>
                <c:pt idx="39146">
                  <c:v>16.5</c:v>
                </c:pt>
                <c:pt idx="39147">
                  <c:v>16.5</c:v>
                </c:pt>
                <c:pt idx="39148">
                  <c:v>16.5</c:v>
                </c:pt>
                <c:pt idx="39149">
                  <c:v>16.5</c:v>
                </c:pt>
                <c:pt idx="39150">
                  <c:v>16.5</c:v>
                </c:pt>
                <c:pt idx="39151">
                  <c:v>16.5</c:v>
                </c:pt>
                <c:pt idx="39152">
                  <c:v>16.5</c:v>
                </c:pt>
                <c:pt idx="39153">
                  <c:v>16.5</c:v>
                </c:pt>
                <c:pt idx="39154">
                  <c:v>16.5</c:v>
                </c:pt>
                <c:pt idx="39155">
                  <c:v>16.5</c:v>
                </c:pt>
                <c:pt idx="39156">
                  <c:v>16.5</c:v>
                </c:pt>
                <c:pt idx="39157">
                  <c:v>16.5</c:v>
                </c:pt>
                <c:pt idx="39158">
                  <c:v>16.5</c:v>
                </c:pt>
                <c:pt idx="39159">
                  <c:v>16.5</c:v>
                </c:pt>
                <c:pt idx="39160">
                  <c:v>16.5</c:v>
                </c:pt>
                <c:pt idx="39161">
                  <c:v>16.5</c:v>
                </c:pt>
                <c:pt idx="39162">
                  <c:v>16.5</c:v>
                </c:pt>
                <c:pt idx="39163">
                  <c:v>16.5</c:v>
                </c:pt>
                <c:pt idx="39164">
                  <c:v>16.5</c:v>
                </c:pt>
                <c:pt idx="39165">
                  <c:v>16.5</c:v>
                </c:pt>
                <c:pt idx="39166">
                  <c:v>16.5</c:v>
                </c:pt>
                <c:pt idx="39167">
                  <c:v>16.5</c:v>
                </c:pt>
                <c:pt idx="39168">
                  <c:v>16.5</c:v>
                </c:pt>
                <c:pt idx="39169">
                  <c:v>16.5</c:v>
                </c:pt>
                <c:pt idx="39170">
                  <c:v>16.5</c:v>
                </c:pt>
                <c:pt idx="39171">
                  <c:v>16.5</c:v>
                </c:pt>
                <c:pt idx="39172">
                  <c:v>16.5</c:v>
                </c:pt>
                <c:pt idx="39173">
                  <c:v>16.5</c:v>
                </c:pt>
                <c:pt idx="39174">
                  <c:v>16.5</c:v>
                </c:pt>
                <c:pt idx="39175">
                  <c:v>16.5</c:v>
                </c:pt>
                <c:pt idx="39176">
                  <c:v>16.5</c:v>
                </c:pt>
                <c:pt idx="39177">
                  <c:v>16.5</c:v>
                </c:pt>
                <c:pt idx="39178">
                  <c:v>16.5</c:v>
                </c:pt>
                <c:pt idx="39179">
                  <c:v>16.5</c:v>
                </c:pt>
                <c:pt idx="39180">
                  <c:v>16.5</c:v>
                </c:pt>
                <c:pt idx="39181">
                  <c:v>16.5</c:v>
                </c:pt>
                <c:pt idx="39182">
                  <c:v>16.5</c:v>
                </c:pt>
                <c:pt idx="39183">
                  <c:v>16.5</c:v>
                </c:pt>
                <c:pt idx="39184">
                  <c:v>16.5</c:v>
                </c:pt>
                <c:pt idx="39185">
                  <c:v>16.5</c:v>
                </c:pt>
                <c:pt idx="39186">
                  <c:v>16.5</c:v>
                </c:pt>
                <c:pt idx="39187">
                  <c:v>16.5</c:v>
                </c:pt>
                <c:pt idx="39188">
                  <c:v>16.5</c:v>
                </c:pt>
                <c:pt idx="39189">
                  <c:v>16.5</c:v>
                </c:pt>
                <c:pt idx="39190">
                  <c:v>16.5</c:v>
                </c:pt>
                <c:pt idx="39191">
                  <c:v>16.5</c:v>
                </c:pt>
                <c:pt idx="39192">
                  <c:v>16.5</c:v>
                </c:pt>
                <c:pt idx="39193">
                  <c:v>16.5</c:v>
                </c:pt>
                <c:pt idx="39194">
                  <c:v>16.5</c:v>
                </c:pt>
                <c:pt idx="39195">
                  <c:v>16.5</c:v>
                </c:pt>
                <c:pt idx="39196">
                  <c:v>16.5</c:v>
                </c:pt>
                <c:pt idx="39197">
                  <c:v>16.5</c:v>
                </c:pt>
                <c:pt idx="39198">
                  <c:v>16.5</c:v>
                </c:pt>
                <c:pt idx="39199">
                  <c:v>16.5</c:v>
                </c:pt>
                <c:pt idx="39200">
                  <c:v>16.5</c:v>
                </c:pt>
                <c:pt idx="39201">
                  <c:v>16.5</c:v>
                </c:pt>
                <c:pt idx="39202">
                  <c:v>16.5</c:v>
                </c:pt>
                <c:pt idx="39203">
                  <c:v>16.5</c:v>
                </c:pt>
                <c:pt idx="39204">
                  <c:v>16.5</c:v>
                </c:pt>
                <c:pt idx="39205">
                  <c:v>16.5</c:v>
                </c:pt>
                <c:pt idx="39206">
                  <c:v>16.5</c:v>
                </c:pt>
                <c:pt idx="39207">
                  <c:v>16.5</c:v>
                </c:pt>
                <c:pt idx="39208">
                  <c:v>16.5</c:v>
                </c:pt>
                <c:pt idx="39209">
                  <c:v>16.5</c:v>
                </c:pt>
                <c:pt idx="39210">
                  <c:v>16.5</c:v>
                </c:pt>
                <c:pt idx="39211">
                  <c:v>16.5</c:v>
                </c:pt>
                <c:pt idx="39212">
                  <c:v>16.5</c:v>
                </c:pt>
                <c:pt idx="39213">
                  <c:v>16.5</c:v>
                </c:pt>
                <c:pt idx="39214">
                  <c:v>16.5</c:v>
                </c:pt>
                <c:pt idx="39215">
                  <c:v>16.5</c:v>
                </c:pt>
                <c:pt idx="39216">
                  <c:v>16.5</c:v>
                </c:pt>
                <c:pt idx="39217">
                  <c:v>16.5</c:v>
                </c:pt>
                <c:pt idx="39218">
                  <c:v>16.5</c:v>
                </c:pt>
                <c:pt idx="39219">
                  <c:v>16.5</c:v>
                </c:pt>
                <c:pt idx="39220">
                  <c:v>16.5</c:v>
                </c:pt>
                <c:pt idx="39221">
                  <c:v>16.5</c:v>
                </c:pt>
                <c:pt idx="39222">
                  <c:v>16.5</c:v>
                </c:pt>
                <c:pt idx="39223">
                  <c:v>16.5</c:v>
                </c:pt>
                <c:pt idx="39224">
                  <c:v>16.5</c:v>
                </c:pt>
                <c:pt idx="39225">
                  <c:v>16.5</c:v>
                </c:pt>
                <c:pt idx="39226">
                  <c:v>16.5</c:v>
                </c:pt>
                <c:pt idx="39227">
                  <c:v>16.5</c:v>
                </c:pt>
                <c:pt idx="39228">
                  <c:v>16.5</c:v>
                </c:pt>
                <c:pt idx="39229">
                  <c:v>16.5</c:v>
                </c:pt>
                <c:pt idx="39230">
                  <c:v>16.5</c:v>
                </c:pt>
                <c:pt idx="39231">
                  <c:v>16.5</c:v>
                </c:pt>
                <c:pt idx="39232">
                  <c:v>16.5</c:v>
                </c:pt>
                <c:pt idx="39233">
                  <c:v>16.5</c:v>
                </c:pt>
                <c:pt idx="39234">
                  <c:v>16.5</c:v>
                </c:pt>
                <c:pt idx="39235">
                  <c:v>16.5</c:v>
                </c:pt>
                <c:pt idx="39236">
                  <c:v>16.5</c:v>
                </c:pt>
                <c:pt idx="39237">
                  <c:v>16.5</c:v>
                </c:pt>
                <c:pt idx="39238">
                  <c:v>16.5</c:v>
                </c:pt>
                <c:pt idx="39239">
                  <c:v>16.5</c:v>
                </c:pt>
                <c:pt idx="39240">
                  <c:v>16.5</c:v>
                </c:pt>
                <c:pt idx="39241">
                  <c:v>16.5</c:v>
                </c:pt>
                <c:pt idx="39242">
                  <c:v>16.5</c:v>
                </c:pt>
                <c:pt idx="39243">
                  <c:v>16.5</c:v>
                </c:pt>
                <c:pt idx="39244">
                  <c:v>16.5</c:v>
                </c:pt>
                <c:pt idx="39245">
                  <c:v>16.5</c:v>
                </c:pt>
                <c:pt idx="39246">
                  <c:v>16.5</c:v>
                </c:pt>
                <c:pt idx="39247">
                  <c:v>16.5</c:v>
                </c:pt>
                <c:pt idx="39248">
                  <c:v>16.5</c:v>
                </c:pt>
                <c:pt idx="39249">
                  <c:v>16.5</c:v>
                </c:pt>
                <c:pt idx="39250">
                  <c:v>16.5</c:v>
                </c:pt>
                <c:pt idx="39251">
                  <c:v>16.5</c:v>
                </c:pt>
                <c:pt idx="39252">
                  <c:v>16.5</c:v>
                </c:pt>
                <c:pt idx="39253">
                  <c:v>16.5</c:v>
                </c:pt>
                <c:pt idx="39254">
                  <c:v>16.5</c:v>
                </c:pt>
                <c:pt idx="39255">
                  <c:v>16.5</c:v>
                </c:pt>
                <c:pt idx="39256">
                  <c:v>16.5</c:v>
                </c:pt>
                <c:pt idx="39257">
                  <c:v>16.5</c:v>
                </c:pt>
                <c:pt idx="39258">
                  <c:v>16.5</c:v>
                </c:pt>
                <c:pt idx="39259">
                  <c:v>16.5</c:v>
                </c:pt>
                <c:pt idx="39260">
                  <c:v>16.5</c:v>
                </c:pt>
                <c:pt idx="39261">
                  <c:v>16.5</c:v>
                </c:pt>
                <c:pt idx="39262">
                  <c:v>16.5</c:v>
                </c:pt>
                <c:pt idx="39263">
                  <c:v>16.5</c:v>
                </c:pt>
                <c:pt idx="39264">
                  <c:v>16.5</c:v>
                </c:pt>
                <c:pt idx="39265">
                  <c:v>16.5</c:v>
                </c:pt>
                <c:pt idx="39266">
                  <c:v>16.5</c:v>
                </c:pt>
                <c:pt idx="39267">
                  <c:v>16.5</c:v>
                </c:pt>
                <c:pt idx="39268">
                  <c:v>16.5</c:v>
                </c:pt>
                <c:pt idx="39269">
                  <c:v>16.5</c:v>
                </c:pt>
                <c:pt idx="39270">
                  <c:v>16.5</c:v>
                </c:pt>
                <c:pt idx="39271">
                  <c:v>16.5</c:v>
                </c:pt>
                <c:pt idx="39272">
                  <c:v>16.5</c:v>
                </c:pt>
                <c:pt idx="39273">
                  <c:v>16.5</c:v>
                </c:pt>
                <c:pt idx="39274">
                  <c:v>16.5</c:v>
                </c:pt>
                <c:pt idx="39275">
                  <c:v>16.5</c:v>
                </c:pt>
                <c:pt idx="39276">
                  <c:v>16.5</c:v>
                </c:pt>
                <c:pt idx="39277">
                  <c:v>16.5</c:v>
                </c:pt>
                <c:pt idx="39278">
                  <c:v>16.5</c:v>
                </c:pt>
                <c:pt idx="39279">
                  <c:v>16.5</c:v>
                </c:pt>
                <c:pt idx="39280">
                  <c:v>16.5</c:v>
                </c:pt>
                <c:pt idx="39281">
                  <c:v>16.5</c:v>
                </c:pt>
                <c:pt idx="39282">
                  <c:v>16.5</c:v>
                </c:pt>
                <c:pt idx="39283">
                  <c:v>16.5</c:v>
                </c:pt>
                <c:pt idx="39284">
                  <c:v>16.5</c:v>
                </c:pt>
                <c:pt idx="39285">
                  <c:v>16.5</c:v>
                </c:pt>
                <c:pt idx="39286">
                  <c:v>16.5</c:v>
                </c:pt>
                <c:pt idx="39287">
                  <c:v>16.5</c:v>
                </c:pt>
                <c:pt idx="39288">
                  <c:v>16.5</c:v>
                </c:pt>
                <c:pt idx="39289">
                  <c:v>16.5</c:v>
                </c:pt>
                <c:pt idx="39290">
                  <c:v>16.5</c:v>
                </c:pt>
                <c:pt idx="39291">
                  <c:v>16.5</c:v>
                </c:pt>
                <c:pt idx="39292">
                  <c:v>16.5</c:v>
                </c:pt>
                <c:pt idx="39293">
                  <c:v>16.5</c:v>
                </c:pt>
                <c:pt idx="39294">
                  <c:v>16.5</c:v>
                </c:pt>
                <c:pt idx="39295">
                  <c:v>16.5</c:v>
                </c:pt>
                <c:pt idx="39296">
                  <c:v>16.5</c:v>
                </c:pt>
                <c:pt idx="39297">
                  <c:v>16.5</c:v>
                </c:pt>
                <c:pt idx="39298">
                  <c:v>16.5</c:v>
                </c:pt>
                <c:pt idx="39299">
                  <c:v>16.5</c:v>
                </c:pt>
                <c:pt idx="39300">
                  <c:v>16.5</c:v>
                </c:pt>
                <c:pt idx="39301">
                  <c:v>16.5</c:v>
                </c:pt>
                <c:pt idx="39302">
                  <c:v>16.5</c:v>
                </c:pt>
                <c:pt idx="39303">
                  <c:v>16.5</c:v>
                </c:pt>
                <c:pt idx="39304">
                  <c:v>16.5</c:v>
                </c:pt>
                <c:pt idx="39305">
                  <c:v>16.5</c:v>
                </c:pt>
                <c:pt idx="39306">
                  <c:v>16.5</c:v>
                </c:pt>
                <c:pt idx="39307">
                  <c:v>16.5</c:v>
                </c:pt>
                <c:pt idx="39308">
                  <c:v>16.5</c:v>
                </c:pt>
                <c:pt idx="39309">
                  <c:v>16.5</c:v>
                </c:pt>
                <c:pt idx="39310">
                  <c:v>16.5</c:v>
                </c:pt>
                <c:pt idx="39311">
                  <c:v>16.5</c:v>
                </c:pt>
                <c:pt idx="39312">
                  <c:v>16.5</c:v>
                </c:pt>
                <c:pt idx="39313">
                  <c:v>16.5</c:v>
                </c:pt>
                <c:pt idx="39314">
                  <c:v>16.5</c:v>
                </c:pt>
                <c:pt idx="39315">
                  <c:v>16.5</c:v>
                </c:pt>
                <c:pt idx="39316">
                  <c:v>16.5</c:v>
                </c:pt>
                <c:pt idx="39317">
                  <c:v>16.5</c:v>
                </c:pt>
                <c:pt idx="39318">
                  <c:v>16.5</c:v>
                </c:pt>
                <c:pt idx="39319">
                  <c:v>16.5</c:v>
                </c:pt>
                <c:pt idx="39320">
                  <c:v>16.5</c:v>
                </c:pt>
                <c:pt idx="39321">
                  <c:v>16.5</c:v>
                </c:pt>
                <c:pt idx="39322">
                  <c:v>16.5</c:v>
                </c:pt>
                <c:pt idx="39323">
                  <c:v>16.5</c:v>
                </c:pt>
                <c:pt idx="39324">
                  <c:v>16.5</c:v>
                </c:pt>
                <c:pt idx="39325">
                  <c:v>16.5</c:v>
                </c:pt>
                <c:pt idx="39326">
                  <c:v>16.5</c:v>
                </c:pt>
                <c:pt idx="39327">
                  <c:v>16.5</c:v>
                </c:pt>
                <c:pt idx="39328">
                  <c:v>16.5</c:v>
                </c:pt>
                <c:pt idx="39329">
                  <c:v>16.5</c:v>
                </c:pt>
                <c:pt idx="39330">
                  <c:v>16.5</c:v>
                </c:pt>
                <c:pt idx="39331">
                  <c:v>16.5</c:v>
                </c:pt>
                <c:pt idx="39332">
                  <c:v>16.5</c:v>
                </c:pt>
                <c:pt idx="39333">
                  <c:v>16.5</c:v>
                </c:pt>
                <c:pt idx="39334">
                  <c:v>16.5</c:v>
                </c:pt>
                <c:pt idx="39335">
                  <c:v>16.5</c:v>
                </c:pt>
                <c:pt idx="39336">
                  <c:v>16.5</c:v>
                </c:pt>
                <c:pt idx="39337">
                  <c:v>16.5</c:v>
                </c:pt>
                <c:pt idx="39338">
                  <c:v>16.5</c:v>
                </c:pt>
                <c:pt idx="39339">
                  <c:v>16.5</c:v>
                </c:pt>
                <c:pt idx="39340">
                  <c:v>16.5</c:v>
                </c:pt>
                <c:pt idx="39341">
                  <c:v>16.5</c:v>
                </c:pt>
                <c:pt idx="39342">
                  <c:v>16.5</c:v>
                </c:pt>
                <c:pt idx="39343">
                  <c:v>16.5</c:v>
                </c:pt>
                <c:pt idx="39344">
                  <c:v>16.5</c:v>
                </c:pt>
                <c:pt idx="39345">
                  <c:v>16.5</c:v>
                </c:pt>
                <c:pt idx="39346">
                  <c:v>16.5</c:v>
                </c:pt>
                <c:pt idx="39347">
                  <c:v>16.5</c:v>
                </c:pt>
                <c:pt idx="39348">
                  <c:v>16.5</c:v>
                </c:pt>
                <c:pt idx="39349">
                  <c:v>16.5</c:v>
                </c:pt>
                <c:pt idx="39350">
                  <c:v>16.5</c:v>
                </c:pt>
                <c:pt idx="39351">
                  <c:v>16.5</c:v>
                </c:pt>
                <c:pt idx="39352">
                  <c:v>16.5</c:v>
                </c:pt>
                <c:pt idx="39353">
                  <c:v>16.5</c:v>
                </c:pt>
                <c:pt idx="39354">
                  <c:v>16.5</c:v>
                </c:pt>
                <c:pt idx="39355">
                  <c:v>16.5</c:v>
                </c:pt>
                <c:pt idx="39356">
                  <c:v>16.5</c:v>
                </c:pt>
                <c:pt idx="39357">
                  <c:v>16.5</c:v>
                </c:pt>
                <c:pt idx="39358">
                  <c:v>16.5</c:v>
                </c:pt>
                <c:pt idx="39359">
                  <c:v>16.5</c:v>
                </c:pt>
                <c:pt idx="39360">
                  <c:v>16.5</c:v>
                </c:pt>
                <c:pt idx="39361">
                  <c:v>16.5</c:v>
                </c:pt>
                <c:pt idx="39362">
                  <c:v>16.5</c:v>
                </c:pt>
                <c:pt idx="39363">
                  <c:v>16.5</c:v>
                </c:pt>
                <c:pt idx="39364">
                  <c:v>16.5</c:v>
                </c:pt>
                <c:pt idx="39365">
                  <c:v>16.5</c:v>
                </c:pt>
                <c:pt idx="39366">
                  <c:v>16.5</c:v>
                </c:pt>
                <c:pt idx="39367">
                  <c:v>16.5</c:v>
                </c:pt>
                <c:pt idx="39368">
                  <c:v>16.5</c:v>
                </c:pt>
                <c:pt idx="39369">
                  <c:v>16.5</c:v>
                </c:pt>
                <c:pt idx="39370">
                  <c:v>16.5</c:v>
                </c:pt>
                <c:pt idx="39371">
                  <c:v>16.5</c:v>
                </c:pt>
                <c:pt idx="39372">
                  <c:v>16.5</c:v>
                </c:pt>
                <c:pt idx="39373">
                  <c:v>16.5</c:v>
                </c:pt>
                <c:pt idx="39374">
                  <c:v>16.5</c:v>
                </c:pt>
                <c:pt idx="39375">
                  <c:v>16.5</c:v>
                </c:pt>
                <c:pt idx="39376">
                  <c:v>16.5</c:v>
                </c:pt>
                <c:pt idx="39377">
                  <c:v>16.5</c:v>
                </c:pt>
                <c:pt idx="39378">
                  <c:v>16.5</c:v>
                </c:pt>
                <c:pt idx="39379">
                  <c:v>16.5</c:v>
                </c:pt>
                <c:pt idx="39380">
                  <c:v>16.5</c:v>
                </c:pt>
                <c:pt idx="39381">
                  <c:v>16.5</c:v>
                </c:pt>
                <c:pt idx="39382">
                  <c:v>16.5</c:v>
                </c:pt>
                <c:pt idx="39383">
                  <c:v>16.5</c:v>
                </c:pt>
                <c:pt idx="39384">
                  <c:v>16.5</c:v>
                </c:pt>
                <c:pt idx="39385">
                  <c:v>16.5</c:v>
                </c:pt>
                <c:pt idx="39386">
                  <c:v>16.5</c:v>
                </c:pt>
                <c:pt idx="39387">
                  <c:v>16.5</c:v>
                </c:pt>
                <c:pt idx="39388">
                  <c:v>16.5</c:v>
                </c:pt>
                <c:pt idx="39389">
                  <c:v>16.5</c:v>
                </c:pt>
                <c:pt idx="39390">
                  <c:v>16.5</c:v>
                </c:pt>
                <c:pt idx="39391">
                  <c:v>16.5</c:v>
                </c:pt>
                <c:pt idx="39392">
                  <c:v>16.5</c:v>
                </c:pt>
                <c:pt idx="39393">
                  <c:v>16.5</c:v>
                </c:pt>
                <c:pt idx="39394">
                  <c:v>16.5</c:v>
                </c:pt>
                <c:pt idx="39395">
                  <c:v>16.5</c:v>
                </c:pt>
                <c:pt idx="39396">
                  <c:v>16.5</c:v>
                </c:pt>
                <c:pt idx="39397">
                  <c:v>16.5</c:v>
                </c:pt>
                <c:pt idx="39398">
                  <c:v>16.5</c:v>
                </c:pt>
                <c:pt idx="39399">
                  <c:v>16.5</c:v>
                </c:pt>
                <c:pt idx="39400">
                  <c:v>16.5</c:v>
                </c:pt>
                <c:pt idx="39401">
                  <c:v>16.5</c:v>
                </c:pt>
                <c:pt idx="39402">
                  <c:v>16.5</c:v>
                </c:pt>
                <c:pt idx="39403">
                  <c:v>16.5</c:v>
                </c:pt>
                <c:pt idx="39404">
                  <c:v>16.5</c:v>
                </c:pt>
                <c:pt idx="39405">
                  <c:v>16.5</c:v>
                </c:pt>
                <c:pt idx="39406">
                  <c:v>16.5</c:v>
                </c:pt>
                <c:pt idx="39407">
                  <c:v>16.5</c:v>
                </c:pt>
                <c:pt idx="39408">
                  <c:v>16.5</c:v>
                </c:pt>
                <c:pt idx="39409">
                  <c:v>16.5</c:v>
                </c:pt>
                <c:pt idx="39410">
                  <c:v>16.5</c:v>
                </c:pt>
                <c:pt idx="39411">
                  <c:v>16.5</c:v>
                </c:pt>
                <c:pt idx="39412">
                  <c:v>16.5</c:v>
                </c:pt>
                <c:pt idx="39413">
                  <c:v>16.5</c:v>
                </c:pt>
                <c:pt idx="39414">
                  <c:v>16.5</c:v>
                </c:pt>
                <c:pt idx="39415">
                  <c:v>16.5</c:v>
                </c:pt>
                <c:pt idx="39416">
                  <c:v>16.5</c:v>
                </c:pt>
                <c:pt idx="39417">
                  <c:v>16.5</c:v>
                </c:pt>
                <c:pt idx="39418">
                  <c:v>16.5</c:v>
                </c:pt>
                <c:pt idx="39419">
                  <c:v>16.5</c:v>
                </c:pt>
                <c:pt idx="39420">
                  <c:v>16.5</c:v>
                </c:pt>
                <c:pt idx="39421">
                  <c:v>16.5</c:v>
                </c:pt>
                <c:pt idx="39422">
                  <c:v>16.5</c:v>
                </c:pt>
                <c:pt idx="39423">
                  <c:v>16.5</c:v>
                </c:pt>
                <c:pt idx="39424">
                  <c:v>16.5</c:v>
                </c:pt>
                <c:pt idx="39425">
                  <c:v>16.5</c:v>
                </c:pt>
                <c:pt idx="39426">
                  <c:v>16.5</c:v>
                </c:pt>
                <c:pt idx="39427">
                  <c:v>16.5</c:v>
                </c:pt>
                <c:pt idx="39428">
                  <c:v>16.5</c:v>
                </c:pt>
                <c:pt idx="39429">
                  <c:v>16.5</c:v>
                </c:pt>
                <c:pt idx="39430">
                  <c:v>16.5</c:v>
                </c:pt>
                <c:pt idx="39431">
                  <c:v>16.5</c:v>
                </c:pt>
                <c:pt idx="39432">
                  <c:v>16.5</c:v>
                </c:pt>
                <c:pt idx="39433">
                  <c:v>16.5</c:v>
                </c:pt>
                <c:pt idx="39434">
                  <c:v>16.5</c:v>
                </c:pt>
                <c:pt idx="39435">
                  <c:v>16.5</c:v>
                </c:pt>
                <c:pt idx="39436">
                  <c:v>16.5</c:v>
                </c:pt>
                <c:pt idx="39437">
                  <c:v>16.5</c:v>
                </c:pt>
                <c:pt idx="39438">
                  <c:v>16.5</c:v>
                </c:pt>
                <c:pt idx="39439">
                  <c:v>16.5</c:v>
                </c:pt>
                <c:pt idx="39440">
                  <c:v>16.5</c:v>
                </c:pt>
                <c:pt idx="39441">
                  <c:v>16.5</c:v>
                </c:pt>
                <c:pt idx="39442">
                  <c:v>16.5</c:v>
                </c:pt>
                <c:pt idx="39443">
                  <c:v>16.5</c:v>
                </c:pt>
                <c:pt idx="39444">
                  <c:v>16.5</c:v>
                </c:pt>
                <c:pt idx="39445">
                  <c:v>16.5</c:v>
                </c:pt>
                <c:pt idx="39446">
                  <c:v>16.5</c:v>
                </c:pt>
                <c:pt idx="39447">
                  <c:v>16.5</c:v>
                </c:pt>
                <c:pt idx="39448">
                  <c:v>16.5</c:v>
                </c:pt>
                <c:pt idx="39449">
                  <c:v>16.5</c:v>
                </c:pt>
                <c:pt idx="39450">
                  <c:v>16.5</c:v>
                </c:pt>
                <c:pt idx="39451">
                  <c:v>16.5</c:v>
                </c:pt>
                <c:pt idx="39452">
                  <c:v>16.5</c:v>
                </c:pt>
                <c:pt idx="39453">
                  <c:v>16.5</c:v>
                </c:pt>
                <c:pt idx="39454">
                  <c:v>16.5</c:v>
                </c:pt>
                <c:pt idx="39455">
                  <c:v>16.5</c:v>
                </c:pt>
                <c:pt idx="39456">
                  <c:v>16.5</c:v>
                </c:pt>
                <c:pt idx="39457">
                  <c:v>16.5</c:v>
                </c:pt>
                <c:pt idx="39458">
                  <c:v>16.5</c:v>
                </c:pt>
                <c:pt idx="39459">
                  <c:v>16.5</c:v>
                </c:pt>
                <c:pt idx="39460">
                  <c:v>16.5</c:v>
                </c:pt>
                <c:pt idx="39461">
                  <c:v>16.5</c:v>
                </c:pt>
                <c:pt idx="39462">
                  <c:v>16.5</c:v>
                </c:pt>
                <c:pt idx="39463">
                  <c:v>16.5</c:v>
                </c:pt>
                <c:pt idx="39464">
                  <c:v>16.5</c:v>
                </c:pt>
                <c:pt idx="39465">
                  <c:v>16.5</c:v>
                </c:pt>
                <c:pt idx="39466">
                  <c:v>16.5</c:v>
                </c:pt>
                <c:pt idx="39467">
                  <c:v>16.5</c:v>
                </c:pt>
                <c:pt idx="39468">
                  <c:v>16.5</c:v>
                </c:pt>
                <c:pt idx="39469">
                  <c:v>16.5</c:v>
                </c:pt>
                <c:pt idx="39470">
                  <c:v>16.5</c:v>
                </c:pt>
                <c:pt idx="39471">
                  <c:v>16.5</c:v>
                </c:pt>
                <c:pt idx="39472">
                  <c:v>16.5</c:v>
                </c:pt>
                <c:pt idx="39473">
                  <c:v>16.5</c:v>
                </c:pt>
                <c:pt idx="39474">
                  <c:v>16.5</c:v>
                </c:pt>
                <c:pt idx="39475">
                  <c:v>16.5</c:v>
                </c:pt>
                <c:pt idx="39476">
                  <c:v>16.5</c:v>
                </c:pt>
                <c:pt idx="39477">
                  <c:v>16.5</c:v>
                </c:pt>
                <c:pt idx="39478">
                  <c:v>16.5</c:v>
                </c:pt>
                <c:pt idx="39479">
                  <c:v>16.5</c:v>
                </c:pt>
                <c:pt idx="39480">
                  <c:v>16.5</c:v>
                </c:pt>
                <c:pt idx="39481">
                  <c:v>16.5</c:v>
                </c:pt>
                <c:pt idx="39482">
                  <c:v>16.5</c:v>
                </c:pt>
                <c:pt idx="39483">
                  <c:v>16.5</c:v>
                </c:pt>
                <c:pt idx="39484">
                  <c:v>16.5</c:v>
                </c:pt>
                <c:pt idx="39485">
                  <c:v>16.5</c:v>
                </c:pt>
                <c:pt idx="39486">
                  <c:v>16.5</c:v>
                </c:pt>
                <c:pt idx="39487">
                  <c:v>16.5</c:v>
                </c:pt>
                <c:pt idx="39488">
                  <c:v>16.5</c:v>
                </c:pt>
                <c:pt idx="39489">
                  <c:v>16.5</c:v>
                </c:pt>
                <c:pt idx="39490">
                  <c:v>16.5</c:v>
                </c:pt>
                <c:pt idx="39491">
                  <c:v>16.5</c:v>
                </c:pt>
                <c:pt idx="39492">
                  <c:v>16.5</c:v>
                </c:pt>
                <c:pt idx="39493">
                  <c:v>16.5</c:v>
                </c:pt>
                <c:pt idx="39494">
                  <c:v>16.5</c:v>
                </c:pt>
                <c:pt idx="39495">
                  <c:v>16.5</c:v>
                </c:pt>
                <c:pt idx="39496">
                  <c:v>16.5</c:v>
                </c:pt>
                <c:pt idx="39497">
                  <c:v>16.5</c:v>
                </c:pt>
                <c:pt idx="39498">
                  <c:v>16.5</c:v>
                </c:pt>
                <c:pt idx="39499">
                  <c:v>16.5</c:v>
                </c:pt>
                <c:pt idx="39500">
                  <c:v>16.5</c:v>
                </c:pt>
                <c:pt idx="39501">
                  <c:v>16.5</c:v>
                </c:pt>
                <c:pt idx="39502">
                  <c:v>16.5</c:v>
                </c:pt>
                <c:pt idx="39503">
                  <c:v>16.5</c:v>
                </c:pt>
                <c:pt idx="39504">
                  <c:v>16.5</c:v>
                </c:pt>
                <c:pt idx="39505">
                  <c:v>16.5</c:v>
                </c:pt>
                <c:pt idx="39506">
                  <c:v>16.5</c:v>
                </c:pt>
                <c:pt idx="39507">
                  <c:v>16.5</c:v>
                </c:pt>
                <c:pt idx="39508">
                  <c:v>16.5</c:v>
                </c:pt>
                <c:pt idx="39509">
                  <c:v>16.5</c:v>
                </c:pt>
                <c:pt idx="39510">
                  <c:v>16.5</c:v>
                </c:pt>
                <c:pt idx="39511">
                  <c:v>16.5</c:v>
                </c:pt>
                <c:pt idx="39512">
                  <c:v>16.5</c:v>
                </c:pt>
                <c:pt idx="39513">
                  <c:v>16.5</c:v>
                </c:pt>
                <c:pt idx="39514">
                  <c:v>16.5</c:v>
                </c:pt>
                <c:pt idx="39515">
                  <c:v>16.5</c:v>
                </c:pt>
                <c:pt idx="39516">
                  <c:v>16.5</c:v>
                </c:pt>
                <c:pt idx="39517">
                  <c:v>16.5</c:v>
                </c:pt>
                <c:pt idx="39518">
                  <c:v>16.5</c:v>
                </c:pt>
                <c:pt idx="39519">
                  <c:v>16.5</c:v>
                </c:pt>
                <c:pt idx="39520">
                  <c:v>16.5</c:v>
                </c:pt>
                <c:pt idx="39521">
                  <c:v>16.5</c:v>
                </c:pt>
                <c:pt idx="39522">
                  <c:v>16.5</c:v>
                </c:pt>
                <c:pt idx="39523">
                  <c:v>16.5</c:v>
                </c:pt>
                <c:pt idx="39524">
                  <c:v>16.5</c:v>
                </c:pt>
                <c:pt idx="39525">
                  <c:v>16.5</c:v>
                </c:pt>
                <c:pt idx="39526">
                  <c:v>16.5</c:v>
                </c:pt>
                <c:pt idx="39527">
                  <c:v>16.5</c:v>
                </c:pt>
                <c:pt idx="39528">
                  <c:v>16.5</c:v>
                </c:pt>
                <c:pt idx="39529">
                  <c:v>16.5</c:v>
                </c:pt>
                <c:pt idx="39530">
                  <c:v>16.5</c:v>
                </c:pt>
                <c:pt idx="39531">
                  <c:v>16.5</c:v>
                </c:pt>
                <c:pt idx="39532">
                  <c:v>16.5</c:v>
                </c:pt>
                <c:pt idx="39533">
                  <c:v>16.5</c:v>
                </c:pt>
                <c:pt idx="39534">
                  <c:v>16.5</c:v>
                </c:pt>
                <c:pt idx="39535">
                  <c:v>16.5</c:v>
                </c:pt>
                <c:pt idx="39536">
                  <c:v>16.5</c:v>
                </c:pt>
                <c:pt idx="39537">
                  <c:v>16.5</c:v>
                </c:pt>
                <c:pt idx="39538">
                  <c:v>16.5</c:v>
                </c:pt>
                <c:pt idx="39539">
                  <c:v>16.5</c:v>
                </c:pt>
                <c:pt idx="39540">
                  <c:v>16.5</c:v>
                </c:pt>
                <c:pt idx="39541">
                  <c:v>16.5</c:v>
                </c:pt>
                <c:pt idx="39542">
                  <c:v>16.5</c:v>
                </c:pt>
                <c:pt idx="39543">
                  <c:v>16.5</c:v>
                </c:pt>
                <c:pt idx="39544">
                  <c:v>16.5</c:v>
                </c:pt>
                <c:pt idx="39545">
                  <c:v>16.5</c:v>
                </c:pt>
                <c:pt idx="39546">
                  <c:v>16.5</c:v>
                </c:pt>
                <c:pt idx="39547">
                  <c:v>16.5</c:v>
                </c:pt>
                <c:pt idx="39548">
                  <c:v>16.5</c:v>
                </c:pt>
                <c:pt idx="39549">
                  <c:v>16.5</c:v>
                </c:pt>
                <c:pt idx="39550">
                  <c:v>16.5</c:v>
                </c:pt>
                <c:pt idx="39551">
                  <c:v>16.5</c:v>
                </c:pt>
                <c:pt idx="39552">
                  <c:v>16.5</c:v>
                </c:pt>
                <c:pt idx="39553">
                  <c:v>16.5</c:v>
                </c:pt>
                <c:pt idx="39554">
                  <c:v>16.5</c:v>
                </c:pt>
                <c:pt idx="39555">
                  <c:v>16.5</c:v>
                </c:pt>
                <c:pt idx="39556">
                  <c:v>16.5</c:v>
                </c:pt>
                <c:pt idx="39557">
                  <c:v>16.5</c:v>
                </c:pt>
                <c:pt idx="39558">
                  <c:v>16.5</c:v>
                </c:pt>
                <c:pt idx="39559">
                  <c:v>16.5</c:v>
                </c:pt>
                <c:pt idx="39560">
                  <c:v>16.5</c:v>
                </c:pt>
                <c:pt idx="39561">
                  <c:v>16.5</c:v>
                </c:pt>
                <c:pt idx="39562">
                  <c:v>16.5</c:v>
                </c:pt>
                <c:pt idx="39563">
                  <c:v>16.5</c:v>
                </c:pt>
                <c:pt idx="39564">
                  <c:v>16.5</c:v>
                </c:pt>
                <c:pt idx="39565">
                  <c:v>16.5</c:v>
                </c:pt>
                <c:pt idx="39566">
                  <c:v>16.5</c:v>
                </c:pt>
                <c:pt idx="39567">
                  <c:v>16.5</c:v>
                </c:pt>
                <c:pt idx="39568">
                  <c:v>16.5</c:v>
                </c:pt>
                <c:pt idx="39569">
                  <c:v>16.5</c:v>
                </c:pt>
                <c:pt idx="39570">
                  <c:v>16.5</c:v>
                </c:pt>
                <c:pt idx="39571">
                  <c:v>16.5</c:v>
                </c:pt>
                <c:pt idx="39572">
                  <c:v>16.5</c:v>
                </c:pt>
                <c:pt idx="39573">
                  <c:v>16.5</c:v>
                </c:pt>
                <c:pt idx="39574">
                  <c:v>16.5</c:v>
                </c:pt>
                <c:pt idx="39575">
                  <c:v>16.5</c:v>
                </c:pt>
                <c:pt idx="39576">
                  <c:v>16.5</c:v>
                </c:pt>
                <c:pt idx="39577">
                  <c:v>16.5</c:v>
                </c:pt>
                <c:pt idx="39578">
                  <c:v>16.5</c:v>
                </c:pt>
                <c:pt idx="39579">
                  <c:v>16.5</c:v>
                </c:pt>
                <c:pt idx="39580">
                  <c:v>16.5</c:v>
                </c:pt>
                <c:pt idx="39581">
                  <c:v>16.5</c:v>
                </c:pt>
                <c:pt idx="39582">
                  <c:v>16.5</c:v>
                </c:pt>
                <c:pt idx="39583">
                  <c:v>16.5</c:v>
                </c:pt>
                <c:pt idx="39584">
                  <c:v>16.5</c:v>
                </c:pt>
                <c:pt idx="39585">
                  <c:v>16.5</c:v>
                </c:pt>
                <c:pt idx="39586">
                  <c:v>16.5</c:v>
                </c:pt>
                <c:pt idx="39587">
                  <c:v>16.5</c:v>
                </c:pt>
                <c:pt idx="39588">
                  <c:v>16.5</c:v>
                </c:pt>
                <c:pt idx="39589">
                  <c:v>16.5</c:v>
                </c:pt>
                <c:pt idx="39590">
                  <c:v>16.5</c:v>
                </c:pt>
                <c:pt idx="39591">
                  <c:v>16.5</c:v>
                </c:pt>
                <c:pt idx="39592">
                  <c:v>16.5</c:v>
                </c:pt>
                <c:pt idx="39593">
                  <c:v>16.5</c:v>
                </c:pt>
                <c:pt idx="39594">
                  <c:v>16.5</c:v>
                </c:pt>
                <c:pt idx="39595">
                  <c:v>16.5</c:v>
                </c:pt>
                <c:pt idx="39596">
                  <c:v>16.5</c:v>
                </c:pt>
                <c:pt idx="39597">
                  <c:v>16.5</c:v>
                </c:pt>
                <c:pt idx="39598">
                  <c:v>16.5</c:v>
                </c:pt>
                <c:pt idx="39599">
                  <c:v>16.5</c:v>
                </c:pt>
                <c:pt idx="39600">
                  <c:v>17</c:v>
                </c:pt>
                <c:pt idx="39601">
                  <c:v>17</c:v>
                </c:pt>
                <c:pt idx="39602">
                  <c:v>17</c:v>
                </c:pt>
                <c:pt idx="39603">
                  <c:v>17</c:v>
                </c:pt>
                <c:pt idx="39604">
                  <c:v>17</c:v>
                </c:pt>
                <c:pt idx="39605">
                  <c:v>17</c:v>
                </c:pt>
                <c:pt idx="39606">
                  <c:v>17</c:v>
                </c:pt>
                <c:pt idx="39607">
                  <c:v>17</c:v>
                </c:pt>
                <c:pt idx="39608">
                  <c:v>17</c:v>
                </c:pt>
                <c:pt idx="39609">
                  <c:v>17</c:v>
                </c:pt>
                <c:pt idx="39610">
                  <c:v>17</c:v>
                </c:pt>
                <c:pt idx="39611">
                  <c:v>17</c:v>
                </c:pt>
                <c:pt idx="39612">
                  <c:v>17</c:v>
                </c:pt>
                <c:pt idx="39613">
                  <c:v>17</c:v>
                </c:pt>
                <c:pt idx="39614">
                  <c:v>17</c:v>
                </c:pt>
                <c:pt idx="39615">
                  <c:v>17</c:v>
                </c:pt>
                <c:pt idx="39616">
                  <c:v>17</c:v>
                </c:pt>
                <c:pt idx="39617">
                  <c:v>17</c:v>
                </c:pt>
                <c:pt idx="39618">
                  <c:v>17</c:v>
                </c:pt>
                <c:pt idx="39619">
                  <c:v>17</c:v>
                </c:pt>
                <c:pt idx="39620">
                  <c:v>17</c:v>
                </c:pt>
                <c:pt idx="39621">
                  <c:v>17</c:v>
                </c:pt>
                <c:pt idx="39622">
                  <c:v>17</c:v>
                </c:pt>
                <c:pt idx="39623">
                  <c:v>17</c:v>
                </c:pt>
                <c:pt idx="39624">
                  <c:v>17</c:v>
                </c:pt>
                <c:pt idx="39625">
                  <c:v>17</c:v>
                </c:pt>
                <c:pt idx="39626">
                  <c:v>17</c:v>
                </c:pt>
                <c:pt idx="39627">
                  <c:v>17</c:v>
                </c:pt>
                <c:pt idx="39628">
                  <c:v>17</c:v>
                </c:pt>
                <c:pt idx="39629">
                  <c:v>17</c:v>
                </c:pt>
                <c:pt idx="39630">
                  <c:v>17</c:v>
                </c:pt>
                <c:pt idx="39631">
                  <c:v>17</c:v>
                </c:pt>
                <c:pt idx="39632">
                  <c:v>17</c:v>
                </c:pt>
                <c:pt idx="39633">
                  <c:v>17</c:v>
                </c:pt>
                <c:pt idx="39634">
                  <c:v>17</c:v>
                </c:pt>
                <c:pt idx="39635">
                  <c:v>17</c:v>
                </c:pt>
                <c:pt idx="39636">
                  <c:v>17</c:v>
                </c:pt>
                <c:pt idx="39637">
                  <c:v>17</c:v>
                </c:pt>
                <c:pt idx="39638">
                  <c:v>17</c:v>
                </c:pt>
                <c:pt idx="39639">
                  <c:v>17</c:v>
                </c:pt>
                <c:pt idx="39640">
                  <c:v>17</c:v>
                </c:pt>
                <c:pt idx="39641">
                  <c:v>17</c:v>
                </c:pt>
                <c:pt idx="39642">
                  <c:v>17</c:v>
                </c:pt>
                <c:pt idx="39643">
                  <c:v>17</c:v>
                </c:pt>
                <c:pt idx="39644">
                  <c:v>17</c:v>
                </c:pt>
                <c:pt idx="39645">
                  <c:v>17</c:v>
                </c:pt>
                <c:pt idx="39646">
                  <c:v>17</c:v>
                </c:pt>
                <c:pt idx="39647">
                  <c:v>17</c:v>
                </c:pt>
                <c:pt idx="39648">
                  <c:v>17</c:v>
                </c:pt>
                <c:pt idx="39649">
                  <c:v>17</c:v>
                </c:pt>
                <c:pt idx="39650">
                  <c:v>17</c:v>
                </c:pt>
                <c:pt idx="39651">
                  <c:v>17</c:v>
                </c:pt>
                <c:pt idx="39652">
                  <c:v>17</c:v>
                </c:pt>
                <c:pt idx="39653">
                  <c:v>17</c:v>
                </c:pt>
                <c:pt idx="39654">
                  <c:v>17</c:v>
                </c:pt>
                <c:pt idx="39655">
                  <c:v>17</c:v>
                </c:pt>
                <c:pt idx="39656">
                  <c:v>17</c:v>
                </c:pt>
                <c:pt idx="39657">
                  <c:v>17</c:v>
                </c:pt>
                <c:pt idx="39658">
                  <c:v>17</c:v>
                </c:pt>
                <c:pt idx="39659">
                  <c:v>17</c:v>
                </c:pt>
                <c:pt idx="39660">
                  <c:v>17</c:v>
                </c:pt>
                <c:pt idx="39661">
                  <c:v>17</c:v>
                </c:pt>
                <c:pt idx="39662">
                  <c:v>17</c:v>
                </c:pt>
                <c:pt idx="39663">
                  <c:v>17</c:v>
                </c:pt>
                <c:pt idx="39664">
                  <c:v>17</c:v>
                </c:pt>
                <c:pt idx="39665">
                  <c:v>17</c:v>
                </c:pt>
                <c:pt idx="39666">
                  <c:v>17</c:v>
                </c:pt>
                <c:pt idx="39667">
                  <c:v>17</c:v>
                </c:pt>
                <c:pt idx="39668">
                  <c:v>17</c:v>
                </c:pt>
                <c:pt idx="39669">
                  <c:v>17</c:v>
                </c:pt>
                <c:pt idx="39670">
                  <c:v>17</c:v>
                </c:pt>
                <c:pt idx="39671">
                  <c:v>17</c:v>
                </c:pt>
                <c:pt idx="39672">
                  <c:v>17</c:v>
                </c:pt>
                <c:pt idx="39673">
                  <c:v>17</c:v>
                </c:pt>
                <c:pt idx="39674">
                  <c:v>17</c:v>
                </c:pt>
                <c:pt idx="39675">
                  <c:v>17</c:v>
                </c:pt>
                <c:pt idx="39676">
                  <c:v>17</c:v>
                </c:pt>
                <c:pt idx="39677">
                  <c:v>17</c:v>
                </c:pt>
                <c:pt idx="39678">
                  <c:v>17</c:v>
                </c:pt>
                <c:pt idx="39679">
                  <c:v>17</c:v>
                </c:pt>
                <c:pt idx="39680">
                  <c:v>17</c:v>
                </c:pt>
                <c:pt idx="39681">
                  <c:v>17</c:v>
                </c:pt>
                <c:pt idx="39682">
                  <c:v>17</c:v>
                </c:pt>
                <c:pt idx="39683">
                  <c:v>17</c:v>
                </c:pt>
                <c:pt idx="39684">
                  <c:v>17</c:v>
                </c:pt>
                <c:pt idx="39685">
                  <c:v>17</c:v>
                </c:pt>
                <c:pt idx="39686">
                  <c:v>17</c:v>
                </c:pt>
                <c:pt idx="39687">
                  <c:v>17</c:v>
                </c:pt>
                <c:pt idx="39688">
                  <c:v>17</c:v>
                </c:pt>
                <c:pt idx="39689">
                  <c:v>17</c:v>
                </c:pt>
                <c:pt idx="39690">
                  <c:v>17</c:v>
                </c:pt>
                <c:pt idx="39691">
                  <c:v>17</c:v>
                </c:pt>
                <c:pt idx="39692">
                  <c:v>17</c:v>
                </c:pt>
                <c:pt idx="39693">
                  <c:v>17</c:v>
                </c:pt>
                <c:pt idx="39694">
                  <c:v>17</c:v>
                </c:pt>
                <c:pt idx="39695">
                  <c:v>17</c:v>
                </c:pt>
                <c:pt idx="39696">
                  <c:v>17</c:v>
                </c:pt>
                <c:pt idx="39697">
                  <c:v>17</c:v>
                </c:pt>
                <c:pt idx="39698">
                  <c:v>17</c:v>
                </c:pt>
                <c:pt idx="39699">
                  <c:v>17</c:v>
                </c:pt>
                <c:pt idx="39700">
                  <c:v>17</c:v>
                </c:pt>
                <c:pt idx="39701">
                  <c:v>17</c:v>
                </c:pt>
                <c:pt idx="39702">
                  <c:v>17</c:v>
                </c:pt>
                <c:pt idx="39703">
                  <c:v>17</c:v>
                </c:pt>
                <c:pt idx="39704">
                  <c:v>17</c:v>
                </c:pt>
                <c:pt idx="39705">
                  <c:v>17</c:v>
                </c:pt>
                <c:pt idx="39706">
                  <c:v>17</c:v>
                </c:pt>
                <c:pt idx="39707">
                  <c:v>17</c:v>
                </c:pt>
                <c:pt idx="39708">
                  <c:v>17</c:v>
                </c:pt>
                <c:pt idx="39709">
                  <c:v>17</c:v>
                </c:pt>
                <c:pt idx="39710">
                  <c:v>17</c:v>
                </c:pt>
                <c:pt idx="39711">
                  <c:v>17</c:v>
                </c:pt>
                <c:pt idx="39712">
                  <c:v>17</c:v>
                </c:pt>
                <c:pt idx="39713">
                  <c:v>17</c:v>
                </c:pt>
                <c:pt idx="39714">
                  <c:v>17</c:v>
                </c:pt>
                <c:pt idx="39715">
                  <c:v>17</c:v>
                </c:pt>
                <c:pt idx="39716">
                  <c:v>17</c:v>
                </c:pt>
                <c:pt idx="39717">
                  <c:v>17</c:v>
                </c:pt>
                <c:pt idx="39718">
                  <c:v>17</c:v>
                </c:pt>
                <c:pt idx="39719">
                  <c:v>17</c:v>
                </c:pt>
                <c:pt idx="39720">
                  <c:v>17</c:v>
                </c:pt>
                <c:pt idx="39721">
                  <c:v>17</c:v>
                </c:pt>
                <c:pt idx="39722">
                  <c:v>17</c:v>
                </c:pt>
                <c:pt idx="39723">
                  <c:v>17</c:v>
                </c:pt>
                <c:pt idx="39724">
                  <c:v>17</c:v>
                </c:pt>
                <c:pt idx="39725">
                  <c:v>17</c:v>
                </c:pt>
                <c:pt idx="39726">
                  <c:v>17</c:v>
                </c:pt>
                <c:pt idx="39727">
                  <c:v>17</c:v>
                </c:pt>
                <c:pt idx="39728">
                  <c:v>17</c:v>
                </c:pt>
                <c:pt idx="39729">
                  <c:v>17</c:v>
                </c:pt>
                <c:pt idx="39730">
                  <c:v>17</c:v>
                </c:pt>
                <c:pt idx="39731">
                  <c:v>17</c:v>
                </c:pt>
                <c:pt idx="39732">
                  <c:v>17</c:v>
                </c:pt>
                <c:pt idx="39733">
                  <c:v>17</c:v>
                </c:pt>
                <c:pt idx="39734">
                  <c:v>17</c:v>
                </c:pt>
                <c:pt idx="39735">
                  <c:v>17</c:v>
                </c:pt>
                <c:pt idx="39736">
                  <c:v>17</c:v>
                </c:pt>
                <c:pt idx="39737">
                  <c:v>17</c:v>
                </c:pt>
                <c:pt idx="39738">
                  <c:v>17</c:v>
                </c:pt>
                <c:pt idx="39739">
                  <c:v>17</c:v>
                </c:pt>
                <c:pt idx="39740">
                  <c:v>17</c:v>
                </c:pt>
                <c:pt idx="39741">
                  <c:v>17</c:v>
                </c:pt>
                <c:pt idx="39742">
                  <c:v>17</c:v>
                </c:pt>
                <c:pt idx="39743">
                  <c:v>17</c:v>
                </c:pt>
                <c:pt idx="39744">
                  <c:v>17</c:v>
                </c:pt>
                <c:pt idx="39745">
                  <c:v>17</c:v>
                </c:pt>
                <c:pt idx="39746">
                  <c:v>17</c:v>
                </c:pt>
                <c:pt idx="39747">
                  <c:v>17</c:v>
                </c:pt>
                <c:pt idx="39748">
                  <c:v>17</c:v>
                </c:pt>
                <c:pt idx="39749">
                  <c:v>17</c:v>
                </c:pt>
                <c:pt idx="39750">
                  <c:v>17</c:v>
                </c:pt>
                <c:pt idx="39751">
                  <c:v>17</c:v>
                </c:pt>
                <c:pt idx="39752">
                  <c:v>17</c:v>
                </c:pt>
                <c:pt idx="39753">
                  <c:v>17</c:v>
                </c:pt>
                <c:pt idx="39754">
                  <c:v>17</c:v>
                </c:pt>
                <c:pt idx="39755">
                  <c:v>17</c:v>
                </c:pt>
                <c:pt idx="39756">
                  <c:v>17</c:v>
                </c:pt>
                <c:pt idx="39757">
                  <c:v>17</c:v>
                </c:pt>
                <c:pt idx="39758">
                  <c:v>17</c:v>
                </c:pt>
                <c:pt idx="39759">
                  <c:v>17</c:v>
                </c:pt>
                <c:pt idx="39760">
                  <c:v>17</c:v>
                </c:pt>
                <c:pt idx="39761">
                  <c:v>17</c:v>
                </c:pt>
                <c:pt idx="39762">
                  <c:v>17</c:v>
                </c:pt>
                <c:pt idx="39763">
                  <c:v>17</c:v>
                </c:pt>
                <c:pt idx="39764">
                  <c:v>17</c:v>
                </c:pt>
                <c:pt idx="39765">
                  <c:v>17</c:v>
                </c:pt>
                <c:pt idx="39766">
                  <c:v>17</c:v>
                </c:pt>
                <c:pt idx="39767">
                  <c:v>17</c:v>
                </c:pt>
                <c:pt idx="39768">
                  <c:v>17</c:v>
                </c:pt>
                <c:pt idx="39769">
                  <c:v>17</c:v>
                </c:pt>
                <c:pt idx="39770">
                  <c:v>17</c:v>
                </c:pt>
                <c:pt idx="39771">
                  <c:v>17</c:v>
                </c:pt>
                <c:pt idx="39772">
                  <c:v>17</c:v>
                </c:pt>
                <c:pt idx="39773">
                  <c:v>17</c:v>
                </c:pt>
                <c:pt idx="39774">
                  <c:v>17</c:v>
                </c:pt>
                <c:pt idx="39775">
                  <c:v>17</c:v>
                </c:pt>
                <c:pt idx="39776">
                  <c:v>17</c:v>
                </c:pt>
                <c:pt idx="39777">
                  <c:v>17</c:v>
                </c:pt>
                <c:pt idx="39778">
                  <c:v>17</c:v>
                </c:pt>
                <c:pt idx="39779">
                  <c:v>17</c:v>
                </c:pt>
                <c:pt idx="39780">
                  <c:v>17</c:v>
                </c:pt>
                <c:pt idx="39781">
                  <c:v>17</c:v>
                </c:pt>
                <c:pt idx="39782">
                  <c:v>17</c:v>
                </c:pt>
                <c:pt idx="39783">
                  <c:v>17</c:v>
                </c:pt>
                <c:pt idx="39784">
                  <c:v>17</c:v>
                </c:pt>
                <c:pt idx="39785">
                  <c:v>17</c:v>
                </c:pt>
                <c:pt idx="39786">
                  <c:v>17</c:v>
                </c:pt>
                <c:pt idx="39787">
                  <c:v>17</c:v>
                </c:pt>
                <c:pt idx="39788">
                  <c:v>17</c:v>
                </c:pt>
                <c:pt idx="39789">
                  <c:v>17</c:v>
                </c:pt>
                <c:pt idx="39790">
                  <c:v>17</c:v>
                </c:pt>
                <c:pt idx="39791">
                  <c:v>17</c:v>
                </c:pt>
                <c:pt idx="39792">
                  <c:v>17</c:v>
                </c:pt>
                <c:pt idx="39793">
                  <c:v>17</c:v>
                </c:pt>
                <c:pt idx="39794">
                  <c:v>17</c:v>
                </c:pt>
                <c:pt idx="39795">
                  <c:v>17</c:v>
                </c:pt>
                <c:pt idx="39796">
                  <c:v>17</c:v>
                </c:pt>
                <c:pt idx="39797">
                  <c:v>17</c:v>
                </c:pt>
                <c:pt idx="39798">
                  <c:v>17</c:v>
                </c:pt>
                <c:pt idx="39799">
                  <c:v>17</c:v>
                </c:pt>
                <c:pt idx="39800">
                  <c:v>17</c:v>
                </c:pt>
                <c:pt idx="39801">
                  <c:v>17</c:v>
                </c:pt>
                <c:pt idx="39802">
                  <c:v>17</c:v>
                </c:pt>
                <c:pt idx="39803">
                  <c:v>17</c:v>
                </c:pt>
                <c:pt idx="39804">
                  <c:v>17</c:v>
                </c:pt>
                <c:pt idx="39805">
                  <c:v>17</c:v>
                </c:pt>
                <c:pt idx="39806">
                  <c:v>17</c:v>
                </c:pt>
                <c:pt idx="39807">
                  <c:v>17</c:v>
                </c:pt>
                <c:pt idx="39808">
                  <c:v>17</c:v>
                </c:pt>
                <c:pt idx="39809">
                  <c:v>17</c:v>
                </c:pt>
                <c:pt idx="39810">
                  <c:v>17</c:v>
                </c:pt>
                <c:pt idx="39811">
                  <c:v>17</c:v>
                </c:pt>
                <c:pt idx="39812">
                  <c:v>17</c:v>
                </c:pt>
                <c:pt idx="39813">
                  <c:v>17</c:v>
                </c:pt>
                <c:pt idx="39814">
                  <c:v>17</c:v>
                </c:pt>
                <c:pt idx="39815">
                  <c:v>17</c:v>
                </c:pt>
                <c:pt idx="39816">
                  <c:v>17</c:v>
                </c:pt>
                <c:pt idx="39817">
                  <c:v>17</c:v>
                </c:pt>
                <c:pt idx="39818">
                  <c:v>17</c:v>
                </c:pt>
                <c:pt idx="39819">
                  <c:v>17</c:v>
                </c:pt>
                <c:pt idx="39820">
                  <c:v>17</c:v>
                </c:pt>
                <c:pt idx="39821">
                  <c:v>17</c:v>
                </c:pt>
                <c:pt idx="39822">
                  <c:v>17</c:v>
                </c:pt>
                <c:pt idx="39823">
                  <c:v>17</c:v>
                </c:pt>
                <c:pt idx="39824">
                  <c:v>17</c:v>
                </c:pt>
                <c:pt idx="39825">
                  <c:v>17</c:v>
                </c:pt>
                <c:pt idx="39826">
                  <c:v>17</c:v>
                </c:pt>
                <c:pt idx="39827">
                  <c:v>17</c:v>
                </c:pt>
                <c:pt idx="39828">
                  <c:v>17</c:v>
                </c:pt>
                <c:pt idx="39829">
                  <c:v>17</c:v>
                </c:pt>
                <c:pt idx="39830">
                  <c:v>17</c:v>
                </c:pt>
                <c:pt idx="39831">
                  <c:v>17</c:v>
                </c:pt>
                <c:pt idx="39832">
                  <c:v>17</c:v>
                </c:pt>
                <c:pt idx="39833">
                  <c:v>17</c:v>
                </c:pt>
                <c:pt idx="39834">
                  <c:v>17</c:v>
                </c:pt>
                <c:pt idx="39835">
                  <c:v>17</c:v>
                </c:pt>
                <c:pt idx="39836">
                  <c:v>17</c:v>
                </c:pt>
                <c:pt idx="39837">
                  <c:v>17</c:v>
                </c:pt>
                <c:pt idx="39838">
                  <c:v>17</c:v>
                </c:pt>
                <c:pt idx="39839">
                  <c:v>17</c:v>
                </c:pt>
                <c:pt idx="39840">
                  <c:v>17</c:v>
                </c:pt>
                <c:pt idx="39841">
                  <c:v>17</c:v>
                </c:pt>
                <c:pt idx="39842">
                  <c:v>17</c:v>
                </c:pt>
                <c:pt idx="39843">
                  <c:v>17</c:v>
                </c:pt>
                <c:pt idx="39844">
                  <c:v>17</c:v>
                </c:pt>
                <c:pt idx="39845">
                  <c:v>17</c:v>
                </c:pt>
                <c:pt idx="39846">
                  <c:v>17</c:v>
                </c:pt>
                <c:pt idx="39847">
                  <c:v>17</c:v>
                </c:pt>
                <c:pt idx="39848">
                  <c:v>17</c:v>
                </c:pt>
                <c:pt idx="39849">
                  <c:v>17</c:v>
                </c:pt>
                <c:pt idx="39850">
                  <c:v>17</c:v>
                </c:pt>
                <c:pt idx="39851">
                  <c:v>17</c:v>
                </c:pt>
                <c:pt idx="39852">
                  <c:v>17</c:v>
                </c:pt>
                <c:pt idx="39853">
                  <c:v>17</c:v>
                </c:pt>
                <c:pt idx="39854">
                  <c:v>17</c:v>
                </c:pt>
                <c:pt idx="39855">
                  <c:v>17</c:v>
                </c:pt>
                <c:pt idx="39856">
                  <c:v>17</c:v>
                </c:pt>
                <c:pt idx="39857">
                  <c:v>17</c:v>
                </c:pt>
                <c:pt idx="39858">
                  <c:v>17</c:v>
                </c:pt>
                <c:pt idx="39859">
                  <c:v>17</c:v>
                </c:pt>
                <c:pt idx="39860">
                  <c:v>17</c:v>
                </c:pt>
                <c:pt idx="39861">
                  <c:v>17</c:v>
                </c:pt>
                <c:pt idx="39862">
                  <c:v>17</c:v>
                </c:pt>
                <c:pt idx="39863">
                  <c:v>17</c:v>
                </c:pt>
                <c:pt idx="39864">
                  <c:v>17</c:v>
                </c:pt>
                <c:pt idx="39865">
                  <c:v>17</c:v>
                </c:pt>
                <c:pt idx="39866">
                  <c:v>17</c:v>
                </c:pt>
                <c:pt idx="39867">
                  <c:v>17</c:v>
                </c:pt>
                <c:pt idx="39868">
                  <c:v>17</c:v>
                </c:pt>
                <c:pt idx="39869">
                  <c:v>17</c:v>
                </c:pt>
                <c:pt idx="39870">
                  <c:v>17</c:v>
                </c:pt>
                <c:pt idx="39871">
                  <c:v>17</c:v>
                </c:pt>
                <c:pt idx="39872">
                  <c:v>17</c:v>
                </c:pt>
                <c:pt idx="39873">
                  <c:v>17</c:v>
                </c:pt>
                <c:pt idx="39874">
                  <c:v>17</c:v>
                </c:pt>
                <c:pt idx="39875">
                  <c:v>17</c:v>
                </c:pt>
                <c:pt idx="39876">
                  <c:v>17</c:v>
                </c:pt>
                <c:pt idx="39877">
                  <c:v>17</c:v>
                </c:pt>
                <c:pt idx="39878">
                  <c:v>17</c:v>
                </c:pt>
                <c:pt idx="39879">
                  <c:v>17</c:v>
                </c:pt>
                <c:pt idx="39880">
                  <c:v>17</c:v>
                </c:pt>
                <c:pt idx="39881">
                  <c:v>17</c:v>
                </c:pt>
                <c:pt idx="39882">
                  <c:v>17</c:v>
                </c:pt>
                <c:pt idx="39883">
                  <c:v>17</c:v>
                </c:pt>
                <c:pt idx="39884">
                  <c:v>17</c:v>
                </c:pt>
                <c:pt idx="39885">
                  <c:v>17</c:v>
                </c:pt>
                <c:pt idx="39886">
                  <c:v>17</c:v>
                </c:pt>
                <c:pt idx="39887">
                  <c:v>17</c:v>
                </c:pt>
                <c:pt idx="39888">
                  <c:v>17</c:v>
                </c:pt>
                <c:pt idx="39889">
                  <c:v>17</c:v>
                </c:pt>
                <c:pt idx="39890">
                  <c:v>17</c:v>
                </c:pt>
                <c:pt idx="39891">
                  <c:v>17</c:v>
                </c:pt>
                <c:pt idx="39892">
                  <c:v>17</c:v>
                </c:pt>
                <c:pt idx="39893">
                  <c:v>17</c:v>
                </c:pt>
                <c:pt idx="39894">
                  <c:v>17</c:v>
                </c:pt>
                <c:pt idx="39895">
                  <c:v>17</c:v>
                </c:pt>
                <c:pt idx="39896">
                  <c:v>17</c:v>
                </c:pt>
                <c:pt idx="39897">
                  <c:v>17</c:v>
                </c:pt>
                <c:pt idx="39898">
                  <c:v>17</c:v>
                </c:pt>
                <c:pt idx="39899">
                  <c:v>17</c:v>
                </c:pt>
                <c:pt idx="39900">
                  <c:v>17</c:v>
                </c:pt>
                <c:pt idx="39901">
                  <c:v>17</c:v>
                </c:pt>
                <c:pt idx="39902">
                  <c:v>17</c:v>
                </c:pt>
                <c:pt idx="39903">
                  <c:v>17</c:v>
                </c:pt>
                <c:pt idx="39904">
                  <c:v>17</c:v>
                </c:pt>
                <c:pt idx="39905">
                  <c:v>17</c:v>
                </c:pt>
                <c:pt idx="39906">
                  <c:v>17</c:v>
                </c:pt>
                <c:pt idx="39907">
                  <c:v>17</c:v>
                </c:pt>
                <c:pt idx="39908">
                  <c:v>17</c:v>
                </c:pt>
                <c:pt idx="39909">
                  <c:v>17</c:v>
                </c:pt>
                <c:pt idx="39910">
                  <c:v>17</c:v>
                </c:pt>
                <c:pt idx="39911">
                  <c:v>17</c:v>
                </c:pt>
                <c:pt idx="39912">
                  <c:v>17</c:v>
                </c:pt>
                <c:pt idx="39913">
                  <c:v>17</c:v>
                </c:pt>
                <c:pt idx="39914">
                  <c:v>17</c:v>
                </c:pt>
                <c:pt idx="39915">
                  <c:v>17</c:v>
                </c:pt>
                <c:pt idx="39916">
                  <c:v>17</c:v>
                </c:pt>
                <c:pt idx="39917">
                  <c:v>17</c:v>
                </c:pt>
                <c:pt idx="39918">
                  <c:v>17</c:v>
                </c:pt>
                <c:pt idx="39919">
                  <c:v>17</c:v>
                </c:pt>
                <c:pt idx="39920">
                  <c:v>17</c:v>
                </c:pt>
                <c:pt idx="39921">
                  <c:v>17</c:v>
                </c:pt>
                <c:pt idx="39922">
                  <c:v>17</c:v>
                </c:pt>
                <c:pt idx="39923">
                  <c:v>17</c:v>
                </c:pt>
                <c:pt idx="39924">
                  <c:v>17</c:v>
                </c:pt>
                <c:pt idx="39925">
                  <c:v>17</c:v>
                </c:pt>
                <c:pt idx="39926">
                  <c:v>17</c:v>
                </c:pt>
                <c:pt idx="39927">
                  <c:v>17</c:v>
                </c:pt>
                <c:pt idx="39928">
                  <c:v>17</c:v>
                </c:pt>
                <c:pt idx="39929">
                  <c:v>17</c:v>
                </c:pt>
                <c:pt idx="39930">
                  <c:v>17</c:v>
                </c:pt>
                <c:pt idx="39931">
                  <c:v>17</c:v>
                </c:pt>
                <c:pt idx="39932">
                  <c:v>17</c:v>
                </c:pt>
                <c:pt idx="39933">
                  <c:v>17</c:v>
                </c:pt>
                <c:pt idx="39934">
                  <c:v>17</c:v>
                </c:pt>
                <c:pt idx="39935">
                  <c:v>17</c:v>
                </c:pt>
                <c:pt idx="39936">
                  <c:v>17</c:v>
                </c:pt>
                <c:pt idx="39937">
                  <c:v>17</c:v>
                </c:pt>
                <c:pt idx="39938">
                  <c:v>17</c:v>
                </c:pt>
                <c:pt idx="39939">
                  <c:v>17</c:v>
                </c:pt>
                <c:pt idx="39940">
                  <c:v>17</c:v>
                </c:pt>
                <c:pt idx="39941">
                  <c:v>17</c:v>
                </c:pt>
                <c:pt idx="39942">
                  <c:v>17</c:v>
                </c:pt>
                <c:pt idx="39943">
                  <c:v>17</c:v>
                </c:pt>
                <c:pt idx="39944">
                  <c:v>17</c:v>
                </c:pt>
                <c:pt idx="39945">
                  <c:v>17</c:v>
                </c:pt>
                <c:pt idx="39946">
                  <c:v>17</c:v>
                </c:pt>
                <c:pt idx="39947">
                  <c:v>17</c:v>
                </c:pt>
                <c:pt idx="39948">
                  <c:v>17</c:v>
                </c:pt>
                <c:pt idx="39949">
                  <c:v>17</c:v>
                </c:pt>
                <c:pt idx="39950">
                  <c:v>17</c:v>
                </c:pt>
                <c:pt idx="39951">
                  <c:v>17</c:v>
                </c:pt>
                <c:pt idx="39952">
                  <c:v>17</c:v>
                </c:pt>
                <c:pt idx="39953">
                  <c:v>17</c:v>
                </c:pt>
                <c:pt idx="39954">
                  <c:v>17</c:v>
                </c:pt>
                <c:pt idx="39955">
                  <c:v>17</c:v>
                </c:pt>
                <c:pt idx="39956">
                  <c:v>17</c:v>
                </c:pt>
                <c:pt idx="39957">
                  <c:v>17</c:v>
                </c:pt>
                <c:pt idx="39958">
                  <c:v>17</c:v>
                </c:pt>
                <c:pt idx="39959">
                  <c:v>17</c:v>
                </c:pt>
                <c:pt idx="39960">
                  <c:v>17</c:v>
                </c:pt>
                <c:pt idx="39961">
                  <c:v>17</c:v>
                </c:pt>
                <c:pt idx="39962">
                  <c:v>17</c:v>
                </c:pt>
                <c:pt idx="39963">
                  <c:v>17</c:v>
                </c:pt>
                <c:pt idx="39964">
                  <c:v>17</c:v>
                </c:pt>
                <c:pt idx="39965">
                  <c:v>17</c:v>
                </c:pt>
                <c:pt idx="39966">
                  <c:v>17</c:v>
                </c:pt>
                <c:pt idx="39967">
                  <c:v>17</c:v>
                </c:pt>
                <c:pt idx="39968">
                  <c:v>17</c:v>
                </c:pt>
                <c:pt idx="39969">
                  <c:v>17</c:v>
                </c:pt>
                <c:pt idx="39970">
                  <c:v>17</c:v>
                </c:pt>
                <c:pt idx="39971">
                  <c:v>17</c:v>
                </c:pt>
                <c:pt idx="39972">
                  <c:v>17</c:v>
                </c:pt>
                <c:pt idx="39973">
                  <c:v>17</c:v>
                </c:pt>
                <c:pt idx="39974">
                  <c:v>17</c:v>
                </c:pt>
                <c:pt idx="39975">
                  <c:v>17</c:v>
                </c:pt>
                <c:pt idx="39976">
                  <c:v>17</c:v>
                </c:pt>
                <c:pt idx="39977">
                  <c:v>17</c:v>
                </c:pt>
                <c:pt idx="39978">
                  <c:v>17</c:v>
                </c:pt>
                <c:pt idx="39979">
                  <c:v>17</c:v>
                </c:pt>
                <c:pt idx="39980">
                  <c:v>17</c:v>
                </c:pt>
                <c:pt idx="39981">
                  <c:v>17</c:v>
                </c:pt>
                <c:pt idx="39982">
                  <c:v>17</c:v>
                </c:pt>
                <c:pt idx="39983">
                  <c:v>17</c:v>
                </c:pt>
                <c:pt idx="39984">
                  <c:v>17</c:v>
                </c:pt>
                <c:pt idx="39985">
                  <c:v>17</c:v>
                </c:pt>
                <c:pt idx="39986">
                  <c:v>17</c:v>
                </c:pt>
                <c:pt idx="39987">
                  <c:v>17</c:v>
                </c:pt>
                <c:pt idx="39988">
                  <c:v>17</c:v>
                </c:pt>
                <c:pt idx="39989">
                  <c:v>17</c:v>
                </c:pt>
                <c:pt idx="39990">
                  <c:v>17</c:v>
                </c:pt>
                <c:pt idx="39991">
                  <c:v>17</c:v>
                </c:pt>
                <c:pt idx="39992">
                  <c:v>17</c:v>
                </c:pt>
                <c:pt idx="39993">
                  <c:v>17</c:v>
                </c:pt>
                <c:pt idx="39994">
                  <c:v>17</c:v>
                </c:pt>
                <c:pt idx="39995">
                  <c:v>17</c:v>
                </c:pt>
                <c:pt idx="39996">
                  <c:v>17</c:v>
                </c:pt>
                <c:pt idx="39997">
                  <c:v>17</c:v>
                </c:pt>
                <c:pt idx="39998">
                  <c:v>17</c:v>
                </c:pt>
                <c:pt idx="39999">
                  <c:v>17</c:v>
                </c:pt>
                <c:pt idx="40000">
                  <c:v>17</c:v>
                </c:pt>
                <c:pt idx="40001">
                  <c:v>17</c:v>
                </c:pt>
                <c:pt idx="40002">
                  <c:v>17</c:v>
                </c:pt>
                <c:pt idx="40003">
                  <c:v>17</c:v>
                </c:pt>
                <c:pt idx="40004">
                  <c:v>17</c:v>
                </c:pt>
                <c:pt idx="40005">
                  <c:v>17</c:v>
                </c:pt>
                <c:pt idx="40006">
                  <c:v>17</c:v>
                </c:pt>
                <c:pt idx="40007">
                  <c:v>17</c:v>
                </c:pt>
                <c:pt idx="40008">
                  <c:v>17</c:v>
                </c:pt>
                <c:pt idx="40009">
                  <c:v>17</c:v>
                </c:pt>
                <c:pt idx="40010">
                  <c:v>17</c:v>
                </c:pt>
                <c:pt idx="40011">
                  <c:v>17</c:v>
                </c:pt>
                <c:pt idx="40012">
                  <c:v>17</c:v>
                </c:pt>
                <c:pt idx="40013">
                  <c:v>17</c:v>
                </c:pt>
                <c:pt idx="40014">
                  <c:v>17</c:v>
                </c:pt>
                <c:pt idx="40015">
                  <c:v>17</c:v>
                </c:pt>
                <c:pt idx="40016">
                  <c:v>17</c:v>
                </c:pt>
                <c:pt idx="40017">
                  <c:v>17</c:v>
                </c:pt>
                <c:pt idx="40018">
                  <c:v>17</c:v>
                </c:pt>
                <c:pt idx="40019">
                  <c:v>17</c:v>
                </c:pt>
                <c:pt idx="40020">
                  <c:v>17</c:v>
                </c:pt>
                <c:pt idx="40021">
                  <c:v>17</c:v>
                </c:pt>
                <c:pt idx="40022">
                  <c:v>17</c:v>
                </c:pt>
                <c:pt idx="40023">
                  <c:v>17</c:v>
                </c:pt>
                <c:pt idx="40024">
                  <c:v>17</c:v>
                </c:pt>
                <c:pt idx="40025">
                  <c:v>17</c:v>
                </c:pt>
                <c:pt idx="40026">
                  <c:v>17</c:v>
                </c:pt>
                <c:pt idx="40027">
                  <c:v>17</c:v>
                </c:pt>
                <c:pt idx="40028">
                  <c:v>17</c:v>
                </c:pt>
                <c:pt idx="40029">
                  <c:v>17</c:v>
                </c:pt>
                <c:pt idx="40030">
                  <c:v>17</c:v>
                </c:pt>
                <c:pt idx="40031">
                  <c:v>17</c:v>
                </c:pt>
                <c:pt idx="40032">
                  <c:v>17</c:v>
                </c:pt>
                <c:pt idx="40033">
                  <c:v>17</c:v>
                </c:pt>
                <c:pt idx="40034">
                  <c:v>17</c:v>
                </c:pt>
                <c:pt idx="40035">
                  <c:v>17</c:v>
                </c:pt>
                <c:pt idx="40036">
                  <c:v>17</c:v>
                </c:pt>
                <c:pt idx="40037">
                  <c:v>17</c:v>
                </c:pt>
                <c:pt idx="40038">
                  <c:v>17</c:v>
                </c:pt>
                <c:pt idx="40039">
                  <c:v>17</c:v>
                </c:pt>
                <c:pt idx="40040">
                  <c:v>17</c:v>
                </c:pt>
                <c:pt idx="40041">
                  <c:v>17</c:v>
                </c:pt>
                <c:pt idx="40042">
                  <c:v>17</c:v>
                </c:pt>
                <c:pt idx="40043">
                  <c:v>17</c:v>
                </c:pt>
                <c:pt idx="40044">
                  <c:v>17</c:v>
                </c:pt>
                <c:pt idx="40045">
                  <c:v>17</c:v>
                </c:pt>
                <c:pt idx="40046">
                  <c:v>17</c:v>
                </c:pt>
                <c:pt idx="40047">
                  <c:v>17</c:v>
                </c:pt>
                <c:pt idx="40048">
                  <c:v>17</c:v>
                </c:pt>
                <c:pt idx="40049">
                  <c:v>17</c:v>
                </c:pt>
                <c:pt idx="40050">
                  <c:v>17</c:v>
                </c:pt>
                <c:pt idx="40051">
                  <c:v>17</c:v>
                </c:pt>
                <c:pt idx="40052">
                  <c:v>17</c:v>
                </c:pt>
                <c:pt idx="40053">
                  <c:v>17</c:v>
                </c:pt>
                <c:pt idx="40054">
                  <c:v>17</c:v>
                </c:pt>
                <c:pt idx="40055">
                  <c:v>17</c:v>
                </c:pt>
                <c:pt idx="40056">
                  <c:v>17</c:v>
                </c:pt>
                <c:pt idx="40057">
                  <c:v>17</c:v>
                </c:pt>
                <c:pt idx="40058">
                  <c:v>17</c:v>
                </c:pt>
                <c:pt idx="40059">
                  <c:v>17</c:v>
                </c:pt>
                <c:pt idx="40060">
                  <c:v>17</c:v>
                </c:pt>
                <c:pt idx="40061">
                  <c:v>17</c:v>
                </c:pt>
                <c:pt idx="40062">
                  <c:v>17</c:v>
                </c:pt>
                <c:pt idx="40063">
                  <c:v>17</c:v>
                </c:pt>
                <c:pt idx="40064">
                  <c:v>17</c:v>
                </c:pt>
                <c:pt idx="40065">
                  <c:v>17</c:v>
                </c:pt>
                <c:pt idx="40066">
                  <c:v>17</c:v>
                </c:pt>
                <c:pt idx="40067">
                  <c:v>17</c:v>
                </c:pt>
                <c:pt idx="40068">
                  <c:v>17</c:v>
                </c:pt>
                <c:pt idx="40069">
                  <c:v>17</c:v>
                </c:pt>
                <c:pt idx="40070">
                  <c:v>17</c:v>
                </c:pt>
                <c:pt idx="40071">
                  <c:v>17</c:v>
                </c:pt>
                <c:pt idx="40072">
                  <c:v>17</c:v>
                </c:pt>
                <c:pt idx="40073">
                  <c:v>17</c:v>
                </c:pt>
                <c:pt idx="40074">
                  <c:v>17</c:v>
                </c:pt>
                <c:pt idx="40075">
                  <c:v>17</c:v>
                </c:pt>
                <c:pt idx="40076">
                  <c:v>17</c:v>
                </c:pt>
                <c:pt idx="40077">
                  <c:v>17</c:v>
                </c:pt>
                <c:pt idx="40078">
                  <c:v>17</c:v>
                </c:pt>
                <c:pt idx="40079">
                  <c:v>17</c:v>
                </c:pt>
                <c:pt idx="40080">
                  <c:v>17</c:v>
                </c:pt>
                <c:pt idx="40081">
                  <c:v>17</c:v>
                </c:pt>
                <c:pt idx="40082">
                  <c:v>17</c:v>
                </c:pt>
                <c:pt idx="40083">
                  <c:v>17</c:v>
                </c:pt>
                <c:pt idx="40084">
                  <c:v>17</c:v>
                </c:pt>
                <c:pt idx="40085">
                  <c:v>17</c:v>
                </c:pt>
                <c:pt idx="40086">
                  <c:v>17</c:v>
                </c:pt>
                <c:pt idx="40087">
                  <c:v>17</c:v>
                </c:pt>
                <c:pt idx="40088">
                  <c:v>17</c:v>
                </c:pt>
                <c:pt idx="40089">
                  <c:v>17</c:v>
                </c:pt>
                <c:pt idx="40090">
                  <c:v>17</c:v>
                </c:pt>
                <c:pt idx="40091">
                  <c:v>17</c:v>
                </c:pt>
                <c:pt idx="40092">
                  <c:v>17</c:v>
                </c:pt>
                <c:pt idx="40093">
                  <c:v>17</c:v>
                </c:pt>
                <c:pt idx="40094">
                  <c:v>17</c:v>
                </c:pt>
                <c:pt idx="40095">
                  <c:v>17</c:v>
                </c:pt>
                <c:pt idx="40096">
                  <c:v>17</c:v>
                </c:pt>
                <c:pt idx="40097">
                  <c:v>17</c:v>
                </c:pt>
                <c:pt idx="40098">
                  <c:v>17</c:v>
                </c:pt>
                <c:pt idx="40099">
                  <c:v>17</c:v>
                </c:pt>
                <c:pt idx="40100">
                  <c:v>17</c:v>
                </c:pt>
                <c:pt idx="40101">
                  <c:v>17</c:v>
                </c:pt>
                <c:pt idx="40102">
                  <c:v>17</c:v>
                </c:pt>
                <c:pt idx="40103">
                  <c:v>17</c:v>
                </c:pt>
                <c:pt idx="40104">
                  <c:v>17</c:v>
                </c:pt>
                <c:pt idx="40105">
                  <c:v>17</c:v>
                </c:pt>
                <c:pt idx="40106">
                  <c:v>17</c:v>
                </c:pt>
                <c:pt idx="40107">
                  <c:v>17</c:v>
                </c:pt>
                <c:pt idx="40108">
                  <c:v>17</c:v>
                </c:pt>
                <c:pt idx="40109">
                  <c:v>17</c:v>
                </c:pt>
                <c:pt idx="40110">
                  <c:v>17</c:v>
                </c:pt>
                <c:pt idx="40111">
                  <c:v>17</c:v>
                </c:pt>
                <c:pt idx="40112">
                  <c:v>17</c:v>
                </c:pt>
                <c:pt idx="40113">
                  <c:v>17</c:v>
                </c:pt>
                <c:pt idx="40114">
                  <c:v>17</c:v>
                </c:pt>
                <c:pt idx="40115">
                  <c:v>17</c:v>
                </c:pt>
                <c:pt idx="40116">
                  <c:v>17</c:v>
                </c:pt>
                <c:pt idx="40117">
                  <c:v>17</c:v>
                </c:pt>
                <c:pt idx="40118">
                  <c:v>17</c:v>
                </c:pt>
                <c:pt idx="40119">
                  <c:v>17</c:v>
                </c:pt>
                <c:pt idx="40120">
                  <c:v>17</c:v>
                </c:pt>
                <c:pt idx="40121">
                  <c:v>17</c:v>
                </c:pt>
                <c:pt idx="40122">
                  <c:v>17</c:v>
                </c:pt>
                <c:pt idx="40123">
                  <c:v>17</c:v>
                </c:pt>
                <c:pt idx="40124">
                  <c:v>17</c:v>
                </c:pt>
                <c:pt idx="40125">
                  <c:v>17</c:v>
                </c:pt>
                <c:pt idx="40126">
                  <c:v>17</c:v>
                </c:pt>
                <c:pt idx="40127">
                  <c:v>17</c:v>
                </c:pt>
                <c:pt idx="40128">
                  <c:v>17</c:v>
                </c:pt>
                <c:pt idx="40129">
                  <c:v>17</c:v>
                </c:pt>
                <c:pt idx="40130">
                  <c:v>17</c:v>
                </c:pt>
                <c:pt idx="40131">
                  <c:v>17</c:v>
                </c:pt>
                <c:pt idx="40132">
                  <c:v>17</c:v>
                </c:pt>
                <c:pt idx="40133">
                  <c:v>17</c:v>
                </c:pt>
                <c:pt idx="40134">
                  <c:v>17</c:v>
                </c:pt>
                <c:pt idx="40135">
                  <c:v>17</c:v>
                </c:pt>
                <c:pt idx="40136">
                  <c:v>17</c:v>
                </c:pt>
                <c:pt idx="40137">
                  <c:v>17</c:v>
                </c:pt>
                <c:pt idx="40138">
                  <c:v>17</c:v>
                </c:pt>
                <c:pt idx="40139">
                  <c:v>17</c:v>
                </c:pt>
                <c:pt idx="40140">
                  <c:v>17</c:v>
                </c:pt>
                <c:pt idx="40141">
                  <c:v>17</c:v>
                </c:pt>
                <c:pt idx="40142">
                  <c:v>17</c:v>
                </c:pt>
                <c:pt idx="40143">
                  <c:v>17</c:v>
                </c:pt>
                <c:pt idx="40144">
                  <c:v>17</c:v>
                </c:pt>
                <c:pt idx="40145">
                  <c:v>17</c:v>
                </c:pt>
                <c:pt idx="40146">
                  <c:v>17</c:v>
                </c:pt>
                <c:pt idx="40147">
                  <c:v>17</c:v>
                </c:pt>
                <c:pt idx="40148">
                  <c:v>17</c:v>
                </c:pt>
                <c:pt idx="40149">
                  <c:v>17</c:v>
                </c:pt>
                <c:pt idx="40150">
                  <c:v>17</c:v>
                </c:pt>
                <c:pt idx="40151">
                  <c:v>17</c:v>
                </c:pt>
                <c:pt idx="40152">
                  <c:v>17</c:v>
                </c:pt>
                <c:pt idx="40153">
                  <c:v>17</c:v>
                </c:pt>
                <c:pt idx="40154">
                  <c:v>17</c:v>
                </c:pt>
                <c:pt idx="40155">
                  <c:v>17</c:v>
                </c:pt>
                <c:pt idx="40156">
                  <c:v>17</c:v>
                </c:pt>
                <c:pt idx="40157">
                  <c:v>17</c:v>
                </c:pt>
                <c:pt idx="40158">
                  <c:v>17</c:v>
                </c:pt>
                <c:pt idx="40159">
                  <c:v>17</c:v>
                </c:pt>
                <c:pt idx="40160">
                  <c:v>17</c:v>
                </c:pt>
                <c:pt idx="40161">
                  <c:v>17</c:v>
                </c:pt>
                <c:pt idx="40162">
                  <c:v>17</c:v>
                </c:pt>
                <c:pt idx="40163">
                  <c:v>17</c:v>
                </c:pt>
                <c:pt idx="40164">
                  <c:v>17</c:v>
                </c:pt>
                <c:pt idx="40165">
                  <c:v>17</c:v>
                </c:pt>
                <c:pt idx="40166">
                  <c:v>17</c:v>
                </c:pt>
                <c:pt idx="40167">
                  <c:v>17</c:v>
                </c:pt>
                <c:pt idx="40168">
                  <c:v>17</c:v>
                </c:pt>
                <c:pt idx="40169">
                  <c:v>17</c:v>
                </c:pt>
                <c:pt idx="40170">
                  <c:v>17</c:v>
                </c:pt>
                <c:pt idx="40171">
                  <c:v>17</c:v>
                </c:pt>
                <c:pt idx="40172">
                  <c:v>17</c:v>
                </c:pt>
                <c:pt idx="40173">
                  <c:v>17</c:v>
                </c:pt>
                <c:pt idx="40174">
                  <c:v>17</c:v>
                </c:pt>
                <c:pt idx="40175">
                  <c:v>17</c:v>
                </c:pt>
                <c:pt idx="40176">
                  <c:v>17</c:v>
                </c:pt>
                <c:pt idx="40177">
                  <c:v>17</c:v>
                </c:pt>
                <c:pt idx="40178">
                  <c:v>17</c:v>
                </c:pt>
                <c:pt idx="40179">
                  <c:v>17</c:v>
                </c:pt>
                <c:pt idx="40180">
                  <c:v>17</c:v>
                </c:pt>
                <c:pt idx="40181">
                  <c:v>17</c:v>
                </c:pt>
                <c:pt idx="40182">
                  <c:v>17</c:v>
                </c:pt>
                <c:pt idx="40183">
                  <c:v>17</c:v>
                </c:pt>
                <c:pt idx="40184">
                  <c:v>17</c:v>
                </c:pt>
                <c:pt idx="40185">
                  <c:v>17</c:v>
                </c:pt>
                <c:pt idx="40186">
                  <c:v>17</c:v>
                </c:pt>
                <c:pt idx="40187">
                  <c:v>17</c:v>
                </c:pt>
                <c:pt idx="40188">
                  <c:v>17</c:v>
                </c:pt>
                <c:pt idx="40189">
                  <c:v>17</c:v>
                </c:pt>
                <c:pt idx="40190">
                  <c:v>17</c:v>
                </c:pt>
                <c:pt idx="40191">
                  <c:v>17</c:v>
                </c:pt>
                <c:pt idx="40192">
                  <c:v>17</c:v>
                </c:pt>
                <c:pt idx="40193">
                  <c:v>17</c:v>
                </c:pt>
                <c:pt idx="40194">
                  <c:v>17</c:v>
                </c:pt>
                <c:pt idx="40195">
                  <c:v>17</c:v>
                </c:pt>
                <c:pt idx="40196">
                  <c:v>17</c:v>
                </c:pt>
                <c:pt idx="40197">
                  <c:v>17</c:v>
                </c:pt>
                <c:pt idx="40198">
                  <c:v>17</c:v>
                </c:pt>
                <c:pt idx="40199">
                  <c:v>17</c:v>
                </c:pt>
                <c:pt idx="40200">
                  <c:v>17.5</c:v>
                </c:pt>
                <c:pt idx="40201">
                  <c:v>17.5</c:v>
                </c:pt>
                <c:pt idx="40202">
                  <c:v>17.5</c:v>
                </c:pt>
                <c:pt idx="40203">
                  <c:v>17.5</c:v>
                </c:pt>
                <c:pt idx="40204">
                  <c:v>17.5</c:v>
                </c:pt>
                <c:pt idx="40205">
                  <c:v>17.5</c:v>
                </c:pt>
                <c:pt idx="40206">
                  <c:v>17.5</c:v>
                </c:pt>
                <c:pt idx="40207">
                  <c:v>17.5</c:v>
                </c:pt>
                <c:pt idx="40208">
                  <c:v>17.5</c:v>
                </c:pt>
                <c:pt idx="40209">
                  <c:v>17.5</c:v>
                </c:pt>
                <c:pt idx="40210">
                  <c:v>17.5</c:v>
                </c:pt>
                <c:pt idx="40211">
                  <c:v>17.5</c:v>
                </c:pt>
                <c:pt idx="40212">
                  <c:v>17.5</c:v>
                </c:pt>
                <c:pt idx="40213">
                  <c:v>17.5</c:v>
                </c:pt>
                <c:pt idx="40214">
                  <c:v>17.5</c:v>
                </c:pt>
                <c:pt idx="40215">
                  <c:v>17.5</c:v>
                </c:pt>
                <c:pt idx="40216">
                  <c:v>17.5</c:v>
                </c:pt>
                <c:pt idx="40217">
                  <c:v>17.5</c:v>
                </c:pt>
                <c:pt idx="40218">
                  <c:v>17.5</c:v>
                </c:pt>
                <c:pt idx="40219">
                  <c:v>17.5</c:v>
                </c:pt>
                <c:pt idx="40220">
                  <c:v>17.5</c:v>
                </c:pt>
                <c:pt idx="40221">
                  <c:v>17.5</c:v>
                </c:pt>
                <c:pt idx="40222">
                  <c:v>17.5</c:v>
                </c:pt>
                <c:pt idx="40223">
                  <c:v>17.5</c:v>
                </c:pt>
                <c:pt idx="40224">
                  <c:v>17.5</c:v>
                </c:pt>
                <c:pt idx="40225">
                  <c:v>17.5</c:v>
                </c:pt>
                <c:pt idx="40226">
                  <c:v>17.5</c:v>
                </c:pt>
                <c:pt idx="40227">
                  <c:v>17.5</c:v>
                </c:pt>
                <c:pt idx="40228">
                  <c:v>17.5</c:v>
                </c:pt>
                <c:pt idx="40229">
                  <c:v>17.5</c:v>
                </c:pt>
                <c:pt idx="40230">
                  <c:v>17.5</c:v>
                </c:pt>
                <c:pt idx="40231">
                  <c:v>17.5</c:v>
                </c:pt>
                <c:pt idx="40232">
                  <c:v>17.5</c:v>
                </c:pt>
                <c:pt idx="40233">
                  <c:v>17.5</c:v>
                </c:pt>
                <c:pt idx="40234">
                  <c:v>17.5</c:v>
                </c:pt>
                <c:pt idx="40235">
                  <c:v>17.5</c:v>
                </c:pt>
                <c:pt idx="40236">
                  <c:v>17.5</c:v>
                </c:pt>
                <c:pt idx="40237">
                  <c:v>17.5</c:v>
                </c:pt>
                <c:pt idx="40238">
                  <c:v>17.5</c:v>
                </c:pt>
                <c:pt idx="40239">
                  <c:v>17.5</c:v>
                </c:pt>
                <c:pt idx="40240">
                  <c:v>17.5</c:v>
                </c:pt>
                <c:pt idx="40241">
                  <c:v>17.5</c:v>
                </c:pt>
                <c:pt idx="40242">
                  <c:v>17.5</c:v>
                </c:pt>
                <c:pt idx="40243">
                  <c:v>17.5</c:v>
                </c:pt>
                <c:pt idx="40244">
                  <c:v>17.5</c:v>
                </c:pt>
                <c:pt idx="40245">
                  <c:v>17.5</c:v>
                </c:pt>
                <c:pt idx="40246">
                  <c:v>17.5</c:v>
                </c:pt>
                <c:pt idx="40247">
                  <c:v>17.5</c:v>
                </c:pt>
                <c:pt idx="40248">
                  <c:v>17.5</c:v>
                </c:pt>
                <c:pt idx="40249">
                  <c:v>17.5</c:v>
                </c:pt>
                <c:pt idx="40250">
                  <c:v>17.5</c:v>
                </c:pt>
                <c:pt idx="40251">
                  <c:v>17.5</c:v>
                </c:pt>
                <c:pt idx="40252">
                  <c:v>17.5</c:v>
                </c:pt>
                <c:pt idx="40253">
                  <c:v>17.5</c:v>
                </c:pt>
                <c:pt idx="40254">
                  <c:v>17.5</c:v>
                </c:pt>
                <c:pt idx="40255">
                  <c:v>17.5</c:v>
                </c:pt>
                <c:pt idx="40256">
                  <c:v>17.5</c:v>
                </c:pt>
                <c:pt idx="40257">
                  <c:v>17.5</c:v>
                </c:pt>
                <c:pt idx="40258">
                  <c:v>17.5</c:v>
                </c:pt>
                <c:pt idx="40259">
                  <c:v>17.5</c:v>
                </c:pt>
                <c:pt idx="40260">
                  <c:v>17.5</c:v>
                </c:pt>
                <c:pt idx="40261">
                  <c:v>17.5</c:v>
                </c:pt>
                <c:pt idx="40262">
                  <c:v>17.5</c:v>
                </c:pt>
                <c:pt idx="40263">
                  <c:v>17.5</c:v>
                </c:pt>
                <c:pt idx="40264">
                  <c:v>17.5</c:v>
                </c:pt>
                <c:pt idx="40265">
                  <c:v>17.5</c:v>
                </c:pt>
                <c:pt idx="40266">
                  <c:v>17.5</c:v>
                </c:pt>
                <c:pt idx="40267">
                  <c:v>17.5</c:v>
                </c:pt>
                <c:pt idx="40268">
                  <c:v>17.5</c:v>
                </c:pt>
                <c:pt idx="40269">
                  <c:v>17.5</c:v>
                </c:pt>
                <c:pt idx="40270">
                  <c:v>17.5</c:v>
                </c:pt>
                <c:pt idx="40271">
                  <c:v>17.5</c:v>
                </c:pt>
                <c:pt idx="40272">
                  <c:v>17.5</c:v>
                </c:pt>
                <c:pt idx="40273">
                  <c:v>17.5</c:v>
                </c:pt>
                <c:pt idx="40274">
                  <c:v>17.5</c:v>
                </c:pt>
                <c:pt idx="40275">
                  <c:v>17.5</c:v>
                </c:pt>
                <c:pt idx="40276">
                  <c:v>17.5</c:v>
                </c:pt>
                <c:pt idx="40277">
                  <c:v>17.5</c:v>
                </c:pt>
                <c:pt idx="40278">
                  <c:v>17.5</c:v>
                </c:pt>
                <c:pt idx="40279">
                  <c:v>17.5</c:v>
                </c:pt>
                <c:pt idx="40280">
                  <c:v>17.5</c:v>
                </c:pt>
                <c:pt idx="40281">
                  <c:v>17.5</c:v>
                </c:pt>
                <c:pt idx="40282">
                  <c:v>17.5</c:v>
                </c:pt>
                <c:pt idx="40283">
                  <c:v>17.5</c:v>
                </c:pt>
                <c:pt idx="40284">
                  <c:v>17.5</c:v>
                </c:pt>
                <c:pt idx="40285">
                  <c:v>17.5</c:v>
                </c:pt>
                <c:pt idx="40286">
                  <c:v>17.5</c:v>
                </c:pt>
                <c:pt idx="40287">
                  <c:v>17.5</c:v>
                </c:pt>
                <c:pt idx="40288">
                  <c:v>17.5</c:v>
                </c:pt>
                <c:pt idx="40289">
                  <c:v>17.5</c:v>
                </c:pt>
                <c:pt idx="40290">
                  <c:v>17.5</c:v>
                </c:pt>
                <c:pt idx="40291">
                  <c:v>17.5</c:v>
                </c:pt>
                <c:pt idx="40292">
                  <c:v>17.5</c:v>
                </c:pt>
                <c:pt idx="40293">
                  <c:v>17.5</c:v>
                </c:pt>
                <c:pt idx="40294">
                  <c:v>17.5</c:v>
                </c:pt>
                <c:pt idx="40295">
                  <c:v>17.5</c:v>
                </c:pt>
                <c:pt idx="40296">
                  <c:v>17.5</c:v>
                </c:pt>
                <c:pt idx="40297">
                  <c:v>17.5</c:v>
                </c:pt>
                <c:pt idx="40298">
                  <c:v>17.5</c:v>
                </c:pt>
                <c:pt idx="40299">
                  <c:v>17.5</c:v>
                </c:pt>
                <c:pt idx="40300">
                  <c:v>17.5</c:v>
                </c:pt>
                <c:pt idx="40301">
                  <c:v>17.5</c:v>
                </c:pt>
                <c:pt idx="40302">
                  <c:v>17.5</c:v>
                </c:pt>
                <c:pt idx="40303">
                  <c:v>17.5</c:v>
                </c:pt>
                <c:pt idx="40304">
                  <c:v>17.5</c:v>
                </c:pt>
                <c:pt idx="40305">
                  <c:v>17.5</c:v>
                </c:pt>
                <c:pt idx="40306">
                  <c:v>17.5</c:v>
                </c:pt>
                <c:pt idx="40307">
                  <c:v>17.5</c:v>
                </c:pt>
                <c:pt idx="40308">
                  <c:v>17.5</c:v>
                </c:pt>
                <c:pt idx="40309">
                  <c:v>17.5</c:v>
                </c:pt>
                <c:pt idx="40310">
                  <c:v>17.5</c:v>
                </c:pt>
                <c:pt idx="40311">
                  <c:v>17.5</c:v>
                </c:pt>
                <c:pt idx="40312">
                  <c:v>17.5</c:v>
                </c:pt>
                <c:pt idx="40313">
                  <c:v>17.5</c:v>
                </c:pt>
                <c:pt idx="40314">
                  <c:v>17.5</c:v>
                </c:pt>
                <c:pt idx="40315">
                  <c:v>17.5</c:v>
                </c:pt>
                <c:pt idx="40316">
                  <c:v>17.5</c:v>
                </c:pt>
                <c:pt idx="40317">
                  <c:v>17.5</c:v>
                </c:pt>
                <c:pt idx="40318">
                  <c:v>17.5</c:v>
                </c:pt>
                <c:pt idx="40319">
                  <c:v>17.5</c:v>
                </c:pt>
                <c:pt idx="40320">
                  <c:v>17.5</c:v>
                </c:pt>
                <c:pt idx="40321">
                  <c:v>17.5</c:v>
                </c:pt>
                <c:pt idx="40322">
                  <c:v>17.5</c:v>
                </c:pt>
                <c:pt idx="40323">
                  <c:v>17.5</c:v>
                </c:pt>
                <c:pt idx="40324">
                  <c:v>17.5</c:v>
                </c:pt>
                <c:pt idx="40325">
                  <c:v>17.5</c:v>
                </c:pt>
                <c:pt idx="40326">
                  <c:v>17.5</c:v>
                </c:pt>
                <c:pt idx="40327">
                  <c:v>17.5</c:v>
                </c:pt>
                <c:pt idx="40328">
                  <c:v>17.5</c:v>
                </c:pt>
                <c:pt idx="40329">
                  <c:v>17.5</c:v>
                </c:pt>
                <c:pt idx="40330">
                  <c:v>17.5</c:v>
                </c:pt>
                <c:pt idx="40331">
                  <c:v>17.5</c:v>
                </c:pt>
                <c:pt idx="40332">
                  <c:v>17.5</c:v>
                </c:pt>
                <c:pt idx="40333">
                  <c:v>17.5</c:v>
                </c:pt>
                <c:pt idx="40334">
                  <c:v>17.5</c:v>
                </c:pt>
                <c:pt idx="40335">
                  <c:v>17.5</c:v>
                </c:pt>
                <c:pt idx="40336">
                  <c:v>17.5</c:v>
                </c:pt>
                <c:pt idx="40337">
                  <c:v>17.5</c:v>
                </c:pt>
                <c:pt idx="40338">
                  <c:v>17.5</c:v>
                </c:pt>
                <c:pt idx="40339">
                  <c:v>17.5</c:v>
                </c:pt>
                <c:pt idx="40340">
                  <c:v>17.5</c:v>
                </c:pt>
                <c:pt idx="40341">
                  <c:v>17.5</c:v>
                </c:pt>
                <c:pt idx="40342">
                  <c:v>17.5</c:v>
                </c:pt>
                <c:pt idx="40343">
                  <c:v>17.5</c:v>
                </c:pt>
                <c:pt idx="40344">
                  <c:v>17.5</c:v>
                </c:pt>
                <c:pt idx="40345">
                  <c:v>17.5</c:v>
                </c:pt>
                <c:pt idx="40346">
                  <c:v>17.5</c:v>
                </c:pt>
                <c:pt idx="40347">
                  <c:v>17.5</c:v>
                </c:pt>
                <c:pt idx="40348">
                  <c:v>17.5</c:v>
                </c:pt>
                <c:pt idx="40349">
                  <c:v>17.5</c:v>
                </c:pt>
                <c:pt idx="40350">
                  <c:v>17.5</c:v>
                </c:pt>
                <c:pt idx="40351">
                  <c:v>17.5</c:v>
                </c:pt>
                <c:pt idx="40352">
                  <c:v>17.5</c:v>
                </c:pt>
                <c:pt idx="40353">
                  <c:v>17.5</c:v>
                </c:pt>
                <c:pt idx="40354">
                  <c:v>17.5</c:v>
                </c:pt>
                <c:pt idx="40355">
                  <c:v>17.5</c:v>
                </c:pt>
                <c:pt idx="40356">
                  <c:v>17.5</c:v>
                </c:pt>
                <c:pt idx="40357">
                  <c:v>17.5</c:v>
                </c:pt>
                <c:pt idx="40358">
                  <c:v>17.5</c:v>
                </c:pt>
                <c:pt idx="40359">
                  <c:v>17.5</c:v>
                </c:pt>
                <c:pt idx="40360">
                  <c:v>17.5</c:v>
                </c:pt>
                <c:pt idx="40361">
                  <c:v>17.5</c:v>
                </c:pt>
                <c:pt idx="40362">
                  <c:v>17.5</c:v>
                </c:pt>
                <c:pt idx="40363">
                  <c:v>17.5</c:v>
                </c:pt>
                <c:pt idx="40364">
                  <c:v>17.5</c:v>
                </c:pt>
                <c:pt idx="40365">
                  <c:v>17.5</c:v>
                </c:pt>
                <c:pt idx="40366">
                  <c:v>17.5</c:v>
                </c:pt>
                <c:pt idx="40367">
                  <c:v>17.5</c:v>
                </c:pt>
                <c:pt idx="40368">
                  <c:v>17.5</c:v>
                </c:pt>
                <c:pt idx="40369">
                  <c:v>17.5</c:v>
                </c:pt>
                <c:pt idx="40370">
                  <c:v>17.5</c:v>
                </c:pt>
                <c:pt idx="40371">
                  <c:v>17.5</c:v>
                </c:pt>
                <c:pt idx="40372">
                  <c:v>17.5</c:v>
                </c:pt>
                <c:pt idx="40373">
                  <c:v>17.5</c:v>
                </c:pt>
                <c:pt idx="40374">
                  <c:v>17.5</c:v>
                </c:pt>
                <c:pt idx="40375">
                  <c:v>17.5</c:v>
                </c:pt>
                <c:pt idx="40376">
                  <c:v>17.5</c:v>
                </c:pt>
                <c:pt idx="40377">
                  <c:v>17.5</c:v>
                </c:pt>
                <c:pt idx="40378">
                  <c:v>17.5</c:v>
                </c:pt>
                <c:pt idx="40379">
                  <c:v>17.5</c:v>
                </c:pt>
                <c:pt idx="40380">
                  <c:v>17.5</c:v>
                </c:pt>
                <c:pt idx="40381">
                  <c:v>17.5</c:v>
                </c:pt>
                <c:pt idx="40382">
                  <c:v>17.5</c:v>
                </c:pt>
                <c:pt idx="40383">
                  <c:v>17.5</c:v>
                </c:pt>
                <c:pt idx="40384">
                  <c:v>17.5</c:v>
                </c:pt>
                <c:pt idx="40385">
                  <c:v>17.5</c:v>
                </c:pt>
                <c:pt idx="40386">
                  <c:v>17.5</c:v>
                </c:pt>
                <c:pt idx="40387">
                  <c:v>17.5</c:v>
                </c:pt>
                <c:pt idx="40388">
                  <c:v>17.5</c:v>
                </c:pt>
                <c:pt idx="40389">
                  <c:v>17.5</c:v>
                </c:pt>
                <c:pt idx="40390">
                  <c:v>17.5</c:v>
                </c:pt>
                <c:pt idx="40391">
                  <c:v>17.5</c:v>
                </c:pt>
                <c:pt idx="40392">
                  <c:v>17.5</c:v>
                </c:pt>
                <c:pt idx="40393">
                  <c:v>17.5</c:v>
                </c:pt>
                <c:pt idx="40394">
                  <c:v>17.5</c:v>
                </c:pt>
                <c:pt idx="40395">
                  <c:v>17.5</c:v>
                </c:pt>
                <c:pt idx="40396">
                  <c:v>17.5</c:v>
                </c:pt>
                <c:pt idx="40397">
                  <c:v>17.5</c:v>
                </c:pt>
                <c:pt idx="40398">
                  <c:v>17.5</c:v>
                </c:pt>
                <c:pt idx="40399">
                  <c:v>17.5</c:v>
                </c:pt>
                <c:pt idx="40400">
                  <c:v>17.5</c:v>
                </c:pt>
                <c:pt idx="40401">
                  <c:v>17.5</c:v>
                </c:pt>
                <c:pt idx="40402">
                  <c:v>17.5</c:v>
                </c:pt>
                <c:pt idx="40403">
                  <c:v>17.5</c:v>
                </c:pt>
                <c:pt idx="40404">
                  <c:v>17.5</c:v>
                </c:pt>
                <c:pt idx="40405">
                  <c:v>17.5</c:v>
                </c:pt>
                <c:pt idx="40406">
                  <c:v>17.5</c:v>
                </c:pt>
                <c:pt idx="40407">
                  <c:v>17.5</c:v>
                </c:pt>
                <c:pt idx="40408">
                  <c:v>17.5</c:v>
                </c:pt>
                <c:pt idx="40409">
                  <c:v>17.5</c:v>
                </c:pt>
                <c:pt idx="40410">
                  <c:v>17.5</c:v>
                </c:pt>
                <c:pt idx="40411">
                  <c:v>17.5</c:v>
                </c:pt>
                <c:pt idx="40412">
                  <c:v>17.5</c:v>
                </c:pt>
                <c:pt idx="40413">
                  <c:v>17.5</c:v>
                </c:pt>
                <c:pt idx="40414">
                  <c:v>17.5</c:v>
                </c:pt>
                <c:pt idx="40415">
                  <c:v>17.5</c:v>
                </c:pt>
                <c:pt idx="40416">
                  <c:v>17.5</c:v>
                </c:pt>
                <c:pt idx="40417">
                  <c:v>17.5</c:v>
                </c:pt>
                <c:pt idx="40418">
                  <c:v>17.5</c:v>
                </c:pt>
                <c:pt idx="40419">
                  <c:v>17.5</c:v>
                </c:pt>
                <c:pt idx="40420">
                  <c:v>17.5</c:v>
                </c:pt>
                <c:pt idx="40421">
                  <c:v>17.5</c:v>
                </c:pt>
                <c:pt idx="40422">
                  <c:v>17.5</c:v>
                </c:pt>
                <c:pt idx="40423">
                  <c:v>17.5</c:v>
                </c:pt>
                <c:pt idx="40424">
                  <c:v>17.5</c:v>
                </c:pt>
                <c:pt idx="40425">
                  <c:v>17.5</c:v>
                </c:pt>
                <c:pt idx="40426">
                  <c:v>17.5</c:v>
                </c:pt>
                <c:pt idx="40427">
                  <c:v>17.5</c:v>
                </c:pt>
                <c:pt idx="40428">
                  <c:v>17.5</c:v>
                </c:pt>
                <c:pt idx="40429">
                  <c:v>17.5</c:v>
                </c:pt>
                <c:pt idx="40430">
                  <c:v>17.5</c:v>
                </c:pt>
                <c:pt idx="40431">
                  <c:v>17.5</c:v>
                </c:pt>
                <c:pt idx="40432">
                  <c:v>17.5</c:v>
                </c:pt>
                <c:pt idx="40433">
                  <c:v>17.5</c:v>
                </c:pt>
                <c:pt idx="40434">
                  <c:v>17.5</c:v>
                </c:pt>
                <c:pt idx="40435">
                  <c:v>17.5</c:v>
                </c:pt>
                <c:pt idx="40436">
                  <c:v>17.5</c:v>
                </c:pt>
                <c:pt idx="40437">
                  <c:v>17.5</c:v>
                </c:pt>
                <c:pt idx="40438">
                  <c:v>17.5</c:v>
                </c:pt>
                <c:pt idx="40439">
                  <c:v>17.5</c:v>
                </c:pt>
                <c:pt idx="40440">
                  <c:v>17.5</c:v>
                </c:pt>
                <c:pt idx="40441">
                  <c:v>17.5</c:v>
                </c:pt>
                <c:pt idx="40442">
                  <c:v>17.5</c:v>
                </c:pt>
                <c:pt idx="40443">
                  <c:v>17.5</c:v>
                </c:pt>
                <c:pt idx="40444">
                  <c:v>17.5</c:v>
                </c:pt>
                <c:pt idx="40445">
                  <c:v>17.5</c:v>
                </c:pt>
                <c:pt idx="40446">
                  <c:v>17.5</c:v>
                </c:pt>
                <c:pt idx="40447">
                  <c:v>17.5</c:v>
                </c:pt>
                <c:pt idx="40448">
                  <c:v>17.5</c:v>
                </c:pt>
                <c:pt idx="40449">
                  <c:v>17.5</c:v>
                </c:pt>
                <c:pt idx="40450">
                  <c:v>17.5</c:v>
                </c:pt>
                <c:pt idx="40451">
                  <c:v>17.5</c:v>
                </c:pt>
                <c:pt idx="40452">
                  <c:v>17.5</c:v>
                </c:pt>
                <c:pt idx="40453">
                  <c:v>17.5</c:v>
                </c:pt>
                <c:pt idx="40454">
                  <c:v>17.5</c:v>
                </c:pt>
                <c:pt idx="40455">
                  <c:v>17.5</c:v>
                </c:pt>
                <c:pt idx="40456">
                  <c:v>17.5</c:v>
                </c:pt>
                <c:pt idx="40457">
                  <c:v>17.5</c:v>
                </c:pt>
                <c:pt idx="40458">
                  <c:v>17.5</c:v>
                </c:pt>
                <c:pt idx="40459">
                  <c:v>17.5</c:v>
                </c:pt>
                <c:pt idx="40460">
                  <c:v>17.5</c:v>
                </c:pt>
                <c:pt idx="40461">
                  <c:v>17.5</c:v>
                </c:pt>
                <c:pt idx="40462">
                  <c:v>17.5</c:v>
                </c:pt>
                <c:pt idx="40463">
                  <c:v>17.5</c:v>
                </c:pt>
                <c:pt idx="40464">
                  <c:v>17.5</c:v>
                </c:pt>
                <c:pt idx="40465">
                  <c:v>17.5</c:v>
                </c:pt>
                <c:pt idx="40466">
                  <c:v>17.5</c:v>
                </c:pt>
                <c:pt idx="40467">
                  <c:v>17.5</c:v>
                </c:pt>
                <c:pt idx="40468">
                  <c:v>17.5</c:v>
                </c:pt>
                <c:pt idx="40469">
                  <c:v>17.5</c:v>
                </c:pt>
                <c:pt idx="40470">
                  <c:v>17.5</c:v>
                </c:pt>
                <c:pt idx="40471">
                  <c:v>17.5</c:v>
                </c:pt>
                <c:pt idx="40472">
                  <c:v>17.5</c:v>
                </c:pt>
                <c:pt idx="40473">
                  <c:v>17.5</c:v>
                </c:pt>
                <c:pt idx="40474">
                  <c:v>17.5</c:v>
                </c:pt>
                <c:pt idx="40475">
                  <c:v>17.5</c:v>
                </c:pt>
                <c:pt idx="40476">
                  <c:v>17.5</c:v>
                </c:pt>
                <c:pt idx="40477">
                  <c:v>17.5</c:v>
                </c:pt>
                <c:pt idx="40478">
                  <c:v>17.5</c:v>
                </c:pt>
                <c:pt idx="40479">
                  <c:v>17.5</c:v>
                </c:pt>
                <c:pt idx="40480">
                  <c:v>17.5</c:v>
                </c:pt>
                <c:pt idx="40481">
                  <c:v>17.5</c:v>
                </c:pt>
                <c:pt idx="40482">
                  <c:v>17.5</c:v>
                </c:pt>
                <c:pt idx="40483">
                  <c:v>17.5</c:v>
                </c:pt>
                <c:pt idx="40484">
                  <c:v>17.5</c:v>
                </c:pt>
                <c:pt idx="40485">
                  <c:v>17.5</c:v>
                </c:pt>
                <c:pt idx="40486">
                  <c:v>17.5</c:v>
                </c:pt>
                <c:pt idx="40487">
                  <c:v>17.5</c:v>
                </c:pt>
                <c:pt idx="40488">
                  <c:v>17.5</c:v>
                </c:pt>
                <c:pt idx="40489">
                  <c:v>17.5</c:v>
                </c:pt>
                <c:pt idx="40490">
                  <c:v>17.5</c:v>
                </c:pt>
                <c:pt idx="40491">
                  <c:v>17.5</c:v>
                </c:pt>
                <c:pt idx="40492">
                  <c:v>17.5</c:v>
                </c:pt>
                <c:pt idx="40493">
                  <c:v>17.5</c:v>
                </c:pt>
                <c:pt idx="40494">
                  <c:v>17.5</c:v>
                </c:pt>
                <c:pt idx="40495">
                  <c:v>17.5</c:v>
                </c:pt>
                <c:pt idx="40496">
                  <c:v>17.5</c:v>
                </c:pt>
                <c:pt idx="40497">
                  <c:v>17.5</c:v>
                </c:pt>
                <c:pt idx="40498">
                  <c:v>17.5</c:v>
                </c:pt>
                <c:pt idx="40499">
                  <c:v>17.5</c:v>
                </c:pt>
                <c:pt idx="40500">
                  <c:v>17.5</c:v>
                </c:pt>
                <c:pt idx="40501">
                  <c:v>17.5</c:v>
                </c:pt>
                <c:pt idx="40502">
                  <c:v>17.5</c:v>
                </c:pt>
                <c:pt idx="40503">
                  <c:v>17.5</c:v>
                </c:pt>
                <c:pt idx="40504">
                  <c:v>17.5</c:v>
                </c:pt>
                <c:pt idx="40505">
                  <c:v>17.5</c:v>
                </c:pt>
                <c:pt idx="40506">
                  <c:v>17.5</c:v>
                </c:pt>
                <c:pt idx="40507">
                  <c:v>17.5</c:v>
                </c:pt>
                <c:pt idx="40508">
                  <c:v>17.5</c:v>
                </c:pt>
                <c:pt idx="40509">
                  <c:v>17.5</c:v>
                </c:pt>
                <c:pt idx="40510">
                  <c:v>17.5</c:v>
                </c:pt>
                <c:pt idx="40511">
                  <c:v>17.5</c:v>
                </c:pt>
                <c:pt idx="40512">
                  <c:v>17.5</c:v>
                </c:pt>
                <c:pt idx="40513">
                  <c:v>17.5</c:v>
                </c:pt>
                <c:pt idx="40514">
                  <c:v>17.5</c:v>
                </c:pt>
                <c:pt idx="40515">
                  <c:v>17.5</c:v>
                </c:pt>
                <c:pt idx="40516">
                  <c:v>17.5</c:v>
                </c:pt>
                <c:pt idx="40517">
                  <c:v>17.5</c:v>
                </c:pt>
                <c:pt idx="40518">
                  <c:v>17.5</c:v>
                </c:pt>
                <c:pt idx="40519">
                  <c:v>17.5</c:v>
                </c:pt>
                <c:pt idx="40520">
                  <c:v>17.5</c:v>
                </c:pt>
                <c:pt idx="40521">
                  <c:v>17.5</c:v>
                </c:pt>
                <c:pt idx="40522">
                  <c:v>17.5</c:v>
                </c:pt>
                <c:pt idx="40523">
                  <c:v>17.5</c:v>
                </c:pt>
                <c:pt idx="40524">
                  <c:v>17.5</c:v>
                </c:pt>
                <c:pt idx="40525">
                  <c:v>17.5</c:v>
                </c:pt>
                <c:pt idx="40526">
                  <c:v>17.5</c:v>
                </c:pt>
                <c:pt idx="40527">
                  <c:v>17.5</c:v>
                </c:pt>
                <c:pt idx="40528">
                  <c:v>17.5</c:v>
                </c:pt>
                <c:pt idx="40529">
                  <c:v>17.5</c:v>
                </c:pt>
                <c:pt idx="40530">
                  <c:v>17.5</c:v>
                </c:pt>
                <c:pt idx="40531">
                  <c:v>17.5</c:v>
                </c:pt>
                <c:pt idx="40532">
                  <c:v>17.5</c:v>
                </c:pt>
                <c:pt idx="40533">
                  <c:v>17.5</c:v>
                </c:pt>
                <c:pt idx="40534">
                  <c:v>17.5</c:v>
                </c:pt>
                <c:pt idx="40535">
                  <c:v>17.5</c:v>
                </c:pt>
                <c:pt idx="40536">
                  <c:v>17.5</c:v>
                </c:pt>
                <c:pt idx="40537">
                  <c:v>17.5</c:v>
                </c:pt>
                <c:pt idx="40538">
                  <c:v>17.5</c:v>
                </c:pt>
                <c:pt idx="40539">
                  <c:v>17.5</c:v>
                </c:pt>
                <c:pt idx="40540">
                  <c:v>17.5</c:v>
                </c:pt>
                <c:pt idx="40541">
                  <c:v>17.5</c:v>
                </c:pt>
                <c:pt idx="40542">
                  <c:v>17.5</c:v>
                </c:pt>
                <c:pt idx="40543">
                  <c:v>17.5</c:v>
                </c:pt>
                <c:pt idx="40544">
                  <c:v>17.5</c:v>
                </c:pt>
                <c:pt idx="40545">
                  <c:v>17.5</c:v>
                </c:pt>
                <c:pt idx="40546">
                  <c:v>17.5</c:v>
                </c:pt>
                <c:pt idx="40547">
                  <c:v>17.5</c:v>
                </c:pt>
                <c:pt idx="40548">
                  <c:v>17.5</c:v>
                </c:pt>
                <c:pt idx="40549">
                  <c:v>17.5</c:v>
                </c:pt>
                <c:pt idx="40550">
                  <c:v>17.5</c:v>
                </c:pt>
                <c:pt idx="40551">
                  <c:v>17.5</c:v>
                </c:pt>
                <c:pt idx="40552">
                  <c:v>17.5</c:v>
                </c:pt>
                <c:pt idx="40553">
                  <c:v>17.5</c:v>
                </c:pt>
                <c:pt idx="40554">
                  <c:v>17.5</c:v>
                </c:pt>
                <c:pt idx="40555">
                  <c:v>17.5</c:v>
                </c:pt>
                <c:pt idx="40556">
                  <c:v>17.5</c:v>
                </c:pt>
                <c:pt idx="40557">
                  <c:v>17.5</c:v>
                </c:pt>
                <c:pt idx="40558">
                  <c:v>17.5</c:v>
                </c:pt>
                <c:pt idx="40559">
                  <c:v>17.5</c:v>
                </c:pt>
                <c:pt idx="40560">
                  <c:v>17.5</c:v>
                </c:pt>
                <c:pt idx="40561">
                  <c:v>17.5</c:v>
                </c:pt>
                <c:pt idx="40562">
                  <c:v>17.5</c:v>
                </c:pt>
                <c:pt idx="40563">
                  <c:v>17.5</c:v>
                </c:pt>
                <c:pt idx="40564">
                  <c:v>17.5</c:v>
                </c:pt>
                <c:pt idx="40565">
                  <c:v>17.5</c:v>
                </c:pt>
                <c:pt idx="40566">
                  <c:v>17.5</c:v>
                </c:pt>
                <c:pt idx="40567">
                  <c:v>17.5</c:v>
                </c:pt>
                <c:pt idx="40568">
                  <c:v>17.5</c:v>
                </c:pt>
                <c:pt idx="40569">
                  <c:v>17.5</c:v>
                </c:pt>
                <c:pt idx="40570">
                  <c:v>17.5</c:v>
                </c:pt>
                <c:pt idx="40571">
                  <c:v>17.5</c:v>
                </c:pt>
                <c:pt idx="40572">
                  <c:v>17.5</c:v>
                </c:pt>
                <c:pt idx="40573">
                  <c:v>17.5</c:v>
                </c:pt>
                <c:pt idx="40574">
                  <c:v>17.5</c:v>
                </c:pt>
                <c:pt idx="40575">
                  <c:v>17.5</c:v>
                </c:pt>
                <c:pt idx="40576">
                  <c:v>17.5</c:v>
                </c:pt>
                <c:pt idx="40577">
                  <c:v>17.5</c:v>
                </c:pt>
                <c:pt idx="40578">
                  <c:v>17.5</c:v>
                </c:pt>
                <c:pt idx="40579">
                  <c:v>17.5</c:v>
                </c:pt>
                <c:pt idx="40580">
                  <c:v>17.5</c:v>
                </c:pt>
                <c:pt idx="40581">
                  <c:v>17.5</c:v>
                </c:pt>
                <c:pt idx="40582">
                  <c:v>17.5</c:v>
                </c:pt>
                <c:pt idx="40583">
                  <c:v>17.5</c:v>
                </c:pt>
                <c:pt idx="40584">
                  <c:v>17.5</c:v>
                </c:pt>
                <c:pt idx="40585">
                  <c:v>17.5</c:v>
                </c:pt>
                <c:pt idx="40586">
                  <c:v>17.5</c:v>
                </c:pt>
                <c:pt idx="40587">
                  <c:v>17.5</c:v>
                </c:pt>
                <c:pt idx="40588">
                  <c:v>17.5</c:v>
                </c:pt>
                <c:pt idx="40589">
                  <c:v>17.5</c:v>
                </c:pt>
                <c:pt idx="40590">
                  <c:v>17.5</c:v>
                </c:pt>
                <c:pt idx="40591">
                  <c:v>17.5</c:v>
                </c:pt>
                <c:pt idx="40592">
                  <c:v>17.5</c:v>
                </c:pt>
                <c:pt idx="40593">
                  <c:v>17.5</c:v>
                </c:pt>
                <c:pt idx="40594">
                  <c:v>17.5</c:v>
                </c:pt>
                <c:pt idx="40595">
                  <c:v>17.5</c:v>
                </c:pt>
                <c:pt idx="40596">
                  <c:v>17.5</c:v>
                </c:pt>
                <c:pt idx="40597">
                  <c:v>17.5</c:v>
                </c:pt>
                <c:pt idx="40598">
                  <c:v>17.5</c:v>
                </c:pt>
                <c:pt idx="40599">
                  <c:v>17.5</c:v>
                </c:pt>
                <c:pt idx="40600">
                  <c:v>17.5</c:v>
                </c:pt>
                <c:pt idx="40601">
                  <c:v>17.5</c:v>
                </c:pt>
                <c:pt idx="40602">
                  <c:v>17.5</c:v>
                </c:pt>
                <c:pt idx="40603">
                  <c:v>17.5</c:v>
                </c:pt>
                <c:pt idx="40604">
                  <c:v>17.5</c:v>
                </c:pt>
                <c:pt idx="40605">
                  <c:v>17.5</c:v>
                </c:pt>
                <c:pt idx="40606">
                  <c:v>17.5</c:v>
                </c:pt>
                <c:pt idx="40607">
                  <c:v>17.5</c:v>
                </c:pt>
                <c:pt idx="40608">
                  <c:v>17.5</c:v>
                </c:pt>
                <c:pt idx="40609">
                  <c:v>17.5</c:v>
                </c:pt>
                <c:pt idx="40610">
                  <c:v>17.5</c:v>
                </c:pt>
                <c:pt idx="40611">
                  <c:v>17.5</c:v>
                </c:pt>
                <c:pt idx="40612">
                  <c:v>17.5</c:v>
                </c:pt>
                <c:pt idx="40613">
                  <c:v>17.5</c:v>
                </c:pt>
                <c:pt idx="40614">
                  <c:v>17.5</c:v>
                </c:pt>
                <c:pt idx="40615">
                  <c:v>17.5</c:v>
                </c:pt>
                <c:pt idx="40616">
                  <c:v>17.5</c:v>
                </c:pt>
                <c:pt idx="40617">
                  <c:v>17.5</c:v>
                </c:pt>
                <c:pt idx="40618">
                  <c:v>17.5</c:v>
                </c:pt>
                <c:pt idx="40619">
                  <c:v>17.5</c:v>
                </c:pt>
                <c:pt idx="40620">
                  <c:v>17.5</c:v>
                </c:pt>
                <c:pt idx="40621">
                  <c:v>17.5</c:v>
                </c:pt>
                <c:pt idx="40622">
                  <c:v>17.5</c:v>
                </c:pt>
                <c:pt idx="40623">
                  <c:v>17.5</c:v>
                </c:pt>
                <c:pt idx="40624">
                  <c:v>17.5</c:v>
                </c:pt>
                <c:pt idx="40625">
                  <c:v>17.5</c:v>
                </c:pt>
                <c:pt idx="40626">
                  <c:v>17.5</c:v>
                </c:pt>
                <c:pt idx="40627">
                  <c:v>17.5</c:v>
                </c:pt>
                <c:pt idx="40628">
                  <c:v>17.5</c:v>
                </c:pt>
                <c:pt idx="40629">
                  <c:v>17.5</c:v>
                </c:pt>
                <c:pt idx="40630">
                  <c:v>17.5</c:v>
                </c:pt>
                <c:pt idx="40631">
                  <c:v>17.5</c:v>
                </c:pt>
                <c:pt idx="40632">
                  <c:v>17.5</c:v>
                </c:pt>
                <c:pt idx="40633">
                  <c:v>17.5</c:v>
                </c:pt>
                <c:pt idx="40634">
                  <c:v>17.5</c:v>
                </c:pt>
                <c:pt idx="40635">
                  <c:v>17.5</c:v>
                </c:pt>
                <c:pt idx="40636">
                  <c:v>17.5</c:v>
                </c:pt>
                <c:pt idx="40637">
                  <c:v>17.5</c:v>
                </c:pt>
                <c:pt idx="40638">
                  <c:v>17.5</c:v>
                </c:pt>
                <c:pt idx="40639">
                  <c:v>17.5</c:v>
                </c:pt>
                <c:pt idx="40640">
                  <c:v>17.5</c:v>
                </c:pt>
                <c:pt idx="40641">
                  <c:v>17.5</c:v>
                </c:pt>
                <c:pt idx="40642">
                  <c:v>17.5</c:v>
                </c:pt>
                <c:pt idx="40643">
                  <c:v>17.5</c:v>
                </c:pt>
                <c:pt idx="40644">
                  <c:v>17.5</c:v>
                </c:pt>
                <c:pt idx="40645">
                  <c:v>17.5</c:v>
                </c:pt>
                <c:pt idx="40646">
                  <c:v>17.5</c:v>
                </c:pt>
                <c:pt idx="40647">
                  <c:v>17.5</c:v>
                </c:pt>
                <c:pt idx="40648">
                  <c:v>17.5</c:v>
                </c:pt>
                <c:pt idx="40649">
                  <c:v>17.5</c:v>
                </c:pt>
                <c:pt idx="40650">
                  <c:v>17.5</c:v>
                </c:pt>
                <c:pt idx="40651">
                  <c:v>17.5</c:v>
                </c:pt>
                <c:pt idx="40652">
                  <c:v>17.5</c:v>
                </c:pt>
                <c:pt idx="40653">
                  <c:v>17.5</c:v>
                </c:pt>
                <c:pt idx="40654">
                  <c:v>17.5</c:v>
                </c:pt>
                <c:pt idx="40655">
                  <c:v>17.5</c:v>
                </c:pt>
                <c:pt idx="40656">
                  <c:v>17.5</c:v>
                </c:pt>
                <c:pt idx="40657">
                  <c:v>17.5</c:v>
                </c:pt>
                <c:pt idx="40658">
                  <c:v>17.5</c:v>
                </c:pt>
                <c:pt idx="40659">
                  <c:v>17.5</c:v>
                </c:pt>
                <c:pt idx="40660">
                  <c:v>17.5</c:v>
                </c:pt>
                <c:pt idx="40661">
                  <c:v>17.5</c:v>
                </c:pt>
                <c:pt idx="40662">
                  <c:v>17.5</c:v>
                </c:pt>
                <c:pt idx="40663">
                  <c:v>17.5</c:v>
                </c:pt>
                <c:pt idx="40664">
                  <c:v>17.5</c:v>
                </c:pt>
                <c:pt idx="40665">
                  <c:v>17.5</c:v>
                </c:pt>
                <c:pt idx="40666">
                  <c:v>17.5</c:v>
                </c:pt>
                <c:pt idx="40667">
                  <c:v>17.5</c:v>
                </c:pt>
                <c:pt idx="40668">
                  <c:v>17.5</c:v>
                </c:pt>
                <c:pt idx="40669">
                  <c:v>17.5</c:v>
                </c:pt>
                <c:pt idx="40670">
                  <c:v>17.5</c:v>
                </c:pt>
                <c:pt idx="40671">
                  <c:v>17.5</c:v>
                </c:pt>
                <c:pt idx="40672">
                  <c:v>17.5</c:v>
                </c:pt>
                <c:pt idx="40673">
                  <c:v>17.5</c:v>
                </c:pt>
                <c:pt idx="40674">
                  <c:v>17.5</c:v>
                </c:pt>
                <c:pt idx="40675">
                  <c:v>17.5</c:v>
                </c:pt>
                <c:pt idx="40676">
                  <c:v>17.5</c:v>
                </c:pt>
                <c:pt idx="40677">
                  <c:v>17.5</c:v>
                </c:pt>
                <c:pt idx="40678">
                  <c:v>17.5</c:v>
                </c:pt>
                <c:pt idx="40679">
                  <c:v>17.5</c:v>
                </c:pt>
                <c:pt idx="40680">
                  <c:v>17.5</c:v>
                </c:pt>
                <c:pt idx="40681">
                  <c:v>17.5</c:v>
                </c:pt>
                <c:pt idx="40682">
                  <c:v>17.5</c:v>
                </c:pt>
                <c:pt idx="40683">
                  <c:v>17.5</c:v>
                </c:pt>
                <c:pt idx="40684">
                  <c:v>17.5</c:v>
                </c:pt>
                <c:pt idx="40685">
                  <c:v>17.5</c:v>
                </c:pt>
                <c:pt idx="40686">
                  <c:v>17.5</c:v>
                </c:pt>
                <c:pt idx="40687">
                  <c:v>17.5</c:v>
                </c:pt>
                <c:pt idx="40688">
                  <c:v>17.5</c:v>
                </c:pt>
                <c:pt idx="40689">
                  <c:v>17.5</c:v>
                </c:pt>
                <c:pt idx="40690">
                  <c:v>17.5</c:v>
                </c:pt>
                <c:pt idx="40691">
                  <c:v>17.5</c:v>
                </c:pt>
                <c:pt idx="40692">
                  <c:v>17.5</c:v>
                </c:pt>
                <c:pt idx="40693">
                  <c:v>17.5</c:v>
                </c:pt>
                <c:pt idx="40694">
                  <c:v>17.5</c:v>
                </c:pt>
                <c:pt idx="40695">
                  <c:v>17.5</c:v>
                </c:pt>
                <c:pt idx="40696">
                  <c:v>17.5</c:v>
                </c:pt>
                <c:pt idx="40697">
                  <c:v>17.5</c:v>
                </c:pt>
                <c:pt idx="40698">
                  <c:v>17.5</c:v>
                </c:pt>
                <c:pt idx="40699">
                  <c:v>17.5</c:v>
                </c:pt>
                <c:pt idx="40700">
                  <c:v>17.5</c:v>
                </c:pt>
                <c:pt idx="40701">
                  <c:v>17.5</c:v>
                </c:pt>
                <c:pt idx="40702">
                  <c:v>17.5</c:v>
                </c:pt>
                <c:pt idx="40703">
                  <c:v>17.5</c:v>
                </c:pt>
                <c:pt idx="40704">
                  <c:v>17.5</c:v>
                </c:pt>
                <c:pt idx="40705">
                  <c:v>17.5</c:v>
                </c:pt>
                <c:pt idx="40706">
                  <c:v>17.5</c:v>
                </c:pt>
                <c:pt idx="40707">
                  <c:v>17.5</c:v>
                </c:pt>
                <c:pt idx="40708">
                  <c:v>17.5</c:v>
                </c:pt>
                <c:pt idx="40709">
                  <c:v>17.5</c:v>
                </c:pt>
                <c:pt idx="40710">
                  <c:v>17.5</c:v>
                </c:pt>
                <c:pt idx="40711">
                  <c:v>17.5</c:v>
                </c:pt>
                <c:pt idx="40712">
                  <c:v>17.5</c:v>
                </c:pt>
                <c:pt idx="40713">
                  <c:v>17.5</c:v>
                </c:pt>
                <c:pt idx="40714">
                  <c:v>17.5</c:v>
                </c:pt>
                <c:pt idx="40715">
                  <c:v>17.5</c:v>
                </c:pt>
                <c:pt idx="40716">
                  <c:v>17.5</c:v>
                </c:pt>
                <c:pt idx="40717">
                  <c:v>17.5</c:v>
                </c:pt>
                <c:pt idx="40718">
                  <c:v>17.5</c:v>
                </c:pt>
                <c:pt idx="40719">
                  <c:v>17.5</c:v>
                </c:pt>
                <c:pt idx="40720">
                  <c:v>17.5</c:v>
                </c:pt>
                <c:pt idx="40721">
                  <c:v>17.5</c:v>
                </c:pt>
                <c:pt idx="40722">
                  <c:v>17.5</c:v>
                </c:pt>
                <c:pt idx="40723">
                  <c:v>17.5</c:v>
                </c:pt>
                <c:pt idx="40724">
                  <c:v>17.5</c:v>
                </c:pt>
                <c:pt idx="40725">
                  <c:v>17.5</c:v>
                </c:pt>
                <c:pt idx="40726">
                  <c:v>17.5</c:v>
                </c:pt>
                <c:pt idx="40727">
                  <c:v>17.5</c:v>
                </c:pt>
                <c:pt idx="40728">
                  <c:v>17.5</c:v>
                </c:pt>
                <c:pt idx="40729">
                  <c:v>17.5</c:v>
                </c:pt>
                <c:pt idx="40730">
                  <c:v>17.5</c:v>
                </c:pt>
                <c:pt idx="40731">
                  <c:v>17.5</c:v>
                </c:pt>
                <c:pt idx="40732">
                  <c:v>17.5</c:v>
                </c:pt>
                <c:pt idx="40733">
                  <c:v>17.5</c:v>
                </c:pt>
                <c:pt idx="40734">
                  <c:v>17.5</c:v>
                </c:pt>
                <c:pt idx="40735">
                  <c:v>17.5</c:v>
                </c:pt>
                <c:pt idx="40736">
                  <c:v>17.5</c:v>
                </c:pt>
                <c:pt idx="40737">
                  <c:v>17.5</c:v>
                </c:pt>
                <c:pt idx="40738">
                  <c:v>17.5</c:v>
                </c:pt>
                <c:pt idx="40739">
                  <c:v>17.5</c:v>
                </c:pt>
                <c:pt idx="40740">
                  <c:v>17.5</c:v>
                </c:pt>
                <c:pt idx="40741">
                  <c:v>17.5</c:v>
                </c:pt>
                <c:pt idx="40742">
                  <c:v>17.5</c:v>
                </c:pt>
                <c:pt idx="40743">
                  <c:v>17.5</c:v>
                </c:pt>
                <c:pt idx="40744">
                  <c:v>17.5</c:v>
                </c:pt>
                <c:pt idx="40745">
                  <c:v>17.5</c:v>
                </c:pt>
                <c:pt idx="40746">
                  <c:v>17.5</c:v>
                </c:pt>
                <c:pt idx="40747">
                  <c:v>17.5</c:v>
                </c:pt>
                <c:pt idx="40748">
                  <c:v>17.5</c:v>
                </c:pt>
                <c:pt idx="40749">
                  <c:v>17.5</c:v>
                </c:pt>
                <c:pt idx="40750">
                  <c:v>17.5</c:v>
                </c:pt>
                <c:pt idx="40751">
                  <c:v>17.5</c:v>
                </c:pt>
                <c:pt idx="40752">
                  <c:v>17.5</c:v>
                </c:pt>
                <c:pt idx="40753">
                  <c:v>17.5</c:v>
                </c:pt>
                <c:pt idx="40754">
                  <c:v>17.5</c:v>
                </c:pt>
                <c:pt idx="40755">
                  <c:v>17.5</c:v>
                </c:pt>
                <c:pt idx="40756">
                  <c:v>17.5</c:v>
                </c:pt>
                <c:pt idx="40757">
                  <c:v>17.5</c:v>
                </c:pt>
                <c:pt idx="40758">
                  <c:v>17.5</c:v>
                </c:pt>
                <c:pt idx="40759">
                  <c:v>17.5</c:v>
                </c:pt>
                <c:pt idx="40760">
                  <c:v>17.5</c:v>
                </c:pt>
                <c:pt idx="40761">
                  <c:v>17.5</c:v>
                </c:pt>
                <c:pt idx="40762">
                  <c:v>17.5</c:v>
                </c:pt>
                <c:pt idx="40763">
                  <c:v>17.5</c:v>
                </c:pt>
                <c:pt idx="40764">
                  <c:v>17.5</c:v>
                </c:pt>
                <c:pt idx="40765">
                  <c:v>17.5</c:v>
                </c:pt>
                <c:pt idx="40766">
                  <c:v>17.5</c:v>
                </c:pt>
                <c:pt idx="40767">
                  <c:v>17.5</c:v>
                </c:pt>
                <c:pt idx="40768">
                  <c:v>17.5</c:v>
                </c:pt>
                <c:pt idx="40769">
                  <c:v>17.5</c:v>
                </c:pt>
                <c:pt idx="40770">
                  <c:v>17.5</c:v>
                </c:pt>
                <c:pt idx="40771">
                  <c:v>17.5</c:v>
                </c:pt>
                <c:pt idx="40772">
                  <c:v>17.5</c:v>
                </c:pt>
                <c:pt idx="40773">
                  <c:v>17.5</c:v>
                </c:pt>
                <c:pt idx="40774">
                  <c:v>17.5</c:v>
                </c:pt>
                <c:pt idx="40775">
                  <c:v>17.5</c:v>
                </c:pt>
                <c:pt idx="40776">
                  <c:v>17.5</c:v>
                </c:pt>
                <c:pt idx="40777">
                  <c:v>17.5</c:v>
                </c:pt>
                <c:pt idx="40778">
                  <c:v>17.5</c:v>
                </c:pt>
                <c:pt idx="40779">
                  <c:v>17.5</c:v>
                </c:pt>
                <c:pt idx="40780">
                  <c:v>17.5</c:v>
                </c:pt>
                <c:pt idx="40781">
                  <c:v>17.5</c:v>
                </c:pt>
                <c:pt idx="40782">
                  <c:v>17.5</c:v>
                </c:pt>
                <c:pt idx="40783">
                  <c:v>17.5</c:v>
                </c:pt>
                <c:pt idx="40784">
                  <c:v>17.5</c:v>
                </c:pt>
                <c:pt idx="40785">
                  <c:v>17.5</c:v>
                </c:pt>
                <c:pt idx="40786">
                  <c:v>17.5</c:v>
                </c:pt>
                <c:pt idx="40787">
                  <c:v>17.5</c:v>
                </c:pt>
                <c:pt idx="40788">
                  <c:v>17.5</c:v>
                </c:pt>
                <c:pt idx="40789">
                  <c:v>17.5</c:v>
                </c:pt>
                <c:pt idx="40790">
                  <c:v>17.5</c:v>
                </c:pt>
                <c:pt idx="40791">
                  <c:v>17.5</c:v>
                </c:pt>
                <c:pt idx="40792">
                  <c:v>17.5</c:v>
                </c:pt>
                <c:pt idx="40793">
                  <c:v>17.5</c:v>
                </c:pt>
                <c:pt idx="40794">
                  <c:v>17.5</c:v>
                </c:pt>
                <c:pt idx="40795">
                  <c:v>17.5</c:v>
                </c:pt>
                <c:pt idx="40796">
                  <c:v>17.5</c:v>
                </c:pt>
                <c:pt idx="40797">
                  <c:v>17.5</c:v>
                </c:pt>
                <c:pt idx="40798">
                  <c:v>17.5</c:v>
                </c:pt>
                <c:pt idx="40799">
                  <c:v>17.5</c:v>
                </c:pt>
                <c:pt idx="40800">
                  <c:v>18</c:v>
                </c:pt>
                <c:pt idx="40801">
                  <c:v>18</c:v>
                </c:pt>
                <c:pt idx="40802">
                  <c:v>18</c:v>
                </c:pt>
                <c:pt idx="40803">
                  <c:v>18</c:v>
                </c:pt>
                <c:pt idx="40804">
                  <c:v>18</c:v>
                </c:pt>
                <c:pt idx="40805">
                  <c:v>18</c:v>
                </c:pt>
                <c:pt idx="40806">
                  <c:v>18</c:v>
                </c:pt>
                <c:pt idx="40807">
                  <c:v>18</c:v>
                </c:pt>
                <c:pt idx="40808">
                  <c:v>18</c:v>
                </c:pt>
                <c:pt idx="40809">
                  <c:v>18</c:v>
                </c:pt>
                <c:pt idx="40810">
                  <c:v>18</c:v>
                </c:pt>
                <c:pt idx="40811">
                  <c:v>18</c:v>
                </c:pt>
                <c:pt idx="40812">
                  <c:v>18</c:v>
                </c:pt>
                <c:pt idx="40813">
                  <c:v>18</c:v>
                </c:pt>
                <c:pt idx="40814">
                  <c:v>18</c:v>
                </c:pt>
                <c:pt idx="40815">
                  <c:v>18</c:v>
                </c:pt>
                <c:pt idx="40816">
                  <c:v>18</c:v>
                </c:pt>
                <c:pt idx="40817">
                  <c:v>18</c:v>
                </c:pt>
                <c:pt idx="40818">
                  <c:v>18</c:v>
                </c:pt>
                <c:pt idx="40819">
                  <c:v>18</c:v>
                </c:pt>
                <c:pt idx="40820">
                  <c:v>18</c:v>
                </c:pt>
                <c:pt idx="40821">
                  <c:v>18</c:v>
                </c:pt>
                <c:pt idx="40822">
                  <c:v>18</c:v>
                </c:pt>
                <c:pt idx="40823">
                  <c:v>18</c:v>
                </c:pt>
                <c:pt idx="40824">
                  <c:v>18</c:v>
                </c:pt>
                <c:pt idx="40825">
                  <c:v>18</c:v>
                </c:pt>
                <c:pt idx="40826">
                  <c:v>18</c:v>
                </c:pt>
                <c:pt idx="40827">
                  <c:v>18</c:v>
                </c:pt>
                <c:pt idx="40828">
                  <c:v>18</c:v>
                </c:pt>
                <c:pt idx="40829">
                  <c:v>18</c:v>
                </c:pt>
                <c:pt idx="40830">
                  <c:v>18</c:v>
                </c:pt>
                <c:pt idx="40831">
                  <c:v>18</c:v>
                </c:pt>
                <c:pt idx="40832">
                  <c:v>18</c:v>
                </c:pt>
                <c:pt idx="40833">
                  <c:v>18</c:v>
                </c:pt>
                <c:pt idx="40834">
                  <c:v>18</c:v>
                </c:pt>
                <c:pt idx="40835">
                  <c:v>18</c:v>
                </c:pt>
                <c:pt idx="40836">
                  <c:v>18</c:v>
                </c:pt>
                <c:pt idx="40837">
                  <c:v>18</c:v>
                </c:pt>
                <c:pt idx="40838">
                  <c:v>18</c:v>
                </c:pt>
                <c:pt idx="40839">
                  <c:v>18</c:v>
                </c:pt>
                <c:pt idx="40840">
                  <c:v>18</c:v>
                </c:pt>
                <c:pt idx="40841">
                  <c:v>18</c:v>
                </c:pt>
                <c:pt idx="40842">
                  <c:v>18</c:v>
                </c:pt>
                <c:pt idx="40843">
                  <c:v>18</c:v>
                </c:pt>
                <c:pt idx="40844">
                  <c:v>18</c:v>
                </c:pt>
                <c:pt idx="40845">
                  <c:v>18</c:v>
                </c:pt>
                <c:pt idx="40846">
                  <c:v>18</c:v>
                </c:pt>
                <c:pt idx="40847">
                  <c:v>18</c:v>
                </c:pt>
                <c:pt idx="40848">
                  <c:v>18</c:v>
                </c:pt>
                <c:pt idx="40849">
                  <c:v>18</c:v>
                </c:pt>
                <c:pt idx="40850">
                  <c:v>18</c:v>
                </c:pt>
                <c:pt idx="40851">
                  <c:v>18</c:v>
                </c:pt>
                <c:pt idx="40852">
                  <c:v>18</c:v>
                </c:pt>
                <c:pt idx="40853">
                  <c:v>18</c:v>
                </c:pt>
                <c:pt idx="40854">
                  <c:v>18</c:v>
                </c:pt>
                <c:pt idx="40855">
                  <c:v>18</c:v>
                </c:pt>
                <c:pt idx="40856">
                  <c:v>18</c:v>
                </c:pt>
                <c:pt idx="40857">
                  <c:v>18</c:v>
                </c:pt>
                <c:pt idx="40858">
                  <c:v>18</c:v>
                </c:pt>
                <c:pt idx="40859">
                  <c:v>18</c:v>
                </c:pt>
                <c:pt idx="40860">
                  <c:v>18</c:v>
                </c:pt>
                <c:pt idx="40861">
                  <c:v>18</c:v>
                </c:pt>
                <c:pt idx="40862">
                  <c:v>18</c:v>
                </c:pt>
                <c:pt idx="40863">
                  <c:v>18</c:v>
                </c:pt>
                <c:pt idx="40864">
                  <c:v>18</c:v>
                </c:pt>
                <c:pt idx="40865">
                  <c:v>18</c:v>
                </c:pt>
                <c:pt idx="40866">
                  <c:v>18</c:v>
                </c:pt>
                <c:pt idx="40867">
                  <c:v>18</c:v>
                </c:pt>
                <c:pt idx="40868">
                  <c:v>18</c:v>
                </c:pt>
                <c:pt idx="40869">
                  <c:v>18</c:v>
                </c:pt>
                <c:pt idx="40870">
                  <c:v>18</c:v>
                </c:pt>
                <c:pt idx="40871">
                  <c:v>18</c:v>
                </c:pt>
                <c:pt idx="40872">
                  <c:v>18</c:v>
                </c:pt>
                <c:pt idx="40873">
                  <c:v>18</c:v>
                </c:pt>
                <c:pt idx="40874">
                  <c:v>18</c:v>
                </c:pt>
                <c:pt idx="40875">
                  <c:v>18</c:v>
                </c:pt>
                <c:pt idx="40876">
                  <c:v>18</c:v>
                </c:pt>
                <c:pt idx="40877">
                  <c:v>18</c:v>
                </c:pt>
                <c:pt idx="40878">
                  <c:v>18</c:v>
                </c:pt>
                <c:pt idx="40879">
                  <c:v>18</c:v>
                </c:pt>
                <c:pt idx="40880">
                  <c:v>18</c:v>
                </c:pt>
                <c:pt idx="40881">
                  <c:v>18</c:v>
                </c:pt>
                <c:pt idx="40882">
                  <c:v>18</c:v>
                </c:pt>
                <c:pt idx="40883">
                  <c:v>18</c:v>
                </c:pt>
                <c:pt idx="40884">
                  <c:v>18</c:v>
                </c:pt>
                <c:pt idx="40885">
                  <c:v>18</c:v>
                </c:pt>
                <c:pt idx="40886">
                  <c:v>18</c:v>
                </c:pt>
                <c:pt idx="40887">
                  <c:v>18</c:v>
                </c:pt>
                <c:pt idx="40888">
                  <c:v>18</c:v>
                </c:pt>
                <c:pt idx="40889">
                  <c:v>18</c:v>
                </c:pt>
                <c:pt idx="40890">
                  <c:v>18</c:v>
                </c:pt>
                <c:pt idx="40891">
                  <c:v>18</c:v>
                </c:pt>
                <c:pt idx="40892">
                  <c:v>18</c:v>
                </c:pt>
                <c:pt idx="40893">
                  <c:v>18</c:v>
                </c:pt>
                <c:pt idx="40894">
                  <c:v>18</c:v>
                </c:pt>
                <c:pt idx="40895">
                  <c:v>18</c:v>
                </c:pt>
                <c:pt idx="40896">
                  <c:v>18</c:v>
                </c:pt>
                <c:pt idx="40897">
                  <c:v>18</c:v>
                </c:pt>
                <c:pt idx="40898">
                  <c:v>18</c:v>
                </c:pt>
                <c:pt idx="40899">
                  <c:v>18</c:v>
                </c:pt>
                <c:pt idx="40900">
                  <c:v>18</c:v>
                </c:pt>
                <c:pt idx="40901">
                  <c:v>18</c:v>
                </c:pt>
                <c:pt idx="40902">
                  <c:v>18</c:v>
                </c:pt>
                <c:pt idx="40903">
                  <c:v>18</c:v>
                </c:pt>
                <c:pt idx="40904">
                  <c:v>18</c:v>
                </c:pt>
                <c:pt idx="40905">
                  <c:v>18</c:v>
                </c:pt>
                <c:pt idx="40906">
                  <c:v>18</c:v>
                </c:pt>
                <c:pt idx="40907">
                  <c:v>18</c:v>
                </c:pt>
                <c:pt idx="40908">
                  <c:v>18</c:v>
                </c:pt>
                <c:pt idx="40909">
                  <c:v>18</c:v>
                </c:pt>
                <c:pt idx="40910">
                  <c:v>18</c:v>
                </c:pt>
                <c:pt idx="40911">
                  <c:v>18</c:v>
                </c:pt>
                <c:pt idx="40912">
                  <c:v>18</c:v>
                </c:pt>
                <c:pt idx="40913">
                  <c:v>18</c:v>
                </c:pt>
                <c:pt idx="40914">
                  <c:v>18</c:v>
                </c:pt>
                <c:pt idx="40915">
                  <c:v>18</c:v>
                </c:pt>
                <c:pt idx="40916">
                  <c:v>18</c:v>
                </c:pt>
                <c:pt idx="40917">
                  <c:v>18</c:v>
                </c:pt>
                <c:pt idx="40918">
                  <c:v>18</c:v>
                </c:pt>
                <c:pt idx="40919">
                  <c:v>18</c:v>
                </c:pt>
                <c:pt idx="40920">
                  <c:v>18</c:v>
                </c:pt>
                <c:pt idx="40921">
                  <c:v>18</c:v>
                </c:pt>
                <c:pt idx="40922">
                  <c:v>18</c:v>
                </c:pt>
                <c:pt idx="40923">
                  <c:v>18</c:v>
                </c:pt>
                <c:pt idx="40924">
                  <c:v>18</c:v>
                </c:pt>
                <c:pt idx="40925">
                  <c:v>18</c:v>
                </c:pt>
                <c:pt idx="40926">
                  <c:v>18</c:v>
                </c:pt>
                <c:pt idx="40927">
                  <c:v>18</c:v>
                </c:pt>
                <c:pt idx="40928">
                  <c:v>18</c:v>
                </c:pt>
                <c:pt idx="40929">
                  <c:v>18</c:v>
                </c:pt>
                <c:pt idx="40930">
                  <c:v>18</c:v>
                </c:pt>
                <c:pt idx="40931">
                  <c:v>18</c:v>
                </c:pt>
                <c:pt idx="40932">
                  <c:v>18</c:v>
                </c:pt>
                <c:pt idx="40933">
                  <c:v>18</c:v>
                </c:pt>
                <c:pt idx="40934">
                  <c:v>18</c:v>
                </c:pt>
                <c:pt idx="40935">
                  <c:v>18</c:v>
                </c:pt>
                <c:pt idx="40936">
                  <c:v>18</c:v>
                </c:pt>
                <c:pt idx="40937">
                  <c:v>18</c:v>
                </c:pt>
                <c:pt idx="40938">
                  <c:v>18</c:v>
                </c:pt>
                <c:pt idx="40939">
                  <c:v>18</c:v>
                </c:pt>
                <c:pt idx="40940">
                  <c:v>18</c:v>
                </c:pt>
                <c:pt idx="40941">
                  <c:v>18</c:v>
                </c:pt>
                <c:pt idx="40942">
                  <c:v>18</c:v>
                </c:pt>
                <c:pt idx="40943">
                  <c:v>18</c:v>
                </c:pt>
                <c:pt idx="40944">
                  <c:v>18</c:v>
                </c:pt>
                <c:pt idx="40945">
                  <c:v>18</c:v>
                </c:pt>
                <c:pt idx="40946">
                  <c:v>18</c:v>
                </c:pt>
                <c:pt idx="40947">
                  <c:v>18</c:v>
                </c:pt>
                <c:pt idx="40948">
                  <c:v>18</c:v>
                </c:pt>
                <c:pt idx="40949">
                  <c:v>18</c:v>
                </c:pt>
                <c:pt idx="40950">
                  <c:v>18</c:v>
                </c:pt>
                <c:pt idx="40951">
                  <c:v>18</c:v>
                </c:pt>
                <c:pt idx="40952">
                  <c:v>18</c:v>
                </c:pt>
                <c:pt idx="40953">
                  <c:v>18</c:v>
                </c:pt>
                <c:pt idx="40954">
                  <c:v>18</c:v>
                </c:pt>
                <c:pt idx="40955">
                  <c:v>18</c:v>
                </c:pt>
                <c:pt idx="40956">
                  <c:v>18</c:v>
                </c:pt>
                <c:pt idx="40957">
                  <c:v>18</c:v>
                </c:pt>
                <c:pt idx="40958">
                  <c:v>18</c:v>
                </c:pt>
                <c:pt idx="40959">
                  <c:v>18</c:v>
                </c:pt>
                <c:pt idx="40960">
                  <c:v>18</c:v>
                </c:pt>
                <c:pt idx="40961">
                  <c:v>18</c:v>
                </c:pt>
                <c:pt idx="40962">
                  <c:v>18</c:v>
                </c:pt>
                <c:pt idx="40963">
                  <c:v>18</c:v>
                </c:pt>
                <c:pt idx="40964">
                  <c:v>18</c:v>
                </c:pt>
                <c:pt idx="40965">
                  <c:v>18</c:v>
                </c:pt>
                <c:pt idx="40966">
                  <c:v>18</c:v>
                </c:pt>
                <c:pt idx="40967">
                  <c:v>18</c:v>
                </c:pt>
                <c:pt idx="40968">
                  <c:v>18</c:v>
                </c:pt>
                <c:pt idx="40969">
                  <c:v>18</c:v>
                </c:pt>
                <c:pt idx="40970">
                  <c:v>18</c:v>
                </c:pt>
                <c:pt idx="40971">
                  <c:v>18</c:v>
                </c:pt>
                <c:pt idx="40972">
                  <c:v>18</c:v>
                </c:pt>
                <c:pt idx="40973">
                  <c:v>18</c:v>
                </c:pt>
                <c:pt idx="40974">
                  <c:v>18</c:v>
                </c:pt>
                <c:pt idx="40975">
                  <c:v>18</c:v>
                </c:pt>
                <c:pt idx="40976">
                  <c:v>18</c:v>
                </c:pt>
                <c:pt idx="40977">
                  <c:v>18</c:v>
                </c:pt>
                <c:pt idx="40978">
                  <c:v>18</c:v>
                </c:pt>
                <c:pt idx="40979">
                  <c:v>18</c:v>
                </c:pt>
                <c:pt idx="40980">
                  <c:v>18</c:v>
                </c:pt>
                <c:pt idx="40981">
                  <c:v>18</c:v>
                </c:pt>
                <c:pt idx="40982">
                  <c:v>18</c:v>
                </c:pt>
                <c:pt idx="40983">
                  <c:v>18</c:v>
                </c:pt>
                <c:pt idx="40984">
                  <c:v>18</c:v>
                </c:pt>
                <c:pt idx="40985">
                  <c:v>18</c:v>
                </c:pt>
                <c:pt idx="40986">
                  <c:v>18</c:v>
                </c:pt>
                <c:pt idx="40987">
                  <c:v>18</c:v>
                </c:pt>
                <c:pt idx="40988">
                  <c:v>18</c:v>
                </c:pt>
                <c:pt idx="40989">
                  <c:v>18</c:v>
                </c:pt>
                <c:pt idx="40990">
                  <c:v>18</c:v>
                </c:pt>
                <c:pt idx="40991">
                  <c:v>18</c:v>
                </c:pt>
                <c:pt idx="40992">
                  <c:v>18</c:v>
                </c:pt>
                <c:pt idx="40993">
                  <c:v>18</c:v>
                </c:pt>
                <c:pt idx="40994">
                  <c:v>18</c:v>
                </c:pt>
                <c:pt idx="40995">
                  <c:v>18</c:v>
                </c:pt>
                <c:pt idx="40996">
                  <c:v>18</c:v>
                </c:pt>
                <c:pt idx="40997">
                  <c:v>18</c:v>
                </c:pt>
                <c:pt idx="40998">
                  <c:v>18</c:v>
                </c:pt>
                <c:pt idx="40999">
                  <c:v>18</c:v>
                </c:pt>
                <c:pt idx="41000">
                  <c:v>18</c:v>
                </c:pt>
                <c:pt idx="41001">
                  <c:v>18</c:v>
                </c:pt>
                <c:pt idx="41002">
                  <c:v>18</c:v>
                </c:pt>
                <c:pt idx="41003">
                  <c:v>18</c:v>
                </c:pt>
                <c:pt idx="41004">
                  <c:v>18</c:v>
                </c:pt>
                <c:pt idx="41005">
                  <c:v>18</c:v>
                </c:pt>
                <c:pt idx="41006">
                  <c:v>18</c:v>
                </c:pt>
                <c:pt idx="41007">
                  <c:v>18</c:v>
                </c:pt>
                <c:pt idx="41008">
                  <c:v>18</c:v>
                </c:pt>
                <c:pt idx="41009">
                  <c:v>18</c:v>
                </c:pt>
                <c:pt idx="41010">
                  <c:v>18</c:v>
                </c:pt>
                <c:pt idx="41011">
                  <c:v>18</c:v>
                </c:pt>
                <c:pt idx="41012">
                  <c:v>18</c:v>
                </c:pt>
                <c:pt idx="41013">
                  <c:v>18</c:v>
                </c:pt>
                <c:pt idx="41014">
                  <c:v>18</c:v>
                </c:pt>
                <c:pt idx="41015">
                  <c:v>18</c:v>
                </c:pt>
                <c:pt idx="41016">
                  <c:v>18</c:v>
                </c:pt>
                <c:pt idx="41017">
                  <c:v>18</c:v>
                </c:pt>
                <c:pt idx="41018">
                  <c:v>18</c:v>
                </c:pt>
                <c:pt idx="41019">
                  <c:v>18</c:v>
                </c:pt>
                <c:pt idx="41020">
                  <c:v>18</c:v>
                </c:pt>
                <c:pt idx="41021">
                  <c:v>18</c:v>
                </c:pt>
                <c:pt idx="41022">
                  <c:v>18</c:v>
                </c:pt>
                <c:pt idx="41023">
                  <c:v>18</c:v>
                </c:pt>
                <c:pt idx="41024">
                  <c:v>18</c:v>
                </c:pt>
                <c:pt idx="41025">
                  <c:v>18</c:v>
                </c:pt>
                <c:pt idx="41026">
                  <c:v>18</c:v>
                </c:pt>
                <c:pt idx="41027">
                  <c:v>18</c:v>
                </c:pt>
                <c:pt idx="41028">
                  <c:v>18</c:v>
                </c:pt>
                <c:pt idx="41029">
                  <c:v>18</c:v>
                </c:pt>
                <c:pt idx="41030">
                  <c:v>18</c:v>
                </c:pt>
                <c:pt idx="41031">
                  <c:v>18</c:v>
                </c:pt>
                <c:pt idx="41032">
                  <c:v>18</c:v>
                </c:pt>
                <c:pt idx="41033">
                  <c:v>18</c:v>
                </c:pt>
                <c:pt idx="41034">
                  <c:v>18</c:v>
                </c:pt>
                <c:pt idx="41035">
                  <c:v>18</c:v>
                </c:pt>
                <c:pt idx="41036">
                  <c:v>18</c:v>
                </c:pt>
                <c:pt idx="41037">
                  <c:v>18</c:v>
                </c:pt>
                <c:pt idx="41038">
                  <c:v>18</c:v>
                </c:pt>
                <c:pt idx="41039">
                  <c:v>18</c:v>
                </c:pt>
                <c:pt idx="41040">
                  <c:v>18</c:v>
                </c:pt>
                <c:pt idx="41041">
                  <c:v>18</c:v>
                </c:pt>
                <c:pt idx="41042">
                  <c:v>18</c:v>
                </c:pt>
                <c:pt idx="41043">
                  <c:v>18</c:v>
                </c:pt>
                <c:pt idx="41044">
                  <c:v>18</c:v>
                </c:pt>
                <c:pt idx="41045">
                  <c:v>18</c:v>
                </c:pt>
                <c:pt idx="41046">
                  <c:v>18</c:v>
                </c:pt>
                <c:pt idx="41047">
                  <c:v>18</c:v>
                </c:pt>
                <c:pt idx="41048">
                  <c:v>18</c:v>
                </c:pt>
                <c:pt idx="41049">
                  <c:v>18</c:v>
                </c:pt>
                <c:pt idx="41050">
                  <c:v>18</c:v>
                </c:pt>
                <c:pt idx="41051">
                  <c:v>18</c:v>
                </c:pt>
                <c:pt idx="41052">
                  <c:v>18</c:v>
                </c:pt>
                <c:pt idx="41053">
                  <c:v>18</c:v>
                </c:pt>
                <c:pt idx="41054">
                  <c:v>18</c:v>
                </c:pt>
                <c:pt idx="41055">
                  <c:v>18</c:v>
                </c:pt>
                <c:pt idx="41056">
                  <c:v>18</c:v>
                </c:pt>
                <c:pt idx="41057">
                  <c:v>18</c:v>
                </c:pt>
                <c:pt idx="41058">
                  <c:v>18</c:v>
                </c:pt>
                <c:pt idx="41059">
                  <c:v>18</c:v>
                </c:pt>
                <c:pt idx="41060">
                  <c:v>18</c:v>
                </c:pt>
                <c:pt idx="41061">
                  <c:v>18</c:v>
                </c:pt>
                <c:pt idx="41062">
                  <c:v>18</c:v>
                </c:pt>
                <c:pt idx="41063">
                  <c:v>18</c:v>
                </c:pt>
                <c:pt idx="41064">
                  <c:v>18</c:v>
                </c:pt>
                <c:pt idx="41065">
                  <c:v>18</c:v>
                </c:pt>
                <c:pt idx="41066">
                  <c:v>18</c:v>
                </c:pt>
                <c:pt idx="41067">
                  <c:v>18</c:v>
                </c:pt>
                <c:pt idx="41068">
                  <c:v>18</c:v>
                </c:pt>
                <c:pt idx="41069">
                  <c:v>18</c:v>
                </c:pt>
                <c:pt idx="41070">
                  <c:v>18</c:v>
                </c:pt>
                <c:pt idx="41071">
                  <c:v>18</c:v>
                </c:pt>
                <c:pt idx="41072">
                  <c:v>18</c:v>
                </c:pt>
                <c:pt idx="41073">
                  <c:v>18</c:v>
                </c:pt>
                <c:pt idx="41074">
                  <c:v>18</c:v>
                </c:pt>
                <c:pt idx="41075">
                  <c:v>18</c:v>
                </c:pt>
                <c:pt idx="41076">
                  <c:v>18</c:v>
                </c:pt>
                <c:pt idx="41077">
                  <c:v>18</c:v>
                </c:pt>
                <c:pt idx="41078">
                  <c:v>18</c:v>
                </c:pt>
                <c:pt idx="41079">
                  <c:v>18</c:v>
                </c:pt>
                <c:pt idx="41080">
                  <c:v>18</c:v>
                </c:pt>
                <c:pt idx="41081">
                  <c:v>18</c:v>
                </c:pt>
                <c:pt idx="41082">
                  <c:v>18</c:v>
                </c:pt>
                <c:pt idx="41083">
                  <c:v>18</c:v>
                </c:pt>
                <c:pt idx="41084">
                  <c:v>18</c:v>
                </c:pt>
                <c:pt idx="41085">
                  <c:v>18</c:v>
                </c:pt>
                <c:pt idx="41086">
                  <c:v>18</c:v>
                </c:pt>
                <c:pt idx="41087">
                  <c:v>18</c:v>
                </c:pt>
                <c:pt idx="41088">
                  <c:v>18</c:v>
                </c:pt>
                <c:pt idx="41089">
                  <c:v>18</c:v>
                </c:pt>
                <c:pt idx="41090">
                  <c:v>18</c:v>
                </c:pt>
                <c:pt idx="41091">
                  <c:v>18</c:v>
                </c:pt>
                <c:pt idx="41092">
                  <c:v>18</c:v>
                </c:pt>
                <c:pt idx="41093">
                  <c:v>18</c:v>
                </c:pt>
                <c:pt idx="41094">
                  <c:v>18</c:v>
                </c:pt>
                <c:pt idx="41095">
                  <c:v>18</c:v>
                </c:pt>
                <c:pt idx="41096">
                  <c:v>18</c:v>
                </c:pt>
                <c:pt idx="41097">
                  <c:v>18</c:v>
                </c:pt>
                <c:pt idx="41098">
                  <c:v>18</c:v>
                </c:pt>
                <c:pt idx="41099">
                  <c:v>18</c:v>
                </c:pt>
                <c:pt idx="41100">
                  <c:v>18</c:v>
                </c:pt>
                <c:pt idx="41101">
                  <c:v>18</c:v>
                </c:pt>
                <c:pt idx="41102">
                  <c:v>18</c:v>
                </c:pt>
                <c:pt idx="41103">
                  <c:v>18</c:v>
                </c:pt>
                <c:pt idx="41104">
                  <c:v>18</c:v>
                </c:pt>
                <c:pt idx="41105">
                  <c:v>18</c:v>
                </c:pt>
                <c:pt idx="41106">
                  <c:v>18</c:v>
                </c:pt>
                <c:pt idx="41107">
                  <c:v>18</c:v>
                </c:pt>
                <c:pt idx="41108">
                  <c:v>18</c:v>
                </c:pt>
                <c:pt idx="41109">
                  <c:v>18</c:v>
                </c:pt>
                <c:pt idx="41110">
                  <c:v>18</c:v>
                </c:pt>
                <c:pt idx="41111">
                  <c:v>18</c:v>
                </c:pt>
                <c:pt idx="41112">
                  <c:v>18</c:v>
                </c:pt>
                <c:pt idx="41113">
                  <c:v>18</c:v>
                </c:pt>
                <c:pt idx="41114">
                  <c:v>18</c:v>
                </c:pt>
                <c:pt idx="41115">
                  <c:v>18</c:v>
                </c:pt>
                <c:pt idx="41116">
                  <c:v>18</c:v>
                </c:pt>
                <c:pt idx="41117">
                  <c:v>18</c:v>
                </c:pt>
                <c:pt idx="41118">
                  <c:v>18</c:v>
                </c:pt>
                <c:pt idx="41119">
                  <c:v>18</c:v>
                </c:pt>
                <c:pt idx="41120">
                  <c:v>18</c:v>
                </c:pt>
                <c:pt idx="41121">
                  <c:v>18</c:v>
                </c:pt>
                <c:pt idx="41122">
                  <c:v>18</c:v>
                </c:pt>
                <c:pt idx="41123">
                  <c:v>18</c:v>
                </c:pt>
                <c:pt idx="41124">
                  <c:v>18</c:v>
                </c:pt>
                <c:pt idx="41125">
                  <c:v>18</c:v>
                </c:pt>
                <c:pt idx="41126">
                  <c:v>18</c:v>
                </c:pt>
                <c:pt idx="41127">
                  <c:v>18</c:v>
                </c:pt>
                <c:pt idx="41128">
                  <c:v>18</c:v>
                </c:pt>
                <c:pt idx="41129">
                  <c:v>18</c:v>
                </c:pt>
                <c:pt idx="41130">
                  <c:v>18</c:v>
                </c:pt>
                <c:pt idx="41131">
                  <c:v>18</c:v>
                </c:pt>
                <c:pt idx="41132">
                  <c:v>18</c:v>
                </c:pt>
                <c:pt idx="41133">
                  <c:v>18</c:v>
                </c:pt>
                <c:pt idx="41134">
                  <c:v>18</c:v>
                </c:pt>
                <c:pt idx="41135">
                  <c:v>18</c:v>
                </c:pt>
                <c:pt idx="41136">
                  <c:v>18</c:v>
                </c:pt>
                <c:pt idx="41137">
                  <c:v>18</c:v>
                </c:pt>
                <c:pt idx="41138">
                  <c:v>18</c:v>
                </c:pt>
                <c:pt idx="41139">
                  <c:v>18</c:v>
                </c:pt>
                <c:pt idx="41140">
                  <c:v>18</c:v>
                </c:pt>
                <c:pt idx="41141">
                  <c:v>18</c:v>
                </c:pt>
                <c:pt idx="41142">
                  <c:v>18</c:v>
                </c:pt>
                <c:pt idx="41143">
                  <c:v>18</c:v>
                </c:pt>
                <c:pt idx="41144">
                  <c:v>18</c:v>
                </c:pt>
                <c:pt idx="41145">
                  <c:v>18</c:v>
                </c:pt>
                <c:pt idx="41146">
                  <c:v>18</c:v>
                </c:pt>
                <c:pt idx="41147">
                  <c:v>18</c:v>
                </c:pt>
                <c:pt idx="41148">
                  <c:v>18</c:v>
                </c:pt>
                <c:pt idx="41149">
                  <c:v>18</c:v>
                </c:pt>
                <c:pt idx="41150">
                  <c:v>18</c:v>
                </c:pt>
                <c:pt idx="41151">
                  <c:v>18</c:v>
                </c:pt>
                <c:pt idx="41152">
                  <c:v>18</c:v>
                </c:pt>
                <c:pt idx="41153">
                  <c:v>18</c:v>
                </c:pt>
                <c:pt idx="41154">
                  <c:v>18</c:v>
                </c:pt>
                <c:pt idx="41155">
                  <c:v>18</c:v>
                </c:pt>
                <c:pt idx="41156">
                  <c:v>18</c:v>
                </c:pt>
                <c:pt idx="41157">
                  <c:v>18</c:v>
                </c:pt>
                <c:pt idx="41158">
                  <c:v>18</c:v>
                </c:pt>
                <c:pt idx="41159">
                  <c:v>18</c:v>
                </c:pt>
                <c:pt idx="41160">
                  <c:v>18</c:v>
                </c:pt>
                <c:pt idx="41161">
                  <c:v>18</c:v>
                </c:pt>
                <c:pt idx="41162">
                  <c:v>18</c:v>
                </c:pt>
                <c:pt idx="41163">
                  <c:v>18</c:v>
                </c:pt>
                <c:pt idx="41164">
                  <c:v>18</c:v>
                </c:pt>
                <c:pt idx="41165">
                  <c:v>18</c:v>
                </c:pt>
                <c:pt idx="41166">
                  <c:v>18</c:v>
                </c:pt>
                <c:pt idx="41167">
                  <c:v>18</c:v>
                </c:pt>
                <c:pt idx="41168">
                  <c:v>18</c:v>
                </c:pt>
                <c:pt idx="41169">
                  <c:v>18</c:v>
                </c:pt>
                <c:pt idx="41170">
                  <c:v>18</c:v>
                </c:pt>
                <c:pt idx="41171">
                  <c:v>18</c:v>
                </c:pt>
                <c:pt idx="41172">
                  <c:v>18</c:v>
                </c:pt>
                <c:pt idx="41173">
                  <c:v>18</c:v>
                </c:pt>
                <c:pt idx="41174">
                  <c:v>18</c:v>
                </c:pt>
                <c:pt idx="41175">
                  <c:v>18</c:v>
                </c:pt>
                <c:pt idx="41176">
                  <c:v>18</c:v>
                </c:pt>
                <c:pt idx="41177">
                  <c:v>18</c:v>
                </c:pt>
                <c:pt idx="41178">
                  <c:v>18</c:v>
                </c:pt>
                <c:pt idx="41179">
                  <c:v>18</c:v>
                </c:pt>
                <c:pt idx="41180">
                  <c:v>18</c:v>
                </c:pt>
                <c:pt idx="41181">
                  <c:v>18</c:v>
                </c:pt>
                <c:pt idx="41182">
                  <c:v>18</c:v>
                </c:pt>
                <c:pt idx="41183">
                  <c:v>18</c:v>
                </c:pt>
                <c:pt idx="41184">
                  <c:v>18</c:v>
                </c:pt>
                <c:pt idx="41185">
                  <c:v>18</c:v>
                </c:pt>
                <c:pt idx="41186">
                  <c:v>18</c:v>
                </c:pt>
                <c:pt idx="41187">
                  <c:v>18</c:v>
                </c:pt>
                <c:pt idx="41188">
                  <c:v>18</c:v>
                </c:pt>
                <c:pt idx="41189">
                  <c:v>18</c:v>
                </c:pt>
                <c:pt idx="41190">
                  <c:v>18</c:v>
                </c:pt>
                <c:pt idx="41191">
                  <c:v>18</c:v>
                </c:pt>
                <c:pt idx="41192">
                  <c:v>18</c:v>
                </c:pt>
                <c:pt idx="41193">
                  <c:v>18</c:v>
                </c:pt>
                <c:pt idx="41194">
                  <c:v>18</c:v>
                </c:pt>
                <c:pt idx="41195">
                  <c:v>18</c:v>
                </c:pt>
                <c:pt idx="41196">
                  <c:v>18</c:v>
                </c:pt>
                <c:pt idx="41197">
                  <c:v>18</c:v>
                </c:pt>
                <c:pt idx="41198">
                  <c:v>18</c:v>
                </c:pt>
                <c:pt idx="41199">
                  <c:v>18</c:v>
                </c:pt>
                <c:pt idx="41200">
                  <c:v>18</c:v>
                </c:pt>
                <c:pt idx="41201">
                  <c:v>18</c:v>
                </c:pt>
                <c:pt idx="41202">
                  <c:v>18</c:v>
                </c:pt>
                <c:pt idx="41203">
                  <c:v>18</c:v>
                </c:pt>
                <c:pt idx="41204">
                  <c:v>18</c:v>
                </c:pt>
                <c:pt idx="41205">
                  <c:v>18</c:v>
                </c:pt>
                <c:pt idx="41206">
                  <c:v>18</c:v>
                </c:pt>
                <c:pt idx="41207">
                  <c:v>18</c:v>
                </c:pt>
                <c:pt idx="41208">
                  <c:v>18</c:v>
                </c:pt>
                <c:pt idx="41209">
                  <c:v>18</c:v>
                </c:pt>
                <c:pt idx="41210">
                  <c:v>18</c:v>
                </c:pt>
                <c:pt idx="41211">
                  <c:v>18</c:v>
                </c:pt>
                <c:pt idx="41212">
                  <c:v>18</c:v>
                </c:pt>
                <c:pt idx="41213">
                  <c:v>18</c:v>
                </c:pt>
                <c:pt idx="41214">
                  <c:v>18</c:v>
                </c:pt>
                <c:pt idx="41215">
                  <c:v>18</c:v>
                </c:pt>
                <c:pt idx="41216">
                  <c:v>18</c:v>
                </c:pt>
                <c:pt idx="41217">
                  <c:v>18</c:v>
                </c:pt>
                <c:pt idx="41218">
                  <c:v>18</c:v>
                </c:pt>
                <c:pt idx="41219">
                  <c:v>18</c:v>
                </c:pt>
                <c:pt idx="41220">
                  <c:v>18</c:v>
                </c:pt>
                <c:pt idx="41221">
                  <c:v>18</c:v>
                </c:pt>
                <c:pt idx="41222">
                  <c:v>18</c:v>
                </c:pt>
                <c:pt idx="41223">
                  <c:v>18</c:v>
                </c:pt>
                <c:pt idx="41224">
                  <c:v>18</c:v>
                </c:pt>
                <c:pt idx="41225">
                  <c:v>18</c:v>
                </c:pt>
                <c:pt idx="41226">
                  <c:v>18</c:v>
                </c:pt>
                <c:pt idx="41227">
                  <c:v>18</c:v>
                </c:pt>
                <c:pt idx="41228">
                  <c:v>18</c:v>
                </c:pt>
                <c:pt idx="41229">
                  <c:v>18</c:v>
                </c:pt>
                <c:pt idx="41230">
                  <c:v>18</c:v>
                </c:pt>
                <c:pt idx="41231">
                  <c:v>18</c:v>
                </c:pt>
                <c:pt idx="41232">
                  <c:v>18</c:v>
                </c:pt>
                <c:pt idx="41233">
                  <c:v>18</c:v>
                </c:pt>
                <c:pt idx="41234">
                  <c:v>18</c:v>
                </c:pt>
                <c:pt idx="41235">
                  <c:v>18</c:v>
                </c:pt>
                <c:pt idx="41236">
                  <c:v>18</c:v>
                </c:pt>
                <c:pt idx="41237">
                  <c:v>18</c:v>
                </c:pt>
                <c:pt idx="41238">
                  <c:v>18</c:v>
                </c:pt>
                <c:pt idx="41239">
                  <c:v>18</c:v>
                </c:pt>
                <c:pt idx="41240">
                  <c:v>18</c:v>
                </c:pt>
                <c:pt idx="41241">
                  <c:v>18</c:v>
                </c:pt>
                <c:pt idx="41242">
                  <c:v>18</c:v>
                </c:pt>
                <c:pt idx="41243">
                  <c:v>18</c:v>
                </c:pt>
                <c:pt idx="41244">
                  <c:v>18</c:v>
                </c:pt>
                <c:pt idx="41245">
                  <c:v>18</c:v>
                </c:pt>
                <c:pt idx="41246">
                  <c:v>18</c:v>
                </c:pt>
                <c:pt idx="41247">
                  <c:v>18</c:v>
                </c:pt>
                <c:pt idx="41248">
                  <c:v>18</c:v>
                </c:pt>
                <c:pt idx="41249">
                  <c:v>18</c:v>
                </c:pt>
                <c:pt idx="41250">
                  <c:v>18</c:v>
                </c:pt>
                <c:pt idx="41251">
                  <c:v>18</c:v>
                </c:pt>
                <c:pt idx="41252">
                  <c:v>18</c:v>
                </c:pt>
                <c:pt idx="41253">
                  <c:v>18</c:v>
                </c:pt>
                <c:pt idx="41254">
                  <c:v>18</c:v>
                </c:pt>
                <c:pt idx="41255">
                  <c:v>18</c:v>
                </c:pt>
                <c:pt idx="41256">
                  <c:v>18</c:v>
                </c:pt>
                <c:pt idx="41257">
                  <c:v>18</c:v>
                </c:pt>
                <c:pt idx="41258">
                  <c:v>18</c:v>
                </c:pt>
                <c:pt idx="41259">
                  <c:v>18</c:v>
                </c:pt>
                <c:pt idx="41260">
                  <c:v>18</c:v>
                </c:pt>
                <c:pt idx="41261">
                  <c:v>18</c:v>
                </c:pt>
                <c:pt idx="41262">
                  <c:v>18</c:v>
                </c:pt>
                <c:pt idx="41263">
                  <c:v>18</c:v>
                </c:pt>
                <c:pt idx="41264">
                  <c:v>18</c:v>
                </c:pt>
                <c:pt idx="41265">
                  <c:v>18</c:v>
                </c:pt>
                <c:pt idx="41266">
                  <c:v>18</c:v>
                </c:pt>
                <c:pt idx="41267">
                  <c:v>18</c:v>
                </c:pt>
                <c:pt idx="41268">
                  <c:v>18</c:v>
                </c:pt>
                <c:pt idx="41269">
                  <c:v>18</c:v>
                </c:pt>
                <c:pt idx="41270">
                  <c:v>18</c:v>
                </c:pt>
                <c:pt idx="41271">
                  <c:v>18</c:v>
                </c:pt>
                <c:pt idx="41272">
                  <c:v>18</c:v>
                </c:pt>
                <c:pt idx="41273">
                  <c:v>18</c:v>
                </c:pt>
                <c:pt idx="41274">
                  <c:v>18</c:v>
                </c:pt>
                <c:pt idx="41275">
                  <c:v>18</c:v>
                </c:pt>
                <c:pt idx="41276">
                  <c:v>18</c:v>
                </c:pt>
                <c:pt idx="41277">
                  <c:v>18</c:v>
                </c:pt>
                <c:pt idx="41278">
                  <c:v>18</c:v>
                </c:pt>
                <c:pt idx="41279">
                  <c:v>18</c:v>
                </c:pt>
                <c:pt idx="41280">
                  <c:v>18</c:v>
                </c:pt>
                <c:pt idx="41281">
                  <c:v>18</c:v>
                </c:pt>
                <c:pt idx="41282">
                  <c:v>18</c:v>
                </c:pt>
                <c:pt idx="41283">
                  <c:v>18</c:v>
                </c:pt>
                <c:pt idx="41284">
                  <c:v>18</c:v>
                </c:pt>
                <c:pt idx="41285">
                  <c:v>18</c:v>
                </c:pt>
                <c:pt idx="41286">
                  <c:v>18</c:v>
                </c:pt>
                <c:pt idx="41287">
                  <c:v>18</c:v>
                </c:pt>
                <c:pt idx="41288">
                  <c:v>18</c:v>
                </c:pt>
                <c:pt idx="41289">
                  <c:v>18</c:v>
                </c:pt>
                <c:pt idx="41290">
                  <c:v>18</c:v>
                </c:pt>
                <c:pt idx="41291">
                  <c:v>18</c:v>
                </c:pt>
                <c:pt idx="41292">
                  <c:v>18</c:v>
                </c:pt>
                <c:pt idx="41293">
                  <c:v>18</c:v>
                </c:pt>
                <c:pt idx="41294">
                  <c:v>18</c:v>
                </c:pt>
                <c:pt idx="41295">
                  <c:v>18</c:v>
                </c:pt>
                <c:pt idx="41296">
                  <c:v>18</c:v>
                </c:pt>
                <c:pt idx="41297">
                  <c:v>18</c:v>
                </c:pt>
                <c:pt idx="41298">
                  <c:v>18</c:v>
                </c:pt>
                <c:pt idx="41299">
                  <c:v>18</c:v>
                </c:pt>
                <c:pt idx="41300">
                  <c:v>18</c:v>
                </c:pt>
                <c:pt idx="41301">
                  <c:v>18</c:v>
                </c:pt>
                <c:pt idx="41302">
                  <c:v>18</c:v>
                </c:pt>
                <c:pt idx="41303">
                  <c:v>18</c:v>
                </c:pt>
                <c:pt idx="41304">
                  <c:v>18</c:v>
                </c:pt>
                <c:pt idx="41305">
                  <c:v>18</c:v>
                </c:pt>
                <c:pt idx="41306">
                  <c:v>18</c:v>
                </c:pt>
                <c:pt idx="41307">
                  <c:v>18</c:v>
                </c:pt>
                <c:pt idx="41308">
                  <c:v>18</c:v>
                </c:pt>
                <c:pt idx="41309">
                  <c:v>18</c:v>
                </c:pt>
                <c:pt idx="41310">
                  <c:v>18</c:v>
                </c:pt>
                <c:pt idx="41311">
                  <c:v>18</c:v>
                </c:pt>
                <c:pt idx="41312">
                  <c:v>18</c:v>
                </c:pt>
                <c:pt idx="41313">
                  <c:v>18</c:v>
                </c:pt>
                <c:pt idx="41314">
                  <c:v>18</c:v>
                </c:pt>
                <c:pt idx="41315">
                  <c:v>18</c:v>
                </c:pt>
                <c:pt idx="41316">
                  <c:v>18</c:v>
                </c:pt>
                <c:pt idx="41317">
                  <c:v>18</c:v>
                </c:pt>
                <c:pt idx="41318">
                  <c:v>18</c:v>
                </c:pt>
                <c:pt idx="41319">
                  <c:v>18</c:v>
                </c:pt>
                <c:pt idx="41320">
                  <c:v>18</c:v>
                </c:pt>
                <c:pt idx="41321">
                  <c:v>18</c:v>
                </c:pt>
                <c:pt idx="41322">
                  <c:v>18</c:v>
                </c:pt>
                <c:pt idx="41323">
                  <c:v>18</c:v>
                </c:pt>
                <c:pt idx="41324">
                  <c:v>18</c:v>
                </c:pt>
                <c:pt idx="41325">
                  <c:v>18</c:v>
                </c:pt>
                <c:pt idx="41326">
                  <c:v>18</c:v>
                </c:pt>
                <c:pt idx="41327">
                  <c:v>18</c:v>
                </c:pt>
                <c:pt idx="41328">
                  <c:v>18</c:v>
                </c:pt>
                <c:pt idx="41329">
                  <c:v>18</c:v>
                </c:pt>
                <c:pt idx="41330">
                  <c:v>18</c:v>
                </c:pt>
                <c:pt idx="41331">
                  <c:v>18</c:v>
                </c:pt>
                <c:pt idx="41332">
                  <c:v>18</c:v>
                </c:pt>
                <c:pt idx="41333">
                  <c:v>18</c:v>
                </c:pt>
                <c:pt idx="41334">
                  <c:v>18</c:v>
                </c:pt>
                <c:pt idx="41335">
                  <c:v>18</c:v>
                </c:pt>
                <c:pt idx="41336">
                  <c:v>18</c:v>
                </c:pt>
                <c:pt idx="41337">
                  <c:v>18</c:v>
                </c:pt>
                <c:pt idx="41338">
                  <c:v>18</c:v>
                </c:pt>
                <c:pt idx="41339">
                  <c:v>18</c:v>
                </c:pt>
                <c:pt idx="41340">
                  <c:v>18</c:v>
                </c:pt>
                <c:pt idx="41341">
                  <c:v>18</c:v>
                </c:pt>
                <c:pt idx="41342">
                  <c:v>18</c:v>
                </c:pt>
                <c:pt idx="41343">
                  <c:v>18</c:v>
                </c:pt>
                <c:pt idx="41344">
                  <c:v>18</c:v>
                </c:pt>
                <c:pt idx="41345">
                  <c:v>18</c:v>
                </c:pt>
                <c:pt idx="41346">
                  <c:v>18</c:v>
                </c:pt>
                <c:pt idx="41347">
                  <c:v>18</c:v>
                </c:pt>
                <c:pt idx="41348">
                  <c:v>18</c:v>
                </c:pt>
                <c:pt idx="41349">
                  <c:v>18</c:v>
                </c:pt>
                <c:pt idx="41350">
                  <c:v>18</c:v>
                </c:pt>
                <c:pt idx="41351">
                  <c:v>18</c:v>
                </c:pt>
                <c:pt idx="41352">
                  <c:v>18</c:v>
                </c:pt>
                <c:pt idx="41353">
                  <c:v>18</c:v>
                </c:pt>
                <c:pt idx="41354">
                  <c:v>18</c:v>
                </c:pt>
                <c:pt idx="41355">
                  <c:v>18</c:v>
                </c:pt>
                <c:pt idx="41356">
                  <c:v>18</c:v>
                </c:pt>
                <c:pt idx="41357">
                  <c:v>18</c:v>
                </c:pt>
                <c:pt idx="41358">
                  <c:v>18</c:v>
                </c:pt>
                <c:pt idx="41359">
                  <c:v>18</c:v>
                </c:pt>
                <c:pt idx="41360">
                  <c:v>18</c:v>
                </c:pt>
                <c:pt idx="41361">
                  <c:v>18</c:v>
                </c:pt>
                <c:pt idx="41362">
                  <c:v>18</c:v>
                </c:pt>
                <c:pt idx="41363">
                  <c:v>18</c:v>
                </c:pt>
                <c:pt idx="41364">
                  <c:v>18</c:v>
                </c:pt>
                <c:pt idx="41365">
                  <c:v>18</c:v>
                </c:pt>
                <c:pt idx="41366">
                  <c:v>18</c:v>
                </c:pt>
                <c:pt idx="41367">
                  <c:v>18</c:v>
                </c:pt>
                <c:pt idx="41368">
                  <c:v>18</c:v>
                </c:pt>
                <c:pt idx="41369">
                  <c:v>18</c:v>
                </c:pt>
                <c:pt idx="41370">
                  <c:v>18</c:v>
                </c:pt>
                <c:pt idx="41371">
                  <c:v>18</c:v>
                </c:pt>
                <c:pt idx="41372">
                  <c:v>18</c:v>
                </c:pt>
                <c:pt idx="41373">
                  <c:v>18</c:v>
                </c:pt>
                <c:pt idx="41374">
                  <c:v>18</c:v>
                </c:pt>
                <c:pt idx="41375">
                  <c:v>18</c:v>
                </c:pt>
                <c:pt idx="41376">
                  <c:v>18</c:v>
                </c:pt>
                <c:pt idx="41377">
                  <c:v>18</c:v>
                </c:pt>
                <c:pt idx="41378">
                  <c:v>18</c:v>
                </c:pt>
                <c:pt idx="41379">
                  <c:v>18</c:v>
                </c:pt>
                <c:pt idx="41380">
                  <c:v>18</c:v>
                </c:pt>
                <c:pt idx="41381">
                  <c:v>18</c:v>
                </c:pt>
                <c:pt idx="41382">
                  <c:v>18</c:v>
                </c:pt>
                <c:pt idx="41383">
                  <c:v>18</c:v>
                </c:pt>
                <c:pt idx="41384">
                  <c:v>18</c:v>
                </c:pt>
                <c:pt idx="41385">
                  <c:v>18</c:v>
                </c:pt>
                <c:pt idx="41386">
                  <c:v>18</c:v>
                </c:pt>
                <c:pt idx="41387">
                  <c:v>18</c:v>
                </c:pt>
                <c:pt idx="41388">
                  <c:v>18</c:v>
                </c:pt>
                <c:pt idx="41389">
                  <c:v>18</c:v>
                </c:pt>
                <c:pt idx="41390">
                  <c:v>18</c:v>
                </c:pt>
                <c:pt idx="41391">
                  <c:v>18</c:v>
                </c:pt>
                <c:pt idx="41392">
                  <c:v>18</c:v>
                </c:pt>
                <c:pt idx="41393">
                  <c:v>18</c:v>
                </c:pt>
                <c:pt idx="41394">
                  <c:v>18</c:v>
                </c:pt>
                <c:pt idx="41395">
                  <c:v>18</c:v>
                </c:pt>
                <c:pt idx="41396">
                  <c:v>18</c:v>
                </c:pt>
                <c:pt idx="41397">
                  <c:v>18</c:v>
                </c:pt>
                <c:pt idx="41398">
                  <c:v>18</c:v>
                </c:pt>
                <c:pt idx="41399">
                  <c:v>18</c:v>
                </c:pt>
                <c:pt idx="41400">
                  <c:v>18.5</c:v>
                </c:pt>
                <c:pt idx="41401">
                  <c:v>18.5</c:v>
                </c:pt>
                <c:pt idx="41402">
                  <c:v>18.5</c:v>
                </c:pt>
                <c:pt idx="41403">
                  <c:v>18.5</c:v>
                </c:pt>
                <c:pt idx="41404">
                  <c:v>18.5</c:v>
                </c:pt>
                <c:pt idx="41405">
                  <c:v>18.5</c:v>
                </c:pt>
                <c:pt idx="41406">
                  <c:v>18.5</c:v>
                </c:pt>
                <c:pt idx="41407">
                  <c:v>18.5</c:v>
                </c:pt>
                <c:pt idx="41408">
                  <c:v>18.5</c:v>
                </c:pt>
                <c:pt idx="41409">
                  <c:v>18.5</c:v>
                </c:pt>
                <c:pt idx="41410">
                  <c:v>18.5</c:v>
                </c:pt>
                <c:pt idx="41411">
                  <c:v>18.5</c:v>
                </c:pt>
                <c:pt idx="41412">
                  <c:v>18.5</c:v>
                </c:pt>
                <c:pt idx="41413">
                  <c:v>18.5</c:v>
                </c:pt>
                <c:pt idx="41414">
                  <c:v>18.5</c:v>
                </c:pt>
                <c:pt idx="41415">
                  <c:v>18.5</c:v>
                </c:pt>
                <c:pt idx="41416">
                  <c:v>18.5</c:v>
                </c:pt>
                <c:pt idx="41417">
                  <c:v>18.5</c:v>
                </c:pt>
                <c:pt idx="41418">
                  <c:v>18.5</c:v>
                </c:pt>
                <c:pt idx="41419">
                  <c:v>18.5</c:v>
                </c:pt>
                <c:pt idx="41420">
                  <c:v>18.5</c:v>
                </c:pt>
                <c:pt idx="41421">
                  <c:v>18.5</c:v>
                </c:pt>
                <c:pt idx="41422">
                  <c:v>18.5</c:v>
                </c:pt>
                <c:pt idx="41423">
                  <c:v>18.5</c:v>
                </c:pt>
                <c:pt idx="41424">
                  <c:v>18.5</c:v>
                </c:pt>
                <c:pt idx="41425">
                  <c:v>18.5</c:v>
                </c:pt>
                <c:pt idx="41426">
                  <c:v>18.5</c:v>
                </c:pt>
                <c:pt idx="41427">
                  <c:v>18.5</c:v>
                </c:pt>
                <c:pt idx="41428">
                  <c:v>18.5</c:v>
                </c:pt>
                <c:pt idx="41429">
                  <c:v>18.5</c:v>
                </c:pt>
                <c:pt idx="41430">
                  <c:v>18.5</c:v>
                </c:pt>
                <c:pt idx="41431">
                  <c:v>18.5</c:v>
                </c:pt>
                <c:pt idx="41432">
                  <c:v>18.5</c:v>
                </c:pt>
                <c:pt idx="41433">
                  <c:v>18.5</c:v>
                </c:pt>
                <c:pt idx="41434">
                  <c:v>18.5</c:v>
                </c:pt>
                <c:pt idx="41435">
                  <c:v>18.5</c:v>
                </c:pt>
                <c:pt idx="41436">
                  <c:v>18.5</c:v>
                </c:pt>
                <c:pt idx="41437">
                  <c:v>18.5</c:v>
                </c:pt>
                <c:pt idx="41438">
                  <c:v>18.5</c:v>
                </c:pt>
                <c:pt idx="41439">
                  <c:v>18.5</c:v>
                </c:pt>
                <c:pt idx="41440">
                  <c:v>18.5</c:v>
                </c:pt>
                <c:pt idx="41441">
                  <c:v>18.5</c:v>
                </c:pt>
                <c:pt idx="41442">
                  <c:v>18.5</c:v>
                </c:pt>
                <c:pt idx="41443">
                  <c:v>18.5</c:v>
                </c:pt>
                <c:pt idx="41444">
                  <c:v>18.5</c:v>
                </c:pt>
                <c:pt idx="41445">
                  <c:v>18.5</c:v>
                </c:pt>
                <c:pt idx="41446">
                  <c:v>18.5</c:v>
                </c:pt>
                <c:pt idx="41447">
                  <c:v>18.5</c:v>
                </c:pt>
                <c:pt idx="41448">
                  <c:v>18.5</c:v>
                </c:pt>
                <c:pt idx="41449">
                  <c:v>18.5</c:v>
                </c:pt>
                <c:pt idx="41450">
                  <c:v>18.5</c:v>
                </c:pt>
                <c:pt idx="41451">
                  <c:v>18.5</c:v>
                </c:pt>
                <c:pt idx="41452">
                  <c:v>18.5</c:v>
                </c:pt>
                <c:pt idx="41453">
                  <c:v>18.5</c:v>
                </c:pt>
                <c:pt idx="41454">
                  <c:v>18.5</c:v>
                </c:pt>
                <c:pt idx="41455">
                  <c:v>18.5</c:v>
                </c:pt>
                <c:pt idx="41456">
                  <c:v>18.5</c:v>
                </c:pt>
                <c:pt idx="41457">
                  <c:v>18.5</c:v>
                </c:pt>
                <c:pt idx="41458">
                  <c:v>18.5</c:v>
                </c:pt>
                <c:pt idx="41459">
                  <c:v>18.5</c:v>
                </c:pt>
                <c:pt idx="41460">
                  <c:v>18.5</c:v>
                </c:pt>
                <c:pt idx="41461">
                  <c:v>18.5</c:v>
                </c:pt>
                <c:pt idx="41462">
                  <c:v>18.5</c:v>
                </c:pt>
                <c:pt idx="41463">
                  <c:v>18.5</c:v>
                </c:pt>
                <c:pt idx="41464">
                  <c:v>18.5</c:v>
                </c:pt>
                <c:pt idx="41465">
                  <c:v>18.5</c:v>
                </c:pt>
                <c:pt idx="41466">
                  <c:v>18.5</c:v>
                </c:pt>
                <c:pt idx="41467">
                  <c:v>18.5</c:v>
                </c:pt>
                <c:pt idx="41468">
                  <c:v>18.5</c:v>
                </c:pt>
                <c:pt idx="41469">
                  <c:v>18.5</c:v>
                </c:pt>
                <c:pt idx="41470">
                  <c:v>18.5</c:v>
                </c:pt>
                <c:pt idx="41471">
                  <c:v>18.5</c:v>
                </c:pt>
                <c:pt idx="41472">
                  <c:v>18.5</c:v>
                </c:pt>
                <c:pt idx="41473">
                  <c:v>18.5</c:v>
                </c:pt>
                <c:pt idx="41474">
                  <c:v>18.5</c:v>
                </c:pt>
                <c:pt idx="41475">
                  <c:v>18.5</c:v>
                </c:pt>
                <c:pt idx="41476">
                  <c:v>18.5</c:v>
                </c:pt>
                <c:pt idx="41477">
                  <c:v>18.5</c:v>
                </c:pt>
                <c:pt idx="41478">
                  <c:v>18.5</c:v>
                </c:pt>
                <c:pt idx="41479">
                  <c:v>18.5</c:v>
                </c:pt>
                <c:pt idx="41480">
                  <c:v>18.5</c:v>
                </c:pt>
                <c:pt idx="41481">
                  <c:v>18.5</c:v>
                </c:pt>
                <c:pt idx="41482">
                  <c:v>18.5</c:v>
                </c:pt>
                <c:pt idx="41483">
                  <c:v>18.5</c:v>
                </c:pt>
                <c:pt idx="41484">
                  <c:v>18.5</c:v>
                </c:pt>
                <c:pt idx="41485">
                  <c:v>18.5</c:v>
                </c:pt>
                <c:pt idx="41486">
                  <c:v>18.5</c:v>
                </c:pt>
                <c:pt idx="41487">
                  <c:v>18.5</c:v>
                </c:pt>
                <c:pt idx="41488">
                  <c:v>18.5</c:v>
                </c:pt>
                <c:pt idx="41489">
                  <c:v>18.5</c:v>
                </c:pt>
                <c:pt idx="41490">
                  <c:v>18.5</c:v>
                </c:pt>
                <c:pt idx="41491">
                  <c:v>18.5</c:v>
                </c:pt>
                <c:pt idx="41492">
                  <c:v>18.5</c:v>
                </c:pt>
                <c:pt idx="41493">
                  <c:v>18.5</c:v>
                </c:pt>
                <c:pt idx="41494">
                  <c:v>18.5</c:v>
                </c:pt>
                <c:pt idx="41495">
                  <c:v>18.5</c:v>
                </c:pt>
                <c:pt idx="41496">
                  <c:v>18.5</c:v>
                </c:pt>
                <c:pt idx="41497">
                  <c:v>18.5</c:v>
                </c:pt>
                <c:pt idx="41498">
                  <c:v>18.5</c:v>
                </c:pt>
                <c:pt idx="41499">
                  <c:v>18.5</c:v>
                </c:pt>
                <c:pt idx="41500">
                  <c:v>18.5</c:v>
                </c:pt>
                <c:pt idx="41501">
                  <c:v>18.5</c:v>
                </c:pt>
                <c:pt idx="41502">
                  <c:v>18.5</c:v>
                </c:pt>
                <c:pt idx="41503">
                  <c:v>18.5</c:v>
                </c:pt>
                <c:pt idx="41504">
                  <c:v>18.5</c:v>
                </c:pt>
                <c:pt idx="41505">
                  <c:v>18.5</c:v>
                </c:pt>
                <c:pt idx="41506">
                  <c:v>18.5</c:v>
                </c:pt>
                <c:pt idx="41507">
                  <c:v>18.5</c:v>
                </c:pt>
                <c:pt idx="41508">
                  <c:v>18.5</c:v>
                </c:pt>
                <c:pt idx="41509">
                  <c:v>18.5</c:v>
                </c:pt>
                <c:pt idx="41510">
                  <c:v>18.5</c:v>
                </c:pt>
                <c:pt idx="41511">
                  <c:v>18.5</c:v>
                </c:pt>
                <c:pt idx="41512">
                  <c:v>18.5</c:v>
                </c:pt>
                <c:pt idx="41513">
                  <c:v>18.5</c:v>
                </c:pt>
                <c:pt idx="41514">
                  <c:v>18.5</c:v>
                </c:pt>
                <c:pt idx="41515">
                  <c:v>18.5</c:v>
                </c:pt>
                <c:pt idx="41516">
                  <c:v>18.5</c:v>
                </c:pt>
                <c:pt idx="41517">
                  <c:v>18.5</c:v>
                </c:pt>
                <c:pt idx="41518">
                  <c:v>18.5</c:v>
                </c:pt>
                <c:pt idx="41519">
                  <c:v>18.5</c:v>
                </c:pt>
                <c:pt idx="41520">
                  <c:v>18.5</c:v>
                </c:pt>
                <c:pt idx="41521">
                  <c:v>18.5</c:v>
                </c:pt>
                <c:pt idx="41522">
                  <c:v>18.5</c:v>
                </c:pt>
                <c:pt idx="41523">
                  <c:v>18.5</c:v>
                </c:pt>
                <c:pt idx="41524">
                  <c:v>18.5</c:v>
                </c:pt>
                <c:pt idx="41525">
                  <c:v>18.5</c:v>
                </c:pt>
                <c:pt idx="41526">
                  <c:v>18.5</c:v>
                </c:pt>
                <c:pt idx="41527">
                  <c:v>18.5</c:v>
                </c:pt>
                <c:pt idx="41528">
                  <c:v>18.5</c:v>
                </c:pt>
                <c:pt idx="41529">
                  <c:v>18.5</c:v>
                </c:pt>
                <c:pt idx="41530">
                  <c:v>18.5</c:v>
                </c:pt>
                <c:pt idx="41531">
                  <c:v>18.5</c:v>
                </c:pt>
                <c:pt idx="41532">
                  <c:v>18.5</c:v>
                </c:pt>
                <c:pt idx="41533">
                  <c:v>18.5</c:v>
                </c:pt>
                <c:pt idx="41534">
                  <c:v>18.5</c:v>
                </c:pt>
                <c:pt idx="41535">
                  <c:v>18.5</c:v>
                </c:pt>
                <c:pt idx="41536">
                  <c:v>18.5</c:v>
                </c:pt>
                <c:pt idx="41537">
                  <c:v>18.5</c:v>
                </c:pt>
                <c:pt idx="41538">
                  <c:v>18.5</c:v>
                </c:pt>
                <c:pt idx="41539">
                  <c:v>18.5</c:v>
                </c:pt>
                <c:pt idx="41540">
                  <c:v>18.5</c:v>
                </c:pt>
                <c:pt idx="41541">
                  <c:v>18.5</c:v>
                </c:pt>
                <c:pt idx="41542">
                  <c:v>18.5</c:v>
                </c:pt>
                <c:pt idx="41543">
                  <c:v>18.5</c:v>
                </c:pt>
                <c:pt idx="41544">
                  <c:v>18.5</c:v>
                </c:pt>
                <c:pt idx="41545">
                  <c:v>18.5</c:v>
                </c:pt>
                <c:pt idx="41546">
                  <c:v>18.5</c:v>
                </c:pt>
                <c:pt idx="41547">
                  <c:v>18.5</c:v>
                </c:pt>
                <c:pt idx="41548">
                  <c:v>18.5</c:v>
                </c:pt>
                <c:pt idx="41549">
                  <c:v>18.5</c:v>
                </c:pt>
                <c:pt idx="41550">
                  <c:v>18.5</c:v>
                </c:pt>
                <c:pt idx="41551">
                  <c:v>18.5</c:v>
                </c:pt>
                <c:pt idx="41552">
                  <c:v>18.5</c:v>
                </c:pt>
                <c:pt idx="41553">
                  <c:v>18.5</c:v>
                </c:pt>
                <c:pt idx="41554">
                  <c:v>18.5</c:v>
                </c:pt>
                <c:pt idx="41555">
                  <c:v>18.5</c:v>
                </c:pt>
                <c:pt idx="41556">
                  <c:v>18.5</c:v>
                </c:pt>
                <c:pt idx="41557">
                  <c:v>18.5</c:v>
                </c:pt>
                <c:pt idx="41558">
                  <c:v>18.5</c:v>
                </c:pt>
                <c:pt idx="41559">
                  <c:v>18.5</c:v>
                </c:pt>
                <c:pt idx="41560">
                  <c:v>18.5</c:v>
                </c:pt>
                <c:pt idx="41561">
                  <c:v>18.5</c:v>
                </c:pt>
                <c:pt idx="41562">
                  <c:v>18.5</c:v>
                </c:pt>
                <c:pt idx="41563">
                  <c:v>18.5</c:v>
                </c:pt>
                <c:pt idx="41564">
                  <c:v>18.5</c:v>
                </c:pt>
                <c:pt idx="41565">
                  <c:v>18.5</c:v>
                </c:pt>
                <c:pt idx="41566">
                  <c:v>18.5</c:v>
                </c:pt>
                <c:pt idx="41567">
                  <c:v>18.5</c:v>
                </c:pt>
                <c:pt idx="41568">
                  <c:v>18.5</c:v>
                </c:pt>
                <c:pt idx="41569">
                  <c:v>18.5</c:v>
                </c:pt>
                <c:pt idx="41570">
                  <c:v>18.5</c:v>
                </c:pt>
                <c:pt idx="41571">
                  <c:v>18.5</c:v>
                </c:pt>
                <c:pt idx="41572">
                  <c:v>18.5</c:v>
                </c:pt>
                <c:pt idx="41573">
                  <c:v>18.5</c:v>
                </c:pt>
                <c:pt idx="41574">
                  <c:v>18.5</c:v>
                </c:pt>
                <c:pt idx="41575">
                  <c:v>18.5</c:v>
                </c:pt>
                <c:pt idx="41576">
                  <c:v>18.5</c:v>
                </c:pt>
                <c:pt idx="41577">
                  <c:v>18.5</c:v>
                </c:pt>
                <c:pt idx="41578">
                  <c:v>18.5</c:v>
                </c:pt>
                <c:pt idx="41579">
                  <c:v>18.5</c:v>
                </c:pt>
                <c:pt idx="41580">
                  <c:v>18.5</c:v>
                </c:pt>
                <c:pt idx="41581">
                  <c:v>18.5</c:v>
                </c:pt>
                <c:pt idx="41582">
                  <c:v>18.5</c:v>
                </c:pt>
                <c:pt idx="41583">
                  <c:v>18.5</c:v>
                </c:pt>
                <c:pt idx="41584">
                  <c:v>18.5</c:v>
                </c:pt>
                <c:pt idx="41585">
                  <c:v>18.5</c:v>
                </c:pt>
                <c:pt idx="41586">
                  <c:v>18.5</c:v>
                </c:pt>
                <c:pt idx="41587">
                  <c:v>18.5</c:v>
                </c:pt>
                <c:pt idx="41588">
                  <c:v>18.5</c:v>
                </c:pt>
                <c:pt idx="41589">
                  <c:v>18.5</c:v>
                </c:pt>
                <c:pt idx="41590">
                  <c:v>18.5</c:v>
                </c:pt>
                <c:pt idx="41591">
                  <c:v>18.5</c:v>
                </c:pt>
                <c:pt idx="41592">
                  <c:v>18.5</c:v>
                </c:pt>
                <c:pt idx="41593">
                  <c:v>18.5</c:v>
                </c:pt>
                <c:pt idx="41594">
                  <c:v>18.5</c:v>
                </c:pt>
                <c:pt idx="41595">
                  <c:v>18.5</c:v>
                </c:pt>
                <c:pt idx="41596">
                  <c:v>18.5</c:v>
                </c:pt>
                <c:pt idx="41597">
                  <c:v>18.5</c:v>
                </c:pt>
                <c:pt idx="41598">
                  <c:v>18.5</c:v>
                </c:pt>
                <c:pt idx="41599">
                  <c:v>18.5</c:v>
                </c:pt>
                <c:pt idx="41600">
                  <c:v>18.5</c:v>
                </c:pt>
                <c:pt idx="41601">
                  <c:v>18.5</c:v>
                </c:pt>
                <c:pt idx="41602">
                  <c:v>18.5</c:v>
                </c:pt>
                <c:pt idx="41603">
                  <c:v>18.5</c:v>
                </c:pt>
                <c:pt idx="41604">
                  <c:v>18.5</c:v>
                </c:pt>
                <c:pt idx="41605">
                  <c:v>18.5</c:v>
                </c:pt>
                <c:pt idx="41606">
                  <c:v>18.5</c:v>
                </c:pt>
                <c:pt idx="41607">
                  <c:v>18.5</c:v>
                </c:pt>
                <c:pt idx="41608">
                  <c:v>18.5</c:v>
                </c:pt>
                <c:pt idx="41609">
                  <c:v>18.5</c:v>
                </c:pt>
                <c:pt idx="41610">
                  <c:v>18.5</c:v>
                </c:pt>
                <c:pt idx="41611">
                  <c:v>18.5</c:v>
                </c:pt>
                <c:pt idx="41612">
                  <c:v>18.5</c:v>
                </c:pt>
                <c:pt idx="41613">
                  <c:v>18.5</c:v>
                </c:pt>
                <c:pt idx="41614">
                  <c:v>18.5</c:v>
                </c:pt>
                <c:pt idx="41615">
                  <c:v>18.5</c:v>
                </c:pt>
                <c:pt idx="41616">
                  <c:v>18.5</c:v>
                </c:pt>
                <c:pt idx="41617">
                  <c:v>18.5</c:v>
                </c:pt>
                <c:pt idx="41618">
                  <c:v>18.5</c:v>
                </c:pt>
                <c:pt idx="41619">
                  <c:v>18.5</c:v>
                </c:pt>
                <c:pt idx="41620">
                  <c:v>18.5</c:v>
                </c:pt>
                <c:pt idx="41621">
                  <c:v>18.5</c:v>
                </c:pt>
                <c:pt idx="41622">
                  <c:v>18.5</c:v>
                </c:pt>
                <c:pt idx="41623">
                  <c:v>18.5</c:v>
                </c:pt>
                <c:pt idx="41624">
                  <c:v>18.5</c:v>
                </c:pt>
                <c:pt idx="41625">
                  <c:v>18.5</c:v>
                </c:pt>
                <c:pt idx="41626">
                  <c:v>18.5</c:v>
                </c:pt>
                <c:pt idx="41627">
                  <c:v>18.5</c:v>
                </c:pt>
                <c:pt idx="41628">
                  <c:v>18.5</c:v>
                </c:pt>
                <c:pt idx="41629">
                  <c:v>18.5</c:v>
                </c:pt>
                <c:pt idx="41630">
                  <c:v>18.5</c:v>
                </c:pt>
                <c:pt idx="41631">
                  <c:v>18.5</c:v>
                </c:pt>
                <c:pt idx="41632">
                  <c:v>18.5</c:v>
                </c:pt>
                <c:pt idx="41633">
                  <c:v>18.5</c:v>
                </c:pt>
                <c:pt idx="41634">
                  <c:v>18.5</c:v>
                </c:pt>
                <c:pt idx="41635">
                  <c:v>18.5</c:v>
                </c:pt>
                <c:pt idx="41636">
                  <c:v>18.5</c:v>
                </c:pt>
                <c:pt idx="41637">
                  <c:v>18.5</c:v>
                </c:pt>
                <c:pt idx="41638">
                  <c:v>18.5</c:v>
                </c:pt>
                <c:pt idx="41639">
                  <c:v>18.5</c:v>
                </c:pt>
                <c:pt idx="41640">
                  <c:v>18.5</c:v>
                </c:pt>
                <c:pt idx="41641">
                  <c:v>18.5</c:v>
                </c:pt>
                <c:pt idx="41642">
                  <c:v>18.5</c:v>
                </c:pt>
                <c:pt idx="41643">
                  <c:v>18.5</c:v>
                </c:pt>
                <c:pt idx="41644">
                  <c:v>18.5</c:v>
                </c:pt>
                <c:pt idx="41645">
                  <c:v>18.5</c:v>
                </c:pt>
                <c:pt idx="41646">
                  <c:v>18.5</c:v>
                </c:pt>
                <c:pt idx="41647">
                  <c:v>18.5</c:v>
                </c:pt>
                <c:pt idx="41648">
                  <c:v>18.5</c:v>
                </c:pt>
                <c:pt idx="41649">
                  <c:v>18.5</c:v>
                </c:pt>
                <c:pt idx="41650">
                  <c:v>18.5</c:v>
                </c:pt>
                <c:pt idx="41651">
                  <c:v>18.5</c:v>
                </c:pt>
                <c:pt idx="41652">
                  <c:v>18.5</c:v>
                </c:pt>
                <c:pt idx="41653">
                  <c:v>18.5</c:v>
                </c:pt>
                <c:pt idx="41654">
                  <c:v>18.5</c:v>
                </c:pt>
                <c:pt idx="41655">
                  <c:v>18.5</c:v>
                </c:pt>
                <c:pt idx="41656">
                  <c:v>18.5</c:v>
                </c:pt>
                <c:pt idx="41657">
                  <c:v>18.5</c:v>
                </c:pt>
                <c:pt idx="41658">
                  <c:v>18.5</c:v>
                </c:pt>
                <c:pt idx="41659">
                  <c:v>18.5</c:v>
                </c:pt>
                <c:pt idx="41660">
                  <c:v>18.5</c:v>
                </c:pt>
                <c:pt idx="41661">
                  <c:v>18.5</c:v>
                </c:pt>
                <c:pt idx="41662">
                  <c:v>18.5</c:v>
                </c:pt>
                <c:pt idx="41663">
                  <c:v>18.5</c:v>
                </c:pt>
                <c:pt idx="41664">
                  <c:v>18.5</c:v>
                </c:pt>
                <c:pt idx="41665">
                  <c:v>18.5</c:v>
                </c:pt>
                <c:pt idx="41666">
                  <c:v>18.5</c:v>
                </c:pt>
                <c:pt idx="41667">
                  <c:v>18.5</c:v>
                </c:pt>
                <c:pt idx="41668">
                  <c:v>18.5</c:v>
                </c:pt>
                <c:pt idx="41669">
                  <c:v>18.5</c:v>
                </c:pt>
                <c:pt idx="41670">
                  <c:v>18.5</c:v>
                </c:pt>
                <c:pt idx="41671">
                  <c:v>18.5</c:v>
                </c:pt>
                <c:pt idx="41672">
                  <c:v>18.5</c:v>
                </c:pt>
                <c:pt idx="41673">
                  <c:v>18.5</c:v>
                </c:pt>
                <c:pt idx="41674">
                  <c:v>18.5</c:v>
                </c:pt>
                <c:pt idx="41675">
                  <c:v>18.5</c:v>
                </c:pt>
                <c:pt idx="41676">
                  <c:v>18.5</c:v>
                </c:pt>
                <c:pt idx="41677">
                  <c:v>18.5</c:v>
                </c:pt>
                <c:pt idx="41678">
                  <c:v>18.5</c:v>
                </c:pt>
                <c:pt idx="41679">
                  <c:v>18.5</c:v>
                </c:pt>
                <c:pt idx="41680">
                  <c:v>18.5</c:v>
                </c:pt>
                <c:pt idx="41681">
                  <c:v>18.5</c:v>
                </c:pt>
                <c:pt idx="41682">
                  <c:v>18.5</c:v>
                </c:pt>
                <c:pt idx="41683">
                  <c:v>18.5</c:v>
                </c:pt>
                <c:pt idx="41684">
                  <c:v>18.5</c:v>
                </c:pt>
                <c:pt idx="41685">
                  <c:v>18.5</c:v>
                </c:pt>
                <c:pt idx="41686">
                  <c:v>18.5</c:v>
                </c:pt>
                <c:pt idx="41687">
                  <c:v>18.5</c:v>
                </c:pt>
                <c:pt idx="41688">
                  <c:v>18.5</c:v>
                </c:pt>
                <c:pt idx="41689">
                  <c:v>18.5</c:v>
                </c:pt>
                <c:pt idx="41690">
                  <c:v>18.5</c:v>
                </c:pt>
                <c:pt idx="41691">
                  <c:v>18.5</c:v>
                </c:pt>
                <c:pt idx="41692">
                  <c:v>18.5</c:v>
                </c:pt>
                <c:pt idx="41693">
                  <c:v>18.5</c:v>
                </c:pt>
                <c:pt idx="41694">
                  <c:v>18.5</c:v>
                </c:pt>
                <c:pt idx="41695">
                  <c:v>18.5</c:v>
                </c:pt>
                <c:pt idx="41696">
                  <c:v>18.5</c:v>
                </c:pt>
                <c:pt idx="41697">
                  <c:v>18.5</c:v>
                </c:pt>
                <c:pt idx="41698">
                  <c:v>18.5</c:v>
                </c:pt>
                <c:pt idx="41699">
                  <c:v>18.5</c:v>
                </c:pt>
                <c:pt idx="41700">
                  <c:v>18.5</c:v>
                </c:pt>
                <c:pt idx="41701">
                  <c:v>18.5</c:v>
                </c:pt>
                <c:pt idx="41702">
                  <c:v>18.5</c:v>
                </c:pt>
                <c:pt idx="41703">
                  <c:v>18.5</c:v>
                </c:pt>
                <c:pt idx="41704">
                  <c:v>18.5</c:v>
                </c:pt>
                <c:pt idx="41705">
                  <c:v>18.5</c:v>
                </c:pt>
                <c:pt idx="41706">
                  <c:v>18.5</c:v>
                </c:pt>
                <c:pt idx="41707">
                  <c:v>18.5</c:v>
                </c:pt>
                <c:pt idx="41708">
                  <c:v>18.5</c:v>
                </c:pt>
                <c:pt idx="41709">
                  <c:v>18.5</c:v>
                </c:pt>
                <c:pt idx="41710">
                  <c:v>18.5</c:v>
                </c:pt>
                <c:pt idx="41711">
                  <c:v>18.5</c:v>
                </c:pt>
                <c:pt idx="41712">
                  <c:v>18.5</c:v>
                </c:pt>
                <c:pt idx="41713">
                  <c:v>18.5</c:v>
                </c:pt>
                <c:pt idx="41714">
                  <c:v>18.5</c:v>
                </c:pt>
                <c:pt idx="41715">
                  <c:v>18.5</c:v>
                </c:pt>
                <c:pt idx="41716">
                  <c:v>18.5</c:v>
                </c:pt>
                <c:pt idx="41717">
                  <c:v>18.5</c:v>
                </c:pt>
                <c:pt idx="41718">
                  <c:v>18.5</c:v>
                </c:pt>
                <c:pt idx="41719">
                  <c:v>18.5</c:v>
                </c:pt>
                <c:pt idx="41720">
                  <c:v>18.5</c:v>
                </c:pt>
                <c:pt idx="41721">
                  <c:v>18.5</c:v>
                </c:pt>
                <c:pt idx="41722">
                  <c:v>18.5</c:v>
                </c:pt>
                <c:pt idx="41723">
                  <c:v>18.5</c:v>
                </c:pt>
                <c:pt idx="41724">
                  <c:v>18.5</c:v>
                </c:pt>
                <c:pt idx="41725">
                  <c:v>18.5</c:v>
                </c:pt>
                <c:pt idx="41726">
                  <c:v>18.5</c:v>
                </c:pt>
                <c:pt idx="41727">
                  <c:v>18.5</c:v>
                </c:pt>
                <c:pt idx="41728">
                  <c:v>18.5</c:v>
                </c:pt>
                <c:pt idx="41729">
                  <c:v>18.5</c:v>
                </c:pt>
                <c:pt idx="41730">
                  <c:v>18.5</c:v>
                </c:pt>
                <c:pt idx="41731">
                  <c:v>18.5</c:v>
                </c:pt>
                <c:pt idx="41732">
                  <c:v>18.5</c:v>
                </c:pt>
                <c:pt idx="41733">
                  <c:v>18.5</c:v>
                </c:pt>
                <c:pt idx="41734">
                  <c:v>18.5</c:v>
                </c:pt>
                <c:pt idx="41735">
                  <c:v>18.5</c:v>
                </c:pt>
                <c:pt idx="41736">
                  <c:v>18.5</c:v>
                </c:pt>
                <c:pt idx="41737">
                  <c:v>18.5</c:v>
                </c:pt>
                <c:pt idx="41738">
                  <c:v>18.5</c:v>
                </c:pt>
                <c:pt idx="41739">
                  <c:v>18.5</c:v>
                </c:pt>
                <c:pt idx="41740">
                  <c:v>18.5</c:v>
                </c:pt>
                <c:pt idx="41741">
                  <c:v>18.5</c:v>
                </c:pt>
                <c:pt idx="41742">
                  <c:v>18.5</c:v>
                </c:pt>
                <c:pt idx="41743">
                  <c:v>18.5</c:v>
                </c:pt>
                <c:pt idx="41744">
                  <c:v>18.5</c:v>
                </c:pt>
                <c:pt idx="41745">
                  <c:v>18.5</c:v>
                </c:pt>
                <c:pt idx="41746">
                  <c:v>18.5</c:v>
                </c:pt>
                <c:pt idx="41747">
                  <c:v>18.5</c:v>
                </c:pt>
                <c:pt idx="41748">
                  <c:v>18.5</c:v>
                </c:pt>
                <c:pt idx="41749">
                  <c:v>18.5</c:v>
                </c:pt>
                <c:pt idx="41750">
                  <c:v>18.5</c:v>
                </c:pt>
                <c:pt idx="41751">
                  <c:v>18.5</c:v>
                </c:pt>
                <c:pt idx="41752">
                  <c:v>18.5</c:v>
                </c:pt>
                <c:pt idx="41753">
                  <c:v>18.5</c:v>
                </c:pt>
                <c:pt idx="41754">
                  <c:v>18.5</c:v>
                </c:pt>
                <c:pt idx="41755">
                  <c:v>18.5</c:v>
                </c:pt>
                <c:pt idx="41756">
                  <c:v>18.5</c:v>
                </c:pt>
                <c:pt idx="41757">
                  <c:v>18.5</c:v>
                </c:pt>
                <c:pt idx="41758">
                  <c:v>18.5</c:v>
                </c:pt>
                <c:pt idx="41759">
                  <c:v>18.5</c:v>
                </c:pt>
                <c:pt idx="41760">
                  <c:v>18.5</c:v>
                </c:pt>
                <c:pt idx="41761">
                  <c:v>18.5</c:v>
                </c:pt>
                <c:pt idx="41762">
                  <c:v>18.5</c:v>
                </c:pt>
                <c:pt idx="41763">
                  <c:v>18.5</c:v>
                </c:pt>
                <c:pt idx="41764">
                  <c:v>18.5</c:v>
                </c:pt>
                <c:pt idx="41765">
                  <c:v>18.5</c:v>
                </c:pt>
                <c:pt idx="41766">
                  <c:v>18.5</c:v>
                </c:pt>
                <c:pt idx="41767">
                  <c:v>18.5</c:v>
                </c:pt>
                <c:pt idx="41768">
                  <c:v>18.5</c:v>
                </c:pt>
                <c:pt idx="41769">
                  <c:v>18.5</c:v>
                </c:pt>
                <c:pt idx="41770">
                  <c:v>18.5</c:v>
                </c:pt>
                <c:pt idx="41771">
                  <c:v>18.5</c:v>
                </c:pt>
                <c:pt idx="41772">
                  <c:v>18.5</c:v>
                </c:pt>
                <c:pt idx="41773">
                  <c:v>18.5</c:v>
                </c:pt>
                <c:pt idx="41774">
                  <c:v>18.5</c:v>
                </c:pt>
                <c:pt idx="41775">
                  <c:v>18.5</c:v>
                </c:pt>
                <c:pt idx="41776">
                  <c:v>18.5</c:v>
                </c:pt>
                <c:pt idx="41777">
                  <c:v>18.5</c:v>
                </c:pt>
                <c:pt idx="41778">
                  <c:v>18.5</c:v>
                </c:pt>
                <c:pt idx="41779">
                  <c:v>18.5</c:v>
                </c:pt>
                <c:pt idx="41780">
                  <c:v>18.5</c:v>
                </c:pt>
                <c:pt idx="41781">
                  <c:v>18.5</c:v>
                </c:pt>
                <c:pt idx="41782">
                  <c:v>18.5</c:v>
                </c:pt>
                <c:pt idx="41783">
                  <c:v>18.5</c:v>
                </c:pt>
                <c:pt idx="41784">
                  <c:v>18.5</c:v>
                </c:pt>
                <c:pt idx="41785">
                  <c:v>18.5</c:v>
                </c:pt>
                <c:pt idx="41786">
                  <c:v>18.5</c:v>
                </c:pt>
                <c:pt idx="41787">
                  <c:v>18.5</c:v>
                </c:pt>
                <c:pt idx="41788">
                  <c:v>18.5</c:v>
                </c:pt>
                <c:pt idx="41789">
                  <c:v>18.5</c:v>
                </c:pt>
                <c:pt idx="41790">
                  <c:v>18.5</c:v>
                </c:pt>
                <c:pt idx="41791">
                  <c:v>18.5</c:v>
                </c:pt>
                <c:pt idx="41792">
                  <c:v>18.5</c:v>
                </c:pt>
                <c:pt idx="41793">
                  <c:v>18.5</c:v>
                </c:pt>
                <c:pt idx="41794">
                  <c:v>18.5</c:v>
                </c:pt>
                <c:pt idx="41795">
                  <c:v>18.5</c:v>
                </c:pt>
                <c:pt idx="41796">
                  <c:v>18.5</c:v>
                </c:pt>
                <c:pt idx="41797">
                  <c:v>18.5</c:v>
                </c:pt>
                <c:pt idx="41798">
                  <c:v>18.5</c:v>
                </c:pt>
                <c:pt idx="41799">
                  <c:v>18.5</c:v>
                </c:pt>
                <c:pt idx="41800">
                  <c:v>18.5</c:v>
                </c:pt>
                <c:pt idx="41801">
                  <c:v>18.5</c:v>
                </c:pt>
                <c:pt idx="41802">
                  <c:v>18.5</c:v>
                </c:pt>
                <c:pt idx="41803">
                  <c:v>18.5</c:v>
                </c:pt>
                <c:pt idx="41804">
                  <c:v>18.5</c:v>
                </c:pt>
                <c:pt idx="41805">
                  <c:v>18.5</c:v>
                </c:pt>
                <c:pt idx="41806">
                  <c:v>18.5</c:v>
                </c:pt>
                <c:pt idx="41807">
                  <c:v>18.5</c:v>
                </c:pt>
                <c:pt idx="41808">
                  <c:v>18.5</c:v>
                </c:pt>
                <c:pt idx="41809">
                  <c:v>18.5</c:v>
                </c:pt>
                <c:pt idx="41810">
                  <c:v>18.5</c:v>
                </c:pt>
                <c:pt idx="41811">
                  <c:v>18.5</c:v>
                </c:pt>
                <c:pt idx="41812">
                  <c:v>18.5</c:v>
                </c:pt>
                <c:pt idx="41813">
                  <c:v>18.5</c:v>
                </c:pt>
                <c:pt idx="41814">
                  <c:v>18.5</c:v>
                </c:pt>
                <c:pt idx="41815">
                  <c:v>18.5</c:v>
                </c:pt>
                <c:pt idx="41816">
                  <c:v>18.5</c:v>
                </c:pt>
                <c:pt idx="41817">
                  <c:v>18.5</c:v>
                </c:pt>
                <c:pt idx="41818">
                  <c:v>18.5</c:v>
                </c:pt>
                <c:pt idx="41819">
                  <c:v>18.5</c:v>
                </c:pt>
                <c:pt idx="41820">
                  <c:v>18.5</c:v>
                </c:pt>
                <c:pt idx="41821">
                  <c:v>18.5</c:v>
                </c:pt>
                <c:pt idx="41822">
                  <c:v>18.5</c:v>
                </c:pt>
                <c:pt idx="41823">
                  <c:v>18.5</c:v>
                </c:pt>
                <c:pt idx="41824">
                  <c:v>18.5</c:v>
                </c:pt>
                <c:pt idx="41825">
                  <c:v>18.5</c:v>
                </c:pt>
                <c:pt idx="41826">
                  <c:v>18.5</c:v>
                </c:pt>
                <c:pt idx="41827">
                  <c:v>18.5</c:v>
                </c:pt>
                <c:pt idx="41828">
                  <c:v>18.5</c:v>
                </c:pt>
                <c:pt idx="41829">
                  <c:v>18.5</c:v>
                </c:pt>
                <c:pt idx="41830">
                  <c:v>18.5</c:v>
                </c:pt>
                <c:pt idx="41831">
                  <c:v>18.5</c:v>
                </c:pt>
                <c:pt idx="41832">
                  <c:v>18.5</c:v>
                </c:pt>
                <c:pt idx="41833">
                  <c:v>18.5</c:v>
                </c:pt>
                <c:pt idx="41834">
                  <c:v>18.5</c:v>
                </c:pt>
                <c:pt idx="41835">
                  <c:v>18.5</c:v>
                </c:pt>
                <c:pt idx="41836">
                  <c:v>18.5</c:v>
                </c:pt>
                <c:pt idx="41837">
                  <c:v>18.5</c:v>
                </c:pt>
                <c:pt idx="41838">
                  <c:v>18.5</c:v>
                </c:pt>
                <c:pt idx="41839">
                  <c:v>18.5</c:v>
                </c:pt>
                <c:pt idx="41840">
                  <c:v>18.5</c:v>
                </c:pt>
                <c:pt idx="41841">
                  <c:v>18.5</c:v>
                </c:pt>
                <c:pt idx="41842">
                  <c:v>18.5</c:v>
                </c:pt>
                <c:pt idx="41843">
                  <c:v>18.5</c:v>
                </c:pt>
                <c:pt idx="41844">
                  <c:v>18.5</c:v>
                </c:pt>
                <c:pt idx="41845">
                  <c:v>18.5</c:v>
                </c:pt>
                <c:pt idx="41846">
                  <c:v>18.5</c:v>
                </c:pt>
                <c:pt idx="41847">
                  <c:v>18.5</c:v>
                </c:pt>
                <c:pt idx="41848">
                  <c:v>18.5</c:v>
                </c:pt>
                <c:pt idx="41849">
                  <c:v>18.5</c:v>
                </c:pt>
                <c:pt idx="41850">
                  <c:v>18.5</c:v>
                </c:pt>
                <c:pt idx="41851">
                  <c:v>18.5</c:v>
                </c:pt>
                <c:pt idx="41852">
                  <c:v>18.5</c:v>
                </c:pt>
                <c:pt idx="41853">
                  <c:v>18.5</c:v>
                </c:pt>
                <c:pt idx="41854">
                  <c:v>18.5</c:v>
                </c:pt>
                <c:pt idx="41855">
                  <c:v>18.5</c:v>
                </c:pt>
                <c:pt idx="41856">
                  <c:v>18.5</c:v>
                </c:pt>
                <c:pt idx="41857">
                  <c:v>18.5</c:v>
                </c:pt>
                <c:pt idx="41858">
                  <c:v>18.5</c:v>
                </c:pt>
                <c:pt idx="41859">
                  <c:v>18.5</c:v>
                </c:pt>
                <c:pt idx="41860">
                  <c:v>18.5</c:v>
                </c:pt>
                <c:pt idx="41861">
                  <c:v>18.5</c:v>
                </c:pt>
                <c:pt idx="41862">
                  <c:v>18.5</c:v>
                </c:pt>
                <c:pt idx="41863">
                  <c:v>18.5</c:v>
                </c:pt>
                <c:pt idx="41864">
                  <c:v>18.5</c:v>
                </c:pt>
                <c:pt idx="41865">
                  <c:v>18.5</c:v>
                </c:pt>
                <c:pt idx="41866">
                  <c:v>18.5</c:v>
                </c:pt>
                <c:pt idx="41867">
                  <c:v>18.5</c:v>
                </c:pt>
                <c:pt idx="41868">
                  <c:v>18.5</c:v>
                </c:pt>
                <c:pt idx="41869">
                  <c:v>18.5</c:v>
                </c:pt>
                <c:pt idx="41870">
                  <c:v>18.5</c:v>
                </c:pt>
                <c:pt idx="41871">
                  <c:v>18.5</c:v>
                </c:pt>
                <c:pt idx="41872">
                  <c:v>18.5</c:v>
                </c:pt>
                <c:pt idx="41873">
                  <c:v>18.5</c:v>
                </c:pt>
                <c:pt idx="41874">
                  <c:v>18.5</c:v>
                </c:pt>
                <c:pt idx="41875">
                  <c:v>18.5</c:v>
                </c:pt>
                <c:pt idx="41876">
                  <c:v>18.5</c:v>
                </c:pt>
                <c:pt idx="41877">
                  <c:v>18.5</c:v>
                </c:pt>
                <c:pt idx="41878">
                  <c:v>18.5</c:v>
                </c:pt>
                <c:pt idx="41879">
                  <c:v>18.5</c:v>
                </c:pt>
                <c:pt idx="41880">
                  <c:v>18.5</c:v>
                </c:pt>
                <c:pt idx="41881">
                  <c:v>18.5</c:v>
                </c:pt>
                <c:pt idx="41882">
                  <c:v>18.5</c:v>
                </c:pt>
                <c:pt idx="41883">
                  <c:v>18.5</c:v>
                </c:pt>
                <c:pt idx="41884">
                  <c:v>18.5</c:v>
                </c:pt>
                <c:pt idx="41885">
                  <c:v>18.5</c:v>
                </c:pt>
                <c:pt idx="41886">
                  <c:v>18.5</c:v>
                </c:pt>
                <c:pt idx="41887">
                  <c:v>18.5</c:v>
                </c:pt>
                <c:pt idx="41888">
                  <c:v>18.5</c:v>
                </c:pt>
                <c:pt idx="41889">
                  <c:v>18.5</c:v>
                </c:pt>
                <c:pt idx="41890">
                  <c:v>18.5</c:v>
                </c:pt>
                <c:pt idx="41891">
                  <c:v>18.5</c:v>
                </c:pt>
                <c:pt idx="41892">
                  <c:v>18.5</c:v>
                </c:pt>
                <c:pt idx="41893">
                  <c:v>18.5</c:v>
                </c:pt>
                <c:pt idx="41894">
                  <c:v>18.5</c:v>
                </c:pt>
                <c:pt idx="41895">
                  <c:v>18.5</c:v>
                </c:pt>
                <c:pt idx="41896">
                  <c:v>18.5</c:v>
                </c:pt>
                <c:pt idx="41897">
                  <c:v>18.5</c:v>
                </c:pt>
                <c:pt idx="41898">
                  <c:v>18.5</c:v>
                </c:pt>
                <c:pt idx="41899">
                  <c:v>18.5</c:v>
                </c:pt>
                <c:pt idx="41900">
                  <c:v>18.5</c:v>
                </c:pt>
                <c:pt idx="41901">
                  <c:v>18.5</c:v>
                </c:pt>
                <c:pt idx="41902">
                  <c:v>18.5</c:v>
                </c:pt>
                <c:pt idx="41903">
                  <c:v>18.5</c:v>
                </c:pt>
                <c:pt idx="41904">
                  <c:v>18.5</c:v>
                </c:pt>
                <c:pt idx="41905">
                  <c:v>18.5</c:v>
                </c:pt>
                <c:pt idx="41906">
                  <c:v>18.5</c:v>
                </c:pt>
                <c:pt idx="41907">
                  <c:v>18.5</c:v>
                </c:pt>
                <c:pt idx="41908">
                  <c:v>18.5</c:v>
                </c:pt>
                <c:pt idx="41909">
                  <c:v>18.5</c:v>
                </c:pt>
                <c:pt idx="41910">
                  <c:v>18.5</c:v>
                </c:pt>
                <c:pt idx="41911">
                  <c:v>18.5</c:v>
                </c:pt>
                <c:pt idx="41912">
                  <c:v>18.5</c:v>
                </c:pt>
                <c:pt idx="41913">
                  <c:v>18.5</c:v>
                </c:pt>
                <c:pt idx="41914">
                  <c:v>18.5</c:v>
                </c:pt>
                <c:pt idx="41915">
                  <c:v>18.5</c:v>
                </c:pt>
                <c:pt idx="41916">
                  <c:v>18.5</c:v>
                </c:pt>
                <c:pt idx="41917">
                  <c:v>18.5</c:v>
                </c:pt>
                <c:pt idx="41918">
                  <c:v>18.5</c:v>
                </c:pt>
                <c:pt idx="41919">
                  <c:v>18.5</c:v>
                </c:pt>
                <c:pt idx="41920">
                  <c:v>18.5</c:v>
                </c:pt>
                <c:pt idx="41921">
                  <c:v>18.5</c:v>
                </c:pt>
                <c:pt idx="41922">
                  <c:v>18.5</c:v>
                </c:pt>
                <c:pt idx="41923">
                  <c:v>18.5</c:v>
                </c:pt>
                <c:pt idx="41924">
                  <c:v>18.5</c:v>
                </c:pt>
                <c:pt idx="41925">
                  <c:v>18.5</c:v>
                </c:pt>
                <c:pt idx="41926">
                  <c:v>18.5</c:v>
                </c:pt>
                <c:pt idx="41927">
                  <c:v>18.5</c:v>
                </c:pt>
                <c:pt idx="41928">
                  <c:v>18.5</c:v>
                </c:pt>
                <c:pt idx="41929">
                  <c:v>18.5</c:v>
                </c:pt>
                <c:pt idx="41930">
                  <c:v>18.5</c:v>
                </c:pt>
                <c:pt idx="41931">
                  <c:v>18.5</c:v>
                </c:pt>
                <c:pt idx="41932">
                  <c:v>18.5</c:v>
                </c:pt>
                <c:pt idx="41933">
                  <c:v>18.5</c:v>
                </c:pt>
                <c:pt idx="41934">
                  <c:v>18.5</c:v>
                </c:pt>
                <c:pt idx="41935">
                  <c:v>18.5</c:v>
                </c:pt>
                <c:pt idx="41936">
                  <c:v>18.5</c:v>
                </c:pt>
                <c:pt idx="41937">
                  <c:v>18.5</c:v>
                </c:pt>
                <c:pt idx="41938">
                  <c:v>18.5</c:v>
                </c:pt>
                <c:pt idx="41939">
                  <c:v>18.5</c:v>
                </c:pt>
                <c:pt idx="41940">
                  <c:v>18.5</c:v>
                </c:pt>
                <c:pt idx="41941">
                  <c:v>18.5</c:v>
                </c:pt>
                <c:pt idx="41942">
                  <c:v>18.5</c:v>
                </c:pt>
                <c:pt idx="41943">
                  <c:v>18.5</c:v>
                </c:pt>
                <c:pt idx="41944">
                  <c:v>18.5</c:v>
                </c:pt>
                <c:pt idx="41945">
                  <c:v>18.5</c:v>
                </c:pt>
                <c:pt idx="41946">
                  <c:v>18.5</c:v>
                </c:pt>
                <c:pt idx="41947">
                  <c:v>18.5</c:v>
                </c:pt>
                <c:pt idx="41948">
                  <c:v>18.5</c:v>
                </c:pt>
                <c:pt idx="41949">
                  <c:v>18.5</c:v>
                </c:pt>
                <c:pt idx="41950">
                  <c:v>18.5</c:v>
                </c:pt>
                <c:pt idx="41951">
                  <c:v>18.5</c:v>
                </c:pt>
                <c:pt idx="41952">
                  <c:v>18.5</c:v>
                </c:pt>
                <c:pt idx="41953">
                  <c:v>18.5</c:v>
                </c:pt>
                <c:pt idx="41954">
                  <c:v>18.5</c:v>
                </c:pt>
                <c:pt idx="41955">
                  <c:v>18.5</c:v>
                </c:pt>
                <c:pt idx="41956">
                  <c:v>18.5</c:v>
                </c:pt>
                <c:pt idx="41957">
                  <c:v>18.5</c:v>
                </c:pt>
                <c:pt idx="41958">
                  <c:v>18.5</c:v>
                </c:pt>
                <c:pt idx="41959">
                  <c:v>18.5</c:v>
                </c:pt>
                <c:pt idx="41960">
                  <c:v>18.5</c:v>
                </c:pt>
                <c:pt idx="41961">
                  <c:v>18.5</c:v>
                </c:pt>
                <c:pt idx="41962">
                  <c:v>18.5</c:v>
                </c:pt>
                <c:pt idx="41963">
                  <c:v>18.5</c:v>
                </c:pt>
                <c:pt idx="41964">
                  <c:v>18.5</c:v>
                </c:pt>
                <c:pt idx="41965">
                  <c:v>18.5</c:v>
                </c:pt>
                <c:pt idx="41966">
                  <c:v>18.5</c:v>
                </c:pt>
                <c:pt idx="41967">
                  <c:v>18.5</c:v>
                </c:pt>
                <c:pt idx="41968">
                  <c:v>18.5</c:v>
                </c:pt>
                <c:pt idx="41969">
                  <c:v>18.5</c:v>
                </c:pt>
                <c:pt idx="41970">
                  <c:v>18.5</c:v>
                </c:pt>
                <c:pt idx="41971">
                  <c:v>18.5</c:v>
                </c:pt>
                <c:pt idx="41972">
                  <c:v>18.5</c:v>
                </c:pt>
                <c:pt idx="41973">
                  <c:v>18.5</c:v>
                </c:pt>
                <c:pt idx="41974">
                  <c:v>18.5</c:v>
                </c:pt>
                <c:pt idx="41975">
                  <c:v>18.5</c:v>
                </c:pt>
                <c:pt idx="41976">
                  <c:v>18.5</c:v>
                </c:pt>
                <c:pt idx="41977">
                  <c:v>18.5</c:v>
                </c:pt>
                <c:pt idx="41978">
                  <c:v>18.5</c:v>
                </c:pt>
                <c:pt idx="41979">
                  <c:v>18.5</c:v>
                </c:pt>
                <c:pt idx="41980">
                  <c:v>18.5</c:v>
                </c:pt>
                <c:pt idx="41981">
                  <c:v>18.5</c:v>
                </c:pt>
                <c:pt idx="41982">
                  <c:v>18.5</c:v>
                </c:pt>
                <c:pt idx="41983">
                  <c:v>18.5</c:v>
                </c:pt>
                <c:pt idx="41984">
                  <c:v>18.5</c:v>
                </c:pt>
                <c:pt idx="41985">
                  <c:v>18.5</c:v>
                </c:pt>
                <c:pt idx="41986">
                  <c:v>18.5</c:v>
                </c:pt>
                <c:pt idx="41987">
                  <c:v>18.5</c:v>
                </c:pt>
                <c:pt idx="41988">
                  <c:v>18.5</c:v>
                </c:pt>
                <c:pt idx="41989">
                  <c:v>18.5</c:v>
                </c:pt>
                <c:pt idx="41990">
                  <c:v>18.5</c:v>
                </c:pt>
                <c:pt idx="41991">
                  <c:v>18.5</c:v>
                </c:pt>
                <c:pt idx="41992">
                  <c:v>18.5</c:v>
                </c:pt>
                <c:pt idx="41993">
                  <c:v>18.5</c:v>
                </c:pt>
                <c:pt idx="41994">
                  <c:v>18.5</c:v>
                </c:pt>
                <c:pt idx="41995">
                  <c:v>18.5</c:v>
                </c:pt>
                <c:pt idx="41996">
                  <c:v>18.5</c:v>
                </c:pt>
                <c:pt idx="41997">
                  <c:v>18.5</c:v>
                </c:pt>
                <c:pt idx="41998">
                  <c:v>18.5</c:v>
                </c:pt>
                <c:pt idx="41999">
                  <c:v>18.5</c:v>
                </c:pt>
                <c:pt idx="42000">
                  <c:v>19</c:v>
                </c:pt>
                <c:pt idx="42001">
                  <c:v>19</c:v>
                </c:pt>
                <c:pt idx="42002">
                  <c:v>19</c:v>
                </c:pt>
                <c:pt idx="42003">
                  <c:v>19</c:v>
                </c:pt>
                <c:pt idx="42004">
                  <c:v>19</c:v>
                </c:pt>
                <c:pt idx="42005">
                  <c:v>19</c:v>
                </c:pt>
                <c:pt idx="42006">
                  <c:v>19</c:v>
                </c:pt>
                <c:pt idx="42007">
                  <c:v>19</c:v>
                </c:pt>
                <c:pt idx="42008">
                  <c:v>19</c:v>
                </c:pt>
                <c:pt idx="42009">
                  <c:v>19</c:v>
                </c:pt>
                <c:pt idx="42010">
                  <c:v>19</c:v>
                </c:pt>
                <c:pt idx="42011">
                  <c:v>19</c:v>
                </c:pt>
                <c:pt idx="42012">
                  <c:v>19</c:v>
                </c:pt>
                <c:pt idx="42013">
                  <c:v>19</c:v>
                </c:pt>
                <c:pt idx="42014">
                  <c:v>19</c:v>
                </c:pt>
                <c:pt idx="42015">
                  <c:v>19</c:v>
                </c:pt>
                <c:pt idx="42016">
                  <c:v>19</c:v>
                </c:pt>
                <c:pt idx="42017">
                  <c:v>19</c:v>
                </c:pt>
                <c:pt idx="42018">
                  <c:v>19</c:v>
                </c:pt>
                <c:pt idx="42019">
                  <c:v>19</c:v>
                </c:pt>
                <c:pt idx="42020">
                  <c:v>19</c:v>
                </c:pt>
                <c:pt idx="42021">
                  <c:v>19</c:v>
                </c:pt>
                <c:pt idx="42022">
                  <c:v>19</c:v>
                </c:pt>
                <c:pt idx="42023">
                  <c:v>19</c:v>
                </c:pt>
                <c:pt idx="42024">
                  <c:v>19</c:v>
                </c:pt>
                <c:pt idx="42025">
                  <c:v>19</c:v>
                </c:pt>
                <c:pt idx="42026">
                  <c:v>19</c:v>
                </c:pt>
                <c:pt idx="42027">
                  <c:v>19</c:v>
                </c:pt>
                <c:pt idx="42028">
                  <c:v>19</c:v>
                </c:pt>
                <c:pt idx="42029">
                  <c:v>19</c:v>
                </c:pt>
                <c:pt idx="42030">
                  <c:v>19</c:v>
                </c:pt>
                <c:pt idx="42031">
                  <c:v>19</c:v>
                </c:pt>
                <c:pt idx="42032">
                  <c:v>19</c:v>
                </c:pt>
                <c:pt idx="42033">
                  <c:v>19</c:v>
                </c:pt>
                <c:pt idx="42034">
                  <c:v>19</c:v>
                </c:pt>
                <c:pt idx="42035">
                  <c:v>19</c:v>
                </c:pt>
                <c:pt idx="42036">
                  <c:v>19</c:v>
                </c:pt>
                <c:pt idx="42037">
                  <c:v>19</c:v>
                </c:pt>
                <c:pt idx="42038">
                  <c:v>19</c:v>
                </c:pt>
                <c:pt idx="42039">
                  <c:v>19</c:v>
                </c:pt>
                <c:pt idx="42040">
                  <c:v>19</c:v>
                </c:pt>
                <c:pt idx="42041">
                  <c:v>19</c:v>
                </c:pt>
                <c:pt idx="42042">
                  <c:v>19</c:v>
                </c:pt>
                <c:pt idx="42043">
                  <c:v>19</c:v>
                </c:pt>
                <c:pt idx="42044">
                  <c:v>19</c:v>
                </c:pt>
                <c:pt idx="42045">
                  <c:v>19</c:v>
                </c:pt>
                <c:pt idx="42046">
                  <c:v>19</c:v>
                </c:pt>
                <c:pt idx="42047">
                  <c:v>19</c:v>
                </c:pt>
                <c:pt idx="42048">
                  <c:v>19</c:v>
                </c:pt>
                <c:pt idx="42049">
                  <c:v>19</c:v>
                </c:pt>
                <c:pt idx="42050">
                  <c:v>19</c:v>
                </c:pt>
                <c:pt idx="42051">
                  <c:v>19</c:v>
                </c:pt>
                <c:pt idx="42052">
                  <c:v>19</c:v>
                </c:pt>
                <c:pt idx="42053">
                  <c:v>19</c:v>
                </c:pt>
                <c:pt idx="42054">
                  <c:v>19</c:v>
                </c:pt>
                <c:pt idx="42055">
                  <c:v>19</c:v>
                </c:pt>
                <c:pt idx="42056">
                  <c:v>19</c:v>
                </c:pt>
                <c:pt idx="42057">
                  <c:v>19</c:v>
                </c:pt>
                <c:pt idx="42058">
                  <c:v>19</c:v>
                </c:pt>
                <c:pt idx="42059">
                  <c:v>19</c:v>
                </c:pt>
                <c:pt idx="42060">
                  <c:v>19</c:v>
                </c:pt>
                <c:pt idx="42061">
                  <c:v>19</c:v>
                </c:pt>
                <c:pt idx="42062">
                  <c:v>19</c:v>
                </c:pt>
                <c:pt idx="42063">
                  <c:v>19</c:v>
                </c:pt>
                <c:pt idx="42064">
                  <c:v>19</c:v>
                </c:pt>
                <c:pt idx="42065">
                  <c:v>19</c:v>
                </c:pt>
                <c:pt idx="42066">
                  <c:v>19</c:v>
                </c:pt>
                <c:pt idx="42067">
                  <c:v>19</c:v>
                </c:pt>
                <c:pt idx="42068">
                  <c:v>19</c:v>
                </c:pt>
                <c:pt idx="42069">
                  <c:v>19</c:v>
                </c:pt>
                <c:pt idx="42070">
                  <c:v>19</c:v>
                </c:pt>
                <c:pt idx="42071">
                  <c:v>19</c:v>
                </c:pt>
                <c:pt idx="42072">
                  <c:v>19</c:v>
                </c:pt>
                <c:pt idx="42073">
                  <c:v>19</c:v>
                </c:pt>
                <c:pt idx="42074">
                  <c:v>19</c:v>
                </c:pt>
                <c:pt idx="42075">
                  <c:v>19</c:v>
                </c:pt>
                <c:pt idx="42076">
                  <c:v>19</c:v>
                </c:pt>
                <c:pt idx="42077">
                  <c:v>19</c:v>
                </c:pt>
                <c:pt idx="42078">
                  <c:v>19</c:v>
                </c:pt>
                <c:pt idx="42079">
                  <c:v>19</c:v>
                </c:pt>
                <c:pt idx="42080">
                  <c:v>19</c:v>
                </c:pt>
                <c:pt idx="42081">
                  <c:v>19</c:v>
                </c:pt>
                <c:pt idx="42082">
                  <c:v>19</c:v>
                </c:pt>
                <c:pt idx="42083">
                  <c:v>19</c:v>
                </c:pt>
                <c:pt idx="42084">
                  <c:v>19</c:v>
                </c:pt>
                <c:pt idx="42085">
                  <c:v>19</c:v>
                </c:pt>
                <c:pt idx="42086">
                  <c:v>19</c:v>
                </c:pt>
                <c:pt idx="42087">
                  <c:v>19</c:v>
                </c:pt>
                <c:pt idx="42088">
                  <c:v>19</c:v>
                </c:pt>
                <c:pt idx="42089">
                  <c:v>19</c:v>
                </c:pt>
                <c:pt idx="42090">
                  <c:v>19</c:v>
                </c:pt>
                <c:pt idx="42091">
                  <c:v>19</c:v>
                </c:pt>
                <c:pt idx="42092">
                  <c:v>19</c:v>
                </c:pt>
                <c:pt idx="42093">
                  <c:v>19</c:v>
                </c:pt>
                <c:pt idx="42094">
                  <c:v>19</c:v>
                </c:pt>
                <c:pt idx="42095">
                  <c:v>19</c:v>
                </c:pt>
                <c:pt idx="42096">
                  <c:v>19</c:v>
                </c:pt>
                <c:pt idx="42097">
                  <c:v>19</c:v>
                </c:pt>
                <c:pt idx="42098">
                  <c:v>19</c:v>
                </c:pt>
                <c:pt idx="42099">
                  <c:v>19</c:v>
                </c:pt>
                <c:pt idx="42100">
                  <c:v>19</c:v>
                </c:pt>
                <c:pt idx="42101">
                  <c:v>19</c:v>
                </c:pt>
                <c:pt idx="42102">
                  <c:v>19</c:v>
                </c:pt>
                <c:pt idx="42103">
                  <c:v>19</c:v>
                </c:pt>
                <c:pt idx="42104">
                  <c:v>19</c:v>
                </c:pt>
                <c:pt idx="42105">
                  <c:v>19</c:v>
                </c:pt>
                <c:pt idx="42106">
                  <c:v>19</c:v>
                </c:pt>
                <c:pt idx="42107">
                  <c:v>19</c:v>
                </c:pt>
                <c:pt idx="42108">
                  <c:v>19</c:v>
                </c:pt>
                <c:pt idx="42109">
                  <c:v>19</c:v>
                </c:pt>
                <c:pt idx="42110">
                  <c:v>19</c:v>
                </c:pt>
                <c:pt idx="42111">
                  <c:v>19</c:v>
                </c:pt>
                <c:pt idx="42112">
                  <c:v>19</c:v>
                </c:pt>
                <c:pt idx="42113">
                  <c:v>19</c:v>
                </c:pt>
                <c:pt idx="42114">
                  <c:v>19</c:v>
                </c:pt>
                <c:pt idx="42115">
                  <c:v>19</c:v>
                </c:pt>
                <c:pt idx="42116">
                  <c:v>19</c:v>
                </c:pt>
                <c:pt idx="42117">
                  <c:v>19</c:v>
                </c:pt>
                <c:pt idx="42118">
                  <c:v>19</c:v>
                </c:pt>
                <c:pt idx="42119">
                  <c:v>19</c:v>
                </c:pt>
                <c:pt idx="42120">
                  <c:v>19</c:v>
                </c:pt>
                <c:pt idx="42121">
                  <c:v>19</c:v>
                </c:pt>
                <c:pt idx="42122">
                  <c:v>19</c:v>
                </c:pt>
                <c:pt idx="42123">
                  <c:v>19</c:v>
                </c:pt>
                <c:pt idx="42124">
                  <c:v>19</c:v>
                </c:pt>
                <c:pt idx="42125">
                  <c:v>19</c:v>
                </c:pt>
                <c:pt idx="42126">
                  <c:v>19</c:v>
                </c:pt>
                <c:pt idx="42127">
                  <c:v>19</c:v>
                </c:pt>
                <c:pt idx="42128">
                  <c:v>19</c:v>
                </c:pt>
                <c:pt idx="42129">
                  <c:v>19</c:v>
                </c:pt>
                <c:pt idx="42130">
                  <c:v>19</c:v>
                </c:pt>
                <c:pt idx="42131">
                  <c:v>19</c:v>
                </c:pt>
                <c:pt idx="42132">
                  <c:v>19</c:v>
                </c:pt>
                <c:pt idx="42133">
                  <c:v>19</c:v>
                </c:pt>
                <c:pt idx="42134">
                  <c:v>19</c:v>
                </c:pt>
                <c:pt idx="42135">
                  <c:v>19</c:v>
                </c:pt>
                <c:pt idx="42136">
                  <c:v>19</c:v>
                </c:pt>
                <c:pt idx="42137">
                  <c:v>19</c:v>
                </c:pt>
                <c:pt idx="42138">
                  <c:v>19</c:v>
                </c:pt>
                <c:pt idx="42139">
                  <c:v>19</c:v>
                </c:pt>
                <c:pt idx="42140">
                  <c:v>19</c:v>
                </c:pt>
                <c:pt idx="42141">
                  <c:v>19</c:v>
                </c:pt>
                <c:pt idx="42142">
                  <c:v>19</c:v>
                </c:pt>
                <c:pt idx="42143">
                  <c:v>19</c:v>
                </c:pt>
                <c:pt idx="42144">
                  <c:v>19</c:v>
                </c:pt>
                <c:pt idx="42145">
                  <c:v>19</c:v>
                </c:pt>
                <c:pt idx="42146">
                  <c:v>19</c:v>
                </c:pt>
                <c:pt idx="42147">
                  <c:v>19</c:v>
                </c:pt>
                <c:pt idx="42148">
                  <c:v>19</c:v>
                </c:pt>
                <c:pt idx="42149">
                  <c:v>19</c:v>
                </c:pt>
                <c:pt idx="42150">
                  <c:v>19</c:v>
                </c:pt>
                <c:pt idx="42151">
                  <c:v>19</c:v>
                </c:pt>
                <c:pt idx="42152">
                  <c:v>19</c:v>
                </c:pt>
                <c:pt idx="42153">
                  <c:v>19</c:v>
                </c:pt>
                <c:pt idx="42154">
                  <c:v>19</c:v>
                </c:pt>
                <c:pt idx="42155">
                  <c:v>19</c:v>
                </c:pt>
                <c:pt idx="42156">
                  <c:v>19</c:v>
                </c:pt>
                <c:pt idx="42157">
                  <c:v>19</c:v>
                </c:pt>
                <c:pt idx="42158">
                  <c:v>19</c:v>
                </c:pt>
                <c:pt idx="42159">
                  <c:v>19</c:v>
                </c:pt>
                <c:pt idx="42160">
                  <c:v>19</c:v>
                </c:pt>
                <c:pt idx="42161">
                  <c:v>19</c:v>
                </c:pt>
                <c:pt idx="42162">
                  <c:v>19</c:v>
                </c:pt>
                <c:pt idx="42163">
                  <c:v>19</c:v>
                </c:pt>
                <c:pt idx="42164">
                  <c:v>19</c:v>
                </c:pt>
                <c:pt idx="42165">
                  <c:v>19</c:v>
                </c:pt>
                <c:pt idx="42166">
                  <c:v>19</c:v>
                </c:pt>
                <c:pt idx="42167">
                  <c:v>19</c:v>
                </c:pt>
                <c:pt idx="42168">
                  <c:v>19</c:v>
                </c:pt>
                <c:pt idx="42169">
                  <c:v>19</c:v>
                </c:pt>
                <c:pt idx="42170">
                  <c:v>19</c:v>
                </c:pt>
                <c:pt idx="42171">
                  <c:v>19</c:v>
                </c:pt>
                <c:pt idx="42172">
                  <c:v>19</c:v>
                </c:pt>
                <c:pt idx="42173">
                  <c:v>19</c:v>
                </c:pt>
                <c:pt idx="42174">
                  <c:v>19</c:v>
                </c:pt>
                <c:pt idx="42175">
                  <c:v>19</c:v>
                </c:pt>
                <c:pt idx="42176">
                  <c:v>19</c:v>
                </c:pt>
                <c:pt idx="42177">
                  <c:v>19</c:v>
                </c:pt>
                <c:pt idx="42178">
                  <c:v>19</c:v>
                </c:pt>
                <c:pt idx="42179">
                  <c:v>19</c:v>
                </c:pt>
                <c:pt idx="42180">
                  <c:v>19</c:v>
                </c:pt>
                <c:pt idx="42181">
                  <c:v>19</c:v>
                </c:pt>
                <c:pt idx="42182">
                  <c:v>19</c:v>
                </c:pt>
                <c:pt idx="42183">
                  <c:v>19</c:v>
                </c:pt>
                <c:pt idx="42184">
                  <c:v>19</c:v>
                </c:pt>
                <c:pt idx="42185">
                  <c:v>19</c:v>
                </c:pt>
                <c:pt idx="42186">
                  <c:v>19</c:v>
                </c:pt>
                <c:pt idx="42187">
                  <c:v>19</c:v>
                </c:pt>
                <c:pt idx="42188">
                  <c:v>19</c:v>
                </c:pt>
                <c:pt idx="42189">
                  <c:v>19</c:v>
                </c:pt>
                <c:pt idx="42190">
                  <c:v>19</c:v>
                </c:pt>
                <c:pt idx="42191">
                  <c:v>19</c:v>
                </c:pt>
                <c:pt idx="42192">
                  <c:v>19</c:v>
                </c:pt>
                <c:pt idx="42193">
                  <c:v>19</c:v>
                </c:pt>
                <c:pt idx="42194">
                  <c:v>19</c:v>
                </c:pt>
                <c:pt idx="42195">
                  <c:v>19</c:v>
                </c:pt>
                <c:pt idx="42196">
                  <c:v>19</c:v>
                </c:pt>
                <c:pt idx="42197">
                  <c:v>19</c:v>
                </c:pt>
                <c:pt idx="42198">
                  <c:v>19</c:v>
                </c:pt>
                <c:pt idx="42199">
                  <c:v>19</c:v>
                </c:pt>
                <c:pt idx="42200">
                  <c:v>19</c:v>
                </c:pt>
                <c:pt idx="42201">
                  <c:v>19</c:v>
                </c:pt>
                <c:pt idx="42202">
                  <c:v>19</c:v>
                </c:pt>
                <c:pt idx="42203">
                  <c:v>19</c:v>
                </c:pt>
                <c:pt idx="42204">
                  <c:v>19</c:v>
                </c:pt>
                <c:pt idx="42205">
                  <c:v>19</c:v>
                </c:pt>
                <c:pt idx="42206">
                  <c:v>19</c:v>
                </c:pt>
                <c:pt idx="42207">
                  <c:v>19</c:v>
                </c:pt>
                <c:pt idx="42208">
                  <c:v>19</c:v>
                </c:pt>
                <c:pt idx="42209">
                  <c:v>19</c:v>
                </c:pt>
                <c:pt idx="42210">
                  <c:v>19</c:v>
                </c:pt>
                <c:pt idx="42211">
                  <c:v>19</c:v>
                </c:pt>
                <c:pt idx="42212">
                  <c:v>19</c:v>
                </c:pt>
                <c:pt idx="42213">
                  <c:v>19</c:v>
                </c:pt>
                <c:pt idx="42214">
                  <c:v>19</c:v>
                </c:pt>
                <c:pt idx="42215">
                  <c:v>19</c:v>
                </c:pt>
                <c:pt idx="42216">
                  <c:v>19</c:v>
                </c:pt>
                <c:pt idx="42217">
                  <c:v>19</c:v>
                </c:pt>
                <c:pt idx="42218">
                  <c:v>19</c:v>
                </c:pt>
                <c:pt idx="42219">
                  <c:v>19</c:v>
                </c:pt>
                <c:pt idx="42220">
                  <c:v>19</c:v>
                </c:pt>
                <c:pt idx="42221">
                  <c:v>19</c:v>
                </c:pt>
                <c:pt idx="42222">
                  <c:v>19</c:v>
                </c:pt>
                <c:pt idx="42223">
                  <c:v>19</c:v>
                </c:pt>
                <c:pt idx="42224">
                  <c:v>19</c:v>
                </c:pt>
                <c:pt idx="42225">
                  <c:v>19</c:v>
                </c:pt>
                <c:pt idx="42226">
                  <c:v>19</c:v>
                </c:pt>
                <c:pt idx="42227">
                  <c:v>19</c:v>
                </c:pt>
                <c:pt idx="42228">
                  <c:v>19</c:v>
                </c:pt>
                <c:pt idx="42229">
                  <c:v>19</c:v>
                </c:pt>
                <c:pt idx="42230">
                  <c:v>19</c:v>
                </c:pt>
                <c:pt idx="42231">
                  <c:v>19</c:v>
                </c:pt>
                <c:pt idx="42232">
                  <c:v>19</c:v>
                </c:pt>
                <c:pt idx="42233">
                  <c:v>19</c:v>
                </c:pt>
                <c:pt idx="42234">
                  <c:v>19</c:v>
                </c:pt>
                <c:pt idx="42235">
                  <c:v>19</c:v>
                </c:pt>
                <c:pt idx="42236">
                  <c:v>19</c:v>
                </c:pt>
                <c:pt idx="42237">
                  <c:v>19</c:v>
                </c:pt>
                <c:pt idx="42238">
                  <c:v>19</c:v>
                </c:pt>
                <c:pt idx="42239">
                  <c:v>19</c:v>
                </c:pt>
                <c:pt idx="42240">
                  <c:v>19</c:v>
                </c:pt>
                <c:pt idx="42241">
                  <c:v>19</c:v>
                </c:pt>
                <c:pt idx="42242">
                  <c:v>19</c:v>
                </c:pt>
                <c:pt idx="42243">
                  <c:v>19</c:v>
                </c:pt>
                <c:pt idx="42244">
                  <c:v>19</c:v>
                </c:pt>
                <c:pt idx="42245">
                  <c:v>19</c:v>
                </c:pt>
                <c:pt idx="42246">
                  <c:v>19</c:v>
                </c:pt>
                <c:pt idx="42247">
                  <c:v>19</c:v>
                </c:pt>
                <c:pt idx="42248">
                  <c:v>19</c:v>
                </c:pt>
                <c:pt idx="42249">
                  <c:v>19</c:v>
                </c:pt>
                <c:pt idx="42250">
                  <c:v>19</c:v>
                </c:pt>
                <c:pt idx="42251">
                  <c:v>19</c:v>
                </c:pt>
                <c:pt idx="42252">
                  <c:v>19</c:v>
                </c:pt>
                <c:pt idx="42253">
                  <c:v>19</c:v>
                </c:pt>
                <c:pt idx="42254">
                  <c:v>19</c:v>
                </c:pt>
                <c:pt idx="42255">
                  <c:v>19</c:v>
                </c:pt>
                <c:pt idx="42256">
                  <c:v>19</c:v>
                </c:pt>
                <c:pt idx="42257">
                  <c:v>19</c:v>
                </c:pt>
                <c:pt idx="42258">
                  <c:v>19</c:v>
                </c:pt>
                <c:pt idx="42259">
                  <c:v>19</c:v>
                </c:pt>
                <c:pt idx="42260">
                  <c:v>19</c:v>
                </c:pt>
                <c:pt idx="42261">
                  <c:v>19</c:v>
                </c:pt>
                <c:pt idx="42262">
                  <c:v>19</c:v>
                </c:pt>
                <c:pt idx="42263">
                  <c:v>19</c:v>
                </c:pt>
                <c:pt idx="42264">
                  <c:v>19</c:v>
                </c:pt>
                <c:pt idx="42265">
                  <c:v>19</c:v>
                </c:pt>
                <c:pt idx="42266">
                  <c:v>19</c:v>
                </c:pt>
                <c:pt idx="42267">
                  <c:v>19</c:v>
                </c:pt>
                <c:pt idx="42268">
                  <c:v>19</c:v>
                </c:pt>
                <c:pt idx="42269">
                  <c:v>19</c:v>
                </c:pt>
                <c:pt idx="42270">
                  <c:v>19</c:v>
                </c:pt>
                <c:pt idx="42271">
                  <c:v>19</c:v>
                </c:pt>
                <c:pt idx="42272">
                  <c:v>19</c:v>
                </c:pt>
                <c:pt idx="42273">
                  <c:v>19</c:v>
                </c:pt>
                <c:pt idx="42274">
                  <c:v>19</c:v>
                </c:pt>
                <c:pt idx="42275">
                  <c:v>19</c:v>
                </c:pt>
                <c:pt idx="42276">
                  <c:v>19</c:v>
                </c:pt>
                <c:pt idx="42277">
                  <c:v>19</c:v>
                </c:pt>
                <c:pt idx="42278">
                  <c:v>19</c:v>
                </c:pt>
                <c:pt idx="42279">
                  <c:v>19</c:v>
                </c:pt>
                <c:pt idx="42280">
                  <c:v>19</c:v>
                </c:pt>
                <c:pt idx="42281">
                  <c:v>19</c:v>
                </c:pt>
                <c:pt idx="42282">
                  <c:v>19</c:v>
                </c:pt>
                <c:pt idx="42283">
                  <c:v>19</c:v>
                </c:pt>
                <c:pt idx="42284">
                  <c:v>19</c:v>
                </c:pt>
                <c:pt idx="42285">
                  <c:v>19</c:v>
                </c:pt>
                <c:pt idx="42286">
                  <c:v>19</c:v>
                </c:pt>
                <c:pt idx="42287">
                  <c:v>19</c:v>
                </c:pt>
                <c:pt idx="42288">
                  <c:v>19</c:v>
                </c:pt>
                <c:pt idx="42289">
                  <c:v>19</c:v>
                </c:pt>
                <c:pt idx="42290">
                  <c:v>19</c:v>
                </c:pt>
                <c:pt idx="42291">
                  <c:v>19</c:v>
                </c:pt>
                <c:pt idx="42292">
                  <c:v>19</c:v>
                </c:pt>
                <c:pt idx="42293">
                  <c:v>19</c:v>
                </c:pt>
                <c:pt idx="42294">
                  <c:v>19</c:v>
                </c:pt>
                <c:pt idx="42295">
                  <c:v>19</c:v>
                </c:pt>
                <c:pt idx="42296">
                  <c:v>19</c:v>
                </c:pt>
                <c:pt idx="42297">
                  <c:v>19</c:v>
                </c:pt>
                <c:pt idx="42298">
                  <c:v>19</c:v>
                </c:pt>
                <c:pt idx="42299">
                  <c:v>19</c:v>
                </c:pt>
                <c:pt idx="42300">
                  <c:v>19</c:v>
                </c:pt>
                <c:pt idx="42301">
                  <c:v>19</c:v>
                </c:pt>
                <c:pt idx="42302">
                  <c:v>19</c:v>
                </c:pt>
                <c:pt idx="42303">
                  <c:v>19</c:v>
                </c:pt>
                <c:pt idx="42304">
                  <c:v>19</c:v>
                </c:pt>
                <c:pt idx="42305">
                  <c:v>19</c:v>
                </c:pt>
                <c:pt idx="42306">
                  <c:v>19</c:v>
                </c:pt>
                <c:pt idx="42307">
                  <c:v>19</c:v>
                </c:pt>
                <c:pt idx="42308">
                  <c:v>19</c:v>
                </c:pt>
                <c:pt idx="42309">
                  <c:v>19</c:v>
                </c:pt>
                <c:pt idx="42310">
                  <c:v>19</c:v>
                </c:pt>
                <c:pt idx="42311">
                  <c:v>19</c:v>
                </c:pt>
                <c:pt idx="42312">
                  <c:v>19</c:v>
                </c:pt>
                <c:pt idx="42313">
                  <c:v>19</c:v>
                </c:pt>
                <c:pt idx="42314">
                  <c:v>19</c:v>
                </c:pt>
                <c:pt idx="42315">
                  <c:v>19</c:v>
                </c:pt>
                <c:pt idx="42316">
                  <c:v>19</c:v>
                </c:pt>
                <c:pt idx="42317">
                  <c:v>19</c:v>
                </c:pt>
                <c:pt idx="42318">
                  <c:v>19</c:v>
                </c:pt>
                <c:pt idx="42319">
                  <c:v>19</c:v>
                </c:pt>
                <c:pt idx="42320">
                  <c:v>19</c:v>
                </c:pt>
                <c:pt idx="42321">
                  <c:v>19</c:v>
                </c:pt>
                <c:pt idx="42322">
                  <c:v>19</c:v>
                </c:pt>
                <c:pt idx="42323">
                  <c:v>19</c:v>
                </c:pt>
                <c:pt idx="42324">
                  <c:v>19</c:v>
                </c:pt>
                <c:pt idx="42325">
                  <c:v>19</c:v>
                </c:pt>
                <c:pt idx="42326">
                  <c:v>19</c:v>
                </c:pt>
                <c:pt idx="42327">
                  <c:v>19</c:v>
                </c:pt>
                <c:pt idx="42328">
                  <c:v>19</c:v>
                </c:pt>
                <c:pt idx="42329">
                  <c:v>19</c:v>
                </c:pt>
                <c:pt idx="42330">
                  <c:v>19</c:v>
                </c:pt>
                <c:pt idx="42331">
                  <c:v>19</c:v>
                </c:pt>
                <c:pt idx="42332">
                  <c:v>19</c:v>
                </c:pt>
                <c:pt idx="42333">
                  <c:v>19</c:v>
                </c:pt>
                <c:pt idx="42334">
                  <c:v>19</c:v>
                </c:pt>
                <c:pt idx="42335">
                  <c:v>19</c:v>
                </c:pt>
                <c:pt idx="42336">
                  <c:v>19</c:v>
                </c:pt>
                <c:pt idx="42337">
                  <c:v>19</c:v>
                </c:pt>
                <c:pt idx="42338">
                  <c:v>19</c:v>
                </c:pt>
                <c:pt idx="42339">
                  <c:v>19</c:v>
                </c:pt>
                <c:pt idx="42340">
                  <c:v>19</c:v>
                </c:pt>
                <c:pt idx="42341">
                  <c:v>19</c:v>
                </c:pt>
                <c:pt idx="42342">
                  <c:v>19</c:v>
                </c:pt>
                <c:pt idx="42343">
                  <c:v>19</c:v>
                </c:pt>
                <c:pt idx="42344">
                  <c:v>19</c:v>
                </c:pt>
                <c:pt idx="42345">
                  <c:v>19</c:v>
                </c:pt>
                <c:pt idx="42346">
                  <c:v>19</c:v>
                </c:pt>
                <c:pt idx="42347">
                  <c:v>19</c:v>
                </c:pt>
                <c:pt idx="42348">
                  <c:v>19</c:v>
                </c:pt>
                <c:pt idx="42349">
                  <c:v>19</c:v>
                </c:pt>
                <c:pt idx="42350">
                  <c:v>19</c:v>
                </c:pt>
                <c:pt idx="42351">
                  <c:v>19</c:v>
                </c:pt>
                <c:pt idx="42352">
                  <c:v>19</c:v>
                </c:pt>
                <c:pt idx="42353">
                  <c:v>19</c:v>
                </c:pt>
                <c:pt idx="42354">
                  <c:v>19</c:v>
                </c:pt>
                <c:pt idx="42355">
                  <c:v>19</c:v>
                </c:pt>
                <c:pt idx="42356">
                  <c:v>19</c:v>
                </c:pt>
                <c:pt idx="42357">
                  <c:v>19</c:v>
                </c:pt>
                <c:pt idx="42358">
                  <c:v>19</c:v>
                </c:pt>
                <c:pt idx="42359">
                  <c:v>19</c:v>
                </c:pt>
                <c:pt idx="42360">
                  <c:v>19</c:v>
                </c:pt>
                <c:pt idx="42361">
                  <c:v>19</c:v>
                </c:pt>
                <c:pt idx="42362">
                  <c:v>19</c:v>
                </c:pt>
                <c:pt idx="42363">
                  <c:v>19</c:v>
                </c:pt>
                <c:pt idx="42364">
                  <c:v>19</c:v>
                </c:pt>
                <c:pt idx="42365">
                  <c:v>19</c:v>
                </c:pt>
                <c:pt idx="42366">
                  <c:v>19</c:v>
                </c:pt>
                <c:pt idx="42367">
                  <c:v>19</c:v>
                </c:pt>
                <c:pt idx="42368">
                  <c:v>19</c:v>
                </c:pt>
                <c:pt idx="42369">
                  <c:v>19</c:v>
                </c:pt>
                <c:pt idx="42370">
                  <c:v>19</c:v>
                </c:pt>
                <c:pt idx="42371">
                  <c:v>19</c:v>
                </c:pt>
                <c:pt idx="42372">
                  <c:v>19</c:v>
                </c:pt>
                <c:pt idx="42373">
                  <c:v>19</c:v>
                </c:pt>
                <c:pt idx="42374">
                  <c:v>19</c:v>
                </c:pt>
                <c:pt idx="42375">
                  <c:v>19</c:v>
                </c:pt>
                <c:pt idx="42376">
                  <c:v>19</c:v>
                </c:pt>
                <c:pt idx="42377">
                  <c:v>19</c:v>
                </c:pt>
                <c:pt idx="42378">
                  <c:v>19</c:v>
                </c:pt>
                <c:pt idx="42379">
                  <c:v>19</c:v>
                </c:pt>
                <c:pt idx="42380">
                  <c:v>19</c:v>
                </c:pt>
                <c:pt idx="42381">
                  <c:v>19</c:v>
                </c:pt>
                <c:pt idx="42382">
                  <c:v>19</c:v>
                </c:pt>
                <c:pt idx="42383">
                  <c:v>19</c:v>
                </c:pt>
                <c:pt idx="42384">
                  <c:v>19</c:v>
                </c:pt>
                <c:pt idx="42385">
                  <c:v>19</c:v>
                </c:pt>
                <c:pt idx="42386">
                  <c:v>19</c:v>
                </c:pt>
                <c:pt idx="42387">
                  <c:v>19</c:v>
                </c:pt>
                <c:pt idx="42388">
                  <c:v>19</c:v>
                </c:pt>
                <c:pt idx="42389">
                  <c:v>19</c:v>
                </c:pt>
                <c:pt idx="42390">
                  <c:v>19</c:v>
                </c:pt>
                <c:pt idx="42391">
                  <c:v>19</c:v>
                </c:pt>
                <c:pt idx="42392">
                  <c:v>19</c:v>
                </c:pt>
                <c:pt idx="42393">
                  <c:v>19</c:v>
                </c:pt>
                <c:pt idx="42394">
                  <c:v>19</c:v>
                </c:pt>
                <c:pt idx="42395">
                  <c:v>19</c:v>
                </c:pt>
                <c:pt idx="42396">
                  <c:v>19</c:v>
                </c:pt>
                <c:pt idx="42397">
                  <c:v>19</c:v>
                </c:pt>
                <c:pt idx="42398">
                  <c:v>19</c:v>
                </c:pt>
                <c:pt idx="42399">
                  <c:v>19</c:v>
                </c:pt>
                <c:pt idx="42400">
                  <c:v>19</c:v>
                </c:pt>
                <c:pt idx="42401">
                  <c:v>19</c:v>
                </c:pt>
                <c:pt idx="42402">
                  <c:v>19</c:v>
                </c:pt>
                <c:pt idx="42403">
                  <c:v>19</c:v>
                </c:pt>
                <c:pt idx="42404">
                  <c:v>19</c:v>
                </c:pt>
                <c:pt idx="42405">
                  <c:v>19</c:v>
                </c:pt>
                <c:pt idx="42406">
                  <c:v>19</c:v>
                </c:pt>
                <c:pt idx="42407">
                  <c:v>19</c:v>
                </c:pt>
                <c:pt idx="42408">
                  <c:v>19</c:v>
                </c:pt>
                <c:pt idx="42409">
                  <c:v>19</c:v>
                </c:pt>
                <c:pt idx="42410">
                  <c:v>19</c:v>
                </c:pt>
                <c:pt idx="42411">
                  <c:v>19</c:v>
                </c:pt>
                <c:pt idx="42412">
                  <c:v>19</c:v>
                </c:pt>
                <c:pt idx="42413">
                  <c:v>19</c:v>
                </c:pt>
                <c:pt idx="42414">
                  <c:v>19</c:v>
                </c:pt>
                <c:pt idx="42415">
                  <c:v>19</c:v>
                </c:pt>
                <c:pt idx="42416">
                  <c:v>19</c:v>
                </c:pt>
                <c:pt idx="42417">
                  <c:v>19</c:v>
                </c:pt>
                <c:pt idx="42418">
                  <c:v>19</c:v>
                </c:pt>
                <c:pt idx="42419">
                  <c:v>19</c:v>
                </c:pt>
                <c:pt idx="42420">
                  <c:v>19</c:v>
                </c:pt>
                <c:pt idx="42421">
                  <c:v>19</c:v>
                </c:pt>
                <c:pt idx="42422">
                  <c:v>19</c:v>
                </c:pt>
                <c:pt idx="42423">
                  <c:v>19</c:v>
                </c:pt>
                <c:pt idx="42424">
                  <c:v>19</c:v>
                </c:pt>
                <c:pt idx="42425">
                  <c:v>19</c:v>
                </c:pt>
                <c:pt idx="42426">
                  <c:v>19</c:v>
                </c:pt>
                <c:pt idx="42427">
                  <c:v>19</c:v>
                </c:pt>
                <c:pt idx="42428">
                  <c:v>19</c:v>
                </c:pt>
                <c:pt idx="42429">
                  <c:v>19</c:v>
                </c:pt>
                <c:pt idx="42430">
                  <c:v>19</c:v>
                </c:pt>
                <c:pt idx="42431">
                  <c:v>19</c:v>
                </c:pt>
                <c:pt idx="42432">
                  <c:v>19</c:v>
                </c:pt>
                <c:pt idx="42433">
                  <c:v>19</c:v>
                </c:pt>
                <c:pt idx="42434">
                  <c:v>19</c:v>
                </c:pt>
                <c:pt idx="42435">
                  <c:v>19</c:v>
                </c:pt>
                <c:pt idx="42436">
                  <c:v>19</c:v>
                </c:pt>
                <c:pt idx="42437">
                  <c:v>19</c:v>
                </c:pt>
                <c:pt idx="42438">
                  <c:v>19</c:v>
                </c:pt>
                <c:pt idx="42439">
                  <c:v>19</c:v>
                </c:pt>
                <c:pt idx="42440">
                  <c:v>19</c:v>
                </c:pt>
                <c:pt idx="42441">
                  <c:v>19</c:v>
                </c:pt>
                <c:pt idx="42442">
                  <c:v>19</c:v>
                </c:pt>
                <c:pt idx="42443">
                  <c:v>19</c:v>
                </c:pt>
                <c:pt idx="42444">
                  <c:v>19</c:v>
                </c:pt>
                <c:pt idx="42445">
                  <c:v>19</c:v>
                </c:pt>
                <c:pt idx="42446">
                  <c:v>19</c:v>
                </c:pt>
                <c:pt idx="42447">
                  <c:v>19</c:v>
                </c:pt>
                <c:pt idx="42448">
                  <c:v>19</c:v>
                </c:pt>
                <c:pt idx="42449">
                  <c:v>19</c:v>
                </c:pt>
                <c:pt idx="42450">
                  <c:v>19</c:v>
                </c:pt>
                <c:pt idx="42451">
                  <c:v>19</c:v>
                </c:pt>
                <c:pt idx="42452">
                  <c:v>19</c:v>
                </c:pt>
                <c:pt idx="42453">
                  <c:v>19</c:v>
                </c:pt>
                <c:pt idx="42454">
                  <c:v>19</c:v>
                </c:pt>
                <c:pt idx="42455">
                  <c:v>19</c:v>
                </c:pt>
                <c:pt idx="42456">
                  <c:v>19</c:v>
                </c:pt>
                <c:pt idx="42457">
                  <c:v>19</c:v>
                </c:pt>
                <c:pt idx="42458">
                  <c:v>19</c:v>
                </c:pt>
                <c:pt idx="42459">
                  <c:v>19</c:v>
                </c:pt>
                <c:pt idx="42460">
                  <c:v>19</c:v>
                </c:pt>
                <c:pt idx="42461">
                  <c:v>19</c:v>
                </c:pt>
                <c:pt idx="42462">
                  <c:v>19</c:v>
                </c:pt>
                <c:pt idx="42463">
                  <c:v>19</c:v>
                </c:pt>
                <c:pt idx="42464">
                  <c:v>19</c:v>
                </c:pt>
                <c:pt idx="42465">
                  <c:v>19</c:v>
                </c:pt>
                <c:pt idx="42466">
                  <c:v>19</c:v>
                </c:pt>
                <c:pt idx="42467">
                  <c:v>19</c:v>
                </c:pt>
                <c:pt idx="42468">
                  <c:v>19</c:v>
                </c:pt>
                <c:pt idx="42469">
                  <c:v>19</c:v>
                </c:pt>
                <c:pt idx="42470">
                  <c:v>19</c:v>
                </c:pt>
                <c:pt idx="42471">
                  <c:v>19</c:v>
                </c:pt>
                <c:pt idx="42472">
                  <c:v>19</c:v>
                </c:pt>
                <c:pt idx="42473">
                  <c:v>19</c:v>
                </c:pt>
                <c:pt idx="42474">
                  <c:v>19</c:v>
                </c:pt>
                <c:pt idx="42475">
                  <c:v>19</c:v>
                </c:pt>
                <c:pt idx="42476">
                  <c:v>19</c:v>
                </c:pt>
                <c:pt idx="42477">
                  <c:v>19</c:v>
                </c:pt>
                <c:pt idx="42478">
                  <c:v>19</c:v>
                </c:pt>
                <c:pt idx="42479">
                  <c:v>19</c:v>
                </c:pt>
                <c:pt idx="42480">
                  <c:v>19</c:v>
                </c:pt>
                <c:pt idx="42481">
                  <c:v>19</c:v>
                </c:pt>
                <c:pt idx="42482">
                  <c:v>19</c:v>
                </c:pt>
                <c:pt idx="42483">
                  <c:v>19</c:v>
                </c:pt>
                <c:pt idx="42484">
                  <c:v>19</c:v>
                </c:pt>
                <c:pt idx="42485">
                  <c:v>19</c:v>
                </c:pt>
                <c:pt idx="42486">
                  <c:v>19</c:v>
                </c:pt>
                <c:pt idx="42487">
                  <c:v>19</c:v>
                </c:pt>
                <c:pt idx="42488">
                  <c:v>19</c:v>
                </c:pt>
                <c:pt idx="42489">
                  <c:v>19</c:v>
                </c:pt>
                <c:pt idx="42490">
                  <c:v>19</c:v>
                </c:pt>
                <c:pt idx="42491">
                  <c:v>19</c:v>
                </c:pt>
                <c:pt idx="42492">
                  <c:v>19</c:v>
                </c:pt>
                <c:pt idx="42493">
                  <c:v>19</c:v>
                </c:pt>
                <c:pt idx="42494">
                  <c:v>19</c:v>
                </c:pt>
                <c:pt idx="42495">
                  <c:v>19</c:v>
                </c:pt>
                <c:pt idx="42496">
                  <c:v>19</c:v>
                </c:pt>
                <c:pt idx="42497">
                  <c:v>19</c:v>
                </c:pt>
                <c:pt idx="42498">
                  <c:v>19</c:v>
                </c:pt>
                <c:pt idx="42499">
                  <c:v>19</c:v>
                </c:pt>
                <c:pt idx="42500">
                  <c:v>19</c:v>
                </c:pt>
                <c:pt idx="42501">
                  <c:v>19</c:v>
                </c:pt>
                <c:pt idx="42502">
                  <c:v>19</c:v>
                </c:pt>
                <c:pt idx="42503">
                  <c:v>19</c:v>
                </c:pt>
                <c:pt idx="42504">
                  <c:v>19</c:v>
                </c:pt>
                <c:pt idx="42505">
                  <c:v>19</c:v>
                </c:pt>
                <c:pt idx="42506">
                  <c:v>19</c:v>
                </c:pt>
                <c:pt idx="42507">
                  <c:v>19</c:v>
                </c:pt>
                <c:pt idx="42508">
                  <c:v>19</c:v>
                </c:pt>
                <c:pt idx="42509">
                  <c:v>19</c:v>
                </c:pt>
                <c:pt idx="42510">
                  <c:v>19</c:v>
                </c:pt>
                <c:pt idx="42511">
                  <c:v>19</c:v>
                </c:pt>
                <c:pt idx="42512">
                  <c:v>19</c:v>
                </c:pt>
                <c:pt idx="42513">
                  <c:v>19</c:v>
                </c:pt>
                <c:pt idx="42514">
                  <c:v>19</c:v>
                </c:pt>
                <c:pt idx="42515">
                  <c:v>19</c:v>
                </c:pt>
                <c:pt idx="42516">
                  <c:v>19</c:v>
                </c:pt>
                <c:pt idx="42517">
                  <c:v>19</c:v>
                </c:pt>
                <c:pt idx="42518">
                  <c:v>19</c:v>
                </c:pt>
                <c:pt idx="42519">
                  <c:v>19</c:v>
                </c:pt>
                <c:pt idx="42520">
                  <c:v>19</c:v>
                </c:pt>
                <c:pt idx="42521">
                  <c:v>19</c:v>
                </c:pt>
                <c:pt idx="42522">
                  <c:v>19</c:v>
                </c:pt>
                <c:pt idx="42523">
                  <c:v>19</c:v>
                </c:pt>
                <c:pt idx="42524">
                  <c:v>19</c:v>
                </c:pt>
                <c:pt idx="42525">
                  <c:v>19</c:v>
                </c:pt>
                <c:pt idx="42526">
                  <c:v>19</c:v>
                </c:pt>
                <c:pt idx="42527">
                  <c:v>19</c:v>
                </c:pt>
                <c:pt idx="42528">
                  <c:v>19</c:v>
                </c:pt>
                <c:pt idx="42529">
                  <c:v>19</c:v>
                </c:pt>
                <c:pt idx="42530">
                  <c:v>19</c:v>
                </c:pt>
                <c:pt idx="42531">
                  <c:v>19</c:v>
                </c:pt>
                <c:pt idx="42532">
                  <c:v>19</c:v>
                </c:pt>
                <c:pt idx="42533">
                  <c:v>19</c:v>
                </c:pt>
                <c:pt idx="42534">
                  <c:v>19</c:v>
                </c:pt>
                <c:pt idx="42535">
                  <c:v>19</c:v>
                </c:pt>
                <c:pt idx="42536">
                  <c:v>19</c:v>
                </c:pt>
                <c:pt idx="42537">
                  <c:v>19</c:v>
                </c:pt>
                <c:pt idx="42538">
                  <c:v>19</c:v>
                </c:pt>
                <c:pt idx="42539">
                  <c:v>19</c:v>
                </c:pt>
                <c:pt idx="42540">
                  <c:v>19</c:v>
                </c:pt>
                <c:pt idx="42541">
                  <c:v>19</c:v>
                </c:pt>
                <c:pt idx="42542">
                  <c:v>19</c:v>
                </c:pt>
                <c:pt idx="42543">
                  <c:v>19</c:v>
                </c:pt>
                <c:pt idx="42544">
                  <c:v>19</c:v>
                </c:pt>
                <c:pt idx="42545">
                  <c:v>19</c:v>
                </c:pt>
                <c:pt idx="42546">
                  <c:v>19</c:v>
                </c:pt>
                <c:pt idx="42547">
                  <c:v>19</c:v>
                </c:pt>
                <c:pt idx="42548">
                  <c:v>19</c:v>
                </c:pt>
                <c:pt idx="42549">
                  <c:v>19</c:v>
                </c:pt>
                <c:pt idx="42550">
                  <c:v>19</c:v>
                </c:pt>
                <c:pt idx="42551">
                  <c:v>19</c:v>
                </c:pt>
                <c:pt idx="42552">
                  <c:v>19</c:v>
                </c:pt>
                <c:pt idx="42553">
                  <c:v>19</c:v>
                </c:pt>
                <c:pt idx="42554">
                  <c:v>19</c:v>
                </c:pt>
                <c:pt idx="42555">
                  <c:v>19</c:v>
                </c:pt>
                <c:pt idx="42556">
                  <c:v>19</c:v>
                </c:pt>
                <c:pt idx="42557">
                  <c:v>19</c:v>
                </c:pt>
                <c:pt idx="42558">
                  <c:v>19</c:v>
                </c:pt>
                <c:pt idx="42559">
                  <c:v>19</c:v>
                </c:pt>
                <c:pt idx="42560">
                  <c:v>19</c:v>
                </c:pt>
                <c:pt idx="42561">
                  <c:v>19</c:v>
                </c:pt>
                <c:pt idx="42562">
                  <c:v>19</c:v>
                </c:pt>
                <c:pt idx="42563">
                  <c:v>19</c:v>
                </c:pt>
                <c:pt idx="42564">
                  <c:v>19</c:v>
                </c:pt>
                <c:pt idx="42565">
                  <c:v>19</c:v>
                </c:pt>
                <c:pt idx="42566">
                  <c:v>19</c:v>
                </c:pt>
                <c:pt idx="42567">
                  <c:v>19</c:v>
                </c:pt>
                <c:pt idx="42568">
                  <c:v>19</c:v>
                </c:pt>
                <c:pt idx="42569">
                  <c:v>19</c:v>
                </c:pt>
                <c:pt idx="42570">
                  <c:v>19</c:v>
                </c:pt>
                <c:pt idx="42571">
                  <c:v>19</c:v>
                </c:pt>
                <c:pt idx="42572">
                  <c:v>19</c:v>
                </c:pt>
                <c:pt idx="42573">
                  <c:v>19</c:v>
                </c:pt>
                <c:pt idx="42574">
                  <c:v>19</c:v>
                </c:pt>
                <c:pt idx="42575">
                  <c:v>19</c:v>
                </c:pt>
                <c:pt idx="42576">
                  <c:v>19</c:v>
                </c:pt>
                <c:pt idx="42577">
                  <c:v>19</c:v>
                </c:pt>
                <c:pt idx="42578">
                  <c:v>19</c:v>
                </c:pt>
                <c:pt idx="42579">
                  <c:v>19</c:v>
                </c:pt>
                <c:pt idx="42580">
                  <c:v>19</c:v>
                </c:pt>
                <c:pt idx="42581">
                  <c:v>19</c:v>
                </c:pt>
                <c:pt idx="42582">
                  <c:v>19</c:v>
                </c:pt>
                <c:pt idx="42583">
                  <c:v>19</c:v>
                </c:pt>
                <c:pt idx="42584">
                  <c:v>19</c:v>
                </c:pt>
                <c:pt idx="42585">
                  <c:v>19</c:v>
                </c:pt>
                <c:pt idx="42586">
                  <c:v>19</c:v>
                </c:pt>
                <c:pt idx="42587">
                  <c:v>19</c:v>
                </c:pt>
                <c:pt idx="42588">
                  <c:v>19</c:v>
                </c:pt>
                <c:pt idx="42589">
                  <c:v>19</c:v>
                </c:pt>
                <c:pt idx="42590">
                  <c:v>19</c:v>
                </c:pt>
                <c:pt idx="42591">
                  <c:v>19</c:v>
                </c:pt>
                <c:pt idx="42592">
                  <c:v>19</c:v>
                </c:pt>
                <c:pt idx="42593">
                  <c:v>19</c:v>
                </c:pt>
                <c:pt idx="42594">
                  <c:v>19</c:v>
                </c:pt>
                <c:pt idx="42595">
                  <c:v>19</c:v>
                </c:pt>
                <c:pt idx="42596">
                  <c:v>19</c:v>
                </c:pt>
                <c:pt idx="42597">
                  <c:v>19</c:v>
                </c:pt>
                <c:pt idx="42598">
                  <c:v>19</c:v>
                </c:pt>
                <c:pt idx="42599">
                  <c:v>19</c:v>
                </c:pt>
                <c:pt idx="42600">
                  <c:v>19.5</c:v>
                </c:pt>
                <c:pt idx="42601">
                  <c:v>19.5</c:v>
                </c:pt>
                <c:pt idx="42602">
                  <c:v>19.5</c:v>
                </c:pt>
                <c:pt idx="42603">
                  <c:v>19.5</c:v>
                </c:pt>
                <c:pt idx="42604">
                  <c:v>19.5</c:v>
                </c:pt>
                <c:pt idx="42605">
                  <c:v>19.5</c:v>
                </c:pt>
                <c:pt idx="42606">
                  <c:v>19.5</c:v>
                </c:pt>
                <c:pt idx="42607">
                  <c:v>19.5</c:v>
                </c:pt>
                <c:pt idx="42608">
                  <c:v>19.5</c:v>
                </c:pt>
                <c:pt idx="42609">
                  <c:v>19.5</c:v>
                </c:pt>
                <c:pt idx="42610">
                  <c:v>19.5</c:v>
                </c:pt>
                <c:pt idx="42611">
                  <c:v>19.5</c:v>
                </c:pt>
                <c:pt idx="42612">
                  <c:v>19.5</c:v>
                </c:pt>
                <c:pt idx="42613">
                  <c:v>19.5</c:v>
                </c:pt>
                <c:pt idx="42614">
                  <c:v>19.5</c:v>
                </c:pt>
                <c:pt idx="42615">
                  <c:v>19.5</c:v>
                </c:pt>
                <c:pt idx="42616">
                  <c:v>19.5</c:v>
                </c:pt>
                <c:pt idx="42617">
                  <c:v>19.5</c:v>
                </c:pt>
                <c:pt idx="42618">
                  <c:v>19.5</c:v>
                </c:pt>
                <c:pt idx="42619">
                  <c:v>19.5</c:v>
                </c:pt>
                <c:pt idx="42620">
                  <c:v>19.5</c:v>
                </c:pt>
                <c:pt idx="42621">
                  <c:v>19.5</c:v>
                </c:pt>
                <c:pt idx="42622">
                  <c:v>19.5</c:v>
                </c:pt>
                <c:pt idx="42623">
                  <c:v>19.5</c:v>
                </c:pt>
                <c:pt idx="42624">
                  <c:v>19.5</c:v>
                </c:pt>
                <c:pt idx="42625">
                  <c:v>19.5</c:v>
                </c:pt>
                <c:pt idx="42626">
                  <c:v>19.5</c:v>
                </c:pt>
                <c:pt idx="42627">
                  <c:v>19.5</c:v>
                </c:pt>
                <c:pt idx="42628">
                  <c:v>19.5</c:v>
                </c:pt>
                <c:pt idx="42629">
                  <c:v>19.5</c:v>
                </c:pt>
                <c:pt idx="42630">
                  <c:v>19.5</c:v>
                </c:pt>
                <c:pt idx="42631">
                  <c:v>19.5</c:v>
                </c:pt>
                <c:pt idx="42632">
                  <c:v>19.5</c:v>
                </c:pt>
                <c:pt idx="42633">
                  <c:v>19.5</c:v>
                </c:pt>
                <c:pt idx="42634">
                  <c:v>19.5</c:v>
                </c:pt>
                <c:pt idx="42635">
                  <c:v>19.5</c:v>
                </c:pt>
                <c:pt idx="42636">
                  <c:v>19.5</c:v>
                </c:pt>
                <c:pt idx="42637">
                  <c:v>19.5</c:v>
                </c:pt>
                <c:pt idx="42638">
                  <c:v>19.5</c:v>
                </c:pt>
                <c:pt idx="42639">
                  <c:v>19.5</c:v>
                </c:pt>
                <c:pt idx="42640">
                  <c:v>19.5</c:v>
                </c:pt>
                <c:pt idx="42641">
                  <c:v>19.5</c:v>
                </c:pt>
                <c:pt idx="42642">
                  <c:v>19.5</c:v>
                </c:pt>
                <c:pt idx="42643">
                  <c:v>19.5</c:v>
                </c:pt>
                <c:pt idx="42644">
                  <c:v>19.5</c:v>
                </c:pt>
                <c:pt idx="42645">
                  <c:v>19.5</c:v>
                </c:pt>
                <c:pt idx="42646">
                  <c:v>19.5</c:v>
                </c:pt>
                <c:pt idx="42647">
                  <c:v>19.5</c:v>
                </c:pt>
                <c:pt idx="42648">
                  <c:v>19.5</c:v>
                </c:pt>
                <c:pt idx="42649">
                  <c:v>19.5</c:v>
                </c:pt>
                <c:pt idx="42650">
                  <c:v>19.5</c:v>
                </c:pt>
                <c:pt idx="42651">
                  <c:v>19.5</c:v>
                </c:pt>
                <c:pt idx="42652">
                  <c:v>19.5</c:v>
                </c:pt>
                <c:pt idx="42653">
                  <c:v>19.5</c:v>
                </c:pt>
                <c:pt idx="42654">
                  <c:v>19.5</c:v>
                </c:pt>
                <c:pt idx="42655">
                  <c:v>19.5</c:v>
                </c:pt>
                <c:pt idx="42656">
                  <c:v>19.5</c:v>
                </c:pt>
                <c:pt idx="42657">
                  <c:v>19.5</c:v>
                </c:pt>
                <c:pt idx="42658">
                  <c:v>19.5</c:v>
                </c:pt>
                <c:pt idx="42659">
                  <c:v>19.5</c:v>
                </c:pt>
                <c:pt idx="42660">
                  <c:v>19.5</c:v>
                </c:pt>
                <c:pt idx="42661">
                  <c:v>19.5</c:v>
                </c:pt>
                <c:pt idx="42662">
                  <c:v>19.5</c:v>
                </c:pt>
                <c:pt idx="42663">
                  <c:v>19.5</c:v>
                </c:pt>
                <c:pt idx="42664">
                  <c:v>19.5</c:v>
                </c:pt>
                <c:pt idx="42665">
                  <c:v>19.5</c:v>
                </c:pt>
                <c:pt idx="42666">
                  <c:v>19.5</c:v>
                </c:pt>
                <c:pt idx="42667">
                  <c:v>19.5</c:v>
                </c:pt>
                <c:pt idx="42668">
                  <c:v>19.5</c:v>
                </c:pt>
                <c:pt idx="42669">
                  <c:v>19.5</c:v>
                </c:pt>
                <c:pt idx="42670">
                  <c:v>19.5</c:v>
                </c:pt>
                <c:pt idx="42671">
                  <c:v>19.5</c:v>
                </c:pt>
                <c:pt idx="42672">
                  <c:v>19.5</c:v>
                </c:pt>
                <c:pt idx="42673">
                  <c:v>19.5</c:v>
                </c:pt>
                <c:pt idx="42674">
                  <c:v>19.5</c:v>
                </c:pt>
                <c:pt idx="42675">
                  <c:v>19.5</c:v>
                </c:pt>
                <c:pt idx="42676">
                  <c:v>19.5</c:v>
                </c:pt>
                <c:pt idx="42677">
                  <c:v>19.5</c:v>
                </c:pt>
                <c:pt idx="42678">
                  <c:v>19.5</c:v>
                </c:pt>
                <c:pt idx="42679">
                  <c:v>19.5</c:v>
                </c:pt>
                <c:pt idx="42680">
                  <c:v>19.5</c:v>
                </c:pt>
                <c:pt idx="42681">
                  <c:v>19.5</c:v>
                </c:pt>
                <c:pt idx="42682">
                  <c:v>19.5</c:v>
                </c:pt>
                <c:pt idx="42683">
                  <c:v>19.5</c:v>
                </c:pt>
                <c:pt idx="42684">
                  <c:v>19.5</c:v>
                </c:pt>
                <c:pt idx="42685">
                  <c:v>19.5</c:v>
                </c:pt>
                <c:pt idx="42686">
                  <c:v>19.5</c:v>
                </c:pt>
                <c:pt idx="42687">
                  <c:v>19.5</c:v>
                </c:pt>
                <c:pt idx="42688">
                  <c:v>19.5</c:v>
                </c:pt>
                <c:pt idx="42689">
                  <c:v>19.5</c:v>
                </c:pt>
                <c:pt idx="42690">
                  <c:v>19.5</c:v>
                </c:pt>
                <c:pt idx="42691">
                  <c:v>19.5</c:v>
                </c:pt>
                <c:pt idx="42692">
                  <c:v>19.5</c:v>
                </c:pt>
                <c:pt idx="42693">
                  <c:v>19.5</c:v>
                </c:pt>
                <c:pt idx="42694">
                  <c:v>19.5</c:v>
                </c:pt>
                <c:pt idx="42695">
                  <c:v>19.5</c:v>
                </c:pt>
                <c:pt idx="42696">
                  <c:v>19.5</c:v>
                </c:pt>
                <c:pt idx="42697">
                  <c:v>19.5</c:v>
                </c:pt>
                <c:pt idx="42698">
                  <c:v>19.5</c:v>
                </c:pt>
                <c:pt idx="42699">
                  <c:v>19.5</c:v>
                </c:pt>
                <c:pt idx="42700">
                  <c:v>19.5</c:v>
                </c:pt>
                <c:pt idx="42701">
                  <c:v>19.5</c:v>
                </c:pt>
                <c:pt idx="42702">
                  <c:v>19.5</c:v>
                </c:pt>
                <c:pt idx="42703">
                  <c:v>19.5</c:v>
                </c:pt>
                <c:pt idx="42704">
                  <c:v>19.5</c:v>
                </c:pt>
                <c:pt idx="42705">
                  <c:v>19.5</c:v>
                </c:pt>
                <c:pt idx="42706">
                  <c:v>19.5</c:v>
                </c:pt>
                <c:pt idx="42707">
                  <c:v>19.5</c:v>
                </c:pt>
                <c:pt idx="42708">
                  <c:v>19.5</c:v>
                </c:pt>
                <c:pt idx="42709">
                  <c:v>19.5</c:v>
                </c:pt>
                <c:pt idx="42710">
                  <c:v>19.5</c:v>
                </c:pt>
                <c:pt idx="42711">
                  <c:v>19.5</c:v>
                </c:pt>
                <c:pt idx="42712">
                  <c:v>19.5</c:v>
                </c:pt>
                <c:pt idx="42713">
                  <c:v>19.5</c:v>
                </c:pt>
                <c:pt idx="42714">
                  <c:v>19.5</c:v>
                </c:pt>
                <c:pt idx="42715">
                  <c:v>19.5</c:v>
                </c:pt>
                <c:pt idx="42716">
                  <c:v>19.5</c:v>
                </c:pt>
                <c:pt idx="42717">
                  <c:v>19.5</c:v>
                </c:pt>
                <c:pt idx="42718">
                  <c:v>19.5</c:v>
                </c:pt>
                <c:pt idx="42719">
                  <c:v>19.5</c:v>
                </c:pt>
                <c:pt idx="42720">
                  <c:v>19.5</c:v>
                </c:pt>
                <c:pt idx="42721">
                  <c:v>19.5</c:v>
                </c:pt>
                <c:pt idx="42722">
                  <c:v>19.5</c:v>
                </c:pt>
                <c:pt idx="42723">
                  <c:v>19.5</c:v>
                </c:pt>
                <c:pt idx="42724">
                  <c:v>19.5</c:v>
                </c:pt>
                <c:pt idx="42725">
                  <c:v>19.5</c:v>
                </c:pt>
                <c:pt idx="42726">
                  <c:v>19.5</c:v>
                </c:pt>
                <c:pt idx="42727">
                  <c:v>19.5</c:v>
                </c:pt>
                <c:pt idx="42728">
                  <c:v>19.5</c:v>
                </c:pt>
                <c:pt idx="42729">
                  <c:v>19.5</c:v>
                </c:pt>
                <c:pt idx="42730">
                  <c:v>19.5</c:v>
                </c:pt>
                <c:pt idx="42731">
                  <c:v>19.5</c:v>
                </c:pt>
                <c:pt idx="42732">
                  <c:v>19.5</c:v>
                </c:pt>
                <c:pt idx="42733">
                  <c:v>19.5</c:v>
                </c:pt>
                <c:pt idx="42734">
                  <c:v>19.5</c:v>
                </c:pt>
                <c:pt idx="42735">
                  <c:v>19.5</c:v>
                </c:pt>
                <c:pt idx="42736">
                  <c:v>19.5</c:v>
                </c:pt>
                <c:pt idx="42737">
                  <c:v>19.5</c:v>
                </c:pt>
                <c:pt idx="42738">
                  <c:v>19.5</c:v>
                </c:pt>
                <c:pt idx="42739">
                  <c:v>19.5</c:v>
                </c:pt>
                <c:pt idx="42740">
                  <c:v>19.5</c:v>
                </c:pt>
                <c:pt idx="42741">
                  <c:v>19.5</c:v>
                </c:pt>
                <c:pt idx="42742">
                  <c:v>19.5</c:v>
                </c:pt>
                <c:pt idx="42743">
                  <c:v>19.5</c:v>
                </c:pt>
                <c:pt idx="42744">
                  <c:v>19.5</c:v>
                </c:pt>
                <c:pt idx="42745">
                  <c:v>19.5</c:v>
                </c:pt>
                <c:pt idx="42746">
                  <c:v>19.5</c:v>
                </c:pt>
                <c:pt idx="42747">
                  <c:v>19.5</c:v>
                </c:pt>
                <c:pt idx="42748">
                  <c:v>19.5</c:v>
                </c:pt>
                <c:pt idx="42749">
                  <c:v>19.5</c:v>
                </c:pt>
                <c:pt idx="42750">
                  <c:v>19.5</c:v>
                </c:pt>
                <c:pt idx="42751">
                  <c:v>19.5</c:v>
                </c:pt>
                <c:pt idx="42752">
                  <c:v>19.5</c:v>
                </c:pt>
                <c:pt idx="42753">
                  <c:v>19.5</c:v>
                </c:pt>
                <c:pt idx="42754">
                  <c:v>19.5</c:v>
                </c:pt>
                <c:pt idx="42755">
                  <c:v>19.5</c:v>
                </c:pt>
                <c:pt idx="42756">
                  <c:v>19.5</c:v>
                </c:pt>
                <c:pt idx="42757">
                  <c:v>19.5</c:v>
                </c:pt>
                <c:pt idx="42758">
                  <c:v>19.5</c:v>
                </c:pt>
                <c:pt idx="42759">
                  <c:v>19.5</c:v>
                </c:pt>
                <c:pt idx="42760">
                  <c:v>19.5</c:v>
                </c:pt>
                <c:pt idx="42761">
                  <c:v>19.5</c:v>
                </c:pt>
                <c:pt idx="42762">
                  <c:v>19.5</c:v>
                </c:pt>
                <c:pt idx="42763">
                  <c:v>19.5</c:v>
                </c:pt>
                <c:pt idx="42764">
                  <c:v>19.5</c:v>
                </c:pt>
                <c:pt idx="42765">
                  <c:v>19.5</c:v>
                </c:pt>
                <c:pt idx="42766">
                  <c:v>19.5</c:v>
                </c:pt>
                <c:pt idx="42767">
                  <c:v>19.5</c:v>
                </c:pt>
                <c:pt idx="42768">
                  <c:v>19.5</c:v>
                </c:pt>
                <c:pt idx="42769">
                  <c:v>19.5</c:v>
                </c:pt>
                <c:pt idx="42770">
                  <c:v>19.5</c:v>
                </c:pt>
                <c:pt idx="42771">
                  <c:v>19.5</c:v>
                </c:pt>
                <c:pt idx="42772">
                  <c:v>19.5</c:v>
                </c:pt>
                <c:pt idx="42773">
                  <c:v>19.5</c:v>
                </c:pt>
                <c:pt idx="42774">
                  <c:v>19.5</c:v>
                </c:pt>
                <c:pt idx="42775">
                  <c:v>19.5</c:v>
                </c:pt>
                <c:pt idx="42776">
                  <c:v>19.5</c:v>
                </c:pt>
                <c:pt idx="42777">
                  <c:v>19.5</c:v>
                </c:pt>
                <c:pt idx="42778">
                  <c:v>19.5</c:v>
                </c:pt>
                <c:pt idx="42779">
                  <c:v>19.5</c:v>
                </c:pt>
                <c:pt idx="42780">
                  <c:v>19.5</c:v>
                </c:pt>
                <c:pt idx="42781">
                  <c:v>19.5</c:v>
                </c:pt>
                <c:pt idx="42782">
                  <c:v>19.5</c:v>
                </c:pt>
                <c:pt idx="42783">
                  <c:v>19.5</c:v>
                </c:pt>
                <c:pt idx="42784">
                  <c:v>19.5</c:v>
                </c:pt>
                <c:pt idx="42785">
                  <c:v>19.5</c:v>
                </c:pt>
                <c:pt idx="42786">
                  <c:v>19.5</c:v>
                </c:pt>
                <c:pt idx="42787">
                  <c:v>19.5</c:v>
                </c:pt>
                <c:pt idx="42788">
                  <c:v>19.5</c:v>
                </c:pt>
                <c:pt idx="42789">
                  <c:v>19.5</c:v>
                </c:pt>
                <c:pt idx="42790">
                  <c:v>19.5</c:v>
                </c:pt>
                <c:pt idx="42791">
                  <c:v>19.5</c:v>
                </c:pt>
                <c:pt idx="42792">
                  <c:v>19.5</c:v>
                </c:pt>
                <c:pt idx="42793">
                  <c:v>19.5</c:v>
                </c:pt>
                <c:pt idx="42794">
                  <c:v>19.5</c:v>
                </c:pt>
                <c:pt idx="42795">
                  <c:v>19.5</c:v>
                </c:pt>
                <c:pt idx="42796">
                  <c:v>19.5</c:v>
                </c:pt>
                <c:pt idx="42797">
                  <c:v>19.5</c:v>
                </c:pt>
                <c:pt idx="42798">
                  <c:v>19.5</c:v>
                </c:pt>
                <c:pt idx="42799">
                  <c:v>19.5</c:v>
                </c:pt>
                <c:pt idx="42800">
                  <c:v>19.5</c:v>
                </c:pt>
                <c:pt idx="42801">
                  <c:v>19.5</c:v>
                </c:pt>
                <c:pt idx="42802">
                  <c:v>19.5</c:v>
                </c:pt>
                <c:pt idx="42803">
                  <c:v>19.5</c:v>
                </c:pt>
                <c:pt idx="42804">
                  <c:v>19.5</c:v>
                </c:pt>
                <c:pt idx="42805">
                  <c:v>19.5</c:v>
                </c:pt>
                <c:pt idx="42806">
                  <c:v>19.5</c:v>
                </c:pt>
                <c:pt idx="42807">
                  <c:v>19.5</c:v>
                </c:pt>
                <c:pt idx="42808">
                  <c:v>19.5</c:v>
                </c:pt>
                <c:pt idx="42809">
                  <c:v>19.5</c:v>
                </c:pt>
                <c:pt idx="42810">
                  <c:v>19.5</c:v>
                </c:pt>
                <c:pt idx="42811">
                  <c:v>19.5</c:v>
                </c:pt>
                <c:pt idx="42812">
                  <c:v>19.5</c:v>
                </c:pt>
                <c:pt idx="42813">
                  <c:v>19.5</c:v>
                </c:pt>
                <c:pt idx="42814">
                  <c:v>19.5</c:v>
                </c:pt>
                <c:pt idx="42815">
                  <c:v>19.5</c:v>
                </c:pt>
                <c:pt idx="42816">
                  <c:v>19.5</c:v>
                </c:pt>
                <c:pt idx="42817">
                  <c:v>19.5</c:v>
                </c:pt>
                <c:pt idx="42818">
                  <c:v>19.5</c:v>
                </c:pt>
                <c:pt idx="42819">
                  <c:v>19.5</c:v>
                </c:pt>
                <c:pt idx="42820">
                  <c:v>19.5</c:v>
                </c:pt>
                <c:pt idx="42821">
                  <c:v>19.5</c:v>
                </c:pt>
                <c:pt idx="42822">
                  <c:v>19.5</c:v>
                </c:pt>
                <c:pt idx="42823">
                  <c:v>19.5</c:v>
                </c:pt>
                <c:pt idx="42824">
                  <c:v>19.5</c:v>
                </c:pt>
                <c:pt idx="42825">
                  <c:v>19.5</c:v>
                </c:pt>
                <c:pt idx="42826">
                  <c:v>19.5</c:v>
                </c:pt>
                <c:pt idx="42827">
                  <c:v>19.5</c:v>
                </c:pt>
                <c:pt idx="42828">
                  <c:v>19.5</c:v>
                </c:pt>
                <c:pt idx="42829">
                  <c:v>19.5</c:v>
                </c:pt>
                <c:pt idx="42830">
                  <c:v>19.5</c:v>
                </c:pt>
                <c:pt idx="42831">
                  <c:v>19.5</c:v>
                </c:pt>
                <c:pt idx="42832">
                  <c:v>19.5</c:v>
                </c:pt>
                <c:pt idx="42833">
                  <c:v>19.5</c:v>
                </c:pt>
                <c:pt idx="42834">
                  <c:v>19.5</c:v>
                </c:pt>
                <c:pt idx="42835">
                  <c:v>19.5</c:v>
                </c:pt>
                <c:pt idx="42836">
                  <c:v>19.5</c:v>
                </c:pt>
                <c:pt idx="42837">
                  <c:v>19.5</c:v>
                </c:pt>
                <c:pt idx="42838">
                  <c:v>19.5</c:v>
                </c:pt>
                <c:pt idx="42839">
                  <c:v>19.5</c:v>
                </c:pt>
                <c:pt idx="42840">
                  <c:v>19.5</c:v>
                </c:pt>
                <c:pt idx="42841">
                  <c:v>19.5</c:v>
                </c:pt>
                <c:pt idx="42842">
                  <c:v>19.5</c:v>
                </c:pt>
                <c:pt idx="42843">
                  <c:v>19.5</c:v>
                </c:pt>
                <c:pt idx="42844">
                  <c:v>19.5</c:v>
                </c:pt>
                <c:pt idx="42845">
                  <c:v>19.5</c:v>
                </c:pt>
                <c:pt idx="42846">
                  <c:v>19.5</c:v>
                </c:pt>
                <c:pt idx="42847">
                  <c:v>19.5</c:v>
                </c:pt>
                <c:pt idx="42848">
                  <c:v>19.5</c:v>
                </c:pt>
                <c:pt idx="42849">
                  <c:v>19.5</c:v>
                </c:pt>
                <c:pt idx="42850">
                  <c:v>19.5</c:v>
                </c:pt>
                <c:pt idx="42851">
                  <c:v>19.5</c:v>
                </c:pt>
                <c:pt idx="42852">
                  <c:v>19.5</c:v>
                </c:pt>
                <c:pt idx="42853">
                  <c:v>19.5</c:v>
                </c:pt>
                <c:pt idx="42854">
                  <c:v>19.5</c:v>
                </c:pt>
                <c:pt idx="42855">
                  <c:v>19.5</c:v>
                </c:pt>
                <c:pt idx="42856">
                  <c:v>19.5</c:v>
                </c:pt>
                <c:pt idx="42857">
                  <c:v>19.5</c:v>
                </c:pt>
                <c:pt idx="42858">
                  <c:v>19.5</c:v>
                </c:pt>
                <c:pt idx="42859">
                  <c:v>19.5</c:v>
                </c:pt>
                <c:pt idx="42860">
                  <c:v>19.5</c:v>
                </c:pt>
                <c:pt idx="42861">
                  <c:v>19.5</c:v>
                </c:pt>
                <c:pt idx="42862">
                  <c:v>19.5</c:v>
                </c:pt>
                <c:pt idx="42863">
                  <c:v>19.5</c:v>
                </c:pt>
                <c:pt idx="42864">
                  <c:v>19.5</c:v>
                </c:pt>
                <c:pt idx="42865">
                  <c:v>19.5</c:v>
                </c:pt>
                <c:pt idx="42866">
                  <c:v>19.5</c:v>
                </c:pt>
                <c:pt idx="42867">
                  <c:v>19.5</c:v>
                </c:pt>
                <c:pt idx="42868">
                  <c:v>19.5</c:v>
                </c:pt>
                <c:pt idx="42869">
                  <c:v>19.5</c:v>
                </c:pt>
                <c:pt idx="42870">
                  <c:v>19.5</c:v>
                </c:pt>
                <c:pt idx="42871">
                  <c:v>19.5</c:v>
                </c:pt>
                <c:pt idx="42872">
                  <c:v>19.5</c:v>
                </c:pt>
                <c:pt idx="42873">
                  <c:v>19.5</c:v>
                </c:pt>
                <c:pt idx="42874">
                  <c:v>19.5</c:v>
                </c:pt>
                <c:pt idx="42875">
                  <c:v>19.5</c:v>
                </c:pt>
                <c:pt idx="42876">
                  <c:v>19.5</c:v>
                </c:pt>
                <c:pt idx="42877">
                  <c:v>19.5</c:v>
                </c:pt>
                <c:pt idx="42878">
                  <c:v>19.5</c:v>
                </c:pt>
                <c:pt idx="42879">
                  <c:v>19.5</c:v>
                </c:pt>
                <c:pt idx="42880">
                  <c:v>19.5</c:v>
                </c:pt>
                <c:pt idx="42881">
                  <c:v>19.5</c:v>
                </c:pt>
                <c:pt idx="42882">
                  <c:v>19.5</c:v>
                </c:pt>
                <c:pt idx="42883">
                  <c:v>19.5</c:v>
                </c:pt>
                <c:pt idx="42884">
                  <c:v>19.5</c:v>
                </c:pt>
                <c:pt idx="42885">
                  <c:v>19.5</c:v>
                </c:pt>
                <c:pt idx="42886">
                  <c:v>19.5</c:v>
                </c:pt>
                <c:pt idx="42887">
                  <c:v>19.5</c:v>
                </c:pt>
                <c:pt idx="42888">
                  <c:v>19.5</c:v>
                </c:pt>
                <c:pt idx="42889">
                  <c:v>19.5</c:v>
                </c:pt>
                <c:pt idx="42890">
                  <c:v>19.5</c:v>
                </c:pt>
                <c:pt idx="42891">
                  <c:v>19.5</c:v>
                </c:pt>
                <c:pt idx="42892">
                  <c:v>19.5</c:v>
                </c:pt>
                <c:pt idx="42893">
                  <c:v>19.5</c:v>
                </c:pt>
                <c:pt idx="42894">
                  <c:v>19.5</c:v>
                </c:pt>
                <c:pt idx="42895">
                  <c:v>19.5</c:v>
                </c:pt>
                <c:pt idx="42896">
                  <c:v>19.5</c:v>
                </c:pt>
                <c:pt idx="42897">
                  <c:v>19.5</c:v>
                </c:pt>
                <c:pt idx="42898">
                  <c:v>19.5</c:v>
                </c:pt>
                <c:pt idx="42899">
                  <c:v>19.5</c:v>
                </c:pt>
                <c:pt idx="42900">
                  <c:v>19.5</c:v>
                </c:pt>
                <c:pt idx="42901">
                  <c:v>19.5</c:v>
                </c:pt>
                <c:pt idx="42902">
                  <c:v>19.5</c:v>
                </c:pt>
                <c:pt idx="42903">
                  <c:v>19.5</c:v>
                </c:pt>
                <c:pt idx="42904">
                  <c:v>19.5</c:v>
                </c:pt>
                <c:pt idx="42905">
                  <c:v>19.5</c:v>
                </c:pt>
                <c:pt idx="42906">
                  <c:v>19.5</c:v>
                </c:pt>
                <c:pt idx="42907">
                  <c:v>19.5</c:v>
                </c:pt>
                <c:pt idx="42908">
                  <c:v>19.5</c:v>
                </c:pt>
                <c:pt idx="42909">
                  <c:v>19.5</c:v>
                </c:pt>
                <c:pt idx="42910">
                  <c:v>19.5</c:v>
                </c:pt>
                <c:pt idx="42911">
                  <c:v>19.5</c:v>
                </c:pt>
                <c:pt idx="42912">
                  <c:v>19.5</c:v>
                </c:pt>
                <c:pt idx="42913">
                  <c:v>19.5</c:v>
                </c:pt>
                <c:pt idx="42914">
                  <c:v>19.5</c:v>
                </c:pt>
                <c:pt idx="42915">
                  <c:v>19.5</c:v>
                </c:pt>
                <c:pt idx="42916">
                  <c:v>19.5</c:v>
                </c:pt>
                <c:pt idx="42917">
                  <c:v>19.5</c:v>
                </c:pt>
                <c:pt idx="42918">
                  <c:v>19.5</c:v>
                </c:pt>
                <c:pt idx="42919">
                  <c:v>19.5</c:v>
                </c:pt>
                <c:pt idx="42920">
                  <c:v>19.5</c:v>
                </c:pt>
                <c:pt idx="42921">
                  <c:v>19.5</c:v>
                </c:pt>
                <c:pt idx="42922">
                  <c:v>19.5</c:v>
                </c:pt>
                <c:pt idx="42923">
                  <c:v>19.5</c:v>
                </c:pt>
                <c:pt idx="42924">
                  <c:v>19.5</c:v>
                </c:pt>
                <c:pt idx="42925">
                  <c:v>19.5</c:v>
                </c:pt>
                <c:pt idx="42926">
                  <c:v>19.5</c:v>
                </c:pt>
                <c:pt idx="42927">
                  <c:v>19.5</c:v>
                </c:pt>
                <c:pt idx="42928">
                  <c:v>19.5</c:v>
                </c:pt>
                <c:pt idx="42929">
                  <c:v>19.5</c:v>
                </c:pt>
                <c:pt idx="42930">
                  <c:v>19.5</c:v>
                </c:pt>
                <c:pt idx="42931">
                  <c:v>19.5</c:v>
                </c:pt>
                <c:pt idx="42932">
                  <c:v>19.5</c:v>
                </c:pt>
                <c:pt idx="42933">
                  <c:v>19.5</c:v>
                </c:pt>
                <c:pt idx="42934">
                  <c:v>19.5</c:v>
                </c:pt>
                <c:pt idx="42935">
                  <c:v>19.5</c:v>
                </c:pt>
                <c:pt idx="42936">
                  <c:v>19.5</c:v>
                </c:pt>
                <c:pt idx="42937">
                  <c:v>19.5</c:v>
                </c:pt>
                <c:pt idx="42938">
                  <c:v>19.5</c:v>
                </c:pt>
                <c:pt idx="42939">
                  <c:v>19.5</c:v>
                </c:pt>
                <c:pt idx="42940">
                  <c:v>19.5</c:v>
                </c:pt>
                <c:pt idx="42941">
                  <c:v>19.5</c:v>
                </c:pt>
                <c:pt idx="42942">
                  <c:v>19.5</c:v>
                </c:pt>
                <c:pt idx="42943">
                  <c:v>19.5</c:v>
                </c:pt>
                <c:pt idx="42944">
                  <c:v>19.5</c:v>
                </c:pt>
                <c:pt idx="42945">
                  <c:v>19.5</c:v>
                </c:pt>
                <c:pt idx="42946">
                  <c:v>19.5</c:v>
                </c:pt>
                <c:pt idx="42947">
                  <c:v>19.5</c:v>
                </c:pt>
                <c:pt idx="42948">
                  <c:v>19.5</c:v>
                </c:pt>
                <c:pt idx="42949">
                  <c:v>19.5</c:v>
                </c:pt>
                <c:pt idx="42950">
                  <c:v>19.5</c:v>
                </c:pt>
                <c:pt idx="42951">
                  <c:v>19.5</c:v>
                </c:pt>
                <c:pt idx="42952">
                  <c:v>19.5</c:v>
                </c:pt>
                <c:pt idx="42953">
                  <c:v>19.5</c:v>
                </c:pt>
                <c:pt idx="42954">
                  <c:v>19.5</c:v>
                </c:pt>
                <c:pt idx="42955">
                  <c:v>19.5</c:v>
                </c:pt>
                <c:pt idx="42956">
                  <c:v>19.5</c:v>
                </c:pt>
                <c:pt idx="42957">
                  <c:v>19.5</c:v>
                </c:pt>
                <c:pt idx="42958">
                  <c:v>19.5</c:v>
                </c:pt>
                <c:pt idx="42959">
                  <c:v>19.5</c:v>
                </c:pt>
                <c:pt idx="42960">
                  <c:v>19.5</c:v>
                </c:pt>
                <c:pt idx="42961">
                  <c:v>19.5</c:v>
                </c:pt>
                <c:pt idx="42962">
                  <c:v>19.5</c:v>
                </c:pt>
                <c:pt idx="42963">
                  <c:v>19.5</c:v>
                </c:pt>
                <c:pt idx="42964">
                  <c:v>19.5</c:v>
                </c:pt>
                <c:pt idx="42965">
                  <c:v>19.5</c:v>
                </c:pt>
                <c:pt idx="42966">
                  <c:v>19.5</c:v>
                </c:pt>
                <c:pt idx="42967">
                  <c:v>19.5</c:v>
                </c:pt>
                <c:pt idx="42968">
                  <c:v>19.5</c:v>
                </c:pt>
                <c:pt idx="42969">
                  <c:v>19.5</c:v>
                </c:pt>
                <c:pt idx="42970">
                  <c:v>19.5</c:v>
                </c:pt>
                <c:pt idx="42971">
                  <c:v>19.5</c:v>
                </c:pt>
                <c:pt idx="42972">
                  <c:v>19.5</c:v>
                </c:pt>
                <c:pt idx="42973">
                  <c:v>19.5</c:v>
                </c:pt>
                <c:pt idx="42974">
                  <c:v>19.5</c:v>
                </c:pt>
                <c:pt idx="42975">
                  <c:v>19.5</c:v>
                </c:pt>
                <c:pt idx="42976">
                  <c:v>19.5</c:v>
                </c:pt>
                <c:pt idx="42977">
                  <c:v>19.5</c:v>
                </c:pt>
                <c:pt idx="42978">
                  <c:v>19.5</c:v>
                </c:pt>
                <c:pt idx="42979">
                  <c:v>19.5</c:v>
                </c:pt>
                <c:pt idx="42980">
                  <c:v>19.5</c:v>
                </c:pt>
                <c:pt idx="42981">
                  <c:v>19.5</c:v>
                </c:pt>
                <c:pt idx="42982">
                  <c:v>19.5</c:v>
                </c:pt>
                <c:pt idx="42983">
                  <c:v>19.5</c:v>
                </c:pt>
                <c:pt idx="42984">
                  <c:v>19.5</c:v>
                </c:pt>
                <c:pt idx="42985">
                  <c:v>19.5</c:v>
                </c:pt>
                <c:pt idx="42986">
                  <c:v>19.5</c:v>
                </c:pt>
                <c:pt idx="42987">
                  <c:v>19.5</c:v>
                </c:pt>
                <c:pt idx="42988">
                  <c:v>19.5</c:v>
                </c:pt>
                <c:pt idx="42989">
                  <c:v>19.5</c:v>
                </c:pt>
                <c:pt idx="42990">
                  <c:v>19.5</c:v>
                </c:pt>
                <c:pt idx="42991">
                  <c:v>19.5</c:v>
                </c:pt>
                <c:pt idx="42992">
                  <c:v>19.5</c:v>
                </c:pt>
                <c:pt idx="42993">
                  <c:v>19.5</c:v>
                </c:pt>
                <c:pt idx="42994">
                  <c:v>19.5</c:v>
                </c:pt>
                <c:pt idx="42995">
                  <c:v>19.5</c:v>
                </c:pt>
                <c:pt idx="42996">
                  <c:v>19.5</c:v>
                </c:pt>
                <c:pt idx="42997">
                  <c:v>19.5</c:v>
                </c:pt>
                <c:pt idx="42998">
                  <c:v>19.5</c:v>
                </c:pt>
                <c:pt idx="42999">
                  <c:v>19.5</c:v>
                </c:pt>
                <c:pt idx="43000">
                  <c:v>19.5</c:v>
                </c:pt>
                <c:pt idx="43001">
                  <c:v>19.5</c:v>
                </c:pt>
                <c:pt idx="43002">
                  <c:v>19.5</c:v>
                </c:pt>
                <c:pt idx="43003">
                  <c:v>19.5</c:v>
                </c:pt>
                <c:pt idx="43004">
                  <c:v>19.5</c:v>
                </c:pt>
                <c:pt idx="43005">
                  <c:v>19.5</c:v>
                </c:pt>
                <c:pt idx="43006">
                  <c:v>19.5</c:v>
                </c:pt>
                <c:pt idx="43007">
                  <c:v>19.5</c:v>
                </c:pt>
                <c:pt idx="43008">
                  <c:v>19.5</c:v>
                </c:pt>
                <c:pt idx="43009">
                  <c:v>19.5</c:v>
                </c:pt>
                <c:pt idx="43010">
                  <c:v>19.5</c:v>
                </c:pt>
                <c:pt idx="43011">
                  <c:v>19.5</c:v>
                </c:pt>
                <c:pt idx="43012">
                  <c:v>19.5</c:v>
                </c:pt>
                <c:pt idx="43013">
                  <c:v>19.5</c:v>
                </c:pt>
                <c:pt idx="43014">
                  <c:v>19.5</c:v>
                </c:pt>
                <c:pt idx="43015">
                  <c:v>19.5</c:v>
                </c:pt>
                <c:pt idx="43016">
                  <c:v>19.5</c:v>
                </c:pt>
                <c:pt idx="43017">
                  <c:v>19.5</c:v>
                </c:pt>
                <c:pt idx="43018">
                  <c:v>19.5</c:v>
                </c:pt>
                <c:pt idx="43019">
                  <c:v>19.5</c:v>
                </c:pt>
                <c:pt idx="43020">
                  <c:v>19.5</c:v>
                </c:pt>
                <c:pt idx="43021">
                  <c:v>19.5</c:v>
                </c:pt>
                <c:pt idx="43022">
                  <c:v>19.5</c:v>
                </c:pt>
                <c:pt idx="43023">
                  <c:v>19.5</c:v>
                </c:pt>
                <c:pt idx="43024">
                  <c:v>19.5</c:v>
                </c:pt>
                <c:pt idx="43025">
                  <c:v>19.5</c:v>
                </c:pt>
                <c:pt idx="43026">
                  <c:v>19.5</c:v>
                </c:pt>
                <c:pt idx="43027">
                  <c:v>19.5</c:v>
                </c:pt>
                <c:pt idx="43028">
                  <c:v>19.5</c:v>
                </c:pt>
                <c:pt idx="43029">
                  <c:v>19.5</c:v>
                </c:pt>
                <c:pt idx="43030">
                  <c:v>19.5</c:v>
                </c:pt>
                <c:pt idx="43031">
                  <c:v>19.5</c:v>
                </c:pt>
                <c:pt idx="43032">
                  <c:v>19.5</c:v>
                </c:pt>
                <c:pt idx="43033">
                  <c:v>19.5</c:v>
                </c:pt>
                <c:pt idx="43034">
                  <c:v>19.5</c:v>
                </c:pt>
                <c:pt idx="43035">
                  <c:v>19.5</c:v>
                </c:pt>
                <c:pt idx="43036">
                  <c:v>19.5</c:v>
                </c:pt>
                <c:pt idx="43037">
                  <c:v>19.5</c:v>
                </c:pt>
                <c:pt idx="43038">
                  <c:v>19.5</c:v>
                </c:pt>
                <c:pt idx="43039">
                  <c:v>19.5</c:v>
                </c:pt>
                <c:pt idx="43040">
                  <c:v>19.5</c:v>
                </c:pt>
                <c:pt idx="43041">
                  <c:v>19.5</c:v>
                </c:pt>
                <c:pt idx="43042">
                  <c:v>19.5</c:v>
                </c:pt>
                <c:pt idx="43043">
                  <c:v>19.5</c:v>
                </c:pt>
                <c:pt idx="43044">
                  <c:v>19.5</c:v>
                </c:pt>
                <c:pt idx="43045">
                  <c:v>19.5</c:v>
                </c:pt>
                <c:pt idx="43046">
                  <c:v>19.5</c:v>
                </c:pt>
                <c:pt idx="43047">
                  <c:v>19.5</c:v>
                </c:pt>
                <c:pt idx="43048">
                  <c:v>19.5</c:v>
                </c:pt>
                <c:pt idx="43049">
                  <c:v>19.5</c:v>
                </c:pt>
                <c:pt idx="43050">
                  <c:v>19.5</c:v>
                </c:pt>
                <c:pt idx="43051">
                  <c:v>19.5</c:v>
                </c:pt>
                <c:pt idx="43052">
                  <c:v>19.5</c:v>
                </c:pt>
                <c:pt idx="43053">
                  <c:v>19.5</c:v>
                </c:pt>
                <c:pt idx="43054">
                  <c:v>19.5</c:v>
                </c:pt>
                <c:pt idx="43055">
                  <c:v>19.5</c:v>
                </c:pt>
                <c:pt idx="43056">
                  <c:v>19.5</c:v>
                </c:pt>
                <c:pt idx="43057">
                  <c:v>19.5</c:v>
                </c:pt>
                <c:pt idx="43058">
                  <c:v>19.5</c:v>
                </c:pt>
                <c:pt idx="43059">
                  <c:v>19.5</c:v>
                </c:pt>
                <c:pt idx="43060">
                  <c:v>19.5</c:v>
                </c:pt>
                <c:pt idx="43061">
                  <c:v>19.5</c:v>
                </c:pt>
                <c:pt idx="43062">
                  <c:v>19.5</c:v>
                </c:pt>
                <c:pt idx="43063">
                  <c:v>19.5</c:v>
                </c:pt>
                <c:pt idx="43064">
                  <c:v>19.5</c:v>
                </c:pt>
                <c:pt idx="43065">
                  <c:v>19.5</c:v>
                </c:pt>
                <c:pt idx="43066">
                  <c:v>19.5</c:v>
                </c:pt>
                <c:pt idx="43067">
                  <c:v>19.5</c:v>
                </c:pt>
                <c:pt idx="43068">
                  <c:v>19.5</c:v>
                </c:pt>
                <c:pt idx="43069">
                  <c:v>19.5</c:v>
                </c:pt>
                <c:pt idx="43070">
                  <c:v>19.5</c:v>
                </c:pt>
                <c:pt idx="43071">
                  <c:v>19.5</c:v>
                </c:pt>
                <c:pt idx="43072">
                  <c:v>19.5</c:v>
                </c:pt>
                <c:pt idx="43073">
                  <c:v>19.5</c:v>
                </c:pt>
                <c:pt idx="43074">
                  <c:v>19.5</c:v>
                </c:pt>
                <c:pt idx="43075">
                  <c:v>19.5</c:v>
                </c:pt>
                <c:pt idx="43076">
                  <c:v>19.5</c:v>
                </c:pt>
                <c:pt idx="43077">
                  <c:v>19.5</c:v>
                </c:pt>
                <c:pt idx="43078">
                  <c:v>19.5</c:v>
                </c:pt>
                <c:pt idx="43079">
                  <c:v>19.5</c:v>
                </c:pt>
                <c:pt idx="43080">
                  <c:v>19.5</c:v>
                </c:pt>
                <c:pt idx="43081">
                  <c:v>19.5</c:v>
                </c:pt>
                <c:pt idx="43082">
                  <c:v>19.5</c:v>
                </c:pt>
                <c:pt idx="43083">
                  <c:v>19.5</c:v>
                </c:pt>
                <c:pt idx="43084">
                  <c:v>19.5</c:v>
                </c:pt>
                <c:pt idx="43085">
                  <c:v>19.5</c:v>
                </c:pt>
                <c:pt idx="43086">
                  <c:v>19.5</c:v>
                </c:pt>
                <c:pt idx="43087">
                  <c:v>19.5</c:v>
                </c:pt>
                <c:pt idx="43088">
                  <c:v>19.5</c:v>
                </c:pt>
                <c:pt idx="43089">
                  <c:v>19.5</c:v>
                </c:pt>
                <c:pt idx="43090">
                  <c:v>19.5</c:v>
                </c:pt>
                <c:pt idx="43091">
                  <c:v>19.5</c:v>
                </c:pt>
                <c:pt idx="43092">
                  <c:v>19.5</c:v>
                </c:pt>
                <c:pt idx="43093">
                  <c:v>19.5</c:v>
                </c:pt>
                <c:pt idx="43094">
                  <c:v>19.5</c:v>
                </c:pt>
                <c:pt idx="43095">
                  <c:v>19.5</c:v>
                </c:pt>
                <c:pt idx="43096">
                  <c:v>19.5</c:v>
                </c:pt>
                <c:pt idx="43097">
                  <c:v>19.5</c:v>
                </c:pt>
                <c:pt idx="43098">
                  <c:v>19.5</c:v>
                </c:pt>
                <c:pt idx="43099">
                  <c:v>19.5</c:v>
                </c:pt>
                <c:pt idx="43100">
                  <c:v>19.5</c:v>
                </c:pt>
                <c:pt idx="43101">
                  <c:v>19.5</c:v>
                </c:pt>
                <c:pt idx="43102">
                  <c:v>19.5</c:v>
                </c:pt>
                <c:pt idx="43103">
                  <c:v>19.5</c:v>
                </c:pt>
                <c:pt idx="43104">
                  <c:v>19.5</c:v>
                </c:pt>
                <c:pt idx="43105">
                  <c:v>19.5</c:v>
                </c:pt>
                <c:pt idx="43106">
                  <c:v>19.5</c:v>
                </c:pt>
                <c:pt idx="43107">
                  <c:v>19.5</c:v>
                </c:pt>
                <c:pt idx="43108">
                  <c:v>19.5</c:v>
                </c:pt>
                <c:pt idx="43109">
                  <c:v>19.5</c:v>
                </c:pt>
                <c:pt idx="43110">
                  <c:v>19.5</c:v>
                </c:pt>
                <c:pt idx="43111">
                  <c:v>19.5</c:v>
                </c:pt>
                <c:pt idx="43112">
                  <c:v>19.5</c:v>
                </c:pt>
                <c:pt idx="43113">
                  <c:v>19.5</c:v>
                </c:pt>
                <c:pt idx="43114">
                  <c:v>19.5</c:v>
                </c:pt>
                <c:pt idx="43115">
                  <c:v>19.5</c:v>
                </c:pt>
                <c:pt idx="43116">
                  <c:v>19.5</c:v>
                </c:pt>
                <c:pt idx="43117">
                  <c:v>19.5</c:v>
                </c:pt>
                <c:pt idx="43118">
                  <c:v>19.5</c:v>
                </c:pt>
                <c:pt idx="43119">
                  <c:v>19.5</c:v>
                </c:pt>
                <c:pt idx="43120">
                  <c:v>19.5</c:v>
                </c:pt>
                <c:pt idx="43121">
                  <c:v>19.5</c:v>
                </c:pt>
                <c:pt idx="43122">
                  <c:v>19.5</c:v>
                </c:pt>
                <c:pt idx="43123">
                  <c:v>19.5</c:v>
                </c:pt>
                <c:pt idx="43124">
                  <c:v>19.5</c:v>
                </c:pt>
                <c:pt idx="43125">
                  <c:v>19.5</c:v>
                </c:pt>
                <c:pt idx="43126">
                  <c:v>19.5</c:v>
                </c:pt>
                <c:pt idx="43127">
                  <c:v>19.5</c:v>
                </c:pt>
                <c:pt idx="43128">
                  <c:v>19.5</c:v>
                </c:pt>
                <c:pt idx="43129">
                  <c:v>19.5</c:v>
                </c:pt>
                <c:pt idx="43130">
                  <c:v>19.5</c:v>
                </c:pt>
                <c:pt idx="43131">
                  <c:v>19.5</c:v>
                </c:pt>
                <c:pt idx="43132">
                  <c:v>19.5</c:v>
                </c:pt>
                <c:pt idx="43133">
                  <c:v>19.5</c:v>
                </c:pt>
                <c:pt idx="43134">
                  <c:v>19.5</c:v>
                </c:pt>
                <c:pt idx="43135">
                  <c:v>19.5</c:v>
                </c:pt>
                <c:pt idx="43136">
                  <c:v>19.5</c:v>
                </c:pt>
                <c:pt idx="43137">
                  <c:v>19.5</c:v>
                </c:pt>
                <c:pt idx="43138">
                  <c:v>19.5</c:v>
                </c:pt>
                <c:pt idx="43139">
                  <c:v>19.5</c:v>
                </c:pt>
                <c:pt idx="43140">
                  <c:v>19.5</c:v>
                </c:pt>
                <c:pt idx="43141">
                  <c:v>19.5</c:v>
                </c:pt>
                <c:pt idx="43142">
                  <c:v>19.5</c:v>
                </c:pt>
                <c:pt idx="43143">
                  <c:v>19.5</c:v>
                </c:pt>
                <c:pt idx="43144">
                  <c:v>19.5</c:v>
                </c:pt>
                <c:pt idx="43145">
                  <c:v>19.5</c:v>
                </c:pt>
                <c:pt idx="43146">
                  <c:v>19.5</c:v>
                </c:pt>
                <c:pt idx="43147">
                  <c:v>19.5</c:v>
                </c:pt>
                <c:pt idx="43148">
                  <c:v>19.5</c:v>
                </c:pt>
                <c:pt idx="43149">
                  <c:v>19.5</c:v>
                </c:pt>
                <c:pt idx="43150">
                  <c:v>19.5</c:v>
                </c:pt>
                <c:pt idx="43151">
                  <c:v>19.5</c:v>
                </c:pt>
                <c:pt idx="43152">
                  <c:v>19.5</c:v>
                </c:pt>
                <c:pt idx="43153">
                  <c:v>19.5</c:v>
                </c:pt>
                <c:pt idx="43154">
                  <c:v>19.5</c:v>
                </c:pt>
                <c:pt idx="43155">
                  <c:v>19.5</c:v>
                </c:pt>
                <c:pt idx="43156">
                  <c:v>19.5</c:v>
                </c:pt>
                <c:pt idx="43157">
                  <c:v>19.5</c:v>
                </c:pt>
                <c:pt idx="43158">
                  <c:v>19.5</c:v>
                </c:pt>
                <c:pt idx="43159">
                  <c:v>19.5</c:v>
                </c:pt>
                <c:pt idx="43160">
                  <c:v>19.5</c:v>
                </c:pt>
                <c:pt idx="43161">
                  <c:v>19.5</c:v>
                </c:pt>
                <c:pt idx="43162">
                  <c:v>19.5</c:v>
                </c:pt>
                <c:pt idx="43163">
                  <c:v>19.5</c:v>
                </c:pt>
                <c:pt idx="43164">
                  <c:v>19.5</c:v>
                </c:pt>
                <c:pt idx="43165">
                  <c:v>19.5</c:v>
                </c:pt>
                <c:pt idx="43166">
                  <c:v>19.5</c:v>
                </c:pt>
                <c:pt idx="43167">
                  <c:v>19.5</c:v>
                </c:pt>
                <c:pt idx="43168">
                  <c:v>19.5</c:v>
                </c:pt>
                <c:pt idx="43169">
                  <c:v>19.5</c:v>
                </c:pt>
                <c:pt idx="43170">
                  <c:v>19.5</c:v>
                </c:pt>
                <c:pt idx="43171">
                  <c:v>19.5</c:v>
                </c:pt>
                <c:pt idx="43172">
                  <c:v>19.5</c:v>
                </c:pt>
                <c:pt idx="43173">
                  <c:v>19.5</c:v>
                </c:pt>
                <c:pt idx="43174">
                  <c:v>19.5</c:v>
                </c:pt>
                <c:pt idx="43175">
                  <c:v>19.5</c:v>
                </c:pt>
                <c:pt idx="43176">
                  <c:v>19.5</c:v>
                </c:pt>
                <c:pt idx="43177">
                  <c:v>19.5</c:v>
                </c:pt>
                <c:pt idx="43178">
                  <c:v>19.5</c:v>
                </c:pt>
                <c:pt idx="43179">
                  <c:v>19.5</c:v>
                </c:pt>
                <c:pt idx="43180">
                  <c:v>19.5</c:v>
                </c:pt>
                <c:pt idx="43181">
                  <c:v>19.5</c:v>
                </c:pt>
                <c:pt idx="43182">
                  <c:v>19.5</c:v>
                </c:pt>
                <c:pt idx="43183">
                  <c:v>19.5</c:v>
                </c:pt>
                <c:pt idx="43184">
                  <c:v>19.5</c:v>
                </c:pt>
                <c:pt idx="43185">
                  <c:v>19.5</c:v>
                </c:pt>
                <c:pt idx="43186">
                  <c:v>19.5</c:v>
                </c:pt>
                <c:pt idx="43187">
                  <c:v>19.5</c:v>
                </c:pt>
                <c:pt idx="43188">
                  <c:v>19.5</c:v>
                </c:pt>
                <c:pt idx="43189">
                  <c:v>19.5</c:v>
                </c:pt>
                <c:pt idx="43190">
                  <c:v>19.5</c:v>
                </c:pt>
                <c:pt idx="43191">
                  <c:v>19.5</c:v>
                </c:pt>
                <c:pt idx="43192">
                  <c:v>19.5</c:v>
                </c:pt>
                <c:pt idx="43193">
                  <c:v>19.5</c:v>
                </c:pt>
                <c:pt idx="43194">
                  <c:v>19.5</c:v>
                </c:pt>
                <c:pt idx="43195">
                  <c:v>19.5</c:v>
                </c:pt>
                <c:pt idx="43196">
                  <c:v>19.5</c:v>
                </c:pt>
                <c:pt idx="43197">
                  <c:v>19.5</c:v>
                </c:pt>
                <c:pt idx="43198">
                  <c:v>19.5</c:v>
                </c:pt>
                <c:pt idx="43199">
                  <c:v>19.5</c:v>
                </c:pt>
                <c:pt idx="43200">
                  <c:v>20</c:v>
                </c:pt>
                <c:pt idx="43201">
                  <c:v>20</c:v>
                </c:pt>
                <c:pt idx="43202">
                  <c:v>20</c:v>
                </c:pt>
                <c:pt idx="43203">
                  <c:v>20</c:v>
                </c:pt>
                <c:pt idx="43204">
                  <c:v>20</c:v>
                </c:pt>
                <c:pt idx="43205">
                  <c:v>20</c:v>
                </c:pt>
                <c:pt idx="43206">
                  <c:v>20</c:v>
                </c:pt>
                <c:pt idx="43207">
                  <c:v>20</c:v>
                </c:pt>
                <c:pt idx="43208">
                  <c:v>20</c:v>
                </c:pt>
                <c:pt idx="43209">
                  <c:v>20</c:v>
                </c:pt>
                <c:pt idx="43210">
                  <c:v>20</c:v>
                </c:pt>
                <c:pt idx="43211">
                  <c:v>20</c:v>
                </c:pt>
                <c:pt idx="43212">
                  <c:v>20</c:v>
                </c:pt>
                <c:pt idx="43213">
                  <c:v>20</c:v>
                </c:pt>
                <c:pt idx="43214">
                  <c:v>20</c:v>
                </c:pt>
                <c:pt idx="43215">
                  <c:v>20</c:v>
                </c:pt>
                <c:pt idx="43216">
                  <c:v>20</c:v>
                </c:pt>
                <c:pt idx="43217">
                  <c:v>20</c:v>
                </c:pt>
                <c:pt idx="43218">
                  <c:v>20</c:v>
                </c:pt>
                <c:pt idx="43219">
                  <c:v>20</c:v>
                </c:pt>
                <c:pt idx="43220">
                  <c:v>20</c:v>
                </c:pt>
                <c:pt idx="43221">
                  <c:v>20</c:v>
                </c:pt>
                <c:pt idx="43222">
                  <c:v>20</c:v>
                </c:pt>
                <c:pt idx="43223">
                  <c:v>20</c:v>
                </c:pt>
                <c:pt idx="43224">
                  <c:v>20</c:v>
                </c:pt>
                <c:pt idx="43225">
                  <c:v>20</c:v>
                </c:pt>
                <c:pt idx="43226">
                  <c:v>20</c:v>
                </c:pt>
                <c:pt idx="43227">
                  <c:v>20</c:v>
                </c:pt>
                <c:pt idx="43228">
                  <c:v>20</c:v>
                </c:pt>
                <c:pt idx="43229">
                  <c:v>20</c:v>
                </c:pt>
                <c:pt idx="43230">
                  <c:v>20</c:v>
                </c:pt>
                <c:pt idx="43231">
                  <c:v>20</c:v>
                </c:pt>
                <c:pt idx="43232">
                  <c:v>20</c:v>
                </c:pt>
                <c:pt idx="43233">
                  <c:v>20</c:v>
                </c:pt>
                <c:pt idx="43234">
                  <c:v>20</c:v>
                </c:pt>
                <c:pt idx="43235">
                  <c:v>20</c:v>
                </c:pt>
                <c:pt idx="43236">
                  <c:v>20</c:v>
                </c:pt>
                <c:pt idx="43237">
                  <c:v>20</c:v>
                </c:pt>
                <c:pt idx="43238">
                  <c:v>20</c:v>
                </c:pt>
                <c:pt idx="43239">
                  <c:v>20</c:v>
                </c:pt>
                <c:pt idx="43240">
                  <c:v>20</c:v>
                </c:pt>
                <c:pt idx="43241">
                  <c:v>20</c:v>
                </c:pt>
                <c:pt idx="43242">
                  <c:v>20</c:v>
                </c:pt>
                <c:pt idx="43243">
                  <c:v>20</c:v>
                </c:pt>
                <c:pt idx="43244">
                  <c:v>20</c:v>
                </c:pt>
                <c:pt idx="43245">
                  <c:v>20</c:v>
                </c:pt>
                <c:pt idx="43246">
                  <c:v>20</c:v>
                </c:pt>
                <c:pt idx="43247">
                  <c:v>20</c:v>
                </c:pt>
                <c:pt idx="43248">
                  <c:v>20</c:v>
                </c:pt>
                <c:pt idx="43249">
                  <c:v>20</c:v>
                </c:pt>
                <c:pt idx="43250">
                  <c:v>20</c:v>
                </c:pt>
                <c:pt idx="43251">
                  <c:v>20</c:v>
                </c:pt>
                <c:pt idx="43252">
                  <c:v>20</c:v>
                </c:pt>
                <c:pt idx="43253">
                  <c:v>20</c:v>
                </c:pt>
                <c:pt idx="43254">
                  <c:v>20</c:v>
                </c:pt>
                <c:pt idx="43255">
                  <c:v>20</c:v>
                </c:pt>
                <c:pt idx="43256">
                  <c:v>20</c:v>
                </c:pt>
                <c:pt idx="43257">
                  <c:v>20</c:v>
                </c:pt>
                <c:pt idx="43258">
                  <c:v>20</c:v>
                </c:pt>
                <c:pt idx="43259">
                  <c:v>20</c:v>
                </c:pt>
                <c:pt idx="43260">
                  <c:v>20</c:v>
                </c:pt>
                <c:pt idx="43261">
                  <c:v>20</c:v>
                </c:pt>
                <c:pt idx="43262">
                  <c:v>20</c:v>
                </c:pt>
                <c:pt idx="43263">
                  <c:v>20</c:v>
                </c:pt>
                <c:pt idx="43264">
                  <c:v>20</c:v>
                </c:pt>
                <c:pt idx="43265">
                  <c:v>20</c:v>
                </c:pt>
                <c:pt idx="43266">
                  <c:v>20</c:v>
                </c:pt>
                <c:pt idx="43267">
                  <c:v>20</c:v>
                </c:pt>
                <c:pt idx="43268">
                  <c:v>20</c:v>
                </c:pt>
                <c:pt idx="43269">
                  <c:v>20</c:v>
                </c:pt>
                <c:pt idx="43270">
                  <c:v>20</c:v>
                </c:pt>
                <c:pt idx="43271">
                  <c:v>20</c:v>
                </c:pt>
                <c:pt idx="43272">
                  <c:v>20</c:v>
                </c:pt>
                <c:pt idx="43273">
                  <c:v>20</c:v>
                </c:pt>
                <c:pt idx="43274">
                  <c:v>20</c:v>
                </c:pt>
                <c:pt idx="43275">
                  <c:v>20</c:v>
                </c:pt>
                <c:pt idx="43276">
                  <c:v>20</c:v>
                </c:pt>
                <c:pt idx="43277">
                  <c:v>20</c:v>
                </c:pt>
                <c:pt idx="43278">
                  <c:v>20</c:v>
                </c:pt>
                <c:pt idx="43279">
                  <c:v>20</c:v>
                </c:pt>
                <c:pt idx="43280">
                  <c:v>20</c:v>
                </c:pt>
                <c:pt idx="43281">
                  <c:v>20</c:v>
                </c:pt>
                <c:pt idx="43282">
                  <c:v>20</c:v>
                </c:pt>
                <c:pt idx="43283">
                  <c:v>20</c:v>
                </c:pt>
                <c:pt idx="43284">
                  <c:v>20</c:v>
                </c:pt>
                <c:pt idx="43285">
                  <c:v>20</c:v>
                </c:pt>
                <c:pt idx="43286">
                  <c:v>20</c:v>
                </c:pt>
                <c:pt idx="43287">
                  <c:v>20</c:v>
                </c:pt>
                <c:pt idx="43288">
                  <c:v>20</c:v>
                </c:pt>
                <c:pt idx="43289">
                  <c:v>20</c:v>
                </c:pt>
                <c:pt idx="43290">
                  <c:v>20</c:v>
                </c:pt>
                <c:pt idx="43291">
                  <c:v>20</c:v>
                </c:pt>
                <c:pt idx="43292">
                  <c:v>20</c:v>
                </c:pt>
                <c:pt idx="43293">
                  <c:v>20</c:v>
                </c:pt>
                <c:pt idx="43294">
                  <c:v>20</c:v>
                </c:pt>
                <c:pt idx="43295">
                  <c:v>20</c:v>
                </c:pt>
                <c:pt idx="43296">
                  <c:v>20</c:v>
                </c:pt>
                <c:pt idx="43297">
                  <c:v>20</c:v>
                </c:pt>
                <c:pt idx="43298">
                  <c:v>20</c:v>
                </c:pt>
                <c:pt idx="43299">
                  <c:v>20</c:v>
                </c:pt>
                <c:pt idx="43300">
                  <c:v>20</c:v>
                </c:pt>
                <c:pt idx="43301">
                  <c:v>20</c:v>
                </c:pt>
                <c:pt idx="43302">
                  <c:v>20</c:v>
                </c:pt>
                <c:pt idx="43303">
                  <c:v>20</c:v>
                </c:pt>
                <c:pt idx="43304">
                  <c:v>20</c:v>
                </c:pt>
                <c:pt idx="43305">
                  <c:v>20</c:v>
                </c:pt>
                <c:pt idx="43306">
                  <c:v>20</c:v>
                </c:pt>
                <c:pt idx="43307">
                  <c:v>20</c:v>
                </c:pt>
                <c:pt idx="43308">
                  <c:v>20</c:v>
                </c:pt>
                <c:pt idx="43309">
                  <c:v>20</c:v>
                </c:pt>
                <c:pt idx="43310">
                  <c:v>20</c:v>
                </c:pt>
                <c:pt idx="43311">
                  <c:v>20</c:v>
                </c:pt>
                <c:pt idx="43312">
                  <c:v>20</c:v>
                </c:pt>
                <c:pt idx="43313">
                  <c:v>20</c:v>
                </c:pt>
                <c:pt idx="43314">
                  <c:v>20</c:v>
                </c:pt>
                <c:pt idx="43315">
                  <c:v>20</c:v>
                </c:pt>
                <c:pt idx="43316">
                  <c:v>20</c:v>
                </c:pt>
                <c:pt idx="43317">
                  <c:v>20</c:v>
                </c:pt>
                <c:pt idx="43318">
                  <c:v>20</c:v>
                </c:pt>
                <c:pt idx="43319">
                  <c:v>20</c:v>
                </c:pt>
                <c:pt idx="43320">
                  <c:v>20</c:v>
                </c:pt>
                <c:pt idx="43321">
                  <c:v>20</c:v>
                </c:pt>
                <c:pt idx="43322">
                  <c:v>20</c:v>
                </c:pt>
                <c:pt idx="43323">
                  <c:v>20</c:v>
                </c:pt>
                <c:pt idx="43324">
                  <c:v>20</c:v>
                </c:pt>
                <c:pt idx="43325">
                  <c:v>20</c:v>
                </c:pt>
                <c:pt idx="43326">
                  <c:v>20</c:v>
                </c:pt>
                <c:pt idx="43327">
                  <c:v>20</c:v>
                </c:pt>
                <c:pt idx="43328">
                  <c:v>20</c:v>
                </c:pt>
                <c:pt idx="43329">
                  <c:v>20</c:v>
                </c:pt>
                <c:pt idx="43330">
                  <c:v>20</c:v>
                </c:pt>
                <c:pt idx="43331">
                  <c:v>20</c:v>
                </c:pt>
                <c:pt idx="43332">
                  <c:v>20</c:v>
                </c:pt>
                <c:pt idx="43333">
                  <c:v>20</c:v>
                </c:pt>
                <c:pt idx="43334">
                  <c:v>20</c:v>
                </c:pt>
                <c:pt idx="43335">
                  <c:v>20</c:v>
                </c:pt>
                <c:pt idx="43336">
                  <c:v>20</c:v>
                </c:pt>
                <c:pt idx="43337">
                  <c:v>20</c:v>
                </c:pt>
                <c:pt idx="43338">
                  <c:v>20</c:v>
                </c:pt>
                <c:pt idx="43339">
                  <c:v>20</c:v>
                </c:pt>
                <c:pt idx="43340">
                  <c:v>20</c:v>
                </c:pt>
                <c:pt idx="43341">
                  <c:v>20</c:v>
                </c:pt>
                <c:pt idx="43342">
                  <c:v>20</c:v>
                </c:pt>
                <c:pt idx="43343">
                  <c:v>20</c:v>
                </c:pt>
                <c:pt idx="43344">
                  <c:v>20</c:v>
                </c:pt>
                <c:pt idx="43345">
                  <c:v>20</c:v>
                </c:pt>
                <c:pt idx="43346">
                  <c:v>20</c:v>
                </c:pt>
                <c:pt idx="43347">
                  <c:v>20</c:v>
                </c:pt>
                <c:pt idx="43348">
                  <c:v>20</c:v>
                </c:pt>
                <c:pt idx="43349">
                  <c:v>20</c:v>
                </c:pt>
                <c:pt idx="43350">
                  <c:v>20</c:v>
                </c:pt>
                <c:pt idx="43351">
                  <c:v>20</c:v>
                </c:pt>
                <c:pt idx="43352">
                  <c:v>20</c:v>
                </c:pt>
                <c:pt idx="43353">
                  <c:v>20</c:v>
                </c:pt>
                <c:pt idx="43354">
                  <c:v>20</c:v>
                </c:pt>
                <c:pt idx="43355">
                  <c:v>20</c:v>
                </c:pt>
                <c:pt idx="43356">
                  <c:v>20</c:v>
                </c:pt>
                <c:pt idx="43357">
                  <c:v>20</c:v>
                </c:pt>
                <c:pt idx="43358">
                  <c:v>20</c:v>
                </c:pt>
                <c:pt idx="43359">
                  <c:v>20</c:v>
                </c:pt>
                <c:pt idx="43360">
                  <c:v>20</c:v>
                </c:pt>
                <c:pt idx="43361">
                  <c:v>20</c:v>
                </c:pt>
                <c:pt idx="43362">
                  <c:v>20</c:v>
                </c:pt>
                <c:pt idx="43363">
                  <c:v>20</c:v>
                </c:pt>
                <c:pt idx="43364">
                  <c:v>20</c:v>
                </c:pt>
                <c:pt idx="43365">
                  <c:v>20</c:v>
                </c:pt>
                <c:pt idx="43366">
                  <c:v>20</c:v>
                </c:pt>
                <c:pt idx="43367">
                  <c:v>20</c:v>
                </c:pt>
                <c:pt idx="43368">
                  <c:v>20</c:v>
                </c:pt>
                <c:pt idx="43369">
                  <c:v>20</c:v>
                </c:pt>
                <c:pt idx="43370">
                  <c:v>20</c:v>
                </c:pt>
                <c:pt idx="43371">
                  <c:v>20</c:v>
                </c:pt>
                <c:pt idx="43372">
                  <c:v>20</c:v>
                </c:pt>
                <c:pt idx="43373">
                  <c:v>20</c:v>
                </c:pt>
                <c:pt idx="43374">
                  <c:v>20</c:v>
                </c:pt>
                <c:pt idx="43375">
                  <c:v>20</c:v>
                </c:pt>
                <c:pt idx="43376">
                  <c:v>20</c:v>
                </c:pt>
                <c:pt idx="43377">
                  <c:v>20</c:v>
                </c:pt>
                <c:pt idx="43378">
                  <c:v>20</c:v>
                </c:pt>
                <c:pt idx="43379">
                  <c:v>20</c:v>
                </c:pt>
                <c:pt idx="43380">
                  <c:v>20</c:v>
                </c:pt>
                <c:pt idx="43381">
                  <c:v>20</c:v>
                </c:pt>
                <c:pt idx="43382">
                  <c:v>20</c:v>
                </c:pt>
                <c:pt idx="43383">
                  <c:v>20</c:v>
                </c:pt>
                <c:pt idx="43384">
                  <c:v>20</c:v>
                </c:pt>
                <c:pt idx="43385">
                  <c:v>20</c:v>
                </c:pt>
                <c:pt idx="43386">
                  <c:v>20</c:v>
                </c:pt>
                <c:pt idx="43387">
                  <c:v>20</c:v>
                </c:pt>
                <c:pt idx="43388">
                  <c:v>20</c:v>
                </c:pt>
                <c:pt idx="43389">
                  <c:v>20</c:v>
                </c:pt>
                <c:pt idx="43390">
                  <c:v>20</c:v>
                </c:pt>
                <c:pt idx="43391">
                  <c:v>20</c:v>
                </c:pt>
                <c:pt idx="43392">
                  <c:v>20</c:v>
                </c:pt>
                <c:pt idx="43393">
                  <c:v>20</c:v>
                </c:pt>
                <c:pt idx="43394">
                  <c:v>20</c:v>
                </c:pt>
                <c:pt idx="43395">
                  <c:v>20</c:v>
                </c:pt>
                <c:pt idx="43396">
                  <c:v>20</c:v>
                </c:pt>
                <c:pt idx="43397">
                  <c:v>20</c:v>
                </c:pt>
                <c:pt idx="43398">
                  <c:v>20</c:v>
                </c:pt>
                <c:pt idx="43399">
                  <c:v>20</c:v>
                </c:pt>
                <c:pt idx="43400">
                  <c:v>20</c:v>
                </c:pt>
                <c:pt idx="43401">
                  <c:v>20</c:v>
                </c:pt>
                <c:pt idx="43402">
                  <c:v>20</c:v>
                </c:pt>
                <c:pt idx="43403">
                  <c:v>20</c:v>
                </c:pt>
                <c:pt idx="43404">
                  <c:v>20</c:v>
                </c:pt>
                <c:pt idx="43405">
                  <c:v>20</c:v>
                </c:pt>
                <c:pt idx="43406">
                  <c:v>20</c:v>
                </c:pt>
                <c:pt idx="43407">
                  <c:v>20</c:v>
                </c:pt>
                <c:pt idx="43408">
                  <c:v>20</c:v>
                </c:pt>
                <c:pt idx="43409">
                  <c:v>20</c:v>
                </c:pt>
                <c:pt idx="43410">
                  <c:v>20</c:v>
                </c:pt>
                <c:pt idx="43411">
                  <c:v>20</c:v>
                </c:pt>
                <c:pt idx="43412">
                  <c:v>20</c:v>
                </c:pt>
                <c:pt idx="43413">
                  <c:v>20</c:v>
                </c:pt>
                <c:pt idx="43414">
                  <c:v>20</c:v>
                </c:pt>
                <c:pt idx="43415">
                  <c:v>20</c:v>
                </c:pt>
                <c:pt idx="43416">
                  <c:v>20</c:v>
                </c:pt>
                <c:pt idx="43417">
                  <c:v>20</c:v>
                </c:pt>
                <c:pt idx="43418">
                  <c:v>20</c:v>
                </c:pt>
                <c:pt idx="43419">
                  <c:v>20</c:v>
                </c:pt>
                <c:pt idx="43420">
                  <c:v>20</c:v>
                </c:pt>
                <c:pt idx="43421">
                  <c:v>20</c:v>
                </c:pt>
                <c:pt idx="43422">
                  <c:v>20</c:v>
                </c:pt>
                <c:pt idx="43423">
                  <c:v>20</c:v>
                </c:pt>
                <c:pt idx="43424">
                  <c:v>20</c:v>
                </c:pt>
                <c:pt idx="43425">
                  <c:v>20</c:v>
                </c:pt>
                <c:pt idx="43426">
                  <c:v>20</c:v>
                </c:pt>
                <c:pt idx="43427">
                  <c:v>20</c:v>
                </c:pt>
                <c:pt idx="43428">
                  <c:v>20</c:v>
                </c:pt>
                <c:pt idx="43429">
                  <c:v>20</c:v>
                </c:pt>
                <c:pt idx="43430">
                  <c:v>20</c:v>
                </c:pt>
                <c:pt idx="43431">
                  <c:v>20</c:v>
                </c:pt>
                <c:pt idx="43432">
                  <c:v>20</c:v>
                </c:pt>
                <c:pt idx="43433">
                  <c:v>20</c:v>
                </c:pt>
                <c:pt idx="43434">
                  <c:v>20</c:v>
                </c:pt>
                <c:pt idx="43435">
                  <c:v>20</c:v>
                </c:pt>
                <c:pt idx="43436">
                  <c:v>20</c:v>
                </c:pt>
                <c:pt idx="43437">
                  <c:v>20</c:v>
                </c:pt>
                <c:pt idx="43438">
                  <c:v>20</c:v>
                </c:pt>
                <c:pt idx="43439">
                  <c:v>20</c:v>
                </c:pt>
                <c:pt idx="43440">
                  <c:v>20</c:v>
                </c:pt>
                <c:pt idx="43441">
                  <c:v>20</c:v>
                </c:pt>
                <c:pt idx="43442">
                  <c:v>20</c:v>
                </c:pt>
                <c:pt idx="43443">
                  <c:v>20</c:v>
                </c:pt>
                <c:pt idx="43444">
                  <c:v>20</c:v>
                </c:pt>
                <c:pt idx="43445">
                  <c:v>20</c:v>
                </c:pt>
                <c:pt idx="43446">
                  <c:v>20</c:v>
                </c:pt>
                <c:pt idx="43447">
                  <c:v>20</c:v>
                </c:pt>
                <c:pt idx="43448">
                  <c:v>20</c:v>
                </c:pt>
                <c:pt idx="43449">
                  <c:v>20</c:v>
                </c:pt>
                <c:pt idx="43450">
                  <c:v>20</c:v>
                </c:pt>
                <c:pt idx="43451">
                  <c:v>20</c:v>
                </c:pt>
                <c:pt idx="43452">
                  <c:v>20</c:v>
                </c:pt>
                <c:pt idx="43453">
                  <c:v>20</c:v>
                </c:pt>
                <c:pt idx="43454">
                  <c:v>20</c:v>
                </c:pt>
                <c:pt idx="43455">
                  <c:v>20</c:v>
                </c:pt>
                <c:pt idx="43456">
                  <c:v>20</c:v>
                </c:pt>
                <c:pt idx="43457">
                  <c:v>20</c:v>
                </c:pt>
                <c:pt idx="43458">
                  <c:v>20</c:v>
                </c:pt>
                <c:pt idx="43459">
                  <c:v>20</c:v>
                </c:pt>
                <c:pt idx="43460">
                  <c:v>20</c:v>
                </c:pt>
                <c:pt idx="43461">
                  <c:v>20</c:v>
                </c:pt>
                <c:pt idx="43462">
                  <c:v>20</c:v>
                </c:pt>
                <c:pt idx="43463">
                  <c:v>20</c:v>
                </c:pt>
                <c:pt idx="43464">
                  <c:v>20</c:v>
                </c:pt>
                <c:pt idx="43465">
                  <c:v>20</c:v>
                </c:pt>
                <c:pt idx="43466">
                  <c:v>20</c:v>
                </c:pt>
                <c:pt idx="43467">
                  <c:v>20</c:v>
                </c:pt>
                <c:pt idx="43468">
                  <c:v>20</c:v>
                </c:pt>
                <c:pt idx="43469">
                  <c:v>20</c:v>
                </c:pt>
                <c:pt idx="43470">
                  <c:v>20</c:v>
                </c:pt>
                <c:pt idx="43471">
                  <c:v>20</c:v>
                </c:pt>
                <c:pt idx="43472">
                  <c:v>20</c:v>
                </c:pt>
                <c:pt idx="43473">
                  <c:v>20</c:v>
                </c:pt>
                <c:pt idx="43474">
                  <c:v>20</c:v>
                </c:pt>
                <c:pt idx="43475">
                  <c:v>20</c:v>
                </c:pt>
                <c:pt idx="43476">
                  <c:v>20</c:v>
                </c:pt>
                <c:pt idx="43477">
                  <c:v>20</c:v>
                </c:pt>
                <c:pt idx="43478">
                  <c:v>20</c:v>
                </c:pt>
                <c:pt idx="43479">
                  <c:v>20</c:v>
                </c:pt>
                <c:pt idx="43480">
                  <c:v>20</c:v>
                </c:pt>
                <c:pt idx="43481">
                  <c:v>20</c:v>
                </c:pt>
                <c:pt idx="43482">
                  <c:v>20</c:v>
                </c:pt>
                <c:pt idx="43483">
                  <c:v>20</c:v>
                </c:pt>
                <c:pt idx="43484">
                  <c:v>20</c:v>
                </c:pt>
                <c:pt idx="43485">
                  <c:v>20</c:v>
                </c:pt>
                <c:pt idx="43486">
                  <c:v>20</c:v>
                </c:pt>
                <c:pt idx="43487">
                  <c:v>20</c:v>
                </c:pt>
                <c:pt idx="43488">
                  <c:v>20</c:v>
                </c:pt>
                <c:pt idx="43489">
                  <c:v>20</c:v>
                </c:pt>
                <c:pt idx="43490">
                  <c:v>20</c:v>
                </c:pt>
                <c:pt idx="43491">
                  <c:v>20</c:v>
                </c:pt>
                <c:pt idx="43492">
                  <c:v>20</c:v>
                </c:pt>
                <c:pt idx="43493">
                  <c:v>20</c:v>
                </c:pt>
                <c:pt idx="43494">
                  <c:v>20</c:v>
                </c:pt>
                <c:pt idx="43495">
                  <c:v>20</c:v>
                </c:pt>
                <c:pt idx="43496">
                  <c:v>20</c:v>
                </c:pt>
                <c:pt idx="43497">
                  <c:v>20</c:v>
                </c:pt>
                <c:pt idx="43498">
                  <c:v>20</c:v>
                </c:pt>
                <c:pt idx="43499">
                  <c:v>20</c:v>
                </c:pt>
                <c:pt idx="43500">
                  <c:v>20</c:v>
                </c:pt>
                <c:pt idx="43501">
                  <c:v>20</c:v>
                </c:pt>
                <c:pt idx="43502">
                  <c:v>20</c:v>
                </c:pt>
                <c:pt idx="43503">
                  <c:v>20</c:v>
                </c:pt>
                <c:pt idx="43504">
                  <c:v>20</c:v>
                </c:pt>
                <c:pt idx="43505">
                  <c:v>20</c:v>
                </c:pt>
                <c:pt idx="43506">
                  <c:v>20</c:v>
                </c:pt>
                <c:pt idx="43507">
                  <c:v>20</c:v>
                </c:pt>
                <c:pt idx="43508">
                  <c:v>20</c:v>
                </c:pt>
                <c:pt idx="43509">
                  <c:v>20</c:v>
                </c:pt>
                <c:pt idx="43510">
                  <c:v>20</c:v>
                </c:pt>
                <c:pt idx="43511">
                  <c:v>20</c:v>
                </c:pt>
                <c:pt idx="43512">
                  <c:v>20</c:v>
                </c:pt>
                <c:pt idx="43513">
                  <c:v>20</c:v>
                </c:pt>
                <c:pt idx="43514">
                  <c:v>20</c:v>
                </c:pt>
                <c:pt idx="43515">
                  <c:v>20</c:v>
                </c:pt>
                <c:pt idx="43516">
                  <c:v>20</c:v>
                </c:pt>
                <c:pt idx="43517">
                  <c:v>20</c:v>
                </c:pt>
                <c:pt idx="43518">
                  <c:v>20</c:v>
                </c:pt>
                <c:pt idx="43519">
                  <c:v>20</c:v>
                </c:pt>
                <c:pt idx="43520">
                  <c:v>20</c:v>
                </c:pt>
                <c:pt idx="43521">
                  <c:v>20</c:v>
                </c:pt>
                <c:pt idx="43522">
                  <c:v>20</c:v>
                </c:pt>
                <c:pt idx="43523">
                  <c:v>20</c:v>
                </c:pt>
                <c:pt idx="43524">
                  <c:v>20</c:v>
                </c:pt>
                <c:pt idx="43525">
                  <c:v>20</c:v>
                </c:pt>
                <c:pt idx="43526">
                  <c:v>20</c:v>
                </c:pt>
                <c:pt idx="43527">
                  <c:v>20</c:v>
                </c:pt>
                <c:pt idx="43528">
                  <c:v>20</c:v>
                </c:pt>
                <c:pt idx="43529">
                  <c:v>20</c:v>
                </c:pt>
                <c:pt idx="43530">
                  <c:v>20</c:v>
                </c:pt>
                <c:pt idx="43531">
                  <c:v>20</c:v>
                </c:pt>
                <c:pt idx="43532">
                  <c:v>20</c:v>
                </c:pt>
                <c:pt idx="43533">
                  <c:v>20</c:v>
                </c:pt>
                <c:pt idx="43534">
                  <c:v>20</c:v>
                </c:pt>
                <c:pt idx="43535">
                  <c:v>20</c:v>
                </c:pt>
                <c:pt idx="43536">
                  <c:v>20</c:v>
                </c:pt>
                <c:pt idx="43537">
                  <c:v>20</c:v>
                </c:pt>
                <c:pt idx="43538">
                  <c:v>20</c:v>
                </c:pt>
                <c:pt idx="43539">
                  <c:v>20</c:v>
                </c:pt>
                <c:pt idx="43540">
                  <c:v>20</c:v>
                </c:pt>
                <c:pt idx="43541">
                  <c:v>20</c:v>
                </c:pt>
                <c:pt idx="43542">
                  <c:v>20</c:v>
                </c:pt>
                <c:pt idx="43543">
                  <c:v>20</c:v>
                </c:pt>
                <c:pt idx="43544">
                  <c:v>20</c:v>
                </c:pt>
                <c:pt idx="43545">
                  <c:v>20</c:v>
                </c:pt>
                <c:pt idx="43546">
                  <c:v>20</c:v>
                </c:pt>
                <c:pt idx="43547">
                  <c:v>20</c:v>
                </c:pt>
                <c:pt idx="43548">
                  <c:v>20</c:v>
                </c:pt>
                <c:pt idx="43549">
                  <c:v>20</c:v>
                </c:pt>
                <c:pt idx="43550">
                  <c:v>20</c:v>
                </c:pt>
                <c:pt idx="43551">
                  <c:v>20</c:v>
                </c:pt>
                <c:pt idx="43552">
                  <c:v>20</c:v>
                </c:pt>
                <c:pt idx="43553">
                  <c:v>20</c:v>
                </c:pt>
                <c:pt idx="43554">
                  <c:v>20</c:v>
                </c:pt>
                <c:pt idx="43555">
                  <c:v>20</c:v>
                </c:pt>
                <c:pt idx="43556">
                  <c:v>20</c:v>
                </c:pt>
                <c:pt idx="43557">
                  <c:v>20</c:v>
                </c:pt>
                <c:pt idx="43558">
                  <c:v>20</c:v>
                </c:pt>
                <c:pt idx="43559">
                  <c:v>20</c:v>
                </c:pt>
                <c:pt idx="43560">
                  <c:v>20</c:v>
                </c:pt>
                <c:pt idx="43561">
                  <c:v>20</c:v>
                </c:pt>
                <c:pt idx="43562">
                  <c:v>20</c:v>
                </c:pt>
                <c:pt idx="43563">
                  <c:v>20</c:v>
                </c:pt>
                <c:pt idx="43564">
                  <c:v>20</c:v>
                </c:pt>
                <c:pt idx="43565">
                  <c:v>20</c:v>
                </c:pt>
                <c:pt idx="43566">
                  <c:v>20</c:v>
                </c:pt>
                <c:pt idx="43567">
                  <c:v>20</c:v>
                </c:pt>
                <c:pt idx="43568">
                  <c:v>20</c:v>
                </c:pt>
                <c:pt idx="43569">
                  <c:v>20</c:v>
                </c:pt>
                <c:pt idx="43570">
                  <c:v>20</c:v>
                </c:pt>
                <c:pt idx="43571">
                  <c:v>20</c:v>
                </c:pt>
                <c:pt idx="43572">
                  <c:v>20</c:v>
                </c:pt>
                <c:pt idx="43573">
                  <c:v>20</c:v>
                </c:pt>
                <c:pt idx="43574">
                  <c:v>20</c:v>
                </c:pt>
                <c:pt idx="43575">
                  <c:v>20</c:v>
                </c:pt>
                <c:pt idx="43576">
                  <c:v>20</c:v>
                </c:pt>
                <c:pt idx="43577">
                  <c:v>20</c:v>
                </c:pt>
                <c:pt idx="43578">
                  <c:v>20</c:v>
                </c:pt>
                <c:pt idx="43579">
                  <c:v>20</c:v>
                </c:pt>
                <c:pt idx="43580">
                  <c:v>20</c:v>
                </c:pt>
                <c:pt idx="43581">
                  <c:v>20</c:v>
                </c:pt>
                <c:pt idx="43582">
                  <c:v>20</c:v>
                </c:pt>
                <c:pt idx="43583">
                  <c:v>20</c:v>
                </c:pt>
                <c:pt idx="43584">
                  <c:v>20</c:v>
                </c:pt>
                <c:pt idx="43585">
                  <c:v>20</c:v>
                </c:pt>
                <c:pt idx="43586">
                  <c:v>20</c:v>
                </c:pt>
                <c:pt idx="43587">
                  <c:v>20</c:v>
                </c:pt>
                <c:pt idx="43588">
                  <c:v>20</c:v>
                </c:pt>
                <c:pt idx="43589">
                  <c:v>20</c:v>
                </c:pt>
                <c:pt idx="43590">
                  <c:v>20</c:v>
                </c:pt>
                <c:pt idx="43591">
                  <c:v>20</c:v>
                </c:pt>
                <c:pt idx="43592">
                  <c:v>20</c:v>
                </c:pt>
                <c:pt idx="43593">
                  <c:v>20</c:v>
                </c:pt>
                <c:pt idx="43594">
                  <c:v>20</c:v>
                </c:pt>
                <c:pt idx="43595">
                  <c:v>20</c:v>
                </c:pt>
                <c:pt idx="43596">
                  <c:v>20</c:v>
                </c:pt>
                <c:pt idx="43597">
                  <c:v>20</c:v>
                </c:pt>
                <c:pt idx="43598">
                  <c:v>20</c:v>
                </c:pt>
                <c:pt idx="43599">
                  <c:v>20</c:v>
                </c:pt>
                <c:pt idx="43600">
                  <c:v>20</c:v>
                </c:pt>
                <c:pt idx="43601">
                  <c:v>20</c:v>
                </c:pt>
                <c:pt idx="43602">
                  <c:v>20</c:v>
                </c:pt>
                <c:pt idx="43603">
                  <c:v>20</c:v>
                </c:pt>
                <c:pt idx="43604">
                  <c:v>20</c:v>
                </c:pt>
                <c:pt idx="43605">
                  <c:v>20</c:v>
                </c:pt>
                <c:pt idx="43606">
                  <c:v>20</c:v>
                </c:pt>
                <c:pt idx="43607">
                  <c:v>20</c:v>
                </c:pt>
                <c:pt idx="43608">
                  <c:v>20</c:v>
                </c:pt>
                <c:pt idx="43609">
                  <c:v>20</c:v>
                </c:pt>
                <c:pt idx="43610">
                  <c:v>20</c:v>
                </c:pt>
                <c:pt idx="43611">
                  <c:v>20</c:v>
                </c:pt>
                <c:pt idx="43612">
                  <c:v>20</c:v>
                </c:pt>
                <c:pt idx="43613">
                  <c:v>20</c:v>
                </c:pt>
                <c:pt idx="43614">
                  <c:v>20</c:v>
                </c:pt>
                <c:pt idx="43615">
                  <c:v>20</c:v>
                </c:pt>
                <c:pt idx="43616">
                  <c:v>20</c:v>
                </c:pt>
                <c:pt idx="43617">
                  <c:v>20</c:v>
                </c:pt>
                <c:pt idx="43618">
                  <c:v>20</c:v>
                </c:pt>
                <c:pt idx="43619">
                  <c:v>20</c:v>
                </c:pt>
                <c:pt idx="43620">
                  <c:v>20</c:v>
                </c:pt>
                <c:pt idx="43621">
                  <c:v>20</c:v>
                </c:pt>
                <c:pt idx="43622">
                  <c:v>20</c:v>
                </c:pt>
                <c:pt idx="43623">
                  <c:v>20</c:v>
                </c:pt>
                <c:pt idx="43624">
                  <c:v>20</c:v>
                </c:pt>
                <c:pt idx="43625">
                  <c:v>20</c:v>
                </c:pt>
                <c:pt idx="43626">
                  <c:v>20</c:v>
                </c:pt>
                <c:pt idx="43627">
                  <c:v>20</c:v>
                </c:pt>
                <c:pt idx="43628">
                  <c:v>20</c:v>
                </c:pt>
                <c:pt idx="43629">
                  <c:v>20</c:v>
                </c:pt>
                <c:pt idx="43630">
                  <c:v>20</c:v>
                </c:pt>
                <c:pt idx="43631">
                  <c:v>20</c:v>
                </c:pt>
                <c:pt idx="43632">
                  <c:v>20</c:v>
                </c:pt>
                <c:pt idx="43633">
                  <c:v>20</c:v>
                </c:pt>
                <c:pt idx="43634">
                  <c:v>20</c:v>
                </c:pt>
                <c:pt idx="43635">
                  <c:v>20</c:v>
                </c:pt>
                <c:pt idx="43636">
                  <c:v>20</c:v>
                </c:pt>
                <c:pt idx="43637">
                  <c:v>20</c:v>
                </c:pt>
                <c:pt idx="43638">
                  <c:v>20</c:v>
                </c:pt>
                <c:pt idx="43639">
                  <c:v>20</c:v>
                </c:pt>
                <c:pt idx="43640">
                  <c:v>20</c:v>
                </c:pt>
                <c:pt idx="43641">
                  <c:v>20</c:v>
                </c:pt>
                <c:pt idx="43642">
                  <c:v>20</c:v>
                </c:pt>
                <c:pt idx="43643">
                  <c:v>20</c:v>
                </c:pt>
                <c:pt idx="43644">
                  <c:v>20</c:v>
                </c:pt>
                <c:pt idx="43645">
                  <c:v>20</c:v>
                </c:pt>
                <c:pt idx="43646">
                  <c:v>20</c:v>
                </c:pt>
                <c:pt idx="43647">
                  <c:v>20</c:v>
                </c:pt>
                <c:pt idx="43648">
                  <c:v>20</c:v>
                </c:pt>
                <c:pt idx="43649">
                  <c:v>20</c:v>
                </c:pt>
                <c:pt idx="43650">
                  <c:v>20</c:v>
                </c:pt>
                <c:pt idx="43651">
                  <c:v>20</c:v>
                </c:pt>
                <c:pt idx="43652">
                  <c:v>20</c:v>
                </c:pt>
                <c:pt idx="43653">
                  <c:v>20</c:v>
                </c:pt>
                <c:pt idx="43654">
                  <c:v>20</c:v>
                </c:pt>
                <c:pt idx="43655">
                  <c:v>20</c:v>
                </c:pt>
                <c:pt idx="43656">
                  <c:v>20</c:v>
                </c:pt>
                <c:pt idx="43657">
                  <c:v>20</c:v>
                </c:pt>
                <c:pt idx="43658">
                  <c:v>20</c:v>
                </c:pt>
                <c:pt idx="43659">
                  <c:v>20</c:v>
                </c:pt>
                <c:pt idx="43660">
                  <c:v>20</c:v>
                </c:pt>
                <c:pt idx="43661">
                  <c:v>20</c:v>
                </c:pt>
                <c:pt idx="43662">
                  <c:v>20</c:v>
                </c:pt>
                <c:pt idx="43663">
                  <c:v>20</c:v>
                </c:pt>
                <c:pt idx="43664">
                  <c:v>20</c:v>
                </c:pt>
                <c:pt idx="43665">
                  <c:v>20</c:v>
                </c:pt>
                <c:pt idx="43666">
                  <c:v>20</c:v>
                </c:pt>
                <c:pt idx="43667">
                  <c:v>20</c:v>
                </c:pt>
                <c:pt idx="43668">
                  <c:v>20</c:v>
                </c:pt>
                <c:pt idx="43669">
                  <c:v>20</c:v>
                </c:pt>
                <c:pt idx="43670">
                  <c:v>20</c:v>
                </c:pt>
                <c:pt idx="43671">
                  <c:v>20</c:v>
                </c:pt>
                <c:pt idx="43672">
                  <c:v>20</c:v>
                </c:pt>
                <c:pt idx="43673">
                  <c:v>20</c:v>
                </c:pt>
                <c:pt idx="43674">
                  <c:v>20</c:v>
                </c:pt>
                <c:pt idx="43675">
                  <c:v>20</c:v>
                </c:pt>
                <c:pt idx="43676">
                  <c:v>20</c:v>
                </c:pt>
                <c:pt idx="43677">
                  <c:v>20</c:v>
                </c:pt>
                <c:pt idx="43678">
                  <c:v>20</c:v>
                </c:pt>
                <c:pt idx="43679">
                  <c:v>20</c:v>
                </c:pt>
                <c:pt idx="43680">
                  <c:v>20</c:v>
                </c:pt>
                <c:pt idx="43681">
                  <c:v>20</c:v>
                </c:pt>
                <c:pt idx="43682">
                  <c:v>20</c:v>
                </c:pt>
                <c:pt idx="43683">
                  <c:v>20</c:v>
                </c:pt>
                <c:pt idx="43684">
                  <c:v>20</c:v>
                </c:pt>
                <c:pt idx="43685">
                  <c:v>20</c:v>
                </c:pt>
                <c:pt idx="43686">
                  <c:v>20</c:v>
                </c:pt>
                <c:pt idx="43687">
                  <c:v>20</c:v>
                </c:pt>
                <c:pt idx="43688">
                  <c:v>20</c:v>
                </c:pt>
                <c:pt idx="43689">
                  <c:v>20</c:v>
                </c:pt>
                <c:pt idx="43690">
                  <c:v>20</c:v>
                </c:pt>
                <c:pt idx="43691">
                  <c:v>20</c:v>
                </c:pt>
                <c:pt idx="43692">
                  <c:v>20</c:v>
                </c:pt>
                <c:pt idx="43693">
                  <c:v>20</c:v>
                </c:pt>
                <c:pt idx="43694">
                  <c:v>20</c:v>
                </c:pt>
                <c:pt idx="43695">
                  <c:v>20</c:v>
                </c:pt>
                <c:pt idx="43696">
                  <c:v>20</c:v>
                </c:pt>
                <c:pt idx="43697">
                  <c:v>20</c:v>
                </c:pt>
                <c:pt idx="43698">
                  <c:v>20</c:v>
                </c:pt>
                <c:pt idx="43699">
                  <c:v>20</c:v>
                </c:pt>
                <c:pt idx="43700">
                  <c:v>20</c:v>
                </c:pt>
                <c:pt idx="43701">
                  <c:v>20</c:v>
                </c:pt>
                <c:pt idx="43702">
                  <c:v>20</c:v>
                </c:pt>
                <c:pt idx="43703">
                  <c:v>20</c:v>
                </c:pt>
                <c:pt idx="43704">
                  <c:v>20</c:v>
                </c:pt>
                <c:pt idx="43705">
                  <c:v>20</c:v>
                </c:pt>
                <c:pt idx="43706">
                  <c:v>20</c:v>
                </c:pt>
                <c:pt idx="43707">
                  <c:v>20</c:v>
                </c:pt>
                <c:pt idx="43708">
                  <c:v>20</c:v>
                </c:pt>
                <c:pt idx="43709">
                  <c:v>20</c:v>
                </c:pt>
                <c:pt idx="43710">
                  <c:v>20</c:v>
                </c:pt>
                <c:pt idx="43711">
                  <c:v>20</c:v>
                </c:pt>
                <c:pt idx="43712">
                  <c:v>20</c:v>
                </c:pt>
                <c:pt idx="43713">
                  <c:v>20</c:v>
                </c:pt>
                <c:pt idx="43714">
                  <c:v>20</c:v>
                </c:pt>
                <c:pt idx="43715">
                  <c:v>20</c:v>
                </c:pt>
                <c:pt idx="43716">
                  <c:v>20</c:v>
                </c:pt>
                <c:pt idx="43717">
                  <c:v>20</c:v>
                </c:pt>
                <c:pt idx="43718">
                  <c:v>20</c:v>
                </c:pt>
                <c:pt idx="43719">
                  <c:v>20</c:v>
                </c:pt>
                <c:pt idx="43720">
                  <c:v>20</c:v>
                </c:pt>
                <c:pt idx="43721">
                  <c:v>20</c:v>
                </c:pt>
                <c:pt idx="43722">
                  <c:v>20</c:v>
                </c:pt>
                <c:pt idx="43723">
                  <c:v>20</c:v>
                </c:pt>
                <c:pt idx="43724">
                  <c:v>20</c:v>
                </c:pt>
                <c:pt idx="43725">
                  <c:v>20</c:v>
                </c:pt>
                <c:pt idx="43726">
                  <c:v>20</c:v>
                </c:pt>
                <c:pt idx="43727">
                  <c:v>20</c:v>
                </c:pt>
                <c:pt idx="43728">
                  <c:v>20</c:v>
                </c:pt>
                <c:pt idx="43729">
                  <c:v>20</c:v>
                </c:pt>
                <c:pt idx="43730">
                  <c:v>20</c:v>
                </c:pt>
                <c:pt idx="43731">
                  <c:v>20</c:v>
                </c:pt>
                <c:pt idx="43732">
                  <c:v>20</c:v>
                </c:pt>
                <c:pt idx="43733">
                  <c:v>20</c:v>
                </c:pt>
                <c:pt idx="43734">
                  <c:v>20</c:v>
                </c:pt>
                <c:pt idx="43735">
                  <c:v>20</c:v>
                </c:pt>
                <c:pt idx="43736">
                  <c:v>20</c:v>
                </c:pt>
                <c:pt idx="43737">
                  <c:v>20</c:v>
                </c:pt>
                <c:pt idx="43738">
                  <c:v>20</c:v>
                </c:pt>
                <c:pt idx="43739">
                  <c:v>20</c:v>
                </c:pt>
                <c:pt idx="43740">
                  <c:v>20</c:v>
                </c:pt>
                <c:pt idx="43741">
                  <c:v>20</c:v>
                </c:pt>
                <c:pt idx="43742">
                  <c:v>20</c:v>
                </c:pt>
                <c:pt idx="43743">
                  <c:v>20</c:v>
                </c:pt>
                <c:pt idx="43744">
                  <c:v>20</c:v>
                </c:pt>
                <c:pt idx="43745">
                  <c:v>20</c:v>
                </c:pt>
                <c:pt idx="43746">
                  <c:v>20</c:v>
                </c:pt>
                <c:pt idx="43747">
                  <c:v>20</c:v>
                </c:pt>
                <c:pt idx="43748">
                  <c:v>20</c:v>
                </c:pt>
                <c:pt idx="43749">
                  <c:v>20</c:v>
                </c:pt>
                <c:pt idx="43750">
                  <c:v>20</c:v>
                </c:pt>
                <c:pt idx="43751">
                  <c:v>20</c:v>
                </c:pt>
                <c:pt idx="43752">
                  <c:v>20</c:v>
                </c:pt>
                <c:pt idx="43753">
                  <c:v>20</c:v>
                </c:pt>
                <c:pt idx="43754">
                  <c:v>20</c:v>
                </c:pt>
                <c:pt idx="43755">
                  <c:v>20</c:v>
                </c:pt>
                <c:pt idx="43756">
                  <c:v>20</c:v>
                </c:pt>
                <c:pt idx="43757">
                  <c:v>20</c:v>
                </c:pt>
                <c:pt idx="43758">
                  <c:v>20</c:v>
                </c:pt>
                <c:pt idx="43759">
                  <c:v>20</c:v>
                </c:pt>
                <c:pt idx="43760">
                  <c:v>20</c:v>
                </c:pt>
                <c:pt idx="43761">
                  <c:v>20</c:v>
                </c:pt>
                <c:pt idx="43762">
                  <c:v>20</c:v>
                </c:pt>
                <c:pt idx="43763">
                  <c:v>20</c:v>
                </c:pt>
                <c:pt idx="43764">
                  <c:v>20</c:v>
                </c:pt>
                <c:pt idx="43765">
                  <c:v>20</c:v>
                </c:pt>
                <c:pt idx="43766">
                  <c:v>20</c:v>
                </c:pt>
                <c:pt idx="43767">
                  <c:v>20</c:v>
                </c:pt>
                <c:pt idx="43768">
                  <c:v>20</c:v>
                </c:pt>
                <c:pt idx="43769">
                  <c:v>20</c:v>
                </c:pt>
                <c:pt idx="43770">
                  <c:v>20</c:v>
                </c:pt>
                <c:pt idx="43771">
                  <c:v>20</c:v>
                </c:pt>
                <c:pt idx="43772">
                  <c:v>20</c:v>
                </c:pt>
                <c:pt idx="43773">
                  <c:v>20</c:v>
                </c:pt>
                <c:pt idx="43774">
                  <c:v>20</c:v>
                </c:pt>
                <c:pt idx="43775">
                  <c:v>20</c:v>
                </c:pt>
                <c:pt idx="43776">
                  <c:v>20</c:v>
                </c:pt>
                <c:pt idx="43777">
                  <c:v>20</c:v>
                </c:pt>
                <c:pt idx="43778">
                  <c:v>20</c:v>
                </c:pt>
                <c:pt idx="43779">
                  <c:v>20</c:v>
                </c:pt>
                <c:pt idx="43780">
                  <c:v>20</c:v>
                </c:pt>
                <c:pt idx="43781">
                  <c:v>20</c:v>
                </c:pt>
                <c:pt idx="43782">
                  <c:v>20</c:v>
                </c:pt>
                <c:pt idx="43783">
                  <c:v>20</c:v>
                </c:pt>
                <c:pt idx="43784">
                  <c:v>20</c:v>
                </c:pt>
                <c:pt idx="43785">
                  <c:v>20</c:v>
                </c:pt>
                <c:pt idx="43786">
                  <c:v>20</c:v>
                </c:pt>
                <c:pt idx="43787">
                  <c:v>20</c:v>
                </c:pt>
                <c:pt idx="43788">
                  <c:v>20</c:v>
                </c:pt>
                <c:pt idx="43789">
                  <c:v>20</c:v>
                </c:pt>
                <c:pt idx="43790">
                  <c:v>20</c:v>
                </c:pt>
                <c:pt idx="43791">
                  <c:v>20</c:v>
                </c:pt>
                <c:pt idx="43792">
                  <c:v>20</c:v>
                </c:pt>
                <c:pt idx="43793">
                  <c:v>20</c:v>
                </c:pt>
                <c:pt idx="43794">
                  <c:v>20</c:v>
                </c:pt>
                <c:pt idx="43795">
                  <c:v>20</c:v>
                </c:pt>
                <c:pt idx="43796">
                  <c:v>20</c:v>
                </c:pt>
                <c:pt idx="43797">
                  <c:v>20</c:v>
                </c:pt>
                <c:pt idx="43798">
                  <c:v>20</c:v>
                </c:pt>
                <c:pt idx="43799">
                  <c:v>20</c:v>
                </c:pt>
                <c:pt idx="43800">
                  <c:v>20.5</c:v>
                </c:pt>
                <c:pt idx="43801">
                  <c:v>20.5</c:v>
                </c:pt>
                <c:pt idx="43802">
                  <c:v>20.5</c:v>
                </c:pt>
                <c:pt idx="43803">
                  <c:v>20.5</c:v>
                </c:pt>
                <c:pt idx="43804">
                  <c:v>20.5</c:v>
                </c:pt>
                <c:pt idx="43805">
                  <c:v>20.5</c:v>
                </c:pt>
                <c:pt idx="43806">
                  <c:v>20.5</c:v>
                </c:pt>
                <c:pt idx="43807">
                  <c:v>20.5</c:v>
                </c:pt>
                <c:pt idx="43808">
                  <c:v>20.5</c:v>
                </c:pt>
                <c:pt idx="43809">
                  <c:v>20.5</c:v>
                </c:pt>
                <c:pt idx="43810">
                  <c:v>20.5</c:v>
                </c:pt>
                <c:pt idx="43811">
                  <c:v>20.5</c:v>
                </c:pt>
                <c:pt idx="43812">
                  <c:v>20.5</c:v>
                </c:pt>
                <c:pt idx="43813">
                  <c:v>20.5</c:v>
                </c:pt>
                <c:pt idx="43814">
                  <c:v>20.5</c:v>
                </c:pt>
                <c:pt idx="43815">
                  <c:v>20.5</c:v>
                </c:pt>
                <c:pt idx="43816">
                  <c:v>20.5</c:v>
                </c:pt>
                <c:pt idx="43817">
                  <c:v>20.5</c:v>
                </c:pt>
                <c:pt idx="43818">
                  <c:v>20.5</c:v>
                </c:pt>
                <c:pt idx="43819">
                  <c:v>20.5</c:v>
                </c:pt>
                <c:pt idx="43820">
                  <c:v>20.5</c:v>
                </c:pt>
                <c:pt idx="43821">
                  <c:v>20.5</c:v>
                </c:pt>
                <c:pt idx="43822">
                  <c:v>20.5</c:v>
                </c:pt>
                <c:pt idx="43823">
                  <c:v>20.5</c:v>
                </c:pt>
                <c:pt idx="43824">
                  <c:v>20.5</c:v>
                </c:pt>
                <c:pt idx="43825">
                  <c:v>20.5</c:v>
                </c:pt>
                <c:pt idx="43826">
                  <c:v>20.5</c:v>
                </c:pt>
                <c:pt idx="43827">
                  <c:v>20.5</c:v>
                </c:pt>
                <c:pt idx="43828">
                  <c:v>20.5</c:v>
                </c:pt>
                <c:pt idx="43829">
                  <c:v>20.5</c:v>
                </c:pt>
                <c:pt idx="43830">
                  <c:v>20.5</c:v>
                </c:pt>
                <c:pt idx="43831">
                  <c:v>20.5</c:v>
                </c:pt>
                <c:pt idx="43832">
                  <c:v>20.5</c:v>
                </c:pt>
                <c:pt idx="43833">
                  <c:v>20.5</c:v>
                </c:pt>
                <c:pt idx="43834">
                  <c:v>20.5</c:v>
                </c:pt>
                <c:pt idx="43835">
                  <c:v>20.5</c:v>
                </c:pt>
                <c:pt idx="43836">
                  <c:v>20.5</c:v>
                </c:pt>
                <c:pt idx="43837">
                  <c:v>20.5</c:v>
                </c:pt>
                <c:pt idx="43838">
                  <c:v>20.5</c:v>
                </c:pt>
                <c:pt idx="43839">
                  <c:v>20.5</c:v>
                </c:pt>
                <c:pt idx="43840">
                  <c:v>20.5</c:v>
                </c:pt>
                <c:pt idx="43841">
                  <c:v>20.5</c:v>
                </c:pt>
                <c:pt idx="43842">
                  <c:v>20.5</c:v>
                </c:pt>
                <c:pt idx="43843">
                  <c:v>20.5</c:v>
                </c:pt>
                <c:pt idx="43844">
                  <c:v>20.5</c:v>
                </c:pt>
                <c:pt idx="43845">
                  <c:v>20.5</c:v>
                </c:pt>
                <c:pt idx="43846">
                  <c:v>20.5</c:v>
                </c:pt>
                <c:pt idx="43847">
                  <c:v>20.5</c:v>
                </c:pt>
                <c:pt idx="43848">
                  <c:v>20.5</c:v>
                </c:pt>
                <c:pt idx="43849">
                  <c:v>20.5</c:v>
                </c:pt>
                <c:pt idx="43850">
                  <c:v>20.5</c:v>
                </c:pt>
                <c:pt idx="43851">
                  <c:v>20.5</c:v>
                </c:pt>
                <c:pt idx="43852">
                  <c:v>20.5</c:v>
                </c:pt>
                <c:pt idx="43853">
                  <c:v>20.5</c:v>
                </c:pt>
                <c:pt idx="43854">
                  <c:v>20.5</c:v>
                </c:pt>
                <c:pt idx="43855">
                  <c:v>20.5</c:v>
                </c:pt>
                <c:pt idx="43856">
                  <c:v>20.5</c:v>
                </c:pt>
                <c:pt idx="43857">
                  <c:v>20.5</c:v>
                </c:pt>
                <c:pt idx="43858">
                  <c:v>20.5</c:v>
                </c:pt>
                <c:pt idx="43859">
                  <c:v>20.5</c:v>
                </c:pt>
                <c:pt idx="43860">
                  <c:v>20.5</c:v>
                </c:pt>
                <c:pt idx="43861">
                  <c:v>20.5</c:v>
                </c:pt>
                <c:pt idx="43862">
                  <c:v>20.5</c:v>
                </c:pt>
                <c:pt idx="43863">
                  <c:v>20.5</c:v>
                </c:pt>
                <c:pt idx="43864">
                  <c:v>20.5</c:v>
                </c:pt>
                <c:pt idx="43865">
                  <c:v>20.5</c:v>
                </c:pt>
                <c:pt idx="43866">
                  <c:v>20.5</c:v>
                </c:pt>
                <c:pt idx="43867">
                  <c:v>20.5</c:v>
                </c:pt>
                <c:pt idx="43868">
                  <c:v>20.5</c:v>
                </c:pt>
                <c:pt idx="43869">
                  <c:v>20.5</c:v>
                </c:pt>
                <c:pt idx="43870">
                  <c:v>20.5</c:v>
                </c:pt>
                <c:pt idx="43871">
                  <c:v>20.5</c:v>
                </c:pt>
                <c:pt idx="43872">
                  <c:v>20.5</c:v>
                </c:pt>
                <c:pt idx="43873">
                  <c:v>20.5</c:v>
                </c:pt>
                <c:pt idx="43874">
                  <c:v>20.5</c:v>
                </c:pt>
                <c:pt idx="43875">
                  <c:v>20.5</c:v>
                </c:pt>
                <c:pt idx="43876">
                  <c:v>20.5</c:v>
                </c:pt>
                <c:pt idx="43877">
                  <c:v>20.5</c:v>
                </c:pt>
                <c:pt idx="43878">
                  <c:v>20.5</c:v>
                </c:pt>
                <c:pt idx="43879">
                  <c:v>20.5</c:v>
                </c:pt>
                <c:pt idx="43880">
                  <c:v>20.5</c:v>
                </c:pt>
                <c:pt idx="43881">
                  <c:v>20.5</c:v>
                </c:pt>
                <c:pt idx="43882">
                  <c:v>20.5</c:v>
                </c:pt>
                <c:pt idx="43883">
                  <c:v>20.5</c:v>
                </c:pt>
                <c:pt idx="43884">
                  <c:v>20.5</c:v>
                </c:pt>
                <c:pt idx="43885">
                  <c:v>20.5</c:v>
                </c:pt>
                <c:pt idx="43886">
                  <c:v>20.5</c:v>
                </c:pt>
                <c:pt idx="43887">
                  <c:v>20.5</c:v>
                </c:pt>
                <c:pt idx="43888">
                  <c:v>20.5</c:v>
                </c:pt>
                <c:pt idx="43889">
                  <c:v>20.5</c:v>
                </c:pt>
                <c:pt idx="43890">
                  <c:v>20.5</c:v>
                </c:pt>
                <c:pt idx="43891">
                  <c:v>20.5</c:v>
                </c:pt>
                <c:pt idx="43892">
                  <c:v>20.5</c:v>
                </c:pt>
                <c:pt idx="43893">
                  <c:v>20.5</c:v>
                </c:pt>
                <c:pt idx="43894">
                  <c:v>20.5</c:v>
                </c:pt>
                <c:pt idx="43895">
                  <c:v>20.5</c:v>
                </c:pt>
                <c:pt idx="43896">
                  <c:v>20.5</c:v>
                </c:pt>
                <c:pt idx="43897">
                  <c:v>20.5</c:v>
                </c:pt>
                <c:pt idx="43898">
                  <c:v>20.5</c:v>
                </c:pt>
                <c:pt idx="43899">
                  <c:v>20.5</c:v>
                </c:pt>
                <c:pt idx="43900">
                  <c:v>20.5</c:v>
                </c:pt>
                <c:pt idx="43901">
                  <c:v>20.5</c:v>
                </c:pt>
                <c:pt idx="43902">
                  <c:v>20.5</c:v>
                </c:pt>
                <c:pt idx="43903">
                  <c:v>20.5</c:v>
                </c:pt>
                <c:pt idx="43904">
                  <c:v>20.5</c:v>
                </c:pt>
                <c:pt idx="43905">
                  <c:v>20.5</c:v>
                </c:pt>
                <c:pt idx="43906">
                  <c:v>20.5</c:v>
                </c:pt>
                <c:pt idx="43907">
                  <c:v>20.5</c:v>
                </c:pt>
                <c:pt idx="43908">
                  <c:v>20.5</c:v>
                </c:pt>
                <c:pt idx="43909">
                  <c:v>20.5</c:v>
                </c:pt>
                <c:pt idx="43910">
                  <c:v>20.5</c:v>
                </c:pt>
                <c:pt idx="43911">
                  <c:v>20.5</c:v>
                </c:pt>
                <c:pt idx="43912">
                  <c:v>20.5</c:v>
                </c:pt>
                <c:pt idx="43913">
                  <c:v>20.5</c:v>
                </c:pt>
                <c:pt idx="43914">
                  <c:v>20.5</c:v>
                </c:pt>
                <c:pt idx="43915">
                  <c:v>20.5</c:v>
                </c:pt>
                <c:pt idx="43916">
                  <c:v>20.5</c:v>
                </c:pt>
                <c:pt idx="43917">
                  <c:v>20.5</c:v>
                </c:pt>
                <c:pt idx="43918">
                  <c:v>20.5</c:v>
                </c:pt>
                <c:pt idx="43919">
                  <c:v>20.5</c:v>
                </c:pt>
                <c:pt idx="43920">
                  <c:v>20.5</c:v>
                </c:pt>
                <c:pt idx="43921">
                  <c:v>20.5</c:v>
                </c:pt>
                <c:pt idx="43922">
                  <c:v>20.5</c:v>
                </c:pt>
                <c:pt idx="43923">
                  <c:v>20.5</c:v>
                </c:pt>
                <c:pt idx="43924">
                  <c:v>20.5</c:v>
                </c:pt>
                <c:pt idx="43925">
                  <c:v>20.5</c:v>
                </c:pt>
                <c:pt idx="43926">
                  <c:v>20.5</c:v>
                </c:pt>
                <c:pt idx="43927">
                  <c:v>20.5</c:v>
                </c:pt>
                <c:pt idx="43928">
                  <c:v>20.5</c:v>
                </c:pt>
                <c:pt idx="43929">
                  <c:v>20.5</c:v>
                </c:pt>
                <c:pt idx="43930">
                  <c:v>20.5</c:v>
                </c:pt>
                <c:pt idx="43931">
                  <c:v>20.5</c:v>
                </c:pt>
                <c:pt idx="43932">
                  <c:v>20.5</c:v>
                </c:pt>
                <c:pt idx="43933">
                  <c:v>20.5</c:v>
                </c:pt>
                <c:pt idx="43934">
                  <c:v>20.5</c:v>
                </c:pt>
                <c:pt idx="43935">
                  <c:v>20.5</c:v>
                </c:pt>
                <c:pt idx="43936">
                  <c:v>20.5</c:v>
                </c:pt>
                <c:pt idx="43937">
                  <c:v>20.5</c:v>
                </c:pt>
                <c:pt idx="43938">
                  <c:v>20.5</c:v>
                </c:pt>
                <c:pt idx="43939">
                  <c:v>20.5</c:v>
                </c:pt>
                <c:pt idx="43940">
                  <c:v>20.5</c:v>
                </c:pt>
                <c:pt idx="43941">
                  <c:v>20.5</c:v>
                </c:pt>
                <c:pt idx="43942">
                  <c:v>20.5</c:v>
                </c:pt>
                <c:pt idx="43943">
                  <c:v>20.5</c:v>
                </c:pt>
                <c:pt idx="43944">
                  <c:v>20.5</c:v>
                </c:pt>
                <c:pt idx="43945">
                  <c:v>20.5</c:v>
                </c:pt>
                <c:pt idx="43946">
                  <c:v>20.5</c:v>
                </c:pt>
                <c:pt idx="43947">
                  <c:v>20.5</c:v>
                </c:pt>
                <c:pt idx="43948">
                  <c:v>20.5</c:v>
                </c:pt>
                <c:pt idx="43949">
                  <c:v>20.5</c:v>
                </c:pt>
                <c:pt idx="43950">
                  <c:v>20.5</c:v>
                </c:pt>
                <c:pt idx="43951">
                  <c:v>20.5</c:v>
                </c:pt>
                <c:pt idx="43952">
                  <c:v>20.5</c:v>
                </c:pt>
                <c:pt idx="43953">
                  <c:v>20.5</c:v>
                </c:pt>
                <c:pt idx="43954">
                  <c:v>20.5</c:v>
                </c:pt>
                <c:pt idx="43955">
                  <c:v>20.5</c:v>
                </c:pt>
                <c:pt idx="43956">
                  <c:v>20.5</c:v>
                </c:pt>
                <c:pt idx="43957">
                  <c:v>20.5</c:v>
                </c:pt>
                <c:pt idx="43958">
                  <c:v>20.5</c:v>
                </c:pt>
                <c:pt idx="43959">
                  <c:v>20.5</c:v>
                </c:pt>
                <c:pt idx="43960">
                  <c:v>20.5</c:v>
                </c:pt>
                <c:pt idx="43961">
                  <c:v>20.5</c:v>
                </c:pt>
                <c:pt idx="43962">
                  <c:v>20.5</c:v>
                </c:pt>
                <c:pt idx="43963">
                  <c:v>20.5</c:v>
                </c:pt>
                <c:pt idx="43964">
                  <c:v>20.5</c:v>
                </c:pt>
                <c:pt idx="43965">
                  <c:v>20.5</c:v>
                </c:pt>
                <c:pt idx="43966">
                  <c:v>20.5</c:v>
                </c:pt>
                <c:pt idx="43967">
                  <c:v>20.5</c:v>
                </c:pt>
                <c:pt idx="43968">
                  <c:v>20.5</c:v>
                </c:pt>
                <c:pt idx="43969">
                  <c:v>20.5</c:v>
                </c:pt>
                <c:pt idx="43970">
                  <c:v>20.5</c:v>
                </c:pt>
                <c:pt idx="43971">
                  <c:v>20.5</c:v>
                </c:pt>
                <c:pt idx="43972">
                  <c:v>20.5</c:v>
                </c:pt>
                <c:pt idx="43973">
                  <c:v>20.5</c:v>
                </c:pt>
                <c:pt idx="43974">
                  <c:v>20.5</c:v>
                </c:pt>
                <c:pt idx="43975">
                  <c:v>20.5</c:v>
                </c:pt>
                <c:pt idx="43976">
                  <c:v>20.5</c:v>
                </c:pt>
                <c:pt idx="43977">
                  <c:v>20.5</c:v>
                </c:pt>
                <c:pt idx="43978">
                  <c:v>20.5</c:v>
                </c:pt>
                <c:pt idx="43979">
                  <c:v>20.5</c:v>
                </c:pt>
                <c:pt idx="43980">
                  <c:v>20.5</c:v>
                </c:pt>
                <c:pt idx="43981">
                  <c:v>20.5</c:v>
                </c:pt>
                <c:pt idx="43982">
                  <c:v>20.5</c:v>
                </c:pt>
                <c:pt idx="43983">
                  <c:v>20.5</c:v>
                </c:pt>
                <c:pt idx="43984">
                  <c:v>20.5</c:v>
                </c:pt>
                <c:pt idx="43985">
                  <c:v>20.5</c:v>
                </c:pt>
                <c:pt idx="43986">
                  <c:v>20.5</c:v>
                </c:pt>
                <c:pt idx="43987">
                  <c:v>20.5</c:v>
                </c:pt>
                <c:pt idx="43988">
                  <c:v>20.5</c:v>
                </c:pt>
                <c:pt idx="43989">
                  <c:v>20.5</c:v>
                </c:pt>
                <c:pt idx="43990">
                  <c:v>20.5</c:v>
                </c:pt>
                <c:pt idx="43991">
                  <c:v>20.5</c:v>
                </c:pt>
                <c:pt idx="43992">
                  <c:v>20.5</c:v>
                </c:pt>
                <c:pt idx="43993">
                  <c:v>20.5</c:v>
                </c:pt>
                <c:pt idx="43994">
                  <c:v>20.5</c:v>
                </c:pt>
                <c:pt idx="43995">
                  <c:v>20.5</c:v>
                </c:pt>
                <c:pt idx="43996">
                  <c:v>20.5</c:v>
                </c:pt>
                <c:pt idx="43997">
                  <c:v>20.5</c:v>
                </c:pt>
                <c:pt idx="43998">
                  <c:v>20.5</c:v>
                </c:pt>
                <c:pt idx="43999">
                  <c:v>20.5</c:v>
                </c:pt>
                <c:pt idx="44000">
                  <c:v>20.5</c:v>
                </c:pt>
                <c:pt idx="44001">
                  <c:v>20.5</c:v>
                </c:pt>
                <c:pt idx="44002">
                  <c:v>20.5</c:v>
                </c:pt>
                <c:pt idx="44003">
                  <c:v>20.5</c:v>
                </c:pt>
                <c:pt idx="44004">
                  <c:v>20.5</c:v>
                </c:pt>
                <c:pt idx="44005">
                  <c:v>20.5</c:v>
                </c:pt>
                <c:pt idx="44006">
                  <c:v>20.5</c:v>
                </c:pt>
                <c:pt idx="44007">
                  <c:v>20.5</c:v>
                </c:pt>
                <c:pt idx="44008">
                  <c:v>20.5</c:v>
                </c:pt>
                <c:pt idx="44009">
                  <c:v>20.5</c:v>
                </c:pt>
                <c:pt idx="44010">
                  <c:v>20.5</c:v>
                </c:pt>
                <c:pt idx="44011">
                  <c:v>20.5</c:v>
                </c:pt>
                <c:pt idx="44012">
                  <c:v>20.5</c:v>
                </c:pt>
                <c:pt idx="44013">
                  <c:v>20.5</c:v>
                </c:pt>
                <c:pt idx="44014">
                  <c:v>20.5</c:v>
                </c:pt>
                <c:pt idx="44015">
                  <c:v>20.5</c:v>
                </c:pt>
                <c:pt idx="44016">
                  <c:v>20.5</c:v>
                </c:pt>
                <c:pt idx="44017">
                  <c:v>20.5</c:v>
                </c:pt>
                <c:pt idx="44018">
                  <c:v>20.5</c:v>
                </c:pt>
                <c:pt idx="44019">
                  <c:v>20.5</c:v>
                </c:pt>
                <c:pt idx="44020">
                  <c:v>20.5</c:v>
                </c:pt>
                <c:pt idx="44021">
                  <c:v>20.5</c:v>
                </c:pt>
                <c:pt idx="44022">
                  <c:v>20.5</c:v>
                </c:pt>
                <c:pt idx="44023">
                  <c:v>20.5</c:v>
                </c:pt>
                <c:pt idx="44024">
                  <c:v>20.5</c:v>
                </c:pt>
                <c:pt idx="44025">
                  <c:v>20.5</c:v>
                </c:pt>
                <c:pt idx="44026">
                  <c:v>20.5</c:v>
                </c:pt>
                <c:pt idx="44027">
                  <c:v>20.5</c:v>
                </c:pt>
                <c:pt idx="44028">
                  <c:v>20.5</c:v>
                </c:pt>
                <c:pt idx="44029">
                  <c:v>20.5</c:v>
                </c:pt>
                <c:pt idx="44030">
                  <c:v>20.5</c:v>
                </c:pt>
                <c:pt idx="44031">
                  <c:v>20.5</c:v>
                </c:pt>
                <c:pt idx="44032">
                  <c:v>20.5</c:v>
                </c:pt>
                <c:pt idx="44033">
                  <c:v>20.5</c:v>
                </c:pt>
                <c:pt idx="44034">
                  <c:v>20.5</c:v>
                </c:pt>
                <c:pt idx="44035">
                  <c:v>20.5</c:v>
                </c:pt>
                <c:pt idx="44036">
                  <c:v>20.5</c:v>
                </c:pt>
                <c:pt idx="44037">
                  <c:v>20.5</c:v>
                </c:pt>
                <c:pt idx="44038">
                  <c:v>20.5</c:v>
                </c:pt>
                <c:pt idx="44039">
                  <c:v>20.5</c:v>
                </c:pt>
                <c:pt idx="44040">
                  <c:v>20.5</c:v>
                </c:pt>
                <c:pt idx="44041">
                  <c:v>20.5</c:v>
                </c:pt>
                <c:pt idx="44042">
                  <c:v>20.5</c:v>
                </c:pt>
                <c:pt idx="44043">
                  <c:v>20.5</c:v>
                </c:pt>
                <c:pt idx="44044">
                  <c:v>20.5</c:v>
                </c:pt>
                <c:pt idx="44045">
                  <c:v>20.5</c:v>
                </c:pt>
                <c:pt idx="44046">
                  <c:v>20.5</c:v>
                </c:pt>
                <c:pt idx="44047">
                  <c:v>20.5</c:v>
                </c:pt>
                <c:pt idx="44048">
                  <c:v>20.5</c:v>
                </c:pt>
                <c:pt idx="44049">
                  <c:v>20.5</c:v>
                </c:pt>
                <c:pt idx="44050">
                  <c:v>20.5</c:v>
                </c:pt>
                <c:pt idx="44051">
                  <c:v>20.5</c:v>
                </c:pt>
                <c:pt idx="44052">
                  <c:v>20.5</c:v>
                </c:pt>
                <c:pt idx="44053">
                  <c:v>20.5</c:v>
                </c:pt>
                <c:pt idx="44054">
                  <c:v>20.5</c:v>
                </c:pt>
                <c:pt idx="44055">
                  <c:v>20.5</c:v>
                </c:pt>
                <c:pt idx="44056">
                  <c:v>20.5</c:v>
                </c:pt>
                <c:pt idx="44057">
                  <c:v>20.5</c:v>
                </c:pt>
                <c:pt idx="44058">
                  <c:v>20.5</c:v>
                </c:pt>
                <c:pt idx="44059">
                  <c:v>20.5</c:v>
                </c:pt>
                <c:pt idx="44060">
                  <c:v>20.5</c:v>
                </c:pt>
                <c:pt idx="44061">
                  <c:v>20.5</c:v>
                </c:pt>
                <c:pt idx="44062">
                  <c:v>20.5</c:v>
                </c:pt>
                <c:pt idx="44063">
                  <c:v>20.5</c:v>
                </c:pt>
                <c:pt idx="44064">
                  <c:v>20.5</c:v>
                </c:pt>
                <c:pt idx="44065">
                  <c:v>20.5</c:v>
                </c:pt>
                <c:pt idx="44066">
                  <c:v>20.5</c:v>
                </c:pt>
                <c:pt idx="44067">
                  <c:v>20.5</c:v>
                </c:pt>
                <c:pt idx="44068">
                  <c:v>20.5</c:v>
                </c:pt>
                <c:pt idx="44069">
                  <c:v>20.5</c:v>
                </c:pt>
                <c:pt idx="44070">
                  <c:v>20.5</c:v>
                </c:pt>
                <c:pt idx="44071">
                  <c:v>20.5</c:v>
                </c:pt>
                <c:pt idx="44072">
                  <c:v>20.5</c:v>
                </c:pt>
                <c:pt idx="44073">
                  <c:v>20.5</c:v>
                </c:pt>
                <c:pt idx="44074">
                  <c:v>20.5</c:v>
                </c:pt>
                <c:pt idx="44075">
                  <c:v>20.5</c:v>
                </c:pt>
                <c:pt idx="44076">
                  <c:v>20.5</c:v>
                </c:pt>
                <c:pt idx="44077">
                  <c:v>20.5</c:v>
                </c:pt>
                <c:pt idx="44078">
                  <c:v>20.5</c:v>
                </c:pt>
                <c:pt idx="44079">
                  <c:v>20.5</c:v>
                </c:pt>
                <c:pt idx="44080">
                  <c:v>20.5</c:v>
                </c:pt>
                <c:pt idx="44081">
                  <c:v>20.5</c:v>
                </c:pt>
                <c:pt idx="44082">
                  <c:v>20.5</c:v>
                </c:pt>
                <c:pt idx="44083">
                  <c:v>20.5</c:v>
                </c:pt>
                <c:pt idx="44084">
                  <c:v>20.5</c:v>
                </c:pt>
                <c:pt idx="44085">
                  <c:v>20.5</c:v>
                </c:pt>
                <c:pt idx="44086">
                  <c:v>20.5</c:v>
                </c:pt>
                <c:pt idx="44087">
                  <c:v>20.5</c:v>
                </c:pt>
                <c:pt idx="44088">
                  <c:v>20.5</c:v>
                </c:pt>
                <c:pt idx="44089">
                  <c:v>20.5</c:v>
                </c:pt>
                <c:pt idx="44090">
                  <c:v>20.5</c:v>
                </c:pt>
                <c:pt idx="44091">
                  <c:v>20.5</c:v>
                </c:pt>
                <c:pt idx="44092">
                  <c:v>20.5</c:v>
                </c:pt>
                <c:pt idx="44093">
                  <c:v>20.5</c:v>
                </c:pt>
                <c:pt idx="44094">
                  <c:v>20.5</c:v>
                </c:pt>
                <c:pt idx="44095">
                  <c:v>20.5</c:v>
                </c:pt>
                <c:pt idx="44096">
                  <c:v>20.5</c:v>
                </c:pt>
                <c:pt idx="44097">
                  <c:v>20.5</c:v>
                </c:pt>
                <c:pt idx="44098">
                  <c:v>20.5</c:v>
                </c:pt>
                <c:pt idx="44099">
                  <c:v>20.5</c:v>
                </c:pt>
                <c:pt idx="44100">
                  <c:v>20.5</c:v>
                </c:pt>
                <c:pt idx="44101">
                  <c:v>20.5</c:v>
                </c:pt>
                <c:pt idx="44102">
                  <c:v>20.5</c:v>
                </c:pt>
                <c:pt idx="44103">
                  <c:v>20.5</c:v>
                </c:pt>
                <c:pt idx="44104">
                  <c:v>20.5</c:v>
                </c:pt>
                <c:pt idx="44105">
                  <c:v>20.5</c:v>
                </c:pt>
                <c:pt idx="44106">
                  <c:v>20.5</c:v>
                </c:pt>
                <c:pt idx="44107">
                  <c:v>20.5</c:v>
                </c:pt>
                <c:pt idx="44108">
                  <c:v>20.5</c:v>
                </c:pt>
                <c:pt idx="44109">
                  <c:v>20.5</c:v>
                </c:pt>
                <c:pt idx="44110">
                  <c:v>20.5</c:v>
                </c:pt>
                <c:pt idx="44111">
                  <c:v>20.5</c:v>
                </c:pt>
                <c:pt idx="44112">
                  <c:v>20.5</c:v>
                </c:pt>
                <c:pt idx="44113">
                  <c:v>20.5</c:v>
                </c:pt>
                <c:pt idx="44114">
                  <c:v>20.5</c:v>
                </c:pt>
                <c:pt idx="44115">
                  <c:v>20.5</c:v>
                </c:pt>
                <c:pt idx="44116">
                  <c:v>20.5</c:v>
                </c:pt>
                <c:pt idx="44117">
                  <c:v>20.5</c:v>
                </c:pt>
                <c:pt idx="44118">
                  <c:v>20.5</c:v>
                </c:pt>
                <c:pt idx="44119">
                  <c:v>20.5</c:v>
                </c:pt>
                <c:pt idx="44120">
                  <c:v>20.5</c:v>
                </c:pt>
                <c:pt idx="44121">
                  <c:v>20.5</c:v>
                </c:pt>
                <c:pt idx="44122">
                  <c:v>20.5</c:v>
                </c:pt>
                <c:pt idx="44123">
                  <c:v>20.5</c:v>
                </c:pt>
                <c:pt idx="44124">
                  <c:v>20.5</c:v>
                </c:pt>
                <c:pt idx="44125">
                  <c:v>20.5</c:v>
                </c:pt>
                <c:pt idx="44126">
                  <c:v>20.5</c:v>
                </c:pt>
                <c:pt idx="44127">
                  <c:v>20.5</c:v>
                </c:pt>
                <c:pt idx="44128">
                  <c:v>20.5</c:v>
                </c:pt>
                <c:pt idx="44129">
                  <c:v>20.5</c:v>
                </c:pt>
                <c:pt idx="44130">
                  <c:v>20.5</c:v>
                </c:pt>
                <c:pt idx="44131">
                  <c:v>20.5</c:v>
                </c:pt>
                <c:pt idx="44132">
                  <c:v>20.5</c:v>
                </c:pt>
                <c:pt idx="44133">
                  <c:v>20.5</c:v>
                </c:pt>
                <c:pt idx="44134">
                  <c:v>20.5</c:v>
                </c:pt>
                <c:pt idx="44135">
                  <c:v>20.5</c:v>
                </c:pt>
                <c:pt idx="44136">
                  <c:v>20.5</c:v>
                </c:pt>
                <c:pt idx="44137">
                  <c:v>20.5</c:v>
                </c:pt>
                <c:pt idx="44138">
                  <c:v>20.5</c:v>
                </c:pt>
                <c:pt idx="44139">
                  <c:v>20.5</c:v>
                </c:pt>
                <c:pt idx="44140">
                  <c:v>20.5</c:v>
                </c:pt>
                <c:pt idx="44141">
                  <c:v>20.5</c:v>
                </c:pt>
                <c:pt idx="44142">
                  <c:v>20.5</c:v>
                </c:pt>
                <c:pt idx="44143">
                  <c:v>20.5</c:v>
                </c:pt>
                <c:pt idx="44144">
                  <c:v>20.5</c:v>
                </c:pt>
                <c:pt idx="44145">
                  <c:v>20.5</c:v>
                </c:pt>
                <c:pt idx="44146">
                  <c:v>20.5</c:v>
                </c:pt>
                <c:pt idx="44147">
                  <c:v>20.5</c:v>
                </c:pt>
                <c:pt idx="44148">
                  <c:v>20.5</c:v>
                </c:pt>
                <c:pt idx="44149">
                  <c:v>20.5</c:v>
                </c:pt>
                <c:pt idx="44150">
                  <c:v>20.5</c:v>
                </c:pt>
                <c:pt idx="44151">
                  <c:v>20.5</c:v>
                </c:pt>
                <c:pt idx="44152">
                  <c:v>20.5</c:v>
                </c:pt>
                <c:pt idx="44153">
                  <c:v>20.5</c:v>
                </c:pt>
                <c:pt idx="44154">
                  <c:v>20.5</c:v>
                </c:pt>
                <c:pt idx="44155">
                  <c:v>20.5</c:v>
                </c:pt>
                <c:pt idx="44156">
                  <c:v>20.5</c:v>
                </c:pt>
                <c:pt idx="44157">
                  <c:v>20.5</c:v>
                </c:pt>
                <c:pt idx="44158">
                  <c:v>20.5</c:v>
                </c:pt>
                <c:pt idx="44159">
                  <c:v>20.5</c:v>
                </c:pt>
                <c:pt idx="44160">
                  <c:v>20.5</c:v>
                </c:pt>
                <c:pt idx="44161">
                  <c:v>20.5</c:v>
                </c:pt>
                <c:pt idx="44162">
                  <c:v>20.5</c:v>
                </c:pt>
                <c:pt idx="44163">
                  <c:v>20.5</c:v>
                </c:pt>
                <c:pt idx="44164">
                  <c:v>20.5</c:v>
                </c:pt>
                <c:pt idx="44165">
                  <c:v>20.5</c:v>
                </c:pt>
                <c:pt idx="44166">
                  <c:v>20.5</c:v>
                </c:pt>
                <c:pt idx="44167">
                  <c:v>20.5</c:v>
                </c:pt>
                <c:pt idx="44168">
                  <c:v>20.5</c:v>
                </c:pt>
                <c:pt idx="44169">
                  <c:v>20.5</c:v>
                </c:pt>
                <c:pt idx="44170">
                  <c:v>20.5</c:v>
                </c:pt>
                <c:pt idx="44171">
                  <c:v>20.5</c:v>
                </c:pt>
                <c:pt idx="44172">
                  <c:v>20.5</c:v>
                </c:pt>
                <c:pt idx="44173">
                  <c:v>20.5</c:v>
                </c:pt>
                <c:pt idx="44174">
                  <c:v>20.5</c:v>
                </c:pt>
                <c:pt idx="44175">
                  <c:v>20.5</c:v>
                </c:pt>
                <c:pt idx="44176">
                  <c:v>20.5</c:v>
                </c:pt>
                <c:pt idx="44177">
                  <c:v>20.5</c:v>
                </c:pt>
                <c:pt idx="44178">
                  <c:v>20.5</c:v>
                </c:pt>
                <c:pt idx="44179">
                  <c:v>20.5</c:v>
                </c:pt>
                <c:pt idx="44180">
                  <c:v>20.5</c:v>
                </c:pt>
                <c:pt idx="44181">
                  <c:v>20.5</c:v>
                </c:pt>
                <c:pt idx="44182">
                  <c:v>20.5</c:v>
                </c:pt>
                <c:pt idx="44183">
                  <c:v>20.5</c:v>
                </c:pt>
                <c:pt idx="44184">
                  <c:v>20.5</c:v>
                </c:pt>
                <c:pt idx="44185">
                  <c:v>20.5</c:v>
                </c:pt>
                <c:pt idx="44186">
                  <c:v>20.5</c:v>
                </c:pt>
                <c:pt idx="44187">
                  <c:v>20.5</c:v>
                </c:pt>
                <c:pt idx="44188">
                  <c:v>20.5</c:v>
                </c:pt>
                <c:pt idx="44189">
                  <c:v>20.5</c:v>
                </c:pt>
                <c:pt idx="44190">
                  <c:v>20.5</c:v>
                </c:pt>
                <c:pt idx="44191">
                  <c:v>20.5</c:v>
                </c:pt>
                <c:pt idx="44192">
                  <c:v>20.5</c:v>
                </c:pt>
                <c:pt idx="44193">
                  <c:v>20.5</c:v>
                </c:pt>
                <c:pt idx="44194">
                  <c:v>20.5</c:v>
                </c:pt>
                <c:pt idx="44195">
                  <c:v>20.5</c:v>
                </c:pt>
                <c:pt idx="44196">
                  <c:v>20.5</c:v>
                </c:pt>
                <c:pt idx="44197">
                  <c:v>20.5</c:v>
                </c:pt>
                <c:pt idx="44198">
                  <c:v>20.5</c:v>
                </c:pt>
                <c:pt idx="44199">
                  <c:v>20.5</c:v>
                </c:pt>
                <c:pt idx="44200">
                  <c:v>20.5</c:v>
                </c:pt>
                <c:pt idx="44201">
                  <c:v>20.5</c:v>
                </c:pt>
                <c:pt idx="44202">
                  <c:v>20.5</c:v>
                </c:pt>
                <c:pt idx="44203">
                  <c:v>20.5</c:v>
                </c:pt>
                <c:pt idx="44204">
                  <c:v>20.5</c:v>
                </c:pt>
                <c:pt idx="44205">
                  <c:v>20.5</c:v>
                </c:pt>
                <c:pt idx="44206">
                  <c:v>20.5</c:v>
                </c:pt>
                <c:pt idx="44207">
                  <c:v>20.5</c:v>
                </c:pt>
                <c:pt idx="44208">
                  <c:v>20.5</c:v>
                </c:pt>
                <c:pt idx="44209">
                  <c:v>20.5</c:v>
                </c:pt>
                <c:pt idx="44210">
                  <c:v>20.5</c:v>
                </c:pt>
                <c:pt idx="44211">
                  <c:v>20.5</c:v>
                </c:pt>
                <c:pt idx="44212">
                  <c:v>20.5</c:v>
                </c:pt>
                <c:pt idx="44213">
                  <c:v>20.5</c:v>
                </c:pt>
                <c:pt idx="44214">
                  <c:v>20.5</c:v>
                </c:pt>
                <c:pt idx="44215">
                  <c:v>20.5</c:v>
                </c:pt>
                <c:pt idx="44216">
                  <c:v>20.5</c:v>
                </c:pt>
                <c:pt idx="44217">
                  <c:v>20.5</c:v>
                </c:pt>
                <c:pt idx="44218">
                  <c:v>20.5</c:v>
                </c:pt>
                <c:pt idx="44219">
                  <c:v>20.5</c:v>
                </c:pt>
                <c:pt idx="44220">
                  <c:v>20.5</c:v>
                </c:pt>
                <c:pt idx="44221">
                  <c:v>20.5</c:v>
                </c:pt>
                <c:pt idx="44222">
                  <c:v>20.5</c:v>
                </c:pt>
                <c:pt idx="44223">
                  <c:v>20.5</c:v>
                </c:pt>
                <c:pt idx="44224">
                  <c:v>20.5</c:v>
                </c:pt>
                <c:pt idx="44225">
                  <c:v>20.5</c:v>
                </c:pt>
                <c:pt idx="44226">
                  <c:v>20.5</c:v>
                </c:pt>
                <c:pt idx="44227">
                  <c:v>20.5</c:v>
                </c:pt>
                <c:pt idx="44228">
                  <c:v>20.5</c:v>
                </c:pt>
                <c:pt idx="44229">
                  <c:v>20.5</c:v>
                </c:pt>
                <c:pt idx="44230">
                  <c:v>20.5</c:v>
                </c:pt>
                <c:pt idx="44231">
                  <c:v>20.5</c:v>
                </c:pt>
                <c:pt idx="44232">
                  <c:v>20.5</c:v>
                </c:pt>
                <c:pt idx="44233">
                  <c:v>20.5</c:v>
                </c:pt>
                <c:pt idx="44234">
                  <c:v>20.5</c:v>
                </c:pt>
                <c:pt idx="44235">
                  <c:v>20.5</c:v>
                </c:pt>
                <c:pt idx="44236">
                  <c:v>20.5</c:v>
                </c:pt>
                <c:pt idx="44237">
                  <c:v>20.5</c:v>
                </c:pt>
                <c:pt idx="44238">
                  <c:v>20.5</c:v>
                </c:pt>
                <c:pt idx="44239">
                  <c:v>20.5</c:v>
                </c:pt>
                <c:pt idx="44240">
                  <c:v>20.5</c:v>
                </c:pt>
                <c:pt idx="44241">
                  <c:v>20.5</c:v>
                </c:pt>
                <c:pt idx="44242">
                  <c:v>20.5</c:v>
                </c:pt>
                <c:pt idx="44243">
                  <c:v>20.5</c:v>
                </c:pt>
                <c:pt idx="44244">
                  <c:v>20.5</c:v>
                </c:pt>
                <c:pt idx="44245">
                  <c:v>20.5</c:v>
                </c:pt>
                <c:pt idx="44246">
                  <c:v>20.5</c:v>
                </c:pt>
                <c:pt idx="44247">
                  <c:v>20.5</c:v>
                </c:pt>
                <c:pt idx="44248">
                  <c:v>20.5</c:v>
                </c:pt>
                <c:pt idx="44249">
                  <c:v>20.5</c:v>
                </c:pt>
                <c:pt idx="44250">
                  <c:v>20.5</c:v>
                </c:pt>
                <c:pt idx="44251">
                  <c:v>20.5</c:v>
                </c:pt>
                <c:pt idx="44252">
                  <c:v>20.5</c:v>
                </c:pt>
                <c:pt idx="44253">
                  <c:v>20.5</c:v>
                </c:pt>
                <c:pt idx="44254">
                  <c:v>20.5</c:v>
                </c:pt>
                <c:pt idx="44255">
                  <c:v>20.5</c:v>
                </c:pt>
                <c:pt idx="44256">
                  <c:v>20.5</c:v>
                </c:pt>
                <c:pt idx="44257">
                  <c:v>20.5</c:v>
                </c:pt>
                <c:pt idx="44258">
                  <c:v>20.5</c:v>
                </c:pt>
                <c:pt idx="44259">
                  <c:v>20.5</c:v>
                </c:pt>
                <c:pt idx="44260">
                  <c:v>20.5</c:v>
                </c:pt>
                <c:pt idx="44261">
                  <c:v>20.5</c:v>
                </c:pt>
                <c:pt idx="44262">
                  <c:v>20.5</c:v>
                </c:pt>
                <c:pt idx="44263">
                  <c:v>20.5</c:v>
                </c:pt>
                <c:pt idx="44264">
                  <c:v>20.5</c:v>
                </c:pt>
                <c:pt idx="44265">
                  <c:v>20.5</c:v>
                </c:pt>
                <c:pt idx="44266">
                  <c:v>20.5</c:v>
                </c:pt>
                <c:pt idx="44267">
                  <c:v>20.5</c:v>
                </c:pt>
                <c:pt idx="44268">
                  <c:v>20.5</c:v>
                </c:pt>
                <c:pt idx="44269">
                  <c:v>20.5</c:v>
                </c:pt>
                <c:pt idx="44270">
                  <c:v>20.5</c:v>
                </c:pt>
                <c:pt idx="44271">
                  <c:v>20.5</c:v>
                </c:pt>
                <c:pt idx="44272">
                  <c:v>20.5</c:v>
                </c:pt>
                <c:pt idx="44273">
                  <c:v>20.5</c:v>
                </c:pt>
                <c:pt idx="44274">
                  <c:v>20.5</c:v>
                </c:pt>
                <c:pt idx="44275">
                  <c:v>20.5</c:v>
                </c:pt>
                <c:pt idx="44276">
                  <c:v>20.5</c:v>
                </c:pt>
                <c:pt idx="44277">
                  <c:v>20.5</c:v>
                </c:pt>
                <c:pt idx="44278">
                  <c:v>20.5</c:v>
                </c:pt>
                <c:pt idx="44279">
                  <c:v>20.5</c:v>
                </c:pt>
                <c:pt idx="44280">
                  <c:v>20.5</c:v>
                </c:pt>
                <c:pt idx="44281">
                  <c:v>20.5</c:v>
                </c:pt>
                <c:pt idx="44282">
                  <c:v>20.5</c:v>
                </c:pt>
                <c:pt idx="44283">
                  <c:v>20.5</c:v>
                </c:pt>
                <c:pt idx="44284">
                  <c:v>20.5</c:v>
                </c:pt>
                <c:pt idx="44285">
                  <c:v>20.5</c:v>
                </c:pt>
                <c:pt idx="44286">
                  <c:v>20.5</c:v>
                </c:pt>
                <c:pt idx="44287">
                  <c:v>20.5</c:v>
                </c:pt>
                <c:pt idx="44288">
                  <c:v>20.5</c:v>
                </c:pt>
                <c:pt idx="44289">
                  <c:v>20.5</c:v>
                </c:pt>
                <c:pt idx="44290">
                  <c:v>20.5</c:v>
                </c:pt>
                <c:pt idx="44291">
                  <c:v>20.5</c:v>
                </c:pt>
                <c:pt idx="44292">
                  <c:v>20.5</c:v>
                </c:pt>
                <c:pt idx="44293">
                  <c:v>20.5</c:v>
                </c:pt>
                <c:pt idx="44294">
                  <c:v>20.5</c:v>
                </c:pt>
                <c:pt idx="44295">
                  <c:v>20.5</c:v>
                </c:pt>
                <c:pt idx="44296">
                  <c:v>20.5</c:v>
                </c:pt>
                <c:pt idx="44297">
                  <c:v>20.5</c:v>
                </c:pt>
                <c:pt idx="44298">
                  <c:v>20.5</c:v>
                </c:pt>
                <c:pt idx="44299">
                  <c:v>20.5</c:v>
                </c:pt>
                <c:pt idx="44300">
                  <c:v>20.5</c:v>
                </c:pt>
                <c:pt idx="44301">
                  <c:v>20.5</c:v>
                </c:pt>
                <c:pt idx="44302">
                  <c:v>20.5</c:v>
                </c:pt>
                <c:pt idx="44303">
                  <c:v>20.5</c:v>
                </c:pt>
                <c:pt idx="44304">
                  <c:v>20.5</c:v>
                </c:pt>
                <c:pt idx="44305">
                  <c:v>20.5</c:v>
                </c:pt>
                <c:pt idx="44306">
                  <c:v>20.5</c:v>
                </c:pt>
                <c:pt idx="44307">
                  <c:v>20.5</c:v>
                </c:pt>
                <c:pt idx="44308">
                  <c:v>20.5</c:v>
                </c:pt>
                <c:pt idx="44309">
                  <c:v>20.5</c:v>
                </c:pt>
                <c:pt idx="44310">
                  <c:v>20.5</c:v>
                </c:pt>
                <c:pt idx="44311">
                  <c:v>20.5</c:v>
                </c:pt>
                <c:pt idx="44312">
                  <c:v>20.5</c:v>
                </c:pt>
                <c:pt idx="44313">
                  <c:v>20.5</c:v>
                </c:pt>
                <c:pt idx="44314">
                  <c:v>20.5</c:v>
                </c:pt>
                <c:pt idx="44315">
                  <c:v>20.5</c:v>
                </c:pt>
                <c:pt idx="44316">
                  <c:v>20.5</c:v>
                </c:pt>
                <c:pt idx="44317">
                  <c:v>20.5</c:v>
                </c:pt>
                <c:pt idx="44318">
                  <c:v>20.5</c:v>
                </c:pt>
                <c:pt idx="44319">
                  <c:v>20.5</c:v>
                </c:pt>
                <c:pt idx="44320">
                  <c:v>20.5</c:v>
                </c:pt>
                <c:pt idx="44321">
                  <c:v>20.5</c:v>
                </c:pt>
                <c:pt idx="44322">
                  <c:v>20.5</c:v>
                </c:pt>
                <c:pt idx="44323">
                  <c:v>20.5</c:v>
                </c:pt>
                <c:pt idx="44324">
                  <c:v>20.5</c:v>
                </c:pt>
                <c:pt idx="44325">
                  <c:v>20.5</c:v>
                </c:pt>
                <c:pt idx="44326">
                  <c:v>20.5</c:v>
                </c:pt>
                <c:pt idx="44327">
                  <c:v>20.5</c:v>
                </c:pt>
                <c:pt idx="44328">
                  <c:v>20.5</c:v>
                </c:pt>
                <c:pt idx="44329">
                  <c:v>20.5</c:v>
                </c:pt>
                <c:pt idx="44330">
                  <c:v>20.5</c:v>
                </c:pt>
                <c:pt idx="44331">
                  <c:v>20.5</c:v>
                </c:pt>
                <c:pt idx="44332">
                  <c:v>20.5</c:v>
                </c:pt>
                <c:pt idx="44333">
                  <c:v>20.5</c:v>
                </c:pt>
                <c:pt idx="44334">
                  <c:v>20.5</c:v>
                </c:pt>
                <c:pt idx="44335">
                  <c:v>20.5</c:v>
                </c:pt>
                <c:pt idx="44336">
                  <c:v>20.5</c:v>
                </c:pt>
                <c:pt idx="44337">
                  <c:v>20.5</c:v>
                </c:pt>
                <c:pt idx="44338">
                  <c:v>20.5</c:v>
                </c:pt>
                <c:pt idx="44339">
                  <c:v>20.5</c:v>
                </c:pt>
                <c:pt idx="44340">
                  <c:v>20.5</c:v>
                </c:pt>
                <c:pt idx="44341">
                  <c:v>20.5</c:v>
                </c:pt>
                <c:pt idx="44342">
                  <c:v>20.5</c:v>
                </c:pt>
                <c:pt idx="44343">
                  <c:v>20.5</c:v>
                </c:pt>
                <c:pt idx="44344">
                  <c:v>20.5</c:v>
                </c:pt>
                <c:pt idx="44345">
                  <c:v>20.5</c:v>
                </c:pt>
                <c:pt idx="44346">
                  <c:v>20.5</c:v>
                </c:pt>
                <c:pt idx="44347">
                  <c:v>20.5</c:v>
                </c:pt>
                <c:pt idx="44348">
                  <c:v>20.5</c:v>
                </c:pt>
                <c:pt idx="44349">
                  <c:v>20.5</c:v>
                </c:pt>
                <c:pt idx="44350">
                  <c:v>20.5</c:v>
                </c:pt>
                <c:pt idx="44351">
                  <c:v>20.5</c:v>
                </c:pt>
                <c:pt idx="44352">
                  <c:v>20.5</c:v>
                </c:pt>
                <c:pt idx="44353">
                  <c:v>20.5</c:v>
                </c:pt>
                <c:pt idx="44354">
                  <c:v>20.5</c:v>
                </c:pt>
                <c:pt idx="44355">
                  <c:v>20.5</c:v>
                </c:pt>
                <c:pt idx="44356">
                  <c:v>20.5</c:v>
                </c:pt>
                <c:pt idx="44357">
                  <c:v>20.5</c:v>
                </c:pt>
                <c:pt idx="44358">
                  <c:v>20.5</c:v>
                </c:pt>
                <c:pt idx="44359">
                  <c:v>20.5</c:v>
                </c:pt>
                <c:pt idx="44360">
                  <c:v>20.5</c:v>
                </c:pt>
                <c:pt idx="44361">
                  <c:v>20.5</c:v>
                </c:pt>
                <c:pt idx="44362">
                  <c:v>20.5</c:v>
                </c:pt>
                <c:pt idx="44363">
                  <c:v>20.5</c:v>
                </c:pt>
                <c:pt idx="44364">
                  <c:v>20.5</c:v>
                </c:pt>
                <c:pt idx="44365">
                  <c:v>20.5</c:v>
                </c:pt>
                <c:pt idx="44366">
                  <c:v>20.5</c:v>
                </c:pt>
                <c:pt idx="44367">
                  <c:v>20.5</c:v>
                </c:pt>
                <c:pt idx="44368">
                  <c:v>20.5</c:v>
                </c:pt>
                <c:pt idx="44369">
                  <c:v>20.5</c:v>
                </c:pt>
                <c:pt idx="44370">
                  <c:v>20.5</c:v>
                </c:pt>
                <c:pt idx="44371">
                  <c:v>20.5</c:v>
                </c:pt>
                <c:pt idx="44372">
                  <c:v>20.5</c:v>
                </c:pt>
                <c:pt idx="44373">
                  <c:v>20.5</c:v>
                </c:pt>
                <c:pt idx="44374">
                  <c:v>20.5</c:v>
                </c:pt>
                <c:pt idx="44375">
                  <c:v>20.5</c:v>
                </c:pt>
                <c:pt idx="44376">
                  <c:v>20.5</c:v>
                </c:pt>
                <c:pt idx="44377">
                  <c:v>20.5</c:v>
                </c:pt>
                <c:pt idx="44378">
                  <c:v>20.5</c:v>
                </c:pt>
                <c:pt idx="44379">
                  <c:v>20.5</c:v>
                </c:pt>
                <c:pt idx="44380">
                  <c:v>20.5</c:v>
                </c:pt>
                <c:pt idx="44381">
                  <c:v>20.5</c:v>
                </c:pt>
                <c:pt idx="44382">
                  <c:v>20.5</c:v>
                </c:pt>
                <c:pt idx="44383">
                  <c:v>20.5</c:v>
                </c:pt>
                <c:pt idx="44384">
                  <c:v>20.5</c:v>
                </c:pt>
                <c:pt idx="44385">
                  <c:v>20.5</c:v>
                </c:pt>
                <c:pt idx="44386">
                  <c:v>20.5</c:v>
                </c:pt>
                <c:pt idx="44387">
                  <c:v>20.5</c:v>
                </c:pt>
                <c:pt idx="44388">
                  <c:v>20.5</c:v>
                </c:pt>
                <c:pt idx="44389">
                  <c:v>20.5</c:v>
                </c:pt>
                <c:pt idx="44390">
                  <c:v>20.5</c:v>
                </c:pt>
                <c:pt idx="44391">
                  <c:v>20.5</c:v>
                </c:pt>
                <c:pt idx="44392">
                  <c:v>20.5</c:v>
                </c:pt>
                <c:pt idx="44393">
                  <c:v>20.5</c:v>
                </c:pt>
                <c:pt idx="44394">
                  <c:v>20.5</c:v>
                </c:pt>
                <c:pt idx="44395">
                  <c:v>20.5</c:v>
                </c:pt>
                <c:pt idx="44396">
                  <c:v>20.5</c:v>
                </c:pt>
                <c:pt idx="44397">
                  <c:v>20.5</c:v>
                </c:pt>
                <c:pt idx="44398">
                  <c:v>20.5</c:v>
                </c:pt>
                <c:pt idx="44399">
                  <c:v>20.5</c:v>
                </c:pt>
                <c:pt idx="44400">
                  <c:v>21</c:v>
                </c:pt>
                <c:pt idx="44401">
                  <c:v>21</c:v>
                </c:pt>
                <c:pt idx="44402">
                  <c:v>21</c:v>
                </c:pt>
                <c:pt idx="44403">
                  <c:v>21</c:v>
                </c:pt>
                <c:pt idx="44404">
                  <c:v>21</c:v>
                </c:pt>
                <c:pt idx="44405">
                  <c:v>21</c:v>
                </c:pt>
                <c:pt idx="44406">
                  <c:v>21</c:v>
                </c:pt>
                <c:pt idx="44407">
                  <c:v>21</c:v>
                </c:pt>
                <c:pt idx="44408">
                  <c:v>21</c:v>
                </c:pt>
                <c:pt idx="44409">
                  <c:v>21</c:v>
                </c:pt>
                <c:pt idx="44410">
                  <c:v>21</c:v>
                </c:pt>
                <c:pt idx="44411">
                  <c:v>21</c:v>
                </c:pt>
                <c:pt idx="44412">
                  <c:v>21</c:v>
                </c:pt>
                <c:pt idx="44413">
                  <c:v>21</c:v>
                </c:pt>
                <c:pt idx="44414">
                  <c:v>21</c:v>
                </c:pt>
                <c:pt idx="44415">
                  <c:v>21</c:v>
                </c:pt>
                <c:pt idx="44416">
                  <c:v>21</c:v>
                </c:pt>
                <c:pt idx="44417">
                  <c:v>21</c:v>
                </c:pt>
                <c:pt idx="44418">
                  <c:v>21</c:v>
                </c:pt>
                <c:pt idx="44419">
                  <c:v>21</c:v>
                </c:pt>
                <c:pt idx="44420">
                  <c:v>21</c:v>
                </c:pt>
                <c:pt idx="44421">
                  <c:v>21</c:v>
                </c:pt>
                <c:pt idx="44422">
                  <c:v>21</c:v>
                </c:pt>
                <c:pt idx="44423">
                  <c:v>21</c:v>
                </c:pt>
                <c:pt idx="44424">
                  <c:v>21</c:v>
                </c:pt>
                <c:pt idx="44425">
                  <c:v>21</c:v>
                </c:pt>
                <c:pt idx="44426">
                  <c:v>21</c:v>
                </c:pt>
                <c:pt idx="44427">
                  <c:v>21</c:v>
                </c:pt>
                <c:pt idx="44428">
                  <c:v>21</c:v>
                </c:pt>
                <c:pt idx="44429">
                  <c:v>21</c:v>
                </c:pt>
                <c:pt idx="44430">
                  <c:v>21</c:v>
                </c:pt>
                <c:pt idx="44431">
                  <c:v>21</c:v>
                </c:pt>
                <c:pt idx="44432">
                  <c:v>21</c:v>
                </c:pt>
                <c:pt idx="44433">
                  <c:v>21</c:v>
                </c:pt>
                <c:pt idx="44434">
                  <c:v>21</c:v>
                </c:pt>
                <c:pt idx="44435">
                  <c:v>21</c:v>
                </c:pt>
                <c:pt idx="44436">
                  <c:v>21</c:v>
                </c:pt>
                <c:pt idx="44437">
                  <c:v>21</c:v>
                </c:pt>
                <c:pt idx="44438">
                  <c:v>21</c:v>
                </c:pt>
                <c:pt idx="44439">
                  <c:v>21</c:v>
                </c:pt>
                <c:pt idx="44440">
                  <c:v>21</c:v>
                </c:pt>
                <c:pt idx="44441">
                  <c:v>21</c:v>
                </c:pt>
                <c:pt idx="44442">
                  <c:v>21</c:v>
                </c:pt>
                <c:pt idx="44443">
                  <c:v>21</c:v>
                </c:pt>
                <c:pt idx="44444">
                  <c:v>21</c:v>
                </c:pt>
                <c:pt idx="44445">
                  <c:v>21</c:v>
                </c:pt>
                <c:pt idx="44446">
                  <c:v>21</c:v>
                </c:pt>
                <c:pt idx="44447">
                  <c:v>21</c:v>
                </c:pt>
                <c:pt idx="44448">
                  <c:v>21</c:v>
                </c:pt>
                <c:pt idx="44449">
                  <c:v>21</c:v>
                </c:pt>
                <c:pt idx="44450">
                  <c:v>21</c:v>
                </c:pt>
                <c:pt idx="44451">
                  <c:v>21</c:v>
                </c:pt>
                <c:pt idx="44452">
                  <c:v>21</c:v>
                </c:pt>
                <c:pt idx="44453">
                  <c:v>21</c:v>
                </c:pt>
                <c:pt idx="44454">
                  <c:v>21</c:v>
                </c:pt>
                <c:pt idx="44455">
                  <c:v>21</c:v>
                </c:pt>
                <c:pt idx="44456">
                  <c:v>21</c:v>
                </c:pt>
                <c:pt idx="44457">
                  <c:v>21</c:v>
                </c:pt>
                <c:pt idx="44458">
                  <c:v>21</c:v>
                </c:pt>
                <c:pt idx="44459">
                  <c:v>21</c:v>
                </c:pt>
                <c:pt idx="44460">
                  <c:v>21</c:v>
                </c:pt>
                <c:pt idx="44461">
                  <c:v>21</c:v>
                </c:pt>
                <c:pt idx="44462">
                  <c:v>21</c:v>
                </c:pt>
                <c:pt idx="44463">
                  <c:v>21</c:v>
                </c:pt>
                <c:pt idx="44464">
                  <c:v>21</c:v>
                </c:pt>
                <c:pt idx="44465">
                  <c:v>21</c:v>
                </c:pt>
                <c:pt idx="44466">
                  <c:v>21</c:v>
                </c:pt>
                <c:pt idx="44467">
                  <c:v>21</c:v>
                </c:pt>
                <c:pt idx="44468">
                  <c:v>21</c:v>
                </c:pt>
                <c:pt idx="44469">
                  <c:v>21</c:v>
                </c:pt>
                <c:pt idx="44470">
                  <c:v>21</c:v>
                </c:pt>
                <c:pt idx="44471">
                  <c:v>21</c:v>
                </c:pt>
                <c:pt idx="44472">
                  <c:v>21</c:v>
                </c:pt>
                <c:pt idx="44473">
                  <c:v>21</c:v>
                </c:pt>
                <c:pt idx="44474">
                  <c:v>21</c:v>
                </c:pt>
                <c:pt idx="44475">
                  <c:v>21</c:v>
                </c:pt>
                <c:pt idx="44476">
                  <c:v>21</c:v>
                </c:pt>
                <c:pt idx="44477">
                  <c:v>21</c:v>
                </c:pt>
                <c:pt idx="44478">
                  <c:v>21</c:v>
                </c:pt>
                <c:pt idx="44479">
                  <c:v>21</c:v>
                </c:pt>
                <c:pt idx="44480">
                  <c:v>21</c:v>
                </c:pt>
                <c:pt idx="44481">
                  <c:v>21</c:v>
                </c:pt>
                <c:pt idx="44482">
                  <c:v>21</c:v>
                </c:pt>
                <c:pt idx="44483">
                  <c:v>21</c:v>
                </c:pt>
                <c:pt idx="44484">
                  <c:v>21</c:v>
                </c:pt>
                <c:pt idx="44485">
                  <c:v>21</c:v>
                </c:pt>
                <c:pt idx="44486">
                  <c:v>21</c:v>
                </c:pt>
                <c:pt idx="44487">
                  <c:v>21</c:v>
                </c:pt>
                <c:pt idx="44488">
                  <c:v>21</c:v>
                </c:pt>
                <c:pt idx="44489">
                  <c:v>21</c:v>
                </c:pt>
                <c:pt idx="44490">
                  <c:v>21</c:v>
                </c:pt>
                <c:pt idx="44491">
                  <c:v>21</c:v>
                </c:pt>
                <c:pt idx="44492">
                  <c:v>21</c:v>
                </c:pt>
                <c:pt idx="44493">
                  <c:v>21</c:v>
                </c:pt>
                <c:pt idx="44494">
                  <c:v>21</c:v>
                </c:pt>
                <c:pt idx="44495">
                  <c:v>21</c:v>
                </c:pt>
                <c:pt idx="44496">
                  <c:v>21</c:v>
                </c:pt>
                <c:pt idx="44497">
                  <c:v>21</c:v>
                </c:pt>
                <c:pt idx="44498">
                  <c:v>21</c:v>
                </c:pt>
                <c:pt idx="44499">
                  <c:v>21</c:v>
                </c:pt>
                <c:pt idx="44500">
                  <c:v>21</c:v>
                </c:pt>
                <c:pt idx="44501">
                  <c:v>21</c:v>
                </c:pt>
                <c:pt idx="44502">
                  <c:v>21</c:v>
                </c:pt>
                <c:pt idx="44503">
                  <c:v>21</c:v>
                </c:pt>
                <c:pt idx="44504">
                  <c:v>21</c:v>
                </c:pt>
                <c:pt idx="44505">
                  <c:v>21</c:v>
                </c:pt>
                <c:pt idx="44506">
                  <c:v>21</c:v>
                </c:pt>
                <c:pt idx="44507">
                  <c:v>21</c:v>
                </c:pt>
                <c:pt idx="44508">
                  <c:v>21</c:v>
                </c:pt>
                <c:pt idx="44509">
                  <c:v>21</c:v>
                </c:pt>
                <c:pt idx="44510">
                  <c:v>21</c:v>
                </c:pt>
                <c:pt idx="44511">
                  <c:v>21</c:v>
                </c:pt>
                <c:pt idx="44512">
                  <c:v>21</c:v>
                </c:pt>
                <c:pt idx="44513">
                  <c:v>21</c:v>
                </c:pt>
                <c:pt idx="44514">
                  <c:v>21</c:v>
                </c:pt>
                <c:pt idx="44515">
                  <c:v>21</c:v>
                </c:pt>
                <c:pt idx="44516">
                  <c:v>21</c:v>
                </c:pt>
                <c:pt idx="44517">
                  <c:v>21</c:v>
                </c:pt>
                <c:pt idx="44518">
                  <c:v>21</c:v>
                </c:pt>
                <c:pt idx="44519">
                  <c:v>21</c:v>
                </c:pt>
                <c:pt idx="44520">
                  <c:v>21</c:v>
                </c:pt>
                <c:pt idx="44521">
                  <c:v>21</c:v>
                </c:pt>
                <c:pt idx="44522">
                  <c:v>21</c:v>
                </c:pt>
                <c:pt idx="44523">
                  <c:v>21</c:v>
                </c:pt>
                <c:pt idx="44524">
                  <c:v>21</c:v>
                </c:pt>
                <c:pt idx="44525">
                  <c:v>21</c:v>
                </c:pt>
                <c:pt idx="44526">
                  <c:v>21</c:v>
                </c:pt>
                <c:pt idx="44527">
                  <c:v>21</c:v>
                </c:pt>
                <c:pt idx="44528">
                  <c:v>21</c:v>
                </c:pt>
                <c:pt idx="44529">
                  <c:v>21</c:v>
                </c:pt>
                <c:pt idx="44530">
                  <c:v>21</c:v>
                </c:pt>
                <c:pt idx="44531">
                  <c:v>21</c:v>
                </c:pt>
                <c:pt idx="44532">
                  <c:v>21</c:v>
                </c:pt>
                <c:pt idx="44533">
                  <c:v>21</c:v>
                </c:pt>
                <c:pt idx="44534">
                  <c:v>21</c:v>
                </c:pt>
                <c:pt idx="44535">
                  <c:v>21</c:v>
                </c:pt>
                <c:pt idx="44536">
                  <c:v>21</c:v>
                </c:pt>
                <c:pt idx="44537">
                  <c:v>21</c:v>
                </c:pt>
                <c:pt idx="44538">
                  <c:v>21</c:v>
                </c:pt>
                <c:pt idx="44539">
                  <c:v>21</c:v>
                </c:pt>
                <c:pt idx="44540">
                  <c:v>21</c:v>
                </c:pt>
                <c:pt idx="44541">
                  <c:v>21</c:v>
                </c:pt>
                <c:pt idx="44542">
                  <c:v>21</c:v>
                </c:pt>
                <c:pt idx="44543">
                  <c:v>21</c:v>
                </c:pt>
                <c:pt idx="44544">
                  <c:v>21</c:v>
                </c:pt>
                <c:pt idx="44545">
                  <c:v>21</c:v>
                </c:pt>
                <c:pt idx="44546">
                  <c:v>21</c:v>
                </c:pt>
                <c:pt idx="44547">
                  <c:v>21</c:v>
                </c:pt>
                <c:pt idx="44548">
                  <c:v>21</c:v>
                </c:pt>
                <c:pt idx="44549">
                  <c:v>21</c:v>
                </c:pt>
                <c:pt idx="44550">
                  <c:v>21</c:v>
                </c:pt>
                <c:pt idx="44551">
                  <c:v>21</c:v>
                </c:pt>
                <c:pt idx="44552">
                  <c:v>21</c:v>
                </c:pt>
                <c:pt idx="44553">
                  <c:v>21</c:v>
                </c:pt>
                <c:pt idx="44554">
                  <c:v>21</c:v>
                </c:pt>
                <c:pt idx="44555">
                  <c:v>21</c:v>
                </c:pt>
                <c:pt idx="44556">
                  <c:v>21</c:v>
                </c:pt>
                <c:pt idx="44557">
                  <c:v>21</c:v>
                </c:pt>
                <c:pt idx="44558">
                  <c:v>21</c:v>
                </c:pt>
                <c:pt idx="44559">
                  <c:v>21</c:v>
                </c:pt>
                <c:pt idx="44560">
                  <c:v>21</c:v>
                </c:pt>
                <c:pt idx="44561">
                  <c:v>21</c:v>
                </c:pt>
                <c:pt idx="44562">
                  <c:v>21</c:v>
                </c:pt>
                <c:pt idx="44563">
                  <c:v>21</c:v>
                </c:pt>
                <c:pt idx="44564">
                  <c:v>21</c:v>
                </c:pt>
                <c:pt idx="44565">
                  <c:v>21</c:v>
                </c:pt>
                <c:pt idx="44566">
                  <c:v>21</c:v>
                </c:pt>
                <c:pt idx="44567">
                  <c:v>21</c:v>
                </c:pt>
                <c:pt idx="44568">
                  <c:v>21</c:v>
                </c:pt>
                <c:pt idx="44569">
                  <c:v>21</c:v>
                </c:pt>
                <c:pt idx="44570">
                  <c:v>21</c:v>
                </c:pt>
                <c:pt idx="44571">
                  <c:v>21</c:v>
                </c:pt>
                <c:pt idx="44572">
                  <c:v>21</c:v>
                </c:pt>
                <c:pt idx="44573">
                  <c:v>21</c:v>
                </c:pt>
                <c:pt idx="44574">
                  <c:v>21</c:v>
                </c:pt>
                <c:pt idx="44575">
                  <c:v>21</c:v>
                </c:pt>
                <c:pt idx="44576">
                  <c:v>21</c:v>
                </c:pt>
                <c:pt idx="44577">
                  <c:v>21</c:v>
                </c:pt>
                <c:pt idx="44578">
                  <c:v>21</c:v>
                </c:pt>
                <c:pt idx="44579">
                  <c:v>21</c:v>
                </c:pt>
                <c:pt idx="44580">
                  <c:v>21</c:v>
                </c:pt>
                <c:pt idx="44581">
                  <c:v>21</c:v>
                </c:pt>
                <c:pt idx="44582">
                  <c:v>21</c:v>
                </c:pt>
                <c:pt idx="44583">
                  <c:v>21</c:v>
                </c:pt>
                <c:pt idx="44584">
                  <c:v>21</c:v>
                </c:pt>
                <c:pt idx="44585">
                  <c:v>21</c:v>
                </c:pt>
                <c:pt idx="44586">
                  <c:v>21</c:v>
                </c:pt>
                <c:pt idx="44587">
                  <c:v>21</c:v>
                </c:pt>
                <c:pt idx="44588">
                  <c:v>21</c:v>
                </c:pt>
                <c:pt idx="44589">
                  <c:v>21</c:v>
                </c:pt>
                <c:pt idx="44590">
                  <c:v>21</c:v>
                </c:pt>
                <c:pt idx="44591">
                  <c:v>21</c:v>
                </c:pt>
                <c:pt idx="44592">
                  <c:v>21</c:v>
                </c:pt>
                <c:pt idx="44593">
                  <c:v>21</c:v>
                </c:pt>
                <c:pt idx="44594">
                  <c:v>21</c:v>
                </c:pt>
                <c:pt idx="44595">
                  <c:v>21</c:v>
                </c:pt>
                <c:pt idx="44596">
                  <c:v>21</c:v>
                </c:pt>
                <c:pt idx="44597">
                  <c:v>21</c:v>
                </c:pt>
                <c:pt idx="44598">
                  <c:v>21</c:v>
                </c:pt>
                <c:pt idx="44599">
                  <c:v>21</c:v>
                </c:pt>
                <c:pt idx="44600">
                  <c:v>21</c:v>
                </c:pt>
                <c:pt idx="44601">
                  <c:v>21</c:v>
                </c:pt>
                <c:pt idx="44602">
                  <c:v>21</c:v>
                </c:pt>
                <c:pt idx="44603">
                  <c:v>21</c:v>
                </c:pt>
                <c:pt idx="44604">
                  <c:v>21</c:v>
                </c:pt>
                <c:pt idx="44605">
                  <c:v>21</c:v>
                </c:pt>
                <c:pt idx="44606">
                  <c:v>21</c:v>
                </c:pt>
                <c:pt idx="44607">
                  <c:v>21</c:v>
                </c:pt>
                <c:pt idx="44608">
                  <c:v>21</c:v>
                </c:pt>
                <c:pt idx="44609">
                  <c:v>21</c:v>
                </c:pt>
                <c:pt idx="44610">
                  <c:v>21</c:v>
                </c:pt>
                <c:pt idx="44611">
                  <c:v>21</c:v>
                </c:pt>
                <c:pt idx="44612">
                  <c:v>21</c:v>
                </c:pt>
                <c:pt idx="44613">
                  <c:v>21</c:v>
                </c:pt>
                <c:pt idx="44614">
                  <c:v>21</c:v>
                </c:pt>
                <c:pt idx="44615">
                  <c:v>21</c:v>
                </c:pt>
                <c:pt idx="44616">
                  <c:v>21</c:v>
                </c:pt>
                <c:pt idx="44617">
                  <c:v>21</c:v>
                </c:pt>
                <c:pt idx="44618">
                  <c:v>21</c:v>
                </c:pt>
                <c:pt idx="44619">
                  <c:v>21</c:v>
                </c:pt>
                <c:pt idx="44620">
                  <c:v>21</c:v>
                </c:pt>
                <c:pt idx="44621">
                  <c:v>21</c:v>
                </c:pt>
                <c:pt idx="44622">
                  <c:v>21</c:v>
                </c:pt>
                <c:pt idx="44623">
                  <c:v>21</c:v>
                </c:pt>
                <c:pt idx="44624">
                  <c:v>21</c:v>
                </c:pt>
                <c:pt idx="44625">
                  <c:v>21</c:v>
                </c:pt>
                <c:pt idx="44626">
                  <c:v>21</c:v>
                </c:pt>
                <c:pt idx="44627">
                  <c:v>21</c:v>
                </c:pt>
                <c:pt idx="44628">
                  <c:v>21</c:v>
                </c:pt>
                <c:pt idx="44629">
                  <c:v>21</c:v>
                </c:pt>
                <c:pt idx="44630">
                  <c:v>21</c:v>
                </c:pt>
                <c:pt idx="44631">
                  <c:v>21</c:v>
                </c:pt>
                <c:pt idx="44632">
                  <c:v>21</c:v>
                </c:pt>
                <c:pt idx="44633">
                  <c:v>21</c:v>
                </c:pt>
                <c:pt idx="44634">
                  <c:v>21</c:v>
                </c:pt>
                <c:pt idx="44635">
                  <c:v>21</c:v>
                </c:pt>
                <c:pt idx="44636">
                  <c:v>21</c:v>
                </c:pt>
                <c:pt idx="44637">
                  <c:v>21</c:v>
                </c:pt>
                <c:pt idx="44638">
                  <c:v>21</c:v>
                </c:pt>
                <c:pt idx="44639">
                  <c:v>21</c:v>
                </c:pt>
                <c:pt idx="44640">
                  <c:v>21</c:v>
                </c:pt>
                <c:pt idx="44641">
                  <c:v>21</c:v>
                </c:pt>
                <c:pt idx="44642">
                  <c:v>21</c:v>
                </c:pt>
                <c:pt idx="44643">
                  <c:v>21</c:v>
                </c:pt>
                <c:pt idx="44644">
                  <c:v>21</c:v>
                </c:pt>
                <c:pt idx="44645">
                  <c:v>21</c:v>
                </c:pt>
                <c:pt idx="44646">
                  <c:v>21</c:v>
                </c:pt>
                <c:pt idx="44647">
                  <c:v>21</c:v>
                </c:pt>
                <c:pt idx="44648">
                  <c:v>21</c:v>
                </c:pt>
                <c:pt idx="44649">
                  <c:v>21</c:v>
                </c:pt>
                <c:pt idx="44650">
                  <c:v>21</c:v>
                </c:pt>
                <c:pt idx="44651">
                  <c:v>21</c:v>
                </c:pt>
                <c:pt idx="44652">
                  <c:v>21</c:v>
                </c:pt>
                <c:pt idx="44653">
                  <c:v>21</c:v>
                </c:pt>
                <c:pt idx="44654">
                  <c:v>21</c:v>
                </c:pt>
                <c:pt idx="44655">
                  <c:v>21</c:v>
                </c:pt>
                <c:pt idx="44656">
                  <c:v>21</c:v>
                </c:pt>
                <c:pt idx="44657">
                  <c:v>21</c:v>
                </c:pt>
                <c:pt idx="44658">
                  <c:v>21</c:v>
                </c:pt>
                <c:pt idx="44659">
                  <c:v>21</c:v>
                </c:pt>
                <c:pt idx="44660">
                  <c:v>21</c:v>
                </c:pt>
                <c:pt idx="44661">
                  <c:v>21</c:v>
                </c:pt>
                <c:pt idx="44662">
                  <c:v>21</c:v>
                </c:pt>
                <c:pt idx="44663">
                  <c:v>21</c:v>
                </c:pt>
                <c:pt idx="44664">
                  <c:v>21</c:v>
                </c:pt>
                <c:pt idx="44665">
                  <c:v>21</c:v>
                </c:pt>
                <c:pt idx="44666">
                  <c:v>21</c:v>
                </c:pt>
                <c:pt idx="44667">
                  <c:v>21</c:v>
                </c:pt>
                <c:pt idx="44668">
                  <c:v>21</c:v>
                </c:pt>
                <c:pt idx="44669">
                  <c:v>21</c:v>
                </c:pt>
                <c:pt idx="44670">
                  <c:v>21</c:v>
                </c:pt>
                <c:pt idx="44671">
                  <c:v>21</c:v>
                </c:pt>
                <c:pt idx="44672">
                  <c:v>21</c:v>
                </c:pt>
                <c:pt idx="44673">
                  <c:v>21</c:v>
                </c:pt>
                <c:pt idx="44674">
                  <c:v>21</c:v>
                </c:pt>
                <c:pt idx="44675">
                  <c:v>21</c:v>
                </c:pt>
                <c:pt idx="44676">
                  <c:v>21</c:v>
                </c:pt>
                <c:pt idx="44677">
                  <c:v>21</c:v>
                </c:pt>
                <c:pt idx="44678">
                  <c:v>21</c:v>
                </c:pt>
                <c:pt idx="44679">
                  <c:v>21</c:v>
                </c:pt>
                <c:pt idx="44680">
                  <c:v>21</c:v>
                </c:pt>
                <c:pt idx="44681">
                  <c:v>21</c:v>
                </c:pt>
                <c:pt idx="44682">
                  <c:v>21</c:v>
                </c:pt>
                <c:pt idx="44683">
                  <c:v>21</c:v>
                </c:pt>
                <c:pt idx="44684">
                  <c:v>21</c:v>
                </c:pt>
                <c:pt idx="44685">
                  <c:v>21</c:v>
                </c:pt>
                <c:pt idx="44686">
                  <c:v>21</c:v>
                </c:pt>
                <c:pt idx="44687">
                  <c:v>21</c:v>
                </c:pt>
                <c:pt idx="44688">
                  <c:v>21</c:v>
                </c:pt>
                <c:pt idx="44689">
                  <c:v>21</c:v>
                </c:pt>
                <c:pt idx="44690">
                  <c:v>21</c:v>
                </c:pt>
                <c:pt idx="44691">
                  <c:v>21</c:v>
                </c:pt>
                <c:pt idx="44692">
                  <c:v>21</c:v>
                </c:pt>
                <c:pt idx="44693">
                  <c:v>21</c:v>
                </c:pt>
                <c:pt idx="44694">
                  <c:v>21</c:v>
                </c:pt>
                <c:pt idx="44695">
                  <c:v>21</c:v>
                </c:pt>
                <c:pt idx="44696">
                  <c:v>21</c:v>
                </c:pt>
                <c:pt idx="44697">
                  <c:v>21</c:v>
                </c:pt>
                <c:pt idx="44698">
                  <c:v>21</c:v>
                </c:pt>
                <c:pt idx="44699">
                  <c:v>21</c:v>
                </c:pt>
                <c:pt idx="44700">
                  <c:v>21</c:v>
                </c:pt>
                <c:pt idx="44701">
                  <c:v>21</c:v>
                </c:pt>
                <c:pt idx="44702">
                  <c:v>21</c:v>
                </c:pt>
                <c:pt idx="44703">
                  <c:v>21</c:v>
                </c:pt>
                <c:pt idx="44704">
                  <c:v>21</c:v>
                </c:pt>
                <c:pt idx="44705">
                  <c:v>21</c:v>
                </c:pt>
                <c:pt idx="44706">
                  <c:v>21</c:v>
                </c:pt>
                <c:pt idx="44707">
                  <c:v>21</c:v>
                </c:pt>
                <c:pt idx="44708">
                  <c:v>21</c:v>
                </c:pt>
                <c:pt idx="44709">
                  <c:v>21</c:v>
                </c:pt>
                <c:pt idx="44710">
                  <c:v>21</c:v>
                </c:pt>
                <c:pt idx="44711">
                  <c:v>21</c:v>
                </c:pt>
                <c:pt idx="44712">
                  <c:v>21</c:v>
                </c:pt>
                <c:pt idx="44713">
                  <c:v>21</c:v>
                </c:pt>
                <c:pt idx="44714">
                  <c:v>21</c:v>
                </c:pt>
                <c:pt idx="44715">
                  <c:v>21</c:v>
                </c:pt>
                <c:pt idx="44716">
                  <c:v>21</c:v>
                </c:pt>
                <c:pt idx="44717">
                  <c:v>21</c:v>
                </c:pt>
                <c:pt idx="44718">
                  <c:v>21</c:v>
                </c:pt>
                <c:pt idx="44719">
                  <c:v>21</c:v>
                </c:pt>
                <c:pt idx="44720">
                  <c:v>21</c:v>
                </c:pt>
                <c:pt idx="44721">
                  <c:v>21</c:v>
                </c:pt>
                <c:pt idx="44722">
                  <c:v>21</c:v>
                </c:pt>
                <c:pt idx="44723">
                  <c:v>21</c:v>
                </c:pt>
                <c:pt idx="44724">
                  <c:v>21</c:v>
                </c:pt>
                <c:pt idx="44725">
                  <c:v>21</c:v>
                </c:pt>
                <c:pt idx="44726">
                  <c:v>21</c:v>
                </c:pt>
                <c:pt idx="44727">
                  <c:v>21</c:v>
                </c:pt>
                <c:pt idx="44728">
                  <c:v>21</c:v>
                </c:pt>
                <c:pt idx="44729">
                  <c:v>21</c:v>
                </c:pt>
                <c:pt idx="44730">
                  <c:v>21</c:v>
                </c:pt>
                <c:pt idx="44731">
                  <c:v>21</c:v>
                </c:pt>
                <c:pt idx="44732">
                  <c:v>21</c:v>
                </c:pt>
                <c:pt idx="44733">
                  <c:v>21</c:v>
                </c:pt>
                <c:pt idx="44734">
                  <c:v>21</c:v>
                </c:pt>
                <c:pt idx="44735">
                  <c:v>21</c:v>
                </c:pt>
                <c:pt idx="44736">
                  <c:v>21</c:v>
                </c:pt>
                <c:pt idx="44737">
                  <c:v>21</c:v>
                </c:pt>
                <c:pt idx="44738">
                  <c:v>21</c:v>
                </c:pt>
                <c:pt idx="44739">
                  <c:v>21</c:v>
                </c:pt>
                <c:pt idx="44740">
                  <c:v>21</c:v>
                </c:pt>
                <c:pt idx="44741">
                  <c:v>21</c:v>
                </c:pt>
                <c:pt idx="44742">
                  <c:v>21</c:v>
                </c:pt>
                <c:pt idx="44743">
                  <c:v>21</c:v>
                </c:pt>
                <c:pt idx="44744">
                  <c:v>21</c:v>
                </c:pt>
                <c:pt idx="44745">
                  <c:v>21</c:v>
                </c:pt>
                <c:pt idx="44746">
                  <c:v>21</c:v>
                </c:pt>
                <c:pt idx="44747">
                  <c:v>21</c:v>
                </c:pt>
                <c:pt idx="44748">
                  <c:v>21</c:v>
                </c:pt>
                <c:pt idx="44749">
                  <c:v>21</c:v>
                </c:pt>
                <c:pt idx="44750">
                  <c:v>21</c:v>
                </c:pt>
                <c:pt idx="44751">
                  <c:v>21</c:v>
                </c:pt>
                <c:pt idx="44752">
                  <c:v>21</c:v>
                </c:pt>
                <c:pt idx="44753">
                  <c:v>21</c:v>
                </c:pt>
                <c:pt idx="44754">
                  <c:v>21</c:v>
                </c:pt>
                <c:pt idx="44755">
                  <c:v>21</c:v>
                </c:pt>
                <c:pt idx="44756">
                  <c:v>21</c:v>
                </c:pt>
                <c:pt idx="44757">
                  <c:v>21</c:v>
                </c:pt>
                <c:pt idx="44758">
                  <c:v>21</c:v>
                </c:pt>
                <c:pt idx="44759">
                  <c:v>21</c:v>
                </c:pt>
                <c:pt idx="44760">
                  <c:v>21</c:v>
                </c:pt>
                <c:pt idx="44761">
                  <c:v>21</c:v>
                </c:pt>
                <c:pt idx="44762">
                  <c:v>21</c:v>
                </c:pt>
                <c:pt idx="44763">
                  <c:v>21</c:v>
                </c:pt>
                <c:pt idx="44764">
                  <c:v>21</c:v>
                </c:pt>
                <c:pt idx="44765">
                  <c:v>21</c:v>
                </c:pt>
                <c:pt idx="44766">
                  <c:v>21</c:v>
                </c:pt>
                <c:pt idx="44767">
                  <c:v>21</c:v>
                </c:pt>
                <c:pt idx="44768">
                  <c:v>21</c:v>
                </c:pt>
                <c:pt idx="44769">
                  <c:v>21</c:v>
                </c:pt>
                <c:pt idx="44770">
                  <c:v>21</c:v>
                </c:pt>
                <c:pt idx="44771">
                  <c:v>21</c:v>
                </c:pt>
                <c:pt idx="44772">
                  <c:v>21</c:v>
                </c:pt>
                <c:pt idx="44773">
                  <c:v>21</c:v>
                </c:pt>
                <c:pt idx="44774">
                  <c:v>21</c:v>
                </c:pt>
                <c:pt idx="44775">
                  <c:v>21</c:v>
                </c:pt>
                <c:pt idx="44776">
                  <c:v>21</c:v>
                </c:pt>
                <c:pt idx="44777">
                  <c:v>21</c:v>
                </c:pt>
                <c:pt idx="44778">
                  <c:v>21</c:v>
                </c:pt>
                <c:pt idx="44779">
                  <c:v>21</c:v>
                </c:pt>
                <c:pt idx="44780">
                  <c:v>21</c:v>
                </c:pt>
                <c:pt idx="44781">
                  <c:v>21</c:v>
                </c:pt>
                <c:pt idx="44782">
                  <c:v>21</c:v>
                </c:pt>
                <c:pt idx="44783">
                  <c:v>21</c:v>
                </c:pt>
                <c:pt idx="44784">
                  <c:v>21</c:v>
                </c:pt>
                <c:pt idx="44785">
                  <c:v>21</c:v>
                </c:pt>
                <c:pt idx="44786">
                  <c:v>21</c:v>
                </c:pt>
                <c:pt idx="44787">
                  <c:v>21</c:v>
                </c:pt>
                <c:pt idx="44788">
                  <c:v>21</c:v>
                </c:pt>
                <c:pt idx="44789">
                  <c:v>21</c:v>
                </c:pt>
                <c:pt idx="44790">
                  <c:v>21</c:v>
                </c:pt>
                <c:pt idx="44791">
                  <c:v>21</c:v>
                </c:pt>
                <c:pt idx="44792">
                  <c:v>21</c:v>
                </c:pt>
                <c:pt idx="44793">
                  <c:v>21</c:v>
                </c:pt>
                <c:pt idx="44794">
                  <c:v>21</c:v>
                </c:pt>
                <c:pt idx="44795">
                  <c:v>21</c:v>
                </c:pt>
                <c:pt idx="44796">
                  <c:v>21</c:v>
                </c:pt>
                <c:pt idx="44797">
                  <c:v>21</c:v>
                </c:pt>
                <c:pt idx="44798">
                  <c:v>21</c:v>
                </c:pt>
                <c:pt idx="44799">
                  <c:v>21</c:v>
                </c:pt>
                <c:pt idx="44800">
                  <c:v>21</c:v>
                </c:pt>
                <c:pt idx="44801">
                  <c:v>21</c:v>
                </c:pt>
                <c:pt idx="44802">
                  <c:v>21</c:v>
                </c:pt>
                <c:pt idx="44803">
                  <c:v>21</c:v>
                </c:pt>
                <c:pt idx="44804">
                  <c:v>21</c:v>
                </c:pt>
                <c:pt idx="44805">
                  <c:v>21</c:v>
                </c:pt>
                <c:pt idx="44806">
                  <c:v>21</c:v>
                </c:pt>
                <c:pt idx="44807">
                  <c:v>21</c:v>
                </c:pt>
                <c:pt idx="44808">
                  <c:v>21</c:v>
                </c:pt>
                <c:pt idx="44809">
                  <c:v>21</c:v>
                </c:pt>
                <c:pt idx="44810">
                  <c:v>21</c:v>
                </c:pt>
                <c:pt idx="44811">
                  <c:v>21</c:v>
                </c:pt>
                <c:pt idx="44812">
                  <c:v>21</c:v>
                </c:pt>
                <c:pt idx="44813">
                  <c:v>21</c:v>
                </c:pt>
                <c:pt idx="44814">
                  <c:v>21</c:v>
                </c:pt>
                <c:pt idx="44815">
                  <c:v>21</c:v>
                </c:pt>
                <c:pt idx="44816">
                  <c:v>21</c:v>
                </c:pt>
                <c:pt idx="44817">
                  <c:v>21</c:v>
                </c:pt>
                <c:pt idx="44818">
                  <c:v>21</c:v>
                </c:pt>
                <c:pt idx="44819">
                  <c:v>21</c:v>
                </c:pt>
                <c:pt idx="44820">
                  <c:v>21</c:v>
                </c:pt>
                <c:pt idx="44821">
                  <c:v>21</c:v>
                </c:pt>
                <c:pt idx="44822">
                  <c:v>21</c:v>
                </c:pt>
                <c:pt idx="44823">
                  <c:v>21</c:v>
                </c:pt>
                <c:pt idx="44824">
                  <c:v>21</c:v>
                </c:pt>
                <c:pt idx="44825">
                  <c:v>21</c:v>
                </c:pt>
                <c:pt idx="44826">
                  <c:v>21</c:v>
                </c:pt>
                <c:pt idx="44827">
                  <c:v>21</c:v>
                </c:pt>
                <c:pt idx="44828">
                  <c:v>21</c:v>
                </c:pt>
                <c:pt idx="44829">
                  <c:v>21</c:v>
                </c:pt>
                <c:pt idx="44830">
                  <c:v>21</c:v>
                </c:pt>
                <c:pt idx="44831">
                  <c:v>21</c:v>
                </c:pt>
                <c:pt idx="44832">
                  <c:v>21</c:v>
                </c:pt>
                <c:pt idx="44833">
                  <c:v>21</c:v>
                </c:pt>
                <c:pt idx="44834">
                  <c:v>21</c:v>
                </c:pt>
                <c:pt idx="44835">
                  <c:v>21</c:v>
                </c:pt>
                <c:pt idx="44836">
                  <c:v>21</c:v>
                </c:pt>
                <c:pt idx="44837">
                  <c:v>21</c:v>
                </c:pt>
                <c:pt idx="44838">
                  <c:v>21</c:v>
                </c:pt>
                <c:pt idx="44839">
                  <c:v>21</c:v>
                </c:pt>
                <c:pt idx="44840">
                  <c:v>21</c:v>
                </c:pt>
                <c:pt idx="44841">
                  <c:v>21</c:v>
                </c:pt>
                <c:pt idx="44842">
                  <c:v>21</c:v>
                </c:pt>
                <c:pt idx="44843">
                  <c:v>21</c:v>
                </c:pt>
                <c:pt idx="44844">
                  <c:v>21</c:v>
                </c:pt>
                <c:pt idx="44845">
                  <c:v>21</c:v>
                </c:pt>
                <c:pt idx="44846">
                  <c:v>21</c:v>
                </c:pt>
                <c:pt idx="44847">
                  <c:v>21</c:v>
                </c:pt>
                <c:pt idx="44848">
                  <c:v>21</c:v>
                </c:pt>
                <c:pt idx="44849">
                  <c:v>21</c:v>
                </c:pt>
                <c:pt idx="44850">
                  <c:v>21</c:v>
                </c:pt>
                <c:pt idx="44851">
                  <c:v>21</c:v>
                </c:pt>
                <c:pt idx="44852">
                  <c:v>21</c:v>
                </c:pt>
                <c:pt idx="44853">
                  <c:v>21</c:v>
                </c:pt>
                <c:pt idx="44854">
                  <c:v>21</c:v>
                </c:pt>
                <c:pt idx="44855">
                  <c:v>21</c:v>
                </c:pt>
                <c:pt idx="44856">
                  <c:v>21</c:v>
                </c:pt>
                <c:pt idx="44857">
                  <c:v>21</c:v>
                </c:pt>
                <c:pt idx="44858">
                  <c:v>21</c:v>
                </c:pt>
                <c:pt idx="44859">
                  <c:v>21</c:v>
                </c:pt>
                <c:pt idx="44860">
                  <c:v>21</c:v>
                </c:pt>
                <c:pt idx="44861">
                  <c:v>21</c:v>
                </c:pt>
                <c:pt idx="44862">
                  <c:v>21</c:v>
                </c:pt>
                <c:pt idx="44863">
                  <c:v>21</c:v>
                </c:pt>
                <c:pt idx="44864">
                  <c:v>21</c:v>
                </c:pt>
                <c:pt idx="44865">
                  <c:v>21</c:v>
                </c:pt>
                <c:pt idx="44866">
                  <c:v>21</c:v>
                </c:pt>
                <c:pt idx="44867">
                  <c:v>21</c:v>
                </c:pt>
                <c:pt idx="44868">
                  <c:v>21</c:v>
                </c:pt>
                <c:pt idx="44869">
                  <c:v>21</c:v>
                </c:pt>
                <c:pt idx="44870">
                  <c:v>21</c:v>
                </c:pt>
                <c:pt idx="44871">
                  <c:v>21</c:v>
                </c:pt>
                <c:pt idx="44872">
                  <c:v>21</c:v>
                </c:pt>
                <c:pt idx="44873">
                  <c:v>21</c:v>
                </c:pt>
                <c:pt idx="44874">
                  <c:v>21</c:v>
                </c:pt>
                <c:pt idx="44875">
                  <c:v>21</c:v>
                </c:pt>
                <c:pt idx="44876">
                  <c:v>21</c:v>
                </c:pt>
                <c:pt idx="44877">
                  <c:v>21</c:v>
                </c:pt>
                <c:pt idx="44878">
                  <c:v>21</c:v>
                </c:pt>
                <c:pt idx="44879">
                  <c:v>21</c:v>
                </c:pt>
                <c:pt idx="44880">
                  <c:v>21</c:v>
                </c:pt>
                <c:pt idx="44881">
                  <c:v>21</c:v>
                </c:pt>
                <c:pt idx="44882">
                  <c:v>21</c:v>
                </c:pt>
                <c:pt idx="44883">
                  <c:v>21</c:v>
                </c:pt>
                <c:pt idx="44884">
                  <c:v>21</c:v>
                </c:pt>
                <c:pt idx="44885">
                  <c:v>21</c:v>
                </c:pt>
                <c:pt idx="44886">
                  <c:v>21</c:v>
                </c:pt>
                <c:pt idx="44887">
                  <c:v>21</c:v>
                </c:pt>
                <c:pt idx="44888">
                  <c:v>21</c:v>
                </c:pt>
                <c:pt idx="44889">
                  <c:v>21</c:v>
                </c:pt>
                <c:pt idx="44890">
                  <c:v>21</c:v>
                </c:pt>
                <c:pt idx="44891">
                  <c:v>21</c:v>
                </c:pt>
                <c:pt idx="44892">
                  <c:v>21</c:v>
                </c:pt>
                <c:pt idx="44893">
                  <c:v>21</c:v>
                </c:pt>
                <c:pt idx="44894">
                  <c:v>21</c:v>
                </c:pt>
                <c:pt idx="44895">
                  <c:v>21</c:v>
                </c:pt>
                <c:pt idx="44896">
                  <c:v>21</c:v>
                </c:pt>
                <c:pt idx="44897">
                  <c:v>21</c:v>
                </c:pt>
                <c:pt idx="44898">
                  <c:v>21</c:v>
                </c:pt>
                <c:pt idx="44899">
                  <c:v>21</c:v>
                </c:pt>
                <c:pt idx="44900">
                  <c:v>21</c:v>
                </c:pt>
                <c:pt idx="44901">
                  <c:v>21</c:v>
                </c:pt>
                <c:pt idx="44902">
                  <c:v>21</c:v>
                </c:pt>
                <c:pt idx="44903">
                  <c:v>21</c:v>
                </c:pt>
                <c:pt idx="44904">
                  <c:v>21</c:v>
                </c:pt>
                <c:pt idx="44905">
                  <c:v>21</c:v>
                </c:pt>
                <c:pt idx="44906">
                  <c:v>21</c:v>
                </c:pt>
                <c:pt idx="44907">
                  <c:v>21</c:v>
                </c:pt>
                <c:pt idx="44908">
                  <c:v>21</c:v>
                </c:pt>
                <c:pt idx="44909">
                  <c:v>21</c:v>
                </c:pt>
                <c:pt idx="44910">
                  <c:v>21</c:v>
                </c:pt>
                <c:pt idx="44911">
                  <c:v>21</c:v>
                </c:pt>
                <c:pt idx="44912">
                  <c:v>21</c:v>
                </c:pt>
                <c:pt idx="44913">
                  <c:v>21</c:v>
                </c:pt>
                <c:pt idx="44914">
                  <c:v>21</c:v>
                </c:pt>
                <c:pt idx="44915">
                  <c:v>21</c:v>
                </c:pt>
                <c:pt idx="44916">
                  <c:v>21</c:v>
                </c:pt>
                <c:pt idx="44917">
                  <c:v>21</c:v>
                </c:pt>
                <c:pt idx="44918">
                  <c:v>21</c:v>
                </c:pt>
                <c:pt idx="44919">
                  <c:v>21</c:v>
                </c:pt>
                <c:pt idx="44920">
                  <c:v>21</c:v>
                </c:pt>
                <c:pt idx="44921">
                  <c:v>21</c:v>
                </c:pt>
                <c:pt idx="44922">
                  <c:v>21</c:v>
                </c:pt>
                <c:pt idx="44923">
                  <c:v>21</c:v>
                </c:pt>
                <c:pt idx="44924">
                  <c:v>21</c:v>
                </c:pt>
                <c:pt idx="44925">
                  <c:v>21</c:v>
                </c:pt>
                <c:pt idx="44926">
                  <c:v>21</c:v>
                </c:pt>
                <c:pt idx="44927">
                  <c:v>21</c:v>
                </c:pt>
                <c:pt idx="44928">
                  <c:v>21</c:v>
                </c:pt>
                <c:pt idx="44929">
                  <c:v>21</c:v>
                </c:pt>
                <c:pt idx="44930">
                  <c:v>21</c:v>
                </c:pt>
                <c:pt idx="44931">
                  <c:v>21</c:v>
                </c:pt>
                <c:pt idx="44932">
                  <c:v>21</c:v>
                </c:pt>
                <c:pt idx="44933">
                  <c:v>21</c:v>
                </c:pt>
                <c:pt idx="44934">
                  <c:v>21</c:v>
                </c:pt>
                <c:pt idx="44935">
                  <c:v>21</c:v>
                </c:pt>
                <c:pt idx="44936">
                  <c:v>21</c:v>
                </c:pt>
                <c:pt idx="44937">
                  <c:v>21</c:v>
                </c:pt>
                <c:pt idx="44938">
                  <c:v>21</c:v>
                </c:pt>
                <c:pt idx="44939">
                  <c:v>21</c:v>
                </c:pt>
                <c:pt idx="44940">
                  <c:v>21</c:v>
                </c:pt>
                <c:pt idx="44941">
                  <c:v>21</c:v>
                </c:pt>
                <c:pt idx="44942">
                  <c:v>21</c:v>
                </c:pt>
                <c:pt idx="44943">
                  <c:v>21</c:v>
                </c:pt>
                <c:pt idx="44944">
                  <c:v>21</c:v>
                </c:pt>
                <c:pt idx="44945">
                  <c:v>21</c:v>
                </c:pt>
                <c:pt idx="44946">
                  <c:v>21</c:v>
                </c:pt>
                <c:pt idx="44947">
                  <c:v>21</c:v>
                </c:pt>
                <c:pt idx="44948">
                  <c:v>21</c:v>
                </c:pt>
                <c:pt idx="44949">
                  <c:v>21</c:v>
                </c:pt>
                <c:pt idx="44950">
                  <c:v>21</c:v>
                </c:pt>
                <c:pt idx="44951">
                  <c:v>21</c:v>
                </c:pt>
                <c:pt idx="44952">
                  <c:v>21</c:v>
                </c:pt>
                <c:pt idx="44953">
                  <c:v>21</c:v>
                </c:pt>
                <c:pt idx="44954">
                  <c:v>21</c:v>
                </c:pt>
                <c:pt idx="44955">
                  <c:v>21</c:v>
                </c:pt>
                <c:pt idx="44956">
                  <c:v>21</c:v>
                </c:pt>
                <c:pt idx="44957">
                  <c:v>21</c:v>
                </c:pt>
                <c:pt idx="44958">
                  <c:v>21</c:v>
                </c:pt>
                <c:pt idx="44959">
                  <c:v>21</c:v>
                </c:pt>
                <c:pt idx="44960">
                  <c:v>21</c:v>
                </c:pt>
                <c:pt idx="44961">
                  <c:v>21</c:v>
                </c:pt>
                <c:pt idx="44962">
                  <c:v>21</c:v>
                </c:pt>
                <c:pt idx="44963">
                  <c:v>21</c:v>
                </c:pt>
                <c:pt idx="44964">
                  <c:v>21</c:v>
                </c:pt>
                <c:pt idx="44965">
                  <c:v>21</c:v>
                </c:pt>
                <c:pt idx="44966">
                  <c:v>21</c:v>
                </c:pt>
                <c:pt idx="44967">
                  <c:v>21</c:v>
                </c:pt>
                <c:pt idx="44968">
                  <c:v>21</c:v>
                </c:pt>
                <c:pt idx="44969">
                  <c:v>21</c:v>
                </c:pt>
                <c:pt idx="44970">
                  <c:v>21</c:v>
                </c:pt>
                <c:pt idx="44971">
                  <c:v>21</c:v>
                </c:pt>
                <c:pt idx="44972">
                  <c:v>21</c:v>
                </c:pt>
                <c:pt idx="44973">
                  <c:v>21</c:v>
                </c:pt>
                <c:pt idx="44974">
                  <c:v>21</c:v>
                </c:pt>
                <c:pt idx="44975">
                  <c:v>21</c:v>
                </c:pt>
                <c:pt idx="44976">
                  <c:v>21</c:v>
                </c:pt>
                <c:pt idx="44977">
                  <c:v>21</c:v>
                </c:pt>
                <c:pt idx="44978">
                  <c:v>21</c:v>
                </c:pt>
                <c:pt idx="44979">
                  <c:v>21</c:v>
                </c:pt>
                <c:pt idx="44980">
                  <c:v>21</c:v>
                </c:pt>
                <c:pt idx="44981">
                  <c:v>21</c:v>
                </c:pt>
                <c:pt idx="44982">
                  <c:v>21</c:v>
                </c:pt>
                <c:pt idx="44983">
                  <c:v>21</c:v>
                </c:pt>
                <c:pt idx="44984">
                  <c:v>21</c:v>
                </c:pt>
                <c:pt idx="44985">
                  <c:v>21</c:v>
                </c:pt>
                <c:pt idx="44986">
                  <c:v>21</c:v>
                </c:pt>
                <c:pt idx="44987">
                  <c:v>21</c:v>
                </c:pt>
                <c:pt idx="44988">
                  <c:v>21</c:v>
                </c:pt>
                <c:pt idx="44989">
                  <c:v>21</c:v>
                </c:pt>
                <c:pt idx="44990">
                  <c:v>21</c:v>
                </c:pt>
                <c:pt idx="44991">
                  <c:v>21</c:v>
                </c:pt>
                <c:pt idx="44992">
                  <c:v>21</c:v>
                </c:pt>
                <c:pt idx="44993">
                  <c:v>21</c:v>
                </c:pt>
                <c:pt idx="44994">
                  <c:v>21</c:v>
                </c:pt>
                <c:pt idx="44995">
                  <c:v>21</c:v>
                </c:pt>
                <c:pt idx="44996">
                  <c:v>21</c:v>
                </c:pt>
                <c:pt idx="44997">
                  <c:v>21</c:v>
                </c:pt>
                <c:pt idx="44998">
                  <c:v>21</c:v>
                </c:pt>
                <c:pt idx="44999">
                  <c:v>21</c:v>
                </c:pt>
                <c:pt idx="45000">
                  <c:v>21.5</c:v>
                </c:pt>
                <c:pt idx="45001">
                  <c:v>21.5</c:v>
                </c:pt>
                <c:pt idx="45002">
                  <c:v>21.5</c:v>
                </c:pt>
                <c:pt idx="45003">
                  <c:v>21.5</c:v>
                </c:pt>
                <c:pt idx="45004">
                  <c:v>21.5</c:v>
                </c:pt>
                <c:pt idx="45005">
                  <c:v>21.5</c:v>
                </c:pt>
                <c:pt idx="45006">
                  <c:v>21.5</c:v>
                </c:pt>
                <c:pt idx="45007">
                  <c:v>21.5</c:v>
                </c:pt>
                <c:pt idx="45008">
                  <c:v>21.5</c:v>
                </c:pt>
                <c:pt idx="45009">
                  <c:v>21.5</c:v>
                </c:pt>
                <c:pt idx="45010">
                  <c:v>21.5</c:v>
                </c:pt>
                <c:pt idx="45011">
                  <c:v>21.5</c:v>
                </c:pt>
                <c:pt idx="45012">
                  <c:v>21.5</c:v>
                </c:pt>
                <c:pt idx="45013">
                  <c:v>21.5</c:v>
                </c:pt>
                <c:pt idx="45014">
                  <c:v>21.5</c:v>
                </c:pt>
                <c:pt idx="45015">
                  <c:v>21.5</c:v>
                </c:pt>
                <c:pt idx="45016">
                  <c:v>21.5</c:v>
                </c:pt>
                <c:pt idx="45017">
                  <c:v>21.5</c:v>
                </c:pt>
                <c:pt idx="45018">
                  <c:v>21.5</c:v>
                </c:pt>
                <c:pt idx="45019">
                  <c:v>21.5</c:v>
                </c:pt>
                <c:pt idx="45020">
                  <c:v>21.5</c:v>
                </c:pt>
                <c:pt idx="45021">
                  <c:v>21.5</c:v>
                </c:pt>
                <c:pt idx="45022">
                  <c:v>21.5</c:v>
                </c:pt>
                <c:pt idx="45023">
                  <c:v>21.5</c:v>
                </c:pt>
                <c:pt idx="45024">
                  <c:v>21.5</c:v>
                </c:pt>
                <c:pt idx="45025">
                  <c:v>21.5</c:v>
                </c:pt>
                <c:pt idx="45026">
                  <c:v>21.5</c:v>
                </c:pt>
                <c:pt idx="45027">
                  <c:v>21.5</c:v>
                </c:pt>
                <c:pt idx="45028">
                  <c:v>21.5</c:v>
                </c:pt>
                <c:pt idx="45029">
                  <c:v>21.5</c:v>
                </c:pt>
                <c:pt idx="45030">
                  <c:v>21.5</c:v>
                </c:pt>
                <c:pt idx="45031">
                  <c:v>21.5</c:v>
                </c:pt>
                <c:pt idx="45032">
                  <c:v>21.5</c:v>
                </c:pt>
                <c:pt idx="45033">
                  <c:v>21.5</c:v>
                </c:pt>
                <c:pt idx="45034">
                  <c:v>21.5</c:v>
                </c:pt>
                <c:pt idx="45035">
                  <c:v>21.5</c:v>
                </c:pt>
                <c:pt idx="45036">
                  <c:v>21.5</c:v>
                </c:pt>
                <c:pt idx="45037">
                  <c:v>21.5</c:v>
                </c:pt>
                <c:pt idx="45038">
                  <c:v>21.5</c:v>
                </c:pt>
                <c:pt idx="45039">
                  <c:v>21.5</c:v>
                </c:pt>
                <c:pt idx="45040">
                  <c:v>21.5</c:v>
                </c:pt>
                <c:pt idx="45041">
                  <c:v>21.5</c:v>
                </c:pt>
                <c:pt idx="45042">
                  <c:v>21.5</c:v>
                </c:pt>
                <c:pt idx="45043">
                  <c:v>21.5</c:v>
                </c:pt>
                <c:pt idx="45044">
                  <c:v>21.5</c:v>
                </c:pt>
                <c:pt idx="45045">
                  <c:v>21.5</c:v>
                </c:pt>
                <c:pt idx="45046">
                  <c:v>21.5</c:v>
                </c:pt>
                <c:pt idx="45047">
                  <c:v>21.5</c:v>
                </c:pt>
                <c:pt idx="45048">
                  <c:v>21.5</c:v>
                </c:pt>
                <c:pt idx="45049">
                  <c:v>21.5</c:v>
                </c:pt>
                <c:pt idx="45050">
                  <c:v>21.5</c:v>
                </c:pt>
                <c:pt idx="45051">
                  <c:v>21.5</c:v>
                </c:pt>
                <c:pt idx="45052">
                  <c:v>21.5</c:v>
                </c:pt>
                <c:pt idx="45053">
                  <c:v>21.5</c:v>
                </c:pt>
                <c:pt idx="45054">
                  <c:v>21.5</c:v>
                </c:pt>
                <c:pt idx="45055">
                  <c:v>21.5</c:v>
                </c:pt>
                <c:pt idx="45056">
                  <c:v>21.5</c:v>
                </c:pt>
                <c:pt idx="45057">
                  <c:v>21.5</c:v>
                </c:pt>
                <c:pt idx="45058">
                  <c:v>21.5</c:v>
                </c:pt>
                <c:pt idx="45059">
                  <c:v>21.5</c:v>
                </c:pt>
                <c:pt idx="45060">
                  <c:v>21.5</c:v>
                </c:pt>
                <c:pt idx="45061">
                  <c:v>21.5</c:v>
                </c:pt>
                <c:pt idx="45062">
                  <c:v>21.5</c:v>
                </c:pt>
                <c:pt idx="45063">
                  <c:v>21.5</c:v>
                </c:pt>
                <c:pt idx="45064">
                  <c:v>21.5</c:v>
                </c:pt>
                <c:pt idx="45065">
                  <c:v>21.5</c:v>
                </c:pt>
                <c:pt idx="45066">
                  <c:v>21.5</c:v>
                </c:pt>
                <c:pt idx="45067">
                  <c:v>21.5</c:v>
                </c:pt>
                <c:pt idx="45068">
                  <c:v>21.5</c:v>
                </c:pt>
                <c:pt idx="45069">
                  <c:v>21.5</c:v>
                </c:pt>
                <c:pt idx="45070">
                  <c:v>21.5</c:v>
                </c:pt>
                <c:pt idx="45071">
                  <c:v>21.5</c:v>
                </c:pt>
                <c:pt idx="45072">
                  <c:v>21.5</c:v>
                </c:pt>
                <c:pt idx="45073">
                  <c:v>21.5</c:v>
                </c:pt>
                <c:pt idx="45074">
                  <c:v>21.5</c:v>
                </c:pt>
                <c:pt idx="45075">
                  <c:v>21.5</c:v>
                </c:pt>
                <c:pt idx="45076">
                  <c:v>21.5</c:v>
                </c:pt>
                <c:pt idx="45077">
                  <c:v>21.5</c:v>
                </c:pt>
                <c:pt idx="45078">
                  <c:v>21.5</c:v>
                </c:pt>
                <c:pt idx="45079">
                  <c:v>21.5</c:v>
                </c:pt>
                <c:pt idx="45080">
                  <c:v>21.5</c:v>
                </c:pt>
                <c:pt idx="45081">
                  <c:v>21.5</c:v>
                </c:pt>
                <c:pt idx="45082">
                  <c:v>21.5</c:v>
                </c:pt>
                <c:pt idx="45083">
                  <c:v>21.5</c:v>
                </c:pt>
                <c:pt idx="45084">
                  <c:v>21.5</c:v>
                </c:pt>
                <c:pt idx="45085">
                  <c:v>21.5</c:v>
                </c:pt>
                <c:pt idx="45086">
                  <c:v>21.5</c:v>
                </c:pt>
                <c:pt idx="45087">
                  <c:v>21.5</c:v>
                </c:pt>
                <c:pt idx="45088">
                  <c:v>21.5</c:v>
                </c:pt>
                <c:pt idx="45089">
                  <c:v>21.5</c:v>
                </c:pt>
                <c:pt idx="45090">
                  <c:v>21.5</c:v>
                </c:pt>
                <c:pt idx="45091">
                  <c:v>21.5</c:v>
                </c:pt>
                <c:pt idx="45092">
                  <c:v>21.5</c:v>
                </c:pt>
                <c:pt idx="45093">
                  <c:v>21.5</c:v>
                </c:pt>
                <c:pt idx="45094">
                  <c:v>21.5</c:v>
                </c:pt>
                <c:pt idx="45095">
                  <c:v>21.5</c:v>
                </c:pt>
                <c:pt idx="45096">
                  <c:v>21.5</c:v>
                </c:pt>
                <c:pt idx="45097">
                  <c:v>21.5</c:v>
                </c:pt>
                <c:pt idx="45098">
                  <c:v>21.5</c:v>
                </c:pt>
                <c:pt idx="45099">
                  <c:v>21.5</c:v>
                </c:pt>
                <c:pt idx="45100">
                  <c:v>21.5</c:v>
                </c:pt>
                <c:pt idx="45101">
                  <c:v>21.5</c:v>
                </c:pt>
                <c:pt idx="45102">
                  <c:v>21.5</c:v>
                </c:pt>
                <c:pt idx="45103">
                  <c:v>21.5</c:v>
                </c:pt>
                <c:pt idx="45104">
                  <c:v>21.5</c:v>
                </c:pt>
                <c:pt idx="45105">
                  <c:v>21.5</c:v>
                </c:pt>
                <c:pt idx="45106">
                  <c:v>21.5</c:v>
                </c:pt>
                <c:pt idx="45107">
                  <c:v>21.5</c:v>
                </c:pt>
                <c:pt idx="45108">
                  <c:v>21.5</c:v>
                </c:pt>
                <c:pt idx="45109">
                  <c:v>21.5</c:v>
                </c:pt>
                <c:pt idx="45110">
                  <c:v>21.5</c:v>
                </c:pt>
                <c:pt idx="45111">
                  <c:v>21.5</c:v>
                </c:pt>
                <c:pt idx="45112">
                  <c:v>21.5</c:v>
                </c:pt>
                <c:pt idx="45113">
                  <c:v>21.5</c:v>
                </c:pt>
                <c:pt idx="45114">
                  <c:v>21.5</c:v>
                </c:pt>
                <c:pt idx="45115">
                  <c:v>21.5</c:v>
                </c:pt>
                <c:pt idx="45116">
                  <c:v>21.5</c:v>
                </c:pt>
                <c:pt idx="45117">
                  <c:v>21.5</c:v>
                </c:pt>
                <c:pt idx="45118">
                  <c:v>21.5</c:v>
                </c:pt>
                <c:pt idx="45119">
                  <c:v>21.5</c:v>
                </c:pt>
                <c:pt idx="45120">
                  <c:v>21.5</c:v>
                </c:pt>
                <c:pt idx="45121">
                  <c:v>21.5</c:v>
                </c:pt>
                <c:pt idx="45122">
                  <c:v>21.5</c:v>
                </c:pt>
                <c:pt idx="45123">
                  <c:v>21.5</c:v>
                </c:pt>
                <c:pt idx="45124">
                  <c:v>21.5</c:v>
                </c:pt>
                <c:pt idx="45125">
                  <c:v>21.5</c:v>
                </c:pt>
                <c:pt idx="45126">
                  <c:v>21.5</c:v>
                </c:pt>
                <c:pt idx="45127">
                  <c:v>21.5</c:v>
                </c:pt>
                <c:pt idx="45128">
                  <c:v>21.5</c:v>
                </c:pt>
                <c:pt idx="45129">
                  <c:v>21.5</c:v>
                </c:pt>
                <c:pt idx="45130">
                  <c:v>21.5</c:v>
                </c:pt>
                <c:pt idx="45131">
                  <c:v>21.5</c:v>
                </c:pt>
                <c:pt idx="45132">
                  <c:v>21.5</c:v>
                </c:pt>
                <c:pt idx="45133">
                  <c:v>21.5</c:v>
                </c:pt>
                <c:pt idx="45134">
                  <c:v>21.5</c:v>
                </c:pt>
                <c:pt idx="45135">
                  <c:v>21.5</c:v>
                </c:pt>
                <c:pt idx="45136">
                  <c:v>21.5</c:v>
                </c:pt>
                <c:pt idx="45137">
                  <c:v>21.5</c:v>
                </c:pt>
                <c:pt idx="45138">
                  <c:v>21.5</c:v>
                </c:pt>
                <c:pt idx="45139">
                  <c:v>21.5</c:v>
                </c:pt>
                <c:pt idx="45140">
                  <c:v>21.5</c:v>
                </c:pt>
                <c:pt idx="45141">
                  <c:v>21.5</c:v>
                </c:pt>
                <c:pt idx="45142">
                  <c:v>21.5</c:v>
                </c:pt>
                <c:pt idx="45143">
                  <c:v>21.5</c:v>
                </c:pt>
                <c:pt idx="45144">
                  <c:v>21.5</c:v>
                </c:pt>
                <c:pt idx="45145">
                  <c:v>21.5</c:v>
                </c:pt>
                <c:pt idx="45146">
                  <c:v>21.5</c:v>
                </c:pt>
                <c:pt idx="45147">
                  <c:v>21.5</c:v>
                </c:pt>
                <c:pt idx="45148">
                  <c:v>21.5</c:v>
                </c:pt>
                <c:pt idx="45149">
                  <c:v>21.5</c:v>
                </c:pt>
                <c:pt idx="45150">
                  <c:v>21.5</c:v>
                </c:pt>
                <c:pt idx="45151">
                  <c:v>21.5</c:v>
                </c:pt>
                <c:pt idx="45152">
                  <c:v>21.5</c:v>
                </c:pt>
                <c:pt idx="45153">
                  <c:v>21.5</c:v>
                </c:pt>
                <c:pt idx="45154">
                  <c:v>21.5</c:v>
                </c:pt>
                <c:pt idx="45155">
                  <c:v>21.5</c:v>
                </c:pt>
                <c:pt idx="45156">
                  <c:v>21.5</c:v>
                </c:pt>
                <c:pt idx="45157">
                  <c:v>21.5</c:v>
                </c:pt>
                <c:pt idx="45158">
                  <c:v>21.5</c:v>
                </c:pt>
                <c:pt idx="45159">
                  <c:v>21.5</c:v>
                </c:pt>
                <c:pt idx="45160">
                  <c:v>21.5</c:v>
                </c:pt>
                <c:pt idx="45161">
                  <c:v>21.5</c:v>
                </c:pt>
                <c:pt idx="45162">
                  <c:v>21.5</c:v>
                </c:pt>
                <c:pt idx="45163">
                  <c:v>21.5</c:v>
                </c:pt>
                <c:pt idx="45164">
                  <c:v>21.5</c:v>
                </c:pt>
                <c:pt idx="45165">
                  <c:v>21.5</c:v>
                </c:pt>
                <c:pt idx="45166">
                  <c:v>21.5</c:v>
                </c:pt>
                <c:pt idx="45167">
                  <c:v>21.5</c:v>
                </c:pt>
                <c:pt idx="45168">
                  <c:v>21.5</c:v>
                </c:pt>
                <c:pt idx="45169">
                  <c:v>21.5</c:v>
                </c:pt>
                <c:pt idx="45170">
                  <c:v>21.5</c:v>
                </c:pt>
                <c:pt idx="45171">
                  <c:v>21.5</c:v>
                </c:pt>
                <c:pt idx="45172">
                  <c:v>21.5</c:v>
                </c:pt>
                <c:pt idx="45173">
                  <c:v>21.5</c:v>
                </c:pt>
                <c:pt idx="45174">
                  <c:v>21.5</c:v>
                </c:pt>
                <c:pt idx="45175">
                  <c:v>21.5</c:v>
                </c:pt>
                <c:pt idx="45176">
                  <c:v>21.5</c:v>
                </c:pt>
                <c:pt idx="45177">
                  <c:v>21.5</c:v>
                </c:pt>
                <c:pt idx="45178">
                  <c:v>21.5</c:v>
                </c:pt>
                <c:pt idx="45179">
                  <c:v>21.5</c:v>
                </c:pt>
                <c:pt idx="45180">
                  <c:v>21.5</c:v>
                </c:pt>
                <c:pt idx="45181">
                  <c:v>21.5</c:v>
                </c:pt>
                <c:pt idx="45182">
                  <c:v>21.5</c:v>
                </c:pt>
                <c:pt idx="45183">
                  <c:v>21.5</c:v>
                </c:pt>
                <c:pt idx="45184">
                  <c:v>21.5</c:v>
                </c:pt>
                <c:pt idx="45185">
                  <c:v>21.5</c:v>
                </c:pt>
                <c:pt idx="45186">
                  <c:v>21.5</c:v>
                </c:pt>
                <c:pt idx="45187">
                  <c:v>21.5</c:v>
                </c:pt>
                <c:pt idx="45188">
                  <c:v>21.5</c:v>
                </c:pt>
                <c:pt idx="45189">
                  <c:v>21.5</c:v>
                </c:pt>
                <c:pt idx="45190">
                  <c:v>21.5</c:v>
                </c:pt>
                <c:pt idx="45191">
                  <c:v>21.5</c:v>
                </c:pt>
                <c:pt idx="45192">
                  <c:v>21.5</c:v>
                </c:pt>
                <c:pt idx="45193">
                  <c:v>21.5</c:v>
                </c:pt>
                <c:pt idx="45194">
                  <c:v>21.5</c:v>
                </c:pt>
                <c:pt idx="45195">
                  <c:v>21.5</c:v>
                </c:pt>
                <c:pt idx="45196">
                  <c:v>21.5</c:v>
                </c:pt>
                <c:pt idx="45197">
                  <c:v>21.5</c:v>
                </c:pt>
                <c:pt idx="45198">
                  <c:v>21.5</c:v>
                </c:pt>
                <c:pt idx="45199">
                  <c:v>21.5</c:v>
                </c:pt>
                <c:pt idx="45200">
                  <c:v>21.5</c:v>
                </c:pt>
                <c:pt idx="45201">
                  <c:v>21.5</c:v>
                </c:pt>
                <c:pt idx="45202">
                  <c:v>21.5</c:v>
                </c:pt>
                <c:pt idx="45203">
                  <c:v>21.5</c:v>
                </c:pt>
                <c:pt idx="45204">
                  <c:v>21.5</c:v>
                </c:pt>
                <c:pt idx="45205">
                  <c:v>21.5</c:v>
                </c:pt>
                <c:pt idx="45206">
                  <c:v>21.5</c:v>
                </c:pt>
                <c:pt idx="45207">
                  <c:v>21.5</c:v>
                </c:pt>
                <c:pt idx="45208">
                  <c:v>21.5</c:v>
                </c:pt>
                <c:pt idx="45209">
                  <c:v>21.5</c:v>
                </c:pt>
                <c:pt idx="45210">
                  <c:v>21.5</c:v>
                </c:pt>
                <c:pt idx="45211">
                  <c:v>21.5</c:v>
                </c:pt>
                <c:pt idx="45212">
                  <c:v>21.5</c:v>
                </c:pt>
                <c:pt idx="45213">
                  <c:v>21.5</c:v>
                </c:pt>
                <c:pt idx="45214">
                  <c:v>21.5</c:v>
                </c:pt>
                <c:pt idx="45215">
                  <c:v>21.5</c:v>
                </c:pt>
                <c:pt idx="45216">
                  <c:v>21.5</c:v>
                </c:pt>
                <c:pt idx="45217">
                  <c:v>21.5</c:v>
                </c:pt>
                <c:pt idx="45218">
                  <c:v>21.5</c:v>
                </c:pt>
                <c:pt idx="45219">
                  <c:v>21.5</c:v>
                </c:pt>
                <c:pt idx="45220">
                  <c:v>21.5</c:v>
                </c:pt>
                <c:pt idx="45221">
                  <c:v>21.5</c:v>
                </c:pt>
                <c:pt idx="45222">
                  <c:v>21.5</c:v>
                </c:pt>
                <c:pt idx="45223">
                  <c:v>21.5</c:v>
                </c:pt>
                <c:pt idx="45224">
                  <c:v>21.5</c:v>
                </c:pt>
                <c:pt idx="45225">
                  <c:v>21.5</c:v>
                </c:pt>
                <c:pt idx="45226">
                  <c:v>21.5</c:v>
                </c:pt>
                <c:pt idx="45227">
                  <c:v>21.5</c:v>
                </c:pt>
                <c:pt idx="45228">
                  <c:v>21.5</c:v>
                </c:pt>
                <c:pt idx="45229">
                  <c:v>21.5</c:v>
                </c:pt>
                <c:pt idx="45230">
                  <c:v>21.5</c:v>
                </c:pt>
                <c:pt idx="45231">
                  <c:v>21.5</c:v>
                </c:pt>
                <c:pt idx="45232">
                  <c:v>21.5</c:v>
                </c:pt>
                <c:pt idx="45233">
                  <c:v>21.5</c:v>
                </c:pt>
                <c:pt idx="45234">
                  <c:v>21.5</c:v>
                </c:pt>
                <c:pt idx="45235">
                  <c:v>21.5</c:v>
                </c:pt>
                <c:pt idx="45236">
                  <c:v>21.5</c:v>
                </c:pt>
                <c:pt idx="45237">
                  <c:v>21.5</c:v>
                </c:pt>
                <c:pt idx="45238">
                  <c:v>21.5</c:v>
                </c:pt>
                <c:pt idx="45239">
                  <c:v>21.5</c:v>
                </c:pt>
                <c:pt idx="45240">
                  <c:v>21.5</c:v>
                </c:pt>
                <c:pt idx="45241">
                  <c:v>21.5</c:v>
                </c:pt>
                <c:pt idx="45242">
                  <c:v>21.5</c:v>
                </c:pt>
                <c:pt idx="45243">
                  <c:v>21.5</c:v>
                </c:pt>
                <c:pt idx="45244">
                  <c:v>21.5</c:v>
                </c:pt>
                <c:pt idx="45245">
                  <c:v>21.5</c:v>
                </c:pt>
                <c:pt idx="45246">
                  <c:v>21.5</c:v>
                </c:pt>
                <c:pt idx="45247">
                  <c:v>21.5</c:v>
                </c:pt>
                <c:pt idx="45248">
                  <c:v>21.5</c:v>
                </c:pt>
                <c:pt idx="45249">
                  <c:v>21.5</c:v>
                </c:pt>
                <c:pt idx="45250">
                  <c:v>21.5</c:v>
                </c:pt>
                <c:pt idx="45251">
                  <c:v>21.5</c:v>
                </c:pt>
                <c:pt idx="45252">
                  <c:v>21.5</c:v>
                </c:pt>
                <c:pt idx="45253">
                  <c:v>21.5</c:v>
                </c:pt>
                <c:pt idx="45254">
                  <c:v>21.5</c:v>
                </c:pt>
                <c:pt idx="45255">
                  <c:v>21.5</c:v>
                </c:pt>
                <c:pt idx="45256">
                  <c:v>21.5</c:v>
                </c:pt>
                <c:pt idx="45257">
                  <c:v>21.5</c:v>
                </c:pt>
                <c:pt idx="45258">
                  <c:v>21.5</c:v>
                </c:pt>
                <c:pt idx="45259">
                  <c:v>21.5</c:v>
                </c:pt>
                <c:pt idx="45260">
                  <c:v>21.5</c:v>
                </c:pt>
                <c:pt idx="45261">
                  <c:v>21.5</c:v>
                </c:pt>
                <c:pt idx="45262">
                  <c:v>21.5</c:v>
                </c:pt>
                <c:pt idx="45263">
                  <c:v>21.5</c:v>
                </c:pt>
                <c:pt idx="45264">
                  <c:v>21.5</c:v>
                </c:pt>
                <c:pt idx="45265">
                  <c:v>21.5</c:v>
                </c:pt>
                <c:pt idx="45266">
                  <c:v>21.5</c:v>
                </c:pt>
                <c:pt idx="45267">
                  <c:v>21.5</c:v>
                </c:pt>
                <c:pt idx="45268">
                  <c:v>21.5</c:v>
                </c:pt>
                <c:pt idx="45269">
                  <c:v>21.5</c:v>
                </c:pt>
                <c:pt idx="45270">
                  <c:v>21.5</c:v>
                </c:pt>
                <c:pt idx="45271">
                  <c:v>21.5</c:v>
                </c:pt>
                <c:pt idx="45272">
                  <c:v>21.5</c:v>
                </c:pt>
                <c:pt idx="45273">
                  <c:v>21.5</c:v>
                </c:pt>
                <c:pt idx="45274">
                  <c:v>21.5</c:v>
                </c:pt>
                <c:pt idx="45275">
                  <c:v>21.5</c:v>
                </c:pt>
                <c:pt idx="45276">
                  <c:v>21.5</c:v>
                </c:pt>
                <c:pt idx="45277">
                  <c:v>21.5</c:v>
                </c:pt>
                <c:pt idx="45278">
                  <c:v>21.5</c:v>
                </c:pt>
                <c:pt idx="45279">
                  <c:v>21.5</c:v>
                </c:pt>
                <c:pt idx="45280">
                  <c:v>21.5</c:v>
                </c:pt>
                <c:pt idx="45281">
                  <c:v>21.5</c:v>
                </c:pt>
                <c:pt idx="45282">
                  <c:v>21.5</c:v>
                </c:pt>
                <c:pt idx="45283">
                  <c:v>21.5</c:v>
                </c:pt>
                <c:pt idx="45284">
                  <c:v>21.5</c:v>
                </c:pt>
                <c:pt idx="45285">
                  <c:v>21.5</c:v>
                </c:pt>
                <c:pt idx="45286">
                  <c:v>21.5</c:v>
                </c:pt>
                <c:pt idx="45287">
                  <c:v>21.5</c:v>
                </c:pt>
                <c:pt idx="45288">
                  <c:v>21.5</c:v>
                </c:pt>
                <c:pt idx="45289">
                  <c:v>21.5</c:v>
                </c:pt>
                <c:pt idx="45290">
                  <c:v>21.5</c:v>
                </c:pt>
                <c:pt idx="45291">
                  <c:v>21.5</c:v>
                </c:pt>
                <c:pt idx="45292">
                  <c:v>21.5</c:v>
                </c:pt>
                <c:pt idx="45293">
                  <c:v>21.5</c:v>
                </c:pt>
                <c:pt idx="45294">
                  <c:v>21.5</c:v>
                </c:pt>
                <c:pt idx="45295">
                  <c:v>21.5</c:v>
                </c:pt>
                <c:pt idx="45296">
                  <c:v>21.5</c:v>
                </c:pt>
                <c:pt idx="45297">
                  <c:v>21.5</c:v>
                </c:pt>
                <c:pt idx="45298">
                  <c:v>21.5</c:v>
                </c:pt>
                <c:pt idx="45299">
                  <c:v>21.5</c:v>
                </c:pt>
                <c:pt idx="45300">
                  <c:v>21.5</c:v>
                </c:pt>
                <c:pt idx="45301">
                  <c:v>21.5</c:v>
                </c:pt>
                <c:pt idx="45302">
                  <c:v>21.5</c:v>
                </c:pt>
                <c:pt idx="45303">
                  <c:v>21.5</c:v>
                </c:pt>
                <c:pt idx="45304">
                  <c:v>21.5</c:v>
                </c:pt>
                <c:pt idx="45305">
                  <c:v>21.5</c:v>
                </c:pt>
                <c:pt idx="45306">
                  <c:v>21.5</c:v>
                </c:pt>
                <c:pt idx="45307">
                  <c:v>21.5</c:v>
                </c:pt>
                <c:pt idx="45308">
                  <c:v>21.5</c:v>
                </c:pt>
                <c:pt idx="45309">
                  <c:v>21.5</c:v>
                </c:pt>
                <c:pt idx="45310">
                  <c:v>21.5</c:v>
                </c:pt>
                <c:pt idx="45311">
                  <c:v>21.5</c:v>
                </c:pt>
                <c:pt idx="45312">
                  <c:v>21.5</c:v>
                </c:pt>
                <c:pt idx="45313">
                  <c:v>21.5</c:v>
                </c:pt>
                <c:pt idx="45314">
                  <c:v>21.5</c:v>
                </c:pt>
                <c:pt idx="45315">
                  <c:v>21.5</c:v>
                </c:pt>
                <c:pt idx="45316">
                  <c:v>21.5</c:v>
                </c:pt>
                <c:pt idx="45317">
                  <c:v>21.5</c:v>
                </c:pt>
                <c:pt idx="45318">
                  <c:v>21.5</c:v>
                </c:pt>
                <c:pt idx="45319">
                  <c:v>21.5</c:v>
                </c:pt>
                <c:pt idx="45320">
                  <c:v>21.5</c:v>
                </c:pt>
                <c:pt idx="45321">
                  <c:v>21.5</c:v>
                </c:pt>
                <c:pt idx="45322">
                  <c:v>21.5</c:v>
                </c:pt>
                <c:pt idx="45323">
                  <c:v>21.5</c:v>
                </c:pt>
                <c:pt idx="45324">
                  <c:v>21.5</c:v>
                </c:pt>
                <c:pt idx="45325">
                  <c:v>21.5</c:v>
                </c:pt>
                <c:pt idx="45326">
                  <c:v>21.5</c:v>
                </c:pt>
                <c:pt idx="45327">
                  <c:v>21.5</c:v>
                </c:pt>
                <c:pt idx="45328">
                  <c:v>21.5</c:v>
                </c:pt>
                <c:pt idx="45329">
                  <c:v>21.5</c:v>
                </c:pt>
                <c:pt idx="45330">
                  <c:v>21.5</c:v>
                </c:pt>
                <c:pt idx="45331">
                  <c:v>21.5</c:v>
                </c:pt>
                <c:pt idx="45332">
                  <c:v>21.5</c:v>
                </c:pt>
                <c:pt idx="45333">
                  <c:v>21.5</c:v>
                </c:pt>
                <c:pt idx="45334">
                  <c:v>21.5</c:v>
                </c:pt>
                <c:pt idx="45335">
                  <c:v>21.5</c:v>
                </c:pt>
                <c:pt idx="45336">
                  <c:v>21.5</c:v>
                </c:pt>
                <c:pt idx="45337">
                  <c:v>21.5</c:v>
                </c:pt>
                <c:pt idx="45338">
                  <c:v>21.5</c:v>
                </c:pt>
                <c:pt idx="45339">
                  <c:v>21.5</c:v>
                </c:pt>
                <c:pt idx="45340">
                  <c:v>21.5</c:v>
                </c:pt>
                <c:pt idx="45341">
                  <c:v>21.5</c:v>
                </c:pt>
                <c:pt idx="45342">
                  <c:v>21.5</c:v>
                </c:pt>
                <c:pt idx="45343">
                  <c:v>21.5</c:v>
                </c:pt>
                <c:pt idx="45344">
                  <c:v>21.5</c:v>
                </c:pt>
                <c:pt idx="45345">
                  <c:v>21.5</c:v>
                </c:pt>
                <c:pt idx="45346">
                  <c:v>21.5</c:v>
                </c:pt>
                <c:pt idx="45347">
                  <c:v>21.5</c:v>
                </c:pt>
                <c:pt idx="45348">
                  <c:v>21.5</c:v>
                </c:pt>
                <c:pt idx="45349">
                  <c:v>21.5</c:v>
                </c:pt>
                <c:pt idx="45350">
                  <c:v>21.5</c:v>
                </c:pt>
                <c:pt idx="45351">
                  <c:v>21.5</c:v>
                </c:pt>
                <c:pt idx="45352">
                  <c:v>21.5</c:v>
                </c:pt>
                <c:pt idx="45353">
                  <c:v>21.5</c:v>
                </c:pt>
                <c:pt idx="45354">
                  <c:v>21.5</c:v>
                </c:pt>
                <c:pt idx="45355">
                  <c:v>21.5</c:v>
                </c:pt>
                <c:pt idx="45356">
                  <c:v>21.5</c:v>
                </c:pt>
                <c:pt idx="45357">
                  <c:v>21.5</c:v>
                </c:pt>
                <c:pt idx="45358">
                  <c:v>21.5</c:v>
                </c:pt>
                <c:pt idx="45359">
                  <c:v>21.5</c:v>
                </c:pt>
                <c:pt idx="45360">
                  <c:v>21.5</c:v>
                </c:pt>
                <c:pt idx="45361">
                  <c:v>21.5</c:v>
                </c:pt>
                <c:pt idx="45362">
                  <c:v>21.5</c:v>
                </c:pt>
                <c:pt idx="45363">
                  <c:v>21.5</c:v>
                </c:pt>
                <c:pt idx="45364">
                  <c:v>21.5</c:v>
                </c:pt>
                <c:pt idx="45365">
                  <c:v>21.5</c:v>
                </c:pt>
                <c:pt idx="45366">
                  <c:v>21.5</c:v>
                </c:pt>
                <c:pt idx="45367">
                  <c:v>21.5</c:v>
                </c:pt>
                <c:pt idx="45368">
                  <c:v>21.5</c:v>
                </c:pt>
                <c:pt idx="45369">
                  <c:v>21.5</c:v>
                </c:pt>
                <c:pt idx="45370">
                  <c:v>21.5</c:v>
                </c:pt>
                <c:pt idx="45371">
                  <c:v>21.5</c:v>
                </c:pt>
                <c:pt idx="45372">
                  <c:v>21.5</c:v>
                </c:pt>
                <c:pt idx="45373">
                  <c:v>21.5</c:v>
                </c:pt>
                <c:pt idx="45374">
                  <c:v>21.5</c:v>
                </c:pt>
                <c:pt idx="45375">
                  <c:v>21.5</c:v>
                </c:pt>
                <c:pt idx="45376">
                  <c:v>21.5</c:v>
                </c:pt>
                <c:pt idx="45377">
                  <c:v>21.5</c:v>
                </c:pt>
                <c:pt idx="45378">
                  <c:v>21.5</c:v>
                </c:pt>
                <c:pt idx="45379">
                  <c:v>21.5</c:v>
                </c:pt>
                <c:pt idx="45380">
                  <c:v>21.5</c:v>
                </c:pt>
                <c:pt idx="45381">
                  <c:v>21.5</c:v>
                </c:pt>
                <c:pt idx="45382">
                  <c:v>21.5</c:v>
                </c:pt>
                <c:pt idx="45383">
                  <c:v>21.5</c:v>
                </c:pt>
                <c:pt idx="45384">
                  <c:v>21.5</c:v>
                </c:pt>
                <c:pt idx="45385">
                  <c:v>21.5</c:v>
                </c:pt>
                <c:pt idx="45386">
                  <c:v>21.5</c:v>
                </c:pt>
                <c:pt idx="45387">
                  <c:v>21.5</c:v>
                </c:pt>
                <c:pt idx="45388">
                  <c:v>21.5</c:v>
                </c:pt>
                <c:pt idx="45389">
                  <c:v>21.5</c:v>
                </c:pt>
                <c:pt idx="45390">
                  <c:v>21.5</c:v>
                </c:pt>
                <c:pt idx="45391">
                  <c:v>21.5</c:v>
                </c:pt>
                <c:pt idx="45392">
                  <c:v>21.5</c:v>
                </c:pt>
                <c:pt idx="45393">
                  <c:v>21.5</c:v>
                </c:pt>
                <c:pt idx="45394">
                  <c:v>21.5</c:v>
                </c:pt>
                <c:pt idx="45395">
                  <c:v>21.5</c:v>
                </c:pt>
                <c:pt idx="45396">
                  <c:v>21.5</c:v>
                </c:pt>
                <c:pt idx="45397">
                  <c:v>21.5</c:v>
                </c:pt>
                <c:pt idx="45398">
                  <c:v>21.5</c:v>
                </c:pt>
                <c:pt idx="45399">
                  <c:v>21.5</c:v>
                </c:pt>
                <c:pt idx="45400">
                  <c:v>21.5</c:v>
                </c:pt>
                <c:pt idx="45401">
                  <c:v>21.5</c:v>
                </c:pt>
                <c:pt idx="45402">
                  <c:v>21.5</c:v>
                </c:pt>
                <c:pt idx="45403">
                  <c:v>21.5</c:v>
                </c:pt>
                <c:pt idx="45404">
                  <c:v>21.5</c:v>
                </c:pt>
                <c:pt idx="45405">
                  <c:v>21.5</c:v>
                </c:pt>
                <c:pt idx="45406">
                  <c:v>21.5</c:v>
                </c:pt>
                <c:pt idx="45407">
                  <c:v>21.5</c:v>
                </c:pt>
                <c:pt idx="45408">
                  <c:v>21.5</c:v>
                </c:pt>
                <c:pt idx="45409">
                  <c:v>21.5</c:v>
                </c:pt>
                <c:pt idx="45410">
                  <c:v>21.5</c:v>
                </c:pt>
                <c:pt idx="45411">
                  <c:v>21.5</c:v>
                </c:pt>
                <c:pt idx="45412">
                  <c:v>21.5</c:v>
                </c:pt>
                <c:pt idx="45413">
                  <c:v>21.5</c:v>
                </c:pt>
                <c:pt idx="45414">
                  <c:v>21.5</c:v>
                </c:pt>
                <c:pt idx="45415">
                  <c:v>21.5</c:v>
                </c:pt>
                <c:pt idx="45416">
                  <c:v>21.5</c:v>
                </c:pt>
                <c:pt idx="45417">
                  <c:v>21.5</c:v>
                </c:pt>
                <c:pt idx="45418">
                  <c:v>21.5</c:v>
                </c:pt>
                <c:pt idx="45419">
                  <c:v>21.5</c:v>
                </c:pt>
                <c:pt idx="45420">
                  <c:v>21.5</c:v>
                </c:pt>
                <c:pt idx="45421">
                  <c:v>21.5</c:v>
                </c:pt>
                <c:pt idx="45422">
                  <c:v>21.5</c:v>
                </c:pt>
                <c:pt idx="45423">
                  <c:v>21.5</c:v>
                </c:pt>
                <c:pt idx="45424">
                  <c:v>21.5</c:v>
                </c:pt>
                <c:pt idx="45425">
                  <c:v>21.5</c:v>
                </c:pt>
                <c:pt idx="45426">
                  <c:v>21.5</c:v>
                </c:pt>
                <c:pt idx="45427">
                  <c:v>21.5</c:v>
                </c:pt>
                <c:pt idx="45428">
                  <c:v>21.5</c:v>
                </c:pt>
                <c:pt idx="45429">
                  <c:v>21.5</c:v>
                </c:pt>
                <c:pt idx="45430">
                  <c:v>21.5</c:v>
                </c:pt>
                <c:pt idx="45431">
                  <c:v>21.5</c:v>
                </c:pt>
                <c:pt idx="45432">
                  <c:v>21.5</c:v>
                </c:pt>
                <c:pt idx="45433">
                  <c:v>21.5</c:v>
                </c:pt>
                <c:pt idx="45434">
                  <c:v>21.5</c:v>
                </c:pt>
                <c:pt idx="45435">
                  <c:v>21.5</c:v>
                </c:pt>
                <c:pt idx="45436">
                  <c:v>21.5</c:v>
                </c:pt>
                <c:pt idx="45437">
                  <c:v>21.5</c:v>
                </c:pt>
                <c:pt idx="45438">
                  <c:v>21.5</c:v>
                </c:pt>
                <c:pt idx="45439">
                  <c:v>21.5</c:v>
                </c:pt>
                <c:pt idx="45440">
                  <c:v>21.5</c:v>
                </c:pt>
                <c:pt idx="45441">
                  <c:v>21.5</c:v>
                </c:pt>
                <c:pt idx="45442">
                  <c:v>21.5</c:v>
                </c:pt>
                <c:pt idx="45443">
                  <c:v>21.5</c:v>
                </c:pt>
                <c:pt idx="45444">
                  <c:v>21.5</c:v>
                </c:pt>
                <c:pt idx="45445">
                  <c:v>21.5</c:v>
                </c:pt>
                <c:pt idx="45446">
                  <c:v>21.5</c:v>
                </c:pt>
                <c:pt idx="45447">
                  <c:v>21.5</c:v>
                </c:pt>
                <c:pt idx="45448">
                  <c:v>21.5</c:v>
                </c:pt>
                <c:pt idx="45449">
                  <c:v>21.5</c:v>
                </c:pt>
                <c:pt idx="45450">
                  <c:v>21.5</c:v>
                </c:pt>
                <c:pt idx="45451">
                  <c:v>21.5</c:v>
                </c:pt>
                <c:pt idx="45452">
                  <c:v>21.5</c:v>
                </c:pt>
                <c:pt idx="45453">
                  <c:v>21.5</c:v>
                </c:pt>
                <c:pt idx="45454">
                  <c:v>21.5</c:v>
                </c:pt>
                <c:pt idx="45455">
                  <c:v>21.5</c:v>
                </c:pt>
                <c:pt idx="45456">
                  <c:v>21.5</c:v>
                </c:pt>
                <c:pt idx="45457">
                  <c:v>21.5</c:v>
                </c:pt>
                <c:pt idx="45458">
                  <c:v>21.5</c:v>
                </c:pt>
                <c:pt idx="45459">
                  <c:v>21.5</c:v>
                </c:pt>
                <c:pt idx="45460">
                  <c:v>21.5</c:v>
                </c:pt>
                <c:pt idx="45461">
                  <c:v>21.5</c:v>
                </c:pt>
                <c:pt idx="45462">
                  <c:v>21.5</c:v>
                </c:pt>
                <c:pt idx="45463">
                  <c:v>21.5</c:v>
                </c:pt>
                <c:pt idx="45464">
                  <c:v>21.5</c:v>
                </c:pt>
                <c:pt idx="45465">
                  <c:v>21.5</c:v>
                </c:pt>
                <c:pt idx="45466">
                  <c:v>21.5</c:v>
                </c:pt>
                <c:pt idx="45467">
                  <c:v>21.5</c:v>
                </c:pt>
                <c:pt idx="45468">
                  <c:v>21.5</c:v>
                </c:pt>
                <c:pt idx="45469">
                  <c:v>21.5</c:v>
                </c:pt>
                <c:pt idx="45470">
                  <c:v>21.5</c:v>
                </c:pt>
                <c:pt idx="45471">
                  <c:v>21.5</c:v>
                </c:pt>
                <c:pt idx="45472">
                  <c:v>21.5</c:v>
                </c:pt>
                <c:pt idx="45473">
                  <c:v>21.5</c:v>
                </c:pt>
                <c:pt idx="45474">
                  <c:v>21.5</c:v>
                </c:pt>
                <c:pt idx="45475">
                  <c:v>21.5</c:v>
                </c:pt>
                <c:pt idx="45476">
                  <c:v>21.5</c:v>
                </c:pt>
                <c:pt idx="45477">
                  <c:v>21.5</c:v>
                </c:pt>
                <c:pt idx="45478">
                  <c:v>21.5</c:v>
                </c:pt>
                <c:pt idx="45479">
                  <c:v>21.5</c:v>
                </c:pt>
                <c:pt idx="45480">
                  <c:v>21.5</c:v>
                </c:pt>
                <c:pt idx="45481">
                  <c:v>21.5</c:v>
                </c:pt>
                <c:pt idx="45482">
                  <c:v>21.5</c:v>
                </c:pt>
                <c:pt idx="45483">
                  <c:v>21.5</c:v>
                </c:pt>
                <c:pt idx="45484">
                  <c:v>21.5</c:v>
                </c:pt>
                <c:pt idx="45485">
                  <c:v>21.5</c:v>
                </c:pt>
                <c:pt idx="45486">
                  <c:v>21.5</c:v>
                </c:pt>
                <c:pt idx="45487">
                  <c:v>21.5</c:v>
                </c:pt>
                <c:pt idx="45488">
                  <c:v>21.5</c:v>
                </c:pt>
                <c:pt idx="45489">
                  <c:v>21.5</c:v>
                </c:pt>
                <c:pt idx="45490">
                  <c:v>21.5</c:v>
                </c:pt>
                <c:pt idx="45491">
                  <c:v>21.5</c:v>
                </c:pt>
                <c:pt idx="45492">
                  <c:v>21.5</c:v>
                </c:pt>
                <c:pt idx="45493">
                  <c:v>21.5</c:v>
                </c:pt>
                <c:pt idx="45494">
                  <c:v>21.5</c:v>
                </c:pt>
                <c:pt idx="45495">
                  <c:v>21.5</c:v>
                </c:pt>
                <c:pt idx="45496">
                  <c:v>21.5</c:v>
                </c:pt>
                <c:pt idx="45497">
                  <c:v>21.5</c:v>
                </c:pt>
                <c:pt idx="45498">
                  <c:v>21.5</c:v>
                </c:pt>
                <c:pt idx="45499">
                  <c:v>21.5</c:v>
                </c:pt>
                <c:pt idx="45500">
                  <c:v>21.5</c:v>
                </c:pt>
                <c:pt idx="45501">
                  <c:v>21.5</c:v>
                </c:pt>
                <c:pt idx="45502">
                  <c:v>21.5</c:v>
                </c:pt>
                <c:pt idx="45503">
                  <c:v>21.5</c:v>
                </c:pt>
                <c:pt idx="45504">
                  <c:v>21.5</c:v>
                </c:pt>
                <c:pt idx="45505">
                  <c:v>21.5</c:v>
                </c:pt>
                <c:pt idx="45506">
                  <c:v>21.5</c:v>
                </c:pt>
                <c:pt idx="45507">
                  <c:v>21.5</c:v>
                </c:pt>
                <c:pt idx="45508">
                  <c:v>21.5</c:v>
                </c:pt>
                <c:pt idx="45509">
                  <c:v>21.5</c:v>
                </c:pt>
                <c:pt idx="45510">
                  <c:v>21.5</c:v>
                </c:pt>
                <c:pt idx="45511">
                  <c:v>21.5</c:v>
                </c:pt>
                <c:pt idx="45512">
                  <c:v>21.5</c:v>
                </c:pt>
                <c:pt idx="45513">
                  <c:v>21.5</c:v>
                </c:pt>
                <c:pt idx="45514">
                  <c:v>21.5</c:v>
                </c:pt>
                <c:pt idx="45515">
                  <c:v>21.5</c:v>
                </c:pt>
                <c:pt idx="45516">
                  <c:v>21.5</c:v>
                </c:pt>
                <c:pt idx="45517">
                  <c:v>21.5</c:v>
                </c:pt>
                <c:pt idx="45518">
                  <c:v>21.5</c:v>
                </c:pt>
                <c:pt idx="45519">
                  <c:v>21.5</c:v>
                </c:pt>
                <c:pt idx="45520">
                  <c:v>21.5</c:v>
                </c:pt>
                <c:pt idx="45521">
                  <c:v>21.5</c:v>
                </c:pt>
                <c:pt idx="45522">
                  <c:v>21.5</c:v>
                </c:pt>
                <c:pt idx="45523">
                  <c:v>21.5</c:v>
                </c:pt>
                <c:pt idx="45524">
                  <c:v>21.5</c:v>
                </c:pt>
                <c:pt idx="45525">
                  <c:v>21.5</c:v>
                </c:pt>
                <c:pt idx="45526">
                  <c:v>21.5</c:v>
                </c:pt>
                <c:pt idx="45527">
                  <c:v>21.5</c:v>
                </c:pt>
                <c:pt idx="45528">
                  <c:v>21.5</c:v>
                </c:pt>
                <c:pt idx="45529">
                  <c:v>21.5</c:v>
                </c:pt>
                <c:pt idx="45530">
                  <c:v>21.5</c:v>
                </c:pt>
                <c:pt idx="45531">
                  <c:v>21.5</c:v>
                </c:pt>
                <c:pt idx="45532">
                  <c:v>21.5</c:v>
                </c:pt>
                <c:pt idx="45533">
                  <c:v>21.5</c:v>
                </c:pt>
                <c:pt idx="45534">
                  <c:v>21.5</c:v>
                </c:pt>
                <c:pt idx="45535">
                  <c:v>21.5</c:v>
                </c:pt>
                <c:pt idx="45536">
                  <c:v>21.5</c:v>
                </c:pt>
                <c:pt idx="45537">
                  <c:v>21.5</c:v>
                </c:pt>
                <c:pt idx="45538">
                  <c:v>21.5</c:v>
                </c:pt>
                <c:pt idx="45539">
                  <c:v>21.5</c:v>
                </c:pt>
                <c:pt idx="45540">
                  <c:v>21.5</c:v>
                </c:pt>
                <c:pt idx="45541">
                  <c:v>21.5</c:v>
                </c:pt>
                <c:pt idx="45542">
                  <c:v>21.5</c:v>
                </c:pt>
                <c:pt idx="45543">
                  <c:v>21.5</c:v>
                </c:pt>
                <c:pt idx="45544">
                  <c:v>21.5</c:v>
                </c:pt>
                <c:pt idx="45545">
                  <c:v>21.5</c:v>
                </c:pt>
                <c:pt idx="45546">
                  <c:v>21.5</c:v>
                </c:pt>
                <c:pt idx="45547">
                  <c:v>21.5</c:v>
                </c:pt>
                <c:pt idx="45548">
                  <c:v>21.5</c:v>
                </c:pt>
                <c:pt idx="45549">
                  <c:v>21.5</c:v>
                </c:pt>
                <c:pt idx="45550">
                  <c:v>21.5</c:v>
                </c:pt>
                <c:pt idx="45551">
                  <c:v>21.5</c:v>
                </c:pt>
                <c:pt idx="45552">
                  <c:v>21.5</c:v>
                </c:pt>
                <c:pt idx="45553">
                  <c:v>21.5</c:v>
                </c:pt>
                <c:pt idx="45554">
                  <c:v>21.5</c:v>
                </c:pt>
                <c:pt idx="45555">
                  <c:v>21.5</c:v>
                </c:pt>
                <c:pt idx="45556">
                  <c:v>21.5</c:v>
                </c:pt>
                <c:pt idx="45557">
                  <c:v>21.5</c:v>
                </c:pt>
                <c:pt idx="45558">
                  <c:v>21.5</c:v>
                </c:pt>
                <c:pt idx="45559">
                  <c:v>21.5</c:v>
                </c:pt>
                <c:pt idx="45560">
                  <c:v>21.5</c:v>
                </c:pt>
                <c:pt idx="45561">
                  <c:v>21.5</c:v>
                </c:pt>
                <c:pt idx="45562">
                  <c:v>21.5</c:v>
                </c:pt>
                <c:pt idx="45563">
                  <c:v>21.5</c:v>
                </c:pt>
                <c:pt idx="45564">
                  <c:v>21.5</c:v>
                </c:pt>
                <c:pt idx="45565">
                  <c:v>21.5</c:v>
                </c:pt>
                <c:pt idx="45566">
                  <c:v>21.5</c:v>
                </c:pt>
                <c:pt idx="45567">
                  <c:v>21.5</c:v>
                </c:pt>
                <c:pt idx="45568">
                  <c:v>21.5</c:v>
                </c:pt>
                <c:pt idx="45569">
                  <c:v>21.5</c:v>
                </c:pt>
                <c:pt idx="45570">
                  <c:v>21.5</c:v>
                </c:pt>
                <c:pt idx="45571">
                  <c:v>21.5</c:v>
                </c:pt>
                <c:pt idx="45572">
                  <c:v>21.5</c:v>
                </c:pt>
                <c:pt idx="45573">
                  <c:v>21.5</c:v>
                </c:pt>
                <c:pt idx="45574">
                  <c:v>21.5</c:v>
                </c:pt>
                <c:pt idx="45575">
                  <c:v>21.5</c:v>
                </c:pt>
                <c:pt idx="45576">
                  <c:v>21.5</c:v>
                </c:pt>
                <c:pt idx="45577">
                  <c:v>21.5</c:v>
                </c:pt>
                <c:pt idx="45578">
                  <c:v>21.5</c:v>
                </c:pt>
                <c:pt idx="45579">
                  <c:v>21.5</c:v>
                </c:pt>
                <c:pt idx="45580">
                  <c:v>21.5</c:v>
                </c:pt>
                <c:pt idx="45581">
                  <c:v>21.5</c:v>
                </c:pt>
                <c:pt idx="45582">
                  <c:v>21.5</c:v>
                </c:pt>
                <c:pt idx="45583">
                  <c:v>21.5</c:v>
                </c:pt>
                <c:pt idx="45584">
                  <c:v>21.5</c:v>
                </c:pt>
                <c:pt idx="45585">
                  <c:v>21.5</c:v>
                </c:pt>
                <c:pt idx="45586">
                  <c:v>21.5</c:v>
                </c:pt>
                <c:pt idx="45587">
                  <c:v>21.5</c:v>
                </c:pt>
                <c:pt idx="45588">
                  <c:v>21.5</c:v>
                </c:pt>
                <c:pt idx="45589">
                  <c:v>21.5</c:v>
                </c:pt>
                <c:pt idx="45590">
                  <c:v>21.5</c:v>
                </c:pt>
                <c:pt idx="45591">
                  <c:v>21.5</c:v>
                </c:pt>
                <c:pt idx="45592">
                  <c:v>21.5</c:v>
                </c:pt>
                <c:pt idx="45593">
                  <c:v>21.5</c:v>
                </c:pt>
                <c:pt idx="45594">
                  <c:v>21.5</c:v>
                </c:pt>
                <c:pt idx="45595">
                  <c:v>21.5</c:v>
                </c:pt>
                <c:pt idx="45596">
                  <c:v>21.5</c:v>
                </c:pt>
                <c:pt idx="45597">
                  <c:v>21.5</c:v>
                </c:pt>
                <c:pt idx="45598">
                  <c:v>21.5</c:v>
                </c:pt>
                <c:pt idx="45599">
                  <c:v>21.5</c:v>
                </c:pt>
                <c:pt idx="45600">
                  <c:v>22</c:v>
                </c:pt>
                <c:pt idx="45601">
                  <c:v>22</c:v>
                </c:pt>
                <c:pt idx="45602">
                  <c:v>22</c:v>
                </c:pt>
                <c:pt idx="45603">
                  <c:v>22</c:v>
                </c:pt>
                <c:pt idx="45604">
                  <c:v>22</c:v>
                </c:pt>
                <c:pt idx="45605">
                  <c:v>22</c:v>
                </c:pt>
                <c:pt idx="45606">
                  <c:v>22</c:v>
                </c:pt>
                <c:pt idx="45607">
                  <c:v>22</c:v>
                </c:pt>
                <c:pt idx="45608">
                  <c:v>22</c:v>
                </c:pt>
                <c:pt idx="45609">
                  <c:v>22</c:v>
                </c:pt>
                <c:pt idx="45610">
                  <c:v>22</c:v>
                </c:pt>
                <c:pt idx="45611">
                  <c:v>22</c:v>
                </c:pt>
                <c:pt idx="45612">
                  <c:v>22</c:v>
                </c:pt>
                <c:pt idx="45613">
                  <c:v>22</c:v>
                </c:pt>
                <c:pt idx="45614">
                  <c:v>22</c:v>
                </c:pt>
                <c:pt idx="45615">
                  <c:v>22</c:v>
                </c:pt>
                <c:pt idx="45616">
                  <c:v>22</c:v>
                </c:pt>
                <c:pt idx="45617">
                  <c:v>22</c:v>
                </c:pt>
                <c:pt idx="45618">
                  <c:v>22</c:v>
                </c:pt>
                <c:pt idx="45619">
                  <c:v>22</c:v>
                </c:pt>
                <c:pt idx="45620">
                  <c:v>22</c:v>
                </c:pt>
                <c:pt idx="45621">
                  <c:v>22</c:v>
                </c:pt>
                <c:pt idx="45622">
                  <c:v>22</c:v>
                </c:pt>
                <c:pt idx="45623">
                  <c:v>22</c:v>
                </c:pt>
                <c:pt idx="45624">
                  <c:v>22</c:v>
                </c:pt>
                <c:pt idx="45625">
                  <c:v>22</c:v>
                </c:pt>
                <c:pt idx="45626">
                  <c:v>22</c:v>
                </c:pt>
                <c:pt idx="45627">
                  <c:v>22</c:v>
                </c:pt>
                <c:pt idx="45628">
                  <c:v>22</c:v>
                </c:pt>
                <c:pt idx="45629">
                  <c:v>22</c:v>
                </c:pt>
                <c:pt idx="45630">
                  <c:v>22</c:v>
                </c:pt>
                <c:pt idx="45631">
                  <c:v>22</c:v>
                </c:pt>
                <c:pt idx="45632">
                  <c:v>22</c:v>
                </c:pt>
                <c:pt idx="45633">
                  <c:v>22</c:v>
                </c:pt>
                <c:pt idx="45634">
                  <c:v>22</c:v>
                </c:pt>
                <c:pt idx="45635">
                  <c:v>22</c:v>
                </c:pt>
                <c:pt idx="45636">
                  <c:v>22</c:v>
                </c:pt>
                <c:pt idx="45637">
                  <c:v>22</c:v>
                </c:pt>
                <c:pt idx="45638">
                  <c:v>22</c:v>
                </c:pt>
                <c:pt idx="45639">
                  <c:v>22</c:v>
                </c:pt>
                <c:pt idx="45640">
                  <c:v>22</c:v>
                </c:pt>
                <c:pt idx="45641">
                  <c:v>22</c:v>
                </c:pt>
                <c:pt idx="45642">
                  <c:v>22</c:v>
                </c:pt>
                <c:pt idx="45643">
                  <c:v>22</c:v>
                </c:pt>
                <c:pt idx="45644">
                  <c:v>22</c:v>
                </c:pt>
                <c:pt idx="45645">
                  <c:v>22</c:v>
                </c:pt>
                <c:pt idx="45646">
                  <c:v>22</c:v>
                </c:pt>
                <c:pt idx="45647">
                  <c:v>22</c:v>
                </c:pt>
                <c:pt idx="45648">
                  <c:v>22</c:v>
                </c:pt>
                <c:pt idx="45649">
                  <c:v>22</c:v>
                </c:pt>
                <c:pt idx="45650">
                  <c:v>22</c:v>
                </c:pt>
                <c:pt idx="45651">
                  <c:v>22</c:v>
                </c:pt>
                <c:pt idx="45652">
                  <c:v>22</c:v>
                </c:pt>
                <c:pt idx="45653">
                  <c:v>22</c:v>
                </c:pt>
                <c:pt idx="45654">
                  <c:v>22</c:v>
                </c:pt>
                <c:pt idx="45655">
                  <c:v>22</c:v>
                </c:pt>
                <c:pt idx="45656">
                  <c:v>22</c:v>
                </c:pt>
                <c:pt idx="45657">
                  <c:v>22</c:v>
                </c:pt>
                <c:pt idx="45658">
                  <c:v>22</c:v>
                </c:pt>
                <c:pt idx="45659">
                  <c:v>22</c:v>
                </c:pt>
                <c:pt idx="45660">
                  <c:v>22</c:v>
                </c:pt>
                <c:pt idx="45661">
                  <c:v>22</c:v>
                </c:pt>
                <c:pt idx="45662">
                  <c:v>22</c:v>
                </c:pt>
                <c:pt idx="45663">
                  <c:v>22</c:v>
                </c:pt>
                <c:pt idx="45664">
                  <c:v>22</c:v>
                </c:pt>
                <c:pt idx="45665">
                  <c:v>22</c:v>
                </c:pt>
                <c:pt idx="45666">
                  <c:v>22</c:v>
                </c:pt>
                <c:pt idx="45667">
                  <c:v>22</c:v>
                </c:pt>
                <c:pt idx="45668">
                  <c:v>22</c:v>
                </c:pt>
                <c:pt idx="45669">
                  <c:v>22</c:v>
                </c:pt>
                <c:pt idx="45670">
                  <c:v>22</c:v>
                </c:pt>
                <c:pt idx="45671">
                  <c:v>22</c:v>
                </c:pt>
                <c:pt idx="45672">
                  <c:v>22</c:v>
                </c:pt>
                <c:pt idx="45673">
                  <c:v>22</c:v>
                </c:pt>
                <c:pt idx="45674">
                  <c:v>22</c:v>
                </c:pt>
                <c:pt idx="45675">
                  <c:v>22</c:v>
                </c:pt>
                <c:pt idx="45676">
                  <c:v>22</c:v>
                </c:pt>
                <c:pt idx="45677">
                  <c:v>22</c:v>
                </c:pt>
                <c:pt idx="45678">
                  <c:v>22</c:v>
                </c:pt>
                <c:pt idx="45679">
                  <c:v>22</c:v>
                </c:pt>
                <c:pt idx="45680">
                  <c:v>22</c:v>
                </c:pt>
                <c:pt idx="45681">
                  <c:v>22</c:v>
                </c:pt>
                <c:pt idx="45682">
                  <c:v>22</c:v>
                </c:pt>
                <c:pt idx="45683">
                  <c:v>22</c:v>
                </c:pt>
                <c:pt idx="45684">
                  <c:v>22</c:v>
                </c:pt>
                <c:pt idx="45685">
                  <c:v>22</c:v>
                </c:pt>
                <c:pt idx="45686">
                  <c:v>22</c:v>
                </c:pt>
                <c:pt idx="45687">
                  <c:v>22</c:v>
                </c:pt>
                <c:pt idx="45688">
                  <c:v>22</c:v>
                </c:pt>
                <c:pt idx="45689">
                  <c:v>22</c:v>
                </c:pt>
                <c:pt idx="45690">
                  <c:v>22</c:v>
                </c:pt>
                <c:pt idx="45691">
                  <c:v>22</c:v>
                </c:pt>
                <c:pt idx="45692">
                  <c:v>22</c:v>
                </c:pt>
                <c:pt idx="45693">
                  <c:v>22</c:v>
                </c:pt>
                <c:pt idx="45694">
                  <c:v>22</c:v>
                </c:pt>
                <c:pt idx="45695">
                  <c:v>22</c:v>
                </c:pt>
                <c:pt idx="45696">
                  <c:v>22</c:v>
                </c:pt>
                <c:pt idx="45697">
                  <c:v>22</c:v>
                </c:pt>
                <c:pt idx="45698">
                  <c:v>22</c:v>
                </c:pt>
                <c:pt idx="45699">
                  <c:v>22</c:v>
                </c:pt>
                <c:pt idx="45700">
                  <c:v>22</c:v>
                </c:pt>
                <c:pt idx="45701">
                  <c:v>22</c:v>
                </c:pt>
                <c:pt idx="45702">
                  <c:v>22</c:v>
                </c:pt>
                <c:pt idx="45703">
                  <c:v>22</c:v>
                </c:pt>
                <c:pt idx="45704">
                  <c:v>22</c:v>
                </c:pt>
                <c:pt idx="45705">
                  <c:v>22</c:v>
                </c:pt>
                <c:pt idx="45706">
                  <c:v>22</c:v>
                </c:pt>
                <c:pt idx="45707">
                  <c:v>22</c:v>
                </c:pt>
                <c:pt idx="45708">
                  <c:v>22</c:v>
                </c:pt>
                <c:pt idx="45709">
                  <c:v>22</c:v>
                </c:pt>
                <c:pt idx="45710">
                  <c:v>22</c:v>
                </c:pt>
                <c:pt idx="45711">
                  <c:v>22</c:v>
                </c:pt>
                <c:pt idx="45712">
                  <c:v>22</c:v>
                </c:pt>
                <c:pt idx="45713">
                  <c:v>22</c:v>
                </c:pt>
                <c:pt idx="45714">
                  <c:v>22</c:v>
                </c:pt>
                <c:pt idx="45715">
                  <c:v>22</c:v>
                </c:pt>
                <c:pt idx="45716">
                  <c:v>22</c:v>
                </c:pt>
                <c:pt idx="45717">
                  <c:v>22</c:v>
                </c:pt>
                <c:pt idx="45718">
                  <c:v>22</c:v>
                </c:pt>
                <c:pt idx="45719">
                  <c:v>22</c:v>
                </c:pt>
                <c:pt idx="45720">
                  <c:v>22</c:v>
                </c:pt>
                <c:pt idx="45721">
                  <c:v>22</c:v>
                </c:pt>
                <c:pt idx="45722">
                  <c:v>22</c:v>
                </c:pt>
                <c:pt idx="45723">
                  <c:v>22</c:v>
                </c:pt>
                <c:pt idx="45724">
                  <c:v>22</c:v>
                </c:pt>
                <c:pt idx="45725">
                  <c:v>22</c:v>
                </c:pt>
                <c:pt idx="45726">
                  <c:v>22</c:v>
                </c:pt>
                <c:pt idx="45727">
                  <c:v>22</c:v>
                </c:pt>
                <c:pt idx="45728">
                  <c:v>22</c:v>
                </c:pt>
                <c:pt idx="45729">
                  <c:v>22</c:v>
                </c:pt>
                <c:pt idx="45730">
                  <c:v>22</c:v>
                </c:pt>
                <c:pt idx="45731">
                  <c:v>22</c:v>
                </c:pt>
                <c:pt idx="45732">
                  <c:v>22</c:v>
                </c:pt>
                <c:pt idx="45733">
                  <c:v>22</c:v>
                </c:pt>
                <c:pt idx="45734">
                  <c:v>22</c:v>
                </c:pt>
                <c:pt idx="45735">
                  <c:v>22</c:v>
                </c:pt>
                <c:pt idx="45736">
                  <c:v>22</c:v>
                </c:pt>
                <c:pt idx="45737">
                  <c:v>22</c:v>
                </c:pt>
                <c:pt idx="45738">
                  <c:v>22</c:v>
                </c:pt>
                <c:pt idx="45739">
                  <c:v>22</c:v>
                </c:pt>
                <c:pt idx="45740">
                  <c:v>22</c:v>
                </c:pt>
                <c:pt idx="45741">
                  <c:v>22</c:v>
                </c:pt>
                <c:pt idx="45742">
                  <c:v>22</c:v>
                </c:pt>
                <c:pt idx="45743">
                  <c:v>22</c:v>
                </c:pt>
                <c:pt idx="45744">
                  <c:v>22</c:v>
                </c:pt>
                <c:pt idx="45745">
                  <c:v>22</c:v>
                </c:pt>
                <c:pt idx="45746">
                  <c:v>22</c:v>
                </c:pt>
                <c:pt idx="45747">
                  <c:v>22</c:v>
                </c:pt>
                <c:pt idx="45748">
                  <c:v>22</c:v>
                </c:pt>
                <c:pt idx="45749">
                  <c:v>22</c:v>
                </c:pt>
                <c:pt idx="45750">
                  <c:v>22</c:v>
                </c:pt>
                <c:pt idx="45751">
                  <c:v>22</c:v>
                </c:pt>
                <c:pt idx="45752">
                  <c:v>22</c:v>
                </c:pt>
                <c:pt idx="45753">
                  <c:v>22</c:v>
                </c:pt>
                <c:pt idx="45754">
                  <c:v>22</c:v>
                </c:pt>
                <c:pt idx="45755">
                  <c:v>22</c:v>
                </c:pt>
                <c:pt idx="45756">
                  <c:v>22</c:v>
                </c:pt>
                <c:pt idx="45757">
                  <c:v>22</c:v>
                </c:pt>
                <c:pt idx="45758">
                  <c:v>22</c:v>
                </c:pt>
                <c:pt idx="45759">
                  <c:v>22</c:v>
                </c:pt>
                <c:pt idx="45760">
                  <c:v>22</c:v>
                </c:pt>
                <c:pt idx="45761">
                  <c:v>22</c:v>
                </c:pt>
                <c:pt idx="45762">
                  <c:v>22</c:v>
                </c:pt>
                <c:pt idx="45763">
                  <c:v>22</c:v>
                </c:pt>
                <c:pt idx="45764">
                  <c:v>22</c:v>
                </c:pt>
                <c:pt idx="45765">
                  <c:v>22</c:v>
                </c:pt>
                <c:pt idx="45766">
                  <c:v>22</c:v>
                </c:pt>
                <c:pt idx="45767">
                  <c:v>22</c:v>
                </c:pt>
                <c:pt idx="45768">
                  <c:v>22</c:v>
                </c:pt>
                <c:pt idx="45769">
                  <c:v>22</c:v>
                </c:pt>
                <c:pt idx="45770">
                  <c:v>22</c:v>
                </c:pt>
                <c:pt idx="45771">
                  <c:v>22</c:v>
                </c:pt>
                <c:pt idx="45772">
                  <c:v>22</c:v>
                </c:pt>
                <c:pt idx="45773">
                  <c:v>22</c:v>
                </c:pt>
                <c:pt idx="45774">
                  <c:v>22</c:v>
                </c:pt>
                <c:pt idx="45775">
                  <c:v>22</c:v>
                </c:pt>
                <c:pt idx="45776">
                  <c:v>22</c:v>
                </c:pt>
                <c:pt idx="45777">
                  <c:v>22</c:v>
                </c:pt>
                <c:pt idx="45778">
                  <c:v>22</c:v>
                </c:pt>
                <c:pt idx="45779">
                  <c:v>22</c:v>
                </c:pt>
                <c:pt idx="45780">
                  <c:v>22</c:v>
                </c:pt>
                <c:pt idx="45781">
                  <c:v>22</c:v>
                </c:pt>
                <c:pt idx="45782">
                  <c:v>22</c:v>
                </c:pt>
                <c:pt idx="45783">
                  <c:v>22</c:v>
                </c:pt>
                <c:pt idx="45784">
                  <c:v>22</c:v>
                </c:pt>
                <c:pt idx="45785">
                  <c:v>22</c:v>
                </c:pt>
                <c:pt idx="45786">
                  <c:v>22</c:v>
                </c:pt>
                <c:pt idx="45787">
                  <c:v>22</c:v>
                </c:pt>
                <c:pt idx="45788">
                  <c:v>22</c:v>
                </c:pt>
                <c:pt idx="45789">
                  <c:v>22</c:v>
                </c:pt>
                <c:pt idx="45790">
                  <c:v>22</c:v>
                </c:pt>
                <c:pt idx="45791">
                  <c:v>22</c:v>
                </c:pt>
                <c:pt idx="45792">
                  <c:v>22</c:v>
                </c:pt>
                <c:pt idx="45793">
                  <c:v>22</c:v>
                </c:pt>
                <c:pt idx="45794">
                  <c:v>22</c:v>
                </c:pt>
                <c:pt idx="45795">
                  <c:v>22</c:v>
                </c:pt>
                <c:pt idx="45796">
                  <c:v>22</c:v>
                </c:pt>
                <c:pt idx="45797">
                  <c:v>22</c:v>
                </c:pt>
                <c:pt idx="45798">
                  <c:v>22</c:v>
                </c:pt>
                <c:pt idx="45799">
                  <c:v>22</c:v>
                </c:pt>
                <c:pt idx="45800">
                  <c:v>22</c:v>
                </c:pt>
                <c:pt idx="45801">
                  <c:v>22</c:v>
                </c:pt>
                <c:pt idx="45802">
                  <c:v>22</c:v>
                </c:pt>
                <c:pt idx="45803">
                  <c:v>22</c:v>
                </c:pt>
                <c:pt idx="45804">
                  <c:v>22</c:v>
                </c:pt>
                <c:pt idx="45805">
                  <c:v>22</c:v>
                </c:pt>
                <c:pt idx="45806">
                  <c:v>22</c:v>
                </c:pt>
                <c:pt idx="45807">
                  <c:v>22</c:v>
                </c:pt>
                <c:pt idx="45808">
                  <c:v>22</c:v>
                </c:pt>
                <c:pt idx="45809">
                  <c:v>22</c:v>
                </c:pt>
                <c:pt idx="45810">
                  <c:v>22</c:v>
                </c:pt>
                <c:pt idx="45811">
                  <c:v>22</c:v>
                </c:pt>
                <c:pt idx="45812">
                  <c:v>22</c:v>
                </c:pt>
                <c:pt idx="45813">
                  <c:v>22</c:v>
                </c:pt>
                <c:pt idx="45814">
                  <c:v>22</c:v>
                </c:pt>
                <c:pt idx="45815">
                  <c:v>22</c:v>
                </c:pt>
                <c:pt idx="45816">
                  <c:v>22</c:v>
                </c:pt>
                <c:pt idx="45817">
                  <c:v>22</c:v>
                </c:pt>
                <c:pt idx="45818">
                  <c:v>22</c:v>
                </c:pt>
                <c:pt idx="45819">
                  <c:v>22</c:v>
                </c:pt>
                <c:pt idx="45820">
                  <c:v>22</c:v>
                </c:pt>
                <c:pt idx="45821">
                  <c:v>22</c:v>
                </c:pt>
                <c:pt idx="45822">
                  <c:v>22</c:v>
                </c:pt>
                <c:pt idx="45823">
                  <c:v>22</c:v>
                </c:pt>
                <c:pt idx="45824">
                  <c:v>22</c:v>
                </c:pt>
                <c:pt idx="45825">
                  <c:v>22</c:v>
                </c:pt>
                <c:pt idx="45826">
                  <c:v>22</c:v>
                </c:pt>
                <c:pt idx="45827">
                  <c:v>22</c:v>
                </c:pt>
                <c:pt idx="45828">
                  <c:v>22</c:v>
                </c:pt>
                <c:pt idx="45829">
                  <c:v>22</c:v>
                </c:pt>
                <c:pt idx="45830">
                  <c:v>22</c:v>
                </c:pt>
                <c:pt idx="45831">
                  <c:v>22</c:v>
                </c:pt>
                <c:pt idx="45832">
                  <c:v>22</c:v>
                </c:pt>
                <c:pt idx="45833">
                  <c:v>22</c:v>
                </c:pt>
                <c:pt idx="45834">
                  <c:v>22</c:v>
                </c:pt>
                <c:pt idx="45835">
                  <c:v>22</c:v>
                </c:pt>
                <c:pt idx="45836">
                  <c:v>22</c:v>
                </c:pt>
                <c:pt idx="45837">
                  <c:v>22</c:v>
                </c:pt>
                <c:pt idx="45838">
                  <c:v>22</c:v>
                </c:pt>
                <c:pt idx="45839">
                  <c:v>22</c:v>
                </c:pt>
                <c:pt idx="45840">
                  <c:v>22</c:v>
                </c:pt>
                <c:pt idx="45841">
                  <c:v>22</c:v>
                </c:pt>
                <c:pt idx="45842">
                  <c:v>22</c:v>
                </c:pt>
                <c:pt idx="45843">
                  <c:v>22</c:v>
                </c:pt>
                <c:pt idx="45844">
                  <c:v>22</c:v>
                </c:pt>
                <c:pt idx="45845">
                  <c:v>22</c:v>
                </c:pt>
                <c:pt idx="45846">
                  <c:v>22</c:v>
                </c:pt>
                <c:pt idx="45847">
                  <c:v>22</c:v>
                </c:pt>
                <c:pt idx="45848">
                  <c:v>22</c:v>
                </c:pt>
                <c:pt idx="45849">
                  <c:v>22</c:v>
                </c:pt>
                <c:pt idx="45850">
                  <c:v>22</c:v>
                </c:pt>
                <c:pt idx="45851">
                  <c:v>22</c:v>
                </c:pt>
                <c:pt idx="45852">
                  <c:v>22</c:v>
                </c:pt>
                <c:pt idx="45853">
                  <c:v>22</c:v>
                </c:pt>
                <c:pt idx="45854">
                  <c:v>22</c:v>
                </c:pt>
                <c:pt idx="45855">
                  <c:v>22</c:v>
                </c:pt>
                <c:pt idx="45856">
                  <c:v>22</c:v>
                </c:pt>
                <c:pt idx="45857">
                  <c:v>22</c:v>
                </c:pt>
                <c:pt idx="45858">
                  <c:v>22</c:v>
                </c:pt>
                <c:pt idx="45859">
                  <c:v>22</c:v>
                </c:pt>
                <c:pt idx="45860">
                  <c:v>22</c:v>
                </c:pt>
                <c:pt idx="45861">
                  <c:v>22</c:v>
                </c:pt>
                <c:pt idx="45862">
                  <c:v>22</c:v>
                </c:pt>
                <c:pt idx="45863">
                  <c:v>22</c:v>
                </c:pt>
                <c:pt idx="45864">
                  <c:v>22</c:v>
                </c:pt>
                <c:pt idx="45865">
                  <c:v>22</c:v>
                </c:pt>
                <c:pt idx="45866">
                  <c:v>22</c:v>
                </c:pt>
                <c:pt idx="45867">
                  <c:v>22</c:v>
                </c:pt>
                <c:pt idx="45868">
                  <c:v>22</c:v>
                </c:pt>
                <c:pt idx="45869">
                  <c:v>22</c:v>
                </c:pt>
                <c:pt idx="45870">
                  <c:v>22</c:v>
                </c:pt>
                <c:pt idx="45871">
                  <c:v>22</c:v>
                </c:pt>
                <c:pt idx="45872">
                  <c:v>22</c:v>
                </c:pt>
                <c:pt idx="45873">
                  <c:v>22</c:v>
                </c:pt>
                <c:pt idx="45874">
                  <c:v>22</c:v>
                </c:pt>
                <c:pt idx="45875">
                  <c:v>22</c:v>
                </c:pt>
                <c:pt idx="45876">
                  <c:v>22</c:v>
                </c:pt>
                <c:pt idx="45877">
                  <c:v>22</c:v>
                </c:pt>
                <c:pt idx="45878">
                  <c:v>22</c:v>
                </c:pt>
                <c:pt idx="45879">
                  <c:v>22</c:v>
                </c:pt>
                <c:pt idx="45880">
                  <c:v>22</c:v>
                </c:pt>
                <c:pt idx="45881">
                  <c:v>22</c:v>
                </c:pt>
                <c:pt idx="45882">
                  <c:v>22</c:v>
                </c:pt>
                <c:pt idx="45883">
                  <c:v>22</c:v>
                </c:pt>
                <c:pt idx="45884">
                  <c:v>22</c:v>
                </c:pt>
                <c:pt idx="45885">
                  <c:v>22</c:v>
                </c:pt>
                <c:pt idx="45886">
                  <c:v>22</c:v>
                </c:pt>
                <c:pt idx="45887">
                  <c:v>22</c:v>
                </c:pt>
                <c:pt idx="45888">
                  <c:v>22</c:v>
                </c:pt>
                <c:pt idx="45889">
                  <c:v>22</c:v>
                </c:pt>
                <c:pt idx="45890">
                  <c:v>22</c:v>
                </c:pt>
                <c:pt idx="45891">
                  <c:v>22</c:v>
                </c:pt>
                <c:pt idx="45892">
                  <c:v>22</c:v>
                </c:pt>
                <c:pt idx="45893">
                  <c:v>22</c:v>
                </c:pt>
                <c:pt idx="45894">
                  <c:v>22</c:v>
                </c:pt>
                <c:pt idx="45895">
                  <c:v>22</c:v>
                </c:pt>
                <c:pt idx="45896">
                  <c:v>22</c:v>
                </c:pt>
                <c:pt idx="45897">
                  <c:v>22</c:v>
                </c:pt>
                <c:pt idx="45898">
                  <c:v>22</c:v>
                </c:pt>
                <c:pt idx="45899">
                  <c:v>22</c:v>
                </c:pt>
                <c:pt idx="45900">
                  <c:v>22</c:v>
                </c:pt>
                <c:pt idx="45901">
                  <c:v>22</c:v>
                </c:pt>
                <c:pt idx="45902">
                  <c:v>22</c:v>
                </c:pt>
                <c:pt idx="45903">
                  <c:v>22</c:v>
                </c:pt>
                <c:pt idx="45904">
                  <c:v>22</c:v>
                </c:pt>
                <c:pt idx="45905">
                  <c:v>22</c:v>
                </c:pt>
                <c:pt idx="45906">
                  <c:v>22</c:v>
                </c:pt>
                <c:pt idx="45907">
                  <c:v>22</c:v>
                </c:pt>
                <c:pt idx="45908">
                  <c:v>22</c:v>
                </c:pt>
                <c:pt idx="45909">
                  <c:v>22</c:v>
                </c:pt>
                <c:pt idx="45910">
                  <c:v>22</c:v>
                </c:pt>
                <c:pt idx="45911">
                  <c:v>22</c:v>
                </c:pt>
                <c:pt idx="45912">
                  <c:v>22</c:v>
                </c:pt>
                <c:pt idx="45913">
                  <c:v>22</c:v>
                </c:pt>
                <c:pt idx="45914">
                  <c:v>22</c:v>
                </c:pt>
                <c:pt idx="45915">
                  <c:v>22</c:v>
                </c:pt>
                <c:pt idx="45916">
                  <c:v>22</c:v>
                </c:pt>
                <c:pt idx="45917">
                  <c:v>22</c:v>
                </c:pt>
                <c:pt idx="45918">
                  <c:v>22</c:v>
                </c:pt>
                <c:pt idx="45919">
                  <c:v>22</c:v>
                </c:pt>
                <c:pt idx="45920">
                  <c:v>22</c:v>
                </c:pt>
                <c:pt idx="45921">
                  <c:v>22</c:v>
                </c:pt>
                <c:pt idx="45922">
                  <c:v>22</c:v>
                </c:pt>
                <c:pt idx="45923">
                  <c:v>22</c:v>
                </c:pt>
                <c:pt idx="45924">
                  <c:v>22</c:v>
                </c:pt>
                <c:pt idx="45925">
                  <c:v>22</c:v>
                </c:pt>
                <c:pt idx="45926">
                  <c:v>22</c:v>
                </c:pt>
                <c:pt idx="45927">
                  <c:v>22</c:v>
                </c:pt>
                <c:pt idx="45928">
                  <c:v>22</c:v>
                </c:pt>
                <c:pt idx="45929">
                  <c:v>22</c:v>
                </c:pt>
                <c:pt idx="45930">
                  <c:v>22</c:v>
                </c:pt>
                <c:pt idx="45931">
                  <c:v>22</c:v>
                </c:pt>
                <c:pt idx="45932">
                  <c:v>22</c:v>
                </c:pt>
                <c:pt idx="45933">
                  <c:v>22</c:v>
                </c:pt>
                <c:pt idx="45934">
                  <c:v>22</c:v>
                </c:pt>
                <c:pt idx="45935">
                  <c:v>22</c:v>
                </c:pt>
                <c:pt idx="45936">
                  <c:v>22</c:v>
                </c:pt>
                <c:pt idx="45937">
                  <c:v>22</c:v>
                </c:pt>
                <c:pt idx="45938">
                  <c:v>22</c:v>
                </c:pt>
                <c:pt idx="45939">
                  <c:v>22</c:v>
                </c:pt>
                <c:pt idx="45940">
                  <c:v>22</c:v>
                </c:pt>
                <c:pt idx="45941">
                  <c:v>22</c:v>
                </c:pt>
                <c:pt idx="45942">
                  <c:v>22</c:v>
                </c:pt>
                <c:pt idx="45943">
                  <c:v>22</c:v>
                </c:pt>
                <c:pt idx="45944">
                  <c:v>22</c:v>
                </c:pt>
                <c:pt idx="45945">
                  <c:v>22</c:v>
                </c:pt>
                <c:pt idx="45946">
                  <c:v>22</c:v>
                </c:pt>
                <c:pt idx="45947">
                  <c:v>22</c:v>
                </c:pt>
                <c:pt idx="45948">
                  <c:v>22</c:v>
                </c:pt>
                <c:pt idx="45949">
                  <c:v>22</c:v>
                </c:pt>
                <c:pt idx="45950">
                  <c:v>22</c:v>
                </c:pt>
                <c:pt idx="45951">
                  <c:v>22</c:v>
                </c:pt>
                <c:pt idx="45952">
                  <c:v>22</c:v>
                </c:pt>
                <c:pt idx="45953">
                  <c:v>22</c:v>
                </c:pt>
                <c:pt idx="45954">
                  <c:v>22</c:v>
                </c:pt>
                <c:pt idx="45955">
                  <c:v>22</c:v>
                </c:pt>
                <c:pt idx="45956">
                  <c:v>22</c:v>
                </c:pt>
                <c:pt idx="45957">
                  <c:v>22</c:v>
                </c:pt>
                <c:pt idx="45958">
                  <c:v>22</c:v>
                </c:pt>
                <c:pt idx="45959">
                  <c:v>22</c:v>
                </c:pt>
                <c:pt idx="45960">
                  <c:v>22</c:v>
                </c:pt>
                <c:pt idx="45961">
                  <c:v>22</c:v>
                </c:pt>
                <c:pt idx="45962">
                  <c:v>22</c:v>
                </c:pt>
                <c:pt idx="45963">
                  <c:v>22</c:v>
                </c:pt>
                <c:pt idx="45964">
                  <c:v>22</c:v>
                </c:pt>
                <c:pt idx="45965">
                  <c:v>22</c:v>
                </c:pt>
                <c:pt idx="45966">
                  <c:v>22</c:v>
                </c:pt>
                <c:pt idx="45967">
                  <c:v>22</c:v>
                </c:pt>
                <c:pt idx="45968">
                  <c:v>22</c:v>
                </c:pt>
                <c:pt idx="45969">
                  <c:v>22</c:v>
                </c:pt>
                <c:pt idx="45970">
                  <c:v>22</c:v>
                </c:pt>
                <c:pt idx="45971">
                  <c:v>22</c:v>
                </c:pt>
                <c:pt idx="45972">
                  <c:v>22</c:v>
                </c:pt>
                <c:pt idx="45973">
                  <c:v>22</c:v>
                </c:pt>
                <c:pt idx="45974">
                  <c:v>22</c:v>
                </c:pt>
                <c:pt idx="45975">
                  <c:v>22</c:v>
                </c:pt>
                <c:pt idx="45976">
                  <c:v>22</c:v>
                </c:pt>
                <c:pt idx="45977">
                  <c:v>22</c:v>
                </c:pt>
                <c:pt idx="45978">
                  <c:v>22</c:v>
                </c:pt>
                <c:pt idx="45979">
                  <c:v>22</c:v>
                </c:pt>
                <c:pt idx="45980">
                  <c:v>22</c:v>
                </c:pt>
                <c:pt idx="45981">
                  <c:v>22</c:v>
                </c:pt>
                <c:pt idx="45982">
                  <c:v>22</c:v>
                </c:pt>
                <c:pt idx="45983">
                  <c:v>22</c:v>
                </c:pt>
                <c:pt idx="45984">
                  <c:v>22</c:v>
                </c:pt>
                <c:pt idx="45985">
                  <c:v>22</c:v>
                </c:pt>
                <c:pt idx="45986">
                  <c:v>22</c:v>
                </c:pt>
                <c:pt idx="45987">
                  <c:v>22</c:v>
                </c:pt>
                <c:pt idx="45988">
                  <c:v>22</c:v>
                </c:pt>
                <c:pt idx="45989">
                  <c:v>22</c:v>
                </c:pt>
                <c:pt idx="45990">
                  <c:v>22</c:v>
                </c:pt>
                <c:pt idx="45991">
                  <c:v>22</c:v>
                </c:pt>
                <c:pt idx="45992">
                  <c:v>22</c:v>
                </c:pt>
                <c:pt idx="45993">
                  <c:v>22</c:v>
                </c:pt>
                <c:pt idx="45994">
                  <c:v>22</c:v>
                </c:pt>
                <c:pt idx="45995">
                  <c:v>22</c:v>
                </c:pt>
                <c:pt idx="45996">
                  <c:v>22</c:v>
                </c:pt>
                <c:pt idx="45997">
                  <c:v>22</c:v>
                </c:pt>
                <c:pt idx="45998">
                  <c:v>22</c:v>
                </c:pt>
                <c:pt idx="45999">
                  <c:v>22</c:v>
                </c:pt>
                <c:pt idx="46000">
                  <c:v>22</c:v>
                </c:pt>
                <c:pt idx="46001">
                  <c:v>22</c:v>
                </c:pt>
                <c:pt idx="46002">
                  <c:v>22</c:v>
                </c:pt>
                <c:pt idx="46003">
                  <c:v>22</c:v>
                </c:pt>
                <c:pt idx="46004">
                  <c:v>22</c:v>
                </c:pt>
                <c:pt idx="46005">
                  <c:v>22</c:v>
                </c:pt>
                <c:pt idx="46006">
                  <c:v>22</c:v>
                </c:pt>
                <c:pt idx="46007">
                  <c:v>22</c:v>
                </c:pt>
                <c:pt idx="46008">
                  <c:v>22</c:v>
                </c:pt>
                <c:pt idx="46009">
                  <c:v>22</c:v>
                </c:pt>
                <c:pt idx="46010">
                  <c:v>22</c:v>
                </c:pt>
                <c:pt idx="46011">
                  <c:v>22</c:v>
                </c:pt>
                <c:pt idx="46012">
                  <c:v>22</c:v>
                </c:pt>
                <c:pt idx="46013">
                  <c:v>22</c:v>
                </c:pt>
                <c:pt idx="46014">
                  <c:v>22</c:v>
                </c:pt>
                <c:pt idx="46015">
                  <c:v>22</c:v>
                </c:pt>
                <c:pt idx="46016">
                  <c:v>22</c:v>
                </c:pt>
                <c:pt idx="46017">
                  <c:v>22</c:v>
                </c:pt>
                <c:pt idx="46018">
                  <c:v>22</c:v>
                </c:pt>
                <c:pt idx="46019">
                  <c:v>22</c:v>
                </c:pt>
                <c:pt idx="46020">
                  <c:v>22</c:v>
                </c:pt>
                <c:pt idx="46021">
                  <c:v>22</c:v>
                </c:pt>
                <c:pt idx="46022">
                  <c:v>22</c:v>
                </c:pt>
                <c:pt idx="46023">
                  <c:v>22</c:v>
                </c:pt>
                <c:pt idx="46024">
                  <c:v>22</c:v>
                </c:pt>
                <c:pt idx="46025">
                  <c:v>22</c:v>
                </c:pt>
                <c:pt idx="46026">
                  <c:v>22</c:v>
                </c:pt>
                <c:pt idx="46027">
                  <c:v>22</c:v>
                </c:pt>
                <c:pt idx="46028">
                  <c:v>22</c:v>
                </c:pt>
                <c:pt idx="46029">
                  <c:v>22</c:v>
                </c:pt>
                <c:pt idx="46030">
                  <c:v>22</c:v>
                </c:pt>
                <c:pt idx="46031">
                  <c:v>22</c:v>
                </c:pt>
                <c:pt idx="46032">
                  <c:v>22</c:v>
                </c:pt>
                <c:pt idx="46033">
                  <c:v>22</c:v>
                </c:pt>
                <c:pt idx="46034">
                  <c:v>22</c:v>
                </c:pt>
                <c:pt idx="46035">
                  <c:v>22</c:v>
                </c:pt>
                <c:pt idx="46036">
                  <c:v>22</c:v>
                </c:pt>
                <c:pt idx="46037">
                  <c:v>22</c:v>
                </c:pt>
                <c:pt idx="46038">
                  <c:v>22</c:v>
                </c:pt>
                <c:pt idx="46039">
                  <c:v>22</c:v>
                </c:pt>
                <c:pt idx="46040">
                  <c:v>22</c:v>
                </c:pt>
                <c:pt idx="46041">
                  <c:v>22</c:v>
                </c:pt>
                <c:pt idx="46042">
                  <c:v>22</c:v>
                </c:pt>
                <c:pt idx="46043">
                  <c:v>22</c:v>
                </c:pt>
                <c:pt idx="46044">
                  <c:v>22</c:v>
                </c:pt>
                <c:pt idx="46045">
                  <c:v>22</c:v>
                </c:pt>
                <c:pt idx="46046">
                  <c:v>22</c:v>
                </c:pt>
                <c:pt idx="46047">
                  <c:v>22</c:v>
                </c:pt>
                <c:pt idx="46048">
                  <c:v>22</c:v>
                </c:pt>
                <c:pt idx="46049">
                  <c:v>22</c:v>
                </c:pt>
                <c:pt idx="46050">
                  <c:v>22</c:v>
                </c:pt>
                <c:pt idx="46051">
                  <c:v>22</c:v>
                </c:pt>
                <c:pt idx="46052">
                  <c:v>22</c:v>
                </c:pt>
                <c:pt idx="46053">
                  <c:v>22</c:v>
                </c:pt>
                <c:pt idx="46054">
                  <c:v>22</c:v>
                </c:pt>
                <c:pt idx="46055">
                  <c:v>22</c:v>
                </c:pt>
                <c:pt idx="46056">
                  <c:v>22</c:v>
                </c:pt>
                <c:pt idx="46057">
                  <c:v>22</c:v>
                </c:pt>
                <c:pt idx="46058">
                  <c:v>22</c:v>
                </c:pt>
                <c:pt idx="46059">
                  <c:v>22</c:v>
                </c:pt>
                <c:pt idx="46060">
                  <c:v>22</c:v>
                </c:pt>
                <c:pt idx="46061">
                  <c:v>22</c:v>
                </c:pt>
                <c:pt idx="46062">
                  <c:v>22</c:v>
                </c:pt>
                <c:pt idx="46063">
                  <c:v>22</c:v>
                </c:pt>
                <c:pt idx="46064">
                  <c:v>22</c:v>
                </c:pt>
                <c:pt idx="46065">
                  <c:v>22</c:v>
                </c:pt>
                <c:pt idx="46066">
                  <c:v>22</c:v>
                </c:pt>
                <c:pt idx="46067">
                  <c:v>22</c:v>
                </c:pt>
                <c:pt idx="46068">
                  <c:v>22</c:v>
                </c:pt>
                <c:pt idx="46069">
                  <c:v>22</c:v>
                </c:pt>
                <c:pt idx="46070">
                  <c:v>22</c:v>
                </c:pt>
                <c:pt idx="46071">
                  <c:v>22</c:v>
                </c:pt>
                <c:pt idx="46072">
                  <c:v>22</c:v>
                </c:pt>
                <c:pt idx="46073">
                  <c:v>22</c:v>
                </c:pt>
                <c:pt idx="46074">
                  <c:v>22</c:v>
                </c:pt>
                <c:pt idx="46075">
                  <c:v>22</c:v>
                </c:pt>
                <c:pt idx="46076">
                  <c:v>22</c:v>
                </c:pt>
                <c:pt idx="46077">
                  <c:v>22</c:v>
                </c:pt>
                <c:pt idx="46078">
                  <c:v>22</c:v>
                </c:pt>
                <c:pt idx="46079">
                  <c:v>22</c:v>
                </c:pt>
                <c:pt idx="46080">
                  <c:v>22</c:v>
                </c:pt>
                <c:pt idx="46081">
                  <c:v>22</c:v>
                </c:pt>
                <c:pt idx="46082">
                  <c:v>22</c:v>
                </c:pt>
                <c:pt idx="46083">
                  <c:v>22</c:v>
                </c:pt>
                <c:pt idx="46084">
                  <c:v>22</c:v>
                </c:pt>
                <c:pt idx="46085">
                  <c:v>22</c:v>
                </c:pt>
                <c:pt idx="46086">
                  <c:v>22</c:v>
                </c:pt>
                <c:pt idx="46087">
                  <c:v>22</c:v>
                </c:pt>
                <c:pt idx="46088">
                  <c:v>22</c:v>
                </c:pt>
                <c:pt idx="46089">
                  <c:v>22</c:v>
                </c:pt>
                <c:pt idx="46090">
                  <c:v>22</c:v>
                </c:pt>
                <c:pt idx="46091">
                  <c:v>22</c:v>
                </c:pt>
                <c:pt idx="46092">
                  <c:v>22</c:v>
                </c:pt>
                <c:pt idx="46093">
                  <c:v>22</c:v>
                </c:pt>
                <c:pt idx="46094">
                  <c:v>22</c:v>
                </c:pt>
                <c:pt idx="46095">
                  <c:v>22</c:v>
                </c:pt>
                <c:pt idx="46096">
                  <c:v>22</c:v>
                </c:pt>
                <c:pt idx="46097">
                  <c:v>22</c:v>
                </c:pt>
                <c:pt idx="46098">
                  <c:v>22</c:v>
                </c:pt>
                <c:pt idx="46099">
                  <c:v>22</c:v>
                </c:pt>
                <c:pt idx="46100">
                  <c:v>22</c:v>
                </c:pt>
                <c:pt idx="46101">
                  <c:v>22</c:v>
                </c:pt>
                <c:pt idx="46102">
                  <c:v>22</c:v>
                </c:pt>
                <c:pt idx="46103">
                  <c:v>22</c:v>
                </c:pt>
                <c:pt idx="46104">
                  <c:v>22</c:v>
                </c:pt>
                <c:pt idx="46105">
                  <c:v>22</c:v>
                </c:pt>
                <c:pt idx="46106">
                  <c:v>22</c:v>
                </c:pt>
                <c:pt idx="46107">
                  <c:v>22</c:v>
                </c:pt>
                <c:pt idx="46108">
                  <c:v>22</c:v>
                </c:pt>
                <c:pt idx="46109">
                  <c:v>22</c:v>
                </c:pt>
                <c:pt idx="46110">
                  <c:v>22</c:v>
                </c:pt>
                <c:pt idx="46111">
                  <c:v>22</c:v>
                </c:pt>
                <c:pt idx="46112">
                  <c:v>22</c:v>
                </c:pt>
                <c:pt idx="46113">
                  <c:v>22</c:v>
                </c:pt>
                <c:pt idx="46114">
                  <c:v>22</c:v>
                </c:pt>
                <c:pt idx="46115">
                  <c:v>22</c:v>
                </c:pt>
                <c:pt idx="46116">
                  <c:v>22</c:v>
                </c:pt>
                <c:pt idx="46117">
                  <c:v>22</c:v>
                </c:pt>
                <c:pt idx="46118">
                  <c:v>22</c:v>
                </c:pt>
                <c:pt idx="46119">
                  <c:v>22</c:v>
                </c:pt>
                <c:pt idx="46120">
                  <c:v>22</c:v>
                </c:pt>
                <c:pt idx="46121">
                  <c:v>22</c:v>
                </c:pt>
                <c:pt idx="46122">
                  <c:v>22</c:v>
                </c:pt>
                <c:pt idx="46123">
                  <c:v>22</c:v>
                </c:pt>
                <c:pt idx="46124">
                  <c:v>22</c:v>
                </c:pt>
                <c:pt idx="46125">
                  <c:v>22</c:v>
                </c:pt>
                <c:pt idx="46126">
                  <c:v>22</c:v>
                </c:pt>
                <c:pt idx="46127">
                  <c:v>22</c:v>
                </c:pt>
                <c:pt idx="46128">
                  <c:v>22</c:v>
                </c:pt>
                <c:pt idx="46129">
                  <c:v>22</c:v>
                </c:pt>
                <c:pt idx="46130">
                  <c:v>22</c:v>
                </c:pt>
                <c:pt idx="46131">
                  <c:v>22</c:v>
                </c:pt>
                <c:pt idx="46132">
                  <c:v>22</c:v>
                </c:pt>
                <c:pt idx="46133">
                  <c:v>22</c:v>
                </c:pt>
                <c:pt idx="46134">
                  <c:v>22</c:v>
                </c:pt>
                <c:pt idx="46135">
                  <c:v>22</c:v>
                </c:pt>
                <c:pt idx="46136">
                  <c:v>22</c:v>
                </c:pt>
                <c:pt idx="46137">
                  <c:v>22</c:v>
                </c:pt>
                <c:pt idx="46138">
                  <c:v>22</c:v>
                </c:pt>
                <c:pt idx="46139">
                  <c:v>22</c:v>
                </c:pt>
                <c:pt idx="46140">
                  <c:v>22</c:v>
                </c:pt>
                <c:pt idx="46141">
                  <c:v>22</c:v>
                </c:pt>
                <c:pt idx="46142">
                  <c:v>22</c:v>
                </c:pt>
                <c:pt idx="46143">
                  <c:v>22</c:v>
                </c:pt>
                <c:pt idx="46144">
                  <c:v>22</c:v>
                </c:pt>
                <c:pt idx="46145">
                  <c:v>22</c:v>
                </c:pt>
                <c:pt idx="46146">
                  <c:v>22</c:v>
                </c:pt>
                <c:pt idx="46147">
                  <c:v>22</c:v>
                </c:pt>
                <c:pt idx="46148">
                  <c:v>22</c:v>
                </c:pt>
                <c:pt idx="46149">
                  <c:v>22</c:v>
                </c:pt>
                <c:pt idx="46150">
                  <c:v>22</c:v>
                </c:pt>
                <c:pt idx="46151">
                  <c:v>22</c:v>
                </c:pt>
                <c:pt idx="46152">
                  <c:v>22</c:v>
                </c:pt>
                <c:pt idx="46153">
                  <c:v>22</c:v>
                </c:pt>
                <c:pt idx="46154">
                  <c:v>22</c:v>
                </c:pt>
                <c:pt idx="46155">
                  <c:v>22</c:v>
                </c:pt>
                <c:pt idx="46156">
                  <c:v>22</c:v>
                </c:pt>
                <c:pt idx="46157">
                  <c:v>22</c:v>
                </c:pt>
                <c:pt idx="46158">
                  <c:v>22</c:v>
                </c:pt>
                <c:pt idx="46159">
                  <c:v>22</c:v>
                </c:pt>
                <c:pt idx="46160">
                  <c:v>22</c:v>
                </c:pt>
                <c:pt idx="46161">
                  <c:v>22</c:v>
                </c:pt>
                <c:pt idx="46162">
                  <c:v>22</c:v>
                </c:pt>
                <c:pt idx="46163">
                  <c:v>22</c:v>
                </c:pt>
                <c:pt idx="46164">
                  <c:v>22</c:v>
                </c:pt>
                <c:pt idx="46165">
                  <c:v>22</c:v>
                </c:pt>
                <c:pt idx="46166">
                  <c:v>22</c:v>
                </c:pt>
                <c:pt idx="46167">
                  <c:v>22</c:v>
                </c:pt>
                <c:pt idx="46168">
                  <c:v>22</c:v>
                </c:pt>
                <c:pt idx="46169">
                  <c:v>22</c:v>
                </c:pt>
                <c:pt idx="46170">
                  <c:v>22</c:v>
                </c:pt>
                <c:pt idx="46171">
                  <c:v>22</c:v>
                </c:pt>
                <c:pt idx="46172">
                  <c:v>22</c:v>
                </c:pt>
                <c:pt idx="46173">
                  <c:v>22</c:v>
                </c:pt>
                <c:pt idx="46174">
                  <c:v>22</c:v>
                </c:pt>
                <c:pt idx="46175">
                  <c:v>22</c:v>
                </c:pt>
                <c:pt idx="46176">
                  <c:v>22</c:v>
                </c:pt>
                <c:pt idx="46177">
                  <c:v>22</c:v>
                </c:pt>
                <c:pt idx="46178">
                  <c:v>22</c:v>
                </c:pt>
                <c:pt idx="46179">
                  <c:v>22</c:v>
                </c:pt>
                <c:pt idx="46180">
                  <c:v>22</c:v>
                </c:pt>
                <c:pt idx="46181">
                  <c:v>22</c:v>
                </c:pt>
                <c:pt idx="46182">
                  <c:v>22</c:v>
                </c:pt>
                <c:pt idx="46183">
                  <c:v>22</c:v>
                </c:pt>
                <c:pt idx="46184">
                  <c:v>22</c:v>
                </c:pt>
                <c:pt idx="46185">
                  <c:v>22</c:v>
                </c:pt>
                <c:pt idx="46186">
                  <c:v>22</c:v>
                </c:pt>
                <c:pt idx="46187">
                  <c:v>22</c:v>
                </c:pt>
                <c:pt idx="46188">
                  <c:v>22</c:v>
                </c:pt>
                <c:pt idx="46189">
                  <c:v>22</c:v>
                </c:pt>
                <c:pt idx="46190">
                  <c:v>22</c:v>
                </c:pt>
                <c:pt idx="46191">
                  <c:v>22</c:v>
                </c:pt>
                <c:pt idx="46192">
                  <c:v>22</c:v>
                </c:pt>
                <c:pt idx="46193">
                  <c:v>22</c:v>
                </c:pt>
                <c:pt idx="46194">
                  <c:v>22</c:v>
                </c:pt>
                <c:pt idx="46195">
                  <c:v>22</c:v>
                </c:pt>
                <c:pt idx="46196">
                  <c:v>22</c:v>
                </c:pt>
                <c:pt idx="46197">
                  <c:v>22</c:v>
                </c:pt>
                <c:pt idx="46198">
                  <c:v>22</c:v>
                </c:pt>
                <c:pt idx="46199">
                  <c:v>22</c:v>
                </c:pt>
                <c:pt idx="46200">
                  <c:v>22.5</c:v>
                </c:pt>
                <c:pt idx="46201">
                  <c:v>22.5</c:v>
                </c:pt>
                <c:pt idx="46202">
                  <c:v>22.5</c:v>
                </c:pt>
                <c:pt idx="46203">
                  <c:v>22.5</c:v>
                </c:pt>
                <c:pt idx="46204">
                  <c:v>22.5</c:v>
                </c:pt>
                <c:pt idx="46205">
                  <c:v>22.5</c:v>
                </c:pt>
                <c:pt idx="46206">
                  <c:v>22.5</c:v>
                </c:pt>
                <c:pt idx="46207">
                  <c:v>22.5</c:v>
                </c:pt>
                <c:pt idx="46208">
                  <c:v>22.5</c:v>
                </c:pt>
                <c:pt idx="46209">
                  <c:v>22.5</c:v>
                </c:pt>
                <c:pt idx="46210">
                  <c:v>22.5</c:v>
                </c:pt>
                <c:pt idx="46211">
                  <c:v>22.5</c:v>
                </c:pt>
                <c:pt idx="46212">
                  <c:v>22.5</c:v>
                </c:pt>
                <c:pt idx="46213">
                  <c:v>22.5</c:v>
                </c:pt>
                <c:pt idx="46214">
                  <c:v>22.5</c:v>
                </c:pt>
                <c:pt idx="46215">
                  <c:v>22.5</c:v>
                </c:pt>
                <c:pt idx="46216">
                  <c:v>22.5</c:v>
                </c:pt>
                <c:pt idx="46217">
                  <c:v>22.5</c:v>
                </c:pt>
                <c:pt idx="46218">
                  <c:v>22.5</c:v>
                </c:pt>
                <c:pt idx="46219">
                  <c:v>22.5</c:v>
                </c:pt>
                <c:pt idx="46220">
                  <c:v>22.5</c:v>
                </c:pt>
                <c:pt idx="46221">
                  <c:v>22.5</c:v>
                </c:pt>
                <c:pt idx="46222">
                  <c:v>22.5</c:v>
                </c:pt>
                <c:pt idx="46223">
                  <c:v>22.5</c:v>
                </c:pt>
                <c:pt idx="46224">
                  <c:v>22.5</c:v>
                </c:pt>
                <c:pt idx="46225">
                  <c:v>22.5</c:v>
                </c:pt>
                <c:pt idx="46226">
                  <c:v>22.5</c:v>
                </c:pt>
                <c:pt idx="46227">
                  <c:v>22.5</c:v>
                </c:pt>
                <c:pt idx="46228">
                  <c:v>22.5</c:v>
                </c:pt>
                <c:pt idx="46229">
                  <c:v>22.5</c:v>
                </c:pt>
                <c:pt idx="46230">
                  <c:v>22.5</c:v>
                </c:pt>
                <c:pt idx="46231">
                  <c:v>22.5</c:v>
                </c:pt>
                <c:pt idx="46232">
                  <c:v>22.5</c:v>
                </c:pt>
                <c:pt idx="46233">
                  <c:v>22.5</c:v>
                </c:pt>
                <c:pt idx="46234">
                  <c:v>22.5</c:v>
                </c:pt>
                <c:pt idx="46235">
                  <c:v>22.5</c:v>
                </c:pt>
                <c:pt idx="46236">
                  <c:v>22.5</c:v>
                </c:pt>
                <c:pt idx="46237">
                  <c:v>22.5</c:v>
                </c:pt>
                <c:pt idx="46238">
                  <c:v>22.5</c:v>
                </c:pt>
                <c:pt idx="46239">
                  <c:v>22.5</c:v>
                </c:pt>
                <c:pt idx="46240">
                  <c:v>22.5</c:v>
                </c:pt>
                <c:pt idx="46241">
                  <c:v>22.5</c:v>
                </c:pt>
                <c:pt idx="46242">
                  <c:v>22.5</c:v>
                </c:pt>
                <c:pt idx="46243">
                  <c:v>22.5</c:v>
                </c:pt>
                <c:pt idx="46244">
                  <c:v>22.5</c:v>
                </c:pt>
                <c:pt idx="46245">
                  <c:v>22.5</c:v>
                </c:pt>
                <c:pt idx="46246">
                  <c:v>22.5</c:v>
                </c:pt>
                <c:pt idx="46247">
                  <c:v>22.5</c:v>
                </c:pt>
                <c:pt idx="46248">
                  <c:v>22.5</c:v>
                </c:pt>
                <c:pt idx="46249">
                  <c:v>22.5</c:v>
                </c:pt>
                <c:pt idx="46250">
                  <c:v>22.5</c:v>
                </c:pt>
                <c:pt idx="46251">
                  <c:v>22.5</c:v>
                </c:pt>
                <c:pt idx="46252">
                  <c:v>22.5</c:v>
                </c:pt>
                <c:pt idx="46253">
                  <c:v>22.5</c:v>
                </c:pt>
                <c:pt idx="46254">
                  <c:v>22.5</c:v>
                </c:pt>
                <c:pt idx="46255">
                  <c:v>22.5</c:v>
                </c:pt>
                <c:pt idx="46256">
                  <c:v>22.5</c:v>
                </c:pt>
                <c:pt idx="46257">
                  <c:v>22.5</c:v>
                </c:pt>
                <c:pt idx="46258">
                  <c:v>22.5</c:v>
                </c:pt>
                <c:pt idx="46259">
                  <c:v>22.5</c:v>
                </c:pt>
                <c:pt idx="46260">
                  <c:v>22.5</c:v>
                </c:pt>
                <c:pt idx="46261">
                  <c:v>22.5</c:v>
                </c:pt>
                <c:pt idx="46262">
                  <c:v>22.5</c:v>
                </c:pt>
                <c:pt idx="46263">
                  <c:v>22.5</c:v>
                </c:pt>
                <c:pt idx="46264">
                  <c:v>22.5</c:v>
                </c:pt>
                <c:pt idx="46265">
                  <c:v>22.5</c:v>
                </c:pt>
                <c:pt idx="46266">
                  <c:v>22.5</c:v>
                </c:pt>
                <c:pt idx="46267">
                  <c:v>22.5</c:v>
                </c:pt>
                <c:pt idx="46268">
                  <c:v>22.5</c:v>
                </c:pt>
                <c:pt idx="46269">
                  <c:v>22.5</c:v>
                </c:pt>
                <c:pt idx="46270">
                  <c:v>22.5</c:v>
                </c:pt>
                <c:pt idx="46271">
                  <c:v>22.5</c:v>
                </c:pt>
                <c:pt idx="46272">
                  <c:v>22.5</c:v>
                </c:pt>
                <c:pt idx="46273">
                  <c:v>22.5</c:v>
                </c:pt>
                <c:pt idx="46274">
                  <c:v>22.5</c:v>
                </c:pt>
                <c:pt idx="46275">
                  <c:v>22.5</c:v>
                </c:pt>
                <c:pt idx="46276">
                  <c:v>22.5</c:v>
                </c:pt>
                <c:pt idx="46277">
                  <c:v>22.5</c:v>
                </c:pt>
                <c:pt idx="46278">
                  <c:v>22.5</c:v>
                </c:pt>
                <c:pt idx="46279">
                  <c:v>22.5</c:v>
                </c:pt>
                <c:pt idx="46280">
                  <c:v>22.5</c:v>
                </c:pt>
                <c:pt idx="46281">
                  <c:v>22.5</c:v>
                </c:pt>
                <c:pt idx="46282">
                  <c:v>22.5</c:v>
                </c:pt>
                <c:pt idx="46283">
                  <c:v>22.5</c:v>
                </c:pt>
                <c:pt idx="46284">
                  <c:v>22.5</c:v>
                </c:pt>
                <c:pt idx="46285">
                  <c:v>22.5</c:v>
                </c:pt>
                <c:pt idx="46286">
                  <c:v>22.5</c:v>
                </c:pt>
                <c:pt idx="46287">
                  <c:v>22.5</c:v>
                </c:pt>
                <c:pt idx="46288">
                  <c:v>22.5</c:v>
                </c:pt>
                <c:pt idx="46289">
                  <c:v>22.5</c:v>
                </c:pt>
                <c:pt idx="46290">
                  <c:v>22.5</c:v>
                </c:pt>
                <c:pt idx="46291">
                  <c:v>22.5</c:v>
                </c:pt>
                <c:pt idx="46292">
                  <c:v>22.5</c:v>
                </c:pt>
                <c:pt idx="46293">
                  <c:v>22.5</c:v>
                </c:pt>
                <c:pt idx="46294">
                  <c:v>22.5</c:v>
                </c:pt>
                <c:pt idx="46295">
                  <c:v>22.5</c:v>
                </c:pt>
                <c:pt idx="46296">
                  <c:v>22.5</c:v>
                </c:pt>
                <c:pt idx="46297">
                  <c:v>22.5</c:v>
                </c:pt>
                <c:pt idx="46298">
                  <c:v>22.5</c:v>
                </c:pt>
                <c:pt idx="46299">
                  <c:v>22.5</c:v>
                </c:pt>
                <c:pt idx="46300">
                  <c:v>22.5</c:v>
                </c:pt>
                <c:pt idx="46301">
                  <c:v>22.5</c:v>
                </c:pt>
                <c:pt idx="46302">
                  <c:v>22.5</c:v>
                </c:pt>
                <c:pt idx="46303">
                  <c:v>22.5</c:v>
                </c:pt>
                <c:pt idx="46304">
                  <c:v>22.5</c:v>
                </c:pt>
                <c:pt idx="46305">
                  <c:v>22.5</c:v>
                </c:pt>
                <c:pt idx="46306">
                  <c:v>22.5</c:v>
                </c:pt>
                <c:pt idx="46307">
                  <c:v>22.5</c:v>
                </c:pt>
                <c:pt idx="46308">
                  <c:v>22.5</c:v>
                </c:pt>
                <c:pt idx="46309">
                  <c:v>22.5</c:v>
                </c:pt>
                <c:pt idx="46310">
                  <c:v>22.5</c:v>
                </c:pt>
                <c:pt idx="46311">
                  <c:v>22.5</c:v>
                </c:pt>
                <c:pt idx="46312">
                  <c:v>22.5</c:v>
                </c:pt>
                <c:pt idx="46313">
                  <c:v>22.5</c:v>
                </c:pt>
                <c:pt idx="46314">
                  <c:v>22.5</c:v>
                </c:pt>
                <c:pt idx="46315">
                  <c:v>22.5</c:v>
                </c:pt>
                <c:pt idx="46316">
                  <c:v>22.5</c:v>
                </c:pt>
                <c:pt idx="46317">
                  <c:v>22.5</c:v>
                </c:pt>
                <c:pt idx="46318">
                  <c:v>22.5</c:v>
                </c:pt>
                <c:pt idx="46319">
                  <c:v>22.5</c:v>
                </c:pt>
                <c:pt idx="46320">
                  <c:v>22.5</c:v>
                </c:pt>
                <c:pt idx="46321">
                  <c:v>22.5</c:v>
                </c:pt>
                <c:pt idx="46322">
                  <c:v>22.5</c:v>
                </c:pt>
                <c:pt idx="46323">
                  <c:v>22.5</c:v>
                </c:pt>
                <c:pt idx="46324">
                  <c:v>22.5</c:v>
                </c:pt>
                <c:pt idx="46325">
                  <c:v>22.5</c:v>
                </c:pt>
                <c:pt idx="46326">
                  <c:v>22.5</c:v>
                </c:pt>
                <c:pt idx="46327">
                  <c:v>22.5</c:v>
                </c:pt>
                <c:pt idx="46328">
                  <c:v>22.5</c:v>
                </c:pt>
                <c:pt idx="46329">
                  <c:v>22.5</c:v>
                </c:pt>
                <c:pt idx="46330">
                  <c:v>22.5</c:v>
                </c:pt>
                <c:pt idx="46331">
                  <c:v>22.5</c:v>
                </c:pt>
                <c:pt idx="46332">
                  <c:v>22.5</c:v>
                </c:pt>
                <c:pt idx="46333">
                  <c:v>22.5</c:v>
                </c:pt>
                <c:pt idx="46334">
                  <c:v>22.5</c:v>
                </c:pt>
                <c:pt idx="46335">
                  <c:v>22.5</c:v>
                </c:pt>
                <c:pt idx="46336">
                  <c:v>22.5</c:v>
                </c:pt>
                <c:pt idx="46337">
                  <c:v>22.5</c:v>
                </c:pt>
                <c:pt idx="46338">
                  <c:v>22.5</c:v>
                </c:pt>
                <c:pt idx="46339">
                  <c:v>22.5</c:v>
                </c:pt>
                <c:pt idx="46340">
                  <c:v>22.5</c:v>
                </c:pt>
                <c:pt idx="46341">
                  <c:v>22.5</c:v>
                </c:pt>
                <c:pt idx="46342">
                  <c:v>22.5</c:v>
                </c:pt>
                <c:pt idx="46343">
                  <c:v>22.5</c:v>
                </c:pt>
                <c:pt idx="46344">
                  <c:v>22.5</c:v>
                </c:pt>
                <c:pt idx="46345">
                  <c:v>22.5</c:v>
                </c:pt>
                <c:pt idx="46346">
                  <c:v>22.5</c:v>
                </c:pt>
                <c:pt idx="46347">
                  <c:v>22.5</c:v>
                </c:pt>
                <c:pt idx="46348">
                  <c:v>22.5</c:v>
                </c:pt>
                <c:pt idx="46349">
                  <c:v>22.5</c:v>
                </c:pt>
                <c:pt idx="46350">
                  <c:v>22.5</c:v>
                </c:pt>
                <c:pt idx="46351">
                  <c:v>22.5</c:v>
                </c:pt>
                <c:pt idx="46352">
                  <c:v>22.5</c:v>
                </c:pt>
                <c:pt idx="46353">
                  <c:v>22.5</c:v>
                </c:pt>
                <c:pt idx="46354">
                  <c:v>22.5</c:v>
                </c:pt>
                <c:pt idx="46355">
                  <c:v>22.5</c:v>
                </c:pt>
                <c:pt idx="46356">
                  <c:v>22.5</c:v>
                </c:pt>
                <c:pt idx="46357">
                  <c:v>22.5</c:v>
                </c:pt>
                <c:pt idx="46358">
                  <c:v>22.5</c:v>
                </c:pt>
                <c:pt idx="46359">
                  <c:v>22.5</c:v>
                </c:pt>
                <c:pt idx="46360">
                  <c:v>22.5</c:v>
                </c:pt>
                <c:pt idx="46361">
                  <c:v>22.5</c:v>
                </c:pt>
                <c:pt idx="46362">
                  <c:v>22.5</c:v>
                </c:pt>
                <c:pt idx="46363">
                  <c:v>22.5</c:v>
                </c:pt>
                <c:pt idx="46364">
                  <c:v>22.5</c:v>
                </c:pt>
                <c:pt idx="46365">
                  <c:v>22.5</c:v>
                </c:pt>
                <c:pt idx="46366">
                  <c:v>22.5</c:v>
                </c:pt>
                <c:pt idx="46367">
                  <c:v>22.5</c:v>
                </c:pt>
                <c:pt idx="46368">
                  <c:v>22.5</c:v>
                </c:pt>
                <c:pt idx="46369">
                  <c:v>22.5</c:v>
                </c:pt>
                <c:pt idx="46370">
                  <c:v>22.5</c:v>
                </c:pt>
                <c:pt idx="46371">
                  <c:v>22.5</c:v>
                </c:pt>
                <c:pt idx="46372">
                  <c:v>22.5</c:v>
                </c:pt>
                <c:pt idx="46373">
                  <c:v>22.5</c:v>
                </c:pt>
                <c:pt idx="46374">
                  <c:v>22.5</c:v>
                </c:pt>
                <c:pt idx="46375">
                  <c:v>22.5</c:v>
                </c:pt>
                <c:pt idx="46376">
                  <c:v>22.5</c:v>
                </c:pt>
                <c:pt idx="46377">
                  <c:v>22.5</c:v>
                </c:pt>
                <c:pt idx="46378">
                  <c:v>22.5</c:v>
                </c:pt>
                <c:pt idx="46379">
                  <c:v>22.5</c:v>
                </c:pt>
                <c:pt idx="46380">
                  <c:v>22.5</c:v>
                </c:pt>
                <c:pt idx="46381">
                  <c:v>22.5</c:v>
                </c:pt>
                <c:pt idx="46382">
                  <c:v>22.5</c:v>
                </c:pt>
                <c:pt idx="46383">
                  <c:v>22.5</c:v>
                </c:pt>
                <c:pt idx="46384">
                  <c:v>22.5</c:v>
                </c:pt>
                <c:pt idx="46385">
                  <c:v>22.5</c:v>
                </c:pt>
                <c:pt idx="46386">
                  <c:v>22.5</c:v>
                </c:pt>
                <c:pt idx="46387">
                  <c:v>22.5</c:v>
                </c:pt>
                <c:pt idx="46388">
                  <c:v>22.5</c:v>
                </c:pt>
                <c:pt idx="46389">
                  <c:v>22.5</c:v>
                </c:pt>
                <c:pt idx="46390">
                  <c:v>22.5</c:v>
                </c:pt>
                <c:pt idx="46391">
                  <c:v>22.5</c:v>
                </c:pt>
                <c:pt idx="46392">
                  <c:v>22.5</c:v>
                </c:pt>
                <c:pt idx="46393">
                  <c:v>22.5</c:v>
                </c:pt>
                <c:pt idx="46394">
                  <c:v>22.5</c:v>
                </c:pt>
                <c:pt idx="46395">
                  <c:v>22.5</c:v>
                </c:pt>
                <c:pt idx="46396">
                  <c:v>22.5</c:v>
                </c:pt>
                <c:pt idx="46397">
                  <c:v>22.5</c:v>
                </c:pt>
                <c:pt idx="46398">
                  <c:v>22.5</c:v>
                </c:pt>
                <c:pt idx="46399">
                  <c:v>22.5</c:v>
                </c:pt>
                <c:pt idx="46400">
                  <c:v>22.5</c:v>
                </c:pt>
                <c:pt idx="46401">
                  <c:v>22.5</c:v>
                </c:pt>
                <c:pt idx="46402">
                  <c:v>22.5</c:v>
                </c:pt>
                <c:pt idx="46403">
                  <c:v>22.5</c:v>
                </c:pt>
                <c:pt idx="46404">
                  <c:v>22.5</c:v>
                </c:pt>
                <c:pt idx="46405">
                  <c:v>22.5</c:v>
                </c:pt>
                <c:pt idx="46406">
                  <c:v>22.5</c:v>
                </c:pt>
                <c:pt idx="46407">
                  <c:v>22.5</c:v>
                </c:pt>
                <c:pt idx="46408">
                  <c:v>22.5</c:v>
                </c:pt>
                <c:pt idx="46409">
                  <c:v>22.5</c:v>
                </c:pt>
                <c:pt idx="46410">
                  <c:v>22.5</c:v>
                </c:pt>
                <c:pt idx="46411">
                  <c:v>22.5</c:v>
                </c:pt>
                <c:pt idx="46412">
                  <c:v>22.5</c:v>
                </c:pt>
                <c:pt idx="46413">
                  <c:v>22.5</c:v>
                </c:pt>
                <c:pt idx="46414">
                  <c:v>22.5</c:v>
                </c:pt>
                <c:pt idx="46415">
                  <c:v>22.5</c:v>
                </c:pt>
                <c:pt idx="46416">
                  <c:v>22.5</c:v>
                </c:pt>
                <c:pt idx="46417">
                  <c:v>22.5</c:v>
                </c:pt>
                <c:pt idx="46418">
                  <c:v>22.5</c:v>
                </c:pt>
                <c:pt idx="46419">
                  <c:v>22.5</c:v>
                </c:pt>
                <c:pt idx="46420">
                  <c:v>22.5</c:v>
                </c:pt>
                <c:pt idx="46421">
                  <c:v>22.5</c:v>
                </c:pt>
                <c:pt idx="46422">
                  <c:v>22.5</c:v>
                </c:pt>
                <c:pt idx="46423">
                  <c:v>22.5</c:v>
                </c:pt>
                <c:pt idx="46424">
                  <c:v>22.5</c:v>
                </c:pt>
                <c:pt idx="46425">
                  <c:v>22.5</c:v>
                </c:pt>
                <c:pt idx="46426">
                  <c:v>22.5</c:v>
                </c:pt>
                <c:pt idx="46427">
                  <c:v>22.5</c:v>
                </c:pt>
                <c:pt idx="46428">
                  <c:v>22.5</c:v>
                </c:pt>
                <c:pt idx="46429">
                  <c:v>22.5</c:v>
                </c:pt>
                <c:pt idx="46430">
                  <c:v>22.5</c:v>
                </c:pt>
                <c:pt idx="46431">
                  <c:v>22.5</c:v>
                </c:pt>
                <c:pt idx="46432">
                  <c:v>22.5</c:v>
                </c:pt>
                <c:pt idx="46433">
                  <c:v>22.5</c:v>
                </c:pt>
                <c:pt idx="46434">
                  <c:v>22.5</c:v>
                </c:pt>
                <c:pt idx="46435">
                  <c:v>22.5</c:v>
                </c:pt>
                <c:pt idx="46436">
                  <c:v>22.5</c:v>
                </c:pt>
                <c:pt idx="46437">
                  <c:v>22.5</c:v>
                </c:pt>
                <c:pt idx="46438">
                  <c:v>22.5</c:v>
                </c:pt>
                <c:pt idx="46439">
                  <c:v>22.5</c:v>
                </c:pt>
                <c:pt idx="46440">
                  <c:v>22.5</c:v>
                </c:pt>
                <c:pt idx="46441">
                  <c:v>22.5</c:v>
                </c:pt>
                <c:pt idx="46442">
                  <c:v>22.5</c:v>
                </c:pt>
                <c:pt idx="46443">
                  <c:v>22.5</c:v>
                </c:pt>
                <c:pt idx="46444">
                  <c:v>22.5</c:v>
                </c:pt>
                <c:pt idx="46445">
                  <c:v>22.5</c:v>
                </c:pt>
                <c:pt idx="46446">
                  <c:v>22.5</c:v>
                </c:pt>
                <c:pt idx="46447">
                  <c:v>22.5</c:v>
                </c:pt>
                <c:pt idx="46448">
                  <c:v>22.5</c:v>
                </c:pt>
                <c:pt idx="46449">
                  <c:v>22.5</c:v>
                </c:pt>
                <c:pt idx="46450">
                  <c:v>22.5</c:v>
                </c:pt>
                <c:pt idx="46451">
                  <c:v>22.5</c:v>
                </c:pt>
                <c:pt idx="46452">
                  <c:v>22.5</c:v>
                </c:pt>
                <c:pt idx="46453">
                  <c:v>22.5</c:v>
                </c:pt>
                <c:pt idx="46454">
                  <c:v>22.5</c:v>
                </c:pt>
                <c:pt idx="46455">
                  <c:v>22.5</c:v>
                </c:pt>
                <c:pt idx="46456">
                  <c:v>22.5</c:v>
                </c:pt>
                <c:pt idx="46457">
                  <c:v>22.5</c:v>
                </c:pt>
                <c:pt idx="46458">
                  <c:v>22.5</c:v>
                </c:pt>
                <c:pt idx="46459">
                  <c:v>22.5</c:v>
                </c:pt>
                <c:pt idx="46460">
                  <c:v>22.5</c:v>
                </c:pt>
                <c:pt idx="46461">
                  <c:v>22.5</c:v>
                </c:pt>
                <c:pt idx="46462">
                  <c:v>22.5</c:v>
                </c:pt>
                <c:pt idx="46463">
                  <c:v>22.5</c:v>
                </c:pt>
                <c:pt idx="46464">
                  <c:v>22.5</c:v>
                </c:pt>
                <c:pt idx="46465">
                  <c:v>22.5</c:v>
                </c:pt>
                <c:pt idx="46466">
                  <c:v>22.5</c:v>
                </c:pt>
                <c:pt idx="46467">
                  <c:v>22.5</c:v>
                </c:pt>
                <c:pt idx="46468">
                  <c:v>22.5</c:v>
                </c:pt>
                <c:pt idx="46469">
                  <c:v>22.5</c:v>
                </c:pt>
                <c:pt idx="46470">
                  <c:v>22.5</c:v>
                </c:pt>
                <c:pt idx="46471">
                  <c:v>22.5</c:v>
                </c:pt>
                <c:pt idx="46472">
                  <c:v>22.5</c:v>
                </c:pt>
                <c:pt idx="46473">
                  <c:v>22.5</c:v>
                </c:pt>
                <c:pt idx="46474">
                  <c:v>22.5</c:v>
                </c:pt>
                <c:pt idx="46475">
                  <c:v>22.5</c:v>
                </c:pt>
                <c:pt idx="46476">
                  <c:v>22.5</c:v>
                </c:pt>
                <c:pt idx="46477">
                  <c:v>22.5</c:v>
                </c:pt>
                <c:pt idx="46478">
                  <c:v>22.5</c:v>
                </c:pt>
                <c:pt idx="46479">
                  <c:v>22.5</c:v>
                </c:pt>
                <c:pt idx="46480">
                  <c:v>22.5</c:v>
                </c:pt>
                <c:pt idx="46481">
                  <c:v>22.5</c:v>
                </c:pt>
                <c:pt idx="46482">
                  <c:v>22.5</c:v>
                </c:pt>
                <c:pt idx="46483">
                  <c:v>22.5</c:v>
                </c:pt>
                <c:pt idx="46484">
                  <c:v>22.5</c:v>
                </c:pt>
                <c:pt idx="46485">
                  <c:v>22.5</c:v>
                </c:pt>
                <c:pt idx="46486">
                  <c:v>22.5</c:v>
                </c:pt>
                <c:pt idx="46487">
                  <c:v>22.5</c:v>
                </c:pt>
                <c:pt idx="46488">
                  <c:v>22.5</c:v>
                </c:pt>
                <c:pt idx="46489">
                  <c:v>22.5</c:v>
                </c:pt>
                <c:pt idx="46490">
                  <c:v>22.5</c:v>
                </c:pt>
                <c:pt idx="46491">
                  <c:v>22.5</c:v>
                </c:pt>
                <c:pt idx="46492">
                  <c:v>22.5</c:v>
                </c:pt>
                <c:pt idx="46493">
                  <c:v>22.5</c:v>
                </c:pt>
                <c:pt idx="46494">
                  <c:v>22.5</c:v>
                </c:pt>
                <c:pt idx="46495">
                  <c:v>22.5</c:v>
                </c:pt>
                <c:pt idx="46496">
                  <c:v>22.5</c:v>
                </c:pt>
                <c:pt idx="46497">
                  <c:v>22.5</c:v>
                </c:pt>
                <c:pt idx="46498">
                  <c:v>22.5</c:v>
                </c:pt>
                <c:pt idx="46499">
                  <c:v>22.5</c:v>
                </c:pt>
                <c:pt idx="46500">
                  <c:v>22.5</c:v>
                </c:pt>
                <c:pt idx="46501">
                  <c:v>22.5</c:v>
                </c:pt>
                <c:pt idx="46502">
                  <c:v>22.5</c:v>
                </c:pt>
                <c:pt idx="46503">
                  <c:v>22.5</c:v>
                </c:pt>
                <c:pt idx="46504">
                  <c:v>22.5</c:v>
                </c:pt>
                <c:pt idx="46505">
                  <c:v>22.5</c:v>
                </c:pt>
                <c:pt idx="46506">
                  <c:v>22.5</c:v>
                </c:pt>
                <c:pt idx="46507">
                  <c:v>22.5</c:v>
                </c:pt>
                <c:pt idx="46508">
                  <c:v>22.5</c:v>
                </c:pt>
                <c:pt idx="46509">
                  <c:v>22.5</c:v>
                </c:pt>
                <c:pt idx="46510">
                  <c:v>22.5</c:v>
                </c:pt>
                <c:pt idx="46511">
                  <c:v>22.5</c:v>
                </c:pt>
                <c:pt idx="46512">
                  <c:v>22.5</c:v>
                </c:pt>
                <c:pt idx="46513">
                  <c:v>22.5</c:v>
                </c:pt>
                <c:pt idx="46514">
                  <c:v>22.5</c:v>
                </c:pt>
                <c:pt idx="46515">
                  <c:v>22.5</c:v>
                </c:pt>
                <c:pt idx="46516">
                  <c:v>22.5</c:v>
                </c:pt>
                <c:pt idx="46517">
                  <c:v>22.5</c:v>
                </c:pt>
                <c:pt idx="46518">
                  <c:v>22.5</c:v>
                </c:pt>
                <c:pt idx="46519">
                  <c:v>22.5</c:v>
                </c:pt>
                <c:pt idx="46520">
                  <c:v>22.5</c:v>
                </c:pt>
                <c:pt idx="46521">
                  <c:v>22.5</c:v>
                </c:pt>
                <c:pt idx="46522">
                  <c:v>22.5</c:v>
                </c:pt>
                <c:pt idx="46523">
                  <c:v>22.5</c:v>
                </c:pt>
                <c:pt idx="46524">
                  <c:v>22.5</c:v>
                </c:pt>
                <c:pt idx="46525">
                  <c:v>22.5</c:v>
                </c:pt>
                <c:pt idx="46526">
                  <c:v>22.5</c:v>
                </c:pt>
                <c:pt idx="46527">
                  <c:v>22.5</c:v>
                </c:pt>
                <c:pt idx="46528">
                  <c:v>22.5</c:v>
                </c:pt>
                <c:pt idx="46529">
                  <c:v>22.5</c:v>
                </c:pt>
                <c:pt idx="46530">
                  <c:v>22.5</c:v>
                </c:pt>
                <c:pt idx="46531">
                  <c:v>22.5</c:v>
                </c:pt>
                <c:pt idx="46532">
                  <c:v>22.5</c:v>
                </c:pt>
                <c:pt idx="46533">
                  <c:v>22.5</c:v>
                </c:pt>
                <c:pt idx="46534">
                  <c:v>22.5</c:v>
                </c:pt>
                <c:pt idx="46535">
                  <c:v>22.5</c:v>
                </c:pt>
                <c:pt idx="46536">
                  <c:v>22.5</c:v>
                </c:pt>
                <c:pt idx="46537">
                  <c:v>22.5</c:v>
                </c:pt>
                <c:pt idx="46538">
                  <c:v>22.5</c:v>
                </c:pt>
                <c:pt idx="46539">
                  <c:v>22.5</c:v>
                </c:pt>
                <c:pt idx="46540">
                  <c:v>22.5</c:v>
                </c:pt>
                <c:pt idx="46541">
                  <c:v>22.5</c:v>
                </c:pt>
                <c:pt idx="46542">
                  <c:v>22.5</c:v>
                </c:pt>
                <c:pt idx="46543">
                  <c:v>22.5</c:v>
                </c:pt>
                <c:pt idx="46544">
                  <c:v>22.5</c:v>
                </c:pt>
                <c:pt idx="46545">
                  <c:v>22.5</c:v>
                </c:pt>
                <c:pt idx="46546">
                  <c:v>22.5</c:v>
                </c:pt>
                <c:pt idx="46547">
                  <c:v>22.5</c:v>
                </c:pt>
                <c:pt idx="46548">
                  <c:v>22.5</c:v>
                </c:pt>
                <c:pt idx="46549">
                  <c:v>22.5</c:v>
                </c:pt>
                <c:pt idx="46550">
                  <c:v>22.5</c:v>
                </c:pt>
                <c:pt idx="46551">
                  <c:v>22.5</c:v>
                </c:pt>
                <c:pt idx="46552">
                  <c:v>22.5</c:v>
                </c:pt>
                <c:pt idx="46553">
                  <c:v>22.5</c:v>
                </c:pt>
                <c:pt idx="46554">
                  <c:v>22.5</c:v>
                </c:pt>
                <c:pt idx="46555">
                  <c:v>22.5</c:v>
                </c:pt>
                <c:pt idx="46556">
                  <c:v>22.5</c:v>
                </c:pt>
                <c:pt idx="46557">
                  <c:v>22.5</c:v>
                </c:pt>
                <c:pt idx="46558">
                  <c:v>22.5</c:v>
                </c:pt>
                <c:pt idx="46559">
                  <c:v>22.5</c:v>
                </c:pt>
                <c:pt idx="46560">
                  <c:v>22.5</c:v>
                </c:pt>
                <c:pt idx="46561">
                  <c:v>22.5</c:v>
                </c:pt>
                <c:pt idx="46562">
                  <c:v>22.5</c:v>
                </c:pt>
                <c:pt idx="46563">
                  <c:v>22.5</c:v>
                </c:pt>
                <c:pt idx="46564">
                  <c:v>22.5</c:v>
                </c:pt>
                <c:pt idx="46565">
                  <c:v>22.5</c:v>
                </c:pt>
                <c:pt idx="46566">
                  <c:v>22.5</c:v>
                </c:pt>
                <c:pt idx="46567">
                  <c:v>22.5</c:v>
                </c:pt>
                <c:pt idx="46568">
                  <c:v>22.5</c:v>
                </c:pt>
                <c:pt idx="46569">
                  <c:v>22.5</c:v>
                </c:pt>
                <c:pt idx="46570">
                  <c:v>22.5</c:v>
                </c:pt>
                <c:pt idx="46571">
                  <c:v>22.5</c:v>
                </c:pt>
                <c:pt idx="46572">
                  <c:v>22.5</c:v>
                </c:pt>
                <c:pt idx="46573">
                  <c:v>22.5</c:v>
                </c:pt>
                <c:pt idx="46574">
                  <c:v>22.5</c:v>
                </c:pt>
                <c:pt idx="46575">
                  <c:v>22.5</c:v>
                </c:pt>
                <c:pt idx="46576">
                  <c:v>22.5</c:v>
                </c:pt>
                <c:pt idx="46577">
                  <c:v>22.5</c:v>
                </c:pt>
                <c:pt idx="46578">
                  <c:v>22.5</c:v>
                </c:pt>
                <c:pt idx="46579">
                  <c:v>22.5</c:v>
                </c:pt>
                <c:pt idx="46580">
                  <c:v>22.5</c:v>
                </c:pt>
                <c:pt idx="46581">
                  <c:v>22.5</c:v>
                </c:pt>
                <c:pt idx="46582">
                  <c:v>22.5</c:v>
                </c:pt>
                <c:pt idx="46583">
                  <c:v>22.5</c:v>
                </c:pt>
                <c:pt idx="46584">
                  <c:v>22.5</c:v>
                </c:pt>
                <c:pt idx="46585">
                  <c:v>22.5</c:v>
                </c:pt>
                <c:pt idx="46586">
                  <c:v>22.5</c:v>
                </c:pt>
                <c:pt idx="46587">
                  <c:v>22.5</c:v>
                </c:pt>
                <c:pt idx="46588">
                  <c:v>22.5</c:v>
                </c:pt>
                <c:pt idx="46589">
                  <c:v>22.5</c:v>
                </c:pt>
                <c:pt idx="46590">
                  <c:v>22.5</c:v>
                </c:pt>
                <c:pt idx="46591">
                  <c:v>22.5</c:v>
                </c:pt>
                <c:pt idx="46592">
                  <c:v>22.5</c:v>
                </c:pt>
                <c:pt idx="46593">
                  <c:v>22.5</c:v>
                </c:pt>
                <c:pt idx="46594">
                  <c:v>22.5</c:v>
                </c:pt>
                <c:pt idx="46595">
                  <c:v>22.5</c:v>
                </c:pt>
                <c:pt idx="46596">
                  <c:v>22.5</c:v>
                </c:pt>
                <c:pt idx="46597">
                  <c:v>22.5</c:v>
                </c:pt>
                <c:pt idx="46598">
                  <c:v>22.5</c:v>
                </c:pt>
                <c:pt idx="46599">
                  <c:v>22.5</c:v>
                </c:pt>
                <c:pt idx="46600">
                  <c:v>22.5</c:v>
                </c:pt>
                <c:pt idx="46601">
                  <c:v>22.5</c:v>
                </c:pt>
                <c:pt idx="46602">
                  <c:v>22.5</c:v>
                </c:pt>
                <c:pt idx="46603">
                  <c:v>22.5</c:v>
                </c:pt>
                <c:pt idx="46604">
                  <c:v>22.5</c:v>
                </c:pt>
                <c:pt idx="46605">
                  <c:v>22.5</c:v>
                </c:pt>
                <c:pt idx="46606">
                  <c:v>22.5</c:v>
                </c:pt>
                <c:pt idx="46607">
                  <c:v>22.5</c:v>
                </c:pt>
                <c:pt idx="46608">
                  <c:v>22.5</c:v>
                </c:pt>
                <c:pt idx="46609">
                  <c:v>22.5</c:v>
                </c:pt>
                <c:pt idx="46610">
                  <c:v>22.5</c:v>
                </c:pt>
                <c:pt idx="46611">
                  <c:v>22.5</c:v>
                </c:pt>
                <c:pt idx="46612">
                  <c:v>22.5</c:v>
                </c:pt>
                <c:pt idx="46613">
                  <c:v>22.5</c:v>
                </c:pt>
                <c:pt idx="46614">
                  <c:v>22.5</c:v>
                </c:pt>
                <c:pt idx="46615">
                  <c:v>22.5</c:v>
                </c:pt>
                <c:pt idx="46616">
                  <c:v>22.5</c:v>
                </c:pt>
                <c:pt idx="46617">
                  <c:v>22.5</c:v>
                </c:pt>
                <c:pt idx="46618">
                  <c:v>22.5</c:v>
                </c:pt>
                <c:pt idx="46619">
                  <c:v>22.5</c:v>
                </c:pt>
                <c:pt idx="46620">
                  <c:v>22.5</c:v>
                </c:pt>
                <c:pt idx="46621">
                  <c:v>22.5</c:v>
                </c:pt>
                <c:pt idx="46622">
                  <c:v>22.5</c:v>
                </c:pt>
                <c:pt idx="46623">
                  <c:v>22.5</c:v>
                </c:pt>
                <c:pt idx="46624">
                  <c:v>22.5</c:v>
                </c:pt>
                <c:pt idx="46625">
                  <c:v>22.5</c:v>
                </c:pt>
                <c:pt idx="46626">
                  <c:v>22.5</c:v>
                </c:pt>
                <c:pt idx="46627">
                  <c:v>22.5</c:v>
                </c:pt>
                <c:pt idx="46628">
                  <c:v>22.5</c:v>
                </c:pt>
                <c:pt idx="46629">
                  <c:v>22.5</c:v>
                </c:pt>
                <c:pt idx="46630">
                  <c:v>22.5</c:v>
                </c:pt>
                <c:pt idx="46631">
                  <c:v>22.5</c:v>
                </c:pt>
                <c:pt idx="46632">
                  <c:v>22.5</c:v>
                </c:pt>
                <c:pt idx="46633">
                  <c:v>22.5</c:v>
                </c:pt>
                <c:pt idx="46634">
                  <c:v>22.5</c:v>
                </c:pt>
                <c:pt idx="46635">
                  <c:v>22.5</c:v>
                </c:pt>
                <c:pt idx="46636">
                  <c:v>22.5</c:v>
                </c:pt>
                <c:pt idx="46637">
                  <c:v>22.5</c:v>
                </c:pt>
                <c:pt idx="46638">
                  <c:v>22.5</c:v>
                </c:pt>
                <c:pt idx="46639">
                  <c:v>22.5</c:v>
                </c:pt>
                <c:pt idx="46640">
                  <c:v>22.5</c:v>
                </c:pt>
                <c:pt idx="46641">
                  <c:v>22.5</c:v>
                </c:pt>
                <c:pt idx="46642">
                  <c:v>22.5</c:v>
                </c:pt>
                <c:pt idx="46643">
                  <c:v>22.5</c:v>
                </c:pt>
                <c:pt idx="46644">
                  <c:v>22.5</c:v>
                </c:pt>
                <c:pt idx="46645">
                  <c:v>22.5</c:v>
                </c:pt>
                <c:pt idx="46646">
                  <c:v>22.5</c:v>
                </c:pt>
                <c:pt idx="46647">
                  <c:v>22.5</c:v>
                </c:pt>
                <c:pt idx="46648">
                  <c:v>22.5</c:v>
                </c:pt>
                <c:pt idx="46649">
                  <c:v>22.5</c:v>
                </c:pt>
                <c:pt idx="46650">
                  <c:v>22.5</c:v>
                </c:pt>
                <c:pt idx="46651">
                  <c:v>22.5</c:v>
                </c:pt>
                <c:pt idx="46652">
                  <c:v>22.5</c:v>
                </c:pt>
                <c:pt idx="46653">
                  <c:v>22.5</c:v>
                </c:pt>
                <c:pt idx="46654">
                  <c:v>22.5</c:v>
                </c:pt>
                <c:pt idx="46655">
                  <c:v>22.5</c:v>
                </c:pt>
                <c:pt idx="46656">
                  <c:v>22.5</c:v>
                </c:pt>
                <c:pt idx="46657">
                  <c:v>22.5</c:v>
                </c:pt>
                <c:pt idx="46658">
                  <c:v>22.5</c:v>
                </c:pt>
                <c:pt idx="46659">
                  <c:v>22.5</c:v>
                </c:pt>
                <c:pt idx="46660">
                  <c:v>22.5</c:v>
                </c:pt>
                <c:pt idx="46661">
                  <c:v>22.5</c:v>
                </c:pt>
                <c:pt idx="46662">
                  <c:v>22.5</c:v>
                </c:pt>
                <c:pt idx="46663">
                  <c:v>22.5</c:v>
                </c:pt>
                <c:pt idx="46664">
                  <c:v>22.5</c:v>
                </c:pt>
                <c:pt idx="46665">
                  <c:v>22.5</c:v>
                </c:pt>
                <c:pt idx="46666">
                  <c:v>22.5</c:v>
                </c:pt>
                <c:pt idx="46667">
                  <c:v>22.5</c:v>
                </c:pt>
                <c:pt idx="46668">
                  <c:v>22.5</c:v>
                </c:pt>
                <c:pt idx="46669">
                  <c:v>22.5</c:v>
                </c:pt>
                <c:pt idx="46670">
                  <c:v>22.5</c:v>
                </c:pt>
                <c:pt idx="46671">
                  <c:v>22.5</c:v>
                </c:pt>
                <c:pt idx="46672">
                  <c:v>22.5</c:v>
                </c:pt>
                <c:pt idx="46673">
                  <c:v>22.5</c:v>
                </c:pt>
                <c:pt idx="46674">
                  <c:v>22.5</c:v>
                </c:pt>
                <c:pt idx="46675">
                  <c:v>22.5</c:v>
                </c:pt>
                <c:pt idx="46676">
                  <c:v>22.5</c:v>
                </c:pt>
                <c:pt idx="46677">
                  <c:v>22.5</c:v>
                </c:pt>
                <c:pt idx="46678">
                  <c:v>22.5</c:v>
                </c:pt>
                <c:pt idx="46679">
                  <c:v>22.5</c:v>
                </c:pt>
                <c:pt idx="46680">
                  <c:v>22.5</c:v>
                </c:pt>
                <c:pt idx="46681">
                  <c:v>22.5</c:v>
                </c:pt>
                <c:pt idx="46682">
                  <c:v>22.5</c:v>
                </c:pt>
                <c:pt idx="46683">
                  <c:v>22.5</c:v>
                </c:pt>
                <c:pt idx="46684">
                  <c:v>22.5</c:v>
                </c:pt>
                <c:pt idx="46685">
                  <c:v>22.5</c:v>
                </c:pt>
                <c:pt idx="46686">
                  <c:v>22.5</c:v>
                </c:pt>
                <c:pt idx="46687">
                  <c:v>22.5</c:v>
                </c:pt>
                <c:pt idx="46688">
                  <c:v>22.5</c:v>
                </c:pt>
                <c:pt idx="46689">
                  <c:v>22.5</c:v>
                </c:pt>
                <c:pt idx="46690">
                  <c:v>22.5</c:v>
                </c:pt>
                <c:pt idx="46691">
                  <c:v>22.5</c:v>
                </c:pt>
                <c:pt idx="46692">
                  <c:v>22.5</c:v>
                </c:pt>
                <c:pt idx="46693">
                  <c:v>22.5</c:v>
                </c:pt>
                <c:pt idx="46694">
                  <c:v>22.5</c:v>
                </c:pt>
                <c:pt idx="46695">
                  <c:v>22.5</c:v>
                </c:pt>
                <c:pt idx="46696">
                  <c:v>22.5</c:v>
                </c:pt>
                <c:pt idx="46697">
                  <c:v>22.5</c:v>
                </c:pt>
                <c:pt idx="46698">
                  <c:v>22.5</c:v>
                </c:pt>
                <c:pt idx="46699">
                  <c:v>22.5</c:v>
                </c:pt>
                <c:pt idx="46700">
                  <c:v>22.5</c:v>
                </c:pt>
                <c:pt idx="46701">
                  <c:v>22.5</c:v>
                </c:pt>
                <c:pt idx="46702">
                  <c:v>22.5</c:v>
                </c:pt>
                <c:pt idx="46703">
                  <c:v>22.5</c:v>
                </c:pt>
                <c:pt idx="46704">
                  <c:v>22.5</c:v>
                </c:pt>
                <c:pt idx="46705">
                  <c:v>22.5</c:v>
                </c:pt>
                <c:pt idx="46706">
                  <c:v>22.5</c:v>
                </c:pt>
                <c:pt idx="46707">
                  <c:v>22.5</c:v>
                </c:pt>
                <c:pt idx="46708">
                  <c:v>22.5</c:v>
                </c:pt>
                <c:pt idx="46709">
                  <c:v>22.5</c:v>
                </c:pt>
                <c:pt idx="46710">
                  <c:v>22.5</c:v>
                </c:pt>
                <c:pt idx="46711">
                  <c:v>22.5</c:v>
                </c:pt>
                <c:pt idx="46712">
                  <c:v>22.5</c:v>
                </c:pt>
                <c:pt idx="46713">
                  <c:v>22.5</c:v>
                </c:pt>
                <c:pt idx="46714">
                  <c:v>22.5</c:v>
                </c:pt>
                <c:pt idx="46715">
                  <c:v>22.5</c:v>
                </c:pt>
                <c:pt idx="46716">
                  <c:v>22.5</c:v>
                </c:pt>
                <c:pt idx="46717">
                  <c:v>22.5</c:v>
                </c:pt>
                <c:pt idx="46718">
                  <c:v>22.5</c:v>
                </c:pt>
                <c:pt idx="46719">
                  <c:v>22.5</c:v>
                </c:pt>
                <c:pt idx="46720">
                  <c:v>22.5</c:v>
                </c:pt>
                <c:pt idx="46721">
                  <c:v>22.5</c:v>
                </c:pt>
                <c:pt idx="46722">
                  <c:v>22.5</c:v>
                </c:pt>
                <c:pt idx="46723">
                  <c:v>22.5</c:v>
                </c:pt>
                <c:pt idx="46724">
                  <c:v>22.5</c:v>
                </c:pt>
                <c:pt idx="46725">
                  <c:v>22.5</c:v>
                </c:pt>
                <c:pt idx="46726">
                  <c:v>22.5</c:v>
                </c:pt>
                <c:pt idx="46727">
                  <c:v>22.5</c:v>
                </c:pt>
                <c:pt idx="46728">
                  <c:v>22.5</c:v>
                </c:pt>
                <c:pt idx="46729">
                  <c:v>22.5</c:v>
                </c:pt>
                <c:pt idx="46730">
                  <c:v>22.5</c:v>
                </c:pt>
                <c:pt idx="46731">
                  <c:v>22.5</c:v>
                </c:pt>
                <c:pt idx="46732">
                  <c:v>22.5</c:v>
                </c:pt>
                <c:pt idx="46733">
                  <c:v>22.5</c:v>
                </c:pt>
                <c:pt idx="46734">
                  <c:v>22.5</c:v>
                </c:pt>
                <c:pt idx="46735">
                  <c:v>22.5</c:v>
                </c:pt>
                <c:pt idx="46736">
                  <c:v>22.5</c:v>
                </c:pt>
                <c:pt idx="46737">
                  <c:v>22.5</c:v>
                </c:pt>
                <c:pt idx="46738">
                  <c:v>22.5</c:v>
                </c:pt>
                <c:pt idx="46739">
                  <c:v>22.5</c:v>
                </c:pt>
                <c:pt idx="46740">
                  <c:v>22.5</c:v>
                </c:pt>
                <c:pt idx="46741">
                  <c:v>22.5</c:v>
                </c:pt>
                <c:pt idx="46742">
                  <c:v>22.5</c:v>
                </c:pt>
                <c:pt idx="46743">
                  <c:v>22.5</c:v>
                </c:pt>
                <c:pt idx="46744">
                  <c:v>22.5</c:v>
                </c:pt>
                <c:pt idx="46745">
                  <c:v>22.5</c:v>
                </c:pt>
                <c:pt idx="46746">
                  <c:v>22.5</c:v>
                </c:pt>
                <c:pt idx="46747">
                  <c:v>22.5</c:v>
                </c:pt>
                <c:pt idx="46748">
                  <c:v>22.5</c:v>
                </c:pt>
                <c:pt idx="46749">
                  <c:v>22.5</c:v>
                </c:pt>
                <c:pt idx="46750">
                  <c:v>22.5</c:v>
                </c:pt>
                <c:pt idx="46751">
                  <c:v>22.5</c:v>
                </c:pt>
                <c:pt idx="46752">
                  <c:v>22.5</c:v>
                </c:pt>
                <c:pt idx="46753">
                  <c:v>22.5</c:v>
                </c:pt>
                <c:pt idx="46754">
                  <c:v>22.5</c:v>
                </c:pt>
                <c:pt idx="46755">
                  <c:v>22.5</c:v>
                </c:pt>
                <c:pt idx="46756">
                  <c:v>22.5</c:v>
                </c:pt>
                <c:pt idx="46757">
                  <c:v>22.5</c:v>
                </c:pt>
                <c:pt idx="46758">
                  <c:v>22.5</c:v>
                </c:pt>
                <c:pt idx="46759">
                  <c:v>22.5</c:v>
                </c:pt>
                <c:pt idx="46760">
                  <c:v>22.5</c:v>
                </c:pt>
                <c:pt idx="46761">
                  <c:v>22.5</c:v>
                </c:pt>
                <c:pt idx="46762">
                  <c:v>22.5</c:v>
                </c:pt>
                <c:pt idx="46763">
                  <c:v>22.5</c:v>
                </c:pt>
                <c:pt idx="46764">
                  <c:v>22.5</c:v>
                </c:pt>
                <c:pt idx="46765">
                  <c:v>22.5</c:v>
                </c:pt>
                <c:pt idx="46766">
                  <c:v>22.5</c:v>
                </c:pt>
                <c:pt idx="46767">
                  <c:v>22.5</c:v>
                </c:pt>
                <c:pt idx="46768">
                  <c:v>22.5</c:v>
                </c:pt>
                <c:pt idx="46769">
                  <c:v>22.5</c:v>
                </c:pt>
                <c:pt idx="46770">
                  <c:v>22.5</c:v>
                </c:pt>
                <c:pt idx="46771">
                  <c:v>22.5</c:v>
                </c:pt>
                <c:pt idx="46772">
                  <c:v>22.5</c:v>
                </c:pt>
                <c:pt idx="46773">
                  <c:v>22.5</c:v>
                </c:pt>
                <c:pt idx="46774">
                  <c:v>22.5</c:v>
                </c:pt>
                <c:pt idx="46775">
                  <c:v>22.5</c:v>
                </c:pt>
                <c:pt idx="46776">
                  <c:v>22.5</c:v>
                </c:pt>
                <c:pt idx="46777">
                  <c:v>22.5</c:v>
                </c:pt>
                <c:pt idx="46778">
                  <c:v>22.5</c:v>
                </c:pt>
                <c:pt idx="46779">
                  <c:v>22.5</c:v>
                </c:pt>
                <c:pt idx="46780">
                  <c:v>22.5</c:v>
                </c:pt>
                <c:pt idx="46781">
                  <c:v>22.5</c:v>
                </c:pt>
                <c:pt idx="46782">
                  <c:v>22.5</c:v>
                </c:pt>
                <c:pt idx="46783">
                  <c:v>22.5</c:v>
                </c:pt>
                <c:pt idx="46784">
                  <c:v>22.5</c:v>
                </c:pt>
                <c:pt idx="46785">
                  <c:v>22.5</c:v>
                </c:pt>
                <c:pt idx="46786">
                  <c:v>22.5</c:v>
                </c:pt>
                <c:pt idx="46787">
                  <c:v>22.5</c:v>
                </c:pt>
                <c:pt idx="46788">
                  <c:v>22.5</c:v>
                </c:pt>
                <c:pt idx="46789">
                  <c:v>22.5</c:v>
                </c:pt>
                <c:pt idx="46790">
                  <c:v>22.5</c:v>
                </c:pt>
                <c:pt idx="46791">
                  <c:v>22.5</c:v>
                </c:pt>
                <c:pt idx="46792">
                  <c:v>22.5</c:v>
                </c:pt>
                <c:pt idx="46793">
                  <c:v>22.5</c:v>
                </c:pt>
                <c:pt idx="46794">
                  <c:v>22.5</c:v>
                </c:pt>
                <c:pt idx="46795">
                  <c:v>22.5</c:v>
                </c:pt>
                <c:pt idx="46796">
                  <c:v>22.5</c:v>
                </c:pt>
                <c:pt idx="46797">
                  <c:v>22.5</c:v>
                </c:pt>
                <c:pt idx="46798">
                  <c:v>22.5</c:v>
                </c:pt>
                <c:pt idx="46799">
                  <c:v>22.5</c:v>
                </c:pt>
                <c:pt idx="46800">
                  <c:v>23</c:v>
                </c:pt>
                <c:pt idx="46801">
                  <c:v>23</c:v>
                </c:pt>
                <c:pt idx="46802">
                  <c:v>23</c:v>
                </c:pt>
                <c:pt idx="46803">
                  <c:v>23</c:v>
                </c:pt>
                <c:pt idx="46804">
                  <c:v>23</c:v>
                </c:pt>
                <c:pt idx="46805">
                  <c:v>23</c:v>
                </c:pt>
                <c:pt idx="46806">
                  <c:v>23</c:v>
                </c:pt>
                <c:pt idx="46807">
                  <c:v>23</c:v>
                </c:pt>
                <c:pt idx="46808">
                  <c:v>23</c:v>
                </c:pt>
                <c:pt idx="46809">
                  <c:v>23</c:v>
                </c:pt>
                <c:pt idx="46810">
                  <c:v>23</c:v>
                </c:pt>
                <c:pt idx="46811">
                  <c:v>23</c:v>
                </c:pt>
                <c:pt idx="46812">
                  <c:v>23</c:v>
                </c:pt>
                <c:pt idx="46813">
                  <c:v>23</c:v>
                </c:pt>
                <c:pt idx="46814">
                  <c:v>23</c:v>
                </c:pt>
                <c:pt idx="46815">
                  <c:v>23</c:v>
                </c:pt>
                <c:pt idx="46816">
                  <c:v>23</c:v>
                </c:pt>
                <c:pt idx="46817">
                  <c:v>23</c:v>
                </c:pt>
                <c:pt idx="46818">
                  <c:v>23</c:v>
                </c:pt>
                <c:pt idx="46819">
                  <c:v>23</c:v>
                </c:pt>
                <c:pt idx="46820">
                  <c:v>23</c:v>
                </c:pt>
                <c:pt idx="46821">
                  <c:v>23</c:v>
                </c:pt>
                <c:pt idx="46822">
                  <c:v>23</c:v>
                </c:pt>
                <c:pt idx="46823">
                  <c:v>23</c:v>
                </c:pt>
                <c:pt idx="46824">
                  <c:v>23</c:v>
                </c:pt>
                <c:pt idx="46825">
                  <c:v>23</c:v>
                </c:pt>
                <c:pt idx="46826">
                  <c:v>23</c:v>
                </c:pt>
                <c:pt idx="46827">
                  <c:v>23</c:v>
                </c:pt>
                <c:pt idx="46828">
                  <c:v>23</c:v>
                </c:pt>
                <c:pt idx="46829">
                  <c:v>23</c:v>
                </c:pt>
                <c:pt idx="46830">
                  <c:v>23</c:v>
                </c:pt>
                <c:pt idx="46831">
                  <c:v>23</c:v>
                </c:pt>
                <c:pt idx="46832">
                  <c:v>23</c:v>
                </c:pt>
                <c:pt idx="46833">
                  <c:v>23</c:v>
                </c:pt>
                <c:pt idx="46834">
                  <c:v>23</c:v>
                </c:pt>
                <c:pt idx="46835">
                  <c:v>23</c:v>
                </c:pt>
                <c:pt idx="46836">
                  <c:v>23</c:v>
                </c:pt>
                <c:pt idx="46837">
                  <c:v>23</c:v>
                </c:pt>
                <c:pt idx="46838">
                  <c:v>23</c:v>
                </c:pt>
                <c:pt idx="46839">
                  <c:v>23</c:v>
                </c:pt>
                <c:pt idx="46840">
                  <c:v>23</c:v>
                </c:pt>
                <c:pt idx="46841">
                  <c:v>23</c:v>
                </c:pt>
                <c:pt idx="46842">
                  <c:v>23</c:v>
                </c:pt>
                <c:pt idx="46843">
                  <c:v>23</c:v>
                </c:pt>
                <c:pt idx="46844">
                  <c:v>23</c:v>
                </c:pt>
                <c:pt idx="46845">
                  <c:v>23</c:v>
                </c:pt>
                <c:pt idx="46846">
                  <c:v>23</c:v>
                </c:pt>
                <c:pt idx="46847">
                  <c:v>23</c:v>
                </c:pt>
                <c:pt idx="46848">
                  <c:v>23</c:v>
                </c:pt>
                <c:pt idx="46849">
                  <c:v>23</c:v>
                </c:pt>
                <c:pt idx="46850">
                  <c:v>23</c:v>
                </c:pt>
                <c:pt idx="46851">
                  <c:v>23</c:v>
                </c:pt>
                <c:pt idx="46852">
                  <c:v>23</c:v>
                </c:pt>
                <c:pt idx="46853">
                  <c:v>23</c:v>
                </c:pt>
                <c:pt idx="46854">
                  <c:v>23</c:v>
                </c:pt>
                <c:pt idx="46855">
                  <c:v>23</c:v>
                </c:pt>
                <c:pt idx="46856">
                  <c:v>23</c:v>
                </c:pt>
                <c:pt idx="46857">
                  <c:v>23</c:v>
                </c:pt>
                <c:pt idx="46858">
                  <c:v>23</c:v>
                </c:pt>
                <c:pt idx="46859">
                  <c:v>23</c:v>
                </c:pt>
                <c:pt idx="46860">
                  <c:v>23</c:v>
                </c:pt>
                <c:pt idx="46861">
                  <c:v>23</c:v>
                </c:pt>
                <c:pt idx="46862">
                  <c:v>23</c:v>
                </c:pt>
                <c:pt idx="46863">
                  <c:v>23</c:v>
                </c:pt>
                <c:pt idx="46864">
                  <c:v>23</c:v>
                </c:pt>
                <c:pt idx="46865">
                  <c:v>23</c:v>
                </c:pt>
                <c:pt idx="46866">
                  <c:v>23</c:v>
                </c:pt>
                <c:pt idx="46867">
                  <c:v>23</c:v>
                </c:pt>
                <c:pt idx="46868">
                  <c:v>23</c:v>
                </c:pt>
                <c:pt idx="46869">
                  <c:v>23</c:v>
                </c:pt>
                <c:pt idx="46870">
                  <c:v>23</c:v>
                </c:pt>
                <c:pt idx="46871">
                  <c:v>23</c:v>
                </c:pt>
                <c:pt idx="46872">
                  <c:v>23</c:v>
                </c:pt>
                <c:pt idx="46873">
                  <c:v>23</c:v>
                </c:pt>
                <c:pt idx="46874">
                  <c:v>23</c:v>
                </c:pt>
                <c:pt idx="46875">
                  <c:v>23</c:v>
                </c:pt>
                <c:pt idx="46876">
                  <c:v>23</c:v>
                </c:pt>
                <c:pt idx="46877">
                  <c:v>23</c:v>
                </c:pt>
                <c:pt idx="46878">
                  <c:v>23</c:v>
                </c:pt>
                <c:pt idx="46879">
                  <c:v>23</c:v>
                </c:pt>
                <c:pt idx="46880">
                  <c:v>23</c:v>
                </c:pt>
                <c:pt idx="46881">
                  <c:v>23</c:v>
                </c:pt>
                <c:pt idx="46882">
                  <c:v>23</c:v>
                </c:pt>
                <c:pt idx="46883">
                  <c:v>23</c:v>
                </c:pt>
                <c:pt idx="46884">
                  <c:v>23</c:v>
                </c:pt>
                <c:pt idx="46885">
                  <c:v>23</c:v>
                </c:pt>
                <c:pt idx="46886">
                  <c:v>23</c:v>
                </c:pt>
                <c:pt idx="46887">
                  <c:v>23</c:v>
                </c:pt>
                <c:pt idx="46888">
                  <c:v>23</c:v>
                </c:pt>
                <c:pt idx="46889">
                  <c:v>23</c:v>
                </c:pt>
                <c:pt idx="46890">
                  <c:v>23</c:v>
                </c:pt>
                <c:pt idx="46891">
                  <c:v>23</c:v>
                </c:pt>
                <c:pt idx="46892">
                  <c:v>23</c:v>
                </c:pt>
                <c:pt idx="46893">
                  <c:v>23</c:v>
                </c:pt>
                <c:pt idx="46894">
                  <c:v>23</c:v>
                </c:pt>
                <c:pt idx="46895">
                  <c:v>23</c:v>
                </c:pt>
                <c:pt idx="46896">
                  <c:v>23</c:v>
                </c:pt>
                <c:pt idx="46897">
                  <c:v>23</c:v>
                </c:pt>
                <c:pt idx="46898">
                  <c:v>23</c:v>
                </c:pt>
                <c:pt idx="46899">
                  <c:v>23</c:v>
                </c:pt>
                <c:pt idx="46900">
                  <c:v>23</c:v>
                </c:pt>
                <c:pt idx="46901">
                  <c:v>23</c:v>
                </c:pt>
                <c:pt idx="46902">
                  <c:v>23</c:v>
                </c:pt>
                <c:pt idx="46903">
                  <c:v>23</c:v>
                </c:pt>
                <c:pt idx="46904">
                  <c:v>23</c:v>
                </c:pt>
                <c:pt idx="46905">
                  <c:v>23</c:v>
                </c:pt>
                <c:pt idx="46906">
                  <c:v>23</c:v>
                </c:pt>
                <c:pt idx="46907">
                  <c:v>23</c:v>
                </c:pt>
                <c:pt idx="46908">
                  <c:v>23</c:v>
                </c:pt>
                <c:pt idx="46909">
                  <c:v>23</c:v>
                </c:pt>
                <c:pt idx="46910">
                  <c:v>23</c:v>
                </c:pt>
                <c:pt idx="46911">
                  <c:v>23</c:v>
                </c:pt>
                <c:pt idx="46912">
                  <c:v>23</c:v>
                </c:pt>
                <c:pt idx="46913">
                  <c:v>23</c:v>
                </c:pt>
                <c:pt idx="46914">
                  <c:v>23</c:v>
                </c:pt>
                <c:pt idx="46915">
                  <c:v>23</c:v>
                </c:pt>
                <c:pt idx="46916">
                  <c:v>23</c:v>
                </c:pt>
                <c:pt idx="46917">
                  <c:v>23</c:v>
                </c:pt>
                <c:pt idx="46918">
                  <c:v>23</c:v>
                </c:pt>
                <c:pt idx="46919">
                  <c:v>23</c:v>
                </c:pt>
                <c:pt idx="46920">
                  <c:v>23</c:v>
                </c:pt>
                <c:pt idx="46921">
                  <c:v>23</c:v>
                </c:pt>
                <c:pt idx="46922">
                  <c:v>23</c:v>
                </c:pt>
                <c:pt idx="46923">
                  <c:v>23</c:v>
                </c:pt>
                <c:pt idx="46924">
                  <c:v>23</c:v>
                </c:pt>
                <c:pt idx="46925">
                  <c:v>23</c:v>
                </c:pt>
                <c:pt idx="46926">
                  <c:v>23</c:v>
                </c:pt>
                <c:pt idx="46927">
                  <c:v>23</c:v>
                </c:pt>
                <c:pt idx="46928">
                  <c:v>23</c:v>
                </c:pt>
                <c:pt idx="46929">
                  <c:v>23</c:v>
                </c:pt>
                <c:pt idx="46930">
                  <c:v>23</c:v>
                </c:pt>
                <c:pt idx="46931">
                  <c:v>23</c:v>
                </c:pt>
                <c:pt idx="46932">
                  <c:v>23</c:v>
                </c:pt>
                <c:pt idx="46933">
                  <c:v>23</c:v>
                </c:pt>
                <c:pt idx="46934">
                  <c:v>23</c:v>
                </c:pt>
                <c:pt idx="46935">
                  <c:v>23</c:v>
                </c:pt>
                <c:pt idx="46936">
                  <c:v>23</c:v>
                </c:pt>
                <c:pt idx="46937">
                  <c:v>23</c:v>
                </c:pt>
                <c:pt idx="46938">
                  <c:v>23</c:v>
                </c:pt>
                <c:pt idx="46939">
                  <c:v>23</c:v>
                </c:pt>
                <c:pt idx="46940">
                  <c:v>23</c:v>
                </c:pt>
                <c:pt idx="46941">
                  <c:v>23</c:v>
                </c:pt>
                <c:pt idx="46942">
                  <c:v>23</c:v>
                </c:pt>
                <c:pt idx="46943">
                  <c:v>23</c:v>
                </c:pt>
                <c:pt idx="46944">
                  <c:v>23</c:v>
                </c:pt>
                <c:pt idx="46945">
                  <c:v>23</c:v>
                </c:pt>
                <c:pt idx="46946">
                  <c:v>23</c:v>
                </c:pt>
                <c:pt idx="46947">
                  <c:v>23</c:v>
                </c:pt>
                <c:pt idx="46948">
                  <c:v>23</c:v>
                </c:pt>
                <c:pt idx="46949">
                  <c:v>23</c:v>
                </c:pt>
                <c:pt idx="46950">
                  <c:v>23</c:v>
                </c:pt>
                <c:pt idx="46951">
                  <c:v>23</c:v>
                </c:pt>
                <c:pt idx="46952">
                  <c:v>23</c:v>
                </c:pt>
                <c:pt idx="46953">
                  <c:v>23</c:v>
                </c:pt>
                <c:pt idx="46954">
                  <c:v>23</c:v>
                </c:pt>
                <c:pt idx="46955">
                  <c:v>23</c:v>
                </c:pt>
                <c:pt idx="46956">
                  <c:v>23</c:v>
                </c:pt>
                <c:pt idx="46957">
                  <c:v>23</c:v>
                </c:pt>
                <c:pt idx="46958">
                  <c:v>23</c:v>
                </c:pt>
                <c:pt idx="46959">
                  <c:v>23</c:v>
                </c:pt>
                <c:pt idx="46960">
                  <c:v>23</c:v>
                </c:pt>
                <c:pt idx="46961">
                  <c:v>23</c:v>
                </c:pt>
                <c:pt idx="46962">
                  <c:v>23</c:v>
                </c:pt>
                <c:pt idx="46963">
                  <c:v>23</c:v>
                </c:pt>
                <c:pt idx="46964">
                  <c:v>23</c:v>
                </c:pt>
                <c:pt idx="46965">
                  <c:v>23</c:v>
                </c:pt>
                <c:pt idx="46966">
                  <c:v>23</c:v>
                </c:pt>
                <c:pt idx="46967">
                  <c:v>23</c:v>
                </c:pt>
                <c:pt idx="46968">
                  <c:v>23</c:v>
                </c:pt>
                <c:pt idx="46969">
                  <c:v>23</c:v>
                </c:pt>
                <c:pt idx="46970">
                  <c:v>23</c:v>
                </c:pt>
                <c:pt idx="46971">
                  <c:v>23</c:v>
                </c:pt>
                <c:pt idx="46972">
                  <c:v>23</c:v>
                </c:pt>
                <c:pt idx="46973">
                  <c:v>23</c:v>
                </c:pt>
                <c:pt idx="46974">
                  <c:v>23</c:v>
                </c:pt>
                <c:pt idx="46975">
                  <c:v>23</c:v>
                </c:pt>
                <c:pt idx="46976">
                  <c:v>23</c:v>
                </c:pt>
                <c:pt idx="46977">
                  <c:v>23</c:v>
                </c:pt>
                <c:pt idx="46978">
                  <c:v>23</c:v>
                </c:pt>
                <c:pt idx="46979">
                  <c:v>23</c:v>
                </c:pt>
                <c:pt idx="46980">
                  <c:v>23</c:v>
                </c:pt>
                <c:pt idx="46981">
                  <c:v>23</c:v>
                </c:pt>
                <c:pt idx="46982">
                  <c:v>23</c:v>
                </c:pt>
                <c:pt idx="46983">
                  <c:v>23</c:v>
                </c:pt>
                <c:pt idx="46984">
                  <c:v>23</c:v>
                </c:pt>
                <c:pt idx="46985">
                  <c:v>23</c:v>
                </c:pt>
                <c:pt idx="46986">
                  <c:v>23</c:v>
                </c:pt>
                <c:pt idx="46987">
                  <c:v>23</c:v>
                </c:pt>
                <c:pt idx="46988">
                  <c:v>23</c:v>
                </c:pt>
                <c:pt idx="46989">
                  <c:v>23</c:v>
                </c:pt>
                <c:pt idx="46990">
                  <c:v>23</c:v>
                </c:pt>
                <c:pt idx="46991">
                  <c:v>23</c:v>
                </c:pt>
                <c:pt idx="46992">
                  <c:v>23</c:v>
                </c:pt>
                <c:pt idx="46993">
                  <c:v>23</c:v>
                </c:pt>
                <c:pt idx="46994">
                  <c:v>23</c:v>
                </c:pt>
                <c:pt idx="46995">
                  <c:v>23</c:v>
                </c:pt>
                <c:pt idx="46996">
                  <c:v>23</c:v>
                </c:pt>
                <c:pt idx="46997">
                  <c:v>23</c:v>
                </c:pt>
                <c:pt idx="46998">
                  <c:v>23</c:v>
                </c:pt>
                <c:pt idx="46999">
                  <c:v>23</c:v>
                </c:pt>
                <c:pt idx="47000">
                  <c:v>23</c:v>
                </c:pt>
                <c:pt idx="47001">
                  <c:v>23</c:v>
                </c:pt>
                <c:pt idx="47002">
                  <c:v>23</c:v>
                </c:pt>
                <c:pt idx="47003">
                  <c:v>23</c:v>
                </c:pt>
                <c:pt idx="47004">
                  <c:v>23</c:v>
                </c:pt>
                <c:pt idx="47005">
                  <c:v>23</c:v>
                </c:pt>
                <c:pt idx="47006">
                  <c:v>23</c:v>
                </c:pt>
                <c:pt idx="47007">
                  <c:v>23</c:v>
                </c:pt>
                <c:pt idx="47008">
                  <c:v>23</c:v>
                </c:pt>
                <c:pt idx="47009">
                  <c:v>23</c:v>
                </c:pt>
                <c:pt idx="47010">
                  <c:v>23</c:v>
                </c:pt>
                <c:pt idx="47011">
                  <c:v>23</c:v>
                </c:pt>
                <c:pt idx="47012">
                  <c:v>23</c:v>
                </c:pt>
                <c:pt idx="47013">
                  <c:v>23</c:v>
                </c:pt>
                <c:pt idx="47014">
                  <c:v>23</c:v>
                </c:pt>
                <c:pt idx="47015">
                  <c:v>23</c:v>
                </c:pt>
                <c:pt idx="47016">
                  <c:v>23</c:v>
                </c:pt>
                <c:pt idx="47017">
                  <c:v>23</c:v>
                </c:pt>
                <c:pt idx="47018">
                  <c:v>23</c:v>
                </c:pt>
                <c:pt idx="47019">
                  <c:v>23</c:v>
                </c:pt>
                <c:pt idx="47020">
                  <c:v>23</c:v>
                </c:pt>
                <c:pt idx="47021">
                  <c:v>23</c:v>
                </c:pt>
                <c:pt idx="47022">
                  <c:v>23</c:v>
                </c:pt>
                <c:pt idx="47023">
                  <c:v>23</c:v>
                </c:pt>
                <c:pt idx="47024">
                  <c:v>23</c:v>
                </c:pt>
                <c:pt idx="47025">
                  <c:v>23</c:v>
                </c:pt>
                <c:pt idx="47026">
                  <c:v>23</c:v>
                </c:pt>
                <c:pt idx="47027">
                  <c:v>23</c:v>
                </c:pt>
                <c:pt idx="47028">
                  <c:v>23</c:v>
                </c:pt>
                <c:pt idx="47029">
                  <c:v>23</c:v>
                </c:pt>
                <c:pt idx="47030">
                  <c:v>23</c:v>
                </c:pt>
                <c:pt idx="47031">
                  <c:v>23</c:v>
                </c:pt>
                <c:pt idx="47032">
                  <c:v>23</c:v>
                </c:pt>
                <c:pt idx="47033">
                  <c:v>23</c:v>
                </c:pt>
                <c:pt idx="47034">
                  <c:v>23</c:v>
                </c:pt>
                <c:pt idx="47035">
                  <c:v>23</c:v>
                </c:pt>
                <c:pt idx="47036">
                  <c:v>23</c:v>
                </c:pt>
                <c:pt idx="47037">
                  <c:v>23</c:v>
                </c:pt>
                <c:pt idx="47038">
                  <c:v>23</c:v>
                </c:pt>
                <c:pt idx="47039">
                  <c:v>23</c:v>
                </c:pt>
                <c:pt idx="47040">
                  <c:v>23</c:v>
                </c:pt>
                <c:pt idx="47041">
                  <c:v>23</c:v>
                </c:pt>
                <c:pt idx="47042">
                  <c:v>23</c:v>
                </c:pt>
                <c:pt idx="47043">
                  <c:v>23</c:v>
                </c:pt>
                <c:pt idx="47044">
                  <c:v>23</c:v>
                </c:pt>
                <c:pt idx="47045">
                  <c:v>23</c:v>
                </c:pt>
                <c:pt idx="47046">
                  <c:v>23</c:v>
                </c:pt>
                <c:pt idx="47047">
                  <c:v>23</c:v>
                </c:pt>
                <c:pt idx="47048">
                  <c:v>23</c:v>
                </c:pt>
                <c:pt idx="47049">
                  <c:v>23</c:v>
                </c:pt>
                <c:pt idx="47050">
                  <c:v>23</c:v>
                </c:pt>
                <c:pt idx="47051">
                  <c:v>23</c:v>
                </c:pt>
                <c:pt idx="47052">
                  <c:v>23</c:v>
                </c:pt>
                <c:pt idx="47053">
                  <c:v>23</c:v>
                </c:pt>
                <c:pt idx="47054">
                  <c:v>23</c:v>
                </c:pt>
                <c:pt idx="47055">
                  <c:v>23</c:v>
                </c:pt>
                <c:pt idx="47056">
                  <c:v>23</c:v>
                </c:pt>
                <c:pt idx="47057">
                  <c:v>23</c:v>
                </c:pt>
                <c:pt idx="47058">
                  <c:v>23</c:v>
                </c:pt>
                <c:pt idx="47059">
                  <c:v>23</c:v>
                </c:pt>
                <c:pt idx="47060">
                  <c:v>23</c:v>
                </c:pt>
                <c:pt idx="47061">
                  <c:v>23</c:v>
                </c:pt>
                <c:pt idx="47062">
                  <c:v>23</c:v>
                </c:pt>
                <c:pt idx="47063">
                  <c:v>23</c:v>
                </c:pt>
                <c:pt idx="47064">
                  <c:v>23</c:v>
                </c:pt>
                <c:pt idx="47065">
                  <c:v>23</c:v>
                </c:pt>
                <c:pt idx="47066">
                  <c:v>23</c:v>
                </c:pt>
                <c:pt idx="47067">
                  <c:v>23</c:v>
                </c:pt>
                <c:pt idx="47068">
                  <c:v>23</c:v>
                </c:pt>
                <c:pt idx="47069">
                  <c:v>23</c:v>
                </c:pt>
                <c:pt idx="47070">
                  <c:v>23</c:v>
                </c:pt>
                <c:pt idx="47071">
                  <c:v>23</c:v>
                </c:pt>
                <c:pt idx="47072">
                  <c:v>23</c:v>
                </c:pt>
                <c:pt idx="47073">
                  <c:v>23</c:v>
                </c:pt>
                <c:pt idx="47074">
                  <c:v>23</c:v>
                </c:pt>
                <c:pt idx="47075">
                  <c:v>23</c:v>
                </c:pt>
                <c:pt idx="47076">
                  <c:v>23</c:v>
                </c:pt>
                <c:pt idx="47077">
                  <c:v>23</c:v>
                </c:pt>
                <c:pt idx="47078">
                  <c:v>23</c:v>
                </c:pt>
                <c:pt idx="47079">
                  <c:v>23</c:v>
                </c:pt>
                <c:pt idx="47080">
                  <c:v>23</c:v>
                </c:pt>
                <c:pt idx="47081">
                  <c:v>23</c:v>
                </c:pt>
                <c:pt idx="47082">
                  <c:v>23</c:v>
                </c:pt>
                <c:pt idx="47083">
                  <c:v>23</c:v>
                </c:pt>
                <c:pt idx="47084">
                  <c:v>23</c:v>
                </c:pt>
                <c:pt idx="47085">
                  <c:v>23</c:v>
                </c:pt>
                <c:pt idx="47086">
                  <c:v>23</c:v>
                </c:pt>
                <c:pt idx="47087">
                  <c:v>23</c:v>
                </c:pt>
                <c:pt idx="47088">
                  <c:v>23</c:v>
                </c:pt>
                <c:pt idx="47089">
                  <c:v>23</c:v>
                </c:pt>
                <c:pt idx="47090">
                  <c:v>23</c:v>
                </c:pt>
                <c:pt idx="47091">
                  <c:v>23</c:v>
                </c:pt>
                <c:pt idx="47092">
                  <c:v>23</c:v>
                </c:pt>
                <c:pt idx="47093">
                  <c:v>23</c:v>
                </c:pt>
                <c:pt idx="47094">
                  <c:v>23</c:v>
                </c:pt>
                <c:pt idx="47095">
                  <c:v>23</c:v>
                </c:pt>
                <c:pt idx="47096">
                  <c:v>23</c:v>
                </c:pt>
                <c:pt idx="47097">
                  <c:v>23</c:v>
                </c:pt>
                <c:pt idx="47098">
                  <c:v>23</c:v>
                </c:pt>
                <c:pt idx="47099">
                  <c:v>23</c:v>
                </c:pt>
                <c:pt idx="47100">
                  <c:v>23</c:v>
                </c:pt>
                <c:pt idx="47101">
                  <c:v>23</c:v>
                </c:pt>
                <c:pt idx="47102">
                  <c:v>23</c:v>
                </c:pt>
                <c:pt idx="47103">
                  <c:v>23</c:v>
                </c:pt>
                <c:pt idx="47104">
                  <c:v>23</c:v>
                </c:pt>
                <c:pt idx="47105">
                  <c:v>23</c:v>
                </c:pt>
                <c:pt idx="47106">
                  <c:v>23</c:v>
                </c:pt>
                <c:pt idx="47107">
                  <c:v>23</c:v>
                </c:pt>
                <c:pt idx="47108">
                  <c:v>23</c:v>
                </c:pt>
                <c:pt idx="47109">
                  <c:v>23</c:v>
                </c:pt>
                <c:pt idx="47110">
                  <c:v>23</c:v>
                </c:pt>
                <c:pt idx="47111">
                  <c:v>23</c:v>
                </c:pt>
                <c:pt idx="47112">
                  <c:v>23</c:v>
                </c:pt>
                <c:pt idx="47113">
                  <c:v>23</c:v>
                </c:pt>
                <c:pt idx="47114">
                  <c:v>23</c:v>
                </c:pt>
                <c:pt idx="47115">
                  <c:v>23</c:v>
                </c:pt>
                <c:pt idx="47116">
                  <c:v>23</c:v>
                </c:pt>
                <c:pt idx="47117">
                  <c:v>23</c:v>
                </c:pt>
                <c:pt idx="47118">
                  <c:v>23</c:v>
                </c:pt>
                <c:pt idx="47119">
                  <c:v>23</c:v>
                </c:pt>
                <c:pt idx="47120">
                  <c:v>23</c:v>
                </c:pt>
                <c:pt idx="47121">
                  <c:v>23</c:v>
                </c:pt>
                <c:pt idx="47122">
                  <c:v>23</c:v>
                </c:pt>
                <c:pt idx="47123">
                  <c:v>23</c:v>
                </c:pt>
                <c:pt idx="47124">
                  <c:v>23</c:v>
                </c:pt>
                <c:pt idx="47125">
                  <c:v>23</c:v>
                </c:pt>
                <c:pt idx="47126">
                  <c:v>23</c:v>
                </c:pt>
                <c:pt idx="47127">
                  <c:v>23</c:v>
                </c:pt>
                <c:pt idx="47128">
                  <c:v>23</c:v>
                </c:pt>
                <c:pt idx="47129">
                  <c:v>23</c:v>
                </c:pt>
                <c:pt idx="47130">
                  <c:v>23</c:v>
                </c:pt>
                <c:pt idx="47131">
                  <c:v>23</c:v>
                </c:pt>
                <c:pt idx="47132">
                  <c:v>23</c:v>
                </c:pt>
                <c:pt idx="47133">
                  <c:v>23</c:v>
                </c:pt>
                <c:pt idx="47134">
                  <c:v>23</c:v>
                </c:pt>
                <c:pt idx="47135">
                  <c:v>23</c:v>
                </c:pt>
                <c:pt idx="47136">
                  <c:v>23</c:v>
                </c:pt>
                <c:pt idx="47137">
                  <c:v>23</c:v>
                </c:pt>
                <c:pt idx="47138">
                  <c:v>23</c:v>
                </c:pt>
                <c:pt idx="47139">
                  <c:v>23</c:v>
                </c:pt>
                <c:pt idx="47140">
                  <c:v>23</c:v>
                </c:pt>
                <c:pt idx="47141">
                  <c:v>23</c:v>
                </c:pt>
                <c:pt idx="47142">
                  <c:v>23</c:v>
                </c:pt>
                <c:pt idx="47143">
                  <c:v>23</c:v>
                </c:pt>
                <c:pt idx="47144">
                  <c:v>23</c:v>
                </c:pt>
                <c:pt idx="47145">
                  <c:v>23</c:v>
                </c:pt>
                <c:pt idx="47146">
                  <c:v>23</c:v>
                </c:pt>
                <c:pt idx="47147">
                  <c:v>23</c:v>
                </c:pt>
                <c:pt idx="47148">
                  <c:v>23</c:v>
                </c:pt>
                <c:pt idx="47149">
                  <c:v>23</c:v>
                </c:pt>
                <c:pt idx="47150">
                  <c:v>23</c:v>
                </c:pt>
                <c:pt idx="47151">
                  <c:v>23</c:v>
                </c:pt>
                <c:pt idx="47152">
                  <c:v>23</c:v>
                </c:pt>
                <c:pt idx="47153">
                  <c:v>23</c:v>
                </c:pt>
                <c:pt idx="47154">
                  <c:v>23</c:v>
                </c:pt>
                <c:pt idx="47155">
                  <c:v>23</c:v>
                </c:pt>
                <c:pt idx="47156">
                  <c:v>23</c:v>
                </c:pt>
                <c:pt idx="47157">
                  <c:v>23</c:v>
                </c:pt>
                <c:pt idx="47158">
                  <c:v>23</c:v>
                </c:pt>
                <c:pt idx="47159">
                  <c:v>23</c:v>
                </c:pt>
                <c:pt idx="47160">
                  <c:v>23</c:v>
                </c:pt>
                <c:pt idx="47161">
                  <c:v>23</c:v>
                </c:pt>
                <c:pt idx="47162">
                  <c:v>23</c:v>
                </c:pt>
                <c:pt idx="47163">
                  <c:v>23</c:v>
                </c:pt>
                <c:pt idx="47164">
                  <c:v>23</c:v>
                </c:pt>
                <c:pt idx="47165">
                  <c:v>23</c:v>
                </c:pt>
                <c:pt idx="47166">
                  <c:v>23</c:v>
                </c:pt>
                <c:pt idx="47167">
                  <c:v>23</c:v>
                </c:pt>
                <c:pt idx="47168">
                  <c:v>23</c:v>
                </c:pt>
                <c:pt idx="47169">
                  <c:v>23</c:v>
                </c:pt>
                <c:pt idx="47170">
                  <c:v>23</c:v>
                </c:pt>
                <c:pt idx="47171">
                  <c:v>23</c:v>
                </c:pt>
                <c:pt idx="47172">
                  <c:v>23</c:v>
                </c:pt>
                <c:pt idx="47173">
                  <c:v>23</c:v>
                </c:pt>
                <c:pt idx="47174">
                  <c:v>23</c:v>
                </c:pt>
                <c:pt idx="47175">
                  <c:v>23</c:v>
                </c:pt>
                <c:pt idx="47176">
                  <c:v>23</c:v>
                </c:pt>
                <c:pt idx="47177">
                  <c:v>23</c:v>
                </c:pt>
                <c:pt idx="47178">
                  <c:v>23</c:v>
                </c:pt>
                <c:pt idx="47179">
                  <c:v>23</c:v>
                </c:pt>
                <c:pt idx="47180">
                  <c:v>23</c:v>
                </c:pt>
                <c:pt idx="47181">
                  <c:v>23</c:v>
                </c:pt>
                <c:pt idx="47182">
                  <c:v>23</c:v>
                </c:pt>
                <c:pt idx="47183">
                  <c:v>23</c:v>
                </c:pt>
                <c:pt idx="47184">
                  <c:v>23</c:v>
                </c:pt>
                <c:pt idx="47185">
                  <c:v>23</c:v>
                </c:pt>
                <c:pt idx="47186">
                  <c:v>23</c:v>
                </c:pt>
                <c:pt idx="47187">
                  <c:v>23</c:v>
                </c:pt>
                <c:pt idx="47188">
                  <c:v>23</c:v>
                </c:pt>
                <c:pt idx="47189">
                  <c:v>23</c:v>
                </c:pt>
                <c:pt idx="47190">
                  <c:v>23</c:v>
                </c:pt>
                <c:pt idx="47191">
                  <c:v>23</c:v>
                </c:pt>
                <c:pt idx="47192">
                  <c:v>23</c:v>
                </c:pt>
                <c:pt idx="47193">
                  <c:v>23</c:v>
                </c:pt>
                <c:pt idx="47194">
                  <c:v>23</c:v>
                </c:pt>
                <c:pt idx="47195">
                  <c:v>23</c:v>
                </c:pt>
                <c:pt idx="47196">
                  <c:v>23</c:v>
                </c:pt>
                <c:pt idx="47197">
                  <c:v>23</c:v>
                </c:pt>
                <c:pt idx="47198">
                  <c:v>23</c:v>
                </c:pt>
                <c:pt idx="47199">
                  <c:v>23</c:v>
                </c:pt>
                <c:pt idx="47200">
                  <c:v>23</c:v>
                </c:pt>
                <c:pt idx="47201">
                  <c:v>23</c:v>
                </c:pt>
                <c:pt idx="47202">
                  <c:v>23</c:v>
                </c:pt>
                <c:pt idx="47203">
                  <c:v>23</c:v>
                </c:pt>
                <c:pt idx="47204">
                  <c:v>23</c:v>
                </c:pt>
                <c:pt idx="47205">
                  <c:v>23</c:v>
                </c:pt>
                <c:pt idx="47206">
                  <c:v>23</c:v>
                </c:pt>
                <c:pt idx="47207">
                  <c:v>23</c:v>
                </c:pt>
                <c:pt idx="47208">
                  <c:v>23</c:v>
                </c:pt>
                <c:pt idx="47209">
                  <c:v>23</c:v>
                </c:pt>
                <c:pt idx="47210">
                  <c:v>23</c:v>
                </c:pt>
                <c:pt idx="47211">
                  <c:v>23</c:v>
                </c:pt>
                <c:pt idx="47212">
                  <c:v>23</c:v>
                </c:pt>
                <c:pt idx="47213">
                  <c:v>23</c:v>
                </c:pt>
                <c:pt idx="47214">
                  <c:v>23</c:v>
                </c:pt>
                <c:pt idx="47215">
                  <c:v>23</c:v>
                </c:pt>
                <c:pt idx="47216">
                  <c:v>23</c:v>
                </c:pt>
                <c:pt idx="47217">
                  <c:v>23</c:v>
                </c:pt>
                <c:pt idx="47218">
                  <c:v>23</c:v>
                </c:pt>
                <c:pt idx="47219">
                  <c:v>23</c:v>
                </c:pt>
                <c:pt idx="47220">
                  <c:v>23</c:v>
                </c:pt>
                <c:pt idx="47221">
                  <c:v>23</c:v>
                </c:pt>
                <c:pt idx="47222">
                  <c:v>23</c:v>
                </c:pt>
                <c:pt idx="47223">
                  <c:v>23</c:v>
                </c:pt>
                <c:pt idx="47224">
                  <c:v>23</c:v>
                </c:pt>
                <c:pt idx="47225">
                  <c:v>23</c:v>
                </c:pt>
                <c:pt idx="47226">
                  <c:v>23</c:v>
                </c:pt>
                <c:pt idx="47227">
                  <c:v>23</c:v>
                </c:pt>
                <c:pt idx="47228">
                  <c:v>23</c:v>
                </c:pt>
                <c:pt idx="47229">
                  <c:v>23</c:v>
                </c:pt>
                <c:pt idx="47230">
                  <c:v>23</c:v>
                </c:pt>
                <c:pt idx="47231">
                  <c:v>23</c:v>
                </c:pt>
                <c:pt idx="47232">
                  <c:v>23</c:v>
                </c:pt>
                <c:pt idx="47233">
                  <c:v>23</c:v>
                </c:pt>
                <c:pt idx="47234">
                  <c:v>23</c:v>
                </c:pt>
                <c:pt idx="47235">
                  <c:v>23</c:v>
                </c:pt>
                <c:pt idx="47236">
                  <c:v>23</c:v>
                </c:pt>
                <c:pt idx="47237">
                  <c:v>23</c:v>
                </c:pt>
                <c:pt idx="47238">
                  <c:v>23</c:v>
                </c:pt>
                <c:pt idx="47239">
                  <c:v>23</c:v>
                </c:pt>
                <c:pt idx="47240">
                  <c:v>23</c:v>
                </c:pt>
                <c:pt idx="47241">
                  <c:v>23</c:v>
                </c:pt>
                <c:pt idx="47242">
                  <c:v>23</c:v>
                </c:pt>
                <c:pt idx="47243">
                  <c:v>23</c:v>
                </c:pt>
                <c:pt idx="47244">
                  <c:v>23</c:v>
                </c:pt>
                <c:pt idx="47245">
                  <c:v>23</c:v>
                </c:pt>
                <c:pt idx="47246">
                  <c:v>23</c:v>
                </c:pt>
                <c:pt idx="47247">
                  <c:v>23</c:v>
                </c:pt>
                <c:pt idx="47248">
                  <c:v>23</c:v>
                </c:pt>
                <c:pt idx="47249">
                  <c:v>23</c:v>
                </c:pt>
                <c:pt idx="47250">
                  <c:v>23</c:v>
                </c:pt>
                <c:pt idx="47251">
                  <c:v>23</c:v>
                </c:pt>
                <c:pt idx="47252">
                  <c:v>23</c:v>
                </c:pt>
                <c:pt idx="47253">
                  <c:v>23</c:v>
                </c:pt>
                <c:pt idx="47254">
                  <c:v>23</c:v>
                </c:pt>
                <c:pt idx="47255">
                  <c:v>23</c:v>
                </c:pt>
                <c:pt idx="47256">
                  <c:v>23</c:v>
                </c:pt>
                <c:pt idx="47257">
                  <c:v>23</c:v>
                </c:pt>
                <c:pt idx="47258">
                  <c:v>23</c:v>
                </c:pt>
                <c:pt idx="47259">
                  <c:v>23</c:v>
                </c:pt>
                <c:pt idx="47260">
                  <c:v>23</c:v>
                </c:pt>
                <c:pt idx="47261">
                  <c:v>23</c:v>
                </c:pt>
                <c:pt idx="47262">
                  <c:v>23</c:v>
                </c:pt>
                <c:pt idx="47263">
                  <c:v>23</c:v>
                </c:pt>
                <c:pt idx="47264">
                  <c:v>23</c:v>
                </c:pt>
                <c:pt idx="47265">
                  <c:v>23</c:v>
                </c:pt>
                <c:pt idx="47266">
                  <c:v>23</c:v>
                </c:pt>
                <c:pt idx="47267">
                  <c:v>23</c:v>
                </c:pt>
                <c:pt idx="47268">
                  <c:v>23</c:v>
                </c:pt>
                <c:pt idx="47269">
                  <c:v>23</c:v>
                </c:pt>
                <c:pt idx="47270">
                  <c:v>23</c:v>
                </c:pt>
                <c:pt idx="47271">
                  <c:v>23</c:v>
                </c:pt>
                <c:pt idx="47272">
                  <c:v>23</c:v>
                </c:pt>
                <c:pt idx="47273">
                  <c:v>23</c:v>
                </c:pt>
                <c:pt idx="47274">
                  <c:v>23</c:v>
                </c:pt>
                <c:pt idx="47275">
                  <c:v>23</c:v>
                </c:pt>
                <c:pt idx="47276">
                  <c:v>23</c:v>
                </c:pt>
                <c:pt idx="47277">
                  <c:v>23</c:v>
                </c:pt>
                <c:pt idx="47278">
                  <c:v>23</c:v>
                </c:pt>
                <c:pt idx="47279">
                  <c:v>23</c:v>
                </c:pt>
                <c:pt idx="47280">
                  <c:v>23</c:v>
                </c:pt>
                <c:pt idx="47281">
                  <c:v>23</c:v>
                </c:pt>
                <c:pt idx="47282">
                  <c:v>23</c:v>
                </c:pt>
                <c:pt idx="47283">
                  <c:v>23</c:v>
                </c:pt>
                <c:pt idx="47284">
                  <c:v>23</c:v>
                </c:pt>
                <c:pt idx="47285">
                  <c:v>23</c:v>
                </c:pt>
                <c:pt idx="47286">
                  <c:v>23</c:v>
                </c:pt>
                <c:pt idx="47287">
                  <c:v>23</c:v>
                </c:pt>
                <c:pt idx="47288">
                  <c:v>23</c:v>
                </c:pt>
                <c:pt idx="47289">
                  <c:v>23</c:v>
                </c:pt>
                <c:pt idx="47290">
                  <c:v>23</c:v>
                </c:pt>
                <c:pt idx="47291">
                  <c:v>23</c:v>
                </c:pt>
                <c:pt idx="47292">
                  <c:v>23</c:v>
                </c:pt>
                <c:pt idx="47293">
                  <c:v>23</c:v>
                </c:pt>
                <c:pt idx="47294">
                  <c:v>23</c:v>
                </c:pt>
                <c:pt idx="47295">
                  <c:v>23</c:v>
                </c:pt>
                <c:pt idx="47296">
                  <c:v>23</c:v>
                </c:pt>
                <c:pt idx="47297">
                  <c:v>23</c:v>
                </c:pt>
                <c:pt idx="47298">
                  <c:v>23</c:v>
                </c:pt>
                <c:pt idx="47299">
                  <c:v>23</c:v>
                </c:pt>
                <c:pt idx="47300">
                  <c:v>23</c:v>
                </c:pt>
                <c:pt idx="47301">
                  <c:v>23</c:v>
                </c:pt>
                <c:pt idx="47302">
                  <c:v>23</c:v>
                </c:pt>
                <c:pt idx="47303">
                  <c:v>23</c:v>
                </c:pt>
                <c:pt idx="47304">
                  <c:v>23</c:v>
                </c:pt>
                <c:pt idx="47305">
                  <c:v>23</c:v>
                </c:pt>
                <c:pt idx="47306">
                  <c:v>23</c:v>
                </c:pt>
                <c:pt idx="47307">
                  <c:v>23</c:v>
                </c:pt>
                <c:pt idx="47308">
                  <c:v>23</c:v>
                </c:pt>
                <c:pt idx="47309">
                  <c:v>23</c:v>
                </c:pt>
                <c:pt idx="47310">
                  <c:v>23</c:v>
                </c:pt>
                <c:pt idx="47311">
                  <c:v>23</c:v>
                </c:pt>
                <c:pt idx="47312">
                  <c:v>23</c:v>
                </c:pt>
                <c:pt idx="47313">
                  <c:v>23</c:v>
                </c:pt>
                <c:pt idx="47314">
                  <c:v>23</c:v>
                </c:pt>
                <c:pt idx="47315">
                  <c:v>23</c:v>
                </c:pt>
                <c:pt idx="47316">
                  <c:v>23</c:v>
                </c:pt>
                <c:pt idx="47317">
                  <c:v>23</c:v>
                </c:pt>
                <c:pt idx="47318">
                  <c:v>23</c:v>
                </c:pt>
                <c:pt idx="47319">
                  <c:v>23</c:v>
                </c:pt>
                <c:pt idx="47320">
                  <c:v>23</c:v>
                </c:pt>
                <c:pt idx="47321">
                  <c:v>23</c:v>
                </c:pt>
                <c:pt idx="47322">
                  <c:v>23</c:v>
                </c:pt>
                <c:pt idx="47323">
                  <c:v>23</c:v>
                </c:pt>
                <c:pt idx="47324">
                  <c:v>23</c:v>
                </c:pt>
                <c:pt idx="47325">
                  <c:v>23</c:v>
                </c:pt>
                <c:pt idx="47326">
                  <c:v>23</c:v>
                </c:pt>
                <c:pt idx="47327">
                  <c:v>23</c:v>
                </c:pt>
                <c:pt idx="47328">
                  <c:v>23</c:v>
                </c:pt>
                <c:pt idx="47329">
                  <c:v>23</c:v>
                </c:pt>
                <c:pt idx="47330">
                  <c:v>23</c:v>
                </c:pt>
                <c:pt idx="47331">
                  <c:v>23</c:v>
                </c:pt>
                <c:pt idx="47332">
                  <c:v>23</c:v>
                </c:pt>
                <c:pt idx="47333">
                  <c:v>23</c:v>
                </c:pt>
                <c:pt idx="47334">
                  <c:v>23</c:v>
                </c:pt>
                <c:pt idx="47335">
                  <c:v>23</c:v>
                </c:pt>
                <c:pt idx="47336">
                  <c:v>23</c:v>
                </c:pt>
                <c:pt idx="47337">
                  <c:v>23</c:v>
                </c:pt>
                <c:pt idx="47338">
                  <c:v>23</c:v>
                </c:pt>
                <c:pt idx="47339">
                  <c:v>23</c:v>
                </c:pt>
                <c:pt idx="47340">
                  <c:v>23</c:v>
                </c:pt>
                <c:pt idx="47341">
                  <c:v>23</c:v>
                </c:pt>
                <c:pt idx="47342">
                  <c:v>23</c:v>
                </c:pt>
                <c:pt idx="47343">
                  <c:v>23</c:v>
                </c:pt>
                <c:pt idx="47344">
                  <c:v>23</c:v>
                </c:pt>
                <c:pt idx="47345">
                  <c:v>23</c:v>
                </c:pt>
                <c:pt idx="47346">
                  <c:v>23</c:v>
                </c:pt>
                <c:pt idx="47347">
                  <c:v>23</c:v>
                </c:pt>
                <c:pt idx="47348">
                  <c:v>23</c:v>
                </c:pt>
                <c:pt idx="47349">
                  <c:v>23</c:v>
                </c:pt>
                <c:pt idx="47350">
                  <c:v>23</c:v>
                </c:pt>
                <c:pt idx="47351">
                  <c:v>23</c:v>
                </c:pt>
                <c:pt idx="47352">
                  <c:v>23</c:v>
                </c:pt>
                <c:pt idx="47353">
                  <c:v>23</c:v>
                </c:pt>
                <c:pt idx="47354">
                  <c:v>23</c:v>
                </c:pt>
                <c:pt idx="47355">
                  <c:v>23</c:v>
                </c:pt>
                <c:pt idx="47356">
                  <c:v>23</c:v>
                </c:pt>
                <c:pt idx="47357">
                  <c:v>23</c:v>
                </c:pt>
                <c:pt idx="47358">
                  <c:v>23</c:v>
                </c:pt>
                <c:pt idx="47359">
                  <c:v>23</c:v>
                </c:pt>
                <c:pt idx="47360">
                  <c:v>23</c:v>
                </c:pt>
                <c:pt idx="47361">
                  <c:v>23</c:v>
                </c:pt>
                <c:pt idx="47362">
                  <c:v>23</c:v>
                </c:pt>
                <c:pt idx="47363">
                  <c:v>23</c:v>
                </c:pt>
                <c:pt idx="47364">
                  <c:v>23</c:v>
                </c:pt>
                <c:pt idx="47365">
                  <c:v>23</c:v>
                </c:pt>
                <c:pt idx="47366">
                  <c:v>23</c:v>
                </c:pt>
                <c:pt idx="47367">
                  <c:v>23</c:v>
                </c:pt>
                <c:pt idx="47368">
                  <c:v>23</c:v>
                </c:pt>
                <c:pt idx="47369">
                  <c:v>23</c:v>
                </c:pt>
                <c:pt idx="47370">
                  <c:v>23</c:v>
                </c:pt>
                <c:pt idx="47371">
                  <c:v>23</c:v>
                </c:pt>
                <c:pt idx="47372">
                  <c:v>23</c:v>
                </c:pt>
                <c:pt idx="47373">
                  <c:v>23</c:v>
                </c:pt>
                <c:pt idx="47374">
                  <c:v>23</c:v>
                </c:pt>
                <c:pt idx="47375">
                  <c:v>23</c:v>
                </c:pt>
                <c:pt idx="47376">
                  <c:v>23</c:v>
                </c:pt>
                <c:pt idx="47377">
                  <c:v>23</c:v>
                </c:pt>
                <c:pt idx="47378">
                  <c:v>23</c:v>
                </c:pt>
                <c:pt idx="47379">
                  <c:v>23</c:v>
                </c:pt>
                <c:pt idx="47380">
                  <c:v>23</c:v>
                </c:pt>
                <c:pt idx="47381">
                  <c:v>23</c:v>
                </c:pt>
                <c:pt idx="47382">
                  <c:v>23</c:v>
                </c:pt>
                <c:pt idx="47383">
                  <c:v>23</c:v>
                </c:pt>
                <c:pt idx="47384">
                  <c:v>23</c:v>
                </c:pt>
                <c:pt idx="47385">
                  <c:v>23</c:v>
                </c:pt>
                <c:pt idx="47386">
                  <c:v>23</c:v>
                </c:pt>
                <c:pt idx="47387">
                  <c:v>23</c:v>
                </c:pt>
                <c:pt idx="47388">
                  <c:v>23</c:v>
                </c:pt>
                <c:pt idx="47389">
                  <c:v>23</c:v>
                </c:pt>
                <c:pt idx="47390">
                  <c:v>23</c:v>
                </c:pt>
                <c:pt idx="47391">
                  <c:v>23</c:v>
                </c:pt>
                <c:pt idx="47392">
                  <c:v>23</c:v>
                </c:pt>
                <c:pt idx="47393">
                  <c:v>23</c:v>
                </c:pt>
                <c:pt idx="47394">
                  <c:v>23</c:v>
                </c:pt>
                <c:pt idx="47395">
                  <c:v>23</c:v>
                </c:pt>
                <c:pt idx="47396">
                  <c:v>23</c:v>
                </c:pt>
                <c:pt idx="47397">
                  <c:v>23</c:v>
                </c:pt>
                <c:pt idx="47398">
                  <c:v>23</c:v>
                </c:pt>
                <c:pt idx="47399">
                  <c:v>23</c:v>
                </c:pt>
                <c:pt idx="47400">
                  <c:v>23.5</c:v>
                </c:pt>
                <c:pt idx="47401">
                  <c:v>23.5</c:v>
                </c:pt>
                <c:pt idx="47402">
                  <c:v>23.5</c:v>
                </c:pt>
                <c:pt idx="47403">
                  <c:v>23.5</c:v>
                </c:pt>
                <c:pt idx="47404">
                  <c:v>23.5</c:v>
                </c:pt>
                <c:pt idx="47405">
                  <c:v>23.5</c:v>
                </c:pt>
                <c:pt idx="47406">
                  <c:v>23.5</c:v>
                </c:pt>
                <c:pt idx="47407">
                  <c:v>23.5</c:v>
                </c:pt>
                <c:pt idx="47408">
                  <c:v>23.5</c:v>
                </c:pt>
                <c:pt idx="47409">
                  <c:v>23.5</c:v>
                </c:pt>
                <c:pt idx="47410">
                  <c:v>23.5</c:v>
                </c:pt>
                <c:pt idx="47411">
                  <c:v>23.5</c:v>
                </c:pt>
                <c:pt idx="47412">
                  <c:v>23.5</c:v>
                </c:pt>
                <c:pt idx="47413">
                  <c:v>23.5</c:v>
                </c:pt>
                <c:pt idx="47414">
                  <c:v>23.5</c:v>
                </c:pt>
                <c:pt idx="47415">
                  <c:v>23.5</c:v>
                </c:pt>
                <c:pt idx="47416">
                  <c:v>23.5</c:v>
                </c:pt>
                <c:pt idx="47417">
                  <c:v>23.5</c:v>
                </c:pt>
                <c:pt idx="47418">
                  <c:v>23.5</c:v>
                </c:pt>
                <c:pt idx="47419">
                  <c:v>23.5</c:v>
                </c:pt>
                <c:pt idx="47420">
                  <c:v>23.5</c:v>
                </c:pt>
                <c:pt idx="47421">
                  <c:v>23.5</c:v>
                </c:pt>
                <c:pt idx="47422">
                  <c:v>23.5</c:v>
                </c:pt>
                <c:pt idx="47423">
                  <c:v>23.5</c:v>
                </c:pt>
                <c:pt idx="47424">
                  <c:v>23.5</c:v>
                </c:pt>
                <c:pt idx="47425">
                  <c:v>23.5</c:v>
                </c:pt>
                <c:pt idx="47426">
                  <c:v>23.5</c:v>
                </c:pt>
                <c:pt idx="47427">
                  <c:v>23.5</c:v>
                </c:pt>
                <c:pt idx="47428">
                  <c:v>23.5</c:v>
                </c:pt>
                <c:pt idx="47429">
                  <c:v>23.5</c:v>
                </c:pt>
                <c:pt idx="47430">
                  <c:v>23.5</c:v>
                </c:pt>
                <c:pt idx="47431">
                  <c:v>23.5</c:v>
                </c:pt>
                <c:pt idx="47432">
                  <c:v>23.5</c:v>
                </c:pt>
                <c:pt idx="47433">
                  <c:v>23.5</c:v>
                </c:pt>
                <c:pt idx="47434">
                  <c:v>23.5</c:v>
                </c:pt>
                <c:pt idx="47435">
                  <c:v>23.5</c:v>
                </c:pt>
                <c:pt idx="47436">
                  <c:v>23.5</c:v>
                </c:pt>
                <c:pt idx="47437">
                  <c:v>23.5</c:v>
                </c:pt>
                <c:pt idx="47438">
                  <c:v>23.5</c:v>
                </c:pt>
                <c:pt idx="47439">
                  <c:v>23.5</c:v>
                </c:pt>
                <c:pt idx="47440">
                  <c:v>23.5</c:v>
                </c:pt>
                <c:pt idx="47441">
                  <c:v>23.5</c:v>
                </c:pt>
                <c:pt idx="47442">
                  <c:v>23.5</c:v>
                </c:pt>
                <c:pt idx="47443">
                  <c:v>23.5</c:v>
                </c:pt>
                <c:pt idx="47444">
                  <c:v>23.5</c:v>
                </c:pt>
                <c:pt idx="47445">
                  <c:v>23.5</c:v>
                </c:pt>
                <c:pt idx="47446">
                  <c:v>23.5</c:v>
                </c:pt>
                <c:pt idx="47447">
                  <c:v>23.5</c:v>
                </c:pt>
                <c:pt idx="47448">
                  <c:v>23.5</c:v>
                </c:pt>
                <c:pt idx="47449">
                  <c:v>23.5</c:v>
                </c:pt>
                <c:pt idx="47450">
                  <c:v>23.5</c:v>
                </c:pt>
                <c:pt idx="47451">
                  <c:v>23.5</c:v>
                </c:pt>
                <c:pt idx="47452">
                  <c:v>23.5</c:v>
                </c:pt>
                <c:pt idx="47453">
                  <c:v>23.5</c:v>
                </c:pt>
                <c:pt idx="47454">
                  <c:v>23.5</c:v>
                </c:pt>
                <c:pt idx="47455">
                  <c:v>23.5</c:v>
                </c:pt>
                <c:pt idx="47456">
                  <c:v>23.5</c:v>
                </c:pt>
                <c:pt idx="47457">
                  <c:v>23.5</c:v>
                </c:pt>
                <c:pt idx="47458">
                  <c:v>23.5</c:v>
                </c:pt>
                <c:pt idx="47459">
                  <c:v>23.5</c:v>
                </c:pt>
                <c:pt idx="47460">
                  <c:v>23.5</c:v>
                </c:pt>
                <c:pt idx="47461">
                  <c:v>23.5</c:v>
                </c:pt>
                <c:pt idx="47462">
                  <c:v>23.5</c:v>
                </c:pt>
                <c:pt idx="47463">
                  <c:v>23.5</c:v>
                </c:pt>
                <c:pt idx="47464">
                  <c:v>23.5</c:v>
                </c:pt>
                <c:pt idx="47465">
                  <c:v>23.5</c:v>
                </c:pt>
                <c:pt idx="47466">
                  <c:v>23.5</c:v>
                </c:pt>
                <c:pt idx="47467">
                  <c:v>23.5</c:v>
                </c:pt>
                <c:pt idx="47468">
                  <c:v>23.5</c:v>
                </c:pt>
                <c:pt idx="47469">
                  <c:v>23.5</c:v>
                </c:pt>
                <c:pt idx="47470">
                  <c:v>23.5</c:v>
                </c:pt>
                <c:pt idx="47471">
                  <c:v>23.5</c:v>
                </c:pt>
                <c:pt idx="47472">
                  <c:v>23.5</c:v>
                </c:pt>
                <c:pt idx="47473">
                  <c:v>23.5</c:v>
                </c:pt>
                <c:pt idx="47474">
                  <c:v>23.5</c:v>
                </c:pt>
                <c:pt idx="47475">
                  <c:v>23.5</c:v>
                </c:pt>
                <c:pt idx="47476">
                  <c:v>23.5</c:v>
                </c:pt>
                <c:pt idx="47477">
                  <c:v>23.5</c:v>
                </c:pt>
                <c:pt idx="47478">
                  <c:v>23.5</c:v>
                </c:pt>
                <c:pt idx="47479">
                  <c:v>23.5</c:v>
                </c:pt>
                <c:pt idx="47480">
                  <c:v>23.5</c:v>
                </c:pt>
                <c:pt idx="47481">
                  <c:v>23.5</c:v>
                </c:pt>
                <c:pt idx="47482">
                  <c:v>23.5</c:v>
                </c:pt>
                <c:pt idx="47483">
                  <c:v>23.5</c:v>
                </c:pt>
                <c:pt idx="47484">
                  <c:v>23.5</c:v>
                </c:pt>
                <c:pt idx="47485">
                  <c:v>23.5</c:v>
                </c:pt>
                <c:pt idx="47486">
                  <c:v>23.5</c:v>
                </c:pt>
                <c:pt idx="47487">
                  <c:v>23.5</c:v>
                </c:pt>
                <c:pt idx="47488">
                  <c:v>23.5</c:v>
                </c:pt>
                <c:pt idx="47489">
                  <c:v>23.5</c:v>
                </c:pt>
                <c:pt idx="47490">
                  <c:v>23.5</c:v>
                </c:pt>
                <c:pt idx="47491">
                  <c:v>23.5</c:v>
                </c:pt>
                <c:pt idx="47492">
                  <c:v>23.5</c:v>
                </c:pt>
                <c:pt idx="47493">
                  <c:v>23.5</c:v>
                </c:pt>
                <c:pt idx="47494">
                  <c:v>23.5</c:v>
                </c:pt>
                <c:pt idx="47495">
                  <c:v>23.5</c:v>
                </c:pt>
                <c:pt idx="47496">
                  <c:v>23.5</c:v>
                </c:pt>
                <c:pt idx="47497">
                  <c:v>23.5</c:v>
                </c:pt>
                <c:pt idx="47498">
                  <c:v>23.5</c:v>
                </c:pt>
                <c:pt idx="47499">
                  <c:v>23.5</c:v>
                </c:pt>
                <c:pt idx="47500">
                  <c:v>23.5</c:v>
                </c:pt>
                <c:pt idx="47501">
                  <c:v>23.5</c:v>
                </c:pt>
                <c:pt idx="47502">
                  <c:v>23.5</c:v>
                </c:pt>
                <c:pt idx="47503">
                  <c:v>23.5</c:v>
                </c:pt>
                <c:pt idx="47504">
                  <c:v>23.5</c:v>
                </c:pt>
                <c:pt idx="47505">
                  <c:v>23.5</c:v>
                </c:pt>
                <c:pt idx="47506">
                  <c:v>23.5</c:v>
                </c:pt>
                <c:pt idx="47507">
                  <c:v>23.5</c:v>
                </c:pt>
                <c:pt idx="47508">
                  <c:v>23.5</c:v>
                </c:pt>
                <c:pt idx="47509">
                  <c:v>23.5</c:v>
                </c:pt>
                <c:pt idx="47510">
                  <c:v>23.5</c:v>
                </c:pt>
                <c:pt idx="47511">
                  <c:v>23.5</c:v>
                </c:pt>
                <c:pt idx="47512">
                  <c:v>23.5</c:v>
                </c:pt>
                <c:pt idx="47513">
                  <c:v>23.5</c:v>
                </c:pt>
                <c:pt idx="47514">
                  <c:v>23.5</c:v>
                </c:pt>
                <c:pt idx="47515">
                  <c:v>23.5</c:v>
                </c:pt>
                <c:pt idx="47516">
                  <c:v>23.5</c:v>
                </c:pt>
                <c:pt idx="47517">
                  <c:v>23.5</c:v>
                </c:pt>
                <c:pt idx="47518">
                  <c:v>23.5</c:v>
                </c:pt>
                <c:pt idx="47519">
                  <c:v>23.5</c:v>
                </c:pt>
                <c:pt idx="47520">
                  <c:v>23.5</c:v>
                </c:pt>
                <c:pt idx="47521">
                  <c:v>23.5</c:v>
                </c:pt>
                <c:pt idx="47522">
                  <c:v>23.5</c:v>
                </c:pt>
                <c:pt idx="47523">
                  <c:v>23.5</c:v>
                </c:pt>
                <c:pt idx="47524">
                  <c:v>23.5</c:v>
                </c:pt>
                <c:pt idx="47525">
                  <c:v>23.5</c:v>
                </c:pt>
                <c:pt idx="47526">
                  <c:v>23.5</c:v>
                </c:pt>
                <c:pt idx="47527">
                  <c:v>23.5</c:v>
                </c:pt>
                <c:pt idx="47528">
                  <c:v>23.5</c:v>
                </c:pt>
                <c:pt idx="47529">
                  <c:v>23.5</c:v>
                </c:pt>
                <c:pt idx="47530">
                  <c:v>23.5</c:v>
                </c:pt>
                <c:pt idx="47531">
                  <c:v>23.5</c:v>
                </c:pt>
                <c:pt idx="47532">
                  <c:v>23.5</c:v>
                </c:pt>
                <c:pt idx="47533">
                  <c:v>23.5</c:v>
                </c:pt>
                <c:pt idx="47534">
                  <c:v>23.5</c:v>
                </c:pt>
                <c:pt idx="47535">
                  <c:v>23.5</c:v>
                </c:pt>
                <c:pt idx="47536">
                  <c:v>23.5</c:v>
                </c:pt>
                <c:pt idx="47537">
                  <c:v>23.5</c:v>
                </c:pt>
                <c:pt idx="47538">
                  <c:v>23.5</c:v>
                </c:pt>
                <c:pt idx="47539">
                  <c:v>23.5</c:v>
                </c:pt>
                <c:pt idx="47540">
                  <c:v>23.5</c:v>
                </c:pt>
                <c:pt idx="47541">
                  <c:v>23.5</c:v>
                </c:pt>
                <c:pt idx="47542">
                  <c:v>23.5</c:v>
                </c:pt>
                <c:pt idx="47543">
                  <c:v>23.5</c:v>
                </c:pt>
                <c:pt idx="47544">
                  <c:v>23.5</c:v>
                </c:pt>
                <c:pt idx="47545">
                  <c:v>23.5</c:v>
                </c:pt>
                <c:pt idx="47546">
                  <c:v>23.5</c:v>
                </c:pt>
                <c:pt idx="47547">
                  <c:v>23.5</c:v>
                </c:pt>
                <c:pt idx="47548">
                  <c:v>23.5</c:v>
                </c:pt>
                <c:pt idx="47549">
                  <c:v>23.5</c:v>
                </c:pt>
                <c:pt idx="47550">
                  <c:v>23.5</c:v>
                </c:pt>
                <c:pt idx="47551">
                  <c:v>23.5</c:v>
                </c:pt>
                <c:pt idx="47552">
                  <c:v>23.5</c:v>
                </c:pt>
                <c:pt idx="47553">
                  <c:v>23.5</c:v>
                </c:pt>
                <c:pt idx="47554">
                  <c:v>23.5</c:v>
                </c:pt>
                <c:pt idx="47555">
                  <c:v>23.5</c:v>
                </c:pt>
                <c:pt idx="47556">
                  <c:v>23.5</c:v>
                </c:pt>
                <c:pt idx="47557">
                  <c:v>23.5</c:v>
                </c:pt>
                <c:pt idx="47558">
                  <c:v>23.5</c:v>
                </c:pt>
                <c:pt idx="47559">
                  <c:v>23.5</c:v>
                </c:pt>
                <c:pt idx="47560">
                  <c:v>23.5</c:v>
                </c:pt>
                <c:pt idx="47561">
                  <c:v>23.5</c:v>
                </c:pt>
                <c:pt idx="47562">
                  <c:v>23.5</c:v>
                </c:pt>
                <c:pt idx="47563">
                  <c:v>23.5</c:v>
                </c:pt>
                <c:pt idx="47564">
                  <c:v>23.5</c:v>
                </c:pt>
                <c:pt idx="47565">
                  <c:v>23.5</c:v>
                </c:pt>
                <c:pt idx="47566">
                  <c:v>23.5</c:v>
                </c:pt>
                <c:pt idx="47567">
                  <c:v>23.5</c:v>
                </c:pt>
                <c:pt idx="47568">
                  <c:v>23.5</c:v>
                </c:pt>
                <c:pt idx="47569">
                  <c:v>23.5</c:v>
                </c:pt>
                <c:pt idx="47570">
                  <c:v>23.5</c:v>
                </c:pt>
                <c:pt idx="47571">
                  <c:v>23.5</c:v>
                </c:pt>
                <c:pt idx="47572">
                  <c:v>23.5</c:v>
                </c:pt>
                <c:pt idx="47573">
                  <c:v>23.5</c:v>
                </c:pt>
                <c:pt idx="47574">
                  <c:v>23.5</c:v>
                </c:pt>
                <c:pt idx="47575">
                  <c:v>23.5</c:v>
                </c:pt>
                <c:pt idx="47576">
                  <c:v>23.5</c:v>
                </c:pt>
                <c:pt idx="47577">
                  <c:v>23.5</c:v>
                </c:pt>
                <c:pt idx="47578">
                  <c:v>23.5</c:v>
                </c:pt>
                <c:pt idx="47579">
                  <c:v>23.5</c:v>
                </c:pt>
                <c:pt idx="47580">
                  <c:v>23.5</c:v>
                </c:pt>
                <c:pt idx="47581">
                  <c:v>23.5</c:v>
                </c:pt>
                <c:pt idx="47582">
                  <c:v>23.5</c:v>
                </c:pt>
                <c:pt idx="47583">
                  <c:v>23.5</c:v>
                </c:pt>
                <c:pt idx="47584">
                  <c:v>23.5</c:v>
                </c:pt>
                <c:pt idx="47585">
                  <c:v>23.5</c:v>
                </c:pt>
                <c:pt idx="47586">
                  <c:v>23.5</c:v>
                </c:pt>
                <c:pt idx="47587">
                  <c:v>23.5</c:v>
                </c:pt>
                <c:pt idx="47588">
                  <c:v>23.5</c:v>
                </c:pt>
                <c:pt idx="47589">
                  <c:v>23.5</c:v>
                </c:pt>
                <c:pt idx="47590">
                  <c:v>23.5</c:v>
                </c:pt>
                <c:pt idx="47591">
                  <c:v>23.5</c:v>
                </c:pt>
                <c:pt idx="47592">
                  <c:v>23.5</c:v>
                </c:pt>
                <c:pt idx="47593">
                  <c:v>23.5</c:v>
                </c:pt>
                <c:pt idx="47594">
                  <c:v>23.5</c:v>
                </c:pt>
                <c:pt idx="47595">
                  <c:v>23.5</c:v>
                </c:pt>
                <c:pt idx="47596">
                  <c:v>23.5</c:v>
                </c:pt>
                <c:pt idx="47597">
                  <c:v>23.5</c:v>
                </c:pt>
                <c:pt idx="47598">
                  <c:v>23.5</c:v>
                </c:pt>
                <c:pt idx="47599">
                  <c:v>23.5</c:v>
                </c:pt>
                <c:pt idx="47600">
                  <c:v>23.5</c:v>
                </c:pt>
                <c:pt idx="47601">
                  <c:v>23.5</c:v>
                </c:pt>
                <c:pt idx="47602">
                  <c:v>23.5</c:v>
                </c:pt>
                <c:pt idx="47603">
                  <c:v>23.5</c:v>
                </c:pt>
                <c:pt idx="47604">
                  <c:v>23.5</c:v>
                </c:pt>
                <c:pt idx="47605">
                  <c:v>23.5</c:v>
                </c:pt>
                <c:pt idx="47606">
                  <c:v>23.5</c:v>
                </c:pt>
                <c:pt idx="47607">
                  <c:v>23.5</c:v>
                </c:pt>
                <c:pt idx="47608">
                  <c:v>23.5</c:v>
                </c:pt>
                <c:pt idx="47609">
                  <c:v>23.5</c:v>
                </c:pt>
                <c:pt idx="47610">
                  <c:v>23.5</c:v>
                </c:pt>
                <c:pt idx="47611">
                  <c:v>23.5</c:v>
                </c:pt>
                <c:pt idx="47612">
                  <c:v>23.5</c:v>
                </c:pt>
                <c:pt idx="47613">
                  <c:v>23.5</c:v>
                </c:pt>
                <c:pt idx="47614">
                  <c:v>23.5</c:v>
                </c:pt>
                <c:pt idx="47615">
                  <c:v>23.5</c:v>
                </c:pt>
                <c:pt idx="47616">
                  <c:v>23.5</c:v>
                </c:pt>
                <c:pt idx="47617">
                  <c:v>23.5</c:v>
                </c:pt>
                <c:pt idx="47618">
                  <c:v>23.5</c:v>
                </c:pt>
                <c:pt idx="47619">
                  <c:v>23.5</c:v>
                </c:pt>
                <c:pt idx="47620">
                  <c:v>23.5</c:v>
                </c:pt>
                <c:pt idx="47621">
                  <c:v>23.5</c:v>
                </c:pt>
                <c:pt idx="47622">
                  <c:v>23.5</c:v>
                </c:pt>
                <c:pt idx="47623">
                  <c:v>23.5</c:v>
                </c:pt>
                <c:pt idx="47624">
                  <c:v>23.5</c:v>
                </c:pt>
                <c:pt idx="47625">
                  <c:v>23.5</c:v>
                </c:pt>
                <c:pt idx="47626">
                  <c:v>23.5</c:v>
                </c:pt>
                <c:pt idx="47627">
                  <c:v>23.5</c:v>
                </c:pt>
                <c:pt idx="47628">
                  <c:v>23.5</c:v>
                </c:pt>
                <c:pt idx="47629">
                  <c:v>23.5</c:v>
                </c:pt>
                <c:pt idx="47630">
                  <c:v>23.5</c:v>
                </c:pt>
                <c:pt idx="47631">
                  <c:v>23.5</c:v>
                </c:pt>
                <c:pt idx="47632">
                  <c:v>23.5</c:v>
                </c:pt>
                <c:pt idx="47633">
                  <c:v>23.5</c:v>
                </c:pt>
                <c:pt idx="47634">
                  <c:v>23.5</c:v>
                </c:pt>
                <c:pt idx="47635">
                  <c:v>23.5</c:v>
                </c:pt>
                <c:pt idx="47636">
                  <c:v>23.5</c:v>
                </c:pt>
                <c:pt idx="47637">
                  <c:v>23.5</c:v>
                </c:pt>
                <c:pt idx="47638">
                  <c:v>23.5</c:v>
                </c:pt>
                <c:pt idx="47639">
                  <c:v>23.5</c:v>
                </c:pt>
                <c:pt idx="47640">
                  <c:v>23.5</c:v>
                </c:pt>
                <c:pt idx="47641">
                  <c:v>23.5</c:v>
                </c:pt>
                <c:pt idx="47642">
                  <c:v>23.5</c:v>
                </c:pt>
                <c:pt idx="47643">
                  <c:v>23.5</c:v>
                </c:pt>
                <c:pt idx="47644">
                  <c:v>23.5</c:v>
                </c:pt>
                <c:pt idx="47645">
                  <c:v>23.5</c:v>
                </c:pt>
                <c:pt idx="47646">
                  <c:v>23.5</c:v>
                </c:pt>
                <c:pt idx="47647">
                  <c:v>23.5</c:v>
                </c:pt>
                <c:pt idx="47648">
                  <c:v>23.5</c:v>
                </c:pt>
                <c:pt idx="47649">
                  <c:v>23.5</c:v>
                </c:pt>
                <c:pt idx="47650">
                  <c:v>23.5</c:v>
                </c:pt>
                <c:pt idx="47651">
                  <c:v>23.5</c:v>
                </c:pt>
                <c:pt idx="47652">
                  <c:v>23.5</c:v>
                </c:pt>
                <c:pt idx="47653">
                  <c:v>23.5</c:v>
                </c:pt>
                <c:pt idx="47654">
                  <c:v>23.5</c:v>
                </c:pt>
                <c:pt idx="47655">
                  <c:v>23.5</c:v>
                </c:pt>
                <c:pt idx="47656">
                  <c:v>23.5</c:v>
                </c:pt>
                <c:pt idx="47657">
                  <c:v>23.5</c:v>
                </c:pt>
                <c:pt idx="47658">
                  <c:v>23.5</c:v>
                </c:pt>
                <c:pt idx="47659">
                  <c:v>23.5</c:v>
                </c:pt>
                <c:pt idx="47660">
                  <c:v>23.5</c:v>
                </c:pt>
                <c:pt idx="47661">
                  <c:v>23.5</c:v>
                </c:pt>
                <c:pt idx="47662">
                  <c:v>23.5</c:v>
                </c:pt>
                <c:pt idx="47663">
                  <c:v>23.5</c:v>
                </c:pt>
                <c:pt idx="47664">
                  <c:v>23.5</c:v>
                </c:pt>
                <c:pt idx="47665">
                  <c:v>23.5</c:v>
                </c:pt>
                <c:pt idx="47666">
                  <c:v>23.5</c:v>
                </c:pt>
                <c:pt idx="47667">
                  <c:v>23.5</c:v>
                </c:pt>
                <c:pt idx="47668">
                  <c:v>23.5</c:v>
                </c:pt>
                <c:pt idx="47669">
                  <c:v>23.5</c:v>
                </c:pt>
                <c:pt idx="47670">
                  <c:v>23.5</c:v>
                </c:pt>
                <c:pt idx="47671">
                  <c:v>23.5</c:v>
                </c:pt>
                <c:pt idx="47672">
                  <c:v>23.5</c:v>
                </c:pt>
                <c:pt idx="47673">
                  <c:v>23.5</c:v>
                </c:pt>
                <c:pt idx="47674">
                  <c:v>23.5</c:v>
                </c:pt>
                <c:pt idx="47675">
                  <c:v>23.5</c:v>
                </c:pt>
                <c:pt idx="47676">
                  <c:v>23.5</c:v>
                </c:pt>
                <c:pt idx="47677">
                  <c:v>23.5</c:v>
                </c:pt>
                <c:pt idx="47678">
                  <c:v>23.5</c:v>
                </c:pt>
                <c:pt idx="47679">
                  <c:v>23.5</c:v>
                </c:pt>
                <c:pt idx="47680">
                  <c:v>23.5</c:v>
                </c:pt>
                <c:pt idx="47681">
                  <c:v>23.5</c:v>
                </c:pt>
                <c:pt idx="47682">
                  <c:v>23.5</c:v>
                </c:pt>
                <c:pt idx="47683">
                  <c:v>23.5</c:v>
                </c:pt>
                <c:pt idx="47684">
                  <c:v>23.5</c:v>
                </c:pt>
                <c:pt idx="47685">
                  <c:v>23.5</c:v>
                </c:pt>
                <c:pt idx="47686">
                  <c:v>23.5</c:v>
                </c:pt>
                <c:pt idx="47687">
                  <c:v>23.5</c:v>
                </c:pt>
                <c:pt idx="47688">
                  <c:v>23.5</c:v>
                </c:pt>
                <c:pt idx="47689">
                  <c:v>23.5</c:v>
                </c:pt>
                <c:pt idx="47690">
                  <c:v>23.5</c:v>
                </c:pt>
                <c:pt idx="47691">
                  <c:v>23.5</c:v>
                </c:pt>
                <c:pt idx="47692">
                  <c:v>23.5</c:v>
                </c:pt>
                <c:pt idx="47693">
                  <c:v>23.5</c:v>
                </c:pt>
                <c:pt idx="47694">
                  <c:v>23.5</c:v>
                </c:pt>
                <c:pt idx="47695">
                  <c:v>23.5</c:v>
                </c:pt>
                <c:pt idx="47696">
                  <c:v>23.5</c:v>
                </c:pt>
                <c:pt idx="47697">
                  <c:v>23.5</c:v>
                </c:pt>
                <c:pt idx="47698">
                  <c:v>23.5</c:v>
                </c:pt>
                <c:pt idx="47699">
                  <c:v>23.5</c:v>
                </c:pt>
                <c:pt idx="47700">
                  <c:v>23.5</c:v>
                </c:pt>
                <c:pt idx="47701">
                  <c:v>23.5</c:v>
                </c:pt>
                <c:pt idx="47702">
                  <c:v>23.5</c:v>
                </c:pt>
                <c:pt idx="47703">
                  <c:v>23.5</c:v>
                </c:pt>
                <c:pt idx="47704">
                  <c:v>23.5</c:v>
                </c:pt>
                <c:pt idx="47705">
                  <c:v>23.5</c:v>
                </c:pt>
                <c:pt idx="47706">
                  <c:v>23.5</c:v>
                </c:pt>
                <c:pt idx="47707">
                  <c:v>23.5</c:v>
                </c:pt>
                <c:pt idx="47708">
                  <c:v>23.5</c:v>
                </c:pt>
                <c:pt idx="47709">
                  <c:v>23.5</c:v>
                </c:pt>
                <c:pt idx="47710">
                  <c:v>23.5</c:v>
                </c:pt>
                <c:pt idx="47711">
                  <c:v>23.5</c:v>
                </c:pt>
                <c:pt idx="47712">
                  <c:v>23.5</c:v>
                </c:pt>
                <c:pt idx="47713">
                  <c:v>23.5</c:v>
                </c:pt>
                <c:pt idx="47714">
                  <c:v>23.5</c:v>
                </c:pt>
                <c:pt idx="47715">
                  <c:v>23.5</c:v>
                </c:pt>
                <c:pt idx="47716">
                  <c:v>23.5</c:v>
                </c:pt>
                <c:pt idx="47717">
                  <c:v>23.5</c:v>
                </c:pt>
                <c:pt idx="47718">
                  <c:v>23.5</c:v>
                </c:pt>
                <c:pt idx="47719">
                  <c:v>23.5</c:v>
                </c:pt>
                <c:pt idx="47720">
                  <c:v>23.5</c:v>
                </c:pt>
                <c:pt idx="47721">
                  <c:v>23.5</c:v>
                </c:pt>
                <c:pt idx="47722">
                  <c:v>23.5</c:v>
                </c:pt>
                <c:pt idx="47723">
                  <c:v>23.5</c:v>
                </c:pt>
                <c:pt idx="47724">
                  <c:v>23.5</c:v>
                </c:pt>
                <c:pt idx="47725">
                  <c:v>23.5</c:v>
                </c:pt>
                <c:pt idx="47726">
                  <c:v>23.5</c:v>
                </c:pt>
                <c:pt idx="47727">
                  <c:v>23.5</c:v>
                </c:pt>
                <c:pt idx="47728">
                  <c:v>23.5</c:v>
                </c:pt>
                <c:pt idx="47729">
                  <c:v>23.5</c:v>
                </c:pt>
                <c:pt idx="47730">
                  <c:v>23.5</c:v>
                </c:pt>
                <c:pt idx="47731">
                  <c:v>23.5</c:v>
                </c:pt>
                <c:pt idx="47732">
                  <c:v>23.5</c:v>
                </c:pt>
                <c:pt idx="47733">
                  <c:v>23.5</c:v>
                </c:pt>
                <c:pt idx="47734">
                  <c:v>23.5</c:v>
                </c:pt>
                <c:pt idx="47735">
                  <c:v>23.5</c:v>
                </c:pt>
                <c:pt idx="47736">
                  <c:v>23.5</c:v>
                </c:pt>
                <c:pt idx="47737">
                  <c:v>23.5</c:v>
                </c:pt>
                <c:pt idx="47738">
                  <c:v>23.5</c:v>
                </c:pt>
                <c:pt idx="47739">
                  <c:v>23.5</c:v>
                </c:pt>
                <c:pt idx="47740">
                  <c:v>23.5</c:v>
                </c:pt>
                <c:pt idx="47741">
                  <c:v>23.5</c:v>
                </c:pt>
                <c:pt idx="47742">
                  <c:v>23.5</c:v>
                </c:pt>
                <c:pt idx="47743">
                  <c:v>23.5</c:v>
                </c:pt>
                <c:pt idx="47744">
                  <c:v>23.5</c:v>
                </c:pt>
                <c:pt idx="47745">
                  <c:v>23.5</c:v>
                </c:pt>
                <c:pt idx="47746">
                  <c:v>23.5</c:v>
                </c:pt>
                <c:pt idx="47747">
                  <c:v>23.5</c:v>
                </c:pt>
                <c:pt idx="47748">
                  <c:v>23.5</c:v>
                </c:pt>
                <c:pt idx="47749">
                  <c:v>23.5</c:v>
                </c:pt>
                <c:pt idx="47750">
                  <c:v>23.5</c:v>
                </c:pt>
                <c:pt idx="47751">
                  <c:v>23.5</c:v>
                </c:pt>
                <c:pt idx="47752">
                  <c:v>23.5</c:v>
                </c:pt>
                <c:pt idx="47753">
                  <c:v>23.5</c:v>
                </c:pt>
                <c:pt idx="47754">
                  <c:v>23.5</c:v>
                </c:pt>
                <c:pt idx="47755">
                  <c:v>23.5</c:v>
                </c:pt>
                <c:pt idx="47756">
                  <c:v>23.5</c:v>
                </c:pt>
                <c:pt idx="47757">
                  <c:v>23.5</c:v>
                </c:pt>
                <c:pt idx="47758">
                  <c:v>23.5</c:v>
                </c:pt>
                <c:pt idx="47759">
                  <c:v>23.5</c:v>
                </c:pt>
                <c:pt idx="47760">
                  <c:v>23.5</c:v>
                </c:pt>
                <c:pt idx="47761">
                  <c:v>23.5</c:v>
                </c:pt>
                <c:pt idx="47762">
                  <c:v>23.5</c:v>
                </c:pt>
                <c:pt idx="47763">
                  <c:v>23.5</c:v>
                </c:pt>
                <c:pt idx="47764">
                  <c:v>23.5</c:v>
                </c:pt>
                <c:pt idx="47765">
                  <c:v>23.5</c:v>
                </c:pt>
                <c:pt idx="47766">
                  <c:v>23.5</c:v>
                </c:pt>
                <c:pt idx="47767">
                  <c:v>23.5</c:v>
                </c:pt>
                <c:pt idx="47768">
                  <c:v>23.5</c:v>
                </c:pt>
                <c:pt idx="47769">
                  <c:v>23.5</c:v>
                </c:pt>
                <c:pt idx="47770">
                  <c:v>23.5</c:v>
                </c:pt>
                <c:pt idx="47771">
                  <c:v>23.5</c:v>
                </c:pt>
                <c:pt idx="47772">
                  <c:v>23.5</c:v>
                </c:pt>
                <c:pt idx="47773">
                  <c:v>23.5</c:v>
                </c:pt>
                <c:pt idx="47774">
                  <c:v>23.5</c:v>
                </c:pt>
                <c:pt idx="47775">
                  <c:v>23.5</c:v>
                </c:pt>
                <c:pt idx="47776">
                  <c:v>23.5</c:v>
                </c:pt>
                <c:pt idx="47777">
                  <c:v>23.5</c:v>
                </c:pt>
                <c:pt idx="47778">
                  <c:v>23.5</c:v>
                </c:pt>
                <c:pt idx="47779">
                  <c:v>23.5</c:v>
                </c:pt>
                <c:pt idx="47780">
                  <c:v>23.5</c:v>
                </c:pt>
                <c:pt idx="47781">
                  <c:v>23.5</c:v>
                </c:pt>
                <c:pt idx="47782">
                  <c:v>23.5</c:v>
                </c:pt>
                <c:pt idx="47783">
                  <c:v>23.5</c:v>
                </c:pt>
                <c:pt idx="47784">
                  <c:v>23.5</c:v>
                </c:pt>
                <c:pt idx="47785">
                  <c:v>23.5</c:v>
                </c:pt>
                <c:pt idx="47786">
                  <c:v>23.5</c:v>
                </c:pt>
                <c:pt idx="47787">
                  <c:v>23.5</c:v>
                </c:pt>
                <c:pt idx="47788">
                  <c:v>23.5</c:v>
                </c:pt>
                <c:pt idx="47789">
                  <c:v>23.5</c:v>
                </c:pt>
                <c:pt idx="47790">
                  <c:v>23.5</c:v>
                </c:pt>
                <c:pt idx="47791">
                  <c:v>23.5</c:v>
                </c:pt>
                <c:pt idx="47792">
                  <c:v>23.5</c:v>
                </c:pt>
                <c:pt idx="47793">
                  <c:v>23.5</c:v>
                </c:pt>
                <c:pt idx="47794">
                  <c:v>23.5</c:v>
                </c:pt>
                <c:pt idx="47795">
                  <c:v>23.5</c:v>
                </c:pt>
                <c:pt idx="47796">
                  <c:v>23.5</c:v>
                </c:pt>
                <c:pt idx="47797">
                  <c:v>23.5</c:v>
                </c:pt>
                <c:pt idx="47798">
                  <c:v>23.5</c:v>
                </c:pt>
                <c:pt idx="47799">
                  <c:v>23.5</c:v>
                </c:pt>
                <c:pt idx="47800">
                  <c:v>23.5</c:v>
                </c:pt>
                <c:pt idx="47801">
                  <c:v>23.5</c:v>
                </c:pt>
                <c:pt idx="47802">
                  <c:v>23.5</c:v>
                </c:pt>
                <c:pt idx="47803">
                  <c:v>23.5</c:v>
                </c:pt>
                <c:pt idx="47804">
                  <c:v>23.5</c:v>
                </c:pt>
                <c:pt idx="47805">
                  <c:v>23.5</c:v>
                </c:pt>
                <c:pt idx="47806">
                  <c:v>23.5</c:v>
                </c:pt>
                <c:pt idx="47807">
                  <c:v>23.5</c:v>
                </c:pt>
                <c:pt idx="47808">
                  <c:v>23.5</c:v>
                </c:pt>
                <c:pt idx="47809">
                  <c:v>23.5</c:v>
                </c:pt>
                <c:pt idx="47810">
                  <c:v>23.5</c:v>
                </c:pt>
                <c:pt idx="47811">
                  <c:v>23.5</c:v>
                </c:pt>
                <c:pt idx="47812">
                  <c:v>23.5</c:v>
                </c:pt>
                <c:pt idx="47813">
                  <c:v>23.5</c:v>
                </c:pt>
                <c:pt idx="47814">
                  <c:v>23.5</c:v>
                </c:pt>
                <c:pt idx="47815">
                  <c:v>23.5</c:v>
                </c:pt>
                <c:pt idx="47816">
                  <c:v>23.5</c:v>
                </c:pt>
                <c:pt idx="47817">
                  <c:v>23.5</c:v>
                </c:pt>
                <c:pt idx="47818">
                  <c:v>23.5</c:v>
                </c:pt>
                <c:pt idx="47819">
                  <c:v>23.5</c:v>
                </c:pt>
                <c:pt idx="47820">
                  <c:v>23.5</c:v>
                </c:pt>
                <c:pt idx="47821">
                  <c:v>23.5</c:v>
                </c:pt>
                <c:pt idx="47822">
                  <c:v>23.5</c:v>
                </c:pt>
                <c:pt idx="47823">
                  <c:v>23.5</c:v>
                </c:pt>
                <c:pt idx="47824">
                  <c:v>23.5</c:v>
                </c:pt>
                <c:pt idx="47825">
                  <c:v>23.5</c:v>
                </c:pt>
                <c:pt idx="47826">
                  <c:v>23.5</c:v>
                </c:pt>
                <c:pt idx="47827">
                  <c:v>23.5</c:v>
                </c:pt>
                <c:pt idx="47828">
                  <c:v>23.5</c:v>
                </c:pt>
                <c:pt idx="47829">
                  <c:v>23.5</c:v>
                </c:pt>
                <c:pt idx="47830">
                  <c:v>23.5</c:v>
                </c:pt>
                <c:pt idx="47831">
                  <c:v>23.5</c:v>
                </c:pt>
                <c:pt idx="47832">
                  <c:v>23.5</c:v>
                </c:pt>
                <c:pt idx="47833">
                  <c:v>23.5</c:v>
                </c:pt>
                <c:pt idx="47834">
                  <c:v>23.5</c:v>
                </c:pt>
                <c:pt idx="47835">
                  <c:v>23.5</c:v>
                </c:pt>
                <c:pt idx="47836">
                  <c:v>23.5</c:v>
                </c:pt>
                <c:pt idx="47837">
                  <c:v>23.5</c:v>
                </c:pt>
                <c:pt idx="47838">
                  <c:v>23.5</c:v>
                </c:pt>
                <c:pt idx="47839">
                  <c:v>23.5</c:v>
                </c:pt>
                <c:pt idx="47840">
                  <c:v>23.5</c:v>
                </c:pt>
                <c:pt idx="47841">
                  <c:v>23.5</c:v>
                </c:pt>
                <c:pt idx="47842">
                  <c:v>23.5</c:v>
                </c:pt>
                <c:pt idx="47843">
                  <c:v>23.5</c:v>
                </c:pt>
                <c:pt idx="47844">
                  <c:v>23.5</c:v>
                </c:pt>
                <c:pt idx="47845">
                  <c:v>23.5</c:v>
                </c:pt>
                <c:pt idx="47846">
                  <c:v>23.5</c:v>
                </c:pt>
                <c:pt idx="47847">
                  <c:v>23.5</c:v>
                </c:pt>
                <c:pt idx="47848">
                  <c:v>23.5</c:v>
                </c:pt>
                <c:pt idx="47849">
                  <c:v>23.5</c:v>
                </c:pt>
                <c:pt idx="47850">
                  <c:v>23.5</c:v>
                </c:pt>
                <c:pt idx="47851">
                  <c:v>23.5</c:v>
                </c:pt>
                <c:pt idx="47852">
                  <c:v>23.5</c:v>
                </c:pt>
                <c:pt idx="47853">
                  <c:v>23.5</c:v>
                </c:pt>
                <c:pt idx="47854">
                  <c:v>23.5</c:v>
                </c:pt>
                <c:pt idx="47855">
                  <c:v>23.5</c:v>
                </c:pt>
                <c:pt idx="47856">
                  <c:v>23.5</c:v>
                </c:pt>
                <c:pt idx="47857">
                  <c:v>23.5</c:v>
                </c:pt>
                <c:pt idx="47858">
                  <c:v>23.5</c:v>
                </c:pt>
                <c:pt idx="47859">
                  <c:v>23.5</c:v>
                </c:pt>
                <c:pt idx="47860">
                  <c:v>23.5</c:v>
                </c:pt>
                <c:pt idx="47861">
                  <c:v>23.5</c:v>
                </c:pt>
                <c:pt idx="47862">
                  <c:v>23.5</c:v>
                </c:pt>
                <c:pt idx="47863">
                  <c:v>23.5</c:v>
                </c:pt>
                <c:pt idx="47864">
                  <c:v>23.5</c:v>
                </c:pt>
                <c:pt idx="47865">
                  <c:v>23.5</c:v>
                </c:pt>
                <c:pt idx="47866">
                  <c:v>23.5</c:v>
                </c:pt>
                <c:pt idx="47867">
                  <c:v>23.5</c:v>
                </c:pt>
                <c:pt idx="47868">
                  <c:v>23.5</c:v>
                </c:pt>
                <c:pt idx="47869">
                  <c:v>23.5</c:v>
                </c:pt>
                <c:pt idx="47870">
                  <c:v>23.5</c:v>
                </c:pt>
                <c:pt idx="47871">
                  <c:v>23.5</c:v>
                </c:pt>
                <c:pt idx="47872">
                  <c:v>23.5</c:v>
                </c:pt>
                <c:pt idx="47873">
                  <c:v>23.5</c:v>
                </c:pt>
                <c:pt idx="47874">
                  <c:v>23.5</c:v>
                </c:pt>
                <c:pt idx="47875">
                  <c:v>23.5</c:v>
                </c:pt>
                <c:pt idx="47876">
                  <c:v>23.5</c:v>
                </c:pt>
                <c:pt idx="47877">
                  <c:v>23.5</c:v>
                </c:pt>
                <c:pt idx="47878">
                  <c:v>23.5</c:v>
                </c:pt>
                <c:pt idx="47879">
                  <c:v>23.5</c:v>
                </c:pt>
                <c:pt idx="47880">
                  <c:v>23.5</c:v>
                </c:pt>
                <c:pt idx="47881">
                  <c:v>23.5</c:v>
                </c:pt>
                <c:pt idx="47882">
                  <c:v>23.5</c:v>
                </c:pt>
                <c:pt idx="47883">
                  <c:v>23.5</c:v>
                </c:pt>
                <c:pt idx="47884">
                  <c:v>23.5</c:v>
                </c:pt>
                <c:pt idx="47885">
                  <c:v>23.5</c:v>
                </c:pt>
                <c:pt idx="47886">
                  <c:v>23.5</c:v>
                </c:pt>
                <c:pt idx="47887">
                  <c:v>23.5</c:v>
                </c:pt>
                <c:pt idx="47888">
                  <c:v>23.5</c:v>
                </c:pt>
                <c:pt idx="47889">
                  <c:v>23.5</c:v>
                </c:pt>
                <c:pt idx="47890">
                  <c:v>23.5</c:v>
                </c:pt>
                <c:pt idx="47891">
                  <c:v>23.5</c:v>
                </c:pt>
                <c:pt idx="47892">
                  <c:v>23.5</c:v>
                </c:pt>
                <c:pt idx="47893">
                  <c:v>23.5</c:v>
                </c:pt>
                <c:pt idx="47894">
                  <c:v>23.5</c:v>
                </c:pt>
                <c:pt idx="47895">
                  <c:v>23.5</c:v>
                </c:pt>
                <c:pt idx="47896">
                  <c:v>23.5</c:v>
                </c:pt>
                <c:pt idx="47897">
                  <c:v>23.5</c:v>
                </c:pt>
                <c:pt idx="47898">
                  <c:v>23.5</c:v>
                </c:pt>
                <c:pt idx="47899">
                  <c:v>23.5</c:v>
                </c:pt>
                <c:pt idx="47900">
                  <c:v>23.5</c:v>
                </c:pt>
                <c:pt idx="47901">
                  <c:v>23.5</c:v>
                </c:pt>
                <c:pt idx="47902">
                  <c:v>23.5</c:v>
                </c:pt>
                <c:pt idx="47903">
                  <c:v>23.5</c:v>
                </c:pt>
                <c:pt idx="47904">
                  <c:v>23.5</c:v>
                </c:pt>
                <c:pt idx="47905">
                  <c:v>23.5</c:v>
                </c:pt>
                <c:pt idx="47906">
                  <c:v>23.5</c:v>
                </c:pt>
                <c:pt idx="47907">
                  <c:v>23.5</c:v>
                </c:pt>
                <c:pt idx="47908">
                  <c:v>23.5</c:v>
                </c:pt>
                <c:pt idx="47909">
                  <c:v>23.5</c:v>
                </c:pt>
                <c:pt idx="47910">
                  <c:v>23.5</c:v>
                </c:pt>
                <c:pt idx="47911">
                  <c:v>23.5</c:v>
                </c:pt>
                <c:pt idx="47912">
                  <c:v>23.5</c:v>
                </c:pt>
                <c:pt idx="47913">
                  <c:v>23.5</c:v>
                </c:pt>
                <c:pt idx="47914">
                  <c:v>23.5</c:v>
                </c:pt>
                <c:pt idx="47915">
                  <c:v>23.5</c:v>
                </c:pt>
                <c:pt idx="47916">
                  <c:v>23.5</c:v>
                </c:pt>
                <c:pt idx="47917">
                  <c:v>23.5</c:v>
                </c:pt>
                <c:pt idx="47918">
                  <c:v>23.5</c:v>
                </c:pt>
                <c:pt idx="47919">
                  <c:v>23.5</c:v>
                </c:pt>
                <c:pt idx="47920">
                  <c:v>23.5</c:v>
                </c:pt>
                <c:pt idx="47921">
                  <c:v>23.5</c:v>
                </c:pt>
                <c:pt idx="47922">
                  <c:v>23.5</c:v>
                </c:pt>
                <c:pt idx="47923">
                  <c:v>23.5</c:v>
                </c:pt>
                <c:pt idx="47924">
                  <c:v>23.5</c:v>
                </c:pt>
                <c:pt idx="47925">
                  <c:v>23.5</c:v>
                </c:pt>
                <c:pt idx="47926">
                  <c:v>23.5</c:v>
                </c:pt>
                <c:pt idx="47927">
                  <c:v>23.5</c:v>
                </c:pt>
                <c:pt idx="47928">
                  <c:v>23.5</c:v>
                </c:pt>
                <c:pt idx="47929">
                  <c:v>23.5</c:v>
                </c:pt>
                <c:pt idx="47930">
                  <c:v>23.5</c:v>
                </c:pt>
                <c:pt idx="47931">
                  <c:v>23.5</c:v>
                </c:pt>
                <c:pt idx="47932">
                  <c:v>23.5</c:v>
                </c:pt>
                <c:pt idx="47933">
                  <c:v>23.5</c:v>
                </c:pt>
                <c:pt idx="47934">
                  <c:v>23.5</c:v>
                </c:pt>
                <c:pt idx="47935">
                  <c:v>23.5</c:v>
                </c:pt>
                <c:pt idx="47936">
                  <c:v>23.5</c:v>
                </c:pt>
                <c:pt idx="47937">
                  <c:v>23.5</c:v>
                </c:pt>
                <c:pt idx="47938">
                  <c:v>23.5</c:v>
                </c:pt>
                <c:pt idx="47939">
                  <c:v>23.5</c:v>
                </c:pt>
                <c:pt idx="47940">
                  <c:v>23.5</c:v>
                </c:pt>
                <c:pt idx="47941">
                  <c:v>23.5</c:v>
                </c:pt>
                <c:pt idx="47942">
                  <c:v>23.5</c:v>
                </c:pt>
                <c:pt idx="47943">
                  <c:v>23.5</c:v>
                </c:pt>
                <c:pt idx="47944">
                  <c:v>23.5</c:v>
                </c:pt>
                <c:pt idx="47945">
                  <c:v>23.5</c:v>
                </c:pt>
                <c:pt idx="47946">
                  <c:v>23.5</c:v>
                </c:pt>
                <c:pt idx="47947">
                  <c:v>23.5</c:v>
                </c:pt>
                <c:pt idx="47948">
                  <c:v>23.5</c:v>
                </c:pt>
                <c:pt idx="47949">
                  <c:v>23.5</c:v>
                </c:pt>
                <c:pt idx="47950">
                  <c:v>23.5</c:v>
                </c:pt>
                <c:pt idx="47951">
                  <c:v>23.5</c:v>
                </c:pt>
                <c:pt idx="47952">
                  <c:v>23.5</c:v>
                </c:pt>
                <c:pt idx="47953">
                  <c:v>23.5</c:v>
                </c:pt>
                <c:pt idx="47954">
                  <c:v>23.5</c:v>
                </c:pt>
                <c:pt idx="47955">
                  <c:v>23.5</c:v>
                </c:pt>
                <c:pt idx="47956">
                  <c:v>23.5</c:v>
                </c:pt>
                <c:pt idx="47957">
                  <c:v>23.5</c:v>
                </c:pt>
                <c:pt idx="47958">
                  <c:v>23.5</c:v>
                </c:pt>
                <c:pt idx="47959">
                  <c:v>23.5</c:v>
                </c:pt>
                <c:pt idx="47960">
                  <c:v>23.5</c:v>
                </c:pt>
                <c:pt idx="47961">
                  <c:v>23.5</c:v>
                </c:pt>
                <c:pt idx="47962">
                  <c:v>23.5</c:v>
                </c:pt>
                <c:pt idx="47963">
                  <c:v>23.5</c:v>
                </c:pt>
                <c:pt idx="47964">
                  <c:v>23.5</c:v>
                </c:pt>
                <c:pt idx="47965">
                  <c:v>23.5</c:v>
                </c:pt>
                <c:pt idx="47966">
                  <c:v>23.5</c:v>
                </c:pt>
                <c:pt idx="47967">
                  <c:v>23.5</c:v>
                </c:pt>
                <c:pt idx="47968">
                  <c:v>23.5</c:v>
                </c:pt>
                <c:pt idx="47969">
                  <c:v>23.5</c:v>
                </c:pt>
                <c:pt idx="47970">
                  <c:v>23.5</c:v>
                </c:pt>
                <c:pt idx="47971">
                  <c:v>23.5</c:v>
                </c:pt>
                <c:pt idx="47972">
                  <c:v>23.5</c:v>
                </c:pt>
                <c:pt idx="47973">
                  <c:v>23.5</c:v>
                </c:pt>
                <c:pt idx="47974">
                  <c:v>23.5</c:v>
                </c:pt>
                <c:pt idx="47975">
                  <c:v>23.5</c:v>
                </c:pt>
                <c:pt idx="47976">
                  <c:v>23.5</c:v>
                </c:pt>
                <c:pt idx="47977">
                  <c:v>23.5</c:v>
                </c:pt>
                <c:pt idx="47978">
                  <c:v>23.5</c:v>
                </c:pt>
                <c:pt idx="47979">
                  <c:v>23.5</c:v>
                </c:pt>
                <c:pt idx="47980">
                  <c:v>23.5</c:v>
                </c:pt>
                <c:pt idx="47981">
                  <c:v>23.5</c:v>
                </c:pt>
                <c:pt idx="47982">
                  <c:v>23.5</c:v>
                </c:pt>
                <c:pt idx="47983">
                  <c:v>23.5</c:v>
                </c:pt>
                <c:pt idx="47984">
                  <c:v>23.5</c:v>
                </c:pt>
                <c:pt idx="47985">
                  <c:v>23.5</c:v>
                </c:pt>
                <c:pt idx="47986">
                  <c:v>23.5</c:v>
                </c:pt>
                <c:pt idx="47987">
                  <c:v>23.5</c:v>
                </c:pt>
                <c:pt idx="47988">
                  <c:v>23.5</c:v>
                </c:pt>
                <c:pt idx="47989">
                  <c:v>23.5</c:v>
                </c:pt>
                <c:pt idx="47990">
                  <c:v>23.5</c:v>
                </c:pt>
                <c:pt idx="47991">
                  <c:v>23.5</c:v>
                </c:pt>
                <c:pt idx="47992">
                  <c:v>23.5</c:v>
                </c:pt>
                <c:pt idx="47993">
                  <c:v>23.5</c:v>
                </c:pt>
                <c:pt idx="47994">
                  <c:v>23.5</c:v>
                </c:pt>
                <c:pt idx="47995">
                  <c:v>23.5</c:v>
                </c:pt>
                <c:pt idx="47996">
                  <c:v>23.5</c:v>
                </c:pt>
                <c:pt idx="47997">
                  <c:v>23.5</c:v>
                </c:pt>
                <c:pt idx="47998">
                  <c:v>23.5</c:v>
                </c:pt>
                <c:pt idx="47999">
                  <c:v>23.5</c:v>
                </c:pt>
                <c:pt idx="48000">
                  <c:v>0</c:v>
                </c:pt>
                <c:pt idx="48001">
                  <c:v>0</c:v>
                </c:pt>
                <c:pt idx="48002">
                  <c:v>0</c:v>
                </c:pt>
                <c:pt idx="48003">
                  <c:v>0</c:v>
                </c:pt>
                <c:pt idx="48004">
                  <c:v>0</c:v>
                </c:pt>
                <c:pt idx="48005">
                  <c:v>0</c:v>
                </c:pt>
                <c:pt idx="48006">
                  <c:v>0</c:v>
                </c:pt>
                <c:pt idx="48007">
                  <c:v>0</c:v>
                </c:pt>
                <c:pt idx="48008">
                  <c:v>0</c:v>
                </c:pt>
                <c:pt idx="48009">
                  <c:v>0</c:v>
                </c:pt>
                <c:pt idx="48010">
                  <c:v>0</c:v>
                </c:pt>
                <c:pt idx="48011">
                  <c:v>0</c:v>
                </c:pt>
                <c:pt idx="48012">
                  <c:v>0</c:v>
                </c:pt>
                <c:pt idx="48013">
                  <c:v>0</c:v>
                </c:pt>
                <c:pt idx="48014">
                  <c:v>0</c:v>
                </c:pt>
                <c:pt idx="48015">
                  <c:v>0</c:v>
                </c:pt>
                <c:pt idx="48016">
                  <c:v>0</c:v>
                </c:pt>
                <c:pt idx="48017">
                  <c:v>0</c:v>
                </c:pt>
                <c:pt idx="48018">
                  <c:v>0</c:v>
                </c:pt>
                <c:pt idx="48019">
                  <c:v>0</c:v>
                </c:pt>
                <c:pt idx="48020">
                  <c:v>0</c:v>
                </c:pt>
                <c:pt idx="48021">
                  <c:v>0</c:v>
                </c:pt>
                <c:pt idx="48022">
                  <c:v>0</c:v>
                </c:pt>
                <c:pt idx="48023">
                  <c:v>0</c:v>
                </c:pt>
                <c:pt idx="48024">
                  <c:v>0</c:v>
                </c:pt>
                <c:pt idx="48025">
                  <c:v>0</c:v>
                </c:pt>
                <c:pt idx="48026">
                  <c:v>0</c:v>
                </c:pt>
                <c:pt idx="48027">
                  <c:v>0</c:v>
                </c:pt>
                <c:pt idx="48028">
                  <c:v>0</c:v>
                </c:pt>
                <c:pt idx="48029">
                  <c:v>0</c:v>
                </c:pt>
                <c:pt idx="48030">
                  <c:v>0</c:v>
                </c:pt>
                <c:pt idx="48031">
                  <c:v>0</c:v>
                </c:pt>
                <c:pt idx="48032">
                  <c:v>0</c:v>
                </c:pt>
                <c:pt idx="48033">
                  <c:v>0</c:v>
                </c:pt>
                <c:pt idx="48034">
                  <c:v>0</c:v>
                </c:pt>
                <c:pt idx="48035">
                  <c:v>0</c:v>
                </c:pt>
                <c:pt idx="48036">
                  <c:v>0</c:v>
                </c:pt>
                <c:pt idx="48037">
                  <c:v>0</c:v>
                </c:pt>
                <c:pt idx="48038">
                  <c:v>0</c:v>
                </c:pt>
                <c:pt idx="48039">
                  <c:v>0</c:v>
                </c:pt>
                <c:pt idx="48040">
                  <c:v>0</c:v>
                </c:pt>
                <c:pt idx="48041">
                  <c:v>0</c:v>
                </c:pt>
                <c:pt idx="48042">
                  <c:v>0</c:v>
                </c:pt>
                <c:pt idx="48043">
                  <c:v>0</c:v>
                </c:pt>
                <c:pt idx="48044">
                  <c:v>0</c:v>
                </c:pt>
                <c:pt idx="48045">
                  <c:v>0</c:v>
                </c:pt>
                <c:pt idx="48046">
                  <c:v>0</c:v>
                </c:pt>
                <c:pt idx="48047">
                  <c:v>0</c:v>
                </c:pt>
                <c:pt idx="48048">
                  <c:v>0</c:v>
                </c:pt>
                <c:pt idx="48049">
                  <c:v>0</c:v>
                </c:pt>
                <c:pt idx="48050">
                  <c:v>0</c:v>
                </c:pt>
                <c:pt idx="48051">
                  <c:v>0</c:v>
                </c:pt>
                <c:pt idx="48052">
                  <c:v>0</c:v>
                </c:pt>
                <c:pt idx="48053">
                  <c:v>0</c:v>
                </c:pt>
                <c:pt idx="48054">
                  <c:v>0</c:v>
                </c:pt>
                <c:pt idx="48055">
                  <c:v>0</c:v>
                </c:pt>
                <c:pt idx="48056">
                  <c:v>0</c:v>
                </c:pt>
                <c:pt idx="48057">
                  <c:v>0</c:v>
                </c:pt>
                <c:pt idx="48058">
                  <c:v>0</c:v>
                </c:pt>
                <c:pt idx="48059">
                  <c:v>0</c:v>
                </c:pt>
                <c:pt idx="48060">
                  <c:v>0</c:v>
                </c:pt>
                <c:pt idx="48061">
                  <c:v>0</c:v>
                </c:pt>
                <c:pt idx="48062">
                  <c:v>0</c:v>
                </c:pt>
                <c:pt idx="48063">
                  <c:v>0</c:v>
                </c:pt>
                <c:pt idx="48064">
                  <c:v>0</c:v>
                </c:pt>
                <c:pt idx="48065">
                  <c:v>0</c:v>
                </c:pt>
                <c:pt idx="48066">
                  <c:v>0</c:v>
                </c:pt>
                <c:pt idx="48067">
                  <c:v>0</c:v>
                </c:pt>
                <c:pt idx="48068">
                  <c:v>0</c:v>
                </c:pt>
                <c:pt idx="48069">
                  <c:v>0</c:v>
                </c:pt>
                <c:pt idx="48070">
                  <c:v>0</c:v>
                </c:pt>
                <c:pt idx="48071">
                  <c:v>0</c:v>
                </c:pt>
                <c:pt idx="48072">
                  <c:v>0</c:v>
                </c:pt>
                <c:pt idx="48073">
                  <c:v>0</c:v>
                </c:pt>
                <c:pt idx="48074">
                  <c:v>0</c:v>
                </c:pt>
                <c:pt idx="48075">
                  <c:v>0</c:v>
                </c:pt>
                <c:pt idx="48076">
                  <c:v>0</c:v>
                </c:pt>
                <c:pt idx="48077">
                  <c:v>0</c:v>
                </c:pt>
                <c:pt idx="48078">
                  <c:v>0</c:v>
                </c:pt>
                <c:pt idx="48079">
                  <c:v>0</c:v>
                </c:pt>
                <c:pt idx="48080">
                  <c:v>0</c:v>
                </c:pt>
                <c:pt idx="48081">
                  <c:v>0</c:v>
                </c:pt>
                <c:pt idx="48082">
                  <c:v>0</c:v>
                </c:pt>
                <c:pt idx="48083">
                  <c:v>0</c:v>
                </c:pt>
                <c:pt idx="48084">
                  <c:v>0</c:v>
                </c:pt>
                <c:pt idx="48085">
                  <c:v>0</c:v>
                </c:pt>
                <c:pt idx="48086">
                  <c:v>0</c:v>
                </c:pt>
                <c:pt idx="48087">
                  <c:v>0</c:v>
                </c:pt>
                <c:pt idx="48088">
                  <c:v>0</c:v>
                </c:pt>
                <c:pt idx="48089">
                  <c:v>0</c:v>
                </c:pt>
                <c:pt idx="48090">
                  <c:v>0</c:v>
                </c:pt>
                <c:pt idx="48091">
                  <c:v>0</c:v>
                </c:pt>
                <c:pt idx="48092">
                  <c:v>0</c:v>
                </c:pt>
                <c:pt idx="48093">
                  <c:v>0</c:v>
                </c:pt>
                <c:pt idx="48094">
                  <c:v>0</c:v>
                </c:pt>
                <c:pt idx="48095">
                  <c:v>0</c:v>
                </c:pt>
                <c:pt idx="48096">
                  <c:v>0</c:v>
                </c:pt>
                <c:pt idx="48097">
                  <c:v>0</c:v>
                </c:pt>
                <c:pt idx="48098">
                  <c:v>0</c:v>
                </c:pt>
                <c:pt idx="48099">
                  <c:v>0</c:v>
                </c:pt>
                <c:pt idx="48100">
                  <c:v>0</c:v>
                </c:pt>
                <c:pt idx="48101">
                  <c:v>0</c:v>
                </c:pt>
                <c:pt idx="48102">
                  <c:v>0</c:v>
                </c:pt>
                <c:pt idx="48103">
                  <c:v>0</c:v>
                </c:pt>
                <c:pt idx="48104">
                  <c:v>0</c:v>
                </c:pt>
                <c:pt idx="48105">
                  <c:v>0</c:v>
                </c:pt>
                <c:pt idx="48106">
                  <c:v>0</c:v>
                </c:pt>
                <c:pt idx="48107">
                  <c:v>0</c:v>
                </c:pt>
                <c:pt idx="48108">
                  <c:v>0</c:v>
                </c:pt>
                <c:pt idx="48109">
                  <c:v>0</c:v>
                </c:pt>
                <c:pt idx="48110">
                  <c:v>0</c:v>
                </c:pt>
                <c:pt idx="48111">
                  <c:v>0</c:v>
                </c:pt>
                <c:pt idx="48112">
                  <c:v>0</c:v>
                </c:pt>
                <c:pt idx="48113">
                  <c:v>0</c:v>
                </c:pt>
                <c:pt idx="48114">
                  <c:v>0</c:v>
                </c:pt>
                <c:pt idx="48115">
                  <c:v>0</c:v>
                </c:pt>
                <c:pt idx="48116">
                  <c:v>0</c:v>
                </c:pt>
                <c:pt idx="48117">
                  <c:v>0</c:v>
                </c:pt>
                <c:pt idx="48118">
                  <c:v>0</c:v>
                </c:pt>
                <c:pt idx="48119">
                  <c:v>0</c:v>
                </c:pt>
                <c:pt idx="48120">
                  <c:v>0</c:v>
                </c:pt>
                <c:pt idx="48121">
                  <c:v>0</c:v>
                </c:pt>
                <c:pt idx="48122">
                  <c:v>0</c:v>
                </c:pt>
                <c:pt idx="48123">
                  <c:v>0</c:v>
                </c:pt>
                <c:pt idx="48124">
                  <c:v>0</c:v>
                </c:pt>
                <c:pt idx="48125">
                  <c:v>0</c:v>
                </c:pt>
                <c:pt idx="48126">
                  <c:v>0</c:v>
                </c:pt>
                <c:pt idx="48127">
                  <c:v>0</c:v>
                </c:pt>
                <c:pt idx="48128">
                  <c:v>0</c:v>
                </c:pt>
                <c:pt idx="48129">
                  <c:v>0</c:v>
                </c:pt>
                <c:pt idx="48130">
                  <c:v>0</c:v>
                </c:pt>
                <c:pt idx="48131">
                  <c:v>0</c:v>
                </c:pt>
                <c:pt idx="48132">
                  <c:v>0</c:v>
                </c:pt>
                <c:pt idx="48133">
                  <c:v>0</c:v>
                </c:pt>
                <c:pt idx="48134">
                  <c:v>0</c:v>
                </c:pt>
                <c:pt idx="48135">
                  <c:v>0</c:v>
                </c:pt>
                <c:pt idx="48136">
                  <c:v>0</c:v>
                </c:pt>
                <c:pt idx="48137">
                  <c:v>0</c:v>
                </c:pt>
                <c:pt idx="48138">
                  <c:v>0</c:v>
                </c:pt>
                <c:pt idx="48139">
                  <c:v>0</c:v>
                </c:pt>
                <c:pt idx="48140">
                  <c:v>0</c:v>
                </c:pt>
                <c:pt idx="48141">
                  <c:v>0</c:v>
                </c:pt>
                <c:pt idx="48142">
                  <c:v>0</c:v>
                </c:pt>
                <c:pt idx="48143">
                  <c:v>0</c:v>
                </c:pt>
                <c:pt idx="48144">
                  <c:v>0</c:v>
                </c:pt>
                <c:pt idx="48145">
                  <c:v>0</c:v>
                </c:pt>
                <c:pt idx="48146">
                  <c:v>0</c:v>
                </c:pt>
                <c:pt idx="48147">
                  <c:v>0</c:v>
                </c:pt>
                <c:pt idx="48148">
                  <c:v>0</c:v>
                </c:pt>
                <c:pt idx="48149">
                  <c:v>0</c:v>
                </c:pt>
                <c:pt idx="48150">
                  <c:v>0</c:v>
                </c:pt>
                <c:pt idx="48151">
                  <c:v>0</c:v>
                </c:pt>
                <c:pt idx="48152">
                  <c:v>0</c:v>
                </c:pt>
                <c:pt idx="48153">
                  <c:v>0</c:v>
                </c:pt>
                <c:pt idx="48154">
                  <c:v>0</c:v>
                </c:pt>
                <c:pt idx="48155">
                  <c:v>0</c:v>
                </c:pt>
                <c:pt idx="48156">
                  <c:v>0</c:v>
                </c:pt>
                <c:pt idx="48157">
                  <c:v>0</c:v>
                </c:pt>
                <c:pt idx="48158">
                  <c:v>0</c:v>
                </c:pt>
                <c:pt idx="48159">
                  <c:v>0</c:v>
                </c:pt>
                <c:pt idx="48160">
                  <c:v>0</c:v>
                </c:pt>
                <c:pt idx="48161">
                  <c:v>0</c:v>
                </c:pt>
                <c:pt idx="48162">
                  <c:v>0</c:v>
                </c:pt>
                <c:pt idx="48163">
                  <c:v>0</c:v>
                </c:pt>
                <c:pt idx="48164">
                  <c:v>0</c:v>
                </c:pt>
                <c:pt idx="48165">
                  <c:v>0</c:v>
                </c:pt>
                <c:pt idx="48166">
                  <c:v>0</c:v>
                </c:pt>
                <c:pt idx="48167">
                  <c:v>0</c:v>
                </c:pt>
                <c:pt idx="48168">
                  <c:v>0</c:v>
                </c:pt>
                <c:pt idx="48169">
                  <c:v>0</c:v>
                </c:pt>
                <c:pt idx="48170">
                  <c:v>0</c:v>
                </c:pt>
                <c:pt idx="48171">
                  <c:v>0</c:v>
                </c:pt>
                <c:pt idx="48172">
                  <c:v>0</c:v>
                </c:pt>
                <c:pt idx="48173">
                  <c:v>0</c:v>
                </c:pt>
                <c:pt idx="48174">
                  <c:v>0</c:v>
                </c:pt>
                <c:pt idx="48175">
                  <c:v>0</c:v>
                </c:pt>
                <c:pt idx="48176">
                  <c:v>0</c:v>
                </c:pt>
                <c:pt idx="48177">
                  <c:v>0</c:v>
                </c:pt>
                <c:pt idx="48178">
                  <c:v>0</c:v>
                </c:pt>
                <c:pt idx="48179">
                  <c:v>0</c:v>
                </c:pt>
                <c:pt idx="48180">
                  <c:v>0</c:v>
                </c:pt>
                <c:pt idx="48181">
                  <c:v>0</c:v>
                </c:pt>
                <c:pt idx="48182">
                  <c:v>0</c:v>
                </c:pt>
                <c:pt idx="48183">
                  <c:v>0</c:v>
                </c:pt>
                <c:pt idx="48184">
                  <c:v>0</c:v>
                </c:pt>
                <c:pt idx="48185">
                  <c:v>0</c:v>
                </c:pt>
                <c:pt idx="48186">
                  <c:v>0</c:v>
                </c:pt>
                <c:pt idx="48187">
                  <c:v>0</c:v>
                </c:pt>
                <c:pt idx="48188">
                  <c:v>0</c:v>
                </c:pt>
                <c:pt idx="48189">
                  <c:v>0</c:v>
                </c:pt>
                <c:pt idx="48190">
                  <c:v>0</c:v>
                </c:pt>
                <c:pt idx="48191">
                  <c:v>0</c:v>
                </c:pt>
                <c:pt idx="48192">
                  <c:v>0</c:v>
                </c:pt>
                <c:pt idx="48193">
                  <c:v>0</c:v>
                </c:pt>
                <c:pt idx="48194">
                  <c:v>0</c:v>
                </c:pt>
                <c:pt idx="48195">
                  <c:v>0</c:v>
                </c:pt>
                <c:pt idx="48196">
                  <c:v>0</c:v>
                </c:pt>
                <c:pt idx="48197">
                  <c:v>0</c:v>
                </c:pt>
                <c:pt idx="48198">
                  <c:v>0</c:v>
                </c:pt>
                <c:pt idx="48199">
                  <c:v>0</c:v>
                </c:pt>
                <c:pt idx="48200">
                  <c:v>0</c:v>
                </c:pt>
                <c:pt idx="48201">
                  <c:v>0</c:v>
                </c:pt>
                <c:pt idx="48202">
                  <c:v>0</c:v>
                </c:pt>
                <c:pt idx="48203">
                  <c:v>0</c:v>
                </c:pt>
                <c:pt idx="48204">
                  <c:v>0</c:v>
                </c:pt>
                <c:pt idx="48205">
                  <c:v>0</c:v>
                </c:pt>
                <c:pt idx="48206">
                  <c:v>0</c:v>
                </c:pt>
                <c:pt idx="48207">
                  <c:v>0</c:v>
                </c:pt>
                <c:pt idx="48208">
                  <c:v>0</c:v>
                </c:pt>
                <c:pt idx="48209">
                  <c:v>0</c:v>
                </c:pt>
                <c:pt idx="48210">
                  <c:v>0</c:v>
                </c:pt>
                <c:pt idx="48211">
                  <c:v>0</c:v>
                </c:pt>
                <c:pt idx="48212">
                  <c:v>0</c:v>
                </c:pt>
                <c:pt idx="48213">
                  <c:v>0</c:v>
                </c:pt>
                <c:pt idx="48214">
                  <c:v>0</c:v>
                </c:pt>
                <c:pt idx="48215">
                  <c:v>0</c:v>
                </c:pt>
                <c:pt idx="48216">
                  <c:v>0</c:v>
                </c:pt>
                <c:pt idx="48217">
                  <c:v>0</c:v>
                </c:pt>
                <c:pt idx="48218">
                  <c:v>0</c:v>
                </c:pt>
                <c:pt idx="48219">
                  <c:v>0</c:v>
                </c:pt>
                <c:pt idx="48220">
                  <c:v>0</c:v>
                </c:pt>
                <c:pt idx="48221">
                  <c:v>0</c:v>
                </c:pt>
                <c:pt idx="48222">
                  <c:v>0</c:v>
                </c:pt>
                <c:pt idx="48223">
                  <c:v>0</c:v>
                </c:pt>
                <c:pt idx="48224">
                  <c:v>0</c:v>
                </c:pt>
                <c:pt idx="48225">
                  <c:v>0</c:v>
                </c:pt>
                <c:pt idx="48226">
                  <c:v>0</c:v>
                </c:pt>
                <c:pt idx="48227">
                  <c:v>0</c:v>
                </c:pt>
                <c:pt idx="48228">
                  <c:v>0</c:v>
                </c:pt>
                <c:pt idx="48229">
                  <c:v>0</c:v>
                </c:pt>
                <c:pt idx="48230">
                  <c:v>0</c:v>
                </c:pt>
                <c:pt idx="48231">
                  <c:v>0</c:v>
                </c:pt>
                <c:pt idx="48232">
                  <c:v>0</c:v>
                </c:pt>
                <c:pt idx="48233">
                  <c:v>0</c:v>
                </c:pt>
                <c:pt idx="48234">
                  <c:v>0</c:v>
                </c:pt>
                <c:pt idx="48235">
                  <c:v>0</c:v>
                </c:pt>
                <c:pt idx="48236">
                  <c:v>0</c:v>
                </c:pt>
                <c:pt idx="48237">
                  <c:v>0</c:v>
                </c:pt>
                <c:pt idx="48238">
                  <c:v>0</c:v>
                </c:pt>
                <c:pt idx="48239">
                  <c:v>0</c:v>
                </c:pt>
                <c:pt idx="48240">
                  <c:v>0</c:v>
                </c:pt>
                <c:pt idx="48241">
                  <c:v>0</c:v>
                </c:pt>
                <c:pt idx="48242">
                  <c:v>0</c:v>
                </c:pt>
                <c:pt idx="48243">
                  <c:v>0</c:v>
                </c:pt>
                <c:pt idx="48244">
                  <c:v>0</c:v>
                </c:pt>
                <c:pt idx="48245">
                  <c:v>0</c:v>
                </c:pt>
                <c:pt idx="48246">
                  <c:v>0</c:v>
                </c:pt>
                <c:pt idx="48247">
                  <c:v>0</c:v>
                </c:pt>
                <c:pt idx="48248">
                  <c:v>0</c:v>
                </c:pt>
                <c:pt idx="48249">
                  <c:v>0</c:v>
                </c:pt>
                <c:pt idx="48250">
                  <c:v>0</c:v>
                </c:pt>
                <c:pt idx="48251">
                  <c:v>0</c:v>
                </c:pt>
                <c:pt idx="48252">
                  <c:v>0</c:v>
                </c:pt>
                <c:pt idx="48253">
                  <c:v>0</c:v>
                </c:pt>
                <c:pt idx="48254">
                  <c:v>0</c:v>
                </c:pt>
                <c:pt idx="48255">
                  <c:v>0</c:v>
                </c:pt>
                <c:pt idx="48256">
                  <c:v>0</c:v>
                </c:pt>
                <c:pt idx="48257">
                  <c:v>0</c:v>
                </c:pt>
                <c:pt idx="48258">
                  <c:v>0</c:v>
                </c:pt>
                <c:pt idx="48259">
                  <c:v>0</c:v>
                </c:pt>
                <c:pt idx="48260">
                  <c:v>0</c:v>
                </c:pt>
                <c:pt idx="48261">
                  <c:v>0</c:v>
                </c:pt>
                <c:pt idx="48262">
                  <c:v>0</c:v>
                </c:pt>
                <c:pt idx="48263">
                  <c:v>0</c:v>
                </c:pt>
                <c:pt idx="48264">
                  <c:v>0</c:v>
                </c:pt>
                <c:pt idx="48265">
                  <c:v>0</c:v>
                </c:pt>
                <c:pt idx="48266">
                  <c:v>0</c:v>
                </c:pt>
                <c:pt idx="48267">
                  <c:v>0</c:v>
                </c:pt>
                <c:pt idx="48268">
                  <c:v>0</c:v>
                </c:pt>
                <c:pt idx="48269">
                  <c:v>0</c:v>
                </c:pt>
                <c:pt idx="48270">
                  <c:v>0</c:v>
                </c:pt>
                <c:pt idx="48271">
                  <c:v>0</c:v>
                </c:pt>
                <c:pt idx="48272">
                  <c:v>0</c:v>
                </c:pt>
                <c:pt idx="48273">
                  <c:v>0</c:v>
                </c:pt>
                <c:pt idx="48274">
                  <c:v>0</c:v>
                </c:pt>
                <c:pt idx="48275">
                  <c:v>0</c:v>
                </c:pt>
                <c:pt idx="48276">
                  <c:v>0</c:v>
                </c:pt>
                <c:pt idx="48277">
                  <c:v>0</c:v>
                </c:pt>
                <c:pt idx="48278">
                  <c:v>0</c:v>
                </c:pt>
                <c:pt idx="48279">
                  <c:v>0</c:v>
                </c:pt>
                <c:pt idx="48280">
                  <c:v>0</c:v>
                </c:pt>
                <c:pt idx="48281">
                  <c:v>0</c:v>
                </c:pt>
                <c:pt idx="48282">
                  <c:v>0</c:v>
                </c:pt>
                <c:pt idx="48283">
                  <c:v>0</c:v>
                </c:pt>
                <c:pt idx="48284">
                  <c:v>0</c:v>
                </c:pt>
                <c:pt idx="48285">
                  <c:v>0</c:v>
                </c:pt>
                <c:pt idx="48286">
                  <c:v>0</c:v>
                </c:pt>
                <c:pt idx="48287">
                  <c:v>0</c:v>
                </c:pt>
                <c:pt idx="48288">
                  <c:v>0</c:v>
                </c:pt>
                <c:pt idx="48289">
                  <c:v>0</c:v>
                </c:pt>
                <c:pt idx="48290">
                  <c:v>0</c:v>
                </c:pt>
                <c:pt idx="48291">
                  <c:v>0</c:v>
                </c:pt>
                <c:pt idx="48292">
                  <c:v>0</c:v>
                </c:pt>
                <c:pt idx="48293">
                  <c:v>0</c:v>
                </c:pt>
                <c:pt idx="48294">
                  <c:v>0</c:v>
                </c:pt>
                <c:pt idx="48295">
                  <c:v>0</c:v>
                </c:pt>
                <c:pt idx="48296">
                  <c:v>0</c:v>
                </c:pt>
                <c:pt idx="48297">
                  <c:v>0</c:v>
                </c:pt>
                <c:pt idx="48298">
                  <c:v>0</c:v>
                </c:pt>
                <c:pt idx="48299">
                  <c:v>0</c:v>
                </c:pt>
                <c:pt idx="48300">
                  <c:v>0</c:v>
                </c:pt>
                <c:pt idx="48301">
                  <c:v>0</c:v>
                </c:pt>
                <c:pt idx="48302">
                  <c:v>0</c:v>
                </c:pt>
                <c:pt idx="48303">
                  <c:v>0</c:v>
                </c:pt>
                <c:pt idx="48304">
                  <c:v>0</c:v>
                </c:pt>
                <c:pt idx="48305">
                  <c:v>0</c:v>
                </c:pt>
                <c:pt idx="48306">
                  <c:v>0</c:v>
                </c:pt>
                <c:pt idx="48307">
                  <c:v>0</c:v>
                </c:pt>
                <c:pt idx="48308">
                  <c:v>0</c:v>
                </c:pt>
                <c:pt idx="48309">
                  <c:v>0</c:v>
                </c:pt>
                <c:pt idx="48310">
                  <c:v>0</c:v>
                </c:pt>
                <c:pt idx="48311">
                  <c:v>0</c:v>
                </c:pt>
                <c:pt idx="48312">
                  <c:v>0</c:v>
                </c:pt>
                <c:pt idx="48313">
                  <c:v>0</c:v>
                </c:pt>
                <c:pt idx="48314">
                  <c:v>0</c:v>
                </c:pt>
                <c:pt idx="48315">
                  <c:v>0</c:v>
                </c:pt>
                <c:pt idx="48316">
                  <c:v>0</c:v>
                </c:pt>
                <c:pt idx="48317">
                  <c:v>0</c:v>
                </c:pt>
                <c:pt idx="48318">
                  <c:v>0</c:v>
                </c:pt>
                <c:pt idx="48319">
                  <c:v>0</c:v>
                </c:pt>
                <c:pt idx="48320">
                  <c:v>0</c:v>
                </c:pt>
                <c:pt idx="48321">
                  <c:v>0</c:v>
                </c:pt>
                <c:pt idx="48322">
                  <c:v>0</c:v>
                </c:pt>
                <c:pt idx="48323">
                  <c:v>0</c:v>
                </c:pt>
                <c:pt idx="48324">
                  <c:v>0</c:v>
                </c:pt>
                <c:pt idx="48325">
                  <c:v>0</c:v>
                </c:pt>
                <c:pt idx="48326">
                  <c:v>0</c:v>
                </c:pt>
                <c:pt idx="48327">
                  <c:v>0</c:v>
                </c:pt>
                <c:pt idx="48328">
                  <c:v>0</c:v>
                </c:pt>
                <c:pt idx="48329">
                  <c:v>0</c:v>
                </c:pt>
                <c:pt idx="48330">
                  <c:v>0</c:v>
                </c:pt>
                <c:pt idx="48331">
                  <c:v>0</c:v>
                </c:pt>
                <c:pt idx="48332">
                  <c:v>0</c:v>
                </c:pt>
                <c:pt idx="48333">
                  <c:v>0</c:v>
                </c:pt>
                <c:pt idx="48334">
                  <c:v>0</c:v>
                </c:pt>
                <c:pt idx="48335">
                  <c:v>0</c:v>
                </c:pt>
                <c:pt idx="48336">
                  <c:v>0</c:v>
                </c:pt>
                <c:pt idx="48337">
                  <c:v>0</c:v>
                </c:pt>
                <c:pt idx="48338">
                  <c:v>0</c:v>
                </c:pt>
                <c:pt idx="48339">
                  <c:v>0</c:v>
                </c:pt>
                <c:pt idx="48340">
                  <c:v>0</c:v>
                </c:pt>
                <c:pt idx="48341">
                  <c:v>0</c:v>
                </c:pt>
                <c:pt idx="48342">
                  <c:v>0</c:v>
                </c:pt>
                <c:pt idx="48343">
                  <c:v>0</c:v>
                </c:pt>
                <c:pt idx="48344">
                  <c:v>0</c:v>
                </c:pt>
                <c:pt idx="48345">
                  <c:v>0</c:v>
                </c:pt>
                <c:pt idx="48346">
                  <c:v>0</c:v>
                </c:pt>
                <c:pt idx="48347">
                  <c:v>0</c:v>
                </c:pt>
                <c:pt idx="48348">
                  <c:v>0</c:v>
                </c:pt>
                <c:pt idx="48349">
                  <c:v>0</c:v>
                </c:pt>
                <c:pt idx="48350">
                  <c:v>0</c:v>
                </c:pt>
                <c:pt idx="48351">
                  <c:v>0</c:v>
                </c:pt>
                <c:pt idx="48352">
                  <c:v>0</c:v>
                </c:pt>
                <c:pt idx="48353">
                  <c:v>0</c:v>
                </c:pt>
                <c:pt idx="48354">
                  <c:v>0</c:v>
                </c:pt>
                <c:pt idx="48355">
                  <c:v>0</c:v>
                </c:pt>
                <c:pt idx="48356">
                  <c:v>0</c:v>
                </c:pt>
                <c:pt idx="48357">
                  <c:v>0</c:v>
                </c:pt>
                <c:pt idx="48358">
                  <c:v>0</c:v>
                </c:pt>
                <c:pt idx="48359">
                  <c:v>0</c:v>
                </c:pt>
                <c:pt idx="48360">
                  <c:v>0</c:v>
                </c:pt>
                <c:pt idx="48361">
                  <c:v>0</c:v>
                </c:pt>
                <c:pt idx="48362">
                  <c:v>0</c:v>
                </c:pt>
                <c:pt idx="48363">
                  <c:v>0</c:v>
                </c:pt>
                <c:pt idx="48364">
                  <c:v>0</c:v>
                </c:pt>
                <c:pt idx="48365">
                  <c:v>0</c:v>
                </c:pt>
                <c:pt idx="48366">
                  <c:v>0</c:v>
                </c:pt>
                <c:pt idx="48367">
                  <c:v>0</c:v>
                </c:pt>
                <c:pt idx="48368">
                  <c:v>0</c:v>
                </c:pt>
                <c:pt idx="48369">
                  <c:v>0</c:v>
                </c:pt>
                <c:pt idx="48370">
                  <c:v>0</c:v>
                </c:pt>
                <c:pt idx="48371">
                  <c:v>0</c:v>
                </c:pt>
                <c:pt idx="48372">
                  <c:v>0</c:v>
                </c:pt>
                <c:pt idx="48373">
                  <c:v>0</c:v>
                </c:pt>
                <c:pt idx="48374">
                  <c:v>0</c:v>
                </c:pt>
                <c:pt idx="48375">
                  <c:v>0</c:v>
                </c:pt>
                <c:pt idx="48376">
                  <c:v>0</c:v>
                </c:pt>
                <c:pt idx="48377">
                  <c:v>0</c:v>
                </c:pt>
                <c:pt idx="48378">
                  <c:v>0</c:v>
                </c:pt>
                <c:pt idx="48379">
                  <c:v>0</c:v>
                </c:pt>
                <c:pt idx="48380">
                  <c:v>0</c:v>
                </c:pt>
                <c:pt idx="48381">
                  <c:v>0</c:v>
                </c:pt>
                <c:pt idx="48382">
                  <c:v>0</c:v>
                </c:pt>
                <c:pt idx="48383">
                  <c:v>0</c:v>
                </c:pt>
                <c:pt idx="48384">
                  <c:v>0</c:v>
                </c:pt>
                <c:pt idx="48385">
                  <c:v>0</c:v>
                </c:pt>
                <c:pt idx="48386">
                  <c:v>0</c:v>
                </c:pt>
                <c:pt idx="48387">
                  <c:v>0</c:v>
                </c:pt>
                <c:pt idx="48388">
                  <c:v>0</c:v>
                </c:pt>
                <c:pt idx="48389">
                  <c:v>0</c:v>
                </c:pt>
                <c:pt idx="48390">
                  <c:v>0</c:v>
                </c:pt>
                <c:pt idx="48391">
                  <c:v>0</c:v>
                </c:pt>
                <c:pt idx="48392">
                  <c:v>0</c:v>
                </c:pt>
                <c:pt idx="48393">
                  <c:v>0</c:v>
                </c:pt>
                <c:pt idx="48394">
                  <c:v>0</c:v>
                </c:pt>
                <c:pt idx="48395">
                  <c:v>0</c:v>
                </c:pt>
                <c:pt idx="48396">
                  <c:v>0</c:v>
                </c:pt>
                <c:pt idx="48397">
                  <c:v>0</c:v>
                </c:pt>
                <c:pt idx="48398">
                  <c:v>0</c:v>
                </c:pt>
                <c:pt idx="48399">
                  <c:v>0</c:v>
                </c:pt>
                <c:pt idx="48400">
                  <c:v>0</c:v>
                </c:pt>
                <c:pt idx="48401">
                  <c:v>0</c:v>
                </c:pt>
                <c:pt idx="48402">
                  <c:v>0</c:v>
                </c:pt>
                <c:pt idx="48403">
                  <c:v>0</c:v>
                </c:pt>
                <c:pt idx="48404">
                  <c:v>0</c:v>
                </c:pt>
                <c:pt idx="48405">
                  <c:v>0</c:v>
                </c:pt>
                <c:pt idx="48406">
                  <c:v>0</c:v>
                </c:pt>
                <c:pt idx="48407">
                  <c:v>0</c:v>
                </c:pt>
                <c:pt idx="48408">
                  <c:v>0</c:v>
                </c:pt>
                <c:pt idx="48409">
                  <c:v>0</c:v>
                </c:pt>
                <c:pt idx="48410">
                  <c:v>0</c:v>
                </c:pt>
                <c:pt idx="48411">
                  <c:v>0</c:v>
                </c:pt>
                <c:pt idx="48412">
                  <c:v>0</c:v>
                </c:pt>
                <c:pt idx="48413">
                  <c:v>0</c:v>
                </c:pt>
                <c:pt idx="48414">
                  <c:v>0</c:v>
                </c:pt>
                <c:pt idx="48415">
                  <c:v>0</c:v>
                </c:pt>
                <c:pt idx="48416">
                  <c:v>0</c:v>
                </c:pt>
                <c:pt idx="48417">
                  <c:v>0</c:v>
                </c:pt>
                <c:pt idx="48418">
                  <c:v>0</c:v>
                </c:pt>
                <c:pt idx="48419">
                  <c:v>0</c:v>
                </c:pt>
                <c:pt idx="48420">
                  <c:v>0</c:v>
                </c:pt>
                <c:pt idx="48421">
                  <c:v>0</c:v>
                </c:pt>
                <c:pt idx="48422">
                  <c:v>0</c:v>
                </c:pt>
                <c:pt idx="48423">
                  <c:v>0</c:v>
                </c:pt>
                <c:pt idx="48424">
                  <c:v>0</c:v>
                </c:pt>
                <c:pt idx="48425">
                  <c:v>0</c:v>
                </c:pt>
                <c:pt idx="48426">
                  <c:v>0</c:v>
                </c:pt>
                <c:pt idx="48427">
                  <c:v>0</c:v>
                </c:pt>
                <c:pt idx="48428">
                  <c:v>0</c:v>
                </c:pt>
                <c:pt idx="48429">
                  <c:v>0</c:v>
                </c:pt>
                <c:pt idx="48430">
                  <c:v>0</c:v>
                </c:pt>
                <c:pt idx="48431">
                  <c:v>0</c:v>
                </c:pt>
                <c:pt idx="48432">
                  <c:v>0</c:v>
                </c:pt>
                <c:pt idx="48433">
                  <c:v>0</c:v>
                </c:pt>
                <c:pt idx="48434">
                  <c:v>0</c:v>
                </c:pt>
                <c:pt idx="48435">
                  <c:v>0</c:v>
                </c:pt>
                <c:pt idx="48436">
                  <c:v>0</c:v>
                </c:pt>
                <c:pt idx="48437">
                  <c:v>0</c:v>
                </c:pt>
                <c:pt idx="48438">
                  <c:v>0</c:v>
                </c:pt>
                <c:pt idx="48439">
                  <c:v>0</c:v>
                </c:pt>
                <c:pt idx="48440">
                  <c:v>0</c:v>
                </c:pt>
                <c:pt idx="48441">
                  <c:v>0</c:v>
                </c:pt>
                <c:pt idx="48442">
                  <c:v>0</c:v>
                </c:pt>
                <c:pt idx="48443">
                  <c:v>0</c:v>
                </c:pt>
                <c:pt idx="48444">
                  <c:v>0</c:v>
                </c:pt>
                <c:pt idx="48445">
                  <c:v>0</c:v>
                </c:pt>
                <c:pt idx="48446">
                  <c:v>0</c:v>
                </c:pt>
                <c:pt idx="48447">
                  <c:v>0</c:v>
                </c:pt>
                <c:pt idx="48448">
                  <c:v>0</c:v>
                </c:pt>
                <c:pt idx="48449">
                  <c:v>0</c:v>
                </c:pt>
                <c:pt idx="48450">
                  <c:v>0</c:v>
                </c:pt>
                <c:pt idx="48451">
                  <c:v>0</c:v>
                </c:pt>
                <c:pt idx="48452">
                  <c:v>0</c:v>
                </c:pt>
                <c:pt idx="48453">
                  <c:v>0</c:v>
                </c:pt>
                <c:pt idx="48454">
                  <c:v>0</c:v>
                </c:pt>
                <c:pt idx="48455">
                  <c:v>0</c:v>
                </c:pt>
                <c:pt idx="48456">
                  <c:v>0</c:v>
                </c:pt>
                <c:pt idx="48457">
                  <c:v>0</c:v>
                </c:pt>
                <c:pt idx="48458">
                  <c:v>0</c:v>
                </c:pt>
                <c:pt idx="48459">
                  <c:v>0</c:v>
                </c:pt>
                <c:pt idx="48460">
                  <c:v>0</c:v>
                </c:pt>
                <c:pt idx="48461">
                  <c:v>0</c:v>
                </c:pt>
                <c:pt idx="48462">
                  <c:v>0</c:v>
                </c:pt>
                <c:pt idx="48463">
                  <c:v>0</c:v>
                </c:pt>
                <c:pt idx="48464">
                  <c:v>0</c:v>
                </c:pt>
                <c:pt idx="48465">
                  <c:v>0</c:v>
                </c:pt>
                <c:pt idx="48466">
                  <c:v>0</c:v>
                </c:pt>
                <c:pt idx="48467">
                  <c:v>0</c:v>
                </c:pt>
                <c:pt idx="48468">
                  <c:v>0</c:v>
                </c:pt>
                <c:pt idx="48469">
                  <c:v>0</c:v>
                </c:pt>
                <c:pt idx="48470">
                  <c:v>0</c:v>
                </c:pt>
                <c:pt idx="48471">
                  <c:v>0</c:v>
                </c:pt>
                <c:pt idx="48472">
                  <c:v>0</c:v>
                </c:pt>
                <c:pt idx="48473">
                  <c:v>0</c:v>
                </c:pt>
                <c:pt idx="48474">
                  <c:v>0</c:v>
                </c:pt>
                <c:pt idx="48475">
                  <c:v>0</c:v>
                </c:pt>
                <c:pt idx="48476">
                  <c:v>0</c:v>
                </c:pt>
                <c:pt idx="48477">
                  <c:v>0</c:v>
                </c:pt>
                <c:pt idx="48478">
                  <c:v>0</c:v>
                </c:pt>
                <c:pt idx="48479">
                  <c:v>0</c:v>
                </c:pt>
                <c:pt idx="48480">
                  <c:v>0</c:v>
                </c:pt>
                <c:pt idx="48481">
                  <c:v>0</c:v>
                </c:pt>
                <c:pt idx="48482">
                  <c:v>0</c:v>
                </c:pt>
                <c:pt idx="48483">
                  <c:v>0</c:v>
                </c:pt>
                <c:pt idx="48484">
                  <c:v>0</c:v>
                </c:pt>
                <c:pt idx="48485">
                  <c:v>0</c:v>
                </c:pt>
                <c:pt idx="48486">
                  <c:v>0</c:v>
                </c:pt>
                <c:pt idx="48487">
                  <c:v>0</c:v>
                </c:pt>
                <c:pt idx="48488">
                  <c:v>0</c:v>
                </c:pt>
                <c:pt idx="48489">
                  <c:v>0</c:v>
                </c:pt>
                <c:pt idx="48490">
                  <c:v>0</c:v>
                </c:pt>
                <c:pt idx="48491">
                  <c:v>0</c:v>
                </c:pt>
                <c:pt idx="48492">
                  <c:v>0</c:v>
                </c:pt>
                <c:pt idx="48493">
                  <c:v>0</c:v>
                </c:pt>
                <c:pt idx="48494">
                  <c:v>0</c:v>
                </c:pt>
                <c:pt idx="48495">
                  <c:v>0</c:v>
                </c:pt>
                <c:pt idx="48496">
                  <c:v>0</c:v>
                </c:pt>
                <c:pt idx="48497">
                  <c:v>0</c:v>
                </c:pt>
                <c:pt idx="48498">
                  <c:v>0</c:v>
                </c:pt>
                <c:pt idx="48499">
                  <c:v>0</c:v>
                </c:pt>
                <c:pt idx="48500">
                  <c:v>0</c:v>
                </c:pt>
                <c:pt idx="48501">
                  <c:v>0</c:v>
                </c:pt>
                <c:pt idx="48502">
                  <c:v>0</c:v>
                </c:pt>
                <c:pt idx="48503">
                  <c:v>0</c:v>
                </c:pt>
                <c:pt idx="48504">
                  <c:v>0</c:v>
                </c:pt>
                <c:pt idx="48505">
                  <c:v>0</c:v>
                </c:pt>
                <c:pt idx="48506">
                  <c:v>0</c:v>
                </c:pt>
                <c:pt idx="48507">
                  <c:v>0</c:v>
                </c:pt>
                <c:pt idx="48508">
                  <c:v>0</c:v>
                </c:pt>
                <c:pt idx="48509">
                  <c:v>0</c:v>
                </c:pt>
                <c:pt idx="48510">
                  <c:v>0</c:v>
                </c:pt>
                <c:pt idx="48511">
                  <c:v>0</c:v>
                </c:pt>
                <c:pt idx="48512">
                  <c:v>0</c:v>
                </c:pt>
                <c:pt idx="48513">
                  <c:v>0</c:v>
                </c:pt>
                <c:pt idx="48514">
                  <c:v>0</c:v>
                </c:pt>
                <c:pt idx="48515">
                  <c:v>0</c:v>
                </c:pt>
                <c:pt idx="48516">
                  <c:v>0</c:v>
                </c:pt>
                <c:pt idx="48517">
                  <c:v>0</c:v>
                </c:pt>
                <c:pt idx="48518">
                  <c:v>0</c:v>
                </c:pt>
                <c:pt idx="48519">
                  <c:v>0</c:v>
                </c:pt>
                <c:pt idx="48520">
                  <c:v>0</c:v>
                </c:pt>
                <c:pt idx="48521">
                  <c:v>0</c:v>
                </c:pt>
                <c:pt idx="48522">
                  <c:v>0</c:v>
                </c:pt>
                <c:pt idx="48523">
                  <c:v>0</c:v>
                </c:pt>
                <c:pt idx="48524">
                  <c:v>0</c:v>
                </c:pt>
                <c:pt idx="48525">
                  <c:v>0</c:v>
                </c:pt>
                <c:pt idx="48526">
                  <c:v>0</c:v>
                </c:pt>
                <c:pt idx="48527">
                  <c:v>0</c:v>
                </c:pt>
                <c:pt idx="48528">
                  <c:v>0</c:v>
                </c:pt>
                <c:pt idx="48529">
                  <c:v>0</c:v>
                </c:pt>
                <c:pt idx="48530">
                  <c:v>0</c:v>
                </c:pt>
                <c:pt idx="48531">
                  <c:v>0</c:v>
                </c:pt>
                <c:pt idx="48532">
                  <c:v>0</c:v>
                </c:pt>
                <c:pt idx="48533">
                  <c:v>0</c:v>
                </c:pt>
                <c:pt idx="48534">
                  <c:v>0</c:v>
                </c:pt>
                <c:pt idx="48535">
                  <c:v>0</c:v>
                </c:pt>
                <c:pt idx="48536">
                  <c:v>0</c:v>
                </c:pt>
                <c:pt idx="48537">
                  <c:v>0</c:v>
                </c:pt>
                <c:pt idx="48538">
                  <c:v>0</c:v>
                </c:pt>
                <c:pt idx="48539">
                  <c:v>0</c:v>
                </c:pt>
                <c:pt idx="48540">
                  <c:v>0</c:v>
                </c:pt>
                <c:pt idx="48541">
                  <c:v>0</c:v>
                </c:pt>
                <c:pt idx="48542">
                  <c:v>0</c:v>
                </c:pt>
                <c:pt idx="48543">
                  <c:v>0</c:v>
                </c:pt>
                <c:pt idx="48544">
                  <c:v>0</c:v>
                </c:pt>
                <c:pt idx="48545">
                  <c:v>0</c:v>
                </c:pt>
                <c:pt idx="48546">
                  <c:v>0</c:v>
                </c:pt>
                <c:pt idx="48547">
                  <c:v>0</c:v>
                </c:pt>
                <c:pt idx="48548">
                  <c:v>0</c:v>
                </c:pt>
                <c:pt idx="48549">
                  <c:v>0</c:v>
                </c:pt>
                <c:pt idx="48550">
                  <c:v>0</c:v>
                </c:pt>
                <c:pt idx="48551">
                  <c:v>0</c:v>
                </c:pt>
                <c:pt idx="48552">
                  <c:v>0</c:v>
                </c:pt>
                <c:pt idx="48553">
                  <c:v>0</c:v>
                </c:pt>
                <c:pt idx="48554">
                  <c:v>0</c:v>
                </c:pt>
                <c:pt idx="48555">
                  <c:v>0</c:v>
                </c:pt>
                <c:pt idx="48556">
                  <c:v>0</c:v>
                </c:pt>
                <c:pt idx="48557">
                  <c:v>0</c:v>
                </c:pt>
                <c:pt idx="48558">
                  <c:v>0</c:v>
                </c:pt>
                <c:pt idx="48559">
                  <c:v>0</c:v>
                </c:pt>
                <c:pt idx="48560">
                  <c:v>0</c:v>
                </c:pt>
                <c:pt idx="48561">
                  <c:v>0</c:v>
                </c:pt>
                <c:pt idx="48562">
                  <c:v>0</c:v>
                </c:pt>
                <c:pt idx="48563">
                  <c:v>0</c:v>
                </c:pt>
                <c:pt idx="48564">
                  <c:v>0</c:v>
                </c:pt>
                <c:pt idx="48565">
                  <c:v>0</c:v>
                </c:pt>
                <c:pt idx="48566">
                  <c:v>0</c:v>
                </c:pt>
                <c:pt idx="48567">
                  <c:v>0</c:v>
                </c:pt>
                <c:pt idx="48568">
                  <c:v>0</c:v>
                </c:pt>
                <c:pt idx="48569">
                  <c:v>0</c:v>
                </c:pt>
                <c:pt idx="48570">
                  <c:v>0</c:v>
                </c:pt>
                <c:pt idx="48571">
                  <c:v>0</c:v>
                </c:pt>
                <c:pt idx="48572">
                  <c:v>0</c:v>
                </c:pt>
                <c:pt idx="48573">
                  <c:v>0</c:v>
                </c:pt>
                <c:pt idx="48574">
                  <c:v>0</c:v>
                </c:pt>
                <c:pt idx="48575">
                  <c:v>0</c:v>
                </c:pt>
                <c:pt idx="48576">
                  <c:v>0</c:v>
                </c:pt>
                <c:pt idx="48577">
                  <c:v>0</c:v>
                </c:pt>
                <c:pt idx="48578">
                  <c:v>0</c:v>
                </c:pt>
                <c:pt idx="48579">
                  <c:v>0</c:v>
                </c:pt>
                <c:pt idx="48580">
                  <c:v>0</c:v>
                </c:pt>
                <c:pt idx="48581">
                  <c:v>0</c:v>
                </c:pt>
                <c:pt idx="48582">
                  <c:v>0</c:v>
                </c:pt>
                <c:pt idx="48583">
                  <c:v>0</c:v>
                </c:pt>
                <c:pt idx="48584">
                  <c:v>0</c:v>
                </c:pt>
                <c:pt idx="48585">
                  <c:v>0</c:v>
                </c:pt>
                <c:pt idx="48586">
                  <c:v>0</c:v>
                </c:pt>
                <c:pt idx="48587">
                  <c:v>0</c:v>
                </c:pt>
                <c:pt idx="48588">
                  <c:v>0</c:v>
                </c:pt>
                <c:pt idx="48589">
                  <c:v>0</c:v>
                </c:pt>
                <c:pt idx="48590">
                  <c:v>0</c:v>
                </c:pt>
                <c:pt idx="48591">
                  <c:v>0</c:v>
                </c:pt>
                <c:pt idx="48592">
                  <c:v>0</c:v>
                </c:pt>
                <c:pt idx="48593">
                  <c:v>0</c:v>
                </c:pt>
                <c:pt idx="48594">
                  <c:v>0</c:v>
                </c:pt>
                <c:pt idx="48595">
                  <c:v>0</c:v>
                </c:pt>
                <c:pt idx="48596">
                  <c:v>0</c:v>
                </c:pt>
                <c:pt idx="48597">
                  <c:v>0</c:v>
                </c:pt>
                <c:pt idx="48598">
                  <c:v>0</c:v>
                </c:pt>
                <c:pt idx="48599">
                  <c:v>0</c:v>
                </c:pt>
                <c:pt idx="48600">
                  <c:v>0.5</c:v>
                </c:pt>
                <c:pt idx="48601">
                  <c:v>0.5</c:v>
                </c:pt>
                <c:pt idx="48602">
                  <c:v>0.5</c:v>
                </c:pt>
                <c:pt idx="48603">
                  <c:v>0.5</c:v>
                </c:pt>
                <c:pt idx="48604">
                  <c:v>0.5</c:v>
                </c:pt>
                <c:pt idx="48605">
                  <c:v>0.5</c:v>
                </c:pt>
                <c:pt idx="48606">
                  <c:v>0.5</c:v>
                </c:pt>
                <c:pt idx="48607">
                  <c:v>0.5</c:v>
                </c:pt>
                <c:pt idx="48608">
                  <c:v>0.5</c:v>
                </c:pt>
                <c:pt idx="48609">
                  <c:v>0.5</c:v>
                </c:pt>
                <c:pt idx="48610">
                  <c:v>0.5</c:v>
                </c:pt>
                <c:pt idx="48611">
                  <c:v>0.5</c:v>
                </c:pt>
                <c:pt idx="48612">
                  <c:v>0.5</c:v>
                </c:pt>
                <c:pt idx="48613">
                  <c:v>0.5</c:v>
                </c:pt>
                <c:pt idx="48614">
                  <c:v>0.5</c:v>
                </c:pt>
                <c:pt idx="48615">
                  <c:v>0.5</c:v>
                </c:pt>
                <c:pt idx="48616">
                  <c:v>0.5</c:v>
                </c:pt>
                <c:pt idx="48617">
                  <c:v>0.5</c:v>
                </c:pt>
                <c:pt idx="48618">
                  <c:v>0.5</c:v>
                </c:pt>
                <c:pt idx="48619">
                  <c:v>0.5</c:v>
                </c:pt>
                <c:pt idx="48620">
                  <c:v>0.5</c:v>
                </c:pt>
                <c:pt idx="48621">
                  <c:v>0.5</c:v>
                </c:pt>
                <c:pt idx="48622">
                  <c:v>0.5</c:v>
                </c:pt>
                <c:pt idx="48623">
                  <c:v>0.5</c:v>
                </c:pt>
                <c:pt idx="48624">
                  <c:v>0.5</c:v>
                </c:pt>
                <c:pt idx="48625">
                  <c:v>0.5</c:v>
                </c:pt>
                <c:pt idx="48626">
                  <c:v>0.5</c:v>
                </c:pt>
                <c:pt idx="48627">
                  <c:v>0.5</c:v>
                </c:pt>
                <c:pt idx="48628">
                  <c:v>0.5</c:v>
                </c:pt>
                <c:pt idx="48629">
                  <c:v>0.5</c:v>
                </c:pt>
                <c:pt idx="48630">
                  <c:v>0.5</c:v>
                </c:pt>
                <c:pt idx="48631">
                  <c:v>0.5</c:v>
                </c:pt>
                <c:pt idx="48632">
                  <c:v>0.5</c:v>
                </c:pt>
                <c:pt idx="48633">
                  <c:v>0.5</c:v>
                </c:pt>
                <c:pt idx="48634">
                  <c:v>0.5</c:v>
                </c:pt>
                <c:pt idx="48635">
                  <c:v>0.5</c:v>
                </c:pt>
                <c:pt idx="48636">
                  <c:v>0.5</c:v>
                </c:pt>
                <c:pt idx="48637">
                  <c:v>0.5</c:v>
                </c:pt>
                <c:pt idx="48638">
                  <c:v>0.5</c:v>
                </c:pt>
                <c:pt idx="48639">
                  <c:v>0.5</c:v>
                </c:pt>
                <c:pt idx="48640">
                  <c:v>0.5</c:v>
                </c:pt>
                <c:pt idx="48641">
                  <c:v>0.5</c:v>
                </c:pt>
                <c:pt idx="48642">
                  <c:v>0.5</c:v>
                </c:pt>
                <c:pt idx="48643">
                  <c:v>0.5</c:v>
                </c:pt>
                <c:pt idx="48644">
                  <c:v>0.5</c:v>
                </c:pt>
                <c:pt idx="48645">
                  <c:v>0.5</c:v>
                </c:pt>
                <c:pt idx="48646">
                  <c:v>0.5</c:v>
                </c:pt>
                <c:pt idx="48647">
                  <c:v>0.5</c:v>
                </c:pt>
                <c:pt idx="48648">
                  <c:v>0.5</c:v>
                </c:pt>
                <c:pt idx="48649">
                  <c:v>0.5</c:v>
                </c:pt>
                <c:pt idx="48650">
                  <c:v>0.5</c:v>
                </c:pt>
                <c:pt idx="48651">
                  <c:v>0.5</c:v>
                </c:pt>
                <c:pt idx="48652">
                  <c:v>0.5</c:v>
                </c:pt>
                <c:pt idx="48653">
                  <c:v>0.5</c:v>
                </c:pt>
                <c:pt idx="48654">
                  <c:v>0.5</c:v>
                </c:pt>
                <c:pt idx="48655">
                  <c:v>0.5</c:v>
                </c:pt>
                <c:pt idx="48656">
                  <c:v>0.5</c:v>
                </c:pt>
                <c:pt idx="48657">
                  <c:v>0.5</c:v>
                </c:pt>
                <c:pt idx="48658">
                  <c:v>0.5</c:v>
                </c:pt>
                <c:pt idx="48659">
                  <c:v>0.5</c:v>
                </c:pt>
                <c:pt idx="48660">
                  <c:v>0.5</c:v>
                </c:pt>
                <c:pt idx="48661">
                  <c:v>0.5</c:v>
                </c:pt>
                <c:pt idx="48662">
                  <c:v>0.5</c:v>
                </c:pt>
                <c:pt idx="48663">
                  <c:v>0.5</c:v>
                </c:pt>
                <c:pt idx="48664">
                  <c:v>0.5</c:v>
                </c:pt>
                <c:pt idx="48665">
                  <c:v>0.5</c:v>
                </c:pt>
                <c:pt idx="48666">
                  <c:v>0.5</c:v>
                </c:pt>
                <c:pt idx="48667">
                  <c:v>0.5</c:v>
                </c:pt>
                <c:pt idx="48668">
                  <c:v>0.5</c:v>
                </c:pt>
                <c:pt idx="48669">
                  <c:v>0.5</c:v>
                </c:pt>
                <c:pt idx="48670">
                  <c:v>0.5</c:v>
                </c:pt>
                <c:pt idx="48671">
                  <c:v>0.5</c:v>
                </c:pt>
                <c:pt idx="48672">
                  <c:v>0.5</c:v>
                </c:pt>
                <c:pt idx="48673">
                  <c:v>0.5</c:v>
                </c:pt>
                <c:pt idx="48674">
                  <c:v>0.5</c:v>
                </c:pt>
                <c:pt idx="48675">
                  <c:v>0.5</c:v>
                </c:pt>
                <c:pt idx="48676">
                  <c:v>0.5</c:v>
                </c:pt>
                <c:pt idx="48677">
                  <c:v>0.5</c:v>
                </c:pt>
                <c:pt idx="48678">
                  <c:v>0.5</c:v>
                </c:pt>
                <c:pt idx="48679">
                  <c:v>0.5</c:v>
                </c:pt>
                <c:pt idx="48680">
                  <c:v>0.5</c:v>
                </c:pt>
                <c:pt idx="48681">
                  <c:v>0.5</c:v>
                </c:pt>
                <c:pt idx="48682">
                  <c:v>0.5</c:v>
                </c:pt>
                <c:pt idx="48683">
                  <c:v>0.5</c:v>
                </c:pt>
                <c:pt idx="48684">
                  <c:v>0.5</c:v>
                </c:pt>
                <c:pt idx="48685">
                  <c:v>0.5</c:v>
                </c:pt>
                <c:pt idx="48686">
                  <c:v>0.5</c:v>
                </c:pt>
                <c:pt idx="48687">
                  <c:v>0.5</c:v>
                </c:pt>
                <c:pt idx="48688">
                  <c:v>0.5</c:v>
                </c:pt>
                <c:pt idx="48689">
                  <c:v>0.5</c:v>
                </c:pt>
                <c:pt idx="48690">
                  <c:v>0.5</c:v>
                </c:pt>
                <c:pt idx="48691">
                  <c:v>0.5</c:v>
                </c:pt>
                <c:pt idx="48692">
                  <c:v>0.5</c:v>
                </c:pt>
                <c:pt idx="48693">
                  <c:v>0.5</c:v>
                </c:pt>
                <c:pt idx="48694">
                  <c:v>0.5</c:v>
                </c:pt>
                <c:pt idx="48695">
                  <c:v>0.5</c:v>
                </c:pt>
                <c:pt idx="48696">
                  <c:v>0.5</c:v>
                </c:pt>
                <c:pt idx="48697">
                  <c:v>0.5</c:v>
                </c:pt>
                <c:pt idx="48698">
                  <c:v>0.5</c:v>
                </c:pt>
                <c:pt idx="48699">
                  <c:v>0.5</c:v>
                </c:pt>
                <c:pt idx="48700">
                  <c:v>0.5</c:v>
                </c:pt>
                <c:pt idx="48701">
                  <c:v>0.5</c:v>
                </c:pt>
                <c:pt idx="48702">
                  <c:v>0.5</c:v>
                </c:pt>
                <c:pt idx="48703">
                  <c:v>0.5</c:v>
                </c:pt>
                <c:pt idx="48704">
                  <c:v>0.5</c:v>
                </c:pt>
                <c:pt idx="48705">
                  <c:v>0.5</c:v>
                </c:pt>
                <c:pt idx="48706">
                  <c:v>0.5</c:v>
                </c:pt>
                <c:pt idx="48707">
                  <c:v>0.5</c:v>
                </c:pt>
                <c:pt idx="48708">
                  <c:v>0.5</c:v>
                </c:pt>
                <c:pt idx="48709">
                  <c:v>0.5</c:v>
                </c:pt>
                <c:pt idx="48710">
                  <c:v>0.5</c:v>
                </c:pt>
                <c:pt idx="48711">
                  <c:v>0.5</c:v>
                </c:pt>
                <c:pt idx="48712">
                  <c:v>0.5</c:v>
                </c:pt>
                <c:pt idx="48713">
                  <c:v>0.5</c:v>
                </c:pt>
                <c:pt idx="48714">
                  <c:v>0.5</c:v>
                </c:pt>
                <c:pt idx="48715">
                  <c:v>0.5</c:v>
                </c:pt>
                <c:pt idx="48716">
                  <c:v>0.5</c:v>
                </c:pt>
                <c:pt idx="48717">
                  <c:v>0.5</c:v>
                </c:pt>
                <c:pt idx="48718">
                  <c:v>0.5</c:v>
                </c:pt>
                <c:pt idx="48719">
                  <c:v>0.5</c:v>
                </c:pt>
                <c:pt idx="48720">
                  <c:v>0.5</c:v>
                </c:pt>
                <c:pt idx="48721">
                  <c:v>0.5</c:v>
                </c:pt>
                <c:pt idx="48722">
                  <c:v>0.5</c:v>
                </c:pt>
                <c:pt idx="48723">
                  <c:v>0.5</c:v>
                </c:pt>
                <c:pt idx="48724">
                  <c:v>0.5</c:v>
                </c:pt>
                <c:pt idx="48725">
                  <c:v>0.5</c:v>
                </c:pt>
                <c:pt idx="48726">
                  <c:v>0.5</c:v>
                </c:pt>
                <c:pt idx="48727">
                  <c:v>0.5</c:v>
                </c:pt>
                <c:pt idx="48728">
                  <c:v>0.5</c:v>
                </c:pt>
                <c:pt idx="48729">
                  <c:v>0.5</c:v>
                </c:pt>
                <c:pt idx="48730">
                  <c:v>0.5</c:v>
                </c:pt>
                <c:pt idx="48731">
                  <c:v>0.5</c:v>
                </c:pt>
                <c:pt idx="48732">
                  <c:v>0.5</c:v>
                </c:pt>
                <c:pt idx="48733">
                  <c:v>0.5</c:v>
                </c:pt>
                <c:pt idx="48734">
                  <c:v>0.5</c:v>
                </c:pt>
                <c:pt idx="48735">
                  <c:v>0.5</c:v>
                </c:pt>
                <c:pt idx="48736">
                  <c:v>0.5</c:v>
                </c:pt>
                <c:pt idx="48737">
                  <c:v>0.5</c:v>
                </c:pt>
                <c:pt idx="48738">
                  <c:v>0.5</c:v>
                </c:pt>
                <c:pt idx="48739">
                  <c:v>0.5</c:v>
                </c:pt>
                <c:pt idx="48740">
                  <c:v>0.5</c:v>
                </c:pt>
                <c:pt idx="48741">
                  <c:v>0.5</c:v>
                </c:pt>
                <c:pt idx="48742">
                  <c:v>0.5</c:v>
                </c:pt>
                <c:pt idx="48743">
                  <c:v>0.5</c:v>
                </c:pt>
                <c:pt idx="48744">
                  <c:v>0.5</c:v>
                </c:pt>
                <c:pt idx="48745">
                  <c:v>0.5</c:v>
                </c:pt>
                <c:pt idx="48746">
                  <c:v>0.5</c:v>
                </c:pt>
                <c:pt idx="48747">
                  <c:v>0.5</c:v>
                </c:pt>
                <c:pt idx="48748">
                  <c:v>0.5</c:v>
                </c:pt>
                <c:pt idx="48749">
                  <c:v>0.5</c:v>
                </c:pt>
                <c:pt idx="48750">
                  <c:v>0.5</c:v>
                </c:pt>
                <c:pt idx="48751">
                  <c:v>0.5</c:v>
                </c:pt>
                <c:pt idx="48752">
                  <c:v>0.5</c:v>
                </c:pt>
                <c:pt idx="48753">
                  <c:v>0.5</c:v>
                </c:pt>
                <c:pt idx="48754">
                  <c:v>0.5</c:v>
                </c:pt>
                <c:pt idx="48755">
                  <c:v>0.5</c:v>
                </c:pt>
                <c:pt idx="48756">
                  <c:v>0.5</c:v>
                </c:pt>
                <c:pt idx="48757">
                  <c:v>0.5</c:v>
                </c:pt>
                <c:pt idx="48758">
                  <c:v>0.5</c:v>
                </c:pt>
                <c:pt idx="48759">
                  <c:v>0.5</c:v>
                </c:pt>
                <c:pt idx="48760">
                  <c:v>0.5</c:v>
                </c:pt>
                <c:pt idx="48761">
                  <c:v>0.5</c:v>
                </c:pt>
                <c:pt idx="48762">
                  <c:v>0.5</c:v>
                </c:pt>
                <c:pt idx="48763">
                  <c:v>0.5</c:v>
                </c:pt>
                <c:pt idx="48764">
                  <c:v>0.5</c:v>
                </c:pt>
                <c:pt idx="48765">
                  <c:v>0.5</c:v>
                </c:pt>
                <c:pt idx="48766">
                  <c:v>0.5</c:v>
                </c:pt>
                <c:pt idx="48767">
                  <c:v>0.5</c:v>
                </c:pt>
                <c:pt idx="48768">
                  <c:v>0.5</c:v>
                </c:pt>
                <c:pt idx="48769">
                  <c:v>0.5</c:v>
                </c:pt>
                <c:pt idx="48770">
                  <c:v>0.5</c:v>
                </c:pt>
                <c:pt idx="48771">
                  <c:v>0.5</c:v>
                </c:pt>
                <c:pt idx="48772">
                  <c:v>0.5</c:v>
                </c:pt>
                <c:pt idx="48773">
                  <c:v>0.5</c:v>
                </c:pt>
                <c:pt idx="48774">
                  <c:v>0.5</c:v>
                </c:pt>
                <c:pt idx="48775">
                  <c:v>0.5</c:v>
                </c:pt>
                <c:pt idx="48776">
                  <c:v>0.5</c:v>
                </c:pt>
                <c:pt idx="48777">
                  <c:v>0.5</c:v>
                </c:pt>
                <c:pt idx="48778">
                  <c:v>0.5</c:v>
                </c:pt>
                <c:pt idx="48779">
                  <c:v>0.5</c:v>
                </c:pt>
                <c:pt idx="48780">
                  <c:v>0.5</c:v>
                </c:pt>
                <c:pt idx="48781">
                  <c:v>0.5</c:v>
                </c:pt>
                <c:pt idx="48782">
                  <c:v>0.5</c:v>
                </c:pt>
                <c:pt idx="48783">
                  <c:v>0.5</c:v>
                </c:pt>
                <c:pt idx="48784">
                  <c:v>0.5</c:v>
                </c:pt>
                <c:pt idx="48785">
                  <c:v>0.5</c:v>
                </c:pt>
                <c:pt idx="48786">
                  <c:v>0.5</c:v>
                </c:pt>
                <c:pt idx="48787">
                  <c:v>0.5</c:v>
                </c:pt>
                <c:pt idx="48788">
                  <c:v>0.5</c:v>
                </c:pt>
                <c:pt idx="48789">
                  <c:v>0.5</c:v>
                </c:pt>
                <c:pt idx="48790">
                  <c:v>0.5</c:v>
                </c:pt>
                <c:pt idx="48791">
                  <c:v>0.5</c:v>
                </c:pt>
                <c:pt idx="48792">
                  <c:v>0.5</c:v>
                </c:pt>
                <c:pt idx="48793">
                  <c:v>0.5</c:v>
                </c:pt>
                <c:pt idx="48794">
                  <c:v>0.5</c:v>
                </c:pt>
                <c:pt idx="48795">
                  <c:v>0.5</c:v>
                </c:pt>
                <c:pt idx="48796">
                  <c:v>0.5</c:v>
                </c:pt>
                <c:pt idx="48797">
                  <c:v>0.5</c:v>
                </c:pt>
                <c:pt idx="48798">
                  <c:v>0.5</c:v>
                </c:pt>
                <c:pt idx="48799">
                  <c:v>0.5</c:v>
                </c:pt>
                <c:pt idx="48800">
                  <c:v>0.5</c:v>
                </c:pt>
                <c:pt idx="48801">
                  <c:v>0.5</c:v>
                </c:pt>
                <c:pt idx="48802">
                  <c:v>0.5</c:v>
                </c:pt>
                <c:pt idx="48803">
                  <c:v>0.5</c:v>
                </c:pt>
                <c:pt idx="48804">
                  <c:v>0.5</c:v>
                </c:pt>
                <c:pt idx="48805">
                  <c:v>0.5</c:v>
                </c:pt>
                <c:pt idx="48806">
                  <c:v>0.5</c:v>
                </c:pt>
                <c:pt idx="48807">
                  <c:v>0.5</c:v>
                </c:pt>
                <c:pt idx="48808">
                  <c:v>0.5</c:v>
                </c:pt>
                <c:pt idx="48809">
                  <c:v>0.5</c:v>
                </c:pt>
                <c:pt idx="48810">
                  <c:v>0.5</c:v>
                </c:pt>
                <c:pt idx="48811">
                  <c:v>0.5</c:v>
                </c:pt>
                <c:pt idx="48812">
                  <c:v>0.5</c:v>
                </c:pt>
                <c:pt idx="48813">
                  <c:v>0.5</c:v>
                </c:pt>
                <c:pt idx="48814">
                  <c:v>0.5</c:v>
                </c:pt>
                <c:pt idx="48815">
                  <c:v>0.5</c:v>
                </c:pt>
                <c:pt idx="48816">
                  <c:v>0.5</c:v>
                </c:pt>
                <c:pt idx="48817">
                  <c:v>0.5</c:v>
                </c:pt>
                <c:pt idx="48818">
                  <c:v>0.5</c:v>
                </c:pt>
                <c:pt idx="48819">
                  <c:v>0.5</c:v>
                </c:pt>
                <c:pt idx="48820">
                  <c:v>0.5</c:v>
                </c:pt>
                <c:pt idx="48821">
                  <c:v>0.5</c:v>
                </c:pt>
                <c:pt idx="48822">
                  <c:v>0.5</c:v>
                </c:pt>
                <c:pt idx="48823">
                  <c:v>0.5</c:v>
                </c:pt>
                <c:pt idx="48824">
                  <c:v>0.5</c:v>
                </c:pt>
                <c:pt idx="48825">
                  <c:v>0.5</c:v>
                </c:pt>
                <c:pt idx="48826">
                  <c:v>0.5</c:v>
                </c:pt>
                <c:pt idx="48827">
                  <c:v>0.5</c:v>
                </c:pt>
                <c:pt idx="48828">
                  <c:v>0.5</c:v>
                </c:pt>
                <c:pt idx="48829">
                  <c:v>0.5</c:v>
                </c:pt>
                <c:pt idx="48830">
                  <c:v>0.5</c:v>
                </c:pt>
                <c:pt idx="48831">
                  <c:v>0.5</c:v>
                </c:pt>
                <c:pt idx="48832">
                  <c:v>0.5</c:v>
                </c:pt>
                <c:pt idx="48833">
                  <c:v>0.5</c:v>
                </c:pt>
                <c:pt idx="48834">
                  <c:v>0.5</c:v>
                </c:pt>
                <c:pt idx="48835">
                  <c:v>0.5</c:v>
                </c:pt>
                <c:pt idx="48836">
                  <c:v>0.5</c:v>
                </c:pt>
                <c:pt idx="48837">
                  <c:v>0.5</c:v>
                </c:pt>
                <c:pt idx="48838">
                  <c:v>0.5</c:v>
                </c:pt>
                <c:pt idx="48839">
                  <c:v>0.5</c:v>
                </c:pt>
                <c:pt idx="48840">
                  <c:v>0.5</c:v>
                </c:pt>
                <c:pt idx="48841">
                  <c:v>0.5</c:v>
                </c:pt>
                <c:pt idx="48842">
                  <c:v>0.5</c:v>
                </c:pt>
                <c:pt idx="48843">
                  <c:v>0.5</c:v>
                </c:pt>
                <c:pt idx="48844">
                  <c:v>0.5</c:v>
                </c:pt>
                <c:pt idx="48845">
                  <c:v>0.5</c:v>
                </c:pt>
                <c:pt idx="48846">
                  <c:v>0.5</c:v>
                </c:pt>
                <c:pt idx="48847">
                  <c:v>0.5</c:v>
                </c:pt>
                <c:pt idx="48848">
                  <c:v>0.5</c:v>
                </c:pt>
                <c:pt idx="48849">
                  <c:v>0.5</c:v>
                </c:pt>
                <c:pt idx="48850">
                  <c:v>0.5</c:v>
                </c:pt>
                <c:pt idx="48851">
                  <c:v>0.5</c:v>
                </c:pt>
                <c:pt idx="48852">
                  <c:v>0.5</c:v>
                </c:pt>
                <c:pt idx="48853">
                  <c:v>0.5</c:v>
                </c:pt>
                <c:pt idx="48854">
                  <c:v>0.5</c:v>
                </c:pt>
                <c:pt idx="48855">
                  <c:v>0.5</c:v>
                </c:pt>
                <c:pt idx="48856">
                  <c:v>0.5</c:v>
                </c:pt>
                <c:pt idx="48857">
                  <c:v>0.5</c:v>
                </c:pt>
                <c:pt idx="48858">
                  <c:v>0.5</c:v>
                </c:pt>
                <c:pt idx="48859">
                  <c:v>0.5</c:v>
                </c:pt>
                <c:pt idx="48860">
                  <c:v>0.5</c:v>
                </c:pt>
                <c:pt idx="48861">
                  <c:v>0.5</c:v>
                </c:pt>
                <c:pt idx="48862">
                  <c:v>0.5</c:v>
                </c:pt>
                <c:pt idx="48863">
                  <c:v>0.5</c:v>
                </c:pt>
                <c:pt idx="48864">
                  <c:v>0.5</c:v>
                </c:pt>
                <c:pt idx="48865">
                  <c:v>0.5</c:v>
                </c:pt>
                <c:pt idx="48866">
                  <c:v>0.5</c:v>
                </c:pt>
                <c:pt idx="48867">
                  <c:v>0.5</c:v>
                </c:pt>
                <c:pt idx="48868">
                  <c:v>0.5</c:v>
                </c:pt>
                <c:pt idx="48869">
                  <c:v>0.5</c:v>
                </c:pt>
                <c:pt idx="48870">
                  <c:v>0.5</c:v>
                </c:pt>
                <c:pt idx="48871">
                  <c:v>0.5</c:v>
                </c:pt>
                <c:pt idx="48872">
                  <c:v>0.5</c:v>
                </c:pt>
                <c:pt idx="48873">
                  <c:v>0.5</c:v>
                </c:pt>
                <c:pt idx="48874">
                  <c:v>0.5</c:v>
                </c:pt>
                <c:pt idx="48875">
                  <c:v>0.5</c:v>
                </c:pt>
                <c:pt idx="48876">
                  <c:v>0.5</c:v>
                </c:pt>
                <c:pt idx="48877">
                  <c:v>0.5</c:v>
                </c:pt>
                <c:pt idx="48878">
                  <c:v>0.5</c:v>
                </c:pt>
                <c:pt idx="48879">
                  <c:v>0.5</c:v>
                </c:pt>
                <c:pt idx="48880">
                  <c:v>0.5</c:v>
                </c:pt>
                <c:pt idx="48881">
                  <c:v>0.5</c:v>
                </c:pt>
                <c:pt idx="48882">
                  <c:v>0.5</c:v>
                </c:pt>
                <c:pt idx="48883">
                  <c:v>0.5</c:v>
                </c:pt>
                <c:pt idx="48884">
                  <c:v>0.5</c:v>
                </c:pt>
                <c:pt idx="48885">
                  <c:v>0.5</c:v>
                </c:pt>
                <c:pt idx="48886">
                  <c:v>0.5</c:v>
                </c:pt>
                <c:pt idx="48887">
                  <c:v>0.5</c:v>
                </c:pt>
                <c:pt idx="48888">
                  <c:v>0.5</c:v>
                </c:pt>
                <c:pt idx="48889">
                  <c:v>0.5</c:v>
                </c:pt>
                <c:pt idx="48890">
                  <c:v>0.5</c:v>
                </c:pt>
                <c:pt idx="48891">
                  <c:v>0.5</c:v>
                </c:pt>
                <c:pt idx="48892">
                  <c:v>0.5</c:v>
                </c:pt>
                <c:pt idx="48893">
                  <c:v>0.5</c:v>
                </c:pt>
                <c:pt idx="48894">
                  <c:v>0.5</c:v>
                </c:pt>
                <c:pt idx="48895">
                  <c:v>0.5</c:v>
                </c:pt>
                <c:pt idx="48896">
                  <c:v>0.5</c:v>
                </c:pt>
                <c:pt idx="48897">
                  <c:v>0.5</c:v>
                </c:pt>
                <c:pt idx="48898">
                  <c:v>0.5</c:v>
                </c:pt>
                <c:pt idx="48899">
                  <c:v>0.5</c:v>
                </c:pt>
                <c:pt idx="48900">
                  <c:v>0.5</c:v>
                </c:pt>
                <c:pt idx="48901">
                  <c:v>0.5</c:v>
                </c:pt>
                <c:pt idx="48902">
                  <c:v>0.5</c:v>
                </c:pt>
                <c:pt idx="48903">
                  <c:v>0.5</c:v>
                </c:pt>
                <c:pt idx="48904">
                  <c:v>0.5</c:v>
                </c:pt>
                <c:pt idx="48905">
                  <c:v>0.5</c:v>
                </c:pt>
                <c:pt idx="48906">
                  <c:v>0.5</c:v>
                </c:pt>
                <c:pt idx="48907">
                  <c:v>0.5</c:v>
                </c:pt>
                <c:pt idx="48908">
                  <c:v>0.5</c:v>
                </c:pt>
                <c:pt idx="48909">
                  <c:v>0.5</c:v>
                </c:pt>
                <c:pt idx="48910">
                  <c:v>0.5</c:v>
                </c:pt>
                <c:pt idx="48911">
                  <c:v>0.5</c:v>
                </c:pt>
                <c:pt idx="48912">
                  <c:v>0.5</c:v>
                </c:pt>
                <c:pt idx="48913">
                  <c:v>0.5</c:v>
                </c:pt>
                <c:pt idx="48914">
                  <c:v>0.5</c:v>
                </c:pt>
                <c:pt idx="48915">
                  <c:v>0.5</c:v>
                </c:pt>
                <c:pt idx="48916">
                  <c:v>0.5</c:v>
                </c:pt>
                <c:pt idx="48917">
                  <c:v>0.5</c:v>
                </c:pt>
                <c:pt idx="48918">
                  <c:v>0.5</c:v>
                </c:pt>
                <c:pt idx="48919">
                  <c:v>0.5</c:v>
                </c:pt>
                <c:pt idx="48920">
                  <c:v>0.5</c:v>
                </c:pt>
                <c:pt idx="48921">
                  <c:v>0.5</c:v>
                </c:pt>
                <c:pt idx="48922">
                  <c:v>0.5</c:v>
                </c:pt>
                <c:pt idx="48923">
                  <c:v>0.5</c:v>
                </c:pt>
                <c:pt idx="48924">
                  <c:v>0.5</c:v>
                </c:pt>
                <c:pt idx="48925">
                  <c:v>0.5</c:v>
                </c:pt>
                <c:pt idx="48926">
                  <c:v>0.5</c:v>
                </c:pt>
                <c:pt idx="48927">
                  <c:v>0.5</c:v>
                </c:pt>
                <c:pt idx="48928">
                  <c:v>0.5</c:v>
                </c:pt>
                <c:pt idx="48929">
                  <c:v>0.5</c:v>
                </c:pt>
                <c:pt idx="48930">
                  <c:v>0.5</c:v>
                </c:pt>
                <c:pt idx="48931">
                  <c:v>0.5</c:v>
                </c:pt>
                <c:pt idx="48932">
                  <c:v>0.5</c:v>
                </c:pt>
                <c:pt idx="48933">
                  <c:v>0.5</c:v>
                </c:pt>
                <c:pt idx="48934">
                  <c:v>0.5</c:v>
                </c:pt>
                <c:pt idx="48935">
                  <c:v>0.5</c:v>
                </c:pt>
                <c:pt idx="48936">
                  <c:v>0.5</c:v>
                </c:pt>
                <c:pt idx="48937">
                  <c:v>0.5</c:v>
                </c:pt>
                <c:pt idx="48938">
                  <c:v>0.5</c:v>
                </c:pt>
                <c:pt idx="48939">
                  <c:v>0.5</c:v>
                </c:pt>
                <c:pt idx="48940">
                  <c:v>0.5</c:v>
                </c:pt>
                <c:pt idx="48941">
                  <c:v>0.5</c:v>
                </c:pt>
                <c:pt idx="48942">
                  <c:v>0.5</c:v>
                </c:pt>
                <c:pt idx="48943">
                  <c:v>0.5</c:v>
                </c:pt>
                <c:pt idx="48944">
                  <c:v>0.5</c:v>
                </c:pt>
                <c:pt idx="48945">
                  <c:v>0.5</c:v>
                </c:pt>
                <c:pt idx="48946">
                  <c:v>0.5</c:v>
                </c:pt>
                <c:pt idx="48947">
                  <c:v>0.5</c:v>
                </c:pt>
                <c:pt idx="48948">
                  <c:v>0.5</c:v>
                </c:pt>
                <c:pt idx="48949">
                  <c:v>0.5</c:v>
                </c:pt>
                <c:pt idx="48950">
                  <c:v>0.5</c:v>
                </c:pt>
                <c:pt idx="48951">
                  <c:v>0.5</c:v>
                </c:pt>
                <c:pt idx="48952">
                  <c:v>0.5</c:v>
                </c:pt>
                <c:pt idx="48953">
                  <c:v>0.5</c:v>
                </c:pt>
                <c:pt idx="48954">
                  <c:v>0.5</c:v>
                </c:pt>
                <c:pt idx="48955">
                  <c:v>0.5</c:v>
                </c:pt>
                <c:pt idx="48956">
                  <c:v>0.5</c:v>
                </c:pt>
                <c:pt idx="48957">
                  <c:v>0.5</c:v>
                </c:pt>
                <c:pt idx="48958">
                  <c:v>0.5</c:v>
                </c:pt>
                <c:pt idx="48959">
                  <c:v>0.5</c:v>
                </c:pt>
                <c:pt idx="48960">
                  <c:v>0.5</c:v>
                </c:pt>
                <c:pt idx="48961">
                  <c:v>0.5</c:v>
                </c:pt>
                <c:pt idx="48962">
                  <c:v>0.5</c:v>
                </c:pt>
                <c:pt idx="48963">
                  <c:v>0.5</c:v>
                </c:pt>
                <c:pt idx="48964">
                  <c:v>0.5</c:v>
                </c:pt>
                <c:pt idx="48965">
                  <c:v>0.5</c:v>
                </c:pt>
                <c:pt idx="48966">
                  <c:v>0.5</c:v>
                </c:pt>
                <c:pt idx="48967">
                  <c:v>0.5</c:v>
                </c:pt>
                <c:pt idx="48968">
                  <c:v>0.5</c:v>
                </c:pt>
                <c:pt idx="48969">
                  <c:v>0.5</c:v>
                </c:pt>
                <c:pt idx="48970">
                  <c:v>0.5</c:v>
                </c:pt>
                <c:pt idx="48971">
                  <c:v>0.5</c:v>
                </c:pt>
                <c:pt idx="48972">
                  <c:v>0.5</c:v>
                </c:pt>
                <c:pt idx="48973">
                  <c:v>0.5</c:v>
                </c:pt>
                <c:pt idx="48974">
                  <c:v>0.5</c:v>
                </c:pt>
                <c:pt idx="48975">
                  <c:v>0.5</c:v>
                </c:pt>
                <c:pt idx="48976">
                  <c:v>0.5</c:v>
                </c:pt>
                <c:pt idx="48977">
                  <c:v>0.5</c:v>
                </c:pt>
                <c:pt idx="48978">
                  <c:v>0.5</c:v>
                </c:pt>
                <c:pt idx="48979">
                  <c:v>0.5</c:v>
                </c:pt>
                <c:pt idx="48980">
                  <c:v>0.5</c:v>
                </c:pt>
                <c:pt idx="48981">
                  <c:v>0.5</c:v>
                </c:pt>
                <c:pt idx="48982">
                  <c:v>0.5</c:v>
                </c:pt>
                <c:pt idx="48983">
                  <c:v>0.5</c:v>
                </c:pt>
                <c:pt idx="48984">
                  <c:v>0.5</c:v>
                </c:pt>
                <c:pt idx="48985">
                  <c:v>0.5</c:v>
                </c:pt>
                <c:pt idx="48986">
                  <c:v>0.5</c:v>
                </c:pt>
                <c:pt idx="48987">
                  <c:v>0.5</c:v>
                </c:pt>
                <c:pt idx="48988">
                  <c:v>0.5</c:v>
                </c:pt>
                <c:pt idx="48989">
                  <c:v>0.5</c:v>
                </c:pt>
                <c:pt idx="48990">
                  <c:v>0.5</c:v>
                </c:pt>
                <c:pt idx="48991">
                  <c:v>0.5</c:v>
                </c:pt>
                <c:pt idx="48992">
                  <c:v>0.5</c:v>
                </c:pt>
                <c:pt idx="48993">
                  <c:v>0.5</c:v>
                </c:pt>
                <c:pt idx="48994">
                  <c:v>0.5</c:v>
                </c:pt>
                <c:pt idx="48995">
                  <c:v>0.5</c:v>
                </c:pt>
                <c:pt idx="48996">
                  <c:v>0.5</c:v>
                </c:pt>
                <c:pt idx="48997">
                  <c:v>0.5</c:v>
                </c:pt>
                <c:pt idx="48998">
                  <c:v>0.5</c:v>
                </c:pt>
                <c:pt idx="48999">
                  <c:v>0.5</c:v>
                </c:pt>
                <c:pt idx="49000">
                  <c:v>0.5</c:v>
                </c:pt>
                <c:pt idx="49001">
                  <c:v>0.5</c:v>
                </c:pt>
                <c:pt idx="49002">
                  <c:v>0.5</c:v>
                </c:pt>
                <c:pt idx="49003">
                  <c:v>0.5</c:v>
                </c:pt>
                <c:pt idx="49004">
                  <c:v>0.5</c:v>
                </c:pt>
                <c:pt idx="49005">
                  <c:v>0.5</c:v>
                </c:pt>
                <c:pt idx="49006">
                  <c:v>0.5</c:v>
                </c:pt>
                <c:pt idx="49007">
                  <c:v>0.5</c:v>
                </c:pt>
                <c:pt idx="49008">
                  <c:v>0.5</c:v>
                </c:pt>
                <c:pt idx="49009">
                  <c:v>0.5</c:v>
                </c:pt>
                <c:pt idx="49010">
                  <c:v>0.5</c:v>
                </c:pt>
                <c:pt idx="49011">
                  <c:v>0.5</c:v>
                </c:pt>
                <c:pt idx="49012">
                  <c:v>0.5</c:v>
                </c:pt>
                <c:pt idx="49013">
                  <c:v>0.5</c:v>
                </c:pt>
                <c:pt idx="49014">
                  <c:v>0.5</c:v>
                </c:pt>
                <c:pt idx="49015">
                  <c:v>0.5</c:v>
                </c:pt>
                <c:pt idx="49016">
                  <c:v>0.5</c:v>
                </c:pt>
                <c:pt idx="49017">
                  <c:v>0.5</c:v>
                </c:pt>
                <c:pt idx="49018">
                  <c:v>0.5</c:v>
                </c:pt>
                <c:pt idx="49019">
                  <c:v>0.5</c:v>
                </c:pt>
                <c:pt idx="49020">
                  <c:v>0.5</c:v>
                </c:pt>
                <c:pt idx="49021">
                  <c:v>0.5</c:v>
                </c:pt>
                <c:pt idx="49022">
                  <c:v>0.5</c:v>
                </c:pt>
                <c:pt idx="49023">
                  <c:v>0.5</c:v>
                </c:pt>
                <c:pt idx="49024">
                  <c:v>0.5</c:v>
                </c:pt>
                <c:pt idx="49025">
                  <c:v>0.5</c:v>
                </c:pt>
                <c:pt idx="49026">
                  <c:v>0.5</c:v>
                </c:pt>
                <c:pt idx="49027">
                  <c:v>0.5</c:v>
                </c:pt>
                <c:pt idx="49028">
                  <c:v>0.5</c:v>
                </c:pt>
                <c:pt idx="49029">
                  <c:v>0.5</c:v>
                </c:pt>
                <c:pt idx="49030">
                  <c:v>0.5</c:v>
                </c:pt>
                <c:pt idx="49031">
                  <c:v>0.5</c:v>
                </c:pt>
                <c:pt idx="49032">
                  <c:v>0.5</c:v>
                </c:pt>
                <c:pt idx="49033">
                  <c:v>0.5</c:v>
                </c:pt>
                <c:pt idx="49034">
                  <c:v>0.5</c:v>
                </c:pt>
                <c:pt idx="49035">
                  <c:v>0.5</c:v>
                </c:pt>
                <c:pt idx="49036">
                  <c:v>0.5</c:v>
                </c:pt>
                <c:pt idx="49037">
                  <c:v>0.5</c:v>
                </c:pt>
                <c:pt idx="49038">
                  <c:v>0.5</c:v>
                </c:pt>
                <c:pt idx="49039">
                  <c:v>0.5</c:v>
                </c:pt>
                <c:pt idx="49040">
                  <c:v>0.5</c:v>
                </c:pt>
                <c:pt idx="49041">
                  <c:v>0.5</c:v>
                </c:pt>
                <c:pt idx="49042">
                  <c:v>0.5</c:v>
                </c:pt>
                <c:pt idx="49043">
                  <c:v>0.5</c:v>
                </c:pt>
                <c:pt idx="49044">
                  <c:v>0.5</c:v>
                </c:pt>
                <c:pt idx="49045">
                  <c:v>0.5</c:v>
                </c:pt>
                <c:pt idx="49046">
                  <c:v>0.5</c:v>
                </c:pt>
                <c:pt idx="49047">
                  <c:v>0.5</c:v>
                </c:pt>
                <c:pt idx="49048">
                  <c:v>0.5</c:v>
                </c:pt>
                <c:pt idx="49049">
                  <c:v>0.5</c:v>
                </c:pt>
                <c:pt idx="49050">
                  <c:v>0.5</c:v>
                </c:pt>
                <c:pt idx="49051">
                  <c:v>0.5</c:v>
                </c:pt>
                <c:pt idx="49052">
                  <c:v>0.5</c:v>
                </c:pt>
                <c:pt idx="49053">
                  <c:v>0.5</c:v>
                </c:pt>
                <c:pt idx="49054">
                  <c:v>0.5</c:v>
                </c:pt>
                <c:pt idx="49055">
                  <c:v>0.5</c:v>
                </c:pt>
                <c:pt idx="49056">
                  <c:v>0.5</c:v>
                </c:pt>
                <c:pt idx="49057">
                  <c:v>0.5</c:v>
                </c:pt>
                <c:pt idx="49058">
                  <c:v>0.5</c:v>
                </c:pt>
                <c:pt idx="49059">
                  <c:v>0.5</c:v>
                </c:pt>
                <c:pt idx="49060">
                  <c:v>0.5</c:v>
                </c:pt>
                <c:pt idx="49061">
                  <c:v>0.5</c:v>
                </c:pt>
                <c:pt idx="49062">
                  <c:v>0.5</c:v>
                </c:pt>
                <c:pt idx="49063">
                  <c:v>0.5</c:v>
                </c:pt>
                <c:pt idx="49064">
                  <c:v>0.5</c:v>
                </c:pt>
                <c:pt idx="49065">
                  <c:v>0.5</c:v>
                </c:pt>
                <c:pt idx="49066">
                  <c:v>0.5</c:v>
                </c:pt>
                <c:pt idx="49067">
                  <c:v>0.5</c:v>
                </c:pt>
                <c:pt idx="49068">
                  <c:v>0.5</c:v>
                </c:pt>
                <c:pt idx="49069">
                  <c:v>0.5</c:v>
                </c:pt>
                <c:pt idx="49070">
                  <c:v>0.5</c:v>
                </c:pt>
                <c:pt idx="49071">
                  <c:v>0.5</c:v>
                </c:pt>
                <c:pt idx="49072">
                  <c:v>0.5</c:v>
                </c:pt>
                <c:pt idx="49073">
                  <c:v>0.5</c:v>
                </c:pt>
                <c:pt idx="49074">
                  <c:v>0.5</c:v>
                </c:pt>
                <c:pt idx="49075">
                  <c:v>0.5</c:v>
                </c:pt>
                <c:pt idx="49076">
                  <c:v>0.5</c:v>
                </c:pt>
                <c:pt idx="49077">
                  <c:v>0.5</c:v>
                </c:pt>
                <c:pt idx="49078">
                  <c:v>0.5</c:v>
                </c:pt>
                <c:pt idx="49079">
                  <c:v>0.5</c:v>
                </c:pt>
                <c:pt idx="49080">
                  <c:v>0.5</c:v>
                </c:pt>
                <c:pt idx="49081">
                  <c:v>0.5</c:v>
                </c:pt>
                <c:pt idx="49082">
                  <c:v>0.5</c:v>
                </c:pt>
                <c:pt idx="49083">
                  <c:v>0.5</c:v>
                </c:pt>
                <c:pt idx="49084">
                  <c:v>0.5</c:v>
                </c:pt>
                <c:pt idx="49085">
                  <c:v>0.5</c:v>
                </c:pt>
                <c:pt idx="49086">
                  <c:v>0.5</c:v>
                </c:pt>
                <c:pt idx="49087">
                  <c:v>0.5</c:v>
                </c:pt>
                <c:pt idx="49088">
                  <c:v>0.5</c:v>
                </c:pt>
                <c:pt idx="49089">
                  <c:v>0.5</c:v>
                </c:pt>
                <c:pt idx="49090">
                  <c:v>0.5</c:v>
                </c:pt>
                <c:pt idx="49091">
                  <c:v>0.5</c:v>
                </c:pt>
                <c:pt idx="49092">
                  <c:v>0.5</c:v>
                </c:pt>
                <c:pt idx="49093">
                  <c:v>0.5</c:v>
                </c:pt>
                <c:pt idx="49094">
                  <c:v>0.5</c:v>
                </c:pt>
                <c:pt idx="49095">
                  <c:v>0.5</c:v>
                </c:pt>
                <c:pt idx="49096">
                  <c:v>0.5</c:v>
                </c:pt>
                <c:pt idx="49097">
                  <c:v>0.5</c:v>
                </c:pt>
                <c:pt idx="49098">
                  <c:v>0.5</c:v>
                </c:pt>
                <c:pt idx="49099">
                  <c:v>0.5</c:v>
                </c:pt>
                <c:pt idx="49100">
                  <c:v>0.5</c:v>
                </c:pt>
                <c:pt idx="49101">
                  <c:v>0.5</c:v>
                </c:pt>
                <c:pt idx="49102">
                  <c:v>0.5</c:v>
                </c:pt>
                <c:pt idx="49103">
                  <c:v>0.5</c:v>
                </c:pt>
                <c:pt idx="49104">
                  <c:v>0.5</c:v>
                </c:pt>
                <c:pt idx="49105">
                  <c:v>0.5</c:v>
                </c:pt>
                <c:pt idx="49106">
                  <c:v>0.5</c:v>
                </c:pt>
                <c:pt idx="49107">
                  <c:v>0.5</c:v>
                </c:pt>
                <c:pt idx="49108">
                  <c:v>0.5</c:v>
                </c:pt>
                <c:pt idx="49109">
                  <c:v>0.5</c:v>
                </c:pt>
                <c:pt idx="49110">
                  <c:v>0.5</c:v>
                </c:pt>
                <c:pt idx="49111">
                  <c:v>0.5</c:v>
                </c:pt>
                <c:pt idx="49112">
                  <c:v>0.5</c:v>
                </c:pt>
                <c:pt idx="49113">
                  <c:v>0.5</c:v>
                </c:pt>
                <c:pt idx="49114">
                  <c:v>0.5</c:v>
                </c:pt>
                <c:pt idx="49115">
                  <c:v>0.5</c:v>
                </c:pt>
                <c:pt idx="49116">
                  <c:v>0.5</c:v>
                </c:pt>
                <c:pt idx="49117">
                  <c:v>0.5</c:v>
                </c:pt>
                <c:pt idx="49118">
                  <c:v>0.5</c:v>
                </c:pt>
                <c:pt idx="49119">
                  <c:v>0.5</c:v>
                </c:pt>
                <c:pt idx="49120">
                  <c:v>0.5</c:v>
                </c:pt>
                <c:pt idx="49121">
                  <c:v>0.5</c:v>
                </c:pt>
                <c:pt idx="49122">
                  <c:v>0.5</c:v>
                </c:pt>
                <c:pt idx="49123">
                  <c:v>0.5</c:v>
                </c:pt>
                <c:pt idx="49124">
                  <c:v>0.5</c:v>
                </c:pt>
                <c:pt idx="49125">
                  <c:v>0.5</c:v>
                </c:pt>
                <c:pt idx="49126">
                  <c:v>0.5</c:v>
                </c:pt>
                <c:pt idx="49127">
                  <c:v>0.5</c:v>
                </c:pt>
                <c:pt idx="49128">
                  <c:v>0.5</c:v>
                </c:pt>
                <c:pt idx="49129">
                  <c:v>0.5</c:v>
                </c:pt>
                <c:pt idx="49130">
                  <c:v>0.5</c:v>
                </c:pt>
                <c:pt idx="49131">
                  <c:v>0.5</c:v>
                </c:pt>
                <c:pt idx="49132">
                  <c:v>0.5</c:v>
                </c:pt>
                <c:pt idx="49133">
                  <c:v>0.5</c:v>
                </c:pt>
                <c:pt idx="49134">
                  <c:v>0.5</c:v>
                </c:pt>
                <c:pt idx="49135">
                  <c:v>0.5</c:v>
                </c:pt>
                <c:pt idx="49136">
                  <c:v>0.5</c:v>
                </c:pt>
                <c:pt idx="49137">
                  <c:v>0.5</c:v>
                </c:pt>
                <c:pt idx="49138">
                  <c:v>0.5</c:v>
                </c:pt>
                <c:pt idx="49139">
                  <c:v>0.5</c:v>
                </c:pt>
                <c:pt idx="49140">
                  <c:v>0.5</c:v>
                </c:pt>
                <c:pt idx="49141">
                  <c:v>0.5</c:v>
                </c:pt>
                <c:pt idx="49142">
                  <c:v>0.5</c:v>
                </c:pt>
                <c:pt idx="49143">
                  <c:v>0.5</c:v>
                </c:pt>
                <c:pt idx="49144">
                  <c:v>0.5</c:v>
                </c:pt>
                <c:pt idx="49145">
                  <c:v>0.5</c:v>
                </c:pt>
                <c:pt idx="49146">
                  <c:v>0.5</c:v>
                </c:pt>
                <c:pt idx="49147">
                  <c:v>0.5</c:v>
                </c:pt>
                <c:pt idx="49148">
                  <c:v>0.5</c:v>
                </c:pt>
                <c:pt idx="49149">
                  <c:v>0.5</c:v>
                </c:pt>
                <c:pt idx="49150">
                  <c:v>0.5</c:v>
                </c:pt>
                <c:pt idx="49151">
                  <c:v>0.5</c:v>
                </c:pt>
                <c:pt idx="49152">
                  <c:v>0.5</c:v>
                </c:pt>
                <c:pt idx="49153">
                  <c:v>0.5</c:v>
                </c:pt>
                <c:pt idx="49154">
                  <c:v>0.5</c:v>
                </c:pt>
                <c:pt idx="49155">
                  <c:v>0.5</c:v>
                </c:pt>
                <c:pt idx="49156">
                  <c:v>0.5</c:v>
                </c:pt>
                <c:pt idx="49157">
                  <c:v>0.5</c:v>
                </c:pt>
                <c:pt idx="49158">
                  <c:v>0.5</c:v>
                </c:pt>
                <c:pt idx="49159">
                  <c:v>0.5</c:v>
                </c:pt>
                <c:pt idx="49160">
                  <c:v>0.5</c:v>
                </c:pt>
                <c:pt idx="49161">
                  <c:v>0.5</c:v>
                </c:pt>
                <c:pt idx="49162">
                  <c:v>0.5</c:v>
                </c:pt>
                <c:pt idx="49163">
                  <c:v>0.5</c:v>
                </c:pt>
                <c:pt idx="49164">
                  <c:v>0.5</c:v>
                </c:pt>
                <c:pt idx="49165">
                  <c:v>0.5</c:v>
                </c:pt>
                <c:pt idx="49166">
                  <c:v>0.5</c:v>
                </c:pt>
                <c:pt idx="49167">
                  <c:v>0.5</c:v>
                </c:pt>
                <c:pt idx="49168">
                  <c:v>0.5</c:v>
                </c:pt>
                <c:pt idx="49169">
                  <c:v>0.5</c:v>
                </c:pt>
                <c:pt idx="49170">
                  <c:v>0.5</c:v>
                </c:pt>
                <c:pt idx="49171">
                  <c:v>0.5</c:v>
                </c:pt>
                <c:pt idx="49172">
                  <c:v>0.5</c:v>
                </c:pt>
                <c:pt idx="49173">
                  <c:v>0.5</c:v>
                </c:pt>
                <c:pt idx="49174">
                  <c:v>0.5</c:v>
                </c:pt>
                <c:pt idx="49175">
                  <c:v>0.5</c:v>
                </c:pt>
                <c:pt idx="49176">
                  <c:v>0.5</c:v>
                </c:pt>
                <c:pt idx="49177">
                  <c:v>0.5</c:v>
                </c:pt>
                <c:pt idx="49178">
                  <c:v>0.5</c:v>
                </c:pt>
                <c:pt idx="49179">
                  <c:v>0.5</c:v>
                </c:pt>
                <c:pt idx="49180">
                  <c:v>0.5</c:v>
                </c:pt>
                <c:pt idx="49181">
                  <c:v>0.5</c:v>
                </c:pt>
                <c:pt idx="49182">
                  <c:v>0.5</c:v>
                </c:pt>
                <c:pt idx="49183">
                  <c:v>0.5</c:v>
                </c:pt>
                <c:pt idx="49184">
                  <c:v>0.5</c:v>
                </c:pt>
                <c:pt idx="49185">
                  <c:v>0.5</c:v>
                </c:pt>
                <c:pt idx="49186">
                  <c:v>0.5</c:v>
                </c:pt>
                <c:pt idx="49187">
                  <c:v>0.5</c:v>
                </c:pt>
                <c:pt idx="49188">
                  <c:v>0.5</c:v>
                </c:pt>
                <c:pt idx="49189">
                  <c:v>0.5</c:v>
                </c:pt>
                <c:pt idx="49190">
                  <c:v>0.5</c:v>
                </c:pt>
                <c:pt idx="49191">
                  <c:v>0.5</c:v>
                </c:pt>
                <c:pt idx="49192">
                  <c:v>0.5</c:v>
                </c:pt>
                <c:pt idx="49193">
                  <c:v>0.5</c:v>
                </c:pt>
                <c:pt idx="49194">
                  <c:v>0.5</c:v>
                </c:pt>
                <c:pt idx="49195">
                  <c:v>0.5</c:v>
                </c:pt>
                <c:pt idx="49196">
                  <c:v>0.5</c:v>
                </c:pt>
                <c:pt idx="49197">
                  <c:v>0.5</c:v>
                </c:pt>
                <c:pt idx="49198">
                  <c:v>0.5</c:v>
                </c:pt>
                <c:pt idx="49199">
                  <c:v>0.5</c:v>
                </c:pt>
                <c:pt idx="49200">
                  <c:v>1</c:v>
                </c:pt>
                <c:pt idx="49201">
                  <c:v>1</c:v>
                </c:pt>
                <c:pt idx="49202">
                  <c:v>1</c:v>
                </c:pt>
                <c:pt idx="49203">
                  <c:v>1</c:v>
                </c:pt>
                <c:pt idx="49204">
                  <c:v>1</c:v>
                </c:pt>
                <c:pt idx="49205">
                  <c:v>1</c:v>
                </c:pt>
                <c:pt idx="49206">
                  <c:v>1</c:v>
                </c:pt>
                <c:pt idx="49207">
                  <c:v>1</c:v>
                </c:pt>
                <c:pt idx="49208">
                  <c:v>1</c:v>
                </c:pt>
                <c:pt idx="49209">
                  <c:v>1</c:v>
                </c:pt>
                <c:pt idx="49210">
                  <c:v>1</c:v>
                </c:pt>
                <c:pt idx="49211">
                  <c:v>1</c:v>
                </c:pt>
                <c:pt idx="49212">
                  <c:v>1</c:v>
                </c:pt>
                <c:pt idx="49213">
                  <c:v>1</c:v>
                </c:pt>
                <c:pt idx="49214">
                  <c:v>1</c:v>
                </c:pt>
                <c:pt idx="49215">
                  <c:v>1</c:v>
                </c:pt>
                <c:pt idx="49216">
                  <c:v>1</c:v>
                </c:pt>
                <c:pt idx="49217">
                  <c:v>1</c:v>
                </c:pt>
                <c:pt idx="49218">
                  <c:v>1</c:v>
                </c:pt>
                <c:pt idx="49219">
                  <c:v>1</c:v>
                </c:pt>
                <c:pt idx="49220">
                  <c:v>1</c:v>
                </c:pt>
                <c:pt idx="49221">
                  <c:v>1</c:v>
                </c:pt>
                <c:pt idx="49222">
                  <c:v>1</c:v>
                </c:pt>
                <c:pt idx="49223">
                  <c:v>1</c:v>
                </c:pt>
                <c:pt idx="49224">
                  <c:v>1</c:v>
                </c:pt>
                <c:pt idx="49225">
                  <c:v>1</c:v>
                </c:pt>
                <c:pt idx="49226">
                  <c:v>1</c:v>
                </c:pt>
                <c:pt idx="49227">
                  <c:v>1</c:v>
                </c:pt>
                <c:pt idx="49228">
                  <c:v>1</c:v>
                </c:pt>
                <c:pt idx="49229">
                  <c:v>1</c:v>
                </c:pt>
                <c:pt idx="49230">
                  <c:v>1</c:v>
                </c:pt>
                <c:pt idx="49231">
                  <c:v>1</c:v>
                </c:pt>
                <c:pt idx="49232">
                  <c:v>1</c:v>
                </c:pt>
                <c:pt idx="49233">
                  <c:v>1</c:v>
                </c:pt>
                <c:pt idx="49234">
                  <c:v>1</c:v>
                </c:pt>
                <c:pt idx="49235">
                  <c:v>1</c:v>
                </c:pt>
                <c:pt idx="49236">
                  <c:v>1</c:v>
                </c:pt>
                <c:pt idx="49237">
                  <c:v>1</c:v>
                </c:pt>
                <c:pt idx="49238">
                  <c:v>1</c:v>
                </c:pt>
                <c:pt idx="49239">
                  <c:v>1</c:v>
                </c:pt>
                <c:pt idx="49240">
                  <c:v>1</c:v>
                </c:pt>
                <c:pt idx="49241">
                  <c:v>1</c:v>
                </c:pt>
                <c:pt idx="49242">
                  <c:v>1</c:v>
                </c:pt>
                <c:pt idx="49243">
                  <c:v>1</c:v>
                </c:pt>
                <c:pt idx="49244">
                  <c:v>1</c:v>
                </c:pt>
                <c:pt idx="49245">
                  <c:v>1</c:v>
                </c:pt>
                <c:pt idx="49246">
                  <c:v>1</c:v>
                </c:pt>
                <c:pt idx="49247">
                  <c:v>1</c:v>
                </c:pt>
                <c:pt idx="49248">
                  <c:v>1</c:v>
                </c:pt>
                <c:pt idx="49249">
                  <c:v>1</c:v>
                </c:pt>
                <c:pt idx="49250">
                  <c:v>1</c:v>
                </c:pt>
                <c:pt idx="49251">
                  <c:v>1</c:v>
                </c:pt>
                <c:pt idx="49252">
                  <c:v>1</c:v>
                </c:pt>
                <c:pt idx="49253">
                  <c:v>1</c:v>
                </c:pt>
                <c:pt idx="49254">
                  <c:v>1</c:v>
                </c:pt>
                <c:pt idx="49255">
                  <c:v>1</c:v>
                </c:pt>
                <c:pt idx="49256">
                  <c:v>1</c:v>
                </c:pt>
                <c:pt idx="49257">
                  <c:v>1</c:v>
                </c:pt>
                <c:pt idx="49258">
                  <c:v>1</c:v>
                </c:pt>
                <c:pt idx="49259">
                  <c:v>1</c:v>
                </c:pt>
                <c:pt idx="49260">
                  <c:v>1</c:v>
                </c:pt>
                <c:pt idx="49261">
                  <c:v>1</c:v>
                </c:pt>
                <c:pt idx="49262">
                  <c:v>1</c:v>
                </c:pt>
                <c:pt idx="49263">
                  <c:v>1</c:v>
                </c:pt>
                <c:pt idx="49264">
                  <c:v>1</c:v>
                </c:pt>
                <c:pt idx="49265">
                  <c:v>1</c:v>
                </c:pt>
                <c:pt idx="49266">
                  <c:v>1</c:v>
                </c:pt>
                <c:pt idx="49267">
                  <c:v>1</c:v>
                </c:pt>
                <c:pt idx="49268">
                  <c:v>1</c:v>
                </c:pt>
                <c:pt idx="49269">
                  <c:v>1</c:v>
                </c:pt>
                <c:pt idx="49270">
                  <c:v>1</c:v>
                </c:pt>
                <c:pt idx="49271">
                  <c:v>1</c:v>
                </c:pt>
                <c:pt idx="49272">
                  <c:v>1</c:v>
                </c:pt>
                <c:pt idx="49273">
                  <c:v>1</c:v>
                </c:pt>
                <c:pt idx="49274">
                  <c:v>1</c:v>
                </c:pt>
                <c:pt idx="49275">
                  <c:v>1</c:v>
                </c:pt>
                <c:pt idx="49276">
                  <c:v>1</c:v>
                </c:pt>
                <c:pt idx="49277">
                  <c:v>1</c:v>
                </c:pt>
                <c:pt idx="49278">
                  <c:v>1</c:v>
                </c:pt>
                <c:pt idx="49279">
                  <c:v>1</c:v>
                </c:pt>
                <c:pt idx="49280">
                  <c:v>1</c:v>
                </c:pt>
                <c:pt idx="49281">
                  <c:v>1</c:v>
                </c:pt>
                <c:pt idx="49282">
                  <c:v>1</c:v>
                </c:pt>
                <c:pt idx="49283">
                  <c:v>1</c:v>
                </c:pt>
                <c:pt idx="49284">
                  <c:v>1</c:v>
                </c:pt>
                <c:pt idx="49285">
                  <c:v>1</c:v>
                </c:pt>
                <c:pt idx="49286">
                  <c:v>1</c:v>
                </c:pt>
                <c:pt idx="49287">
                  <c:v>1</c:v>
                </c:pt>
                <c:pt idx="49288">
                  <c:v>1</c:v>
                </c:pt>
                <c:pt idx="49289">
                  <c:v>1</c:v>
                </c:pt>
                <c:pt idx="49290">
                  <c:v>1</c:v>
                </c:pt>
                <c:pt idx="49291">
                  <c:v>1</c:v>
                </c:pt>
                <c:pt idx="49292">
                  <c:v>1</c:v>
                </c:pt>
                <c:pt idx="49293">
                  <c:v>1</c:v>
                </c:pt>
                <c:pt idx="49294">
                  <c:v>1</c:v>
                </c:pt>
                <c:pt idx="49295">
                  <c:v>1</c:v>
                </c:pt>
                <c:pt idx="49296">
                  <c:v>1</c:v>
                </c:pt>
                <c:pt idx="49297">
                  <c:v>1</c:v>
                </c:pt>
                <c:pt idx="49298">
                  <c:v>1</c:v>
                </c:pt>
                <c:pt idx="49299">
                  <c:v>1</c:v>
                </c:pt>
                <c:pt idx="49300">
                  <c:v>1</c:v>
                </c:pt>
                <c:pt idx="49301">
                  <c:v>1</c:v>
                </c:pt>
                <c:pt idx="49302">
                  <c:v>1</c:v>
                </c:pt>
                <c:pt idx="49303">
                  <c:v>1</c:v>
                </c:pt>
                <c:pt idx="49304">
                  <c:v>1</c:v>
                </c:pt>
                <c:pt idx="49305">
                  <c:v>1</c:v>
                </c:pt>
                <c:pt idx="49306">
                  <c:v>1</c:v>
                </c:pt>
                <c:pt idx="49307">
                  <c:v>1</c:v>
                </c:pt>
                <c:pt idx="49308">
                  <c:v>1</c:v>
                </c:pt>
                <c:pt idx="49309">
                  <c:v>1</c:v>
                </c:pt>
                <c:pt idx="49310">
                  <c:v>1</c:v>
                </c:pt>
                <c:pt idx="49311">
                  <c:v>1</c:v>
                </c:pt>
                <c:pt idx="49312">
                  <c:v>1</c:v>
                </c:pt>
                <c:pt idx="49313">
                  <c:v>1</c:v>
                </c:pt>
                <c:pt idx="49314">
                  <c:v>1</c:v>
                </c:pt>
                <c:pt idx="49315">
                  <c:v>1</c:v>
                </c:pt>
                <c:pt idx="49316">
                  <c:v>1</c:v>
                </c:pt>
                <c:pt idx="49317">
                  <c:v>1</c:v>
                </c:pt>
                <c:pt idx="49318">
                  <c:v>1</c:v>
                </c:pt>
                <c:pt idx="49319">
                  <c:v>1</c:v>
                </c:pt>
                <c:pt idx="49320">
                  <c:v>1</c:v>
                </c:pt>
                <c:pt idx="49321">
                  <c:v>1</c:v>
                </c:pt>
                <c:pt idx="49322">
                  <c:v>1</c:v>
                </c:pt>
                <c:pt idx="49323">
                  <c:v>1</c:v>
                </c:pt>
                <c:pt idx="49324">
                  <c:v>1</c:v>
                </c:pt>
                <c:pt idx="49325">
                  <c:v>1</c:v>
                </c:pt>
                <c:pt idx="49326">
                  <c:v>1</c:v>
                </c:pt>
                <c:pt idx="49327">
                  <c:v>1</c:v>
                </c:pt>
                <c:pt idx="49328">
                  <c:v>1</c:v>
                </c:pt>
                <c:pt idx="49329">
                  <c:v>1</c:v>
                </c:pt>
                <c:pt idx="49330">
                  <c:v>1</c:v>
                </c:pt>
                <c:pt idx="49331">
                  <c:v>1</c:v>
                </c:pt>
                <c:pt idx="49332">
                  <c:v>1</c:v>
                </c:pt>
                <c:pt idx="49333">
                  <c:v>1</c:v>
                </c:pt>
                <c:pt idx="49334">
                  <c:v>1</c:v>
                </c:pt>
                <c:pt idx="49335">
                  <c:v>1</c:v>
                </c:pt>
                <c:pt idx="49336">
                  <c:v>1</c:v>
                </c:pt>
                <c:pt idx="49337">
                  <c:v>1</c:v>
                </c:pt>
                <c:pt idx="49338">
                  <c:v>1</c:v>
                </c:pt>
                <c:pt idx="49339">
                  <c:v>1</c:v>
                </c:pt>
                <c:pt idx="49340">
                  <c:v>1</c:v>
                </c:pt>
                <c:pt idx="49341">
                  <c:v>1</c:v>
                </c:pt>
                <c:pt idx="49342">
                  <c:v>1</c:v>
                </c:pt>
                <c:pt idx="49343">
                  <c:v>1</c:v>
                </c:pt>
                <c:pt idx="49344">
                  <c:v>1</c:v>
                </c:pt>
                <c:pt idx="49345">
                  <c:v>1</c:v>
                </c:pt>
                <c:pt idx="49346">
                  <c:v>1</c:v>
                </c:pt>
                <c:pt idx="49347">
                  <c:v>1</c:v>
                </c:pt>
                <c:pt idx="49348">
                  <c:v>1</c:v>
                </c:pt>
                <c:pt idx="49349">
                  <c:v>1</c:v>
                </c:pt>
                <c:pt idx="49350">
                  <c:v>1</c:v>
                </c:pt>
                <c:pt idx="49351">
                  <c:v>1</c:v>
                </c:pt>
                <c:pt idx="49352">
                  <c:v>1</c:v>
                </c:pt>
                <c:pt idx="49353">
                  <c:v>1</c:v>
                </c:pt>
                <c:pt idx="49354">
                  <c:v>1</c:v>
                </c:pt>
                <c:pt idx="49355">
                  <c:v>1</c:v>
                </c:pt>
                <c:pt idx="49356">
                  <c:v>1</c:v>
                </c:pt>
                <c:pt idx="49357">
                  <c:v>1</c:v>
                </c:pt>
                <c:pt idx="49358">
                  <c:v>1</c:v>
                </c:pt>
                <c:pt idx="49359">
                  <c:v>1</c:v>
                </c:pt>
                <c:pt idx="49360">
                  <c:v>1</c:v>
                </c:pt>
                <c:pt idx="49361">
                  <c:v>1</c:v>
                </c:pt>
                <c:pt idx="49362">
                  <c:v>1</c:v>
                </c:pt>
                <c:pt idx="49363">
                  <c:v>1</c:v>
                </c:pt>
                <c:pt idx="49364">
                  <c:v>1</c:v>
                </c:pt>
                <c:pt idx="49365">
                  <c:v>1</c:v>
                </c:pt>
                <c:pt idx="49366">
                  <c:v>1</c:v>
                </c:pt>
                <c:pt idx="49367">
                  <c:v>1</c:v>
                </c:pt>
                <c:pt idx="49368">
                  <c:v>1</c:v>
                </c:pt>
                <c:pt idx="49369">
                  <c:v>1</c:v>
                </c:pt>
                <c:pt idx="49370">
                  <c:v>1</c:v>
                </c:pt>
                <c:pt idx="49371">
                  <c:v>1</c:v>
                </c:pt>
                <c:pt idx="49372">
                  <c:v>1</c:v>
                </c:pt>
                <c:pt idx="49373">
                  <c:v>1</c:v>
                </c:pt>
                <c:pt idx="49374">
                  <c:v>1</c:v>
                </c:pt>
                <c:pt idx="49375">
                  <c:v>1</c:v>
                </c:pt>
                <c:pt idx="49376">
                  <c:v>1</c:v>
                </c:pt>
                <c:pt idx="49377">
                  <c:v>1</c:v>
                </c:pt>
                <c:pt idx="49378">
                  <c:v>1</c:v>
                </c:pt>
                <c:pt idx="49379">
                  <c:v>1</c:v>
                </c:pt>
                <c:pt idx="49380">
                  <c:v>1</c:v>
                </c:pt>
                <c:pt idx="49381">
                  <c:v>1</c:v>
                </c:pt>
                <c:pt idx="49382">
                  <c:v>1</c:v>
                </c:pt>
                <c:pt idx="49383">
                  <c:v>1</c:v>
                </c:pt>
                <c:pt idx="49384">
                  <c:v>1</c:v>
                </c:pt>
                <c:pt idx="49385">
                  <c:v>1</c:v>
                </c:pt>
                <c:pt idx="49386">
                  <c:v>1</c:v>
                </c:pt>
                <c:pt idx="49387">
                  <c:v>1</c:v>
                </c:pt>
                <c:pt idx="49388">
                  <c:v>1</c:v>
                </c:pt>
                <c:pt idx="49389">
                  <c:v>1</c:v>
                </c:pt>
                <c:pt idx="49390">
                  <c:v>1</c:v>
                </c:pt>
                <c:pt idx="49391">
                  <c:v>1</c:v>
                </c:pt>
                <c:pt idx="49392">
                  <c:v>1</c:v>
                </c:pt>
                <c:pt idx="49393">
                  <c:v>1</c:v>
                </c:pt>
                <c:pt idx="49394">
                  <c:v>1</c:v>
                </c:pt>
                <c:pt idx="49395">
                  <c:v>1</c:v>
                </c:pt>
                <c:pt idx="49396">
                  <c:v>1</c:v>
                </c:pt>
                <c:pt idx="49397">
                  <c:v>1</c:v>
                </c:pt>
                <c:pt idx="49398">
                  <c:v>1</c:v>
                </c:pt>
                <c:pt idx="49399">
                  <c:v>1</c:v>
                </c:pt>
                <c:pt idx="49400">
                  <c:v>1</c:v>
                </c:pt>
                <c:pt idx="49401">
                  <c:v>1</c:v>
                </c:pt>
                <c:pt idx="49402">
                  <c:v>1</c:v>
                </c:pt>
                <c:pt idx="49403">
                  <c:v>1</c:v>
                </c:pt>
                <c:pt idx="49404">
                  <c:v>1</c:v>
                </c:pt>
                <c:pt idx="49405">
                  <c:v>1</c:v>
                </c:pt>
                <c:pt idx="49406">
                  <c:v>1</c:v>
                </c:pt>
                <c:pt idx="49407">
                  <c:v>1</c:v>
                </c:pt>
                <c:pt idx="49408">
                  <c:v>1</c:v>
                </c:pt>
                <c:pt idx="49409">
                  <c:v>1</c:v>
                </c:pt>
                <c:pt idx="49410">
                  <c:v>1</c:v>
                </c:pt>
                <c:pt idx="49411">
                  <c:v>1</c:v>
                </c:pt>
                <c:pt idx="49412">
                  <c:v>1</c:v>
                </c:pt>
                <c:pt idx="49413">
                  <c:v>1</c:v>
                </c:pt>
                <c:pt idx="49414">
                  <c:v>1</c:v>
                </c:pt>
                <c:pt idx="49415">
                  <c:v>1</c:v>
                </c:pt>
                <c:pt idx="49416">
                  <c:v>1</c:v>
                </c:pt>
                <c:pt idx="49417">
                  <c:v>1</c:v>
                </c:pt>
                <c:pt idx="49418">
                  <c:v>1</c:v>
                </c:pt>
                <c:pt idx="49419">
                  <c:v>1</c:v>
                </c:pt>
                <c:pt idx="49420">
                  <c:v>1</c:v>
                </c:pt>
                <c:pt idx="49421">
                  <c:v>1</c:v>
                </c:pt>
                <c:pt idx="49422">
                  <c:v>1</c:v>
                </c:pt>
                <c:pt idx="49423">
                  <c:v>1</c:v>
                </c:pt>
                <c:pt idx="49424">
                  <c:v>1</c:v>
                </c:pt>
                <c:pt idx="49425">
                  <c:v>1</c:v>
                </c:pt>
                <c:pt idx="49426">
                  <c:v>1</c:v>
                </c:pt>
                <c:pt idx="49427">
                  <c:v>1</c:v>
                </c:pt>
                <c:pt idx="49428">
                  <c:v>1</c:v>
                </c:pt>
                <c:pt idx="49429">
                  <c:v>1</c:v>
                </c:pt>
                <c:pt idx="49430">
                  <c:v>1</c:v>
                </c:pt>
                <c:pt idx="49431">
                  <c:v>1</c:v>
                </c:pt>
                <c:pt idx="49432">
                  <c:v>1</c:v>
                </c:pt>
                <c:pt idx="49433">
                  <c:v>1</c:v>
                </c:pt>
                <c:pt idx="49434">
                  <c:v>1</c:v>
                </c:pt>
                <c:pt idx="49435">
                  <c:v>1</c:v>
                </c:pt>
                <c:pt idx="49436">
                  <c:v>1</c:v>
                </c:pt>
                <c:pt idx="49437">
                  <c:v>1</c:v>
                </c:pt>
                <c:pt idx="49438">
                  <c:v>1</c:v>
                </c:pt>
                <c:pt idx="49439">
                  <c:v>1</c:v>
                </c:pt>
                <c:pt idx="49440">
                  <c:v>1</c:v>
                </c:pt>
                <c:pt idx="49441">
                  <c:v>1</c:v>
                </c:pt>
                <c:pt idx="49442">
                  <c:v>1</c:v>
                </c:pt>
                <c:pt idx="49443">
                  <c:v>1</c:v>
                </c:pt>
                <c:pt idx="49444">
                  <c:v>1</c:v>
                </c:pt>
                <c:pt idx="49445">
                  <c:v>1</c:v>
                </c:pt>
                <c:pt idx="49446">
                  <c:v>1</c:v>
                </c:pt>
                <c:pt idx="49447">
                  <c:v>1</c:v>
                </c:pt>
                <c:pt idx="49448">
                  <c:v>1</c:v>
                </c:pt>
                <c:pt idx="49449">
                  <c:v>1</c:v>
                </c:pt>
                <c:pt idx="49450">
                  <c:v>1</c:v>
                </c:pt>
                <c:pt idx="49451">
                  <c:v>1</c:v>
                </c:pt>
                <c:pt idx="49452">
                  <c:v>1</c:v>
                </c:pt>
                <c:pt idx="49453">
                  <c:v>1</c:v>
                </c:pt>
                <c:pt idx="49454">
                  <c:v>1</c:v>
                </c:pt>
                <c:pt idx="49455">
                  <c:v>1</c:v>
                </c:pt>
                <c:pt idx="49456">
                  <c:v>1</c:v>
                </c:pt>
                <c:pt idx="49457">
                  <c:v>1</c:v>
                </c:pt>
                <c:pt idx="49458">
                  <c:v>1</c:v>
                </c:pt>
                <c:pt idx="49459">
                  <c:v>1</c:v>
                </c:pt>
                <c:pt idx="49460">
                  <c:v>1</c:v>
                </c:pt>
                <c:pt idx="49461">
                  <c:v>1</c:v>
                </c:pt>
                <c:pt idx="49462">
                  <c:v>1</c:v>
                </c:pt>
                <c:pt idx="49463">
                  <c:v>1</c:v>
                </c:pt>
                <c:pt idx="49464">
                  <c:v>1</c:v>
                </c:pt>
                <c:pt idx="49465">
                  <c:v>1</c:v>
                </c:pt>
                <c:pt idx="49466">
                  <c:v>1</c:v>
                </c:pt>
                <c:pt idx="49467">
                  <c:v>1</c:v>
                </c:pt>
                <c:pt idx="49468">
                  <c:v>1</c:v>
                </c:pt>
                <c:pt idx="49469">
                  <c:v>1</c:v>
                </c:pt>
                <c:pt idx="49470">
                  <c:v>1</c:v>
                </c:pt>
                <c:pt idx="49471">
                  <c:v>1</c:v>
                </c:pt>
                <c:pt idx="49472">
                  <c:v>1</c:v>
                </c:pt>
                <c:pt idx="49473">
                  <c:v>1</c:v>
                </c:pt>
                <c:pt idx="49474">
                  <c:v>1</c:v>
                </c:pt>
                <c:pt idx="49475">
                  <c:v>1</c:v>
                </c:pt>
                <c:pt idx="49476">
                  <c:v>1</c:v>
                </c:pt>
                <c:pt idx="49477">
                  <c:v>1</c:v>
                </c:pt>
                <c:pt idx="49478">
                  <c:v>1</c:v>
                </c:pt>
                <c:pt idx="49479">
                  <c:v>1</c:v>
                </c:pt>
                <c:pt idx="49480">
                  <c:v>1</c:v>
                </c:pt>
                <c:pt idx="49481">
                  <c:v>1</c:v>
                </c:pt>
                <c:pt idx="49482">
                  <c:v>1</c:v>
                </c:pt>
                <c:pt idx="49483">
                  <c:v>1</c:v>
                </c:pt>
                <c:pt idx="49484">
                  <c:v>1</c:v>
                </c:pt>
                <c:pt idx="49485">
                  <c:v>1</c:v>
                </c:pt>
                <c:pt idx="49486">
                  <c:v>1</c:v>
                </c:pt>
                <c:pt idx="49487">
                  <c:v>1</c:v>
                </c:pt>
                <c:pt idx="49488">
                  <c:v>1</c:v>
                </c:pt>
                <c:pt idx="49489">
                  <c:v>1</c:v>
                </c:pt>
                <c:pt idx="49490">
                  <c:v>1</c:v>
                </c:pt>
                <c:pt idx="49491">
                  <c:v>1</c:v>
                </c:pt>
                <c:pt idx="49492">
                  <c:v>1</c:v>
                </c:pt>
                <c:pt idx="49493">
                  <c:v>1</c:v>
                </c:pt>
                <c:pt idx="49494">
                  <c:v>1</c:v>
                </c:pt>
                <c:pt idx="49495">
                  <c:v>1</c:v>
                </c:pt>
                <c:pt idx="49496">
                  <c:v>1</c:v>
                </c:pt>
                <c:pt idx="49497">
                  <c:v>1</c:v>
                </c:pt>
                <c:pt idx="49498">
                  <c:v>1</c:v>
                </c:pt>
                <c:pt idx="49499">
                  <c:v>1</c:v>
                </c:pt>
                <c:pt idx="49500">
                  <c:v>1</c:v>
                </c:pt>
                <c:pt idx="49501">
                  <c:v>1</c:v>
                </c:pt>
                <c:pt idx="49502">
                  <c:v>1</c:v>
                </c:pt>
                <c:pt idx="49503">
                  <c:v>1</c:v>
                </c:pt>
                <c:pt idx="49504">
                  <c:v>1</c:v>
                </c:pt>
                <c:pt idx="49505">
                  <c:v>1</c:v>
                </c:pt>
                <c:pt idx="49506">
                  <c:v>1</c:v>
                </c:pt>
                <c:pt idx="49507">
                  <c:v>1</c:v>
                </c:pt>
                <c:pt idx="49508">
                  <c:v>1</c:v>
                </c:pt>
                <c:pt idx="49509">
                  <c:v>1</c:v>
                </c:pt>
                <c:pt idx="49510">
                  <c:v>1</c:v>
                </c:pt>
                <c:pt idx="49511">
                  <c:v>1</c:v>
                </c:pt>
                <c:pt idx="49512">
                  <c:v>1</c:v>
                </c:pt>
                <c:pt idx="49513">
                  <c:v>1</c:v>
                </c:pt>
                <c:pt idx="49514">
                  <c:v>1</c:v>
                </c:pt>
                <c:pt idx="49515">
                  <c:v>1</c:v>
                </c:pt>
                <c:pt idx="49516">
                  <c:v>1</c:v>
                </c:pt>
                <c:pt idx="49517">
                  <c:v>1</c:v>
                </c:pt>
                <c:pt idx="49518">
                  <c:v>1</c:v>
                </c:pt>
                <c:pt idx="49519">
                  <c:v>1</c:v>
                </c:pt>
                <c:pt idx="49520">
                  <c:v>1</c:v>
                </c:pt>
                <c:pt idx="49521">
                  <c:v>1</c:v>
                </c:pt>
                <c:pt idx="49522">
                  <c:v>1</c:v>
                </c:pt>
                <c:pt idx="49523">
                  <c:v>1</c:v>
                </c:pt>
                <c:pt idx="49524">
                  <c:v>1</c:v>
                </c:pt>
                <c:pt idx="49525">
                  <c:v>1</c:v>
                </c:pt>
                <c:pt idx="49526">
                  <c:v>1</c:v>
                </c:pt>
                <c:pt idx="49527">
                  <c:v>1</c:v>
                </c:pt>
                <c:pt idx="49528">
                  <c:v>1</c:v>
                </c:pt>
                <c:pt idx="49529">
                  <c:v>1</c:v>
                </c:pt>
                <c:pt idx="49530">
                  <c:v>1</c:v>
                </c:pt>
                <c:pt idx="49531">
                  <c:v>1</c:v>
                </c:pt>
                <c:pt idx="49532">
                  <c:v>1</c:v>
                </c:pt>
                <c:pt idx="49533">
                  <c:v>1</c:v>
                </c:pt>
                <c:pt idx="49534">
                  <c:v>1</c:v>
                </c:pt>
                <c:pt idx="49535">
                  <c:v>1</c:v>
                </c:pt>
                <c:pt idx="49536">
                  <c:v>1</c:v>
                </c:pt>
                <c:pt idx="49537">
                  <c:v>1</c:v>
                </c:pt>
                <c:pt idx="49538">
                  <c:v>1</c:v>
                </c:pt>
                <c:pt idx="49539">
                  <c:v>1</c:v>
                </c:pt>
                <c:pt idx="49540">
                  <c:v>1</c:v>
                </c:pt>
                <c:pt idx="49541">
                  <c:v>1</c:v>
                </c:pt>
                <c:pt idx="49542">
                  <c:v>1</c:v>
                </c:pt>
                <c:pt idx="49543">
                  <c:v>1</c:v>
                </c:pt>
                <c:pt idx="49544">
                  <c:v>1</c:v>
                </c:pt>
                <c:pt idx="49545">
                  <c:v>1</c:v>
                </c:pt>
                <c:pt idx="49546">
                  <c:v>1</c:v>
                </c:pt>
                <c:pt idx="49547">
                  <c:v>1</c:v>
                </c:pt>
                <c:pt idx="49548">
                  <c:v>1</c:v>
                </c:pt>
                <c:pt idx="49549">
                  <c:v>1</c:v>
                </c:pt>
                <c:pt idx="49550">
                  <c:v>1</c:v>
                </c:pt>
                <c:pt idx="49551">
                  <c:v>1</c:v>
                </c:pt>
                <c:pt idx="49552">
                  <c:v>1</c:v>
                </c:pt>
                <c:pt idx="49553">
                  <c:v>1</c:v>
                </c:pt>
                <c:pt idx="49554">
                  <c:v>1</c:v>
                </c:pt>
                <c:pt idx="49555">
                  <c:v>1</c:v>
                </c:pt>
                <c:pt idx="49556">
                  <c:v>1</c:v>
                </c:pt>
                <c:pt idx="49557">
                  <c:v>1</c:v>
                </c:pt>
                <c:pt idx="49558">
                  <c:v>1</c:v>
                </c:pt>
                <c:pt idx="49559">
                  <c:v>1</c:v>
                </c:pt>
                <c:pt idx="49560">
                  <c:v>1</c:v>
                </c:pt>
                <c:pt idx="49561">
                  <c:v>1</c:v>
                </c:pt>
                <c:pt idx="49562">
                  <c:v>1</c:v>
                </c:pt>
                <c:pt idx="49563">
                  <c:v>1</c:v>
                </c:pt>
                <c:pt idx="49564">
                  <c:v>1</c:v>
                </c:pt>
                <c:pt idx="49565">
                  <c:v>1</c:v>
                </c:pt>
                <c:pt idx="49566">
                  <c:v>1</c:v>
                </c:pt>
                <c:pt idx="49567">
                  <c:v>1</c:v>
                </c:pt>
                <c:pt idx="49568">
                  <c:v>1</c:v>
                </c:pt>
                <c:pt idx="49569">
                  <c:v>1</c:v>
                </c:pt>
                <c:pt idx="49570">
                  <c:v>1</c:v>
                </c:pt>
                <c:pt idx="49571">
                  <c:v>1</c:v>
                </c:pt>
                <c:pt idx="49572">
                  <c:v>1</c:v>
                </c:pt>
                <c:pt idx="49573">
                  <c:v>1</c:v>
                </c:pt>
                <c:pt idx="49574">
                  <c:v>1</c:v>
                </c:pt>
                <c:pt idx="49575">
                  <c:v>1</c:v>
                </c:pt>
                <c:pt idx="49576">
                  <c:v>1</c:v>
                </c:pt>
                <c:pt idx="49577">
                  <c:v>1</c:v>
                </c:pt>
                <c:pt idx="49578">
                  <c:v>1</c:v>
                </c:pt>
                <c:pt idx="49579">
                  <c:v>1</c:v>
                </c:pt>
                <c:pt idx="49580">
                  <c:v>1</c:v>
                </c:pt>
                <c:pt idx="49581">
                  <c:v>1</c:v>
                </c:pt>
                <c:pt idx="49582">
                  <c:v>1</c:v>
                </c:pt>
                <c:pt idx="49583">
                  <c:v>1</c:v>
                </c:pt>
                <c:pt idx="49584">
                  <c:v>1</c:v>
                </c:pt>
                <c:pt idx="49585">
                  <c:v>1</c:v>
                </c:pt>
                <c:pt idx="49586">
                  <c:v>1</c:v>
                </c:pt>
                <c:pt idx="49587">
                  <c:v>1</c:v>
                </c:pt>
                <c:pt idx="49588">
                  <c:v>1</c:v>
                </c:pt>
                <c:pt idx="49589">
                  <c:v>1</c:v>
                </c:pt>
                <c:pt idx="49590">
                  <c:v>1</c:v>
                </c:pt>
                <c:pt idx="49591">
                  <c:v>1</c:v>
                </c:pt>
                <c:pt idx="49592">
                  <c:v>1</c:v>
                </c:pt>
                <c:pt idx="49593">
                  <c:v>1</c:v>
                </c:pt>
                <c:pt idx="49594">
                  <c:v>1</c:v>
                </c:pt>
                <c:pt idx="49595">
                  <c:v>1</c:v>
                </c:pt>
                <c:pt idx="49596">
                  <c:v>1</c:v>
                </c:pt>
                <c:pt idx="49597">
                  <c:v>1</c:v>
                </c:pt>
                <c:pt idx="49598">
                  <c:v>1</c:v>
                </c:pt>
                <c:pt idx="49599">
                  <c:v>1</c:v>
                </c:pt>
                <c:pt idx="49600">
                  <c:v>1</c:v>
                </c:pt>
                <c:pt idx="49601">
                  <c:v>1</c:v>
                </c:pt>
                <c:pt idx="49602">
                  <c:v>1</c:v>
                </c:pt>
                <c:pt idx="49603">
                  <c:v>1</c:v>
                </c:pt>
                <c:pt idx="49604">
                  <c:v>1</c:v>
                </c:pt>
                <c:pt idx="49605">
                  <c:v>1</c:v>
                </c:pt>
                <c:pt idx="49606">
                  <c:v>1</c:v>
                </c:pt>
                <c:pt idx="49607">
                  <c:v>1</c:v>
                </c:pt>
                <c:pt idx="49608">
                  <c:v>1</c:v>
                </c:pt>
                <c:pt idx="49609">
                  <c:v>1</c:v>
                </c:pt>
                <c:pt idx="49610">
                  <c:v>1</c:v>
                </c:pt>
                <c:pt idx="49611">
                  <c:v>1</c:v>
                </c:pt>
                <c:pt idx="49612">
                  <c:v>1</c:v>
                </c:pt>
                <c:pt idx="49613">
                  <c:v>1</c:v>
                </c:pt>
                <c:pt idx="49614">
                  <c:v>1</c:v>
                </c:pt>
                <c:pt idx="49615">
                  <c:v>1</c:v>
                </c:pt>
                <c:pt idx="49616">
                  <c:v>1</c:v>
                </c:pt>
                <c:pt idx="49617">
                  <c:v>1</c:v>
                </c:pt>
                <c:pt idx="49618">
                  <c:v>1</c:v>
                </c:pt>
                <c:pt idx="49619">
                  <c:v>1</c:v>
                </c:pt>
                <c:pt idx="49620">
                  <c:v>1</c:v>
                </c:pt>
                <c:pt idx="49621">
                  <c:v>1</c:v>
                </c:pt>
                <c:pt idx="49622">
                  <c:v>1</c:v>
                </c:pt>
                <c:pt idx="49623">
                  <c:v>1</c:v>
                </c:pt>
                <c:pt idx="49624">
                  <c:v>1</c:v>
                </c:pt>
                <c:pt idx="49625">
                  <c:v>1</c:v>
                </c:pt>
                <c:pt idx="49626">
                  <c:v>1</c:v>
                </c:pt>
                <c:pt idx="49627">
                  <c:v>1</c:v>
                </c:pt>
                <c:pt idx="49628">
                  <c:v>1</c:v>
                </c:pt>
                <c:pt idx="49629">
                  <c:v>1</c:v>
                </c:pt>
                <c:pt idx="49630">
                  <c:v>1</c:v>
                </c:pt>
                <c:pt idx="49631">
                  <c:v>1</c:v>
                </c:pt>
                <c:pt idx="49632">
                  <c:v>1</c:v>
                </c:pt>
                <c:pt idx="49633">
                  <c:v>1</c:v>
                </c:pt>
                <c:pt idx="49634">
                  <c:v>1</c:v>
                </c:pt>
                <c:pt idx="49635">
                  <c:v>1</c:v>
                </c:pt>
                <c:pt idx="49636">
                  <c:v>1</c:v>
                </c:pt>
                <c:pt idx="49637">
                  <c:v>1</c:v>
                </c:pt>
                <c:pt idx="49638">
                  <c:v>1</c:v>
                </c:pt>
                <c:pt idx="49639">
                  <c:v>1</c:v>
                </c:pt>
                <c:pt idx="49640">
                  <c:v>1</c:v>
                </c:pt>
                <c:pt idx="49641">
                  <c:v>1</c:v>
                </c:pt>
                <c:pt idx="49642">
                  <c:v>1</c:v>
                </c:pt>
                <c:pt idx="49643">
                  <c:v>1</c:v>
                </c:pt>
                <c:pt idx="49644">
                  <c:v>1</c:v>
                </c:pt>
                <c:pt idx="49645">
                  <c:v>1</c:v>
                </c:pt>
                <c:pt idx="49646">
                  <c:v>1</c:v>
                </c:pt>
                <c:pt idx="49647">
                  <c:v>1</c:v>
                </c:pt>
                <c:pt idx="49648">
                  <c:v>1</c:v>
                </c:pt>
                <c:pt idx="49649">
                  <c:v>1</c:v>
                </c:pt>
                <c:pt idx="49650">
                  <c:v>1</c:v>
                </c:pt>
                <c:pt idx="49651">
                  <c:v>1</c:v>
                </c:pt>
                <c:pt idx="49652">
                  <c:v>1</c:v>
                </c:pt>
                <c:pt idx="49653">
                  <c:v>1</c:v>
                </c:pt>
                <c:pt idx="49654">
                  <c:v>1</c:v>
                </c:pt>
                <c:pt idx="49655">
                  <c:v>1</c:v>
                </c:pt>
                <c:pt idx="49656">
                  <c:v>1</c:v>
                </c:pt>
                <c:pt idx="49657">
                  <c:v>1</c:v>
                </c:pt>
                <c:pt idx="49658">
                  <c:v>1</c:v>
                </c:pt>
                <c:pt idx="49659">
                  <c:v>1</c:v>
                </c:pt>
                <c:pt idx="49660">
                  <c:v>1</c:v>
                </c:pt>
                <c:pt idx="49661">
                  <c:v>1</c:v>
                </c:pt>
                <c:pt idx="49662">
                  <c:v>1</c:v>
                </c:pt>
                <c:pt idx="49663">
                  <c:v>1</c:v>
                </c:pt>
                <c:pt idx="49664">
                  <c:v>1</c:v>
                </c:pt>
                <c:pt idx="49665">
                  <c:v>1</c:v>
                </c:pt>
                <c:pt idx="49666">
                  <c:v>1</c:v>
                </c:pt>
                <c:pt idx="49667">
                  <c:v>1</c:v>
                </c:pt>
                <c:pt idx="49668">
                  <c:v>1</c:v>
                </c:pt>
                <c:pt idx="49669">
                  <c:v>1</c:v>
                </c:pt>
                <c:pt idx="49670">
                  <c:v>1</c:v>
                </c:pt>
                <c:pt idx="49671">
                  <c:v>1</c:v>
                </c:pt>
                <c:pt idx="49672">
                  <c:v>1</c:v>
                </c:pt>
                <c:pt idx="49673">
                  <c:v>1</c:v>
                </c:pt>
                <c:pt idx="49674">
                  <c:v>1</c:v>
                </c:pt>
                <c:pt idx="49675">
                  <c:v>1</c:v>
                </c:pt>
                <c:pt idx="49676">
                  <c:v>1</c:v>
                </c:pt>
                <c:pt idx="49677">
                  <c:v>1</c:v>
                </c:pt>
                <c:pt idx="49678">
                  <c:v>1</c:v>
                </c:pt>
                <c:pt idx="49679">
                  <c:v>1</c:v>
                </c:pt>
                <c:pt idx="49680">
                  <c:v>1</c:v>
                </c:pt>
                <c:pt idx="49681">
                  <c:v>1</c:v>
                </c:pt>
                <c:pt idx="49682">
                  <c:v>1</c:v>
                </c:pt>
                <c:pt idx="49683">
                  <c:v>1</c:v>
                </c:pt>
                <c:pt idx="49684">
                  <c:v>1</c:v>
                </c:pt>
                <c:pt idx="49685">
                  <c:v>1</c:v>
                </c:pt>
                <c:pt idx="49686">
                  <c:v>1</c:v>
                </c:pt>
                <c:pt idx="49687">
                  <c:v>1</c:v>
                </c:pt>
                <c:pt idx="49688">
                  <c:v>1</c:v>
                </c:pt>
                <c:pt idx="49689">
                  <c:v>1</c:v>
                </c:pt>
                <c:pt idx="49690">
                  <c:v>1</c:v>
                </c:pt>
                <c:pt idx="49691">
                  <c:v>1</c:v>
                </c:pt>
                <c:pt idx="49692">
                  <c:v>1</c:v>
                </c:pt>
                <c:pt idx="49693">
                  <c:v>1</c:v>
                </c:pt>
                <c:pt idx="49694">
                  <c:v>1</c:v>
                </c:pt>
                <c:pt idx="49695">
                  <c:v>1</c:v>
                </c:pt>
                <c:pt idx="49696">
                  <c:v>1</c:v>
                </c:pt>
                <c:pt idx="49697">
                  <c:v>1</c:v>
                </c:pt>
                <c:pt idx="49698">
                  <c:v>1</c:v>
                </c:pt>
                <c:pt idx="49699">
                  <c:v>1</c:v>
                </c:pt>
                <c:pt idx="49700">
                  <c:v>1</c:v>
                </c:pt>
                <c:pt idx="49701">
                  <c:v>1</c:v>
                </c:pt>
                <c:pt idx="49702">
                  <c:v>1</c:v>
                </c:pt>
                <c:pt idx="49703">
                  <c:v>1</c:v>
                </c:pt>
                <c:pt idx="49704">
                  <c:v>1</c:v>
                </c:pt>
                <c:pt idx="49705">
                  <c:v>1</c:v>
                </c:pt>
                <c:pt idx="49706">
                  <c:v>1</c:v>
                </c:pt>
                <c:pt idx="49707">
                  <c:v>1</c:v>
                </c:pt>
                <c:pt idx="49708">
                  <c:v>1</c:v>
                </c:pt>
                <c:pt idx="49709">
                  <c:v>1</c:v>
                </c:pt>
                <c:pt idx="49710">
                  <c:v>1</c:v>
                </c:pt>
                <c:pt idx="49711">
                  <c:v>1</c:v>
                </c:pt>
                <c:pt idx="49712">
                  <c:v>1</c:v>
                </c:pt>
                <c:pt idx="49713">
                  <c:v>1</c:v>
                </c:pt>
                <c:pt idx="49714">
                  <c:v>1</c:v>
                </c:pt>
                <c:pt idx="49715">
                  <c:v>1</c:v>
                </c:pt>
                <c:pt idx="49716">
                  <c:v>1</c:v>
                </c:pt>
                <c:pt idx="49717">
                  <c:v>1</c:v>
                </c:pt>
                <c:pt idx="49718">
                  <c:v>1</c:v>
                </c:pt>
                <c:pt idx="49719">
                  <c:v>1</c:v>
                </c:pt>
                <c:pt idx="49720">
                  <c:v>1</c:v>
                </c:pt>
                <c:pt idx="49721">
                  <c:v>1</c:v>
                </c:pt>
                <c:pt idx="49722">
                  <c:v>1</c:v>
                </c:pt>
                <c:pt idx="49723">
                  <c:v>1</c:v>
                </c:pt>
                <c:pt idx="49724">
                  <c:v>1</c:v>
                </c:pt>
                <c:pt idx="49725">
                  <c:v>1</c:v>
                </c:pt>
                <c:pt idx="49726">
                  <c:v>1</c:v>
                </c:pt>
                <c:pt idx="49727">
                  <c:v>1</c:v>
                </c:pt>
                <c:pt idx="49728">
                  <c:v>1</c:v>
                </c:pt>
                <c:pt idx="49729">
                  <c:v>1</c:v>
                </c:pt>
                <c:pt idx="49730">
                  <c:v>1</c:v>
                </c:pt>
                <c:pt idx="49731">
                  <c:v>1</c:v>
                </c:pt>
                <c:pt idx="49732">
                  <c:v>1</c:v>
                </c:pt>
                <c:pt idx="49733">
                  <c:v>1</c:v>
                </c:pt>
                <c:pt idx="49734">
                  <c:v>1</c:v>
                </c:pt>
                <c:pt idx="49735">
                  <c:v>1</c:v>
                </c:pt>
                <c:pt idx="49736">
                  <c:v>1</c:v>
                </c:pt>
                <c:pt idx="49737">
                  <c:v>1</c:v>
                </c:pt>
                <c:pt idx="49738">
                  <c:v>1</c:v>
                </c:pt>
                <c:pt idx="49739">
                  <c:v>1</c:v>
                </c:pt>
                <c:pt idx="49740">
                  <c:v>1</c:v>
                </c:pt>
                <c:pt idx="49741">
                  <c:v>1</c:v>
                </c:pt>
                <c:pt idx="49742">
                  <c:v>1</c:v>
                </c:pt>
                <c:pt idx="49743">
                  <c:v>1</c:v>
                </c:pt>
                <c:pt idx="49744">
                  <c:v>1</c:v>
                </c:pt>
                <c:pt idx="49745">
                  <c:v>1</c:v>
                </c:pt>
                <c:pt idx="49746">
                  <c:v>1</c:v>
                </c:pt>
                <c:pt idx="49747">
                  <c:v>1</c:v>
                </c:pt>
                <c:pt idx="49748">
                  <c:v>1</c:v>
                </c:pt>
                <c:pt idx="49749">
                  <c:v>1</c:v>
                </c:pt>
                <c:pt idx="49750">
                  <c:v>1</c:v>
                </c:pt>
                <c:pt idx="49751">
                  <c:v>1</c:v>
                </c:pt>
                <c:pt idx="49752">
                  <c:v>1</c:v>
                </c:pt>
                <c:pt idx="49753">
                  <c:v>1</c:v>
                </c:pt>
                <c:pt idx="49754">
                  <c:v>1</c:v>
                </c:pt>
                <c:pt idx="49755">
                  <c:v>1</c:v>
                </c:pt>
                <c:pt idx="49756">
                  <c:v>1</c:v>
                </c:pt>
                <c:pt idx="49757">
                  <c:v>1</c:v>
                </c:pt>
                <c:pt idx="49758">
                  <c:v>1</c:v>
                </c:pt>
                <c:pt idx="49759">
                  <c:v>1</c:v>
                </c:pt>
                <c:pt idx="49760">
                  <c:v>1</c:v>
                </c:pt>
                <c:pt idx="49761">
                  <c:v>1</c:v>
                </c:pt>
                <c:pt idx="49762">
                  <c:v>1</c:v>
                </c:pt>
                <c:pt idx="49763">
                  <c:v>1</c:v>
                </c:pt>
                <c:pt idx="49764">
                  <c:v>1</c:v>
                </c:pt>
                <c:pt idx="49765">
                  <c:v>1</c:v>
                </c:pt>
                <c:pt idx="49766">
                  <c:v>1</c:v>
                </c:pt>
                <c:pt idx="49767">
                  <c:v>1</c:v>
                </c:pt>
                <c:pt idx="49768">
                  <c:v>1</c:v>
                </c:pt>
                <c:pt idx="49769">
                  <c:v>1</c:v>
                </c:pt>
                <c:pt idx="49770">
                  <c:v>1</c:v>
                </c:pt>
                <c:pt idx="49771">
                  <c:v>1</c:v>
                </c:pt>
                <c:pt idx="49772">
                  <c:v>1</c:v>
                </c:pt>
                <c:pt idx="49773">
                  <c:v>1</c:v>
                </c:pt>
                <c:pt idx="49774">
                  <c:v>1</c:v>
                </c:pt>
                <c:pt idx="49775">
                  <c:v>1</c:v>
                </c:pt>
                <c:pt idx="49776">
                  <c:v>1</c:v>
                </c:pt>
                <c:pt idx="49777">
                  <c:v>1</c:v>
                </c:pt>
                <c:pt idx="49778">
                  <c:v>1</c:v>
                </c:pt>
                <c:pt idx="49779">
                  <c:v>1</c:v>
                </c:pt>
                <c:pt idx="49780">
                  <c:v>1</c:v>
                </c:pt>
                <c:pt idx="49781">
                  <c:v>1</c:v>
                </c:pt>
                <c:pt idx="49782">
                  <c:v>1</c:v>
                </c:pt>
                <c:pt idx="49783">
                  <c:v>1</c:v>
                </c:pt>
                <c:pt idx="49784">
                  <c:v>1</c:v>
                </c:pt>
                <c:pt idx="49785">
                  <c:v>1</c:v>
                </c:pt>
                <c:pt idx="49786">
                  <c:v>1</c:v>
                </c:pt>
                <c:pt idx="49787">
                  <c:v>1</c:v>
                </c:pt>
                <c:pt idx="49788">
                  <c:v>1</c:v>
                </c:pt>
                <c:pt idx="49789">
                  <c:v>1</c:v>
                </c:pt>
                <c:pt idx="49790">
                  <c:v>1</c:v>
                </c:pt>
                <c:pt idx="49791">
                  <c:v>1</c:v>
                </c:pt>
                <c:pt idx="49792">
                  <c:v>1</c:v>
                </c:pt>
                <c:pt idx="49793">
                  <c:v>1</c:v>
                </c:pt>
                <c:pt idx="49794">
                  <c:v>1</c:v>
                </c:pt>
                <c:pt idx="49795">
                  <c:v>1</c:v>
                </c:pt>
                <c:pt idx="49796">
                  <c:v>1</c:v>
                </c:pt>
                <c:pt idx="49797">
                  <c:v>1</c:v>
                </c:pt>
                <c:pt idx="49798">
                  <c:v>1</c:v>
                </c:pt>
                <c:pt idx="49799">
                  <c:v>1</c:v>
                </c:pt>
                <c:pt idx="49800">
                  <c:v>1.5</c:v>
                </c:pt>
                <c:pt idx="49801">
                  <c:v>1.5</c:v>
                </c:pt>
                <c:pt idx="49802">
                  <c:v>1.5</c:v>
                </c:pt>
                <c:pt idx="49803">
                  <c:v>1.5</c:v>
                </c:pt>
                <c:pt idx="49804">
                  <c:v>1.5</c:v>
                </c:pt>
                <c:pt idx="49805">
                  <c:v>1.5</c:v>
                </c:pt>
                <c:pt idx="49806">
                  <c:v>1.5</c:v>
                </c:pt>
                <c:pt idx="49807">
                  <c:v>1.5</c:v>
                </c:pt>
                <c:pt idx="49808">
                  <c:v>1.5</c:v>
                </c:pt>
                <c:pt idx="49809">
                  <c:v>1.5</c:v>
                </c:pt>
                <c:pt idx="49810">
                  <c:v>1.5</c:v>
                </c:pt>
                <c:pt idx="49811">
                  <c:v>1.5</c:v>
                </c:pt>
                <c:pt idx="49812">
                  <c:v>1.5</c:v>
                </c:pt>
                <c:pt idx="49813">
                  <c:v>1.5</c:v>
                </c:pt>
                <c:pt idx="49814">
                  <c:v>1.5</c:v>
                </c:pt>
                <c:pt idx="49815">
                  <c:v>1.5</c:v>
                </c:pt>
                <c:pt idx="49816">
                  <c:v>1.5</c:v>
                </c:pt>
                <c:pt idx="49817">
                  <c:v>1.5</c:v>
                </c:pt>
                <c:pt idx="49818">
                  <c:v>1.5</c:v>
                </c:pt>
                <c:pt idx="49819">
                  <c:v>1.5</c:v>
                </c:pt>
                <c:pt idx="49820">
                  <c:v>1.5</c:v>
                </c:pt>
                <c:pt idx="49821">
                  <c:v>1.5</c:v>
                </c:pt>
                <c:pt idx="49822">
                  <c:v>1.5</c:v>
                </c:pt>
                <c:pt idx="49823">
                  <c:v>1.5</c:v>
                </c:pt>
                <c:pt idx="49824">
                  <c:v>1.5</c:v>
                </c:pt>
                <c:pt idx="49825">
                  <c:v>1.5</c:v>
                </c:pt>
                <c:pt idx="49826">
                  <c:v>1.5</c:v>
                </c:pt>
                <c:pt idx="49827">
                  <c:v>1.5</c:v>
                </c:pt>
                <c:pt idx="49828">
                  <c:v>1.5</c:v>
                </c:pt>
                <c:pt idx="49829">
                  <c:v>1.5</c:v>
                </c:pt>
                <c:pt idx="49830">
                  <c:v>1.5</c:v>
                </c:pt>
                <c:pt idx="49831">
                  <c:v>1.5</c:v>
                </c:pt>
                <c:pt idx="49832">
                  <c:v>1.5</c:v>
                </c:pt>
                <c:pt idx="49833">
                  <c:v>1.5</c:v>
                </c:pt>
                <c:pt idx="49834">
                  <c:v>1.5</c:v>
                </c:pt>
                <c:pt idx="49835">
                  <c:v>1.5</c:v>
                </c:pt>
                <c:pt idx="49836">
                  <c:v>1.5</c:v>
                </c:pt>
                <c:pt idx="49837">
                  <c:v>1.5</c:v>
                </c:pt>
                <c:pt idx="49838">
                  <c:v>1.5</c:v>
                </c:pt>
                <c:pt idx="49839">
                  <c:v>1.5</c:v>
                </c:pt>
                <c:pt idx="49840">
                  <c:v>1.5</c:v>
                </c:pt>
                <c:pt idx="49841">
                  <c:v>1.5</c:v>
                </c:pt>
                <c:pt idx="49842">
                  <c:v>1.5</c:v>
                </c:pt>
                <c:pt idx="49843">
                  <c:v>1.5</c:v>
                </c:pt>
                <c:pt idx="49844">
                  <c:v>1.5</c:v>
                </c:pt>
                <c:pt idx="49845">
                  <c:v>1.5</c:v>
                </c:pt>
                <c:pt idx="49846">
                  <c:v>1.5</c:v>
                </c:pt>
                <c:pt idx="49847">
                  <c:v>1.5</c:v>
                </c:pt>
                <c:pt idx="49848">
                  <c:v>1.5</c:v>
                </c:pt>
                <c:pt idx="49849">
                  <c:v>1.5</c:v>
                </c:pt>
                <c:pt idx="49850">
                  <c:v>1.5</c:v>
                </c:pt>
                <c:pt idx="49851">
                  <c:v>1.5</c:v>
                </c:pt>
                <c:pt idx="49852">
                  <c:v>1.5</c:v>
                </c:pt>
                <c:pt idx="49853">
                  <c:v>1.5</c:v>
                </c:pt>
                <c:pt idx="49854">
                  <c:v>1.5</c:v>
                </c:pt>
                <c:pt idx="49855">
                  <c:v>1.5</c:v>
                </c:pt>
                <c:pt idx="49856">
                  <c:v>1.5</c:v>
                </c:pt>
                <c:pt idx="49857">
                  <c:v>1.5</c:v>
                </c:pt>
                <c:pt idx="49858">
                  <c:v>1.5</c:v>
                </c:pt>
                <c:pt idx="49859">
                  <c:v>1.5</c:v>
                </c:pt>
                <c:pt idx="49860">
                  <c:v>1.5</c:v>
                </c:pt>
                <c:pt idx="49861">
                  <c:v>1.5</c:v>
                </c:pt>
                <c:pt idx="49862">
                  <c:v>1.5</c:v>
                </c:pt>
                <c:pt idx="49863">
                  <c:v>1.5</c:v>
                </c:pt>
                <c:pt idx="49864">
                  <c:v>1.5</c:v>
                </c:pt>
                <c:pt idx="49865">
                  <c:v>1.5</c:v>
                </c:pt>
                <c:pt idx="49866">
                  <c:v>1.5</c:v>
                </c:pt>
                <c:pt idx="49867">
                  <c:v>1.5</c:v>
                </c:pt>
                <c:pt idx="49868">
                  <c:v>1.5</c:v>
                </c:pt>
                <c:pt idx="49869">
                  <c:v>1.5</c:v>
                </c:pt>
                <c:pt idx="49870">
                  <c:v>1.5</c:v>
                </c:pt>
                <c:pt idx="49871">
                  <c:v>1.5</c:v>
                </c:pt>
                <c:pt idx="49872">
                  <c:v>1.5</c:v>
                </c:pt>
                <c:pt idx="49873">
                  <c:v>1.5</c:v>
                </c:pt>
                <c:pt idx="49874">
                  <c:v>1.5</c:v>
                </c:pt>
                <c:pt idx="49875">
                  <c:v>1.5</c:v>
                </c:pt>
                <c:pt idx="49876">
                  <c:v>1.5</c:v>
                </c:pt>
                <c:pt idx="49877">
                  <c:v>1.5</c:v>
                </c:pt>
                <c:pt idx="49878">
                  <c:v>1.5</c:v>
                </c:pt>
                <c:pt idx="49879">
                  <c:v>1.5</c:v>
                </c:pt>
                <c:pt idx="49880">
                  <c:v>1.5</c:v>
                </c:pt>
                <c:pt idx="49881">
                  <c:v>1.5</c:v>
                </c:pt>
                <c:pt idx="49882">
                  <c:v>1.5</c:v>
                </c:pt>
                <c:pt idx="49883">
                  <c:v>1.5</c:v>
                </c:pt>
                <c:pt idx="49884">
                  <c:v>1.5</c:v>
                </c:pt>
                <c:pt idx="49885">
                  <c:v>1.5</c:v>
                </c:pt>
                <c:pt idx="49886">
                  <c:v>1.5</c:v>
                </c:pt>
                <c:pt idx="49887">
                  <c:v>1.5</c:v>
                </c:pt>
                <c:pt idx="49888">
                  <c:v>1.5</c:v>
                </c:pt>
                <c:pt idx="49889">
                  <c:v>1.5</c:v>
                </c:pt>
                <c:pt idx="49890">
                  <c:v>1.5</c:v>
                </c:pt>
                <c:pt idx="49891">
                  <c:v>1.5</c:v>
                </c:pt>
                <c:pt idx="49892">
                  <c:v>1.5</c:v>
                </c:pt>
                <c:pt idx="49893">
                  <c:v>1.5</c:v>
                </c:pt>
                <c:pt idx="49894">
                  <c:v>1.5</c:v>
                </c:pt>
                <c:pt idx="49895">
                  <c:v>1.5</c:v>
                </c:pt>
                <c:pt idx="49896">
                  <c:v>1.5</c:v>
                </c:pt>
                <c:pt idx="49897">
                  <c:v>1.5</c:v>
                </c:pt>
                <c:pt idx="49898">
                  <c:v>1.5</c:v>
                </c:pt>
                <c:pt idx="49899">
                  <c:v>1.5</c:v>
                </c:pt>
                <c:pt idx="49900">
                  <c:v>1.5</c:v>
                </c:pt>
                <c:pt idx="49901">
                  <c:v>1.5</c:v>
                </c:pt>
                <c:pt idx="49902">
                  <c:v>1.5</c:v>
                </c:pt>
                <c:pt idx="49903">
                  <c:v>1.5</c:v>
                </c:pt>
                <c:pt idx="49904">
                  <c:v>1.5</c:v>
                </c:pt>
                <c:pt idx="49905">
                  <c:v>1.5</c:v>
                </c:pt>
                <c:pt idx="49906">
                  <c:v>1.5</c:v>
                </c:pt>
                <c:pt idx="49907">
                  <c:v>1.5</c:v>
                </c:pt>
                <c:pt idx="49908">
                  <c:v>1.5</c:v>
                </c:pt>
                <c:pt idx="49909">
                  <c:v>1.5</c:v>
                </c:pt>
                <c:pt idx="49910">
                  <c:v>1.5</c:v>
                </c:pt>
                <c:pt idx="49911">
                  <c:v>1.5</c:v>
                </c:pt>
                <c:pt idx="49912">
                  <c:v>1.5</c:v>
                </c:pt>
                <c:pt idx="49913">
                  <c:v>1.5</c:v>
                </c:pt>
                <c:pt idx="49914">
                  <c:v>1.5</c:v>
                </c:pt>
                <c:pt idx="49915">
                  <c:v>1.5</c:v>
                </c:pt>
                <c:pt idx="49916">
                  <c:v>1.5</c:v>
                </c:pt>
                <c:pt idx="49917">
                  <c:v>1.5</c:v>
                </c:pt>
                <c:pt idx="49918">
                  <c:v>1.5</c:v>
                </c:pt>
                <c:pt idx="49919">
                  <c:v>1.5</c:v>
                </c:pt>
                <c:pt idx="49920">
                  <c:v>1.5</c:v>
                </c:pt>
                <c:pt idx="49921">
                  <c:v>1.5</c:v>
                </c:pt>
                <c:pt idx="49922">
                  <c:v>1.5</c:v>
                </c:pt>
                <c:pt idx="49923">
                  <c:v>1.5</c:v>
                </c:pt>
                <c:pt idx="49924">
                  <c:v>1.5</c:v>
                </c:pt>
                <c:pt idx="49925">
                  <c:v>1.5</c:v>
                </c:pt>
                <c:pt idx="49926">
                  <c:v>1.5</c:v>
                </c:pt>
                <c:pt idx="49927">
                  <c:v>1.5</c:v>
                </c:pt>
                <c:pt idx="49928">
                  <c:v>1.5</c:v>
                </c:pt>
                <c:pt idx="49929">
                  <c:v>1.5</c:v>
                </c:pt>
                <c:pt idx="49930">
                  <c:v>1.5</c:v>
                </c:pt>
                <c:pt idx="49931">
                  <c:v>1.5</c:v>
                </c:pt>
                <c:pt idx="49932">
                  <c:v>1.5</c:v>
                </c:pt>
                <c:pt idx="49933">
                  <c:v>1.5</c:v>
                </c:pt>
                <c:pt idx="49934">
                  <c:v>1.5</c:v>
                </c:pt>
                <c:pt idx="49935">
                  <c:v>1.5</c:v>
                </c:pt>
                <c:pt idx="49936">
                  <c:v>1.5</c:v>
                </c:pt>
                <c:pt idx="49937">
                  <c:v>1.5</c:v>
                </c:pt>
                <c:pt idx="49938">
                  <c:v>1.5</c:v>
                </c:pt>
                <c:pt idx="49939">
                  <c:v>1.5</c:v>
                </c:pt>
                <c:pt idx="49940">
                  <c:v>1.5</c:v>
                </c:pt>
                <c:pt idx="49941">
                  <c:v>1.5</c:v>
                </c:pt>
                <c:pt idx="49942">
                  <c:v>1.5</c:v>
                </c:pt>
                <c:pt idx="49943">
                  <c:v>1.5</c:v>
                </c:pt>
                <c:pt idx="49944">
                  <c:v>1.5</c:v>
                </c:pt>
                <c:pt idx="49945">
                  <c:v>1.5</c:v>
                </c:pt>
                <c:pt idx="49946">
                  <c:v>1.5</c:v>
                </c:pt>
                <c:pt idx="49947">
                  <c:v>1.5</c:v>
                </c:pt>
                <c:pt idx="49948">
                  <c:v>1.5</c:v>
                </c:pt>
                <c:pt idx="49949">
                  <c:v>1.5</c:v>
                </c:pt>
                <c:pt idx="49950">
                  <c:v>1.5</c:v>
                </c:pt>
                <c:pt idx="49951">
                  <c:v>1.5</c:v>
                </c:pt>
                <c:pt idx="49952">
                  <c:v>1.5</c:v>
                </c:pt>
                <c:pt idx="49953">
                  <c:v>1.5</c:v>
                </c:pt>
                <c:pt idx="49954">
                  <c:v>1.5</c:v>
                </c:pt>
                <c:pt idx="49955">
                  <c:v>1.5</c:v>
                </c:pt>
                <c:pt idx="49956">
                  <c:v>1.5</c:v>
                </c:pt>
                <c:pt idx="49957">
                  <c:v>1.5</c:v>
                </c:pt>
                <c:pt idx="49958">
                  <c:v>1.5</c:v>
                </c:pt>
                <c:pt idx="49959">
                  <c:v>1.5</c:v>
                </c:pt>
                <c:pt idx="49960">
                  <c:v>1.5</c:v>
                </c:pt>
                <c:pt idx="49961">
                  <c:v>1.5</c:v>
                </c:pt>
                <c:pt idx="49962">
                  <c:v>1.5</c:v>
                </c:pt>
                <c:pt idx="49963">
                  <c:v>1.5</c:v>
                </c:pt>
                <c:pt idx="49964">
                  <c:v>1.5</c:v>
                </c:pt>
                <c:pt idx="49965">
                  <c:v>1.5</c:v>
                </c:pt>
                <c:pt idx="49966">
                  <c:v>1.5</c:v>
                </c:pt>
                <c:pt idx="49967">
                  <c:v>1.5</c:v>
                </c:pt>
                <c:pt idx="49968">
                  <c:v>1.5</c:v>
                </c:pt>
                <c:pt idx="49969">
                  <c:v>1.5</c:v>
                </c:pt>
                <c:pt idx="49970">
                  <c:v>1.5</c:v>
                </c:pt>
                <c:pt idx="49971">
                  <c:v>1.5</c:v>
                </c:pt>
                <c:pt idx="49972">
                  <c:v>1.5</c:v>
                </c:pt>
                <c:pt idx="49973">
                  <c:v>1.5</c:v>
                </c:pt>
                <c:pt idx="49974">
                  <c:v>1.5</c:v>
                </c:pt>
                <c:pt idx="49975">
                  <c:v>1.5</c:v>
                </c:pt>
                <c:pt idx="49976">
                  <c:v>1.5</c:v>
                </c:pt>
                <c:pt idx="49977">
                  <c:v>1.5</c:v>
                </c:pt>
                <c:pt idx="49978">
                  <c:v>1.5</c:v>
                </c:pt>
                <c:pt idx="49979">
                  <c:v>1.5</c:v>
                </c:pt>
                <c:pt idx="49980">
                  <c:v>1.5</c:v>
                </c:pt>
                <c:pt idx="49981">
                  <c:v>1.5</c:v>
                </c:pt>
                <c:pt idx="49982">
                  <c:v>1.5</c:v>
                </c:pt>
                <c:pt idx="49983">
                  <c:v>1.5</c:v>
                </c:pt>
                <c:pt idx="49984">
                  <c:v>1.5</c:v>
                </c:pt>
                <c:pt idx="49985">
                  <c:v>1.5</c:v>
                </c:pt>
                <c:pt idx="49986">
                  <c:v>1.5</c:v>
                </c:pt>
                <c:pt idx="49987">
                  <c:v>1.5</c:v>
                </c:pt>
                <c:pt idx="49988">
                  <c:v>1.5</c:v>
                </c:pt>
                <c:pt idx="49989">
                  <c:v>1.5</c:v>
                </c:pt>
                <c:pt idx="49990">
                  <c:v>1.5</c:v>
                </c:pt>
                <c:pt idx="49991">
                  <c:v>1.5</c:v>
                </c:pt>
                <c:pt idx="49992">
                  <c:v>1.5</c:v>
                </c:pt>
                <c:pt idx="49993">
                  <c:v>1.5</c:v>
                </c:pt>
                <c:pt idx="49994">
                  <c:v>1.5</c:v>
                </c:pt>
                <c:pt idx="49995">
                  <c:v>1.5</c:v>
                </c:pt>
                <c:pt idx="49996">
                  <c:v>1.5</c:v>
                </c:pt>
                <c:pt idx="49997">
                  <c:v>1.5</c:v>
                </c:pt>
                <c:pt idx="49998">
                  <c:v>1.5</c:v>
                </c:pt>
                <c:pt idx="49999">
                  <c:v>1.5</c:v>
                </c:pt>
                <c:pt idx="50000">
                  <c:v>1.5</c:v>
                </c:pt>
                <c:pt idx="50001">
                  <c:v>1.5</c:v>
                </c:pt>
                <c:pt idx="50002">
                  <c:v>1.5</c:v>
                </c:pt>
                <c:pt idx="50003">
                  <c:v>1.5</c:v>
                </c:pt>
                <c:pt idx="50004">
                  <c:v>1.5</c:v>
                </c:pt>
                <c:pt idx="50005">
                  <c:v>1.5</c:v>
                </c:pt>
                <c:pt idx="50006">
                  <c:v>1.5</c:v>
                </c:pt>
                <c:pt idx="50007">
                  <c:v>1.5</c:v>
                </c:pt>
                <c:pt idx="50008">
                  <c:v>1.5</c:v>
                </c:pt>
                <c:pt idx="50009">
                  <c:v>1.5</c:v>
                </c:pt>
                <c:pt idx="50010">
                  <c:v>1.5</c:v>
                </c:pt>
                <c:pt idx="50011">
                  <c:v>1.5</c:v>
                </c:pt>
                <c:pt idx="50012">
                  <c:v>1.5</c:v>
                </c:pt>
                <c:pt idx="50013">
                  <c:v>1.5</c:v>
                </c:pt>
                <c:pt idx="50014">
                  <c:v>1.5</c:v>
                </c:pt>
                <c:pt idx="50015">
                  <c:v>1.5</c:v>
                </c:pt>
                <c:pt idx="50016">
                  <c:v>1.5</c:v>
                </c:pt>
                <c:pt idx="50017">
                  <c:v>1.5</c:v>
                </c:pt>
                <c:pt idx="50018">
                  <c:v>1.5</c:v>
                </c:pt>
                <c:pt idx="50019">
                  <c:v>1.5</c:v>
                </c:pt>
                <c:pt idx="50020">
                  <c:v>1.5</c:v>
                </c:pt>
                <c:pt idx="50021">
                  <c:v>1.5</c:v>
                </c:pt>
                <c:pt idx="50022">
                  <c:v>1.5</c:v>
                </c:pt>
                <c:pt idx="50023">
                  <c:v>1.5</c:v>
                </c:pt>
                <c:pt idx="50024">
                  <c:v>1.5</c:v>
                </c:pt>
                <c:pt idx="50025">
                  <c:v>1.5</c:v>
                </c:pt>
                <c:pt idx="50026">
                  <c:v>1.5</c:v>
                </c:pt>
                <c:pt idx="50027">
                  <c:v>1.5</c:v>
                </c:pt>
                <c:pt idx="50028">
                  <c:v>1.5</c:v>
                </c:pt>
                <c:pt idx="50029">
                  <c:v>1.5</c:v>
                </c:pt>
                <c:pt idx="50030">
                  <c:v>1.5</c:v>
                </c:pt>
                <c:pt idx="50031">
                  <c:v>1.5</c:v>
                </c:pt>
                <c:pt idx="50032">
                  <c:v>1.5</c:v>
                </c:pt>
                <c:pt idx="50033">
                  <c:v>1.5</c:v>
                </c:pt>
                <c:pt idx="50034">
                  <c:v>1.5</c:v>
                </c:pt>
                <c:pt idx="50035">
                  <c:v>1.5</c:v>
                </c:pt>
                <c:pt idx="50036">
                  <c:v>1.5</c:v>
                </c:pt>
                <c:pt idx="50037">
                  <c:v>1.5</c:v>
                </c:pt>
                <c:pt idx="50038">
                  <c:v>1.5</c:v>
                </c:pt>
                <c:pt idx="50039">
                  <c:v>1.5</c:v>
                </c:pt>
                <c:pt idx="50040">
                  <c:v>1.5</c:v>
                </c:pt>
                <c:pt idx="50041">
                  <c:v>1.5</c:v>
                </c:pt>
                <c:pt idx="50042">
                  <c:v>1.5</c:v>
                </c:pt>
                <c:pt idx="50043">
                  <c:v>1.5</c:v>
                </c:pt>
                <c:pt idx="50044">
                  <c:v>1.5</c:v>
                </c:pt>
                <c:pt idx="50045">
                  <c:v>1.5</c:v>
                </c:pt>
                <c:pt idx="50046">
                  <c:v>1.5</c:v>
                </c:pt>
                <c:pt idx="50047">
                  <c:v>1.5</c:v>
                </c:pt>
                <c:pt idx="50048">
                  <c:v>1.5</c:v>
                </c:pt>
                <c:pt idx="50049">
                  <c:v>1.5</c:v>
                </c:pt>
                <c:pt idx="50050">
                  <c:v>1.5</c:v>
                </c:pt>
                <c:pt idx="50051">
                  <c:v>1.5</c:v>
                </c:pt>
                <c:pt idx="50052">
                  <c:v>1.5</c:v>
                </c:pt>
                <c:pt idx="50053">
                  <c:v>1.5</c:v>
                </c:pt>
                <c:pt idx="50054">
                  <c:v>1.5</c:v>
                </c:pt>
                <c:pt idx="50055">
                  <c:v>1.5</c:v>
                </c:pt>
                <c:pt idx="50056">
                  <c:v>1.5</c:v>
                </c:pt>
                <c:pt idx="50057">
                  <c:v>1.5</c:v>
                </c:pt>
                <c:pt idx="50058">
                  <c:v>1.5</c:v>
                </c:pt>
                <c:pt idx="50059">
                  <c:v>1.5</c:v>
                </c:pt>
                <c:pt idx="50060">
                  <c:v>1.5</c:v>
                </c:pt>
                <c:pt idx="50061">
                  <c:v>1.5</c:v>
                </c:pt>
                <c:pt idx="50062">
                  <c:v>1.5</c:v>
                </c:pt>
                <c:pt idx="50063">
                  <c:v>1.5</c:v>
                </c:pt>
                <c:pt idx="50064">
                  <c:v>1.5</c:v>
                </c:pt>
                <c:pt idx="50065">
                  <c:v>1.5</c:v>
                </c:pt>
                <c:pt idx="50066">
                  <c:v>1.5</c:v>
                </c:pt>
                <c:pt idx="50067">
                  <c:v>1.5</c:v>
                </c:pt>
                <c:pt idx="50068">
                  <c:v>1.5</c:v>
                </c:pt>
                <c:pt idx="50069">
                  <c:v>1.5</c:v>
                </c:pt>
                <c:pt idx="50070">
                  <c:v>1.5</c:v>
                </c:pt>
                <c:pt idx="50071">
                  <c:v>1.5</c:v>
                </c:pt>
                <c:pt idx="50072">
                  <c:v>1.5</c:v>
                </c:pt>
                <c:pt idx="50073">
                  <c:v>1.5</c:v>
                </c:pt>
                <c:pt idx="50074">
                  <c:v>1.5</c:v>
                </c:pt>
                <c:pt idx="50075">
                  <c:v>1.5</c:v>
                </c:pt>
                <c:pt idx="50076">
                  <c:v>1.5</c:v>
                </c:pt>
                <c:pt idx="50077">
                  <c:v>1.5</c:v>
                </c:pt>
                <c:pt idx="50078">
                  <c:v>1.5</c:v>
                </c:pt>
                <c:pt idx="50079">
                  <c:v>1.5</c:v>
                </c:pt>
                <c:pt idx="50080">
                  <c:v>1.5</c:v>
                </c:pt>
                <c:pt idx="50081">
                  <c:v>1.5</c:v>
                </c:pt>
                <c:pt idx="50082">
                  <c:v>1.5</c:v>
                </c:pt>
                <c:pt idx="50083">
                  <c:v>1.5</c:v>
                </c:pt>
                <c:pt idx="50084">
                  <c:v>1.5</c:v>
                </c:pt>
                <c:pt idx="50085">
                  <c:v>1.5</c:v>
                </c:pt>
                <c:pt idx="50086">
                  <c:v>1.5</c:v>
                </c:pt>
                <c:pt idx="50087">
                  <c:v>1.5</c:v>
                </c:pt>
                <c:pt idx="50088">
                  <c:v>1.5</c:v>
                </c:pt>
                <c:pt idx="50089">
                  <c:v>1.5</c:v>
                </c:pt>
                <c:pt idx="50090">
                  <c:v>1.5</c:v>
                </c:pt>
                <c:pt idx="50091">
                  <c:v>1.5</c:v>
                </c:pt>
                <c:pt idx="50092">
                  <c:v>1.5</c:v>
                </c:pt>
                <c:pt idx="50093">
                  <c:v>1.5</c:v>
                </c:pt>
                <c:pt idx="50094">
                  <c:v>1.5</c:v>
                </c:pt>
                <c:pt idx="50095">
                  <c:v>1.5</c:v>
                </c:pt>
                <c:pt idx="50096">
                  <c:v>1.5</c:v>
                </c:pt>
                <c:pt idx="50097">
                  <c:v>1.5</c:v>
                </c:pt>
                <c:pt idx="50098">
                  <c:v>1.5</c:v>
                </c:pt>
                <c:pt idx="50099">
                  <c:v>1.5</c:v>
                </c:pt>
                <c:pt idx="50100">
                  <c:v>1.5</c:v>
                </c:pt>
                <c:pt idx="50101">
                  <c:v>1.5</c:v>
                </c:pt>
                <c:pt idx="50102">
                  <c:v>1.5</c:v>
                </c:pt>
                <c:pt idx="50103">
                  <c:v>1.5</c:v>
                </c:pt>
                <c:pt idx="50104">
                  <c:v>1.5</c:v>
                </c:pt>
                <c:pt idx="50105">
                  <c:v>1.5</c:v>
                </c:pt>
                <c:pt idx="50106">
                  <c:v>1.5</c:v>
                </c:pt>
                <c:pt idx="50107">
                  <c:v>1.5</c:v>
                </c:pt>
                <c:pt idx="50108">
                  <c:v>1.5</c:v>
                </c:pt>
                <c:pt idx="50109">
                  <c:v>1.5</c:v>
                </c:pt>
                <c:pt idx="50110">
                  <c:v>1.5</c:v>
                </c:pt>
                <c:pt idx="50111">
                  <c:v>1.5</c:v>
                </c:pt>
                <c:pt idx="50112">
                  <c:v>1.5</c:v>
                </c:pt>
                <c:pt idx="50113">
                  <c:v>1.5</c:v>
                </c:pt>
                <c:pt idx="50114">
                  <c:v>1.5</c:v>
                </c:pt>
                <c:pt idx="50115">
                  <c:v>1.5</c:v>
                </c:pt>
                <c:pt idx="50116">
                  <c:v>1.5</c:v>
                </c:pt>
                <c:pt idx="50117">
                  <c:v>1.5</c:v>
                </c:pt>
                <c:pt idx="50118">
                  <c:v>1.5</c:v>
                </c:pt>
                <c:pt idx="50119">
                  <c:v>1.5</c:v>
                </c:pt>
                <c:pt idx="50120">
                  <c:v>1.5</c:v>
                </c:pt>
                <c:pt idx="50121">
                  <c:v>1.5</c:v>
                </c:pt>
                <c:pt idx="50122">
                  <c:v>1.5</c:v>
                </c:pt>
                <c:pt idx="50123">
                  <c:v>1.5</c:v>
                </c:pt>
                <c:pt idx="50124">
                  <c:v>1.5</c:v>
                </c:pt>
                <c:pt idx="50125">
                  <c:v>1.5</c:v>
                </c:pt>
                <c:pt idx="50126">
                  <c:v>1.5</c:v>
                </c:pt>
                <c:pt idx="50127">
                  <c:v>1.5</c:v>
                </c:pt>
                <c:pt idx="50128">
                  <c:v>1.5</c:v>
                </c:pt>
                <c:pt idx="50129">
                  <c:v>1.5</c:v>
                </c:pt>
                <c:pt idx="50130">
                  <c:v>1.5</c:v>
                </c:pt>
                <c:pt idx="50131">
                  <c:v>1.5</c:v>
                </c:pt>
                <c:pt idx="50132">
                  <c:v>1.5</c:v>
                </c:pt>
                <c:pt idx="50133">
                  <c:v>1.5</c:v>
                </c:pt>
                <c:pt idx="50134">
                  <c:v>1.5</c:v>
                </c:pt>
                <c:pt idx="50135">
                  <c:v>1.5</c:v>
                </c:pt>
                <c:pt idx="50136">
                  <c:v>1.5</c:v>
                </c:pt>
                <c:pt idx="50137">
                  <c:v>1.5</c:v>
                </c:pt>
                <c:pt idx="50138">
                  <c:v>1.5</c:v>
                </c:pt>
                <c:pt idx="50139">
                  <c:v>1.5</c:v>
                </c:pt>
                <c:pt idx="50140">
                  <c:v>1.5</c:v>
                </c:pt>
                <c:pt idx="50141">
                  <c:v>1.5</c:v>
                </c:pt>
                <c:pt idx="50142">
                  <c:v>1.5</c:v>
                </c:pt>
                <c:pt idx="50143">
                  <c:v>1.5</c:v>
                </c:pt>
                <c:pt idx="50144">
                  <c:v>1.5</c:v>
                </c:pt>
                <c:pt idx="50145">
                  <c:v>1.5</c:v>
                </c:pt>
                <c:pt idx="50146">
                  <c:v>1.5</c:v>
                </c:pt>
                <c:pt idx="50147">
                  <c:v>1.5</c:v>
                </c:pt>
                <c:pt idx="50148">
                  <c:v>1.5</c:v>
                </c:pt>
                <c:pt idx="50149">
                  <c:v>1.5</c:v>
                </c:pt>
                <c:pt idx="50150">
                  <c:v>1.5</c:v>
                </c:pt>
                <c:pt idx="50151">
                  <c:v>1.5</c:v>
                </c:pt>
                <c:pt idx="50152">
                  <c:v>1.5</c:v>
                </c:pt>
                <c:pt idx="50153">
                  <c:v>1.5</c:v>
                </c:pt>
                <c:pt idx="50154">
                  <c:v>1.5</c:v>
                </c:pt>
                <c:pt idx="50155">
                  <c:v>1.5</c:v>
                </c:pt>
                <c:pt idx="50156">
                  <c:v>1.5</c:v>
                </c:pt>
                <c:pt idx="50157">
                  <c:v>1.5</c:v>
                </c:pt>
                <c:pt idx="50158">
                  <c:v>1.5</c:v>
                </c:pt>
                <c:pt idx="50159">
                  <c:v>1.5</c:v>
                </c:pt>
                <c:pt idx="50160">
                  <c:v>1.5</c:v>
                </c:pt>
                <c:pt idx="50161">
                  <c:v>1.5</c:v>
                </c:pt>
                <c:pt idx="50162">
                  <c:v>1.5</c:v>
                </c:pt>
                <c:pt idx="50163">
                  <c:v>1.5</c:v>
                </c:pt>
                <c:pt idx="50164">
                  <c:v>1.5</c:v>
                </c:pt>
                <c:pt idx="50165">
                  <c:v>1.5</c:v>
                </c:pt>
                <c:pt idx="50166">
                  <c:v>1.5</c:v>
                </c:pt>
                <c:pt idx="50167">
                  <c:v>1.5</c:v>
                </c:pt>
                <c:pt idx="50168">
                  <c:v>1.5</c:v>
                </c:pt>
                <c:pt idx="50169">
                  <c:v>1.5</c:v>
                </c:pt>
                <c:pt idx="50170">
                  <c:v>1.5</c:v>
                </c:pt>
                <c:pt idx="50171">
                  <c:v>1.5</c:v>
                </c:pt>
                <c:pt idx="50172">
                  <c:v>1.5</c:v>
                </c:pt>
                <c:pt idx="50173">
                  <c:v>1.5</c:v>
                </c:pt>
                <c:pt idx="50174">
                  <c:v>1.5</c:v>
                </c:pt>
                <c:pt idx="50175">
                  <c:v>1.5</c:v>
                </c:pt>
                <c:pt idx="50176">
                  <c:v>1.5</c:v>
                </c:pt>
                <c:pt idx="50177">
                  <c:v>1.5</c:v>
                </c:pt>
                <c:pt idx="50178">
                  <c:v>1.5</c:v>
                </c:pt>
                <c:pt idx="50179">
                  <c:v>1.5</c:v>
                </c:pt>
                <c:pt idx="50180">
                  <c:v>1.5</c:v>
                </c:pt>
                <c:pt idx="50181">
                  <c:v>1.5</c:v>
                </c:pt>
                <c:pt idx="50182">
                  <c:v>1.5</c:v>
                </c:pt>
                <c:pt idx="50183">
                  <c:v>1.5</c:v>
                </c:pt>
                <c:pt idx="50184">
                  <c:v>1.5</c:v>
                </c:pt>
                <c:pt idx="50185">
                  <c:v>1.5</c:v>
                </c:pt>
                <c:pt idx="50186">
                  <c:v>1.5</c:v>
                </c:pt>
                <c:pt idx="50187">
                  <c:v>1.5</c:v>
                </c:pt>
                <c:pt idx="50188">
                  <c:v>1.5</c:v>
                </c:pt>
                <c:pt idx="50189">
                  <c:v>1.5</c:v>
                </c:pt>
                <c:pt idx="50190">
                  <c:v>1.5</c:v>
                </c:pt>
                <c:pt idx="50191">
                  <c:v>1.5</c:v>
                </c:pt>
                <c:pt idx="50192">
                  <c:v>1.5</c:v>
                </c:pt>
                <c:pt idx="50193">
                  <c:v>1.5</c:v>
                </c:pt>
                <c:pt idx="50194">
                  <c:v>1.5</c:v>
                </c:pt>
                <c:pt idx="50195">
                  <c:v>1.5</c:v>
                </c:pt>
                <c:pt idx="50196">
                  <c:v>1.5</c:v>
                </c:pt>
                <c:pt idx="50197">
                  <c:v>1.5</c:v>
                </c:pt>
                <c:pt idx="50198">
                  <c:v>1.5</c:v>
                </c:pt>
                <c:pt idx="50199">
                  <c:v>1.5</c:v>
                </c:pt>
                <c:pt idx="50200">
                  <c:v>1.5</c:v>
                </c:pt>
                <c:pt idx="50201">
                  <c:v>1.5</c:v>
                </c:pt>
                <c:pt idx="50202">
                  <c:v>1.5</c:v>
                </c:pt>
                <c:pt idx="50203">
                  <c:v>1.5</c:v>
                </c:pt>
                <c:pt idx="50204">
                  <c:v>1.5</c:v>
                </c:pt>
                <c:pt idx="50205">
                  <c:v>1.5</c:v>
                </c:pt>
                <c:pt idx="50206">
                  <c:v>1.5</c:v>
                </c:pt>
                <c:pt idx="50207">
                  <c:v>1.5</c:v>
                </c:pt>
                <c:pt idx="50208">
                  <c:v>1.5</c:v>
                </c:pt>
                <c:pt idx="50209">
                  <c:v>1.5</c:v>
                </c:pt>
                <c:pt idx="50210">
                  <c:v>1.5</c:v>
                </c:pt>
                <c:pt idx="50211">
                  <c:v>1.5</c:v>
                </c:pt>
                <c:pt idx="50212">
                  <c:v>1.5</c:v>
                </c:pt>
                <c:pt idx="50213">
                  <c:v>1.5</c:v>
                </c:pt>
                <c:pt idx="50214">
                  <c:v>1.5</c:v>
                </c:pt>
                <c:pt idx="50215">
                  <c:v>1.5</c:v>
                </c:pt>
                <c:pt idx="50216">
                  <c:v>1.5</c:v>
                </c:pt>
                <c:pt idx="50217">
                  <c:v>1.5</c:v>
                </c:pt>
                <c:pt idx="50218">
                  <c:v>1.5</c:v>
                </c:pt>
                <c:pt idx="50219">
                  <c:v>1.5</c:v>
                </c:pt>
                <c:pt idx="50220">
                  <c:v>1.5</c:v>
                </c:pt>
                <c:pt idx="50221">
                  <c:v>1.5</c:v>
                </c:pt>
                <c:pt idx="50222">
                  <c:v>1.5</c:v>
                </c:pt>
                <c:pt idx="50223">
                  <c:v>1.5</c:v>
                </c:pt>
                <c:pt idx="50224">
                  <c:v>1.5</c:v>
                </c:pt>
                <c:pt idx="50225">
                  <c:v>1.5</c:v>
                </c:pt>
                <c:pt idx="50226">
                  <c:v>1.5</c:v>
                </c:pt>
                <c:pt idx="50227">
                  <c:v>1.5</c:v>
                </c:pt>
                <c:pt idx="50228">
                  <c:v>1.5</c:v>
                </c:pt>
                <c:pt idx="50229">
                  <c:v>1.5</c:v>
                </c:pt>
                <c:pt idx="50230">
                  <c:v>1.5</c:v>
                </c:pt>
                <c:pt idx="50231">
                  <c:v>1.5</c:v>
                </c:pt>
                <c:pt idx="50232">
                  <c:v>1.5</c:v>
                </c:pt>
                <c:pt idx="50233">
                  <c:v>1.5</c:v>
                </c:pt>
                <c:pt idx="50234">
                  <c:v>1.5</c:v>
                </c:pt>
                <c:pt idx="50235">
                  <c:v>1.5</c:v>
                </c:pt>
                <c:pt idx="50236">
                  <c:v>1.5</c:v>
                </c:pt>
                <c:pt idx="50237">
                  <c:v>1.5</c:v>
                </c:pt>
                <c:pt idx="50238">
                  <c:v>1.5</c:v>
                </c:pt>
                <c:pt idx="50239">
                  <c:v>1.5</c:v>
                </c:pt>
                <c:pt idx="50240">
                  <c:v>1.5</c:v>
                </c:pt>
                <c:pt idx="50241">
                  <c:v>1.5</c:v>
                </c:pt>
                <c:pt idx="50242">
                  <c:v>1.5</c:v>
                </c:pt>
                <c:pt idx="50243">
                  <c:v>1.5</c:v>
                </c:pt>
                <c:pt idx="50244">
                  <c:v>1.5</c:v>
                </c:pt>
                <c:pt idx="50245">
                  <c:v>1.5</c:v>
                </c:pt>
                <c:pt idx="50246">
                  <c:v>1.5</c:v>
                </c:pt>
                <c:pt idx="50247">
                  <c:v>1.5</c:v>
                </c:pt>
                <c:pt idx="50248">
                  <c:v>1.5</c:v>
                </c:pt>
                <c:pt idx="50249">
                  <c:v>1.5</c:v>
                </c:pt>
                <c:pt idx="50250">
                  <c:v>1.5</c:v>
                </c:pt>
                <c:pt idx="50251">
                  <c:v>1.5</c:v>
                </c:pt>
                <c:pt idx="50252">
                  <c:v>1.5</c:v>
                </c:pt>
                <c:pt idx="50253">
                  <c:v>1.5</c:v>
                </c:pt>
                <c:pt idx="50254">
                  <c:v>1.5</c:v>
                </c:pt>
                <c:pt idx="50255">
                  <c:v>1.5</c:v>
                </c:pt>
                <c:pt idx="50256">
                  <c:v>1.5</c:v>
                </c:pt>
                <c:pt idx="50257">
                  <c:v>1.5</c:v>
                </c:pt>
                <c:pt idx="50258">
                  <c:v>1.5</c:v>
                </c:pt>
                <c:pt idx="50259">
                  <c:v>1.5</c:v>
                </c:pt>
                <c:pt idx="50260">
                  <c:v>1.5</c:v>
                </c:pt>
                <c:pt idx="50261">
                  <c:v>1.5</c:v>
                </c:pt>
                <c:pt idx="50262">
                  <c:v>1.5</c:v>
                </c:pt>
                <c:pt idx="50263">
                  <c:v>1.5</c:v>
                </c:pt>
                <c:pt idx="50264">
                  <c:v>1.5</c:v>
                </c:pt>
                <c:pt idx="50265">
                  <c:v>1.5</c:v>
                </c:pt>
                <c:pt idx="50266">
                  <c:v>1.5</c:v>
                </c:pt>
                <c:pt idx="50267">
                  <c:v>1.5</c:v>
                </c:pt>
                <c:pt idx="50268">
                  <c:v>1.5</c:v>
                </c:pt>
                <c:pt idx="50269">
                  <c:v>1.5</c:v>
                </c:pt>
                <c:pt idx="50270">
                  <c:v>1.5</c:v>
                </c:pt>
                <c:pt idx="50271">
                  <c:v>1.5</c:v>
                </c:pt>
                <c:pt idx="50272">
                  <c:v>1.5</c:v>
                </c:pt>
                <c:pt idx="50273">
                  <c:v>1.5</c:v>
                </c:pt>
                <c:pt idx="50274">
                  <c:v>1.5</c:v>
                </c:pt>
                <c:pt idx="50275">
                  <c:v>1.5</c:v>
                </c:pt>
                <c:pt idx="50276">
                  <c:v>1.5</c:v>
                </c:pt>
                <c:pt idx="50277">
                  <c:v>1.5</c:v>
                </c:pt>
                <c:pt idx="50278">
                  <c:v>1.5</c:v>
                </c:pt>
                <c:pt idx="50279">
                  <c:v>1.5</c:v>
                </c:pt>
                <c:pt idx="50280">
                  <c:v>1.5</c:v>
                </c:pt>
                <c:pt idx="50281">
                  <c:v>1.5</c:v>
                </c:pt>
                <c:pt idx="50282">
                  <c:v>1.5</c:v>
                </c:pt>
                <c:pt idx="50283">
                  <c:v>1.5</c:v>
                </c:pt>
                <c:pt idx="50284">
                  <c:v>1.5</c:v>
                </c:pt>
                <c:pt idx="50285">
                  <c:v>1.5</c:v>
                </c:pt>
                <c:pt idx="50286">
                  <c:v>1.5</c:v>
                </c:pt>
                <c:pt idx="50287">
                  <c:v>1.5</c:v>
                </c:pt>
                <c:pt idx="50288">
                  <c:v>1.5</c:v>
                </c:pt>
                <c:pt idx="50289">
                  <c:v>1.5</c:v>
                </c:pt>
                <c:pt idx="50290">
                  <c:v>1.5</c:v>
                </c:pt>
                <c:pt idx="50291">
                  <c:v>1.5</c:v>
                </c:pt>
                <c:pt idx="50292">
                  <c:v>1.5</c:v>
                </c:pt>
                <c:pt idx="50293">
                  <c:v>1.5</c:v>
                </c:pt>
                <c:pt idx="50294">
                  <c:v>1.5</c:v>
                </c:pt>
                <c:pt idx="50295">
                  <c:v>1.5</c:v>
                </c:pt>
                <c:pt idx="50296">
                  <c:v>1.5</c:v>
                </c:pt>
                <c:pt idx="50297">
                  <c:v>1.5</c:v>
                </c:pt>
                <c:pt idx="50298">
                  <c:v>1.5</c:v>
                </c:pt>
                <c:pt idx="50299">
                  <c:v>1.5</c:v>
                </c:pt>
                <c:pt idx="50300">
                  <c:v>1.5</c:v>
                </c:pt>
                <c:pt idx="50301">
                  <c:v>1.5</c:v>
                </c:pt>
                <c:pt idx="50302">
                  <c:v>1.5</c:v>
                </c:pt>
                <c:pt idx="50303">
                  <c:v>1.5</c:v>
                </c:pt>
                <c:pt idx="50304">
                  <c:v>1.5</c:v>
                </c:pt>
                <c:pt idx="50305">
                  <c:v>1.5</c:v>
                </c:pt>
                <c:pt idx="50306">
                  <c:v>1.5</c:v>
                </c:pt>
                <c:pt idx="50307">
                  <c:v>1.5</c:v>
                </c:pt>
                <c:pt idx="50308">
                  <c:v>1.5</c:v>
                </c:pt>
                <c:pt idx="50309">
                  <c:v>1.5</c:v>
                </c:pt>
                <c:pt idx="50310">
                  <c:v>1.5</c:v>
                </c:pt>
                <c:pt idx="50311">
                  <c:v>1.5</c:v>
                </c:pt>
                <c:pt idx="50312">
                  <c:v>1.5</c:v>
                </c:pt>
                <c:pt idx="50313">
                  <c:v>1.5</c:v>
                </c:pt>
                <c:pt idx="50314">
                  <c:v>1.5</c:v>
                </c:pt>
                <c:pt idx="50315">
                  <c:v>1.5</c:v>
                </c:pt>
                <c:pt idx="50316">
                  <c:v>1.5</c:v>
                </c:pt>
                <c:pt idx="50317">
                  <c:v>1.5</c:v>
                </c:pt>
                <c:pt idx="50318">
                  <c:v>1.5</c:v>
                </c:pt>
                <c:pt idx="50319">
                  <c:v>1.5</c:v>
                </c:pt>
                <c:pt idx="50320">
                  <c:v>1.5</c:v>
                </c:pt>
                <c:pt idx="50321">
                  <c:v>1.5</c:v>
                </c:pt>
                <c:pt idx="50322">
                  <c:v>1.5</c:v>
                </c:pt>
                <c:pt idx="50323">
                  <c:v>1.5</c:v>
                </c:pt>
                <c:pt idx="50324">
                  <c:v>1.5</c:v>
                </c:pt>
                <c:pt idx="50325">
                  <c:v>1.5</c:v>
                </c:pt>
                <c:pt idx="50326">
                  <c:v>1.5</c:v>
                </c:pt>
                <c:pt idx="50327">
                  <c:v>1.5</c:v>
                </c:pt>
                <c:pt idx="50328">
                  <c:v>1.5</c:v>
                </c:pt>
                <c:pt idx="50329">
                  <c:v>1.5</c:v>
                </c:pt>
                <c:pt idx="50330">
                  <c:v>1.5</c:v>
                </c:pt>
                <c:pt idx="50331">
                  <c:v>1.5</c:v>
                </c:pt>
                <c:pt idx="50332">
                  <c:v>1.5</c:v>
                </c:pt>
                <c:pt idx="50333">
                  <c:v>1.5</c:v>
                </c:pt>
                <c:pt idx="50334">
                  <c:v>1.5</c:v>
                </c:pt>
                <c:pt idx="50335">
                  <c:v>1.5</c:v>
                </c:pt>
                <c:pt idx="50336">
                  <c:v>1.5</c:v>
                </c:pt>
                <c:pt idx="50337">
                  <c:v>1.5</c:v>
                </c:pt>
                <c:pt idx="50338">
                  <c:v>1.5</c:v>
                </c:pt>
                <c:pt idx="50339">
                  <c:v>1.5</c:v>
                </c:pt>
                <c:pt idx="50340">
                  <c:v>1.5</c:v>
                </c:pt>
                <c:pt idx="50341">
                  <c:v>1.5</c:v>
                </c:pt>
                <c:pt idx="50342">
                  <c:v>1.5</c:v>
                </c:pt>
                <c:pt idx="50343">
                  <c:v>1.5</c:v>
                </c:pt>
                <c:pt idx="50344">
                  <c:v>1.5</c:v>
                </c:pt>
                <c:pt idx="50345">
                  <c:v>1.5</c:v>
                </c:pt>
                <c:pt idx="50346">
                  <c:v>1.5</c:v>
                </c:pt>
                <c:pt idx="50347">
                  <c:v>1.5</c:v>
                </c:pt>
                <c:pt idx="50348">
                  <c:v>1.5</c:v>
                </c:pt>
                <c:pt idx="50349">
                  <c:v>1.5</c:v>
                </c:pt>
                <c:pt idx="50350">
                  <c:v>1.5</c:v>
                </c:pt>
                <c:pt idx="50351">
                  <c:v>1.5</c:v>
                </c:pt>
                <c:pt idx="50352">
                  <c:v>1.5</c:v>
                </c:pt>
                <c:pt idx="50353">
                  <c:v>1.5</c:v>
                </c:pt>
                <c:pt idx="50354">
                  <c:v>1.5</c:v>
                </c:pt>
                <c:pt idx="50355">
                  <c:v>1.5</c:v>
                </c:pt>
                <c:pt idx="50356">
                  <c:v>1.5</c:v>
                </c:pt>
                <c:pt idx="50357">
                  <c:v>1.5</c:v>
                </c:pt>
                <c:pt idx="50358">
                  <c:v>1.5</c:v>
                </c:pt>
                <c:pt idx="50359">
                  <c:v>1.5</c:v>
                </c:pt>
                <c:pt idx="50360">
                  <c:v>1.5</c:v>
                </c:pt>
                <c:pt idx="50361">
                  <c:v>1.5</c:v>
                </c:pt>
                <c:pt idx="50362">
                  <c:v>1.5</c:v>
                </c:pt>
                <c:pt idx="50363">
                  <c:v>1.5</c:v>
                </c:pt>
                <c:pt idx="50364">
                  <c:v>1.5</c:v>
                </c:pt>
                <c:pt idx="50365">
                  <c:v>1.5</c:v>
                </c:pt>
                <c:pt idx="50366">
                  <c:v>1.5</c:v>
                </c:pt>
                <c:pt idx="50367">
                  <c:v>1.5</c:v>
                </c:pt>
                <c:pt idx="50368">
                  <c:v>1.5</c:v>
                </c:pt>
                <c:pt idx="50369">
                  <c:v>1.5</c:v>
                </c:pt>
                <c:pt idx="50370">
                  <c:v>1.5</c:v>
                </c:pt>
                <c:pt idx="50371">
                  <c:v>1.5</c:v>
                </c:pt>
                <c:pt idx="50372">
                  <c:v>1.5</c:v>
                </c:pt>
                <c:pt idx="50373">
                  <c:v>1.5</c:v>
                </c:pt>
                <c:pt idx="50374">
                  <c:v>1.5</c:v>
                </c:pt>
                <c:pt idx="50375">
                  <c:v>1.5</c:v>
                </c:pt>
                <c:pt idx="50376">
                  <c:v>1.5</c:v>
                </c:pt>
                <c:pt idx="50377">
                  <c:v>1.5</c:v>
                </c:pt>
                <c:pt idx="50378">
                  <c:v>1.5</c:v>
                </c:pt>
                <c:pt idx="50379">
                  <c:v>1.5</c:v>
                </c:pt>
                <c:pt idx="50380">
                  <c:v>1.5</c:v>
                </c:pt>
                <c:pt idx="50381">
                  <c:v>1.5</c:v>
                </c:pt>
                <c:pt idx="50382">
                  <c:v>1.5</c:v>
                </c:pt>
                <c:pt idx="50383">
                  <c:v>1.5</c:v>
                </c:pt>
                <c:pt idx="50384">
                  <c:v>1.5</c:v>
                </c:pt>
                <c:pt idx="50385">
                  <c:v>1.5</c:v>
                </c:pt>
                <c:pt idx="50386">
                  <c:v>1.5</c:v>
                </c:pt>
                <c:pt idx="50387">
                  <c:v>1.5</c:v>
                </c:pt>
                <c:pt idx="50388">
                  <c:v>1.5</c:v>
                </c:pt>
                <c:pt idx="50389">
                  <c:v>1.5</c:v>
                </c:pt>
                <c:pt idx="50390">
                  <c:v>1.5</c:v>
                </c:pt>
                <c:pt idx="50391">
                  <c:v>1.5</c:v>
                </c:pt>
                <c:pt idx="50392">
                  <c:v>1.5</c:v>
                </c:pt>
                <c:pt idx="50393">
                  <c:v>1.5</c:v>
                </c:pt>
                <c:pt idx="50394">
                  <c:v>1.5</c:v>
                </c:pt>
                <c:pt idx="50395">
                  <c:v>1.5</c:v>
                </c:pt>
                <c:pt idx="50396">
                  <c:v>1.5</c:v>
                </c:pt>
                <c:pt idx="50397">
                  <c:v>1.5</c:v>
                </c:pt>
                <c:pt idx="50398">
                  <c:v>1.5</c:v>
                </c:pt>
                <c:pt idx="50399">
                  <c:v>1.5</c:v>
                </c:pt>
                <c:pt idx="50400">
                  <c:v>2</c:v>
                </c:pt>
                <c:pt idx="50401">
                  <c:v>2</c:v>
                </c:pt>
                <c:pt idx="50402">
                  <c:v>2</c:v>
                </c:pt>
                <c:pt idx="50403">
                  <c:v>2</c:v>
                </c:pt>
                <c:pt idx="50404">
                  <c:v>2</c:v>
                </c:pt>
                <c:pt idx="50405">
                  <c:v>2</c:v>
                </c:pt>
                <c:pt idx="50406">
                  <c:v>2</c:v>
                </c:pt>
                <c:pt idx="50407">
                  <c:v>2</c:v>
                </c:pt>
                <c:pt idx="50408">
                  <c:v>2</c:v>
                </c:pt>
                <c:pt idx="50409">
                  <c:v>2</c:v>
                </c:pt>
                <c:pt idx="50410">
                  <c:v>2</c:v>
                </c:pt>
                <c:pt idx="50411">
                  <c:v>2</c:v>
                </c:pt>
                <c:pt idx="50412">
                  <c:v>2</c:v>
                </c:pt>
                <c:pt idx="50413">
                  <c:v>2</c:v>
                </c:pt>
                <c:pt idx="50414">
                  <c:v>2</c:v>
                </c:pt>
                <c:pt idx="50415">
                  <c:v>2</c:v>
                </c:pt>
                <c:pt idx="50416">
                  <c:v>2</c:v>
                </c:pt>
                <c:pt idx="50417">
                  <c:v>2</c:v>
                </c:pt>
                <c:pt idx="50418">
                  <c:v>2</c:v>
                </c:pt>
                <c:pt idx="50419">
                  <c:v>2</c:v>
                </c:pt>
                <c:pt idx="50420">
                  <c:v>2</c:v>
                </c:pt>
                <c:pt idx="50421">
                  <c:v>2</c:v>
                </c:pt>
                <c:pt idx="50422">
                  <c:v>2</c:v>
                </c:pt>
                <c:pt idx="50423">
                  <c:v>2</c:v>
                </c:pt>
                <c:pt idx="50424">
                  <c:v>2</c:v>
                </c:pt>
                <c:pt idx="50425">
                  <c:v>2</c:v>
                </c:pt>
                <c:pt idx="50426">
                  <c:v>2</c:v>
                </c:pt>
                <c:pt idx="50427">
                  <c:v>2</c:v>
                </c:pt>
                <c:pt idx="50428">
                  <c:v>2</c:v>
                </c:pt>
                <c:pt idx="50429">
                  <c:v>2</c:v>
                </c:pt>
                <c:pt idx="50430">
                  <c:v>2</c:v>
                </c:pt>
                <c:pt idx="50431">
                  <c:v>2</c:v>
                </c:pt>
                <c:pt idx="50432">
                  <c:v>2</c:v>
                </c:pt>
                <c:pt idx="50433">
                  <c:v>2</c:v>
                </c:pt>
                <c:pt idx="50434">
                  <c:v>2</c:v>
                </c:pt>
                <c:pt idx="50435">
                  <c:v>2</c:v>
                </c:pt>
                <c:pt idx="50436">
                  <c:v>2</c:v>
                </c:pt>
                <c:pt idx="50437">
                  <c:v>2</c:v>
                </c:pt>
                <c:pt idx="50438">
                  <c:v>2</c:v>
                </c:pt>
                <c:pt idx="50439">
                  <c:v>2</c:v>
                </c:pt>
                <c:pt idx="50440">
                  <c:v>2</c:v>
                </c:pt>
                <c:pt idx="50441">
                  <c:v>2</c:v>
                </c:pt>
                <c:pt idx="50442">
                  <c:v>2</c:v>
                </c:pt>
                <c:pt idx="50443">
                  <c:v>2</c:v>
                </c:pt>
                <c:pt idx="50444">
                  <c:v>2</c:v>
                </c:pt>
                <c:pt idx="50445">
                  <c:v>2</c:v>
                </c:pt>
                <c:pt idx="50446">
                  <c:v>2</c:v>
                </c:pt>
                <c:pt idx="50447">
                  <c:v>2</c:v>
                </c:pt>
                <c:pt idx="50448">
                  <c:v>2</c:v>
                </c:pt>
                <c:pt idx="50449">
                  <c:v>2</c:v>
                </c:pt>
                <c:pt idx="50450">
                  <c:v>2</c:v>
                </c:pt>
                <c:pt idx="50451">
                  <c:v>2</c:v>
                </c:pt>
                <c:pt idx="50452">
                  <c:v>2</c:v>
                </c:pt>
                <c:pt idx="50453">
                  <c:v>2</c:v>
                </c:pt>
                <c:pt idx="50454">
                  <c:v>2</c:v>
                </c:pt>
                <c:pt idx="50455">
                  <c:v>2</c:v>
                </c:pt>
                <c:pt idx="50456">
                  <c:v>2</c:v>
                </c:pt>
                <c:pt idx="50457">
                  <c:v>2</c:v>
                </c:pt>
                <c:pt idx="50458">
                  <c:v>2</c:v>
                </c:pt>
                <c:pt idx="50459">
                  <c:v>2</c:v>
                </c:pt>
                <c:pt idx="50460">
                  <c:v>2</c:v>
                </c:pt>
                <c:pt idx="50461">
                  <c:v>2</c:v>
                </c:pt>
                <c:pt idx="50462">
                  <c:v>2</c:v>
                </c:pt>
                <c:pt idx="50463">
                  <c:v>2</c:v>
                </c:pt>
                <c:pt idx="50464">
                  <c:v>2</c:v>
                </c:pt>
                <c:pt idx="50465">
                  <c:v>2</c:v>
                </c:pt>
                <c:pt idx="50466">
                  <c:v>2</c:v>
                </c:pt>
                <c:pt idx="50467">
                  <c:v>2</c:v>
                </c:pt>
                <c:pt idx="50468">
                  <c:v>2</c:v>
                </c:pt>
                <c:pt idx="50469">
                  <c:v>2</c:v>
                </c:pt>
                <c:pt idx="50470">
                  <c:v>2</c:v>
                </c:pt>
                <c:pt idx="50471">
                  <c:v>2</c:v>
                </c:pt>
                <c:pt idx="50472">
                  <c:v>2</c:v>
                </c:pt>
                <c:pt idx="50473">
                  <c:v>2</c:v>
                </c:pt>
                <c:pt idx="50474">
                  <c:v>2</c:v>
                </c:pt>
                <c:pt idx="50475">
                  <c:v>2</c:v>
                </c:pt>
                <c:pt idx="50476">
                  <c:v>2</c:v>
                </c:pt>
                <c:pt idx="50477">
                  <c:v>2</c:v>
                </c:pt>
                <c:pt idx="50478">
                  <c:v>2</c:v>
                </c:pt>
                <c:pt idx="50479">
                  <c:v>2</c:v>
                </c:pt>
                <c:pt idx="50480">
                  <c:v>2</c:v>
                </c:pt>
                <c:pt idx="50481">
                  <c:v>2</c:v>
                </c:pt>
                <c:pt idx="50482">
                  <c:v>2</c:v>
                </c:pt>
                <c:pt idx="50483">
                  <c:v>2</c:v>
                </c:pt>
                <c:pt idx="50484">
                  <c:v>2</c:v>
                </c:pt>
                <c:pt idx="50485">
                  <c:v>2</c:v>
                </c:pt>
                <c:pt idx="50486">
                  <c:v>2</c:v>
                </c:pt>
                <c:pt idx="50487">
                  <c:v>2</c:v>
                </c:pt>
                <c:pt idx="50488">
                  <c:v>2</c:v>
                </c:pt>
                <c:pt idx="50489">
                  <c:v>2</c:v>
                </c:pt>
                <c:pt idx="50490">
                  <c:v>2</c:v>
                </c:pt>
                <c:pt idx="50491">
                  <c:v>2</c:v>
                </c:pt>
                <c:pt idx="50492">
                  <c:v>2</c:v>
                </c:pt>
                <c:pt idx="50493">
                  <c:v>2</c:v>
                </c:pt>
                <c:pt idx="50494">
                  <c:v>2</c:v>
                </c:pt>
                <c:pt idx="50495">
                  <c:v>2</c:v>
                </c:pt>
                <c:pt idx="50496">
                  <c:v>2</c:v>
                </c:pt>
                <c:pt idx="50497">
                  <c:v>2</c:v>
                </c:pt>
                <c:pt idx="50498">
                  <c:v>2</c:v>
                </c:pt>
                <c:pt idx="50499">
                  <c:v>2</c:v>
                </c:pt>
                <c:pt idx="50500">
                  <c:v>2</c:v>
                </c:pt>
                <c:pt idx="50501">
                  <c:v>2</c:v>
                </c:pt>
                <c:pt idx="50502">
                  <c:v>2</c:v>
                </c:pt>
                <c:pt idx="50503">
                  <c:v>2</c:v>
                </c:pt>
                <c:pt idx="50504">
                  <c:v>2</c:v>
                </c:pt>
                <c:pt idx="50505">
                  <c:v>2</c:v>
                </c:pt>
                <c:pt idx="50506">
                  <c:v>2</c:v>
                </c:pt>
                <c:pt idx="50507">
                  <c:v>2</c:v>
                </c:pt>
                <c:pt idx="50508">
                  <c:v>2</c:v>
                </c:pt>
                <c:pt idx="50509">
                  <c:v>2</c:v>
                </c:pt>
                <c:pt idx="50510">
                  <c:v>2</c:v>
                </c:pt>
                <c:pt idx="50511">
                  <c:v>2</c:v>
                </c:pt>
                <c:pt idx="50512">
                  <c:v>2</c:v>
                </c:pt>
                <c:pt idx="50513">
                  <c:v>2</c:v>
                </c:pt>
                <c:pt idx="50514">
                  <c:v>2</c:v>
                </c:pt>
                <c:pt idx="50515">
                  <c:v>2</c:v>
                </c:pt>
                <c:pt idx="50516">
                  <c:v>2</c:v>
                </c:pt>
                <c:pt idx="50517">
                  <c:v>2</c:v>
                </c:pt>
                <c:pt idx="50518">
                  <c:v>2</c:v>
                </c:pt>
                <c:pt idx="50519">
                  <c:v>2</c:v>
                </c:pt>
                <c:pt idx="50520">
                  <c:v>2</c:v>
                </c:pt>
                <c:pt idx="50521">
                  <c:v>2</c:v>
                </c:pt>
                <c:pt idx="50522">
                  <c:v>2</c:v>
                </c:pt>
                <c:pt idx="50523">
                  <c:v>2</c:v>
                </c:pt>
                <c:pt idx="50524">
                  <c:v>2</c:v>
                </c:pt>
                <c:pt idx="50525">
                  <c:v>2</c:v>
                </c:pt>
                <c:pt idx="50526">
                  <c:v>2</c:v>
                </c:pt>
                <c:pt idx="50527">
                  <c:v>2</c:v>
                </c:pt>
                <c:pt idx="50528">
                  <c:v>2</c:v>
                </c:pt>
                <c:pt idx="50529">
                  <c:v>2</c:v>
                </c:pt>
                <c:pt idx="50530">
                  <c:v>2</c:v>
                </c:pt>
                <c:pt idx="50531">
                  <c:v>2</c:v>
                </c:pt>
                <c:pt idx="50532">
                  <c:v>2</c:v>
                </c:pt>
                <c:pt idx="50533">
                  <c:v>2</c:v>
                </c:pt>
                <c:pt idx="50534">
                  <c:v>2</c:v>
                </c:pt>
                <c:pt idx="50535">
                  <c:v>2</c:v>
                </c:pt>
                <c:pt idx="50536">
                  <c:v>2</c:v>
                </c:pt>
                <c:pt idx="50537">
                  <c:v>2</c:v>
                </c:pt>
                <c:pt idx="50538">
                  <c:v>2</c:v>
                </c:pt>
                <c:pt idx="50539">
                  <c:v>2</c:v>
                </c:pt>
                <c:pt idx="50540">
                  <c:v>2</c:v>
                </c:pt>
                <c:pt idx="50541">
                  <c:v>2</c:v>
                </c:pt>
                <c:pt idx="50542">
                  <c:v>2</c:v>
                </c:pt>
                <c:pt idx="50543">
                  <c:v>2</c:v>
                </c:pt>
                <c:pt idx="50544">
                  <c:v>2</c:v>
                </c:pt>
                <c:pt idx="50545">
                  <c:v>2</c:v>
                </c:pt>
                <c:pt idx="50546">
                  <c:v>2</c:v>
                </c:pt>
                <c:pt idx="50547">
                  <c:v>2</c:v>
                </c:pt>
                <c:pt idx="50548">
                  <c:v>2</c:v>
                </c:pt>
                <c:pt idx="50549">
                  <c:v>2</c:v>
                </c:pt>
                <c:pt idx="50550">
                  <c:v>2</c:v>
                </c:pt>
                <c:pt idx="50551">
                  <c:v>2</c:v>
                </c:pt>
                <c:pt idx="50552">
                  <c:v>2</c:v>
                </c:pt>
                <c:pt idx="50553">
                  <c:v>2</c:v>
                </c:pt>
                <c:pt idx="50554">
                  <c:v>2</c:v>
                </c:pt>
                <c:pt idx="50555">
                  <c:v>2</c:v>
                </c:pt>
                <c:pt idx="50556">
                  <c:v>2</c:v>
                </c:pt>
                <c:pt idx="50557">
                  <c:v>2</c:v>
                </c:pt>
                <c:pt idx="50558">
                  <c:v>2</c:v>
                </c:pt>
                <c:pt idx="50559">
                  <c:v>2</c:v>
                </c:pt>
                <c:pt idx="50560">
                  <c:v>2</c:v>
                </c:pt>
                <c:pt idx="50561">
                  <c:v>2</c:v>
                </c:pt>
                <c:pt idx="50562">
                  <c:v>2</c:v>
                </c:pt>
                <c:pt idx="50563">
                  <c:v>2</c:v>
                </c:pt>
                <c:pt idx="50564">
                  <c:v>2</c:v>
                </c:pt>
                <c:pt idx="50565">
                  <c:v>2</c:v>
                </c:pt>
                <c:pt idx="50566">
                  <c:v>2</c:v>
                </c:pt>
                <c:pt idx="50567">
                  <c:v>2</c:v>
                </c:pt>
                <c:pt idx="50568">
                  <c:v>2</c:v>
                </c:pt>
                <c:pt idx="50569">
                  <c:v>2</c:v>
                </c:pt>
                <c:pt idx="50570">
                  <c:v>2</c:v>
                </c:pt>
                <c:pt idx="50571">
                  <c:v>2</c:v>
                </c:pt>
                <c:pt idx="50572">
                  <c:v>2</c:v>
                </c:pt>
                <c:pt idx="50573">
                  <c:v>2</c:v>
                </c:pt>
                <c:pt idx="50574">
                  <c:v>2</c:v>
                </c:pt>
                <c:pt idx="50575">
                  <c:v>2</c:v>
                </c:pt>
                <c:pt idx="50576">
                  <c:v>2</c:v>
                </c:pt>
                <c:pt idx="50577">
                  <c:v>2</c:v>
                </c:pt>
                <c:pt idx="50578">
                  <c:v>2</c:v>
                </c:pt>
                <c:pt idx="50579">
                  <c:v>2</c:v>
                </c:pt>
                <c:pt idx="50580">
                  <c:v>2</c:v>
                </c:pt>
                <c:pt idx="50581">
                  <c:v>2</c:v>
                </c:pt>
                <c:pt idx="50582">
                  <c:v>2</c:v>
                </c:pt>
                <c:pt idx="50583">
                  <c:v>2</c:v>
                </c:pt>
                <c:pt idx="50584">
                  <c:v>2</c:v>
                </c:pt>
                <c:pt idx="50585">
                  <c:v>2</c:v>
                </c:pt>
                <c:pt idx="50586">
                  <c:v>2</c:v>
                </c:pt>
                <c:pt idx="50587">
                  <c:v>2</c:v>
                </c:pt>
                <c:pt idx="50588">
                  <c:v>2</c:v>
                </c:pt>
                <c:pt idx="50589">
                  <c:v>2</c:v>
                </c:pt>
                <c:pt idx="50590">
                  <c:v>2</c:v>
                </c:pt>
                <c:pt idx="50591">
                  <c:v>2</c:v>
                </c:pt>
                <c:pt idx="50592">
                  <c:v>2</c:v>
                </c:pt>
                <c:pt idx="50593">
                  <c:v>2</c:v>
                </c:pt>
                <c:pt idx="50594">
                  <c:v>2</c:v>
                </c:pt>
                <c:pt idx="50595">
                  <c:v>2</c:v>
                </c:pt>
                <c:pt idx="50596">
                  <c:v>2</c:v>
                </c:pt>
                <c:pt idx="50597">
                  <c:v>2</c:v>
                </c:pt>
                <c:pt idx="50598">
                  <c:v>2</c:v>
                </c:pt>
                <c:pt idx="50599">
                  <c:v>2</c:v>
                </c:pt>
                <c:pt idx="50600">
                  <c:v>2</c:v>
                </c:pt>
                <c:pt idx="50601">
                  <c:v>2</c:v>
                </c:pt>
                <c:pt idx="50602">
                  <c:v>2</c:v>
                </c:pt>
                <c:pt idx="50603">
                  <c:v>2</c:v>
                </c:pt>
                <c:pt idx="50604">
                  <c:v>2</c:v>
                </c:pt>
                <c:pt idx="50605">
                  <c:v>2</c:v>
                </c:pt>
                <c:pt idx="50606">
                  <c:v>2</c:v>
                </c:pt>
                <c:pt idx="50607">
                  <c:v>2</c:v>
                </c:pt>
                <c:pt idx="50608">
                  <c:v>2</c:v>
                </c:pt>
                <c:pt idx="50609">
                  <c:v>2</c:v>
                </c:pt>
                <c:pt idx="50610">
                  <c:v>2</c:v>
                </c:pt>
                <c:pt idx="50611">
                  <c:v>2</c:v>
                </c:pt>
                <c:pt idx="50612">
                  <c:v>2</c:v>
                </c:pt>
                <c:pt idx="50613">
                  <c:v>2</c:v>
                </c:pt>
                <c:pt idx="50614">
                  <c:v>2</c:v>
                </c:pt>
                <c:pt idx="50615">
                  <c:v>2</c:v>
                </c:pt>
                <c:pt idx="50616">
                  <c:v>2</c:v>
                </c:pt>
                <c:pt idx="50617">
                  <c:v>2</c:v>
                </c:pt>
                <c:pt idx="50618">
                  <c:v>2</c:v>
                </c:pt>
                <c:pt idx="50619">
                  <c:v>2</c:v>
                </c:pt>
                <c:pt idx="50620">
                  <c:v>2</c:v>
                </c:pt>
                <c:pt idx="50621">
                  <c:v>2</c:v>
                </c:pt>
                <c:pt idx="50622">
                  <c:v>2</c:v>
                </c:pt>
                <c:pt idx="50623">
                  <c:v>2</c:v>
                </c:pt>
                <c:pt idx="50624">
                  <c:v>2</c:v>
                </c:pt>
                <c:pt idx="50625">
                  <c:v>2</c:v>
                </c:pt>
                <c:pt idx="50626">
                  <c:v>2</c:v>
                </c:pt>
                <c:pt idx="50627">
                  <c:v>2</c:v>
                </c:pt>
                <c:pt idx="50628">
                  <c:v>2</c:v>
                </c:pt>
                <c:pt idx="50629">
                  <c:v>2</c:v>
                </c:pt>
                <c:pt idx="50630">
                  <c:v>2</c:v>
                </c:pt>
                <c:pt idx="50631">
                  <c:v>2</c:v>
                </c:pt>
                <c:pt idx="50632">
                  <c:v>2</c:v>
                </c:pt>
                <c:pt idx="50633">
                  <c:v>2</c:v>
                </c:pt>
                <c:pt idx="50634">
                  <c:v>2</c:v>
                </c:pt>
                <c:pt idx="50635">
                  <c:v>2</c:v>
                </c:pt>
                <c:pt idx="50636">
                  <c:v>2</c:v>
                </c:pt>
                <c:pt idx="50637">
                  <c:v>2</c:v>
                </c:pt>
                <c:pt idx="50638">
                  <c:v>2</c:v>
                </c:pt>
                <c:pt idx="50639">
                  <c:v>2</c:v>
                </c:pt>
                <c:pt idx="50640">
                  <c:v>2</c:v>
                </c:pt>
                <c:pt idx="50641">
                  <c:v>2</c:v>
                </c:pt>
                <c:pt idx="50642">
                  <c:v>2</c:v>
                </c:pt>
                <c:pt idx="50643">
                  <c:v>2</c:v>
                </c:pt>
                <c:pt idx="50644">
                  <c:v>2</c:v>
                </c:pt>
                <c:pt idx="50645">
                  <c:v>2</c:v>
                </c:pt>
                <c:pt idx="50646">
                  <c:v>2</c:v>
                </c:pt>
                <c:pt idx="50647">
                  <c:v>2</c:v>
                </c:pt>
                <c:pt idx="50648">
                  <c:v>2</c:v>
                </c:pt>
                <c:pt idx="50649">
                  <c:v>2</c:v>
                </c:pt>
                <c:pt idx="50650">
                  <c:v>2</c:v>
                </c:pt>
                <c:pt idx="50651">
                  <c:v>2</c:v>
                </c:pt>
                <c:pt idx="50652">
                  <c:v>2</c:v>
                </c:pt>
                <c:pt idx="50653">
                  <c:v>2</c:v>
                </c:pt>
                <c:pt idx="50654">
                  <c:v>2</c:v>
                </c:pt>
                <c:pt idx="50655">
                  <c:v>2</c:v>
                </c:pt>
                <c:pt idx="50656">
                  <c:v>2</c:v>
                </c:pt>
                <c:pt idx="50657">
                  <c:v>2</c:v>
                </c:pt>
                <c:pt idx="50658">
                  <c:v>2</c:v>
                </c:pt>
                <c:pt idx="50659">
                  <c:v>2</c:v>
                </c:pt>
                <c:pt idx="50660">
                  <c:v>2</c:v>
                </c:pt>
                <c:pt idx="50661">
                  <c:v>2</c:v>
                </c:pt>
                <c:pt idx="50662">
                  <c:v>2</c:v>
                </c:pt>
                <c:pt idx="50663">
                  <c:v>2</c:v>
                </c:pt>
                <c:pt idx="50664">
                  <c:v>2</c:v>
                </c:pt>
                <c:pt idx="50665">
                  <c:v>2</c:v>
                </c:pt>
                <c:pt idx="50666">
                  <c:v>2</c:v>
                </c:pt>
                <c:pt idx="50667">
                  <c:v>2</c:v>
                </c:pt>
                <c:pt idx="50668">
                  <c:v>2</c:v>
                </c:pt>
                <c:pt idx="50669">
                  <c:v>2</c:v>
                </c:pt>
                <c:pt idx="50670">
                  <c:v>2</c:v>
                </c:pt>
                <c:pt idx="50671">
                  <c:v>2</c:v>
                </c:pt>
                <c:pt idx="50672">
                  <c:v>2</c:v>
                </c:pt>
                <c:pt idx="50673">
                  <c:v>2</c:v>
                </c:pt>
                <c:pt idx="50674">
                  <c:v>2</c:v>
                </c:pt>
                <c:pt idx="50675">
                  <c:v>2</c:v>
                </c:pt>
                <c:pt idx="50676">
                  <c:v>2</c:v>
                </c:pt>
                <c:pt idx="50677">
                  <c:v>2</c:v>
                </c:pt>
                <c:pt idx="50678">
                  <c:v>2</c:v>
                </c:pt>
                <c:pt idx="50679">
                  <c:v>2</c:v>
                </c:pt>
                <c:pt idx="50680">
                  <c:v>2</c:v>
                </c:pt>
                <c:pt idx="50681">
                  <c:v>2</c:v>
                </c:pt>
                <c:pt idx="50682">
                  <c:v>2</c:v>
                </c:pt>
                <c:pt idx="50683">
                  <c:v>2</c:v>
                </c:pt>
                <c:pt idx="50684">
                  <c:v>2</c:v>
                </c:pt>
                <c:pt idx="50685">
                  <c:v>2</c:v>
                </c:pt>
                <c:pt idx="50686">
                  <c:v>2</c:v>
                </c:pt>
                <c:pt idx="50687">
                  <c:v>2</c:v>
                </c:pt>
                <c:pt idx="50688">
                  <c:v>2</c:v>
                </c:pt>
                <c:pt idx="50689">
                  <c:v>2</c:v>
                </c:pt>
                <c:pt idx="50690">
                  <c:v>2</c:v>
                </c:pt>
                <c:pt idx="50691">
                  <c:v>2</c:v>
                </c:pt>
                <c:pt idx="50692">
                  <c:v>2</c:v>
                </c:pt>
                <c:pt idx="50693">
                  <c:v>2</c:v>
                </c:pt>
                <c:pt idx="50694">
                  <c:v>2</c:v>
                </c:pt>
                <c:pt idx="50695">
                  <c:v>2</c:v>
                </c:pt>
                <c:pt idx="50696">
                  <c:v>2</c:v>
                </c:pt>
                <c:pt idx="50697">
                  <c:v>2</c:v>
                </c:pt>
                <c:pt idx="50698">
                  <c:v>2</c:v>
                </c:pt>
                <c:pt idx="50699">
                  <c:v>2</c:v>
                </c:pt>
                <c:pt idx="50700">
                  <c:v>2</c:v>
                </c:pt>
                <c:pt idx="50701">
                  <c:v>2</c:v>
                </c:pt>
                <c:pt idx="50702">
                  <c:v>2</c:v>
                </c:pt>
                <c:pt idx="50703">
                  <c:v>2</c:v>
                </c:pt>
                <c:pt idx="50704">
                  <c:v>2</c:v>
                </c:pt>
                <c:pt idx="50705">
                  <c:v>2</c:v>
                </c:pt>
                <c:pt idx="50706">
                  <c:v>2</c:v>
                </c:pt>
                <c:pt idx="50707">
                  <c:v>2</c:v>
                </c:pt>
                <c:pt idx="50708">
                  <c:v>2</c:v>
                </c:pt>
                <c:pt idx="50709">
                  <c:v>2</c:v>
                </c:pt>
                <c:pt idx="50710">
                  <c:v>2</c:v>
                </c:pt>
                <c:pt idx="50711">
                  <c:v>2</c:v>
                </c:pt>
                <c:pt idx="50712">
                  <c:v>2</c:v>
                </c:pt>
                <c:pt idx="50713">
                  <c:v>2</c:v>
                </c:pt>
                <c:pt idx="50714">
                  <c:v>2</c:v>
                </c:pt>
                <c:pt idx="50715">
                  <c:v>2</c:v>
                </c:pt>
                <c:pt idx="50716">
                  <c:v>2</c:v>
                </c:pt>
                <c:pt idx="50717">
                  <c:v>2</c:v>
                </c:pt>
                <c:pt idx="50718">
                  <c:v>2</c:v>
                </c:pt>
                <c:pt idx="50719">
                  <c:v>2</c:v>
                </c:pt>
                <c:pt idx="50720">
                  <c:v>2</c:v>
                </c:pt>
                <c:pt idx="50721">
                  <c:v>2</c:v>
                </c:pt>
                <c:pt idx="50722">
                  <c:v>2</c:v>
                </c:pt>
                <c:pt idx="50723">
                  <c:v>2</c:v>
                </c:pt>
                <c:pt idx="50724">
                  <c:v>2</c:v>
                </c:pt>
                <c:pt idx="50725">
                  <c:v>2</c:v>
                </c:pt>
                <c:pt idx="50726">
                  <c:v>2</c:v>
                </c:pt>
                <c:pt idx="50727">
                  <c:v>2</c:v>
                </c:pt>
                <c:pt idx="50728">
                  <c:v>2</c:v>
                </c:pt>
                <c:pt idx="50729">
                  <c:v>2</c:v>
                </c:pt>
                <c:pt idx="50730">
                  <c:v>2</c:v>
                </c:pt>
                <c:pt idx="50731">
                  <c:v>2</c:v>
                </c:pt>
                <c:pt idx="50732">
                  <c:v>2</c:v>
                </c:pt>
                <c:pt idx="50733">
                  <c:v>2</c:v>
                </c:pt>
                <c:pt idx="50734">
                  <c:v>2</c:v>
                </c:pt>
                <c:pt idx="50735">
                  <c:v>2</c:v>
                </c:pt>
                <c:pt idx="50736">
                  <c:v>2</c:v>
                </c:pt>
                <c:pt idx="50737">
                  <c:v>2</c:v>
                </c:pt>
                <c:pt idx="50738">
                  <c:v>2</c:v>
                </c:pt>
                <c:pt idx="50739">
                  <c:v>2</c:v>
                </c:pt>
                <c:pt idx="50740">
                  <c:v>2</c:v>
                </c:pt>
                <c:pt idx="50741">
                  <c:v>2</c:v>
                </c:pt>
                <c:pt idx="50742">
                  <c:v>2</c:v>
                </c:pt>
                <c:pt idx="50743">
                  <c:v>2</c:v>
                </c:pt>
                <c:pt idx="50744">
                  <c:v>2</c:v>
                </c:pt>
                <c:pt idx="50745">
                  <c:v>2</c:v>
                </c:pt>
                <c:pt idx="50746">
                  <c:v>2</c:v>
                </c:pt>
                <c:pt idx="50747">
                  <c:v>2</c:v>
                </c:pt>
                <c:pt idx="50748">
                  <c:v>2</c:v>
                </c:pt>
                <c:pt idx="50749">
                  <c:v>2</c:v>
                </c:pt>
                <c:pt idx="50750">
                  <c:v>2</c:v>
                </c:pt>
                <c:pt idx="50751">
                  <c:v>2</c:v>
                </c:pt>
                <c:pt idx="50752">
                  <c:v>2</c:v>
                </c:pt>
                <c:pt idx="50753">
                  <c:v>2</c:v>
                </c:pt>
                <c:pt idx="50754">
                  <c:v>2</c:v>
                </c:pt>
                <c:pt idx="50755">
                  <c:v>2</c:v>
                </c:pt>
                <c:pt idx="50756">
                  <c:v>2</c:v>
                </c:pt>
                <c:pt idx="50757">
                  <c:v>2</c:v>
                </c:pt>
                <c:pt idx="50758">
                  <c:v>2</c:v>
                </c:pt>
                <c:pt idx="50759">
                  <c:v>2</c:v>
                </c:pt>
                <c:pt idx="50760">
                  <c:v>2</c:v>
                </c:pt>
                <c:pt idx="50761">
                  <c:v>2</c:v>
                </c:pt>
                <c:pt idx="50762">
                  <c:v>2</c:v>
                </c:pt>
                <c:pt idx="50763">
                  <c:v>2</c:v>
                </c:pt>
                <c:pt idx="50764">
                  <c:v>2</c:v>
                </c:pt>
                <c:pt idx="50765">
                  <c:v>2</c:v>
                </c:pt>
                <c:pt idx="50766">
                  <c:v>2</c:v>
                </c:pt>
                <c:pt idx="50767">
                  <c:v>2</c:v>
                </c:pt>
                <c:pt idx="50768">
                  <c:v>2</c:v>
                </c:pt>
                <c:pt idx="50769">
                  <c:v>2</c:v>
                </c:pt>
                <c:pt idx="50770">
                  <c:v>2</c:v>
                </c:pt>
                <c:pt idx="50771">
                  <c:v>2</c:v>
                </c:pt>
                <c:pt idx="50772">
                  <c:v>2</c:v>
                </c:pt>
                <c:pt idx="50773">
                  <c:v>2</c:v>
                </c:pt>
                <c:pt idx="50774">
                  <c:v>2</c:v>
                </c:pt>
                <c:pt idx="50775">
                  <c:v>2</c:v>
                </c:pt>
                <c:pt idx="50776">
                  <c:v>2</c:v>
                </c:pt>
                <c:pt idx="50777">
                  <c:v>2</c:v>
                </c:pt>
                <c:pt idx="50778">
                  <c:v>2</c:v>
                </c:pt>
                <c:pt idx="50779">
                  <c:v>2</c:v>
                </c:pt>
                <c:pt idx="50780">
                  <c:v>2</c:v>
                </c:pt>
                <c:pt idx="50781">
                  <c:v>2</c:v>
                </c:pt>
                <c:pt idx="50782">
                  <c:v>2</c:v>
                </c:pt>
                <c:pt idx="50783">
                  <c:v>2</c:v>
                </c:pt>
                <c:pt idx="50784">
                  <c:v>2</c:v>
                </c:pt>
                <c:pt idx="50785">
                  <c:v>2</c:v>
                </c:pt>
                <c:pt idx="50786">
                  <c:v>2</c:v>
                </c:pt>
                <c:pt idx="50787">
                  <c:v>2</c:v>
                </c:pt>
                <c:pt idx="50788">
                  <c:v>2</c:v>
                </c:pt>
                <c:pt idx="50789">
                  <c:v>2</c:v>
                </c:pt>
                <c:pt idx="50790">
                  <c:v>2</c:v>
                </c:pt>
                <c:pt idx="50791">
                  <c:v>2</c:v>
                </c:pt>
                <c:pt idx="50792">
                  <c:v>2</c:v>
                </c:pt>
                <c:pt idx="50793">
                  <c:v>2</c:v>
                </c:pt>
                <c:pt idx="50794">
                  <c:v>2</c:v>
                </c:pt>
                <c:pt idx="50795">
                  <c:v>2</c:v>
                </c:pt>
                <c:pt idx="50796">
                  <c:v>2</c:v>
                </c:pt>
                <c:pt idx="50797">
                  <c:v>2</c:v>
                </c:pt>
                <c:pt idx="50798">
                  <c:v>2</c:v>
                </c:pt>
                <c:pt idx="50799">
                  <c:v>2</c:v>
                </c:pt>
                <c:pt idx="50800">
                  <c:v>2</c:v>
                </c:pt>
                <c:pt idx="50801">
                  <c:v>2</c:v>
                </c:pt>
                <c:pt idx="50802">
                  <c:v>2</c:v>
                </c:pt>
                <c:pt idx="50803">
                  <c:v>2</c:v>
                </c:pt>
                <c:pt idx="50804">
                  <c:v>2</c:v>
                </c:pt>
                <c:pt idx="50805">
                  <c:v>2</c:v>
                </c:pt>
                <c:pt idx="50806">
                  <c:v>2</c:v>
                </c:pt>
                <c:pt idx="50807">
                  <c:v>2</c:v>
                </c:pt>
                <c:pt idx="50808">
                  <c:v>2</c:v>
                </c:pt>
                <c:pt idx="50809">
                  <c:v>2</c:v>
                </c:pt>
                <c:pt idx="50810">
                  <c:v>2</c:v>
                </c:pt>
                <c:pt idx="50811">
                  <c:v>2</c:v>
                </c:pt>
                <c:pt idx="50812">
                  <c:v>2</c:v>
                </c:pt>
                <c:pt idx="50813">
                  <c:v>2</c:v>
                </c:pt>
                <c:pt idx="50814">
                  <c:v>2</c:v>
                </c:pt>
                <c:pt idx="50815">
                  <c:v>2</c:v>
                </c:pt>
                <c:pt idx="50816">
                  <c:v>2</c:v>
                </c:pt>
                <c:pt idx="50817">
                  <c:v>2</c:v>
                </c:pt>
                <c:pt idx="50818">
                  <c:v>2</c:v>
                </c:pt>
                <c:pt idx="50819">
                  <c:v>2</c:v>
                </c:pt>
                <c:pt idx="50820">
                  <c:v>2</c:v>
                </c:pt>
                <c:pt idx="50821">
                  <c:v>2</c:v>
                </c:pt>
                <c:pt idx="50822">
                  <c:v>2</c:v>
                </c:pt>
                <c:pt idx="50823">
                  <c:v>2</c:v>
                </c:pt>
                <c:pt idx="50824">
                  <c:v>2</c:v>
                </c:pt>
                <c:pt idx="50825">
                  <c:v>2</c:v>
                </c:pt>
                <c:pt idx="50826">
                  <c:v>2</c:v>
                </c:pt>
                <c:pt idx="50827">
                  <c:v>2</c:v>
                </c:pt>
                <c:pt idx="50828">
                  <c:v>2</c:v>
                </c:pt>
                <c:pt idx="50829">
                  <c:v>2</c:v>
                </c:pt>
                <c:pt idx="50830">
                  <c:v>2</c:v>
                </c:pt>
                <c:pt idx="50831">
                  <c:v>2</c:v>
                </c:pt>
                <c:pt idx="50832">
                  <c:v>2</c:v>
                </c:pt>
                <c:pt idx="50833">
                  <c:v>2</c:v>
                </c:pt>
                <c:pt idx="50834">
                  <c:v>2</c:v>
                </c:pt>
                <c:pt idx="50835">
                  <c:v>2</c:v>
                </c:pt>
                <c:pt idx="50836">
                  <c:v>2</c:v>
                </c:pt>
                <c:pt idx="50837">
                  <c:v>2</c:v>
                </c:pt>
                <c:pt idx="50838">
                  <c:v>2</c:v>
                </c:pt>
                <c:pt idx="50839">
                  <c:v>2</c:v>
                </c:pt>
                <c:pt idx="50840">
                  <c:v>2</c:v>
                </c:pt>
                <c:pt idx="50841">
                  <c:v>2</c:v>
                </c:pt>
                <c:pt idx="50842">
                  <c:v>2</c:v>
                </c:pt>
                <c:pt idx="50843">
                  <c:v>2</c:v>
                </c:pt>
                <c:pt idx="50844">
                  <c:v>2</c:v>
                </c:pt>
                <c:pt idx="50845">
                  <c:v>2</c:v>
                </c:pt>
                <c:pt idx="50846">
                  <c:v>2</c:v>
                </c:pt>
                <c:pt idx="50847">
                  <c:v>2</c:v>
                </c:pt>
                <c:pt idx="50848">
                  <c:v>2</c:v>
                </c:pt>
                <c:pt idx="50849">
                  <c:v>2</c:v>
                </c:pt>
                <c:pt idx="50850">
                  <c:v>2</c:v>
                </c:pt>
                <c:pt idx="50851">
                  <c:v>2</c:v>
                </c:pt>
                <c:pt idx="50852">
                  <c:v>2</c:v>
                </c:pt>
                <c:pt idx="50853">
                  <c:v>2</c:v>
                </c:pt>
                <c:pt idx="50854">
                  <c:v>2</c:v>
                </c:pt>
                <c:pt idx="50855">
                  <c:v>2</c:v>
                </c:pt>
                <c:pt idx="50856">
                  <c:v>2</c:v>
                </c:pt>
                <c:pt idx="50857">
                  <c:v>2</c:v>
                </c:pt>
                <c:pt idx="50858">
                  <c:v>2</c:v>
                </c:pt>
                <c:pt idx="50859">
                  <c:v>2</c:v>
                </c:pt>
                <c:pt idx="50860">
                  <c:v>2</c:v>
                </c:pt>
                <c:pt idx="50861">
                  <c:v>2</c:v>
                </c:pt>
                <c:pt idx="50862">
                  <c:v>2</c:v>
                </c:pt>
                <c:pt idx="50863">
                  <c:v>2</c:v>
                </c:pt>
                <c:pt idx="50864">
                  <c:v>2</c:v>
                </c:pt>
                <c:pt idx="50865">
                  <c:v>2</c:v>
                </c:pt>
                <c:pt idx="50866">
                  <c:v>2</c:v>
                </c:pt>
                <c:pt idx="50867">
                  <c:v>2</c:v>
                </c:pt>
                <c:pt idx="50868">
                  <c:v>2</c:v>
                </c:pt>
                <c:pt idx="50869">
                  <c:v>2</c:v>
                </c:pt>
                <c:pt idx="50870">
                  <c:v>2</c:v>
                </c:pt>
                <c:pt idx="50871">
                  <c:v>2</c:v>
                </c:pt>
                <c:pt idx="50872">
                  <c:v>2</c:v>
                </c:pt>
                <c:pt idx="50873">
                  <c:v>2</c:v>
                </c:pt>
                <c:pt idx="50874">
                  <c:v>2</c:v>
                </c:pt>
                <c:pt idx="50875">
                  <c:v>2</c:v>
                </c:pt>
                <c:pt idx="50876">
                  <c:v>2</c:v>
                </c:pt>
                <c:pt idx="50877">
                  <c:v>2</c:v>
                </c:pt>
                <c:pt idx="50878">
                  <c:v>2</c:v>
                </c:pt>
                <c:pt idx="50879">
                  <c:v>2</c:v>
                </c:pt>
                <c:pt idx="50880">
                  <c:v>2</c:v>
                </c:pt>
                <c:pt idx="50881">
                  <c:v>2</c:v>
                </c:pt>
                <c:pt idx="50882">
                  <c:v>2</c:v>
                </c:pt>
                <c:pt idx="50883">
                  <c:v>2</c:v>
                </c:pt>
                <c:pt idx="50884">
                  <c:v>2</c:v>
                </c:pt>
                <c:pt idx="50885">
                  <c:v>2</c:v>
                </c:pt>
                <c:pt idx="50886">
                  <c:v>2</c:v>
                </c:pt>
                <c:pt idx="50887">
                  <c:v>2</c:v>
                </c:pt>
                <c:pt idx="50888">
                  <c:v>2</c:v>
                </c:pt>
                <c:pt idx="50889">
                  <c:v>2</c:v>
                </c:pt>
                <c:pt idx="50890">
                  <c:v>2</c:v>
                </c:pt>
                <c:pt idx="50891">
                  <c:v>2</c:v>
                </c:pt>
                <c:pt idx="50892">
                  <c:v>2</c:v>
                </c:pt>
                <c:pt idx="50893">
                  <c:v>2</c:v>
                </c:pt>
                <c:pt idx="50894">
                  <c:v>2</c:v>
                </c:pt>
                <c:pt idx="50895">
                  <c:v>2</c:v>
                </c:pt>
                <c:pt idx="50896">
                  <c:v>2</c:v>
                </c:pt>
                <c:pt idx="50897">
                  <c:v>2</c:v>
                </c:pt>
                <c:pt idx="50898">
                  <c:v>2</c:v>
                </c:pt>
                <c:pt idx="50899">
                  <c:v>2</c:v>
                </c:pt>
                <c:pt idx="50900">
                  <c:v>2</c:v>
                </c:pt>
                <c:pt idx="50901">
                  <c:v>2</c:v>
                </c:pt>
                <c:pt idx="50902">
                  <c:v>2</c:v>
                </c:pt>
                <c:pt idx="50903">
                  <c:v>2</c:v>
                </c:pt>
                <c:pt idx="50904">
                  <c:v>2</c:v>
                </c:pt>
                <c:pt idx="50905">
                  <c:v>2</c:v>
                </c:pt>
                <c:pt idx="50906">
                  <c:v>2</c:v>
                </c:pt>
                <c:pt idx="50907">
                  <c:v>2</c:v>
                </c:pt>
                <c:pt idx="50908">
                  <c:v>2</c:v>
                </c:pt>
                <c:pt idx="50909">
                  <c:v>2</c:v>
                </c:pt>
                <c:pt idx="50910">
                  <c:v>2</c:v>
                </c:pt>
                <c:pt idx="50911">
                  <c:v>2</c:v>
                </c:pt>
                <c:pt idx="50912">
                  <c:v>2</c:v>
                </c:pt>
                <c:pt idx="50913">
                  <c:v>2</c:v>
                </c:pt>
                <c:pt idx="50914">
                  <c:v>2</c:v>
                </c:pt>
                <c:pt idx="50915">
                  <c:v>2</c:v>
                </c:pt>
                <c:pt idx="50916">
                  <c:v>2</c:v>
                </c:pt>
                <c:pt idx="50917">
                  <c:v>2</c:v>
                </c:pt>
                <c:pt idx="50918">
                  <c:v>2</c:v>
                </c:pt>
                <c:pt idx="50919">
                  <c:v>2</c:v>
                </c:pt>
                <c:pt idx="50920">
                  <c:v>2</c:v>
                </c:pt>
                <c:pt idx="50921">
                  <c:v>2</c:v>
                </c:pt>
                <c:pt idx="50922">
                  <c:v>2</c:v>
                </c:pt>
                <c:pt idx="50923">
                  <c:v>2</c:v>
                </c:pt>
                <c:pt idx="50924">
                  <c:v>2</c:v>
                </c:pt>
                <c:pt idx="50925">
                  <c:v>2</c:v>
                </c:pt>
                <c:pt idx="50926">
                  <c:v>2</c:v>
                </c:pt>
                <c:pt idx="50927">
                  <c:v>2</c:v>
                </c:pt>
                <c:pt idx="50928">
                  <c:v>2</c:v>
                </c:pt>
                <c:pt idx="50929">
                  <c:v>2</c:v>
                </c:pt>
                <c:pt idx="50930">
                  <c:v>2</c:v>
                </c:pt>
                <c:pt idx="50931">
                  <c:v>2</c:v>
                </c:pt>
                <c:pt idx="50932">
                  <c:v>2</c:v>
                </c:pt>
                <c:pt idx="50933">
                  <c:v>2</c:v>
                </c:pt>
                <c:pt idx="50934">
                  <c:v>2</c:v>
                </c:pt>
                <c:pt idx="50935">
                  <c:v>2</c:v>
                </c:pt>
                <c:pt idx="50936">
                  <c:v>2</c:v>
                </c:pt>
                <c:pt idx="50937">
                  <c:v>2</c:v>
                </c:pt>
                <c:pt idx="50938">
                  <c:v>2</c:v>
                </c:pt>
                <c:pt idx="50939">
                  <c:v>2</c:v>
                </c:pt>
                <c:pt idx="50940">
                  <c:v>2</c:v>
                </c:pt>
                <c:pt idx="50941">
                  <c:v>2</c:v>
                </c:pt>
                <c:pt idx="50942">
                  <c:v>2</c:v>
                </c:pt>
                <c:pt idx="50943">
                  <c:v>2</c:v>
                </c:pt>
                <c:pt idx="50944">
                  <c:v>2</c:v>
                </c:pt>
                <c:pt idx="50945">
                  <c:v>2</c:v>
                </c:pt>
                <c:pt idx="50946">
                  <c:v>2</c:v>
                </c:pt>
                <c:pt idx="50947">
                  <c:v>2</c:v>
                </c:pt>
                <c:pt idx="50948">
                  <c:v>2</c:v>
                </c:pt>
                <c:pt idx="50949">
                  <c:v>2</c:v>
                </c:pt>
                <c:pt idx="50950">
                  <c:v>2</c:v>
                </c:pt>
                <c:pt idx="50951">
                  <c:v>2</c:v>
                </c:pt>
                <c:pt idx="50952">
                  <c:v>2</c:v>
                </c:pt>
                <c:pt idx="50953">
                  <c:v>2</c:v>
                </c:pt>
                <c:pt idx="50954">
                  <c:v>2</c:v>
                </c:pt>
                <c:pt idx="50955">
                  <c:v>2</c:v>
                </c:pt>
                <c:pt idx="50956">
                  <c:v>2</c:v>
                </c:pt>
                <c:pt idx="50957">
                  <c:v>2</c:v>
                </c:pt>
                <c:pt idx="50958">
                  <c:v>2</c:v>
                </c:pt>
                <c:pt idx="50959">
                  <c:v>2</c:v>
                </c:pt>
                <c:pt idx="50960">
                  <c:v>2</c:v>
                </c:pt>
                <c:pt idx="50961">
                  <c:v>2</c:v>
                </c:pt>
                <c:pt idx="50962">
                  <c:v>2</c:v>
                </c:pt>
                <c:pt idx="50963">
                  <c:v>2</c:v>
                </c:pt>
                <c:pt idx="50964">
                  <c:v>2</c:v>
                </c:pt>
                <c:pt idx="50965">
                  <c:v>2</c:v>
                </c:pt>
                <c:pt idx="50966">
                  <c:v>2</c:v>
                </c:pt>
                <c:pt idx="50967">
                  <c:v>2</c:v>
                </c:pt>
                <c:pt idx="50968">
                  <c:v>2</c:v>
                </c:pt>
                <c:pt idx="50969">
                  <c:v>2</c:v>
                </c:pt>
                <c:pt idx="50970">
                  <c:v>2</c:v>
                </c:pt>
                <c:pt idx="50971">
                  <c:v>2</c:v>
                </c:pt>
                <c:pt idx="50972">
                  <c:v>2</c:v>
                </c:pt>
                <c:pt idx="50973">
                  <c:v>2</c:v>
                </c:pt>
                <c:pt idx="50974">
                  <c:v>2</c:v>
                </c:pt>
                <c:pt idx="50975">
                  <c:v>2</c:v>
                </c:pt>
                <c:pt idx="50976">
                  <c:v>2</c:v>
                </c:pt>
                <c:pt idx="50977">
                  <c:v>2</c:v>
                </c:pt>
                <c:pt idx="50978">
                  <c:v>2</c:v>
                </c:pt>
                <c:pt idx="50979">
                  <c:v>2</c:v>
                </c:pt>
                <c:pt idx="50980">
                  <c:v>2</c:v>
                </c:pt>
                <c:pt idx="50981">
                  <c:v>2</c:v>
                </c:pt>
                <c:pt idx="50982">
                  <c:v>2</c:v>
                </c:pt>
                <c:pt idx="50983">
                  <c:v>2</c:v>
                </c:pt>
                <c:pt idx="50984">
                  <c:v>2</c:v>
                </c:pt>
                <c:pt idx="50985">
                  <c:v>2</c:v>
                </c:pt>
                <c:pt idx="50986">
                  <c:v>2</c:v>
                </c:pt>
                <c:pt idx="50987">
                  <c:v>2</c:v>
                </c:pt>
                <c:pt idx="50988">
                  <c:v>2</c:v>
                </c:pt>
                <c:pt idx="50989">
                  <c:v>2</c:v>
                </c:pt>
                <c:pt idx="50990">
                  <c:v>2</c:v>
                </c:pt>
                <c:pt idx="50991">
                  <c:v>2</c:v>
                </c:pt>
                <c:pt idx="50992">
                  <c:v>2</c:v>
                </c:pt>
                <c:pt idx="50993">
                  <c:v>2</c:v>
                </c:pt>
                <c:pt idx="50994">
                  <c:v>2</c:v>
                </c:pt>
                <c:pt idx="50995">
                  <c:v>2</c:v>
                </c:pt>
                <c:pt idx="50996">
                  <c:v>2</c:v>
                </c:pt>
                <c:pt idx="50997">
                  <c:v>2</c:v>
                </c:pt>
                <c:pt idx="50998">
                  <c:v>2</c:v>
                </c:pt>
                <c:pt idx="50999">
                  <c:v>2</c:v>
                </c:pt>
                <c:pt idx="51000">
                  <c:v>2.5</c:v>
                </c:pt>
                <c:pt idx="51001">
                  <c:v>2.5</c:v>
                </c:pt>
                <c:pt idx="51002">
                  <c:v>2.5</c:v>
                </c:pt>
                <c:pt idx="51003">
                  <c:v>2.5</c:v>
                </c:pt>
                <c:pt idx="51004">
                  <c:v>2.5</c:v>
                </c:pt>
                <c:pt idx="51005">
                  <c:v>2.5</c:v>
                </c:pt>
                <c:pt idx="51006">
                  <c:v>2.5</c:v>
                </c:pt>
                <c:pt idx="51007">
                  <c:v>2.5</c:v>
                </c:pt>
                <c:pt idx="51008">
                  <c:v>2.5</c:v>
                </c:pt>
                <c:pt idx="51009">
                  <c:v>2.5</c:v>
                </c:pt>
                <c:pt idx="51010">
                  <c:v>2.5</c:v>
                </c:pt>
                <c:pt idx="51011">
                  <c:v>2.5</c:v>
                </c:pt>
                <c:pt idx="51012">
                  <c:v>2.5</c:v>
                </c:pt>
                <c:pt idx="51013">
                  <c:v>2.5</c:v>
                </c:pt>
                <c:pt idx="51014">
                  <c:v>2.5</c:v>
                </c:pt>
                <c:pt idx="51015">
                  <c:v>2.5</c:v>
                </c:pt>
                <c:pt idx="51016">
                  <c:v>2.5</c:v>
                </c:pt>
                <c:pt idx="51017">
                  <c:v>2.5</c:v>
                </c:pt>
                <c:pt idx="51018">
                  <c:v>2.5</c:v>
                </c:pt>
                <c:pt idx="51019">
                  <c:v>2.5</c:v>
                </c:pt>
                <c:pt idx="51020">
                  <c:v>2.5</c:v>
                </c:pt>
                <c:pt idx="51021">
                  <c:v>2.5</c:v>
                </c:pt>
                <c:pt idx="51022">
                  <c:v>2.5</c:v>
                </c:pt>
                <c:pt idx="51023">
                  <c:v>2.5</c:v>
                </c:pt>
                <c:pt idx="51024">
                  <c:v>2.5</c:v>
                </c:pt>
                <c:pt idx="51025">
                  <c:v>2.5</c:v>
                </c:pt>
                <c:pt idx="51026">
                  <c:v>2.5</c:v>
                </c:pt>
                <c:pt idx="51027">
                  <c:v>2.5</c:v>
                </c:pt>
                <c:pt idx="51028">
                  <c:v>2.5</c:v>
                </c:pt>
                <c:pt idx="51029">
                  <c:v>2.5</c:v>
                </c:pt>
                <c:pt idx="51030">
                  <c:v>2.5</c:v>
                </c:pt>
                <c:pt idx="51031">
                  <c:v>2.5</c:v>
                </c:pt>
                <c:pt idx="51032">
                  <c:v>2.5</c:v>
                </c:pt>
                <c:pt idx="51033">
                  <c:v>2.5</c:v>
                </c:pt>
                <c:pt idx="51034">
                  <c:v>2.5</c:v>
                </c:pt>
                <c:pt idx="51035">
                  <c:v>2.5</c:v>
                </c:pt>
                <c:pt idx="51036">
                  <c:v>2.5</c:v>
                </c:pt>
                <c:pt idx="51037">
                  <c:v>2.5</c:v>
                </c:pt>
                <c:pt idx="51038">
                  <c:v>2.5</c:v>
                </c:pt>
                <c:pt idx="51039">
                  <c:v>2.5</c:v>
                </c:pt>
                <c:pt idx="51040">
                  <c:v>2.5</c:v>
                </c:pt>
                <c:pt idx="51041">
                  <c:v>2.5</c:v>
                </c:pt>
                <c:pt idx="51042">
                  <c:v>2.5</c:v>
                </c:pt>
                <c:pt idx="51043">
                  <c:v>2.5</c:v>
                </c:pt>
                <c:pt idx="51044">
                  <c:v>2.5</c:v>
                </c:pt>
                <c:pt idx="51045">
                  <c:v>2.5</c:v>
                </c:pt>
                <c:pt idx="51046">
                  <c:v>2.5</c:v>
                </c:pt>
                <c:pt idx="51047">
                  <c:v>2.5</c:v>
                </c:pt>
                <c:pt idx="51048">
                  <c:v>2.5</c:v>
                </c:pt>
                <c:pt idx="51049">
                  <c:v>2.5</c:v>
                </c:pt>
                <c:pt idx="51050">
                  <c:v>2.5</c:v>
                </c:pt>
                <c:pt idx="51051">
                  <c:v>2.5</c:v>
                </c:pt>
                <c:pt idx="51052">
                  <c:v>2.5</c:v>
                </c:pt>
                <c:pt idx="51053">
                  <c:v>2.5</c:v>
                </c:pt>
                <c:pt idx="51054">
                  <c:v>2.5</c:v>
                </c:pt>
                <c:pt idx="51055">
                  <c:v>2.5</c:v>
                </c:pt>
                <c:pt idx="51056">
                  <c:v>2.5</c:v>
                </c:pt>
                <c:pt idx="51057">
                  <c:v>2.5</c:v>
                </c:pt>
                <c:pt idx="51058">
                  <c:v>2.5</c:v>
                </c:pt>
                <c:pt idx="51059">
                  <c:v>2.5</c:v>
                </c:pt>
                <c:pt idx="51060">
                  <c:v>2.5</c:v>
                </c:pt>
                <c:pt idx="51061">
                  <c:v>2.5</c:v>
                </c:pt>
                <c:pt idx="51062">
                  <c:v>2.5</c:v>
                </c:pt>
                <c:pt idx="51063">
                  <c:v>2.5</c:v>
                </c:pt>
                <c:pt idx="51064">
                  <c:v>2.5</c:v>
                </c:pt>
                <c:pt idx="51065">
                  <c:v>2.5</c:v>
                </c:pt>
                <c:pt idx="51066">
                  <c:v>2.5</c:v>
                </c:pt>
                <c:pt idx="51067">
                  <c:v>2.5</c:v>
                </c:pt>
                <c:pt idx="51068">
                  <c:v>2.5</c:v>
                </c:pt>
                <c:pt idx="51069">
                  <c:v>2.5</c:v>
                </c:pt>
                <c:pt idx="51070">
                  <c:v>2.5</c:v>
                </c:pt>
                <c:pt idx="51071">
                  <c:v>2.5</c:v>
                </c:pt>
                <c:pt idx="51072">
                  <c:v>2.5</c:v>
                </c:pt>
                <c:pt idx="51073">
                  <c:v>2.5</c:v>
                </c:pt>
                <c:pt idx="51074">
                  <c:v>2.5</c:v>
                </c:pt>
                <c:pt idx="51075">
                  <c:v>2.5</c:v>
                </c:pt>
                <c:pt idx="51076">
                  <c:v>2.5</c:v>
                </c:pt>
                <c:pt idx="51077">
                  <c:v>2.5</c:v>
                </c:pt>
                <c:pt idx="51078">
                  <c:v>2.5</c:v>
                </c:pt>
                <c:pt idx="51079">
                  <c:v>2.5</c:v>
                </c:pt>
                <c:pt idx="51080">
                  <c:v>2.5</c:v>
                </c:pt>
                <c:pt idx="51081">
                  <c:v>2.5</c:v>
                </c:pt>
                <c:pt idx="51082">
                  <c:v>2.5</c:v>
                </c:pt>
                <c:pt idx="51083">
                  <c:v>2.5</c:v>
                </c:pt>
                <c:pt idx="51084">
                  <c:v>2.5</c:v>
                </c:pt>
                <c:pt idx="51085">
                  <c:v>2.5</c:v>
                </c:pt>
                <c:pt idx="51086">
                  <c:v>2.5</c:v>
                </c:pt>
                <c:pt idx="51087">
                  <c:v>2.5</c:v>
                </c:pt>
                <c:pt idx="51088">
                  <c:v>2.5</c:v>
                </c:pt>
                <c:pt idx="51089">
                  <c:v>2.5</c:v>
                </c:pt>
                <c:pt idx="51090">
                  <c:v>2.5</c:v>
                </c:pt>
                <c:pt idx="51091">
                  <c:v>2.5</c:v>
                </c:pt>
                <c:pt idx="51092">
                  <c:v>2.5</c:v>
                </c:pt>
                <c:pt idx="51093">
                  <c:v>2.5</c:v>
                </c:pt>
                <c:pt idx="51094">
                  <c:v>2.5</c:v>
                </c:pt>
                <c:pt idx="51095">
                  <c:v>2.5</c:v>
                </c:pt>
                <c:pt idx="51096">
                  <c:v>2.5</c:v>
                </c:pt>
                <c:pt idx="51097">
                  <c:v>2.5</c:v>
                </c:pt>
                <c:pt idx="51098">
                  <c:v>2.5</c:v>
                </c:pt>
                <c:pt idx="51099">
                  <c:v>2.5</c:v>
                </c:pt>
                <c:pt idx="51100">
                  <c:v>2.5</c:v>
                </c:pt>
                <c:pt idx="51101">
                  <c:v>2.5</c:v>
                </c:pt>
                <c:pt idx="51102">
                  <c:v>2.5</c:v>
                </c:pt>
                <c:pt idx="51103">
                  <c:v>2.5</c:v>
                </c:pt>
                <c:pt idx="51104">
                  <c:v>2.5</c:v>
                </c:pt>
                <c:pt idx="51105">
                  <c:v>2.5</c:v>
                </c:pt>
                <c:pt idx="51106">
                  <c:v>2.5</c:v>
                </c:pt>
                <c:pt idx="51107">
                  <c:v>2.5</c:v>
                </c:pt>
                <c:pt idx="51108">
                  <c:v>2.5</c:v>
                </c:pt>
                <c:pt idx="51109">
                  <c:v>2.5</c:v>
                </c:pt>
                <c:pt idx="51110">
                  <c:v>2.5</c:v>
                </c:pt>
                <c:pt idx="51111">
                  <c:v>2.5</c:v>
                </c:pt>
                <c:pt idx="51112">
                  <c:v>2.5</c:v>
                </c:pt>
                <c:pt idx="51113">
                  <c:v>2.5</c:v>
                </c:pt>
                <c:pt idx="51114">
                  <c:v>2.5</c:v>
                </c:pt>
                <c:pt idx="51115">
                  <c:v>2.5</c:v>
                </c:pt>
                <c:pt idx="51116">
                  <c:v>2.5</c:v>
                </c:pt>
                <c:pt idx="51117">
                  <c:v>2.5</c:v>
                </c:pt>
                <c:pt idx="51118">
                  <c:v>2.5</c:v>
                </c:pt>
                <c:pt idx="51119">
                  <c:v>2.5</c:v>
                </c:pt>
                <c:pt idx="51120">
                  <c:v>2.5</c:v>
                </c:pt>
                <c:pt idx="51121">
                  <c:v>2.5</c:v>
                </c:pt>
                <c:pt idx="51122">
                  <c:v>2.5</c:v>
                </c:pt>
                <c:pt idx="51123">
                  <c:v>2.5</c:v>
                </c:pt>
                <c:pt idx="51124">
                  <c:v>2.5</c:v>
                </c:pt>
                <c:pt idx="51125">
                  <c:v>2.5</c:v>
                </c:pt>
                <c:pt idx="51126">
                  <c:v>2.5</c:v>
                </c:pt>
                <c:pt idx="51127">
                  <c:v>2.5</c:v>
                </c:pt>
                <c:pt idx="51128">
                  <c:v>2.5</c:v>
                </c:pt>
                <c:pt idx="51129">
                  <c:v>2.5</c:v>
                </c:pt>
                <c:pt idx="51130">
                  <c:v>2.5</c:v>
                </c:pt>
                <c:pt idx="51131">
                  <c:v>2.5</c:v>
                </c:pt>
                <c:pt idx="51132">
                  <c:v>2.5</c:v>
                </c:pt>
                <c:pt idx="51133">
                  <c:v>2.5</c:v>
                </c:pt>
                <c:pt idx="51134">
                  <c:v>2.5</c:v>
                </c:pt>
                <c:pt idx="51135">
                  <c:v>2.5</c:v>
                </c:pt>
                <c:pt idx="51136">
                  <c:v>2.5</c:v>
                </c:pt>
                <c:pt idx="51137">
                  <c:v>2.5</c:v>
                </c:pt>
                <c:pt idx="51138">
                  <c:v>2.5</c:v>
                </c:pt>
                <c:pt idx="51139">
                  <c:v>2.5</c:v>
                </c:pt>
                <c:pt idx="51140">
                  <c:v>2.5</c:v>
                </c:pt>
                <c:pt idx="51141">
                  <c:v>2.5</c:v>
                </c:pt>
                <c:pt idx="51142">
                  <c:v>2.5</c:v>
                </c:pt>
                <c:pt idx="51143">
                  <c:v>2.5</c:v>
                </c:pt>
                <c:pt idx="51144">
                  <c:v>2.5</c:v>
                </c:pt>
                <c:pt idx="51145">
                  <c:v>2.5</c:v>
                </c:pt>
                <c:pt idx="51146">
                  <c:v>2.5</c:v>
                </c:pt>
                <c:pt idx="51147">
                  <c:v>2.5</c:v>
                </c:pt>
                <c:pt idx="51148">
                  <c:v>2.5</c:v>
                </c:pt>
                <c:pt idx="51149">
                  <c:v>2.5</c:v>
                </c:pt>
                <c:pt idx="51150">
                  <c:v>2.5</c:v>
                </c:pt>
                <c:pt idx="51151">
                  <c:v>2.5</c:v>
                </c:pt>
                <c:pt idx="51152">
                  <c:v>2.5</c:v>
                </c:pt>
                <c:pt idx="51153">
                  <c:v>2.5</c:v>
                </c:pt>
                <c:pt idx="51154">
                  <c:v>2.5</c:v>
                </c:pt>
                <c:pt idx="51155">
                  <c:v>2.5</c:v>
                </c:pt>
                <c:pt idx="51156">
                  <c:v>2.5</c:v>
                </c:pt>
                <c:pt idx="51157">
                  <c:v>2.5</c:v>
                </c:pt>
                <c:pt idx="51158">
                  <c:v>2.5</c:v>
                </c:pt>
                <c:pt idx="51159">
                  <c:v>2.5</c:v>
                </c:pt>
                <c:pt idx="51160">
                  <c:v>2.5</c:v>
                </c:pt>
                <c:pt idx="51161">
                  <c:v>2.5</c:v>
                </c:pt>
                <c:pt idx="51162">
                  <c:v>2.5</c:v>
                </c:pt>
                <c:pt idx="51163">
                  <c:v>2.5</c:v>
                </c:pt>
                <c:pt idx="51164">
                  <c:v>2.5</c:v>
                </c:pt>
                <c:pt idx="51165">
                  <c:v>2.5</c:v>
                </c:pt>
                <c:pt idx="51166">
                  <c:v>2.5</c:v>
                </c:pt>
                <c:pt idx="51167">
                  <c:v>2.5</c:v>
                </c:pt>
                <c:pt idx="51168">
                  <c:v>2.5</c:v>
                </c:pt>
                <c:pt idx="51169">
                  <c:v>2.5</c:v>
                </c:pt>
                <c:pt idx="51170">
                  <c:v>2.5</c:v>
                </c:pt>
                <c:pt idx="51171">
                  <c:v>2.5</c:v>
                </c:pt>
                <c:pt idx="51172">
                  <c:v>2.5</c:v>
                </c:pt>
                <c:pt idx="51173">
                  <c:v>2.5</c:v>
                </c:pt>
                <c:pt idx="51174">
                  <c:v>2.5</c:v>
                </c:pt>
                <c:pt idx="51175">
                  <c:v>2.5</c:v>
                </c:pt>
                <c:pt idx="51176">
                  <c:v>2.5</c:v>
                </c:pt>
                <c:pt idx="51177">
                  <c:v>2.5</c:v>
                </c:pt>
                <c:pt idx="51178">
                  <c:v>2.5</c:v>
                </c:pt>
                <c:pt idx="51179">
                  <c:v>2.5</c:v>
                </c:pt>
                <c:pt idx="51180">
                  <c:v>2.5</c:v>
                </c:pt>
                <c:pt idx="51181">
                  <c:v>2.5</c:v>
                </c:pt>
                <c:pt idx="51182">
                  <c:v>2.5</c:v>
                </c:pt>
                <c:pt idx="51183">
                  <c:v>2.5</c:v>
                </c:pt>
                <c:pt idx="51184">
                  <c:v>2.5</c:v>
                </c:pt>
                <c:pt idx="51185">
                  <c:v>2.5</c:v>
                </c:pt>
                <c:pt idx="51186">
                  <c:v>2.5</c:v>
                </c:pt>
                <c:pt idx="51187">
                  <c:v>2.5</c:v>
                </c:pt>
                <c:pt idx="51188">
                  <c:v>2.5</c:v>
                </c:pt>
                <c:pt idx="51189">
                  <c:v>2.5</c:v>
                </c:pt>
                <c:pt idx="51190">
                  <c:v>2.5</c:v>
                </c:pt>
                <c:pt idx="51191">
                  <c:v>2.5</c:v>
                </c:pt>
                <c:pt idx="51192">
                  <c:v>2.5</c:v>
                </c:pt>
                <c:pt idx="51193">
                  <c:v>2.5</c:v>
                </c:pt>
                <c:pt idx="51194">
                  <c:v>2.5</c:v>
                </c:pt>
                <c:pt idx="51195">
                  <c:v>2.5</c:v>
                </c:pt>
                <c:pt idx="51196">
                  <c:v>2.5</c:v>
                </c:pt>
                <c:pt idx="51197">
                  <c:v>2.5</c:v>
                </c:pt>
                <c:pt idx="51198">
                  <c:v>2.5</c:v>
                </c:pt>
                <c:pt idx="51199">
                  <c:v>2.5</c:v>
                </c:pt>
                <c:pt idx="51200">
                  <c:v>2.5</c:v>
                </c:pt>
                <c:pt idx="51201">
                  <c:v>2.5</c:v>
                </c:pt>
                <c:pt idx="51202">
                  <c:v>2.5</c:v>
                </c:pt>
                <c:pt idx="51203">
                  <c:v>2.5</c:v>
                </c:pt>
                <c:pt idx="51204">
                  <c:v>2.5</c:v>
                </c:pt>
                <c:pt idx="51205">
                  <c:v>2.5</c:v>
                </c:pt>
                <c:pt idx="51206">
                  <c:v>2.5</c:v>
                </c:pt>
                <c:pt idx="51207">
                  <c:v>2.5</c:v>
                </c:pt>
                <c:pt idx="51208">
                  <c:v>2.5</c:v>
                </c:pt>
                <c:pt idx="51209">
                  <c:v>2.5</c:v>
                </c:pt>
                <c:pt idx="51210">
                  <c:v>2.5</c:v>
                </c:pt>
                <c:pt idx="51211">
                  <c:v>2.5</c:v>
                </c:pt>
                <c:pt idx="51212">
                  <c:v>2.5</c:v>
                </c:pt>
                <c:pt idx="51213">
                  <c:v>2.5</c:v>
                </c:pt>
                <c:pt idx="51214">
                  <c:v>2.5</c:v>
                </c:pt>
                <c:pt idx="51215">
                  <c:v>2.5</c:v>
                </c:pt>
                <c:pt idx="51216">
                  <c:v>2.5</c:v>
                </c:pt>
                <c:pt idx="51217">
                  <c:v>2.5</c:v>
                </c:pt>
                <c:pt idx="51218">
                  <c:v>2.5</c:v>
                </c:pt>
                <c:pt idx="51219">
                  <c:v>2.5</c:v>
                </c:pt>
                <c:pt idx="51220">
                  <c:v>2.5</c:v>
                </c:pt>
                <c:pt idx="51221">
                  <c:v>2.5</c:v>
                </c:pt>
                <c:pt idx="51222">
                  <c:v>2.5</c:v>
                </c:pt>
                <c:pt idx="51223">
                  <c:v>2.5</c:v>
                </c:pt>
                <c:pt idx="51224">
                  <c:v>2.5</c:v>
                </c:pt>
                <c:pt idx="51225">
                  <c:v>2.5</c:v>
                </c:pt>
                <c:pt idx="51226">
                  <c:v>2.5</c:v>
                </c:pt>
                <c:pt idx="51227">
                  <c:v>2.5</c:v>
                </c:pt>
                <c:pt idx="51228">
                  <c:v>2.5</c:v>
                </c:pt>
                <c:pt idx="51229">
                  <c:v>2.5</c:v>
                </c:pt>
                <c:pt idx="51230">
                  <c:v>2.5</c:v>
                </c:pt>
                <c:pt idx="51231">
                  <c:v>2.5</c:v>
                </c:pt>
                <c:pt idx="51232">
                  <c:v>2.5</c:v>
                </c:pt>
                <c:pt idx="51233">
                  <c:v>2.5</c:v>
                </c:pt>
                <c:pt idx="51234">
                  <c:v>2.5</c:v>
                </c:pt>
                <c:pt idx="51235">
                  <c:v>2.5</c:v>
                </c:pt>
                <c:pt idx="51236">
                  <c:v>2.5</c:v>
                </c:pt>
                <c:pt idx="51237">
                  <c:v>2.5</c:v>
                </c:pt>
                <c:pt idx="51238">
                  <c:v>2.5</c:v>
                </c:pt>
                <c:pt idx="51239">
                  <c:v>2.5</c:v>
                </c:pt>
                <c:pt idx="51240">
                  <c:v>2.5</c:v>
                </c:pt>
                <c:pt idx="51241">
                  <c:v>2.5</c:v>
                </c:pt>
                <c:pt idx="51242">
                  <c:v>2.5</c:v>
                </c:pt>
                <c:pt idx="51243">
                  <c:v>2.5</c:v>
                </c:pt>
                <c:pt idx="51244">
                  <c:v>2.5</c:v>
                </c:pt>
                <c:pt idx="51245">
                  <c:v>2.5</c:v>
                </c:pt>
                <c:pt idx="51246">
                  <c:v>2.5</c:v>
                </c:pt>
                <c:pt idx="51247">
                  <c:v>2.5</c:v>
                </c:pt>
                <c:pt idx="51248">
                  <c:v>2.5</c:v>
                </c:pt>
                <c:pt idx="51249">
                  <c:v>2.5</c:v>
                </c:pt>
                <c:pt idx="51250">
                  <c:v>2.5</c:v>
                </c:pt>
                <c:pt idx="51251">
                  <c:v>2.5</c:v>
                </c:pt>
                <c:pt idx="51252">
                  <c:v>2.5</c:v>
                </c:pt>
                <c:pt idx="51253">
                  <c:v>2.5</c:v>
                </c:pt>
                <c:pt idx="51254">
                  <c:v>2.5</c:v>
                </c:pt>
                <c:pt idx="51255">
                  <c:v>2.5</c:v>
                </c:pt>
                <c:pt idx="51256">
                  <c:v>2.5</c:v>
                </c:pt>
                <c:pt idx="51257">
                  <c:v>2.5</c:v>
                </c:pt>
                <c:pt idx="51258">
                  <c:v>2.5</c:v>
                </c:pt>
                <c:pt idx="51259">
                  <c:v>2.5</c:v>
                </c:pt>
                <c:pt idx="51260">
                  <c:v>2.5</c:v>
                </c:pt>
                <c:pt idx="51261">
                  <c:v>2.5</c:v>
                </c:pt>
                <c:pt idx="51262">
                  <c:v>2.5</c:v>
                </c:pt>
                <c:pt idx="51263">
                  <c:v>2.5</c:v>
                </c:pt>
                <c:pt idx="51264">
                  <c:v>2.5</c:v>
                </c:pt>
                <c:pt idx="51265">
                  <c:v>2.5</c:v>
                </c:pt>
                <c:pt idx="51266">
                  <c:v>2.5</c:v>
                </c:pt>
                <c:pt idx="51267">
                  <c:v>2.5</c:v>
                </c:pt>
                <c:pt idx="51268">
                  <c:v>2.5</c:v>
                </c:pt>
                <c:pt idx="51269">
                  <c:v>2.5</c:v>
                </c:pt>
                <c:pt idx="51270">
                  <c:v>2.5</c:v>
                </c:pt>
                <c:pt idx="51271">
                  <c:v>2.5</c:v>
                </c:pt>
                <c:pt idx="51272">
                  <c:v>2.5</c:v>
                </c:pt>
                <c:pt idx="51273">
                  <c:v>2.5</c:v>
                </c:pt>
                <c:pt idx="51274">
                  <c:v>2.5</c:v>
                </c:pt>
                <c:pt idx="51275">
                  <c:v>2.5</c:v>
                </c:pt>
                <c:pt idx="51276">
                  <c:v>2.5</c:v>
                </c:pt>
                <c:pt idx="51277">
                  <c:v>2.5</c:v>
                </c:pt>
                <c:pt idx="51278">
                  <c:v>2.5</c:v>
                </c:pt>
                <c:pt idx="51279">
                  <c:v>2.5</c:v>
                </c:pt>
                <c:pt idx="51280">
                  <c:v>2.5</c:v>
                </c:pt>
                <c:pt idx="51281">
                  <c:v>2.5</c:v>
                </c:pt>
                <c:pt idx="51282">
                  <c:v>2.5</c:v>
                </c:pt>
                <c:pt idx="51283">
                  <c:v>2.5</c:v>
                </c:pt>
                <c:pt idx="51284">
                  <c:v>2.5</c:v>
                </c:pt>
                <c:pt idx="51285">
                  <c:v>2.5</c:v>
                </c:pt>
                <c:pt idx="51286">
                  <c:v>2.5</c:v>
                </c:pt>
                <c:pt idx="51287">
                  <c:v>2.5</c:v>
                </c:pt>
                <c:pt idx="51288">
                  <c:v>2.5</c:v>
                </c:pt>
                <c:pt idx="51289">
                  <c:v>2.5</c:v>
                </c:pt>
                <c:pt idx="51290">
                  <c:v>2.5</c:v>
                </c:pt>
                <c:pt idx="51291">
                  <c:v>2.5</c:v>
                </c:pt>
                <c:pt idx="51292">
                  <c:v>2.5</c:v>
                </c:pt>
                <c:pt idx="51293">
                  <c:v>2.5</c:v>
                </c:pt>
                <c:pt idx="51294">
                  <c:v>2.5</c:v>
                </c:pt>
                <c:pt idx="51295">
                  <c:v>2.5</c:v>
                </c:pt>
                <c:pt idx="51296">
                  <c:v>2.5</c:v>
                </c:pt>
                <c:pt idx="51297">
                  <c:v>2.5</c:v>
                </c:pt>
                <c:pt idx="51298">
                  <c:v>2.5</c:v>
                </c:pt>
                <c:pt idx="51299">
                  <c:v>2.5</c:v>
                </c:pt>
                <c:pt idx="51300">
                  <c:v>2.5</c:v>
                </c:pt>
                <c:pt idx="51301">
                  <c:v>2.5</c:v>
                </c:pt>
                <c:pt idx="51302">
                  <c:v>2.5</c:v>
                </c:pt>
                <c:pt idx="51303">
                  <c:v>2.5</c:v>
                </c:pt>
                <c:pt idx="51304">
                  <c:v>2.5</c:v>
                </c:pt>
                <c:pt idx="51305">
                  <c:v>2.5</c:v>
                </c:pt>
                <c:pt idx="51306">
                  <c:v>2.5</c:v>
                </c:pt>
                <c:pt idx="51307">
                  <c:v>2.5</c:v>
                </c:pt>
                <c:pt idx="51308">
                  <c:v>2.5</c:v>
                </c:pt>
                <c:pt idx="51309">
                  <c:v>2.5</c:v>
                </c:pt>
                <c:pt idx="51310">
                  <c:v>2.5</c:v>
                </c:pt>
                <c:pt idx="51311">
                  <c:v>2.5</c:v>
                </c:pt>
                <c:pt idx="51312">
                  <c:v>2.5</c:v>
                </c:pt>
                <c:pt idx="51313">
                  <c:v>2.5</c:v>
                </c:pt>
                <c:pt idx="51314">
                  <c:v>2.5</c:v>
                </c:pt>
                <c:pt idx="51315">
                  <c:v>2.5</c:v>
                </c:pt>
                <c:pt idx="51316">
                  <c:v>2.5</c:v>
                </c:pt>
                <c:pt idx="51317">
                  <c:v>2.5</c:v>
                </c:pt>
                <c:pt idx="51318">
                  <c:v>2.5</c:v>
                </c:pt>
                <c:pt idx="51319">
                  <c:v>2.5</c:v>
                </c:pt>
                <c:pt idx="51320">
                  <c:v>2.5</c:v>
                </c:pt>
                <c:pt idx="51321">
                  <c:v>2.5</c:v>
                </c:pt>
                <c:pt idx="51322">
                  <c:v>2.5</c:v>
                </c:pt>
                <c:pt idx="51323">
                  <c:v>2.5</c:v>
                </c:pt>
                <c:pt idx="51324">
                  <c:v>2.5</c:v>
                </c:pt>
                <c:pt idx="51325">
                  <c:v>2.5</c:v>
                </c:pt>
                <c:pt idx="51326">
                  <c:v>2.5</c:v>
                </c:pt>
                <c:pt idx="51327">
                  <c:v>2.5</c:v>
                </c:pt>
                <c:pt idx="51328">
                  <c:v>2.5</c:v>
                </c:pt>
                <c:pt idx="51329">
                  <c:v>2.5</c:v>
                </c:pt>
                <c:pt idx="51330">
                  <c:v>2.5</c:v>
                </c:pt>
                <c:pt idx="51331">
                  <c:v>2.5</c:v>
                </c:pt>
                <c:pt idx="51332">
                  <c:v>2.5</c:v>
                </c:pt>
                <c:pt idx="51333">
                  <c:v>2.5</c:v>
                </c:pt>
                <c:pt idx="51334">
                  <c:v>2.5</c:v>
                </c:pt>
                <c:pt idx="51335">
                  <c:v>2.5</c:v>
                </c:pt>
                <c:pt idx="51336">
                  <c:v>2.5</c:v>
                </c:pt>
                <c:pt idx="51337">
                  <c:v>2.5</c:v>
                </c:pt>
                <c:pt idx="51338">
                  <c:v>2.5</c:v>
                </c:pt>
                <c:pt idx="51339">
                  <c:v>2.5</c:v>
                </c:pt>
                <c:pt idx="51340">
                  <c:v>2.5</c:v>
                </c:pt>
                <c:pt idx="51341">
                  <c:v>2.5</c:v>
                </c:pt>
                <c:pt idx="51342">
                  <c:v>2.5</c:v>
                </c:pt>
                <c:pt idx="51343">
                  <c:v>2.5</c:v>
                </c:pt>
                <c:pt idx="51344">
                  <c:v>2.5</c:v>
                </c:pt>
                <c:pt idx="51345">
                  <c:v>2.5</c:v>
                </c:pt>
                <c:pt idx="51346">
                  <c:v>2.5</c:v>
                </c:pt>
                <c:pt idx="51347">
                  <c:v>2.5</c:v>
                </c:pt>
                <c:pt idx="51348">
                  <c:v>2.5</c:v>
                </c:pt>
                <c:pt idx="51349">
                  <c:v>2.5</c:v>
                </c:pt>
                <c:pt idx="51350">
                  <c:v>2.5</c:v>
                </c:pt>
                <c:pt idx="51351">
                  <c:v>2.5</c:v>
                </c:pt>
                <c:pt idx="51352">
                  <c:v>2.5</c:v>
                </c:pt>
                <c:pt idx="51353">
                  <c:v>2.5</c:v>
                </c:pt>
                <c:pt idx="51354">
                  <c:v>2.5</c:v>
                </c:pt>
                <c:pt idx="51355">
                  <c:v>2.5</c:v>
                </c:pt>
                <c:pt idx="51356">
                  <c:v>2.5</c:v>
                </c:pt>
                <c:pt idx="51357">
                  <c:v>2.5</c:v>
                </c:pt>
                <c:pt idx="51358">
                  <c:v>2.5</c:v>
                </c:pt>
                <c:pt idx="51359">
                  <c:v>2.5</c:v>
                </c:pt>
                <c:pt idx="51360">
                  <c:v>2.5</c:v>
                </c:pt>
                <c:pt idx="51361">
                  <c:v>2.5</c:v>
                </c:pt>
                <c:pt idx="51362">
                  <c:v>2.5</c:v>
                </c:pt>
                <c:pt idx="51363">
                  <c:v>2.5</c:v>
                </c:pt>
                <c:pt idx="51364">
                  <c:v>2.5</c:v>
                </c:pt>
                <c:pt idx="51365">
                  <c:v>2.5</c:v>
                </c:pt>
                <c:pt idx="51366">
                  <c:v>2.5</c:v>
                </c:pt>
                <c:pt idx="51367">
                  <c:v>2.5</c:v>
                </c:pt>
                <c:pt idx="51368">
                  <c:v>2.5</c:v>
                </c:pt>
                <c:pt idx="51369">
                  <c:v>2.5</c:v>
                </c:pt>
                <c:pt idx="51370">
                  <c:v>2.5</c:v>
                </c:pt>
                <c:pt idx="51371">
                  <c:v>2.5</c:v>
                </c:pt>
                <c:pt idx="51372">
                  <c:v>2.5</c:v>
                </c:pt>
                <c:pt idx="51373">
                  <c:v>2.5</c:v>
                </c:pt>
                <c:pt idx="51374">
                  <c:v>2.5</c:v>
                </c:pt>
                <c:pt idx="51375">
                  <c:v>2.5</c:v>
                </c:pt>
                <c:pt idx="51376">
                  <c:v>2.5</c:v>
                </c:pt>
                <c:pt idx="51377">
                  <c:v>2.5</c:v>
                </c:pt>
                <c:pt idx="51378">
                  <c:v>2.5</c:v>
                </c:pt>
                <c:pt idx="51379">
                  <c:v>2.5</c:v>
                </c:pt>
                <c:pt idx="51380">
                  <c:v>2.5</c:v>
                </c:pt>
                <c:pt idx="51381">
                  <c:v>2.5</c:v>
                </c:pt>
                <c:pt idx="51382">
                  <c:v>2.5</c:v>
                </c:pt>
                <c:pt idx="51383">
                  <c:v>2.5</c:v>
                </c:pt>
                <c:pt idx="51384">
                  <c:v>2.5</c:v>
                </c:pt>
                <c:pt idx="51385">
                  <c:v>2.5</c:v>
                </c:pt>
                <c:pt idx="51386">
                  <c:v>2.5</c:v>
                </c:pt>
                <c:pt idx="51387">
                  <c:v>2.5</c:v>
                </c:pt>
                <c:pt idx="51388">
                  <c:v>2.5</c:v>
                </c:pt>
                <c:pt idx="51389">
                  <c:v>2.5</c:v>
                </c:pt>
                <c:pt idx="51390">
                  <c:v>2.5</c:v>
                </c:pt>
                <c:pt idx="51391">
                  <c:v>2.5</c:v>
                </c:pt>
                <c:pt idx="51392">
                  <c:v>2.5</c:v>
                </c:pt>
                <c:pt idx="51393">
                  <c:v>2.5</c:v>
                </c:pt>
                <c:pt idx="51394">
                  <c:v>2.5</c:v>
                </c:pt>
                <c:pt idx="51395">
                  <c:v>2.5</c:v>
                </c:pt>
                <c:pt idx="51396">
                  <c:v>2.5</c:v>
                </c:pt>
                <c:pt idx="51397">
                  <c:v>2.5</c:v>
                </c:pt>
                <c:pt idx="51398">
                  <c:v>2.5</c:v>
                </c:pt>
                <c:pt idx="51399">
                  <c:v>2.5</c:v>
                </c:pt>
                <c:pt idx="51400">
                  <c:v>2.5</c:v>
                </c:pt>
                <c:pt idx="51401">
                  <c:v>2.5</c:v>
                </c:pt>
                <c:pt idx="51402">
                  <c:v>2.5</c:v>
                </c:pt>
                <c:pt idx="51403">
                  <c:v>2.5</c:v>
                </c:pt>
                <c:pt idx="51404">
                  <c:v>2.5</c:v>
                </c:pt>
                <c:pt idx="51405">
                  <c:v>2.5</c:v>
                </c:pt>
                <c:pt idx="51406">
                  <c:v>2.5</c:v>
                </c:pt>
                <c:pt idx="51407">
                  <c:v>2.5</c:v>
                </c:pt>
                <c:pt idx="51408">
                  <c:v>2.5</c:v>
                </c:pt>
                <c:pt idx="51409">
                  <c:v>2.5</c:v>
                </c:pt>
                <c:pt idx="51410">
                  <c:v>2.5</c:v>
                </c:pt>
                <c:pt idx="51411">
                  <c:v>2.5</c:v>
                </c:pt>
                <c:pt idx="51412">
                  <c:v>2.5</c:v>
                </c:pt>
                <c:pt idx="51413">
                  <c:v>2.5</c:v>
                </c:pt>
                <c:pt idx="51414">
                  <c:v>2.5</c:v>
                </c:pt>
                <c:pt idx="51415">
                  <c:v>2.5</c:v>
                </c:pt>
                <c:pt idx="51416">
                  <c:v>2.5</c:v>
                </c:pt>
                <c:pt idx="51417">
                  <c:v>2.5</c:v>
                </c:pt>
                <c:pt idx="51418">
                  <c:v>2.5</c:v>
                </c:pt>
                <c:pt idx="51419">
                  <c:v>2.5</c:v>
                </c:pt>
                <c:pt idx="51420">
                  <c:v>2.5</c:v>
                </c:pt>
                <c:pt idx="51421">
                  <c:v>2.5</c:v>
                </c:pt>
                <c:pt idx="51422">
                  <c:v>2.5</c:v>
                </c:pt>
                <c:pt idx="51423">
                  <c:v>2.5</c:v>
                </c:pt>
                <c:pt idx="51424">
                  <c:v>2.5</c:v>
                </c:pt>
                <c:pt idx="51425">
                  <c:v>2.5</c:v>
                </c:pt>
                <c:pt idx="51426">
                  <c:v>2.5</c:v>
                </c:pt>
                <c:pt idx="51427">
                  <c:v>2.5</c:v>
                </c:pt>
                <c:pt idx="51428">
                  <c:v>2.5</c:v>
                </c:pt>
                <c:pt idx="51429">
                  <c:v>2.5</c:v>
                </c:pt>
                <c:pt idx="51430">
                  <c:v>2.5</c:v>
                </c:pt>
                <c:pt idx="51431">
                  <c:v>2.5</c:v>
                </c:pt>
                <c:pt idx="51432">
                  <c:v>2.5</c:v>
                </c:pt>
                <c:pt idx="51433">
                  <c:v>2.5</c:v>
                </c:pt>
                <c:pt idx="51434">
                  <c:v>2.5</c:v>
                </c:pt>
                <c:pt idx="51435">
                  <c:v>2.5</c:v>
                </c:pt>
                <c:pt idx="51436">
                  <c:v>2.5</c:v>
                </c:pt>
                <c:pt idx="51437">
                  <c:v>2.5</c:v>
                </c:pt>
                <c:pt idx="51438">
                  <c:v>2.5</c:v>
                </c:pt>
                <c:pt idx="51439">
                  <c:v>2.5</c:v>
                </c:pt>
                <c:pt idx="51440">
                  <c:v>2.5</c:v>
                </c:pt>
                <c:pt idx="51441">
                  <c:v>2.5</c:v>
                </c:pt>
                <c:pt idx="51442">
                  <c:v>2.5</c:v>
                </c:pt>
                <c:pt idx="51443">
                  <c:v>2.5</c:v>
                </c:pt>
                <c:pt idx="51444">
                  <c:v>2.5</c:v>
                </c:pt>
                <c:pt idx="51445">
                  <c:v>2.5</c:v>
                </c:pt>
                <c:pt idx="51446">
                  <c:v>2.5</c:v>
                </c:pt>
                <c:pt idx="51447">
                  <c:v>2.5</c:v>
                </c:pt>
                <c:pt idx="51448">
                  <c:v>2.5</c:v>
                </c:pt>
                <c:pt idx="51449">
                  <c:v>2.5</c:v>
                </c:pt>
                <c:pt idx="51450">
                  <c:v>2.5</c:v>
                </c:pt>
                <c:pt idx="51451">
                  <c:v>2.5</c:v>
                </c:pt>
                <c:pt idx="51452">
                  <c:v>2.5</c:v>
                </c:pt>
                <c:pt idx="51453">
                  <c:v>2.5</c:v>
                </c:pt>
                <c:pt idx="51454">
                  <c:v>2.5</c:v>
                </c:pt>
                <c:pt idx="51455">
                  <c:v>2.5</c:v>
                </c:pt>
                <c:pt idx="51456">
                  <c:v>2.5</c:v>
                </c:pt>
                <c:pt idx="51457">
                  <c:v>2.5</c:v>
                </c:pt>
                <c:pt idx="51458">
                  <c:v>2.5</c:v>
                </c:pt>
                <c:pt idx="51459">
                  <c:v>2.5</c:v>
                </c:pt>
                <c:pt idx="51460">
                  <c:v>2.5</c:v>
                </c:pt>
                <c:pt idx="51461">
                  <c:v>2.5</c:v>
                </c:pt>
                <c:pt idx="51462">
                  <c:v>2.5</c:v>
                </c:pt>
                <c:pt idx="51463">
                  <c:v>2.5</c:v>
                </c:pt>
                <c:pt idx="51464">
                  <c:v>2.5</c:v>
                </c:pt>
                <c:pt idx="51465">
                  <c:v>2.5</c:v>
                </c:pt>
                <c:pt idx="51466">
                  <c:v>2.5</c:v>
                </c:pt>
                <c:pt idx="51467">
                  <c:v>2.5</c:v>
                </c:pt>
                <c:pt idx="51468">
                  <c:v>2.5</c:v>
                </c:pt>
                <c:pt idx="51469">
                  <c:v>2.5</c:v>
                </c:pt>
                <c:pt idx="51470">
                  <c:v>2.5</c:v>
                </c:pt>
                <c:pt idx="51471">
                  <c:v>2.5</c:v>
                </c:pt>
                <c:pt idx="51472">
                  <c:v>2.5</c:v>
                </c:pt>
                <c:pt idx="51473">
                  <c:v>2.5</c:v>
                </c:pt>
                <c:pt idx="51474">
                  <c:v>2.5</c:v>
                </c:pt>
                <c:pt idx="51475">
                  <c:v>2.5</c:v>
                </c:pt>
                <c:pt idx="51476">
                  <c:v>2.5</c:v>
                </c:pt>
                <c:pt idx="51477">
                  <c:v>2.5</c:v>
                </c:pt>
                <c:pt idx="51478">
                  <c:v>2.5</c:v>
                </c:pt>
                <c:pt idx="51479">
                  <c:v>2.5</c:v>
                </c:pt>
                <c:pt idx="51480">
                  <c:v>2.5</c:v>
                </c:pt>
                <c:pt idx="51481">
                  <c:v>2.5</c:v>
                </c:pt>
                <c:pt idx="51482">
                  <c:v>2.5</c:v>
                </c:pt>
                <c:pt idx="51483">
                  <c:v>2.5</c:v>
                </c:pt>
                <c:pt idx="51484">
                  <c:v>2.5</c:v>
                </c:pt>
                <c:pt idx="51485">
                  <c:v>2.5</c:v>
                </c:pt>
                <c:pt idx="51486">
                  <c:v>2.5</c:v>
                </c:pt>
                <c:pt idx="51487">
                  <c:v>2.5</c:v>
                </c:pt>
                <c:pt idx="51488">
                  <c:v>2.5</c:v>
                </c:pt>
                <c:pt idx="51489">
                  <c:v>2.5</c:v>
                </c:pt>
                <c:pt idx="51490">
                  <c:v>2.5</c:v>
                </c:pt>
                <c:pt idx="51491">
                  <c:v>2.5</c:v>
                </c:pt>
                <c:pt idx="51492">
                  <c:v>2.5</c:v>
                </c:pt>
                <c:pt idx="51493">
                  <c:v>2.5</c:v>
                </c:pt>
                <c:pt idx="51494">
                  <c:v>2.5</c:v>
                </c:pt>
                <c:pt idx="51495">
                  <c:v>2.5</c:v>
                </c:pt>
                <c:pt idx="51496">
                  <c:v>2.5</c:v>
                </c:pt>
                <c:pt idx="51497">
                  <c:v>2.5</c:v>
                </c:pt>
                <c:pt idx="51498">
                  <c:v>2.5</c:v>
                </c:pt>
                <c:pt idx="51499">
                  <c:v>2.5</c:v>
                </c:pt>
                <c:pt idx="51500">
                  <c:v>2.5</c:v>
                </c:pt>
                <c:pt idx="51501">
                  <c:v>2.5</c:v>
                </c:pt>
                <c:pt idx="51502">
                  <c:v>2.5</c:v>
                </c:pt>
                <c:pt idx="51503">
                  <c:v>2.5</c:v>
                </c:pt>
                <c:pt idx="51504">
                  <c:v>2.5</c:v>
                </c:pt>
                <c:pt idx="51505">
                  <c:v>2.5</c:v>
                </c:pt>
                <c:pt idx="51506">
                  <c:v>2.5</c:v>
                </c:pt>
                <c:pt idx="51507">
                  <c:v>2.5</c:v>
                </c:pt>
                <c:pt idx="51508">
                  <c:v>2.5</c:v>
                </c:pt>
                <c:pt idx="51509">
                  <c:v>2.5</c:v>
                </c:pt>
                <c:pt idx="51510">
                  <c:v>2.5</c:v>
                </c:pt>
                <c:pt idx="51511">
                  <c:v>2.5</c:v>
                </c:pt>
                <c:pt idx="51512">
                  <c:v>2.5</c:v>
                </c:pt>
                <c:pt idx="51513">
                  <c:v>2.5</c:v>
                </c:pt>
                <c:pt idx="51514">
                  <c:v>2.5</c:v>
                </c:pt>
                <c:pt idx="51515">
                  <c:v>2.5</c:v>
                </c:pt>
                <c:pt idx="51516">
                  <c:v>2.5</c:v>
                </c:pt>
                <c:pt idx="51517">
                  <c:v>2.5</c:v>
                </c:pt>
                <c:pt idx="51518">
                  <c:v>2.5</c:v>
                </c:pt>
                <c:pt idx="51519">
                  <c:v>2.5</c:v>
                </c:pt>
                <c:pt idx="51520">
                  <c:v>2.5</c:v>
                </c:pt>
                <c:pt idx="51521">
                  <c:v>2.5</c:v>
                </c:pt>
                <c:pt idx="51522">
                  <c:v>2.5</c:v>
                </c:pt>
                <c:pt idx="51523">
                  <c:v>2.5</c:v>
                </c:pt>
                <c:pt idx="51524">
                  <c:v>2.5</c:v>
                </c:pt>
                <c:pt idx="51525">
                  <c:v>2.5</c:v>
                </c:pt>
                <c:pt idx="51526">
                  <c:v>2.5</c:v>
                </c:pt>
                <c:pt idx="51527">
                  <c:v>2.5</c:v>
                </c:pt>
                <c:pt idx="51528">
                  <c:v>2.5</c:v>
                </c:pt>
                <c:pt idx="51529">
                  <c:v>2.5</c:v>
                </c:pt>
                <c:pt idx="51530">
                  <c:v>2.5</c:v>
                </c:pt>
                <c:pt idx="51531">
                  <c:v>2.5</c:v>
                </c:pt>
                <c:pt idx="51532">
                  <c:v>2.5</c:v>
                </c:pt>
                <c:pt idx="51533">
                  <c:v>2.5</c:v>
                </c:pt>
                <c:pt idx="51534">
                  <c:v>2.5</c:v>
                </c:pt>
                <c:pt idx="51535">
                  <c:v>2.5</c:v>
                </c:pt>
                <c:pt idx="51536">
                  <c:v>2.5</c:v>
                </c:pt>
                <c:pt idx="51537">
                  <c:v>2.5</c:v>
                </c:pt>
                <c:pt idx="51538">
                  <c:v>2.5</c:v>
                </c:pt>
                <c:pt idx="51539">
                  <c:v>2.5</c:v>
                </c:pt>
                <c:pt idx="51540">
                  <c:v>2.5</c:v>
                </c:pt>
                <c:pt idx="51541">
                  <c:v>2.5</c:v>
                </c:pt>
                <c:pt idx="51542">
                  <c:v>2.5</c:v>
                </c:pt>
                <c:pt idx="51543">
                  <c:v>2.5</c:v>
                </c:pt>
                <c:pt idx="51544">
                  <c:v>2.5</c:v>
                </c:pt>
                <c:pt idx="51545">
                  <c:v>2.5</c:v>
                </c:pt>
                <c:pt idx="51546">
                  <c:v>2.5</c:v>
                </c:pt>
                <c:pt idx="51547">
                  <c:v>2.5</c:v>
                </c:pt>
                <c:pt idx="51548">
                  <c:v>2.5</c:v>
                </c:pt>
                <c:pt idx="51549">
                  <c:v>2.5</c:v>
                </c:pt>
                <c:pt idx="51550">
                  <c:v>2.5</c:v>
                </c:pt>
                <c:pt idx="51551">
                  <c:v>2.5</c:v>
                </c:pt>
                <c:pt idx="51552">
                  <c:v>2.5</c:v>
                </c:pt>
                <c:pt idx="51553">
                  <c:v>2.5</c:v>
                </c:pt>
                <c:pt idx="51554">
                  <c:v>2.5</c:v>
                </c:pt>
                <c:pt idx="51555">
                  <c:v>2.5</c:v>
                </c:pt>
                <c:pt idx="51556">
                  <c:v>2.5</c:v>
                </c:pt>
                <c:pt idx="51557">
                  <c:v>2.5</c:v>
                </c:pt>
                <c:pt idx="51558">
                  <c:v>2.5</c:v>
                </c:pt>
                <c:pt idx="51559">
                  <c:v>2.5</c:v>
                </c:pt>
                <c:pt idx="51560">
                  <c:v>2.5</c:v>
                </c:pt>
                <c:pt idx="51561">
                  <c:v>2.5</c:v>
                </c:pt>
                <c:pt idx="51562">
                  <c:v>2.5</c:v>
                </c:pt>
                <c:pt idx="51563">
                  <c:v>2.5</c:v>
                </c:pt>
                <c:pt idx="51564">
                  <c:v>2.5</c:v>
                </c:pt>
                <c:pt idx="51565">
                  <c:v>2.5</c:v>
                </c:pt>
                <c:pt idx="51566">
                  <c:v>2.5</c:v>
                </c:pt>
                <c:pt idx="51567">
                  <c:v>2.5</c:v>
                </c:pt>
                <c:pt idx="51568">
                  <c:v>2.5</c:v>
                </c:pt>
                <c:pt idx="51569">
                  <c:v>2.5</c:v>
                </c:pt>
                <c:pt idx="51570">
                  <c:v>2.5</c:v>
                </c:pt>
                <c:pt idx="51571">
                  <c:v>2.5</c:v>
                </c:pt>
                <c:pt idx="51572">
                  <c:v>2.5</c:v>
                </c:pt>
                <c:pt idx="51573">
                  <c:v>2.5</c:v>
                </c:pt>
                <c:pt idx="51574">
                  <c:v>2.5</c:v>
                </c:pt>
                <c:pt idx="51575">
                  <c:v>2.5</c:v>
                </c:pt>
                <c:pt idx="51576">
                  <c:v>2.5</c:v>
                </c:pt>
                <c:pt idx="51577">
                  <c:v>2.5</c:v>
                </c:pt>
                <c:pt idx="51578">
                  <c:v>2.5</c:v>
                </c:pt>
                <c:pt idx="51579">
                  <c:v>2.5</c:v>
                </c:pt>
                <c:pt idx="51580">
                  <c:v>2.5</c:v>
                </c:pt>
                <c:pt idx="51581">
                  <c:v>2.5</c:v>
                </c:pt>
                <c:pt idx="51582">
                  <c:v>2.5</c:v>
                </c:pt>
                <c:pt idx="51583">
                  <c:v>2.5</c:v>
                </c:pt>
                <c:pt idx="51584">
                  <c:v>2.5</c:v>
                </c:pt>
                <c:pt idx="51585">
                  <c:v>2.5</c:v>
                </c:pt>
                <c:pt idx="51586">
                  <c:v>2.5</c:v>
                </c:pt>
                <c:pt idx="51587">
                  <c:v>2.5</c:v>
                </c:pt>
                <c:pt idx="51588">
                  <c:v>2.5</c:v>
                </c:pt>
                <c:pt idx="51589">
                  <c:v>2.5</c:v>
                </c:pt>
                <c:pt idx="51590">
                  <c:v>2.5</c:v>
                </c:pt>
                <c:pt idx="51591">
                  <c:v>2.5</c:v>
                </c:pt>
                <c:pt idx="51592">
                  <c:v>2.5</c:v>
                </c:pt>
                <c:pt idx="51593">
                  <c:v>2.5</c:v>
                </c:pt>
                <c:pt idx="51594">
                  <c:v>2.5</c:v>
                </c:pt>
                <c:pt idx="51595">
                  <c:v>2.5</c:v>
                </c:pt>
                <c:pt idx="51596">
                  <c:v>2.5</c:v>
                </c:pt>
                <c:pt idx="51597">
                  <c:v>2.5</c:v>
                </c:pt>
                <c:pt idx="51598">
                  <c:v>2.5</c:v>
                </c:pt>
                <c:pt idx="51599">
                  <c:v>2.5</c:v>
                </c:pt>
                <c:pt idx="51600">
                  <c:v>3</c:v>
                </c:pt>
                <c:pt idx="51601">
                  <c:v>3</c:v>
                </c:pt>
                <c:pt idx="51602">
                  <c:v>3</c:v>
                </c:pt>
                <c:pt idx="51603">
                  <c:v>3</c:v>
                </c:pt>
                <c:pt idx="51604">
                  <c:v>3</c:v>
                </c:pt>
                <c:pt idx="51605">
                  <c:v>3</c:v>
                </c:pt>
                <c:pt idx="51606">
                  <c:v>3</c:v>
                </c:pt>
                <c:pt idx="51607">
                  <c:v>3</c:v>
                </c:pt>
                <c:pt idx="51608">
                  <c:v>3</c:v>
                </c:pt>
                <c:pt idx="51609">
                  <c:v>3</c:v>
                </c:pt>
                <c:pt idx="51610">
                  <c:v>3</c:v>
                </c:pt>
                <c:pt idx="51611">
                  <c:v>3</c:v>
                </c:pt>
                <c:pt idx="51612">
                  <c:v>3</c:v>
                </c:pt>
                <c:pt idx="51613">
                  <c:v>3</c:v>
                </c:pt>
                <c:pt idx="51614">
                  <c:v>3</c:v>
                </c:pt>
                <c:pt idx="51615">
                  <c:v>3</c:v>
                </c:pt>
                <c:pt idx="51616">
                  <c:v>3</c:v>
                </c:pt>
                <c:pt idx="51617">
                  <c:v>3</c:v>
                </c:pt>
                <c:pt idx="51618">
                  <c:v>3</c:v>
                </c:pt>
                <c:pt idx="51619">
                  <c:v>3</c:v>
                </c:pt>
                <c:pt idx="51620">
                  <c:v>3</c:v>
                </c:pt>
                <c:pt idx="51621">
                  <c:v>3</c:v>
                </c:pt>
                <c:pt idx="51622">
                  <c:v>3</c:v>
                </c:pt>
                <c:pt idx="51623">
                  <c:v>3</c:v>
                </c:pt>
                <c:pt idx="51624">
                  <c:v>3</c:v>
                </c:pt>
                <c:pt idx="51625">
                  <c:v>3</c:v>
                </c:pt>
                <c:pt idx="51626">
                  <c:v>3</c:v>
                </c:pt>
                <c:pt idx="51627">
                  <c:v>3</c:v>
                </c:pt>
                <c:pt idx="51628">
                  <c:v>3</c:v>
                </c:pt>
                <c:pt idx="51629">
                  <c:v>3</c:v>
                </c:pt>
                <c:pt idx="51630">
                  <c:v>3</c:v>
                </c:pt>
                <c:pt idx="51631">
                  <c:v>3</c:v>
                </c:pt>
                <c:pt idx="51632">
                  <c:v>3</c:v>
                </c:pt>
                <c:pt idx="51633">
                  <c:v>3</c:v>
                </c:pt>
                <c:pt idx="51634">
                  <c:v>3</c:v>
                </c:pt>
                <c:pt idx="51635">
                  <c:v>3</c:v>
                </c:pt>
                <c:pt idx="51636">
                  <c:v>3</c:v>
                </c:pt>
                <c:pt idx="51637">
                  <c:v>3</c:v>
                </c:pt>
                <c:pt idx="51638">
                  <c:v>3</c:v>
                </c:pt>
                <c:pt idx="51639">
                  <c:v>3</c:v>
                </c:pt>
                <c:pt idx="51640">
                  <c:v>3</c:v>
                </c:pt>
                <c:pt idx="51641">
                  <c:v>3</c:v>
                </c:pt>
                <c:pt idx="51642">
                  <c:v>3</c:v>
                </c:pt>
                <c:pt idx="51643">
                  <c:v>3</c:v>
                </c:pt>
                <c:pt idx="51644">
                  <c:v>3</c:v>
                </c:pt>
                <c:pt idx="51645">
                  <c:v>3</c:v>
                </c:pt>
                <c:pt idx="51646">
                  <c:v>3</c:v>
                </c:pt>
                <c:pt idx="51647">
                  <c:v>3</c:v>
                </c:pt>
                <c:pt idx="51648">
                  <c:v>3</c:v>
                </c:pt>
                <c:pt idx="51649">
                  <c:v>3</c:v>
                </c:pt>
                <c:pt idx="51650">
                  <c:v>3</c:v>
                </c:pt>
                <c:pt idx="51651">
                  <c:v>3</c:v>
                </c:pt>
                <c:pt idx="51652">
                  <c:v>3</c:v>
                </c:pt>
                <c:pt idx="51653">
                  <c:v>3</c:v>
                </c:pt>
                <c:pt idx="51654">
                  <c:v>3</c:v>
                </c:pt>
                <c:pt idx="51655">
                  <c:v>3</c:v>
                </c:pt>
                <c:pt idx="51656">
                  <c:v>3</c:v>
                </c:pt>
                <c:pt idx="51657">
                  <c:v>3</c:v>
                </c:pt>
                <c:pt idx="51658">
                  <c:v>3</c:v>
                </c:pt>
                <c:pt idx="51659">
                  <c:v>3</c:v>
                </c:pt>
                <c:pt idx="51660">
                  <c:v>3</c:v>
                </c:pt>
                <c:pt idx="51661">
                  <c:v>3</c:v>
                </c:pt>
                <c:pt idx="51662">
                  <c:v>3</c:v>
                </c:pt>
                <c:pt idx="51663">
                  <c:v>3</c:v>
                </c:pt>
                <c:pt idx="51664">
                  <c:v>3</c:v>
                </c:pt>
                <c:pt idx="51665">
                  <c:v>3</c:v>
                </c:pt>
                <c:pt idx="51666">
                  <c:v>3</c:v>
                </c:pt>
                <c:pt idx="51667">
                  <c:v>3</c:v>
                </c:pt>
                <c:pt idx="51668">
                  <c:v>3</c:v>
                </c:pt>
                <c:pt idx="51669">
                  <c:v>3</c:v>
                </c:pt>
                <c:pt idx="51670">
                  <c:v>3</c:v>
                </c:pt>
                <c:pt idx="51671">
                  <c:v>3</c:v>
                </c:pt>
                <c:pt idx="51672">
                  <c:v>3</c:v>
                </c:pt>
                <c:pt idx="51673">
                  <c:v>3</c:v>
                </c:pt>
                <c:pt idx="51674">
                  <c:v>3</c:v>
                </c:pt>
                <c:pt idx="51675">
                  <c:v>3</c:v>
                </c:pt>
                <c:pt idx="51676">
                  <c:v>3</c:v>
                </c:pt>
                <c:pt idx="51677">
                  <c:v>3</c:v>
                </c:pt>
                <c:pt idx="51678">
                  <c:v>3</c:v>
                </c:pt>
                <c:pt idx="51679">
                  <c:v>3</c:v>
                </c:pt>
                <c:pt idx="51680">
                  <c:v>3</c:v>
                </c:pt>
                <c:pt idx="51681">
                  <c:v>3</c:v>
                </c:pt>
                <c:pt idx="51682">
                  <c:v>3</c:v>
                </c:pt>
                <c:pt idx="51683">
                  <c:v>3</c:v>
                </c:pt>
                <c:pt idx="51684">
                  <c:v>3</c:v>
                </c:pt>
                <c:pt idx="51685">
                  <c:v>3</c:v>
                </c:pt>
                <c:pt idx="51686">
                  <c:v>3</c:v>
                </c:pt>
                <c:pt idx="51687">
                  <c:v>3</c:v>
                </c:pt>
                <c:pt idx="51688">
                  <c:v>3</c:v>
                </c:pt>
                <c:pt idx="51689">
                  <c:v>3</c:v>
                </c:pt>
                <c:pt idx="51690">
                  <c:v>3</c:v>
                </c:pt>
                <c:pt idx="51691">
                  <c:v>3</c:v>
                </c:pt>
                <c:pt idx="51692">
                  <c:v>3</c:v>
                </c:pt>
                <c:pt idx="51693">
                  <c:v>3</c:v>
                </c:pt>
                <c:pt idx="51694">
                  <c:v>3</c:v>
                </c:pt>
                <c:pt idx="51695">
                  <c:v>3</c:v>
                </c:pt>
                <c:pt idx="51696">
                  <c:v>3</c:v>
                </c:pt>
                <c:pt idx="51697">
                  <c:v>3</c:v>
                </c:pt>
                <c:pt idx="51698">
                  <c:v>3</c:v>
                </c:pt>
                <c:pt idx="51699">
                  <c:v>3</c:v>
                </c:pt>
                <c:pt idx="51700">
                  <c:v>3</c:v>
                </c:pt>
                <c:pt idx="51701">
                  <c:v>3</c:v>
                </c:pt>
                <c:pt idx="51702">
                  <c:v>3</c:v>
                </c:pt>
                <c:pt idx="51703">
                  <c:v>3</c:v>
                </c:pt>
                <c:pt idx="51704">
                  <c:v>3</c:v>
                </c:pt>
                <c:pt idx="51705">
                  <c:v>3</c:v>
                </c:pt>
                <c:pt idx="51706">
                  <c:v>3</c:v>
                </c:pt>
                <c:pt idx="51707">
                  <c:v>3</c:v>
                </c:pt>
                <c:pt idx="51708">
                  <c:v>3</c:v>
                </c:pt>
                <c:pt idx="51709">
                  <c:v>3</c:v>
                </c:pt>
                <c:pt idx="51710">
                  <c:v>3</c:v>
                </c:pt>
                <c:pt idx="51711">
                  <c:v>3</c:v>
                </c:pt>
                <c:pt idx="51712">
                  <c:v>3</c:v>
                </c:pt>
                <c:pt idx="51713">
                  <c:v>3</c:v>
                </c:pt>
                <c:pt idx="51714">
                  <c:v>3</c:v>
                </c:pt>
                <c:pt idx="51715">
                  <c:v>3</c:v>
                </c:pt>
                <c:pt idx="51716">
                  <c:v>3</c:v>
                </c:pt>
                <c:pt idx="51717">
                  <c:v>3</c:v>
                </c:pt>
                <c:pt idx="51718">
                  <c:v>3</c:v>
                </c:pt>
                <c:pt idx="51719">
                  <c:v>3</c:v>
                </c:pt>
                <c:pt idx="51720">
                  <c:v>3</c:v>
                </c:pt>
                <c:pt idx="51721">
                  <c:v>3</c:v>
                </c:pt>
                <c:pt idx="51722">
                  <c:v>3</c:v>
                </c:pt>
                <c:pt idx="51723">
                  <c:v>3</c:v>
                </c:pt>
                <c:pt idx="51724">
                  <c:v>3</c:v>
                </c:pt>
                <c:pt idx="51725">
                  <c:v>3</c:v>
                </c:pt>
                <c:pt idx="51726">
                  <c:v>3</c:v>
                </c:pt>
                <c:pt idx="51727">
                  <c:v>3</c:v>
                </c:pt>
                <c:pt idx="51728">
                  <c:v>3</c:v>
                </c:pt>
                <c:pt idx="51729">
                  <c:v>3</c:v>
                </c:pt>
                <c:pt idx="51730">
                  <c:v>3</c:v>
                </c:pt>
                <c:pt idx="51731">
                  <c:v>3</c:v>
                </c:pt>
                <c:pt idx="51732">
                  <c:v>3</c:v>
                </c:pt>
                <c:pt idx="51733">
                  <c:v>3</c:v>
                </c:pt>
                <c:pt idx="51734">
                  <c:v>3</c:v>
                </c:pt>
                <c:pt idx="51735">
                  <c:v>3</c:v>
                </c:pt>
                <c:pt idx="51736">
                  <c:v>3</c:v>
                </c:pt>
                <c:pt idx="51737">
                  <c:v>3</c:v>
                </c:pt>
                <c:pt idx="51738">
                  <c:v>3</c:v>
                </c:pt>
                <c:pt idx="51739">
                  <c:v>3</c:v>
                </c:pt>
                <c:pt idx="51740">
                  <c:v>3</c:v>
                </c:pt>
                <c:pt idx="51741">
                  <c:v>3</c:v>
                </c:pt>
                <c:pt idx="51742">
                  <c:v>3</c:v>
                </c:pt>
                <c:pt idx="51743">
                  <c:v>3</c:v>
                </c:pt>
                <c:pt idx="51744">
                  <c:v>3</c:v>
                </c:pt>
                <c:pt idx="51745">
                  <c:v>3</c:v>
                </c:pt>
                <c:pt idx="51746">
                  <c:v>3</c:v>
                </c:pt>
                <c:pt idx="51747">
                  <c:v>3</c:v>
                </c:pt>
                <c:pt idx="51748">
                  <c:v>3</c:v>
                </c:pt>
                <c:pt idx="51749">
                  <c:v>3</c:v>
                </c:pt>
                <c:pt idx="51750">
                  <c:v>3</c:v>
                </c:pt>
                <c:pt idx="51751">
                  <c:v>3</c:v>
                </c:pt>
                <c:pt idx="51752">
                  <c:v>3</c:v>
                </c:pt>
                <c:pt idx="51753">
                  <c:v>3</c:v>
                </c:pt>
                <c:pt idx="51754">
                  <c:v>3</c:v>
                </c:pt>
                <c:pt idx="51755">
                  <c:v>3</c:v>
                </c:pt>
                <c:pt idx="51756">
                  <c:v>3</c:v>
                </c:pt>
                <c:pt idx="51757">
                  <c:v>3</c:v>
                </c:pt>
                <c:pt idx="51758">
                  <c:v>3</c:v>
                </c:pt>
                <c:pt idx="51759">
                  <c:v>3</c:v>
                </c:pt>
                <c:pt idx="51760">
                  <c:v>3</c:v>
                </c:pt>
                <c:pt idx="51761">
                  <c:v>3</c:v>
                </c:pt>
                <c:pt idx="51762">
                  <c:v>3</c:v>
                </c:pt>
                <c:pt idx="51763">
                  <c:v>3</c:v>
                </c:pt>
                <c:pt idx="51764">
                  <c:v>3</c:v>
                </c:pt>
                <c:pt idx="51765">
                  <c:v>3</c:v>
                </c:pt>
                <c:pt idx="51766">
                  <c:v>3</c:v>
                </c:pt>
                <c:pt idx="51767">
                  <c:v>3</c:v>
                </c:pt>
                <c:pt idx="51768">
                  <c:v>3</c:v>
                </c:pt>
                <c:pt idx="51769">
                  <c:v>3</c:v>
                </c:pt>
                <c:pt idx="51770">
                  <c:v>3</c:v>
                </c:pt>
                <c:pt idx="51771">
                  <c:v>3</c:v>
                </c:pt>
                <c:pt idx="51772">
                  <c:v>3</c:v>
                </c:pt>
                <c:pt idx="51773">
                  <c:v>3</c:v>
                </c:pt>
                <c:pt idx="51774">
                  <c:v>3</c:v>
                </c:pt>
                <c:pt idx="51775">
                  <c:v>3</c:v>
                </c:pt>
                <c:pt idx="51776">
                  <c:v>3</c:v>
                </c:pt>
                <c:pt idx="51777">
                  <c:v>3</c:v>
                </c:pt>
                <c:pt idx="51778">
                  <c:v>3</c:v>
                </c:pt>
                <c:pt idx="51779">
                  <c:v>3</c:v>
                </c:pt>
                <c:pt idx="51780">
                  <c:v>3</c:v>
                </c:pt>
                <c:pt idx="51781">
                  <c:v>3</c:v>
                </c:pt>
                <c:pt idx="51782">
                  <c:v>3</c:v>
                </c:pt>
                <c:pt idx="51783">
                  <c:v>3</c:v>
                </c:pt>
                <c:pt idx="51784">
                  <c:v>3</c:v>
                </c:pt>
                <c:pt idx="51785">
                  <c:v>3</c:v>
                </c:pt>
                <c:pt idx="51786">
                  <c:v>3</c:v>
                </c:pt>
                <c:pt idx="51787">
                  <c:v>3</c:v>
                </c:pt>
                <c:pt idx="51788">
                  <c:v>3</c:v>
                </c:pt>
                <c:pt idx="51789">
                  <c:v>3</c:v>
                </c:pt>
                <c:pt idx="51790">
                  <c:v>3</c:v>
                </c:pt>
                <c:pt idx="51791">
                  <c:v>3</c:v>
                </c:pt>
                <c:pt idx="51792">
                  <c:v>3</c:v>
                </c:pt>
                <c:pt idx="51793">
                  <c:v>3</c:v>
                </c:pt>
                <c:pt idx="51794">
                  <c:v>3</c:v>
                </c:pt>
                <c:pt idx="51795">
                  <c:v>3</c:v>
                </c:pt>
                <c:pt idx="51796">
                  <c:v>3</c:v>
                </c:pt>
                <c:pt idx="51797">
                  <c:v>3</c:v>
                </c:pt>
                <c:pt idx="51798">
                  <c:v>3</c:v>
                </c:pt>
                <c:pt idx="51799">
                  <c:v>3</c:v>
                </c:pt>
                <c:pt idx="51800">
                  <c:v>3</c:v>
                </c:pt>
                <c:pt idx="51801">
                  <c:v>3</c:v>
                </c:pt>
                <c:pt idx="51802">
                  <c:v>3</c:v>
                </c:pt>
                <c:pt idx="51803">
                  <c:v>3</c:v>
                </c:pt>
                <c:pt idx="51804">
                  <c:v>3</c:v>
                </c:pt>
                <c:pt idx="51805">
                  <c:v>3</c:v>
                </c:pt>
                <c:pt idx="51806">
                  <c:v>3</c:v>
                </c:pt>
                <c:pt idx="51807">
                  <c:v>3</c:v>
                </c:pt>
                <c:pt idx="51808">
                  <c:v>3</c:v>
                </c:pt>
                <c:pt idx="51809">
                  <c:v>3</c:v>
                </c:pt>
                <c:pt idx="51810">
                  <c:v>3</c:v>
                </c:pt>
                <c:pt idx="51811">
                  <c:v>3</c:v>
                </c:pt>
                <c:pt idx="51812">
                  <c:v>3</c:v>
                </c:pt>
                <c:pt idx="51813">
                  <c:v>3</c:v>
                </c:pt>
                <c:pt idx="51814">
                  <c:v>3</c:v>
                </c:pt>
                <c:pt idx="51815">
                  <c:v>3</c:v>
                </c:pt>
                <c:pt idx="51816">
                  <c:v>3</c:v>
                </c:pt>
                <c:pt idx="51817">
                  <c:v>3</c:v>
                </c:pt>
                <c:pt idx="51818">
                  <c:v>3</c:v>
                </c:pt>
                <c:pt idx="51819">
                  <c:v>3</c:v>
                </c:pt>
                <c:pt idx="51820">
                  <c:v>3</c:v>
                </c:pt>
                <c:pt idx="51821">
                  <c:v>3</c:v>
                </c:pt>
                <c:pt idx="51822">
                  <c:v>3</c:v>
                </c:pt>
                <c:pt idx="51823">
                  <c:v>3</c:v>
                </c:pt>
                <c:pt idx="51824">
                  <c:v>3</c:v>
                </c:pt>
                <c:pt idx="51825">
                  <c:v>3</c:v>
                </c:pt>
                <c:pt idx="51826">
                  <c:v>3</c:v>
                </c:pt>
                <c:pt idx="51827">
                  <c:v>3</c:v>
                </c:pt>
                <c:pt idx="51828">
                  <c:v>3</c:v>
                </c:pt>
                <c:pt idx="51829">
                  <c:v>3</c:v>
                </c:pt>
                <c:pt idx="51830">
                  <c:v>3</c:v>
                </c:pt>
                <c:pt idx="51831">
                  <c:v>3</c:v>
                </c:pt>
                <c:pt idx="51832">
                  <c:v>3</c:v>
                </c:pt>
                <c:pt idx="51833">
                  <c:v>3</c:v>
                </c:pt>
                <c:pt idx="51834">
                  <c:v>3</c:v>
                </c:pt>
                <c:pt idx="51835">
                  <c:v>3</c:v>
                </c:pt>
                <c:pt idx="51836">
                  <c:v>3</c:v>
                </c:pt>
                <c:pt idx="51837">
                  <c:v>3</c:v>
                </c:pt>
                <c:pt idx="51838">
                  <c:v>3</c:v>
                </c:pt>
                <c:pt idx="51839">
                  <c:v>3</c:v>
                </c:pt>
                <c:pt idx="51840">
                  <c:v>3</c:v>
                </c:pt>
                <c:pt idx="51841">
                  <c:v>3</c:v>
                </c:pt>
                <c:pt idx="51842">
                  <c:v>3</c:v>
                </c:pt>
                <c:pt idx="51843">
                  <c:v>3</c:v>
                </c:pt>
                <c:pt idx="51844">
                  <c:v>3</c:v>
                </c:pt>
                <c:pt idx="51845">
                  <c:v>3</c:v>
                </c:pt>
                <c:pt idx="51846">
                  <c:v>3</c:v>
                </c:pt>
                <c:pt idx="51847">
                  <c:v>3</c:v>
                </c:pt>
                <c:pt idx="51848">
                  <c:v>3</c:v>
                </c:pt>
                <c:pt idx="51849">
                  <c:v>3</c:v>
                </c:pt>
                <c:pt idx="51850">
                  <c:v>3</c:v>
                </c:pt>
                <c:pt idx="51851">
                  <c:v>3</c:v>
                </c:pt>
                <c:pt idx="51852">
                  <c:v>3</c:v>
                </c:pt>
                <c:pt idx="51853">
                  <c:v>3</c:v>
                </c:pt>
                <c:pt idx="51854">
                  <c:v>3</c:v>
                </c:pt>
                <c:pt idx="51855">
                  <c:v>3</c:v>
                </c:pt>
                <c:pt idx="51856">
                  <c:v>3</c:v>
                </c:pt>
                <c:pt idx="51857">
                  <c:v>3</c:v>
                </c:pt>
                <c:pt idx="51858">
                  <c:v>3</c:v>
                </c:pt>
                <c:pt idx="51859">
                  <c:v>3</c:v>
                </c:pt>
                <c:pt idx="51860">
                  <c:v>3</c:v>
                </c:pt>
                <c:pt idx="51861">
                  <c:v>3</c:v>
                </c:pt>
                <c:pt idx="51862">
                  <c:v>3</c:v>
                </c:pt>
                <c:pt idx="51863">
                  <c:v>3</c:v>
                </c:pt>
                <c:pt idx="51864">
                  <c:v>3</c:v>
                </c:pt>
                <c:pt idx="51865">
                  <c:v>3</c:v>
                </c:pt>
                <c:pt idx="51866">
                  <c:v>3</c:v>
                </c:pt>
                <c:pt idx="51867">
                  <c:v>3</c:v>
                </c:pt>
                <c:pt idx="51868">
                  <c:v>3</c:v>
                </c:pt>
                <c:pt idx="51869">
                  <c:v>3</c:v>
                </c:pt>
                <c:pt idx="51870">
                  <c:v>3</c:v>
                </c:pt>
                <c:pt idx="51871">
                  <c:v>3</c:v>
                </c:pt>
                <c:pt idx="51872">
                  <c:v>3</c:v>
                </c:pt>
                <c:pt idx="51873">
                  <c:v>3</c:v>
                </c:pt>
                <c:pt idx="51874">
                  <c:v>3</c:v>
                </c:pt>
                <c:pt idx="51875">
                  <c:v>3</c:v>
                </c:pt>
                <c:pt idx="51876">
                  <c:v>3</c:v>
                </c:pt>
                <c:pt idx="51877">
                  <c:v>3</c:v>
                </c:pt>
                <c:pt idx="51878">
                  <c:v>3</c:v>
                </c:pt>
                <c:pt idx="51879">
                  <c:v>3</c:v>
                </c:pt>
                <c:pt idx="51880">
                  <c:v>3</c:v>
                </c:pt>
                <c:pt idx="51881">
                  <c:v>3</c:v>
                </c:pt>
                <c:pt idx="51882">
                  <c:v>3</c:v>
                </c:pt>
                <c:pt idx="51883">
                  <c:v>3</c:v>
                </c:pt>
                <c:pt idx="51884">
                  <c:v>3</c:v>
                </c:pt>
                <c:pt idx="51885">
                  <c:v>3</c:v>
                </c:pt>
                <c:pt idx="51886">
                  <c:v>3</c:v>
                </c:pt>
                <c:pt idx="51887">
                  <c:v>3</c:v>
                </c:pt>
                <c:pt idx="51888">
                  <c:v>3</c:v>
                </c:pt>
                <c:pt idx="51889">
                  <c:v>3</c:v>
                </c:pt>
                <c:pt idx="51890">
                  <c:v>3</c:v>
                </c:pt>
                <c:pt idx="51891">
                  <c:v>3</c:v>
                </c:pt>
                <c:pt idx="51892">
                  <c:v>3</c:v>
                </c:pt>
                <c:pt idx="51893">
                  <c:v>3</c:v>
                </c:pt>
                <c:pt idx="51894">
                  <c:v>3</c:v>
                </c:pt>
                <c:pt idx="51895">
                  <c:v>3</c:v>
                </c:pt>
                <c:pt idx="51896">
                  <c:v>3</c:v>
                </c:pt>
                <c:pt idx="51897">
                  <c:v>3</c:v>
                </c:pt>
                <c:pt idx="51898">
                  <c:v>3</c:v>
                </c:pt>
                <c:pt idx="51899">
                  <c:v>3</c:v>
                </c:pt>
                <c:pt idx="51900">
                  <c:v>3</c:v>
                </c:pt>
                <c:pt idx="51901">
                  <c:v>3</c:v>
                </c:pt>
                <c:pt idx="51902">
                  <c:v>3</c:v>
                </c:pt>
                <c:pt idx="51903">
                  <c:v>3</c:v>
                </c:pt>
                <c:pt idx="51904">
                  <c:v>3</c:v>
                </c:pt>
                <c:pt idx="51905">
                  <c:v>3</c:v>
                </c:pt>
                <c:pt idx="51906">
                  <c:v>3</c:v>
                </c:pt>
                <c:pt idx="51907">
                  <c:v>3</c:v>
                </c:pt>
                <c:pt idx="51908">
                  <c:v>3</c:v>
                </c:pt>
                <c:pt idx="51909">
                  <c:v>3</c:v>
                </c:pt>
                <c:pt idx="51910">
                  <c:v>3</c:v>
                </c:pt>
                <c:pt idx="51911">
                  <c:v>3</c:v>
                </c:pt>
                <c:pt idx="51912">
                  <c:v>3</c:v>
                </c:pt>
                <c:pt idx="51913">
                  <c:v>3</c:v>
                </c:pt>
                <c:pt idx="51914">
                  <c:v>3</c:v>
                </c:pt>
                <c:pt idx="51915">
                  <c:v>3</c:v>
                </c:pt>
                <c:pt idx="51916">
                  <c:v>3</c:v>
                </c:pt>
                <c:pt idx="51917">
                  <c:v>3</c:v>
                </c:pt>
                <c:pt idx="51918">
                  <c:v>3</c:v>
                </c:pt>
                <c:pt idx="51919">
                  <c:v>3</c:v>
                </c:pt>
                <c:pt idx="51920">
                  <c:v>3</c:v>
                </c:pt>
                <c:pt idx="51921">
                  <c:v>3</c:v>
                </c:pt>
                <c:pt idx="51922">
                  <c:v>3</c:v>
                </c:pt>
                <c:pt idx="51923">
                  <c:v>3</c:v>
                </c:pt>
                <c:pt idx="51924">
                  <c:v>3</c:v>
                </c:pt>
                <c:pt idx="51925">
                  <c:v>3</c:v>
                </c:pt>
                <c:pt idx="51926">
                  <c:v>3</c:v>
                </c:pt>
                <c:pt idx="51927">
                  <c:v>3</c:v>
                </c:pt>
                <c:pt idx="51928">
                  <c:v>3</c:v>
                </c:pt>
                <c:pt idx="51929">
                  <c:v>3</c:v>
                </c:pt>
                <c:pt idx="51930">
                  <c:v>3</c:v>
                </c:pt>
                <c:pt idx="51931">
                  <c:v>3</c:v>
                </c:pt>
                <c:pt idx="51932">
                  <c:v>3</c:v>
                </c:pt>
                <c:pt idx="51933">
                  <c:v>3</c:v>
                </c:pt>
                <c:pt idx="51934">
                  <c:v>3</c:v>
                </c:pt>
                <c:pt idx="51935">
                  <c:v>3</c:v>
                </c:pt>
                <c:pt idx="51936">
                  <c:v>3</c:v>
                </c:pt>
                <c:pt idx="51937">
                  <c:v>3</c:v>
                </c:pt>
                <c:pt idx="51938">
                  <c:v>3</c:v>
                </c:pt>
                <c:pt idx="51939">
                  <c:v>3</c:v>
                </c:pt>
                <c:pt idx="51940">
                  <c:v>3</c:v>
                </c:pt>
                <c:pt idx="51941">
                  <c:v>3</c:v>
                </c:pt>
                <c:pt idx="51942">
                  <c:v>3</c:v>
                </c:pt>
                <c:pt idx="51943">
                  <c:v>3</c:v>
                </c:pt>
                <c:pt idx="51944">
                  <c:v>3</c:v>
                </c:pt>
                <c:pt idx="51945">
                  <c:v>3</c:v>
                </c:pt>
                <c:pt idx="51946">
                  <c:v>3</c:v>
                </c:pt>
                <c:pt idx="51947">
                  <c:v>3</c:v>
                </c:pt>
                <c:pt idx="51948">
                  <c:v>3</c:v>
                </c:pt>
                <c:pt idx="51949">
                  <c:v>3</c:v>
                </c:pt>
                <c:pt idx="51950">
                  <c:v>3</c:v>
                </c:pt>
                <c:pt idx="51951">
                  <c:v>3</c:v>
                </c:pt>
                <c:pt idx="51952">
                  <c:v>3</c:v>
                </c:pt>
                <c:pt idx="51953">
                  <c:v>3</c:v>
                </c:pt>
                <c:pt idx="51954">
                  <c:v>3</c:v>
                </c:pt>
                <c:pt idx="51955">
                  <c:v>3</c:v>
                </c:pt>
                <c:pt idx="51956">
                  <c:v>3</c:v>
                </c:pt>
                <c:pt idx="51957">
                  <c:v>3</c:v>
                </c:pt>
                <c:pt idx="51958">
                  <c:v>3</c:v>
                </c:pt>
                <c:pt idx="51959">
                  <c:v>3</c:v>
                </c:pt>
                <c:pt idx="51960">
                  <c:v>3</c:v>
                </c:pt>
                <c:pt idx="51961">
                  <c:v>3</c:v>
                </c:pt>
                <c:pt idx="51962">
                  <c:v>3</c:v>
                </c:pt>
                <c:pt idx="51963">
                  <c:v>3</c:v>
                </c:pt>
                <c:pt idx="51964">
                  <c:v>3</c:v>
                </c:pt>
                <c:pt idx="51965">
                  <c:v>3</c:v>
                </c:pt>
                <c:pt idx="51966">
                  <c:v>3</c:v>
                </c:pt>
                <c:pt idx="51967">
                  <c:v>3</c:v>
                </c:pt>
                <c:pt idx="51968">
                  <c:v>3</c:v>
                </c:pt>
                <c:pt idx="51969">
                  <c:v>3</c:v>
                </c:pt>
                <c:pt idx="51970">
                  <c:v>3</c:v>
                </c:pt>
                <c:pt idx="51971">
                  <c:v>3</c:v>
                </c:pt>
                <c:pt idx="51972">
                  <c:v>3</c:v>
                </c:pt>
                <c:pt idx="51973">
                  <c:v>3</c:v>
                </c:pt>
                <c:pt idx="51974">
                  <c:v>3</c:v>
                </c:pt>
                <c:pt idx="51975">
                  <c:v>3</c:v>
                </c:pt>
                <c:pt idx="51976">
                  <c:v>3</c:v>
                </c:pt>
                <c:pt idx="51977">
                  <c:v>3</c:v>
                </c:pt>
                <c:pt idx="51978">
                  <c:v>3</c:v>
                </c:pt>
                <c:pt idx="51979">
                  <c:v>3</c:v>
                </c:pt>
                <c:pt idx="51980">
                  <c:v>3</c:v>
                </c:pt>
                <c:pt idx="51981">
                  <c:v>3</c:v>
                </c:pt>
                <c:pt idx="51982">
                  <c:v>3</c:v>
                </c:pt>
                <c:pt idx="51983">
                  <c:v>3</c:v>
                </c:pt>
                <c:pt idx="51984">
                  <c:v>3</c:v>
                </c:pt>
                <c:pt idx="51985">
                  <c:v>3</c:v>
                </c:pt>
                <c:pt idx="51986">
                  <c:v>3</c:v>
                </c:pt>
                <c:pt idx="51987">
                  <c:v>3</c:v>
                </c:pt>
                <c:pt idx="51988">
                  <c:v>3</c:v>
                </c:pt>
                <c:pt idx="51989">
                  <c:v>3</c:v>
                </c:pt>
                <c:pt idx="51990">
                  <c:v>3</c:v>
                </c:pt>
                <c:pt idx="51991">
                  <c:v>3</c:v>
                </c:pt>
                <c:pt idx="51992">
                  <c:v>3</c:v>
                </c:pt>
                <c:pt idx="51993">
                  <c:v>3</c:v>
                </c:pt>
                <c:pt idx="51994">
                  <c:v>3</c:v>
                </c:pt>
                <c:pt idx="51995">
                  <c:v>3</c:v>
                </c:pt>
                <c:pt idx="51996">
                  <c:v>3</c:v>
                </c:pt>
                <c:pt idx="51997">
                  <c:v>3</c:v>
                </c:pt>
                <c:pt idx="51998">
                  <c:v>3</c:v>
                </c:pt>
                <c:pt idx="51999">
                  <c:v>3</c:v>
                </c:pt>
                <c:pt idx="52000">
                  <c:v>3</c:v>
                </c:pt>
                <c:pt idx="52001">
                  <c:v>3</c:v>
                </c:pt>
                <c:pt idx="52002">
                  <c:v>3</c:v>
                </c:pt>
                <c:pt idx="52003">
                  <c:v>3</c:v>
                </c:pt>
                <c:pt idx="52004">
                  <c:v>3</c:v>
                </c:pt>
                <c:pt idx="52005">
                  <c:v>3</c:v>
                </c:pt>
                <c:pt idx="52006">
                  <c:v>3</c:v>
                </c:pt>
                <c:pt idx="52007">
                  <c:v>3</c:v>
                </c:pt>
                <c:pt idx="52008">
                  <c:v>3</c:v>
                </c:pt>
                <c:pt idx="52009">
                  <c:v>3</c:v>
                </c:pt>
                <c:pt idx="52010">
                  <c:v>3</c:v>
                </c:pt>
                <c:pt idx="52011">
                  <c:v>3</c:v>
                </c:pt>
                <c:pt idx="52012">
                  <c:v>3</c:v>
                </c:pt>
                <c:pt idx="52013">
                  <c:v>3</c:v>
                </c:pt>
                <c:pt idx="52014">
                  <c:v>3</c:v>
                </c:pt>
                <c:pt idx="52015">
                  <c:v>3</c:v>
                </c:pt>
                <c:pt idx="52016">
                  <c:v>3</c:v>
                </c:pt>
                <c:pt idx="52017">
                  <c:v>3</c:v>
                </c:pt>
                <c:pt idx="52018">
                  <c:v>3</c:v>
                </c:pt>
                <c:pt idx="52019">
                  <c:v>3</c:v>
                </c:pt>
                <c:pt idx="52020">
                  <c:v>3</c:v>
                </c:pt>
                <c:pt idx="52021">
                  <c:v>3</c:v>
                </c:pt>
                <c:pt idx="52022">
                  <c:v>3</c:v>
                </c:pt>
                <c:pt idx="52023">
                  <c:v>3</c:v>
                </c:pt>
                <c:pt idx="52024">
                  <c:v>3</c:v>
                </c:pt>
                <c:pt idx="52025">
                  <c:v>3</c:v>
                </c:pt>
                <c:pt idx="52026">
                  <c:v>3</c:v>
                </c:pt>
                <c:pt idx="52027">
                  <c:v>3</c:v>
                </c:pt>
                <c:pt idx="52028">
                  <c:v>3</c:v>
                </c:pt>
                <c:pt idx="52029">
                  <c:v>3</c:v>
                </c:pt>
                <c:pt idx="52030">
                  <c:v>3</c:v>
                </c:pt>
                <c:pt idx="52031">
                  <c:v>3</c:v>
                </c:pt>
                <c:pt idx="52032">
                  <c:v>3</c:v>
                </c:pt>
                <c:pt idx="52033">
                  <c:v>3</c:v>
                </c:pt>
                <c:pt idx="52034">
                  <c:v>3</c:v>
                </c:pt>
                <c:pt idx="52035">
                  <c:v>3</c:v>
                </c:pt>
                <c:pt idx="52036">
                  <c:v>3</c:v>
                </c:pt>
                <c:pt idx="52037">
                  <c:v>3</c:v>
                </c:pt>
                <c:pt idx="52038">
                  <c:v>3</c:v>
                </c:pt>
                <c:pt idx="52039">
                  <c:v>3</c:v>
                </c:pt>
                <c:pt idx="52040">
                  <c:v>3</c:v>
                </c:pt>
                <c:pt idx="52041">
                  <c:v>3</c:v>
                </c:pt>
                <c:pt idx="52042">
                  <c:v>3</c:v>
                </c:pt>
                <c:pt idx="52043">
                  <c:v>3</c:v>
                </c:pt>
                <c:pt idx="52044">
                  <c:v>3</c:v>
                </c:pt>
                <c:pt idx="52045">
                  <c:v>3</c:v>
                </c:pt>
                <c:pt idx="52046">
                  <c:v>3</c:v>
                </c:pt>
                <c:pt idx="52047">
                  <c:v>3</c:v>
                </c:pt>
                <c:pt idx="52048">
                  <c:v>3</c:v>
                </c:pt>
                <c:pt idx="52049">
                  <c:v>3</c:v>
                </c:pt>
                <c:pt idx="52050">
                  <c:v>3</c:v>
                </c:pt>
                <c:pt idx="52051">
                  <c:v>3</c:v>
                </c:pt>
                <c:pt idx="52052">
                  <c:v>3</c:v>
                </c:pt>
                <c:pt idx="52053">
                  <c:v>3</c:v>
                </c:pt>
                <c:pt idx="52054">
                  <c:v>3</c:v>
                </c:pt>
                <c:pt idx="52055">
                  <c:v>3</c:v>
                </c:pt>
                <c:pt idx="52056">
                  <c:v>3</c:v>
                </c:pt>
                <c:pt idx="52057">
                  <c:v>3</c:v>
                </c:pt>
                <c:pt idx="52058">
                  <c:v>3</c:v>
                </c:pt>
                <c:pt idx="52059">
                  <c:v>3</c:v>
                </c:pt>
                <c:pt idx="52060">
                  <c:v>3</c:v>
                </c:pt>
                <c:pt idx="52061">
                  <c:v>3</c:v>
                </c:pt>
                <c:pt idx="52062">
                  <c:v>3</c:v>
                </c:pt>
                <c:pt idx="52063">
                  <c:v>3</c:v>
                </c:pt>
                <c:pt idx="52064">
                  <c:v>3</c:v>
                </c:pt>
                <c:pt idx="52065">
                  <c:v>3</c:v>
                </c:pt>
                <c:pt idx="52066">
                  <c:v>3</c:v>
                </c:pt>
                <c:pt idx="52067">
                  <c:v>3</c:v>
                </c:pt>
                <c:pt idx="52068">
                  <c:v>3</c:v>
                </c:pt>
                <c:pt idx="52069">
                  <c:v>3</c:v>
                </c:pt>
                <c:pt idx="52070">
                  <c:v>3</c:v>
                </c:pt>
                <c:pt idx="52071">
                  <c:v>3</c:v>
                </c:pt>
                <c:pt idx="52072">
                  <c:v>3</c:v>
                </c:pt>
                <c:pt idx="52073">
                  <c:v>3</c:v>
                </c:pt>
                <c:pt idx="52074">
                  <c:v>3</c:v>
                </c:pt>
                <c:pt idx="52075">
                  <c:v>3</c:v>
                </c:pt>
                <c:pt idx="52076">
                  <c:v>3</c:v>
                </c:pt>
                <c:pt idx="52077">
                  <c:v>3</c:v>
                </c:pt>
                <c:pt idx="52078">
                  <c:v>3</c:v>
                </c:pt>
                <c:pt idx="52079">
                  <c:v>3</c:v>
                </c:pt>
                <c:pt idx="52080">
                  <c:v>3</c:v>
                </c:pt>
                <c:pt idx="52081">
                  <c:v>3</c:v>
                </c:pt>
                <c:pt idx="52082">
                  <c:v>3</c:v>
                </c:pt>
                <c:pt idx="52083">
                  <c:v>3</c:v>
                </c:pt>
                <c:pt idx="52084">
                  <c:v>3</c:v>
                </c:pt>
                <c:pt idx="52085">
                  <c:v>3</c:v>
                </c:pt>
                <c:pt idx="52086">
                  <c:v>3</c:v>
                </c:pt>
                <c:pt idx="52087">
                  <c:v>3</c:v>
                </c:pt>
                <c:pt idx="52088">
                  <c:v>3</c:v>
                </c:pt>
                <c:pt idx="52089">
                  <c:v>3</c:v>
                </c:pt>
                <c:pt idx="52090">
                  <c:v>3</c:v>
                </c:pt>
                <c:pt idx="52091">
                  <c:v>3</c:v>
                </c:pt>
                <c:pt idx="52092">
                  <c:v>3</c:v>
                </c:pt>
                <c:pt idx="52093">
                  <c:v>3</c:v>
                </c:pt>
                <c:pt idx="52094">
                  <c:v>3</c:v>
                </c:pt>
                <c:pt idx="52095">
                  <c:v>3</c:v>
                </c:pt>
                <c:pt idx="52096">
                  <c:v>3</c:v>
                </c:pt>
                <c:pt idx="52097">
                  <c:v>3</c:v>
                </c:pt>
                <c:pt idx="52098">
                  <c:v>3</c:v>
                </c:pt>
                <c:pt idx="52099">
                  <c:v>3</c:v>
                </c:pt>
                <c:pt idx="52100">
                  <c:v>3</c:v>
                </c:pt>
                <c:pt idx="52101">
                  <c:v>3</c:v>
                </c:pt>
                <c:pt idx="52102">
                  <c:v>3</c:v>
                </c:pt>
                <c:pt idx="52103">
                  <c:v>3</c:v>
                </c:pt>
                <c:pt idx="52104">
                  <c:v>3</c:v>
                </c:pt>
                <c:pt idx="52105">
                  <c:v>3</c:v>
                </c:pt>
                <c:pt idx="52106">
                  <c:v>3</c:v>
                </c:pt>
                <c:pt idx="52107">
                  <c:v>3</c:v>
                </c:pt>
                <c:pt idx="52108">
                  <c:v>3</c:v>
                </c:pt>
                <c:pt idx="52109">
                  <c:v>3</c:v>
                </c:pt>
                <c:pt idx="52110">
                  <c:v>3</c:v>
                </c:pt>
                <c:pt idx="52111">
                  <c:v>3</c:v>
                </c:pt>
                <c:pt idx="52112">
                  <c:v>3</c:v>
                </c:pt>
                <c:pt idx="52113">
                  <c:v>3</c:v>
                </c:pt>
                <c:pt idx="52114">
                  <c:v>3</c:v>
                </c:pt>
                <c:pt idx="52115">
                  <c:v>3</c:v>
                </c:pt>
                <c:pt idx="52116">
                  <c:v>3</c:v>
                </c:pt>
                <c:pt idx="52117">
                  <c:v>3</c:v>
                </c:pt>
                <c:pt idx="52118">
                  <c:v>3</c:v>
                </c:pt>
                <c:pt idx="52119">
                  <c:v>3</c:v>
                </c:pt>
                <c:pt idx="52120">
                  <c:v>3</c:v>
                </c:pt>
                <c:pt idx="52121">
                  <c:v>3</c:v>
                </c:pt>
                <c:pt idx="52122">
                  <c:v>3</c:v>
                </c:pt>
                <c:pt idx="52123">
                  <c:v>3</c:v>
                </c:pt>
                <c:pt idx="52124">
                  <c:v>3</c:v>
                </c:pt>
                <c:pt idx="52125">
                  <c:v>3</c:v>
                </c:pt>
                <c:pt idx="52126">
                  <c:v>3</c:v>
                </c:pt>
                <c:pt idx="52127">
                  <c:v>3</c:v>
                </c:pt>
                <c:pt idx="52128">
                  <c:v>3</c:v>
                </c:pt>
                <c:pt idx="52129">
                  <c:v>3</c:v>
                </c:pt>
                <c:pt idx="52130">
                  <c:v>3</c:v>
                </c:pt>
                <c:pt idx="52131">
                  <c:v>3</c:v>
                </c:pt>
                <c:pt idx="52132">
                  <c:v>3</c:v>
                </c:pt>
                <c:pt idx="52133">
                  <c:v>3</c:v>
                </c:pt>
                <c:pt idx="52134">
                  <c:v>3</c:v>
                </c:pt>
                <c:pt idx="52135">
                  <c:v>3</c:v>
                </c:pt>
                <c:pt idx="52136">
                  <c:v>3</c:v>
                </c:pt>
                <c:pt idx="52137">
                  <c:v>3</c:v>
                </c:pt>
                <c:pt idx="52138">
                  <c:v>3</c:v>
                </c:pt>
                <c:pt idx="52139">
                  <c:v>3</c:v>
                </c:pt>
                <c:pt idx="52140">
                  <c:v>3</c:v>
                </c:pt>
                <c:pt idx="52141">
                  <c:v>3</c:v>
                </c:pt>
                <c:pt idx="52142">
                  <c:v>3</c:v>
                </c:pt>
                <c:pt idx="52143">
                  <c:v>3</c:v>
                </c:pt>
                <c:pt idx="52144">
                  <c:v>3</c:v>
                </c:pt>
                <c:pt idx="52145">
                  <c:v>3</c:v>
                </c:pt>
                <c:pt idx="52146">
                  <c:v>3</c:v>
                </c:pt>
                <c:pt idx="52147">
                  <c:v>3</c:v>
                </c:pt>
                <c:pt idx="52148">
                  <c:v>3</c:v>
                </c:pt>
                <c:pt idx="52149">
                  <c:v>3</c:v>
                </c:pt>
                <c:pt idx="52150">
                  <c:v>3</c:v>
                </c:pt>
                <c:pt idx="52151">
                  <c:v>3</c:v>
                </c:pt>
                <c:pt idx="52152">
                  <c:v>3</c:v>
                </c:pt>
                <c:pt idx="52153">
                  <c:v>3</c:v>
                </c:pt>
                <c:pt idx="52154">
                  <c:v>3</c:v>
                </c:pt>
                <c:pt idx="52155">
                  <c:v>3</c:v>
                </c:pt>
                <c:pt idx="52156">
                  <c:v>3</c:v>
                </c:pt>
                <c:pt idx="52157">
                  <c:v>3</c:v>
                </c:pt>
                <c:pt idx="52158">
                  <c:v>3</c:v>
                </c:pt>
                <c:pt idx="52159">
                  <c:v>3</c:v>
                </c:pt>
                <c:pt idx="52160">
                  <c:v>3</c:v>
                </c:pt>
                <c:pt idx="52161">
                  <c:v>3</c:v>
                </c:pt>
                <c:pt idx="52162">
                  <c:v>3</c:v>
                </c:pt>
                <c:pt idx="52163">
                  <c:v>3</c:v>
                </c:pt>
                <c:pt idx="52164">
                  <c:v>3</c:v>
                </c:pt>
                <c:pt idx="52165">
                  <c:v>3</c:v>
                </c:pt>
                <c:pt idx="52166">
                  <c:v>3</c:v>
                </c:pt>
                <c:pt idx="52167">
                  <c:v>3</c:v>
                </c:pt>
                <c:pt idx="52168">
                  <c:v>3</c:v>
                </c:pt>
                <c:pt idx="52169">
                  <c:v>3</c:v>
                </c:pt>
                <c:pt idx="52170">
                  <c:v>3</c:v>
                </c:pt>
                <c:pt idx="52171">
                  <c:v>3</c:v>
                </c:pt>
                <c:pt idx="52172">
                  <c:v>3</c:v>
                </c:pt>
                <c:pt idx="52173">
                  <c:v>3</c:v>
                </c:pt>
                <c:pt idx="52174">
                  <c:v>3</c:v>
                </c:pt>
                <c:pt idx="52175">
                  <c:v>3</c:v>
                </c:pt>
                <c:pt idx="52176">
                  <c:v>3</c:v>
                </c:pt>
                <c:pt idx="52177">
                  <c:v>3</c:v>
                </c:pt>
                <c:pt idx="52178">
                  <c:v>3</c:v>
                </c:pt>
                <c:pt idx="52179">
                  <c:v>3</c:v>
                </c:pt>
                <c:pt idx="52180">
                  <c:v>3</c:v>
                </c:pt>
                <c:pt idx="52181">
                  <c:v>3</c:v>
                </c:pt>
                <c:pt idx="52182">
                  <c:v>3</c:v>
                </c:pt>
                <c:pt idx="52183">
                  <c:v>3</c:v>
                </c:pt>
                <c:pt idx="52184">
                  <c:v>3</c:v>
                </c:pt>
                <c:pt idx="52185">
                  <c:v>3</c:v>
                </c:pt>
                <c:pt idx="52186">
                  <c:v>3</c:v>
                </c:pt>
                <c:pt idx="52187">
                  <c:v>3</c:v>
                </c:pt>
                <c:pt idx="52188">
                  <c:v>3</c:v>
                </c:pt>
                <c:pt idx="52189">
                  <c:v>3</c:v>
                </c:pt>
                <c:pt idx="52190">
                  <c:v>3</c:v>
                </c:pt>
                <c:pt idx="52191">
                  <c:v>3</c:v>
                </c:pt>
                <c:pt idx="52192">
                  <c:v>3</c:v>
                </c:pt>
                <c:pt idx="52193">
                  <c:v>3</c:v>
                </c:pt>
                <c:pt idx="52194">
                  <c:v>3</c:v>
                </c:pt>
                <c:pt idx="52195">
                  <c:v>3</c:v>
                </c:pt>
                <c:pt idx="52196">
                  <c:v>3</c:v>
                </c:pt>
                <c:pt idx="52197">
                  <c:v>3</c:v>
                </c:pt>
                <c:pt idx="52198">
                  <c:v>3</c:v>
                </c:pt>
                <c:pt idx="52199">
                  <c:v>3</c:v>
                </c:pt>
                <c:pt idx="52200">
                  <c:v>3.5</c:v>
                </c:pt>
                <c:pt idx="52201">
                  <c:v>3.5</c:v>
                </c:pt>
                <c:pt idx="52202">
                  <c:v>3.5</c:v>
                </c:pt>
                <c:pt idx="52203">
                  <c:v>3.5</c:v>
                </c:pt>
                <c:pt idx="52204">
                  <c:v>3.5</c:v>
                </c:pt>
                <c:pt idx="52205">
                  <c:v>3.5</c:v>
                </c:pt>
                <c:pt idx="52206">
                  <c:v>3.5</c:v>
                </c:pt>
                <c:pt idx="52207">
                  <c:v>3.5</c:v>
                </c:pt>
                <c:pt idx="52208">
                  <c:v>3.5</c:v>
                </c:pt>
                <c:pt idx="52209">
                  <c:v>3.5</c:v>
                </c:pt>
                <c:pt idx="52210">
                  <c:v>3.5</c:v>
                </c:pt>
                <c:pt idx="52211">
                  <c:v>3.5</c:v>
                </c:pt>
                <c:pt idx="52212">
                  <c:v>3.5</c:v>
                </c:pt>
                <c:pt idx="52213">
                  <c:v>3.5</c:v>
                </c:pt>
                <c:pt idx="52214">
                  <c:v>3.5</c:v>
                </c:pt>
                <c:pt idx="52215">
                  <c:v>3.5</c:v>
                </c:pt>
                <c:pt idx="52216">
                  <c:v>3.5</c:v>
                </c:pt>
                <c:pt idx="52217">
                  <c:v>3.5</c:v>
                </c:pt>
                <c:pt idx="52218">
                  <c:v>3.5</c:v>
                </c:pt>
                <c:pt idx="52219">
                  <c:v>3.5</c:v>
                </c:pt>
                <c:pt idx="52220">
                  <c:v>3.5</c:v>
                </c:pt>
                <c:pt idx="52221">
                  <c:v>3.5</c:v>
                </c:pt>
                <c:pt idx="52222">
                  <c:v>3.5</c:v>
                </c:pt>
                <c:pt idx="52223">
                  <c:v>3.5</c:v>
                </c:pt>
                <c:pt idx="52224">
                  <c:v>3.5</c:v>
                </c:pt>
                <c:pt idx="52225">
                  <c:v>3.5</c:v>
                </c:pt>
                <c:pt idx="52226">
                  <c:v>3.5</c:v>
                </c:pt>
                <c:pt idx="52227">
                  <c:v>3.5</c:v>
                </c:pt>
                <c:pt idx="52228">
                  <c:v>3.5</c:v>
                </c:pt>
                <c:pt idx="52229">
                  <c:v>3.5</c:v>
                </c:pt>
                <c:pt idx="52230">
                  <c:v>3.5</c:v>
                </c:pt>
                <c:pt idx="52231">
                  <c:v>3.5</c:v>
                </c:pt>
                <c:pt idx="52232">
                  <c:v>3.5</c:v>
                </c:pt>
                <c:pt idx="52233">
                  <c:v>3.5</c:v>
                </c:pt>
                <c:pt idx="52234">
                  <c:v>3.5</c:v>
                </c:pt>
                <c:pt idx="52235">
                  <c:v>3.5</c:v>
                </c:pt>
                <c:pt idx="52236">
                  <c:v>3.5</c:v>
                </c:pt>
                <c:pt idx="52237">
                  <c:v>3.5</c:v>
                </c:pt>
                <c:pt idx="52238">
                  <c:v>3.5</c:v>
                </c:pt>
                <c:pt idx="52239">
                  <c:v>3.5</c:v>
                </c:pt>
                <c:pt idx="52240">
                  <c:v>3.5</c:v>
                </c:pt>
                <c:pt idx="52241">
                  <c:v>3.5</c:v>
                </c:pt>
                <c:pt idx="52242">
                  <c:v>3.5</c:v>
                </c:pt>
                <c:pt idx="52243">
                  <c:v>3.5</c:v>
                </c:pt>
                <c:pt idx="52244">
                  <c:v>3.5</c:v>
                </c:pt>
                <c:pt idx="52245">
                  <c:v>3.5</c:v>
                </c:pt>
                <c:pt idx="52246">
                  <c:v>3.5</c:v>
                </c:pt>
                <c:pt idx="52247">
                  <c:v>3.5</c:v>
                </c:pt>
                <c:pt idx="52248">
                  <c:v>3.5</c:v>
                </c:pt>
                <c:pt idx="52249">
                  <c:v>3.5</c:v>
                </c:pt>
                <c:pt idx="52250">
                  <c:v>3.5</c:v>
                </c:pt>
                <c:pt idx="52251">
                  <c:v>3.5</c:v>
                </c:pt>
                <c:pt idx="52252">
                  <c:v>3.5</c:v>
                </c:pt>
                <c:pt idx="52253">
                  <c:v>3.5</c:v>
                </c:pt>
                <c:pt idx="52254">
                  <c:v>3.5</c:v>
                </c:pt>
                <c:pt idx="52255">
                  <c:v>3.5</c:v>
                </c:pt>
                <c:pt idx="52256">
                  <c:v>3.5</c:v>
                </c:pt>
                <c:pt idx="52257">
                  <c:v>3.5</c:v>
                </c:pt>
                <c:pt idx="52258">
                  <c:v>3.5</c:v>
                </c:pt>
                <c:pt idx="52259">
                  <c:v>3.5</c:v>
                </c:pt>
                <c:pt idx="52260">
                  <c:v>3.5</c:v>
                </c:pt>
                <c:pt idx="52261">
                  <c:v>3.5</c:v>
                </c:pt>
                <c:pt idx="52262">
                  <c:v>3.5</c:v>
                </c:pt>
                <c:pt idx="52263">
                  <c:v>3.5</c:v>
                </c:pt>
                <c:pt idx="52264">
                  <c:v>3.5</c:v>
                </c:pt>
                <c:pt idx="52265">
                  <c:v>3.5</c:v>
                </c:pt>
                <c:pt idx="52266">
                  <c:v>3.5</c:v>
                </c:pt>
                <c:pt idx="52267">
                  <c:v>3.5</c:v>
                </c:pt>
                <c:pt idx="52268">
                  <c:v>3.5</c:v>
                </c:pt>
                <c:pt idx="52269">
                  <c:v>3.5</c:v>
                </c:pt>
                <c:pt idx="52270">
                  <c:v>3.5</c:v>
                </c:pt>
                <c:pt idx="52271">
                  <c:v>3.5</c:v>
                </c:pt>
                <c:pt idx="52272">
                  <c:v>3.5</c:v>
                </c:pt>
                <c:pt idx="52273">
                  <c:v>3.5</c:v>
                </c:pt>
                <c:pt idx="52274">
                  <c:v>3.5</c:v>
                </c:pt>
                <c:pt idx="52275">
                  <c:v>3.5</c:v>
                </c:pt>
                <c:pt idx="52276">
                  <c:v>3.5</c:v>
                </c:pt>
                <c:pt idx="52277">
                  <c:v>3.5</c:v>
                </c:pt>
                <c:pt idx="52278">
                  <c:v>3.5</c:v>
                </c:pt>
                <c:pt idx="52279">
                  <c:v>3.5</c:v>
                </c:pt>
                <c:pt idx="52280">
                  <c:v>3.5</c:v>
                </c:pt>
                <c:pt idx="52281">
                  <c:v>3.5</c:v>
                </c:pt>
                <c:pt idx="52282">
                  <c:v>3.5</c:v>
                </c:pt>
                <c:pt idx="52283">
                  <c:v>3.5</c:v>
                </c:pt>
                <c:pt idx="52284">
                  <c:v>3.5</c:v>
                </c:pt>
                <c:pt idx="52285">
                  <c:v>3.5</c:v>
                </c:pt>
                <c:pt idx="52286">
                  <c:v>3.5</c:v>
                </c:pt>
                <c:pt idx="52287">
                  <c:v>3.5</c:v>
                </c:pt>
                <c:pt idx="52288">
                  <c:v>3.5</c:v>
                </c:pt>
                <c:pt idx="52289">
                  <c:v>3.5</c:v>
                </c:pt>
                <c:pt idx="52290">
                  <c:v>3.5</c:v>
                </c:pt>
                <c:pt idx="52291">
                  <c:v>3.5</c:v>
                </c:pt>
                <c:pt idx="52292">
                  <c:v>3.5</c:v>
                </c:pt>
                <c:pt idx="52293">
                  <c:v>3.5</c:v>
                </c:pt>
                <c:pt idx="52294">
                  <c:v>3.5</c:v>
                </c:pt>
                <c:pt idx="52295">
                  <c:v>3.5</c:v>
                </c:pt>
                <c:pt idx="52296">
                  <c:v>3.5</c:v>
                </c:pt>
                <c:pt idx="52297">
                  <c:v>3.5</c:v>
                </c:pt>
                <c:pt idx="52298">
                  <c:v>3.5</c:v>
                </c:pt>
                <c:pt idx="52299">
                  <c:v>3.5</c:v>
                </c:pt>
                <c:pt idx="52300">
                  <c:v>3.5</c:v>
                </c:pt>
                <c:pt idx="52301">
                  <c:v>3.5</c:v>
                </c:pt>
                <c:pt idx="52302">
                  <c:v>3.5</c:v>
                </c:pt>
                <c:pt idx="52303">
                  <c:v>3.5</c:v>
                </c:pt>
                <c:pt idx="52304">
                  <c:v>3.5</c:v>
                </c:pt>
                <c:pt idx="52305">
                  <c:v>3.5</c:v>
                </c:pt>
                <c:pt idx="52306">
                  <c:v>3.5</c:v>
                </c:pt>
                <c:pt idx="52307">
                  <c:v>3.5</c:v>
                </c:pt>
                <c:pt idx="52308">
                  <c:v>3.5</c:v>
                </c:pt>
                <c:pt idx="52309">
                  <c:v>3.5</c:v>
                </c:pt>
                <c:pt idx="52310">
                  <c:v>3.5</c:v>
                </c:pt>
                <c:pt idx="52311">
                  <c:v>3.5</c:v>
                </c:pt>
                <c:pt idx="52312">
                  <c:v>3.5</c:v>
                </c:pt>
                <c:pt idx="52313">
                  <c:v>3.5</c:v>
                </c:pt>
                <c:pt idx="52314">
                  <c:v>3.5</c:v>
                </c:pt>
                <c:pt idx="52315">
                  <c:v>3.5</c:v>
                </c:pt>
                <c:pt idx="52316">
                  <c:v>3.5</c:v>
                </c:pt>
                <c:pt idx="52317">
                  <c:v>3.5</c:v>
                </c:pt>
                <c:pt idx="52318">
                  <c:v>3.5</c:v>
                </c:pt>
                <c:pt idx="52319">
                  <c:v>3.5</c:v>
                </c:pt>
                <c:pt idx="52320">
                  <c:v>3.5</c:v>
                </c:pt>
                <c:pt idx="52321">
                  <c:v>3.5</c:v>
                </c:pt>
                <c:pt idx="52322">
                  <c:v>3.5</c:v>
                </c:pt>
                <c:pt idx="52323">
                  <c:v>3.5</c:v>
                </c:pt>
                <c:pt idx="52324">
                  <c:v>3.5</c:v>
                </c:pt>
                <c:pt idx="52325">
                  <c:v>3.5</c:v>
                </c:pt>
                <c:pt idx="52326">
                  <c:v>3.5</c:v>
                </c:pt>
                <c:pt idx="52327">
                  <c:v>3.5</c:v>
                </c:pt>
                <c:pt idx="52328">
                  <c:v>3.5</c:v>
                </c:pt>
                <c:pt idx="52329">
                  <c:v>3.5</c:v>
                </c:pt>
                <c:pt idx="52330">
                  <c:v>3.5</c:v>
                </c:pt>
                <c:pt idx="52331">
                  <c:v>3.5</c:v>
                </c:pt>
                <c:pt idx="52332">
                  <c:v>3.5</c:v>
                </c:pt>
                <c:pt idx="52333">
                  <c:v>3.5</c:v>
                </c:pt>
                <c:pt idx="52334">
                  <c:v>3.5</c:v>
                </c:pt>
                <c:pt idx="52335">
                  <c:v>3.5</c:v>
                </c:pt>
                <c:pt idx="52336">
                  <c:v>3.5</c:v>
                </c:pt>
                <c:pt idx="52337">
                  <c:v>3.5</c:v>
                </c:pt>
                <c:pt idx="52338">
                  <c:v>3.5</c:v>
                </c:pt>
                <c:pt idx="52339">
                  <c:v>3.5</c:v>
                </c:pt>
                <c:pt idx="52340">
                  <c:v>3.5</c:v>
                </c:pt>
                <c:pt idx="52341">
                  <c:v>3.5</c:v>
                </c:pt>
                <c:pt idx="52342">
                  <c:v>3.5</c:v>
                </c:pt>
                <c:pt idx="52343">
                  <c:v>3.5</c:v>
                </c:pt>
                <c:pt idx="52344">
                  <c:v>3.5</c:v>
                </c:pt>
                <c:pt idx="52345">
                  <c:v>3.5</c:v>
                </c:pt>
                <c:pt idx="52346">
                  <c:v>3.5</c:v>
                </c:pt>
                <c:pt idx="52347">
                  <c:v>3.5</c:v>
                </c:pt>
                <c:pt idx="52348">
                  <c:v>3.5</c:v>
                </c:pt>
                <c:pt idx="52349">
                  <c:v>3.5</c:v>
                </c:pt>
                <c:pt idx="52350">
                  <c:v>3.5</c:v>
                </c:pt>
                <c:pt idx="52351">
                  <c:v>3.5</c:v>
                </c:pt>
                <c:pt idx="52352">
                  <c:v>3.5</c:v>
                </c:pt>
                <c:pt idx="52353">
                  <c:v>3.5</c:v>
                </c:pt>
                <c:pt idx="52354">
                  <c:v>3.5</c:v>
                </c:pt>
                <c:pt idx="52355">
                  <c:v>3.5</c:v>
                </c:pt>
                <c:pt idx="52356">
                  <c:v>3.5</c:v>
                </c:pt>
                <c:pt idx="52357">
                  <c:v>3.5</c:v>
                </c:pt>
                <c:pt idx="52358">
                  <c:v>3.5</c:v>
                </c:pt>
                <c:pt idx="52359">
                  <c:v>3.5</c:v>
                </c:pt>
                <c:pt idx="52360">
                  <c:v>3.5</c:v>
                </c:pt>
                <c:pt idx="52361">
                  <c:v>3.5</c:v>
                </c:pt>
                <c:pt idx="52362">
                  <c:v>3.5</c:v>
                </c:pt>
                <c:pt idx="52363">
                  <c:v>3.5</c:v>
                </c:pt>
                <c:pt idx="52364">
                  <c:v>3.5</c:v>
                </c:pt>
                <c:pt idx="52365">
                  <c:v>3.5</c:v>
                </c:pt>
                <c:pt idx="52366">
                  <c:v>3.5</c:v>
                </c:pt>
                <c:pt idx="52367">
                  <c:v>3.5</c:v>
                </c:pt>
                <c:pt idx="52368">
                  <c:v>3.5</c:v>
                </c:pt>
                <c:pt idx="52369">
                  <c:v>3.5</c:v>
                </c:pt>
                <c:pt idx="52370">
                  <c:v>3.5</c:v>
                </c:pt>
                <c:pt idx="52371">
                  <c:v>3.5</c:v>
                </c:pt>
                <c:pt idx="52372">
                  <c:v>3.5</c:v>
                </c:pt>
                <c:pt idx="52373">
                  <c:v>3.5</c:v>
                </c:pt>
                <c:pt idx="52374">
                  <c:v>3.5</c:v>
                </c:pt>
                <c:pt idx="52375">
                  <c:v>3.5</c:v>
                </c:pt>
                <c:pt idx="52376">
                  <c:v>3.5</c:v>
                </c:pt>
                <c:pt idx="52377">
                  <c:v>3.5</c:v>
                </c:pt>
                <c:pt idx="52378">
                  <c:v>3.5</c:v>
                </c:pt>
                <c:pt idx="52379">
                  <c:v>3.5</c:v>
                </c:pt>
                <c:pt idx="52380">
                  <c:v>3.5</c:v>
                </c:pt>
                <c:pt idx="52381">
                  <c:v>3.5</c:v>
                </c:pt>
                <c:pt idx="52382">
                  <c:v>3.5</c:v>
                </c:pt>
                <c:pt idx="52383">
                  <c:v>3.5</c:v>
                </c:pt>
                <c:pt idx="52384">
                  <c:v>3.5</c:v>
                </c:pt>
                <c:pt idx="52385">
                  <c:v>3.5</c:v>
                </c:pt>
                <c:pt idx="52386">
                  <c:v>3.5</c:v>
                </c:pt>
                <c:pt idx="52387">
                  <c:v>3.5</c:v>
                </c:pt>
                <c:pt idx="52388">
                  <c:v>3.5</c:v>
                </c:pt>
                <c:pt idx="52389">
                  <c:v>3.5</c:v>
                </c:pt>
                <c:pt idx="52390">
                  <c:v>3.5</c:v>
                </c:pt>
                <c:pt idx="52391">
                  <c:v>3.5</c:v>
                </c:pt>
                <c:pt idx="52392">
                  <c:v>3.5</c:v>
                </c:pt>
                <c:pt idx="52393">
                  <c:v>3.5</c:v>
                </c:pt>
                <c:pt idx="52394">
                  <c:v>3.5</c:v>
                </c:pt>
                <c:pt idx="52395">
                  <c:v>3.5</c:v>
                </c:pt>
                <c:pt idx="52396">
                  <c:v>3.5</c:v>
                </c:pt>
                <c:pt idx="52397">
                  <c:v>3.5</c:v>
                </c:pt>
                <c:pt idx="52398">
                  <c:v>3.5</c:v>
                </c:pt>
                <c:pt idx="52399">
                  <c:v>3.5</c:v>
                </c:pt>
                <c:pt idx="52400">
                  <c:v>3.5</c:v>
                </c:pt>
                <c:pt idx="52401">
                  <c:v>3.5</c:v>
                </c:pt>
                <c:pt idx="52402">
                  <c:v>3.5</c:v>
                </c:pt>
                <c:pt idx="52403">
                  <c:v>3.5</c:v>
                </c:pt>
                <c:pt idx="52404">
                  <c:v>3.5</c:v>
                </c:pt>
                <c:pt idx="52405">
                  <c:v>3.5</c:v>
                </c:pt>
                <c:pt idx="52406">
                  <c:v>3.5</c:v>
                </c:pt>
                <c:pt idx="52407">
                  <c:v>3.5</c:v>
                </c:pt>
                <c:pt idx="52408">
                  <c:v>3.5</c:v>
                </c:pt>
                <c:pt idx="52409">
                  <c:v>3.5</c:v>
                </c:pt>
                <c:pt idx="52410">
                  <c:v>3.5</c:v>
                </c:pt>
                <c:pt idx="52411">
                  <c:v>3.5</c:v>
                </c:pt>
                <c:pt idx="52412">
                  <c:v>3.5</c:v>
                </c:pt>
                <c:pt idx="52413">
                  <c:v>3.5</c:v>
                </c:pt>
                <c:pt idx="52414">
                  <c:v>3.5</c:v>
                </c:pt>
                <c:pt idx="52415">
                  <c:v>3.5</c:v>
                </c:pt>
                <c:pt idx="52416">
                  <c:v>3.5</c:v>
                </c:pt>
                <c:pt idx="52417">
                  <c:v>3.5</c:v>
                </c:pt>
                <c:pt idx="52418">
                  <c:v>3.5</c:v>
                </c:pt>
                <c:pt idx="52419">
                  <c:v>3.5</c:v>
                </c:pt>
                <c:pt idx="52420">
                  <c:v>3.5</c:v>
                </c:pt>
                <c:pt idx="52421">
                  <c:v>3.5</c:v>
                </c:pt>
                <c:pt idx="52422">
                  <c:v>3.5</c:v>
                </c:pt>
                <c:pt idx="52423">
                  <c:v>3.5</c:v>
                </c:pt>
                <c:pt idx="52424">
                  <c:v>3.5</c:v>
                </c:pt>
                <c:pt idx="52425">
                  <c:v>3.5</c:v>
                </c:pt>
                <c:pt idx="52426">
                  <c:v>3.5</c:v>
                </c:pt>
                <c:pt idx="52427">
                  <c:v>3.5</c:v>
                </c:pt>
                <c:pt idx="52428">
                  <c:v>3.5</c:v>
                </c:pt>
                <c:pt idx="52429">
                  <c:v>3.5</c:v>
                </c:pt>
                <c:pt idx="52430">
                  <c:v>3.5</c:v>
                </c:pt>
                <c:pt idx="52431">
                  <c:v>3.5</c:v>
                </c:pt>
                <c:pt idx="52432">
                  <c:v>3.5</c:v>
                </c:pt>
                <c:pt idx="52433">
                  <c:v>3.5</c:v>
                </c:pt>
                <c:pt idx="52434">
                  <c:v>3.5</c:v>
                </c:pt>
                <c:pt idx="52435">
                  <c:v>3.5</c:v>
                </c:pt>
                <c:pt idx="52436">
                  <c:v>3.5</c:v>
                </c:pt>
                <c:pt idx="52437">
                  <c:v>3.5</c:v>
                </c:pt>
                <c:pt idx="52438">
                  <c:v>3.5</c:v>
                </c:pt>
                <c:pt idx="52439">
                  <c:v>3.5</c:v>
                </c:pt>
                <c:pt idx="52440">
                  <c:v>3.5</c:v>
                </c:pt>
                <c:pt idx="52441">
                  <c:v>3.5</c:v>
                </c:pt>
                <c:pt idx="52442">
                  <c:v>3.5</c:v>
                </c:pt>
                <c:pt idx="52443">
                  <c:v>3.5</c:v>
                </c:pt>
                <c:pt idx="52444">
                  <c:v>3.5</c:v>
                </c:pt>
                <c:pt idx="52445">
                  <c:v>3.5</c:v>
                </c:pt>
                <c:pt idx="52446">
                  <c:v>3.5</c:v>
                </c:pt>
                <c:pt idx="52447">
                  <c:v>3.5</c:v>
                </c:pt>
                <c:pt idx="52448">
                  <c:v>3.5</c:v>
                </c:pt>
                <c:pt idx="52449">
                  <c:v>3.5</c:v>
                </c:pt>
                <c:pt idx="52450">
                  <c:v>3.5</c:v>
                </c:pt>
                <c:pt idx="52451">
                  <c:v>3.5</c:v>
                </c:pt>
                <c:pt idx="52452">
                  <c:v>3.5</c:v>
                </c:pt>
                <c:pt idx="52453">
                  <c:v>3.5</c:v>
                </c:pt>
                <c:pt idx="52454">
                  <c:v>3.5</c:v>
                </c:pt>
                <c:pt idx="52455">
                  <c:v>3.5</c:v>
                </c:pt>
                <c:pt idx="52456">
                  <c:v>3.5</c:v>
                </c:pt>
                <c:pt idx="52457">
                  <c:v>3.5</c:v>
                </c:pt>
                <c:pt idx="52458">
                  <c:v>3.5</c:v>
                </c:pt>
                <c:pt idx="52459">
                  <c:v>3.5</c:v>
                </c:pt>
                <c:pt idx="52460">
                  <c:v>3.5</c:v>
                </c:pt>
                <c:pt idx="52461">
                  <c:v>3.5</c:v>
                </c:pt>
                <c:pt idx="52462">
                  <c:v>3.5</c:v>
                </c:pt>
                <c:pt idx="52463">
                  <c:v>3.5</c:v>
                </c:pt>
                <c:pt idx="52464">
                  <c:v>3.5</c:v>
                </c:pt>
                <c:pt idx="52465">
                  <c:v>3.5</c:v>
                </c:pt>
                <c:pt idx="52466">
                  <c:v>3.5</c:v>
                </c:pt>
                <c:pt idx="52467">
                  <c:v>3.5</c:v>
                </c:pt>
                <c:pt idx="52468">
                  <c:v>3.5</c:v>
                </c:pt>
                <c:pt idx="52469">
                  <c:v>3.5</c:v>
                </c:pt>
                <c:pt idx="52470">
                  <c:v>3.5</c:v>
                </c:pt>
                <c:pt idx="52471">
                  <c:v>3.5</c:v>
                </c:pt>
                <c:pt idx="52472">
                  <c:v>3.5</c:v>
                </c:pt>
                <c:pt idx="52473">
                  <c:v>3.5</c:v>
                </c:pt>
                <c:pt idx="52474">
                  <c:v>3.5</c:v>
                </c:pt>
                <c:pt idx="52475">
                  <c:v>3.5</c:v>
                </c:pt>
                <c:pt idx="52476">
                  <c:v>3.5</c:v>
                </c:pt>
                <c:pt idx="52477">
                  <c:v>3.5</c:v>
                </c:pt>
                <c:pt idx="52478">
                  <c:v>3.5</c:v>
                </c:pt>
                <c:pt idx="52479">
                  <c:v>3.5</c:v>
                </c:pt>
                <c:pt idx="52480">
                  <c:v>3.5</c:v>
                </c:pt>
                <c:pt idx="52481">
                  <c:v>3.5</c:v>
                </c:pt>
                <c:pt idx="52482">
                  <c:v>3.5</c:v>
                </c:pt>
                <c:pt idx="52483">
                  <c:v>3.5</c:v>
                </c:pt>
                <c:pt idx="52484">
                  <c:v>3.5</c:v>
                </c:pt>
                <c:pt idx="52485">
                  <c:v>3.5</c:v>
                </c:pt>
                <c:pt idx="52486">
                  <c:v>3.5</c:v>
                </c:pt>
                <c:pt idx="52487">
                  <c:v>3.5</c:v>
                </c:pt>
                <c:pt idx="52488">
                  <c:v>3.5</c:v>
                </c:pt>
                <c:pt idx="52489">
                  <c:v>3.5</c:v>
                </c:pt>
                <c:pt idx="52490">
                  <c:v>3.5</c:v>
                </c:pt>
                <c:pt idx="52491">
                  <c:v>3.5</c:v>
                </c:pt>
                <c:pt idx="52492">
                  <c:v>3.5</c:v>
                </c:pt>
                <c:pt idx="52493">
                  <c:v>3.5</c:v>
                </c:pt>
                <c:pt idx="52494">
                  <c:v>3.5</c:v>
                </c:pt>
                <c:pt idx="52495">
                  <c:v>3.5</c:v>
                </c:pt>
                <c:pt idx="52496">
                  <c:v>3.5</c:v>
                </c:pt>
                <c:pt idx="52497">
                  <c:v>3.5</c:v>
                </c:pt>
                <c:pt idx="52498">
                  <c:v>3.5</c:v>
                </c:pt>
                <c:pt idx="52499">
                  <c:v>3.5</c:v>
                </c:pt>
                <c:pt idx="52500">
                  <c:v>3.5</c:v>
                </c:pt>
                <c:pt idx="52501">
                  <c:v>3.5</c:v>
                </c:pt>
                <c:pt idx="52502">
                  <c:v>3.5</c:v>
                </c:pt>
                <c:pt idx="52503">
                  <c:v>3.5</c:v>
                </c:pt>
                <c:pt idx="52504">
                  <c:v>3.5</c:v>
                </c:pt>
                <c:pt idx="52505">
                  <c:v>3.5</c:v>
                </c:pt>
                <c:pt idx="52506">
                  <c:v>3.5</c:v>
                </c:pt>
                <c:pt idx="52507">
                  <c:v>3.5</c:v>
                </c:pt>
                <c:pt idx="52508">
                  <c:v>3.5</c:v>
                </c:pt>
                <c:pt idx="52509">
                  <c:v>3.5</c:v>
                </c:pt>
                <c:pt idx="52510">
                  <c:v>3.5</c:v>
                </c:pt>
                <c:pt idx="52511">
                  <c:v>3.5</c:v>
                </c:pt>
                <c:pt idx="52512">
                  <c:v>3.5</c:v>
                </c:pt>
                <c:pt idx="52513">
                  <c:v>3.5</c:v>
                </c:pt>
                <c:pt idx="52514">
                  <c:v>3.5</c:v>
                </c:pt>
                <c:pt idx="52515">
                  <c:v>3.5</c:v>
                </c:pt>
                <c:pt idx="52516">
                  <c:v>3.5</c:v>
                </c:pt>
                <c:pt idx="52517">
                  <c:v>3.5</c:v>
                </c:pt>
                <c:pt idx="52518">
                  <c:v>3.5</c:v>
                </c:pt>
                <c:pt idx="52519">
                  <c:v>3.5</c:v>
                </c:pt>
                <c:pt idx="52520">
                  <c:v>3.5</c:v>
                </c:pt>
                <c:pt idx="52521">
                  <c:v>3.5</c:v>
                </c:pt>
                <c:pt idx="52522">
                  <c:v>3.5</c:v>
                </c:pt>
                <c:pt idx="52523">
                  <c:v>3.5</c:v>
                </c:pt>
                <c:pt idx="52524">
                  <c:v>3.5</c:v>
                </c:pt>
                <c:pt idx="52525">
                  <c:v>3.5</c:v>
                </c:pt>
                <c:pt idx="52526">
                  <c:v>3.5</c:v>
                </c:pt>
                <c:pt idx="52527">
                  <c:v>3.5</c:v>
                </c:pt>
                <c:pt idx="52528">
                  <c:v>3.5</c:v>
                </c:pt>
                <c:pt idx="52529">
                  <c:v>3.5</c:v>
                </c:pt>
                <c:pt idx="52530">
                  <c:v>3.5</c:v>
                </c:pt>
                <c:pt idx="52531">
                  <c:v>3.5</c:v>
                </c:pt>
                <c:pt idx="52532">
                  <c:v>3.5</c:v>
                </c:pt>
                <c:pt idx="52533">
                  <c:v>3.5</c:v>
                </c:pt>
                <c:pt idx="52534">
                  <c:v>3.5</c:v>
                </c:pt>
                <c:pt idx="52535">
                  <c:v>3.5</c:v>
                </c:pt>
                <c:pt idx="52536">
                  <c:v>3.5</c:v>
                </c:pt>
                <c:pt idx="52537">
                  <c:v>3.5</c:v>
                </c:pt>
                <c:pt idx="52538">
                  <c:v>3.5</c:v>
                </c:pt>
                <c:pt idx="52539">
                  <c:v>3.5</c:v>
                </c:pt>
                <c:pt idx="52540">
                  <c:v>3.5</c:v>
                </c:pt>
                <c:pt idx="52541">
                  <c:v>3.5</c:v>
                </c:pt>
                <c:pt idx="52542">
                  <c:v>3.5</c:v>
                </c:pt>
                <c:pt idx="52543">
                  <c:v>3.5</c:v>
                </c:pt>
                <c:pt idx="52544">
                  <c:v>3.5</c:v>
                </c:pt>
                <c:pt idx="52545">
                  <c:v>3.5</c:v>
                </c:pt>
                <c:pt idx="52546">
                  <c:v>3.5</c:v>
                </c:pt>
                <c:pt idx="52547">
                  <c:v>3.5</c:v>
                </c:pt>
                <c:pt idx="52548">
                  <c:v>3.5</c:v>
                </c:pt>
                <c:pt idx="52549">
                  <c:v>3.5</c:v>
                </c:pt>
                <c:pt idx="52550">
                  <c:v>3.5</c:v>
                </c:pt>
                <c:pt idx="52551">
                  <c:v>3.5</c:v>
                </c:pt>
                <c:pt idx="52552">
                  <c:v>3.5</c:v>
                </c:pt>
                <c:pt idx="52553">
                  <c:v>3.5</c:v>
                </c:pt>
                <c:pt idx="52554">
                  <c:v>3.5</c:v>
                </c:pt>
                <c:pt idx="52555">
                  <c:v>3.5</c:v>
                </c:pt>
                <c:pt idx="52556">
                  <c:v>3.5</c:v>
                </c:pt>
                <c:pt idx="52557">
                  <c:v>3.5</c:v>
                </c:pt>
                <c:pt idx="52558">
                  <c:v>3.5</c:v>
                </c:pt>
                <c:pt idx="52559">
                  <c:v>3.5</c:v>
                </c:pt>
                <c:pt idx="52560">
                  <c:v>3.5</c:v>
                </c:pt>
                <c:pt idx="52561">
                  <c:v>3.5</c:v>
                </c:pt>
                <c:pt idx="52562">
                  <c:v>3.5</c:v>
                </c:pt>
                <c:pt idx="52563">
                  <c:v>3.5</c:v>
                </c:pt>
                <c:pt idx="52564">
                  <c:v>3.5</c:v>
                </c:pt>
                <c:pt idx="52565">
                  <c:v>3.5</c:v>
                </c:pt>
                <c:pt idx="52566">
                  <c:v>3.5</c:v>
                </c:pt>
                <c:pt idx="52567">
                  <c:v>3.5</c:v>
                </c:pt>
                <c:pt idx="52568">
                  <c:v>3.5</c:v>
                </c:pt>
                <c:pt idx="52569">
                  <c:v>3.5</c:v>
                </c:pt>
                <c:pt idx="52570">
                  <c:v>3.5</c:v>
                </c:pt>
                <c:pt idx="52571">
                  <c:v>3.5</c:v>
                </c:pt>
                <c:pt idx="52572">
                  <c:v>3.5</c:v>
                </c:pt>
                <c:pt idx="52573">
                  <c:v>3.5</c:v>
                </c:pt>
                <c:pt idx="52574">
                  <c:v>3.5</c:v>
                </c:pt>
                <c:pt idx="52575">
                  <c:v>3.5</c:v>
                </c:pt>
                <c:pt idx="52576">
                  <c:v>3.5</c:v>
                </c:pt>
                <c:pt idx="52577">
                  <c:v>3.5</c:v>
                </c:pt>
                <c:pt idx="52578">
                  <c:v>3.5</c:v>
                </c:pt>
                <c:pt idx="52579">
                  <c:v>3.5</c:v>
                </c:pt>
                <c:pt idx="52580">
                  <c:v>3.5</c:v>
                </c:pt>
                <c:pt idx="52581">
                  <c:v>3.5</c:v>
                </c:pt>
                <c:pt idx="52582">
                  <c:v>3.5</c:v>
                </c:pt>
                <c:pt idx="52583">
                  <c:v>3.5</c:v>
                </c:pt>
                <c:pt idx="52584">
                  <c:v>3.5</c:v>
                </c:pt>
                <c:pt idx="52585">
                  <c:v>3.5</c:v>
                </c:pt>
                <c:pt idx="52586">
                  <c:v>3.5</c:v>
                </c:pt>
                <c:pt idx="52587">
                  <c:v>3.5</c:v>
                </c:pt>
                <c:pt idx="52588">
                  <c:v>3.5</c:v>
                </c:pt>
                <c:pt idx="52589">
                  <c:v>3.5</c:v>
                </c:pt>
                <c:pt idx="52590">
                  <c:v>3.5</c:v>
                </c:pt>
                <c:pt idx="52591">
                  <c:v>3.5</c:v>
                </c:pt>
                <c:pt idx="52592">
                  <c:v>3.5</c:v>
                </c:pt>
                <c:pt idx="52593">
                  <c:v>3.5</c:v>
                </c:pt>
                <c:pt idx="52594">
                  <c:v>3.5</c:v>
                </c:pt>
                <c:pt idx="52595">
                  <c:v>3.5</c:v>
                </c:pt>
                <c:pt idx="52596">
                  <c:v>3.5</c:v>
                </c:pt>
                <c:pt idx="52597">
                  <c:v>3.5</c:v>
                </c:pt>
                <c:pt idx="52598">
                  <c:v>3.5</c:v>
                </c:pt>
                <c:pt idx="52599">
                  <c:v>3.5</c:v>
                </c:pt>
                <c:pt idx="52600">
                  <c:v>3.5</c:v>
                </c:pt>
                <c:pt idx="52601">
                  <c:v>3.5</c:v>
                </c:pt>
                <c:pt idx="52602">
                  <c:v>3.5</c:v>
                </c:pt>
                <c:pt idx="52603">
                  <c:v>3.5</c:v>
                </c:pt>
                <c:pt idx="52604">
                  <c:v>3.5</c:v>
                </c:pt>
                <c:pt idx="52605">
                  <c:v>3.5</c:v>
                </c:pt>
                <c:pt idx="52606">
                  <c:v>3.5</c:v>
                </c:pt>
                <c:pt idx="52607">
                  <c:v>3.5</c:v>
                </c:pt>
                <c:pt idx="52608">
                  <c:v>3.5</c:v>
                </c:pt>
                <c:pt idx="52609">
                  <c:v>3.5</c:v>
                </c:pt>
                <c:pt idx="52610">
                  <c:v>3.5</c:v>
                </c:pt>
                <c:pt idx="52611">
                  <c:v>3.5</c:v>
                </c:pt>
                <c:pt idx="52612">
                  <c:v>3.5</c:v>
                </c:pt>
                <c:pt idx="52613">
                  <c:v>3.5</c:v>
                </c:pt>
                <c:pt idx="52614">
                  <c:v>3.5</c:v>
                </c:pt>
                <c:pt idx="52615">
                  <c:v>3.5</c:v>
                </c:pt>
                <c:pt idx="52616">
                  <c:v>3.5</c:v>
                </c:pt>
                <c:pt idx="52617">
                  <c:v>3.5</c:v>
                </c:pt>
                <c:pt idx="52618">
                  <c:v>3.5</c:v>
                </c:pt>
                <c:pt idx="52619">
                  <c:v>3.5</c:v>
                </c:pt>
                <c:pt idx="52620">
                  <c:v>3.5</c:v>
                </c:pt>
                <c:pt idx="52621">
                  <c:v>3.5</c:v>
                </c:pt>
                <c:pt idx="52622">
                  <c:v>3.5</c:v>
                </c:pt>
                <c:pt idx="52623">
                  <c:v>3.5</c:v>
                </c:pt>
                <c:pt idx="52624">
                  <c:v>3.5</c:v>
                </c:pt>
                <c:pt idx="52625">
                  <c:v>3.5</c:v>
                </c:pt>
                <c:pt idx="52626">
                  <c:v>3.5</c:v>
                </c:pt>
                <c:pt idx="52627">
                  <c:v>3.5</c:v>
                </c:pt>
                <c:pt idx="52628">
                  <c:v>3.5</c:v>
                </c:pt>
                <c:pt idx="52629">
                  <c:v>3.5</c:v>
                </c:pt>
                <c:pt idx="52630">
                  <c:v>3.5</c:v>
                </c:pt>
                <c:pt idx="52631">
                  <c:v>3.5</c:v>
                </c:pt>
                <c:pt idx="52632">
                  <c:v>3.5</c:v>
                </c:pt>
                <c:pt idx="52633">
                  <c:v>3.5</c:v>
                </c:pt>
                <c:pt idx="52634">
                  <c:v>3.5</c:v>
                </c:pt>
                <c:pt idx="52635">
                  <c:v>3.5</c:v>
                </c:pt>
                <c:pt idx="52636">
                  <c:v>3.5</c:v>
                </c:pt>
                <c:pt idx="52637">
                  <c:v>3.5</c:v>
                </c:pt>
                <c:pt idx="52638">
                  <c:v>3.5</c:v>
                </c:pt>
                <c:pt idx="52639">
                  <c:v>3.5</c:v>
                </c:pt>
                <c:pt idx="52640">
                  <c:v>3.5</c:v>
                </c:pt>
                <c:pt idx="52641">
                  <c:v>3.5</c:v>
                </c:pt>
                <c:pt idx="52642">
                  <c:v>3.5</c:v>
                </c:pt>
                <c:pt idx="52643">
                  <c:v>3.5</c:v>
                </c:pt>
                <c:pt idx="52644">
                  <c:v>3.5</c:v>
                </c:pt>
                <c:pt idx="52645">
                  <c:v>3.5</c:v>
                </c:pt>
                <c:pt idx="52646">
                  <c:v>3.5</c:v>
                </c:pt>
                <c:pt idx="52647">
                  <c:v>3.5</c:v>
                </c:pt>
                <c:pt idx="52648">
                  <c:v>3.5</c:v>
                </c:pt>
                <c:pt idx="52649">
                  <c:v>3.5</c:v>
                </c:pt>
                <c:pt idx="52650">
                  <c:v>3.5</c:v>
                </c:pt>
                <c:pt idx="52651">
                  <c:v>3.5</c:v>
                </c:pt>
                <c:pt idx="52652">
                  <c:v>3.5</c:v>
                </c:pt>
                <c:pt idx="52653">
                  <c:v>3.5</c:v>
                </c:pt>
                <c:pt idx="52654">
                  <c:v>3.5</c:v>
                </c:pt>
                <c:pt idx="52655">
                  <c:v>3.5</c:v>
                </c:pt>
                <c:pt idx="52656">
                  <c:v>3.5</c:v>
                </c:pt>
                <c:pt idx="52657">
                  <c:v>3.5</c:v>
                </c:pt>
                <c:pt idx="52658">
                  <c:v>3.5</c:v>
                </c:pt>
                <c:pt idx="52659">
                  <c:v>3.5</c:v>
                </c:pt>
                <c:pt idx="52660">
                  <c:v>3.5</c:v>
                </c:pt>
                <c:pt idx="52661">
                  <c:v>3.5</c:v>
                </c:pt>
                <c:pt idx="52662">
                  <c:v>3.5</c:v>
                </c:pt>
                <c:pt idx="52663">
                  <c:v>3.5</c:v>
                </c:pt>
                <c:pt idx="52664">
                  <c:v>3.5</c:v>
                </c:pt>
                <c:pt idx="52665">
                  <c:v>3.5</c:v>
                </c:pt>
                <c:pt idx="52666">
                  <c:v>3.5</c:v>
                </c:pt>
                <c:pt idx="52667">
                  <c:v>3.5</c:v>
                </c:pt>
                <c:pt idx="52668">
                  <c:v>3.5</c:v>
                </c:pt>
                <c:pt idx="52669">
                  <c:v>3.5</c:v>
                </c:pt>
                <c:pt idx="52670">
                  <c:v>3.5</c:v>
                </c:pt>
                <c:pt idx="52671">
                  <c:v>3.5</c:v>
                </c:pt>
                <c:pt idx="52672">
                  <c:v>3.5</c:v>
                </c:pt>
                <c:pt idx="52673">
                  <c:v>3.5</c:v>
                </c:pt>
                <c:pt idx="52674">
                  <c:v>3.5</c:v>
                </c:pt>
                <c:pt idx="52675">
                  <c:v>3.5</c:v>
                </c:pt>
                <c:pt idx="52676">
                  <c:v>3.5</c:v>
                </c:pt>
                <c:pt idx="52677">
                  <c:v>3.5</c:v>
                </c:pt>
                <c:pt idx="52678">
                  <c:v>3.5</c:v>
                </c:pt>
                <c:pt idx="52679">
                  <c:v>3.5</c:v>
                </c:pt>
                <c:pt idx="52680">
                  <c:v>3.5</c:v>
                </c:pt>
                <c:pt idx="52681">
                  <c:v>3.5</c:v>
                </c:pt>
                <c:pt idx="52682">
                  <c:v>3.5</c:v>
                </c:pt>
                <c:pt idx="52683">
                  <c:v>3.5</c:v>
                </c:pt>
                <c:pt idx="52684">
                  <c:v>3.5</c:v>
                </c:pt>
                <c:pt idx="52685">
                  <c:v>3.5</c:v>
                </c:pt>
                <c:pt idx="52686">
                  <c:v>3.5</c:v>
                </c:pt>
                <c:pt idx="52687">
                  <c:v>3.5</c:v>
                </c:pt>
                <c:pt idx="52688">
                  <c:v>3.5</c:v>
                </c:pt>
                <c:pt idx="52689">
                  <c:v>3.5</c:v>
                </c:pt>
                <c:pt idx="52690">
                  <c:v>3.5</c:v>
                </c:pt>
                <c:pt idx="52691">
                  <c:v>3.5</c:v>
                </c:pt>
                <c:pt idx="52692">
                  <c:v>3.5</c:v>
                </c:pt>
                <c:pt idx="52693">
                  <c:v>3.5</c:v>
                </c:pt>
                <c:pt idx="52694">
                  <c:v>3.5</c:v>
                </c:pt>
                <c:pt idx="52695">
                  <c:v>3.5</c:v>
                </c:pt>
                <c:pt idx="52696">
                  <c:v>3.5</c:v>
                </c:pt>
                <c:pt idx="52697">
                  <c:v>3.5</c:v>
                </c:pt>
                <c:pt idx="52698">
                  <c:v>3.5</c:v>
                </c:pt>
                <c:pt idx="52699">
                  <c:v>3.5</c:v>
                </c:pt>
                <c:pt idx="52700">
                  <c:v>3.5</c:v>
                </c:pt>
                <c:pt idx="52701">
                  <c:v>3.5</c:v>
                </c:pt>
                <c:pt idx="52702">
                  <c:v>3.5</c:v>
                </c:pt>
                <c:pt idx="52703">
                  <c:v>3.5</c:v>
                </c:pt>
                <c:pt idx="52704">
                  <c:v>3.5</c:v>
                </c:pt>
                <c:pt idx="52705">
                  <c:v>3.5</c:v>
                </c:pt>
                <c:pt idx="52706">
                  <c:v>3.5</c:v>
                </c:pt>
                <c:pt idx="52707">
                  <c:v>3.5</c:v>
                </c:pt>
                <c:pt idx="52708">
                  <c:v>3.5</c:v>
                </c:pt>
                <c:pt idx="52709">
                  <c:v>3.5</c:v>
                </c:pt>
                <c:pt idx="52710">
                  <c:v>3.5</c:v>
                </c:pt>
                <c:pt idx="52711">
                  <c:v>3.5</c:v>
                </c:pt>
                <c:pt idx="52712">
                  <c:v>3.5</c:v>
                </c:pt>
                <c:pt idx="52713">
                  <c:v>3.5</c:v>
                </c:pt>
                <c:pt idx="52714">
                  <c:v>3.5</c:v>
                </c:pt>
                <c:pt idx="52715">
                  <c:v>3.5</c:v>
                </c:pt>
                <c:pt idx="52716">
                  <c:v>3.5</c:v>
                </c:pt>
                <c:pt idx="52717">
                  <c:v>3.5</c:v>
                </c:pt>
                <c:pt idx="52718">
                  <c:v>3.5</c:v>
                </c:pt>
                <c:pt idx="52719">
                  <c:v>3.5</c:v>
                </c:pt>
                <c:pt idx="52720">
                  <c:v>3.5</c:v>
                </c:pt>
                <c:pt idx="52721">
                  <c:v>3.5</c:v>
                </c:pt>
                <c:pt idx="52722">
                  <c:v>3.5</c:v>
                </c:pt>
                <c:pt idx="52723">
                  <c:v>3.5</c:v>
                </c:pt>
                <c:pt idx="52724">
                  <c:v>3.5</c:v>
                </c:pt>
                <c:pt idx="52725">
                  <c:v>3.5</c:v>
                </c:pt>
                <c:pt idx="52726">
                  <c:v>3.5</c:v>
                </c:pt>
                <c:pt idx="52727">
                  <c:v>3.5</c:v>
                </c:pt>
                <c:pt idx="52728">
                  <c:v>3.5</c:v>
                </c:pt>
                <c:pt idx="52729">
                  <c:v>3.5</c:v>
                </c:pt>
                <c:pt idx="52730">
                  <c:v>3.5</c:v>
                </c:pt>
                <c:pt idx="52731">
                  <c:v>3.5</c:v>
                </c:pt>
                <c:pt idx="52732">
                  <c:v>3.5</c:v>
                </c:pt>
                <c:pt idx="52733">
                  <c:v>3.5</c:v>
                </c:pt>
                <c:pt idx="52734">
                  <c:v>3.5</c:v>
                </c:pt>
                <c:pt idx="52735">
                  <c:v>3.5</c:v>
                </c:pt>
                <c:pt idx="52736">
                  <c:v>3.5</c:v>
                </c:pt>
                <c:pt idx="52737">
                  <c:v>3.5</c:v>
                </c:pt>
                <c:pt idx="52738">
                  <c:v>3.5</c:v>
                </c:pt>
                <c:pt idx="52739">
                  <c:v>3.5</c:v>
                </c:pt>
                <c:pt idx="52740">
                  <c:v>3.5</c:v>
                </c:pt>
                <c:pt idx="52741">
                  <c:v>3.5</c:v>
                </c:pt>
                <c:pt idx="52742">
                  <c:v>3.5</c:v>
                </c:pt>
                <c:pt idx="52743">
                  <c:v>3.5</c:v>
                </c:pt>
                <c:pt idx="52744">
                  <c:v>3.5</c:v>
                </c:pt>
                <c:pt idx="52745">
                  <c:v>3.5</c:v>
                </c:pt>
                <c:pt idx="52746">
                  <c:v>3.5</c:v>
                </c:pt>
                <c:pt idx="52747">
                  <c:v>3.5</c:v>
                </c:pt>
                <c:pt idx="52748">
                  <c:v>3.5</c:v>
                </c:pt>
                <c:pt idx="52749">
                  <c:v>3.5</c:v>
                </c:pt>
                <c:pt idx="52750">
                  <c:v>3.5</c:v>
                </c:pt>
                <c:pt idx="52751">
                  <c:v>3.5</c:v>
                </c:pt>
                <c:pt idx="52752">
                  <c:v>3.5</c:v>
                </c:pt>
                <c:pt idx="52753">
                  <c:v>3.5</c:v>
                </c:pt>
                <c:pt idx="52754">
                  <c:v>3.5</c:v>
                </c:pt>
                <c:pt idx="52755">
                  <c:v>3.5</c:v>
                </c:pt>
                <c:pt idx="52756">
                  <c:v>3.5</c:v>
                </c:pt>
                <c:pt idx="52757">
                  <c:v>3.5</c:v>
                </c:pt>
                <c:pt idx="52758">
                  <c:v>3.5</c:v>
                </c:pt>
                <c:pt idx="52759">
                  <c:v>3.5</c:v>
                </c:pt>
                <c:pt idx="52760">
                  <c:v>3.5</c:v>
                </c:pt>
                <c:pt idx="52761">
                  <c:v>3.5</c:v>
                </c:pt>
                <c:pt idx="52762">
                  <c:v>3.5</c:v>
                </c:pt>
                <c:pt idx="52763">
                  <c:v>3.5</c:v>
                </c:pt>
                <c:pt idx="52764">
                  <c:v>3.5</c:v>
                </c:pt>
                <c:pt idx="52765">
                  <c:v>3.5</c:v>
                </c:pt>
                <c:pt idx="52766">
                  <c:v>3.5</c:v>
                </c:pt>
                <c:pt idx="52767">
                  <c:v>3.5</c:v>
                </c:pt>
                <c:pt idx="52768">
                  <c:v>3.5</c:v>
                </c:pt>
                <c:pt idx="52769">
                  <c:v>3.5</c:v>
                </c:pt>
                <c:pt idx="52770">
                  <c:v>3.5</c:v>
                </c:pt>
                <c:pt idx="52771">
                  <c:v>3.5</c:v>
                </c:pt>
                <c:pt idx="52772">
                  <c:v>3.5</c:v>
                </c:pt>
                <c:pt idx="52773">
                  <c:v>3.5</c:v>
                </c:pt>
                <c:pt idx="52774">
                  <c:v>3.5</c:v>
                </c:pt>
                <c:pt idx="52775">
                  <c:v>3.5</c:v>
                </c:pt>
                <c:pt idx="52776">
                  <c:v>3.5</c:v>
                </c:pt>
                <c:pt idx="52777">
                  <c:v>3.5</c:v>
                </c:pt>
                <c:pt idx="52778">
                  <c:v>3.5</c:v>
                </c:pt>
                <c:pt idx="52779">
                  <c:v>3.5</c:v>
                </c:pt>
                <c:pt idx="52780">
                  <c:v>3.5</c:v>
                </c:pt>
                <c:pt idx="52781">
                  <c:v>3.5</c:v>
                </c:pt>
                <c:pt idx="52782">
                  <c:v>3.5</c:v>
                </c:pt>
                <c:pt idx="52783">
                  <c:v>3.5</c:v>
                </c:pt>
                <c:pt idx="52784">
                  <c:v>3.5</c:v>
                </c:pt>
                <c:pt idx="52785">
                  <c:v>3.5</c:v>
                </c:pt>
                <c:pt idx="52786">
                  <c:v>3.5</c:v>
                </c:pt>
                <c:pt idx="52787">
                  <c:v>3.5</c:v>
                </c:pt>
                <c:pt idx="52788">
                  <c:v>3.5</c:v>
                </c:pt>
                <c:pt idx="52789">
                  <c:v>3.5</c:v>
                </c:pt>
                <c:pt idx="52790">
                  <c:v>3.5</c:v>
                </c:pt>
                <c:pt idx="52791">
                  <c:v>3.5</c:v>
                </c:pt>
                <c:pt idx="52792">
                  <c:v>3.5</c:v>
                </c:pt>
                <c:pt idx="52793">
                  <c:v>3.5</c:v>
                </c:pt>
                <c:pt idx="52794">
                  <c:v>3.5</c:v>
                </c:pt>
                <c:pt idx="52795">
                  <c:v>3.5</c:v>
                </c:pt>
                <c:pt idx="52796">
                  <c:v>3.5</c:v>
                </c:pt>
                <c:pt idx="52797">
                  <c:v>3.5</c:v>
                </c:pt>
                <c:pt idx="52798">
                  <c:v>3.5</c:v>
                </c:pt>
                <c:pt idx="52799">
                  <c:v>3.5</c:v>
                </c:pt>
                <c:pt idx="52800">
                  <c:v>4</c:v>
                </c:pt>
                <c:pt idx="52801">
                  <c:v>4</c:v>
                </c:pt>
                <c:pt idx="52802">
                  <c:v>4</c:v>
                </c:pt>
                <c:pt idx="52803">
                  <c:v>4</c:v>
                </c:pt>
                <c:pt idx="52804">
                  <c:v>4</c:v>
                </c:pt>
                <c:pt idx="52805">
                  <c:v>4</c:v>
                </c:pt>
                <c:pt idx="52806">
                  <c:v>4</c:v>
                </c:pt>
                <c:pt idx="52807">
                  <c:v>4</c:v>
                </c:pt>
                <c:pt idx="52808">
                  <c:v>4</c:v>
                </c:pt>
                <c:pt idx="52809">
                  <c:v>4</c:v>
                </c:pt>
                <c:pt idx="52810">
                  <c:v>4</c:v>
                </c:pt>
                <c:pt idx="52811">
                  <c:v>4</c:v>
                </c:pt>
                <c:pt idx="52812">
                  <c:v>4</c:v>
                </c:pt>
                <c:pt idx="52813">
                  <c:v>4</c:v>
                </c:pt>
                <c:pt idx="52814">
                  <c:v>4</c:v>
                </c:pt>
                <c:pt idx="52815">
                  <c:v>4</c:v>
                </c:pt>
                <c:pt idx="52816">
                  <c:v>4</c:v>
                </c:pt>
                <c:pt idx="52817">
                  <c:v>4</c:v>
                </c:pt>
                <c:pt idx="52818">
                  <c:v>4</c:v>
                </c:pt>
                <c:pt idx="52819">
                  <c:v>4</c:v>
                </c:pt>
                <c:pt idx="52820">
                  <c:v>4</c:v>
                </c:pt>
                <c:pt idx="52821">
                  <c:v>4</c:v>
                </c:pt>
                <c:pt idx="52822">
                  <c:v>4</c:v>
                </c:pt>
                <c:pt idx="52823">
                  <c:v>4</c:v>
                </c:pt>
                <c:pt idx="52824">
                  <c:v>4</c:v>
                </c:pt>
                <c:pt idx="52825">
                  <c:v>4</c:v>
                </c:pt>
                <c:pt idx="52826">
                  <c:v>4</c:v>
                </c:pt>
                <c:pt idx="52827">
                  <c:v>4</c:v>
                </c:pt>
                <c:pt idx="52828">
                  <c:v>4</c:v>
                </c:pt>
                <c:pt idx="52829">
                  <c:v>4</c:v>
                </c:pt>
                <c:pt idx="52830">
                  <c:v>4</c:v>
                </c:pt>
                <c:pt idx="52831">
                  <c:v>4</c:v>
                </c:pt>
                <c:pt idx="52832">
                  <c:v>4</c:v>
                </c:pt>
                <c:pt idx="52833">
                  <c:v>4</c:v>
                </c:pt>
                <c:pt idx="52834">
                  <c:v>4</c:v>
                </c:pt>
                <c:pt idx="52835">
                  <c:v>4</c:v>
                </c:pt>
                <c:pt idx="52836">
                  <c:v>4</c:v>
                </c:pt>
                <c:pt idx="52837">
                  <c:v>4</c:v>
                </c:pt>
                <c:pt idx="52838">
                  <c:v>4</c:v>
                </c:pt>
                <c:pt idx="52839">
                  <c:v>4</c:v>
                </c:pt>
                <c:pt idx="52840">
                  <c:v>4</c:v>
                </c:pt>
                <c:pt idx="52841">
                  <c:v>4</c:v>
                </c:pt>
                <c:pt idx="52842">
                  <c:v>4</c:v>
                </c:pt>
                <c:pt idx="52843">
                  <c:v>4</c:v>
                </c:pt>
                <c:pt idx="52844">
                  <c:v>4</c:v>
                </c:pt>
                <c:pt idx="52845">
                  <c:v>4</c:v>
                </c:pt>
                <c:pt idx="52846">
                  <c:v>4</c:v>
                </c:pt>
                <c:pt idx="52847">
                  <c:v>4</c:v>
                </c:pt>
                <c:pt idx="52848">
                  <c:v>4</c:v>
                </c:pt>
                <c:pt idx="52849">
                  <c:v>4</c:v>
                </c:pt>
                <c:pt idx="52850">
                  <c:v>4</c:v>
                </c:pt>
                <c:pt idx="52851">
                  <c:v>4</c:v>
                </c:pt>
                <c:pt idx="52852">
                  <c:v>4</c:v>
                </c:pt>
                <c:pt idx="52853">
                  <c:v>4</c:v>
                </c:pt>
                <c:pt idx="52854">
                  <c:v>4</c:v>
                </c:pt>
                <c:pt idx="52855">
                  <c:v>4</c:v>
                </c:pt>
                <c:pt idx="52856">
                  <c:v>4</c:v>
                </c:pt>
                <c:pt idx="52857">
                  <c:v>4</c:v>
                </c:pt>
                <c:pt idx="52858">
                  <c:v>4</c:v>
                </c:pt>
                <c:pt idx="52859">
                  <c:v>4</c:v>
                </c:pt>
                <c:pt idx="52860">
                  <c:v>4</c:v>
                </c:pt>
                <c:pt idx="52861">
                  <c:v>4</c:v>
                </c:pt>
                <c:pt idx="52862">
                  <c:v>4</c:v>
                </c:pt>
                <c:pt idx="52863">
                  <c:v>4</c:v>
                </c:pt>
                <c:pt idx="52864">
                  <c:v>4</c:v>
                </c:pt>
                <c:pt idx="52865">
                  <c:v>4</c:v>
                </c:pt>
                <c:pt idx="52866">
                  <c:v>4</c:v>
                </c:pt>
                <c:pt idx="52867">
                  <c:v>4</c:v>
                </c:pt>
                <c:pt idx="52868">
                  <c:v>4</c:v>
                </c:pt>
                <c:pt idx="52869">
                  <c:v>4</c:v>
                </c:pt>
                <c:pt idx="52870">
                  <c:v>4</c:v>
                </c:pt>
                <c:pt idx="52871">
                  <c:v>4</c:v>
                </c:pt>
                <c:pt idx="52872">
                  <c:v>4</c:v>
                </c:pt>
                <c:pt idx="52873">
                  <c:v>4</c:v>
                </c:pt>
                <c:pt idx="52874">
                  <c:v>4</c:v>
                </c:pt>
                <c:pt idx="52875">
                  <c:v>4</c:v>
                </c:pt>
                <c:pt idx="52876">
                  <c:v>4</c:v>
                </c:pt>
                <c:pt idx="52877">
                  <c:v>4</c:v>
                </c:pt>
                <c:pt idx="52878">
                  <c:v>4</c:v>
                </c:pt>
                <c:pt idx="52879">
                  <c:v>4</c:v>
                </c:pt>
                <c:pt idx="52880">
                  <c:v>4</c:v>
                </c:pt>
                <c:pt idx="52881">
                  <c:v>4</c:v>
                </c:pt>
                <c:pt idx="52882">
                  <c:v>4</c:v>
                </c:pt>
                <c:pt idx="52883">
                  <c:v>4</c:v>
                </c:pt>
                <c:pt idx="52884">
                  <c:v>4</c:v>
                </c:pt>
                <c:pt idx="52885">
                  <c:v>4</c:v>
                </c:pt>
                <c:pt idx="52886">
                  <c:v>4</c:v>
                </c:pt>
                <c:pt idx="52887">
                  <c:v>4</c:v>
                </c:pt>
                <c:pt idx="52888">
                  <c:v>4</c:v>
                </c:pt>
                <c:pt idx="52889">
                  <c:v>4</c:v>
                </c:pt>
                <c:pt idx="52890">
                  <c:v>4</c:v>
                </c:pt>
                <c:pt idx="52891">
                  <c:v>4</c:v>
                </c:pt>
                <c:pt idx="52892">
                  <c:v>4</c:v>
                </c:pt>
                <c:pt idx="52893">
                  <c:v>4</c:v>
                </c:pt>
                <c:pt idx="52894">
                  <c:v>4</c:v>
                </c:pt>
                <c:pt idx="52895">
                  <c:v>4</c:v>
                </c:pt>
                <c:pt idx="52896">
                  <c:v>4</c:v>
                </c:pt>
                <c:pt idx="52897">
                  <c:v>4</c:v>
                </c:pt>
                <c:pt idx="52898">
                  <c:v>4</c:v>
                </c:pt>
                <c:pt idx="52899">
                  <c:v>4</c:v>
                </c:pt>
                <c:pt idx="52900">
                  <c:v>4</c:v>
                </c:pt>
                <c:pt idx="52901">
                  <c:v>4</c:v>
                </c:pt>
                <c:pt idx="52902">
                  <c:v>4</c:v>
                </c:pt>
                <c:pt idx="52903">
                  <c:v>4</c:v>
                </c:pt>
                <c:pt idx="52904">
                  <c:v>4</c:v>
                </c:pt>
                <c:pt idx="52905">
                  <c:v>4</c:v>
                </c:pt>
                <c:pt idx="52906">
                  <c:v>4</c:v>
                </c:pt>
                <c:pt idx="52907">
                  <c:v>4</c:v>
                </c:pt>
                <c:pt idx="52908">
                  <c:v>4</c:v>
                </c:pt>
                <c:pt idx="52909">
                  <c:v>4</c:v>
                </c:pt>
                <c:pt idx="52910">
                  <c:v>4</c:v>
                </c:pt>
                <c:pt idx="52911">
                  <c:v>4</c:v>
                </c:pt>
                <c:pt idx="52912">
                  <c:v>4</c:v>
                </c:pt>
                <c:pt idx="52913">
                  <c:v>4</c:v>
                </c:pt>
                <c:pt idx="52914">
                  <c:v>4</c:v>
                </c:pt>
                <c:pt idx="52915">
                  <c:v>4</c:v>
                </c:pt>
                <c:pt idx="52916">
                  <c:v>4</c:v>
                </c:pt>
                <c:pt idx="52917">
                  <c:v>4</c:v>
                </c:pt>
                <c:pt idx="52918">
                  <c:v>4</c:v>
                </c:pt>
                <c:pt idx="52919">
                  <c:v>4</c:v>
                </c:pt>
                <c:pt idx="52920">
                  <c:v>4</c:v>
                </c:pt>
                <c:pt idx="52921">
                  <c:v>4</c:v>
                </c:pt>
                <c:pt idx="52922">
                  <c:v>4</c:v>
                </c:pt>
                <c:pt idx="52923">
                  <c:v>4</c:v>
                </c:pt>
                <c:pt idx="52924">
                  <c:v>4</c:v>
                </c:pt>
                <c:pt idx="52925">
                  <c:v>4</c:v>
                </c:pt>
                <c:pt idx="52926">
                  <c:v>4</c:v>
                </c:pt>
                <c:pt idx="52927">
                  <c:v>4</c:v>
                </c:pt>
                <c:pt idx="52928">
                  <c:v>4</c:v>
                </c:pt>
                <c:pt idx="52929">
                  <c:v>4</c:v>
                </c:pt>
                <c:pt idx="52930">
                  <c:v>4</c:v>
                </c:pt>
                <c:pt idx="52931">
                  <c:v>4</c:v>
                </c:pt>
                <c:pt idx="52932">
                  <c:v>4</c:v>
                </c:pt>
                <c:pt idx="52933">
                  <c:v>4</c:v>
                </c:pt>
                <c:pt idx="52934">
                  <c:v>4</c:v>
                </c:pt>
                <c:pt idx="52935">
                  <c:v>4</c:v>
                </c:pt>
                <c:pt idx="52936">
                  <c:v>4</c:v>
                </c:pt>
                <c:pt idx="52937">
                  <c:v>4</c:v>
                </c:pt>
                <c:pt idx="52938">
                  <c:v>4</c:v>
                </c:pt>
                <c:pt idx="52939">
                  <c:v>4</c:v>
                </c:pt>
                <c:pt idx="52940">
                  <c:v>4</c:v>
                </c:pt>
                <c:pt idx="52941">
                  <c:v>4</c:v>
                </c:pt>
                <c:pt idx="52942">
                  <c:v>4</c:v>
                </c:pt>
                <c:pt idx="52943">
                  <c:v>4</c:v>
                </c:pt>
                <c:pt idx="52944">
                  <c:v>4</c:v>
                </c:pt>
                <c:pt idx="52945">
                  <c:v>4</c:v>
                </c:pt>
                <c:pt idx="52946">
                  <c:v>4</c:v>
                </c:pt>
                <c:pt idx="52947">
                  <c:v>4</c:v>
                </c:pt>
                <c:pt idx="52948">
                  <c:v>4</c:v>
                </c:pt>
                <c:pt idx="52949">
                  <c:v>4</c:v>
                </c:pt>
                <c:pt idx="52950">
                  <c:v>4</c:v>
                </c:pt>
                <c:pt idx="52951">
                  <c:v>4</c:v>
                </c:pt>
                <c:pt idx="52952">
                  <c:v>4</c:v>
                </c:pt>
                <c:pt idx="52953">
                  <c:v>4</c:v>
                </c:pt>
                <c:pt idx="52954">
                  <c:v>4</c:v>
                </c:pt>
                <c:pt idx="52955">
                  <c:v>4</c:v>
                </c:pt>
                <c:pt idx="52956">
                  <c:v>4</c:v>
                </c:pt>
                <c:pt idx="52957">
                  <c:v>4</c:v>
                </c:pt>
                <c:pt idx="52958">
                  <c:v>4</c:v>
                </c:pt>
                <c:pt idx="52959">
                  <c:v>4</c:v>
                </c:pt>
                <c:pt idx="52960">
                  <c:v>4</c:v>
                </c:pt>
                <c:pt idx="52961">
                  <c:v>4</c:v>
                </c:pt>
                <c:pt idx="52962">
                  <c:v>4</c:v>
                </c:pt>
                <c:pt idx="52963">
                  <c:v>4</c:v>
                </c:pt>
                <c:pt idx="52964">
                  <c:v>4</c:v>
                </c:pt>
                <c:pt idx="52965">
                  <c:v>4</c:v>
                </c:pt>
                <c:pt idx="52966">
                  <c:v>4</c:v>
                </c:pt>
                <c:pt idx="52967">
                  <c:v>4</c:v>
                </c:pt>
                <c:pt idx="52968">
                  <c:v>4</c:v>
                </c:pt>
                <c:pt idx="52969">
                  <c:v>4</c:v>
                </c:pt>
                <c:pt idx="52970">
                  <c:v>4</c:v>
                </c:pt>
                <c:pt idx="52971">
                  <c:v>4</c:v>
                </c:pt>
                <c:pt idx="52972">
                  <c:v>4</c:v>
                </c:pt>
                <c:pt idx="52973">
                  <c:v>4</c:v>
                </c:pt>
                <c:pt idx="52974">
                  <c:v>4</c:v>
                </c:pt>
                <c:pt idx="52975">
                  <c:v>4</c:v>
                </c:pt>
                <c:pt idx="52976">
                  <c:v>4</c:v>
                </c:pt>
                <c:pt idx="52977">
                  <c:v>4</c:v>
                </c:pt>
                <c:pt idx="52978">
                  <c:v>4</c:v>
                </c:pt>
                <c:pt idx="52979">
                  <c:v>4</c:v>
                </c:pt>
                <c:pt idx="52980">
                  <c:v>4</c:v>
                </c:pt>
                <c:pt idx="52981">
                  <c:v>4</c:v>
                </c:pt>
                <c:pt idx="52982">
                  <c:v>4</c:v>
                </c:pt>
                <c:pt idx="52983">
                  <c:v>4</c:v>
                </c:pt>
                <c:pt idx="52984">
                  <c:v>4</c:v>
                </c:pt>
                <c:pt idx="52985">
                  <c:v>4</c:v>
                </c:pt>
                <c:pt idx="52986">
                  <c:v>4</c:v>
                </c:pt>
                <c:pt idx="52987">
                  <c:v>4</c:v>
                </c:pt>
                <c:pt idx="52988">
                  <c:v>4</c:v>
                </c:pt>
                <c:pt idx="52989">
                  <c:v>4</c:v>
                </c:pt>
                <c:pt idx="52990">
                  <c:v>4</c:v>
                </c:pt>
                <c:pt idx="52991">
                  <c:v>4</c:v>
                </c:pt>
                <c:pt idx="52992">
                  <c:v>4</c:v>
                </c:pt>
                <c:pt idx="52993">
                  <c:v>4</c:v>
                </c:pt>
                <c:pt idx="52994">
                  <c:v>4</c:v>
                </c:pt>
                <c:pt idx="52995">
                  <c:v>4</c:v>
                </c:pt>
                <c:pt idx="52996">
                  <c:v>4</c:v>
                </c:pt>
                <c:pt idx="52997">
                  <c:v>4</c:v>
                </c:pt>
                <c:pt idx="52998">
                  <c:v>4</c:v>
                </c:pt>
                <c:pt idx="52999">
                  <c:v>4</c:v>
                </c:pt>
                <c:pt idx="53000">
                  <c:v>4</c:v>
                </c:pt>
                <c:pt idx="53001">
                  <c:v>4</c:v>
                </c:pt>
                <c:pt idx="53002">
                  <c:v>4</c:v>
                </c:pt>
                <c:pt idx="53003">
                  <c:v>4</c:v>
                </c:pt>
                <c:pt idx="53004">
                  <c:v>4</c:v>
                </c:pt>
                <c:pt idx="53005">
                  <c:v>4</c:v>
                </c:pt>
                <c:pt idx="53006">
                  <c:v>4</c:v>
                </c:pt>
                <c:pt idx="53007">
                  <c:v>4</c:v>
                </c:pt>
                <c:pt idx="53008">
                  <c:v>4</c:v>
                </c:pt>
                <c:pt idx="53009">
                  <c:v>4</c:v>
                </c:pt>
                <c:pt idx="53010">
                  <c:v>4</c:v>
                </c:pt>
                <c:pt idx="53011">
                  <c:v>4</c:v>
                </c:pt>
                <c:pt idx="53012">
                  <c:v>4</c:v>
                </c:pt>
                <c:pt idx="53013">
                  <c:v>4</c:v>
                </c:pt>
                <c:pt idx="53014">
                  <c:v>4</c:v>
                </c:pt>
                <c:pt idx="53015">
                  <c:v>4</c:v>
                </c:pt>
                <c:pt idx="53016">
                  <c:v>4</c:v>
                </c:pt>
                <c:pt idx="53017">
                  <c:v>4</c:v>
                </c:pt>
                <c:pt idx="53018">
                  <c:v>4</c:v>
                </c:pt>
                <c:pt idx="53019">
                  <c:v>4</c:v>
                </c:pt>
                <c:pt idx="53020">
                  <c:v>4</c:v>
                </c:pt>
                <c:pt idx="53021">
                  <c:v>4</c:v>
                </c:pt>
                <c:pt idx="53022">
                  <c:v>4</c:v>
                </c:pt>
                <c:pt idx="53023">
                  <c:v>4</c:v>
                </c:pt>
                <c:pt idx="53024">
                  <c:v>4</c:v>
                </c:pt>
                <c:pt idx="53025">
                  <c:v>4</c:v>
                </c:pt>
                <c:pt idx="53026">
                  <c:v>4</c:v>
                </c:pt>
                <c:pt idx="53027">
                  <c:v>4</c:v>
                </c:pt>
                <c:pt idx="53028">
                  <c:v>4</c:v>
                </c:pt>
                <c:pt idx="53029">
                  <c:v>4</c:v>
                </c:pt>
                <c:pt idx="53030">
                  <c:v>4</c:v>
                </c:pt>
                <c:pt idx="53031">
                  <c:v>4</c:v>
                </c:pt>
                <c:pt idx="53032">
                  <c:v>4</c:v>
                </c:pt>
                <c:pt idx="53033">
                  <c:v>4</c:v>
                </c:pt>
                <c:pt idx="53034">
                  <c:v>4</c:v>
                </c:pt>
                <c:pt idx="53035">
                  <c:v>4</c:v>
                </c:pt>
                <c:pt idx="53036">
                  <c:v>4</c:v>
                </c:pt>
                <c:pt idx="53037">
                  <c:v>4</c:v>
                </c:pt>
                <c:pt idx="53038">
                  <c:v>4</c:v>
                </c:pt>
                <c:pt idx="53039">
                  <c:v>4</c:v>
                </c:pt>
                <c:pt idx="53040">
                  <c:v>4</c:v>
                </c:pt>
                <c:pt idx="53041">
                  <c:v>4</c:v>
                </c:pt>
                <c:pt idx="53042">
                  <c:v>4</c:v>
                </c:pt>
                <c:pt idx="53043">
                  <c:v>4</c:v>
                </c:pt>
                <c:pt idx="53044">
                  <c:v>4</c:v>
                </c:pt>
                <c:pt idx="53045">
                  <c:v>4</c:v>
                </c:pt>
                <c:pt idx="53046">
                  <c:v>4</c:v>
                </c:pt>
                <c:pt idx="53047">
                  <c:v>4</c:v>
                </c:pt>
                <c:pt idx="53048">
                  <c:v>4</c:v>
                </c:pt>
                <c:pt idx="53049">
                  <c:v>4</c:v>
                </c:pt>
                <c:pt idx="53050">
                  <c:v>4</c:v>
                </c:pt>
                <c:pt idx="53051">
                  <c:v>4</c:v>
                </c:pt>
                <c:pt idx="53052">
                  <c:v>4</c:v>
                </c:pt>
                <c:pt idx="53053">
                  <c:v>4</c:v>
                </c:pt>
                <c:pt idx="53054">
                  <c:v>4</c:v>
                </c:pt>
                <c:pt idx="53055">
                  <c:v>4</c:v>
                </c:pt>
                <c:pt idx="53056">
                  <c:v>4</c:v>
                </c:pt>
                <c:pt idx="53057">
                  <c:v>4</c:v>
                </c:pt>
                <c:pt idx="53058">
                  <c:v>4</c:v>
                </c:pt>
                <c:pt idx="53059">
                  <c:v>4</c:v>
                </c:pt>
                <c:pt idx="53060">
                  <c:v>4</c:v>
                </c:pt>
                <c:pt idx="53061">
                  <c:v>4</c:v>
                </c:pt>
                <c:pt idx="53062">
                  <c:v>4</c:v>
                </c:pt>
                <c:pt idx="53063">
                  <c:v>4</c:v>
                </c:pt>
                <c:pt idx="53064">
                  <c:v>4</c:v>
                </c:pt>
                <c:pt idx="53065">
                  <c:v>4</c:v>
                </c:pt>
                <c:pt idx="53066">
                  <c:v>4</c:v>
                </c:pt>
                <c:pt idx="53067">
                  <c:v>4</c:v>
                </c:pt>
                <c:pt idx="53068">
                  <c:v>4</c:v>
                </c:pt>
                <c:pt idx="53069">
                  <c:v>4</c:v>
                </c:pt>
                <c:pt idx="53070">
                  <c:v>4</c:v>
                </c:pt>
                <c:pt idx="53071">
                  <c:v>4</c:v>
                </c:pt>
                <c:pt idx="53072">
                  <c:v>4</c:v>
                </c:pt>
                <c:pt idx="53073">
                  <c:v>4</c:v>
                </c:pt>
                <c:pt idx="53074">
                  <c:v>4</c:v>
                </c:pt>
                <c:pt idx="53075">
                  <c:v>4</c:v>
                </c:pt>
                <c:pt idx="53076">
                  <c:v>4</c:v>
                </c:pt>
                <c:pt idx="53077">
                  <c:v>4</c:v>
                </c:pt>
                <c:pt idx="53078">
                  <c:v>4</c:v>
                </c:pt>
                <c:pt idx="53079">
                  <c:v>4</c:v>
                </c:pt>
                <c:pt idx="53080">
                  <c:v>4</c:v>
                </c:pt>
                <c:pt idx="53081">
                  <c:v>4</c:v>
                </c:pt>
                <c:pt idx="53082">
                  <c:v>4</c:v>
                </c:pt>
                <c:pt idx="53083">
                  <c:v>4</c:v>
                </c:pt>
                <c:pt idx="53084">
                  <c:v>4</c:v>
                </c:pt>
                <c:pt idx="53085">
                  <c:v>4</c:v>
                </c:pt>
                <c:pt idx="53086">
                  <c:v>4</c:v>
                </c:pt>
                <c:pt idx="53087">
                  <c:v>4</c:v>
                </c:pt>
                <c:pt idx="53088">
                  <c:v>4</c:v>
                </c:pt>
                <c:pt idx="53089">
                  <c:v>4</c:v>
                </c:pt>
                <c:pt idx="53090">
                  <c:v>4</c:v>
                </c:pt>
                <c:pt idx="53091">
                  <c:v>4</c:v>
                </c:pt>
                <c:pt idx="53092">
                  <c:v>4</c:v>
                </c:pt>
                <c:pt idx="53093">
                  <c:v>4</c:v>
                </c:pt>
                <c:pt idx="53094">
                  <c:v>4</c:v>
                </c:pt>
                <c:pt idx="53095">
                  <c:v>4</c:v>
                </c:pt>
                <c:pt idx="53096">
                  <c:v>4</c:v>
                </c:pt>
                <c:pt idx="53097">
                  <c:v>4</c:v>
                </c:pt>
                <c:pt idx="53098">
                  <c:v>4</c:v>
                </c:pt>
                <c:pt idx="53099">
                  <c:v>4</c:v>
                </c:pt>
                <c:pt idx="53100">
                  <c:v>4</c:v>
                </c:pt>
                <c:pt idx="53101">
                  <c:v>4</c:v>
                </c:pt>
                <c:pt idx="53102">
                  <c:v>4</c:v>
                </c:pt>
                <c:pt idx="53103">
                  <c:v>4</c:v>
                </c:pt>
                <c:pt idx="53104">
                  <c:v>4</c:v>
                </c:pt>
                <c:pt idx="53105">
                  <c:v>4</c:v>
                </c:pt>
                <c:pt idx="53106">
                  <c:v>4</c:v>
                </c:pt>
                <c:pt idx="53107">
                  <c:v>4</c:v>
                </c:pt>
                <c:pt idx="53108">
                  <c:v>4</c:v>
                </c:pt>
                <c:pt idx="53109">
                  <c:v>4</c:v>
                </c:pt>
                <c:pt idx="53110">
                  <c:v>4</c:v>
                </c:pt>
                <c:pt idx="53111">
                  <c:v>4</c:v>
                </c:pt>
                <c:pt idx="53112">
                  <c:v>4</c:v>
                </c:pt>
                <c:pt idx="53113">
                  <c:v>4</c:v>
                </c:pt>
                <c:pt idx="53114">
                  <c:v>4</c:v>
                </c:pt>
                <c:pt idx="53115">
                  <c:v>4</c:v>
                </c:pt>
                <c:pt idx="53116">
                  <c:v>4</c:v>
                </c:pt>
                <c:pt idx="53117">
                  <c:v>4</c:v>
                </c:pt>
                <c:pt idx="53118">
                  <c:v>4</c:v>
                </c:pt>
                <c:pt idx="53119">
                  <c:v>4</c:v>
                </c:pt>
                <c:pt idx="53120">
                  <c:v>4</c:v>
                </c:pt>
                <c:pt idx="53121">
                  <c:v>4</c:v>
                </c:pt>
                <c:pt idx="53122">
                  <c:v>4</c:v>
                </c:pt>
                <c:pt idx="53123">
                  <c:v>4</c:v>
                </c:pt>
                <c:pt idx="53124">
                  <c:v>4</c:v>
                </c:pt>
                <c:pt idx="53125">
                  <c:v>4</c:v>
                </c:pt>
                <c:pt idx="53126">
                  <c:v>4</c:v>
                </c:pt>
                <c:pt idx="53127">
                  <c:v>4</c:v>
                </c:pt>
                <c:pt idx="53128">
                  <c:v>4</c:v>
                </c:pt>
                <c:pt idx="53129">
                  <c:v>4</c:v>
                </c:pt>
                <c:pt idx="53130">
                  <c:v>4</c:v>
                </c:pt>
                <c:pt idx="53131">
                  <c:v>4</c:v>
                </c:pt>
                <c:pt idx="53132">
                  <c:v>4</c:v>
                </c:pt>
                <c:pt idx="53133">
                  <c:v>4</c:v>
                </c:pt>
                <c:pt idx="53134">
                  <c:v>4</c:v>
                </c:pt>
                <c:pt idx="53135">
                  <c:v>4</c:v>
                </c:pt>
                <c:pt idx="53136">
                  <c:v>4</c:v>
                </c:pt>
                <c:pt idx="53137">
                  <c:v>4</c:v>
                </c:pt>
                <c:pt idx="53138">
                  <c:v>4</c:v>
                </c:pt>
                <c:pt idx="53139">
                  <c:v>4</c:v>
                </c:pt>
                <c:pt idx="53140">
                  <c:v>4</c:v>
                </c:pt>
                <c:pt idx="53141">
                  <c:v>4</c:v>
                </c:pt>
                <c:pt idx="53142">
                  <c:v>4</c:v>
                </c:pt>
                <c:pt idx="53143">
                  <c:v>4</c:v>
                </c:pt>
                <c:pt idx="53144">
                  <c:v>4</c:v>
                </c:pt>
                <c:pt idx="53145">
                  <c:v>4</c:v>
                </c:pt>
                <c:pt idx="53146">
                  <c:v>4</c:v>
                </c:pt>
                <c:pt idx="53147">
                  <c:v>4</c:v>
                </c:pt>
                <c:pt idx="53148">
                  <c:v>4</c:v>
                </c:pt>
                <c:pt idx="53149">
                  <c:v>4</c:v>
                </c:pt>
                <c:pt idx="53150">
                  <c:v>4</c:v>
                </c:pt>
                <c:pt idx="53151">
                  <c:v>4</c:v>
                </c:pt>
                <c:pt idx="53152">
                  <c:v>4</c:v>
                </c:pt>
                <c:pt idx="53153">
                  <c:v>4</c:v>
                </c:pt>
                <c:pt idx="53154">
                  <c:v>4</c:v>
                </c:pt>
                <c:pt idx="53155">
                  <c:v>4</c:v>
                </c:pt>
                <c:pt idx="53156">
                  <c:v>4</c:v>
                </c:pt>
                <c:pt idx="53157">
                  <c:v>4</c:v>
                </c:pt>
                <c:pt idx="53158">
                  <c:v>4</c:v>
                </c:pt>
                <c:pt idx="53159">
                  <c:v>4</c:v>
                </c:pt>
                <c:pt idx="53160">
                  <c:v>4</c:v>
                </c:pt>
                <c:pt idx="53161">
                  <c:v>4</c:v>
                </c:pt>
                <c:pt idx="53162">
                  <c:v>4</c:v>
                </c:pt>
                <c:pt idx="53163">
                  <c:v>4</c:v>
                </c:pt>
                <c:pt idx="53164">
                  <c:v>4</c:v>
                </c:pt>
                <c:pt idx="53165">
                  <c:v>4</c:v>
                </c:pt>
                <c:pt idx="53166">
                  <c:v>4</c:v>
                </c:pt>
                <c:pt idx="53167">
                  <c:v>4</c:v>
                </c:pt>
                <c:pt idx="53168">
                  <c:v>4</c:v>
                </c:pt>
                <c:pt idx="53169">
                  <c:v>4</c:v>
                </c:pt>
                <c:pt idx="53170">
                  <c:v>4</c:v>
                </c:pt>
                <c:pt idx="53171">
                  <c:v>4</c:v>
                </c:pt>
                <c:pt idx="53172">
                  <c:v>4</c:v>
                </c:pt>
                <c:pt idx="53173">
                  <c:v>4</c:v>
                </c:pt>
                <c:pt idx="53174">
                  <c:v>4</c:v>
                </c:pt>
                <c:pt idx="53175">
                  <c:v>4</c:v>
                </c:pt>
                <c:pt idx="53176">
                  <c:v>4</c:v>
                </c:pt>
                <c:pt idx="53177">
                  <c:v>4</c:v>
                </c:pt>
                <c:pt idx="53178">
                  <c:v>4</c:v>
                </c:pt>
                <c:pt idx="53179">
                  <c:v>4</c:v>
                </c:pt>
                <c:pt idx="53180">
                  <c:v>4</c:v>
                </c:pt>
                <c:pt idx="53181">
                  <c:v>4</c:v>
                </c:pt>
                <c:pt idx="53182">
                  <c:v>4</c:v>
                </c:pt>
                <c:pt idx="53183">
                  <c:v>4</c:v>
                </c:pt>
                <c:pt idx="53184">
                  <c:v>4</c:v>
                </c:pt>
                <c:pt idx="53185">
                  <c:v>4</c:v>
                </c:pt>
                <c:pt idx="53186">
                  <c:v>4</c:v>
                </c:pt>
                <c:pt idx="53187">
                  <c:v>4</c:v>
                </c:pt>
                <c:pt idx="53188">
                  <c:v>4</c:v>
                </c:pt>
                <c:pt idx="53189">
                  <c:v>4</c:v>
                </c:pt>
                <c:pt idx="53190">
                  <c:v>4</c:v>
                </c:pt>
                <c:pt idx="53191">
                  <c:v>4</c:v>
                </c:pt>
                <c:pt idx="53192">
                  <c:v>4</c:v>
                </c:pt>
                <c:pt idx="53193">
                  <c:v>4</c:v>
                </c:pt>
                <c:pt idx="53194">
                  <c:v>4</c:v>
                </c:pt>
                <c:pt idx="53195">
                  <c:v>4</c:v>
                </c:pt>
                <c:pt idx="53196">
                  <c:v>4</c:v>
                </c:pt>
                <c:pt idx="53197">
                  <c:v>4</c:v>
                </c:pt>
                <c:pt idx="53198">
                  <c:v>4</c:v>
                </c:pt>
                <c:pt idx="53199">
                  <c:v>4</c:v>
                </c:pt>
                <c:pt idx="53200">
                  <c:v>4</c:v>
                </c:pt>
                <c:pt idx="53201">
                  <c:v>4</c:v>
                </c:pt>
                <c:pt idx="53202">
                  <c:v>4</c:v>
                </c:pt>
                <c:pt idx="53203">
                  <c:v>4</c:v>
                </c:pt>
                <c:pt idx="53204">
                  <c:v>4</c:v>
                </c:pt>
                <c:pt idx="53205">
                  <c:v>4</c:v>
                </c:pt>
                <c:pt idx="53206">
                  <c:v>4</c:v>
                </c:pt>
                <c:pt idx="53207">
                  <c:v>4</c:v>
                </c:pt>
                <c:pt idx="53208">
                  <c:v>4</c:v>
                </c:pt>
                <c:pt idx="53209">
                  <c:v>4</c:v>
                </c:pt>
                <c:pt idx="53210">
                  <c:v>4</c:v>
                </c:pt>
                <c:pt idx="53211">
                  <c:v>4</c:v>
                </c:pt>
                <c:pt idx="53212">
                  <c:v>4</c:v>
                </c:pt>
                <c:pt idx="53213">
                  <c:v>4</c:v>
                </c:pt>
                <c:pt idx="53214">
                  <c:v>4</c:v>
                </c:pt>
                <c:pt idx="53215">
                  <c:v>4</c:v>
                </c:pt>
                <c:pt idx="53216">
                  <c:v>4</c:v>
                </c:pt>
                <c:pt idx="53217">
                  <c:v>4</c:v>
                </c:pt>
                <c:pt idx="53218">
                  <c:v>4</c:v>
                </c:pt>
                <c:pt idx="53219">
                  <c:v>4</c:v>
                </c:pt>
                <c:pt idx="53220">
                  <c:v>4</c:v>
                </c:pt>
                <c:pt idx="53221">
                  <c:v>4</c:v>
                </c:pt>
                <c:pt idx="53222">
                  <c:v>4</c:v>
                </c:pt>
                <c:pt idx="53223">
                  <c:v>4</c:v>
                </c:pt>
                <c:pt idx="53224">
                  <c:v>4</c:v>
                </c:pt>
                <c:pt idx="53225">
                  <c:v>4</c:v>
                </c:pt>
                <c:pt idx="53226">
                  <c:v>4</c:v>
                </c:pt>
                <c:pt idx="53227">
                  <c:v>4</c:v>
                </c:pt>
                <c:pt idx="53228">
                  <c:v>4</c:v>
                </c:pt>
                <c:pt idx="53229">
                  <c:v>4</c:v>
                </c:pt>
                <c:pt idx="53230">
                  <c:v>4</c:v>
                </c:pt>
                <c:pt idx="53231">
                  <c:v>4</c:v>
                </c:pt>
                <c:pt idx="53232">
                  <c:v>4</c:v>
                </c:pt>
                <c:pt idx="53233">
                  <c:v>4</c:v>
                </c:pt>
                <c:pt idx="53234">
                  <c:v>4</c:v>
                </c:pt>
                <c:pt idx="53235">
                  <c:v>4</c:v>
                </c:pt>
                <c:pt idx="53236">
                  <c:v>4</c:v>
                </c:pt>
                <c:pt idx="53237">
                  <c:v>4</c:v>
                </c:pt>
                <c:pt idx="53238">
                  <c:v>4</c:v>
                </c:pt>
                <c:pt idx="53239">
                  <c:v>4</c:v>
                </c:pt>
                <c:pt idx="53240">
                  <c:v>4</c:v>
                </c:pt>
                <c:pt idx="53241">
                  <c:v>4</c:v>
                </c:pt>
                <c:pt idx="53242">
                  <c:v>4</c:v>
                </c:pt>
                <c:pt idx="53243">
                  <c:v>4</c:v>
                </c:pt>
                <c:pt idx="53244">
                  <c:v>4</c:v>
                </c:pt>
                <c:pt idx="53245">
                  <c:v>4</c:v>
                </c:pt>
                <c:pt idx="53246">
                  <c:v>4</c:v>
                </c:pt>
                <c:pt idx="53247">
                  <c:v>4</c:v>
                </c:pt>
                <c:pt idx="53248">
                  <c:v>4</c:v>
                </c:pt>
                <c:pt idx="53249">
                  <c:v>4</c:v>
                </c:pt>
                <c:pt idx="53250">
                  <c:v>4</c:v>
                </c:pt>
                <c:pt idx="53251">
                  <c:v>4</c:v>
                </c:pt>
                <c:pt idx="53252">
                  <c:v>4</c:v>
                </c:pt>
                <c:pt idx="53253">
                  <c:v>4</c:v>
                </c:pt>
                <c:pt idx="53254">
                  <c:v>4</c:v>
                </c:pt>
                <c:pt idx="53255">
                  <c:v>4</c:v>
                </c:pt>
                <c:pt idx="53256">
                  <c:v>4</c:v>
                </c:pt>
                <c:pt idx="53257">
                  <c:v>4</c:v>
                </c:pt>
                <c:pt idx="53258">
                  <c:v>4</c:v>
                </c:pt>
                <c:pt idx="53259">
                  <c:v>4</c:v>
                </c:pt>
                <c:pt idx="53260">
                  <c:v>4</c:v>
                </c:pt>
                <c:pt idx="53261">
                  <c:v>4</c:v>
                </c:pt>
                <c:pt idx="53262">
                  <c:v>4</c:v>
                </c:pt>
                <c:pt idx="53263">
                  <c:v>4</c:v>
                </c:pt>
                <c:pt idx="53264">
                  <c:v>4</c:v>
                </c:pt>
                <c:pt idx="53265">
                  <c:v>4</c:v>
                </c:pt>
                <c:pt idx="53266">
                  <c:v>4</c:v>
                </c:pt>
                <c:pt idx="53267">
                  <c:v>4</c:v>
                </c:pt>
                <c:pt idx="53268">
                  <c:v>4</c:v>
                </c:pt>
                <c:pt idx="53269">
                  <c:v>4</c:v>
                </c:pt>
                <c:pt idx="53270">
                  <c:v>4</c:v>
                </c:pt>
                <c:pt idx="53271">
                  <c:v>4</c:v>
                </c:pt>
                <c:pt idx="53272">
                  <c:v>4</c:v>
                </c:pt>
                <c:pt idx="53273">
                  <c:v>4</c:v>
                </c:pt>
                <c:pt idx="53274">
                  <c:v>4</c:v>
                </c:pt>
                <c:pt idx="53275">
                  <c:v>4</c:v>
                </c:pt>
                <c:pt idx="53276">
                  <c:v>4</c:v>
                </c:pt>
                <c:pt idx="53277">
                  <c:v>4</c:v>
                </c:pt>
                <c:pt idx="53278">
                  <c:v>4</c:v>
                </c:pt>
                <c:pt idx="53279">
                  <c:v>4</c:v>
                </c:pt>
                <c:pt idx="53280">
                  <c:v>4</c:v>
                </c:pt>
                <c:pt idx="53281">
                  <c:v>4</c:v>
                </c:pt>
                <c:pt idx="53282">
                  <c:v>4</c:v>
                </c:pt>
                <c:pt idx="53283">
                  <c:v>4</c:v>
                </c:pt>
                <c:pt idx="53284">
                  <c:v>4</c:v>
                </c:pt>
                <c:pt idx="53285">
                  <c:v>4</c:v>
                </c:pt>
                <c:pt idx="53286">
                  <c:v>4</c:v>
                </c:pt>
                <c:pt idx="53287">
                  <c:v>4</c:v>
                </c:pt>
                <c:pt idx="53288">
                  <c:v>4</c:v>
                </c:pt>
                <c:pt idx="53289">
                  <c:v>4</c:v>
                </c:pt>
                <c:pt idx="53290">
                  <c:v>4</c:v>
                </c:pt>
                <c:pt idx="53291">
                  <c:v>4</c:v>
                </c:pt>
                <c:pt idx="53292">
                  <c:v>4</c:v>
                </c:pt>
                <c:pt idx="53293">
                  <c:v>4</c:v>
                </c:pt>
                <c:pt idx="53294">
                  <c:v>4</c:v>
                </c:pt>
                <c:pt idx="53295">
                  <c:v>4</c:v>
                </c:pt>
                <c:pt idx="53296">
                  <c:v>4</c:v>
                </c:pt>
                <c:pt idx="53297">
                  <c:v>4</c:v>
                </c:pt>
                <c:pt idx="53298">
                  <c:v>4</c:v>
                </c:pt>
                <c:pt idx="53299">
                  <c:v>4</c:v>
                </c:pt>
                <c:pt idx="53300">
                  <c:v>4</c:v>
                </c:pt>
                <c:pt idx="53301">
                  <c:v>4</c:v>
                </c:pt>
                <c:pt idx="53302">
                  <c:v>4</c:v>
                </c:pt>
                <c:pt idx="53303">
                  <c:v>4</c:v>
                </c:pt>
                <c:pt idx="53304">
                  <c:v>4</c:v>
                </c:pt>
                <c:pt idx="53305">
                  <c:v>4</c:v>
                </c:pt>
                <c:pt idx="53306">
                  <c:v>4</c:v>
                </c:pt>
                <c:pt idx="53307">
                  <c:v>4</c:v>
                </c:pt>
                <c:pt idx="53308">
                  <c:v>4</c:v>
                </c:pt>
                <c:pt idx="53309">
                  <c:v>4</c:v>
                </c:pt>
                <c:pt idx="53310">
                  <c:v>4</c:v>
                </c:pt>
                <c:pt idx="53311">
                  <c:v>4</c:v>
                </c:pt>
                <c:pt idx="53312">
                  <c:v>4</c:v>
                </c:pt>
                <c:pt idx="53313">
                  <c:v>4</c:v>
                </c:pt>
                <c:pt idx="53314">
                  <c:v>4</c:v>
                </c:pt>
                <c:pt idx="53315">
                  <c:v>4</c:v>
                </c:pt>
                <c:pt idx="53316">
                  <c:v>4</c:v>
                </c:pt>
                <c:pt idx="53317">
                  <c:v>4</c:v>
                </c:pt>
                <c:pt idx="53318">
                  <c:v>4</c:v>
                </c:pt>
                <c:pt idx="53319">
                  <c:v>4</c:v>
                </c:pt>
                <c:pt idx="53320">
                  <c:v>4</c:v>
                </c:pt>
                <c:pt idx="53321">
                  <c:v>4</c:v>
                </c:pt>
                <c:pt idx="53322">
                  <c:v>4</c:v>
                </c:pt>
                <c:pt idx="53323">
                  <c:v>4</c:v>
                </c:pt>
                <c:pt idx="53324">
                  <c:v>4</c:v>
                </c:pt>
                <c:pt idx="53325">
                  <c:v>4</c:v>
                </c:pt>
                <c:pt idx="53326">
                  <c:v>4</c:v>
                </c:pt>
                <c:pt idx="53327">
                  <c:v>4</c:v>
                </c:pt>
                <c:pt idx="53328">
                  <c:v>4</c:v>
                </c:pt>
                <c:pt idx="53329">
                  <c:v>4</c:v>
                </c:pt>
                <c:pt idx="53330">
                  <c:v>4</c:v>
                </c:pt>
                <c:pt idx="53331">
                  <c:v>4</c:v>
                </c:pt>
                <c:pt idx="53332">
                  <c:v>4</c:v>
                </c:pt>
                <c:pt idx="53333">
                  <c:v>4</c:v>
                </c:pt>
                <c:pt idx="53334">
                  <c:v>4</c:v>
                </c:pt>
                <c:pt idx="53335">
                  <c:v>4</c:v>
                </c:pt>
                <c:pt idx="53336">
                  <c:v>4</c:v>
                </c:pt>
                <c:pt idx="53337">
                  <c:v>4</c:v>
                </c:pt>
                <c:pt idx="53338">
                  <c:v>4</c:v>
                </c:pt>
                <c:pt idx="53339">
                  <c:v>4</c:v>
                </c:pt>
                <c:pt idx="53340">
                  <c:v>4</c:v>
                </c:pt>
                <c:pt idx="53341">
                  <c:v>4</c:v>
                </c:pt>
                <c:pt idx="53342">
                  <c:v>4</c:v>
                </c:pt>
                <c:pt idx="53343">
                  <c:v>4</c:v>
                </c:pt>
                <c:pt idx="53344">
                  <c:v>4</c:v>
                </c:pt>
                <c:pt idx="53345">
                  <c:v>4</c:v>
                </c:pt>
                <c:pt idx="53346">
                  <c:v>4</c:v>
                </c:pt>
                <c:pt idx="53347">
                  <c:v>4</c:v>
                </c:pt>
                <c:pt idx="53348">
                  <c:v>4</c:v>
                </c:pt>
                <c:pt idx="53349">
                  <c:v>4</c:v>
                </c:pt>
                <c:pt idx="53350">
                  <c:v>4</c:v>
                </c:pt>
                <c:pt idx="53351">
                  <c:v>4</c:v>
                </c:pt>
                <c:pt idx="53352">
                  <c:v>4</c:v>
                </c:pt>
                <c:pt idx="53353">
                  <c:v>4</c:v>
                </c:pt>
                <c:pt idx="53354">
                  <c:v>4</c:v>
                </c:pt>
                <c:pt idx="53355">
                  <c:v>4</c:v>
                </c:pt>
                <c:pt idx="53356">
                  <c:v>4</c:v>
                </c:pt>
                <c:pt idx="53357">
                  <c:v>4</c:v>
                </c:pt>
                <c:pt idx="53358">
                  <c:v>4</c:v>
                </c:pt>
                <c:pt idx="53359">
                  <c:v>4</c:v>
                </c:pt>
                <c:pt idx="53360">
                  <c:v>4</c:v>
                </c:pt>
                <c:pt idx="53361">
                  <c:v>4</c:v>
                </c:pt>
                <c:pt idx="53362">
                  <c:v>4</c:v>
                </c:pt>
                <c:pt idx="53363">
                  <c:v>4</c:v>
                </c:pt>
                <c:pt idx="53364">
                  <c:v>4</c:v>
                </c:pt>
                <c:pt idx="53365">
                  <c:v>4</c:v>
                </c:pt>
                <c:pt idx="53366">
                  <c:v>4</c:v>
                </c:pt>
                <c:pt idx="53367">
                  <c:v>4</c:v>
                </c:pt>
                <c:pt idx="53368">
                  <c:v>4</c:v>
                </c:pt>
                <c:pt idx="53369">
                  <c:v>4</c:v>
                </c:pt>
                <c:pt idx="53370">
                  <c:v>4</c:v>
                </c:pt>
                <c:pt idx="53371">
                  <c:v>4</c:v>
                </c:pt>
                <c:pt idx="53372">
                  <c:v>4</c:v>
                </c:pt>
                <c:pt idx="53373">
                  <c:v>4</c:v>
                </c:pt>
                <c:pt idx="53374">
                  <c:v>4</c:v>
                </c:pt>
                <c:pt idx="53375">
                  <c:v>4</c:v>
                </c:pt>
                <c:pt idx="53376">
                  <c:v>4</c:v>
                </c:pt>
                <c:pt idx="53377">
                  <c:v>4</c:v>
                </c:pt>
                <c:pt idx="53378">
                  <c:v>4</c:v>
                </c:pt>
                <c:pt idx="53379">
                  <c:v>4</c:v>
                </c:pt>
                <c:pt idx="53380">
                  <c:v>4</c:v>
                </c:pt>
                <c:pt idx="53381">
                  <c:v>4</c:v>
                </c:pt>
                <c:pt idx="53382">
                  <c:v>4</c:v>
                </c:pt>
                <c:pt idx="53383">
                  <c:v>4</c:v>
                </c:pt>
                <c:pt idx="53384">
                  <c:v>4</c:v>
                </c:pt>
                <c:pt idx="53385">
                  <c:v>4</c:v>
                </c:pt>
                <c:pt idx="53386">
                  <c:v>4</c:v>
                </c:pt>
                <c:pt idx="53387">
                  <c:v>4</c:v>
                </c:pt>
                <c:pt idx="53388">
                  <c:v>4</c:v>
                </c:pt>
                <c:pt idx="53389">
                  <c:v>4</c:v>
                </c:pt>
                <c:pt idx="53390">
                  <c:v>4</c:v>
                </c:pt>
                <c:pt idx="53391">
                  <c:v>4</c:v>
                </c:pt>
                <c:pt idx="53392">
                  <c:v>4</c:v>
                </c:pt>
                <c:pt idx="53393">
                  <c:v>4</c:v>
                </c:pt>
                <c:pt idx="53394">
                  <c:v>4</c:v>
                </c:pt>
                <c:pt idx="53395">
                  <c:v>4</c:v>
                </c:pt>
                <c:pt idx="53396">
                  <c:v>4</c:v>
                </c:pt>
                <c:pt idx="53397">
                  <c:v>4</c:v>
                </c:pt>
                <c:pt idx="53398">
                  <c:v>4</c:v>
                </c:pt>
                <c:pt idx="53399">
                  <c:v>4</c:v>
                </c:pt>
                <c:pt idx="53400">
                  <c:v>4.5</c:v>
                </c:pt>
                <c:pt idx="53401">
                  <c:v>4.5</c:v>
                </c:pt>
                <c:pt idx="53402">
                  <c:v>4.5</c:v>
                </c:pt>
                <c:pt idx="53403">
                  <c:v>4.5</c:v>
                </c:pt>
                <c:pt idx="53404">
                  <c:v>4.5</c:v>
                </c:pt>
                <c:pt idx="53405">
                  <c:v>4.5</c:v>
                </c:pt>
                <c:pt idx="53406">
                  <c:v>4.5</c:v>
                </c:pt>
                <c:pt idx="53407">
                  <c:v>4.5</c:v>
                </c:pt>
                <c:pt idx="53408">
                  <c:v>4.5</c:v>
                </c:pt>
                <c:pt idx="53409">
                  <c:v>4.5</c:v>
                </c:pt>
                <c:pt idx="53410">
                  <c:v>4.5</c:v>
                </c:pt>
                <c:pt idx="53411">
                  <c:v>4.5</c:v>
                </c:pt>
                <c:pt idx="53412">
                  <c:v>4.5</c:v>
                </c:pt>
                <c:pt idx="53413">
                  <c:v>4.5</c:v>
                </c:pt>
                <c:pt idx="53414">
                  <c:v>4.5</c:v>
                </c:pt>
                <c:pt idx="53415">
                  <c:v>4.5</c:v>
                </c:pt>
                <c:pt idx="53416">
                  <c:v>4.5</c:v>
                </c:pt>
                <c:pt idx="53417">
                  <c:v>4.5</c:v>
                </c:pt>
                <c:pt idx="53418">
                  <c:v>4.5</c:v>
                </c:pt>
                <c:pt idx="53419">
                  <c:v>4.5</c:v>
                </c:pt>
                <c:pt idx="53420">
                  <c:v>4.5</c:v>
                </c:pt>
                <c:pt idx="53421">
                  <c:v>4.5</c:v>
                </c:pt>
                <c:pt idx="53422">
                  <c:v>4.5</c:v>
                </c:pt>
                <c:pt idx="53423">
                  <c:v>4.5</c:v>
                </c:pt>
                <c:pt idx="53424">
                  <c:v>4.5</c:v>
                </c:pt>
                <c:pt idx="53425">
                  <c:v>4.5</c:v>
                </c:pt>
                <c:pt idx="53426">
                  <c:v>4.5</c:v>
                </c:pt>
                <c:pt idx="53427">
                  <c:v>4.5</c:v>
                </c:pt>
                <c:pt idx="53428">
                  <c:v>4.5</c:v>
                </c:pt>
                <c:pt idx="53429">
                  <c:v>4.5</c:v>
                </c:pt>
                <c:pt idx="53430">
                  <c:v>4.5</c:v>
                </c:pt>
                <c:pt idx="53431">
                  <c:v>4.5</c:v>
                </c:pt>
                <c:pt idx="53432">
                  <c:v>4.5</c:v>
                </c:pt>
                <c:pt idx="53433">
                  <c:v>4.5</c:v>
                </c:pt>
                <c:pt idx="53434">
                  <c:v>4.5</c:v>
                </c:pt>
                <c:pt idx="53435">
                  <c:v>4.5</c:v>
                </c:pt>
                <c:pt idx="53436">
                  <c:v>4.5</c:v>
                </c:pt>
                <c:pt idx="53437">
                  <c:v>4.5</c:v>
                </c:pt>
                <c:pt idx="53438">
                  <c:v>4.5</c:v>
                </c:pt>
                <c:pt idx="53439">
                  <c:v>4.5</c:v>
                </c:pt>
                <c:pt idx="53440">
                  <c:v>4.5</c:v>
                </c:pt>
                <c:pt idx="53441">
                  <c:v>4.5</c:v>
                </c:pt>
                <c:pt idx="53442">
                  <c:v>4.5</c:v>
                </c:pt>
                <c:pt idx="53443">
                  <c:v>4.5</c:v>
                </c:pt>
                <c:pt idx="53444">
                  <c:v>4.5</c:v>
                </c:pt>
                <c:pt idx="53445">
                  <c:v>4.5</c:v>
                </c:pt>
                <c:pt idx="53446">
                  <c:v>4.5</c:v>
                </c:pt>
                <c:pt idx="53447">
                  <c:v>4.5</c:v>
                </c:pt>
                <c:pt idx="53448">
                  <c:v>4.5</c:v>
                </c:pt>
                <c:pt idx="53449">
                  <c:v>4.5</c:v>
                </c:pt>
                <c:pt idx="53450">
                  <c:v>4.5</c:v>
                </c:pt>
                <c:pt idx="53451">
                  <c:v>4.5</c:v>
                </c:pt>
                <c:pt idx="53452">
                  <c:v>4.5</c:v>
                </c:pt>
                <c:pt idx="53453">
                  <c:v>4.5</c:v>
                </c:pt>
                <c:pt idx="53454">
                  <c:v>4.5</c:v>
                </c:pt>
                <c:pt idx="53455">
                  <c:v>4.5</c:v>
                </c:pt>
                <c:pt idx="53456">
                  <c:v>4.5</c:v>
                </c:pt>
                <c:pt idx="53457">
                  <c:v>4.5</c:v>
                </c:pt>
                <c:pt idx="53458">
                  <c:v>4.5</c:v>
                </c:pt>
                <c:pt idx="53459">
                  <c:v>4.5</c:v>
                </c:pt>
                <c:pt idx="53460">
                  <c:v>4.5</c:v>
                </c:pt>
                <c:pt idx="53461">
                  <c:v>4.5</c:v>
                </c:pt>
                <c:pt idx="53462">
                  <c:v>4.5</c:v>
                </c:pt>
                <c:pt idx="53463">
                  <c:v>4.5</c:v>
                </c:pt>
                <c:pt idx="53464">
                  <c:v>4.5</c:v>
                </c:pt>
                <c:pt idx="53465">
                  <c:v>4.5</c:v>
                </c:pt>
                <c:pt idx="53466">
                  <c:v>4.5</c:v>
                </c:pt>
                <c:pt idx="53467">
                  <c:v>4.5</c:v>
                </c:pt>
                <c:pt idx="53468">
                  <c:v>4.5</c:v>
                </c:pt>
                <c:pt idx="53469">
                  <c:v>4.5</c:v>
                </c:pt>
                <c:pt idx="53470">
                  <c:v>4.5</c:v>
                </c:pt>
                <c:pt idx="53471">
                  <c:v>4.5</c:v>
                </c:pt>
                <c:pt idx="53472">
                  <c:v>4.5</c:v>
                </c:pt>
                <c:pt idx="53473">
                  <c:v>4.5</c:v>
                </c:pt>
                <c:pt idx="53474">
                  <c:v>4.5</c:v>
                </c:pt>
                <c:pt idx="53475">
                  <c:v>4.5</c:v>
                </c:pt>
                <c:pt idx="53476">
                  <c:v>4.5</c:v>
                </c:pt>
                <c:pt idx="53477">
                  <c:v>4.5</c:v>
                </c:pt>
                <c:pt idx="53478">
                  <c:v>4.5</c:v>
                </c:pt>
                <c:pt idx="53479">
                  <c:v>4.5</c:v>
                </c:pt>
                <c:pt idx="53480">
                  <c:v>4.5</c:v>
                </c:pt>
                <c:pt idx="53481">
                  <c:v>4.5</c:v>
                </c:pt>
                <c:pt idx="53482">
                  <c:v>4.5</c:v>
                </c:pt>
                <c:pt idx="53483">
                  <c:v>4.5</c:v>
                </c:pt>
                <c:pt idx="53484">
                  <c:v>4.5</c:v>
                </c:pt>
                <c:pt idx="53485">
                  <c:v>4.5</c:v>
                </c:pt>
                <c:pt idx="53486">
                  <c:v>4.5</c:v>
                </c:pt>
                <c:pt idx="53487">
                  <c:v>4.5</c:v>
                </c:pt>
                <c:pt idx="53488">
                  <c:v>4.5</c:v>
                </c:pt>
                <c:pt idx="53489">
                  <c:v>4.5</c:v>
                </c:pt>
                <c:pt idx="53490">
                  <c:v>4.5</c:v>
                </c:pt>
                <c:pt idx="53491">
                  <c:v>4.5</c:v>
                </c:pt>
                <c:pt idx="53492">
                  <c:v>4.5</c:v>
                </c:pt>
                <c:pt idx="53493">
                  <c:v>4.5</c:v>
                </c:pt>
                <c:pt idx="53494">
                  <c:v>4.5</c:v>
                </c:pt>
                <c:pt idx="53495">
                  <c:v>4.5</c:v>
                </c:pt>
                <c:pt idx="53496">
                  <c:v>4.5</c:v>
                </c:pt>
                <c:pt idx="53497">
                  <c:v>4.5</c:v>
                </c:pt>
                <c:pt idx="53498">
                  <c:v>4.5</c:v>
                </c:pt>
                <c:pt idx="53499">
                  <c:v>4.5</c:v>
                </c:pt>
                <c:pt idx="53500">
                  <c:v>4.5</c:v>
                </c:pt>
                <c:pt idx="53501">
                  <c:v>4.5</c:v>
                </c:pt>
                <c:pt idx="53502">
                  <c:v>4.5</c:v>
                </c:pt>
                <c:pt idx="53503">
                  <c:v>4.5</c:v>
                </c:pt>
                <c:pt idx="53504">
                  <c:v>4.5</c:v>
                </c:pt>
                <c:pt idx="53505">
                  <c:v>4.5</c:v>
                </c:pt>
                <c:pt idx="53506">
                  <c:v>4.5</c:v>
                </c:pt>
                <c:pt idx="53507">
                  <c:v>4.5</c:v>
                </c:pt>
                <c:pt idx="53508">
                  <c:v>4.5</c:v>
                </c:pt>
                <c:pt idx="53509">
                  <c:v>4.5</c:v>
                </c:pt>
                <c:pt idx="53510">
                  <c:v>4.5</c:v>
                </c:pt>
                <c:pt idx="53511">
                  <c:v>4.5</c:v>
                </c:pt>
                <c:pt idx="53512">
                  <c:v>4.5</c:v>
                </c:pt>
                <c:pt idx="53513">
                  <c:v>4.5</c:v>
                </c:pt>
                <c:pt idx="53514">
                  <c:v>4.5</c:v>
                </c:pt>
                <c:pt idx="53515">
                  <c:v>4.5</c:v>
                </c:pt>
                <c:pt idx="53516">
                  <c:v>4.5</c:v>
                </c:pt>
                <c:pt idx="53517">
                  <c:v>4.5</c:v>
                </c:pt>
                <c:pt idx="53518">
                  <c:v>4.5</c:v>
                </c:pt>
                <c:pt idx="53519">
                  <c:v>4.5</c:v>
                </c:pt>
                <c:pt idx="53520">
                  <c:v>4.5</c:v>
                </c:pt>
                <c:pt idx="53521">
                  <c:v>4.5</c:v>
                </c:pt>
                <c:pt idx="53522">
                  <c:v>4.5</c:v>
                </c:pt>
                <c:pt idx="53523">
                  <c:v>4.5</c:v>
                </c:pt>
                <c:pt idx="53524">
                  <c:v>4.5</c:v>
                </c:pt>
                <c:pt idx="53525">
                  <c:v>4.5</c:v>
                </c:pt>
                <c:pt idx="53526">
                  <c:v>4.5</c:v>
                </c:pt>
                <c:pt idx="53527">
                  <c:v>4.5</c:v>
                </c:pt>
                <c:pt idx="53528">
                  <c:v>4.5</c:v>
                </c:pt>
                <c:pt idx="53529">
                  <c:v>4.5</c:v>
                </c:pt>
                <c:pt idx="53530">
                  <c:v>4.5</c:v>
                </c:pt>
                <c:pt idx="53531">
                  <c:v>4.5</c:v>
                </c:pt>
                <c:pt idx="53532">
                  <c:v>4.5</c:v>
                </c:pt>
                <c:pt idx="53533">
                  <c:v>4.5</c:v>
                </c:pt>
                <c:pt idx="53534">
                  <c:v>4.5</c:v>
                </c:pt>
                <c:pt idx="53535">
                  <c:v>4.5</c:v>
                </c:pt>
                <c:pt idx="53536">
                  <c:v>4.5</c:v>
                </c:pt>
                <c:pt idx="53537">
                  <c:v>4.5</c:v>
                </c:pt>
                <c:pt idx="53538">
                  <c:v>4.5</c:v>
                </c:pt>
                <c:pt idx="53539">
                  <c:v>4.5</c:v>
                </c:pt>
                <c:pt idx="53540">
                  <c:v>4.5</c:v>
                </c:pt>
                <c:pt idx="53541">
                  <c:v>4.5</c:v>
                </c:pt>
                <c:pt idx="53542">
                  <c:v>4.5</c:v>
                </c:pt>
                <c:pt idx="53543">
                  <c:v>4.5</c:v>
                </c:pt>
                <c:pt idx="53544">
                  <c:v>4.5</c:v>
                </c:pt>
                <c:pt idx="53545">
                  <c:v>4.5</c:v>
                </c:pt>
                <c:pt idx="53546">
                  <c:v>4.5</c:v>
                </c:pt>
                <c:pt idx="53547">
                  <c:v>4.5</c:v>
                </c:pt>
                <c:pt idx="53548">
                  <c:v>4.5</c:v>
                </c:pt>
                <c:pt idx="53549">
                  <c:v>4.5</c:v>
                </c:pt>
                <c:pt idx="53550">
                  <c:v>4.5</c:v>
                </c:pt>
                <c:pt idx="53551">
                  <c:v>4.5</c:v>
                </c:pt>
                <c:pt idx="53552">
                  <c:v>4.5</c:v>
                </c:pt>
                <c:pt idx="53553">
                  <c:v>4.5</c:v>
                </c:pt>
                <c:pt idx="53554">
                  <c:v>4.5</c:v>
                </c:pt>
                <c:pt idx="53555">
                  <c:v>4.5</c:v>
                </c:pt>
                <c:pt idx="53556">
                  <c:v>4.5</c:v>
                </c:pt>
                <c:pt idx="53557">
                  <c:v>4.5</c:v>
                </c:pt>
                <c:pt idx="53558">
                  <c:v>4.5</c:v>
                </c:pt>
                <c:pt idx="53559">
                  <c:v>4.5</c:v>
                </c:pt>
                <c:pt idx="53560">
                  <c:v>4.5</c:v>
                </c:pt>
                <c:pt idx="53561">
                  <c:v>4.5</c:v>
                </c:pt>
                <c:pt idx="53562">
                  <c:v>4.5</c:v>
                </c:pt>
                <c:pt idx="53563">
                  <c:v>4.5</c:v>
                </c:pt>
                <c:pt idx="53564">
                  <c:v>4.5</c:v>
                </c:pt>
                <c:pt idx="53565">
                  <c:v>4.5</c:v>
                </c:pt>
                <c:pt idx="53566">
                  <c:v>4.5</c:v>
                </c:pt>
                <c:pt idx="53567">
                  <c:v>4.5</c:v>
                </c:pt>
                <c:pt idx="53568">
                  <c:v>4.5</c:v>
                </c:pt>
                <c:pt idx="53569">
                  <c:v>4.5</c:v>
                </c:pt>
                <c:pt idx="53570">
                  <c:v>4.5</c:v>
                </c:pt>
                <c:pt idx="53571">
                  <c:v>4.5</c:v>
                </c:pt>
                <c:pt idx="53572">
                  <c:v>4.5</c:v>
                </c:pt>
                <c:pt idx="53573">
                  <c:v>4.5</c:v>
                </c:pt>
                <c:pt idx="53574">
                  <c:v>4.5</c:v>
                </c:pt>
                <c:pt idx="53575">
                  <c:v>4.5</c:v>
                </c:pt>
                <c:pt idx="53576">
                  <c:v>4.5</c:v>
                </c:pt>
                <c:pt idx="53577">
                  <c:v>4.5</c:v>
                </c:pt>
                <c:pt idx="53578">
                  <c:v>4.5</c:v>
                </c:pt>
                <c:pt idx="53579">
                  <c:v>4.5</c:v>
                </c:pt>
                <c:pt idx="53580">
                  <c:v>4.5</c:v>
                </c:pt>
                <c:pt idx="53581">
                  <c:v>4.5</c:v>
                </c:pt>
                <c:pt idx="53582">
                  <c:v>4.5</c:v>
                </c:pt>
                <c:pt idx="53583">
                  <c:v>4.5</c:v>
                </c:pt>
                <c:pt idx="53584">
                  <c:v>4.5</c:v>
                </c:pt>
                <c:pt idx="53585">
                  <c:v>4.5</c:v>
                </c:pt>
                <c:pt idx="53586">
                  <c:v>4.5</c:v>
                </c:pt>
                <c:pt idx="53587">
                  <c:v>4.5</c:v>
                </c:pt>
                <c:pt idx="53588">
                  <c:v>4.5</c:v>
                </c:pt>
                <c:pt idx="53589">
                  <c:v>4.5</c:v>
                </c:pt>
                <c:pt idx="53590">
                  <c:v>4.5</c:v>
                </c:pt>
                <c:pt idx="53591">
                  <c:v>4.5</c:v>
                </c:pt>
                <c:pt idx="53592">
                  <c:v>4.5</c:v>
                </c:pt>
                <c:pt idx="53593">
                  <c:v>4.5</c:v>
                </c:pt>
                <c:pt idx="53594">
                  <c:v>4.5</c:v>
                </c:pt>
                <c:pt idx="53595">
                  <c:v>4.5</c:v>
                </c:pt>
                <c:pt idx="53596">
                  <c:v>4.5</c:v>
                </c:pt>
                <c:pt idx="53597">
                  <c:v>4.5</c:v>
                </c:pt>
                <c:pt idx="53598">
                  <c:v>4.5</c:v>
                </c:pt>
                <c:pt idx="53599">
                  <c:v>4.5</c:v>
                </c:pt>
                <c:pt idx="53600">
                  <c:v>4.5</c:v>
                </c:pt>
                <c:pt idx="53601">
                  <c:v>4.5</c:v>
                </c:pt>
                <c:pt idx="53602">
                  <c:v>4.5</c:v>
                </c:pt>
                <c:pt idx="53603">
                  <c:v>4.5</c:v>
                </c:pt>
                <c:pt idx="53604">
                  <c:v>4.5</c:v>
                </c:pt>
                <c:pt idx="53605">
                  <c:v>4.5</c:v>
                </c:pt>
                <c:pt idx="53606">
                  <c:v>4.5</c:v>
                </c:pt>
                <c:pt idx="53607">
                  <c:v>4.5</c:v>
                </c:pt>
                <c:pt idx="53608">
                  <c:v>4.5</c:v>
                </c:pt>
                <c:pt idx="53609">
                  <c:v>4.5</c:v>
                </c:pt>
                <c:pt idx="53610">
                  <c:v>4.5</c:v>
                </c:pt>
                <c:pt idx="53611">
                  <c:v>4.5</c:v>
                </c:pt>
                <c:pt idx="53612">
                  <c:v>4.5</c:v>
                </c:pt>
                <c:pt idx="53613">
                  <c:v>4.5</c:v>
                </c:pt>
                <c:pt idx="53614">
                  <c:v>4.5</c:v>
                </c:pt>
                <c:pt idx="53615">
                  <c:v>4.5</c:v>
                </c:pt>
                <c:pt idx="53616">
                  <c:v>4.5</c:v>
                </c:pt>
                <c:pt idx="53617">
                  <c:v>4.5</c:v>
                </c:pt>
                <c:pt idx="53618">
                  <c:v>4.5</c:v>
                </c:pt>
                <c:pt idx="53619">
                  <c:v>4.5</c:v>
                </c:pt>
                <c:pt idx="53620">
                  <c:v>4.5</c:v>
                </c:pt>
                <c:pt idx="53621">
                  <c:v>4.5</c:v>
                </c:pt>
                <c:pt idx="53622">
                  <c:v>4.5</c:v>
                </c:pt>
                <c:pt idx="53623">
                  <c:v>4.5</c:v>
                </c:pt>
                <c:pt idx="53624">
                  <c:v>4.5</c:v>
                </c:pt>
                <c:pt idx="53625">
                  <c:v>4.5</c:v>
                </c:pt>
                <c:pt idx="53626">
                  <c:v>4.5</c:v>
                </c:pt>
                <c:pt idx="53627">
                  <c:v>4.5</c:v>
                </c:pt>
                <c:pt idx="53628">
                  <c:v>4.5</c:v>
                </c:pt>
                <c:pt idx="53629">
                  <c:v>4.5</c:v>
                </c:pt>
                <c:pt idx="53630">
                  <c:v>4.5</c:v>
                </c:pt>
                <c:pt idx="53631">
                  <c:v>4.5</c:v>
                </c:pt>
                <c:pt idx="53632">
                  <c:v>4.5</c:v>
                </c:pt>
                <c:pt idx="53633">
                  <c:v>4.5</c:v>
                </c:pt>
                <c:pt idx="53634">
                  <c:v>4.5</c:v>
                </c:pt>
                <c:pt idx="53635">
                  <c:v>4.5</c:v>
                </c:pt>
                <c:pt idx="53636">
                  <c:v>4.5</c:v>
                </c:pt>
                <c:pt idx="53637">
                  <c:v>4.5</c:v>
                </c:pt>
                <c:pt idx="53638">
                  <c:v>4.5</c:v>
                </c:pt>
                <c:pt idx="53639">
                  <c:v>4.5</c:v>
                </c:pt>
                <c:pt idx="53640">
                  <c:v>4.5</c:v>
                </c:pt>
                <c:pt idx="53641">
                  <c:v>4.5</c:v>
                </c:pt>
                <c:pt idx="53642">
                  <c:v>4.5</c:v>
                </c:pt>
                <c:pt idx="53643">
                  <c:v>4.5</c:v>
                </c:pt>
                <c:pt idx="53644">
                  <c:v>4.5</c:v>
                </c:pt>
                <c:pt idx="53645">
                  <c:v>4.5</c:v>
                </c:pt>
                <c:pt idx="53646">
                  <c:v>4.5</c:v>
                </c:pt>
                <c:pt idx="53647">
                  <c:v>4.5</c:v>
                </c:pt>
                <c:pt idx="53648">
                  <c:v>4.5</c:v>
                </c:pt>
                <c:pt idx="53649">
                  <c:v>4.5</c:v>
                </c:pt>
                <c:pt idx="53650">
                  <c:v>4.5</c:v>
                </c:pt>
                <c:pt idx="53651">
                  <c:v>4.5</c:v>
                </c:pt>
                <c:pt idx="53652">
                  <c:v>4.5</c:v>
                </c:pt>
                <c:pt idx="53653">
                  <c:v>4.5</c:v>
                </c:pt>
                <c:pt idx="53654">
                  <c:v>4.5</c:v>
                </c:pt>
                <c:pt idx="53655">
                  <c:v>4.5</c:v>
                </c:pt>
                <c:pt idx="53656">
                  <c:v>4.5</c:v>
                </c:pt>
                <c:pt idx="53657">
                  <c:v>4.5</c:v>
                </c:pt>
                <c:pt idx="53658">
                  <c:v>4.5</c:v>
                </c:pt>
                <c:pt idx="53659">
                  <c:v>4.5</c:v>
                </c:pt>
                <c:pt idx="53660">
                  <c:v>4.5</c:v>
                </c:pt>
                <c:pt idx="53661">
                  <c:v>4.5</c:v>
                </c:pt>
                <c:pt idx="53662">
                  <c:v>4.5</c:v>
                </c:pt>
                <c:pt idx="53663">
                  <c:v>4.5</c:v>
                </c:pt>
                <c:pt idx="53664">
                  <c:v>4.5</c:v>
                </c:pt>
                <c:pt idx="53665">
                  <c:v>4.5</c:v>
                </c:pt>
                <c:pt idx="53666">
                  <c:v>4.5</c:v>
                </c:pt>
                <c:pt idx="53667">
                  <c:v>4.5</c:v>
                </c:pt>
                <c:pt idx="53668">
                  <c:v>4.5</c:v>
                </c:pt>
                <c:pt idx="53669">
                  <c:v>4.5</c:v>
                </c:pt>
                <c:pt idx="53670">
                  <c:v>4.5</c:v>
                </c:pt>
                <c:pt idx="53671">
                  <c:v>4.5</c:v>
                </c:pt>
                <c:pt idx="53672">
                  <c:v>4.5</c:v>
                </c:pt>
                <c:pt idx="53673">
                  <c:v>4.5</c:v>
                </c:pt>
                <c:pt idx="53674">
                  <c:v>4.5</c:v>
                </c:pt>
                <c:pt idx="53675">
                  <c:v>4.5</c:v>
                </c:pt>
                <c:pt idx="53676">
                  <c:v>4.5</c:v>
                </c:pt>
                <c:pt idx="53677">
                  <c:v>4.5</c:v>
                </c:pt>
                <c:pt idx="53678">
                  <c:v>4.5</c:v>
                </c:pt>
                <c:pt idx="53679">
                  <c:v>4.5</c:v>
                </c:pt>
                <c:pt idx="53680">
                  <c:v>4.5</c:v>
                </c:pt>
                <c:pt idx="53681">
                  <c:v>4.5</c:v>
                </c:pt>
                <c:pt idx="53682">
                  <c:v>4.5</c:v>
                </c:pt>
                <c:pt idx="53683">
                  <c:v>4.5</c:v>
                </c:pt>
                <c:pt idx="53684">
                  <c:v>4.5</c:v>
                </c:pt>
                <c:pt idx="53685">
                  <c:v>4.5</c:v>
                </c:pt>
                <c:pt idx="53686">
                  <c:v>4.5</c:v>
                </c:pt>
                <c:pt idx="53687">
                  <c:v>4.5</c:v>
                </c:pt>
                <c:pt idx="53688">
                  <c:v>4.5</c:v>
                </c:pt>
                <c:pt idx="53689">
                  <c:v>4.5</c:v>
                </c:pt>
                <c:pt idx="53690">
                  <c:v>4.5</c:v>
                </c:pt>
                <c:pt idx="53691">
                  <c:v>4.5</c:v>
                </c:pt>
                <c:pt idx="53692">
                  <c:v>4.5</c:v>
                </c:pt>
                <c:pt idx="53693">
                  <c:v>4.5</c:v>
                </c:pt>
                <c:pt idx="53694">
                  <c:v>4.5</c:v>
                </c:pt>
                <c:pt idx="53695">
                  <c:v>4.5</c:v>
                </c:pt>
                <c:pt idx="53696">
                  <c:v>4.5</c:v>
                </c:pt>
                <c:pt idx="53697">
                  <c:v>4.5</c:v>
                </c:pt>
                <c:pt idx="53698">
                  <c:v>4.5</c:v>
                </c:pt>
                <c:pt idx="53699">
                  <c:v>4.5</c:v>
                </c:pt>
                <c:pt idx="53700">
                  <c:v>4.5</c:v>
                </c:pt>
                <c:pt idx="53701">
                  <c:v>4.5</c:v>
                </c:pt>
                <c:pt idx="53702">
                  <c:v>4.5</c:v>
                </c:pt>
                <c:pt idx="53703">
                  <c:v>4.5</c:v>
                </c:pt>
                <c:pt idx="53704">
                  <c:v>4.5</c:v>
                </c:pt>
                <c:pt idx="53705">
                  <c:v>4.5</c:v>
                </c:pt>
                <c:pt idx="53706">
                  <c:v>4.5</c:v>
                </c:pt>
                <c:pt idx="53707">
                  <c:v>4.5</c:v>
                </c:pt>
                <c:pt idx="53708">
                  <c:v>4.5</c:v>
                </c:pt>
                <c:pt idx="53709">
                  <c:v>4.5</c:v>
                </c:pt>
                <c:pt idx="53710">
                  <c:v>4.5</c:v>
                </c:pt>
                <c:pt idx="53711">
                  <c:v>4.5</c:v>
                </c:pt>
                <c:pt idx="53712">
                  <c:v>4.5</c:v>
                </c:pt>
                <c:pt idx="53713">
                  <c:v>4.5</c:v>
                </c:pt>
                <c:pt idx="53714">
                  <c:v>4.5</c:v>
                </c:pt>
                <c:pt idx="53715">
                  <c:v>4.5</c:v>
                </c:pt>
                <c:pt idx="53716">
                  <c:v>4.5</c:v>
                </c:pt>
                <c:pt idx="53717">
                  <c:v>4.5</c:v>
                </c:pt>
                <c:pt idx="53718">
                  <c:v>4.5</c:v>
                </c:pt>
                <c:pt idx="53719">
                  <c:v>4.5</c:v>
                </c:pt>
                <c:pt idx="53720">
                  <c:v>4.5</c:v>
                </c:pt>
                <c:pt idx="53721">
                  <c:v>4.5</c:v>
                </c:pt>
                <c:pt idx="53722">
                  <c:v>4.5</c:v>
                </c:pt>
                <c:pt idx="53723">
                  <c:v>4.5</c:v>
                </c:pt>
                <c:pt idx="53724">
                  <c:v>4.5</c:v>
                </c:pt>
                <c:pt idx="53725">
                  <c:v>4.5</c:v>
                </c:pt>
                <c:pt idx="53726">
                  <c:v>4.5</c:v>
                </c:pt>
                <c:pt idx="53727">
                  <c:v>4.5</c:v>
                </c:pt>
                <c:pt idx="53728">
                  <c:v>4.5</c:v>
                </c:pt>
                <c:pt idx="53729">
                  <c:v>4.5</c:v>
                </c:pt>
                <c:pt idx="53730">
                  <c:v>4.5</c:v>
                </c:pt>
                <c:pt idx="53731">
                  <c:v>4.5</c:v>
                </c:pt>
                <c:pt idx="53732">
                  <c:v>4.5</c:v>
                </c:pt>
                <c:pt idx="53733">
                  <c:v>4.5</c:v>
                </c:pt>
                <c:pt idx="53734">
                  <c:v>4.5</c:v>
                </c:pt>
                <c:pt idx="53735">
                  <c:v>4.5</c:v>
                </c:pt>
                <c:pt idx="53736">
                  <c:v>4.5</c:v>
                </c:pt>
                <c:pt idx="53737">
                  <c:v>4.5</c:v>
                </c:pt>
                <c:pt idx="53738">
                  <c:v>4.5</c:v>
                </c:pt>
                <c:pt idx="53739">
                  <c:v>4.5</c:v>
                </c:pt>
                <c:pt idx="53740">
                  <c:v>4.5</c:v>
                </c:pt>
                <c:pt idx="53741">
                  <c:v>4.5</c:v>
                </c:pt>
                <c:pt idx="53742">
                  <c:v>4.5</c:v>
                </c:pt>
                <c:pt idx="53743">
                  <c:v>4.5</c:v>
                </c:pt>
                <c:pt idx="53744">
                  <c:v>4.5</c:v>
                </c:pt>
                <c:pt idx="53745">
                  <c:v>4.5</c:v>
                </c:pt>
                <c:pt idx="53746">
                  <c:v>4.5</c:v>
                </c:pt>
                <c:pt idx="53747">
                  <c:v>4.5</c:v>
                </c:pt>
                <c:pt idx="53748">
                  <c:v>4.5</c:v>
                </c:pt>
                <c:pt idx="53749">
                  <c:v>4.5</c:v>
                </c:pt>
                <c:pt idx="53750">
                  <c:v>4.5</c:v>
                </c:pt>
                <c:pt idx="53751">
                  <c:v>4.5</c:v>
                </c:pt>
                <c:pt idx="53752">
                  <c:v>4.5</c:v>
                </c:pt>
                <c:pt idx="53753">
                  <c:v>4.5</c:v>
                </c:pt>
                <c:pt idx="53754">
                  <c:v>4.5</c:v>
                </c:pt>
                <c:pt idx="53755">
                  <c:v>4.5</c:v>
                </c:pt>
                <c:pt idx="53756">
                  <c:v>4.5</c:v>
                </c:pt>
                <c:pt idx="53757">
                  <c:v>4.5</c:v>
                </c:pt>
                <c:pt idx="53758">
                  <c:v>4.5</c:v>
                </c:pt>
                <c:pt idx="53759">
                  <c:v>4.5</c:v>
                </c:pt>
                <c:pt idx="53760">
                  <c:v>4.5</c:v>
                </c:pt>
                <c:pt idx="53761">
                  <c:v>4.5</c:v>
                </c:pt>
                <c:pt idx="53762">
                  <c:v>4.5</c:v>
                </c:pt>
                <c:pt idx="53763">
                  <c:v>4.5</c:v>
                </c:pt>
                <c:pt idx="53764">
                  <c:v>4.5</c:v>
                </c:pt>
                <c:pt idx="53765">
                  <c:v>4.5</c:v>
                </c:pt>
                <c:pt idx="53766">
                  <c:v>4.5</c:v>
                </c:pt>
                <c:pt idx="53767">
                  <c:v>4.5</c:v>
                </c:pt>
                <c:pt idx="53768">
                  <c:v>4.5</c:v>
                </c:pt>
                <c:pt idx="53769">
                  <c:v>4.5</c:v>
                </c:pt>
                <c:pt idx="53770">
                  <c:v>4.5</c:v>
                </c:pt>
                <c:pt idx="53771">
                  <c:v>4.5</c:v>
                </c:pt>
                <c:pt idx="53772">
                  <c:v>4.5</c:v>
                </c:pt>
                <c:pt idx="53773">
                  <c:v>4.5</c:v>
                </c:pt>
                <c:pt idx="53774">
                  <c:v>4.5</c:v>
                </c:pt>
                <c:pt idx="53775">
                  <c:v>4.5</c:v>
                </c:pt>
                <c:pt idx="53776">
                  <c:v>4.5</c:v>
                </c:pt>
                <c:pt idx="53777">
                  <c:v>4.5</c:v>
                </c:pt>
                <c:pt idx="53778">
                  <c:v>4.5</c:v>
                </c:pt>
                <c:pt idx="53779">
                  <c:v>4.5</c:v>
                </c:pt>
                <c:pt idx="53780">
                  <c:v>4.5</c:v>
                </c:pt>
                <c:pt idx="53781">
                  <c:v>4.5</c:v>
                </c:pt>
                <c:pt idx="53782">
                  <c:v>4.5</c:v>
                </c:pt>
                <c:pt idx="53783">
                  <c:v>4.5</c:v>
                </c:pt>
                <c:pt idx="53784">
                  <c:v>4.5</c:v>
                </c:pt>
                <c:pt idx="53785">
                  <c:v>4.5</c:v>
                </c:pt>
                <c:pt idx="53786">
                  <c:v>4.5</c:v>
                </c:pt>
                <c:pt idx="53787">
                  <c:v>4.5</c:v>
                </c:pt>
                <c:pt idx="53788">
                  <c:v>4.5</c:v>
                </c:pt>
                <c:pt idx="53789">
                  <c:v>4.5</c:v>
                </c:pt>
                <c:pt idx="53790">
                  <c:v>4.5</c:v>
                </c:pt>
                <c:pt idx="53791">
                  <c:v>4.5</c:v>
                </c:pt>
                <c:pt idx="53792">
                  <c:v>4.5</c:v>
                </c:pt>
                <c:pt idx="53793">
                  <c:v>4.5</c:v>
                </c:pt>
                <c:pt idx="53794">
                  <c:v>4.5</c:v>
                </c:pt>
                <c:pt idx="53795">
                  <c:v>4.5</c:v>
                </c:pt>
                <c:pt idx="53796">
                  <c:v>4.5</c:v>
                </c:pt>
                <c:pt idx="53797">
                  <c:v>4.5</c:v>
                </c:pt>
                <c:pt idx="53798">
                  <c:v>4.5</c:v>
                </c:pt>
                <c:pt idx="53799">
                  <c:v>4.5</c:v>
                </c:pt>
                <c:pt idx="53800">
                  <c:v>4.5</c:v>
                </c:pt>
                <c:pt idx="53801">
                  <c:v>4.5</c:v>
                </c:pt>
                <c:pt idx="53802">
                  <c:v>4.5</c:v>
                </c:pt>
                <c:pt idx="53803">
                  <c:v>4.5</c:v>
                </c:pt>
                <c:pt idx="53804">
                  <c:v>4.5</c:v>
                </c:pt>
                <c:pt idx="53805">
                  <c:v>4.5</c:v>
                </c:pt>
                <c:pt idx="53806">
                  <c:v>4.5</c:v>
                </c:pt>
                <c:pt idx="53807">
                  <c:v>4.5</c:v>
                </c:pt>
                <c:pt idx="53808">
                  <c:v>4.5</c:v>
                </c:pt>
                <c:pt idx="53809">
                  <c:v>4.5</c:v>
                </c:pt>
                <c:pt idx="53810">
                  <c:v>4.5</c:v>
                </c:pt>
                <c:pt idx="53811">
                  <c:v>4.5</c:v>
                </c:pt>
                <c:pt idx="53812">
                  <c:v>4.5</c:v>
                </c:pt>
                <c:pt idx="53813">
                  <c:v>4.5</c:v>
                </c:pt>
                <c:pt idx="53814">
                  <c:v>4.5</c:v>
                </c:pt>
                <c:pt idx="53815">
                  <c:v>4.5</c:v>
                </c:pt>
                <c:pt idx="53816">
                  <c:v>4.5</c:v>
                </c:pt>
                <c:pt idx="53817">
                  <c:v>4.5</c:v>
                </c:pt>
                <c:pt idx="53818">
                  <c:v>4.5</c:v>
                </c:pt>
                <c:pt idx="53819">
                  <c:v>4.5</c:v>
                </c:pt>
                <c:pt idx="53820">
                  <c:v>4.5</c:v>
                </c:pt>
                <c:pt idx="53821">
                  <c:v>4.5</c:v>
                </c:pt>
                <c:pt idx="53822">
                  <c:v>4.5</c:v>
                </c:pt>
                <c:pt idx="53823">
                  <c:v>4.5</c:v>
                </c:pt>
                <c:pt idx="53824">
                  <c:v>4.5</c:v>
                </c:pt>
                <c:pt idx="53825">
                  <c:v>4.5</c:v>
                </c:pt>
                <c:pt idx="53826">
                  <c:v>4.5</c:v>
                </c:pt>
                <c:pt idx="53827">
                  <c:v>4.5</c:v>
                </c:pt>
                <c:pt idx="53828">
                  <c:v>4.5</c:v>
                </c:pt>
                <c:pt idx="53829">
                  <c:v>4.5</c:v>
                </c:pt>
                <c:pt idx="53830">
                  <c:v>4.5</c:v>
                </c:pt>
                <c:pt idx="53831">
                  <c:v>4.5</c:v>
                </c:pt>
                <c:pt idx="53832">
                  <c:v>4.5</c:v>
                </c:pt>
                <c:pt idx="53833">
                  <c:v>4.5</c:v>
                </c:pt>
                <c:pt idx="53834">
                  <c:v>4.5</c:v>
                </c:pt>
                <c:pt idx="53835">
                  <c:v>4.5</c:v>
                </c:pt>
                <c:pt idx="53836">
                  <c:v>4.5</c:v>
                </c:pt>
                <c:pt idx="53837">
                  <c:v>4.5</c:v>
                </c:pt>
                <c:pt idx="53838">
                  <c:v>4.5</c:v>
                </c:pt>
                <c:pt idx="53839">
                  <c:v>4.5</c:v>
                </c:pt>
                <c:pt idx="53840">
                  <c:v>4.5</c:v>
                </c:pt>
                <c:pt idx="53841">
                  <c:v>4.5</c:v>
                </c:pt>
                <c:pt idx="53842">
                  <c:v>4.5</c:v>
                </c:pt>
                <c:pt idx="53843">
                  <c:v>4.5</c:v>
                </c:pt>
                <c:pt idx="53844">
                  <c:v>4.5</c:v>
                </c:pt>
                <c:pt idx="53845">
                  <c:v>4.5</c:v>
                </c:pt>
                <c:pt idx="53846">
                  <c:v>4.5</c:v>
                </c:pt>
                <c:pt idx="53847">
                  <c:v>4.5</c:v>
                </c:pt>
                <c:pt idx="53848">
                  <c:v>4.5</c:v>
                </c:pt>
                <c:pt idx="53849">
                  <c:v>4.5</c:v>
                </c:pt>
                <c:pt idx="53850">
                  <c:v>4.5</c:v>
                </c:pt>
                <c:pt idx="53851">
                  <c:v>4.5</c:v>
                </c:pt>
                <c:pt idx="53852">
                  <c:v>4.5</c:v>
                </c:pt>
                <c:pt idx="53853">
                  <c:v>4.5</c:v>
                </c:pt>
                <c:pt idx="53854">
                  <c:v>4.5</c:v>
                </c:pt>
                <c:pt idx="53855">
                  <c:v>4.5</c:v>
                </c:pt>
                <c:pt idx="53856">
                  <c:v>4.5</c:v>
                </c:pt>
                <c:pt idx="53857">
                  <c:v>4.5</c:v>
                </c:pt>
                <c:pt idx="53858">
                  <c:v>4.5</c:v>
                </c:pt>
                <c:pt idx="53859">
                  <c:v>4.5</c:v>
                </c:pt>
                <c:pt idx="53860">
                  <c:v>4.5</c:v>
                </c:pt>
                <c:pt idx="53861">
                  <c:v>4.5</c:v>
                </c:pt>
                <c:pt idx="53862">
                  <c:v>4.5</c:v>
                </c:pt>
                <c:pt idx="53863">
                  <c:v>4.5</c:v>
                </c:pt>
                <c:pt idx="53864">
                  <c:v>4.5</c:v>
                </c:pt>
                <c:pt idx="53865">
                  <c:v>4.5</c:v>
                </c:pt>
                <c:pt idx="53866">
                  <c:v>4.5</c:v>
                </c:pt>
                <c:pt idx="53867">
                  <c:v>4.5</c:v>
                </c:pt>
                <c:pt idx="53868">
                  <c:v>4.5</c:v>
                </c:pt>
                <c:pt idx="53869">
                  <c:v>4.5</c:v>
                </c:pt>
                <c:pt idx="53870">
                  <c:v>4.5</c:v>
                </c:pt>
                <c:pt idx="53871">
                  <c:v>4.5</c:v>
                </c:pt>
                <c:pt idx="53872">
                  <c:v>4.5</c:v>
                </c:pt>
                <c:pt idx="53873">
                  <c:v>4.5</c:v>
                </c:pt>
                <c:pt idx="53874">
                  <c:v>4.5</c:v>
                </c:pt>
                <c:pt idx="53875">
                  <c:v>4.5</c:v>
                </c:pt>
                <c:pt idx="53876">
                  <c:v>4.5</c:v>
                </c:pt>
                <c:pt idx="53877">
                  <c:v>4.5</c:v>
                </c:pt>
                <c:pt idx="53878">
                  <c:v>4.5</c:v>
                </c:pt>
                <c:pt idx="53879">
                  <c:v>4.5</c:v>
                </c:pt>
                <c:pt idx="53880">
                  <c:v>4.5</c:v>
                </c:pt>
                <c:pt idx="53881">
                  <c:v>4.5</c:v>
                </c:pt>
                <c:pt idx="53882">
                  <c:v>4.5</c:v>
                </c:pt>
                <c:pt idx="53883">
                  <c:v>4.5</c:v>
                </c:pt>
                <c:pt idx="53884">
                  <c:v>4.5</c:v>
                </c:pt>
                <c:pt idx="53885">
                  <c:v>4.5</c:v>
                </c:pt>
                <c:pt idx="53886">
                  <c:v>4.5</c:v>
                </c:pt>
                <c:pt idx="53887">
                  <c:v>4.5</c:v>
                </c:pt>
                <c:pt idx="53888">
                  <c:v>4.5</c:v>
                </c:pt>
                <c:pt idx="53889">
                  <c:v>4.5</c:v>
                </c:pt>
                <c:pt idx="53890">
                  <c:v>4.5</c:v>
                </c:pt>
                <c:pt idx="53891">
                  <c:v>4.5</c:v>
                </c:pt>
                <c:pt idx="53892">
                  <c:v>4.5</c:v>
                </c:pt>
                <c:pt idx="53893">
                  <c:v>4.5</c:v>
                </c:pt>
                <c:pt idx="53894">
                  <c:v>4.5</c:v>
                </c:pt>
                <c:pt idx="53895">
                  <c:v>4.5</c:v>
                </c:pt>
                <c:pt idx="53896">
                  <c:v>4.5</c:v>
                </c:pt>
                <c:pt idx="53897">
                  <c:v>4.5</c:v>
                </c:pt>
                <c:pt idx="53898">
                  <c:v>4.5</c:v>
                </c:pt>
                <c:pt idx="53899">
                  <c:v>4.5</c:v>
                </c:pt>
                <c:pt idx="53900">
                  <c:v>4.5</c:v>
                </c:pt>
                <c:pt idx="53901">
                  <c:v>4.5</c:v>
                </c:pt>
                <c:pt idx="53902">
                  <c:v>4.5</c:v>
                </c:pt>
                <c:pt idx="53903">
                  <c:v>4.5</c:v>
                </c:pt>
                <c:pt idx="53904">
                  <c:v>4.5</c:v>
                </c:pt>
                <c:pt idx="53905">
                  <c:v>4.5</c:v>
                </c:pt>
                <c:pt idx="53906">
                  <c:v>4.5</c:v>
                </c:pt>
                <c:pt idx="53907">
                  <c:v>4.5</c:v>
                </c:pt>
                <c:pt idx="53908">
                  <c:v>4.5</c:v>
                </c:pt>
                <c:pt idx="53909">
                  <c:v>4.5</c:v>
                </c:pt>
                <c:pt idx="53910">
                  <c:v>4.5</c:v>
                </c:pt>
                <c:pt idx="53911">
                  <c:v>4.5</c:v>
                </c:pt>
                <c:pt idx="53912">
                  <c:v>4.5</c:v>
                </c:pt>
                <c:pt idx="53913">
                  <c:v>4.5</c:v>
                </c:pt>
                <c:pt idx="53914">
                  <c:v>4.5</c:v>
                </c:pt>
                <c:pt idx="53915">
                  <c:v>4.5</c:v>
                </c:pt>
                <c:pt idx="53916">
                  <c:v>4.5</c:v>
                </c:pt>
                <c:pt idx="53917">
                  <c:v>4.5</c:v>
                </c:pt>
                <c:pt idx="53918">
                  <c:v>4.5</c:v>
                </c:pt>
                <c:pt idx="53919">
                  <c:v>4.5</c:v>
                </c:pt>
                <c:pt idx="53920">
                  <c:v>4.5</c:v>
                </c:pt>
                <c:pt idx="53921">
                  <c:v>4.5</c:v>
                </c:pt>
                <c:pt idx="53922">
                  <c:v>4.5</c:v>
                </c:pt>
                <c:pt idx="53923">
                  <c:v>4.5</c:v>
                </c:pt>
                <c:pt idx="53924">
                  <c:v>4.5</c:v>
                </c:pt>
                <c:pt idx="53925">
                  <c:v>4.5</c:v>
                </c:pt>
                <c:pt idx="53926">
                  <c:v>4.5</c:v>
                </c:pt>
                <c:pt idx="53927">
                  <c:v>4.5</c:v>
                </c:pt>
                <c:pt idx="53928">
                  <c:v>4.5</c:v>
                </c:pt>
                <c:pt idx="53929">
                  <c:v>4.5</c:v>
                </c:pt>
                <c:pt idx="53930">
                  <c:v>4.5</c:v>
                </c:pt>
                <c:pt idx="53931">
                  <c:v>4.5</c:v>
                </c:pt>
                <c:pt idx="53932">
                  <c:v>4.5</c:v>
                </c:pt>
                <c:pt idx="53933">
                  <c:v>4.5</c:v>
                </c:pt>
                <c:pt idx="53934">
                  <c:v>4.5</c:v>
                </c:pt>
                <c:pt idx="53935">
                  <c:v>4.5</c:v>
                </c:pt>
                <c:pt idx="53936">
                  <c:v>4.5</c:v>
                </c:pt>
                <c:pt idx="53937">
                  <c:v>4.5</c:v>
                </c:pt>
                <c:pt idx="53938">
                  <c:v>4.5</c:v>
                </c:pt>
                <c:pt idx="53939">
                  <c:v>4.5</c:v>
                </c:pt>
                <c:pt idx="53940">
                  <c:v>4.5</c:v>
                </c:pt>
                <c:pt idx="53941">
                  <c:v>4.5</c:v>
                </c:pt>
                <c:pt idx="53942">
                  <c:v>4.5</c:v>
                </c:pt>
                <c:pt idx="53943">
                  <c:v>4.5</c:v>
                </c:pt>
                <c:pt idx="53944">
                  <c:v>4.5</c:v>
                </c:pt>
                <c:pt idx="53945">
                  <c:v>4.5</c:v>
                </c:pt>
                <c:pt idx="53946">
                  <c:v>4.5</c:v>
                </c:pt>
                <c:pt idx="53947">
                  <c:v>4.5</c:v>
                </c:pt>
                <c:pt idx="53948">
                  <c:v>4.5</c:v>
                </c:pt>
                <c:pt idx="53949">
                  <c:v>4.5</c:v>
                </c:pt>
                <c:pt idx="53950">
                  <c:v>4.5</c:v>
                </c:pt>
                <c:pt idx="53951">
                  <c:v>4.5</c:v>
                </c:pt>
                <c:pt idx="53952">
                  <c:v>4.5</c:v>
                </c:pt>
                <c:pt idx="53953">
                  <c:v>4.5</c:v>
                </c:pt>
                <c:pt idx="53954">
                  <c:v>4.5</c:v>
                </c:pt>
                <c:pt idx="53955">
                  <c:v>4.5</c:v>
                </c:pt>
                <c:pt idx="53956">
                  <c:v>4.5</c:v>
                </c:pt>
                <c:pt idx="53957">
                  <c:v>4.5</c:v>
                </c:pt>
                <c:pt idx="53958">
                  <c:v>4.5</c:v>
                </c:pt>
                <c:pt idx="53959">
                  <c:v>4.5</c:v>
                </c:pt>
                <c:pt idx="53960">
                  <c:v>4.5</c:v>
                </c:pt>
                <c:pt idx="53961">
                  <c:v>4.5</c:v>
                </c:pt>
                <c:pt idx="53962">
                  <c:v>4.5</c:v>
                </c:pt>
                <c:pt idx="53963">
                  <c:v>4.5</c:v>
                </c:pt>
                <c:pt idx="53964">
                  <c:v>4.5</c:v>
                </c:pt>
                <c:pt idx="53965">
                  <c:v>4.5</c:v>
                </c:pt>
                <c:pt idx="53966">
                  <c:v>4.5</c:v>
                </c:pt>
                <c:pt idx="53967">
                  <c:v>4.5</c:v>
                </c:pt>
                <c:pt idx="53968">
                  <c:v>4.5</c:v>
                </c:pt>
                <c:pt idx="53969">
                  <c:v>4.5</c:v>
                </c:pt>
                <c:pt idx="53970">
                  <c:v>4.5</c:v>
                </c:pt>
                <c:pt idx="53971">
                  <c:v>4.5</c:v>
                </c:pt>
                <c:pt idx="53972">
                  <c:v>4.5</c:v>
                </c:pt>
                <c:pt idx="53973">
                  <c:v>4.5</c:v>
                </c:pt>
                <c:pt idx="53974">
                  <c:v>4.5</c:v>
                </c:pt>
                <c:pt idx="53975">
                  <c:v>4.5</c:v>
                </c:pt>
                <c:pt idx="53976">
                  <c:v>4.5</c:v>
                </c:pt>
                <c:pt idx="53977">
                  <c:v>4.5</c:v>
                </c:pt>
                <c:pt idx="53978">
                  <c:v>4.5</c:v>
                </c:pt>
                <c:pt idx="53979">
                  <c:v>4.5</c:v>
                </c:pt>
                <c:pt idx="53980">
                  <c:v>4.5</c:v>
                </c:pt>
                <c:pt idx="53981">
                  <c:v>4.5</c:v>
                </c:pt>
                <c:pt idx="53982">
                  <c:v>4.5</c:v>
                </c:pt>
                <c:pt idx="53983">
                  <c:v>4.5</c:v>
                </c:pt>
                <c:pt idx="53984">
                  <c:v>4.5</c:v>
                </c:pt>
                <c:pt idx="53985">
                  <c:v>4.5</c:v>
                </c:pt>
                <c:pt idx="53986">
                  <c:v>4.5</c:v>
                </c:pt>
                <c:pt idx="53987">
                  <c:v>4.5</c:v>
                </c:pt>
                <c:pt idx="53988">
                  <c:v>4.5</c:v>
                </c:pt>
                <c:pt idx="53989">
                  <c:v>4.5</c:v>
                </c:pt>
                <c:pt idx="53990">
                  <c:v>4.5</c:v>
                </c:pt>
                <c:pt idx="53991">
                  <c:v>4.5</c:v>
                </c:pt>
                <c:pt idx="53992">
                  <c:v>4.5</c:v>
                </c:pt>
                <c:pt idx="53993">
                  <c:v>4.5</c:v>
                </c:pt>
                <c:pt idx="53994">
                  <c:v>4.5</c:v>
                </c:pt>
                <c:pt idx="53995">
                  <c:v>4.5</c:v>
                </c:pt>
                <c:pt idx="53996">
                  <c:v>4.5</c:v>
                </c:pt>
                <c:pt idx="53997">
                  <c:v>4.5</c:v>
                </c:pt>
                <c:pt idx="53998">
                  <c:v>4.5</c:v>
                </c:pt>
                <c:pt idx="53999">
                  <c:v>4.5</c:v>
                </c:pt>
                <c:pt idx="54000">
                  <c:v>5</c:v>
                </c:pt>
                <c:pt idx="54001">
                  <c:v>5</c:v>
                </c:pt>
                <c:pt idx="54002">
                  <c:v>5</c:v>
                </c:pt>
                <c:pt idx="54003">
                  <c:v>5</c:v>
                </c:pt>
                <c:pt idx="54004">
                  <c:v>5</c:v>
                </c:pt>
                <c:pt idx="54005">
                  <c:v>5</c:v>
                </c:pt>
                <c:pt idx="54006">
                  <c:v>5</c:v>
                </c:pt>
                <c:pt idx="54007">
                  <c:v>5</c:v>
                </c:pt>
                <c:pt idx="54008">
                  <c:v>5</c:v>
                </c:pt>
                <c:pt idx="54009">
                  <c:v>5</c:v>
                </c:pt>
                <c:pt idx="54010">
                  <c:v>5</c:v>
                </c:pt>
                <c:pt idx="54011">
                  <c:v>5</c:v>
                </c:pt>
                <c:pt idx="54012">
                  <c:v>5</c:v>
                </c:pt>
                <c:pt idx="54013">
                  <c:v>5</c:v>
                </c:pt>
                <c:pt idx="54014">
                  <c:v>5</c:v>
                </c:pt>
                <c:pt idx="54015">
                  <c:v>5</c:v>
                </c:pt>
                <c:pt idx="54016">
                  <c:v>5</c:v>
                </c:pt>
                <c:pt idx="54017">
                  <c:v>5</c:v>
                </c:pt>
                <c:pt idx="54018">
                  <c:v>5</c:v>
                </c:pt>
                <c:pt idx="54019">
                  <c:v>5</c:v>
                </c:pt>
                <c:pt idx="54020">
                  <c:v>5</c:v>
                </c:pt>
                <c:pt idx="54021">
                  <c:v>5</c:v>
                </c:pt>
                <c:pt idx="54022">
                  <c:v>5</c:v>
                </c:pt>
                <c:pt idx="54023">
                  <c:v>5</c:v>
                </c:pt>
                <c:pt idx="54024">
                  <c:v>5</c:v>
                </c:pt>
                <c:pt idx="54025">
                  <c:v>5</c:v>
                </c:pt>
                <c:pt idx="54026">
                  <c:v>5</c:v>
                </c:pt>
                <c:pt idx="54027">
                  <c:v>5</c:v>
                </c:pt>
                <c:pt idx="54028">
                  <c:v>5</c:v>
                </c:pt>
                <c:pt idx="54029">
                  <c:v>5</c:v>
                </c:pt>
                <c:pt idx="54030">
                  <c:v>5</c:v>
                </c:pt>
                <c:pt idx="54031">
                  <c:v>5</c:v>
                </c:pt>
                <c:pt idx="54032">
                  <c:v>5</c:v>
                </c:pt>
                <c:pt idx="54033">
                  <c:v>5</c:v>
                </c:pt>
                <c:pt idx="54034">
                  <c:v>5</c:v>
                </c:pt>
                <c:pt idx="54035">
                  <c:v>5</c:v>
                </c:pt>
                <c:pt idx="54036">
                  <c:v>5</c:v>
                </c:pt>
                <c:pt idx="54037">
                  <c:v>5</c:v>
                </c:pt>
                <c:pt idx="54038">
                  <c:v>5</c:v>
                </c:pt>
                <c:pt idx="54039">
                  <c:v>5</c:v>
                </c:pt>
                <c:pt idx="54040">
                  <c:v>5</c:v>
                </c:pt>
                <c:pt idx="54041">
                  <c:v>5</c:v>
                </c:pt>
                <c:pt idx="54042">
                  <c:v>5</c:v>
                </c:pt>
                <c:pt idx="54043">
                  <c:v>5</c:v>
                </c:pt>
                <c:pt idx="54044">
                  <c:v>5</c:v>
                </c:pt>
                <c:pt idx="54045">
                  <c:v>5</c:v>
                </c:pt>
                <c:pt idx="54046">
                  <c:v>5</c:v>
                </c:pt>
                <c:pt idx="54047">
                  <c:v>5</c:v>
                </c:pt>
                <c:pt idx="54048">
                  <c:v>5</c:v>
                </c:pt>
                <c:pt idx="54049">
                  <c:v>5</c:v>
                </c:pt>
                <c:pt idx="54050">
                  <c:v>5</c:v>
                </c:pt>
                <c:pt idx="54051">
                  <c:v>5</c:v>
                </c:pt>
                <c:pt idx="54052">
                  <c:v>5</c:v>
                </c:pt>
                <c:pt idx="54053">
                  <c:v>5</c:v>
                </c:pt>
                <c:pt idx="54054">
                  <c:v>5</c:v>
                </c:pt>
                <c:pt idx="54055">
                  <c:v>5</c:v>
                </c:pt>
                <c:pt idx="54056">
                  <c:v>5</c:v>
                </c:pt>
                <c:pt idx="54057">
                  <c:v>5</c:v>
                </c:pt>
                <c:pt idx="54058">
                  <c:v>5</c:v>
                </c:pt>
                <c:pt idx="54059">
                  <c:v>5</c:v>
                </c:pt>
                <c:pt idx="54060">
                  <c:v>5</c:v>
                </c:pt>
                <c:pt idx="54061">
                  <c:v>5</c:v>
                </c:pt>
                <c:pt idx="54062">
                  <c:v>5</c:v>
                </c:pt>
                <c:pt idx="54063">
                  <c:v>5</c:v>
                </c:pt>
                <c:pt idx="54064">
                  <c:v>5</c:v>
                </c:pt>
                <c:pt idx="54065">
                  <c:v>5</c:v>
                </c:pt>
                <c:pt idx="54066">
                  <c:v>5</c:v>
                </c:pt>
                <c:pt idx="54067">
                  <c:v>5</c:v>
                </c:pt>
                <c:pt idx="54068">
                  <c:v>5</c:v>
                </c:pt>
                <c:pt idx="54069">
                  <c:v>5</c:v>
                </c:pt>
                <c:pt idx="54070">
                  <c:v>5</c:v>
                </c:pt>
                <c:pt idx="54071">
                  <c:v>5</c:v>
                </c:pt>
                <c:pt idx="54072">
                  <c:v>5</c:v>
                </c:pt>
                <c:pt idx="54073">
                  <c:v>5</c:v>
                </c:pt>
                <c:pt idx="54074">
                  <c:v>5</c:v>
                </c:pt>
                <c:pt idx="54075">
                  <c:v>5</c:v>
                </c:pt>
                <c:pt idx="54076">
                  <c:v>5</c:v>
                </c:pt>
                <c:pt idx="54077">
                  <c:v>5</c:v>
                </c:pt>
                <c:pt idx="54078">
                  <c:v>5</c:v>
                </c:pt>
                <c:pt idx="54079">
                  <c:v>5</c:v>
                </c:pt>
                <c:pt idx="54080">
                  <c:v>5</c:v>
                </c:pt>
                <c:pt idx="54081">
                  <c:v>5</c:v>
                </c:pt>
                <c:pt idx="54082">
                  <c:v>5</c:v>
                </c:pt>
                <c:pt idx="54083">
                  <c:v>5</c:v>
                </c:pt>
                <c:pt idx="54084">
                  <c:v>5</c:v>
                </c:pt>
                <c:pt idx="54085">
                  <c:v>5</c:v>
                </c:pt>
                <c:pt idx="54086">
                  <c:v>5</c:v>
                </c:pt>
                <c:pt idx="54087">
                  <c:v>5</c:v>
                </c:pt>
                <c:pt idx="54088">
                  <c:v>5</c:v>
                </c:pt>
                <c:pt idx="54089">
                  <c:v>5</c:v>
                </c:pt>
                <c:pt idx="54090">
                  <c:v>5</c:v>
                </c:pt>
                <c:pt idx="54091">
                  <c:v>5</c:v>
                </c:pt>
                <c:pt idx="54092">
                  <c:v>5</c:v>
                </c:pt>
                <c:pt idx="54093">
                  <c:v>5</c:v>
                </c:pt>
                <c:pt idx="54094">
                  <c:v>5</c:v>
                </c:pt>
                <c:pt idx="54095">
                  <c:v>5</c:v>
                </c:pt>
                <c:pt idx="54096">
                  <c:v>5</c:v>
                </c:pt>
                <c:pt idx="54097">
                  <c:v>5</c:v>
                </c:pt>
                <c:pt idx="54098">
                  <c:v>5</c:v>
                </c:pt>
                <c:pt idx="54099">
                  <c:v>5</c:v>
                </c:pt>
                <c:pt idx="54100">
                  <c:v>5</c:v>
                </c:pt>
                <c:pt idx="54101">
                  <c:v>5</c:v>
                </c:pt>
                <c:pt idx="54102">
                  <c:v>5</c:v>
                </c:pt>
                <c:pt idx="54103">
                  <c:v>5</c:v>
                </c:pt>
                <c:pt idx="54104">
                  <c:v>5</c:v>
                </c:pt>
                <c:pt idx="54105">
                  <c:v>5</c:v>
                </c:pt>
                <c:pt idx="54106">
                  <c:v>5</c:v>
                </c:pt>
                <c:pt idx="54107">
                  <c:v>5</c:v>
                </c:pt>
                <c:pt idx="54108">
                  <c:v>5</c:v>
                </c:pt>
                <c:pt idx="54109">
                  <c:v>5</c:v>
                </c:pt>
                <c:pt idx="54110">
                  <c:v>5</c:v>
                </c:pt>
                <c:pt idx="54111">
                  <c:v>5</c:v>
                </c:pt>
                <c:pt idx="54112">
                  <c:v>5</c:v>
                </c:pt>
                <c:pt idx="54113">
                  <c:v>5</c:v>
                </c:pt>
                <c:pt idx="54114">
                  <c:v>5</c:v>
                </c:pt>
                <c:pt idx="54115">
                  <c:v>5</c:v>
                </c:pt>
                <c:pt idx="54116">
                  <c:v>5</c:v>
                </c:pt>
                <c:pt idx="54117">
                  <c:v>5</c:v>
                </c:pt>
                <c:pt idx="54118">
                  <c:v>5</c:v>
                </c:pt>
                <c:pt idx="54119">
                  <c:v>5</c:v>
                </c:pt>
                <c:pt idx="54120">
                  <c:v>5</c:v>
                </c:pt>
                <c:pt idx="54121">
                  <c:v>5</c:v>
                </c:pt>
                <c:pt idx="54122">
                  <c:v>5</c:v>
                </c:pt>
                <c:pt idx="54123">
                  <c:v>5</c:v>
                </c:pt>
                <c:pt idx="54124">
                  <c:v>5</c:v>
                </c:pt>
                <c:pt idx="54125">
                  <c:v>5</c:v>
                </c:pt>
                <c:pt idx="54126">
                  <c:v>5</c:v>
                </c:pt>
                <c:pt idx="54127">
                  <c:v>5</c:v>
                </c:pt>
                <c:pt idx="54128">
                  <c:v>5</c:v>
                </c:pt>
                <c:pt idx="54129">
                  <c:v>5</c:v>
                </c:pt>
                <c:pt idx="54130">
                  <c:v>5</c:v>
                </c:pt>
                <c:pt idx="54131">
                  <c:v>5</c:v>
                </c:pt>
                <c:pt idx="54132">
                  <c:v>5</c:v>
                </c:pt>
                <c:pt idx="54133">
                  <c:v>5</c:v>
                </c:pt>
                <c:pt idx="54134">
                  <c:v>5</c:v>
                </c:pt>
                <c:pt idx="54135">
                  <c:v>5</c:v>
                </c:pt>
                <c:pt idx="54136">
                  <c:v>5</c:v>
                </c:pt>
                <c:pt idx="54137">
                  <c:v>5</c:v>
                </c:pt>
                <c:pt idx="54138">
                  <c:v>5</c:v>
                </c:pt>
                <c:pt idx="54139">
                  <c:v>5</c:v>
                </c:pt>
                <c:pt idx="54140">
                  <c:v>5</c:v>
                </c:pt>
                <c:pt idx="54141">
                  <c:v>5</c:v>
                </c:pt>
                <c:pt idx="54142">
                  <c:v>5</c:v>
                </c:pt>
                <c:pt idx="54143">
                  <c:v>5</c:v>
                </c:pt>
                <c:pt idx="54144">
                  <c:v>5</c:v>
                </c:pt>
                <c:pt idx="54145">
                  <c:v>5</c:v>
                </c:pt>
                <c:pt idx="54146">
                  <c:v>5</c:v>
                </c:pt>
                <c:pt idx="54147">
                  <c:v>5</c:v>
                </c:pt>
                <c:pt idx="54148">
                  <c:v>5</c:v>
                </c:pt>
                <c:pt idx="54149">
                  <c:v>5</c:v>
                </c:pt>
                <c:pt idx="54150">
                  <c:v>5</c:v>
                </c:pt>
                <c:pt idx="54151">
                  <c:v>5</c:v>
                </c:pt>
                <c:pt idx="54152">
                  <c:v>5</c:v>
                </c:pt>
                <c:pt idx="54153">
                  <c:v>5</c:v>
                </c:pt>
                <c:pt idx="54154">
                  <c:v>5</c:v>
                </c:pt>
                <c:pt idx="54155">
                  <c:v>5</c:v>
                </c:pt>
                <c:pt idx="54156">
                  <c:v>5</c:v>
                </c:pt>
                <c:pt idx="54157">
                  <c:v>5</c:v>
                </c:pt>
                <c:pt idx="54158">
                  <c:v>5</c:v>
                </c:pt>
                <c:pt idx="54159">
                  <c:v>5</c:v>
                </c:pt>
                <c:pt idx="54160">
                  <c:v>5</c:v>
                </c:pt>
                <c:pt idx="54161">
                  <c:v>5</c:v>
                </c:pt>
                <c:pt idx="54162">
                  <c:v>5</c:v>
                </c:pt>
                <c:pt idx="54163">
                  <c:v>5</c:v>
                </c:pt>
                <c:pt idx="54164">
                  <c:v>5</c:v>
                </c:pt>
                <c:pt idx="54165">
                  <c:v>5</c:v>
                </c:pt>
                <c:pt idx="54166">
                  <c:v>5</c:v>
                </c:pt>
                <c:pt idx="54167">
                  <c:v>5</c:v>
                </c:pt>
                <c:pt idx="54168">
                  <c:v>5</c:v>
                </c:pt>
                <c:pt idx="54169">
                  <c:v>5</c:v>
                </c:pt>
                <c:pt idx="54170">
                  <c:v>5</c:v>
                </c:pt>
                <c:pt idx="54171">
                  <c:v>5</c:v>
                </c:pt>
                <c:pt idx="54172">
                  <c:v>5</c:v>
                </c:pt>
                <c:pt idx="54173">
                  <c:v>5</c:v>
                </c:pt>
                <c:pt idx="54174">
                  <c:v>5</c:v>
                </c:pt>
                <c:pt idx="54175">
                  <c:v>5</c:v>
                </c:pt>
                <c:pt idx="54176">
                  <c:v>5</c:v>
                </c:pt>
                <c:pt idx="54177">
                  <c:v>5</c:v>
                </c:pt>
                <c:pt idx="54178">
                  <c:v>5</c:v>
                </c:pt>
                <c:pt idx="54179">
                  <c:v>5</c:v>
                </c:pt>
                <c:pt idx="54180">
                  <c:v>5</c:v>
                </c:pt>
                <c:pt idx="54181">
                  <c:v>5</c:v>
                </c:pt>
                <c:pt idx="54182">
                  <c:v>5</c:v>
                </c:pt>
                <c:pt idx="54183">
                  <c:v>5</c:v>
                </c:pt>
                <c:pt idx="54184">
                  <c:v>5</c:v>
                </c:pt>
                <c:pt idx="54185">
                  <c:v>5</c:v>
                </c:pt>
                <c:pt idx="54186">
                  <c:v>5</c:v>
                </c:pt>
                <c:pt idx="54187">
                  <c:v>5</c:v>
                </c:pt>
                <c:pt idx="54188">
                  <c:v>5</c:v>
                </c:pt>
                <c:pt idx="54189">
                  <c:v>5</c:v>
                </c:pt>
                <c:pt idx="54190">
                  <c:v>5</c:v>
                </c:pt>
                <c:pt idx="54191">
                  <c:v>5</c:v>
                </c:pt>
                <c:pt idx="54192">
                  <c:v>5</c:v>
                </c:pt>
                <c:pt idx="54193">
                  <c:v>5</c:v>
                </c:pt>
                <c:pt idx="54194">
                  <c:v>5</c:v>
                </c:pt>
                <c:pt idx="54195">
                  <c:v>5</c:v>
                </c:pt>
                <c:pt idx="54196">
                  <c:v>5</c:v>
                </c:pt>
                <c:pt idx="54197">
                  <c:v>5</c:v>
                </c:pt>
                <c:pt idx="54198">
                  <c:v>5</c:v>
                </c:pt>
                <c:pt idx="54199">
                  <c:v>5</c:v>
                </c:pt>
                <c:pt idx="54200">
                  <c:v>5</c:v>
                </c:pt>
                <c:pt idx="54201">
                  <c:v>5</c:v>
                </c:pt>
                <c:pt idx="54202">
                  <c:v>5</c:v>
                </c:pt>
                <c:pt idx="54203">
                  <c:v>5</c:v>
                </c:pt>
                <c:pt idx="54204">
                  <c:v>5</c:v>
                </c:pt>
                <c:pt idx="54205">
                  <c:v>5</c:v>
                </c:pt>
                <c:pt idx="54206">
                  <c:v>5</c:v>
                </c:pt>
                <c:pt idx="54207">
                  <c:v>5</c:v>
                </c:pt>
                <c:pt idx="54208">
                  <c:v>5</c:v>
                </c:pt>
                <c:pt idx="54209">
                  <c:v>5</c:v>
                </c:pt>
                <c:pt idx="54210">
                  <c:v>5</c:v>
                </c:pt>
                <c:pt idx="54211">
                  <c:v>5</c:v>
                </c:pt>
                <c:pt idx="54212">
                  <c:v>5</c:v>
                </c:pt>
                <c:pt idx="54213">
                  <c:v>5</c:v>
                </c:pt>
                <c:pt idx="54214">
                  <c:v>5</c:v>
                </c:pt>
                <c:pt idx="54215">
                  <c:v>5</c:v>
                </c:pt>
                <c:pt idx="54216">
                  <c:v>5</c:v>
                </c:pt>
                <c:pt idx="54217">
                  <c:v>5</c:v>
                </c:pt>
                <c:pt idx="54218">
                  <c:v>5</c:v>
                </c:pt>
                <c:pt idx="54219">
                  <c:v>5</c:v>
                </c:pt>
                <c:pt idx="54220">
                  <c:v>5</c:v>
                </c:pt>
                <c:pt idx="54221">
                  <c:v>5</c:v>
                </c:pt>
                <c:pt idx="54222">
                  <c:v>5</c:v>
                </c:pt>
                <c:pt idx="54223">
                  <c:v>5</c:v>
                </c:pt>
                <c:pt idx="54224">
                  <c:v>5</c:v>
                </c:pt>
                <c:pt idx="54225">
                  <c:v>5</c:v>
                </c:pt>
                <c:pt idx="54226">
                  <c:v>5</c:v>
                </c:pt>
                <c:pt idx="54227">
                  <c:v>5</c:v>
                </c:pt>
                <c:pt idx="54228">
                  <c:v>5</c:v>
                </c:pt>
                <c:pt idx="54229">
                  <c:v>5</c:v>
                </c:pt>
                <c:pt idx="54230">
                  <c:v>5</c:v>
                </c:pt>
                <c:pt idx="54231">
                  <c:v>5</c:v>
                </c:pt>
                <c:pt idx="54232">
                  <c:v>5</c:v>
                </c:pt>
                <c:pt idx="54233">
                  <c:v>5</c:v>
                </c:pt>
                <c:pt idx="54234">
                  <c:v>5</c:v>
                </c:pt>
                <c:pt idx="54235">
                  <c:v>5</c:v>
                </c:pt>
                <c:pt idx="54236">
                  <c:v>5</c:v>
                </c:pt>
                <c:pt idx="54237">
                  <c:v>5</c:v>
                </c:pt>
                <c:pt idx="54238">
                  <c:v>5</c:v>
                </c:pt>
                <c:pt idx="54239">
                  <c:v>5</c:v>
                </c:pt>
                <c:pt idx="54240">
                  <c:v>5</c:v>
                </c:pt>
                <c:pt idx="54241">
                  <c:v>5</c:v>
                </c:pt>
                <c:pt idx="54242">
                  <c:v>5</c:v>
                </c:pt>
                <c:pt idx="54243">
                  <c:v>5</c:v>
                </c:pt>
                <c:pt idx="54244">
                  <c:v>5</c:v>
                </c:pt>
                <c:pt idx="54245">
                  <c:v>5</c:v>
                </c:pt>
                <c:pt idx="54246">
                  <c:v>5</c:v>
                </c:pt>
                <c:pt idx="54247">
                  <c:v>5</c:v>
                </c:pt>
                <c:pt idx="54248">
                  <c:v>5</c:v>
                </c:pt>
                <c:pt idx="54249">
                  <c:v>5</c:v>
                </c:pt>
                <c:pt idx="54250">
                  <c:v>5</c:v>
                </c:pt>
                <c:pt idx="54251">
                  <c:v>5</c:v>
                </c:pt>
                <c:pt idx="54252">
                  <c:v>5</c:v>
                </c:pt>
                <c:pt idx="54253">
                  <c:v>5</c:v>
                </c:pt>
                <c:pt idx="54254">
                  <c:v>5</c:v>
                </c:pt>
                <c:pt idx="54255">
                  <c:v>5</c:v>
                </c:pt>
                <c:pt idx="54256">
                  <c:v>5</c:v>
                </c:pt>
                <c:pt idx="54257">
                  <c:v>5</c:v>
                </c:pt>
                <c:pt idx="54258">
                  <c:v>5</c:v>
                </c:pt>
                <c:pt idx="54259">
                  <c:v>5</c:v>
                </c:pt>
                <c:pt idx="54260">
                  <c:v>5</c:v>
                </c:pt>
                <c:pt idx="54261">
                  <c:v>5</c:v>
                </c:pt>
                <c:pt idx="54262">
                  <c:v>5</c:v>
                </c:pt>
                <c:pt idx="54263">
                  <c:v>5</c:v>
                </c:pt>
                <c:pt idx="54264">
                  <c:v>5</c:v>
                </c:pt>
                <c:pt idx="54265">
                  <c:v>5</c:v>
                </c:pt>
                <c:pt idx="54266">
                  <c:v>5</c:v>
                </c:pt>
                <c:pt idx="54267">
                  <c:v>5</c:v>
                </c:pt>
                <c:pt idx="54268">
                  <c:v>5</c:v>
                </c:pt>
                <c:pt idx="54269">
                  <c:v>5</c:v>
                </c:pt>
                <c:pt idx="54270">
                  <c:v>5</c:v>
                </c:pt>
                <c:pt idx="54271">
                  <c:v>5</c:v>
                </c:pt>
                <c:pt idx="54272">
                  <c:v>5</c:v>
                </c:pt>
                <c:pt idx="54273">
                  <c:v>5</c:v>
                </c:pt>
                <c:pt idx="54274">
                  <c:v>5</c:v>
                </c:pt>
                <c:pt idx="54275">
                  <c:v>5</c:v>
                </c:pt>
                <c:pt idx="54276">
                  <c:v>5</c:v>
                </c:pt>
                <c:pt idx="54277">
                  <c:v>5</c:v>
                </c:pt>
                <c:pt idx="54278">
                  <c:v>5</c:v>
                </c:pt>
                <c:pt idx="54279">
                  <c:v>5</c:v>
                </c:pt>
                <c:pt idx="54280">
                  <c:v>5</c:v>
                </c:pt>
                <c:pt idx="54281">
                  <c:v>5</c:v>
                </c:pt>
                <c:pt idx="54282">
                  <c:v>5</c:v>
                </c:pt>
                <c:pt idx="54283">
                  <c:v>5</c:v>
                </c:pt>
                <c:pt idx="54284">
                  <c:v>5</c:v>
                </c:pt>
                <c:pt idx="54285">
                  <c:v>5</c:v>
                </c:pt>
                <c:pt idx="54286">
                  <c:v>5</c:v>
                </c:pt>
                <c:pt idx="54287">
                  <c:v>5</c:v>
                </c:pt>
                <c:pt idx="54288">
                  <c:v>5</c:v>
                </c:pt>
                <c:pt idx="54289">
                  <c:v>5</c:v>
                </c:pt>
                <c:pt idx="54290">
                  <c:v>5</c:v>
                </c:pt>
                <c:pt idx="54291">
                  <c:v>5</c:v>
                </c:pt>
                <c:pt idx="54292">
                  <c:v>5</c:v>
                </c:pt>
                <c:pt idx="54293">
                  <c:v>5</c:v>
                </c:pt>
                <c:pt idx="54294">
                  <c:v>5</c:v>
                </c:pt>
                <c:pt idx="54295">
                  <c:v>5</c:v>
                </c:pt>
                <c:pt idx="54296">
                  <c:v>5</c:v>
                </c:pt>
                <c:pt idx="54297">
                  <c:v>5</c:v>
                </c:pt>
                <c:pt idx="54298">
                  <c:v>5</c:v>
                </c:pt>
                <c:pt idx="54299">
                  <c:v>5</c:v>
                </c:pt>
                <c:pt idx="54300">
                  <c:v>5</c:v>
                </c:pt>
                <c:pt idx="54301">
                  <c:v>5</c:v>
                </c:pt>
                <c:pt idx="54302">
                  <c:v>5</c:v>
                </c:pt>
                <c:pt idx="54303">
                  <c:v>5</c:v>
                </c:pt>
                <c:pt idx="54304">
                  <c:v>5</c:v>
                </c:pt>
                <c:pt idx="54305">
                  <c:v>5</c:v>
                </c:pt>
                <c:pt idx="54306">
                  <c:v>5</c:v>
                </c:pt>
                <c:pt idx="54307">
                  <c:v>5</c:v>
                </c:pt>
                <c:pt idx="54308">
                  <c:v>5</c:v>
                </c:pt>
                <c:pt idx="54309">
                  <c:v>5</c:v>
                </c:pt>
                <c:pt idx="54310">
                  <c:v>5</c:v>
                </c:pt>
                <c:pt idx="54311">
                  <c:v>5</c:v>
                </c:pt>
                <c:pt idx="54312">
                  <c:v>5</c:v>
                </c:pt>
                <c:pt idx="54313">
                  <c:v>5</c:v>
                </c:pt>
                <c:pt idx="54314">
                  <c:v>5</c:v>
                </c:pt>
                <c:pt idx="54315">
                  <c:v>5</c:v>
                </c:pt>
                <c:pt idx="54316">
                  <c:v>5</c:v>
                </c:pt>
                <c:pt idx="54317">
                  <c:v>5</c:v>
                </c:pt>
                <c:pt idx="54318">
                  <c:v>5</c:v>
                </c:pt>
                <c:pt idx="54319">
                  <c:v>5</c:v>
                </c:pt>
                <c:pt idx="54320">
                  <c:v>5</c:v>
                </c:pt>
                <c:pt idx="54321">
                  <c:v>5</c:v>
                </c:pt>
                <c:pt idx="54322">
                  <c:v>5</c:v>
                </c:pt>
                <c:pt idx="54323">
                  <c:v>5</c:v>
                </c:pt>
                <c:pt idx="54324">
                  <c:v>5</c:v>
                </c:pt>
                <c:pt idx="54325">
                  <c:v>5</c:v>
                </c:pt>
                <c:pt idx="54326">
                  <c:v>5</c:v>
                </c:pt>
                <c:pt idx="54327">
                  <c:v>5</c:v>
                </c:pt>
                <c:pt idx="54328">
                  <c:v>5</c:v>
                </c:pt>
                <c:pt idx="54329">
                  <c:v>5</c:v>
                </c:pt>
                <c:pt idx="54330">
                  <c:v>5</c:v>
                </c:pt>
                <c:pt idx="54331">
                  <c:v>5</c:v>
                </c:pt>
                <c:pt idx="54332">
                  <c:v>5</c:v>
                </c:pt>
                <c:pt idx="54333">
                  <c:v>5</c:v>
                </c:pt>
                <c:pt idx="54334">
                  <c:v>5</c:v>
                </c:pt>
                <c:pt idx="54335">
                  <c:v>5</c:v>
                </c:pt>
                <c:pt idx="54336">
                  <c:v>5</c:v>
                </c:pt>
                <c:pt idx="54337">
                  <c:v>5</c:v>
                </c:pt>
                <c:pt idx="54338">
                  <c:v>5</c:v>
                </c:pt>
                <c:pt idx="54339">
                  <c:v>5</c:v>
                </c:pt>
                <c:pt idx="54340">
                  <c:v>5</c:v>
                </c:pt>
                <c:pt idx="54341">
                  <c:v>5</c:v>
                </c:pt>
                <c:pt idx="54342">
                  <c:v>5</c:v>
                </c:pt>
                <c:pt idx="54343">
                  <c:v>5</c:v>
                </c:pt>
                <c:pt idx="54344">
                  <c:v>5</c:v>
                </c:pt>
                <c:pt idx="54345">
                  <c:v>5</c:v>
                </c:pt>
                <c:pt idx="54346">
                  <c:v>5</c:v>
                </c:pt>
                <c:pt idx="54347">
                  <c:v>5</c:v>
                </c:pt>
                <c:pt idx="54348">
                  <c:v>5</c:v>
                </c:pt>
                <c:pt idx="54349">
                  <c:v>5</c:v>
                </c:pt>
                <c:pt idx="54350">
                  <c:v>5</c:v>
                </c:pt>
                <c:pt idx="54351">
                  <c:v>5</c:v>
                </c:pt>
                <c:pt idx="54352">
                  <c:v>5</c:v>
                </c:pt>
                <c:pt idx="54353">
                  <c:v>5</c:v>
                </c:pt>
                <c:pt idx="54354">
                  <c:v>5</c:v>
                </c:pt>
                <c:pt idx="54355">
                  <c:v>5</c:v>
                </c:pt>
                <c:pt idx="54356">
                  <c:v>5</c:v>
                </c:pt>
                <c:pt idx="54357">
                  <c:v>5</c:v>
                </c:pt>
                <c:pt idx="54358">
                  <c:v>5</c:v>
                </c:pt>
                <c:pt idx="54359">
                  <c:v>5</c:v>
                </c:pt>
                <c:pt idx="54360">
                  <c:v>5</c:v>
                </c:pt>
                <c:pt idx="54361">
                  <c:v>5</c:v>
                </c:pt>
                <c:pt idx="54362">
                  <c:v>5</c:v>
                </c:pt>
                <c:pt idx="54363">
                  <c:v>5</c:v>
                </c:pt>
                <c:pt idx="54364">
                  <c:v>5</c:v>
                </c:pt>
                <c:pt idx="54365">
                  <c:v>5</c:v>
                </c:pt>
                <c:pt idx="54366">
                  <c:v>5</c:v>
                </c:pt>
                <c:pt idx="54367">
                  <c:v>5</c:v>
                </c:pt>
                <c:pt idx="54368">
                  <c:v>5</c:v>
                </c:pt>
                <c:pt idx="54369">
                  <c:v>5</c:v>
                </c:pt>
                <c:pt idx="54370">
                  <c:v>5</c:v>
                </c:pt>
                <c:pt idx="54371">
                  <c:v>5</c:v>
                </c:pt>
                <c:pt idx="54372">
                  <c:v>5</c:v>
                </c:pt>
                <c:pt idx="54373">
                  <c:v>5</c:v>
                </c:pt>
                <c:pt idx="54374">
                  <c:v>5</c:v>
                </c:pt>
                <c:pt idx="54375">
                  <c:v>5</c:v>
                </c:pt>
                <c:pt idx="54376">
                  <c:v>5</c:v>
                </c:pt>
                <c:pt idx="54377">
                  <c:v>5</c:v>
                </c:pt>
                <c:pt idx="54378">
                  <c:v>5</c:v>
                </c:pt>
                <c:pt idx="54379">
                  <c:v>5</c:v>
                </c:pt>
                <c:pt idx="54380">
                  <c:v>5</c:v>
                </c:pt>
                <c:pt idx="54381">
                  <c:v>5</c:v>
                </c:pt>
                <c:pt idx="54382">
                  <c:v>5</c:v>
                </c:pt>
                <c:pt idx="54383">
                  <c:v>5</c:v>
                </c:pt>
                <c:pt idx="54384">
                  <c:v>5</c:v>
                </c:pt>
                <c:pt idx="54385">
                  <c:v>5</c:v>
                </c:pt>
                <c:pt idx="54386">
                  <c:v>5</c:v>
                </c:pt>
                <c:pt idx="54387">
                  <c:v>5</c:v>
                </c:pt>
                <c:pt idx="54388">
                  <c:v>5</c:v>
                </c:pt>
                <c:pt idx="54389">
                  <c:v>5</c:v>
                </c:pt>
                <c:pt idx="54390">
                  <c:v>5</c:v>
                </c:pt>
                <c:pt idx="54391">
                  <c:v>5</c:v>
                </c:pt>
                <c:pt idx="54392">
                  <c:v>5</c:v>
                </c:pt>
                <c:pt idx="54393">
                  <c:v>5</c:v>
                </c:pt>
                <c:pt idx="54394">
                  <c:v>5</c:v>
                </c:pt>
                <c:pt idx="54395">
                  <c:v>5</c:v>
                </c:pt>
                <c:pt idx="54396">
                  <c:v>5</c:v>
                </c:pt>
                <c:pt idx="54397">
                  <c:v>5</c:v>
                </c:pt>
                <c:pt idx="54398">
                  <c:v>5</c:v>
                </c:pt>
                <c:pt idx="54399">
                  <c:v>5</c:v>
                </c:pt>
                <c:pt idx="54400">
                  <c:v>5</c:v>
                </c:pt>
                <c:pt idx="54401">
                  <c:v>5</c:v>
                </c:pt>
                <c:pt idx="54402">
                  <c:v>5</c:v>
                </c:pt>
                <c:pt idx="54403">
                  <c:v>5</c:v>
                </c:pt>
                <c:pt idx="54404">
                  <c:v>5</c:v>
                </c:pt>
                <c:pt idx="54405">
                  <c:v>5</c:v>
                </c:pt>
                <c:pt idx="54406">
                  <c:v>5</c:v>
                </c:pt>
                <c:pt idx="54407">
                  <c:v>5</c:v>
                </c:pt>
                <c:pt idx="54408">
                  <c:v>5</c:v>
                </c:pt>
                <c:pt idx="54409">
                  <c:v>5</c:v>
                </c:pt>
                <c:pt idx="54410">
                  <c:v>5</c:v>
                </c:pt>
                <c:pt idx="54411">
                  <c:v>5</c:v>
                </c:pt>
                <c:pt idx="54412">
                  <c:v>5</c:v>
                </c:pt>
                <c:pt idx="54413">
                  <c:v>5</c:v>
                </c:pt>
                <c:pt idx="54414">
                  <c:v>5</c:v>
                </c:pt>
                <c:pt idx="54415">
                  <c:v>5</c:v>
                </c:pt>
                <c:pt idx="54416">
                  <c:v>5</c:v>
                </c:pt>
                <c:pt idx="54417">
                  <c:v>5</c:v>
                </c:pt>
                <c:pt idx="54418">
                  <c:v>5</c:v>
                </c:pt>
                <c:pt idx="54419">
                  <c:v>5</c:v>
                </c:pt>
                <c:pt idx="54420">
                  <c:v>5</c:v>
                </c:pt>
                <c:pt idx="54421">
                  <c:v>5</c:v>
                </c:pt>
                <c:pt idx="54422">
                  <c:v>5</c:v>
                </c:pt>
                <c:pt idx="54423">
                  <c:v>5</c:v>
                </c:pt>
                <c:pt idx="54424">
                  <c:v>5</c:v>
                </c:pt>
                <c:pt idx="54425">
                  <c:v>5</c:v>
                </c:pt>
                <c:pt idx="54426">
                  <c:v>5</c:v>
                </c:pt>
                <c:pt idx="54427">
                  <c:v>5</c:v>
                </c:pt>
                <c:pt idx="54428">
                  <c:v>5</c:v>
                </c:pt>
                <c:pt idx="54429">
                  <c:v>5</c:v>
                </c:pt>
                <c:pt idx="54430">
                  <c:v>5</c:v>
                </c:pt>
                <c:pt idx="54431">
                  <c:v>5</c:v>
                </c:pt>
                <c:pt idx="54432">
                  <c:v>5</c:v>
                </c:pt>
                <c:pt idx="54433">
                  <c:v>5</c:v>
                </c:pt>
                <c:pt idx="54434">
                  <c:v>5</c:v>
                </c:pt>
                <c:pt idx="54435">
                  <c:v>5</c:v>
                </c:pt>
                <c:pt idx="54436">
                  <c:v>5</c:v>
                </c:pt>
                <c:pt idx="54437">
                  <c:v>5</c:v>
                </c:pt>
                <c:pt idx="54438">
                  <c:v>5</c:v>
                </c:pt>
                <c:pt idx="54439">
                  <c:v>5</c:v>
                </c:pt>
                <c:pt idx="54440">
                  <c:v>5</c:v>
                </c:pt>
                <c:pt idx="54441">
                  <c:v>5</c:v>
                </c:pt>
                <c:pt idx="54442">
                  <c:v>5</c:v>
                </c:pt>
                <c:pt idx="54443">
                  <c:v>5</c:v>
                </c:pt>
                <c:pt idx="54444">
                  <c:v>5</c:v>
                </c:pt>
                <c:pt idx="54445">
                  <c:v>5</c:v>
                </c:pt>
                <c:pt idx="54446">
                  <c:v>5</c:v>
                </c:pt>
                <c:pt idx="54447">
                  <c:v>5</c:v>
                </c:pt>
                <c:pt idx="54448">
                  <c:v>5</c:v>
                </c:pt>
                <c:pt idx="54449">
                  <c:v>5</c:v>
                </c:pt>
                <c:pt idx="54450">
                  <c:v>5</c:v>
                </c:pt>
                <c:pt idx="54451">
                  <c:v>5</c:v>
                </c:pt>
                <c:pt idx="54452">
                  <c:v>5</c:v>
                </c:pt>
                <c:pt idx="54453">
                  <c:v>5</c:v>
                </c:pt>
                <c:pt idx="54454">
                  <c:v>5</c:v>
                </c:pt>
                <c:pt idx="54455">
                  <c:v>5</c:v>
                </c:pt>
                <c:pt idx="54456">
                  <c:v>5</c:v>
                </c:pt>
                <c:pt idx="54457">
                  <c:v>5</c:v>
                </c:pt>
                <c:pt idx="54458">
                  <c:v>5</c:v>
                </c:pt>
                <c:pt idx="54459">
                  <c:v>5</c:v>
                </c:pt>
                <c:pt idx="54460">
                  <c:v>5</c:v>
                </c:pt>
                <c:pt idx="54461">
                  <c:v>5</c:v>
                </c:pt>
                <c:pt idx="54462">
                  <c:v>5</c:v>
                </c:pt>
                <c:pt idx="54463">
                  <c:v>5</c:v>
                </c:pt>
                <c:pt idx="54464">
                  <c:v>5</c:v>
                </c:pt>
                <c:pt idx="54465">
                  <c:v>5</c:v>
                </c:pt>
                <c:pt idx="54466">
                  <c:v>5</c:v>
                </c:pt>
                <c:pt idx="54467">
                  <c:v>5</c:v>
                </c:pt>
                <c:pt idx="54468">
                  <c:v>5</c:v>
                </c:pt>
                <c:pt idx="54469">
                  <c:v>5</c:v>
                </c:pt>
                <c:pt idx="54470">
                  <c:v>5</c:v>
                </c:pt>
                <c:pt idx="54471">
                  <c:v>5</c:v>
                </c:pt>
                <c:pt idx="54472">
                  <c:v>5</c:v>
                </c:pt>
                <c:pt idx="54473">
                  <c:v>5</c:v>
                </c:pt>
                <c:pt idx="54474">
                  <c:v>5</c:v>
                </c:pt>
                <c:pt idx="54475">
                  <c:v>5</c:v>
                </c:pt>
                <c:pt idx="54476">
                  <c:v>5</c:v>
                </c:pt>
                <c:pt idx="54477">
                  <c:v>5</c:v>
                </c:pt>
                <c:pt idx="54478">
                  <c:v>5</c:v>
                </c:pt>
                <c:pt idx="54479">
                  <c:v>5</c:v>
                </c:pt>
                <c:pt idx="54480">
                  <c:v>5</c:v>
                </c:pt>
                <c:pt idx="54481">
                  <c:v>5</c:v>
                </c:pt>
                <c:pt idx="54482">
                  <c:v>5</c:v>
                </c:pt>
                <c:pt idx="54483">
                  <c:v>5</c:v>
                </c:pt>
                <c:pt idx="54484">
                  <c:v>5</c:v>
                </c:pt>
                <c:pt idx="54485">
                  <c:v>5</c:v>
                </c:pt>
                <c:pt idx="54486">
                  <c:v>5</c:v>
                </c:pt>
                <c:pt idx="54487">
                  <c:v>5</c:v>
                </c:pt>
                <c:pt idx="54488">
                  <c:v>5</c:v>
                </c:pt>
                <c:pt idx="54489">
                  <c:v>5</c:v>
                </c:pt>
                <c:pt idx="54490">
                  <c:v>5</c:v>
                </c:pt>
                <c:pt idx="54491">
                  <c:v>5</c:v>
                </c:pt>
                <c:pt idx="54492">
                  <c:v>5</c:v>
                </c:pt>
                <c:pt idx="54493">
                  <c:v>5</c:v>
                </c:pt>
                <c:pt idx="54494">
                  <c:v>5</c:v>
                </c:pt>
                <c:pt idx="54495">
                  <c:v>5</c:v>
                </c:pt>
                <c:pt idx="54496">
                  <c:v>5</c:v>
                </c:pt>
                <c:pt idx="54497">
                  <c:v>5</c:v>
                </c:pt>
                <c:pt idx="54498">
                  <c:v>5</c:v>
                </c:pt>
                <c:pt idx="54499">
                  <c:v>5</c:v>
                </c:pt>
                <c:pt idx="54500">
                  <c:v>5</c:v>
                </c:pt>
                <c:pt idx="54501">
                  <c:v>5</c:v>
                </c:pt>
                <c:pt idx="54502">
                  <c:v>5</c:v>
                </c:pt>
                <c:pt idx="54503">
                  <c:v>5</c:v>
                </c:pt>
                <c:pt idx="54504">
                  <c:v>5</c:v>
                </c:pt>
                <c:pt idx="54505">
                  <c:v>5</c:v>
                </c:pt>
                <c:pt idx="54506">
                  <c:v>5</c:v>
                </c:pt>
                <c:pt idx="54507">
                  <c:v>5</c:v>
                </c:pt>
                <c:pt idx="54508">
                  <c:v>5</c:v>
                </c:pt>
                <c:pt idx="54509">
                  <c:v>5</c:v>
                </c:pt>
                <c:pt idx="54510">
                  <c:v>5</c:v>
                </c:pt>
                <c:pt idx="54511">
                  <c:v>5</c:v>
                </c:pt>
                <c:pt idx="54512">
                  <c:v>5</c:v>
                </c:pt>
                <c:pt idx="54513">
                  <c:v>5</c:v>
                </c:pt>
                <c:pt idx="54514">
                  <c:v>5</c:v>
                </c:pt>
                <c:pt idx="54515">
                  <c:v>5</c:v>
                </c:pt>
                <c:pt idx="54516">
                  <c:v>5</c:v>
                </c:pt>
                <c:pt idx="54517">
                  <c:v>5</c:v>
                </c:pt>
                <c:pt idx="54518">
                  <c:v>5</c:v>
                </c:pt>
                <c:pt idx="54519">
                  <c:v>5</c:v>
                </c:pt>
                <c:pt idx="54520">
                  <c:v>5</c:v>
                </c:pt>
                <c:pt idx="54521">
                  <c:v>5</c:v>
                </c:pt>
                <c:pt idx="54522">
                  <c:v>5</c:v>
                </c:pt>
                <c:pt idx="54523">
                  <c:v>5</c:v>
                </c:pt>
                <c:pt idx="54524">
                  <c:v>5</c:v>
                </c:pt>
                <c:pt idx="54525">
                  <c:v>5</c:v>
                </c:pt>
                <c:pt idx="54526">
                  <c:v>5</c:v>
                </c:pt>
                <c:pt idx="54527">
                  <c:v>5</c:v>
                </c:pt>
                <c:pt idx="54528">
                  <c:v>5</c:v>
                </c:pt>
                <c:pt idx="54529">
                  <c:v>5</c:v>
                </c:pt>
                <c:pt idx="54530">
                  <c:v>5</c:v>
                </c:pt>
                <c:pt idx="54531">
                  <c:v>5</c:v>
                </c:pt>
                <c:pt idx="54532">
                  <c:v>5</c:v>
                </c:pt>
                <c:pt idx="54533">
                  <c:v>5</c:v>
                </c:pt>
                <c:pt idx="54534">
                  <c:v>5</c:v>
                </c:pt>
                <c:pt idx="54535">
                  <c:v>5</c:v>
                </c:pt>
                <c:pt idx="54536">
                  <c:v>5</c:v>
                </c:pt>
                <c:pt idx="54537">
                  <c:v>5</c:v>
                </c:pt>
                <c:pt idx="54538">
                  <c:v>5</c:v>
                </c:pt>
                <c:pt idx="54539">
                  <c:v>5</c:v>
                </c:pt>
                <c:pt idx="54540">
                  <c:v>5</c:v>
                </c:pt>
                <c:pt idx="54541">
                  <c:v>5</c:v>
                </c:pt>
                <c:pt idx="54542">
                  <c:v>5</c:v>
                </c:pt>
                <c:pt idx="54543">
                  <c:v>5</c:v>
                </c:pt>
                <c:pt idx="54544">
                  <c:v>5</c:v>
                </c:pt>
                <c:pt idx="54545">
                  <c:v>5</c:v>
                </c:pt>
                <c:pt idx="54546">
                  <c:v>5</c:v>
                </c:pt>
                <c:pt idx="54547">
                  <c:v>5</c:v>
                </c:pt>
                <c:pt idx="54548">
                  <c:v>5</c:v>
                </c:pt>
                <c:pt idx="54549">
                  <c:v>5</c:v>
                </c:pt>
                <c:pt idx="54550">
                  <c:v>5</c:v>
                </c:pt>
                <c:pt idx="54551">
                  <c:v>5</c:v>
                </c:pt>
                <c:pt idx="54552">
                  <c:v>5</c:v>
                </c:pt>
                <c:pt idx="54553">
                  <c:v>5</c:v>
                </c:pt>
                <c:pt idx="54554">
                  <c:v>5</c:v>
                </c:pt>
                <c:pt idx="54555">
                  <c:v>5</c:v>
                </c:pt>
                <c:pt idx="54556">
                  <c:v>5</c:v>
                </c:pt>
                <c:pt idx="54557">
                  <c:v>5</c:v>
                </c:pt>
                <c:pt idx="54558">
                  <c:v>5</c:v>
                </c:pt>
                <c:pt idx="54559">
                  <c:v>5</c:v>
                </c:pt>
                <c:pt idx="54560">
                  <c:v>5</c:v>
                </c:pt>
                <c:pt idx="54561">
                  <c:v>5</c:v>
                </c:pt>
                <c:pt idx="54562">
                  <c:v>5</c:v>
                </c:pt>
                <c:pt idx="54563">
                  <c:v>5</c:v>
                </c:pt>
                <c:pt idx="54564">
                  <c:v>5</c:v>
                </c:pt>
                <c:pt idx="54565">
                  <c:v>5</c:v>
                </c:pt>
                <c:pt idx="54566">
                  <c:v>5</c:v>
                </c:pt>
                <c:pt idx="54567">
                  <c:v>5</c:v>
                </c:pt>
                <c:pt idx="54568">
                  <c:v>5</c:v>
                </c:pt>
                <c:pt idx="54569">
                  <c:v>5</c:v>
                </c:pt>
                <c:pt idx="54570">
                  <c:v>5</c:v>
                </c:pt>
                <c:pt idx="54571">
                  <c:v>5</c:v>
                </c:pt>
                <c:pt idx="54572">
                  <c:v>5</c:v>
                </c:pt>
                <c:pt idx="54573">
                  <c:v>5</c:v>
                </c:pt>
                <c:pt idx="54574">
                  <c:v>5</c:v>
                </c:pt>
                <c:pt idx="54575">
                  <c:v>5</c:v>
                </c:pt>
                <c:pt idx="54576">
                  <c:v>5</c:v>
                </c:pt>
                <c:pt idx="54577">
                  <c:v>5</c:v>
                </c:pt>
                <c:pt idx="54578">
                  <c:v>5</c:v>
                </c:pt>
                <c:pt idx="54579">
                  <c:v>5</c:v>
                </c:pt>
                <c:pt idx="54580">
                  <c:v>5</c:v>
                </c:pt>
                <c:pt idx="54581">
                  <c:v>5</c:v>
                </c:pt>
                <c:pt idx="54582">
                  <c:v>5</c:v>
                </c:pt>
                <c:pt idx="54583">
                  <c:v>5</c:v>
                </c:pt>
                <c:pt idx="54584">
                  <c:v>5</c:v>
                </c:pt>
                <c:pt idx="54585">
                  <c:v>5</c:v>
                </c:pt>
                <c:pt idx="54586">
                  <c:v>5</c:v>
                </c:pt>
                <c:pt idx="54587">
                  <c:v>5</c:v>
                </c:pt>
                <c:pt idx="54588">
                  <c:v>5</c:v>
                </c:pt>
                <c:pt idx="54589">
                  <c:v>5</c:v>
                </c:pt>
                <c:pt idx="54590">
                  <c:v>5</c:v>
                </c:pt>
                <c:pt idx="54591">
                  <c:v>5</c:v>
                </c:pt>
                <c:pt idx="54592">
                  <c:v>5</c:v>
                </c:pt>
                <c:pt idx="54593">
                  <c:v>5</c:v>
                </c:pt>
                <c:pt idx="54594">
                  <c:v>5</c:v>
                </c:pt>
                <c:pt idx="54595">
                  <c:v>5</c:v>
                </c:pt>
                <c:pt idx="54596">
                  <c:v>5</c:v>
                </c:pt>
                <c:pt idx="54597">
                  <c:v>5</c:v>
                </c:pt>
                <c:pt idx="54598">
                  <c:v>5</c:v>
                </c:pt>
                <c:pt idx="54599">
                  <c:v>5</c:v>
                </c:pt>
                <c:pt idx="54600">
                  <c:v>5.5</c:v>
                </c:pt>
                <c:pt idx="54601">
                  <c:v>5.5</c:v>
                </c:pt>
                <c:pt idx="54602">
                  <c:v>5.5</c:v>
                </c:pt>
                <c:pt idx="54603">
                  <c:v>5.5</c:v>
                </c:pt>
                <c:pt idx="54604">
                  <c:v>5.5</c:v>
                </c:pt>
                <c:pt idx="54605">
                  <c:v>5.5</c:v>
                </c:pt>
                <c:pt idx="54606">
                  <c:v>5.5</c:v>
                </c:pt>
                <c:pt idx="54607">
                  <c:v>5.5</c:v>
                </c:pt>
                <c:pt idx="54608">
                  <c:v>5.5</c:v>
                </c:pt>
                <c:pt idx="54609">
                  <c:v>5.5</c:v>
                </c:pt>
                <c:pt idx="54610">
                  <c:v>5.5</c:v>
                </c:pt>
                <c:pt idx="54611">
                  <c:v>5.5</c:v>
                </c:pt>
                <c:pt idx="54612">
                  <c:v>5.5</c:v>
                </c:pt>
                <c:pt idx="54613">
                  <c:v>5.5</c:v>
                </c:pt>
                <c:pt idx="54614">
                  <c:v>5.5</c:v>
                </c:pt>
                <c:pt idx="54615">
                  <c:v>5.5</c:v>
                </c:pt>
                <c:pt idx="54616">
                  <c:v>5.5</c:v>
                </c:pt>
                <c:pt idx="54617">
                  <c:v>5.5</c:v>
                </c:pt>
                <c:pt idx="54618">
                  <c:v>5.5</c:v>
                </c:pt>
                <c:pt idx="54619">
                  <c:v>5.5</c:v>
                </c:pt>
                <c:pt idx="54620">
                  <c:v>5.5</c:v>
                </c:pt>
                <c:pt idx="54621">
                  <c:v>5.5</c:v>
                </c:pt>
                <c:pt idx="54622">
                  <c:v>5.5</c:v>
                </c:pt>
                <c:pt idx="54623">
                  <c:v>5.5</c:v>
                </c:pt>
                <c:pt idx="54624">
                  <c:v>5.5</c:v>
                </c:pt>
                <c:pt idx="54625">
                  <c:v>5.5</c:v>
                </c:pt>
                <c:pt idx="54626">
                  <c:v>5.5</c:v>
                </c:pt>
                <c:pt idx="54627">
                  <c:v>5.5</c:v>
                </c:pt>
                <c:pt idx="54628">
                  <c:v>5.5</c:v>
                </c:pt>
                <c:pt idx="54629">
                  <c:v>5.5</c:v>
                </c:pt>
                <c:pt idx="54630">
                  <c:v>5.5</c:v>
                </c:pt>
                <c:pt idx="54631">
                  <c:v>5.5</c:v>
                </c:pt>
                <c:pt idx="54632">
                  <c:v>5.5</c:v>
                </c:pt>
                <c:pt idx="54633">
                  <c:v>5.5</c:v>
                </c:pt>
                <c:pt idx="54634">
                  <c:v>5.5</c:v>
                </c:pt>
                <c:pt idx="54635">
                  <c:v>5.5</c:v>
                </c:pt>
                <c:pt idx="54636">
                  <c:v>5.5</c:v>
                </c:pt>
                <c:pt idx="54637">
                  <c:v>5.5</c:v>
                </c:pt>
                <c:pt idx="54638">
                  <c:v>5.5</c:v>
                </c:pt>
                <c:pt idx="54639">
                  <c:v>5.5</c:v>
                </c:pt>
                <c:pt idx="54640">
                  <c:v>5.5</c:v>
                </c:pt>
                <c:pt idx="54641">
                  <c:v>5.5</c:v>
                </c:pt>
                <c:pt idx="54642">
                  <c:v>5.5</c:v>
                </c:pt>
                <c:pt idx="54643">
                  <c:v>5.5</c:v>
                </c:pt>
                <c:pt idx="54644">
                  <c:v>5.5</c:v>
                </c:pt>
                <c:pt idx="54645">
                  <c:v>5.5</c:v>
                </c:pt>
                <c:pt idx="54646">
                  <c:v>5.5</c:v>
                </c:pt>
                <c:pt idx="54647">
                  <c:v>5.5</c:v>
                </c:pt>
                <c:pt idx="54648">
                  <c:v>5.5</c:v>
                </c:pt>
                <c:pt idx="54649">
                  <c:v>5.5</c:v>
                </c:pt>
                <c:pt idx="54650">
                  <c:v>5.5</c:v>
                </c:pt>
                <c:pt idx="54651">
                  <c:v>5.5</c:v>
                </c:pt>
                <c:pt idx="54652">
                  <c:v>5.5</c:v>
                </c:pt>
                <c:pt idx="54653">
                  <c:v>5.5</c:v>
                </c:pt>
                <c:pt idx="54654">
                  <c:v>5.5</c:v>
                </c:pt>
                <c:pt idx="54655">
                  <c:v>5.5</c:v>
                </c:pt>
                <c:pt idx="54656">
                  <c:v>5.5</c:v>
                </c:pt>
                <c:pt idx="54657">
                  <c:v>5.5</c:v>
                </c:pt>
                <c:pt idx="54658">
                  <c:v>5.5</c:v>
                </c:pt>
                <c:pt idx="54659">
                  <c:v>5.5</c:v>
                </c:pt>
                <c:pt idx="54660">
                  <c:v>5.5</c:v>
                </c:pt>
                <c:pt idx="54661">
                  <c:v>5.5</c:v>
                </c:pt>
                <c:pt idx="54662">
                  <c:v>5.5</c:v>
                </c:pt>
                <c:pt idx="54663">
                  <c:v>5.5</c:v>
                </c:pt>
                <c:pt idx="54664">
                  <c:v>5.5</c:v>
                </c:pt>
                <c:pt idx="54665">
                  <c:v>5.5</c:v>
                </c:pt>
                <c:pt idx="54666">
                  <c:v>5.5</c:v>
                </c:pt>
                <c:pt idx="54667">
                  <c:v>5.5</c:v>
                </c:pt>
                <c:pt idx="54668">
                  <c:v>5.5</c:v>
                </c:pt>
                <c:pt idx="54669">
                  <c:v>5.5</c:v>
                </c:pt>
                <c:pt idx="54670">
                  <c:v>5.5</c:v>
                </c:pt>
                <c:pt idx="54671">
                  <c:v>5.5</c:v>
                </c:pt>
                <c:pt idx="54672">
                  <c:v>5.5</c:v>
                </c:pt>
                <c:pt idx="54673">
                  <c:v>5.5</c:v>
                </c:pt>
                <c:pt idx="54674">
                  <c:v>5.5</c:v>
                </c:pt>
                <c:pt idx="54675">
                  <c:v>5.5</c:v>
                </c:pt>
                <c:pt idx="54676">
                  <c:v>5.5</c:v>
                </c:pt>
                <c:pt idx="54677">
                  <c:v>5.5</c:v>
                </c:pt>
                <c:pt idx="54678">
                  <c:v>5.5</c:v>
                </c:pt>
                <c:pt idx="54679">
                  <c:v>5.5</c:v>
                </c:pt>
                <c:pt idx="54680">
                  <c:v>5.5</c:v>
                </c:pt>
                <c:pt idx="54681">
                  <c:v>5.5</c:v>
                </c:pt>
                <c:pt idx="54682">
                  <c:v>5.5</c:v>
                </c:pt>
                <c:pt idx="54683">
                  <c:v>5.5</c:v>
                </c:pt>
                <c:pt idx="54684">
                  <c:v>5.5</c:v>
                </c:pt>
                <c:pt idx="54685">
                  <c:v>5.5</c:v>
                </c:pt>
                <c:pt idx="54686">
                  <c:v>5.5</c:v>
                </c:pt>
                <c:pt idx="54687">
                  <c:v>5.5</c:v>
                </c:pt>
                <c:pt idx="54688">
                  <c:v>5.5</c:v>
                </c:pt>
                <c:pt idx="54689">
                  <c:v>5.5</c:v>
                </c:pt>
                <c:pt idx="54690">
                  <c:v>5.5</c:v>
                </c:pt>
                <c:pt idx="54691">
                  <c:v>5.5</c:v>
                </c:pt>
                <c:pt idx="54692">
                  <c:v>5.5</c:v>
                </c:pt>
                <c:pt idx="54693">
                  <c:v>5.5</c:v>
                </c:pt>
                <c:pt idx="54694">
                  <c:v>5.5</c:v>
                </c:pt>
                <c:pt idx="54695">
                  <c:v>5.5</c:v>
                </c:pt>
                <c:pt idx="54696">
                  <c:v>5.5</c:v>
                </c:pt>
                <c:pt idx="54697">
                  <c:v>5.5</c:v>
                </c:pt>
                <c:pt idx="54698">
                  <c:v>5.5</c:v>
                </c:pt>
                <c:pt idx="54699">
                  <c:v>5.5</c:v>
                </c:pt>
                <c:pt idx="54700">
                  <c:v>5.5</c:v>
                </c:pt>
                <c:pt idx="54701">
                  <c:v>5.5</c:v>
                </c:pt>
                <c:pt idx="54702">
                  <c:v>5.5</c:v>
                </c:pt>
                <c:pt idx="54703">
                  <c:v>5.5</c:v>
                </c:pt>
                <c:pt idx="54704">
                  <c:v>5.5</c:v>
                </c:pt>
                <c:pt idx="54705">
                  <c:v>5.5</c:v>
                </c:pt>
                <c:pt idx="54706">
                  <c:v>5.5</c:v>
                </c:pt>
                <c:pt idx="54707">
                  <c:v>5.5</c:v>
                </c:pt>
                <c:pt idx="54708">
                  <c:v>5.5</c:v>
                </c:pt>
                <c:pt idx="54709">
                  <c:v>5.5</c:v>
                </c:pt>
                <c:pt idx="54710">
                  <c:v>5.5</c:v>
                </c:pt>
                <c:pt idx="54711">
                  <c:v>5.5</c:v>
                </c:pt>
                <c:pt idx="54712">
                  <c:v>5.5</c:v>
                </c:pt>
                <c:pt idx="54713">
                  <c:v>5.5</c:v>
                </c:pt>
                <c:pt idx="54714">
                  <c:v>5.5</c:v>
                </c:pt>
                <c:pt idx="54715">
                  <c:v>5.5</c:v>
                </c:pt>
                <c:pt idx="54716">
                  <c:v>5.5</c:v>
                </c:pt>
                <c:pt idx="54717">
                  <c:v>5.5</c:v>
                </c:pt>
                <c:pt idx="54718">
                  <c:v>5.5</c:v>
                </c:pt>
                <c:pt idx="54719">
                  <c:v>5.5</c:v>
                </c:pt>
                <c:pt idx="54720">
                  <c:v>5.5</c:v>
                </c:pt>
                <c:pt idx="54721">
                  <c:v>5.5</c:v>
                </c:pt>
                <c:pt idx="54722">
                  <c:v>5.5</c:v>
                </c:pt>
                <c:pt idx="54723">
                  <c:v>5.5</c:v>
                </c:pt>
                <c:pt idx="54724">
                  <c:v>5.5</c:v>
                </c:pt>
                <c:pt idx="54725">
                  <c:v>5.5</c:v>
                </c:pt>
                <c:pt idx="54726">
                  <c:v>5.5</c:v>
                </c:pt>
                <c:pt idx="54727">
                  <c:v>5.5</c:v>
                </c:pt>
                <c:pt idx="54728">
                  <c:v>5.5</c:v>
                </c:pt>
                <c:pt idx="54729">
                  <c:v>5.5</c:v>
                </c:pt>
                <c:pt idx="54730">
                  <c:v>5.5</c:v>
                </c:pt>
                <c:pt idx="54731">
                  <c:v>5.5</c:v>
                </c:pt>
                <c:pt idx="54732">
                  <c:v>5.5</c:v>
                </c:pt>
                <c:pt idx="54733">
                  <c:v>5.5</c:v>
                </c:pt>
                <c:pt idx="54734">
                  <c:v>5.5</c:v>
                </c:pt>
                <c:pt idx="54735">
                  <c:v>5.5</c:v>
                </c:pt>
                <c:pt idx="54736">
                  <c:v>5.5</c:v>
                </c:pt>
                <c:pt idx="54737">
                  <c:v>5.5</c:v>
                </c:pt>
                <c:pt idx="54738">
                  <c:v>5.5</c:v>
                </c:pt>
                <c:pt idx="54739">
                  <c:v>5.5</c:v>
                </c:pt>
                <c:pt idx="54740">
                  <c:v>5.5</c:v>
                </c:pt>
                <c:pt idx="54741">
                  <c:v>5.5</c:v>
                </c:pt>
                <c:pt idx="54742">
                  <c:v>5.5</c:v>
                </c:pt>
                <c:pt idx="54743">
                  <c:v>5.5</c:v>
                </c:pt>
                <c:pt idx="54744">
                  <c:v>5.5</c:v>
                </c:pt>
                <c:pt idx="54745">
                  <c:v>5.5</c:v>
                </c:pt>
                <c:pt idx="54746">
                  <c:v>5.5</c:v>
                </c:pt>
                <c:pt idx="54747">
                  <c:v>5.5</c:v>
                </c:pt>
                <c:pt idx="54748">
                  <c:v>5.5</c:v>
                </c:pt>
                <c:pt idx="54749">
                  <c:v>5.5</c:v>
                </c:pt>
                <c:pt idx="54750">
                  <c:v>5.5</c:v>
                </c:pt>
                <c:pt idx="54751">
                  <c:v>5.5</c:v>
                </c:pt>
                <c:pt idx="54752">
                  <c:v>5.5</c:v>
                </c:pt>
                <c:pt idx="54753">
                  <c:v>5.5</c:v>
                </c:pt>
                <c:pt idx="54754">
                  <c:v>5.5</c:v>
                </c:pt>
                <c:pt idx="54755">
                  <c:v>5.5</c:v>
                </c:pt>
                <c:pt idx="54756">
                  <c:v>5.5</c:v>
                </c:pt>
                <c:pt idx="54757">
                  <c:v>5.5</c:v>
                </c:pt>
                <c:pt idx="54758">
                  <c:v>5.5</c:v>
                </c:pt>
                <c:pt idx="54759">
                  <c:v>5.5</c:v>
                </c:pt>
                <c:pt idx="54760">
                  <c:v>5.5</c:v>
                </c:pt>
                <c:pt idx="54761">
                  <c:v>5.5</c:v>
                </c:pt>
                <c:pt idx="54762">
                  <c:v>5.5</c:v>
                </c:pt>
                <c:pt idx="54763">
                  <c:v>5.5</c:v>
                </c:pt>
                <c:pt idx="54764">
                  <c:v>5.5</c:v>
                </c:pt>
                <c:pt idx="54765">
                  <c:v>5.5</c:v>
                </c:pt>
                <c:pt idx="54766">
                  <c:v>5.5</c:v>
                </c:pt>
                <c:pt idx="54767">
                  <c:v>5.5</c:v>
                </c:pt>
                <c:pt idx="54768">
                  <c:v>5.5</c:v>
                </c:pt>
                <c:pt idx="54769">
                  <c:v>5.5</c:v>
                </c:pt>
                <c:pt idx="54770">
                  <c:v>5.5</c:v>
                </c:pt>
                <c:pt idx="54771">
                  <c:v>5.5</c:v>
                </c:pt>
                <c:pt idx="54772">
                  <c:v>5.5</c:v>
                </c:pt>
                <c:pt idx="54773">
                  <c:v>5.5</c:v>
                </c:pt>
                <c:pt idx="54774">
                  <c:v>5.5</c:v>
                </c:pt>
                <c:pt idx="54775">
                  <c:v>5.5</c:v>
                </c:pt>
                <c:pt idx="54776">
                  <c:v>5.5</c:v>
                </c:pt>
                <c:pt idx="54777">
                  <c:v>5.5</c:v>
                </c:pt>
                <c:pt idx="54778">
                  <c:v>5.5</c:v>
                </c:pt>
                <c:pt idx="54779">
                  <c:v>5.5</c:v>
                </c:pt>
                <c:pt idx="54780">
                  <c:v>5.5</c:v>
                </c:pt>
                <c:pt idx="54781">
                  <c:v>5.5</c:v>
                </c:pt>
                <c:pt idx="54782">
                  <c:v>5.5</c:v>
                </c:pt>
                <c:pt idx="54783">
                  <c:v>5.5</c:v>
                </c:pt>
                <c:pt idx="54784">
                  <c:v>5.5</c:v>
                </c:pt>
                <c:pt idx="54785">
                  <c:v>5.5</c:v>
                </c:pt>
                <c:pt idx="54786">
                  <c:v>5.5</c:v>
                </c:pt>
                <c:pt idx="54787">
                  <c:v>5.5</c:v>
                </c:pt>
                <c:pt idx="54788">
                  <c:v>5.5</c:v>
                </c:pt>
                <c:pt idx="54789">
                  <c:v>5.5</c:v>
                </c:pt>
                <c:pt idx="54790">
                  <c:v>5.5</c:v>
                </c:pt>
                <c:pt idx="54791">
                  <c:v>5.5</c:v>
                </c:pt>
                <c:pt idx="54792">
                  <c:v>5.5</c:v>
                </c:pt>
                <c:pt idx="54793">
                  <c:v>5.5</c:v>
                </c:pt>
                <c:pt idx="54794">
                  <c:v>5.5</c:v>
                </c:pt>
                <c:pt idx="54795">
                  <c:v>5.5</c:v>
                </c:pt>
                <c:pt idx="54796">
                  <c:v>5.5</c:v>
                </c:pt>
                <c:pt idx="54797">
                  <c:v>5.5</c:v>
                </c:pt>
                <c:pt idx="54798">
                  <c:v>5.5</c:v>
                </c:pt>
                <c:pt idx="54799">
                  <c:v>5.5</c:v>
                </c:pt>
                <c:pt idx="54800">
                  <c:v>5.5</c:v>
                </c:pt>
                <c:pt idx="54801">
                  <c:v>5.5</c:v>
                </c:pt>
                <c:pt idx="54802">
                  <c:v>5.5</c:v>
                </c:pt>
                <c:pt idx="54803">
                  <c:v>5.5</c:v>
                </c:pt>
                <c:pt idx="54804">
                  <c:v>5.5</c:v>
                </c:pt>
                <c:pt idx="54805">
                  <c:v>5.5</c:v>
                </c:pt>
                <c:pt idx="54806">
                  <c:v>5.5</c:v>
                </c:pt>
                <c:pt idx="54807">
                  <c:v>5.5</c:v>
                </c:pt>
                <c:pt idx="54808">
                  <c:v>5.5</c:v>
                </c:pt>
                <c:pt idx="54809">
                  <c:v>5.5</c:v>
                </c:pt>
                <c:pt idx="54810">
                  <c:v>5.5</c:v>
                </c:pt>
                <c:pt idx="54811">
                  <c:v>5.5</c:v>
                </c:pt>
                <c:pt idx="54812">
                  <c:v>5.5</c:v>
                </c:pt>
                <c:pt idx="54813">
                  <c:v>5.5</c:v>
                </c:pt>
                <c:pt idx="54814">
                  <c:v>5.5</c:v>
                </c:pt>
                <c:pt idx="54815">
                  <c:v>5.5</c:v>
                </c:pt>
                <c:pt idx="54816">
                  <c:v>5.5</c:v>
                </c:pt>
                <c:pt idx="54817">
                  <c:v>5.5</c:v>
                </c:pt>
                <c:pt idx="54818">
                  <c:v>5.5</c:v>
                </c:pt>
                <c:pt idx="54819">
                  <c:v>5.5</c:v>
                </c:pt>
                <c:pt idx="54820">
                  <c:v>5.5</c:v>
                </c:pt>
                <c:pt idx="54821">
                  <c:v>5.5</c:v>
                </c:pt>
                <c:pt idx="54822">
                  <c:v>5.5</c:v>
                </c:pt>
                <c:pt idx="54823">
                  <c:v>5.5</c:v>
                </c:pt>
                <c:pt idx="54824">
                  <c:v>5.5</c:v>
                </c:pt>
                <c:pt idx="54825">
                  <c:v>5.5</c:v>
                </c:pt>
                <c:pt idx="54826">
                  <c:v>5.5</c:v>
                </c:pt>
                <c:pt idx="54827">
                  <c:v>5.5</c:v>
                </c:pt>
                <c:pt idx="54828">
                  <c:v>5.5</c:v>
                </c:pt>
                <c:pt idx="54829">
                  <c:v>5.5</c:v>
                </c:pt>
                <c:pt idx="54830">
                  <c:v>5.5</c:v>
                </c:pt>
                <c:pt idx="54831">
                  <c:v>5.5</c:v>
                </c:pt>
                <c:pt idx="54832">
                  <c:v>5.5</c:v>
                </c:pt>
                <c:pt idx="54833">
                  <c:v>5.5</c:v>
                </c:pt>
                <c:pt idx="54834">
                  <c:v>5.5</c:v>
                </c:pt>
                <c:pt idx="54835">
                  <c:v>5.5</c:v>
                </c:pt>
                <c:pt idx="54836">
                  <c:v>5.5</c:v>
                </c:pt>
                <c:pt idx="54837">
                  <c:v>5.5</c:v>
                </c:pt>
                <c:pt idx="54838">
                  <c:v>5.5</c:v>
                </c:pt>
                <c:pt idx="54839">
                  <c:v>5.5</c:v>
                </c:pt>
                <c:pt idx="54840">
                  <c:v>5.5</c:v>
                </c:pt>
                <c:pt idx="54841">
                  <c:v>5.5</c:v>
                </c:pt>
                <c:pt idx="54842">
                  <c:v>5.5</c:v>
                </c:pt>
                <c:pt idx="54843">
                  <c:v>5.5</c:v>
                </c:pt>
                <c:pt idx="54844">
                  <c:v>5.5</c:v>
                </c:pt>
                <c:pt idx="54845">
                  <c:v>5.5</c:v>
                </c:pt>
                <c:pt idx="54846">
                  <c:v>5.5</c:v>
                </c:pt>
                <c:pt idx="54847">
                  <c:v>5.5</c:v>
                </c:pt>
                <c:pt idx="54848">
                  <c:v>5.5</c:v>
                </c:pt>
                <c:pt idx="54849">
                  <c:v>5.5</c:v>
                </c:pt>
                <c:pt idx="54850">
                  <c:v>5.5</c:v>
                </c:pt>
                <c:pt idx="54851">
                  <c:v>5.5</c:v>
                </c:pt>
                <c:pt idx="54852">
                  <c:v>5.5</c:v>
                </c:pt>
                <c:pt idx="54853">
                  <c:v>5.5</c:v>
                </c:pt>
                <c:pt idx="54854">
                  <c:v>5.5</c:v>
                </c:pt>
                <c:pt idx="54855">
                  <c:v>5.5</c:v>
                </c:pt>
                <c:pt idx="54856">
                  <c:v>5.5</c:v>
                </c:pt>
                <c:pt idx="54857">
                  <c:v>5.5</c:v>
                </c:pt>
                <c:pt idx="54858">
                  <c:v>5.5</c:v>
                </c:pt>
                <c:pt idx="54859">
                  <c:v>5.5</c:v>
                </c:pt>
                <c:pt idx="54860">
                  <c:v>5.5</c:v>
                </c:pt>
                <c:pt idx="54861">
                  <c:v>5.5</c:v>
                </c:pt>
                <c:pt idx="54862">
                  <c:v>5.5</c:v>
                </c:pt>
                <c:pt idx="54863">
                  <c:v>5.5</c:v>
                </c:pt>
                <c:pt idx="54864">
                  <c:v>5.5</c:v>
                </c:pt>
                <c:pt idx="54865">
                  <c:v>5.5</c:v>
                </c:pt>
                <c:pt idx="54866">
                  <c:v>5.5</c:v>
                </c:pt>
                <c:pt idx="54867">
                  <c:v>5.5</c:v>
                </c:pt>
                <c:pt idx="54868">
                  <c:v>5.5</c:v>
                </c:pt>
                <c:pt idx="54869">
                  <c:v>5.5</c:v>
                </c:pt>
                <c:pt idx="54870">
                  <c:v>5.5</c:v>
                </c:pt>
                <c:pt idx="54871">
                  <c:v>5.5</c:v>
                </c:pt>
                <c:pt idx="54872">
                  <c:v>5.5</c:v>
                </c:pt>
                <c:pt idx="54873">
                  <c:v>5.5</c:v>
                </c:pt>
                <c:pt idx="54874">
                  <c:v>5.5</c:v>
                </c:pt>
                <c:pt idx="54875">
                  <c:v>5.5</c:v>
                </c:pt>
                <c:pt idx="54876">
                  <c:v>5.5</c:v>
                </c:pt>
                <c:pt idx="54877">
                  <c:v>5.5</c:v>
                </c:pt>
                <c:pt idx="54878">
                  <c:v>5.5</c:v>
                </c:pt>
                <c:pt idx="54879">
                  <c:v>5.5</c:v>
                </c:pt>
                <c:pt idx="54880">
                  <c:v>5.5</c:v>
                </c:pt>
                <c:pt idx="54881">
                  <c:v>5.5</c:v>
                </c:pt>
                <c:pt idx="54882">
                  <c:v>5.5</c:v>
                </c:pt>
                <c:pt idx="54883">
                  <c:v>5.5</c:v>
                </c:pt>
                <c:pt idx="54884">
                  <c:v>5.5</c:v>
                </c:pt>
                <c:pt idx="54885">
                  <c:v>5.5</c:v>
                </c:pt>
                <c:pt idx="54886">
                  <c:v>5.5</c:v>
                </c:pt>
                <c:pt idx="54887">
                  <c:v>5.5</c:v>
                </c:pt>
                <c:pt idx="54888">
                  <c:v>5.5</c:v>
                </c:pt>
                <c:pt idx="54889">
                  <c:v>5.5</c:v>
                </c:pt>
                <c:pt idx="54890">
                  <c:v>5.5</c:v>
                </c:pt>
                <c:pt idx="54891">
                  <c:v>5.5</c:v>
                </c:pt>
                <c:pt idx="54892">
                  <c:v>5.5</c:v>
                </c:pt>
                <c:pt idx="54893">
                  <c:v>5.5</c:v>
                </c:pt>
                <c:pt idx="54894">
                  <c:v>5.5</c:v>
                </c:pt>
                <c:pt idx="54895">
                  <c:v>5.5</c:v>
                </c:pt>
                <c:pt idx="54896">
                  <c:v>5.5</c:v>
                </c:pt>
                <c:pt idx="54897">
                  <c:v>5.5</c:v>
                </c:pt>
                <c:pt idx="54898">
                  <c:v>5.5</c:v>
                </c:pt>
                <c:pt idx="54899">
                  <c:v>5.5</c:v>
                </c:pt>
                <c:pt idx="54900">
                  <c:v>5.5</c:v>
                </c:pt>
                <c:pt idx="54901">
                  <c:v>5.5</c:v>
                </c:pt>
                <c:pt idx="54902">
                  <c:v>5.5</c:v>
                </c:pt>
                <c:pt idx="54903">
                  <c:v>5.5</c:v>
                </c:pt>
                <c:pt idx="54904">
                  <c:v>5.5</c:v>
                </c:pt>
                <c:pt idx="54905">
                  <c:v>5.5</c:v>
                </c:pt>
                <c:pt idx="54906">
                  <c:v>5.5</c:v>
                </c:pt>
                <c:pt idx="54907">
                  <c:v>5.5</c:v>
                </c:pt>
                <c:pt idx="54908">
                  <c:v>5.5</c:v>
                </c:pt>
                <c:pt idx="54909">
                  <c:v>5.5</c:v>
                </c:pt>
                <c:pt idx="54910">
                  <c:v>5.5</c:v>
                </c:pt>
                <c:pt idx="54911">
                  <c:v>5.5</c:v>
                </c:pt>
                <c:pt idx="54912">
                  <c:v>5.5</c:v>
                </c:pt>
                <c:pt idx="54913">
                  <c:v>5.5</c:v>
                </c:pt>
                <c:pt idx="54914">
                  <c:v>5.5</c:v>
                </c:pt>
                <c:pt idx="54915">
                  <c:v>5.5</c:v>
                </c:pt>
                <c:pt idx="54916">
                  <c:v>5.5</c:v>
                </c:pt>
                <c:pt idx="54917">
                  <c:v>5.5</c:v>
                </c:pt>
                <c:pt idx="54918">
                  <c:v>5.5</c:v>
                </c:pt>
                <c:pt idx="54919">
                  <c:v>5.5</c:v>
                </c:pt>
                <c:pt idx="54920">
                  <c:v>5.5</c:v>
                </c:pt>
                <c:pt idx="54921">
                  <c:v>5.5</c:v>
                </c:pt>
                <c:pt idx="54922">
                  <c:v>5.5</c:v>
                </c:pt>
                <c:pt idx="54923">
                  <c:v>5.5</c:v>
                </c:pt>
                <c:pt idx="54924">
                  <c:v>5.5</c:v>
                </c:pt>
                <c:pt idx="54925">
                  <c:v>5.5</c:v>
                </c:pt>
                <c:pt idx="54926">
                  <c:v>5.5</c:v>
                </c:pt>
                <c:pt idx="54927">
                  <c:v>5.5</c:v>
                </c:pt>
                <c:pt idx="54928">
                  <c:v>5.5</c:v>
                </c:pt>
                <c:pt idx="54929">
                  <c:v>5.5</c:v>
                </c:pt>
                <c:pt idx="54930">
                  <c:v>5.5</c:v>
                </c:pt>
                <c:pt idx="54931">
                  <c:v>5.5</c:v>
                </c:pt>
                <c:pt idx="54932">
                  <c:v>5.5</c:v>
                </c:pt>
                <c:pt idx="54933">
                  <c:v>5.5</c:v>
                </c:pt>
                <c:pt idx="54934">
                  <c:v>5.5</c:v>
                </c:pt>
                <c:pt idx="54935">
                  <c:v>5.5</c:v>
                </c:pt>
                <c:pt idx="54936">
                  <c:v>5.5</c:v>
                </c:pt>
                <c:pt idx="54937">
                  <c:v>5.5</c:v>
                </c:pt>
                <c:pt idx="54938">
                  <c:v>5.5</c:v>
                </c:pt>
                <c:pt idx="54939">
                  <c:v>5.5</c:v>
                </c:pt>
                <c:pt idx="54940">
                  <c:v>5.5</c:v>
                </c:pt>
                <c:pt idx="54941">
                  <c:v>5.5</c:v>
                </c:pt>
                <c:pt idx="54942">
                  <c:v>5.5</c:v>
                </c:pt>
                <c:pt idx="54943">
                  <c:v>5.5</c:v>
                </c:pt>
                <c:pt idx="54944">
                  <c:v>5.5</c:v>
                </c:pt>
                <c:pt idx="54945">
                  <c:v>5.5</c:v>
                </c:pt>
                <c:pt idx="54946">
                  <c:v>5.5</c:v>
                </c:pt>
                <c:pt idx="54947">
                  <c:v>5.5</c:v>
                </c:pt>
                <c:pt idx="54948">
                  <c:v>5.5</c:v>
                </c:pt>
                <c:pt idx="54949">
                  <c:v>5.5</c:v>
                </c:pt>
                <c:pt idx="54950">
                  <c:v>5.5</c:v>
                </c:pt>
                <c:pt idx="54951">
                  <c:v>5.5</c:v>
                </c:pt>
                <c:pt idx="54952">
                  <c:v>5.5</c:v>
                </c:pt>
                <c:pt idx="54953">
                  <c:v>5.5</c:v>
                </c:pt>
                <c:pt idx="54954">
                  <c:v>5.5</c:v>
                </c:pt>
                <c:pt idx="54955">
                  <c:v>5.5</c:v>
                </c:pt>
                <c:pt idx="54956">
                  <c:v>5.5</c:v>
                </c:pt>
                <c:pt idx="54957">
                  <c:v>5.5</c:v>
                </c:pt>
                <c:pt idx="54958">
                  <c:v>5.5</c:v>
                </c:pt>
                <c:pt idx="54959">
                  <c:v>5.5</c:v>
                </c:pt>
                <c:pt idx="54960">
                  <c:v>5.5</c:v>
                </c:pt>
                <c:pt idx="54961">
                  <c:v>5.5</c:v>
                </c:pt>
                <c:pt idx="54962">
                  <c:v>5.5</c:v>
                </c:pt>
                <c:pt idx="54963">
                  <c:v>5.5</c:v>
                </c:pt>
                <c:pt idx="54964">
                  <c:v>5.5</c:v>
                </c:pt>
                <c:pt idx="54965">
                  <c:v>5.5</c:v>
                </c:pt>
                <c:pt idx="54966">
                  <c:v>5.5</c:v>
                </c:pt>
                <c:pt idx="54967">
                  <c:v>5.5</c:v>
                </c:pt>
                <c:pt idx="54968">
                  <c:v>5.5</c:v>
                </c:pt>
                <c:pt idx="54969">
                  <c:v>5.5</c:v>
                </c:pt>
                <c:pt idx="54970">
                  <c:v>5.5</c:v>
                </c:pt>
                <c:pt idx="54971">
                  <c:v>5.5</c:v>
                </c:pt>
                <c:pt idx="54972">
                  <c:v>5.5</c:v>
                </c:pt>
                <c:pt idx="54973">
                  <c:v>5.5</c:v>
                </c:pt>
                <c:pt idx="54974">
                  <c:v>5.5</c:v>
                </c:pt>
                <c:pt idx="54975">
                  <c:v>5.5</c:v>
                </c:pt>
                <c:pt idx="54976">
                  <c:v>5.5</c:v>
                </c:pt>
                <c:pt idx="54977">
                  <c:v>5.5</c:v>
                </c:pt>
                <c:pt idx="54978">
                  <c:v>5.5</c:v>
                </c:pt>
                <c:pt idx="54979">
                  <c:v>5.5</c:v>
                </c:pt>
                <c:pt idx="54980">
                  <c:v>5.5</c:v>
                </c:pt>
                <c:pt idx="54981">
                  <c:v>5.5</c:v>
                </c:pt>
                <c:pt idx="54982">
                  <c:v>5.5</c:v>
                </c:pt>
                <c:pt idx="54983">
                  <c:v>5.5</c:v>
                </c:pt>
                <c:pt idx="54984">
                  <c:v>5.5</c:v>
                </c:pt>
                <c:pt idx="54985">
                  <c:v>5.5</c:v>
                </c:pt>
                <c:pt idx="54986">
                  <c:v>5.5</c:v>
                </c:pt>
                <c:pt idx="54987">
                  <c:v>5.5</c:v>
                </c:pt>
                <c:pt idx="54988">
                  <c:v>5.5</c:v>
                </c:pt>
                <c:pt idx="54989">
                  <c:v>5.5</c:v>
                </c:pt>
                <c:pt idx="54990">
                  <c:v>5.5</c:v>
                </c:pt>
                <c:pt idx="54991">
                  <c:v>5.5</c:v>
                </c:pt>
                <c:pt idx="54992">
                  <c:v>5.5</c:v>
                </c:pt>
                <c:pt idx="54993">
                  <c:v>5.5</c:v>
                </c:pt>
                <c:pt idx="54994">
                  <c:v>5.5</c:v>
                </c:pt>
                <c:pt idx="54995">
                  <c:v>5.5</c:v>
                </c:pt>
                <c:pt idx="54996">
                  <c:v>5.5</c:v>
                </c:pt>
                <c:pt idx="54997">
                  <c:v>5.5</c:v>
                </c:pt>
                <c:pt idx="54998">
                  <c:v>5.5</c:v>
                </c:pt>
                <c:pt idx="54999">
                  <c:v>5.5</c:v>
                </c:pt>
                <c:pt idx="55000">
                  <c:v>5.5</c:v>
                </c:pt>
                <c:pt idx="55001">
                  <c:v>5.5</c:v>
                </c:pt>
                <c:pt idx="55002">
                  <c:v>5.5</c:v>
                </c:pt>
                <c:pt idx="55003">
                  <c:v>5.5</c:v>
                </c:pt>
                <c:pt idx="55004">
                  <c:v>5.5</c:v>
                </c:pt>
                <c:pt idx="55005">
                  <c:v>5.5</c:v>
                </c:pt>
                <c:pt idx="55006">
                  <c:v>5.5</c:v>
                </c:pt>
                <c:pt idx="55007">
                  <c:v>5.5</c:v>
                </c:pt>
                <c:pt idx="55008">
                  <c:v>5.5</c:v>
                </c:pt>
                <c:pt idx="55009">
                  <c:v>5.5</c:v>
                </c:pt>
                <c:pt idx="55010">
                  <c:v>5.5</c:v>
                </c:pt>
                <c:pt idx="55011">
                  <c:v>5.5</c:v>
                </c:pt>
                <c:pt idx="55012">
                  <c:v>5.5</c:v>
                </c:pt>
                <c:pt idx="55013">
                  <c:v>5.5</c:v>
                </c:pt>
                <c:pt idx="55014">
                  <c:v>5.5</c:v>
                </c:pt>
                <c:pt idx="55015">
                  <c:v>5.5</c:v>
                </c:pt>
                <c:pt idx="55016">
                  <c:v>5.5</c:v>
                </c:pt>
                <c:pt idx="55017">
                  <c:v>5.5</c:v>
                </c:pt>
                <c:pt idx="55018">
                  <c:v>5.5</c:v>
                </c:pt>
                <c:pt idx="55019">
                  <c:v>5.5</c:v>
                </c:pt>
                <c:pt idx="55020">
                  <c:v>5.5</c:v>
                </c:pt>
                <c:pt idx="55021">
                  <c:v>5.5</c:v>
                </c:pt>
                <c:pt idx="55022">
                  <c:v>5.5</c:v>
                </c:pt>
                <c:pt idx="55023">
                  <c:v>5.5</c:v>
                </c:pt>
                <c:pt idx="55024">
                  <c:v>5.5</c:v>
                </c:pt>
                <c:pt idx="55025">
                  <c:v>5.5</c:v>
                </c:pt>
                <c:pt idx="55026">
                  <c:v>5.5</c:v>
                </c:pt>
                <c:pt idx="55027">
                  <c:v>5.5</c:v>
                </c:pt>
                <c:pt idx="55028">
                  <c:v>5.5</c:v>
                </c:pt>
                <c:pt idx="55029">
                  <c:v>5.5</c:v>
                </c:pt>
                <c:pt idx="55030">
                  <c:v>5.5</c:v>
                </c:pt>
                <c:pt idx="55031">
                  <c:v>5.5</c:v>
                </c:pt>
                <c:pt idx="55032">
                  <c:v>5.5</c:v>
                </c:pt>
                <c:pt idx="55033">
                  <c:v>5.5</c:v>
                </c:pt>
                <c:pt idx="55034">
                  <c:v>5.5</c:v>
                </c:pt>
                <c:pt idx="55035">
                  <c:v>5.5</c:v>
                </c:pt>
                <c:pt idx="55036">
                  <c:v>5.5</c:v>
                </c:pt>
                <c:pt idx="55037">
                  <c:v>5.5</c:v>
                </c:pt>
                <c:pt idx="55038">
                  <c:v>5.5</c:v>
                </c:pt>
                <c:pt idx="55039">
                  <c:v>5.5</c:v>
                </c:pt>
                <c:pt idx="55040">
                  <c:v>5.5</c:v>
                </c:pt>
                <c:pt idx="55041">
                  <c:v>5.5</c:v>
                </c:pt>
                <c:pt idx="55042">
                  <c:v>5.5</c:v>
                </c:pt>
                <c:pt idx="55043">
                  <c:v>5.5</c:v>
                </c:pt>
                <c:pt idx="55044">
                  <c:v>5.5</c:v>
                </c:pt>
                <c:pt idx="55045">
                  <c:v>5.5</c:v>
                </c:pt>
                <c:pt idx="55046">
                  <c:v>5.5</c:v>
                </c:pt>
                <c:pt idx="55047">
                  <c:v>5.5</c:v>
                </c:pt>
                <c:pt idx="55048">
                  <c:v>5.5</c:v>
                </c:pt>
                <c:pt idx="55049">
                  <c:v>5.5</c:v>
                </c:pt>
                <c:pt idx="55050">
                  <c:v>5.5</c:v>
                </c:pt>
                <c:pt idx="55051">
                  <c:v>5.5</c:v>
                </c:pt>
                <c:pt idx="55052">
                  <c:v>5.5</c:v>
                </c:pt>
                <c:pt idx="55053">
                  <c:v>5.5</c:v>
                </c:pt>
                <c:pt idx="55054">
                  <c:v>5.5</c:v>
                </c:pt>
                <c:pt idx="55055">
                  <c:v>5.5</c:v>
                </c:pt>
                <c:pt idx="55056">
                  <c:v>5.5</c:v>
                </c:pt>
                <c:pt idx="55057">
                  <c:v>5.5</c:v>
                </c:pt>
                <c:pt idx="55058">
                  <c:v>5.5</c:v>
                </c:pt>
                <c:pt idx="55059">
                  <c:v>5.5</c:v>
                </c:pt>
                <c:pt idx="55060">
                  <c:v>5.5</c:v>
                </c:pt>
                <c:pt idx="55061">
                  <c:v>5.5</c:v>
                </c:pt>
                <c:pt idx="55062">
                  <c:v>5.5</c:v>
                </c:pt>
                <c:pt idx="55063">
                  <c:v>5.5</c:v>
                </c:pt>
                <c:pt idx="55064">
                  <c:v>5.5</c:v>
                </c:pt>
                <c:pt idx="55065">
                  <c:v>5.5</c:v>
                </c:pt>
                <c:pt idx="55066">
                  <c:v>5.5</c:v>
                </c:pt>
                <c:pt idx="55067">
                  <c:v>5.5</c:v>
                </c:pt>
                <c:pt idx="55068">
                  <c:v>5.5</c:v>
                </c:pt>
                <c:pt idx="55069">
                  <c:v>5.5</c:v>
                </c:pt>
                <c:pt idx="55070">
                  <c:v>5.5</c:v>
                </c:pt>
                <c:pt idx="55071">
                  <c:v>5.5</c:v>
                </c:pt>
                <c:pt idx="55072">
                  <c:v>5.5</c:v>
                </c:pt>
                <c:pt idx="55073">
                  <c:v>5.5</c:v>
                </c:pt>
                <c:pt idx="55074">
                  <c:v>5.5</c:v>
                </c:pt>
                <c:pt idx="55075">
                  <c:v>5.5</c:v>
                </c:pt>
                <c:pt idx="55076">
                  <c:v>5.5</c:v>
                </c:pt>
                <c:pt idx="55077">
                  <c:v>5.5</c:v>
                </c:pt>
                <c:pt idx="55078">
                  <c:v>5.5</c:v>
                </c:pt>
                <c:pt idx="55079">
                  <c:v>5.5</c:v>
                </c:pt>
                <c:pt idx="55080">
                  <c:v>5.5</c:v>
                </c:pt>
                <c:pt idx="55081">
                  <c:v>5.5</c:v>
                </c:pt>
                <c:pt idx="55082">
                  <c:v>5.5</c:v>
                </c:pt>
                <c:pt idx="55083">
                  <c:v>5.5</c:v>
                </c:pt>
                <c:pt idx="55084">
                  <c:v>5.5</c:v>
                </c:pt>
                <c:pt idx="55085">
                  <c:v>5.5</c:v>
                </c:pt>
                <c:pt idx="55086">
                  <c:v>5.5</c:v>
                </c:pt>
                <c:pt idx="55087">
                  <c:v>5.5</c:v>
                </c:pt>
                <c:pt idx="55088">
                  <c:v>5.5</c:v>
                </c:pt>
                <c:pt idx="55089">
                  <c:v>5.5</c:v>
                </c:pt>
                <c:pt idx="55090">
                  <c:v>5.5</c:v>
                </c:pt>
                <c:pt idx="55091">
                  <c:v>5.5</c:v>
                </c:pt>
                <c:pt idx="55092">
                  <c:v>5.5</c:v>
                </c:pt>
                <c:pt idx="55093">
                  <c:v>5.5</c:v>
                </c:pt>
                <c:pt idx="55094">
                  <c:v>5.5</c:v>
                </c:pt>
                <c:pt idx="55095">
                  <c:v>5.5</c:v>
                </c:pt>
                <c:pt idx="55096">
                  <c:v>5.5</c:v>
                </c:pt>
                <c:pt idx="55097">
                  <c:v>5.5</c:v>
                </c:pt>
                <c:pt idx="55098">
                  <c:v>5.5</c:v>
                </c:pt>
                <c:pt idx="55099">
                  <c:v>5.5</c:v>
                </c:pt>
                <c:pt idx="55100">
                  <c:v>5.5</c:v>
                </c:pt>
                <c:pt idx="55101">
                  <c:v>5.5</c:v>
                </c:pt>
                <c:pt idx="55102">
                  <c:v>5.5</c:v>
                </c:pt>
                <c:pt idx="55103">
                  <c:v>5.5</c:v>
                </c:pt>
                <c:pt idx="55104">
                  <c:v>5.5</c:v>
                </c:pt>
                <c:pt idx="55105">
                  <c:v>5.5</c:v>
                </c:pt>
                <c:pt idx="55106">
                  <c:v>5.5</c:v>
                </c:pt>
                <c:pt idx="55107">
                  <c:v>5.5</c:v>
                </c:pt>
                <c:pt idx="55108">
                  <c:v>5.5</c:v>
                </c:pt>
                <c:pt idx="55109">
                  <c:v>5.5</c:v>
                </c:pt>
                <c:pt idx="55110">
                  <c:v>5.5</c:v>
                </c:pt>
                <c:pt idx="55111">
                  <c:v>5.5</c:v>
                </c:pt>
                <c:pt idx="55112">
                  <c:v>5.5</c:v>
                </c:pt>
                <c:pt idx="55113">
                  <c:v>5.5</c:v>
                </c:pt>
                <c:pt idx="55114">
                  <c:v>5.5</c:v>
                </c:pt>
                <c:pt idx="55115">
                  <c:v>5.5</c:v>
                </c:pt>
                <c:pt idx="55116">
                  <c:v>5.5</c:v>
                </c:pt>
                <c:pt idx="55117">
                  <c:v>5.5</c:v>
                </c:pt>
                <c:pt idx="55118">
                  <c:v>5.5</c:v>
                </c:pt>
                <c:pt idx="55119">
                  <c:v>5.5</c:v>
                </c:pt>
                <c:pt idx="55120">
                  <c:v>5.5</c:v>
                </c:pt>
                <c:pt idx="55121">
                  <c:v>5.5</c:v>
                </c:pt>
                <c:pt idx="55122">
                  <c:v>5.5</c:v>
                </c:pt>
                <c:pt idx="55123">
                  <c:v>5.5</c:v>
                </c:pt>
                <c:pt idx="55124">
                  <c:v>5.5</c:v>
                </c:pt>
                <c:pt idx="55125">
                  <c:v>5.5</c:v>
                </c:pt>
                <c:pt idx="55126">
                  <c:v>5.5</c:v>
                </c:pt>
                <c:pt idx="55127">
                  <c:v>5.5</c:v>
                </c:pt>
                <c:pt idx="55128">
                  <c:v>5.5</c:v>
                </c:pt>
                <c:pt idx="55129">
                  <c:v>5.5</c:v>
                </c:pt>
                <c:pt idx="55130">
                  <c:v>5.5</c:v>
                </c:pt>
                <c:pt idx="55131">
                  <c:v>5.5</c:v>
                </c:pt>
                <c:pt idx="55132">
                  <c:v>5.5</c:v>
                </c:pt>
                <c:pt idx="55133">
                  <c:v>5.5</c:v>
                </c:pt>
                <c:pt idx="55134">
                  <c:v>5.5</c:v>
                </c:pt>
                <c:pt idx="55135">
                  <c:v>5.5</c:v>
                </c:pt>
                <c:pt idx="55136">
                  <c:v>5.5</c:v>
                </c:pt>
                <c:pt idx="55137">
                  <c:v>5.5</c:v>
                </c:pt>
                <c:pt idx="55138">
                  <c:v>5.5</c:v>
                </c:pt>
                <c:pt idx="55139">
                  <c:v>5.5</c:v>
                </c:pt>
                <c:pt idx="55140">
                  <c:v>5.5</c:v>
                </c:pt>
                <c:pt idx="55141">
                  <c:v>5.5</c:v>
                </c:pt>
                <c:pt idx="55142">
                  <c:v>5.5</c:v>
                </c:pt>
                <c:pt idx="55143">
                  <c:v>5.5</c:v>
                </c:pt>
                <c:pt idx="55144">
                  <c:v>5.5</c:v>
                </c:pt>
                <c:pt idx="55145">
                  <c:v>5.5</c:v>
                </c:pt>
                <c:pt idx="55146">
                  <c:v>5.5</c:v>
                </c:pt>
                <c:pt idx="55147">
                  <c:v>5.5</c:v>
                </c:pt>
                <c:pt idx="55148">
                  <c:v>5.5</c:v>
                </c:pt>
                <c:pt idx="55149">
                  <c:v>5.5</c:v>
                </c:pt>
                <c:pt idx="55150">
                  <c:v>5.5</c:v>
                </c:pt>
                <c:pt idx="55151">
                  <c:v>5.5</c:v>
                </c:pt>
                <c:pt idx="55152">
                  <c:v>5.5</c:v>
                </c:pt>
                <c:pt idx="55153">
                  <c:v>5.5</c:v>
                </c:pt>
                <c:pt idx="55154">
                  <c:v>5.5</c:v>
                </c:pt>
                <c:pt idx="55155">
                  <c:v>5.5</c:v>
                </c:pt>
                <c:pt idx="55156">
                  <c:v>5.5</c:v>
                </c:pt>
                <c:pt idx="55157">
                  <c:v>5.5</c:v>
                </c:pt>
                <c:pt idx="55158">
                  <c:v>5.5</c:v>
                </c:pt>
                <c:pt idx="55159">
                  <c:v>5.5</c:v>
                </c:pt>
                <c:pt idx="55160">
                  <c:v>5.5</c:v>
                </c:pt>
                <c:pt idx="55161">
                  <c:v>5.5</c:v>
                </c:pt>
                <c:pt idx="55162">
                  <c:v>5.5</c:v>
                </c:pt>
                <c:pt idx="55163">
                  <c:v>5.5</c:v>
                </c:pt>
                <c:pt idx="55164">
                  <c:v>5.5</c:v>
                </c:pt>
                <c:pt idx="55165">
                  <c:v>5.5</c:v>
                </c:pt>
                <c:pt idx="55166">
                  <c:v>5.5</c:v>
                </c:pt>
                <c:pt idx="55167">
                  <c:v>5.5</c:v>
                </c:pt>
                <c:pt idx="55168">
                  <c:v>5.5</c:v>
                </c:pt>
                <c:pt idx="55169">
                  <c:v>5.5</c:v>
                </c:pt>
                <c:pt idx="55170">
                  <c:v>5.5</c:v>
                </c:pt>
                <c:pt idx="55171">
                  <c:v>5.5</c:v>
                </c:pt>
                <c:pt idx="55172">
                  <c:v>5.5</c:v>
                </c:pt>
                <c:pt idx="55173">
                  <c:v>5.5</c:v>
                </c:pt>
                <c:pt idx="55174">
                  <c:v>5.5</c:v>
                </c:pt>
                <c:pt idx="55175">
                  <c:v>5.5</c:v>
                </c:pt>
                <c:pt idx="55176">
                  <c:v>5.5</c:v>
                </c:pt>
                <c:pt idx="55177">
                  <c:v>5.5</c:v>
                </c:pt>
                <c:pt idx="55178">
                  <c:v>5.5</c:v>
                </c:pt>
                <c:pt idx="55179">
                  <c:v>5.5</c:v>
                </c:pt>
                <c:pt idx="55180">
                  <c:v>5.5</c:v>
                </c:pt>
                <c:pt idx="55181">
                  <c:v>5.5</c:v>
                </c:pt>
                <c:pt idx="55182">
                  <c:v>5.5</c:v>
                </c:pt>
                <c:pt idx="55183">
                  <c:v>5.5</c:v>
                </c:pt>
                <c:pt idx="55184">
                  <c:v>5.5</c:v>
                </c:pt>
                <c:pt idx="55185">
                  <c:v>5.5</c:v>
                </c:pt>
                <c:pt idx="55186">
                  <c:v>5.5</c:v>
                </c:pt>
                <c:pt idx="55187">
                  <c:v>5.5</c:v>
                </c:pt>
                <c:pt idx="55188">
                  <c:v>5.5</c:v>
                </c:pt>
                <c:pt idx="55189">
                  <c:v>5.5</c:v>
                </c:pt>
                <c:pt idx="55190">
                  <c:v>5.5</c:v>
                </c:pt>
                <c:pt idx="55191">
                  <c:v>5.5</c:v>
                </c:pt>
                <c:pt idx="55192">
                  <c:v>5.5</c:v>
                </c:pt>
                <c:pt idx="55193">
                  <c:v>5.5</c:v>
                </c:pt>
                <c:pt idx="55194">
                  <c:v>5.5</c:v>
                </c:pt>
                <c:pt idx="55195">
                  <c:v>5.5</c:v>
                </c:pt>
                <c:pt idx="55196">
                  <c:v>5.5</c:v>
                </c:pt>
                <c:pt idx="55197">
                  <c:v>5.5</c:v>
                </c:pt>
                <c:pt idx="55198">
                  <c:v>5.5</c:v>
                </c:pt>
                <c:pt idx="55199">
                  <c:v>5.5</c:v>
                </c:pt>
                <c:pt idx="55200">
                  <c:v>6</c:v>
                </c:pt>
                <c:pt idx="55201">
                  <c:v>6</c:v>
                </c:pt>
                <c:pt idx="55202">
                  <c:v>6</c:v>
                </c:pt>
                <c:pt idx="55203">
                  <c:v>6</c:v>
                </c:pt>
                <c:pt idx="55204">
                  <c:v>6</c:v>
                </c:pt>
                <c:pt idx="55205">
                  <c:v>6</c:v>
                </c:pt>
                <c:pt idx="55206">
                  <c:v>6</c:v>
                </c:pt>
                <c:pt idx="55207">
                  <c:v>6</c:v>
                </c:pt>
                <c:pt idx="55208">
                  <c:v>6</c:v>
                </c:pt>
                <c:pt idx="55209">
                  <c:v>6</c:v>
                </c:pt>
                <c:pt idx="55210">
                  <c:v>6</c:v>
                </c:pt>
                <c:pt idx="55211">
                  <c:v>6</c:v>
                </c:pt>
                <c:pt idx="55212">
                  <c:v>6</c:v>
                </c:pt>
                <c:pt idx="55213">
                  <c:v>6</c:v>
                </c:pt>
                <c:pt idx="55214">
                  <c:v>6</c:v>
                </c:pt>
                <c:pt idx="55215">
                  <c:v>6</c:v>
                </c:pt>
                <c:pt idx="55216">
                  <c:v>6</c:v>
                </c:pt>
                <c:pt idx="55217">
                  <c:v>6</c:v>
                </c:pt>
                <c:pt idx="55218">
                  <c:v>6</c:v>
                </c:pt>
                <c:pt idx="55219">
                  <c:v>6</c:v>
                </c:pt>
                <c:pt idx="55220">
                  <c:v>6</c:v>
                </c:pt>
                <c:pt idx="55221">
                  <c:v>6</c:v>
                </c:pt>
                <c:pt idx="55222">
                  <c:v>6</c:v>
                </c:pt>
                <c:pt idx="55223">
                  <c:v>6</c:v>
                </c:pt>
                <c:pt idx="55224">
                  <c:v>6</c:v>
                </c:pt>
                <c:pt idx="55225">
                  <c:v>6</c:v>
                </c:pt>
                <c:pt idx="55226">
                  <c:v>6</c:v>
                </c:pt>
                <c:pt idx="55227">
                  <c:v>6</c:v>
                </c:pt>
                <c:pt idx="55228">
                  <c:v>6</c:v>
                </c:pt>
                <c:pt idx="55229">
                  <c:v>6</c:v>
                </c:pt>
                <c:pt idx="55230">
                  <c:v>6</c:v>
                </c:pt>
                <c:pt idx="55231">
                  <c:v>6</c:v>
                </c:pt>
                <c:pt idx="55232">
                  <c:v>6</c:v>
                </c:pt>
                <c:pt idx="55233">
                  <c:v>6</c:v>
                </c:pt>
                <c:pt idx="55234">
                  <c:v>6</c:v>
                </c:pt>
                <c:pt idx="55235">
                  <c:v>6</c:v>
                </c:pt>
                <c:pt idx="55236">
                  <c:v>6</c:v>
                </c:pt>
                <c:pt idx="55237">
                  <c:v>6</c:v>
                </c:pt>
                <c:pt idx="55238">
                  <c:v>6</c:v>
                </c:pt>
                <c:pt idx="55239">
                  <c:v>6</c:v>
                </c:pt>
                <c:pt idx="55240">
                  <c:v>6</c:v>
                </c:pt>
                <c:pt idx="55241">
                  <c:v>6</c:v>
                </c:pt>
                <c:pt idx="55242">
                  <c:v>6</c:v>
                </c:pt>
                <c:pt idx="55243">
                  <c:v>6</c:v>
                </c:pt>
                <c:pt idx="55244">
                  <c:v>6</c:v>
                </c:pt>
                <c:pt idx="55245">
                  <c:v>6</c:v>
                </c:pt>
                <c:pt idx="55246">
                  <c:v>6</c:v>
                </c:pt>
                <c:pt idx="55247">
                  <c:v>6</c:v>
                </c:pt>
                <c:pt idx="55248">
                  <c:v>6</c:v>
                </c:pt>
                <c:pt idx="55249">
                  <c:v>6</c:v>
                </c:pt>
                <c:pt idx="55250">
                  <c:v>6</c:v>
                </c:pt>
                <c:pt idx="55251">
                  <c:v>6</c:v>
                </c:pt>
                <c:pt idx="55252">
                  <c:v>6</c:v>
                </c:pt>
                <c:pt idx="55253">
                  <c:v>6</c:v>
                </c:pt>
                <c:pt idx="55254">
                  <c:v>6</c:v>
                </c:pt>
                <c:pt idx="55255">
                  <c:v>6</c:v>
                </c:pt>
                <c:pt idx="55256">
                  <c:v>6</c:v>
                </c:pt>
                <c:pt idx="55257">
                  <c:v>6</c:v>
                </c:pt>
                <c:pt idx="55258">
                  <c:v>6</c:v>
                </c:pt>
                <c:pt idx="55259">
                  <c:v>6</c:v>
                </c:pt>
                <c:pt idx="55260">
                  <c:v>6</c:v>
                </c:pt>
                <c:pt idx="55261">
                  <c:v>6</c:v>
                </c:pt>
                <c:pt idx="55262">
                  <c:v>6</c:v>
                </c:pt>
                <c:pt idx="55263">
                  <c:v>6</c:v>
                </c:pt>
                <c:pt idx="55264">
                  <c:v>6</c:v>
                </c:pt>
                <c:pt idx="55265">
                  <c:v>6</c:v>
                </c:pt>
                <c:pt idx="55266">
                  <c:v>6</c:v>
                </c:pt>
                <c:pt idx="55267">
                  <c:v>6</c:v>
                </c:pt>
                <c:pt idx="55268">
                  <c:v>6</c:v>
                </c:pt>
                <c:pt idx="55269">
                  <c:v>6</c:v>
                </c:pt>
                <c:pt idx="55270">
                  <c:v>6</c:v>
                </c:pt>
                <c:pt idx="55271">
                  <c:v>6</c:v>
                </c:pt>
                <c:pt idx="55272">
                  <c:v>6</c:v>
                </c:pt>
                <c:pt idx="55273">
                  <c:v>6</c:v>
                </c:pt>
                <c:pt idx="55274">
                  <c:v>6</c:v>
                </c:pt>
                <c:pt idx="55275">
                  <c:v>6</c:v>
                </c:pt>
                <c:pt idx="55276">
                  <c:v>6</c:v>
                </c:pt>
                <c:pt idx="55277">
                  <c:v>6</c:v>
                </c:pt>
                <c:pt idx="55278">
                  <c:v>6</c:v>
                </c:pt>
                <c:pt idx="55279">
                  <c:v>6</c:v>
                </c:pt>
                <c:pt idx="55280">
                  <c:v>6</c:v>
                </c:pt>
                <c:pt idx="55281">
                  <c:v>6</c:v>
                </c:pt>
                <c:pt idx="55282">
                  <c:v>6</c:v>
                </c:pt>
                <c:pt idx="55283">
                  <c:v>6</c:v>
                </c:pt>
                <c:pt idx="55284">
                  <c:v>6</c:v>
                </c:pt>
                <c:pt idx="55285">
                  <c:v>6</c:v>
                </c:pt>
                <c:pt idx="55286">
                  <c:v>6</c:v>
                </c:pt>
                <c:pt idx="55287">
                  <c:v>6</c:v>
                </c:pt>
                <c:pt idx="55288">
                  <c:v>6</c:v>
                </c:pt>
                <c:pt idx="55289">
                  <c:v>6</c:v>
                </c:pt>
                <c:pt idx="55290">
                  <c:v>6</c:v>
                </c:pt>
                <c:pt idx="55291">
                  <c:v>6</c:v>
                </c:pt>
                <c:pt idx="55292">
                  <c:v>6</c:v>
                </c:pt>
                <c:pt idx="55293">
                  <c:v>6</c:v>
                </c:pt>
                <c:pt idx="55294">
                  <c:v>6</c:v>
                </c:pt>
                <c:pt idx="55295">
                  <c:v>6</c:v>
                </c:pt>
                <c:pt idx="55296">
                  <c:v>6</c:v>
                </c:pt>
                <c:pt idx="55297">
                  <c:v>6</c:v>
                </c:pt>
                <c:pt idx="55298">
                  <c:v>6</c:v>
                </c:pt>
                <c:pt idx="55299">
                  <c:v>6</c:v>
                </c:pt>
                <c:pt idx="55300">
                  <c:v>6</c:v>
                </c:pt>
                <c:pt idx="55301">
                  <c:v>6</c:v>
                </c:pt>
                <c:pt idx="55302">
                  <c:v>6</c:v>
                </c:pt>
                <c:pt idx="55303">
                  <c:v>6</c:v>
                </c:pt>
                <c:pt idx="55304">
                  <c:v>6</c:v>
                </c:pt>
                <c:pt idx="55305">
                  <c:v>6</c:v>
                </c:pt>
                <c:pt idx="55306">
                  <c:v>6</c:v>
                </c:pt>
                <c:pt idx="55307">
                  <c:v>6</c:v>
                </c:pt>
                <c:pt idx="55308">
                  <c:v>6</c:v>
                </c:pt>
                <c:pt idx="55309">
                  <c:v>6</c:v>
                </c:pt>
                <c:pt idx="55310">
                  <c:v>6</c:v>
                </c:pt>
                <c:pt idx="55311">
                  <c:v>6</c:v>
                </c:pt>
                <c:pt idx="55312">
                  <c:v>6</c:v>
                </c:pt>
                <c:pt idx="55313">
                  <c:v>6</c:v>
                </c:pt>
                <c:pt idx="55314">
                  <c:v>6</c:v>
                </c:pt>
                <c:pt idx="55315">
                  <c:v>6</c:v>
                </c:pt>
                <c:pt idx="55316">
                  <c:v>6</c:v>
                </c:pt>
                <c:pt idx="55317">
                  <c:v>6</c:v>
                </c:pt>
                <c:pt idx="55318">
                  <c:v>6</c:v>
                </c:pt>
                <c:pt idx="55319">
                  <c:v>6</c:v>
                </c:pt>
                <c:pt idx="55320">
                  <c:v>6</c:v>
                </c:pt>
                <c:pt idx="55321">
                  <c:v>6</c:v>
                </c:pt>
                <c:pt idx="55322">
                  <c:v>6</c:v>
                </c:pt>
                <c:pt idx="55323">
                  <c:v>6</c:v>
                </c:pt>
                <c:pt idx="55324">
                  <c:v>6</c:v>
                </c:pt>
                <c:pt idx="55325">
                  <c:v>6</c:v>
                </c:pt>
                <c:pt idx="55326">
                  <c:v>6</c:v>
                </c:pt>
                <c:pt idx="55327">
                  <c:v>6</c:v>
                </c:pt>
                <c:pt idx="55328">
                  <c:v>6</c:v>
                </c:pt>
                <c:pt idx="55329">
                  <c:v>6</c:v>
                </c:pt>
                <c:pt idx="55330">
                  <c:v>6</c:v>
                </c:pt>
                <c:pt idx="55331">
                  <c:v>6</c:v>
                </c:pt>
                <c:pt idx="55332">
                  <c:v>6</c:v>
                </c:pt>
                <c:pt idx="55333">
                  <c:v>6</c:v>
                </c:pt>
                <c:pt idx="55334">
                  <c:v>6</c:v>
                </c:pt>
                <c:pt idx="55335">
                  <c:v>6</c:v>
                </c:pt>
                <c:pt idx="55336">
                  <c:v>6</c:v>
                </c:pt>
                <c:pt idx="55337">
                  <c:v>6</c:v>
                </c:pt>
                <c:pt idx="55338">
                  <c:v>6</c:v>
                </c:pt>
                <c:pt idx="55339">
                  <c:v>6</c:v>
                </c:pt>
                <c:pt idx="55340">
                  <c:v>6</c:v>
                </c:pt>
                <c:pt idx="55341">
                  <c:v>6</c:v>
                </c:pt>
                <c:pt idx="55342">
                  <c:v>6</c:v>
                </c:pt>
                <c:pt idx="55343">
                  <c:v>6</c:v>
                </c:pt>
                <c:pt idx="55344">
                  <c:v>6</c:v>
                </c:pt>
                <c:pt idx="55345">
                  <c:v>6</c:v>
                </c:pt>
                <c:pt idx="55346">
                  <c:v>6</c:v>
                </c:pt>
                <c:pt idx="55347">
                  <c:v>6</c:v>
                </c:pt>
                <c:pt idx="55348">
                  <c:v>6</c:v>
                </c:pt>
                <c:pt idx="55349">
                  <c:v>6</c:v>
                </c:pt>
                <c:pt idx="55350">
                  <c:v>6</c:v>
                </c:pt>
                <c:pt idx="55351">
                  <c:v>6</c:v>
                </c:pt>
                <c:pt idx="55352">
                  <c:v>6</c:v>
                </c:pt>
                <c:pt idx="55353">
                  <c:v>6</c:v>
                </c:pt>
                <c:pt idx="55354">
                  <c:v>6</c:v>
                </c:pt>
                <c:pt idx="55355">
                  <c:v>6</c:v>
                </c:pt>
                <c:pt idx="55356">
                  <c:v>6</c:v>
                </c:pt>
                <c:pt idx="55357">
                  <c:v>6</c:v>
                </c:pt>
                <c:pt idx="55358">
                  <c:v>6</c:v>
                </c:pt>
                <c:pt idx="55359">
                  <c:v>6</c:v>
                </c:pt>
                <c:pt idx="55360">
                  <c:v>6</c:v>
                </c:pt>
                <c:pt idx="55361">
                  <c:v>6</c:v>
                </c:pt>
                <c:pt idx="55362">
                  <c:v>6</c:v>
                </c:pt>
                <c:pt idx="55363">
                  <c:v>6</c:v>
                </c:pt>
                <c:pt idx="55364">
                  <c:v>6</c:v>
                </c:pt>
                <c:pt idx="55365">
                  <c:v>6</c:v>
                </c:pt>
                <c:pt idx="55366">
                  <c:v>6</c:v>
                </c:pt>
                <c:pt idx="55367">
                  <c:v>6</c:v>
                </c:pt>
                <c:pt idx="55368">
                  <c:v>6</c:v>
                </c:pt>
                <c:pt idx="55369">
                  <c:v>6</c:v>
                </c:pt>
                <c:pt idx="55370">
                  <c:v>6</c:v>
                </c:pt>
                <c:pt idx="55371">
                  <c:v>6</c:v>
                </c:pt>
                <c:pt idx="55372">
                  <c:v>6</c:v>
                </c:pt>
                <c:pt idx="55373">
                  <c:v>6</c:v>
                </c:pt>
                <c:pt idx="55374">
                  <c:v>6</c:v>
                </c:pt>
                <c:pt idx="55375">
                  <c:v>6</c:v>
                </c:pt>
                <c:pt idx="55376">
                  <c:v>6</c:v>
                </c:pt>
                <c:pt idx="55377">
                  <c:v>6</c:v>
                </c:pt>
                <c:pt idx="55378">
                  <c:v>6</c:v>
                </c:pt>
                <c:pt idx="55379">
                  <c:v>6</c:v>
                </c:pt>
                <c:pt idx="55380">
                  <c:v>6</c:v>
                </c:pt>
                <c:pt idx="55381">
                  <c:v>6</c:v>
                </c:pt>
                <c:pt idx="55382">
                  <c:v>6</c:v>
                </c:pt>
                <c:pt idx="55383">
                  <c:v>6</c:v>
                </c:pt>
                <c:pt idx="55384">
                  <c:v>6</c:v>
                </c:pt>
                <c:pt idx="55385">
                  <c:v>6</c:v>
                </c:pt>
                <c:pt idx="55386">
                  <c:v>6</c:v>
                </c:pt>
                <c:pt idx="55387">
                  <c:v>6</c:v>
                </c:pt>
                <c:pt idx="55388">
                  <c:v>6</c:v>
                </c:pt>
                <c:pt idx="55389">
                  <c:v>6</c:v>
                </c:pt>
                <c:pt idx="55390">
                  <c:v>6</c:v>
                </c:pt>
                <c:pt idx="55391">
                  <c:v>6</c:v>
                </c:pt>
                <c:pt idx="55392">
                  <c:v>6</c:v>
                </c:pt>
                <c:pt idx="55393">
                  <c:v>6</c:v>
                </c:pt>
                <c:pt idx="55394">
                  <c:v>6</c:v>
                </c:pt>
                <c:pt idx="55395">
                  <c:v>6</c:v>
                </c:pt>
                <c:pt idx="55396">
                  <c:v>6</c:v>
                </c:pt>
                <c:pt idx="55397">
                  <c:v>6</c:v>
                </c:pt>
                <c:pt idx="55398">
                  <c:v>6</c:v>
                </c:pt>
                <c:pt idx="55399">
                  <c:v>6</c:v>
                </c:pt>
                <c:pt idx="55400">
                  <c:v>6</c:v>
                </c:pt>
                <c:pt idx="55401">
                  <c:v>6</c:v>
                </c:pt>
                <c:pt idx="55402">
                  <c:v>6</c:v>
                </c:pt>
                <c:pt idx="55403">
                  <c:v>6</c:v>
                </c:pt>
                <c:pt idx="55404">
                  <c:v>6</c:v>
                </c:pt>
                <c:pt idx="55405">
                  <c:v>6</c:v>
                </c:pt>
                <c:pt idx="55406">
                  <c:v>6</c:v>
                </c:pt>
                <c:pt idx="55407">
                  <c:v>6</c:v>
                </c:pt>
                <c:pt idx="55408">
                  <c:v>6</c:v>
                </c:pt>
                <c:pt idx="55409">
                  <c:v>6</c:v>
                </c:pt>
                <c:pt idx="55410">
                  <c:v>6</c:v>
                </c:pt>
                <c:pt idx="55411">
                  <c:v>6</c:v>
                </c:pt>
                <c:pt idx="55412">
                  <c:v>6</c:v>
                </c:pt>
                <c:pt idx="55413">
                  <c:v>6</c:v>
                </c:pt>
                <c:pt idx="55414">
                  <c:v>6</c:v>
                </c:pt>
                <c:pt idx="55415">
                  <c:v>6</c:v>
                </c:pt>
                <c:pt idx="55416">
                  <c:v>6</c:v>
                </c:pt>
                <c:pt idx="55417">
                  <c:v>6</c:v>
                </c:pt>
                <c:pt idx="55418">
                  <c:v>6</c:v>
                </c:pt>
                <c:pt idx="55419">
                  <c:v>6</c:v>
                </c:pt>
                <c:pt idx="55420">
                  <c:v>6</c:v>
                </c:pt>
                <c:pt idx="55421">
                  <c:v>6</c:v>
                </c:pt>
                <c:pt idx="55422">
                  <c:v>6</c:v>
                </c:pt>
                <c:pt idx="55423">
                  <c:v>6</c:v>
                </c:pt>
                <c:pt idx="55424">
                  <c:v>6</c:v>
                </c:pt>
                <c:pt idx="55425">
                  <c:v>6</c:v>
                </c:pt>
                <c:pt idx="55426">
                  <c:v>6</c:v>
                </c:pt>
                <c:pt idx="55427">
                  <c:v>6</c:v>
                </c:pt>
                <c:pt idx="55428">
                  <c:v>6</c:v>
                </c:pt>
                <c:pt idx="55429">
                  <c:v>6</c:v>
                </c:pt>
                <c:pt idx="55430">
                  <c:v>6</c:v>
                </c:pt>
                <c:pt idx="55431">
                  <c:v>6</c:v>
                </c:pt>
                <c:pt idx="55432">
                  <c:v>6</c:v>
                </c:pt>
                <c:pt idx="55433">
                  <c:v>6</c:v>
                </c:pt>
                <c:pt idx="55434">
                  <c:v>6</c:v>
                </c:pt>
                <c:pt idx="55435">
                  <c:v>6</c:v>
                </c:pt>
                <c:pt idx="55436">
                  <c:v>6</c:v>
                </c:pt>
                <c:pt idx="55437">
                  <c:v>6</c:v>
                </c:pt>
                <c:pt idx="55438">
                  <c:v>6</c:v>
                </c:pt>
                <c:pt idx="55439">
                  <c:v>6</c:v>
                </c:pt>
                <c:pt idx="55440">
                  <c:v>6</c:v>
                </c:pt>
                <c:pt idx="55441">
                  <c:v>6</c:v>
                </c:pt>
                <c:pt idx="55442">
                  <c:v>6</c:v>
                </c:pt>
                <c:pt idx="55443">
                  <c:v>6</c:v>
                </c:pt>
                <c:pt idx="55444">
                  <c:v>6</c:v>
                </c:pt>
                <c:pt idx="55445">
                  <c:v>6</c:v>
                </c:pt>
                <c:pt idx="55446">
                  <c:v>6</c:v>
                </c:pt>
                <c:pt idx="55447">
                  <c:v>6</c:v>
                </c:pt>
                <c:pt idx="55448">
                  <c:v>6</c:v>
                </c:pt>
                <c:pt idx="55449">
                  <c:v>6</c:v>
                </c:pt>
                <c:pt idx="55450">
                  <c:v>6</c:v>
                </c:pt>
                <c:pt idx="55451">
                  <c:v>6</c:v>
                </c:pt>
                <c:pt idx="55452">
                  <c:v>6</c:v>
                </c:pt>
                <c:pt idx="55453">
                  <c:v>6</c:v>
                </c:pt>
                <c:pt idx="55454">
                  <c:v>6</c:v>
                </c:pt>
                <c:pt idx="55455">
                  <c:v>6</c:v>
                </c:pt>
                <c:pt idx="55456">
                  <c:v>6</c:v>
                </c:pt>
                <c:pt idx="55457">
                  <c:v>6</c:v>
                </c:pt>
                <c:pt idx="55458">
                  <c:v>6</c:v>
                </c:pt>
                <c:pt idx="55459">
                  <c:v>6</c:v>
                </c:pt>
                <c:pt idx="55460">
                  <c:v>6</c:v>
                </c:pt>
                <c:pt idx="55461">
                  <c:v>6</c:v>
                </c:pt>
                <c:pt idx="55462">
                  <c:v>6</c:v>
                </c:pt>
                <c:pt idx="55463">
                  <c:v>6</c:v>
                </c:pt>
                <c:pt idx="55464">
                  <c:v>6</c:v>
                </c:pt>
                <c:pt idx="55465">
                  <c:v>6</c:v>
                </c:pt>
                <c:pt idx="55466">
                  <c:v>6</c:v>
                </c:pt>
                <c:pt idx="55467">
                  <c:v>6</c:v>
                </c:pt>
                <c:pt idx="55468">
                  <c:v>6</c:v>
                </c:pt>
                <c:pt idx="55469">
                  <c:v>6</c:v>
                </c:pt>
                <c:pt idx="55470">
                  <c:v>6</c:v>
                </c:pt>
                <c:pt idx="55471">
                  <c:v>6</c:v>
                </c:pt>
                <c:pt idx="55472">
                  <c:v>6</c:v>
                </c:pt>
                <c:pt idx="55473">
                  <c:v>6</c:v>
                </c:pt>
                <c:pt idx="55474">
                  <c:v>6</c:v>
                </c:pt>
                <c:pt idx="55475">
                  <c:v>6</c:v>
                </c:pt>
                <c:pt idx="55476">
                  <c:v>6</c:v>
                </c:pt>
                <c:pt idx="55477">
                  <c:v>6</c:v>
                </c:pt>
                <c:pt idx="55478">
                  <c:v>6</c:v>
                </c:pt>
                <c:pt idx="55479">
                  <c:v>6</c:v>
                </c:pt>
                <c:pt idx="55480">
                  <c:v>6</c:v>
                </c:pt>
                <c:pt idx="55481">
                  <c:v>6</c:v>
                </c:pt>
                <c:pt idx="55482">
                  <c:v>6</c:v>
                </c:pt>
                <c:pt idx="55483">
                  <c:v>6</c:v>
                </c:pt>
                <c:pt idx="55484">
                  <c:v>6</c:v>
                </c:pt>
                <c:pt idx="55485">
                  <c:v>6</c:v>
                </c:pt>
                <c:pt idx="55486">
                  <c:v>6</c:v>
                </c:pt>
                <c:pt idx="55487">
                  <c:v>6</c:v>
                </c:pt>
                <c:pt idx="55488">
                  <c:v>6</c:v>
                </c:pt>
                <c:pt idx="55489">
                  <c:v>6</c:v>
                </c:pt>
                <c:pt idx="55490">
                  <c:v>6</c:v>
                </c:pt>
                <c:pt idx="55491">
                  <c:v>6</c:v>
                </c:pt>
                <c:pt idx="55492">
                  <c:v>6</c:v>
                </c:pt>
                <c:pt idx="55493">
                  <c:v>6</c:v>
                </c:pt>
                <c:pt idx="55494">
                  <c:v>6</c:v>
                </c:pt>
                <c:pt idx="55495">
                  <c:v>6</c:v>
                </c:pt>
                <c:pt idx="55496">
                  <c:v>6</c:v>
                </c:pt>
                <c:pt idx="55497">
                  <c:v>6</c:v>
                </c:pt>
                <c:pt idx="55498">
                  <c:v>6</c:v>
                </c:pt>
                <c:pt idx="55499">
                  <c:v>6</c:v>
                </c:pt>
                <c:pt idx="55500">
                  <c:v>6</c:v>
                </c:pt>
                <c:pt idx="55501">
                  <c:v>6</c:v>
                </c:pt>
                <c:pt idx="55502">
                  <c:v>6</c:v>
                </c:pt>
                <c:pt idx="55503">
                  <c:v>6</c:v>
                </c:pt>
                <c:pt idx="55504">
                  <c:v>6</c:v>
                </c:pt>
                <c:pt idx="55505">
                  <c:v>6</c:v>
                </c:pt>
                <c:pt idx="55506">
                  <c:v>6</c:v>
                </c:pt>
                <c:pt idx="55507">
                  <c:v>6</c:v>
                </c:pt>
                <c:pt idx="55508">
                  <c:v>6</c:v>
                </c:pt>
                <c:pt idx="55509">
                  <c:v>6</c:v>
                </c:pt>
                <c:pt idx="55510">
                  <c:v>6</c:v>
                </c:pt>
                <c:pt idx="55511">
                  <c:v>6</c:v>
                </c:pt>
                <c:pt idx="55512">
                  <c:v>6</c:v>
                </c:pt>
                <c:pt idx="55513">
                  <c:v>6</c:v>
                </c:pt>
                <c:pt idx="55514">
                  <c:v>6</c:v>
                </c:pt>
                <c:pt idx="55515">
                  <c:v>6</c:v>
                </c:pt>
                <c:pt idx="55516">
                  <c:v>6</c:v>
                </c:pt>
                <c:pt idx="55517">
                  <c:v>6</c:v>
                </c:pt>
                <c:pt idx="55518">
                  <c:v>6</c:v>
                </c:pt>
                <c:pt idx="55519">
                  <c:v>6</c:v>
                </c:pt>
                <c:pt idx="55520">
                  <c:v>6</c:v>
                </c:pt>
                <c:pt idx="55521">
                  <c:v>6</c:v>
                </c:pt>
                <c:pt idx="55522">
                  <c:v>6</c:v>
                </c:pt>
                <c:pt idx="55523">
                  <c:v>6</c:v>
                </c:pt>
                <c:pt idx="55524">
                  <c:v>6</c:v>
                </c:pt>
                <c:pt idx="55525">
                  <c:v>6</c:v>
                </c:pt>
                <c:pt idx="55526">
                  <c:v>6</c:v>
                </c:pt>
                <c:pt idx="55527">
                  <c:v>6</c:v>
                </c:pt>
                <c:pt idx="55528">
                  <c:v>6</c:v>
                </c:pt>
                <c:pt idx="55529">
                  <c:v>6</c:v>
                </c:pt>
                <c:pt idx="55530">
                  <c:v>6</c:v>
                </c:pt>
                <c:pt idx="55531">
                  <c:v>6</c:v>
                </c:pt>
                <c:pt idx="55532">
                  <c:v>6</c:v>
                </c:pt>
                <c:pt idx="55533">
                  <c:v>6</c:v>
                </c:pt>
                <c:pt idx="55534">
                  <c:v>6</c:v>
                </c:pt>
                <c:pt idx="55535">
                  <c:v>6</c:v>
                </c:pt>
                <c:pt idx="55536">
                  <c:v>6</c:v>
                </c:pt>
                <c:pt idx="55537">
                  <c:v>6</c:v>
                </c:pt>
                <c:pt idx="55538">
                  <c:v>6</c:v>
                </c:pt>
                <c:pt idx="55539">
                  <c:v>6</c:v>
                </c:pt>
                <c:pt idx="55540">
                  <c:v>6</c:v>
                </c:pt>
                <c:pt idx="55541">
                  <c:v>6</c:v>
                </c:pt>
                <c:pt idx="55542">
                  <c:v>6</c:v>
                </c:pt>
                <c:pt idx="55543">
                  <c:v>6</c:v>
                </c:pt>
                <c:pt idx="55544">
                  <c:v>6</c:v>
                </c:pt>
                <c:pt idx="55545">
                  <c:v>6</c:v>
                </c:pt>
                <c:pt idx="55546">
                  <c:v>6</c:v>
                </c:pt>
                <c:pt idx="55547">
                  <c:v>6</c:v>
                </c:pt>
                <c:pt idx="55548">
                  <c:v>6</c:v>
                </c:pt>
                <c:pt idx="55549">
                  <c:v>6</c:v>
                </c:pt>
                <c:pt idx="55550">
                  <c:v>6</c:v>
                </c:pt>
                <c:pt idx="55551">
                  <c:v>6</c:v>
                </c:pt>
                <c:pt idx="55552">
                  <c:v>6</c:v>
                </c:pt>
                <c:pt idx="55553">
                  <c:v>6</c:v>
                </c:pt>
                <c:pt idx="55554">
                  <c:v>6</c:v>
                </c:pt>
                <c:pt idx="55555">
                  <c:v>6</c:v>
                </c:pt>
                <c:pt idx="55556">
                  <c:v>6</c:v>
                </c:pt>
                <c:pt idx="55557">
                  <c:v>6</c:v>
                </c:pt>
                <c:pt idx="55558">
                  <c:v>6</c:v>
                </c:pt>
                <c:pt idx="55559">
                  <c:v>6</c:v>
                </c:pt>
                <c:pt idx="55560">
                  <c:v>6</c:v>
                </c:pt>
                <c:pt idx="55561">
                  <c:v>6</c:v>
                </c:pt>
                <c:pt idx="55562">
                  <c:v>6</c:v>
                </c:pt>
                <c:pt idx="55563">
                  <c:v>6</c:v>
                </c:pt>
                <c:pt idx="55564">
                  <c:v>6</c:v>
                </c:pt>
                <c:pt idx="55565">
                  <c:v>6</c:v>
                </c:pt>
                <c:pt idx="55566">
                  <c:v>6</c:v>
                </c:pt>
                <c:pt idx="55567">
                  <c:v>6</c:v>
                </c:pt>
                <c:pt idx="55568">
                  <c:v>6</c:v>
                </c:pt>
                <c:pt idx="55569">
                  <c:v>6</c:v>
                </c:pt>
                <c:pt idx="55570">
                  <c:v>6</c:v>
                </c:pt>
                <c:pt idx="55571">
                  <c:v>6</c:v>
                </c:pt>
                <c:pt idx="55572">
                  <c:v>6</c:v>
                </c:pt>
                <c:pt idx="55573">
                  <c:v>6</c:v>
                </c:pt>
                <c:pt idx="55574">
                  <c:v>6</c:v>
                </c:pt>
                <c:pt idx="55575">
                  <c:v>6</c:v>
                </c:pt>
                <c:pt idx="55576">
                  <c:v>6</c:v>
                </c:pt>
                <c:pt idx="55577">
                  <c:v>6</c:v>
                </c:pt>
                <c:pt idx="55578">
                  <c:v>6</c:v>
                </c:pt>
                <c:pt idx="55579">
                  <c:v>6</c:v>
                </c:pt>
                <c:pt idx="55580">
                  <c:v>6</c:v>
                </c:pt>
                <c:pt idx="55581">
                  <c:v>6</c:v>
                </c:pt>
                <c:pt idx="55582">
                  <c:v>6</c:v>
                </c:pt>
                <c:pt idx="55583">
                  <c:v>6</c:v>
                </c:pt>
                <c:pt idx="55584">
                  <c:v>6</c:v>
                </c:pt>
                <c:pt idx="55585">
                  <c:v>6</c:v>
                </c:pt>
                <c:pt idx="55586">
                  <c:v>6</c:v>
                </c:pt>
                <c:pt idx="55587">
                  <c:v>6</c:v>
                </c:pt>
                <c:pt idx="55588">
                  <c:v>6</c:v>
                </c:pt>
                <c:pt idx="55589">
                  <c:v>6</c:v>
                </c:pt>
                <c:pt idx="55590">
                  <c:v>6</c:v>
                </c:pt>
                <c:pt idx="55591">
                  <c:v>6</c:v>
                </c:pt>
                <c:pt idx="55592">
                  <c:v>6</c:v>
                </c:pt>
                <c:pt idx="55593">
                  <c:v>6</c:v>
                </c:pt>
                <c:pt idx="55594">
                  <c:v>6</c:v>
                </c:pt>
                <c:pt idx="55595">
                  <c:v>6</c:v>
                </c:pt>
                <c:pt idx="55596">
                  <c:v>6</c:v>
                </c:pt>
                <c:pt idx="55597">
                  <c:v>6</c:v>
                </c:pt>
                <c:pt idx="55598">
                  <c:v>6</c:v>
                </c:pt>
                <c:pt idx="55599">
                  <c:v>6</c:v>
                </c:pt>
                <c:pt idx="55600">
                  <c:v>6</c:v>
                </c:pt>
                <c:pt idx="55601">
                  <c:v>6</c:v>
                </c:pt>
                <c:pt idx="55602">
                  <c:v>6</c:v>
                </c:pt>
                <c:pt idx="55603">
                  <c:v>6</c:v>
                </c:pt>
                <c:pt idx="55604">
                  <c:v>6</c:v>
                </c:pt>
                <c:pt idx="55605">
                  <c:v>6</c:v>
                </c:pt>
                <c:pt idx="55606">
                  <c:v>6</c:v>
                </c:pt>
                <c:pt idx="55607">
                  <c:v>6</c:v>
                </c:pt>
                <c:pt idx="55608">
                  <c:v>6</c:v>
                </c:pt>
                <c:pt idx="55609">
                  <c:v>6</c:v>
                </c:pt>
                <c:pt idx="55610">
                  <c:v>6</c:v>
                </c:pt>
                <c:pt idx="55611">
                  <c:v>6</c:v>
                </c:pt>
                <c:pt idx="55612">
                  <c:v>6</c:v>
                </c:pt>
                <c:pt idx="55613">
                  <c:v>6</c:v>
                </c:pt>
                <c:pt idx="55614">
                  <c:v>6</c:v>
                </c:pt>
                <c:pt idx="55615">
                  <c:v>6</c:v>
                </c:pt>
                <c:pt idx="55616">
                  <c:v>6</c:v>
                </c:pt>
                <c:pt idx="55617">
                  <c:v>6</c:v>
                </c:pt>
                <c:pt idx="55618">
                  <c:v>6</c:v>
                </c:pt>
                <c:pt idx="55619">
                  <c:v>6</c:v>
                </c:pt>
                <c:pt idx="55620">
                  <c:v>6</c:v>
                </c:pt>
                <c:pt idx="55621">
                  <c:v>6</c:v>
                </c:pt>
                <c:pt idx="55622">
                  <c:v>6</c:v>
                </c:pt>
                <c:pt idx="55623">
                  <c:v>6</c:v>
                </c:pt>
                <c:pt idx="55624">
                  <c:v>6</c:v>
                </c:pt>
                <c:pt idx="55625">
                  <c:v>6</c:v>
                </c:pt>
                <c:pt idx="55626">
                  <c:v>6</c:v>
                </c:pt>
                <c:pt idx="55627">
                  <c:v>6</c:v>
                </c:pt>
                <c:pt idx="55628">
                  <c:v>6</c:v>
                </c:pt>
                <c:pt idx="55629">
                  <c:v>6</c:v>
                </c:pt>
                <c:pt idx="55630">
                  <c:v>6</c:v>
                </c:pt>
                <c:pt idx="55631">
                  <c:v>6</c:v>
                </c:pt>
                <c:pt idx="55632">
                  <c:v>6</c:v>
                </c:pt>
                <c:pt idx="55633">
                  <c:v>6</c:v>
                </c:pt>
                <c:pt idx="55634">
                  <c:v>6</c:v>
                </c:pt>
                <c:pt idx="55635">
                  <c:v>6</c:v>
                </c:pt>
                <c:pt idx="55636">
                  <c:v>6</c:v>
                </c:pt>
                <c:pt idx="55637">
                  <c:v>6</c:v>
                </c:pt>
                <c:pt idx="55638">
                  <c:v>6</c:v>
                </c:pt>
                <c:pt idx="55639">
                  <c:v>6</c:v>
                </c:pt>
                <c:pt idx="55640">
                  <c:v>6</c:v>
                </c:pt>
                <c:pt idx="55641">
                  <c:v>6</c:v>
                </c:pt>
                <c:pt idx="55642">
                  <c:v>6</c:v>
                </c:pt>
                <c:pt idx="55643">
                  <c:v>6</c:v>
                </c:pt>
                <c:pt idx="55644">
                  <c:v>6</c:v>
                </c:pt>
                <c:pt idx="55645">
                  <c:v>6</c:v>
                </c:pt>
                <c:pt idx="55646">
                  <c:v>6</c:v>
                </c:pt>
                <c:pt idx="55647">
                  <c:v>6</c:v>
                </c:pt>
                <c:pt idx="55648">
                  <c:v>6</c:v>
                </c:pt>
                <c:pt idx="55649">
                  <c:v>6</c:v>
                </c:pt>
                <c:pt idx="55650">
                  <c:v>6</c:v>
                </c:pt>
                <c:pt idx="55651">
                  <c:v>6</c:v>
                </c:pt>
                <c:pt idx="55652">
                  <c:v>6</c:v>
                </c:pt>
                <c:pt idx="55653">
                  <c:v>6</c:v>
                </c:pt>
                <c:pt idx="55654">
                  <c:v>6</c:v>
                </c:pt>
                <c:pt idx="55655">
                  <c:v>6</c:v>
                </c:pt>
                <c:pt idx="55656">
                  <c:v>6</c:v>
                </c:pt>
                <c:pt idx="55657">
                  <c:v>6</c:v>
                </c:pt>
                <c:pt idx="55658">
                  <c:v>6</c:v>
                </c:pt>
                <c:pt idx="55659">
                  <c:v>6</c:v>
                </c:pt>
                <c:pt idx="55660">
                  <c:v>6</c:v>
                </c:pt>
                <c:pt idx="55661">
                  <c:v>6</c:v>
                </c:pt>
                <c:pt idx="55662">
                  <c:v>6</c:v>
                </c:pt>
                <c:pt idx="55663">
                  <c:v>6</c:v>
                </c:pt>
                <c:pt idx="55664">
                  <c:v>6</c:v>
                </c:pt>
                <c:pt idx="55665">
                  <c:v>6</c:v>
                </c:pt>
                <c:pt idx="55666">
                  <c:v>6</c:v>
                </c:pt>
                <c:pt idx="55667">
                  <c:v>6</c:v>
                </c:pt>
                <c:pt idx="55668">
                  <c:v>6</c:v>
                </c:pt>
                <c:pt idx="55669">
                  <c:v>6</c:v>
                </c:pt>
                <c:pt idx="55670">
                  <c:v>6</c:v>
                </c:pt>
                <c:pt idx="55671">
                  <c:v>6</c:v>
                </c:pt>
                <c:pt idx="55672">
                  <c:v>6</c:v>
                </c:pt>
                <c:pt idx="55673">
                  <c:v>6</c:v>
                </c:pt>
                <c:pt idx="55674">
                  <c:v>6</c:v>
                </c:pt>
                <c:pt idx="55675">
                  <c:v>6</c:v>
                </c:pt>
                <c:pt idx="55676">
                  <c:v>6</c:v>
                </c:pt>
                <c:pt idx="55677">
                  <c:v>6</c:v>
                </c:pt>
                <c:pt idx="55678">
                  <c:v>6</c:v>
                </c:pt>
                <c:pt idx="55679">
                  <c:v>6</c:v>
                </c:pt>
                <c:pt idx="55680">
                  <c:v>6</c:v>
                </c:pt>
                <c:pt idx="55681">
                  <c:v>6</c:v>
                </c:pt>
                <c:pt idx="55682">
                  <c:v>6</c:v>
                </c:pt>
                <c:pt idx="55683">
                  <c:v>6</c:v>
                </c:pt>
                <c:pt idx="55684">
                  <c:v>6</c:v>
                </c:pt>
                <c:pt idx="55685">
                  <c:v>6</c:v>
                </c:pt>
                <c:pt idx="55686">
                  <c:v>6</c:v>
                </c:pt>
                <c:pt idx="55687">
                  <c:v>6</c:v>
                </c:pt>
                <c:pt idx="55688">
                  <c:v>6</c:v>
                </c:pt>
                <c:pt idx="55689">
                  <c:v>6</c:v>
                </c:pt>
                <c:pt idx="55690">
                  <c:v>6</c:v>
                </c:pt>
                <c:pt idx="55691">
                  <c:v>6</c:v>
                </c:pt>
                <c:pt idx="55692">
                  <c:v>6</c:v>
                </c:pt>
                <c:pt idx="55693">
                  <c:v>6</c:v>
                </c:pt>
                <c:pt idx="55694">
                  <c:v>6</c:v>
                </c:pt>
                <c:pt idx="55695">
                  <c:v>6</c:v>
                </c:pt>
                <c:pt idx="55696">
                  <c:v>6</c:v>
                </c:pt>
                <c:pt idx="55697">
                  <c:v>6</c:v>
                </c:pt>
                <c:pt idx="55698">
                  <c:v>6</c:v>
                </c:pt>
                <c:pt idx="55699">
                  <c:v>6</c:v>
                </c:pt>
                <c:pt idx="55700">
                  <c:v>6</c:v>
                </c:pt>
                <c:pt idx="55701">
                  <c:v>6</c:v>
                </c:pt>
                <c:pt idx="55702">
                  <c:v>6</c:v>
                </c:pt>
                <c:pt idx="55703">
                  <c:v>6</c:v>
                </c:pt>
                <c:pt idx="55704">
                  <c:v>6</c:v>
                </c:pt>
                <c:pt idx="55705">
                  <c:v>6</c:v>
                </c:pt>
                <c:pt idx="55706">
                  <c:v>6</c:v>
                </c:pt>
                <c:pt idx="55707">
                  <c:v>6</c:v>
                </c:pt>
                <c:pt idx="55708">
                  <c:v>6</c:v>
                </c:pt>
                <c:pt idx="55709">
                  <c:v>6</c:v>
                </c:pt>
                <c:pt idx="55710">
                  <c:v>6</c:v>
                </c:pt>
                <c:pt idx="55711">
                  <c:v>6</c:v>
                </c:pt>
                <c:pt idx="55712">
                  <c:v>6</c:v>
                </c:pt>
                <c:pt idx="55713">
                  <c:v>6</c:v>
                </c:pt>
                <c:pt idx="55714">
                  <c:v>6</c:v>
                </c:pt>
                <c:pt idx="55715">
                  <c:v>6</c:v>
                </c:pt>
                <c:pt idx="55716">
                  <c:v>6</c:v>
                </c:pt>
                <c:pt idx="55717">
                  <c:v>6</c:v>
                </c:pt>
                <c:pt idx="55718">
                  <c:v>6</c:v>
                </c:pt>
                <c:pt idx="55719">
                  <c:v>6</c:v>
                </c:pt>
                <c:pt idx="55720">
                  <c:v>6</c:v>
                </c:pt>
                <c:pt idx="55721">
                  <c:v>6</c:v>
                </c:pt>
                <c:pt idx="55722">
                  <c:v>6</c:v>
                </c:pt>
                <c:pt idx="55723">
                  <c:v>6</c:v>
                </c:pt>
                <c:pt idx="55724">
                  <c:v>6</c:v>
                </c:pt>
                <c:pt idx="55725">
                  <c:v>6</c:v>
                </c:pt>
                <c:pt idx="55726">
                  <c:v>6</c:v>
                </c:pt>
                <c:pt idx="55727">
                  <c:v>6</c:v>
                </c:pt>
                <c:pt idx="55728">
                  <c:v>6</c:v>
                </c:pt>
                <c:pt idx="55729">
                  <c:v>6</c:v>
                </c:pt>
                <c:pt idx="55730">
                  <c:v>6</c:v>
                </c:pt>
                <c:pt idx="55731">
                  <c:v>6</c:v>
                </c:pt>
                <c:pt idx="55732">
                  <c:v>6</c:v>
                </c:pt>
                <c:pt idx="55733">
                  <c:v>6</c:v>
                </c:pt>
                <c:pt idx="55734">
                  <c:v>6</c:v>
                </c:pt>
                <c:pt idx="55735">
                  <c:v>6</c:v>
                </c:pt>
                <c:pt idx="55736">
                  <c:v>6</c:v>
                </c:pt>
                <c:pt idx="55737">
                  <c:v>6</c:v>
                </c:pt>
                <c:pt idx="55738">
                  <c:v>6</c:v>
                </c:pt>
                <c:pt idx="55739">
                  <c:v>6</c:v>
                </c:pt>
                <c:pt idx="55740">
                  <c:v>6</c:v>
                </c:pt>
                <c:pt idx="55741">
                  <c:v>6</c:v>
                </c:pt>
                <c:pt idx="55742">
                  <c:v>6</c:v>
                </c:pt>
                <c:pt idx="55743">
                  <c:v>6</c:v>
                </c:pt>
                <c:pt idx="55744">
                  <c:v>6</c:v>
                </c:pt>
                <c:pt idx="55745">
                  <c:v>6</c:v>
                </c:pt>
                <c:pt idx="55746">
                  <c:v>6</c:v>
                </c:pt>
                <c:pt idx="55747">
                  <c:v>6</c:v>
                </c:pt>
                <c:pt idx="55748">
                  <c:v>6</c:v>
                </c:pt>
                <c:pt idx="55749">
                  <c:v>6</c:v>
                </c:pt>
                <c:pt idx="55750">
                  <c:v>6</c:v>
                </c:pt>
                <c:pt idx="55751">
                  <c:v>6</c:v>
                </c:pt>
                <c:pt idx="55752">
                  <c:v>6</c:v>
                </c:pt>
                <c:pt idx="55753">
                  <c:v>6</c:v>
                </c:pt>
                <c:pt idx="55754">
                  <c:v>6</c:v>
                </c:pt>
                <c:pt idx="55755">
                  <c:v>6</c:v>
                </c:pt>
                <c:pt idx="55756">
                  <c:v>6</c:v>
                </c:pt>
                <c:pt idx="55757">
                  <c:v>6</c:v>
                </c:pt>
                <c:pt idx="55758">
                  <c:v>6</c:v>
                </c:pt>
                <c:pt idx="55759">
                  <c:v>6</c:v>
                </c:pt>
                <c:pt idx="55760">
                  <c:v>6</c:v>
                </c:pt>
                <c:pt idx="55761">
                  <c:v>6</c:v>
                </c:pt>
                <c:pt idx="55762">
                  <c:v>6</c:v>
                </c:pt>
                <c:pt idx="55763">
                  <c:v>6</c:v>
                </c:pt>
                <c:pt idx="55764">
                  <c:v>6</c:v>
                </c:pt>
                <c:pt idx="55765">
                  <c:v>6</c:v>
                </c:pt>
                <c:pt idx="55766">
                  <c:v>6</c:v>
                </c:pt>
                <c:pt idx="55767">
                  <c:v>6</c:v>
                </c:pt>
                <c:pt idx="55768">
                  <c:v>6</c:v>
                </c:pt>
                <c:pt idx="55769">
                  <c:v>6</c:v>
                </c:pt>
                <c:pt idx="55770">
                  <c:v>6</c:v>
                </c:pt>
                <c:pt idx="55771">
                  <c:v>6</c:v>
                </c:pt>
                <c:pt idx="55772">
                  <c:v>6</c:v>
                </c:pt>
                <c:pt idx="55773">
                  <c:v>6</c:v>
                </c:pt>
                <c:pt idx="55774">
                  <c:v>6</c:v>
                </c:pt>
                <c:pt idx="55775">
                  <c:v>6</c:v>
                </c:pt>
                <c:pt idx="55776">
                  <c:v>6</c:v>
                </c:pt>
                <c:pt idx="55777">
                  <c:v>6</c:v>
                </c:pt>
                <c:pt idx="55778">
                  <c:v>6</c:v>
                </c:pt>
                <c:pt idx="55779">
                  <c:v>6</c:v>
                </c:pt>
                <c:pt idx="55780">
                  <c:v>6</c:v>
                </c:pt>
                <c:pt idx="55781">
                  <c:v>6</c:v>
                </c:pt>
                <c:pt idx="55782">
                  <c:v>6</c:v>
                </c:pt>
                <c:pt idx="55783">
                  <c:v>6</c:v>
                </c:pt>
                <c:pt idx="55784">
                  <c:v>6</c:v>
                </c:pt>
                <c:pt idx="55785">
                  <c:v>6</c:v>
                </c:pt>
                <c:pt idx="55786">
                  <c:v>6</c:v>
                </c:pt>
                <c:pt idx="55787">
                  <c:v>6</c:v>
                </c:pt>
                <c:pt idx="55788">
                  <c:v>6</c:v>
                </c:pt>
                <c:pt idx="55789">
                  <c:v>6</c:v>
                </c:pt>
                <c:pt idx="55790">
                  <c:v>6</c:v>
                </c:pt>
                <c:pt idx="55791">
                  <c:v>6</c:v>
                </c:pt>
                <c:pt idx="55792">
                  <c:v>6</c:v>
                </c:pt>
                <c:pt idx="55793">
                  <c:v>6</c:v>
                </c:pt>
                <c:pt idx="55794">
                  <c:v>6</c:v>
                </c:pt>
                <c:pt idx="55795">
                  <c:v>6</c:v>
                </c:pt>
                <c:pt idx="55796">
                  <c:v>6</c:v>
                </c:pt>
                <c:pt idx="55797">
                  <c:v>6</c:v>
                </c:pt>
                <c:pt idx="55798">
                  <c:v>6</c:v>
                </c:pt>
                <c:pt idx="55799">
                  <c:v>6</c:v>
                </c:pt>
                <c:pt idx="55800">
                  <c:v>6.5</c:v>
                </c:pt>
                <c:pt idx="55801">
                  <c:v>6.5</c:v>
                </c:pt>
                <c:pt idx="55802">
                  <c:v>6.5</c:v>
                </c:pt>
                <c:pt idx="55803">
                  <c:v>6.5</c:v>
                </c:pt>
                <c:pt idx="55804">
                  <c:v>6.5</c:v>
                </c:pt>
                <c:pt idx="55805">
                  <c:v>6.5</c:v>
                </c:pt>
                <c:pt idx="55806">
                  <c:v>6.5</c:v>
                </c:pt>
                <c:pt idx="55807">
                  <c:v>6.5</c:v>
                </c:pt>
                <c:pt idx="55808">
                  <c:v>6.5</c:v>
                </c:pt>
                <c:pt idx="55809">
                  <c:v>6.5</c:v>
                </c:pt>
                <c:pt idx="55810">
                  <c:v>6.5</c:v>
                </c:pt>
                <c:pt idx="55811">
                  <c:v>6.5</c:v>
                </c:pt>
                <c:pt idx="55812">
                  <c:v>6.5</c:v>
                </c:pt>
                <c:pt idx="55813">
                  <c:v>6.5</c:v>
                </c:pt>
                <c:pt idx="55814">
                  <c:v>6.5</c:v>
                </c:pt>
                <c:pt idx="55815">
                  <c:v>6.5</c:v>
                </c:pt>
                <c:pt idx="55816">
                  <c:v>6.5</c:v>
                </c:pt>
                <c:pt idx="55817">
                  <c:v>6.5</c:v>
                </c:pt>
                <c:pt idx="55818">
                  <c:v>6.5</c:v>
                </c:pt>
                <c:pt idx="55819">
                  <c:v>6.5</c:v>
                </c:pt>
                <c:pt idx="55820">
                  <c:v>6.5</c:v>
                </c:pt>
                <c:pt idx="55821">
                  <c:v>6.5</c:v>
                </c:pt>
                <c:pt idx="55822">
                  <c:v>6.5</c:v>
                </c:pt>
                <c:pt idx="55823">
                  <c:v>6.5</c:v>
                </c:pt>
                <c:pt idx="55824">
                  <c:v>6.5</c:v>
                </c:pt>
                <c:pt idx="55825">
                  <c:v>6.5</c:v>
                </c:pt>
                <c:pt idx="55826">
                  <c:v>6.5</c:v>
                </c:pt>
                <c:pt idx="55827">
                  <c:v>6.5</c:v>
                </c:pt>
                <c:pt idx="55828">
                  <c:v>6.5</c:v>
                </c:pt>
                <c:pt idx="55829">
                  <c:v>6.5</c:v>
                </c:pt>
                <c:pt idx="55830">
                  <c:v>6.5</c:v>
                </c:pt>
                <c:pt idx="55831">
                  <c:v>6.5</c:v>
                </c:pt>
                <c:pt idx="55832">
                  <c:v>6.5</c:v>
                </c:pt>
                <c:pt idx="55833">
                  <c:v>6.5</c:v>
                </c:pt>
                <c:pt idx="55834">
                  <c:v>6.5</c:v>
                </c:pt>
                <c:pt idx="55835">
                  <c:v>6.5</c:v>
                </c:pt>
                <c:pt idx="55836">
                  <c:v>6.5</c:v>
                </c:pt>
                <c:pt idx="55837">
                  <c:v>6.5</c:v>
                </c:pt>
                <c:pt idx="55838">
                  <c:v>6.5</c:v>
                </c:pt>
                <c:pt idx="55839">
                  <c:v>6.5</c:v>
                </c:pt>
                <c:pt idx="55840">
                  <c:v>6.5</c:v>
                </c:pt>
                <c:pt idx="55841">
                  <c:v>6.5</c:v>
                </c:pt>
                <c:pt idx="55842">
                  <c:v>6.5</c:v>
                </c:pt>
                <c:pt idx="55843">
                  <c:v>6.5</c:v>
                </c:pt>
                <c:pt idx="55844">
                  <c:v>6.5</c:v>
                </c:pt>
                <c:pt idx="55845">
                  <c:v>6.5</c:v>
                </c:pt>
                <c:pt idx="55846">
                  <c:v>6.5</c:v>
                </c:pt>
                <c:pt idx="55847">
                  <c:v>6.5</c:v>
                </c:pt>
                <c:pt idx="55848">
                  <c:v>6.5</c:v>
                </c:pt>
                <c:pt idx="55849">
                  <c:v>6.5</c:v>
                </c:pt>
                <c:pt idx="55850">
                  <c:v>6.5</c:v>
                </c:pt>
                <c:pt idx="55851">
                  <c:v>6.5</c:v>
                </c:pt>
                <c:pt idx="55852">
                  <c:v>6.5</c:v>
                </c:pt>
                <c:pt idx="55853">
                  <c:v>6.5</c:v>
                </c:pt>
                <c:pt idx="55854">
                  <c:v>6.5</c:v>
                </c:pt>
                <c:pt idx="55855">
                  <c:v>6.5</c:v>
                </c:pt>
                <c:pt idx="55856">
                  <c:v>6.5</c:v>
                </c:pt>
                <c:pt idx="55857">
                  <c:v>6.5</c:v>
                </c:pt>
                <c:pt idx="55858">
                  <c:v>6.5</c:v>
                </c:pt>
                <c:pt idx="55859">
                  <c:v>6.5</c:v>
                </c:pt>
                <c:pt idx="55860">
                  <c:v>6.5</c:v>
                </c:pt>
                <c:pt idx="55861">
                  <c:v>6.5</c:v>
                </c:pt>
                <c:pt idx="55862">
                  <c:v>6.5</c:v>
                </c:pt>
                <c:pt idx="55863">
                  <c:v>6.5</c:v>
                </c:pt>
                <c:pt idx="55864">
                  <c:v>6.5</c:v>
                </c:pt>
                <c:pt idx="55865">
                  <c:v>6.5</c:v>
                </c:pt>
                <c:pt idx="55866">
                  <c:v>6.5</c:v>
                </c:pt>
                <c:pt idx="55867">
                  <c:v>6.5</c:v>
                </c:pt>
                <c:pt idx="55868">
                  <c:v>6.5</c:v>
                </c:pt>
                <c:pt idx="55869">
                  <c:v>6.5</c:v>
                </c:pt>
                <c:pt idx="55870">
                  <c:v>6.5</c:v>
                </c:pt>
                <c:pt idx="55871">
                  <c:v>6.5</c:v>
                </c:pt>
                <c:pt idx="55872">
                  <c:v>6.5</c:v>
                </c:pt>
                <c:pt idx="55873">
                  <c:v>6.5</c:v>
                </c:pt>
                <c:pt idx="55874">
                  <c:v>6.5</c:v>
                </c:pt>
                <c:pt idx="55875">
                  <c:v>6.5</c:v>
                </c:pt>
                <c:pt idx="55876">
                  <c:v>6.5</c:v>
                </c:pt>
                <c:pt idx="55877">
                  <c:v>6.5</c:v>
                </c:pt>
                <c:pt idx="55878">
                  <c:v>6.5</c:v>
                </c:pt>
                <c:pt idx="55879">
                  <c:v>6.5</c:v>
                </c:pt>
                <c:pt idx="55880">
                  <c:v>6.5</c:v>
                </c:pt>
                <c:pt idx="55881">
                  <c:v>6.5</c:v>
                </c:pt>
                <c:pt idx="55882">
                  <c:v>6.5</c:v>
                </c:pt>
                <c:pt idx="55883">
                  <c:v>6.5</c:v>
                </c:pt>
                <c:pt idx="55884">
                  <c:v>6.5</c:v>
                </c:pt>
                <c:pt idx="55885">
                  <c:v>6.5</c:v>
                </c:pt>
                <c:pt idx="55886">
                  <c:v>6.5</c:v>
                </c:pt>
                <c:pt idx="55887">
                  <c:v>6.5</c:v>
                </c:pt>
                <c:pt idx="55888">
                  <c:v>6.5</c:v>
                </c:pt>
                <c:pt idx="55889">
                  <c:v>6.5</c:v>
                </c:pt>
                <c:pt idx="55890">
                  <c:v>6.5</c:v>
                </c:pt>
                <c:pt idx="55891">
                  <c:v>6.5</c:v>
                </c:pt>
                <c:pt idx="55892">
                  <c:v>6.5</c:v>
                </c:pt>
                <c:pt idx="55893">
                  <c:v>6.5</c:v>
                </c:pt>
                <c:pt idx="55894">
                  <c:v>6.5</c:v>
                </c:pt>
                <c:pt idx="55895">
                  <c:v>6.5</c:v>
                </c:pt>
                <c:pt idx="55896">
                  <c:v>6.5</c:v>
                </c:pt>
                <c:pt idx="55897">
                  <c:v>6.5</c:v>
                </c:pt>
                <c:pt idx="55898">
                  <c:v>6.5</c:v>
                </c:pt>
                <c:pt idx="55899">
                  <c:v>6.5</c:v>
                </c:pt>
                <c:pt idx="55900">
                  <c:v>6.5</c:v>
                </c:pt>
                <c:pt idx="55901">
                  <c:v>6.5</c:v>
                </c:pt>
                <c:pt idx="55902">
                  <c:v>6.5</c:v>
                </c:pt>
                <c:pt idx="55903">
                  <c:v>6.5</c:v>
                </c:pt>
                <c:pt idx="55904">
                  <c:v>6.5</c:v>
                </c:pt>
                <c:pt idx="55905">
                  <c:v>6.5</c:v>
                </c:pt>
                <c:pt idx="55906">
                  <c:v>6.5</c:v>
                </c:pt>
                <c:pt idx="55907">
                  <c:v>6.5</c:v>
                </c:pt>
                <c:pt idx="55908">
                  <c:v>6.5</c:v>
                </c:pt>
                <c:pt idx="55909">
                  <c:v>6.5</c:v>
                </c:pt>
                <c:pt idx="55910">
                  <c:v>6.5</c:v>
                </c:pt>
                <c:pt idx="55911">
                  <c:v>6.5</c:v>
                </c:pt>
                <c:pt idx="55912">
                  <c:v>6.5</c:v>
                </c:pt>
                <c:pt idx="55913">
                  <c:v>6.5</c:v>
                </c:pt>
                <c:pt idx="55914">
                  <c:v>6.5</c:v>
                </c:pt>
                <c:pt idx="55915">
                  <c:v>6.5</c:v>
                </c:pt>
                <c:pt idx="55916">
                  <c:v>6.5</c:v>
                </c:pt>
                <c:pt idx="55917">
                  <c:v>6.5</c:v>
                </c:pt>
                <c:pt idx="55918">
                  <c:v>6.5</c:v>
                </c:pt>
                <c:pt idx="55919">
                  <c:v>6.5</c:v>
                </c:pt>
                <c:pt idx="55920">
                  <c:v>6.5</c:v>
                </c:pt>
                <c:pt idx="55921">
                  <c:v>6.5</c:v>
                </c:pt>
                <c:pt idx="55922">
                  <c:v>6.5</c:v>
                </c:pt>
                <c:pt idx="55923">
                  <c:v>6.5</c:v>
                </c:pt>
                <c:pt idx="55924">
                  <c:v>6.5</c:v>
                </c:pt>
                <c:pt idx="55925">
                  <c:v>6.5</c:v>
                </c:pt>
                <c:pt idx="55926">
                  <c:v>6.5</c:v>
                </c:pt>
                <c:pt idx="55927">
                  <c:v>6.5</c:v>
                </c:pt>
                <c:pt idx="55928">
                  <c:v>6.5</c:v>
                </c:pt>
                <c:pt idx="55929">
                  <c:v>6.5</c:v>
                </c:pt>
                <c:pt idx="55930">
                  <c:v>6.5</c:v>
                </c:pt>
                <c:pt idx="55931">
                  <c:v>6.5</c:v>
                </c:pt>
                <c:pt idx="55932">
                  <c:v>6.5</c:v>
                </c:pt>
                <c:pt idx="55933">
                  <c:v>6.5</c:v>
                </c:pt>
                <c:pt idx="55934">
                  <c:v>6.5</c:v>
                </c:pt>
                <c:pt idx="55935">
                  <c:v>6.5</c:v>
                </c:pt>
                <c:pt idx="55936">
                  <c:v>6.5</c:v>
                </c:pt>
                <c:pt idx="55937">
                  <c:v>6.5</c:v>
                </c:pt>
                <c:pt idx="55938">
                  <c:v>6.5</c:v>
                </c:pt>
                <c:pt idx="55939">
                  <c:v>6.5</c:v>
                </c:pt>
                <c:pt idx="55940">
                  <c:v>6.5</c:v>
                </c:pt>
                <c:pt idx="55941">
                  <c:v>6.5</c:v>
                </c:pt>
                <c:pt idx="55942">
                  <c:v>6.5</c:v>
                </c:pt>
                <c:pt idx="55943">
                  <c:v>6.5</c:v>
                </c:pt>
                <c:pt idx="55944">
                  <c:v>6.5</c:v>
                </c:pt>
                <c:pt idx="55945">
                  <c:v>6.5</c:v>
                </c:pt>
                <c:pt idx="55946">
                  <c:v>6.5</c:v>
                </c:pt>
                <c:pt idx="55947">
                  <c:v>6.5</c:v>
                </c:pt>
                <c:pt idx="55948">
                  <c:v>6.5</c:v>
                </c:pt>
                <c:pt idx="55949">
                  <c:v>6.5</c:v>
                </c:pt>
                <c:pt idx="55950">
                  <c:v>6.5</c:v>
                </c:pt>
                <c:pt idx="55951">
                  <c:v>6.5</c:v>
                </c:pt>
                <c:pt idx="55952">
                  <c:v>6.5</c:v>
                </c:pt>
                <c:pt idx="55953">
                  <c:v>6.5</c:v>
                </c:pt>
                <c:pt idx="55954">
                  <c:v>6.5</c:v>
                </c:pt>
                <c:pt idx="55955">
                  <c:v>6.5</c:v>
                </c:pt>
                <c:pt idx="55956">
                  <c:v>6.5</c:v>
                </c:pt>
                <c:pt idx="55957">
                  <c:v>6.5</c:v>
                </c:pt>
                <c:pt idx="55958">
                  <c:v>6.5</c:v>
                </c:pt>
                <c:pt idx="55959">
                  <c:v>6.5</c:v>
                </c:pt>
                <c:pt idx="55960">
                  <c:v>6.5</c:v>
                </c:pt>
                <c:pt idx="55961">
                  <c:v>6.5</c:v>
                </c:pt>
                <c:pt idx="55962">
                  <c:v>6.5</c:v>
                </c:pt>
                <c:pt idx="55963">
                  <c:v>6.5</c:v>
                </c:pt>
                <c:pt idx="55964">
                  <c:v>6.5</c:v>
                </c:pt>
                <c:pt idx="55965">
                  <c:v>6.5</c:v>
                </c:pt>
                <c:pt idx="55966">
                  <c:v>6.5</c:v>
                </c:pt>
                <c:pt idx="55967">
                  <c:v>6.5</c:v>
                </c:pt>
                <c:pt idx="55968">
                  <c:v>6.5</c:v>
                </c:pt>
                <c:pt idx="55969">
                  <c:v>6.5</c:v>
                </c:pt>
                <c:pt idx="55970">
                  <c:v>6.5</c:v>
                </c:pt>
                <c:pt idx="55971">
                  <c:v>6.5</c:v>
                </c:pt>
                <c:pt idx="55972">
                  <c:v>6.5</c:v>
                </c:pt>
                <c:pt idx="55973">
                  <c:v>6.5</c:v>
                </c:pt>
                <c:pt idx="55974">
                  <c:v>6.5</c:v>
                </c:pt>
                <c:pt idx="55975">
                  <c:v>6.5</c:v>
                </c:pt>
                <c:pt idx="55976">
                  <c:v>6.5</c:v>
                </c:pt>
                <c:pt idx="55977">
                  <c:v>6.5</c:v>
                </c:pt>
                <c:pt idx="55978">
                  <c:v>6.5</c:v>
                </c:pt>
                <c:pt idx="55979">
                  <c:v>6.5</c:v>
                </c:pt>
                <c:pt idx="55980">
                  <c:v>6.5</c:v>
                </c:pt>
                <c:pt idx="55981">
                  <c:v>6.5</c:v>
                </c:pt>
                <c:pt idx="55982">
                  <c:v>6.5</c:v>
                </c:pt>
                <c:pt idx="55983">
                  <c:v>6.5</c:v>
                </c:pt>
                <c:pt idx="55984">
                  <c:v>6.5</c:v>
                </c:pt>
                <c:pt idx="55985">
                  <c:v>6.5</c:v>
                </c:pt>
                <c:pt idx="55986">
                  <c:v>6.5</c:v>
                </c:pt>
                <c:pt idx="55987">
                  <c:v>6.5</c:v>
                </c:pt>
                <c:pt idx="55988">
                  <c:v>6.5</c:v>
                </c:pt>
                <c:pt idx="55989">
                  <c:v>6.5</c:v>
                </c:pt>
                <c:pt idx="55990">
                  <c:v>6.5</c:v>
                </c:pt>
                <c:pt idx="55991">
                  <c:v>6.5</c:v>
                </c:pt>
                <c:pt idx="55992">
                  <c:v>6.5</c:v>
                </c:pt>
                <c:pt idx="55993">
                  <c:v>6.5</c:v>
                </c:pt>
                <c:pt idx="55994">
                  <c:v>6.5</c:v>
                </c:pt>
                <c:pt idx="55995">
                  <c:v>6.5</c:v>
                </c:pt>
                <c:pt idx="55996">
                  <c:v>6.5</c:v>
                </c:pt>
                <c:pt idx="55997">
                  <c:v>6.5</c:v>
                </c:pt>
                <c:pt idx="55998">
                  <c:v>6.5</c:v>
                </c:pt>
                <c:pt idx="55999">
                  <c:v>6.5</c:v>
                </c:pt>
                <c:pt idx="56000">
                  <c:v>6.5</c:v>
                </c:pt>
                <c:pt idx="56001">
                  <c:v>6.5</c:v>
                </c:pt>
                <c:pt idx="56002">
                  <c:v>6.5</c:v>
                </c:pt>
                <c:pt idx="56003">
                  <c:v>6.5</c:v>
                </c:pt>
                <c:pt idx="56004">
                  <c:v>6.5</c:v>
                </c:pt>
                <c:pt idx="56005">
                  <c:v>6.5</c:v>
                </c:pt>
                <c:pt idx="56006">
                  <c:v>6.5</c:v>
                </c:pt>
                <c:pt idx="56007">
                  <c:v>6.5</c:v>
                </c:pt>
                <c:pt idx="56008">
                  <c:v>6.5</c:v>
                </c:pt>
                <c:pt idx="56009">
                  <c:v>6.5</c:v>
                </c:pt>
                <c:pt idx="56010">
                  <c:v>6.5</c:v>
                </c:pt>
                <c:pt idx="56011">
                  <c:v>6.5</c:v>
                </c:pt>
                <c:pt idx="56012">
                  <c:v>6.5</c:v>
                </c:pt>
                <c:pt idx="56013">
                  <c:v>6.5</c:v>
                </c:pt>
                <c:pt idx="56014">
                  <c:v>6.5</c:v>
                </c:pt>
                <c:pt idx="56015">
                  <c:v>6.5</c:v>
                </c:pt>
                <c:pt idx="56016">
                  <c:v>6.5</c:v>
                </c:pt>
                <c:pt idx="56017">
                  <c:v>6.5</c:v>
                </c:pt>
                <c:pt idx="56018">
                  <c:v>6.5</c:v>
                </c:pt>
                <c:pt idx="56019">
                  <c:v>6.5</c:v>
                </c:pt>
                <c:pt idx="56020">
                  <c:v>6.5</c:v>
                </c:pt>
                <c:pt idx="56021">
                  <c:v>6.5</c:v>
                </c:pt>
                <c:pt idx="56022">
                  <c:v>6.5</c:v>
                </c:pt>
                <c:pt idx="56023">
                  <c:v>6.5</c:v>
                </c:pt>
                <c:pt idx="56024">
                  <c:v>6.5</c:v>
                </c:pt>
                <c:pt idx="56025">
                  <c:v>6.5</c:v>
                </c:pt>
                <c:pt idx="56026">
                  <c:v>6.5</c:v>
                </c:pt>
                <c:pt idx="56027">
                  <c:v>6.5</c:v>
                </c:pt>
                <c:pt idx="56028">
                  <c:v>6.5</c:v>
                </c:pt>
                <c:pt idx="56029">
                  <c:v>6.5</c:v>
                </c:pt>
                <c:pt idx="56030">
                  <c:v>6.5</c:v>
                </c:pt>
                <c:pt idx="56031">
                  <c:v>6.5</c:v>
                </c:pt>
                <c:pt idx="56032">
                  <c:v>6.5</c:v>
                </c:pt>
                <c:pt idx="56033">
                  <c:v>6.5</c:v>
                </c:pt>
                <c:pt idx="56034">
                  <c:v>6.5</c:v>
                </c:pt>
                <c:pt idx="56035">
                  <c:v>6.5</c:v>
                </c:pt>
                <c:pt idx="56036">
                  <c:v>6.5</c:v>
                </c:pt>
                <c:pt idx="56037">
                  <c:v>6.5</c:v>
                </c:pt>
                <c:pt idx="56038">
                  <c:v>6.5</c:v>
                </c:pt>
                <c:pt idx="56039">
                  <c:v>6.5</c:v>
                </c:pt>
                <c:pt idx="56040">
                  <c:v>6.5</c:v>
                </c:pt>
                <c:pt idx="56041">
                  <c:v>6.5</c:v>
                </c:pt>
                <c:pt idx="56042">
                  <c:v>6.5</c:v>
                </c:pt>
                <c:pt idx="56043">
                  <c:v>6.5</c:v>
                </c:pt>
                <c:pt idx="56044">
                  <c:v>6.5</c:v>
                </c:pt>
                <c:pt idx="56045">
                  <c:v>6.5</c:v>
                </c:pt>
                <c:pt idx="56046">
                  <c:v>6.5</c:v>
                </c:pt>
                <c:pt idx="56047">
                  <c:v>6.5</c:v>
                </c:pt>
                <c:pt idx="56048">
                  <c:v>6.5</c:v>
                </c:pt>
                <c:pt idx="56049">
                  <c:v>6.5</c:v>
                </c:pt>
                <c:pt idx="56050">
                  <c:v>6.5</c:v>
                </c:pt>
                <c:pt idx="56051">
                  <c:v>6.5</c:v>
                </c:pt>
                <c:pt idx="56052">
                  <c:v>6.5</c:v>
                </c:pt>
                <c:pt idx="56053">
                  <c:v>6.5</c:v>
                </c:pt>
                <c:pt idx="56054">
                  <c:v>6.5</c:v>
                </c:pt>
                <c:pt idx="56055">
                  <c:v>6.5</c:v>
                </c:pt>
                <c:pt idx="56056">
                  <c:v>6.5</c:v>
                </c:pt>
                <c:pt idx="56057">
                  <c:v>6.5</c:v>
                </c:pt>
                <c:pt idx="56058">
                  <c:v>6.5</c:v>
                </c:pt>
                <c:pt idx="56059">
                  <c:v>6.5</c:v>
                </c:pt>
                <c:pt idx="56060">
                  <c:v>6.5</c:v>
                </c:pt>
                <c:pt idx="56061">
                  <c:v>6.5</c:v>
                </c:pt>
                <c:pt idx="56062">
                  <c:v>6.5</c:v>
                </c:pt>
                <c:pt idx="56063">
                  <c:v>6.5</c:v>
                </c:pt>
                <c:pt idx="56064">
                  <c:v>6.5</c:v>
                </c:pt>
                <c:pt idx="56065">
                  <c:v>6.5</c:v>
                </c:pt>
                <c:pt idx="56066">
                  <c:v>6.5</c:v>
                </c:pt>
                <c:pt idx="56067">
                  <c:v>6.5</c:v>
                </c:pt>
                <c:pt idx="56068">
                  <c:v>6.5</c:v>
                </c:pt>
                <c:pt idx="56069">
                  <c:v>6.5</c:v>
                </c:pt>
                <c:pt idx="56070">
                  <c:v>6.5</c:v>
                </c:pt>
                <c:pt idx="56071">
                  <c:v>6.5</c:v>
                </c:pt>
                <c:pt idx="56072">
                  <c:v>6.5</c:v>
                </c:pt>
                <c:pt idx="56073">
                  <c:v>6.5</c:v>
                </c:pt>
                <c:pt idx="56074">
                  <c:v>6.5</c:v>
                </c:pt>
                <c:pt idx="56075">
                  <c:v>6.5</c:v>
                </c:pt>
                <c:pt idx="56076">
                  <c:v>6.5</c:v>
                </c:pt>
                <c:pt idx="56077">
                  <c:v>6.5</c:v>
                </c:pt>
                <c:pt idx="56078">
                  <c:v>6.5</c:v>
                </c:pt>
                <c:pt idx="56079">
                  <c:v>6.5</c:v>
                </c:pt>
                <c:pt idx="56080">
                  <c:v>6.5</c:v>
                </c:pt>
                <c:pt idx="56081">
                  <c:v>6.5</c:v>
                </c:pt>
                <c:pt idx="56082">
                  <c:v>6.5</c:v>
                </c:pt>
                <c:pt idx="56083">
                  <c:v>6.5</c:v>
                </c:pt>
                <c:pt idx="56084">
                  <c:v>6.5</c:v>
                </c:pt>
                <c:pt idx="56085">
                  <c:v>6.5</c:v>
                </c:pt>
                <c:pt idx="56086">
                  <c:v>6.5</c:v>
                </c:pt>
                <c:pt idx="56087">
                  <c:v>6.5</c:v>
                </c:pt>
                <c:pt idx="56088">
                  <c:v>6.5</c:v>
                </c:pt>
                <c:pt idx="56089">
                  <c:v>6.5</c:v>
                </c:pt>
                <c:pt idx="56090">
                  <c:v>6.5</c:v>
                </c:pt>
                <c:pt idx="56091">
                  <c:v>6.5</c:v>
                </c:pt>
                <c:pt idx="56092">
                  <c:v>6.5</c:v>
                </c:pt>
                <c:pt idx="56093">
                  <c:v>6.5</c:v>
                </c:pt>
                <c:pt idx="56094">
                  <c:v>6.5</c:v>
                </c:pt>
                <c:pt idx="56095">
                  <c:v>6.5</c:v>
                </c:pt>
                <c:pt idx="56096">
                  <c:v>6.5</c:v>
                </c:pt>
                <c:pt idx="56097">
                  <c:v>6.5</c:v>
                </c:pt>
                <c:pt idx="56098">
                  <c:v>6.5</c:v>
                </c:pt>
                <c:pt idx="56099">
                  <c:v>6.5</c:v>
                </c:pt>
                <c:pt idx="56100">
                  <c:v>6.5</c:v>
                </c:pt>
                <c:pt idx="56101">
                  <c:v>6.5</c:v>
                </c:pt>
                <c:pt idx="56102">
                  <c:v>6.5</c:v>
                </c:pt>
                <c:pt idx="56103">
                  <c:v>6.5</c:v>
                </c:pt>
                <c:pt idx="56104">
                  <c:v>6.5</c:v>
                </c:pt>
                <c:pt idx="56105">
                  <c:v>6.5</c:v>
                </c:pt>
                <c:pt idx="56106">
                  <c:v>6.5</c:v>
                </c:pt>
                <c:pt idx="56107">
                  <c:v>6.5</c:v>
                </c:pt>
                <c:pt idx="56108">
                  <c:v>6.5</c:v>
                </c:pt>
                <c:pt idx="56109">
                  <c:v>6.5</c:v>
                </c:pt>
                <c:pt idx="56110">
                  <c:v>6.5</c:v>
                </c:pt>
                <c:pt idx="56111">
                  <c:v>6.5</c:v>
                </c:pt>
                <c:pt idx="56112">
                  <c:v>6.5</c:v>
                </c:pt>
                <c:pt idx="56113">
                  <c:v>6.5</c:v>
                </c:pt>
                <c:pt idx="56114">
                  <c:v>6.5</c:v>
                </c:pt>
                <c:pt idx="56115">
                  <c:v>6.5</c:v>
                </c:pt>
                <c:pt idx="56116">
                  <c:v>6.5</c:v>
                </c:pt>
                <c:pt idx="56117">
                  <c:v>6.5</c:v>
                </c:pt>
                <c:pt idx="56118">
                  <c:v>6.5</c:v>
                </c:pt>
                <c:pt idx="56119">
                  <c:v>6.5</c:v>
                </c:pt>
                <c:pt idx="56120">
                  <c:v>6.5</c:v>
                </c:pt>
                <c:pt idx="56121">
                  <c:v>6.5</c:v>
                </c:pt>
                <c:pt idx="56122">
                  <c:v>6.5</c:v>
                </c:pt>
                <c:pt idx="56123">
                  <c:v>6.5</c:v>
                </c:pt>
                <c:pt idx="56124">
                  <c:v>6.5</c:v>
                </c:pt>
                <c:pt idx="56125">
                  <c:v>6.5</c:v>
                </c:pt>
                <c:pt idx="56126">
                  <c:v>6.5</c:v>
                </c:pt>
                <c:pt idx="56127">
                  <c:v>6.5</c:v>
                </c:pt>
                <c:pt idx="56128">
                  <c:v>6.5</c:v>
                </c:pt>
                <c:pt idx="56129">
                  <c:v>6.5</c:v>
                </c:pt>
                <c:pt idx="56130">
                  <c:v>6.5</c:v>
                </c:pt>
                <c:pt idx="56131">
                  <c:v>6.5</c:v>
                </c:pt>
                <c:pt idx="56132">
                  <c:v>6.5</c:v>
                </c:pt>
                <c:pt idx="56133">
                  <c:v>6.5</c:v>
                </c:pt>
                <c:pt idx="56134">
                  <c:v>6.5</c:v>
                </c:pt>
                <c:pt idx="56135">
                  <c:v>6.5</c:v>
                </c:pt>
                <c:pt idx="56136">
                  <c:v>6.5</c:v>
                </c:pt>
                <c:pt idx="56137">
                  <c:v>6.5</c:v>
                </c:pt>
                <c:pt idx="56138">
                  <c:v>6.5</c:v>
                </c:pt>
                <c:pt idx="56139">
                  <c:v>6.5</c:v>
                </c:pt>
                <c:pt idx="56140">
                  <c:v>6.5</c:v>
                </c:pt>
                <c:pt idx="56141">
                  <c:v>6.5</c:v>
                </c:pt>
                <c:pt idx="56142">
                  <c:v>6.5</c:v>
                </c:pt>
                <c:pt idx="56143">
                  <c:v>6.5</c:v>
                </c:pt>
                <c:pt idx="56144">
                  <c:v>6.5</c:v>
                </c:pt>
                <c:pt idx="56145">
                  <c:v>6.5</c:v>
                </c:pt>
                <c:pt idx="56146">
                  <c:v>6.5</c:v>
                </c:pt>
                <c:pt idx="56147">
                  <c:v>6.5</c:v>
                </c:pt>
                <c:pt idx="56148">
                  <c:v>6.5</c:v>
                </c:pt>
                <c:pt idx="56149">
                  <c:v>6.5</c:v>
                </c:pt>
                <c:pt idx="56150">
                  <c:v>6.5</c:v>
                </c:pt>
                <c:pt idx="56151">
                  <c:v>6.5</c:v>
                </c:pt>
                <c:pt idx="56152">
                  <c:v>6.5</c:v>
                </c:pt>
                <c:pt idx="56153">
                  <c:v>6.5</c:v>
                </c:pt>
                <c:pt idx="56154">
                  <c:v>6.5</c:v>
                </c:pt>
                <c:pt idx="56155">
                  <c:v>6.5</c:v>
                </c:pt>
                <c:pt idx="56156">
                  <c:v>6.5</c:v>
                </c:pt>
                <c:pt idx="56157">
                  <c:v>6.5</c:v>
                </c:pt>
                <c:pt idx="56158">
                  <c:v>6.5</c:v>
                </c:pt>
                <c:pt idx="56159">
                  <c:v>6.5</c:v>
                </c:pt>
                <c:pt idx="56160">
                  <c:v>6.5</c:v>
                </c:pt>
                <c:pt idx="56161">
                  <c:v>6.5</c:v>
                </c:pt>
                <c:pt idx="56162">
                  <c:v>6.5</c:v>
                </c:pt>
                <c:pt idx="56163">
                  <c:v>6.5</c:v>
                </c:pt>
                <c:pt idx="56164">
                  <c:v>6.5</c:v>
                </c:pt>
                <c:pt idx="56165">
                  <c:v>6.5</c:v>
                </c:pt>
                <c:pt idx="56166">
                  <c:v>6.5</c:v>
                </c:pt>
                <c:pt idx="56167">
                  <c:v>6.5</c:v>
                </c:pt>
                <c:pt idx="56168">
                  <c:v>6.5</c:v>
                </c:pt>
                <c:pt idx="56169">
                  <c:v>6.5</c:v>
                </c:pt>
                <c:pt idx="56170">
                  <c:v>6.5</c:v>
                </c:pt>
                <c:pt idx="56171">
                  <c:v>6.5</c:v>
                </c:pt>
                <c:pt idx="56172">
                  <c:v>6.5</c:v>
                </c:pt>
                <c:pt idx="56173">
                  <c:v>6.5</c:v>
                </c:pt>
                <c:pt idx="56174">
                  <c:v>6.5</c:v>
                </c:pt>
                <c:pt idx="56175">
                  <c:v>6.5</c:v>
                </c:pt>
                <c:pt idx="56176">
                  <c:v>6.5</c:v>
                </c:pt>
                <c:pt idx="56177">
                  <c:v>6.5</c:v>
                </c:pt>
                <c:pt idx="56178">
                  <c:v>6.5</c:v>
                </c:pt>
                <c:pt idx="56179">
                  <c:v>6.5</c:v>
                </c:pt>
                <c:pt idx="56180">
                  <c:v>6.5</c:v>
                </c:pt>
                <c:pt idx="56181">
                  <c:v>6.5</c:v>
                </c:pt>
                <c:pt idx="56182">
                  <c:v>6.5</c:v>
                </c:pt>
                <c:pt idx="56183">
                  <c:v>6.5</c:v>
                </c:pt>
                <c:pt idx="56184">
                  <c:v>6.5</c:v>
                </c:pt>
                <c:pt idx="56185">
                  <c:v>6.5</c:v>
                </c:pt>
                <c:pt idx="56186">
                  <c:v>6.5</c:v>
                </c:pt>
                <c:pt idx="56187">
                  <c:v>6.5</c:v>
                </c:pt>
                <c:pt idx="56188">
                  <c:v>6.5</c:v>
                </c:pt>
                <c:pt idx="56189">
                  <c:v>6.5</c:v>
                </c:pt>
                <c:pt idx="56190">
                  <c:v>6.5</c:v>
                </c:pt>
                <c:pt idx="56191">
                  <c:v>6.5</c:v>
                </c:pt>
                <c:pt idx="56192">
                  <c:v>6.5</c:v>
                </c:pt>
                <c:pt idx="56193">
                  <c:v>6.5</c:v>
                </c:pt>
                <c:pt idx="56194">
                  <c:v>6.5</c:v>
                </c:pt>
                <c:pt idx="56195">
                  <c:v>6.5</c:v>
                </c:pt>
                <c:pt idx="56196">
                  <c:v>6.5</c:v>
                </c:pt>
                <c:pt idx="56197">
                  <c:v>6.5</c:v>
                </c:pt>
                <c:pt idx="56198">
                  <c:v>6.5</c:v>
                </c:pt>
                <c:pt idx="56199">
                  <c:v>6.5</c:v>
                </c:pt>
                <c:pt idx="56200">
                  <c:v>6.5</c:v>
                </c:pt>
                <c:pt idx="56201">
                  <c:v>6.5</c:v>
                </c:pt>
                <c:pt idx="56202">
                  <c:v>6.5</c:v>
                </c:pt>
                <c:pt idx="56203">
                  <c:v>6.5</c:v>
                </c:pt>
                <c:pt idx="56204">
                  <c:v>6.5</c:v>
                </c:pt>
                <c:pt idx="56205">
                  <c:v>6.5</c:v>
                </c:pt>
                <c:pt idx="56206">
                  <c:v>6.5</c:v>
                </c:pt>
                <c:pt idx="56207">
                  <c:v>6.5</c:v>
                </c:pt>
                <c:pt idx="56208">
                  <c:v>6.5</c:v>
                </c:pt>
                <c:pt idx="56209">
                  <c:v>6.5</c:v>
                </c:pt>
                <c:pt idx="56210">
                  <c:v>6.5</c:v>
                </c:pt>
                <c:pt idx="56211">
                  <c:v>6.5</c:v>
                </c:pt>
                <c:pt idx="56212">
                  <c:v>6.5</c:v>
                </c:pt>
                <c:pt idx="56213">
                  <c:v>6.5</c:v>
                </c:pt>
                <c:pt idx="56214">
                  <c:v>6.5</c:v>
                </c:pt>
                <c:pt idx="56215">
                  <c:v>6.5</c:v>
                </c:pt>
                <c:pt idx="56216">
                  <c:v>6.5</c:v>
                </c:pt>
                <c:pt idx="56217">
                  <c:v>6.5</c:v>
                </c:pt>
                <c:pt idx="56218">
                  <c:v>6.5</c:v>
                </c:pt>
                <c:pt idx="56219">
                  <c:v>6.5</c:v>
                </c:pt>
                <c:pt idx="56220">
                  <c:v>6.5</c:v>
                </c:pt>
                <c:pt idx="56221">
                  <c:v>6.5</c:v>
                </c:pt>
                <c:pt idx="56222">
                  <c:v>6.5</c:v>
                </c:pt>
                <c:pt idx="56223">
                  <c:v>6.5</c:v>
                </c:pt>
                <c:pt idx="56224">
                  <c:v>6.5</c:v>
                </c:pt>
                <c:pt idx="56225">
                  <c:v>6.5</c:v>
                </c:pt>
                <c:pt idx="56226">
                  <c:v>6.5</c:v>
                </c:pt>
                <c:pt idx="56227">
                  <c:v>6.5</c:v>
                </c:pt>
                <c:pt idx="56228">
                  <c:v>6.5</c:v>
                </c:pt>
                <c:pt idx="56229">
                  <c:v>6.5</c:v>
                </c:pt>
                <c:pt idx="56230">
                  <c:v>6.5</c:v>
                </c:pt>
                <c:pt idx="56231">
                  <c:v>6.5</c:v>
                </c:pt>
                <c:pt idx="56232">
                  <c:v>6.5</c:v>
                </c:pt>
                <c:pt idx="56233">
                  <c:v>6.5</c:v>
                </c:pt>
                <c:pt idx="56234">
                  <c:v>6.5</c:v>
                </c:pt>
                <c:pt idx="56235">
                  <c:v>6.5</c:v>
                </c:pt>
                <c:pt idx="56236">
                  <c:v>6.5</c:v>
                </c:pt>
                <c:pt idx="56237">
                  <c:v>6.5</c:v>
                </c:pt>
                <c:pt idx="56238">
                  <c:v>6.5</c:v>
                </c:pt>
                <c:pt idx="56239">
                  <c:v>6.5</c:v>
                </c:pt>
                <c:pt idx="56240">
                  <c:v>6.5</c:v>
                </c:pt>
                <c:pt idx="56241">
                  <c:v>6.5</c:v>
                </c:pt>
                <c:pt idx="56242">
                  <c:v>6.5</c:v>
                </c:pt>
                <c:pt idx="56243">
                  <c:v>6.5</c:v>
                </c:pt>
                <c:pt idx="56244">
                  <c:v>6.5</c:v>
                </c:pt>
                <c:pt idx="56245">
                  <c:v>6.5</c:v>
                </c:pt>
                <c:pt idx="56246">
                  <c:v>6.5</c:v>
                </c:pt>
                <c:pt idx="56247">
                  <c:v>6.5</c:v>
                </c:pt>
                <c:pt idx="56248">
                  <c:v>6.5</c:v>
                </c:pt>
                <c:pt idx="56249">
                  <c:v>6.5</c:v>
                </c:pt>
                <c:pt idx="56250">
                  <c:v>6.5</c:v>
                </c:pt>
                <c:pt idx="56251">
                  <c:v>6.5</c:v>
                </c:pt>
                <c:pt idx="56252">
                  <c:v>6.5</c:v>
                </c:pt>
                <c:pt idx="56253">
                  <c:v>6.5</c:v>
                </c:pt>
                <c:pt idx="56254">
                  <c:v>6.5</c:v>
                </c:pt>
                <c:pt idx="56255">
                  <c:v>6.5</c:v>
                </c:pt>
                <c:pt idx="56256">
                  <c:v>6.5</c:v>
                </c:pt>
                <c:pt idx="56257">
                  <c:v>6.5</c:v>
                </c:pt>
                <c:pt idx="56258">
                  <c:v>6.5</c:v>
                </c:pt>
                <c:pt idx="56259">
                  <c:v>6.5</c:v>
                </c:pt>
                <c:pt idx="56260">
                  <c:v>6.5</c:v>
                </c:pt>
                <c:pt idx="56261">
                  <c:v>6.5</c:v>
                </c:pt>
                <c:pt idx="56262">
                  <c:v>6.5</c:v>
                </c:pt>
                <c:pt idx="56263">
                  <c:v>6.5</c:v>
                </c:pt>
                <c:pt idx="56264">
                  <c:v>6.5</c:v>
                </c:pt>
                <c:pt idx="56265">
                  <c:v>6.5</c:v>
                </c:pt>
                <c:pt idx="56266">
                  <c:v>6.5</c:v>
                </c:pt>
                <c:pt idx="56267">
                  <c:v>6.5</c:v>
                </c:pt>
                <c:pt idx="56268">
                  <c:v>6.5</c:v>
                </c:pt>
                <c:pt idx="56269">
                  <c:v>6.5</c:v>
                </c:pt>
                <c:pt idx="56270">
                  <c:v>6.5</c:v>
                </c:pt>
                <c:pt idx="56271">
                  <c:v>6.5</c:v>
                </c:pt>
                <c:pt idx="56272">
                  <c:v>6.5</c:v>
                </c:pt>
                <c:pt idx="56273">
                  <c:v>6.5</c:v>
                </c:pt>
                <c:pt idx="56274">
                  <c:v>6.5</c:v>
                </c:pt>
                <c:pt idx="56275">
                  <c:v>6.5</c:v>
                </c:pt>
                <c:pt idx="56276">
                  <c:v>6.5</c:v>
                </c:pt>
                <c:pt idx="56277">
                  <c:v>6.5</c:v>
                </c:pt>
                <c:pt idx="56278">
                  <c:v>6.5</c:v>
                </c:pt>
                <c:pt idx="56279">
                  <c:v>6.5</c:v>
                </c:pt>
                <c:pt idx="56280">
                  <c:v>6.5</c:v>
                </c:pt>
                <c:pt idx="56281">
                  <c:v>6.5</c:v>
                </c:pt>
                <c:pt idx="56282">
                  <c:v>6.5</c:v>
                </c:pt>
                <c:pt idx="56283">
                  <c:v>6.5</c:v>
                </c:pt>
                <c:pt idx="56284">
                  <c:v>6.5</c:v>
                </c:pt>
                <c:pt idx="56285">
                  <c:v>6.5</c:v>
                </c:pt>
                <c:pt idx="56286">
                  <c:v>6.5</c:v>
                </c:pt>
                <c:pt idx="56287">
                  <c:v>6.5</c:v>
                </c:pt>
                <c:pt idx="56288">
                  <c:v>6.5</c:v>
                </c:pt>
                <c:pt idx="56289">
                  <c:v>6.5</c:v>
                </c:pt>
                <c:pt idx="56290">
                  <c:v>6.5</c:v>
                </c:pt>
                <c:pt idx="56291">
                  <c:v>6.5</c:v>
                </c:pt>
                <c:pt idx="56292">
                  <c:v>6.5</c:v>
                </c:pt>
                <c:pt idx="56293">
                  <c:v>6.5</c:v>
                </c:pt>
                <c:pt idx="56294">
                  <c:v>6.5</c:v>
                </c:pt>
                <c:pt idx="56295">
                  <c:v>6.5</c:v>
                </c:pt>
                <c:pt idx="56296">
                  <c:v>6.5</c:v>
                </c:pt>
                <c:pt idx="56297">
                  <c:v>6.5</c:v>
                </c:pt>
                <c:pt idx="56298">
                  <c:v>6.5</c:v>
                </c:pt>
                <c:pt idx="56299">
                  <c:v>6.5</c:v>
                </c:pt>
                <c:pt idx="56300">
                  <c:v>6.5</c:v>
                </c:pt>
                <c:pt idx="56301">
                  <c:v>6.5</c:v>
                </c:pt>
                <c:pt idx="56302">
                  <c:v>6.5</c:v>
                </c:pt>
                <c:pt idx="56303">
                  <c:v>6.5</c:v>
                </c:pt>
                <c:pt idx="56304">
                  <c:v>6.5</c:v>
                </c:pt>
                <c:pt idx="56305">
                  <c:v>6.5</c:v>
                </c:pt>
                <c:pt idx="56306">
                  <c:v>6.5</c:v>
                </c:pt>
                <c:pt idx="56307">
                  <c:v>6.5</c:v>
                </c:pt>
                <c:pt idx="56308">
                  <c:v>6.5</c:v>
                </c:pt>
                <c:pt idx="56309">
                  <c:v>6.5</c:v>
                </c:pt>
                <c:pt idx="56310">
                  <c:v>6.5</c:v>
                </c:pt>
                <c:pt idx="56311">
                  <c:v>6.5</c:v>
                </c:pt>
                <c:pt idx="56312">
                  <c:v>6.5</c:v>
                </c:pt>
                <c:pt idx="56313">
                  <c:v>6.5</c:v>
                </c:pt>
                <c:pt idx="56314">
                  <c:v>6.5</c:v>
                </c:pt>
                <c:pt idx="56315">
                  <c:v>6.5</c:v>
                </c:pt>
                <c:pt idx="56316">
                  <c:v>6.5</c:v>
                </c:pt>
                <c:pt idx="56317">
                  <c:v>6.5</c:v>
                </c:pt>
                <c:pt idx="56318">
                  <c:v>6.5</c:v>
                </c:pt>
                <c:pt idx="56319">
                  <c:v>6.5</c:v>
                </c:pt>
                <c:pt idx="56320">
                  <c:v>6.5</c:v>
                </c:pt>
                <c:pt idx="56321">
                  <c:v>6.5</c:v>
                </c:pt>
                <c:pt idx="56322">
                  <c:v>6.5</c:v>
                </c:pt>
                <c:pt idx="56323">
                  <c:v>6.5</c:v>
                </c:pt>
                <c:pt idx="56324">
                  <c:v>6.5</c:v>
                </c:pt>
                <c:pt idx="56325">
                  <c:v>6.5</c:v>
                </c:pt>
                <c:pt idx="56326">
                  <c:v>6.5</c:v>
                </c:pt>
                <c:pt idx="56327">
                  <c:v>6.5</c:v>
                </c:pt>
                <c:pt idx="56328">
                  <c:v>6.5</c:v>
                </c:pt>
                <c:pt idx="56329">
                  <c:v>6.5</c:v>
                </c:pt>
                <c:pt idx="56330">
                  <c:v>6.5</c:v>
                </c:pt>
                <c:pt idx="56331">
                  <c:v>6.5</c:v>
                </c:pt>
                <c:pt idx="56332">
                  <c:v>6.5</c:v>
                </c:pt>
                <c:pt idx="56333">
                  <c:v>6.5</c:v>
                </c:pt>
                <c:pt idx="56334">
                  <c:v>6.5</c:v>
                </c:pt>
                <c:pt idx="56335">
                  <c:v>6.5</c:v>
                </c:pt>
                <c:pt idx="56336">
                  <c:v>6.5</c:v>
                </c:pt>
                <c:pt idx="56337">
                  <c:v>6.5</c:v>
                </c:pt>
                <c:pt idx="56338">
                  <c:v>6.5</c:v>
                </c:pt>
                <c:pt idx="56339">
                  <c:v>6.5</c:v>
                </c:pt>
                <c:pt idx="56340">
                  <c:v>6.5</c:v>
                </c:pt>
                <c:pt idx="56341">
                  <c:v>6.5</c:v>
                </c:pt>
                <c:pt idx="56342">
                  <c:v>6.5</c:v>
                </c:pt>
                <c:pt idx="56343">
                  <c:v>6.5</c:v>
                </c:pt>
                <c:pt idx="56344">
                  <c:v>6.5</c:v>
                </c:pt>
                <c:pt idx="56345">
                  <c:v>6.5</c:v>
                </c:pt>
                <c:pt idx="56346">
                  <c:v>6.5</c:v>
                </c:pt>
                <c:pt idx="56347">
                  <c:v>6.5</c:v>
                </c:pt>
                <c:pt idx="56348">
                  <c:v>6.5</c:v>
                </c:pt>
                <c:pt idx="56349">
                  <c:v>6.5</c:v>
                </c:pt>
                <c:pt idx="56350">
                  <c:v>6.5</c:v>
                </c:pt>
                <c:pt idx="56351">
                  <c:v>6.5</c:v>
                </c:pt>
                <c:pt idx="56352">
                  <c:v>6.5</c:v>
                </c:pt>
                <c:pt idx="56353">
                  <c:v>6.5</c:v>
                </c:pt>
                <c:pt idx="56354">
                  <c:v>6.5</c:v>
                </c:pt>
                <c:pt idx="56355">
                  <c:v>6.5</c:v>
                </c:pt>
                <c:pt idx="56356">
                  <c:v>6.5</c:v>
                </c:pt>
                <c:pt idx="56357">
                  <c:v>6.5</c:v>
                </c:pt>
                <c:pt idx="56358">
                  <c:v>6.5</c:v>
                </c:pt>
                <c:pt idx="56359">
                  <c:v>6.5</c:v>
                </c:pt>
                <c:pt idx="56360">
                  <c:v>6.5</c:v>
                </c:pt>
                <c:pt idx="56361">
                  <c:v>6.5</c:v>
                </c:pt>
                <c:pt idx="56362">
                  <c:v>6.5</c:v>
                </c:pt>
                <c:pt idx="56363">
                  <c:v>6.5</c:v>
                </c:pt>
                <c:pt idx="56364">
                  <c:v>6.5</c:v>
                </c:pt>
                <c:pt idx="56365">
                  <c:v>6.5</c:v>
                </c:pt>
                <c:pt idx="56366">
                  <c:v>6.5</c:v>
                </c:pt>
                <c:pt idx="56367">
                  <c:v>6.5</c:v>
                </c:pt>
                <c:pt idx="56368">
                  <c:v>6.5</c:v>
                </c:pt>
                <c:pt idx="56369">
                  <c:v>6.5</c:v>
                </c:pt>
                <c:pt idx="56370">
                  <c:v>6.5</c:v>
                </c:pt>
                <c:pt idx="56371">
                  <c:v>6.5</c:v>
                </c:pt>
                <c:pt idx="56372">
                  <c:v>6.5</c:v>
                </c:pt>
                <c:pt idx="56373">
                  <c:v>6.5</c:v>
                </c:pt>
                <c:pt idx="56374">
                  <c:v>6.5</c:v>
                </c:pt>
                <c:pt idx="56375">
                  <c:v>6.5</c:v>
                </c:pt>
                <c:pt idx="56376">
                  <c:v>6.5</c:v>
                </c:pt>
                <c:pt idx="56377">
                  <c:v>6.5</c:v>
                </c:pt>
                <c:pt idx="56378">
                  <c:v>6.5</c:v>
                </c:pt>
                <c:pt idx="56379">
                  <c:v>6.5</c:v>
                </c:pt>
                <c:pt idx="56380">
                  <c:v>6.5</c:v>
                </c:pt>
                <c:pt idx="56381">
                  <c:v>6.5</c:v>
                </c:pt>
                <c:pt idx="56382">
                  <c:v>6.5</c:v>
                </c:pt>
                <c:pt idx="56383">
                  <c:v>6.5</c:v>
                </c:pt>
                <c:pt idx="56384">
                  <c:v>6.5</c:v>
                </c:pt>
                <c:pt idx="56385">
                  <c:v>6.5</c:v>
                </c:pt>
                <c:pt idx="56386">
                  <c:v>6.5</c:v>
                </c:pt>
                <c:pt idx="56387">
                  <c:v>6.5</c:v>
                </c:pt>
                <c:pt idx="56388">
                  <c:v>6.5</c:v>
                </c:pt>
                <c:pt idx="56389">
                  <c:v>6.5</c:v>
                </c:pt>
                <c:pt idx="56390">
                  <c:v>6.5</c:v>
                </c:pt>
                <c:pt idx="56391">
                  <c:v>6.5</c:v>
                </c:pt>
                <c:pt idx="56392">
                  <c:v>6.5</c:v>
                </c:pt>
                <c:pt idx="56393">
                  <c:v>6.5</c:v>
                </c:pt>
                <c:pt idx="56394">
                  <c:v>6.5</c:v>
                </c:pt>
                <c:pt idx="56395">
                  <c:v>6.5</c:v>
                </c:pt>
                <c:pt idx="56396">
                  <c:v>6.5</c:v>
                </c:pt>
                <c:pt idx="56397">
                  <c:v>6.5</c:v>
                </c:pt>
                <c:pt idx="56398">
                  <c:v>6.5</c:v>
                </c:pt>
                <c:pt idx="56399">
                  <c:v>6.5</c:v>
                </c:pt>
                <c:pt idx="56400">
                  <c:v>7</c:v>
                </c:pt>
                <c:pt idx="56401">
                  <c:v>7</c:v>
                </c:pt>
                <c:pt idx="56402">
                  <c:v>7</c:v>
                </c:pt>
                <c:pt idx="56403">
                  <c:v>7</c:v>
                </c:pt>
                <c:pt idx="56404">
                  <c:v>7</c:v>
                </c:pt>
                <c:pt idx="56405">
                  <c:v>7</c:v>
                </c:pt>
                <c:pt idx="56406">
                  <c:v>7</c:v>
                </c:pt>
                <c:pt idx="56407">
                  <c:v>7</c:v>
                </c:pt>
                <c:pt idx="56408">
                  <c:v>7</c:v>
                </c:pt>
                <c:pt idx="56409">
                  <c:v>7</c:v>
                </c:pt>
                <c:pt idx="56410">
                  <c:v>7</c:v>
                </c:pt>
                <c:pt idx="56411">
                  <c:v>7</c:v>
                </c:pt>
                <c:pt idx="56412">
                  <c:v>7</c:v>
                </c:pt>
                <c:pt idx="56413">
                  <c:v>7</c:v>
                </c:pt>
                <c:pt idx="56414">
                  <c:v>7</c:v>
                </c:pt>
                <c:pt idx="56415">
                  <c:v>7</c:v>
                </c:pt>
                <c:pt idx="56416">
                  <c:v>7</c:v>
                </c:pt>
                <c:pt idx="56417">
                  <c:v>7</c:v>
                </c:pt>
                <c:pt idx="56418">
                  <c:v>7</c:v>
                </c:pt>
                <c:pt idx="56419">
                  <c:v>7</c:v>
                </c:pt>
                <c:pt idx="56420">
                  <c:v>7</c:v>
                </c:pt>
                <c:pt idx="56421">
                  <c:v>7</c:v>
                </c:pt>
                <c:pt idx="56422">
                  <c:v>7</c:v>
                </c:pt>
                <c:pt idx="56423">
                  <c:v>7</c:v>
                </c:pt>
                <c:pt idx="56424">
                  <c:v>7</c:v>
                </c:pt>
                <c:pt idx="56425">
                  <c:v>7</c:v>
                </c:pt>
                <c:pt idx="56426">
                  <c:v>7</c:v>
                </c:pt>
                <c:pt idx="56427">
                  <c:v>7</c:v>
                </c:pt>
                <c:pt idx="56428">
                  <c:v>7</c:v>
                </c:pt>
                <c:pt idx="56429">
                  <c:v>7</c:v>
                </c:pt>
                <c:pt idx="56430">
                  <c:v>7</c:v>
                </c:pt>
                <c:pt idx="56431">
                  <c:v>7</c:v>
                </c:pt>
                <c:pt idx="56432">
                  <c:v>7</c:v>
                </c:pt>
                <c:pt idx="56433">
                  <c:v>7</c:v>
                </c:pt>
                <c:pt idx="56434">
                  <c:v>7</c:v>
                </c:pt>
                <c:pt idx="56435">
                  <c:v>7</c:v>
                </c:pt>
                <c:pt idx="56436">
                  <c:v>7</c:v>
                </c:pt>
                <c:pt idx="56437">
                  <c:v>7</c:v>
                </c:pt>
                <c:pt idx="56438">
                  <c:v>7</c:v>
                </c:pt>
                <c:pt idx="56439">
                  <c:v>7</c:v>
                </c:pt>
                <c:pt idx="56440">
                  <c:v>7</c:v>
                </c:pt>
                <c:pt idx="56441">
                  <c:v>7</c:v>
                </c:pt>
                <c:pt idx="56442">
                  <c:v>7</c:v>
                </c:pt>
                <c:pt idx="56443">
                  <c:v>7</c:v>
                </c:pt>
                <c:pt idx="56444">
                  <c:v>7</c:v>
                </c:pt>
                <c:pt idx="56445">
                  <c:v>7</c:v>
                </c:pt>
                <c:pt idx="56446">
                  <c:v>7</c:v>
                </c:pt>
                <c:pt idx="56447">
                  <c:v>7</c:v>
                </c:pt>
                <c:pt idx="56448">
                  <c:v>7</c:v>
                </c:pt>
                <c:pt idx="56449">
                  <c:v>7</c:v>
                </c:pt>
                <c:pt idx="56450">
                  <c:v>7</c:v>
                </c:pt>
                <c:pt idx="56451">
                  <c:v>7</c:v>
                </c:pt>
                <c:pt idx="56452">
                  <c:v>7</c:v>
                </c:pt>
                <c:pt idx="56453">
                  <c:v>7</c:v>
                </c:pt>
                <c:pt idx="56454">
                  <c:v>7</c:v>
                </c:pt>
                <c:pt idx="56455">
                  <c:v>7</c:v>
                </c:pt>
                <c:pt idx="56456">
                  <c:v>7</c:v>
                </c:pt>
                <c:pt idx="56457">
                  <c:v>7</c:v>
                </c:pt>
                <c:pt idx="56458">
                  <c:v>7</c:v>
                </c:pt>
                <c:pt idx="56459">
                  <c:v>7</c:v>
                </c:pt>
                <c:pt idx="56460">
                  <c:v>7</c:v>
                </c:pt>
                <c:pt idx="56461">
                  <c:v>7</c:v>
                </c:pt>
                <c:pt idx="56462">
                  <c:v>7</c:v>
                </c:pt>
                <c:pt idx="56463">
                  <c:v>7</c:v>
                </c:pt>
                <c:pt idx="56464">
                  <c:v>7</c:v>
                </c:pt>
                <c:pt idx="56465">
                  <c:v>7</c:v>
                </c:pt>
                <c:pt idx="56466">
                  <c:v>7</c:v>
                </c:pt>
                <c:pt idx="56467">
                  <c:v>7</c:v>
                </c:pt>
                <c:pt idx="56468">
                  <c:v>7</c:v>
                </c:pt>
                <c:pt idx="56469">
                  <c:v>7</c:v>
                </c:pt>
                <c:pt idx="56470">
                  <c:v>7</c:v>
                </c:pt>
                <c:pt idx="56471">
                  <c:v>7</c:v>
                </c:pt>
                <c:pt idx="56472">
                  <c:v>7</c:v>
                </c:pt>
                <c:pt idx="56473">
                  <c:v>7</c:v>
                </c:pt>
                <c:pt idx="56474">
                  <c:v>7</c:v>
                </c:pt>
                <c:pt idx="56475">
                  <c:v>7</c:v>
                </c:pt>
                <c:pt idx="56476">
                  <c:v>7</c:v>
                </c:pt>
                <c:pt idx="56477">
                  <c:v>7</c:v>
                </c:pt>
                <c:pt idx="56478">
                  <c:v>7</c:v>
                </c:pt>
                <c:pt idx="56479">
                  <c:v>7</c:v>
                </c:pt>
                <c:pt idx="56480">
                  <c:v>7</c:v>
                </c:pt>
                <c:pt idx="56481">
                  <c:v>7</c:v>
                </c:pt>
                <c:pt idx="56482">
                  <c:v>7</c:v>
                </c:pt>
                <c:pt idx="56483">
                  <c:v>7</c:v>
                </c:pt>
                <c:pt idx="56484">
                  <c:v>7</c:v>
                </c:pt>
                <c:pt idx="56485">
                  <c:v>7</c:v>
                </c:pt>
                <c:pt idx="56486">
                  <c:v>7</c:v>
                </c:pt>
                <c:pt idx="56487">
                  <c:v>7</c:v>
                </c:pt>
                <c:pt idx="56488">
                  <c:v>7</c:v>
                </c:pt>
                <c:pt idx="56489">
                  <c:v>7</c:v>
                </c:pt>
                <c:pt idx="56490">
                  <c:v>7</c:v>
                </c:pt>
                <c:pt idx="56491">
                  <c:v>7</c:v>
                </c:pt>
                <c:pt idx="56492">
                  <c:v>7</c:v>
                </c:pt>
                <c:pt idx="56493">
                  <c:v>7</c:v>
                </c:pt>
                <c:pt idx="56494">
                  <c:v>7</c:v>
                </c:pt>
                <c:pt idx="56495">
                  <c:v>7</c:v>
                </c:pt>
                <c:pt idx="56496">
                  <c:v>7</c:v>
                </c:pt>
                <c:pt idx="56497">
                  <c:v>7</c:v>
                </c:pt>
                <c:pt idx="56498">
                  <c:v>7</c:v>
                </c:pt>
                <c:pt idx="56499">
                  <c:v>7</c:v>
                </c:pt>
                <c:pt idx="56500">
                  <c:v>7</c:v>
                </c:pt>
                <c:pt idx="56501">
                  <c:v>7</c:v>
                </c:pt>
                <c:pt idx="56502">
                  <c:v>7</c:v>
                </c:pt>
                <c:pt idx="56503">
                  <c:v>7</c:v>
                </c:pt>
                <c:pt idx="56504">
                  <c:v>7</c:v>
                </c:pt>
                <c:pt idx="56505">
                  <c:v>7</c:v>
                </c:pt>
                <c:pt idx="56506">
                  <c:v>7</c:v>
                </c:pt>
                <c:pt idx="56507">
                  <c:v>7</c:v>
                </c:pt>
                <c:pt idx="56508">
                  <c:v>7</c:v>
                </c:pt>
                <c:pt idx="56509">
                  <c:v>7</c:v>
                </c:pt>
                <c:pt idx="56510">
                  <c:v>7</c:v>
                </c:pt>
                <c:pt idx="56511">
                  <c:v>7</c:v>
                </c:pt>
                <c:pt idx="56512">
                  <c:v>7</c:v>
                </c:pt>
                <c:pt idx="56513">
                  <c:v>7</c:v>
                </c:pt>
                <c:pt idx="56514">
                  <c:v>7</c:v>
                </c:pt>
                <c:pt idx="56515">
                  <c:v>7</c:v>
                </c:pt>
                <c:pt idx="56516">
                  <c:v>7</c:v>
                </c:pt>
                <c:pt idx="56517">
                  <c:v>7</c:v>
                </c:pt>
                <c:pt idx="56518">
                  <c:v>7</c:v>
                </c:pt>
                <c:pt idx="56519">
                  <c:v>7</c:v>
                </c:pt>
                <c:pt idx="56520">
                  <c:v>7</c:v>
                </c:pt>
                <c:pt idx="56521">
                  <c:v>7</c:v>
                </c:pt>
                <c:pt idx="56522">
                  <c:v>7</c:v>
                </c:pt>
                <c:pt idx="56523">
                  <c:v>7</c:v>
                </c:pt>
                <c:pt idx="56524">
                  <c:v>7</c:v>
                </c:pt>
                <c:pt idx="56525">
                  <c:v>7</c:v>
                </c:pt>
                <c:pt idx="56526">
                  <c:v>7</c:v>
                </c:pt>
                <c:pt idx="56527">
                  <c:v>7</c:v>
                </c:pt>
                <c:pt idx="56528">
                  <c:v>7</c:v>
                </c:pt>
                <c:pt idx="56529">
                  <c:v>7</c:v>
                </c:pt>
                <c:pt idx="56530">
                  <c:v>7</c:v>
                </c:pt>
                <c:pt idx="56531">
                  <c:v>7</c:v>
                </c:pt>
                <c:pt idx="56532">
                  <c:v>7</c:v>
                </c:pt>
                <c:pt idx="56533">
                  <c:v>7</c:v>
                </c:pt>
                <c:pt idx="56534">
                  <c:v>7</c:v>
                </c:pt>
                <c:pt idx="56535">
                  <c:v>7</c:v>
                </c:pt>
                <c:pt idx="56536">
                  <c:v>7</c:v>
                </c:pt>
                <c:pt idx="56537">
                  <c:v>7</c:v>
                </c:pt>
                <c:pt idx="56538">
                  <c:v>7</c:v>
                </c:pt>
                <c:pt idx="56539">
                  <c:v>7</c:v>
                </c:pt>
                <c:pt idx="56540">
                  <c:v>7</c:v>
                </c:pt>
                <c:pt idx="56541">
                  <c:v>7</c:v>
                </c:pt>
                <c:pt idx="56542">
                  <c:v>7</c:v>
                </c:pt>
                <c:pt idx="56543">
                  <c:v>7</c:v>
                </c:pt>
                <c:pt idx="56544">
                  <c:v>7</c:v>
                </c:pt>
                <c:pt idx="56545">
                  <c:v>7</c:v>
                </c:pt>
                <c:pt idx="56546">
                  <c:v>7</c:v>
                </c:pt>
                <c:pt idx="56547">
                  <c:v>7</c:v>
                </c:pt>
                <c:pt idx="56548">
                  <c:v>7</c:v>
                </c:pt>
                <c:pt idx="56549">
                  <c:v>7</c:v>
                </c:pt>
                <c:pt idx="56550">
                  <c:v>7</c:v>
                </c:pt>
                <c:pt idx="56551">
                  <c:v>7</c:v>
                </c:pt>
                <c:pt idx="56552">
                  <c:v>7</c:v>
                </c:pt>
                <c:pt idx="56553">
                  <c:v>7</c:v>
                </c:pt>
                <c:pt idx="56554">
                  <c:v>7</c:v>
                </c:pt>
                <c:pt idx="56555">
                  <c:v>7</c:v>
                </c:pt>
                <c:pt idx="56556">
                  <c:v>7</c:v>
                </c:pt>
                <c:pt idx="56557">
                  <c:v>7</c:v>
                </c:pt>
                <c:pt idx="56558">
                  <c:v>7</c:v>
                </c:pt>
                <c:pt idx="56559">
                  <c:v>7</c:v>
                </c:pt>
                <c:pt idx="56560">
                  <c:v>7</c:v>
                </c:pt>
                <c:pt idx="56561">
                  <c:v>7</c:v>
                </c:pt>
                <c:pt idx="56562">
                  <c:v>7</c:v>
                </c:pt>
                <c:pt idx="56563">
                  <c:v>7</c:v>
                </c:pt>
                <c:pt idx="56564">
                  <c:v>7</c:v>
                </c:pt>
                <c:pt idx="56565">
                  <c:v>7</c:v>
                </c:pt>
                <c:pt idx="56566">
                  <c:v>7</c:v>
                </c:pt>
                <c:pt idx="56567">
                  <c:v>7</c:v>
                </c:pt>
                <c:pt idx="56568">
                  <c:v>7</c:v>
                </c:pt>
                <c:pt idx="56569">
                  <c:v>7</c:v>
                </c:pt>
                <c:pt idx="56570">
                  <c:v>7</c:v>
                </c:pt>
                <c:pt idx="56571">
                  <c:v>7</c:v>
                </c:pt>
                <c:pt idx="56572">
                  <c:v>7</c:v>
                </c:pt>
                <c:pt idx="56573">
                  <c:v>7</c:v>
                </c:pt>
                <c:pt idx="56574">
                  <c:v>7</c:v>
                </c:pt>
                <c:pt idx="56575">
                  <c:v>7</c:v>
                </c:pt>
                <c:pt idx="56576">
                  <c:v>7</c:v>
                </c:pt>
                <c:pt idx="56577">
                  <c:v>7</c:v>
                </c:pt>
                <c:pt idx="56578">
                  <c:v>7</c:v>
                </c:pt>
                <c:pt idx="56579">
                  <c:v>7</c:v>
                </c:pt>
                <c:pt idx="56580">
                  <c:v>7</c:v>
                </c:pt>
                <c:pt idx="56581">
                  <c:v>7</c:v>
                </c:pt>
                <c:pt idx="56582">
                  <c:v>7</c:v>
                </c:pt>
                <c:pt idx="56583">
                  <c:v>7</c:v>
                </c:pt>
                <c:pt idx="56584">
                  <c:v>7</c:v>
                </c:pt>
                <c:pt idx="56585">
                  <c:v>7</c:v>
                </c:pt>
                <c:pt idx="56586">
                  <c:v>7</c:v>
                </c:pt>
                <c:pt idx="56587">
                  <c:v>7</c:v>
                </c:pt>
                <c:pt idx="56588">
                  <c:v>7</c:v>
                </c:pt>
                <c:pt idx="56589">
                  <c:v>7</c:v>
                </c:pt>
                <c:pt idx="56590">
                  <c:v>7</c:v>
                </c:pt>
                <c:pt idx="56591">
                  <c:v>7</c:v>
                </c:pt>
                <c:pt idx="56592">
                  <c:v>7</c:v>
                </c:pt>
                <c:pt idx="56593">
                  <c:v>7</c:v>
                </c:pt>
                <c:pt idx="56594">
                  <c:v>7</c:v>
                </c:pt>
                <c:pt idx="56595">
                  <c:v>7</c:v>
                </c:pt>
                <c:pt idx="56596">
                  <c:v>7</c:v>
                </c:pt>
                <c:pt idx="56597">
                  <c:v>7</c:v>
                </c:pt>
                <c:pt idx="56598">
                  <c:v>7</c:v>
                </c:pt>
                <c:pt idx="56599">
                  <c:v>7</c:v>
                </c:pt>
                <c:pt idx="56600">
                  <c:v>7</c:v>
                </c:pt>
                <c:pt idx="56601">
                  <c:v>7</c:v>
                </c:pt>
                <c:pt idx="56602">
                  <c:v>7</c:v>
                </c:pt>
                <c:pt idx="56603">
                  <c:v>7</c:v>
                </c:pt>
                <c:pt idx="56604">
                  <c:v>7</c:v>
                </c:pt>
                <c:pt idx="56605">
                  <c:v>7</c:v>
                </c:pt>
                <c:pt idx="56606">
                  <c:v>7</c:v>
                </c:pt>
                <c:pt idx="56607">
                  <c:v>7</c:v>
                </c:pt>
                <c:pt idx="56608">
                  <c:v>7</c:v>
                </c:pt>
                <c:pt idx="56609">
                  <c:v>7</c:v>
                </c:pt>
                <c:pt idx="56610">
                  <c:v>7</c:v>
                </c:pt>
                <c:pt idx="56611">
                  <c:v>7</c:v>
                </c:pt>
                <c:pt idx="56612">
                  <c:v>7</c:v>
                </c:pt>
                <c:pt idx="56613">
                  <c:v>7</c:v>
                </c:pt>
                <c:pt idx="56614">
                  <c:v>7</c:v>
                </c:pt>
                <c:pt idx="56615">
                  <c:v>7</c:v>
                </c:pt>
                <c:pt idx="56616">
                  <c:v>7</c:v>
                </c:pt>
                <c:pt idx="56617">
                  <c:v>7</c:v>
                </c:pt>
                <c:pt idx="56618">
                  <c:v>7</c:v>
                </c:pt>
                <c:pt idx="56619">
                  <c:v>7</c:v>
                </c:pt>
                <c:pt idx="56620">
                  <c:v>7</c:v>
                </c:pt>
                <c:pt idx="56621">
                  <c:v>7</c:v>
                </c:pt>
                <c:pt idx="56622">
                  <c:v>7</c:v>
                </c:pt>
                <c:pt idx="56623">
                  <c:v>7</c:v>
                </c:pt>
                <c:pt idx="56624">
                  <c:v>7</c:v>
                </c:pt>
                <c:pt idx="56625">
                  <c:v>7</c:v>
                </c:pt>
                <c:pt idx="56626">
                  <c:v>7</c:v>
                </c:pt>
                <c:pt idx="56627">
                  <c:v>7</c:v>
                </c:pt>
                <c:pt idx="56628">
                  <c:v>7</c:v>
                </c:pt>
                <c:pt idx="56629">
                  <c:v>7</c:v>
                </c:pt>
                <c:pt idx="56630">
                  <c:v>7</c:v>
                </c:pt>
                <c:pt idx="56631">
                  <c:v>7</c:v>
                </c:pt>
                <c:pt idx="56632">
                  <c:v>7</c:v>
                </c:pt>
                <c:pt idx="56633">
                  <c:v>7</c:v>
                </c:pt>
                <c:pt idx="56634">
                  <c:v>7</c:v>
                </c:pt>
                <c:pt idx="56635">
                  <c:v>7</c:v>
                </c:pt>
                <c:pt idx="56636">
                  <c:v>7</c:v>
                </c:pt>
                <c:pt idx="56637">
                  <c:v>7</c:v>
                </c:pt>
                <c:pt idx="56638">
                  <c:v>7</c:v>
                </c:pt>
                <c:pt idx="56639">
                  <c:v>7</c:v>
                </c:pt>
                <c:pt idx="56640">
                  <c:v>7</c:v>
                </c:pt>
                <c:pt idx="56641">
                  <c:v>7</c:v>
                </c:pt>
                <c:pt idx="56642">
                  <c:v>7</c:v>
                </c:pt>
                <c:pt idx="56643">
                  <c:v>7</c:v>
                </c:pt>
                <c:pt idx="56644">
                  <c:v>7</c:v>
                </c:pt>
                <c:pt idx="56645">
                  <c:v>7</c:v>
                </c:pt>
                <c:pt idx="56646">
                  <c:v>7</c:v>
                </c:pt>
                <c:pt idx="56647">
                  <c:v>7</c:v>
                </c:pt>
                <c:pt idx="56648">
                  <c:v>7</c:v>
                </c:pt>
                <c:pt idx="56649">
                  <c:v>7</c:v>
                </c:pt>
                <c:pt idx="56650">
                  <c:v>7</c:v>
                </c:pt>
                <c:pt idx="56651">
                  <c:v>7</c:v>
                </c:pt>
                <c:pt idx="56652">
                  <c:v>7</c:v>
                </c:pt>
                <c:pt idx="56653">
                  <c:v>7</c:v>
                </c:pt>
                <c:pt idx="56654">
                  <c:v>7</c:v>
                </c:pt>
                <c:pt idx="56655">
                  <c:v>7</c:v>
                </c:pt>
                <c:pt idx="56656">
                  <c:v>7</c:v>
                </c:pt>
                <c:pt idx="56657">
                  <c:v>7</c:v>
                </c:pt>
                <c:pt idx="56658">
                  <c:v>7</c:v>
                </c:pt>
                <c:pt idx="56659">
                  <c:v>7</c:v>
                </c:pt>
                <c:pt idx="56660">
                  <c:v>7</c:v>
                </c:pt>
                <c:pt idx="56661">
                  <c:v>7</c:v>
                </c:pt>
                <c:pt idx="56662">
                  <c:v>7</c:v>
                </c:pt>
                <c:pt idx="56663">
                  <c:v>7</c:v>
                </c:pt>
                <c:pt idx="56664">
                  <c:v>7</c:v>
                </c:pt>
                <c:pt idx="56665">
                  <c:v>7</c:v>
                </c:pt>
                <c:pt idx="56666">
                  <c:v>7</c:v>
                </c:pt>
                <c:pt idx="56667">
                  <c:v>7</c:v>
                </c:pt>
                <c:pt idx="56668">
                  <c:v>7</c:v>
                </c:pt>
                <c:pt idx="56669">
                  <c:v>7</c:v>
                </c:pt>
                <c:pt idx="56670">
                  <c:v>7</c:v>
                </c:pt>
                <c:pt idx="56671">
                  <c:v>7</c:v>
                </c:pt>
                <c:pt idx="56672">
                  <c:v>7</c:v>
                </c:pt>
                <c:pt idx="56673">
                  <c:v>7</c:v>
                </c:pt>
                <c:pt idx="56674">
                  <c:v>7</c:v>
                </c:pt>
                <c:pt idx="56675">
                  <c:v>7</c:v>
                </c:pt>
                <c:pt idx="56676">
                  <c:v>7</c:v>
                </c:pt>
                <c:pt idx="56677">
                  <c:v>7</c:v>
                </c:pt>
                <c:pt idx="56678">
                  <c:v>7</c:v>
                </c:pt>
                <c:pt idx="56679">
                  <c:v>7</c:v>
                </c:pt>
                <c:pt idx="56680">
                  <c:v>7</c:v>
                </c:pt>
                <c:pt idx="56681">
                  <c:v>7</c:v>
                </c:pt>
                <c:pt idx="56682">
                  <c:v>7</c:v>
                </c:pt>
                <c:pt idx="56683">
                  <c:v>7</c:v>
                </c:pt>
                <c:pt idx="56684">
                  <c:v>7</c:v>
                </c:pt>
                <c:pt idx="56685">
                  <c:v>7</c:v>
                </c:pt>
                <c:pt idx="56686">
                  <c:v>7</c:v>
                </c:pt>
                <c:pt idx="56687">
                  <c:v>7</c:v>
                </c:pt>
                <c:pt idx="56688">
                  <c:v>7</c:v>
                </c:pt>
                <c:pt idx="56689">
                  <c:v>7</c:v>
                </c:pt>
                <c:pt idx="56690">
                  <c:v>7</c:v>
                </c:pt>
                <c:pt idx="56691">
                  <c:v>7</c:v>
                </c:pt>
                <c:pt idx="56692">
                  <c:v>7</c:v>
                </c:pt>
                <c:pt idx="56693">
                  <c:v>7</c:v>
                </c:pt>
                <c:pt idx="56694">
                  <c:v>7</c:v>
                </c:pt>
                <c:pt idx="56695">
                  <c:v>7</c:v>
                </c:pt>
                <c:pt idx="56696">
                  <c:v>7</c:v>
                </c:pt>
                <c:pt idx="56697">
                  <c:v>7</c:v>
                </c:pt>
                <c:pt idx="56698">
                  <c:v>7</c:v>
                </c:pt>
                <c:pt idx="56699">
                  <c:v>7</c:v>
                </c:pt>
                <c:pt idx="56700">
                  <c:v>7</c:v>
                </c:pt>
                <c:pt idx="56701">
                  <c:v>7</c:v>
                </c:pt>
                <c:pt idx="56702">
                  <c:v>7</c:v>
                </c:pt>
                <c:pt idx="56703">
                  <c:v>7</c:v>
                </c:pt>
                <c:pt idx="56704">
                  <c:v>7</c:v>
                </c:pt>
                <c:pt idx="56705">
                  <c:v>7</c:v>
                </c:pt>
                <c:pt idx="56706">
                  <c:v>7</c:v>
                </c:pt>
                <c:pt idx="56707">
                  <c:v>7</c:v>
                </c:pt>
                <c:pt idx="56708">
                  <c:v>7</c:v>
                </c:pt>
                <c:pt idx="56709">
                  <c:v>7</c:v>
                </c:pt>
                <c:pt idx="56710">
                  <c:v>7</c:v>
                </c:pt>
                <c:pt idx="56711">
                  <c:v>7</c:v>
                </c:pt>
                <c:pt idx="56712">
                  <c:v>7</c:v>
                </c:pt>
                <c:pt idx="56713">
                  <c:v>7</c:v>
                </c:pt>
                <c:pt idx="56714">
                  <c:v>7</c:v>
                </c:pt>
                <c:pt idx="56715">
                  <c:v>7</c:v>
                </c:pt>
                <c:pt idx="56716">
                  <c:v>7</c:v>
                </c:pt>
                <c:pt idx="56717">
                  <c:v>7</c:v>
                </c:pt>
                <c:pt idx="56718">
                  <c:v>7</c:v>
                </c:pt>
                <c:pt idx="56719">
                  <c:v>7</c:v>
                </c:pt>
                <c:pt idx="56720">
                  <c:v>7</c:v>
                </c:pt>
                <c:pt idx="56721">
                  <c:v>7</c:v>
                </c:pt>
                <c:pt idx="56722">
                  <c:v>7</c:v>
                </c:pt>
                <c:pt idx="56723">
                  <c:v>7</c:v>
                </c:pt>
                <c:pt idx="56724">
                  <c:v>7</c:v>
                </c:pt>
                <c:pt idx="56725">
                  <c:v>7</c:v>
                </c:pt>
                <c:pt idx="56726">
                  <c:v>7</c:v>
                </c:pt>
                <c:pt idx="56727">
                  <c:v>7</c:v>
                </c:pt>
                <c:pt idx="56728">
                  <c:v>7</c:v>
                </c:pt>
                <c:pt idx="56729">
                  <c:v>7</c:v>
                </c:pt>
                <c:pt idx="56730">
                  <c:v>7</c:v>
                </c:pt>
                <c:pt idx="56731">
                  <c:v>7</c:v>
                </c:pt>
                <c:pt idx="56732">
                  <c:v>7</c:v>
                </c:pt>
                <c:pt idx="56733">
                  <c:v>7</c:v>
                </c:pt>
                <c:pt idx="56734">
                  <c:v>7</c:v>
                </c:pt>
                <c:pt idx="56735">
                  <c:v>7</c:v>
                </c:pt>
                <c:pt idx="56736">
                  <c:v>7</c:v>
                </c:pt>
                <c:pt idx="56737">
                  <c:v>7</c:v>
                </c:pt>
                <c:pt idx="56738">
                  <c:v>7</c:v>
                </c:pt>
                <c:pt idx="56739">
                  <c:v>7</c:v>
                </c:pt>
                <c:pt idx="56740">
                  <c:v>7</c:v>
                </c:pt>
                <c:pt idx="56741">
                  <c:v>7</c:v>
                </c:pt>
                <c:pt idx="56742">
                  <c:v>7</c:v>
                </c:pt>
                <c:pt idx="56743">
                  <c:v>7</c:v>
                </c:pt>
                <c:pt idx="56744">
                  <c:v>7</c:v>
                </c:pt>
                <c:pt idx="56745">
                  <c:v>7</c:v>
                </c:pt>
                <c:pt idx="56746">
                  <c:v>7</c:v>
                </c:pt>
                <c:pt idx="56747">
                  <c:v>7</c:v>
                </c:pt>
                <c:pt idx="56748">
                  <c:v>7</c:v>
                </c:pt>
                <c:pt idx="56749">
                  <c:v>7</c:v>
                </c:pt>
                <c:pt idx="56750">
                  <c:v>7</c:v>
                </c:pt>
                <c:pt idx="56751">
                  <c:v>7</c:v>
                </c:pt>
                <c:pt idx="56752">
                  <c:v>7</c:v>
                </c:pt>
                <c:pt idx="56753">
                  <c:v>7</c:v>
                </c:pt>
                <c:pt idx="56754">
                  <c:v>7</c:v>
                </c:pt>
                <c:pt idx="56755">
                  <c:v>7</c:v>
                </c:pt>
                <c:pt idx="56756">
                  <c:v>7</c:v>
                </c:pt>
                <c:pt idx="56757">
                  <c:v>7</c:v>
                </c:pt>
                <c:pt idx="56758">
                  <c:v>7</c:v>
                </c:pt>
                <c:pt idx="56759">
                  <c:v>7</c:v>
                </c:pt>
                <c:pt idx="56760">
                  <c:v>7</c:v>
                </c:pt>
                <c:pt idx="56761">
                  <c:v>7</c:v>
                </c:pt>
                <c:pt idx="56762">
                  <c:v>7</c:v>
                </c:pt>
                <c:pt idx="56763">
                  <c:v>7</c:v>
                </c:pt>
                <c:pt idx="56764">
                  <c:v>7</c:v>
                </c:pt>
                <c:pt idx="56765">
                  <c:v>7</c:v>
                </c:pt>
                <c:pt idx="56766">
                  <c:v>7</c:v>
                </c:pt>
                <c:pt idx="56767">
                  <c:v>7</c:v>
                </c:pt>
                <c:pt idx="56768">
                  <c:v>7</c:v>
                </c:pt>
                <c:pt idx="56769">
                  <c:v>7</c:v>
                </c:pt>
                <c:pt idx="56770">
                  <c:v>7</c:v>
                </c:pt>
                <c:pt idx="56771">
                  <c:v>7</c:v>
                </c:pt>
                <c:pt idx="56772">
                  <c:v>7</c:v>
                </c:pt>
                <c:pt idx="56773">
                  <c:v>7</c:v>
                </c:pt>
                <c:pt idx="56774">
                  <c:v>7</c:v>
                </c:pt>
                <c:pt idx="56775">
                  <c:v>7</c:v>
                </c:pt>
                <c:pt idx="56776">
                  <c:v>7</c:v>
                </c:pt>
                <c:pt idx="56777">
                  <c:v>7</c:v>
                </c:pt>
                <c:pt idx="56778">
                  <c:v>7</c:v>
                </c:pt>
                <c:pt idx="56779">
                  <c:v>7</c:v>
                </c:pt>
                <c:pt idx="56780">
                  <c:v>7</c:v>
                </c:pt>
                <c:pt idx="56781">
                  <c:v>7</c:v>
                </c:pt>
                <c:pt idx="56782">
                  <c:v>7</c:v>
                </c:pt>
                <c:pt idx="56783">
                  <c:v>7</c:v>
                </c:pt>
                <c:pt idx="56784">
                  <c:v>7</c:v>
                </c:pt>
                <c:pt idx="56785">
                  <c:v>7</c:v>
                </c:pt>
                <c:pt idx="56786">
                  <c:v>7</c:v>
                </c:pt>
                <c:pt idx="56787">
                  <c:v>7</c:v>
                </c:pt>
                <c:pt idx="56788">
                  <c:v>7</c:v>
                </c:pt>
                <c:pt idx="56789">
                  <c:v>7</c:v>
                </c:pt>
                <c:pt idx="56790">
                  <c:v>7</c:v>
                </c:pt>
                <c:pt idx="56791">
                  <c:v>7</c:v>
                </c:pt>
                <c:pt idx="56792">
                  <c:v>7</c:v>
                </c:pt>
                <c:pt idx="56793">
                  <c:v>7</c:v>
                </c:pt>
                <c:pt idx="56794">
                  <c:v>7</c:v>
                </c:pt>
                <c:pt idx="56795">
                  <c:v>7</c:v>
                </c:pt>
                <c:pt idx="56796">
                  <c:v>7</c:v>
                </c:pt>
                <c:pt idx="56797">
                  <c:v>7</c:v>
                </c:pt>
                <c:pt idx="56798">
                  <c:v>7</c:v>
                </c:pt>
                <c:pt idx="56799">
                  <c:v>7</c:v>
                </c:pt>
                <c:pt idx="56800">
                  <c:v>7</c:v>
                </c:pt>
                <c:pt idx="56801">
                  <c:v>7</c:v>
                </c:pt>
                <c:pt idx="56802">
                  <c:v>7</c:v>
                </c:pt>
                <c:pt idx="56803">
                  <c:v>7</c:v>
                </c:pt>
                <c:pt idx="56804">
                  <c:v>7</c:v>
                </c:pt>
                <c:pt idx="56805">
                  <c:v>7</c:v>
                </c:pt>
                <c:pt idx="56806">
                  <c:v>7</c:v>
                </c:pt>
                <c:pt idx="56807">
                  <c:v>7</c:v>
                </c:pt>
                <c:pt idx="56808">
                  <c:v>7</c:v>
                </c:pt>
                <c:pt idx="56809">
                  <c:v>7</c:v>
                </c:pt>
                <c:pt idx="56810">
                  <c:v>7</c:v>
                </c:pt>
                <c:pt idx="56811">
                  <c:v>7</c:v>
                </c:pt>
                <c:pt idx="56812">
                  <c:v>7</c:v>
                </c:pt>
                <c:pt idx="56813">
                  <c:v>7</c:v>
                </c:pt>
                <c:pt idx="56814">
                  <c:v>7</c:v>
                </c:pt>
                <c:pt idx="56815">
                  <c:v>7</c:v>
                </c:pt>
                <c:pt idx="56816">
                  <c:v>7</c:v>
                </c:pt>
                <c:pt idx="56817">
                  <c:v>7</c:v>
                </c:pt>
                <c:pt idx="56818">
                  <c:v>7</c:v>
                </c:pt>
                <c:pt idx="56819">
                  <c:v>7</c:v>
                </c:pt>
                <c:pt idx="56820">
                  <c:v>7</c:v>
                </c:pt>
                <c:pt idx="56821">
                  <c:v>7</c:v>
                </c:pt>
                <c:pt idx="56822">
                  <c:v>7</c:v>
                </c:pt>
                <c:pt idx="56823">
                  <c:v>7</c:v>
                </c:pt>
                <c:pt idx="56824">
                  <c:v>7</c:v>
                </c:pt>
                <c:pt idx="56825">
                  <c:v>7</c:v>
                </c:pt>
                <c:pt idx="56826">
                  <c:v>7</c:v>
                </c:pt>
                <c:pt idx="56827">
                  <c:v>7</c:v>
                </c:pt>
                <c:pt idx="56828">
                  <c:v>7</c:v>
                </c:pt>
                <c:pt idx="56829">
                  <c:v>7</c:v>
                </c:pt>
                <c:pt idx="56830">
                  <c:v>7</c:v>
                </c:pt>
                <c:pt idx="56831">
                  <c:v>7</c:v>
                </c:pt>
                <c:pt idx="56832">
                  <c:v>7</c:v>
                </c:pt>
                <c:pt idx="56833">
                  <c:v>7</c:v>
                </c:pt>
                <c:pt idx="56834">
                  <c:v>7</c:v>
                </c:pt>
                <c:pt idx="56835">
                  <c:v>7</c:v>
                </c:pt>
                <c:pt idx="56836">
                  <c:v>7</c:v>
                </c:pt>
                <c:pt idx="56837">
                  <c:v>7</c:v>
                </c:pt>
                <c:pt idx="56838">
                  <c:v>7</c:v>
                </c:pt>
                <c:pt idx="56839">
                  <c:v>7</c:v>
                </c:pt>
                <c:pt idx="56840">
                  <c:v>7</c:v>
                </c:pt>
                <c:pt idx="56841">
                  <c:v>7</c:v>
                </c:pt>
                <c:pt idx="56842">
                  <c:v>7</c:v>
                </c:pt>
                <c:pt idx="56843">
                  <c:v>7</c:v>
                </c:pt>
                <c:pt idx="56844">
                  <c:v>7</c:v>
                </c:pt>
                <c:pt idx="56845">
                  <c:v>7</c:v>
                </c:pt>
                <c:pt idx="56846">
                  <c:v>7</c:v>
                </c:pt>
                <c:pt idx="56847">
                  <c:v>7</c:v>
                </c:pt>
                <c:pt idx="56848">
                  <c:v>7</c:v>
                </c:pt>
                <c:pt idx="56849">
                  <c:v>7</c:v>
                </c:pt>
                <c:pt idx="56850">
                  <c:v>7</c:v>
                </c:pt>
                <c:pt idx="56851">
                  <c:v>7</c:v>
                </c:pt>
                <c:pt idx="56852">
                  <c:v>7</c:v>
                </c:pt>
                <c:pt idx="56853">
                  <c:v>7</c:v>
                </c:pt>
                <c:pt idx="56854">
                  <c:v>7</c:v>
                </c:pt>
                <c:pt idx="56855">
                  <c:v>7</c:v>
                </c:pt>
                <c:pt idx="56856">
                  <c:v>7</c:v>
                </c:pt>
                <c:pt idx="56857">
                  <c:v>7</c:v>
                </c:pt>
                <c:pt idx="56858">
                  <c:v>7</c:v>
                </c:pt>
                <c:pt idx="56859">
                  <c:v>7</c:v>
                </c:pt>
                <c:pt idx="56860">
                  <c:v>7</c:v>
                </c:pt>
                <c:pt idx="56861">
                  <c:v>7</c:v>
                </c:pt>
                <c:pt idx="56862">
                  <c:v>7</c:v>
                </c:pt>
                <c:pt idx="56863">
                  <c:v>7</c:v>
                </c:pt>
                <c:pt idx="56864">
                  <c:v>7</c:v>
                </c:pt>
                <c:pt idx="56865">
                  <c:v>7</c:v>
                </c:pt>
                <c:pt idx="56866">
                  <c:v>7</c:v>
                </c:pt>
                <c:pt idx="56867">
                  <c:v>7</c:v>
                </c:pt>
                <c:pt idx="56868">
                  <c:v>7</c:v>
                </c:pt>
                <c:pt idx="56869">
                  <c:v>7</c:v>
                </c:pt>
                <c:pt idx="56870">
                  <c:v>7</c:v>
                </c:pt>
                <c:pt idx="56871">
                  <c:v>7</c:v>
                </c:pt>
                <c:pt idx="56872">
                  <c:v>7</c:v>
                </c:pt>
                <c:pt idx="56873">
                  <c:v>7</c:v>
                </c:pt>
                <c:pt idx="56874">
                  <c:v>7</c:v>
                </c:pt>
                <c:pt idx="56875">
                  <c:v>7</c:v>
                </c:pt>
                <c:pt idx="56876">
                  <c:v>7</c:v>
                </c:pt>
                <c:pt idx="56877">
                  <c:v>7</c:v>
                </c:pt>
                <c:pt idx="56878">
                  <c:v>7</c:v>
                </c:pt>
                <c:pt idx="56879">
                  <c:v>7</c:v>
                </c:pt>
                <c:pt idx="56880">
                  <c:v>7</c:v>
                </c:pt>
                <c:pt idx="56881">
                  <c:v>7</c:v>
                </c:pt>
                <c:pt idx="56882">
                  <c:v>7</c:v>
                </c:pt>
                <c:pt idx="56883">
                  <c:v>7</c:v>
                </c:pt>
                <c:pt idx="56884">
                  <c:v>7</c:v>
                </c:pt>
                <c:pt idx="56885">
                  <c:v>7</c:v>
                </c:pt>
                <c:pt idx="56886">
                  <c:v>7</c:v>
                </c:pt>
                <c:pt idx="56887">
                  <c:v>7</c:v>
                </c:pt>
                <c:pt idx="56888">
                  <c:v>7</c:v>
                </c:pt>
                <c:pt idx="56889">
                  <c:v>7</c:v>
                </c:pt>
                <c:pt idx="56890">
                  <c:v>7</c:v>
                </c:pt>
                <c:pt idx="56891">
                  <c:v>7</c:v>
                </c:pt>
                <c:pt idx="56892">
                  <c:v>7</c:v>
                </c:pt>
                <c:pt idx="56893">
                  <c:v>7</c:v>
                </c:pt>
                <c:pt idx="56894">
                  <c:v>7</c:v>
                </c:pt>
                <c:pt idx="56895">
                  <c:v>7</c:v>
                </c:pt>
                <c:pt idx="56896">
                  <c:v>7</c:v>
                </c:pt>
                <c:pt idx="56897">
                  <c:v>7</c:v>
                </c:pt>
                <c:pt idx="56898">
                  <c:v>7</c:v>
                </c:pt>
                <c:pt idx="56899">
                  <c:v>7</c:v>
                </c:pt>
                <c:pt idx="56900">
                  <c:v>7</c:v>
                </c:pt>
                <c:pt idx="56901">
                  <c:v>7</c:v>
                </c:pt>
                <c:pt idx="56902">
                  <c:v>7</c:v>
                </c:pt>
                <c:pt idx="56903">
                  <c:v>7</c:v>
                </c:pt>
                <c:pt idx="56904">
                  <c:v>7</c:v>
                </c:pt>
                <c:pt idx="56905">
                  <c:v>7</c:v>
                </c:pt>
                <c:pt idx="56906">
                  <c:v>7</c:v>
                </c:pt>
                <c:pt idx="56907">
                  <c:v>7</c:v>
                </c:pt>
                <c:pt idx="56908">
                  <c:v>7</c:v>
                </c:pt>
                <c:pt idx="56909">
                  <c:v>7</c:v>
                </c:pt>
                <c:pt idx="56910">
                  <c:v>7</c:v>
                </c:pt>
                <c:pt idx="56911">
                  <c:v>7</c:v>
                </c:pt>
                <c:pt idx="56912">
                  <c:v>7</c:v>
                </c:pt>
                <c:pt idx="56913">
                  <c:v>7</c:v>
                </c:pt>
                <c:pt idx="56914">
                  <c:v>7</c:v>
                </c:pt>
                <c:pt idx="56915">
                  <c:v>7</c:v>
                </c:pt>
                <c:pt idx="56916">
                  <c:v>7</c:v>
                </c:pt>
                <c:pt idx="56917">
                  <c:v>7</c:v>
                </c:pt>
                <c:pt idx="56918">
                  <c:v>7</c:v>
                </c:pt>
                <c:pt idx="56919">
                  <c:v>7</c:v>
                </c:pt>
                <c:pt idx="56920">
                  <c:v>7</c:v>
                </c:pt>
                <c:pt idx="56921">
                  <c:v>7</c:v>
                </c:pt>
                <c:pt idx="56922">
                  <c:v>7</c:v>
                </c:pt>
                <c:pt idx="56923">
                  <c:v>7</c:v>
                </c:pt>
                <c:pt idx="56924">
                  <c:v>7</c:v>
                </c:pt>
                <c:pt idx="56925">
                  <c:v>7</c:v>
                </c:pt>
                <c:pt idx="56926">
                  <c:v>7</c:v>
                </c:pt>
                <c:pt idx="56927">
                  <c:v>7</c:v>
                </c:pt>
                <c:pt idx="56928">
                  <c:v>7</c:v>
                </c:pt>
                <c:pt idx="56929">
                  <c:v>7</c:v>
                </c:pt>
                <c:pt idx="56930">
                  <c:v>7</c:v>
                </c:pt>
                <c:pt idx="56931">
                  <c:v>7</c:v>
                </c:pt>
                <c:pt idx="56932">
                  <c:v>7</c:v>
                </c:pt>
                <c:pt idx="56933">
                  <c:v>7</c:v>
                </c:pt>
                <c:pt idx="56934">
                  <c:v>7</c:v>
                </c:pt>
                <c:pt idx="56935">
                  <c:v>7</c:v>
                </c:pt>
                <c:pt idx="56936">
                  <c:v>7</c:v>
                </c:pt>
                <c:pt idx="56937">
                  <c:v>7</c:v>
                </c:pt>
                <c:pt idx="56938">
                  <c:v>7</c:v>
                </c:pt>
                <c:pt idx="56939">
                  <c:v>7</c:v>
                </c:pt>
                <c:pt idx="56940">
                  <c:v>7</c:v>
                </c:pt>
                <c:pt idx="56941">
                  <c:v>7</c:v>
                </c:pt>
                <c:pt idx="56942">
                  <c:v>7</c:v>
                </c:pt>
                <c:pt idx="56943">
                  <c:v>7</c:v>
                </c:pt>
                <c:pt idx="56944">
                  <c:v>7</c:v>
                </c:pt>
                <c:pt idx="56945">
                  <c:v>7</c:v>
                </c:pt>
                <c:pt idx="56946">
                  <c:v>7</c:v>
                </c:pt>
                <c:pt idx="56947">
                  <c:v>7</c:v>
                </c:pt>
                <c:pt idx="56948">
                  <c:v>7</c:v>
                </c:pt>
                <c:pt idx="56949">
                  <c:v>7</c:v>
                </c:pt>
                <c:pt idx="56950">
                  <c:v>7</c:v>
                </c:pt>
                <c:pt idx="56951">
                  <c:v>7</c:v>
                </c:pt>
                <c:pt idx="56952">
                  <c:v>7</c:v>
                </c:pt>
                <c:pt idx="56953">
                  <c:v>7</c:v>
                </c:pt>
                <c:pt idx="56954">
                  <c:v>7</c:v>
                </c:pt>
                <c:pt idx="56955">
                  <c:v>7</c:v>
                </c:pt>
                <c:pt idx="56956">
                  <c:v>7</c:v>
                </c:pt>
                <c:pt idx="56957">
                  <c:v>7</c:v>
                </c:pt>
                <c:pt idx="56958">
                  <c:v>7</c:v>
                </c:pt>
                <c:pt idx="56959">
                  <c:v>7</c:v>
                </c:pt>
                <c:pt idx="56960">
                  <c:v>7</c:v>
                </c:pt>
                <c:pt idx="56961">
                  <c:v>7</c:v>
                </c:pt>
                <c:pt idx="56962">
                  <c:v>7</c:v>
                </c:pt>
                <c:pt idx="56963">
                  <c:v>7</c:v>
                </c:pt>
                <c:pt idx="56964">
                  <c:v>7</c:v>
                </c:pt>
                <c:pt idx="56965">
                  <c:v>7</c:v>
                </c:pt>
                <c:pt idx="56966">
                  <c:v>7</c:v>
                </c:pt>
                <c:pt idx="56967">
                  <c:v>7</c:v>
                </c:pt>
                <c:pt idx="56968">
                  <c:v>7</c:v>
                </c:pt>
                <c:pt idx="56969">
                  <c:v>7</c:v>
                </c:pt>
                <c:pt idx="56970">
                  <c:v>7</c:v>
                </c:pt>
                <c:pt idx="56971">
                  <c:v>7</c:v>
                </c:pt>
                <c:pt idx="56972">
                  <c:v>7</c:v>
                </c:pt>
                <c:pt idx="56973">
                  <c:v>7</c:v>
                </c:pt>
                <c:pt idx="56974">
                  <c:v>7</c:v>
                </c:pt>
                <c:pt idx="56975">
                  <c:v>7</c:v>
                </c:pt>
                <c:pt idx="56976">
                  <c:v>7</c:v>
                </c:pt>
                <c:pt idx="56977">
                  <c:v>7</c:v>
                </c:pt>
                <c:pt idx="56978">
                  <c:v>7</c:v>
                </c:pt>
                <c:pt idx="56979">
                  <c:v>7</c:v>
                </c:pt>
                <c:pt idx="56980">
                  <c:v>7</c:v>
                </c:pt>
                <c:pt idx="56981">
                  <c:v>7</c:v>
                </c:pt>
                <c:pt idx="56982">
                  <c:v>7</c:v>
                </c:pt>
                <c:pt idx="56983">
                  <c:v>7</c:v>
                </c:pt>
                <c:pt idx="56984">
                  <c:v>7</c:v>
                </c:pt>
                <c:pt idx="56985">
                  <c:v>7</c:v>
                </c:pt>
                <c:pt idx="56986">
                  <c:v>7</c:v>
                </c:pt>
                <c:pt idx="56987">
                  <c:v>7</c:v>
                </c:pt>
                <c:pt idx="56988">
                  <c:v>7</c:v>
                </c:pt>
                <c:pt idx="56989">
                  <c:v>7</c:v>
                </c:pt>
                <c:pt idx="56990">
                  <c:v>7</c:v>
                </c:pt>
                <c:pt idx="56991">
                  <c:v>7</c:v>
                </c:pt>
                <c:pt idx="56992">
                  <c:v>7</c:v>
                </c:pt>
                <c:pt idx="56993">
                  <c:v>7</c:v>
                </c:pt>
                <c:pt idx="56994">
                  <c:v>7</c:v>
                </c:pt>
                <c:pt idx="56995">
                  <c:v>7</c:v>
                </c:pt>
                <c:pt idx="56996">
                  <c:v>7</c:v>
                </c:pt>
                <c:pt idx="56997">
                  <c:v>7</c:v>
                </c:pt>
                <c:pt idx="56998">
                  <c:v>7</c:v>
                </c:pt>
                <c:pt idx="56999">
                  <c:v>7</c:v>
                </c:pt>
                <c:pt idx="57000">
                  <c:v>7.5</c:v>
                </c:pt>
                <c:pt idx="57001">
                  <c:v>7.5</c:v>
                </c:pt>
                <c:pt idx="57002">
                  <c:v>7.5</c:v>
                </c:pt>
                <c:pt idx="57003">
                  <c:v>7.5</c:v>
                </c:pt>
                <c:pt idx="57004">
                  <c:v>7.5</c:v>
                </c:pt>
                <c:pt idx="57005">
                  <c:v>7.5</c:v>
                </c:pt>
                <c:pt idx="57006">
                  <c:v>7.5</c:v>
                </c:pt>
                <c:pt idx="57007">
                  <c:v>7.5</c:v>
                </c:pt>
                <c:pt idx="57008">
                  <c:v>7.5</c:v>
                </c:pt>
                <c:pt idx="57009">
                  <c:v>7.5</c:v>
                </c:pt>
                <c:pt idx="57010">
                  <c:v>7.5</c:v>
                </c:pt>
                <c:pt idx="57011">
                  <c:v>7.5</c:v>
                </c:pt>
                <c:pt idx="57012">
                  <c:v>7.5</c:v>
                </c:pt>
                <c:pt idx="57013">
                  <c:v>7.5</c:v>
                </c:pt>
                <c:pt idx="57014">
                  <c:v>7.5</c:v>
                </c:pt>
                <c:pt idx="57015">
                  <c:v>7.5</c:v>
                </c:pt>
                <c:pt idx="57016">
                  <c:v>7.5</c:v>
                </c:pt>
                <c:pt idx="57017">
                  <c:v>7.5</c:v>
                </c:pt>
                <c:pt idx="57018">
                  <c:v>7.5</c:v>
                </c:pt>
                <c:pt idx="57019">
                  <c:v>7.5</c:v>
                </c:pt>
                <c:pt idx="57020">
                  <c:v>7.5</c:v>
                </c:pt>
                <c:pt idx="57021">
                  <c:v>7.5</c:v>
                </c:pt>
                <c:pt idx="57022">
                  <c:v>7.5</c:v>
                </c:pt>
                <c:pt idx="57023">
                  <c:v>7.5</c:v>
                </c:pt>
                <c:pt idx="57024">
                  <c:v>7.5</c:v>
                </c:pt>
                <c:pt idx="57025">
                  <c:v>7.5</c:v>
                </c:pt>
                <c:pt idx="57026">
                  <c:v>7.5</c:v>
                </c:pt>
                <c:pt idx="57027">
                  <c:v>7.5</c:v>
                </c:pt>
                <c:pt idx="57028">
                  <c:v>7.5</c:v>
                </c:pt>
                <c:pt idx="57029">
                  <c:v>7.5</c:v>
                </c:pt>
                <c:pt idx="57030">
                  <c:v>7.5</c:v>
                </c:pt>
                <c:pt idx="57031">
                  <c:v>7.5</c:v>
                </c:pt>
                <c:pt idx="57032">
                  <c:v>7.5</c:v>
                </c:pt>
                <c:pt idx="57033">
                  <c:v>7.5</c:v>
                </c:pt>
                <c:pt idx="57034">
                  <c:v>7.5</c:v>
                </c:pt>
                <c:pt idx="57035">
                  <c:v>7.5</c:v>
                </c:pt>
                <c:pt idx="57036">
                  <c:v>7.5</c:v>
                </c:pt>
                <c:pt idx="57037">
                  <c:v>7.5</c:v>
                </c:pt>
                <c:pt idx="57038">
                  <c:v>7.5</c:v>
                </c:pt>
                <c:pt idx="57039">
                  <c:v>7.5</c:v>
                </c:pt>
                <c:pt idx="57040">
                  <c:v>7.5</c:v>
                </c:pt>
                <c:pt idx="57041">
                  <c:v>7.5</c:v>
                </c:pt>
                <c:pt idx="57042">
                  <c:v>7.5</c:v>
                </c:pt>
                <c:pt idx="57043">
                  <c:v>7.5</c:v>
                </c:pt>
                <c:pt idx="57044">
                  <c:v>7.5</c:v>
                </c:pt>
                <c:pt idx="57045">
                  <c:v>7.5</c:v>
                </c:pt>
                <c:pt idx="57046">
                  <c:v>7.5</c:v>
                </c:pt>
                <c:pt idx="57047">
                  <c:v>7.5</c:v>
                </c:pt>
                <c:pt idx="57048">
                  <c:v>7.5</c:v>
                </c:pt>
                <c:pt idx="57049">
                  <c:v>7.5</c:v>
                </c:pt>
                <c:pt idx="57050">
                  <c:v>7.5</c:v>
                </c:pt>
                <c:pt idx="57051">
                  <c:v>7.5</c:v>
                </c:pt>
                <c:pt idx="57052">
                  <c:v>7.5</c:v>
                </c:pt>
                <c:pt idx="57053">
                  <c:v>7.5</c:v>
                </c:pt>
                <c:pt idx="57054">
                  <c:v>7.5</c:v>
                </c:pt>
                <c:pt idx="57055">
                  <c:v>7.5</c:v>
                </c:pt>
                <c:pt idx="57056">
                  <c:v>7.5</c:v>
                </c:pt>
                <c:pt idx="57057">
                  <c:v>7.5</c:v>
                </c:pt>
                <c:pt idx="57058">
                  <c:v>7.5</c:v>
                </c:pt>
                <c:pt idx="57059">
                  <c:v>7.5</c:v>
                </c:pt>
                <c:pt idx="57060">
                  <c:v>7.5</c:v>
                </c:pt>
                <c:pt idx="57061">
                  <c:v>7.5</c:v>
                </c:pt>
                <c:pt idx="57062">
                  <c:v>7.5</c:v>
                </c:pt>
                <c:pt idx="57063">
                  <c:v>7.5</c:v>
                </c:pt>
                <c:pt idx="57064">
                  <c:v>7.5</c:v>
                </c:pt>
                <c:pt idx="57065">
                  <c:v>7.5</c:v>
                </c:pt>
                <c:pt idx="57066">
                  <c:v>7.5</c:v>
                </c:pt>
                <c:pt idx="57067">
                  <c:v>7.5</c:v>
                </c:pt>
                <c:pt idx="57068">
                  <c:v>7.5</c:v>
                </c:pt>
                <c:pt idx="57069">
                  <c:v>7.5</c:v>
                </c:pt>
                <c:pt idx="57070">
                  <c:v>7.5</c:v>
                </c:pt>
                <c:pt idx="57071">
                  <c:v>7.5</c:v>
                </c:pt>
                <c:pt idx="57072">
                  <c:v>7.5</c:v>
                </c:pt>
                <c:pt idx="57073">
                  <c:v>7.5</c:v>
                </c:pt>
                <c:pt idx="57074">
                  <c:v>7.5</c:v>
                </c:pt>
                <c:pt idx="57075">
                  <c:v>7.5</c:v>
                </c:pt>
                <c:pt idx="57076">
                  <c:v>7.5</c:v>
                </c:pt>
                <c:pt idx="57077">
                  <c:v>7.5</c:v>
                </c:pt>
                <c:pt idx="57078">
                  <c:v>7.5</c:v>
                </c:pt>
                <c:pt idx="57079">
                  <c:v>7.5</c:v>
                </c:pt>
                <c:pt idx="57080">
                  <c:v>7.5</c:v>
                </c:pt>
                <c:pt idx="57081">
                  <c:v>7.5</c:v>
                </c:pt>
                <c:pt idx="57082">
                  <c:v>7.5</c:v>
                </c:pt>
                <c:pt idx="57083">
                  <c:v>7.5</c:v>
                </c:pt>
                <c:pt idx="57084">
                  <c:v>7.5</c:v>
                </c:pt>
                <c:pt idx="57085">
                  <c:v>7.5</c:v>
                </c:pt>
                <c:pt idx="57086">
                  <c:v>7.5</c:v>
                </c:pt>
                <c:pt idx="57087">
                  <c:v>7.5</c:v>
                </c:pt>
                <c:pt idx="57088">
                  <c:v>7.5</c:v>
                </c:pt>
                <c:pt idx="57089">
                  <c:v>7.5</c:v>
                </c:pt>
                <c:pt idx="57090">
                  <c:v>7.5</c:v>
                </c:pt>
                <c:pt idx="57091">
                  <c:v>7.5</c:v>
                </c:pt>
                <c:pt idx="57092">
                  <c:v>7.5</c:v>
                </c:pt>
                <c:pt idx="57093">
                  <c:v>7.5</c:v>
                </c:pt>
                <c:pt idx="57094">
                  <c:v>7.5</c:v>
                </c:pt>
                <c:pt idx="57095">
                  <c:v>7.5</c:v>
                </c:pt>
                <c:pt idx="57096">
                  <c:v>7.5</c:v>
                </c:pt>
                <c:pt idx="57097">
                  <c:v>7.5</c:v>
                </c:pt>
                <c:pt idx="57098">
                  <c:v>7.5</c:v>
                </c:pt>
                <c:pt idx="57099">
                  <c:v>7.5</c:v>
                </c:pt>
                <c:pt idx="57100">
                  <c:v>7.5</c:v>
                </c:pt>
                <c:pt idx="57101">
                  <c:v>7.5</c:v>
                </c:pt>
                <c:pt idx="57102">
                  <c:v>7.5</c:v>
                </c:pt>
                <c:pt idx="57103">
                  <c:v>7.5</c:v>
                </c:pt>
                <c:pt idx="57104">
                  <c:v>7.5</c:v>
                </c:pt>
                <c:pt idx="57105">
                  <c:v>7.5</c:v>
                </c:pt>
                <c:pt idx="57106">
                  <c:v>7.5</c:v>
                </c:pt>
                <c:pt idx="57107">
                  <c:v>7.5</c:v>
                </c:pt>
                <c:pt idx="57108">
                  <c:v>7.5</c:v>
                </c:pt>
                <c:pt idx="57109">
                  <c:v>7.5</c:v>
                </c:pt>
                <c:pt idx="57110">
                  <c:v>7.5</c:v>
                </c:pt>
                <c:pt idx="57111">
                  <c:v>7.5</c:v>
                </c:pt>
                <c:pt idx="57112">
                  <c:v>7.5</c:v>
                </c:pt>
                <c:pt idx="57113">
                  <c:v>7.5</c:v>
                </c:pt>
                <c:pt idx="57114">
                  <c:v>7.5</c:v>
                </c:pt>
                <c:pt idx="57115">
                  <c:v>7.5</c:v>
                </c:pt>
                <c:pt idx="57116">
                  <c:v>7.5</c:v>
                </c:pt>
                <c:pt idx="57117">
                  <c:v>7.5</c:v>
                </c:pt>
                <c:pt idx="57118">
                  <c:v>7.5</c:v>
                </c:pt>
                <c:pt idx="57119">
                  <c:v>7.5</c:v>
                </c:pt>
                <c:pt idx="57120">
                  <c:v>7.5</c:v>
                </c:pt>
                <c:pt idx="57121">
                  <c:v>7.5</c:v>
                </c:pt>
                <c:pt idx="57122">
                  <c:v>7.5</c:v>
                </c:pt>
                <c:pt idx="57123">
                  <c:v>7.5</c:v>
                </c:pt>
                <c:pt idx="57124">
                  <c:v>7.5</c:v>
                </c:pt>
                <c:pt idx="57125">
                  <c:v>7.5</c:v>
                </c:pt>
                <c:pt idx="57126">
                  <c:v>7.5</c:v>
                </c:pt>
                <c:pt idx="57127">
                  <c:v>7.5</c:v>
                </c:pt>
                <c:pt idx="57128">
                  <c:v>7.5</c:v>
                </c:pt>
                <c:pt idx="57129">
                  <c:v>7.5</c:v>
                </c:pt>
                <c:pt idx="57130">
                  <c:v>7.5</c:v>
                </c:pt>
                <c:pt idx="57131">
                  <c:v>7.5</c:v>
                </c:pt>
                <c:pt idx="57132">
                  <c:v>7.5</c:v>
                </c:pt>
                <c:pt idx="57133">
                  <c:v>7.5</c:v>
                </c:pt>
                <c:pt idx="57134">
                  <c:v>7.5</c:v>
                </c:pt>
                <c:pt idx="57135">
                  <c:v>7.5</c:v>
                </c:pt>
                <c:pt idx="57136">
                  <c:v>7.5</c:v>
                </c:pt>
                <c:pt idx="57137">
                  <c:v>7.5</c:v>
                </c:pt>
                <c:pt idx="57138">
                  <c:v>7.5</c:v>
                </c:pt>
                <c:pt idx="57139">
                  <c:v>7.5</c:v>
                </c:pt>
                <c:pt idx="57140">
                  <c:v>7.5</c:v>
                </c:pt>
                <c:pt idx="57141">
                  <c:v>7.5</c:v>
                </c:pt>
                <c:pt idx="57142">
                  <c:v>7.5</c:v>
                </c:pt>
                <c:pt idx="57143">
                  <c:v>7.5</c:v>
                </c:pt>
                <c:pt idx="57144">
                  <c:v>7.5</c:v>
                </c:pt>
                <c:pt idx="57145">
                  <c:v>7.5</c:v>
                </c:pt>
                <c:pt idx="57146">
                  <c:v>7.5</c:v>
                </c:pt>
                <c:pt idx="57147">
                  <c:v>7.5</c:v>
                </c:pt>
                <c:pt idx="57148">
                  <c:v>7.5</c:v>
                </c:pt>
                <c:pt idx="57149">
                  <c:v>7.5</c:v>
                </c:pt>
                <c:pt idx="57150">
                  <c:v>7.5</c:v>
                </c:pt>
                <c:pt idx="57151">
                  <c:v>7.5</c:v>
                </c:pt>
                <c:pt idx="57152">
                  <c:v>7.5</c:v>
                </c:pt>
                <c:pt idx="57153">
                  <c:v>7.5</c:v>
                </c:pt>
                <c:pt idx="57154">
                  <c:v>7.5</c:v>
                </c:pt>
                <c:pt idx="57155">
                  <c:v>7.5</c:v>
                </c:pt>
                <c:pt idx="57156">
                  <c:v>7.5</c:v>
                </c:pt>
                <c:pt idx="57157">
                  <c:v>7.5</c:v>
                </c:pt>
                <c:pt idx="57158">
                  <c:v>7.5</c:v>
                </c:pt>
                <c:pt idx="57159">
                  <c:v>7.5</c:v>
                </c:pt>
                <c:pt idx="57160">
                  <c:v>7.5</c:v>
                </c:pt>
                <c:pt idx="57161">
                  <c:v>7.5</c:v>
                </c:pt>
                <c:pt idx="57162">
                  <c:v>7.5</c:v>
                </c:pt>
                <c:pt idx="57163">
                  <c:v>7.5</c:v>
                </c:pt>
                <c:pt idx="57164">
                  <c:v>7.5</c:v>
                </c:pt>
                <c:pt idx="57165">
                  <c:v>7.5</c:v>
                </c:pt>
                <c:pt idx="57166">
                  <c:v>7.5</c:v>
                </c:pt>
                <c:pt idx="57167">
                  <c:v>7.5</c:v>
                </c:pt>
                <c:pt idx="57168">
                  <c:v>7.5</c:v>
                </c:pt>
                <c:pt idx="57169">
                  <c:v>7.5</c:v>
                </c:pt>
                <c:pt idx="57170">
                  <c:v>7.5</c:v>
                </c:pt>
                <c:pt idx="57171">
                  <c:v>7.5</c:v>
                </c:pt>
                <c:pt idx="57172">
                  <c:v>7.5</c:v>
                </c:pt>
                <c:pt idx="57173">
                  <c:v>7.5</c:v>
                </c:pt>
                <c:pt idx="57174">
                  <c:v>7.5</c:v>
                </c:pt>
                <c:pt idx="57175">
                  <c:v>7.5</c:v>
                </c:pt>
                <c:pt idx="57176">
                  <c:v>7.5</c:v>
                </c:pt>
                <c:pt idx="57177">
                  <c:v>7.5</c:v>
                </c:pt>
                <c:pt idx="57178">
                  <c:v>7.5</c:v>
                </c:pt>
                <c:pt idx="57179">
                  <c:v>7.5</c:v>
                </c:pt>
                <c:pt idx="57180">
                  <c:v>7.5</c:v>
                </c:pt>
                <c:pt idx="57181">
                  <c:v>7.5</c:v>
                </c:pt>
                <c:pt idx="57182">
                  <c:v>7.5</c:v>
                </c:pt>
                <c:pt idx="57183">
                  <c:v>7.5</c:v>
                </c:pt>
                <c:pt idx="57184">
                  <c:v>7.5</c:v>
                </c:pt>
                <c:pt idx="57185">
                  <c:v>7.5</c:v>
                </c:pt>
                <c:pt idx="57186">
                  <c:v>7.5</c:v>
                </c:pt>
                <c:pt idx="57187">
                  <c:v>7.5</c:v>
                </c:pt>
                <c:pt idx="57188">
                  <c:v>7.5</c:v>
                </c:pt>
                <c:pt idx="57189">
                  <c:v>7.5</c:v>
                </c:pt>
                <c:pt idx="57190">
                  <c:v>7.5</c:v>
                </c:pt>
                <c:pt idx="57191">
                  <c:v>7.5</c:v>
                </c:pt>
                <c:pt idx="57192">
                  <c:v>7.5</c:v>
                </c:pt>
                <c:pt idx="57193">
                  <c:v>7.5</c:v>
                </c:pt>
                <c:pt idx="57194">
                  <c:v>7.5</c:v>
                </c:pt>
                <c:pt idx="57195">
                  <c:v>7.5</c:v>
                </c:pt>
                <c:pt idx="57196">
                  <c:v>7.5</c:v>
                </c:pt>
                <c:pt idx="57197">
                  <c:v>7.5</c:v>
                </c:pt>
                <c:pt idx="57198">
                  <c:v>7.5</c:v>
                </c:pt>
                <c:pt idx="57199">
                  <c:v>7.5</c:v>
                </c:pt>
                <c:pt idx="57200">
                  <c:v>7.5</c:v>
                </c:pt>
                <c:pt idx="57201">
                  <c:v>7.5</c:v>
                </c:pt>
                <c:pt idx="57202">
                  <c:v>7.5</c:v>
                </c:pt>
                <c:pt idx="57203">
                  <c:v>7.5</c:v>
                </c:pt>
                <c:pt idx="57204">
                  <c:v>7.5</c:v>
                </c:pt>
                <c:pt idx="57205">
                  <c:v>7.5</c:v>
                </c:pt>
                <c:pt idx="57206">
                  <c:v>7.5</c:v>
                </c:pt>
                <c:pt idx="57207">
                  <c:v>7.5</c:v>
                </c:pt>
                <c:pt idx="57208">
                  <c:v>7.5</c:v>
                </c:pt>
                <c:pt idx="57209">
                  <c:v>7.5</c:v>
                </c:pt>
                <c:pt idx="57210">
                  <c:v>7.5</c:v>
                </c:pt>
                <c:pt idx="57211">
                  <c:v>7.5</c:v>
                </c:pt>
                <c:pt idx="57212">
                  <c:v>7.5</c:v>
                </c:pt>
                <c:pt idx="57213">
                  <c:v>7.5</c:v>
                </c:pt>
                <c:pt idx="57214">
                  <c:v>7.5</c:v>
                </c:pt>
                <c:pt idx="57215">
                  <c:v>7.5</c:v>
                </c:pt>
                <c:pt idx="57216">
                  <c:v>7.5</c:v>
                </c:pt>
                <c:pt idx="57217">
                  <c:v>7.5</c:v>
                </c:pt>
                <c:pt idx="57218">
                  <c:v>7.5</c:v>
                </c:pt>
                <c:pt idx="57219">
                  <c:v>7.5</c:v>
                </c:pt>
                <c:pt idx="57220">
                  <c:v>7.5</c:v>
                </c:pt>
                <c:pt idx="57221">
                  <c:v>7.5</c:v>
                </c:pt>
                <c:pt idx="57222">
                  <c:v>7.5</c:v>
                </c:pt>
                <c:pt idx="57223">
                  <c:v>7.5</c:v>
                </c:pt>
                <c:pt idx="57224">
                  <c:v>7.5</c:v>
                </c:pt>
                <c:pt idx="57225">
                  <c:v>7.5</c:v>
                </c:pt>
                <c:pt idx="57226">
                  <c:v>7.5</c:v>
                </c:pt>
                <c:pt idx="57227">
                  <c:v>7.5</c:v>
                </c:pt>
                <c:pt idx="57228">
                  <c:v>7.5</c:v>
                </c:pt>
                <c:pt idx="57229">
                  <c:v>7.5</c:v>
                </c:pt>
                <c:pt idx="57230">
                  <c:v>7.5</c:v>
                </c:pt>
                <c:pt idx="57231">
                  <c:v>7.5</c:v>
                </c:pt>
                <c:pt idx="57232">
                  <c:v>7.5</c:v>
                </c:pt>
                <c:pt idx="57233">
                  <c:v>7.5</c:v>
                </c:pt>
                <c:pt idx="57234">
                  <c:v>7.5</c:v>
                </c:pt>
                <c:pt idx="57235">
                  <c:v>7.5</c:v>
                </c:pt>
                <c:pt idx="57236">
                  <c:v>7.5</c:v>
                </c:pt>
                <c:pt idx="57237">
                  <c:v>7.5</c:v>
                </c:pt>
                <c:pt idx="57238">
                  <c:v>7.5</c:v>
                </c:pt>
                <c:pt idx="57239">
                  <c:v>7.5</c:v>
                </c:pt>
                <c:pt idx="57240">
                  <c:v>7.5</c:v>
                </c:pt>
                <c:pt idx="57241">
                  <c:v>7.5</c:v>
                </c:pt>
                <c:pt idx="57242">
                  <c:v>7.5</c:v>
                </c:pt>
                <c:pt idx="57243">
                  <c:v>7.5</c:v>
                </c:pt>
                <c:pt idx="57244">
                  <c:v>7.5</c:v>
                </c:pt>
                <c:pt idx="57245">
                  <c:v>7.5</c:v>
                </c:pt>
                <c:pt idx="57246">
                  <c:v>7.5</c:v>
                </c:pt>
                <c:pt idx="57247">
                  <c:v>7.5</c:v>
                </c:pt>
                <c:pt idx="57248">
                  <c:v>7.5</c:v>
                </c:pt>
                <c:pt idx="57249">
                  <c:v>7.5</c:v>
                </c:pt>
                <c:pt idx="57250">
                  <c:v>7.5</c:v>
                </c:pt>
                <c:pt idx="57251">
                  <c:v>7.5</c:v>
                </c:pt>
                <c:pt idx="57252">
                  <c:v>7.5</c:v>
                </c:pt>
                <c:pt idx="57253">
                  <c:v>7.5</c:v>
                </c:pt>
                <c:pt idx="57254">
                  <c:v>7.5</c:v>
                </c:pt>
                <c:pt idx="57255">
                  <c:v>7.5</c:v>
                </c:pt>
                <c:pt idx="57256">
                  <c:v>7.5</c:v>
                </c:pt>
                <c:pt idx="57257">
                  <c:v>7.5</c:v>
                </c:pt>
                <c:pt idx="57258">
                  <c:v>7.5</c:v>
                </c:pt>
                <c:pt idx="57259">
                  <c:v>7.5</c:v>
                </c:pt>
                <c:pt idx="57260">
                  <c:v>7.5</c:v>
                </c:pt>
                <c:pt idx="57261">
                  <c:v>7.5</c:v>
                </c:pt>
                <c:pt idx="57262">
                  <c:v>7.5</c:v>
                </c:pt>
                <c:pt idx="57263">
                  <c:v>7.5</c:v>
                </c:pt>
                <c:pt idx="57264">
                  <c:v>7.5</c:v>
                </c:pt>
                <c:pt idx="57265">
                  <c:v>7.5</c:v>
                </c:pt>
                <c:pt idx="57266">
                  <c:v>7.5</c:v>
                </c:pt>
                <c:pt idx="57267">
                  <c:v>7.5</c:v>
                </c:pt>
                <c:pt idx="57268">
                  <c:v>7.5</c:v>
                </c:pt>
                <c:pt idx="57269">
                  <c:v>7.5</c:v>
                </c:pt>
                <c:pt idx="57270">
                  <c:v>7.5</c:v>
                </c:pt>
                <c:pt idx="57271">
                  <c:v>7.5</c:v>
                </c:pt>
                <c:pt idx="57272">
                  <c:v>7.5</c:v>
                </c:pt>
                <c:pt idx="57273">
                  <c:v>7.5</c:v>
                </c:pt>
                <c:pt idx="57274">
                  <c:v>7.5</c:v>
                </c:pt>
                <c:pt idx="57275">
                  <c:v>7.5</c:v>
                </c:pt>
                <c:pt idx="57276">
                  <c:v>7.5</c:v>
                </c:pt>
                <c:pt idx="57277">
                  <c:v>7.5</c:v>
                </c:pt>
                <c:pt idx="57278">
                  <c:v>7.5</c:v>
                </c:pt>
                <c:pt idx="57279">
                  <c:v>7.5</c:v>
                </c:pt>
                <c:pt idx="57280">
                  <c:v>7.5</c:v>
                </c:pt>
                <c:pt idx="57281">
                  <c:v>7.5</c:v>
                </c:pt>
                <c:pt idx="57282">
                  <c:v>7.5</c:v>
                </c:pt>
                <c:pt idx="57283">
                  <c:v>7.5</c:v>
                </c:pt>
                <c:pt idx="57284">
                  <c:v>7.5</c:v>
                </c:pt>
                <c:pt idx="57285">
                  <c:v>7.5</c:v>
                </c:pt>
                <c:pt idx="57286">
                  <c:v>7.5</c:v>
                </c:pt>
                <c:pt idx="57287">
                  <c:v>7.5</c:v>
                </c:pt>
                <c:pt idx="57288">
                  <c:v>7.5</c:v>
                </c:pt>
                <c:pt idx="57289">
                  <c:v>7.5</c:v>
                </c:pt>
                <c:pt idx="57290">
                  <c:v>7.5</c:v>
                </c:pt>
                <c:pt idx="57291">
                  <c:v>7.5</c:v>
                </c:pt>
                <c:pt idx="57292">
                  <c:v>7.5</c:v>
                </c:pt>
                <c:pt idx="57293">
                  <c:v>7.5</c:v>
                </c:pt>
                <c:pt idx="57294">
                  <c:v>7.5</c:v>
                </c:pt>
                <c:pt idx="57295">
                  <c:v>7.5</c:v>
                </c:pt>
                <c:pt idx="57296">
                  <c:v>7.5</c:v>
                </c:pt>
                <c:pt idx="57297">
                  <c:v>7.5</c:v>
                </c:pt>
                <c:pt idx="57298">
                  <c:v>7.5</c:v>
                </c:pt>
                <c:pt idx="57299">
                  <c:v>7.5</c:v>
                </c:pt>
                <c:pt idx="57300">
                  <c:v>7.5</c:v>
                </c:pt>
                <c:pt idx="57301">
                  <c:v>7.5</c:v>
                </c:pt>
                <c:pt idx="57302">
                  <c:v>7.5</c:v>
                </c:pt>
                <c:pt idx="57303">
                  <c:v>7.5</c:v>
                </c:pt>
                <c:pt idx="57304">
                  <c:v>7.5</c:v>
                </c:pt>
                <c:pt idx="57305">
                  <c:v>7.5</c:v>
                </c:pt>
                <c:pt idx="57306">
                  <c:v>7.5</c:v>
                </c:pt>
                <c:pt idx="57307">
                  <c:v>7.5</c:v>
                </c:pt>
                <c:pt idx="57308">
                  <c:v>7.5</c:v>
                </c:pt>
                <c:pt idx="57309">
                  <c:v>7.5</c:v>
                </c:pt>
                <c:pt idx="57310">
                  <c:v>7.5</c:v>
                </c:pt>
                <c:pt idx="57311">
                  <c:v>7.5</c:v>
                </c:pt>
                <c:pt idx="57312">
                  <c:v>7.5</c:v>
                </c:pt>
                <c:pt idx="57313">
                  <c:v>7.5</c:v>
                </c:pt>
                <c:pt idx="57314">
                  <c:v>7.5</c:v>
                </c:pt>
                <c:pt idx="57315">
                  <c:v>7.5</c:v>
                </c:pt>
                <c:pt idx="57316">
                  <c:v>7.5</c:v>
                </c:pt>
                <c:pt idx="57317">
                  <c:v>7.5</c:v>
                </c:pt>
                <c:pt idx="57318">
                  <c:v>7.5</c:v>
                </c:pt>
                <c:pt idx="57319">
                  <c:v>7.5</c:v>
                </c:pt>
                <c:pt idx="57320">
                  <c:v>7.5</c:v>
                </c:pt>
                <c:pt idx="57321">
                  <c:v>7.5</c:v>
                </c:pt>
                <c:pt idx="57322">
                  <c:v>7.5</c:v>
                </c:pt>
                <c:pt idx="57323">
                  <c:v>7.5</c:v>
                </c:pt>
                <c:pt idx="57324">
                  <c:v>7.5</c:v>
                </c:pt>
                <c:pt idx="57325">
                  <c:v>7.5</c:v>
                </c:pt>
                <c:pt idx="57326">
                  <c:v>7.5</c:v>
                </c:pt>
                <c:pt idx="57327">
                  <c:v>7.5</c:v>
                </c:pt>
                <c:pt idx="57328">
                  <c:v>7.5</c:v>
                </c:pt>
                <c:pt idx="57329">
                  <c:v>7.5</c:v>
                </c:pt>
                <c:pt idx="57330">
                  <c:v>7.5</c:v>
                </c:pt>
                <c:pt idx="57331">
                  <c:v>7.5</c:v>
                </c:pt>
                <c:pt idx="57332">
                  <c:v>7.5</c:v>
                </c:pt>
                <c:pt idx="57333">
                  <c:v>7.5</c:v>
                </c:pt>
                <c:pt idx="57334">
                  <c:v>7.5</c:v>
                </c:pt>
                <c:pt idx="57335">
                  <c:v>7.5</c:v>
                </c:pt>
                <c:pt idx="57336">
                  <c:v>7.5</c:v>
                </c:pt>
                <c:pt idx="57337">
                  <c:v>7.5</c:v>
                </c:pt>
                <c:pt idx="57338">
                  <c:v>7.5</c:v>
                </c:pt>
                <c:pt idx="57339">
                  <c:v>7.5</c:v>
                </c:pt>
                <c:pt idx="57340">
                  <c:v>7.5</c:v>
                </c:pt>
                <c:pt idx="57341">
                  <c:v>7.5</c:v>
                </c:pt>
                <c:pt idx="57342">
                  <c:v>7.5</c:v>
                </c:pt>
                <c:pt idx="57343">
                  <c:v>7.5</c:v>
                </c:pt>
                <c:pt idx="57344">
                  <c:v>7.5</c:v>
                </c:pt>
                <c:pt idx="57345">
                  <c:v>7.5</c:v>
                </c:pt>
                <c:pt idx="57346">
                  <c:v>7.5</c:v>
                </c:pt>
                <c:pt idx="57347">
                  <c:v>7.5</c:v>
                </c:pt>
                <c:pt idx="57348">
                  <c:v>7.5</c:v>
                </c:pt>
                <c:pt idx="57349">
                  <c:v>7.5</c:v>
                </c:pt>
                <c:pt idx="57350">
                  <c:v>7.5</c:v>
                </c:pt>
                <c:pt idx="57351">
                  <c:v>7.5</c:v>
                </c:pt>
                <c:pt idx="57352">
                  <c:v>7.5</c:v>
                </c:pt>
                <c:pt idx="57353">
                  <c:v>7.5</c:v>
                </c:pt>
                <c:pt idx="57354">
                  <c:v>7.5</c:v>
                </c:pt>
                <c:pt idx="57355">
                  <c:v>7.5</c:v>
                </c:pt>
                <c:pt idx="57356">
                  <c:v>7.5</c:v>
                </c:pt>
                <c:pt idx="57357">
                  <c:v>7.5</c:v>
                </c:pt>
                <c:pt idx="57358">
                  <c:v>7.5</c:v>
                </c:pt>
                <c:pt idx="57359">
                  <c:v>7.5</c:v>
                </c:pt>
                <c:pt idx="57360">
                  <c:v>7.5</c:v>
                </c:pt>
                <c:pt idx="57361">
                  <c:v>7.5</c:v>
                </c:pt>
                <c:pt idx="57362">
                  <c:v>7.5</c:v>
                </c:pt>
                <c:pt idx="57363">
                  <c:v>7.5</c:v>
                </c:pt>
                <c:pt idx="57364">
                  <c:v>7.5</c:v>
                </c:pt>
                <c:pt idx="57365">
                  <c:v>7.5</c:v>
                </c:pt>
                <c:pt idx="57366">
                  <c:v>7.5</c:v>
                </c:pt>
                <c:pt idx="57367">
                  <c:v>7.5</c:v>
                </c:pt>
                <c:pt idx="57368">
                  <c:v>7.5</c:v>
                </c:pt>
                <c:pt idx="57369">
                  <c:v>7.5</c:v>
                </c:pt>
                <c:pt idx="57370">
                  <c:v>7.5</c:v>
                </c:pt>
                <c:pt idx="57371">
                  <c:v>7.5</c:v>
                </c:pt>
                <c:pt idx="57372">
                  <c:v>7.5</c:v>
                </c:pt>
                <c:pt idx="57373">
                  <c:v>7.5</c:v>
                </c:pt>
                <c:pt idx="57374">
                  <c:v>7.5</c:v>
                </c:pt>
                <c:pt idx="57375">
                  <c:v>7.5</c:v>
                </c:pt>
                <c:pt idx="57376">
                  <c:v>7.5</c:v>
                </c:pt>
                <c:pt idx="57377">
                  <c:v>7.5</c:v>
                </c:pt>
                <c:pt idx="57378">
                  <c:v>7.5</c:v>
                </c:pt>
                <c:pt idx="57379">
                  <c:v>7.5</c:v>
                </c:pt>
                <c:pt idx="57380">
                  <c:v>7.5</c:v>
                </c:pt>
                <c:pt idx="57381">
                  <c:v>7.5</c:v>
                </c:pt>
                <c:pt idx="57382">
                  <c:v>7.5</c:v>
                </c:pt>
                <c:pt idx="57383">
                  <c:v>7.5</c:v>
                </c:pt>
                <c:pt idx="57384">
                  <c:v>7.5</c:v>
                </c:pt>
                <c:pt idx="57385">
                  <c:v>7.5</c:v>
                </c:pt>
                <c:pt idx="57386">
                  <c:v>7.5</c:v>
                </c:pt>
                <c:pt idx="57387">
                  <c:v>7.5</c:v>
                </c:pt>
                <c:pt idx="57388">
                  <c:v>7.5</c:v>
                </c:pt>
                <c:pt idx="57389">
                  <c:v>7.5</c:v>
                </c:pt>
                <c:pt idx="57390">
                  <c:v>7.5</c:v>
                </c:pt>
                <c:pt idx="57391">
                  <c:v>7.5</c:v>
                </c:pt>
                <c:pt idx="57392">
                  <c:v>7.5</c:v>
                </c:pt>
                <c:pt idx="57393">
                  <c:v>7.5</c:v>
                </c:pt>
                <c:pt idx="57394">
                  <c:v>7.5</c:v>
                </c:pt>
                <c:pt idx="57395">
                  <c:v>7.5</c:v>
                </c:pt>
                <c:pt idx="57396">
                  <c:v>7.5</c:v>
                </c:pt>
                <c:pt idx="57397">
                  <c:v>7.5</c:v>
                </c:pt>
                <c:pt idx="57398">
                  <c:v>7.5</c:v>
                </c:pt>
                <c:pt idx="57399">
                  <c:v>7.5</c:v>
                </c:pt>
                <c:pt idx="57400">
                  <c:v>7.5</c:v>
                </c:pt>
                <c:pt idx="57401">
                  <c:v>7.5</c:v>
                </c:pt>
                <c:pt idx="57402">
                  <c:v>7.5</c:v>
                </c:pt>
                <c:pt idx="57403">
                  <c:v>7.5</c:v>
                </c:pt>
                <c:pt idx="57404">
                  <c:v>7.5</c:v>
                </c:pt>
                <c:pt idx="57405">
                  <c:v>7.5</c:v>
                </c:pt>
                <c:pt idx="57406">
                  <c:v>7.5</c:v>
                </c:pt>
                <c:pt idx="57407">
                  <c:v>7.5</c:v>
                </c:pt>
                <c:pt idx="57408">
                  <c:v>7.5</c:v>
                </c:pt>
                <c:pt idx="57409">
                  <c:v>7.5</c:v>
                </c:pt>
                <c:pt idx="57410">
                  <c:v>7.5</c:v>
                </c:pt>
                <c:pt idx="57411">
                  <c:v>7.5</c:v>
                </c:pt>
                <c:pt idx="57412">
                  <c:v>7.5</c:v>
                </c:pt>
                <c:pt idx="57413">
                  <c:v>7.5</c:v>
                </c:pt>
                <c:pt idx="57414">
                  <c:v>7.5</c:v>
                </c:pt>
                <c:pt idx="57415">
                  <c:v>7.5</c:v>
                </c:pt>
                <c:pt idx="57416">
                  <c:v>7.5</c:v>
                </c:pt>
                <c:pt idx="57417">
                  <c:v>7.5</c:v>
                </c:pt>
                <c:pt idx="57418">
                  <c:v>7.5</c:v>
                </c:pt>
                <c:pt idx="57419">
                  <c:v>7.5</c:v>
                </c:pt>
                <c:pt idx="57420">
                  <c:v>7.5</c:v>
                </c:pt>
                <c:pt idx="57421">
                  <c:v>7.5</c:v>
                </c:pt>
                <c:pt idx="57422">
                  <c:v>7.5</c:v>
                </c:pt>
                <c:pt idx="57423">
                  <c:v>7.5</c:v>
                </c:pt>
                <c:pt idx="57424">
                  <c:v>7.5</c:v>
                </c:pt>
                <c:pt idx="57425">
                  <c:v>7.5</c:v>
                </c:pt>
                <c:pt idx="57426">
                  <c:v>7.5</c:v>
                </c:pt>
                <c:pt idx="57427">
                  <c:v>7.5</c:v>
                </c:pt>
                <c:pt idx="57428">
                  <c:v>7.5</c:v>
                </c:pt>
                <c:pt idx="57429">
                  <c:v>7.5</c:v>
                </c:pt>
                <c:pt idx="57430">
                  <c:v>7.5</c:v>
                </c:pt>
                <c:pt idx="57431">
                  <c:v>7.5</c:v>
                </c:pt>
                <c:pt idx="57432">
                  <c:v>7.5</c:v>
                </c:pt>
                <c:pt idx="57433">
                  <c:v>7.5</c:v>
                </c:pt>
                <c:pt idx="57434">
                  <c:v>7.5</c:v>
                </c:pt>
                <c:pt idx="57435">
                  <c:v>7.5</c:v>
                </c:pt>
                <c:pt idx="57436">
                  <c:v>7.5</c:v>
                </c:pt>
                <c:pt idx="57437">
                  <c:v>7.5</c:v>
                </c:pt>
                <c:pt idx="57438">
                  <c:v>7.5</c:v>
                </c:pt>
                <c:pt idx="57439">
                  <c:v>7.5</c:v>
                </c:pt>
                <c:pt idx="57440">
                  <c:v>7.5</c:v>
                </c:pt>
                <c:pt idx="57441">
                  <c:v>7.5</c:v>
                </c:pt>
                <c:pt idx="57442">
                  <c:v>7.5</c:v>
                </c:pt>
                <c:pt idx="57443">
                  <c:v>7.5</c:v>
                </c:pt>
                <c:pt idx="57444">
                  <c:v>7.5</c:v>
                </c:pt>
                <c:pt idx="57445">
                  <c:v>7.5</c:v>
                </c:pt>
                <c:pt idx="57446">
                  <c:v>7.5</c:v>
                </c:pt>
                <c:pt idx="57447">
                  <c:v>7.5</c:v>
                </c:pt>
                <c:pt idx="57448">
                  <c:v>7.5</c:v>
                </c:pt>
                <c:pt idx="57449">
                  <c:v>7.5</c:v>
                </c:pt>
                <c:pt idx="57450">
                  <c:v>7.5</c:v>
                </c:pt>
                <c:pt idx="57451">
                  <c:v>7.5</c:v>
                </c:pt>
                <c:pt idx="57452">
                  <c:v>7.5</c:v>
                </c:pt>
                <c:pt idx="57453">
                  <c:v>7.5</c:v>
                </c:pt>
                <c:pt idx="57454">
                  <c:v>7.5</c:v>
                </c:pt>
                <c:pt idx="57455">
                  <c:v>7.5</c:v>
                </c:pt>
                <c:pt idx="57456">
                  <c:v>7.5</c:v>
                </c:pt>
                <c:pt idx="57457">
                  <c:v>7.5</c:v>
                </c:pt>
                <c:pt idx="57458">
                  <c:v>7.5</c:v>
                </c:pt>
                <c:pt idx="57459">
                  <c:v>7.5</c:v>
                </c:pt>
                <c:pt idx="57460">
                  <c:v>7.5</c:v>
                </c:pt>
                <c:pt idx="57461">
                  <c:v>7.5</c:v>
                </c:pt>
                <c:pt idx="57462">
                  <c:v>7.5</c:v>
                </c:pt>
                <c:pt idx="57463">
                  <c:v>7.5</c:v>
                </c:pt>
                <c:pt idx="57464">
                  <c:v>7.5</c:v>
                </c:pt>
                <c:pt idx="57465">
                  <c:v>7.5</c:v>
                </c:pt>
                <c:pt idx="57466">
                  <c:v>7.5</c:v>
                </c:pt>
                <c:pt idx="57467">
                  <c:v>7.5</c:v>
                </c:pt>
                <c:pt idx="57468">
                  <c:v>7.5</c:v>
                </c:pt>
                <c:pt idx="57469">
                  <c:v>7.5</c:v>
                </c:pt>
                <c:pt idx="57470">
                  <c:v>7.5</c:v>
                </c:pt>
                <c:pt idx="57471">
                  <c:v>7.5</c:v>
                </c:pt>
                <c:pt idx="57472">
                  <c:v>7.5</c:v>
                </c:pt>
                <c:pt idx="57473">
                  <c:v>7.5</c:v>
                </c:pt>
                <c:pt idx="57474">
                  <c:v>7.5</c:v>
                </c:pt>
                <c:pt idx="57475">
                  <c:v>7.5</c:v>
                </c:pt>
                <c:pt idx="57476">
                  <c:v>7.5</c:v>
                </c:pt>
                <c:pt idx="57477">
                  <c:v>7.5</c:v>
                </c:pt>
                <c:pt idx="57478">
                  <c:v>7.5</c:v>
                </c:pt>
                <c:pt idx="57479">
                  <c:v>7.5</c:v>
                </c:pt>
                <c:pt idx="57480">
                  <c:v>7.5</c:v>
                </c:pt>
                <c:pt idx="57481">
                  <c:v>7.5</c:v>
                </c:pt>
                <c:pt idx="57482">
                  <c:v>7.5</c:v>
                </c:pt>
                <c:pt idx="57483">
                  <c:v>7.5</c:v>
                </c:pt>
                <c:pt idx="57484">
                  <c:v>7.5</c:v>
                </c:pt>
                <c:pt idx="57485">
                  <c:v>7.5</c:v>
                </c:pt>
                <c:pt idx="57486">
                  <c:v>7.5</c:v>
                </c:pt>
                <c:pt idx="57487">
                  <c:v>7.5</c:v>
                </c:pt>
                <c:pt idx="57488">
                  <c:v>7.5</c:v>
                </c:pt>
                <c:pt idx="57489">
                  <c:v>7.5</c:v>
                </c:pt>
                <c:pt idx="57490">
                  <c:v>7.5</c:v>
                </c:pt>
                <c:pt idx="57491">
                  <c:v>7.5</c:v>
                </c:pt>
                <c:pt idx="57492">
                  <c:v>7.5</c:v>
                </c:pt>
                <c:pt idx="57493">
                  <c:v>7.5</c:v>
                </c:pt>
                <c:pt idx="57494">
                  <c:v>7.5</c:v>
                </c:pt>
                <c:pt idx="57495">
                  <c:v>7.5</c:v>
                </c:pt>
                <c:pt idx="57496">
                  <c:v>7.5</c:v>
                </c:pt>
                <c:pt idx="57497">
                  <c:v>7.5</c:v>
                </c:pt>
                <c:pt idx="57498">
                  <c:v>7.5</c:v>
                </c:pt>
                <c:pt idx="57499">
                  <c:v>7.5</c:v>
                </c:pt>
                <c:pt idx="57500">
                  <c:v>7.5</c:v>
                </c:pt>
                <c:pt idx="57501">
                  <c:v>7.5</c:v>
                </c:pt>
                <c:pt idx="57502">
                  <c:v>7.5</c:v>
                </c:pt>
                <c:pt idx="57503">
                  <c:v>7.5</c:v>
                </c:pt>
                <c:pt idx="57504">
                  <c:v>7.5</c:v>
                </c:pt>
                <c:pt idx="57505">
                  <c:v>7.5</c:v>
                </c:pt>
                <c:pt idx="57506">
                  <c:v>7.5</c:v>
                </c:pt>
                <c:pt idx="57507">
                  <c:v>7.5</c:v>
                </c:pt>
                <c:pt idx="57508">
                  <c:v>7.5</c:v>
                </c:pt>
                <c:pt idx="57509">
                  <c:v>7.5</c:v>
                </c:pt>
                <c:pt idx="57510">
                  <c:v>7.5</c:v>
                </c:pt>
                <c:pt idx="57511">
                  <c:v>7.5</c:v>
                </c:pt>
                <c:pt idx="57512">
                  <c:v>7.5</c:v>
                </c:pt>
                <c:pt idx="57513">
                  <c:v>7.5</c:v>
                </c:pt>
                <c:pt idx="57514">
                  <c:v>7.5</c:v>
                </c:pt>
                <c:pt idx="57515">
                  <c:v>7.5</c:v>
                </c:pt>
                <c:pt idx="57516">
                  <c:v>7.5</c:v>
                </c:pt>
                <c:pt idx="57517">
                  <c:v>7.5</c:v>
                </c:pt>
                <c:pt idx="57518">
                  <c:v>7.5</c:v>
                </c:pt>
                <c:pt idx="57519">
                  <c:v>7.5</c:v>
                </c:pt>
                <c:pt idx="57520">
                  <c:v>7.5</c:v>
                </c:pt>
                <c:pt idx="57521">
                  <c:v>7.5</c:v>
                </c:pt>
                <c:pt idx="57522">
                  <c:v>7.5</c:v>
                </c:pt>
                <c:pt idx="57523">
                  <c:v>7.5</c:v>
                </c:pt>
                <c:pt idx="57524">
                  <c:v>7.5</c:v>
                </c:pt>
                <c:pt idx="57525">
                  <c:v>7.5</c:v>
                </c:pt>
                <c:pt idx="57526">
                  <c:v>7.5</c:v>
                </c:pt>
                <c:pt idx="57527">
                  <c:v>7.5</c:v>
                </c:pt>
                <c:pt idx="57528">
                  <c:v>7.5</c:v>
                </c:pt>
                <c:pt idx="57529">
                  <c:v>7.5</c:v>
                </c:pt>
                <c:pt idx="57530">
                  <c:v>7.5</c:v>
                </c:pt>
                <c:pt idx="57531">
                  <c:v>7.5</c:v>
                </c:pt>
                <c:pt idx="57532">
                  <c:v>7.5</c:v>
                </c:pt>
                <c:pt idx="57533">
                  <c:v>7.5</c:v>
                </c:pt>
                <c:pt idx="57534">
                  <c:v>7.5</c:v>
                </c:pt>
                <c:pt idx="57535">
                  <c:v>7.5</c:v>
                </c:pt>
                <c:pt idx="57536">
                  <c:v>7.5</c:v>
                </c:pt>
                <c:pt idx="57537">
                  <c:v>7.5</c:v>
                </c:pt>
                <c:pt idx="57538">
                  <c:v>7.5</c:v>
                </c:pt>
                <c:pt idx="57539">
                  <c:v>7.5</c:v>
                </c:pt>
                <c:pt idx="57540">
                  <c:v>7.5</c:v>
                </c:pt>
                <c:pt idx="57541">
                  <c:v>7.5</c:v>
                </c:pt>
                <c:pt idx="57542">
                  <c:v>7.5</c:v>
                </c:pt>
                <c:pt idx="57543">
                  <c:v>7.5</c:v>
                </c:pt>
                <c:pt idx="57544">
                  <c:v>7.5</c:v>
                </c:pt>
                <c:pt idx="57545">
                  <c:v>7.5</c:v>
                </c:pt>
                <c:pt idx="57546">
                  <c:v>7.5</c:v>
                </c:pt>
                <c:pt idx="57547">
                  <c:v>7.5</c:v>
                </c:pt>
                <c:pt idx="57548">
                  <c:v>7.5</c:v>
                </c:pt>
                <c:pt idx="57549">
                  <c:v>7.5</c:v>
                </c:pt>
                <c:pt idx="57550">
                  <c:v>7.5</c:v>
                </c:pt>
                <c:pt idx="57551">
                  <c:v>7.5</c:v>
                </c:pt>
                <c:pt idx="57552">
                  <c:v>7.5</c:v>
                </c:pt>
                <c:pt idx="57553">
                  <c:v>7.5</c:v>
                </c:pt>
                <c:pt idx="57554">
                  <c:v>7.5</c:v>
                </c:pt>
                <c:pt idx="57555">
                  <c:v>7.5</c:v>
                </c:pt>
                <c:pt idx="57556">
                  <c:v>7.5</c:v>
                </c:pt>
                <c:pt idx="57557">
                  <c:v>7.5</c:v>
                </c:pt>
                <c:pt idx="57558">
                  <c:v>7.5</c:v>
                </c:pt>
                <c:pt idx="57559">
                  <c:v>7.5</c:v>
                </c:pt>
                <c:pt idx="57560">
                  <c:v>7.5</c:v>
                </c:pt>
                <c:pt idx="57561">
                  <c:v>7.5</c:v>
                </c:pt>
                <c:pt idx="57562">
                  <c:v>7.5</c:v>
                </c:pt>
                <c:pt idx="57563">
                  <c:v>7.5</c:v>
                </c:pt>
                <c:pt idx="57564">
                  <c:v>7.5</c:v>
                </c:pt>
                <c:pt idx="57565">
                  <c:v>7.5</c:v>
                </c:pt>
                <c:pt idx="57566">
                  <c:v>7.5</c:v>
                </c:pt>
                <c:pt idx="57567">
                  <c:v>7.5</c:v>
                </c:pt>
                <c:pt idx="57568">
                  <c:v>7.5</c:v>
                </c:pt>
                <c:pt idx="57569">
                  <c:v>7.5</c:v>
                </c:pt>
                <c:pt idx="57570">
                  <c:v>7.5</c:v>
                </c:pt>
                <c:pt idx="57571">
                  <c:v>7.5</c:v>
                </c:pt>
                <c:pt idx="57572">
                  <c:v>7.5</c:v>
                </c:pt>
                <c:pt idx="57573">
                  <c:v>7.5</c:v>
                </c:pt>
                <c:pt idx="57574">
                  <c:v>7.5</c:v>
                </c:pt>
                <c:pt idx="57575">
                  <c:v>7.5</c:v>
                </c:pt>
                <c:pt idx="57576">
                  <c:v>7.5</c:v>
                </c:pt>
                <c:pt idx="57577">
                  <c:v>7.5</c:v>
                </c:pt>
                <c:pt idx="57578">
                  <c:v>7.5</c:v>
                </c:pt>
                <c:pt idx="57579">
                  <c:v>7.5</c:v>
                </c:pt>
                <c:pt idx="57580">
                  <c:v>7.5</c:v>
                </c:pt>
                <c:pt idx="57581">
                  <c:v>7.5</c:v>
                </c:pt>
                <c:pt idx="57582">
                  <c:v>7.5</c:v>
                </c:pt>
                <c:pt idx="57583">
                  <c:v>7.5</c:v>
                </c:pt>
                <c:pt idx="57584">
                  <c:v>7.5</c:v>
                </c:pt>
                <c:pt idx="57585">
                  <c:v>7.5</c:v>
                </c:pt>
                <c:pt idx="57586">
                  <c:v>7.5</c:v>
                </c:pt>
                <c:pt idx="57587">
                  <c:v>7.5</c:v>
                </c:pt>
                <c:pt idx="57588">
                  <c:v>7.5</c:v>
                </c:pt>
                <c:pt idx="57589">
                  <c:v>7.5</c:v>
                </c:pt>
                <c:pt idx="57590">
                  <c:v>7.5</c:v>
                </c:pt>
                <c:pt idx="57591">
                  <c:v>7.5</c:v>
                </c:pt>
                <c:pt idx="57592">
                  <c:v>7.5</c:v>
                </c:pt>
                <c:pt idx="57593">
                  <c:v>7.5</c:v>
                </c:pt>
                <c:pt idx="57594">
                  <c:v>7.5</c:v>
                </c:pt>
                <c:pt idx="57595">
                  <c:v>7.5</c:v>
                </c:pt>
                <c:pt idx="57596">
                  <c:v>7.5</c:v>
                </c:pt>
                <c:pt idx="57597">
                  <c:v>7.5</c:v>
                </c:pt>
                <c:pt idx="57598">
                  <c:v>7.5</c:v>
                </c:pt>
                <c:pt idx="57599">
                  <c:v>7.5</c:v>
                </c:pt>
                <c:pt idx="57600">
                  <c:v>8</c:v>
                </c:pt>
                <c:pt idx="57601">
                  <c:v>8</c:v>
                </c:pt>
                <c:pt idx="57602">
                  <c:v>8</c:v>
                </c:pt>
                <c:pt idx="57603">
                  <c:v>8</c:v>
                </c:pt>
                <c:pt idx="57604">
                  <c:v>8</c:v>
                </c:pt>
                <c:pt idx="57605">
                  <c:v>8</c:v>
                </c:pt>
                <c:pt idx="57606">
                  <c:v>8</c:v>
                </c:pt>
                <c:pt idx="57607">
                  <c:v>8</c:v>
                </c:pt>
                <c:pt idx="57608">
                  <c:v>8</c:v>
                </c:pt>
                <c:pt idx="57609">
                  <c:v>8</c:v>
                </c:pt>
                <c:pt idx="57610">
                  <c:v>8</c:v>
                </c:pt>
                <c:pt idx="57611">
                  <c:v>8</c:v>
                </c:pt>
                <c:pt idx="57612">
                  <c:v>8</c:v>
                </c:pt>
                <c:pt idx="57613">
                  <c:v>8</c:v>
                </c:pt>
                <c:pt idx="57614">
                  <c:v>8</c:v>
                </c:pt>
                <c:pt idx="57615">
                  <c:v>8</c:v>
                </c:pt>
                <c:pt idx="57616">
                  <c:v>8</c:v>
                </c:pt>
                <c:pt idx="57617">
                  <c:v>8</c:v>
                </c:pt>
                <c:pt idx="57618">
                  <c:v>8</c:v>
                </c:pt>
                <c:pt idx="57619">
                  <c:v>8</c:v>
                </c:pt>
                <c:pt idx="57620">
                  <c:v>8</c:v>
                </c:pt>
                <c:pt idx="57621">
                  <c:v>8</c:v>
                </c:pt>
                <c:pt idx="57622">
                  <c:v>8</c:v>
                </c:pt>
                <c:pt idx="57623">
                  <c:v>8</c:v>
                </c:pt>
                <c:pt idx="57624">
                  <c:v>8</c:v>
                </c:pt>
                <c:pt idx="57625">
                  <c:v>8</c:v>
                </c:pt>
                <c:pt idx="57626">
                  <c:v>8</c:v>
                </c:pt>
                <c:pt idx="57627">
                  <c:v>8</c:v>
                </c:pt>
                <c:pt idx="57628">
                  <c:v>8</c:v>
                </c:pt>
                <c:pt idx="57629">
                  <c:v>8</c:v>
                </c:pt>
                <c:pt idx="57630">
                  <c:v>8</c:v>
                </c:pt>
                <c:pt idx="57631">
                  <c:v>8</c:v>
                </c:pt>
                <c:pt idx="57632">
                  <c:v>8</c:v>
                </c:pt>
                <c:pt idx="57633">
                  <c:v>8</c:v>
                </c:pt>
                <c:pt idx="57634">
                  <c:v>8</c:v>
                </c:pt>
                <c:pt idx="57635">
                  <c:v>8</c:v>
                </c:pt>
                <c:pt idx="57636">
                  <c:v>8</c:v>
                </c:pt>
                <c:pt idx="57637">
                  <c:v>8</c:v>
                </c:pt>
                <c:pt idx="57638">
                  <c:v>8</c:v>
                </c:pt>
                <c:pt idx="57639">
                  <c:v>8</c:v>
                </c:pt>
                <c:pt idx="57640">
                  <c:v>8</c:v>
                </c:pt>
                <c:pt idx="57641">
                  <c:v>8</c:v>
                </c:pt>
                <c:pt idx="57642">
                  <c:v>8</c:v>
                </c:pt>
                <c:pt idx="57643">
                  <c:v>8</c:v>
                </c:pt>
                <c:pt idx="57644">
                  <c:v>8</c:v>
                </c:pt>
                <c:pt idx="57645">
                  <c:v>8</c:v>
                </c:pt>
                <c:pt idx="57646">
                  <c:v>8</c:v>
                </c:pt>
                <c:pt idx="57647">
                  <c:v>8</c:v>
                </c:pt>
                <c:pt idx="57648">
                  <c:v>8</c:v>
                </c:pt>
                <c:pt idx="57649">
                  <c:v>8</c:v>
                </c:pt>
                <c:pt idx="57650">
                  <c:v>8</c:v>
                </c:pt>
                <c:pt idx="57651">
                  <c:v>8</c:v>
                </c:pt>
                <c:pt idx="57652">
                  <c:v>8</c:v>
                </c:pt>
                <c:pt idx="57653">
                  <c:v>8</c:v>
                </c:pt>
                <c:pt idx="57654">
                  <c:v>8</c:v>
                </c:pt>
                <c:pt idx="57655">
                  <c:v>8</c:v>
                </c:pt>
                <c:pt idx="57656">
                  <c:v>8</c:v>
                </c:pt>
                <c:pt idx="57657">
                  <c:v>8</c:v>
                </c:pt>
                <c:pt idx="57658">
                  <c:v>8</c:v>
                </c:pt>
                <c:pt idx="57659">
                  <c:v>8</c:v>
                </c:pt>
                <c:pt idx="57660">
                  <c:v>8</c:v>
                </c:pt>
                <c:pt idx="57661">
                  <c:v>8</c:v>
                </c:pt>
                <c:pt idx="57662">
                  <c:v>8</c:v>
                </c:pt>
                <c:pt idx="57663">
                  <c:v>8</c:v>
                </c:pt>
                <c:pt idx="57664">
                  <c:v>8</c:v>
                </c:pt>
                <c:pt idx="57665">
                  <c:v>8</c:v>
                </c:pt>
                <c:pt idx="57666">
                  <c:v>8</c:v>
                </c:pt>
                <c:pt idx="57667">
                  <c:v>8</c:v>
                </c:pt>
                <c:pt idx="57668">
                  <c:v>8</c:v>
                </c:pt>
                <c:pt idx="57669">
                  <c:v>8</c:v>
                </c:pt>
                <c:pt idx="57670">
                  <c:v>8</c:v>
                </c:pt>
                <c:pt idx="57671">
                  <c:v>8</c:v>
                </c:pt>
                <c:pt idx="57672">
                  <c:v>8</c:v>
                </c:pt>
                <c:pt idx="57673">
                  <c:v>8</c:v>
                </c:pt>
                <c:pt idx="57674">
                  <c:v>8</c:v>
                </c:pt>
                <c:pt idx="57675">
                  <c:v>8</c:v>
                </c:pt>
                <c:pt idx="57676">
                  <c:v>8</c:v>
                </c:pt>
                <c:pt idx="57677">
                  <c:v>8</c:v>
                </c:pt>
                <c:pt idx="57678">
                  <c:v>8</c:v>
                </c:pt>
                <c:pt idx="57679">
                  <c:v>8</c:v>
                </c:pt>
                <c:pt idx="57680">
                  <c:v>8</c:v>
                </c:pt>
                <c:pt idx="57681">
                  <c:v>8</c:v>
                </c:pt>
                <c:pt idx="57682">
                  <c:v>8</c:v>
                </c:pt>
                <c:pt idx="57683">
                  <c:v>8</c:v>
                </c:pt>
                <c:pt idx="57684">
                  <c:v>8</c:v>
                </c:pt>
                <c:pt idx="57685">
                  <c:v>8</c:v>
                </c:pt>
                <c:pt idx="57686">
                  <c:v>8</c:v>
                </c:pt>
                <c:pt idx="57687">
                  <c:v>8</c:v>
                </c:pt>
                <c:pt idx="57688">
                  <c:v>8</c:v>
                </c:pt>
                <c:pt idx="57689">
                  <c:v>8</c:v>
                </c:pt>
                <c:pt idx="57690">
                  <c:v>8</c:v>
                </c:pt>
                <c:pt idx="57691">
                  <c:v>8</c:v>
                </c:pt>
                <c:pt idx="57692">
                  <c:v>8</c:v>
                </c:pt>
                <c:pt idx="57693">
                  <c:v>8</c:v>
                </c:pt>
                <c:pt idx="57694">
                  <c:v>8</c:v>
                </c:pt>
                <c:pt idx="57695">
                  <c:v>8</c:v>
                </c:pt>
                <c:pt idx="57696">
                  <c:v>8</c:v>
                </c:pt>
                <c:pt idx="57697">
                  <c:v>8</c:v>
                </c:pt>
                <c:pt idx="57698">
                  <c:v>8</c:v>
                </c:pt>
                <c:pt idx="57699">
                  <c:v>8</c:v>
                </c:pt>
                <c:pt idx="57700">
                  <c:v>8</c:v>
                </c:pt>
                <c:pt idx="57701">
                  <c:v>8</c:v>
                </c:pt>
                <c:pt idx="57702">
                  <c:v>8</c:v>
                </c:pt>
                <c:pt idx="57703">
                  <c:v>8</c:v>
                </c:pt>
                <c:pt idx="57704">
                  <c:v>8</c:v>
                </c:pt>
                <c:pt idx="57705">
                  <c:v>8</c:v>
                </c:pt>
                <c:pt idx="57706">
                  <c:v>8</c:v>
                </c:pt>
                <c:pt idx="57707">
                  <c:v>8</c:v>
                </c:pt>
                <c:pt idx="57708">
                  <c:v>8</c:v>
                </c:pt>
                <c:pt idx="57709">
                  <c:v>8</c:v>
                </c:pt>
                <c:pt idx="57710">
                  <c:v>8</c:v>
                </c:pt>
                <c:pt idx="57711">
                  <c:v>8</c:v>
                </c:pt>
                <c:pt idx="57712">
                  <c:v>8</c:v>
                </c:pt>
                <c:pt idx="57713">
                  <c:v>8</c:v>
                </c:pt>
                <c:pt idx="57714">
                  <c:v>8</c:v>
                </c:pt>
                <c:pt idx="57715">
                  <c:v>8</c:v>
                </c:pt>
                <c:pt idx="57716">
                  <c:v>8</c:v>
                </c:pt>
                <c:pt idx="57717">
                  <c:v>8</c:v>
                </c:pt>
                <c:pt idx="57718">
                  <c:v>8</c:v>
                </c:pt>
                <c:pt idx="57719">
                  <c:v>8</c:v>
                </c:pt>
                <c:pt idx="57720">
                  <c:v>8</c:v>
                </c:pt>
                <c:pt idx="57721">
                  <c:v>8</c:v>
                </c:pt>
                <c:pt idx="57722">
                  <c:v>8</c:v>
                </c:pt>
                <c:pt idx="57723">
                  <c:v>8</c:v>
                </c:pt>
                <c:pt idx="57724">
                  <c:v>8</c:v>
                </c:pt>
                <c:pt idx="57725">
                  <c:v>8</c:v>
                </c:pt>
                <c:pt idx="57726">
                  <c:v>8</c:v>
                </c:pt>
                <c:pt idx="57727">
                  <c:v>8</c:v>
                </c:pt>
                <c:pt idx="57728">
                  <c:v>8</c:v>
                </c:pt>
                <c:pt idx="57729">
                  <c:v>8</c:v>
                </c:pt>
                <c:pt idx="57730">
                  <c:v>8</c:v>
                </c:pt>
                <c:pt idx="57731">
                  <c:v>8</c:v>
                </c:pt>
                <c:pt idx="57732">
                  <c:v>8</c:v>
                </c:pt>
                <c:pt idx="57733">
                  <c:v>8</c:v>
                </c:pt>
                <c:pt idx="57734">
                  <c:v>8</c:v>
                </c:pt>
                <c:pt idx="57735">
                  <c:v>8</c:v>
                </c:pt>
                <c:pt idx="57736">
                  <c:v>8</c:v>
                </c:pt>
                <c:pt idx="57737">
                  <c:v>8</c:v>
                </c:pt>
                <c:pt idx="57738">
                  <c:v>8</c:v>
                </c:pt>
                <c:pt idx="57739">
                  <c:v>8</c:v>
                </c:pt>
                <c:pt idx="57740">
                  <c:v>8</c:v>
                </c:pt>
                <c:pt idx="57741">
                  <c:v>8</c:v>
                </c:pt>
                <c:pt idx="57742">
                  <c:v>8</c:v>
                </c:pt>
                <c:pt idx="57743">
                  <c:v>8</c:v>
                </c:pt>
                <c:pt idx="57744">
                  <c:v>8</c:v>
                </c:pt>
                <c:pt idx="57745">
                  <c:v>8</c:v>
                </c:pt>
                <c:pt idx="57746">
                  <c:v>8</c:v>
                </c:pt>
                <c:pt idx="57747">
                  <c:v>8</c:v>
                </c:pt>
                <c:pt idx="57748">
                  <c:v>8</c:v>
                </c:pt>
                <c:pt idx="57749">
                  <c:v>8</c:v>
                </c:pt>
                <c:pt idx="57750">
                  <c:v>8</c:v>
                </c:pt>
                <c:pt idx="57751">
                  <c:v>8</c:v>
                </c:pt>
                <c:pt idx="57752">
                  <c:v>8</c:v>
                </c:pt>
                <c:pt idx="57753">
                  <c:v>8</c:v>
                </c:pt>
                <c:pt idx="57754">
                  <c:v>8</c:v>
                </c:pt>
                <c:pt idx="57755">
                  <c:v>8</c:v>
                </c:pt>
                <c:pt idx="57756">
                  <c:v>8</c:v>
                </c:pt>
                <c:pt idx="57757">
                  <c:v>8</c:v>
                </c:pt>
                <c:pt idx="57758">
                  <c:v>8</c:v>
                </c:pt>
                <c:pt idx="57759">
                  <c:v>8</c:v>
                </c:pt>
                <c:pt idx="57760">
                  <c:v>8</c:v>
                </c:pt>
                <c:pt idx="57761">
                  <c:v>8</c:v>
                </c:pt>
                <c:pt idx="57762">
                  <c:v>8</c:v>
                </c:pt>
                <c:pt idx="57763">
                  <c:v>8</c:v>
                </c:pt>
                <c:pt idx="57764">
                  <c:v>8</c:v>
                </c:pt>
                <c:pt idx="57765">
                  <c:v>8</c:v>
                </c:pt>
                <c:pt idx="57766">
                  <c:v>8</c:v>
                </c:pt>
                <c:pt idx="57767">
                  <c:v>8</c:v>
                </c:pt>
                <c:pt idx="57768">
                  <c:v>8</c:v>
                </c:pt>
                <c:pt idx="57769">
                  <c:v>8</c:v>
                </c:pt>
                <c:pt idx="57770">
                  <c:v>8</c:v>
                </c:pt>
                <c:pt idx="57771">
                  <c:v>8</c:v>
                </c:pt>
                <c:pt idx="57772">
                  <c:v>8</c:v>
                </c:pt>
                <c:pt idx="57773">
                  <c:v>8</c:v>
                </c:pt>
                <c:pt idx="57774">
                  <c:v>8</c:v>
                </c:pt>
                <c:pt idx="57775">
                  <c:v>8</c:v>
                </c:pt>
                <c:pt idx="57776">
                  <c:v>8</c:v>
                </c:pt>
                <c:pt idx="57777">
                  <c:v>8</c:v>
                </c:pt>
                <c:pt idx="57778">
                  <c:v>8</c:v>
                </c:pt>
                <c:pt idx="57779">
                  <c:v>8</c:v>
                </c:pt>
                <c:pt idx="57780">
                  <c:v>8</c:v>
                </c:pt>
                <c:pt idx="57781">
                  <c:v>8</c:v>
                </c:pt>
                <c:pt idx="57782">
                  <c:v>8</c:v>
                </c:pt>
                <c:pt idx="57783">
                  <c:v>8</c:v>
                </c:pt>
                <c:pt idx="57784">
                  <c:v>8</c:v>
                </c:pt>
                <c:pt idx="57785">
                  <c:v>8</c:v>
                </c:pt>
                <c:pt idx="57786">
                  <c:v>8</c:v>
                </c:pt>
                <c:pt idx="57787">
                  <c:v>8</c:v>
                </c:pt>
                <c:pt idx="57788">
                  <c:v>8</c:v>
                </c:pt>
                <c:pt idx="57789">
                  <c:v>8</c:v>
                </c:pt>
                <c:pt idx="57790">
                  <c:v>8</c:v>
                </c:pt>
                <c:pt idx="57791">
                  <c:v>8</c:v>
                </c:pt>
                <c:pt idx="57792">
                  <c:v>8</c:v>
                </c:pt>
                <c:pt idx="57793">
                  <c:v>8</c:v>
                </c:pt>
                <c:pt idx="57794">
                  <c:v>8</c:v>
                </c:pt>
                <c:pt idx="57795">
                  <c:v>8</c:v>
                </c:pt>
                <c:pt idx="57796">
                  <c:v>8</c:v>
                </c:pt>
                <c:pt idx="57797">
                  <c:v>8</c:v>
                </c:pt>
                <c:pt idx="57798">
                  <c:v>8</c:v>
                </c:pt>
                <c:pt idx="57799">
                  <c:v>8</c:v>
                </c:pt>
                <c:pt idx="57800">
                  <c:v>8</c:v>
                </c:pt>
                <c:pt idx="57801">
                  <c:v>8</c:v>
                </c:pt>
                <c:pt idx="57802">
                  <c:v>8</c:v>
                </c:pt>
                <c:pt idx="57803">
                  <c:v>8</c:v>
                </c:pt>
                <c:pt idx="57804">
                  <c:v>8</c:v>
                </c:pt>
                <c:pt idx="57805">
                  <c:v>8</c:v>
                </c:pt>
                <c:pt idx="57806">
                  <c:v>8</c:v>
                </c:pt>
                <c:pt idx="57807">
                  <c:v>8</c:v>
                </c:pt>
                <c:pt idx="57808">
                  <c:v>8</c:v>
                </c:pt>
                <c:pt idx="57809">
                  <c:v>8</c:v>
                </c:pt>
                <c:pt idx="57810">
                  <c:v>8</c:v>
                </c:pt>
                <c:pt idx="57811">
                  <c:v>8</c:v>
                </c:pt>
                <c:pt idx="57812">
                  <c:v>8</c:v>
                </c:pt>
                <c:pt idx="57813">
                  <c:v>8</c:v>
                </c:pt>
                <c:pt idx="57814">
                  <c:v>8</c:v>
                </c:pt>
                <c:pt idx="57815">
                  <c:v>8</c:v>
                </c:pt>
                <c:pt idx="57816">
                  <c:v>8</c:v>
                </c:pt>
                <c:pt idx="57817">
                  <c:v>8</c:v>
                </c:pt>
                <c:pt idx="57818">
                  <c:v>8</c:v>
                </c:pt>
                <c:pt idx="57819">
                  <c:v>8</c:v>
                </c:pt>
                <c:pt idx="57820">
                  <c:v>8</c:v>
                </c:pt>
                <c:pt idx="57821">
                  <c:v>8</c:v>
                </c:pt>
                <c:pt idx="57822">
                  <c:v>8</c:v>
                </c:pt>
                <c:pt idx="57823">
                  <c:v>8</c:v>
                </c:pt>
                <c:pt idx="57824">
                  <c:v>8</c:v>
                </c:pt>
                <c:pt idx="57825">
                  <c:v>8</c:v>
                </c:pt>
                <c:pt idx="57826">
                  <c:v>8</c:v>
                </c:pt>
                <c:pt idx="57827">
                  <c:v>8</c:v>
                </c:pt>
                <c:pt idx="57828">
                  <c:v>8</c:v>
                </c:pt>
                <c:pt idx="57829">
                  <c:v>8</c:v>
                </c:pt>
                <c:pt idx="57830">
                  <c:v>8</c:v>
                </c:pt>
                <c:pt idx="57831">
                  <c:v>8</c:v>
                </c:pt>
                <c:pt idx="57832">
                  <c:v>8</c:v>
                </c:pt>
                <c:pt idx="57833">
                  <c:v>8</c:v>
                </c:pt>
                <c:pt idx="57834">
                  <c:v>8</c:v>
                </c:pt>
                <c:pt idx="57835">
                  <c:v>8</c:v>
                </c:pt>
                <c:pt idx="57836">
                  <c:v>8</c:v>
                </c:pt>
                <c:pt idx="57837">
                  <c:v>8</c:v>
                </c:pt>
                <c:pt idx="57838">
                  <c:v>8</c:v>
                </c:pt>
                <c:pt idx="57839">
                  <c:v>8</c:v>
                </c:pt>
                <c:pt idx="57840">
                  <c:v>8</c:v>
                </c:pt>
                <c:pt idx="57841">
                  <c:v>8</c:v>
                </c:pt>
                <c:pt idx="57842">
                  <c:v>8</c:v>
                </c:pt>
                <c:pt idx="57843">
                  <c:v>8</c:v>
                </c:pt>
                <c:pt idx="57844">
                  <c:v>8</c:v>
                </c:pt>
                <c:pt idx="57845">
                  <c:v>8</c:v>
                </c:pt>
                <c:pt idx="57846">
                  <c:v>8</c:v>
                </c:pt>
                <c:pt idx="57847">
                  <c:v>8</c:v>
                </c:pt>
                <c:pt idx="57848">
                  <c:v>8</c:v>
                </c:pt>
                <c:pt idx="57849">
                  <c:v>8</c:v>
                </c:pt>
                <c:pt idx="57850">
                  <c:v>8</c:v>
                </c:pt>
                <c:pt idx="57851">
                  <c:v>8</c:v>
                </c:pt>
                <c:pt idx="57852">
                  <c:v>8</c:v>
                </c:pt>
                <c:pt idx="57853">
                  <c:v>8</c:v>
                </c:pt>
                <c:pt idx="57854">
                  <c:v>8</c:v>
                </c:pt>
                <c:pt idx="57855">
                  <c:v>8</c:v>
                </c:pt>
                <c:pt idx="57856">
                  <c:v>8</c:v>
                </c:pt>
                <c:pt idx="57857">
                  <c:v>8</c:v>
                </c:pt>
                <c:pt idx="57858">
                  <c:v>8</c:v>
                </c:pt>
                <c:pt idx="57859">
                  <c:v>8</c:v>
                </c:pt>
                <c:pt idx="57860">
                  <c:v>8</c:v>
                </c:pt>
                <c:pt idx="57861">
                  <c:v>8</c:v>
                </c:pt>
                <c:pt idx="57862">
                  <c:v>8</c:v>
                </c:pt>
                <c:pt idx="57863">
                  <c:v>8</c:v>
                </c:pt>
                <c:pt idx="57864">
                  <c:v>8</c:v>
                </c:pt>
                <c:pt idx="57865">
                  <c:v>8</c:v>
                </c:pt>
                <c:pt idx="57866">
                  <c:v>8</c:v>
                </c:pt>
                <c:pt idx="57867">
                  <c:v>8</c:v>
                </c:pt>
                <c:pt idx="57868">
                  <c:v>8</c:v>
                </c:pt>
                <c:pt idx="57869">
                  <c:v>8</c:v>
                </c:pt>
                <c:pt idx="57870">
                  <c:v>8</c:v>
                </c:pt>
                <c:pt idx="57871">
                  <c:v>8</c:v>
                </c:pt>
                <c:pt idx="57872">
                  <c:v>8</c:v>
                </c:pt>
                <c:pt idx="57873">
                  <c:v>8</c:v>
                </c:pt>
                <c:pt idx="57874">
                  <c:v>8</c:v>
                </c:pt>
                <c:pt idx="57875">
                  <c:v>8</c:v>
                </c:pt>
                <c:pt idx="57876">
                  <c:v>8</c:v>
                </c:pt>
                <c:pt idx="57877">
                  <c:v>8</c:v>
                </c:pt>
                <c:pt idx="57878">
                  <c:v>8</c:v>
                </c:pt>
                <c:pt idx="57879">
                  <c:v>8</c:v>
                </c:pt>
                <c:pt idx="57880">
                  <c:v>8</c:v>
                </c:pt>
                <c:pt idx="57881">
                  <c:v>8</c:v>
                </c:pt>
                <c:pt idx="57882">
                  <c:v>8</c:v>
                </c:pt>
                <c:pt idx="57883">
                  <c:v>8</c:v>
                </c:pt>
                <c:pt idx="57884">
                  <c:v>8</c:v>
                </c:pt>
                <c:pt idx="57885">
                  <c:v>8</c:v>
                </c:pt>
                <c:pt idx="57886">
                  <c:v>8</c:v>
                </c:pt>
                <c:pt idx="57887">
                  <c:v>8</c:v>
                </c:pt>
                <c:pt idx="57888">
                  <c:v>8</c:v>
                </c:pt>
                <c:pt idx="57889">
                  <c:v>8</c:v>
                </c:pt>
                <c:pt idx="57890">
                  <c:v>8</c:v>
                </c:pt>
                <c:pt idx="57891">
                  <c:v>8</c:v>
                </c:pt>
                <c:pt idx="57892">
                  <c:v>8</c:v>
                </c:pt>
                <c:pt idx="57893">
                  <c:v>8</c:v>
                </c:pt>
                <c:pt idx="57894">
                  <c:v>8</c:v>
                </c:pt>
                <c:pt idx="57895">
                  <c:v>8</c:v>
                </c:pt>
                <c:pt idx="57896">
                  <c:v>8</c:v>
                </c:pt>
                <c:pt idx="57897">
                  <c:v>8</c:v>
                </c:pt>
                <c:pt idx="57898">
                  <c:v>8</c:v>
                </c:pt>
                <c:pt idx="57899">
                  <c:v>8</c:v>
                </c:pt>
                <c:pt idx="57900">
                  <c:v>8</c:v>
                </c:pt>
                <c:pt idx="57901">
                  <c:v>8</c:v>
                </c:pt>
                <c:pt idx="57902">
                  <c:v>8</c:v>
                </c:pt>
                <c:pt idx="57903">
                  <c:v>8</c:v>
                </c:pt>
                <c:pt idx="57904">
                  <c:v>8</c:v>
                </c:pt>
                <c:pt idx="57905">
                  <c:v>8</c:v>
                </c:pt>
                <c:pt idx="57906">
                  <c:v>8</c:v>
                </c:pt>
                <c:pt idx="57907">
                  <c:v>8</c:v>
                </c:pt>
                <c:pt idx="57908">
                  <c:v>8</c:v>
                </c:pt>
                <c:pt idx="57909">
                  <c:v>8</c:v>
                </c:pt>
                <c:pt idx="57910">
                  <c:v>8</c:v>
                </c:pt>
                <c:pt idx="57911">
                  <c:v>8</c:v>
                </c:pt>
                <c:pt idx="57912">
                  <c:v>8</c:v>
                </c:pt>
                <c:pt idx="57913">
                  <c:v>8</c:v>
                </c:pt>
                <c:pt idx="57914">
                  <c:v>8</c:v>
                </c:pt>
                <c:pt idx="57915">
                  <c:v>8</c:v>
                </c:pt>
                <c:pt idx="57916">
                  <c:v>8</c:v>
                </c:pt>
                <c:pt idx="57917">
                  <c:v>8</c:v>
                </c:pt>
                <c:pt idx="57918">
                  <c:v>8</c:v>
                </c:pt>
                <c:pt idx="57919">
                  <c:v>8</c:v>
                </c:pt>
                <c:pt idx="57920">
                  <c:v>8</c:v>
                </c:pt>
                <c:pt idx="57921">
                  <c:v>8</c:v>
                </c:pt>
                <c:pt idx="57922">
                  <c:v>8</c:v>
                </c:pt>
                <c:pt idx="57923">
                  <c:v>8</c:v>
                </c:pt>
                <c:pt idx="57924">
                  <c:v>8</c:v>
                </c:pt>
                <c:pt idx="57925">
                  <c:v>8</c:v>
                </c:pt>
                <c:pt idx="57926">
                  <c:v>8</c:v>
                </c:pt>
                <c:pt idx="57927">
                  <c:v>8</c:v>
                </c:pt>
                <c:pt idx="57928">
                  <c:v>8</c:v>
                </c:pt>
                <c:pt idx="57929">
                  <c:v>8</c:v>
                </c:pt>
                <c:pt idx="57930">
                  <c:v>8</c:v>
                </c:pt>
                <c:pt idx="57931">
                  <c:v>8</c:v>
                </c:pt>
                <c:pt idx="57932">
                  <c:v>8</c:v>
                </c:pt>
                <c:pt idx="57933">
                  <c:v>8</c:v>
                </c:pt>
                <c:pt idx="57934">
                  <c:v>8</c:v>
                </c:pt>
                <c:pt idx="57935">
                  <c:v>8</c:v>
                </c:pt>
                <c:pt idx="57936">
                  <c:v>8</c:v>
                </c:pt>
                <c:pt idx="57937">
                  <c:v>8</c:v>
                </c:pt>
                <c:pt idx="57938">
                  <c:v>8</c:v>
                </c:pt>
                <c:pt idx="57939">
                  <c:v>8</c:v>
                </c:pt>
                <c:pt idx="57940">
                  <c:v>8</c:v>
                </c:pt>
                <c:pt idx="57941">
                  <c:v>8</c:v>
                </c:pt>
                <c:pt idx="57942">
                  <c:v>8</c:v>
                </c:pt>
                <c:pt idx="57943">
                  <c:v>8</c:v>
                </c:pt>
                <c:pt idx="57944">
                  <c:v>8</c:v>
                </c:pt>
                <c:pt idx="57945">
                  <c:v>8</c:v>
                </c:pt>
                <c:pt idx="57946">
                  <c:v>8</c:v>
                </c:pt>
                <c:pt idx="57947">
                  <c:v>8</c:v>
                </c:pt>
                <c:pt idx="57948">
                  <c:v>8</c:v>
                </c:pt>
                <c:pt idx="57949">
                  <c:v>8</c:v>
                </c:pt>
                <c:pt idx="57950">
                  <c:v>8</c:v>
                </c:pt>
                <c:pt idx="57951">
                  <c:v>8</c:v>
                </c:pt>
                <c:pt idx="57952">
                  <c:v>8</c:v>
                </c:pt>
                <c:pt idx="57953">
                  <c:v>8</c:v>
                </c:pt>
                <c:pt idx="57954">
                  <c:v>8</c:v>
                </c:pt>
                <c:pt idx="57955">
                  <c:v>8</c:v>
                </c:pt>
                <c:pt idx="57956">
                  <c:v>8</c:v>
                </c:pt>
                <c:pt idx="57957">
                  <c:v>8</c:v>
                </c:pt>
                <c:pt idx="57958">
                  <c:v>8</c:v>
                </c:pt>
                <c:pt idx="57959">
                  <c:v>8</c:v>
                </c:pt>
                <c:pt idx="57960">
                  <c:v>8</c:v>
                </c:pt>
                <c:pt idx="57961">
                  <c:v>8</c:v>
                </c:pt>
                <c:pt idx="57962">
                  <c:v>8</c:v>
                </c:pt>
                <c:pt idx="57963">
                  <c:v>8</c:v>
                </c:pt>
                <c:pt idx="57964">
                  <c:v>8</c:v>
                </c:pt>
                <c:pt idx="57965">
                  <c:v>8</c:v>
                </c:pt>
                <c:pt idx="57966">
                  <c:v>8</c:v>
                </c:pt>
                <c:pt idx="57967">
                  <c:v>8</c:v>
                </c:pt>
                <c:pt idx="57968">
                  <c:v>8</c:v>
                </c:pt>
                <c:pt idx="57969">
                  <c:v>8</c:v>
                </c:pt>
                <c:pt idx="57970">
                  <c:v>8</c:v>
                </c:pt>
                <c:pt idx="57971">
                  <c:v>8</c:v>
                </c:pt>
                <c:pt idx="57972">
                  <c:v>8</c:v>
                </c:pt>
                <c:pt idx="57973">
                  <c:v>8</c:v>
                </c:pt>
                <c:pt idx="57974">
                  <c:v>8</c:v>
                </c:pt>
                <c:pt idx="57975">
                  <c:v>8</c:v>
                </c:pt>
                <c:pt idx="57976">
                  <c:v>8</c:v>
                </c:pt>
                <c:pt idx="57977">
                  <c:v>8</c:v>
                </c:pt>
                <c:pt idx="57978">
                  <c:v>8</c:v>
                </c:pt>
                <c:pt idx="57979">
                  <c:v>8</c:v>
                </c:pt>
                <c:pt idx="57980">
                  <c:v>8</c:v>
                </c:pt>
                <c:pt idx="57981">
                  <c:v>8</c:v>
                </c:pt>
                <c:pt idx="57982">
                  <c:v>8</c:v>
                </c:pt>
                <c:pt idx="57983">
                  <c:v>8</c:v>
                </c:pt>
                <c:pt idx="57984">
                  <c:v>8</c:v>
                </c:pt>
                <c:pt idx="57985">
                  <c:v>8</c:v>
                </c:pt>
                <c:pt idx="57986">
                  <c:v>8</c:v>
                </c:pt>
                <c:pt idx="57987">
                  <c:v>8</c:v>
                </c:pt>
                <c:pt idx="57988">
                  <c:v>8</c:v>
                </c:pt>
                <c:pt idx="57989">
                  <c:v>8</c:v>
                </c:pt>
                <c:pt idx="57990">
                  <c:v>8</c:v>
                </c:pt>
                <c:pt idx="57991">
                  <c:v>8</c:v>
                </c:pt>
                <c:pt idx="57992">
                  <c:v>8</c:v>
                </c:pt>
                <c:pt idx="57993">
                  <c:v>8</c:v>
                </c:pt>
                <c:pt idx="57994">
                  <c:v>8</c:v>
                </c:pt>
                <c:pt idx="57995">
                  <c:v>8</c:v>
                </c:pt>
                <c:pt idx="57996">
                  <c:v>8</c:v>
                </c:pt>
                <c:pt idx="57997">
                  <c:v>8</c:v>
                </c:pt>
                <c:pt idx="57998">
                  <c:v>8</c:v>
                </c:pt>
                <c:pt idx="57999">
                  <c:v>8</c:v>
                </c:pt>
                <c:pt idx="58000">
                  <c:v>8</c:v>
                </c:pt>
                <c:pt idx="58001">
                  <c:v>8</c:v>
                </c:pt>
                <c:pt idx="58002">
                  <c:v>8</c:v>
                </c:pt>
                <c:pt idx="58003">
                  <c:v>8</c:v>
                </c:pt>
                <c:pt idx="58004">
                  <c:v>8</c:v>
                </c:pt>
                <c:pt idx="58005">
                  <c:v>8</c:v>
                </c:pt>
                <c:pt idx="58006">
                  <c:v>8</c:v>
                </c:pt>
                <c:pt idx="58007">
                  <c:v>8</c:v>
                </c:pt>
                <c:pt idx="58008">
                  <c:v>8</c:v>
                </c:pt>
                <c:pt idx="58009">
                  <c:v>8</c:v>
                </c:pt>
                <c:pt idx="58010">
                  <c:v>8</c:v>
                </c:pt>
                <c:pt idx="58011">
                  <c:v>8</c:v>
                </c:pt>
                <c:pt idx="58012">
                  <c:v>8</c:v>
                </c:pt>
                <c:pt idx="58013">
                  <c:v>8</c:v>
                </c:pt>
                <c:pt idx="58014">
                  <c:v>8</c:v>
                </c:pt>
                <c:pt idx="58015">
                  <c:v>8</c:v>
                </c:pt>
                <c:pt idx="58016">
                  <c:v>8</c:v>
                </c:pt>
                <c:pt idx="58017">
                  <c:v>8</c:v>
                </c:pt>
                <c:pt idx="58018">
                  <c:v>8</c:v>
                </c:pt>
                <c:pt idx="58019">
                  <c:v>8</c:v>
                </c:pt>
                <c:pt idx="58020">
                  <c:v>8</c:v>
                </c:pt>
                <c:pt idx="58021">
                  <c:v>8</c:v>
                </c:pt>
                <c:pt idx="58022">
                  <c:v>8</c:v>
                </c:pt>
                <c:pt idx="58023">
                  <c:v>8</c:v>
                </c:pt>
                <c:pt idx="58024">
                  <c:v>8</c:v>
                </c:pt>
                <c:pt idx="58025">
                  <c:v>8</c:v>
                </c:pt>
                <c:pt idx="58026">
                  <c:v>8</c:v>
                </c:pt>
                <c:pt idx="58027">
                  <c:v>8</c:v>
                </c:pt>
                <c:pt idx="58028">
                  <c:v>8</c:v>
                </c:pt>
                <c:pt idx="58029">
                  <c:v>8</c:v>
                </c:pt>
                <c:pt idx="58030">
                  <c:v>8</c:v>
                </c:pt>
                <c:pt idx="58031">
                  <c:v>8</c:v>
                </c:pt>
                <c:pt idx="58032">
                  <c:v>8</c:v>
                </c:pt>
                <c:pt idx="58033">
                  <c:v>8</c:v>
                </c:pt>
                <c:pt idx="58034">
                  <c:v>8</c:v>
                </c:pt>
                <c:pt idx="58035">
                  <c:v>8</c:v>
                </c:pt>
                <c:pt idx="58036">
                  <c:v>8</c:v>
                </c:pt>
                <c:pt idx="58037">
                  <c:v>8</c:v>
                </c:pt>
                <c:pt idx="58038">
                  <c:v>8</c:v>
                </c:pt>
                <c:pt idx="58039">
                  <c:v>8</c:v>
                </c:pt>
                <c:pt idx="58040">
                  <c:v>8</c:v>
                </c:pt>
                <c:pt idx="58041">
                  <c:v>8</c:v>
                </c:pt>
                <c:pt idx="58042">
                  <c:v>8</c:v>
                </c:pt>
                <c:pt idx="58043">
                  <c:v>8</c:v>
                </c:pt>
                <c:pt idx="58044">
                  <c:v>8</c:v>
                </c:pt>
                <c:pt idx="58045">
                  <c:v>8</c:v>
                </c:pt>
                <c:pt idx="58046">
                  <c:v>8</c:v>
                </c:pt>
                <c:pt idx="58047">
                  <c:v>8</c:v>
                </c:pt>
                <c:pt idx="58048">
                  <c:v>8</c:v>
                </c:pt>
                <c:pt idx="58049">
                  <c:v>8</c:v>
                </c:pt>
                <c:pt idx="58050">
                  <c:v>8</c:v>
                </c:pt>
                <c:pt idx="58051">
                  <c:v>8</c:v>
                </c:pt>
                <c:pt idx="58052">
                  <c:v>8</c:v>
                </c:pt>
                <c:pt idx="58053">
                  <c:v>8</c:v>
                </c:pt>
                <c:pt idx="58054">
                  <c:v>8</c:v>
                </c:pt>
                <c:pt idx="58055">
                  <c:v>8</c:v>
                </c:pt>
                <c:pt idx="58056">
                  <c:v>8</c:v>
                </c:pt>
                <c:pt idx="58057">
                  <c:v>8</c:v>
                </c:pt>
                <c:pt idx="58058">
                  <c:v>8</c:v>
                </c:pt>
                <c:pt idx="58059">
                  <c:v>8</c:v>
                </c:pt>
                <c:pt idx="58060">
                  <c:v>8</c:v>
                </c:pt>
                <c:pt idx="58061">
                  <c:v>8</c:v>
                </c:pt>
                <c:pt idx="58062">
                  <c:v>8</c:v>
                </c:pt>
                <c:pt idx="58063">
                  <c:v>8</c:v>
                </c:pt>
                <c:pt idx="58064">
                  <c:v>8</c:v>
                </c:pt>
                <c:pt idx="58065">
                  <c:v>8</c:v>
                </c:pt>
                <c:pt idx="58066">
                  <c:v>8</c:v>
                </c:pt>
                <c:pt idx="58067">
                  <c:v>8</c:v>
                </c:pt>
                <c:pt idx="58068">
                  <c:v>8</c:v>
                </c:pt>
                <c:pt idx="58069">
                  <c:v>8</c:v>
                </c:pt>
                <c:pt idx="58070">
                  <c:v>8</c:v>
                </c:pt>
                <c:pt idx="58071">
                  <c:v>8</c:v>
                </c:pt>
                <c:pt idx="58072">
                  <c:v>8</c:v>
                </c:pt>
                <c:pt idx="58073">
                  <c:v>8</c:v>
                </c:pt>
                <c:pt idx="58074">
                  <c:v>8</c:v>
                </c:pt>
                <c:pt idx="58075">
                  <c:v>8</c:v>
                </c:pt>
                <c:pt idx="58076">
                  <c:v>8</c:v>
                </c:pt>
                <c:pt idx="58077">
                  <c:v>8</c:v>
                </c:pt>
                <c:pt idx="58078">
                  <c:v>8</c:v>
                </c:pt>
                <c:pt idx="58079">
                  <c:v>8</c:v>
                </c:pt>
                <c:pt idx="58080">
                  <c:v>8</c:v>
                </c:pt>
                <c:pt idx="58081">
                  <c:v>8</c:v>
                </c:pt>
                <c:pt idx="58082">
                  <c:v>8</c:v>
                </c:pt>
                <c:pt idx="58083">
                  <c:v>8</c:v>
                </c:pt>
                <c:pt idx="58084">
                  <c:v>8</c:v>
                </c:pt>
                <c:pt idx="58085">
                  <c:v>8</c:v>
                </c:pt>
                <c:pt idx="58086">
                  <c:v>8</c:v>
                </c:pt>
                <c:pt idx="58087">
                  <c:v>8</c:v>
                </c:pt>
                <c:pt idx="58088">
                  <c:v>8</c:v>
                </c:pt>
                <c:pt idx="58089">
                  <c:v>8</c:v>
                </c:pt>
                <c:pt idx="58090">
                  <c:v>8</c:v>
                </c:pt>
                <c:pt idx="58091">
                  <c:v>8</c:v>
                </c:pt>
                <c:pt idx="58092">
                  <c:v>8</c:v>
                </c:pt>
                <c:pt idx="58093">
                  <c:v>8</c:v>
                </c:pt>
                <c:pt idx="58094">
                  <c:v>8</c:v>
                </c:pt>
                <c:pt idx="58095">
                  <c:v>8</c:v>
                </c:pt>
                <c:pt idx="58096">
                  <c:v>8</c:v>
                </c:pt>
                <c:pt idx="58097">
                  <c:v>8</c:v>
                </c:pt>
                <c:pt idx="58098">
                  <c:v>8</c:v>
                </c:pt>
                <c:pt idx="58099">
                  <c:v>8</c:v>
                </c:pt>
                <c:pt idx="58100">
                  <c:v>8</c:v>
                </c:pt>
                <c:pt idx="58101">
                  <c:v>8</c:v>
                </c:pt>
                <c:pt idx="58102">
                  <c:v>8</c:v>
                </c:pt>
                <c:pt idx="58103">
                  <c:v>8</c:v>
                </c:pt>
                <c:pt idx="58104">
                  <c:v>8</c:v>
                </c:pt>
                <c:pt idx="58105">
                  <c:v>8</c:v>
                </c:pt>
                <c:pt idx="58106">
                  <c:v>8</c:v>
                </c:pt>
                <c:pt idx="58107">
                  <c:v>8</c:v>
                </c:pt>
                <c:pt idx="58108">
                  <c:v>8</c:v>
                </c:pt>
                <c:pt idx="58109">
                  <c:v>8</c:v>
                </c:pt>
                <c:pt idx="58110">
                  <c:v>8</c:v>
                </c:pt>
                <c:pt idx="58111">
                  <c:v>8</c:v>
                </c:pt>
                <c:pt idx="58112">
                  <c:v>8</c:v>
                </c:pt>
                <c:pt idx="58113">
                  <c:v>8</c:v>
                </c:pt>
                <c:pt idx="58114">
                  <c:v>8</c:v>
                </c:pt>
                <c:pt idx="58115">
                  <c:v>8</c:v>
                </c:pt>
                <c:pt idx="58116">
                  <c:v>8</c:v>
                </c:pt>
                <c:pt idx="58117">
                  <c:v>8</c:v>
                </c:pt>
                <c:pt idx="58118">
                  <c:v>8</c:v>
                </c:pt>
                <c:pt idx="58119">
                  <c:v>8</c:v>
                </c:pt>
                <c:pt idx="58120">
                  <c:v>8</c:v>
                </c:pt>
                <c:pt idx="58121">
                  <c:v>8</c:v>
                </c:pt>
                <c:pt idx="58122">
                  <c:v>8</c:v>
                </c:pt>
                <c:pt idx="58123">
                  <c:v>8</c:v>
                </c:pt>
                <c:pt idx="58124">
                  <c:v>8</c:v>
                </c:pt>
                <c:pt idx="58125">
                  <c:v>8</c:v>
                </c:pt>
                <c:pt idx="58126">
                  <c:v>8</c:v>
                </c:pt>
                <c:pt idx="58127">
                  <c:v>8</c:v>
                </c:pt>
                <c:pt idx="58128">
                  <c:v>8</c:v>
                </c:pt>
                <c:pt idx="58129">
                  <c:v>8</c:v>
                </c:pt>
                <c:pt idx="58130">
                  <c:v>8</c:v>
                </c:pt>
                <c:pt idx="58131">
                  <c:v>8</c:v>
                </c:pt>
                <c:pt idx="58132">
                  <c:v>8</c:v>
                </c:pt>
                <c:pt idx="58133">
                  <c:v>8</c:v>
                </c:pt>
                <c:pt idx="58134">
                  <c:v>8</c:v>
                </c:pt>
                <c:pt idx="58135">
                  <c:v>8</c:v>
                </c:pt>
                <c:pt idx="58136">
                  <c:v>8</c:v>
                </c:pt>
                <c:pt idx="58137">
                  <c:v>8</c:v>
                </c:pt>
                <c:pt idx="58138">
                  <c:v>8</c:v>
                </c:pt>
                <c:pt idx="58139">
                  <c:v>8</c:v>
                </c:pt>
                <c:pt idx="58140">
                  <c:v>8</c:v>
                </c:pt>
                <c:pt idx="58141">
                  <c:v>8</c:v>
                </c:pt>
                <c:pt idx="58142">
                  <c:v>8</c:v>
                </c:pt>
                <c:pt idx="58143">
                  <c:v>8</c:v>
                </c:pt>
                <c:pt idx="58144">
                  <c:v>8</c:v>
                </c:pt>
                <c:pt idx="58145">
                  <c:v>8</c:v>
                </c:pt>
                <c:pt idx="58146">
                  <c:v>8</c:v>
                </c:pt>
                <c:pt idx="58147">
                  <c:v>8</c:v>
                </c:pt>
                <c:pt idx="58148">
                  <c:v>8</c:v>
                </c:pt>
                <c:pt idx="58149">
                  <c:v>8</c:v>
                </c:pt>
                <c:pt idx="58150">
                  <c:v>8</c:v>
                </c:pt>
                <c:pt idx="58151">
                  <c:v>8</c:v>
                </c:pt>
                <c:pt idx="58152">
                  <c:v>8</c:v>
                </c:pt>
                <c:pt idx="58153">
                  <c:v>8</c:v>
                </c:pt>
                <c:pt idx="58154">
                  <c:v>8</c:v>
                </c:pt>
                <c:pt idx="58155">
                  <c:v>8</c:v>
                </c:pt>
                <c:pt idx="58156">
                  <c:v>8</c:v>
                </c:pt>
                <c:pt idx="58157">
                  <c:v>8</c:v>
                </c:pt>
                <c:pt idx="58158">
                  <c:v>8</c:v>
                </c:pt>
                <c:pt idx="58159">
                  <c:v>8</c:v>
                </c:pt>
                <c:pt idx="58160">
                  <c:v>8</c:v>
                </c:pt>
                <c:pt idx="58161">
                  <c:v>8</c:v>
                </c:pt>
                <c:pt idx="58162">
                  <c:v>8</c:v>
                </c:pt>
                <c:pt idx="58163">
                  <c:v>8</c:v>
                </c:pt>
                <c:pt idx="58164">
                  <c:v>8</c:v>
                </c:pt>
                <c:pt idx="58165">
                  <c:v>8</c:v>
                </c:pt>
                <c:pt idx="58166">
                  <c:v>8</c:v>
                </c:pt>
                <c:pt idx="58167">
                  <c:v>8</c:v>
                </c:pt>
                <c:pt idx="58168">
                  <c:v>8</c:v>
                </c:pt>
                <c:pt idx="58169">
                  <c:v>8</c:v>
                </c:pt>
                <c:pt idx="58170">
                  <c:v>8</c:v>
                </c:pt>
                <c:pt idx="58171">
                  <c:v>8</c:v>
                </c:pt>
                <c:pt idx="58172">
                  <c:v>8</c:v>
                </c:pt>
                <c:pt idx="58173">
                  <c:v>8</c:v>
                </c:pt>
                <c:pt idx="58174">
                  <c:v>8</c:v>
                </c:pt>
                <c:pt idx="58175">
                  <c:v>8</c:v>
                </c:pt>
                <c:pt idx="58176">
                  <c:v>8</c:v>
                </c:pt>
                <c:pt idx="58177">
                  <c:v>8</c:v>
                </c:pt>
                <c:pt idx="58178">
                  <c:v>8</c:v>
                </c:pt>
                <c:pt idx="58179">
                  <c:v>8</c:v>
                </c:pt>
                <c:pt idx="58180">
                  <c:v>8</c:v>
                </c:pt>
                <c:pt idx="58181">
                  <c:v>8</c:v>
                </c:pt>
                <c:pt idx="58182">
                  <c:v>8</c:v>
                </c:pt>
                <c:pt idx="58183">
                  <c:v>8</c:v>
                </c:pt>
                <c:pt idx="58184">
                  <c:v>8</c:v>
                </c:pt>
                <c:pt idx="58185">
                  <c:v>8</c:v>
                </c:pt>
                <c:pt idx="58186">
                  <c:v>8</c:v>
                </c:pt>
                <c:pt idx="58187">
                  <c:v>8</c:v>
                </c:pt>
                <c:pt idx="58188">
                  <c:v>8</c:v>
                </c:pt>
                <c:pt idx="58189">
                  <c:v>8</c:v>
                </c:pt>
                <c:pt idx="58190">
                  <c:v>8</c:v>
                </c:pt>
                <c:pt idx="58191">
                  <c:v>8</c:v>
                </c:pt>
                <c:pt idx="58192">
                  <c:v>8</c:v>
                </c:pt>
                <c:pt idx="58193">
                  <c:v>8</c:v>
                </c:pt>
                <c:pt idx="58194">
                  <c:v>8</c:v>
                </c:pt>
                <c:pt idx="58195">
                  <c:v>8</c:v>
                </c:pt>
                <c:pt idx="58196">
                  <c:v>8</c:v>
                </c:pt>
                <c:pt idx="58197">
                  <c:v>8</c:v>
                </c:pt>
                <c:pt idx="58198">
                  <c:v>8</c:v>
                </c:pt>
                <c:pt idx="58199">
                  <c:v>8</c:v>
                </c:pt>
                <c:pt idx="58200">
                  <c:v>8.5</c:v>
                </c:pt>
                <c:pt idx="58201">
                  <c:v>8.5</c:v>
                </c:pt>
                <c:pt idx="58202">
                  <c:v>8.5</c:v>
                </c:pt>
                <c:pt idx="58203">
                  <c:v>8.5</c:v>
                </c:pt>
                <c:pt idx="58204">
                  <c:v>8.5</c:v>
                </c:pt>
                <c:pt idx="58205">
                  <c:v>8.5</c:v>
                </c:pt>
                <c:pt idx="58206">
                  <c:v>8.5</c:v>
                </c:pt>
                <c:pt idx="58207">
                  <c:v>8.5</c:v>
                </c:pt>
                <c:pt idx="58208">
                  <c:v>8.5</c:v>
                </c:pt>
                <c:pt idx="58209">
                  <c:v>8.5</c:v>
                </c:pt>
                <c:pt idx="58210">
                  <c:v>8.5</c:v>
                </c:pt>
                <c:pt idx="58211">
                  <c:v>8.5</c:v>
                </c:pt>
                <c:pt idx="58212">
                  <c:v>8.5</c:v>
                </c:pt>
                <c:pt idx="58213">
                  <c:v>8.5</c:v>
                </c:pt>
                <c:pt idx="58214">
                  <c:v>8.5</c:v>
                </c:pt>
                <c:pt idx="58215">
                  <c:v>8.5</c:v>
                </c:pt>
                <c:pt idx="58216">
                  <c:v>8.5</c:v>
                </c:pt>
                <c:pt idx="58217">
                  <c:v>8.5</c:v>
                </c:pt>
                <c:pt idx="58218">
                  <c:v>8.5</c:v>
                </c:pt>
                <c:pt idx="58219">
                  <c:v>8.5</c:v>
                </c:pt>
                <c:pt idx="58220">
                  <c:v>8.5</c:v>
                </c:pt>
                <c:pt idx="58221">
                  <c:v>8.5</c:v>
                </c:pt>
                <c:pt idx="58222">
                  <c:v>8.5</c:v>
                </c:pt>
                <c:pt idx="58223">
                  <c:v>8.5</c:v>
                </c:pt>
                <c:pt idx="58224">
                  <c:v>8.5</c:v>
                </c:pt>
                <c:pt idx="58225">
                  <c:v>8.5</c:v>
                </c:pt>
                <c:pt idx="58226">
                  <c:v>8.5</c:v>
                </c:pt>
                <c:pt idx="58227">
                  <c:v>8.5</c:v>
                </c:pt>
                <c:pt idx="58228">
                  <c:v>8.5</c:v>
                </c:pt>
                <c:pt idx="58229">
                  <c:v>8.5</c:v>
                </c:pt>
                <c:pt idx="58230">
                  <c:v>8.5</c:v>
                </c:pt>
                <c:pt idx="58231">
                  <c:v>8.5</c:v>
                </c:pt>
                <c:pt idx="58232">
                  <c:v>8.5</c:v>
                </c:pt>
                <c:pt idx="58233">
                  <c:v>8.5</c:v>
                </c:pt>
                <c:pt idx="58234">
                  <c:v>8.5</c:v>
                </c:pt>
                <c:pt idx="58235">
                  <c:v>8.5</c:v>
                </c:pt>
                <c:pt idx="58236">
                  <c:v>8.5</c:v>
                </c:pt>
                <c:pt idx="58237">
                  <c:v>8.5</c:v>
                </c:pt>
                <c:pt idx="58238">
                  <c:v>8.5</c:v>
                </c:pt>
                <c:pt idx="58239">
                  <c:v>8.5</c:v>
                </c:pt>
                <c:pt idx="58240">
                  <c:v>8.5</c:v>
                </c:pt>
                <c:pt idx="58241">
                  <c:v>8.5</c:v>
                </c:pt>
                <c:pt idx="58242">
                  <c:v>8.5</c:v>
                </c:pt>
                <c:pt idx="58243">
                  <c:v>8.5</c:v>
                </c:pt>
                <c:pt idx="58244">
                  <c:v>8.5</c:v>
                </c:pt>
                <c:pt idx="58245">
                  <c:v>8.5</c:v>
                </c:pt>
                <c:pt idx="58246">
                  <c:v>8.5</c:v>
                </c:pt>
                <c:pt idx="58247">
                  <c:v>8.5</c:v>
                </c:pt>
                <c:pt idx="58248">
                  <c:v>8.5</c:v>
                </c:pt>
                <c:pt idx="58249">
                  <c:v>8.5</c:v>
                </c:pt>
                <c:pt idx="58250">
                  <c:v>8.5</c:v>
                </c:pt>
                <c:pt idx="58251">
                  <c:v>8.5</c:v>
                </c:pt>
                <c:pt idx="58252">
                  <c:v>8.5</c:v>
                </c:pt>
                <c:pt idx="58253">
                  <c:v>8.5</c:v>
                </c:pt>
                <c:pt idx="58254">
                  <c:v>8.5</c:v>
                </c:pt>
                <c:pt idx="58255">
                  <c:v>8.5</c:v>
                </c:pt>
                <c:pt idx="58256">
                  <c:v>8.5</c:v>
                </c:pt>
                <c:pt idx="58257">
                  <c:v>8.5</c:v>
                </c:pt>
                <c:pt idx="58258">
                  <c:v>8.5</c:v>
                </c:pt>
                <c:pt idx="58259">
                  <c:v>8.5</c:v>
                </c:pt>
                <c:pt idx="58260">
                  <c:v>8.5</c:v>
                </c:pt>
                <c:pt idx="58261">
                  <c:v>8.5</c:v>
                </c:pt>
                <c:pt idx="58262">
                  <c:v>8.5</c:v>
                </c:pt>
                <c:pt idx="58263">
                  <c:v>8.5</c:v>
                </c:pt>
                <c:pt idx="58264">
                  <c:v>8.5</c:v>
                </c:pt>
                <c:pt idx="58265">
                  <c:v>8.5</c:v>
                </c:pt>
                <c:pt idx="58266">
                  <c:v>8.5</c:v>
                </c:pt>
                <c:pt idx="58267">
                  <c:v>8.5</c:v>
                </c:pt>
                <c:pt idx="58268">
                  <c:v>8.5</c:v>
                </c:pt>
                <c:pt idx="58269">
                  <c:v>8.5</c:v>
                </c:pt>
                <c:pt idx="58270">
                  <c:v>8.5</c:v>
                </c:pt>
                <c:pt idx="58271">
                  <c:v>8.5</c:v>
                </c:pt>
                <c:pt idx="58272">
                  <c:v>8.5</c:v>
                </c:pt>
                <c:pt idx="58273">
                  <c:v>8.5</c:v>
                </c:pt>
                <c:pt idx="58274">
                  <c:v>8.5</c:v>
                </c:pt>
                <c:pt idx="58275">
                  <c:v>8.5</c:v>
                </c:pt>
                <c:pt idx="58276">
                  <c:v>8.5</c:v>
                </c:pt>
                <c:pt idx="58277">
                  <c:v>8.5</c:v>
                </c:pt>
                <c:pt idx="58278">
                  <c:v>8.5</c:v>
                </c:pt>
                <c:pt idx="58279">
                  <c:v>8.5</c:v>
                </c:pt>
                <c:pt idx="58280">
                  <c:v>8.5</c:v>
                </c:pt>
                <c:pt idx="58281">
                  <c:v>8.5</c:v>
                </c:pt>
                <c:pt idx="58282">
                  <c:v>8.5</c:v>
                </c:pt>
                <c:pt idx="58283">
                  <c:v>8.5</c:v>
                </c:pt>
                <c:pt idx="58284">
                  <c:v>8.5</c:v>
                </c:pt>
                <c:pt idx="58285">
                  <c:v>8.5</c:v>
                </c:pt>
                <c:pt idx="58286">
                  <c:v>8.5</c:v>
                </c:pt>
                <c:pt idx="58287">
                  <c:v>8.5</c:v>
                </c:pt>
                <c:pt idx="58288">
                  <c:v>8.5</c:v>
                </c:pt>
                <c:pt idx="58289">
                  <c:v>8.5</c:v>
                </c:pt>
                <c:pt idx="58290">
                  <c:v>8.5</c:v>
                </c:pt>
                <c:pt idx="58291">
                  <c:v>8.5</c:v>
                </c:pt>
                <c:pt idx="58292">
                  <c:v>8.5</c:v>
                </c:pt>
                <c:pt idx="58293">
                  <c:v>8.5</c:v>
                </c:pt>
                <c:pt idx="58294">
                  <c:v>8.5</c:v>
                </c:pt>
                <c:pt idx="58295">
                  <c:v>8.5</c:v>
                </c:pt>
                <c:pt idx="58296">
                  <c:v>8.5</c:v>
                </c:pt>
                <c:pt idx="58297">
                  <c:v>8.5</c:v>
                </c:pt>
                <c:pt idx="58298">
                  <c:v>8.5</c:v>
                </c:pt>
                <c:pt idx="58299">
                  <c:v>8.5</c:v>
                </c:pt>
                <c:pt idx="58300">
                  <c:v>8.5</c:v>
                </c:pt>
                <c:pt idx="58301">
                  <c:v>8.5</c:v>
                </c:pt>
                <c:pt idx="58302">
                  <c:v>8.5</c:v>
                </c:pt>
                <c:pt idx="58303">
                  <c:v>8.5</c:v>
                </c:pt>
                <c:pt idx="58304">
                  <c:v>8.5</c:v>
                </c:pt>
                <c:pt idx="58305">
                  <c:v>8.5</c:v>
                </c:pt>
                <c:pt idx="58306">
                  <c:v>8.5</c:v>
                </c:pt>
                <c:pt idx="58307">
                  <c:v>8.5</c:v>
                </c:pt>
                <c:pt idx="58308">
                  <c:v>8.5</c:v>
                </c:pt>
                <c:pt idx="58309">
                  <c:v>8.5</c:v>
                </c:pt>
                <c:pt idx="58310">
                  <c:v>8.5</c:v>
                </c:pt>
                <c:pt idx="58311">
                  <c:v>8.5</c:v>
                </c:pt>
                <c:pt idx="58312">
                  <c:v>8.5</c:v>
                </c:pt>
                <c:pt idx="58313">
                  <c:v>8.5</c:v>
                </c:pt>
                <c:pt idx="58314">
                  <c:v>8.5</c:v>
                </c:pt>
                <c:pt idx="58315">
                  <c:v>8.5</c:v>
                </c:pt>
                <c:pt idx="58316">
                  <c:v>8.5</c:v>
                </c:pt>
                <c:pt idx="58317">
                  <c:v>8.5</c:v>
                </c:pt>
                <c:pt idx="58318">
                  <c:v>8.5</c:v>
                </c:pt>
                <c:pt idx="58319">
                  <c:v>8.5</c:v>
                </c:pt>
                <c:pt idx="58320">
                  <c:v>8.5</c:v>
                </c:pt>
                <c:pt idx="58321">
                  <c:v>8.5</c:v>
                </c:pt>
                <c:pt idx="58322">
                  <c:v>8.5</c:v>
                </c:pt>
                <c:pt idx="58323">
                  <c:v>8.5</c:v>
                </c:pt>
                <c:pt idx="58324">
                  <c:v>8.5</c:v>
                </c:pt>
                <c:pt idx="58325">
                  <c:v>8.5</c:v>
                </c:pt>
                <c:pt idx="58326">
                  <c:v>8.5</c:v>
                </c:pt>
                <c:pt idx="58327">
                  <c:v>8.5</c:v>
                </c:pt>
                <c:pt idx="58328">
                  <c:v>8.5</c:v>
                </c:pt>
                <c:pt idx="58329">
                  <c:v>8.5</c:v>
                </c:pt>
                <c:pt idx="58330">
                  <c:v>8.5</c:v>
                </c:pt>
                <c:pt idx="58331">
                  <c:v>8.5</c:v>
                </c:pt>
                <c:pt idx="58332">
                  <c:v>8.5</c:v>
                </c:pt>
                <c:pt idx="58333">
                  <c:v>8.5</c:v>
                </c:pt>
                <c:pt idx="58334">
                  <c:v>8.5</c:v>
                </c:pt>
                <c:pt idx="58335">
                  <c:v>8.5</c:v>
                </c:pt>
                <c:pt idx="58336">
                  <c:v>8.5</c:v>
                </c:pt>
                <c:pt idx="58337">
                  <c:v>8.5</c:v>
                </c:pt>
                <c:pt idx="58338">
                  <c:v>8.5</c:v>
                </c:pt>
                <c:pt idx="58339">
                  <c:v>8.5</c:v>
                </c:pt>
                <c:pt idx="58340">
                  <c:v>8.5</c:v>
                </c:pt>
                <c:pt idx="58341">
                  <c:v>8.5</c:v>
                </c:pt>
                <c:pt idx="58342">
                  <c:v>8.5</c:v>
                </c:pt>
                <c:pt idx="58343">
                  <c:v>8.5</c:v>
                </c:pt>
                <c:pt idx="58344">
                  <c:v>8.5</c:v>
                </c:pt>
                <c:pt idx="58345">
                  <c:v>8.5</c:v>
                </c:pt>
                <c:pt idx="58346">
                  <c:v>8.5</c:v>
                </c:pt>
                <c:pt idx="58347">
                  <c:v>8.5</c:v>
                </c:pt>
                <c:pt idx="58348">
                  <c:v>8.5</c:v>
                </c:pt>
                <c:pt idx="58349">
                  <c:v>8.5</c:v>
                </c:pt>
                <c:pt idx="58350">
                  <c:v>8.5</c:v>
                </c:pt>
                <c:pt idx="58351">
                  <c:v>8.5</c:v>
                </c:pt>
                <c:pt idx="58352">
                  <c:v>8.5</c:v>
                </c:pt>
                <c:pt idx="58353">
                  <c:v>8.5</c:v>
                </c:pt>
                <c:pt idx="58354">
                  <c:v>8.5</c:v>
                </c:pt>
                <c:pt idx="58355">
                  <c:v>8.5</c:v>
                </c:pt>
                <c:pt idx="58356">
                  <c:v>8.5</c:v>
                </c:pt>
                <c:pt idx="58357">
                  <c:v>8.5</c:v>
                </c:pt>
                <c:pt idx="58358">
                  <c:v>8.5</c:v>
                </c:pt>
                <c:pt idx="58359">
                  <c:v>8.5</c:v>
                </c:pt>
                <c:pt idx="58360">
                  <c:v>8.5</c:v>
                </c:pt>
                <c:pt idx="58361">
                  <c:v>8.5</c:v>
                </c:pt>
                <c:pt idx="58362">
                  <c:v>8.5</c:v>
                </c:pt>
                <c:pt idx="58363">
                  <c:v>8.5</c:v>
                </c:pt>
                <c:pt idx="58364">
                  <c:v>8.5</c:v>
                </c:pt>
                <c:pt idx="58365">
                  <c:v>8.5</c:v>
                </c:pt>
                <c:pt idx="58366">
                  <c:v>8.5</c:v>
                </c:pt>
                <c:pt idx="58367">
                  <c:v>8.5</c:v>
                </c:pt>
                <c:pt idx="58368">
                  <c:v>8.5</c:v>
                </c:pt>
                <c:pt idx="58369">
                  <c:v>8.5</c:v>
                </c:pt>
                <c:pt idx="58370">
                  <c:v>8.5</c:v>
                </c:pt>
                <c:pt idx="58371">
                  <c:v>8.5</c:v>
                </c:pt>
                <c:pt idx="58372">
                  <c:v>8.5</c:v>
                </c:pt>
                <c:pt idx="58373">
                  <c:v>8.5</c:v>
                </c:pt>
                <c:pt idx="58374">
                  <c:v>8.5</c:v>
                </c:pt>
                <c:pt idx="58375">
                  <c:v>8.5</c:v>
                </c:pt>
                <c:pt idx="58376">
                  <c:v>8.5</c:v>
                </c:pt>
                <c:pt idx="58377">
                  <c:v>8.5</c:v>
                </c:pt>
                <c:pt idx="58378">
                  <c:v>8.5</c:v>
                </c:pt>
                <c:pt idx="58379">
                  <c:v>8.5</c:v>
                </c:pt>
                <c:pt idx="58380">
                  <c:v>8.5</c:v>
                </c:pt>
                <c:pt idx="58381">
                  <c:v>8.5</c:v>
                </c:pt>
                <c:pt idx="58382">
                  <c:v>8.5</c:v>
                </c:pt>
                <c:pt idx="58383">
                  <c:v>8.5</c:v>
                </c:pt>
                <c:pt idx="58384">
                  <c:v>8.5</c:v>
                </c:pt>
                <c:pt idx="58385">
                  <c:v>8.5</c:v>
                </c:pt>
                <c:pt idx="58386">
                  <c:v>8.5</c:v>
                </c:pt>
                <c:pt idx="58387">
                  <c:v>8.5</c:v>
                </c:pt>
                <c:pt idx="58388">
                  <c:v>8.5</c:v>
                </c:pt>
                <c:pt idx="58389">
                  <c:v>8.5</c:v>
                </c:pt>
                <c:pt idx="58390">
                  <c:v>8.5</c:v>
                </c:pt>
                <c:pt idx="58391">
                  <c:v>8.5</c:v>
                </c:pt>
                <c:pt idx="58392">
                  <c:v>8.5</c:v>
                </c:pt>
                <c:pt idx="58393">
                  <c:v>8.5</c:v>
                </c:pt>
                <c:pt idx="58394">
                  <c:v>8.5</c:v>
                </c:pt>
                <c:pt idx="58395">
                  <c:v>8.5</c:v>
                </c:pt>
                <c:pt idx="58396">
                  <c:v>8.5</c:v>
                </c:pt>
                <c:pt idx="58397">
                  <c:v>8.5</c:v>
                </c:pt>
                <c:pt idx="58398">
                  <c:v>8.5</c:v>
                </c:pt>
                <c:pt idx="58399">
                  <c:v>8.5</c:v>
                </c:pt>
                <c:pt idx="58400">
                  <c:v>8.5</c:v>
                </c:pt>
                <c:pt idx="58401">
                  <c:v>8.5</c:v>
                </c:pt>
                <c:pt idx="58402">
                  <c:v>8.5</c:v>
                </c:pt>
                <c:pt idx="58403">
                  <c:v>8.5</c:v>
                </c:pt>
                <c:pt idx="58404">
                  <c:v>8.5</c:v>
                </c:pt>
                <c:pt idx="58405">
                  <c:v>8.5</c:v>
                </c:pt>
                <c:pt idx="58406">
                  <c:v>8.5</c:v>
                </c:pt>
                <c:pt idx="58407">
                  <c:v>8.5</c:v>
                </c:pt>
                <c:pt idx="58408">
                  <c:v>8.5</c:v>
                </c:pt>
                <c:pt idx="58409">
                  <c:v>8.5</c:v>
                </c:pt>
                <c:pt idx="58410">
                  <c:v>8.5</c:v>
                </c:pt>
                <c:pt idx="58411">
                  <c:v>8.5</c:v>
                </c:pt>
                <c:pt idx="58412">
                  <c:v>8.5</c:v>
                </c:pt>
                <c:pt idx="58413">
                  <c:v>8.5</c:v>
                </c:pt>
                <c:pt idx="58414">
                  <c:v>8.5</c:v>
                </c:pt>
                <c:pt idx="58415">
                  <c:v>8.5</c:v>
                </c:pt>
                <c:pt idx="58416">
                  <c:v>8.5</c:v>
                </c:pt>
                <c:pt idx="58417">
                  <c:v>8.5</c:v>
                </c:pt>
                <c:pt idx="58418">
                  <c:v>8.5</c:v>
                </c:pt>
                <c:pt idx="58419">
                  <c:v>8.5</c:v>
                </c:pt>
                <c:pt idx="58420">
                  <c:v>8.5</c:v>
                </c:pt>
                <c:pt idx="58421">
                  <c:v>8.5</c:v>
                </c:pt>
                <c:pt idx="58422">
                  <c:v>8.5</c:v>
                </c:pt>
                <c:pt idx="58423">
                  <c:v>8.5</c:v>
                </c:pt>
                <c:pt idx="58424">
                  <c:v>8.5</c:v>
                </c:pt>
                <c:pt idx="58425">
                  <c:v>8.5</c:v>
                </c:pt>
                <c:pt idx="58426">
                  <c:v>8.5</c:v>
                </c:pt>
                <c:pt idx="58427">
                  <c:v>8.5</c:v>
                </c:pt>
                <c:pt idx="58428">
                  <c:v>8.5</c:v>
                </c:pt>
                <c:pt idx="58429">
                  <c:v>8.5</c:v>
                </c:pt>
                <c:pt idx="58430">
                  <c:v>8.5</c:v>
                </c:pt>
                <c:pt idx="58431">
                  <c:v>8.5</c:v>
                </c:pt>
                <c:pt idx="58432">
                  <c:v>8.5</c:v>
                </c:pt>
                <c:pt idx="58433">
                  <c:v>8.5</c:v>
                </c:pt>
                <c:pt idx="58434">
                  <c:v>8.5</c:v>
                </c:pt>
                <c:pt idx="58435">
                  <c:v>8.5</c:v>
                </c:pt>
                <c:pt idx="58436">
                  <c:v>8.5</c:v>
                </c:pt>
                <c:pt idx="58437">
                  <c:v>8.5</c:v>
                </c:pt>
                <c:pt idx="58438">
                  <c:v>8.5</c:v>
                </c:pt>
                <c:pt idx="58439">
                  <c:v>8.5</c:v>
                </c:pt>
                <c:pt idx="58440">
                  <c:v>8.5</c:v>
                </c:pt>
                <c:pt idx="58441">
                  <c:v>8.5</c:v>
                </c:pt>
                <c:pt idx="58442">
                  <c:v>8.5</c:v>
                </c:pt>
                <c:pt idx="58443">
                  <c:v>8.5</c:v>
                </c:pt>
                <c:pt idx="58444">
                  <c:v>8.5</c:v>
                </c:pt>
                <c:pt idx="58445">
                  <c:v>8.5</c:v>
                </c:pt>
                <c:pt idx="58446">
                  <c:v>8.5</c:v>
                </c:pt>
                <c:pt idx="58447">
                  <c:v>8.5</c:v>
                </c:pt>
                <c:pt idx="58448">
                  <c:v>8.5</c:v>
                </c:pt>
                <c:pt idx="58449">
                  <c:v>8.5</c:v>
                </c:pt>
                <c:pt idx="58450">
                  <c:v>8.5</c:v>
                </c:pt>
                <c:pt idx="58451">
                  <c:v>8.5</c:v>
                </c:pt>
                <c:pt idx="58452">
                  <c:v>8.5</c:v>
                </c:pt>
                <c:pt idx="58453">
                  <c:v>8.5</c:v>
                </c:pt>
                <c:pt idx="58454">
                  <c:v>8.5</c:v>
                </c:pt>
                <c:pt idx="58455">
                  <c:v>8.5</c:v>
                </c:pt>
                <c:pt idx="58456">
                  <c:v>8.5</c:v>
                </c:pt>
                <c:pt idx="58457">
                  <c:v>8.5</c:v>
                </c:pt>
                <c:pt idx="58458">
                  <c:v>8.5</c:v>
                </c:pt>
                <c:pt idx="58459">
                  <c:v>8.5</c:v>
                </c:pt>
                <c:pt idx="58460">
                  <c:v>8.5</c:v>
                </c:pt>
                <c:pt idx="58461">
                  <c:v>8.5</c:v>
                </c:pt>
                <c:pt idx="58462">
                  <c:v>8.5</c:v>
                </c:pt>
                <c:pt idx="58463">
                  <c:v>8.5</c:v>
                </c:pt>
                <c:pt idx="58464">
                  <c:v>8.5</c:v>
                </c:pt>
                <c:pt idx="58465">
                  <c:v>8.5</c:v>
                </c:pt>
                <c:pt idx="58466">
                  <c:v>8.5</c:v>
                </c:pt>
                <c:pt idx="58467">
                  <c:v>8.5</c:v>
                </c:pt>
                <c:pt idx="58468">
                  <c:v>8.5</c:v>
                </c:pt>
                <c:pt idx="58469">
                  <c:v>8.5</c:v>
                </c:pt>
                <c:pt idx="58470">
                  <c:v>8.5</c:v>
                </c:pt>
                <c:pt idx="58471">
                  <c:v>8.5</c:v>
                </c:pt>
                <c:pt idx="58472">
                  <c:v>8.5</c:v>
                </c:pt>
                <c:pt idx="58473">
                  <c:v>8.5</c:v>
                </c:pt>
                <c:pt idx="58474">
                  <c:v>8.5</c:v>
                </c:pt>
                <c:pt idx="58475">
                  <c:v>8.5</c:v>
                </c:pt>
                <c:pt idx="58476">
                  <c:v>8.5</c:v>
                </c:pt>
                <c:pt idx="58477">
                  <c:v>8.5</c:v>
                </c:pt>
                <c:pt idx="58478">
                  <c:v>8.5</c:v>
                </c:pt>
                <c:pt idx="58479">
                  <c:v>8.5</c:v>
                </c:pt>
                <c:pt idx="58480">
                  <c:v>8.5</c:v>
                </c:pt>
                <c:pt idx="58481">
                  <c:v>8.5</c:v>
                </c:pt>
                <c:pt idx="58482">
                  <c:v>8.5</c:v>
                </c:pt>
                <c:pt idx="58483">
                  <c:v>8.5</c:v>
                </c:pt>
                <c:pt idx="58484">
                  <c:v>8.5</c:v>
                </c:pt>
                <c:pt idx="58485">
                  <c:v>8.5</c:v>
                </c:pt>
                <c:pt idx="58486">
                  <c:v>8.5</c:v>
                </c:pt>
                <c:pt idx="58487">
                  <c:v>8.5</c:v>
                </c:pt>
                <c:pt idx="58488">
                  <c:v>8.5</c:v>
                </c:pt>
                <c:pt idx="58489">
                  <c:v>8.5</c:v>
                </c:pt>
                <c:pt idx="58490">
                  <c:v>8.5</c:v>
                </c:pt>
                <c:pt idx="58491">
                  <c:v>8.5</c:v>
                </c:pt>
                <c:pt idx="58492">
                  <c:v>8.5</c:v>
                </c:pt>
                <c:pt idx="58493">
                  <c:v>8.5</c:v>
                </c:pt>
                <c:pt idx="58494">
                  <c:v>8.5</c:v>
                </c:pt>
                <c:pt idx="58495">
                  <c:v>8.5</c:v>
                </c:pt>
                <c:pt idx="58496">
                  <c:v>8.5</c:v>
                </c:pt>
                <c:pt idx="58497">
                  <c:v>8.5</c:v>
                </c:pt>
                <c:pt idx="58498">
                  <c:v>8.5</c:v>
                </c:pt>
                <c:pt idx="58499">
                  <c:v>8.5</c:v>
                </c:pt>
                <c:pt idx="58500">
                  <c:v>8.5</c:v>
                </c:pt>
                <c:pt idx="58501">
                  <c:v>8.5</c:v>
                </c:pt>
                <c:pt idx="58502">
                  <c:v>8.5</c:v>
                </c:pt>
                <c:pt idx="58503">
                  <c:v>8.5</c:v>
                </c:pt>
                <c:pt idx="58504">
                  <c:v>8.5</c:v>
                </c:pt>
                <c:pt idx="58505">
                  <c:v>8.5</c:v>
                </c:pt>
                <c:pt idx="58506">
                  <c:v>8.5</c:v>
                </c:pt>
                <c:pt idx="58507">
                  <c:v>8.5</c:v>
                </c:pt>
                <c:pt idx="58508">
                  <c:v>8.5</c:v>
                </c:pt>
                <c:pt idx="58509">
                  <c:v>8.5</c:v>
                </c:pt>
                <c:pt idx="58510">
                  <c:v>8.5</c:v>
                </c:pt>
                <c:pt idx="58511">
                  <c:v>8.5</c:v>
                </c:pt>
                <c:pt idx="58512">
                  <c:v>8.5</c:v>
                </c:pt>
                <c:pt idx="58513">
                  <c:v>8.5</c:v>
                </c:pt>
                <c:pt idx="58514">
                  <c:v>8.5</c:v>
                </c:pt>
                <c:pt idx="58515">
                  <c:v>8.5</c:v>
                </c:pt>
                <c:pt idx="58516">
                  <c:v>8.5</c:v>
                </c:pt>
                <c:pt idx="58517">
                  <c:v>8.5</c:v>
                </c:pt>
                <c:pt idx="58518">
                  <c:v>8.5</c:v>
                </c:pt>
                <c:pt idx="58519">
                  <c:v>8.5</c:v>
                </c:pt>
                <c:pt idx="58520">
                  <c:v>8.5</c:v>
                </c:pt>
                <c:pt idx="58521">
                  <c:v>8.5</c:v>
                </c:pt>
                <c:pt idx="58522">
                  <c:v>8.5</c:v>
                </c:pt>
                <c:pt idx="58523">
                  <c:v>8.5</c:v>
                </c:pt>
                <c:pt idx="58524">
                  <c:v>8.5</c:v>
                </c:pt>
                <c:pt idx="58525">
                  <c:v>8.5</c:v>
                </c:pt>
                <c:pt idx="58526">
                  <c:v>8.5</c:v>
                </c:pt>
                <c:pt idx="58527">
                  <c:v>8.5</c:v>
                </c:pt>
                <c:pt idx="58528">
                  <c:v>8.5</c:v>
                </c:pt>
                <c:pt idx="58529">
                  <c:v>8.5</c:v>
                </c:pt>
                <c:pt idx="58530">
                  <c:v>8.5</c:v>
                </c:pt>
                <c:pt idx="58531">
                  <c:v>8.5</c:v>
                </c:pt>
                <c:pt idx="58532">
                  <c:v>8.5</c:v>
                </c:pt>
                <c:pt idx="58533">
                  <c:v>8.5</c:v>
                </c:pt>
                <c:pt idx="58534">
                  <c:v>8.5</c:v>
                </c:pt>
                <c:pt idx="58535">
                  <c:v>8.5</c:v>
                </c:pt>
                <c:pt idx="58536">
                  <c:v>8.5</c:v>
                </c:pt>
                <c:pt idx="58537">
                  <c:v>8.5</c:v>
                </c:pt>
                <c:pt idx="58538">
                  <c:v>8.5</c:v>
                </c:pt>
                <c:pt idx="58539">
                  <c:v>8.5</c:v>
                </c:pt>
                <c:pt idx="58540">
                  <c:v>8.5</c:v>
                </c:pt>
                <c:pt idx="58541">
                  <c:v>8.5</c:v>
                </c:pt>
                <c:pt idx="58542">
                  <c:v>8.5</c:v>
                </c:pt>
                <c:pt idx="58543">
                  <c:v>8.5</c:v>
                </c:pt>
                <c:pt idx="58544">
                  <c:v>8.5</c:v>
                </c:pt>
                <c:pt idx="58545">
                  <c:v>8.5</c:v>
                </c:pt>
                <c:pt idx="58546">
                  <c:v>8.5</c:v>
                </c:pt>
                <c:pt idx="58547">
                  <c:v>8.5</c:v>
                </c:pt>
                <c:pt idx="58548">
                  <c:v>8.5</c:v>
                </c:pt>
                <c:pt idx="58549">
                  <c:v>8.5</c:v>
                </c:pt>
                <c:pt idx="58550">
                  <c:v>8.5</c:v>
                </c:pt>
                <c:pt idx="58551">
                  <c:v>8.5</c:v>
                </c:pt>
                <c:pt idx="58552">
                  <c:v>8.5</c:v>
                </c:pt>
                <c:pt idx="58553">
                  <c:v>8.5</c:v>
                </c:pt>
                <c:pt idx="58554">
                  <c:v>8.5</c:v>
                </c:pt>
                <c:pt idx="58555">
                  <c:v>8.5</c:v>
                </c:pt>
                <c:pt idx="58556">
                  <c:v>8.5</c:v>
                </c:pt>
                <c:pt idx="58557">
                  <c:v>8.5</c:v>
                </c:pt>
                <c:pt idx="58558">
                  <c:v>8.5</c:v>
                </c:pt>
                <c:pt idx="58559">
                  <c:v>8.5</c:v>
                </c:pt>
                <c:pt idx="58560">
                  <c:v>8.5</c:v>
                </c:pt>
                <c:pt idx="58561">
                  <c:v>8.5</c:v>
                </c:pt>
                <c:pt idx="58562">
                  <c:v>8.5</c:v>
                </c:pt>
                <c:pt idx="58563">
                  <c:v>8.5</c:v>
                </c:pt>
                <c:pt idx="58564">
                  <c:v>8.5</c:v>
                </c:pt>
                <c:pt idx="58565">
                  <c:v>8.5</c:v>
                </c:pt>
                <c:pt idx="58566">
                  <c:v>8.5</c:v>
                </c:pt>
                <c:pt idx="58567">
                  <c:v>8.5</c:v>
                </c:pt>
                <c:pt idx="58568">
                  <c:v>8.5</c:v>
                </c:pt>
                <c:pt idx="58569">
                  <c:v>8.5</c:v>
                </c:pt>
                <c:pt idx="58570">
                  <c:v>8.5</c:v>
                </c:pt>
                <c:pt idx="58571">
                  <c:v>8.5</c:v>
                </c:pt>
                <c:pt idx="58572">
                  <c:v>8.5</c:v>
                </c:pt>
                <c:pt idx="58573">
                  <c:v>8.5</c:v>
                </c:pt>
                <c:pt idx="58574">
                  <c:v>8.5</c:v>
                </c:pt>
                <c:pt idx="58575">
                  <c:v>8.5</c:v>
                </c:pt>
                <c:pt idx="58576">
                  <c:v>8.5</c:v>
                </c:pt>
                <c:pt idx="58577">
                  <c:v>8.5</c:v>
                </c:pt>
                <c:pt idx="58578">
                  <c:v>8.5</c:v>
                </c:pt>
                <c:pt idx="58579">
                  <c:v>8.5</c:v>
                </c:pt>
                <c:pt idx="58580">
                  <c:v>8.5</c:v>
                </c:pt>
                <c:pt idx="58581">
                  <c:v>8.5</c:v>
                </c:pt>
                <c:pt idx="58582">
                  <c:v>8.5</c:v>
                </c:pt>
                <c:pt idx="58583">
                  <c:v>8.5</c:v>
                </c:pt>
                <c:pt idx="58584">
                  <c:v>8.5</c:v>
                </c:pt>
                <c:pt idx="58585">
                  <c:v>8.5</c:v>
                </c:pt>
                <c:pt idx="58586">
                  <c:v>8.5</c:v>
                </c:pt>
                <c:pt idx="58587">
                  <c:v>8.5</c:v>
                </c:pt>
                <c:pt idx="58588">
                  <c:v>8.5</c:v>
                </c:pt>
                <c:pt idx="58589">
                  <c:v>8.5</c:v>
                </c:pt>
                <c:pt idx="58590">
                  <c:v>8.5</c:v>
                </c:pt>
                <c:pt idx="58591">
                  <c:v>8.5</c:v>
                </c:pt>
                <c:pt idx="58592">
                  <c:v>8.5</c:v>
                </c:pt>
                <c:pt idx="58593">
                  <c:v>8.5</c:v>
                </c:pt>
                <c:pt idx="58594">
                  <c:v>8.5</c:v>
                </c:pt>
                <c:pt idx="58595">
                  <c:v>8.5</c:v>
                </c:pt>
                <c:pt idx="58596">
                  <c:v>8.5</c:v>
                </c:pt>
                <c:pt idx="58597">
                  <c:v>8.5</c:v>
                </c:pt>
                <c:pt idx="58598">
                  <c:v>8.5</c:v>
                </c:pt>
                <c:pt idx="58599">
                  <c:v>8.5</c:v>
                </c:pt>
                <c:pt idx="58600">
                  <c:v>8.5</c:v>
                </c:pt>
                <c:pt idx="58601">
                  <c:v>8.5</c:v>
                </c:pt>
                <c:pt idx="58602">
                  <c:v>8.5</c:v>
                </c:pt>
                <c:pt idx="58603">
                  <c:v>8.5</c:v>
                </c:pt>
                <c:pt idx="58604">
                  <c:v>8.5</c:v>
                </c:pt>
                <c:pt idx="58605">
                  <c:v>8.5</c:v>
                </c:pt>
                <c:pt idx="58606">
                  <c:v>8.5</c:v>
                </c:pt>
                <c:pt idx="58607">
                  <c:v>8.5</c:v>
                </c:pt>
                <c:pt idx="58608">
                  <c:v>8.5</c:v>
                </c:pt>
                <c:pt idx="58609">
                  <c:v>8.5</c:v>
                </c:pt>
                <c:pt idx="58610">
                  <c:v>8.5</c:v>
                </c:pt>
                <c:pt idx="58611">
                  <c:v>8.5</c:v>
                </c:pt>
                <c:pt idx="58612">
                  <c:v>8.5</c:v>
                </c:pt>
                <c:pt idx="58613">
                  <c:v>8.5</c:v>
                </c:pt>
                <c:pt idx="58614">
                  <c:v>8.5</c:v>
                </c:pt>
                <c:pt idx="58615">
                  <c:v>8.5</c:v>
                </c:pt>
                <c:pt idx="58616">
                  <c:v>8.5</c:v>
                </c:pt>
                <c:pt idx="58617">
                  <c:v>8.5</c:v>
                </c:pt>
                <c:pt idx="58618">
                  <c:v>8.5</c:v>
                </c:pt>
                <c:pt idx="58619">
                  <c:v>8.5</c:v>
                </c:pt>
                <c:pt idx="58620">
                  <c:v>8.5</c:v>
                </c:pt>
                <c:pt idx="58621">
                  <c:v>8.5</c:v>
                </c:pt>
                <c:pt idx="58622">
                  <c:v>8.5</c:v>
                </c:pt>
                <c:pt idx="58623">
                  <c:v>8.5</c:v>
                </c:pt>
                <c:pt idx="58624">
                  <c:v>8.5</c:v>
                </c:pt>
                <c:pt idx="58625">
                  <c:v>8.5</c:v>
                </c:pt>
                <c:pt idx="58626">
                  <c:v>8.5</c:v>
                </c:pt>
                <c:pt idx="58627">
                  <c:v>8.5</c:v>
                </c:pt>
                <c:pt idx="58628">
                  <c:v>8.5</c:v>
                </c:pt>
                <c:pt idx="58629">
                  <c:v>8.5</c:v>
                </c:pt>
                <c:pt idx="58630">
                  <c:v>8.5</c:v>
                </c:pt>
                <c:pt idx="58631">
                  <c:v>8.5</c:v>
                </c:pt>
                <c:pt idx="58632">
                  <c:v>8.5</c:v>
                </c:pt>
                <c:pt idx="58633">
                  <c:v>8.5</c:v>
                </c:pt>
                <c:pt idx="58634">
                  <c:v>8.5</c:v>
                </c:pt>
                <c:pt idx="58635">
                  <c:v>8.5</c:v>
                </c:pt>
                <c:pt idx="58636">
                  <c:v>8.5</c:v>
                </c:pt>
                <c:pt idx="58637">
                  <c:v>8.5</c:v>
                </c:pt>
                <c:pt idx="58638">
                  <c:v>8.5</c:v>
                </c:pt>
                <c:pt idx="58639">
                  <c:v>8.5</c:v>
                </c:pt>
                <c:pt idx="58640">
                  <c:v>8.5</c:v>
                </c:pt>
                <c:pt idx="58641">
                  <c:v>8.5</c:v>
                </c:pt>
                <c:pt idx="58642">
                  <c:v>8.5</c:v>
                </c:pt>
                <c:pt idx="58643">
                  <c:v>8.5</c:v>
                </c:pt>
                <c:pt idx="58644">
                  <c:v>8.5</c:v>
                </c:pt>
                <c:pt idx="58645">
                  <c:v>8.5</c:v>
                </c:pt>
                <c:pt idx="58646">
                  <c:v>8.5</c:v>
                </c:pt>
                <c:pt idx="58647">
                  <c:v>8.5</c:v>
                </c:pt>
                <c:pt idx="58648">
                  <c:v>8.5</c:v>
                </c:pt>
                <c:pt idx="58649">
                  <c:v>8.5</c:v>
                </c:pt>
                <c:pt idx="58650">
                  <c:v>8.5</c:v>
                </c:pt>
                <c:pt idx="58651">
                  <c:v>8.5</c:v>
                </c:pt>
                <c:pt idx="58652">
                  <c:v>8.5</c:v>
                </c:pt>
                <c:pt idx="58653">
                  <c:v>8.5</c:v>
                </c:pt>
                <c:pt idx="58654">
                  <c:v>8.5</c:v>
                </c:pt>
                <c:pt idx="58655">
                  <c:v>8.5</c:v>
                </c:pt>
                <c:pt idx="58656">
                  <c:v>8.5</c:v>
                </c:pt>
                <c:pt idx="58657">
                  <c:v>8.5</c:v>
                </c:pt>
                <c:pt idx="58658">
                  <c:v>8.5</c:v>
                </c:pt>
                <c:pt idx="58659">
                  <c:v>8.5</c:v>
                </c:pt>
                <c:pt idx="58660">
                  <c:v>8.5</c:v>
                </c:pt>
                <c:pt idx="58661">
                  <c:v>8.5</c:v>
                </c:pt>
                <c:pt idx="58662">
                  <c:v>8.5</c:v>
                </c:pt>
                <c:pt idx="58663">
                  <c:v>8.5</c:v>
                </c:pt>
                <c:pt idx="58664">
                  <c:v>8.5</c:v>
                </c:pt>
                <c:pt idx="58665">
                  <c:v>8.5</c:v>
                </c:pt>
                <c:pt idx="58666">
                  <c:v>8.5</c:v>
                </c:pt>
                <c:pt idx="58667">
                  <c:v>8.5</c:v>
                </c:pt>
                <c:pt idx="58668">
                  <c:v>8.5</c:v>
                </c:pt>
                <c:pt idx="58669">
                  <c:v>8.5</c:v>
                </c:pt>
                <c:pt idx="58670">
                  <c:v>8.5</c:v>
                </c:pt>
                <c:pt idx="58671">
                  <c:v>8.5</c:v>
                </c:pt>
                <c:pt idx="58672">
                  <c:v>8.5</c:v>
                </c:pt>
                <c:pt idx="58673">
                  <c:v>8.5</c:v>
                </c:pt>
                <c:pt idx="58674">
                  <c:v>8.5</c:v>
                </c:pt>
                <c:pt idx="58675">
                  <c:v>8.5</c:v>
                </c:pt>
                <c:pt idx="58676">
                  <c:v>8.5</c:v>
                </c:pt>
                <c:pt idx="58677">
                  <c:v>8.5</c:v>
                </c:pt>
                <c:pt idx="58678">
                  <c:v>8.5</c:v>
                </c:pt>
                <c:pt idx="58679">
                  <c:v>8.5</c:v>
                </c:pt>
                <c:pt idx="58680">
                  <c:v>8.5</c:v>
                </c:pt>
                <c:pt idx="58681">
                  <c:v>8.5</c:v>
                </c:pt>
                <c:pt idx="58682">
                  <c:v>8.5</c:v>
                </c:pt>
                <c:pt idx="58683">
                  <c:v>8.5</c:v>
                </c:pt>
                <c:pt idx="58684">
                  <c:v>8.5</c:v>
                </c:pt>
                <c:pt idx="58685">
                  <c:v>8.5</c:v>
                </c:pt>
                <c:pt idx="58686">
                  <c:v>8.5</c:v>
                </c:pt>
                <c:pt idx="58687">
                  <c:v>8.5</c:v>
                </c:pt>
                <c:pt idx="58688">
                  <c:v>8.5</c:v>
                </c:pt>
                <c:pt idx="58689">
                  <c:v>8.5</c:v>
                </c:pt>
                <c:pt idx="58690">
                  <c:v>8.5</c:v>
                </c:pt>
                <c:pt idx="58691">
                  <c:v>8.5</c:v>
                </c:pt>
                <c:pt idx="58692">
                  <c:v>8.5</c:v>
                </c:pt>
                <c:pt idx="58693">
                  <c:v>8.5</c:v>
                </c:pt>
                <c:pt idx="58694">
                  <c:v>8.5</c:v>
                </c:pt>
                <c:pt idx="58695">
                  <c:v>8.5</c:v>
                </c:pt>
                <c:pt idx="58696">
                  <c:v>8.5</c:v>
                </c:pt>
                <c:pt idx="58697">
                  <c:v>8.5</c:v>
                </c:pt>
                <c:pt idx="58698">
                  <c:v>8.5</c:v>
                </c:pt>
                <c:pt idx="58699">
                  <c:v>8.5</c:v>
                </c:pt>
                <c:pt idx="58700">
                  <c:v>8.5</c:v>
                </c:pt>
                <c:pt idx="58701">
                  <c:v>8.5</c:v>
                </c:pt>
                <c:pt idx="58702">
                  <c:v>8.5</c:v>
                </c:pt>
                <c:pt idx="58703">
                  <c:v>8.5</c:v>
                </c:pt>
                <c:pt idx="58704">
                  <c:v>8.5</c:v>
                </c:pt>
                <c:pt idx="58705">
                  <c:v>8.5</c:v>
                </c:pt>
                <c:pt idx="58706">
                  <c:v>8.5</c:v>
                </c:pt>
                <c:pt idx="58707">
                  <c:v>8.5</c:v>
                </c:pt>
                <c:pt idx="58708">
                  <c:v>8.5</c:v>
                </c:pt>
                <c:pt idx="58709">
                  <c:v>8.5</c:v>
                </c:pt>
                <c:pt idx="58710">
                  <c:v>8.5</c:v>
                </c:pt>
                <c:pt idx="58711">
                  <c:v>8.5</c:v>
                </c:pt>
                <c:pt idx="58712">
                  <c:v>8.5</c:v>
                </c:pt>
                <c:pt idx="58713">
                  <c:v>8.5</c:v>
                </c:pt>
                <c:pt idx="58714">
                  <c:v>8.5</c:v>
                </c:pt>
                <c:pt idx="58715">
                  <c:v>8.5</c:v>
                </c:pt>
                <c:pt idx="58716">
                  <c:v>8.5</c:v>
                </c:pt>
                <c:pt idx="58717">
                  <c:v>8.5</c:v>
                </c:pt>
                <c:pt idx="58718">
                  <c:v>8.5</c:v>
                </c:pt>
                <c:pt idx="58719">
                  <c:v>8.5</c:v>
                </c:pt>
                <c:pt idx="58720">
                  <c:v>8.5</c:v>
                </c:pt>
                <c:pt idx="58721">
                  <c:v>8.5</c:v>
                </c:pt>
                <c:pt idx="58722">
                  <c:v>8.5</c:v>
                </c:pt>
                <c:pt idx="58723">
                  <c:v>8.5</c:v>
                </c:pt>
                <c:pt idx="58724">
                  <c:v>8.5</c:v>
                </c:pt>
                <c:pt idx="58725">
                  <c:v>8.5</c:v>
                </c:pt>
                <c:pt idx="58726">
                  <c:v>8.5</c:v>
                </c:pt>
                <c:pt idx="58727">
                  <c:v>8.5</c:v>
                </c:pt>
                <c:pt idx="58728">
                  <c:v>8.5</c:v>
                </c:pt>
                <c:pt idx="58729">
                  <c:v>8.5</c:v>
                </c:pt>
                <c:pt idx="58730">
                  <c:v>8.5</c:v>
                </c:pt>
                <c:pt idx="58731">
                  <c:v>8.5</c:v>
                </c:pt>
                <c:pt idx="58732">
                  <c:v>8.5</c:v>
                </c:pt>
                <c:pt idx="58733">
                  <c:v>8.5</c:v>
                </c:pt>
                <c:pt idx="58734">
                  <c:v>8.5</c:v>
                </c:pt>
                <c:pt idx="58735">
                  <c:v>8.5</c:v>
                </c:pt>
                <c:pt idx="58736">
                  <c:v>8.5</c:v>
                </c:pt>
                <c:pt idx="58737">
                  <c:v>8.5</c:v>
                </c:pt>
                <c:pt idx="58738">
                  <c:v>8.5</c:v>
                </c:pt>
                <c:pt idx="58739">
                  <c:v>8.5</c:v>
                </c:pt>
                <c:pt idx="58740">
                  <c:v>8.5</c:v>
                </c:pt>
                <c:pt idx="58741">
                  <c:v>8.5</c:v>
                </c:pt>
                <c:pt idx="58742">
                  <c:v>8.5</c:v>
                </c:pt>
                <c:pt idx="58743">
                  <c:v>8.5</c:v>
                </c:pt>
                <c:pt idx="58744">
                  <c:v>8.5</c:v>
                </c:pt>
                <c:pt idx="58745">
                  <c:v>8.5</c:v>
                </c:pt>
                <c:pt idx="58746">
                  <c:v>8.5</c:v>
                </c:pt>
                <c:pt idx="58747">
                  <c:v>8.5</c:v>
                </c:pt>
                <c:pt idx="58748">
                  <c:v>8.5</c:v>
                </c:pt>
                <c:pt idx="58749">
                  <c:v>8.5</c:v>
                </c:pt>
                <c:pt idx="58750">
                  <c:v>8.5</c:v>
                </c:pt>
                <c:pt idx="58751">
                  <c:v>8.5</c:v>
                </c:pt>
                <c:pt idx="58752">
                  <c:v>8.5</c:v>
                </c:pt>
                <c:pt idx="58753">
                  <c:v>8.5</c:v>
                </c:pt>
                <c:pt idx="58754">
                  <c:v>8.5</c:v>
                </c:pt>
                <c:pt idx="58755">
                  <c:v>8.5</c:v>
                </c:pt>
                <c:pt idx="58756">
                  <c:v>8.5</c:v>
                </c:pt>
                <c:pt idx="58757">
                  <c:v>8.5</c:v>
                </c:pt>
                <c:pt idx="58758">
                  <c:v>8.5</c:v>
                </c:pt>
                <c:pt idx="58759">
                  <c:v>8.5</c:v>
                </c:pt>
                <c:pt idx="58760">
                  <c:v>8.5</c:v>
                </c:pt>
                <c:pt idx="58761">
                  <c:v>8.5</c:v>
                </c:pt>
                <c:pt idx="58762">
                  <c:v>8.5</c:v>
                </c:pt>
                <c:pt idx="58763">
                  <c:v>8.5</c:v>
                </c:pt>
                <c:pt idx="58764">
                  <c:v>8.5</c:v>
                </c:pt>
                <c:pt idx="58765">
                  <c:v>8.5</c:v>
                </c:pt>
                <c:pt idx="58766">
                  <c:v>8.5</c:v>
                </c:pt>
                <c:pt idx="58767">
                  <c:v>8.5</c:v>
                </c:pt>
                <c:pt idx="58768">
                  <c:v>8.5</c:v>
                </c:pt>
                <c:pt idx="58769">
                  <c:v>8.5</c:v>
                </c:pt>
                <c:pt idx="58770">
                  <c:v>8.5</c:v>
                </c:pt>
                <c:pt idx="58771">
                  <c:v>8.5</c:v>
                </c:pt>
                <c:pt idx="58772">
                  <c:v>8.5</c:v>
                </c:pt>
                <c:pt idx="58773">
                  <c:v>8.5</c:v>
                </c:pt>
                <c:pt idx="58774">
                  <c:v>8.5</c:v>
                </c:pt>
                <c:pt idx="58775">
                  <c:v>8.5</c:v>
                </c:pt>
                <c:pt idx="58776">
                  <c:v>8.5</c:v>
                </c:pt>
                <c:pt idx="58777">
                  <c:v>8.5</c:v>
                </c:pt>
                <c:pt idx="58778">
                  <c:v>8.5</c:v>
                </c:pt>
                <c:pt idx="58779">
                  <c:v>8.5</c:v>
                </c:pt>
                <c:pt idx="58780">
                  <c:v>8.5</c:v>
                </c:pt>
                <c:pt idx="58781">
                  <c:v>8.5</c:v>
                </c:pt>
                <c:pt idx="58782">
                  <c:v>8.5</c:v>
                </c:pt>
                <c:pt idx="58783">
                  <c:v>8.5</c:v>
                </c:pt>
                <c:pt idx="58784">
                  <c:v>8.5</c:v>
                </c:pt>
                <c:pt idx="58785">
                  <c:v>8.5</c:v>
                </c:pt>
                <c:pt idx="58786">
                  <c:v>8.5</c:v>
                </c:pt>
                <c:pt idx="58787">
                  <c:v>8.5</c:v>
                </c:pt>
                <c:pt idx="58788">
                  <c:v>8.5</c:v>
                </c:pt>
                <c:pt idx="58789">
                  <c:v>8.5</c:v>
                </c:pt>
                <c:pt idx="58790">
                  <c:v>8.5</c:v>
                </c:pt>
                <c:pt idx="58791">
                  <c:v>8.5</c:v>
                </c:pt>
                <c:pt idx="58792">
                  <c:v>8.5</c:v>
                </c:pt>
                <c:pt idx="58793">
                  <c:v>8.5</c:v>
                </c:pt>
                <c:pt idx="58794">
                  <c:v>8.5</c:v>
                </c:pt>
                <c:pt idx="58795">
                  <c:v>8.5</c:v>
                </c:pt>
                <c:pt idx="58796">
                  <c:v>8.5</c:v>
                </c:pt>
                <c:pt idx="58797">
                  <c:v>8.5</c:v>
                </c:pt>
                <c:pt idx="58798">
                  <c:v>8.5</c:v>
                </c:pt>
                <c:pt idx="58799">
                  <c:v>8.5</c:v>
                </c:pt>
                <c:pt idx="58800">
                  <c:v>9</c:v>
                </c:pt>
                <c:pt idx="58801">
                  <c:v>9</c:v>
                </c:pt>
                <c:pt idx="58802">
                  <c:v>9</c:v>
                </c:pt>
                <c:pt idx="58803">
                  <c:v>9</c:v>
                </c:pt>
                <c:pt idx="58804">
                  <c:v>9</c:v>
                </c:pt>
                <c:pt idx="58805">
                  <c:v>9</c:v>
                </c:pt>
                <c:pt idx="58806">
                  <c:v>9</c:v>
                </c:pt>
                <c:pt idx="58807">
                  <c:v>9</c:v>
                </c:pt>
                <c:pt idx="58808">
                  <c:v>9</c:v>
                </c:pt>
                <c:pt idx="58809">
                  <c:v>9</c:v>
                </c:pt>
                <c:pt idx="58810">
                  <c:v>9</c:v>
                </c:pt>
                <c:pt idx="58811">
                  <c:v>9</c:v>
                </c:pt>
                <c:pt idx="58812">
                  <c:v>9</c:v>
                </c:pt>
                <c:pt idx="58813">
                  <c:v>9</c:v>
                </c:pt>
                <c:pt idx="58814">
                  <c:v>9</c:v>
                </c:pt>
                <c:pt idx="58815">
                  <c:v>9</c:v>
                </c:pt>
                <c:pt idx="58816">
                  <c:v>9</c:v>
                </c:pt>
                <c:pt idx="58817">
                  <c:v>9</c:v>
                </c:pt>
                <c:pt idx="58818">
                  <c:v>9</c:v>
                </c:pt>
                <c:pt idx="58819">
                  <c:v>9</c:v>
                </c:pt>
                <c:pt idx="58820">
                  <c:v>9</c:v>
                </c:pt>
                <c:pt idx="58821">
                  <c:v>9</c:v>
                </c:pt>
                <c:pt idx="58822">
                  <c:v>9</c:v>
                </c:pt>
                <c:pt idx="58823">
                  <c:v>9</c:v>
                </c:pt>
                <c:pt idx="58824">
                  <c:v>9</c:v>
                </c:pt>
                <c:pt idx="58825">
                  <c:v>9</c:v>
                </c:pt>
                <c:pt idx="58826">
                  <c:v>9</c:v>
                </c:pt>
                <c:pt idx="58827">
                  <c:v>9</c:v>
                </c:pt>
                <c:pt idx="58828">
                  <c:v>9</c:v>
                </c:pt>
                <c:pt idx="58829">
                  <c:v>9</c:v>
                </c:pt>
                <c:pt idx="58830">
                  <c:v>9</c:v>
                </c:pt>
                <c:pt idx="58831">
                  <c:v>9</c:v>
                </c:pt>
                <c:pt idx="58832">
                  <c:v>9</c:v>
                </c:pt>
                <c:pt idx="58833">
                  <c:v>9</c:v>
                </c:pt>
                <c:pt idx="58834">
                  <c:v>9</c:v>
                </c:pt>
                <c:pt idx="58835">
                  <c:v>9</c:v>
                </c:pt>
                <c:pt idx="58836">
                  <c:v>9</c:v>
                </c:pt>
                <c:pt idx="58837">
                  <c:v>9</c:v>
                </c:pt>
                <c:pt idx="58838">
                  <c:v>9</c:v>
                </c:pt>
                <c:pt idx="58839">
                  <c:v>9</c:v>
                </c:pt>
                <c:pt idx="58840">
                  <c:v>9</c:v>
                </c:pt>
                <c:pt idx="58841">
                  <c:v>9</c:v>
                </c:pt>
                <c:pt idx="58842">
                  <c:v>9</c:v>
                </c:pt>
                <c:pt idx="58843">
                  <c:v>9</c:v>
                </c:pt>
                <c:pt idx="58844">
                  <c:v>9</c:v>
                </c:pt>
                <c:pt idx="58845">
                  <c:v>9</c:v>
                </c:pt>
                <c:pt idx="58846">
                  <c:v>9</c:v>
                </c:pt>
                <c:pt idx="58847">
                  <c:v>9</c:v>
                </c:pt>
                <c:pt idx="58848">
                  <c:v>9</c:v>
                </c:pt>
                <c:pt idx="58849">
                  <c:v>9</c:v>
                </c:pt>
                <c:pt idx="58850">
                  <c:v>9</c:v>
                </c:pt>
                <c:pt idx="58851">
                  <c:v>9</c:v>
                </c:pt>
                <c:pt idx="58852">
                  <c:v>9</c:v>
                </c:pt>
                <c:pt idx="58853">
                  <c:v>9</c:v>
                </c:pt>
                <c:pt idx="58854">
                  <c:v>9</c:v>
                </c:pt>
                <c:pt idx="58855">
                  <c:v>9</c:v>
                </c:pt>
                <c:pt idx="58856">
                  <c:v>9</c:v>
                </c:pt>
                <c:pt idx="58857">
                  <c:v>9</c:v>
                </c:pt>
                <c:pt idx="58858">
                  <c:v>9</c:v>
                </c:pt>
                <c:pt idx="58859">
                  <c:v>9</c:v>
                </c:pt>
                <c:pt idx="58860">
                  <c:v>9</c:v>
                </c:pt>
                <c:pt idx="58861">
                  <c:v>9</c:v>
                </c:pt>
                <c:pt idx="58862">
                  <c:v>9</c:v>
                </c:pt>
                <c:pt idx="58863">
                  <c:v>9</c:v>
                </c:pt>
                <c:pt idx="58864">
                  <c:v>9</c:v>
                </c:pt>
                <c:pt idx="58865">
                  <c:v>9</c:v>
                </c:pt>
                <c:pt idx="58866">
                  <c:v>9</c:v>
                </c:pt>
                <c:pt idx="58867">
                  <c:v>9</c:v>
                </c:pt>
                <c:pt idx="58868">
                  <c:v>9</c:v>
                </c:pt>
                <c:pt idx="58869">
                  <c:v>9</c:v>
                </c:pt>
                <c:pt idx="58870">
                  <c:v>9</c:v>
                </c:pt>
                <c:pt idx="58871">
                  <c:v>9</c:v>
                </c:pt>
                <c:pt idx="58872">
                  <c:v>9</c:v>
                </c:pt>
                <c:pt idx="58873">
                  <c:v>9</c:v>
                </c:pt>
                <c:pt idx="58874">
                  <c:v>9</c:v>
                </c:pt>
                <c:pt idx="58875">
                  <c:v>9</c:v>
                </c:pt>
                <c:pt idx="58876">
                  <c:v>9</c:v>
                </c:pt>
                <c:pt idx="58877">
                  <c:v>9</c:v>
                </c:pt>
                <c:pt idx="58878">
                  <c:v>9</c:v>
                </c:pt>
                <c:pt idx="58879">
                  <c:v>9</c:v>
                </c:pt>
                <c:pt idx="58880">
                  <c:v>9</c:v>
                </c:pt>
                <c:pt idx="58881">
                  <c:v>9</c:v>
                </c:pt>
                <c:pt idx="58882">
                  <c:v>9</c:v>
                </c:pt>
                <c:pt idx="58883">
                  <c:v>9</c:v>
                </c:pt>
                <c:pt idx="58884">
                  <c:v>9</c:v>
                </c:pt>
                <c:pt idx="58885">
                  <c:v>9</c:v>
                </c:pt>
                <c:pt idx="58886">
                  <c:v>9</c:v>
                </c:pt>
                <c:pt idx="58887">
                  <c:v>9</c:v>
                </c:pt>
                <c:pt idx="58888">
                  <c:v>9</c:v>
                </c:pt>
                <c:pt idx="58889">
                  <c:v>9</c:v>
                </c:pt>
                <c:pt idx="58890">
                  <c:v>9</c:v>
                </c:pt>
                <c:pt idx="58891">
                  <c:v>9</c:v>
                </c:pt>
                <c:pt idx="58892">
                  <c:v>9</c:v>
                </c:pt>
                <c:pt idx="58893">
                  <c:v>9</c:v>
                </c:pt>
                <c:pt idx="58894">
                  <c:v>9</c:v>
                </c:pt>
                <c:pt idx="58895">
                  <c:v>9</c:v>
                </c:pt>
                <c:pt idx="58896">
                  <c:v>9</c:v>
                </c:pt>
                <c:pt idx="58897">
                  <c:v>9</c:v>
                </c:pt>
                <c:pt idx="58898">
                  <c:v>9</c:v>
                </c:pt>
                <c:pt idx="58899">
                  <c:v>9</c:v>
                </c:pt>
                <c:pt idx="58900">
                  <c:v>9</c:v>
                </c:pt>
                <c:pt idx="58901">
                  <c:v>9</c:v>
                </c:pt>
                <c:pt idx="58902">
                  <c:v>9</c:v>
                </c:pt>
                <c:pt idx="58903">
                  <c:v>9</c:v>
                </c:pt>
                <c:pt idx="58904">
                  <c:v>9</c:v>
                </c:pt>
                <c:pt idx="58905">
                  <c:v>9</c:v>
                </c:pt>
                <c:pt idx="58906">
                  <c:v>9</c:v>
                </c:pt>
                <c:pt idx="58907">
                  <c:v>9</c:v>
                </c:pt>
                <c:pt idx="58908">
                  <c:v>9</c:v>
                </c:pt>
                <c:pt idx="58909">
                  <c:v>9</c:v>
                </c:pt>
                <c:pt idx="58910">
                  <c:v>9</c:v>
                </c:pt>
                <c:pt idx="58911">
                  <c:v>9</c:v>
                </c:pt>
                <c:pt idx="58912">
                  <c:v>9</c:v>
                </c:pt>
                <c:pt idx="58913">
                  <c:v>9</c:v>
                </c:pt>
                <c:pt idx="58914">
                  <c:v>9</c:v>
                </c:pt>
                <c:pt idx="58915">
                  <c:v>9</c:v>
                </c:pt>
                <c:pt idx="58916">
                  <c:v>9</c:v>
                </c:pt>
                <c:pt idx="58917">
                  <c:v>9</c:v>
                </c:pt>
                <c:pt idx="58918">
                  <c:v>9</c:v>
                </c:pt>
                <c:pt idx="58919">
                  <c:v>9</c:v>
                </c:pt>
                <c:pt idx="58920">
                  <c:v>9</c:v>
                </c:pt>
                <c:pt idx="58921">
                  <c:v>9</c:v>
                </c:pt>
                <c:pt idx="58922">
                  <c:v>9</c:v>
                </c:pt>
                <c:pt idx="58923">
                  <c:v>9</c:v>
                </c:pt>
                <c:pt idx="58924">
                  <c:v>9</c:v>
                </c:pt>
                <c:pt idx="58925">
                  <c:v>9</c:v>
                </c:pt>
                <c:pt idx="58926">
                  <c:v>9</c:v>
                </c:pt>
                <c:pt idx="58927">
                  <c:v>9</c:v>
                </c:pt>
                <c:pt idx="58928">
                  <c:v>9</c:v>
                </c:pt>
                <c:pt idx="58929">
                  <c:v>9</c:v>
                </c:pt>
                <c:pt idx="58930">
                  <c:v>9</c:v>
                </c:pt>
                <c:pt idx="58931">
                  <c:v>9</c:v>
                </c:pt>
                <c:pt idx="58932">
                  <c:v>9</c:v>
                </c:pt>
                <c:pt idx="58933">
                  <c:v>9</c:v>
                </c:pt>
                <c:pt idx="58934">
                  <c:v>9</c:v>
                </c:pt>
                <c:pt idx="58935">
                  <c:v>9</c:v>
                </c:pt>
                <c:pt idx="58936">
                  <c:v>9</c:v>
                </c:pt>
                <c:pt idx="58937">
                  <c:v>9</c:v>
                </c:pt>
                <c:pt idx="58938">
                  <c:v>9</c:v>
                </c:pt>
                <c:pt idx="58939">
                  <c:v>9</c:v>
                </c:pt>
                <c:pt idx="58940">
                  <c:v>9</c:v>
                </c:pt>
                <c:pt idx="58941">
                  <c:v>9</c:v>
                </c:pt>
                <c:pt idx="58942">
                  <c:v>9</c:v>
                </c:pt>
                <c:pt idx="58943">
                  <c:v>9</c:v>
                </c:pt>
                <c:pt idx="58944">
                  <c:v>9</c:v>
                </c:pt>
                <c:pt idx="58945">
                  <c:v>9</c:v>
                </c:pt>
                <c:pt idx="58946">
                  <c:v>9</c:v>
                </c:pt>
                <c:pt idx="58947">
                  <c:v>9</c:v>
                </c:pt>
                <c:pt idx="58948">
                  <c:v>9</c:v>
                </c:pt>
                <c:pt idx="58949">
                  <c:v>9</c:v>
                </c:pt>
                <c:pt idx="58950">
                  <c:v>9</c:v>
                </c:pt>
                <c:pt idx="58951">
                  <c:v>9</c:v>
                </c:pt>
                <c:pt idx="58952">
                  <c:v>9</c:v>
                </c:pt>
                <c:pt idx="58953">
                  <c:v>9</c:v>
                </c:pt>
                <c:pt idx="58954">
                  <c:v>9</c:v>
                </c:pt>
                <c:pt idx="58955">
                  <c:v>9</c:v>
                </c:pt>
                <c:pt idx="58956">
                  <c:v>9</c:v>
                </c:pt>
                <c:pt idx="58957">
                  <c:v>9</c:v>
                </c:pt>
                <c:pt idx="58958">
                  <c:v>9</c:v>
                </c:pt>
                <c:pt idx="58959">
                  <c:v>9</c:v>
                </c:pt>
                <c:pt idx="58960">
                  <c:v>9</c:v>
                </c:pt>
                <c:pt idx="58961">
                  <c:v>9</c:v>
                </c:pt>
                <c:pt idx="58962">
                  <c:v>9</c:v>
                </c:pt>
                <c:pt idx="58963">
                  <c:v>9</c:v>
                </c:pt>
                <c:pt idx="58964">
                  <c:v>9</c:v>
                </c:pt>
                <c:pt idx="58965">
                  <c:v>9</c:v>
                </c:pt>
                <c:pt idx="58966">
                  <c:v>9</c:v>
                </c:pt>
                <c:pt idx="58967">
                  <c:v>9</c:v>
                </c:pt>
                <c:pt idx="58968">
                  <c:v>9</c:v>
                </c:pt>
                <c:pt idx="58969">
                  <c:v>9</c:v>
                </c:pt>
                <c:pt idx="58970">
                  <c:v>9</c:v>
                </c:pt>
                <c:pt idx="58971">
                  <c:v>9</c:v>
                </c:pt>
                <c:pt idx="58972">
                  <c:v>9</c:v>
                </c:pt>
                <c:pt idx="58973">
                  <c:v>9</c:v>
                </c:pt>
                <c:pt idx="58974">
                  <c:v>9</c:v>
                </c:pt>
                <c:pt idx="58975">
                  <c:v>9</c:v>
                </c:pt>
                <c:pt idx="58976">
                  <c:v>9</c:v>
                </c:pt>
                <c:pt idx="58977">
                  <c:v>9</c:v>
                </c:pt>
                <c:pt idx="58978">
                  <c:v>9</c:v>
                </c:pt>
                <c:pt idx="58979">
                  <c:v>9</c:v>
                </c:pt>
                <c:pt idx="58980">
                  <c:v>9</c:v>
                </c:pt>
                <c:pt idx="58981">
                  <c:v>9</c:v>
                </c:pt>
                <c:pt idx="58982">
                  <c:v>9</c:v>
                </c:pt>
                <c:pt idx="58983">
                  <c:v>9</c:v>
                </c:pt>
                <c:pt idx="58984">
                  <c:v>9</c:v>
                </c:pt>
                <c:pt idx="58985">
                  <c:v>9</c:v>
                </c:pt>
                <c:pt idx="58986">
                  <c:v>9</c:v>
                </c:pt>
                <c:pt idx="58987">
                  <c:v>9</c:v>
                </c:pt>
                <c:pt idx="58988">
                  <c:v>9</c:v>
                </c:pt>
                <c:pt idx="58989">
                  <c:v>9</c:v>
                </c:pt>
                <c:pt idx="58990">
                  <c:v>9</c:v>
                </c:pt>
                <c:pt idx="58991">
                  <c:v>9</c:v>
                </c:pt>
                <c:pt idx="58992">
                  <c:v>9</c:v>
                </c:pt>
                <c:pt idx="58993">
                  <c:v>9</c:v>
                </c:pt>
                <c:pt idx="58994">
                  <c:v>9</c:v>
                </c:pt>
                <c:pt idx="58995">
                  <c:v>9</c:v>
                </c:pt>
                <c:pt idx="58996">
                  <c:v>9</c:v>
                </c:pt>
                <c:pt idx="58997">
                  <c:v>9</c:v>
                </c:pt>
                <c:pt idx="58998">
                  <c:v>9</c:v>
                </c:pt>
                <c:pt idx="58999">
                  <c:v>9</c:v>
                </c:pt>
                <c:pt idx="59000">
                  <c:v>9</c:v>
                </c:pt>
                <c:pt idx="59001">
                  <c:v>9</c:v>
                </c:pt>
                <c:pt idx="59002">
                  <c:v>9</c:v>
                </c:pt>
                <c:pt idx="59003">
                  <c:v>9</c:v>
                </c:pt>
                <c:pt idx="59004">
                  <c:v>9</c:v>
                </c:pt>
                <c:pt idx="59005">
                  <c:v>9</c:v>
                </c:pt>
                <c:pt idx="59006">
                  <c:v>9</c:v>
                </c:pt>
                <c:pt idx="59007">
                  <c:v>9</c:v>
                </c:pt>
                <c:pt idx="59008">
                  <c:v>9</c:v>
                </c:pt>
                <c:pt idx="59009">
                  <c:v>9</c:v>
                </c:pt>
                <c:pt idx="59010">
                  <c:v>9</c:v>
                </c:pt>
                <c:pt idx="59011">
                  <c:v>9</c:v>
                </c:pt>
                <c:pt idx="59012">
                  <c:v>9</c:v>
                </c:pt>
                <c:pt idx="59013">
                  <c:v>9</c:v>
                </c:pt>
                <c:pt idx="59014">
                  <c:v>9</c:v>
                </c:pt>
                <c:pt idx="59015">
                  <c:v>9</c:v>
                </c:pt>
                <c:pt idx="59016">
                  <c:v>9</c:v>
                </c:pt>
                <c:pt idx="59017">
                  <c:v>9</c:v>
                </c:pt>
                <c:pt idx="59018">
                  <c:v>9</c:v>
                </c:pt>
                <c:pt idx="59019">
                  <c:v>9</c:v>
                </c:pt>
                <c:pt idx="59020">
                  <c:v>9</c:v>
                </c:pt>
                <c:pt idx="59021">
                  <c:v>9</c:v>
                </c:pt>
                <c:pt idx="59022">
                  <c:v>9</c:v>
                </c:pt>
                <c:pt idx="59023">
                  <c:v>9</c:v>
                </c:pt>
                <c:pt idx="59024">
                  <c:v>9</c:v>
                </c:pt>
                <c:pt idx="59025">
                  <c:v>9</c:v>
                </c:pt>
                <c:pt idx="59026">
                  <c:v>9</c:v>
                </c:pt>
                <c:pt idx="59027">
                  <c:v>9</c:v>
                </c:pt>
                <c:pt idx="59028">
                  <c:v>9</c:v>
                </c:pt>
                <c:pt idx="59029">
                  <c:v>9</c:v>
                </c:pt>
                <c:pt idx="59030">
                  <c:v>9</c:v>
                </c:pt>
                <c:pt idx="59031">
                  <c:v>9</c:v>
                </c:pt>
                <c:pt idx="59032">
                  <c:v>9</c:v>
                </c:pt>
                <c:pt idx="59033">
                  <c:v>9</c:v>
                </c:pt>
                <c:pt idx="59034">
                  <c:v>9</c:v>
                </c:pt>
                <c:pt idx="59035">
                  <c:v>9</c:v>
                </c:pt>
                <c:pt idx="59036">
                  <c:v>9</c:v>
                </c:pt>
                <c:pt idx="59037">
                  <c:v>9</c:v>
                </c:pt>
                <c:pt idx="59038">
                  <c:v>9</c:v>
                </c:pt>
                <c:pt idx="59039">
                  <c:v>9</c:v>
                </c:pt>
                <c:pt idx="59040">
                  <c:v>9</c:v>
                </c:pt>
                <c:pt idx="59041">
                  <c:v>9</c:v>
                </c:pt>
                <c:pt idx="59042">
                  <c:v>9</c:v>
                </c:pt>
                <c:pt idx="59043">
                  <c:v>9</c:v>
                </c:pt>
                <c:pt idx="59044">
                  <c:v>9</c:v>
                </c:pt>
                <c:pt idx="59045">
                  <c:v>9</c:v>
                </c:pt>
                <c:pt idx="59046">
                  <c:v>9</c:v>
                </c:pt>
                <c:pt idx="59047">
                  <c:v>9</c:v>
                </c:pt>
                <c:pt idx="59048">
                  <c:v>9</c:v>
                </c:pt>
                <c:pt idx="59049">
                  <c:v>9</c:v>
                </c:pt>
                <c:pt idx="59050">
                  <c:v>9</c:v>
                </c:pt>
                <c:pt idx="59051">
                  <c:v>9</c:v>
                </c:pt>
                <c:pt idx="59052">
                  <c:v>9</c:v>
                </c:pt>
                <c:pt idx="59053">
                  <c:v>9</c:v>
                </c:pt>
                <c:pt idx="59054">
                  <c:v>9</c:v>
                </c:pt>
                <c:pt idx="59055">
                  <c:v>9</c:v>
                </c:pt>
                <c:pt idx="59056">
                  <c:v>9</c:v>
                </c:pt>
                <c:pt idx="59057">
                  <c:v>9</c:v>
                </c:pt>
                <c:pt idx="59058">
                  <c:v>9</c:v>
                </c:pt>
                <c:pt idx="59059">
                  <c:v>9</c:v>
                </c:pt>
                <c:pt idx="59060">
                  <c:v>9</c:v>
                </c:pt>
                <c:pt idx="59061">
                  <c:v>9</c:v>
                </c:pt>
                <c:pt idx="59062">
                  <c:v>9</c:v>
                </c:pt>
                <c:pt idx="59063">
                  <c:v>9</c:v>
                </c:pt>
                <c:pt idx="59064">
                  <c:v>9</c:v>
                </c:pt>
                <c:pt idx="59065">
                  <c:v>9</c:v>
                </c:pt>
                <c:pt idx="59066">
                  <c:v>9</c:v>
                </c:pt>
                <c:pt idx="59067">
                  <c:v>9</c:v>
                </c:pt>
                <c:pt idx="59068">
                  <c:v>9</c:v>
                </c:pt>
                <c:pt idx="59069">
                  <c:v>9</c:v>
                </c:pt>
                <c:pt idx="59070">
                  <c:v>9</c:v>
                </c:pt>
                <c:pt idx="59071">
                  <c:v>9</c:v>
                </c:pt>
                <c:pt idx="59072">
                  <c:v>9</c:v>
                </c:pt>
                <c:pt idx="59073">
                  <c:v>9</c:v>
                </c:pt>
                <c:pt idx="59074">
                  <c:v>9</c:v>
                </c:pt>
                <c:pt idx="59075">
                  <c:v>9</c:v>
                </c:pt>
                <c:pt idx="59076">
                  <c:v>9</c:v>
                </c:pt>
                <c:pt idx="59077">
                  <c:v>9</c:v>
                </c:pt>
                <c:pt idx="59078">
                  <c:v>9</c:v>
                </c:pt>
                <c:pt idx="59079">
                  <c:v>9</c:v>
                </c:pt>
                <c:pt idx="59080">
                  <c:v>9</c:v>
                </c:pt>
                <c:pt idx="59081">
                  <c:v>9</c:v>
                </c:pt>
                <c:pt idx="59082">
                  <c:v>9</c:v>
                </c:pt>
                <c:pt idx="59083">
                  <c:v>9</c:v>
                </c:pt>
                <c:pt idx="59084">
                  <c:v>9</c:v>
                </c:pt>
                <c:pt idx="59085">
                  <c:v>9</c:v>
                </c:pt>
                <c:pt idx="59086">
                  <c:v>9</c:v>
                </c:pt>
                <c:pt idx="59087">
                  <c:v>9</c:v>
                </c:pt>
                <c:pt idx="59088">
                  <c:v>9</c:v>
                </c:pt>
                <c:pt idx="59089">
                  <c:v>9</c:v>
                </c:pt>
                <c:pt idx="59090">
                  <c:v>9</c:v>
                </c:pt>
                <c:pt idx="59091">
                  <c:v>9</c:v>
                </c:pt>
                <c:pt idx="59092">
                  <c:v>9</c:v>
                </c:pt>
                <c:pt idx="59093">
                  <c:v>9</c:v>
                </c:pt>
                <c:pt idx="59094">
                  <c:v>9</c:v>
                </c:pt>
                <c:pt idx="59095">
                  <c:v>9</c:v>
                </c:pt>
                <c:pt idx="59096">
                  <c:v>9</c:v>
                </c:pt>
                <c:pt idx="59097">
                  <c:v>9</c:v>
                </c:pt>
                <c:pt idx="59098">
                  <c:v>9</c:v>
                </c:pt>
                <c:pt idx="59099">
                  <c:v>9</c:v>
                </c:pt>
                <c:pt idx="59100">
                  <c:v>9</c:v>
                </c:pt>
                <c:pt idx="59101">
                  <c:v>9</c:v>
                </c:pt>
                <c:pt idx="59102">
                  <c:v>9</c:v>
                </c:pt>
                <c:pt idx="59103">
                  <c:v>9</c:v>
                </c:pt>
                <c:pt idx="59104">
                  <c:v>9</c:v>
                </c:pt>
                <c:pt idx="59105">
                  <c:v>9</c:v>
                </c:pt>
                <c:pt idx="59106">
                  <c:v>9</c:v>
                </c:pt>
                <c:pt idx="59107">
                  <c:v>9</c:v>
                </c:pt>
                <c:pt idx="59108">
                  <c:v>9</c:v>
                </c:pt>
                <c:pt idx="59109">
                  <c:v>9</c:v>
                </c:pt>
                <c:pt idx="59110">
                  <c:v>9</c:v>
                </c:pt>
                <c:pt idx="59111">
                  <c:v>9</c:v>
                </c:pt>
                <c:pt idx="59112">
                  <c:v>9</c:v>
                </c:pt>
                <c:pt idx="59113">
                  <c:v>9</c:v>
                </c:pt>
                <c:pt idx="59114">
                  <c:v>9</c:v>
                </c:pt>
                <c:pt idx="59115">
                  <c:v>9</c:v>
                </c:pt>
                <c:pt idx="59116">
                  <c:v>9</c:v>
                </c:pt>
                <c:pt idx="59117">
                  <c:v>9</c:v>
                </c:pt>
                <c:pt idx="59118">
                  <c:v>9</c:v>
                </c:pt>
                <c:pt idx="59119">
                  <c:v>9</c:v>
                </c:pt>
                <c:pt idx="59120">
                  <c:v>9</c:v>
                </c:pt>
                <c:pt idx="59121">
                  <c:v>9</c:v>
                </c:pt>
                <c:pt idx="59122">
                  <c:v>9</c:v>
                </c:pt>
                <c:pt idx="59123">
                  <c:v>9</c:v>
                </c:pt>
                <c:pt idx="59124">
                  <c:v>9</c:v>
                </c:pt>
                <c:pt idx="59125">
                  <c:v>9</c:v>
                </c:pt>
                <c:pt idx="59126">
                  <c:v>9</c:v>
                </c:pt>
                <c:pt idx="59127">
                  <c:v>9</c:v>
                </c:pt>
                <c:pt idx="59128">
                  <c:v>9</c:v>
                </c:pt>
                <c:pt idx="59129">
                  <c:v>9</c:v>
                </c:pt>
                <c:pt idx="59130">
                  <c:v>9</c:v>
                </c:pt>
                <c:pt idx="59131">
                  <c:v>9</c:v>
                </c:pt>
                <c:pt idx="59132">
                  <c:v>9</c:v>
                </c:pt>
                <c:pt idx="59133">
                  <c:v>9</c:v>
                </c:pt>
                <c:pt idx="59134">
                  <c:v>9</c:v>
                </c:pt>
                <c:pt idx="59135">
                  <c:v>9</c:v>
                </c:pt>
                <c:pt idx="59136">
                  <c:v>9</c:v>
                </c:pt>
                <c:pt idx="59137">
                  <c:v>9</c:v>
                </c:pt>
                <c:pt idx="59138">
                  <c:v>9</c:v>
                </c:pt>
                <c:pt idx="59139">
                  <c:v>9</c:v>
                </c:pt>
                <c:pt idx="59140">
                  <c:v>9</c:v>
                </c:pt>
                <c:pt idx="59141">
                  <c:v>9</c:v>
                </c:pt>
                <c:pt idx="59142">
                  <c:v>9</c:v>
                </c:pt>
                <c:pt idx="59143">
                  <c:v>9</c:v>
                </c:pt>
                <c:pt idx="59144">
                  <c:v>9</c:v>
                </c:pt>
                <c:pt idx="59145">
                  <c:v>9</c:v>
                </c:pt>
                <c:pt idx="59146">
                  <c:v>9</c:v>
                </c:pt>
                <c:pt idx="59147">
                  <c:v>9</c:v>
                </c:pt>
                <c:pt idx="59148">
                  <c:v>9</c:v>
                </c:pt>
                <c:pt idx="59149">
                  <c:v>9</c:v>
                </c:pt>
                <c:pt idx="59150">
                  <c:v>9</c:v>
                </c:pt>
                <c:pt idx="59151">
                  <c:v>9</c:v>
                </c:pt>
                <c:pt idx="59152">
                  <c:v>9</c:v>
                </c:pt>
                <c:pt idx="59153">
                  <c:v>9</c:v>
                </c:pt>
                <c:pt idx="59154">
                  <c:v>9</c:v>
                </c:pt>
                <c:pt idx="59155">
                  <c:v>9</c:v>
                </c:pt>
                <c:pt idx="59156">
                  <c:v>9</c:v>
                </c:pt>
                <c:pt idx="59157">
                  <c:v>9</c:v>
                </c:pt>
                <c:pt idx="59158">
                  <c:v>9</c:v>
                </c:pt>
                <c:pt idx="59159">
                  <c:v>9</c:v>
                </c:pt>
                <c:pt idx="59160">
                  <c:v>9</c:v>
                </c:pt>
                <c:pt idx="59161">
                  <c:v>9</c:v>
                </c:pt>
                <c:pt idx="59162">
                  <c:v>9</c:v>
                </c:pt>
                <c:pt idx="59163">
                  <c:v>9</c:v>
                </c:pt>
                <c:pt idx="59164">
                  <c:v>9</c:v>
                </c:pt>
                <c:pt idx="59165">
                  <c:v>9</c:v>
                </c:pt>
                <c:pt idx="59166">
                  <c:v>9</c:v>
                </c:pt>
                <c:pt idx="59167">
                  <c:v>9</c:v>
                </c:pt>
                <c:pt idx="59168">
                  <c:v>9</c:v>
                </c:pt>
                <c:pt idx="59169">
                  <c:v>9</c:v>
                </c:pt>
                <c:pt idx="59170">
                  <c:v>9</c:v>
                </c:pt>
                <c:pt idx="59171">
                  <c:v>9</c:v>
                </c:pt>
                <c:pt idx="59172">
                  <c:v>9</c:v>
                </c:pt>
                <c:pt idx="59173">
                  <c:v>9</c:v>
                </c:pt>
                <c:pt idx="59174">
                  <c:v>9</c:v>
                </c:pt>
                <c:pt idx="59175">
                  <c:v>9</c:v>
                </c:pt>
                <c:pt idx="59176">
                  <c:v>9</c:v>
                </c:pt>
                <c:pt idx="59177">
                  <c:v>9</c:v>
                </c:pt>
                <c:pt idx="59178">
                  <c:v>9</c:v>
                </c:pt>
                <c:pt idx="59179">
                  <c:v>9</c:v>
                </c:pt>
                <c:pt idx="59180">
                  <c:v>9</c:v>
                </c:pt>
                <c:pt idx="59181">
                  <c:v>9</c:v>
                </c:pt>
                <c:pt idx="59182">
                  <c:v>9</c:v>
                </c:pt>
                <c:pt idx="59183">
                  <c:v>9</c:v>
                </c:pt>
                <c:pt idx="59184">
                  <c:v>9</c:v>
                </c:pt>
                <c:pt idx="59185">
                  <c:v>9</c:v>
                </c:pt>
                <c:pt idx="59186">
                  <c:v>9</c:v>
                </c:pt>
                <c:pt idx="59187">
                  <c:v>9</c:v>
                </c:pt>
                <c:pt idx="59188">
                  <c:v>9</c:v>
                </c:pt>
                <c:pt idx="59189">
                  <c:v>9</c:v>
                </c:pt>
                <c:pt idx="59190">
                  <c:v>9</c:v>
                </c:pt>
                <c:pt idx="59191">
                  <c:v>9</c:v>
                </c:pt>
                <c:pt idx="59192">
                  <c:v>9</c:v>
                </c:pt>
                <c:pt idx="59193">
                  <c:v>9</c:v>
                </c:pt>
                <c:pt idx="59194">
                  <c:v>9</c:v>
                </c:pt>
                <c:pt idx="59195">
                  <c:v>9</c:v>
                </c:pt>
                <c:pt idx="59196">
                  <c:v>9</c:v>
                </c:pt>
                <c:pt idx="59197">
                  <c:v>9</c:v>
                </c:pt>
                <c:pt idx="59198">
                  <c:v>9</c:v>
                </c:pt>
                <c:pt idx="59199">
                  <c:v>9</c:v>
                </c:pt>
                <c:pt idx="59200">
                  <c:v>9</c:v>
                </c:pt>
                <c:pt idx="59201">
                  <c:v>9</c:v>
                </c:pt>
                <c:pt idx="59202">
                  <c:v>9</c:v>
                </c:pt>
                <c:pt idx="59203">
                  <c:v>9</c:v>
                </c:pt>
                <c:pt idx="59204">
                  <c:v>9</c:v>
                </c:pt>
                <c:pt idx="59205">
                  <c:v>9</c:v>
                </c:pt>
                <c:pt idx="59206">
                  <c:v>9</c:v>
                </c:pt>
                <c:pt idx="59207">
                  <c:v>9</c:v>
                </c:pt>
                <c:pt idx="59208">
                  <c:v>9</c:v>
                </c:pt>
                <c:pt idx="59209">
                  <c:v>9</c:v>
                </c:pt>
                <c:pt idx="59210">
                  <c:v>9</c:v>
                </c:pt>
                <c:pt idx="59211">
                  <c:v>9</c:v>
                </c:pt>
                <c:pt idx="59212">
                  <c:v>9</c:v>
                </c:pt>
                <c:pt idx="59213">
                  <c:v>9</c:v>
                </c:pt>
                <c:pt idx="59214">
                  <c:v>9</c:v>
                </c:pt>
                <c:pt idx="59215">
                  <c:v>9</c:v>
                </c:pt>
                <c:pt idx="59216">
                  <c:v>9</c:v>
                </c:pt>
                <c:pt idx="59217">
                  <c:v>9</c:v>
                </c:pt>
                <c:pt idx="59218">
                  <c:v>9</c:v>
                </c:pt>
                <c:pt idx="59219">
                  <c:v>9</c:v>
                </c:pt>
                <c:pt idx="59220">
                  <c:v>9</c:v>
                </c:pt>
                <c:pt idx="59221">
                  <c:v>9</c:v>
                </c:pt>
                <c:pt idx="59222">
                  <c:v>9</c:v>
                </c:pt>
                <c:pt idx="59223">
                  <c:v>9</c:v>
                </c:pt>
                <c:pt idx="59224">
                  <c:v>9</c:v>
                </c:pt>
                <c:pt idx="59225">
                  <c:v>9</c:v>
                </c:pt>
                <c:pt idx="59226">
                  <c:v>9</c:v>
                </c:pt>
                <c:pt idx="59227">
                  <c:v>9</c:v>
                </c:pt>
                <c:pt idx="59228">
                  <c:v>9</c:v>
                </c:pt>
                <c:pt idx="59229">
                  <c:v>9</c:v>
                </c:pt>
                <c:pt idx="59230">
                  <c:v>9</c:v>
                </c:pt>
                <c:pt idx="59231">
                  <c:v>9</c:v>
                </c:pt>
                <c:pt idx="59232">
                  <c:v>9</c:v>
                </c:pt>
                <c:pt idx="59233">
                  <c:v>9</c:v>
                </c:pt>
                <c:pt idx="59234">
                  <c:v>9</c:v>
                </c:pt>
                <c:pt idx="59235">
                  <c:v>9</c:v>
                </c:pt>
                <c:pt idx="59236">
                  <c:v>9</c:v>
                </c:pt>
                <c:pt idx="59237">
                  <c:v>9</c:v>
                </c:pt>
                <c:pt idx="59238">
                  <c:v>9</c:v>
                </c:pt>
                <c:pt idx="59239">
                  <c:v>9</c:v>
                </c:pt>
                <c:pt idx="59240">
                  <c:v>9</c:v>
                </c:pt>
                <c:pt idx="59241">
                  <c:v>9</c:v>
                </c:pt>
                <c:pt idx="59242">
                  <c:v>9</c:v>
                </c:pt>
                <c:pt idx="59243">
                  <c:v>9</c:v>
                </c:pt>
                <c:pt idx="59244">
                  <c:v>9</c:v>
                </c:pt>
                <c:pt idx="59245">
                  <c:v>9</c:v>
                </c:pt>
                <c:pt idx="59246">
                  <c:v>9</c:v>
                </c:pt>
                <c:pt idx="59247">
                  <c:v>9</c:v>
                </c:pt>
                <c:pt idx="59248">
                  <c:v>9</c:v>
                </c:pt>
                <c:pt idx="59249">
                  <c:v>9</c:v>
                </c:pt>
                <c:pt idx="59250">
                  <c:v>9</c:v>
                </c:pt>
                <c:pt idx="59251">
                  <c:v>9</c:v>
                </c:pt>
                <c:pt idx="59252">
                  <c:v>9</c:v>
                </c:pt>
                <c:pt idx="59253">
                  <c:v>9</c:v>
                </c:pt>
                <c:pt idx="59254">
                  <c:v>9</c:v>
                </c:pt>
                <c:pt idx="59255">
                  <c:v>9</c:v>
                </c:pt>
                <c:pt idx="59256">
                  <c:v>9</c:v>
                </c:pt>
                <c:pt idx="59257">
                  <c:v>9</c:v>
                </c:pt>
                <c:pt idx="59258">
                  <c:v>9</c:v>
                </c:pt>
                <c:pt idx="59259">
                  <c:v>9</c:v>
                </c:pt>
                <c:pt idx="59260">
                  <c:v>9</c:v>
                </c:pt>
                <c:pt idx="59261">
                  <c:v>9</c:v>
                </c:pt>
                <c:pt idx="59262">
                  <c:v>9</c:v>
                </c:pt>
                <c:pt idx="59263">
                  <c:v>9</c:v>
                </c:pt>
                <c:pt idx="59264">
                  <c:v>9</c:v>
                </c:pt>
                <c:pt idx="59265">
                  <c:v>9</c:v>
                </c:pt>
                <c:pt idx="59266">
                  <c:v>9</c:v>
                </c:pt>
                <c:pt idx="59267">
                  <c:v>9</c:v>
                </c:pt>
                <c:pt idx="59268">
                  <c:v>9</c:v>
                </c:pt>
                <c:pt idx="59269">
                  <c:v>9</c:v>
                </c:pt>
                <c:pt idx="59270">
                  <c:v>9</c:v>
                </c:pt>
                <c:pt idx="59271">
                  <c:v>9</c:v>
                </c:pt>
                <c:pt idx="59272">
                  <c:v>9</c:v>
                </c:pt>
                <c:pt idx="59273">
                  <c:v>9</c:v>
                </c:pt>
                <c:pt idx="59274">
                  <c:v>9</c:v>
                </c:pt>
                <c:pt idx="59275">
                  <c:v>9</c:v>
                </c:pt>
                <c:pt idx="59276">
                  <c:v>9</c:v>
                </c:pt>
                <c:pt idx="59277">
                  <c:v>9</c:v>
                </c:pt>
                <c:pt idx="59278">
                  <c:v>9</c:v>
                </c:pt>
                <c:pt idx="59279">
                  <c:v>9</c:v>
                </c:pt>
                <c:pt idx="59280">
                  <c:v>9</c:v>
                </c:pt>
                <c:pt idx="59281">
                  <c:v>9</c:v>
                </c:pt>
                <c:pt idx="59282">
                  <c:v>9</c:v>
                </c:pt>
                <c:pt idx="59283">
                  <c:v>9</c:v>
                </c:pt>
                <c:pt idx="59284">
                  <c:v>9</c:v>
                </c:pt>
                <c:pt idx="59285">
                  <c:v>9</c:v>
                </c:pt>
                <c:pt idx="59286">
                  <c:v>9</c:v>
                </c:pt>
                <c:pt idx="59287">
                  <c:v>9</c:v>
                </c:pt>
                <c:pt idx="59288">
                  <c:v>9</c:v>
                </c:pt>
                <c:pt idx="59289">
                  <c:v>9</c:v>
                </c:pt>
                <c:pt idx="59290">
                  <c:v>9</c:v>
                </c:pt>
                <c:pt idx="59291">
                  <c:v>9</c:v>
                </c:pt>
                <c:pt idx="59292">
                  <c:v>9</c:v>
                </c:pt>
                <c:pt idx="59293">
                  <c:v>9</c:v>
                </c:pt>
                <c:pt idx="59294">
                  <c:v>9</c:v>
                </c:pt>
                <c:pt idx="59295">
                  <c:v>9</c:v>
                </c:pt>
                <c:pt idx="59296">
                  <c:v>9</c:v>
                </c:pt>
                <c:pt idx="59297">
                  <c:v>9</c:v>
                </c:pt>
                <c:pt idx="59298">
                  <c:v>9</c:v>
                </c:pt>
                <c:pt idx="59299">
                  <c:v>9</c:v>
                </c:pt>
                <c:pt idx="59300">
                  <c:v>9</c:v>
                </c:pt>
                <c:pt idx="59301">
                  <c:v>9</c:v>
                </c:pt>
                <c:pt idx="59302">
                  <c:v>9</c:v>
                </c:pt>
                <c:pt idx="59303">
                  <c:v>9</c:v>
                </c:pt>
                <c:pt idx="59304">
                  <c:v>9</c:v>
                </c:pt>
                <c:pt idx="59305">
                  <c:v>9</c:v>
                </c:pt>
                <c:pt idx="59306">
                  <c:v>9</c:v>
                </c:pt>
                <c:pt idx="59307">
                  <c:v>9</c:v>
                </c:pt>
                <c:pt idx="59308">
                  <c:v>9</c:v>
                </c:pt>
                <c:pt idx="59309">
                  <c:v>9</c:v>
                </c:pt>
                <c:pt idx="59310">
                  <c:v>9</c:v>
                </c:pt>
                <c:pt idx="59311">
                  <c:v>9</c:v>
                </c:pt>
                <c:pt idx="59312">
                  <c:v>9</c:v>
                </c:pt>
                <c:pt idx="59313">
                  <c:v>9</c:v>
                </c:pt>
                <c:pt idx="59314">
                  <c:v>9</c:v>
                </c:pt>
                <c:pt idx="59315">
                  <c:v>9</c:v>
                </c:pt>
                <c:pt idx="59316">
                  <c:v>9</c:v>
                </c:pt>
                <c:pt idx="59317">
                  <c:v>9</c:v>
                </c:pt>
                <c:pt idx="59318">
                  <c:v>9</c:v>
                </c:pt>
                <c:pt idx="59319">
                  <c:v>9</c:v>
                </c:pt>
                <c:pt idx="59320">
                  <c:v>9</c:v>
                </c:pt>
                <c:pt idx="59321">
                  <c:v>9</c:v>
                </c:pt>
                <c:pt idx="59322">
                  <c:v>9</c:v>
                </c:pt>
                <c:pt idx="59323">
                  <c:v>9</c:v>
                </c:pt>
                <c:pt idx="59324">
                  <c:v>9</c:v>
                </c:pt>
                <c:pt idx="59325">
                  <c:v>9</c:v>
                </c:pt>
                <c:pt idx="59326">
                  <c:v>9</c:v>
                </c:pt>
                <c:pt idx="59327">
                  <c:v>9</c:v>
                </c:pt>
                <c:pt idx="59328">
                  <c:v>9</c:v>
                </c:pt>
                <c:pt idx="59329">
                  <c:v>9</c:v>
                </c:pt>
                <c:pt idx="59330">
                  <c:v>9</c:v>
                </c:pt>
                <c:pt idx="59331">
                  <c:v>9</c:v>
                </c:pt>
                <c:pt idx="59332">
                  <c:v>9</c:v>
                </c:pt>
                <c:pt idx="59333">
                  <c:v>9</c:v>
                </c:pt>
                <c:pt idx="59334">
                  <c:v>9</c:v>
                </c:pt>
                <c:pt idx="59335">
                  <c:v>9</c:v>
                </c:pt>
                <c:pt idx="59336">
                  <c:v>9</c:v>
                </c:pt>
                <c:pt idx="59337">
                  <c:v>9</c:v>
                </c:pt>
                <c:pt idx="59338">
                  <c:v>9</c:v>
                </c:pt>
                <c:pt idx="59339">
                  <c:v>9</c:v>
                </c:pt>
                <c:pt idx="59340">
                  <c:v>9</c:v>
                </c:pt>
                <c:pt idx="59341">
                  <c:v>9</c:v>
                </c:pt>
                <c:pt idx="59342">
                  <c:v>9</c:v>
                </c:pt>
                <c:pt idx="59343">
                  <c:v>9</c:v>
                </c:pt>
                <c:pt idx="59344">
                  <c:v>9</c:v>
                </c:pt>
                <c:pt idx="59345">
                  <c:v>9</c:v>
                </c:pt>
                <c:pt idx="59346">
                  <c:v>9</c:v>
                </c:pt>
                <c:pt idx="59347">
                  <c:v>9</c:v>
                </c:pt>
                <c:pt idx="59348">
                  <c:v>9</c:v>
                </c:pt>
                <c:pt idx="59349">
                  <c:v>9</c:v>
                </c:pt>
                <c:pt idx="59350">
                  <c:v>9</c:v>
                </c:pt>
                <c:pt idx="59351">
                  <c:v>9</c:v>
                </c:pt>
                <c:pt idx="59352">
                  <c:v>9</c:v>
                </c:pt>
                <c:pt idx="59353">
                  <c:v>9</c:v>
                </c:pt>
                <c:pt idx="59354">
                  <c:v>9</c:v>
                </c:pt>
                <c:pt idx="59355">
                  <c:v>9</c:v>
                </c:pt>
                <c:pt idx="59356">
                  <c:v>9</c:v>
                </c:pt>
                <c:pt idx="59357">
                  <c:v>9</c:v>
                </c:pt>
                <c:pt idx="59358">
                  <c:v>9</c:v>
                </c:pt>
                <c:pt idx="59359">
                  <c:v>9</c:v>
                </c:pt>
                <c:pt idx="59360">
                  <c:v>9</c:v>
                </c:pt>
                <c:pt idx="59361">
                  <c:v>9</c:v>
                </c:pt>
                <c:pt idx="59362">
                  <c:v>9</c:v>
                </c:pt>
                <c:pt idx="59363">
                  <c:v>9</c:v>
                </c:pt>
                <c:pt idx="59364">
                  <c:v>9</c:v>
                </c:pt>
                <c:pt idx="59365">
                  <c:v>9</c:v>
                </c:pt>
                <c:pt idx="59366">
                  <c:v>9</c:v>
                </c:pt>
                <c:pt idx="59367">
                  <c:v>9</c:v>
                </c:pt>
                <c:pt idx="59368">
                  <c:v>9</c:v>
                </c:pt>
                <c:pt idx="59369">
                  <c:v>9</c:v>
                </c:pt>
                <c:pt idx="59370">
                  <c:v>9</c:v>
                </c:pt>
                <c:pt idx="59371">
                  <c:v>9</c:v>
                </c:pt>
                <c:pt idx="59372">
                  <c:v>9</c:v>
                </c:pt>
                <c:pt idx="59373">
                  <c:v>9</c:v>
                </c:pt>
                <c:pt idx="59374">
                  <c:v>9</c:v>
                </c:pt>
                <c:pt idx="59375">
                  <c:v>9</c:v>
                </c:pt>
                <c:pt idx="59376">
                  <c:v>9</c:v>
                </c:pt>
                <c:pt idx="59377">
                  <c:v>9</c:v>
                </c:pt>
                <c:pt idx="59378">
                  <c:v>9</c:v>
                </c:pt>
                <c:pt idx="59379">
                  <c:v>9</c:v>
                </c:pt>
                <c:pt idx="59380">
                  <c:v>9</c:v>
                </c:pt>
                <c:pt idx="59381">
                  <c:v>9</c:v>
                </c:pt>
                <c:pt idx="59382">
                  <c:v>9</c:v>
                </c:pt>
                <c:pt idx="59383">
                  <c:v>9</c:v>
                </c:pt>
                <c:pt idx="59384">
                  <c:v>9</c:v>
                </c:pt>
                <c:pt idx="59385">
                  <c:v>9</c:v>
                </c:pt>
                <c:pt idx="59386">
                  <c:v>9</c:v>
                </c:pt>
                <c:pt idx="59387">
                  <c:v>9</c:v>
                </c:pt>
                <c:pt idx="59388">
                  <c:v>9</c:v>
                </c:pt>
                <c:pt idx="59389">
                  <c:v>9</c:v>
                </c:pt>
                <c:pt idx="59390">
                  <c:v>9</c:v>
                </c:pt>
                <c:pt idx="59391">
                  <c:v>9</c:v>
                </c:pt>
                <c:pt idx="59392">
                  <c:v>9</c:v>
                </c:pt>
                <c:pt idx="59393">
                  <c:v>9</c:v>
                </c:pt>
                <c:pt idx="59394">
                  <c:v>9</c:v>
                </c:pt>
                <c:pt idx="59395">
                  <c:v>9</c:v>
                </c:pt>
                <c:pt idx="59396">
                  <c:v>9</c:v>
                </c:pt>
                <c:pt idx="59397">
                  <c:v>9</c:v>
                </c:pt>
                <c:pt idx="59398">
                  <c:v>9</c:v>
                </c:pt>
                <c:pt idx="59399">
                  <c:v>9</c:v>
                </c:pt>
                <c:pt idx="59400">
                  <c:v>9.5</c:v>
                </c:pt>
                <c:pt idx="59401">
                  <c:v>9.5</c:v>
                </c:pt>
                <c:pt idx="59402">
                  <c:v>9.5</c:v>
                </c:pt>
                <c:pt idx="59403">
                  <c:v>9.5</c:v>
                </c:pt>
                <c:pt idx="59404">
                  <c:v>9.5</c:v>
                </c:pt>
                <c:pt idx="59405">
                  <c:v>9.5</c:v>
                </c:pt>
                <c:pt idx="59406">
                  <c:v>9.5</c:v>
                </c:pt>
                <c:pt idx="59407">
                  <c:v>9.5</c:v>
                </c:pt>
                <c:pt idx="59408">
                  <c:v>9.5</c:v>
                </c:pt>
                <c:pt idx="59409">
                  <c:v>9.5</c:v>
                </c:pt>
                <c:pt idx="59410">
                  <c:v>9.5</c:v>
                </c:pt>
                <c:pt idx="59411">
                  <c:v>9.5</c:v>
                </c:pt>
                <c:pt idx="59412">
                  <c:v>9.5</c:v>
                </c:pt>
                <c:pt idx="59413">
                  <c:v>9.5</c:v>
                </c:pt>
                <c:pt idx="59414">
                  <c:v>9.5</c:v>
                </c:pt>
                <c:pt idx="59415">
                  <c:v>9.5</c:v>
                </c:pt>
                <c:pt idx="59416">
                  <c:v>9.5</c:v>
                </c:pt>
                <c:pt idx="59417">
                  <c:v>9.5</c:v>
                </c:pt>
                <c:pt idx="59418">
                  <c:v>9.5</c:v>
                </c:pt>
                <c:pt idx="59419">
                  <c:v>9.5</c:v>
                </c:pt>
                <c:pt idx="59420">
                  <c:v>9.5</c:v>
                </c:pt>
                <c:pt idx="59421">
                  <c:v>9.5</c:v>
                </c:pt>
                <c:pt idx="59422">
                  <c:v>9.5</c:v>
                </c:pt>
                <c:pt idx="59423">
                  <c:v>9.5</c:v>
                </c:pt>
                <c:pt idx="59424">
                  <c:v>9.5</c:v>
                </c:pt>
                <c:pt idx="59425">
                  <c:v>9.5</c:v>
                </c:pt>
                <c:pt idx="59426">
                  <c:v>9.5</c:v>
                </c:pt>
                <c:pt idx="59427">
                  <c:v>9.5</c:v>
                </c:pt>
                <c:pt idx="59428">
                  <c:v>9.5</c:v>
                </c:pt>
                <c:pt idx="59429">
                  <c:v>9.5</c:v>
                </c:pt>
                <c:pt idx="59430">
                  <c:v>9.5</c:v>
                </c:pt>
                <c:pt idx="59431">
                  <c:v>9.5</c:v>
                </c:pt>
                <c:pt idx="59432">
                  <c:v>9.5</c:v>
                </c:pt>
                <c:pt idx="59433">
                  <c:v>9.5</c:v>
                </c:pt>
                <c:pt idx="59434">
                  <c:v>9.5</c:v>
                </c:pt>
                <c:pt idx="59435">
                  <c:v>9.5</c:v>
                </c:pt>
                <c:pt idx="59436">
                  <c:v>9.5</c:v>
                </c:pt>
                <c:pt idx="59437">
                  <c:v>9.5</c:v>
                </c:pt>
                <c:pt idx="59438">
                  <c:v>9.5</c:v>
                </c:pt>
                <c:pt idx="59439">
                  <c:v>9.5</c:v>
                </c:pt>
                <c:pt idx="59440">
                  <c:v>9.5</c:v>
                </c:pt>
                <c:pt idx="59441">
                  <c:v>9.5</c:v>
                </c:pt>
                <c:pt idx="59442">
                  <c:v>9.5</c:v>
                </c:pt>
                <c:pt idx="59443">
                  <c:v>9.5</c:v>
                </c:pt>
                <c:pt idx="59444">
                  <c:v>9.5</c:v>
                </c:pt>
                <c:pt idx="59445">
                  <c:v>9.5</c:v>
                </c:pt>
                <c:pt idx="59446">
                  <c:v>9.5</c:v>
                </c:pt>
                <c:pt idx="59447">
                  <c:v>9.5</c:v>
                </c:pt>
                <c:pt idx="59448">
                  <c:v>9.5</c:v>
                </c:pt>
                <c:pt idx="59449">
                  <c:v>9.5</c:v>
                </c:pt>
                <c:pt idx="59450">
                  <c:v>9.5</c:v>
                </c:pt>
                <c:pt idx="59451">
                  <c:v>9.5</c:v>
                </c:pt>
                <c:pt idx="59452">
                  <c:v>9.5</c:v>
                </c:pt>
                <c:pt idx="59453">
                  <c:v>9.5</c:v>
                </c:pt>
                <c:pt idx="59454">
                  <c:v>9.5</c:v>
                </c:pt>
                <c:pt idx="59455">
                  <c:v>9.5</c:v>
                </c:pt>
                <c:pt idx="59456">
                  <c:v>9.5</c:v>
                </c:pt>
                <c:pt idx="59457">
                  <c:v>9.5</c:v>
                </c:pt>
                <c:pt idx="59458">
                  <c:v>9.5</c:v>
                </c:pt>
                <c:pt idx="59459">
                  <c:v>9.5</c:v>
                </c:pt>
                <c:pt idx="59460">
                  <c:v>9.5</c:v>
                </c:pt>
                <c:pt idx="59461">
                  <c:v>9.5</c:v>
                </c:pt>
                <c:pt idx="59462">
                  <c:v>9.5</c:v>
                </c:pt>
                <c:pt idx="59463">
                  <c:v>9.5</c:v>
                </c:pt>
                <c:pt idx="59464">
                  <c:v>9.5</c:v>
                </c:pt>
                <c:pt idx="59465">
                  <c:v>9.5</c:v>
                </c:pt>
                <c:pt idx="59466">
                  <c:v>9.5</c:v>
                </c:pt>
                <c:pt idx="59467">
                  <c:v>9.5</c:v>
                </c:pt>
                <c:pt idx="59468">
                  <c:v>9.5</c:v>
                </c:pt>
                <c:pt idx="59469">
                  <c:v>9.5</c:v>
                </c:pt>
                <c:pt idx="59470">
                  <c:v>9.5</c:v>
                </c:pt>
                <c:pt idx="59471">
                  <c:v>9.5</c:v>
                </c:pt>
                <c:pt idx="59472">
                  <c:v>9.5</c:v>
                </c:pt>
                <c:pt idx="59473">
                  <c:v>9.5</c:v>
                </c:pt>
                <c:pt idx="59474">
                  <c:v>9.5</c:v>
                </c:pt>
                <c:pt idx="59475">
                  <c:v>9.5</c:v>
                </c:pt>
                <c:pt idx="59476">
                  <c:v>9.5</c:v>
                </c:pt>
                <c:pt idx="59477">
                  <c:v>9.5</c:v>
                </c:pt>
                <c:pt idx="59478">
                  <c:v>9.5</c:v>
                </c:pt>
                <c:pt idx="59479">
                  <c:v>9.5</c:v>
                </c:pt>
                <c:pt idx="59480">
                  <c:v>9.5</c:v>
                </c:pt>
                <c:pt idx="59481">
                  <c:v>9.5</c:v>
                </c:pt>
                <c:pt idx="59482">
                  <c:v>9.5</c:v>
                </c:pt>
                <c:pt idx="59483">
                  <c:v>9.5</c:v>
                </c:pt>
                <c:pt idx="59484">
                  <c:v>9.5</c:v>
                </c:pt>
                <c:pt idx="59485">
                  <c:v>9.5</c:v>
                </c:pt>
                <c:pt idx="59486">
                  <c:v>9.5</c:v>
                </c:pt>
                <c:pt idx="59487">
                  <c:v>9.5</c:v>
                </c:pt>
                <c:pt idx="59488">
                  <c:v>9.5</c:v>
                </c:pt>
                <c:pt idx="59489">
                  <c:v>9.5</c:v>
                </c:pt>
                <c:pt idx="59490">
                  <c:v>9.5</c:v>
                </c:pt>
                <c:pt idx="59491">
                  <c:v>9.5</c:v>
                </c:pt>
                <c:pt idx="59492">
                  <c:v>9.5</c:v>
                </c:pt>
                <c:pt idx="59493">
                  <c:v>9.5</c:v>
                </c:pt>
                <c:pt idx="59494">
                  <c:v>9.5</c:v>
                </c:pt>
                <c:pt idx="59495">
                  <c:v>9.5</c:v>
                </c:pt>
                <c:pt idx="59496">
                  <c:v>9.5</c:v>
                </c:pt>
                <c:pt idx="59497">
                  <c:v>9.5</c:v>
                </c:pt>
                <c:pt idx="59498">
                  <c:v>9.5</c:v>
                </c:pt>
                <c:pt idx="59499">
                  <c:v>9.5</c:v>
                </c:pt>
                <c:pt idx="59500">
                  <c:v>9.5</c:v>
                </c:pt>
                <c:pt idx="59501">
                  <c:v>9.5</c:v>
                </c:pt>
                <c:pt idx="59502">
                  <c:v>9.5</c:v>
                </c:pt>
                <c:pt idx="59503">
                  <c:v>9.5</c:v>
                </c:pt>
                <c:pt idx="59504">
                  <c:v>9.5</c:v>
                </c:pt>
                <c:pt idx="59505">
                  <c:v>9.5</c:v>
                </c:pt>
                <c:pt idx="59506">
                  <c:v>9.5</c:v>
                </c:pt>
                <c:pt idx="59507">
                  <c:v>9.5</c:v>
                </c:pt>
                <c:pt idx="59508">
                  <c:v>9.5</c:v>
                </c:pt>
                <c:pt idx="59509">
                  <c:v>9.5</c:v>
                </c:pt>
                <c:pt idx="59510">
                  <c:v>9.5</c:v>
                </c:pt>
                <c:pt idx="59511">
                  <c:v>9.5</c:v>
                </c:pt>
                <c:pt idx="59512">
                  <c:v>9.5</c:v>
                </c:pt>
                <c:pt idx="59513">
                  <c:v>9.5</c:v>
                </c:pt>
                <c:pt idx="59514">
                  <c:v>9.5</c:v>
                </c:pt>
                <c:pt idx="59515">
                  <c:v>9.5</c:v>
                </c:pt>
                <c:pt idx="59516">
                  <c:v>9.5</c:v>
                </c:pt>
                <c:pt idx="59517">
                  <c:v>9.5</c:v>
                </c:pt>
                <c:pt idx="59518">
                  <c:v>9.5</c:v>
                </c:pt>
                <c:pt idx="59519">
                  <c:v>9.5</c:v>
                </c:pt>
                <c:pt idx="59520">
                  <c:v>9.5</c:v>
                </c:pt>
                <c:pt idx="59521">
                  <c:v>9.5</c:v>
                </c:pt>
                <c:pt idx="59522">
                  <c:v>9.5</c:v>
                </c:pt>
                <c:pt idx="59523">
                  <c:v>9.5</c:v>
                </c:pt>
                <c:pt idx="59524">
                  <c:v>9.5</c:v>
                </c:pt>
                <c:pt idx="59525">
                  <c:v>9.5</c:v>
                </c:pt>
                <c:pt idx="59526">
                  <c:v>9.5</c:v>
                </c:pt>
                <c:pt idx="59527">
                  <c:v>9.5</c:v>
                </c:pt>
                <c:pt idx="59528">
                  <c:v>9.5</c:v>
                </c:pt>
                <c:pt idx="59529">
                  <c:v>9.5</c:v>
                </c:pt>
                <c:pt idx="59530">
                  <c:v>9.5</c:v>
                </c:pt>
                <c:pt idx="59531">
                  <c:v>9.5</c:v>
                </c:pt>
                <c:pt idx="59532">
                  <c:v>9.5</c:v>
                </c:pt>
                <c:pt idx="59533">
                  <c:v>9.5</c:v>
                </c:pt>
                <c:pt idx="59534">
                  <c:v>9.5</c:v>
                </c:pt>
                <c:pt idx="59535">
                  <c:v>9.5</c:v>
                </c:pt>
                <c:pt idx="59536">
                  <c:v>9.5</c:v>
                </c:pt>
                <c:pt idx="59537">
                  <c:v>9.5</c:v>
                </c:pt>
                <c:pt idx="59538">
                  <c:v>9.5</c:v>
                </c:pt>
                <c:pt idx="59539">
                  <c:v>9.5</c:v>
                </c:pt>
                <c:pt idx="59540">
                  <c:v>9.5</c:v>
                </c:pt>
                <c:pt idx="59541">
                  <c:v>9.5</c:v>
                </c:pt>
                <c:pt idx="59542">
                  <c:v>9.5</c:v>
                </c:pt>
                <c:pt idx="59543">
                  <c:v>9.5</c:v>
                </c:pt>
                <c:pt idx="59544">
                  <c:v>9.5</c:v>
                </c:pt>
                <c:pt idx="59545">
                  <c:v>9.5</c:v>
                </c:pt>
                <c:pt idx="59546">
                  <c:v>9.5</c:v>
                </c:pt>
                <c:pt idx="59547">
                  <c:v>9.5</c:v>
                </c:pt>
                <c:pt idx="59548">
                  <c:v>9.5</c:v>
                </c:pt>
                <c:pt idx="59549">
                  <c:v>9.5</c:v>
                </c:pt>
                <c:pt idx="59550">
                  <c:v>9.5</c:v>
                </c:pt>
                <c:pt idx="59551">
                  <c:v>9.5</c:v>
                </c:pt>
                <c:pt idx="59552">
                  <c:v>9.5</c:v>
                </c:pt>
                <c:pt idx="59553">
                  <c:v>9.5</c:v>
                </c:pt>
                <c:pt idx="59554">
                  <c:v>9.5</c:v>
                </c:pt>
                <c:pt idx="59555">
                  <c:v>9.5</c:v>
                </c:pt>
                <c:pt idx="59556">
                  <c:v>9.5</c:v>
                </c:pt>
                <c:pt idx="59557">
                  <c:v>9.5</c:v>
                </c:pt>
                <c:pt idx="59558">
                  <c:v>9.5</c:v>
                </c:pt>
                <c:pt idx="59559">
                  <c:v>9.5</c:v>
                </c:pt>
                <c:pt idx="59560">
                  <c:v>9.5</c:v>
                </c:pt>
                <c:pt idx="59561">
                  <c:v>9.5</c:v>
                </c:pt>
                <c:pt idx="59562">
                  <c:v>9.5</c:v>
                </c:pt>
                <c:pt idx="59563">
                  <c:v>9.5</c:v>
                </c:pt>
                <c:pt idx="59564">
                  <c:v>9.5</c:v>
                </c:pt>
                <c:pt idx="59565">
                  <c:v>9.5</c:v>
                </c:pt>
                <c:pt idx="59566">
                  <c:v>9.5</c:v>
                </c:pt>
                <c:pt idx="59567">
                  <c:v>9.5</c:v>
                </c:pt>
                <c:pt idx="59568">
                  <c:v>9.5</c:v>
                </c:pt>
                <c:pt idx="59569">
                  <c:v>9.5</c:v>
                </c:pt>
                <c:pt idx="59570">
                  <c:v>9.5</c:v>
                </c:pt>
                <c:pt idx="59571">
                  <c:v>9.5</c:v>
                </c:pt>
                <c:pt idx="59572">
                  <c:v>9.5</c:v>
                </c:pt>
                <c:pt idx="59573">
                  <c:v>9.5</c:v>
                </c:pt>
                <c:pt idx="59574">
                  <c:v>9.5</c:v>
                </c:pt>
                <c:pt idx="59575">
                  <c:v>9.5</c:v>
                </c:pt>
                <c:pt idx="59576">
                  <c:v>9.5</c:v>
                </c:pt>
                <c:pt idx="59577">
                  <c:v>9.5</c:v>
                </c:pt>
                <c:pt idx="59578">
                  <c:v>9.5</c:v>
                </c:pt>
                <c:pt idx="59579">
                  <c:v>9.5</c:v>
                </c:pt>
                <c:pt idx="59580">
                  <c:v>9.5</c:v>
                </c:pt>
                <c:pt idx="59581">
                  <c:v>9.5</c:v>
                </c:pt>
                <c:pt idx="59582">
                  <c:v>9.5</c:v>
                </c:pt>
                <c:pt idx="59583">
                  <c:v>9.5</c:v>
                </c:pt>
                <c:pt idx="59584">
                  <c:v>9.5</c:v>
                </c:pt>
                <c:pt idx="59585">
                  <c:v>9.5</c:v>
                </c:pt>
                <c:pt idx="59586">
                  <c:v>9.5</c:v>
                </c:pt>
                <c:pt idx="59587">
                  <c:v>9.5</c:v>
                </c:pt>
                <c:pt idx="59588">
                  <c:v>9.5</c:v>
                </c:pt>
                <c:pt idx="59589">
                  <c:v>9.5</c:v>
                </c:pt>
                <c:pt idx="59590">
                  <c:v>9.5</c:v>
                </c:pt>
                <c:pt idx="59591">
                  <c:v>9.5</c:v>
                </c:pt>
                <c:pt idx="59592">
                  <c:v>9.5</c:v>
                </c:pt>
                <c:pt idx="59593">
                  <c:v>9.5</c:v>
                </c:pt>
                <c:pt idx="59594">
                  <c:v>9.5</c:v>
                </c:pt>
                <c:pt idx="59595">
                  <c:v>9.5</c:v>
                </c:pt>
                <c:pt idx="59596">
                  <c:v>9.5</c:v>
                </c:pt>
                <c:pt idx="59597">
                  <c:v>9.5</c:v>
                </c:pt>
                <c:pt idx="59598">
                  <c:v>9.5</c:v>
                </c:pt>
                <c:pt idx="59599">
                  <c:v>9.5</c:v>
                </c:pt>
                <c:pt idx="59600">
                  <c:v>9.5</c:v>
                </c:pt>
                <c:pt idx="59601">
                  <c:v>9.5</c:v>
                </c:pt>
                <c:pt idx="59602">
                  <c:v>9.5</c:v>
                </c:pt>
                <c:pt idx="59603">
                  <c:v>9.5</c:v>
                </c:pt>
                <c:pt idx="59604">
                  <c:v>9.5</c:v>
                </c:pt>
                <c:pt idx="59605">
                  <c:v>9.5</c:v>
                </c:pt>
                <c:pt idx="59606">
                  <c:v>9.5</c:v>
                </c:pt>
                <c:pt idx="59607">
                  <c:v>9.5</c:v>
                </c:pt>
                <c:pt idx="59608">
                  <c:v>9.5</c:v>
                </c:pt>
                <c:pt idx="59609">
                  <c:v>9.5</c:v>
                </c:pt>
                <c:pt idx="59610">
                  <c:v>9.5</c:v>
                </c:pt>
                <c:pt idx="59611">
                  <c:v>9.5</c:v>
                </c:pt>
                <c:pt idx="59612">
                  <c:v>9.5</c:v>
                </c:pt>
                <c:pt idx="59613">
                  <c:v>9.5</c:v>
                </c:pt>
                <c:pt idx="59614">
                  <c:v>9.5</c:v>
                </c:pt>
                <c:pt idx="59615">
                  <c:v>9.5</c:v>
                </c:pt>
                <c:pt idx="59616">
                  <c:v>9.5</c:v>
                </c:pt>
                <c:pt idx="59617">
                  <c:v>9.5</c:v>
                </c:pt>
                <c:pt idx="59618">
                  <c:v>9.5</c:v>
                </c:pt>
                <c:pt idx="59619">
                  <c:v>9.5</c:v>
                </c:pt>
                <c:pt idx="59620">
                  <c:v>9.5</c:v>
                </c:pt>
                <c:pt idx="59621">
                  <c:v>9.5</c:v>
                </c:pt>
                <c:pt idx="59622">
                  <c:v>9.5</c:v>
                </c:pt>
                <c:pt idx="59623">
                  <c:v>9.5</c:v>
                </c:pt>
                <c:pt idx="59624">
                  <c:v>9.5</c:v>
                </c:pt>
                <c:pt idx="59625">
                  <c:v>9.5</c:v>
                </c:pt>
                <c:pt idx="59626">
                  <c:v>9.5</c:v>
                </c:pt>
                <c:pt idx="59627">
                  <c:v>9.5</c:v>
                </c:pt>
                <c:pt idx="59628">
                  <c:v>9.5</c:v>
                </c:pt>
                <c:pt idx="59629">
                  <c:v>9.5</c:v>
                </c:pt>
                <c:pt idx="59630">
                  <c:v>9.5</c:v>
                </c:pt>
                <c:pt idx="59631">
                  <c:v>9.5</c:v>
                </c:pt>
                <c:pt idx="59632">
                  <c:v>9.5</c:v>
                </c:pt>
                <c:pt idx="59633">
                  <c:v>9.5</c:v>
                </c:pt>
                <c:pt idx="59634">
                  <c:v>9.5</c:v>
                </c:pt>
                <c:pt idx="59635">
                  <c:v>9.5</c:v>
                </c:pt>
                <c:pt idx="59636">
                  <c:v>9.5</c:v>
                </c:pt>
                <c:pt idx="59637">
                  <c:v>9.5</c:v>
                </c:pt>
                <c:pt idx="59638">
                  <c:v>9.5</c:v>
                </c:pt>
                <c:pt idx="59639">
                  <c:v>9.5</c:v>
                </c:pt>
                <c:pt idx="59640">
                  <c:v>9.5</c:v>
                </c:pt>
                <c:pt idx="59641">
                  <c:v>9.5</c:v>
                </c:pt>
                <c:pt idx="59642">
                  <c:v>9.5</c:v>
                </c:pt>
                <c:pt idx="59643">
                  <c:v>9.5</c:v>
                </c:pt>
                <c:pt idx="59644">
                  <c:v>9.5</c:v>
                </c:pt>
                <c:pt idx="59645">
                  <c:v>9.5</c:v>
                </c:pt>
                <c:pt idx="59646">
                  <c:v>9.5</c:v>
                </c:pt>
                <c:pt idx="59647">
                  <c:v>9.5</c:v>
                </c:pt>
                <c:pt idx="59648">
                  <c:v>9.5</c:v>
                </c:pt>
                <c:pt idx="59649">
                  <c:v>9.5</c:v>
                </c:pt>
                <c:pt idx="59650">
                  <c:v>9.5</c:v>
                </c:pt>
                <c:pt idx="59651">
                  <c:v>9.5</c:v>
                </c:pt>
                <c:pt idx="59652">
                  <c:v>9.5</c:v>
                </c:pt>
                <c:pt idx="59653">
                  <c:v>9.5</c:v>
                </c:pt>
                <c:pt idx="59654">
                  <c:v>9.5</c:v>
                </c:pt>
                <c:pt idx="59655">
                  <c:v>9.5</c:v>
                </c:pt>
                <c:pt idx="59656">
                  <c:v>9.5</c:v>
                </c:pt>
                <c:pt idx="59657">
                  <c:v>9.5</c:v>
                </c:pt>
                <c:pt idx="59658">
                  <c:v>9.5</c:v>
                </c:pt>
                <c:pt idx="59659">
                  <c:v>9.5</c:v>
                </c:pt>
                <c:pt idx="59660">
                  <c:v>9.5</c:v>
                </c:pt>
                <c:pt idx="59661">
                  <c:v>9.5</c:v>
                </c:pt>
                <c:pt idx="59662">
                  <c:v>9.5</c:v>
                </c:pt>
                <c:pt idx="59663">
                  <c:v>9.5</c:v>
                </c:pt>
                <c:pt idx="59664">
                  <c:v>9.5</c:v>
                </c:pt>
                <c:pt idx="59665">
                  <c:v>9.5</c:v>
                </c:pt>
                <c:pt idx="59666">
                  <c:v>9.5</c:v>
                </c:pt>
                <c:pt idx="59667">
                  <c:v>9.5</c:v>
                </c:pt>
                <c:pt idx="59668">
                  <c:v>9.5</c:v>
                </c:pt>
                <c:pt idx="59669">
                  <c:v>9.5</c:v>
                </c:pt>
                <c:pt idx="59670">
                  <c:v>9.5</c:v>
                </c:pt>
                <c:pt idx="59671">
                  <c:v>9.5</c:v>
                </c:pt>
                <c:pt idx="59672">
                  <c:v>9.5</c:v>
                </c:pt>
                <c:pt idx="59673">
                  <c:v>9.5</c:v>
                </c:pt>
                <c:pt idx="59674">
                  <c:v>9.5</c:v>
                </c:pt>
                <c:pt idx="59675">
                  <c:v>9.5</c:v>
                </c:pt>
                <c:pt idx="59676">
                  <c:v>9.5</c:v>
                </c:pt>
                <c:pt idx="59677">
                  <c:v>9.5</c:v>
                </c:pt>
                <c:pt idx="59678">
                  <c:v>9.5</c:v>
                </c:pt>
                <c:pt idx="59679">
                  <c:v>9.5</c:v>
                </c:pt>
                <c:pt idx="59680">
                  <c:v>9.5</c:v>
                </c:pt>
                <c:pt idx="59681">
                  <c:v>9.5</c:v>
                </c:pt>
                <c:pt idx="59682">
                  <c:v>9.5</c:v>
                </c:pt>
                <c:pt idx="59683">
                  <c:v>9.5</c:v>
                </c:pt>
                <c:pt idx="59684">
                  <c:v>9.5</c:v>
                </c:pt>
                <c:pt idx="59685">
                  <c:v>9.5</c:v>
                </c:pt>
                <c:pt idx="59686">
                  <c:v>9.5</c:v>
                </c:pt>
                <c:pt idx="59687">
                  <c:v>9.5</c:v>
                </c:pt>
                <c:pt idx="59688">
                  <c:v>9.5</c:v>
                </c:pt>
                <c:pt idx="59689">
                  <c:v>9.5</c:v>
                </c:pt>
                <c:pt idx="59690">
                  <c:v>9.5</c:v>
                </c:pt>
                <c:pt idx="59691">
                  <c:v>9.5</c:v>
                </c:pt>
                <c:pt idx="59692">
                  <c:v>9.5</c:v>
                </c:pt>
                <c:pt idx="59693">
                  <c:v>9.5</c:v>
                </c:pt>
                <c:pt idx="59694">
                  <c:v>9.5</c:v>
                </c:pt>
                <c:pt idx="59695">
                  <c:v>9.5</c:v>
                </c:pt>
                <c:pt idx="59696">
                  <c:v>9.5</c:v>
                </c:pt>
                <c:pt idx="59697">
                  <c:v>9.5</c:v>
                </c:pt>
                <c:pt idx="59698">
                  <c:v>9.5</c:v>
                </c:pt>
                <c:pt idx="59699">
                  <c:v>9.5</c:v>
                </c:pt>
                <c:pt idx="59700">
                  <c:v>9.5</c:v>
                </c:pt>
                <c:pt idx="59701">
                  <c:v>9.5</c:v>
                </c:pt>
                <c:pt idx="59702">
                  <c:v>9.5</c:v>
                </c:pt>
                <c:pt idx="59703">
                  <c:v>9.5</c:v>
                </c:pt>
                <c:pt idx="59704">
                  <c:v>9.5</c:v>
                </c:pt>
                <c:pt idx="59705">
                  <c:v>9.5</c:v>
                </c:pt>
                <c:pt idx="59706">
                  <c:v>9.5</c:v>
                </c:pt>
                <c:pt idx="59707">
                  <c:v>9.5</c:v>
                </c:pt>
                <c:pt idx="59708">
                  <c:v>9.5</c:v>
                </c:pt>
                <c:pt idx="59709">
                  <c:v>9.5</c:v>
                </c:pt>
                <c:pt idx="59710">
                  <c:v>9.5</c:v>
                </c:pt>
                <c:pt idx="59711">
                  <c:v>9.5</c:v>
                </c:pt>
                <c:pt idx="59712">
                  <c:v>9.5</c:v>
                </c:pt>
                <c:pt idx="59713">
                  <c:v>9.5</c:v>
                </c:pt>
                <c:pt idx="59714">
                  <c:v>9.5</c:v>
                </c:pt>
                <c:pt idx="59715">
                  <c:v>9.5</c:v>
                </c:pt>
                <c:pt idx="59716">
                  <c:v>9.5</c:v>
                </c:pt>
                <c:pt idx="59717">
                  <c:v>9.5</c:v>
                </c:pt>
                <c:pt idx="59718">
                  <c:v>9.5</c:v>
                </c:pt>
                <c:pt idx="59719">
                  <c:v>9.5</c:v>
                </c:pt>
                <c:pt idx="59720">
                  <c:v>9.5</c:v>
                </c:pt>
                <c:pt idx="59721">
                  <c:v>9.5</c:v>
                </c:pt>
                <c:pt idx="59722">
                  <c:v>9.5</c:v>
                </c:pt>
                <c:pt idx="59723">
                  <c:v>9.5</c:v>
                </c:pt>
                <c:pt idx="59724">
                  <c:v>9.5</c:v>
                </c:pt>
                <c:pt idx="59725">
                  <c:v>9.5</c:v>
                </c:pt>
                <c:pt idx="59726">
                  <c:v>9.5</c:v>
                </c:pt>
                <c:pt idx="59727">
                  <c:v>9.5</c:v>
                </c:pt>
                <c:pt idx="59728">
                  <c:v>9.5</c:v>
                </c:pt>
                <c:pt idx="59729">
                  <c:v>9.5</c:v>
                </c:pt>
                <c:pt idx="59730">
                  <c:v>9.5</c:v>
                </c:pt>
                <c:pt idx="59731">
                  <c:v>9.5</c:v>
                </c:pt>
                <c:pt idx="59732">
                  <c:v>9.5</c:v>
                </c:pt>
                <c:pt idx="59733">
                  <c:v>9.5</c:v>
                </c:pt>
                <c:pt idx="59734">
                  <c:v>9.5</c:v>
                </c:pt>
                <c:pt idx="59735">
                  <c:v>9.5</c:v>
                </c:pt>
                <c:pt idx="59736">
                  <c:v>9.5</c:v>
                </c:pt>
                <c:pt idx="59737">
                  <c:v>9.5</c:v>
                </c:pt>
                <c:pt idx="59738">
                  <c:v>9.5</c:v>
                </c:pt>
                <c:pt idx="59739">
                  <c:v>9.5</c:v>
                </c:pt>
                <c:pt idx="59740">
                  <c:v>9.5</c:v>
                </c:pt>
                <c:pt idx="59741">
                  <c:v>9.5</c:v>
                </c:pt>
                <c:pt idx="59742">
                  <c:v>9.5</c:v>
                </c:pt>
                <c:pt idx="59743">
                  <c:v>9.5</c:v>
                </c:pt>
                <c:pt idx="59744">
                  <c:v>9.5</c:v>
                </c:pt>
                <c:pt idx="59745">
                  <c:v>9.5</c:v>
                </c:pt>
                <c:pt idx="59746">
                  <c:v>9.5</c:v>
                </c:pt>
                <c:pt idx="59747">
                  <c:v>9.5</c:v>
                </c:pt>
                <c:pt idx="59748">
                  <c:v>9.5</c:v>
                </c:pt>
                <c:pt idx="59749">
                  <c:v>9.5</c:v>
                </c:pt>
                <c:pt idx="59750">
                  <c:v>9.5</c:v>
                </c:pt>
                <c:pt idx="59751">
                  <c:v>9.5</c:v>
                </c:pt>
                <c:pt idx="59752">
                  <c:v>9.5</c:v>
                </c:pt>
                <c:pt idx="59753">
                  <c:v>9.5</c:v>
                </c:pt>
                <c:pt idx="59754">
                  <c:v>9.5</c:v>
                </c:pt>
                <c:pt idx="59755">
                  <c:v>9.5</c:v>
                </c:pt>
                <c:pt idx="59756">
                  <c:v>9.5</c:v>
                </c:pt>
                <c:pt idx="59757">
                  <c:v>9.5</c:v>
                </c:pt>
                <c:pt idx="59758">
                  <c:v>9.5</c:v>
                </c:pt>
                <c:pt idx="59759">
                  <c:v>9.5</c:v>
                </c:pt>
                <c:pt idx="59760">
                  <c:v>9.5</c:v>
                </c:pt>
                <c:pt idx="59761">
                  <c:v>9.5</c:v>
                </c:pt>
                <c:pt idx="59762">
                  <c:v>9.5</c:v>
                </c:pt>
                <c:pt idx="59763">
                  <c:v>9.5</c:v>
                </c:pt>
                <c:pt idx="59764">
                  <c:v>9.5</c:v>
                </c:pt>
                <c:pt idx="59765">
                  <c:v>9.5</c:v>
                </c:pt>
                <c:pt idx="59766">
                  <c:v>9.5</c:v>
                </c:pt>
                <c:pt idx="59767">
                  <c:v>9.5</c:v>
                </c:pt>
                <c:pt idx="59768">
                  <c:v>9.5</c:v>
                </c:pt>
                <c:pt idx="59769">
                  <c:v>9.5</c:v>
                </c:pt>
                <c:pt idx="59770">
                  <c:v>9.5</c:v>
                </c:pt>
                <c:pt idx="59771">
                  <c:v>9.5</c:v>
                </c:pt>
                <c:pt idx="59772">
                  <c:v>9.5</c:v>
                </c:pt>
                <c:pt idx="59773">
                  <c:v>9.5</c:v>
                </c:pt>
                <c:pt idx="59774">
                  <c:v>9.5</c:v>
                </c:pt>
                <c:pt idx="59775">
                  <c:v>9.5</c:v>
                </c:pt>
                <c:pt idx="59776">
                  <c:v>9.5</c:v>
                </c:pt>
                <c:pt idx="59777">
                  <c:v>9.5</c:v>
                </c:pt>
                <c:pt idx="59778">
                  <c:v>9.5</c:v>
                </c:pt>
                <c:pt idx="59779">
                  <c:v>9.5</c:v>
                </c:pt>
                <c:pt idx="59780">
                  <c:v>9.5</c:v>
                </c:pt>
                <c:pt idx="59781">
                  <c:v>9.5</c:v>
                </c:pt>
                <c:pt idx="59782">
                  <c:v>9.5</c:v>
                </c:pt>
                <c:pt idx="59783">
                  <c:v>9.5</c:v>
                </c:pt>
                <c:pt idx="59784">
                  <c:v>9.5</c:v>
                </c:pt>
                <c:pt idx="59785">
                  <c:v>9.5</c:v>
                </c:pt>
                <c:pt idx="59786">
                  <c:v>9.5</c:v>
                </c:pt>
                <c:pt idx="59787">
                  <c:v>9.5</c:v>
                </c:pt>
                <c:pt idx="59788">
                  <c:v>9.5</c:v>
                </c:pt>
                <c:pt idx="59789">
                  <c:v>9.5</c:v>
                </c:pt>
                <c:pt idx="59790">
                  <c:v>9.5</c:v>
                </c:pt>
                <c:pt idx="59791">
                  <c:v>9.5</c:v>
                </c:pt>
                <c:pt idx="59792">
                  <c:v>9.5</c:v>
                </c:pt>
                <c:pt idx="59793">
                  <c:v>9.5</c:v>
                </c:pt>
                <c:pt idx="59794">
                  <c:v>9.5</c:v>
                </c:pt>
                <c:pt idx="59795">
                  <c:v>9.5</c:v>
                </c:pt>
                <c:pt idx="59796">
                  <c:v>9.5</c:v>
                </c:pt>
                <c:pt idx="59797">
                  <c:v>9.5</c:v>
                </c:pt>
                <c:pt idx="59798">
                  <c:v>9.5</c:v>
                </c:pt>
                <c:pt idx="59799">
                  <c:v>9.5</c:v>
                </c:pt>
                <c:pt idx="59800">
                  <c:v>9.5</c:v>
                </c:pt>
                <c:pt idx="59801">
                  <c:v>9.5</c:v>
                </c:pt>
                <c:pt idx="59802">
                  <c:v>9.5</c:v>
                </c:pt>
                <c:pt idx="59803">
                  <c:v>9.5</c:v>
                </c:pt>
                <c:pt idx="59804">
                  <c:v>9.5</c:v>
                </c:pt>
                <c:pt idx="59805">
                  <c:v>9.5</c:v>
                </c:pt>
                <c:pt idx="59806">
                  <c:v>9.5</c:v>
                </c:pt>
                <c:pt idx="59807">
                  <c:v>9.5</c:v>
                </c:pt>
                <c:pt idx="59808">
                  <c:v>9.5</c:v>
                </c:pt>
                <c:pt idx="59809">
                  <c:v>9.5</c:v>
                </c:pt>
                <c:pt idx="59810">
                  <c:v>9.5</c:v>
                </c:pt>
                <c:pt idx="59811">
                  <c:v>9.5</c:v>
                </c:pt>
                <c:pt idx="59812">
                  <c:v>9.5</c:v>
                </c:pt>
                <c:pt idx="59813">
                  <c:v>9.5</c:v>
                </c:pt>
                <c:pt idx="59814">
                  <c:v>9.5</c:v>
                </c:pt>
                <c:pt idx="59815">
                  <c:v>9.5</c:v>
                </c:pt>
                <c:pt idx="59816">
                  <c:v>9.5</c:v>
                </c:pt>
                <c:pt idx="59817">
                  <c:v>9.5</c:v>
                </c:pt>
                <c:pt idx="59818">
                  <c:v>9.5</c:v>
                </c:pt>
                <c:pt idx="59819">
                  <c:v>9.5</c:v>
                </c:pt>
                <c:pt idx="59820">
                  <c:v>9.5</c:v>
                </c:pt>
                <c:pt idx="59821">
                  <c:v>9.5</c:v>
                </c:pt>
                <c:pt idx="59822">
                  <c:v>9.5</c:v>
                </c:pt>
                <c:pt idx="59823">
                  <c:v>9.5</c:v>
                </c:pt>
                <c:pt idx="59824">
                  <c:v>9.5</c:v>
                </c:pt>
                <c:pt idx="59825">
                  <c:v>9.5</c:v>
                </c:pt>
                <c:pt idx="59826">
                  <c:v>9.5</c:v>
                </c:pt>
                <c:pt idx="59827">
                  <c:v>9.5</c:v>
                </c:pt>
                <c:pt idx="59828">
                  <c:v>9.5</c:v>
                </c:pt>
                <c:pt idx="59829">
                  <c:v>9.5</c:v>
                </c:pt>
                <c:pt idx="59830">
                  <c:v>9.5</c:v>
                </c:pt>
                <c:pt idx="59831">
                  <c:v>9.5</c:v>
                </c:pt>
                <c:pt idx="59832">
                  <c:v>9.5</c:v>
                </c:pt>
                <c:pt idx="59833">
                  <c:v>9.5</c:v>
                </c:pt>
                <c:pt idx="59834">
                  <c:v>9.5</c:v>
                </c:pt>
                <c:pt idx="59835">
                  <c:v>9.5</c:v>
                </c:pt>
                <c:pt idx="59836">
                  <c:v>9.5</c:v>
                </c:pt>
                <c:pt idx="59837">
                  <c:v>9.5</c:v>
                </c:pt>
                <c:pt idx="59838">
                  <c:v>9.5</c:v>
                </c:pt>
                <c:pt idx="59839">
                  <c:v>9.5</c:v>
                </c:pt>
                <c:pt idx="59840">
                  <c:v>9.5</c:v>
                </c:pt>
                <c:pt idx="59841">
                  <c:v>9.5</c:v>
                </c:pt>
                <c:pt idx="59842">
                  <c:v>9.5</c:v>
                </c:pt>
                <c:pt idx="59843">
                  <c:v>9.5</c:v>
                </c:pt>
                <c:pt idx="59844">
                  <c:v>9.5</c:v>
                </c:pt>
                <c:pt idx="59845">
                  <c:v>9.5</c:v>
                </c:pt>
                <c:pt idx="59846">
                  <c:v>9.5</c:v>
                </c:pt>
                <c:pt idx="59847">
                  <c:v>9.5</c:v>
                </c:pt>
                <c:pt idx="59848">
                  <c:v>9.5</c:v>
                </c:pt>
                <c:pt idx="59849">
                  <c:v>9.5</c:v>
                </c:pt>
                <c:pt idx="59850">
                  <c:v>9.5</c:v>
                </c:pt>
                <c:pt idx="59851">
                  <c:v>9.5</c:v>
                </c:pt>
                <c:pt idx="59852">
                  <c:v>9.5</c:v>
                </c:pt>
                <c:pt idx="59853">
                  <c:v>9.5</c:v>
                </c:pt>
                <c:pt idx="59854">
                  <c:v>9.5</c:v>
                </c:pt>
                <c:pt idx="59855">
                  <c:v>9.5</c:v>
                </c:pt>
                <c:pt idx="59856">
                  <c:v>9.5</c:v>
                </c:pt>
                <c:pt idx="59857">
                  <c:v>9.5</c:v>
                </c:pt>
                <c:pt idx="59858">
                  <c:v>9.5</c:v>
                </c:pt>
                <c:pt idx="59859">
                  <c:v>9.5</c:v>
                </c:pt>
                <c:pt idx="59860">
                  <c:v>9.5</c:v>
                </c:pt>
                <c:pt idx="59861">
                  <c:v>9.5</c:v>
                </c:pt>
                <c:pt idx="59862">
                  <c:v>9.5</c:v>
                </c:pt>
                <c:pt idx="59863">
                  <c:v>9.5</c:v>
                </c:pt>
                <c:pt idx="59864">
                  <c:v>9.5</c:v>
                </c:pt>
                <c:pt idx="59865">
                  <c:v>9.5</c:v>
                </c:pt>
                <c:pt idx="59866">
                  <c:v>9.5</c:v>
                </c:pt>
                <c:pt idx="59867">
                  <c:v>9.5</c:v>
                </c:pt>
                <c:pt idx="59868">
                  <c:v>9.5</c:v>
                </c:pt>
                <c:pt idx="59869">
                  <c:v>9.5</c:v>
                </c:pt>
                <c:pt idx="59870">
                  <c:v>9.5</c:v>
                </c:pt>
                <c:pt idx="59871">
                  <c:v>9.5</c:v>
                </c:pt>
                <c:pt idx="59872">
                  <c:v>9.5</c:v>
                </c:pt>
                <c:pt idx="59873">
                  <c:v>9.5</c:v>
                </c:pt>
                <c:pt idx="59874">
                  <c:v>9.5</c:v>
                </c:pt>
                <c:pt idx="59875">
                  <c:v>9.5</c:v>
                </c:pt>
                <c:pt idx="59876">
                  <c:v>9.5</c:v>
                </c:pt>
                <c:pt idx="59877">
                  <c:v>9.5</c:v>
                </c:pt>
                <c:pt idx="59878">
                  <c:v>9.5</c:v>
                </c:pt>
                <c:pt idx="59879">
                  <c:v>9.5</c:v>
                </c:pt>
                <c:pt idx="59880">
                  <c:v>9.5</c:v>
                </c:pt>
                <c:pt idx="59881">
                  <c:v>9.5</c:v>
                </c:pt>
                <c:pt idx="59882">
                  <c:v>9.5</c:v>
                </c:pt>
                <c:pt idx="59883">
                  <c:v>9.5</c:v>
                </c:pt>
                <c:pt idx="59884">
                  <c:v>9.5</c:v>
                </c:pt>
                <c:pt idx="59885">
                  <c:v>9.5</c:v>
                </c:pt>
                <c:pt idx="59886">
                  <c:v>9.5</c:v>
                </c:pt>
                <c:pt idx="59887">
                  <c:v>9.5</c:v>
                </c:pt>
                <c:pt idx="59888">
                  <c:v>9.5</c:v>
                </c:pt>
                <c:pt idx="59889">
                  <c:v>9.5</c:v>
                </c:pt>
                <c:pt idx="59890">
                  <c:v>9.5</c:v>
                </c:pt>
                <c:pt idx="59891">
                  <c:v>9.5</c:v>
                </c:pt>
                <c:pt idx="59892">
                  <c:v>9.5</c:v>
                </c:pt>
                <c:pt idx="59893">
                  <c:v>9.5</c:v>
                </c:pt>
                <c:pt idx="59894">
                  <c:v>9.5</c:v>
                </c:pt>
                <c:pt idx="59895">
                  <c:v>9.5</c:v>
                </c:pt>
                <c:pt idx="59896">
                  <c:v>9.5</c:v>
                </c:pt>
                <c:pt idx="59897">
                  <c:v>9.5</c:v>
                </c:pt>
                <c:pt idx="59898">
                  <c:v>9.5</c:v>
                </c:pt>
                <c:pt idx="59899">
                  <c:v>9.5</c:v>
                </c:pt>
                <c:pt idx="59900">
                  <c:v>9.5</c:v>
                </c:pt>
                <c:pt idx="59901">
                  <c:v>9.5</c:v>
                </c:pt>
                <c:pt idx="59902">
                  <c:v>9.5</c:v>
                </c:pt>
                <c:pt idx="59903">
                  <c:v>9.5</c:v>
                </c:pt>
                <c:pt idx="59904">
                  <c:v>9.5</c:v>
                </c:pt>
                <c:pt idx="59905">
                  <c:v>9.5</c:v>
                </c:pt>
                <c:pt idx="59906">
                  <c:v>9.5</c:v>
                </c:pt>
                <c:pt idx="59907">
                  <c:v>9.5</c:v>
                </c:pt>
                <c:pt idx="59908">
                  <c:v>9.5</c:v>
                </c:pt>
                <c:pt idx="59909">
                  <c:v>9.5</c:v>
                </c:pt>
                <c:pt idx="59910">
                  <c:v>9.5</c:v>
                </c:pt>
                <c:pt idx="59911">
                  <c:v>9.5</c:v>
                </c:pt>
                <c:pt idx="59912">
                  <c:v>9.5</c:v>
                </c:pt>
                <c:pt idx="59913">
                  <c:v>9.5</c:v>
                </c:pt>
                <c:pt idx="59914">
                  <c:v>9.5</c:v>
                </c:pt>
                <c:pt idx="59915">
                  <c:v>9.5</c:v>
                </c:pt>
                <c:pt idx="59916">
                  <c:v>9.5</c:v>
                </c:pt>
                <c:pt idx="59917">
                  <c:v>9.5</c:v>
                </c:pt>
                <c:pt idx="59918">
                  <c:v>9.5</c:v>
                </c:pt>
                <c:pt idx="59919">
                  <c:v>9.5</c:v>
                </c:pt>
                <c:pt idx="59920">
                  <c:v>9.5</c:v>
                </c:pt>
                <c:pt idx="59921">
                  <c:v>9.5</c:v>
                </c:pt>
                <c:pt idx="59922">
                  <c:v>9.5</c:v>
                </c:pt>
                <c:pt idx="59923">
                  <c:v>9.5</c:v>
                </c:pt>
                <c:pt idx="59924">
                  <c:v>9.5</c:v>
                </c:pt>
                <c:pt idx="59925">
                  <c:v>9.5</c:v>
                </c:pt>
                <c:pt idx="59926">
                  <c:v>9.5</c:v>
                </c:pt>
                <c:pt idx="59927">
                  <c:v>9.5</c:v>
                </c:pt>
                <c:pt idx="59928">
                  <c:v>9.5</c:v>
                </c:pt>
                <c:pt idx="59929">
                  <c:v>9.5</c:v>
                </c:pt>
                <c:pt idx="59930">
                  <c:v>9.5</c:v>
                </c:pt>
                <c:pt idx="59931">
                  <c:v>9.5</c:v>
                </c:pt>
                <c:pt idx="59932">
                  <c:v>9.5</c:v>
                </c:pt>
                <c:pt idx="59933">
                  <c:v>9.5</c:v>
                </c:pt>
                <c:pt idx="59934">
                  <c:v>9.5</c:v>
                </c:pt>
                <c:pt idx="59935">
                  <c:v>9.5</c:v>
                </c:pt>
                <c:pt idx="59936">
                  <c:v>9.5</c:v>
                </c:pt>
                <c:pt idx="59937">
                  <c:v>9.5</c:v>
                </c:pt>
                <c:pt idx="59938">
                  <c:v>9.5</c:v>
                </c:pt>
                <c:pt idx="59939">
                  <c:v>9.5</c:v>
                </c:pt>
                <c:pt idx="59940">
                  <c:v>9.5</c:v>
                </c:pt>
                <c:pt idx="59941">
                  <c:v>9.5</c:v>
                </c:pt>
                <c:pt idx="59942">
                  <c:v>9.5</c:v>
                </c:pt>
                <c:pt idx="59943">
                  <c:v>9.5</c:v>
                </c:pt>
                <c:pt idx="59944">
                  <c:v>9.5</c:v>
                </c:pt>
                <c:pt idx="59945">
                  <c:v>9.5</c:v>
                </c:pt>
                <c:pt idx="59946">
                  <c:v>9.5</c:v>
                </c:pt>
                <c:pt idx="59947">
                  <c:v>9.5</c:v>
                </c:pt>
                <c:pt idx="59948">
                  <c:v>9.5</c:v>
                </c:pt>
                <c:pt idx="59949">
                  <c:v>9.5</c:v>
                </c:pt>
                <c:pt idx="59950">
                  <c:v>9.5</c:v>
                </c:pt>
                <c:pt idx="59951">
                  <c:v>9.5</c:v>
                </c:pt>
                <c:pt idx="59952">
                  <c:v>9.5</c:v>
                </c:pt>
                <c:pt idx="59953">
                  <c:v>9.5</c:v>
                </c:pt>
                <c:pt idx="59954">
                  <c:v>9.5</c:v>
                </c:pt>
                <c:pt idx="59955">
                  <c:v>9.5</c:v>
                </c:pt>
                <c:pt idx="59956">
                  <c:v>9.5</c:v>
                </c:pt>
                <c:pt idx="59957">
                  <c:v>9.5</c:v>
                </c:pt>
                <c:pt idx="59958">
                  <c:v>9.5</c:v>
                </c:pt>
                <c:pt idx="59959">
                  <c:v>9.5</c:v>
                </c:pt>
                <c:pt idx="59960">
                  <c:v>9.5</c:v>
                </c:pt>
                <c:pt idx="59961">
                  <c:v>9.5</c:v>
                </c:pt>
                <c:pt idx="59962">
                  <c:v>9.5</c:v>
                </c:pt>
                <c:pt idx="59963">
                  <c:v>9.5</c:v>
                </c:pt>
                <c:pt idx="59964">
                  <c:v>9.5</c:v>
                </c:pt>
                <c:pt idx="59965">
                  <c:v>9.5</c:v>
                </c:pt>
                <c:pt idx="59966">
                  <c:v>9.5</c:v>
                </c:pt>
                <c:pt idx="59967">
                  <c:v>9.5</c:v>
                </c:pt>
                <c:pt idx="59968">
                  <c:v>9.5</c:v>
                </c:pt>
                <c:pt idx="59969">
                  <c:v>9.5</c:v>
                </c:pt>
                <c:pt idx="59970">
                  <c:v>9.5</c:v>
                </c:pt>
                <c:pt idx="59971">
                  <c:v>9.5</c:v>
                </c:pt>
                <c:pt idx="59972">
                  <c:v>9.5</c:v>
                </c:pt>
                <c:pt idx="59973">
                  <c:v>9.5</c:v>
                </c:pt>
                <c:pt idx="59974">
                  <c:v>9.5</c:v>
                </c:pt>
                <c:pt idx="59975">
                  <c:v>9.5</c:v>
                </c:pt>
                <c:pt idx="59976">
                  <c:v>9.5</c:v>
                </c:pt>
                <c:pt idx="59977">
                  <c:v>9.5</c:v>
                </c:pt>
                <c:pt idx="59978">
                  <c:v>9.5</c:v>
                </c:pt>
                <c:pt idx="59979">
                  <c:v>9.5</c:v>
                </c:pt>
                <c:pt idx="59980">
                  <c:v>9.5</c:v>
                </c:pt>
                <c:pt idx="59981">
                  <c:v>9.5</c:v>
                </c:pt>
                <c:pt idx="59982">
                  <c:v>9.5</c:v>
                </c:pt>
                <c:pt idx="59983">
                  <c:v>9.5</c:v>
                </c:pt>
                <c:pt idx="59984">
                  <c:v>9.5</c:v>
                </c:pt>
                <c:pt idx="59985">
                  <c:v>9.5</c:v>
                </c:pt>
                <c:pt idx="59986">
                  <c:v>9.5</c:v>
                </c:pt>
                <c:pt idx="59987">
                  <c:v>9.5</c:v>
                </c:pt>
                <c:pt idx="59988">
                  <c:v>9.5</c:v>
                </c:pt>
                <c:pt idx="59989">
                  <c:v>9.5</c:v>
                </c:pt>
                <c:pt idx="59990">
                  <c:v>9.5</c:v>
                </c:pt>
                <c:pt idx="59991">
                  <c:v>9.5</c:v>
                </c:pt>
                <c:pt idx="59992">
                  <c:v>9.5</c:v>
                </c:pt>
                <c:pt idx="59993">
                  <c:v>9.5</c:v>
                </c:pt>
                <c:pt idx="59994">
                  <c:v>9.5</c:v>
                </c:pt>
                <c:pt idx="59995">
                  <c:v>9.5</c:v>
                </c:pt>
                <c:pt idx="59996">
                  <c:v>9.5</c:v>
                </c:pt>
                <c:pt idx="59997">
                  <c:v>9.5</c:v>
                </c:pt>
                <c:pt idx="59998">
                  <c:v>9.5</c:v>
                </c:pt>
                <c:pt idx="59999">
                  <c:v>9.5</c:v>
                </c:pt>
                <c:pt idx="60000">
                  <c:v>10</c:v>
                </c:pt>
                <c:pt idx="60001">
                  <c:v>10</c:v>
                </c:pt>
                <c:pt idx="60002">
                  <c:v>10</c:v>
                </c:pt>
                <c:pt idx="60003">
                  <c:v>10</c:v>
                </c:pt>
                <c:pt idx="60004">
                  <c:v>10</c:v>
                </c:pt>
                <c:pt idx="60005">
                  <c:v>10</c:v>
                </c:pt>
                <c:pt idx="60006">
                  <c:v>10</c:v>
                </c:pt>
                <c:pt idx="60007">
                  <c:v>10</c:v>
                </c:pt>
                <c:pt idx="60008">
                  <c:v>10</c:v>
                </c:pt>
                <c:pt idx="60009">
                  <c:v>10</c:v>
                </c:pt>
                <c:pt idx="60010">
                  <c:v>10</c:v>
                </c:pt>
                <c:pt idx="60011">
                  <c:v>10</c:v>
                </c:pt>
                <c:pt idx="60012">
                  <c:v>10</c:v>
                </c:pt>
                <c:pt idx="60013">
                  <c:v>10</c:v>
                </c:pt>
                <c:pt idx="60014">
                  <c:v>10</c:v>
                </c:pt>
                <c:pt idx="60015">
                  <c:v>10</c:v>
                </c:pt>
                <c:pt idx="60016">
                  <c:v>10</c:v>
                </c:pt>
                <c:pt idx="60017">
                  <c:v>10</c:v>
                </c:pt>
                <c:pt idx="60018">
                  <c:v>10</c:v>
                </c:pt>
                <c:pt idx="60019">
                  <c:v>10</c:v>
                </c:pt>
                <c:pt idx="60020">
                  <c:v>10</c:v>
                </c:pt>
                <c:pt idx="60021">
                  <c:v>10</c:v>
                </c:pt>
                <c:pt idx="60022">
                  <c:v>10</c:v>
                </c:pt>
                <c:pt idx="60023">
                  <c:v>10</c:v>
                </c:pt>
                <c:pt idx="60024">
                  <c:v>10</c:v>
                </c:pt>
                <c:pt idx="60025">
                  <c:v>10</c:v>
                </c:pt>
                <c:pt idx="60026">
                  <c:v>10</c:v>
                </c:pt>
                <c:pt idx="60027">
                  <c:v>10</c:v>
                </c:pt>
                <c:pt idx="60028">
                  <c:v>10</c:v>
                </c:pt>
                <c:pt idx="60029">
                  <c:v>10</c:v>
                </c:pt>
                <c:pt idx="60030">
                  <c:v>10</c:v>
                </c:pt>
                <c:pt idx="60031">
                  <c:v>10</c:v>
                </c:pt>
                <c:pt idx="60032">
                  <c:v>10</c:v>
                </c:pt>
                <c:pt idx="60033">
                  <c:v>10</c:v>
                </c:pt>
                <c:pt idx="60034">
                  <c:v>10</c:v>
                </c:pt>
                <c:pt idx="60035">
                  <c:v>10</c:v>
                </c:pt>
                <c:pt idx="60036">
                  <c:v>10</c:v>
                </c:pt>
                <c:pt idx="60037">
                  <c:v>10</c:v>
                </c:pt>
                <c:pt idx="60038">
                  <c:v>10</c:v>
                </c:pt>
                <c:pt idx="60039">
                  <c:v>10</c:v>
                </c:pt>
                <c:pt idx="60040">
                  <c:v>10</c:v>
                </c:pt>
                <c:pt idx="60041">
                  <c:v>10</c:v>
                </c:pt>
                <c:pt idx="60042">
                  <c:v>10</c:v>
                </c:pt>
                <c:pt idx="60043">
                  <c:v>10</c:v>
                </c:pt>
                <c:pt idx="60044">
                  <c:v>10</c:v>
                </c:pt>
                <c:pt idx="60045">
                  <c:v>10</c:v>
                </c:pt>
                <c:pt idx="60046">
                  <c:v>10</c:v>
                </c:pt>
                <c:pt idx="60047">
                  <c:v>10</c:v>
                </c:pt>
                <c:pt idx="60048">
                  <c:v>10</c:v>
                </c:pt>
                <c:pt idx="60049">
                  <c:v>10</c:v>
                </c:pt>
                <c:pt idx="60050">
                  <c:v>10</c:v>
                </c:pt>
                <c:pt idx="60051">
                  <c:v>10</c:v>
                </c:pt>
                <c:pt idx="60052">
                  <c:v>10</c:v>
                </c:pt>
                <c:pt idx="60053">
                  <c:v>10</c:v>
                </c:pt>
                <c:pt idx="60054">
                  <c:v>10</c:v>
                </c:pt>
                <c:pt idx="60055">
                  <c:v>10</c:v>
                </c:pt>
                <c:pt idx="60056">
                  <c:v>10</c:v>
                </c:pt>
                <c:pt idx="60057">
                  <c:v>10</c:v>
                </c:pt>
                <c:pt idx="60058">
                  <c:v>10</c:v>
                </c:pt>
                <c:pt idx="60059">
                  <c:v>10</c:v>
                </c:pt>
                <c:pt idx="60060">
                  <c:v>10</c:v>
                </c:pt>
                <c:pt idx="60061">
                  <c:v>10</c:v>
                </c:pt>
                <c:pt idx="60062">
                  <c:v>10</c:v>
                </c:pt>
                <c:pt idx="60063">
                  <c:v>10</c:v>
                </c:pt>
                <c:pt idx="60064">
                  <c:v>10</c:v>
                </c:pt>
                <c:pt idx="60065">
                  <c:v>10</c:v>
                </c:pt>
                <c:pt idx="60066">
                  <c:v>10</c:v>
                </c:pt>
                <c:pt idx="60067">
                  <c:v>10</c:v>
                </c:pt>
                <c:pt idx="60068">
                  <c:v>10</c:v>
                </c:pt>
                <c:pt idx="60069">
                  <c:v>10</c:v>
                </c:pt>
                <c:pt idx="60070">
                  <c:v>10</c:v>
                </c:pt>
                <c:pt idx="60071">
                  <c:v>10</c:v>
                </c:pt>
                <c:pt idx="60072">
                  <c:v>10</c:v>
                </c:pt>
                <c:pt idx="60073">
                  <c:v>10</c:v>
                </c:pt>
                <c:pt idx="60074">
                  <c:v>10</c:v>
                </c:pt>
                <c:pt idx="60075">
                  <c:v>10</c:v>
                </c:pt>
                <c:pt idx="60076">
                  <c:v>10</c:v>
                </c:pt>
                <c:pt idx="60077">
                  <c:v>10</c:v>
                </c:pt>
                <c:pt idx="60078">
                  <c:v>10</c:v>
                </c:pt>
                <c:pt idx="60079">
                  <c:v>10</c:v>
                </c:pt>
                <c:pt idx="60080">
                  <c:v>10</c:v>
                </c:pt>
                <c:pt idx="60081">
                  <c:v>10</c:v>
                </c:pt>
                <c:pt idx="60082">
                  <c:v>10</c:v>
                </c:pt>
                <c:pt idx="60083">
                  <c:v>10</c:v>
                </c:pt>
                <c:pt idx="60084">
                  <c:v>10</c:v>
                </c:pt>
                <c:pt idx="60085">
                  <c:v>10</c:v>
                </c:pt>
                <c:pt idx="60086">
                  <c:v>10</c:v>
                </c:pt>
                <c:pt idx="60087">
                  <c:v>10</c:v>
                </c:pt>
                <c:pt idx="60088">
                  <c:v>10</c:v>
                </c:pt>
                <c:pt idx="60089">
                  <c:v>10</c:v>
                </c:pt>
                <c:pt idx="60090">
                  <c:v>10</c:v>
                </c:pt>
                <c:pt idx="60091">
                  <c:v>10</c:v>
                </c:pt>
                <c:pt idx="60092">
                  <c:v>10</c:v>
                </c:pt>
                <c:pt idx="60093">
                  <c:v>10</c:v>
                </c:pt>
                <c:pt idx="60094">
                  <c:v>10</c:v>
                </c:pt>
                <c:pt idx="60095">
                  <c:v>10</c:v>
                </c:pt>
                <c:pt idx="60096">
                  <c:v>10</c:v>
                </c:pt>
                <c:pt idx="60097">
                  <c:v>10</c:v>
                </c:pt>
                <c:pt idx="60098">
                  <c:v>10</c:v>
                </c:pt>
                <c:pt idx="60099">
                  <c:v>10</c:v>
                </c:pt>
                <c:pt idx="60100">
                  <c:v>10</c:v>
                </c:pt>
                <c:pt idx="60101">
                  <c:v>10</c:v>
                </c:pt>
                <c:pt idx="60102">
                  <c:v>10</c:v>
                </c:pt>
                <c:pt idx="60103">
                  <c:v>10</c:v>
                </c:pt>
                <c:pt idx="60104">
                  <c:v>10</c:v>
                </c:pt>
                <c:pt idx="60105">
                  <c:v>10</c:v>
                </c:pt>
                <c:pt idx="60106">
                  <c:v>10</c:v>
                </c:pt>
                <c:pt idx="60107">
                  <c:v>10</c:v>
                </c:pt>
                <c:pt idx="60108">
                  <c:v>10</c:v>
                </c:pt>
                <c:pt idx="60109">
                  <c:v>10</c:v>
                </c:pt>
                <c:pt idx="60110">
                  <c:v>10</c:v>
                </c:pt>
                <c:pt idx="60111">
                  <c:v>10</c:v>
                </c:pt>
                <c:pt idx="60112">
                  <c:v>10</c:v>
                </c:pt>
                <c:pt idx="60113">
                  <c:v>10</c:v>
                </c:pt>
                <c:pt idx="60114">
                  <c:v>10</c:v>
                </c:pt>
                <c:pt idx="60115">
                  <c:v>10</c:v>
                </c:pt>
                <c:pt idx="60116">
                  <c:v>10</c:v>
                </c:pt>
                <c:pt idx="60117">
                  <c:v>10</c:v>
                </c:pt>
                <c:pt idx="60118">
                  <c:v>10</c:v>
                </c:pt>
                <c:pt idx="60119">
                  <c:v>10</c:v>
                </c:pt>
                <c:pt idx="60120">
                  <c:v>10</c:v>
                </c:pt>
                <c:pt idx="60121">
                  <c:v>10</c:v>
                </c:pt>
                <c:pt idx="60122">
                  <c:v>10</c:v>
                </c:pt>
                <c:pt idx="60123">
                  <c:v>10</c:v>
                </c:pt>
                <c:pt idx="60124">
                  <c:v>10</c:v>
                </c:pt>
                <c:pt idx="60125">
                  <c:v>10</c:v>
                </c:pt>
                <c:pt idx="60126">
                  <c:v>10</c:v>
                </c:pt>
                <c:pt idx="60127">
                  <c:v>10</c:v>
                </c:pt>
                <c:pt idx="60128">
                  <c:v>10</c:v>
                </c:pt>
                <c:pt idx="60129">
                  <c:v>10</c:v>
                </c:pt>
                <c:pt idx="60130">
                  <c:v>10</c:v>
                </c:pt>
                <c:pt idx="60131">
                  <c:v>10</c:v>
                </c:pt>
                <c:pt idx="60132">
                  <c:v>10</c:v>
                </c:pt>
                <c:pt idx="60133">
                  <c:v>10</c:v>
                </c:pt>
                <c:pt idx="60134">
                  <c:v>10</c:v>
                </c:pt>
                <c:pt idx="60135">
                  <c:v>10</c:v>
                </c:pt>
                <c:pt idx="60136">
                  <c:v>10</c:v>
                </c:pt>
                <c:pt idx="60137">
                  <c:v>10</c:v>
                </c:pt>
                <c:pt idx="60138">
                  <c:v>10</c:v>
                </c:pt>
                <c:pt idx="60139">
                  <c:v>10</c:v>
                </c:pt>
                <c:pt idx="60140">
                  <c:v>10</c:v>
                </c:pt>
                <c:pt idx="60141">
                  <c:v>10</c:v>
                </c:pt>
                <c:pt idx="60142">
                  <c:v>10</c:v>
                </c:pt>
                <c:pt idx="60143">
                  <c:v>10</c:v>
                </c:pt>
                <c:pt idx="60144">
                  <c:v>10</c:v>
                </c:pt>
                <c:pt idx="60145">
                  <c:v>10</c:v>
                </c:pt>
                <c:pt idx="60146">
                  <c:v>10</c:v>
                </c:pt>
                <c:pt idx="60147">
                  <c:v>10</c:v>
                </c:pt>
                <c:pt idx="60148">
                  <c:v>10</c:v>
                </c:pt>
                <c:pt idx="60149">
                  <c:v>10</c:v>
                </c:pt>
                <c:pt idx="60150">
                  <c:v>10</c:v>
                </c:pt>
                <c:pt idx="60151">
                  <c:v>10</c:v>
                </c:pt>
                <c:pt idx="60152">
                  <c:v>10</c:v>
                </c:pt>
                <c:pt idx="60153">
                  <c:v>10</c:v>
                </c:pt>
                <c:pt idx="60154">
                  <c:v>10</c:v>
                </c:pt>
                <c:pt idx="60155">
                  <c:v>10</c:v>
                </c:pt>
                <c:pt idx="60156">
                  <c:v>10</c:v>
                </c:pt>
                <c:pt idx="60157">
                  <c:v>10</c:v>
                </c:pt>
                <c:pt idx="60158">
                  <c:v>10</c:v>
                </c:pt>
                <c:pt idx="60159">
                  <c:v>10</c:v>
                </c:pt>
                <c:pt idx="60160">
                  <c:v>10</c:v>
                </c:pt>
                <c:pt idx="60161">
                  <c:v>10</c:v>
                </c:pt>
                <c:pt idx="60162">
                  <c:v>10</c:v>
                </c:pt>
                <c:pt idx="60163">
                  <c:v>10</c:v>
                </c:pt>
                <c:pt idx="60164">
                  <c:v>10</c:v>
                </c:pt>
                <c:pt idx="60165">
                  <c:v>10</c:v>
                </c:pt>
                <c:pt idx="60166">
                  <c:v>10</c:v>
                </c:pt>
                <c:pt idx="60167">
                  <c:v>10</c:v>
                </c:pt>
                <c:pt idx="60168">
                  <c:v>10</c:v>
                </c:pt>
                <c:pt idx="60169">
                  <c:v>10</c:v>
                </c:pt>
                <c:pt idx="60170">
                  <c:v>10</c:v>
                </c:pt>
                <c:pt idx="60171">
                  <c:v>10</c:v>
                </c:pt>
                <c:pt idx="60172">
                  <c:v>10</c:v>
                </c:pt>
                <c:pt idx="60173">
                  <c:v>10</c:v>
                </c:pt>
                <c:pt idx="60174">
                  <c:v>10</c:v>
                </c:pt>
                <c:pt idx="60175">
                  <c:v>10</c:v>
                </c:pt>
                <c:pt idx="60176">
                  <c:v>10</c:v>
                </c:pt>
                <c:pt idx="60177">
                  <c:v>10</c:v>
                </c:pt>
                <c:pt idx="60178">
                  <c:v>10</c:v>
                </c:pt>
                <c:pt idx="60179">
                  <c:v>10</c:v>
                </c:pt>
                <c:pt idx="60180">
                  <c:v>10</c:v>
                </c:pt>
                <c:pt idx="60181">
                  <c:v>10</c:v>
                </c:pt>
                <c:pt idx="60182">
                  <c:v>10</c:v>
                </c:pt>
                <c:pt idx="60183">
                  <c:v>10</c:v>
                </c:pt>
                <c:pt idx="60184">
                  <c:v>10</c:v>
                </c:pt>
                <c:pt idx="60185">
                  <c:v>10</c:v>
                </c:pt>
                <c:pt idx="60186">
                  <c:v>10</c:v>
                </c:pt>
                <c:pt idx="60187">
                  <c:v>10</c:v>
                </c:pt>
                <c:pt idx="60188">
                  <c:v>10</c:v>
                </c:pt>
                <c:pt idx="60189">
                  <c:v>10</c:v>
                </c:pt>
                <c:pt idx="60190">
                  <c:v>10</c:v>
                </c:pt>
                <c:pt idx="60191">
                  <c:v>10</c:v>
                </c:pt>
                <c:pt idx="60192">
                  <c:v>10</c:v>
                </c:pt>
                <c:pt idx="60193">
                  <c:v>10</c:v>
                </c:pt>
                <c:pt idx="60194">
                  <c:v>10</c:v>
                </c:pt>
                <c:pt idx="60195">
                  <c:v>10</c:v>
                </c:pt>
                <c:pt idx="60196">
                  <c:v>10</c:v>
                </c:pt>
                <c:pt idx="60197">
                  <c:v>10</c:v>
                </c:pt>
                <c:pt idx="60198">
                  <c:v>10</c:v>
                </c:pt>
                <c:pt idx="60199">
                  <c:v>10</c:v>
                </c:pt>
                <c:pt idx="60200">
                  <c:v>10</c:v>
                </c:pt>
                <c:pt idx="60201">
                  <c:v>10</c:v>
                </c:pt>
                <c:pt idx="60202">
                  <c:v>10</c:v>
                </c:pt>
                <c:pt idx="60203">
                  <c:v>10</c:v>
                </c:pt>
                <c:pt idx="60204">
                  <c:v>10</c:v>
                </c:pt>
                <c:pt idx="60205">
                  <c:v>10</c:v>
                </c:pt>
                <c:pt idx="60206">
                  <c:v>10</c:v>
                </c:pt>
                <c:pt idx="60207">
                  <c:v>10</c:v>
                </c:pt>
                <c:pt idx="60208">
                  <c:v>10</c:v>
                </c:pt>
                <c:pt idx="60209">
                  <c:v>10</c:v>
                </c:pt>
                <c:pt idx="60210">
                  <c:v>10</c:v>
                </c:pt>
                <c:pt idx="60211">
                  <c:v>10</c:v>
                </c:pt>
                <c:pt idx="60212">
                  <c:v>10</c:v>
                </c:pt>
                <c:pt idx="60213">
                  <c:v>10</c:v>
                </c:pt>
                <c:pt idx="60214">
                  <c:v>10</c:v>
                </c:pt>
                <c:pt idx="60215">
                  <c:v>10</c:v>
                </c:pt>
                <c:pt idx="60216">
                  <c:v>10</c:v>
                </c:pt>
                <c:pt idx="60217">
                  <c:v>10</c:v>
                </c:pt>
                <c:pt idx="60218">
                  <c:v>10</c:v>
                </c:pt>
                <c:pt idx="60219">
                  <c:v>10</c:v>
                </c:pt>
                <c:pt idx="60220">
                  <c:v>10</c:v>
                </c:pt>
                <c:pt idx="60221">
                  <c:v>10</c:v>
                </c:pt>
                <c:pt idx="60222">
                  <c:v>10</c:v>
                </c:pt>
                <c:pt idx="60223">
                  <c:v>10</c:v>
                </c:pt>
                <c:pt idx="60224">
                  <c:v>10</c:v>
                </c:pt>
                <c:pt idx="60225">
                  <c:v>10</c:v>
                </c:pt>
                <c:pt idx="60226">
                  <c:v>10</c:v>
                </c:pt>
                <c:pt idx="60227">
                  <c:v>10</c:v>
                </c:pt>
                <c:pt idx="60228">
                  <c:v>10</c:v>
                </c:pt>
                <c:pt idx="60229">
                  <c:v>10</c:v>
                </c:pt>
                <c:pt idx="60230">
                  <c:v>10</c:v>
                </c:pt>
                <c:pt idx="60231">
                  <c:v>10</c:v>
                </c:pt>
                <c:pt idx="60232">
                  <c:v>10</c:v>
                </c:pt>
                <c:pt idx="60233">
                  <c:v>10</c:v>
                </c:pt>
                <c:pt idx="60234">
                  <c:v>10</c:v>
                </c:pt>
                <c:pt idx="60235">
                  <c:v>10</c:v>
                </c:pt>
                <c:pt idx="60236">
                  <c:v>10</c:v>
                </c:pt>
                <c:pt idx="60237">
                  <c:v>10</c:v>
                </c:pt>
                <c:pt idx="60238">
                  <c:v>10</c:v>
                </c:pt>
                <c:pt idx="60239">
                  <c:v>10</c:v>
                </c:pt>
                <c:pt idx="60240">
                  <c:v>10</c:v>
                </c:pt>
                <c:pt idx="60241">
                  <c:v>10</c:v>
                </c:pt>
                <c:pt idx="60242">
                  <c:v>10</c:v>
                </c:pt>
                <c:pt idx="60243">
                  <c:v>10</c:v>
                </c:pt>
                <c:pt idx="60244">
                  <c:v>10</c:v>
                </c:pt>
                <c:pt idx="60245">
                  <c:v>10</c:v>
                </c:pt>
                <c:pt idx="60246">
                  <c:v>10</c:v>
                </c:pt>
                <c:pt idx="60247">
                  <c:v>10</c:v>
                </c:pt>
                <c:pt idx="60248">
                  <c:v>10</c:v>
                </c:pt>
                <c:pt idx="60249">
                  <c:v>10</c:v>
                </c:pt>
                <c:pt idx="60250">
                  <c:v>10</c:v>
                </c:pt>
                <c:pt idx="60251">
                  <c:v>10</c:v>
                </c:pt>
                <c:pt idx="60252">
                  <c:v>10</c:v>
                </c:pt>
                <c:pt idx="60253">
                  <c:v>10</c:v>
                </c:pt>
                <c:pt idx="60254">
                  <c:v>10</c:v>
                </c:pt>
                <c:pt idx="60255">
                  <c:v>10</c:v>
                </c:pt>
                <c:pt idx="60256">
                  <c:v>10</c:v>
                </c:pt>
                <c:pt idx="60257">
                  <c:v>10</c:v>
                </c:pt>
                <c:pt idx="60258">
                  <c:v>10</c:v>
                </c:pt>
                <c:pt idx="60259">
                  <c:v>10</c:v>
                </c:pt>
                <c:pt idx="60260">
                  <c:v>10</c:v>
                </c:pt>
                <c:pt idx="60261">
                  <c:v>10</c:v>
                </c:pt>
                <c:pt idx="60262">
                  <c:v>10</c:v>
                </c:pt>
                <c:pt idx="60263">
                  <c:v>10</c:v>
                </c:pt>
                <c:pt idx="60264">
                  <c:v>10</c:v>
                </c:pt>
                <c:pt idx="60265">
                  <c:v>10</c:v>
                </c:pt>
                <c:pt idx="60266">
                  <c:v>10</c:v>
                </c:pt>
                <c:pt idx="60267">
                  <c:v>10</c:v>
                </c:pt>
                <c:pt idx="60268">
                  <c:v>10</c:v>
                </c:pt>
                <c:pt idx="60269">
                  <c:v>10</c:v>
                </c:pt>
                <c:pt idx="60270">
                  <c:v>10</c:v>
                </c:pt>
                <c:pt idx="60271">
                  <c:v>10</c:v>
                </c:pt>
                <c:pt idx="60272">
                  <c:v>10</c:v>
                </c:pt>
                <c:pt idx="60273">
                  <c:v>10</c:v>
                </c:pt>
                <c:pt idx="60274">
                  <c:v>10</c:v>
                </c:pt>
                <c:pt idx="60275">
                  <c:v>10</c:v>
                </c:pt>
                <c:pt idx="60276">
                  <c:v>10</c:v>
                </c:pt>
                <c:pt idx="60277">
                  <c:v>10</c:v>
                </c:pt>
                <c:pt idx="60278">
                  <c:v>10</c:v>
                </c:pt>
                <c:pt idx="60279">
                  <c:v>10</c:v>
                </c:pt>
                <c:pt idx="60280">
                  <c:v>10</c:v>
                </c:pt>
                <c:pt idx="60281">
                  <c:v>10</c:v>
                </c:pt>
                <c:pt idx="60282">
                  <c:v>10</c:v>
                </c:pt>
                <c:pt idx="60283">
                  <c:v>10</c:v>
                </c:pt>
                <c:pt idx="60284">
                  <c:v>10</c:v>
                </c:pt>
                <c:pt idx="60285">
                  <c:v>10</c:v>
                </c:pt>
                <c:pt idx="60286">
                  <c:v>10</c:v>
                </c:pt>
                <c:pt idx="60287">
                  <c:v>10</c:v>
                </c:pt>
                <c:pt idx="60288">
                  <c:v>10</c:v>
                </c:pt>
                <c:pt idx="60289">
                  <c:v>10</c:v>
                </c:pt>
                <c:pt idx="60290">
                  <c:v>10</c:v>
                </c:pt>
                <c:pt idx="60291">
                  <c:v>10</c:v>
                </c:pt>
                <c:pt idx="60292">
                  <c:v>10</c:v>
                </c:pt>
                <c:pt idx="60293">
                  <c:v>10</c:v>
                </c:pt>
                <c:pt idx="60294">
                  <c:v>10</c:v>
                </c:pt>
                <c:pt idx="60295">
                  <c:v>10</c:v>
                </c:pt>
                <c:pt idx="60296">
                  <c:v>10</c:v>
                </c:pt>
                <c:pt idx="60297">
                  <c:v>10</c:v>
                </c:pt>
                <c:pt idx="60298">
                  <c:v>10</c:v>
                </c:pt>
                <c:pt idx="60299">
                  <c:v>10</c:v>
                </c:pt>
                <c:pt idx="60300">
                  <c:v>10</c:v>
                </c:pt>
                <c:pt idx="60301">
                  <c:v>10</c:v>
                </c:pt>
                <c:pt idx="60302">
                  <c:v>10</c:v>
                </c:pt>
                <c:pt idx="60303">
                  <c:v>10</c:v>
                </c:pt>
                <c:pt idx="60304">
                  <c:v>10</c:v>
                </c:pt>
                <c:pt idx="60305">
                  <c:v>10</c:v>
                </c:pt>
                <c:pt idx="60306">
                  <c:v>10</c:v>
                </c:pt>
                <c:pt idx="60307">
                  <c:v>10</c:v>
                </c:pt>
                <c:pt idx="60308">
                  <c:v>10</c:v>
                </c:pt>
                <c:pt idx="60309">
                  <c:v>10</c:v>
                </c:pt>
                <c:pt idx="60310">
                  <c:v>10</c:v>
                </c:pt>
                <c:pt idx="60311">
                  <c:v>10</c:v>
                </c:pt>
                <c:pt idx="60312">
                  <c:v>10</c:v>
                </c:pt>
                <c:pt idx="60313">
                  <c:v>10</c:v>
                </c:pt>
                <c:pt idx="60314">
                  <c:v>10</c:v>
                </c:pt>
                <c:pt idx="60315">
                  <c:v>10</c:v>
                </c:pt>
                <c:pt idx="60316">
                  <c:v>10</c:v>
                </c:pt>
                <c:pt idx="60317">
                  <c:v>10</c:v>
                </c:pt>
                <c:pt idx="60318">
                  <c:v>10</c:v>
                </c:pt>
                <c:pt idx="60319">
                  <c:v>10</c:v>
                </c:pt>
                <c:pt idx="60320">
                  <c:v>10</c:v>
                </c:pt>
                <c:pt idx="60321">
                  <c:v>10</c:v>
                </c:pt>
                <c:pt idx="60322">
                  <c:v>10</c:v>
                </c:pt>
                <c:pt idx="60323">
                  <c:v>10</c:v>
                </c:pt>
                <c:pt idx="60324">
                  <c:v>10</c:v>
                </c:pt>
                <c:pt idx="60325">
                  <c:v>10</c:v>
                </c:pt>
                <c:pt idx="60326">
                  <c:v>10</c:v>
                </c:pt>
                <c:pt idx="60327">
                  <c:v>10</c:v>
                </c:pt>
                <c:pt idx="60328">
                  <c:v>10</c:v>
                </c:pt>
                <c:pt idx="60329">
                  <c:v>10</c:v>
                </c:pt>
                <c:pt idx="60330">
                  <c:v>10</c:v>
                </c:pt>
                <c:pt idx="60331">
                  <c:v>10</c:v>
                </c:pt>
                <c:pt idx="60332">
                  <c:v>10</c:v>
                </c:pt>
                <c:pt idx="60333">
                  <c:v>10</c:v>
                </c:pt>
                <c:pt idx="60334">
                  <c:v>10</c:v>
                </c:pt>
                <c:pt idx="60335">
                  <c:v>10</c:v>
                </c:pt>
                <c:pt idx="60336">
                  <c:v>10</c:v>
                </c:pt>
                <c:pt idx="60337">
                  <c:v>10</c:v>
                </c:pt>
                <c:pt idx="60338">
                  <c:v>10</c:v>
                </c:pt>
                <c:pt idx="60339">
                  <c:v>10</c:v>
                </c:pt>
                <c:pt idx="60340">
                  <c:v>10</c:v>
                </c:pt>
                <c:pt idx="60341">
                  <c:v>10</c:v>
                </c:pt>
                <c:pt idx="60342">
                  <c:v>10</c:v>
                </c:pt>
                <c:pt idx="60343">
                  <c:v>10</c:v>
                </c:pt>
                <c:pt idx="60344">
                  <c:v>10</c:v>
                </c:pt>
                <c:pt idx="60345">
                  <c:v>10</c:v>
                </c:pt>
                <c:pt idx="60346">
                  <c:v>10</c:v>
                </c:pt>
                <c:pt idx="60347">
                  <c:v>10</c:v>
                </c:pt>
                <c:pt idx="60348">
                  <c:v>10</c:v>
                </c:pt>
                <c:pt idx="60349">
                  <c:v>10</c:v>
                </c:pt>
                <c:pt idx="60350">
                  <c:v>10</c:v>
                </c:pt>
                <c:pt idx="60351">
                  <c:v>10</c:v>
                </c:pt>
                <c:pt idx="60352">
                  <c:v>10</c:v>
                </c:pt>
                <c:pt idx="60353">
                  <c:v>10</c:v>
                </c:pt>
                <c:pt idx="60354">
                  <c:v>10</c:v>
                </c:pt>
                <c:pt idx="60355">
                  <c:v>10</c:v>
                </c:pt>
                <c:pt idx="60356">
                  <c:v>10</c:v>
                </c:pt>
                <c:pt idx="60357">
                  <c:v>10</c:v>
                </c:pt>
                <c:pt idx="60358">
                  <c:v>10</c:v>
                </c:pt>
                <c:pt idx="60359">
                  <c:v>10</c:v>
                </c:pt>
                <c:pt idx="60360">
                  <c:v>10</c:v>
                </c:pt>
                <c:pt idx="60361">
                  <c:v>10</c:v>
                </c:pt>
                <c:pt idx="60362">
                  <c:v>10</c:v>
                </c:pt>
                <c:pt idx="60363">
                  <c:v>10</c:v>
                </c:pt>
                <c:pt idx="60364">
                  <c:v>10</c:v>
                </c:pt>
                <c:pt idx="60365">
                  <c:v>10</c:v>
                </c:pt>
                <c:pt idx="60366">
                  <c:v>10</c:v>
                </c:pt>
                <c:pt idx="60367">
                  <c:v>10</c:v>
                </c:pt>
                <c:pt idx="60368">
                  <c:v>10</c:v>
                </c:pt>
                <c:pt idx="60369">
                  <c:v>10</c:v>
                </c:pt>
                <c:pt idx="60370">
                  <c:v>10</c:v>
                </c:pt>
                <c:pt idx="60371">
                  <c:v>10</c:v>
                </c:pt>
                <c:pt idx="60372">
                  <c:v>10</c:v>
                </c:pt>
                <c:pt idx="60373">
                  <c:v>10</c:v>
                </c:pt>
                <c:pt idx="60374">
                  <c:v>10</c:v>
                </c:pt>
                <c:pt idx="60375">
                  <c:v>10</c:v>
                </c:pt>
                <c:pt idx="60376">
                  <c:v>10</c:v>
                </c:pt>
                <c:pt idx="60377">
                  <c:v>10</c:v>
                </c:pt>
                <c:pt idx="60378">
                  <c:v>10</c:v>
                </c:pt>
                <c:pt idx="60379">
                  <c:v>10</c:v>
                </c:pt>
                <c:pt idx="60380">
                  <c:v>10</c:v>
                </c:pt>
                <c:pt idx="60381">
                  <c:v>10</c:v>
                </c:pt>
                <c:pt idx="60382">
                  <c:v>10</c:v>
                </c:pt>
                <c:pt idx="60383">
                  <c:v>10</c:v>
                </c:pt>
                <c:pt idx="60384">
                  <c:v>10</c:v>
                </c:pt>
                <c:pt idx="60385">
                  <c:v>10</c:v>
                </c:pt>
                <c:pt idx="60386">
                  <c:v>10</c:v>
                </c:pt>
                <c:pt idx="60387">
                  <c:v>10</c:v>
                </c:pt>
                <c:pt idx="60388">
                  <c:v>10</c:v>
                </c:pt>
                <c:pt idx="60389">
                  <c:v>10</c:v>
                </c:pt>
                <c:pt idx="60390">
                  <c:v>10</c:v>
                </c:pt>
                <c:pt idx="60391">
                  <c:v>10</c:v>
                </c:pt>
                <c:pt idx="60392">
                  <c:v>10</c:v>
                </c:pt>
                <c:pt idx="60393">
                  <c:v>10</c:v>
                </c:pt>
                <c:pt idx="60394">
                  <c:v>10</c:v>
                </c:pt>
                <c:pt idx="60395">
                  <c:v>10</c:v>
                </c:pt>
                <c:pt idx="60396">
                  <c:v>10</c:v>
                </c:pt>
                <c:pt idx="60397">
                  <c:v>10</c:v>
                </c:pt>
                <c:pt idx="60398">
                  <c:v>10</c:v>
                </c:pt>
                <c:pt idx="60399">
                  <c:v>10</c:v>
                </c:pt>
                <c:pt idx="60400">
                  <c:v>10</c:v>
                </c:pt>
                <c:pt idx="60401">
                  <c:v>10</c:v>
                </c:pt>
                <c:pt idx="60402">
                  <c:v>10</c:v>
                </c:pt>
                <c:pt idx="60403">
                  <c:v>10</c:v>
                </c:pt>
                <c:pt idx="60404">
                  <c:v>10</c:v>
                </c:pt>
                <c:pt idx="60405">
                  <c:v>10</c:v>
                </c:pt>
                <c:pt idx="60406">
                  <c:v>10</c:v>
                </c:pt>
                <c:pt idx="60407">
                  <c:v>10</c:v>
                </c:pt>
                <c:pt idx="60408">
                  <c:v>10</c:v>
                </c:pt>
                <c:pt idx="60409">
                  <c:v>10</c:v>
                </c:pt>
                <c:pt idx="60410">
                  <c:v>10</c:v>
                </c:pt>
                <c:pt idx="60411">
                  <c:v>10</c:v>
                </c:pt>
                <c:pt idx="60412">
                  <c:v>10</c:v>
                </c:pt>
                <c:pt idx="60413">
                  <c:v>10</c:v>
                </c:pt>
                <c:pt idx="60414">
                  <c:v>10</c:v>
                </c:pt>
                <c:pt idx="60415">
                  <c:v>10</c:v>
                </c:pt>
                <c:pt idx="60416">
                  <c:v>10</c:v>
                </c:pt>
                <c:pt idx="60417">
                  <c:v>10</c:v>
                </c:pt>
                <c:pt idx="60418">
                  <c:v>10</c:v>
                </c:pt>
                <c:pt idx="60419">
                  <c:v>10</c:v>
                </c:pt>
                <c:pt idx="60420">
                  <c:v>10</c:v>
                </c:pt>
                <c:pt idx="60421">
                  <c:v>10</c:v>
                </c:pt>
                <c:pt idx="60422">
                  <c:v>10</c:v>
                </c:pt>
                <c:pt idx="60423">
                  <c:v>10</c:v>
                </c:pt>
                <c:pt idx="60424">
                  <c:v>10</c:v>
                </c:pt>
                <c:pt idx="60425">
                  <c:v>10</c:v>
                </c:pt>
                <c:pt idx="60426">
                  <c:v>10</c:v>
                </c:pt>
                <c:pt idx="60427">
                  <c:v>10</c:v>
                </c:pt>
                <c:pt idx="60428">
                  <c:v>10</c:v>
                </c:pt>
                <c:pt idx="60429">
                  <c:v>10</c:v>
                </c:pt>
                <c:pt idx="60430">
                  <c:v>10</c:v>
                </c:pt>
                <c:pt idx="60431">
                  <c:v>10</c:v>
                </c:pt>
                <c:pt idx="60432">
                  <c:v>10</c:v>
                </c:pt>
                <c:pt idx="60433">
                  <c:v>10</c:v>
                </c:pt>
                <c:pt idx="60434">
                  <c:v>10</c:v>
                </c:pt>
                <c:pt idx="60435">
                  <c:v>10</c:v>
                </c:pt>
                <c:pt idx="60436">
                  <c:v>10</c:v>
                </c:pt>
                <c:pt idx="60437">
                  <c:v>10</c:v>
                </c:pt>
                <c:pt idx="60438">
                  <c:v>10</c:v>
                </c:pt>
                <c:pt idx="60439">
                  <c:v>10</c:v>
                </c:pt>
                <c:pt idx="60440">
                  <c:v>10</c:v>
                </c:pt>
                <c:pt idx="60441">
                  <c:v>10</c:v>
                </c:pt>
                <c:pt idx="60442">
                  <c:v>10</c:v>
                </c:pt>
                <c:pt idx="60443">
                  <c:v>10</c:v>
                </c:pt>
                <c:pt idx="60444">
                  <c:v>10</c:v>
                </c:pt>
                <c:pt idx="60445">
                  <c:v>10</c:v>
                </c:pt>
                <c:pt idx="60446">
                  <c:v>10</c:v>
                </c:pt>
                <c:pt idx="60447">
                  <c:v>10</c:v>
                </c:pt>
                <c:pt idx="60448">
                  <c:v>10</c:v>
                </c:pt>
                <c:pt idx="60449">
                  <c:v>10</c:v>
                </c:pt>
                <c:pt idx="60450">
                  <c:v>10</c:v>
                </c:pt>
                <c:pt idx="60451">
                  <c:v>10</c:v>
                </c:pt>
                <c:pt idx="60452">
                  <c:v>10</c:v>
                </c:pt>
                <c:pt idx="60453">
                  <c:v>10</c:v>
                </c:pt>
                <c:pt idx="60454">
                  <c:v>10</c:v>
                </c:pt>
                <c:pt idx="60455">
                  <c:v>10</c:v>
                </c:pt>
                <c:pt idx="60456">
                  <c:v>10</c:v>
                </c:pt>
                <c:pt idx="60457">
                  <c:v>10</c:v>
                </c:pt>
                <c:pt idx="60458">
                  <c:v>10</c:v>
                </c:pt>
                <c:pt idx="60459">
                  <c:v>10</c:v>
                </c:pt>
                <c:pt idx="60460">
                  <c:v>10</c:v>
                </c:pt>
                <c:pt idx="60461">
                  <c:v>10</c:v>
                </c:pt>
                <c:pt idx="60462">
                  <c:v>10</c:v>
                </c:pt>
                <c:pt idx="60463">
                  <c:v>10</c:v>
                </c:pt>
                <c:pt idx="60464">
                  <c:v>10</c:v>
                </c:pt>
                <c:pt idx="60465">
                  <c:v>10</c:v>
                </c:pt>
                <c:pt idx="60466">
                  <c:v>10</c:v>
                </c:pt>
                <c:pt idx="60467">
                  <c:v>10</c:v>
                </c:pt>
                <c:pt idx="60468">
                  <c:v>10</c:v>
                </c:pt>
                <c:pt idx="60469">
                  <c:v>10</c:v>
                </c:pt>
                <c:pt idx="60470">
                  <c:v>10</c:v>
                </c:pt>
                <c:pt idx="60471">
                  <c:v>10</c:v>
                </c:pt>
                <c:pt idx="60472">
                  <c:v>10</c:v>
                </c:pt>
                <c:pt idx="60473">
                  <c:v>10</c:v>
                </c:pt>
                <c:pt idx="60474">
                  <c:v>10</c:v>
                </c:pt>
                <c:pt idx="60475">
                  <c:v>10</c:v>
                </c:pt>
                <c:pt idx="60476">
                  <c:v>10</c:v>
                </c:pt>
                <c:pt idx="60477">
                  <c:v>10</c:v>
                </c:pt>
                <c:pt idx="60478">
                  <c:v>10</c:v>
                </c:pt>
                <c:pt idx="60479">
                  <c:v>10</c:v>
                </c:pt>
                <c:pt idx="60480">
                  <c:v>10</c:v>
                </c:pt>
                <c:pt idx="60481">
                  <c:v>10</c:v>
                </c:pt>
                <c:pt idx="60482">
                  <c:v>10</c:v>
                </c:pt>
                <c:pt idx="60483">
                  <c:v>10</c:v>
                </c:pt>
                <c:pt idx="60484">
                  <c:v>10</c:v>
                </c:pt>
                <c:pt idx="60485">
                  <c:v>10</c:v>
                </c:pt>
                <c:pt idx="60486">
                  <c:v>10</c:v>
                </c:pt>
                <c:pt idx="60487">
                  <c:v>10</c:v>
                </c:pt>
                <c:pt idx="60488">
                  <c:v>10</c:v>
                </c:pt>
                <c:pt idx="60489">
                  <c:v>10</c:v>
                </c:pt>
                <c:pt idx="60490">
                  <c:v>10</c:v>
                </c:pt>
                <c:pt idx="60491">
                  <c:v>10</c:v>
                </c:pt>
                <c:pt idx="60492">
                  <c:v>10</c:v>
                </c:pt>
                <c:pt idx="60493">
                  <c:v>10</c:v>
                </c:pt>
                <c:pt idx="60494">
                  <c:v>10</c:v>
                </c:pt>
                <c:pt idx="60495">
                  <c:v>10</c:v>
                </c:pt>
                <c:pt idx="60496">
                  <c:v>10</c:v>
                </c:pt>
                <c:pt idx="60497">
                  <c:v>10</c:v>
                </c:pt>
                <c:pt idx="60498">
                  <c:v>10</c:v>
                </c:pt>
                <c:pt idx="60499">
                  <c:v>10</c:v>
                </c:pt>
                <c:pt idx="60500">
                  <c:v>10</c:v>
                </c:pt>
                <c:pt idx="60501">
                  <c:v>10</c:v>
                </c:pt>
                <c:pt idx="60502">
                  <c:v>10</c:v>
                </c:pt>
                <c:pt idx="60503">
                  <c:v>10</c:v>
                </c:pt>
                <c:pt idx="60504">
                  <c:v>10</c:v>
                </c:pt>
                <c:pt idx="60505">
                  <c:v>10</c:v>
                </c:pt>
                <c:pt idx="60506">
                  <c:v>10</c:v>
                </c:pt>
                <c:pt idx="60507">
                  <c:v>10</c:v>
                </c:pt>
                <c:pt idx="60508">
                  <c:v>10</c:v>
                </c:pt>
                <c:pt idx="60509">
                  <c:v>10</c:v>
                </c:pt>
                <c:pt idx="60510">
                  <c:v>10</c:v>
                </c:pt>
                <c:pt idx="60511">
                  <c:v>10</c:v>
                </c:pt>
                <c:pt idx="60512">
                  <c:v>10</c:v>
                </c:pt>
                <c:pt idx="60513">
                  <c:v>10</c:v>
                </c:pt>
                <c:pt idx="60514">
                  <c:v>10</c:v>
                </c:pt>
                <c:pt idx="60515">
                  <c:v>10</c:v>
                </c:pt>
                <c:pt idx="60516">
                  <c:v>10</c:v>
                </c:pt>
                <c:pt idx="60517">
                  <c:v>10</c:v>
                </c:pt>
                <c:pt idx="60518">
                  <c:v>10</c:v>
                </c:pt>
                <c:pt idx="60519">
                  <c:v>10</c:v>
                </c:pt>
                <c:pt idx="60520">
                  <c:v>10</c:v>
                </c:pt>
                <c:pt idx="60521">
                  <c:v>10</c:v>
                </c:pt>
                <c:pt idx="60522">
                  <c:v>10</c:v>
                </c:pt>
                <c:pt idx="60523">
                  <c:v>10</c:v>
                </c:pt>
                <c:pt idx="60524">
                  <c:v>10</c:v>
                </c:pt>
                <c:pt idx="60525">
                  <c:v>10</c:v>
                </c:pt>
                <c:pt idx="60526">
                  <c:v>10</c:v>
                </c:pt>
                <c:pt idx="60527">
                  <c:v>10</c:v>
                </c:pt>
                <c:pt idx="60528">
                  <c:v>10</c:v>
                </c:pt>
                <c:pt idx="60529">
                  <c:v>10</c:v>
                </c:pt>
                <c:pt idx="60530">
                  <c:v>10</c:v>
                </c:pt>
                <c:pt idx="60531">
                  <c:v>10</c:v>
                </c:pt>
                <c:pt idx="60532">
                  <c:v>10</c:v>
                </c:pt>
                <c:pt idx="60533">
                  <c:v>10</c:v>
                </c:pt>
                <c:pt idx="60534">
                  <c:v>10</c:v>
                </c:pt>
                <c:pt idx="60535">
                  <c:v>10</c:v>
                </c:pt>
                <c:pt idx="60536">
                  <c:v>10</c:v>
                </c:pt>
                <c:pt idx="60537">
                  <c:v>10</c:v>
                </c:pt>
                <c:pt idx="60538">
                  <c:v>10</c:v>
                </c:pt>
                <c:pt idx="60539">
                  <c:v>10</c:v>
                </c:pt>
                <c:pt idx="60540">
                  <c:v>10</c:v>
                </c:pt>
                <c:pt idx="60541">
                  <c:v>10</c:v>
                </c:pt>
                <c:pt idx="60542">
                  <c:v>10</c:v>
                </c:pt>
                <c:pt idx="60543">
                  <c:v>10</c:v>
                </c:pt>
                <c:pt idx="60544">
                  <c:v>10</c:v>
                </c:pt>
                <c:pt idx="60545">
                  <c:v>10</c:v>
                </c:pt>
                <c:pt idx="60546">
                  <c:v>10</c:v>
                </c:pt>
                <c:pt idx="60547">
                  <c:v>10</c:v>
                </c:pt>
                <c:pt idx="60548">
                  <c:v>10</c:v>
                </c:pt>
                <c:pt idx="60549">
                  <c:v>10</c:v>
                </c:pt>
                <c:pt idx="60550">
                  <c:v>10</c:v>
                </c:pt>
                <c:pt idx="60551">
                  <c:v>10</c:v>
                </c:pt>
                <c:pt idx="60552">
                  <c:v>10</c:v>
                </c:pt>
                <c:pt idx="60553">
                  <c:v>10</c:v>
                </c:pt>
                <c:pt idx="60554">
                  <c:v>10</c:v>
                </c:pt>
                <c:pt idx="60555">
                  <c:v>10</c:v>
                </c:pt>
                <c:pt idx="60556">
                  <c:v>10</c:v>
                </c:pt>
                <c:pt idx="60557">
                  <c:v>10</c:v>
                </c:pt>
                <c:pt idx="60558">
                  <c:v>10</c:v>
                </c:pt>
                <c:pt idx="60559">
                  <c:v>10</c:v>
                </c:pt>
                <c:pt idx="60560">
                  <c:v>10</c:v>
                </c:pt>
                <c:pt idx="60561">
                  <c:v>10</c:v>
                </c:pt>
                <c:pt idx="60562">
                  <c:v>10</c:v>
                </c:pt>
                <c:pt idx="60563">
                  <c:v>10</c:v>
                </c:pt>
                <c:pt idx="60564">
                  <c:v>10</c:v>
                </c:pt>
                <c:pt idx="60565">
                  <c:v>10</c:v>
                </c:pt>
                <c:pt idx="60566">
                  <c:v>10</c:v>
                </c:pt>
                <c:pt idx="60567">
                  <c:v>10</c:v>
                </c:pt>
                <c:pt idx="60568">
                  <c:v>10</c:v>
                </c:pt>
                <c:pt idx="60569">
                  <c:v>10</c:v>
                </c:pt>
                <c:pt idx="60570">
                  <c:v>10</c:v>
                </c:pt>
                <c:pt idx="60571">
                  <c:v>10</c:v>
                </c:pt>
                <c:pt idx="60572">
                  <c:v>10</c:v>
                </c:pt>
                <c:pt idx="60573">
                  <c:v>10</c:v>
                </c:pt>
                <c:pt idx="60574">
                  <c:v>10</c:v>
                </c:pt>
                <c:pt idx="60575">
                  <c:v>10</c:v>
                </c:pt>
                <c:pt idx="60576">
                  <c:v>10</c:v>
                </c:pt>
                <c:pt idx="60577">
                  <c:v>10</c:v>
                </c:pt>
                <c:pt idx="60578">
                  <c:v>10</c:v>
                </c:pt>
                <c:pt idx="60579">
                  <c:v>10</c:v>
                </c:pt>
                <c:pt idx="60580">
                  <c:v>10</c:v>
                </c:pt>
                <c:pt idx="60581">
                  <c:v>10</c:v>
                </c:pt>
                <c:pt idx="60582">
                  <c:v>10</c:v>
                </c:pt>
                <c:pt idx="60583">
                  <c:v>10</c:v>
                </c:pt>
                <c:pt idx="60584">
                  <c:v>10</c:v>
                </c:pt>
                <c:pt idx="60585">
                  <c:v>10</c:v>
                </c:pt>
                <c:pt idx="60586">
                  <c:v>10</c:v>
                </c:pt>
                <c:pt idx="60587">
                  <c:v>10</c:v>
                </c:pt>
                <c:pt idx="60588">
                  <c:v>10</c:v>
                </c:pt>
                <c:pt idx="60589">
                  <c:v>10</c:v>
                </c:pt>
                <c:pt idx="60590">
                  <c:v>10</c:v>
                </c:pt>
                <c:pt idx="60591">
                  <c:v>10</c:v>
                </c:pt>
                <c:pt idx="60592">
                  <c:v>10</c:v>
                </c:pt>
                <c:pt idx="60593">
                  <c:v>10</c:v>
                </c:pt>
                <c:pt idx="60594">
                  <c:v>10</c:v>
                </c:pt>
                <c:pt idx="60595">
                  <c:v>10</c:v>
                </c:pt>
                <c:pt idx="60596">
                  <c:v>10</c:v>
                </c:pt>
                <c:pt idx="60597">
                  <c:v>10</c:v>
                </c:pt>
                <c:pt idx="60598">
                  <c:v>10</c:v>
                </c:pt>
                <c:pt idx="60599">
                  <c:v>10</c:v>
                </c:pt>
                <c:pt idx="60600">
                  <c:v>10.5</c:v>
                </c:pt>
                <c:pt idx="60601">
                  <c:v>10.5</c:v>
                </c:pt>
                <c:pt idx="60602">
                  <c:v>10.5</c:v>
                </c:pt>
                <c:pt idx="60603">
                  <c:v>10.5</c:v>
                </c:pt>
                <c:pt idx="60604">
                  <c:v>10.5</c:v>
                </c:pt>
                <c:pt idx="60605">
                  <c:v>10.5</c:v>
                </c:pt>
                <c:pt idx="60606">
                  <c:v>10.5</c:v>
                </c:pt>
                <c:pt idx="60607">
                  <c:v>10.5</c:v>
                </c:pt>
                <c:pt idx="60608">
                  <c:v>10.5</c:v>
                </c:pt>
                <c:pt idx="60609">
                  <c:v>10.5</c:v>
                </c:pt>
                <c:pt idx="60610">
                  <c:v>10.5</c:v>
                </c:pt>
                <c:pt idx="60611">
                  <c:v>10.5</c:v>
                </c:pt>
                <c:pt idx="60612">
                  <c:v>10.5</c:v>
                </c:pt>
                <c:pt idx="60613">
                  <c:v>10.5</c:v>
                </c:pt>
                <c:pt idx="60614">
                  <c:v>10.5</c:v>
                </c:pt>
                <c:pt idx="60615">
                  <c:v>10.5</c:v>
                </c:pt>
                <c:pt idx="60616">
                  <c:v>10.5</c:v>
                </c:pt>
                <c:pt idx="60617">
                  <c:v>10.5</c:v>
                </c:pt>
                <c:pt idx="60618">
                  <c:v>10.5</c:v>
                </c:pt>
                <c:pt idx="60619">
                  <c:v>10.5</c:v>
                </c:pt>
                <c:pt idx="60620">
                  <c:v>10.5</c:v>
                </c:pt>
                <c:pt idx="60621">
                  <c:v>10.5</c:v>
                </c:pt>
                <c:pt idx="60622">
                  <c:v>10.5</c:v>
                </c:pt>
                <c:pt idx="60623">
                  <c:v>10.5</c:v>
                </c:pt>
                <c:pt idx="60624">
                  <c:v>10.5</c:v>
                </c:pt>
                <c:pt idx="60625">
                  <c:v>10.5</c:v>
                </c:pt>
                <c:pt idx="60626">
                  <c:v>10.5</c:v>
                </c:pt>
                <c:pt idx="60627">
                  <c:v>10.5</c:v>
                </c:pt>
                <c:pt idx="60628">
                  <c:v>10.5</c:v>
                </c:pt>
                <c:pt idx="60629">
                  <c:v>10.5</c:v>
                </c:pt>
                <c:pt idx="60630">
                  <c:v>10.5</c:v>
                </c:pt>
                <c:pt idx="60631">
                  <c:v>10.5</c:v>
                </c:pt>
                <c:pt idx="60632">
                  <c:v>10.5</c:v>
                </c:pt>
                <c:pt idx="60633">
                  <c:v>10.5</c:v>
                </c:pt>
                <c:pt idx="60634">
                  <c:v>10.5</c:v>
                </c:pt>
                <c:pt idx="60635">
                  <c:v>10.5</c:v>
                </c:pt>
                <c:pt idx="60636">
                  <c:v>10.5</c:v>
                </c:pt>
                <c:pt idx="60637">
                  <c:v>10.5</c:v>
                </c:pt>
                <c:pt idx="60638">
                  <c:v>10.5</c:v>
                </c:pt>
                <c:pt idx="60639">
                  <c:v>10.5</c:v>
                </c:pt>
                <c:pt idx="60640">
                  <c:v>10.5</c:v>
                </c:pt>
                <c:pt idx="60641">
                  <c:v>10.5</c:v>
                </c:pt>
                <c:pt idx="60642">
                  <c:v>10.5</c:v>
                </c:pt>
                <c:pt idx="60643">
                  <c:v>10.5</c:v>
                </c:pt>
                <c:pt idx="60644">
                  <c:v>10.5</c:v>
                </c:pt>
                <c:pt idx="60645">
                  <c:v>10.5</c:v>
                </c:pt>
                <c:pt idx="60646">
                  <c:v>10.5</c:v>
                </c:pt>
                <c:pt idx="60647">
                  <c:v>10.5</c:v>
                </c:pt>
                <c:pt idx="60648">
                  <c:v>10.5</c:v>
                </c:pt>
                <c:pt idx="60649">
                  <c:v>10.5</c:v>
                </c:pt>
                <c:pt idx="60650">
                  <c:v>10.5</c:v>
                </c:pt>
                <c:pt idx="60651">
                  <c:v>10.5</c:v>
                </c:pt>
                <c:pt idx="60652">
                  <c:v>10.5</c:v>
                </c:pt>
                <c:pt idx="60653">
                  <c:v>10.5</c:v>
                </c:pt>
                <c:pt idx="60654">
                  <c:v>10.5</c:v>
                </c:pt>
                <c:pt idx="60655">
                  <c:v>10.5</c:v>
                </c:pt>
                <c:pt idx="60656">
                  <c:v>10.5</c:v>
                </c:pt>
                <c:pt idx="60657">
                  <c:v>10.5</c:v>
                </c:pt>
                <c:pt idx="60658">
                  <c:v>10.5</c:v>
                </c:pt>
                <c:pt idx="60659">
                  <c:v>10.5</c:v>
                </c:pt>
                <c:pt idx="60660">
                  <c:v>10.5</c:v>
                </c:pt>
                <c:pt idx="60661">
                  <c:v>10.5</c:v>
                </c:pt>
                <c:pt idx="60662">
                  <c:v>10.5</c:v>
                </c:pt>
                <c:pt idx="60663">
                  <c:v>10.5</c:v>
                </c:pt>
                <c:pt idx="60664">
                  <c:v>10.5</c:v>
                </c:pt>
                <c:pt idx="60665">
                  <c:v>10.5</c:v>
                </c:pt>
                <c:pt idx="60666">
                  <c:v>10.5</c:v>
                </c:pt>
                <c:pt idx="60667">
                  <c:v>10.5</c:v>
                </c:pt>
                <c:pt idx="60668">
                  <c:v>10.5</c:v>
                </c:pt>
                <c:pt idx="60669">
                  <c:v>10.5</c:v>
                </c:pt>
                <c:pt idx="60670">
                  <c:v>10.5</c:v>
                </c:pt>
                <c:pt idx="60671">
                  <c:v>10.5</c:v>
                </c:pt>
                <c:pt idx="60672">
                  <c:v>10.5</c:v>
                </c:pt>
                <c:pt idx="60673">
                  <c:v>10.5</c:v>
                </c:pt>
                <c:pt idx="60674">
                  <c:v>10.5</c:v>
                </c:pt>
                <c:pt idx="60675">
                  <c:v>10.5</c:v>
                </c:pt>
                <c:pt idx="60676">
                  <c:v>10.5</c:v>
                </c:pt>
                <c:pt idx="60677">
                  <c:v>10.5</c:v>
                </c:pt>
                <c:pt idx="60678">
                  <c:v>10.5</c:v>
                </c:pt>
                <c:pt idx="60679">
                  <c:v>10.5</c:v>
                </c:pt>
                <c:pt idx="60680">
                  <c:v>10.5</c:v>
                </c:pt>
                <c:pt idx="60681">
                  <c:v>10.5</c:v>
                </c:pt>
                <c:pt idx="60682">
                  <c:v>10.5</c:v>
                </c:pt>
                <c:pt idx="60683">
                  <c:v>10.5</c:v>
                </c:pt>
                <c:pt idx="60684">
                  <c:v>10.5</c:v>
                </c:pt>
                <c:pt idx="60685">
                  <c:v>10.5</c:v>
                </c:pt>
                <c:pt idx="60686">
                  <c:v>10.5</c:v>
                </c:pt>
                <c:pt idx="60687">
                  <c:v>10.5</c:v>
                </c:pt>
                <c:pt idx="60688">
                  <c:v>10.5</c:v>
                </c:pt>
                <c:pt idx="60689">
                  <c:v>10.5</c:v>
                </c:pt>
                <c:pt idx="60690">
                  <c:v>10.5</c:v>
                </c:pt>
                <c:pt idx="60691">
                  <c:v>10.5</c:v>
                </c:pt>
                <c:pt idx="60692">
                  <c:v>10.5</c:v>
                </c:pt>
                <c:pt idx="60693">
                  <c:v>10.5</c:v>
                </c:pt>
                <c:pt idx="60694">
                  <c:v>10.5</c:v>
                </c:pt>
                <c:pt idx="60695">
                  <c:v>10.5</c:v>
                </c:pt>
                <c:pt idx="60696">
                  <c:v>10.5</c:v>
                </c:pt>
                <c:pt idx="60697">
                  <c:v>10.5</c:v>
                </c:pt>
                <c:pt idx="60698">
                  <c:v>10.5</c:v>
                </c:pt>
                <c:pt idx="60699">
                  <c:v>10.5</c:v>
                </c:pt>
                <c:pt idx="60700">
                  <c:v>10.5</c:v>
                </c:pt>
                <c:pt idx="60701">
                  <c:v>10.5</c:v>
                </c:pt>
                <c:pt idx="60702">
                  <c:v>10.5</c:v>
                </c:pt>
                <c:pt idx="60703">
                  <c:v>10.5</c:v>
                </c:pt>
                <c:pt idx="60704">
                  <c:v>10.5</c:v>
                </c:pt>
                <c:pt idx="60705">
                  <c:v>10.5</c:v>
                </c:pt>
                <c:pt idx="60706">
                  <c:v>10.5</c:v>
                </c:pt>
                <c:pt idx="60707">
                  <c:v>10.5</c:v>
                </c:pt>
                <c:pt idx="60708">
                  <c:v>10.5</c:v>
                </c:pt>
                <c:pt idx="60709">
                  <c:v>10.5</c:v>
                </c:pt>
                <c:pt idx="60710">
                  <c:v>10.5</c:v>
                </c:pt>
                <c:pt idx="60711">
                  <c:v>10.5</c:v>
                </c:pt>
                <c:pt idx="60712">
                  <c:v>10.5</c:v>
                </c:pt>
                <c:pt idx="60713">
                  <c:v>10.5</c:v>
                </c:pt>
                <c:pt idx="60714">
                  <c:v>10.5</c:v>
                </c:pt>
                <c:pt idx="60715">
                  <c:v>10.5</c:v>
                </c:pt>
                <c:pt idx="60716">
                  <c:v>10.5</c:v>
                </c:pt>
                <c:pt idx="60717">
                  <c:v>10.5</c:v>
                </c:pt>
                <c:pt idx="60718">
                  <c:v>10.5</c:v>
                </c:pt>
                <c:pt idx="60719">
                  <c:v>10.5</c:v>
                </c:pt>
                <c:pt idx="60720">
                  <c:v>10.5</c:v>
                </c:pt>
                <c:pt idx="60721">
                  <c:v>10.5</c:v>
                </c:pt>
                <c:pt idx="60722">
                  <c:v>10.5</c:v>
                </c:pt>
                <c:pt idx="60723">
                  <c:v>10.5</c:v>
                </c:pt>
                <c:pt idx="60724">
                  <c:v>10.5</c:v>
                </c:pt>
                <c:pt idx="60725">
                  <c:v>10.5</c:v>
                </c:pt>
                <c:pt idx="60726">
                  <c:v>10.5</c:v>
                </c:pt>
                <c:pt idx="60727">
                  <c:v>10.5</c:v>
                </c:pt>
                <c:pt idx="60728">
                  <c:v>10.5</c:v>
                </c:pt>
                <c:pt idx="60729">
                  <c:v>10.5</c:v>
                </c:pt>
                <c:pt idx="60730">
                  <c:v>10.5</c:v>
                </c:pt>
                <c:pt idx="60731">
                  <c:v>10.5</c:v>
                </c:pt>
                <c:pt idx="60732">
                  <c:v>10.5</c:v>
                </c:pt>
                <c:pt idx="60733">
                  <c:v>10.5</c:v>
                </c:pt>
                <c:pt idx="60734">
                  <c:v>10.5</c:v>
                </c:pt>
                <c:pt idx="60735">
                  <c:v>10.5</c:v>
                </c:pt>
                <c:pt idx="60736">
                  <c:v>10.5</c:v>
                </c:pt>
                <c:pt idx="60737">
                  <c:v>10.5</c:v>
                </c:pt>
                <c:pt idx="60738">
                  <c:v>10.5</c:v>
                </c:pt>
                <c:pt idx="60739">
                  <c:v>10.5</c:v>
                </c:pt>
                <c:pt idx="60740">
                  <c:v>10.5</c:v>
                </c:pt>
                <c:pt idx="60741">
                  <c:v>10.5</c:v>
                </c:pt>
                <c:pt idx="60742">
                  <c:v>10.5</c:v>
                </c:pt>
                <c:pt idx="60743">
                  <c:v>10.5</c:v>
                </c:pt>
                <c:pt idx="60744">
                  <c:v>10.5</c:v>
                </c:pt>
                <c:pt idx="60745">
                  <c:v>10.5</c:v>
                </c:pt>
                <c:pt idx="60746">
                  <c:v>10.5</c:v>
                </c:pt>
                <c:pt idx="60747">
                  <c:v>10.5</c:v>
                </c:pt>
                <c:pt idx="60748">
                  <c:v>10.5</c:v>
                </c:pt>
                <c:pt idx="60749">
                  <c:v>10.5</c:v>
                </c:pt>
                <c:pt idx="60750">
                  <c:v>10.5</c:v>
                </c:pt>
                <c:pt idx="60751">
                  <c:v>10.5</c:v>
                </c:pt>
                <c:pt idx="60752">
                  <c:v>10.5</c:v>
                </c:pt>
                <c:pt idx="60753">
                  <c:v>10.5</c:v>
                </c:pt>
                <c:pt idx="60754">
                  <c:v>10.5</c:v>
                </c:pt>
                <c:pt idx="60755">
                  <c:v>10.5</c:v>
                </c:pt>
                <c:pt idx="60756">
                  <c:v>10.5</c:v>
                </c:pt>
                <c:pt idx="60757">
                  <c:v>10.5</c:v>
                </c:pt>
                <c:pt idx="60758">
                  <c:v>10.5</c:v>
                </c:pt>
                <c:pt idx="60759">
                  <c:v>10.5</c:v>
                </c:pt>
                <c:pt idx="60760">
                  <c:v>10.5</c:v>
                </c:pt>
                <c:pt idx="60761">
                  <c:v>10.5</c:v>
                </c:pt>
                <c:pt idx="60762">
                  <c:v>10.5</c:v>
                </c:pt>
                <c:pt idx="60763">
                  <c:v>10.5</c:v>
                </c:pt>
                <c:pt idx="60764">
                  <c:v>10.5</c:v>
                </c:pt>
                <c:pt idx="60765">
                  <c:v>10.5</c:v>
                </c:pt>
                <c:pt idx="60766">
                  <c:v>10.5</c:v>
                </c:pt>
                <c:pt idx="60767">
                  <c:v>10.5</c:v>
                </c:pt>
                <c:pt idx="60768">
                  <c:v>10.5</c:v>
                </c:pt>
                <c:pt idx="60769">
                  <c:v>10.5</c:v>
                </c:pt>
                <c:pt idx="60770">
                  <c:v>10.5</c:v>
                </c:pt>
                <c:pt idx="60771">
                  <c:v>10.5</c:v>
                </c:pt>
                <c:pt idx="60772">
                  <c:v>10.5</c:v>
                </c:pt>
                <c:pt idx="60773">
                  <c:v>10.5</c:v>
                </c:pt>
                <c:pt idx="60774">
                  <c:v>10.5</c:v>
                </c:pt>
                <c:pt idx="60775">
                  <c:v>10.5</c:v>
                </c:pt>
                <c:pt idx="60776">
                  <c:v>10.5</c:v>
                </c:pt>
                <c:pt idx="60777">
                  <c:v>10.5</c:v>
                </c:pt>
                <c:pt idx="60778">
                  <c:v>10.5</c:v>
                </c:pt>
                <c:pt idx="60779">
                  <c:v>10.5</c:v>
                </c:pt>
                <c:pt idx="60780">
                  <c:v>10.5</c:v>
                </c:pt>
                <c:pt idx="60781">
                  <c:v>10.5</c:v>
                </c:pt>
                <c:pt idx="60782">
                  <c:v>10.5</c:v>
                </c:pt>
                <c:pt idx="60783">
                  <c:v>10.5</c:v>
                </c:pt>
                <c:pt idx="60784">
                  <c:v>10.5</c:v>
                </c:pt>
                <c:pt idx="60785">
                  <c:v>10.5</c:v>
                </c:pt>
                <c:pt idx="60786">
                  <c:v>10.5</c:v>
                </c:pt>
                <c:pt idx="60787">
                  <c:v>10.5</c:v>
                </c:pt>
                <c:pt idx="60788">
                  <c:v>10.5</c:v>
                </c:pt>
                <c:pt idx="60789">
                  <c:v>10.5</c:v>
                </c:pt>
                <c:pt idx="60790">
                  <c:v>10.5</c:v>
                </c:pt>
                <c:pt idx="60791">
                  <c:v>10.5</c:v>
                </c:pt>
                <c:pt idx="60792">
                  <c:v>10.5</c:v>
                </c:pt>
                <c:pt idx="60793">
                  <c:v>10.5</c:v>
                </c:pt>
                <c:pt idx="60794">
                  <c:v>10.5</c:v>
                </c:pt>
                <c:pt idx="60795">
                  <c:v>10.5</c:v>
                </c:pt>
                <c:pt idx="60796">
                  <c:v>10.5</c:v>
                </c:pt>
                <c:pt idx="60797">
                  <c:v>10.5</c:v>
                </c:pt>
                <c:pt idx="60798">
                  <c:v>10.5</c:v>
                </c:pt>
                <c:pt idx="60799">
                  <c:v>10.5</c:v>
                </c:pt>
                <c:pt idx="60800">
                  <c:v>10.5</c:v>
                </c:pt>
                <c:pt idx="60801">
                  <c:v>10.5</c:v>
                </c:pt>
                <c:pt idx="60802">
                  <c:v>10.5</c:v>
                </c:pt>
                <c:pt idx="60803">
                  <c:v>10.5</c:v>
                </c:pt>
                <c:pt idx="60804">
                  <c:v>10.5</c:v>
                </c:pt>
                <c:pt idx="60805">
                  <c:v>10.5</c:v>
                </c:pt>
                <c:pt idx="60806">
                  <c:v>10.5</c:v>
                </c:pt>
                <c:pt idx="60807">
                  <c:v>10.5</c:v>
                </c:pt>
                <c:pt idx="60808">
                  <c:v>10.5</c:v>
                </c:pt>
                <c:pt idx="60809">
                  <c:v>10.5</c:v>
                </c:pt>
                <c:pt idx="60810">
                  <c:v>10.5</c:v>
                </c:pt>
                <c:pt idx="60811">
                  <c:v>10.5</c:v>
                </c:pt>
                <c:pt idx="60812">
                  <c:v>10.5</c:v>
                </c:pt>
                <c:pt idx="60813">
                  <c:v>10.5</c:v>
                </c:pt>
                <c:pt idx="60814">
                  <c:v>10.5</c:v>
                </c:pt>
                <c:pt idx="60815">
                  <c:v>10.5</c:v>
                </c:pt>
                <c:pt idx="60816">
                  <c:v>10.5</c:v>
                </c:pt>
                <c:pt idx="60817">
                  <c:v>10.5</c:v>
                </c:pt>
                <c:pt idx="60818">
                  <c:v>10.5</c:v>
                </c:pt>
                <c:pt idx="60819">
                  <c:v>10.5</c:v>
                </c:pt>
                <c:pt idx="60820">
                  <c:v>10.5</c:v>
                </c:pt>
                <c:pt idx="60821">
                  <c:v>10.5</c:v>
                </c:pt>
                <c:pt idx="60822">
                  <c:v>10.5</c:v>
                </c:pt>
                <c:pt idx="60823">
                  <c:v>10.5</c:v>
                </c:pt>
                <c:pt idx="60824">
                  <c:v>10.5</c:v>
                </c:pt>
                <c:pt idx="60825">
                  <c:v>10.5</c:v>
                </c:pt>
                <c:pt idx="60826">
                  <c:v>10.5</c:v>
                </c:pt>
                <c:pt idx="60827">
                  <c:v>10.5</c:v>
                </c:pt>
                <c:pt idx="60828">
                  <c:v>10.5</c:v>
                </c:pt>
                <c:pt idx="60829">
                  <c:v>10.5</c:v>
                </c:pt>
                <c:pt idx="60830">
                  <c:v>10.5</c:v>
                </c:pt>
                <c:pt idx="60831">
                  <c:v>10.5</c:v>
                </c:pt>
                <c:pt idx="60832">
                  <c:v>10.5</c:v>
                </c:pt>
                <c:pt idx="60833">
                  <c:v>10.5</c:v>
                </c:pt>
                <c:pt idx="60834">
                  <c:v>10.5</c:v>
                </c:pt>
                <c:pt idx="60835">
                  <c:v>10.5</c:v>
                </c:pt>
                <c:pt idx="60836">
                  <c:v>10.5</c:v>
                </c:pt>
                <c:pt idx="60837">
                  <c:v>10.5</c:v>
                </c:pt>
                <c:pt idx="60838">
                  <c:v>10.5</c:v>
                </c:pt>
                <c:pt idx="60839">
                  <c:v>10.5</c:v>
                </c:pt>
                <c:pt idx="60840">
                  <c:v>10.5</c:v>
                </c:pt>
                <c:pt idx="60841">
                  <c:v>10.5</c:v>
                </c:pt>
                <c:pt idx="60842">
                  <c:v>10.5</c:v>
                </c:pt>
                <c:pt idx="60843">
                  <c:v>10.5</c:v>
                </c:pt>
                <c:pt idx="60844">
                  <c:v>10.5</c:v>
                </c:pt>
                <c:pt idx="60845">
                  <c:v>10.5</c:v>
                </c:pt>
                <c:pt idx="60846">
                  <c:v>10.5</c:v>
                </c:pt>
                <c:pt idx="60847">
                  <c:v>10.5</c:v>
                </c:pt>
                <c:pt idx="60848">
                  <c:v>10.5</c:v>
                </c:pt>
                <c:pt idx="60849">
                  <c:v>10.5</c:v>
                </c:pt>
                <c:pt idx="60850">
                  <c:v>10.5</c:v>
                </c:pt>
                <c:pt idx="60851">
                  <c:v>10.5</c:v>
                </c:pt>
                <c:pt idx="60852">
                  <c:v>10.5</c:v>
                </c:pt>
                <c:pt idx="60853">
                  <c:v>10.5</c:v>
                </c:pt>
                <c:pt idx="60854">
                  <c:v>10.5</c:v>
                </c:pt>
                <c:pt idx="60855">
                  <c:v>10.5</c:v>
                </c:pt>
                <c:pt idx="60856">
                  <c:v>10.5</c:v>
                </c:pt>
                <c:pt idx="60857">
                  <c:v>10.5</c:v>
                </c:pt>
                <c:pt idx="60858">
                  <c:v>10.5</c:v>
                </c:pt>
                <c:pt idx="60859">
                  <c:v>10.5</c:v>
                </c:pt>
                <c:pt idx="60860">
                  <c:v>10.5</c:v>
                </c:pt>
                <c:pt idx="60861">
                  <c:v>10.5</c:v>
                </c:pt>
                <c:pt idx="60862">
                  <c:v>10.5</c:v>
                </c:pt>
                <c:pt idx="60863">
                  <c:v>10.5</c:v>
                </c:pt>
                <c:pt idx="60864">
                  <c:v>10.5</c:v>
                </c:pt>
                <c:pt idx="60865">
                  <c:v>10.5</c:v>
                </c:pt>
                <c:pt idx="60866">
                  <c:v>10.5</c:v>
                </c:pt>
                <c:pt idx="60867">
                  <c:v>10.5</c:v>
                </c:pt>
                <c:pt idx="60868">
                  <c:v>10.5</c:v>
                </c:pt>
                <c:pt idx="60869">
                  <c:v>10.5</c:v>
                </c:pt>
                <c:pt idx="60870">
                  <c:v>10.5</c:v>
                </c:pt>
                <c:pt idx="60871">
                  <c:v>10.5</c:v>
                </c:pt>
                <c:pt idx="60872">
                  <c:v>10.5</c:v>
                </c:pt>
                <c:pt idx="60873">
                  <c:v>10.5</c:v>
                </c:pt>
                <c:pt idx="60874">
                  <c:v>10.5</c:v>
                </c:pt>
                <c:pt idx="60875">
                  <c:v>10.5</c:v>
                </c:pt>
                <c:pt idx="60876">
                  <c:v>10.5</c:v>
                </c:pt>
                <c:pt idx="60877">
                  <c:v>10.5</c:v>
                </c:pt>
                <c:pt idx="60878">
                  <c:v>10.5</c:v>
                </c:pt>
                <c:pt idx="60879">
                  <c:v>10.5</c:v>
                </c:pt>
                <c:pt idx="60880">
                  <c:v>10.5</c:v>
                </c:pt>
                <c:pt idx="60881">
                  <c:v>10.5</c:v>
                </c:pt>
                <c:pt idx="60882">
                  <c:v>10.5</c:v>
                </c:pt>
                <c:pt idx="60883">
                  <c:v>10.5</c:v>
                </c:pt>
                <c:pt idx="60884">
                  <c:v>10.5</c:v>
                </c:pt>
                <c:pt idx="60885">
                  <c:v>10.5</c:v>
                </c:pt>
                <c:pt idx="60886">
                  <c:v>10.5</c:v>
                </c:pt>
                <c:pt idx="60887">
                  <c:v>10.5</c:v>
                </c:pt>
                <c:pt idx="60888">
                  <c:v>10.5</c:v>
                </c:pt>
                <c:pt idx="60889">
                  <c:v>10.5</c:v>
                </c:pt>
                <c:pt idx="60890">
                  <c:v>10.5</c:v>
                </c:pt>
                <c:pt idx="60891">
                  <c:v>10.5</c:v>
                </c:pt>
                <c:pt idx="60892">
                  <c:v>10.5</c:v>
                </c:pt>
                <c:pt idx="60893">
                  <c:v>10.5</c:v>
                </c:pt>
                <c:pt idx="60894">
                  <c:v>10.5</c:v>
                </c:pt>
                <c:pt idx="60895">
                  <c:v>10.5</c:v>
                </c:pt>
                <c:pt idx="60896">
                  <c:v>10.5</c:v>
                </c:pt>
                <c:pt idx="60897">
                  <c:v>10.5</c:v>
                </c:pt>
                <c:pt idx="60898">
                  <c:v>10.5</c:v>
                </c:pt>
                <c:pt idx="60899">
                  <c:v>10.5</c:v>
                </c:pt>
                <c:pt idx="60900">
                  <c:v>10.5</c:v>
                </c:pt>
                <c:pt idx="60901">
                  <c:v>10.5</c:v>
                </c:pt>
                <c:pt idx="60902">
                  <c:v>10.5</c:v>
                </c:pt>
                <c:pt idx="60903">
                  <c:v>10.5</c:v>
                </c:pt>
                <c:pt idx="60904">
                  <c:v>10.5</c:v>
                </c:pt>
                <c:pt idx="60905">
                  <c:v>10.5</c:v>
                </c:pt>
                <c:pt idx="60906">
                  <c:v>10.5</c:v>
                </c:pt>
                <c:pt idx="60907">
                  <c:v>10.5</c:v>
                </c:pt>
                <c:pt idx="60908">
                  <c:v>10.5</c:v>
                </c:pt>
                <c:pt idx="60909">
                  <c:v>10.5</c:v>
                </c:pt>
                <c:pt idx="60910">
                  <c:v>10.5</c:v>
                </c:pt>
                <c:pt idx="60911">
                  <c:v>10.5</c:v>
                </c:pt>
                <c:pt idx="60912">
                  <c:v>10.5</c:v>
                </c:pt>
                <c:pt idx="60913">
                  <c:v>10.5</c:v>
                </c:pt>
                <c:pt idx="60914">
                  <c:v>10.5</c:v>
                </c:pt>
                <c:pt idx="60915">
                  <c:v>10.5</c:v>
                </c:pt>
                <c:pt idx="60916">
                  <c:v>10.5</c:v>
                </c:pt>
                <c:pt idx="60917">
                  <c:v>10.5</c:v>
                </c:pt>
                <c:pt idx="60918">
                  <c:v>10.5</c:v>
                </c:pt>
                <c:pt idx="60919">
                  <c:v>10.5</c:v>
                </c:pt>
                <c:pt idx="60920">
                  <c:v>10.5</c:v>
                </c:pt>
                <c:pt idx="60921">
                  <c:v>10.5</c:v>
                </c:pt>
                <c:pt idx="60922">
                  <c:v>10.5</c:v>
                </c:pt>
                <c:pt idx="60923">
                  <c:v>10.5</c:v>
                </c:pt>
                <c:pt idx="60924">
                  <c:v>10.5</c:v>
                </c:pt>
                <c:pt idx="60925">
                  <c:v>10.5</c:v>
                </c:pt>
                <c:pt idx="60926">
                  <c:v>10.5</c:v>
                </c:pt>
                <c:pt idx="60927">
                  <c:v>10.5</c:v>
                </c:pt>
                <c:pt idx="60928">
                  <c:v>10.5</c:v>
                </c:pt>
                <c:pt idx="60929">
                  <c:v>10.5</c:v>
                </c:pt>
                <c:pt idx="60930">
                  <c:v>10.5</c:v>
                </c:pt>
                <c:pt idx="60931">
                  <c:v>10.5</c:v>
                </c:pt>
                <c:pt idx="60932">
                  <c:v>10.5</c:v>
                </c:pt>
                <c:pt idx="60933">
                  <c:v>10.5</c:v>
                </c:pt>
                <c:pt idx="60934">
                  <c:v>10.5</c:v>
                </c:pt>
                <c:pt idx="60935">
                  <c:v>10.5</c:v>
                </c:pt>
                <c:pt idx="60936">
                  <c:v>10.5</c:v>
                </c:pt>
                <c:pt idx="60937">
                  <c:v>10.5</c:v>
                </c:pt>
                <c:pt idx="60938">
                  <c:v>10.5</c:v>
                </c:pt>
                <c:pt idx="60939">
                  <c:v>10.5</c:v>
                </c:pt>
                <c:pt idx="60940">
                  <c:v>10.5</c:v>
                </c:pt>
                <c:pt idx="60941">
                  <c:v>10.5</c:v>
                </c:pt>
                <c:pt idx="60942">
                  <c:v>10.5</c:v>
                </c:pt>
                <c:pt idx="60943">
                  <c:v>10.5</c:v>
                </c:pt>
                <c:pt idx="60944">
                  <c:v>10.5</c:v>
                </c:pt>
                <c:pt idx="60945">
                  <c:v>10.5</c:v>
                </c:pt>
                <c:pt idx="60946">
                  <c:v>10.5</c:v>
                </c:pt>
                <c:pt idx="60947">
                  <c:v>10.5</c:v>
                </c:pt>
                <c:pt idx="60948">
                  <c:v>10.5</c:v>
                </c:pt>
                <c:pt idx="60949">
                  <c:v>10.5</c:v>
                </c:pt>
                <c:pt idx="60950">
                  <c:v>10.5</c:v>
                </c:pt>
                <c:pt idx="60951">
                  <c:v>10.5</c:v>
                </c:pt>
                <c:pt idx="60952">
                  <c:v>10.5</c:v>
                </c:pt>
                <c:pt idx="60953">
                  <c:v>10.5</c:v>
                </c:pt>
                <c:pt idx="60954">
                  <c:v>10.5</c:v>
                </c:pt>
                <c:pt idx="60955">
                  <c:v>10.5</c:v>
                </c:pt>
                <c:pt idx="60956">
                  <c:v>10.5</c:v>
                </c:pt>
                <c:pt idx="60957">
                  <c:v>10.5</c:v>
                </c:pt>
                <c:pt idx="60958">
                  <c:v>10.5</c:v>
                </c:pt>
                <c:pt idx="60959">
                  <c:v>10.5</c:v>
                </c:pt>
                <c:pt idx="60960">
                  <c:v>10.5</c:v>
                </c:pt>
                <c:pt idx="60961">
                  <c:v>10.5</c:v>
                </c:pt>
                <c:pt idx="60962">
                  <c:v>10.5</c:v>
                </c:pt>
                <c:pt idx="60963">
                  <c:v>10.5</c:v>
                </c:pt>
                <c:pt idx="60964">
                  <c:v>10.5</c:v>
                </c:pt>
                <c:pt idx="60965">
                  <c:v>10.5</c:v>
                </c:pt>
                <c:pt idx="60966">
                  <c:v>10.5</c:v>
                </c:pt>
                <c:pt idx="60967">
                  <c:v>10.5</c:v>
                </c:pt>
                <c:pt idx="60968">
                  <c:v>10.5</c:v>
                </c:pt>
                <c:pt idx="60969">
                  <c:v>10.5</c:v>
                </c:pt>
                <c:pt idx="60970">
                  <c:v>10.5</c:v>
                </c:pt>
                <c:pt idx="60971">
                  <c:v>10.5</c:v>
                </c:pt>
                <c:pt idx="60972">
                  <c:v>10.5</c:v>
                </c:pt>
                <c:pt idx="60973">
                  <c:v>10.5</c:v>
                </c:pt>
                <c:pt idx="60974">
                  <c:v>10.5</c:v>
                </c:pt>
                <c:pt idx="60975">
                  <c:v>10.5</c:v>
                </c:pt>
                <c:pt idx="60976">
                  <c:v>10.5</c:v>
                </c:pt>
                <c:pt idx="60977">
                  <c:v>10.5</c:v>
                </c:pt>
                <c:pt idx="60978">
                  <c:v>10.5</c:v>
                </c:pt>
                <c:pt idx="60979">
                  <c:v>10.5</c:v>
                </c:pt>
                <c:pt idx="60980">
                  <c:v>10.5</c:v>
                </c:pt>
                <c:pt idx="60981">
                  <c:v>10.5</c:v>
                </c:pt>
                <c:pt idx="60982">
                  <c:v>10.5</c:v>
                </c:pt>
                <c:pt idx="60983">
                  <c:v>10.5</c:v>
                </c:pt>
                <c:pt idx="60984">
                  <c:v>10.5</c:v>
                </c:pt>
                <c:pt idx="60985">
                  <c:v>10.5</c:v>
                </c:pt>
                <c:pt idx="60986">
                  <c:v>10.5</c:v>
                </c:pt>
                <c:pt idx="60987">
                  <c:v>10.5</c:v>
                </c:pt>
                <c:pt idx="60988">
                  <c:v>10.5</c:v>
                </c:pt>
                <c:pt idx="60989">
                  <c:v>10.5</c:v>
                </c:pt>
                <c:pt idx="60990">
                  <c:v>10.5</c:v>
                </c:pt>
                <c:pt idx="60991">
                  <c:v>10.5</c:v>
                </c:pt>
                <c:pt idx="60992">
                  <c:v>10.5</c:v>
                </c:pt>
                <c:pt idx="60993">
                  <c:v>10.5</c:v>
                </c:pt>
                <c:pt idx="60994">
                  <c:v>10.5</c:v>
                </c:pt>
                <c:pt idx="60995">
                  <c:v>10.5</c:v>
                </c:pt>
                <c:pt idx="60996">
                  <c:v>10.5</c:v>
                </c:pt>
                <c:pt idx="60997">
                  <c:v>10.5</c:v>
                </c:pt>
                <c:pt idx="60998">
                  <c:v>10.5</c:v>
                </c:pt>
                <c:pt idx="60999">
                  <c:v>10.5</c:v>
                </c:pt>
                <c:pt idx="61000">
                  <c:v>10.5</c:v>
                </c:pt>
                <c:pt idx="61001">
                  <c:v>10.5</c:v>
                </c:pt>
                <c:pt idx="61002">
                  <c:v>10.5</c:v>
                </c:pt>
                <c:pt idx="61003">
                  <c:v>10.5</c:v>
                </c:pt>
                <c:pt idx="61004">
                  <c:v>10.5</c:v>
                </c:pt>
                <c:pt idx="61005">
                  <c:v>10.5</c:v>
                </c:pt>
                <c:pt idx="61006">
                  <c:v>10.5</c:v>
                </c:pt>
                <c:pt idx="61007">
                  <c:v>10.5</c:v>
                </c:pt>
                <c:pt idx="61008">
                  <c:v>10.5</c:v>
                </c:pt>
                <c:pt idx="61009">
                  <c:v>10.5</c:v>
                </c:pt>
                <c:pt idx="61010">
                  <c:v>10.5</c:v>
                </c:pt>
                <c:pt idx="61011">
                  <c:v>10.5</c:v>
                </c:pt>
                <c:pt idx="61012">
                  <c:v>10.5</c:v>
                </c:pt>
                <c:pt idx="61013">
                  <c:v>10.5</c:v>
                </c:pt>
                <c:pt idx="61014">
                  <c:v>10.5</c:v>
                </c:pt>
                <c:pt idx="61015">
                  <c:v>10.5</c:v>
                </c:pt>
                <c:pt idx="61016">
                  <c:v>10.5</c:v>
                </c:pt>
                <c:pt idx="61017">
                  <c:v>10.5</c:v>
                </c:pt>
                <c:pt idx="61018">
                  <c:v>10.5</c:v>
                </c:pt>
                <c:pt idx="61019">
                  <c:v>10.5</c:v>
                </c:pt>
                <c:pt idx="61020">
                  <c:v>10.5</c:v>
                </c:pt>
                <c:pt idx="61021">
                  <c:v>10.5</c:v>
                </c:pt>
                <c:pt idx="61022">
                  <c:v>10.5</c:v>
                </c:pt>
                <c:pt idx="61023">
                  <c:v>10.5</c:v>
                </c:pt>
                <c:pt idx="61024">
                  <c:v>10.5</c:v>
                </c:pt>
                <c:pt idx="61025">
                  <c:v>10.5</c:v>
                </c:pt>
                <c:pt idx="61026">
                  <c:v>10.5</c:v>
                </c:pt>
                <c:pt idx="61027">
                  <c:v>10.5</c:v>
                </c:pt>
                <c:pt idx="61028">
                  <c:v>10.5</c:v>
                </c:pt>
                <c:pt idx="61029">
                  <c:v>10.5</c:v>
                </c:pt>
                <c:pt idx="61030">
                  <c:v>10.5</c:v>
                </c:pt>
                <c:pt idx="61031">
                  <c:v>10.5</c:v>
                </c:pt>
                <c:pt idx="61032">
                  <c:v>10.5</c:v>
                </c:pt>
                <c:pt idx="61033">
                  <c:v>10.5</c:v>
                </c:pt>
                <c:pt idx="61034">
                  <c:v>10.5</c:v>
                </c:pt>
                <c:pt idx="61035">
                  <c:v>10.5</c:v>
                </c:pt>
                <c:pt idx="61036">
                  <c:v>10.5</c:v>
                </c:pt>
                <c:pt idx="61037">
                  <c:v>10.5</c:v>
                </c:pt>
                <c:pt idx="61038">
                  <c:v>10.5</c:v>
                </c:pt>
                <c:pt idx="61039">
                  <c:v>10.5</c:v>
                </c:pt>
                <c:pt idx="61040">
                  <c:v>10.5</c:v>
                </c:pt>
                <c:pt idx="61041">
                  <c:v>10.5</c:v>
                </c:pt>
                <c:pt idx="61042">
                  <c:v>10.5</c:v>
                </c:pt>
                <c:pt idx="61043">
                  <c:v>10.5</c:v>
                </c:pt>
                <c:pt idx="61044">
                  <c:v>10.5</c:v>
                </c:pt>
                <c:pt idx="61045">
                  <c:v>10.5</c:v>
                </c:pt>
                <c:pt idx="61046">
                  <c:v>10.5</c:v>
                </c:pt>
                <c:pt idx="61047">
                  <c:v>10.5</c:v>
                </c:pt>
                <c:pt idx="61048">
                  <c:v>10.5</c:v>
                </c:pt>
                <c:pt idx="61049">
                  <c:v>10.5</c:v>
                </c:pt>
                <c:pt idx="61050">
                  <c:v>10.5</c:v>
                </c:pt>
                <c:pt idx="61051">
                  <c:v>10.5</c:v>
                </c:pt>
                <c:pt idx="61052">
                  <c:v>10.5</c:v>
                </c:pt>
                <c:pt idx="61053">
                  <c:v>10.5</c:v>
                </c:pt>
                <c:pt idx="61054">
                  <c:v>10.5</c:v>
                </c:pt>
                <c:pt idx="61055">
                  <c:v>10.5</c:v>
                </c:pt>
                <c:pt idx="61056">
                  <c:v>10.5</c:v>
                </c:pt>
                <c:pt idx="61057">
                  <c:v>10.5</c:v>
                </c:pt>
                <c:pt idx="61058">
                  <c:v>10.5</c:v>
                </c:pt>
                <c:pt idx="61059">
                  <c:v>10.5</c:v>
                </c:pt>
                <c:pt idx="61060">
                  <c:v>10.5</c:v>
                </c:pt>
                <c:pt idx="61061">
                  <c:v>10.5</c:v>
                </c:pt>
                <c:pt idx="61062">
                  <c:v>10.5</c:v>
                </c:pt>
                <c:pt idx="61063">
                  <c:v>10.5</c:v>
                </c:pt>
                <c:pt idx="61064">
                  <c:v>10.5</c:v>
                </c:pt>
                <c:pt idx="61065">
                  <c:v>10.5</c:v>
                </c:pt>
                <c:pt idx="61066">
                  <c:v>10.5</c:v>
                </c:pt>
                <c:pt idx="61067">
                  <c:v>10.5</c:v>
                </c:pt>
                <c:pt idx="61068">
                  <c:v>10.5</c:v>
                </c:pt>
                <c:pt idx="61069">
                  <c:v>10.5</c:v>
                </c:pt>
                <c:pt idx="61070">
                  <c:v>10.5</c:v>
                </c:pt>
                <c:pt idx="61071">
                  <c:v>10.5</c:v>
                </c:pt>
                <c:pt idx="61072">
                  <c:v>10.5</c:v>
                </c:pt>
                <c:pt idx="61073">
                  <c:v>10.5</c:v>
                </c:pt>
                <c:pt idx="61074">
                  <c:v>10.5</c:v>
                </c:pt>
                <c:pt idx="61075">
                  <c:v>10.5</c:v>
                </c:pt>
                <c:pt idx="61076">
                  <c:v>10.5</c:v>
                </c:pt>
                <c:pt idx="61077">
                  <c:v>10.5</c:v>
                </c:pt>
                <c:pt idx="61078">
                  <c:v>10.5</c:v>
                </c:pt>
                <c:pt idx="61079">
                  <c:v>10.5</c:v>
                </c:pt>
                <c:pt idx="61080">
                  <c:v>10.5</c:v>
                </c:pt>
                <c:pt idx="61081">
                  <c:v>10.5</c:v>
                </c:pt>
                <c:pt idx="61082">
                  <c:v>10.5</c:v>
                </c:pt>
                <c:pt idx="61083">
                  <c:v>10.5</c:v>
                </c:pt>
                <c:pt idx="61084">
                  <c:v>10.5</c:v>
                </c:pt>
                <c:pt idx="61085">
                  <c:v>10.5</c:v>
                </c:pt>
                <c:pt idx="61086">
                  <c:v>10.5</c:v>
                </c:pt>
                <c:pt idx="61087">
                  <c:v>10.5</c:v>
                </c:pt>
                <c:pt idx="61088">
                  <c:v>10.5</c:v>
                </c:pt>
                <c:pt idx="61089">
                  <c:v>10.5</c:v>
                </c:pt>
                <c:pt idx="61090">
                  <c:v>10.5</c:v>
                </c:pt>
                <c:pt idx="61091">
                  <c:v>10.5</c:v>
                </c:pt>
                <c:pt idx="61092">
                  <c:v>10.5</c:v>
                </c:pt>
                <c:pt idx="61093">
                  <c:v>10.5</c:v>
                </c:pt>
                <c:pt idx="61094">
                  <c:v>10.5</c:v>
                </c:pt>
                <c:pt idx="61095">
                  <c:v>10.5</c:v>
                </c:pt>
                <c:pt idx="61096">
                  <c:v>10.5</c:v>
                </c:pt>
                <c:pt idx="61097">
                  <c:v>10.5</c:v>
                </c:pt>
                <c:pt idx="61098">
                  <c:v>10.5</c:v>
                </c:pt>
                <c:pt idx="61099">
                  <c:v>10.5</c:v>
                </c:pt>
                <c:pt idx="61100">
                  <c:v>10.5</c:v>
                </c:pt>
                <c:pt idx="61101">
                  <c:v>10.5</c:v>
                </c:pt>
                <c:pt idx="61102">
                  <c:v>10.5</c:v>
                </c:pt>
                <c:pt idx="61103">
                  <c:v>10.5</c:v>
                </c:pt>
                <c:pt idx="61104">
                  <c:v>10.5</c:v>
                </c:pt>
                <c:pt idx="61105">
                  <c:v>10.5</c:v>
                </c:pt>
                <c:pt idx="61106">
                  <c:v>10.5</c:v>
                </c:pt>
                <c:pt idx="61107">
                  <c:v>10.5</c:v>
                </c:pt>
                <c:pt idx="61108">
                  <c:v>10.5</c:v>
                </c:pt>
                <c:pt idx="61109">
                  <c:v>10.5</c:v>
                </c:pt>
                <c:pt idx="61110">
                  <c:v>10.5</c:v>
                </c:pt>
                <c:pt idx="61111">
                  <c:v>10.5</c:v>
                </c:pt>
                <c:pt idx="61112">
                  <c:v>10.5</c:v>
                </c:pt>
                <c:pt idx="61113">
                  <c:v>10.5</c:v>
                </c:pt>
                <c:pt idx="61114">
                  <c:v>10.5</c:v>
                </c:pt>
                <c:pt idx="61115">
                  <c:v>10.5</c:v>
                </c:pt>
                <c:pt idx="61116">
                  <c:v>10.5</c:v>
                </c:pt>
                <c:pt idx="61117">
                  <c:v>10.5</c:v>
                </c:pt>
                <c:pt idx="61118">
                  <c:v>10.5</c:v>
                </c:pt>
                <c:pt idx="61119">
                  <c:v>10.5</c:v>
                </c:pt>
                <c:pt idx="61120">
                  <c:v>10.5</c:v>
                </c:pt>
                <c:pt idx="61121">
                  <c:v>10.5</c:v>
                </c:pt>
                <c:pt idx="61122">
                  <c:v>10.5</c:v>
                </c:pt>
                <c:pt idx="61123">
                  <c:v>10.5</c:v>
                </c:pt>
                <c:pt idx="61124">
                  <c:v>10.5</c:v>
                </c:pt>
                <c:pt idx="61125">
                  <c:v>10.5</c:v>
                </c:pt>
                <c:pt idx="61126">
                  <c:v>10.5</c:v>
                </c:pt>
                <c:pt idx="61127">
                  <c:v>10.5</c:v>
                </c:pt>
                <c:pt idx="61128">
                  <c:v>10.5</c:v>
                </c:pt>
                <c:pt idx="61129">
                  <c:v>10.5</c:v>
                </c:pt>
                <c:pt idx="61130">
                  <c:v>10.5</c:v>
                </c:pt>
                <c:pt idx="61131">
                  <c:v>10.5</c:v>
                </c:pt>
                <c:pt idx="61132">
                  <c:v>10.5</c:v>
                </c:pt>
                <c:pt idx="61133">
                  <c:v>10.5</c:v>
                </c:pt>
                <c:pt idx="61134">
                  <c:v>10.5</c:v>
                </c:pt>
                <c:pt idx="61135">
                  <c:v>10.5</c:v>
                </c:pt>
                <c:pt idx="61136">
                  <c:v>10.5</c:v>
                </c:pt>
                <c:pt idx="61137">
                  <c:v>10.5</c:v>
                </c:pt>
                <c:pt idx="61138">
                  <c:v>10.5</c:v>
                </c:pt>
                <c:pt idx="61139">
                  <c:v>10.5</c:v>
                </c:pt>
                <c:pt idx="61140">
                  <c:v>10.5</c:v>
                </c:pt>
                <c:pt idx="61141">
                  <c:v>10.5</c:v>
                </c:pt>
                <c:pt idx="61142">
                  <c:v>10.5</c:v>
                </c:pt>
                <c:pt idx="61143">
                  <c:v>10.5</c:v>
                </c:pt>
                <c:pt idx="61144">
                  <c:v>10.5</c:v>
                </c:pt>
                <c:pt idx="61145">
                  <c:v>10.5</c:v>
                </c:pt>
                <c:pt idx="61146">
                  <c:v>10.5</c:v>
                </c:pt>
                <c:pt idx="61147">
                  <c:v>10.5</c:v>
                </c:pt>
                <c:pt idx="61148">
                  <c:v>10.5</c:v>
                </c:pt>
                <c:pt idx="61149">
                  <c:v>10.5</c:v>
                </c:pt>
                <c:pt idx="61150">
                  <c:v>10.5</c:v>
                </c:pt>
                <c:pt idx="61151">
                  <c:v>10.5</c:v>
                </c:pt>
                <c:pt idx="61152">
                  <c:v>10.5</c:v>
                </c:pt>
                <c:pt idx="61153">
                  <c:v>10.5</c:v>
                </c:pt>
                <c:pt idx="61154">
                  <c:v>10.5</c:v>
                </c:pt>
                <c:pt idx="61155">
                  <c:v>10.5</c:v>
                </c:pt>
                <c:pt idx="61156">
                  <c:v>10.5</c:v>
                </c:pt>
                <c:pt idx="61157">
                  <c:v>10.5</c:v>
                </c:pt>
                <c:pt idx="61158">
                  <c:v>10.5</c:v>
                </c:pt>
                <c:pt idx="61159">
                  <c:v>10.5</c:v>
                </c:pt>
                <c:pt idx="61160">
                  <c:v>10.5</c:v>
                </c:pt>
                <c:pt idx="61161">
                  <c:v>10.5</c:v>
                </c:pt>
                <c:pt idx="61162">
                  <c:v>10.5</c:v>
                </c:pt>
                <c:pt idx="61163">
                  <c:v>10.5</c:v>
                </c:pt>
                <c:pt idx="61164">
                  <c:v>10.5</c:v>
                </c:pt>
                <c:pt idx="61165">
                  <c:v>10.5</c:v>
                </c:pt>
                <c:pt idx="61166">
                  <c:v>10.5</c:v>
                </c:pt>
                <c:pt idx="61167">
                  <c:v>10.5</c:v>
                </c:pt>
                <c:pt idx="61168">
                  <c:v>10.5</c:v>
                </c:pt>
                <c:pt idx="61169">
                  <c:v>10.5</c:v>
                </c:pt>
                <c:pt idx="61170">
                  <c:v>10.5</c:v>
                </c:pt>
                <c:pt idx="61171">
                  <c:v>10.5</c:v>
                </c:pt>
                <c:pt idx="61172">
                  <c:v>10.5</c:v>
                </c:pt>
                <c:pt idx="61173">
                  <c:v>10.5</c:v>
                </c:pt>
                <c:pt idx="61174">
                  <c:v>10.5</c:v>
                </c:pt>
                <c:pt idx="61175">
                  <c:v>10.5</c:v>
                </c:pt>
                <c:pt idx="61176">
                  <c:v>10.5</c:v>
                </c:pt>
                <c:pt idx="61177">
                  <c:v>10.5</c:v>
                </c:pt>
                <c:pt idx="61178">
                  <c:v>10.5</c:v>
                </c:pt>
                <c:pt idx="61179">
                  <c:v>10.5</c:v>
                </c:pt>
                <c:pt idx="61180">
                  <c:v>10.5</c:v>
                </c:pt>
                <c:pt idx="61181">
                  <c:v>10.5</c:v>
                </c:pt>
                <c:pt idx="61182">
                  <c:v>10.5</c:v>
                </c:pt>
                <c:pt idx="61183">
                  <c:v>10.5</c:v>
                </c:pt>
                <c:pt idx="61184">
                  <c:v>10.5</c:v>
                </c:pt>
                <c:pt idx="61185">
                  <c:v>10.5</c:v>
                </c:pt>
                <c:pt idx="61186">
                  <c:v>10.5</c:v>
                </c:pt>
                <c:pt idx="61187">
                  <c:v>10.5</c:v>
                </c:pt>
                <c:pt idx="61188">
                  <c:v>10.5</c:v>
                </c:pt>
                <c:pt idx="61189">
                  <c:v>10.5</c:v>
                </c:pt>
                <c:pt idx="61190">
                  <c:v>10.5</c:v>
                </c:pt>
                <c:pt idx="61191">
                  <c:v>10.5</c:v>
                </c:pt>
                <c:pt idx="61192">
                  <c:v>10.5</c:v>
                </c:pt>
                <c:pt idx="61193">
                  <c:v>10.5</c:v>
                </c:pt>
                <c:pt idx="61194">
                  <c:v>10.5</c:v>
                </c:pt>
                <c:pt idx="61195">
                  <c:v>10.5</c:v>
                </c:pt>
                <c:pt idx="61196">
                  <c:v>10.5</c:v>
                </c:pt>
                <c:pt idx="61197">
                  <c:v>10.5</c:v>
                </c:pt>
                <c:pt idx="61198">
                  <c:v>10.5</c:v>
                </c:pt>
                <c:pt idx="61199">
                  <c:v>10.5</c:v>
                </c:pt>
                <c:pt idx="61200">
                  <c:v>11</c:v>
                </c:pt>
                <c:pt idx="61201">
                  <c:v>11</c:v>
                </c:pt>
                <c:pt idx="61202">
                  <c:v>11</c:v>
                </c:pt>
                <c:pt idx="61203">
                  <c:v>11</c:v>
                </c:pt>
                <c:pt idx="61204">
                  <c:v>11</c:v>
                </c:pt>
                <c:pt idx="61205">
                  <c:v>11</c:v>
                </c:pt>
                <c:pt idx="61206">
                  <c:v>11</c:v>
                </c:pt>
                <c:pt idx="61207">
                  <c:v>11</c:v>
                </c:pt>
                <c:pt idx="61208">
                  <c:v>11</c:v>
                </c:pt>
                <c:pt idx="61209">
                  <c:v>11</c:v>
                </c:pt>
                <c:pt idx="61210">
                  <c:v>11</c:v>
                </c:pt>
                <c:pt idx="61211">
                  <c:v>11</c:v>
                </c:pt>
                <c:pt idx="61212">
                  <c:v>11</c:v>
                </c:pt>
                <c:pt idx="61213">
                  <c:v>11</c:v>
                </c:pt>
                <c:pt idx="61214">
                  <c:v>11</c:v>
                </c:pt>
                <c:pt idx="61215">
                  <c:v>11</c:v>
                </c:pt>
                <c:pt idx="61216">
                  <c:v>11</c:v>
                </c:pt>
                <c:pt idx="61217">
                  <c:v>11</c:v>
                </c:pt>
                <c:pt idx="61218">
                  <c:v>11</c:v>
                </c:pt>
                <c:pt idx="61219">
                  <c:v>11</c:v>
                </c:pt>
                <c:pt idx="61220">
                  <c:v>11</c:v>
                </c:pt>
                <c:pt idx="61221">
                  <c:v>11</c:v>
                </c:pt>
                <c:pt idx="61222">
                  <c:v>11</c:v>
                </c:pt>
                <c:pt idx="61223">
                  <c:v>11</c:v>
                </c:pt>
                <c:pt idx="61224">
                  <c:v>11</c:v>
                </c:pt>
                <c:pt idx="61225">
                  <c:v>11</c:v>
                </c:pt>
                <c:pt idx="61226">
                  <c:v>11</c:v>
                </c:pt>
                <c:pt idx="61227">
                  <c:v>11</c:v>
                </c:pt>
                <c:pt idx="61228">
                  <c:v>11</c:v>
                </c:pt>
                <c:pt idx="61229">
                  <c:v>11</c:v>
                </c:pt>
                <c:pt idx="61230">
                  <c:v>11</c:v>
                </c:pt>
                <c:pt idx="61231">
                  <c:v>11</c:v>
                </c:pt>
                <c:pt idx="61232">
                  <c:v>11</c:v>
                </c:pt>
                <c:pt idx="61233">
                  <c:v>11</c:v>
                </c:pt>
                <c:pt idx="61234">
                  <c:v>11</c:v>
                </c:pt>
                <c:pt idx="61235">
                  <c:v>11</c:v>
                </c:pt>
                <c:pt idx="61236">
                  <c:v>11</c:v>
                </c:pt>
                <c:pt idx="61237">
                  <c:v>11</c:v>
                </c:pt>
                <c:pt idx="61238">
                  <c:v>11</c:v>
                </c:pt>
                <c:pt idx="61239">
                  <c:v>11</c:v>
                </c:pt>
                <c:pt idx="61240">
                  <c:v>11</c:v>
                </c:pt>
                <c:pt idx="61241">
                  <c:v>11</c:v>
                </c:pt>
                <c:pt idx="61242">
                  <c:v>11</c:v>
                </c:pt>
                <c:pt idx="61243">
                  <c:v>11</c:v>
                </c:pt>
                <c:pt idx="61244">
                  <c:v>11</c:v>
                </c:pt>
                <c:pt idx="61245">
                  <c:v>11</c:v>
                </c:pt>
                <c:pt idx="61246">
                  <c:v>11</c:v>
                </c:pt>
                <c:pt idx="61247">
                  <c:v>11</c:v>
                </c:pt>
                <c:pt idx="61248">
                  <c:v>11</c:v>
                </c:pt>
                <c:pt idx="61249">
                  <c:v>11</c:v>
                </c:pt>
                <c:pt idx="61250">
                  <c:v>11</c:v>
                </c:pt>
                <c:pt idx="61251">
                  <c:v>11</c:v>
                </c:pt>
                <c:pt idx="61252">
                  <c:v>11</c:v>
                </c:pt>
                <c:pt idx="61253">
                  <c:v>11</c:v>
                </c:pt>
                <c:pt idx="61254">
                  <c:v>11</c:v>
                </c:pt>
                <c:pt idx="61255">
                  <c:v>11</c:v>
                </c:pt>
                <c:pt idx="61256">
                  <c:v>11</c:v>
                </c:pt>
                <c:pt idx="61257">
                  <c:v>11</c:v>
                </c:pt>
                <c:pt idx="61258">
                  <c:v>11</c:v>
                </c:pt>
                <c:pt idx="61259">
                  <c:v>11</c:v>
                </c:pt>
                <c:pt idx="61260">
                  <c:v>11</c:v>
                </c:pt>
                <c:pt idx="61261">
                  <c:v>11</c:v>
                </c:pt>
                <c:pt idx="61262">
                  <c:v>11</c:v>
                </c:pt>
                <c:pt idx="61263">
                  <c:v>11</c:v>
                </c:pt>
                <c:pt idx="61264">
                  <c:v>11</c:v>
                </c:pt>
                <c:pt idx="61265">
                  <c:v>11</c:v>
                </c:pt>
                <c:pt idx="61266">
                  <c:v>11</c:v>
                </c:pt>
                <c:pt idx="61267">
                  <c:v>11</c:v>
                </c:pt>
                <c:pt idx="61268">
                  <c:v>11</c:v>
                </c:pt>
                <c:pt idx="61269">
                  <c:v>11</c:v>
                </c:pt>
                <c:pt idx="61270">
                  <c:v>11</c:v>
                </c:pt>
                <c:pt idx="61271">
                  <c:v>11</c:v>
                </c:pt>
                <c:pt idx="61272">
                  <c:v>11</c:v>
                </c:pt>
                <c:pt idx="61273">
                  <c:v>11</c:v>
                </c:pt>
                <c:pt idx="61274">
                  <c:v>11</c:v>
                </c:pt>
                <c:pt idx="61275">
                  <c:v>11</c:v>
                </c:pt>
                <c:pt idx="61276">
                  <c:v>11</c:v>
                </c:pt>
                <c:pt idx="61277">
                  <c:v>11</c:v>
                </c:pt>
                <c:pt idx="61278">
                  <c:v>11</c:v>
                </c:pt>
                <c:pt idx="61279">
                  <c:v>11</c:v>
                </c:pt>
                <c:pt idx="61280">
                  <c:v>11</c:v>
                </c:pt>
                <c:pt idx="61281">
                  <c:v>11</c:v>
                </c:pt>
                <c:pt idx="61282">
                  <c:v>11</c:v>
                </c:pt>
                <c:pt idx="61283">
                  <c:v>11</c:v>
                </c:pt>
                <c:pt idx="61284">
                  <c:v>11</c:v>
                </c:pt>
                <c:pt idx="61285">
                  <c:v>11</c:v>
                </c:pt>
                <c:pt idx="61286">
                  <c:v>11</c:v>
                </c:pt>
                <c:pt idx="61287">
                  <c:v>11</c:v>
                </c:pt>
                <c:pt idx="61288">
                  <c:v>11</c:v>
                </c:pt>
                <c:pt idx="61289">
                  <c:v>11</c:v>
                </c:pt>
                <c:pt idx="61290">
                  <c:v>11</c:v>
                </c:pt>
                <c:pt idx="61291">
                  <c:v>11</c:v>
                </c:pt>
                <c:pt idx="61292">
                  <c:v>11</c:v>
                </c:pt>
                <c:pt idx="61293">
                  <c:v>11</c:v>
                </c:pt>
                <c:pt idx="61294">
                  <c:v>11</c:v>
                </c:pt>
                <c:pt idx="61295">
                  <c:v>11</c:v>
                </c:pt>
                <c:pt idx="61296">
                  <c:v>11</c:v>
                </c:pt>
                <c:pt idx="61297">
                  <c:v>11</c:v>
                </c:pt>
                <c:pt idx="61298">
                  <c:v>11</c:v>
                </c:pt>
                <c:pt idx="61299">
                  <c:v>11</c:v>
                </c:pt>
                <c:pt idx="61300">
                  <c:v>11</c:v>
                </c:pt>
                <c:pt idx="61301">
                  <c:v>11</c:v>
                </c:pt>
                <c:pt idx="61302">
                  <c:v>11</c:v>
                </c:pt>
                <c:pt idx="61303">
                  <c:v>11</c:v>
                </c:pt>
                <c:pt idx="61304">
                  <c:v>11</c:v>
                </c:pt>
                <c:pt idx="61305">
                  <c:v>11</c:v>
                </c:pt>
                <c:pt idx="61306">
                  <c:v>11</c:v>
                </c:pt>
                <c:pt idx="61307">
                  <c:v>11</c:v>
                </c:pt>
                <c:pt idx="61308">
                  <c:v>11</c:v>
                </c:pt>
                <c:pt idx="61309">
                  <c:v>11</c:v>
                </c:pt>
                <c:pt idx="61310">
                  <c:v>11</c:v>
                </c:pt>
                <c:pt idx="61311">
                  <c:v>11</c:v>
                </c:pt>
                <c:pt idx="61312">
                  <c:v>11</c:v>
                </c:pt>
                <c:pt idx="61313">
                  <c:v>11</c:v>
                </c:pt>
                <c:pt idx="61314">
                  <c:v>11</c:v>
                </c:pt>
                <c:pt idx="61315">
                  <c:v>11</c:v>
                </c:pt>
                <c:pt idx="61316">
                  <c:v>11</c:v>
                </c:pt>
                <c:pt idx="61317">
                  <c:v>11</c:v>
                </c:pt>
                <c:pt idx="61318">
                  <c:v>11</c:v>
                </c:pt>
                <c:pt idx="61319">
                  <c:v>11</c:v>
                </c:pt>
                <c:pt idx="61320">
                  <c:v>11</c:v>
                </c:pt>
                <c:pt idx="61321">
                  <c:v>11</c:v>
                </c:pt>
                <c:pt idx="61322">
                  <c:v>11</c:v>
                </c:pt>
                <c:pt idx="61323">
                  <c:v>11</c:v>
                </c:pt>
                <c:pt idx="61324">
                  <c:v>11</c:v>
                </c:pt>
                <c:pt idx="61325">
                  <c:v>11</c:v>
                </c:pt>
                <c:pt idx="61326">
                  <c:v>11</c:v>
                </c:pt>
                <c:pt idx="61327">
                  <c:v>11</c:v>
                </c:pt>
                <c:pt idx="61328">
                  <c:v>11</c:v>
                </c:pt>
                <c:pt idx="61329">
                  <c:v>11</c:v>
                </c:pt>
                <c:pt idx="61330">
                  <c:v>11</c:v>
                </c:pt>
                <c:pt idx="61331">
                  <c:v>11</c:v>
                </c:pt>
                <c:pt idx="61332">
                  <c:v>11</c:v>
                </c:pt>
                <c:pt idx="61333">
                  <c:v>11</c:v>
                </c:pt>
                <c:pt idx="61334">
                  <c:v>11</c:v>
                </c:pt>
                <c:pt idx="61335">
                  <c:v>11</c:v>
                </c:pt>
                <c:pt idx="61336">
                  <c:v>11</c:v>
                </c:pt>
                <c:pt idx="61337">
                  <c:v>11</c:v>
                </c:pt>
                <c:pt idx="61338">
                  <c:v>11</c:v>
                </c:pt>
                <c:pt idx="61339">
                  <c:v>11</c:v>
                </c:pt>
                <c:pt idx="61340">
                  <c:v>11</c:v>
                </c:pt>
                <c:pt idx="61341">
                  <c:v>11</c:v>
                </c:pt>
                <c:pt idx="61342">
                  <c:v>11</c:v>
                </c:pt>
                <c:pt idx="61343">
                  <c:v>11</c:v>
                </c:pt>
                <c:pt idx="61344">
                  <c:v>11</c:v>
                </c:pt>
                <c:pt idx="61345">
                  <c:v>11</c:v>
                </c:pt>
                <c:pt idx="61346">
                  <c:v>11</c:v>
                </c:pt>
                <c:pt idx="61347">
                  <c:v>11</c:v>
                </c:pt>
                <c:pt idx="61348">
                  <c:v>11</c:v>
                </c:pt>
                <c:pt idx="61349">
                  <c:v>11</c:v>
                </c:pt>
                <c:pt idx="61350">
                  <c:v>11</c:v>
                </c:pt>
                <c:pt idx="61351">
                  <c:v>11</c:v>
                </c:pt>
                <c:pt idx="61352">
                  <c:v>11</c:v>
                </c:pt>
                <c:pt idx="61353">
                  <c:v>11</c:v>
                </c:pt>
                <c:pt idx="61354">
                  <c:v>11</c:v>
                </c:pt>
                <c:pt idx="61355">
                  <c:v>11</c:v>
                </c:pt>
                <c:pt idx="61356">
                  <c:v>11</c:v>
                </c:pt>
                <c:pt idx="61357">
                  <c:v>11</c:v>
                </c:pt>
                <c:pt idx="61358">
                  <c:v>11</c:v>
                </c:pt>
                <c:pt idx="61359">
                  <c:v>11</c:v>
                </c:pt>
                <c:pt idx="61360">
                  <c:v>11</c:v>
                </c:pt>
                <c:pt idx="61361">
                  <c:v>11</c:v>
                </c:pt>
                <c:pt idx="61362">
                  <c:v>11</c:v>
                </c:pt>
                <c:pt idx="61363">
                  <c:v>11</c:v>
                </c:pt>
                <c:pt idx="61364">
                  <c:v>11</c:v>
                </c:pt>
                <c:pt idx="61365">
                  <c:v>11</c:v>
                </c:pt>
                <c:pt idx="61366">
                  <c:v>11</c:v>
                </c:pt>
                <c:pt idx="61367">
                  <c:v>11</c:v>
                </c:pt>
                <c:pt idx="61368">
                  <c:v>11</c:v>
                </c:pt>
                <c:pt idx="61369">
                  <c:v>11</c:v>
                </c:pt>
                <c:pt idx="61370">
                  <c:v>11</c:v>
                </c:pt>
                <c:pt idx="61371">
                  <c:v>11</c:v>
                </c:pt>
                <c:pt idx="61372">
                  <c:v>11</c:v>
                </c:pt>
                <c:pt idx="61373">
                  <c:v>11</c:v>
                </c:pt>
                <c:pt idx="61374">
                  <c:v>11</c:v>
                </c:pt>
                <c:pt idx="61375">
                  <c:v>11</c:v>
                </c:pt>
                <c:pt idx="61376">
                  <c:v>11</c:v>
                </c:pt>
                <c:pt idx="61377">
                  <c:v>11</c:v>
                </c:pt>
                <c:pt idx="61378">
                  <c:v>11</c:v>
                </c:pt>
                <c:pt idx="61379">
                  <c:v>11</c:v>
                </c:pt>
                <c:pt idx="61380">
                  <c:v>11</c:v>
                </c:pt>
                <c:pt idx="61381">
                  <c:v>11</c:v>
                </c:pt>
                <c:pt idx="61382">
                  <c:v>11</c:v>
                </c:pt>
                <c:pt idx="61383">
                  <c:v>11</c:v>
                </c:pt>
                <c:pt idx="61384">
                  <c:v>11</c:v>
                </c:pt>
                <c:pt idx="61385">
                  <c:v>11</c:v>
                </c:pt>
                <c:pt idx="61386">
                  <c:v>11</c:v>
                </c:pt>
                <c:pt idx="61387">
                  <c:v>11</c:v>
                </c:pt>
                <c:pt idx="61388">
                  <c:v>11</c:v>
                </c:pt>
                <c:pt idx="61389">
                  <c:v>11</c:v>
                </c:pt>
                <c:pt idx="61390">
                  <c:v>11</c:v>
                </c:pt>
                <c:pt idx="61391">
                  <c:v>11</c:v>
                </c:pt>
                <c:pt idx="61392">
                  <c:v>11</c:v>
                </c:pt>
                <c:pt idx="61393">
                  <c:v>11</c:v>
                </c:pt>
                <c:pt idx="61394">
                  <c:v>11</c:v>
                </c:pt>
                <c:pt idx="61395">
                  <c:v>11</c:v>
                </c:pt>
                <c:pt idx="61396">
                  <c:v>11</c:v>
                </c:pt>
                <c:pt idx="61397">
                  <c:v>11</c:v>
                </c:pt>
                <c:pt idx="61398">
                  <c:v>11</c:v>
                </c:pt>
                <c:pt idx="61399">
                  <c:v>11</c:v>
                </c:pt>
                <c:pt idx="61400">
                  <c:v>11</c:v>
                </c:pt>
                <c:pt idx="61401">
                  <c:v>11</c:v>
                </c:pt>
                <c:pt idx="61402">
                  <c:v>11</c:v>
                </c:pt>
                <c:pt idx="61403">
                  <c:v>11</c:v>
                </c:pt>
                <c:pt idx="61404">
                  <c:v>11</c:v>
                </c:pt>
                <c:pt idx="61405">
                  <c:v>11</c:v>
                </c:pt>
                <c:pt idx="61406">
                  <c:v>11</c:v>
                </c:pt>
                <c:pt idx="61407">
                  <c:v>11</c:v>
                </c:pt>
                <c:pt idx="61408">
                  <c:v>11</c:v>
                </c:pt>
                <c:pt idx="61409">
                  <c:v>11</c:v>
                </c:pt>
                <c:pt idx="61410">
                  <c:v>11</c:v>
                </c:pt>
                <c:pt idx="61411">
                  <c:v>11</c:v>
                </c:pt>
                <c:pt idx="61412">
                  <c:v>11</c:v>
                </c:pt>
                <c:pt idx="61413">
                  <c:v>11</c:v>
                </c:pt>
                <c:pt idx="61414">
                  <c:v>11</c:v>
                </c:pt>
                <c:pt idx="61415">
                  <c:v>11</c:v>
                </c:pt>
                <c:pt idx="61416">
                  <c:v>11</c:v>
                </c:pt>
                <c:pt idx="61417">
                  <c:v>11</c:v>
                </c:pt>
                <c:pt idx="61418">
                  <c:v>11</c:v>
                </c:pt>
                <c:pt idx="61419">
                  <c:v>11</c:v>
                </c:pt>
                <c:pt idx="61420">
                  <c:v>11</c:v>
                </c:pt>
                <c:pt idx="61421">
                  <c:v>11</c:v>
                </c:pt>
                <c:pt idx="61422">
                  <c:v>11</c:v>
                </c:pt>
                <c:pt idx="61423">
                  <c:v>11</c:v>
                </c:pt>
                <c:pt idx="61424">
                  <c:v>11</c:v>
                </c:pt>
                <c:pt idx="61425">
                  <c:v>11</c:v>
                </c:pt>
                <c:pt idx="61426">
                  <c:v>11</c:v>
                </c:pt>
                <c:pt idx="61427">
                  <c:v>11</c:v>
                </c:pt>
                <c:pt idx="61428">
                  <c:v>11</c:v>
                </c:pt>
                <c:pt idx="61429">
                  <c:v>11</c:v>
                </c:pt>
                <c:pt idx="61430">
                  <c:v>11</c:v>
                </c:pt>
                <c:pt idx="61431">
                  <c:v>11</c:v>
                </c:pt>
                <c:pt idx="61432">
                  <c:v>11</c:v>
                </c:pt>
                <c:pt idx="61433">
                  <c:v>11</c:v>
                </c:pt>
                <c:pt idx="61434">
                  <c:v>11</c:v>
                </c:pt>
                <c:pt idx="61435">
                  <c:v>11</c:v>
                </c:pt>
                <c:pt idx="61436">
                  <c:v>11</c:v>
                </c:pt>
                <c:pt idx="61437">
                  <c:v>11</c:v>
                </c:pt>
                <c:pt idx="61438">
                  <c:v>11</c:v>
                </c:pt>
                <c:pt idx="61439">
                  <c:v>11</c:v>
                </c:pt>
                <c:pt idx="61440">
                  <c:v>11</c:v>
                </c:pt>
                <c:pt idx="61441">
                  <c:v>11</c:v>
                </c:pt>
                <c:pt idx="61442">
                  <c:v>11</c:v>
                </c:pt>
                <c:pt idx="61443">
                  <c:v>11</c:v>
                </c:pt>
                <c:pt idx="61444">
                  <c:v>11</c:v>
                </c:pt>
                <c:pt idx="61445">
                  <c:v>11</c:v>
                </c:pt>
                <c:pt idx="61446">
                  <c:v>11</c:v>
                </c:pt>
                <c:pt idx="61447">
                  <c:v>11</c:v>
                </c:pt>
                <c:pt idx="61448">
                  <c:v>11</c:v>
                </c:pt>
                <c:pt idx="61449">
                  <c:v>11</c:v>
                </c:pt>
                <c:pt idx="61450">
                  <c:v>11</c:v>
                </c:pt>
                <c:pt idx="61451">
                  <c:v>11</c:v>
                </c:pt>
                <c:pt idx="61452">
                  <c:v>11</c:v>
                </c:pt>
                <c:pt idx="61453">
                  <c:v>11</c:v>
                </c:pt>
                <c:pt idx="61454">
                  <c:v>11</c:v>
                </c:pt>
                <c:pt idx="61455">
                  <c:v>11</c:v>
                </c:pt>
                <c:pt idx="61456">
                  <c:v>11</c:v>
                </c:pt>
                <c:pt idx="61457">
                  <c:v>11</c:v>
                </c:pt>
                <c:pt idx="61458">
                  <c:v>11</c:v>
                </c:pt>
                <c:pt idx="61459">
                  <c:v>11</c:v>
                </c:pt>
                <c:pt idx="61460">
                  <c:v>11</c:v>
                </c:pt>
                <c:pt idx="61461">
                  <c:v>11</c:v>
                </c:pt>
                <c:pt idx="61462">
                  <c:v>11</c:v>
                </c:pt>
                <c:pt idx="61463">
                  <c:v>11</c:v>
                </c:pt>
                <c:pt idx="61464">
                  <c:v>11</c:v>
                </c:pt>
                <c:pt idx="61465">
                  <c:v>11</c:v>
                </c:pt>
                <c:pt idx="61466">
                  <c:v>11</c:v>
                </c:pt>
                <c:pt idx="61467">
                  <c:v>11</c:v>
                </c:pt>
                <c:pt idx="61468">
                  <c:v>11</c:v>
                </c:pt>
                <c:pt idx="61469">
                  <c:v>11</c:v>
                </c:pt>
                <c:pt idx="61470">
                  <c:v>11</c:v>
                </c:pt>
                <c:pt idx="61471">
                  <c:v>11</c:v>
                </c:pt>
                <c:pt idx="61472">
                  <c:v>11</c:v>
                </c:pt>
                <c:pt idx="61473">
                  <c:v>11</c:v>
                </c:pt>
                <c:pt idx="61474">
                  <c:v>11</c:v>
                </c:pt>
                <c:pt idx="61475">
                  <c:v>11</c:v>
                </c:pt>
                <c:pt idx="61476">
                  <c:v>11</c:v>
                </c:pt>
                <c:pt idx="61477">
                  <c:v>11</c:v>
                </c:pt>
                <c:pt idx="61478">
                  <c:v>11</c:v>
                </c:pt>
                <c:pt idx="61479">
                  <c:v>11</c:v>
                </c:pt>
                <c:pt idx="61480">
                  <c:v>11</c:v>
                </c:pt>
                <c:pt idx="61481">
                  <c:v>11</c:v>
                </c:pt>
                <c:pt idx="61482">
                  <c:v>11</c:v>
                </c:pt>
                <c:pt idx="61483">
                  <c:v>11</c:v>
                </c:pt>
                <c:pt idx="61484">
                  <c:v>11</c:v>
                </c:pt>
                <c:pt idx="61485">
                  <c:v>11</c:v>
                </c:pt>
                <c:pt idx="61486">
                  <c:v>11</c:v>
                </c:pt>
                <c:pt idx="61487">
                  <c:v>11</c:v>
                </c:pt>
                <c:pt idx="61488">
                  <c:v>11</c:v>
                </c:pt>
                <c:pt idx="61489">
                  <c:v>11</c:v>
                </c:pt>
                <c:pt idx="61490">
                  <c:v>11</c:v>
                </c:pt>
                <c:pt idx="61491">
                  <c:v>11</c:v>
                </c:pt>
                <c:pt idx="61492">
                  <c:v>11</c:v>
                </c:pt>
                <c:pt idx="61493">
                  <c:v>11</c:v>
                </c:pt>
                <c:pt idx="61494">
                  <c:v>11</c:v>
                </c:pt>
                <c:pt idx="61495">
                  <c:v>11</c:v>
                </c:pt>
                <c:pt idx="61496">
                  <c:v>11</c:v>
                </c:pt>
                <c:pt idx="61497">
                  <c:v>11</c:v>
                </c:pt>
                <c:pt idx="61498">
                  <c:v>11</c:v>
                </c:pt>
                <c:pt idx="61499">
                  <c:v>11</c:v>
                </c:pt>
                <c:pt idx="61500">
                  <c:v>11</c:v>
                </c:pt>
                <c:pt idx="61501">
                  <c:v>11</c:v>
                </c:pt>
                <c:pt idx="61502">
                  <c:v>11</c:v>
                </c:pt>
                <c:pt idx="61503">
                  <c:v>11</c:v>
                </c:pt>
                <c:pt idx="61504">
                  <c:v>11</c:v>
                </c:pt>
                <c:pt idx="61505">
                  <c:v>11</c:v>
                </c:pt>
                <c:pt idx="61506">
                  <c:v>11</c:v>
                </c:pt>
                <c:pt idx="61507">
                  <c:v>11</c:v>
                </c:pt>
                <c:pt idx="61508">
                  <c:v>11</c:v>
                </c:pt>
                <c:pt idx="61509">
                  <c:v>11</c:v>
                </c:pt>
                <c:pt idx="61510">
                  <c:v>11</c:v>
                </c:pt>
                <c:pt idx="61511">
                  <c:v>11</c:v>
                </c:pt>
                <c:pt idx="61512">
                  <c:v>11</c:v>
                </c:pt>
                <c:pt idx="61513">
                  <c:v>11</c:v>
                </c:pt>
                <c:pt idx="61514">
                  <c:v>11</c:v>
                </c:pt>
                <c:pt idx="61515">
                  <c:v>11</c:v>
                </c:pt>
                <c:pt idx="61516">
                  <c:v>11</c:v>
                </c:pt>
                <c:pt idx="61517">
                  <c:v>11</c:v>
                </c:pt>
                <c:pt idx="61518">
                  <c:v>11</c:v>
                </c:pt>
                <c:pt idx="61519">
                  <c:v>11</c:v>
                </c:pt>
                <c:pt idx="61520">
                  <c:v>11</c:v>
                </c:pt>
                <c:pt idx="61521">
                  <c:v>11</c:v>
                </c:pt>
                <c:pt idx="61522">
                  <c:v>11</c:v>
                </c:pt>
                <c:pt idx="61523">
                  <c:v>11</c:v>
                </c:pt>
                <c:pt idx="61524">
                  <c:v>11</c:v>
                </c:pt>
                <c:pt idx="61525">
                  <c:v>11</c:v>
                </c:pt>
                <c:pt idx="61526">
                  <c:v>11</c:v>
                </c:pt>
                <c:pt idx="61527">
                  <c:v>11</c:v>
                </c:pt>
                <c:pt idx="61528">
                  <c:v>11</c:v>
                </c:pt>
                <c:pt idx="61529">
                  <c:v>11</c:v>
                </c:pt>
                <c:pt idx="61530">
                  <c:v>11</c:v>
                </c:pt>
                <c:pt idx="61531">
                  <c:v>11</c:v>
                </c:pt>
                <c:pt idx="61532">
                  <c:v>11</c:v>
                </c:pt>
                <c:pt idx="61533">
                  <c:v>11</c:v>
                </c:pt>
                <c:pt idx="61534">
                  <c:v>11</c:v>
                </c:pt>
                <c:pt idx="61535">
                  <c:v>11</c:v>
                </c:pt>
                <c:pt idx="61536">
                  <c:v>11</c:v>
                </c:pt>
                <c:pt idx="61537">
                  <c:v>11</c:v>
                </c:pt>
                <c:pt idx="61538">
                  <c:v>11</c:v>
                </c:pt>
                <c:pt idx="61539">
                  <c:v>11</c:v>
                </c:pt>
                <c:pt idx="61540">
                  <c:v>11</c:v>
                </c:pt>
                <c:pt idx="61541">
                  <c:v>11</c:v>
                </c:pt>
                <c:pt idx="61542">
                  <c:v>11</c:v>
                </c:pt>
                <c:pt idx="61543">
                  <c:v>11</c:v>
                </c:pt>
                <c:pt idx="61544">
                  <c:v>11</c:v>
                </c:pt>
                <c:pt idx="61545">
                  <c:v>11</c:v>
                </c:pt>
                <c:pt idx="61546">
                  <c:v>11</c:v>
                </c:pt>
                <c:pt idx="61547">
                  <c:v>11</c:v>
                </c:pt>
                <c:pt idx="61548">
                  <c:v>11</c:v>
                </c:pt>
                <c:pt idx="61549">
                  <c:v>11</c:v>
                </c:pt>
                <c:pt idx="61550">
                  <c:v>11</c:v>
                </c:pt>
                <c:pt idx="61551">
                  <c:v>11</c:v>
                </c:pt>
                <c:pt idx="61552">
                  <c:v>11</c:v>
                </c:pt>
                <c:pt idx="61553">
                  <c:v>11</c:v>
                </c:pt>
                <c:pt idx="61554">
                  <c:v>11</c:v>
                </c:pt>
                <c:pt idx="61555">
                  <c:v>11</c:v>
                </c:pt>
                <c:pt idx="61556">
                  <c:v>11</c:v>
                </c:pt>
                <c:pt idx="61557">
                  <c:v>11</c:v>
                </c:pt>
                <c:pt idx="61558">
                  <c:v>11</c:v>
                </c:pt>
                <c:pt idx="61559">
                  <c:v>11</c:v>
                </c:pt>
                <c:pt idx="61560">
                  <c:v>11</c:v>
                </c:pt>
                <c:pt idx="61561">
                  <c:v>11</c:v>
                </c:pt>
                <c:pt idx="61562">
                  <c:v>11</c:v>
                </c:pt>
                <c:pt idx="61563">
                  <c:v>11</c:v>
                </c:pt>
                <c:pt idx="61564">
                  <c:v>11</c:v>
                </c:pt>
                <c:pt idx="61565">
                  <c:v>11</c:v>
                </c:pt>
                <c:pt idx="61566">
                  <c:v>11</c:v>
                </c:pt>
                <c:pt idx="61567">
                  <c:v>11</c:v>
                </c:pt>
                <c:pt idx="61568">
                  <c:v>11</c:v>
                </c:pt>
                <c:pt idx="61569">
                  <c:v>11</c:v>
                </c:pt>
                <c:pt idx="61570">
                  <c:v>11</c:v>
                </c:pt>
                <c:pt idx="61571">
                  <c:v>11</c:v>
                </c:pt>
                <c:pt idx="61572">
                  <c:v>11</c:v>
                </c:pt>
                <c:pt idx="61573">
                  <c:v>11</c:v>
                </c:pt>
                <c:pt idx="61574">
                  <c:v>11</c:v>
                </c:pt>
                <c:pt idx="61575">
                  <c:v>11</c:v>
                </c:pt>
                <c:pt idx="61576">
                  <c:v>11</c:v>
                </c:pt>
                <c:pt idx="61577">
                  <c:v>11</c:v>
                </c:pt>
                <c:pt idx="61578">
                  <c:v>11</c:v>
                </c:pt>
                <c:pt idx="61579">
                  <c:v>11</c:v>
                </c:pt>
                <c:pt idx="61580">
                  <c:v>11</c:v>
                </c:pt>
                <c:pt idx="61581">
                  <c:v>11</c:v>
                </c:pt>
                <c:pt idx="61582">
                  <c:v>11</c:v>
                </c:pt>
                <c:pt idx="61583">
                  <c:v>11</c:v>
                </c:pt>
                <c:pt idx="61584">
                  <c:v>11</c:v>
                </c:pt>
                <c:pt idx="61585">
                  <c:v>11</c:v>
                </c:pt>
                <c:pt idx="61586">
                  <c:v>11</c:v>
                </c:pt>
                <c:pt idx="61587">
                  <c:v>11</c:v>
                </c:pt>
                <c:pt idx="61588">
                  <c:v>11</c:v>
                </c:pt>
                <c:pt idx="61589">
                  <c:v>11</c:v>
                </c:pt>
                <c:pt idx="61590">
                  <c:v>11</c:v>
                </c:pt>
                <c:pt idx="61591">
                  <c:v>11</c:v>
                </c:pt>
                <c:pt idx="61592">
                  <c:v>11</c:v>
                </c:pt>
                <c:pt idx="61593">
                  <c:v>11</c:v>
                </c:pt>
                <c:pt idx="61594">
                  <c:v>11</c:v>
                </c:pt>
                <c:pt idx="61595">
                  <c:v>11</c:v>
                </c:pt>
                <c:pt idx="61596">
                  <c:v>11</c:v>
                </c:pt>
                <c:pt idx="61597">
                  <c:v>11</c:v>
                </c:pt>
                <c:pt idx="61598">
                  <c:v>11</c:v>
                </c:pt>
                <c:pt idx="61599">
                  <c:v>11</c:v>
                </c:pt>
                <c:pt idx="61600">
                  <c:v>11</c:v>
                </c:pt>
                <c:pt idx="61601">
                  <c:v>11</c:v>
                </c:pt>
                <c:pt idx="61602">
                  <c:v>11</c:v>
                </c:pt>
                <c:pt idx="61603">
                  <c:v>11</c:v>
                </c:pt>
                <c:pt idx="61604">
                  <c:v>11</c:v>
                </c:pt>
                <c:pt idx="61605">
                  <c:v>11</c:v>
                </c:pt>
                <c:pt idx="61606">
                  <c:v>11</c:v>
                </c:pt>
                <c:pt idx="61607">
                  <c:v>11</c:v>
                </c:pt>
                <c:pt idx="61608">
                  <c:v>11</c:v>
                </c:pt>
                <c:pt idx="61609">
                  <c:v>11</c:v>
                </c:pt>
                <c:pt idx="61610">
                  <c:v>11</c:v>
                </c:pt>
                <c:pt idx="61611">
                  <c:v>11</c:v>
                </c:pt>
                <c:pt idx="61612">
                  <c:v>11</c:v>
                </c:pt>
                <c:pt idx="61613">
                  <c:v>11</c:v>
                </c:pt>
                <c:pt idx="61614">
                  <c:v>11</c:v>
                </c:pt>
                <c:pt idx="61615">
                  <c:v>11</c:v>
                </c:pt>
                <c:pt idx="61616">
                  <c:v>11</c:v>
                </c:pt>
                <c:pt idx="61617">
                  <c:v>11</c:v>
                </c:pt>
                <c:pt idx="61618">
                  <c:v>11</c:v>
                </c:pt>
                <c:pt idx="61619">
                  <c:v>11</c:v>
                </c:pt>
                <c:pt idx="61620">
                  <c:v>11</c:v>
                </c:pt>
                <c:pt idx="61621">
                  <c:v>11</c:v>
                </c:pt>
                <c:pt idx="61622">
                  <c:v>11</c:v>
                </c:pt>
                <c:pt idx="61623">
                  <c:v>11</c:v>
                </c:pt>
                <c:pt idx="61624">
                  <c:v>11</c:v>
                </c:pt>
                <c:pt idx="61625">
                  <c:v>11</c:v>
                </c:pt>
                <c:pt idx="61626">
                  <c:v>11</c:v>
                </c:pt>
                <c:pt idx="61627">
                  <c:v>11</c:v>
                </c:pt>
                <c:pt idx="61628">
                  <c:v>11</c:v>
                </c:pt>
                <c:pt idx="61629">
                  <c:v>11</c:v>
                </c:pt>
                <c:pt idx="61630">
                  <c:v>11</c:v>
                </c:pt>
                <c:pt idx="61631">
                  <c:v>11</c:v>
                </c:pt>
                <c:pt idx="61632">
                  <c:v>11</c:v>
                </c:pt>
                <c:pt idx="61633">
                  <c:v>11</c:v>
                </c:pt>
                <c:pt idx="61634">
                  <c:v>11</c:v>
                </c:pt>
                <c:pt idx="61635">
                  <c:v>11</c:v>
                </c:pt>
                <c:pt idx="61636">
                  <c:v>11</c:v>
                </c:pt>
                <c:pt idx="61637">
                  <c:v>11</c:v>
                </c:pt>
                <c:pt idx="61638">
                  <c:v>11</c:v>
                </c:pt>
                <c:pt idx="61639">
                  <c:v>11</c:v>
                </c:pt>
                <c:pt idx="61640">
                  <c:v>11</c:v>
                </c:pt>
                <c:pt idx="61641">
                  <c:v>11</c:v>
                </c:pt>
                <c:pt idx="61642">
                  <c:v>11</c:v>
                </c:pt>
                <c:pt idx="61643">
                  <c:v>11</c:v>
                </c:pt>
                <c:pt idx="61644">
                  <c:v>11</c:v>
                </c:pt>
                <c:pt idx="61645">
                  <c:v>11</c:v>
                </c:pt>
                <c:pt idx="61646">
                  <c:v>11</c:v>
                </c:pt>
                <c:pt idx="61647">
                  <c:v>11</c:v>
                </c:pt>
                <c:pt idx="61648">
                  <c:v>11</c:v>
                </c:pt>
                <c:pt idx="61649">
                  <c:v>11</c:v>
                </c:pt>
                <c:pt idx="61650">
                  <c:v>11</c:v>
                </c:pt>
                <c:pt idx="61651">
                  <c:v>11</c:v>
                </c:pt>
                <c:pt idx="61652">
                  <c:v>11</c:v>
                </c:pt>
                <c:pt idx="61653">
                  <c:v>11</c:v>
                </c:pt>
                <c:pt idx="61654">
                  <c:v>11</c:v>
                </c:pt>
                <c:pt idx="61655">
                  <c:v>11</c:v>
                </c:pt>
                <c:pt idx="61656">
                  <c:v>11</c:v>
                </c:pt>
                <c:pt idx="61657">
                  <c:v>11</c:v>
                </c:pt>
                <c:pt idx="61658">
                  <c:v>11</c:v>
                </c:pt>
                <c:pt idx="61659">
                  <c:v>11</c:v>
                </c:pt>
                <c:pt idx="61660">
                  <c:v>11</c:v>
                </c:pt>
                <c:pt idx="61661">
                  <c:v>11</c:v>
                </c:pt>
                <c:pt idx="61662">
                  <c:v>11</c:v>
                </c:pt>
                <c:pt idx="61663">
                  <c:v>11</c:v>
                </c:pt>
                <c:pt idx="61664">
                  <c:v>11</c:v>
                </c:pt>
                <c:pt idx="61665">
                  <c:v>11</c:v>
                </c:pt>
                <c:pt idx="61666">
                  <c:v>11</c:v>
                </c:pt>
                <c:pt idx="61667">
                  <c:v>11</c:v>
                </c:pt>
                <c:pt idx="61668">
                  <c:v>11</c:v>
                </c:pt>
                <c:pt idx="61669">
                  <c:v>11</c:v>
                </c:pt>
                <c:pt idx="61670">
                  <c:v>11</c:v>
                </c:pt>
                <c:pt idx="61671">
                  <c:v>11</c:v>
                </c:pt>
                <c:pt idx="61672">
                  <c:v>11</c:v>
                </c:pt>
                <c:pt idx="61673">
                  <c:v>11</c:v>
                </c:pt>
                <c:pt idx="61674">
                  <c:v>11</c:v>
                </c:pt>
                <c:pt idx="61675">
                  <c:v>11</c:v>
                </c:pt>
                <c:pt idx="61676">
                  <c:v>11</c:v>
                </c:pt>
                <c:pt idx="61677">
                  <c:v>11</c:v>
                </c:pt>
                <c:pt idx="61678">
                  <c:v>11</c:v>
                </c:pt>
                <c:pt idx="61679">
                  <c:v>11</c:v>
                </c:pt>
                <c:pt idx="61680">
                  <c:v>11</c:v>
                </c:pt>
                <c:pt idx="61681">
                  <c:v>11</c:v>
                </c:pt>
                <c:pt idx="61682">
                  <c:v>11</c:v>
                </c:pt>
                <c:pt idx="61683">
                  <c:v>11</c:v>
                </c:pt>
                <c:pt idx="61684">
                  <c:v>11</c:v>
                </c:pt>
                <c:pt idx="61685">
                  <c:v>11</c:v>
                </c:pt>
                <c:pt idx="61686">
                  <c:v>11</c:v>
                </c:pt>
                <c:pt idx="61687">
                  <c:v>11</c:v>
                </c:pt>
                <c:pt idx="61688">
                  <c:v>11</c:v>
                </c:pt>
                <c:pt idx="61689">
                  <c:v>11</c:v>
                </c:pt>
                <c:pt idx="61690">
                  <c:v>11</c:v>
                </c:pt>
                <c:pt idx="61691">
                  <c:v>11</c:v>
                </c:pt>
                <c:pt idx="61692">
                  <c:v>11</c:v>
                </c:pt>
                <c:pt idx="61693">
                  <c:v>11</c:v>
                </c:pt>
                <c:pt idx="61694">
                  <c:v>11</c:v>
                </c:pt>
                <c:pt idx="61695">
                  <c:v>11</c:v>
                </c:pt>
                <c:pt idx="61696">
                  <c:v>11</c:v>
                </c:pt>
                <c:pt idx="61697">
                  <c:v>11</c:v>
                </c:pt>
                <c:pt idx="61698">
                  <c:v>11</c:v>
                </c:pt>
                <c:pt idx="61699">
                  <c:v>11</c:v>
                </c:pt>
                <c:pt idx="61700">
                  <c:v>11</c:v>
                </c:pt>
                <c:pt idx="61701">
                  <c:v>11</c:v>
                </c:pt>
                <c:pt idx="61702">
                  <c:v>11</c:v>
                </c:pt>
                <c:pt idx="61703">
                  <c:v>11</c:v>
                </c:pt>
                <c:pt idx="61704">
                  <c:v>11</c:v>
                </c:pt>
                <c:pt idx="61705">
                  <c:v>11</c:v>
                </c:pt>
                <c:pt idx="61706">
                  <c:v>11</c:v>
                </c:pt>
                <c:pt idx="61707">
                  <c:v>11</c:v>
                </c:pt>
                <c:pt idx="61708">
                  <c:v>11</c:v>
                </c:pt>
                <c:pt idx="61709">
                  <c:v>11</c:v>
                </c:pt>
                <c:pt idx="61710">
                  <c:v>11</c:v>
                </c:pt>
                <c:pt idx="61711">
                  <c:v>11</c:v>
                </c:pt>
                <c:pt idx="61712">
                  <c:v>11</c:v>
                </c:pt>
                <c:pt idx="61713">
                  <c:v>11</c:v>
                </c:pt>
                <c:pt idx="61714">
                  <c:v>11</c:v>
                </c:pt>
                <c:pt idx="61715">
                  <c:v>11</c:v>
                </c:pt>
                <c:pt idx="61716">
                  <c:v>11</c:v>
                </c:pt>
                <c:pt idx="61717">
                  <c:v>11</c:v>
                </c:pt>
                <c:pt idx="61718">
                  <c:v>11</c:v>
                </c:pt>
                <c:pt idx="61719">
                  <c:v>11</c:v>
                </c:pt>
                <c:pt idx="61720">
                  <c:v>11</c:v>
                </c:pt>
                <c:pt idx="61721">
                  <c:v>11</c:v>
                </c:pt>
                <c:pt idx="61722">
                  <c:v>11</c:v>
                </c:pt>
                <c:pt idx="61723">
                  <c:v>11</c:v>
                </c:pt>
                <c:pt idx="61724">
                  <c:v>11</c:v>
                </c:pt>
                <c:pt idx="61725">
                  <c:v>11</c:v>
                </c:pt>
                <c:pt idx="61726">
                  <c:v>11</c:v>
                </c:pt>
                <c:pt idx="61727">
                  <c:v>11</c:v>
                </c:pt>
                <c:pt idx="61728">
                  <c:v>11</c:v>
                </c:pt>
                <c:pt idx="61729">
                  <c:v>11</c:v>
                </c:pt>
                <c:pt idx="61730">
                  <c:v>11</c:v>
                </c:pt>
                <c:pt idx="61731">
                  <c:v>11</c:v>
                </c:pt>
                <c:pt idx="61732">
                  <c:v>11</c:v>
                </c:pt>
                <c:pt idx="61733">
                  <c:v>11</c:v>
                </c:pt>
                <c:pt idx="61734">
                  <c:v>11</c:v>
                </c:pt>
                <c:pt idx="61735">
                  <c:v>11</c:v>
                </c:pt>
                <c:pt idx="61736">
                  <c:v>11</c:v>
                </c:pt>
                <c:pt idx="61737">
                  <c:v>11</c:v>
                </c:pt>
                <c:pt idx="61738">
                  <c:v>11</c:v>
                </c:pt>
                <c:pt idx="61739">
                  <c:v>11</c:v>
                </c:pt>
                <c:pt idx="61740">
                  <c:v>11</c:v>
                </c:pt>
                <c:pt idx="61741">
                  <c:v>11</c:v>
                </c:pt>
                <c:pt idx="61742">
                  <c:v>11</c:v>
                </c:pt>
                <c:pt idx="61743">
                  <c:v>11</c:v>
                </c:pt>
                <c:pt idx="61744">
                  <c:v>11</c:v>
                </c:pt>
                <c:pt idx="61745">
                  <c:v>11</c:v>
                </c:pt>
                <c:pt idx="61746">
                  <c:v>11</c:v>
                </c:pt>
                <c:pt idx="61747">
                  <c:v>11</c:v>
                </c:pt>
                <c:pt idx="61748">
                  <c:v>11</c:v>
                </c:pt>
                <c:pt idx="61749">
                  <c:v>11</c:v>
                </c:pt>
                <c:pt idx="61750">
                  <c:v>11</c:v>
                </c:pt>
                <c:pt idx="61751">
                  <c:v>11</c:v>
                </c:pt>
                <c:pt idx="61752">
                  <c:v>11</c:v>
                </c:pt>
                <c:pt idx="61753">
                  <c:v>11</c:v>
                </c:pt>
                <c:pt idx="61754">
                  <c:v>11</c:v>
                </c:pt>
                <c:pt idx="61755">
                  <c:v>11</c:v>
                </c:pt>
                <c:pt idx="61756">
                  <c:v>11</c:v>
                </c:pt>
                <c:pt idx="61757">
                  <c:v>11</c:v>
                </c:pt>
                <c:pt idx="61758">
                  <c:v>11</c:v>
                </c:pt>
                <c:pt idx="61759">
                  <c:v>11</c:v>
                </c:pt>
                <c:pt idx="61760">
                  <c:v>11</c:v>
                </c:pt>
                <c:pt idx="61761">
                  <c:v>11</c:v>
                </c:pt>
                <c:pt idx="61762">
                  <c:v>11</c:v>
                </c:pt>
                <c:pt idx="61763">
                  <c:v>11</c:v>
                </c:pt>
                <c:pt idx="61764">
                  <c:v>11</c:v>
                </c:pt>
                <c:pt idx="61765">
                  <c:v>11</c:v>
                </c:pt>
                <c:pt idx="61766">
                  <c:v>11</c:v>
                </c:pt>
                <c:pt idx="61767">
                  <c:v>11</c:v>
                </c:pt>
                <c:pt idx="61768">
                  <c:v>11</c:v>
                </c:pt>
                <c:pt idx="61769">
                  <c:v>11</c:v>
                </c:pt>
                <c:pt idx="61770">
                  <c:v>11</c:v>
                </c:pt>
                <c:pt idx="61771">
                  <c:v>11</c:v>
                </c:pt>
                <c:pt idx="61772">
                  <c:v>11</c:v>
                </c:pt>
                <c:pt idx="61773">
                  <c:v>11</c:v>
                </c:pt>
                <c:pt idx="61774">
                  <c:v>11</c:v>
                </c:pt>
                <c:pt idx="61775">
                  <c:v>11</c:v>
                </c:pt>
                <c:pt idx="61776">
                  <c:v>11</c:v>
                </c:pt>
                <c:pt idx="61777">
                  <c:v>11</c:v>
                </c:pt>
                <c:pt idx="61778">
                  <c:v>11</c:v>
                </c:pt>
                <c:pt idx="61779">
                  <c:v>11</c:v>
                </c:pt>
                <c:pt idx="61780">
                  <c:v>11</c:v>
                </c:pt>
                <c:pt idx="61781">
                  <c:v>11</c:v>
                </c:pt>
                <c:pt idx="61782">
                  <c:v>11</c:v>
                </c:pt>
                <c:pt idx="61783">
                  <c:v>11</c:v>
                </c:pt>
                <c:pt idx="61784">
                  <c:v>11</c:v>
                </c:pt>
                <c:pt idx="61785">
                  <c:v>11</c:v>
                </c:pt>
                <c:pt idx="61786">
                  <c:v>11</c:v>
                </c:pt>
                <c:pt idx="61787">
                  <c:v>11</c:v>
                </c:pt>
                <c:pt idx="61788">
                  <c:v>11</c:v>
                </c:pt>
                <c:pt idx="61789">
                  <c:v>11</c:v>
                </c:pt>
                <c:pt idx="61790">
                  <c:v>11</c:v>
                </c:pt>
                <c:pt idx="61791">
                  <c:v>11</c:v>
                </c:pt>
                <c:pt idx="61792">
                  <c:v>11</c:v>
                </c:pt>
                <c:pt idx="61793">
                  <c:v>11</c:v>
                </c:pt>
                <c:pt idx="61794">
                  <c:v>11</c:v>
                </c:pt>
                <c:pt idx="61795">
                  <c:v>11</c:v>
                </c:pt>
                <c:pt idx="61796">
                  <c:v>11</c:v>
                </c:pt>
                <c:pt idx="61797">
                  <c:v>11</c:v>
                </c:pt>
                <c:pt idx="61798">
                  <c:v>11</c:v>
                </c:pt>
                <c:pt idx="61799">
                  <c:v>11</c:v>
                </c:pt>
                <c:pt idx="61800">
                  <c:v>11.5</c:v>
                </c:pt>
                <c:pt idx="61801">
                  <c:v>11.5</c:v>
                </c:pt>
                <c:pt idx="61802">
                  <c:v>11.5</c:v>
                </c:pt>
                <c:pt idx="61803">
                  <c:v>11.5</c:v>
                </c:pt>
                <c:pt idx="61804">
                  <c:v>11.5</c:v>
                </c:pt>
                <c:pt idx="61805">
                  <c:v>11.5</c:v>
                </c:pt>
                <c:pt idx="61806">
                  <c:v>11.5</c:v>
                </c:pt>
                <c:pt idx="61807">
                  <c:v>11.5</c:v>
                </c:pt>
                <c:pt idx="61808">
                  <c:v>11.5</c:v>
                </c:pt>
                <c:pt idx="61809">
                  <c:v>11.5</c:v>
                </c:pt>
                <c:pt idx="61810">
                  <c:v>11.5</c:v>
                </c:pt>
                <c:pt idx="61811">
                  <c:v>11.5</c:v>
                </c:pt>
                <c:pt idx="61812">
                  <c:v>11.5</c:v>
                </c:pt>
                <c:pt idx="61813">
                  <c:v>11.5</c:v>
                </c:pt>
                <c:pt idx="61814">
                  <c:v>11.5</c:v>
                </c:pt>
                <c:pt idx="61815">
                  <c:v>11.5</c:v>
                </c:pt>
                <c:pt idx="61816">
                  <c:v>11.5</c:v>
                </c:pt>
                <c:pt idx="61817">
                  <c:v>11.5</c:v>
                </c:pt>
                <c:pt idx="61818">
                  <c:v>11.5</c:v>
                </c:pt>
                <c:pt idx="61819">
                  <c:v>11.5</c:v>
                </c:pt>
                <c:pt idx="61820">
                  <c:v>11.5</c:v>
                </c:pt>
                <c:pt idx="61821">
                  <c:v>11.5</c:v>
                </c:pt>
                <c:pt idx="61822">
                  <c:v>11.5</c:v>
                </c:pt>
                <c:pt idx="61823">
                  <c:v>11.5</c:v>
                </c:pt>
                <c:pt idx="61824">
                  <c:v>11.5</c:v>
                </c:pt>
                <c:pt idx="61825">
                  <c:v>11.5</c:v>
                </c:pt>
                <c:pt idx="61826">
                  <c:v>11.5</c:v>
                </c:pt>
                <c:pt idx="61827">
                  <c:v>11.5</c:v>
                </c:pt>
                <c:pt idx="61828">
                  <c:v>11.5</c:v>
                </c:pt>
                <c:pt idx="61829">
                  <c:v>11.5</c:v>
                </c:pt>
                <c:pt idx="61830">
                  <c:v>11.5</c:v>
                </c:pt>
                <c:pt idx="61831">
                  <c:v>11.5</c:v>
                </c:pt>
                <c:pt idx="61832">
                  <c:v>11.5</c:v>
                </c:pt>
                <c:pt idx="61833">
                  <c:v>11.5</c:v>
                </c:pt>
                <c:pt idx="61834">
                  <c:v>11.5</c:v>
                </c:pt>
                <c:pt idx="61835">
                  <c:v>11.5</c:v>
                </c:pt>
                <c:pt idx="61836">
                  <c:v>11.5</c:v>
                </c:pt>
                <c:pt idx="61837">
                  <c:v>11.5</c:v>
                </c:pt>
                <c:pt idx="61838">
                  <c:v>11.5</c:v>
                </c:pt>
                <c:pt idx="61839">
                  <c:v>11.5</c:v>
                </c:pt>
                <c:pt idx="61840">
                  <c:v>11.5</c:v>
                </c:pt>
                <c:pt idx="61841">
                  <c:v>11.5</c:v>
                </c:pt>
                <c:pt idx="61842">
                  <c:v>11.5</c:v>
                </c:pt>
                <c:pt idx="61843">
                  <c:v>11.5</c:v>
                </c:pt>
                <c:pt idx="61844">
                  <c:v>11.5</c:v>
                </c:pt>
                <c:pt idx="61845">
                  <c:v>11.5</c:v>
                </c:pt>
                <c:pt idx="61846">
                  <c:v>11.5</c:v>
                </c:pt>
                <c:pt idx="61847">
                  <c:v>11.5</c:v>
                </c:pt>
                <c:pt idx="61848">
                  <c:v>11.5</c:v>
                </c:pt>
                <c:pt idx="61849">
                  <c:v>11.5</c:v>
                </c:pt>
                <c:pt idx="61850">
                  <c:v>11.5</c:v>
                </c:pt>
                <c:pt idx="61851">
                  <c:v>11.5</c:v>
                </c:pt>
                <c:pt idx="61852">
                  <c:v>11.5</c:v>
                </c:pt>
                <c:pt idx="61853">
                  <c:v>11.5</c:v>
                </c:pt>
                <c:pt idx="61854">
                  <c:v>11.5</c:v>
                </c:pt>
                <c:pt idx="61855">
                  <c:v>11.5</c:v>
                </c:pt>
                <c:pt idx="61856">
                  <c:v>11.5</c:v>
                </c:pt>
                <c:pt idx="61857">
                  <c:v>11.5</c:v>
                </c:pt>
                <c:pt idx="61858">
                  <c:v>11.5</c:v>
                </c:pt>
                <c:pt idx="61859">
                  <c:v>11.5</c:v>
                </c:pt>
                <c:pt idx="61860">
                  <c:v>11.5</c:v>
                </c:pt>
                <c:pt idx="61861">
                  <c:v>11.5</c:v>
                </c:pt>
                <c:pt idx="61862">
                  <c:v>11.5</c:v>
                </c:pt>
                <c:pt idx="61863">
                  <c:v>11.5</c:v>
                </c:pt>
                <c:pt idx="61864">
                  <c:v>11.5</c:v>
                </c:pt>
                <c:pt idx="61865">
                  <c:v>11.5</c:v>
                </c:pt>
                <c:pt idx="61866">
                  <c:v>11.5</c:v>
                </c:pt>
                <c:pt idx="61867">
                  <c:v>11.5</c:v>
                </c:pt>
                <c:pt idx="61868">
                  <c:v>11.5</c:v>
                </c:pt>
                <c:pt idx="61869">
                  <c:v>11.5</c:v>
                </c:pt>
                <c:pt idx="61870">
                  <c:v>11.5</c:v>
                </c:pt>
                <c:pt idx="61871">
                  <c:v>11.5</c:v>
                </c:pt>
                <c:pt idx="61872">
                  <c:v>11.5</c:v>
                </c:pt>
                <c:pt idx="61873">
                  <c:v>11.5</c:v>
                </c:pt>
                <c:pt idx="61874">
                  <c:v>11.5</c:v>
                </c:pt>
                <c:pt idx="61875">
                  <c:v>11.5</c:v>
                </c:pt>
                <c:pt idx="61876">
                  <c:v>11.5</c:v>
                </c:pt>
                <c:pt idx="61877">
                  <c:v>11.5</c:v>
                </c:pt>
                <c:pt idx="61878">
                  <c:v>11.5</c:v>
                </c:pt>
                <c:pt idx="61879">
                  <c:v>11.5</c:v>
                </c:pt>
                <c:pt idx="61880">
                  <c:v>11.5</c:v>
                </c:pt>
                <c:pt idx="61881">
                  <c:v>11.5</c:v>
                </c:pt>
                <c:pt idx="61882">
                  <c:v>11.5</c:v>
                </c:pt>
                <c:pt idx="61883">
                  <c:v>11.5</c:v>
                </c:pt>
                <c:pt idx="61884">
                  <c:v>11.5</c:v>
                </c:pt>
                <c:pt idx="61885">
                  <c:v>11.5</c:v>
                </c:pt>
                <c:pt idx="61886">
                  <c:v>11.5</c:v>
                </c:pt>
                <c:pt idx="61887">
                  <c:v>11.5</c:v>
                </c:pt>
                <c:pt idx="61888">
                  <c:v>11.5</c:v>
                </c:pt>
                <c:pt idx="61889">
                  <c:v>11.5</c:v>
                </c:pt>
                <c:pt idx="61890">
                  <c:v>11.5</c:v>
                </c:pt>
                <c:pt idx="61891">
                  <c:v>11.5</c:v>
                </c:pt>
                <c:pt idx="61892">
                  <c:v>11.5</c:v>
                </c:pt>
                <c:pt idx="61893">
                  <c:v>11.5</c:v>
                </c:pt>
                <c:pt idx="61894">
                  <c:v>11.5</c:v>
                </c:pt>
                <c:pt idx="61895">
                  <c:v>11.5</c:v>
                </c:pt>
                <c:pt idx="61896">
                  <c:v>11.5</c:v>
                </c:pt>
                <c:pt idx="61897">
                  <c:v>11.5</c:v>
                </c:pt>
                <c:pt idx="61898">
                  <c:v>11.5</c:v>
                </c:pt>
                <c:pt idx="61899">
                  <c:v>11.5</c:v>
                </c:pt>
                <c:pt idx="61900">
                  <c:v>11.5</c:v>
                </c:pt>
                <c:pt idx="61901">
                  <c:v>11.5</c:v>
                </c:pt>
                <c:pt idx="61902">
                  <c:v>11.5</c:v>
                </c:pt>
                <c:pt idx="61903">
                  <c:v>11.5</c:v>
                </c:pt>
                <c:pt idx="61904">
                  <c:v>11.5</c:v>
                </c:pt>
                <c:pt idx="61905">
                  <c:v>11.5</c:v>
                </c:pt>
                <c:pt idx="61906">
                  <c:v>11.5</c:v>
                </c:pt>
                <c:pt idx="61907">
                  <c:v>11.5</c:v>
                </c:pt>
                <c:pt idx="61908">
                  <c:v>11.5</c:v>
                </c:pt>
                <c:pt idx="61909">
                  <c:v>11.5</c:v>
                </c:pt>
                <c:pt idx="61910">
                  <c:v>11.5</c:v>
                </c:pt>
                <c:pt idx="61911">
                  <c:v>11.5</c:v>
                </c:pt>
                <c:pt idx="61912">
                  <c:v>11.5</c:v>
                </c:pt>
                <c:pt idx="61913">
                  <c:v>11.5</c:v>
                </c:pt>
                <c:pt idx="61914">
                  <c:v>11.5</c:v>
                </c:pt>
                <c:pt idx="61915">
                  <c:v>11.5</c:v>
                </c:pt>
                <c:pt idx="61916">
                  <c:v>11.5</c:v>
                </c:pt>
                <c:pt idx="61917">
                  <c:v>11.5</c:v>
                </c:pt>
                <c:pt idx="61918">
                  <c:v>11.5</c:v>
                </c:pt>
                <c:pt idx="61919">
                  <c:v>11.5</c:v>
                </c:pt>
                <c:pt idx="61920">
                  <c:v>11.5</c:v>
                </c:pt>
                <c:pt idx="61921">
                  <c:v>11.5</c:v>
                </c:pt>
                <c:pt idx="61922">
                  <c:v>11.5</c:v>
                </c:pt>
                <c:pt idx="61923">
                  <c:v>11.5</c:v>
                </c:pt>
                <c:pt idx="61924">
                  <c:v>11.5</c:v>
                </c:pt>
                <c:pt idx="61925">
                  <c:v>11.5</c:v>
                </c:pt>
                <c:pt idx="61926">
                  <c:v>11.5</c:v>
                </c:pt>
                <c:pt idx="61927">
                  <c:v>11.5</c:v>
                </c:pt>
                <c:pt idx="61928">
                  <c:v>11.5</c:v>
                </c:pt>
                <c:pt idx="61929">
                  <c:v>11.5</c:v>
                </c:pt>
                <c:pt idx="61930">
                  <c:v>11.5</c:v>
                </c:pt>
                <c:pt idx="61931">
                  <c:v>11.5</c:v>
                </c:pt>
                <c:pt idx="61932">
                  <c:v>11.5</c:v>
                </c:pt>
                <c:pt idx="61933">
                  <c:v>11.5</c:v>
                </c:pt>
                <c:pt idx="61934">
                  <c:v>11.5</c:v>
                </c:pt>
                <c:pt idx="61935">
                  <c:v>11.5</c:v>
                </c:pt>
                <c:pt idx="61936">
                  <c:v>11.5</c:v>
                </c:pt>
                <c:pt idx="61937">
                  <c:v>11.5</c:v>
                </c:pt>
                <c:pt idx="61938">
                  <c:v>11.5</c:v>
                </c:pt>
                <c:pt idx="61939">
                  <c:v>11.5</c:v>
                </c:pt>
                <c:pt idx="61940">
                  <c:v>11.5</c:v>
                </c:pt>
                <c:pt idx="61941">
                  <c:v>11.5</c:v>
                </c:pt>
                <c:pt idx="61942">
                  <c:v>11.5</c:v>
                </c:pt>
                <c:pt idx="61943">
                  <c:v>11.5</c:v>
                </c:pt>
                <c:pt idx="61944">
                  <c:v>11.5</c:v>
                </c:pt>
                <c:pt idx="61945">
                  <c:v>11.5</c:v>
                </c:pt>
                <c:pt idx="61946">
                  <c:v>11.5</c:v>
                </c:pt>
                <c:pt idx="61947">
                  <c:v>11.5</c:v>
                </c:pt>
                <c:pt idx="61948">
                  <c:v>11.5</c:v>
                </c:pt>
                <c:pt idx="61949">
                  <c:v>11.5</c:v>
                </c:pt>
                <c:pt idx="61950">
                  <c:v>11.5</c:v>
                </c:pt>
                <c:pt idx="61951">
                  <c:v>11.5</c:v>
                </c:pt>
                <c:pt idx="61952">
                  <c:v>11.5</c:v>
                </c:pt>
                <c:pt idx="61953">
                  <c:v>11.5</c:v>
                </c:pt>
                <c:pt idx="61954">
                  <c:v>11.5</c:v>
                </c:pt>
                <c:pt idx="61955">
                  <c:v>11.5</c:v>
                </c:pt>
                <c:pt idx="61956">
                  <c:v>11.5</c:v>
                </c:pt>
                <c:pt idx="61957">
                  <c:v>11.5</c:v>
                </c:pt>
                <c:pt idx="61958">
                  <c:v>11.5</c:v>
                </c:pt>
                <c:pt idx="61959">
                  <c:v>11.5</c:v>
                </c:pt>
                <c:pt idx="61960">
                  <c:v>11.5</c:v>
                </c:pt>
                <c:pt idx="61961">
                  <c:v>11.5</c:v>
                </c:pt>
                <c:pt idx="61962">
                  <c:v>11.5</c:v>
                </c:pt>
                <c:pt idx="61963">
                  <c:v>11.5</c:v>
                </c:pt>
                <c:pt idx="61964">
                  <c:v>11.5</c:v>
                </c:pt>
                <c:pt idx="61965">
                  <c:v>11.5</c:v>
                </c:pt>
                <c:pt idx="61966">
                  <c:v>11.5</c:v>
                </c:pt>
                <c:pt idx="61967">
                  <c:v>11.5</c:v>
                </c:pt>
                <c:pt idx="61968">
                  <c:v>11.5</c:v>
                </c:pt>
                <c:pt idx="61969">
                  <c:v>11.5</c:v>
                </c:pt>
                <c:pt idx="61970">
                  <c:v>11.5</c:v>
                </c:pt>
                <c:pt idx="61971">
                  <c:v>11.5</c:v>
                </c:pt>
                <c:pt idx="61972">
                  <c:v>11.5</c:v>
                </c:pt>
                <c:pt idx="61973">
                  <c:v>11.5</c:v>
                </c:pt>
                <c:pt idx="61974">
                  <c:v>11.5</c:v>
                </c:pt>
                <c:pt idx="61975">
                  <c:v>11.5</c:v>
                </c:pt>
                <c:pt idx="61976">
                  <c:v>11.5</c:v>
                </c:pt>
                <c:pt idx="61977">
                  <c:v>11.5</c:v>
                </c:pt>
                <c:pt idx="61978">
                  <c:v>11.5</c:v>
                </c:pt>
                <c:pt idx="61979">
                  <c:v>11.5</c:v>
                </c:pt>
                <c:pt idx="61980">
                  <c:v>11.5</c:v>
                </c:pt>
                <c:pt idx="61981">
                  <c:v>11.5</c:v>
                </c:pt>
                <c:pt idx="61982">
                  <c:v>11.5</c:v>
                </c:pt>
                <c:pt idx="61983">
                  <c:v>11.5</c:v>
                </c:pt>
                <c:pt idx="61984">
                  <c:v>11.5</c:v>
                </c:pt>
                <c:pt idx="61985">
                  <c:v>11.5</c:v>
                </c:pt>
                <c:pt idx="61986">
                  <c:v>11.5</c:v>
                </c:pt>
                <c:pt idx="61987">
                  <c:v>11.5</c:v>
                </c:pt>
                <c:pt idx="61988">
                  <c:v>11.5</c:v>
                </c:pt>
                <c:pt idx="61989">
                  <c:v>11.5</c:v>
                </c:pt>
                <c:pt idx="61990">
                  <c:v>11.5</c:v>
                </c:pt>
                <c:pt idx="61991">
                  <c:v>11.5</c:v>
                </c:pt>
                <c:pt idx="61992">
                  <c:v>11.5</c:v>
                </c:pt>
                <c:pt idx="61993">
                  <c:v>11.5</c:v>
                </c:pt>
                <c:pt idx="61994">
                  <c:v>11.5</c:v>
                </c:pt>
                <c:pt idx="61995">
                  <c:v>11.5</c:v>
                </c:pt>
                <c:pt idx="61996">
                  <c:v>11.5</c:v>
                </c:pt>
                <c:pt idx="61997">
                  <c:v>11.5</c:v>
                </c:pt>
                <c:pt idx="61998">
                  <c:v>11.5</c:v>
                </c:pt>
                <c:pt idx="61999">
                  <c:v>11.5</c:v>
                </c:pt>
                <c:pt idx="62000">
                  <c:v>11.5</c:v>
                </c:pt>
                <c:pt idx="62001">
                  <c:v>11.5</c:v>
                </c:pt>
                <c:pt idx="62002">
                  <c:v>11.5</c:v>
                </c:pt>
                <c:pt idx="62003">
                  <c:v>11.5</c:v>
                </c:pt>
                <c:pt idx="62004">
                  <c:v>11.5</c:v>
                </c:pt>
                <c:pt idx="62005">
                  <c:v>11.5</c:v>
                </c:pt>
                <c:pt idx="62006">
                  <c:v>11.5</c:v>
                </c:pt>
                <c:pt idx="62007">
                  <c:v>11.5</c:v>
                </c:pt>
                <c:pt idx="62008">
                  <c:v>11.5</c:v>
                </c:pt>
                <c:pt idx="62009">
                  <c:v>11.5</c:v>
                </c:pt>
                <c:pt idx="62010">
                  <c:v>11.5</c:v>
                </c:pt>
                <c:pt idx="62011">
                  <c:v>11.5</c:v>
                </c:pt>
                <c:pt idx="62012">
                  <c:v>11.5</c:v>
                </c:pt>
                <c:pt idx="62013">
                  <c:v>11.5</c:v>
                </c:pt>
                <c:pt idx="62014">
                  <c:v>11.5</c:v>
                </c:pt>
                <c:pt idx="62015">
                  <c:v>11.5</c:v>
                </c:pt>
                <c:pt idx="62016">
                  <c:v>11.5</c:v>
                </c:pt>
                <c:pt idx="62017">
                  <c:v>11.5</c:v>
                </c:pt>
                <c:pt idx="62018">
                  <c:v>11.5</c:v>
                </c:pt>
                <c:pt idx="62019">
                  <c:v>11.5</c:v>
                </c:pt>
                <c:pt idx="62020">
                  <c:v>11.5</c:v>
                </c:pt>
                <c:pt idx="62021">
                  <c:v>11.5</c:v>
                </c:pt>
                <c:pt idx="62022">
                  <c:v>11.5</c:v>
                </c:pt>
                <c:pt idx="62023">
                  <c:v>11.5</c:v>
                </c:pt>
                <c:pt idx="62024">
                  <c:v>11.5</c:v>
                </c:pt>
                <c:pt idx="62025">
                  <c:v>11.5</c:v>
                </c:pt>
                <c:pt idx="62026">
                  <c:v>11.5</c:v>
                </c:pt>
                <c:pt idx="62027">
                  <c:v>11.5</c:v>
                </c:pt>
                <c:pt idx="62028">
                  <c:v>11.5</c:v>
                </c:pt>
                <c:pt idx="62029">
                  <c:v>11.5</c:v>
                </c:pt>
                <c:pt idx="62030">
                  <c:v>11.5</c:v>
                </c:pt>
                <c:pt idx="62031">
                  <c:v>11.5</c:v>
                </c:pt>
                <c:pt idx="62032">
                  <c:v>11.5</c:v>
                </c:pt>
                <c:pt idx="62033">
                  <c:v>11.5</c:v>
                </c:pt>
                <c:pt idx="62034">
                  <c:v>11.5</c:v>
                </c:pt>
                <c:pt idx="62035">
                  <c:v>11.5</c:v>
                </c:pt>
                <c:pt idx="62036">
                  <c:v>11.5</c:v>
                </c:pt>
                <c:pt idx="62037">
                  <c:v>11.5</c:v>
                </c:pt>
                <c:pt idx="62038">
                  <c:v>11.5</c:v>
                </c:pt>
                <c:pt idx="62039">
                  <c:v>11.5</c:v>
                </c:pt>
                <c:pt idx="62040">
                  <c:v>11.5</c:v>
                </c:pt>
                <c:pt idx="62041">
                  <c:v>11.5</c:v>
                </c:pt>
                <c:pt idx="62042">
                  <c:v>11.5</c:v>
                </c:pt>
                <c:pt idx="62043">
                  <c:v>11.5</c:v>
                </c:pt>
                <c:pt idx="62044">
                  <c:v>11.5</c:v>
                </c:pt>
                <c:pt idx="62045">
                  <c:v>11.5</c:v>
                </c:pt>
                <c:pt idx="62046">
                  <c:v>11.5</c:v>
                </c:pt>
                <c:pt idx="62047">
                  <c:v>11.5</c:v>
                </c:pt>
                <c:pt idx="62048">
                  <c:v>11.5</c:v>
                </c:pt>
                <c:pt idx="62049">
                  <c:v>11.5</c:v>
                </c:pt>
                <c:pt idx="62050">
                  <c:v>11.5</c:v>
                </c:pt>
                <c:pt idx="62051">
                  <c:v>11.5</c:v>
                </c:pt>
                <c:pt idx="62052">
                  <c:v>11.5</c:v>
                </c:pt>
                <c:pt idx="62053">
                  <c:v>11.5</c:v>
                </c:pt>
                <c:pt idx="62054">
                  <c:v>11.5</c:v>
                </c:pt>
                <c:pt idx="62055">
                  <c:v>11.5</c:v>
                </c:pt>
                <c:pt idx="62056">
                  <c:v>11.5</c:v>
                </c:pt>
                <c:pt idx="62057">
                  <c:v>11.5</c:v>
                </c:pt>
                <c:pt idx="62058">
                  <c:v>11.5</c:v>
                </c:pt>
                <c:pt idx="62059">
                  <c:v>11.5</c:v>
                </c:pt>
                <c:pt idx="62060">
                  <c:v>11.5</c:v>
                </c:pt>
                <c:pt idx="62061">
                  <c:v>11.5</c:v>
                </c:pt>
                <c:pt idx="62062">
                  <c:v>11.5</c:v>
                </c:pt>
                <c:pt idx="62063">
                  <c:v>11.5</c:v>
                </c:pt>
                <c:pt idx="62064">
                  <c:v>11.5</c:v>
                </c:pt>
                <c:pt idx="62065">
                  <c:v>11.5</c:v>
                </c:pt>
                <c:pt idx="62066">
                  <c:v>11.5</c:v>
                </c:pt>
                <c:pt idx="62067">
                  <c:v>11.5</c:v>
                </c:pt>
                <c:pt idx="62068">
                  <c:v>11.5</c:v>
                </c:pt>
                <c:pt idx="62069">
                  <c:v>11.5</c:v>
                </c:pt>
                <c:pt idx="62070">
                  <c:v>11.5</c:v>
                </c:pt>
                <c:pt idx="62071">
                  <c:v>11.5</c:v>
                </c:pt>
                <c:pt idx="62072">
                  <c:v>11.5</c:v>
                </c:pt>
                <c:pt idx="62073">
                  <c:v>11.5</c:v>
                </c:pt>
                <c:pt idx="62074">
                  <c:v>11.5</c:v>
                </c:pt>
                <c:pt idx="62075">
                  <c:v>11.5</c:v>
                </c:pt>
                <c:pt idx="62076">
                  <c:v>11.5</c:v>
                </c:pt>
                <c:pt idx="62077">
                  <c:v>11.5</c:v>
                </c:pt>
                <c:pt idx="62078">
                  <c:v>11.5</c:v>
                </c:pt>
                <c:pt idx="62079">
                  <c:v>11.5</c:v>
                </c:pt>
                <c:pt idx="62080">
                  <c:v>11.5</c:v>
                </c:pt>
                <c:pt idx="62081">
                  <c:v>11.5</c:v>
                </c:pt>
                <c:pt idx="62082">
                  <c:v>11.5</c:v>
                </c:pt>
                <c:pt idx="62083">
                  <c:v>11.5</c:v>
                </c:pt>
                <c:pt idx="62084">
                  <c:v>11.5</c:v>
                </c:pt>
                <c:pt idx="62085">
                  <c:v>11.5</c:v>
                </c:pt>
                <c:pt idx="62086">
                  <c:v>11.5</c:v>
                </c:pt>
                <c:pt idx="62087">
                  <c:v>11.5</c:v>
                </c:pt>
                <c:pt idx="62088">
                  <c:v>11.5</c:v>
                </c:pt>
                <c:pt idx="62089">
                  <c:v>11.5</c:v>
                </c:pt>
                <c:pt idx="62090">
                  <c:v>11.5</c:v>
                </c:pt>
                <c:pt idx="62091">
                  <c:v>11.5</c:v>
                </c:pt>
                <c:pt idx="62092">
                  <c:v>11.5</c:v>
                </c:pt>
                <c:pt idx="62093">
                  <c:v>11.5</c:v>
                </c:pt>
                <c:pt idx="62094">
                  <c:v>11.5</c:v>
                </c:pt>
                <c:pt idx="62095">
                  <c:v>11.5</c:v>
                </c:pt>
                <c:pt idx="62096">
                  <c:v>11.5</c:v>
                </c:pt>
                <c:pt idx="62097">
                  <c:v>11.5</c:v>
                </c:pt>
                <c:pt idx="62098">
                  <c:v>11.5</c:v>
                </c:pt>
                <c:pt idx="62099">
                  <c:v>11.5</c:v>
                </c:pt>
                <c:pt idx="62100">
                  <c:v>11.5</c:v>
                </c:pt>
                <c:pt idx="62101">
                  <c:v>11.5</c:v>
                </c:pt>
                <c:pt idx="62102">
                  <c:v>11.5</c:v>
                </c:pt>
                <c:pt idx="62103">
                  <c:v>11.5</c:v>
                </c:pt>
                <c:pt idx="62104">
                  <c:v>11.5</c:v>
                </c:pt>
                <c:pt idx="62105">
                  <c:v>11.5</c:v>
                </c:pt>
                <c:pt idx="62106">
                  <c:v>11.5</c:v>
                </c:pt>
                <c:pt idx="62107">
                  <c:v>11.5</c:v>
                </c:pt>
                <c:pt idx="62108">
                  <c:v>11.5</c:v>
                </c:pt>
                <c:pt idx="62109">
                  <c:v>11.5</c:v>
                </c:pt>
                <c:pt idx="62110">
                  <c:v>11.5</c:v>
                </c:pt>
                <c:pt idx="62111">
                  <c:v>11.5</c:v>
                </c:pt>
                <c:pt idx="62112">
                  <c:v>11.5</c:v>
                </c:pt>
                <c:pt idx="62113">
                  <c:v>11.5</c:v>
                </c:pt>
                <c:pt idx="62114">
                  <c:v>11.5</c:v>
                </c:pt>
                <c:pt idx="62115">
                  <c:v>11.5</c:v>
                </c:pt>
                <c:pt idx="62116">
                  <c:v>11.5</c:v>
                </c:pt>
                <c:pt idx="62117">
                  <c:v>11.5</c:v>
                </c:pt>
                <c:pt idx="62118">
                  <c:v>11.5</c:v>
                </c:pt>
                <c:pt idx="62119">
                  <c:v>11.5</c:v>
                </c:pt>
                <c:pt idx="62120">
                  <c:v>11.5</c:v>
                </c:pt>
                <c:pt idx="62121">
                  <c:v>11.5</c:v>
                </c:pt>
                <c:pt idx="62122">
                  <c:v>11.5</c:v>
                </c:pt>
                <c:pt idx="62123">
                  <c:v>11.5</c:v>
                </c:pt>
                <c:pt idx="62124">
                  <c:v>11.5</c:v>
                </c:pt>
                <c:pt idx="62125">
                  <c:v>11.5</c:v>
                </c:pt>
                <c:pt idx="62126">
                  <c:v>11.5</c:v>
                </c:pt>
                <c:pt idx="62127">
                  <c:v>11.5</c:v>
                </c:pt>
                <c:pt idx="62128">
                  <c:v>11.5</c:v>
                </c:pt>
                <c:pt idx="62129">
                  <c:v>11.5</c:v>
                </c:pt>
                <c:pt idx="62130">
                  <c:v>11.5</c:v>
                </c:pt>
                <c:pt idx="62131">
                  <c:v>11.5</c:v>
                </c:pt>
                <c:pt idx="62132">
                  <c:v>11.5</c:v>
                </c:pt>
                <c:pt idx="62133">
                  <c:v>11.5</c:v>
                </c:pt>
                <c:pt idx="62134">
                  <c:v>11.5</c:v>
                </c:pt>
                <c:pt idx="62135">
                  <c:v>11.5</c:v>
                </c:pt>
                <c:pt idx="62136">
                  <c:v>11.5</c:v>
                </c:pt>
                <c:pt idx="62137">
                  <c:v>11.5</c:v>
                </c:pt>
                <c:pt idx="62138">
                  <c:v>11.5</c:v>
                </c:pt>
                <c:pt idx="62139">
                  <c:v>11.5</c:v>
                </c:pt>
                <c:pt idx="62140">
                  <c:v>11.5</c:v>
                </c:pt>
                <c:pt idx="62141">
                  <c:v>11.5</c:v>
                </c:pt>
                <c:pt idx="62142">
                  <c:v>11.5</c:v>
                </c:pt>
                <c:pt idx="62143">
                  <c:v>11.5</c:v>
                </c:pt>
                <c:pt idx="62144">
                  <c:v>11.5</c:v>
                </c:pt>
                <c:pt idx="62145">
                  <c:v>11.5</c:v>
                </c:pt>
                <c:pt idx="62146">
                  <c:v>11.5</c:v>
                </c:pt>
                <c:pt idx="62147">
                  <c:v>11.5</c:v>
                </c:pt>
                <c:pt idx="62148">
                  <c:v>11.5</c:v>
                </c:pt>
                <c:pt idx="62149">
                  <c:v>11.5</c:v>
                </c:pt>
                <c:pt idx="62150">
                  <c:v>11.5</c:v>
                </c:pt>
                <c:pt idx="62151">
                  <c:v>11.5</c:v>
                </c:pt>
                <c:pt idx="62152">
                  <c:v>11.5</c:v>
                </c:pt>
                <c:pt idx="62153">
                  <c:v>11.5</c:v>
                </c:pt>
                <c:pt idx="62154">
                  <c:v>11.5</c:v>
                </c:pt>
                <c:pt idx="62155">
                  <c:v>11.5</c:v>
                </c:pt>
                <c:pt idx="62156">
                  <c:v>11.5</c:v>
                </c:pt>
                <c:pt idx="62157">
                  <c:v>11.5</c:v>
                </c:pt>
                <c:pt idx="62158">
                  <c:v>11.5</c:v>
                </c:pt>
                <c:pt idx="62159">
                  <c:v>11.5</c:v>
                </c:pt>
                <c:pt idx="62160">
                  <c:v>11.5</c:v>
                </c:pt>
                <c:pt idx="62161">
                  <c:v>11.5</c:v>
                </c:pt>
                <c:pt idx="62162">
                  <c:v>11.5</c:v>
                </c:pt>
                <c:pt idx="62163">
                  <c:v>11.5</c:v>
                </c:pt>
                <c:pt idx="62164">
                  <c:v>11.5</c:v>
                </c:pt>
                <c:pt idx="62165">
                  <c:v>11.5</c:v>
                </c:pt>
                <c:pt idx="62166">
                  <c:v>11.5</c:v>
                </c:pt>
                <c:pt idx="62167">
                  <c:v>11.5</c:v>
                </c:pt>
                <c:pt idx="62168">
                  <c:v>11.5</c:v>
                </c:pt>
                <c:pt idx="62169">
                  <c:v>11.5</c:v>
                </c:pt>
                <c:pt idx="62170">
                  <c:v>11.5</c:v>
                </c:pt>
                <c:pt idx="62171">
                  <c:v>11.5</c:v>
                </c:pt>
                <c:pt idx="62172">
                  <c:v>11.5</c:v>
                </c:pt>
                <c:pt idx="62173">
                  <c:v>11.5</c:v>
                </c:pt>
                <c:pt idx="62174">
                  <c:v>11.5</c:v>
                </c:pt>
                <c:pt idx="62175">
                  <c:v>11.5</c:v>
                </c:pt>
                <c:pt idx="62176">
                  <c:v>11.5</c:v>
                </c:pt>
                <c:pt idx="62177">
                  <c:v>11.5</c:v>
                </c:pt>
                <c:pt idx="62178">
                  <c:v>11.5</c:v>
                </c:pt>
                <c:pt idx="62179">
                  <c:v>11.5</c:v>
                </c:pt>
                <c:pt idx="62180">
                  <c:v>11.5</c:v>
                </c:pt>
                <c:pt idx="62181">
                  <c:v>11.5</c:v>
                </c:pt>
                <c:pt idx="62182">
                  <c:v>11.5</c:v>
                </c:pt>
                <c:pt idx="62183">
                  <c:v>11.5</c:v>
                </c:pt>
                <c:pt idx="62184">
                  <c:v>11.5</c:v>
                </c:pt>
                <c:pt idx="62185">
                  <c:v>11.5</c:v>
                </c:pt>
                <c:pt idx="62186">
                  <c:v>11.5</c:v>
                </c:pt>
                <c:pt idx="62187">
                  <c:v>11.5</c:v>
                </c:pt>
                <c:pt idx="62188">
                  <c:v>11.5</c:v>
                </c:pt>
                <c:pt idx="62189">
                  <c:v>11.5</c:v>
                </c:pt>
                <c:pt idx="62190">
                  <c:v>11.5</c:v>
                </c:pt>
                <c:pt idx="62191">
                  <c:v>11.5</c:v>
                </c:pt>
                <c:pt idx="62192">
                  <c:v>11.5</c:v>
                </c:pt>
                <c:pt idx="62193">
                  <c:v>11.5</c:v>
                </c:pt>
                <c:pt idx="62194">
                  <c:v>11.5</c:v>
                </c:pt>
                <c:pt idx="62195">
                  <c:v>11.5</c:v>
                </c:pt>
                <c:pt idx="62196">
                  <c:v>11.5</c:v>
                </c:pt>
                <c:pt idx="62197">
                  <c:v>11.5</c:v>
                </c:pt>
                <c:pt idx="62198">
                  <c:v>11.5</c:v>
                </c:pt>
                <c:pt idx="62199">
                  <c:v>11.5</c:v>
                </c:pt>
                <c:pt idx="62200">
                  <c:v>11.5</c:v>
                </c:pt>
                <c:pt idx="62201">
                  <c:v>11.5</c:v>
                </c:pt>
                <c:pt idx="62202">
                  <c:v>11.5</c:v>
                </c:pt>
                <c:pt idx="62203">
                  <c:v>11.5</c:v>
                </c:pt>
                <c:pt idx="62204">
                  <c:v>11.5</c:v>
                </c:pt>
                <c:pt idx="62205">
                  <c:v>11.5</c:v>
                </c:pt>
                <c:pt idx="62206">
                  <c:v>11.5</c:v>
                </c:pt>
                <c:pt idx="62207">
                  <c:v>11.5</c:v>
                </c:pt>
                <c:pt idx="62208">
                  <c:v>11.5</c:v>
                </c:pt>
                <c:pt idx="62209">
                  <c:v>11.5</c:v>
                </c:pt>
                <c:pt idx="62210">
                  <c:v>11.5</c:v>
                </c:pt>
                <c:pt idx="62211">
                  <c:v>11.5</c:v>
                </c:pt>
                <c:pt idx="62212">
                  <c:v>11.5</c:v>
                </c:pt>
                <c:pt idx="62213">
                  <c:v>11.5</c:v>
                </c:pt>
                <c:pt idx="62214">
                  <c:v>11.5</c:v>
                </c:pt>
                <c:pt idx="62215">
                  <c:v>11.5</c:v>
                </c:pt>
                <c:pt idx="62216">
                  <c:v>11.5</c:v>
                </c:pt>
                <c:pt idx="62217">
                  <c:v>11.5</c:v>
                </c:pt>
                <c:pt idx="62218">
                  <c:v>11.5</c:v>
                </c:pt>
                <c:pt idx="62219">
                  <c:v>11.5</c:v>
                </c:pt>
                <c:pt idx="62220">
                  <c:v>11.5</c:v>
                </c:pt>
                <c:pt idx="62221">
                  <c:v>11.5</c:v>
                </c:pt>
                <c:pt idx="62222">
                  <c:v>11.5</c:v>
                </c:pt>
                <c:pt idx="62223">
                  <c:v>11.5</c:v>
                </c:pt>
                <c:pt idx="62224">
                  <c:v>11.5</c:v>
                </c:pt>
                <c:pt idx="62225">
                  <c:v>11.5</c:v>
                </c:pt>
                <c:pt idx="62226">
                  <c:v>11.5</c:v>
                </c:pt>
                <c:pt idx="62227">
                  <c:v>11.5</c:v>
                </c:pt>
                <c:pt idx="62228">
                  <c:v>11.5</c:v>
                </c:pt>
                <c:pt idx="62229">
                  <c:v>11.5</c:v>
                </c:pt>
                <c:pt idx="62230">
                  <c:v>11.5</c:v>
                </c:pt>
                <c:pt idx="62231">
                  <c:v>11.5</c:v>
                </c:pt>
                <c:pt idx="62232">
                  <c:v>11.5</c:v>
                </c:pt>
                <c:pt idx="62233">
                  <c:v>11.5</c:v>
                </c:pt>
                <c:pt idx="62234">
                  <c:v>11.5</c:v>
                </c:pt>
                <c:pt idx="62235">
                  <c:v>11.5</c:v>
                </c:pt>
                <c:pt idx="62236">
                  <c:v>11.5</c:v>
                </c:pt>
                <c:pt idx="62237">
                  <c:v>11.5</c:v>
                </c:pt>
                <c:pt idx="62238">
                  <c:v>11.5</c:v>
                </c:pt>
                <c:pt idx="62239">
                  <c:v>11.5</c:v>
                </c:pt>
                <c:pt idx="62240">
                  <c:v>11.5</c:v>
                </c:pt>
                <c:pt idx="62241">
                  <c:v>11.5</c:v>
                </c:pt>
                <c:pt idx="62242">
                  <c:v>11.5</c:v>
                </c:pt>
                <c:pt idx="62243">
                  <c:v>11.5</c:v>
                </c:pt>
                <c:pt idx="62244">
                  <c:v>11.5</c:v>
                </c:pt>
                <c:pt idx="62245">
                  <c:v>11.5</c:v>
                </c:pt>
                <c:pt idx="62246">
                  <c:v>11.5</c:v>
                </c:pt>
                <c:pt idx="62247">
                  <c:v>11.5</c:v>
                </c:pt>
                <c:pt idx="62248">
                  <c:v>11.5</c:v>
                </c:pt>
                <c:pt idx="62249">
                  <c:v>11.5</c:v>
                </c:pt>
                <c:pt idx="62250">
                  <c:v>11.5</c:v>
                </c:pt>
                <c:pt idx="62251">
                  <c:v>11.5</c:v>
                </c:pt>
                <c:pt idx="62252">
                  <c:v>11.5</c:v>
                </c:pt>
                <c:pt idx="62253">
                  <c:v>11.5</c:v>
                </c:pt>
                <c:pt idx="62254">
                  <c:v>11.5</c:v>
                </c:pt>
                <c:pt idx="62255">
                  <c:v>11.5</c:v>
                </c:pt>
                <c:pt idx="62256">
                  <c:v>11.5</c:v>
                </c:pt>
                <c:pt idx="62257">
                  <c:v>11.5</c:v>
                </c:pt>
                <c:pt idx="62258">
                  <c:v>11.5</c:v>
                </c:pt>
                <c:pt idx="62259">
                  <c:v>11.5</c:v>
                </c:pt>
                <c:pt idx="62260">
                  <c:v>11.5</c:v>
                </c:pt>
                <c:pt idx="62261">
                  <c:v>11.5</c:v>
                </c:pt>
                <c:pt idx="62262">
                  <c:v>11.5</c:v>
                </c:pt>
                <c:pt idx="62263">
                  <c:v>11.5</c:v>
                </c:pt>
                <c:pt idx="62264">
                  <c:v>11.5</c:v>
                </c:pt>
                <c:pt idx="62265">
                  <c:v>11.5</c:v>
                </c:pt>
                <c:pt idx="62266">
                  <c:v>11.5</c:v>
                </c:pt>
                <c:pt idx="62267">
                  <c:v>11.5</c:v>
                </c:pt>
                <c:pt idx="62268">
                  <c:v>11.5</c:v>
                </c:pt>
                <c:pt idx="62269">
                  <c:v>11.5</c:v>
                </c:pt>
                <c:pt idx="62270">
                  <c:v>11.5</c:v>
                </c:pt>
                <c:pt idx="62271">
                  <c:v>11.5</c:v>
                </c:pt>
                <c:pt idx="62272">
                  <c:v>11.5</c:v>
                </c:pt>
                <c:pt idx="62273">
                  <c:v>11.5</c:v>
                </c:pt>
                <c:pt idx="62274">
                  <c:v>11.5</c:v>
                </c:pt>
                <c:pt idx="62275">
                  <c:v>11.5</c:v>
                </c:pt>
                <c:pt idx="62276">
                  <c:v>11.5</c:v>
                </c:pt>
                <c:pt idx="62277">
                  <c:v>11.5</c:v>
                </c:pt>
                <c:pt idx="62278">
                  <c:v>11.5</c:v>
                </c:pt>
                <c:pt idx="62279">
                  <c:v>11.5</c:v>
                </c:pt>
                <c:pt idx="62280">
                  <c:v>11.5</c:v>
                </c:pt>
                <c:pt idx="62281">
                  <c:v>11.5</c:v>
                </c:pt>
                <c:pt idx="62282">
                  <c:v>11.5</c:v>
                </c:pt>
                <c:pt idx="62283">
                  <c:v>11.5</c:v>
                </c:pt>
                <c:pt idx="62284">
                  <c:v>11.5</c:v>
                </c:pt>
                <c:pt idx="62285">
                  <c:v>11.5</c:v>
                </c:pt>
                <c:pt idx="62286">
                  <c:v>11.5</c:v>
                </c:pt>
                <c:pt idx="62287">
                  <c:v>11.5</c:v>
                </c:pt>
                <c:pt idx="62288">
                  <c:v>11.5</c:v>
                </c:pt>
                <c:pt idx="62289">
                  <c:v>11.5</c:v>
                </c:pt>
                <c:pt idx="62290">
                  <c:v>11.5</c:v>
                </c:pt>
                <c:pt idx="62291">
                  <c:v>11.5</c:v>
                </c:pt>
                <c:pt idx="62292">
                  <c:v>11.5</c:v>
                </c:pt>
                <c:pt idx="62293">
                  <c:v>11.5</c:v>
                </c:pt>
                <c:pt idx="62294">
                  <c:v>11.5</c:v>
                </c:pt>
                <c:pt idx="62295">
                  <c:v>11.5</c:v>
                </c:pt>
                <c:pt idx="62296">
                  <c:v>11.5</c:v>
                </c:pt>
                <c:pt idx="62297">
                  <c:v>11.5</c:v>
                </c:pt>
                <c:pt idx="62298">
                  <c:v>11.5</c:v>
                </c:pt>
                <c:pt idx="62299">
                  <c:v>11.5</c:v>
                </c:pt>
                <c:pt idx="62300">
                  <c:v>11.5</c:v>
                </c:pt>
                <c:pt idx="62301">
                  <c:v>11.5</c:v>
                </c:pt>
                <c:pt idx="62302">
                  <c:v>11.5</c:v>
                </c:pt>
                <c:pt idx="62303">
                  <c:v>11.5</c:v>
                </c:pt>
                <c:pt idx="62304">
                  <c:v>11.5</c:v>
                </c:pt>
                <c:pt idx="62305">
                  <c:v>11.5</c:v>
                </c:pt>
                <c:pt idx="62306">
                  <c:v>11.5</c:v>
                </c:pt>
                <c:pt idx="62307">
                  <c:v>11.5</c:v>
                </c:pt>
                <c:pt idx="62308">
                  <c:v>11.5</c:v>
                </c:pt>
                <c:pt idx="62309">
                  <c:v>11.5</c:v>
                </c:pt>
                <c:pt idx="62310">
                  <c:v>11.5</c:v>
                </c:pt>
                <c:pt idx="62311">
                  <c:v>11.5</c:v>
                </c:pt>
                <c:pt idx="62312">
                  <c:v>11.5</c:v>
                </c:pt>
                <c:pt idx="62313">
                  <c:v>11.5</c:v>
                </c:pt>
                <c:pt idx="62314">
                  <c:v>11.5</c:v>
                </c:pt>
                <c:pt idx="62315">
                  <c:v>11.5</c:v>
                </c:pt>
                <c:pt idx="62316">
                  <c:v>11.5</c:v>
                </c:pt>
                <c:pt idx="62317">
                  <c:v>11.5</c:v>
                </c:pt>
                <c:pt idx="62318">
                  <c:v>11.5</c:v>
                </c:pt>
                <c:pt idx="62319">
                  <c:v>11.5</c:v>
                </c:pt>
                <c:pt idx="62320">
                  <c:v>11.5</c:v>
                </c:pt>
                <c:pt idx="62321">
                  <c:v>11.5</c:v>
                </c:pt>
                <c:pt idx="62322">
                  <c:v>11.5</c:v>
                </c:pt>
                <c:pt idx="62323">
                  <c:v>11.5</c:v>
                </c:pt>
                <c:pt idx="62324">
                  <c:v>11.5</c:v>
                </c:pt>
                <c:pt idx="62325">
                  <c:v>11.5</c:v>
                </c:pt>
                <c:pt idx="62326">
                  <c:v>11.5</c:v>
                </c:pt>
                <c:pt idx="62327">
                  <c:v>11.5</c:v>
                </c:pt>
                <c:pt idx="62328">
                  <c:v>11.5</c:v>
                </c:pt>
                <c:pt idx="62329">
                  <c:v>11.5</c:v>
                </c:pt>
                <c:pt idx="62330">
                  <c:v>11.5</c:v>
                </c:pt>
                <c:pt idx="62331">
                  <c:v>11.5</c:v>
                </c:pt>
                <c:pt idx="62332">
                  <c:v>11.5</c:v>
                </c:pt>
                <c:pt idx="62333">
                  <c:v>11.5</c:v>
                </c:pt>
                <c:pt idx="62334">
                  <c:v>11.5</c:v>
                </c:pt>
                <c:pt idx="62335">
                  <c:v>11.5</c:v>
                </c:pt>
                <c:pt idx="62336">
                  <c:v>11.5</c:v>
                </c:pt>
                <c:pt idx="62337">
                  <c:v>11.5</c:v>
                </c:pt>
                <c:pt idx="62338">
                  <c:v>11.5</c:v>
                </c:pt>
                <c:pt idx="62339">
                  <c:v>11.5</c:v>
                </c:pt>
                <c:pt idx="62340">
                  <c:v>11.5</c:v>
                </c:pt>
                <c:pt idx="62341">
                  <c:v>11.5</c:v>
                </c:pt>
                <c:pt idx="62342">
                  <c:v>11.5</c:v>
                </c:pt>
                <c:pt idx="62343">
                  <c:v>11.5</c:v>
                </c:pt>
                <c:pt idx="62344">
                  <c:v>11.5</c:v>
                </c:pt>
                <c:pt idx="62345">
                  <c:v>11.5</c:v>
                </c:pt>
                <c:pt idx="62346">
                  <c:v>11.5</c:v>
                </c:pt>
                <c:pt idx="62347">
                  <c:v>11.5</c:v>
                </c:pt>
                <c:pt idx="62348">
                  <c:v>11.5</c:v>
                </c:pt>
                <c:pt idx="62349">
                  <c:v>11.5</c:v>
                </c:pt>
                <c:pt idx="62350">
                  <c:v>11.5</c:v>
                </c:pt>
                <c:pt idx="62351">
                  <c:v>11.5</c:v>
                </c:pt>
                <c:pt idx="62352">
                  <c:v>11.5</c:v>
                </c:pt>
                <c:pt idx="62353">
                  <c:v>11.5</c:v>
                </c:pt>
                <c:pt idx="62354">
                  <c:v>11.5</c:v>
                </c:pt>
                <c:pt idx="62355">
                  <c:v>11.5</c:v>
                </c:pt>
                <c:pt idx="62356">
                  <c:v>11.5</c:v>
                </c:pt>
                <c:pt idx="62357">
                  <c:v>11.5</c:v>
                </c:pt>
                <c:pt idx="62358">
                  <c:v>11.5</c:v>
                </c:pt>
                <c:pt idx="62359">
                  <c:v>11.5</c:v>
                </c:pt>
                <c:pt idx="62360">
                  <c:v>11.5</c:v>
                </c:pt>
                <c:pt idx="62361">
                  <c:v>11.5</c:v>
                </c:pt>
                <c:pt idx="62362">
                  <c:v>11.5</c:v>
                </c:pt>
                <c:pt idx="62363">
                  <c:v>11.5</c:v>
                </c:pt>
                <c:pt idx="62364">
                  <c:v>11.5</c:v>
                </c:pt>
                <c:pt idx="62365">
                  <c:v>11.5</c:v>
                </c:pt>
                <c:pt idx="62366">
                  <c:v>11.5</c:v>
                </c:pt>
                <c:pt idx="62367">
                  <c:v>11.5</c:v>
                </c:pt>
                <c:pt idx="62368">
                  <c:v>11.5</c:v>
                </c:pt>
                <c:pt idx="62369">
                  <c:v>11.5</c:v>
                </c:pt>
                <c:pt idx="62370">
                  <c:v>11.5</c:v>
                </c:pt>
                <c:pt idx="62371">
                  <c:v>11.5</c:v>
                </c:pt>
                <c:pt idx="62372">
                  <c:v>11.5</c:v>
                </c:pt>
                <c:pt idx="62373">
                  <c:v>11.5</c:v>
                </c:pt>
                <c:pt idx="62374">
                  <c:v>11.5</c:v>
                </c:pt>
                <c:pt idx="62375">
                  <c:v>11.5</c:v>
                </c:pt>
                <c:pt idx="62376">
                  <c:v>11.5</c:v>
                </c:pt>
                <c:pt idx="62377">
                  <c:v>11.5</c:v>
                </c:pt>
                <c:pt idx="62378">
                  <c:v>11.5</c:v>
                </c:pt>
                <c:pt idx="62379">
                  <c:v>11.5</c:v>
                </c:pt>
                <c:pt idx="62380">
                  <c:v>11.5</c:v>
                </c:pt>
                <c:pt idx="62381">
                  <c:v>11.5</c:v>
                </c:pt>
                <c:pt idx="62382">
                  <c:v>11.5</c:v>
                </c:pt>
                <c:pt idx="62383">
                  <c:v>11.5</c:v>
                </c:pt>
                <c:pt idx="62384">
                  <c:v>11.5</c:v>
                </c:pt>
                <c:pt idx="62385">
                  <c:v>11.5</c:v>
                </c:pt>
                <c:pt idx="62386">
                  <c:v>11.5</c:v>
                </c:pt>
                <c:pt idx="62387">
                  <c:v>11.5</c:v>
                </c:pt>
                <c:pt idx="62388">
                  <c:v>11.5</c:v>
                </c:pt>
                <c:pt idx="62389">
                  <c:v>11.5</c:v>
                </c:pt>
                <c:pt idx="62390">
                  <c:v>11.5</c:v>
                </c:pt>
                <c:pt idx="62391">
                  <c:v>11.5</c:v>
                </c:pt>
                <c:pt idx="62392">
                  <c:v>11.5</c:v>
                </c:pt>
                <c:pt idx="62393">
                  <c:v>11.5</c:v>
                </c:pt>
                <c:pt idx="62394">
                  <c:v>11.5</c:v>
                </c:pt>
                <c:pt idx="62395">
                  <c:v>11.5</c:v>
                </c:pt>
                <c:pt idx="62396">
                  <c:v>11.5</c:v>
                </c:pt>
                <c:pt idx="62397">
                  <c:v>11.5</c:v>
                </c:pt>
                <c:pt idx="62398">
                  <c:v>11.5</c:v>
                </c:pt>
                <c:pt idx="62399">
                  <c:v>11.5</c:v>
                </c:pt>
                <c:pt idx="62400">
                  <c:v>12</c:v>
                </c:pt>
                <c:pt idx="62401">
                  <c:v>12</c:v>
                </c:pt>
                <c:pt idx="62402">
                  <c:v>12</c:v>
                </c:pt>
                <c:pt idx="62403">
                  <c:v>12</c:v>
                </c:pt>
                <c:pt idx="62404">
                  <c:v>12</c:v>
                </c:pt>
                <c:pt idx="62405">
                  <c:v>12</c:v>
                </c:pt>
                <c:pt idx="62406">
                  <c:v>12</c:v>
                </c:pt>
                <c:pt idx="62407">
                  <c:v>12</c:v>
                </c:pt>
                <c:pt idx="62408">
                  <c:v>12</c:v>
                </c:pt>
                <c:pt idx="62409">
                  <c:v>12</c:v>
                </c:pt>
                <c:pt idx="62410">
                  <c:v>12</c:v>
                </c:pt>
                <c:pt idx="62411">
                  <c:v>12</c:v>
                </c:pt>
                <c:pt idx="62412">
                  <c:v>12</c:v>
                </c:pt>
                <c:pt idx="62413">
                  <c:v>12</c:v>
                </c:pt>
                <c:pt idx="62414">
                  <c:v>12</c:v>
                </c:pt>
                <c:pt idx="62415">
                  <c:v>12</c:v>
                </c:pt>
                <c:pt idx="62416">
                  <c:v>12</c:v>
                </c:pt>
                <c:pt idx="62417">
                  <c:v>12</c:v>
                </c:pt>
                <c:pt idx="62418">
                  <c:v>12</c:v>
                </c:pt>
                <c:pt idx="62419">
                  <c:v>12</c:v>
                </c:pt>
                <c:pt idx="62420">
                  <c:v>12</c:v>
                </c:pt>
                <c:pt idx="62421">
                  <c:v>12</c:v>
                </c:pt>
                <c:pt idx="62422">
                  <c:v>12</c:v>
                </c:pt>
                <c:pt idx="62423">
                  <c:v>12</c:v>
                </c:pt>
                <c:pt idx="62424">
                  <c:v>12</c:v>
                </c:pt>
                <c:pt idx="62425">
                  <c:v>12</c:v>
                </c:pt>
                <c:pt idx="62426">
                  <c:v>12</c:v>
                </c:pt>
                <c:pt idx="62427">
                  <c:v>12</c:v>
                </c:pt>
                <c:pt idx="62428">
                  <c:v>12</c:v>
                </c:pt>
                <c:pt idx="62429">
                  <c:v>12</c:v>
                </c:pt>
                <c:pt idx="62430">
                  <c:v>12</c:v>
                </c:pt>
                <c:pt idx="62431">
                  <c:v>12</c:v>
                </c:pt>
                <c:pt idx="62432">
                  <c:v>12</c:v>
                </c:pt>
                <c:pt idx="62433">
                  <c:v>12</c:v>
                </c:pt>
                <c:pt idx="62434">
                  <c:v>12</c:v>
                </c:pt>
                <c:pt idx="62435">
                  <c:v>12</c:v>
                </c:pt>
                <c:pt idx="62436">
                  <c:v>12</c:v>
                </c:pt>
                <c:pt idx="62437">
                  <c:v>12</c:v>
                </c:pt>
                <c:pt idx="62438">
                  <c:v>12</c:v>
                </c:pt>
                <c:pt idx="62439">
                  <c:v>12</c:v>
                </c:pt>
                <c:pt idx="62440">
                  <c:v>12</c:v>
                </c:pt>
                <c:pt idx="62441">
                  <c:v>12</c:v>
                </c:pt>
                <c:pt idx="62442">
                  <c:v>12</c:v>
                </c:pt>
                <c:pt idx="62443">
                  <c:v>12</c:v>
                </c:pt>
                <c:pt idx="62444">
                  <c:v>12</c:v>
                </c:pt>
                <c:pt idx="62445">
                  <c:v>12</c:v>
                </c:pt>
                <c:pt idx="62446">
                  <c:v>12</c:v>
                </c:pt>
                <c:pt idx="62447">
                  <c:v>12</c:v>
                </c:pt>
                <c:pt idx="62448">
                  <c:v>12</c:v>
                </c:pt>
                <c:pt idx="62449">
                  <c:v>12</c:v>
                </c:pt>
                <c:pt idx="62450">
                  <c:v>12</c:v>
                </c:pt>
                <c:pt idx="62451">
                  <c:v>12</c:v>
                </c:pt>
                <c:pt idx="62452">
                  <c:v>12</c:v>
                </c:pt>
                <c:pt idx="62453">
                  <c:v>12</c:v>
                </c:pt>
                <c:pt idx="62454">
                  <c:v>12</c:v>
                </c:pt>
                <c:pt idx="62455">
                  <c:v>12</c:v>
                </c:pt>
                <c:pt idx="62456">
                  <c:v>12</c:v>
                </c:pt>
                <c:pt idx="62457">
                  <c:v>12</c:v>
                </c:pt>
                <c:pt idx="62458">
                  <c:v>12</c:v>
                </c:pt>
                <c:pt idx="62459">
                  <c:v>12</c:v>
                </c:pt>
                <c:pt idx="62460">
                  <c:v>12</c:v>
                </c:pt>
                <c:pt idx="62461">
                  <c:v>12</c:v>
                </c:pt>
                <c:pt idx="62462">
                  <c:v>12</c:v>
                </c:pt>
                <c:pt idx="62463">
                  <c:v>12</c:v>
                </c:pt>
                <c:pt idx="62464">
                  <c:v>12</c:v>
                </c:pt>
                <c:pt idx="62465">
                  <c:v>12</c:v>
                </c:pt>
                <c:pt idx="62466">
                  <c:v>12</c:v>
                </c:pt>
                <c:pt idx="62467">
                  <c:v>12</c:v>
                </c:pt>
                <c:pt idx="62468">
                  <c:v>12</c:v>
                </c:pt>
                <c:pt idx="62469">
                  <c:v>12</c:v>
                </c:pt>
                <c:pt idx="62470">
                  <c:v>12</c:v>
                </c:pt>
                <c:pt idx="62471">
                  <c:v>12</c:v>
                </c:pt>
                <c:pt idx="62472">
                  <c:v>12</c:v>
                </c:pt>
                <c:pt idx="62473">
                  <c:v>12</c:v>
                </c:pt>
                <c:pt idx="62474">
                  <c:v>12</c:v>
                </c:pt>
                <c:pt idx="62475">
                  <c:v>12</c:v>
                </c:pt>
                <c:pt idx="62476">
                  <c:v>12</c:v>
                </c:pt>
                <c:pt idx="62477">
                  <c:v>12</c:v>
                </c:pt>
                <c:pt idx="62478">
                  <c:v>12</c:v>
                </c:pt>
                <c:pt idx="62479">
                  <c:v>12</c:v>
                </c:pt>
                <c:pt idx="62480">
                  <c:v>12</c:v>
                </c:pt>
                <c:pt idx="62481">
                  <c:v>12</c:v>
                </c:pt>
                <c:pt idx="62482">
                  <c:v>12</c:v>
                </c:pt>
                <c:pt idx="62483">
                  <c:v>12</c:v>
                </c:pt>
                <c:pt idx="62484">
                  <c:v>12</c:v>
                </c:pt>
                <c:pt idx="62485">
                  <c:v>12</c:v>
                </c:pt>
                <c:pt idx="62486">
                  <c:v>12</c:v>
                </c:pt>
                <c:pt idx="62487">
                  <c:v>12</c:v>
                </c:pt>
                <c:pt idx="62488">
                  <c:v>12</c:v>
                </c:pt>
                <c:pt idx="62489">
                  <c:v>12</c:v>
                </c:pt>
                <c:pt idx="62490">
                  <c:v>12</c:v>
                </c:pt>
                <c:pt idx="62491">
                  <c:v>12</c:v>
                </c:pt>
                <c:pt idx="62492">
                  <c:v>12</c:v>
                </c:pt>
                <c:pt idx="62493">
                  <c:v>12</c:v>
                </c:pt>
                <c:pt idx="62494">
                  <c:v>12</c:v>
                </c:pt>
                <c:pt idx="62495">
                  <c:v>12</c:v>
                </c:pt>
                <c:pt idx="62496">
                  <c:v>12</c:v>
                </c:pt>
                <c:pt idx="62497">
                  <c:v>12</c:v>
                </c:pt>
                <c:pt idx="62498">
                  <c:v>12</c:v>
                </c:pt>
                <c:pt idx="62499">
                  <c:v>12</c:v>
                </c:pt>
                <c:pt idx="62500">
                  <c:v>12</c:v>
                </c:pt>
                <c:pt idx="62501">
                  <c:v>12</c:v>
                </c:pt>
                <c:pt idx="62502">
                  <c:v>12</c:v>
                </c:pt>
                <c:pt idx="62503">
                  <c:v>12</c:v>
                </c:pt>
                <c:pt idx="62504">
                  <c:v>12</c:v>
                </c:pt>
                <c:pt idx="62505">
                  <c:v>12</c:v>
                </c:pt>
                <c:pt idx="62506">
                  <c:v>12</c:v>
                </c:pt>
                <c:pt idx="62507">
                  <c:v>12</c:v>
                </c:pt>
                <c:pt idx="62508">
                  <c:v>12</c:v>
                </c:pt>
                <c:pt idx="62509">
                  <c:v>12</c:v>
                </c:pt>
                <c:pt idx="62510">
                  <c:v>12</c:v>
                </c:pt>
                <c:pt idx="62511">
                  <c:v>12</c:v>
                </c:pt>
                <c:pt idx="62512">
                  <c:v>12</c:v>
                </c:pt>
                <c:pt idx="62513">
                  <c:v>12</c:v>
                </c:pt>
                <c:pt idx="62514">
                  <c:v>12</c:v>
                </c:pt>
                <c:pt idx="62515">
                  <c:v>12</c:v>
                </c:pt>
                <c:pt idx="62516">
                  <c:v>12</c:v>
                </c:pt>
                <c:pt idx="62517">
                  <c:v>12</c:v>
                </c:pt>
                <c:pt idx="62518">
                  <c:v>12</c:v>
                </c:pt>
                <c:pt idx="62519">
                  <c:v>12</c:v>
                </c:pt>
                <c:pt idx="62520">
                  <c:v>12</c:v>
                </c:pt>
                <c:pt idx="62521">
                  <c:v>12</c:v>
                </c:pt>
                <c:pt idx="62522">
                  <c:v>12</c:v>
                </c:pt>
                <c:pt idx="62523">
                  <c:v>12</c:v>
                </c:pt>
                <c:pt idx="62524">
                  <c:v>12</c:v>
                </c:pt>
                <c:pt idx="62525">
                  <c:v>12</c:v>
                </c:pt>
                <c:pt idx="62526">
                  <c:v>12</c:v>
                </c:pt>
                <c:pt idx="62527">
                  <c:v>12</c:v>
                </c:pt>
                <c:pt idx="62528">
                  <c:v>12</c:v>
                </c:pt>
                <c:pt idx="62529">
                  <c:v>12</c:v>
                </c:pt>
                <c:pt idx="62530">
                  <c:v>12</c:v>
                </c:pt>
                <c:pt idx="62531">
                  <c:v>12</c:v>
                </c:pt>
                <c:pt idx="62532">
                  <c:v>12</c:v>
                </c:pt>
                <c:pt idx="62533">
                  <c:v>12</c:v>
                </c:pt>
                <c:pt idx="62534">
                  <c:v>12</c:v>
                </c:pt>
                <c:pt idx="62535">
                  <c:v>12</c:v>
                </c:pt>
                <c:pt idx="62536">
                  <c:v>12</c:v>
                </c:pt>
                <c:pt idx="62537">
                  <c:v>12</c:v>
                </c:pt>
                <c:pt idx="62538">
                  <c:v>12</c:v>
                </c:pt>
                <c:pt idx="62539">
                  <c:v>12</c:v>
                </c:pt>
                <c:pt idx="62540">
                  <c:v>12</c:v>
                </c:pt>
                <c:pt idx="62541">
                  <c:v>12</c:v>
                </c:pt>
                <c:pt idx="62542">
                  <c:v>12</c:v>
                </c:pt>
                <c:pt idx="62543">
                  <c:v>12</c:v>
                </c:pt>
                <c:pt idx="62544">
                  <c:v>12</c:v>
                </c:pt>
                <c:pt idx="62545">
                  <c:v>12</c:v>
                </c:pt>
                <c:pt idx="62546">
                  <c:v>12</c:v>
                </c:pt>
                <c:pt idx="62547">
                  <c:v>12</c:v>
                </c:pt>
                <c:pt idx="62548">
                  <c:v>12</c:v>
                </c:pt>
                <c:pt idx="62549">
                  <c:v>12</c:v>
                </c:pt>
                <c:pt idx="62550">
                  <c:v>12</c:v>
                </c:pt>
                <c:pt idx="62551">
                  <c:v>12</c:v>
                </c:pt>
                <c:pt idx="62552">
                  <c:v>12</c:v>
                </c:pt>
                <c:pt idx="62553">
                  <c:v>12</c:v>
                </c:pt>
                <c:pt idx="62554">
                  <c:v>12</c:v>
                </c:pt>
                <c:pt idx="62555">
                  <c:v>12</c:v>
                </c:pt>
                <c:pt idx="62556">
                  <c:v>12</c:v>
                </c:pt>
                <c:pt idx="62557">
                  <c:v>12</c:v>
                </c:pt>
                <c:pt idx="62558">
                  <c:v>12</c:v>
                </c:pt>
                <c:pt idx="62559">
                  <c:v>12</c:v>
                </c:pt>
                <c:pt idx="62560">
                  <c:v>12</c:v>
                </c:pt>
                <c:pt idx="62561">
                  <c:v>12</c:v>
                </c:pt>
                <c:pt idx="62562">
                  <c:v>12</c:v>
                </c:pt>
                <c:pt idx="62563">
                  <c:v>12</c:v>
                </c:pt>
                <c:pt idx="62564">
                  <c:v>12</c:v>
                </c:pt>
                <c:pt idx="62565">
                  <c:v>12</c:v>
                </c:pt>
                <c:pt idx="62566">
                  <c:v>12</c:v>
                </c:pt>
                <c:pt idx="62567">
                  <c:v>12</c:v>
                </c:pt>
                <c:pt idx="62568">
                  <c:v>12</c:v>
                </c:pt>
                <c:pt idx="62569">
                  <c:v>12</c:v>
                </c:pt>
                <c:pt idx="62570">
                  <c:v>12</c:v>
                </c:pt>
                <c:pt idx="62571">
                  <c:v>12</c:v>
                </c:pt>
                <c:pt idx="62572">
                  <c:v>12</c:v>
                </c:pt>
                <c:pt idx="62573">
                  <c:v>12</c:v>
                </c:pt>
                <c:pt idx="62574">
                  <c:v>12</c:v>
                </c:pt>
                <c:pt idx="62575">
                  <c:v>12</c:v>
                </c:pt>
                <c:pt idx="62576">
                  <c:v>12</c:v>
                </c:pt>
                <c:pt idx="62577">
                  <c:v>12</c:v>
                </c:pt>
                <c:pt idx="62578">
                  <c:v>12</c:v>
                </c:pt>
                <c:pt idx="62579">
                  <c:v>12</c:v>
                </c:pt>
                <c:pt idx="62580">
                  <c:v>12</c:v>
                </c:pt>
                <c:pt idx="62581">
                  <c:v>12</c:v>
                </c:pt>
                <c:pt idx="62582">
                  <c:v>12</c:v>
                </c:pt>
                <c:pt idx="62583">
                  <c:v>12</c:v>
                </c:pt>
                <c:pt idx="62584">
                  <c:v>12</c:v>
                </c:pt>
                <c:pt idx="62585">
                  <c:v>12</c:v>
                </c:pt>
                <c:pt idx="62586">
                  <c:v>12</c:v>
                </c:pt>
                <c:pt idx="62587">
                  <c:v>12</c:v>
                </c:pt>
                <c:pt idx="62588">
                  <c:v>12</c:v>
                </c:pt>
                <c:pt idx="62589">
                  <c:v>12</c:v>
                </c:pt>
                <c:pt idx="62590">
                  <c:v>12</c:v>
                </c:pt>
                <c:pt idx="62591">
                  <c:v>12</c:v>
                </c:pt>
                <c:pt idx="62592">
                  <c:v>12</c:v>
                </c:pt>
                <c:pt idx="62593">
                  <c:v>12</c:v>
                </c:pt>
                <c:pt idx="62594">
                  <c:v>12</c:v>
                </c:pt>
                <c:pt idx="62595">
                  <c:v>12</c:v>
                </c:pt>
                <c:pt idx="62596">
                  <c:v>12</c:v>
                </c:pt>
                <c:pt idx="62597">
                  <c:v>12</c:v>
                </c:pt>
                <c:pt idx="62598">
                  <c:v>12</c:v>
                </c:pt>
                <c:pt idx="62599">
                  <c:v>12</c:v>
                </c:pt>
                <c:pt idx="62600">
                  <c:v>12</c:v>
                </c:pt>
                <c:pt idx="62601">
                  <c:v>12</c:v>
                </c:pt>
                <c:pt idx="62602">
                  <c:v>12</c:v>
                </c:pt>
                <c:pt idx="62603">
                  <c:v>12</c:v>
                </c:pt>
                <c:pt idx="62604">
                  <c:v>12</c:v>
                </c:pt>
                <c:pt idx="62605">
                  <c:v>12</c:v>
                </c:pt>
                <c:pt idx="62606">
                  <c:v>12</c:v>
                </c:pt>
                <c:pt idx="62607">
                  <c:v>12</c:v>
                </c:pt>
                <c:pt idx="62608">
                  <c:v>12</c:v>
                </c:pt>
                <c:pt idx="62609">
                  <c:v>12</c:v>
                </c:pt>
                <c:pt idx="62610">
                  <c:v>12</c:v>
                </c:pt>
                <c:pt idx="62611">
                  <c:v>12</c:v>
                </c:pt>
                <c:pt idx="62612">
                  <c:v>12</c:v>
                </c:pt>
                <c:pt idx="62613">
                  <c:v>12</c:v>
                </c:pt>
                <c:pt idx="62614">
                  <c:v>12</c:v>
                </c:pt>
                <c:pt idx="62615">
                  <c:v>12</c:v>
                </c:pt>
                <c:pt idx="62616">
                  <c:v>12</c:v>
                </c:pt>
                <c:pt idx="62617">
                  <c:v>12</c:v>
                </c:pt>
                <c:pt idx="62618">
                  <c:v>12</c:v>
                </c:pt>
                <c:pt idx="62619">
                  <c:v>12</c:v>
                </c:pt>
                <c:pt idx="62620">
                  <c:v>12</c:v>
                </c:pt>
                <c:pt idx="62621">
                  <c:v>12</c:v>
                </c:pt>
                <c:pt idx="62622">
                  <c:v>12</c:v>
                </c:pt>
                <c:pt idx="62623">
                  <c:v>12</c:v>
                </c:pt>
                <c:pt idx="62624">
                  <c:v>12</c:v>
                </c:pt>
                <c:pt idx="62625">
                  <c:v>12</c:v>
                </c:pt>
                <c:pt idx="62626">
                  <c:v>12</c:v>
                </c:pt>
                <c:pt idx="62627">
                  <c:v>12</c:v>
                </c:pt>
                <c:pt idx="62628">
                  <c:v>12</c:v>
                </c:pt>
                <c:pt idx="62629">
                  <c:v>12</c:v>
                </c:pt>
                <c:pt idx="62630">
                  <c:v>12</c:v>
                </c:pt>
                <c:pt idx="62631">
                  <c:v>12</c:v>
                </c:pt>
                <c:pt idx="62632">
                  <c:v>12</c:v>
                </c:pt>
                <c:pt idx="62633">
                  <c:v>12</c:v>
                </c:pt>
                <c:pt idx="62634">
                  <c:v>12</c:v>
                </c:pt>
                <c:pt idx="62635">
                  <c:v>12</c:v>
                </c:pt>
                <c:pt idx="62636">
                  <c:v>12</c:v>
                </c:pt>
                <c:pt idx="62637">
                  <c:v>12</c:v>
                </c:pt>
                <c:pt idx="62638">
                  <c:v>12</c:v>
                </c:pt>
                <c:pt idx="62639">
                  <c:v>12</c:v>
                </c:pt>
                <c:pt idx="62640">
                  <c:v>12</c:v>
                </c:pt>
                <c:pt idx="62641">
                  <c:v>12</c:v>
                </c:pt>
                <c:pt idx="62642">
                  <c:v>12</c:v>
                </c:pt>
                <c:pt idx="62643">
                  <c:v>12</c:v>
                </c:pt>
                <c:pt idx="62644">
                  <c:v>12</c:v>
                </c:pt>
                <c:pt idx="62645">
                  <c:v>12</c:v>
                </c:pt>
                <c:pt idx="62646">
                  <c:v>12</c:v>
                </c:pt>
                <c:pt idx="62647">
                  <c:v>12</c:v>
                </c:pt>
                <c:pt idx="62648">
                  <c:v>12</c:v>
                </c:pt>
                <c:pt idx="62649">
                  <c:v>12</c:v>
                </c:pt>
                <c:pt idx="62650">
                  <c:v>12</c:v>
                </c:pt>
                <c:pt idx="62651">
                  <c:v>12</c:v>
                </c:pt>
                <c:pt idx="62652">
                  <c:v>12</c:v>
                </c:pt>
                <c:pt idx="62653">
                  <c:v>12</c:v>
                </c:pt>
                <c:pt idx="62654">
                  <c:v>12</c:v>
                </c:pt>
                <c:pt idx="62655">
                  <c:v>12</c:v>
                </c:pt>
                <c:pt idx="62656">
                  <c:v>12</c:v>
                </c:pt>
                <c:pt idx="62657">
                  <c:v>12</c:v>
                </c:pt>
                <c:pt idx="62658">
                  <c:v>12</c:v>
                </c:pt>
                <c:pt idx="62659">
                  <c:v>12</c:v>
                </c:pt>
                <c:pt idx="62660">
                  <c:v>12</c:v>
                </c:pt>
                <c:pt idx="62661">
                  <c:v>12</c:v>
                </c:pt>
                <c:pt idx="62662">
                  <c:v>12</c:v>
                </c:pt>
                <c:pt idx="62663">
                  <c:v>12</c:v>
                </c:pt>
                <c:pt idx="62664">
                  <c:v>12</c:v>
                </c:pt>
                <c:pt idx="62665">
                  <c:v>12</c:v>
                </c:pt>
                <c:pt idx="62666">
                  <c:v>12</c:v>
                </c:pt>
                <c:pt idx="62667">
                  <c:v>12</c:v>
                </c:pt>
                <c:pt idx="62668">
                  <c:v>12</c:v>
                </c:pt>
                <c:pt idx="62669">
                  <c:v>12</c:v>
                </c:pt>
                <c:pt idx="62670">
                  <c:v>12</c:v>
                </c:pt>
                <c:pt idx="62671">
                  <c:v>12</c:v>
                </c:pt>
                <c:pt idx="62672">
                  <c:v>12</c:v>
                </c:pt>
                <c:pt idx="62673">
                  <c:v>12</c:v>
                </c:pt>
                <c:pt idx="62674">
                  <c:v>12</c:v>
                </c:pt>
                <c:pt idx="62675">
                  <c:v>12</c:v>
                </c:pt>
                <c:pt idx="62676">
                  <c:v>12</c:v>
                </c:pt>
                <c:pt idx="62677">
                  <c:v>12</c:v>
                </c:pt>
                <c:pt idx="62678">
                  <c:v>12</c:v>
                </c:pt>
                <c:pt idx="62679">
                  <c:v>12</c:v>
                </c:pt>
                <c:pt idx="62680">
                  <c:v>12</c:v>
                </c:pt>
                <c:pt idx="62681">
                  <c:v>12</c:v>
                </c:pt>
                <c:pt idx="62682">
                  <c:v>12</c:v>
                </c:pt>
                <c:pt idx="62683">
                  <c:v>12</c:v>
                </c:pt>
                <c:pt idx="62684">
                  <c:v>12</c:v>
                </c:pt>
                <c:pt idx="62685">
                  <c:v>12</c:v>
                </c:pt>
                <c:pt idx="62686">
                  <c:v>12</c:v>
                </c:pt>
                <c:pt idx="62687">
                  <c:v>12</c:v>
                </c:pt>
                <c:pt idx="62688">
                  <c:v>12</c:v>
                </c:pt>
                <c:pt idx="62689">
                  <c:v>12</c:v>
                </c:pt>
                <c:pt idx="62690">
                  <c:v>12</c:v>
                </c:pt>
                <c:pt idx="62691">
                  <c:v>12</c:v>
                </c:pt>
                <c:pt idx="62692">
                  <c:v>12</c:v>
                </c:pt>
                <c:pt idx="62693">
                  <c:v>12</c:v>
                </c:pt>
                <c:pt idx="62694">
                  <c:v>12</c:v>
                </c:pt>
                <c:pt idx="62695">
                  <c:v>12</c:v>
                </c:pt>
                <c:pt idx="62696">
                  <c:v>12</c:v>
                </c:pt>
                <c:pt idx="62697">
                  <c:v>12</c:v>
                </c:pt>
                <c:pt idx="62698">
                  <c:v>12</c:v>
                </c:pt>
                <c:pt idx="62699">
                  <c:v>12</c:v>
                </c:pt>
                <c:pt idx="62700">
                  <c:v>12</c:v>
                </c:pt>
                <c:pt idx="62701">
                  <c:v>12</c:v>
                </c:pt>
                <c:pt idx="62702">
                  <c:v>12</c:v>
                </c:pt>
                <c:pt idx="62703">
                  <c:v>12</c:v>
                </c:pt>
                <c:pt idx="62704">
                  <c:v>12</c:v>
                </c:pt>
                <c:pt idx="62705">
                  <c:v>12</c:v>
                </c:pt>
                <c:pt idx="62706">
                  <c:v>12</c:v>
                </c:pt>
                <c:pt idx="62707">
                  <c:v>12</c:v>
                </c:pt>
                <c:pt idx="62708">
                  <c:v>12</c:v>
                </c:pt>
                <c:pt idx="62709">
                  <c:v>12</c:v>
                </c:pt>
                <c:pt idx="62710">
                  <c:v>12</c:v>
                </c:pt>
                <c:pt idx="62711">
                  <c:v>12</c:v>
                </c:pt>
                <c:pt idx="62712">
                  <c:v>12</c:v>
                </c:pt>
                <c:pt idx="62713">
                  <c:v>12</c:v>
                </c:pt>
                <c:pt idx="62714">
                  <c:v>12</c:v>
                </c:pt>
                <c:pt idx="62715">
                  <c:v>12</c:v>
                </c:pt>
                <c:pt idx="62716">
                  <c:v>12</c:v>
                </c:pt>
                <c:pt idx="62717">
                  <c:v>12</c:v>
                </c:pt>
                <c:pt idx="62718">
                  <c:v>12</c:v>
                </c:pt>
                <c:pt idx="62719">
                  <c:v>12</c:v>
                </c:pt>
                <c:pt idx="62720">
                  <c:v>12</c:v>
                </c:pt>
                <c:pt idx="62721">
                  <c:v>12</c:v>
                </c:pt>
                <c:pt idx="62722">
                  <c:v>12</c:v>
                </c:pt>
                <c:pt idx="62723">
                  <c:v>12</c:v>
                </c:pt>
                <c:pt idx="62724">
                  <c:v>12</c:v>
                </c:pt>
                <c:pt idx="62725">
                  <c:v>12</c:v>
                </c:pt>
                <c:pt idx="62726">
                  <c:v>12</c:v>
                </c:pt>
                <c:pt idx="62727">
                  <c:v>12</c:v>
                </c:pt>
                <c:pt idx="62728">
                  <c:v>12</c:v>
                </c:pt>
                <c:pt idx="62729">
                  <c:v>12</c:v>
                </c:pt>
                <c:pt idx="62730">
                  <c:v>12</c:v>
                </c:pt>
                <c:pt idx="62731">
                  <c:v>12</c:v>
                </c:pt>
                <c:pt idx="62732">
                  <c:v>12</c:v>
                </c:pt>
                <c:pt idx="62733">
                  <c:v>12</c:v>
                </c:pt>
                <c:pt idx="62734">
                  <c:v>12</c:v>
                </c:pt>
                <c:pt idx="62735">
                  <c:v>12</c:v>
                </c:pt>
                <c:pt idx="62736">
                  <c:v>12</c:v>
                </c:pt>
                <c:pt idx="62737">
                  <c:v>12</c:v>
                </c:pt>
                <c:pt idx="62738">
                  <c:v>12</c:v>
                </c:pt>
                <c:pt idx="62739">
                  <c:v>12</c:v>
                </c:pt>
                <c:pt idx="62740">
                  <c:v>12</c:v>
                </c:pt>
                <c:pt idx="62741">
                  <c:v>12</c:v>
                </c:pt>
                <c:pt idx="62742">
                  <c:v>12</c:v>
                </c:pt>
                <c:pt idx="62743">
                  <c:v>12</c:v>
                </c:pt>
                <c:pt idx="62744">
                  <c:v>12</c:v>
                </c:pt>
                <c:pt idx="62745">
                  <c:v>12</c:v>
                </c:pt>
                <c:pt idx="62746">
                  <c:v>12</c:v>
                </c:pt>
                <c:pt idx="62747">
                  <c:v>12</c:v>
                </c:pt>
                <c:pt idx="62748">
                  <c:v>12</c:v>
                </c:pt>
                <c:pt idx="62749">
                  <c:v>12</c:v>
                </c:pt>
                <c:pt idx="62750">
                  <c:v>12</c:v>
                </c:pt>
                <c:pt idx="62751">
                  <c:v>12</c:v>
                </c:pt>
                <c:pt idx="62752">
                  <c:v>12</c:v>
                </c:pt>
                <c:pt idx="62753">
                  <c:v>12</c:v>
                </c:pt>
                <c:pt idx="62754">
                  <c:v>12</c:v>
                </c:pt>
                <c:pt idx="62755">
                  <c:v>12</c:v>
                </c:pt>
                <c:pt idx="62756">
                  <c:v>12</c:v>
                </c:pt>
                <c:pt idx="62757">
                  <c:v>12</c:v>
                </c:pt>
                <c:pt idx="62758">
                  <c:v>12</c:v>
                </c:pt>
                <c:pt idx="62759">
                  <c:v>12</c:v>
                </c:pt>
                <c:pt idx="62760">
                  <c:v>12</c:v>
                </c:pt>
                <c:pt idx="62761">
                  <c:v>12</c:v>
                </c:pt>
                <c:pt idx="62762">
                  <c:v>12</c:v>
                </c:pt>
                <c:pt idx="62763">
                  <c:v>12</c:v>
                </c:pt>
                <c:pt idx="62764">
                  <c:v>12</c:v>
                </c:pt>
                <c:pt idx="62765">
                  <c:v>12</c:v>
                </c:pt>
                <c:pt idx="62766">
                  <c:v>12</c:v>
                </c:pt>
                <c:pt idx="62767">
                  <c:v>12</c:v>
                </c:pt>
                <c:pt idx="62768">
                  <c:v>12</c:v>
                </c:pt>
                <c:pt idx="62769">
                  <c:v>12</c:v>
                </c:pt>
                <c:pt idx="62770">
                  <c:v>12</c:v>
                </c:pt>
                <c:pt idx="62771">
                  <c:v>12</c:v>
                </c:pt>
                <c:pt idx="62772">
                  <c:v>12</c:v>
                </c:pt>
                <c:pt idx="62773">
                  <c:v>12</c:v>
                </c:pt>
                <c:pt idx="62774">
                  <c:v>12</c:v>
                </c:pt>
                <c:pt idx="62775">
                  <c:v>12</c:v>
                </c:pt>
                <c:pt idx="62776">
                  <c:v>12</c:v>
                </c:pt>
                <c:pt idx="62777">
                  <c:v>12</c:v>
                </c:pt>
                <c:pt idx="62778">
                  <c:v>12</c:v>
                </c:pt>
                <c:pt idx="62779">
                  <c:v>12</c:v>
                </c:pt>
                <c:pt idx="62780">
                  <c:v>12</c:v>
                </c:pt>
                <c:pt idx="62781">
                  <c:v>12</c:v>
                </c:pt>
                <c:pt idx="62782">
                  <c:v>12</c:v>
                </c:pt>
                <c:pt idx="62783">
                  <c:v>12</c:v>
                </c:pt>
                <c:pt idx="62784">
                  <c:v>12</c:v>
                </c:pt>
                <c:pt idx="62785">
                  <c:v>12</c:v>
                </c:pt>
                <c:pt idx="62786">
                  <c:v>12</c:v>
                </c:pt>
                <c:pt idx="62787">
                  <c:v>12</c:v>
                </c:pt>
                <c:pt idx="62788">
                  <c:v>12</c:v>
                </c:pt>
                <c:pt idx="62789">
                  <c:v>12</c:v>
                </c:pt>
                <c:pt idx="62790">
                  <c:v>12</c:v>
                </c:pt>
                <c:pt idx="62791">
                  <c:v>12</c:v>
                </c:pt>
                <c:pt idx="62792">
                  <c:v>12</c:v>
                </c:pt>
                <c:pt idx="62793">
                  <c:v>12</c:v>
                </c:pt>
                <c:pt idx="62794">
                  <c:v>12</c:v>
                </c:pt>
                <c:pt idx="62795">
                  <c:v>12</c:v>
                </c:pt>
                <c:pt idx="62796">
                  <c:v>12</c:v>
                </c:pt>
                <c:pt idx="62797">
                  <c:v>12</c:v>
                </c:pt>
                <c:pt idx="62798">
                  <c:v>12</c:v>
                </c:pt>
                <c:pt idx="62799">
                  <c:v>12</c:v>
                </c:pt>
                <c:pt idx="62800">
                  <c:v>12</c:v>
                </c:pt>
                <c:pt idx="62801">
                  <c:v>12</c:v>
                </c:pt>
                <c:pt idx="62802">
                  <c:v>12</c:v>
                </c:pt>
                <c:pt idx="62803">
                  <c:v>12</c:v>
                </c:pt>
                <c:pt idx="62804">
                  <c:v>12</c:v>
                </c:pt>
                <c:pt idx="62805">
                  <c:v>12</c:v>
                </c:pt>
                <c:pt idx="62806">
                  <c:v>12</c:v>
                </c:pt>
                <c:pt idx="62807">
                  <c:v>12</c:v>
                </c:pt>
                <c:pt idx="62808">
                  <c:v>12</c:v>
                </c:pt>
                <c:pt idx="62809">
                  <c:v>12</c:v>
                </c:pt>
                <c:pt idx="62810">
                  <c:v>12</c:v>
                </c:pt>
                <c:pt idx="62811">
                  <c:v>12</c:v>
                </c:pt>
                <c:pt idx="62812">
                  <c:v>12</c:v>
                </c:pt>
                <c:pt idx="62813">
                  <c:v>12</c:v>
                </c:pt>
                <c:pt idx="62814">
                  <c:v>12</c:v>
                </c:pt>
                <c:pt idx="62815">
                  <c:v>12</c:v>
                </c:pt>
                <c:pt idx="62816">
                  <c:v>12</c:v>
                </c:pt>
                <c:pt idx="62817">
                  <c:v>12</c:v>
                </c:pt>
                <c:pt idx="62818">
                  <c:v>12</c:v>
                </c:pt>
                <c:pt idx="62819">
                  <c:v>12</c:v>
                </c:pt>
                <c:pt idx="62820">
                  <c:v>12</c:v>
                </c:pt>
                <c:pt idx="62821">
                  <c:v>12</c:v>
                </c:pt>
                <c:pt idx="62822">
                  <c:v>12</c:v>
                </c:pt>
                <c:pt idx="62823">
                  <c:v>12</c:v>
                </c:pt>
                <c:pt idx="62824">
                  <c:v>12</c:v>
                </c:pt>
                <c:pt idx="62825">
                  <c:v>12</c:v>
                </c:pt>
                <c:pt idx="62826">
                  <c:v>12</c:v>
                </c:pt>
                <c:pt idx="62827">
                  <c:v>12</c:v>
                </c:pt>
                <c:pt idx="62828">
                  <c:v>12</c:v>
                </c:pt>
                <c:pt idx="62829">
                  <c:v>12</c:v>
                </c:pt>
                <c:pt idx="62830">
                  <c:v>12</c:v>
                </c:pt>
                <c:pt idx="62831">
                  <c:v>12</c:v>
                </c:pt>
                <c:pt idx="62832">
                  <c:v>12</c:v>
                </c:pt>
                <c:pt idx="62833">
                  <c:v>12</c:v>
                </c:pt>
                <c:pt idx="62834">
                  <c:v>12</c:v>
                </c:pt>
                <c:pt idx="62835">
                  <c:v>12</c:v>
                </c:pt>
                <c:pt idx="62836">
                  <c:v>12</c:v>
                </c:pt>
                <c:pt idx="62837">
                  <c:v>12</c:v>
                </c:pt>
                <c:pt idx="62838">
                  <c:v>12</c:v>
                </c:pt>
                <c:pt idx="62839">
                  <c:v>12</c:v>
                </c:pt>
                <c:pt idx="62840">
                  <c:v>12</c:v>
                </c:pt>
                <c:pt idx="62841">
                  <c:v>12</c:v>
                </c:pt>
                <c:pt idx="62842">
                  <c:v>12</c:v>
                </c:pt>
                <c:pt idx="62843">
                  <c:v>12</c:v>
                </c:pt>
                <c:pt idx="62844">
                  <c:v>12</c:v>
                </c:pt>
                <c:pt idx="62845">
                  <c:v>12</c:v>
                </c:pt>
                <c:pt idx="62846">
                  <c:v>12</c:v>
                </c:pt>
                <c:pt idx="62847">
                  <c:v>12</c:v>
                </c:pt>
                <c:pt idx="62848">
                  <c:v>12</c:v>
                </c:pt>
                <c:pt idx="62849">
                  <c:v>12</c:v>
                </c:pt>
                <c:pt idx="62850">
                  <c:v>12</c:v>
                </c:pt>
                <c:pt idx="62851">
                  <c:v>12</c:v>
                </c:pt>
                <c:pt idx="62852">
                  <c:v>12</c:v>
                </c:pt>
                <c:pt idx="62853">
                  <c:v>12</c:v>
                </c:pt>
                <c:pt idx="62854">
                  <c:v>12</c:v>
                </c:pt>
                <c:pt idx="62855">
                  <c:v>12</c:v>
                </c:pt>
                <c:pt idx="62856">
                  <c:v>12</c:v>
                </c:pt>
                <c:pt idx="62857">
                  <c:v>12</c:v>
                </c:pt>
                <c:pt idx="62858">
                  <c:v>12</c:v>
                </c:pt>
                <c:pt idx="62859">
                  <c:v>12</c:v>
                </c:pt>
                <c:pt idx="62860">
                  <c:v>12</c:v>
                </c:pt>
                <c:pt idx="62861">
                  <c:v>12</c:v>
                </c:pt>
                <c:pt idx="62862">
                  <c:v>12</c:v>
                </c:pt>
                <c:pt idx="62863">
                  <c:v>12</c:v>
                </c:pt>
                <c:pt idx="62864">
                  <c:v>12</c:v>
                </c:pt>
                <c:pt idx="62865">
                  <c:v>12</c:v>
                </c:pt>
                <c:pt idx="62866">
                  <c:v>12</c:v>
                </c:pt>
                <c:pt idx="62867">
                  <c:v>12</c:v>
                </c:pt>
                <c:pt idx="62868">
                  <c:v>12</c:v>
                </c:pt>
                <c:pt idx="62869">
                  <c:v>12</c:v>
                </c:pt>
                <c:pt idx="62870">
                  <c:v>12</c:v>
                </c:pt>
                <c:pt idx="62871">
                  <c:v>12</c:v>
                </c:pt>
                <c:pt idx="62872">
                  <c:v>12</c:v>
                </c:pt>
                <c:pt idx="62873">
                  <c:v>12</c:v>
                </c:pt>
                <c:pt idx="62874">
                  <c:v>12</c:v>
                </c:pt>
                <c:pt idx="62875">
                  <c:v>12</c:v>
                </c:pt>
                <c:pt idx="62876">
                  <c:v>12</c:v>
                </c:pt>
                <c:pt idx="62877">
                  <c:v>12</c:v>
                </c:pt>
                <c:pt idx="62878">
                  <c:v>12</c:v>
                </c:pt>
                <c:pt idx="62879">
                  <c:v>12</c:v>
                </c:pt>
                <c:pt idx="62880">
                  <c:v>12</c:v>
                </c:pt>
                <c:pt idx="62881">
                  <c:v>12</c:v>
                </c:pt>
                <c:pt idx="62882">
                  <c:v>12</c:v>
                </c:pt>
                <c:pt idx="62883">
                  <c:v>12</c:v>
                </c:pt>
                <c:pt idx="62884">
                  <c:v>12</c:v>
                </c:pt>
                <c:pt idx="62885">
                  <c:v>12</c:v>
                </c:pt>
                <c:pt idx="62886">
                  <c:v>12</c:v>
                </c:pt>
                <c:pt idx="62887">
                  <c:v>12</c:v>
                </c:pt>
                <c:pt idx="62888">
                  <c:v>12</c:v>
                </c:pt>
                <c:pt idx="62889">
                  <c:v>12</c:v>
                </c:pt>
                <c:pt idx="62890">
                  <c:v>12</c:v>
                </c:pt>
                <c:pt idx="62891">
                  <c:v>12</c:v>
                </c:pt>
                <c:pt idx="62892">
                  <c:v>12</c:v>
                </c:pt>
                <c:pt idx="62893">
                  <c:v>12</c:v>
                </c:pt>
                <c:pt idx="62894">
                  <c:v>12</c:v>
                </c:pt>
                <c:pt idx="62895">
                  <c:v>12</c:v>
                </c:pt>
                <c:pt idx="62896">
                  <c:v>12</c:v>
                </c:pt>
                <c:pt idx="62897">
                  <c:v>12</c:v>
                </c:pt>
                <c:pt idx="62898">
                  <c:v>12</c:v>
                </c:pt>
                <c:pt idx="62899">
                  <c:v>12</c:v>
                </c:pt>
                <c:pt idx="62900">
                  <c:v>12</c:v>
                </c:pt>
                <c:pt idx="62901">
                  <c:v>12</c:v>
                </c:pt>
                <c:pt idx="62902">
                  <c:v>12</c:v>
                </c:pt>
                <c:pt idx="62903">
                  <c:v>12</c:v>
                </c:pt>
                <c:pt idx="62904">
                  <c:v>12</c:v>
                </c:pt>
                <c:pt idx="62905">
                  <c:v>12</c:v>
                </c:pt>
                <c:pt idx="62906">
                  <c:v>12</c:v>
                </c:pt>
                <c:pt idx="62907">
                  <c:v>12</c:v>
                </c:pt>
                <c:pt idx="62908">
                  <c:v>12</c:v>
                </c:pt>
                <c:pt idx="62909">
                  <c:v>12</c:v>
                </c:pt>
                <c:pt idx="62910">
                  <c:v>12</c:v>
                </c:pt>
                <c:pt idx="62911">
                  <c:v>12</c:v>
                </c:pt>
                <c:pt idx="62912">
                  <c:v>12</c:v>
                </c:pt>
                <c:pt idx="62913">
                  <c:v>12</c:v>
                </c:pt>
                <c:pt idx="62914">
                  <c:v>12</c:v>
                </c:pt>
                <c:pt idx="62915">
                  <c:v>12</c:v>
                </c:pt>
                <c:pt idx="62916">
                  <c:v>12</c:v>
                </c:pt>
                <c:pt idx="62917">
                  <c:v>12</c:v>
                </c:pt>
                <c:pt idx="62918">
                  <c:v>12</c:v>
                </c:pt>
                <c:pt idx="62919">
                  <c:v>12</c:v>
                </c:pt>
                <c:pt idx="62920">
                  <c:v>12</c:v>
                </c:pt>
                <c:pt idx="62921">
                  <c:v>12</c:v>
                </c:pt>
                <c:pt idx="62922">
                  <c:v>12</c:v>
                </c:pt>
                <c:pt idx="62923">
                  <c:v>12</c:v>
                </c:pt>
                <c:pt idx="62924">
                  <c:v>12</c:v>
                </c:pt>
                <c:pt idx="62925">
                  <c:v>12</c:v>
                </c:pt>
                <c:pt idx="62926">
                  <c:v>12</c:v>
                </c:pt>
                <c:pt idx="62927">
                  <c:v>12</c:v>
                </c:pt>
                <c:pt idx="62928">
                  <c:v>12</c:v>
                </c:pt>
                <c:pt idx="62929">
                  <c:v>12</c:v>
                </c:pt>
                <c:pt idx="62930">
                  <c:v>12</c:v>
                </c:pt>
                <c:pt idx="62931">
                  <c:v>12</c:v>
                </c:pt>
                <c:pt idx="62932">
                  <c:v>12</c:v>
                </c:pt>
                <c:pt idx="62933">
                  <c:v>12</c:v>
                </c:pt>
                <c:pt idx="62934">
                  <c:v>12</c:v>
                </c:pt>
                <c:pt idx="62935">
                  <c:v>12</c:v>
                </c:pt>
                <c:pt idx="62936">
                  <c:v>12</c:v>
                </c:pt>
                <c:pt idx="62937">
                  <c:v>12</c:v>
                </c:pt>
                <c:pt idx="62938">
                  <c:v>12</c:v>
                </c:pt>
                <c:pt idx="62939">
                  <c:v>12</c:v>
                </c:pt>
                <c:pt idx="62940">
                  <c:v>12</c:v>
                </c:pt>
                <c:pt idx="62941">
                  <c:v>12</c:v>
                </c:pt>
                <c:pt idx="62942">
                  <c:v>12</c:v>
                </c:pt>
                <c:pt idx="62943">
                  <c:v>12</c:v>
                </c:pt>
                <c:pt idx="62944">
                  <c:v>12</c:v>
                </c:pt>
                <c:pt idx="62945">
                  <c:v>12</c:v>
                </c:pt>
                <c:pt idx="62946">
                  <c:v>12</c:v>
                </c:pt>
                <c:pt idx="62947">
                  <c:v>12</c:v>
                </c:pt>
                <c:pt idx="62948">
                  <c:v>12</c:v>
                </c:pt>
                <c:pt idx="62949">
                  <c:v>12</c:v>
                </c:pt>
                <c:pt idx="62950">
                  <c:v>12</c:v>
                </c:pt>
                <c:pt idx="62951">
                  <c:v>12</c:v>
                </c:pt>
                <c:pt idx="62952">
                  <c:v>12</c:v>
                </c:pt>
                <c:pt idx="62953">
                  <c:v>12</c:v>
                </c:pt>
                <c:pt idx="62954">
                  <c:v>12</c:v>
                </c:pt>
                <c:pt idx="62955">
                  <c:v>12</c:v>
                </c:pt>
                <c:pt idx="62956">
                  <c:v>12</c:v>
                </c:pt>
                <c:pt idx="62957">
                  <c:v>12</c:v>
                </c:pt>
                <c:pt idx="62958">
                  <c:v>12</c:v>
                </c:pt>
                <c:pt idx="62959">
                  <c:v>12</c:v>
                </c:pt>
                <c:pt idx="62960">
                  <c:v>12</c:v>
                </c:pt>
                <c:pt idx="62961">
                  <c:v>12</c:v>
                </c:pt>
                <c:pt idx="62962">
                  <c:v>12</c:v>
                </c:pt>
                <c:pt idx="62963">
                  <c:v>12</c:v>
                </c:pt>
                <c:pt idx="62964">
                  <c:v>12</c:v>
                </c:pt>
                <c:pt idx="62965">
                  <c:v>12</c:v>
                </c:pt>
                <c:pt idx="62966">
                  <c:v>12</c:v>
                </c:pt>
                <c:pt idx="62967">
                  <c:v>12</c:v>
                </c:pt>
                <c:pt idx="62968">
                  <c:v>12</c:v>
                </c:pt>
                <c:pt idx="62969">
                  <c:v>12</c:v>
                </c:pt>
                <c:pt idx="62970">
                  <c:v>12</c:v>
                </c:pt>
                <c:pt idx="62971">
                  <c:v>12</c:v>
                </c:pt>
                <c:pt idx="62972">
                  <c:v>12</c:v>
                </c:pt>
                <c:pt idx="62973">
                  <c:v>12</c:v>
                </c:pt>
                <c:pt idx="62974">
                  <c:v>12</c:v>
                </c:pt>
                <c:pt idx="62975">
                  <c:v>12</c:v>
                </c:pt>
                <c:pt idx="62976">
                  <c:v>12</c:v>
                </c:pt>
                <c:pt idx="62977">
                  <c:v>12</c:v>
                </c:pt>
                <c:pt idx="62978">
                  <c:v>12</c:v>
                </c:pt>
                <c:pt idx="62979">
                  <c:v>12</c:v>
                </c:pt>
                <c:pt idx="62980">
                  <c:v>12</c:v>
                </c:pt>
                <c:pt idx="62981">
                  <c:v>12</c:v>
                </c:pt>
                <c:pt idx="62982">
                  <c:v>12</c:v>
                </c:pt>
                <c:pt idx="62983">
                  <c:v>12</c:v>
                </c:pt>
                <c:pt idx="62984">
                  <c:v>12</c:v>
                </c:pt>
                <c:pt idx="62985">
                  <c:v>12</c:v>
                </c:pt>
                <c:pt idx="62986">
                  <c:v>12</c:v>
                </c:pt>
                <c:pt idx="62987">
                  <c:v>12</c:v>
                </c:pt>
                <c:pt idx="62988">
                  <c:v>12</c:v>
                </c:pt>
                <c:pt idx="62989">
                  <c:v>12</c:v>
                </c:pt>
                <c:pt idx="62990">
                  <c:v>12</c:v>
                </c:pt>
                <c:pt idx="62991">
                  <c:v>12</c:v>
                </c:pt>
                <c:pt idx="62992">
                  <c:v>12</c:v>
                </c:pt>
                <c:pt idx="62993">
                  <c:v>12</c:v>
                </c:pt>
                <c:pt idx="62994">
                  <c:v>12</c:v>
                </c:pt>
                <c:pt idx="62995">
                  <c:v>12</c:v>
                </c:pt>
                <c:pt idx="62996">
                  <c:v>12</c:v>
                </c:pt>
                <c:pt idx="62997">
                  <c:v>12</c:v>
                </c:pt>
                <c:pt idx="62998">
                  <c:v>12</c:v>
                </c:pt>
                <c:pt idx="62999">
                  <c:v>12</c:v>
                </c:pt>
                <c:pt idx="63000">
                  <c:v>12.5</c:v>
                </c:pt>
                <c:pt idx="63001">
                  <c:v>12.5</c:v>
                </c:pt>
                <c:pt idx="63002">
                  <c:v>12.5</c:v>
                </c:pt>
                <c:pt idx="63003">
                  <c:v>12.5</c:v>
                </c:pt>
                <c:pt idx="63004">
                  <c:v>12.5</c:v>
                </c:pt>
                <c:pt idx="63005">
                  <c:v>12.5</c:v>
                </c:pt>
                <c:pt idx="63006">
                  <c:v>12.5</c:v>
                </c:pt>
                <c:pt idx="63007">
                  <c:v>12.5</c:v>
                </c:pt>
                <c:pt idx="63008">
                  <c:v>12.5</c:v>
                </c:pt>
                <c:pt idx="63009">
                  <c:v>12.5</c:v>
                </c:pt>
                <c:pt idx="63010">
                  <c:v>12.5</c:v>
                </c:pt>
                <c:pt idx="63011">
                  <c:v>12.5</c:v>
                </c:pt>
                <c:pt idx="63012">
                  <c:v>12.5</c:v>
                </c:pt>
                <c:pt idx="63013">
                  <c:v>12.5</c:v>
                </c:pt>
                <c:pt idx="63014">
                  <c:v>12.5</c:v>
                </c:pt>
                <c:pt idx="63015">
                  <c:v>12.5</c:v>
                </c:pt>
                <c:pt idx="63016">
                  <c:v>12.5</c:v>
                </c:pt>
                <c:pt idx="63017">
                  <c:v>12.5</c:v>
                </c:pt>
                <c:pt idx="63018">
                  <c:v>12.5</c:v>
                </c:pt>
                <c:pt idx="63019">
                  <c:v>12.5</c:v>
                </c:pt>
                <c:pt idx="63020">
                  <c:v>12.5</c:v>
                </c:pt>
                <c:pt idx="63021">
                  <c:v>12.5</c:v>
                </c:pt>
                <c:pt idx="63022">
                  <c:v>12.5</c:v>
                </c:pt>
                <c:pt idx="63023">
                  <c:v>12.5</c:v>
                </c:pt>
                <c:pt idx="63024">
                  <c:v>12.5</c:v>
                </c:pt>
                <c:pt idx="63025">
                  <c:v>12.5</c:v>
                </c:pt>
                <c:pt idx="63026">
                  <c:v>12.5</c:v>
                </c:pt>
                <c:pt idx="63027">
                  <c:v>12.5</c:v>
                </c:pt>
                <c:pt idx="63028">
                  <c:v>12.5</c:v>
                </c:pt>
                <c:pt idx="63029">
                  <c:v>12.5</c:v>
                </c:pt>
                <c:pt idx="63030">
                  <c:v>12.5</c:v>
                </c:pt>
                <c:pt idx="63031">
                  <c:v>12.5</c:v>
                </c:pt>
                <c:pt idx="63032">
                  <c:v>12.5</c:v>
                </c:pt>
                <c:pt idx="63033">
                  <c:v>12.5</c:v>
                </c:pt>
                <c:pt idx="63034">
                  <c:v>12.5</c:v>
                </c:pt>
                <c:pt idx="63035">
                  <c:v>12.5</c:v>
                </c:pt>
                <c:pt idx="63036">
                  <c:v>12.5</c:v>
                </c:pt>
                <c:pt idx="63037">
                  <c:v>12.5</c:v>
                </c:pt>
                <c:pt idx="63038">
                  <c:v>12.5</c:v>
                </c:pt>
                <c:pt idx="63039">
                  <c:v>12.5</c:v>
                </c:pt>
                <c:pt idx="63040">
                  <c:v>12.5</c:v>
                </c:pt>
                <c:pt idx="63041">
                  <c:v>12.5</c:v>
                </c:pt>
                <c:pt idx="63042">
                  <c:v>12.5</c:v>
                </c:pt>
                <c:pt idx="63043">
                  <c:v>12.5</c:v>
                </c:pt>
                <c:pt idx="63044">
                  <c:v>12.5</c:v>
                </c:pt>
                <c:pt idx="63045">
                  <c:v>12.5</c:v>
                </c:pt>
                <c:pt idx="63046">
                  <c:v>12.5</c:v>
                </c:pt>
                <c:pt idx="63047">
                  <c:v>12.5</c:v>
                </c:pt>
                <c:pt idx="63048">
                  <c:v>12.5</c:v>
                </c:pt>
                <c:pt idx="63049">
                  <c:v>12.5</c:v>
                </c:pt>
                <c:pt idx="63050">
                  <c:v>12.5</c:v>
                </c:pt>
                <c:pt idx="63051">
                  <c:v>12.5</c:v>
                </c:pt>
                <c:pt idx="63052">
                  <c:v>12.5</c:v>
                </c:pt>
                <c:pt idx="63053">
                  <c:v>12.5</c:v>
                </c:pt>
                <c:pt idx="63054">
                  <c:v>12.5</c:v>
                </c:pt>
                <c:pt idx="63055">
                  <c:v>12.5</c:v>
                </c:pt>
                <c:pt idx="63056">
                  <c:v>12.5</c:v>
                </c:pt>
                <c:pt idx="63057">
                  <c:v>12.5</c:v>
                </c:pt>
                <c:pt idx="63058">
                  <c:v>12.5</c:v>
                </c:pt>
                <c:pt idx="63059">
                  <c:v>12.5</c:v>
                </c:pt>
                <c:pt idx="63060">
                  <c:v>12.5</c:v>
                </c:pt>
                <c:pt idx="63061">
                  <c:v>12.5</c:v>
                </c:pt>
                <c:pt idx="63062">
                  <c:v>12.5</c:v>
                </c:pt>
                <c:pt idx="63063">
                  <c:v>12.5</c:v>
                </c:pt>
                <c:pt idx="63064">
                  <c:v>12.5</c:v>
                </c:pt>
                <c:pt idx="63065">
                  <c:v>12.5</c:v>
                </c:pt>
                <c:pt idx="63066">
                  <c:v>12.5</c:v>
                </c:pt>
                <c:pt idx="63067">
                  <c:v>12.5</c:v>
                </c:pt>
                <c:pt idx="63068">
                  <c:v>12.5</c:v>
                </c:pt>
                <c:pt idx="63069">
                  <c:v>12.5</c:v>
                </c:pt>
                <c:pt idx="63070">
                  <c:v>12.5</c:v>
                </c:pt>
                <c:pt idx="63071">
                  <c:v>12.5</c:v>
                </c:pt>
                <c:pt idx="63072">
                  <c:v>12.5</c:v>
                </c:pt>
                <c:pt idx="63073">
                  <c:v>12.5</c:v>
                </c:pt>
                <c:pt idx="63074">
                  <c:v>12.5</c:v>
                </c:pt>
                <c:pt idx="63075">
                  <c:v>12.5</c:v>
                </c:pt>
                <c:pt idx="63076">
                  <c:v>12.5</c:v>
                </c:pt>
                <c:pt idx="63077">
                  <c:v>12.5</c:v>
                </c:pt>
                <c:pt idx="63078">
                  <c:v>12.5</c:v>
                </c:pt>
                <c:pt idx="63079">
                  <c:v>12.5</c:v>
                </c:pt>
                <c:pt idx="63080">
                  <c:v>12.5</c:v>
                </c:pt>
                <c:pt idx="63081">
                  <c:v>12.5</c:v>
                </c:pt>
                <c:pt idx="63082">
                  <c:v>12.5</c:v>
                </c:pt>
                <c:pt idx="63083">
                  <c:v>12.5</c:v>
                </c:pt>
                <c:pt idx="63084">
                  <c:v>12.5</c:v>
                </c:pt>
                <c:pt idx="63085">
                  <c:v>12.5</c:v>
                </c:pt>
                <c:pt idx="63086">
                  <c:v>12.5</c:v>
                </c:pt>
                <c:pt idx="63087">
                  <c:v>12.5</c:v>
                </c:pt>
                <c:pt idx="63088">
                  <c:v>12.5</c:v>
                </c:pt>
                <c:pt idx="63089">
                  <c:v>12.5</c:v>
                </c:pt>
                <c:pt idx="63090">
                  <c:v>12.5</c:v>
                </c:pt>
                <c:pt idx="63091">
                  <c:v>12.5</c:v>
                </c:pt>
                <c:pt idx="63092">
                  <c:v>12.5</c:v>
                </c:pt>
                <c:pt idx="63093">
                  <c:v>12.5</c:v>
                </c:pt>
                <c:pt idx="63094">
                  <c:v>12.5</c:v>
                </c:pt>
                <c:pt idx="63095">
                  <c:v>12.5</c:v>
                </c:pt>
                <c:pt idx="63096">
                  <c:v>12.5</c:v>
                </c:pt>
                <c:pt idx="63097">
                  <c:v>12.5</c:v>
                </c:pt>
                <c:pt idx="63098">
                  <c:v>12.5</c:v>
                </c:pt>
                <c:pt idx="63099">
                  <c:v>12.5</c:v>
                </c:pt>
                <c:pt idx="63100">
                  <c:v>12.5</c:v>
                </c:pt>
                <c:pt idx="63101">
                  <c:v>12.5</c:v>
                </c:pt>
                <c:pt idx="63102">
                  <c:v>12.5</c:v>
                </c:pt>
                <c:pt idx="63103">
                  <c:v>12.5</c:v>
                </c:pt>
                <c:pt idx="63104">
                  <c:v>12.5</c:v>
                </c:pt>
                <c:pt idx="63105">
                  <c:v>12.5</c:v>
                </c:pt>
                <c:pt idx="63106">
                  <c:v>12.5</c:v>
                </c:pt>
                <c:pt idx="63107">
                  <c:v>12.5</c:v>
                </c:pt>
                <c:pt idx="63108">
                  <c:v>12.5</c:v>
                </c:pt>
                <c:pt idx="63109">
                  <c:v>12.5</c:v>
                </c:pt>
                <c:pt idx="63110">
                  <c:v>12.5</c:v>
                </c:pt>
                <c:pt idx="63111">
                  <c:v>12.5</c:v>
                </c:pt>
                <c:pt idx="63112">
                  <c:v>12.5</c:v>
                </c:pt>
                <c:pt idx="63113">
                  <c:v>12.5</c:v>
                </c:pt>
                <c:pt idx="63114">
                  <c:v>12.5</c:v>
                </c:pt>
                <c:pt idx="63115">
                  <c:v>12.5</c:v>
                </c:pt>
                <c:pt idx="63116">
                  <c:v>12.5</c:v>
                </c:pt>
                <c:pt idx="63117">
                  <c:v>12.5</c:v>
                </c:pt>
                <c:pt idx="63118">
                  <c:v>12.5</c:v>
                </c:pt>
                <c:pt idx="63119">
                  <c:v>12.5</c:v>
                </c:pt>
                <c:pt idx="63120">
                  <c:v>12.5</c:v>
                </c:pt>
                <c:pt idx="63121">
                  <c:v>12.5</c:v>
                </c:pt>
                <c:pt idx="63122">
                  <c:v>12.5</c:v>
                </c:pt>
                <c:pt idx="63123">
                  <c:v>12.5</c:v>
                </c:pt>
                <c:pt idx="63124">
                  <c:v>12.5</c:v>
                </c:pt>
                <c:pt idx="63125">
                  <c:v>12.5</c:v>
                </c:pt>
                <c:pt idx="63126">
                  <c:v>12.5</c:v>
                </c:pt>
                <c:pt idx="63127">
                  <c:v>12.5</c:v>
                </c:pt>
                <c:pt idx="63128">
                  <c:v>12.5</c:v>
                </c:pt>
                <c:pt idx="63129">
                  <c:v>12.5</c:v>
                </c:pt>
                <c:pt idx="63130">
                  <c:v>12.5</c:v>
                </c:pt>
                <c:pt idx="63131">
                  <c:v>12.5</c:v>
                </c:pt>
                <c:pt idx="63132">
                  <c:v>12.5</c:v>
                </c:pt>
                <c:pt idx="63133">
                  <c:v>12.5</c:v>
                </c:pt>
                <c:pt idx="63134">
                  <c:v>12.5</c:v>
                </c:pt>
                <c:pt idx="63135">
                  <c:v>12.5</c:v>
                </c:pt>
                <c:pt idx="63136">
                  <c:v>12.5</c:v>
                </c:pt>
                <c:pt idx="63137">
                  <c:v>12.5</c:v>
                </c:pt>
                <c:pt idx="63138">
                  <c:v>12.5</c:v>
                </c:pt>
                <c:pt idx="63139">
                  <c:v>12.5</c:v>
                </c:pt>
                <c:pt idx="63140">
                  <c:v>12.5</c:v>
                </c:pt>
                <c:pt idx="63141">
                  <c:v>12.5</c:v>
                </c:pt>
                <c:pt idx="63142">
                  <c:v>12.5</c:v>
                </c:pt>
                <c:pt idx="63143">
                  <c:v>12.5</c:v>
                </c:pt>
                <c:pt idx="63144">
                  <c:v>12.5</c:v>
                </c:pt>
                <c:pt idx="63145">
                  <c:v>12.5</c:v>
                </c:pt>
                <c:pt idx="63146">
                  <c:v>12.5</c:v>
                </c:pt>
                <c:pt idx="63147">
                  <c:v>12.5</c:v>
                </c:pt>
                <c:pt idx="63148">
                  <c:v>12.5</c:v>
                </c:pt>
                <c:pt idx="63149">
                  <c:v>12.5</c:v>
                </c:pt>
                <c:pt idx="63150">
                  <c:v>12.5</c:v>
                </c:pt>
                <c:pt idx="63151">
                  <c:v>12.5</c:v>
                </c:pt>
                <c:pt idx="63152">
                  <c:v>12.5</c:v>
                </c:pt>
                <c:pt idx="63153">
                  <c:v>12.5</c:v>
                </c:pt>
                <c:pt idx="63154">
                  <c:v>12.5</c:v>
                </c:pt>
                <c:pt idx="63155">
                  <c:v>12.5</c:v>
                </c:pt>
                <c:pt idx="63156">
                  <c:v>12.5</c:v>
                </c:pt>
                <c:pt idx="63157">
                  <c:v>12.5</c:v>
                </c:pt>
                <c:pt idx="63158">
                  <c:v>12.5</c:v>
                </c:pt>
                <c:pt idx="63159">
                  <c:v>12.5</c:v>
                </c:pt>
                <c:pt idx="63160">
                  <c:v>12.5</c:v>
                </c:pt>
                <c:pt idx="63161">
                  <c:v>12.5</c:v>
                </c:pt>
                <c:pt idx="63162">
                  <c:v>12.5</c:v>
                </c:pt>
                <c:pt idx="63163">
                  <c:v>12.5</c:v>
                </c:pt>
                <c:pt idx="63164">
                  <c:v>12.5</c:v>
                </c:pt>
                <c:pt idx="63165">
                  <c:v>12.5</c:v>
                </c:pt>
                <c:pt idx="63166">
                  <c:v>12.5</c:v>
                </c:pt>
                <c:pt idx="63167">
                  <c:v>12.5</c:v>
                </c:pt>
                <c:pt idx="63168">
                  <c:v>12.5</c:v>
                </c:pt>
                <c:pt idx="63169">
                  <c:v>12.5</c:v>
                </c:pt>
                <c:pt idx="63170">
                  <c:v>12.5</c:v>
                </c:pt>
                <c:pt idx="63171">
                  <c:v>12.5</c:v>
                </c:pt>
                <c:pt idx="63172">
                  <c:v>12.5</c:v>
                </c:pt>
                <c:pt idx="63173">
                  <c:v>12.5</c:v>
                </c:pt>
                <c:pt idx="63174">
                  <c:v>12.5</c:v>
                </c:pt>
                <c:pt idx="63175">
                  <c:v>12.5</c:v>
                </c:pt>
                <c:pt idx="63176">
                  <c:v>12.5</c:v>
                </c:pt>
                <c:pt idx="63177">
                  <c:v>12.5</c:v>
                </c:pt>
                <c:pt idx="63178">
                  <c:v>12.5</c:v>
                </c:pt>
                <c:pt idx="63179">
                  <c:v>12.5</c:v>
                </c:pt>
                <c:pt idx="63180">
                  <c:v>12.5</c:v>
                </c:pt>
                <c:pt idx="63181">
                  <c:v>12.5</c:v>
                </c:pt>
                <c:pt idx="63182">
                  <c:v>12.5</c:v>
                </c:pt>
                <c:pt idx="63183">
                  <c:v>12.5</c:v>
                </c:pt>
                <c:pt idx="63184">
                  <c:v>12.5</c:v>
                </c:pt>
                <c:pt idx="63185">
                  <c:v>12.5</c:v>
                </c:pt>
                <c:pt idx="63186">
                  <c:v>12.5</c:v>
                </c:pt>
                <c:pt idx="63187">
                  <c:v>12.5</c:v>
                </c:pt>
                <c:pt idx="63188">
                  <c:v>12.5</c:v>
                </c:pt>
                <c:pt idx="63189">
                  <c:v>12.5</c:v>
                </c:pt>
                <c:pt idx="63190">
                  <c:v>12.5</c:v>
                </c:pt>
                <c:pt idx="63191">
                  <c:v>12.5</c:v>
                </c:pt>
                <c:pt idx="63192">
                  <c:v>12.5</c:v>
                </c:pt>
                <c:pt idx="63193">
                  <c:v>12.5</c:v>
                </c:pt>
                <c:pt idx="63194">
                  <c:v>12.5</c:v>
                </c:pt>
                <c:pt idx="63195">
                  <c:v>12.5</c:v>
                </c:pt>
                <c:pt idx="63196">
                  <c:v>12.5</c:v>
                </c:pt>
                <c:pt idx="63197">
                  <c:v>12.5</c:v>
                </c:pt>
                <c:pt idx="63198">
                  <c:v>12.5</c:v>
                </c:pt>
                <c:pt idx="63199">
                  <c:v>12.5</c:v>
                </c:pt>
                <c:pt idx="63200">
                  <c:v>12.5</c:v>
                </c:pt>
                <c:pt idx="63201">
                  <c:v>12.5</c:v>
                </c:pt>
                <c:pt idx="63202">
                  <c:v>12.5</c:v>
                </c:pt>
                <c:pt idx="63203">
                  <c:v>12.5</c:v>
                </c:pt>
                <c:pt idx="63204">
                  <c:v>12.5</c:v>
                </c:pt>
                <c:pt idx="63205">
                  <c:v>12.5</c:v>
                </c:pt>
                <c:pt idx="63206">
                  <c:v>12.5</c:v>
                </c:pt>
                <c:pt idx="63207">
                  <c:v>12.5</c:v>
                </c:pt>
                <c:pt idx="63208">
                  <c:v>12.5</c:v>
                </c:pt>
                <c:pt idx="63209">
                  <c:v>12.5</c:v>
                </c:pt>
                <c:pt idx="63210">
                  <c:v>12.5</c:v>
                </c:pt>
                <c:pt idx="63211">
                  <c:v>12.5</c:v>
                </c:pt>
                <c:pt idx="63212">
                  <c:v>12.5</c:v>
                </c:pt>
                <c:pt idx="63213">
                  <c:v>12.5</c:v>
                </c:pt>
                <c:pt idx="63214">
                  <c:v>12.5</c:v>
                </c:pt>
                <c:pt idx="63215">
                  <c:v>12.5</c:v>
                </c:pt>
                <c:pt idx="63216">
                  <c:v>12.5</c:v>
                </c:pt>
                <c:pt idx="63217">
                  <c:v>12.5</c:v>
                </c:pt>
                <c:pt idx="63218">
                  <c:v>12.5</c:v>
                </c:pt>
                <c:pt idx="63219">
                  <c:v>12.5</c:v>
                </c:pt>
                <c:pt idx="63220">
                  <c:v>12.5</c:v>
                </c:pt>
                <c:pt idx="63221">
                  <c:v>12.5</c:v>
                </c:pt>
                <c:pt idx="63222">
                  <c:v>12.5</c:v>
                </c:pt>
                <c:pt idx="63223">
                  <c:v>12.5</c:v>
                </c:pt>
                <c:pt idx="63224">
                  <c:v>12.5</c:v>
                </c:pt>
                <c:pt idx="63225">
                  <c:v>12.5</c:v>
                </c:pt>
                <c:pt idx="63226">
                  <c:v>12.5</c:v>
                </c:pt>
                <c:pt idx="63227">
                  <c:v>12.5</c:v>
                </c:pt>
                <c:pt idx="63228">
                  <c:v>12.5</c:v>
                </c:pt>
                <c:pt idx="63229">
                  <c:v>12.5</c:v>
                </c:pt>
                <c:pt idx="63230">
                  <c:v>12.5</c:v>
                </c:pt>
                <c:pt idx="63231">
                  <c:v>12.5</c:v>
                </c:pt>
                <c:pt idx="63232">
                  <c:v>12.5</c:v>
                </c:pt>
                <c:pt idx="63233">
                  <c:v>12.5</c:v>
                </c:pt>
                <c:pt idx="63234">
                  <c:v>12.5</c:v>
                </c:pt>
                <c:pt idx="63235">
                  <c:v>12.5</c:v>
                </c:pt>
                <c:pt idx="63236">
                  <c:v>12.5</c:v>
                </c:pt>
                <c:pt idx="63237">
                  <c:v>12.5</c:v>
                </c:pt>
                <c:pt idx="63238">
                  <c:v>12.5</c:v>
                </c:pt>
                <c:pt idx="63239">
                  <c:v>12.5</c:v>
                </c:pt>
                <c:pt idx="63240">
                  <c:v>12.5</c:v>
                </c:pt>
                <c:pt idx="63241">
                  <c:v>12.5</c:v>
                </c:pt>
                <c:pt idx="63242">
                  <c:v>12.5</c:v>
                </c:pt>
                <c:pt idx="63243">
                  <c:v>12.5</c:v>
                </c:pt>
                <c:pt idx="63244">
                  <c:v>12.5</c:v>
                </c:pt>
                <c:pt idx="63245">
                  <c:v>12.5</c:v>
                </c:pt>
                <c:pt idx="63246">
                  <c:v>12.5</c:v>
                </c:pt>
                <c:pt idx="63247">
                  <c:v>12.5</c:v>
                </c:pt>
                <c:pt idx="63248">
                  <c:v>12.5</c:v>
                </c:pt>
                <c:pt idx="63249">
                  <c:v>12.5</c:v>
                </c:pt>
                <c:pt idx="63250">
                  <c:v>12.5</c:v>
                </c:pt>
                <c:pt idx="63251">
                  <c:v>12.5</c:v>
                </c:pt>
                <c:pt idx="63252">
                  <c:v>12.5</c:v>
                </c:pt>
                <c:pt idx="63253">
                  <c:v>12.5</c:v>
                </c:pt>
                <c:pt idx="63254">
                  <c:v>12.5</c:v>
                </c:pt>
                <c:pt idx="63255">
                  <c:v>12.5</c:v>
                </c:pt>
                <c:pt idx="63256">
                  <c:v>12.5</c:v>
                </c:pt>
                <c:pt idx="63257">
                  <c:v>12.5</c:v>
                </c:pt>
                <c:pt idx="63258">
                  <c:v>12.5</c:v>
                </c:pt>
                <c:pt idx="63259">
                  <c:v>12.5</c:v>
                </c:pt>
                <c:pt idx="63260">
                  <c:v>12.5</c:v>
                </c:pt>
                <c:pt idx="63261">
                  <c:v>12.5</c:v>
                </c:pt>
                <c:pt idx="63262">
                  <c:v>12.5</c:v>
                </c:pt>
                <c:pt idx="63263">
                  <c:v>12.5</c:v>
                </c:pt>
                <c:pt idx="63264">
                  <c:v>12.5</c:v>
                </c:pt>
                <c:pt idx="63265">
                  <c:v>12.5</c:v>
                </c:pt>
                <c:pt idx="63266">
                  <c:v>12.5</c:v>
                </c:pt>
                <c:pt idx="63267">
                  <c:v>12.5</c:v>
                </c:pt>
                <c:pt idx="63268">
                  <c:v>12.5</c:v>
                </c:pt>
                <c:pt idx="63269">
                  <c:v>12.5</c:v>
                </c:pt>
                <c:pt idx="63270">
                  <c:v>12.5</c:v>
                </c:pt>
                <c:pt idx="63271">
                  <c:v>12.5</c:v>
                </c:pt>
                <c:pt idx="63272">
                  <c:v>12.5</c:v>
                </c:pt>
                <c:pt idx="63273">
                  <c:v>12.5</c:v>
                </c:pt>
                <c:pt idx="63274">
                  <c:v>12.5</c:v>
                </c:pt>
                <c:pt idx="63275">
                  <c:v>12.5</c:v>
                </c:pt>
                <c:pt idx="63276">
                  <c:v>12.5</c:v>
                </c:pt>
                <c:pt idx="63277">
                  <c:v>12.5</c:v>
                </c:pt>
                <c:pt idx="63278">
                  <c:v>12.5</c:v>
                </c:pt>
                <c:pt idx="63279">
                  <c:v>12.5</c:v>
                </c:pt>
                <c:pt idx="63280">
                  <c:v>12.5</c:v>
                </c:pt>
                <c:pt idx="63281">
                  <c:v>12.5</c:v>
                </c:pt>
                <c:pt idx="63282">
                  <c:v>12.5</c:v>
                </c:pt>
                <c:pt idx="63283">
                  <c:v>12.5</c:v>
                </c:pt>
                <c:pt idx="63284">
                  <c:v>12.5</c:v>
                </c:pt>
                <c:pt idx="63285">
                  <c:v>12.5</c:v>
                </c:pt>
                <c:pt idx="63286">
                  <c:v>12.5</c:v>
                </c:pt>
                <c:pt idx="63287">
                  <c:v>12.5</c:v>
                </c:pt>
                <c:pt idx="63288">
                  <c:v>12.5</c:v>
                </c:pt>
                <c:pt idx="63289">
                  <c:v>12.5</c:v>
                </c:pt>
                <c:pt idx="63290">
                  <c:v>12.5</c:v>
                </c:pt>
                <c:pt idx="63291">
                  <c:v>12.5</c:v>
                </c:pt>
                <c:pt idx="63292">
                  <c:v>12.5</c:v>
                </c:pt>
                <c:pt idx="63293">
                  <c:v>12.5</c:v>
                </c:pt>
                <c:pt idx="63294">
                  <c:v>12.5</c:v>
                </c:pt>
                <c:pt idx="63295">
                  <c:v>12.5</c:v>
                </c:pt>
                <c:pt idx="63296">
                  <c:v>12.5</c:v>
                </c:pt>
                <c:pt idx="63297">
                  <c:v>12.5</c:v>
                </c:pt>
                <c:pt idx="63298">
                  <c:v>12.5</c:v>
                </c:pt>
                <c:pt idx="63299">
                  <c:v>12.5</c:v>
                </c:pt>
                <c:pt idx="63300">
                  <c:v>12.5</c:v>
                </c:pt>
                <c:pt idx="63301">
                  <c:v>12.5</c:v>
                </c:pt>
                <c:pt idx="63302">
                  <c:v>12.5</c:v>
                </c:pt>
                <c:pt idx="63303">
                  <c:v>12.5</c:v>
                </c:pt>
                <c:pt idx="63304">
                  <c:v>12.5</c:v>
                </c:pt>
                <c:pt idx="63305">
                  <c:v>12.5</c:v>
                </c:pt>
                <c:pt idx="63306">
                  <c:v>12.5</c:v>
                </c:pt>
                <c:pt idx="63307">
                  <c:v>12.5</c:v>
                </c:pt>
                <c:pt idx="63308">
                  <c:v>12.5</c:v>
                </c:pt>
                <c:pt idx="63309">
                  <c:v>12.5</c:v>
                </c:pt>
                <c:pt idx="63310">
                  <c:v>12.5</c:v>
                </c:pt>
                <c:pt idx="63311">
                  <c:v>12.5</c:v>
                </c:pt>
                <c:pt idx="63312">
                  <c:v>12.5</c:v>
                </c:pt>
                <c:pt idx="63313">
                  <c:v>12.5</c:v>
                </c:pt>
                <c:pt idx="63314">
                  <c:v>12.5</c:v>
                </c:pt>
                <c:pt idx="63315">
                  <c:v>12.5</c:v>
                </c:pt>
                <c:pt idx="63316">
                  <c:v>12.5</c:v>
                </c:pt>
                <c:pt idx="63317">
                  <c:v>12.5</c:v>
                </c:pt>
                <c:pt idx="63318">
                  <c:v>12.5</c:v>
                </c:pt>
                <c:pt idx="63319">
                  <c:v>12.5</c:v>
                </c:pt>
                <c:pt idx="63320">
                  <c:v>12.5</c:v>
                </c:pt>
                <c:pt idx="63321">
                  <c:v>12.5</c:v>
                </c:pt>
                <c:pt idx="63322">
                  <c:v>12.5</c:v>
                </c:pt>
                <c:pt idx="63323">
                  <c:v>12.5</c:v>
                </c:pt>
                <c:pt idx="63324">
                  <c:v>12.5</c:v>
                </c:pt>
                <c:pt idx="63325">
                  <c:v>12.5</c:v>
                </c:pt>
                <c:pt idx="63326">
                  <c:v>12.5</c:v>
                </c:pt>
                <c:pt idx="63327">
                  <c:v>12.5</c:v>
                </c:pt>
                <c:pt idx="63328">
                  <c:v>12.5</c:v>
                </c:pt>
                <c:pt idx="63329">
                  <c:v>12.5</c:v>
                </c:pt>
                <c:pt idx="63330">
                  <c:v>12.5</c:v>
                </c:pt>
                <c:pt idx="63331">
                  <c:v>12.5</c:v>
                </c:pt>
                <c:pt idx="63332">
                  <c:v>12.5</c:v>
                </c:pt>
                <c:pt idx="63333">
                  <c:v>12.5</c:v>
                </c:pt>
                <c:pt idx="63334">
                  <c:v>12.5</c:v>
                </c:pt>
                <c:pt idx="63335">
                  <c:v>12.5</c:v>
                </c:pt>
                <c:pt idx="63336">
                  <c:v>12.5</c:v>
                </c:pt>
                <c:pt idx="63337">
                  <c:v>12.5</c:v>
                </c:pt>
                <c:pt idx="63338">
                  <c:v>12.5</c:v>
                </c:pt>
                <c:pt idx="63339">
                  <c:v>12.5</c:v>
                </c:pt>
                <c:pt idx="63340">
                  <c:v>12.5</c:v>
                </c:pt>
                <c:pt idx="63341">
                  <c:v>12.5</c:v>
                </c:pt>
                <c:pt idx="63342">
                  <c:v>12.5</c:v>
                </c:pt>
                <c:pt idx="63343">
                  <c:v>12.5</c:v>
                </c:pt>
                <c:pt idx="63344">
                  <c:v>12.5</c:v>
                </c:pt>
                <c:pt idx="63345">
                  <c:v>12.5</c:v>
                </c:pt>
                <c:pt idx="63346">
                  <c:v>12.5</c:v>
                </c:pt>
                <c:pt idx="63347">
                  <c:v>12.5</c:v>
                </c:pt>
                <c:pt idx="63348">
                  <c:v>12.5</c:v>
                </c:pt>
                <c:pt idx="63349">
                  <c:v>12.5</c:v>
                </c:pt>
                <c:pt idx="63350">
                  <c:v>12.5</c:v>
                </c:pt>
                <c:pt idx="63351">
                  <c:v>12.5</c:v>
                </c:pt>
                <c:pt idx="63352">
                  <c:v>12.5</c:v>
                </c:pt>
                <c:pt idx="63353">
                  <c:v>12.5</c:v>
                </c:pt>
                <c:pt idx="63354">
                  <c:v>12.5</c:v>
                </c:pt>
                <c:pt idx="63355">
                  <c:v>12.5</c:v>
                </c:pt>
                <c:pt idx="63356">
                  <c:v>12.5</c:v>
                </c:pt>
                <c:pt idx="63357">
                  <c:v>12.5</c:v>
                </c:pt>
                <c:pt idx="63358">
                  <c:v>12.5</c:v>
                </c:pt>
                <c:pt idx="63359">
                  <c:v>12.5</c:v>
                </c:pt>
                <c:pt idx="63360">
                  <c:v>12.5</c:v>
                </c:pt>
                <c:pt idx="63361">
                  <c:v>12.5</c:v>
                </c:pt>
                <c:pt idx="63362">
                  <c:v>12.5</c:v>
                </c:pt>
                <c:pt idx="63363">
                  <c:v>12.5</c:v>
                </c:pt>
                <c:pt idx="63364">
                  <c:v>12.5</c:v>
                </c:pt>
                <c:pt idx="63365">
                  <c:v>12.5</c:v>
                </c:pt>
                <c:pt idx="63366">
                  <c:v>12.5</c:v>
                </c:pt>
                <c:pt idx="63367">
                  <c:v>12.5</c:v>
                </c:pt>
                <c:pt idx="63368">
                  <c:v>12.5</c:v>
                </c:pt>
                <c:pt idx="63369">
                  <c:v>12.5</c:v>
                </c:pt>
                <c:pt idx="63370">
                  <c:v>12.5</c:v>
                </c:pt>
                <c:pt idx="63371">
                  <c:v>12.5</c:v>
                </c:pt>
                <c:pt idx="63372">
                  <c:v>12.5</c:v>
                </c:pt>
                <c:pt idx="63373">
                  <c:v>12.5</c:v>
                </c:pt>
                <c:pt idx="63374">
                  <c:v>12.5</c:v>
                </c:pt>
                <c:pt idx="63375">
                  <c:v>12.5</c:v>
                </c:pt>
                <c:pt idx="63376">
                  <c:v>12.5</c:v>
                </c:pt>
                <c:pt idx="63377">
                  <c:v>12.5</c:v>
                </c:pt>
                <c:pt idx="63378">
                  <c:v>12.5</c:v>
                </c:pt>
                <c:pt idx="63379">
                  <c:v>12.5</c:v>
                </c:pt>
                <c:pt idx="63380">
                  <c:v>12.5</c:v>
                </c:pt>
                <c:pt idx="63381">
                  <c:v>12.5</c:v>
                </c:pt>
                <c:pt idx="63382">
                  <c:v>12.5</c:v>
                </c:pt>
                <c:pt idx="63383">
                  <c:v>12.5</c:v>
                </c:pt>
                <c:pt idx="63384">
                  <c:v>12.5</c:v>
                </c:pt>
                <c:pt idx="63385">
                  <c:v>12.5</c:v>
                </c:pt>
                <c:pt idx="63386">
                  <c:v>12.5</c:v>
                </c:pt>
                <c:pt idx="63387">
                  <c:v>12.5</c:v>
                </c:pt>
                <c:pt idx="63388">
                  <c:v>12.5</c:v>
                </c:pt>
                <c:pt idx="63389">
                  <c:v>12.5</c:v>
                </c:pt>
                <c:pt idx="63390">
                  <c:v>12.5</c:v>
                </c:pt>
                <c:pt idx="63391">
                  <c:v>12.5</c:v>
                </c:pt>
                <c:pt idx="63392">
                  <c:v>12.5</c:v>
                </c:pt>
                <c:pt idx="63393">
                  <c:v>12.5</c:v>
                </c:pt>
                <c:pt idx="63394">
                  <c:v>12.5</c:v>
                </c:pt>
                <c:pt idx="63395">
                  <c:v>12.5</c:v>
                </c:pt>
                <c:pt idx="63396">
                  <c:v>12.5</c:v>
                </c:pt>
                <c:pt idx="63397">
                  <c:v>12.5</c:v>
                </c:pt>
                <c:pt idx="63398">
                  <c:v>12.5</c:v>
                </c:pt>
                <c:pt idx="63399">
                  <c:v>12.5</c:v>
                </c:pt>
                <c:pt idx="63400">
                  <c:v>12.5</c:v>
                </c:pt>
                <c:pt idx="63401">
                  <c:v>12.5</c:v>
                </c:pt>
                <c:pt idx="63402">
                  <c:v>12.5</c:v>
                </c:pt>
                <c:pt idx="63403">
                  <c:v>12.5</c:v>
                </c:pt>
                <c:pt idx="63404">
                  <c:v>12.5</c:v>
                </c:pt>
                <c:pt idx="63405">
                  <c:v>12.5</c:v>
                </c:pt>
                <c:pt idx="63406">
                  <c:v>12.5</c:v>
                </c:pt>
                <c:pt idx="63407">
                  <c:v>12.5</c:v>
                </c:pt>
                <c:pt idx="63408">
                  <c:v>12.5</c:v>
                </c:pt>
                <c:pt idx="63409">
                  <c:v>12.5</c:v>
                </c:pt>
                <c:pt idx="63410">
                  <c:v>12.5</c:v>
                </c:pt>
                <c:pt idx="63411">
                  <c:v>12.5</c:v>
                </c:pt>
                <c:pt idx="63412">
                  <c:v>12.5</c:v>
                </c:pt>
                <c:pt idx="63413">
                  <c:v>12.5</c:v>
                </c:pt>
                <c:pt idx="63414">
                  <c:v>12.5</c:v>
                </c:pt>
                <c:pt idx="63415">
                  <c:v>12.5</c:v>
                </c:pt>
                <c:pt idx="63416">
                  <c:v>12.5</c:v>
                </c:pt>
                <c:pt idx="63417">
                  <c:v>12.5</c:v>
                </c:pt>
                <c:pt idx="63418">
                  <c:v>12.5</c:v>
                </c:pt>
                <c:pt idx="63419">
                  <c:v>12.5</c:v>
                </c:pt>
                <c:pt idx="63420">
                  <c:v>12.5</c:v>
                </c:pt>
                <c:pt idx="63421">
                  <c:v>12.5</c:v>
                </c:pt>
                <c:pt idx="63422">
                  <c:v>12.5</c:v>
                </c:pt>
                <c:pt idx="63423">
                  <c:v>12.5</c:v>
                </c:pt>
                <c:pt idx="63424">
                  <c:v>12.5</c:v>
                </c:pt>
                <c:pt idx="63425">
                  <c:v>12.5</c:v>
                </c:pt>
                <c:pt idx="63426">
                  <c:v>12.5</c:v>
                </c:pt>
                <c:pt idx="63427">
                  <c:v>12.5</c:v>
                </c:pt>
                <c:pt idx="63428">
                  <c:v>12.5</c:v>
                </c:pt>
                <c:pt idx="63429">
                  <c:v>12.5</c:v>
                </c:pt>
                <c:pt idx="63430">
                  <c:v>12.5</c:v>
                </c:pt>
                <c:pt idx="63431">
                  <c:v>12.5</c:v>
                </c:pt>
                <c:pt idx="63432">
                  <c:v>12.5</c:v>
                </c:pt>
                <c:pt idx="63433">
                  <c:v>12.5</c:v>
                </c:pt>
                <c:pt idx="63434">
                  <c:v>12.5</c:v>
                </c:pt>
                <c:pt idx="63435">
                  <c:v>12.5</c:v>
                </c:pt>
                <c:pt idx="63436">
                  <c:v>12.5</c:v>
                </c:pt>
                <c:pt idx="63437">
                  <c:v>12.5</c:v>
                </c:pt>
                <c:pt idx="63438">
                  <c:v>12.5</c:v>
                </c:pt>
                <c:pt idx="63439">
                  <c:v>12.5</c:v>
                </c:pt>
                <c:pt idx="63440">
                  <c:v>12.5</c:v>
                </c:pt>
                <c:pt idx="63441">
                  <c:v>12.5</c:v>
                </c:pt>
                <c:pt idx="63442">
                  <c:v>12.5</c:v>
                </c:pt>
                <c:pt idx="63443">
                  <c:v>12.5</c:v>
                </c:pt>
                <c:pt idx="63444">
                  <c:v>12.5</c:v>
                </c:pt>
                <c:pt idx="63445">
                  <c:v>12.5</c:v>
                </c:pt>
                <c:pt idx="63446">
                  <c:v>12.5</c:v>
                </c:pt>
                <c:pt idx="63447">
                  <c:v>12.5</c:v>
                </c:pt>
                <c:pt idx="63448">
                  <c:v>12.5</c:v>
                </c:pt>
                <c:pt idx="63449">
                  <c:v>12.5</c:v>
                </c:pt>
                <c:pt idx="63450">
                  <c:v>12.5</c:v>
                </c:pt>
                <c:pt idx="63451">
                  <c:v>12.5</c:v>
                </c:pt>
                <c:pt idx="63452">
                  <c:v>12.5</c:v>
                </c:pt>
                <c:pt idx="63453">
                  <c:v>12.5</c:v>
                </c:pt>
                <c:pt idx="63454">
                  <c:v>12.5</c:v>
                </c:pt>
                <c:pt idx="63455">
                  <c:v>12.5</c:v>
                </c:pt>
                <c:pt idx="63456">
                  <c:v>12.5</c:v>
                </c:pt>
                <c:pt idx="63457">
                  <c:v>12.5</c:v>
                </c:pt>
                <c:pt idx="63458">
                  <c:v>12.5</c:v>
                </c:pt>
                <c:pt idx="63459">
                  <c:v>12.5</c:v>
                </c:pt>
                <c:pt idx="63460">
                  <c:v>12.5</c:v>
                </c:pt>
                <c:pt idx="63461">
                  <c:v>12.5</c:v>
                </c:pt>
                <c:pt idx="63462">
                  <c:v>12.5</c:v>
                </c:pt>
                <c:pt idx="63463">
                  <c:v>12.5</c:v>
                </c:pt>
                <c:pt idx="63464">
                  <c:v>12.5</c:v>
                </c:pt>
                <c:pt idx="63465">
                  <c:v>12.5</c:v>
                </c:pt>
                <c:pt idx="63466">
                  <c:v>12.5</c:v>
                </c:pt>
                <c:pt idx="63467">
                  <c:v>12.5</c:v>
                </c:pt>
                <c:pt idx="63468">
                  <c:v>12.5</c:v>
                </c:pt>
                <c:pt idx="63469">
                  <c:v>12.5</c:v>
                </c:pt>
                <c:pt idx="63470">
                  <c:v>12.5</c:v>
                </c:pt>
                <c:pt idx="63471">
                  <c:v>12.5</c:v>
                </c:pt>
                <c:pt idx="63472">
                  <c:v>12.5</c:v>
                </c:pt>
                <c:pt idx="63473">
                  <c:v>12.5</c:v>
                </c:pt>
                <c:pt idx="63474">
                  <c:v>12.5</c:v>
                </c:pt>
                <c:pt idx="63475">
                  <c:v>12.5</c:v>
                </c:pt>
                <c:pt idx="63476">
                  <c:v>12.5</c:v>
                </c:pt>
                <c:pt idx="63477">
                  <c:v>12.5</c:v>
                </c:pt>
                <c:pt idx="63478">
                  <c:v>12.5</c:v>
                </c:pt>
                <c:pt idx="63479">
                  <c:v>12.5</c:v>
                </c:pt>
                <c:pt idx="63480">
                  <c:v>12.5</c:v>
                </c:pt>
                <c:pt idx="63481">
                  <c:v>12.5</c:v>
                </c:pt>
                <c:pt idx="63482">
                  <c:v>12.5</c:v>
                </c:pt>
                <c:pt idx="63483">
                  <c:v>12.5</c:v>
                </c:pt>
                <c:pt idx="63484">
                  <c:v>12.5</c:v>
                </c:pt>
                <c:pt idx="63485">
                  <c:v>12.5</c:v>
                </c:pt>
                <c:pt idx="63486">
                  <c:v>12.5</c:v>
                </c:pt>
                <c:pt idx="63487">
                  <c:v>12.5</c:v>
                </c:pt>
                <c:pt idx="63488">
                  <c:v>12.5</c:v>
                </c:pt>
                <c:pt idx="63489">
                  <c:v>12.5</c:v>
                </c:pt>
                <c:pt idx="63490">
                  <c:v>12.5</c:v>
                </c:pt>
                <c:pt idx="63491">
                  <c:v>12.5</c:v>
                </c:pt>
                <c:pt idx="63492">
                  <c:v>12.5</c:v>
                </c:pt>
                <c:pt idx="63493">
                  <c:v>12.5</c:v>
                </c:pt>
                <c:pt idx="63494">
                  <c:v>12.5</c:v>
                </c:pt>
                <c:pt idx="63495">
                  <c:v>12.5</c:v>
                </c:pt>
                <c:pt idx="63496">
                  <c:v>12.5</c:v>
                </c:pt>
                <c:pt idx="63497">
                  <c:v>12.5</c:v>
                </c:pt>
                <c:pt idx="63498">
                  <c:v>12.5</c:v>
                </c:pt>
                <c:pt idx="63499">
                  <c:v>12.5</c:v>
                </c:pt>
                <c:pt idx="63500">
                  <c:v>12.5</c:v>
                </c:pt>
                <c:pt idx="63501">
                  <c:v>12.5</c:v>
                </c:pt>
                <c:pt idx="63502">
                  <c:v>12.5</c:v>
                </c:pt>
                <c:pt idx="63503">
                  <c:v>12.5</c:v>
                </c:pt>
                <c:pt idx="63504">
                  <c:v>12.5</c:v>
                </c:pt>
                <c:pt idx="63505">
                  <c:v>12.5</c:v>
                </c:pt>
                <c:pt idx="63506">
                  <c:v>12.5</c:v>
                </c:pt>
                <c:pt idx="63507">
                  <c:v>12.5</c:v>
                </c:pt>
                <c:pt idx="63508">
                  <c:v>12.5</c:v>
                </c:pt>
                <c:pt idx="63509">
                  <c:v>12.5</c:v>
                </c:pt>
                <c:pt idx="63510">
                  <c:v>12.5</c:v>
                </c:pt>
                <c:pt idx="63511">
                  <c:v>12.5</c:v>
                </c:pt>
                <c:pt idx="63512">
                  <c:v>12.5</c:v>
                </c:pt>
                <c:pt idx="63513">
                  <c:v>12.5</c:v>
                </c:pt>
                <c:pt idx="63514">
                  <c:v>12.5</c:v>
                </c:pt>
                <c:pt idx="63515">
                  <c:v>12.5</c:v>
                </c:pt>
                <c:pt idx="63516">
                  <c:v>12.5</c:v>
                </c:pt>
                <c:pt idx="63517">
                  <c:v>12.5</c:v>
                </c:pt>
                <c:pt idx="63518">
                  <c:v>12.5</c:v>
                </c:pt>
                <c:pt idx="63519">
                  <c:v>12.5</c:v>
                </c:pt>
                <c:pt idx="63520">
                  <c:v>12.5</c:v>
                </c:pt>
                <c:pt idx="63521">
                  <c:v>12.5</c:v>
                </c:pt>
                <c:pt idx="63522">
                  <c:v>12.5</c:v>
                </c:pt>
                <c:pt idx="63523">
                  <c:v>12.5</c:v>
                </c:pt>
                <c:pt idx="63524">
                  <c:v>12.5</c:v>
                </c:pt>
                <c:pt idx="63525">
                  <c:v>12.5</c:v>
                </c:pt>
                <c:pt idx="63526">
                  <c:v>12.5</c:v>
                </c:pt>
                <c:pt idx="63527">
                  <c:v>12.5</c:v>
                </c:pt>
                <c:pt idx="63528">
                  <c:v>12.5</c:v>
                </c:pt>
                <c:pt idx="63529">
                  <c:v>12.5</c:v>
                </c:pt>
                <c:pt idx="63530">
                  <c:v>12.5</c:v>
                </c:pt>
                <c:pt idx="63531">
                  <c:v>12.5</c:v>
                </c:pt>
                <c:pt idx="63532">
                  <c:v>12.5</c:v>
                </c:pt>
                <c:pt idx="63533">
                  <c:v>12.5</c:v>
                </c:pt>
                <c:pt idx="63534">
                  <c:v>12.5</c:v>
                </c:pt>
                <c:pt idx="63535">
                  <c:v>12.5</c:v>
                </c:pt>
                <c:pt idx="63536">
                  <c:v>12.5</c:v>
                </c:pt>
                <c:pt idx="63537">
                  <c:v>12.5</c:v>
                </c:pt>
                <c:pt idx="63538">
                  <c:v>12.5</c:v>
                </c:pt>
                <c:pt idx="63539">
                  <c:v>12.5</c:v>
                </c:pt>
                <c:pt idx="63540">
                  <c:v>12.5</c:v>
                </c:pt>
                <c:pt idx="63541">
                  <c:v>12.5</c:v>
                </c:pt>
                <c:pt idx="63542">
                  <c:v>12.5</c:v>
                </c:pt>
                <c:pt idx="63543">
                  <c:v>12.5</c:v>
                </c:pt>
                <c:pt idx="63544">
                  <c:v>12.5</c:v>
                </c:pt>
                <c:pt idx="63545">
                  <c:v>12.5</c:v>
                </c:pt>
                <c:pt idx="63546">
                  <c:v>12.5</c:v>
                </c:pt>
                <c:pt idx="63547">
                  <c:v>12.5</c:v>
                </c:pt>
                <c:pt idx="63548">
                  <c:v>12.5</c:v>
                </c:pt>
                <c:pt idx="63549">
                  <c:v>12.5</c:v>
                </c:pt>
                <c:pt idx="63550">
                  <c:v>12.5</c:v>
                </c:pt>
                <c:pt idx="63551">
                  <c:v>12.5</c:v>
                </c:pt>
                <c:pt idx="63552">
                  <c:v>12.5</c:v>
                </c:pt>
                <c:pt idx="63553">
                  <c:v>12.5</c:v>
                </c:pt>
                <c:pt idx="63554">
                  <c:v>12.5</c:v>
                </c:pt>
                <c:pt idx="63555">
                  <c:v>12.5</c:v>
                </c:pt>
                <c:pt idx="63556">
                  <c:v>12.5</c:v>
                </c:pt>
                <c:pt idx="63557">
                  <c:v>12.5</c:v>
                </c:pt>
                <c:pt idx="63558">
                  <c:v>12.5</c:v>
                </c:pt>
                <c:pt idx="63559">
                  <c:v>12.5</c:v>
                </c:pt>
                <c:pt idx="63560">
                  <c:v>12.5</c:v>
                </c:pt>
                <c:pt idx="63561">
                  <c:v>12.5</c:v>
                </c:pt>
                <c:pt idx="63562">
                  <c:v>12.5</c:v>
                </c:pt>
                <c:pt idx="63563">
                  <c:v>12.5</c:v>
                </c:pt>
                <c:pt idx="63564">
                  <c:v>12.5</c:v>
                </c:pt>
                <c:pt idx="63565">
                  <c:v>12.5</c:v>
                </c:pt>
                <c:pt idx="63566">
                  <c:v>12.5</c:v>
                </c:pt>
                <c:pt idx="63567">
                  <c:v>12.5</c:v>
                </c:pt>
                <c:pt idx="63568">
                  <c:v>12.5</c:v>
                </c:pt>
                <c:pt idx="63569">
                  <c:v>12.5</c:v>
                </c:pt>
                <c:pt idx="63570">
                  <c:v>12.5</c:v>
                </c:pt>
                <c:pt idx="63571">
                  <c:v>12.5</c:v>
                </c:pt>
                <c:pt idx="63572">
                  <c:v>12.5</c:v>
                </c:pt>
                <c:pt idx="63573">
                  <c:v>12.5</c:v>
                </c:pt>
                <c:pt idx="63574">
                  <c:v>12.5</c:v>
                </c:pt>
                <c:pt idx="63575">
                  <c:v>12.5</c:v>
                </c:pt>
                <c:pt idx="63576">
                  <c:v>12.5</c:v>
                </c:pt>
                <c:pt idx="63577">
                  <c:v>12.5</c:v>
                </c:pt>
                <c:pt idx="63578">
                  <c:v>12.5</c:v>
                </c:pt>
                <c:pt idx="63579">
                  <c:v>12.5</c:v>
                </c:pt>
                <c:pt idx="63580">
                  <c:v>12.5</c:v>
                </c:pt>
                <c:pt idx="63581">
                  <c:v>12.5</c:v>
                </c:pt>
                <c:pt idx="63582">
                  <c:v>12.5</c:v>
                </c:pt>
                <c:pt idx="63583">
                  <c:v>12.5</c:v>
                </c:pt>
                <c:pt idx="63584">
                  <c:v>12.5</c:v>
                </c:pt>
                <c:pt idx="63585">
                  <c:v>12.5</c:v>
                </c:pt>
                <c:pt idx="63586">
                  <c:v>12.5</c:v>
                </c:pt>
                <c:pt idx="63587">
                  <c:v>12.5</c:v>
                </c:pt>
                <c:pt idx="63588">
                  <c:v>12.5</c:v>
                </c:pt>
                <c:pt idx="63589">
                  <c:v>12.5</c:v>
                </c:pt>
                <c:pt idx="63590">
                  <c:v>12.5</c:v>
                </c:pt>
                <c:pt idx="63591">
                  <c:v>12.5</c:v>
                </c:pt>
                <c:pt idx="63592">
                  <c:v>12.5</c:v>
                </c:pt>
                <c:pt idx="63593">
                  <c:v>12.5</c:v>
                </c:pt>
                <c:pt idx="63594">
                  <c:v>12.5</c:v>
                </c:pt>
                <c:pt idx="63595">
                  <c:v>12.5</c:v>
                </c:pt>
                <c:pt idx="63596">
                  <c:v>12.5</c:v>
                </c:pt>
                <c:pt idx="63597">
                  <c:v>12.5</c:v>
                </c:pt>
                <c:pt idx="63598">
                  <c:v>12.5</c:v>
                </c:pt>
                <c:pt idx="63599">
                  <c:v>12.5</c:v>
                </c:pt>
                <c:pt idx="63600">
                  <c:v>13</c:v>
                </c:pt>
                <c:pt idx="63601">
                  <c:v>13</c:v>
                </c:pt>
                <c:pt idx="63602">
                  <c:v>13</c:v>
                </c:pt>
                <c:pt idx="63603">
                  <c:v>13</c:v>
                </c:pt>
                <c:pt idx="63604">
                  <c:v>13</c:v>
                </c:pt>
                <c:pt idx="63605">
                  <c:v>13</c:v>
                </c:pt>
                <c:pt idx="63606">
                  <c:v>13</c:v>
                </c:pt>
                <c:pt idx="63607">
                  <c:v>13</c:v>
                </c:pt>
                <c:pt idx="63608">
                  <c:v>13</c:v>
                </c:pt>
                <c:pt idx="63609">
                  <c:v>13</c:v>
                </c:pt>
                <c:pt idx="63610">
                  <c:v>13</c:v>
                </c:pt>
                <c:pt idx="63611">
                  <c:v>13</c:v>
                </c:pt>
                <c:pt idx="63612">
                  <c:v>13</c:v>
                </c:pt>
                <c:pt idx="63613">
                  <c:v>13</c:v>
                </c:pt>
                <c:pt idx="63614">
                  <c:v>13</c:v>
                </c:pt>
                <c:pt idx="63615">
                  <c:v>13</c:v>
                </c:pt>
                <c:pt idx="63616">
                  <c:v>13</c:v>
                </c:pt>
                <c:pt idx="63617">
                  <c:v>13</c:v>
                </c:pt>
                <c:pt idx="63618">
                  <c:v>13</c:v>
                </c:pt>
                <c:pt idx="63619">
                  <c:v>13</c:v>
                </c:pt>
                <c:pt idx="63620">
                  <c:v>13</c:v>
                </c:pt>
                <c:pt idx="63621">
                  <c:v>13</c:v>
                </c:pt>
                <c:pt idx="63622">
                  <c:v>13</c:v>
                </c:pt>
                <c:pt idx="63623">
                  <c:v>13</c:v>
                </c:pt>
                <c:pt idx="63624">
                  <c:v>13</c:v>
                </c:pt>
                <c:pt idx="63625">
                  <c:v>13</c:v>
                </c:pt>
                <c:pt idx="63626">
                  <c:v>13</c:v>
                </c:pt>
                <c:pt idx="63627">
                  <c:v>13</c:v>
                </c:pt>
                <c:pt idx="63628">
                  <c:v>13</c:v>
                </c:pt>
                <c:pt idx="63629">
                  <c:v>13</c:v>
                </c:pt>
                <c:pt idx="63630">
                  <c:v>13</c:v>
                </c:pt>
                <c:pt idx="63631">
                  <c:v>13</c:v>
                </c:pt>
                <c:pt idx="63632">
                  <c:v>13</c:v>
                </c:pt>
                <c:pt idx="63633">
                  <c:v>13</c:v>
                </c:pt>
                <c:pt idx="63634">
                  <c:v>13</c:v>
                </c:pt>
                <c:pt idx="63635">
                  <c:v>13</c:v>
                </c:pt>
                <c:pt idx="63636">
                  <c:v>13</c:v>
                </c:pt>
                <c:pt idx="63637">
                  <c:v>13</c:v>
                </c:pt>
                <c:pt idx="63638">
                  <c:v>13</c:v>
                </c:pt>
                <c:pt idx="63639">
                  <c:v>13</c:v>
                </c:pt>
                <c:pt idx="63640">
                  <c:v>13</c:v>
                </c:pt>
                <c:pt idx="63641">
                  <c:v>13</c:v>
                </c:pt>
                <c:pt idx="63642">
                  <c:v>13</c:v>
                </c:pt>
                <c:pt idx="63643">
                  <c:v>13</c:v>
                </c:pt>
                <c:pt idx="63644">
                  <c:v>13</c:v>
                </c:pt>
                <c:pt idx="63645">
                  <c:v>13</c:v>
                </c:pt>
                <c:pt idx="63646">
                  <c:v>13</c:v>
                </c:pt>
                <c:pt idx="63647">
                  <c:v>13</c:v>
                </c:pt>
                <c:pt idx="63648">
                  <c:v>13</c:v>
                </c:pt>
                <c:pt idx="63649">
                  <c:v>13</c:v>
                </c:pt>
                <c:pt idx="63650">
                  <c:v>13</c:v>
                </c:pt>
                <c:pt idx="63651">
                  <c:v>13</c:v>
                </c:pt>
                <c:pt idx="63652">
                  <c:v>13</c:v>
                </c:pt>
                <c:pt idx="63653">
                  <c:v>13</c:v>
                </c:pt>
                <c:pt idx="63654">
                  <c:v>13</c:v>
                </c:pt>
                <c:pt idx="63655">
                  <c:v>13</c:v>
                </c:pt>
                <c:pt idx="63656">
                  <c:v>13</c:v>
                </c:pt>
                <c:pt idx="63657">
                  <c:v>13</c:v>
                </c:pt>
                <c:pt idx="63658">
                  <c:v>13</c:v>
                </c:pt>
                <c:pt idx="63659">
                  <c:v>13</c:v>
                </c:pt>
                <c:pt idx="63660">
                  <c:v>13</c:v>
                </c:pt>
                <c:pt idx="63661">
                  <c:v>13</c:v>
                </c:pt>
                <c:pt idx="63662">
                  <c:v>13</c:v>
                </c:pt>
                <c:pt idx="63663">
                  <c:v>13</c:v>
                </c:pt>
                <c:pt idx="63664">
                  <c:v>13</c:v>
                </c:pt>
                <c:pt idx="63665">
                  <c:v>13</c:v>
                </c:pt>
                <c:pt idx="63666">
                  <c:v>13</c:v>
                </c:pt>
                <c:pt idx="63667">
                  <c:v>13</c:v>
                </c:pt>
                <c:pt idx="63668">
                  <c:v>13</c:v>
                </c:pt>
                <c:pt idx="63669">
                  <c:v>13</c:v>
                </c:pt>
                <c:pt idx="63670">
                  <c:v>13</c:v>
                </c:pt>
                <c:pt idx="63671">
                  <c:v>13</c:v>
                </c:pt>
                <c:pt idx="63672">
                  <c:v>13</c:v>
                </c:pt>
                <c:pt idx="63673">
                  <c:v>13</c:v>
                </c:pt>
                <c:pt idx="63674">
                  <c:v>13</c:v>
                </c:pt>
                <c:pt idx="63675">
                  <c:v>13</c:v>
                </c:pt>
                <c:pt idx="63676">
                  <c:v>13</c:v>
                </c:pt>
                <c:pt idx="63677">
                  <c:v>13</c:v>
                </c:pt>
                <c:pt idx="63678">
                  <c:v>13</c:v>
                </c:pt>
                <c:pt idx="63679">
                  <c:v>13</c:v>
                </c:pt>
                <c:pt idx="63680">
                  <c:v>13</c:v>
                </c:pt>
                <c:pt idx="63681">
                  <c:v>13</c:v>
                </c:pt>
                <c:pt idx="63682">
                  <c:v>13</c:v>
                </c:pt>
                <c:pt idx="63683">
                  <c:v>13</c:v>
                </c:pt>
                <c:pt idx="63684">
                  <c:v>13</c:v>
                </c:pt>
                <c:pt idx="63685">
                  <c:v>13</c:v>
                </c:pt>
                <c:pt idx="63686">
                  <c:v>13</c:v>
                </c:pt>
                <c:pt idx="63687">
                  <c:v>13</c:v>
                </c:pt>
                <c:pt idx="63688">
                  <c:v>13</c:v>
                </c:pt>
                <c:pt idx="63689">
                  <c:v>13</c:v>
                </c:pt>
                <c:pt idx="63690">
                  <c:v>13</c:v>
                </c:pt>
                <c:pt idx="63691">
                  <c:v>13</c:v>
                </c:pt>
                <c:pt idx="63692">
                  <c:v>13</c:v>
                </c:pt>
                <c:pt idx="63693">
                  <c:v>13</c:v>
                </c:pt>
                <c:pt idx="63694">
                  <c:v>13</c:v>
                </c:pt>
                <c:pt idx="63695">
                  <c:v>13</c:v>
                </c:pt>
                <c:pt idx="63696">
                  <c:v>13</c:v>
                </c:pt>
                <c:pt idx="63697">
                  <c:v>13</c:v>
                </c:pt>
                <c:pt idx="63698">
                  <c:v>13</c:v>
                </c:pt>
                <c:pt idx="63699">
                  <c:v>13</c:v>
                </c:pt>
                <c:pt idx="63700">
                  <c:v>13</c:v>
                </c:pt>
                <c:pt idx="63701">
                  <c:v>13</c:v>
                </c:pt>
                <c:pt idx="63702">
                  <c:v>13</c:v>
                </c:pt>
                <c:pt idx="63703">
                  <c:v>13</c:v>
                </c:pt>
                <c:pt idx="63704">
                  <c:v>13</c:v>
                </c:pt>
                <c:pt idx="63705">
                  <c:v>13</c:v>
                </c:pt>
                <c:pt idx="63706">
                  <c:v>13</c:v>
                </c:pt>
                <c:pt idx="63707">
                  <c:v>13</c:v>
                </c:pt>
                <c:pt idx="63708">
                  <c:v>13</c:v>
                </c:pt>
                <c:pt idx="63709">
                  <c:v>13</c:v>
                </c:pt>
                <c:pt idx="63710">
                  <c:v>13</c:v>
                </c:pt>
                <c:pt idx="63711">
                  <c:v>13</c:v>
                </c:pt>
                <c:pt idx="63712">
                  <c:v>13</c:v>
                </c:pt>
                <c:pt idx="63713">
                  <c:v>13</c:v>
                </c:pt>
                <c:pt idx="63714">
                  <c:v>13</c:v>
                </c:pt>
                <c:pt idx="63715">
                  <c:v>13</c:v>
                </c:pt>
                <c:pt idx="63716">
                  <c:v>13</c:v>
                </c:pt>
                <c:pt idx="63717">
                  <c:v>13</c:v>
                </c:pt>
                <c:pt idx="63718">
                  <c:v>13</c:v>
                </c:pt>
                <c:pt idx="63719">
                  <c:v>13</c:v>
                </c:pt>
                <c:pt idx="63720">
                  <c:v>13</c:v>
                </c:pt>
                <c:pt idx="63721">
                  <c:v>13</c:v>
                </c:pt>
                <c:pt idx="63722">
                  <c:v>13</c:v>
                </c:pt>
                <c:pt idx="63723">
                  <c:v>13</c:v>
                </c:pt>
                <c:pt idx="63724">
                  <c:v>13</c:v>
                </c:pt>
                <c:pt idx="63725">
                  <c:v>13</c:v>
                </c:pt>
                <c:pt idx="63726">
                  <c:v>13</c:v>
                </c:pt>
                <c:pt idx="63727">
                  <c:v>13</c:v>
                </c:pt>
                <c:pt idx="63728">
                  <c:v>13</c:v>
                </c:pt>
                <c:pt idx="63729">
                  <c:v>13</c:v>
                </c:pt>
                <c:pt idx="63730">
                  <c:v>13</c:v>
                </c:pt>
                <c:pt idx="63731">
                  <c:v>13</c:v>
                </c:pt>
                <c:pt idx="63732">
                  <c:v>13</c:v>
                </c:pt>
                <c:pt idx="63733">
                  <c:v>13</c:v>
                </c:pt>
                <c:pt idx="63734">
                  <c:v>13</c:v>
                </c:pt>
                <c:pt idx="63735">
                  <c:v>13</c:v>
                </c:pt>
                <c:pt idx="63736">
                  <c:v>13</c:v>
                </c:pt>
                <c:pt idx="63737">
                  <c:v>13</c:v>
                </c:pt>
                <c:pt idx="63738">
                  <c:v>13</c:v>
                </c:pt>
                <c:pt idx="63739">
                  <c:v>13</c:v>
                </c:pt>
                <c:pt idx="63740">
                  <c:v>13</c:v>
                </c:pt>
                <c:pt idx="63741">
                  <c:v>13</c:v>
                </c:pt>
                <c:pt idx="63742">
                  <c:v>13</c:v>
                </c:pt>
                <c:pt idx="63743">
                  <c:v>13</c:v>
                </c:pt>
                <c:pt idx="63744">
                  <c:v>13</c:v>
                </c:pt>
                <c:pt idx="63745">
                  <c:v>13</c:v>
                </c:pt>
                <c:pt idx="63746">
                  <c:v>13</c:v>
                </c:pt>
                <c:pt idx="63747">
                  <c:v>13</c:v>
                </c:pt>
                <c:pt idx="63748">
                  <c:v>13</c:v>
                </c:pt>
                <c:pt idx="63749">
                  <c:v>13</c:v>
                </c:pt>
                <c:pt idx="63750">
                  <c:v>13</c:v>
                </c:pt>
                <c:pt idx="63751">
                  <c:v>13</c:v>
                </c:pt>
                <c:pt idx="63752">
                  <c:v>13</c:v>
                </c:pt>
                <c:pt idx="63753">
                  <c:v>13</c:v>
                </c:pt>
                <c:pt idx="63754">
                  <c:v>13</c:v>
                </c:pt>
                <c:pt idx="63755">
                  <c:v>13</c:v>
                </c:pt>
                <c:pt idx="63756">
                  <c:v>13</c:v>
                </c:pt>
                <c:pt idx="63757">
                  <c:v>13</c:v>
                </c:pt>
                <c:pt idx="63758">
                  <c:v>13</c:v>
                </c:pt>
                <c:pt idx="63759">
                  <c:v>13</c:v>
                </c:pt>
                <c:pt idx="63760">
                  <c:v>13</c:v>
                </c:pt>
                <c:pt idx="63761">
                  <c:v>13</c:v>
                </c:pt>
                <c:pt idx="63762">
                  <c:v>13</c:v>
                </c:pt>
                <c:pt idx="63763">
                  <c:v>13</c:v>
                </c:pt>
                <c:pt idx="63764">
                  <c:v>13</c:v>
                </c:pt>
                <c:pt idx="63765">
                  <c:v>13</c:v>
                </c:pt>
                <c:pt idx="63766">
                  <c:v>13</c:v>
                </c:pt>
                <c:pt idx="63767">
                  <c:v>13</c:v>
                </c:pt>
                <c:pt idx="63768">
                  <c:v>13</c:v>
                </c:pt>
                <c:pt idx="63769">
                  <c:v>13</c:v>
                </c:pt>
                <c:pt idx="63770">
                  <c:v>13</c:v>
                </c:pt>
                <c:pt idx="63771">
                  <c:v>13</c:v>
                </c:pt>
                <c:pt idx="63772">
                  <c:v>13</c:v>
                </c:pt>
                <c:pt idx="63773">
                  <c:v>13</c:v>
                </c:pt>
                <c:pt idx="63774">
                  <c:v>13</c:v>
                </c:pt>
                <c:pt idx="63775">
                  <c:v>13</c:v>
                </c:pt>
                <c:pt idx="63776">
                  <c:v>13</c:v>
                </c:pt>
                <c:pt idx="63777">
                  <c:v>13</c:v>
                </c:pt>
                <c:pt idx="63778">
                  <c:v>13</c:v>
                </c:pt>
                <c:pt idx="63779">
                  <c:v>13</c:v>
                </c:pt>
                <c:pt idx="63780">
                  <c:v>13</c:v>
                </c:pt>
                <c:pt idx="63781">
                  <c:v>13</c:v>
                </c:pt>
                <c:pt idx="63782">
                  <c:v>13</c:v>
                </c:pt>
                <c:pt idx="63783">
                  <c:v>13</c:v>
                </c:pt>
                <c:pt idx="63784">
                  <c:v>13</c:v>
                </c:pt>
                <c:pt idx="63785">
                  <c:v>13</c:v>
                </c:pt>
                <c:pt idx="63786">
                  <c:v>13</c:v>
                </c:pt>
                <c:pt idx="63787">
                  <c:v>13</c:v>
                </c:pt>
                <c:pt idx="63788">
                  <c:v>13</c:v>
                </c:pt>
                <c:pt idx="63789">
                  <c:v>13</c:v>
                </c:pt>
                <c:pt idx="63790">
                  <c:v>13</c:v>
                </c:pt>
                <c:pt idx="63791">
                  <c:v>13</c:v>
                </c:pt>
                <c:pt idx="63792">
                  <c:v>13</c:v>
                </c:pt>
                <c:pt idx="63793">
                  <c:v>13</c:v>
                </c:pt>
                <c:pt idx="63794">
                  <c:v>13</c:v>
                </c:pt>
                <c:pt idx="63795">
                  <c:v>13</c:v>
                </c:pt>
                <c:pt idx="63796">
                  <c:v>13</c:v>
                </c:pt>
                <c:pt idx="63797">
                  <c:v>13</c:v>
                </c:pt>
                <c:pt idx="63798">
                  <c:v>13</c:v>
                </c:pt>
                <c:pt idx="63799">
                  <c:v>13</c:v>
                </c:pt>
                <c:pt idx="63800">
                  <c:v>13</c:v>
                </c:pt>
                <c:pt idx="63801">
                  <c:v>13</c:v>
                </c:pt>
                <c:pt idx="63802">
                  <c:v>13</c:v>
                </c:pt>
                <c:pt idx="63803">
                  <c:v>13</c:v>
                </c:pt>
                <c:pt idx="63804">
                  <c:v>13</c:v>
                </c:pt>
                <c:pt idx="63805">
                  <c:v>13</c:v>
                </c:pt>
                <c:pt idx="63806">
                  <c:v>13</c:v>
                </c:pt>
                <c:pt idx="63807">
                  <c:v>13</c:v>
                </c:pt>
                <c:pt idx="63808">
                  <c:v>13</c:v>
                </c:pt>
                <c:pt idx="63809">
                  <c:v>13</c:v>
                </c:pt>
                <c:pt idx="63810">
                  <c:v>13</c:v>
                </c:pt>
                <c:pt idx="63811">
                  <c:v>13</c:v>
                </c:pt>
                <c:pt idx="63812">
                  <c:v>13</c:v>
                </c:pt>
                <c:pt idx="63813">
                  <c:v>13</c:v>
                </c:pt>
                <c:pt idx="63814">
                  <c:v>13</c:v>
                </c:pt>
                <c:pt idx="63815">
                  <c:v>13</c:v>
                </c:pt>
                <c:pt idx="63816">
                  <c:v>13</c:v>
                </c:pt>
                <c:pt idx="63817">
                  <c:v>13</c:v>
                </c:pt>
                <c:pt idx="63818">
                  <c:v>13</c:v>
                </c:pt>
                <c:pt idx="63819">
                  <c:v>13</c:v>
                </c:pt>
                <c:pt idx="63820">
                  <c:v>13</c:v>
                </c:pt>
                <c:pt idx="63821">
                  <c:v>13</c:v>
                </c:pt>
                <c:pt idx="63822">
                  <c:v>13</c:v>
                </c:pt>
                <c:pt idx="63823">
                  <c:v>13</c:v>
                </c:pt>
                <c:pt idx="63824">
                  <c:v>13</c:v>
                </c:pt>
                <c:pt idx="63825">
                  <c:v>13</c:v>
                </c:pt>
                <c:pt idx="63826">
                  <c:v>13</c:v>
                </c:pt>
                <c:pt idx="63827">
                  <c:v>13</c:v>
                </c:pt>
                <c:pt idx="63828">
                  <c:v>13</c:v>
                </c:pt>
                <c:pt idx="63829">
                  <c:v>13</c:v>
                </c:pt>
                <c:pt idx="63830">
                  <c:v>13</c:v>
                </c:pt>
                <c:pt idx="63831">
                  <c:v>13</c:v>
                </c:pt>
                <c:pt idx="63832">
                  <c:v>13</c:v>
                </c:pt>
                <c:pt idx="63833">
                  <c:v>13</c:v>
                </c:pt>
                <c:pt idx="63834">
                  <c:v>13</c:v>
                </c:pt>
                <c:pt idx="63835">
                  <c:v>13</c:v>
                </c:pt>
                <c:pt idx="63836">
                  <c:v>13</c:v>
                </c:pt>
                <c:pt idx="63837">
                  <c:v>13</c:v>
                </c:pt>
                <c:pt idx="63838">
                  <c:v>13</c:v>
                </c:pt>
                <c:pt idx="63839">
                  <c:v>13</c:v>
                </c:pt>
                <c:pt idx="63840">
                  <c:v>13</c:v>
                </c:pt>
                <c:pt idx="63841">
                  <c:v>13</c:v>
                </c:pt>
                <c:pt idx="63842">
                  <c:v>13</c:v>
                </c:pt>
                <c:pt idx="63843">
                  <c:v>13</c:v>
                </c:pt>
                <c:pt idx="63844">
                  <c:v>13</c:v>
                </c:pt>
                <c:pt idx="63845">
                  <c:v>13</c:v>
                </c:pt>
                <c:pt idx="63846">
                  <c:v>13</c:v>
                </c:pt>
                <c:pt idx="63847">
                  <c:v>13</c:v>
                </c:pt>
                <c:pt idx="63848">
                  <c:v>13</c:v>
                </c:pt>
                <c:pt idx="63849">
                  <c:v>13</c:v>
                </c:pt>
                <c:pt idx="63850">
                  <c:v>13</c:v>
                </c:pt>
                <c:pt idx="63851">
                  <c:v>13</c:v>
                </c:pt>
                <c:pt idx="63852">
                  <c:v>13</c:v>
                </c:pt>
                <c:pt idx="63853">
                  <c:v>13</c:v>
                </c:pt>
                <c:pt idx="63854">
                  <c:v>13</c:v>
                </c:pt>
                <c:pt idx="63855">
                  <c:v>13</c:v>
                </c:pt>
                <c:pt idx="63856">
                  <c:v>13</c:v>
                </c:pt>
                <c:pt idx="63857">
                  <c:v>13</c:v>
                </c:pt>
                <c:pt idx="63858">
                  <c:v>13</c:v>
                </c:pt>
                <c:pt idx="63859">
                  <c:v>13</c:v>
                </c:pt>
                <c:pt idx="63860">
                  <c:v>13</c:v>
                </c:pt>
                <c:pt idx="63861">
                  <c:v>13</c:v>
                </c:pt>
                <c:pt idx="63862">
                  <c:v>13</c:v>
                </c:pt>
                <c:pt idx="63863">
                  <c:v>13</c:v>
                </c:pt>
                <c:pt idx="63864">
                  <c:v>13</c:v>
                </c:pt>
                <c:pt idx="63865">
                  <c:v>13</c:v>
                </c:pt>
                <c:pt idx="63866">
                  <c:v>13</c:v>
                </c:pt>
                <c:pt idx="63867">
                  <c:v>13</c:v>
                </c:pt>
                <c:pt idx="63868">
                  <c:v>13</c:v>
                </c:pt>
                <c:pt idx="63869">
                  <c:v>13</c:v>
                </c:pt>
                <c:pt idx="63870">
                  <c:v>13</c:v>
                </c:pt>
                <c:pt idx="63871">
                  <c:v>13</c:v>
                </c:pt>
                <c:pt idx="63872">
                  <c:v>13</c:v>
                </c:pt>
                <c:pt idx="63873">
                  <c:v>13</c:v>
                </c:pt>
                <c:pt idx="63874">
                  <c:v>13</c:v>
                </c:pt>
                <c:pt idx="63875">
                  <c:v>13</c:v>
                </c:pt>
                <c:pt idx="63876">
                  <c:v>13</c:v>
                </c:pt>
                <c:pt idx="63877">
                  <c:v>13</c:v>
                </c:pt>
                <c:pt idx="63878">
                  <c:v>13</c:v>
                </c:pt>
                <c:pt idx="63879">
                  <c:v>13</c:v>
                </c:pt>
                <c:pt idx="63880">
                  <c:v>13</c:v>
                </c:pt>
                <c:pt idx="63881">
                  <c:v>13</c:v>
                </c:pt>
                <c:pt idx="63882">
                  <c:v>13</c:v>
                </c:pt>
                <c:pt idx="63883">
                  <c:v>13</c:v>
                </c:pt>
                <c:pt idx="63884">
                  <c:v>13</c:v>
                </c:pt>
                <c:pt idx="63885">
                  <c:v>13</c:v>
                </c:pt>
                <c:pt idx="63886">
                  <c:v>13</c:v>
                </c:pt>
                <c:pt idx="63887">
                  <c:v>13</c:v>
                </c:pt>
                <c:pt idx="63888">
                  <c:v>13</c:v>
                </c:pt>
                <c:pt idx="63889">
                  <c:v>13</c:v>
                </c:pt>
                <c:pt idx="63890">
                  <c:v>13</c:v>
                </c:pt>
                <c:pt idx="63891">
                  <c:v>13</c:v>
                </c:pt>
                <c:pt idx="63892">
                  <c:v>13</c:v>
                </c:pt>
                <c:pt idx="63893">
                  <c:v>13</c:v>
                </c:pt>
                <c:pt idx="63894">
                  <c:v>13</c:v>
                </c:pt>
                <c:pt idx="63895">
                  <c:v>13</c:v>
                </c:pt>
                <c:pt idx="63896">
                  <c:v>13</c:v>
                </c:pt>
                <c:pt idx="63897">
                  <c:v>13</c:v>
                </c:pt>
                <c:pt idx="63898">
                  <c:v>13</c:v>
                </c:pt>
                <c:pt idx="63899">
                  <c:v>13</c:v>
                </c:pt>
                <c:pt idx="63900">
                  <c:v>13</c:v>
                </c:pt>
                <c:pt idx="63901">
                  <c:v>13</c:v>
                </c:pt>
                <c:pt idx="63902">
                  <c:v>13</c:v>
                </c:pt>
                <c:pt idx="63903">
                  <c:v>13</c:v>
                </c:pt>
                <c:pt idx="63904">
                  <c:v>13</c:v>
                </c:pt>
                <c:pt idx="63905">
                  <c:v>13</c:v>
                </c:pt>
                <c:pt idx="63906">
                  <c:v>13</c:v>
                </c:pt>
                <c:pt idx="63907">
                  <c:v>13</c:v>
                </c:pt>
                <c:pt idx="63908">
                  <c:v>13</c:v>
                </c:pt>
                <c:pt idx="63909">
                  <c:v>13</c:v>
                </c:pt>
                <c:pt idx="63910">
                  <c:v>13</c:v>
                </c:pt>
                <c:pt idx="63911">
                  <c:v>13</c:v>
                </c:pt>
                <c:pt idx="63912">
                  <c:v>13</c:v>
                </c:pt>
                <c:pt idx="63913">
                  <c:v>13</c:v>
                </c:pt>
                <c:pt idx="63914">
                  <c:v>13</c:v>
                </c:pt>
                <c:pt idx="63915">
                  <c:v>13</c:v>
                </c:pt>
                <c:pt idx="63916">
                  <c:v>13</c:v>
                </c:pt>
                <c:pt idx="63917">
                  <c:v>13</c:v>
                </c:pt>
                <c:pt idx="63918">
                  <c:v>13</c:v>
                </c:pt>
                <c:pt idx="63919">
                  <c:v>13</c:v>
                </c:pt>
                <c:pt idx="63920">
                  <c:v>13</c:v>
                </c:pt>
                <c:pt idx="63921">
                  <c:v>13</c:v>
                </c:pt>
                <c:pt idx="63922">
                  <c:v>13</c:v>
                </c:pt>
                <c:pt idx="63923">
                  <c:v>13</c:v>
                </c:pt>
                <c:pt idx="63924">
                  <c:v>13</c:v>
                </c:pt>
                <c:pt idx="63925">
                  <c:v>13</c:v>
                </c:pt>
                <c:pt idx="63926">
                  <c:v>13</c:v>
                </c:pt>
                <c:pt idx="63927">
                  <c:v>13</c:v>
                </c:pt>
                <c:pt idx="63928">
                  <c:v>13</c:v>
                </c:pt>
                <c:pt idx="63929">
                  <c:v>13</c:v>
                </c:pt>
                <c:pt idx="63930">
                  <c:v>13</c:v>
                </c:pt>
                <c:pt idx="63931">
                  <c:v>13</c:v>
                </c:pt>
                <c:pt idx="63932">
                  <c:v>13</c:v>
                </c:pt>
                <c:pt idx="63933">
                  <c:v>13</c:v>
                </c:pt>
                <c:pt idx="63934">
                  <c:v>13</c:v>
                </c:pt>
                <c:pt idx="63935">
                  <c:v>13</c:v>
                </c:pt>
                <c:pt idx="63936">
                  <c:v>13</c:v>
                </c:pt>
                <c:pt idx="63937">
                  <c:v>13</c:v>
                </c:pt>
                <c:pt idx="63938">
                  <c:v>13</c:v>
                </c:pt>
                <c:pt idx="63939">
                  <c:v>13</c:v>
                </c:pt>
                <c:pt idx="63940">
                  <c:v>13</c:v>
                </c:pt>
                <c:pt idx="63941">
                  <c:v>13</c:v>
                </c:pt>
                <c:pt idx="63942">
                  <c:v>13</c:v>
                </c:pt>
                <c:pt idx="63943">
                  <c:v>13</c:v>
                </c:pt>
                <c:pt idx="63944">
                  <c:v>13</c:v>
                </c:pt>
                <c:pt idx="63945">
                  <c:v>13</c:v>
                </c:pt>
                <c:pt idx="63946">
                  <c:v>13</c:v>
                </c:pt>
                <c:pt idx="63947">
                  <c:v>13</c:v>
                </c:pt>
                <c:pt idx="63948">
                  <c:v>13</c:v>
                </c:pt>
                <c:pt idx="63949">
                  <c:v>13</c:v>
                </c:pt>
                <c:pt idx="63950">
                  <c:v>13</c:v>
                </c:pt>
                <c:pt idx="63951">
                  <c:v>13</c:v>
                </c:pt>
                <c:pt idx="63952">
                  <c:v>13</c:v>
                </c:pt>
                <c:pt idx="63953">
                  <c:v>13</c:v>
                </c:pt>
                <c:pt idx="63954">
                  <c:v>13</c:v>
                </c:pt>
                <c:pt idx="63955">
                  <c:v>13</c:v>
                </c:pt>
                <c:pt idx="63956">
                  <c:v>13</c:v>
                </c:pt>
                <c:pt idx="63957">
                  <c:v>13</c:v>
                </c:pt>
                <c:pt idx="63958">
                  <c:v>13</c:v>
                </c:pt>
                <c:pt idx="63959">
                  <c:v>13</c:v>
                </c:pt>
                <c:pt idx="63960">
                  <c:v>13</c:v>
                </c:pt>
                <c:pt idx="63961">
                  <c:v>13</c:v>
                </c:pt>
                <c:pt idx="63962">
                  <c:v>13</c:v>
                </c:pt>
                <c:pt idx="63963">
                  <c:v>13</c:v>
                </c:pt>
                <c:pt idx="63964">
                  <c:v>13</c:v>
                </c:pt>
                <c:pt idx="63965">
                  <c:v>13</c:v>
                </c:pt>
                <c:pt idx="63966">
                  <c:v>13</c:v>
                </c:pt>
                <c:pt idx="63967">
                  <c:v>13</c:v>
                </c:pt>
                <c:pt idx="63968">
                  <c:v>13</c:v>
                </c:pt>
                <c:pt idx="63969">
                  <c:v>13</c:v>
                </c:pt>
                <c:pt idx="63970">
                  <c:v>13</c:v>
                </c:pt>
                <c:pt idx="63971">
                  <c:v>13</c:v>
                </c:pt>
                <c:pt idx="63972">
                  <c:v>13</c:v>
                </c:pt>
                <c:pt idx="63973">
                  <c:v>13</c:v>
                </c:pt>
                <c:pt idx="63974">
                  <c:v>13</c:v>
                </c:pt>
                <c:pt idx="63975">
                  <c:v>13</c:v>
                </c:pt>
                <c:pt idx="63976">
                  <c:v>13</c:v>
                </c:pt>
                <c:pt idx="63977">
                  <c:v>13</c:v>
                </c:pt>
                <c:pt idx="63978">
                  <c:v>13</c:v>
                </c:pt>
                <c:pt idx="63979">
                  <c:v>13</c:v>
                </c:pt>
                <c:pt idx="63980">
                  <c:v>13</c:v>
                </c:pt>
                <c:pt idx="63981">
                  <c:v>13</c:v>
                </c:pt>
                <c:pt idx="63982">
                  <c:v>13</c:v>
                </c:pt>
                <c:pt idx="63983">
                  <c:v>13</c:v>
                </c:pt>
                <c:pt idx="63984">
                  <c:v>13</c:v>
                </c:pt>
                <c:pt idx="63985">
                  <c:v>13</c:v>
                </c:pt>
                <c:pt idx="63986">
                  <c:v>13</c:v>
                </c:pt>
                <c:pt idx="63987">
                  <c:v>13</c:v>
                </c:pt>
                <c:pt idx="63988">
                  <c:v>13</c:v>
                </c:pt>
                <c:pt idx="63989">
                  <c:v>13</c:v>
                </c:pt>
                <c:pt idx="63990">
                  <c:v>13</c:v>
                </c:pt>
                <c:pt idx="63991">
                  <c:v>13</c:v>
                </c:pt>
                <c:pt idx="63992">
                  <c:v>13</c:v>
                </c:pt>
                <c:pt idx="63993">
                  <c:v>13</c:v>
                </c:pt>
                <c:pt idx="63994">
                  <c:v>13</c:v>
                </c:pt>
                <c:pt idx="63995">
                  <c:v>13</c:v>
                </c:pt>
                <c:pt idx="63996">
                  <c:v>13</c:v>
                </c:pt>
                <c:pt idx="63997">
                  <c:v>13</c:v>
                </c:pt>
                <c:pt idx="63998">
                  <c:v>13</c:v>
                </c:pt>
                <c:pt idx="63999">
                  <c:v>13</c:v>
                </c:pt>
                <c:pt idx="64000">
                  <c:v>13</c:v>
                </c:pt>
                <c:pt idx="64001">
                  <c:v>13</c:v>
                </c:pt>
                <c:pt idx="64002">
                  <c:v>13</c:v>
                </c:pt>
                <c:pt idx="64003">
                  <c:v>13</c:v>
                </c:pt>
                <c:pt idx="64004">
                  <c:v>13</c:v>
                </c:pt>
                <c:pt idx="64005">
                  <c:v>13</c:v>
                </c:pt>
                <c:pt idx="64006">
                  <c:v>13</c:v>
                </c:pt>
                <c:pt idx="64007">
                  <c:v>13</c:v>
                </c:pt>
                <c:pt idx="64008">
                  <c:v>13</c:v>
                </c:pt>
                <c:pt idx="64009">
                  <c:v>13</c:v>
                </c:pt>
                <c:pt idx="64010">
                  <c:v>13</c:v>
                </c:pt>
                <c:pt idx="64011">
                  <c:v>13</c:v>
                </c:pt>
                <c:pt idx="64012">
                  <c:v>13</c:v>
                </c:pt>
                <c:pt idx="64013">
                  <c:v>13</c:v>
                </c:pt>
                <c:pt idx="64014">
                  <c:v>13</c:v>
                </c:pt>
                <c:pt idx="64015">
                  <c:v>13</c:v>
                </c:pt>
                <c:pt idx="64016">
                  <c:v>13</c:v>
                </c:pt>
                <c:pt idx="64017">
                  <c:v>13</c:v>
                </c:pt>
                <c:pt idx="64018">
                  <c:v>13</c:v>
                </c:pt>
                <c:pt idx="64019">
                  <c:v>13</c:v>
                </c:pt>
                <c:pt idx="64020">
                  <c:v>13</c:v>
                </c:pt>
                <c:pt idx="64021">
                  <c:v>13</c:v>
                </c:pt>
                <c:pt idx="64022">
                  <c:v>13</c:v>
                </c:pt>
                <c:pt idx="64023">
                  <c:v>13</c:v>
                </c:pt>
                <c:pt idx="64024">
                  <c:v>13</c:v>
                </c:pt>
                <c:pt idx="64025">
                  <c:v>13</c:v>
                </c:pt>
                <c:pt idx="64026">
                  <c:v>13</c:v>
                </c:pt>
                <c:pt idx="64027">
                  <c:v>13</c:v>
                </c:pt>
                <c:pt idx="64028">
                  <c:v>13</c:v>
                </c:pt>
                <c:pt idx="64029">
                  <c:v>13</c:v>
                </c:pt>
                <c:pt idx="64030">
                  <c:v>13</c:v>
                </c:pt>
                <c:pt idx="64031">
                  <c:v>13</c:v>
                </c:pt>
                <c:pt idx="64032">
                  <c:v>13</c:v>
                </c:pt>
                <c:pt idx="64033">
                  <c:v>13</c:v>
                </c:pt>
                <c:pt idx="64034">
                  <c:v>13</c:v>
                </c:pt>
                <c:pt idx="64035">
                  <c:v>13</c:v>
                </c:pt>
                <c:pt idx="64036">
                  <c:v>13</c:v>
                </c:pt>
                <c:pt idx="64037">
                  <c:v>13</c:v>
                </c:pt>
                <c:pt idx="64038">
                  <c:v>13</c:v>
                </c:pt>
                <c:pt idx="64039">
                  <c:v>13</c:v>
                </c:pt>
                <c:pt idx="64040">
                  <c:v>13</c:v>
                </c:pt>
                <c:pt idx="64041">
                  <c:v>13</c:v>
                </c:pt>
                <c:pt idx="64042">
                  <c:v>13</c:v>
                </c:pt>
                <c:pt idx="64043">
                  <c:v>13</c:v>
                </c:pt>
                <c:pt idx="64044">
                  <c:v>13</c:v>
                </c:pt>
                <c:pt idx="64045">
                  <c:v>13</c:v>
                </c:pt>
                <c:pt idx="64046">
                  <c:v>13</c:v>
                </c:pt>
                <c:pt idx="64047">
                  <c:v>13</c:v>
                </c:pt>
                <c:pt idx="64048">
                  <c:v>13</c:v>
                </c:pt>
                <c:pt idx="64049">
                  <c:v>13</c:v>
                </c:pt>
                <c:pt idx="64050">
                  <c:v>13</c:v>
                </c:pt>
                <c:pt idx="64051">
                  <c:v>13</c:v>
                </c:pt>
                <c:pt idx="64052">
                  <c:v>13</c:v>
                </c:pt>
                <c:pt idx="64053">
                  <c:v>13</c:v>
                </c:pt>
                <c:pt idx="64054">
                  <c:v>13</c:v>
                </c:pt>
                <c:pt idx="64055">
                  <c:v>13</c:v>
                </c:pt>
                <c:pt idx="64056">
                  <c:v>13</c:v>
                </c:pt>
                <c:pt idx="64057">
                  <c:v>13</c:v>
                </c:pt>
                <c:pt idx="64058">
                  <c:v>13</c:v>
                </c:pt>
                <c:pt idx="64059">
                  <c:v>13</c:v>
                </c:pt>
                <c:pt idx="64060">
                  <c:v>13</c:v>
                </c:pt>
                <c:pt idx="64061">
                  <c:v>13</c:v>
                </c:pt>
                <c:pt idx="64062">
                  <c:v>13</c:v>
                </c:pt>
                <c:pt idx="64063">
                  <c:v>13</c:v>
                </c:pt>
                <c:pt idx="64064">
                  <c:v>13</c:v>
                </c:pt>
                <c:pt idx="64065">
                  <c:v>13</c:v>
                </c:pt>
                <c:pt idx="64066">
                  <c:v>13</c:v>
                </c:pt>
                <c:pt idx="64067">
                  <c:v>13</c:v>
                </c:pt>
                <c:pt idx="64068">
                  <c:v>13</c:v>
                </c:pt>
                <c:pt idx="64069">
                  <c:v>13</c:v>
                </c:pt>
                <c:pt idx="64070">
                  <c:v>13</c:v>
                </c:pt>
                <c:pt idx="64071">
                  <c:v>13</c:v>
                </c:pt>
                <c:pt idx="64072">
                  <c:v>13</c:v>
                </c:pt>
                <c:pt idx="64073">
                  <c:v>13</c:v>
                </c:pt>
                <c:pt idx="64074">
                  <c:v>13</c:v>
                </c:pt>
                <c:pt idx="64075">
                  <c:v>13</c:v>
                </c:pt>
                <c:pt idx="64076">
                  <c:v>13</c:v>
                </c:pt>
                <c:pt idx="64077">
                  <c:v>13</c:v>
                </c:pt>
                <c:pt idx="64078">
                  <c:v>13</c:v>
                </c:pt>
                <c:pt idx="64079">
                  <c:v>13</c:v>
                </c:pt>
                <c:pt idx="64080">
                  <c:v>13</c:v>
                </c:pt>
                <c:pt idx="64081">
                  <c:v>13</c:v>
                </c:pt>
                <c:pt idx="64082">
                  <c:v>13</c:v>
                </c:pt>
                <c:pt idx="64083">
                  <c:v>13</c:v>
                </c:pt>
                <c:pt idx="64084">
                  <c:v>13</c:v>
                </c:pt>
                <c:pt idx="64085">
                  <c:v>13</c:v>
                </c:pt>
                <c:pt idx="64086">
                  <c:v>13</c:v>
                </c:pt>
                <c:pt idx="64087">
                  <c:v>13</c:v>
                </c:pt>
                <c:pt idx="64088">
                  <c:v>13</c:v>
                </c:pt>
                <c:pt idx="64089">
                  <c:v>13</c:v>
                </c:pt>
                <c:pt idx="64090">
                  <c:v>13</c:v>
                </c:pt>
                <c:pt idx="64091">
                  <c:v>13</c:v>
                </c:pt>
                <c:pt idx="64092">
                  <c:v>13</c:v>
                </c:pt>
                <c:pt idx="64093">
                  <c:v>13</c:v>
                </c:pt>
                <c:pt idx="64094">
                  <c:v>13</c:v>
                </c:pt>
                <c:pt idx="64095">
                  <c:v>13</c:v>
                </c:pt>
                <c:pt idx="64096">
                  <c:v>13</c:v>
                </c:pt>
                <c:pt idx="64097">
                  <c:v>13</c:v>
                </c:pt>
                <c:pt idx="64098">
                  <c:v>13</c:v>
                </c:pt>
                <c:pt idx="64099">
                  <c:v>13</c:v>
                </c:pt>
                <c:pt idx="64100">
                  <c:v>13</c:v>
                </c:pt>
                <c:pt idx="64101">
                  <c:v>13</c:v>
                </c:pt>
                <c:pt idx="64102">
                  <c:v>13</c:v>
                </c:pt>
                <c:pt idx="64103">
                  <c:v>13</c:v>
                </c:pt>
                <c:pt idx="64104">
                  <c:v>13</c:v>
                </c:pt>
                <c:pt idx="64105">
                  <c:v>13</c:v>
                </c:pt>
                <c:pt idx="64106">
                  <c:v>13</c:v>
                </c:pt>
                <c:pt idx="64107">
                  <c:v>13</c:v>
                </c:pt>
                <c:pt idx="64108">
                  <c:v>13</c:v>
                </c:pt>
                <c:pt idx="64109">
                  <c:v>13</c:v>
                </c:pt>
                <c:pt idx="64110">
                  <c:v>13</c:v>
                </c:pt>
                <c:pt idx="64111">
                  <c:v>13</c:v>
                </c:pt>
                <c:pt idx="64112">
                  <c:v>13</c:v>
                </c:pt>
                <c:pt idx="64113">
                  <c:v>13</c:v>
                </c:pt>
                <c:pt idx="64114">
                  <c:v>13</c:v>
                </c:pt>
                <c:pt idx="64115">
                  <c:v>13</c:v>
                </c:pt>
                <c:pt idx="64116">
                  <c:v>13</c:v>
                </c:pt>
                <c:pt idx="64117">
                  <c:v>13</c:v>
                </c:pt>
                <c:pt idx="64118">
                  <c:v>13</c:v>
                </c:pt>
                <c:pt idx="64119">
                  <c:v>13</c:v>
                </c:pt>
                <c:pt idx="64120">
                  <c:v>13</c:v>
                </c:pt>
                <c:pt idx="64121">
                  <c:v>13</c:v>
                </c:pt>
                <c:pt idx="64122">
                  <c:v>13</c:v>
                </c:pt>
                <c:pt idx="64123">
                  <c:v>13</c:v>
                </c:pt>
                <c:pt idx="64124">
                  <c:v>13</c:v>
                </c:pt>
                <c:pt idx="64125">
                  <c:v>13</c:v>
                </c:pt>
                <c:pt idx="64126">
                  <c:v>13</c:v>
                </c:pt>
                <c:pt idx="64127">
                  <c:v>13</c:v>
                </c:pt>
                <c:pt idx="64128">
                  <c:v>13</c:v>
                </c:pt>
                <c:pt idx="64129">
                  <c:v>13</c:v>
                </c:pt>
                <c:pt idx="64130">
                  <c:v>13</c:v>
                </c:pt>
                <c:pt idx="64131">
                  <c:v>13</c:v>
                </c:pt>
                <c:pt idx="64132">
                  <c:v>13</c:v>
                </c:pt>
                <c:pt idx="64133">
                  <c:v>13</c:v>
                </c:pt>
                <c:pt idx="64134">
                  <c:v>13</c:v>
                </c:pt>
                <c:pt idx="64135">
                  <c:v>13</c:v>
                </c:pt>
                <c:pt idx="64136">
                  <c:v>13</c:v>
                </c:pt>
                <c:pt idx="64137">
                  <c:v>13</c:v>
                </c:pt>
                <c:pt idx="64138">
                  <c:v>13</c:v>
                </c:pt>
                <c:pt idx="64139">
                  <c:v>13</c:v>
                </c:pt>
                <c:pt idx="64140">
                  <c:v>13</c:v>
                </c:pt>
                <c:pt idx="64141">
                  <c:v>13</c:v>
                </c:pt>
                <c:pt idx="64142">
                  <c:v>13</c:v>
                </c:pt>
                <c:pt idx="64143">
                  <c:v>13</c:v>
                </c:pt>
                <c:pt idx="64144">
                  <c:v>13</c:v>
                </c:pt>
                <c:pt idx="64145">
                  <c:v>13</c:v>
                </c:pt>
                <c:pt idx="64146">
                  <c:v>13</c:v>
                </c:pt>
                <c:pt idx="64147">
                  <c:v>13</c:v>
                </c:pt>
                <c:pt idx="64148">
                  <c:v>13</c:v>
                </c:pt>
                <c:pt idx="64149">
                  <c:v>13</c:v>
                </c:pt>
                <c:pt idx="64150">
                  <c:v>13</c:v>
                </c:pt>
                <c:pt idx="64151">
                  <c:v>13</c:v>
                </c:pt>
                <c:pt idx="64152">
                  <c:v>13</c:v>
                </c:pt>
                <c:pt idx="64153">
                  <c:v>13</c:v>
                </c:pt>
                <c:pt idx="64154">
                  <c:v>13</c:v>
                </c:pt>
                <c:pt idx="64155">
                  <c:v>13</c:v>
                </c:pt>
                <c:pt idx="64156">
                  <c:v>13</c:v>
                </c:pt>
                <c:pt idx="64157">
                  <c:v>13</c:v>
                </c:pt>
                <c:pt idx="64158">
                  <c:v>13</c:v>
                </c:pt>
                <c:pt idx="64159">
                  <c:v>13</c:v>
                </c:pt>
                <c:pt idx="64160">
                  <c:v>13</c:v>
                </c:pt>
                <c:pt idx="64161">
                  <c:v>13</c:v>
                </c:pt>
                <c:pt idx="64162">
                  <c:v>13</c:v>
                </c:pt>
                <c:pt idx="64163">
                  <c:v>13</c:v>
                </c:pt>
                <c:pt idx="64164">
                  <c:v>13</c:v>
                </c:pt>
                <c:pt idx="64165">
                  <c:v>13</c:v>
                </c:pt>
                <c:pt idx="64166">
                  <c:v>13</c:v>
                </c:pt>
                <c:pt idx="64167">
                  <c:v>13</c:v>
                </c:pt>
                <c:pt idx="64168">
                  <c:v>13</c:v>
                </c:pt>
                <c:pt idx="64169">
                  <c:v>13</c:v>
                </c:pt>
                <c:pt idx="64170">
                  <c:v>13</c:v>
                </c:pt>
                <c:pt idx="64171">
                  <c:v>13</c:v>
                </c:pt>
                <c:pt idx="64172">
                  <c:v>13</c:v>
                </c:pt>
                <c:pt idx="64173">
                  <c:v>13</c:v>
                </c:pt>
                <c:pt idx="64174">
                  <c:v>13</c:v>
                </c:pt>
                <c:pt idx="64175">
                  <c:v>13</c:v>
                </c:pt>
                <c:pt idx="64176">
                  <c:v>13</c:v>
                </c:pt>
                <c:pt idx="64177">
                  <c:v>13</c:v>
                </c:pt>
                <c:pt idx="64178">
                  <c:v>13</c:v>
                </c:pt>
                <c:pt idx="64179">
                  <c:v>13</c:v>
                </c:pt>
                <c:pt idx="64180">
                  <c:v>13</c:v>
                </c:pt>
                <c:pt idx="64181">
                  <c:v>13</c:v>
                </c:pt>
                <c:pt idx="64182">
                  <c:v>13</c:v>
                </c:pt>
                <c:pt idx="64183">
                  <c:v>13</c:v>
                </c:pt>
                <c:pt idx="64184">
                  <c:v>13</c:v>
                </c:pt>
                <c:pt idx="64185">
                  <c:v>13</c:v>
                </c:pt>
                <c:pt idx="64186">
                  <c:v>13</c:v>
                </c:pt>
                <c:pt idx="64187">
                  <c:v>13</c:v>
                </c:pt>
                <c:pt idx="64188">
                  <c:v>13</c:v>
                </c:pt>
                <c:pt idx="64189">
                  <c:v>13</c:v>
                </c:pt>
                <c:pt idx="64190">
                  <c:v>13</c:v>
                </c:pt>
                <c:pt idx="64191">
                  <c:v>13</c:v>
                </c:pt>
                <c:pt idx="64192">
                  <c:v>13</c:v>
                </c:pt>
                <c:pt idx="64193">
                  <c:v>13</c:v>
                </c:pt>
                <c:pt idx="64194">
                  <c:v>13</c:v>
                </c:pt>
                <c:pt idx="64195">
                  <c:v>13</c:v>
                </c:pt>
                <c:pt idx="64196">
                  <c:v>13</c:v>
                </c:pt>
                <c:pt idx="64197">
                  <c:v>13</c:v>
                </c:pt>
                <c:pt idx="64198">
                  <c:v>13</c:v>
                </c:pt>
                <c:pt idx="64199">
                  <c:v>13</c:v>
                </c:pt>
                <c:pt idx="64200">
                  <c:v>13.5</c:v>
                </c:pt>
                <c:pt idx="64201">
                  <c:v>13.5</c:v>
                </c:pt>
                <c:pt idx="64202">
                  <c:v>13.5</c:v>
                </c:pt>
                <c:pt idx="64203">
                  <c:v>13.5</c:v>
                </c:pt>
                <c:pt idx="64204">
                  <c:v>13.5</c:v>
                </c:pt>
                <c:pt idx="64205">
                  <c:v>13.5</c:v>
                </c:pt>
                <c:pt idx="64206">
                  <c:v>13.5</c:v>
                </c:pt>
                <c:pt idx="64207">
                  <c:v>13.5</c:v>
                </c:pt>
                <c:pt idx="64208">
                  <c:v>13.5</c:v>
                </c:pt>
                <c:pt idx="64209">
                  <c:v>13.5</c:v>
                </c:pt>
                <c:pt idx="64210">
                  <c:v>13.5</c:v>
                </c:pt>
                <c:pt idx="64211">
                  <c:v>13.5</c:v>
                </c:pt>
                <c:pt idx="64212">
                  <c:v>13.5</c:v>
                </c:pt>
                <c:pt idx="64213">
                  <c:v>13.5</c:v>
                </c:pt>
                <c:pt idx="64214">
                  <c:v>13.5</c:v>
                </c:pt>
                <c:pt idx="64215">
                  <c:v>13.5</c:v>
                </c:pt>
                <c:pt idx="64216">
                  <c:v>13.5</c:v>
                </c:pt>
                <c:pt idx="64217">
                  <c:v>13.5</c:v>
                </c:pt>
                <c:pt idx="64218">
                  <c:v>13.5</c:v>
                </c:pt>
                <c:pt idx="64219">
                  <c:v>13.5</c:v>
                </c:pt>
                <c:pt idx="64220">
                  <c:v>13.5</c:v>
                </c:pt>
                <c:pt idx="64221">
                  <c:v>13.5</c:v>
                </c:pt>
                <c:pt idx="64222">
                  <c:v>13.5</c:v>
                </c:pt>
                <c:pt idx="64223">
                  <c:v>13.5</c:v>
                </c:pt>
                <c:pt idx="64224">
                  <c:v>13.5</c:v>
                </c:pt>
                <c:pt idx="64225">
                  <c:v>13.5</c:v>
                </c:pt>
                <c:pt idx="64226">
                  <c:v>13.5</c:v>
                </c:pt>
                <c:pt idx="64227">
                  <c:v>13.5</c:v>
                </c:pt>
                <c:pt idx="64228">
                  <c:v>13.5</c:v>
                </c:pt>
                <c:pt idx="64229">
                  <c:v>13.5</c:v>
                </c:pt>
                <c:pt idx="64230">
                  <c:v>13.5</c:v>
                </c:pt>
                <c:pt idx="64231">
                  <c:v>13.5</c:v>
                </c:pt>
                <c:pt idx="64232">
                  <c:v>13.5</c:v>
                </c:pt>
                <c:pt idx="64233">
                  <c:v>13.5</c:v>
                </c:pt>
                <c:pt idx="64234">
                  <c:v>13.5</c:v>
                </c:pt>
                <c:pt idx="64235">
                  <c:v>13.5</c:v>
                </c:pt>
                <c:pt idx="64236">
                  <c:v>13.5</c:v>
                </c:pt>
                <c:pt idx="64237">
                  <c:v>13.5</c:v>
                </c:pt>
                <c:pt idx="64238">
                  <c:v>13.5</c:v>
                </c:pt>
                <c:pt idx="64239">
                  <c:v>13.5</c:v>
                </c:pt>
                <c:pt idx="64240">
                  <c:v>13.5</c:v>
                </c:pt>
                <c:pt idx="64241">
                  <c:v>13.5</c:v>
                </c:pt>
                <c:pt idx="64242">
                  <c:v>13.5</c:v>
                </c:pt>
                <c:pt idx="64243">
                  <c:v>13.5</c:v>
                </c:pt>
                <c:pt idx="64244">
                  <c:v>13.5</c:v>
                </c:pt>
                <c:pt idx="64245">
                  <c:v>13.5</c:v>
                </c:pt>
                <c:pt idx="64246">
                  <c:v>13.5</c:v>
                </c:pt>
                <c:pt idx="64247">
                  <c:v>13.5</c:v>
                </c:pt>
                <c:pt idx="64248">
                  <c:v>13.5</c:v>
                </c:pt>
                <c:pt idx="64249">
                  <c:v>13.5</c:v>
                </c:pt>
                <c:pt idx="64250">
                  <c:v>13.5</c:v>
                </c:pt>
                <c:pt idx="64251">
                  <c:v>13.5</c:v>
                </c:pt>
                <c:pt idx="64252">
                  <c:v>13.5</c:v>
                </c:pt>
                <c:pt idx="64253">
                  <c:v>13.5</c:v>
                </c:pt>
                <c:pt idx="64254">
                  <c:v>13.5</c:v>
                </c:pt>
                <c:pt idx="64255">
                  <c:v>13.5</c:v>
                </c:pt>
                <c:pt idx="64256">
                  <c:v>13.5</c:v>
                </c:pt>
                <c:pt idx="64257">
                  <c:v>13.5</c:v>
                </c:pt>
                <c:pt idx="64258">
                  <c:v>13.5</c:v>
                </c:pt>
                <c:pt idx="64259">
                  <c:v>13.5</c:v>
                </c:pt>
                <c:pt idx="64260">
                  <c:v>13.5</c:v>
                </c:pt>
                <c:pt idx="64261">
                  <c:v>13.5</c:v>
                </c:pt>
                <c:pt idx="64262">
                  <c:v>13.5</c:v>
                </c:pt>
                <c:pt idx="64263">
                  <c:v>13.5</c:v>
                </c:pt>
                <c:pt idx="64264">
                  <c:v>13.5</c:v>
                </c:pt>
                <c:pt idx="64265">
                  <c:v>13.5</c:v>
                </c:pt>
                <c:pt idx="64266">
                  <c:v>13.5</c:v>
                </c:pt>
                <c:pt idx="64267">
                  <c:v>13.5</c:v>
                </c:pt>
                <c:pt idx="64268">
                  <c:v>13.5</c:v>
                </c:pt>
                <c:pt idx="64269">
                  <c:v>13.5</c:v>
                </c:pt>
                <c:pt idx="64270">
                  <c:v>13.5</c:v>
                </c:pt>
                <c:pt idx="64271">
                  <c:v>13.5</c:v>
                </c:pt>
                <c:pt idx="64272">
                  <c:v>13.5</c:v>
                </c:pt>
                <c:pt idx="64273">
                  <c:v>13.5</c:v>
                </c:pt>
                <c:pt idx="64274">
                  <c:v>13.5</c:v>
                </c:pt>
                <c:pt idx="64275">
                  <c:v>13.5</c:v>
                </c:pt>
                <c:pt idx="64276">
                  <c:v>13.5</c:v>
                </c:pt>
                <c:pt idx="64277">
                  <c:v>13.5</c:v>
                </c:pt>
                <c:pt idx="64278">
                  <c:v>13.5</c:v>
                </c:pt>
                <c:pt idx="64279">
                  <c:v>13.5</c:v>
                </c:pt>
                <c:pt idx="64280">
                  <c:v>13.5</c:v>
                </c:pt>
                <c:pt idx="64281">
                  <c:v>13.5</c:v>
                </c:pt>
                <c:pt idx="64282">
                  <c:v>13.5</c:v>
                </c:pt>
                <c:pt idx="64283">
                  <c:v>13.5</c:v>
                </c:pt>
                <c:pt idx="64284">
                  <c:v>13.5</c:v>
                </c:pt>
                <c:pt idx="64285">
                  <c:v>13.5</c:v>
                </c:pt>
                <c:pt idx="64286">
                  <c:v>13.5</c:v>
                </c:pt>
                <c:pt idx="64287">
                  <c:v>13.5</c:v>
                </c:pt>
                <c:pt idx="64288">
                  <c:v>13.5</c:v>
                </c:pt>
                <c:pt idx="64289">
                  <c:v>13.5</c:v>
                </c:pt>
                <c:pt idx="64290">
                  <c:v>13.5</c:v>
                </c:pt>
                <c:pt idx="64291">
                  <c:v>13.5</c:v>
                </c:pt>
                <c:pt idx="64292">
                  <c:v>13.5</c:v>
                </c:pt>
                <c:pt idx="64293">
                  <c:v>13.5</c:v>
                </c:pt>
                <c:pt idx="64294">
                  <c:v>13.5</c:v>
                </c:pt>
                <c:pt idx="64295">
                  <c:v>13.5</c:v>
                </c:pt>
                <c:pt idx="64296">
                  <c:v>13.5</c:v>
                </c:pt>
                <c:pt idx="64297">
                  <c:v>13.5</c:v>
                </c:pt>
                <c:pt idx="64298">
                  <c:v>13.5</c:v>
                </c:pt>
                <c:pt idx="64299">
                  <c:v>13.5</c:v>
                </c:pt>
                <c:pt idx="64300">
                  <c:v>13.5</c:v>
                </c:pt>
                <c:pt idx="64301">
                  <c:v>13.5</c:v>
                </c:pt>
                <c:pt idx="64302">
                  <c:v>13.5</c:v>
                </c:pt>
                <c:pt idx="64303">
                  <c:v>13.5</c:v>
                </c:pt>
                <c:pt idx="64304">
                  <c:v>13.5</c:v>
                </c:pt>
                <c:pt idx="64305">
                  <c:v>13.5</c:v>
                </c:pt>
                <c:pt idx="64306">
                  <c:v>13.5</c:v>
                </c:pt>
                <c:pt idx="64307">
                  <c:v>13.5</c:v>
                </c:pt>
                <c:pt idx="64308">
                  <c:v>13.5</c:v>
                </c:pt>
                <c:pt idx="64309">
                  <c:v>13.5</c:v>
                </c:pt>
                <c:pt idx="64310">
                  <c:v>13.5</c:v>
                </c:pt>
                <c:pt idx="64311">
                  <c:v>13.5</c:v>
                </c:pt>
                <c:pt idx="64312">
                  <c:v>13.5</c:v>
                </c:pt>
                <c:pt idx="64313">
                  <c:v>13.5</c:v>
                </c:pt>
                <c:pt idx="64314">
                  <c:v>13.5</c:v>
                </c:pt>
                <c:pt idx="64315">
                  <c:v>13.5</c:v>
                </c:pt>
                <c:pt idx="64316">
                  <c:v>13.5</c:v>
                </c:pt>
                <c:pt idx="64317">
                  <c:v>13.5</c:v>
                </c:pt>
                <c:pt idx="64318">
                  <c:v>13.5</c:v>
                </c:pt>
                <c:pt idx="64319">
                  <c:v>13.5</c:v>
                </c:pt>
                <c:pt idx="64320">
                  <c:v>13.5</c:v>
                </c:pt>
                <c:pt idx="64321">
                  <c:v>13.5</c:v>
                </c:pt>
                <c:pt idx="64322">
                  <c:v>13.5</c:v>
                </c:pt>
                <c:pt idx="64323">
                  <c:v>13.5</c:v>
                </c:pt>
                <c:pt idx="64324">
                  <c:v>13.5</c:v>
                </c:pt>
                <c:pt idx="64325">
                  <c:v>13.5</c:v>
                </c:pt>
                <c:pt idx="64326">
                  <c:v>13.5</c:v>
                </c:pt>
                <c:pt idx="64327">
                  <c:v>13.5</c:v>
                </c:pt>
                <c:pt idx="64328">
                  <c:v>13.5</c:v>
                </c:pt>
                <c:pt idx="64329">
                  <c:v>13.5</c:v>
                </c:pt>
                <c:pt idx="64330">
                  <c:v>13.5</c:v>
                </c:pt>
                <c:pt idx="64331">
                  <c:v>13.5</c:v>
                </c:pt>
                <c:pt idx="64332">
                  <c:v>13.5</c:v>
                </c:pt>
                <c:pt idx="64333">
                  <c:v>13.5</c:v>
                </c:pt>
                <c:pt idx="64334">
                  <c:v>13.5</c:v>
                </c:pt>
                <c:pt idx="64335">
                  <c:v>13.5</c:v>
                </c:pt>
                <c:pt idx="64336">
                  <c:v>13.5</c:v>
                </c:pt>
                <c:pt idx="64337">
                  <c:v>13.5</c:v>
                </c:pt>
                <c:pt idx="64338">
                  <c:v>13.5</c:v>
                </c:pt>
                <c:pt idx="64339">
                  <c:v>13.5</c:v>
                </c:pt>
                <c:pt idx="64340">
                  <c:v>13.5</c:v>
                </c:pt>
                <c:pt idx="64341">
                  <c:v>13.5</c:v>
                </c:pt>
                <c:pt idx="64342">
                  <c:v>13.5</c:v>
                </c:pt>
                <c:pt idx="64343">
                  <c:v>13.5</c:v>
                </c:pt>
                <c:pt idx="64344">
                  <c:v>13.5</c:v>
                </c:pt>
                <c:pt idx="64345">
                  <c:v>13.5</c:v>
                </c:pt>
                <c:pt idx="64346">
                  <c:v>13.5</c:v>
                </c:pt>
                <c:pt idx="64347">
                  <c:v>13.5</c:v>
                </c:pt>
                <c:pt idx="64348">
                  <c:v>13.5</c:v>
                </c:pt>
                <c:pt idx="64349">
                  <c:v>13.5</c:v>
                </c:pt>
                <c:pt idx="64350">
                  <c:v>13.5</c:v>
                </c:pt>
                <c:pt idx="64351">
                  <c:v>13.5</c:v>
                </c:pt>
                <c:pt idx="64352">
                  <c:v>13.5</c:v>
                </c:pt>
                <c:pt idx="64353">
                  <c:v>13.5</c:v>
                </c:pt>
                <c:pt idx="64354">
                  <c:v>13.5</c:v>
                </c:pt>
                <c:pt idx="64355">
                  <c:v>13.5</c:v>
                </c:pt>
                <c:pt idx="64356">
                  <c:v>13.5</c:v>
                </c:pt>
                <c:pt idx="64357">
                  <c:v>13.5</c:v>
                </c:pt>
                <c:pt idx="64358">
                  <c:v>13.5</c:v>
                </c:pt>
                <c:pt idx="64359">
                  <c:v>13.5</c:v>
                </c:pt>
                <c:pt idx="64360">
                  <c:v>13.5</c:v>
                </c:pt>
                <c:pt idx="64361">
                  <c:v>13.5</c:v>
                </c:pt>
                <c:pt idx="64362">
                  <c:v>13.5</c:v>
                </c:pt>
                <c:pt idx="64363">
                  <c:v>13.5</c:v>
                </c:pt>
                <c:pt idx="64364">
                  <c:v>13.5</c:v>
                </c:pt>
                <c:pt idx="64365">
                  <c:v>13.5</c:v>
                </c:pt>
                <c:pt idx="64366">
                  <c:v>13.5</c:v>
                </c:pt>
                <c:pt idx="64367">
                  <c:v>13.5</c:v>
                </c:pt>
                <c:pt idx="64368">
                  <c:v>13.5</c:v>
                </c:pt>
                <c:pt idx="64369">
                  <c:v>13.5</c:v>
                </c:pt>
                <c:pt idx="64370">
                  <c:v>13.5</c:v>
                </c:pt>
                <c:pt idx="64371">
                  <c:v>13.5</c:v>
                </c:pt>
                <c:pt idx="64372">
                  <c:v>13.5</c:v>
                </c:pt>
                <c:pt idx="64373">
                  <c:v>13.5</c:v>
                </c:pt>
                <c:pt idx="64374">
                  <c:v>13.5</c:v>
                </c:pt>
                <c:pt idx="64375">
                  <c:v>13.5</c:v>
                </c:pt>
                <c:pt idx="64376">
                  <c:v>13.5</c:v>
                </c:pt>
                <c:pt idx="64377">
                  <c:v>13.5</c:v>
                </c:pt>
                <c:pt idx="64378">
                  <c:v>13.5</c:v>
                </c:pt>
                <c:pt idx="64379">
                  <c:v>13.5</c:v>
                </c:pt>
                <c:pt idx="64380">
                  <c:v>13.5</c:v>
                </c:pt>
                <c:pt idx="64381">
                  <c:v>13.5</c:v>
                </c:pt>
                <c:pt idx="64382">
                  <c:v>13.5</c:v>
                </c:pt>
                <c:pt idx="64383">
                  <c:v>13.5</c:v>
                </c:pt>
                <c:pt idx="64384">
                  <c:v>13.5</c:v>
                </c:pt>
                <c:pt idx="64385">
                  <c:v>13.5</c:v>
                </c:pt>
                <c:pt idx="64386">
                  <c:v>13.5</c:v>
                </c:pt>
                <c:pt idx="64387">
                  <c:v>13.5</c:v>
                </c:pt>
                <c:pt idx="64388">
                  <c:v>13.5</c:v>
                </c:pt>
                <c:pt idx="64389">
                  <c:v>13.5</c:v>
                </c:pt>
                <c:pt idx="64390">
                  <c:v>13.5</c:v>
                </c:pt>
                <c:pt idx="64391">
                  <c:v>13.5</c:v>
                </c:pt>
                <c:pt idx="64392">
                  <c:v>13.5</c:v>
                </c:pt>
                <c:pt idx="64393">
                  <c:v>13.5</c:v>
                </c:pt>
                <c:pt idx="64394">
                  <c:v>13.5</c:v>
                </c:pt>
                <c:pt idx="64395">
                  <c:v>13.5</c:v>
                </c:pt>
                <c:pt idx="64396">
                  <c:v>13.5</c:v>
                </c:pt>
                <c:pt idx="64397">
                  <c:v>13.5</c:v>
                </c:pt>
                <c:pt idx="64398">
                  <c:v>13.5</c:v>
                </c:pt>
                <c:pt idx="64399">
                  <c:v>13.5</c:v>
                </c:pt>
                <c:pt idx="64400">
                  <c:v>13.5</c:v>
                </c:pt>
                <c:pt idx="64401">
                  <c:v>13.5</c:v>
                </c:pt>
                <c:pt idx="64402">
                  <c:v>13.5</c:v>
                </c:pt>
                <c:pt idx="64403">
                  <c:v>13.5</c:v>
                </c:pt>
                <c:pt idx="64404">
                  <c:v>13.5</c:v>
                </c:pt>
                <c:pt idx="64405">
                  <c:v>13.5</c:v>
                </c:pt>
                <c:pt idx="64406">
                  <c:v>13.5</c:v>
                </c:pt>
                <c:pt idx="64407">
                  <c:v>13.5</c:v>
                </c:pt>
                <c:pt idx="64408">
                  <c:v>13.5</c:v>
                </c:pt>
                <c:pt idx="64409">
                  <c:v>13.5</c:v>
                </c:pt>
                <c:pt idx="64410">
                  <c:v>13.5</c:v>
                </c:pt>
                <c:pt idx="64411">
                  <c:v>13.5</c:v>
                </c:pt>
                <c:pt idx="64412">
                  <c:v>13.5</c:v>
                </c:pt>
                <c:pt idx="64413">
                  <c:v>13.5</c:v>
                </c:pt>
                <c:pt idx="64414">
                  <c:v>13.5</c:v>
                </c:pt>
                <c:pt idx="64415">
                  <c:v>13.5</c:v>
                </c:pt>
                <c:pt idx="64416">
                  <c:v>13.5</c:v>
                </c:pt>
                <c:pt idx="64417">
                  <c:v>13.5</c:v>
                </c:pt>
                <c:pt idx="64418">
                  <c:v>13.5</c:v>
                </c:pt>
                <c:pt idx="64419">
                  <c:v>13.5</c:v>
                </c:pt>
                <c:pt idx="64420">
                  <c:v>13.5</c:v>
                </c:pt>
                <c:pt idx="64421">
                  <c:v>13.5</c:v>
                </c:pt>
                <c:pt idx="64422">
                  <c:v>13.5</c:v>
                </c:pt>
                <c:pt idx="64423">
                  <c:v>13.5</c:v>
                </c:pt>
                <c:pt idx="64424">
                  <c:v>13.5</c:v>
                </c:pt>
                <c:pt idx="64425">
                  <c:v>13.5</c:v>
                </c:pt>
                <c:pt idx="64426">
                  <c:v>13.5</c:v>
                </c:pt>
                <c:pt idx="64427">
                  <c:v>13.5</c:v>
                </c:pt>
                <c:pt idx="64428">
                  <c:v>13.5</c:v>
                </c:pt>
                <c:pt idx="64429">
                  <c:v>13.5</c:v>
                </c:pt>
                <c:pt idx="64430">
                  <c:v>13.5</c:v>
                </c:pt>
                <c:pt idx="64431">
                  <c:v>13.5</c:v>
                </c:pt>
                <c:pt idx="64432">
                  <c:v>13.5</c:v>
                </c:pt>
                <c:pt idx="64433">
                  <c:v>13.5</c:v>
                </c:pt>
                <c:pt idx="64434">
                  <c:v>13.5</c:v>
                </c:pt>
                <c:pt idx="64435">
                  <c:v>13.5</c:v>
                </c:pt>
                <c:pt idx="64436">
                  <c:v>13.5</c:v>
                </c:pt>
                <c:pt idx="64437">
                  <c:v>13.5</c:v>
                </c:pt>
                <c:pt idx="64438">
                  <c:v>13.5</c:v>
                </c:pt>
                <c:pt idx="64439">
                  <c:v>13.5</c:v>
                </c:pt>
                <c:pt idx="64440">
                  <c:v>13.5</c:v>
                </c:pt>
                <c:pt idx="64441">
                  <c:v>13.5</c:v>
                </c:pt>
                <c:pt idx="64442">
                  <c:v>13.5</c:v>
                </c:pt>
                <c:pt idx="64443">
                  <c:v>13.5</c:v>
                </c:pt>
                <c:pt idx="64444">
                  <c:v>13.5</c:v>
                </c:pt>
                <c:pt idx="64445">
                  <c:v>13.5</c:v>
                </c:pt>
                <c:pt idx="64446">
                  <c:v>13.5</c:v>
                </c:pt>
                <c:pt idx="64447">
                  <c:v>13.5</c:v>
                </c:pt>
                <c:pt idx="64448">
                  <c:v>13.5</c:v>
                </c:pt>
                <c:pt idx="64449">
                  <c:v>13.5</c:v>
                </c:pt>
                <c:pt idx="64450">
                  <c:v>13.5</c:v>
                </c:pt>
                <c:pt idx="64451">
                  <c:v>13.5</c:v>
                </c:pt>
                <c:pt idx="64452">
                  <c:v>13.5</c:v>
                </c:pt>
                <c:pt idx="64453">
                  <c:v>13.5</c:v>
                </c:pt>
                <c:pt idx="64454">
                  <c:v>13.5</c:v>
                </c:pt>
                <c:pt idx="64455">
                  <c:v>13.5</c:v>
                </c:pt>
                <c:pt idx="64456">
                  <c:v>13.5</c:v>
                </c:pt>
                <c:pt idx="64457">
                  <c:v>13.5</c:v>
                </c:pt>
                <c:pt idx="64458">
                  <c:v>13.5</c:v>
                </c:pt>
                <c:pt idx="64459">
                  <c:v>13.5</c:v>
                </c:pt>
                <c:pt idx="64460">
                  <c:v>13.5</c:v>
                </c:pt>
                <c:pt idx="64461">
                  <c:v>13.5</c:v>
                </c:pt>
                <c:pt idx="64462">
                  <c:v>13.5</c:v>
                </c:pt>
                <c:pt idx="64463">
                  <c:v>13.5</c:v>
                </c:pt>
                <c:pt idx="64464">
                  <c:v>13.5</c:v>
                </c:pt>
                <c:pt idx="64465">
                  <c:v>13.5</c:v>
                </c:pt>
                <c:pt idx="64466">
                  <c:v>13.5</c:v>
                </c:pt>
                <c:pt idx="64467">
                  <c:v>13.5</c:v>
                </c:pt>
                <c:pt idx="64468">
                  <c:v>13.5</c:v>
                </c:pt>
                <c:pt idx="64469">
                  <c:v>13.5</c:v>
                </c:pt>
                <c:pt idx="64470">
                  <c:v>13.5</c:v>
                </c:pt>
                <c:pt idx="64471">
                  <c:v>13.5</c:v>
                </c:pt>
                <c:pt idx="64472">
                  <c:v>13.5</c:v>
                </c:pt>
                <c:pt idx="64473">
                  <c:v>13.5</c:v>
                </c:pt>
                <c:pt idx="64474">
                  <c:v>13.5</c:v>
                </c:pt>
                <c:pt idx="64475">
                  <c:v>13.5</c:v>
                </c:pt>
                <c:pt idx="64476">
                  <c:v>13.5</c:v>
                </c:pt>
                <c:pt idx="64477">
                  <c:v>13.5</c:v>
                </c:pt>
                <c:pt idx="64478">
                  <c:v>13.5</c:v>
                </c:pt>
                <c:pt idx="64479">
                  <c:v>13.5</c:v>
                </c:pt>
                <c:pt idx="64480">
                  <c:v>13.5</c:v>
                </c:pt>
                <c:pt idx="64481">
                  <c:v>13.5</c:v>
                </c:pt>
                <c:pt idx="64482">
                  <c:v>13.5</c:v>
                </c:pt>
                <c:pt idx="64483">
                  <c:v>13.5</c:v>
                </c:pt>
                <c:pt idx="64484">
                  <c:v>13.5</c:v>
                </c:pt>
                <c:pt idx="64485">
                  <c:v>13.5</c:v>
                </c:pt>
                <c:pt idx="64486">
                  <c:v>13.5</c:v>
                </c:pt>
                <c:pt idx="64487">
                  <c:v>13.5</c:v>
                </c:pt>
                <c:pt idx="64488">
                  <c:v>13.5</c:v>
                </c:pt>
                <c:pt idx="64489">
                  <c:v>13.5</c:v>
                </c:pt>
                <c:pt idx="64490">
                  <c:v>13.5</c:v>
                </c:pt>
                <c:pt idx="64491">
                  <c:v>13.5</c:v>
                </c:pt>
                <c:pt idx="64492">
                  <c:v>13.5</c:v>
                </c:pt>
                <c:pt idx="64493">
                  <c:v>13.5</c:v>
                </c:pt>
                <c:pt idx="64494">
                  <c:v>13.5</c:v>
                </c:pt>
                <c:pt idx="64495">
                  <c:v>13.5</c:v>
                </c:pt>
                <c:pt idx="64496">
                  <c:v>13.5</c:v>
                </c:pt>
                <c:pt idx="64497">
                  <c:v>13.5</c:v>
                </c:pt>
                <c:pt idx="64498">
                  <c:v>13.5</c:v>
                </c:pt>
                <c:pt idx="64499">
                  <c:v>13.5</c:v>
                </c:pt>
                <c:pt idx="64500">
                  <c:v>13.5</c:v>
                </c:pt>
                <c:pt idx="64501">
                  <c:v>13.5</c:v>
                </c:pt>
                <c:pt idx="64502">
                  <c:v>13.5</c:v>
                </c:pt>
                <c:pt idx="64503">
                  <c:v>13.5</c:v>
                </c:pt>
                <c:pt idx="64504">
                  <c:v>13.5</c:v>
                </c:pt>
                <c:pt idx="64505">
                  <c:v>13.5</c:v>
                </c:pt>
                <c:pt idx="64506">
                  <c:v>13.5</c:v>
                </c:pt>
                <c:pt idx="64507">
                  <c:v>13.5</c:v>
                </c:pt>
                <c:pt idx="64508">
                  <c:v>13.5</c:v>
                </c:pt>
                <c:pt idx="64509">
                  <c:v>13.5</c:v>
                </c:pt>
                <c:pt idx="64510">
                  <c:v>13.5</c:v>
                </c:pt>
                <c:pt idx="64511">
                  <c:v>13.5</c:v>
                </c:pt>
                <c:pt idx="64512">
                  <c:v>13.5</c:v>
                </c:pt>
                <c:pt idx="64513">
                  <c:v>13.5</c:v>
                </c:pt>
                <c:pt idx="64514">
                  <c:v>13.5</c:v>
                </c:pt>
                <c:pt idx="64515">
                  <c:v>13.5</c:v>
                </c:pt>
                <c:pt idx="64516">
                  <c:v>13.5</c:v>
                </c:pt>
                <c:pt idx="64517">
                  <c:v>13.5</c:v>
                </c:pt>
                <c:pt idx="64518">
                  <c:v>13.5</c:v>
                </c:pt>
                <c:pt idx="64519">
                  <c:v>13.5</c:v>
                </c:pt>
                <c:pt idx="64520">
                  <c:v>13.5</c:v>
                </c:pt>
                <c:pt idx="64521">
                  <c:v>13.5</c:v>
                </c:pt>
                <c:pt idx="64522">
                  <c:v>13.5</c:v>
                </c:pt>
                <c:pt idx="64523">
                  <c:v>13.5</c:v>
                </c:pt>
                <c:pt idx="64524">
                  <c:v>13.5</c:v>
                </c:pt>
                <c:pt idx="64525">
                  <c:v>13.5</c:v>
                </c:pt>
                <c:pt idx="64526">
                  <c:v>13.5</c:v>
                </c:pt>
                <c:pt idx="64527">
                  <c:v>13.5</c:v>
                </c:pt>
                <c:pt idx="64528">
                  <c:v>13.5</c:v>
                </c:pt>
                <c:pt idx="64529">
                  <c:v>13.5</c:v>
                </c:pt>
                <c:pt idx="64530">
                  <c:v>13.5</c:v>
                </c:pt>
                <c:pt idx="64531">
                  <c:v>13.5</c:v>
                </c:pt>
                <c:pt idx="64532">
                  <c:v>13.5</c:v>
                </c:pt>
                <c:pt idx="64533">
                  <c:v>13.5</c:v>
                </c:pt>
                <c:pt idx="64534">
                  <c:v>13.5</c:v>
                </c:pt>
                <c:pt idx="64535">
                  <c:v>13.5</c:v>
                </c:pt>
                <c:pt idx="64536">
                  <c:v>13.5</c:v>
                </c:pt>
                <c:pt idx="64537">
                  <c:v>13.5</c:v>
                </c:pt>
                <c:pt idx="64538">
                  <c:v>13.5</c:v>
                </c:pt>
                <c:pt idx="64539">
                  <c:v>13.5</c:v>
                </c:pt>
                <c:pt idx="64540">
                  <c:v>13.5</c:v>
                </c:pt>
                <c:pt idx="64541">
                  <c:v>13.5</c:v>
                </c:pt>
                <c:pt idx="64542">
                  <c:v>13.5</c:v>
                </c:pt>
                <c:pt idx="64543">
                  <c:v>13.5</c:v>
                </c:pt>
                <c:pt idx="64544">
                  <c:v>13.5</c:v>
                </c:pt>
                <c:pt idx="64545">
                  <c:v>13.5</c:v>
                </c:pt>
                <c:pt idx="64546">
                  <c:v>13.5</c:v>
                </c:pt>
                <c:pt idx="64547">
                  <c:v>13.5</c:v>
                </c:pt>
                <c:pt idx="64548">
                  <c:v>13.5</c:v>
                </c:pt>
                <c:pt idx="64549">
                  <c:v>13.5</c:v>
                </c:pt>
                <c:pt idx="64550">
                  <c:v>13.5</c:v>
                </c:pt>
                <c:pt idx="64551">
                  <c:v>13.5</c:v>
                </c:pt>
                <c:pt idx="64552">
                  <c:v>13.5</c:v>
                </c:pt>
                <c:pt idx="64553">
                  <c:v>13.5</c:v>
                </c:pt>
                <c:pt idx="64554">
                  <c:v>13.5</c:v>
                </c:pt>
                <c:pt idx="64555">
                  <c:v>13.5</c:v>
                </c:pt>
                <c:pt idx="64556">
                  <c:v>13.5</c:v>
                </c:pt>
                <c:pt idx="64557">
                  <c:v>13.5</c:v>
                </c:pt>
                <c:pt idx="64558">
                  <c:v>13.5</c:v>
                </c:pt>
                <c:pt idx="64559">
                  <c:v>13.5</c:v>
                </c:pt>
                <c:pt idx="64560">
                  <c:v>13.5</c:v>
                </c:pt>
                <c:pt idx="64561">
                  <c:v>13.5</c:v>
                </c:pt>
                <c:pt idx="64562">
                  <c:v>13.5</c:v>
                </c:pt>
                <c:pt idx="64563">
                  <c:v>13.5</c:v>
                </c:pt>
                <c:pt idx="64564">
                  <c:v>13.5</c:v>
                </c:pt>
                <c:pt idx="64565">
                  <c:v>13.5</c:v>
                </c:pt>
                <c:pt idx="64566">
                  <c:v>13.5</c:v>
                </c:pt>
                <c:pt idx="64567">
                  <c:v>13.5</c:v>
                </c:pt>
                <c:pt idx="64568">
                  <c:v>13.5</c:v>
                </c:pt>
                <c:pt idx="64569">
                  <c:v>13.5</c:v>
                </c:pt>
                <c:pt idx="64570">
                  <c:v>13.5</c:v>
                </c:pt>
                <c:pt idx="64571">
                  <c:v>13.5</c:v>
                </c:pt>
                <c:pt idx="64572">
                  <c:v>13.5</c:v>
                </c:pt>
                <c:pt idx="64573">
                  <c:v>13.5</c:v>
                </c:pt>
                <c:pt idx="64574">
                  <c:v>13.5</c:v>
                </c:pt>
                <c:pt idx="64575">
                  <c:v>13.5</c:v>
                </c:pt>
                <c:pt idx="64576">
                  <c:v>13.5</c:v>
                </c:pt>
                <c:pt idx="64577">
                  <c:v>13.5</c:v>
                </c:pt>
                <c:pt idx="64578">
                  <c:v>13.5</c:v>
                </c:pt>
                <c:pt idx="64579">
                  <c:v>13.5</c:v>
                </c:pt>
                <c:pt idx="64580">
                  <c:v>13.5</c:v>
                </c:pt>
                <c:pt idx="64581">
                  <c:v>13.5</c:v>
                </c:pt>
                <c:pt idx="64582">
                  <c:v>13.5</c:v>
                </c:pt>
                <c:pt idx="64583">
                  <c:v>13.5</c:v>
                </c:pt>
                <c:pt idx="64584">
                  <c:v>13.5</c:v>
                </c:pt>
                <c:pt idx="64585">
                  <c:v>13.5</c:v>
                </c:pt>
                <c:pt idx="64586">
                  <c:v>13.5</c:v>
                </c:pt>
                <c:pt idx="64587">
                  <c:v>13.5</c:v>
                </c:pt>
                <c:pt idx="64588">
                  <c:v>13.5</c:v>
                </c:pt>
                <c:pt idx="64589">
                  <c:v>13.5</c:v>
                </c:pt>
                <c:pt idx="64590">
                  <c:v>13.5</c:v>
                </c:pt>
                <c:pt idx="64591">
                  <c:v>13.5</c:v>
                </c:pt>
                <c:pt idx="64592">
                  <c:v>13.5</c:v>
                </c:pt>
                <c:pt idx="64593">
                  <c:v>13.5</c:v>
                </c:pt>
                <c:pt idx="64594">
                  <c:v>13.5</c:v>
                </c:pt>
                <c:pt idx="64595">
                  <c:v>13.5</c:v>
                </c:pt>
                <c:pt idx="64596">
                  <c:v>13.5</c:v>
                </c:pt>
                <c:pt idx="64597">
                  <c:v>13.5</c:v>
                </c:pt>
                <c:pt idx="64598">
                  <c:v>13.5</c:v>
                </c:pt>
                <c:pt idx="64599">
                  <c:v>13.5</c:v>
                </c:pt>
                <c:pt idx="64600">
                  <c:v>13.5</c:v>
                </c:pt>
                <c:pt idx="64601">
                  <c:v>13.5</c:v>
                </c:pt>
                <c:pt idx="64602">
                  <c:v>13.5</c:v>
                </c:pt>
                <c:pt idx="64603">
                  <c:v>13.5</c:v>
                </c:pt>
                <c:pt idx="64604">
                  <c:v>13.5</c:v>
                </c:pt>
                <c:pt idx="64605">
                  <c:v>13.5</c:v>
                </c:pt>
                <c:pt idx="64606">
                  <c:v>13.5</c:v>
                </c:pt>
                <c:pt idx="64607">
                  <c:v>13.5</c:v>
                </c:pt>
                <c:pt idx="64608">
                  <c:v>13.5</c:v>
                </c:pt>
                <c:pt idx="64609">
                  <c:v>13.5</c:v>
                </c:pt>
                <c:pt idx="64610">
                  <c:v>13.5</c:v>
                </c:pt>
                <c:pt idx="64611">
                  <c:v>13.5</c:v>
                </c:pt>
                <c:pt idx="64612">
                  <c:v>13.5</c:v>
                </c:pt>
                <c:pt idx="64613">
                  <c:v>13.5</c:v>
                </c:pt>
                <c:pt idx="64614">
                  <c:v>13.5</c:v>
                </c:pt>
                <c:pt idx="64615">
                  <c:v>13.5</c:v>
                </c:pt>
                <c:pt idx="64616">
                  <c:v>13.5</c:v>
                </c:pt>
                <c:pt idx="64617">
                  <c:v>13.5</c:v>
                </c:pt>
                <c:pt idx="64618">
                  <c:v>13.5</c:v>
                </c:pt>
                <c:pt idx="64619">
                  <c:v>13.5</c:v>
                </c:pt>
                <c:pt idx="64620">
                  <c:v>13.5</c:v>
                </c:pt>
                <c:pt idx="64621">
                  <c:v>13.5</c:v>
                </c:pt>
                <c:pt idx="64622">
                  <c:v>13.5</c:v>
                </c:pt>
                <c:pt idx="64623">
                  <c:v>13.5</c:v>
                </c:pt>
                <c:pt idx="64624">
                  <c:v>13.5</c:v>
                </c:pt>
                <c:pt idx="64625">
                  <c:v>13.5</c:v>
                </c:pt>
                <c:pt idx="64626">
                  <c:v>13.5</c:v>
                </c:pt>
                <c:pt idx="64627">
                  <c:v>13.5</c:v>
                </c:pt>
                <c:pt idx="64628">
                  <c:v>13.5</c:v>
                </c:pt>
                <c:pt idx="64629">
                  <c:v>13.5</c:v>
                </c:pt>
                <c:pt idx="64630">
                  <c:v>13.5</c:v>
                </c:pt>
                <c:pt idx="64631">
                  <c:v>13.5</c:v>
                </c:pt>
                <c:pt idx="64632">
                  <c:v>13.5</c:v>
                </c:pt>
                <c:pt idx="64633">
                  <c:v>13.5</c:v>
                </c:pt>
                <c:pt idx="64634">
                  <c:v>13.5</c:v>
                </c:pt>
                <c:pt idx="64635">
                  <c:v>13.5</c:v>
                </c:pt>
                <c:pt idx="64636">
                  <c:v>13.5</c:v>
                </c:pt>
                <c:pt idx="64637">
                  <c:v>13.5</c:v>
                </c:pt>
                <c:pt idx="64638">
                  <c:v>13.5</c:v>
                </c:pt>
                <c:pt idx="64639">
                  <c:v>13.5</c:v>
                </c:pt>
                <c:pt idx="64640">
                  <c:v>13.5</c:v>
                </c:pt>
                <c:pt idx="64641">
                  <c:v>13.5</c:v>
                </c:pt>
                <c:pt idx="64642">
                  <c:v>13.5</c:v>
                </c:pt>
                <c:pt idx="64643">
                  <c:v>13.5</c:v>
                </c:pt>
                <c:pt idx="64644">
                  <c:v>13.5</c:v>
                </c:pt>
                <c:pt idx="64645">
                  <c:v>13.5</c:v>
                </c:pt>
                <c:pt idx="64646">
                  <c:v>13.5</c:v>
                </c:pt>
                <c:pt idx="64647">
                  <c:v>13.5</c:v>
                </c:pt>
                <c:pt idx="64648">
                  <c:v>13.5</c:v>
                </c:pt>
                <c:pt idx="64649">
                  <c:v>13.5</c:v>
                </c:pt>
                <c:pt idx="64650">
                  <c:v>13.5</c:v>
                </c:pt>
                <c:pt idx="64651">
                  <c:v>13.5</c:v>
                </c:pt>
                <c:pt idx="64652">
                  <c:v>13.5</c:v>
                </c:pt>
                <c:pt idx="64653">
                  <c:v>13.5</c:v>
                </c:pt>
                <c:pt idx="64654">
                  <c:v>13.5</c:v>
                </c:pt>
                <c:pt idx="64655">
                  <c:v>13.5</c:v>
                </c:pt>
                <c:pt idx="64656">
                  <c:v>13.5</c:v>
                </c:pt>
                <c:pt idx="64657">
                  <c:v>13.5</c:v>
                </c:pt>
                <c:pt idx="64658">
                  <c:v>13.5</c:v>
                </c:pt>
                <c:pt idx="64659">
                  <c:v>13.5</c:v>
                </c:pt>
                <c:pt idx="64660">
                  <c:v>13.5</c:v>
                </c:pt>
                <c:pt idx="64661">
                  <c:v>13.5</c:v>
                </c:pt>
                <c:pt idx="64662">
                  <c:v>13.5</c:v>
                </c:pt>
                <c:pt idx="64663">
                  <c:v>13.5</c:v>
                </c:pt>
                <c:pt idx="64664">
                  <c:v>13.5</c:v>
                </c:pt>
                <c:pt idx="64665">
                  <c:v>13.5</c:v>
                </c:pt>
                <c:pt idx="64666">
                  <c:v>13.5</c:v>
                </c:pt>
                <c:pt idx="64667">
                  <c:v>13.5</c:v>
                </c:pt>
                <c:pt idx="64668">
                  <c:v>13.5</c:v>
                </c:pt>
                <c:pt idx="64669">
                  <c:v>13.5</c:v>
                </c:pt>
                <c:pt idx="64670">
                  <c:v>13.5</c:v>
                </c:pt>
                <c:pt idx="64671">
                  <c:v>13.5</c:v>
                </c:pt>
                <c:pt idx="64672">
                  <c:v>13.5</c:v>
                </c:pt>
                <c:pt idx="64673">
                  <c:v>13.5</c:v>
                </c:pt>
                <c:pt idx="64674">
                  <c:v>13.5</c:v>
                </c:pt>
                <c:pt idx="64675">
                  <c:v>13.5</c:v>
                </c:pt>
                <c:pt idx="64676">
                  <c:v>13.5</c:v>
                </c:pt>
                <c:pt idx="64677">
                  <c:v>13.5</c:v>
                </c:pt>
                <c:pt idx="64678">
                  <c:v>13.5</c:v>
                </c:pt>
                <c:pt idx="64679">
                  <c:v>13.5</c:v>
                </c:pt>
                <c:pt idx="64680">
                  <c:v>13.5</c:v>
                </c:pt>
                <c:pt idx="64681">
                  <c:v>13.5</c:v>
                </c:pt>
                <c:pt idx="64682">
                  <c:v>13.5</c:v>
                </c:pt>
                <c:pt idx="64683">
                  <c:v>13.5</c:v>
                </c:pt>
                <c:pt idx="64684">
                  <c:v>13.5</c:v>
                </c:pt>
                <c:pt idx="64685">
                  <c:v>13.5</c:v>
                </c:pt>
                <c:pt idx="64686">
                  <c:v>13.5</c:v>
                </c:pt>
                <c:pt idx="64687">
                  <c:v>13.5</c:v>
                </c:pt>
                <c:pt idx="64688">
                  <c:v>13.5</c:v>
                </c:pt>
                <c:pt idx="64689">
                  <c:v>13.5</c:v>
                </c:pt>
                <c:pt idx="64690">
                  <c:v>13.5</c:v>
                </c:pt>
                <c:pt idx="64691">
                  <c:v>13.5</c:v>
                </c:pt>
                <c:pt idx="64692">
                  <c:v>13.5</c:v>
                </c:pt>
                <c:pt idx="64693">
                  <c:v>13.5</c:v>
                </c:pt>
                <c:pt idx="64694">
                  <c:v>13.5</c:v>
                </c:pt>
                <c:pt idx="64695">
                  <c:v>13.5</c:v>
                </c:pt>
                <c:pt idx="64696">
                  <c:v>13.5</c:v>
                </c:pt>
                <c:pt idx="64697">
                  <c:v>13.5</c:v>
                </c:pt>
                <c:pt idx="64698">
                  <c:v>13.5</c:v>
                </c:pt>
                <c:pt idx="64699">
                  <c:v>13.5</c:v>
                </c:pt>
                <c:pt idx="64700">
                  <c:v>13.5</c:v>
                </c:pt>
                <c:pt idx="64701">
                  <c:v>13.5</c:v>
                </c:pt>
                <c:pt idx="64702">
                  <c:v>13.5</c:v>
                </c:pt>
                <c:pt idx="64703">
                  <c:v>13.5</c:v>
                </c:pt>
                <c:pt idx="64704">
                  <c:v>13.5</c:v>
                </c:pt>
                <c:pt idx="64705">
                  <c:v>13.5</c:v>
                </c:pt>
                <c:pt idx="64706">
                  <c:v>13.5</c:v>
                </c:pt>
                <c:pt idx="64707">
                  <c:v>13.5</c:v>
                </c:pt>
                <c:pt idx="64708">
                  <c:v>13.5</c:v>
                </c:pt>
                <c:pt idx="64709">
                  <c:v>13.5</c:v>
                </c:pt>
                <c:pt idx="64710">
                  <c:v>13.5</c:v>
                </c:pt>
                <c:pt idx="64711">
                  <c:v>13.5</c:v>
                </c:pt>
                <c:pt idx="64712">
                  <c:v>13.5</c:v>
                </c:pt>
                <c:pt idx="64713">
                  <c:v>13.5</c:v>
                </c:pt>
                <c:pt idx="64714">
                  <c:v>13.5</c:v>
                </c:pt>
                <c:pt idx="64715">
                  <c:v>13.5</c:v>
                </c:pt>
                <c:pt idx="64716">
                  <c:v>13.5</c:v>
                </c:pt>
                <c:pt idx="64717">
                  <c:v>13.5</c:v>
                </c:pt>
                <c:pt idx="64718">
                  <c:v>13.5</c:v>
                </c:pt>
                <c:pt idx="64719">
                  <c:v>13.5</c:v>
                </c:pt>
                <c:pt idx="64720">
                  <c:v>13.5</c:v>
                </c:pt>
                <c:pt idx="64721">
                  <c:v>13.5</c:v>
                </c:pt>
                <c:pt idx="64722">
                  <c:v>13.5</c:v>
                </c:pt>
                <c:pt idx="64723">
                  <c:v>13.5</c:v>
                </c:pt>
                <c:pt idx="64724">
                  <c:v>13.5</c:v>
                </c:pt>
                <c:pt idx="64725">
                  <c:v>13.5</c:v>
                </c:pt>
                <c:pt idx="64726">
                  <c:v>13.5</c:v>
                </c:pt>
                <c:pt idx="64727">
                  <c:v>13.5</c:v>
                </c:pt>
                <c:pt idx="64728">
                  <c:v>13.5</c:v>
                </c:pt>
                <c:pt idx="64729">
                  <c:v>13.5</c:v>
                </c:pt>
                <c:pt idx="64730">
                  <c:v>13.5</c:v>
                </c:pt>
                <c:pt idx="64731">
                  <c:v>13.5</c:v>
                </c:pt>
                <c:pt idx="64732">
                  <c:v>13.5</c:v>
                </c:pt>
                <c:pt idx="64733">
                  <c:v>13.5</c:v>
                </c:pt>
                <c:pt idx="64734">
                  <c:v>13.5</c:v>
                </c:pt>
                <c:pt idx="64735">
                  <c:v>13.5</c:v>
                </c:pt>
                <c:pt idx="64736">
                  <c:v>13.5</c:v>
                </c:pt>
                <c:pt idx="64737">
                  <c:v>13.5</c:v>
                </c:pt>
                <c:pt idx="64738">
                  <c:v>13.5</c:v>
                </c:pt>
                <c:pt idx="64739">
                  <c:v>13.5</c:v>
                </c:pt>
                <c:pt idx="64740">
                  <c:v>13.5</c:v>
                </c:pt>
                <c:pt idx="64741">
                  <c:v>13.5</c:v>
                </c:pt>
                <c:pt idx="64742">
                  <c:v>13.5</c:v>
                </c:pt>
                <c:pt idx="64743">
                  <c:v>13.5</c:v>
                </c:pt>
                <c:pt idx="64744">
                  <c:v>13.5</c:v>
                </c:pt>
                <c:pt idx="64745">
                  <c:v>13.5</c:v>
                </c:pt>
                <c:pt idx="64746">
                  <c:v>13.5</c:v>
                </c:pt>
                <c:pt idx="64747">
                  <c:v>13.5</c:v>
                </c:pt>
                <c:pt idx="64748">
                  <c:v>13.5</c:v>
                </c:pt>
                <c:pt idx="64749">
                  <c:v>13.5</c:v>
                </c:pt>
                <c:pt idx="64750">
                  <c:v>13.5</c:v>
                </c:pt>
                <c:pt idx="64751">
                  <c:v>13.5</c:v>
                </c:pt>
                <c:pt idx="64752">
                  <c:v>13.5</c:v>
                </c:pt>
                <c:pt idx="64753">
                  <c:v>13.5</c:v>
                </c:pt>
                <c:pt idx="64754">
                  <c:v>13.5</c:v>
                </c:pt>
                <c:pt idx="64755">
                  <c:v>13.5</c:v>
                </c:pt>
                <c:pt idx="64756">
                  <c:v>13.5</c:v>
                </c:pt>
                <c:pt idx="64757">
                  <c:v>13.5</c:v>
                </c:pt>
                <c:pt idx="64758">
                  <c:v>13.5</c:v>
                </c:pt>
                <c:pt idx="64759">
                  <c:v>13.5</c:v>
                </c:pt>
                <c:pt idx="64760">
                  <c:v>13.5</c:v>
                </c:pt>
                <c:pt idx="64761">
                  <c:v>13.5</c:v>
                </c:pt>
                <c:pt idx="64762">
                  <c:v>13.5</c:v>
                </c:pt>
                <c:pt idx="64763">
                  <c:v>13.5</c:v>
                </c:pt>
                <c:pt idx="64764">
                  <c:v>13.5</c:v>
                </c:pt>
                <c:pt idx="64765">
                  <c:v>13.5</c:v>
                </c:pt>
                <c:pt idx="64766">
                  <c:v>13.5</c:v>
                </c:pt>
                <c:pt idx="64767">
                  <c:v>13.5</c:v>
                </c:pt>
                <c:pt idx="64768">
                  <c:v>13.5</c:v>
                </c:pt>
                <c:pt idx="64769">
                  <c:v>13.5</c:v>
                </c:pt>
                <c:pt idx="64770">
                  <c:v>13.5</c:v>
                </c:pt>
                <c:pt idx="64771">
                  <c:v>13.5</c:v>
                </c:pt>
                <c:pt idx="64772">
                  <c:v>13.5</c:v>
                </c:pt>
                <c:pt idx="64773">
                  <c:v>13.5</c:v>
                </c:pt>
                <c:pt idx="64774">
                  <c:v>13.5</c:v>
                </c:pt>
                <c:pt idx="64775">
                  <c:v>13.5</c:v>
                </c:pt>
                <c:pt idx="64776">
                  <c:v>13.5</c:v>
                </c:pt>
                <c:pt idx="64777">
                  <c:v>13.5</c:v>
                </c:pt>
                <c:pt idx="64778">
                  <c:v>13.5</c:v>
                </c:pt>
                <c:pt idx="64779">
                  <c:v>13.5</c:v>
                </c:pt>
                <c:pt idx="64780">
                  <c:v>13.5</c:v>
                </c:pt>
                <c:pt idx="64781">
                  <c:v>13.5</c:v>
                </c:pt>
                <c:pt idx="64782">
                  <c:v>13.5</c:v>
                </c:pt>
                <c:pt idx="64783">
                  <c:v>13.5</c:v>
                </c:pt>
                <c:pt idx="64784">
                  <c:v>13.5</c:v>
                </c:pt>
                <c:pt idx="64785">
                  <c:v>13.5</c:v>
                </c:pt>
                <c:pt idx="64786">
                  <c:v>13.5</c:v>
                </c:pt>
                <c:pt idx="64787">
                  <c:v>13.5</c:v>
                </c:pt>
                <c:pt idx="64788">
                  <c:v>13.5</c:v>
                </c:pt>
                <c:pt idx="64789">
                  <c:v>13.5</c:v>
                </c:pt>
                <c:pt idx="64790">
                  <c:v>13.5</c:v>
                </c:pt>
                <c:pt idx="64791">
                  <c:v>13.5</c:v>
                </c:pt>
                <c:pt idx="64792">
                  <c:v>13.5</c:v>
                </c:pt>
                <c:pt idx="64793">
                  <c:v>13.5</c:v>
                </c:pt>
                <c:pt idx="64794">
                  <c:v>13.5</c:v>
                </c:pt>
                <c:pt idx="64795">
                  <c:v>13.5</c:v>
                </c:pt>
                <c:pt idx="64796">
                  <c:v>13.5</c:v>
                </c:pt>
                <c:pt idx="64797">
                  <c:v>13.5</c:v>
                </c:pt>
                <c:pt idx="64798">
                  <c:v>13.5</c:v>
                </c:pt>
                <c:pt idx="64799">
                  <c:v>13.5</c:v>
                </c:pt>
                <c:pt idx="64800">
                  <c:v>14</c:v>
                </c:pt>
                <c:pt idx="64801">
                  <c:v>14</c:v>
                </c:pt>
                <c:pt idx="64802">
                  <c:v>14</c:v>
                </c:pt>
                <c:pt idx="64803">
                  <c:v>14</c:v>
                </c:pt>
                <c:pt idx="64804">
                  <c:v>14</c:v>
                </c:pt>
                <c:pt idx="64805">
                  <c:v>14</c:v>
                </c:pt>
                <c:pt idx="64806">
                  <c:v>14</c:v>
                </c:pt>
                <c:pt idx="64807">
                  <c:v>14</c:v>
                </c:pt>
                <c:pt idx="64808">
                  <c:v>14</c:v>
                </c:pt>
                <c:pt idx="64809">
                  <c:v>14</c:v>
                </c:pt>
                <c:pt idx="64810">
                  <c:v>14</c:v>
                </c:pt>
                <c:pt idx="64811">
                  <c:v>14</c:v>
                </c:pt>
                <c:pt idx="64812">
                  <c:v>14</c:v>
                </c:pt>
                <c:pt idx="64813">
                  <c:v>14</c:v>
                </c:pt>
                <c:pt idx="64814">
                  <c:v>14</c:v>
                </c:pt>
                <c:pt idx="64815">
                  <c:v>14</c:v>
                </c:pt>
                <c:pt idx="64816">
                  <c:v>14</c:v>
                </c:pt>
                <c:pt idx="64817">
                  <c:v>14</c:v>
                </c:pt>
                <c:pt idx="64818">
                  <c:v>14</c:v>
                </c:pt>
                <c:pt idx="64819">
                  <c:v>14</c:v>
                </c:pt>
                <c:pt idx="64820">
                  <c:v>14</c:v>
                </c:pt>
                <c:pt idx="64821">
                  <c:v>14</c:v>
                </c:pt>
                <c:pt idx="64822">
                  <c:v>14</c:v>
                </c:pt>
                <c:pt idx="64823">
                  <c:v>14</c:v>
                </c:pt>
                <c:pt idx="64824">
                  <c:v>14</c:v>
                </c:pt>
                <c:pt idx="64825">
                  <c:v>14</c:v>
                </c:pt>
                <c:pt idx="64826">
                  <c:v>14</c:v>
                </c:pt>
                <c:pt idx="64827">
                  <c:v>14</c:v>
                </c:pt>
                <c:pt idx="64828">
                  <c:v>14</c:v>
                </c:pt>
                <c:pt idx="64829">
                  <c:v>14</c:v>
                </c:pt>
                <c:pt idx="64830">
                  <c:v>14</c:v>
                </c:pt>
                <c:pt idx="64831">
                  <c:v>14</c:v>
                </c:pt>
                <c:pt idx="64832">
                  <c:v>14</c:v>
                </c:pt>
                <c:pt idx="64833">
                  <c:v>14</c:v>
                </c:pt>
                <c:pt idx="64834">
                  <c:v>14</c:v>
                </c:pt>
                <c:pt idx="64835">
                  <c:v>14</c:v>
                </c:pt>
                <c:pt idx="64836">
                  <c:v>14</c:v>
                </c:pt>
                <c:pt idx="64837">
                  <c:v>14</c:v>
                </c:pt>
                <c:pt idx="64838">
                  <c:v>14</c:v>
                </c:pt>
                <c:pt idx="64839">
                  <c:v>14</c:v>
                </c:pt>
                <c:pt idx="64840">
                  <c:v>14</c:v>
                </c:pt>
                <c:pt idx="64841">
                  <c:v>14</c:v>
                </c:pt>
                <c:pt idx="64842">
                  <c:v>14</c:v>
                </c:pt>
                <c:pt idx="64843">
                  <c:v>14</c:v>
                </c:pt>
                <c:pt idx="64844">
                  <c:v>14</c:v>
                </c:pt>
                <c:pt idx="64845">
                  <c:v>14</c:v>
                </c:pt>
                <c:pt idx="64846">
                  <c:v>14</c:v>
                </c:pt>
                <c:pt idx="64847">
                  <c:v>14</c:v>
                </c:pt>
                <c:pt idx="64848">
                  <c:v>14</c:v>
                </c:pt>
                <c:pt idx="64849">
                  <c:v>14</c:v>
                </c:pt>
                <c:pt idx="64850">
                  <c:v>14</c:v>
                </c:pt>
                <c:pt idx="64851">
                  <c:v>14</c:v>
                </c:pt>
                <c:pt idx="64852">
                  <c:v>14</c:v>
                </c:pt>
                <c:pt idx="64853">
                  <c:v>14</c:v>
                </c:pt>
                <c:pt idx="64854">
                  <c:v>14</c:v>
                </c:pt>
                <c:pt idx="64855">
                  <c:v>14</c:v>
                </c:pt>
                <c:pt idx="64856">
                  <c:v>14</c:v>
                </c:pt>
                <c:pt idx="64857">
                  <c:v>14</c:v>
                </c:pt>
                <c:pt idx="64858">
                  <c:v>14</c:v>
                </c:pt>
                <c:pt idx="64859">
                  <c:v>14</c:v>
                </c:pt>
                <c:pt idx="64860">
                  <c:v>14</c:v>
                </c:pt>
                <c:pt idx="64861">
                  <c:v>14</c:v>
                </c:pt>
                <c:pt idx="64862">
                  <c:v>14</c:v>
                </c:pt>
                <c:pt idx="64863">
                  <c:v>14</c:v>
                </c:pt>
                <c:pt idx="64864">
                  <c:v>14</c:v>
                </c:pt>
                <c:pt idx="64865">
                  <c:v>14</c:v>
                </c:pt>
                <c:pt idx="64866">
                  <c:v>14</c:v>
                </c:pt>
                <c:pt idx="64867">
                  <c:v>14</c:v>
                </c:pt>
                <c:pt idx="64868">
                  <c:v>14</c:v>
                </c:pt>
                <c:pt idx="64869">
                  <c:v>14</c:v>
                </c:pt>
                <c:pt idx="64870">
                  <c:v>14</c:v>
                </c:pt>
                <c:pt idx="64871">
                  <c:v>14</c:v>
                </c:pt>
                <c:pt idx="64872">
                  <c:v>14</c:v>
                </c:pt>
                <c:pt idx="64873">
                  <c:v>14</c:v>
                </c:pt>
                <c:pt idx="64874">
                  <c:v>14</c:v>
                </c:pt>
                <c:pt idx="64875">
                  <c:v>14</c:v>
                </c:pt>
                <c:pt idx="64876">
                  <c:v>14</c:v>
                </c:pt>
                <c:pt idx="64877">
                  <c:v>14</c:v>
                </c:pt>
                <c:pt idx="64878">
                  <c:v>14</c:v>
                </c:pt>
                <c:pt idx="64879">
                  <c:v>14</c:v>
                </c:pt>
                <c:pt idx="64880">
                  <c:v>14</c:v>
                </c:pt>
                <c:pt idx="64881">
                  <c:v>14</c:v>
                </c:pt>
                <c:pt idx="64882">
                  <c:v>14</c:v>
                </c:pt>
                <c:pt idx="64883">
                  <c:v>14</c:v>
                </c:pt>
                <c:pt idx="64884">
                  <c:v>14</c:v>
                </c:pt>
                <c:pt idx="64885">
                  <c:v>14</c:v>
                </c:pt>
                <c:pt idx="64886">
                  <c:v>14</c:v>
                </c:pt>
                <c:pt idx="64887">
                  <c:v>14</c:v>
                </c:pt>
                <c:pt idx="64888">
                  <c:v>14</c:v>
                </c:pt>
                <c:pt idx="64889">
                  <c:v>14</c:v>
                </c:pt>
                <c:pt idx="64890">
                  <c:v>14</c:v>
                </c:pt>
                <c:pt idx="64891">
                  <c:v>14</c:v>
                </c:pt>
                <c:pt idx="64892">
                  <c:v>14</c:v>
                </c:pt>
                <c:pt idx="64893">
                  <c:v>14</c:v>
                </c:pt>
                <c:pt idx="64894">
                  <c:v>14</c:v>
                </c:pt>
                <c:pt idx="64895">
                  <c:v>14</c:v>
                </c:pt>
                <c:pt idx="64896">
                  <c:v>14</c:v>
                </c:pt>
                <c:pt idx="64897">
                  <c:v>14</c:v>
                </c:pt>
                <c:pt idx="64898">
                  <c:v>14</c:v>
                </c:pt>
                <c:pt idx="64899">
                  <c:v>14</c:v>
                </c:pt>
                <c:pt idx="64900">
                  <c:v>14</c:v>
                </c:pt>
                <c:pt idx="64901">
                  <c:v>14</c:v>
                </c:pt>
                <c:pt idx="64902">
                  <c:v>14</c:v>
                </c:pt>
                <c:pt idx="64903">
                  <c:v>14</c:v>
                </c:pt>
                <c:pt idx="64904">
                  <c:v>14</c:v>
                </c:pt>
                <c:pt idx="64905">
                  <c:v>14</c:v>
                </c:pt>
                <c:pt idx="64906">
                  <c:v>14</c:v>
                </c:pt>
                <c:pt idx="64907">
                  <c:v>14</c:v>
                </c:pt>
                <c:pt idx="64908">
                  <c:v>14</c:v>
                </c:pt>
                <c:pt idx="64909">
                  <c:v>14</c:v>
                </c:pt>
                <c:pt idx="64910">
                  <c:v>14</c:v>
                </c:pt>
                <c:pt idx="64911">
                  <c:v>14</c:v>
                </c:pt>
                <c:pt idx="64912">
                  <c:v>14</c:v>
                </c:pt>
                <c:pt idx="64913">
                  <c:v>14</c:v>
                </c:pt>
                <c:pt idx="64914">
                  <c:v>14</c:v>
                </c:pt>
                <c:pt idx="64915">
                  <c:v>14</c:v>
                </c:pt>
                <c:pt idx="64916">
                  <c:v>14</c:v>
                </c:pt>
                <c:pt idx="64917">
                  <c:v>14</c:v>
                </c:pt>
                <c:pt idx="64918">
                  <c:v>14</c:v>
                </c:pt>
                <c:pt idx="64919">
                  <c:v>14</c:v>
                </c:pt>
                <c:pt idx="64920">
                  <c:v>14</c:v>
                </c:pt>
                <c:pt idx="64921">
                  <c:v>14</c:v>
                </c:pt>
                <c:pt idx="64922">
                  <c:v>14</c:v>
                </c:pt>
                <c:pt idx="64923">
                  <c:v>14</c:v>
                </c:pt>
                <c:pt idx="64924">
                  <c:v>14</c:v>
                </c:pt>
                <c:pt idx="64925">
                  <c:v>14</c:v>
                </c:pt>
                <c:pt idx="64926">
                  <c:v>14</c:v>
                </c:pt>
                <c:pt idx="64927">
                  <c:v>14</c:v>
                </c:pt>
                <c:pt idx="64928">
                  <c:v>14</c:v>
                </c:pt>
                <c:pt idx="64929">
                  <c:v>14</c:v>
                </c:pt>
                <c:pt idx="64930">
                  <c:v>14</c:v>
                </c:pt>
                <c:pt idx="64931">
                  <c:v>14</c:v>
                </c:pt>
                <c:pt idx="64932">
                  <c:v>14</c:v>
                </c:pt>
                <c:pt idx="64933">
                  <c:v>14</c:v>
                </c:pt>
                <c:pt idx="64934">
                  <c:v>14</c:v>
                </c:pt>
                <c:pt idx="64935">
                  <c:v>14</c:v>
                </c:pt>
                <c:pt idx="64936">
                  <c:v>14</c:v>
                </c:pt>
                <c:pt idx="64937">
                  <c:v>14</c:v>
                </c:pt>
                <c:pt idx="64938">
                  <c:v>14</c:v>
                </c:pt>
                <c:pt idx="64939">
                  <c:v>14</c:v>
                </c:pt>
                <c:pt idx="64940">
                  <c:v>14</c:v>
                </c:pt>
                <c:pt idx="64941">
                  <c:v>14</c:v>
                </c:pt>
                <c:pt idx="64942">
                  <c:v>14</c:v>
                </c:pt>
                <c:pt idx="64943">
                  <c:v>14</c:v>
                </c:pt>
                <c:pt idx="64944">
                  <c:v>14</c:v>
                </c:pt>
                <c:pt idx="64945">
                  <c:v>14</c:v>
                </c:pt>
                <c:pt idx="64946">
                  <c:v>14</c:v>
                </c:pt>
                <c:pt idx="64947">
                  <c:v>14</c:v>
                </c:pt>
                <c:pt idx="64948">
                  <c:v>14</c:v>
                </c:pt>
                <c:pt idx="64949">
                  <c:v>14</c:v>
                </c:pt>
                <c:pt idx="64950">
                  <c:v>14</c:v>
                </c:pt>
                <c:pt idx="64951">
                  <c:v>14</c:v>
                </c:pt>
                <c:pt idx="64952">
                  <c:v>14</c:v>
                </c:pt>
                <c:pt idx="64953">
                  <c:v>14</c:v>
                </c:pt>
                <c:pt idx="64954">
                  <c:v>14</c:v>
                </c:pt>
                <c:pt idx="64955">
                  <c:v>14</c:v>
                </c:pt>
                <c:pt idx="64956">
                  <c:v>14</c:v>
                </c:pt>
                <c:pt idx="64957">
                  <c:v>14</c:v>
                </c:pt>
                <c:pt idx="64958">
                  <c:v>14</c:v>
                </c:pt>
                <c:pt idx="64959">
                  <c:v>14</c:v>
                </c:pt>
                <c:pt idx="64960">
                  <c:v>14</c:v>
                </c:pt>
                <c:pt idx="64961">
                  <c:v>14</c:v>
                </c:pt>
                <c:pt idx="64962">
                  <c:v>14</c:v>
                </c:pt>
                <c:pt idx="64963">
                  <c:v>14</c:v>
                </c:pt>
                <c:pt idx="64964">
                  <c:v>14</c:v>
                </c:pt>
                <c:pt idx="64965">
                  <c:v>14</c:v>
                </c:pt>
                <c:pt idx="64966">
                  <c:v>14</c:v>
                </c:pt>
                <c:pt idx="64967">
                  <c:v>14</c:v>
                </c:pt>
                <c:pt idx="64968">
                  <c:v>14</c:v>
                </c:pt>
                <c:pt idx="64969">
                  <c:v>14</c:v>
                </c:pt>
                <c:pt idx="64970">
                  <c:v>14</c:v>
                </c:pt>
                <c:pt idx="64971">
                  <c:v>14</c:v>
                </c:pt>
                <c:pt idx="64972">
                  <c:v>14</c:v>
                </c:pt>
                <c:pt idx="64973">
                  <c:v>14</c:v>
                </c:pt>
                <c:pt idx="64974">
                  <c:v>14</c:v>
                </c:pt>
                <c:pt idx="64975">
                  <c:v>14</c:v>
                </c:pt>
                <c:pt idx="64976">
                  <c:v>14</c:v>
                </c:pt>
                <c:pt idx="64977">
                  <c:v>14</c:v>
                </c:pt>
                <c:pt idx="64978">
                  <c:v>14</c:v>
                </c:pt>
                <c:pt idx="64979">
                  <c:v>14</c:v>
                </c:pt>
                <c:pt idx="64980">
                  <c:v>14</c:v>
                </c:pt>
                <c:pt idx="64981">
                  <c:v>14</c:v>
                </c:pt>
                <c:pt idx="64982">
                  <c:v>14</c:v>
                </c:pt>
                <c:pt idx="64983">
                  <c:v>14</c:v>
                </c:pt>
                <c:pt idx="64984">
                  <c:v>14</c:v>
                </c:pt>
                <c:pt idx="64985">
                  <c:v>14</c:v>
                </c:pt>
                <c:pt idx="64986">
                  <c:v>14</c:v>
                </c:pt>
                <c:pt idx="64987">
                  <c:v>14</c:v>
                </c:pt>
                <c:pt idx="64988">
                  <c:v>14</c:v>
                </c:pt>
                <c:pt idx="64989">
                  <c:v>14</c:v>
                </c:pt>
                <c:pt idx="64990">
                  <c:v>14</c:v>
                </c:pt>
                <c:pt idx="64991">
                  <c:v>14</c:v>
                </c:pt>
                <c:pt idx="64992">
                  <c:v>14</c:v>
                </c:pt>
                <c:pt idx="64993">
                  <c:v>14</c:v>
                </c:pt>
                <c:pt idx="64994">
                  <c:v>14</c:v>
                </c:pt>
                <c:pt idx="64995">
                  <c:v>14</c:v>
                </c:pt>
                <c:pt idx="64996">
                  <c:v>14</c:v>
                </c:pt>
                <c:pt idx="64997">
                  <c:v>14</c:v>
                </c:pt>
                <c:pt idx="64998">
                  <c:v>14</c:v>
                </c:pt>
                <c:pt idx="64999">
                  <c:v>14</c:v>
                </c:pt>
                <c:pt idx="65000">
                  <c:v>14</c:v>
                </c:pt>
                <c:pt idx="65001">
                  <c:v>14</c:v>
                </c:pt>
                <c:pt idx="65002">
                  <c:v>14</c:v>
                </c:pt>
                <c:pt idx="65003">
                  <c:v>14</c:v>
                </c:pt>
                <c:pt idx="65004">
                  <c:v>14</c:v>
                </c:pt>
                <c:pt idx="65005">
                  <c:v>14</c:v>
                </c:pt>
                <c:pt idx="65006">
                  <c:v>14</c:v>
                </c:pt>
                <c:pt idx="65007">
                  <c:v>14</c:v>
                </c:pt>
                <c:pt idx="65008">
                  <c:v>14</c:v>
                </c:pt>
                <c:pt idx="65009">
                  <c:v>14</c:v>
                </c:pt>
                <c:pt idx="65010">
                  <c:v>14</c:v>
                </c:pt>
                <c:pt idx="65011">
                  <c:v>14</c:v>
                </c:pt>
                <c:pt idx="65012">
                  <c:v>14</c:v>
                </c:pt>
                <c:pt idx="65013">
                  <c:v>14</c:v>
                </c:pt>
                <c:pt idx="65014">
                  <c:v>14</c:v>
                </c:pt>
                <c:pt idx="65015">
                  <c:v>14</c:v>
                </c:pt>
                <c:pt idx="65016">
                  <c:v>14</c:v>
                </c:pt>
                <c:pt idx="65017">
                  <c:v>14</c:v>
                </c:pt>
                <c:pt idx="65018">
                  <c:v>14</c:v>
                </c:pt>
                <c:pt idx="65019">
                  <c:v>14</c:v>
                </c:pt>
                <c:pt idx="65020">
                  <c:v>14</c:v>
                </c:pt>
                <c:pt idx="65021">
                  <c:v>14</c:v>
                </c:pt>
                <c:pt idx="65022">
                  <c:v>14</c:v>
                </c:pt>
                <c:pt idx="65023">
                  <c:v>14</c:v>
                </c:pt>
                <c:pt idx="65024">
                  <c:v>14</c:v>
                </c:pt>
                <c:pt idx="65025">
                  <c:v>14</c:v>
                </c:pt>
                <c:pt idx="65026">
                  <c:v>14</c:v>
                </c:pt>
                <c:pt idx="65027">
                  <c:v>14</c:v>
                </c:pt>
                <c:pt idx="65028">
                  <c:v>14</c:v>
                </c:pt>
                <c:pt idx="65029">
                  <c:v>14</c:v>
                </c:pt>
                <c:pt idx="65030">
                  <c:v>14</c:v>
                </c:pt>
                <c:pt idx="65031">
                  <c:v>14</c:v>
                </c:pt>
                <c:pt idx="65032">
                  <c:v>14</c:v>
                </c:pt>
                <c:pt idx="65033">
                  <c:v>14</c:v>
                </c:pt>
                <c:pt idx="65034">
                  <c:v>14</c:v>
                </c:pt>
                <c:pt idx="65035">
                  <c:v>14</c:v>
                </c:pt>
                <c:pt idx="65036">
                  <c:v>14</c:v>
                </c:pt>
                <c:pt idx="65037">
                  <c:v>14</c:v>
                </c:pt>
                <c:pt idx="65038">
                  <c:v>14</c:v>
                </c:pt>
                <c:pt idx="65039">
                  <c:v>14</c:v>
                </c:pt>
                <c:pt idx="65040">
                  <c:v>14</c:v>
                </c:pt>
                <c:pt idx="65041">
                  <c:v>14</c:v>
                </c:pt>
                <c:pt idx="65042">
                  <c:v>14</c:v>
                </c:pt>
                <c:pt idx="65043">
                  <c:v>14</c:v>
                </c:pt>
                <c:pt idx="65044">
                  <c:v>14</c:v>
                </c:pt>
                <c:pt idx="65045">
                  <c:v>14</c:v>
                </c:pt>
                <c:pt idx="65046">
                  <c:v>14</c:v>
                </c:pt>
                <c:pt idx="65047">
                  <c:v>14</c:v>
                </c:pt>
                <c:pt idx="65048">
                  <c:v>14</c:v>
                </c:pt>
                <c:pt idx="65049">
                  <c:v>14</c:v>
                </c:pt>
                <c:pt idx="65050">
                  <c:v>14</c:v>
                </c:pt>
                <c:pt idx="65051">
                  <c:v>14</c:v>
                </c:pt>
                <c:pt idx="65052">
                  <c:v>14</c:v>
                </c:pt>
                <c:pt idx="65053">
                  <c:v>14</c:v>
                </c:pt>
                <c:pt idx="65054">
                  <c:v>14</c:v>
                </c:pt>
                <c:pt idx="65055">
                  <c:v>14</c:v>
                </c:pt>
                <c:pt idx="65056">
                  <c:v>14</c:v>
                </c:pt>
                <c:pt idx="65057">
                  <c:v>14</c:v>
                </c:pt>
                <c:pt idx="65058">
                  <c:v>14</c:v>
                </c:pt>
                <c:pt idx="65059">
                  <c:v>14</c:v>
                </c:pt>
                <c:pt idx="65060">
                  <c:v>14</c:v>
                </c:pt>
                <c:pt idx="65061">
                  <c:v>14</c:v>
                </c:pt>
                <c:pt idx="65062">
                  <c:v>14</c:v>
                </c:pt>
                <c:pt idx="65063">
                  <c:v>14</c:v>
                </c:pt>
                <c:pt idx="65064">
                  <c:v>14</c:v>
                </c:pt>
                <c:pt idx="65065">
                  <c:v>14</c:v>
                </c:pt>
                <c:pt idx="65066">
                  <c:v>14</c:v>
                </c:pt>
                <c:pt idx="65067">
                  <c:v>14</c:v>
                </c:pt>
                <c:pt idx="65068">
                  <c:v>14</c:v>
                </c:pt>
                <c:pt idx="65069">
                  <c:v>14</c:v>
                </c:pt>
                <c:pt idx="65070">
                  <c:v>14</c:v>
                </c:pt>
                <c:pt idx="65071">
                  <c:v>14</c:v>
                </c:pt>
                <c:pt idx="65072">
                  <c:v>14</c:v>
                </c:pt>
                <c:pt idx="65073">
                  <c:v>14</c:v>
                </c:pt>
                <c:pt idx="65074">
                  <c:v>14</c:v>
                </c:pt>
                <c:pt idx="65075">
                  <c:v>14</c:v>
                </c:pt>
                <c:pt idx="65076">
                  <c:v>14</c:v>
                </c:pt>
                <c:pt idx="65077">
                  <c:v>14</c:v>
                </c:pt>
                <c:pt idx="65078">
                  <c:v>14</c:v>
                </c:pt>
                <c:pt idx="65079">
                  <c:v>14</c:v>
                </c:pt>
                <c:pt idx="65080">
                  <c:v>14</c:v>
                </c:pt>
                <c:pt idx="65081">
                  <c:v>14</c:v>
                </c:pt>
                <c:pt idx="65082">
                  <c:v>14</c:v>
                </c:pt>
                <c:pt idx="65083">
                  <c:v>14</c:v>
                </c:pt>
                <c:pt idx="65084">
                  <c:v>14</c:v>
                </c:pt>
                <c:pt idx="65085">
                  <c:v>14</c:v>
                </c:pt>
                <c:pt idx="65086">
                  <c:v>14</c:v>
                </c:pt>
                <c:pt idx="65087">
                  <c:v>14</c:v>
                </c:pt>
                <c:pt idx="65088">
                  <c:v>14</c:v>
                </c:pt>
                <c:pt idx="65089">
                  <c:v>14</c:v>
                </c:pt>
                <c:pt idx="65090">
                  <c:v>14</c:v>
                </c:pt>
                <c:pt idx="65091">
                  <c:v>14</c:v>
                </c:pt>
                <c:pt idx="65092">
                  <c:v>14</c:v>
                </c:pt>
                <c:pt idx="65093">
                  <c:v>14</c:v>
                </c:pt>
                <c:pt idx="65094">
                  <c:v>14</c:v>
                </c:pt>
                <c:pt idx="65095">
                  <c:v>14</c:v>
                </c:pt>
                <c:pt idx="65096">
                  <c:v>14</c:v>
                </c:pt>
                <c:pt idx="65097">
                  <c:v>14</c:v>
                </c:pt>
                <c:pt idx="65098">
                  <c:v>14</c:v>
                </c:pt>
                <c:pt idx="65099">
                  <c:v>14</c:v>
                </c:pt>
                <c:pt idx="65100">
                  <c:v>14</c:v>
                </c:pt>
                <c:pt idx="65101">
                  <c:v>14</c:v>
                </c:pt>
                <c:pt idx="65102">
                  <c:v>14</c:v>
                </c:pt>
                <c:pt idx="65103">
                  <c:v>14</c:v>
                </c:pt>
                <c:pt idx="65104">
                  <c:v>14</c:v>
                </c:pt>
                <c:pt idx="65105">
                  <c:v>14</c:v>
                </c:pt>
                <c:pt idx="65106">
                  <c:v>14</c:v>
                </c:pt>
                <c:pt idx="65107">
                  <c:v>14</c:v>
                </c:pt>
                <c:pt idx="65108">
                  <c:v>14</c:v>
                </c:pt>
                <c:pt idx="65109">
                  <c:v>14</c:v>
                </c:pt>
                <c:pt idx="65110">
                  <c:v>14</c:v>
                </c:pt>
                <c:pt idx="65111">
                  <c:v>14</c:v>
                </c:pt>
                <c:pt idx="65112">
                  <c:v>14</c:v>
                </c:pt>
                <c:pt idx="65113">
                  <c:v>14</c:v>
                </c:pt>
                <c:pt idx="65114">
                  <c:v>14</c:v>
                </c:pt>
                <c:pt idx="65115">
                  <c:v>14</c:v>
                </c:pt>
                <c:pt idx="65116">
                  <c:v>14</c:v>
                </c:pt>
                <c:pt idx="65117">
                  <c:v>14</c:v>
                </c:pt>
                <c:pt idx="65118">
                  <c:v>14</c:v>
                </c:pt>
                <c:pt idx="65119">
                  <c:v>14</c:v>
                </c:pt>
                <c:pt idx="65120">
                  <c:v>14</c:v>
                </c:pt>
                <c:pt idx="65121">
                  <c:v>14</c:v>
                </c:pt>
                <c:pt idx="65122">
                  <c:v>14</c:v>
                </c:pt>
                <c:pt idx="65123">
                  <c:v>14</c:v>
                </c:pt>
                <c:pt idx="65124">
                  <c:v>14</c:v>
                </c:pt>
                <c:pt idx="65125">
                  <c:v>14</c:v>
                </c:pt>
                <c:pt idx="65126">
                  <c:v>14</c:v>
                </c:pt>
                <c:pt idx="65127">
                  <c:v>14</c:v>
                </c:pt>
                <c:pt idx="65128">
                  <c:v>14</c:v>
                </c:pt>
                <c:pt idx="65129">
                  <c:v>14</c:v>
                </c:pt>
                <c:pt idx="65130">
                  <c:v>14</c:v>
                </c:pt>
                <c:pt idx="65131">
                  <c:v>14</c:v>
                </c:pt>
                <c:pt idx="65132">
                  <c:v>14</c:v>
                </c:pt>
                <c:pt idx="65133">
                  <c:v>14</c:v>
                </c:pt>
                <c:pt idx="65134">
                  <c:v>14</c:v>
                </c:pt>
                <c:pt idx="65135">
                  <c:v>14</c:v>
                </c:pt>
                <c:pt idx="65136">
                  <c:v>14</c:v>
                </c:pt>
                <c:pt idx="65137">
                  <c:v>14</c:v>
                </c:pt>
                <c:pt idx="65138">
                  <c:v>14</c:v>
                </c:pt>
                <c:pt idx="65139">
                  <c:v>14</c:v>
                </c:pt>
                <c:pt idx="65140">
                  <c:v>14</c:v>
                </c:pt>
                <c:pt idx="65141">
                  <c:v>14</c:v>
                </c:pt>
                <c:pt idx="65142">
                  <c:v>14</c:v>
                </c:pt>
                <c:pt idx="65143">
                  <c:v>14</c:v>
                </c:pt>
                <c:pt idx="65144">
                  <c:v>14</c:v>
                </c:pt>
                <c:pt idx="65145">
                  <c:v>14</c:v>
                </c:pt>
                <c:pt idx="65146">
                  <c:v>14</c:v>
                </c:pt>
                <c:pt idx="65147">
                  <c:v>14</c:v>
                </c:pt>
                <c:pt idx="65148">
                  <c:v>14</c:v>
                </c:pt>
                <c:pt idx="65149">
                  <c:v>14</c:v>
                </c:pt>
                <c:pt idx="65150">
                  <c:v>14</c:v>
                </c:pt>
                <c:pt idx="65151">
                  <c:v>14</c:v>
                </c:pt>
                <c:pt idx="65152">
                  <c:v>14</c:v>
                </c:pt>
                <c:pt idx="65153">
                  <c:v>14</c:v>
                </c:pt>
                <c:pt idx="65154">
                  <c:v>14</c:v>
                </c:pt>
                <c:pt idx="65155">
                  <c:v>14</c:v>
                </c:pt>
                <c:pt idx="65156">
                  <c:v>14</c:v>
                </c:pt>
                <c:pt idx="65157">
                  <c:v>14</c:v>
                </c:pt>
                <c:pt idx="65158">
                  <c:v>14</c:v>
                </c:pt>
                <c:pt idx="65159">
                  <c:v>14</c:v>
                </c:pt>
                <c:pt idx="65160">
                  <c:v>14</c:v>
                </c:pt>
                <c:pt idx="65161">
                  <c:v>14</c:v>
                </c:pt>
                <c:pt idx="65162">
                  <c:v>14</c:v>
                </c:pt>
                <c:pt idx="65163">
                  <c:v>14</c:v>
                </c:pt>
                <c:pt idx="65164">
                  <c:v>14</c:v>
                </c:pt>
                <c:pt idx="65165">
                  <c:v>14</c:v>
                </c:pt>
                <c:pt idx="65166">
                  <c:v>14</c:v>
                </c:pt>
                <c:pt idx="65167">
                  <c:v>14</c:v>
                </c:pt>
                <c:pt idx="65168">
                  <c:v>14</c:v>
                </c:pt>
                <c:pt idx="65169">
                  <c:v>14</c:v>
                </c:pt>
                <c:pt idx="65170">
                  <c:v>14</c:v>
                </c:pt>
                <c:pt idx="65171">
                  <c:v>14</c:v>
                </c:pt>
                <c:pt idx="65172">
                  <c:v>14</c:v>
                </c:pt>
                <c:pt idx="65173">
                  <c:v>14</c:v>
                </c:pt>
                <c:pt idx="65174">
                  <c:v>14</c:v>
                </c:pt>
                <c:pt idx="65175">
                  <c:v>14</c:v>
                </c:pt>
                <c:pt idx="65176">
                  <c:v>14</c:v>
                </c:pt>
                <c:pt idx="65177">
                  <c:v>14</c:v>
                </c:pt>
                <c:pt idx="65178">
                  <c:v>14</c:v>
                </c:pt>
                <c:pt idx="65179">
                  <c:v>14</c:v>
                </c:pt>
                <c:pt idx="65180">
                  <c:v>14</c:v>
                </c:pt>
                <c:pt idx="65181">
                  <c:v>14</c:v>
                </c:pt>
                <c:pt idx="65182">
                  <c:v>14</c:v>
                </c:pt>
                <c:pt idx="65183">
                  <c:v>14</c:v>
                </c:pt>
                <c:pt idx="65184">
                  <c:v>14</c:v>
                </c:pt>
                <c:pt idx="65185">
                  <c:v>14</c:v>
                </c:pt>
                <c:pt idx="65186">
                  <c:v>14</c:v>
                </c:pt>
                <c:pt idx="65187">
                  <c:v>14</c:v>
                </c:pt>
                <c:pt idx="65188">
                  <c:v>14</c:v>
                </c:pt>
                <c:pt idx="65189">
                  <c:v>14</c:v>
                </c:pt>
                <c:pt idx="65190">
                  <c:v>14</c:v>
                </c:pt>
                <c:pt idx="65191">
                  <c:v>14</c:v>
                </c:pt>
                <c:pt idx="65192">
                  <c:v>14</c:v>
                </c:pt>
                <c:pt idx="65193">
                  <c:v>14</c:v>
                </c:pt>
                <c:pt idx="65194">
                  <c:v>14</c:v>
                </c:pt>
                <c:pt idx="65195">
                  <c:v>14</c:v>
                </c:pt>
                <c:pt idx="65196">
                  <c:v>14</c:v>
                </c:pt>
                <c:pt idx="65197">
                  <c:v>14</c:v>
                </c:pt>
                <c:pt idx="65198">
                  <c:v>14</c:v>
                </c:pt>
                <c:pt idx="65199">
                  <c:v>14</c:v>
                </c:pt>
                <c:pt idx="65200">
                  <c:v>14</c:v>
                </c:pt>
                <c:pt idx="65201">
                  <c:v>14</c:v>
                </c:pt>
                <c:pt idx="65202">
                  <c:v>14</c:v>
                </c:pt>
                <c:pt idx="65203">
                  <c:v>14</c:v>
                </c:pt>
                <c:pt idx="65204">
                  <c:v>14</c:v>
                </c:pt>
                <c:pt idx="65205">
                  <c:v>14</c:v>
                </c:pt>
                <c:pt idx="65206">
                  <c:v>14</c:v>
                </c:pt>
                <c:pt idx="65207">
                  <c:v>14</c:v>
                </c:pt>
                <c:pt idx="65208">
                  <c:v>14</c:v>
                </c:pt>
                <c:pt idx="65209">
                  <c:v>14</c:v>
                </c:pt>
                <c:pt idx="65210">
                  <c:v>14</c:v>
                </c:pt>
                <c:pt idx="65211">
                  <c:v>14</c:v>
                </c:pt>
                <c:pt idx="65212">
                  <c:v>14</c:v>
                </c:pt>
                <c:pt idx="65213">
                  <c:v>14</c:v>
                </c:pt>
                <c:pt idx="65214">
                  <c:v>14</c:v>
                </c:pt>
                <c:pt idx="65215">
                  <c:v>14</c:v>
                </c:pt>
                <c:pt idx="65216">
                  <c:v>14</c:v>
                </c:pt>
                <c:pt idx="65217">
                  <c:v>14</c:v>
                </c:pt>
                <c:pt idx="65218">
                  <c:v>14</c:v>
                </c:pt>
                <c:pt idx="65219">
                  <c:v>14</c:v>
                </c:pt>
                <c:pt idx="65220">
                  <c:v>14</c:v>
                </c:pt>
                <c:pt idx="65221">
                  <c:v>14</c:v>
                </c:pt>
                <c:pt idx="65222">
                  <c:v>14</c:v>
                </c:pt>
                <c:pt idx="65223">
                  <c:v>14</c:v>
                </c:pt>
                <c:pt idx="65224">
                  <c:v>14</c:v>
                </c:pt>
                <c:pt idx="65225">
                  <c:v>14</c:v>
                </c:pt>
                <c:pt idx="65226">
                  <c:v>14</c:v>
                </c:pt>
                <c:pt idx="65227">
                  <c:v>14</c:v>
                </c:pt>
                <c:pt idx="65228">
                  <c:v>14</c:v>
                </c:pt>
                <c:pt idx="65229">
                  <c:v>14</c:v>
                </c:pt>
                <c:pt idx="65230">
                  <c:v>14</c:v>
                </c:pt>
                <c:pt idx="65231">
                  <c:v>14</c:v>
                </c:pt>
                <c:pt idx="65232">
                  <c:v>14</c:v>
                </c:pt>
                <c:pt idx="65233">
                  <c:v>14</c:v>
                </c:pt>
                <c:pt idx="65234">
                  <c:v>14</c:v>
                </c:pt>
                <c:pt idx="65235">
                  <c:v>14</c:v>
                </c:pt>
                <c:pt idx="65236">
                  <c:v>14</c:v>
                </c:pt>
                <c:pt idx="65237">
                  <c:v>14</c:v>
                </c:pt>
                <c:pt idx="65238">
                  <c:v>14</c:v>
                </c:pt>
                <c:pt idx="65239">
                  <c:v>14</c:v>
                </c:pt>
                <c:pt idx="65240">
                  <c:v>14</c:v>
                </c:pt>
                <c:pt idx="65241">
                  <c:v>14</c:v>
                </c:pt>
                <c:pt idx="65242">
                  <c:v>14</c:v>
                </c:pt>
                <c:pt idx="65243">
                  <c:v>14</c:v>
                </c:pt>
                <c:pt idx="65244">
                  <c:v>14</c:v>
                </c:pt>
                <c:pt idx="65245">
                  <c:v>14</c:v>
                </c:pt>
                <c:pt idx="65246">
                  <c:v>14</c:v>
                </c:pt>
                <c:pt idx="65247">
                  <c:v>14</c:v>
                </c:pt>
                <c:pt idx="65248">
                  <c:v>14</c:v>
                </c:pt>
                <c:pt idx="65249">
                  <c:v>14</c:v>
                </c:pt>
                <c:pt idx="65250">
                  <c:v>14</c:v>
                </c:pt>
                <c:pt idx="65251">
                  <c:v>14</c:v>
                </c:pt>
                <c:pt idx="65252">
                  <c:v>14</c:v>
                </c:pt>
                <c:pt idx="65253">
                  <c:v>14</c:v>
                </c:pt>
                <c:pt idx="65254">
                  <c:v>14</c:v>
                </c:pt>
                <c:pt idx="65255">
                  <c:v>14</c:v>
                </c:pt>
                <c:pt idx="65256">
                  <c:v>14</c:v>
                </c:pt>
                <c:pt idx="65257">
                  <c:v>14</c:v>
                </c:pt>
                <c:pt idx="65258">
                  <c:v>14</c:v>
                </c:pt>
                <c:pt idx="65259">
                  <c:v>14</c:v>
                </c:pt>
                <c:pt idx="65260">
                  <c:v>14</c:v>
                </c:pt>
                <c:pt idx="65261">
                  <c:v>14</c:v>
                </c:pt>
                <c:pt idx="65262">
                  <c:v>14</c:v>
                </c:pt>
                <c:pt idx="65263">
                  <c:v>14</c:v>
                </c:pt>
                <c:pt idx="65264">
                  <c:v>14</c:v>
                </c:pt>
                <c:pt idx="65265">
                  <c:v>14</c:v>
                </c:pt>
                <c:pt idx="65266">
                  <c:v>14</c:v>
                </c:pt>
                <c:pt idx="65267">
                  <c:v>14</c:v>
                </c:pt>
                <c:pt idx="65268">
                  <c:v>14</c:v>
                </c:pt>
                <c:pt idx="65269">
                  <c:v>14</c:v>
                </c:pt>
                <c:pt idx="65270">
                  <c:v>14</c:v>
                </c:pt>
                <c:pt idx="65271">
                  <c:v>14</c:v>
                </c:pt>
                <c:pt idx="65272">
                  <c:v>14</c:v>
                </c:pt>
                <c:pt idx="65273">
                  <c:v>14</c:v>
                </c:pt>
                <c:pt idx="65274">
                  <c:v>14</c:v>
                </c:pt>
                <c:pt idx="65275">
                  <c:v>14</c:v>
                </c:pt>
                <c:pt idx="65276">
                  <c:v>14</c:v>
                </c:pt>
                <c:pt idx="65277">
                  <c:v>14</c:v>
                </c:pt>
                <c:pt idx="65278">
                  <c:v>14</c:v>
                </c:pt>
                <c:pt idx="65279">
                  <c:v>14</c:v>
                </c:pt>
                <c:pt idx="65280">
                  <c:v>14</c:v>
                </c:pt>
                <c:pt idx="65281">
                  <c:v>14</c:v>
                </c:pt>
                <c:pt idx="65282">
                  <c:v>14</c:v>
                </c:pt>
                <c:pt idx="65283">
                  <c:v>14</c:v>
                </c:pt>
                <c:pt idx="65284">
                  <c:v>14</c:v>
                </c:pt>
                <c:pt idx="65285">
                  <c:v>14</c:v>
                </c:pt>
                <c:pt idx="65286">
                  <c:v>14</c:v>
                </c:pt>
                <c:pt idx="65287">
                  <c:v>14</c:v>
                </c:pt>
                <c:pt idx="65288">
                  <c:v>14</c:v>
                </c:pt>
                <c:pt idx="65289">
                  <c:v>14</c:v>
                </c:pt>
                <c:pt idx="65290">
                  <c:v>14</c:v>
                </c:pt>
                <c:pt idx="65291">
                  <c:v>14</c:v>
                </c:pt>
                <c:pt idx="65292">
                  <c:v>14</c:v>
                </c:pt>
                <c:pt idx="65293">
                  <c:v>14</c:v>
                </c:pt>
                <c:pt idx="65294">
                  <c:v>14</c:v>
                </c:pt>
                <c:pt idx="65295">
                  <c:v>14</c:v>
                </c:pt>
                <c:pt idx="65296">
                  <c:v>14</c:v>
                </c:pt>
                <c:pt idx="65297">
                  <c:v>14</c:v>
                </c:pt>
                <c:pt idx="65298">
                  <c:v>14</c:v>
                </c:pt>
                <c:pt idx="65299">
                  <c:v>14</c:v>
                </c:pt>
                <c:pt idx="65300">
                  <c:v>14</c:v>
                </c:pt>
                <c:pt idx="65301">
                  <c:v>14</c:v>
                </c:pt>
                <c:pt idx="65302">
                  <c:v>14</c:v>
                </c:pt>
                <c:pt idx="65303">
                  <c:v>14</c:v>
                </c:pt>
                <c:pt idx="65304">
                  <c:v>14</c:v>
                </c:pt>
                <c:pt idx="65305">
                  <c:v>14</c:v>
                </c:pt>
                <c:pt idx="65306">
                  <c:v>14</c:v>
                </c:pt>
                <c:pt idx="65307">
                  <c:v>14</c:v>
                </c:pt>
                <c:pt idx="65308">
                  <c:v>14</c:v>
                </c:pt>
                <c:pt idx="65309">
                  <c:v>14</c:v>
                </c:pt>
                <c:pt idx="65310">
                  <c:v>14</c:v>
                </c:pt>
                <c:pt idx="65311">
                  <c:v>14</c:v>
                </c:pt>
                <c:pt idx="65312">
                  <c:v>14</c:v>
                </c:pt>
                <c:pt idx="65313">
                  <c:v>14</c:v>
                </c:pt>
                <c:pt idx="65314">
                  <c:v>14</c:v>
                </c:pt>
                <c:pt idx="65315">
                  <c:v>14</c:v>
                </c:pt>
                <c:pt idx="65316">
                  <c:v>14</c:v>
                </c:pt>
                <c:pt idx="65317">
                  <c:v>14</c:v>
                </c:pt>
                <c:pt idx="65318">
                  <c:v>14</c:v>
                </c:pt>
                <c:pt idx="65319">
                  <c:v>14</c:v>
                </c:pt>
                <c:pt idx="65320">
                  <c:v>14</c:v>
                </c:pt>
                <c:pt idx="65321">
                  <c:v>14</c:v>
                </c:pt>
                <c:pt idx="65322">
                  <c:v>14</c:v>
                </c:pt>
                <c:pt idx="65323">
                  <c:v>14</c:v>
                </c:pt>
                <c:pt idx="65324">
                  <c:v>14</c:v>
                </c:pt>
                <c:pt idx="65325">
                  <c:v>14</c:v>
                </c:pt>
                <c:pt idx="65326">
                  <c:v>14</c:v>
                </c:pt>
                <c:pt idx="65327">
                  <c:v>14</c:v>
                </c:pt>
                <c:pt idx="65328">
                  <c:v>14</c:v>
                </c:pt>
                <c:pt idx="65329">
                  <c:v>14</c:v>
                </c:pt>
                <c:pt idx="65330">
                  <c:v>14</c:v>
                </c:pt>
                <c:pt idx="65331">
                  <c:v>14</c:v>
                </c:pt>
                <c:pt idx="65332">
                  <c:v>14</c:v>
                </c:pt>
                <c:pt idx="65333">
                  <c:v>14</c:v>
                </c:pt>
                <c:pt idx="65334">
                  <c:v>14</c:v>
                </c:pt>
                <c:pt idx="65335">
                  <c:v>14</c:v>
                </c:pt>
                <c:pt idx="65336">
                  <c:v>14</c:v>
                </c:pt>
                <c:pt idx="65337">
                  <c:v>14</c:v>
                </c:pt>
                <c:pt idx="65338">
                  <c:v>14</c:v>
                </c:pt>
                <c:pt idx="65339">
                  <c:v>14</c:v>
                </c:pt>
                <c:pt idx="65340">
                  <c:v>14</c:v>
                </c:pt>
                <c:pt idx="65341">
                  <c:v>14</c:v>
                </c:pt>
                <c:pt idx="65342">
                  <c:v>14</c:v>
                </c:pt>
                <c:pt idx="65343">
                  <c:v>14</c:v>
                </c:pt>
                <c:pt idx="65344">
                  <c:v>14</c:v>
                </c:pt>
                <c:pt idx="65345">
                  <c:v>14</c:v>
                </c:pt>
                <c:pt idx="65346">
                  <c:v>14</c:v>
                </c:pt>
                <c:pt idx="65347">
                  <c:v>14</c:v>
                </c:pt>
                <c:pt idx="65348">
                  <c:v>14</c:v>
                </c:pt>
                <c:pt idx="65349">
                  <c:v>14</c:v>
                </c:pt>
                <c:pt idx="65350">
                  <c:v>14</c:v>
                </c:pt>
                <c:pt idx="65351">
                  <c:v>14</c:v>
                </c:pt>
                <c:pt idx="65352">
                  <c:v>14</c:v>
                </c:pt>
                <c:pt idx="65353">
                  <c:v>14</c:v>
                </c:pt>
                <c:pt idx="65354">
                  <c:v>14</c:v>
                </c:pt>
                <c:pt idx="65355">
                  <c:v>14</c:v>
                </c:pt>
                <c:pt idx="65356">
                  <c:v>14</c:v>
                </c:pt>
                <c:pt idx="65357">
                  <c:v>14</c:v>
                </c:pt>
                <c:pt idx="65358">
                  <c:v>14</c:v>
                </c:pt>
                <c:pt idx="65359">
                  <c:v>14</c:v>
                </c:pt>
                <c:pt idx="65360">
                  <c:v>14</c:v>
                </c:pt>
                <c:pt idx="65361">
                  <c:v>14</c:v>
                </c:pt>
                <c:pt idx="65362">
                  <c:v>14</c:v>
                </c:pt>
                <c:pt idx="65363">
                  <c:v>14</c:v>
                </c:pt>
                <c:pt idx="65364">
                  <c:v>14</c:v>
                </c:pt>
                <c:pt idx="65365">
                  <c:v>14</c:v>
                </c:pt>
                <c:pt idx="65366">
                  <c:v>14</c:v>
                </c:pt>
                <c:pt idx="65367">
                  <c:v>14</c:v>
                </c:pt>
                <c:pt idx="65368">
                  <c:v>14</c:v>
                </c:pt>
                <c:pt idx="65369">
                  <c:v>14</c:v>
                </c:pt>
                <c:pt idx="65370">
                  <c:v>14</c:v>
                </c:pt>
                <c:pt idx="65371">
                  <c:v>14</c:v>
                </c:pt>
                <c:pt idx="65372">
                  <c:v>14</c:v>
                </c:pt>
                <c:pt idx="65373">
                  <c:v>14</c:v>
                </c:pt>
                <c:pt idx="65374">
                  <c:v>14</c:v>
                </c:pt>
                <c:pt idx="65375">
                  <c:v>14</c:v>
                </c:pt>
                <c:pt idx="65376">
                  <c:v>14</c:v>
                </c:pt>
                <c:pt idx="65377">
                  <c:v>14</c:v>
                </c:pt>
                <c:pt idx="65378">
                  <c:v>14</c:v>
                </c:pt>
                <c:pt idx="65379">
                  <c:v>14</c:v>
                </c:pt>
                <c:pt idx="65380">
                  <c:v>14</c:v>
                </c:pt>
                <c:pt idx="65381">
                  <c:v>14</c:v>
                </c:pt>
                <c:pt idx="65382">
                  <c:v>14</c:v>
                </c:pt>
                <c:pt idx="65383">
                  <c:v>14</c:v>
                </c:pt>
                <c:pt idx="65384">
                  <c:v>14</c:v>
                </c:pt>
                <c:pt idx="65385">
                  <c:v>14</c:v>
                </c:pt>
                <c:pt idx="65386">
                  <c:v>14</c:v>
                </c:pt>
                <c:pt idx="65387">
                  <c:v>14</c:v>
                </c:pt>
                <c:pt idx="65388">
                  <c:v>14</c:v>
                </c:pt>
                <c:pt idx="65389">
                  <c:v>14</c:v>
                </c:pt>
                <c:pt idx="65390">
                  <c:v>14</c:v>
                </c:pt>
                <c:pt idx="65391">
                  <c:v>14</c:v>
                </c:pt>
                <c:pt idx="65392">
                  <c:v>14</c:v>
                </c:pt>
                <c:pt idx="65393">
                  <c:v>14</c:v>
                </c:pt>
                <c:pt idx="65394">
                  <c:v>14</c:v>
                </c:pt>
                <c:pt idx="65395">
                  <c:v>14</c:v>
                </c:pt>
                <c:pt idx="65396">
                  <c:v>14</c:v>
                </c:pt>
                <c:pt idx="65397">
                  <c:v>14</c:v>
                </c:pt>
                <c:pt idx="65398">
                  <c:v>14</c:v>
                </c:pt>
                <c:pt idx="65399">
                  <c:v>14</c:v>
                </c:pt>
                <c:pt idx="65400">
                  <c:v>14.5</c:v>
                </c:pt>
                <c:pt idx="65401">
                  <c:v>14.5</c:v>
                </c:pt>
                <c:pt idx="65402">
                  <c:v>14.5</c:v>
                </c:pt>
                <c:pt idx="65403">
                  <c:v>14.5</c:v>
                </c:pt>
                <c:pt idx="65404">
                  <c:v>14.5</c:v>
                </c:pt>
                <c:pt idx="65405">
                  <c:v>14.5</c:v>
                </c:pt>
                <c:pt idx="65406">
                  <c:v>14.5</c:v>
                </c:pt>
                <c:pt idx="65407">
                  <c:v>14.5</c:v>
                </c:pt>
                <c:pt idx="65408">
                  <c:v>14.5</c:v>
                </c:pt>
                <c:pt idx="65409">
                  <c:v>14.5</c:v>
                </c:pt>
                <c:pt idx="65410">
                  <c:v>14.5</c:v>
                </c:pt>
                <c:pt idx="65411">
                  <c:v>14.5</c:v>
                </c:pt>
                <c:pt idx="65412">
                  <c:v>14.5</c:v>
                </c:pt>
                <c:pt idx="65413">
                  <c:v>14.5</c:v>
                </c:pt>
                <c:pt idx="65414">
                  <c:v>14.5</c:v>
                </c:pt>
                <c:pt idx="65415">
                  <c:v>14.5</c:v>
                </c:pt>
                <c:pt idx="65416">
                  <c:v>14.5</c:v>
                </c:pt>
                <c:pt idx="65417">
                  <c:v>14.5</c:v>
                </c:pt>
                <c:pt idx="65418">
                  <c:v>14.5</c:v>
                </c:pt>
                <c:pt idx="65419">
                  <c:v>14.5</c:v>
                </c:pt>
                <c:pt idx="65420">
                  <c:v>14.5</c:v>
                </c:pt>
                <c:pt idx="65421">
                  <c:v>14.5</c:v>
                </c:pt>
                <c:pt idx="65422">
                  <c:v>14.5</c:v>
                </c:pt>
                <c:pt idx="65423">
                  <c:v>14.5</c:v>
                </c:pt>
                <c:pt idx="65424">
                  <c:v>14.5</c:v>
                </c:pt>
                <c:pt idx="65425">
                  <c:v>14.5</c:v>
                </c:pt>
                <c:pt idx="65426">
                  <c:v>14.5</c:v>
                </c:pt>
                <c:pt idx="65427">
                  <c:v>14.5</c:v>
                </c:pt>
                <c:pt idx="65428">
                  <c:v>14.5</c:v>
                </c:pt>
                <c:pt idx="65429">
                  <c:v>14.5</c:v>
                </c:pt>
                <c:pt idx="65430">
                  <c:v>14.5</c:v>
                </c:pt>
                <c:pt idx="65431">
                  <c:v>14.5</c:v>
                </c:pt>
                <c:pt idx="65432">
                  <c:v>14.5</c:v>
                </c:pt>
                <c:pt idx="65433">
                  <c:v>14.5</c:v>
                </c:pt>
                <c:pt idx="65434">
                  <c:v>14.5</c:v>
                </c:pt>
                <c:pt idx="65435">
                  <c:v>14.5</c:v>
                </c:pt>
                <c:pt idx="65436">
                  <c:v>14.5</c:v>
                </c:pt>
                <c:pt idx="65437">
                  <c:v>14.5</c:v>
                </c:pt>
                <c:pt idx="65438">
                  <c:v>14.5</c:v>
                </c:pt>
                <c:pt idx="65439">
                  <c:v>14.5</c:v>
                </c:pt>
                <c:pt idx="65440">
                  <c:v>14.5</c:v>
                </c:pt>
                <c:pt idx="65441">
                  <c:v>14.5</c:v>
                </c:pt>
                <c:pt idx="65442">
                  <c:v>14.5</c:v>
                </c:pt>
                <c:pt idx="65443">
                  <c:v>14.5</c:v>
                </c:pt>
                <c:pt idx="65444">
                  <c:v>14.5</c:v>
                </c:pt>
                <c:pt idx="65445">
                  <c:v>14.5</c:v>
                </c:pt>
                <c:pt idx="65446">
                  <c:v>14.5</c:v>
                </c:pt>
                <c:pt idx="65447">
                  <c:v>14.5</c:v>
                </c:pt>
                <c:pt idx="65448">
                  <c:v>14.5</c:v>
                </c:pt>
                <c:pt idx="65449">
                  <c:v>14.5</c:v>
                </c:pt>
                <c:pt idx="65450">
                  <c:v>14.5</c:v>
                </c:pt>
                <c:pt idx="65451">
                  <c:v>14.5</c:v>
                </c:pt>
                <c:pt idx="65452">
                  <c:v>14.5</c:v>
                </c:pt>
                <c:pt idx="65453">
                  <c:v>14.5</c:v>
                </c:pt>
                <c:pt idx="65454">
                  <c:v>14.5</c:v>
                </c:pt>
                <c:pt idx="65455">
                  <c:v>14.5</c:v>
                </c:pt>
                <c:pt idx="65456">
                  <c:v>14.5</c:v>
                </c:pt>
                <c:pt idx="65457">
                  <c:v>14.5</c:v>
                </c:pt>
                <c:pt idx="65458">
                  <c:v>14.5</c:v>
                </c:pt>
                <c:pt idx="65459">
                  <c:v>14.5</c:v>
                </c:pt>
                <c:pt idx="65460">
                  <c:v>14.5</c:v>
                </c:pt>
                <c:pt idx="65461">
                  <c:v>14.5</c:v>
                </c:pt>
                <c:pt idx="65462">
                  <c:v>14.5</c:v>
                </c:pt>
                <c:pt idx="65463">
                  <c:v>14.5</c:v>
                </c:pt>
                <c:pt idx="65464">
                  <c:v>14.5</c:v>
                </c:pt>
                <c:pt idx="65465">
                  <c:v>14.5</c:v>
                </c:pt>
                <c:pt idx="65466">
                  <c:v>14.5</c:v>
                </c:pt>
                <c:pt idx="65467">
                  <c:v>14.5</c:v>
                </c:pt>
                <c:pt idx="65468">
                  <c:v>14.5</c:v>
                </c:pt>
                <c:pt idx="65469">
                  <c:v>14.5</c:v>
                </c:pt>
                <c:pt idx="65470">
                  <c:v>14.5</c:v>
                </c:pt>
                <c:pt idx="65471">
                  <c:v>14.5</c:v>
                </c:pt>
                <c:pt idx="65472">
                  <c:v>14.5</c:v>
                </c:pt>
                <c:pt idx="65473">
                  <c:v>14.5</c:v>
                </c:pt>
                <c:pt idx="65474">
                  <c:v>14.5</c:v>
                </c:pt>
                <c:pt idx="65475">
                  <c:v>14.5</c:v>
                </c:pt>
                <c:pt idx="65476">
                  <c:v>14.5</c:v>
                </c:pt>
                <c:pt idx="65477">
                  <c:v>14.5</c:v>
                </c:pt>
                <c:pt idx="65478">
                  <c:v>14.5</c:v>
                </c:pt>
                <c:pt idx="65479">
                  <c:v>14.5</c:v>
                </c:pt>
                <c:pt idx="65480">
                  <c:v>14.5</c:v>
                </c:pt>
                <c:pt idx="65481">
                  <c:v>14.5</c:v>
                </c:pt>
                <c:pt idx="65482">
                  <c:v>14.5</c:v>
                </c:pt>
                <c:pt idx="65483">
                  <c:v>14.5</c:v>
                </c:pt>
                <c:pt idx="65484">
                  <c:v>14.5</c:v>
                </c:pt>
                <c:pt idx="65485">
                  <c:v>14.5</c:v>
                </c:pt>
                <c:pt idx="65486">
                  <c:v>14.5</c:v>
                </c:pt>
                <c:pt idx="65487">
                  <c:v>14.5</c:v>
                </c:pt>
                <c:pt idx="65488">
                  <c:v>14.5</c:v>
                </c:pt>
                <c:pt idx="65489">
                  <c:v>14.5</c:v>
                </c:pt>
                <c:pt idx="65490">
                  <c:v>14.5</c:v>
                </c:pt>
                <c:pt idx="65491">
                  <c:v>14.5</c:v>
                </c:pt>
                <c:pt idx="65492">
                  <c:v>14.5</c:v>
                </c:pt>
                <c:pt idx="65493">
                  <c:v>14.5</c:v>
                </c:pt>
                <c:pt idx="65494">
                  <c:v>14.5</c:v>
                </c:pt>
                <c:pt idx="65495">
                  <c:v>14.5</c:v>
                </c:pt>
                <c:pt idx="65496">
                  <c:v>14.5</c:v>
                </c:pt>
                <c:pt idx="65497">
                  <c:v>14.5</c:v>
                </c:pt>
                <c:pt idx="65498">
                  <c:v>14.5</c:v>
                </c:pt>
                <c:pt idx="65499">
                  <c:v>14.5</c:v>
                </c:pt>
                <c:pt idx="65500">
                  <c:v>14.5</c:v>
                </c:pt>
                <c:pt idx="65501">
                  <c:v>14.5</c:v>
                </c:pt>
                <c:pt idx="65502">
                  <c:v>14.5</c:v>
                </c:pt>
                <c:pt idx="65503">
                  <c:v>14.5</c:v>
                </c:pt>
                <c:pt idx="65504">
                  <c:v>14.5</c:v>
                </c:pt>
                <c:pt idx="65505">
                  <c:v>14.5</c:v>
                </c:pt>
                <c:pt idx="65506">
                  <c:v>14.5</c:v>
                </c:pt>
                <c:pt idx="65507">
                  <c:v>14.5</c:v>
                </c:pt>
                <c:pt idx="65508">
                  <c:v>14.5</c:v>
                </c:pt>
                <c:pt idx="65509">
                  <c:v>14.5</c:v>
                </c:pt>
                <c:pt idx="65510">
                  <c:v>14.5</c:v>
                </c:pt>
                <c:pt idx="65511">
                  <c:v>14.5</c:v>
                </c:pt>
                <c:pt idx="65512">
                  <c:v>14.5</c:v>
                </c:pt>
                <c:pt idx="65513">
                  <c:v>14.5</c:v>
                </c:pt>
                <c:pt idx="65514">
                  <c:v>14.5</c:v>
                </c:pt>
                <c:pt idx="65515">
                  <c:v>14.5</c:v>
                </c:pt>
                <c:pt idx="65516">
                  <c:v>14.5</c:v>
                </c:pt>
                <c:pt idx="65517">
                  <c:v>14.5</c:v>
                </c:pt>
                <c:pt idx="65518">
                  <c:v>14.5</c:v>
                </c:pt>
                <c:pt idx="65519">
                  <c:v>14.5</c:v>
                </c:pt>
                <c:pt idx="65520">
                  <c:v>14.5</c:v>
                </c:pt>
                <c:pt idx="65521">
                  <c:v>14.5</c:v>
                </c:pt>
                <c:pt idx="65522">
                  <c:v>14.5</c:v>
                </c:pt>
                <c:pt idx="65523">
                  <c:v>14.5</c:v>
                </c:pt>
                <c:pt idx="65524">
                  <c:v>14.5</c:v>
                </c:pt>
                <c:pt idx="65525">
                  <c:v>14.5</c:v>
                </c:pt>
                <c:pt idx="65526">
                  <c:v>14.5</c:v>
                </c:pt>
                <c:pt idx="65527">
                  <c:v>14.5</c:v>
                </c:pt>
                <c:pt idx="65528">
                  <c:v>14.5</c:v>
                </c:pt>
                <c:pt idx="65529">
                  <c:v>14.5</c:v>
                </c:pt>
                <c:pt idx="65530">
                  <c:v>14.5</c:v>
                </c:pt>
                <c:pt idx="65531">
                  <c:v>14.5</c:v>
                </c:pt>
                <c:pt idx="65532">
                  <c:v>14.5</c:v>
                </c:pt>
                <c:pt idx="65533">
                  <c:v>14.5</c:v>
                </c:pt>
                <c:pt idx="65534">
                  <c:v>14.5</c:v>
                </c:pt>
                <c:pt idx="65535">
                  <c:v>14.5</c:v>
                </c:pt>
                <c:pt idx="65536">
                  <c:v>14.5</c:v>
                </c:pt>
                <c:pt idx="65537">
                  <c:v>14.5</c:v>
                </c:pt>
                <c:pt idx="65538">
                  <c:v>14.5</c:v>
                </c:pt>
                <c:pt idx="65539">
                  <c:v>14.5</c:v>
                </c:pt>
                <c:pt idx="65540">
                  <c:v>14.5</c:v>
                </c:pt>
                <c:pt idx="65541">
                  <c:v>14.5</c:v>
                </c:pt>
                <c:pt idx="65542">
                  <c:v>14.5</c:v>
                </c:pt>
                <c:pt idx="65543">
                  <c:v>14.5</c:v>
                </c:pt>
                <c:pt idx="65544">
                  <c:v>14.5</c:v>
                </c:pt>
                <c:pt idx="65545">
                  <c:v>14.5</c:v>
                </c:pt>
                <c:pt idx="65546">
                  <c:v>14.5</c:v>
                </c:pt>
                <c:pt idx="65547">
                  <c:v>14.5</c:v>
                </c:pt>
                <c:pt idx="65548">
                  <c:v>14.5</c:v>
                </c:pt>
                <c:pt idx="65549">
                  <c:v>14.5</c:v>
                </c:pt>
                <c:pt idx="65550">
                  <c:v>14.5</c:v>
                </c:pt>
                <c:pt idx="65551">
                  <c:v>14.5</c:v>
                </c:pt>
                <c:pt idx="65552">
                  <c:v>14.5</c:v>
                </c:pt>
                <c:pt idx="65553">
                  <c:v>14.5</c:v>
                </c:pt>
                <c:pt idx="65554">
                  <c:v>14.5</c:v>
                </c:pt>
                <c:pt idx="65555">
                  <c:v>14.5</c:v>
                </c:pt>
                <c:pt idx="65556">
                  <c:v>14.5</c:v>
                </c:pt>
                <c:pt idx="65557">
                  <c:v>14.5</c:v>
                </c:pt>
                <c:pt idx="65558">
                  <c:v>14.5</c:v>
                </c:pt>
                <c:pt idx="65559">
                  <c:v>14.5</c:v>
                </c:pt>
                <c:pt idx="65560">
                  <c:v>14.5</c:v>
                </c:pt>
                <c:pt idx="65561">
                  <c:v>14.5</c:v>
                </c:pt>
                <c:pt idx="65562">
                  <c:v>14.5</c:v>
                </c:pt>
                <c:pt idx="65563">
                  <c:v>14.5</c:v>
                </c:pt>
                <c:pt idx="65564">
                  <c:v>14.5</c:v>
                </c:pt>
                <c:pt idx="65565">
                  <c:v>14.5</c:v>
                </c:pt>
                <c:pt idx="65566">
                  <c:v>14.5</c:v>
                </c:pt>
                <c:pt idx="65567">
                  <c:v>14.5</c:v>
                </c:pt>
                <c:pt idx="65568">
                  <c:v>14.5</c:v>
                </c:pt>
                <c:pt idx="65569">
                  <c:v>14.5</c:v>
                </c:pt>
                <c:pt idx="65570">
                  <c:v>14.5</c:v>
                </c:pt>
                <c:pt idx="65571">
                  <c:v>14.5</c:v>
                </c:pt>
                <c:pt idx="65572">
                  <c:v>14.5</c:v>
                </c:pt>
                <c:pt idx="65573">
                  <c:v>14.5</c:v>
                </c:pt>
                <c:pt idx="65574">
                  <c:v>14.5</c:v>
                </c:pt>
                <c:pt idx="65575">
                  <c:v>14.5</c:v>
                </c:pt>
                <c:pt idx="65576">
                  <c:v>14.5</c:v>
                </c:pt>
                <c:pt idx="65577">
                  <c:v>14.5</c:v>
                </c:pt>
                <c:pt idx="65578">
                  <c:v>14.5</c:v>
                </c:pt>
                <c:pt idx="65579">
                  <c:v>14.5</c:v>
                </c:pt>
                <c:pt idx="65580">
                  <c:v>14.5</c:v>
                </c:pt>
                <c:pt idx="65581">
                  <c:v>14.5</c:v>
                </c:pt>
                <c:pt idx="65582">
                  <c:v>14.5</c:v>
                </c:pt>
                <c:pt idx="65583">
                  <c:v>14.5</c:v>
                </c:pt>
                <c:pt idx="65584">
                  <c:v>14.5</c:v>
                </c:pt>
                <c:pt idx="65585">
                  <c:v>14.5</c:v>
                </c:pt>
                <c:pt idx="65586">
                  <c:v>14.5</c:v>
                </c:pt>
                <c:pt idx="65587">
                  <c:v>14.5</c:v>
                </c:pt>
                <c:pt idx="65588">
                  <c:v>14.5</c:v>
                </c:pt>
                <c:pt idx="65589">
                  <c:v>14.5</c:v>
                </c:pt>
                <c:pt idx="65590">
                  <c:v>14.5</c:v>
                </c:pt>
                <c:pt idx="65591">
                  <c:v>14.5</c:v>
                </c:pt>
                <c:pt idx="65592">
                  <c:v>14.5</c:v>
                </c:pt>
                <c:pt idx="65593">
                  <c:v>14.5</c:v>
                </c:pt>
                <c:pt idx="65594">
                  <c:v>14.5</c:v>
                </c:pt>
                <c:pt idx="65595">
                  <c:v>14.5</c:v>
                </c:pt>
                <c:pt idx="65596">
                  <c:v>14.5</c:v>
                </c:pt>
                <c:pt idx="65597">
                  <c:v>14.5</c:v>
                </c:pt>
                <c:pt idx="65598">
                  <c:v>14.5</c:v>
                </c:pt>
                <c:pt idx="65599">
                  <c:v>14.5</c:v>
                </c:pt>
                <c:pt idx="65600">
                  <c:v>14.5</c:v>
                </c:pt>
                <c:pt idx="65601">
                  <c:v>14.5</c:v>
                </c:pt>
                <c:pt idx="65602">
                  <c:v>14.5</c:v>
                </c:pt>
                <c:pt idx="65603">
                  <c:v>14.5</c:v>
                </c:pt>
                <c:pt idx="65604">
                  <c:v>14.5</c:v>
                </c:pt>
                <c:pt idx="65605">
                  <c:v>14.5</c:v>
                </c:pt>
                <c:pt idx="65606">
                  <c:v>14.5</c:v>
                </c:pt>
                <c:pt idx="65607">
                  <c:v>14.5</c:v>
                </c:pt>
                <c:pt idx="65608">
                  <c:v>14.5</c:v>
                </c:pt>
                <c:pt idx="65609">
                  <c:v>14.5</c:v>
                </c:pt>
                <c:pt idx="65610">
                  <c:v>14.5</c:v>
                </c:pt>
                <c:pt idx="65611">
                  <c:v>14.5</c:v>
                </c:pt>
                <c:pt idx="65612">
                  <c:v>14.5</c:v>
                </c:pt>
                <c:pt idx="65613">
                  <c:v>14.5</c:v>
                </c:pt>
                <c:pt idx="65614">
                  <c:v>14.5</c:v>
                </c:pt>
                <c:pt idx="65615">
                  <c:v>14.5</c:v>
                </c:pt>
                <c:pt idx="65616">
                  <c:v>14.5</c:v>
                </c:pt>
                <c:pt idx="65617">
                  <c:v>14.5</c:v>
                </c:pt>
                <c:pt idx="65618">
                  <c:v>14.5</c:v>
                </c:pt>
                <c:pt idx="65619">
                  <c:v>14.5</c:v>
                </c:pt>
                <c:pt idx="65620">
                  <c:v>14.5</c:v>
                </c:pt>
                <c:pt idx="65621">
                  <c:v>14.5</c:v>
                </c:pt>
                <c:pt idx="65622">
                  <c:v>14.5</c:v>
                </c:pt>
                <c:pt idx="65623">
                  <c:v>14.5</c:v>
                </c:pt>
                <c:pt idx="65624">
                  <c:v>14.5</c:v>
                </c:pt>
                <c:pt idx="65625">
                  <c:v>14.5</c:v>
                </c:pt>
                <c:pt idx="65626">
                  <c:v>14.5</c:v>
                </c:pt>
                <c:pt idx="65627">
                  <c:v>14.5</c:v>
                </c:pt>
                <c:pt idx="65628">
                  <c:v>14.5</c:v>
                </c:pt>
                <c:pt idx="65629">
                  <c:v>14.5</c:v>
                </c:pt>
                <c:pt idx="65630">
                  <c:v>14.5</c:v>
                </c:pt>
                <c:pt idx="65631">
                  <c:v>14.5</c:v>
                </c:pt>
                <c:pt idx="65632">
                  <c:v>14.5</c:v>
                </c:pt>
                <c:pt idx="65633">
                  <c:v>14.5</c:v>
                </c:pt>
                <c:pt idx="65634">
                  <c:v>14.5</c:v>
                </c:pt>
                <c:pt idx="65635">
                  <c:v>14.5</c:v>
                </c:pt>
                <c:pt idx="65636">
                  <c:v>14.5</c:v>
                </c:pt>
                <c:pt idx="65637">
                  <c:v>14.5</c:v>
                </c:pt>
                <c:pt idx="65638">
                  <c:v>14.5</c:v>
                </c:pt>
                <c:pt idx="65639">
                  <c:v>14.5</c:v>
                </c:pt>
                <c:pt idx="65640">
                  <c:v>14.5</c:v>
                </c:pt>
                <c:pt idx="65641">
                  <c:v>14.5</c:v>
                </c:pt>
                <c:pt idx="65642">
                  <c:v>14.5</c:v>
                </c:pt>
                <c:pt idx="65643">
                  <c:v>14.5</c:v>
                </c:pt>
                <c:pt idx="65644">
                  <c:v>14.5</c:v>
                </c:pt>
                <c:pt idx="65645">
                  <c:v>14.5</c:v>
                </c:pt>
                <c:pt idx="65646">
                  <c:v>14.5</c:v>
                </c:pt>
                <c:pt idx="65647">
                  <c:v>14.5</c:v>
                </c:pt>
                <c:pt idx="65648">
                  <c:v>14.5</c:v>
                </c:pt>
                <c:pt idx="65649">
                  <c:v>14.5</c:v>
                </c:pt>
                <c:pt idx="65650">
                  <c:v>14.5</c:v>
                </c:pt>
                <c:pt idx="65651">
                  <c:v>14.5</c:v>
                </c:pt>
                <c:pt idx="65652">
                  <c:v>14.5</c:v>
                </c:pt>
                <c:pt idx="65653">
                  <c:v>14.5</c:v>
                </c:pt>
                <c:pt idx="65654">
                  <c:v>14.5</c:v>
                </c:pt>
                <c:pt idx="65655">
                  <c:v>14.5</c:v>
                </c:pt>
                <c:pt idx="65656">
                  <c:v>14.5</c:v>
                </c:pt>
                <c:pt idx="65657">
                  <c:v>14.5</c:v>
                </c:pt>
                <c:pt idx="65658">
                  <c:v>14.5</c:v>
                </c:pt>
                <c:pt idx="65659">
                  <c:v>14.5</c:v>
                </c:pt>
                <c:pt idx="65660">
                  <c:v>14.5</c:v>
                </c:pt>
                <c:pt idx="65661">
                  <c:v>14.5</c:v>
                </c:pt>
                <c:pt idx="65662">
                  <c:v>14.5</c:v>
                </c:pt>
                <c:pt idx="65663">
                  <c:v>14.5</c:v>
                </c:pt>
                <c:pt idx="65664">
                  <c:v>14.5</c:v>
                </c:pt>
                <c:pt idx="65665">
                  <c:v>14.5</c:v>
                </c:pt>
                <c:pt idx="65666">
                  <c:v>14.5</c:v>
                </c:pt>
                <c:pt idx="65667">
                  <c:v>14.5</c:v>
                </c:pt>
                <c:pt idx="65668">
                  <c:v>14.5</c:v>
                </c:pt>
                <c:pt idx="65669">
                  <c:v>14.5</c:v>
                </c:pt>
                <c:pt idx="65670">
                  <c:v>14.5</c:v>
                </c:pt>
                <c:pt idx="65671">
                  <c:v>14.5</c:v>
                </c:pt>
                <c:pt idx="65672">
                  <c:v>14.5</c:v>
                </c:pt>
                <c:pt idx="65673">
                  <c:v>14.5</c:v>
                </c:pt>
                <c:pt idx="65674">
                  <c:v>14.5</c:v>
                </c:pt>
                <c:pt idx="65675">
                  <c:v>14.5</c:v>
                </c:pt>
                <c:pt idx="65676">
                  <c:v>14.5</c:v>
                </c:pt>
                <c:pt idx="65677">
                  <c:v>14.5</c:v>
                </c:pt>
                <c:pt idx="65678">
                  <c:v>14.5</c:v>
                </c:pt>
                <c:pt idx="65679">
                  <c:v>14.5</c:v>
                </c:pt>
                <c:pt idx="65680">
                  <c:v>14.5</c:v>
                </c:pt>
                <c:pt idx="65681">
                  <c:v>14.5</c:v>
                </c:pt>
                <c:pt idx="65682">
                  <c:v>14.5</c:v>
                </c:pt>
                <c:pt idx="65683">
                  <c:v>14.5</c:v>
                </c:pt>
                <c:pt idx="65684">
                  <c:v>14.5</c:v>
                </c:pt>
                <c:pt idx="65685">
                  <c:v>14.5</c:v>
                </c:pt>
                <c:pt idx="65686">
                  <c:v>14.5</c:v>
                </c:pt>
                <c:pt idx="65687">
                  <c:v>14.5</c:v>
                </c:pt>
                <c:pt idx="65688">
                  <c:v>14.5</c:v>
                </c:pt>
                <c:pt idx="65689">
                  <c:v>14.5</c:v>
                </c:pt>
                <c:pt idx="65690">
                  <c:v>14.5</c:v>
                </c:pt>
                <c:pt idx="65691">
                  <c:v>14.5</c:v>
                </c:pt>
                <c:pt idx="65692">
                  <c:v>14.5</c:v>
                </c:pt>
                <c:pt idx="65693">
                  <c:v>14.5</c:v>
                </c:pt>
                <c:pt idx="65694">
                  <c:v>14.5</c:v>
                </c:pt>
                <c:pt idx="65695">
                  <c:v>14.5</c:v>
                </c:pt>
                <c:pt idx="65696">
                  <c:v>14.5</c:v>
                </c:pt>
                <c:pt idx="65697">
                  <c:v>14.5</c:v>
                </c:pt>
                <c:pt idx="65698">
                  <c:v>14.5</c:v>
                </c:pt>
                <c:pt idx="65699">
                  <c:v>14.5</c:v>
                </c:pt>
                <c:pt idx="65700">
                  <c:v>14.5</c:v>
                </c:pt>
                <c:pt idx="65701">
                  <c:v>14.5</c:v>
                </c:pt>
                <c:pt idx="65702">
                  <c:v>14.5</c:v>
                </c:pt>
                <c:pt idx="65703">
                  <c:v>14.5</c:v>
                </c:pt>
                <c:pt idx="65704">
                  <c:v>14.5</c:v>
                </c:pt>
                <c:pt idx="65705">
                  <c:v>14.5</c:v>
                </c:pt>
                <c:pt idx="65706">
                  <c:v>14.5</c:v>
                </c:pt>
                <c:pt idx="65707">
                  <c:v>14.5</c:v>
                </c:pt>
                <c:pt idx="65708">
                  <c:v>14.5</c:v>
                </c:pt>
                <c:pt idx="65709">
                  <c:v>14.5</c:v>
                </c:pt>
                <c:pt idx="65710">
                  <c:v>14.5</c:v>
                </c:pt>
                <c:pt idx="65711">
                  <c:v>14.5</c:v>
                </c:pt>
                <c:pt idx="65712">
                  <c:v>14.5</c:v>
                </c:pt>
                <c:pt idx="65713">
                  <c:v>14.5</c:v>
                </c:pt>
                <c:pt idx="65714">
                  <c:v>14.5</c:v>
                </c:pt>
                <c:pt idx="65715">
                  <c:v>14.5</c:v>
                </c:pt>
                <c:pt idx="65716">
                  <c:v>14.5</c:v>
                </c:pt>
                <c:pt idx="65717">
                  <c:v>14.5</c:v>
                </c:pt>
                <c:pt idx="65718">
                  <c:v>14.5</c:v>
                </c:pt>
                <c:pt idx="65719">
                  <c:v>14.5</c:v>
                </c:pt>
                <c:pt idx="65720">
                  <c:v>14.5</c:v>
                </c:pt>
                <c:pt idx="65721">
                  <c:v>14.5</c:v>
                </c:pt>
                <c:pt idx="65722">
                  <c:v>14.5</c:v>
                </c:pt>
                <c:pt idx="65723">
                  <c:v>14.5</c:v>
                </c:pt>
                <c:pt idx="65724">
                  <c:v>14.5</c:v>
                </c:pt>
                <c:pt idx="65725">
                  <c:v>14.5</c:v>
                </c:pt>
                <c:pt idx="65726">
                  <c:v>14.5</c:v>
                </c:pt>
                <c:pt idx="65727">
                  <c:v>14.5</c:v>
                </c:pt>
                <c:pt idx="65728">
                  <c:v>14.5</c:v>
                </c:pt>
                <c:pt idx="65729">
                  <c:v>14.5</c:v>
                </c:pt>
                <c:pt idx="65730">
                  <c:v>14.5</c:v>
                </c:pt>
                <c:pt idx="65731">
                  <c:v>14.5</c:v>
                </c:pt>
                <c:pt idx="65732">
                  <c:v>14.5</c:v>
                </c:pt>
                <c:pt idx="65733">
                  <c:v>14.5</c:v>
                </c:pt>
                <c:pt idx="65734">
                  <c:v>14.5</c:v>
                </c:pt>
                <c:pt idx="65735">
                  <c:v>14.5</c:v>
                </c:pt>
                <c:pt idx="65736">
                  <c:v>14.5</c:v>
                </c:pt>
                <c:pt idx="65737">
                  <c:v>14.5</c:v>
                </c:pt>
                <c:pt idx="65738">
                  <c:v>14.5</c:v>
                </c:pt>
                <c:pt idx="65739">
                  <c:v>14.5</c:v>
                </c:pt>
                <c:pt idx="65740">
                  <c:v>14.5</c:v>
                </c:pt>
                <c:pt idx="65741">
                  <c:v>14.5</c:v>
                </c:pt>
                <c:pt idx="65742">
                  <c:v>14.5</c:v>
                </c:pt>
                <c:pt idx="65743">
                  <c:v>14.5</c:v>
                </c:pt>
                <c:pt idx="65744">
                  <c:v>14.5</c:v>
                </c:pt>
                <c:pt idx="65745">
                  <c:v>14.5</c:v>
                </c:pt>
                <c:pt idx="65746">
                  <c:v>14.5</c:v>
                </c:pt>
                <c:pt idx="65747">
                  <c:v>14.5</c:v>
                </c:pt>
                <c:pt idx="65748">
                  <c:v>14.5</c:v>
                </c:pt>
                <c:pt idx="65749">
                  <c:v>14.5</c:v>
                </c:pt>
                <c:pt idx="65750">
                  <c:v>14.5</c:v>
                </c:pt>
                <c:pt idx="65751">
                  <c:v>14.5</c:v>
                </c:pt>
                <c:pt idx="65752">
                  <c:v>14.5</c:v>
                </c:pt>
                <c:pt idx="65753">
                  <c:v>14.5</c:v>
                </c:pt>
                <c:pt idx="65754">
                  <c:v>14.5</c:v>
                </c:pt>
                <c:pt idx="65755">
                  <c:v>14.5</c:v>
                </c:pt>
                <c:pt idx="65756">
                  <c:v>14.5</c:v>
                </c:pt>
                <c:pt idx="65757">
                  <c:v>14.5</c:v>
                </c:pt>
                <c:pt idx="65758">
                  <c:v>14.5</c:v>
                </c:pt>
                <c:pt idx="65759">
                  <c:v>14.5</c:v>
                </c:pt>
                <c:pt idx="65760">
                  <c:v>14.5</c:v>
                </c:pt>
                <c:pt idx="65761">
                  <c:v>14.5</c:v>
                </c:pt>
                <c:pt idx="65762">
                  <c:v>14.5</c:v>
                </c:pt>
                <c:pt idx="65763">
                  <c:v>14.5</c:v>
                </c:pt>
                <c:pt idx="65764">
                  <c:v>14.5</c:v>
                </c:pt>
                <c:pt idx="65765">
                  <c:v>14.5</c:v>
                </c:pt>
                <c:pt idx="65766">
                  <c:v>14.5</c:v>
                </c:pt>
                <c:pt idx="65767">
                  <c:v>14.5</c:v>
                </c:pt>
                <c:pt idx="65768">
                  <c:v>14.5</c:v>
                </c:pt>
                <c:pt idx="65769">
                  <c:v>14.5</c:v>
                </c:pt>
                <c:pt idx="65770">
                  <c:v>14.5</c:v>
                </c:pt>
                <c:pt idx="65771">
                  <c:v>14.5</c:v>
                </c:pt>
                <c:pt idx="65772">
                  <c:v>14.5</c:v>
                </c:pt>
                <c:pt idx="65773">
                  <c:v>14.5</c:v>
                </c:pt>
                <c:pt idx="65774">
                  <c:v>14.5</c:v>
                </c:pt>
                <c:pt idx="65775">
                  <c:v>14.5</c:v>
                </c:pt>
                <c:pt idx="65776">
                  <c:v>14.5</c:v>
                </c:pt>
                <c:pt idx="65777">
                  <c:v>14.5</c:v>
                </c:pt>
                <c:pt idx="65778">
                  <c:v>14.5</c:v>
                </c:pt>
                <c:pt idx="65779">
                  <c:v>14.5</c:v>
                </c:pt>
                <c:pt idx="65780">
                  <c:v>14.5</c:v>
                </c:pt>
                <c:pt idx="65781">
                  <c:v>14.5</c:v>
                </c:pt>
                <c:pt idx="65782">
                  <c:v>14.5</c:v>
                </c:pt>
                <c:pt idx="65783">
                  <c:v>14.5</c:v>
                </c:pt>
                <c:pt idx="65784">
                  <c:v>14.5</c:v>
                </c:pt>
                <c:pt idx="65785">
                  <c:v>14.5</c:v>
                </c:pt>
                <c:pt idx="65786">
                  <c:v>14.5</c:v>
                </c:pt>
                <c:pt idx="65787">
                  <c:v>14.5</c:v>
                </c:pt>
                <c:pt idx="65788">
                  <c:v>14.5</c:v>
                </c:pt>
                <c:pt idx="65789">
                  <c:v>14.5</c:v>
                </c:pt>
                <c:pt idx="65790">
                  <c:v>14.5</c:v>
                </c:pt>
                <c:pt idx="65791">
                  <c:v>14.5</c:v>
                </c:pt>
                <c:pt idx="65792">
                  <c:v>14.5</c:v>
                </c:pt>
                <c:pt idx="65793">
                  <c:v>14.5</c:v>
                </c:pt>
                <c:pt idx="65794">
                  <c:v>14.5</c:v>
                </c:pt>
                <c:pt idx="65795">
                  <c:v>14.5</c:v>
                </c:pt>
                <c:pt idx="65796">
                  <c:v>14.5</c:v>
                </c:pt>
                <c:pt idx="65797">
                  <c:v>14.5</c:v>
                </c:pt>
                <c:pt idx="65798">
                  <c:v>14.5</c:v>
                </c:pt>
                <c:pt idx="65799">
                  <c:v>14.5</c:v>
                </c:pt>
                <c:pt idx="65800">
                  <c:v>14.5</c:v>
                </c:pt>
                <c:pt idx="65801">
                  <c:v>14.5</c:v>
                </c:pt>
                <c:pt idx="65802">
                  <c:v>14.5</c:v>
                </c:pt>
                <c:pt idx="65803">
                  <c:v>14.5</c:v>
                </c:pt>
                <c:pt idx="65804">
                  <c:v>14.5</c:v>
                </c:pt>
                <c:pt idx="65805">
                  <c:v>14.5</c:v>
                </c:pt>
                <c:pt idx="65806">
                  <c:v>14.5</c:v>
                </c:pt>
                <c:pt idx="65807">
                  <c:v>14.5</c:v>
                </c:pt>
                <c:pt idx="65808">
                  <c:v>14.5</c:v>
                </c:pt>
                <c:pt idx="65809">
                  <c:v>14.5</c:v>
                </c:pt>
                <c:pt idx="65810">
                  <c:v>14.5</c:v>
                </c:pt>
                <c:pt idx="65811">
                  <c:v>14.5</c:v>
                </c:pt>
                <c:pt idx="65812">
                  <c:v>14.5</c:v>
                </c:pt>
                <c:pt idx="65813">
                  <c:v>14.5</c:v>
                </c:pt>
                <c:pt idx="65814">
                  <c:v>14.5</c:v>
                </c:pt>
                <c:pt idx="65815">
                  <c:v>14.5</c:v>
                </c:pt>
                <c:pt idx="65816">
                  <c:v>14.5</c:v>
                </c:pt>
                <c:pt idx="65817">
                  <c:v>14.5</c:v>
                </c:pt>
                <c:pt idx="65818">
                  <c:v>14.5</c:v>
                </c:pt>
                <c:pt idx="65819">
                  <c:v>14.5</c:v>
                </c:pt>
                <c:pt idx="65820">
                  <c:v>14.5</c:v>
                </c:pt>
                <c:pt idx="65821">
                  <c:v>14.5</c:v>
                </c:pt>
                <c:pt idx="65822">
                  <c:v>14.5</c:v>
                </c:pt>
                <c:pt idx="65823">
                  <c:v>14.5</c:v>
                </c:pt>
                <c:pt idx="65824">
                  <c:v>14.5</c:v>
                </c:pt>
                <c:pt idx="65825">
                  <c:v>14.5</c:v>
                </c:pt>
                <c:pt idx="65826">
                  <c:v>14.5</c:v>
                </c:pt>
                <c:pt idx="65827">
                  <c:v>14.5</c:v>
                </c:pt>
                <c:pt idx="65828">
                  <c:v>14.5</c:v>
                </c:pt>
                <c:pt idx="65829">
                  <c:v>14.5</c:v>
                </c:pt>
                <c:pt idx="65830">
                  <c:v>14.5</c:v>
                </c:pt>
                <c:pt idx="65831">
                  <c:v>14.5</c:v>
                </c:pt>
                <c:pt idx="65832">
                  <c:v>14.5</c:v>
                </c:pt>
                <c:pt idx="65833">
                  <c:v>14.5</c:v>
                </c:pt>
                <c:pt idx="65834">
                  <c:v>14.5</c:v>
                </c:pt>
                <c:pt idx="65835">
                  <c:v>14.5</c:v>
                </c:pt>
                <c:pt idx="65836">
                  <c:v>14.5</c:v>
                </c:pt>
                <c:pt idx="65837">
                  <c:v>14.5</c:v>
                </c:pt>
                <c:pt idx="65838">
                  <c:v>14.5</c:v>
                </c:pt>
                <c:pt idx="65839">
                  <c:v>14.5</c:v>
                </c:pt>
                <c:pt idx="65840">
                  <c:v>14.5</c:v>
                </c:pt>
                <c:pt idx="65841">
                  <c:v>14.5</c:v>
                </c:pt>
                <c:pt idx="65842">
                  <c:v>14.5</c:v>
                </c:pt>
                <c:pt idx="65843">
                  <c:v>14.5</c:v>
                </c:pt>
                <c:pt idx="65844">
                  <c:v>14.5</c:v>
                </c:pt>
                <c:pt idx="65845">
                  <c:v>14.5</c:v>
                </c:pt>
                <c:pt idx="65846">
                  <c:v>14.5</c:v>
                </c:pt>
                <c:pt idx="65847">
                  <c:v>14.5</c:v>
                </c:pt>
                <c:pt idx="65848">
                  <c:v>14.5</c:v>
                </c:pt>
                <c:pt idx="65849">
                  <c:v>14.5</c:v>
                </c:pt>
                <c:pt idx="65850">
                  <c:v>14.5</c:v>
                </c:pt>
                <c:pt idx="65851">
                  <c:v>14.5</c:v>
                </c:pt>
                <c:pt idx="65852">
                  <c:v>14.5</c:v>
                </c:pt>
                <c:pt idx="65853">
                  <c:v>14.5</c:v>
                </c:pt>
                <c:pt idx="65854">
                  <c:v>14.5</c:v>
                </c:pt>
                <c:pt idx="65855">
                  <c:v>14.5</c:v>
                </c:pt>
                <c:pt idx="65856">
                  <c:v>14.5</c:v>
                </c:pt>
                <c:pt idx="65857">
                  <c:v>14.5</c:v>
                </c:pt>
                <c:pt idx="65858">
                  <c:v>14.5</c:v>
                </c:pt>
                <c:pt idx="65859">
                  <c:v>14.5</c:v>
                </c:pt>
                <c:pt idx="65860">
                  <c:v>14.5</c:v>
                </c:pt>
                <c:pt idx="65861">
                  <c:v>14.5</c:v>
                </c:pt>
                <c:pt idx="65862">
                  <c:v>14.5</c:v>
                </c:pt>
                <c:pt idx="65863">
                  <c:v>14.5</c:v>
                </c:pt>
                <c:pt idx="65864">
                  <c:v>14.5</c:v>
                </c:pt>
                <c:pt idx="65865">
                  <c:v>14.5</c:v>
                </c:pt>
                <c:pt idx="65866">
                  <c:v>14.5</c:v>
                </c:pt>
                <c:pt idx="65867">
                  <c:v>14.5</c:v>
                </c:pt>
                <c:pt idx="65868">
                  <c:v>14.5</c:v>
                </c:pt>
                <c:pt idx="65869">
                  <c:v>14.5</c:v>
                </c:pt>
                <c:pt idx="65870">
                  <c:v>14.5</c:v>
                </c:pt>
                <c:pt idx="65871">
                  <c:v>14.5</c:v>
                </c:pt>
                <c:pt idx="65872">
                  <c:v>14.5</c:v>
                </c:pt>
                <c:pt idx="65873">
                  <c:v>14.5</c:v>
                </c:pt>
                <c:pt idx="65874">
                  <c:v>14.5</c:v>
                </c:pt>
                <c:pt idx="65875">
                  <c:v>14.5</c:v>
                </c:pt>
                <c:pt idx="65876">
                  <c:v>14.5</c:v>
                </c:pt>
                <c:pt idx="65877">
                  <c:v>14.5</c:v>
                </c:pt>
                <c:pt idx="65878">
                  <c:v>14.5</c:v>
                </c:pt>
                <c:pt idx="65879">
                  <c:v>14.5</c:v>
                </c:pt>
                <c:pt idx="65880">
                  <c:v>14.5</c:v>
                </c:pt>
                <c:pt idx="65881">
                  <c:v>14.5</c:v>
                </c:pt>
                <c:pt idx="65882">
                  <c:v>14.5</c:v>
                </c:pt>
                <c:pt idx="65883">
                  <c:v>14.5</c:v>
                </c:pt>
                <c:pt idx="65884">
                  <c:v>14.5</c:v>
                </c:pt>
                <c:pt idx="65885">
                  <c:v>14.5</c:v>
                </c:pt>
                <c:pt idx="65886">
                  <c:v>14.5</c:v>
                </c:pt>
                <c:pt idx="65887">
                  <c:v>14.5</c:v>
                </c:pt>
                <c:pt idx="65888">
                  <c:v>14.5</c:v>
                </c:pt>
                <c:pt idx="65889">
                  <c:v>14.5</c:v>
                </c:pt>
                <c:pt idx="65890">
                  <c:v>14.5</c:v>
                </c:pt>
                <c:pt idx="65891">
                  <c:v>14.5</c:v>
                </c:pt>
                <c:pt idx="65892">
                  <c:v>14.5</c:v>
                </c:pt>
                <c:pt idx="65893">
                  <c:v>14.5</c:v>
                </c:pt>
                <c:pt idx="65894">
                  <c:v>14.5</c:v>
                </c:pt>
                <c:pt idx="65895">
                  <c:v>14.5</c:v>
                </c:pt>
                <c:pt idx="65896">
                  <c:v>14.5</c:v>
                </c:pt>
                <c:pt idx="65897">
                  <c:v>14.5</c:v>
                </c:pt>
                <c:pt idx="65898">
                  <c:v>14.5</c:v>
                </c:pt>
                <c:pt idx="65899">
                  <c:v>14.5</c:v>
                </c:pt>
                <c:pt idx="65900">
                  <c:v>14.5</c:v>
                </c:pt>
                <c:pt idx="65901">
                  <c:v>14.5</c:v>
                </c:pt>
                <c:pt idx="65902">
                  <c:v>14.5</c:v>
                </c:pt>
                <c:pt idx="65903">
                  <c:v>14.5</c:v>
                </c:pt>
                <c:pt idx="65904">
                  <c:v>14.5</c:v>
                </c:pt>
                <c:pt idx="65905">
                  <c:v>14.5</c:v>
                </c:pt>
                <c:pt idx="65906">
                  <c:v>14.5</c:v>
                </c:pt>
                <c:pt idx="65907">
                  <c:v>14.5</c:v>
                </c:pt>
                <c:pt idx="65908">
                  <c:v>14.5</c:v>
                </c:pt>
                <c:pt idx="65909">
                  <c:v>14.5</c:v>
                </c:pt>
                <c:pt idx="65910">
                  <c:v>14.5</c:v>
                </c:pt>
                <c:pt idx="65911">
                  <c:v>14.5</c:v>
                </c:pt>
                <c:pt idx="65912">
                  <c:v>14.5</c:v>
                </c:pt>
                <c:pt idx="65913">
                  <c:v>14.5</c:v>
                </c:pt>
                <c:pt idx="65914">
                  <c:v>14.5</c:v>
                </c:pt>
                <c:pt idx="65915">
                  <c:v>14.5</c:v>
                </c:pt>
                <c:pt idx="65916">
                  <c:v>14.5</c:v>
                </c:pt>
                <c:pt idx="65917">
                  <c:v>14.5</c:v>
                </c:pt>
                <c:pt idx="65918">
                  <c:v>14.5</c:v>
                </c:pt>
                <c:pt idx="65919">
                  <c:v>14.5</c:v>
                </c:pt>
                <c:pt idx="65920">
                  <c:v>14.5</c:v>
                </c:pt>
                <c:pt idx="65921">
                  <c:v>14.5</c:v>
                </c:pt>
                <c:pt idx="65922">
                  <c:v>14.5</c:v>
                </c:pt>
                <c:pt idx="65923">
                  <c:v>14.5</c:v>
                </c:pt>
                <c:pt idx="65924">
                  <c:v>14.5</c:v>
                </c:pt>
                <c:pt idx="65925">
                  <c:v>14.5</c:v>
                </c:pt>
                <c:pt idx="65926">
                  <c:v>14.5</c:v>
                </c:pt>
                <c:pt idx="65927">
                  <c:v>14.5</c:v>
                </c:pt>
                <c:pt idx="65928">
                  <c:v>14.5</c:v>
                </c:pt>
                <c:pt idx="65929">
                  <c:v>14.5</c:v>
                </c:pt>
                <c:pt idx="65930">
                  <c:v>14.5</c:v>
                </c:pt>
                <c:pt idx="65931">
                  <c:v>14.5</c:v>
                </c:pt>
                <c:pt idx="65932">
                  <c:v>14.5</c:v>
                </c:pt>
                <c:pt idx="65933">
                  <c:v>14.5</c:v>
                </c:pt>
                <c:pt idx="65934">
                  <c:v>14.5</c:v>
                </c:pt>
                <c:pt idx="65935">
                  <c:v>14.5</c:v>
                </c:pt>
                <c:pt idx="65936">
                  <c:v>14.5</c:v>
                </c:pt>
                <c:pt idx="65937">
                  <c:v>14.5</c:v>
                </c:pt>
                <c:pt idx="65938">
                  <c:v>14.5</c:v>
                </c:pt>
                <c:pt idx="65939">
                  <c:v>14.5</c:v>
                </c:pt>
                <c:pt idx="65940">
                  <c:v>14.5</c:v>
                </c:pt>
                <c:pt idx="65941">
                  <c:v>14.5</c:v>
                </c:pt>
                <c:pt idx="65942">
                  <c:v>14.5</c:v>
                </c:pt>
                <c:pt idx="65943">
                  <c:v>14.5</c:v>
                </c:pt>
                <c:pt idx="65944">
                  <c:v>14.5</c:v>
                </c:pt>
                <c:pt idx="65945">
                  <c:v>14.5</c:v>
                </c:pt>
                <c:pt idx="65946">
                  <c:v>14.5</c:v>
                </c:pt>
                <c:pt idx="65947">
                  <c:v>14.5</c:v>
                </c:pt>
                <c:pt idx="65948">
                  <c:v>14.5</c:v>
                </c:pt>
                <c:pt idx="65949">
                  <c:v>14.5</c:v>
                </c:pt>
                <c:pt idx="65950">
                  <c:v>14.5</c:v>
                </c:pt>
                <c:pt idx="65951">
                  <c:v>14.5</c:v>
                </c:pt>
                <c:pt idx="65952">
                  <c:v>14.5</c:v>
                </c:pt>
                <c:pt idx="65953">
                  <c:v>14.5</c:v>
                </c:pt>
                <c:pt idx="65954">
                  <c:v>14.5</c:v>
                </c:pt>
                <c:pt idx="65955">
                  <c:v>14.5</c:v>
                </c:pt>
                <c:pt idx="65956">
                  <c:v>14.5</c:v>
                </c:pt>
                <c:pt idx="65957">
                  <c:v>14.5</c:v>
                </c:pt>
                <c:pt idx="65958">
                  <c:v>14.5</c:v>
                </c:pt>
                <c:pt idx="65959">
                  <c:v>14.5</c:v>
                </c:pt>
                <c:pt idx="65960">
                  <c:v>14.5</c:v>
                </c:pt>
                <c:pt idx="65961">
                  <c:v>14.5</c:v>
                </c:pt>
                <c:pt idx="65962">
                  <c:v>14.5</c:v>
                </c:pt>
                <c:pt idx="65963">
                  <c:v>14.5</c:v>
                </c:pt>
                <c:pt idx="65964">
                  <c:v>14.5</c:v>
                </c:pt>
                <c:pt idx="65965">
                  <c:v>14.5</c:v>
                </c:pt>
                <c:pt idx="65966">
                  <c:v>14.5</c:v>
                </c:pt>
                <c:pt idx="65967">
                  <c:v>14.5</c:v>
                </c:pt>
                <c:pt idx="65968">
                  <c:v>14.5</c:v>
                </c:pt>
                <c:pt idx="65969">
                  <c:v>14.5</c:v>
                </c:pt>
                <c:pt idx="65970">
                  <c:v>14.5</c:v>
                </c:pt>
                <c:pt idx="65971">
                  <c:v>14.5</c:v>
                </c:pt>
                <c:pt idx="65972">
                  <c:v>14.5</c:v>
                </c:pt>
                <c:pt idx="65973">
                  <c:v>14.5</c:v>
                </c:pt>
                <c:pt idx="65974">
                  <c:v>14.5</c:v>
                </c:pt>
                <c:pt idx="65975">
                  <c:v>14.5</c:v>
                </c:pt>
                <c:pt idx="65976">
                  <c:v>14.5</c:v>
                </c:pt>
                <c:pt idx="65977">
                  <c:v>14.5</c:v>
                </c:pt>
                <c:pt idx="65978">
                  <c:v>14.5</c:v>
                </c:pt>
                <c:pt idx="65979">
                  <c:v>14.5</c:v>
                </c:pt>
                <c:pt idx="65980">
                  <c:v>14.5</c:v>
                </c:pt>
                <c:pt idx="65981">
                  <c:v>14.5</c:v>
                </c:pt>
                <c:pt idx="65982">
                  <c:v>14.5</c:v>
                </c:pt>
                <c:pt idx="65983">
                  <c:v>14.5</c:v>
                </c:pt>
                <c:pt idx="65984">
                  <c:v>14.5</c:v>
                </c:pt>
                <c:pt idx="65985">
                  <c:v>14.5</c:v>
                </c:pt>
                <c:pt idx="65986">
                  <c:v>14.5</c:v>
                </c:pt>
                <c:pt idx="65987">
                  <c:v>14.5</c:v>
                </c:pt>
                <c:pt idx="65988">
                  <c:v>14.5</c:v>
                </c:pt>
                <c:pt idx="65989">
                  <c:v>14.5</c:v>
                </c:pt>
                <c:pt idx="65990">
                  <c:v>14.5</c:v>
                </c:pt>
                <c:pt idx="65991">
                  <c:v>14.5</c:v>
                </c:pt>
                <c:pt idx="65992">
                  <c:v>14.5</c:v>
                </c:pt>
                <c:pt idx="65993">
                  <c:v>14.5</c:v>
                </c:pt>
                <c:pt idx="65994">
                  <c:v>14.5</c:v>
                </c:pt>
                <c:pt idx="65995">
                  <c:v>14.5</c:v>
                </c:pt>
                <c:pt idx="65996">
                  <c:v>14.5</c:v>
                </c:pt>
                <c:pt idx="65997">
                  <c:v>14.5</c:v>
                </c:pt>
                <c:pt idx="65998">
                  <c:v>14.5</c:v>
                </c:pt>
                <c:pt idx="65999">
                  <c:v>14.5</c:v>
                </c:pt>
                <c:pt idx="66000">
                  <c:v>15</c:v>
                </c:pt>
                <c:pt idx="66001">
                  <c:v>15</c:v>
                </c:pt>
                <c:pt idx="66002">
                  <c:v>15</c:v>
                </c:pt>
                <c:pt idx="66003">
                  <c:v>15</c:v>
                </c:pt>
                <c:pt idx="66004">
                  <c:v>15</c:v>
                </c:pt>
                <c:pt idx="66005">
                  <c:v>15</c:v>
                </c:pt>
                <c:pt idx="66006">
                  <c:v>15</c:v>
                </c:pt>
                <c:pt idx="66007">
                  <c:v>15</c:v>
                </c:pt>
                <c:pt idx="66008">
                  <c:v>15</c:v>
                </c:pt>
                <c:pt idx="66009">
                  <c:v>15</c:v>
                </c:pt>
                <c:pt idx="66010">
                  <c:v>15</c:v>
                </c:pt>
                <c:pt idx="66011">
                  <c:v>15</c:v>
                </c:pt>
                <c:pt idx="66012">
                  <c:v>15</c:v>
                </c:pt>
                <c:pt idx="66013">
                  <c:v>15</c:v>
                </c:pt>
                <c:pt idx="66014">
                  <c:v>15</c:v>
                </c:pt>
                <c:pt idx="66015">
                  <c:v>15</c:v>
                </c:pt>
                <c:pt idx="66016">
                  <c:v>15</c:v>
                </c:pt>
                <c:pt idx="66017">
                  <c:v>15</c:v>
                </c:pt>
                <c:pt idx="66018">
                  <c:v>15</c:v>
                </c:pt>
                <c:pt idx="66019">
                  <c:v>15</c:v>
                </c:pt>
                <c:pt idx="66020">
                  <c:v>15</c:v>
                </c:pt>
                <c:pt idx="66021">
                  <c:v>15</c:v>
                </c:pt>
                <c:pt idx="66022">
                  <c:v>15</c:v>
                </c:pt>
                <c:pt idx="66023">
                  <c:v>15</c:v>
                </c:pt>
                <c:pt idx="66024">
                  <c:v>15</c:v>
                </c:pt>
                <c:pt idx="66025">
                  <c:v>15</c:v>
                </c:pt>
                <c:pt idx="66026">
                  <c:v>15</c:v>
                </c:pt>
                <c:pt idx="66027">
                  <c:v>15</c:v>
                </c:pt>
                <c:pt idx="66028">
                  <c:v>15</c:v>
                </c:pt>
                <c:pt idx="66029">
                  <c:v>15</c:v>
                </c:pt>
                <c:pt idx="66030">
                  <c:v>15</c:v>
                </c:pt>
                <c:pt idx="66031">
                  <c:v>15</c:v>
                </c:pt>
                <c:pt idx="66032">
                  <c:v>15</c:v>
                </c:pt>
                <c:pt idx="66033">
                  <c:v>15</c:v>
                </c:pt>
                <c:pt idx="66034">
                  <c:v>15</c:v>
                </c:pt>
                <c:pt idx="66035">
                  <c:v>15</c:v>
                </c:pt>
                <c:pt idx="66036">
                  <c:v>15</c:v>
                </c:pt>
                <c:pt idx="66037">
                  <c:v>15</c:v>
                </c:pt>
                <c:pt idx="66038">
                  <c:v>15</c:v>
                </c:pt>
                <c:pt idx="66039">
                  <c:v>15</c:v>
                </c:pt>
                <c:pt idx="66040">
                  <c:v>15</c:v>
                </c:pt>
                <c:pt idx="66041">
                  <c:v>15</c:v>
                </c:pt>
                <c:pt idx="66042">
                  <c:v>15</c:v>
                </c:pt>
                <c:pt idx="66043">
                  <c:v>15</c:v>
                </c:pt>
                <c:pt idx="66044">
                  <c:v>15</c:v>
                </c:pt>
                <c:pt idx="66045">
                  <c:v>15</c:v>
                </c:pt>
                <c:pt idx="66046">
                  <c:v>15</c:v>
                </c:pt>
                <c:pt idx="66047">
                  <c:v>15</c:v>
                </c:pt>
                <c:pt idx="66048">
                  <c:v>15</c:v>
                </c:pt>
                <c:pt idx="66049">
                  <c:v>15</c:v>
                </c:pt>
                <c:pt idx="66050">
                  <c:v>15</c:v>
                </c:pt>
                <c:pt idx="66051">
                  <c:v>15</c:v>
                </c:pt>
                <c:pt idx="66052">
                  <c:v>15</c:v>
                </c:pt>
                <c:pt idx="66053">
                  <c:v>15</c:v>
                </c:pt>
                <c:pt idx="66054">
                  <c:v>15</c:v>
                </c:pt>
                <c:pt idx="66055">
                  <c:v>15</c:v>
                </c:pt>
                <c:pt idx="66056">
                  <c:v>15</c:v>
                </c:pt>
                <c:pt idx="66057">
                  <c:v>15</c:v>
                </c:pt>
                <c:pt idx="66058">
                  <c:v>15</c:v>
                </c:pt>
                <c:pt idx="66059">
                  <c:v>15</c:v>
                </c:pt>
                <c:pt idx="66060">
                  <c:v>15</c:v>
                </c:pt>
                <c:pt idx="66061">
                  <c:v>15</c:v>
                </c:pt>
                <c:pt idx="66062">
                  <c:v>15</c:v>
                </c:pt>
                <c:pt idx="66063">
                  <c:v>15</c:v>
                </c:pt>
                <c:pt idx="66064">
                  <c:v>15</c:v>
                </c:pt>
                <c:pt idx="66065">
                  <c:v>15</c:v>
                </c:pt>
                <c:pt idx="66066">
                  <c:v>15</c:v>
                </c:pt>
                <c:pt idx="66067">
                  <c:v>15</c:v>
                </c:pt>
                <c:pt idx="66068">
                  <c:v>15</c:v>
                </c:pt>
                <c:pt idx="66069">
                  <c:v>15</c:v>
                </c:pt>
                <c:pt idx="66070">
                  <c:v>15</c:v>
                </c:pt>
                <c:pt idx="66071">
                  <c:v>15</c:v>
                </c:pt>
                <c:pt idx="66072">
                  <c:v>15</c:v>
                </c:pt>
                <c:pt idx="66073">
                  <c:v>15</c:v>
                </c:pt>
                <c:pt idx="66074">
                  <c:v>15</c:v>
                </c:pt>
                <c:pt idx="66075">
                  <c:v>15</c:v>
                </c:pt>
                <c:pt idx="66076">
                  <c:v>15</c:v>
                </c:pt>
                <c:pt idx="66077">
                  <c:v>15</c:v>
                </c:pt>
                <c:pt idx="66078">
                  <c:v>15</c:v>
                </c:pt>
                <c:pt idx="66079">
                  <c:v>15</c:v>
                </c:pt>
                <c:pt idx="66080">
                  <c:v>15</c:v>
                </c:pt>
                <c:pt idx="66081">
                  <c:v>15</c:v>
                </c:pt>
                <c:pt idx="66082">
                  <c:v>15</c:v>
                </c:pt>
                <c:pt idx="66083">
                  <c:v>15</c:v>
                </c:pt>
                <c:pt idx="66084">
                  <c:v>15</c:v>
                </c:pt>
                <c:pt idx="66085">
                  <c:v>15</c:v>
                </c:pt>
                <c:pt idx="66086">
                  <c:v>15</c:v>
                </c:pt>
                <c:pt idx="66087">
                  <c:v>15</c:v>
                </c:pt>
                <c:pt idx="66088">
                  <c:v>15</c:v>
                </c:pt>
                <c:pt idx="66089">
                  <c:v>15</c:v>
                </c:pt>
                <c:pt idx="66090">
                  <c:v>15</c:v>
                </c:pt>
                <c:pt idx="66091">
                  <c:v>15</c:v>
                </c:pt>
                <c:pt idx="66092">
                  <c:v>15</c:v>
                </c:pt>
                <c:pt idx="66093">
                  <c:v>15</c:v>
                </c:pt>
                <c:pt idx="66094">
                  <c:v>15</c:v>
                </c:pt>
                <c:pt idx="66095">
                  <c:v>15</c:v>
                </c:pt>
                <c:pt idx="66096">
                  <c:v>15</c:v>
                </c:pt>
                <c:pt idx="66097">
                  <c:v>15</c:v>
                </c:pt>
                <c:pt idx="66098">
                  <c:v>15</c:v>
                </c:pt>
                <c:pt idx="66099">
                  <c:v>15</c:v>
                </c:pt>
                <c:pt idx="66100">
                  <c:v>15</c:v>
                </c:pt>
                <c:pt idx="66101">
                  <c:v>15</c:v>
                </c:pt>
                <c:pt idx="66102">
                  <c:v>15</c:v>
                </c:pt>
                <c:pt idx="66103">
                  <c:v>15</c:v>
                </c:pt>
                <c:pt idx="66104">
                  <c:v>15</c:v>
                </c:pt>
                <c:pt idx="66105">
                  <c:v>15</c:v>
                </c:pt>
                <c:pt idx="66106">
                  <c:v>15</c:v>
                </c:pt>
                <c:pt idx="66107">
                  <c:v>15</c:v>
                </c:pt>
                <c:pt idx="66108">
                  <c:v>15</c:v>
                </c:pt>
                <c:pt idx="66109">
                  <c:v>15</c:v>
                </c:pt>
                <c:pt idx="66110">
                  <c:v>15</c:v>
                </c:pt>
                <c:pt idx="66111">
                  <c:v>15</c:v>
                </c:pt>
                <c:pt idx="66112">
                  <c:v>15</c:v>
                </c:pt>
                <c:pt idx="66113">
                  <c:v>15</c:v>
                </c:pt>
                <c:pt idx="66114">
                  <c:v>15</c:v>
                </c:pt>
                <c:pt idx="66115">
                  <c:v>15</c:v>
                </c:pt>
                <c:pt idx="66116">
                  <c:v>15</c:v>
                </c:pt>
                <c:pt idx="66117">
                  <c:v>15</c:v>
                </c:pt>
                <c:pt idx="66118">
                  <c:v>15</c:v>
                </c:pt>
                <c:pt idx="66119">
                  <c:v>15</c:v>
                </c:pt>
                <c:pt idx="66120">
                  <c:v>15</c:v>
                </c:pt>
                <c:pt idx="66121">
                  <c:v>15</c:v>
                </c:pt>
                <c:pt idx="66122">
                  <c:v>15</c:v>
                </c:pt>
                <c:pt idx="66123">
                  <c:v>15</c:v>
                </c:pt>
                <c:pt idx="66124">
                  <c:v>15</c:v>
                </c:pt>
                <c:pt idx="66125">
                  <c:v>15</c:v>
                </c:pt>
                <c:pt idx="66126">
                  <c:v>15</c:v>
                </c:pt>
                <c:pt idx="66127">
                  <c:v>15</c:v>
                </c:pt>
                <c:pt idx="66128">
                  <c:v>15</c:v>
                </c:pt>
                <c:pt idx="66129">
                  <c:v>15</c:v>
                </c:pt>
                <c:pt idx="66130">
                  <c:v>15</c:v>
                </c:pt>
                <c:pt idx="66131">
                  <c:v>15</c:v>
                </c:pt>
                <c:pt idx="66132">
                  <c:v>15</c:v>
                </c:pt>
                <c:pt idx="66133">
                  <c:v>15</c:v>
                </c:pt>
                <c:pt idx="66134">
                  <c:v>15</c:v>
                </c:pt>
                <c:pt idx="66135">
                  <c:v>15</c:v>
                </c:pt>
                <c:pt idx="66136">
                  <c:v>15</c:v>
                </c:pt>
                <c:pt idx="66137">
                  <c:v>15</c:v>
                </c:pt>
                <c:pt idx="66138">
                  <c:v>15</c:v>
                </c:pt>
                <c:pt idx="66139">
                  <c:v>15</c:v>
                </c:pt>
                <c:pt idx="66140">
                  <c:v>15</c:v>
                </c:pt>
                <c:pt idx="66141">
                  <c:v>15</c:v>
                </c:pt>
                <c:pt idx="66142">
                  <c:v>15</c:v>
                </c:pt>
                <c:pt idx="66143">
                  <c:v>15</c:v>
                </c:pt>
                <c:pt idx="66144">
                  <c:v>15</c:v>
                </c:pt>
                <c:pt idx="66145">
                  <c:v>15</c:v>
                </c:pt>
                <c:pt idx="66146">
                  <c:v>15</c:v>
                </c:pt>
                <c:pt idx="66147">
                  <c:v>15</c:v>
                </c:pt>
                <c:pt idx="66148">
                  <c:v>15</c:v>
                </c:pt>
                <c:pt idx="66149">
                  <c:v>15</c:v>
                </c:pt>
                <c:pt idx="66150">
                  <c:v>15</c:v>
                </c:pt>
                <c:pt idx="66151">
                  <c:v>15</c:v>
                </c:pt>
                <c:pt idx="66152">
                  <c:v>15</c:v>
                </c:pt>
                <c:pt idx="66153">
                  <c:v>15</c:v>
                </c:pt>
                <c:pt idx="66154">
                  <c:v>15</c:v>
                </c:pt>
                <c:pt idx="66155">
                  <c:v>15</c:v>
                </c:pt>
                <c:pt idx="66156">
                  <c:v>15</c:v>
                </c:pt>
                <c:pt idx="66157">
                  <c:v>15</c:v>
                </c:pt>
                <c:pt idx="66158">
                  <c:v>15</c:v>
                </c:pt>
                <c:pt idx="66159">
                  <c:v>15</c:v>
                </c:pt>
                <c:pt idx="66160">
                  <c:v>15</c:v>
                </c:pt>
                <c:pt idx="66161">
                  <c:v>15</c:v>
                </c:pt>
                <c:pt idx="66162">
                  <c:v>15</c:v>
                </c:pt>
                <c:pt idx="66163">
                  <c:v>15</c:v>
                </c:pt>
                <c:pt idx="66164">
                  <c:v>15</c:v>
                </c:pt>
                <c:pt idx="66165">
                  <c:v>15</c:v>
                </c:pt>
                <c:pt idx="66166">
                  <c:v>15</c:v>
                </c:pt>
                <c:pt idx="66167">
                  <c:v>15</c:v>
                </c:pt>
                <c:pt idx="66168">
                  <c:v>15</c:v>
                </c:pt>
                <c:pt idx="66169">
                  <c:v>15</c:v>
                </c:pt>
                <c:pt idx="66170">
                  <c:v>15</c:v>
                </c:pt>
                <c:pt idx="66171">
                  <c:v>15</c:v>
                </c:pt>
                <c:pt idx="66172">
                  <c:v>15</c:v>
                </c:pt>
                <c:pt idx="66173">
                  <c:v>15</c:v>
                </c:pt>
                <c:pt idx="66174">
                  <c:v>15</c:v>
                </c:pt>
                <c:pt idx="66175">
                  <c:v>15</c:v>
                </c:pt>
                <c:pt idx="66176">
                  <c:v>15</c:v>
                </c:pt>
                <c:pt idx="66177">
                  <c:v>15</c:v>
                </c:pt>
                <c:pt idx="66178">
                  <c:v>15</c:v>
                </c:pt>
                <c:pt idx="66179">
                  <c:v>15</c:v>
                </c:pt>
                <c:pt idx="66180">
                  <c:v>15</c:v>
                </c:pt>
                <c:pt idx="66181">
                  <c:v>15</c:v>
                </c:pt>
                <c:pt idx="66182">
                  <c:v>15</c:v>
                </c:pt>
                <c:pt idx="66183">
                  <c:v>15</c:v>
                </c:pt>
                <c:pt idx="66184">
                  <c:v>15</c:v>
                </c:pt>
                <c:pt idx="66185">
                  <c:v>15</c:v>
                </c:pt>
                <c:pt idx="66186">
                  <c:v>15</c:v>
                </c:pt>
                <c:pt idx="66187">
                  <c:v>15</c:v>
                </c:pt>
                <c:pt idx="66188">
                  <c:v>15</c:v>
                </c:pt>
                <c:pt idx="66189">
                  <c:v>15</c:v>
                </c:pt>
                <c:pt idx="66190">
                  <c:v>15</c:v>
                </c:pt>
                <c:pt idx="66191">
                  <c:v>15</c:v>
                </c:pt>
                <c:pt idx="66192">
                  <c:v>15</c:v>
                </c:pt>
                <c:pt idx="66193">
                  <c:v>15</c:v>
                </c:pt>
                <c:pt idx="66194">
                  <c:v>15</c:v>
                </c:pt>
                <c:pt idx="66195">
                  <c:v>15</c:v>
                </c:pt>
                <c:pt idx="66196">
                  <c:v>15</c:v>
                </c:pt>
                <c:pt idx="66197">
                  <c:v>15</c:v>
                </c:pt>
                <c:pt idx="66198">
                  <c:v>15</c:v>
                </c:pt>
                <c:pt idx="66199">
                  <c:v>15</c:v>
                </c:pt>
                <c:pt idx="66200">
                  <c:v>15</c:v>
                </c:pt>
                <c:pt idx="66201">
                  <c:v>15</c:v>
                </c:pt>
                <c:pt idx="66202">
                  <c:v>15</c:v>
                </c:pt>
                <c:pt idx="66203">
                  <c:v>15</c:v>
                </c:pt>
                <c:pt idx="66204">
                  <c:v>15</c:v>
                </c:pt>
                <c:pt idx="66205">
                  <c:v>15</c:v>
                </c:pt>
                <c:pt idx="66206">
                  <c:v>15</c:v>
                </c:pt>
                <c:pt idx="66207">
                  <c:v>15</c:v>
                </c:pt>
                <c:pt idx="66208">
                  <c:v>15</c:v>
                </c:pt>
                <c:pt idx="66209">
                  <c:v>15</c:v>
                </c:pt>
                <c:pt idx="66210">
                  <c:v>15</c:v>
                </c:pt>
                <c:pt idx="66211">
                  <c:v>15</c:v>
                </c:pt>
                <c:pt idx="66212">
                  <c:v>15</c:v>
                </c:pt>
                <c:pt idx="66213">
                  <c:v>15</c:v>
                </c:pt>
                <c:pt idx="66214">
                  <c:v>15</c:v>
                </c:pt>
                <c:pt idx="66215">
                  <c:v>15</c:v>
                </c:pt>
                <c:pt idx="66216">
                  <c:v>15</c:v>
                </c:pt>
                <c:pt idx="66217">
                  <c:v>15</c:v>
                </c:pt>
                <c:pt idx="66218">
                  <c:v>15</c:v>
                </c:pt>
                <c:pt idx="66219">
                  <c:v>15</c:v>
                </c:pt>
                <c:pt idx="66220">
                  <c:v>15</c:v>
                </c:pt>
                <c:pt idx="66221">
                  <c:v>15</c:v>
                </c:pt>
                <c:pt idx="66222">
                  <c:v>15</c:v>
                </c:pt>
                <c:pt idx="66223">
                  <c:v>15</c:v>
                </c:pt>
                <c:pt idx="66224">
                  <c:v>15</c:v>
                </c:pt>
                <c:pt idx="66225">
                  <c:v>15</c:v>
                </c:pt>
                <c:pt idx="66226">
                  <c:v>15</c:v>
                </c:pt>
                <c:pt idx="66227">
                  <c:v>15</c:v>
                </c:pt>
                <c:pt idx="66228">
                  <c:v>15</c:v>
                </c:pt>
                <c:pt idx="66229">
                  <c:v>15</c:v>
                </c:pt>
                <c:pt idx="66230">
                  <c:v>15</c:v>
                </c:pt>
                <c:pt idx="66231">
                  <c:v>15</c:v>
                </c:pt>
                <c:pt idx="66232">
                  <c:v>15</c:v>
                </c:pt>
                <c:pt idx="66233">
                  <c:v>15</c:v>
                </c:pt>
                <c:pt idx="66234">
                  <c:v>15</c:v>
                </c:pt>
                <c:pt idx="66235">
                  <c:v>15</c:v>
                </c:pt>
                <c:pt idx="66236">
                  <c:v>15</c:v>
                </c:pt>
                <c:pt idx="66237">
                  <c:v>15</c:v>
                </c:pt>
                <c:pt idx="66238">
                  <c:v>15</c:v>
                </c:pt>
                <c:pt idx="66239">
                  <c:v>15</c:v>
                </c:pt>
                <c:pt idx="66240">
                  <c:v>15</c:v>
                </c:pt>
                <c:pt idx="66241">
                  <c:v>15</c:v>
                </c:pt>
                <c:pt idx="66242">
                  <c:v>15</c:v>
                </c:pt>
                <c:pt idx="66243">
                  <c:v>15</c:v>
                </c:pt>
                <c:pt idx="66244">
                  <c:v>15</c:v>
                </c:pt>
                <c:pt idx="66245">
                  <c:v>15</c:v>
                </c:pt>
                <c:pt idx="66246">
                  <c:v>15</c:v>
                </c:pt>
                <c:pt idx="66247">
                  <c:v>15</c:v>
                </c:pt>
                <c:pt idx="66248">
                  <c:v>15</c:v>
                </c:pt>
                <c:pt idx="66249">
                  <c:v>15</c:v>
                </c:pt>
                <c:pt idx="66250">
                  <c:v>15</c:v>
                </c:pt>
                <c:pt idx="66251">
                  <c:v>15</c:v>
                </c:pt>
                <c:pt idx="66252">
                  <c:v>15</c:v>
                </c:pt>
                <c:pt idx="66253">
                  <c:v>15</c:v>
                </c:pt>
                <c:pt idx="66254">
                  <c:v>15</c:v>
                </c:pt>
                <c:pt idx="66255">
                  <c:v>15</c:v>
                </c:pt>
                <c:pt idx="66256">
                  <c:v>15</c:v>
                </c:pt>
                <c:pt idx="66257">
                  <c:v>15</c:v>
                </c:pt>
                <c:pt idx="66258">
                  <c:v>15</c:v>
                </c:pt>
                <c:pt idx="66259">
                  <c:v>15</c:v>
                </c:pt>
                <c:pt idx="66260">
                  <c:v>15</c:v>
                </c:pt>
                <c:pt idx="66261">
                  <c:v>15</c:v>
                </c:pt>
                <c:pt idx="66262">
                  <c:v>15</c:v>
                </c:pt>
                <c:pt idx="66263">
                  <c:v>15</c:v>
                </c:pt>
                <c:pt idx="66264">
                  <c:v>15</c:v>
                </c:pt>
                <c:pt idx="66265">
                  <c:v>15</c:v>
                </c:pt>
                <c:pt idx="66266">
                  <c:v>15</c:v>
                </c:pt>
                <c:pt idx="66267">
                  <c:v>15</c:v>
                </c:pt>
                <c:pt idx="66268">
                  <c:v>15</c:v>
                </c:pt>
                <c:pt idx="66269">
                  <c:v>15</c:v>
                </c:pt>
                <c:pt idx="66270">
                  <c:v>15</c:v>
                </c:pt>
                <c:pt idx="66271">
                  <c:v>15</c:v>
                </c:pt>
                <c:pt idx="66272">
                  <c:v>15</c:v>
                </c:pt>
                <c:pt idx="66273">
                  <c:v>15</c:v>
                </c:pt>
                <c:pt idx="66274">
                  <c:v>15</c:v>
                </c:pt>
                <c:pt idx="66275">
                  <c:v>15</c:v>
                </c:pt>
                <c:pt idx="66276">
                  <c:v>15</c:v>
                </c:pt>
                <c:pt idx="66277">
                  <c:v>15</c:v>
                </c:pt>
                <c:pt idx="66278">
                  <c:v>15</c:v>
                </c:pt>
                <c:pt idx="66279">
                  <c:v>15</c:v>
                </c:pt>
                <c:pt idx="66280">
                  <c:v>15</c:v>
                </c:pt>
                <c:pt idx="66281">
                  <c:v>15</c:v>
                </c:pt>
                <c:pt idx="66282">
                  <c:v>15</c:v>
                </c:pt>
                <c:pt idx="66283">
                  <c:v>15</c:v>
                </c:pt>
                <c:pt idx="66284">
                  <c:v>15</c:v>
                </c:pt>
                <c:pt idx="66285">
                  <c:v>15</c:v>
                </c:pt>
                <c:pt idx="66286">
                  <c:v>15</c:v>
                </c:pt>
                <c:pt idx="66287">
                  <c:v>15</c:v>
                </c:pt>
                <c:pt idx="66288">
                  <c:v>15</c:v>
                </c:pt>
                <c:pt idx="66289">
                  <c:v>15</c:v>
                </c:pt>
                <c:pt idx="66290">
                  <c:v>15</c:v>
                </c:pt>
                <c:pt idx="66291">
                  <c:v>15</c:v>
                </c:pt>
                <c:pt idx="66292">
                  <c:v>15</c:v>
                </c:pt>
                <c:pt idx="66293">
                  <c:v>15</c:v>
                </c:pt>
                <c:pt idx="66294">
                  <c:v>15</c:v>
                </c:pt>
                <c:pt idx="66295">
                  <c:v>15</c:v>
                </c:pt>
                <c:pt idx="66296">
                  <c:v>15</c:v>
                </c:pt>
                <c:pt idx="66297">
                  <c:v>15</c:v>
                </c:pt>
                <c:pt idx="66298">
                  <c:v>15</c:v>
                </c:pt>
                <c:pt idx="66299">
                  <c:v>15</c:v>
                </c:pt>
                <c:pt idx="66300">
                  <c:v>15</c:v>
                </c:pt>
                <c:pt idx="66301">
                  <c:v>15</c:v>
                </c:pt>
                <c:pt idx="66302">
                  <c:v>15</c:v>
                </c:pt>
                <c:pt idx="66303">
                  <c:v>15</c:v>
                </c:pt>
                <c:pt idx="66304">
                  <c:v>15</c:v>
                </c:pt>
                <c:pt idx="66305">
                  <c:v>15</c:v>
                </c:pt>
                <c:pt idx="66306">
                  <c:v>15</c:v>
                </c:pt>
                <c:pt idx="66307">
                  <c:v>15</c:v>
                </c:pt>
                <c:pt idx="66308">
                  <c:v>15</c:v>
                </c:pt>
                <c:pt idx="66309">
                  <c:v>15</c:v>
                </c:pt>
                <c:pt idx="66310">
                  <c:v>15</c:v>
                </c:pt>
                <c:pt idx="66311">
                  <c:v>15</c:v>
                </c:pt>
                <c:pt idx="66312">
                  <c:v>15</c:v>
                </c:pt>
                <c:pt idx="66313">
                  <c:v>15</c:v>
                </c:pt>
                <c:pt idx="66314">
                  <c:v>15</c:v>
                </c:pt>
                <c:pt idx="66315">
                  <c:v>15</c:v>
                </c:pt>
                <c:pt idx="66316">
                  <c:v>15</c:v>
                </c:pt>
                <c:pt idx="66317">
                  <c:v>15</c:v>
                </c:pt>
                <c:pt idx="66318">
                  <c:v>15</c:v>
                </c:pt>
                <c:pt idx="66319">
                  <c:v>15</c:v>
                </c:pt>
                <c:pt idx="66320">
                  <c:v>15</c:v>
                </c:pt>
                <c:pt idx="66321">
                  <c:v>15</c:v>
                </c:pt>
                <c:pt idx="66322">
                  <c:v>15</c:v>
                </c:pt>
                <c:pt idx="66323">
                  <c:v>15</c:v>
                </c:pt>
                <c:pt idx="66324">
                  <c:v>15</c:v>
                </c:pt>
                <c:pt idx="66325">
                  <c:v>15</c:v>
                </c:pt>
                <c:pt idx="66326">
                  <c:v>15</c:v>
                </c:pt>
                <c:pt idx="66327">
                  <c:v>15</c:v>
                </c:pt>
                <c:pt idx="66328">
                  <c:v>15</c:v>
                </c:pt>
                <c:pt idx="66329">
                  <c:v>15</c:v>
                </c:pt>
                <c:pt idx="66330">
                  <c:v>15</c:v>
                </c:pt>
                <c:pt idx="66331">
                  <c:v>15</c:v>
                </c:pt>
                <c:pt idx="66332">
                  <c:v>15</c:v>
                </c:pt>
                <c:pt idx="66333">
                  <c:v>15</c:v>
                </c:pt>
                <c:pt idx="66334">
                  <c:v>15</c:v>
                </c:pt>
                <c:pt idx="66335">
                  <c:v>15</c:v>
                </c:pt>
                <c:pt idx="66336">
                  <c:v>15</c:v>
                </c:pt>
                <c:pt idx="66337">
                  <c:v>15</c:v>
                </c:pt>
                <c:pt idx="66338">
                  <c:v>15</c:v>
                </c:pt>
                <c:pt idx="66339">
                  <c:v>15</c:v>
                </c:pt>
                <c:pt idx="66340">
                  <c:v>15</c:v>
                </c:pt>
                <c:pt idx="66341">
                  <c:v>15</c:v>
                </c:pt>
                <c:pt idx="66342">
                  <c:v>15</c:v>
                </c:pt>
                <c:pt idx="66343">
                  <c:v>15</c:v>
                </c:pt>
                <c:pt idx="66344">
                  <c:v>15</c:v>
                </c:pt>
                <c:pt idx="66345">
                  <c:v>15</c:v>
                </c:pt>
                <c:pt idx="66346">
                  <c:v>15</c:v>
                </c:pt>
                <c:pt idx="66347">
                  <c:v>15</c:v>
                </c:pt>
                <c:pt idx="66348">
                  <c:v>15</c:v>
                </c:pt>
                <c:pt idx="66349">
                  <c:v>15</c:v>
                </c:pt>
                <c:pt idx="66350">
                  <c:v>15</c:v>
                </c:pt>
                <c:pt idx="66351">
                  <c:v>15</c:v>
                </c:pt>
                <c:pt idx="66352">
                  <c:v>15</c:v>
                </c:pt>
                <c:pt idx="66353">
                  <c:v>15</c:v>
                </c:pt>
                <c:pt idx="66354">
                  <c:v>15</c:v>
                </c:pt>
                <c:pt idx="66355">
                  <c:v>15</c:v>
                </c:pt>
                <c:pt idx="66356">
                  <c:v>15</c:v>
                </c:pt>
                <c:pt idx="66357">
                  <c:v>15</c:v>
                </c:pt>
                <c:pt idx="66358">
                  <c:v>15</c:v>
                </c:pt>
                <c:pt idx="66359">
                  <c:v>15</c:v>
                </c:pt>
                <c:pt idx="66360">
                  <c:v>15</c:v>
                </c:pt>
                <c:pt idx="66361">
                  <c:v>15</c:v>
                </c:pt>
                <c:pt idx="66362">
                  <c:v>15</c:v>
                </c:pt>
                <c:pt idx="66363">
                  <c:v>15</c:v>
                </c:pt>
                <c:pt idx="66364">
                  <c:v>15</c:v>
                </c:pt>
                <c:pt idx="66365">
                  <c:v>15</c:v>
                </c:pt>
                <c:pt idx="66366">
                  <c:v>15</c:v>
                </c:pt>
                <c:pt idx="66367">
                  <c:v>15</c:v>
                </c:pt>
                <c:pt idx="66368">
                  <c:v>15</c:v>
                </c:pt>
                <c:pt idx="66369">
                  <c:v>15</c:v>
                </c:pt>
                <c:pt idx="66370">
                  <c:v>15</c:v>
                </c:pt>
                <c:pt idx="66371">
                  <c:v>15</c:v>
                </c:pt>
                <c:pt idx="66372">
                  <c:v>15</c:v>
                </c:pt>
                <c:pt idx="66373">
                  <c:v>15</c:v>
                </c:pt>
                <c:pt idx="66374">
                  <c:v>15</c:v>
                </c:pt>
                <c:pt idx="66375">
                  <c:v>15</c:v>
                </c:pt>
                <c:pt idx="66376">
                  <c:v>15</c:v>
                </c:pt>
                <c:pt idx="66377">
                  <c:v>15</c:v>
                </c:pt>
                <c:pt idx="66378">
                  <c:v>15</c:v>
                </c:pt>
                <c:pt idx="66379">
                  <c:v>15</c:v>
                </c:pt>
                <c:pt idx="66380">
                  <c:v>15</c:v>
                </c:pt>
                <c:pt idx="66381">
                  <c:v>15</c:v>
                </c:pt>
                <c:pt idx="66382">
                  <c:v>15</c:v>
                </c:pt>
                <c:pt idx="66383">
                  <c:v>15</c:v>
                </c:pt>
                <c:pt idx="66384">
                  <c:v>15</c:v>
                </c:pt>
                <c:pt idx="66385">
                  <c:v>15</c:v>
                </c:pt>
                <c:pt idx="66386">
                  <c:v>15</c:v>
                </c:pt>
                <c:pt idx="66387">
                  <c:v>15</c:v>
                </c:pt>
                <c:pt idx="66388">
                  <c:v>15</c:v>
                </c:pt>
                <c:pt idx="66389">
                  <c:v>15</c:v>
                </c:pt>
                <c:pt idx="66390">
                  <c:v>15</c:v>
                </c:pt>
                <c:pt idx="66391">
                  <c:v>15</c:v>
                </c:pt>
                <c:pt idx="66392">
                  <c:v>15</c:v>
                </c:pt>
                <c:pt idx="66393">
                  <c:v>15</c:v>
                </c:pt>
                <c:pt idx="66394">
                  <c:v>15</c:v>
                </c:pt>
                <c:pt idx="66395">
                  <c:v>15</c:v>
                </c:pt>
                <c:pt idx="66396">
                  <c:v>15</c:v>
                </c:pt>
                <c:pt idx="66397">
                  <c:v>15</c:v>
                </c:pt>
                <c:pt idx="66398">
                  <c:v>15</c:v>
                </c:pt>
                <c:pt idx="66399">
                  <c:v>15</c:v>
                </c:pt>
                <c:pt idx="66400">
                  <c:v>15</c:v>
                </c:pt>
                <c:pt idx="66401">
                  <c:v>15</c:v>
                </c:pt>
                <c:pt idx="66402">
                  <c:v>15</c:v>
                </c:pt>
                <c:pt idx="66403">
                  <c:v>15</c:v>
                </c:pt>
                <c:pt idx="66404">
                  <c:v>15</c:v>
                </c:pt>
                <c:pt idx="66405">
                  <c:v>15</c:v>
                </c:pt>
                <c:pt idx="66406">
                  <c:v>15</c:v>
                </c:pt>
                <c:pt idx="66407">
                  <c:v>15</c:v>
                </c:pt>
                <c:pt idx="66408">
                  <c:v>15</c:v>
                </c:pt>
                <c:pt idx="66409">
                  <c:v>15</c:v>
                </c:pt>
                <c:pt idx="66410">
                  <c:v>15</c:v>
                </c:pt>
                <c:pt idx="66411">
                  <c:v>15</c:v>
                </c:pt>
                <c:pt idx="66412">
                  <c:v>15</c:v>
                </c:pt>
                <c:pt idx="66413">
                  <c:v>15</c:v>
                </c:pt>
                <c:pt idx="66414">
                  <c:v>15</c:v>
                </c:pt>
                <c:pt idx="66415">
                  <c:v>15</c:v>
                </c:pt>
                <c:pt idx="66416">
                  <c:v>15</c:v>
                </c:pt>
                <c:pt idx="66417">
                  <c:v>15</c:v>
                </c:pt>
                <c:pt idx="66418">
                  <c:v>15</c:v>
                </c:pt>
                <c:pt idx="66419">
                  <c:v>15</c:v>
                </c:pt>
                <c:pt idx="66420">
                  <c:v>15</c:v>
                </c:pt>
                <c:pt idx="66421">
                  <c:v>15</c:v>
                </c:pt>
                <c:pt idx="66422">
                  <c:v>15</c:v>
                </c:pt>
                <c:pt idx="66423">
                  <c:v>15</c:v>
                </c:pt>
                <c:pt idx="66424">
                  <c:v>15</c:v>
                </c:pt>
                <c:pt idx="66425">
                  <c:v>15</c:v>
                </c:pt>
                <c:pt idx="66426">
                  <c:v>15</c:v>
                </c:pt>
                <c:pt idx="66427">
                  <c:v>15</c:v>
                </c:pt>
                <c:pt idx="66428">
                  <c:v>15</c:v>
                </c:pt>
                <c:pt idx="66429">
                  <c:v>15</c:v>
                </c:pt>
                <c:pt idx="66430">
                  <c:v>15</c:v>
                </c:pt>
                <c:pt idx="66431">
                  <c:v>15</c:v>
                </c:pt>
                <c:pt idx="66432">
                  <c:v>15</c:v>
                </c:pt>
                <c:pt idx="66433">
                  <c:v>15</c:v>
                </c:pt>
                <c:pt idx="66434">
                  <c:v>15</c:v>
                </c:pt>
                <c:pt idx="66435">
                  <c:v>15</c:v>
                </c:pt>
                <c:pt idx="66436">
                  <c:v>15</c:v>
                </c:pt>
                <c:pt idx="66437">
                  <c:v>15</c:v>
                </c:pt>
                <c:pt idx="66438">
                  <c:v>15</c:v>
                </c:pt>
                <c:pt idx="66439">
                  <c:v>15</c:v>
                </c:pt>
                <c:pt idx="66440">
                  <c:v>15</c:v>
                </c:pt>
                <c:pt idx="66441">
                  <c:v>15</c:v>
                </c:pt>
                <c:pt idx="66442">
                  <c:v>15</c:v>
                </c:pt>
                <c:pt idx="66443">
                  <c:v>15</c:v>
                </c:pt>
                <c:pt idx="66444">
                  <c:v>15</c:v>
                </c:pt>
                <c:pt idx="66445">
                  <c:v>15</c:v>
                </c:pt>
                <c:pt idx="66446">
                  <c:v>15</c:v>
                </c:pt>
                <c:pt idx="66447">
                  <c:v>15</c:v>
                </c:pt>
                <c:pt idx="66448">
                  <c:v>15</c:v>
                </c:pt>
                <c:pt idx="66449">
                  <c:v>15</c:v>
                </c:pt>
                <c:pt idx="66450">
                  <c:v>15</c:v>
                </c:pt>
                <c:pt idx="66451">
                  <c:v>15</c:v>
                </c:pt>
                <c:pt idx="66452">
                  <c:v>15</c:v>
                </c:pt>
                <c:pt idx="66453">
                  <c:v>15</c:v>
                </c:pt>
                <c:pt idx="66454">
                  <c:v>15</c:v>
                </c:pt>
                <c:pt idx="66455">
                  <c:v>15</c:v>
                </c:pt>
                <c:pt idx="66456">
                  <c:v>15</c:v>
                </c:pt>
                <c:pt idx="66457">
                  <c:v>15</c:v>
                </c:pt>
                <c:pt idx="66458">
                  <c:v>15</c:v>
                </c:pt>
                <c:pt idx="66459">
                  <c:v>15</c:v>
                </c:pt>
                <c:pt idx="66460">
                  <c:v>15</c:v>
                </c:pt>
                <c:pt idx="66461">
                  <c:v>15</c:v>
                </c:pt>
                <c:pt idx="66462">
                  <c:v>15</c:v>
                </c:pt>
                <c:pt idx="66463">
                  <c:v>15</c:v>
                </c:pt>
                <c:pt idx="66464">
                  <c:v>15</c:v>
                </c:pt>
                <c:pt idx="66465">
                  <c:v>15</c:v>
                </c:pt>
                <c:pt idx="66466">
                  <c:v>15</c:v>
                </c:pt>
                <c:pt idx="66467">
                  <c:v>15</c:v>
                </c:pt>
                <c:pt idx="66468">
                  <c:v>15</c:v>
                </c:pt>
                <c:pt idx="66469">
                  <c:v>15</c:v>
                </c:pt>
                <c:pt idx="66470">
                  <c:v>15</c:v>
                </c:pt>
                <c:pt idx="66471">
                  <c:v>15</c:v>
                </c:pt>
                <c:pt idx="66472">
                  <c:v>15</c:v>
                </c:pt>
                <c:pt idx="66473">
                  <c:v>15</c:v>
                </c:pt>
                <c:pt idx="66474">
                  <c:v>15</c:v>
                </c:pt>
                <c:pt idx="66475">
                  <c:v>15</c:v>
                </c:pt>
                <c:pt idx="66476">
                  <c:v>15</c:v>
                </c:pt>
                <c:pt idx="66477">
                  <c:v>15</c:v>
                </c:pt>
                <c:pt idx="66478">
                  <c:v>15</c:v>
                </c:pt>
                <c:pt idx="66479">
                  <c:v>15</c:v>
                </c:pt>
                <c:pt idx="66480">
                  <c:v>15</c:v>
                </c:pt>
                <c:pt idx="66481">
                  <c:v>15</c:v>
                </c:pt>
                <c:pt idx="66482">
                  <c:v>15</c:v>
                </c:pt>
                <c:pt idx="66483">
                  <c:v>15</c:v>
                </c:pt>
                <c:pt idx="66484">
                  <c:v>15</c:v>
                </c:pt>
                <c:pt idx="66485">
                  <c:v>15</c:v>
                </c:pt>
                <c:pt idx="66486">
                  <c:v>15</c:v>
                </c:pt>
                <c:pt idx="66487">
                  <c:v>15</c:v>
                </c:pt>
                <c:pt idx="66488">
                  <c:v>15</c:v>
                </c:pt>
                <c:pt idx="66489">
                  <c:v>15</c:v>
                </c:pt>
                <c:pt idx="66490">
                  <c:v>15</c:v>
                </c:pt>
                <c:pt idx="66491">
                  <c:v>15</c:v>
                </c:pt>
                <c:pt idx="66492">
                  <c:v>15</c:v>
                </c:pt>
                <c:pt idx="66493">
                  <c:v>15</c:v>
                </c:pt>
                <c:pt idx="66494">
                  <c:v>15</c:v>
                </c:pt>
                <c:pt idx="66495">
                  <c:v>15</c:v>
                </c:pt>
                <c:pt idx="66496">
                  <c:v>15</c:v>
                </c:pt>
                <c:pt idx="66497">
                  <c:v>15</c:v>
                </c:pt>
                <c:pt idx="66498">
                  <c:v>15</c:v>
                </c:pt>
                <c:pt idx="66499">
                  <c:v>15</c:v>
                </c:pt>
                <c:pt idx="66500">
                  <c:v>15</c:v>
                </c:pt>
                <c:pt idx="66501">
                  <c:v>15</c:v>
                </c:pt>
                <c:pt idx="66502">
                  <c:v>15</c:v>
                </c:pt>
                <c:pt idx="66503">
                  <c:v>15</c:v>
                </c:pt>
                <c:pt idx="66504">
                  <c:v>15</c:v>
                </c:pt>
                <c:pt idx="66505">
                  <c:v>15</c:v>
                </c:pt>
                <c:pt idx="66506">
                  <c:v>15</c:v>
                </c:pt>
                <c:pt idx="66507">
                  <c:v>15</c:v>
                </c:pt>
                <c:pt idx="66508">
                  <c:v>15</c:v>
                </c:pt>
                <c:pt idx="66509">
                  <c:v>15</c:v>
                </c:pt>
                <c:pt idx="66510">
                  <c:v>15</c:v>
                </c:pt>
                <c:pt idx="66511">
                  <c:v>15</c:v>
                </c:pt>
                <c:pt idx="66512">
                  <c:v>15</c:v>
                </c:pt>
                <c:pt idx="66513">
                  <c:v>15</c:v>
                </c:pt>
                <c:pt idx="66514">
                  <c:v>15</c:v>
                </c:pt>
                <c:pt idx="66515">
                  <c:v>15</c:v>
                </c:pt>
                <c:pt idx="66516">
                  <c:v>15</c:v>
                </c:pt>
                <c:pt idx="66517">
                  <c:v>15</c:v>
                </c:pt>
                <c:pt idx="66518">
                  <c:v>15</c:v>
                </c:pt>
                <c:pt idx="66519">
                  <c:v>15</c:v>
                </c:pt>
                <c:pt idx="66520">
                  <c:v>15</c:v>
                </c:pt>
                <c:pt idx="66521">
                  <c:v>15</c:v>
                </c:pt>
                <c:pt idx="66522">
                  <c:v>15</c:v>
                </c:pt>
                <c:pt idx="66523">
                  <c:v>15</c:v>
                </c:pt>
                <c:pt idx="66524">
                  <c:v>15</c:v>
                </c:pt>
                <c:pt idx="66525">
                  <c:v>15</c:v>
                </c:pt>
                <c:pt idx="66526">
                  <c:v>15</c:v>
                </c:pt>
                <c:pt idx="66527">
                  <c:v>15</c:v>
                </c:pt>
                <c:pt idx="66528">
                  <c:v>15</c:v>
                </c:pt>
                <c:pt idx="66529">
                  <c:v>15</c:v>
                </c:pt>
                <c:pt idx="66530">
                  <c:v>15</c:v>
                </c:pt>
                <c:pt idx="66531">
                  <c:v>15</c:v>
                </c:pt>
                <c:pt idx="66532">
                  <c:v>15</c:v>
                </c:pt>
                <c:pt idx="66533">
                  <c:v>15</c:v>
                </c:pt>
                <c:pt idx="66534">
                  <c:v>15</c:v>
                </c:pt>
                <c:pt idx="66535">
                  <c:v>15</c:v>
                </c:pt>
                <c:pt idx="66536">
                  <c:v>15</c:v>
                </c:pt>
                <c:pt idx="66537">
                  <c:v>15</c:v>
                </c:pt>
                <c:pt idx="66538">
                  <c:v>15</c:v>
                </c:pt>
                <c:pt idx="66539">
                  <c:v>15</c:v>
                </c:pt>
                <c:pt idx="66540">
                  <c:v>15</c:v>
                </c:pt>
                <c:pt idx="66541">
                  <c:v>15</c:v>
                </c:pt>
                <c:pt idx="66542">
                  <c:v>15</c:v>
                </c:pt>
                <c:pt idx="66543">
                  <c:v>15</c:v>
                </c:pt>
                <c:pt idx="66544">
                  <c:v>15</c:v>
                </c:pt>
                <c:pt idx="66545">
                  <c:v>15</c:v>
                </c:pt>
                <c:pt idx="66546">
                  <c:v>15</c:v>
                </c:pt>
                <c:pt idx="66547">
                  <c:v>15</c:v>
                </c:pt>
                <c:pt idx="66548">
                  <c:v>15</c:v>
                </c:pt>
                <c:pt idx="66549">
                  <c:v>15</c:v>
                </c:pt>
                <c:pt idx="66550">
                  <c:v>15</c:v>
                </c:pt>
                <c:pt idx="66551">
                  <c:v>15</c:v>
                </c:pt>
                <c:pt idx="66552">
                  <c:v>15</c:v>
                </c:pt>
                <c:pt idx="66553">
                  <c:v>15</c:v>
                </c:pt>
                <c:pt idx="66554">
                  <c:v>15</c:v>
                </c:pt>
                <c:pt idx="66555">
                  <c:v>15</c:v>
                </c:pt>
                <c:pt idx="66556">
                  <c:v>15</c:v>
                </c:pt>
                <c:pt idx="66557">
                  <c:v>15</c:v>
                </c:pt>
                <c:pt idx="66558">
                  <c:v>15</c:v>
                </c:pt>
                <c:pt idx="66559">
                  <c:v>15</c:v>
                </c:pt>
                <c:pt idx="66560">
                  <c:v>15</c:v>
                </c:pt>
                <c:pt idx="66561">
                  <c:v>15</c:v>
                </c:pt>
                <c:pt idx="66562">
                  <c:v>15</c:v>
                </c:pt>
                <c:pt idx="66563">
                  <c:v>15</c:v>
                </c:pt>
                <c:pt idx="66564">
                  <c:v>15</c:v>
                </c:pt>
                <c:pt idx="66565">
                  <c:v>15</c:v>
                </c:pt>
                <c:pt idx="66566">
                  <c:v>15</c:v>
                </c:pt>
                <c:pt idx="66567">
                  <c:v>15</c:v>
                </c:pt>
                <c:pt idx="66568">
                  <c:v>15</c:v>
                </c:pt>
                <c:pt idx="66569">
                  <c:v>15</c:v>
                </c:pt>
                <c:pt idx="66570">
                  <c:v>15</c:v>
                </c:pt>
                <c:pt idx="66571">
                  <c:v>15</c:v>
                </c:pt>
                <c:pt idx="66572">
                  <c:v>15</c:v>
                </c:pt>
                <c:pt idx="66573">
                  <c:v>15</c:v>
                </c:pt>
                <c:pt idx="66574">
                  <c:v>15</c:v>
                </c:pt>
                <c:pt idx="66575">
                  <c:v>15</c:v>
                </c:pt>
                <c:pt idx="66576">
                  <c:v>15</c:v>
                </c:pt>
                <c:pt idx="66577">
                  <c:v>15</c:v>
                </c:pt>
                <c:pt idx="66578">
                  <c:v>15</c:v>
                </c:pt>
                <c:pt idx="66579">
                  <c:v>15</c:v>
                </c:pt>
                <c:pt idx="66580">
                  <c:v>15</c:v>
                </c:pt>
                <c:pt idx="66581">
                  <c:v>15</c:v>
                </c:pt>
                <c:pt idx="66582">
                  <c:v>15</c:v>
                </c:pt>
                <c:pt idx="66583">
                  <c:v>15</c:v>
                </c:pt>
                <c:pt idx="66584">
                  <c:v>15</c:v>
                </c:pt>
                <c:pt idx="66585">
                  <c:v>15</c:v>
                </c:pt>
                <c:pt idx="66586">
                  <c:v>15</c:v>
                </c:pt>
                <c:pt idx="66587">
                  <c:v>15</c:v>
                </c:pt>
                <c:pt idx="66588">
                  <c:v>15</c:v>
                </c:pt>
                <c:pt idx="66589">
                  <c:v>15</c:v>
                </c:pt>
                <c:pt idx="66590">
                  <c:v>15</c:v>
                </c:pt>
                <c:pt idx="66591">
                  <c:v>15</c:v>
                </c:pt>
                <c:pt idx="66592">
                  <c:v>15</c:v>
                </c:pt>
                <c:pt idx="66593">
                  <c:v>15</c:v>
                </c:pt>
                <c:pt idx="66594">
                  <c:v>15</c:v>
                </c:pt>
                <c:pt idx="66595">
                  <c:v>15</c:v>
                </c:pt>
                <c:pt idx="66596">
                  <c:v>15</c:v>
                </c:pt>
                <c:pt idx="66597">
                  <c:v>15</c:v>
                </c:pt>
                <c:pt idx="66598">
                  <c:v>15</c:v>
                </c:pt>
                <c:pt idx="66599">
                  <c:v>15</c:v>
                </c:pt>
                <c:pt idx="66600">
                  <c:v>15.5</c:v>
                </c:pt>
                <c:pt idx="66601">
                  <c:v>15.5</c:v>
                </c:pt>
                <c:pt idx="66602">
                  <c:v>15.5</c:v>
                </c:pt>
                <c:pt idx="66603">
                  <c:v>15.5</c:v>
                </c:pt>
                <c:pt idx="66604">
                  <c:v>15.5</c:v>
                </c:pt>
                <c:pt idx="66605">
                  <c:v>15.5</c:v>
                </c:pt>
                <c:pt idx="66606">
                  <c:v>15.5</c:v>
                </c:pt>
                <c:pt idx="66607">
                  <c:v>15.5</c:v>
                </c:pt>
                <c:pt idx="66608">
                  <c:v>15.5</c:v>
                </c:pt>
                <c:pt idx="66609">
                  <c:v>15.5</c:v>
                </c:pt>
                <c:pt idx="66610">
                  <c:v>15.5</c:v>
                </c:pt>
                <c:pt idx="66611">
                  <c:v>15.5</c:v>
                </c:pt>
                <c:pt idx="66612">
                  <c:v>15.5</c:v>
                </c:pt>
                <c:pt idx="66613">
                  <c:v>15.5</c:v>
                </c:pt>
                <c:pt idx="66614">
                  <c:v>15.5</c:v>
                </c:pt>
                <c:pt idx="66615">
                  <c:v>15.5</c:v>
                </c:pt>
                <c:pt idx="66616">
                  <c:v>15.5</c:v>
                </c:pt>
                <c:pt idx="66617">
                  <c:v>15.5</c:v>
                </c:pt>
                <c:pt idx="66618">
                  <c:v>15.5</c:v>
                </c:pt>
                <c:pt idx="66619">
                  <c:v>15.5</c:v>
                </c:pt>
                <c:pt idx="66620">
                  <c:v>15.5</c:v>
                </c:pt>
                <c:pt idx="66621">
                  <c:v>15.5</c:v>
                </c:pt>
                <c:pt idx="66622">
                  <c:v>15.5</c:v>
                </c:pt>
                <c:pt idx="66623">
                  <c:v>15.5</c:v>
                </c:pt>
                <c:pt idx="66624">
                  <c:v>15.5</c:v>
                </c:pt>
                <c:pt idx="66625">
                  <c:v>15.5</c:v>
                </c:pt>
                <c:pt idx="66626">
                  <c:v>15.5</c:v>
                </c:pt>
                <c:pt idx="66627">
                  <c:v>15.5</c:v>
                </c:pt>
                <c:pt idx="66628">
                  <c:v>15.5</c:v>
                </c:pt>
                <c:pt idx="66629">
                  <c:v>15.5</c:v>
                </c:pt>
                <c:pt idx="66630">
                  <c:v>15.5</c:v>
                </c:pt>
                <c:pt idx="66631">
                  <c:v>15.5</c:v>
                </c:pt>
                <c:pt idx="66632">
                  <c:v>15.5</c:v>
                </c:pt>
                <c:pt idx="66633">
                  <c:v>15.5</c:v>
                </c:pt>
                <c:pt idx="66634">
                  <c:v>15.5</c:v>
                </c:pt>
                <c:pt idx="66635">
                  <c:v>15.5</c:v>
                </c:pt>
                <c:pt idx="66636">
                  <c:v>15.5</c:v>
                </c:pt>
                <c:pt idx="66637">
                  <c:v>15.5</c:v>
                </c:pt>
                <c:pt idx="66638">
                  <c:v>15.5</c:v>
                </c:pt>
                <c:pt idx="66639">
                  <c:v>15.5</c:v>
                </c:pt>
                <c:pt idx="66640">
                  <c:v>15.5</c:v>
                </c:pt>
                <c:pt idx="66641">
                  <c:v>15.5</c:v>
                </c:pt>
                <c:pt idx="66642">
                  <c:v>15.5</c:v>
                </c:pt>
                <c:pt idx="66643">
                  <c:v>15.5</c:v>
                </c:pt>
                <c:pt idx="66644">
                  <c:v>15.5</c:v>
                </c:pt>
                <c:pt idx="66645">
                  <c:v>15.5</c:v>
                </c:pt>
                <c:pt idx="66646">
                  <c:v>15.5</c:v>
                </c:pt>
                <c:pt idx="66647">
                  <c:v>15.5</c:v>
                </c:pt>
                <c:pt idx="66648">
                  <c:v>15.5</c:v>
                </c:pt>
                <c:pt idx="66649">
                  <c:v>15.5</c:v>
                </c:pt>
                <c:pt idx="66650">
                  <c:v>15.5</c:v>
                </c:pt>
                <c:pt idx="66651">
                  <c:v>15.5</c:v>
                </c:pt>
                <c:pt idx="66652">
                  <c:v>15.5</c:v>
                </c:pt>
                <c:pt idx="66653">
                  <c:v>15.5</c:v>
                </c:pt>
                <c:pt idx="66654">
                  <c:v>15.5</c:v>
                </c:pt>
                <c:pt idx="66655">
                  <c:v>15.5</c:v>
                </c:pt>
                <c:pt idx="66656">
                  <c:v>15.5</c:v>
                </c:pt>
                <c:pt idx="66657">
                  <c:v>15.5</c:v>
                </c:pt>
                <c:pt idx="66658">
                  <c:v>15.5</c:v>
                </c:pt>
                <c:pt idx="66659">
                  <c:v>15.5</c:v>
                </c:pt>
                <c:pt idx="66660">
                  <c:v>15.5</c:v>
                </c:pt>
                <c:pt idx="66661">
                  <c:v>15.5</c:v>
                </c:pt>
                <c:pt idx="66662">
                  <c:v>15.5</c:v>
                </c:pt>
                <c:pt idx="66663">
                  <c:v>15.5</c:v>
                </c:pt>
                <c:pt idx="66664">
                  <c:v>15.5</c:v>
                </c:pt>
                <c:pt idx="66665">
                  <c:v>15.5</c:v>
                </c:pt>
                <c:pt idx="66666">
                  <c:v>15.5</c:v>
                </c:pt>
                <c:pt idx="66667">
                  <c:v>15.5</c:v>
                </c:pt>
                <c:pt idx="66668">
                  <c:v>15.5</c:v>
                </c:pt>
                <c:pt idx="66669">
                  <c:v>15.5</c:v>
                </c:pt>
                <c:pt idx="66670">
                  <c:v>15.5</c:v>
                </c:pt>
                <c:pt idx="66671">
                  <c:v>15.5</c:v>
                </c:pt>
                <c:pt idx="66672">
                  <c:v>15.5</c:v>
                </c:pt>
                <c:pt idx="66673">
                  <c:v>15.5</c:v>
                </c:pt>
                <c:pt idx="66674">
                  <c:v>15.5</c:v>
                </c:pt>
                <c:pt idx="66675">
                  <c:v>15.5</c:v>
                </c:pt>
                <c:pt idx="66676">
                  <c:v>15.5</c:v>
                </c:pt>
                <c:pt idx="66677">
                  <c:v>15.5</c:v>
                </c:pt>
                <c:pt idx="66678">
                  <c:v>15.5</c:v>
                </c:pt>
                <c:pt idx="66679">
                  <c:v>15.5</c:v>
                </c:pt>
                <c:pt idx="66680">
                  <c:v>15.5</c:v>
                </c:pt>
                <c:pt idx="66681">
                  <c:v>15.5</c:v>
                </c:pt>
                <c:pt idx="66682">
                  <c:v>15.5</c:v>
                </c:pt>
                <c:pt idx="66683">
                  <c:v>15.5</c:v>
                </c:pt>
                <c:pt idx="66684">
                  <c:v>15.5</c:v>
                </c:pt>
                <c:pt idx="66685">
                  <c:v>15.5</c:v>
                </c:pt>
                <c:pt idx="66686">
                  <c:v>15.5</c:v>
                </c:pt>
                <c:pt idx="66687">
                  <c:v>15.5</c:v>
                </c:pt>
                <c:pt idx="66688">
                  <c:v>15.5</c:v>
                </c:pt>
                <c:pt idx="66689">
                  <c:v>15.5</c:v>
                </c:pt>
                <c:pt idx="66690">
                  <c:v>15.5</c:v>
                </c:pt>
                <c:pt idx="66691">
                  <c:v>15.5</c:v>
                </c:pt>
                <c:pt idx="66692">
                  <c:v>15.5</c:v>
                </c:pt>
                <c:pt idx="66693">
                  <c:v>15.5</c:v>
                </c:pt>
                <c:pt idx="66694">
                  <c:v>15.5</c:v>
                </c:pt>
                <c:pt idx="66695">
                  <c:v>15.5</c:v>
                </c:pt>
                <c:pt idx="66696">
                  <c:v>15.5</c:v>
                </c:pt>
                <c:pt idx="66697">
                  <c:v>15.5</c:v>
                </c:pt>
                <c:pt idx="66698">
                  <c:v>15.5</c:v>
                </c:pt>
                <c:pt idx="66699">
                  <c:v>15.5</c:v>
                </c:pt>
                <c:pt idx="66700">
                  <c:v>15.5</c:v>
                </c:pt>
                <c:pt idx="66701">
                  <c:v>15.5</c:v>
                </c:pt>
                <c:pt idx="66702">
                  <c:v>15.5</c:v>
                </c:pt>
                <c:pt idx="66703">
                  <c:v>15.5</c:v>
                </c:pt>
                <c:pt idx="66704">
                  <c:v>15.5</c:v>
                </c:pt>
                <c:pt idx="66705">
                  <c:v>15.5</c:v>
                </c:pt>
                <c:pt idx="66706">
                  <c:v>15.5</c:v>
                </c:pt>
                <c:pt idx="66707">
                  <c:v>15.5</c:v>
                </c:pt>
                <c:pt idx="66708">
                  <c:v>15.5</c:v>
                </c:pt>
                <c:pt idx="66709">
                  <c:v>15.5</c:v>
                </c:pt>
                <c:pt idx="66710">
                  <c:v>15.5</c:v>
                </c:pt>
                <c:pt idx="66711">
                  <c:v>15.5</c:v>
                </c:pt>
                <c:pt idx="66712">
                  <c:v>15.5</c:v>
                </c:pt>
                <c:pt idx="66713">
                  <c:v>15.5</c:v>
                </c:pt>
                <c:pt idx="66714">
                  <c:v>15.5</c:v>
                </c:pt>
                <c:pt idx="66715">
                  <c:v>15.5</c:v>
                </c:pt>
                <c:pt idx="66716">
                  <c:v>15.5</c:v>
                </c:pt>
                <c:pt idx="66717">
                  <c:v>15.5</c:v>
                </c:pt>
                <c:pt idx="66718">
                  <c:v>15.5</c:v>
                </c:pt>
                <c:pt idx="66719">
                  <c:v>15.5</c:v>
                </c:pt>
                <c:pt idx="66720">
                  <c:v>15.5</c:v>
                </c:pt>
                <c:pt idx="66721">
                  <c:v>15.5</c:v>
                </c:pt>
                <c:pt idx="66722">
                  <c:v>15.5</c:v>
                </c:pt>
                <c:pt idx="66723">
                  <c:v>15.5</c:v>
                </c:pt>
                <c:pt idx="66724">
                  <c:v>15.5</c:v>
                </c:pt>
                <c:pt idx="66725">
                  <c:v>15.5</c:v>
                </c:pt>
                <c:pt idx="66726">
                  <c:v>15.5</c:v>
                </c:pt>
                <c:pt idx="66727">
                  <c:v>15.5</c:v>
                </c:pt>
                <c:pt idx="66728">
                  <c:v>15.5</c:v>
                </c:pt>
                <c:pt idx="66729">
                  <c:v>15.5</c:v>
                </c:pt>
                <c:pt idx="66730">
                  <c:v>15.5</c:v>
                </c:pt>
                <c:pt idx="66731">
                  <c:v>15.5</c:v>
                </c:pt>
                <c:pt idx="66732">
                  <c:v>15.5</c:v>
                </c:pt>
                <c:pt idx="66733">
                  <c:v>15.5</c:v>
                </c:pt>
                <c:pt idx="66734">
                  <c:v>15.5</c:v>
                </c:pt>
                <c:pt idx="66735">
                  <c:v>15.5</c:v>
                </c:pt>
                <c:pt idx="66736">
                  <c:v>15.5</c:v>
                </c:pt>
                <c:pt idx="66737">
                  <c:v>15.5</c:v>
                </c:pt>
                <c:pt idx="66738">
                  <c:v>15.5</c:v>
                </c:pt>
                <c:pt idx="66739">
                  <c:v>15.5</c:v>
                </c:pt>
                <c:pt idx="66740">
                  <c:v>15.5</c:v>
                </c:pt>
                <c:pt idx="66741">
                  <c:v>15.5</c:v>
                </c:pt>
                <c:pt idx="66742">
                  <c:v>15.5</c:v>
                </c:pt>
                <c:pt idx="66743">
                  <c:v>15.5</c:v>
                </c:pt>
                <c:pt idx="66744">
                  <c:v>15.5</c:v>
                </c:pt>
                <c:pt idx="66745">
                  <c:v>15.5</c:v>
                </c:pt>
                <c:pt idx="66746">
                  <c:v>15.5</c:v>
                </c:pt>
                <c:pt idx="66747">
                  <c:v>15.5</c:v>
                </c:pt>
                <c:pt idx="66748">
                  <c:v>15.5</c:v>
                </c:pt>
                <c:pt idx="66749">
                  <c:v>15.5</c:v>
                </c:pt>
                <c:pt idx="66750">
                  <c:v>15.5</c:v>
                </c:pt>
                <c:pt idx="66751">
                  <c:v>15.5</c:v>
                </c:pt>
                <c:pt idx="66752">
                  <c:v>15.5</c:v>
                </c:pt>
                <c:pt idx="66753">
                  <c:v>15.5</c:v>
                </c:pt>
                <c:pt idx="66754">
                  <c:v>15.5</c:v>
                </c:pt>
                <c:pt idx="66755">
                  <c:v>15.5</c:v>
                </c:pt>
                <c:pt idx="66756">
                  <c:v>15.5</c:v>
                </c:pt>
                <c:pt idx="66757">
                  <c:v>15.5</c:v>
                </c:pt>
                <c:pt idx="66758">
                  <c:v>15.5</c:v>
                </c:pt>
                <c:pt idx="66759">
                  <c:v>15.5</c:v>
                </c:pt>
                <c:pt idx="66760">
                  <c:v>15.5</c:v>
                </c:pt>
                <c:pt idx="66761">
                  <c:v>15.5</c:v>
                </c:pt>
                <c:pt idx="66762">
                  <c:v>15.5</c:v>
                </c:pt>
                <c:pt idx="66763">
                  <c:v>15.5</c:v>
                </c:pt>
                <c:pt idx="66764">
                  <c:v>15.5</c:v>
                </c:pt>
                <c:pt idx="66765">
                  <c:v>15.5</c:v>
                </c:pt>
                <c:pt idx="66766">
                  <c:v>15.5</c:v>
                </c:pt>
                <c:pt idx="66767">
                  <c:v>15.5</c:v>
                </c:pt>
                <c:pt idx="66768">
                  <c:v>15.5</c:v>
                </c:pt>
                <c:pt idx="66769">
                  <c:v>15.5</c:v>
                </c:pt>
                <c:pt idx="66770">
                  <c:v>15.5</c:v>
                </c:pt>
                <c:pt idx="66771">
                  <c:v>15.5</c:v>
                </c:pt>
                <c:pt idx="66772">
                  <c:v>15.5</c:v>
                </c:pt>
                <c:pt idx="66773">
                  <c:v>15.5</c:v>
                </c:pt>
                <c:pt idx="66774">
                  <c:v>15.5</c:v>
                </c:pt>
                <c:pt idx="66775">
                  <c:v>15.5</c:v>
                </c:pt>
                <c:pt idx="66776">
                  <c:v>15.5</c:v>
                </c:pt>
                <c:pt idx="66777">
                  <c:v>15.5</c:v>
                </c:pt>
                <c:pt idx="66778">
                  <c:v>15.5</c:v>
                </c:pt>
                <c:pt idx="66779">
                  <c:v>15.5</c:v>
                </c:pt>
                <c:pt idx="66780">
                  <c:v>15.5</c:v>
                </c:pt>
                <c:pt idx="66781">
                  <c:v>15.5</c:v>
                </c:pt>
                <c:pt idx="66782">
                  <c:v>15.5</c:v>
                </c:pt>
                <c:pt idx="66783">
                  <c:v>15.5</c:v>
                </c:pt>
                <c:pt idx="66784">
                  <c:v>15.5</c:v>
                </c:pt>
                <c:pt idx="66785">
                  <c:v>15.5</c:v>
                </c:pt>
                <c:pt idx="66786">
                  <c:v>15.5</c:v>
                </c:pt>
                <c:pt idx="66787">
                  <c:v>15.5</c:v>
                </c:pt>
                <c:pt idx="66788">
                  <c:v>15.5</c:v>
                </c:pt>
                <c:pt idx="66789">
                  <c:v>15.5</c:v>
                </c:pt>
                <c:pt idx="66790">
                  <c:v>15.5</c:v>
                </c:pt>
                <c:pt idx="66791">
                  <c:v>15.5</c:v>
                </c:pt>
                <c:pt idx="66792">
                  <c:v>15.5</c:v>
                </c:pt>
                <c:pt idx="66793">
                  <c:v>15.5</c:v>
                </c:pt>
                <c:pt idx="66794">
                  <c:v>15.5</c:v>
                </c:pt>
                <c:pt idx="66795">
                  <c:v>15.5</c:v>
                </c:pt>
                <c:pt idx="66796">
                  <c:v>15.5</c:v>
                </c:pt>
                <c:pt idx="66797">
                  <c:v>15.5</c:v>
                </c:pt>
                <c:pt idx="66798">
                  <c:v>15.5</c:v>
                </c:pt>
                <c:pt idx="66799">
                  <c:v>15.5</c:v>
                </c:pt>
                <c:pt idx="66800">
                  <c:v>15.5</c:v>
                </c:pt>
                <c:pt idx="66801">
                  <c:v>15.5</c:v>
                </c:pt>
                <c:pt idx="66802">
                  <c:v>15.5</c:v>
                </c:pt>
                <c:pt idx="66803">
                  <c:v>15.5</c:v>
                </c:pt>
                <c:pt idx="66804">
                  <c:v>15.5</c:v>
                </c:pt>
                <c:pt idx="66805">
                  <c:v>15.5</c:v>
                </c:pt>
                <c:pt idx="66806">
                  <c:v>15.5</c:v>
                </c:pt>
                <c:pt idx="66807">
                  <c:v>15.5</c:v>
                </c:pt>
                <c:pt idx="66808">
                  <c:v>15.5</c:v>
                </c:pt>
                <c:pt idx="66809">
                  <c:v>15.5</c:v>
                </c:pt>
                <c:pt idx="66810">
                  <c:v>15.5</c:v>
                </c:pt>
                <c:pt idx="66811">
                  <c:v>15.5</c:v>
                </c:pt>
                <c:pt idx="66812">
                  <c:v>15.5</c:v>
                </c:pt>
                <c:pt idx="66813">
                  <c:v>15.5</c:v>
                </c:pt>
                <c:pt idx="66814">
                  <c:v>15.5</c:v>
                </c:pt>
                <c:pt idx="66815">
                  <c:v>15.5</c:v>
                </c:pt>
                <c:pt idx="66816">
                  <c:v>15.5</c:v>
                </c:pt>
                <c:pt idx="66817">
                  <c:v>15.5</c:v>
                </c:pt>
                <c:pt idx="66818">
                  <c:v>15.5</c:v>
                </c:pt>
                <c:pt idx="66819">
                  <c:v>15.5</c:v>
                </c:pt>
                <c:pt idx="66820">
                  <c:v>15.5</c:v>
                </c:pt>
                <c:pt idx="66821">
                  <c:v>15.5</c:v>
                </c:pt>
                <c:pt idx="66822">
                  <c:v>15.5</c:v>
                </c:pt>
                <c:pt idx="66823">
                  <c:v>15.5</c:v>
                </c:pt>
                <c:pt idx="66824">
                  <c:v>15.5</c:v>
                </c:pt>
                <c:pt idx="66825">
                  <c:v>15.5</c:v>
                </c:pt>
                <c:pt idx="66826">
                  <c:v>15.5</c:v>
                </c:pt>
                <c:pt idx="66827">
                  <c:v>15.5</c:v>
                </c:pt>
                <c:pt idx="66828">
                  <c:v>15.5</c:v>
                </c:pt>
                <c:pt idx="66829">
                  <c:v>15.5</c:v>
                </c:pt>
                <c:pt idx="66830">
                  <c:v>15.5</c:v>
                </c:pt>
                <c:pt idx="66831">
                  <c:v>15.5</c:v>
                </c:pt>
                <c:pt idx="66832">
                  <c:v>15.5</c:v>
                </c:pt>
                <c:pt idx="66833">
                  <c:v>15.5</c:v>
                </c:pt>
                <c:pt idx="66834">
                  <c:v>15.5</c:v>
                </c:pt>
                <c:pt idx="66835">
                  <c:v>15.5</c:v>
                </c:pt>
                <c:pt idx="66836">
                  <c:v>15.5</c:v>
                </c:pt>
                <c:pt idx="66837">
                  <c:v>15.5</c:v>
                </c:pt>
                <c:pt idx="66838">
                  <c:v>15.5</c:v>
                </c:pt>
                <c:pt idx="66839">
                  <c:v>15.5</c:v>
                </c:pt>
                <c:pt idx="66840">
                  <c:v>15.5</c:v>
                </c:pt>
                <c:pt idx="66841">
                  <c:v>15.5</c:v>
                </c:pt>
                <c:pt idx="66842">
                  <c:v>15.5</c:v>
                </c:pt>
                <c:pt idx="66843">
                  <c:v>15.5</c:v>
                </c:pt>
                <c:pt idx="66844">
                  <c:v>15.5</c:v>
                </c:pt>
                <c:pt idx="66845">
                  <c:v>15.5</c:v>
                </c:pt>
                <c:pt idx="66846">
                  <c:v>15.5</c:v>
                </c:pt>
                <c:pt idx="66847">
                  <c:v>15.5</c:v>
                </c:pt>
                <c:pt idx="66848">
                  <c:v>15.5</c:v>
                </c:pt>
                <c:pt idx="66849">
                  <c:v>15.5</c:v>
                </c:pt>
                <c:pt idx="66850">
                  <c:v>15.5</c:v>
                </c:pt>
                <c:pt idx="66851">
                  <c:v>15.5</c:v>
                </c:pt>
                <c:pt idx="66852">
                  <c:v>15.5</c:v>
                </c:pt>
                <c:pt idx="66853">
                  <c:v>15.5</c:v>
                </c:pt>
                <c:pt idx="66854">
                  <c:v>15.5</c:v>
                </c:pt>
                <c:pt idx="66855">
                  <c:v>15.5</c:v>
                </c:pt>
                <c:pt idx="66856">
                  <c:v>15.5</c:v>
                </c:pt>
                <c:pt idx="66857">
                  <c:v>15.5</c:v>
                </c:pt>
                <c:pt idx="66858">
                  <c:v>15.5</c:v>
                </c:pt>
                <c:pt idx="66859">
                  <c:v>15.5</c:v>
                </c:pt>
                <c:pt idx="66860">
                  <c:v>15.5</c:v>
                </c:pt>
                <c:pt idx="66861">
                  <c:v>15.5</c:v>
                </c:pt>
                <c:pt idx="66862">
                  <c:v>15.5</c:v>
                </c:pt>
                <c:pt idx="66863">
                  <c:v>15.5</c:v>
                </c:pt>
                <c:pt idx="66864">
                  <c:v>15.5</c:v>
                </c:pt>
                <c:pt idx="66865">
                  <c:v>15.5</c:v>
                </c:pt>
                <c:pt idx="66866">
                  <c:v>15.5</c:v>
                </c:pt>
                <c:pt idx="66867">
                  <c:v>15.5</c:v>
                </c:pt>
                <c:pt idx="66868">
                  <c:v>15.5</c:v>
                </c:pt>
                <c:pt idx="66869">
                  <c:v>15.5</c:v>
                </c:pt>
                <c:pt idx="66870">
                  <c:v>15.5</c:v>
                </c:pt>
                <c:pt idx="66871">
                  <c:v>15.5</c:v>
                </c:pt>
                <c:pt idx="66872">
                  <c:v>15.5</c:v>
                </c:pt>
                <c:pt idx="66873">
                  <c:v>15.5</c:v>
                </c:pt>
                <c:pt idx="66874">
                  <c:v>15.5</c:v>
                </c:pt>
                <c:pt idx="66875">
                  <c:v>15.5</c:v>
                </c:pt>
                <c:pt idx="66876">
                  <c:v>15.5</c:v>
                </c:pt>
                <c:pt idx="66877">
                  <c:v>15.5</c:v>
                </c:pt>
                <c:pt idx="66878">
                  <c:v>15.5</c:v>
                </c:pt>
                <c:pt idx="66879">
                  <c:v>15.5</c:v>
                </c:pt>
                <c:pt idx="66880">
                  <c:v>15.5</c:v>
                </c:pt>
                <c:pt idx="66881">
                  <c:v>15.5</c:v>
                </c:pt>
                <c:pt idx="66882">
                  <c:v>15.5</c:v>
                </c:pt>
                <c:pt idx="66883">
                  <c:v>15.5</c:v>
                </c:pt>
                <c:pt idx="66884">
                  <c:v>15.5</c:v>
                </c:pt>
                <c:pt idx="66885">
                  <c:v>15.5</c:v>
                </c:pt>
                <c:pt idx="66886">
                  <c:v>15.5</c:v>
                </c:pt>
                <c:pt idx="66887">
                  <c:v>15.5</c:v>
                </c:pt>
                <c:pt idx="66888">
                  <c:v>15.5</c:v>
                </c:pt>
                <c:pt idx="66889">
                  <c:v>15.5</c:v>
                </c:pt>
                <c:pt idx="66890">
                  <c:v>15.5</c:v>
                </c:pt>
                <c:pt idx="66891">
                  <c:v>15.5</c:v>
                </c:pt>
                <c:pt idx="66892">
                  <c:v>15.5</c:v>
                </c:pt>
                <c:pt idx="66893">
                  <c:v>15.5</c:v>
                </c:pt>
                <c:pt idx="66894">
                  <c:v>15.5</c:v>
                </c:pt>
                <c:pt idx="66895">
                  <c:v>15.5</c:v>
                </c:pt>
                <c:pt idx="66896">
                  <c:v>15.5</c:v>
                </c:pt>
                <c:pt idx="66897">
                  <c:v>15.5</c:v>
                </c:pt>
                <c:pt idx="66898">
                  <c:v>15.5</c:v>
                </c:pt>
                <c:pt idx="66899">
                  <c:v>15.5</c:v>
                </c:pt>
                <c:pt idx="66900">
                  <c:v>15.5</c:v>
                </c:pt>
                <c:pt idx="66901">
                  <c:v>15.5</c:v>
                </c:pt>
                <c:pt idx="66902">
                  <c:v>15.5</c:v>
                </c:pt>
                <c:pt idx="66903">
                  <c:v>15.5</c:v>
                </c:pt>
                <c:pt idx="66904">
                  <c:v>15.5</c:v>
                </c:pt>
                <c:pt idx="66905">
                  <c:v>15.5</c:v>
                </c:pt>
                <c:pt idx="66906">
                  <c:v>15.5</c:v>
                </c:pt>
                <c:pt idx="66907">
                  <c:v>15.5</c:v>
                </c:pt>
                <c:pt idx="66908">
                  <c:v>15.5</c:v>
                </c:pt>
                <c:pt idx="66909">
                  <c:v>15.5</c:v>
                </c:pt>
                <c:pt idx="66910">
                  <c:v>15.5</c:v>
                </c:pt>
                <c:pt idx="66911">
                  <c:v>15.5</c:v>
                </c:pt>
                <c:pt idx="66912">
                  <c:v>15.5</c:v>
                </c:pt>
                <c:pt idx="66913">
                  <c:v>15.5</c:v>
                </c:pt>
                <c:pt idx="66914">
                  <c:v>15.5</c:v>
                </c:pt>
                <c:pt idx="66915">
                  <c:v>15.5</c:v>
                </c:pt>
                <c:pt idx="66916">
                  <c:v>15.5</c:v>
                </c:pt>
                <c:pt idx="66917">
                  <c:v>15.5</c:v>
                </c:pt>
                <c:pt idx="66918">
                  <c:v>15.5</c:v>
                </c:pt>
                <c:pt idx="66919">
                  <c:v>15.5</c:v>
                </c:pt>
                <c:pt idx="66920">
                  <c:v>15.5</c:v>
                </c:pt>
                <c:pt idx="66921">
                  <c:v>15.5</c:v>
                </c:pt>
                <c:pt idx="66922">
                  <c:v>15.5</c:v>
                </c:pt>
                <c:pt idx="66923">
                  <c:v>15.5</c:v>
                </c:pt>
                <c:pt idx="66924">
                  <c:v>15.5</c:v>
                </c:pt>
                <c:pt idx="66925">
                  <c:v>15.5</c:v>
                </c:pt>
                <c:pt idx="66926">
                  <c:v>15.5</c:v>
                </c:pt>
                <c:pt idx="66927">
                  <c:v>15.5</c:v>
                </c:pt>
                <c:pt idx="66928">
                  <c:v>15.5</c:v>
                </c:pt>
                <c:pt idx="66929">
                  <c:v>15.5</c:v>
                </c:pt>
                <c:pt idx="66930">
                  <c:v>15.5</c:v>
                </c:pt>
                <c:pt idx="66931">
                  <c:v>15.5</c:v>
                </c:pt>
                <c:pt idx="66932">
                  <c:v>15.5</c:v>
                </c:pt>
                <c:pt idx="66933">
                  <c:v>15.5</c:v>
                </c:pt>
                <c:pt idx="66934">
                  <c:v>15.5</c:v>
                </c:pt>
                <c:pt idx="66935">
                  <c:v>15.5</c:v>
                </c:pt>
                <c:pt idx="66936">
                  <c:v>15.5</c:v>
                </c:pt>
                <c:pt idx="66937">
                  <c:v>15.5</c:v>
                </c:pt>
                <c:pt idx="66938">
                  <c:v>15.5</c:v>
                </c:pt>
                <c:pt idx="66939">
                  <c:v>15.5</c:v>
                </c:pt>
                <c:pt idx="66940">
                  <c:v>15.5</c:v>
                </c:pt>
                <c:pt idx="66941">
                  <c:v>15.5</c:v>
                </c:pt>
                <c:pt idx="66942">
                  <c:v>15.5</c:v>
                </c:pt>
                <c:pt idx="66943">
                  <c:v>15.5</c:v>
                </c:pt>
                <c:pt idx="66944">
                  <c:v>15.5</c:v>
                </c:pt>
                <c:pt idx="66945">
                  <c:v>15.5</c:v>
                </c:pt>
                <c:pt idx="66946">
                  <c:v>15.5</c:v>
                </c:pt>
                <c:pt idx="66947">
                  <c:v>15.5</c:v>
                </c:pt>
                <c:pt idx="66948">
                  <c:v>15.5</c:v>
                </c:pt>
                <c:pt idx="66949">
                  <c:v>15.5</c:v>
                </c:pt>
                <c:pt idx="66950">
                  <c:v>15.5</c:v>
                </c:pt>
                <c:pt idx="66951">
                  <c:v>15.5</c:v>
                </c:pt>
                <c:pt idx="66952">
                  <c:v>15.5</c:v>
                </c:pt>
                <c:pt idx="66953">
                  <c:v>15.5</c:v>
                </c:pt>
                <c:pt idx="66954">
                  <c:v>15.5</c:v>
                </c:pt>
                <c:pt idx="66955">
                  <c:v>15.5</c:v>
                </c:pt>
                <c:pt idx="66956">
                  <c:v>15.5</c:v>
                </c:pt>
                <c:pt idx="66957">
                  <c:v>15.5</c:v>
                </c:pt>
                <c:pt idx="66958">
                  <c:v>15.5</c:v>
                </c:pt>
                <c:pt idx="66959">
                  <c:v>15.5</c:v>
                </c:pt>
                <c:pt idx="66960">
                  <c:v>15.5</c:v>
                </c:pt>
                <c:pt idx="66961">
                  <c:v>15.5</c:v>
                </c:pt>
                <c:pt idx="66962">
                  <c:v>15.5</c:v>
                </c:pt>
                <c:pt idx="66963">
                  <c:v>15.5</c:v>
                </c:pt>
                <c:pt idx="66964">
                  <c:v>15.5</c:v>
                </c:pt>
                <c:pt idx="66965">
                  <c:v>15.5</c:v>
                </c:pt>
                <c:pt idx="66966">
                  <c:v>15.5</c:v>
                </c:pt>
                <c:pt idx="66967">
                  <c:v>15.5</c:v>
                </c:pt>
                <c:pt idx="66968">
                  <c:v>15.5</c:v>
                </c:pt>
                <c:pt idx="66969">
                  <c:v>15.5</c:v>
                </c:pt>
                <c:pt idx="66970">
                  <c:v>15.5</c:v>
                </c:pt>
                <c:pt idx="66971">
                  <c:v>15.5</c:v>
                </c:pt>
                <c:pt idx="66972">
                  <c:v>15.5</c:v>
                </c:pt>
                <c:pt idx="66973">
                  <c:v>15.5</c:v>
                </c:pt>
                <c:pt idx="66974">
                  <c:v>15.5</c:v>
                </c:pt>
                <c:pt idx="66975">
                  <c:v>15.5</c:v>
                </c:pt>
                <c:pt idx="66976">
                  <c:v>15.5</c:v>
                </c:pt>
                <c:pt idx="66977">
                  <c:v>15.5</c:v>
                </c:pt>
                <c:pt idx="66978">
                  <c:v>15.5</c:v>
                </c:pt>
                <c:pt idx="66979">
                  <c:v>15.5</c:v>
                </c:pt>
                <c:pt idx="66980">
                  <c:v>15.5</c:v>
                </c:pt>
                <c:pt idx="66981">
                  <c:v>15.5</c:v>
                </c:pt>
                <c:pt idx="66982">
                  <c:v>15.5</c:v>
                </c:pt>
                <c:pt idx="66983">
                  <c:v>15.5</c:v>
                </c:pt>
                <c:pt idx="66984">
                  <c:v>15.5</c:v>
                </c:pt>
                <c:pt idx="66985">
                  <c:v>15.5</c:v>
                </c:pt>
                <c:pt idx="66986">
                  <c:v>15.5</c:v>
                </c:pt>
                <c:pt idx="66987">
                  <c:v>15.5</c:v>
                </c:pt>
                <c:pt idx="66988">
                  <c:v>15.5</c:v>
                </c:pt>
                <c:pt idx="66989">
                  <c:v>15.5</c:v>
                </c:pt>
                <c:pt idx="66990">
                  <c:v>15.5</c:v>
                </c:pt>
                <c:pt idx="66991">
                  <c:v>15.5</c:v>
                </c:pt>
                <c:pt idx="66992">
                  <c:v>15.5</c:v>
                </c:pt>
                <c:pt idx="66993">
                  <c:v>15.5</c:v>
                </c:pt>
                <c:pt idx="66994">
                  <c:v>15.5</c:v>
                </c:pt>
                <c:pt idx="66995">
                  <c:v>15.5</c:v>
                </c:pt>
                <c:pt idx="66996">
                  <c:v>15.5</c:v>
                </c:pt>
                <c:pt idx="66997">
                  <c:v>15.5</c:v>
                </c:pt>
                <c:pt idx="66998">
                  <c:v>15.5</c:v>
                </c:pt>
                <c:pt idx="66999">
                  <c:v>15.5</c:v>
                </c:pt>
                <c:pt idx="67000">
                  <c:v>15.5</c:v>
                </c:pt>
                <c:pt idx="67001">
                  <c:v>15.5</c:v>
                </c:pt>
                <c:pt idx="67002">
                  <c:v>15.5</c:v>
                </c:pt>
                <c:pt idx="67003">
                  <c:v>15.5</c:v>
                </c:pt>
                <c:pt idx="67004">
                  <c:v>15.5</c:v>
                </c:pt>
                <c:pt idx="67005">
                  <c:v>15.5</c:v>
                </c:pt>
                <c:pt idx="67006">
                  <c:v>15.5</c:v>
                </c:pt>
                <c:pt idx="67007">
                  <c:v>15.5</c:v>
                </c:pt>
                <c:pt idx="67008">
                  <c:v>15.5</c:v>
                </c:pt>
                <c:pt idx="67009">
                  <c:v>15.5</c:v>
                </c:pt>
                <c:pt idx="67010">
                  <c:v>15.5</c:v>
                </c:pt>
                <c:pt idx="67011">
                  <c:v>15.5</c:v>
                </c:pt>
                <c:pt idx="67012">
                  <c:v>15.5</c:v>
                </c:pt>
                <c:pt idx="67013">
                  <c:v>15.5</c:v>
                </c:pt>
                <c:pt idx="67014">
                  <c:v>15.5</c:v>
                </c:pt>
                <c:pt idx="67015">
                  <c:v>15.5</c:v>
                </c:pt>
                <c:pt idx="67016">
                  <c:v>15.5</c:v>
                </c:pt>
                <c:pt idx="67017">
                  <c:v>15.5</c:v>
                </c:pt>
                <c:pt idx="67018">
                  <c:v>15.5</c:v>
                </c:pt>
                <c:pt idx="67019">
                  <c:v>15.5</c:v>
                </c:pt>
                <c:pt idx="67020">
                  <c:v>15.5</c:v>
                </c:pt>
                <c:pt idx="67021">
                  <c:v>15.5</c:v>
                </c:pt>
                <c:pt idx="67022">
                  <c:v>15.5</c:v>
                </c:pt>
                <c:pt idx="67023">
                  <c:v>15.5</c:v>
                </c:pt>
                <c:pt idx="67024">
                  <c:v>15.5</c:v>
                </c:pt>
                <c:pt idx="67025">
                  <c:v>15.5</c:v>
                </c:pt>
                <c:pt idx="67026">
                  <c:v>15.5</c:v>
                </c:pt>
                <c:pt idx="67027">
                  <c:v>15.5</c:v>
                </c:pt>
                <c:pt idx="67028">
                  <c:v>15.5</c:v>
                </c:pt>
                <c:pt idx="67029">
                  <c:v>15.5</c:v>
                </c:pt>
                <c:pt idx="67030">
                  <c:v>15.5</c:v>
                </c:pt>
                <c:pt idx="67031">
                  <c:v>15.5</c:v>
                </c:pt>
                <c:pt idx="67032">
                  <c:v>15.5</c:v>
                </c:pt>
                <c:pt idx="67033">
                  <c:v>15.5</c:v>
                </c:pt>
                <c:pt idx="67034">
                  <c:v>15.5</c:v>
                </c:pt>
                <c:pt idx="67035">
                  <c:v>15.5</c:v>
                </c:pt>
                <c:pt idx="67036">
                  <c:v>15.5</c:v>
                </c:pt>
                <c:pt idx="67037">
                  <c:v>15.5</c:v>
                </c:pt>
                <c:pt idx="67038">
                  <c:v>15.5</c:v>
                </c:pt>
                <c:pt idx="67039">
                  <c:v>15.5</c:v>
                </c:pt>
                <c:pt idx="67040">
                  <c:v>15.5</c:v>
                </c:pt>
                <c:pt idx="67041">
                  <c:v>15.5</c:v>
                </c:pt>
                <c:pt idx="67042">
                  <c:v>15.5</c:v>
                </c:pt>
                <c:pt idx="67043">
                  <c:v>15.5</c:v>
                </c:pt>
                <c:pt idx="67044">
                  <c:v>15.5</c:v>
                </c:pt>
                <c:pt idx="67045">
                  <c:v>15.5</c:v>
                </c:pt>
                <c:pt idx="67046">
                  <c:v>15.5</c:v>
                </c:pt>
                <c:pt idx="67047">
                  <c:v>15.5</c:v>
                </c:pt>
                <c:pt idx="67048">
                  <c:v>15.5</c:v>
                </c:pt>
                <c:pt idx="67049">
                  <c:v>15.5</c:v>
                </c:pt>
                <c:pt idx="67050">
                  <c:v>15.5</c:v>
                </c:pt>
                <c:pt idx="67051">
                  <c:v>15.5</c:v>
                </c:pt>
                <c:pt idx="67052">
                  <c:v>15.5</c:v>
                </c:pt>
                <c:pt idx="67053">
                  <c:v>15.5</c:v>
                </c:pt>
                <c:pt idx="67054">
                  <c:v>15.5</c:v>
                </c:pt>
                <c:pt idx="67055">
                  <c:v>15.5</c:v>
                </c:pt>
                <c:pt idx="67056">
                  <c:v>15.5</c:v>
                </c:pt>
                <c:pt idx="67057">
                  <c:v>15.5</c:v>
                </c:pt>
                <c:pt idx="67058">
                  <c:v>15.5</c:v>
                </c:pt>
                <c:pt idx="67059">
                  <c:v>15.5</c:v>
                </c:pt>
                <c:pt idx="67060">
                  <c:v>15.5</c:v>
                </c:pt>
                <c:pt idx="67061">
                  <c:v>15.5</c:v>
                </c:pt>
                <c:pt idx="67062">
                  <c:v>15.5</c:v>
                </c:pt>
                <c:pt idx="67063">
                  <c:v>15.5</c:v>
                </c:pt>
                <c:pt idx="67064">
                  <c:v>15.5</c:v>
                </c:pt>
                <c:pt idx="67065">
                  <c:v>15.5</c:v>
                </c:pt>
                <c:pt idx="67066">
                  <c:v>15.5</c:v>
                </c:pt>
                <c:pt idx="67067">
                  <c:v>15.5</c:v>
                </c:pt>
                <c:pt idx="67068">
                  <c:v>15.5</c:v>
                </c:pt>
                <c:pt idx="67069">
                  <c:v>15.5</c:v>
                </c:pt>
                <c:pt idx="67070">
                  <c:v>15.5</c:v>
                </c:pt>
                <c:pt idx="67071">
                  <c:v>15.5</c:v>
                </c:pt>
                <c:pt idx="67072">
                  <c:v>15.5</c:v>
                </c:pt>
                <c:pt idx="67073">
                  <c:v>15.5</c:v>
                </c:pt>
                <c:pt idx="67074">
                  <c:v>15.5</c:v>
                </c:pt>
                <c:pt idx="67075">
                  <c:v>15.5</c:v>
                </c:pt>
                <c:pt idx="67076">
                  <c:v>15.5</c:v>
                </c:pt>
                <c:pt idx="67077">
                  <c:v>15.5</c:v>
                </c:pt>
                <c:pt idx="67078">
                  <c:v>15.5</c:v>
                </c:pt>
                <c:pt idx="67079">
                  <c:v>15.5</c:v>
                </c:pt>
                <c:pt idx="67080">
                  <c:v>15.5</c:v>
                </c:pt>
                <c:pt idx="67081">
                  <c:v>15.5</c:v>
                </c:pt>
                <c:pt idx="67082">
                  <c:v>15.5</c:v>
                </c:pt>
                <c:pt idx="67083">
                  <c:v>15.5</c:v>
                </c:pt>
                <c:pt idx="67084">
                  <c:v>15.5</c:v>
                </c:pt>
                <c:pt idx="67085">
                  <c:v>15.5</c:v>
                </c:pt>
                <c:pt idx="67086">
                  <c:v>15.5</c:v>
                </c:pt>
                <c:pt idx="67087">
                  <c:v>15.5</c:v>
                </c:pt>
                <c:pt idx="67088">
                  <c:v>15.5</c:v>
                </c:pt>
                <c:pt idx="67089">
                  <c:v>15.5</c:v>
                </c:pt>
                <c:pt idx="67090">
                  <c:v>15.5</c:v>
                </c:pt>
                <c:pt idx="67091">
                  <c:v>15.5</c:v>
                </c:pt>
                <c:pt idx="67092">
                  <c:v>15.5</c:v>
                </c:pt>
                <c:pt idx="67093">
                  <c:v>15.5</c:v>
                </c:pt>
                <c:pt idx="67094">
                  <c:v>15.5</c:v>
                </c:pt>
                <c:pt idx="67095">
                  <c:v>15.5</c:v>
                </c:pt>
                <c:pt idx="67096">
                  <c:v>15.5</c:v>
                </c:pt>
                <c:pt idx="67097">
                  <c:v>15.5</c:v>
                </c:pt>
                <c:pt idx="67098">
                  <c:v>15.5</c:v>
                </c:pt>
                <c:pt idx="67099">
                  <c:v>15.5</c:v>
                </c:pt>
                <c:pt idx="67100">
                  <c:v>15.5</c:v>
                </c:pt>
                <c:pt idx="67101">
                  <c:v>15.5</c:v>
                </c:pt>
                <c:pt idx="67102">
                  <c:v>15.5</c:v>
                </c:pt>
                <c:pt idx="67103">
                  <c:v>15.5</c:v>
                </c:pt>
                <c:pt idx="67104">
                  <c:v>15.5</c:v>
                </c:pt>
                <c:pt idx="67105">
                  <c:v>15.5</c:v>
                </c:pt>
                <c:pt idx="67106">
                  <c:v>15.5</c:v>
                </c:pt>
                <c:pt idx="67107">
                  <c:v>15.5</c:v>
                </c:pt>
                <c:pt idx="67108">
                  <c:v>15.5</c:v>
                </c:pt>
                <c:pt idx="67109">
                  <c:v>15.5</c:v>
                </c:pt>
                <c:pt idx="67110">
                  <c:v>15.5</c:v>
                </c:pt>
                <c:pt idx="67111">
                  <c:v>15.5</c:v>
                </c:pt>
                <c:pt idx="67112">
                  <c:v>15.5</c:v>
                </c:pt>
                <c:pt idx="67113">
                  <c:v>15.5</c:v>
                </c:pt>
                <c:pt idx="67114">
                  <c:v>15.5</c:v>
                </c:pt>
                <c:pt idx="67115">
                  <c:v>15.5</c:v>
                </c:pt>
                <c:pt idx="67116">
                  <c:v>15.5</c:v>
                </c:pt>
                <c:pt idx="67117">
                  <c:v>15.5</c:v>
                </c:pt>
                <c:pt idx="67118">
                  <c:v>15.5</c:v>
                </c:pt>
                <c:pt idx="67119">
                  <c:v>15.5</c:v>
                </c:pt>
                <c:pt idx="67120">
                  <c:v>15.5</c:v>
                </c:pt>
                <c:pt idx="67121">
                  <c:v>15.5</c:v>
                </c:pt>
                <c:pt idx="67122">
                  <c:v>15.5</c:v>
                </c:pt>
                <c:pt idx="67123">
                  <c:v>15.5</c:v>
                </c:pt>
                <c:pt idx="67124">
                  <c:v>15.5</c:v>
                </c:pt>
                <c:pt idx="67125">
                  <c:v>15.5</c:v>
                </c:pt>
                <c:pt idx="67126">
                  <c:v>15.5</c:v>
                </c:pt>
                <c:pt idx="67127">
                  <c:v>15.5</c:v>
                </c:pt>
                <c:pt idx="67128">
                  <c:v>15.5</c:v>
                </c:pt>
                <c:pt idx="67129">
                  <c:v>15.5</c:v>
                </c:pt>
                <c:pt idx="67130">
                  <c:v>15.5</c:v>
                </c:pt>
                <c:pt idx="67131">
                  <c:v>15.5</c:v>
                </c:pt>
                <c:pt idx="67132">
                  <c:v>15.5</c:v>
                </c:pt>
                <c:pt idx="67133">
                  <c:v>15.5</c:v>
                </c:pt>
                <c:pt idx="67134">
                  <c:v>15.5</c:v>
                </c:pt>
                <c:pt idx="67135">
                  <c:v>15.5</c:v>
                </c:pt>
                <c:pt idx="67136">
                  <c:v>15.5</c:v>
                </c:pt>
                <c:pt idx="67137">
                  <c:v>15.5</c:v>
                </c:pt>
                <c:pt idx="67138">
                  <c:v>15.5</c:v>
                </c:pt>
                <c:pt idx="67139">
                  <c:v>15.5</c:v>
                </c:pt>
                <c:pt idx="67140">
                  <c:v>15.5</c:v>
                </c:pt>
                <c:pt idx="67141">
                  <c:v>15.5</c:v>
                </c:pt>
                <c:pt idx="67142">
                  <c:v>15.5</c:v>
                </c:pt>
                <c:pt idx="67143">
                  <c:v>15.5</c:v>
                </c:pt>
                <c:pt idx="67144">
                  <c:v>15.5</c:v>
                </c:pt>
                <c:pt idx="67145">
                  <c:v>15.5</c:v>
                </c:pt>
                <c:pt idx="67146">
                  <c:v>15.5</c:v>
                </c:pt>
                <c:pt idx="67147">
                  <c:v>15.5</c:v>
                </c:pt>
                <c:pt idx="67148">
                  <c:v>15.5</c:v>
                </c:pt>
                <c:pt idx="67149">
                  <c:v>15.5</c:v>
                </c:pt>
                <c:pt idx="67150">
                  <c:v>15.5</c:v>
                </c:pt>
                <c:pt idx="67151">
                  <c:v>15.5</c:v>
                </c:pt>
                <c:pt idx="67152">
                  <c:v>15.5</c:v>
                </c:pt>
                <c:pt idx="67153">
                  <c:v>15.5</c:v>
                </c:pt>
                <c:pt idx="67154">
                  <c:v>15.5</c:v>
                </c:pt>
                <c:pt idx="67155">
                  <c:v>15.5</c:v>
                </c:pt>
                <c:pt idx="67156">
                  <c:v>15.5</c:v>
                </c:pt>
                <c:pt idx="67157">
                  <c:v>15.5</c:v>
                </c:pt>
                <c:pt idx="67158">
                  <c:v>15.5</c:v>
                </c:pt>
                <c:pt idx="67159">
                  <c:v>15.5</c:v>
                </c:pt>
                <c:pt idx="67160">
                  <c:v>15.5</c:v>
                </c:pt>
                <c:pt idx="67161">
                  <c:v>15.5</c:v>
                </c:pt>
                <c:pt idx="67162">
                  <c:v>15.5</c:v>
                </c:pt>
                <c:pt idx="67163">
                  <c:v>15.5</c:v>
                </c:pt>
                <c:pt idx="67164">
                  <c:v>15.5</c:v>
                </c:pt>
                <c:pt idx="67165">
                  <c:v>15.5</c:v>
                </c:pt>
                <c:pt idx="67166">
                  <c:v>15.5</c:v>
                </c:pt>
                <c:pt idx="67167">
                  <c:v>15.5</c:v>
                </c:pt>
                <c:pt idx="67168">
                  <c:v>15.5</c:v>
                </c:pt>
                <c:pt idx="67169">
                  <c:v>15.5</c:v>
                </c:pt>
                <c:pt idx="67170">
                  <c:v>15.5</c:v>
                </c:pt>
                <c:pt idx="67171">
                  <c:v>15.5</c:v>
                </c:pt>
                <c:pt idx="67172">
                  <c:v>15.5</c:v>
                </c:pt>
                <c:pt idx="67173">
                  <c:v>15.5</c:v>
                </c:pt>
                <c:pt idx="67174">
                  <c:v>15.5</c:v>
                </c:pt>
                <c:pt idx="67175">
                  <c:v>15.5</c:v>
                </c:pt>
                <c:pt idx="67176">
                  <c:v>15.5</c:v>
                </c:pt>
                <c:pt idx="67177">
                  <c:v>15.5</c:v>
                </c:pt>
                <c:pt idx="67178">
                  <c:v>15.5</c:v>
                </c:pt>
                <c:pt idx="67179">
                  <c:v>15.5</c:v>
                </c:pt>
                <c:pt idx="67180">
                  <c:v>15.5</c:v>
                </c:pt>
                <c:pt idx="67181">
                  <c:v>15.5</c:v>
                </c:pt>
                <c:pt idx="67182">
                  <c:v>15.5</c:v>
                </c:pt>
                <c:pt idx="67183">
                  <c:v>15.5</c:v>
                </c:pt>
                <c:pt idx="67184">
                  <c:v>15.5</c:v>
                </c:pt>
                <c:pt idx="67185">
                  <c:v>15.5</c:v>
                </c:pt>
                <c:pt idx="67186">
                  <c:v>15.5</c:v>
                </c:pt>
                <c:pt idx="67187">
                  <c:v>15.5</c:v>
                </c:pt>
                <c:pt idx="67188">
                  <c:v>15.5</c:v>
                </c:pt>
                <c:pt idx="67189">
                  <c:v>15.5</c:v>
                </c:pt>
                <c:pt idx="67190">
                  <c:v>15.5</c:v>
                </c:pt>
                <c:pt idx="67191">
                  <c:v>15.5</c:v>
                </c:pt>
                <c:pt idx="67192">
                  <c:v>15.5</c:v>
                </c:pt>
                <c:pt idx="67193">
                  <c:v>15.5</c:v>
                </c:pt>
                <c:pt idx="67194">
                  <c:v>15.5</c:v>
                </c:pt>
                <c:pt idx="67195">
                  <c:v>15.5</c:v>
                </c:pt>
                <c:pt idx="67196">
                  <c:v>15.5</c:v>
                </c:pt>
                <c:pt idx="67197">
                  <c:v>15.5</c:v>
                </c:pt>
                <c:pt idx="67198">
                  <c:v>15.5</c:v>
                </c:pt>
                <c:pt idx="67199">
                  <c:v>15.5</c:v>
                </c:pt>
                <c:pt idx="67200">
                  <c:v>16</c:v>
                </c:pt>
                <c:pt idx="67201">
                  <c:v>16</c:v>
                </c:pt>
                <c:pt idx="67202">
                  <c:v>16</c:v>
                </c:pt>
                <c:pt idx="67203">
                  <c:v>16</c:v>
                </c:pt>
                <c:pt idx="67204">
                  <c:v>16</c:v>
                </c:pt>
                <c:pt idx="67205">
                  <c:v>16</c:v>
                </c:pt>
                <c:pt idx="67206">
                  <c:v>16</c:v>
                </c:pt>
                <c:pt idx="67207">
                  <c:v>16</c:v>
                </c:pt>
                <c:pt idx="67208">
                  <c:v>16</c:v>
                </c:pt>
                <c:pt idx="67209">
                  <c:v>16</c:v>
                </c:pt>
                <c:pt idx="67210">
                  <c:v>16</c:v>
                </c:pt>
                <c:pt idx="67211">
                  <c:v>16</c:v>
                </c:pt>
                <c:pt idx="67212">
                  <c:v>16</c:v>
                </c:pt>
                <c:pt idx="67213">
                  <c:v>16</c:v>
                </c:pt>
                <c:pt idx="67214">
                  <c:v>16</c:v>
                </c:pt>
                <c:pt idx="67215">
                  <c:v>16</c:v>
                </c:pt>
                <c:pt idx="67216">
                  <c:v>16</c:v>
                </c:pt>
                <c:pt idx="67217">
                  <c:v>16</c:v>
                </c:pt>
                <c:pt idx="67218">
                  <c:v>16</c:v>
                </c:pt>
                <c:pt idx="67219">
                  <c:v>16</c:v>
                </c:pt>
                <c:pt idx="67220">
                  <c:v>16</c:v>
                </c:pt>
                <c:pt idx="67221">
                  <c:v>16</c:v>
                </c:pt>
                <c:pt idx="67222">
                  <c:v>16</c:v>
                </c:pt>
                <c:pt idx="67223">
                  <c:v>16</c:v>
                </c:pt>
                <c:pt idx="67224">
                  <c:v>16</c:v>
                </c:pt>
                <c:pt idx="67225">
                  <c:v>16</c:v>
                </c:pt>
                <c:pt idx="67226">
                  <c:v>16</c:v>
                </c:pt>
                <c:pt idx="67227">
                  <c:v>16</c:v>
                </c:pt>
                <c:pt idx="67228">
                  <c:v>16</c:v>
                </c:pt>
                <c:pt idx="67229">
                  <c:v>16</c:v>
                </c:pt>
                <c:pt idx="67230">
                  <c:v>16</c:v>
                </c:pt>
                <c:pt idx="67231">
                  <c:v>16</c:v>
                </c:pt>
                <c:pt idx="67232">
                  <c:v>16</c:v>
                </c:pt>
                <c:pt idx="67233">
                  <c:v>16</c:v>
                </c:pt>
                <c:pt idx="67234">
                  <c:v>16</c:v>
                </c:pt>
                <c:pt idx="67235">
                  <c:v>16</c:v>
                </c:pt>
                <c:pt idx="67236">
                  <c:v>16</c:v>
                </c:pt>
                <c:pt idx="67237">
                  <c:v>16</c:v>
                </c:pt>
                <c:pt idx="67238">
                  <c:v>16</c:v>
                </c:pt>
                <c:pt idx="67239">
                  <c:v>16</c:v>
                </c:pt>
                <c:pt idx="67240">
                  <c:v>16</c:v>
                </c:pt>
                <c:pt idx="67241">
                  <c:v>16</c:v>
                </c:pt>
                <c:pt idx="67242">
                  <c:v>16</c:v>
                </c:pt>
                <c:pt idx="67243">
                  <c:v>16</c:v>
                </c:pt>
                <c:pt idx="67244">
                  <c:v>16</c:v>
                </c:pt>
                <c:pt idx="67245">
                  <c:v>16</c:v>
                </c:pt>
                <c:pt idx="67246">
                  <c:v>16</c:v>
                </c:pt>
                <c:pt idx="67247">
                  <c:v>16</c:v>
                </c:pt>
                <c:pt idx="67248">
                  <c:v>16</c:v>
                </c:pt>
                <c:pt idx="67249">
                  <c:v>16</c:v>
                </c:pt>
                <c:pt idx="67250">
                  <c:v>16</c:v>
                </c:pt>
                <c:pt idx="67251">
                  <c:v>16</c:v>
                </c:pt>
                <c:pt idx="67252">
                  <c:v>16</c:v>
                </c:pt>
                <c:pt idx="67253">
                  <c:v>16</c:v>
                </c:pt>
                <c:pt idx="67254">
                  <c:v>16</c:v>
                </c:pt>
                <c:pt idx="67255">
                  <c:v>16</c:v>
                </c:pt>
                <c:pt idx="67256">
                  <c:v>16</c:v>
                </c:pt>
                <c:pt idx="67257">
                  <c:v>16</c:v>
                </c:pt>
                <c:pt idx="67258">
                  <c:v>16</c:v>
                </c:pt>
                <c:pt idx="67259">
                  <c:v>16</c:v>
                </c:pt>
                <c:pt idx="67260">
                  <c:v>16</c:v>
                </c:pt>
                <c:pt idx="67261">
                  <c:v>16</c:v>
                </c:pt>
                <c:pt idx="67262">
                  <c:v>16</c:v>
                </c:pt>
                <c:pt idx="67263">
                  <c:v>16</c:v>
                </c:pt>
                <c:pt idx="67264">
                  <c:v>16</c:v>
                </c:pt>
                <c:pt idx="67265">
                  <c:v>16</c:v>
                </c:pt>
                <c:pt idx="67266">
                  <c:v>16</c:v>
                </c:pt>
                <c:pt idx="67267">
                  <c:v>16</c:v>
                </c:pt>
                <c:pt idx="67268">
                  <c:v>16</c:v>
                </c:pt>
                <c:pt idx="67269">
                  <c:v>16</c:v>
                </c:pt>
                <c:pt idx="67270">
                  <c:v>16</c:v>
                </c:pt>
                <c:pt idx="67271">
                  <c:v>16</c:v>
                </c:pt>
                <c:pt idx="67272">
                  <c:v>16</c:v>
                </c:pt>
                <c:pt idx="67273">
                  <c:v>16</c:v>
                </c:pt>
                <c:pt idx="67274">
                  <c:v>16</c:v>
                </c:pt>
                <c:pt idx="67275">
                  <c:v>16</c:v>
                </c:pt>
                <c:pt idx="67276">
                  <c:v>16</c:v>
                </c:pt>
                <c:pt idx="67277">
                  <c:v>16</c:v>
                </c:pt>
                <c:pt idx="67278">
                  <c:v>16</c:v>
                </c:pt>
                <c:pt idx="67279">
                  <c:v>16</c:v>
                </c:pt>
                <c:pt idx="67280">
                  <c:v>16</c:v>
                </c:pt>
                <c:pt idx="67281">
                  <c:v>16</c:v>
                </c:pt>
                <c:pt idx="67282">
                  <c:v>16</c:v>
                </c:pt>
                <c:pt idx="67283">
                  <c:v>16</c:v>
                </c:pt>
                <c:pt idx="67284">
                  <c:v>16</c:v>
                </c:pt>
                <c:pt idx="67285">
                  <c:v>16</c:v>
                </c:pt>
                <c:pt idx="67286">
                  <c:v>16</c:v>
                </c:pt>
                <c:pt idx="67287">
                  <c:v>16</c:v>
                </c:pt>
                <c:pt idx="67288">
                  <c:v>16</c:v>
                </c:pt>
                <c:pt idx="67289">
                  <c:v>16</c:v>
                </c:pt>
                <c:pt idx="67290">
                  <c:v>16</c:v>
                </c:pt>
                <c:pt idx="67291">
                  <c:v>16</c:v>
                </c:pt>
                <c:pt idx="67292">
                  <c:v>16</c:v>
                </c:pt>
                <c:pt idx="67293">
                  <c:v>16</c:v>
                </c:pt>
                <c:pt idx="67294">
                  <c:v>16</c:v>
                </c:pt>
                <c:pt idx="67295">
                  <c:v>16</c:v>
                </c:pt>
                <c:pt idx="67296">
                  <c:v>16</c:v>
                </c:pt>
                <c:pt idx="67297">
                  <c:v>16</c:v>
                </c:pt>
                <c:pt idx="67298">
                  <c:v>16</c:v>
                </c:pt>
                <c:pt idx="67299">
                  <c:v>16</c:v>
                </c:pt>
                <c:pt idx="67300">
                  <c:v>16</c:v>
                </c:pt>
                <c:pt idx="67301">
                  <c:v>16</c:v>
                </c:pt>
                <c:pt idx="67302">
                  <c:v>16</c:v>
                </c:pt>
                <c:pt idx="67303">
                  <c:v>16</c:v>
                </c:pt>
                <c:pt idx="67304">
                  <c:v>16</c:v>
                </c:pt>
                <c:pt idx="67305">
                  <c:v>16</c:v>
                </c:pt>
                <c:pt idx="67306">
                  <c:v>16</c:v>
                </c:pt>
                <c:pt idx="67307">
                  <c:v>16</c:v>
                </c:pt>
                <c:pt idx="67308">
                  <c:v>16</c:v>
                </c:pt>
                <c:pt idx="67309">
                  <c:v>16</c:v>
                </c:pt>
                <c:pt idx="67310">
                  <c:v>16</c:v>
                </c:pt>
                <c:pt idx="67311">
                  <c:v>16</c:v>
                </c:pt>
                <c:pt idx="67312">
                  <c:v>16</c:v>
                </c:pt>
                <c:pt idx="67313">
                  <c:v>16</c:v>
                </c:pt>
                <c:pt idx="67314">
                  <c:v>16</c:v>
                </c:pt>
                <c:pt idx="67315">
                  <c:v>16</c:v>
                </c:pt>
                <c:pt idx="67316">
                  <c:v>16</c:v>
                </c:pt>
                <c:pt idx="67317">
                  <c:v>16</c:v>
                </c:pt>
                <c:pt idx="67318">
                  <c:v>16</c:v>
                </c:pt>
                <c:pt idx="67319">
                  <c:v>16</c:v>
                </c:pt>
                <c:pt idx="67320">
                  <c:v>16</c:v>
                </c:pt>
                <c:pt idx="67321">
                  <c:v>16</c:v>
                </c:pt>
                <c:pt idx="67322">
                  <c:v>16</c:v>
                </c:pt>
                <c:pt idx="67323">
                  <c:v>16</c:v>
                </c:pt>
                <c:pt idx="67324">
                  <c:v>16</c:v>
                </c:pt>
                <c:pt idx="67325">
                  <c:v>16</c:v>
                </c:pt>
                <c:pt idx="67326">
                  <c:v>16</c:v>
                </c:pt>
                <c:pt idx="67327">
                  <c:v>16</c:v>
                </c:pt>
                <c:pt idx="67328">
                  <c:v>16</c:v>
                </c:pt>
                <c:pt idx="67329">
                  <c:v>16</c:v>
                </c:pt>
                <c:pt idx="67330">
                  <c:v>16</c:v>
                </c:pt>
                <c:pt idx="67331">
                  <c:v>16</c:v>
                </c:pt>
                <c:pt idx="67332">
                  <c:v>16</c:v>
                </c:pt>
                <c:pt idx="67333">
                  <c:v>16</c:v>
                </c:pt>
                <c:pt idx="67334">
                  <c:v>16</c:v>
                </c:pt>
                <c:pt idx="67335">
                  <c:v>16</c:v>
                </c:pt>
                <c:pt idx="67336">
                  <c:v>16</c:v>
                </c:pt>
                <c:pt idx="67337">
                  <c:v>16</c:v>
                </c:pt>
                <c:pt idx="67338">
                  <c:v>16</c:v>
                </c:pt>
                <c:pt idx="67339">
                  <c:v>16</c:v>
                </c:pt>
                <c:pt idx="67340">
                  <c:v>16</c:v>
                </c:pt>
                <c:pt idx="67341">
                  <c:v>16</c:v>
                </c:pt>
                <c:pt idx="67342">
                  <c:v>16</c:v>
                </c:pt>
                <c:pt idx="67343">
                  <c:v>16</c:v>
                </c:pt>
                <c:pt idx="67344">
                  <c:v>16</c:v>
                </c:pt>
                <c:pt idx="67345">
                  <c:v>16</c:v>
                </c:pt>
                <c:pt idx="67346">
                  <c:v>16</c:v>
                </c:pt>
                <c:pt idx="67347">
                  <c:v>16</c:v>
                </c:pt>
                <c:pt idx="67348">
                  <c:v>16</c:v>
                </c:pt>
                <c:pt idx="67349">
                  <c:v>16</c:v>
                </c:pt>
                <c:pt idx="67350">
                  <c:v>16</c:v>
                </c:pt>
                <c:pt idx="67351">
                  <c:v>16</c:v>
                </c:pt>
                <c:pt idx="67352">
                  <c:v>16</c:v>
                </c:pt>
                <c:pt idx="67353">
                  <c:v>16</c:v>
                </c:pt>
                <c:pt idx="67354">
                  <c:v>16</c:v>
                </c:pt>
                <c:pt idx="67355">
                  <c:v>16</c:v>
                </c:pt>
                <c:pt idx="67356">
                  <c:v>16</c:v>
                </c:pt>
                <c:pt idx="67357">
                  <c:v>16</c:v>
                </c:pt>
                <c:pt idx="67358">
                  <c:v>16</c:v>
                </c:pt>
                <c:pt idx="67359">
                  <c:v>16</c:v>
                </c:pt>
                <c:pt idx="67360">
                  <c:v>16</c:v>
                </c:pt>
                <c:pt idx="67361">
                  <c:v>16</c:v>
                </c:pt>
                <c:pt idx="67362">
                  <c:v>16</c:v>
                </c:pt>
                <c:pt idx="67363">
                  <c:v>16</c:v>
                </c:pt>
                <c:pt idx="67364">
                  <c:v>16</c:v>
                </c:pt>
                <c:pt idx="67365">
                  <c:v>16</c:v>
                </c:pt>
                <c:pt idx="67366">
                  <c:v>16</c:v>
                </c:pt>
                <c:pt idx="67367">
                  <c:v>16</c:v>
                </c:pt>
                <c:pt idx="67368">
                  <c:v>16</c:v>
                </c:pt>
                <c:pt idx="67369">
                  <c:v>16</c:v>
                </c:pt>
                <c:pt idx="67370">
                  <c:v>16</c:v>
                </c:pt>
                <c:pt idx="67371">
                  <c:v>16</c:v>
                </c:pt>
                <c:pt idx="67372">
                  <c:v>16</c:v>
                </c:pt>
                <c:pt idx="67373">
                  <c:v>16</c:v>
                </c:pt>
                <c:pt idx="67374">
                  <c:v>16</c:v>
                </c:pt>
                <c:pt idx="67375">
                  <c:v>16</c:v>
                </c:pt>
                <c:pt idx="67376">
                  <c:v>16</c:v>
                </c:pt>
                <c:pt idx="67377">
                  <c:v>16</c:v>
                </c:pt>
                <c:pt idx="67378">
                  <c:v>16</c:v>
                </c:pt>
                <c:pt idx="67379">
                  <c:v>16</c:v>
                </c:pt>
                <c:pt idx="67380">
                  <c:v>16</c:v>
                </c:pt>
                <c:pt idx="67381">
                  <c:v>16</c:v>
                </c:pt>
                <c:pt idx="67382">
                  <c:v>16</c:v>
                </c:pt>
                <c:pt idx="67383">
                  <c:v>16</c:v>
                </c:pt>
                <c:pt idx="67384">
                  <c:v>16</c:v>
                </c:pt>
                <c:pt idx="67385">
                  <c:v>16</c:v>
                </c:pt>
                <c:pt idx="67386">
                  <c:v>16</c:v>
                </c:pt>
                <c:pt idx="67387">
                  <c:v>16</c:v>
                </c:pt>
                <c:pt idx="67388">
                  <c:v>16</c:v>
                </c:pt>
                <c:pt idx="67389">
                  <c:v>16</c:v>
                </c:pt>
                <c:pt idx="67390">
                  <c:v>16</c:v>
                </c:pt>
                <c:pt idx="67391">
                  <c:v>16</c:v>
                </c:pt>
                <c:pt idx="67392">
                  <c:v>16</c:v>
                </c:pt>
                <c:pt idx="67393">
                  <c:v>16</c:v>
                </c:pt>
                <c:pt idx="67394">
                  <c:v>16</c:v>
                </c:pt>
                <c:pt idx="67395">
                  <c:v>16</c:v>
                </c:pt>
                <c:pt idx="67396">
                  <c:v>16</c:v>
                </c:pt>
                <c:pt idx="67397">
                  <c:v>16</c:v>
                </c:pt>
                <c:pt idx="67398">
                  <c:v>16</c:v>
                </c:pt>
                <c:pt idx="67399">
                  <c:v>16</c:v>
                </c:pt>
                <c:pt idx="67400">
                  <c:v>16</c:v>
                </c:pt>
                <c:pt idx="67401">
                  <c:v>16</c:v>
                </c:pt>
                <c:pt idx="67402">
                  <c:v>16</c:v>
                </c:pt>
                <c:pt idx="67403">
                  <c:v>16</c:v>
                </c:pt>
                <c:pt idx="67404">
                  <c:v>16</c:v>
                </c:pt>
                <c:pt idx="67405">
                  <c:v>16</c:v>
                </c:pt>
                <c:pt idx="67406">
                  <c:v>16</c:v>
                </c:pt>
                <c:pt idx="67407">
                  <c:v>16</c:v>
                </c:pt>
                <c:pt idx="67408">
                  <c:v>16</c:v>
                </c:pt>
                <c:pt idx="67409">
                  <c:v>16</c:v>
                </c:pt>
                <c:pt idx="67410">
                  <c:v>16</c:v>
                </c:pt>
                <c:pt idx="67411">
                  <c:v>16</c:v>
                </c:pt>
                <c:pt idx="67412">
                  <c:v>16</c:v>
                </c:pt>
                <c:pt idx="67413">
                  <c:v>16</c:v>
                </c:pt>
                <c:pt idx="67414">
                  <c:v>16</c:v>
                </c:pt>
                <c:pt idx="67415">
                  <c:v>16</c:v>
                </c:pt>
                <c:pt idx="67416">
                  <c:v>16</c:v>
                </c:pt>
                <c:pt idx="67417">
                  <c:v>16</c:v>
                </c:pt>
                <c:pt idx="67418">
                  <c:v>16</c:v>
                </c:pt>
                <c:pt idx="67419">
                  <c:v>16</c:v>
                </c:pt>
                <c:pt idx="67420">
                  <c:v>16</c:v>
                </c:pt>
                <c:pt idx="67421">
                  <c:v>16</c:v>
                </c:pt>
                <c:pt idx="67422">
                  <c:v>16</c:v>
                </c:pt>
                <c:pt idx="67423">
                  <c:v>16</c:v>
                </c:pt>
                <c:pt idx="67424">
                  <c:v>16</c:v>
                </c:pt>
                <c:pt idx="67425">
                  <c:v>16</c:v>
                </c:pt>
                <c:pt idx="67426">
                  <c:v>16</c:v>
                </c:pt>
                <c:pt idx="67427">
                  <c:v>16</c:v>
                </c:pt>
                <c:pt idx="67428">
                  <c:v>16</c:v>
                </c:pt>
                <c:pt idx="67429">
                  <c:v>16</c:v>
                </c:pt>
                <c:pt idx="67430">
                  <c:v>16</c:v>
                </c:pt>
                <c:pt idx="67431">
                  <c:v>16</c:v>
                </c:pt>
                <c:pt idx="67432">
                  <c:v>16</c:v>
                </c:pt>
                <c:pt idx="67433">
                  <c:v>16</c:v>
                </c:pt>
                <c:pt idx="67434">
                  <c:v>16</c:v>
                </c:pt>
                <c:pt idx="67435">
                  <c:v>16</c:v>
                </c:pt>
                <c:pt idx="67436">
                  <c:v>16</c:v>
                </c:pt>
                <c:pt idx="67437">
                  <c:v>16</c:v>
                </c:pt>
                <c:pt idx="67438">
                  <c:v>16</c:v>
                </c:pt>
                <c:pt idx="67439">
                  <c:v>16</c:v>
                </c:pt>
                <c:pt idx="67440">
                  <c:v>16</c:v>
                </c:pt>
                <c:pt idx="67441">
                  <c:v>16</c:v>
                </c:pt>
                <c:pt idx="67442">
                  <c:v>16</c:v>
                </c:pt>
                <c:pt idx="67443">
                  <c:v>16</c:v>
                </c:pt>
                <c:pt idx="67444">
                  <c:v>16</c:v>
                </c:pt>
                <c:pt idx="67445">
                  <c:v>16</c:v>
                </c:pt>
                <c:pt idx="67446">
                  <c:v>16</c:v>
                </c:pt>
                <c:pt idx="67447">
                  <c:v>16</c:v>
                </c:pt>
                <c:pt idx="67448">
                  <c:v>16</c:v>
                </c:pt>
                <c:pt idx="67449">
                  <c:v>16</c:v>
                </c:pt>
                <c:pt idx="67450">
                  <c:v>16</c:v>
                </c:pt>
                <c:pt idx="67451">
                  <c:v>16</c:v>
                </c:pt>
                <c:pt idx="67452">
                  <c:v>16</c:v>
                </c:pt>
                <c:pt idx="67453">
                  <c:v>16</c:v>
                </c:pt>
                <c:pt idx="67454">
                  <c:v>16</c:v>
                </c:pt>
                <c:pt idx="67455">
                  <c:v>16</c:v>
                </c:pt>
                <c:pt idx="67456">
                  <c:v>16</c:v>
                </c:pt>
                <c:pt idx="67457">
                  <c:v>16</c:v>
                </c:pt>
                <c:pt idx="67458">
                  <c:v>16</c:v>
                </c:pt>
                <c:pt idx="67459">
                  <c:v>16</c:v>
                </c:pt>
                <c:pt idx="67460">
                  <c:v>16</c:v>
                </c:pt>
                <c:pt idx="67461">
                  <c:v>16</c:v>
                </c:pt>
                <c:pt idx="67462">
                  <c:v>16</c:v>
                </c:pt>
                <c:pt idx="67463">
                  <c:v>16</c:v>
                </c:pt>
                <c:pt idx="67464">
                  <c:v>16</c:v>
                </c:pt>
                <c:pt idx="67465">
                  <c:v>16</c:v>
                </c:pt>
                <c:pt idx="67466">
                  <c:v>16</c:v>
                </c:pt>
                <c:pt idx="67467">
                  <c:v>16</c:v>
                </c:pt>
                <c:pt idx="67468">
                  <c:v>16</c:v>
                </c:pt>
                <c:pt idx="67469">
                  <c:v>16</c:v>
                </c:pt>
                <c:pt idx="67470">
                  <c:v>16</c:v>
                </c:pt>
                <c:pt idx="67471">
                  <c:v>16</c:v>
                </c:pt>
                <c:pt idx="67472">
                  <c:v>16</c:v>
                </c:pt>
                <c:pt idx="67473">
                  <c:v>16</c:v>
                </c:pt>
                <c:pt idx="67474">
                  <c:v>16</c:v>
                </c:pt>
                <c:pt idx="67475">
                  <c:v>16</c:v>
                </c:pt>
                <c:pt idx="67476">
                  <c:v>16</c:v>
                </c:pt>
                <c:pt idx="67477">
                  <c:v>16</c:v>
                </c:pt>
                <c:pt idx="67478">
                  <c:v>16</c:v>
                </c:pt>
                <c:pt idx="67479">
                  <c:v>16</c:v>
                </c:pt>
                <c:pt idx="67480">
                  <c:v>16</c:v>
                </c:pt>
                <c:pt idx="67481">
                  <c:v>16</c:v>
                </c:pt>
                <c:pt idx="67482">
                  <c:v>16</c:v>
                </c:pt>
                <c:pt idx="67483">
                  <c:v>16</c:v>
                </c:pt>
                <c:pt idx="67484">
                  <c:v>16</c:v>
                </c:pt>
                <c:pt idx="67485">
                  <c:v>16</c:v>
                </c:pt>
                <c:pt idx="67486">
                  <c:v>16</c:v>
                </c:pt>
                <c:pt idx="67487">
                  <c:v>16</c:v>
                </c:pt>
                <c:pt idx="67488">
                  <c:v>16</c:v>
                </c:pt>
                <c:pt idx="67489">
                  <c:v>16</c:v>
                </c:pt>
                <c:pt idx="67490">
                  <c:v>16</c:v>
                </c:pt>
                <c:pt idx="67491">
                  <c:v>16</c:v>
                </c:pt>
                <c:pt idx="67492">
                  <c:v>16</c:v>
                </c:pt>
                <c:pt idx="67493">
                  <c:v>16</c:v>
                </c:pt>
                <c:pt idx="67494">
                  <c:v>16</c:v>
                </c:pt>
                <c:pt idx="67495">
                  <c:v>16</c:v>
                </c:pt>
                <c:pt idx="67496">
                  <c:v>16</c:v>
                </c:pt>
                <c:pt idx="67497">
                  <c:v>16</c:v>
                </c:pt>
                <c:pt idx="67498">
                  <c:v>16</c:v>
                </c:pt>
                <c:pt idx="67499">
                  <c:v>16</c:v>
                </c:pt>
                <c:pt idx="67500">
                  <c:v>16</c:v>
                </c:pt>
                <c:pt idx="67501">
                  <c:v>16</c:v>
                </c:pt>
                <c:pt idx="67502">
                  <c:v>16</c:v>
                </c:pt>
                <c:pt idx="67503">
                  <c:v>16</c:v>
                </c:pt>
                <c:pt idx="67504">
                  <c:v>16</c:v>
                </c:pt>
                <c:pt idx="67505">
                  <c:v>16</c:v>
                </c:pt>
                <c:pt idx="67506">
                  <c:v>16</c:v>
                </c:pt>
                <c:pt idx="67507">
                  <c:v>16</c:v>
                </c:pt>
                <c:pt idx="67508">
                  <c:v>16</c:v>
                </c:pt>
                <c:pt idx="67509">
                  <c:v>16</c:v>
                </c:pt>
                <c:pt idx="67510">
                  <c:v>16</c:v>
                </c:pt>
                <c:pt idx="67511">
                  <c:v>16</c:v>
                </c:pt>
                <c:pt idx="67512">
                  <c:v>16</c:v>
                </c:pt>
                <c:pt idx="67513">
                  <c:v>16</c:v>
                </c:pt>
                <c:pt idx="67514">
                  <c:v>16</c:v>
                </c:pt>
                <c:pt idx="67515">
                  <c:v>16</c:v>
                </c:pt>
                <c:pt idx="67516">
                  <c:v>16</c:v>
                </c:pt>
                <c:pt idx="67517">
                  <c:v>16</c:v>
                </c:pt>
                <c:pt idx="67518">
                  <c:v>16</c:v>
                </c:pt>
                <c:pt idx="67519">
                  <c:v>16</c:v>
                </c:pt>
                <c:pt idx="67520">
                  <c:v>16</c:v>
                </c:pt>
                <c:pt idx="67521">
                  <c:v>16</c:v>
                </c:pt>
                <c:pt idx="67522">
                  <c:v>16</c:v>
                </c:pt>
                <c:pt idx="67523">
                  <c:v>16</c:v>
                </c:pt>
                <c:pt idx="67524">
                  <c:v>16</c:v>
                </c:pt>
                <c:pt idx="67525">
                  <c:v>16</c:v>
                </c:pt>
                <c:pt idx="67526">
                  <c:v>16</c:v>
                </c:pt>
                <c:pt idx="67527">
                  <c:v>16</c:v>
                </c:pt>
                <c:pt idx="67528">
                  <c:v>16</c:v>
                </c:pt>
                <c:pt idx="67529">
                  <c:v>16</c:v>
                </c:pt>
                <c:pt idx="67530">
                  <c:v>16</c:v>
                </c:pt>
                <c:pt idx="67531">
                  <c:v>16</c:v>
                </c:pt>
                <c:pt idx="67532">
                  <c:v>16</c:v>
                </c:pt>
                <c:pt idx="67533">
                  <c:v>16</c:v>
                </c:pt>
                <c:pt idx="67534">
                  <c:v>16</c:v>
                </c:pt>
                <c:pt idx="67535">
                  <c:v>16</c:v>
                </c:pt>
                <c:pt idx="67536">
                  <c:v>16</c:v>
                </c:pt>
                <c:pt idx="67537">
                  <c:v>16</c:v>
                </c:pt>
                <c:pt idx="67538">
                  <c:v>16</c:v>
                </c:pt>
                <c:pt idx="67539">
                  <c:v>16</c:v>
                </c:pt>
                <c:pt idx="67540">
                  <c:v>16</c:v>
                </c:pt>
                <c:pt idx="67541">
                  <c:v>16</c:v>
                </c:pt>
                <c:pt idx="67542">
                  <c:v>16</c:v>
                </c:pt>
                <c:pt idx="67543">
                  <c:v>16</c:v>
                </c:pt>
                <c:pt idx="67544">
                  <c:v>16</c:v>
                </c:pt>
                <c:pt idx="67545">
                  <c:v>16</c:v>
                </c:pt>
                <c:pt idx="67546">
                  <c:v>16</c:v>
                </c:pt>
                <c:pt idx="67547">
                  <c:v>16</c:v>
                </c:pt>
                <c:pt idx="67548">
                  <c:v>16</c:v>
                </c:pt>
                <c:pt idx="67549">
                  <c:v>16</c:v>
                </c:pt>
                <c:pt idx="67550">
                  <c:v>16</c:v>
                </c:pt>
                <c:pt idx="67551">
                  <c:v>16</c:v>
                </c:pt>
                <c:pt idx="67552">
                  <c:v>16</c:v>
                </c:pt>
                <c:pt idx="67553">
                  <c:v>16</c:v>
                </c:pt>
                <c:pt idx="67554">
                  <c:v>16</c:v>
                </c:pt>
                <c:pt idx="67555">
                  <c:v>16</c:v>
                </c:pt>
                <c:pt idx="67556">
                  <c:v>16</c:v>
                </c:pt>
                <c:pt idx="67557">
                  <c:v>16</c:v>
                </c:pt>
                <c:pt idx="67558">
                  <c:v>16</c:v>
                </c:pt>
                <c:pt idx="67559">
                  <c:v>16</c:v>
                </c:pt>
                <c:pt idx="67560">
                  <c:v>16</c:v>
                </c:pt>
                <c:pt idx="67561">
                  <c:v>16</c:v>
                </c:pt>
                <c:pt idx="67562">
                  <c:v>16</c:v>
                </c:pt>
                <c:pt idx="67563">
                  <c:v>16</c:v>
                </c:pt>
                <c:pt idx="67564">
                  <c:v>16</c:v>
                </c:pt>
                <c:pt idx="67565">
                  <c:v>16</c:v>
                </c:pt>
                <c:pt idx="67566">
                  <c:v>16</c:v>
                </c:pt>
                <c:pt idx="67567">
                  <c:v>16</c:v>
                </c:pt>
                <c:pt idx="67568">
                  <c:v>16</c:v>
                </c:pt>
                <c:pt idx="67569">
                  <c:v>16</c:v>
                </c:pt>
                <c:pt idx="67570">
                  <c:v>16</c:v>
                </c:pt>
                <c:pt idx="67571">
                  <c:v>16</c:v>
                </c:pt>
                <c:pt idx="67572">
                  <c:v>16</c:v>
                </c:pt>
                <c:pt idx="67573">
                  <c:v>16</c:v>
                </c:pt>
                <c:pt idx="67574">
                  <c:v>16</c:v>
                </c:pt>
                <c:pt idx="67575">
                  <c:v>16</c:v>
                </c:pt>
                <c:pt idx="67576">
                  <c:v>16</c:v>
                </c:pt>
                <c:pt idx="67577">
                  <c:v>16</c:v>
                </c:pt>
                <c:pt idx="67578">
                  <c:v>16</c:v>
                </c:pt>
                <c:pt idx="67579">
                  <c:v>16</c:v>
                </c:pt>
                <c:pt idx="67580">
                  <c:v>16</c:v>
                </c:pt>
                <c:pt idx="67581">
                  <c:v>16</c:v>
                </c:pt>
                <c:pt idx="67582">
                  <c:v>16</c:v>
                </c:pt>
                <c:pt idx="67583">
                  <c:v>16</c:v>
                </c:pt>
                <c:pt idx="67584">
                  <c:v>16</c:v>
                </c:pt>
                <c:pt idx="67585">
                  <c:v>16</c:v>
                </c:pt>
                <c:pt idx="67586">
                  <c:v>16</c:v>
                </c:pt>
                <c:pt idx="67587">
                  <c:v>16</c:v>
                </c:pt>
                <c:pt idx="67588">
                  <c:v>16</c:v>
                </c:pt>
                <c:pt idx="67589">
                  <c:v>16</c:v>
                </c:pt>
                <c:pt idx="67590">
                  <c:v>16</c:v>
                </c:pt>
                <c:pt idx="67591">
                  <c:v>16</c:v>
                </c:pt>
                <c:pt idx="67592">
                  <c:v>16</c:v>
                </c:pt>
                <c:pt idx="67593">
                  <c:v>16</c:v>
                </c:pt>
                <c:pt idx="67594">
                  <c:v>16</c:v>
                </c:pt>
                <c:pt idx="67595">
                  <c:v>16</c:v>
                </c:pt>
                <c:pt idx="67596">
                  <c:v>16</c:v>
                </c:pt>
                <c:pt idx="67597">
                  <c:v>16</c:v>
                </c:pt>
                <c:pt idx="67598">
                  <c:v>16</c:v>
                </c:pt>
                <c:pt idx="67599">
                  <c:v>16</c:v>
                </c:pt>
                <c:pt idx="67600">
                  <c:v>16</c:v>
                </c:pt>
                <c:pt idx="67601">
                  <c:v>16</c:v>
                </c:pt>
                <c:pt idx="67602">
                  <c:v>16</c:v>
                </c:pt>
                <c:pt idx="67603">
                  <c:v>16</c:v>
                </c:pt>
                <c:pt idx="67604">
                  <c:v>16</c:v>
                </c:pt>
                <c:pt idx="67605">
                  <c:v>16</c:v>
                </c:pt>
                <c:pt idx="67606">
                  <c:v>16</c:v>
                </c:pt>
                <c:pt idx="67607">
                  <c:v>16</c:v>
                </c:pt>
                <c:pt idx="67608">
                  <c:v>16</c:v>
                </c:pt>
                <c:pt idx="67609">
                  <c:v>16</c:v>
                </c:pt>
                <c:pt idx="67610">
                  <c:v>16</c:v>
                </c:pt>
                <c:pt idx="67611">
                  <c:v>16</c:v>
                </c:pt>
                <c:pt idx="67612">
                  <c:v>16</c:v>
                </c:pt>
                <c:pt idx="67613">
                  <c:v>16</c:v>
                </c:pt>
                <c:pt idx="67614">
                  <c:v>16</c:v>
                </c:pt>
                <c:pt idx="67615">
                  <c:v>16</c:v>
                </c:pt>
                <c:pt idx="67616">
                  <c:v>16</c:v>
                </c:pt>
                <c:pt idx="67617">
                  <c:v>16</c:v>
                </c:pt>
                <c:pt idx="67618">
                  <c:v>16</c:v>
                </c:pt>
                <c:pt idx="67619">
                  <c:v>16</c:v>
                </c:pt>
                <c:pt idx="67620">
                  <c:v>16</c:v>
                </c:pt>
                <c:pt idx="67621">
                  <c:v>16</c:v>
                </c:pt>
                <c:pt idx="67622">
                  <c:v>16</c:v>
                </c:pt>
                <c:pt idx="67623">
                  <c:v>16</c:v>
                </c:pt>
                <c:pt idx="67624">
                  <c:v>16</c:v>
                </c:pt>
                <c:pt idx="67625">
                  <c:v>16</c:v>
                </c:pt>
                <c:pt idx="67626">
                  <c:v>16</c:v>
                </c:pt>
                <c:pt idx="67627">
                  <c:v>16</c:v>
                </c:pt>
                <c:pt idx="67628">
                  <c:v>16</c:v>
                </c:pt>
                <c:pt idx="67629">
                  <c:v>16</c:v>
                </c:pt>
                <c:pt idx="67630">
                  <c:v>16</c:v>
                </c:pt>
                <c:pt idx="67631">
                  <c:v>16</c:v>
                </c:pt>
                <c:pt idx="67632">
                  <c:v>16</c:v>
                </c:pt>
                <c:pt idx="67633">
                  <c:v>16</c:v>
                </c:pt>
                <c:pt idx="67634">
                  <c:v>16</c:v>
                </c:pt>
                <c:pt idx="67635">
                  <c:v>16</c:v>
                </c:pt>
                <c:pt idx="67636">
                  <c:v>16</c:v>
                </c:pt>
                <c:pt idx="67637">
                  <c:v>16</c:v>
                </c:pt>
                <c:pt idx="67638">
                  <c:v>16</c:v>
                </c:pt>
                <c:pt idx="67639">
                  <c:v>16</c:v>
                </c:pt>
                <c:pt idx="67640">
                  <c:v>16</c:v>
                </c:pt>
                <c:pt idx="67641">
                  <c:v>16</c:v>
                </c:pt>
                <c:pt idx="67642">
                  <c:v>16</c:v>
                </c:pt>
                <c:pt idx="67643">
                  <c:v>16</c:v>
                </c:pt>
                <c:pt idx="67644">
                  <c:v>16</c:v>
                </c:pt>
                <c:pt idx="67645">
                  <c:v>16</c:v>
                </c:pt>
                <c:pt idx="67646">
                  <c:v>16</c:v>
                </c:pt>
                <c:pt idx="67647">
                  <c:v>16</c:v>
                </c:pt>
                <c:pt idx="67648">
                  <c:v>16</c:v>
                </c:pt>
                <c:pt idx="67649">
                  <c:v>16</c:v>
                </c:pt>
                <c:pt idx="67650">
                  <c:v>16</c:v>
                </c:pt>
                <c:pt idx="67651">
                  <c:v>16</c:v>
                </c:pt>
                <c:pt idx="67652">
                  <c:v>16</c:v>
                </c:pt>
                <c:pt idx="67653">
                  <c:v>16</c:v>
                </c:pt>
                <c:pt idx="67654">
                  <c:v>16</c:v>
                </c:pt>
                <c:pt idx="67655">
                  <c:v>16</c:v>
                </c:pt>
                <c:pt idx="67656">
                  <c:v>16</c:v>
                </c:pt>
                <c:pt idx="67657">
                  <c:v>16</c:v>
                </c:pt>
                <c:pt idx="67658">
                  <c:v>16</c:v>
                </c:pt>
                <c:pt idx="67659">
                  <c:v>16</c:v>
                </c:pt>
                <c:pt idx="67660">
                  <c:v>16</c:v>
                </c:pt>
                <c:pt idx="67661">
                  <c:v>16</c:v>
                </c:pt>
                <c:pt idx="67662">
                  <c:v>16</c:v>
                </c:pt>
                <c:pt idx="67663">
                  <c:v>16</c:v>
                </c:pt>
                <c:pt idx="67664">
                  <c:v>16</c:v>
                </c:pt>
                <c:pt idx="67665">
                  <c:v>16</c:v>
                </c:pt>
                <c:pt idx="67666">
                  <c:v>16</c:v>
                </c:pt>
                <c:pt idx="67667">
                  <c:v>16</c:v>
                </c:pt>
                <c:pt idx="67668">
                  <c:v>16</c:v>
                </c:pt>
                <c:pt idx="67669">
                  <c:v>16</c:v>
                </c:pt>
                <c:pt idx="67670">
                  <c:v>16</c:v>
                </c:pt>
                <c:pt idx="67671">
                  <c:v>16</c:v>
                </c:pt>
                <c:pt idx="67672">
                  <c:v>16</c:v>
                </c:pt>
                <c:pt idx="67673">
                  <c:v>16</c:v>
                </c:pt>
                <c:pt idx="67674">
                  <c:v>16</c:v>
                </c:pt>
                <c:pt idx="67675">
                  <c:v>16</c:v>
                </c:pt>
                <c:pt idx="67676">
                  <c:v>16</c:v>
                </c:pt>
                <c:pt idx="67677">
                  <c:v>16</c:v>
                </c:pt>
                <c:pt idx="67678">
                  <c:v>16</c:v>
                </c:pt>
                <c:pt idx="67679">
                  <c:v>16</c:v>
                </c:pt>
                <c:pt idx="67680">
                  <c:v>16</c:v>
                </c:pt>
                <c:pt idx="67681">
                  <c:v>16</c:v>
                </c:pt>
                <c:pt idx="67682">
                  <c:v>16</c:v>
                </c:pt>
                <c:pt idx="67683">
                  <c:v>16</c:v>
                </c:pt>
                <c:pt idx="67684">
                  <c:v>16</c:v>
                </c:pt>
                <c:pt idx="67685">
                  <c:v>16</c:v>
                </c:pt>
                <c:pt idx="67686">
                  <c:v>16</c:v>
                </c:pt>
                <c:pt idx="67687">
                  <c:v>16</c:v>
                </c:pt>
                <c:pt idx="67688">
                  <c:v>16</c:v>
                </c:pt>
                <c:pt idx="67689">
                  <c:v>16</c:v>
                </c:pt>
                <c:pt idx="67690">
                  <c:v>16</c:v>
                </c:pt>
                <c:pt idx="67691">
                  <c:v>16</c:v>
                </c:pt>
                <c:pt idx="67692">
                  <c:v>16</c:v>
                </c:pt>
                <c:pt idx="67693">
                  <c:v>16</c:v>
                </c:pt>
                <c:pt idx="67694">
                  <c:v>16</c:v>
                </c:pt>
                <c:pt idx="67695">
                  <c:v>16</c:v>
                </c:pt>
                <c:pt idx="67696">
                  <c:v>16</c:v>
                </c:pt>
                <c:pt idx="67697">
                  <c:v>16</c:v>
                </c:pt>
                <c:pt idx="67698">
                  <c:v>16</c:v>
                </c:pt>
                <c:pt idx="67699">
                  <c:v>16</c:v>
                </c:pt>
                <c:pt idx="67700">
                  <c:v>16</c:v>
                </c:pt>
                <c:pt idx="67701">
                  <c:v>16</c:v>
                </c:pt>
                <c:pt idx="67702">
                  <c:v>16</c:v>
                </c:pt>
                <c:pt idx="67703">
                  <c:v>16</c:v>
                </c:pt>
                <c:pt idx="67704">
                  <c:v>16</c:v>
                </c:pt>
                <c:pt idx="67705">
                  <c:v>16</c:v>
                </c:pt>
                <c:pt idx="67706">
                  <c:v>16</c:v>
                </c:pt>
                <c:pt idx="67707">
                  <c:v>16</c:v>
                </c:pt>
                <c:pt idx="67708">
                  <c:v>16</c:v>
                </c:pt>
                <c:pt idx="67709">
                  <c:v>16</c:v>
                </c:pt>
                <c:pt idx="67710">
                  <c:v>16</c:v>
                </c:pt>
                <c:pt idx="67711">
                  <c:v>16</c:v>
                </c:pt>
                <c:pt idx="67712">
                  <c:v>16</c:v>
                </c:pt>
                <c:pt idx="67713">
                  <c:v>16</c:v>
                </c:pt>
                <c:pt idx="67714">
                  <c:v>16</c:v>
                </c:pt>
                <c:pt idx="67715">
                  <c:v>16</c:v>
                </c:pt>
                <c:pt idx="67716">
                  <c:v>16</c:v>
                </c:pt>
                <c:pt idx="67717">
                  <c:v>16</c:v>
                </c:pt>
                <c:pt idx="67718">
                  <c:v>16</c:v>
                </c:pt>
                <c:pt idx="67719">
                  <c:v>16</c:v>
                </c:pt>
                <c:pt idx="67720">
                  <c:v>16</c:v>
                </c:pt>
                <c:pt idx="67721">
                  <c:v>16</c:v>
                </c:pt>
                <c:pt idx="67722">
                  <c:v>16</c:v>
                </c:pt>
                <c:pt idx="67723">
                  <c:v>16</c:v>
                </c:pt>
                <c:pt idx="67724">
                  <c:v>16</c:v>
                </c:pt>
                <c:pt idx="67725">
                  <c:v>16</c:v>
                </c:pt>
                <c:pt idx="67726">
                  <c:v>16</c:v>
                </c:pt>
                <c:pt idx="67727">
                  <c:v>16</c:v>
                </c:pt>
                <c:pt idx="67728">
                  <c:v>16</c:v>
                </c:pt>
                <c:pt idx="67729">
                  <c:v>16</c:v>
                </c:pt>
                <c:pt idx="67730">
                  <c:v>16</c:v>
                </c:pt>
                <c:pt idx="67731">
                  <c:v>16</c:v>
                </c:pt>
                <c:pt idx="67732">
                  <c:v>16</c:v>
                </c:pt>
                <c:pt idx="67733">
                  <c:v>16</c:v>
                </c:pt>
                <c:pt idx="67734">
                  <c:v>16</c:v>
                </c:pt>
                <c:pt idx="67735">
                  <c:v>16</c:v>
                </c:pt>
                <c:pt idx="67736">
                  <c:v>16</c:v>
                </c:pt>
                <c:pt idx="67737">
                  <c:v>16</c:v>
                </c:pt>
                <c:pt idx="67738">
                  <c:v>16</c:v>
                </c:pt>
                <c:pt idx="67739">
                  <c:v>16</c:v>
                </c:pt>
                <c:pt idx="67740">
                  <c:v>16</c:v>
                </c:pt>
                <c:pt idx="67741">
                  <c:v>16</c:v>
                </c:pt>
                <c:pt idx="67742">
                  <c:v>16</c:v>
                </c:pt>
                <c:pt idx="67743">
                  <c:v>16</c:v>
                </c:pt>
                <c:pt idx="67744">
                  <c:v>16</c:v>
                </c:pt>
                <c:pt idx="67745">
                  <c:v>16</c:v>
                </c:pt>
                <c:pt idx="67746">
                  <c:v>16</c:v>
                </c:pt>
                <c:pt idx="67747">
                  <c:v>16</c:v>
                </c:pt>
                <c:pt idx="67748">
                  <c:v>16</c:v>
                </c:pt>
                <c:pt idx="67749">
                  <c:v>16</c:v>
                </c:pt>
                <c:pt idx="67750">
                  <c:v>16</c:v>
                </c:pt>
                <c:pt idx="67751">
                  <c:v>16</c:v>
                </c:pt>
                <c:pt idx="67752">
                  <c:v>16</c:v>
                </c:pt>
                <c:pt idx="67753">
                  <c:v>16</c:v>
                </c:pt>
                <c:pt idx="67754">
                  <c:v>16</c:v>
                </c:pt>
                <c:pt idx="67755">
                  <c:v>16</c:v>
                </c:pt>
                <c:pt idx="67756">
                  <c:v>16</c:v>
                </c:pt>
                <c:pt idx="67757">
                  <c:v>16</c:v>
                </c:pt>
                <c:pt idx="67758">
                  <c:v>16</c:v>
                </c:pt>
                <c:pt idx="67759">
                  <c:v>16</c:v>
                </c:pt>
                <c:pt idx="67760">
                  <c:v>16</c:v>
                </c:pt>
                <c:pt idx="67761">
                  <c:v>16</c:v>
                </c:pt>
                <c:pt idx="67762">
                  <c:v>16</c:v>
                </c:pt>
                <c:pt idx="67763">
                  <c:v>16</c:v>
                </c:pt>
                <c:pt idx="67764">
                  <c:v>16</c:v>
                </c:pt>
                <c:pt idx="67765">
                  <c:v>16</c:v>
                </c:pt>
                <c:pt idx="67766">
                  <c:v>16</c:v>
                </c:pt>
                <c:pt idx="67767">
                  <c:v>16</c:v>
                </c:pt>
                <c:pt idx="67768">
                  <c:v>16</c:v>
                </c:pt>
                <c:pt idx="67769">
                  <c:v>16</c:v>
                </c:pt>
                <c:pt idx="67770">
                  <c:v>16</c:v>
                </c:pt>
                <c:pt idx="67771">
                  <c:v>16</c:v>
                </c:pt>
                <c:pt idx="67772">
                  <c:v>16</c:v>
                </c:pt>
                <c:pt idx="67773">
                  <c:v>16</c:v>
                </c:pt>
                <c:pt idx="67774">
                  <c:v>16</c:v>
                </c:pt>
                <c:pt idx="67775">
                  <c:v>16</c:v>
                </c:pt>
                <c:pt idx="67776">
                  <c:v>16</c:v>
                </c:pt>
                <c:pt idx="67777">
                  <c:v>16</c:v>
                </c:pt>
                <c:pt idx="67778">
                  <c:v>16</c:v>
                </c:pt>
                <c:pt idx="67779">
                  <c:v>16</c:v>
                </c:pt>
                <c:pt idx="67780">
                  <c:v>16</c:v>
                </c:pt>
                <c:pt idx="67781">
                  <c:v>16</c:v>
                </c:pt>
                <c:pt idx="67782">
                  <c:v>16</c:v>
                </c:pt>
                <c:pt idx="67783">
                  <c:v>16</c:v>
                </c:pt>
                <c:pt idx="67784">
                  <c:v>16</c:v>
                </c:pt>
                <c:pt idx="67785">
                  <c:v>16</c:v>
                </c:pt>
                <c:pt idx="67786">
                  <c:v>16</c:v>
                </c:pt>
                <c:pt idx="67787">
                  <c:v>16</c:v>
                </c:pt>
                <c:pt idx="67788">
                  <c:v>16</c:v>
                </c:pt>
                <c:pt idx="67789">
                  <c:v>16</c:v>
                </c:pt>
                <c:pt idx="67790">
                  <c:v>16</c:v>
                </c:pt>
                <c:pt idx="67791">
                  <c:v>16</c:v>
                </c:pt>
                <c:pt idx="67792">
                  <c:v>16</c:v>
                </c:pt>
                <c:pt idx="67793">
                  <c:v>16</c:v>
                </c:pt>
                <c:pt idx="67794">
                  <c:v>16</c:v>
                </c:pt>
                <c:pt idx="67795">
                  <c:v>16</c:v>
                </c:pt>
                <c:pt idx="67796">
                  <c:v>16</c:v>
                </c:pt>
                <c:pt idx="67797">
                  <c:v>16</c:v>
                </c:pt>
                <c:pt idx="67798">
                  <c:v>16</c:v>
                </c:pt>
                <c:pt idx="67799">
                  <c:v>16</c:v>
                </c:pt>
                <c:pt idx="67800">
                  <c:v>16.5</c:v>
                </c:pt>
                <c:pt idx="67801">
                  <c:v>16.5</c:v>
                </c:pt>
                <c:pt idx="67802">
                  <c:v>16.5</c:v>
                </c:pt>
                <c:pt idx="67803">
                  <c:v>16.5</c:v>
                </c:pt>
                <c:pt idx="67804">
                  <c:v>16.5</c:v>
                </c:pt>
                <c:pt idx="67805">
                  <c:v>16.5</c:v>
                </c:pt>
                <c:pt idx="67806">
                  <c:v>16.5</c:v>
                </c:pt>
                <c:pt idx="67807">
                  <c:v>16.5</c:v>
                </c:pt>
                <c:pt idx="67808">
                  <c:v>16.5</c:v>
                </c:pt>
                <c:pt idx="67809">
                  <c:v>16.5</c:v>
                </c:pt>
                <c:pt idx="67810">
                  <c:v>16.5</c:v>
                </c:pt>
                <c:pt idx="67811">
                  <c:v>16.5</c:v>
                </c:pt>
                <c:pt idx="67812">
                  <c:v>16.5</c:v>
                </c:pt>
                <c:pt idx="67813">
                  <c:v>16.5</c:v>
                </c:pt>
                <c:pt idx="67814">
                  <c:v>16.5</c:v>
                </c:pt>
                <c:pt idx="67815">
                  <c:v>16.5</c:v>
                </c:pt>
                <c:pt idx="67816">
                  <c:v>16.5</c:v>
                </c:pt>
                <c:pt idx="67817">
                  <c:v>16.5</c:v>
                </c:pt>
                <c:pt idx="67818">
                  <c:v>16.5</c:v>
                </c:pt>
                <c:pt idx="67819">
                  <c:v>16.5</c:v>
                </c:pt>
                <c:pt idx="67820">
                  <c:v>16.5</c:v>
                </c:pt>
                <c:pt idx="67821">
                  <c:v>16.5</c:v>
                </c:pt>
                <c:pt idx="67822">
                  <c:v>16.5</c:v>
                </c:pt>
                <c:pt idx="67823">
                  <c:v>16.5</c:v>
                </c:pt>
                <c:pt idx="67824">
                  <c:v>16.5</c:v>
                </c:pt>
                <c:pt idx="67825">
                  <c:v>16.5</c:v>
                </c:pt>
                <c:pt idx="67826">
                  <c:v>16.5</c:v>
                </c:pt>
                <c:pt idx="67827">
                  <c:v>16.5</c:v>
                </c:pt>
                <c:pt idx="67828">
                  <c:v>16.5</c:v>
                </c:pt>
                <c:pt idx="67829">
                  <c:v>16.5</c:v>
                </c:pt>
                <c:pt idx="67830">
                  <c:v>16.5</c:v>
                </c:pt>
                <c:pt idx="67831">
                  <c:v>16.5</c:v>
                </c:pt>
                <c:pt idx="67832">
                  <c:v>16.5</c:v>
                </c:pt>
                <c:pt idx="67833">
                  <c:v>16.5</c:v>
                </c:pt>
                <c:pt idx="67834">
                  <c:v>16.5</c:v>
                </c:pt>
                <c:pt idx="67835">
                  <c:v>16.5</c:v>
                </c:pt>
                <c:pt idx="67836">
                  <c:v>16.5</c:v>
                </c:pt>
                <c:pt idx="67837">
                  <c:v>16.5</c:v>
                </c:pt>
                <c:pt idx="67838">
                  <c:v>16.5</c:v>
                </c:pt>
                <c:pt idx="67839">
                  <c:v>16.5</c:v>
                </c:pt>
                <c:pt idx="67840">
                  <c:v>16.5</c:v>
                </c:pt>
                <c:pt idx="67841">
                  <c:v>16.5</c:v>
                </c:pt>
                <c:pt idx="67842">
                  <c:v>16.5</c:v>
                </c:pt>
                <c:pt idx="67843">
                  <c:v>16.5</c:v>
                </c:pt>
                <c:pt idx="67844">
                  <c:v>16.5</c:v>
                </c:pt>
                <c:pt idx="67845">
                  <c:v>16.5</c:v>
                </c:pt>
                <c:pt idx="67846">
                  <c:v>16.5</c:v>
                </c:pt>
                <c:pt idx="67847">
                  <c:v>16.5</c:v>
                </c:pt>
                <c:pt idx="67848">
                  <c:v>16.5</c:v>
                </c:pt>
                <c:pt idx="67849">
                  <c:v>16.5</c:v>
                </c:pt>
                <c:pt idx="67850">
                  <c:v>16.5</c:v>
                </c:pt>
                <c:pt idx="67851">
                  <c:v>16.5</c:v>
                </c:pt>
                <c:pt idx="67852">
                  <c:v>16.5</c:v>
                </c:pt>
                <c:pt idx="67853">
                  <c:v>16.5</c:v>
                </c:pt>
                <c:pt idx="67854">
                  <c:v>16.5</c:v>
                </c:pt>
                <c:pt idx="67855">
                  <c:v>16.5</c:v>
                </c:pt>
                <c:pt idx="67856">
                  <c:v>16.5</c:v>
                </c:pt>
                <c:pt idx="67857">
                  <c:v>16.5</c:v>
                </c:pt>
                <c:pt idx="67858">
                  <c:v>16.5</c:v>
                </c:pt>
                <c:pt idx="67859">
                  <c:v>16.5</c:v>
                </c:pt>
                <c:pt idx="67860">
                  <c:v>16.5</c:v>
                </c:pt>
                <c:pt idx="67861">
                  <c:v>16.5</c:v>
                </c:pt>
                <c:pt idx="67862">
                  <c:v>16.5</c:v>
                </c:pt>
                <c:pt idx="67863">
                  <c:v>16.5</c:v>
                </c:pt>
                <c:pt idx="67864">
                  <c:v>16.5</c:v>
                </c:pt>
                <c:pt idx="67865">
                  <c:v>16.5</c:v>
                </c:pt>
                <c:pt idx="67866">
                  <c:v>16.5</c:v>
                </c:pt>
                <c:pt idx="67867">
                  <c:v>16.5</c:v>
                </c:pt>
                <c:pt idx="67868">
                  <c:v>16.5</c:v>
                </c:pt>
                <c:pt idx="67869">
                  <c:v>16.5</c:v>
                </c:pt>
                <c:pt idx="67870">
                  <c:v>16.5</c:v>
                </c:pt>
                <c:pt idx="67871">
                  <c:v>16.5</c:v>
                </c:pt>
                <c:pt idx="67872">
                  <c:v>16.5</c:v>
                </c:pt>
                <c:pt idx="67873">
                  <c:v>16.5</c:v>
                </c:pt>
                <c:pt idx="67874">
                  <c:v>16.5</c:v>
                </c:pt>
                <c:pt idx="67875">
                  <c:v>16.5</c:v>
                </c:pt>
                <c:pt idx="67876">
                  <c:v>16.5</c:v>
                </c:pt>
                <c:pt idx="67877">
                  <c:v>16.5</c:v>
                </c:pt>
                <c:pt idx="67878">
                  <c:v>16.5</c:v>
                </c:pt>
                <c:pt idx="67879">
                  <c:v>16.5</c:v>
                </c:pt>
                <c:pt idx="67880">
                  <c:v>16.5</c:v>
                </c:pt>
                <c:pt idx="67881">
                  <c:v>16.5</c:v>
                </c:pt>
                <c:pt idx="67882">
                  <c:v>16.5</c:v>
                </c:pt>
                <c:pt idx="67883">
                  <c:v>16.5</c:v>
                </c:pt>
                <c:pt idx="67884">
                  <c:v>16.5</c:v>
                </c:pt>
                <c:pt idx="67885">
                  <c:v>16.5</c:v>
                </c:pt>
                <c:pt idx="67886">
                  <c:v>16.5</c:v>
                </c:pt>
                <c:pt idx="67887">
                  <c:v>16.5</c:v>
                </c:pt>
                <c:pt idx="67888">
                  <c:v>16.5</c:v>
                </c:pt>
                <c:pt idx="67889">
                  <c:v>16.5</c:v>
                </c:pt>
                <c:pt idx="67890">
                  <c:v>16.5</c:v>
                </c:pt>
                <c:pt idx="67891">
                  <c:v>16.5</c:v>
                </c:pt>
                <c:pt idx="67892">
                  <c:v>16.5</c:v>
                </c:pt>
                <c:pt idx="67893">
                  <c:v>16.5</c:v>
                </c:pt>
                <c:pt idx="67894">
                  <c:v>16.5</c:v>
                </c:pt>
                <c:pt idx="67895">
                  <c:v>16.5</c:v>
                </c:pt>
                <c:pt idx="67896">
                  <c:v>16.5</c:v>
                </c:pt>
                <c:pt idx="67897">
                  <c:v>16.5</c:v>
                </c:pt>
                <c:pt idx="67898">
                  <c:v>16.5</c:v>
                </c:pt>
                <c:pt idx="67899">
                  <c:v>16.5</c:v>
                </c:pt>
                <c:pt idx="67900">
                  <c:v>16.5</c:v>
                </c:pt>
                <c:pt idx="67901">
                  <c:v>16.5</c:v>
                </c:pt>
                <c:pt idx="67902">
                  <c:v>16.5</c:v>
                </c:pt>
                <c:pt idx="67903">
                  <c:v>16.5</c:v>
                </c:pt>
                <c:pt idx="67904">
                  <c:v>16.5</c:v>
                </c:pt>
                <c:pt idx="67905">
                  <c:v>16.5</c:v>
                </c:pt>
                <c:pt idx="67906">
                  <c:v>16.5</c:v>
                </c:pt>
                <c:pt idx="67907">
                  <c:v>16.5</c:v>
                </c:pt>
                <c:pt idx="67908">
                  <c:v>16.5</c:v>
                </c:pt>
                <c:pt idx="67909">
                  <c:v>16.5</c:v>
                </c:pt>
                <c:pt idx="67910">
                  <c:v>16.5</c:v>
                </c:pt>
                <c:pt idx="67911">
                  <c:v>16.5</c:v>
                </c:pt>
                <c:pt idx="67912">
                  <c:v>16.5</c:v>
                </c:pt>
                <c:pt idx="67913">
                  <c:v>16.5</c:v>
                </c:pt>
                <c:pt idx="67914">
                  <c:v>16.5</c:v>
                </c:pt>
                <c:pt idx="67915">
                  <c:v>16.5</c:v>
                </c:pt>
                <c:pt idx="67916">
                  <c:v>16.5</c:v>
                </c:pt>
                <c:pt idx="67917">
                  <c:v>16.5</c:v>
                </c:pt>
                <c:pt idx="67918">
                  <c:v>16.5</c:v>
                </c:pt>
                <c:pt idx="67919">
                  <c:v>16.5</c:v>
                </c:pt>
                <c:pt idx="67920">
                  <c:v>16.5</c:v>
                </c:pt>
                <c:pt idx="67921">
                  <c:v>16.5</c:v>
                </c:pt>
                <c:pt idx="67922">
                  <c:v>16.5</c:v>
                </c:pt>
                <c:pt idx="67923">
                  <c:v>16.5</c:v>
                </c:pt>
                <c:pt idx="67924">
                  <c:v>16.5</c:v>
                </c:pt>
                <c:pt idx="67925">
                  <c:v>16.5</c:v>
                </c:pt>
                <c:pt idx="67926">
                  <c:v>16.5</c:v>
                </c:pt>
                <c:pt idx="67927">
                  <c:v>16.5</c:v>
                </c:pt>
                <c:pt idx="67928">
                  <c:v>16.5</c:v>
                </c:pt>
                <c:pt idx="67929">
                  <c:v>16.5</c:v>
                </c:pt>
                <c:pt idx="67930">
                  <c:v>16.5</c:v>
                </c:pt>
                <c:pt idx="67931">
                  <c:v>16.5</c:v>
                </c:pt>
                <c:pt idx="67932">
                  <c:v>16.5</c:v>
                </c:pt>
                <c:pt idx="67933">
                  <c:v>16.5</c:v>
                </c:pt>
                <c:pt idx="67934">
                  <c:v>16.5</c:v>
                </c:pt>
                <c:pt idx="67935">
                  <c:v>16.5</c:v>
                </c:pt>
                <c:pt idx="67936">
                  <c:v>16.5</c:v>
                </c:pt>
                <c:pt idx="67937">
                  <c:v>16.5</c:v>
                </c:pt>
                <c:pt idx="67938">
                  <c:v>16.5</c:v>
                </c:pt>
                <c:pt idx="67939">
                  <c:v>16.5</c:v>
                </c:pt>
                <c:pt idx="67940">
                  <c:v>16.5</c:v>
                </c:pt>
                <c:pt idx="67941">
                  <c:v>16.5</c:v>
                </c:pt>
                <c:pt idx="67942">
                  <c:v>16.5</c:v>
                </c:pt>
                <c:pt idx="67943">
                  <c:v>16.5</c:v>
                </c:pt>
                <c:pt idx="67944">
                  <c:v>16.5</c:v>
                </c:pt>
                <c:pt idx="67945">
                  <c:v>16.5</c:v>
                </c:pt>
                <c:pt idx="67946">
                  <c:v>16.5</c:v>
                </c:pt>
                <c:pt idx="67947">
                  <c:v>16.5</c:v>
                </c:pt>
                <c:pt idx="67948">
                  <c:v>16.5</c:v>
                </c:pt>
                <c:pt idx="67949">
                  <c:v>16.5</c:v>
                </c:pt>
                <c:pt idx="67950">
                  <c:v>16.5</c:v>
                </c:pt>
                <c:pt idx="67951">
                  <c:v>16.5</c:v>
                </c:pt>
                <c:pt idx="67952">
                  <c:v>16.5</c:v>
                </c:pt>
                <c:pt idx="67953">
                  <c:v>16.5</c:v>
                </c:pt>
                <c:pt idx="67954">
                  <c:v>16.5</c:v>
                </c:pt>
                <c:pt idx="67955">
                  <c:v>16.5</c:v>
                </c:pt>
                <c:pt idx="67956">
                  <c:v>16.5</c:v>
                </c:pt>
                <c:pt idx="67957">
                  <c:v>16.5</c:v>
                </c:pt>
                <c:pt idx="67958">
                  <c:v>16.5</c:v>
                </c:pt>
                <c:pt idx="67959">
                  <c:v>16.5</c:v>
                </c:pt>
                <c:pt idx="67960">
                  <c:v>16.5</c:v>
                </c:pt>
                <c:pt idx="67961">
                  <c:v>16.5</c:v>
                </c:pt>
                <c:pt idx="67962">
                  <c:v>16.5</c:v>
                </c:pt>
                <c:pt idx="67963">
                  <c:v>16.5</c:v>
                </c:pt>
                <c:pt idx="67964">
                  <c:v>16.5</c:v>
                </c:pt>
                <c:pt idx="67965">
                  <c:v>16.5</c:v>
                </c:pt>
                <c:pt idx="67966">
                  <c:v>16.5</c:v>
                </c:pt>
                <c:pt idx="67967">
                  <c:v>16.5</c:v>
                </c:pt>
                <c:pt idx="67968">
                  <c:v>16.5</c:v>
                </c:pt>
                <c:pt idx="67969">
                  <c:v>16.5</c:v>
                </c:pt>
                <c:pt idx="67970">
                  <c:v>16.5</c:v>
                </c:pt>
                <c:pt idx="67971">
                  <c:v>16.5</c:v>
                </c:pt>
                <c:pt idx="67972">
                  <c:v>16.5</c:v>
                </c:pt>
                <c:pt idx="67973">
                  <c:v>16.5</c:v>
                </c:pt>
                <c:pt idx="67974">
                  <c:v>16.5</c:v>
                </c:pt>
                <c:pt idx="67975">
                  <c:v>16.5</c:v>
                </c:pt>
                <c:pt idx="67976">
                  <c:v>16.5</c:v>
                </c:pt>
                <c:pt idx="67977">
                  <c:v>16.5</c:v>
                </c:pt>
                <c:pt idx="67978">
                  <c:v>16.5</c:v>
                </c:pt>
                <c:pt idx="67979">
                  <c:v>16.5</c:v>
                </c:pt>
                <c:pt idx="67980">
                  <c:v>16.5</c:v>
                </c:pt>
                <c:pt idx="67981">
                  <c:v>16.5</c:v>
                </c:pt>
                <c:pt idx="67982">
                  <c:v>16.5</c:v>
                </c:pt>
                <c:pt idx="67983">
                  <c:v>16.5</c:v>
                </c:pt>
                <c:pt idx="67984">
                  <c:v>16.5</c:v>
                </c:pt>
                <c:pt idx="67985">
                  <c:v>16.5</c:v>
                </c:pt>
                <c:pt idx="67986">
                  <c:v>16.5</c:v>
                </c:pt>
                <c:pt idx="67987">
                  <c:v>16.5</c:v>
                </c:pt>
                <c:pt idx="67988">
                  <c:v>16.5</c:v>
                </c:pt>
                <c:pt idx="67989">
                  <c:v>16.5</c:v>
                </c:pt>
                <c:pt idx="67990">
                  <c:v>16.5</c:v>
                </c:pt>
                <c:pt idx="67991">
                  <c:v>16.5</c:v>
                </c:pt>
                <c:pt idx="67992">
                  <c:v>16.5</c:v>
                </c:pt>
                <c:pt idx="67993">
                  <c:v>16.5</c:v>
                </c:pt>
                <c:pt idx="67994">
                  <c:v>16.5</c:v>
                </c:pt>
                <c:pt idx="67995">
                  <c:v>16.5</c:v>
                </c:pt>
                <c:pt idx="67996">
                  <c:v>16.5</c:v>
                </c:pt>
                <c:pt idx="67997">
                  <c:v>16.5</c:v>
                </c:pt>
                <c:pt idx="67998">
                  <c:v>16.5</c:v>
                </c:pt>
                <c:pt idx="67999">
                  <c:v>16.5</c:v>
                </c:pt>
                <c:pt idx="68000">
                  <c:v>16.5</c:v>
                </c:pt>
                <c:pt idx="68001">
                  <c:v>16.5</c:v>
                </c:pt>
                <c:pt idx="68002">
                  <c:v>16.5</c:v>
                </c:pt>
                <c:pt idx="68003">
                  <c:v>16.5</c:v>
                </c:pt>
                <c:pt idx="68004">
                  <c:v>16.5</c:v>
                </c:pt>
                <c:pt idx="68005">
                  <c:v>16.5</c:v>
                </c:pt>
                <c:pt idx="68006">
                  <c:v>16.5</c:v>
                </c:pt>
                <c:pt idx="68007">
                  <c:v>16.5</c:v>
                </c:pt>
                <c:pt idx="68008">
                  <c:v>16.5</c:v>
                </c:pt>
                <c:pt idx="68009">
                  <c:v>16.5</c:v>
                </c:pt>
                <c:pt idx="68010">
                  <c:v>16.5</c:v>
                </c:pt>
                <c:pt idx="68011">
                  <c:v>16.5</c:v>
                </c:pt>
                <c:pt idx="68012">
                  <c:v>16.5</c:v>
                </c:pt>
                <c:pt idx="68013">
                  <c:v>16.5</c:v>
                </c:pt>
                <c:pt idx="68014">
                  <c:v>16.5</c:v>
                </c:pt>
                <c:pt idx="68015">
                  <c:v>16.5</c:v>
                </c:pt>
                <c:pt idx="68016">
                  <c:v>16.5</c:v>
                </c:pt>
                <c:pt idx="68017">
                  <c:v>16.5</c:v>
                </c:pt>
                <c:pt idx="68018">
                  <c:v>16.5</c:v>
                </c:pt>
                <c:pt idx="68019">
                  <c:v>16.5</c:v>
                </c:pt>
                <c:pt idx="68020">
                  <c:v>16.5</c:v>
                </c:pt>
                <c:pt idx="68021">
                  <c:v>16.5</c:v>
                </c:pt>
                <c:pt idx="68022">
                  <c:v>16.5</c:v>
                </c:pt>
                <c:pt idx="68023">
                  <c:v>16.5</c:v>
                </c:pt>
                <c:pt idx="68024">
                  <c:v>16.5</c:v>
                </c:pt>
                <c:pt idx="68025">
                  <c:v>16.5</c:v>
                </c:pt>
                <c:pt idx="68026">
                  <c:v>16.5</c:v>
                </c:pt>
                <c:pt idx="68027">
                  <c:v>16.5</c:v>
                </c:pt>
                <c:pt idx="68028">
                  <c:v>16.5</c:v>
                </c:pt>
                <c:pt idx="68029">
                  <c:v>16.5</c:v>
                </c:pt>
                <c:pt idx="68030">
                  <c:v>16.5</c:v>
                </c:pt>
                <c:pt idx="68031">
                  <c:v>16.5</c:v>
                </c:pt>
                <c:pt idx="68032">
                  <c:v>16.5</c:v>
                </c:pt>
                <c:pt idx="68033">
                  <c:v>16.5</c:v>
                </c:pt>
                <c:pt idx="68034">
                  <c:v>16.5</c:v>
                </c:pt>
                <c:pt idx="68035">
                  <c:v>16.5</c:v>
                </c:pt>
                <c:pt idx="68036">
                  <c:v>16.5</c:v>
                </c:pt>
                <c:pt idx="68037">
                  <c:v>16.5</c:v>
                </c:pt>
                <c:pt idx="68038">
                  <c:v>16.5</c:v>
                </c:pt>
                <c:pt idx="68039">
                  <c:v>16.5</c:v>
                </c:pt>
                <c:pt idx="68040">
                  <c:v>16.5</c:v>
                </c:pt>
                <c:pt idx="68041">
                  <c:v>16.5</c:v>
                </c:pt>
                <c:pt idx="68042">
                  <c:v>16.5</c:v>
                </c:pt>
                <c:pt idx="68043">
                  <c:v>16.5</c:v>
                </c:pt>
                <c:pt idx="68044">
                  <c:v>16.5</c:v>
                </c:pt>
                <c:pt idx="68045">
                  <c:v>16.5</c:v>
                </c:pt>
                <c:pt idx="68046">
                  <c:v>16.5</c:v>
                </c:pt>
                <c:pt idx="68047">
                  <c:v>16.5</c:v>
                </c:pt>
                <c:pt idx="68048">
                  <c:v>16.5</c:v>
                </c:pt>
                <c:pt idx="68049">
                  <c:v>16.5</c:v>
                </c:pt>
                <c:pt idx="68050">
                  <c:v>16.5</c:v>
                </c:pt>
                <c:pt idx="68051">
                  <c:v>16.5</c:v>
                </c:pt>
                <c:pt idx="68052">
                  <c:v>16.5</c:v>
                </c:pt>
                <c:pt idx="68053">
                  <c:v>16.5</c:v>
                </c:pt>
                <c:pt idx="68054">
                  <c:v>16.5</c:v>
                </c:pt>
                <c:pt idx="68055">
                  <c:v>16.5</c:v>
                </c:pt>
                <c:pt idx="68056">
                  <c:v>16.5</c:v>
                </c:pt>
                <c:pt idx="68057">
                  <c:v>16.5</c:v>
                </c:pt>
                <c:pt idx="68058">
                  <c:v>16.5</c:v>
                </c:pt>
                <c:pt idx="68059">
                  <c:v>16.5</c:v>
                </c:pt>
                <c:pt idx="68060">
                  <c:v>16.5</c:v>
                </c:pt>
                <c:pt idx="68061">
                  <c:v>16.5</c:v>
                </c:pt>
                <c:pt idx="68062">
                  <c:v>16.5</c:v>
                </c:pt>
                <c:pt idx="68063">
                  <c:v>16.5</c:v>
                </c:pt>
                <c:pt idx="68064">
                  <c:v>16.5</c:v>
                </c:pt>
                <c:pt idx="68065">
                  <c:v>16.5</c:v>
                </c:pt>
                <c:pt idx="68066">
                  <c:v>16.5</c:v>
                </c:pt>
                <c:pt idx="68067">
                  <c:v>16.5</c:v>
                </c:pt>
                <c:pt idx="68068">
                  <c:v>16.5</c:v>
                </c:pt>
                <c:pt idx="68069">
                  <c:v>16.5</c:v>
                </c:pt>
                <c:pt idx="68070">
                  <c:v>16.5</c:v>
                </c:pt>
                <c:pt idx="68071">
                  <c:v>16.5</c:v>
                </c:pt>
                <c:pt idx="68072">
                  <c:v>16.5</c:v>
                </c:pt>
                <c:pt idx="68073">
                  <c:v>16.5</c:v>
                </c:pt>
                <c:pt idx="68074">
                  <c:v>16.5</c:v>
                </c:pt>
                <c:pt idx="68075">
                  <c:v>16.5</c:v>
                </c:pt>
                <c:pt idx="68076">
                  <c:v>16.5</c:v>
                </c:pt>
                <c:pt idx="68077">
                  <c:v>16.5</c:v>
                </c:pt>
                <c:pt idx="68078">
                  <c:v>16.5</c:v>
                </c:pt>
                <c:pt idx="68079">
                  <c:v>16.5</c:v>
                </c:pt>
                <c:pt idx="68080">
                  <c:v>16.5</c:v>
                </c:pt>
                <c:pt idx="68081">
                  <c:v>16.5</c:v>
                </c:pt>
                <c:pt idx="68082">
                  <c:v>16.5</c:v>
                </c:pt>
                <c:pt idx="68083">
                  <c:v>16.5</c:v>
                </c:pt>
                <c:pt idx="68084">
                  <c:v>16.5</c:v>
                </c:pt>
                <c:pt idx="68085">
                  <c:v>16.5</c:v>
                </c:pt>
                <c:pt idx="68086">
                  <c:v>16.5</c:v>
                </c:pt>
                <c:pt idx="68087">
                  <c:v>16.5</c:v>
                </c:pt>
                <c:pt idx="68088">
                  <c:v>16.5</c:v>
                </c:pt>
                <c:pt idx="68089">
                  <c:v>16.5</c:v>
                </c:pt>
                <c:pt idx="68090">
                  <c:v>16.5</c:v>
                </c:pt>
                <c:pt idx="68091">
                  <c:v>16.5</c:v>
                </c:pt>
                <c:pt idx="68092">
                  <c:v>16.5</c:v>
                </c:pt>
                <c:pt idx="68093">
                  <c:v>16.5</c:v>
                </c:pt>
                <c:pt idx="68094">
                  <c:v>16.5</c:v>
                </c:pt>
                <c:pt idx="68095">
                  <c:v>16.5</c:v>
                </c:pt>
                <c:pt idx="68096">
                  <c:v>16.5</c:v>
                </c:pt>
                <c:pt idx="68097">
                  <c:v>16.5</c:v>
                </c:pt>
                <c:pt idx="68098">
                  <c:v>16.5</c:v>
                </c:pt>
                <c:pt idx="68099">
                  <c:v>16.5</c:v>
                </c:pt>
                <c:pt idx="68100">
                  <c:v>16.5</c:v>
                </c:pt>
                <c:pt idx="68101">
                  <c:v>16.5</c:v>
                </c:pt>
                <c:pt idx="68102">
                  <c:v>16.5</c:v>
                </c:pt>
                <c:pt idx="68103">
                  <c:v>16.5</c:v>
                </c:pt>
                <c:pt idx="68104">
                  <c:v>16.5</c:v>
                </c:pt>
                <c:pt idx="68105">
                  <c:v>16.5</c:v>
                </c:pt>
                <c:pt idx="68106">
                  <c:v>16.5</c:v>
                </c:pt>
                <c:pt idx="68107">
                  <c:v>16.5</c:v>
                </c:pt>
                <c:pt idx="68108">
                  <c:v>16.5</c:v>
                </c:pt>
                <c:pt idx="68109">
                  <c:v>16.5</c:v>
                </c:pt>
                <c:pt idx="68110">
                  <c:v>16.5</c:v>
                </c:pt>
                <c:pt idx="68111">
                  <c:v>16.5</c:v>
                </c:pt>
                <c:pt idx="68112">
                  <c:v>16.5</c:v>
                </c:pt>
                <c:pt idx="68113">
                  <c:v>16.5</c:v>
                </c:pt>
                <c:pt idx="68114">
                  <c:v>16.5</c:v>
                </c:pt>
                <c:pt idx="68115">
                  <c:v>16.5</c:v>
                </c:pt>
                <c:pt idx="68116">
                  <c:v>16.5</c:v>
                </c:pt>
                <c:pt idx="68117">
                  <c:v>16.5</c:v>
                </c:pt>
                <c:pt idx="68118">
                  <c:v>16.5</c:v>
                </c:pt>
                <c:pt idx="68119">
                  <c:v>16.5</c:v>
                </c:pt>
                <c:pt idx="68120">
                  <c:v>16.5</c:v>
                </c:pt>
                <c:pt idx="68121">
                  <c:v>16.5</c:v>
                </c:pt>
                <c:pt idx="68122">
                  <c:v>16.5</c:v>
                </c:pt>
                <c:pt idx="68123">
                  <c:v>16.5</c:v>
                </c:pt>
                <c:pt idx="68124">
                  <c:v>16.5</c:v>
                </c:pt>
                <c:pt idx="68125">
                  <c:v>16.5</c:v>
                </c:pt>
                <c:pt idx="68126">
                  <c:v>16.5</c:v>
                </c:pt>
                <c:pt idx="68127">
                  <c:v>16.5</c:v>
                </c:pt>
                <c:pt idx="68128">
                  <c:v>16.5</c:v>
                </c:pt>
                <c:pt idx="68129">
                  <c:v>16.5</c:v>
                </c:pt>
                <c:pt idx="68130">
                  <c:v>16.5</c:v>
                </c:pt>
                <c:pt idx="68131">
                  <c:v>16.5</c:v>
                </c:pt>
                <c:pt idx="68132">
                  <c:v>16.5</c:v>
                </c:pt>
                <c:pt idx="68133">
                  <c:v>16.5</c:v>
                </c:pt>
                <c:pt idx="68134">
                  <c:v>16.5</c:v>
                </c:pt>
                <c:pt idx="68135">
                  <c:v>16.5</c:v>
                </c:pt>
                <c:pt idx="68136">
                  <c:v>16.5</c:v>
                </c:pt>
                <c:pt idx="68137">
                  <c:v>16.5</c:v>
                </c:pt>
                <c:pt idx="68138">
                  <c:v>16.5</c:v>
                </c:pt>
                <c:pt idx="68139">
                  <c:v>16.5</c:v>
                </c:pt>
                <c:pt idx="68140">
                  <c:v>16.5</c:v>
                </c:pt>
                <c:pt idx="68141">
                  <c:v>16.5</c:v>
                </c:pt>
                <c:pt idx="68142">
                  <c:v>16.5</c:v>
                </c:pt>
                <c:pt idx="68143">
                  <c:v>16.5</c:v>
                </c:pt>
                <c:pt idx="68144">
                  <c:v>16.5</c:v>
                </c:pt>
                <c:pt idx="68145">
                  <c:v>16.5</c:v>
                </c:pt>
                <c:pt idx="68146">
                  <c:v>16.5</c:v>
                </c:pt>
                <c:pt idx="68147">
                  <c:v>16.5</c:v>
                </c:pt>
                <c:pt idx="68148">
                  <c:v>16.5</c:v>
                </c:pt>
                <c:pt idx="68149">
                  <c:v>16.5</c:v>
                </c:pt>
                <c:pt idx="68150">
                  <c:v>16.5</c:v>
                </c:pt>
                <c:pt idx="68151">
                  <c:v>16.5</c:v>
                </c:pt>
                <c:pt idx="68152">
                  <c:v>16.5</c:v>
                </c:pt>
                <c:pt idx="68153">
                  <c:v>16.5</c:v>
                </c:pt>
                <c:pt idx="68154">
                  <c:v>16.5</c:v>
                </c:pt>
                <c:pt idx="68155">
                  <c:v>16.5</c:v>
                </c:pt>
                <c:pt idx="68156">
                  <c:v>16.5</c:v>
                </c:pt>
                <c:pt idx="68157">
                  <c:v>16.5</c:v>
                </c:pt>
                <c:pt idx="68158">
                  <c:v>16.5</c:v>
                </c:pt>
                <c:pt idx="68159">
                  <c:v>16.5</c:v>
                </c:pt>
                <c:pt idx="68160">
                  <c:v>16.5</c:v>
                </c:pt>
                <c:pt idx="68161">
                  <c:v>16.5</c:v>
                </c:pt>
                <c:pt idx="68162">
                  <c:v>16.5</c:v>
                </c:pt>
                <c:pt idx="68163">
                  <c:v>16.5</c:v>
                </c:pt>
                <c:pt idx="68164">
                  <c:v>16.5</c:v>
                </c:pt>
                <c:pt idx="68165">
                  <c:v>16.5</c:v>
                </c:pt>
                <c:pt idx="68166">
                  <c:v>16.5</c:v>
                </c:pt>
                <c:pt idx="68167">
                  <c:v>16.5</c:v>
                </c:pt>
                <c:pt idx="68168">
                  <c:v>16.5</c:v>
                </c:pt>
                <c:pt idx="68169">
                  <c:v>16.5</c:v>
                </c:pt>
                <c:pt idx="68170">
                  <c:v>16.5</c:v>
                </c:pt>
                <c:pt idx="68171">
                  <c:v>16.5</c:v>
                </c:pt>
                <c:pt idx="68172">
                  <c:v>16.5</c:v>
                </c:pt>
                <c:pt idx="68173">
                  <c:v>16.5</c:v>
                </c:pt>
                <c:pt idx="68174">
                  <c:v>16.5</c:v>
                </c:pt>
                <c:pt idx="68175">
                  <c:v>16.5</c:v>
                </c:pt>
                <c:pt idx="68176">
                  <c:v>16.5</c:v>
                </c:pt>
                <c:pt idx="68177">
                  <c:v>16.5</c:v>
                </c:pt>
                <c:pt idx="68178">
                  <c:v>16.5</c:v>
                </c:pt>
                <c:pt idx="68179">
                  <c:v>16.5</c:v>
                </c:pt>
                <c:pt idx="68180">
                  <c:v>16.5</c:v>
                </c:pt>
                <c:pt idx="68181">
                  <c:v>16.5</c:v>
                </c:pt>
                <c:pt idx="68182">
                  <c:v>16.5</c:v>
                </c:pt>
                <c:pt idx="68183">
                  <c:v>16.5</c:v>
                </c:pt>
                <c:pt idx="68184">
                  <c:v>16.5</c:v>
                </c:pt>
                <c:pt idx="68185">
                  <c:v>16.5</c:v>
                </c:pt>
                <c:pt idx="68186">
                  <c:v>16.5</c:v>
                </c:pt>
                <c:pt idx="68187">
                  <c:v>16.5</c:v>
                </c:pt>
                <c:pt idx="68188">
                  <c:v>16.5</c:v>
                </c:pt>
                <c:pt idx="68189">
                  <c:v>16.5</c:v>
                </c:pt>
                <c:pt idx="68190">
                  <c:v>16.5</c:v>
                </c:pt>
                <c:pt idx="68191">
                  <c:v>16.5</c:v>
                </c:pt>
                <c:pt idx="68192">
                  <c:v>16.5</c:v>
                </c:pt>
                <c:pt idx="68193">
                  <c:v>16.5</c:v>
                </c:pt>
                <c:pt idx="68194">
                  <c:v>16.5</c:v>
                </c:pt>
                <c:pt idx="68195">
                  <c:v>16.5</c:v>
                </c:pt>
                <c:pt idx="68196">
                  <c:v>16.5</c:v>
                </c:pt>
                <c:pt idx="68197">
                  <c:v>16.5</c:v>
                </c:pt>
                <c:pt idx="68198">
                  <c:v>16.5</c:v>
                </c:pt>
                <c:pt idx="68199">
                  <c:v>16.5</c:v>
                </c:pt>
                <c:pt idx="68200">
                  <c:v>16.5</c:v>
                </c:pt>
                <c:pt idx="68201">
                  <c:v>16.5</c:v>
                </c:pt>
                <c:pt idx="68202">
                  <c:v>16.5</c:v>
                </c:pt>
                <c:pt idx="68203">
                  <c:v>16.5</c:v>
                </c:pt>
                <c:pt idx="68204">
                  <c:v>16.5</c:v>
                </c:pt>
                <c:pt idx="68205">
                  <c:v>16.5</c:v>
                </c:pt>
                <c:pt idx="68206">
                  <c:v>16.5</c:v>
                </c:pt>
                <c:pt idx="68207">
                  <c:v>16.5</c:v>
                </c:pt>
                <c:pt idx="68208">
                  <c:v>16.5</c:v>
                </c:pt>
                <c:pt idx="68209">
                  <c:v>16.5</c:v>
                </c:pt>
                <c:pt idx="68210">
                  <c:v>16.5</c:v>
                </c:pt>
                <c:pt idx="68211">
                  <c:v>16.5</c:v>
                </c:pt>
                <c:pt idx="68212">
                  <c:v>16.5</c:v>
                </c:pt>
                <c:pt idx="68213">
                  <c:v>16.5</c:v>
                </c:pt>
                <c:pt idx="68214">
                  <c:v>16.5</c:v>
                </c:pt>
                <c:pt idx="68215">
                  <c:v>16.5</c:v>
                </c:pt>
                <c:pt idx="68216">
                  <c:v>16.5</c:v>
                </c:pt>
                <c:pt idx="68217">
                  <c:v>16.5</c:v>
                </c:pt>
                <c:pt idx="68218">
                  <c:v>16.5</c:v>
                </c:pt>
                <c:pt idx="68219">
                  <c:v>16.5</c:v>
                </c:pt>
                <c:pt idx="68220">
                  <c:v>16.5</c:v>
                </c:pt>
                <c:pt idx="68221">
                  <c:v>16.5</c:v>
                </c:pt>
                <c:pt idx="68222">
                  <c:v>16.5</c:v>
                </c:pt>
                <c:pt idx="68223">
                  <c:v>16.5</c:v>
                </c:pt>
                <c:pt idx="68224">
                  <c:v>16.5</c:v>
                </c:pt>
                <c:pt idx="68225">
                  <c:v>16.5</c:v>
                </c:pt>
                <c:pt idx="68226">
                  <c:v>16.5</c:v>
                </c:pt>
                <c:pt idx="68227">
                  <c:v>16.5</c:v>
                </c:pt>
                <c:pt idx="68228">
                  <c:v>16.5</c:v>
                </c:pt>
                <c:pt idx="68229">
                  <c:v>16.5</c:v>
                </c:pt>
                <c:pt idx="68230">
                  <c:v>16.5</c:v>
                </c:pt>
                <c:pt idx="68231">
                  <c:v>16.5</c:v>
                </c:pt>
                <c:pt idx="68232">
                  <c:v>16.5</c:v>
                </c:pt>
                <c:pt idx="68233">
                  <c:v>16.5</c:v>
                </c:pt>
                <c:pt idx="68234">
                  <c:v>16.5</c:v>
                </c:pt>
                <c:pt idx="68235">
                  <c:v>16.5</c:v>
                </c:pt>
                <c:pt idx="68236">
                  <c:v>16.5</c:v>
                </c:pt>
                <c:pt idx="68237">
                  <c:v>16.5</c:v>
                </c:pt>
                <c:pt idx="68238">
                  <c:v>16.5</c:v>
                </c:pt>
                <c:pt idx="68239">
                  <c:v>16.5</c:v>
                </c:pt>
                <c:pt idx="68240">
                  <c:v>16.5</c:v>
                </c:pt>
                <c:pt idx="68241">
                  <c:v>16.5</c:v>
                </c:pt>
                <c:pt idx="68242">
                  <c:v>16.5</c:v>
                </c:pt>
                <c:pt idx="68243">
                  <c:v>16.5</c:v>
                </c:pt>
                <c:pt idx="68244">
                  <c:v>16.5</c:v>
                </c:pt>
                <c:pt idx="68245">
                  <c:v>16.5</c:v>
                </c:pt>
                <c:pt idx="68246">
                  <c:v>16.5</c:v>
                </c:pt>
                <c:pt idx="68247">
                  <c:v>16.5</c:v>
                </c:pt>
                <c:pt idx="68248">
                  <c:v>16.5</c:v>
                </c:pt>
                <c:pt idx="68249">
                  <c:v>16.5</c:v>
                </c:pt>
                <c:pt idx="68250">
                  <c:v>16.5</c:v>
                </c:pt>
                <c:pt idx="68251">
                  <c:v>16.5</c:v>
                </c:pt>
                <c:pt idx="68252">
                  <c:v>16.5</c:v>
                </c:pt>
                <c:pt idx="68253">
                  <c:v>16.5</c:v>
                </c:pt>
                <c:pt idx="68254">
                  <c:v>16.5</c:v>
                </c:pt>
                <c:pt idx="68255">
                  <c:v>16.5</c:v>
                </c:pt>
                <c:pt idx="68256">
                  <c:v>16.5</c:v>
                </c:pt>
                <c:pt idx="68257">
                  <c:v>16.5</c:v>
                </c:pt>
                <c:pt idx="68258">
                  <c:v>16.5</c:v>
                </c:pt>
                <c:pt idx="68259">
                  <c:v>16.5</c:v>
                </c:pt>
                <c:pt idx="68260">
                  <c:v>16.5</c:v>
                </c:pt>
                <c:pt idx="68261">
                  <c:v>16.5</c:v>
                </c:pt>
                <c:pt idx="68262">
                  <c:v>16.5</c:v>
                </c:pt>
                <c:pt idx="68263">
                  <c:v>16.5</c:v>
                </c:pt>
                <c:pt idx="68264">
                  <c:v>16.5</c:v>
                </c:pt>
                <c:pt idx="68265">
                  <c:v>16.5</c:v>
                </c:pt>
                <c:pt idx="68266">
                  <c:v>16.5</c:v>
                </c:pt>
                <c:pt idx="68267">
                  <c:v>16.5</c:v>
                </c:pt>
                <c:pt idx="68268">
                  <c:v>16.5</c:v>
                </c:pt>
                <c:pt idx="68269">
                  <c:v>16.5</c:v>
                </c:pt>
                <c:pt idx="68270">
                  <c:v>16.5</c:v>
                </c:pt>
                <c:pt idx="68271">
                  <c:v>16.5</c:v>
                </c:pt>
                <c:pt idx="68272">
                  <c:v>16.5</c:v>
                </c:pt>
                <c:pt idx="68273">
                  <c:v>16.5</c:v>
                </c:pt>
                <c:pt idx="68274">
                  <c:v>16.5</c:v>
                </c:pt>
                <c:pt idx="68275">
                  <c:v>16.5</c:v>
                </c:pt>
                <c:pt idx="68276">
                  <c:v>16.5</c:v>
                </c:pt>
                <c:pt idx="68277">
                  <c:v>16.5</c:v>
                </c:pt>
                <c:pt idx="68278">
                  <c:v>16.5</c:v>
                </c:pt>
                <c:pt idx="68279">
                  <c:v>16.5</c:v>
                </c:pt>
                <c:pt idx="68280">
                  <c:v>16.5</c:v>
                </c:pt>
                <c:pt idx="68281">
                  <c:v>16.5</c:v>
                </c:pt>
                <c:pt idx="68282">
                  <c:v>16.5</c:v>
                </c:pt>
                <c:pt idx="68283">
                  <c:v>16.5</c:v>
                </c:pt>
                <c:pt idx="68284">
                  <c:v>16.5</c:v>
                </c:pt>
                <c:pt idx="68285">
                  <c:v>16.5</c:v>
                </c:pt>
                <c:pt idx="68286">
                  <c:v>16.5</c:v>
                </c:pt>
                <c:pt idx="68287">
                  <c:v>16.5</c:v>
                </c:pt>
                <c:pt idx="68288">
                  <c:v>16.5</c:v>
                </c:pt>
                <c:pt idx="68289">
                  <c:v>16.5</c:v>
                </c:pt>
                <c:pt idx="68290">
                  <c:v>16.5</c:v>
                </c:pt>
                <c:pt idx="68291">
                  <c:v>16.5</c:v>
                </c:pt>
                <c:pt idx="68292">
                  <c:v>16.5</c:v>
                </c:pt>
                <c:pt idx="68293">
                  <c:v>16.5</c:v>
                </c:pt>
                <c:pt idx="68294">
                  <c:v>16.5</c:v>
                </c:pt>
                <c:pt idx="68295">
                  <c:v>16.5</c:v>
                </c:pt>
                <c:pt idx="68296">
                  <c:v>16.5</c:v>
                </c:pt>
                <c:pt idx="68297">
                  <c:v>16.5</c:v>
                </c:pt>
                <c:pt idx="68298">
                  <c:v>16.5</c:v>
                </c:pt>
                <c:pt idx="68299">
                  <c:v>16.5</c:v>
                </c:pt>
                <c:pt idx="68300">
                  <c:v>16.5</c:v>
                </c:pt>
                <c:pt idx="68301">
                  <c:v>16.5</c:v>
                </c:pt>
                <c:pt idx="68302">
                  <c:v>16.5</c:v>
                </c:pt>
                <c:pt idx="68303">
                  <c:v>16.5</c:v>
                </c:pt>
                <c:pt idx="68304">
                  <c:v>16.5</c:v>
                </c:pt>
                <c:pt idx="68305">
                  <c:v>16.5</c:v>
                </c:pt>
                <c:pt idx="68306">
                  <c:v>16.5</c:v>
                </c:pt>
                <c:pt idx="68307">
                  <c:v>16.5</c:v>
                </c:pt>
                <c:pt idx="68308">
                  <c:v>16.5</c:v>
                </c:pt>
                <c:pt idx="68309">
                  <c:v>16.5</c:v>
                </c:pt>
                <c:pt idx="68310">
                  <c:v>16.5</c:v>
                </c:pt>
                <c:pt idx="68311">
                  <c:v>16.5</c:v>
                </c:pt>
                <c:pt idx="68312">
                  <c:v>16.5</c:v>
                </c:pt>
                <c:pt idx="68313">
                  <c:v>16.5</c:v>
                </c:pt>
                <c:pt idx="68314">
                  <c:v>16.5</c:v>
                </c:pt>
                <c:pt idx="68315">
                  <c:v>16.5</c:v>
                </c:pt>
                <c:pt idx="68316">
                  <c:v>16.5</c:v>
                </c:pt>
                <c:pt idx="68317">
                  <c:v>16.5</c:v>
                </c:pt>
                <c:pt idx="68318">
                  <c:v>16.5</c:v>
                </c:pt>
                <c:pt idx="68319">
                  <c:v>16.5</c:v>
                </c:pt>
                <c:pt idx="68320">
                  <c:v>16.5</c:v>
                </c:pt>
                <c:pt idx="68321">
                  <c:v>16.5</c:v>
                </c:pt>
                <c:pt idx="68322">
                  <c:v>16.5</c:v>
                </c:pt>
                <c:pt idx="68323">
                  <c:v>16.5</c:v>
                </c:pt>
                <c:pt idx="68324">
                  <c:v>16.5</c:v>
                </c:pt>
                <c:pt idx="68325">
                  <c:v>16.5</c:v>
                </c:pt>
                <c:pt idx="68326">
                  <c:v>16.5</c:v>
                </c:pt>
                <c:pt idx="68327">
                  <c:v>16.5</c:v>
                </c:pt>
                <c:pt idx="68328">
                  <c:v>16.5</c:v>
                </c:pt>
                <c:pt idx="68329">
                  <c:v>16.5</c:v>
                </c:pt>
                <c:pt idx="68330">
                  <c:v>16.5</c:v>
                </c:pt>
                <c:pt idx="68331">
                  <c:v>16.5</c:v>
                </c:pt>
                <c:pt idx="68332">
                  <c:v>16.5</c:v>
                </c:pt>
                <c:pt idx="68333">
                  <c:v>16.5</c:v>
                </c:pt>
                <c:pt idx="68334">
                  <c:v>16.5</c:v>
                </c:pt>
                <c:pt idx="68335">
                  <c:v>16.5</c:v>
                </c:pt>
                <c:pt idx="68336">
                  <c:v>16.5</c:v>
                </c:pt>
                <c:pt idx="68337">
                  <c:v>16.5</c:v>
                </c:pt>
                <c:pt idx="68338">
                  <c:v>16.5</c:v>
                </c:pt>
                <c:pt idx="68339">
                  <c:v>16.5</c:v>
                </c:pt>
                <c:pt idx="68340">
                  <c:v>16.5</c:v>
                </c:pt>
                <c:pt idx="68341">
                  <c:v>16.5</c:v>
                </c:pt>
                <c:pt idx="68342">
                  <c:v>16.5</c:v>
                </c:pt>
                <c:pt idx="68343">
                  <c:v>16.5</c:v>
                </c:pt>
                <c:pt idx="68344">
                  <c:v>16.5</c:v>
                </c:pt>
                <c:pt idx="68345">
                  <c:v>16.5</c:v>
                </c:pt>
                <c:pt idx="68346">
                  <c:v>16.5</c:v>
                </c:pt>
                <c:pt idx="68347">
                  <c:v>16.5</c:v>
                </c:pt>
                <c:pt idx="68348">
                  <c:v>16.5</c:v>
                </c:pt>
                <c:pt idx="68349">
                  <c:v>16.5</c:v>
                </c:pt>
                <c:pt idx="68350">
                  <c:v>16.5</c:v>
                </c:pt>
                <c:pt idx="68351">
                  <c:v>16.5</c:v>
                </c:pt>
                <c:pt idx="68352">
                  <c:v>16.5</c:v>
                </c:pt>
                <c:pt idx="68353">
                  <c:v>16.5</c:v>
                </c:pt>
                <c:pt idx="68354">
                  <c:v>16.5</c:v>
                </c:pt>
                <c:pt idx="68355">
                  <c:v>16.5</c:v>
                </c:pt>
                <c:pt idx="68356">
                  <c:v>16.5</c:v>
                </c:pt>
                <c:pt idx="68357">
                  <c:v>16.5</c:v>
                </c:pt>
                <c:pt idx="68358">
                  <c:v>16.5</c:v>
                </c:pt>
                <c:pt idx="68359">
                  <c:v>16.5</c:v>
                </c:pt>
                <c:pt idx="68360">
                  <c:v>16.5</c:v>
                </c:pt>
                <c:pt idx="68361">
                  <c:v>16.5</c:v>
                </c:pt>
                <c:pt idx="68362">
                  <c:v>16.5</c:v>
                </c:pt>
                <c:pt idx="68363">
                  <c:v>16.5</c:v>
                </c:pt>
                <c:pt idx="68364">
                  <c:v>16.5</c:v>
                </c:pt>
                <c:pt idx="68365">
                  <c:v>16.5</c:v>
                </c:pt>
                <c:pt idx="68366">
                  <c:v>16.5</c:v>
                </c:pt>
                <c:pt idx="68367">
                  <c:v>16.5</c:v>
                </c:pt>
                <c:pt idx="68368">
                  <c:v>16.5</c:v>
                </c:pt>
                <c:pt idx="68369">
                  <c:v>16.5</c:v>
                </c:pt>
                <c:pt idx="68370">
                  <c:v>16.5</c:v>
                </c:pt>
                <c:pt idx="68371">
                  <c:v>16.5</c:v>
                </c:pt>
                <c:pt idx="68372">
                  <c:v>16.5</c:v>
                </c:pt>
                <c:pt idx="68373">
                  <c:v>16.5</c:v>
                </c:pt>
                <c:pt idx="68374">
                  <c:v>16.5</c:v>
                </c:pt>
                <c:pt idx="68375">
                  <c:v>16.5</c:v>
                </c:pt>
                <c:pt idx="68376">
                  <c:v>16.5</c:v>
                </c:pt>
                <c:pt idx="68377">
                  <c:v>16.5</c:v>
                </c:pt>
                <c:pt idx="68378">
                  <c:v>16.5</c:v>
                </c:pt>
                <c:pt idx="68379">
                  <c:v>16.5</c:v>
                </c:pt>
                <c:pt idx="68380">
                  <c:v>16.5</c:v>
                </c:pt>
                <c:pt idx="68381">
                  <c:v>16.5</c:v>
                </c:pt>
                <c:pt idx="68382">
                  <c:v>16.5</c:v>
                </c:pt>
                <c:pt idx="68383">
                  <c:v>16.5</c:v>
                </c:pt>
                <c:pt idx="68384">
                  <c:v>16.5</c:v>
                </c:pt>
                <c:pt idx="68385">
                  <c:v>16.5</c:v>
                </c:pt>
                <c:pt idx="68386">
                  <c:v>16.5</c:v>
                </c:pt>
                <c:pt idx="68387">
                  <c:v>16.5</c:v>
                </c:pt>
                <c:pt idx="68388">
                  <c:v>16.5</c:v>
                </c:pt>
                <c:pt idx="68389">
                  <c:v>16.5</c:v>
                </c:pt>
                <c:pt idx="68390">
                  <c:v>16.5</c:v>
                </c:pt>
                <c:pt idx="68391">
                  <c:v>16.5</c:v>
                </c:pt>
                <c:pt idx="68392">
                  <c:v>16.5</c:v>
                </c:pt>
                <c:pt idx="68393">
                  <c:v>16.5</c:v>
                </c:pt>
                <c:pt idx="68394">
                  <c:v>16.5</c:v>
                </c:pt>
                <c:pt idx="68395">
                  <c:v>16.5</c:v>
                </c:pt>
                <c:pt idx="68396">
                  <c:v>16.5</c:v>
                </c:pt>
                <c:pt idx="68397">
                  <c:v>16.5</c:v>
                </c:pt>
                <c:pt idx="68398">
                  <c:v>16.5</c:v>
                </c:pt>
                <c:pt idx="68399">
                  <c:v>16.5</c:v>
                </c:pt>
                <c:pt idx="68400">
                  <c:v>17</c:v>
                </c:pt>
                <c:pt idx="68401">
                  <c:v>17</c:v>
                </c:pt>
                <c:pt idx="68402">
                  <c:v>17</c:v>
                </c:pt>
                <c:pt idx="68403">
                  <c:v>17</c:v>
                </c:pt>
                <c:pt idx="68404">
                  <c:v>17</c:v>
                </c:pt>
                <c:pt idx="68405">
                  <c:v>17</c:v>
                </c:pt>
                <c:pt idx="68406">
                  <c:v>17</c:v>
                </c:pt>
                <c:pt idx="68407">
                  <c:v>17</c:v>
                </c:pt>
                <c:pt idx="68408">
                  <c:v>17</c:v>
                </c:pt>
                <c:pt idx="68409">
                  <c:v>17</c:v>
                </c:pt>
                <c:pt idx="68410">
                  <c:v>17</c:v>
                </c:pt>
                <c:pt idx="68411">
                  <c:v>17</c:v>
                </c:pt>
                <c:pt idx="68412">
                  <c:v>17</c:v>
                </c:pt>
                <c:pt idx="68413">
                  <c:v>17</c:v>
                </c:pt>
                <c:pt idx="68414">
                  <c:v>17</c:v>
                </c:pt>
                <c:pt idx="68415">
                  <c:v>17</c:v>
                </c:pt>
                <c:pt idx="68416">
                  <c:v>17</c:v>
                </c:pt>
                <c:pt idx="68417">
                  <c:v>17</c:v>
                </c:pt>
                <c:pt idx="68418">
                  <c:v>17</c:v>
                </c:pt>
                <c:pt idx="68419">
                  <c:v>17</c:v>
                </c:pt>
                <c:pt idx="68420">
                  <c:v>17</c:v>
                </c:pt>
                <c:pt idx="68421">
                  <c:v>17</c:v>
                </c:pt>
                <c:pt idx="68422">
                  <c:v>17</c:v>
                </c:pt>
                <c:pt idx="68423">
                  <c:v>17</c:v>
                </c:pt>
                <c:pt idx="68424">
                  <c:v>17</c:v>
                </c:pt>
                <c:pt idx="68425">
                  <c:v>17</c:v>
                </c:pt>
                <c:pt idx="68426">
                  <c:v>17</c:v>
                </c:pt>
                <c:pt idx="68427">
                  <c:v>17</c:v>
                </c:pt>
                <c:pt idx="68428">
                  <c:v>17</c:v>
                </c:pt>
                <c:pt idx="68429">
                  <c:v>17</c:v>
                </c:pt>
                <c:pt idx="68430">
                  <c:v>17</c:v>
                </c:pt>
                <c:pt idx="68431">
                  <c:v>17</c:v>
                </c:pt>
                <c:pt idx="68432">
                  <c:v>17</c:v>
                </c:pt>
                <c:pt idx="68433">
                  <c:v>17</c:v>
                </c:pt>
                <c:pt idx="68434">
                  <c:v>17</c:v>
                </c:pt>
                <c:pt idx="68435">
                  <c:v>17</c:v>
                </c:pt>
                <c:pt idx="68436">
                  <c:v>17</c:v>
                </c:pt>
                <c:pt idx="68437">
                  <c:v>17</c:v>
                </c:pt>
                <c:pt idx="68438">
                  <c:v>17</c:v>
                </c:pt>
                <c:pt idx="68439">
                  <c:v>17</c:v>
                </c:pt>
                <c:pt idx="68440">
                  <c:v>17</c:v>
                </c:pt>
                <c:pt idx="68441">
                  <c:v>17</c:v>
                </c:pt>
                <c:pt idx="68442">
                  <c:v>17</c:v>
                </c:pt>
                <c:pt idx="68443">
                  <c:v>17</c:v>
                </c:pt>
                <c:pt idx="68444">
                  <c:v>17</c:v>
                </c:pt>
                <c:pt idx="68445">
                  <c:v>17</c:v>
                </c:pt>
                <c:pt idx="68446">
                  <c:v>17</c:v>
                </c:pt>
                <c:pt idx="68447">
                  <c:v>17</c:v>
                </c:pt>
                <c:pt idx="68448">
                  <c:v>17</c:v>
                </c:pt>
                <c:pt idx="68449">
                  <c:v>17</c:v>
                </c:pt>
                <c:pt idx="68450">
                  <c:v>17</c:v>
                </c:pt>
                <c:pt idx="68451">
                  <c:v>17</c:v>
                </c:pt>
                <c:pt idx="68452">
                  <c:v>17</c:v>
                </c:pt>
                <c:pt idx="68453">
                  <c:v>17</c:v>
                </c:pt>
                <c:pt idx="68454">
                  <c:v>17</c:v>
                </c:pt>
                <c:pt idx="68455">
                  <c:v>17</c:v>
                </c:pt>
                <c:pt idx="68456">
                  <c:v>17</c:v>
                </c:pt>
                <c:pt idx="68457">
                  <c:v>17</c:v>
                </c:pt>
                <c:pt idx="68458">
                  <c:v>17</c:v>
                </c:pt>
                <c:pt idx="68459">
                  <c:v>17</c:v>
                </c:pt>
                <c:pt idx="68460">
                  <c:v>17</c:v>
                </c:pt>
                <c:pt idx="68461">
                  <c:v>17</c:v>
                </c:pt>
                <c:pt idx="68462">
                  <c:v>17</c:v>
                </c:pt>
                <c:pt idx="68463">
                  <c:v>17</c:v>
                </c:pt>
                <c:pt idx="68464">
                  <c:v>17</c:v>
                </c:pt>
                <c:pt idx="68465">
                  <c:v>17</c:v>
                </c:pt>
                <c:pt idx="68466">
                  <c:v>17</c:v>
                </c:pt>
                <c:pt idx="68467">
                  <c:v>17</c:v>
                </c:pt>
                <c:pt idx="68468">
                  <c:v>17</c:v>
                </c:pt>
                <c:pt idx="68469">
                  <c:v>17</c:v>
                </c:pt>
                <c:pt idx="68470">
                  <c:v>17</c:v>
                </c:pt>
                <c:pt idx="68471">
                  <c:v>17</c:v>
                </c:pt>
                <c:pt idx="68472">
                  <c:v>17</c:v>
                </c:pt>
                <c:pt idx="68473">
                  <c:v>17</c:v>
                </c:pt>
                <c:pt idx="68474">
                  <c:v>17</c:v>
                </c:pt>
                <c:pt idx="68475">
                  <c:v>17</c:v>
                </c:pt>
                <c:pt idx="68476">
                  <c:v>17</c:v>
                </c:pt>
                <c:pt idx="68477">
                  <c:v>17</c:v>
                </c:pt>
                <c:pt idx="68478">
                  <c:v>17</c:v>
                </c:pt>
                <c:pt idx="68479">
                  <c:v>17</c:v>
                </c:pt>
                <c:pt idx="68480">
                  <c:v>17</c:v>
                </c:pt>
                <c:pt idx="68481">
                  <c:v>17</c:v>
                </c:pt>
                <c:pt idx="68482">
                  <c:v>17</c:v>
                </c:pt>
                <c:pt idx="68483">
                  <c:v>17</c:v>
                </c:pt>
                <c:pt idx="68484">
                  <c:v>17</c:v>
                </c:pt>
                <c:pt idx="68485">
                  <c:v>17</c:v>
                </c:pt>
                <c:pt idx="68486">
                  <c:v>17</c:v>
                </c:pt>
                <c:pt idx="68487">
                  <c:v>17</c:v>
                </c:pt>
                <c:pt idx="68488">
                  <c:v>17</c:v>
                </c:pt>
                <c:pt idx="68489">
                  <c:v>17</c:v>
                </c:pt>
                <c:pt idx="68490">
                  <c:v>17</c:v>
                </c:pt>
                <c:pt idx="68491">
                  <c:v>17</c:v>
                </c:pt>
                <c:pt idx="68492">
                  <c:v>17</c:v>
                </c:pt>
                <c:pt idx="68493">
                  <c:v>17</c:v>
                </c:pt>
                <c:pt idx="68494">
                  <c:v>17</c:v>
                </c:pt>
                <c:pt idx="68495">
                  <c:v>17</c:v>
                </c:pt>
                <c:pt idx="68496">
                  <c:v>17</c:v>
                </c:pt>
                <c:pt idx="68497">
                  <c:v>17</c:v>
                </c:pt>
                <c:pt idx="68498">
                  <c:v>17</c:v>
                </c:pt>
                <c:pt idx="68499">
                  <c:v>17</c:v>
                </c:pt>
                <c:pt idx="68500">
                  <c:v>17</c:v>
                </c:pt>
                <c:pt idx="68501">
                  <c:v>17</c:v>
                </c:pt>
                <c:pt idx="68502">
                  <c:v>17</c:v>
                </c:pt>
                <c:pt idx="68503">
                  <c:v>17</c:v>
                </c:pt>
                <c:pt idx="68504">
                  <c:v>17</c:v>
                </c:pt>
                <c:pt idx="68505">
                  <c:v>17</c:v>
                </c:pt>
                <c:pt idx="68506">
                  <c:v>17</c:v>
                </c:pt>
                <c:pt idx="68507">
                  <c:v>17</c:v>
                </c:pt>
                <c:pt idx="68508">
                  <c:v>17</c:v>
                </c:pt>
                <c:pt idx="68509">
                  <c:v>17</c:v>
                </c:pt>
                <c:pt idx="68510">
                  <c:v>17</c:v>
                </c:pt>
                <c:pt idx="68511">
                  <c:v>17</c:v>
                </c:pt>
                <c:pt idx="68512">
                  <c:v>17</c:v>
                </c:pt>
                <c:pt idx="68513">
                  <c:v>17</c:v>
                </c:pt>
                <c:pt idx="68514">
                  <c:v>17</c:v>
                </c:pt>
                <c:pt idx="68515">
                  <c:v>17</c:v>
                </c:pt>
                <c:pt idx="68516">
                  <c:v>17</c:v>
                </c:pt>
                <c:pt idx="68517">
                  <c:v>17</c:v>
                </c:pt>
                <c:pt idx="68518">
                  <c:v>17</c:v>
                </c:pt>
                <c:pt idx="68519">
                  <c:v>17</c:v>
                </c:pt>
                <c:pt idx="68520">
                  <c:v>17</c:v>
                </c:pt>
                <c:pt idx="68521">
                  <c:v>17</c:v>
                </c:pt>
                <c:pt idx="68522">
                  <c:v>17</c:v>
                </c:pt>
                <c:pt idx="68523">
                  <c:v>17</c:v>
                </c:pt>
                <c:pt idx="68524">
                  <c:v>17</c:v>
                </c:pt>
                <c:pt idx="68525">
                  <c:v>17</c:v>
                </c:pt>
                <c:pt idx="68526">
                  <c:v>17</c:v>
                </c:pt>
                <c:pt idx="68527">
                  <c:v>17</c:v>
                </c:pt>
                <c:pt idx="68528">
                  <c:v>17</c:v>
                </c:pt>
                <c:pt idx="68529">
                  <c:v>17</c:v>
                </c:pt>
                <c:pt idx="68530">
                  <c:v>17</c:v>
                </c:pt>
                <c:pt idx="68531">
                  <c:v>17</c:v>
                </c:pt>
                <c:pt idx="68532">
                  <c:v>17</c:v>
                </c:pt>
                <c:pt idx="68533">
                  <c:v>17</c:v>
                </c:pt>
                <c:pt idx="68534">
                  <c:v>17</c:v>
                </c:pt>
                <c:pt idx="68535">
                  <c:v>17</c:v>
                </c:pt>
                <c:pt idx="68536">
                  <c:v>17</c:v>
                </c:pt>
                <c:pt idx="68537">
                  <c:v>17</c:v>
                </c:pt>
                <c:pt idx="68538">
                  <c:v>17</c:v>
                </c:pt>
                <c:pt idx="68539">
                  <c:v>17</c:v>
                </c:pt>
                <c:pt idx="68540">
                  <c:v>17</c:v>
                </c:pt>
                <c:pt idx="68541">
                  <c:v>17</c:v>
                </c:pt>
                <c:pt idx="68542">
                  <c:v>17</c:v>
                </c:pt>
                <c:pt idx="68543">
                  <c:v>17</c:v>
                </c:pt>
                <c:pt idx="68544">
                  <c:v>17</c:v>
                </c:pt>
                <c:pt idx="68545">
                  <c:v>17</c:v>
                </c:pt>
                <c:pt idx="68546">
                  <c:v>17</c:v>
                </c:pt>
                <c:pt idx="68547">
                  <c:v>17</c:v>
                </c:pt>
                <c:pt idx="68548">
                  <c:v>17</c:v>
                </c:pt>
                <c:pt idx="68549">
                  <c:v>17</c:v>
                </c:pt>
                <c:pt idx="68550">
                  <c:v>17</c:v>
                </c:pt>
                <c:pt idx="68551">
                  <c:v>17</c:v>
                </c:pt>
                <c:pt idx="68552">
                  <c:v>17</c:v>
                </c:pt>
                <c:pt idx="68553">
                  <c:v>17</c:v>
                </c:pt>
                <c:pt idx="68554">
                  <c:v>17</c:v>
                </c:pt>
                <c:pt idx="68555">
                  <c:v>17</c:v>
                </c:pt>
                <c:pt idx="68556">
                  <c:v>17</c:v>
                </c:pt>
                <c:pt idx="68557">
                  <c:v>17</c:v>
                </c:pt>
                <c:pt idx="68558">
                  <c:v>17</c:v>
                </c:pt>
                <c:pt idx="68559">
                  <c:v>17</c:v>
                </c:pt>
                <c:pt idx="68560">
                  <c:v>17</c:v>
                </c:pt>
                <c:pt idx="68561">
                  <c:v>17</c:v>
                </c:pt>
                <c:pt idx="68562">
                  <c:v>17</c:v>
                </c:pt>
                <c:pt idx="68563">
                  <c:v>17</c:v>
                </c:pt>
                <c:pt idx="68564">
                  <c:v>17</c:v>
                </c:pt>
                <c:pt idx="68565">
                  <c:v>17</c:v>
                </c:pt>
                <c:pt idx="68566">
                  <c:v>17</c:v>
                </c:pt>
                <c:pt idx="68567">
                  <c:v>17</c:v>
                </c:pt>
                <c:pt idx="68568">
                  <c:v>17</c:v>
                </c:pt>
                <c:pt idx="68569">
                  <c:v>17</c:v>
                </c:pt>
                <c:pt idx="68570">
                  <c:v>17</c:v>
                </c:pt>
                <c:pt idx="68571">
                  <c:v>17</c:v>
                </c:pt>
                <c:pt idx="68572">
                  <c:v>17</c:v>
                </c:pt>
                <c:pt idx="68573">
                  <c:v>17</c:v>
                </c:pt>
                <c:pt idx="68574">
                  <c:v>17</c:v>
                </c:pt>
                <c:pt idx="68575">
                  <c:v>17</c:v>
                </c:pt>
                <c:pt idx="68576">
                  <c:v>17</c:v>
                </c:pt>
                <c:pt idx="68577">
                  <c:v>17</c:v>
                </c:pt>
                <c:pt idx="68578">
                  <c:v>17</c:v>
                </c:pt>
                <c:pt idx="68579">
                  <c:v>17</c:v>
                </c:pt>
                <c:pt idx="68580">
                  <c:v>17</c:v>
                </c:pt>
                <c:pt idx="68581">
                  <c:v>17</c:v>
                </c:pt>
                <c:pt idx="68582">
                  <c:v>17</c:v>
                </c:pt>
                <c:pt idx="68583">
                  <c:v>17</c:v>
                </c:pt>
                <c:pt idx="68584">
                  <c:v>17</c:v>
                </c:pt>
                <c:pt idx="68585">
                  <c:v>17</c:v>
                </c:pt>
                <c:pt idx="68586">
                  <c:v>17</c:v>
                </c:pt>
                <c:pt idx="68587">
                  <c:v>17</c:v>
                </c:pt>
                <c:pt idx="68588">
                  <c:v>17</c:v>
                </c:pt>
                <c:pt idx="68589">
                  <c:v>17</c:v>
                </c:pt>
                <c:pt idx="68590">
                  <c:v>17</c:v>
                </c:pt>
                <c:pt idx="68591">
                  <c:v>17</c:v>
                </c:pt>
                <c:pt idx="68592">
                  <c:v>17</c:v>
                </c:pt>
                <c:pt idx="68593">
                  <c:v>17</c:v>
                </c:pt>
                <c:pt idx="68594">
                  <c:v>17</c:v>
                </c:pt>
                <c:pt idx="68595">
                  <c:v>17</c:v>
                </c:pt>
                <c:pt idx="68596">
                  <c:v>17</c:v>
                </c:pt>
                <c:pt idx="68597">
                  <c:v>17</c:v>
                </c:pt>
                <c:pt idx="68598">
                  <c:v>17</c:v>
                </c:pt>
                <c:pt idx="68599">
                  <c:v>17</c:v>
                </c:pt>
                <c:pt idx="68600">
                  <c:v>17</c:v>
                </c:pt>
                <c:pt idx="68601">
                  <c:v>17</c:v>
                </c:pt>
                <c:pt idx="68602">
                  <c:v>17</c:v>
                </c:pt>
                <c:pt idx="68603">
                  <c:v>17</c:v>
                </c:pt>
                <c:pt idx="68604">
                  <c:v>17</c:v>
                </c:pt>
                <c:pt idx="68605">
                  <c:v>17</c:v>
                </c:pt>
                <c:pt idx="68606">
                  <c:v>17</c:v>
                </c:pt>
                <c:pt idx="68607">
                  <c:v>17</c:v>
                </c:pt>
                <c:pt idx="68608">
                  <c:v>17</c:v>
                </c:pt>
                <c:pt idx="68609">
                  <c:v>17</c:v>
                </c:pt>
                <c:pt idx="68610">
                  <c:v>17</c:v>
                </c:pt>
                <c:pt idx="68611">
                  <c:v>17</c:v>
                </c:pt>
                <c:pt idx="68612">
                  <c:v>17</c:v>
                </c:pt>
                <c:pt idx="68613">
                  <c:v>17</c:v>
                </c:pt>
                <c:pt idx="68614">
                  <c:v>17</c:v>
                </c:pt>
                <c:pt idx="68615">
                  <c:v>17</c:v>
                </c:pt>
                <c:pt idx="68616">
                  <c:v>17</c:v>
                </c:pt>
                <c:pt idx="68617">
                  <c:v>17</c:v>
                </c:pt>
                <c:pt idx="68618">
                  <c:v>17</c:v>
                </c:pt>
                <c:pt idx="68619">
                  <c:v>17</c:v>
                </c:pt>
                <c:pt idx="68620">
                  <c:v>17</c:v>
                </c:pt>
                <c:pt idx="68621">
                  <c:v>17</c:v>
                </c:pt>
                <c:pt idx="68622">
                  <c:v>17</c:v>
                </c:pt>
                <c:pt idx="68623">
                  <c:v>17</c:v>
                </c:pt>
                <c:pt idx="68624">
                  <c:v>17</c:v>
                </c:pt>
                <c:pt idx="68625">
                  <c:v>17</c:v>
                </c:pt>
                <c:pt idx="68626">
                  <c:v>17</c:v>
                </c:pt>
                <c:pt idx="68627">
                  <c:v>17</c:v>
                </c:pt>
                <c:pt idx="68628">
                  <c:v>17</c:v>
                </c:pt>
                <c:pt idx="68629">
                  <c:v>17</c:v>
                </c:pt>
                <c:pt idx="68630">
                  <c:v>17</c:v>
                </c:pt>
                <c:pt idx="68631">
                  <c:v>17</c:v>
                </c:pt>
                <c:pt idx="68632">
                  <c:v>17</c:v>
                </c:pt>
                <c:pt idx="68633">
                  <c:v>17</c:v>
                </c:pt>
                <c:pt idx="68634">
                  <c:v>17</c:v>
                </c:pt>
                <c:pt idx="68635">
                  <c:v>17</c:v>
                </c:pt>
                <c:pt idx="68636">
                  <c:v>17</c:v>
                </c:pt>
                <c:pt idx="68637">
                  <c:v>17</c:v>
                </c:pt>
                <c:pt idx="68638">
                  <c:v>17</c:v>
                </c:pt>
                <c:pt idx="68639">
                  <c:v>17</c:v>
                </c:pt>
                <c:pt idx="68640">
                  <c:v>17</c:v>
                </c:pt>
                <c:pt idx="68641">
                  <c:v>17</c:v>
                </c:pt>
                <c:pt idx="68642">
                  <c:v>17</c:v>
                </c:pt>
                <c:pt idx="68643">
                  <c:v>17</c:v>
                </c:pt>
                <c:pt idx="68644">
                  <c:v>17</c:v>
                </c:pt>
                <c:pt idx="68645">
                  <c:v>17</c:v>
                </c:pt>
                <c:pt idx="68646">
                  <c:v>17</c:v>
                </c:pt>
                <c:pt idx="68647">
                  <c:v>17</c:v>
                </c:pt>
                <c:pt idx="68648">
                  <c:v>17</c:v>
                </c:pt>
                <c:pt idx="68649">
                  <c:v>17</c:v>
                </c:pt>
                <c:pt idx="68650">
                  <c:v>17</c:v>
                </c:pt>
                <c:pt idx="68651">
                  <c:v>17</c:v>
                </c:pt>
                <c:pt idx="68652">
                  <c:v>17</c:v>
                </c:pt>
                <c:pt idx="68653">
                  <c:v>17</c:v>
                </c:pt>
                <c:pt idx="68654">
                  <c:v>17</c:v>
                </c:pt>
                <c:pt idx="68655">
                  <c:v>17</c:v>
                </c:pt>
                <c:pt idx="68656">
                  <c:v>17</c:v>
                </c:pt>
                <c:pt idx="68657">
                  <c:v>17</c:v>
                </c:pt>
                <c:pt idx="68658">
                  <c:v>17</c:v>
                </c:pt>
                <c:pt idx="68659">
                  <c:v>17</c:v>
                </c:pt>
                <c:pt idx="68660">
                  <c:v>17</c:v>
                </c:pt>
                <c:pt idx="68661">
                  <c:v>17</c:v>
                </c:pt>
                <c:pt idx="68662">
                  <c:v>17</c:v>
                </c:pt>
                <c:pt idx="68663">
                  <c:v>17</c:v>
                </c:pt>
                <c:pt idx="68664">
                  <c:v>17</c:v>
                </c:pt>
                <c:pt idx="68665">
                  <c:v>17</c:v>
                </c:pt>
                <c:pt idx="68666">
                  <c:v>17</c:v>
                </c:pt>
                <c:pt idx="68667">
                  <c:v>17</c:v>
                </c:pt>
                <c:pt idx="68668">
                  <c:v>17</c:v>
                </c:pt>
                <c:pt idx="68669">
                  <c:v>17</c:v>
                </c:pt>
                <c:pt idx="68670">
                  <c:v>17</c:v>
                </c:pt>
                <c:pt idx="68671">
                  <c:v>17</c:v>
                </c:pt>
                <c:pt idx="68672">
                  <c:v>17</c:v>
                </c:pt>
                <c:pt idx="68673">
                  <c:v>17</c:v>
                </c:pt>
                <c:pt idx="68674">
                  <c:v>17</c:v>
                </c:pt>
                <c:pt idx="68675">
                  <c:v>17</c:v>
                </c:pt>
                <c:pt idx="68676">
                  <c:v>17</c:v>
                </c:pt>
                <c:pt idx="68677">
                  <c:v>17</c:v>
                </c:pt>
                <c:pt idx="68678">
                  <c:v>17</c:v>
                </c:pt>
                <c:pt idx="68679">
                  <c:v>17</c:v>
                </c:pt>
                <c:pt idx="68680">
                  <c:v>17</c:v>
                </c:pt>
                <c:pt idx="68681">
                  <c:v>17</c:v>
                </c:pt>
                <c:pt idx="68682">
                  <c:v>17</c:v>
                </c:pt>
                <c:pt idx="68683">
                  <c:v>17</c:v>
                </c:pt>
                <c:pt idx="68684">
                  <c:v>17</c:v>
                </c:pt>
                <c:pt idx="68685">
                  <c:v>17</c:v>
                </c:pt>
                <c:pt idx="68686">
                  <c:v>17</c:v>
                </c:pt>
                <c:pt idx="68687">
                  <c:v>17</c:v>
                </c:pt>
                <c:pt idx="68688">
                  <c:v>17</c:v>
                </c:pt>
                <c:pt idx="68689">
                  <c:v>17</c:v>
                </c:pt>
                <c:pt idx="68690">
                  <c:v>17</c:v>
                </c:pt>
                <c:pt idx="68691">
                  <c:v>17</c:v>
                </c:pt>
                <c:pt idx="68692">
                  <c:v>17</c:v>
                </c:pt>
                <c:pt idx="68693">
                  <c:v>17</c:v>
                </c:pt>
                <c:pt idx="68694">
                  <c:v>17</c:v>
                </c:pt>
                <c:pt idx="68695">
                  <c:v>17</c:v>
                </c:pt>
                <c:pt idx="68696">
                  <c:v>17</c:v>
                </c:pt>
                <c:pt idx="68697">
                  <c:v>17</c:v>
                </c:pt>
                <c:pt idx="68698">
                  <c:v>17</c:v>
                </c:pt>
                <c:pt idx="68699">
                  <c:v>17</c:v>
                </c:pt>
                <c:pt idx="68700">
                  <c:v>17</c:v>
                </c:pt>
                <c:pt idx="68701">
                  <c:v>17</c:v>
                </c:pt>
                <c:pt idx="68702">
                  <c:v>17</c:v>
                </c:pt>
                <c:pt idx="68703">
                  <c:v>17</c:v>
                </c:pt>
                <c:pt idx="68704">
                  <c:v>17</c:v>
                </c:pt>
                <c:pt idx="68705">
                  <c:v>17</c:v>
                </c:pt>
                <c:pt idx="68706">
                  <c:v>17</c:v>
                </c:pt>
                <c:pt idx="68707">
                  <c:v>17</c:v>
                </c:pt>
                <c:pt idx="68708">
                  <c:v>17</c:v>
                </c:pt>
                <c:pt idx="68709">
                  <c:v>17</c:v>
                </c:pt>
                <c:pt idx="68710">
                  <c:v>17</c:v>
                </c:pt>
                <c:pt idx="68711">
                  <c:v>17</c:v>
                </c:pt>
                <c:pt idx="68712">
                  <c:v>17</c:v>
                </c:pt>
                <c:pt idx="68713">
                  <c:v>17</c:v>
                </c:pt>
                <c:pt idx="68714">
                  <c:v>17</c:v>
                </c:pt>
                <c:pt idx="68715">
                  <c:v>17</c:v>
                </c:pt>
                <c:pt idx="68716">
                  <c:v>17</c:v>
                </c:pt>
                <c:pt idx="68717">
                  <c:v>17</c:v>
                </c:pt>
                <c:pt idx="68718">
                  <c:v>17</c:v>
                </c:pt>
                <c:pt idx="68719">
                  <c:v>17</c:v>
                </c:pt>
                <c:pt idx="68720">
                  <c:v>17</c:v>
                </c:pt>
                <c:pt idx="68721">
                  <c:v>17</c:v>
                </c:pt>
                <c:pt idx="68722">
                  <c:v>17</c:v>
                </c:pt>
                <c:pt idx="68723">
                  <c:v>17</c:v>
                </c:pt>
                <c:pt idx="68724">
                  <c:v>17</c:v>
                </c:pt>
                <c:pt idx="68725">
                  <c:v>17</c:v>
                </c:pt>
                <c:pt idx="68726">
                  <c:v>17</c:v>
                </c:pt>
                <c:pt idx="68727">
                  <c:v>17</c:v>
                </c:pt>
                <c:pt idx="68728">
                  <c:v>17</c:v>
                </c:pt>
                <c:pt idx="68729">
                  <c:v>17</c:v>
                </c:pt>
                <c:pt idx="68730">
                  <c:v>17</c:v>
                </c:pt>
                <c:pt idx="68731">
                  <c:v>17</c:v>
                </c:pt>
                <c:pt idx="68732">
                  <c:v>17</c:v>
                </c:pt>
                <c:pt idx="68733">
                  <c:v>17</c:v>
                </c:pt>
                <c:pt idx="68734">
                  <c:v>17</c:v>
                </c:pt>
                <c:pt idx="68735">
                  <c:v>17</c:v>
                </c:pt>
                <c:pt idx="68736">
                  <c:v>17</c:v>
                </c:pt>
                <c:pt idx="68737">
                  <c:v>17</c:v>
                </c:pt>
                <c:pt idx="68738">
                  <c:v>17</c:v>
                </c:pt>
                <c:pt idx="68739">
                  <c:v>17</c:v>
                </c:pt>
                <c:pt idx="68740">
                  <c:v>17</c:v>
                </c:pt>
                <c:pt idx="68741">
                  <c:v>17</c:v>
                </c:pt>
                <c:pt idx="68742">
                  <c:v>17</c:v>
                </c:pt>
                <c:pt idx="68743">
                  <c:v>17</c:v>
                </c:pt>
                <c:pt idx="68744">
                  <c:v>17</c:v>
                </c:pt>
                <c:pt idx="68745">
                  <c:v>17</c:v>
                </c:pt>
                <c:pt idx="68746">
                  <c:v>17</c:v>
                </c:pt>
                <c:pt idx="68747">
                  <c:v>17</c:v>
                </c:pt>
                <c:pt idx="68748">
                  <c:v>17</c:v>
                </c:pt>
                <c:pt idx="68749">
                  <c:v>17</c:v>
                </c:pt>
                <c:pt idx="68750">
                  <c:v>17</c:v>
                </c:pt>
                <c:pt idx="68751">
                  <c:v>17</c:v>
                </c:pt>
                <c:pt idx="68752">
                  <c:v>17</c:v>
                </c:pt>
                <c:pt idx="68753">
                  <c:v>17</c:v>
                </c:pt>
                <c:pt idx="68754">
                  <c:v>17</c:v>
                </c:pt>
                <c:pt idx="68755">
                  <c:v>17</c:v>
                </c:pt>
                <c:pt idx="68756">
                  <c:v>17</c:v>
                </c:pt>
                <c:pt idx="68757">
                  <c:v>17</c:v>
                </c:pt>
                <c:pt idx="68758">
                  <c:v>17</c:v>
                </c:pt>
                <c:pt idx="68759">
                  <c:v>17</c:v>
                </c:pt>
                <c:pt idx="68760">
                  <c:v>17</c:v>
                </c:pt>
                <c:pt idx="68761">
                  <c:v>17</c:v>
                </c:pt>
                <c:pt idx="68762">
                  <c:v>17</c:v>
                </c:pt>
                <c:pt idx="68763">
                  <c:v>17</c:v>
                </c:pt>
                <c:pt idx="68764">
                  <c:v>17</c:v>
                </c:pt>
                <c:pt idx="68765">
                  <c:v>17</c:v>
                </c:pt>
                <c:pt idx="68766">
                  <c:v>17</c:v>
                </c:pt>
                <c:pt idx="68767">
                  <c:v>17</c:v>
                </c:pt>
                <c:pt idx="68768">
                  <c:v>17</c:v>
                </c:pt>
                <c:pt idx="68769">
                  <c:v>17</c:v>
                </c:pt>
                <c:pt idx="68770">
                  <c:v>17</c:v>
                </c:pt>
                <c:pt idx="68771">
                  <c:v>17</c:v>
                </c:pt>
                <c:pt idx="68772">
                  <c:v>17</c:v>
                </c:pt>
                <c:pt idx="68773">
                  <c:v>17</c:v>
                </c:pt>
                <c:pt idx="68774">
                  <c:v>17</c:v>
                </c:pt>
                <c:pt idx="68775">
                  <c:v>17</c:v>
                </c:pt>
                <c:pt idx="68776">
                  <c:v>17</c:v>
                </c:pt>
                <c:pt idx="68777">
                  <c:v>17</c:v>
                </c:pt>
                <c:pt idx="68778">
                  <c:v>17</c:v>
                </c:pt>
                <c:pt idx="68779">
                  <c:v>17</c:v>
                </c:pt>
                <c:pt idx="68780">
                  <c:v>17</c:v>
                </c:pt>
                <c:pt idx="68781">
                  <c:v>17</c:v>
                </c:pt>
                <c:pt idx="68782">
                  <c:v>17</c:v>
                </c:pt>
                <c:pt idx="68783">
                  <c:v>17</c:v>
                </c:pt>
                <c:pt idx="68784">
                  <c:v>17</c:v>
                </c:pt>
                <c:pt idx="68785">
                  <c:v>17</c:v>
                </c:pt>
                <c:pt idx="68786">
                  <c:v>17</c:v>
                </c:pt>
                <c:pt idx="68787">
                  <c:v>17</c:v>
                </c:pt>
                <c:pt idx="68788">
                  <c:v>17</c:v>
                </c:pt>
                <c:pt idx="68789">
                  <c:v>17</c:v>
                </c:pt>
                <c:pt idx="68790">
                  <c:v>17</c:v>
                </c:pt>
                <c:pt idx="68791">
                  <c:v>17</c:v>
                </c:pt>
                <c:pt idx="68792">
                  <c:v>17</c:v>
                </c:pt>
                <c:pt idx="68793">
                  <c:v>17</c:v>
                </c:pt>
                <c:pt idx="68794">
                  <c:v>17</c:v>
                </c:pt>
                <c:pt idx="68795">
                  <c:v>17</c:v>
                </c:pt>
                <c:pt idx="68796">
                  <c:v>17</c:v>
                </c:pt>
                <c:pt idx="68797">
                  <c:v>17</c:v>
                </c:pt>
                <c:pt idx="68798">
                  <c:v>17</c:v>
                </c:pt>
                <c:pt idx="68799">
                  <c:v>17</c:v>
                </c:pt>
                <c:pt idx="68800">
                  <c:v>17</c:v>
                </c:pt>
                <c:pt idx="68801">
                  <c:v>17</c:v>
                </c:pt>
                <c:pt idx="68802">
                  <c:v>17</c:v>
                </c:pt>
                <c:pt idx="68803">
                  <c:v>17</c:v>
                </c:pt>
                <c:pt idx="68804">
                  <c:v>17</c:v>
                </c:pt>
                <c:pt idx="68805">
                  <c:v>17</c:v>
                </c:pt>
                <c:pt idx="68806">
                  <c:v>17</c:v>
                </c:pt>
                <c:pt idx="68807">
                  <c:v>17</c:v>
                </c:pt>
                <c:pt idx="68808">
                  <c:v>17</c:v>
                </c:pt>
                <c:pt idx="68809">
                  <c:v>17</c:v>
                </c:pt>
                <c:pt idx="68810">
                  <c:v>17</c:v>
                </c:pt>
                <c:pt idx="68811">
                  <c:v>17</c:v>
                </c:pt>
                <c:pt idx="68812">
                  <c:v>17</c:v>
                </c:pt>
                <c:pt idx="68813">
                  <c:v>17</c:v>
                </c:pt>
                <c:pt idx="68814">
                  <c:v>17</c:v>
                </c:pt>
                <c:pt idx="68815">
                  <c:v>17</c:v>
                </c:pt>
                <c:pt idx="68816">
                  <c:v>17</c:v>
                </c:pt>
                <c:pt idx="68817">
                  <c:v>17</c:v>
                </c:pt>
                <c:pt idx="68818">
                  <c:v>17</c:v>
                </c:pt>
                <c:pt idx="68819">
                  <c:v>17</c:v>
                </c:pt>
                <c:pt idx="68820">
                  <c:v>17</c:v>
                </c:pt>
                <c:pt idx="68821">
                  <c:v>17</c:v>
                </c:pt>
                <c:pt idx="68822">
                  <c:v>17</c:v>
                </c:pt>
                <c:pt idx="68823">
                  <c:v>17</c:v>
                </c:pt>
                <c:pt idx="68824">
                  <c:v>17</c:v>
                </c:pt>
                <c:pt idx="68825">
                  <c:v>17</c:v>
                </c:pt>
                <c:pt idx="68826">
                  <c:v>17</c:v>
                </c:pt>
                <c:pt idx="68827">
                  <c:v>17</c:v>
                </c:pt>
                <c:pt idx="68828">
                  <c:v>17</c:v>
                </c:pt>
                <c:pt idx="68829">
                  <c:v>17</c:v>
                </c:pt>
                <c:pt idx="68830">
                  <c:v>17</c:v>
                </c:pt>
                <c:pt idx="68831">
                  <c:v>17</c:v>
                </c:pt>
                <c:pt idx="68832">
                  <c:v>17</c:v>
                </c:pt>
                <c:pt idx="68833">
                  <c:v>17</c:v>
                </c:pt>
                <c:pt idx="68834">
                  <c:v>17</c:v>
                </c:pt>
                <c:pt idx="68835">
                  <c:v>17</c:v>
                </c:pt>
                <c:pt idx="68836">
                  <c:v>17</c:v>
                </c:pt>
                <c:pt idx="68837">
                  <c:v>17</c:v>
                </c:pt>
                <c:pt idx="68838">
                  <c:v>17</c:v>
                </c:pt>
                <c:pt idx="68839">
                  <c:v>17</c:v>
                </c:pt>
                <c:pt idx="68840">
                  <c:v>17</c:v>
                </c:pt>
                <c:pt idx="68841">
                  <c:v>17</c:v>
                </c:pt>
                <c:pt idx="68842">
                  <c:v>17</c:v>
                </c:pt>
                <c:pt idx="68843">
                  <c:v>17</c:v>
                </c:pt>
                <c:pt idx="68844">
                  <c:v>17</c:v>
                </c:pt>
                <c:pt idx="68845">
                  <c:v>17</c:v>
                </c:pt>
                <c:pt idx="68846">
                  <c:v>17</c:v>
                </c:pt>
                <c:pt idx="68847">
                  <c:v>17</c:v>
                </c:pt>
                <c:pt idx="68848">
                  <c:v>17</c:v>
                </c:pt>
                <c:pt idx="68849">
                  <c:v>17</c:v>
                </c:pt>
                <c:pt idx="68850">
                  <c:v>17</c:v>
                </c:pt>
                <c:pt idx="68851">
                  <c:v>17</c:v>
                </c:pt>
                <c:pt idx="68852">
                  <c:v>17</c:v>
                </c:pt>
                <c:pt idx="68853">
                  <c:v>17</c:v>
                </c:pt>
                <c:pt idx="68854">
                  <c:v>17</c:v>
                </c:pt>
                <c:pt idx="68855">
                  <c:v>17</c:v>
                </c:pt>
                <c:pt idx="68856">
                  <c:v>17</c:v>
                </c:pt>
                <c:pt idx="68857">
                  <c:v>17</c:v>
                </c:pt>
                <c:pt idx="68858">
                  <c:v>17</c:v>
                </c:pt>
                <c:pt idx="68859">
                  <c:v>17</c:v>
                </c:pt>
                <c:pt idx="68860">
                  <c:v>17</c:v>
                </c:pt>
                <c:pt idx="68861">
                  <c:v>17</c:v>
                </c:pt>
                <c:pt idx="68862">
                  <c:v>17</c:v>
                </c:pt>
                <c:pt idx="68863">
                  <c:v>17</c:v>
                </c:pt>
                <c:pt idx="68864">
                  <c:v>17</c:v>
                </c:pt>
                <c:pt idx="68865">
                  <c:v>17</c:v>
                </c:pt>
                <c:pt idx="68866">
                  <c:v>17</c:v>
                </c:pt>
                <c:pt idx="68867">
                  <c:v>17</c:v>
                </c:pt>
                <c:pt idx="68868">
                  <c:v>17</c:v>
                </c:pt>
                <c:pt idx="68869">
                  <c:v>17</c:v>
                </c:pt>
                <c:pt idx="68870">
                  <c:v>17</c:v>
                </c:pt>
                <c:pt idx="68871">
                  <c:v>17</c:v>
                </c:pt>
                <c:pt idx="68872">
                  <c:v>17</c:v>
                </c:pt>
                <c:pt idx="68873">
                  <c:v>17</c:v>
                </c:pt>
                <c:pt idx="68874">
                  <c:v>17</c:v>
                </c:pt>
                <c:pt idx="68875">
                  <c:v>17</c:v>
                </c:pt>
                <c:pt idx="68876">
                  <c:v>17</c:v>
                </c:pt>
                <c:pt idx="68877">
                  <c:v>17</c:v>
                </c:pt>
                <c:pt idx="68878">
                  <c:v>17</c:v>
                </c:pt>
                <c:pt idx="68879">
                  <c:v>17</c:v>
                </c:pt>
                <c:pt idx="68880">
                  <c:v>17</c:v>
                </c:pt>
                <c:pt idx="68881">
                  <c:v>17</c:v>
                </c:pt>
                <c:pt idx="68882">
                  <c:v>17</c:v>
                </c:pt>
                <c:pt idx="68883">
                  <c:v>17</c:v>
                </c:pt>
                <c:pt idx="68884">
                  <c:v>17</c:v>
                </c:pt>
                <c:pt idx="68885">
                  <c:v>17</c:v>
                </c:pt>
                <c:pt idx="68886">
                  <c:v>17</c:v>
                </c:pt>
                <c:pt idx="68887">
                  <c:v>17</c:v>
                </c:pt>
                <c:pt idx="68888">
                  <c:v>17</c:v>
                </c:pt>
                <c:pt idx="68889">
                  <c:v>17</c:v>
                </c:pt>
                <c:pt idx="68890">
                  <c:v>17</c:v>
                </c:pt>
                <c:pt idx="68891">
                  <c:v>17</c:v>
                </c:pt>
                <c:pt idx="68892">
                  <c:v>17</c:v>
                </c:pt>
                <c:pt idx="68893">
                  <c:v>17</c:v>
                </c:pt>
                <c:pt idx="68894">
                  <c:v>17</c:v>
                </c:pt>
                <c:pt idx="68895">
                  <c:v>17</c:v>
                </c:pt>
                <c:pt idx="68896">
                  <c:v>17</c:v>
                </c:pt>
                <c:pt idx="68897">
                  <c:v>17</c:v>
                </c:pt>
                <c:pt idx="68898">
                  <c:v>17</c:v>
                </c:pt>
                <c:pt idx="68899">
                  <c:v>17</c:v>
                </c:pt>
                <c:pt idx="68900">
                  <c:v>17</c:v>
                </c:pt>
                <c:pt idx="68901">
                  <c:v>17</c:v>
                </c:pt>
                <c:pt idx="68902">
                  <c:v>17</c:v>
                </c:pt>
                <c:pt idx="68903">
                  <c:v>17</c:v>
                </c:pt>
                <c:pt idx="68904">
                  <c:v>17</c:v>
                </c:pt>
                <c:pt idx="68905">
                  <c:v>17</c:v>
                </c:pt>
                <c:pt idx="68906">
                  <c:v>17</c:v>
                </c:pt>
                <c:pt idx="68907">
                  <c:v>17</c:v>
                </c:pt>
                <c:pt idx="68908">
                  <c:v>17</c:v>
                </c:pt>
                <c:pt idx="68909">
                  <c:v>17</c:v>
                </c:pt>
                <c:pt idx="68910">
                  <c:v>17</c:v>
                </c:pt>
                <c:pt idx="68911">
                  <c:v>17</c:v>
                </c:pt>
                <c:pt idx="68912">
                  <c:v>17</c:v>
                </c:pt>
                <c:pt idx="68913">
                  <c:v>17</c:v>
                </c:pt>
                <c:pt idx="68914">
                  <c:v>17</c:v>
                </c:pt>
                <c:pt idx="68915">
                  <c:v>17</c:v>
                </c:pt>
                <c:pt idx="68916">
                  <c:v>17</c:v>
                </c:pt>
                <c:pt idx="68917">
                  <c:v>17</c:v>
                </c:pt>
                <c:pt idx="68918">
                  <c:v>17</c:v>
                </c:pt>
                <c:pt idx="68919">
                  <c:v>17</c:v>
                </c:pt>
                <c:pt idx="68920">
                  <c:v>17</c:v>
                </c:pt>
                <c:pt idx="68921">
                  <c:v>17</c:v>
                </c:pt>
                <c:pt idx="68922">
                  <c:v>17</c:v>
                </c:pt>
                <c:pt idx="68923">
                  <c:v>17</c:v>
                </c:pt>
                <c:pt idx="68924">
                  <c:v>17</c:v>
                </c:pt>
                <c:pt idx="68925">
                  <c:v>17</c:v>
                </c:pt>
                <c:pt idx="68926">
                  <c:v>17</c:v>
                </c:pt>
                <c:pt idx="68927">
                  <c:v>17</c:v>
                </c:pt>
                <c:pt idx="68928">
                  <c:v>17</c:v>
                </c:pt>
                <c:pt idx="68929">
                  <c:v>17</c:v>
                </c:pt>
                <c:pt idx="68930">
                  <c:v>17</c:v>
                </c:pt>
                <c:pt idx="68931">
                  <c:v>17</c:v>
                </c:pt>
                <c:pt idx="68932">
                  <c:v>17</c:v>
                </c:pt>
                <c:pt idx="68933">
                  <c:v>17</c:v>
                </c:pt>
                <c:pt idx="68934">
                  <c:v>17</c:v>
                </c:pt>
                <c:pt idx="68935">
                  <c:v>17</c:v>
                </c:pt>
                <c:pt idx="68936">
                  <c:v>17</c:v>
                </c:pt>
                <c:pt idx="68937">
                  <c:v>17</c:v>
                </c:pt>
                <c:pt idx="68938">
                  <c:v>17</c:v>
                </c:pt>
                <c:pt idx="68939">
                  <c:v>17</c:v>
                </c:pt>
                <c:pt idx="68940">
                  <c:v>17</c:v>
                </c:pt>
                <c:pt idx="68941">
                  <c:v>17</c:v>
                </c:pt>
                <c:pt idx="68942">
                  <c:v>17</c:v>
                </c:pt>
                <c:pt idx="68943">
                  <c:v>17</c:v>
                </c:pt>
                <c:pt idx="68944">
                  <c:v>17</c:v>
                </c:pt>
                <c:pt idx="68945">
                  <c:v>17</c:v>
                </c:pt>
                <c:pt idx="68946">
                  <c:v>17</c:v>
                </c:pt>
                <c:pt idx="68947">
                  <c:v>17</c:v>
                </c:pt>
                <c:pt idx="68948">
                  <c:v>17</c:v>
                </c:pt>
                <c:pt idx="68949">
                  <c:v>17</c:v>
                </c:pt>
                <c:pt idx="68950">
                  <c:v>17</c:v>
                </c:pt>
                <c:pt idx="68951">
                  <c:v>17</c:v>
                </c:pt>
                <c:pt idx="68952">
                  <c:v>17</c:v>
                </c:pt>
                <c:pt idx="68953">
                  <c:v>17</c:v>
                </c:pt>
                <c:pt idx="68954">
                  <c:v>17</c:v>
                </c:pt>
                <c:pt idx="68955">
                  <c:v>17</c:v>
                </c:pt>
                <c:pt idx="68956">
                  <c:v>17</c:v>
                </c:pt>
                <c:pt idx="68957">
                  <c:v>17</c:v>
                </c:pt>
                <c:pt idx="68958">
                  <c:v>17</c:v>
                </c:pt>
                <c:pt idx="68959">
                  <c:v>17</c:v>
                </c:pt>
                <c:pt idx="68960">
                  <c:v>17</c:v>
                </c:pt>
                <c:pt idx="68961">
                  <c:v>17</c:v>
                </c:pt>
                <c:pt idx="68962">
                  <c:v>17</c:v>
                </c:pt>
                <c:pt idx="68963">
                  <c:v>17</c:v>
                </c:pt>
                <c:pt idx="68964">
                  <c:v>17</c:v>
                </c:pt>
                <c:pt idx="68965">
                  <c:v>17</c:v>
                </c:pt>
                <c:pt idx="68966">
                  <c:v>17</c:v>
                </c:pt>
                <c:pt idx="68967">
                  <c:v>17</c:v>
                </c:pt>
                <c:pt idx="68968">
                  <c:v>17</c:v>
                </c:pt>
                <c:pt idx="68969">
                  <c:v>17</c:v>
                </c:pt>
                <c:pt idx="68970">
                  <c:v>17</c:v>
                </c:pt>
                <c:pt idx="68971">
                  <c:v>17</c:v>
                </c:pt>
                <c:pt idx="68972">
                  <c:v>17</c:v>
                </c:pt>
                <c:pt idx="68973">
                  <c:v>17</c:v>
                </c:pt>
                <c:pt idx="68974">
                  <c:v>17</c:v>
                </c:pt>
                <c:pt idx="68975">
                  <c:v>17</c:v>
                </c:pt>
                <c:pt idx="68976">
                  <c:v>17</c:v>
                </c:pt>
                <c:pt idx="68977">
                  <c:v>17</c:v>
                </c:pt>
                <c:pt idx="68978">
                  <c:v>17</c:v>
                </c:pt>
                <c:pt idx="68979">
                  <c:v>17</c:v>
                </c:pt>
                <c:pt idx="68980">
                  <c:v>17</c:v>
                </c:pt>
                <c:pt idx="68981">
                  <c:v>17</c:v>
                </c:pt>
                <c:pt idx="68982">
                  <c:v>17</c:v>
                </c:pt>
                <c:pt idx="68983">
                  <c:v>17</c:v>
                </c:pt>
                <c:pt idx="68984">
                  <c:v>17</c:v>
                </c:pt>
                <c:pt idx="68985">
                  <c:v>17</c:v>
                </c:pt>
                <c:pt idx="68986">
                  <c:v>17</c:v>
                </c:pt>
                <c:pt idx="68987">
                  <c:v>17</c:v>
                </c:pt>
                <c:pt idx="68988">
                  <c:v>17</c:v>
                </c:pt>
                <c:pt idx="68989">
                  <c:v>17</c:v>
                </c:pt>
                <c:pt idx="68990">
                  <c:v>17</c:v>
                </c:pt>
                <c:pt idx="68991">
                  <c:v>17</c:v>
                </c:pt>
                <c:pt idx="68992">
                  <c:v>17</c:v>
                </c:pt>
                <c:pt idx="68993">
                  <c:v>17</c:v>
                </c:pt>
                <c:pt idx="68994">
                  <c:v>17</c:v>
                </c:pt>
                <c:pt idx="68995">
                  <c:v>17</c:v>
                </c:pt>
                <c:pt idx="68996">
                  <c:v>17</c:v>
                </c:pt>
                <c:pt idx="68997">
                  <c:v>17</c:v>
                </c:pt>
                <c:pt idx="68998">
                  <c:v>17</c:v>
                </c:pt>
                <c:pt idx="68999">
                  <c:v>17</c:v>
                </c:pt>
                <c:pt idx="69000">
                  <c:v>17.5</c:v>
                </c:pt>
                <c:pt idx="69001">
                  <c:v>17.5</c:v>
                </c:pt>
                <c:pt idx="69002">
                  <c:v>17.5</c:v>
                </c:pt>
                <c:pt idx="69003">
                  <c:v>17.5</c:v>
                </c:pt>
                <c:pt idx="69004">
                  <c:v>17.5</c:v>
                </c:pt>
                <c:pt idx="69005">
                  <c:v>17.5</c:v>
                </c:pt>
                <c:pt idx="69006">
                  <c:v>17.5</c:v>
                </c:pt>
                <c:pt idx="69007">
                  <c:v>17.5</c:v>
                </c:pt>
                <c:pt idx="69008">
                  <c:v>17.5</c:v>
                </c:pt>
                <c:pt idx="69009">
                  <c:v>17.5</c:v>
                </c:pt>
                <c:pt idx="69010">
                  <c:v>17.5</c:v>
                </c:pt>
                <c:pt idx="69011">
                  <c:v>17.5</c:v>
                </c:pt>
                <c:pt idx="69012">
                  <c:v>17.5</c:v>
                </c:pt>
                <c:pt idx="69013">
                  <c:v>17.5</c:v>
                </c:pt>
                <c:pt idx="69014">
                  <c:v>17.5</c:v>
                </c:pt>
                <c:pt idx="69015">
                  <c:v>17.5</c:v>
                </c:pt>
                <c:pt idx="69016">
                  <c:v>17.5</c:v>
                </c:pt>
                <c:pt idx="69017">
                  <c:v>17.5</c:v>
                </c:pt>
                <c:pt idx="69018">
                  <c:v>17.5</c:v>
                </c:pt>
                <c:pt idx="69019">
                  <c:v>17.5</c:v>
                </c:pt>
                <c:pt idx="69020">
                  <c:v>17.5</c:v>
                </c:pt>
                <c:pt idx="69021">
                  <c:v>17.5</c:v>
                </c:pt>
                <c:pt idx="69022">
                  <c:v>17.5</c:v>
                </c:pt>
                <c:pt idx="69023">
                  <c:v>17.5</c:v>
                </c:pt>
                <c:pt idx="69024">
                  <c:v>17.5</c:v>
                </c:pt>
                <c:pt idx="69025">
                  <c:v>17.5</c:v>
                </c:pt>
                <c:pt idx="69026">
                  <c:v>17.5</c:v>
                </c:pt>
                <c:pt idx="69027">
                  <c:v>17.5</c:v>
                </c:pt>
                <c:pt idx="69028">
                  <c:v>17.5</c:v>
                </c:pt>
                <c:pt idx="69029">
                  <c:v>17.5</c:v>
                </c:pt>
                <c:pt idx="69030">
                  <c:v>17.5</c:v>
                </c:pt>
                <c:pt idx="69031">
                  <c:v>17.5</c:v>
                </c:pt>
                <c:pt idx="69032">
                  <c:v>17.5</c:v>
                </c:pt>
                <c:pt idx="69033">
                  <c:v>17.5</c:v>
                </c:pt>
                <c:pt idx="69034">
                  <c:v>17.5</c:v>
                </c:pt>
                <c:pt idx="69035">
                  <c:v>17.5</c:v>
                </c:pt>
                <c:pt idx="69036">
                  <c:v>17.5</c:v>
                </c:pt>
                <c:pt idx="69037">
                  <c:v>17.5</c:v>
                </c:pt>
                <c:pt idx="69038">
                  <c:v>17.5</c:v>
                </c:pt>
                <c:pt idx="69039">
                  <c:v>17.5</c:v>
                </c:pt>
                <c:pt idx="69040">
                  <c:v>17.5</c:v>
                </c:pt>
                <c:pt idx="69041">
                  <c:v>17.5</c:v>
                </c:pt>
                <c:pt idx="69042">
                  <c:v>17.5</c:v>
                </c:pt>
                <c:pt idx="69043">
                  <c:v>17.5</c:v>
                </c:pt>
                <c:pt idx="69044">
                  <c:v>17.5</c:v>
                </c:pt>
                <c:pt idx="69045">
                  <c:v>17.5</c:v>
                </c:pt>
                <c:pt idx="69046">
                  <c:v>17.5</c:v>
                </c:pt>
                <c:pt idx="69047">
                  <c:v>17.5</c:v>
                </c:pt>
                <c:pt idx="69048">
                  <c:v>17.5</c:v>
                </c:pt>
                <c:pt idx="69049">
                  <c:v>17.5</c:v>
                </c:pt>
                <c:pt idx="69050">
                  <c:v>17.5</c:v>
                </c:pt>
                <c:pt idx="69051">
                  <c:v>17.5</c:v>
                </c:pt>
                <c:pt idx="69052">
                  <c:v>17.5</c:v>
                </c:pt>
                <c:pt idx="69053">
                  <c:v>17.5</c:v>
                </c:pt>
                <c:pt idx="69054">
                  <c:v>17.5</c:v>
                </c:pt>
                <c:pt idx="69055">
                  <c:v>17.5</c:v>
                </c:pt>
                <c:pt idx="69056">
                  <c:v>17.5</c:v>
                </c:pt>
                <c:pt idx="69057">
                  <c:v>17.5</c:v>
                </c:pt>
                <c:pt idx="69058">
                  <c:v>17.5</c:v>
                </c:pt>
                <c:pt idx="69059">
                  <c:v>17.5</c:v>
                </c:pt>
                <c:pt idx="69060">
                  <c:v>17.5</c:v>
                </c:pt>
                <c:pt idx="69061">
                  <c:v>17.5</c:v>
                </c:pt>
                <c:pt idx="69062">
                  <c:v>17.5</c:v>
                </c:pt>
                <c:pt idx="69063">
                  <c:v>17.5</c:v>
                </c:pt>
                <c:pt idx="69064">
                  <c:v>17.5</c:v>
                </c:pt>
                <c:pt idx="69065">
                  <c:v>17.5</c:v>
                </c:pt>
                <c:pt idx="69066">
                  <c:v>17.5</c:v>
                </c:pt>
                <c:pt idx="69067">
                  <c:v>17.5</c:v>
                </c:pt>
                <c:pt idx="69068">
                  <c:v>17.5</c:v>
                </c:pt>
                <c:pt idx="69069">
                  <c:v>17.5</c:v>
                </c:pt>
                <c:pt idx="69070">
                  <c:v>17.5</c:v>
                </c:pt>
                <c:pt idx="69071">
                  <c:v>17.5</c:v>
                </c:pt>
                <c:pt idx="69072">
                  <c:v>17.5</c:v>
                </c:pt>
                <c:pt idx="69073">
                  <c:v>17.5</c:v>
                </c:pt>
                <c:pt idx="69074">
                  <c:v>17.5</c:v>
                </c:pt>
                <c:pt idx="69075">
                  <c:v>17.5</c:v>
                </c:pt>
                <c:pt idx="69076">
                  <c:v>17.5</c:v>
                </c:pt>
                <c:pt idx="69077">
                  <c:v>17.5</c:v>
                </c:pt>
                <c:pt idx="69078">
                  <c:v>17.5</c:v>
                </c:pt>
                <c:pt idx="69079">
                  <c:v>17.5</c:v>
                </c:pt>
                <c:pt idx="69080">
                  <c:v>17.5</c:v>
                </c:pt>
                <c:pt idx="69081">
                  <c:v>17.5</c:v>
                </c:pt>
                <c:pt idx="69082">
                  <c:v>17.5</c:v>
                </c:pt>
                <c:pt idx="69083">
                  <c:v>17.5</c:v>
                </c:pt>
                <c:pt idx="69084">
                  <c:v>17.5</c:v>
                </c:pt>
                <c:pt idx="69085">
                  <c:v>17.5</c:v>
                </c:pt>
                <c:pt idx="69086">
                  <c:v>17.5</c:v>
                </c:pt>
                <c:pt idx="69087">
                  <c:v>17.5</c:v>
                </c:pt>
                <c:pt idx="69088">
                  <c:v>17.5</c:v>
                </c:pt>
                <c:pt idx="69089">
                  <c:v>17.5</c:v>
                </c:pt>
                <c:pt idx="69090">
                  <c:v>17.5</c:v>
                </c:pt>
                <c:pt idx="69091">
                  <c:v>17.5</c:v>
                </c:pt>
                <c:pt idx="69092">
                  <c:v>17.5</c:v>
                </c:pt>
                <c:pt idx="69093">
                  <c:v>17.5</c:v>
                </c:pt>
                <c:pt idx="69094">
                  <c:v>17.5</c:v>
                </c:pt>
                <c:pt idx="69095">
                  <c:v>17.5</c:v>
                </c:pt>
                <c:pt idx="69096">
                  <c:v>17.5</c:v>
                </c:pt>
                <c:pt idx="69097">
                  <c:v>17.5</c:v>
                </c:pt>
                <c:pt idx="69098">
                  <c:v>17.5</c:v>
                </c:pt>
                <c:pt idx="69099">
                  <c:v>17.5</c:v>
                </c:pt>
                <c:pt idx="69100">
                  <c:v>17.5</c:v>
                </c:pt>
                <c:pt idx="69101">
                  <c:v>17.5</c:v>
                </c:pt>
                <c:pt idx="69102">
                  <c:v>17.5</c:v>
                </c:pt>
                <c:pt idx="69103">
                  <c:v>17.5</c:v>
                </c:pt>
                <c:pt idx="69104">
                  <c:v>17.5</c:v>
                </c:pt>
                <c:pt idx="69105">
                  <c:v>17.5</c:v>
                </c:pt>
                <c:pt idx="69106">
                  <c:v>17.5</c:v>
                </c:pt>
                <c:pt idx="69107">
                  <c:v>17.5</c:v>
                </c:pt>
                <c:pt idx="69108">
                  <c:v>17.5</c:v>
                </c:pt>
                <c:pt idx="69109">
                  <c:v>17.5</c:v>
                </c:pt>
                <c:pt idx="69110">
                  <c:v>17.5</c:v>
                </c:pt>
                <c:pt idx="69111">
                  <c:v>17.5</c:v>
                </c:pt>
                <c:pt idx="69112">
                  <c:v>17.5</c:v>
                </c:pt>
                <c:pt idx="69113">
                  <c:v>17.5</c:v>
                </c:pt>
                <c:pt idx="69114">
                  <c:v>17.5</c:v>
                </c:pt>
                <c:pt idx="69115">
                  <c:v>17.5</c:v>
                </c:pt>
                <c:pt idx="69116">
                  <c:v>17.5</c:v>
                </c:pt>
                <c:pt idx="69117">
                  <c:v>17.5</c:v>
                </c:pt>
                <c:pt idx="69118">
                  <c:v>17.5</c:v>
                </c:pt>
                <c:pt idx="69119">
                  <c:v>17.5</c:v>
                </c:pt>
                <c:pt idx="69120">
                  <c:v>17.5</c:v>
                </c:pt>
                <c:pt idx="69121">
                  <c:v>17.5</c:v>
                </c:pt>
                <c:pt idx="69122">
                  <c:v>17.5</c:v>
                </c:pt>
                <c:pt idx="69123">
                  <c:v>17.5</c:v>
                </c:pt>
                <c:pt idx="69124">
                  <c:v>17.5</c:v>
                </c:pt>
                <c:pt idx="69125">
                  <c:v>17.5</c:v>
                </c:pt>
                <c:pt idx="69126">
                  <c:v>17.5</c:v>
                </c:pt>
                <c:pt idx="69127">
                  <c:v>17.5</c:v>
                </c:pt>
                <c:pt idx="69128">
                  <c:v>17.5</c:v>
                </c:pt>
                <c:pt idx="69129">
                  <c:v>17.5</c:v>
                </c:pt>
                <c:pt idx="69130">
                  <c:v>17.5</c:v>
                </c:pt>
                <c:pt idx="69131">
                  <c:v>17.5</c:v>
                </c:pt>
                <c:pt idx="69132">
                  <c:v>17.5</c:v>
                </c:pt>
                <c:pt idx="69133">
                  <c:v>17.5</c:v>
                </c:pt>
                <c:pt idx="69134">
                  <c:v>17.5</c:v>
                </c:pt>
                <c:pt idx="69135">
                  <c:v>17.5</c:v>
                </c:pt>
                <c:pt idx="69136">
                  <c:v>17.5</c:v>
                </c:pt>
                <c:pt idx="69137">
                  <c:v>17.5</c:v>
                </c:pt>
                <c:pt idx="69138">
                  <c:v>17.5</c:v>
                </c:pt>
                <c:pt idx="69139">
                  <c:v>17.5</c:v>
                </c:pt>
                <c:pt idx="69140">
                  <c:v>17.5</c:v>
                </c:pt>
                <c:pt idx="69141">
                  <c:v>17.5</c:v>
                </c:pt>
                <c:pt idx="69142">
                  <c:v>17.5</c:v>
                </c:pt>
                <c:pt idx="69143">
                  <c:v>17.5</c:v>
                </c:pt>
                <c:pt idx="69144">
                  <c:v>17.5</c:v>
                </c:pt>
                <c:pt idx="69145">
                  <c:v>17.5</c:v>
                </c:pt>
                <c:pt idx="69146">
                  <c:v>17.5</c:v>
                </c:pt>
                <c:pt idx="69147">
                  <c:v>17.5</c:v>
                </c:pt>
                <c:pt idx="69148">
                  <c:v>17.5</c:v>
                </c:pt>
                <c:pt idx="69149">
                  <c:v>17.5</c:v>
                </c:pt>
                <c:pt idx="69150">
                  <c:v>17.5</c:v>
                </c:pt>
                <c:pt idx="69151">
                  <c:v>17.5</c:v>
                </c:pt>
                <c:pt idx="69152">
                  <c:v>17.5</c:v>
                </c:pt>
                <c:pt idx="69153">
                  <c:v>17.5</c:v>
                </c:pt>
                <c:pt idx="69154">
                  <c:v>17.5</c:v>
                </c:pt>
                <c:pt idx="69155">
                  <c:v>17.5</c:v>
                </c:pt>
                <c:pt idx="69156">
                  <c:v>17.5</c:v>
                </c:pt>
                <c:pt idx="69157">
                  <c:v>17.5</c:v>
                </c:pt>
                <c:pt idx="69158">
                  <c:v>17.5</c:v>
                </c:pt>
                <c:pt idx="69159">
                  <c:v>17.5</c:v>
                </c:pt>
                <c:pt idx="69160">
                  <c:v>17.5</c:v>
                </c:pt>
                <c:pt idx="69161">
                  <c:v>17.5</c:v>
                </c:pt>
                <c:pt idx="69162">
                  <c:v>17.5</c:v>
                </c:pt>
                <c:pt idx="69163">
                  <c:v>17.5</c:v>
                </c:pt>
                <c:pt idx="69164">
                  <c:v>17.5</c:v>
                </c:pt>
                <c:pt idx="69165">
                  <c:v>17.5</c:v>
                </c:pt>
                <c:pt idx="69166">
                  <c:v>17.5</c:v>
                </c:pt>
                <c:pt idx="69167">
                  <c:v>17.5</c:v>
                </c:pt>
                <c:pt idx="69168">
                  <c:v>17.5</c:v>
                </c:pt>
                <c:pt idx="69169">
                  <c:v>17.5</c:v>
                </c:pt>
                <c:pt idx="69170">
                  <c:v>17.5</c:v>
                </c:pt>
                <c:pt idx="69171">
                  <c:v>17.5</c:v>
                </c:pt>
                <c:pt idx="69172">
                  <c:v>17.5</c:v>
                </c:pt>
                <c:pt idx="69173">
                  <c:v>17.5</c:v>
                </c:pt>
                <c:pt idx="69174">
                  <c:v>17.5</c:v>
                </c:pt>
                <c:pt idx="69175">
                  <c:v>17.5</c:v>
                </c:pt>
                <c:pt idx="69176">
                  <c:v>17.5</c:v>
                </c:pt>
                <c:pt idx="69177">
                  <c:v>17.5</c:v>
                </c:pt>
                <c:pt idx="69178">
                  <c:v>17.5</c:v>
                </c:pt>
                <c:pt idx="69179">
                  <c:v>17.5</c:v>
                </c:pt>
                <c:pt idx="69180">
                  <c:v>17.5</c:v>
                </c:pt>
                <c:pt idx="69181">
                  <c:v>17.5</c:v>
                </c:pt>
                <c:pt idx="69182">
                  <c:v>17.5</c:v>
                </c:pt>
                <c:pt idx="69183">
                  <c:v>17.5</c:v>
                </c:pt>
                <c:pt idx="69184">
                  <c:v>17.5</c:v>
                </c:pt>
                <c:pt idx="69185">
                  <c:v>17.5</c:v>
                </c:pt>
                <c:pt idx="69186">
                  <c:v>17.5</c:v>
                </c:pt>
                <c:pt idx="69187">
                  <c:v>17.5</c:v>
                </c:pt>
                <c:pt idx="69188">
                  <c:v>17.5</c:v>
                </c:pt>
                <c:pt idx="69189">
                  <c:v>17.5</c:v>
                </c:pt>
                <c:pt idx="69190">
                  <c:v>17.5</c:v>
                </c:pt>
                <c:pt idx="69191">
                  <c:v>17.5</c:v>
                </c:pt>
                <c:pt idx="69192">
                  <c:v>17.5</c:v>
                </c:pt>
                <c:pt idx="69193">
                  <c:v>17.5</c:v>
                </c:pt>
                <c:pt idx="69194">
                  <c:v>17.5</c:v>
                </c:pt>
                <c:pt idx="69195">
                  <c:v>17.5</c:v>
                </c:pt>
                <c:pt idx="69196">
                  <c:v>17.5</c:v>
                </c:pt>
                <c:pt idx="69197">
                  <c:v>17.5</c:v>
                </c:pt>
                <c:pt idx="69198">
                  <c:v>17.5</c:v>
                </c:pt>
                <c:pt idx="69199">
                  <c:v>17.5</c:v>
                </c:pt>
                <c:pt idx="69200">
                  <c:v>17.5</c:v>
                </c:pt>
                <c:pt idx="69201">
                  <c:v>17.5</c:v>
                </c:pt>
                <c:pt idx="69202">
                  <c:v>17.5</c:v>
                </c:pt>
                <c:pt idx="69203">
                  <c:v>17.5</c:v>
                </c:pt>
                <c:pt idx="69204">
                  <c:v>17.5</c:v>
                </c:pt>
                <c:pt idx="69205">
                  <c:v>17.5</c:v>
                </c:pt>
                <c:pt idx="69206">
                  <c:v>17.5</c:v>
                </c:pt>
                <c:pt idx="69207">
                  <c:v>17.5</c:v>
                </c:pt>
                <c:pt idx="69208">
                  <c:v>17.5</c:v>
                </c:pt>
                <c:pt idx="69209">
                  <c:v>17.5</c:v>
                </c:pt>
                <c:pt idx="69210">
                  <c:v>17.5</c:v>
                </c:pt>
                <c:pt idx="69211">
                  <c:v>17.5</c:v>
                </c:pt>
                <c:pt idx="69212">
                  <c:v>17.5</c:v>
                </c:pt>
                <c:pt idx="69213">
                  <c:v>17.5</c:v>
                </c:pt>
                <c:pt idx="69214">
                  <c:v>17.5</c:v>
                </c:pt>
                <c:pt idx="69215">
                  <c:v>17.5</c:v>
                </c:pt>
                <c:pt idx="69216">
                  <c:v>17.5</c:v>
                </c:pt>
                <c:pt idx="69217">
                  <c:v>17.5</c:v>
                </c:pt>
                <c:pt idx="69218">
                  <c:v>17.5</c:v>
                </c:pt>
                <c:pt idx="69219">
                  <c:v>17.5</c:v>
                </c:pt>
                <c:pt idx="69220">
                  <c:v>17.5</c:v>
                </c:pt>
                <c:pt idx="69221">
                  <c:v>17.5</c:v>
                </c:pt>
                <c:pt idx="69222">
                  <c:v>17.5</c:v>
                </c:pt>
                <c:pt idx="69223">
                  <c:v>17.5</c:v>
                </c:pt>
                <c:pt idx="69224">
                  <c:v>17.5</c:v>
                </c:pt>
                <c:pt idx="69225">
                  <c:v>17.5</c:v>
                </c:pt>
                <c:pt idx="69226">
                  <c:v>17.5</c:v>
                </c:pt>
                <c:pt idx="69227">
                  <c:v>17.5</c:v>
                </c:pt>
                <c:pt idx="69228">
                  <c:v>17.5</c:v>
                </c:pt>
                <c:pt idx="69229">
                  <c:v>17.5</c:v>
                </c:pt>
                <c:pt idx="69230">
                  <c:v>17.5</c:v>
                </c:pt>
                <c:pt idx="69231">
                  <c:v>17.5</c:v>
                </c:pt>
                <c:pt idx="69232">
                  <c:v>17.5</c:v>
                </c:pt>
                <c:pt idx="69233">
                  <c:v>17.5</c:v>
                </c:pt>
                <c:pt idx="69234">
                  <c:v>17.5</c:v>
                </c:pt>
                <c:pt idx="69235">
                  <c:v>17.5</c:v>
                </c:pt>
                <c:pt idx="69236">
                  <c:v>17.5</c:v>
                </c:pt>
                <c:pt idx="69237">
                  <c:v>17.5</c:v>
                </c:pt>
                <c:pt idx="69238">
                  <c:v>17.5</c:v>
                </c:pt>
                <c:pt idx="69239">
                  <c:v>17.5</c:v>
                </c:pt>
                <c:pt idx="69240">
                  <c:v>17.5</c:v>
                </c:pt>
                <c:pt idx="69241">
                  <c:v>17.5</c:v>
                </c:pt>
                <c:pt idx="69242">
                  <c:v>17.5</c:v>
                </c:pt>
                <c:pt idx="69243">
                  <c:v>17.5</c:v>
                </c:pt>
                <c:pt idx="69244">
                  <c:v>17.5</c:v>
                </c:pt>
                <c:pt idx="69245">
                  <c:v>17.5</c:v>
                </c:pt>
                <c:pt idx="69246">
                  <c:v>17.5</c:v>
                </c:pt>
                <c:pt idx="69247">
                  <c:v>17.5</c:v>
                </c:pt>
                <c:pt idx="69248">
                  <c:v>17.5</c:v>
                </c:pt>
                <c:pt idx="69249">
                  <c:v>17.5</c:v>
                </c:pt>
                <c:pt idx="69250">
                  <c:v>17.5</c:v>
                </c:pt>
                <c:pt idx="69251">
                  <c:v>17.5</c:v>
                </c:pt>
                <c:pt idx="69252">
                  <c:v>17.5</c:v>
                </c:pt>
                <c:pt idx="69253">
                  <c:v>17.5</c:v>
                </c:pt>
                <c:pt idx="69254">
                  <c:v>17.5</c:v>
                </c:pt>
                <c:pt idx="69255">
                  <c:v>17.5</c:v>
                </c:pt>
                <c:pt idx="69256">
                  <c:v>17.5</c:v>
                </c:pt>
                <c:pt idx="69257">
                  <c:v>17.5</c:v>
                </c:pt>
                <c:pt idx="69258">
                  <c:v>17.5</c:v>
                </c:pt>
                <c:pt idx="69259">
                  <c:v>17.5</c:v>
                </c:pt>
                <c:pt idx="69260">
                  <c:v>17.5</c:v>
                </c:pt>
                <c:pt idx="69261">
                  <c:v>17.5</c:v>
                </c:pt>
                <c:pt idx="69262">
                  <c:v>17.5</c:v>
                </c:pt>
                <c:pt idx="69263">
                  <c:v>17.5</c:v>
                </c:pt>
                <c:pt idx="69264">
                  <c:v>17.5</c:v>
                </c:pt>
                <c:pt idx="69265">
                  <c:v>17.5</c:v>
                </c:pt>
                <c:pt idx="69266">
                  <c:v>17.5</c:v>
                </c:pt>
                <c:pt idx="69267">
                  <c:v>17.5</c:v>
                </c:pt>
                <c:pt idx="69268">
                  <c:v>17.5</c:v>
                </c:pt>
                <c:pt idx="69269">
                  <c:v>17.5</c:v>
                </c:pt>
                <c:pt idx="69270">
                  <c:v>17.5</c:v>
                </c:pt>
                <c:pt idx="69271">
                  <c:v>17.5</c:v>
                </c:pt>
                <c:pt idx="69272">
                  <c:v>17.5</c:v>
                </c:pt>
                <c:pt idx="69273">
                  <c:v>17.5</c:v>
                </c:pt>
                <c:pt idx="69274">
                  <c:v>17.5</c:v>
                </c:pt>
                <c:pt idx="69275">
                  <c:v>17.5</c:v>
                </c:pt>
                <c:pt idx="69276">
                  <c:v>17.5</c:v>
                </c:pt>
                <c:pt idx="69277">
                  <c:v>17.5</c:v>
                </c:pt>
                <c:pt idx="69278">
                  <c:v>17.5</c:v>
                </c:pt>
                <c:pt idx="69279">
                  <c:v>17.5</c:v>
                </c:pt>
                <c:pt idx="69280">
                  <c:v>17.5</c:v>
                </c:pt>
                <c:pt idx="69281">
                  <c:v>17.5</c:v>
                </c:pt>
                <c:pt idx="69282">
                  <c:v>17.5</c:v>
                </c:pt>
                <c:pt idx="69283">
                  <c:v>17.5</c:v>
                </c:pt>
                <c:pt idx="69284">
                  <c:v>17.5</c:v>
                </c:pt>
                <c:pt idx="69285">
                  <c:v>17.5</c:v>
                </c:pt>
                <c:pt idx="69286">
                  <c:v>17.5</c:v>
                </c:pt>
                <c:pt idx="69287">
                  <c:v>17.5</c:v>
                </c:pt>
                <c:pt idx="69288">
                  <c:v>17.5</c:v>
                </c:pt>
                <c:pt idx="69289">
                  <c:v>17.5</c:v>
                </c:pt>
                <c:pt idx="69290">
                  <c:v>17.5</c:v>
                </c:pt>
                <c:pt idx="69291">
                  <c:v>17.5</c:v>
                </c:pt>
                <c:pt idx="69292">
                  <c:v>17.5</c:v>
                </c:pt>
                <c:pt idx="69293">
                  <c:v>17.5</c:v>
                </c:pt>
                <c:pt idx="69294">
                  <c:v>17.5</c:v>
                </c:pt>
                <c:pt idx="69295">
                  <c:v>17.5</c:v>
                </c:pt>
                <c:pt idx="69296">
                  <c:v>17.5</c:v>
                </c:pt>
                <c:pt idx="69297">
                  <c:v>17.5</c:v>
                </c:pt>
                <c:pt idx="69298">
                  <c:v>17.5</c:v>
                </c:pt>
                <c:pt idx="69299">
                  <c:v>17.5</c:v>
                </c:pt>
                <c:pt idx="69300">
                  <c:v>17.5</c:v>
                </c:pt>
                <c:pt idx="69301">
                  <c:v>17.5</c:v>
                </c:pt>
                <c:pt idx="69302">
                  <c:v>17.5</c:v>
                </c:pt>
                <c:pt idx="69303">
                  <c:v>17.5</c:v>
                </c:pt>
                <c:pt idx="69304">
                  <c:v>17.5</c:v>
                </c:pt>
                <c:pt idx="69305">
                  <c:v>17.5</c:v>
                </c:pt>
                <c:pt idx="69306">
                  <c:v>17.5</c:v>
                </c:pt>
                <c:pt idx="69307">
                  <c:v>17.5</c:v>
                </c:pt>
                <c:pt idx="69308">
                  <c:v>17.5</c:v>
                </c:pt>
                <c:pt idx="69309">
                  <c:v>17.5</c:v>
                </c:pt>
                <c:pt idx="69310">
                  <c:v>17.5</c:v>
                </c:pt>
                <c:pt idx="69311">
                  <c:v>17.5</c:v>
                </c:pt>
                <c:pt idx="69312">
                  <c:v>17.5</c:v>
                </c:pt>
                <c:pt idx="69313">
                  <c:v>17.5</c:v>
                </c:pt>
                <c:pt idx="69314">
                  <c:v>17.5</c:v>
                </c:pt>
                <c:pt idx="69315">
                  <c:v>17.5</c:v>
                </c:pt>
                <c:pt idx="69316">
                  <c:v>17.5</c:v>
                </c:pt>
                <c:pt idx="69317">
                  <c:v>17.5</c:v>
                </c:pt>
                <c:pt idx="69318">
                  <c:v>17.5</c:v>
                </c:pt>
                <c:pt idx="69319">
                  <c:v>17.5</c:v>
                </c:pt>
                <c:pt idx="69320">
                  <c:v>17.5</c:v>
                </c:pt>
                <c:pt idx="69321">
                  <c:v>17.5</c:v>
                </c:pt>
                <c:pt idx="69322">
                  <c:v>17.5</c:v>
                </c:pt>
                <c:pt idx="69323">
                  <c:v>17.5</c:v>
                </c:pt>
                <c:pt idx="69324">
                  <c:v>17.5</c:v>
                </c:pt>
                <c:pt idx="69325">
                  <c:v>17.5</c:v>
                </c:pt>
                <c:pt idx="69326">
                  <c:v>17.5</c:v>
                </c:pt>
                <c:pt idx="69327">
                  <c:v>17.5</c:v>
                </c:pt>
                <c:pt idx="69328">
                  <c:v>17.5</c:v>
                </c:pt>
                <c:pt idx="69329">
                  <c:v>17.5</c:v>
                </c:pt>
                <c:pt idx="69330">
                  <c:v>17.5</c:v>
                </c:pt>
                <c:pt idx="69331">
                  <c:v>17.5</c:v>
                </c:pt>
                <c:pt idx="69332">
                  <c:v>17.5</c:v>
                </c:pt>
                <c:pt idx="69333">
                  <c:v>17.5</c:v>
                </c:pt>
                <c:pt idx="69334">
                  <c:v>17.5</c:v>
                </c:pt>
                <c:pt idx="69335">
                  <c:v>17.5</c:v>
                </c:pt>
                <c:pt idx="69336">
                  <c:v>17.5</c:v>
                </c:pt>
                <c:pt idx="69337">
                  <c:v>17.5</c:v>
                </c:pt>
                <c:pt idx="69338">
                  <c:v>17.5</c:v>
                </c:pt>
                <c:pt idx="69339">
                  <c:v>17.5</c:v>
                </c:pt>
                <c:pt idx="69340">
                  <c:v>17.5</c:v>
                </c:pt>
                <c:pt idx="69341">
                  <c:v>17.5</c:v>
                </c:pt>
                <c:pt idx="69342">
                  <c:v>17.5</c:v>
                </c:pt>
                <c:pt idx="69343">
                  <c:v>17.5</c:v>
                </c:pt>
                <c:pt idx="69344">
                  <c:v>17.5</c:v>
                </c:pt>
                <c:pt idx="69345">
                  <c:v>17.5</c:v>
                </c:pt>
                <c:pt idx="69346">
                  <c:v>17.5</c:v>
                </c:pt>
                <c:pt idx="69347">
                  <c:v>17.5</c:v>
                </c:pt>
                <c:pt idx="69348">
                  <c:v>17.5</c:v>
                </c:pt>
                <c:pt idx="69349">
                  <c:v>17.5</c:v>
                </c:pt>
                <c:pt idx="69350">
                  <c:v>17.5</c:v>
                </c:pt>
                <c:pt idx="69351">
                  <c:v>17.5</c:v>
                </c:pt>
                <c:pt idx="69352">
                  <c:v>17.5</c:v>
                </c:pt>
                <c:pt idx="69353">
                  <c:v>17.5</c:v>
                </c:pt>
                <c:pt idx="69354">
                  <c:v>17.5</c:v>
                </c:pt>
                <c:pt idx="69355">
                  <c:v>17.5</c:v>
                </c:pt>
                <c:pt idx="69356">
                  <c:v>17.5</c:v>
                </c:pt>
                <c:pt idx="69357">
                  <c:v>17.5</c:v>
                </c:pt>
                <c:pt idx="69358">
                  <c:v>17.5</c:v>
                </c:pt>
                <c:pt idx="69359">
                  <c:v>17.5</c:v>
                </c:pt>
                <c:pt idx="69360">
                  <c:v>17.5</c:v>
                </c:pt>
                <c:pt idx="69361">
                  <c:v>17.5</c:v>
                </c:pt>
                <c:pt idx="69362">
                  <c:v>17.5</c:v>
                </c:pt>
                <c:pt idx="69363">
                  <c:v>17.5</c:v>
                </c:pt>
                <c:pt idx="69364">
                  <c:v>17.5</c:v>
                </c:pt>
                <c:pt idx="69365">
                  <c:v>17.5</c:v>
                </c:pt>
                <c:pt idx="69366">
                  <c:v>17.5</c:v>
                </c:pt>
                <c:pt idx="69367">
                  <c:v>17.5</c:v>
                </c:pt>
                <c:pt idx="69368">
                  <c:v>17.5</c:v>
                </c:pt>
                <c:pt idx="69369">
                  <c:v>17.5</c:v>
                </c:pt>
                <c:pt idx="69370">
                  <c:v>17.5</c:v>
                </c:pt>
                <c:pt idx="69371">
                  <c:v>17.5</c:v>
                </c:pt>
                <c:pt idx="69372">
                  <c:v>17.5</c:v>
                </c:pt>
                <c:pt idx="69373">
                  <c:v>17.5</c:v>
                </c:pt>
                <c:pt idx="69374">
                  <c:v>17.5</c:v>
                </c:pt>
                <c:pt idx="69375">
                  <c:v>17.5</c:v>
                </c:pt>
                <c:pt idx="69376">
                  <c:v>17.5</c:v>
                </c:pt>
                <c:pt idx="69377">
                  <c:v>17.5</c:v>
                </c:pt>
                <c:pt idx="69378">
                  <c:v>17.5</c:v>
                </c:pt>
                <c:pt idx="69379">
                  <c:v>17.5</c:v>
                </c:pt>
                <c:pt idx="69380">
                  <c:v>17.5</c:v>
                </c:pt>
                <c:pt idx="69381">
                  <c:v>17.5</c:v>
                </c:pt>
                <c:pt idx="69382">
                  <c:v>17.5</c:v>
                </c:pt>
                <c:pt idx="69383">
                  <c:v>17.5</c:v>
                </c:pt>
                <c:pt idx="69384">
                  <c:v>17.5</c:v>
                </c:pt>
                <c:pt idx="69385">
                  <c:v>17.5</c:v>
                </c:pt>
                <c:pt idx="69386">
                  <c:v>17.5</c:v>
                </c:pt>
                <c:pt idx="69387">
                  <c:v>17.5</c:v>
                </c:pt>
                <c:pt idx="69388">
                  <c:v>17.5</c:v>
                </c:pt>
                <c:pt idx="69389">
                  <c:v>17.5</c:v>
                </c:pt>
                <c:pt idx="69390">
                  <c:v>17.5</c:v>
                </c:pt>
                <c:pt idx="69391">
                  <c:v>17.5</c:v>
                </c:pt>
                <c:pt idx="69392">
                  <c:v>17.5</c:v>
                </c:pt>
                <c:pt idx="69393">
                  <c:v>17.5</c:v>
                </c:pt>
                <c:pt idx="69394">
                  <c:v>17.5</c:v>
                </c:pt>
                <c:pt idx="69395">
                  <c:v>17.5</c:v>
                </c:pt>
                <c:pt idx="69396">
                  <c:v>17.5</c:v>
                </c:pt>
                <c:pt idx="69397">
                  <c:v>17.5</c:v>
                </c:pt>
                <c:pt idx="69398">
                  <c:v>17.5</c:v>
                </c:pt>
                <c:pt idx="69399">
                  <c:v>17.5</c:v>
                </c:pt>
                <c:pt idx="69400">
                  <c:v>17.5</c:v>
                </c:pt>
                <c:pt idx="69401">
                  <c:v>17.5</c:v>
                </c:pt>
                <c:pt idx="69402">
                  <c:v>17.5</c:v>
                </c:pt>
                <c:pt idx="69403">
                  <c:v>17.5</c:v>
                </c:pt>
                <c:pt idx="69404">
                  <c:v>17.5</c:v>
                </c:pt>
                <c:pt idx="69405">
                  <c:v>17.5</c:v>
                </c:pt>
                <c:pt idx="69406">
                  <c:v>17.5</c:v>
                </c:pt>
                <c:pt idx="69407">
                  <c:v>17.5</c:v>
                </c:pt>
                <c:pt idx="69408">
                  <c:v>17.5</c:v>
                </c:pt>
                <c:pt idx="69409">
                  <c:v>17.5</c:v>
                </c:pt>
                <c:pt idx="69410">
                  <c:v>17.5</c:v>
                </c:pt>
                <c:pt idx="69411">
                  <c:v>17.5</c:v>
                </c:pt>
                <c:pt idx="69412">
                  <c:v>17.5</c:v>
                </c:pt>
                <c:pt idx="69413">
                  <c:v>17.5</c:v>
                </c:pt>
                <c:pt idx="69414">
                  <c:v>17.5</c:v>
                </c:pt>
                <c:pt idx="69415">
                  <c:v>17.5</c:v>
                </c:pt>
                <c:pt idx="69416">
                  <c:v>17.5</c:v>
                </c:pt>
                <c:pt idx="69417">
                  <c:v>17.5</c:v>
                </c:pt>
                <c:pt idx="69418">
                  <c:v>17.5</c:v>
                </c:pt>
                <c:pt idx="69419">
                  <c:v>17.5</c:v>
                </c:pt>
                <c:pt idx="69420">
                  <c:v>17.5</c:v>
                </c:pt>
                <c:pt idx="69421">
                  <c:v>17.5</c:v>
                </c:pt>
                <c:pt idx="69422">
                  <c:v>17.5</c:v>
                </c:pt>
                <c:pt idx="69423">
                  <c:v>17.5</c:v>
                </c:pt>
                <c:pt idx="69424">
                  <c:v>17.5</c:v>
                </c:pt>
                <c:pt idx="69425">
                  <c:v>17.5</c:v>
                </c:pt>
                <c:pt idx="69426">
                  <c:v>17.5</c:v>
                </c:pt>
                <c:pt idx="69427">
                  <c:v>17.5</c:v>
                </c:pt>
                <c:pt idx="69428">
                  <c:v>17.5</c:v>
                </c:pt>
                <c:pt idx="69429">
                  <c:v>17.5</c:v>
                </c:pt>
                <c:pt idx="69430">
                  <c:v>17.5</c:v>
                </c:pt>
                <c:pt idx="69431">
                  <c:v>17.5</c:v>
                </c:pt>
                <c:pt idx="69432">
                  <c:v>17.5</c:v>
                </c:pt>
                <c:pt idx="69433">
                  <c:v>17.5</c:v>
                </c:pt>
                <c:pt idx="69434">
                  <c:v>17.5</c:v>
                </c:pt>
                <c:pt idx="69435">
                  <c:v>17.5</c:v>
                </c:pt>
                <c:pt idx="69436">
                  <c:v>17.5</c:v>
                </c:pt>
                <c:pt idx="69437">
                  <c:v>17.5</c:v>
                </c:pt>
                <c:pt idx="69438">
                  <c:v>17.5</c:v>
                </c:pt>
                <c:pt idx="69439">
                  <c:v>17.5</c:v>
                </c:pt>
                <c:pt idx="69440">
                  <c:v>17.5</c:v>
                </c:pt>
                <c:pt idx="69441">
                  <c:v>17.5</c:v>
                </c:pt>
                <c:pt idx="69442">
                  <c:v>17.5</c:v>
                </c:pt>
                <c:pt idx="69443">
                  <c:v>17.5</c:v>
                </c:pt>
                <c:pt idx="69444">
                  <c:v>17.5</c:v>
                </c:pt>
                <c:pt idx="69445">
                  <c:v>17.5</c:v>
                </c:pt>
                <c:pt idx="69446">
                  <c:v>17.5</c:v>
                </c:pt>
                <c:pt idx="69447">
                  <c:v>17.5</c:v>
                </c:pt>
                <c:pt idx="69448">
                  <c:v>17.5</c:v>
                </c:pt>
                <c:pt idx="69449">
                  <c:v>17.5</c:v>
                </c:pt>
                <c:pt idx="69450">
                  <c:v>17.5</c:v>
                </c:pt>
                <c:pt idx="69451">
                  <c:v>17.5</c:v>
                </c:pt>
                <c:pt idx="69452">
                  <c:v>17.5</c:v>
                </c:pt>
                <c:pt idx="69453">
                  <c:v>17.5</c:v>
                </c:pt>
                <c:pt idx="69454">
                  <c:v>17.5</c:v>
                </c:pt>
                <c:pt idx="69455">
                  <c:v>17.5</c:v>
                </c:pt>
                <c:pt idx="69456">
                  <c:v>17.5</c:v>
                </c:pt>
                <c:pt idx="69457">
                  <c:v>17.5</c:v>
                </c:pt>
                <c:pt idx="69458">
                  <c:v>17.5</c:v>
                </c:pt>
                <c:pt idx="69459">
                  <c:v>17.5</c:v>
                </c:pt>
                <c:pt idx="69460">
                  <c:v>17.5</c:v>
                </c:pt>
                <c:pt idx="69461">
                  <c:v>17.5</c:v>
                </c:pt>
                <c:pt idx="69462">
                  <c:v>17.5</c:v>
                </c:pt>
                <c:pt idx="69463">
                  <c:v>17.5</c:v>
                </c:pt>
                <c:pt idx="69464">
                  <c:v>17.5</c:v>
                </c:pt>
                <c:pt idx="69465">
                  <c:v>17.5</c:v>
                </c:pt>
                <c:pt idx="69466">
                  <c:v>17.5</c:v>
                </c:pt>
                <c:pt idx="69467">
                  <c:v>17.5</c:v>
                </c:pt>
                <c:pt idx="69468">
                  <c:v>17.5</c:v>
                </c:pt>
                <c:pt idx="69469">
                  <c:v>17.5</c:v>
                </c:pt>
                <c:pt idx="69470">
                  <c:v>17.5</c:v>
                </c:pt>
                <c:pt idx="69471">
                  <c:v>17.5</c:v>
                </c:pt>
                <c:pt idx="69472">
                  <c:v>17.5</c:v>
                </c:pt>
                <c:pt idx="69473">
                  <c:v>17.5</c:v>
                </c:pt>
                <c:pt idx="69474">
                  <c:v>17.5</c:v>
                </c:pt>
                <c:pt idx="69475">
                  <c:v>17.5</c:v>
                </c:pt>
                <c:pt idx="69476">
                  <c:v>17.5</c:v>
                </c:pt>
                <c:pt idx="69477">
                  <c:v>17.5</c:v>
                </c:pt>
                <c:pt idx="69478">
                  <c:v>17.5</c:v>
                </c:pt>
                <c:pt idx="69479">
                  <c:v>17.5</c:v>
                </c:pt>
                <c:pt idx="69480">
                  <c:v>17.5</c:v>
                </c:pt>
                <c:pt idx="69481">
                  <c:v>17.5</c:v>
                </c:pt>
                <c:pt idx="69482">
                  <c:v>17.5</c:v>
                </c:pt>
                <c:pt idx="69483">
                  <c:v>17.5</c:v>
                </c:pt>
                <c:pt idx="69484">
                  <c:v>17.5</c:v>
                </c:pt>
                <c:pt idx="69485">
                  <c:v>17.5</c:v>
                </c:pt>
                <c:pt idx="69486">
                  <c:v>17.5</c:v>
                </c:pt>
                <c:pt idx="69487">
                  <c:v>17.5</c:v>
                </c:pt>
                <c:pt idx="69488">
                  <c:v>17.5</c:v>
                </c:pt>
                <c:pt idx="69489">
                  <c:v>17.5</c:v>
                </c:pt>
                <c:pt idx="69490">
                  <c:v>17.5</c:v>
                </c:pt>
                <c:pt idx="69491">
                  <c:v>17.5</c:v>
                </c:pt>
                <c:pt idx="69492">
                  <c:v>17.5</c:v>
                </c:pt>
                <c:pt idx="69493">
                  <c:v>17.5</c:v>
                </c:pt>
                <c:pt idx="69494">
                  <c:v>17.5</c:v>
                </c:pt>
                <c:pt idx="69495">
                  <c:v>17.5</c:v>
                </c:pt>
                <c:pt idx="69496">
                  <c:v>17.5</c:v>
                </c:pt>
                <c:pt idx="69497">
                  <c:v>17.5</c:v>
                </c:pt>
                <c:pt idx="69498">
                  <c:v>17.5</c:v>
                </c:pt>
                <c:pt idx="69499">
                  <c:v>17.5</c:v>
                </c:pt>
                <c:pt idx="69500">
                  <c:v>17.5</c:v>
                </c:pt>
                <c:pt idx="69501">
                  <c:v>17.5</c:v>
                </c:pt>
                <c:pt idx="69502">
                  <c:v>17.5</c:v>
                </c:pt>
                <c:pt idx="69503">
                  <c:v>17.5</c:v>
                </c:pt>
                <c:pt idx="69504">
                  <c:v>17.5</c:v>
                </c:pt>
                <c:pt idx="69505">
                  <c:v>17.5</c:v>
                </c:pt>
                <c:pt idx="69506">
                  <c:v>17.5</c:v>
                </c:pt>
                <c:pt idx="69507">
                  <c:v>17.5</c:v>
                </c:pt>
                <c:pt idx="69508">
                  <c:v>17.5</c:v>
                </c:pt>
                <c:pt idx="69509">
                  <c:v>17.5</c:v>
                </c:pt>
                <c:pt idx="69510">
                  <c:v>17.5</c:v>
                </c:pt>
                <c:pt idx="69511">
                  <c:v>17.5</c:v>
                </c:pt>
                <c:pt idx="69512">
                  <c:v>17.5</c:v>
                </c:pt>
                <c:pt idx="69513">
                  <c:v>17.5</c:v>
                </c:pt>
                <c:pt idx="69514">
                  <c:v>17.5</c:v>
                </c:pt>
                <c:pt idx="69515">
                  <c:v>17.5</c:v>
                </c:pt>
                <c:pt idx="69516">
                  <c:v>17.5</c:v>
                </c:pt>
                <c:pt idx="69517">
                  <c:v>17.5</c:v>
                </c:pt>
                <c:pt idx="69518">
                  <c:v>17.5</c:v>
                </c:pt>
                <c:pt idx="69519">
                  <c:v>17.5</c:v>
                </c:pt>
                <c:pt idx="69520">
                  <c:v>17.5</c:v>
                </c:pt>
                <c:pt idx="69521">
                  <c:v>17.5</c:v>
                </c:pt>
                <c:pt idx="69522">
                  <c:v>17.5</c:v>
                </c:pt>
                <c:pt idx="69523">
                  <c:v>17.5</c:v>
                </c:pt>
                <c:pt idx="69524">
                  <c:v>17.5</c:v>
                </c:pt>
                <c:pt idx="69525">
                  <c:v>17.5</c:v>
                </c:pt>
                <c:pt idx="69526">
                  <c:v>17.5</c:v>
                </c:pt>
                <c:pt idx="69527">
                  <c:v>17.5</c:v>
                </c:pt>
                <c:pt idx="69528">
                  <c:v>17.5</c:v>
                </c:pt>
                <c:pt idx="69529">
                  <c:v>17.5</c:v>
                </c:pt>
                <c:pt idx="69530">
                  <c:v>17.5</c:v>
                </c:pt>
                <c:pt idx="69531">
                  <c:v>17.5</c:v>
                </c:pt>
                <c:pt idx="69532">
                  <c:v>17.5</c:v>
                </c:pt>
                <c:pt idx="69533">
                  <c:v>17.5</c:v>
                </c:pt>
                <c:pt idx="69534">
                  <c:v>17.5</c:v>
                </c:pt>
                <c:pt idx="69535">
                  <c:v>17.5</c:v>
                </c:pt>
                <c:pt idx="69536">
                  <c:v>17.5</c:v>
                </c:pt>
                <c:pt idx="69537">
                  <c:v>17.5</c:v>
                </c:pt>
                <c:pt idx="69538">
                  <c:v>17.5</c:v>
                </c:pt>
                <c:pt idx="69539">
                  <c:v>17.5</c:v>
                </c:pt>
                <c:pt idx="69540">
                  <c:v>17.5</c:v>
                </c:pt>
                <c:pt idx="69541">
                  <c:v>17.5</c:v>
                </c:pt>
                <c:pt idx="69542">
                  <c:v>17.5</c:v>
                </c:pt>
                <c:pt idx="69543">
                  <c:v>17.5</c:v>
                </c:pt>
                <c:pt idx="69544">
                  <c:v>17.5</c:v>
                </c:pt>
                <c:pt idx="69545">
                  <c:v>17.5</c:v>
                </c:pt>
                <c:pt idx="69546">
                  <c:v>17.5</c:v>
                </c:pt>
                <c:pt idx="69547">
                  <c:v>17.5</c:v>
                </c:pt>
                <c:pt idx="69548">
                  <c:v>17.5</c:v>
                </c:pt>
                <c:pt idx="69549">
                  <c:v>17.5</c:v>
                </c:pt>
                <c:pt idx="69550">
                  <c:v>17.5</c:v>
                </c:pt>
                <c:pt idx="69551">
                  <c:v>17.5</c:v>
                </c:pt>
                <c:pt idx="69552">
                  <c:v>17.5</c:v>
                </c:pt>
                <c:pt idx="69553">
                  <c:v>17.5</c:v>
                </c:pt>
                <c:pt idx="69554">
                  <c:v>17.5</c:v>
                </c:pt>
                <c:pt idx="69555">
                  <c:v>17.5</c:v>
                </c:pt>
                <c:pt idx="69556">
                  <c:v>17.5</c:v>
                </c:pt>
                <c:pt idx="69557">
                  <c:v>17.5</c:v>
                </c:pt>
                <c:pt idx="69558">
                  <c:v>17.5</c:v>
                </c:pt>
                <c:pt idx="69559">
                  <c:v>17.5</c:v>
                </c:pt>
                <c:pt idx="69560">
                  <c:v>17.5</c:v>
                </c:pt>
                <c:pt idx="69561">
                  <c:v>17.5</c:v>
                </c:pt>
                <c:pt idx="69562">
                  <c:v>17.5</c:v>
                </c:pt>
                <c:pt idx="69563">
                  <c:v>17.5</c:v>
                </c:pt>
                <c:pt idx="69564">
                  <c:v>17.5</c:v>
                </c:pt>
                <c:pt idx="69565">
                  <c:v>17.5</c:v>
                </c:pt>
                <c:pt idx="69566">
                  <c:v>17.5</c:v>
                </c:pt>
                <c:pt idx="69567">
                  <c:v>17.5</c:v>
                </c:pt>
                <c:pt idx="69568">
                  <c:v>17.5</c:v>
                </c:pt>
                <c:pt idx="69569">
                  <c:v>17.5</c:v>
                </c:pt>
                <c:pt idx="69570">
                  <c:v>17.5</c:v>
                </c:pt>
                <c:pt idx="69571">
                  <c:v>17.5</c:v>
                </c:pt>
                <c:pt idx="69572">
                  <c:v>17.5</c:v>
                </c:pt>
                <c:pt idx="69573">
                  <c:v>17.5</c:v>
                </c:pt>
                <c:pt idx="69574">
                  <c:v>17.5</c:v>
                </c:pt>
                <c:pt idx="69575">
                  <c:v>17.5</c:v>
                </c:pt>
                <c:pt idx="69576">
                  <c:v>17.5</c:v>
                </c:pt>
                <c:pt idx="69577">
                  <c:v>17.5</c:v>
                </c:pt>
                <c:pt idx="69578">
                  <c:v>17.5</c:v>
                </c:pt>
                <c:pt idx="69579">
                  <c:v>17.5</c:v>
                </c:pt>
                <c:pt idx="69580">
                  <c:v>17.5</c:v>
                </c:pt>
                <c:pt idx="69581">
                  <c:v>17.5</c:v>
                </c:pt>
                <c:pt idx="69582">
                  <c:v>17.5</c:v>
                </c:pt>
                <c:pt idx="69583">
                  <c:v>17.5</c:v>
                </c:pt>
                <c:pt idx="69584">
                  <c:v>17.5</c:v>
                </c:pt>
                <c:pt idx="69585">
                  <c:v>17.5</c:v>
                </c:pt>
                <c:pt idx="69586">
                  <c:v>17.5</c:v>
                </c:pt>
                <c:pt idx="69587">
                  <c:v>17.5</c:v>
                </c:pt>
                <c:pt idx="69588">
                  <c:v>17.5</c:v>
                </c:pt>
                <c:pt idx="69589">
                  <c:v>17.5</c:v>
                </c:pt>
                <c:pt idx="69590">
                  <c:v>17.5</c:v>
                </c:pt>
                <c:pt idx="69591">
                  <c:v>17.5</c:v>
                </c:pt>
                <c:pt idx="69592">
                  <c:v>17.5</c:v>
                </c:pt>
                <c:pt idx="69593">
                  <c:v>17.5</c:v>
                </c:pt>
                <c:pt idx="69594">
                  <c:v>17.5</c:v>
                </c:pt>
                <c:pt idx="69595">
                  <c:v>17.5</c:v>
                </c:pt>
                <c:pt idx="69596">
                  <c:v>17.5</c:v>
                </c:pt>
                <c:pt idx="69597">
                  <c:v>17.5</c:v>
                </c:pt>
                <c:pt idx="69598">
                  <c:v>17.5</c:v>
                </c:pt>
                <c:pt idx="69599">
                  <c:v>17.5</c:v>
                </c:pt>
                <c:pt idx="69600">
                  <c:v>18</c:v>
                </c:pt>
                <c:pt idx="69601">
                  <c:v>18</c:v>
                </c:pt>
                <c:pt idx="69602">
                  <c:v>18</c:v>
                </c:pt>
                <c:pt idx="69603">
                  <c:v>18</c:v>
                </c:pt>
                <c:pt idx="69604">
                  <c:v>18</c:v>
                </c:pt>
                <c:pt idx="69605">
                  <c:v>18</c:v>
                </c:pt>
                <c:pt idx="69606">
                  <c:v>18</c:v>
                </c:pt>
                <c:pt idx="69607">
                  <c:v>18</c:v>
                </c:pt>
                <c:pt idx="69608">
                  <c:v>18</c:v>
                </c:pt>
                <c:pt idx="69609">
                  <c:v>18</c:v>
                </c:pt>
                <c:pt idx="69610">
                  <c:v>18</c:v>
                </c:pt>
                <c:pt idx="69611">
                  <c:v>18</c:v>
                </c:pt>
                <c:pt idx="69612">
                  <c:v>18</c:v>
                </c:pt>
                <c:pt idx="69613">
                  <c:v>18</c:v>
                </c:pt>
                <c:pt idx="69614">
                  <c:v>18</c:v>
                </c:pt>
                <c:pt idx="69615">
                  <c:v>18</c:v>
                </c:pt>
                <c:pt idx="69616">
                  <c:v>18</c:v>
                </c:pt>
                <c:pt idx="69617">
                  <c:v>18</c:v>
                </c:pt>
                <c:pt idx="69618">
                  <c:v>18</c:v>
                </c:pt>
                <c:pt idx="69619">
                  <c:v>18</c:v>
                </c:pt>
                <c:pt idx="69620">
                  <c:v>18</c:v>
                </c:pt>
                <c:pt idx="69621">
                  <c:v>18</c:v>
                </c:pt>
                <c:pt idx="69622">
                  <c:v>18</c:v>
                </c:pt>
                <c:pt idx="69623">
                  <c:v>18</c:v>
                </c:pt>
                <c:pt idx="69624">
                  <c:v>18</c:v>
                </c:pt>
                <c:pt idx="69625">
                  <c:v>18</c:v>
                </c:pt>
                <c:pt idx="69626">
                  <c:v>18</c:v>
                </c:pt>
                <c:pt idx="69627">
                  <c:v>18</c:v>
                </c:pt>
                <c:pt idx="69628">
                  <c:v>18</c:v>
                </c:pt>
                <c:pt idx="69629">
                  <c:v>18</c:v>
                </c:pt>
                <c:pt idx="69630">
                  <c:v>18</c:v>
                </c:pt>
                <c:pt idx="69631">
                  <c:v>18</c:v>
                </c:pt>
                <c:pt idx="69632">
                  <c:v>18</c:v>
                </c:pt>
                <c:pt idx="69633">
                  <c:v>18</c:v>
                </c:pt>
                <c:pt idx="69634">
                  <c:v>18</c:v>
                </c:pt>
                <c:pt idx="69635">
                  <c:v>18</c:v>
                </c:pt>
                <c:pt idx="69636">
                  <c:v>18</c:v>
                </c:pt>
                <c:pt idx="69637">
                  <c:v>18</c:v>
                </c:pt>
                <c:pt idx="69638">
                  <c:v>18</c:v>
                </c:pt>
                <c:pt idx="69639">
                  <c:v>18</c:v>
                </c:pt>
                <c:pt idx="69640">
                  <c:v>18</c:v>
                </c:pt>
                <c:pt idx="69641">
                  <c:v>18</c:v>
                </c:pt>
                <c:pt idx="69642">
                  <c:v>18</c:v>
                </c:pt>
                <c:pt idx="69643">
                  <c:v>18</c:v>
                </c:pt>
                <c:pt idx="69644">
                  <c:v>18</c:v>
                </c:pt>
                <c:pt idx="69645">
                  <c:v>18</c:v>
                </c:pt>
                <c:pt idx="69646">
                  <c:v>18</c:v>
                </c:pt>
                <c:pt idx="69647">
                  <c:v>18</c:v>
                </c:pt>
                <c:pt idx="69648">
                  <c:v>18</c:v>
                </c:pt>
                <c:pt idx="69649">
                  <c:v>18</c:v>
                </c:pt>
                <c:pt idx="69650">
                  <c:v>18</c:v>
                </c:pt>
                <c:pt idx="69651">
                  <c:v>18</c:v>
                </c:pt>
                <c:pt idx="69652">
                  <c:v>18</c:v>
                </c:pt>
                <c:pt idx="69653">
                  <c:v>18</c:v>
                </c:pt>
                <c:pt idx="69654">
                  <c:v>18</c:v>
                </c:pt>
                <c:pt idx="69655">
                  <c:v>18</c:v>
                </c:pt>
                <c:pt idx="69656">
                  <c:v>18</c:v>
                </c:pt>
                <c:pt idx="69657">
                  <c:v>18</c:v>
                </c:pt>
                <c:pt idx="69658">
                  <c:v>18</c:v>
                </c:pt>
                <c:pt idx="69659">
                  <c:v>18</c:v>
                </c:pt>
                <c:pt idx="69660">
                  <c:v>18</c:v>
                </c:pt>
                <c:pt idx="69661">
                  <c:v>18</c:v>
                </c:pt>
                <c:pt idx="69662">
                  <c:v>18</c:v>
                </c:pt>
                <c:pt idx="69663">
                  <c:v>18</c:v>
                </c:pt>
                <c:pt idx="69664">
                  <c:v>18</c:v>
                </c:pt>
                <c:pt idx="69665">
                  <c:v>18</c:v>
                </c:pt>
                <c:pt idx="69666">
                  <c:v>18</c:v>
                </c:pt>
                <c:pt idx="69667">
                  <c:v>18</c:v>
                </c:pt>
                <c:pt idx="69668">
                  <c:v>18</c:v>
                </c:pt>
                <c:pt idx="69669">
                  <c:v>18</c:v>
                </c:pt>
                <c:pt idx="69670">
                  <c:v>18</c:v>
                </c:pt>
                <c:pt idx="69671">
                  <c:v>18</c:v>
                </c:pt>
                <c:pt idx="69672">
                  <c:v>18</c:v>
                </c:pt>
                <c:pt idx="69673">
                  <c:v>18</c:v>
                </c:pt>
                <c:pt idx="69674">
                  <c:v>18</c:v>
                </c:pt>
                <c:pt idx="69675">
                  <c:v>18</c:v>
                </c:pt>
                <c:pt idx="69676">
                  <c:v>18</c:v>
                </c:pt>
                <c:pt idx="69677">
                  <c:v>18</c:v>
                </c:pt>
                <c:pt idx="69678">
                  <c:v>18</c:v>
                </c:pt>
                <c:pt idx="69679">
                  <c:v>18</c:v>
                </c:pt>
                <c:pt idx="69680">
                  <c:v>18</c:v>
                </c:pt>
                <c:pt idx="69681">
                  <c:v>18</c:v>
                </c:pt>
                <c:pt idx="69682">
                  <c:v>18</c:v>
                </c:pt>
                <c:pt idx="69683">
                  <c:v>18</c:v>
                </c:pt>
                <c:pt idx="69684">
                  <c:v>18</c:v>
                </c:pt>
                <c:pt idx="69685">
                  <c:v>18</c:v>
                </c:pt>
                <c:pt idx="69686">
                  <c:v>18</c:v>
                </c:pt>
                <c:pt idx="69687">
                  <c:v>18</c:v>
                </c:pt>
                <c:pt idx="69688">
                  <c:v>18</c:v>
                </c:pt>
                <c:pt idx="69689">
                  <c:v>18</c:v>
                </c:pt>
                <c:pt idx="69690">
                  <c:v>18</c:v>
                </c:pt>
                <c:pt idx="69691">
                  <c:v>18</c:v>
                </c:pt>
                <c:pt idx="69692">
                  <c:v>18</c:v>
                </c:pt>
                <c:pt idx="69693">
                  <c:v>18</c:v>
                </c:pt>
                <c:pt idx="69694">
                  <c:v>18</c:v>
                </c:pt>
                <c:pt idx="69695">
                  <c:v>18</c:v>
                </c:pt>
                <c:pt idx="69696">
                  <c:v>18</c:v>
                </c:pt>
                <c:pt idx="69697">
                  <c:v>18</c:v>
                </c:pt>
                <c:pt idx="69698">
                  <c:v>18</c:v>
                </c:pt>
                <c:pt idx="69699">
                  <c:v>18</c:v>
                </c:pt>
                <c:pt idx="69700">
                  <c:v>18</c:v>
                </c:pt>
                <c:pt idx="69701">
                  <c:v>18</c:v>
                </c:pt>
                <c:pt idx="69702">
                  <c:v>18</c:v>
                </c:pt>
                <c:pt idx="69703">
                  <c:v>18</c:v>
                </c:pt>
                <c:pt idx="69704">
                  <c:v>18</c:v>
                </c:pt>
                <c:pt idx="69705">
                  <c:v>18</c:v>
                </c:pt>
                <c:pt idx="69706">
                  <c:v>18</c:v>
                </c:pt>
                <c:pt idx="69707">
                  <c:v>18</c:v>
                </c:pt>
                <c:pt idx="69708">
                  <c:v>18</c:v>
                </c:pt>
                <c:pt idx="69709">
                  <c:v>18</c:v>
                </c:pt>
                <c:pt idx="69710">
                  <c:v>18</c:v>
                </c:pt>
                <c:pt idx="69711">
                  <c:v>18</c:v>
                </c:pt>
                <c:pt idx="69712">
                  <c:v>18</c:v>
                </c:pt>
                <c:pt idx="69713">
                  <c:v>18</c:v>
                </c:pt>
                <c:pt idx="69714">
                  <c:v>18</c:v>
                </c:pt>
                <c:pt idx="69715">
                  <c:v>18</c:v>
                </c:pt>
                <c:pt idx="69716">
                  <c:v>18</c:v>
                </c:pt>
                <c:pt idx="69717">
                  <c:v>18</c:v>
                </c:pt>
                <c:pt idx="69718">
                  <c:v>18</c:v>
                </c:pt>
                <c:pt idx="69719">
                  <c:v>18</c:v>
                </c:pt>
                <c:pt idx="69720">
                  <c:v>18</c:v>
                </c:pt>
                <c:pt idx="69721">
                  <c:v>18</c:v>
                </c:pt>
                <c:pt idx="69722">
                  <c:v>18</c:v>
                </c:pt>
                <c:pt idx="69723">
                  <c:v>18</c:v>
                </c:pt>
                <c:pt idx="69724">
                  <c:v>18</c:v>
                </c:pt>
                <c:pt idx="69725">
                  <c:v>18</c:v>
                </c:pt>
                <c:pt idx="69726">
                  <c:v>18</c:v>
                </c:pt>
                <c:pt idx="69727">
                  <c:v>18</c:v>
                </c:pt>
                <c:pt idx="69728">
                  <c:v>18</c:v>
                </c:pt>
                <c:pt idx="69729">
                  <c:v>18</c:v>
                </c:pt>
                <c:pt idx="69730">
                  <c:v>18</c:v>
                </c:pt>
                <c:pt idx="69731">
                  <c:v>18</c:v>
                </c:pt>
                <c:pt idx="69732">
                  <c:v>18</c:v>
                </c:pt>
                <c:pt idx="69733">
                  <c:v>18</c:v>
                </c:pt>
                <c:pt idx="69734">
                  <c:v>18</c:v>
                </c:pt>
                <c:pt idx="69735">
                  <c:v>18</c:v>
                </c:pt>
                <c:pt idx="69736">
                  <c:v>18</c:v>
                </c:pt>
                <c:pt idx="69737">
                  <c:v>18</c:v>
                </c:pt>
                <c:pt idx="69738">
                  <c:v>18</c:v>
                </c:pt>
                <c:pt idx="69739">
                  <c:v>18</c:v>
                </c:pt>
                <c:pt idx="69740">
                  <c:v>18</c:v>
                </c:pt>
                <c:pt idx="69741">
                  <c:v>18</c:v>
                </c:pt>
                <c:pt idx="69742">
                  <c:v>18</c:v>
                </c:pt>
                <c:pt idx="69743">
                  <c:v>18</c:v>
                </c:pt>
                <c:pt idx="69744">
                  <c:v>18</c:v>
                </c:pt>
                <c:pt idx="69745">
                  <c:v>18</c:v>
                </c:pt>
                <c:pt idx="69746">
                  <c:v>18</c:v>
                </c:pt>
                <c:pt idx="69747">
                  <c:v>18</c:v>
                </c:pt>
                <c:pt idx="69748">
                  <c:v>18</c:v>
                </c:pt>
                <c:pt idx="69749">
                  <c:v>18</c:v>
                </c:pt>
                <c:pt idx="69750">
                  <c:v>18</c:v>
                </c:pt>
                <c:pt idx="69751">
                  <c:v>18</c:v>
                </c:pt>
                <c:pt idx="69752">
                  <c:v>18</c:v>
                </c:pt>
                <c:pt idx="69753">
                  <c:v>18</c:v>
                </c:pt>
                <c:pt idx="69754">
                  <c:v>18</c:v>
                </c:pt>
                <c:pt idx="69755">
                  <c:v>18</c:v>
                </c:pt>
                <c:pt idx="69756">
                  <c:v>18</c:v>
                </c:pt>
                <c:pt idx="69757">
                  <c:v>18</c:v>
                </c:pt>
                <c:pt idx="69758">
                  <c:v>18</c:v>
                </c:pt>
                <c:pt idx="69759">
                  <c:v>18</c:v>
                </c:pt>
                <c:pt idx="69760">
                  <c:v>18</c:v>
                </c:pt>
                <c:pt idx="69761">
                  <c:v>18</c:v>
                </c:pt>
                <c:pt idx="69762">
                  <c:v>18</c:v>
                </c:pt>
                <c:pt idx="69763">
                  <c:v>18</c:v>
                </c:pt>
                <c:pt idx="69764">
                  <c:v>18</c:v>
                </c:pt>
                <c:pt idx="69765">
                  <c:v>18</c:v>
                </c:pt>
                <c:pt idx="69766">
                  <c:v>18</c:v>
                </c:pt>
                <c:pt idx="69767">
                  <c:v>18</c:v>
                </c:pt>
                <c:pt idx="69768">
                  <c:v>18</c:v>
                </c:pt>
                <c:pt idx="69769">
                  <c:v>18</c:v>
                </c:pt>
                <c:pt idx="69770">
                  <c:v>18</c:v>
                </c:pt>
                <c:pt idx="69771">
                  <c:v>18</c:v>
                </c:pt>
                <c:pt idx="69772">
                  <c:v>18</c:v>
                </c:pt>
                <c:pt idx="69773">
                  <c:v>18</c:v>
                </c:pt>
                <c:pt idx="69774">
                  <c:v>18</c:v>
                </c:pt>
                <c:pt idx="69775">
                  <c:v>18</c:v>
                </c:pt>
                <c:pt idx="69776">
                  <c:v>18</c:v>
                </c:pt>
                <c:pt idx="69777">
                  <c:v>18</c:v>
                </c:pt>
                <c:pt idx="69778">
                  <c:v>18</c:v>
                </c:pt>
                <c:pt idx="69779">
                  <c:v>18</c:v>
                </c:pt>
                <c:pt idx="69780">
                  <c:v>18</c:v>
                </c:pt>
                <c:pt idx="69781">
                  <c:v>18</c:v>
                </c:pt>
                <c:pt idx="69782">
                  <c:v>18</c:v>
                </c:pt>
                <c:pt idx="69783">
                  <c:v>18</c:v>
                </c:pt>
                <c:pt idx="69784">
                  <c:v>18</c:v>
                </c:pt>
                <c:pt idx="69785">
                  <c:v>18</c:v>
                </c:pt>
                <c:pt idx="69786">
                  <c:v>18</c:v>
                </c:pt>
                <c:pt idx="69787">
                  <c:v>18</c:v>
                </c:pt>
                <c:pt idx="69788">
                  <c:v>18</c:v>
                </c:pt>
                <c:pt idx="69789">
                  <c:v>18</c:v>
                </c:pt>
                <c:pt idx="69790">
                  <c:v>18</c:v>
                </c:pt>
                <c:pt idx="69791">
                  <c:v>18</c:v>
                </c:pt>
                <c:pt idx="69792">
                  <c:v>18</c:v>
                </c:pt>
                <c:pt idx="69793">
                  <c:v>18</c:v>
                </c:pt>
                <c:pt idx="69794">
                  <c:v>18</c:v>
                </c:pt>
                <c:pt idx="69795">
                  <c:v>18</c:v>
                </c:pt>
                <c:pt idx="69796">
                  <c:v>18</c:v>
                </c:pt>
                <c:pt idx="69797">
                  <c:v>18</c:v>
                </c:pt>
                <c:pt idx="69798">
                  <c:v>18</c:v>
                </c:pt>
                <c:pt idx="69799">
                  <c:v>18</c:v>
                </c:pt>
                <c:pt idx="69800">
                  <c:v>18</c:v>
                </c:pt>
                <c:pt idx="69801">
                  <c:v>18</c:v>
                </c:pt>
                <c:pt idx="69802">
                  <c:v>18</c:v>
                </c:pt>
                <c:pt idx="69803">
                  <c:v>18</c:v>
                </c:pt>
                <c:pt idx="69804">
                  <c:v>18</c:v>
                </c:pt>
                <c:pt idx="69805">
                  <c:v>18</c:v>
                </c:pt>
                <c:pt idx="69806">
                  <c:v>18</c:v>
                </c:pt>
                <c:pt idx="69807">
                  <c:v>18</c:v>
                </c:pt>
                <c:pt idx="69808">
                  <c:v>18</c:v>
                </c:pt>
                <c:pt idx="69809">
                  <c:v>18</c:v>
                </c:pt>
                <c:pt idx="69810">
                  <c:v>18</c:v>
                </c:pt>
                <c:pt idx="69811">
                  <c:v>18</c:v>
                </c:pt>
                <c:pt idx="69812">
                  <c:v>18</c:v>
                </c:pt>
                <c:pt idx="69813">
                  <c:v>18</c:v>
                </c:pt>
                <c:pt idx="69814">
                  <c:v>18</c:v>
                </c:pt>
                <c:pt idx="69815">
                  <c:v>18</c:v>
                </c:pt>
                <c:pt idx="69816">
                  <c:v>18</c:v>
                </c:pt>
                <c:pt idx="69817">
                  <c:v>18</c:v>
                </c:pt>
                <c:pt idx="69818">
                  <c:v>18</c:v>
                </c:pt>
                <c:pt idx="69819">
                  <c:v>18</c:v>
                </c:pt>
                <c:pt idx="69820">
                  <c:v>18</c:v>
                </c:pt>
                <c:pt idx="69821">
                  <c:v>18</c:v>
                </c:pt>
                <c:pt idx="69822">
                  <c:v>18</c:v>
                </c:pt>
                <c:pt idx="69823">
                  <c:v>18</c:v>
                </c:pt>
                <c:pt idx="69824">
                  <c:v>18</c:v>
                </c:pt>
                <c:pt idx="69825">
                  <c:v>18</c:v>
                </c:pt>
                <c:pt idx="69826">
                  <c:v>18</c:v>
                </c:pt>
                <c:pt idx="69827">
                  <c:v>18</c:v>
                </c:pt>
                <c:pt idx="69828">
                  <c:v>18</c:v>
                </c:pt>
                <c:pt idx="69829">
                  <c:v>18</c:v>
                </c:pt>
                <c:pt idx="69830">
                  <c:v>18</c:v>
                </c:pt>
                <c:pt idx="69831">
                  <c:v>18</c:v>
                </c:pt>
                <c:pt idx="69832">
                  <c:v>18</c:v>
                </c:pt>
                <c:pt idx="69833">
                  <c:v>18</c:v>
                </c:pt>
                <c:pt idx="69834">
                  <c:v>18</c:v>
                </c:pt>
                <c:pt idx="69835">
                  <c:v>18</c:v>
                </c:pt>
                <c:pt idx="69836">
                  <c:v>18</c:v>
                </c:pt>
                <c:pt idx="69837">
                  <c:v>18</c:v>
                </c:pt>
                <c:pt idx="69838">
                  <c:v>18</c:v>
                </c:pt>
                <c:pt idx="69839">
                  <c:v>18</c:v>
                </c:pt>
                <c:pt idx="69840">
                  <c:v>18</c:v>
                </c:pt>
                <c:pt idx="69841">
                  <c:v>18</c:v>
                </c:pt>
                <c:pt idx="69842">
                  <c:v>18</c:v>
                </c:pt>
                <c:pt idx="69843">
                  <c:v>18</c:v>
                </c:pt>
                <c:pt idx="69844">
                  <c:v>18</c:v>
                </c:pt>
                <c:pt idx="69845">
                  <c:v>18</c:v>
                </c:pt>
                <c:pt idx="69846">
                  <c:v>18</c:v>
                </c:pt>
                <c:pt idx="69847">
                  <c:v>18</c:v>
                </c:pt>
                <c:pt idx="69848">
                  <c:v>18</c:v>
                </c:pt>
                <c:pt idx="69849">
                  <c:v>18</c:v>
                </c:pt>
                <c:pt idx="69850">
                  <c:v>18</c:v>
                </c:pt>
                <c:pt idx="69851">
                  <c:v>18</c:v>
                </c:pt>
                <c:pt idx="69852">
                  <c:v>18</c:v>
                </c:pt>
                <c:pt idx="69853">
                  <c:v>18</c:v>
                </c:pt>
                <c:pt idx="69854">
                  <c:v>18</c:v>
                </c:pt>
                <c:pt idx="69855">
                  <c:v>18</c:v>
                </c:pt>
                <c:pt idx="69856">
                  <c:v>18</c:v>
                </c:pt>
                <c:pt idx="69857">
                  <c:v>18</c:v>
                </c:pt>
                <c:pt idx="69858">
                  <c:v>18</c:v>
                </c:pt>
                <c:pt idx="69859">
                  <c:v>18</c:v>
                </c:pt>
                <c:pt idx="69860">
                  <c:v>18</c:v>
                </c:pt>
                <c:pt idx="69861">
                  <c:v>18</c:v>
                </c:pt>
                <c:pt idx="69862">
                  <c:v>18</c:v>
                </c:pt>
                <c:pt idx="69863">
                  <c:v>18</c:v>
                </c:pt>
                <c:pt idx="69864">
                  <c:v>18</c:v>
                </c:pt>
                <c:pt idx="69865">
                  <c:v>18</c:v>
                </c:pt>
                <c:pt idx="69866">
                  <c:v>18</c:v>
                </c:pt>
                <c:pt idx="69867">
                  <c:v>18</c:v>
                </c:pt>
                <c:pt idx="69868">
                  <c:v>18</c:v>
                </c:pt>
                <c:pt idx="69869">
                  <c:v>18</c:v>
                </c:pt>
                <c:pt idx="69870">
                  <c:v>18</c:v>
                </c:pt>
                <c:pt idx="69871">
                  <c:v>18</c:v>
                </c:pt>
                <c:pt idx="69872">
                  <c:v>18</c:v>
                </c:pt>
                <c:pt idx="69873">
                  <c:v>18</c:v>
                </c:pt>
                <c:pt idx="69874">
                  <c:v>18</c:v>
                </c:pt>
                <c:pt idx="69875">
                  <c:v>18</c:v>
                </c:pt>
                <c:pt idx="69876">
                  <c:v>18</c:v>
                </c:pt>
                <c:pt idx="69877">
                  <c:v>18</c:v>
                </c:pt>
                <c:pt idx="69878">
                  <c:v>18</c:v>
                </c:pt>
                <c:pt idx="69879">
                  <c:v>18</c:v>
                </c:pt>
                <c:pt idx="69880">
                  <c:v>18</c:v>
                </c:pt>
                <c:pt idx="69881">
                  <c:v>18</c:v>
                </c:pt>
                <c:pt idx="69882">
                  <c:v>18</c:v>
                </c:pt>
                <c:pt idx="69883">
                  <c:v>18</c:v>
                </c:pt>
                <c:pt idx="69884">
                  <c:v>18</c:v>
                </c:pt>
                <c:pt idx="69885">
                  <c:v>18</c:v>
                </c:pt>
                <c:pt idx="69886">
                  <c:v>18</c:v>
                </c:pt>
                <c:pt idx="69887">
                  <c:v>18</c:v>
                </c:pt>
                <c:pt idx="69888">
                  <c:v>18</c:v>
                </c:pt>
                <c:pt idx="69889">
                  <c:v>18</c:v>
                </c:pt>
                <c:pt idx="69890">
                  <c:v>18</c:v>
                </c:pt>
                <c:pt idx="69891">
                  <c:v>18</c:v>
                </c:pt>
                <c:pt idx="69892">
                  <c:v>18</c:v>
                </c:pt>
                <c:pt idx="69893">
                  <c:v>18</c:v>
                </c:pt>
                <c:pt idx="69894">
                  <c:v>18</c:v>
                </c:pt>
                <c:pt idx="69895">
                  <c:v>18</c:v>
                </c:pt>
                <c:pt idx="69896">
                  <c:v>18</c:v>
                </c:pt>
                <c:pt idx="69897">
                  <c:v>18</c:v>
                </c:pt>
                <c:pt idx="69898">
                  <c:v>18</c:v>
                </c:pt>
                <c:pt idx="69899">
                  <c:v>18</c:v>
                </c:pt>
                <c:pt idx="69900">
                  <c:v>18</c:v>
                </c:pt>
                <c:pt idx="69901">
                  <c:v>18</c:v>
                </c:pt>
                <c:pt idx="69902">
                  <c:v>18</c:v>
                </c:pt>
                <c:pt idx="69903">
                  <c:v>18</c:v>
                </c:pt>
                <c:pt idx="69904">
                  <c:v>18</c:v>
                </c:pt>
                <c:pt idx="69905">
                  <c:v>18</c:v>
                </c:pt>
                <c:pt idx="69906">
                  <c:v>18</c:v>
                </c:pt>
                <c:pt idx="69907">
                  <c:v>18</c:v>
                </c:pt>
                <c:pt idx="69908">
                  <c:v>18</c:v>
                </c:pt>
                <c:pt idx="69909">
                  <c:v>18</c:v>
                </c:pt>
                <c:pt idx="69910">
                  <c:v>18</c:v>
                </c:pt>
                <c:pt idx="69911">
                  <c:v>18</c:v>
                </c:pt>
                <c:pt idx="69912">
                  <c:v>18</c:v>
                </c:pt>
                <c:pt idx="69913">
                  <c:v>18</c:v>
                </c:pt>
                <c:pt idx="69914">
                  <c:v>18</c:v>
                </c:pt>
                <c:pt idx="69915">
                  <c:v>18</c:v>
                </c:pt>
                <c:pt idx="69916">
                  <c:v>18</c:v>
                </c:pt>
                <c:pt idx="69917">
                  <c:v>18</c:v>
                </c:pt>
                <c:pt idx="69918">
                  <c:v>18</c:v>
                </c:pt>
                <c:pt idx="69919">
                  <c:v>18</c:v>
                </c:pt>
                <c:pt idx="69920">
                  <c:v>18</c:v>
                </c:pt>
                <c:pt idx="69921">
                  <c:v>18</c:v>
                </c:pt>
                <c:pt idx="69922">
                  <c:v>18</c:v>
                </c:pt>
                <c:pt idx="69923">
                  <c:v>18</c:v>
                </c:pt>
                <c:pt idx="69924">
                  <c:v>18</c:v>
                </c:pt>
                <c:pt idx="69925">
                  <c:v>18</c:v>
                </c:pt>
                <c:pt idx="69926">
                  <c:v>18</c:v>
                </c:pt>
                <c:pt idx="69927">
                  <c:v>18</c:v>
                </c:pt>
                <c:pt idx="69928">
                  <c:v>18</c:v>
                </c:pt>
                <c:pt idx="69929">
                  <c:v>18</c:v>
                </c:pt>
                <c:pt idx="69930">
                  <c:v>18</c:v>
                </c:pt>
                <c:pt idx="69931">
                  <c:v>18</c:v>
                </c:pt>
                <c:pt idx="69932">
                  <c:v>18</c:v>
                </c:pt>
                <c:pt idx="69933">
                  <c:v>18</c:v>
                </c:pt>
                <c:pt idx="69934">
                  <c:v>18</c:v>
                </c:pt>
                <c:pt idx="69935">
                  <c:v>18</c:v>
                </c:pt>
                <c:pt idx="69936">
                  <c:v>18</c:v>
                </c:pt>
                <c:pt idx="69937">
                  <c:v>18</c:v>
                </c:pt>
                <c:pt idx="69938">
                  <c:v>18</c:v>
                </c:pt>
                <c:pt idx="69939">
                  <c:v>18</c:v>
                </c:pt>
                <c:pt idx="69940">
                  <c:v>18</c:v>
                </c:pt>
                <c:pt idx="69941">
                  <c:v>18</c:v>
                </c:pt>
                <c:pt idx="69942">
                  <c:v>18</c:v>
                </c:pt>
                <c:pt idx="69943">
                  <c:v>18</c:v>
                </c:pt>
                <c:pt idx="69944">
                  <c:v>18</c:v>
                </c:pt>
                <c:pt idx="69945">
                  <c:v>18</c:v>
                </c:pt>
                <c:pt idx="69946">
                  <c:v>18</c:v>
                </c:pt>
                <c:pt idx="69947">
                  <c:v>18</c:v>
                </c:pt>
                <c:pt idx="69948">
                  <c:v>18</c:v>
                </c:pt>
                <c:pt idx="69949">
                  <c:v>18</c:v>
                </c:pt>
                <c:pt idx="69950">
                  <c:v>18</c:v>
                </c:pt>
                <c:pt idx="69951">
                  <c:v>18</c:v>
                </c:pt>
                <c:pt idx="69952">
                  <c:v>18</c:v>
                </c:pt>
                <c:pt idx="69953">
                  <c:v>18</c:v>
                </c:pt>
                <c:pt idx="69954">
                  <c:v>18</c:v>
                </c:pt>
                <c:pt idx="69955">
                  <c:v>18</c:v>
                </c:pt>
                <c:pt idx="69956">
                  <c:v>18</c:v>
                </c:pt>
                <c:pt idx="69957">
                  <c:v>18</c:v>
                </c:pt>
                <c:pt idx="69958">
                  <c:v>18</c:v>
                </c:pt>
                <c:pt idx="69959">
                  <c:v>18</c:v>
                </c:pt>
                <c:pt idx="69960">
                  <c:v>18</c:v>
                </c:pt>
                <c:pt idx="69961">
                  <c:v>18</c:v>
                </c:pt>
                <c:pt idx="69962">
                  <c:v>18</c:v>
                </c:pt>
                <c:pt idx="69963">
                  <c:v>18</c:v>
                </c:pt>
                <c:pt idx="69964">
                  <c:v>18</c:v>
                </c:pt>
                <c:pt idx="69965">
                  <c:v>18</c:v>
                </c:pt>
                <c:pt idx="69966">
                  <c:v>18</c:v>
                </c:pt>
                <c:pt idx="69967">
                  <c:v>18</c:v>
                </c:pt>
                <c:pt idx="69968">
                  <c:v>18</c:v>
                </c:pt>
                <c:pt idx="69969">
                  <c:v>18</c:v>
                </c:pt>
                <c:pt idx="69970">
                  <c:v>18</c:v>
                </c:pt>
                <c:pt idx="69971">
                  <c:v>18</c:v>
                </c:pt>
                <c:pt idx="69972">
                  <c:v>18</c:v>
                </c:pt>
                <c:pt idx="69973">
                  <c:v>18</c:v>
                </c:pt>
                <c:pt idx="69974">
                  <c:v>18</c:v>
                </c:pt>
                <c:pt idx="69975">
                  <c:v>18</c:v>
                </c:pt>
                <c:pt idx="69976">
                  <c:v>18</c:v>
                </c:pt>
                <c:pt idx="69977">
                  <c:v>18</c:v>
                </c:pt>
                <c:pt idx="69978">
                  <c:v>18</c:v>
                </c:pt>
                <c:pt idx="69979">
                  <c:v>18</c:v>
                </c:pt>
                <c:pt idx="69980">
                  <c:v>18</c:v>
                </c:pt>
                <c:pt idx="69981">
                  <c:v>18</c:v>
                </c:pt>
                <c:pt idx="69982">
                  <c:v>18</c:v>
                </c:pt>
                <c:pt idx="69983">
                  <c:v>18</c:v>
                </c:pt>
                <c:pt idx="69984">
                  <c:v>18</c:v>
                </c:pt>
                <c:pt idx="69985">
                  <c:v>18</c:v>
                </c:pt>
                <c:pt idx="69986">
                  <c:v>18</c:v>
                </c:pt>
                <c:pt idx="69987">
                  <c:v>18</c:v>
                </c:pt>
                <c:pt idx="69988">
                  <c:v>18</c:v>
                </c:pt>
                <c:pt idx="69989">
                  <c:v>18</c:v>
                </c:pt>
                <c:pt idx="69990">
                  <c:v>18</c:v>
                </c:pt>
                <c:pt idx="69991">
                  <c:v>18</c:v>
                </c:pt>
                <c:pt idx="69992">
                  <c:v>18</c:v>
                </c:pt>
                <c:pt idx="69993">
                  <c:v>18</c:v>
                </c:pt>
                <c:pt idx="69994">
                  <c:v>18</c:v>
                </c:pt>
                <c:pt idx="69995">
                  <c:v>18</c:v>
                </c:pt>
                <c:pt idx="69996">
                  <c:v>18</c:v>
                </c:pt>
                <c:pt idx="69997">
                  <c:v>18</c:v>
                </c:pt>
                <c:pt idx="69998">
                  <c:v>18</c:v>
                </c:pt>
                <c:pt idx="69999">
                  <c:v>18</c:v>
                </c:pt>
                <c:pt idx="70000">
                  <c:v>18</c:v>
                </c:pt>
                <c:pt idx="70001">
                  <c:v>18</c:v>
                </c:pt>
                <c:pt idx="70002">
                  <c:v>18</c:v>
                </c:pt>
                <c:pt idx="70003">
                  <c:v>18</c:v>
                </c:pt>
                <c:pt idx="70004">
                  <c:v>18</c:v>
                </c:pt>
                <c:pt idx="70005">
                  <c:v>18</c:v>
                </c:pt>
                <c:pt idx="70006">
                  <c:v>18</c:v>
                </c:pt>
                <c:pt idx="70007">
                  <c:v>18</c:v>
                </c:pt>
                <c:pt idx="70008">
                  <c:v>18</c:v>
                </c:pt>
                <c:pt idx="70009">
                  <c:v>18</c:v>
                </c:pt>
                <c:pt idx="70010">
                  <c:v>18</c:v>
                </c:pt>
                <c:pt idx="70011">
                  <c:v>18</c:v>
                </c:pt>
                <c:pt idx="70012">
                  <c:v>18</c:v>
                </c:pt>
                <c:pt idx="70013">
                  <c:v>18</c:v>
                </c:pt>
                <c:pt idx="70014">
                  <c:v>18</c:v>
                </c:pt>
                <c:pt idx="70015">
                  <c:v>18</c:v>
                </c:pt>
                <c:pt idx="70016">
                  <c:v>18</c:v>
                </c:pt>
                <c:pt idx="70017">
                  <c:v>18</c:v>
                </c:pt>
                <c:pt idx="70018">
                  <c:v>18</c:v>
                </c:pt>
                <c:pt idx="70019">
                  <c:v>18</c:v>
                </c:pt>
                <c:pt idx="70020">
                  <c:v>18</c:v>
                </c:pt>
                <c:pt idx="70021">
                  <c:v>18</c:v>
                </c:pt>
                <c:pt idx="70022">
                  <c:v>18</c:v>
                </c:pt>
                <c:pt idx="70023">
                  <c:v>18</c:v>
                </c:pt>
                <c:pt idx="70024">
                  <c:v>18</c:v>
                </c:pt>
                <c:pt idx="70025">
                  <c:v>18</c:v>
                </c:pt>
                <c:pt idx="70026">
                  <c:v>18</c:v>
                </c:pt>
                <c:pt idx="70027">
                  <c:v>18</c:v>
                </c:pt>
                <c:pt idx="70028">
                  <c:v>18</c:v>
                </c:pt>
                <c:pt idx="70029">
                  <c:v>18</c:v>
                </c:pt>
                <c:pt idx="70030">
                  <c:v>18</c:v>
                </c:pt>
                <c:pt idx="70031">
                  <c:v>18</c:v>
                </c:pt>
                <c:pt idx="70032">
                  <c:v>18</c:v>
                </c:pt>
                <c:pt idx="70033">
                  <c:v>18</c:v>
                </c:pt>
                <c:pt idx="70034">
                  <c:v>18</c:v>
                </c:pt>
                <c:pt idx="70035">
                  <c:v>18</c:v>
                </c:pt>
                <c:pt idx="70036">
                  <c:v>18</c:v>
                </c:pt>
                <c:pt idx="70037">
                  <c:v>18</c:v>
                </c:pt>
                <c:pt idx="70038">
                  <c:v>18</c:v>
                </c:pt>
                <c:pt idx="70039">
                  <c:v>18</c:v>
                </c:pt>
                <c:pt idx="70040">
                  <c:v>18</c:v>
                </c:pt>
                <c:pt idx="70041">
                  <c:v>18</c:v>
                </c:pt>
                <c:pt idx="70042">
                  <c:v>18</c:v>
                </c:pt>
                <c:pt idx="70043">
                  <c:v>18</c:v>
                </c:pt>
                <c:pt idx="70044">
                  <c:v>18</c:v>
                </c:pt>
                <c:pt idx="70045">
                  <c:v>18</c:v>
                </c:pt>
                <c:pt idx="70046">
                  <c:v>18</c:v>
                </c:pt>
                <c:pt idx="70047">
                  <c:v>18</c:v>
                </c:pt>
                <c:pt idx="70048">
                  <c:v>18</c:v>
                </c:pt>
                <c:pt idx="70049">
                  <c:v>18</c:v>
                </c:pt>
                <c:pt idx="70050">
                  <c:v>18</c:v>
                </c:pt>
                <c:pt idx="70051">
                  <c:v>18</c:v>
                </c:pt>
                <c:pt idx="70052">
                  <c:v>18</c:v>
                </c:pt>
                <c:pt idx="70053">
                  <c:v>18</c:v>
                </c:pt>
                <c:pt idx="70054">
                  <c:v>18</c:v>
                </c:pt>
                <c:pt idx="70055">
                  <c:v>18</c:v>
                </c:pt>
                <c:pt idx="70056">
                  <c:v>18</c:v>
                </c:pt>
                <c:pt idx="70057">
                  <c:v>18</c:v>
                </c:pt>
                <c:pt idx="70058">
                  <c:v>18</c:v>
                </c:pt>
                <c:pt idx="70059">
                  <c:v>18</c:v>
                </c:pt>
                <c:pt idx="70060">
                  <c:v>18</c:v>
                </c:pt>
                <c:pt idx="70061">
                  <c:v>18</c:v>
                </c:pt>
                <c:pt idx="70062">
                  <c:v>18</c:v>
                </c:pt>
                <c:pt idx="70063">
                  <c:v>18</c:v>
                </c:pt>
                <c:pt idx="70064">
                  <c:v>18</c:v>
                </c:pt>
                <c:pt idx="70065">
                  <c:v>18</c:v>
                </c:pt>
                <c:pt idx="70066">
                  <c:v>18</c:v>
                </c:pt>
                <c:pt idx="70067">
                  <c:v>18</c:v>
                </c:pt>
                <c:pt idx="70068">
                  <c:v>18</c:v>
                </c:pt>
                <c:pt idx="70069">
                  <c:v>18</c:v>
                </c:pt>
                <c:pt idx="70070">
                  <c:v>18</c:v>
                </c:pt>
                <c:pt idx="70071">
                  <c:v>18</c:v>
                </c:pt>
                <c:pt idx="70072">
                  <c:v>18</c:v>
                </c:pt>
                <c:pt idx="70073">
                  <c:v>18</c:v>
                </c:pt>
                <c:pt idx="70074">
                  <c:v>18</c:v>
                </c:pt>
                <c:pt idx="70075">
                  <c:v>18</c:v>
                </c:pt>
                <c:pt idx="70076">
                  <c:v>18</c:v>
                </c:pt>
                <c:pt idx="70077">
                  <c:v>18</c:v>
                </c:pt>
                <c:pt idx="70078">
                  <c:v>18</c:v>
                </c:pt>
                <c:pt idx="70079">
                  <c:v>18</c:v>
                </c:pt>
                <c:pt idx="70080">
                  <c:v>18</c:v>
                </c:pt>
                <c:pt idx="70081">
                  <c:v>18</c:v>
                </c:pt>
                <c:pt idx="70082">
                  <c:v>18</c:v>
                </c:pt>
                <c:pt idx="70083">
                  <c:v>18</c:v>
                </c:pt>
                <c:pt idx="70084">
                  <c:v>18</c:v>
                </c:pt>
                <c:pt idx="70085">
                  <c:v>18</c:v>
                </c:pt>
                <c:pt idx="70086">
                  <c:v>18</c:v>
                </c:pt>
                <c:pt idx="70087">
                  <c:v>18</c:v>
                </c:pt>
                <c:pt idx="70088">
                  <c:v>18</c:v>
                </c:pt>
                <c:pt idx="70089">
                  <c:v>18</c:v>
                </c:pt>
                <c:pt idx="70090">
                  <c:v>18</c:v>
                </c:pt>
                <c:pt idx="70091">
                  <c:v>18</c:v>
                </c:pt>
                <c:pt idx="70092">
                  <c:v>18</c:v>
                </c:pt>
                <c:pt idx="70093">
                  <c:v>18</c:v>
                </c:pt>
                <c:pt idx="70094">
                  <c:v>18</c:v>
                </c:pt>
                <c:pt idx="70095">
                  <c:v>18</c:v>
                </c:pt>
                <c:pt idx="70096">
                  <c:v>18</c:v>
                </c:pt>
                <c:pt idx="70097">
                  <c:v>18</c:v>
                </c:pt>
                <c:pt idx="70098">
                  <c:v>18</c:v>
                </c:pt>
                <c:pt idx="70099">
                  <c:v>18</c:v>
                </c:pt>
                <c:pt idx="70100">
                  <c:v>18</c:v>
                </c:pt>
                <c:pt idx="70101">
                  <c:v>18</c:v>
                </c:pt>
                <c:pt idx="70102">
                  <c:v>18</c:v>
                </c:pt>
                <c:pt idx="70103">
                  <c:v>18</c:v>
                </c:pt>
                <c:pt idx="70104">
                  <c:v>18</c:v>
                </c:pt>
                <c:pt idx="70105">
                  <c:v>18</c:v>
                </c:pt>
                <c:pt idx="70106">
                  <c:v>18</c:v>
                </c:pt>
                <c:pt idx="70107">
                  <c:v>18</c:v>
                </c:pt>
                <c:pt idx="70108">
                  <c:v>18</c:v>
                </c:pt>
                <c:pt idx="70109">
                  <c:v>18</c:v>
                </c:pt>
                <c:pt idx="70110">
                  <c:v>18</c:v>
                </c:pt>
                <c:pt idx="70111">
                  <c:v>18</c:v>
                </c:pt>
                <c:pt idx="70112">
                  <c:v>18</c:v>
                </c:pt>
                <c:pt idx="70113">
                  <c:v>18</c:v>
                </c:pt>
                <c:pt idx="70114">
                  <c:v>18</c:v>
                </c:pt>
                <c:pt idx="70115">
                  <c:v>18</c:v>
                </c:pt>
                <c:pt idx="70116">
                  <c:v>18</c:v>
                </c:pt>
                <c:pt idx="70117">
                  <c:v>18</c:v>
                </c:pt>
                <c:pt idx="70118">
                  <c:v>18</c:v>
                </c:pt>
                <c:pt idx="70119">
                  <c:v>18</c:v>
                </c:pt>
                <c:pt idx="70120">
                  <c:v>18</c:v>
                </c:pt>
                <c:pt idx="70121">
                  <c:v>18</c:v>
                </c:pt>
                <c:pt idx="70122">
                  <c:v>18</c:v>
                </c:pt>
                <c:pt idx="70123">
                  <c:v>18</c:v>
                </c:pt>
                <c:pt idx="70124">
                  <c:v>18</c:v>
                </c:pt>
                <c:pt idx="70125">
                  <c:v>18</c:v>
                </c:pt>
                <c:pt idx="70126">
                  <c:v>18</c:v>
                </c:pt>
                <c:pt idx="70127">
                  <c:v>18</c:v>
                </c:pt>
                <c:pt idx="70128">
                  <c:v>18</c:v>
                </c:pt>
                <c:pt idx="70129">
                  <c:v>18</c:v>
                </c:pt>
                <c:pt idx="70130">
                  <c:v>18</c:v>
                </c:pt>
                <c:pt idx="70131">
                  <c:v>18</c:v>
                </c:pt>
                <c:pt idx="70132">
                  <c:v>18</c:v>
                </c:pt>
                <c:pt idx="70133">
                  <c:v>18</c:v>
                </c:pt>
                <c:pt idx="70134">
                  <c:v>18</c:v>
                </c:pt>
                <c:pt idx="70135">
                  <c:v>18</c:v>
                </c:pt>
                <c:pt idx="70136">
                  <c:v>18</c:v>
                </c:pt>
                <c:pt idx="70137">
                  <c:v>18</c:v>
                </c:pt>
                <c:pt idx="70138">
                  <c:v>18</c:v>
                </c:pt>
                <c:pt idx="70139">
                  <c:v>18</c:v>
                </c:pt>
                <c:pt idx="70140">
                  <c:v>18</c:v>
                </c:pt>
                <c:pt idx="70141">
                  <c:v>18</c:v>
                </c:pt>
                <c:pt idx="70142">
                  <c:v>18</c:v>
                </c:pt>
                <c:pt idx="70143">
                  <c:v>18</c:v>
                </c:pt>
                <c:pt idx="70144">
                  <c:v>18</c:v>
                </c:pt>
                <c:pt idx="70145">
                  <c:v>18</c:v>
                </c:pt>
                <c:pt idx="70146">
                  <c:v>18</c:v>
                </c:pt>
                <c:pt idx="70147">
                  <c:v>18</c:v>
                </c:pt>
                <c:pt idx="70148">
                  <c:v>18</c:v>
                </c:pt>
                <c:pt idx="70149">
                  <c:v>18</c:v>
                </c:pt>
                <c:pt idx="70150">
                  <c:v>18</c:v>
                </c:pt>
                <c:pt idx="70151">
                  <c:v>18</c:v>
                </c:pt>
                <c:pt idx="70152">
                  <c:v>18</c:v>
                </c:pt>
                <c:pt idx="70153">
                  <c:v>18</c:v>
                </c:pt>
                <c:pt idx="70154">
                  <c:v>18</c:v>
                </c:pt>
                <c:pt idx="70155">
                  <c:v>18</c:v>
                </c:pt>
                <c:pt idx="70156">
                  <c:v>18</c:v>
                </c:pt>
                <c:pt idx="70157">
                  <c:v>18</c:v>
                </c:pt>
                <c:pt idx="70158">
                  <c:v>18</c:v>
                </c:pt>
                <c:pt idx="70159">
                  <c:v>18</c:v>
                </c:pt>
                <c:pt idx="70160">
                  <c:v>18</c:v>
                </c:pt>
                <c:pt idx="70161">
                  <c:v>18</c:v>
                </c:pt>
                <c:pt idx="70162">
                  <c:v>18</c:v>
                </c:pt>
                <c:pt idx="70163">
                  <c:v>18</c:v>
                </c:pt>
                <c:pt idx="70164">
                  <c:v>18</c:v>
                </c:pt>
                <c:pt idx="70165">
                  <c:v>18</c:v>
                </c:pt>
                <c:pt idx="70166">
                  <c:v>18</c:v>
                </c:pt>
                <c:pt idx="70167">
                  <c:v>18</c:v>
                </c:pt>
                <c:pt idx="70168">
                  <c:v>18</c:v>
                </c:pt>
                <c:pt idx="70169">
                  <c:v>18</c:v>
                </c:pt>
                <c:pt idx="70170">
                  <c:v>18</c:v>
                </c:pt>
                <c:pt idx="70171">
                  <c:v>18</c:v>
                </c:pt>
                <c:pt idx="70172">
                  <c:v>18</c:v>
                </c:pt>
                <c:pt idx="70173">
                  <c:v>18</c:v>
                </c:pt>
                <c:pt idx="70174">
                  <c:v>18</c:v>
                </c:pt>
                <c:pt idx="70175">
                  <c:v>18</c:v>
                </c:pt>
                <c:pt idx="70176">
                  <c:v>18</c:v>
                </c:pt>
                <c:pt idx="70177">
                  <c:v>18</c:v>
                </c:pt>
                <c:pt idx="70178">
                  <c:v>18</c:v>
                </c:pt>
                <c:pt idx="70179">
                  <c:v>18</c:v>
                </c:pt>
                <c:pt idx="70180">
                  <c:v>18</c:v>
                </c:pt>
                <c:pt idx="70181">
                  <c:v>18</c:v>
                </c:pt>
                <c:pt idx="70182">
                  <c:v>18</c:v>
                </c:pt>
                <c:pt idx="70183">
                  <c:v>18</c:v>
                </c:pt>
                <c:pt idx="70184">
                  <c:v>18</c:v>
                </c:pt>
                <c:pt idx="70185">
                  <c:v>18</c:v>
                </c:pt>
                <c:pt idx="70186">
                  <c:v>18</c:v>
                </c:pt>
                <c:pt idx="70187">
                  <c:v>18</c:v>
                </c:pt>
                <c:pt idx="70188">
                  <c:v>18</c:v>
                </c:pt>
                <c:pt idx="70189">
                  <c:v>18</c:v>
                </c:pt>
                <c:pt idx="70190">
                  <c:v>18</c:v>
                </c:pt>
                <c:pt idx="70191">
                  <c:v>18</c:v>
                </c:pt>
                <c:pt idx="70192">
                  <c:v>18</c:v>
                </c:pt>
                <c:pt idx="70193">
                  <c:v>18</c:v>
                </c:pt>
                <c:pt idx="70194">
                  <c:v>18</c:v>
                </c:pt>
                <c:pt idx="70195">
                  <c:v>18</c:v>
                </c:pt>
                <c:pt idx="70196">
                  <c:v>18</c:v>
                </c:pt>
                <c:pt idx="70197">
                  <c:v>18</c:v>
                </c:pt>
                <c:pt idx="70198">
                  <c:v>18</c:v>
                </c:pt>
                <c:pt idx="70199">
                  <c:v>18</c:v>
                </c:pt>
                <c:pt idx="70200">
                  <c:v>18.5</c:v>
                </c:pt>
                <c:pt idx="70201">
                  <c:v>18.5</c:v>
                </c:pt>
                <c:pt idx="70202">
                  <c:v>18.5</c:v>
                </c:pt>
                <c:pt idx="70203">
                  <c:v>18.5</c:v>
                </c:pt>
                <c:pt idx="70204">
                  <c:v>18.5</c:v>
                </c:pt>
                <c:pt idx="70205">
                  <c:v>18.5</c:v>
                </c:pt>
                <c:pt idx="70206">
                  <c:v>18.5</c:v>
                </c:pt>
                <c:pt idx="70207">
                  <c:v>18.5</c:v>
                </c:pt>
                <c:pt idx="70208">
                  <c:v>18.5</c:v>
                </c:pt>
                <c:pt idx="70209">
                  <c:v>18.5</c:v>
                </c:pt>
                <c:pt idx="70210">
                  <c:v>18.5</c:v>
                </c:pt>
                <c:pt idx="70211">
                  <c:v>18.5</c:v>
                </c:pt>
                <c:pt idx="70212">
                  <c:v>18.5</c:v>
                </c:pt>
                <c:pt idx="70213">
                  <c:v>18.5</c:v>
                </c:pt>
                <c:pt idx="70214">
                  <c:v>18.5</c:v>
                </c:pt>
                <c:pt idx="70215">
                  <c:v>18.5</c:v>
                </c:pt>
                <c:pt idx="70216">
                  <c:v>18.5</c:v>
                </c:pt>
                <c:pt idx="70217">
                  <c:v>18.5</c:v>
                </c:pt>
                <c:pt idx="70218">
                  <c:v>18.5</c:v>
                </c:pt>
                <c:pt idx="70219">
                  <c:v>18.5</c:v>
                </c:pt>
                <c:pt idx="70220">
                  <c:v>18.5</c:v>
                </c:pt>
                <c:pt idx="70221">
                  <c:v>18.5</c:v>
                </c:pt>
                <c:pt idx="70222">
                  <c:v>18.5</c:v>
                </c:pt>
                <c:pt idx="70223">
                  <c:v>18.5</c:v>
                </c:pt>
                <c:pt idx="70224">
                  <c:v>18.5</c:v>
                </c:pt>
                <c:pt idx="70225">
                  <c:v>18.5</c:v>
                </c:pt>
                <c:pt idx="70226">
                  <c:v>18.5</c:v>
                </c:pt>
                <c:pt idx="70227">
                  <c:v>18.5</c:v>
                </c:pt>
                <c:pt idx="70228">
                  <c:v>18.5</c:v>
                </c:pt>
                <c:pt idx="70229">
                  <c:v>18.5</c:v>
                </c:pt>
                <c:pt idx="70230">
                  <c:v>18.5</c:v>
                </c:pt>
                <c:pt idx="70231">
                  <c:v>18.5</c:v>
                </c:pt>
                <c:pt idx="70232">
                  <c:v>18.5</c:v>
                </c:pt>
                <c:pt idx="70233">
                  <c:v>18.5</c:v>
                </c:pt>
                <c:pt idx="70234">
                  <c:v>18.5</c:v>
                </c:pt>
                <c:pt idx="70235">
                  <c:v>18.5</c:v>
                </c:pt>
                <c:pt idx="70236">
                  <c:v>18.5</c:v>
                </c:pt>
                <c:pt idx="70237">
                  <c:v>18.5</c:v>
                </c:pt>
                <c:pt idx="70238">
                  <c:v>18.5</c:v>
                </c:pt>
                <c:pt idx="70239">
                  <c:v>18.5</c:v>
                </c:pt>
                <c:pt idx="70240">
                  <c:v>18.5</c:v>
                </c:pt>
                <c:pt idx="70241">
                  <c:v>18.5</c:v>
                </c:pt>
                <c:pt idx="70242">
                  <c:v>18.5</c:v>
                </c:pt>
                <c:pt idx="70243">
                  <c:v>18.5</c:v>
                </c:pt>
                <c:pt idx="70244">
                  <c:v>18.5</c:v>
                </c:pt>
                <c:pt idx="70245">
                  <c:v>18.5</c:v>
                </c:pt>
                <c:pt idx="70246">
                  <c:v>18.5</c:v>
                </c:pt>
                <c:pt idx="70247">
                  <c:v>18.5</c:v>
                </c:pt>
                <c:pt idx="70248">
                  <c:v>18.5</c:v>
                </c:pt>
                <c:pt idx="70249">
                  <c:v>18.5</c:v>
                </c:pt>
                <c:pt idx="70250">
                  <c:v>18.5</c:v>
                </c:pt>
                <c:pt idx="70251">
                  <c:v>18.5</c:v>
                </c:pt>
                <c:pt idx="70252">
                  <c:v>18.5</c:v>
                </c:pt>
                <c:pt idx="70253">
                  <c:v>18.5</c:v>
                </c:pt>
                <c:pt idx="70254">
                  <c:v>18.5</c:v>
                </c:pt>
                <c:pt idx="70255">
                  <c:v>18.5</c:v>
                </c:pt>
                <c:pt idx="70256">
                  <c:v>18.5</c:v>
                </c:pt>
                <c:pt idx="70257">
                  <c:v>18.5</c:v>
                </c:pt>
                <c:pt idx="70258">
                  <c:v>18.5</c:v>
                </c:pt>
                <c:pt idx="70259">
                  <c:v>18.5</c:v>
                </c:pt>
                <c:pt idx="70260">
                  <c:v>18.5</c:v>
                </c:pt>
                <c:pt idx="70261">
                  <c:v>18.5</c:v>
                </c:pt>
                <c:pt idx="70262">
                  <c:v>18.5</c:v>
                </c:pt>
                <c:pt idx="70263">
                  <c:v>18.5</c:v>
                </c:pt>
                <c:pt idx="70264">
                  <c:v>18.5</c:v>
                </c:pt>
                <c:pt idx="70265">
                  <c:v>18.5</c:v>
                </c:pt>
                <c:pt idx="70266">
                  <c:v>18.5</c:v>
                </c:pt>
                <c:pt idx="70267">
                  <c:v>18.5</c:v>
                </c:pt>
                <c:pt idx="70268">
                  <c:v>18.5</c:v>
                </c:pt>
                <c:pt idx="70269">
                  <c:v>18.5</c:v>
                </c:pt>
                <c:pt idx="70270">
                  <c:v>18.5</c:v>
                </c:pt>
                <c:pt idx="70271">
                  <c:v>18.5</c:v>
                </c:pt>
                <c:pt idx="70272">
                  <c:v>18.5</c:v>
                </c:pt>
                <c:pt idx="70273">
                  <c:v>18.5</c:v>
                </c:pt>
                <c:pt idx="70274">
                  <c:v>18.5</c:v>
                </c:pt>
                <c:pt idx="70275">
                  <c:v>18.5</c:v>
                </c:pt>
                <c:pt idx="70276">
                  <c:v>18.5</c:v>
                </c:pt>
                <c:pt idx="70277">
                  <c:v>18.5</c:v>
                </c:pt>
                <c:pt idx="70278">
                  <c:v>18.5</c:v>
                </c:pt>
                <c:pt idx="70279">
                  <c:v>18.5</c:v>
                </c:pt>
                <c:pt idx="70280">
                  <c:v>18.5</c:v>
                </c:pt>
                <c:pt idx="70281">
                  <c:v>18.5</c:v>
                </c:pt>
                <c:pt idx="70282">
                  <c:v>18.5</c:v>
                </c:pt>
                <c:pt idx="70283">
                  <c:v>18.5</c:v>
                </c:pt>
                <c:pt idx="70284">
                  <c:v>18.5</c:v>
                </c:pt>
                <c:pt idx="70285">
                  <c:v>18.5</c:v>
                </c:pt>
                <c:pt idx="70286">
                  <c:v>18.5</c:v>
                </c:pt>
                <c:pt idx="70287">
                  <c:v>18.5</c:v>
                </c:pt>
                <c:pt idx="70288">
                  <c:v>18.5</c:v>
                </c:pt>
                <c:pt idx="70289">
                  <c:v>18.5</c:v>
                </c:pt>
                <c:pt idx="70290">
                  <c:v>18.5</c:v>
                </c:pt>
                <c:pt idx="70291">
                  <c:v>18.5</c:v>
                </c:pt>
                <c:pt idx="70292">
                  <c:v>18.5</c:v>
                </c:pt>
                <c:pt idx="70293">
                  <c:v>18.5</c:v>
                </c:pt>
                <c:pt idx="70294">
                  <c:v>18.5</c:v>
                </c:pt>
                <c:pt idx="70295">
                  <c:v>18.5</c:v>
                </c:pt>
                <c:pt idx="70296">
                  <c:v>18.5</c:v>
                </c:pt>
                <c:pt idx="70297">
                  <c:v>18.5</c:v>
                </c:pt>
                <c:pt idx="70298">
                  <c:v>18.5</c:v>
                </c:pt>
                <c:pt idx="70299">
                  <c:v>18.5</c:v>
                </c:pt>
                <c:pt idx="70300">
                  <c:v>18.5</c:v>
                </c:pt>
                <c:pt idx="70301">
                  <c:v>18.5</c:v>
                </c:pt>
                <c:pt idx="70302">
                  <c:v>18.5</c:v>
                </c:pt>
                <c:pt idx="70303">
                  <c:v>18.5</c:v>
                </c:pt>
                <c:pt idx="70304">
                  <c:v>18.5</c:v>
                </c:pt>
                <c:pt idx="70305">
                  <c:v>18.5</c:v>
                </c:pt>
                <c:pt idx="70306">
                  <c:v>18.5</c:v>
                </c:pt>
                <c:pt idx="70307">
                  <c:v>18.5</c:v>
                </c:pt>
                <c:pt idx="70308">
                  <c:v>18.5</c:v>
                </c:pt>
                <c:pt idx="70309">
                  <c:v>18.5</c:v>
                </c:pt>
                <c:pt idx="70310">
                  <c:v>18.5</c:v>
                </c:pt>
                <c:pt idx="70311">
                  <c:v>18.5</c:v>
                </c:pt>
                <c:pt idx="70312">
                  <c:v>18.5</c:v>
                </c:pt>
                <c:pt idx="70313">
                  <c:v>18.5</c:v>
                </c:pt>
                <c:pt idx="70314">
                  <c:v>18.5</c:v>
                </c:pt>
                <c:pt idx="70315">
                  <c:v>18.5</c:v>
                </c:pt>
                <c:pt idx="70316">
                  <c:v>18.5</c:v>
                </c:pt>
                <c:pt idx="70317">
                  <c:v>18.5</c:v>
                </c:pt>
                <c:pt idx="70318">
                  <c:v>18.5</c:v>
                </c:pt>
                <c:pt idx="70319">
                  <c:v>18.5</c:v>
                </c:pt>
                <c:pt idx="70320">
                  <c:v>18.5</c:v>
                </c:pt>
                <c:pt idx="70321">
                  <c:v>18.5</c:v>
                </c:pt>
                <c:pt idx="70322">
                  <c:v>18.5</c:v>
                </c:pt>
                <c:pt idx="70323">
                  <c:v>18.5</c:v>
                </c:pt>
                <c:pt idx="70324">
                  <c:v>18.5</c:v>
                </c:pt>
                <c:pt idx="70325">
                  <c:v>18.5</c:v>
                </c:pt>
                <c:pt idx="70326">
                  <c:v>18.5</c:v>
                </c:pt>
                <c:pt idx="70327">
                  <c:v>18.5</c:v>
                </c:pt>
                <c:pt idx="70328">
                  <c:v>18.5</c:v>
                </c:pt>
                <c:pt idx="70329">
                  <c:v>18.5</c:v>
                </c:pt>
                <c:pt idx="70330">
                  <c:v>18.5</c:v>
                </c:pt>
                <c:pt idx="70331">
                  <c:v>18.5</c:v>
                </c:pt>
                <c:pt idx="70332">
                  <c:v>18.5</c:v>
                </c:pt>
                <c:pt idx="70333">
                  <c:v>18.5</c:v>
                </c:pt>
                <c:pt idx="70334">
                  <c:v>18.5</c:v>
                </c:pt>
                <c:pt idx="70335">
                  <c:v>18.5</c:v>
                </c:pt>
                <c:pt idx="70336">
                  <c:v>18.5</c:v>
                </c:pt>
                <c:pt idx="70337">
                  <c:v>18.5</c:v>
                </c:pt>
                <c:pt idx="70338">
                  <c:v>18.5</c:v>
                </c:pt>
                <c:pt idx="70339">
                  <c:v>18.5</c:v>
                </c:pt>
                <c:pt idx="70340">
                  <c:v>18.5</c:v>
                </c:pt>
                <c:pt idx="70341">
                  <c:v>18.5</c:v>
                </c:pt>
                <c:pt idx="70342">
                  <c:v>18.5</c:v>
                </c:pt>
                <c:pt idx="70343">
                  <c:v>18.5</c:v>
                </c:pt>
                <c:pt idx="70344">
                  <c:v>18.5</c:v>
                </c:pt>
                <c:pt idx="70345">
                  <c:v>18.5</c:v>
                </c:pt>
                <c:pt idx="70346">
                  <c:v>18.5</c:v>
                </c:pt>
                <c:pt idx="70347">
                  <c:v>18.5</c:v>
                </c:pt>
                <c:pt idx="70348">
                  <c:v>18.5</c:v>
                </c:pt>
                <c:pt idx="70349">
                  <c:v>18.5</c:v>
                </c:pt>
                <c:pt idx="70350">
                  <c:v>18.5</c:v>
                </c:pt>
                <c:pt idx="70351">
                  <c:v>18.5</c:v>
                </c:pt>
                <c:pt idx="70352">
                  <c:v>18.5</c:v>
                </c:pt>
                <c:pt idx="70353">
                  <c:v>18.5</c:v>
                </c:pt>
                <c:pt idx="70354">
                  <c:v>18.5</c:v>
                </c:pt>
                <c:pt idx="70355">
                  <c:v>18.5</c:v>
                </c:pt>
                <c:pt idx="70356">
                  <c:v>18.5</c:v>
                </c:pt>
                <c:pt idx="70357">
                  <c:v>18.5</c:v>
                </c:pt>
                <c:pt idx="70358">
                  <c:v>18.5</c:v>
                </c:pt>
                <c:pt idx="70359">
                  <c:v>18.5</c:v>
                </c:pt>
                <c:pt idx="70360">
                  <c:v>18.5</c:v>
                </c:pt>
                <c:pt idx="70361">
                  <c:v>18.5</c:v>
                </c:pt>
                <c:pt idx="70362">
                  <c:v>18.5</c:v>
                </c:pt>
                <c:pt idx="70363">
                  <c:v>18.5</c:v>
                </c:pt>
                <c:pt idx="70364">
                  <c:v>18.5</c:v>
                </c:pt>
                <c:pt idx="70365">
                  <c:v>18.5</c:v>
                </c:pt>
                <c:pt idx="70366">
                  <c:v>18.5</c:v>
                </c:pt>
                <c:pt idx="70367">
                  <c:v>18.5</c:v>
                </c:pt>
                <c:pt idx="70368">
                  <c:v>18.5</c:v>
                </c:pt>
                <c:pt idx="70369">
                  <c:v>18.5</c:v>
                </c:pt>
                <c:pt idx="70370">
                  <c:v>18.5</c:v>
                </c:pt>
                <c:pt idx="70371">
                  <c:v>18.5</c:v>
                </c:pt>
                <c:pt idx="70372">
                  <c:v>18.5</c:v>
                </c:pt>
                <c:pt idx="70373">
                  <c:v>18.5</c:v>
                </c:pt>
                <c:pt idx="70374">
                  <c:v>18.5</c:v>
                </c:pt>
                <c:pt idx="70375">
                  <c:v>18.5</c:v>
                </c:pt>
                <c:pt idx="70376">
                  <c:v>18.5</c:v>
                </c:pt>
                <c:pt idx="70377">
                  <c:v>18.5</c:v>
                </c:pt>
                <c:pt idx="70378">
                  <c:v>18.5</c:v>
                </c:pt>
                <c:pt idx="70379">
                  <c:v>18.5</c:v>
                </c:pt>
                <c:pt idx="70380">
                  <c:v>18.5</c:v>
                </c:pt>
                <c:pt idx="70381">
                  <c:v>18.5</c:v>
                </c:pt>
                <c:pt idx="70382">
                  <c:v>18.5</c:v>
                </c:pt>
                <c:pt idx="70383">
                  <c:v>18.5</c:v>
                </c:pt>
                <c:pt idx="70384">
                  <c:v>18.5</c:v>
                </c:pt>
                <c:pt idx="70385">
                  <c:v>18.5</c:v>
                </c:pt>
                <c:pt idx="70386">
                  <c:v>18.5</c:v>
                </c:pt>
                <c:pt idx="70387">
                  <c:v>18.5</c:v>
                </c:pt>
                <c:pt idx="70388">
                  <c:v>18.5</c:v>
                </c:pt>
                <c:pt idx="70389">
                  <c:v>18.5</c:v>
                </c:pt>
                <c:pt idx="70390">
                  <c:v>18.5</c:v>
                </c:pt>
                <c:pt idx="70391">
                  <c:v>18.5</c:v>
                </c:pt>
                <c:pt idx="70392">
                  <c:v>18.5</c:v>
                </c:pt>
                <c:pt idx="70393">
                  <c:v>18.5</c:v>
                </c:pt>
                <c:pt idx="70394">
                  <c:v>18.5</c:v>
                </c:pt>
                <c:pt idx="70395">
                  <c:v>18.5</c:v>
                </c:pt>
                <c:pt idx="70396">
                  <c:v>18.5</c:v>
                </c:pt>
                <c:pt idx="70397">
                  <c:v>18.5</c:v>
                </c:pt>
                <c:pt idx="70398">
                  <c:v>18.5</c:v>
                </c:pt>
                <c:pt idx="70399">
                  <c:v>18.5</c:v>
                </c:pt>
                <c:pt idx="70400">
                  <c:v>18.5</c:v>
                </c:pt>
                <c:pt idx="70401">
                  <c:v>18.5</c:v>
                </c:pt>
                <c:pt idx="70402">
                  <c:v>18.5</c:v>
                </c:pt>
                <c:pt idx="70403">
                  <c:v>18.5</c:v>
                </c:pt>
                <c:pt idx="70404">
                  <c:v>18.5</c:v>
                </c:pt>
                <c:pt idx="70405">
                  <c:v>18.5</c:v>
                </c:pt>
                <c:pt idx="70406">
                  <c:v>18.5</c:v>
                </c:pt>
                <c:pt idx="70407">
                  <c:v>18.5</c:v>
                </c:pt>
                <c:pt idx="70408">
                  <c:v>18.5</c:v>
                </c:pt>
                <c:pt idx="70409">
                  <c:v>18.5</c:v>
                </c:pt>
                <c:pt idx="70410">
                  <c:v>18.5</c:v>
                </c:pt>
                <c:pt idx="70411">
                  <c:v>18.5</c:v>
                </c:pt>
                <c:pt idx="70412">
                  <c:v>18.5</c:v>
                </c:pt>
                <c:pt idx="70413">
                  <c:v>18.5</c:v>
                </c:pt>
                <c:pt idx="70414">
                  <c:v>18.5</c:v>
                </c:pt>
                <c:pt idx="70415">
                  <c:v>18.5</c:v>
                </c:pt>
                <c:pt idx="70416">
                  <c:v>18.5</c:v>
                </c:pt>
                <c:pt idx="70417">
                  <c:v>18.5</c:v>
                </c:pt>
                <c:pt idx="70418">
                  <c:v>18.5</c:v>
                </c:pt>
                <c:pt idx="70419">
                  <c:v>18.5</c:v>
                </c:pt>
                <c:pt idx="70420">
                  <c:v>18.5</c:v>
                </c:pt>
                <c:pt idx="70421">
                  <c:v>18.5</c:v>
                </c:pt>
                <c:pt idx="70422">
                  <c:v>18.5</c:v>
                </c:pt>
                <c:pt idx="70423">
                  <c:v>18.5</c:v>
                </c:pt>
                <c:pt idx="70424">
                  <c:v>18.5</c:v>
                </c:pt>
                <c:pt idx="70425">
                  <c:v>18.5</c:v>
                </c:pt>
                <c:pt idx="70426">
                  <c:v>18.5</c:v>
                </c:pt>
                <c:pt idx="70427">
                  <c:v>18.5</c:v>
                </c:pt>
                <c:pt idx="70428">
                  <c:v>18.5</c:v>
                </c:pt>
                <c:pt idx="70429">
                  <c:v>18.5</c:v>
                </c:pt>
                <c:pt idx="70430">
                  <c:v>18.5</c:v>
                </c:pt>
                <c:pt idx="70431">
                  <c:v>18.5</c:v>
                </c:pt>
                <c:pt idx="70432">
                  <c:v>18.5</c:v>
                </c:pt>
                <c:pt idx="70433">
                  <c:v>18.5</c:v>
                </c:pt>
                <c:pt idx="70434">
                  <c:v>18.5</c:v>
                </c:pt>
                <c:pt idx="70435">
                  <c:v>18.5</c:v>
                </c:pt>
                <c:pt idx="70436">
                  <c:v>18.5</c:v>
                </c:pt>
                <c:pt idx="70437">
                  <c:v>18.5</c:v>
                </c:pt>
                <c:pt idx="70438">
                  <c:v>18.5</c:v>
                </c:pt>
                <c:pt idx="70439">
                  <c:v>18.5</c:v>
                </c:pt>
                <c:pt idx="70440">
                  <c:v>18.5</c:v>
                </c:pt>
                <c:pt idx="70441">
                  <c:v>18.5</c:v>
                </c:pt>
                <c:pt idx="70442">
                  <c:v>18.5</c:v>
                </c:pt>
                <c:pt idx="70443">
                  <c:v>18.5</c:v>
                </c:pt>
                <c:pt idx="70444">
                  <c:v>18.5</c:v>
                </c:pt>
                <c:pt idx="70445">
                  <c:v>18.5</c:v>
                </c:pt>
                <c:pt idx="70446">
                  <c:v>18.5</c:v>
                </c:pt>
                <c:pt idx="70447">
                  <c:v>18.5</c:v>
                </c:pt>
                <c:pt idx="70448">
                  <c:v>18.5</c:v>
                </c:pt>
                <c:pt idx="70449">
                  <c:v>18.5</c:v>
                </c:pt>
                <c:pt idx="70450">
                  <c:v>18.5</c:v>
                </c:pt>
                <c:pt idx="70451">
                  <c:v>18.5</c:v>
                </c:pt>
                <c:pt idx="70452">
                  <c:v>18.5</c:v>
                </c:pt>
                <c:pt idx="70453">
                  <c:v>18.5</c:v>
                </c:pt>
                <c:pt idx="70454">
                  <c:v>18.5</c:v>
                </c:pt>
                <c:pt idx="70455">
                  <c:v>18.5</c:v>
                </c:pt>
                <c:pt idx="70456">
                  <c:v>18.5</c:v>
                </c:pt>
                <c:pt idx="70457">
                  <c:v>18.5</c:v>
                </c:pt>
                <c:pt idx="70458">
                  <c:v>18.5</c:v>
                </c:pt>
                <c:pt idx="70459">
                  <c:v>18.5</c:v>
                </c:pt>
                <c:pt idx="70460">
                  <c:v>18.5</c:v>
                </c:pt>
                <c:pt idx="70461">
                  <c:v>18.5</c:v>
                </c:pt>
                <c:pt idx="70462">
                  <c:v>18.5</c:v>
                </c:pt>
                <c:pt idx="70463">
                  <c:v>18.5</c:v>
                </c:pt>
                <c:pt idx="70464">
                  <c:v>18.5</c:v>
                </c:pt>
                <c:pt idx="70465">
                  <c:v>18.5</c:v>
                </c:pt>
                <c:pt idx="70466">
                  <c:v>18.5</c:v>
                </c:pt>
                <c:pt idx="70467">
                  <c:v>18.5</c:v>
                </c:pt>
                <c:pt idx="70468">
                  <c:v>18.5</c:v>
                </c:pt>
                <c:pt idx="70469">
                  <c:v>18.5</c:v>
                </c:pt>
                <c:pt idx="70470">
                  <c:v>18.5</c:v>
                </c:pt>
                <c:pt idx="70471">
                  <c:v>18.5</c:v>
                </c:pt>
                <c:pt idx="70472">
                  <c:v>18.5</c:v>
                </c:pt>
                <c:pt idx="70473">
                  <c:v>18.5</c:v>
                </c:pt>
                <c:pt idx="70474">
                  <c:v>18.5</c:v>
                </c:pt>
                <c:pt idx="70475">
                  <c:v>18.5</c:v>
                </c:pt>
                <c:pt idx="70476">
                  <c:v>18.5</c:v>
                </c:pt>
                <c:pt idx="70477">
                  <c:v>18.5</c:v>
                </c:pt>
                <c:pt idx="70478">
                  <c:v>18.5</c:v>
                </c:pt>
                <c:pt idx="70479">
                  <c:v>18.5</c:v>
                </c:pt>
                <c:pt idx="70480">
                  <c:v>18.5</c:v>
                </c:pt>
                <c:pt idx="70481">
                  <c:v>18.5</c:v>
                </c:pt>
                <c:pt idx="70482">
                  <c:v>18.5</c:v>
                </c:pt>
                <c:pt idx="70483">
                  <c:v>18.5</c:v>
                </c:pt>
                <c:pt idx="70484">
                  <c:v>18.5</c:v>
                </c:pt>
                <c:pt idx="70485">
                  <c:v>18.5</c:v>
                </c:pt>
                <c:pt idx="70486">
                  <c:v>18.5</c:v>
                </c:pt>
                <c:pt idx="70487">
                  <c:v>18.5</c:v>
                </c:pt>
                <c:pt idx="70488">
                  <c:v>18.5</c:v>
                </c:pt>
                <c:pt idx="70489">
                  <c:v>18.5</c:v>
                </c:pt>
                <c:pt idx="70490">
                  <c:v>18.5</c:v>
                </c:pt>
                <c:pt idx="70491">
                  <c:v>18.5</c:v>
                </c:pt>
                <c:pt idx="70492">
                  <c:v>18.5</c:v>
                </c:pt>
                <c:pt idx="70493">
                  <c:v>18.5</c:v>
                </c:pt>
                <c:pt idx="70494">
                  <c:v>18.5</c:v>
                </c:pt>
                <c:pt idx="70495">
                  <c:v>18.5</c:v>
                </c:pt>
                <c:pt idx="70496">
                  <c:v>18.5</c:v>
                </c:pt>
                <c:pt idx="70497">
                  <c:v>18.5</c:v>
                </c:pt>
                <c:pt idx="70498">
                  <c:v>18.5</c:v>
                </c:pt>
                <c:pt idx="70499">
                  <c:v>18.5</c:v>
                </c:pt>
                <c:pt idx="70500">
                  <c:v>18.5</c:v>
                </c:pt>
                <c:pt idx="70501">
                  <c:v>18.5</c:v>
                </c:pt>
                <c:pt idx="70502">
                  <c:v>18.5</c:v>
                </c:pt>
                <c:pt idx="70503">
                  <c:v>18.5</c:v>
                </c:pt>
                <c:pt idx="70504">
                  <c:v>18.5</c:v>
                </c:pt>
                <c:pt idx="70505">
                  <c:v>18.5</c:v>
                </c:pt>
                <c:pt idx="70506">
                  <c:v>18.5</c:v>
                </c:pt>
                <c:pt idx="70507">
                  <c:v>18.5</c:v>
                </c:pt>
                <c:pt idx="70508">
                  <c:v>18.5</c:v>
                </c:pt>
                <c:pt idx="70509">
                  <c:v>18.5</c:v>
                </c:pt>
                <c:pt idx="70510">
                  <c:v>18.5</c:v>
                </c:pt>
                <c:pt idx="70511">
                  <c:v>18.5</c:v>
                </c:pt>
                <c:pt idx="70512">
                  <c:v>18.5</c:v>
                </c:pt>
                <c:pt idx="70513">
                  <c:v>18.5</c:v>
                </c:pt>
                <c:pt idx="70514">
                  <c:v>18.5</c:v>
                </c:pt>
                <c:pt idx="70515">
                  <c:v>18.5</c:v>
                </c:pt>
                <c:pt idx="70516">
                  <c:v>18.5</c:v>
                </c:pt>
                <c:pt idx="70517">
                  <c:v>18.5</c:v>
                </c:pt>
                <c:pt idx="70518">
                  <c:v>18.5</c:v>
                </c:pt>
                <c:pt idx="70519">
                  <c:v>18.5</c:v>
                </c:pt>
                <c:pt idx="70520">
                  <c:v>18.5</c:v>
                </c:pt>
                <c:pt idx="70521">
                  <c:v>18.5</c:v>
                </c:pt>
                <c:pt idx="70522">
                  <c:v>18.5</c:v>
                </c:pt>
                <c:pt idx="70523">
                  <c:v>18.5</c:v>
                </c:pt>
                <c:pt idx="70524">
                  <c:v>18.5</c:v>
                </c:pt>
                <c:pt idx="70525">
                  <c:v>18.5</c:v>
                </c:pt>
                <c:pt idx="70526">
                  <c:v>18.5</c:v>
                </c:pt>
                <c:pt idx="70527">
                  <c:v>18.5</c:v>
                </c:pt>
                <c:pt idx="70528">
                  <c:v>18.5</c:v>
                </c:pt>
                <c:pt idx="70529">
                  <c:v>18.5</c:v>
                </c:pt>
                <c:pt idx="70530">
                  <c:v>18.5</c:v>
                </c:pt>
                <c:pt idx="70531">
                  <c:v>18.5</c:v>
                </c:pt>
                <c:pt idx="70532">
                  <c:v>18.5</c:v>
                </c:pt>
                <c:pt idx="70533">
                  <c:v>18.5</c:v>
                </c:pt>
                <c:pt idx="70534">
                  <c:v>18.5</c:v>
                </c:pt>
                <c:pt idx="70535">
                  <c:v>18.5</c:v>
                </c:pt>
                <c:pt idx="70536">
                  <c:v>18.5</c:v>
                </c:pt>
                <c:pt idx="70537">
                  <c:v>18.5</c:v>
                </c:pt>
                <c:pt idx="70538">
                  <c:v>18.5</c:v>
                </c:pt>
                <c:pt idx="70539">
                  <c:v>18.5</c:v>
                </c:pt>
                <c:pt idx="70540">
                  <c:v>18.5</c:v>
                </c:pt>
                <c:pt idx="70541">
                  <c:v>18.5</c:v>
                </c:pt>
                <c:pt idx="70542">
                  <c:v>18.5</c:v>
                </c:pt>
                <c:pt idx="70543">
                  <c:v>18.5</c:v>
                </c:pt>
                <c:pt idx="70544">
                  <c:v>18.5</c:v>
                </c:pt>
                <c:pt idx="70545">
                  <c:v>18.5</c:v>
                </c:pt>
                <c:pt idx="70546">
                  <c:v>18.5</c:v>
                </c:pt>
                <c:pt idx="70547">
                  <c:v>18.5</c:v>
                </c:pt>
                <c:pt idx="70548">
                  <c:v>18.5</c:v>
                </c:pt>
                <c:pt idx="70549">
                  <c:v>18.5</c:v>
                </c:pt>
                <c:pt idx="70550">
                  <c:v>18.5</c:v>
                </c:pt>
                <c:pt idx="70551">
                  <c:v>18.5</c:v>
                </c:pt>
                <c:pt idx="70552">
                  <c:v>18.5</c:v>
                </c:pt>
                <c:pt idx="70553">
                  <c:v>18.5</c:v>
                </c:pt>
                <c:pt idx="70554">
                  <c:v>18.5</c:v>
                </c:pt>
                <c:pt idx="70555">
                  <c:v>18.5</c:v>
                </c:pt>
                <c:pt idx="70556">
                  <c:v>18.5</c:v>
                </c:pt>
                <c:pt idx="70557">
                  <c:v>18.5</c:v>
                </c:pt>
                <c:pt idx="70558">
                  <c:v>18.5</c:v>
                </c:pt>
                <c:pt idx="70559">
                  <c:v>18.5</c:v>
                </c:pt>
                <c:pt idx="70560">
                  <c:v>18.5</c:v>
                </c:pt>
                <c:pt idx="70561">
                  <c:v>18.5</c:v>
                </c:pt>
                <c:pt idx="70562">
                  <c:v>18.5</c:v>
                </c:pt>
                <c:pt idx="70563">
                  <c:v>18.5</c:v>
                </c:pt>
                <c:pt idx="70564">
                  <c:v>18.5</c:v>
                </c:pt>
                <c:pt idx="70565">
                  <c:v>18.5</c:v>
                </c:pt>
                <c:pt idx="70566">
                  <c:v>18.5</c:v>
                </c:pt>
                <c:pt idx="70567">
                  <c:v>18.5</c:v>
                </c:pt>
                <c:pt idx="70568">
                  <c:v>18.5</c:v>
                </c:pt>
                <c:pt idx="70569">
                  <c:v>18.5</c:v>
                </c:pt>
                <c:pt idx="70570">
                  <c:v>18.5</c:v>
                </c:pt>
                <c:pt idx="70571">
                  <c:v>18.5</c:v>
                </c:pt>
                <c:pt idx="70572">
                  <c:v>18.5</c:v>
                </c:pt>
                <c:pt idx="70573">
                  <c:v>18.5</c:v>
                </c:pt>
                <c:pt idx="70574">
                  <c:v>18.5</c:v>
                </c:pt>
                <c:pt idx="70575">
                  <c:v>18.5</c:v>
                </c:pt>
                <c:pt idx="70576">
                  <c:v>18.5</c:v>
                </c:pt>
                <c:pt idx="70577">
                  <c:v>18.5</c:v>
                </c:pt>
                <c:pt idx="70578">
                  <c:v>18.5</c:v>
                </c:pt>
                <c:pt idx="70579">
                  <c:v>18.5</c:v>
                </c:pt>
                <c:pt idx="70580">
                  <c:v>18.5</c:v>
                </c:pt>
                <c:pt idx="70581">
                  <c:v>18.5</c:v>
                </c:pt>
                <c:pt idx="70582">
                  <c:v>18.5</c:v>
                </c:pt>
                <c:pt idx="70583">
                  <c:v>18.5</c:v>
                </c:pt>
                <c:pt idx="70584">
                  <c:v>18.5</c:v>
                </c:pt>
                <c:pt idx="70585">
                  <c:v>18.5</c:v>
                </c:pt>
                <c:pt idx="70586">
                  <c:v>18.5</c:v>
                </c:pt>
                <c:pt idx="70587">
                  <c:v>18.5</c:v>
                </c:pt>
                <c:pt idx="70588">
                  <c:v>18.5</c:v>
                </c:pt>
                <c:pt idx="70589">
                  <c:v>18.5</c:v>
                </c:pt>
                <c:pt idx="70590">
                  <c:v>18.5</c:v>
                </c:pt>
                <c:pt idx="70591">
                  <c:v>18.5</c:v>
                </c:pt>
                <c:pt idx="70592">
                  <c:v>18.5</c:v>
                </c:pt>
                <c:pt idx="70593">
                  <c:v>18.5</c:v>
                </c:pt>
                <c:pt idx="70594">
                  <c:v>18.5</c:v>
                </c:pt>
                <c:pt idx="70595">
                  <c:v>18.5</c:v>
                </c:pt>
                <c:pt idx="70596">
                  <c:v>18.5</c:v>
                </c:pt>
                <c:pt idx="70597">
                  <c:v>18.5</c:v>
                </c:pt>
                <c:pt idx="70598">
                  <c:v>18.5</c:v>
                </c:pt>
                <c:pt idx="70599">
                  <c:v>18.5</c:v>
                </c:pt>
                <c:pt idx="70600">
                  <c:v>18.5</c:v>
                </c:pt>
                <c:pt idx="70601">
                  <c:v>18.5</c:v>
                </c:pt>
                <c:pt idx="70602">
                  <c:v>18.5</c:v>
                </c:pt>
                <c:pt idx="70603">
                  <c:v>18.5</c:v>
                </c:pt>
                <c:pt idx="70604">
                  <c:v>18.5</c:v>
                </c:pt>
                <c:pt idx="70605">
                  <c:v>18.5</c:v>
                </c:pt>
                <c:pt idx="70606">
                  <c:v>18.5</c:v>
                </c:pt>
                <c:pt idx="70607">
                  <c:v>18.5</c:v>
                </c:pt>
                <c:pt idx="70608">
                  <c:v>18.5</c:v>
                </c:pt>
                <c:pt idx="70609">
                  <c:v>18.5</c:v>
                </c:pt>
                <c:pt idx="70610">
                  <c:v>18.5</c:v>
                </c:pt>
                <c:pt idx="70611">
                  <c:v>18.5</c:v>
                </c:pt>
                <c:pt idx="70612">
                  <c:v>18.5</c:v>
                </c:pt>
                <c:pt idx="70613">
                  <c:v>18.5</c:v>
                </c:pt>
                <c:pt idx="70614">
                  <c:v>18.5</c:v>
                </c:pt>
                <c:pt idx="70615">
                  <c:v>18.5</c:v>
                </c:pt>
                <c:pt idx="70616">
                  <c:v>18.5</c:v>
                </c:pt>
                <c:pt idx="70617">
                  <c:v>18.5</c:v>
                </c:pt>
                <c:pt idx="70618">
                  <c:v>18.5</c:v>
                </c:pt>
                <c:pt idx="70619">
                  <c:v>18.5</c:v>
                </c:pt>
                <c:pt idx="70620">
                  <c:v>18.5</c:v>
                </c:pt>
                <c:pt idx="70621">
                  <c:v>18.5</c:v>
                </c:pt>
                <c:pt idx="70622">
                  <c:v>18.5</c:v>
                </c:pt>
                <c:pt idx="70623">
                  <c:v>18.5</c:v>
                </c:pt>
                <c:pt idx="70624">
                  <c:v>18.5</c:v>
                </c:pt>
                <c:pt idx="70625">
                  <c:v>18.5</c:v>
                </c:pt>
                <c:pt idx="70626">
                  <c:v>18.5</c:v>
                </c:pt>
                <c:pt idx="70627">
                  <c:v>18.5</c:v>
                </c:pt>
                <c:pt idx="70628">
                  <c:v>18.5</c:v>
                </c:pt>
                <c:pt idx="70629">
                  <c:v>18.5</c:v>
                </c:pt>
                <c:pt idx="70630">
                  <c:v>18.5</c:v>
                </c:pt>
                <c:pt idx="70631">
                  <c:v>18.5</c:v>
                </c:pt>
                <c:pt idx="70632">
                  <c:v>18.5</c:v>
                </c:pt>
                <c:pt idx="70633">
                  <c:v>18.5</c:v>
                </c:pt>
                <c:pt idx="70634">
                  <c:v>18.5</c:v>
                </c:pt>
                <c:pt idx="70635">
                  <c:v>18.5</c:v>
                </c:pt>
                <c:pt idx="70636">
                  <c:v>18.5</c:v>
                </c:pt>
                <c:pt idx="70637">
                  <c:v>18.5</c:v>
                </c:pt>
                <c:pt idx="70638">
                  <c:v>18.5</c:v>
                </c:pt>
                <c:pt idx="70639">
                  <c:v>18.5</c:v>
                </c:pt>
                <c:pt idx="70640">
                  <c:v>18.5</c:v>
                </c:pt>
                <c:pt idx="70641">
                  <c:v>18.5</c:v>
                </c:pt>
                <c:pt idx="70642">
                  <c:v>18.5</c:v>
                </c:pt>
                <c:pt idx="70643">
                  <c:v>18.5</c:v>
                </c:pt>
                <c:pt idx="70644">
                  <c:v>18.5</c:v>
                </c:pt>
                <c:pt idx="70645">
                  <c:v>18.5</c:v>
                </c:pt>
                <c:pt idx="70646">
                  <c:v>18.5</c:v>
                </c:pt>
                <c:pt idx="70647">
                  <c:v>18.5</c:v>
                </c:pt>
                <c:pt idx="70648">
                  <c:v>18.5</c:v>
                </c:pt>
                <c:pt idx="70649">
                  <c:v>18.5</c:v>
                </c:pt>
                <c:pt idx="70650">
                  <c:v>18.5</c:v>
                </c:pt>
                <c:pt idx="70651">
                  <c:v>18.5</c:v>
                </c:pt>
                <c:pt idx="70652">
                  <c:v>18.5</c:v>
                </c:pt>
                <c:pt idx="70653">
                  <c:v>18.5</c:v>
                </c:pt>
                <c:pt idx="70654">
                  <c:v>18.5</c:v>
                </c:pt>
                <c:pt idx="70655">
                  <c:v>18.5</c:v>
                </c:pt>
                <c:pt idx="70656">
                  <c:v>18.5</c:v>
                </c:pt>
                <c:pt idx="70657">
                  <c:v>18.5</c:v>
                </c:pt>
                <c:pt idx="70658">
                  <c:v>18.5</c:v>
                </c:pt>
                <c:pt idx="70659">
                  <c:v>18.5</c:v>
                </c:pt>
                <c:pt idx="70660">
                  <c:v>18.5</c:v>
                </c:pt>
                <c:pt idx="70661">
                  <c:v>18.5</c:v>
                </c:pt>
                <c:pt idx="70662">
                  <c:v>18.5</c:v>
                </c:pt>
                <c:pt idx="70663">
                  <c:v>18.5</c:v>
                </c:pt>
                <c:pt idx="70664">
                  <c:v>18.5</c:v>
                </c:pt>
                <c:pt idx="70665">
                  <c:v>18.5</c:v>
                </c:pt>
                <c:pt idx="70666">
                  <c:v>18.5</c:v>
                </c:pt>
                <c:pt idx="70667">
                  <c:v>18.5</c:v>
                </c:pt>
                <c:pt idx="70668">
                  <c:v>18.5</c:v>
                </c:pt>
                <c:pt idx="70669">
                  <c:v>18.5</c:v>
                </c:pt>
                <c:pt idx="70670">
                  <c:v>18.5</c:v>
                </c:pt>
                <c:pt idx="70671">
                  <c:v>18.5</c:v>
                </c:pt>
                <c:pt idx="70672">
                  <c:v>18.5</c:v>
                </c:pt>
                <c:pt idx="70673">
                  <c:v>18.5</c:v>
                </c:pt>
                <c:pt idx="70674">
                  <c:v>18.5</c:v>
                </c:pt>
                <c:pt idx="70675">
                  <c:v>18.5</c:v>
                </c:pt>
                <c:pt idx="70676">
                  <c:v>18.5</c:v>
                </c:pt>
                <c:pt idx="70677">
                  <c:v>18.5</c:v>
                </c:pt>
                <c:pt idx="70678">
                  <c:v>18.5</c:v>
                </c:pt>
                <c:pt idx="70679">
                  <c:v>18.5</c:v>
                </c:pt>
                <c:pt idx="70680">
                  <c:v>18.5</c:v>
                </c:pt>
                <c:pt idx="70681">
                  <c:v>18.5</c:v>
                </c:pt>
                <c:pt idx="70682">
                  <c:v>18.5</c:v>
                </c:pt>
                <c:pt idx="70683">
                  <c:v>18.5</c:v>
                </c:pt>
                <c:pt idx="70684">
                  <c:v>18.5</c:v>
                </c:pt>
                <c:pt idx="70685">
                  <c:v>18.5</c:v>
                </c:pt>
                <c:pt idx="70686">
                  <c:v>18.5</c:v>
                </c:pt>
                <c:pt idx="70687">
                  <c:v>18.5</c:v>
                </c:pt>
                <c:pt idx="70688">
                  <c:v>18.5</c:v>
                </c:pt>
                <c:pt idx="70689">
                  <c:v>18.5</c:v>
                </c:pt>
                <c:pt idx="70690">
                  <c:v>18.5</c:v>
                </c:pt>
                <c:pt idx="70691">
                  <c:v>18.5</c:v>
                </c:pt>
                <c:pt idx="70692">
                  <c:v>18.5</c:v>
                </c:pt>
                <c:pt idx="70693">
                  <c:v>18.5</c:v>
                </c:pt>
                <c:pt idx="70694">
                  <c:v>18.5</c:v>
                </c:pt>
                <c:pt idx="70695">
                  <c:v>18.5</c:v>
                </c:pt>
                <c:pt idx="70696">
                  <c:v>18.5</c:v>
                </c:pt>
                <c:pt idx="70697">
                  <c:v>18.5</c:v>
                </c:pt>
                <c:pt idx="70698">
                  <c:v>18.5</c:v>
                </c:pt>
                <c:pt idx="70699">
                  <c:v>18.5</c:v>
                </c:pt>
                <c:pt idx="70700">
                  <c:v>18.5</c:v>
                </c:pt>
                <c:pt idx="70701">
                  <c:v>18.5</c:v>
                </c:pt>
                <c:pt idx="70702">
                  <c:v>18.5</c:v>
                </c:pt>
                <c:pt idx="70703">
                  <c:v>18.5</c:v>
                </c:pt>
                <c:pt idx="70704">
                  <c:v>18.5</c:v>
                </c:pt>
                <c:pt idx="70705">
                  <c:v>18.5</c:v>
                </c:pt>
                <c:pt idx="70706">
                  <c:v>18.5</c:v>
                </c:pt>
                <c:pt idx="70707">
                  <c:v>18.5</c:v>
                </c:pt>
                <c:pt idx="70708">
                  <c:v>18.5</c:v>
                </c:pt>
                <c:pt idx="70709">
                  <c:v>18.5</c:v>
                </c:pt>
                <c:pt idx="70710">
                  <c:v>18.5</c:v>
                </c:pt>
                <c:pt idx="70711">
                  <c:v>18.5</c:v>
                </c:pt>
                <c:pt idx="70712">
                  <c:v>18.5</c:v>
                </c:pt>
                <c:pt idx="70713">
                  <c:v>18.5</c:v>
                </c:pt>
                <c:pt idx="70714">
                  <c:v>18.5</c:v>
                </c:pt>
                <c:pt idx="70715">
                  <c:v>18.5</c:v>
                </c:pt>
                <c:pt idx="70716">
                  <c:v>18.5</c:v>
                </c:pt>
                <c:pt idx="70717">
                  <c:v>18.5</c:v>
                </c:pt>
                <c:pt idx="70718">
                  <c:v>18.5</c:v>
                </c:pt>
                <c:pt idx="70719">
                  <c:v>18.5</c:v>
                </c:pt>
                <c:pt idx="70720">
                  <c:v>18.5</c:v>
                </c:pt>
                <c:pt idx="70721">
                  <c:v>18.5</c:v>
                </c:pt>
                <c:pt idx="70722">
                  <c:v>18.5</c:v>
                </c:pt>
                <c:pt idx="70723">
                  <c:v>18.5</c:v>
                </c:pt>
                <c:pt idx="70724">
                  <c:v>18.5</c:v>
                </c:pt>
                <c:pt idx="70725">
                  <c:v>18.5</c:v>
                </c:pt>
                <c:pt idx="70726">
                  <c:v>18.5</c:v>
                </c:pt>
                <c:pt idx="70727">
                  <c:v>18.5</c:v>
                </c:pt>
                <c:pt idx="70728">
                  <c:v>18.5</c:v>
                </c:pt>
                <c:pt idx="70729">
                  <c:v>18.5</c:v>
                </c:pt>
                <c:pt idx="70730">
                  <c:v>18.5</c:v>
                </c:pt>
                <c:pt idx="70731">
                  <c:v>18.5</c:v>
                </c:pt>
                <c:pt idx="70732">
                  <c:v>18.5</c:v>
                </c:pt>
                <c:pt idx="70733">
                  <c:v>18.5</c:v>
                </c:pt>
                <c:pt idx="70734">
                  <c:v>18.5</c:v>
                </c:pt>
                <c:pt idx="70735">
                  <c:v>18.5</c:v>
                </c:pt>
                <c:pt idx="70736">
                  <c:v>18.5</c:v>
                </c:pt>
                <c:pt idx="70737">
                  <c:v>18.5</c:v>
                </c:pt>
                <c:pt idx="70738">
                  <c:v>18.5</c:v>
                </c:pt>
                <c:pt idx="70739">
                  <c:v>18.5</c:v>
                </c:pt>
                <c:pt idx="70740">
                  <c:v>18.5</c:v>
                </c:pt>
                <c:pt idx="70741">
                  <c:v>18.5</c:v>
                </c:pt>
                <c:pt idx="70742">
                  <c:v>18.5</c:v>
                </c:pt>
                <c:pt idx="70743">
                  <c:v>18.5</c:v>
                </c:pt>
                <c:pt idx="70744">
                  <c:v>18.5</c:v>
                </c:pt>
                <c:pt idx="70745">
                  <c:v>18.5</c:v>
                </c:pt>
                <c:pt idx="70746">
                  <c:v>18.5</c:v>
                </c:pt>
                <c:pt idx="70747">
                  <c:v>18.5</c:v>
                </c:pt>
                <c:pt idx="70748">
                  <c:v>18.5</c:v>
                </c:pt>
                <c:pt idx="70749">
                  <c:v>18.5</c:v>
                </c:pt>
                <c:pt idx="70750">
                  <c:v>18.5</c:v>
                </c:pt>
                <c:pt idx="70751">
                  <c:v>18.5</c:v>
                </c:pt>
                <c:pt idx="70752">
                  <c:v>18.5</c:v>
                </c:pt>
                <c:pt idx="70753">
                  <c:v>18.5</c:v>
                </c:pt>
                <c:pt idx="70754">
                  <c:v>18.5</c:v>
                </c:pt>
                <c:pt idx="70755">
                  <c:v>18.5</c:v>
                </c:pt>
                <c:pt idx="70756">
                  <c:v>18.5</c:v>
                </c:pt>
                <c:pt idx="70757">
                  <c:v>18.5</c:v>
                </c:pt>
                <c:pt idx="70758">
                  <c:v>18.5</c:v>
                </c:pt>
                <c:pt idx="70759">
                  <c:v>18.5</c:v>
                </c:pt>
                <c:pt idx="70760">
                  <c:v>18.5</c:v>
                </c:pt>
                <c:pt idx="70761">
                  <c:v>18.5</c:v>
                </c:pt>
                <c:pt idx="70762">
                  <c:v>18.5</c:v>
                </c:pt>
                <c:pt idx="70763">
                  <c:v>18.5</c:v>
                </c:pt>
                <c:pt idx="70764">
                  <c:v>18.5</c:v>
                </c:pt>
                <c:pt idx="70765">
                  <c:v>18.5</c:v>
                </c:pt>
                <c:pt idx="70766">
                  <c:v>18.5</c:v>
                </c:pt>
                <c:pt idx="70767">
                  <c:v>18.5</c:v>
                </c:pt>
                <c:pt idx="70768">
                  <c:v>18.5</c:v>
                </c:pt>
                <c:pt idx="70769">
                  <c:v>18.5</c:v>
                </c:pt>
                <c:pt idx="70770">
                  <c:v>18.5</c:v>
                </c:pt>
                <c:pt idx="70771">
                  <c:v>18.5</c:v>
                </c:pt>
                <c:pt idx="70772">
                  <c:v>18.5</c:v>
                </c:pt>
                <c:pt idx="70773">
                  <c:v>18.5</c:v>
                </c:pt>
                <c:pt idx="70774">
                  <c:v>18.5</c:v>
                </c:pt>
                <c:pt idx="70775">
                  <c:v>18.5</c:v>
                </c:pt>
                <c:pt idx="70776">
                  <c:v>18.5</c:v>
                </c:pt>
                <c:pt idx="70777">
                  <c:v>18.5</c:v>
                </c:pt>
                <c:pt idx="70778">
                  <c:v>18.5</c:v>
                </c:pt>
                <c:pt idx="70779">
                  <c:v>18.5</c:v>
                </c:pt>
                <c:pt idx="70780">
                  <c:v>18.5</c:v>
                </c:pt>
                <c:pt idx="70781">
                  <c:v>18.5</c:v>
                </c:pt>
                <c:pt idx="70782">
                  <c:v>18.5</c:v>
                </c:pt>
                <c:pt idx="70783">
                  <c:v>18.5</c:v>
                </c:pt>
                <c:pt idx="70784">
                  <c:v>18.5</c:v>
                </c:pt>
                <c:pt idx="70785">
                  <c:v>18.5</c:v>
                </c:pt>
                <c:pt idx="70786">
                  <c:v>18.5</c:v>
                </c:pt>
                <c:pt idx="70787">
                  <c:v>18.5</c:v>
                </c:pt>
                <c:pt idx="70788">
                  <c:v>18.5</c:v>
                </c:pt>
                <c:pt idx="70789">
                  <c:v>18.5</c:v>
                </c:pt>
                <c:pt idx="70790">
                  <c:v>18.5</c:v>
                </c:pt>
                <c:pt idx="70791">
                  <c:v>18.5</c:v>
                </c:pt>
                <c:pt idx="70792">
                  <c:v>18.5</c:v>
                </c:pt>
                <c:pt idx="70793">
                  <c:v>18.5</c:v>
                </c:pt>
                <c:pt idx="70794">
                  <c:v>18.5</c:v>
                </c:pt>
                <c:pt idx="70795">
                  <c:v>18.5</c:v>
                </c:pt>
                <c:pt idx="70796">
                  <c:v>18.5</c:v>
                </c:pt>
                <c:pt idx="70797">
                  <c:v>18.5</c:v>
                </c:pt>
                <c:pt idx="70798">
                  <c:v>18.5</c:v>
                </c:pt>
                <c:pt idx="70799">
                  <c:v>18.5</c:v>
                </c:pt>
                <c:pt idx="70800">
                  <c:v>19</c:v>
                </c:pt>
                <c:pt idx="70801">
                  <c:v>19</c:v>
                </c:pt>
                <c:pt idx="70802">
                  <c:v>19</c:v>
                </c:pt>
                <c:pt idx="70803">
                  <c:v>19</c:v>
                </c:pt>
                <c:pt idx="70804">
                  <c:v>19</c:v>
                </c:pt>
                <c:pt idx="70805">
                  <c:v>19</c:v>
                </c:pt>
                <c:pt idx="70806">
                  <c:v>19</c:v>
                </c:pt>
                <c:pt idx="70807">
                  <c:v>19</c:v>
                </c:pt>
                <c:pt idx="70808">
                  <c:v>19</c:v>
                </c:pt>
                <c:pt idx="70809">
                  <c:v>19</c:v>
                </c:pt>
                <c:pt idx="70810">
                  <c:v>19</c:v>
                </c:pt>
                <c:pt idx="70811">
                  <c:v>19</c:v>
                </c:pt>
                <c:pt idx="70812">
                  <c:v>19</c:v>
                </c:pt>
                <c:pt idx="70813">
                  <c:v>19</c:v>
                </c:pt>
                <c:pt idx="70814">
                  <c:v>19</c:v>
                </c:pt>
                <c:pt idx="70815">
                  <c:v>19</c:v>
                </c:pt>
                <c:pt idx="70816">
                  <c:v>19</c:v>
                </c:pt>
                <c:pt idx="70817">
                  <c:v>19</c:v>
                </c:pt>
                <c:pt idx="70818">
                  <c:v>19</c:v>
                </c:pt>
                <c:pt idx="70819">
                  <c:v>19</c:v>
                </c:pt>
                <c:pt idx="70820">
                  <c:v>19</c:v>
                </c:pt>
                <c:pt idx="70821">
                  <c:v>19</c:v>
                </c:pt>
                <c:pt idx="70822">
                  <c:v>19</c:v>
                </c:pt>
                <c:pt idx="70823">
                  <c:v>19</c:v>
                </c:pt>
                <c:pt idx="70824">
                  <c:v>19</c:v>
                </c:pt>
                <c:pt idx="70825">
                  <c:v>19</c:v>
                </c:pt>
                <c:pt idx="70826">
                  <c:v>19</c:v>
                </c:pt>
                <c:pt idx="70827">
                  <c:v>19</c:v>
                </c:pt>
                <c:pt idx="70828">
                  <c:v>19</c:v>
                </c:pt>
                <c:pt idx="70829">
                  <c:v>19</c:v>
                </c:pt>
                <c:pt idx="70830">
                  <c:v>19</c:v>
                </c:pt>
                <c:pt idx="70831">
                  <c:v>19</c:v>
                </c:pt>
                <c:pt idx="70832">
                  <c:v>19</c:v>
                </c:pt>
                <c:pt idx="70833">
                  <c:v>19</c:v>
                </c:pt>
                <c:pt idx="70834">
                  <c:v>19</c:v>
                </c:pt>
                <c:pt idx="70835">
                  <c:v>19</c:v>
                </c:pt>
                <c:pt idx="70836">
                  <c:v>19</c:v>
                </c:pt>
                <c:pt idx="70837">
                  <c:v>19</c:v>
                </c:pt>
                <c:pt idx="70838">
                  <c:v>19</c:v>
                </c:pt>
                <c:pt idx="70839">
                  <c:v>19</c:v>
                </c:pt>
                <c:pt idx="70840">
                  <c:v>19</c:v>
                </c:pt>
                <c:pt idx="70841">
                  <c:v>19</c:v>
                </c:pt>
                <c:pt idx="70842">
                  <c:v>19</c:v>
                </c:pt>
                <c:pt idx="70843">
                  <c:v>19</c:v>
                </c:pt>
                <c:pt idx="70844">
                  <c:v>19</c:v>
                </c:pt>
                <c:pt idx="70845">
                  <c:v>19</c:v>
                </c:pt>
                <c:pt idx="70846">
                  <c:v>19</c:v>
                </c:pt>
                <c:pt idx="70847">
                  <c:v>19</c:v>
                </c:pt>
                <c:pt idx="70848">
                  <c:v>19</c:v>
                </c:pt>
                <c:pt idx="70849">
                  <c:v>19</c:v>
                </c:pt>
                <c:pt idx="70850">
                  <c:v>19</c:v>
                </c:pt>
                <c:pt idx="70851">
                  <c:v>19</c:v>
                </c:pt>
                <c:pt idx="70852">
                  <c:v>19</c:v>
                </c:pt>
                <c:pt idx="70853">
                  <c:v>19</c:v>
                </c:pt>
                <c:pt idx="70854">
                  <c:v>19</c:v>
                </c:pt>
                <c:pt idx="70855">
                  <c:v>19</c:v>
                </c:pt>
                <c:pt idx="70856">
                  <c:v>19</c:v>
                </c:pt>
                <c:pt idx="70857">
                  <c:v>19</c:v>
                </c:pt>
                <c:pt idx="70858">
                  <c:v>19</c:v>
                </c:pt>
                <c:pt idx="70859">
                  <c:v>19</c:v>
                </c:pt>
                <c:pt idx="70860">
                  <c:v>19</c:v>
                </c:pt>
                <c:pt idx="70861">
                  <c:v>19</c:v>
                </c:pt>
                <c:pt idx="70862">
                  <c:v>19</c:v>
                </c:pt>
                <c:pt idx="70863">
                  <c:v>19</c:v>
                </c:pt>
                <c:pt idx="70864">
                  <c:v>19</c:v>
                </c:pt>
                <c:pt idx="70865">
                  <c:v>19</c:v>
                </c:pt>
                <c:pt idx="70866">
                  <c:v>19</c:v>
                </c:pt>
                <c:pt idx="70867">
                  <c:v>19</c:v>
                </c:pt>
                <c:pt idx="70868">
                  <c:v>19</c:v>
                </c:pt>
                <c:pt idx="70869">
                  <c:v>19</c:v>
                </c:pt>
                <c:pt idx="70870">
                  <c:v>19</c:v>
                </c:pt>
                <c:pt idx="70871">
                  <c:v>19</c:v>
                </c:pt>
                <c:pt idx="70872">
                  <c:v>19</c:v>
                </c:pt>
                <c:pt idx="70873">
                  <c:v>19</c:v>
                </c:pt>
                <c:pt idx="70874">
                  <c:v>19</c:v>
                </c:pt>
                <c:pt idx="70875">
                  <c:v>19</c:v>
                </c:pt>
                <c:pt idx="70876">
                  <c:v>19</c:v>
                </c:pt>
                <c:pt idx="70877">
                  <c:v>19</c:v>
                </c:pt>
                <c:pt idx="70878">
                  <c:v>19</c:v>
                </c:pt>
                <c:pt idx="70879">
                  <c:v>19</c:v>
                </c:pt>
                <c:pt idx="70880">
                  <c:v>19</c:v>
                </c:pt>
                <c:pt idx="70881">
                  <c:v>19</c:v>
                </c:pt>
                <c:pt idx="70882">
                  <c:v>19</c:v>
                </c:pt>
                <c:pt idx="70883">
                  <c:v>19</c:v>
                </c:pt>
                <c:pt idx="70884">
                  <c:v>19</c:v>
                </c:pt>
                <c:pt idx="70885">
                  <c:v>19</c:v>
                </c:pt>
                <c:pt idx="70886">
                  <c:v>19</c:v>
                </c:pt>
                <c:pt idx="70887">
                  <c:v>19</c:v>
                </c:pt>
                <c:pt idx="70888">
                  <c:v>19</c:v>
                </c:pt>
                <c:pt idx="70889">
                  <c:v>19</c:v>
                </c:pt>
                <c:pt idx="70890">
                  <c:v>19</c:v>
                </c:pt>
                <c:pt idx="70891">
                  <c:v>19</c:v>
                </c:pt>
                <c:pt idx="70892">
                  <c:v>19</c:v>
                </c:pt>
                <c:pt idx="70893">
                  <c:v>19</c:v>
                </c:pt>
                <c:pt idx="70894">
                  <c:v>19</c:v>
                </c:pt>
                <c:pt idx="70895">
                  <c:v>19</c:v>
                </c:pt>
                <c:pt idx="70896">
                  <c:v>19</c:v>
                </c:pt>
                <c:pt idx="70897">
                  <c:v>19</c:v>
                </c:pt>
                <c:pt idx="70898">
                  <c:v>19</c:v>
                </c:pt>
                <c:pt idx="70899">
                  <c:v>19</c:v>
                </c:pt>
                <c:pt idx="70900">
                  <c:v>19</c:v>
                </c:pt>
                <c:pt idx="70901">
                  <c:v>19</c:v>
                </c:pt>
                <c:pt idx="70902">
                  <c:v>19</c:v>
                </c:pt>
                <c:pt idx="70903">
                  <c:v>19</c:v>
                </c:pt>
                <c:pt idx="70904">
                  <c:v>19</c:v>
                </c:pt>
                <c:pt idx="70905">
                  <c:v>19</c:v>
                </c:pt>
                <c:pt idx="70906">
                  <c:v>19</c:v>
                </c:pt>
                <c:pt idx="70907">
                  <c:v>19</c:v>
                </c:pt>
                <c:pt idx="70908">
                  <c:v>19</c:v>
                </c:pt>
                <c:pt idx="70909">
                  <c:v>19</c:v>
                </c:pt>
                <c:pt idx="70910">
                  <c:v>19</c:v>
                </c:pt>
                <c:pt idx="70911">
                  <c:v>19</c:v>
                </c:pt>
                <c:pt idx="70912">
                  <c:v>19</c:v>
                </c:pt>
                <c:pt idx="70913">
                  <c:v>19</c:v>
                </c:pt>
                <c:pt idx="70914">
                  <c:v>19</c:v>
                </c:pt>
                <c:pt idx="70915">
                  <c:v>19</c:v>
                </c:pt>
                <c:pt idx="70916">
                  <c:v>19</c:v>
                </c:pt>
                <c:pt idx="70917">
                  <c:v>19</c:v>
                </c:pt>
                <c:pt idx="70918">
                  <c:v>19</c:v>
                </c:pt>
                <c:pt idx="70919">
                  <c:v>19</c:v>
                </c:pt>
                <c:pt idx="70920">
                  <c:v>19</c:v>
                </c:pt>
                <c:pt idx="70921">
                  <c:v>19</c:v>
                </c:pt>
                <c:pt idx="70922">
                  <c:v>19</c:v>
                </c:pt>
                <c:pt idx="70923">
                  <c:v>19</c:v>
                </c:pt>
                <c:pt idx="70924">
                  <c:v>19</c:v>
                </c:pt>
                <c:pt idx="70925">
                  <c:v>19</c:v>
                </c:pt>
                <c:pt idx="70926">
                  <c:v>19</c:v>
                </c:pt>
                <c:pt idx="70927">
                  <c:v>19</c:v>
                </c:pt>
                <c:pt idx="70928">
                  <c:v>19</c:v>
                </c:pt>
                <c:pt idx="70929">
                  <c:v>19</c:v>
                </c:pt>
                <c:pt idx="70930">
                  <c:v>19</c:v>
                </c:pt>
                <c:pt idx="70931">
                  <c:v>19</c:v>
                </c:pt>
                <c:pt idx="70932">
                  <c:v>19</c:v>
                </c:pt>
                <c:pt idx="70933">
                  <c:v>19</c:v>
                </c:pt>
                <c:pt idx="70934">
                  <c:v>19</c:v>
                </c:pt>
                <c:pt idx="70935">
                  <c:v>19</c:v>
                </c:pt>
                <c:pt idx="70936">
                  <c:v>19</c:v>
                </c:pt>
                <c:pt idx="70937">
                  <c:v>19</c:v>
                </c:pt>
                <c:pt idx="70938">
                  <c:v>19</c:v>
                </c:pt>
                <c:pt idx="70939">
                  <c:v>19</c:v>
                </c:pt>
                <c:pt idx="70940">
                  <c:v>19</c:v>
                </c:pt>
                <c:pt idx="70941">
                  <c:v>19</c:v>
                </c:pt>
                <c:pt idx="70942">
                  <c:v>19</c:v>
                </c:pt>
                <c:pt idx="70943">
                  <c:v>19</c:v>
                </c:pt>
                <c:pt idx="70944">
                  <c:v>19</c:v>
                </c:pt>
                <c:pt idx="70945">
                  <c:v>19</c:v>
                </c:pt>
                <c:pt idx="70946">
                  <c:v>19</c:v>
                </c:pt>
                <c:pt idx="70947">
                  <c:v>19</c:v>
                </c:pt>
                <c:pt idx="70948">
                  <c:v>19</c:v>
                </c:pt>
                <c:pt idx="70949">
                  <c:v>19</c:v>
                </c:pt>
                <c:pt idx="70950">
                  <c:v>19</c:v>
                </c:pt>
                <c:pt idx="70951">
                  <c:v>19</c:v>
                </c:pt>
                <c:pt idx="70952">
                  <c:v>19</c:v>
                </c:pt>
                <c:pt idx="70953">
                  <c:v>19</c:v>
                </c:pt>
                <c:pt idx="70954">
                  <c:v>19</c:v>
                </c:pt>
                <c:pt idx="70955">
                  <c:v>19</c:v>
                </c:pt>
                <c:pt idx="70956">
                  <c:v>19</c:v>
                </c:pt>
                <c:pt idx="70957">
                  <c:v>19</c:v>
                </c:pt>
                <c:pt idx="70958">
                  <c:v>19</c:v>
                </c:pt>
                <c:pt idx="70959">
                  <c:v>19</c:v>
                </c:pt>
                <c:pt idx="70960">
                  <c:v>19</c:v>
                </c:pt>
                <c:pt idx="70961">
                  <c:v>19</c:v>
                </c:pt>
                <c:pt idx="70962">
                  <c:v>19</c:v>
                </c:pt>
                <c:pt idx="70963">
                  <c:v>19</c:v>
                </c:pt>
                <c:pt idx="70964">
                  <c:v>19</c:v>
                </c:pt>
                <c:pt idx="70965">
                  <c:v>19</c:v>
                </c:pt>
                <c:pt idx="70966">
                  <c:v>19</c:v>
                </c:pt>
                <c:pt idx="70967">
                  <c:v>19</c:v>
                </c:pt>
                <c:pt idx="70968">
                  <c:v>19</c:v>
                </c:pt>
                <c:pt idx="70969">
                  <c:v>19</c:v>
                </c:pt>
                <c:pt idx="70970">
                  <c:v>19</c:v>
                </c:pt>
                <c:pt idx="70971">
                  <c:v>19</c:v>
                </c:pt>
                <c:pt idx="70972">
                  <c:v>19</c:v>
                </c:pt>
                <c:pt idx="70973">
                  <c:v>19</c:v>
                </c:pt>
                <c:pt idx="70974">
                  <c:v>19</c:v>
                </c:pt>
                <c:pt idx="70975">
                  <c:v>19</c:v>
                </c:pt>
                <c:pt idx="70976">
                  <c:v>19</c:v>
                </c:pt>
                <c:pt idx="70977">
                  <c:v>19</c:v>
                </c:pt>
                <c:pt idx="70978">
                  <c:v>19</c:v>
                </c:pt>
                <c:pt idx="70979">
                  <c:v>19</c:v>
                </c:pt>
                <c:pt idx="70980">
                  <c:v>19</c:v>
                </c:pt>
                <c:pt idx="70981">
                  <c:v>19</c:v>
                </c:pt>
                <c:pt idx="70982">
                  <c:v>19</c:v>
                </c:pt>
                <c:pt idx="70983">
                  <c:v>19</c:v>
                </c:pt>
                <c:pt idx="70984">
                  <c:v>19</c:v>
                </c:pt>
                <c:pt idx="70985">
                  <c:v>19</c:v>
                </c:pt>
                <c:pt idx="70986">
                  <c:v>19</c:v>
                </c:pt>
                <c:pt idx="70987">
                  <c:v>19</c:v>
                </c:pt>
                <c:pt idx="70988">
                  <c:v>19</c:v>
                </c:pt>
                <c:pt idx="70989">
                  <c:v>19</c:v>
                </c:pt>
                <c:pt idx="70990">
                  <c:v>19</c:v>
                </c:pt>
                <c:pt idx="70991">
                  <c:v>19</c:v>
                </c:pt>
                <c:pt idx="70992">
                  <c:v>19</c:v>
                </c:pt>
                <c:pt idx="70993">
                  <c:v>19</c:v>
                </c:pt>
                <c:pt idx="70994">
                  <c:v>19</c:v>
                </c:pt>
                <c:pt idx="70995">
                  <c:v>19</c:v>
                </c:pt>
                <c:pt idx="70996">
                  <c:v>19</c:v>
                </c:pt>
                <c:pt idx="70997">
                  <c:v>19</c:v>
                </c:pt>
                <c:pt idx="70998">
                  <c:v>19</c:v>
                </c:pt>
                <c:pt idx="70999">
                  <c:v>19</c:v>
                </c:pt>
                <c:pt idx="71000">
                  <c:v>19</c:v>
                </c:pt>
                <c:pt idx="71001">
                  <c:v>19</c:v>
                </c:pt>
                <c:pt idx="71002">
                  <c:v>19</c:v>
                </c:pt>
                <c:pt idx="71003">
                  <c:v>19</c:v>
                </c:pt>
                <c:pt idx="71004">
                  <c:v>19</c:v>
                </c:pt>
                <c:pt idx="71005">
                  <c:v>19</c:v>
                </c:pt>
                <c:pt idx="71006">
                  <c:v>19</c:v>
                </c:pt>
                <c:pt idx="71007">
                  <c:v>19</c:v>
                </c:pt>
                <c:pt idx="71008">
                  <c:v>19</c:v>
                </c:pt>
                <c:pt idx="71009">
                  <c:v>19</c:v>
                </c:pt>
                <c:pt idx="71010">
                  <c:v>19</c:v>
                </c:pt>
                <c:pt idx="71011">
                  <c:v>19</c:v>
                </c:pt>
                <c:pt idx="71012">
                  <c:v>19</c:v>
                </c:pt>
                <c:pt idx="71013">
                  <c:v>19</c:v>
                </c:pt>
                <c:pt idx="71014">
                  <c:v>19</c:v>
                </c:pt>
                <c:pt idx="71015">
                  <c:v>19</c:v>
                </c:pt>
                <c:pt idx="71016">
                  <c:v>19</c:v>
                </c:pt>
                <c:pt idx="71017">
                  <c:v>19</c:v>
                </c:pt>
                <c:pt idx="71018">
                  <c:v>19</c:v>
                </c:pt>
                <c:pt idx="71019">
                  <c:v>19</c:v>
                </c:pt>
                <c:pt idx="71020">
                  <c:v>19</c:v>
                </c:pt>
                <c:pt idx="71021">
                  <c:v>19</c:v>
                </c:pt>
                <c:pt idx="71022">
                  <c:v>19</c:v>
                </c:pt>
                <c:pt idx="71023">
                  <c:v>19</c:v>
                </c:pt>
                <c:pt idx="71024">
                  <c:v>19</c:v>
                </c:pt>
                <c:pt idx="71025">
                  <c:v>19</c:v>
                </c:pt>
                <c:pt idx="71026">
                  <c:v>19</c:v>
                </c:pt>
                <c:pt idx="71027">
                  <c:v>19</c:v>
                </c:pt>
                <c:pt idx="71028">
                  <c:v>19</c:v>
                </c:pt>
                <c:pt idx="71029">
                  <c:v>19</c:v>
                </c:pt>
                <c:pt idx="71030">
                  <c:v>19</c:v>
                </c:pt>
                <c:pt idx="71031">
                  <c:v>19</c:v>
                </c:pt>
                <c:pt idx="71032">
                  <c:v>19</c:v>
                </c:pt>
                <c:pt idx="71033">
                  <c:v>19</c:v>
                </c:pt>
                <c:pt idx="71034">
                  <c:v>19</c:v>
                </c:pt>
                <c:pt idx="71035">
                  <c:v>19</c:v>
                </c:pt>
                <c:pt idx="71036">
                  <c:v>19</c:v>
                </c:pt>
                <c:pt idx="71037">
                  <c:v>19</c:v>
                </c:pt>
                <c:pt idx="71038">
                  <c:v>19</c:v>
                </c:pt>
                <c:pt idx="71039">
                  <c:v>19</c:v>
                </c:pt>
                <c:pt idx="71040">
                  <c:v>19</c:v>
                </c:pt>
                <c:pt idx="71041">
                  <c:v>19</c:v>
                </c:pt>
                <c:pt idx="71042">
                  <c:v>19</c:v>
                </c:pt>
                <c:pt idx="71043">
                  <c:v>19</c:v>
                </c:pt>
                <c:pt idx="71044">
                  <c:v>19</c:v>
                </c:pt>
                <c:pt idx="71045">
                  <c:v>19</c:v>
                </c:pt>
                <c:pt idx="71046">
                  <c:v>19</c:v>
                </c:pt>
                <c:pt idx="71047">
                  <c:v>19</c:v>
                </c:pt>
                <c:pt idx="71048">
                  <c:v>19</c:v>
                </c:pt>
                <c:pt idx="71049">
                  <c:v>19</c:v>
                </c:pt>
                <c:pt idx="71050">
                  <c:v>19</c:v>
                </c:pt>
                <c:pt idx="71051">
                  <c:v>19</c:v>
                </c:pt>
                <c:pt idx="71052">
                  <c:v>19</c:v>
                </c:pt>
                <c:pt idx="71053">
                  <c:v>19</c:v>
                </c:pt>
                <c:pt idx="71054">
                  <c:v>19</c:v>
                </c:pt>
                <c:pt idx="71055">
                  <c:v>19</c:v>
                </c:pt>
                <c:pt idx="71056">
                  <c:v>19</c:v>
                </c:pt>
                <c:pt idx="71057">
                  <c:v>19</c:v>
                </c:pt>
                <c:pt idx="71058">
                  <c:v>19</c:v>
                </c:pt>
                <c:pt idx="71059">
                  <c:v>19</c:v>
                </c:pt>
                <c:pt idx="71060">
                  <c:v>19</c:v>
                </c:pt>
                <c:pt idx="71061">
                  <c:v>19</c:v>
                </c:pt>
                <c:pt idx="71062">
                  <c:v>19</c:v>
                </c:pt>
                <c:pt idx="71063">
                  <c:v>19</c:v>
                </c:pt>
                <c:pt idx="71064">
                  <c:v>19</c:v>
                </c:pt>
                <c:pt idx="71065">
                  <c:v>19</c:v>
                </c:pt>
                <c:pt idx="71066">
                  <c:v>19</c:v>
                </c:pt>
                <c:pt idx="71067">
                  <c:v>19</c:v>
                </c:pt>
                <c:pt idx="71068">
                  <c:v>19</c:v>
                </c:pt>
                <c:pt idx="71069">
                  <c:v>19</c:v>
                </c:pt>
                <c:pt idx="71070">
                  <c:v>19</c:v>
                </c:pt>
                <c:pt idx="71071">
                  <c:v>19</c:v>
                </c:pt>
                <c:pt idx="71072">
                  <c:v>19</c:v>
                </c:pt>
                <c:pt idx="71073">
                  <c:v>19</c:v>
                </c:pt>
                <c:pt idx="71074">
                  <c:v>19</c:v>
                </c:pt>
                <c:pt idx="71075">
                  <c:v>19</c:v>
                </c:pt>
                <c:pt idx="71076">
                  <c:v>19</c:v>
                </c:pt>
                <c:pt idx="71077">
                  <c:v>19</c:v>
                </c:pt>
                <c:pt idx="71078">
                  <c:v>19</c:v>
                </c:pt>
                <c:pt idx="71079">
                  <c:v>19</c:v>
                </c:pt>
                <c:pt idx="71080">
                  <c:v>19</c:v>
                </c:pt>
                <c:pt idx="71081">
                  <c:v>19</c:v>
                </c:pt>
                <c:pt idx="71082">
                  <c:v>19</c:v>
                </c:pt>
                <c:pt idx="71083">
                  <c:v>19</c:v>
                </c:pt>
                <c:pt idx="71084">
                  <c:v>19</c:v>
                </c:pt>
                <c:pt idx="71085">
                  <c:v>19</c:v>
                </c:pt>
                <c:pt idx="71086">
                  <c:v>19</c:v>
                </c:pt>
                <c:pt idx="71087">
                  <c:v>19</c:v>
                </c:pt>
                <c:pt idx="71088">
                  <c:v>19</c:v>
                </c:pt>
                <c:pt idx="71089">
                  <c:v>19</c:v>
                </c:pt>
                <c:pt idx="71090">
                  <c:v>19</c:v>
                </c:pt>
                <c:pt idx="71091">
                  <c:v>19</c:v>
                </c:pt>
                <c:pt idx="71092">
                  <c:v>19</c:v>
                </c:pt>
                <c:pt idx="71093">
                  <c:v>19</c:v>
                </c:pt>
                <c:pt idx="71094">
                  <c:v>19</c:v>
                </c:pt>
                <c:pt idx="71095">
                  <c:v>19</c:v>
                </c:pt>
                <c:pt idx="71096">
                  <c:v>19</c:v>
                </c:pt>
                <c:pt idx="71097">
                  <c:v>19</c:v>
                </c:pt>
                <c:pt idx="71098">
                  <c:v>19</c:v>
                </c:pt>
                <c:pt idx="71099">
                  <c:v>19</c:v>
                </c:pt>
                <c:pt idx="71100">
                  <c:v>19</c:v>
                </c:pt>
                <c:pt idx="71101">
                  <c:v>19</c:v>
                </c:pt>
                <c:pt idx="71102">
                  <c:v>19</c:v>
                </c:pt>
                <c:pt idx="71103">
                  <c:v>19</c:v>
                </c:pt>
                <c:pt idx="71104">
                  <c:v>19</c:v>
                </c:pt>
                <c:pt idx="71105">
                  <c:v>19</c:v>
                </c:pt>
                <c:pt idx="71106">
                  <c:v>19</c:v>
                </c:pt>
                <c:pt idx="71107">
                  <c:v>19</c:v>
                </c:pt>
                <c:pt idx="71108">
                  <c:v>19</c:v>
                </c:pt>
                <c:pt idx="71109">
                  <c:v>19</c:v>
                </c:pt>
                <c:pt idx="71110">
                  <c:v>19</c:v>
                </c:pt>
                <c:pt idx="71111">
                  <c:v>19</c:v>
                </c:pt>
                <c:pt idx="71112">
                  <c:v>19</c:v>
                </c:pt>
                <c:pt idx="71113">
                  <c:v>19</c:v>
                </c:pt>
                <c:pt idx="71114">
                  <c:v>19</c:v>
                </c:pt>
                <c:pt idx="71115">
                  <c:v>19</c:v>
                </c:pt>
                <c:pt idx="71116">
                  <c:v>19</c:v>
                </c:pt>
                <c:pt idx="71117">
                  <c:v>19</c:v>
                </c:pt>
                <c:pt idx="71118">
                  <c:v>19</c:v>
                </c:pt>
                <c:pt idx="71119">
                  <c:v>19</c:v>
                </c:pt>
                <c:pt idx="71120">
                  <c:v>19</c:v>
                </c:pt>
                <c:pt idx="71121">
                  <c:v>19</c:v>
                </c:pt>
                <c:pt idx="71122">
                  <c:v>19</c:v>
                </c:pt>
                <c:pt idx="71123">
                  <c:v>19</c:v>
                </c:pt>
                <c:pt idx="71124">
                  <c:v>19</c:v>
                </c:pt>
                <c:pt idx="71125">
                  <c:v>19</c:v>
                </c:pt>
                <c:pt idx="71126">
                  <c:v>19</c:v>
                </c:pt>
                <c:pt idx="71127">
                  <c:v>19</c:v>
                </c:pt>
                <c:pt idx="71128">
                  <c:v>19</c:v>
                </c:pt>
                <c:pt idx="71129">
                  <c:v>19</c:v>
                </c:pt>
                <c:pt idx="71130">
                  <c:v>19</c:v>
                </c:pt>
                <c:pt idx="71131">
                  <c:v>19</c:v>
                </c:pt>
                <c:pt idx="71132">
                  <c:v>19</c:v>
                </c:pt>
                <c:pt idx="71133">
                  <c:v>19</c:v>
                </c:pt>
                <c:pt idx="71134">
                  <c:v>19</c:v>
                </c:pt>
                <c:pt idx="71135">
                  <c:v>19</c:v>
                </c:pt>
                <c:pt idx="71136">
                  <c:v>19</c:v>
                </c:pt>
                <c:pt idx="71137">
                  <c:v>19</c:v>
                </c:pt>
                <c:pt idx="71138">
                  <c:v>19</c:v>
                </c:pt>
                <c:pt idx="71139">
                  <c:v>19</c:v>
                </c:pt>
                <c:pt idx="71140">
                  <c:v>19</c:v>
                </c:pt>
                <c:pt idx="71141">
                  <c:v>19</c:v>
                </c:pt>
                <c:pt idx="71142">
                  <c:v>19</c:v>
                </c:pt>
                <c:pt idx="71143">
                  <c:v>19</c:v>
                </c:pt>
                <c:pt idx="71144">
                  <c:v>19</c:v>
                </c:pt>
                <c:pt idx="71145">
                  <c:v>19</c:v>
                </c:pt>
                <c:pt idx="71146">
                  <c:v>19</c:v>
                </c:pt>
                <c:pt idx="71147">
                  <c:v>19</c:v>
                </c:pt>
                <c:pt idx="71148">
                  <c:v>19</c:v>
                </c:pt>
                <c:pt idx="71149">
                  <c:v>19</c:v>
                </c:pt>
                <c:pt idx="71150">
                  <c:v>19</c:v>
                </c:pt>
                <c:pt idx="71151">
                  <c:v>19</c:v>
                </c:pt>
                <c:pt idx="71152">
                  <c:v>19</c:v>
                </c:pt>
                <c:pt idx="71153">
                  <c:v>19</c:v>
                </c:pt>
                <c:pt idx="71154">
                  <c:v>19</c:v>
                </c:pt>
                <c:pt idx="71155">
                  <c:v>19</c:v>
                </c:pt>
                <c:pt idx="71156">
                  <c:v>19</c:v>
                </c:pt>
                <c:pt idx="71157">
                  <c:v>19</c:v>
                </c:pt>
                <c:pt idx="71158">
                  <c:v>19</c:v>
                </c:pt>
                <c:pt idx="71159">
                  <c:v>19</c:v>
                </c:pt>
                <c:pt idx="71160">
                  <c:v>19</c:v>
                </c:pt>
                <c:pt idx="71161">
                  <c:v>19</c:v>
                </c:pt>
                <c:pt idx="71162">
                  <c:v>19</c:v>
                </c:pt>
                <c:pt idx="71163">
                  <c:v>19</c:v>
                </c:pt>
                <c:pt idx="71164">
                  <c:v>19</c:v>
                </c:pt>
                <c:pt idx="71165">
                  <c:v>19</c:v>
                </c:pt>
                <c:pt idx="71166">
                  <c:v>19</c:v>
                </c:pt>
                <c:pt idx="71167">
                  <c:v>19</c:v>
                </c:pt>
                <c:pt idx="71168">
                  <c:v>19</c:v>
                </c:pt>
                <c:pt idx="71169">
                  <c:v>19</c:v>
                </c:pt>
                <c:pt idx="71170">
                  <c:v>19</c:v>
                </c:pt>
                <c:pt idx="71171">
                  <c:v>19</c:v>
                </c:pt>
                <c:pt idx="71172">
                  <c:v>19</c:v>
                </c:pt>
                <c:pt idx="71173">
                  <c:v>19</c:v>
                </c:pt>
                <c:pt idx="71174">
                  <c:v>19</c:v>
                </c:pt>
                <c:pt idx="71175">
                  <c:v>19</c:v>
                </c:pt>
                <c:pt idx="71176">
                  <c:v>19</c:v>
                </c:pt>
                <c:pt idx="71177">
                  <c:v>19</c:v>
                </c:pt>
                <c:pt idx="71178">
                  <c:v>19</c:v>
                </c:pt>
                <c:pt idx="71179">
                  <c:v>19</c:v>
                </c:pt>
                <c:pt idx="71180">
                  <c:v>19</c:v>
                </c:pt>
                <c:pt idx="71181">
                  <c:v>19</c:v>
                </c:pt>
                <c:pt idx="71182">
                  <c:v>19</c:v>
                </c:pt>
                <c:pt idx="71183">
                  <c:v>19</c:v>
                </c:pt>
                <c:pt idx="71184">
                  <c:v>19</c:v>
                </c:pt>
                <c:pt idx="71185">
                  <c:v>19</c:v>
                </c:pt>
                <c:pt idx="71186">
                  <c:v>19</c:v>
                </c:pt>
                <c:pt idx="71187">
                  <c:v>19</c:v>
                </c:pt>
                <c:pt idx="71188">
                  <c:v>19</c:v>
                </c:pt>
                <c:pt idx="71189">
                  <c:v>19</c:v>
                </c:pt>
                <c:pt idx="71190">
                  <c:v>19</c:v>
                </c:pt>
                <c:pt idx="71191">
                  <c:v>19</c:v>
                </c:pt>
                <c:pt idx="71192">
                  <c:v>19</c:v>
                </c:pt>
                <c:pt idx="71193">
                  <c:v>19</c:v>
                </c:pt>
                <c:pt idx="71194">
                  <c:v>19</c:v>
                </c:pt>
                <c:pt idx="71195">
                  <c:v>19</c:v>
                </c:pt>
                <c:pt idx="71196">
                  <c:v>19</c:v>
                </c:pt>
                <c:pt idx="71197">
                  <c:v>19</c:v>
                </c:pt>
                <c:pt idx="71198">
                  <c:v>19</c:v>
                </c:pt>
                <c:pt idx="71199">
                  <c:v>19</c:v>
                </c:pt>
                <c:pt idx="71200">
                  <c:v>19</c:v>
                </c:pt>
                <c:pt idx="71201">
                  <c:v>19</c:v>
                </c:pt>
                <c:pt idx="71202">
                  <c:v>19</c:v>
                </c:pt>
                <c:pt idx="71203">
                  <c:v>19</c:v>
                </c:pt>
                <c:pt idx="71204">
                  <c:v>19</c:v>
                </c:pt>
                <c:pt idx="71205">
                  <c:v>19</c:v>
                </c:pt>
                <c:pt idx="71206">
                  <c:v>19</c:v>
                </c:pt>
                <c:pt idx="71207">
                  <c:v>19</c:v>
                </c:pt>
                <c:pt idx="71208">
                  <c:v>19</c:v>
                </c:pt>
                <c:pt idx="71209">
                  <c:v>19</c:v>
                </c:pt>
                <c:pt idx="71210">
                  <c:v>19</c:v>
                </c:pt>
                <c:pt idx="71211">
                  <c:v>19</c:v>
                </c:pt>
                <c:pt idx="71212">
                  <c:v>19</c:v>
                </c:pt>
                <c:pt idx="71213">
                  <c:v>19</c:v>
                </c:pt>
                <c:pt idx="71214">
                  <c:v>19</c:v>
                </c:pt>
                <c:pt idx="71215">
                  <c:v>19</c:v>
                </c:pt>
                <c:pt idx="71216">
                  <c:v>19</c:v>
                </c:pt>
                <c:pt idx="71217">
                  <c:v>19</c:v>
                </c:pt>
                <c:pt idx="71218">
                  <c:v>19</c:v>
                </c:pt>
                <c:pt idx="71219">
                  <c:v>19</c:v>
                </c:pt>
                <c:pt idx="71220">
                  <c:v>19</c:v>
                </c:pt>
                <c:pt idx="71221">
                  <c:v>19</c:v>
                </c:pt>
                <c:pt idx="71222">
                  <c:v>19</c:v>
                </c:pt>
                <c:pt idx="71223">
                  <c:v>19</c:v>
                </c:pt>
                <c:pt idx="71224">
                  <c:v>19</c:v>
                </c:pt>
                <c:pt idx="71225">
                  <c:v>19</c:v>
                </c:pt>
                <c:pt idx="71226">
                  <c:v>19</c:v>
                </c:pt>
                <c:pt idx="71227">
                  <c:v>19</c:v>
                </c:pt>
                <c:pt idx="71228">
                  <c:v>19</c:v>
                </c:pt>
                <c:pt idx="71229">
                  <c:v>19</c:v>
                </c:pt>
                <c:pt idx="71230">
                  <c:v>19</c:v>
                </c:pt>
                <c:pt idx="71231">
                  <c:v>19</c:v>
                </c:pt>
                <c:pt idx="71232">
                  <c:v>19</c:v>
                </c:pt>
                <c:pt idx="71233">
                  <c:v>19</c:v>
                </c:pt>
                <c:pt idx="71234">
                  <c:v>19</c:v>
                </c:pt>
                <c:pt idx="71235">
                  <c:v>19</c:v>
                </c:pt>
                <c:pt idx="71236">
                  <c:v>19</c:v>
                </c:pt>
                <c:pt idx="71237">
                  <c:v>19</c:v>
                </c:pt>
                <c:pt idx="71238">
                  <c:v>19</c:v>
                </c:pt>
                <c:pt idx="71239">
                  <c:v>19</c:v>
                </c:pt>
                <c:pt idx="71240">
                  <c:v>19</c:v>
                </c:pt>
                <c:pt idx="71241">
                  <c:v>19</c:v>
                </c:pt>
                <c:pt idx="71242">
                  <c:v>19</c:v>
                </c:pt>
                <c:pt idx="71243">
                  <c:v>19</c:v>
                </c:pt>
                <c:pt idx="71244">
                  <c:v>19</c:v>
                </c:pt>
                <c:pt idx="71245">
                  <c:v>19</c:v>
                </c:pt>
                <c:pt idx="71246">
                  <c:v>19</c:v>
                </c:pt>
                <c:pt idx="71247">
                  <c:v>19</c:v>
                </c:pt>
                <c:pt idx="71248">
                  <c:v>19</c:v>
                </c:pt>
                <c:pt idx="71249">
                  <c:v>19</c:v>
                </c:pt>
                <c:pt idx="71250">
                  <c:v>19</c:v>
                </c:pt>
                <c:pt idx="71251">
                  <c:v>19</c:v>
                </c:pt>
                <c:pt idx="71252">
                  <c:v>19</c:v>
                </c:pt>
                <c:pt idx="71253">
                  <c:v>19</c:v>
                </c:pt>
                <c:pt idx="71254">
                  <c:v>19</c:v>
                </c:pt>
                <c:pt idx="71255">
                  <c:v>19</c:v>
                </c:pt>
                <c:pt idx="71256">
                  <c:v>19</c:v>
                </c:pt>
                <c:pt idx="71257">
                  <c:v>19</c:v>
                </c:pt>
                <c:pt idx="71258">
                  <c:v>19</c:v>
                </c:pt>
                <c:pt idx="71259">
                  <c:v>19</c:v>
                </c:pt>
                <c:pt idx="71260">
                  <c:v>19</c:v>
                </c:pt>
                <c:pt idx="71261">
                  <c:v>19</c:v>
                </c:pt>
                <c:pt idx="71262">
                  <c:v>19</c:v>
                </c:pt>
                <c:pt idx="71263">
                  <c:v>19</c:v>
                </c:pt>
                <c:pt idx="71264">
                  <c:v>19</c:v>
                </c:pt>
                <c:pt idx="71265">
                  <c:v>19</c:v>
                </c:pt>
                <c:pt idx="71266">
                  <c:v>19</c:v>
                </c:pt>
                <c:pt idx="71267">
                  <c:v>19</c:v>
                </c:pt>
                <c:pt idx="71268">
                  <c:v>19</c:v>
                </c:pt>
                <c:pt idx="71269">
                  <c:v>19</c:v>
                </c:pt>
                <c:pt idx="71270">
                  <c:v>19</c:v>
                </c:pt>
                <c:pt idx="71271">
                  <c:v>19</c:v>
                </c:pt>
                <c:pt idx="71272">
                  <c:v>19</c:v>
                </c:pt>
                <c:pt idx="71273">
                  <c:v>19</c:v>
                </c:pt>
                <c:pt idx="71274">
                  <c:v>19</c:v>
                </c:pt>
                <c:pt idx="71275">
                  <c:v>19</c:v>
                </c:pt>
                <c:pt idx="71276">
                  <c:v>19</c:v>
                </c:pt>
                <c:pt idx="71277">
                  <c:v>19</c:v>
                </c:pt>
                <c:pt idx="71278">
                  <c:v>19</c:v>
                </c:pt>
                <c:pt idx="71279">
                  <c:v>19</c:v>
                </c:pt>
                <c:pt idx="71280">
                  <c:v>19</c:v>
                </c:pt>
                <c:pt idx="71281">
                  <c:v>19</c:v>
                </c:pt>
                <c:pt idx="71282">
                  <c:v>19</c:v>
                </c:pt>
                <c:pt idx="71283">
                  <c:v>19</c:v>
                </c:pt>
                <c:pt idx="71284">
                  <c:v>19</c:v>
                </c:pt>
                <c:pt idx="71285">
                  <c:v>19</c:v>
                </c:pt>
                <c:pt idx="71286">
                  <c:v>19</c:v>
                </c:pt>
                <c:pt idx="71287">
                  <c:v>19</c:v>
                </c:pt>
                <c:pt idx="71288">
                  <c:v>19</c:v>
                </c:pt>
                <c:pt idx="71289">
                  <c:v>19</c:v>
                </c:pt>
                <c:pt idx="71290">
                  <c:v>19</c:v>
                </c:pt>
                <c:pt idx="71291">
                  <c:v>19</c:v>
                </c:pt>
                <c:pt idx="71292">
                  <c:v>19</c:v>
                </c:pt>
                <c:pt idx="71293">
                  <c:v>19</c:v>
                </c:pt>
                <c:pt idx="71294">
                  <c:v>19</c:v>
                </c:pt>
                <c:pt idx="71295">
                  <c:v>19</c:v>
                </c:pt>
                <c:pt idx="71296">
                  <c:v>19</c:v>
                </c:pt>
                <c:pt idx="71297">
                  <c:v>19</c:v>
                </c:pt>
                <c:pt idx="71298">
                  <c:v>19</c:v>
                </c:pt>
                <c:pt idx="71299">
                  <c:v>19</c:v>
                </c:pt>
                <c:pt idx="71300">
                  <c:v>19</c:v>
                </c:pt>
                <c:pt idx="71301">
                  <c:v>19</c:v>
                </c:pt>
                <c:pt idx="71302">
                  <c:v>19</c:v>
                </c:pt>
                <c:pt idx="71303">
                  <c:v>19</c:v>
                </c:pt>
                <c:pt idx="71304">
                  <c:v>19</c:v>
                </c:pt>
                <c:pt idx="71305">
                  <c:v>19</c:v>
                </c:pt>
                <c:pt idx="71306">
                  <c:v>19</c:v>
                </c:pt>
                <c:pt idx="71307">
                  <c:v>19</c:v>
                </c:pt>
                <c:pt idx="71308">
                  <c:v>19</c:v>
                </c:pt>
                <c:pt idx="71309">
                  <c:v>19</c:v>
                </c:pt>
                <c:pt idx="71310">
                  <c:v>19</c:v>
                </c:pt>
                <c:pt idx="71311">
                  <c:v>19</c:v>
                </c:pt>
                <c:pt idx="71312">
                  <c:v>19</c:v>
                </c:pt>
                <c:pt idx="71313">
                  <c:v>19</c:v>
                </c:pt>
                <c:pt idx="71314">
                  <c:v>19</c:v>
                </c:pt>
                <c:pt idx="71315">
                  <c:v>19</c:v>
                </c:pt>
                <c:pt idx="71316">
                  <c:v>19</c:v>
                </c:pt>
                <c:pt idx="71317">
                  <c:v>19</c:v>
                </c:pt>
                <c:pt idx="71318">
                  <c:v>19</c:v>
                </c:pt>
                <c:pt idx="71319">
                  <c:v>19</c:v>
                </c:pt>
                <c:pt idx="71320">
                  <c:v>19</c:v>
                </c:pt>
                <c:pt idx="71321">
                  <c:v>19</c:v>
                </c:pt>
                <c:pt idx="71322">
                  <c:v>19</c:v>
                </c:pt>
                <c:pt idx="71323">
                  <c:v>19</c:v>
                </c:pt>
                <c:pt idx="71324">
                  <c:v>19</c:v>
                </c:pt>
                <c:pt idx="71325">
                  <c:v>19</c:v>
                </c:pt>
                <c:pt idx="71326">
                  <c:v>19</c:v>
                </c:pt>
                <c:pt idx="71327">
                  <c:v>19</c:v>
                </c:pt>
                <c:pt idx="71328">
                  <c:v>19</c:v>
                </c:pt>
                <c:pt idx="71329">
                  <c:v>19</c:v>
                </c:pt>
                <c:pt idx="71330">
                  <c:v>19</c:v>
                </c:pt>
                <c:pt idx="71331">
                  <c:v>19</c:v>
                </c:pt>
                <c:pt idx="71332">
                  <c:v>19</c:v>
                </c:pt>
                <c:pt idx="71333">
                  <c:v>19</c:v>
                </c:pt>
                <c:pt idx="71334">
                  <c:v>19</c:v>
                </c:pt>
                <c:pt idx="71335">
                  <c:v>19</c:v>
                </c:pt>
                <c:pt idx="71336">
                  <c:v>19</c:v>
                </c:pt>
                <c:pt idx="71337">
                  <c:v>19</c:v>
                </c:pt>
                <c:pt idx="71338">
                  <c:v>19</c:v>
                </c:pt>
                <c:pt idx="71339">
                  <c:v>19</c:v>
                </c:pt>
                <c:pt idx="71340">
                  <c:v>19</c:v>
                </c:pt>
                <c:pt idx="71341">
                  <c:v>19</c:v>
                </c:pt>
                <c:pt idx="71342">
                  <c:v>19</c:v>
                </c:pt>
                <c:pt idx="71343">
                  <c:v>19</c:v>
                </c:pt>
                <c:pt idx="71344">
                  <c:v>19</c:v>
                </c:pt>
                <c:pt idx="71345">
                  <c:v>19</c:v>
                </c:pt>
                <c:pt idx="71346">
                  <c:v>19</c:v>
                </c:pt>
                <c:pt idx="71347">
                  <c:v>19</c:v>
                </c:pt>
                <c:pt idx="71348">
                  <c:v>19</c:v>
                </c:pt>
                <c:pt idx="71349">
                  <c:v>19</c:v>
                </c:pt>
                <c:pt idx="71350">
                  <c:v>19</c:v>
                </c:pt>
                <c:pt idx="71351">
                  <c:v>19</c:v>
                </c:pt>
                <c:pt idx="71352">
                  <c:v>19</c:v>
                </c:pt>
                <c:pt idx="71353">
                  <c:v>19</c:v>
                </c:pt>
                <c:pt idx="71354">
                  <c:v>19</c:v>
                </c:pt>
                <c:pt idx="71355">
                  <c:v>19</c:v>
                </c:pt>
                <c:pt idx="71356">
                  <c:v>19</c:v>
                </c:pt>
                <c:pt idx="71357">
                  <c:v>19</c:v>
                </c:pt>
                <c:pt idx="71358">
                  <c:v>19</c:v>
                </c:pt>
                <c:pt idx="71359">
                  <c:v>19</c:v>
                </c:pt>
                <c:pt idx="71360">
                  <c:v>19</c:v>
                </c:pt>
                <c:pt idx="71361">
                  <c:v>19</c:v>
                </c:pt>
                <c:pt idx="71362">
                  <c:v>19</c:v>
                </c:pt>
                <c:pt idx="71363">
                  <c:v>19</c:v>
                </c:pt>
                <c:pt idx="71364">
                  <c:v>19</c:v>
                </c:pt>
                <c:pt idx="71365">
                  <c:v>19</c:v>
                </c:pt>
                <c:pt idx="71366">
                  <c:v>19</c:v>
                </c:pt>
                <c:pt idx="71367">
                  <c:v>19</c:v>
                </c:pt>
                <c:pt idx="71368">
                  <c:v>19</c:v>
                </c:pt>
                <c:pt idx="71369">
                  <c:v>19</c:v>
                </c:pt>
                <c:pt idx="71370">
                  <c:v>19</c:v>
                </c:pt>
                <c:pt idx="71371">
                  <c:v>19</c:v>
                </c:pt>
                <c:pt idx="71372">
                  <c:v>19</c:v>
                </c:pt>
                <c:pt idx="71373">
                  <c:v>19</c:v>
                </c:pt>
                <c:pt idx="71374">
                  <c:v>19</c:v>
                </c:pt>
                <c:pt idx="71375">
                  <c:v>19</c:v>
                </c:pt>
                <c:pt idx="71376">
                  <c:v>19</c:v>
                </c:pt>
                <c:pt idx="71377">
                  <c:v>19</c:v>
                </c:pt>
                <c:pt idx="71378">
                  <c:v>19</c:v>
                </c:pt>
                <c:pt idx="71379">
                  <c:v>19</c:v>
                </c:pt>
                <c:pt idx="71380">
                  <c:v>19</c:v>
                </c:pt>
                <c:pt idx="71381">
                  <c:v>19</c:v>
                </c:pt>
                <c:pt idx="71382">
                  <c:v>19</c:v>
                </c:pt>
                <c:pt idx="71383">
                  <c:v>19</c:v>
                </c:pt>
                <c:pt idx="71384">
                  <c:v>19</c:v>
                </c:pt>
                <c:pt idx="71385">
                  <c:v>19</c:v>
                </c:pt>
                <c:pt idx="71386">
                  <c:v>19</c:v>
                </c:pt>
                <c:pt idx="71387">
                  <c:v>19</c:v>
                </c:pt>
                <c:pt idx="71388">
                  <c:v>19</c:v>
                </c:pt>
                <c:pt idx="71389">
                  <c:v>19</c:v>
                </c:pt>
                <c:pt idx="71390">
                  <c:v>19</c:v>
                </c:pt>
                <c:pt idx="71391">
                  <c:v>19</c:v>
                </c:pt>
                <c:pt idx="71392">
                  <c:v>19</c:v>
                </c:pt>
                <c:pt idx="71393">
                  <c:v>19</c:v>
                </c:pt>
                <c:pt idx="71394">
                  <c:v>19</c:v>
                </c:pt>
                <c:pt idx="71395">
                  <c:v>19</c:v>
                </c:pt>
                <c:pt idx="71396">
                  <c:v>19</c:v>
                </c:pt>
                <c:pt idx="71397">
                  <c:v>19</c:v>
                </c:pt>
                <c:pt idx="71398">
                  <c:v>19</c:v>
                </c:pt>
                <c:pt idx="71399">
                  <c:v>19</c:v>
                </c:pt>
                <c:pt idx="71400">
                  <c:v>19.5</c:v>
                </c:pt>
                <c:pt idx="71401">
                  <c:v>19.5</c:v>
                </c:pt>
                <c:pt idx="71402">
                  <c:v>19.5</c:v>
                </c:pt>
                <c:pt idx="71403">
                  <c:v>19.5</c:v>
                </c:pt>
                <c:pt idx="71404">
                  <c:v>19.5</c:v>
                </c:pt>
                <c:pt idx="71405">
                  <c:v>19.5</c:v>
                </c:pt>
                <c:pt idx="71406">
                  <c:v>19.5</c:v>
                </c:pt>
                <c:pt idx="71407">
                  <c:v>19.5</c:v>
                </c:pt>
                <c:pt idx="71408">
                  <c:v>19.5</c:v>
                </c:pt>
                <c:pt idx="71409">
                  <c:v>19.5</c:v>
                </c:pt>
                <c:pt idx="71410">
                  <c:v>19.5</c:v>
                </c:pt>
                <c:pt idx="71411">
                  <c:v>19.5</c:v>
                </c:pt>
                <c:pt idx="71412">
                  <c:v>19.5</c:v>
                </c:pt>
                <c:pt idx="71413">
                  <c:v>19.5</c:v>
                </c:pt>
                <c:pt idx="71414">
                  <c:v>19.5</c:v>
                </c:pt>
                <c:pt idx="71415">
                  <c:v>19.5</c:v>
                </c:pt>
                <c:pt idx="71416">
                  <c:v>19.5</c:v>
                </c:pt>
                <c:pt idx="71417">
                  <c:v>19.5</c:v>
                </c:pt>
                <c:pt idx="71418">
                  <c:v>19.5</c:v>
                </c:pt>
                <c:pt idx="71419">
                  <c:v>19.5</c:v>
                </c:pt>
                <c:pt idx="71420">
                  <c:v>19.5</c:v>
                </c:pt>
                <c:pt idx="71421">
                  <c:v>19.5</c:v>
                </c:pt>
                <c:pt idx="71422">
                  <c:v>19.5</c:v>
                </c:pt>
                <c:pt idx="71423">
                  <c:v>19.5</c:v>
                </c:pt>
                <c:pt idx="71424">
                  <c:v>19.5</c:v>
                </c:pt>
                <c:pt idx="71425">
                  <c:v>19.5</c:v>
                </c:pt>
                <c:pt idx="71426">
                  <c:v>19.5</c:v>
                </c:pt>
                <c:pt idx="71427">
                  <c:v>19.5</c:v>
                </c:pt>
                <c:pt idx="71428">
                  <c:v>19.5</c:v>
                </c:pt>
                <c:pt idx="71429">
                  <c:v>19.5</c:v>
                </c:pt>
                <c:pt idx="71430">
                  <c:v>19.5</c:v>
                </c:pt>
                <c:pt idx="71431">
                  <c:v>19.5</c:v>
                </c:pt>
                <c:pt idx="71432">
                  <c:v>19.5</c:v>
                </c:pt>
                <c:pt idx="71433">
                  <c:v>19.5</c:v>
                </c:pt>
                <c:pt idx="71434">
                  <c:v>19.5</c:v>
                </c:pt>
                <c:pt idx="71435">
                  <c:v>19.5</c:v>
                </c:pt>
                <c:pt idx="71436">
                  <c:v>19.5</c:v>
                </c:pt>
                <c:pt idx="71437">
                  <c:v>19.5</c:v>
                </c:pt>
                <c:pt idx="71438">
                  <c:v>19.5</c:v>
                </c:pt>
                <c:pt idx="71439">
                  <c:v>19.5</c:v>
                </c:pt>
                <c:pt idx="71440">
                  <c:v>19.5</c:v>
                </c:pt>
                <c:pt idx="71441">
                  <c:v>19.5</c:v>
                </c:pt>
                <c:pt idx="71442">
                  <c:v>19.5</c:v>
                </c:pt>
                <c:pt idx="71443">
                  <c:v>19.5</c:v>
                </c:pt>
                <c:pt idx="71444">
                  <c:v>19.5</c:v>
                </c:pt>
                <c:pt idx="71445">
                  <c:v>19.5</c:v>
                </c:pt>
                <c:pt idx="71446">
                  <c:v>19.5</c:v>
                </c:pt>
                <c:pt idx="71447">
                  <c:v>19.5</c:v>
                </c:pt>
                <c:pt idx="71448">
                  <c:v>19.5</c:v>
                </c:pt>
                <c:pt idx="71449">
                  <c:v>19.5</c:v>
                </c:pt>
                <c:pt idx="71450">
                  <c:v>19.5</c:v>
                </c:pt>
                <c:pt idx="71451">
                  <c:v>19.5</c:v>
                </c:pt>
                <c:pt idx="71452">
                  <c:v>19.5</c:v>
                </c:pt>
                <c:pt idx="71453">
                  <c:v>19.5</c:v>
                </c:pt>
                <c:pt idx="71454">
                  <c:v>19.5</c:v>
                </c:pt>
                <c:pt idx="71455">
                  <c:v>19.5</c:v>
                </c:pt>
                <c:pt idx="71456">
                  <c:v>19.5</c:v>
                </c:pt>
                <c:pt idx="71457">
                  <c:v>19.5</c:v>
                </c:pt>
                <c:pt idx="71458">
                  <c:v>19.5</c:v>
                </c:pt>
                <c:pt idx="71459">
                  <c:v>19.5</c:v>
                </c:pt>
                <c:pt idx="71460">
                  <c:v>19.5</c:v>
                </c:pt>
                <c:pt idx="71461">
                  <c:v>19.5</c:v>
                </c:pt>
                <c:pt idx="71462">
                  <c:v>19.5</c:v>
                </c:pt>
                <c:pt idx="71463">
                  <c:v>19.5</c:v>
                </c:pt>
                <c:pt idx="71464">
                  <c:v>19.5</c:v>
                </c:pt>
                <c:pt idx="71465">
                  <c:v>19.5</c:v>
                </c:pt>
                <c:pt idx="71466">
                  <c:v>19.5</c:v>
                </c:pt>
                <c:pt idx="71467">
                  <c:v>19.5</c:v>
                </c:pt>
                <c:pt idx="71468">
                  <c:v>19.5</c:v>
                </c:pt>
                <c:pt idx="71469">
                  <c:v>19.5</c:v>
                </c:pt>
                <c:pt idx="71470">
                  <c:v>19.5</c:v>
                </c:pt>
                <c:pt idx="71471">
                  <c:v>19.5</c:v>
                </c:pt>
                <c:pt idx="71472">
                  <c:v>19.5</c:v>
                </c:pt>
                <c:pt idx="71473">
                  <c:v>19.5</c:v>
                </c:pt>
                <c:pt idx="71474">
                  <c:v>19.5</c:v>
                </c:pt>
                <c:pt idx="71475">
                  <c:v>19.5</c:v>
                </c:pt>
                <c:pt idx="71476">
                  <c:v>19.5</c:v>
                </c:pt>
                <c:pt idx="71477">
                  <c:v>19.5</c:v>
                </c:pt>
                <c:pt idx="71478">
                  <c:v>19.5</c:v>
                </c:pt>
                <c:pt idx="71479">
                  <c:v>19.5</c:v>
                </c:pt>
                <c:pt idx="71480">
                  <c:v>19.5</c:v>
                </c:pt>
                <c:pt idx="71481">
                  <c:v>19.5</c:v>
                </c:pt>
                <c:pt idx="71482">
                  <c:v>19.5</c:v>
                </c:pt>
                <c:pt idx="71483">
                  <c:v>19.5</c:v>
                </c:pt>
                <c:pt idx="71484">
                  <c:v>19.5</c:v>
                </c:pt>
                <c:pt idx="71485">
                  <c:v>19.5</c:v>
                </c:pt>
                <c:pt idx="71486">
                  <c:v>19.5</c:v>
                </c:pt>
                <c:pt idx="71487">
                  <c:v>19.5</c:v>
                </c:pt>
                <c:pt idx="71488">
                  <c:v>19.5</c:v>
                </c:pt>
                <c:pt idx="71489">
                  <c:v>19.5</c:v>
                </c:pt>
                <c:pt idx="71490">
                  <c:v>19.5</c:v>
                </c:pt>
                <c:pt idx="71491">
                  <c:v>19.5</c:v>
                </c:pt>
                <c:pt idx="71492">
                  <c:v>19.5</c:v>
                </c:pt>
                <c:pt idx="71493">
                  <c:v>19.5</c:v>
                </c:pt>
                <c:pt idx="71494">
                  <c:v>19.5</c:v>
                </c:pt>
                <c:pt idx="71495">
                  <c:v>19.5</c:v>
                </c:pt>
                <c:pt idx="71496">
                  <c:v>19.5</c:v>
                </c:pt>
                <c:pt idx="71497">
                  <c:v>19.5</c:v>
                </c:pt>
                <c:pt idx="71498">
                  <c:v>19.5</c:v>
                </c:pt>
                <c:pt idx="71499">
                  <c:v>19.5</c:v>
                </c:pt>
                <c:pt idx="71500">
                  <c:v>19.5</c:v>
                </c:pt>
                <c:pt idx="71501">
                  <c:v>19.5</c:v>
                </c:pt>
                <c:pt idx="71502">
                  <c:v>19.5</c:v>
                </c:pt>
                <c:pt idx="71503">
                  <c:v>19.5</c:v>
                </c:pt>
                <c:pt idx="71504">
                  <c:v>19.5</c:v>
                </c:pt>
                <c:pt idx="71505">
                  <c:v>19.5</c:v>
                </c:pt>
                <c:pt idx="71506">
                  <c:v>19.5</c:v>
                </c:pt>
                <c:pt idx="71507">
                  <c:v>19.5</c:v>
                </c:pt>
                <c:pt idx="71508">
                  <c:v>19.5</c:v>
                </c:pt>
                <c:pt idx="71509">
                  <c:v>19.5</c:v>
                </c:pt>
                <c:pt idx="71510">
                  <c:v>19.5</c:v>
                </c:pt>
                <c:pt idx="71511">
                  <c:v>19.5</c:v>
                </c:pt>
                <c:pt idx="71512">
                  <c:v>19.5</c:v>
                </c:pt>
                <c:pt idx="71513">
                  <c:v>19.5</c:v>
                </c:pt>
                <c:pt idx="71514">
                  <c:v>19.5</c:v>
                </c:pt>
                <c:pt idx="71515">
                  <c:v>19.5</c:v>
                </c:pt>
                <c:pt idx="71516">
                  <c:v>19.5</c:v>
                </c:pt>
                <c:pt idx="71517">
                  <c:v>19.5</c:v>
                </c:pt>
                <c:pt idx="71518">
                  <c:v>19.5</c:v>
                </c:pt>
                <c:pt idx="71519">
                  <c:v>19.5</c:v>
                </c:pt>
                <c:pt idx="71520">
                  <c:v>19.5</c:v>
                </c:pt>
                <c:pt idx="71521">
                  <c:v>19.5</c:v>
                </c:pt>
                <c:pt idx="71522">
                  <c:v>19.5</c:v>
                </c:pt>
                <c:pt idx="71523">
                  <c:v>19.5</c:v>
                </c:pt>
                <c:pt idx="71524">
                  <c:v>19.5</c:v>
                </c:pt>
                <c:pt idx="71525">
                  <c:v>19.5</c:v>
                </c:pt>
                <c:pt idx="71526">
                  <c:v>19.5</c:v>
                </c:pt>
                <c:pt idx="71527">
                  <c:v>19.5</c:v>
                </c:pt>
                <c:pt idx="71528">
                  <c:v>19.5</c:v>
                </c:pt>
                <c:pt idx="71529">
                  <c:v>19.5</c:v>
                </c:pt>
                <c:pt idx="71530">
                  <c:v>19.5</c:v>
                </c:pt>
                <c:pt idx="71531">
                  <c:v>19.5</c:v>
                </c:pt>
                <c:pt idx="71532">
                  <c:v>19.5</c:v>
                </c:pt>
                <c:pt idx="71533">
                  <c:v>19.5</c:v>
                </c:pt>
                <c:pt idx="71534">
                  <c:v>19.5</c:v>
                </c:pt>
                <c:pt idx="71535">
                  <c:v>19.5</c:v>
                </c:pt>
                <c:pt idx="71536">
                  <c:v>19.5</c:v>
                </c:pt>
                <c:pt idx="71537">
                  <c:v>19.5</c:v>
                </c:pt>
                <c:pt idx="71538">
                  <c:v>19.5</c:v>
                </c:pt>
                <c:pt idx="71539">
                  <c:v>19.5</c:v>
                </c:pt>
                <c:pt idx="71540">
                  <c:v>19.5</c:v>
                </c:pt>
                <c:pt idx="71541">
                  <c:v>19.5</c:v>
                </c:pt>
                <c:pt idx="71542">
                  <c:v>19.5</c:v>
                </c:pt>
                <c:pt idx="71543">
                  <c:v>19.5</c:v>
                </c:pt>
                <c:pt idx="71544">
                  <c:v>19.5</c:v>
                </c:pt>
                <c:pt idx="71545">
                  <c:v>19.5</c:v>
                </c:pt>
                <c:pt idx="71546">
                  <c:v>19.5</c:v>
                </c:pt>
                <c:pt idx="71547">
                  <c:v>19.5</c:v>
                </c:pt>
                <c:pt idx="71548">
                  <c:v>19.5</c:v>
                </c:pt>
                <c:pt idx="71549">
                  <c:v>19.5</c:v>
                </c:pt>
                <c:pt idx="71550">
                  <c:v>19.5</c:v>
                </c:pt>
                <c:pt idx="71551">
                  <c:v>19.5</c:v>
                </c:pt>
                <c:pt idx="71552">
                  <c:v>19.5</c:v>
                </c:pt>
                <c:pt idx="71553">
                  <c:v>19.5</c:v>
                </c:pt>
                <c:pt idx="71554">
                  <c:v>19.5</c:v>
                </c:pt>
                <c:pt idx="71555">
                  <c:v>19.5</c:v>
                </c:pt>
                <c:pt idx="71556">
                  <c:v>19.5</c:v>
                </c:pt>
                <c:pt idx="71557">
                  <c:v>19.5</c:v>
                </c:pt>
                <c:pt idx="71558">
                  <c:v>19.5</c:v>
                </c:pt>
                <c:pt idx="71559">
                  <c:v>19.5</c:v>
                </c:pt>
                <c:pt idx="71560">
                  <c:v>19.5</c:v>
                </c:pt>
                <c:pt idx="71561">
                  <c:v>19.5</c:v>
                </c:pt>
                <c:pt idx="71562">
                  <c:v>19.5</c:v>
                </c:pt>
                <c:pt idx="71563">
                  <c:v>19.5</c:v>
                </c:pt>
                <c:pt idx="71564">
                  <c:v>19.5</c:v>
                </c:pt>
                <c:pt idx="71565">
                  <c:v>19.5</c:v>
                </c:pt>
                <c:pt idx="71566">
                  <c:v>19.5</c:v>
                </c:pt>
                <c:pt idx="71567">
                  <c:v>19.5</c:v>
                </c:pt>
                <c:pt idx="71568">
                  <c:v>19.5</c:v>
                </c:pt>
                <c:pt idx="71569">
                  <c:v>19.5</c:v>
                </c:pt>
                <c:pt idx="71570">
                  <c:v>19.5</c:v>
                </c:pt>
                <c:pt idx="71571">
                  <c:v>19.5</c:v>
                </c:pt>
                <c:pt idx="71572">
                  <c:v>19.5</c:v>
                </c:pt>
                <c:pt idx="71573">
                  <c:v>19.5</c:v>
                </c:pt>
                <c:pt idx="71574">
                  <c:v>19.5</c:v>
                </c:pt>
                <c:pt idx="71575">
                  <c:v>19.5</c:v>
                </c:pt>
                <c:pt idx="71576">
                  <c:v>19.5</c:v>
                </c:pt>
                <c:pt idx="71577">
                  <c:v>19.5</c:v>
                </c:pt>
                <c:pt idx="71578">
                  <c:v>19.5</c:v>
                </c:pt>
                <c:pt idx="71579">
                  <c:v>19.5</c:v>
                </c:pt>
                <c:pt idx="71580">
                  <c:v>19.5</c:v>
                </c:pt>
                <c:pt idx="71581">
                  <c:v>19.5</c:v>
                </c:pt>
                <c:pt idx="71582">
                  <c:v>19.5</c:v>
                </c:pt>
                <c:pt idx="71583">
                  <c:v>19.5</c:v>
                </c:pt>
                <c:pt idx="71584">
                  <c:v>19.5</c:v>
                </c:pt>
                <c:pt idx="71585">
                  <c:v>19.5</c:v>
                </c:pt>
                <c:pt idx="71586">
                  <c:v>19.5</c:v>
                </c:pt>
                <c:pt idx="71587">
                  <c:v>19.5</c:v>
                </c:pt>
                <c:pt idx="71588">
                  <c:v>19.5</c:v>
                </c:pt>
                <c:pt idx="71589">
                  <c:v>19.5</c:v>
                </c:pt>
                <c:pt idx="71590">
                  <c:v>19.5</c:v>
                </c:pt>
                <c:pt idx="71591">
                  <c:v>19.5</c:v>
                </c:pt>
                <c:pt idx="71592">
                  <c:v>19.5</c:v>
                </c:pt>
                <c:pt idx="71593">
                  <c:v>19.5</c:v>
                </c:pt>
                <c:pt idx="71594">
                  <c:v>19.5</c:v>
                </c:pt>
                <c:pt idx="71595">
                  <c:v>19.5</c:v>
                </c:pt>
                <c:pt idx="71596">
                  <c:v>19.5</c:v>
                </c:pt>
                <c:pt idx="71597">
                  <c:v>19.5</c:v>
                </c:pt>
                <c:pt idx="71598">
                  <c:v>19.5</c:v>
                </c:pt>
                <c:pt idx="71599">
                  <c:v>19.5</c:v>
                </c:pt>
                <c:pt idx="71600">
                  <c:v>19.5</c:v>
                </c:pt>
                <c:pt idx="71601">
                  <c:v>19.5</c:v>
                </c:pt>
                <c:pt idx="71602">
                  <c:v>19.5</c:v>
                </c:pt>
                <c:pt idx="71603">
                  <c:v>19.5</c:v>
                </c:pt>
                <c:pt idx="71604">
                  <c:v>19.5</c:v>
                </c:pt>
                <c:pt idx="71605">
                  <c:v>19.5</c:v>
                </c:pt>
                <c:pt idx="71606">
                  <c:v>19.5</c:v>
                </c:pt>
                <c:pt idx="71607">
                  <c:v>19.5</c:v>
                </c:pt>
                <c:pt idx="71608">
                  <c:v>19.5</c:v>
                </c:pt>
                <c:pt idx="71609">
                  <c:v>19.5</c:v>
                </c:pt>
                <c:pt idx="71610">
                  <c:v>19.5</c:v>
                </c:pt>
                <c:pt idx="71611">
                  <c:v>19.5</c:v>
                </c:pt>
                <c:pt idx="71612">
                  <c:v>19.5</c:v>
                </c:pt>
                <c:pt idx="71613">
                  <c:v>19.5</c:v>
                </c:pt>
                <c:pt idx="71614">
                  <c:v>19.5</c:v>
                </c:pt>
                <c:pt idx="71615">
                  <c:v>19.5</c:v>
                </c:pt>
                <c:pt idx="71616">
                  <c:v>19.5</c:v>
                </c:pt>
                <c:pt idx="71617">
                  <c:v>19.5</c:v>
                </c:pt>
                <c:pt idx="71618">
                  <c:v>19.5</c:v>
                </c:pt>
                <c:pt idx="71619">
                  <c:v>19.5</c:v>
                </c:pt>
                <c:pt idx="71620">
                  <c:v>19.5</c:v>
                </c:pt>
                <c:pt idx="71621">
                  <c:v>19.5</c:v>
                </c:pt>
                <c:pt idx="71622">
                  <c:v>19.5</c:v>
                </c:pt>
                <c:pt idx="71623">
                  <c:v>19.5</c:v>
                </c:pt>
                <c:pt idx="71624">
                  <c:v>19.5</c:v>
                </c:pt>
                <c:pt idx="71625">
                  <c:v>19.5</c:v>
                </c:pt>
                <c:pt idx="71626">
                  <c:v>19.5</c:v>
                </c:pt>
                <c:pt idx="71627">
                  <c:v>19.5</c:v>
                </c:pt>
                <c:pt idx="71628">
                  <c:v>19.5</c:v>
                </c:pt>
                <c:pt idx="71629">
                  <c:v>19.5</c:v>
                </c:pt>
                <c:pt idx="71630">
                  <c:v>19.5</c:v>
                </c:pt>
                <c:pt idx="71631">
                  <c:v>19.5</c:v>
                </c:pt>
                <c:pt idx="71632">
                  <c:v>19.5</c:v>
                </c:pt>
                <c:pt idx="71633">
                  <c:v>19.5</c:v>
                </c:pt>
                <c:pt idx="71634">
                  <c:v>19.5</c:v>
                </c:pt>
                <c:pt idx="71635">
                  <c:v>19.5</c:v>
                </c:pt>
                <c:pt idx="71636">
                  <c:v>19.5</c:v>
                </c:pt>
                <c:pt idx="71637">
                  <c:v>19.5</c:v>
                </c:pt>
                <c:pt idx="71638">
                  <c:v>19.5</c:v>
                </c:pt>
                <c:pt idx="71639">
                  <c:v>19.5</c:v>
                </c:pt>
                <c:pt idx="71640">
                  <c:v>19.5</c:v>
                </c:pt>
                <c:pt idx="71641">
                  <c:v>19.5</c:v>
                </c:pt>
                <c:pt idx="71642">
                  <c:v>19.5</c:v>
                </c:pt>
                <c:pt idx="71643">
                  <c:v>19.5</c:v>
                </c:pt>
                <c:pt idx="71644">
                  <c:v>19.5</c:v>
                </c:pt>
                <c:pt idx="71645">
                  <c:v>19.5</c:v>
                </c:pt>
                <c:pt idx="71646">
                  <c:v>19.5</c:v>
                </c:pt>
                <c:pt idx="71647">
                  <c:v>19.5</c:v>
                </c:pt>
                <c:pt idx="71648">
                  <c:v>19.5</c:v>
                </c:pt>
                <c:pt idx="71649">
                  <c:v>19.5</c:v>
                </c:pt>
                <c:pt idx="71650">
                  <c:v>19.5</c:v>
                </c:pt>
                <c:pt idx="71651">
                  <c:v>19.5</c:v>
                </c:pt>
                <c:pt idx="71652">
                  <c:v>19.5</c:v>
                </c:pt>
                <c:pt idx="71653">
                  <c:v>19.5</c:v>
                </c:pt>
                <c:pt idx="71654">
                  <c:v>19.5</c:v>
                </c:pt>
                <c:pt idx="71655">
                  <c:v>19.5</c:v>
                </c:pt>
                <c:pt idx="71656">
                  <c:v>19.5</c:v>
                </c:pt>
                <c:pt idx="71657">
                  <c:v>19.5</c:v>
                </c:pt>
                <c:pt idx="71658">
                  <c:v>19.5</c:v>
                </c:pt>
                <c:pt idx="71659">
                  <c:v>19.5</c:v>
                </c:pt>
                <c:pt idx="71660">
                  <c:v>19.5</c:v>
                </c:pt>
                <c:pt idx="71661">
                  <c:v>19.5</c:v>
                </c:pt>
                <c:pt idx="71662">
                  <c:v>19.5</c:v>
                </c:pt>
                <c:pt idx="71663">
                  <c:v>19.5</c:v>
                </c:pt>
                <c:pt idx="71664">
                  <c:v>19.5</c:v>
                </c:pt>
                <c:pt idx="71665">
                  <c:v>19.5</c:v>
                </c:pt>
                <c:pt idx="71666">
                  <c:v>19.5</c:v>
                </c:pt>
                <c:pt idx="71667">
                  <c:v>19.5</c:v>
                </c:pt>
                <c:pt idx="71668">
                  <c:v>19.5</c:v>
                </c:pt>
                <c:pt idx="71669">
                  <c:v>19.5</c:v>
                </c:pt>
                <c:pt idx="71670">
                  <c:v>19.5</c:v>
                </c:pt>
                <c:pt idx="71671">
                  <c:v>19.5</c:v>
                </c:pt>
                <c:pt idx="71672">
                  <c:v>19.5</c:v>
                </c:pt>
                <c:pt idx="71673">
                  <c:v>19.5</c:v>
                </c:pt>
                <c:pt idx="71674">
                  <c:v>19.5</c:v>
                </c:pt>
                <c:pt idx="71675">
                  <c:v>19.5</c:v>
                </c:pt>
                <c:pt idx="71676">
                  <c:v>19.5</c:v>
                </c:pt>
                <c:pt idx="71677">
                  <c:v>19.5</c:v>
                </c:pt>
                <c:pt idx="71678">
                  <c:v>19.5</c:v>
                </c:pt>
                <c:pt idx="71679">
                  <c:v>19.5</c:v>
                </c:pt>
                <c:pt idx="71680">
                  <c:v>19.5</c:v>
                </c:pt>
                <c:pt idx="71681">
                  <c:v>19.5</c:v>
                </c:pt>
                <c:pt idx="71682">
                  <c:v>19.5</c:v>
                </c:pt>
                <c:pt idx="71683">
                  <c:v>19.5</c:v>
                </c:pt>
                <c:pt idx="71684">
                  <c:v>19.5</c:v>
                </c:pt>
                <c:pt idx="71685">
                  <c:v>19.5</c:v>
                </c:pt>
                <c:pt idx="71686">
                  <c:v>19.5</c:v>
                </c:pt>
                <c:pt idx="71687">
                  <c:v>19.5</c:v>
                </c:pt>
                <c:pt idx="71688">
                  <c:v>19.5</c:v>
                </c:pt>
                <c:pt idx="71689">
                  <c:v>19.5</c:v>
                </c:pt>
                <c:pt idx="71690">
                  <c:v>19.5</c:v>
                </c:pt>
                <c:pt idx="71691">
                  <c:v>19.5</c:v>
                </c:pt>
                <c:pt idx="71692">
                  <c:v>19.5</c:v>
                </c:pt>
                <c:pt idx="71693">
                  <c:v>19.5</c:v>
                </c:pt>
                <c:pt idx="71694">
                  <c:v>19.5</c:v>
                </c:pt>
                <c:pt idx="71695">
                  <c:v>19.5</c:v>
                </c:pt>
                <c:pt idx="71696">
                  <c:v>19.5</c:v>
                </c:pt>
                <c:pt idx="71697">
                  <c:v>19.5</c:v>
                </c:pt>
                <c:pt idx="71698">
                  <c:v>19.5</c:v>
                </c:pt>
                <c:pt idx="71699">
                  <c:v>19.5</c:v>
                </c:pt>
                <c:pt idx="71700">
                  <c:v>19.5</c:v>
                </c:pt>
                <c:pt idx="71701">
                  <c:v>19.5</c:v>
                </c:pt>
                <c:pt idx="71702">
                  <c:v>19.5</c:v>
                </c:pt>
                <c:pt idx="71703">
                  <c:v>19.5</c:v>
                </c:pt>
                <c:pt idx="71704">
                  <c:v>19.5</c:v>
                </c:pt>
                <c:pt idx="71705">
                  <c:v>19.5</c:v>
                </c:pt>
                <c:pt idx="71706">
                  <c:v>19.5</c:v>
                </c:pt>
                <c:pt idx="71707">
                  <c:v>19.5</c:v>
                </c:pt>
                <c:pt idx="71708">
                  <c:v>19.5</c:v>
                </c:pt>
                <c:pt idx="71709">
                  <c:v>19.5</c:v>
                </c:pt>
                <c:pt idx="71710">
                  <c:v>19.5</c:v>
                </c:pt>
                <c:pt idx="71711">
                  <c:v>19.5</c:v>
                </c:pt>
                <c:pt idx="71712">
                  <c:v>19.5</c:v>
                </c:pt>
                <c:pt idx="71713">
                  <c:v>19.5</c:v>
                </c:pt>
                <c:pt idx="71714">
                  <c:v>19.5</c:v>
                </c:pt>
                <c:pt idx="71715">
                  <c:v>19.5</c:v>
                </c:pt>
                <c:pt idx="71716">
                  <c:v>19.5</c:v>
                </c:pt>
                <c:pt idx="71717">
                  <c:v>19.5</c:v>
                </c:pt>
                <c:pt idx="71718">
                  <c:v>19.5</c:v>
                </c:pt>
                <c:pt idx="71719">
                  <c:v>19.5</c:v>
                </c:pt>
                <c:pt idx="71720">
                  <c:v>19.5</c:v>
                </c:pt>
                <c:pt idx="71721">
                  <c:v>19.5</c:v>
                </c:pt>
                <c:pt idx="71722">
                  <c:v>19.5</c:v>
                </c:pt>
                <c:pt idx="71723">
                  <c:v>19.5</c:v>
                </c:pt>
                <c:pt idx="71724">
                  <c:v>19.5</c:v>
                </c:pt>
                <c:pt idx="71725">
                  <c:v>19.5</c:v>
                </c:pt>
                <c:pt idx="71726">
                  <c:v>19.5</c:v>
                </c:pt>
                <c:pt idx="71727">
                  <c:v>19.5</c:v>
                </c:pt>
                <c:pt idx="71728">
                  <c:v>19.5</c:v>
                </c:pt>
                <c:pt idx="71729">
                  <c:v>19.5</c:v>
                </c:pt>
                <c:pt idx="71730">
                  <c:v>19.5</c:v>
                </c:pt>
                <c:pt idx="71731">
                  <c:v>19.5</c:v>
                </c:pt>
                <c:pt idx="71732">
                  <c:v>19.5</c:v>
                </c:pt>
                <c:pt idx="71733">
                  <c:v>19.5</c:v>
                </c:pt>
                <c:pt idx="71734">
                  <c:v>19.5</c:v>
                </c:pt>
                <c:pt idx="71735">
                  <c:v>19.5</c:v>
                </c:pt>
                <c:pt idx="71736">
                  <c:v>19.5</c:v>
                </c:pt>
                <c:pt idx="71737">
                  <c:v>19.5</c:v>
                </c:pt>
                <c:pt idx="71738">
                  <c:v>19.5</c:v>
                </c:pt>
                <c:pt idx="71739">
                  <c:v>19.5</c:v>
                </c:pt>
                <c:pt idx="71740">
                  <c:v>19.5</c:v>
                </c:pt>
                <c:pt idx="71741">
                  <c:v>19.5</c:v>
                </c:pt>
                <c:pt idx="71742">
                  <c:v>19.5</c:v>
                </c:pt>
                <c:pt idx="71743">
                  <c:v>19.5</c:v>
                </c:pt>
                <c:pt idx="71744">
                  <c:v>19.5</c:v>
                </c:pt>
                <c:pt idx="71745">
                  <c:v>19.5</c:v>
                </c:pt>
                <c:pt idx="71746">
                  <c:v>19.5</c:v>
                </c:pt>
                <c:pt idx="71747">
                  <c:v>19.5</c:v>
                </c:pt>
                <c:pt idx="71748">
                  <c:v>19.5</c:v>
                </c:pt>
                <c:pt idx="71749">
                  <c:v>19.5</c:v>
                </c:pt>
                <c:pt idx="71750">
                  <c:v>19.5</c:v>
                </c:pt>
                <c:pt idx="71751">
                  <c:v>19.5</c:v>
                </c:pt>
                <c:pt idx="71752">
                  <c:v>19.5</c:v>
                </c:pt>
                <c:pt idx="71753">
                  <c:v>19.5</c:v>
                </c:pt>
                <c:pt idx="71754">
                  <c:v>19.5</c:v>
                </c:pt>
                <c:pt idx="71755">
                  <c:v>19.5</c:v>
                </c:pt>
                <c:pt idx="71756">
                  <c:v>19.5</c:v>
                </c:pt>
                <c:pt idx="71757">
                  <c:v>19.5</c:v>
                </c:pt>
                <c:pt idx="71758">
                  <c:v>19.5</c:v>
                </c:pt>
                <c:pt idx="71759">
                  <c:v>19.5</c:v>
                </c:pt>
                <c:pt idx="71760">
                  <c:v>19.5</c:v>
                </c:pt>
                <c:pt idx="71761">
                  <c:v>19.5</c:v>
                </c:pt>
                <c:pt idx="71762">
                  <c:v>19.5</c:v>
                </c:pt>
                <c:pt idx="71763">
                  <c:v>19.5</c:v>
                </c:pt>
                <c:pt idx="71764">
                  <c:v>19.5</c:v>
                </c:pt>
                <c:pt idx="71765">
                  <c:v>19.5</c:v>
                </c:pt>
                <c:pt idx="71766">
                  <c:v>19.5</c:v>
                </c:pt>
                <c:pt idx="71767">
                  <c:v>19.5</c:v>
                </c:pt>
                <c:pt idx="71768">
                  <c:v>19.5</c:v>
                </c:pt>
                <c:pt idx="71769">
                  <c:v>19.5</c:v>
                </c:pt>
                <c:pt idx="71770">
                  <c:v>19.5</c:v>
                </c:pt>
                <c:pt idx="71771">
                  <c:v>19.5</c:v>
                </c:pt>
                <c:pt idx="71772">
                  <c:v>19.5</c:v>
                </c:pt>
                <c:pt idx="71773">
                  <c:v>19.5</c:v>
                </c:pt>
                <c:pt idx="71774">
                  <c:v>19.5</c:v>
                </c:pt>
                <c:pt idx="71775">
                  <c:v>19.5</c:v>
                </c:pt>
                <c:pt idx="71776">
                  <c:v>19.5</c:v>
                </c:pt>
                <c:pt idx="71777">
                  <c:v>19.5</c:v>
                </c:pt>
                <c:pt idx="71778">
                  <c:v>19.5</c:v>
                </c:pt>
                <c:pt idx="71779">
                  <c:v>19.5</c:v>
                </c:pt>
                <c:pt idx="71780">
                  <c:v>19.5</c:v>
                </c:pt>
                <c:pt idx="71781">
                  <c:v>19.5</c:v>
                </c:pt>
                <c:pt idx="71782">
                  <c:v>19.5</c:v>
                </c:pt>
                <c:pt idx="71783">
                  <c:v>19.5</c:v>
                </c:pt>
                <c:pt idx="71784">
                  <c:v>19.5</c:v>
                </c:pt>
                <c:pt idx="71785">
                  <c:v>19.5</c:v>
                </c:pt>
                <c:pt idx="71786">
                  <c:v>19.5</c:v>
                </c:pt>
                <c:pt idx="71787">
                  <c:v>19.5</c:v>
                </c:pt>
                <c:pt idx="71788">
                  <c:v>19.5</c:v>
                </c:pt>
                <c:pt idx="71789">
                  <c:v>19.5</c:v>
                </c:pt>
                <c:pt idx="71790">
                  <c:v>19.5</c:v>
                </c:pt>
                <c:pt idx="71791">
                  <c:v>19.5</c:v>
                </c:pt>
                <c:pt idx="71792">
                  <c:v>19.5</c:v>
                </c:pt>
                <c:pt idx="71793">
                  <c:v>19.5</c:v>
                </c:pt>
                <c:pt idx="71794">
                  <c:v>19.5</c:v>
                </c:pt>
                <c:pt idx="71795">
                  <c:v>19.5</c:v>
                </c:pt>
                <c:pt idx="71796">
                  <c:v>19.5</c:v>
                </c:pt>
                <c:pt idx="71797">
                  <c:v>19.5</c:v>
                </c:pt>
                <c:pt idx="71798">
                  <c:v>19.5</c:v>
                </c:pt>
                <c:pt idx="71799">
                  <c:v>19.5</c:v>
                </c:pt>
                <c:pt idx="71800">
                  <c:v>19.5</c:v>
                </c:pt>
                <c:pt idx="71801">
                  <c:v>19.5</c:v>
                </c:pt>
                <c:pt idx="71802">
                  <c:v>19.5</c:v>
                </c:pt>
                <c:pt idx="71803">
                  <c:v>19.5</c:v>
                </c:pt>
                <c:pt idx="71804">
                  <c:v>19.5</c:v>
                </c:pt>
                <c:pt idx="71805">
                  <c:v>19.5</c:v>
                </c:pt>
                <c:pt idx="71806">
                  <c:v>19.5</c:v>
                </c:pt>
                <c:pt idx="71807">
                  <c:v>19.5</c:v>
                </c:pt>
                <c:pt idx="71808">
                  <c:v>19.5</c:v>
                </c:pt>
                <c:pt idx="71809">
                  <c:v>19.5</c:v>
                </c:pt>
                <c:pt idx="71810">
                  <c:v>19.5</c:v>
                </c:pt>
                <c:pt idx="71811">
                  <c:v>19.5</c:v>
                </c:pt>
                <c:pt idx="71812">
                  <c:v>19.5</c:v>
                </c:pt>
                <c:pt idx="71813">
                  <c:v>19.5</c:v>
                </c:pt>
                <c:pt idx="71814">
                  <c:v>19.5</c:v>
                </c:pt>
                <c:pt idx="71815">
                  <c:v>19.5</c:v>
                </c:pt>
                <c:pt idx="71816">
                  <c:v>19.5</c:v>
                </c:pt>
                <c:pt idx="71817">
                  <c:v>19.5</c:v>
                </c:pt>
                <c:pt idx="71818">
                  <c:v>19.5</c:v>
                </c:pt>
                <c:pt idx="71819">
                  <c:v>19.5</c:v>
                </c:pt>
                <c:pt idx="71820">
                  <c:v>19.5</c:v>
                </c:pt>
                <c:pt idx="71821">
                  <c:v>19.5</c:v>
                </c:pt>
                <c:pt idx="71822">
                  <c:v>19.5</c:v>
                </c:pt>
                <c:pt idx="71823">
                  <c:v>19.5</c:v>
                </c:pt>
                <c:pt idx="71824">
                  <c:v>19.5</c:v>
                </c:pt>
                <c:pt idx="71825">
                  <c:v>19.5</c:v>
                </c:pt>
                <c:pt idx="71826">
                  <c:v>19.5</c:v>
                </c:pt>
                <c:pt idx="71827">
                  <c:v>19.5</c:v>
                </c:pt>
                <c:pt idx="71828">
                  <c:v>19.5</c:v>
                </c:pt>
                <c:pt idx="71829">
                  <c:v>19.5</c:v>
                </c:pt>
                <c:pt idx="71830">
                  <c:v>19.5</c:v>
                </c:pt>
                <c:pt idx="71831">
                  <c:v>19.5</c:v>
                </c:pt>
                <c:pt idx="71832">
                  <c:v>19.5</c:v>
                </c:pt>
                <c:pt idx="71833">
                  <c:v>19.5</c:v>
                </c:pt>
                <c:pt idx="71834">
                  <c:v>19.5</c:v>
                </c:pt>
                <c:pt idx="71835">
                  <c:v>19.5</c:v>
                </c:pt>
                <c:pt idx="71836">
                  <c:v>19.5</c:v>
                </c:pt>
                <c:pt idx="71837">
                  <c:v>19.5</c:v>
                </c:pt>
                <c:pt idx="71838">
                  <c:v>19.5</c:v>
                </c:pt>
                <c:pt idx="71839">
                  <c:v>19.5</c:v>
                </c:pt>
                <c:pt idx="71840">
                  <c:v>19.5</c:v>
                </c:pt>
                <c:pt idx="71841">
                  <c:v>19.5</c:v>
                </c:pt>
                <c:pt idx="71842">
                  <c:v>19.5</c:v>
                </c:pt>
                <c:pt idx="71843">
                  <c:v>19.5</c:v>
                </c:pt>
                <c:pt idx="71844">
                  <c:v>19.5</c:v>
                </c:pt>
                <c:pt idx="71845">
                  <c:v>19.5</c:v>
                </c:pt>
                <c:pt idx="71846">
                  <c:v>19.5</c:v>
                </c:pt>
                <c:pt idx="71847">
                  <c:v>19.5</c:v>
                </c:pt>
                <c:pt idx="71848">
                  <c:v>19.5</c:v>
                </c:pt>
                <c:pt idx="71849">
                  <c:v>19.5</c:v>
                </c:pt>
                <c:pt idx="71850">
                  <c:v>19.5</c:v>
                </c:pt>
                <c:pt idx="71851">
                  <c:v>19.5</c:v>
                </c:pt>
                <c:pt idx="71852">
                  <c:v>19.5</c:v>
                </c:pt>
                <c:pt idx="71853">
                  <c:v>19.5</c:v>
                </c:pt>
                <c:pt idx="71854">
                  <c:v>19.5</c:v>
                </c:pt>
                <c:pt idx="71855">
                  <c:v>19.5</c:v>
                </c:pt>
                <c:pt idx="71856">
                  <c:v>19.5</c:v>
                </c:pt>
                <c:pt idx="71857">
                  <c:v>19.5</c:v>
                </c:pt>
                <c:pt idx="71858">
                  <c:v>19.5</c:v>
                </c:pt>
                <c:pt idx="71859">
                  <c:v>19.5</c:v>
                </c:pt>
                <c:pt idx="71860">
                  <c:v>19.5</c:v>
                </c:pt>
                <c:pt idx="71861">
                  <c:v>19.5</c:v>
                </c:pt>
                <c:pt idx="71862">
                  <c:v>19.5</c:v>
                </c:pt>
                <c:pt idx="71863">
                  <c:v>19.5</c:v>
                </c:pt>
                <c:pt idx="71864">
                  <c:v>19.5</c:v>
                </c:pt>
                <c:pt idx="71865">
                  <c:v>19.5</c:v>
                </c:pt>
                <c:pt idx="71866">
                  <c:v>19.5</c:v>
                </c:pt>
                <c:pt idx="71867">
                  <c:v>19.5</c:v>
                </c:pt>
                <c:pt idx="71868">
                  <c:v>19.5</c:v>
                </c:pt>
                <c:pt idx="71869">
                  <c:v>19.5</c:v>
                </c:pt>
                <c:pt idx="71870">
                  <c:v>19.5</c:v>
                </c:pt>
                <c:pt idx="71871">
                  <c:v>19.5</c:v>
                </c:pt>
                <c:pt idx="71872">
                  <c:v>19.5</c:v>
                </c:pt>
                <c:pt idx="71873">
                  <c:v>19.5</c:v>
                </c:pt>
                <c:pt idx="71874">
                  <c:v>19.5</c:v>
                </c:pt>
                <c:pt idx="71875">
                  <c:v>19.5</c:v>
                </c:pt>
                <c:pt idx="71876">
                  <c:v>19.5</c:v>
                </c:pt>
                <c:pt idx="71877">
                  <c:v>19.5</c:v>
                </c:pt>
                <c:pt idx="71878">
                  <c:v>19.5</c:v>
                </c:pt>
                <c:pt idx="71879">
                  <c:v>19.5</c:v>
                </c:pt>
                <c:pt idx="71880">
                  <c:v>19.5</c:v>
                </c:pt>
                <c:pt idx="71881">
                  <c:v>19.5</c:v>
                </c:pt>
                <c:pt idx="71882">
                  <c:v>19.5</c:v>
                </c:pt>
                <c:pt idx="71883">
                  <c:v>19.5</c:v>
                </c:pt>
                <c:pt idx="71884">
                  <c:v>19.5</c:v>
                </c:pt>
                <c:pt idx="71885">
                  <c:v>19.5</c:v>
                </c:pt>
                <c:pt idx="71886">
                  <c:v>19.5</c:v>
                </c:pt>
                <c:pt idx="71887">
                  <c:v>19.5</c:v>
                </c:pt>
                <c:pt idx="71888">
                  <c:v>19.5</c:v>
                </c:pt>
                <c:pt idx="71889">
                  <c:v>19.5</c:v>
                </c:pt>
                <c:pt idx="71890">
                  <c:v>19.5</c:v>
                </c:pt>
                <c:pt idx="71891">
                  <c:v>19.5</c:v>
                </c:pt>
                <c:pt idx="71892">
                  <c:v>19.5</c:v>
                </c:pt>
                <c:pt idx="71893">
                  <c:v>19.5</c:v>
                </c:pt>
                <c:pt idx="71894">
                  <c:v>19.5</c:v>
                </c:pt>
                <c:pt idx="71895">
                  <c:v>19.5</c:v>
                </c:pt>
                <c:pt idx="71896">
                  <c:v>19.5</c:v>
                </c:pt>
                <c:pt idx="71897">
                  <c:v>19.5</c:v>
                </c:pt>
                <c:pt idx="71898">
                  <c:v>19.5</c:v>
                </c:pt>
                <c:pt idx="71899">
                  <c:v>19.5</c:v>
                </c:pt>
                <c:pt idx="71900">
                  <c:v>19.5</c:v>
                </c:pt>
                <c:pt idx="71901">
                  <c:v>19.5</c:v>
                </c:pt>
                <c:pt idx="71902">
                  <c:v>19.5</c:v>
                </c:pt>
                <c:pt idx="71903">
                  <c:v>19.5</c:v>
                </c:pt>
                <c:pt idx="71904">
                  <c:v>19.5</c:v>
                </c:pt>
                <c:pt idx="71905">
                  <c:v>19.5</c:v>
                </c:pt>
                <c:pt idx="71906">
                  <c:v>19.5</c:v>
                </c:pt>
                <c:pt idx="71907">
                  <c:v>19.5</c:v>
                </c:pt>
                <c:pt idx="71908">
                  <c:v>19.5</c:v>
                </c:pt>
                <c:pt idx="71909">
                  <c:v>19.5</c:v>
                </c:pt>
                <c:pt idx="71910">
                  <c:v>19.5</c:v>
                </c:pt>
                <c:pt idx="71911">
                  <c:v>19.5</c:v>
                </c:pt>
                <c:pt idx="71912">
                  <c:v>19.5</c:v>
                </c:pt>
                <c:pt idx="71913">
                  <c:v>19.5</c:v>
                </c:pt>
                <c:pt idx="71914">
                  <c:v>19.5</c:v>
                </c:pt>
                <c:pt idx="71915">
                  <c:v>19.5</c:v>
                </c:pt>
                <c:pt idx="71916">
                  <c:v>19.5</c:v>
                </c:pt>
                <c:pt idx="71917">
                  <c:v>19.5</c:v>
                </c:pt>
                <c:pt idx="71918">
                  <c:v>19.5</c:v>
                </c:pt>
                <c:pt idx="71919">
                  <c:v>19.5</c:v>
                </c:pt>
                <c:pt idx="71920">
                  <c:v>19.5</c:v>
                </c:pt>
                <c:pt idx="71921">
                  <c:v>19.5</c:v>
                </c:pt>
                <c:pt idx="71922">
                  <c:v>19.5</c:v>
                </c:pt>
                <c:pt idx="71923">
                  <c:v>19.5</c:v>
                </c:pt>
                <c:pt idx="71924">
                  <c:v>19.5</c:v>
                </c:pt>
                <c:pt idx="71925">
                  <c:v>19.5</c:v>
                </c:pt>
                <c:pt idx="71926">
                  <c:v>19.5</c:v>
                </c:pt>
                <c:pt idx="71927">
                  <c:v>19.5</c:v>
                </c:pt>
                <c:pt idx="71928">
                  <c:v>19.5</c:v>
                </c:pt>
                <c:pt idx="71929">
                  <c:v>19.5</c:v>
                </c:pt>
                <c:pt idx="71930">
                  <c:v>19.5</c:v>
                </c:pt>
                <c:pt idx="71931">
                  <c:v>19.5</c:v>
                </c:pt>
                <c:pt idx="71932">
                  <c:v>19.5</c:v>
                </c:pt>
                <c:pt idx="71933">
                  <c:v>19.5</c:v>
                </c:pt>
                <c:pt idx="71934">
                  <c:v>19.5</c:v>
                </c:pt>
                <c:pt idx="71935">
                  <c:v>19.5</c:v>
                </c:pt>
                <c:pt idx="71936">
                  <c:v>19.5</c:v>
                </c:pt>
                <c:pt idx="71937">
                  <c:v>19.5</c:v>
                </c:pt>
                <c:pt idx="71938">
                  <c:v>19.5</c:v>
                </c:pt>
                <c:pt idx="71939">
                  <c:v>19.5</c:v>
                </c:pt>
                <c:pt idx="71940">
                  <c:v>19.5</c:v>
                </c:pt>
                <c:pt idx="71941">
                  <c:v>19.5</c:v>
                </c:pt>
                <c:pt idx="71942">
                  <c:v>19.5</c:v>
                </c:pt>
                <c:pt idx="71943">
                  <c:v>19.5</c:v>
                </c:pt>
                <c:pt idx="71944">
                  <c:v>19.5</c:v>
                </c:pt>
                <c:pt idx="71945">
                  <c:v>19.5</c:v>
                </c:pt>
                <c:pt idx="71946">
                  <c:v>19.5</c:v>
                </c:pt>
                <c:pt idx="71947">
                  <c:v>19.5</c:v>
                </c:pt>
                <c:pt idx="71948">
                  <c:v>19.5</c:v>
                </c:pt>
                <c:pt idx="71949">
                  <c:v>19.5</c:v>
                </c:pt>
                <c:pt idx="71950">
                  <c:v>19.5</c:v>
                </c:pt>
                <c:pt idx="71951">
                  <c:v>19.5</c:v>
                </c:pt>
                <c:pt idx="71952">
                  <c:v>19.5</c:v>
                </c:pt>
                <c:pt idx="71953">
                  <c:v>19.5</c:v>
                </c:pt>
                <c:pt idx="71954">
                  <c:v>19.5</c:v>
                </c:pt>
                <c:pt idx="71955">
                  <c:v>19.5</c:v>
                </c:pt>
                <c:pt idx="71956">
                  <c:v>19.5</c:v>
                </c:pt>
                <c:pt idx="71957">
                  <c:v>19.5</c:v>
                </c:pt>
                <c:pt idx="71958">
                  <c:v>19.5</c:v>
                </c:pt>
                <c:pt idx="71959">
                  <c:v>19.5</c:v>
                </c:pt>
                <c:pt idx="71960">
                  <c:v>19.5</c:v>
                </c:pt>
                <c:pt idx="71961">
                  <c:v>19.5</c:v>
                </c:pt>
                <c:pt idx="71962">
                  <c:v>19.5</c:v>
                </c:pt>
                <c:pt idx="71963">
                  <c:v>19.5</c:v>
                </c:pt>
                <c:pt idx="71964">
                  <c:v>19.5</c:v>
                </c:pt>
                <c:pt idx="71965">
                  <c:v>19.5</c:v>
                </c:pt>
                <c:pt idx="71966">
                  <c:v>19.5</c:v>
                </c:pt>
                <c:pt idx="71967">
                  <c:v>19.5</c:v>
                </c:pt>
                <c:pt idx="71968">
                  <c:v>19.5</c:v>
                </c:pt>
                <c:pt idx="71969">
                  <c:v>19.5</c:v>
                </c:pt>
                <c:pt idx="71970">
                  <c:v>19.5</c:v>
                </c:pt>
                <c:pt idx="71971">
                  <c:v>19.5</c:v>
                </c:pt>
                <c:pt idx="71972">
                  <c:v>19.5</c:v>
                </c:pt>
                <c:pt idx="71973">
                  <c:v>19.5</c:v>
                </c:pt>
                <c:pt idx="71974">
                  <c:v>19.5</c:v>
                </c:pt>
                <c:pt idx="71975">
                  <c:v>19.5</c:v>
                </c:pt>
                <c:pt idx="71976">
                  <c:v>19.5</c:v>
                </c:pt>
                <c:pt idx="71977">
                  <c:v>19.5</c:v>
                </c:pt>
                <c:pt idx="71978">
                  <c:v>19.5</c:v>
                </c:pt>
                <c:pt idx="71979">
                  <c:v>19.5</c:v>
                </c:pt>
                <c:pt idx="71980">
                  <c:v>19.5</c:v>
                </c:pt>
                <c:pt idx="71981">
                  <c:v>19.5</c:v>
                </c:pt>
                <c:pt idx="71982">
                  <c:v>19.5</c:v>
                </c:pt>
                <c:pt idx="71983">
                  <c:v>19.5</c:v>
                </c:pt>
                <c:pt idx="71984">
                  <c:v>19.5</c:v>
                </c:pt>
                <c:pt idx="71985">
                  <c:v>19.5</c:v>
                </c:pt>
                <c:pt idx="71986">
                  <c:v>19.5</c:v>
                </c:pt>
                <c:pt idx="71987">
                  <c:v>19.5</c:v>
                </c:pt>
                <c:pt idx="71988">
                  <c:v>19.5</c:v>
                </c:pt>
                <c:pt idx="71989">
                  <c:v>19.5</c:v>
                </c:pt>
                <c:pt idx="71990">
                  <c:v>19.5</c:v>
                </c:pt>
                <c:pt idx="71991">
                  <c:v>19.5</c:v>
                </c:pt>
                <c:pt idx="71992">
                  <c:v>19.5</c:v>
                </c:pt>
                <c:pt idx="71993">
                  <c:v>19.5</c:v>
                </c:pt>
                <c:pt idx="71994">
                  <c:v>19.5</c:v>
                </c:pt>
                <c:pt idx="71995">
                  <c:v>19.5</c:v>
                </c:pt>
                <c:pt idx="71996">
                  <c:v>19.5</c:v>
                </c:pt>
                <c:pt idx="71997">
                  <c:v>19.5</c:v>
                </c:pt>
                <c:pt idx="71998">
                  <c:v>19.5</c:v>
                </c:pt>
                <c:pt idx="71999">
                  <c:v>19.5</c:v>
                </c:pt>
                <c:pt idx="72000">
                  <c:v>20</c:v>
                </c:pt>
                <c:pt idx="72001">
                  <c:v>20</c:v>
                </c:pt>
                <c:pt idx="72002">
                  <c:v>20</c:v>
                </c:pt>
                <c:pt idx="72003">
                  <c:v>20</c:v>
                </c:pt>
                <c:pt idx="72004">
                  <c:v>20</c:v>
                </c:pt>
                <c:pt idx="72005">
                  <c:v>20</c:v>
                </c:pt>
                <c:pt idx="72006">
                  <c:v>20</c:v>
                </c:pt>
                <c:pt idx="72007">
                  <c:v>20</c:v>
                </c:pt>
                <c:pt idx="72008">
                  <c:v>20</c:v>
                </c:pt>
                <c:pt idx="72009">
                  <c:v>20</c:v>
                </c:pt>
                <c:pt idx="72010">
                  <c:v>20</c:v>
                </c:pt>
                <c:pt idx="72011">
                  <c:v>20</c:v>
                </c:pt>
                <c:pt idx="72012">
                  <c:v>20</c:v>
                </c:pt>
                <c:pt idx="72013">
                  <c:v>20</c:v>
                </c:pt>
                <c:pt idx="72014">
                  <c:v>20</c:v>
                </c:pt>
                <c:pt idx="72015">
                  <c:v>20</c:v>
                </c:pt>
                <c:pt idx="72016">
                  <c:v>20</c:v>
                </c:pt>
                <c:pt idx="72017">
                  <c:v>20</c:v>
                </c:pt>
                <c:pt idx="72018">
                  <c:v>20</c:v>
                </c:pt>
                <c:pt idx="72019">
                  <c:v>20</c:v>
                </c:pt>
                <c:pt idx="72020">
                  <c:v>20</c:v>
                </c:pt>
                <c:pt idx="72021">
                  <c:v>20</c:v>
                </c:pt>
                <c:pt idx="72022">
                  <c:v>20</c:v>
                </c:pt>
                <c:pt idx="72023">
                  <c:v>20</c:v>
                </c:pt>
                <c:pt idx="72024">
                  <c:v>20</c:v>
                </c:pt>
                <c:pt idx="72025">
                  <c:v>20</c:v>
                </c:pt>
                <c:pt idx="72026">
                  <c:v>20</c:v>
                </c:pt>
                <c:pt idx="72027">
                  <c:v>20</c:v>
                </c:pt>
                <c:pt idx="72028">
                  <c:v>20</c:v>
                </c:pt>
                <c:pt idx="72029">
                  <c:v>20</c:v>
                </c:pt>
                <c:pt idx="72030">
                  <c:v>20</c:v>
                </c:pt>
                <c:pt idx="72031">
                  <c:v>20</c:v>
                </c:pt>
                <c:pt idx="72032">
                  <c:v>20</c:v>
                </c:pt>
                <c:pt idx="72033">
                  <c:v>20</c:v>
                </c:pt>
                <c:pt idx="72034">
                  <c:v>20</c:v>
                </c:pt>
                <c:pt idx="72035">
                  <c:v>20</c:v>
                </c:pt>
                <c:pt idx="72036">
                  <c:v>20</c:v>
                </c:pt>
                <c:pt idx="72037">
                  <c:v>20</c:v>
                </c:pt>
                <c:pt idx="72038">
                  <c:v>20</c:v>
                </c:pt>
                <c:pt idx="72039">
                  <c:v>20</c:v>
                </c:pt>
                <c:pt idx="72040">
                  <c:v>20</c:v>
                </c:pt>
                <c:pt idx="72041">
                  <c:v>20</c:v>
                </c:pt>
                <c:pt idx="72042">
                  <c:v>20</c:v>
                </c:pt>
                <c:pt idx="72043">
                  <c:v>20</c:v>
                </c:pt>
                <c:pt idx="72044">
                  <c:v>20</c:v>
                </c:pt>
                <c:pt idx="72045">
                  <c:v>20</c:v>
                </c:pt>
                <c:pt idx="72046">
                  <c:v>20</c:v>
                </c:pt>
                <c:pt idx="72047">
                  <c:v>20</c:v>
                </c:pt>
                <c:pt idx="72048">
                  <c:v>20</c:v>
                </c:pt>
                <c:pt idx="72049">
                  <c:v>20</c:v>
                </c:pt>
                <c:pt idx="72050">
                  <c:v>20</c:v>
                </c:pt>
                <c:pt idx="72051">
                  <c:v>20</c:v>
                </c:pt>
                <c:pt idx="72052">
                  <c:v>20</c:v>
                </c:pt>
                <c:pt idx="72053">
                  <c:v>20</c:v>
                </c:pt>
                <c:pt idx="72054">
                  <c:v>20</c:v>
                </c:pt>
                <c:pt idx="72055">
                  <c:v>20</c:v>
                </c:pt>
                <c:pt idx="72056">
                  <c:v>20</c:v>
                </c:pt>
                <c:pt idx="72057">
                  <c:v>20</c:v>
                </c:pt>
                <c:pt idx="72058">
                  <c:v>20</c:v>
                </c:pt>
                <c:pt idx="72059">
                  <c:v>20</c:v>
                </c:pt>
                <c:pt idx="72060">
                  <c:v>20</c:v>
                </c:pt>
                <c:pt idx="72061">
                  <c:v>20</c:v>
                </c:pt>
                <c:pt idx="72062">
                  <c:v>20</c:v>
                </c:pt>
                <c:pt idx="72063">
                  <c:v>20</c:v>
                </c:pt>
                <c:pt idx="72064">
                  <c:v>20</c:v>
                </c:pt>
                <c:pt idx="72065">
                  <c:v>20</c:v>
                </c:pt>
                <c:pt idx="72066">
                  <c:v>20</c:v>
                </c:pt>
                <c:pt idx="72067">
                  <c:v>20</c:v>
                </c:pt>
                <c:pt idx="72068">
                  <c:v>20</c:v>
                </c:pt>
                <c:pt idx="72069">
                  <c:v>20</c:v>
                </c:pt>
                <c:pt idx="72070">
                  <c:v>20</c:v>
                </c:pt>
                <c:pt idx="72071">
                  <c:v>20</c:v>
                </c:pt>
                <c:pt idx="72072">
                  <c:v>20</c:v>
                </c:pt>
                <c:pt idx="72073">
                  <c:v>20</c:v>
                </c:pt>
                <c:pt idx="72074">
                  <c:v>20</c:v>
                </c:pt>
                <c:pt idx="72075">
                  <c:v>20</c:v>
                </c:pt>
                <c:pt idx="72076">
                  <c:v>20</c:v>
                </c:pt>
                <c:pt idx="72077">
                  <c:v>20</c:v>
                </c:pt>
                <c:pt idx="72078">
                  <c:v>20</c:v>
                </c:pt>
                <c:pt idx="72079">
                  <c:v>20</c:v>
                </c:pt>
                <c:pt idx="72080">
                  <c:v>20</c:v>
                </c:pt>
                <c:pt idx="72081">
                  <c:v>20</c:v>
                </c:pt>
                <c:pt idx="72082">
                  <c:v>20</c:v>
                </c:pt>
                <c:pt idx="72083">
                  <c:v>20</c:v>
                </c:pt>
                <c:pt idx="72084">
                  <c:v>20</c:v>
                </c:pt>
                <c:pt idx="72085">
                  <c:v>20</c:v>
                </c:pt>
                <c:pt idx="72086">
                  <c:v>20</c:v>
                </c:pt>
                <c:pt idx="72087">
                  <c:v>20</c:v>
                </c:pt>
                <c:pt idx="72088">
                  <c:v>20</c:v>
                </c:pt>
                <c:pt idx="72089">
                  <c:v>20</c:v>
                </c:pt>
                <c:pt idx="72090">
                  <c:v>20</c:v>
                </c:pt>
                <c:pt idx="72091">
                  <c:v>20</c:v>
                </c:pt>
                <c:pt idx="72092">
                  <c:v>20</c:v>
                </c:pt>
                <c:pt idx="72093">
                  <c:v>20</c:v>
                </c:pt>
                <c:pt idx="72094">
                  <c:v>20</c:v>
                </c:pt>
                <c:pt idx="72095">
                  <c:v>20</c:v>
                </c:pt>
                <c:pt idx="72096">
                  <c:v>20</c:v>
                </c:pt>
                <c:pt idx="72097">
                  <c:v>20</c:v>
                </c:pt>
                <c:pt idx="72098">
                  <c:v>20</c:v>
                </c:pt>
                <c:pt idx="72099">
                  <c:v>20</c:v>
                </c:pt>
                <c:pt idx="72100">
                  <c:v>20</c:v>
                </c:pt>
                <c:pt idx="72101">
                  <c:v>20</c:v>
                </c:pt>
                <c:pt idx="72102">
                  <c:v>20</c:v>
                </c:pt>
                <c:pt idx="72103">
                  <c:v>20</c:v>
                </c:pt>
                <c:pt idx="72104">
                  <c:v>20</c:v>
                </c:pt>
                <c:pt idx="72105">
                  <c:v>20</c:v>
                </c:pt>
                <c:pt idx="72106">
                  <c:v>20</c:v>
                </c:pt>
                <c:pt idx="72107">
                  <c:v>20</c:v>
                </c:pt>
                <c:pt idx="72108">
                  <c:v>20</c:v>
                </c:pt>
                <c:pt idx="72109">
                  <c:v>20</c:v>
                </c:pt>
                <c:pt idx="72110">
                  <c:v>20</c:v>
                </c:pt>
                <c:pt idx="72111">
                  <c:v>20</c:v>
                </c:pt>
                <c:pt idx="72112">
                  <c:v>20</c:v>
                </c:pt>
                <c:pt idx="72113">
                  <c:v>20</c:v>
                </c:pt>
                <c:pt idx="72114">
                  <c:v>20</c:v>
                </c:pt>
                <c:pt idx="72115">
                  <c:v>20</c:v>
                </c:pt>
                <c:pt idx="72116">
                  <c:v>20</c:v>
                </c:pt>
                <c:pt idx="72117">
                  <c:v>20</c:v>
                </c:pt>
                <c:pt idx="72118">
                  <c:v>20</c:v>
                </c:pt>
                <c:pt idx="72119">
                  <c:v>20</c:v>
                </c:pt>
                <c:pt idx="72120">
                  <c:v>20</c:v>
                </c:pt>
                <c:pt idx="72121">
                  <c:v>20</c:v>
                </c:pt>
                <c:pt idx="72122">
                  <c:v>20</c:v>
                </c:pt>
                <c:pt idx="72123">
                  <c:v>20</c:v>
                </c:pt>
                <c:pt idx="72124">
                  <c:v>20</c:v>
                </c:pt>
                <c:pt idx="72125">
                  <c:v>20</c:v>
                </c:pt>
                <c:pt idx="72126">
                  <c:v>20</c:v>
                </c:pt>
                <c:pt idx="72127">
                  <c:v>20</c:v>
                </c:pt>
                <c:pt idx="72128">
                  <c:v>20</c:v>
                </c:pt>
                <c:pt idx="72129">
                  <c:v>20</c:v>
                </c:pt>
                <c:pt idx="72130">
                  <c:v>20</c:v>
                </c:pt>
                <c:pt idx="72131">
                  <c:v>20</c:v>
                </c:pt>
                <c:pt idx="72132">
                  <c:v>20</c:v>
                </c:pt>
                <c:pt idx="72133">
                  <c:v>20</c:v>
                </c:pt>
                <c:pt idx="72134">
                  <c:v>20</c:v>
                </c:pt>
                <c:pt idx="72135">
                  <c:v>20</c:v>
                </c:pt>
                <c:pt idx="72136">
                  <c:v>20</c:v>
                </c:pt>
                <c:pt idx="72137">
                  <c:v>20</c:v>
                </c:pt>
                <c:pt idx="72138">
                  <c:v>20</c:v>
                </c:pt>
                <c:pt idx="72139">
                  <c:v>20</c:v>
                </c:pt>
                <c:pt idx="72140">
                  <c:v>20</c:v>
                </c:pt>
                <c:pt idx="72141">
                  <c:v>20</c:v>
                </c:pt>
                <c:pt idx="72142">
                  <c:v>20</c:v>
                </c:pt>
                <c:pt idx="72143">
                  <c:v>20</c:v>
                </c:pt>
                <c:pt idx="72144">
                  <c:v>20</c:v>
                </c:pt>
                <c:pt idx="72145">
                  <c:v>20</c:v>
                </c:pt>
                <c:pt idx="72146">
                  <c:v>20</c:v>
                </c:pt>
                <c:pt idx="72147">
                  <c:v>20</c:v>
                </c:pt>
                <c:pt idx="72148">
                  <c:v>20</c:v>
                </c:pt>
                <c:pt idx="72149">
                  <c:v>20</c:v>
                </c:pt>
                <c:pt idx="72150">
                  <c:v>20</c:v>
                </c:pt>
                <c:pt idx="72151">
                  <c:v>20</c:v>
                </c:pt>
                <c:pt idx="72152">
                  <c:v>20</c:v>
                </c:pt>
                <c:pt idx="72153">
                  <c:v>20</c:v>
                </c:pt>
                <c:pt idx="72154">
                  <c:v>20</c:v>
                </c:pt>
                <c:pt idx="72155">
                  <c:v>20</c:v>
                </c:pt>
                <c:pt idx="72156">
                  <c:v>20</c:v>
                </c:pt>
                <c:pt idx="72157">
                  <c:v>20</c:v>
                </c:pt>
                <c:pt idx="72158">
                  <c:v>20</c:v>
                </c:pt>
                <c:pt idx="72159">
                  <c:v>20</c:v>
                </c:pt>
                <c:pt idx="72160">
                  <c:v>20</c:v>
                </c:pt>
                <c:pt idx="72161">
                  <c:v>20</c:v>
                </c:pt>
                <c:pt idx="72162">
                  <c:v>20</c:v>
                </c:pt>
                <c:pt idx="72163">
                  <c:v>20</c:v>
                </c:pt>
                <c:pt idx="72164">
                  <c:v>20</c:v>
                </c:pt>
                <c:pt idx="72165">
                  <c:v>20</c:v>
                </c:pt>
                <c:pt idx="72166">
                  <c:v>20</c:v>
                </c:pt>
                <c:pt idx="72167">
                  <c:v>20</c:v>
                </c:pt>
                <c:pt idx="72168">
                  <c:v>20</c:v>
                </c:pt>
                <c:pt idx="72169">
                  <c:v>20</c:v>
                </c:pt>
                <c:pt idx="72170">
                  <c:v>20</c:v>
                </c:pt>
                <c:pt idx="72171">
                  <c:v>20</c:v>
                </c:pt>
                <c:pt idx="72172">
                  <c:v>20</c:v>
                </c:pt>
                <c:pt idx="72173">
                  <c:v>20</c:v>
                </c:pt>
                <c:pt idx="72174">
                  <c:v>20</c:v>
                </c:pt>
                <c:pt idx="72175">
                  <c:v>20</c:v>
                </c:pt>
                <c:pt idx="72176">
                  <c:v>20</c:v>
                </c:pt>
                <c:pt idx="72177">
                  <c:v>20</c:v>
                </c:pt>
                <c:pt idx="72178">
                  <c:v>20</c:v>
                </c:pt>
                <c:pt idx="72179">
                  <c:v>20</c:v>
                </c:pt>
                <c:pt idx="72180">
                  <c:v>20</c:v>
                </c:pt>
                <c:pt idx="72181">
                  <c:v>20</c:v>
                </c:pt>
                <c:pt idx="72182">
                  <c:v>20</c:v>
                </c:pt>
                <c:pt idx="72183">
                  <c:v>20</c:v>
                </c:pt>
                <c:pt idx="72184">
                  <c:v>20</c:v>
                </c:pt>
                <c:pt idx="72185">
                  <c:v>20</c:v>
                </c:pt>
                <c:pt idx="72186">
                  <c:v>20</c:v>
                </c:pt>
                <c:pt idx="72187">
                  <c:v>20</c:v>
                </c:pt>
                <c:pt idx="72188">
                  <c:v>20</c:v>
                </c:pt>
                <c:pt idx="72189">
                  <c:v>20</c:v>
                </c:pt>
                <c:pt idx="72190">
                  <c:v>20</c:v>
                </c:pt>
                <c:pt idx="72191">
                  <c:v>20</c:v>
                </c:pt>
                <c:pt idx="72192">
                  <c:v>20</c:v>
                </c:pt>
                <c:pt idx="72193">
                  <c:v>20</c:v>
                </c:pt>
                <c:pt idx="72194">
                  <c:v>20</c:v>
                </c:pt>
                <c:pt idx="72195">
                  <c:v>20</c:v>
                </c:pt>
                <c:pt idx="72196">
                  <c:v>20</c:v>
                </c:pt>
                <c:pt idx="72197">
                  <c:v>20</c:v>
                </c:pt>
                <c:pt idx="72198">
                  <c:v>20</c:v>
                </c:pt>
                <c:pt idx="72199">
                  <c:v>20</c:v>
                </c:pt>
                <c:pt idx="72200">
                  <c:v>20</c:v>
                </c:pt>
                <c:pt idx="72201">
                  <c:v>20</c:v>
                </c:pt>
                <c:pt idx="72202">
                  <c:v>20</c:v>
                </c:pt>
                <c:pt idx="72203">
                  <c:v>20</c:v>
                </c:pt>
                <c:pt idx="72204">
                  <c:v>20</c:v>
                </c:pt>
                <c:pt idx="72205">
                  <c:v>20</c:v>
                </c:pt>
                <c:pt idx="72206">
                  <c:v>20</c:v>
                </c:pt>
                <c:pt idx="72207">
                  <c:v>20</c:v>
                </c:pt>
                <c:pt idx="72208">
                  <c:v>20</c:v>
                </c:pt>
                <c:pt idx="72209">
                  <c:v>20</c:v>
                </c:pt>
                <c:pt idx="72210">
                  <c:v>20</c:v>
                </c:pt>
                <c:pt idx="72211">
                  <c:v>20</c:v>
                </c:pt>
                <c:pt idx="72212">
                  <c:v>20</c:v>
                </c:pt>
                <c:pt idx="72213">
                  <c:v>20</c:v>
                </c:pt>
                <c:pt idx="72214">
                  <c:v>20</c:v>
                </c:pt>
                <c:pt idx="72215">
                  <c:v>20</c:v>
                </c:pt>
                <c:pt idx="72216">
                  <c:v>20</c:v>
                </c:pt>
                <c:pt idx="72217">
                  <c:v>20</c:v>
                </c:pt>
                <c:pt idx="72218">
                  <c:v>20</c:v>
                </c:pt>
                <c:pt idx="72219">
                  <c:v>20</c:v>
                </c:pt>
                <c:pt idx="72220">
                  <c:v>20</c:v>
                </c:pt>
                <c:pt idx="72221">
                  <c:v>20</c:v>
                </c:pt>
                <c:pt idx="72222">
                  <c:v>20</c:v>
                </c:pt>
                <c:pt idx="72223">
                  <c:v>20</c:v>
                </c:pt>
                <c:pt idx="72224">
                  <c:v>20</c:v>
                </c:pt>
                <c:pt idx="72225">
                  <c:v>20</c:v>
                </c:pt>
                <c:pt idx="72226">
                  <c:v>20</c:v>
                </c:pt>
                <c:pt idx="72227">
                  <c:v>20</c:v>
                </c:pt>
                <c:pt idx="72228">
                  <c:v>20</c:v>
                </c:pt>
                <c:pt idx="72229">
                  <c:v>20</c:v>
                </c:pt>
                <c:pt idx="72230">
                  <c:v>20</c:v>
                </c:pt>
                <c:pt idx="72231">
                  <c:v>20</c:v>
                </c:pt>
                <c:pt idx="72232">
                  <c:v>20</c:v>
                </c:pt>
                <c:pt idx="72233">
                  <c:v>20</c:v>
                </c:pt>
                <c:pt idx="72234">
                  <c:v>20</c:v>
                </c:pt>
                <c:pt idx="72235">
                  <c:v>20</c:v>
                </c:pt>
                <c:pt idx="72236">
                  <c:v>20</c:v>
                </c:pt>
                <c:pt idx="72237">
                  <c:v>20</c:v>
                </c:pt>
                <c:pt idx="72238">
                  <c:v>20</c:v>
                </c:pt>
                <c:pt idx="72239">
                  <c:v>20</c:v>
                </c:pt>
                <c:pt idx="72240">
                  <c:v>20</c:v>
                </c:pt>
                <c:pt idx="72241">
                  <c:v>20</c:v>
                </c:pt>
                <c:pt idx="72242">
                  <c:v>20</c:v>
                </c:pt>
                <c:pt idx="72243">
                  <c:v>20</c:v>
                </c:pt>
                <c:pt idx="72244">
                  <c:v>20</c:v>
                </c:pt>
                <c:pt idx="72245">
                  <c:v>20</c:v>
                </c:pt>
                <c:pt idx="72246">
                  <c:v>20</c:v>
                </c:pt>
                <c:pt idx="72247">
                  <c:v>20</c:v>
                </c:pt>
                <c:pt idx="72248">
                  <c:v>20</c:v>
                </c:pt>
                <c:pt idx="72249">
                  <c:v>20</c:v>
                </c:pt>
                <c:pt idx="72250">
                  <c:v>20</c:v>
                </c:pt>
                <c:pt idx="72251">
                  <c:v>20</c:v>
                </c:pt>
                <c:pt idx="72252">
                  <c:v>20</c:v>
                </c:pt>
                <c:pt idx="72253">
                  <c:v>20</c:v>
                </c:pt>
                <c:pt idx="72254">
                  <c:v>20</c:v>
                </c:pt>
                <c:pt idx="72255">
                  <c:v>20</c:v>
                </c:pt>
                <c:pt idx="72256">
                  <c:v>20</c:v>
                </c:pt>
                <c:pt idx="72257">
                  <c:v>20</c:v>
                </c:pt>
                <c:pt idx="72258">
                  <c:v>20</c:v>
                </c:pt>
                <c:pt idx="72259">
                  <c:v>20</c:v>
                </c:pt>
                <c:pt idx="72260">
                  <c:v>20</c:v>
                </c:pt>
                <c:pt idx="72261">
                  <c:v>20</c:v>
                </c:pt>
                <c:pt idx="72262">
                  <c:v>20</c:v>
                </c:pt>
                <c:pt idx="72263">
                  <c:v>20</c:v>
                </c:pt>
                <c:pt idx="72264">
                  <c:v>20</c:v>
                </c:pt>
                <c:pt idx="72265">
                  <c:v>20</c:v>
                </c:pt>
                <c:pt idx="72266">
                  <c:v>20</c:v>
                </c:pt>
                <c:pt idx="72267">
                  <c:v>20</c:v>
                </c:pt>
                <c:pt idx="72268">
                  <c:v>20</c:v>
                </c:pt>
                <c:pt idx="72269">
                  <c:v>20</c:v>
                </c:pt>
                <c:pt idx="72270">
                  <c:v>20</c:v>
                </c:pt>
                <c:pt idx="72271">
                  <c:v>20</c:v>
                </c:pt>
                <c:pt idx="72272">
                  <c:v>20</c:v>
                </c:pt>
                <c:pt idx="72273">
                  <c:v>20</c:v>
                </c:pt>
                <c:pt idx="72274">
                  <c:v>20</c:v>
                </c:pt>
                <c:pt idx="72275">
                  <c:v>20</c:v>
                </c:pt>
                <c:pt idx="72276">
                  <c:v>20</c:v>
                </c:pt>
                <c:pt idx="72277">
                  <c:v>20</c:v>
                </c:pt>
                <c:pt idx="72278">
                  <c:v>20</c:v>
                </c:pt>
                <c:pt idx="72279">
                  <c:v>20</c:v>
                </c:pt>
                <c:pt idx="72280">
                  <c:v>20</c:v>
                </c:pt>
                <c:pt idx="72281">
                  <c:v>20</c:v>
                </c:pt>
                <c:pt idx="72282">
                  <c:v>20</c:v>
                </c:pt>
                <c:pt idx="72283">
                  <c:v>20</c:v>
                </c:pt>
                <c:pt idx="72284">
                  <c:v>20</c:v>
                </c:pt>
                <c:pt idx="72285">
                  <c:v>20</c:v>
                </c:pt>
                <c:pt idx="72286">
                  <c:v>20</c:v>
                </c:pt>
                <c:pt idx="72287">
                  <c:v>20</c:v>
                </c:pt>
                <c:pt idx="72288">
                  <c:v>20</c:v>
                </c:pt>
                <c:pt idx="72289">
                  <c:v>20</c:v>
                </c:pt>
                <c:pt idx="72290">
                  <c:v>20</c:v>
                </c:pt>
                <c:pt idx="72291">
                  <c:v>20</c:v>
                </c:pt>
                <c:pt idx="72292">
                  <c:v>20</c:v>
                </c:pt>
                <c:pt idx="72293">
                  <c:v>20</c:v>
                </c:pt>
                <c:pt idx="72294">
                  <c:v>20</c:v>
                </c:pt>
                <c:pt idx="72295">
                  <c:v>20</c:v>
                </c:pt>
                <c:pt idx="72296">
                  <c:v>20</c:v>
                </c:pt>
                <c:pt idx="72297">
                  <c:v>20</c:v>
                </c:pt>
                <c:pt idx="72298">
                  <c:v>20</c:v>
                </c:pt>
                <c:pt idx="72299">
                  <c:v>20</c:v>
                </c:pt>
                <c:pt idx="72300">
                  <c:v>20</c:v>
                </c:pt>
                <c:pt idx="72301">
                  <c:v>20</c:v>
                </c:pt>
                <c:pt idx="72302">
                  <c:v>20</c:v>
                </c:pt>
                <c:pt idx="72303">
                  <c:v>20</c:v>
                </c:pt>
                <c:pt idx="72304">
                  <c:v>20</c:v>
                </c:pt>
                <c:pt idx="72305">
                  <c:v>20</c:v>
                </c:pt>
                <c:pt idx="72306">
                  <c:v>20</c:v>
                </c:pt>
                <c:pt idx="72307">
                  <c:v>20</c:v>
                </c:pt>
                <c:pt idx="72308">
                  <c:v>20</c:v>
                </c:pt>
                <c:pt idx="72309">
                  <c:v>20</c:v>
                </c:pt>
                <c:pt idx="72310">
                  <c:v>20</c:v>
                </c:pt>
                <c:pt idx="72311">
                  <c:v>20</c:v>
                </c:pt>
                <c:pt idx="72312">
                  <c:v>20</c:v>
                </c:pt>
                <c:pt idx="72313">
                  <c:v>20</c:v>
                </c:pt>
                <c:pt idx="72314">
                  <c:v>20</c:v>
                </c:pt>
                <c:pt idx="72315">
                  <c:v>20</c:v>
                </c:pt>
                <c:pt idx="72316">
                  <c:v>20</c:v>
                </c:pt>
                <c:pt idx="72317">
                  <c:v>20</c:v>
                </c:pt>
                <c:pt idx="72318">
                  <c:v>20</c:v>
                </c:pt>
                <c:pt idx="72319">
                  <c:v>20</c:v>
                </c:pt>
                <c:pt idx="72320">
                  <c:v>20</c:v>
                </c:pt>
                <c:pt idx="72321">
                  <c:v>20</c:v>
                </c:pt>
                <c:pt idx="72322">
                  <c:v>20</c:v>
                </c:pt>
                <c:pt idx="72323">
                  <c:v>20</c:v>
                </c:pt>
                <c:pt idx="72324">
                  <c:v>20</c:v>
                </c:pt>
                <c:pt idx="72325">
                  <c:v>20</c:v>
                </c:pt>
                <c:pt idx="72326">
                  <c:v>20</c:v>
                </c:pt>
                <c:pt idx="72327">
                  <c:v>20</c:v>
                </c:pt>
                <c:pt idx="72328">
                  <c:v>20</c:v>
                </c:pt>
                <c:pt idx="72329">
                  <c:v>20</c:v>
                </c:pt>
                <c:pt idx="72330">
                  <c:v>20</c:v>
                </c:pt>
                <c:pt idx="72331">
                  <c:v>20</c:v>
                </c:pt>
                <c:pt idx="72332">
                  <c:v>20</c:v>
                </c:pt>
                <c:pt idx="72333">
                  <c:v>20</c:v>
                </c:pt>
                <c:pt idx="72334">
                  <c:v>20</c:v>
                </c:pt>
                <c:pt idx="72335">
                  <c:v>20</c:v>
                </c:pt>
                <c:pt idx="72336">
                  <c:v>20</c:v>
                </c:pt>
                <c:pt idx="72337">
                  <c:v>20</c:v>
                </c:pt>
                <c:pt idx="72338">
                  <c:v>20</c:v>
                </c:pt>
                <c:pt idx="72339">
                  <c:v>20</c:v>
                </c:pt>
                <c:pt idx="72340">
                  <c:v>20</c:v>
                </c:pt>
                <c:pt idx="72341">
                  <c:v>20</c:v>
                </c:pt>
                <c:pt idx="72342">
                  <c:v>20</c:v>
                </c:pt>
                <c:pt idx="72343">
                  <c:v>20</c:v>
                </c:pt>
                <c:pt idx="72344">
                  <c:v>20</c:v>
                </c:pt>
                <c:pt idx="72345">
                  <c:v>20</c:v>
                </c:pt>
                <c:pt idx="72346">
                  <c:v>20</c:v>
                </c:pt>
                <c:pt idx="72347">
                  <c:v>20</c:v>
                </c:pt>
                <c:pt idx="72348">
                  <c:v>20</c:v>
                </c:pt>
                <c:pt idx="72349">
                  <c:v>20</c:v>
                </c:pt>
                <c:pt idx="72350">
                  <c:v>20</c:v>
                </c:pt>
                <c:pt idx="72351">
                  <c:v>20</c:v>
                </c:pt>
                <c:pt idx="72352">
                  <c:v>20</c:v>
                </c:pt>
                <c:pt idx="72353">
                  <c:v>20</c:v>
                </c:pt>
                <c:pt idx="72354">
                  <c:v>20</c:v>
                </c:pt>
                <c:pt idx="72355">
                  <c:v>20</c:v>
                </c:pt>
                <c:pt idx="72356">
                  <c:v>20</c:v>
                </c:pt>
                <c:pt idx="72357">
                  <c:v>20</c:v>
                </c:pt>
                <c:pt idx="72358">
                  <c:v>20</c:v>
                </c:pt>
                <c:pt idx="72359">
                  <c:v>20</c:v>
                </c:pt>
                <c:pt idx="72360">
                  <c:v>20</c:v>
                </c:pt>
                <c:pt idx="72361">
                  <c:v>20</c:v>
                </c:pt>
                <c:pt idx="72362">
                  <c:v>20</c:v>
                </c:pt>
                <c:pt idx="72363">
                  <c:v>20</c:v>
                </c:pt>
                <c:pt idx="72364">
                  <c:v>20</c:v>
                </c:pt>
                <c:pt idx="72365">
                  <c:v>20</c:v>
                </c:pt>
                <c:pt idx="72366">
                  <c:v>20</c:v>
                </c:pt>
                <c:pt idx="72367">
                  <c:v>20</c:v>
                </c:pt>
                <c:pt idx="72368">
                  <c:v>20</c:v>
                </c:pt>
                <c:pt idx="72369">
                  <c:v>20</c:v>
                </c:pt>
                <c:pt idx="72370">
                  <c:v>20</c:v>
                </c:pt>
                <c:pt idx="72371">
                  <c:v>20</c:v>
                </c:pt>
                <c:pt idx="72372">
                  <c:v>20</c:v>
                </c:pt>
                <c:pt idx="72373">
                  <c:v>20</c:v>
                </c:pt>
                <c:pt idx="72374">
                  <c:v>20</c:v>
                </c:pt>
                <c:pt idx="72375">
                  <c:v>20</c:v>
                </c:pt>
                <c:pt idx="72376">
                  <c:v>20</c:v>
                </c:pt>
                <c:pt idx="72377">
                  <c:v>20</c:v>
                </c:pt>
                <c:pt idx="72378">
                  <c:v>20</c:v>
                </c:pt>
                <c:pt idx="72379">
                  <c:v>20</c:v>
                </c:pt>
                <c:pt idx="72380">
                  <c:v>20</c:v>
                </c:pt>
                <c:pt idx="72381">
                  <c:v>20</c:v>
                </c:pt>
                <c:pt idx="72382">
                  <c:v>20</c:v>
                </c:pt>
                <c:pt idx="72383">
                  <c:v>20</c:v>
                </c:pt>
                <c:pt idx="72384">
                  <c:v>20</c:v>
                </c:pt>
                <c:pt idx="72385">
                  <c:v>20</c:v>
                </c:pt>
                <c:pt idx="72386">
                  <c:v>20</c:v>
                </c:pt>
                <c:pt idx="72387">
                  <c:v>20</c:v>
                </c:pt>
                <c:pt idx="72388">
                  <c:v>20</c:v>
                </c:pt>
                <c:pt idx="72389">
                  <c:v>20</c:v>
                </c:pt>
                <c:pt idx="72390">
                  <c:v>20</c:v>
                </c:pt>
                <c:pt idx="72391">
                  <c:v>20</c:v>
                </c:pt>
                <c:pt idx="72392">
                  <c:v>20</c:v>
                </c:pt>
                <c:pt idx="72393">
                  <c:v>20</c:v>
                </c:pt>
                <c:pt idx="72394">
                  <c:v>20</c:v>
                </c:pt>
                <c:pt idx="72395">
                  <c:v>20</c:v>
                </c:pt>
                <c:pt idx="72396">
                  <c:v>20</c:v>
                </c:pt>
                <c:pt idx="72397">
                  <c:v>20</c:v>
                </c:pt>
                <c:pt idx="72398">
                  <c:v>20</c:v>
                </c:pt>
                <c:pt idx="72399">
                  <c:v>20</c:v>
                </c:pt>
                <c:pt idx="72400">
                  <c:v>20</c:v>
                </c:pt>
                <c:pt idx="72401">
                  <c:v>20</c:v>
                </c:pt>
                <c:pt idx="72402">
                  <c:v>20</c:v>
                </c:pt>
                <c:pt idx="72403">
                  <c:v>20</c:v>
                </c:pt>
                <c:pt idx="72404">
                  <c:v>20</c:v>
                </c:pt>
                <c:pt idx="72405">
                  <c:v>20</c:v>
                </c:pt>
                <c:pt idx="72406">
                  <c:v>20</c:v>
                </c:pt>
                <c:pt idx="72407">
                  <c:v>20</c:v>
                </c:pt>
                <c:pt idx="72408">
                  <c:v>20</c:v>
                </c:pt>
                <c:pt idx="72409">
                  <c:v>20</c:v>
                </c:pt>
                <c:pt idx="72410">
                  <c:v>20</c:v>
                </c:pt>
                <c:pt idx="72411">
                  <c:v>20</c:v>
                </c:pt>
                <c:pt idx="72412">
                  <c:v>20</c:v>
                </c:pt>
                <c:pt idx="72413">
                  <c:v>20</c:v>
                </c:pt>
                <c:pt idx="72414">
                  <c:v>20</c:v>
                </c:pt>
                <c:pt idx="72415">
                  <c:v>20</c:v>
                </c:pt>
                <c:pt idx="72416">
                  <c:v>20</c:v>
                </c:pt>
                <c:pt idx="72417">
                  <c:v>20</c:v>
                </c:pt>
                <c:pt idx="72418">
                  <c:v>20</c:v>
                </c:pt>
                <c:pt idx="72419">
                  <c:v>20</c:v>
                </c:pt>
                <c:pt idx="72420">
                  <c:v>20</c:v>
                </c:pt>
                <c:pt idx="72421">
                  <c:v>20</c:v>
                </c:pt>
                <c:pt idx="72422">
                  <c:v>20</c:v>
                </c:pt>
                <c:pt idx="72423">
                  <c:v>20</c:v>
                </c:pt>
                <c:pt idx="72424">
                  <c:v>20</c:v>
                </c:pt>
                <c:pt idx="72425">
                  <c:v>20</c:v>
                </c:pt>
                <c:pt idx="72426">
                  <c:v>20</c:v>
                </c:pt>
                <c:pt idx="72427">
                  <c:v>20</c:v>
                </c:pt>
                <c:pt idx="72428">
                  <c:v>20</c:v>
                </c:pt>
                <c:pt idx="72429">
                  <c:v>20</c:v>
                </c:pt>
                <c:pt idx="72430">
                  <c:v>20</c:v>
                </c:pt>
                <c:pt idx="72431">
                  <c:v>20</c:v>
                </c:pt>
                <c:pt idx="72432">
                  <c:v>20</c:v>
                </c:pt>
                <c:pt idx="72433">
                  <c:v>20</c:v>
                </c:pt>
                <c:pt idx="72434">
                  <c:v>20</c:v>
                </c:pt>
                <c:pt idx="72435">
                  <c:v>20</c:v>
                </c:pt>
                <c:pt idx="72436">
                  <c:v>20</c:v>
                </c:pt>
                <c:pt idx="72437">
                  <c:v>20</c:v>
                </c:pt>
                <c:pt idx="72438">
                  <c:v>20</c:v>
                </c:pt>
                <c:pt idx="72439">
                  <c:v>20</c:v>
                </c:pt>
                <c:pt idx="72440">
                  <c:v>20</c:v>
                </c:pt>
                <c:pt idx="72441">
                  <c:v>20</c:v>
                </c:pt>
                <c:pt idx="72442">
                  <c:v>20</c:v>
                </c:pt>
                <c:pt idx="72443">
                  <c:v>20</c:v>
                </c:pt>
                <c:pt idx="72444">
                  <c:v>20</c:v>
                </c:pt>
                <c:pt idx="72445">
                  <c:v>20</c:v>
                </c:pt>
                <c:pt idx="72446">
                  <c:v>20</c:v>
                </c:pt>
                <c:pt idx="72447">
                  <c:v>20</c:v>
                </c:pt>
                <c:pt idx="72448">
                  <c:v>20</c:v>
                </c:pt>
                <c:pt idx="72449">
                  <c:v>20</c:v>
                </c:pt>
                <c:pt idx="72450">
                  <c:v>20</c:v>
                </c:pt>
                <c:pt idx="72451">
                  <c:v>20</c:v>
                </c:pt>
                <c:pt idx="72452">
                  <c:v>20</c:v>
                </c:pt>
                <c:pt idx="72453">
                  <c:v>20</c:v>
                </c:pt>
                <c:pt idx="72454">
                  <c:v>20</c:v>
                </c:pt>
                <c:pt idx="72455">
                  <c:v>20</c:v>
                </c:pt>
                <c:pt idx="72456">
                  <c:v>20</c:v>
                </c:pt>
                <c:pt idx="72457">
                  <c:v>20</c:v>
                </c:pt>
                <c:pt idx="72458">
                  <c:v>20</c:v>
                </c:pt>
                <c:pt idx="72459">
                  <c:v>20</c:v>
                </c:pt>
                <c:pt idx="72460">
                  <c:v>20</c:v>
                </c:pt>
                <c:pt idx="72461">
                  <c:v>20</c:v>
                </c:pt>
                <c:pt idx="72462">
                  <c:v>20</c:v>
                </c:pt>
                <c:pt idx="72463">
                  <c:v>20</c:v>
                </c:pt>
                <c:pt idx="72464">
                  <c:v>20</c:v>
                </c:pt>
                <c:pt idx="72465">
                  <c:v>20</c:v>
                </c:pt>
                <c:pt idx="72466">
                  <c:v>20</c:v>
                </c:pt>
                <c:pt idx="72467">
                  <c:v>20</c:v>
                </c:pt>
                <c:pt idx="72468">
                  <c:v>20</c:v>
                </c:pt>
                <c:pt idx="72469">
                  <c:v>20</c:v>
                </c:pt>
                <c:pt idx="72470">
                  <c:v>20</c:v>
                </c:pt>
                <c:pt idx="72471">
                  <c:v>20</c:v>
                </c:pt>
                <c:pt idx="72472">
                  <c:v>20</c:v>
                </c:pt>
                <c:pt idx="72473">
                  <c:v>20</c:v>
                </c:pt>
                <c:pt idx="72474">
                  <c:v>20</c:v>
                </c:pt>
                <c:pt idx="72475">
                  <c:v>20</c:v>
                </c:pt>
                <c:pt idx="72476">
                  <c:v>20</c:v>
                </c:pt>
                <c:pt idx="72477">
                  <c:v>20</c:v>
                </c:pt>
                <c:pt idx="72478">
                  <c:v>20</c:v>
                </c:pt>
                <c:pt idx="72479">
                  <c:v>20</c:v>
                </c:pt>
                <c:pt idx="72480">
                  <c:v>20</c:v>
                </c:pt>
                <c:pt idx="72481">
                  <c:v>20</c:v>
                </c:pt>
                <c:pt idx="72482">
                  <c:v>20</c:v>
                </c:pt>
                <c:pt idx="72483">
                  <c:v>20</c:v>
                </c:pt>
                <c:pt idx="72484">
                  <c:v>20</c:v>
                </c:pt>
                <c:pt idx="72485">
                  <c:v>20</c:v>
                </c:pt>
                <c:pt idx="72486">
                  <c:v>20</c:v>
                </c:pt>
                <c:pt idx="72487">
                  <c:v>20</c:v>
                </c:pt>
                <c:pt idx="72488">
                  <c:v>20</c:v>
                </c:pt>
                <c:pt idx="72489">
                  <c:v>20</c:v>
                </c:pt>
                <c:pt idx="72490">
                  <c:v>20</c:v>
                </c:pt>
                <c:pt idx="72491">
                  <c:v>20</c:v>
                </c:pt>
                <c:pt idx="72492">
                  <c:v>20</c:v>
                </c:pt>
                <c:pt idx="72493">
                  <c:v>20</c:v>
                </c:pt>
                <c:pt idx="72494">
                  <c:v>20</c:v>
                </c:pt>
                <c:pt idx="72495">
                  <c:v>20</c:v>
                </c:pt>
                <c:pt idx="72496">
                  <c:v>20</c:v>
                </c:pt>
                <c:pt idx="72497">
                  <c:v>20</c:v>
                </c:pt>
                <c:pt idx="72498">
                  <c:v>20</c:v>
                </c:pt>
                <c:pt idx="72499">
                  <c:v>20</c:v>
                </c:pt>
                <c:pt idx="72500">
                  <c:v>20</c:v>
                </c:pt>
                <c:pt idx="72501">
                  <c:v>20</c:v>
                </c:pt>
                <c:pt idx="72502">
                  <c:v>20</c:v>
                </c:pt>
                <c:pt idx="72503">
                  <c:v>20</c:v>
                </c:pt>
                <c:pt idx="72504">
                  <c:v>20</c:v>
                </c:pt>
                <c:pt idx="72505">
                  <c:v>20</c:v>
                </c:pt>
                <c:pt idx="72506">
                  <c:v>20</c:v>
                </c:pt>
                <c:pt idx="72507">
                  <c:v>20</c:v>
                </c:pt>
                <c:pt idx="72508">
                  <c:v>20</c:v>
                </c:pt>
                <c:pt idx="72509">
                  <c:v>20</c:v>
                </c:pt>
                <c:pt idx="72510">
                  <c:v>20</c:v>
                </c:pt>
                <c:pt idx="72511">
                  <c:v>20</c:v>
                </c:pt>
                <c:pt idx="72512">
                  <c:v>20</c:v>
                </c:pt>
                <c:pt idx="72513">
                  <c:v>20</c:v>
                </c:pt>
                <c:pt idx="72514">
                  <c:v>20</c:v>
                </c:pt>
                <c:pt idx="72515">
                  <c:v>20</c:v>
                </c:pt>
                <c:pt idx="72516">
                  <c:v>20</c:v>
                </c:pt>
                <c:pt idx="72517">
                  <c:v>20</c:v>
                </c:pt>
                <c:pt idx="72518">
                  <c:v>20</c:v>
                </c:pt>
                <c:pt idx="72519">
                  <c:v>20</c:v>
                </c:pt>
                <c:pt idx="72520">
                  <c:v>20</c:v>
                </c:pt>
                <c:pt idx="72521">
                  <c:v>20</c:v>
                </c:pt>
                <c:pt idx="72522">
                  <c:v>20</c:v>
                </c:pt>
                <c:pt idx="72523">
                  <c:v>20</c:v>
                </c:pt>
                <c:pt idx="72524">
                  <c:v>20</c:v>
                </c:pt>
                <c:pt idx="72525">
                  <c:v>20</c:v>
                </c:pt>
                <c:pt idx="72526">
                  <c:v>20</c:v>
                </c:pt>
                <c:pt idx="72527">
                  <c:v>20</c:v>
                </c:pt>
                <c:pt idx="72528">
                  <c:v>20</c:v>
                </c:pt>
                <c:pt idx="72529">
                  <c:v>20</c:v>
                </c:pt>
                <c:pt idx="72530">
                  <c:v>20</c:v>
                </c:pt>
                <c:pt idx="72531">
                  <c:v>20</c:v>
                </c:pt>
                <c:pt idx="72532">
                  <c:v>20</c:v>
                </c:pt>
                <c:pt idx="72533">
                  <c:v>20</c:v>
                </c:pt>
                <c:pt idx="72534">
                  <c:v>20</c:v>
                </c:pt>
                <c:pt idx="72535">
                  <c:v>20</c:v>
                </c:pt>
                <c:pt idx="72536">
                  <c:v>20</c:v>
                </c:pt>
                <c:pt idx="72537">
                  <c:v>20</c:v>
                </c:pt>
                <c:pt idx="72538">
                  <c:v>20</c:v>
                </c:pt>
                <c:pt idx="72539">
                  <c:v>20</c:v>
                </c:pt>
                <c:pt idx="72540">
                  <c:v>20</c:v>
                </c:pt>
                <c:pt idx="72541">
                  <c:v>20</c:v>
                </c:pt>
                <c:pt idx="72542">
                  <c:v>20</c:v>
                </c:pt>
                <c:pt idx="72543">
                  <c:v>20</c:v>
                </c:pt>
                <c:pt idx="72544">
                  <c:v>20</c:v>
                </c:pt>
                <c:pt idx="72545">
                  <c:v>20</c:v>
                </c:pt>
                <c:pt idx="72546">
                  <c:v>20</c:v>
                </c:pt>
                <c:pt idx="72547">
                  <c:v>20</c:v>
                </c:pt>
                <c:pt idx="72548">
                  <c:v>20</c:v>
                </c:pt>
                <c:pt idx="72549">
                  <c:v>20</c:v>
                </c:pt>
                <c:pt idx="72550">
                  <c:v>20</c:v>
                </c:pt>
                <c:pt idx="72551">
                  <c:v>20</c:v>
                </c:pt>
                <c:pt idx="72552">
                  <c:v>20</c:v>
                </c:pt>
                <c:pt idx="72553">
                  <c:v>20</c:v>
                </c:pt>
                <c:pt idx="72554">
                  <c:v>20</c:v>
                </c:pt>
                <c:pt idx="72555">
                  <c:v>20</c:v>
                </c:pt>
                <c:pt idx="72556">
                  <c:v>20</c:v>
                </c:pt>
                <c:pt idx="72557">
                  <c:v>20</c:v>
                </c:pt>
                <c:pt idx="72558">
                  <c:v>20</c:v>
                </c:pt>
                <c:pt idx="72559">
                  <c:v>20</c:v>
                </c:pt>
                <c:pt idx="72560">
                  <c:v>20</c:v>
                </c:pt>
                <c:pt idx="72561">
                  <c:v>20</c:v>
                </c:pt>
                <c:pt idx="72562">
                  <c:v>20</c:v>
                </c:pt>
                <c:pt idx="72563">
                  <c:v>20</c:v>
                </c:pt>
                <c:pt idx="72564">
                  <c:v>20</c:v>
                </c:pt>
                <c:pt idx="72565">
                  <c:v>20</c:v>
                </c:pt>
                <c:pt idx="72566">
                  <c:v>20</c:v>
                </c:pt>
                <c:pt idx="72567">
                  <c:v>20</c:v>
                </c:pt>
                <c:pt idx="72568">
                  <c:v>20</c:v>
                </c:pt>
                <c:pt idx="72569">
                  <c:v>20</c:v>
                </c:pt>
                <c:pt idx="72570">
                  <c:v>20</c:v>
                </c:pt>
                <c:pt idx="72571">
                  <c:v>20</c:v>
                </c:pt>
                <c:pt idx="72572">
                  <c:v>20</c:v>
                </c:pt>
                <c:pt idx="72573">
                  <c:v>20</c:v>
                </c:pt>
                <c:pt idx="72574">
                  <c:v>20</c:v>
                </c:pt>
                <c:pt idx="72575">
                  <c:v>20</c:v>
                </c:pt>
                <c:pt idx="72576">
                  <c:v>20</c:v>
                </c:pt>
                <c:pt idx="72577">
                  <c:v>20</c:v>
                </c:pt>
                <c:pt idx="72578">
                  <c:v>20</c:v>
                </c:pt>
                <c:pt idx="72579">
                  <c:v>20</c:v>
                </c:pt>
                <c:pt idx="72580">
                  <c:v>20</c:v>
                </c:pt>
                <c:pt idx="72581">
                  <c:v>20</c:v>
                </c:pt>
                <c:pt idx="72582">
                  <c:v>20</c:v>
                </c:pt>
                <c:pt idx="72583">
                  <c:v>20</c:v>
                </c:pt>
                <c:pt idx="72584">
                  <c:v>20</c:v>
                </c:pt>
                <c:pt idx="72585">
                  <c:v>20</c:v>
                </c:pt>
                <c:pt idx="72586">
                  <c:v>20</c:v>
                </c:pt>
                <c:pt idx="72587">
                  <c:v>20</c:v>
                </c:pt>
                <c:pt idx="72588">
                  <c:v>20</c:v>
                </c:pt>
                <c:pt idx="72589">
                  <c:v>20</c:v>
                </c:pt>
                <c:pt idx="72590">
                  <c:v>20</c:v>
                </c:pt>
                <c:pt idx="72591">
                  <c:v>20</c:v>
                </c:pt>
                <c:pt idx="72592">
                  <c:v>20</c:v>
                </c:pt>
                <c:pt idx="72593">
                  <c:v>20</c:v>
                </c:pt>
                <c:pt idx="72594">
                  <c:v>20</c:v>
                </c:pt>
                <c:pt idx="72595">
                  <c:v>20</c:v>
                </c:pt>
                <c:pt idx="72596">
                  <c:v>20</c:v>
                </c:pt>
                <c:pt idx="72597">
                  <c:v>20</c:v>
                </c:pt>
                <c:pt idx="72598">
                  <c:v>20</c:v>
                </c:pt>
                <c:pt idx="72599">
                  <c:v>20</c:v>
                </c:pt>
                <c:pt idx="72600">
                  <c:v>20.5</c:v>
                </c:pt>
                <c:pt idx="72601">
                  <c:v>20.5</c:v>
                </c:pt>
                <c:pt idx="72602">
                  <c:v>20.5</c:v>
                </c:pt>
                <c:pt idx="72603">
                  <c:v>20.5</c:v>
                </c:pt>
                <c:pt idx="72604">
                  <c:v>20.5</c:v>
                </c:pt>
                <c:pt idx="72605">
                  <c:v>20.5</c:v>
                </c:pt>
                <c:pt idx="72606">
                  <c:v>20.5</c:v>
                </c:pt>
                <c:pt idx="72607">
                  <c:v>20.5</c:v>
                </c:pt>
                <c:pt idx="72608">
                  <c:v>20.5</c:v>
                </c:pt>
                <c:pt idx="72609">
                  <c:v>20.5</c:v>
                </c:pt>
                <c:pt idx="72610">
                  <c:v>20.5</c:v>
                </c:pt>
                <c:pt idx="72611">
                  <c:v>20.5</c:v>
                </c:pt>
                <c:pt idx="72612">
                  <c:v>20.5</c:v>
                </c:pt>
                <c:pt idx="72613">
                  <c:v>20.5</c:v>
                </c:pt>
                <c:pt idx="72614">
                  <c:v>20.5</c:v>
                </c:pt>
                <c:pt idx="72615">
                  <c:v>20.5</c:v>
                </c:pt>
                <c:pt idx="72616">
                  <c:v>20.5</c:v>
                </c:pt>
                <c:pt idx="72617">
                  <c:v>20.5</c:v>
                </c:pt>
                <c:pt idx="72618">
                  <c:v>20.5</c:v>
                </c:pt>
                <c:pt idx="72619">
                  <c:v>20.5</c:v>
                </c:pt>
                <c:pt idx="72620">
                  <c:v>20.5</c:v>
                </c:pt>
                <c:pt idx="72621">
                  <c:v>20.5</c:v>
                </c:pt>
                <c:pt idx="72622">
                  <c:v>20.5</c:v>
                </c:pt>
                <c:pt idx="72623">
                  <c:v>20.5</c:v>
                </c:pt>
                <c:pt idx="72624">
                  <c:v>20.5</c:v>
                </c:pt>
                <c:pt idx="72625">
                  <c:v>20.5</c:v>
                </c:pt>
                <c:pt idx="72626">
                  <c:v>20.5</c:v>
                </c:pt>
                <c:pt idx="72627">
                  <c:v>20.5</c:v>
                </c:pt>
                <c:pt idx="72628">
                  <c:v>20.5</c:v>
                </c:pt>
                <c:pt idx="72629">
                  <c:v>20.5</c:v>
                </c:pt>
                <c:pt idx="72630">
                  <c:v>20.5</c:v>
                </c:pt>
                <c:pt idx="72631">
                  <c:v>20.5</c:v>
                </c:pt>
                <c:pt idx="72632">
                  <c:v>20.5</c:v>
                </c:pt>
                <c:pt idx="72633">
                  <c:v>20.5</c:v>
                </c:pt>
                <c:pt idx="72634">
                  <c:v>20.5</c:v>
                </c:pt>
                <c:pt idx="72635">
                  <c:v>20.5</c:v>
                </c:pt>
                <c:pt idx="72636">
                  <c:v>20.5</c:v>
                </c:pt>
                <c:pt idx="72637">
                  <c:v>20.5</c:v>
                </c:pt>
                <c:pt idx="72638">
                  <c:v>20.5</c:v>
                </c:pt>
                <c:pt idx="72639">
                  <c:v>20.5</c:v>
                </c:pt>
                <c:pt idx="72640">
                  <c:v>20.5</c:v>
                </c:pt>
                <c:pt idx="72641">
                  <c:v>20.5</c:v>
                </c:pt>
                <c:pt idx="72642">
                  <c:v>20.5</c:v>
                </c:pt>
                <c:pt idx="72643">
                  <c:v>20.5</c:v>
                </c:pt>
                <c:pt idx="72644">
                  <c:v>20.5</c:v>
                </c:pt>
                <c:pt idx="72645">
                  <c:v>20.5</c:v>
                </c:pt>
                <c:pt idx="72646">
                  <c:v>20.5</c:v>
                </c:pt>
                <c:pt idx="72647">
                  <c:v>20.5</c:v>
                </c:pt>
                <c:pt idx="72648">
                  <c:v>20.5</c:v>
                </c:pt>
                <c:pt idx="72649">
                  <c:v>20.5</c:v>
                </c:pt>
                <c:pt idx="72650">
                  <c:v>20.5</c:v>
                </c:pt>
                <c:pt idx="72651">
                  <c:v>20.5</c:v>
                </c:pt>
                <c:pt idx="72652">
                  <c:v>20.5</c:v>
                </c:pt>
                <c:pt idx="72653">
                  <c:v>20.5</c:v>
                </c:pt>
                <c:pt idx="72654">
                  <c:v>20.5</c:v>
                </c:pt>
                <c:pt idx="72655">
                  <c:v>20.5</c:v>
                </c:pt>
                <c:pt idx="72656">
                  <c:v>20.5</c:v>
                </c:pt>
                <c:pt idx="72657">
                  <c:v>20.5</c:v>
                </c:pt>
                <c:pt idx="72658">
                  <c:v>20.5</c:v>
                </c:pt>
                <c:pt idx="72659">
                  <c:v>20.5</c:v>
                </c:pt>
                <c:pt idx="72660">
                  <c:v>20.5</c:v>
                </c:pt>
                <c:pt idx="72661">
                  <c:v>20.5</c:v>
                </c:pt>
                <c:pt idx="72662">
                  <c:v>20.5</c:v>
                </c:pt>
                <c:pt idx="72663">
                  <c:v>20.5</c:v>
                </c:pt>
                <c:pt idx="72664">
                  <c:v>20.5</c:v>
                </c:pt>
                <c:pt idx="72665">
                  <c:v>20.5</c:v>
                </c:pt>
                <c:pt idx="72666">
                  <c:v>20.5</c:v>
                </c:pt>
                <c:pt idx="72667">
                  <c:v>20.5</c:v>
                </c:pt>
                <c:pt idx="72668">
                  <c:v>20.5</c:v>
                </c:pt>
                <c:pt idx="72669">
                  <c:v>20.5</c:v>
                </c:pt>
                <c:pt idx="72670">
                  <c:v>20.5</c:v>
                </c:pt>
                <c:pt idx="72671">
                  <c:v>20.5</c:v>
                </c:pt>
                <c:pt idx="72672">
                  <c:v>20.5</c:v>
                </c:pt>
                <c:pt idx="72673">
                  <c:v>20.5</c:v>
                </c:pt>
                <c:pt idx="72674">
                  <c:v>20.5</c:v>
                </c:pt>
                <c:pt idx="72675">
                  <c:v>20.5</c:v>
                </c:pt>
                <c:pt idx="72676">
                  <c:v>20.5</c:v>
                </c:pt>
                <c:pt idx="72677">
                  <c:v>20.5</c:v>
                </c:pt>
                <c:pt idx="72678">
                  <c:v>20.5</c:v>
                </c:pt>
                <c:pt idx="72679">
                  <c:v>20.5</c:v>
                </c:pt>
                <c:pt idx="72680">
                  <c:v>20.5</c:v>
                </c:pt>
                <c:pt idx="72681">
                  <c:v>20.5</c:v>
                </c:pt>
                <c:pt idx="72682">
                  <c:v>20.5</c:v>
                </c:pt>
                <c:pt idx="72683">
                  <c:v>20.5</c:v>
                </c:pt>
                <c:pt idx="72684">
                  <c:v>20.5</c:v>
                </c:pt>
                <c:pt idx="72685">
                  <c:v>20.5</c:v>
                </c:pt>
                <c:pt idx="72686">
                  <c:v>20.5</c:v>
                </c:pt>
                <c:pt idx="72687">
                  <c:v>20.5</c:v>
                </c:pt>
                <c:pt idx="72688">
                  <c:v>20.5</c:v>
                </c:pt>
                <c:pt idx="72689">
                  <c:v>20.5</c:v>
                </c:pt>
                <c:pt idx="72690">
                  <c:v>20.5</c:v>
                </c:pt>
                <c:pt idx="72691">
                  <c:v>20.5</c:v>
                </c:pt>
                <c:pt idx="72692">
                  <c:v>20.5</c:v>
                </c:pt>
                <c:pt idx="72693">
                  <c:v>20.5</c:v>
                </c:pt>
                <c:pt idx="72694">
                  <c:v>20.5</c:v>
                </c:pt>
                <c:pt idx="72695">
                  <c:v>20.5</c:v>
                </c:pt>
                <c:pt idx="72696">
                  <c:v>20.5</c:v>
                </c:pt>
                <c:pt idx="72697">
                  <c:v>20.5</c:v>
                </c:pt>
                <c:pt idx="72698">
                  <c:v>20.5</c:v>
                </c:pt>
                <c:pt idx="72699">
                  <c:v>20.5</c:v>
                </c:pt>
                <c:pt idx="72700">
                  <c:v>20.5</c:v>
                </c:pt>
                <c:pt idx="72701">
                  <c:v>20.5</c:v>
                </c:pt>
                <c:pt idx="72702">
                  <c:v>20.5</c:v>
                </c:pt>
                <c:pt idx="72703">
                  <c:v>20.5</c:v>
                </c:pt>
                <c:pt idx="72704">
                  <c:v>20.5</c:v>
                </c:pt>
                <c:pt idx="72705">
                  <c:v>20.5</c:v>
                </c:pt>
                <c:pt idx="72706">
                  <c:v>20.5</c:v>
                </c:pt>
                <c:pt idx="72707">
                  <c:v>20.5</c:v>
                </c:pt>
                <c:pt idx="72708">
                  <c:v>20.5</c:v>
                </c:pt>
                <c:pt idx="72709">
                  <c:v>20.5</c:v>
                </c:pt>
                <c:pt idx="72710">
                  <c:v>20.5</c:v>
                </c:pt>
                <c:pt idx="72711">
                  <c:v>20.5</c:v>
                </c:pt>
                <c:pt idx="72712">
                  <c:v>20.5</c:v>
                </c:pt>
                <c:pt idx="72713">
                  <c:v>20.5</c:v>
                </c:pt>
                <c:pt idx="72714">
                  <c:v>20.5</c:v>
                </c:pt>
                <c:pt idx="72715">
                  <c:v>20.5</c:v>
                </c:pt>
                <c:pt idx="72716">
                  <c:v>20.5</c:v>
                </c:pt>
                <c:pt idx="72717">
                  <c:v>20.5</c:v>
                </c:pt>
                <c:pt idx="72718">
                  <c:v>20.5</c:v>
                </c:pt>
                <c:pt idx="72719">
                  <c:v>20.5</c:v>
                </c:pt>
                <c:pt idx="72720">
                  <c:v>20.5</c:v>
                </c:pt>
                <c:pt idx="72721">
                  <c:v>20.5</c:v>
                </c:pt>
                <c:pt idx="72722">
                  <c:v>20.5</c:v>
                </c:pt>
                <c:pt idx="72723">
                  <c:v>20.5</c:v>
                </c:pt>
                <c:pt idx="72724">
                  <c:v>20.5</c:v>
                </c:pt>
                <c:pt idx="72725">
                  <c:v>20.5</c:v>
                </c:pt>
                <c:pt idx="72726">
                  <c:v>20.5</c:v>
                </c:pt>
                <c:pt idx="72727">
                  <c:v>20.5</c:v>
                </c:pt>
                <c:pt idx="72728">
                  <c:v>20.5</c:v>
                </c:pt>
                <c:pt idx="72729">
                  <c:v>20.5</c:v>
                </c:pt>
                <c:pt idx="72730">
                  <c:v>20.5</c:v>
                </c:pt>
                <c:pt idx="72731">
                  <c:v>20.5</c:v>
                </c:pt>
                <c:pt idx="72732">
                  <c:v>20.5</c:v>
                </c:pt>
                <c:pt idx="72733">
                  <c:v>20.5</c:v>
                </c:pt>
                <c:pt idx="72734">
                  <c:v>20.5</c:v>
                </c:pt>
                <c:pt idx="72735">
                  <c:v>20.5</c:v>
                </c:pt>
                <c:pt idx="72736">
                  <c:v>20.5</c:v>
                </c:pt>
                <c:pt idx="72737">
                  <c:v>20.5</c:v>
                </c:pt>
                <c:pt idx="72738">
                  <c:v>20.5</c:v>
                </c:pt>
                <c:pt idx="72739">
                  <c:v>20.5</c:v>
                </c:pt>
                <c:pt idx="72740">
                  <c:v>20.5</c:v>
                </c:pt>
                <c:pt idx="72741">
                  <c:v>20.5</c:v>
                </c:pt>
                <c:pt idx="72742">
                  <c:v>20.5</c:v>
                </c:pt>
                <c:pt idx="72743">
                  <c:v>20.5</c:v>
                </c:pt>
                <c:pt idx="72744">
                  <c:v>20.5</c:v>
                </c:pt>
                <c:pt idx="72745">
                  <c:v>20.5</c:v>
                </c:pt>
                <c:pt idx="72746">
                  <c:v>20.5</c:v>
                </c:pt>
                <c:pt idx="72747">
                  <c:v>20.5</c:v>
                </c:pt>
                <c:pt idx="72748">
                  <c:v>20.5</c:v>
                </c:pt>
                <c:pt idx="72749">
                  <c:v>20.5</c:v>
                </c:pt>
                <c:pt idx="72750">
                  <c:v>20.5</c:v>
                </c:pt>
                <c:pt idx="72751">
                  <c:v>20.5</c:v>
                </c:pt>
                <c:pt idx="72752">
                  <c:v>20.5</c:v>
                </c:pt>
                <c:pt idx="72753">
                  <c:v>20.5</c:v>
                </c:pt>
                <c:pt idx="72754">
                  <c:v>20.5</c:v>
                </c:pt>
                <c:pt idx="72755">
                  <c:v>20.5</c:v>
                </c:pt>
                <c:pt idx="72756">
                  <c:v>20.5</c:v>
                </c:pt>
                <c:pt idx="72757">
                  <c:v>20.5</c:v>
                </c:pt>
                <c:pt idx="72758">
                  <c:v>20.5</c:v>
                </c:pt>
                <c:pt idx="72759">
                  <c:v>20.5</c:v>
                </c:pt>
                <c:pt idx="72760">
                  <c:v>20.5</c:v>
                </c:pt>
                <c:pt idx="72761">
                  <c:v>20.5</c:v>
                </c:pt>
                <c:pt idx="72762">
                  <c:v>20.5</c:v>
                </c:pt>
                <c:pt idx="72763">
                  <c:v>20.5</c:v>
                </c:pt>
                <c:pt idx="72764">
                  <c:v>20.5</c:v>
                </c:pt>
                <c:pt idx="72765">
                  <c:v>20.5</c:v>
                </c:pt>
                <c:pt idx="72766">
                  <c:v>20.5</c:v>
                </c:pt>
                <c:pt idx="72767">
                  <c:v>20.5</c:v>
                </c:pt>
                <c:pt idx="72768">
                  <c:v>20.5</c:v>
                </c:pt>
                <c:pt idx="72769">
                  <c:v>20.5</c:v>
                </c:pt>
                <c:pt idx="72770">
                  <c:v>20.5</c:v>
                </c:pt>
                <c:pt idx="72771">
                  <c:v>20.5</c:v>
                </c:pt>
                <c:pt idx="72772">
                  <c:v>20.5</c:v>
                </c:pt>
                <c:pt idx="72773">
                  <c:v>20.5</c:v>
                </c:pt>
                <c:pt idx="72774">
                  <c:v>20.5</c:v>
                </c:pt>
                <c:pt idx="72775">
                  <c:v>20.5</c:v>
                </c:pt>
                <c:pt idx="72776">
                  <c:v>20.5</c:v>
                </c:pt>
                <c:pt idx="72777">
                  <c:v>20.5</c:v>
                </c:pt>
                <c:pt idx="72778">
                  <c:v>20.5</c:v>
                </c:pt>
                <c:pt idx="72779">
                  <c:v>20.5</c:v>
                </c:pt>
                <c:pt idx="72780">
                  <c:v>20.5</c:v>
                </c:pt>
                <c:pt idx="72781">
                  <c:v>20.5</c:v>
                </c:pt>
                <c:pt idx="72782">
                  <c:v>20.5</c:v>
                </c:pt>
                <c:pt idx="72783">
                  <c:v>20.5</c:v>
                </c:pt>
                <c:pt idx="72784">
                  <c:v>20.5</c:v>
                </c:pt>
                <c:pt idx="72785">
                  <c:v>20.5</c:v>
                </c:pt>
                <c:pt idx="72786">
                  <c:v>20.5</c:v>
                </c:pt>
                <c:pt idx="72787">
                  <c:v>20.5</c:v>
                </c:pt>
                <c:pt idx="72788">
                  <c:v>20.5</c:v>
                </c:pt>
                <c:pt idx="72789">
                  <c:v>20.5</c:v>
                </c:pt>
                <c:pt idx="72790">
                  <c:v>20.5</c:v>
                </c:pt>
                <c:pt idx="72791">
                  <c:v>20.5</c:v>
                </c:pt>
                <c:pt idx="72792">
                  <c:v>20.5</c:v>
                </c:pt>
                <c:pt idx="72793">
                  <c:v>20.5</c:v>
                </c:pt>
                <c:pt idx="72794">
                  <c:v>20.5</c:v>
                </c:pt>
                <c:pt idx="72795">
                  <c:v>20.5</c:v>
                </c:pt>
                <c:pt idx="72796">
                  <c:v>20.5</c:v>
                </c:pt>
                <c:pt idx="72797">
                  <c:v>20.5</c:v>
                </c:pt>
                <c:pt idx="72798">
                  <c:v>20.5</c:v>
                </c:pt>
                <c:pt idx="72799">
                  <c:v>20.5</c:v>
                </c:pt>
                <c:pt idx="72800">
                  <c:v>20.5</c:v>
                </c:pt>
                <c:pt idx="72801">
                  <c:v>20.5</c:v>
                </c:pt>
                <c:pt idx="72802">
                  <c:v>20.5</c:v>
                </c:pt>
                <c:pt idx="72803">
                  <c:v>20.5</c:v>
                </c:pt>
                <c:pt idx="72804">
                  <c:v>20.5</c:v>
                </c:pt>
                <c:pt idx="72805">
                  <c:v>20.5</c:v>
                </c:pt>
                <c:pt idx="72806">
                  <c:v>20.5</c:v>
                </c:pt>
                <c:pt idx="72807">
                  <c:v>20.5</c:v>
                </c:pt>
                <c:pt idx="72808">
                  <c:v>20.5</c:v>
                </c:pt>
                <c:pt idx="72809">
                  <c:v>20.5</c:v>
                </c:pt>
                <c:pt idx="72810">
                  <c:v>20.5</c:v>
                </c:pt>
                <c:pt idx="72811">
                  <c:v>20.5</c:v>
                </c:pt>
                <c:pt idx="72812">
                  <c:v>20.5</c:v>
                </c:pt>
                <c:pt idx="72813">
                  <c:v>20.5</c:v>
                </c:pt>
                <c:pt idx="72814">
                  <c:v>20.5</c:v>
                </c:pt>
                <c:pt idx="72815">
                  <c:v>20.5</c:v>
                </c:pt>
                <c:pt idx="72816">
                  <c:v>20.5</c:v>
                </c:pt>
                <c:pt idx="72817">
                  <c:v>20.5</c:v>
                </c:pt>
                <c:pt idx="72818">
                  <c:v>20.5</c:v>
                </c:pt>
                <c:pt idx="72819">
                  <c:v>20.5</c:v>
                </c:pt>
                <c:pt idx="72820">
                  <c:v>20.5</c:v>
                </c:pt>
                <c:pt idx="72821">
                  <c:v>20.5</c:v>
                </c:pt>
                <c:pt idx="72822">
                  <c:v>20.5</c:v>
                </c:pt>
                <c:pt idx="72823">
                  <c:v>20.5</c:v>
                </c:pt>
                <c:pt idx="72824">
                  <c:v>20.5</c:v>
                </c:pt>
                <c:pt idx="72825">
                  <c:v>20.5</c:v>
                </c:pt>
                <c:pt idx="72826">
                  <c:v>20.5</c:v>
                </c:pt>
                <c:pt idx="72827">
                  <c:v>20.5</c:v>
                </c:pt>
                <c:pt idx="72828">
                  <c:v>20.5</c:v>
                </c:pt>
                <c:pt idx="72829">
                  <c:v>20.5</c:v>
                </c:pt>
                <c:pt idx="72830">
                  <c:v>20.5</c:v>
                </c:pt>
                <c:pt idx="72831">
                  <c:v>20.5</c:v>
                </c:pt>
                <c:pt idx="72832">
                  <c:v>20.5</c:v>
                </c:pt>
                <c:pt idx="72833">
                  <c:v>20.5</c:v>
                </c:pt>
                <c:pt idx="72834">
                  <c:v>20.5</c:v>
                </c:pt>
                <c:pt idx="72835">
                  <c:v>20.5</c:v>
                </c:pt>
                <c:pt idx="72836">
                  <c:v>20.5</c:v>
                </c:pt>
                <c:pt idx="72837">
                  <c:v>20.5</c:v>
                </c:pt>
                <c:pt idx="72838">
                  <c:v>20.5</c:v>
                </c:pt>
                <c:pt idx="72839">
                  <c:v>20.5</c:v>
                </c:pt>
                <c:pt idx="72840">
                  <c:v>20.5</c:v>
                </c:pt>
                <c:pt idx="72841">
                  <c:v>20.5</c:v>
                </c:pt>
                <c:pt idx="72842">
                  <c:v>20.5</c:v>
                </c:pt>
                <c:pt idx="72843">
                  <c:v>20.5</c:v>
                </c:pt>
                <c:pt idx="72844">
                  <c:v>20.5</c:v>
                </c:pt>
                <c:pt idx="72845">
                  <c:v>20.5</c:v>
                </c:pt>
                <c:pt idx="72846">
                  <c:v>20.5</c:v>
                </c:pt>
                <c:pt idx="72847">
                  <c:v>20.5</c:v>
                </c:pt>
                <c:pt idx="72848">
                  <c:v>20.5</c:v>
                </c:pt>
                <c:pt idx="72849">
                  <c:v>20.5</c:v>
                </c:pt>
                <c:pt idx="72850">
                  <c:v>20.5</c:v>
                </c:pt>
                <c:pt idx="72851">
                  <c:v>20.5</c:v>
                </c:pt>
                <c:pt idx="72852">
                  <c:v>20.5</c:v>
                </c:pt>
                <c:pt idx="72853">
                  <c:v>20.5</c:v>
                </c:pt>
                <c:pt idx="72854">
                  <c:v>20.5</c:v>
                </c:pt>
                <c:pt idx="72855">
                  <c:v>20.5</c:v>
                </c:pt>
                <c:pt idx="72856">
                  <c:v>20.5</c:v>
                </c:pt>
                <c:pt idx="72857">
                  <c:v>20.5</c:v>
                </c:pt>
                <c:pt idx="72858">
                  <c:v>20.5</c:v>
                </c:pt>
                <c:pt idx="72859">
                  <c:v>20.5</c:v>
                </c:pt>
                <c:pt idx="72860">
                  <c:v>20.5</c:v>
                </c:pt>
                <c:pt idx="72861">
                  <c:v>20.5</c:v>
                </c:pt>
                <c:pt idx="72862">
                  <c:v>20.5</c:v>
                </c:pt>
                <c:pt idx="72863">
                  <c:v>20.5</c:v>
                </c:pt>
                <c:pt idx="72864">
                  <c:v>20.5</c:v>
                </c:pt>
                <c:pt idx="72865">
                  <c:v>20.5</c:v>
                </c:pt>
                <c:pt idx="72866">
                  <c:v>20.5</c:v>
                </c:pt>
                <c:pt idx="72867">
                  <c:v>20.5</c:v>
                </c:pt>
                <c:pt idx="72868">
                  <c:v>20.5</c:v>
                </c:pt>
                <c:pt idx="72869">
                  <c:v>20.5</c:v>
                </c:pt>
                <c:pt idx="72870">
                  <c:v>20.5</c:v>
                </c:pt>
                <c:pt idx="72871">
                  <c:v>20.5</c:v>
                </c:pt>
                <c:pt idx="72872">
                  <c:v>20.5</c:v>
                </c:pt>
                <c:pt idx="72873">
                  <c:v>20.5</c:v>
                </c:pt>
                <c:pt idx="72874">
                  <c:v>20.5</c:v>
                </c:pt>
                <c:pt idx="72875">
                  <c:v>20.5</c:v>
                </c:pt>
                <c:pt idx="72876">
                  <c:v>20.5</c:v>
                </c:pt>
                <c:pt idx="72877">
                  <c:v>20.5</c:v>
                </c:pt>
                <c:pt idx="72878">
                  <c:v>20.5</c:v>
                </c:pt>
                <c:pt idx="72879">
                  <c:v>20.5</c:v>
                </c:pt>
                <c:pt idx="72880">
                  <c:v>20.5</c:v>
                </c:pt>
                <c:pt idx="72881">
                  <c:v>20.5</c:v>
                </c:pt>
                <c:pt idx="72882">
                  <c:v>20.5</c:v>
                </c:pt>
                <c:pt idx="72883">
                  <c:v>20.5</c:v>
                </c:pt>
                <c:pt idx="72884">
                  <c:v>20.5</c:v>
                </c:pt>
                <c:pt idx="72885">
                  <c:v>20.5</c:v>
                </c:pt>
                <c:pt idx="72886">
                  <c:v>20.5</c:v>
                </c:pt>
                <c:pt idx="72887">
                  <c:v>20.5</c:v>
                </c:pt>
                <c:pt idx="72888">
                  <c:v>20.5</c:v>
                </c:pt>
                <c:pt idx="72889">
                  <c:v>20.5</c:v>
                </c:pt>
                <c:pt idx="72890">
                  <c:v>20.5</c:v>
                </c:pt>
                <c:pt idx="72891">
                  <c:v>20.5</c:v>
                </c:pt>
                <c:pt idx="72892">
                  <c:v>20.5</c:v>
                </c:pt>
                <c:pt idx="72893">
                  <c:v>20.5</c:v>
                </c:pt>
                <c:pt idx="72894">
                  <c:v>20.5</c:v>
                </c:pt>
                <c:pt idx="72895">
                  <c:v>20.5</c:v>
                </c:pt>
                <c:pt idx="72896">
                  <c:v>20.5</c:v>
                </c:pt>
                <c:pt idx="72897">
                  <c:v>20.5</c:v>
                </c:pt>
                <c:pt idx="72898">
                  <c:v>20.5</c:v>
                </c:pt>
                <c:pt idx="72899">
                  <c:v>20.5</c:v>
                </c:pt>
                <c:pt idx="72900">
                  <c:v>20.5</c:v>
                </c:pt>
                <c:pt idx="72901">
                  <c:v>20.5</c:v>
                </c:pt>
                <c:pt idx="72902">
                  <c:v>20.5</c:v>
                </c:pt>
                <c:pt idx="72903">
                  <c:v>20.5</c:v>
                </c:pt>
                <c:pt idx="72904">
                  <c:v>20.5</c:v>
                </c:pt>
                <c:pt idx="72905">
                  <c:v>20.5</c:v>
                </c:pt>
                <c:pt idx="72906">
                  <c:v>20.5</c:v>
                </c:pt>
                <c:pt idx="72907">
                  <c:v>20.5</c:v>
                </c:pt>
                <c:pt idx="72908">
                  <c:v>20.5</c:v>
                </c:pt>
                <c:pt idx="72909">
                  <c:v>20.5</c:v>
                </c:pt>
                <c:pt idx="72910">
                  <c:v>20.5</c:v>
                </c:pt>
                <c:pt idx="72911">
                  <c:v>20.5</c:v>
                </c:pt>
                <c:pt idx="72912">
                  <c:v>20.5</c:v>
                </c:pt>
                <c:pt idx="72913">
                  <c:v>20.5</c:v>
                </c:pt>
                <c:pt idx="72914">
                  <c:v>20.5</c:v>
                </c:pt>
                <c:pt idx="72915">
                  <c:v>20.5</c:v>
                </c:pt>
                <c:pt idx="72916">
                  <c:v>20.5</c:v>
                </c:pt>
                <c:pt idx="72917">
                  <c:v>20.5</c:v>
                </c:pt>
                <c:pt idx="72918">
                  <c:v>20.5</c:v>
                </c:pt>
                <c:pt idx="72919">
                  <c:v>20.5</c:v>
                </c:pt>
                <c:pt idx="72920">
                  <c:v>20.5</c:v>
                </c:pt>
                <c:pt idx="72921">
                  <c:v>20.5</c:v>
                </c:pt>
                <c:pt idx="72922">
                  <c:v>20.5</c:v>
                </c:pt>
                <c:pt idx="72923">
                  <c:v>20.5</c:v>
                </c:pt>
                <c:pt idx="72924">
                  <c:v>20.5</c:v>
                </c:pt>
                <c:pt idx="72925">
                  <c:v>20.5</c:v>
                </c:pt>
                <c:pt idx="72926">
                  <c:v>20.5</c:v>
                </c:pt>
                <c:pt idx="72927">
                  <c:v>20.5</c:v>
                </c:pt>
                <c:pt idx="72928">
                  <c:v>20.5</c:v>
                </c:pt>
                <c:pt idx="72929">
                  <c:v>20.5</c:v>
                </c:pt>
                <c:pt idx="72930">
                  <c:v>20.5</c:v>
                </c:pt>
                <c:pt idx="72931">
                  <c:v>20.5</c:v>
                </c:pt>
                <c:pt idx="72932">
                  <c:v>20.5</c:v>
                </c:pt>
                <c:pt idx="72933">
                  <c:v>20.5</c:v>
                </c:pt>
                <c:pt idx="72934">
                  <c:v>20.5</c:v>
                </c:pt>
                <c:pt idx="72935">
                  <c:v>20.5</c:v>
                </c:pt>
                <c:pt idx="72936">
                  <c:v>20.5</c:v>
                </c:pt>
                <c:pt idx="72937">
                  <c:v>20.5</c:v>
                </c:pt>
                <c:pt idx="72938">
                  <c:v>20.5</c:v>
                </c:pt>
                <c:pt idx="72939">
                  <c:v>20.5</c:v>
                </c:pt>
                <c:pt idx="72940">
                  <c:v>20.5</c:v>
                </c:pt>
                <c:pt idx="72941">
                  <c:v>20.5</c:v>
                </c:pt>
                <c:pt idx="72942">
                  <c:v>20.5</c:v>
                </c:pt>
                <c:pt idx="72943">
                  <c:v>20.5</c:v>
                </c:pt>
                <c:pt idx="72944">
                  <c:v>20.5</c:v>
                </c:pt>
                <c:pt idx="72945">
                  <c:v>20.5</c:v>
                </c:pt>
                <c:pt idx="72946">
                  <c:v>20.5</c:v>
                </c:pt>
                <c:pt idx="72947">
                  <c:v>20.5</c:v>
                </c:pt>
                <c:pt idx="72948">
                  <c:v>20.5</c:v>
                </c:pt>
                <c:pt idx="72949">
                  <c:v>20.5</c:v>
                </c:pt>
                <c:pt idx="72950">
                  <c:v>20.5</c:v>
                </c:pt>
                <c:pt idx="72951">
                  <c:v>20.5</c:v>
                </c:pt>
                <c:pt idx="72952">
                  <c:v>20.5</c:v>
                </c:pt>
                <c:pt idx="72953">
                  <c:v>20.5</c:v>
                </c:pt>
                <c:pt idx="72954">
                  <c:v>20.5</c:v>
                </c:pt>
                <c:pt idx="72955">
                  <c:v>20.5</c:v>
                </c:pt>
                <c:pt idx="72956">
                  <c:v>20.5</c:v>
                </c:pt>
                <c:pt idx="72957">
                  <c:v>20.5</c:v>
                </c:pt>
                <c:pt idx="72958">
                  <c:v>20.5</c:v>
                </c:pt>
                <c:pt idx="72959">
                  <c:v>20.5</c:v>
                </c:pt>
                <c:pt idx="72960">
                  <c:v>20.5</c:v>
                </c:pt>
                <c:pt idx="72961">
                  <c:v>20.5</c:v>
                </c:pt>
                <c:pt idx="72962">
                  <c:v>20.5</c:v>
                </c:pt>
                <c:pt idx="72963">
                  <c:v>20.5</c:v>
                </c:pt>
                <c:pt idx="72964">
                  <c:v>20.5</c:v>
                </c:pt>
                <c:pt idx="72965">
                  <c:v>20.5</c:v>
                </c:pt>
                <c:pt idx="72966">
                  <c:v>20.5</c:v>
                </c:pt>
                <c:pt idx="72967">
                  <c:v>20.5</c:v>
                </c:pt>
                <c:pt idx="72968">
                  <c:v>20.5</c:v>
                </c:pt>
                <c:pt idx="72969">
                  <c:v>20.5</c:v>
                </c:pt>
                <c:pt idx="72970">
                  <c:v>20.5</c:v>
                </c:pt>
                <c:pt idx="72971">
                  <c:v>20.5</c:v>
                </c:pt>
                <c:pt idx="72972">
                  <c:v>20.5</c:v>
                </c:pt>
                <c:pt idx="72973">
                  <c:v>20.5</c:v>
                </c:pt>
                <c:pt idx="72974">
                  <c:v>20.5</c:v>
                </c:pt>
                <c:pt idx="72975">
                  <c:v>20.5</c:v>
                </c:pt>
                <c:pt idx="72976">
                  <c:v>20.5</c:v>
                </c:pt>
                <c:pt idx="72977">
                  <c:v>20.5</c:v>
                </c:pt>
                <c:pt idx="72978">
                  <c:v>20.5</c:v>
                </c:pt>
                <c:pt idx="72979">
                  <c:v>20.5</c:v>
                </c:pt>
                <c:pt idx="72980">
                  <c:v>20.5</c:v>
                </c:pt>
                <c:pt idx="72981">
                  <c:v>20.5</c:v>
                </c:pt>
                <c:pt idx="72982">
                  <c:v>20.5</c:v>
                </c:pt>
                <c:pt idx="72983">
                  <c:v>20.5</c:v>
                </c:pt>
                <c:pt idx="72984">
                  <c:v>20.5</c:v>
                </c:pt>
                <c:pt idx="72985">
                  <c:v>20.5</c:v>
                </c:pt>
                <c:pt idx="72986">
                  <c:v>20.5</c:v>
                </c:pt>
                <c:pt idx="72987">
                  <c:v>20.5</c:v>
                </c:pt>
                <c:pt idx="72988">
                  <c:v>20.5</c:v>
                </c:pt>
                <c:pt idx="72989">
                  <c:v>20.5</c:v>
                </c:pt>
                <c:pt idx="72990">
                  <c:v>20.5</c:v>
                </c:pt>
                <c:pt idx="72991">
                  <c:v>20.5</c:v>
                </c:pt>
                <c:pt idx="72992">
                  <c:v>20.5</c:v>
                </c:pt>
                <c:pt idx="72993">
                  <c:v>20.5</c:v>
                </c:pt>
                <c:pt idx="72994">
                  <c:v>20.5</c:v>
                </c:pt>
                <c:pt idx="72995">
                  <c:v>20.5</c:v>
                </c:pt>
                <c:pt idx="72996">
                  <c:v>20.5</c:v>
                </c:pt>
                <c:pt idx="72997">
                  <c:v>20.5</c:v>
                </c:pt>
                <c:pt idx="72998">
                  <c:v>20.5</c:v>
                </c:pt>
                <c:pt idx="72999">
                  <c:v>20.5</c:v>
                </c:pt>
                <c:pt idx="73000">
                  <c:v>20.5</c:v>
                </c:pt>
                <c:pt idx="73001">
                  <c:v>20.5</c:v>
                </c:pt>
                <c:pt idx="73002">
                  <c:v>20.5</c:v>
                </c:pt>
                <c:pt idx="73003">
                  <c:v>20.5</c:v>
                </c:pt>
                <c:pt idx="73004">
                  <c:v>20.5</c:v>
                </c:pt>
                <c:pt idx="73005">
                  <c:v>20.5</c:v>
                </c:pt>
                <c:pt idx="73006">
                  <c:v>20.5</c:v>
                </c:pt>
                <c:pt idx="73007">
                  <c:v>20.5</c:v>
                </c:pt>
                <c:pt idx="73008">
                  <c:v>20.5</c:v>
                </c:pt>
                <c:pt idx="73009">
                  <c:v>20.5</c:v>
                </c:pt>
                <c:pt idx="73010">
                  <c:v>20.5</c:v>
                </c:pt>
                <c:pt idx="73011">
                  <c:v>20.5</c:v>
                </c:pt>
                <c:pt idx="73012">
                  <c:v>20.5</c:v>
                </c:pt>
                <c:pt idx="73013">
                  <c:v>20.5</c:v>
                </c:pt>
                <c:pt idx="73014">
                  <c:v>20.5</c:v>
                </c:pt>
                <c:pt idx="73015">
                  <c:v>20.5</c:v>
                </c:pt>
                <c:pt idx="73016">
                  <c:v>20.5</c:v>
                </c:pt>
                <c:pt idx="73017">
                  <c:v>20.5</c:v>
                </c:pt>
                <c:pt idx="73018">
                  <c:v>20.5</c:v>
                </c:pt>
                <c:pt idx="73019">
                  <c:v>20.5</c:v>
                </c:pt>
                <c:pt idx="73020">
                  <c:v>20.5</c:v>
                </c:pt>
                <c:pt idx="73021">
                  <c:v>20.5</c:v>
                </c:pt>
                <c:pt idx="73022">
                  <c:v>20.5</c:v>
                </c:pt>
                <c:pt idx="73023">
                  <c:v>20.5</c:v>
                </c:pt>
                <c:pt idx="73024">
                  <c:v>20.5</c:v>
                </c:pt>
                <c:pt idx="73025">
                  <c:v>20.5</c:v>
                </c:pt>
                <c:pt idx="73026">
                  <c:v>20.5</c:v>
                </c:pt>
                <c:pt idx="73027">
                  <c:v>20.5</c:v>
                </c:pt>
                <c:pt idx="73028">
                  <c:v>20.5</c:v>
                </c:pt>
                <c:pt idx="73029">
                  <c:v>20.5</c:v>
                </c:pt>
                <c:pt idx="73030">
                  <c:v>20.5</c:v>
                </c:pt>
                <c:pt idx="73031">
                  <c:v>20.5</c:v>
                </c:pt>
                <c:pt idx="73032">
                  <c:v>20.5</c:v>
                </c:pt>
                <c:pt idx="73033">
                  <c:v>20.5</c:v>
                </c:pt>
                <c:pt idx="73034">
                  <c:v>20.5</c:v>
                </c:pt>
                <c:pt idx="73035">
                  <c:v>20.5</c:v>
                </c:pt>
                <c:pt idx="73036">
                  <c:v>20.5</c:v>
                </c:pt>
                <c:pt idx="73037">
                  <c:v>20.5</c:v>
                </c:pt>
                <c:pt idx="73038">
                  <c:v>20.5</c:v>
                </c:pt>
                <c:pt idx="73039">
                  <c:v>20.5</c:v>
                </c:pt>
                <c:pt idx="73040">
                  <c:v>20.5</c:v>
                </c:pt>
                <c:pt idx="73041">
                  <c:v>20.5</c:v>
                </c:pt>
                <c:pt idx="73042">
                  <c:v>20.5</c:v>
                </c:pt>
                <c:pt idx="73043">
                  <c:v>20.5</c:v>
                </c:pt>
                <c:pt idx="73044">
                  <c:v>20.5</c:v>
                </c:pt>
                <c:pt idx="73045">
                  <c:v>20.5</c:v>
                </c:pt>
                <c:pt idx="73046">
                  <c:v>20.5</c:v>
                </c:pt>
                <c:pt idx="73047">
                  <c:v>20.5</c:v>
                </c:pt>
                <c:pt idx="73048">
                  <c:v>20.5</c:v>
                </c:pt>
                <c:pt idx="73049">
                  <c:v>20.5</c:v>
                </c:pt>
                <c:pt idx="73050">
                  <c:v>20.5</c:v>
                </c:pt>
                <c:pt idx="73051">
                  <c:v>20.5</c:v>
                </c:pt>
                <c:pt idx="73052">
                  <c:v>20.5</c:v>
                </c:pt>
                <c:pt idx="73053">
                  <c:v>20.5</c:v>
                </c:pt>
                <c:pt idx="73054">
                  <c:v>20.5</c:v>
                </c:pt>
                <c:pt idx="73055">
                  <c:v>20.5</c:v>
                </c:pt>
                <c:pt idx="73056">
                  <c:v>20.5</c:v>
                </c:pt>
                <c:pt idx="73057">
                  <c:v>20.5</c:v>
                </c:pt>
                <c:pt idx="73058">
                  <c:v>20.5</c:v>
                </c:pt>
                <c:pt idx="73059">
                  <c:v>20.5</c:v>
                </c:pt>
                <c:pt idx="73060">
                  <c:v>20.5</c:v>
                </c:pt>
                <c:pt idx="73061">
                  <c:v>20.5</c:v>
                </c:pt>
                <c:pt idx="73062">
                  <c:v>20.5</c:v>
                </c:pt>
                <c:pt idx="73063">
                  <c:v>20.5</c:v>
                </c:pt>
                <c:pt idx="73064">
                  <c:v>20.5</c:v>
                </c:pt>
                <c:pt idx="73065">
                  <c:v>20.5</c:v>
                </c:pt>
                <c:pt idx="73066">
                  <c:v>20.5</c:v>
                </c:pt>
                <c:pt idx="73067">
                  <c:v>20.5</c:v>
                </c:pt>
                <c:pt idx="73068">
                  <c:v>20.5</c:v>
                </c:pt>
                <c:pt idx="73069">
                  <c:v>20.5</c:v>
                </c:pt>
                <c:pt idx="73070">
                  <c:v>20.5</c:v>
                </c:pt>
                <c:pt idx="73071">
                  <c:v>20.5</c:v>
                </c:pt>
                <c:pt idx="73072">
                  <c:v>20.5</c:v>
                </c:pt>
                <c:pt idx="73073">
                  <c:v>20.5</c:v>
                </c:pt>
                <c:pt idx="73074">
                  <c:v>20.5</c:v>
                </c:pt>
                <c:pt idx="73075">
                  <c:v>20.5</c:v>
                </c:pt>
                <c:pt idx="73076">
                  <c:v>20.5</c:v>
                </c:pt>
                <c:pt idx="73077">
                  <c:v>20.5</c:v>
                </c:pt>
                <c:pt idx="73078">
                  <c:v>20.5</c:v>
                </c:pt>
                <c:pt idx="73079">
                  <c:v>20.5</c:v>
                </c:pt>
                <c:pt idx="73080">
                  <c:v>20.5</c:v>
                </c:pt>
                <c:pt idx="73081">
                  <c:v>20.5</c:v>
                </c:pt>
                <c:pt idx="73082">
                  <c:v>20.5</c:v>
                </c:pt>
                <c:pt idx="73083">
                  <c:v>20.5</c:v>
                </c:pt>
                <c:pt idx="73084">
                  <c:v>20.5</c:v>
                </c:pt>
                <c:pt idx="73085">
                  <c:v>20.5</c:v>
                </c:pt>
                <c:pt idx="73086">
                  <c:v>20.5</c:v>
                </c:pt>
                <c:pt idx="73087">
                  <c:v>20.5</c:v>
                </c:pt>
                <c:pt idx="73088">
                  <c:v>20.5</c:v>
                </c:pt>
                <c:pt idx="73089">
                  <c:v>20.5</c:v>
                </c:pt>
                <c:pt idx="73090">
                  <c:v>20.5</c:v>
                </c:pt>
                <c:pt idx="73091">
                  <c:v>20.5</c:v>
                </c:pt>
                <c:pt idx="73092">
                  <c:v>20.5</c:v>
                </c:pt>
                <c:pt idx="73093">
                  <c:v>20.5</c:v>
                </c:pt>
                <c:pt idx="73094">
                  <c:v>20.5</c:v>
                </c:pt>
                <c:pt idx="73095">
                  <c:v>20.5</c:v>
                </c:pt>
                <c:pt idx="73096">
                  <c:v>20.5</c:v>
                </c:pt>
                <c:pt idx="73097">
                  <c:v>20.5</c:v>
                </c:pt>
                <c:pt idx="73098">
                  <c:v>20.5</c:v>
                </c:pt>
                <c:pt idx="73099">
                  <c:v>20.5</c:v>
                </c:pt>
                <c:pt idx="73100">
                  <c:v>20.5</c:v>
                </c:pt>
                <c:pt idx="73101">
                  <c:v>20.5</c:v>
                </c:pt>
                <c:pt idx="73102">
                  <c:v>20.5</c:v>
                </c:pt>
                <c:pt idx="73103">
                  <c:v>20.5</c:v>
                </c:pt>
                <c:pt idx="73104">
                  <c:v>20.5</c:v>
                </c:pt>
                <c:pt idx="73105">
                  <c:v>20.5</c:v>
                </c:pt>
                <c:pt idx="73106">
                  <c:v>20.5</c:v>
                </c:pt>
                <c:pt idx="73107">
                  <c:v>20.5</c:v>
                </c:pt>
                <c:pt idx="73108">
                  <c:v>20.5</c:v>
                </c:pt>
                <c:pt idx="73109">
                  <c:v>20.5</c:v>
                </c:pt>
                <c:pt idx="73110">
                  <c:v>20.5</c:v>
                </c:pt>
                <c:pt idx="73111">
                  <c:v>20.5</c:v>
                </c:pt>
                <c:pt idx="73112">
                  <c:v>20.5</c:v>
                </c:pt>
                <c:pt idx="73113">
                  <c:v>20.5</c:v>
                </c:pt>
                <c:pt idx="73114">
                  <c:v>20.5</c:v>
                </c:pt>
                <c:pt idx="73115">
                  <c:v>20.5</c:v>
                </c:pt>
                <c:pt idx="73116">
                  <c:v>20.5</c:v>
                </c:pt>
                <c:pt idx="73117">
                  <c:v>20.5</c:v>
                </c:pt>
                <c:pt idx="73118">
                  <c:v>20.5</c:v>
                </c:pt>
                <c:pt idx="73119">
                  <c:v>20.5</c:v>
                </c:pt>
                <c:pt idx="73120">
                  <c:v>20.5</c:v>
                </c:pt>
                <c:pt idx="73121">
                  <c:v>20.5</c:v>
                </c:pt>
                <c:pt idx="73122">
                  <c:v>20.5</c:v>
                </c:pt>
                <c:pt idx="73123">
                  <c:v>20.5</c:v>
                </c:pt>
                <c:pt idx="73124">
                  <c:v>20.5</c:v>
                </c:pt>
                <c:pt idx="73125">
                  <c:v>20.5</c:v>
                </c:pt>
                <c:pt idx="73126">
                  <c:v>20.5</c:v>
                </c:pt>
                <c:pt idx="73127">
                  <c:v>20.5</c:v>
                </c:pt>
                <c:pt idx="73128">
                  <c:v>20.5</c:v>
                </c:pt>
                <c:pt idx="73129">
                  <c:v>20.5</c:v>
                </c:pt>
                <c:pt idx="73130">
                  <c:v>20.5</c:v>
                </c:pt>
                <c:pt idx="73131">
                  <c:v>20.5</c:v>
                </c:pt>
                <c:pt idx="73132">
                  <c:v>20.5</c:v>
                </c:pt>
                <c:pt idx="73133">
                  <c:v>20.5</c:v>
                </c:pt>
                <c:pt idx="73134">
                  <c:v>20.5</c:v>
                </c:pt>
                <c:pt idx="73135">
                  <c:v>20.5</c:v>
                </c:pt>
                <c:pt idx="73136">
                  <c:v>20.5</c:v>
                </c:pt>
                <c:pt idx="73137">
                  <c:v>20.5</c:v>
                </c:pt>
                <c:pt idx="73138">
                  <c:v>20.5</c:v>
                </c:pt>
                <c:pt idx="73139">
                  <c:v>20.5</c:v>
                </c:pt>
                <c:pt idx="73140">
                  <c:v>20.5</c:v>
                </c:pt>
                <c:pt idx="73141">
                  <c:v>20.5</c:v>
                </c:pt>
                <c:pt idx="73142">
                  <c:v>20.5</c:v>
                </c:pt>
                <c:pt idx="73143">
                  <c:v>20.5</c:v>
                </c:pt>
                <c:pt idx="73144">
                  <c:v>20.5</c:v>
                </c:pt>
                <c:pt idx="73145">
                  <c:v>20.5</c:v>
                </c:pt>
                <c:pt idx="73146">
                  <c:v>20.5</c:v>
                </c:pt>
                <c:pt idx="73147">
                  <c:v>20.5</c:v>
                </c:pt>
                <c:pt idx="73148">
                  <c:v>20.5</c:v>
                </c:pt>
                <c:pt idx="73149">
                  <c:v>20.5</c:v>
                </c:pt>
                <c:pt idx="73150">
                  <c:v>20.5</c:v>
                </c:pt>
                <c:pt idx="73151">
                  <c:v>20.5</c:v>
                </c:pt>
                <c:pt idx="73152">
                  <c:v>20.5</c:v>
                </c:pt>
                <c:pt idx="73153">
                  <c:v>20.5</c:v>
                </c:pt>
                <c:pt idx="73154">
                  <c:v>20.5</c:v>
                </c:pt>
                <c:pt idx="73155">
                  <c:v>20.5</c:v>
                </c:pt>
                <c:pt idx="73156">
                  <c:v>20.5</c:v>
                </c:pt>
                <c:pt idx="73157">
                  <c:v>20.5</c:v>
                </c:pt>
                <c:pt idx="73158">
                  <c:v>20.5</c:v>
                </c:pt>
                <c:pt idx="73159">
                  <c:v>20.5</c:v>
                </c:pt>
                <c:pt idx="73160">
                  <c:v>20.5</c:v>
                </c:pt>
                <c:pt idx="73161">
                  <c:v>20.5</c:v>
                </c:pt>
                <c:pt idx="73162">
                  <c:v>20.5</c:v>
                </c:pt>
                <c:pt idx="73163">
                  <c:v>20.5</c:v>
                </c:pt>
                <c:pt idx="73164">
                  <c:v>20.5</c:v>
                </c:pt>
                <c:pt idx="73165">
                  <c:v>20.5</c:v>
                </c:pt>
                <c:pt idx="73166">
                  <c:v>20.5</c:v>
                </c:pt>
                <c:pt idx="73167">
                  <c:v>20.5</c:v>
                </c:pt>
                <c:pt idx="73168">
                  <c:v>20.5</c:v>
                </c:pt>
                <c:pt idx="73169">
                  <c:v>20.5</c:v>
                </c:pt>
                <c:pt idx="73170">
                  <c:v>20.5</c:v>
                </c:pt>
                <c:pt idx="73171">
                  <c:v>20.5</c:v>
                </c:pt>
                <c:pt idx="73172">
                  <c:v>20.5</c:v>
                </c:pt>
                <c:pt idx="73173">
                  <c:v>20.5</c:v>
                </c:pt>
                <c:pt idx="73174">
                  <c:v>20.5</c:v>
                </c:pt>
                <c:pt idx="73175">
                  <c:v>20.5</c:v>
                </c:pt>
                <c:pt idx="73176">
                  <c:v>20.5</c:v>
                </c:pt>
                <c:pt idx="73177">
                  <c:v>20.5</c:v>
                </c:pt>
                <c:pt idx="73178">
                  <c:v>20.5</c:v>
                </c:pt>
                <c:pt idx="73179">
                  <c:v>20.5</c:v>
                </c:pt>
                <c:pt idx="73180">
                  <c:v>20.5</c:v>
                </c:pt>
                <c:pt idx="73181">
                  <c:v>20.5</c:v>
                </c:pt>
                <c:pt idx="73182">
                  <c:v>20.5</c:v>
                </c:pt>
                <c:pt idx="73183">
                  <c:v>20.5</c:v>
                </c:pt>
                <c:pt idx="73184">
                  <c:v>20.5</c:v>
                </c:pt>
                <c:pt idx="73185">
                  <c:v>20.5</c:v>
                </c:pt>
                <c:pt idx="73186">
                  <c:v>20.5</c:v>
                </c:pt>
                <c:pt idx="73187">
                  <c:v>20.5</c:v>
                </c:pt>
                <c:pt idx="73188">
                  <c:v>20.5</c:v>
                </c:pt>
                <c:pt idx="73189">
                  <c:v>20.5</c:v>
                </c:pt>
                <c:pt idx="73190">
                  <c:v>20.5</c:v>
                </c:pt>
                <c:pt idx="73191">
                  <c:v>20.5</c:v>
                </c:pt>
                <c:pt idx="73192">
                  <c:v>20.5</c:v>
                </c:pt>
                <c:pt idx="73193">
                  <c:v>20.5</c:v>
                </c:pt>
                <c:pt idx="73194">
                  <c:v>20.5</c:v>
                </c:pt>
                <c:pt idx="73195">
                  <c:v>20.5</c:v>
                </c:pt>
                <c:pt idx="73196">
                  <c:v>20.5</c:v>
                </c:pt>
                <c:pt idx="73197">
                  <c:v>20.5</c:v>
                </c:pt>
                <c:pt idx="73198">
                  <c:v>20.5</c:v>
                </c:pt>
                <c:pt idx="73199">
                  <c:v>20.5</c:v>
                </c:pt>
                <c:pt idx="73200">
                  <c:v>21</c:v>
                </c:pt>
                <c:pt idx="73201">
                  <c:v>21</c:v>
                </c:pt>
                <c:pt idx="73202">
                  <c:v>21</c:v>
                </c:pt>
                <c:pt idx="73203">
                  <c:v>21</c:v>
                </c:pt>
                <c:pt idx="73204">
                  <c:v>21</c:v>
                </c:pt>
                <c:pt idx="73205">
                  <c:v>21</c:v>
                </c:pt>
                <c:pt idx="73206">
                  <c:v>21</c:v>
                </c:pt>
                <c:pt idx="73207">
                  <c:v>21</c:v>
                </c:pt>
                <c:pt idx="73208">
                  <c:v>21</c:v>
                </c:pt>
                <c:pt idx="73209">
                  <c:v>21</c:v>
                </c:pt>
                <c:pt idx="73210">
                  <c:v>21</c:v>
                </c:pt>
                <c:pt idx="73211">
                  <c:v>21</c:v>
                </c:pt>
                <c:pt idx="73212">
                  <c:v>21</c:v>
                </c:pt>
                <c:pt idx="73213">
                  <c:v>21</c:v>
                </c:pt>
                <c:pt idx="73214">
                  <c:v>21</c:v>
                </c:pt>
                <c:pt idx="73215">
                  <c:v>21</c:v>
                </c:pt>
                <c:pt idx="73216">
                  <c:v>21</c:v>
                </c:pt>
                <c:pt idx="73217">
                  <c:v>21</c:v>
                </c:pt>
                <c:pt idx="73218">
                  <c:v>21</c:v>
                </c:pt>
                <c:pt idx="73219">
                  <c:v>21</c:v>
                </c:pt>
                <c:pt idx="73220">
                  <c:v>21</c:v>
                </c:pt>
                <c:pt idx="73221">
                  <c:v>21</c:v>
                </c:pt>
                <c:pt idx="73222">
                  <c:v>21</c:v>
                </c:pt>
                <c:pt idx="73223">
                  <c:v>21</c:v>
                </c:pt>
                <c:pt idx="73224">
                  <c:v>21</c:v>
                </c:pt>
                <c:pt idx="73225">
                  <c:v>21</c:v>
                </c:pt>
                <c:pt idx="73226">
                  <c:v>21</c:v>
                </c:pt>
                <c:pt idx="73227">
                  <c:v>21</c:v>
                </c:pt>
                <c:pt idx="73228">
                  <c:v>21</c:v>
                </c:pt>
                <c:pt idx="73229">
                  <c:v>21</c:v>
                </c:pt>
                <c:pt idx="73230">
                  <c:v>21</c:v>
                </c:pt>
                <c:pt idx="73231">
                  <c:v>21</c:v>
                </c:pt>
                <c:pt idx="73232">
                  <c:v>21</c:v>
                </c:pt>
                <c:pt idx="73233">
                  <c:v>21</c:v>
                </c:pt>
                <c:pt idx="73234">
                  <c:v>21</c:v>
                </c:pt>
                <c:pt idx="73235">
                  <c:v>21</c:v>
                </c:pt>
                <c:pt idx="73236">
                  <c:v>21</c:v>
                </c:pt>
                <c:pt idx="73237">
                  <c:v>21</c:v>
                </c:pt>
                <c:pt idx="73238">
                  <c:v>21</c:v>
                </c:pt>
                <c:pt idx="73239">
                  <c:v>21</c:v>
                </c:pt>
                <c:pt idx="73240">
                  <c:v>21</c:v>
                </c:pt>
                <c:pt idx="73241">
                  <c:v>21</c:v>
                </c:pt>
                <c:pt idx="73242">
                  <c:v>21</c:v>
                </c:pt>
                <c:pt idx="73243">
                  <c:v>21</c:v>
                </c:pt>
                <c:pt idx="73244">
                  <c:v>21</c:v>
                </c:pt>
                <c:pt idx="73245">
                  <c:v>21</c:v>
                </c:pt>
                <c:pt idx="73246">
                  <c:v>21</c:v>
                </c:pt>
                <c:pt idx="73247">
                  <c:v>21</c:v>
                </c:pt>
                <c:pt idx="73248">
                  <c:v>21</c:v>
                </c:pt>
                <c:pt idx="73249">
                  <c:v>21</c:v>
                </c:pt>
                <c:pt idx="73250">
                  <c:v>21</c:v>
                </c:pt>
                <c:pt idx="73251">
                  <c:v>21</c:v>
                </c:pt>
                <c:pt idx="73252">
                  <c:v>21</c:v>
                </c:pt>
                <c:pt idx="73253">
                  <c:v>21</c:v>
                </c:pt>
                <c:pt idx="73254">
                  <c:v>21</c:v>
                </c:pt>
                <c:pt idx="73255">
                  <c:v>21</c:v>
                </c:pt>
                <c:pt idx="73256">
                  <c:v>21</c:v>
                </c:pt>
                <c:pt idx="73257">
                  <c:v>21</c:v>
                </c:pt>
                <c:pt idx="73258">
                  <c:v>21</c:v>
                </c:pt>
                <c:pt idx="73259">
                  <c:v>21</c:v>
                </c:pt>
                <c:pt idx="73260">
                  <c:v>21</c:v>
                </c:pt>
                <c:pt idx="73261">
                  <c:v>21</c:v>
                </c:pt>
                <c:pt idx="73262">
                  <c:v>21</c:v>
                </c:pt>
                <c:pt idx="73263">
                  <c:v>21</c:v>
                </c:pt>
                <c:pt idx="73264">
                  <c:v>21</c:v>
                </c:pt>
                <c:pt idx="73265">
                  <c:v>21</c:v>
                </c:pt>
                <c:pt idx="73266">
                  <c:v>21</c:v>
                </c:pt>
                <c:pt idx="73267">
                  <c:v>21</c:v>
                </c:pt>
                <c:pt idx="73268">
                  <c:v>21</c:v>
                </c:pt>
                <c:pt idx="73269">
                  <c:v>21</c:v>
                </c:pt>
                <c:pt idx="73270">
                  <c:v>21</c:v>
                </c:pt>
                <c:pt idx="73271">
                  <c:v>21</c:v>
                </c:pt>
                <c:pt idx="73272">
                  <c:v>21</c:v>
                </c:pt>
                <c:pt idx="73273">
                  <c:v>21</c:v>
                </c:pt>
                <c:pt idx="73274">
                  <c:v>21</c:v>
                </c:pt>
                <c:pt idx="73275">
                  <c:v>21</c:v>
                </c:pt>
                <c:pt idx="73276">
                  <c:v>21</c:v>
                </c:pt>
                <c:pt idx="73277">
                  <c:v>21</c:v>
                </c:pt>
                <c:pt idx="73278">
                  <c:v>21</c:v>
                </c:pt>
                <c:pt idx="73279">
                  <c:v>21</c:v>
                </c:pt>
                <c:pt idx="73280">
                  <c:v>21</c:v>
                </c:pt>
                <c:pt idx="73281">
                  <c:v>21</c:v>
                </c:pt>
                <c:pt idx="73282">
                  <c:v>21</c:v>
                </c:pt>
                <c:pt idx="73283">
                  <c:v>21</c:v>
                </c:pt>
                <c:pt idx="73284">
                  <c:v>21</c:v>
                </c:pt>
                <c:pt idx="73285">
                  <c:v>21</c:v>
                </c:pt>
                <c:pt idx="73286">
                  <c:v>21</c:v>
                </c:pt>
                <c:pt idx="73287">
                  <c:v>21</c:v>
                </c:pt>
                <c:pt idx="73288">
                  <c:v>21</c:v>
                </c:pt>
                <c:pt idx="73289">
                  <c:v>21</c:v>
                </c:pt>
                <c:pt idx="73290">
                  <c:v>21</c:v>
                </c:pt>
                <c:pt idx="73291">
                  <c:v>21</c:v>
                </c:pt>
                <c:pt idx="73292">
                  <c:v>21</c:v>
                </c:pt>
                <c:pt idx="73293">
                  <c:v>21</c:v>
                </c:pt>
                <c:pt idx="73294">
                  <c:v>21</c:v>
                </c:pt>
                <c:pt idx="73295">
                  <c:v>21</c:v>
                </c:pt>
                <c:pt idx="73296">
                  <c:v>21</c:v>
                </c:pt>
                <c:pt idx="73297">
                  <c:v>21</c:v>
                </c:pt>
                <c:pt idx="73298">
                  <c:v>21</c:v>
                </c:pt>
                <c:pt idx="73299">
                  <c:v>21</c:v>
                </c:pt>
                <c:pt idx="73300">
                  <c:v>21</c:v>
                </c:pt>
                <c:pt idx="73301">
                  <c:v>21</c:v>
                </c:pt>
                <c:pt idx="73302">
                  <c:v>21</c:v>
                </c:pt>
                <c:pt idx="73303">
                  <c:v>21</c:v>
                </c:pt>
                <c:pt idx="73304">
                  <c:v>21</c:v>
                </c:pt>
                <c:pt idx="73305">
                  <c:v>21</c:v>
                </c:pt>
                <c:pt idx="73306">
                  <c:v>21</c:v>
                </c:pt>
                <c:pt idx="73307">
                  <c:v>21</c:v>
                </c:pt>
                <c:pt idx="73308">
                  <c:v>21</c:v>
                </c:pt>
                <c:pt idx="73309">
                  <c:v>21</c:v>
                </c:pt>
                <c:pt idx="73310">
                  <c:v>21</c:v>
                </c:pt>
                <c:pt idx="73311">
                  <c:v>21</c:v>
                </c:pt>
                <c:pt idx="73312">
                  <c:v>21</c:v>
                </c:pt>
                <c:pt idx="73313">
                  <c:v>21</c:v>
                </c:pt>
                <c:pt idx="73314">
                  <c:v>21</c:v>
                </c:pt>
                <c:pt idx="73315">
                  <c:v>21</c:v>
                </c:pt>
                <c:pt idx="73316">
                  <c:v>21</c:v>
                </c:pt>
                <c:pt idx="73317">
                  <c:v>21</c:v>
                </c:pt>
                <c:pt idx="73318">
                  <c:v>21</c:v>
                </c:pt>
                <c:pt idx="73319">
                  <c:v>21</c:v>
                </c:pt>
                <c:pt idx="73320">
                  <c:v>21</c:v>
                </c:pt>
                <c:pt idx="73321">
                  <c:v>21</c:v>
                </c:pt>
                <c:pt idx="73322">
                  <c:v>21</c:v>
                </c:pt>
                <c:pt idx="73323">
                  <c:v>21</c:v>
                </c:pt>
                <c:pt idx="73324">
                  <c:v>21</c:v>
                </c:pt>
                <c:pt idx="73325">
                  <c:v>21</c:v>
                </c:pt>
                <c:pt idx="73326">
                  <c:v>21</c:v>
                </c:pt>
                <c:pt idx="73327">
                  <c:v>21</c:v>
                </c:pt>
                <c:pt idx="73328">
                  <c:v>21</c:v>
                </c:pt>
                <c:pt idx="73329">
                  <c:v>21</c:v>
                </c:pt>
                <c:pt idx="73330">
                  <c:v>21</c:v>
                </c:pt>
                <c:pt idx="73331">
                  <c:v>21</c:v>
                </c:pt>
                <c:pt idx="73332">
                  <c:v>21</c:v>
                </c:pt>
                <c:pt idx="73333">
                  <c:v>21</c:v>
                </c:pt>
                <c:pt idx="73334">
                  <c:v>21</c:v>
                </c:pt>
                <c:pt idx="73335">
                  <c:v>21</c:v>
                </c:pt>
                <c:pt idx="73336">
                  <c:v>21</c:v>
                </c:pt>
                <c:pt idx="73337">
                  <c:v>21</c:v>
                </c:pt>
                <c:pt idx="73338">
                  <c:v>21</c:v>
                </c:pt>
                <c:pt idx="73339">
                  <c:v>21</c:v>
                </c:pt>
                <c:pt idx="73340">
                  <c:v>21</c:v>
                </c:pt>
                <c:pt idx="73341">
                  <c:v>21</c:v>
                </c:pt>
                <c:pt idx="73342">
                  <c:v>21</c:v>
                </c:pt>
                <c:pt idx="73343">
                  <c:v>21</c:v>
                </c:pt>
                <c:pt idx="73344">
                  <c:v>21</c:v>
                </c:pt>
                <c:pt idx="73345">
                  <c:v>21</c:v>
                </c:pt>
                <c:pt idx="73346">
                  <c:v>21</c:v>
                </c:pt>
                <c:pt idx="73347">
                  <c:v>21</c:v>
                </c:pt>
                <c:pt idx="73348">
                  <c:v>21</c:v>
                </c:pt>
                <c:pt idx="73349">
                  <c:v>21</c:v>
                </c:pt>
                <c:pt idx="73350">
                  <c:v>21</c:v>
                </c:pt>
                <c:pt idx="73351">
                  <c:v>21</c:v>
                </c:pt>
                <c:pt idx="73352">
                  <c:v>21</c:v>
                </c:pt>
                <c:pt idx="73353">
                  <c:v>21</c:v>
                </c:pt>
                <c:pt idx="73354">
                  <c:v>21</c:v>
                </c:pt>
                <c:pt idx="73355">
                  <c:v>21</c:v>
                </c:pt>
                <c:pt idx="73356">
                  <c:v>21</c:v>
                </c:pt>
                <c:pt idx="73357">
                  <c:v>21</c:v>
                </c:pt>
                <c:pt idx="73358">
                  <c:v>21</c:v>
                </c:pt>
                <c:pt idx="73359">
                  <c:v>21</c:v>
                </c:pt>
                <c:pt idx="73360">
                  <c:v>21</c:v>
                </c:pt>
                <c:pt idx="73361">
                  <c:v>21</c:v>
                </c:pt>
                <c:pt idx="73362">
                  <c:v>21</c:v>
                </c:pt>
                <c:pt idx="73363">
                  <c:v>21</c:v>
                </c:pt>
                <c:pt idx="73364">
                  <c:v>21</c:v>
                </c:pt>
                <c:pt idx="73365">
                  <c:v>21</c:v>
                </c:pt>
                <c:pt idx="73366">
                  <c:v>21</c:v>
                </c:pt>
                <c:pt idx="73367">
                  <c:v>21</c:v>
                </c:pt>
                <c:pt idx="73368">
                  <c:v>21</c:v>
                </c:pt>
                <c:pt idx="73369">
                  <c:v>21</c:v>
                </c:pt>
                <c:pt idx="73370">
                  <c:v>21</c:v>
                </c:pt>
                <c:pt idx="73371">
                  <c:v>21</c:v>
                </c:pt>
                <c:pt idx="73372">
                  <c:v>21</c:v>
                </c:pt>
                <c:pt idx="73373">
                  <c:v>21</c:v>
                </c:pt>
                <c:pt idx="73374">
                  <c:v>21</c:v>
                </c:pt>
                <c:pt idx="73375">
                  <c:v>21</c:v>
                </c:pt>
                <c:pt idx="73376">
                  <c:v>21</c:v>
                </c:pt>
                <c:pt idx="73377">
                  <c:v>21</c:v>
                </c:pt>
                <c:pt idx="73378">
                  <c:v>21</c:v>
                </c:pt>
                <c:pt idx="73379">
                  <c:v>21</c:v>
                </c:pt>
                <c:pt idx="73380">
                  <c:v>21</c:v>
                </c:pt>
                <c:pt idx="73381">
                  <c:v>21</c:v>
                </c:pt>
                <c:pt idx="73382">
                  <c:v>21</c:v>
                </c:pt>
                <c:pt idx="73383">
                  <c:v>21</c:v>
                </c:pt>
                <c:pt idx="73384">
                  <c:v>21</c:v>
                </c:pt>
                <c:pt idx="73385">
                  <c:v>21</c:v>
                </c:pt>
                <c:pt idx="73386">
                  <c:v>21</c:v>
                </c:pt>
                <c:pt idx="73387">
                  <c:v>21</c:v>
                </c:pt>
                <c:pt idx="73388">
                  <c:v>21</c:v>
                </c:pt>
                <c:pt idx="73389">
                  <c:v>21</c:v>
                </c:pt>
                <c:pt idx="73390">
                  <c:v>21</c:v>
                </c:pt>
                <c:pt idx="73391">
                  <c:v>21</c:v>
                </c:pt>
                <c:pt idx="73392">
                  <c:v>21</c:v>
                </c:pt>
                <c:pt idx="73393">
                  <c:v>21</c:v>
                </c:pt>
                <c:pt idx="73394">
                  <c:v>21</c:v>
                </c:pt>
                <c:pt idx="73395">
                  <c:v>21</c:v>
                </c:pt>
                <c:pt idx="73396">
                  <c:v>21</c:v>
                </c:pt>
                <c:pt idx="73397">
                  <c:v>21</c:v>
                </c:pt>
                <c:pt idx="73398">
                  <c:v>21</c:v>
                </c:pt>
                <c:pt idx="73399">
                  <c:v>21</c:v>
                </c:pt>
                <c:pt idx="73400">
                  <c:v>21</c:v>
                </c:pt>
                <c:pt idx="73401">
                  <c:v>21</c:v>
                </c:pt>
                <c:pt idx="73402">
                  <c:v>21</c:v>
                </c:pt>
                <c:pt idx="73403">
                  <c:v>21</c:v>
                </c:pt>
                <c:pt idx="73404">
                  <c:v>21</c:v>
                </c:pt>
                <c:pt idx="73405">
                  <c:v>21</c:v>
                </c:pt>
                <c:pt idx="73406">
                  <c:v>21</c:v>
                </c:pt>
                <c:pt idx="73407">
                  <c:v>21</c:v>
                </c:pt>
                <c:pt idx="73408">
                  <c:v>21</c:v>
                </c:pt>
                <c:pt idx="73409">
                  <c:v>21</c:v>
                </c:pt>
                <c:pt idx="73410">
                  <c:v>21</c:v>
                </c:pt>
                <c:pt idx="73411">
                  <c:v>21</c:v>
                </c:pt>
                <c:pt idx="73412">
                  <c:v>21</c:v>
                </c:pt>
                <c:pt idx="73413">
                  <c:v>21</c:v>
                </c:pt>
                <c:pt idx="73414">
                  <c:v>21</c:v>
                </c:pt>
                <c:pt idx="73415">
                  <c:v>21</c:v>
                </c:pt>
                <c:pt idx="73416">
                  <c:v>21</c:v>
                </c:pt>
                <c:pt idx="73417">
                  <c:v>21</c:v>
                </c:pt>
                <c:pt idx="73418">
                  <c:v>21</c:v>
                </c:pt>
                <c:pt idx="73419">
                  <c:v>21</c:v>
                </c:pt>
                <c:pt idx="73420">
                  <c:v>21</c:v>
                </c:pt>
                <c:pt idx="73421">
                  <c:v>21</c:v>
                </c:pt>
                <c:pt idx="73422">
                  <c:v>21</c:v>
                </c:pt>
                <c:pt idx="73423">
                  <c:v>21</c:v>
                </c:pt>
                <c:pt idx="73424">
                  <c:v>21</c:v>
                </c:pt>
                <c:pt idx="73425">
                  <c:v>21</c:v>
                </c:pt>
                <c:pt idx="73426">
                  <c:v>21</c:v>
                </c:pt>
                <c:pt idx="73427">
                  <c:v>21</c:v>
                </c:pt>
                <c:pt idx="73428">
                  <c:v>21</c:v>
                </c:pt>
                <c:pt idx="73429">
                  <c:v>21</c:v>
                </c:pt>
                <c:pt idx="73430">
                  <c:v>21</c:v>
                </c:pt>
                <c:pt idx="73431">
                  <c:v>21</c:v>
                </c:pt>
                <c:pt idx="73432">
                  <c:v>21</c:v>
                </c:pt>
                <c:pt idx="73433">
                  <c:v>21</c:v>
                </c:pt>
                <c:pt idx="73434">
                  <c:v>21</c:v>
                </c:pt>
                <c:pt idx="73435">
                  <c:v>21</c:v>
                </c:pt>
                <c:pt idx="73436">
                  <c:v>21</c:v>
                </c:pt>
                <c:pt idx="73437">
                  <c:v>21</c:v>
                </c:pt>
                <c:pt idx="73438">
                  <c:v>21</c:v>
                </c:pt>
                <c:pt idx="73439">
                  <c:v>21</c:v>
                </c:pt>
                <c:pt idx="73440">
                  <c:v>21</c:v>
                </c:pt>
                <c:pt idx="73441">
                  <c:v>21</c:v>
                </c:pt>
                <c:pt idx="73442">
                  <c:v>21</c:v>
                </c:pt>
                <c:pt idx="73443">
                  <c:v>21</c:v>
                </c:pt>
                <c:pt idx="73444">
                  <c:v>21</c:v>
                </c:pt>
                <c:pt idx="73445">
                  <c:v>21</c:v>
                </c:pt>
                <c:pt idx="73446">
                  <c:v>21</c:v>
                </c:pt>
                <c:pt idx="73447">
                  <c:v>21</c:v>
                </c:pt>
                <c:pt idx="73448">
                  <c:v>21</c:v>
                </c:pt>
                <c:pt idx="73449">
                  <c:v>21</c:v>
                </c:pt>
                <c:pt idx="73450">
                  <c:v>21</c:v>
                </c:pt>
                <c:pt idx="73451">
                  <c:v>21</c:v>
                </c:pt>
                <c:pt idx="73452">
                  <c:v>21</c:v>
                </c:pt>
                <c:pt idx="73453">
                  <c:v>21</c:v>
                </c:pt>
                <c:pt idx="73454">
                  <c:v>21</c:v>
                </c:pt>
                <c:pt idx="73455">
                  <c:v>21</c:v>
                </c:pt>
                <c:pt idx="73456">
                  <c:v>21</c:v>
                </c:pt>
                <c:pt idx="73457">
                  <c:v>21</c:v>
                </c:pt>
                <c:pt idx="73458">
                  <c:v>21</c:v>
                </c:pt>
                <c:pt idx="73459">
                  <c:v>21</c:v>
                </c:pt>
                <c:pt idx="73460">
                  <c:v>21</c:v>
                </c:pt>
                <c:pt idx="73461">
                  <c:v>21</c:v>
                </c:pt>
                <c:pt idx="73462">
                  <c:v>21</c:v>
                </c:pt>
                <c:pt idx="73463">
                  <c:v>21</c:v>
                </c:pt>
                <c:pt idx="73464">
                  <c:v>21</c:v>
                </c:pt>
                <c:pt idx="73465">
                  <c:v>21</c:v>
                </c:pt>
                <c:pt idx="73466">
                  <c:v>21</c:v>
                </c:pt>
                <c:pt idx="73467">
                  <c:v>21</c:v>
                </c:pt>
                <c:pt idx="73468">
                  <c:v>21</c:v>
                </c:pt>
                <c:pt idx="73469">
                  <c:v>21</c:v>
                </c:pt>
                <c:pt idx="73470">
                  <c:v>21</c:v>
                </c:pt>
                <c:pt idx="73471">
                  <c:v>21</c:v>
                </c:pt>
                <c:pt idx="73472">
                  <c:v>21</c:v>
                </c:pt>
                <c:pt idx="73473">
                  <c:v>21</c:v>
                </c:pt>
                <c:pt idx="73474">
                  <c:v>21</c:v>
                </c:pt>
                <c:pt idx="73475">
                  <c:v>21</c:v>
                </c:pt>
                <c:pt idx="73476">
                  <c:v>21</c:v>
                </c:pt>
                <c:pt idx="73477">
                  <c:v>21</c:v>
                </c:pt>
                <c:pt idx="73478">
                  <c:v>21</c:v>
                </c:pt>
                <c:pt idx="73479">
                  <c:v>21</c:v>
                </c:pt>
                <c:pt idx="73480">
                  <c:v>21</c:v>
                </c:pt>
                <c:pt idx="73481">
                  <c:v>21</c:v>
                </c:pt>
                <c:pt idx="73482">
                  <c:v>21</c:v>
                </c:pt>
                <c:pt idx="73483">
                  <c:v>21</c:v>
                </c:pt>
                <c:pt idx="73484">
                  <c:v>21</c:v>
                </c:pt>
                <c:pt idx="73485">
                  <c:v>21</c:v>
                </c:pt>
                <c:pt idx="73486">
                  <c:v>21</c:v>
                </c:pt>
                <c:pt idx="73487">
                  <c:v>21</c:v>
                </c:pt>
                <c:pt idx="73488">
                  <c:v>21</c:v>
                </c:pt>
                <c:pt idx="73489">
                  <c:v>21</c:v>
                </c:pt>
                <c:pt idx="73490">
                  <c:v>21</c:v>
                </c:pt>
                <c:pt idx="73491">
                  <c:v>21</c:v>
                </c:pt>
                <c:pt idx="73492">
                  <c:v>21</c:v>
                </c:pt>
                <c:pt idx="73493">
                  <c:v>21</c:v>
                </c:pt>
                <c:pt idx="73494">
                  <c:v>21</c:v>
                </c:pt>
                <c:pt idx="73495">
                  <c:v>21</c:v>
                </c:pt>
                <c:pt idx="73496">
                  <c:v>21</c:v>
                </c:pt>
                <c:pt idx="73497">
                  <c:v>21</c:v>
                </c:pt>
                <c:pt idx="73498">
                  <c:v>21</c:v>
                </c:pt>
                <c:pt idx="73499">
                  <c:v>21</c:v>
                </c:pt>
                <c:pt idx="73500">
                  <c:v>21</c:v>
                </c:pt>
                <c:pt idx="73501">
                  <c:v>21</c:v>
                </c:pt>
                <c:pt idx="73502">
                  <c:v>21</c:v>
                </c:pt>
                <c:pt idx="73503">
                  <c:v>21</c:v>
                </c:pt>
                <c:pt idx="73504">
                  <c:v>21</c:v>
                </c:pt>
                <c:pt idx="73505">
                  <c:v>21</c:v>
                </c:pt>
                <c:pt idx="73506">
                  <c:v>21</c:v>
                </c:pt>
                <c:pt idx="73507">
                  <c:v>21</c:v>
                </c:pt>
                <c:pt idx="73508">
                  <c:v>21</c:v>
                </c:pt>
                <c:pt idx="73509">
                  <c:v>21</c:v>
                </c:pt>
                <c:pt idx="73510">
                  <c:v>21</c:v>
                </c:pt>
                <c:pt idx="73511">
                  <c:v>21</c:v>
                </c:pt>
                <c:pt idx="73512">
                  <c:v>21</c:v>
                </c:pt>
                <c:pt idx="73513">
                  <c:v>21</c:v>
                </c:pt>
                <c:pt idx="73514">
                  <c:v>21</c:v>
                </c:pt>
                <c:pt idx="73515">
                  <c:v>21</c:v>
                </c:pt>
                <c:pt idx="73516">
                  <c:v>21</c:v>
                </c:pt>
                <c:pt idx="73517">
                  <c:v>21</c:v>
                </c:pt>
                <c:pt idx="73518">
                  <c:v>21</c:v>
                </c:pt>
                <c:pt idx="73519">
                  <c:v>21</c:v>
                </c:pt>
                <c:pt idx="73520">
                  <c:v>21</c:v>
                </c:pt>
                <c:pt idx="73521">
                  <c:v>21</c:v>
                </c:pt>
                <c:pt idx="73522">
                  <c:v>21</c:v>
                </c:pt>
                <c:pt idx="73523">
                  <c:v>21</c:v>
                </c:pt>
                <c:pt idx="73524">
                  <c:v>21</c:v>
                </c:pt>
                <c:pt idx="73525">
                  <c:v>21</c:v>
                </c:pt>
                <c:pt idx="73526">
                  <c:v>21</c:v>
                </c:pt>
                <c:pt idx="73527">
                  <c:v>21</c:v>
                </c:pt>
                <c:pt idx="73528">
                  <c:v>21</c:v>
                </c:pt>
                <c:pt idx="73529">
                  <c:v>21</c:v>
                </c:pt>
                <c:pt idx="73530">
                  <c:v>21</c:v>
                </c:pt>
                <c:pt idx="73531">
                  <c:v>21</c:v>
                </c:pt>
                <c:pt idx="73532">
                  <c:v>21</c:v>
                </c:pt>
                <c:pt idx="73533">
                  <c:v>21</c:v>
                </c:pt>
                <c:pt idx="73534">
                  <c:v>21</c:v>
                </c:pt>
                <c:pt idx="73535">
                  <c:v>21</c:v>
                </c:pt>
                <c:pt idx="73536">
                  <c:v>21</c:v>
                </c:pt>
                <c:pt idx="73537">
                  <c:v>21</c:v>
                </c:pt>
                <c:pt idx="73538">
                  <c:v>21</c:v>
                </c:pt>
                <c:pt idx="73539">
                  <c:v>21</c:v>
                </c:pt>
                <c:pt idx="73540">
                  <c:v>21</c:v>
                </c:pt>
                <c:pt idx="73541">
                  <c:v>21</c:v>
                </c:pt>
                <c:pt idx="73542">
                  <c:v>21</c:v>
                </c:pt>
                <c:pt idx="73543">
                  <c:v>21</c:v>
                </c:pt>
                <c:pt idx="73544">
                  <c:v>21</c:v>
                </c:pt>
                <c:pt idx="73545">
                  <c:v>21</c:v>
                </c:pt>
                <c:pt idx="73546">
                  <c:v>21</c:v>
                </c:pt>
                <c:pt idx="73547">
                  <c:v>21</c:v>
                </c:pt>
                <c:pt idx="73548">
                  <c:v>21</c:v>
                </c:pt>
                <c:pt idx="73549">
                  <c:v>21</c:v>
                </c:pt>
                <c:pt idx="73550">
                  <c:v>21</c:v>
                </c:pt>
                <c:pt idx="73551">
                  <c:v>21</c:v>
                </c:pt>
                <c:pt idx="73552">
                  <c:v>21</c:v>
                </c:pt>
                <c:pt idx="73553">
                  <c:v>21</c:v>
                </c:pt>
                <c:pt idx="73554">
                  <c:v>21</c:v>
                </c:pt>
                <c:pt idx="73555">
                  <c:v>21</c:v>
                </c:pt>
                <c:pt idx="73556">
                  <c:v>21</c:v>
                </c:pt>
                <c:pt idx="73557">
                  <c:v>21</c:v>
                </c:pt>
                <c:pt idx="73558">
                  <c:v>21</c:v>
                </c:pt>
                <c:pt idx="73559">
                  <c:v>21</c:v>
                </c:pt>
                <c:pt idx="73560">
                  <c:v>21</c:v>
                </c:pt>
                <c:pt idx="73561">
                  <c:v>21</c:v>
                </c:pt>
                <c:pt idx="73562">
                  <c:v>21</c:v>
                </c:pt>
                <c:pt idx="73563">
                  <c:v>21</c:v>
                </c:pt>
                <c:pt idx="73564">
                  <c:v>21</c:v>
                </c:pt>
                <c:pt idx="73565">
                  <c:v>21</c:v>
                </c:pt>
                <c:pt idx="73566">
                  <c:v>21</c:v>
                </c:pt>
                <c:pt idx="73567">
                  <c:v>21</c:v>
                </c:pt>
                <c:pt idx="73568">
                  <c:v>21</c:v>
                </c:pt>
                <c:pt idx="73569">
                  <c:v>21</c:v>
                </c:pt>
                <c:pt idx="73570">
                  <c:v>21</c:v>
                </c:pt>
                <c:pt idx="73571">
                  <c:v>21</c:v>
                </c:pt>
                <c:pt idx="73572">
                  <c:v>21</c:v>
                </c:pt>
                <c:pt idx="73573">
                  <c:v>21</c:v>
                </c:pt>
                <c:pt idx="73574">
                  <c:v>21</c:v>
                </c:pt>
                <c:pt idx="73575">
                  <c:v>21</c:v>
                </c:pt>
                <c:pt idx="73576">
                  <c:v>21</c:v>
                </c:pt>
                <c:pt idx="73577">
                  <c:v>21</c:v>
                </c:pt>
                <c:pt idx="73578">
                  <c:v>21</c:v>
                </c:pt>
                <c:pt idx="73579">
                  <c:v>21</c:v>
                </c:pt>
                <c:pt idx="73580">
                  <c:v>21</c:v>
                </c:pt>
                <c:pt idx="73581">
                  <c:v>21</c:v>
                </c:pt>
                <c:pt idx="73582">
                  <c:v>21</c:v>
                </c:pt>
                <c:pt idx="73583">
                  <c:v>21</c:v>
                </c:pt>
                <c:pt idx="73584">
                  <c:v>21</c:v>
                </c:pt>
                <c:pt idx="73585">
                  <c:v>21</c:v>
                </c:pt>
                <c:pt idx="73586">
                  <c:v>21</c:v>
                </c:pt>
                <c:pt idx="73587">
                  <c:v>21</c:v>
                </c:pt>
                <c:pt idx="73588">
                  <c:v>21</c:v>
                </c:pt>
                <c:pt idx="73589">
                  <c:v>21</c:v>
                </c:pt>
                <c:pt idx="73590">
                  <c:v>21</c:v>
                </c:pt>
                <c:pt idx="73591">
                  <c:v>21</c:v>
                </c:pt>
                <c:pt idx="73592">
                  <c:v>21</c:v>
                </c:pt>
                <c:pt idx="73593">
                  <c:v>21</c:v>
                </c:pt>
                <c:pt idx="73594">
                  <c:v>21</c:v>
                </c:pt>
                <c:pt idx="73595">
                  <c:v>21</c:v>
                </c:pt>
                <c:pt idx="73596">
                  <c:v>21</c:v>
                </c:pt>
                <c:pt idx="73597">
                  <c:v>21</c:v>
                </c:pt>
                <c:pt idx="73598">
                  <c:v>21</c:v>
                </c:pt>
                <c:pt idx="73599">
                  <c:v>21</c:v>
                </c:pt>
                <c:pt idx="73600">
                  <c:v>21</c:v>
                </c:pt>
                <c:pt idx="73601">
                  <c:v>21</c:v>
                </c:pt>
                <c:pt idx="73602">
                  <c:v>21</c:v>
                </c:pt>
                <c:pt idx="73603">
                  <c:v>21</c:v>
                </c:pt>
                <c:pt idx="73604">
                  <c:v>21</c:v>
                </c:pt>
                <c:pt idx="73605">
                  <c:v>21</c:v>
                </c:pt>
                <c:pt idx="73606">
                  <c:v>21</c:v>
                </c:pt>
                <c:pt idx="73607">
                  <c:v>21</c:v>
                </c:pt>
                <c:pt idx="73608">
                  <c:v>21</c:v>
                </c:pt>
                <c:pt idx="73609">
                  <c:v>21</c:v>
                </c:pt>
                <c:pt idx="73610">
                  <c:v>21</c:v>
                </c:pt>
                <c:pt idx="73611">
                  <c:v>21</c:v>
                </c:pt>
                <c:pt idx="73612">
                  <c:v>21</c:v>
                </c:pt>
                <c:pt idx="73613">
                  <c:v>21</c:v>
                </c:pt>
                <c:pt idx="73614">
                  <c:v>21</c:v>
                </c:pt>
                <c:pt idx="73615">
                  <c:v>21</c:v>
                </c:pt>
                <c:pt idx="73616">
                  <c:v>21</c:v>
                </c:pt>
                <c:pt idx="73617">
                  <c:v>21</c:v>
                </c:pt>
                <c:pt idx="73618">
                  <c:v>21</c:v>
                </c:pt>
                <c:pt idx="73619">
                  <c:v>21</c:v>
                </c:pt>
                <c:pt idx="73620">
                  <c:v>21</c:v>
                </c:pt>
                <c:pt idx="73621">
                  <c:v>21</c:v>
                </c:pt>
                <c:pt idx="73622">
                  <c:v>21</c:v>
                </c:pt>
                <c:pt idx="73623">
                  <c:v>21</c:v>
                </c:pt>
                <c:pt idx="73624">
                  <c:v>21</c:v>
                </c:pt>
                <c:pt idx="73625">
                  <c:v>21</c:v>
                </c:pt>
                <c:pt idx="73626">
                  <c:v>21</c:v>
                </c:pt>
                <c:pt idx="73627">
                  <c:v>21</c:v>
                </c:pt>
                <c:pt idx="73628">
                  <c:v>21</c:v>
                </c:pt>
                <c:pt idx="73629">
                  <c:v>21</c:v>
                </c:pt>
                <c:pt idx="73630">
                  <c:v>21</c:v>
                </c:pt>
                <c:pt idx="73631">
                  <c:v>21</c:v>
                </c:pt>
                <c:pt idx="73632">
                  <c:v>21</c:v>
                </c:pt>
                <c:pt idx="73633">
                  <c:v>21</c:v>
                </c:pt>
                <c:pt idx="73634">
                  <c:v>21</c:v>
                </c:pt>
                <c:pt idx="73635">
                  <c:v>21</c:v>
                </c:pt>
                <c:pt idx="73636">
                  <c:v>21</c:v>
                </c:pt>
                <c:pt idx="73637">
                  <c:v>21</c:v>
                </c:pt>
                <c:pt idx="73638">
                  <c:v>21</c:v>
                </c:pt>
                <c:pt idx="73639">
                  <c:v>21</c:v>
                </c:pt>
                <c:pt idx="73640">
                  <c:v>21</c:v>
                </c:pt>
                <c:pt idx="73641">
                  <c:v>21</c:v>
                </c:pt>
                <c:pt idx="73642">
                  <c:v>21</c:v>
                </c:pt>
                <c:pt idx="73643">
                  <c:v>21</c:v>
                </c:pt>
                <c:pt idx="73644">
                  <c:v>21</c:v>
                </c:pt>
                <c:pt idx="73645">
                  <c:v>21</c:v>
                </c:pt>
                <c:pt idx="73646">
                  <c:v>21</c:v>
                </c:pt>
                <c:pt idx="73647">
                  <c:v>21</c:v>
                </c:pt>
                <c:pt idx="73648">
                  <c:v>21</c:v>
                </c:pt>
                <c:pt idx="73649">
                  <c:v>21</c:v>
                </c:pt>
                <c:pt idx="73650">
                  <c:v>21</c:v>
                </c:pt>
                <c:pt idx="73651">
                  <c:v>21</c:v>
                </c:pt>
                <c:pt idx="73652">
                  <c:v>21</c:v>
                </c:pt>
                <c:pt idx="73653">
                  <c:v>21</c:v>
                </c:pt>
                <c:pt idx="73654">
                  <c:v>21</c:v>
                </c:pt>
                <c:pt idx="73655">
                  <c:v>21</c:v>
                </c:pt>
                <c:pt idx="73656">
                  <c:v>21</c:v>
                </c:pt>
                <c:pt idx="73657">
                  <c:v>21</c:v>
                </c:pt>
                <c:pt idx="73658">
                  <c:v>21</c:v>
                </c:pt>
                <c:pt idx="73659">
                  <c:v>21</c:v>
                </c:pt>
                <c:pt idx="73660">
                  <c:v>21</c:v>
                </c:pt>
                <c:pt idx="73661">
                  <c:v>21</c:v>
                </c:pt>
                <c:pt idx="73662">
                  <c:v>21</c:v>
                </c:pt>
                <c:pt idx="73663">
                  <c:v>21</c:v>
                </c:pt>
                <c:pt idx="73664">
                  <c:v>21</c:v>
                </c:pt>
                <c:pt idx="73665">
                  <c:v>21</c:v>
                </c:pt>
                <c:pt idx="73666">
                  <c:v>21</c:v>
                </c:pt>
                <c:pt idx="73667">
                  <c:v>21</c:v>
                </c:pt>
                <c:pt idx="73668">
                  <c:v>21</c:v>
                </c:pt>
                <c:pt idx="73669">
                  <c:v>21</c:v>
                </c:pt>
                <c:pt idx="73670">
                  <c:v>21</c:v>
                </c:pt>
                <c:pt idx="73671">
                  <c:v>21</c:v>
                </c:pt>
                <c:pt idx="73672">
                  <c:v>21</c:v>
                </c:pt>
                <c:pt idx="73673">
                  <c:v>21</c:v>
                </c:pt>
                <c:pt idx="73674">
                  <c:v>21</c:v>
                </c:pt>
                <c:pt idx="73675">
                  <c:v>21</c:v>
                </c:pt>
                <c:pt idx="73676">
                  <c:v>21</c:v>
                </c:pt>
                <c:pt idx="73677">
                  <c:v>21</c:v>
                </c:pt>
                <c:pt idx="73678">
                  <c:v>21</c:v>
                </c:pt>
                <c:pt idx="73679">
                  <c:v>21</c:v>
                </c:pt>
                <c:pt idx="73680">
                  <c:v>21</c:v>
                </c:pt>
                <c:pt idx="73681">
                  <c:v>21</c:v>
                </c:pt>
                <c:pt idx="73682">
                  <c:v>21</c:v>
                </c:pt>
                <c:pt idx="73683">
                  <c:v>21</c:v>
                </c:pt>
                <c:pt idx="73684">
                  <c:v>21</c:v>
                </c:pt>
                <c:pt idx="73685">
                  <c:v>21</c:v>
                </c:pt>
                <c:pt idx="73686">
                  <c:v>21</c:v>
                </c:pt>
                <c:pt idx="73687">
                  <c:v>21</c:v>
                </c:pt>
                <c:pt idx="73688">
                  <c:v>21</c:v>
                </c:pt>
                <c:pt idx="73689">
                  <c:v>21</c:v>
                </c:pt>
                <c:pt idx="73690">
                  <c:v>21</c:v>
                </c:pt>
                <c:pt idx="73691">
                  <c:v>21</c:v>
                </c:pt>
                <c:pt idx="73692">
                  <c:v>21</c:v>
                </c:pt>
                <c:pt idx="73693">
                  <c:v>21</c:v>
                </c:pt>
                <c:pt idx="73694">
                  <c:v>21</c:v>
                </c:pt>
                <c:pt idx="73695">
                  <c:v>21</c:v>
                </c:pt>
                <c:pt idx="73696">
                  <c:v>21</c:v>
                </c:pt>
                <c:pt idx="73697">
                  <c:v>21</c:v>
                </c:pt>
                <c:pt idx="73698">
                  <c:v>21</c:v>
                </c:pt>
                <c:pt idx="73699">
                  <c:v>21</c:v>
                </c:pt>
                <c:pt idx="73700">
                  <c:v>21</c:v>
                </c:pt>
                <c:pt idx="73701">
                  <c:v>21</c:v>
                </c:pt>
                <c:pt idx="73702">
                  <c:v>21</c:v>
                </c:pt>
                <c:pt idx="73703">
                  <c:v>21</c:v>
                </c:pt>
                <c:pt idx="73704">
                  <c:v>21</c:v>
                </c:pt>
                <c:pt idx="73705">
                  <c:v>21</c:v>
                </c:pt>
                <c:pt idx="73706">
                  <c:v>21</c:v>
                </c:pt>
                <c:pt idx="73707">
                  <c:v>21</c:v>
                </c:pt>
                <c:pt idx="73708">
                  <c:v>21</c:v>
                </c:pt>
                <c:pt idx="73709">
                  <c:v>21</c:v>
                </c:pt>
                <c:pt idx="73710">
                  <c:v>21</c:v>
                </c:pt>
                <c:pt idx="73711">
                  <c:v>21</c:v>
                </c:pt>
                <c:pt idx="73712">
                  <c:v>21</c:v>
                </c:pt>
                <c:pt idx="73713">
                  <c:v>21</c:v>
                </c:pt>
                <c:pt idx="73714">
                  <c:v>21</c:v>
                </c:pt>
                <c:pt idx="73715">
                  <c:v>21</c:v>
                </c:pt>
                <c:pt idx="73716">
                  <c:v>21</c:v>
                </c:pt>
                <c:pt idx="73717">
                  <c:v>21</c:v>
                </c:pt>
                <c:pt idx="73718">
                  <c:v>21</c:v>
                </c:pt>
                <c:pt idx="73719">
                  <c:v>21</c:v>
                </c:pt>
                <c:pt idx="73720">
                  <c:v>21</c:v>
                </c:pt>
                <c:pt idx="73721">
                  <c:v>21</c:v>
                </c:pt>
                <c:pt idx="73722">
                  <c:v>21</c:v>
                </c:pt>
                <c:pt idx="73723">
                  <c:v>21</c:v>
                </c:pt>
                <c:pt idx="73724">
                  <c:v>21</c:v>
                </c:pt>
                <c:pt idx="73725">
                  <c:v>21</c:v>
                </c:pt>
                <c:pt idx="73726">
                  <c:v>21</c:v>
                </c:pt>
                <c:pt idx="73727">
                  <c:v>21</c:v>
                </c:pt>
                <c:pt idx="73728">
                  <c:v>21</c:v>
                </c:pt>
                <c:pt idx="73729">
                  <c:v>21</c:v>
                </c:pt>
                <c:pt idx="73730">
                  <c:v>21</c:v>
                </c:pt>
                <c:pt idx="73731">
                  <c:v>21</c:v>
                </c:pt>
                <c:pt idx="73732">
                  <c:v>21</c:v>
                </c:pt>
                <c:pt idx="73733">
                  <c:v>21</c:v>
                </c:pt>
                <c:pt idx="73734">
                  <c:v>21</c:v>
                </c:pt>
                <c:pt idx="73735">
                  <c:v>21</c:v>
                </c:pt>
                <c:pt idx="73736">
                  <c:v>21</c:v>
                </c:pt>
                <c:pt idx="73737">
                  <c:v>21</c:v>
                </c:pt>
                <c:pt idx="73738">
                  <c:v>21</c:v>
                </c:pt>
                <c:pt idx="73739">
                  <c:v>21</c:v>
                </c:pt>
                <c:pt idx="73740">
                  <c:v>21</c:v>
                </c:pt>
                <c:pt idx="73741">
                  <c:v>21</c:v>
                </c:pt>
                <c:pt idx="73742">
                  <c:v>21</c:v>
                </c:pt>
                <c:pt idx="73743">
                  <c:v>21</c:v>
                </c:pt>
                <c:pt idx="73744">
                  <c:v>21</c:v>
                </c:pt>
                <c:pt idx="73745">
                  <c:v>21</c:v>
                </c:pt>
                <c:pt idx="73746">
                  <c:v>21</c:v>
                </c:pt>
                <c:pt idx="73747">
                  <c:v>21</c:v>
                </c:pt>
                <c:pt idx="73748">
                  <c:v>21</c:v>
                </c:pt>
                <c:pt idx="73749">
                  <c:v>21</c:v>
                </c:pt>
                <c:pt idx="73750">
                  <c:v>21</c:v>
                </c:pt>
                <c:pt idx="73751">
                  <c:v>21</c:v>
                </c:pt>
                <c:pt idx="73752">
                  <c:v>21</c:v>
                </c:pt>
                <c:pt idx="73753">
                  <c:v>21</c:v>
                </c:pt>
                <c:pt idx="73754">
                  <c:v>21</c:v>
                </c:pt>
                <c:pt idx="73755">
                  <c:v>21</c:v>
                </c:pt>
                <c:pt idx="73756">
                  <c:v>21</c:v>
                </c:pt>
                <c:pt idx="73757">
                  <c:v>21</c:v>
                </c:pt>
                <c:pt idx="73758">
                  <c:v>21</c:v>
                </c:pt>
                <c:pt idx="73759">
                  <c:v>21</c:v>
                </c:pt>
                <c:pt idx="73760">
                  <c:v>21</c:v>
                </c:pt>
                <c:pt idx="73761">
                  <c:v>21</c:v>
                </c:pt>
                <c:pt idx="73762">
                  <c:v>21</c:v>
                </c:pt>
                <c:pt idx="73763">
                  <c:v>21</c:v>
                </c:pt>
                <c:pt idx="73764">
                  <c:v>21</c:v>
                </c:pt>
                <c:pt idx="73765">
                  <c:v>21</c:v>
                </c:pt>
                <c:pt idx="73766">
                  <c:v>21</c:v>
                </c:pt>
                <c:pt idx="73767">
                  <c:v>21</c:v>
                </c:pt>
                <c:pt idx="73768">
                  <c:v>21</c:v>
                </c:pt>
                <c:pt idx="73769">
                  <c:v>21</c:v>
                </c:pt>
                <c:pt idx="73770">
                  <c:v>21</c:v>
                </c:pt>
                <c:pt idx="73771">
                  <c:v>21</c:v>
                </c:pt>
                <c:pt idx="73772">
                  <c:v>21</c:v>
                </c:pt>
                <c:pt idx="73773">
                  <c:v>21</c:v>
                </c:pt>
                <c:pt idx="73774">
                  <c:v>21</c:v>
                </c:pt>
                <c:pt idx="73775">
                  <c:v>21</c:v>
                </c:pt>
                <c:pt idx="73776">
                  <c:v>21</c:v>
                </c:pt>
                <c:pt idx="73777">
                  <c:v>21</c:v>
                </c:pt>
                <c:pt idx="73778">
                  <c:v>21</c:v>
                </c:pt>
                <c:pt idx="73779">
                  <c:v>21</c:v>
                </c:pt>
                <c:pt idx="73780">
                  <c:v>21</c:v>
                </c:pt>
                <c:pt idx="73781">
                  <c:v>21</c:v>
                </c:pt>
                <c:pt idx="73782">
                  <c:v>21</c:v>
                </c:pt>
                <c:pt idx="73783">
                  <c:v>21</c:v>
                </c:pt>
                <c:pt idx="73784">
                  <c:v>21</c:v>
                </c:pt>
                <c:pt idx="73785">
                  <c:v>21</c:v>
                </c:pt>
                <c:pt idx="73786">
                  <c:v>21</c:v>
                </c:pt>
                <c:pt idx="73787">
                  <c:v>21</c:v>
                </c:pt>
                <c:pt idx="73788">
                  <c:v>21</c:v>
                </c:pt>
                <c:pt idx="73789">
                  <c:v>21</c:v>
                </c:pt>
                <c:pt idx="73790">
                  <c:v>21</c:v>
                </c:pt>
                <c:pt idx="73791">
                  <c:v>21</c:v>
                </c:pt>
                <c:pt idx="73792">
                  <c:v>21</c:v>
                </c:pt>
                <c:pt idx="73793">
                  <c:v>21</c:v>
                </c:pt>
                <c:pt idx="73794">
                  <c:v>21</c:v>
                </c:pt>
                <c:pt idx="73795">
                  <c:v>21</c:v>
                </c:pt>
                <c:pt idx="73796">
                  <c:v>21</c:v>
                </c:pt>
                <c:pt idx="73797">
                  <c:v>21</c:v>
                </c:pt>
                <c:pt idx="73798">
                  <c:v>21</c:v>
                </c:pt>
                <c:pt idx="73799">
                  <c:v>21</c:v>
                </c:pt>
                <c:pt idx="73800">
                  <c:v>21.5</c:v>
                </c:pt>
                <c:pt idx="73801">
                  <c:v>21.5</c:v>
                </c:pt>
                <c:pt idx="73802">
                  <c:v>21.5</c:v>
                </c:pt>
                <c:pt idx="73803">
                  <c:v>21.5</c:v>
                </c:pt>
                <c:pt idx="73804">
                  <c:v>21.5</c:v>
                </c:pt>
                <c:pt idx="73805">
                  <c:v>21.5</c:v>
                </c:pt>
                <c:pt idx="73806">
                  <c:v>21.5</c:v>
                </c:pt>
                <c:pt idx="73807">
                  <c:v>21.5</c:v>
                </c:pt>
                <c:pt idx="73808">
                  <c:v>21.5</c:v>
                </c:pt>
                <c:pt idx="73809">
                  <c:v>21.5</c:v>
                </c:pt>
                <c:pt idx="73810">
                  <c:v>21.5</c:v>
                </c:pt>
                <c:pt idx="73811">
                  <c:v>21.5</c:v>
                </c:pt>
                <c:pt idx="73812">
                  <c:v>21.5</c:v>
                </c:pt>
                <c:pt idx="73813">
                  <c:v>21.5</c:v>
                </c:pt>
                <c:pt idx="73814">
                  <c:v>21.5</c:v>
                </c:pt>
                <c:pt idx="73815">
                  <c:v>21.5</c:v>
                </c:pt>
                <c:pt idx="73816">
                  <c:v>21.5</c:v>
                </c:pt>
                <c:pt idx="73817">
                  <c:v>21.5</c:v>
                </c:pt>
                <c:pt idx="73818">
                  <c:v>21.5</c:v>
                </c:pt>
                <c:pt idx="73819">
                  <c:v>21.5</c:v>
                </c:pt>
                <c:pt idx="73820">
                  <c:v>21.5</c:v>
                </c:pt>
                <c:pt idx="73821">
                  <c:v>21.5</c:v>
                </c:pt>
                <c:pt idx="73822">
                  <c:v>21.5</c:v>
                </c:pt>
                <c:pt idx="73823">
                  <c:v>21.5</c:v>
                </c:pt>
                <c:pt idx="73824">
                  <c:v>21.5</c:v>
                </c:pt>
                <c:pt idx="73825">
                  <c:v>21.5</c:v>
                </c:pt>
                <c:pt idx="73826">
                  <c:v>21.5</c:v>
                </c:pt>
                <c:pt idx="73827">
                  <c:v>21.5</c:v>
                </c:pt>
                <c:pt idx="73828">
                  <c:v>21.5</c:v>
                </c:pt>
                <c:pt idx="73829">
                  <c:v>21.5</c:v>
                </c:pt>
                <c:pt idx="73830">
                  <c:v>21.5</c:v>
                </c:pt>
                <c:pt idx="73831">
                  <c:v>21.5</c:v>
                </c:pt>
                <c:pt idx="73832">
                  <c:v>21.5</c:v>
                </c:pt>
                <c:pt idx="73833">
                  <c:v>21.5</c:v>
                </c:pt>
                <c:pt idx="73834">
                  <c:v>21.5</c:v>
                </c:pt>
                <c:pt idx="73835">
                  <c:v>21.5</c:v>
                </c:pt>
                <c:pt idx="73836">
                  <c:v>21.5</c:v>
                </c:pt>
                <c:pt idx="73837">
                  <c:v>21.5</c:v>
                </c:pt>
                <c:pt idx="73838">
                  <c:v>21.5</c:v>
                </c:pt>
                <c:pt idx="73839">
                  <c:v>21.5</c:v>
                </c:pt>
                <c:pt idx="73840">
                  <c:v>21.5</c:v>
                </c:pt>
                <c:pt idx="73841">
                  <c:v>21.5</c:v>
                </c:pt>
                <c:pt idx="73842">
                  <c:v>21.5</c:v>
                </c:pt>
                <c:pt idx="73843">
                  <c:v>21.5</c:v>
                </c:pt>
                <c:pt idx="73844">
                  <c:v>21.5</c:v>
                </c:pt>
                <c:pt idx="73845">
                  <c:v>21.5</c:v>
                </c:pt>
                <c:pt idx="73846">
                  <c:v>21.5</c:v>
                </c:pt>
                <c:pt idx="73847">
                  <c:v>21.5</c:v>
                </c:pt>
                <c:pt idx="73848">
                  <c:v>21.5</c:v>
                </c:pt>
                <c:pt idx="73849">
                  <c:v>21.5</c:v>
                </c:pt>
                <c:pt idx="73850">
                  <c:v>21.5</c:v>
                </c:pt>
                <c:pt idx="73851">
                  <c:v>21.5</c:v>
                </c:pt>
                <c:pt idx="73852">
                  <c:v>21.5</c:v>
                </c:pt>
                <c:pt idx="73853">
                  <c:v>21.5</c:v>
                </c:pt>
                <c:pt idx="73854">
                  <c:v>21.5</c:v>
                </c:pt>
                <c:pt idx="73855">
                  <c:v>21.5</c:v>
                </c:pt>
                <c:pt idx="73856">
                  <c:v>21.5</c:v>
                </c:pt>
                <c:pt idx="73857">
                  <c:v>21.5</c:v>
                </c:pt>
                <c:pt idx="73858">
                  <c:v>21.5</c:v>
                </c:pt>
                <c:pt idx="73859">
                  <c:v>21.5</c:v>
                </c:pt>
                <c:pt idx="73860">
                  <c:v>21.5</c:v>
                </c:pt>
                <c:pt idx="73861">
                  <c:v>21.5</c:v>
                </c:pt>
                <c:pt idx="73862">
                  <c:v>21.5</c:v>
                </c:pt>
                <c:pt idx="73863">
                  <c:v>21.5</c:v>
                </c:pt>
                <c:pt idx="73864">
                  <c:v>21.5</c:v>
                </c:pt>
                <c:pt idx="73865">
                  <c:v>21.5</c:v>
                </c:pt>
                <c:pt idx="73866">
                  <c:v>21.5</c:v>
                </c:pt>
                <c:pt idx="73867">
                  <c:v>21.5</c:v>
                </c:pt>
                <c:pt idx="73868">
                  <c:v>21.5</c:v>
                </c:pt>
                <c:pt idx="73869">
                  <c:v>21.5</c:v>
                </c:pt>
                <c:pt idx="73870">
                  <c:v>21.5</c:v>
                </c:pt>
                <c:pt idx="73871">
                  <c:v>21.5</c:v>
                </c:pt>
                <c:pt idx="73872">
                  <c:v>21.5</c:v>
                </c:pt>
                <c:pt idx="73873">
                  <c:v>21.5</c:v>
                </c:pt>
                <c:pt idx="73874">
                  <c:v>21.5</c:v>
                </c:pt>
                <c:pt idx="73875">
                  <c:v>21.5</c:v>
                </c:pt>
                <c:pt idx="73876">
                  <c:v>21.5</c:v>
                </c:pt>
                <c:pt idx="73877">
                  <c:v>21.5</c:v>
                </c:pt>
                <c:pt idx="73878">
                  <c:v>21.5</c:v>
                </c:pt>
                <c:pt idx="73879">
                  <c:v>21.5</c:v>
                </c:pt>
                <c:pt idx="73880">
                  <c:v>21.5</c:v>
                </c:pt>
                <c:pt idx="73881">
                  <c:v>21.5</c:v>
                </c:pt>
                <c:pt idx="73882">
                  <c:v>21.5</c:v>
                </c:pt>
                <c:pt idx="73883">
                  <c:v>21.5</c:v>
                </c:pt>
                <c:pt idx="73884">
                  <c:v>21.5</c:v>
                </c:pt>
                <c:pt idx="73885">
                  <c:v>21.5</c:v>
                </c:pt>
                <c:pt idx="73886">
                  <c:v>21.5</c:v>
                </c:pt>
                <c:pt idx="73887">
                  <c:v>21.5</c:v>
                </c:pt>
                <c:pt idx="73888">
                  <c:v>21.5</c:v>
                </c:pt>
                <c:pt idx="73889">
                  <c:v>21.5</c:v>
                </c:pt>
                <c:pt idx="73890">
                  <c:v>21.5</c:v>
                </c:pt>
                <c:pt idx="73891">
                  <c:v>21.5</c:v>
                </c:pt>
                <c:pt idx="73892">
                  <c:v>21.5</c:v>
                </c:pt>
                <c:pt idx="73893">
                  <c:v>21.5</c:v>
                </c:pt>
                <c:pt idx="73894">
                  <c:v>21.5</c:v>
                </c:pt>
                <c:pt idx="73895">
                  <c:v>21.5</c:v>
                </c:pt>
                <c:pt idx="73896">
                  <c:v>21.5</c:v>
                </c:pt>
                <c:pt idx="73897">
                  <c:v>21.5</c:v>
                </c:pt>
                <c:pt idx="73898">
                  <c:v>21.5</c:v>
                </c:pt>
                <c:pt idx="73899">
                  <c:v>21.5</c:v>
                </c:pt>
                <c:pt idx="73900">
                  <c:v>21.5</c:v>
                </c:pt>
                <c:pt idx="73901">
                  <c:v>21.5</c:v>
                </c:pt>
                <c:pt idx="73902">
                  <c:v>21.5</c:v>
                </c:pt>
                <c:pt idx="73903">
                  <c:v>21.5</c:v>
                </c:pt>
                <c:pt idx="73904">
                  <c:v>21.5</c:v>
                </c:pt>
                <c:pt idx="73905">
                  <c:v>21.5</c:v>
                </c:pt>
                <c:pt idx="73906">
                  <c:v>21.5</c:v>
                </c:pt>
                <c:pt idx="73907">
                  <c:v>21.5</c:v>
                </c:pt>
                <c:pt idx="73908">
                  <c:v>21.5</c:v>
                </c:pt>
                <c:pt idx="73909">
                  <c:v>21.5</c:v>
                </c:pt>
                <c:pt idx="73910">
                  <c:v>21.5</c:v>
                </c:pt>
                <c:pt idx="73911">
                  <c:v>21.5</c:v>
                </c:pt>
                <c:pt idx="73912">
                  <c:v>21.5</c:v>
                </c:pt>
                <c:pt idx="73913">
                  <c:v>21.5</c:v>
                </c:pt>
                <c:pt idx="73914">
                  <c:v>21.5</c:v>
                </c:pt>
                <c:pt idx="73915">
                  <c:v>21.5</c:v>
                </c:pt>
                <c:pt idx="73916">
                  <c:v>21.5</c:v>
                </c:pt>
                <c:pt idx="73917">
                  <c:v>21.5</c:v>
                </c:pt>
                <c:pt idx="73918">
                  <c:v>21.5</c:v>
                </c:pt>
                <c:pt idx="73919">
                  <c:v>21.5</c:v>
                </c:pt>
                <c:pt idx="73920">
                  <c:v>21.5</c:v>
                </c:pt>
                <c:pt idx="73921">
                  <c:v>21.5</c:v>
                </c:pt>
                <c:pt idx="73922">
                  <c:v>21.5</c:v>
                </c:pt>
                <c:pt idx="73923">
                  <c:v>21.5</c:v>
                </c:pt>
                <c:pt idx="73924">
                  <c:v>21.5</c:v>
                </c:pt>
                <c:pt idx="73925">
                  <c:v>21.5</c:v>
                </c:pt>
                <c:pt idx="73926">
                  <c:v>21.5</c:v>
                </c:pt>
                <c:pt idx="73927">
                  <c:v>21.5</c:v>
                </c:pt>
                <c:pt idx="73928">
                  <c:v>21.5</c:v>
                </c:pt>
                <c:pt idx="73929">
                  <c:v>21.5</c:v>
                </c:pt>
                <c:pt idx="73930">
                  <c:v>21.5</c:v>
                </c:pt>
                <c:pt idx="73931">
                  <c:v>21.5</c:v>
                </c:pt>
                <c:pt idx="73932">
                  <c:v>21.5</c:v>
                </c:pt>
                <c:pt idx="73933">
                  <c:v>21.5</c:v>
                </c:pt>
                <c:pt idx="73934">
                  <c:v>21.5</c:v>
                </c:pt>
                <c:pt idx="73935">
                  <c:v>21.5</c:v>
                </c:pt>
                <c:pt idx="73936">
                  <c:v>21.5</c:v>
                </c:pt>
                <c:pt idx="73937">
                  <c:v>21.5</c:v>
                </c:pt>
                <c:pt idx="73938">
                  <c:v>21.5</c:v>
                </c:pt>
                <c:pt idx="73939">
                  <c:v>21.5</c:v>
                </c:pt>
                <c:pt idx="73940">
                  <c:v>21.5</c:v>
                </c:pt>
                <c:pt idx="73941">
                  <c:v>21.5</c:v>
                </c:pt>
                <c:pt idx="73942">
                  <c:v>21.5</c:v>
                </c:pt>
                <c:pt idx="73943">
                  <c:v>21.5</c:v>
                </c:pt>
                <c:pt idx="73944">
                  <c:v>21.5</c:v>
                </c:pt>
                <c:pt idx="73945">
                  <c:v>21.5</c:v>
                </c:pt>
                <c:pt idx="73946">
                  <c:v>21.5</c:v>
                </c:pt>
                <c:pt idx="73947">
                  <c:v>21.5</c:v>
                </c:pt>
                <c:pt idx="73948">
                  <c:v>21.5</c:v>
                </c:pt>
                <c:pt idx="73949">
                  <c:v>21.5</c:v>
                </c:pt>
                <c:pt idx="73950">
                  <c:v>21.5</c:v>
                </c:pt>
                <c:pt idx="73951">
                  <c:v>21.5</c:v>
                </c:pt>
                <c:pt idx="73952">
                  <c:v>21.5</c:v>
                </c:pt>
                <c:pt idx="73953">
                  <c:v>21.5</c:v>
                </c:pt>
                <c:pt idx="73954">
                  <c:v>21.5</c:v>
                </c:pt>
                <c:pt idx="73955">
                  <c:v>21.5</c:v>
                </c:pt>
                <c:pt idx="73956">
                  <c:v>21.5</c:v>
                </c:pt>
                <c:pt idx="73957">
                  <c:v>21.5</c:v>
                </c:pt>
                <c:pt idx="73958">
                  <c:v>21.5</c:v>
                </c:pt>
                <c:pt idx="73959">
                  <c:v>21.5</c:v>
                </c:pt>
                <c:pt idx="73960">
                  <c:v>21.5</c:v>
                </c:pt>
                <c:pt idx="73961">
                  <c:v>21.5</c:v>
                </c:pt>
                <c:pt idx="73962">
                  <c:v>21.5</c:v>
                </c:pt>
                <c:pt idx="73963">
                  <c:v>21.5</c:v>
                </c:pt>
                <c:pt idx="73964">
                  <c:v>21.5</c:v>
                </c:pt>
                <c:pt idx="73965">
                  <c:v>21.5</c:v>
                </c:pt>
                <c:pt idx="73966">
                  <c:v>21.5</c:v>
                </c:pt>
                <c:pt idx="73967">
                  <c:v>21.5</c:v>
                </c:pt>
                <c:pt idx="73968">
                  <c:v>21.5</c:v>
                </c:pt>
                <c:pt idx="73969">
                  <c:v>21.5</c:v>
                </c:pt>
                <c:pt idx="73970">
                  <c:v>21.5</c:v>
                </c:pt>
                <c:pt idx="73971">
                  <c:v>21.5</c:v>
                </c:pt>
                <c:pt idx="73972">
                  <c:v>21.5</c:v>
                </c:pt>
                <c:pt idx="73973">
                  <c:v>21.5</c:v>
                </c:pt>
                <c:pt idx="73974">
                  <c:v>21.5</c:v>
                </c:pt>
                <c:pt idx="73975">
                  <c:v>21.5</c:v>
                </c:pt>
                <c:pt idx="73976">
                  <c:v>21.5</c:v>
                </c:pt>
                <c:pt idx="73977">
                  <c:v>21.5</c:v>
                </c:pt>
                <c:pt idx="73978">
                  <c:v>21.5</c:v>
                </c:pt>
                <c:pt idx="73979">
                  <c:v>21.5</c:v>
                </c:pt>
                <c:pt idx="73980">
                  <c:v>21.5</c:v>
                </c:pt>
                <c:pt idx="73981">
                  <c:v>21.5</c:v>
                </c:pt>
                <c:pt idx="73982">
                  <c:v>21.5</c:v>
                </c:pt>
                <c:pt idx="73983">
                  <c:v>21.5</c:v>
                </c:pt>
                <c:pt idx="73984">
                  <c:v>21.5</c:v>
                </c:pt>
                <c:pt idx="73985">
                  <c:v>21.5</c:v>
                </c:pt>
                <c:pt idx="73986">
                  <c:v>21.5</c:v>
                </c:pt>
                <c:pt idx="73987">
                  <c:v>21.5</c:v>
                </c:pt>
                <c:pt idx="73988">
                  <c:v>21.5</c:v>
                </c:pt>
                <c:pt idx="73989">
                  <c:v>21.5</c:v>
                </c:pt>
                <c:pt idx="73990">
                  <c:v>21.5</c:v>
                </c:pt>
                <c:pt idx="73991">
                  <c:v>21.5</c:v>
                </c:pt>
                <c:pt idx="73992">
                  <c:v>21.5</c:v>
                </c:pt>
                <c:pt idx="73993">
                  <c:v>21.5</c:v>
                </c:pt>
                <c:pt idx="73994">
                  <c:v>21.5</c:v>
                </c:pt>
                <c:pt idx="73995">
                  <c:v>21.5</c:v>
                </c:pt>
                <c:pt idx="73996">
                  <c:v>21.5</c:v>
                </c:pt>
                <c:pt idx="73997">
                  <c:v>21.5</c:v>
                </c:pt>
                <c:pt idx="73998">
                  <c:v>21.5</c:v>
                </c:pt>
                <c:pt idx="73999">
                  <c:v>21.5</c:v>
                </c:pt>
                <c:pt idx="74000">
                  <c:v>21.5</c:v>
                </c:pt>
                <c:pt idx="74001">
                  <c:v>21.5</c:v>
                </c:pt>
                <c:pt idx="74002">
                  <c:v>21.5</c:v>
                </c:pt>
                <c:pt idx="74003">
                  <c:v>21.5</c:v>
                </c:pt>
                <c:pt idx="74004">
                  <c:v>21.5</c:v>
                </c:pt>
                <c:pt idx="74005">
                  <c:v>21.5</c:v>
                </c:pt>
                <c:pt idx="74006">
                  <c:v>21.5</c:v>
                </c:pt>
                <c:pt idx="74007">
                  <c:v>21.5</c:v>
                </c:pt>
                <c:pt idx="74008">
                  <c:v>21.5</c:v>
                </c:pt>
                <c:pt idx="74009">
                  <c:v>21.5</c:v>
                </c:pt>
                <c:pt idx="74010">
                  <c:v>21.5</c:v>
                </c:pt>
                <c:pt idx="74011">
                  <c:v>21.5</c:v>
                </c:pt>
                <c:pt idx="74012">
                  <c:v>21.5</c:v>
                </c:pt>
                <c:pt idx="74013">
                  <c:v>21.5</c:v>
                </c:pt>
                <c:pt idx="74014">
                  <c:v>21.5</c:v>
                </c:pt>
                <c:pt idx="74015">
                  <c:v>21.5</c:v>
                </c:pt>
                <c:pt idx="74016">
                  <c:v>21.5</c:v>
                </c:pt>
                <c:pt idx="74017">
                  <c:v>21.5</c:v>
                </c:pt>
                <c:pt idx="74018">
                  <c:v>21.5</c:v>
                </c:pt>
                <c:pt idx="74019">
                  <c:v>21.5</c:v>
                </c:pt>
                <c:pt idx="74020">
                  <c:v>21.5</c:v>
                </c:pt>
                <c:pt idx="74021">
                  <c:v>21.5</c:v>
                </c:pt>
                <c:pt idx="74022">
                  <c:v>21.5</c:v>
                </c:pt>
                <c:pt idx="74023">
                  <c:v>21.5</c:v>
                </c:pt>
                <c:pt idx="74024">
                  <c:v>21.5</c:v>
                </c:pt>
                <c:pt idx="74025">
                  <c:v>21.5</c:v>
                </c:pt>
                <c:pt idx="74026">
                  <c:v>21.5</c:v>
                </c:pt>
                <c:pt idx="74027">
                  <c:v>21.5</c:v>
                </c:pt>
                <c:pt idx="74028">
                  <c:v>21.5</c:v>
                </c:pt>
                <c:pt idx="74029">
                  <c:v>21.5</c:v>
                </c:pt>
                <c:pt idx="74030">
                  <c:v>21.5</c:v>
                </c:pt>
                <c:pt idx="74031">
                  <c:v>21.5</c:v>
                </c:pt>
                <c:pt idx="74032">
                  <c:v>21.5</c:v>
                </c:pt>
                <c:pt idx="74033">
                  <c:v>21.5</c:v>
                </c:pt>
                <c:pt idx="74034">
                  <c:v>21.5</c:v>
                </c:pt>
                <c:pt idx="74035">
                  <c:v>21.5</c:v>
                </c:pt>
                <c:pt idx="74036">
                  <c:v>21.5</c:v>
                </c:pt>
                <c:pt idx="74037">
                  <c:v>21.5</c:v>
                </c:pt>
                <c:pt idx="74038">
                  <c:v>21.5</c:v>
                </c:pt>
                <c:pt idx="74039">
                  <c:v>21.5</c:v>
                </c:pt>
                <c:pt idx="74040">
                  <c:v>21.5</c:v>
                </c:pt>
                <c:pt idx="74041">
                  <c:v>21.5</c:v>
                </c:pt>
                <c:pt idx="74042">
                  <c:v>21.5</c:v>
                </c:pt>
                <c:pt idx="74043">
                  <c:v>21.5</c:v>
                </c:pt>
                <c:pt idx="74044">
                  <c:v>21.5</c:v>
                </c:pt>
                <c:pt idx="74045">
                  <c:v>21.5</c:v>
                </c:pt>
                <c:pt idx="74046">
                  <c:v>21.5</c:v>
                </c:pt>
                <c:pt idx="74047">
                  <c:v>21.5</c:v>
                </c:pt>
                <c:pt idx="74048">
                  <c:v>21.5</c:v>
                </c:pt>
                <c:pt idx="74049">
                  <c:v>21.5</c:v>
                </c:pt>
                <c:pt idx="74050">
                  <c:v>21.5</c:v>
                </c:pt>
                <c:pt idx="74051">
                  <c:v>21.5</c:v>
                </c:pt>
                <c:pt idx="74052">
                  <c:v>21.5</c:v>
                </c:pt>
                <c:pt idx="74053">
                  <c:v>21.5</c:v>
                </c:pt>
                <c:pt idx="74054">
                  <c:v>21.5</c:v>
                </c:pt>
                <c:pt idx="74055">
                  <c:v>21.5</c:v>
                </c:pt>
                <c:pt idx="74056">
                  <c:v>21.5</c:v>
                </c:pt>
                <c:pt idx="74057">
                  <c:v>21.5</c:v>
                </c:pt>
                <c:pt idx="74058">
                  <c:v>21.5</c:v>
                </c:pt>
                <c:pt idx="74059">
                  <c:v>21.5</c:v>
                </c:pt>
                <c:pt idx="74060">
                  <c:v>21.5</c:v>
                </c:pt>
                <c:pt idx="74061">
                  <c:v>21.5</c:v>
                </c:pt>
                <c:pt idx="74062">
                  <c:v>21.5</c:v>
                </c:pt>
                <c:pt idx="74063">
                  <c:v>21.5</c:v>
                </c:pt>
                <c:pt idx="74064">
                  <c:v>21.5</c:v>
                </c:pt>
                <c:pt idx="74065">
                  <c:v>21.5</c:v>
                </c:pt>
                <c:pt idx="74066">
                  <c:v>21.5</c:v>
                </c:pt>
                <c:pt idx="74067">
                  <c:v>21.5</c:v>
                </c:pt>
                <c:pt idx="74068">
                  <c:v>21.5</c:v>
                </c:pt>
                <c:pt idx="74069">
                  <c:v>21.5</c:v>
                </c:pt>
                <c:pt idx="74070">
                  <c:v>21.5</c:v>
                </c:pt>
                <c:pt idx="74071">
                  <c:v>21.5</c:v>
                </c:pt>
                <c:pt idx="74072">
                  <c:v>21.5</c:v>
                </c:pt>
                <c:pt idx="74073">
                  <c:v>21.5</c:v>
                </c:pt>
                <c:pt idx="74074">
                  <c:v>21.5</c:v>
                </c:pt>
                <c:pt idx="74075">
                  <c:v>21.5</c:v>
                </c:pt>
                <c:pt idx="74076">
                  <c:v>21.5</c:v>
                </c:pt>
                <c:pt idx="74077">
                  <c:v>21.5</c:v>
                </c:pt>
                <c:pt idx="74078">
                  <c:v>21.5</c:v>
                </c:pt>
                <c:pt idx="74079">
                  <c:v>21.5</c:v>
                </c:pt>
                <c:pt idx="74080">
                  <c:v>21.5</c:v>
                </c:pt>
                <c:pt idx="74081">
                  <c:v>21.5</c:v>
                </c:pt>
                <c:pt idx="74082">
                  <c:v>21.5</c:v>
                </c:pt>
                <c:pt idx="74083">
                  <c:v>21.5</c:v>
                </c:pt>
                <c:pt idx="74084">
                  <c:v>21.5</c:v>
                </c:pt>
                <c:pt idx="74085">
                  <c:v>21.5</c:v>
                </c:pt>
                <c:pt idx="74086">
                  <c:v>21.5</c:v>
                </c:pt>
                <c:pt idx="74087">
                  <c:v>21.5</c:v>
                </c:pt>
                <c:pt idx="74088">
                  <c:v>21.5</c:v>
                </c:pt>
                <c:pt idx="74089">
                  <c:v>21.5</c:v>
                </c:pt>
                <c:pt idx="74090">
                  <c:v>21.5</c:v>
                </c:pt>
                <c:pt idx="74091">
                  <c:v>21.5</c:v>
                </c:pt>
                <c:pt idx="74092">
                  <c:v>21.5</c:v>
                </c:pt>
                <c:pt idx="74093">
                  <c:v>21.5</c:v>
                </c:pt>
                <c:pt idx="74094">
                  <c:v>21.5</c:v>
                </c:pt>
                <c:pt idx="74095">
                  <c:v>21.5</c:v>
                </c:pt>
                <c:pt idx="74096">
                  <c:v>21.5</c:v>
                </c:pt>
                <c:pt idx="74097">
                  <c:v>21.5</c:v>
                </c:pt>
                <c:pt idx="74098">
                  <c:v>21.5</c:v>
                </c:pt>
                <c:pt idx="74099">
                  <c:v>21.5</c:v>
                </c:pt>
                <c:pt idx="74100">
                  <c:v>21.5</c:v>
                </c:pt>
                <c:pt idx="74101">
                  <c:v>21.5</c:v>
                </c:pt>
                <c:pt idx="74102">
                  <c:v>21.5</c:v>
                </c:pt>
                <c:pt idx="74103">
                  <c:v>21.5</c:v>
                </c:pt>
                <c:pt idx="74104">
                  <c:v>21.5</c:v>
                </c:pt>
                <c:pt idx="74105">
                  <c:v>21.5</c:v>
                </c:pt>
                <c:pt idx="74106">
                  <c:v>21.5</c:v>
                </c:pt>
                <c:pt idx="74107">
                  <c:v>21.5</c:v>
                </c:pt>
                <c:pt idx="74108">
                  <c:v>21.5</c:v>
                </c:pt>
                <c:pt idx="74109">
                  <c:v>21.5</c:v>
                </c:pt>
                <c:pt idx="74110">
                  <c:v>21.5</c:v>
                </c:pt>
                <c:pt idx="74111">
                  <c:v>21.5</c:v>
                </c:pt>
                <c:pt idx="74112">
                  <c:v>21.5</c:v>
                </c:pt>
                <c:pt idx="74113">
                  <c:v>21.5</c:v>
                </c:pt>
                <c:pt idx="74114">
                  <c:v>21.5</c:v>
                </c:pt>
                <c:pt idx="74115">
                  <c:v>21.5</c:v>
                </c:pt>
                <c:pt idx="74116">
                  <c:v>21.5</c:v>
                </c:pt>
                <c:pt idx="74117">
                  <c:v>21.5</c:v>
                </c:pt>
                <c:pt idx="74118">
                  <c:v>21.5</c:v>
                </c:pt>
                <c:pt idx="74119">
                  <c:v>21.5</c:v>
                </c:pt>
                <c:pt idx="74120">
                  <c:v>21.5</c:v>
                </c:pt>
                <c:pt idx="74121">
                  <c:v>21.5</c:v>
                </c:pt>
                <c:pt idx="74122">
                  <c:v>21.5</c:v>
                </c:pt>
                <c:pt idx="74123">
                  <c:v>21.5</c:v>
                </c:pt>
                <c:pt idx="74124">
                  <c:v>21.5</c:v>
                </c:pt>
                <c:pt idx="74125">
                  <c:v>21.5</c:v>
                </c:pt>
                <c:pt idx="74126">
                  <c:v>21.5</c:v>
                </c:pt>
                <c:pt idx="74127">
                  <c:v>21.5</c:v>
                </c:pt>
                <c:pt idx="74128">
                  <c:v>21.5</c:v>
                </c:pt>
                <c:pt idx="74129">
                  <c:v>21.5</c:v>
                </c:pt>
                <c:pt idx="74130">
                  <c:v>21.5</c:v>
                </c:pt>
                <c:pt idx="74131">
                  <c:v>21.5</c:v>
                </c:pt>
                <c:pt idx="74132">
                  <c:v>21.5</c:v>
                </c:pt>
                <c:pt idx="74133">
                  <c:v>21.5</c:v>
                </c:pt>
                <c:pt idx="74134">
                  <c:v>21.5</c:v>
                </c:pt>
                <c:pt idx="74135">
                  <c:v>21.5</c:v>
                </c:pt>
                <c:pt idx="74136">
                  <c:v>21.5</c:v>
                </c:pt>
                <c:pt idx="74137">
                  <c:v>21.5</c:v>
                </c:pt>
                <c:pt idx="74138">
                  <c:v>21.5</c:v>
                </c:pt>
                <c:pt idx="74139">
                  <c:v>21.5</c:v>
                </c:pt>
                <c:pt idx="74140">
                  <c:v>21.5</c:v>
                </c:pt>
                <c:pt idx="74141">
                  <c:v>21.5</c:v>
                </c:pt>
                <c:pt idx="74142">
                  <c:v>21.5</c:v>
                </c:pt>
                <c:pt idx="74143">
                  <c:v>21.5</c:v>
                </c:pt>
                <c:pt idx="74144">
                  <c:v>21.5</c:v>
                </c:pt>
                <c:pt idx="74145">
                  <c:v>21.5</c:v>
                </c:pt>
                <c:pt idx="74146">
                  <c:v>21.5</c:v>
                </c:pt>
                <c:pt idx="74147">
                  <c:v>21.5</c:v>
                </c:pt>
                <c:pt idx="74148">
                  <c:v>21.5</c:v>
                </c:pt>
                <c:pt idx="74149">
                  <c:v>21.5</c:v>
                </c:pt>
                <c:pt idx="74150">
                  <c:v>21.5</c:v>
                </c:pt>
                <c:pt idx="74151">
                  <c:v>21.5</c:v>
                </c:pt>
                <c:pt idx="74152">
                  <c:v>21.5</c:v>
                </c:pt>
                <c:pt idx="74153">
                  <c:v>21.5</c:v>
                </c:pt>
                <c:pt idx="74154">
                  <c:v>21.5</c:v>
                </c:pt>
                <c:pt idx="74155">
                  <c:v>21.5</c:v>
                </c:pt>
                <c:pt idx="74156">
                  <c:v>21.5</c:v>
                </c:pt>
                <c:pt idx="74157">
                  <c:v>21.5</c:v>
                </c:pt>
                <c:pt idx="74158">
                  <c:v>21.5</c:v>
                </c:pt>
                <c:pt idx="74159">
                  <c:v>21.5</c:v>
                </c:pt>
                <c:pt idx="74160">
                  <c:v>21.5</c:v>
                </c:pt>
                <c:pt idx="74161">
                  <c:v>21.5</c:v>
                </c:pt>
                <c:pt idx="74162">
                  <c:v>21.5</c:v>
                </c:pt>
                <c:pt idx="74163">
                  <c:v>21.5</c:v>
                </c:pt>
                <c:pt idx="74164">
                  <c:v>21.5</c:v>
                </c:pt>
                <c:pt idx="74165">
                  <c:v>21.5</c:v>
                </c:pt>
                <c:pt idx="74166">
                  <c:v>21.5</c:v>
                </c:pt>
                <c:pt idx="74167">
                  <c:v>21.5</c:v>
                </c:pt>
                <c:pt idx="74168">
                  <c:v>21.5</c:v>
                </c:pt>
                <c:pt idx="74169">
                  <c:v>21.5</c:v>
                </c:pt>
                <c:pt idx="74170">
                  <c:v>21.5</c:v>
                </c:pt>
                <c:pt idx="74171">
                  <c:v>21.5</c:v>
                </c:pt>
                <c:pt idx="74172">
                  <c:v>21.5</c:v>
                </c:pt>
                <c:pt idx="74173">
                  <c:v>21.5</c:v>
                </c:pt>
                <c:pt idx="74174">
                  <c:v>21.5</c:v>
                </c:pt>
                <c:pt idx="74175">
                  <c:v>21.5</c:v>
                </c:pt>
                <c:pt idx="74176">
                  <c:v>21.5</c:v>
                </c:pt>
                <c:pt idx="74177">
                  <c:v>21.5</c:v>
                </c:pt>
                <c:pt idx="74178">
                  <c:v>21.5</c:v>
                </c:pt>
                <c:pt idx="74179">
                  <c:v>21.5</c:v>
                </c:pt>
                <c:pt idx="74180">
                  <c:v>21.5</c:v>
                </c:pt>
                <c:pt idx="74181">
                  <c:v>21.5</c:v>
                </c:pt>
                <c:pt idx="74182">
                  <c:v>21.5</c:v>
                </c:pt>
                <c:pt idx="74183">
                  <c:v>21.5</c:v>
                </c:pt>
                <c:pt idx="74184">
                  <c:v>21.5</c:v>
                </c:pt>
                <c:pt idx="74185">
                  <c:v>21.5</c:v>
                </c:pt>
                <c:pt idx="74186">
                  <c:v>21.5</c:v>
                </c:pt>
                <c:pt idx="74187">
                  <c:v>21.5</c:v>
                </c:pt>
                <c:pt idx="74188">
                  <c:v>21.5</c:v>
                </c:pt>
                <c:pt idx="74189">
                  <c:v>21.5</c:v>
                </c:pt>
                <c:pt idx="74190">
                  <c:v>21.5</c:v>
                </c:pt>
                <c:pt idx="74191">
                  <c:v>21.5</c:v>
                </c:pt>
                <c:pt idx="74192">
                  <c:v>21.5</c:v>
                </c:pt>
                <c:pt idx="74193">
                  <c:v>21.5</c:v>
                </c:pt>
                <c:pt idx="74194">
                  <c:v>21.5</c:v>
                </c:pt>
                <c:pt idx="74195">
                  <c:v>21.5</c:v>
                </c:pt>
                <c:pt idx="74196">
                  <c:v>21.5</c:v>
                </c:pt>
                <c:pt idx="74197">
                  <c:v>21.5</c:v>
                </c:pt>
                <c:pt idx="74198">
                  <c:v>21.5</c:v>
                </c:pt>
                <c:pt idx="74199">
                  <c:v>21.5</c:v>
                </c:pt>
                <c:pt idx="74200">
                  <c:v>21.5</c:v>
                </c:pt>
                <c:pt idx="74201">
                  <c:v>21.5</c:v>
                </c:pt>
                <c:pt idx="74202">
                  <c:v>21.5</c:v>
                </c:pt>
                <c:pt idx="74203">
                  <c:v>21.5</c:v>
                </c:pt>
                <c:pt idx="74204">
                  <c:v>21.5</c:v>
                </c:pt>
                <c:pt idx="74205">
                  <c:v>21.5</c:v>
                </c:pt>
                <c:pt idx="74206">
                  <c:v>21.5</c:v>
                </c:pt>
                <c:pt idx="74207">
                  <c:v>21.5</c:v>
                </c:pt>
                <c:pt idx="74208">
                  <c:v>21.5</c:v>
                </c:pt>
                <c:pt idx="74209">
                  <c:v>21.5</c:v>
                </c:pt>
                <c:pt idx="74210">
                  <c:v>21.5</c:v>
                </c:pt>
                <c:pt idx="74211">
                  <c:v>21.5</c:v>
                </c:pt>
                <c:pt idx="74212">
                  <c:v>21.5</c:v>
                </c:pt>
                <c:pt idx="74213">
                  <c:v>21.5</c:v>
                </c:pt>
                <c:pt idx="74214">
                  <c:v>21.5</c:v>
                </c:pt>
                <c:pt idx="74215">
                  <c:v>21.5</c:v>
                </c:pt>
                <c:pt idx="74216">
                  <c:v>21.5</c:v>
                </c:pt>
                <c:pt idx="74217">
                  <c:v>21.5</c:v>
                </c:pt>
                <c:pt idx="74218">
                  <c:v>21.5</c:v>
                </c:pt>
                <c:pt idx="74219">
                  <c:v>21.5</c:v>
                </c:pt>
                <c:pt idx="74220">
                  <c:v>21.5</c:v>
                </c:pt>
                <c:pt idx="74221">
                  <c:v>21.5</c:v>
                </c:pt>
                <c:pt idx="74222">
                  <c:v>21.5</c:v>
                </c:pt>
                <c:pt idx="74223">
                  <c:v>21.5</c:v>
                </c:pt>
                <c:pt idx="74224">
                  <c:v>21.5</c:v>
                </c:pt>
                <c:pt idx="74225">
                  <c:v>21.5</c:v>
                </c:pt>
                <c:pt idx="74226">
                  <c:v>21.5</c:v>
                </c:pt>
                <c:pt idx="74227">
                  <c:v>21.5</c:v>
                </c:pt>
                <c:pt idx="74228">
                  <c:v>21.5</c:v>
                </c:pt>
                <c:pt idx="74229">
                  <c:v>21.5</c:v>
                </c:pt>
                <c:pt idx="74230">
                  <c:v>21.5</c:v>
                </c:pt>
                <c:pt idx="74231">
                  <c:v>21.5</c:v>
                </c:pt>
                <c:pt idx="74232">
                  <c:v>21.5</c:v>
                </c:pt>
                <c:pt idx="74233">
                  <c:v>21.5</c:v>
                </c:pt>
                <c:pt idx="74234">
                  <c:v>21.5</c:v>
                </c:pt>
                <c:pt idx="74235">
                  <c:v>21.5</c:v>
                </c:pt>
                <c:pt idx="74236">
                  <c:v>21.5</c:v>
                </c:pt>
                <c:pt idx="74237">
                  <c:v>21.5</c:v>
                </c:pt>
                <c:pt idx="74238">
                  <c:v>21.5</c:v>
                </c:pt>
                <c:pt idx="74239">
                  <c:v>21.5</c:v>
                </c:pt>
                <c:pt idx="74240">
                  <c:v>21.5</c:v>
                </c:pt>
                <c:pt idx="74241">
                  <c:v>21.5</c:v>
                </c:pt>
                <c:pt idx="74242">
                  <c:v>21.5</c:v>
                </c:pt>
                <c:pt idx="74243">
                  <c:v>21.5</c:v>
                </c:pt>
                <c:pt idx="74244">
                  <c:v>21.5</c:v>
                </c:pt>
                <c:pt idx="74245">
                  <c:v>21.5</c:v>
                </c:pt>
                <c:pt idx="74246">
                  <c:v>21.5</c:v>
                </c:pt>
                <c:pt idx="74247">
                  <c:v>21.5</c:v>
                </c:pt>
                <c:pt idx="74248">
                  <c:v>21.5</c:v>
                </c:pt>
                <c:pt idx="74249">
                  <c:v>21.5</c:v>
                </c:pt>
                <c:pt idx="74250">
                  <c:v>21.5</c:v>
                </c:pt>
                <c:pt idx="74251">
                  <c:v>21.5</c:v>
                </c:pt>
                <c:pt idx="74252">
                  <c:v>21.5</c:v>
                </c:pt>
                <c:pt idx="74253">
                  <c:v>21.5</c:v>
                </c:pt>
                <c:pt idx="74254">
                  <c:v>21.5</c:v>
                </c:pt>
                <c:pt idx="74255">
                  <c:v>21.5</c:v>
                </c:pt>
                <c:pt idx="74256">
                  <c:v>21.5</c:v>
                </c:pt>
                <c:pt idx="74257">
                  <c:v>21.5</c:v>
                </c:pt>
                <c:pt idx="74258">
                  <c:v>21.5</c:v>
                </c:pt>
                <c:pt idx="74259">
                  <c:v>21.5</c:v>
                </c:pt>
                <c:pt idx="74260">
                  <c:v>21.5</c:v>
                </c:pt>
                <c:pt idx="74261">
                  <c:v>21.5</c:v>
                </c:pt>
                <c:pt idx="74262">
                  <c:v>21.5</c:v>
                </c:pt>
                <c:pt idx="74263">
                  <c:v>21.5</c:v>
                </c:pt>
                <c:pt idx="74264">
                  <c:v>21.5</c:v>
                </c:pt>
                <c:pt idx="74265">
                  <c:v>21.5</c:v>
                </c:pt>
                <c:pt idx="74266">
                  <c:v>21.5</c:v>
                </c:pt>
                <c:pt idx="74267">
                  <c:v>21.5</c:v>
                </c:pt>
                <c:pt idx="74268">
                  <c:v>21.5</c:v>
                </c:pt>
                <c:pt idx="74269">
                  <c:v>21.5</c:v>
                </c:pt>
                <c:pt idx="74270">
                  <c:v>21.5</c:v>
                </c:pt>
                <c:pt idx="74271">
                  <c:v>21.5</c:v>
                </c:pt>
                <c:pt idx="74272">
                  <c:v>21.5</c:v>
                </c:pt>
                <c:pt idx="74273">
                  <c:v>21.5</c:v>
                </c:pt>
                <c:pt idx="74274">
                  <c:v>21.5</c:v>
                </c:pt>
                <c:pt idx="74275">
                  <c:v>21.5</c:v>
                </c:pt>
                <c:pt idx="74276">
                  <c:v>21.5</c:v>
                </c:pt>
                <c:pt idx="74277">
                  <c:v>21.5</c:v>
                </c:pt>
                <c:pt idx="74278">
                  <c:v>21.5</c:v>
                </c:pt>
                <c:pt idx="74279">
                  <c:v>21.5</c:v>
                </c:pt>
                <c:pt idx="74280">
                  <c:v>21.5</c:v>
                </c:pt>
                <c:pt idx="74281">
                  <c:v>21.5</c:v>
                </c:pt>
                <c:pt idx="74282">
                  <c:v>21.5</c:v>
                </c:pt>
                <c:pt idx="74283">
                  <c:v>21.5</c:v>
                </c:pt>
                <c:pt idx="74284">
                  <c:v>21.5</c:v>
                </c:pt>
                <c:pt idx="74285">
                  <c:v>21.5</c:v>
                </c:pt>
                <c:pt idx="74286">
                  <c:v>21.5</c:v>
                </c:pt>
                <c:pt idx="74287">
                  <c:v>21.5</c:v>
                </c:pt>
                <c:pt idx="74288">
                  <c:v>21.5</c:v>
                </c:pt>
                <c:pt idx="74289">
                  <c:v>21.5</c:v>
                </c:pt>
                <c:pt idx="74290">
                  <c:v>21.5</c:v>
                </c:pt>
                <c:pt idx="74291">
                  <c:v>21.5</c:v>
                </c:pt>
                <c:pt idx="74292">
                  <c:v>21.5</c:v>
                </c:pt>
                <c:pt idx="74293">
                  <c:v>21.5</c:v>
                </c:pt>
                <c:pt idx="74294">
                  <c:v>21.5</c:v>
                </c:pt>
                <c:pt idx="74295">
                  <c:v>21.5</c:v>
                </c:pt>
                <c:pt idx="74296">
                  <c:v>21.5</c:v>
                </c:pt>
                <c:pt idx="74297">
                  <c:v>21.5</c:v>
                </c:pt>
                <c:pt idx="74298">
                  <c:v>21.5</c:v>
                </c:pt>
                <c:pt idx="74299">
                  <c:v>21.5</c:v>
                </c:pt>
                <c:pt idx="74300">
                  <c:v>21.5</c:v>
                </c:pt>
                <c:pt idx="74301">
                  <c:v>21.5</c:v>
                </c:pt>
                <c:pt idx="74302">
                  <c:v>21.5</c:v>
                </c:pt>
                <c:pt idx="74303">
                  <c:v>21.5</c:v>
                </c:pt>
                <c:pt idx="74304">
                  <c:v>21.5</c:v>
                </c:pt>
                <c:pt idx="74305">
                  <c:v>21.5</c:v>
                </c:pt>
                <c:pt idx="74306">
                  <c:v>21.5</c:v>
                </c:pt>
                <c:pt idx="74307">
                  <c:v>21.5</c:v>
                </c:pt>
                <c:pt idx="74308">
                  <c:v>21.5</c:v>
                </c:pt>
                <c:pt idx="74309">
                  <c:v>21.5</c:v>
                </c:pt>
                <c:pt idx="74310">
                  <c:v>21.5</c:v>
                </c:pt>
                <c:pt idx="74311">
                  <c:v>21.5</c:v>
                </c:pt>
                <c:pt idx="74312">
                  <c:v>21.5</c:v>
                </c:pt>
                <c:pt idx="74313">
                  <c:v>21.5</c:v>
                </c:pt>
                <c:pt idx="74314">
                  <c:v>21.5</c:v>
                </c:pt>
                <c:pt idx="74315">
                  <c:v>21.5</c:v>
                </c:pt>
                <c:pt idx="74316">
                  <c:v>21.5</c:v>
                </c:pt>
                <c:pt idx="74317">
                  <c:v>21.5</c:v>
                </c:pt>
                <c:pt idx="74318">
                  <c:v>21.5</c:v>
                </c:pt>
                <c:pt idx="74319">
                  <c:v>21.5</c:v>
                </c:pt>
                <c:pt idx="74320">
                  <c:v>21.5</c:v>
                </c:pt>
                <c:pt idx="74321">
                  <c:v>21.5</c:v>
                </c:pt>
                <c:pt idx="74322">
                  <c:v>21.5</c:v>
                </c:pt>
                <c:pt idx="74323">
                  <c:v>21.5</c:v>
                </c:pt>
                <c:pt idx="74324">
                  <c:v>21.5</c:v>
                </c:pt>
                <c:pt idx="74325">
                  <c:v>21.5</c:v>
                </c:pt>
                <c:pt idx="74326">
                  <c:v>21.5</c:v>
                </c:pt>
                <c:pt idx="74327">
                  <c:v>21.5</c:v>
                </c:pt>
                <c:pt idx="74328">
                  <c:v>21.5</c:v>
                </c:pt>
                <c:pt idx="74329">
                  <c:v>21.5</c:v>
                </c:pt>
                <c:pt idx="74330">
                  <c:v>21.5</c:v>
                </c:pt>
                <c:pt idx="74331">
                  <c:v>21.5</c:v>
                </c:pt>
                <c:pt idx="74332">
                  <c:v>21.5</c:v>
                </c:pt>
                <c:pt idx="74333">
                  <c:v>21.5</c:v>
                </c:pt>
                <c:pt idx="74334">
                  <c:v>21.5</c:v>
                </c:pt>
                <c:pt idx="74335">
                  <c:v>21.5</c:v>
                </c:pt>
                <c:pt idx="74336">
                  <c:v>21.5</c:v>
                </c:pt>
                <c:pt idx="74337">
                  <c:v>21.5</c:v>
                </c:pt>
                <c:pt idx="74338">
                  <c:v>21.5</c:v>
                </c:pt>
                <c:pt idx="74339">
                  <c:v>21.5</c:v>
                </c:pt>
                <c:pt idx="74340">
                  <c:v>21.5</c:v>
                </c:pt>
                <c:pt idx="74341">
                  <c:v>21.5</c:v>
                </c:pt>
                <c:pt idx="74342">
                  <c:v>21.5</c:v>
                </c:pt>
                <c:pt idx="74343">
                  <c:v>21.5</c:v>
                </c:pt>
                <c:pt idx="74344">
                  <c:v>21.5</c:v>
                </c:pt>
                <c:pt idx="74345">
                  <c:v>21.5</c:v>
                </c:pt>
                <c:pt idx="74346">
                  <c:v>21.5</c:v>
                </c:pt>
                <c:pt idx="74347">
                  <c:v>21.5</c:v>
                </c:pt>
                <c:pt idx="74348">
                  <c:v>21.5</c:v>
                </c:pt>
                <c:pt idx="74349">
                  <c:v>21.5</c:v>
                </c:pt>
                <c:pt idx="74350">
                  <c:v>21.5</c:v>
                </c:pt>
                <c:pt idx="74351">
                  <c:v>21.5</c:v>
                </c:pt>
                <c:pt idx="74352">
                  <c:v>21.5</c:v>
                </c:pt>
                <c:pt idx="74353">
                  <c:v>21.5</c:v>
                </c:pt>
                <c:pt idx="74354">
                  <c:v>21.5</c:v>
                </c:pt>
                <c:pt idx="74355">
                  <c:v>21.5</c:v>
                </c:pt>
                <c:pt idx="74356">
                  <c:v>21.5</c:v>
                </c:pt>
                <c:pt idx="74357">
                  <c:v>21.5</c:v>
                </c:pt>
                <c:pt idx="74358">
                  <c:v>21.5</c:v>
                </c:pt>
                <c:pt idx="74359">
                  <c:v>21.5</c:v>
                </c:pt>
                <c:pt idx="74360">
                  <c:v>21.5</c:v>
                </c:pt>
                <c:pt idx="74361">
                  <c:v>21.5</c:v>
                </c:pt>
                <c:pt idx="74362">
                  <c:v>21.5</c:v>
                </c:pt>
                <c:pt idx="74363">
                  <c:v>21.5</c:v>
                </c:pt>
                <c:pt idx="74364">
                  <c:v>21.5</c:v>
                </c:pt>
                <c:pt idx="74365">
                  <c:v>21.5</c:v>
                </c:pt>
                <c:pt idx="74366">
                  <c:v>21.5</c:v>
                </c:pt>
                <c:pt idx="74367">
                  <c:v>21.5</c:v>
                </c:pt>
                <c:pt idx="74368">
                  <c:v>21.5</c:v>
                </c:pt>
                <c:pt idx="74369">
                  <c:v>21.5</c:v>
                </c:pt>
                <c:pt idx="74370">
                  <c:v>21.5</c:v>
                </c:pt>
                <c:pt idx="74371">
                  <c:v>21.5</c:v>
                </c:pt>
                <c:pt idx="74372">
                  <c:v>21.5</c:v>
                </c:pt>
                <c:pt idx="74373">
                  <c:v>21.5</c:v>
                </c:pt>
                <c:pt idx="74374">
                  <c:v>21.5</c:v>
                </c:pt>
                <c:pt idx="74375">
                  <c:v>21.5</c:v>
                </c:pt>
                <c:pt idx="74376">
                  <c:v>21.5</c:v>
                </c:pt>
                <c:pt idx="74377">
                  <c:v>21.5</c:v>
                </c:pt>
                <c:pt idx="74378">
                  <c:v>21.5</c:v>
                </c:pt>
                <c:pt idx="74379">
                  <c:v>21.5</c:v>
                </c:pt>
                <c:pt idx="74380">
                  <c:v>21.5</c:v>
                </c:pt>
                <c:pt idx="74381">
                  <c:v>21.5</c:v>
                </c:pt>
                <c:pt idx="74382">
                  <c:v>21.5</c:v>
                </c:pt>
                <c:pt idx="74383">
                  <c:v>21.5</c:v>
                </c:pt>
                <c:pt idx="74384">
                  <c:v>21.5</c:v>
                </c:pt>
                <c:pt idx="74385">
                  <c:v>21.5</c:v>
                </c:pt>
                <c:pt idx="74386">
                  <c:v>21.5</c:v>
                </c:pt>
                <c:pt idx="74387">
                  <c:v>21.5</c:v>
                </c:pt>
                <c:pt idx="74388">
                  <c:v>21.5</c:v>
                </c:pt>
                <c:pt idx="74389">
                  <c:v>21.5</c:v>
                </c:pt>
                <c:pt idx="74390">
                  <c:v>21.5</c:v>
                </c:pt>
                <c:pt idx="74391">
                  <c:v>21.5</c:v>
                </c:pt>
                <c:pt idx="74392">
                  <c:v>21.5</c:v>
                </c:pt>
                <c:pt idx="74393">
                  <c:v>21.5</c:v>
                </c:pt>
                <c:pt idx="74394">
                  <c:v>21.5</c:v>
                </c:pt>
                <c:pt idx="74395">
                  <c:v>21.5</c:v>
                </c:pt>
                <c:pt idx="74396">
                  <c:v>21.5</c:v>
                </c:pt>
                <c:pt idx="74397">
                  <c:v>21.5</c:v>
                </c:pt>
                <c:pt idx="74398">
                  <c:v>21.5</c:v>
                </c:pt>
                <c:pt idx="74399">
                  <c:v>21.5</c:v>
                </c:pt>
                <c:pt idx="74400">
                  <c:v>22</c:v>
                </c:pt>
                <c:pt idx="74401">
                  <c:v>22</c:v>
                </c:pt>
                <c:pt idx="74402">
                  <c:v>22</c:v>
                </c:pt>
                <c:pt idx="74403">
                  <c:v>22</c:v>
                </c:pt>
                <c:pt idx="74404">
                  <c:v>22</c:v>
                </c:pt>
                <c:pt idx="74405">
                  <c:v>22</c:v>
                </c:pt>
                <c:pt idx="74406">
                  <c:v>22</c:v>
                </c:pt>
                <c:pt idx="74407">
                  <c:v>22</c:v>
                </c:pt>
                <c:pt idx="74408">
                  <c:v>22</c:v>
                </c:pt>
                <c:pt idx="74409">
                  <c:v>22</c:v>
                </c:pt>
                <c:pt idx="74410">
                  <c:v>22</c:v>
                </c:pt>
                <c:pt idx="74411">
                  <c:v>22</c:v>
                </c:pt>
                <c:pt idx="74412">
                  <c:v>22</c:v>
                </c:pt>
                <c:pt idx="74413">
                  <c:v>22</c:v>
                </c:pt>
                <c:pt idx="74414">
                  <c:v>22</c:v>
                </c:pt>
                <c:pt idx="74415">
                  <c:v>22</c:v>
                </c:pt>
                <c:pt idx="74416">
                  <c:v>22</c:v>
                </c:pt>
                <c:pt idx="74417">
                  <c:v>22</c:v>
                </c:pt>
                <c:pt idx="74418">
                  <c:v>22</c:v>
                </c:pt>
                <c:pt idx="74419">
                  <c:v>22</c:v>
                </c:pt>
                <c:pt idx="74420">
                  <c:v>22</c:v>
                </c:pt>
                <c:pt idx="74421">
                  <c:v>22</c:v>
                </c:pt>
                <c:pt idx="74422">
                  <c:v>22</c:v>
                </c:pt>
                <c:pt idx="74423">
                  <c:v>22</c:v>
                </c:pt>
                <c:pt idx="74424">
                  <c:v>22</c:v>
                </c:pt>
                <c:pt idx="74425">
                  <c:v>22</c:v>
                </c:pt>
                <c:pt idx="74426">
                  <c:v>22</c:v>
                </c:pt>
                <c:pt idx="74427">
                  <c:v>22</c:v>
                </c:pt>
                <c:pt idx="74428">
                  <c:v>22</c:v>
                </c:pt>
                <c:pt idx="74429">
                  <c:v>22</c:v>
                </c:pt>
                <c:pt idx="74430">
                  <c:v>22</c:v>
                </c:pt>
                <c:pt idx="74431">
                  <c:v>22</c:v>
                </c:pt>
                <c:pt idx="74432">
                  <c:v>22</c:v>
                </c:pt>
                <c:pt idx="74433">
                  <c:v>22</c:v>
                </c:pt>
                <c:pt idx="74434">
                  <c:v>22</c:v>
                </c:pt>
                <c:pt idx="74435">
                  <c:v>22</c:v>
                </c:pt>
                <c:pt idx="74436">
                  <c:v>22</c:v>
                </c:pt>
                <c:pt idx="74437">
                  <c:v>22</c:v>
                </c:pt>
                <c:pt idx="74438">
                  <c:v>22</c:v>
                </c:pt>
                <c:pt idx="74439">
                  <c:v>22</c:v>
                </c:pt>
                <c:pt idx="74440">
                  <c:v>22</c:v>
                </c:pt>
                <c:pt idx="74441">
                  <c:v>22</c:v>
                </c:pt>
                <c:pt idx="74442">
                  <c:v>22</c:v>
                </c:pt>
                <c:pt idx="74443">
                  <c:v>22</c:v>
                </c:pt>
                <c:pt idx="74444">
                  <c:v>22</c:v>
                </c:pt>
                <c:pt idx="74445">
                  <c:v>22</c:v>
                </c:pt>
                <c:pt idx="74446">
                  <c:v>22</c:v>
                </c:pt>
                <c:pt idx="74447">
                  <c:v>22</c:v>
                </c:pt>
                <c:pt idx="74448">
                  <c:v>22</c:v>
                </c:pt>
                <c:pt idx="74449">
                  <c:v>22</c:v>
                </c:pt>
                <c:pt idx="74450">
                  <c:v>22</c:v>
                </c:pt>
                <c:pt idx="74451">
                  <c:v>22</c:v>
                </c:pt>
                <c:pt idx="74452">
                  <c:v>22</c:v>
                </c:pt>
                <c:pt idx="74453">
                  <c:v>22</c:v>
                </c:pt>
                <c:pt idx="74454">
                  <c:v>22</c:v>
                </c:pt>
                <c:pt idx="74455">
                  <c:v>22</c:v>
                </c:pt>
                <c:pt idx="74456">
                  <c:v>22</c:v>
                </c:pt>
                <c:pt idx="74457">
                  <c:v>22</c:v>
                </c:pt>
                <c:pt idx="74458">
                  <c:v>22</c:v>
                </c:pt>
                <c:pt idx="74459">
                  <c:v>22</c:v>
                </c:pt>
                <c:pt idx="74460">
                  <c:v>22</c:v>
                </c:pt>
                <c:pt idx="74461">
                  <c:v>22</c:v>
                </c:pt>
                <c:pt idx="74462">
                  <c:v>22</c:v>
                </c:pt>
                <c:pt idx="74463">
                  <c:v>22</c:v>
                </c:pt>
                <c:pt idx="74464">
                  <c:v>22</c:v>
                </c:pt>
                <c:pt idx="74465">
                  <c:v>22</c:v>
                </c:pt>
                <c:pt idx="74466">
                  <c:v>22</c:v>
                </c:pt>
                <c:pt idx="74467">
                  <c:v>22</c:v>
                </c:pt>
                <c:pt idx="74468">
                  <c:v>22</c:v>
                </c:pt>
                <c:pt idx="74469">
                  <c:v>22</c:v>
                </c:pt>
                <c:pt idx="74470">
                  <c:v>22</c:v>
                </c:pt>
                <c:pt idx="74471">
                  <c:v>22</c:v>
                </c:pt>
                <c:pt idx="74472">
                  <c:v>22</c:v>
                </c:pt>
                <c:pt idx="74473">
                  <c:v>22</c:v>
                </c:pt>
                <c:pt idx="74474">
                  <c:v>22</c:v>
                </c:pt>
                <c:pt idx="74475">
                  <c:v>22</c:v>
                </c:pt>
                <c:pt idx="74476">
                  <c:v>22</c:v>
                </c:pt>
                <c:pt idx="74477">
                  <c:v>22</c:v>
                </c:pt>
                <c:pt idx="74478">
                  <c:v>22</c:v>
                </c:pt>
                <c:pt idx="74479">
                  <c:v>22</c:v>
                </c:pt>
                <c:pt idx="74480">
                  <c:v>22</c:v>
                </c:pt>
                <c:pt idx="74481">
                  <c:v>22</c:v>
                </c:pt>
                <c:pt idx="74482">
                  <c:v>22</c:v>
                </c:pt>
                <c:pt idx="74483">
                  <c:v>22</c:v>
                </c:pt>
                <c:pt idx="74484">
                  <c:v>22</c:v>
                </c:pt>
                <c:pt idx="74485">
                  <c:v>22</c:v>
                </c:pt>
                <c:pt idx="74486">
                  <c:v>22</c:v>
                </c:pt>
                <c:pt idx="74487">
                  <c:v>22</c:v>
                </c:pt>
                <c:pt idx="74488">
                  <c:v>22</c:v>
                </c:pt>
                <c:pt idx="74489">
                  <c:v>22</c:v>
                </c:pt>
                <c:pt idx="74490">
                  <c:v>22</c:v>
                </c:pt>
                <c:pt idx="74491">
                  <c:v>22</c:v>
                </c:pt>
                <c:pt idx="74492">
                  <c:v>22</c:v>
                </c:pt>
                <c:pt idx="74493">
                  <c:v>22</c:v>
                </c:pt>
                <c:pt idx="74494">
                  <c:v>22</c:v>
                </c:pt>
                <c:pt idx="74495">
                  <c:v>22</c:v>
                </c:pt>
                <c:pt idx="74496">
                  <c:v>22</c:v>
                </c:pt>
                <c:pt idx="74497">
                  <c:v>22</c:v>
                </c:pt>
                <c:pt idx="74498">
                  <c:v>22</c:v>
                </c:pt>
                <c:pt idx="74499">
                  <c:v>22</c:v>
                </c:pt>
                <c:pt idx="74500">
                  <c:v>22</c:v>
                </c:pt>
                <c:pt idx="74501">
                  <c:v>22</c:v>
                </c:pt>
                <c:pt idx="74502">
                  <c:v>22</c:v>
                </c:pt>
                <c:pt idx="74503">
                  <c:v>22</c:v>
                </c:pt>
                <c:pt idx="74504">
                  <c:v>22</c:v>
                </c:pt>
                <c:pt idx="74505">
                  <c:v>22</c:v>
                </c:pt>
                <c:pt idx="74506">
                  <c:v>22</c:v>
                </c:pt>
                <c:pt idx="74507">
                  <c:v>22</c:v>
                </c:pt>
                <c:pt idx="74508">
                  <c:v>22</c:v>
                </c:pt>
                <c:pt idx="74509">
                  <c:v>22</c:v>
                </c:pt>
                <c:pt idx="74510">
                  <c:v>22</c:v>
                </c:pt>
                <c:pt idx="74511">
                  <c:v>22</c:v>
                </c:pt>
                <c:pt idx="74512">
                  <c:v>22</c:v>
                </c:pt>
                <c:pt idx="74513">
                  <c:v>22</c:v>
                </c:pt>
                <c:pt idx="74514">
                  <c:v>22</c:v>
                </c:pt>
                <c:pt idx="74515">
                  <c:v>22</c:v>
                </c:pt>
                <c:pt idx="74516">
                  <c:v>22</c:v>
                </c:pt>
                <c:pt idx="74517">
                  <c:v>22</c:v>
                </c:pt>
                <c:pt idx="74518">
                  <c:v>22</c:v>
                </c:pt>
                <c:pt idx="74519">
                  <c:v>22</c:v>
                </c:pt>
                <c:pt idx="74520">
                  <c:v>22</c:v>
                </c:pt>
                <c:pt idx="74521">
                  <c:v>22</c:v>
                </c:pt>
                <c:pt idx="74522">
                  <c:v>22</c:v>
                </c:pt>
                <c:pt idx="74523">
                  <c:v>22</c:v>
                </c:pt>
                <c:pt idx="74524">
                  <c:v>22</c:v>
                </c:pt>
                <c:pt idx="74525">
                  <c:v>22</c:v>
                </c:pt>
                <c:pt idx="74526">
                  <c:v>22</c:v>
                </c:pt>
                <c:pt idx="74527">
                  <c:v>22</c:v>
                </c:pt>
                <c:pt idx="74528">
                  <c:v>22</c:v>
                </c:pt>
                <c:pt idx="74529">
                  <c:v>22</c:v>
                </c:pt>
                <c:pt idx="74530">
                  <c:v>22</c:v>
                </c:pt>
                <c:pt idx="74531">
                  <c:v>22</c:v>
                </c:pt>
                <c:pt idx="74532">
                  <c:v>22</c:v>
                </c:pt>
                <c:pt idx="74533">
                  <c:v>22</c:v>
                </c:pt>
                <c:pt idx="74534">
                  <c:v>22</c:v>
                </c:pt>
                <c:pt idx="74535">
                  <c:v>22</c:v>
                </c:pt>
                <c:pt idx="74536">
                  <c:v>22</c:v>
                </c:pt>
                <c:pt idx="74537">
                  <c:v>22</c:v>
                </c:pt>
                <c:pt idx="74538">
                  <c:v>22</c:v>
                </c:pt>
                <c:pt idx="74539">
                  <c:v>22</c:v>
                </c:pt>
                <c:pt idx="74540">
                  <c:v>22</c:v>
                </c:pt>
                <c:pt idx="74541">
                  <c:v>22</c:v>
                </c:pt>
                <c:pt idx="74542">
                  <c:v>22</c:v>
                </c:pt>
                <c:pt idx="74543">
                  <c:v>22</c:v>
                </c:pt>
                <c:pt idx="74544">
                  <c:v>22</c:v>
                </c:pt>
                <c:pt idx="74545">
                  <c:v>22</c:v>
                </c:pt>
                <c:pt idx="74546">
                  <c:v>22</c:v>
                </c:pt>
                <c:pt idx="74547">
                  <c:v>22</c:v>
                </c:pt>
                <c:pt idx="74548">
                  <c:v>22</c:v>
                </c:pt>
                <c:pt idx="74549">
                  <c:v>22</c:v>
                </c:pt>
                <c:pt idx="74550">
                  <c:v>22</c:v>
                </c:pt>
                <c:pt idx="74551">
                  <c:v>22</c:v>
                </c:pt>
                <c:pt idx="74552">
                  <c:v>22</c:v>
                </c:pt>
                <c:pt idx="74553">
                  <c:v>22</c:v>
                </c:pt>
                <c:pt idx="74554">
                  <c:v>22</c:v>
                </c:pt>
                <c:pt idx="74555">
                  <c:v>22</c:v>
                </c:pt>
                <c:pt idx="74556">
                  <c:v>22</c:v>
                </c:pt>
                <c:pt idx="74557">
                  <c:v>22</c:v>
                </c:pt>
                <c:pt idx="74558">
                  <c:v>22</c:v>
                </c:pt>
                <c:pt idx="74559">
                  <c:v>22</c:v>
                </c:pt>
                <c:pt idx="74560">
                  <c:v>22</c:v>
                </c:pt>
                <c:pt idx="74561">
                  <c:v>22</c:v>
                </c:pt>
                <c:pt idx="74562">
                  <c:v>22</c:v>
                </c:pt>
                <c:pt idx="74563">
                  <c:v>22</c:v>
                </c:pt>
                <c:pt idx="74564">
                  <c:v>22</c:v>
                </c:pt>
                <c:pt idx="74565">
                  <c:v>22</c:v>
                </c:pt>
                <c:pt idx="74566">
                  <c:v>22</c:v>
                </c:pt>
                <c:pt idx="74567">
                  <c:v>22</c:v>
                </c:pt>
                <c:pt idx="74568">
                  <c:v>22</c:v>
                </c:pt>
                <c:pt idx="74569">
                  <c:v>22</c:v>
                </c:pt>
                <c:pt idx="74570">
                  <c:v>22</c:v>
                </c:pt>
                <c:pt idx="74571">
                  <c:v>22</c:v>
                </c:pt>
                <c:pt idx="74572">
                  <c:v>22</c:v>
                </c:pt>
                <c:pt idx="74573">
                  <c:v>22</c:v>
                </c:pt>
                <c:pt idx="74574">
                  <c:v>22</c:v>
                </c:pt>
                <c:pt idx="74575">
                  <c:v>22</c:v>
                </c:pt>
                <c:pt idx="74576">
                  <c:v>22</c:v>
                </c:pt>
                <c:pt idx="74577">
                  <c:v>22</c:v>
                </c:pt>
                <c:pt idx="74578">
                  <c:v>22</c:v>
                </c:pt>
                <c:pt idx="74579">
                  <c:v>22</c:v>
                </c:pt>
                <c:pt idx="74580">
                  <c:v>22</c:v>
                </c:pt>
                <c:pt idx="74581">
                  <c:v>22</c:v>
                </c:pt>
                <c:pt idx="74582">
                  <c:v>22</c:v>
                </c:pt>
                <c:pt idx="74583">
                  <c:v>22</c:v>
                </c:pt>
                <c:pt idx="74584">
                  <c:v>22</c:v>
                </c:pt>
                <c:pt idx="74585">
                  <c:v>22</c:v>
                </c:pt>
                <c:pt idx="74586">
                  <c:v>22</c:v>
                </c:pt>
                <c:pt idx="74587">
                  <c:v>22</c:v>
                </c:pt>
                <c:pt idx="74588">
                  <c:v>22</c:v>
                </c:pt>
                <c:pt idx="74589">
                  <c:v>22</c:v>
                </c:pt>
                <c:pt idx="74590">
                  <c:v>22</c:v>
                </c:pt>
                <c:pt idx="74591">
                  <c:v>22</c:v>
                </c:pt>
                <c:pt idx="74592">
                  <c:v>22</c:v>
                </c:pt>
                <c:pt idx="74593">
                  <c:v>22</c:v>
                </c:pt>
                <c:pt idx="74594">
                  <c:v>22</c:v>
                </c:pt>
                <c:pt idx="74595">
                  <c:v>22</c:v>
                </c:pt>
                <c:pt idx="74596">
                  <c:v>22</c:v>
                </c:pt>
                <c:pt idx="74597">
                  <c:v>22</c:v>
                </c:pt>
                <c:pt idx="74598">
                  <c:v>22</c:v>
                </c:pt>
                <c:pt idx="74599">
                  <c:v>22</c:v>
                </c:pt>
                <c:pt idx="74600">
                  <c:v>22</c:v>
                </c:pt>
                <c:pt idx="74601">
                  <c:v>22</c:v>
                </c:pt>
                <c:pt idx="74602">
                  <c:v>22</c:v>
                </c:pt>
                <c:pt idx="74603">
                  <c:v>22</c:v>
                </c:pt>
                <c:pt idx="74604">
                  <c:v>22</c:v>
                </c:pt>
                <c:pt idx="74605">
                  <c:v>22</c:v>
                </c:pt>
                <c:pt idx="74606">
                  <c:v>22</c:v>
                </c:pt>
                <c:pt idx="74607">
                  <c:v>22</c:v>
                </c:pt>
                <c:pt idx="74608">
                  <c:v>22</c:v>
                </c:pt>
                <c:pt idx="74609">
                  <c:v>22</c:v>
                </c:pt>
                <c:pt idx="74610">
                  <c:v>22</c:v>
                </c:pt>
                <c:pt idx="74611">
                  <c:v>22</c:v>
                </c:pt>
                <c:pt idx="74612">
                  <c:v>22</c:v>
                </c:pt>
                <c:pt idx="74613">
                  <c:v>22</c:v>
                </c:pt>
                <c:pt idx="74614">
                  <c:v>22</c:v>
                </c:pt>
                <c:pt idx="74615">
                  <c:v>22</c:v>
                </c:pt>
                <c:pt idx="74616">
                  <c:v>22</c:v>
                </c:pt>
                <c:pt idx="74617">
                  <c:v>22</c:v>
                </c:pt>
                <c:pt idx="74618">
                  <c:v>22</c:v>
                </c:pt>
                <c:pt idx="74619">
                  <c:v>22</c:v>
                </c:pt>
                <c:pt idx="74620">
                  <c:v>22</c:v>
                </c:pt>
                <c:pt idx="74621">
                  <c:v>22</c:v>
                </c:pt>
                <c:pt idx="74622">
                  <c:v>22</c:v>
                </c:pt>
                <c:pt idx="74623">
                  <c:v>22</c:v>
                </c:pt>
                <c:pt idx="74624">
                  <c:v>22</c:v>
                </c:pt>
                <c:pt idx="74625">
                  <c:v>22</c:v>
                </c:pt>
                <c:pt idx="74626">
                  <c:v>22</c:v>
                </c:pt>
                <c:pt idx="74627">
                  <c:v>22</c:v>
                </c:pt>
                <c:pt idx="74628">
                  <c:v>22</c:v>
                </c:pt>
                <c:pt idx="74629">
                  <c:v>22</c:v>
                </c:pt>
                <c:pt idx="74630">
                  <c:v>22</c:v>
                </c:pt>
                <c:pt idx="74631">
                  <c:v>22</c:v>
                </c:pt>
                <c:pt idx="74632">
                  <c:v>22</c:v>
                </c:pt>
                <c:pt idx="74633">
                  <c:v>22</c:v>
                </c:pt>
                <c:pt idx="74634">
                  <c:v>22</c:v>
                </c:pt>
                <c:pt idx="74635">
                  <c:v>22</c:v>
                </c:pt>
                <c:pt idx="74636">
                  <c:v>22</c:v>
                </c:pt>
                <c:pt idx="74637">
                  <c:v>22</c:v>
                </c:pt>
                <c:pt idx="74638">
                  <c:v>22</c:v>
                </c:pt>
                <c:pt idx="74639">
                  <c:v>22</c:v>
                </c:pt>
                <c:pt idx="74640">
                  <c:v>22</c:v>
                </c:pt>
                <c:pt idx="74641">
                  <c:v>22</c:v>
                </c:pt>
                <c:pt idx="74642">
                  <c:v>22</c:v>
                </c:pt>
                <c:pt idx="74643">
                  <c:v>22</c:v>
                </c:pt>
                <c:pt idx="74644">
                  <c:v>22</c:v>
                </c:pt>
                <c:pt idx="74645">
                  <c:v>22</c:v>
                </c:pt>
                <c:pt idx="74646">
                  <c:v>22</c:v>
                </c:pt>
                <c:pt idx="74647">
                  <c:v>22</c:v>
                </c:pt>
                <c:pt idx="74648">
                  <c:v>22</c:v>
                </c:pt>
                <c:pt idx="74649">
                  <c:v>22</c:v>
                </c:pt>
                <c:pt idx="74650">
                  <c:v>22</c:v>
                </c:pt>
                <c:pt idx="74651">
                  <c:v>22</c:v>
                </c:pt>
                <c:pt idx="74652">
                  <c:v>22</c:v>
                </c:pt>
                <c:pt idx="74653">
                  <c:v>22</c:v>
                </c:pt>
                <c:pt idx="74654">
                  <c:v>22</c:v>
                </c:pt>
                <c:pt idx="74655">
                  <c:v>22</c:v>
                </c:pt>
                <c:pt idx="74656">
                  <c:v>22</c:v>
                </c:pt>
                <c:pt idx="74657">
                  <c:v>22</c:v>
                </c:pt>
                <c:pt idx="74658">
                  <c:v>22</c:v>
                </c:pt>
                <c:pt idx="74659">
                  <c:v>22</c:v>
                </c:pt>
                <c:pt idx="74660">
                  <c:v>22</c:v>
                </c:pt>
                <c:pt idx="74661">
                  <c:v>22</c:v>
                </c:pt>
                <c:pt idx="74662">
                  <c:v>22</c:v>
                </c:pt>
                <c:pt idx="74663">
                  <c:v>22</c:v>
                </c:pt>
                <c:pt idx="74664">
                  <c:v>22</c:v>
                </c:pt>
                <c:pt idx="74665">
                  <c:v>22</c:v>
                </c:pt>
                <c:pt idx="74666">
                  <c:v>22</c:v>
                </c:pt>
                <c:pt idx="74667">
                  <c:v>22</c:v>
                </c:pt>
                <c:pt idx="74668">
                  <c:v>22</c:v>
                </c:pt>
                <c:pt idx="74669">
                  <c:v>22</c:v>
                </c:pt>
                <c:pt idx="74670">
                  <c:v>22</c:v>
                </c:pt>
                <c:pt idx="74671">
                  <c:v>22</c:v>
                </c:pt>
                <c:pt idx="74672">
                  <c:v>22</c:v>
                </c:pt>
                <c:pt idx="74673">
                  <c:v>22</c:v>
                </c:pt>
                <c:pt idx="74674">
                  <c:v>22</c:v>
                </c:pt>
                <c:pt idx="74675">
                  <c:v>22</c:v>
                </c:pt>
                <c:pt idx="74676">
                  <c:v>22</c:v>
                </c:pt>
                <c:pt idx="74677">
                  <c:v>22</c:v>
                </c:pt>
                <c:pt idx="74678">
                  <c:v>22</c:v>
                </c:pt>
                <c:pt idx="74679">
                  <c:v>22</c:v>
                </c:pt>
                <c:pt idx="74680">
                  <c:v>22</c:v>
                </c:pt>
                <c:pt idx="74681">
                  <c:v>22</c:v>
                </c:pt>
                <c:pt idx="74682">
                  <c:v>22</c:v>
                </c:pt>
                <c:pt idx="74683">
                  <c:v>22</c:v>
                </c:pt>
                <c:pt idx="74684">
                  <c:v>22</c:v>
                </c:pt>
                <c:pt idx="74685">
                  <c:v>22</c:v>
                </c:pt>
                <c:pt idx="74686">
                  <c:v>22</c:v>
                </c:pt>
                <c:pt idx="74687">
                  <c:v>22</c:v>
                </c:pt>
                <c:pt idx="74688">
                  <c:v>22</c:v>
                </c:pt>
                <c:pt idx="74689">
                  <c:v>22</c:v>
                </c:pt>
                <c:pt idx="74690">
                  <c:v>22</c:v>
                </c:pt>
                <c:pt idx="74691">
                  <c:v>22</c:v>
                </c:pt>
                <c:pt idx="74692">
                  <c:v>22</c:v>
                </c:pt>
                <c:pt idx="74693">
                  <c:v>22</c:v>
                </c:pt>
                <c:pt idx="74694">
                  <c:v>22</c:v>
                </c:pt>
                <c:pt idx="74695">
                  <c:v>22</c:v>
                </c:pt>
                <c:pt idx="74696">
                  <c:v>22</c:v>
                </c:pt>
                <c:pt idx="74697">
                  <c:v>22</c:v>
                </c:pt>
                <c:pt idx="74698">
                  <c:v>22</c:v>
                </c:pt>
                <c:pt idx="74699">
                  <c:v>22</c:v>
                </c:pt>
                <c:pt idx="74700">
                  <c:v>22</c:v>
                </c:pt>
                <c:pt idx="74701">
                  <c:v>22</c:v>
                </c:pt>
                <c:pt idx="74702">
                  <c:v>22</c:v>
                </c:pt>
                <c:pt idx="74703">
                  <c:v>22</c:v>
                </c:pt>
                <c:pt idx="74704">
                  <c:v>22</c:v>
                </c:pt>
                <c:pt idx="74705">
                  <c:v>22</c:v>
                </c:pt>
                <c:pt idx="74706">
                  <c:v>22</c:v>
                </c:pt>
                <c:pt idx="74707">
                  <c:v>22</c:v>
                </c:pt>
                <c:pt idx="74708">
                  <c:v>22</c:v>
                </c:pt>
                <c:pt idx="74709">
                  <c:v>22</c:v>
                </c:pt>
                <c:pt idx="74710">
                  <c:v>22</c:v>
                </c:pt>
                <c:pt idx="74711">
                  <c:v>22</c:v>
                </c:pt>
                <c:pt idx="74712">
                  <c:v>22</c:v>
                </c:pt>
                <c:pt idx="74713">
                  <c:v>22</c:v>
                </c:pt>
                <c:pt idx="74714">
                  <c:v>22</c:v>
                </c:pt>
                <c:pt idx="74715">
                  <c:v>22</c:v>
                </c:pt>
                <c:pt idx="74716">
                  <c:v>22</c:v>
                </c:pt>
                <c:pt idx="74717">
                  <c:v>22</c:v>
                </c:pt>
                <c:pt idx="74718">
                  <c:v>22</c:v>
                </c:pt>
                <c:pt idx="74719">
                  <c:v>22</c:v>
                </c:pt>
                <c:pt idx="74720">
                  <c:v>22</c:v>
                </c:pt>
                <c:pt idx="74721">
                  <c:v>22</c:v>
                </c:pt>
                <c:pt idx="74722">
                  <c:v>22</c:v>
                </c:pt>
                <c:pt idx="74723">
                  <c:v>22</c:v>
                </c:pt>
                <c:pt idx="74724">
                  <c:v>22</c:v>
                </c:pt>
                <c:pt idx="74725">
                  <c:v>22</c:v>
                </c:pt>
                <c:pt idx="74726">
                  <c:v>22</c:v>
                </c:pt>
                <c:pt idx="74727">
                  <c:v>22</c:v>
                </c:pt>
                <c:pt idx="74728">
                  <c:v>22</c:v>
                </c:pt>
                <c:pt idx="74729">
                  <c:v>22</c:v>
                </c:pt>
                <c:pt idx="74730">
                  <c:v>22</c:v>
                </c:pt>
                <c:pt idx="74731">
                  <c:v>22</c:v>
                </c:pt>
                <c:pt idx="74732">
                  <c:v>22</c:v>
                </c:pt>
                <c:pt idx="74733">
                  <c:v>22</c:v>
                </c:pt>
                <c:pt idx="74734">
                  <c:v>22</c:v>
                </c:pt>
                <c:pt idx="74735">
                  <c:v>22</c:v>
                </c:pt>
                <c:pt idx="74736">
                  <c:v>22</c:v>
                </c:pt>
                <c:pt idx="74737">
                  <c:v>22</c:v>
                </c:pt>
                <c:pt idx="74738">
                  <c:v>22</c:v>
                </c:pt>
                <c:pt idx="74739">
                  <c:v>22</c:v>
                </c:pt>
                <c:pt idx="74740">
                  <c:v>22</c:v>
                </c:pt>
                <c:pt idx="74741">
                  <c:v>22</c:v>
                </c:pt>
                <c:pt idx="74742">
                  <c:v>22</c:v>
                </c:pt>
                <c:pt idx="74743">
                  <c:v>22</c:v>
                </c:pt>
                <c:pt idx="74744">
                  <c:v>22</c:v>
                </c:pt>
                <c:pt idx="74745">
                  <c:v>22</c:v>
                </c:pt>
                <c:pt idx="74746">
                  <c:v>22</c:v>
                </c:pt>
                <c:pt idx="74747">
                  <c:v>22</c:v>
                </c:pt>
                <c:pt idx="74748">
                  <c:v>22</c:v>
                </c:pt>
                <c:pt idx="74749">
                  <c:v>22</c:v>
                </c:pt>
                <c:pt idx="74750">
                  <c:v>22</c:v>
                </c:pt>
                <c:pt idx="74751">
                  <c:v>22</c:v>
                </c:pt>
                <c:pt idx="74752">
                  <c:v>22</c:v>
                </c:pt>
                <c:pt idx="74753">
                  <c:v>22</c:v>
                </c:pt>
                <c:pt idx="74754">
                  <c:v>22</c:v>
                </c:pt>
                <c:pt idx="74755">
                  <c:v>22</c:v>
                </c:pt>
                <c:pt idx="74756">
                  <c:v>22</c:v>
                </c:pt>
                <c:pt idx="74757">
                  <c:v>22</c:v>
                </c:pt>
                <c:pt idx="74758">
                  <c:v>22</c:v>
                </c:pt>
                <c:pt idx="74759">
                  <c:v>22</c:v>
                </c:pt>
                <c:pt idx="74760">
                  <c:v>22</c:v>
                </c:pt>
                <c:pt idx="74761">
                  <c:v>22</c:v>
                </c:pt>
                <c:pt idx="74762">
                  <c:v>22</c:v>
                </c:pt>
                <c:pt idx="74763">
                  <c:v>22</c:v>
                </c:pt>
                <c:pt idx="74764">
                  <c:v>22</c:v>
                </c:pt>
                <c:pt idx="74765">
                  <c:v>22</c:v>
                </c:pt>
                <c:pt idx="74766">
                  <c:v>22</c:v>
                </c:pt>
                <c:pt idx="74767">
                  <c:v>22</c:v>
                </c:pt>
                <c:pt idx="74768">
                  <c:v>22</c:v>
                </c:pt>
                <c:pt idx="74769">
                  <c:v>22</c:v>
                </c:pt>
                <c:pt idx="74770">
                  <c:v>22</c:v>
                </c:pt>
                <c:pt idx="74771">
                  <c:v>22</c:v>
                </c:pt>
                <c:pt idx="74772">
                  <c:v>22</c:v>
                </c:pt>
                <c:pt idx="74773">
                  <c:v>22</c:v>
                </c:pt>
                <c:pt idx="74774">
                  <c:v>22</c:v>
                </c:pt>
                <c:pt idx="74775">
                  <c:v>22</c:v>
                </c:pt>
                <c:pt idx="74776">
                  <c:v>22</c:v>
                </c:pt>
                <c:pt idx="74777">
                  <c:v>22</c:v>
                </c:pt>
                <c:pt idx="74778">
                  <c:v>22</c:v>
                </c:pt>
                <c:pt idx="74779">
                  <c:v>22</c:v>
                </c:pt>
                <c:pt idx="74780">
                  <c:v>22</c:v>
                </c:pt>
                <c:pt idx="74781">
                  <c:v>22</c:v>
                </c:pt>
                <c:pt idx="74782">
                  <c:v>22</c:v>
                </c:pt>
                <c:pt idx="74783">
                  <c:v>22</c:v>
                </c:pt>
                <c:pt idx="74784">
                  <c:v>22</c:v>
                </c:pt>
                <c:pt idx="74785">
                  <c:v>22</c:v>
                </c:pt>
                <c:pt idx="74786">
                  <c:v>22</c:v>
                </c:pt>
                <c:pt idx="74787">
                  <c:v>22</c:v>
                </c:pt>
                <c:pt idx="74788">
                  <c:v>22</c:v>
                </c:pt>
                <c:pt idx="74789">
                  <c:v>22</c:v>
                </c:pt>
                <c:pt idx="74790">
                  <c:v>22</c:v>
                </c:pt>
                <c:pt idx="74791">
                  <c:v>22</c:v>
                </c:pt>
                <c:pt idx="74792">
                  <c:v>22</c:v>
                </c:pt>
                <c:pt idx="74793">
                  <c:v>22</c:v>
                </c:pt>
                <c:pt idx="74794">
                  <c:v>22</c:v>
                </c:pt>
                <c:pt idx="74795">
                  <c:v>22</c:v>
                </c:pt>
                <c:pt idx="74796">
                  <c:v>22</c:v>
                </c:pt>
                <c:pt idx="74797">
                  <c:v>22</c:v>
                </c:pt>
                <c:pt idx="74798">
                  <c:v>22</c:v>
                </c:pt>
                <c:pt idx="74799">
                  <c:v>22</c:v>
                </c:pt>
                <c:pt idx="74800">
                  <c:v>22</c:v>
                </c:pt>
                <c:pt idx="74801">
                  <c:v>22</c:v>
                </c:pt>
                <c:pt idx="74802">
                  <c:v>22</c:v>
                </c:pt>
                <c:pt idx="74803">
                  <c:v>22</c:v>
                </c:pt>
                <c:pt idx="74804">
                  <c:v>22</c:v>
                </c:pt>
                <c:pt idx="74805">
                  <c:v>22</c:v>
                </c:pt>
                <c:pt idx="74806">
                  <c:v>22</c:v>
                </c:pt>
                <c:pt idx="74807">
                  <c:v>22</c:v>
                </c:pt>
                <c:pt idx="74808">
                  <c:v>22</c:v>
                </c:pt>
                <c:pt idx="74809">
                  <c:v>22</c:v>
                </c:pt>
                <c:pt idx="74810">
                  <c:v>22</c:v>
                </c:pt>
                <c:pt idx="74811">
                  <c:v>22</c:v>
                </c:pt>
                <c:pt idx="74812">
                  <c:v>22</c:v>
                </c:pt>
                <c:pt idx="74813">
                  <c:v>22</c:v>
                </c:pt>
                <c:pt idx="74814">
                  <c:v>22</c:v>
                </c:pt>
                <c:pt idx="74815">
                  <c:v>22</c:v>
                </c:pt>
                <c:pt idx="74816">
                  <c:v>22</c:v>
                </c:pt>
                <c:pt idx="74817">
                  <c:v>22</c:v>
                </c:pt>
                <c:pt idx="74818">
                  <c:v>22</c:v>
                </c:pt>
                <c:pt idx="74819">
                  <c:v>22</c:v>
                </c:pt>
                <c:pt idx="74820">
                  <c:v>22</c:v>
                </c:pt>
                <c:pt idx="74821">
                  <c:v>22</c:v>
                </c:pt>
                <c:pt idx="74822">
                  <c:v>22</c:v>
                </c:pt>
                <c:pt idx="74823">
                  <c:v>22</c:v>
                </c:pt>
                <c:pt idx="74824">
                  <c:v>22</c:v>
                </c:pt>
                <c:pt idx="74825">
                  <c:v>22</c:v>
                </c:pt>
                <c:pt idx="74826">
                  <c:v>22</c:v>
                </c:pt>
                <c:pt idx="74827">
                  <c:v>22</c:v>
                </c:pt>
                <c:pt idx="74828">
                  <c:v>22</c:v>
                </c:pt>
                <c:pt idx="74829">
                  <c:v>22</c:v>
                </c:pt>
                <c:pt idx="74830">
                  <c:v>22</c:v>
                </c:pt>
                <c:pt idx="74831">
                  <c:v>22</c:v>
                </c:pt>
                <c:pt idx="74832">
                  <c:v>22</c:v>
                </c:pt>
                <c:pt idx="74833">
                  <c:v>22</c:v>
                </c:pt>
                <c:pt idx="74834">
                  <c:v>22</c:v>
                </c:pt>
                <c:pt idx="74835">
                  <c:v>22</c:v>
                </c:pt>
                <c:pt idx="74836">
                  <c:v>22</c:v>
                </c:pt>
                <c:pt idx="74837">
                  <c:v>22</c:v>
                </c:pt>
                <c:pt idx="74838">
                  <c:v>22</c:v>
                </c:pt>
                <c:pt idx="74839">
                  <c:v>22</c:v>
                </c:pt>
                <c:pt idx="74840">
                  <c:v>22</c:v>
                </c:pt>
                <c:pt idx="74841">
                  <c:v>22</c:v>
                </c:pt>
                <c:pt idx="74842">
                  <c:v>22</c:v>
                </c:pt>
                <c:pt idx="74843">
                  <c:v>22</c:v>
                </c:pt>
                <c:pt idx="74844">
                  <c:v>22</c:v>
                </c:pt>
                <c:pt idx="74845">
                  <c:v>22</c:v>
                </c:pt>
                <c:pt idx="74846">
                  <c:v>22</c:v>
                </c:pt>
                <c:pt idx="74847">
                  <c:v>22</c:v>
                </c:pt>
                <c:pt idx="74848">
                  <c:v>22</c:v>
                </c:pt>
                <c:pt idx="74849">
                  <c:v>22</c:v>
                </c:pt>
                <c:pt idx="74850">
                  <c:v>22</c:v>
                </c:pt>
                <c:pt idx="74851">
                  <c:v>22</c:v>
                </c:pt>
                <c:pt idx="74852">
                  <c:v>22</c:v>
                </c:pt>
                <c:pt idx="74853">
                  <c:v>22</c:v>
                </c:pt>
                <c:pt idx="74854">
                  <c:v>22</c:v>
                </c:pt>
                <c:pt idx="74855">
                  <c:v>22</c:v>
                </c:pt>
                <c:pt idx="74856">
                  <c:v>22</c:v>
                </c:pt>
                <c:pt idx="74857">
                  <c:v>22</c:v>
                </c:pt>
                <c:pt idx="74858">
                  <c:v>22</c:v>
                </c:pt>
                <c:pt idx="74859">
                  <c:v>22</c:v>
                </c:pt>
                <c:pt idx="74860">
                  <c:v>22</c:v>
                </c:pt>
                <c:pt idx="74861">
                  <c:v>22</c:v>
                </c:pt>
                <c:pt idx="74862">
                  <c:v>22</c:v>
                </c:pt>
                <c:pt idx="74863">
                  <c:v>22</c:v>
                </c:pt>
                <c:pt idx="74864">
                  <c:v>22</c:v>
                </c:pt>
                <c:pt idx="74865">
                  <c:v>22</c:v>
                </c:pt>
                <c:pt idx="74866">
                  <c:v>22</c:v>
                </c:pt>
                <c:pt idx="74867">
                  <c:v>22</c:v>
                </c:pt>
                <c:pt idx="74868">
                  <c:v>22</c:v>
                </c:pt>
                <c:pt idx="74869">
                  <c:v>22</c:v>
                </c:pt>
                <c:pt idx="74870">
                  <c:v>22</c:v>
                </c:pt>
                <c:pt idx="74871">
                  <c:v>22</c:v>
                </c:pt>
                <c:pt idx="74872">
                  <c:v>22</c:v>
                </c:pt>
                <c:pt idx="74873">
                  <c:v>22</c:v>
                </c:pt>
                <c:pt idx="74874">
                  <c:v>22</c:v>
                </c:pt>
                <c:pt idx="74875">
                  <c:v>22</c:v>
                </c:pt>
                <c:pt idx="74876">
                  <c:v>22</c:v>
                </c:pt>
                <c:pt idx="74877">
                  <c:v>22</c:v>
                </c:pt>
                <c:pt idx="74878">
                  <c:v>22</c:v>
                </c:pt>
                <c:pt idx="74879">
                  <c:v>22</c:v>
                </c:pt>
                <c:pt idx="74880">
                  <c:v>22</c:v>
                </c:pt>
                <c:pt idx="74881">
                  <c:v>22</c:v>
                </c:pt>
                <c:pt idx="74882">
                  <c:v>22</c:v>
                </c:pt>
                <c:pt idx="74883">
                  <c:v>22</c:v>
                </c:pt>
                <c:pt idx="74884">
                  <c:v>22</c:v>
                </c:pt>
                <c:pt idx="74885">
                  <c:v>22</c:v>
                </c:pt>
                <c:pt idx="74886">
                  <c:v>22</c:v>
                </c:pt>
                <c:pt idx="74887">
                  <c:v>22</c:v>
                </c:pt>
                <c:pt idx="74888">
                  <c:v>22</c:v>
                </c:pt>
                <c:pt idx="74889">
                  <c:v>22</c:v>
                </c:pt>
                <c:pt idx="74890">
                  <c:v>22</c:v>
                </c:pt>
                <c:pt idx="74891">
                  <c:v>22</c:v>
                </c:pt>
                <c:pt idx="74892">
                  <c:v>22</c:v>
                </c:pt>
                <c:pt idx="74893">
                  <c:v>22</c:v>
                </c:pt>
                <c:pt idx="74894">
                  <c:v>22</c:v>
                </c:pt>
                <c:pt idx="74895">
                  <c:v>22</c:v>
                </c:pt>
                <c:pt idx="74896">
                  <c:v>22</c:v>
                </c:pt>
                <c:pt idx="74897">
                  <c:v>22</c:v>
                </c:pt>
                <c:pt idx="74898">
                  <c:v>22</c:v>
                </c:pt>
                <c:pt idx="74899">
                  <c:v>22</c:v>
                </c:pt>
                <c:pt idx="74900">
                  <c:v>22</c:v>
                </c:pt>
                <c:pt idx="74901">
                  <c:v>22</c:v>
                </c:pt>
                <c:pt idx="74902">
                  <c:v>22</c:v>
                </c:pt>
                <c:pt idx="74903">
                  <c:v>22</c:v>
                </c:pt>
                <c:pt idx="74904">
                  <c:v>22</c:v>
                </c:pt>
                <c:pt idx="74905">
                  <c:v>22</c:v>
                </c:pt>
                <c:pt idx="74906">
                  <c:v>22</c:v>
                </c:pt>
                <c:pt idx="74907">
                  <c:v>22</c:v>
                </c:pt>
                <c:pt idx="74908">
                  <c:v>22</c:v>
                </c:pt>
                <c:pt idx="74909">
                  <c:v>22</c:v>
                </c:pt>
                <c:pt idx="74910">
                  <c:v>22</c:v>
                </c:pt>
                <c:pt idx="74911">
                  <c:v>22</c:v>
                </c:pt>
                <c:pt idx="74912">
                  <c:v>22</c:v>
                </c:pt>
                <c:pt idx="74913">
                  <c:v>22</c:v>
                </c:pt>
                <c:pt idx="74914">
                  <c:v>22</c:v>
                </c:pt>
                <c:pt idx="74915">
                  <c:v>22</c:v>
                </c:pt>
                <c:pt idx="74916">
                  <c:v>22</c:v>
                </c:pt>
                <c:pt idx="74917">
                  <c:v>22</c:v>
                </c:pt>
                <c:pt idx="74918">
                  <c:v>22</c:v>
                </c:pt>
                <c:pt idx="74919">
                  <c:v>22</c:v>
                </c:pt>
                <c:pt idx="74920">
                  <c:v>22</c:v>
                </c:pt>
                <c:pt idx="74921">
                  <c:v>22</c:v>
                </c:pt>
                <c:pt idx="74922">
                  <c:v>22</c:v>
                </c:pt>
                <c:pt idx="74923">
                  <c:v>22</c:v>
                </c:pt>
                <c:pt idx="74924">
                  <c:v>22</c:v>
                </c:pt>
                <c:pt idx="74925">
                  <c:v>22</c:v>
                </c:pt>
                <c:pt idx="74926">
                  <c:v>22</c:v>
                </c:pt>
                <c:pt idx="74927">
                  <c:v>22</c:v>
                </c:pt>
                <c:pt idx="74928">
                  <c:v>22</c:v>
                </c:pt>
                <c:pt idx="74929">
                  <c:v>22</c:v>
                </c:pt>
                <c:pt idx="74930">
                  <c:v>22</c:v>
                </c:pt>
                <c:pt idx="74931">
                  <c:v>22</c:v>
                </c:pt>
                <c:pt idx="74932">
                  <c:v>22</c:v>
                </c:pt>
                <c:pt idx="74933">
                  <c:v>22</c:v>
                </c:pt>
                <c:pt idx="74934">
                  <c:v>22</c:v>
                </c:pt>
                <c:pt idx="74935">
                  <c:v>22</c:v>
                </c:pt>
                <c:pt idx="74936">
                  <c:v>22</c:v>
                </c:pt>
                <c:pt idx="74937">
                  <c:v>22</c:v>
                </c:pt>
                <c:pt idx="74938">
                  <c:v>22</c:v>
                </c:pt>
                <c:pt idx="74939">
                  <c:v>22</c:v>
                </c:pt>
                <c:pt idx="74940">
                  <c:v>22</c:v>
                </c:pt>
                <c:pt idx="74941">
                  <c:v>22</c:v>
                </c:pt>
                <c:pt idx="74942">
                  <c:v>22</c:v>
                </c:pt>
                <c:pt idx="74943">
                  <c:v>22</c:v>
                </c:pt>
                <c:pt idx="74944">
                  <c:v>22</c:v>
                </c:pt>
                <c:pt idx="74945">
                  <c:v>22</c:v>
                </c:pt>
                <c:pt idx="74946">
                  <c:v>22</c:v>
                </c:pt>
                <c:pt idx="74947">
                  <c:v>22</c:v>
                </c:pt>
                <c:pt idx="74948">
                  <c:v>22</c:v>
                </c:pt>
                <c:pt idx="74949">
                  <c:v>22</c:v>
                </c:pt>
                <c:pt idx="74950">
                  <c:v>22</c:v>
                </c:pt>
                <c:pt idx="74951">
                  <c:v>22</c:v>
                </c:pt>
                <c:pt idx="74952">
                  <c:v>22</c:v>
                </c:pt>
                <c:pt idx="74953">
                  <c:v>22</c:v>
                </c:pt>
                <c:pt idx="74954">
                  <c:v>22</c:v>
                </c:pt>
                <c:pt idx="74955">
                  <c:v>22</c:v>
                </c:pt>
                <c:pt idx="74956">
                  <c:v>22</c:v>
                </c:pt>
                <c:pt idx="74957">
                  <c:v>22</c:v>
                </c:pt>
                <c:pt idx="74958">
                  <c:v>22</c:v>
                </c:pt>
                <c:pt idx="74959">
                  <c:v>22</c:v>
                </c:pt>
                <c:pt idx="74960">
                  <c:v>22</c:v>
                </c:pt>
                <c:pt idx="74961">
                  <c:v>22</c:v>
                </c:pt>
                <c:pt idx="74962">
                  <c:v>22</c:v>
                </c:pt>
                <c:pt idx="74963">
                  <c:v>22</c:v>
                </c:pt>
                <c:pt idx="74964">
                  <c:v>22</c:v>
                </c:pt>
                <c:pt idx="74965">
                  <c:v>22</c:v>
                </c:pt>
                <c:pt idx="74966">
                  <c:v>22</c:v>
                </c:pt>
                <c:pt idx="74967">
                  <c:v>22</c:v>
                </c:pt>
                <c:pt idx="74968">
                  <c:v>22</c:v>
                </c:pt>
                <c:pt idx="74969">
                  <c:v>22</c:v>
                </c:pt>
                <c:pt idx="74970">
                  <c:v>22</c:v>
                </c:pt>
                <c:pt idx="74971">
                  <c:v>22</c:v>
                </c:pt>
                <c:pt idx="74972">
                  <c:v>22</c:v>
                </c:pt>
                <c:pt idx="74973">
                  <c:v>22</c:v>
                </c:pt>
                <c:pt idx="74974">
                  <c:v>22</c:v>
                </c:pt>
                <c:pt idx="74975">
                  <c:v>22</c:v>
                </c:pt>
                <c:pt idx="74976">
                  <c:v>22</c:v>
                </c:pt>
                <c:pt idx="74977">
                  <c:v>22</c:v>
                </c:pt>
                <c:pt idx="74978">
                  <c:v>22</c:v>
                </c:pt>
                <c:pt idx="74979">
                  <c:v>22</c:v>
                </c:pt>
                <c:pt idx="74980">
                  <c:v>22</c:v>
                </c:pt>
                <c:pt idx="74981">
                  <c:v>22</c:v>
                </c:pt>
                <c:pt idx="74982">
                  <c:v>22</c:v>
                </c:pt>
                <c:pt idx="74983">
                  <c:v>22</c:v>
                </c:pt>
                <c:pt idx="74984">
                  <c:v>22</c:v>
                </c:pt>
                <c:pt idx="74985">
                  <c:v>22</c:v>
                </c:pt>
                <c:pt idx="74986">
                  <c:v>22</c:v>
                </c:pt>
                <c:pt idx="74987">
                  <c:v>22</c:v>
                </c:pt>
                <c:pt idx="74988">
                  <c:v>22</c:v>
                </c:pt>
                <c:pt idx="74989">
                  <c:v>22</c:v>
                </c:pt>
                <c:pt idx="74990">
                  <c:v>22</c:v>
                </c:pt>
                <c:pt idx="74991">
                  <c:v>22</c:v>
                </c:pt>
                <c:pt idx="74992">
                  <c:v>22</c:v>
                </c:pt>
                <c:pt idx="74993">
                  <c:v>22</c:v>
                </c:pt>
                <c:pt idx="74994">
                  <c:v>22</c:v>
                </c:pt>
                <c:pt idx="74995">
                  <c:v>22</c:v>
                </c:pt>
                <c:pt idx="74996">
                  <c:v>22</c:v>
                </c:pt>
                <c:pt idx="74997">
                  <c:v>22</c:v>
                </c:pt>
                <c:pt idx="74998">
                  <c:v>22</c:v>
                </c:pt>
                <c:pt idx="74999">
                  <c:v>22</c:v>
                </c:pt>
                <c:pt idx="75000">
                  <c:v>22.5</c:v>
                </c:pt>
                <c:pt idx="75001">
                  <c:v>22.5</c:v>
                </c:pt>
                <c:pt idx="75002">
                  <c:v>22.5</c:v>
                </c:pt>
                <c:pt idx="75003">
                  <c:v>22.5</c:v>
                </c:pt>
                <c:pt idx="75004">
                  <c:v>22.5</c:v>
                </c:pt>
                <c:pt idx="75005">
                  <c:v>22.5</c:v>
                </c:pt>
                <c:pt idx="75006">
                  <c:v>22.5</c:v>
                </c:pt>
                <c:pt idx="75007">
                  <c:v>22.5</c:v>
                </c:pt>
                <c:pt idx="75008">
                  <c:v>22.5</c:v>
                </c:pt>
                <c:pt idx="75009">
                  <c:v>22.5</c:v>
                </c:pt>
                <c:pt idx="75010">
                  <c:v>22.5</c:v>
                </c:pt>
                <c:pt idx="75011">
                  <c:v>22.5</c:v>
                </c:pt>
                <c:pt idx="75012">
                  <c:v>22.5</c:v>
                </c:pt>
                <c:pt idx="75013">
                  <c:v>22.5</c:v>
                </c:pt>
                <c:pt idx="75014">
                  <c:v>22.5</c:v>
                </c:pt>
                <c:pt idx="75015">
                  <c:v>22.5</c:v>
                </c:pt>
                <c:pt idx="75016">
                  <c:v>22.5</c:v>
                </c:pt>
                <c:pt idx="75017">
                  <c:v>22.5</c:v>
                </c:pt>
                <c:pt idx="75018">
                  <c:v>22.5</c:v>
                </c:pt>
                <c:pt idx="75019">
                  <c:v>22.5</c:v>
                </c:pt>
                <c:pt idx="75020">
                  <c:v>22.5</c:v>
                </c:pt>
                <c:pt idx="75021">
                  <c:v>22.5</c:v>
                </c:pt>
                <c:pt idx="75022">
                  <c:v>22.5</c:v>
                </c:pt>
                <c:pt idx="75023">
                  <c:v>22.5</c:v>
                </c:pt>
                <c:pt idx="75024">
                  <c:v>22.5</c:v>
                </c:pt>
                <c:pt idx="75025">
                  <c:v>22.5</c:v>
                </c:pt>
                <c:pt idx="75026">
                  <c:v>22.5</c:v>
                </c:pt>
                <c:pt idx="75027">
                  <c:v>22.5</c:v>
                </c:pt>
                <c:pt idx="75028">
                  <c:v>22.5</c:v>
                </c:pt>
                <c:pt idx="75029">
                  <c:v>22.5</c:v>
                </c:pt>
                <c:pt idx="75030">
                  <c:v>22.5</c:v>
                </c:pt>
                <c:pt idx="75031">
                  <c:v>22.5</c:v>
                </c:pt>
                <c:pt idx="75032">
                  <c:v>22.5</c:v>
                </c:pt>
                <c:pt idx="75033">
                  <c:v>22.5</c:v>
                </c:pt>
                <c:pt idx="75034">
                  <c:v>22.5</c:v>
                </c:pt>
                <c:pt idx="75035">
                  <c:v>22.5</c:v>
                </c:pt>
                <c:pt idx="75036">
                  <c:v>22.5</c:v>
                </c:pt>
                <c:pt idx="75037">
                  <c:v>22.5</c:v>
                </c:pt>
                <c:pt idx="75038">
                  <c:v>22.5</c:v>
                </c:pt>
                <c:pt idx="75039">
                  <c:v>22.5</c:v>
                </c:pt>
                <c:pt idx="75040">
                  <c:v>22.5</c:v>
                </c:pt>
                <c:pt idx="75041">
                  <c:v>22.5</c:v>
                </c:pt>
                <c:pt idx="75042">
                  <c:v>22.5</c:v>
                </c:pt>
                <c:pt idx="75043">
                  <c:v>22.5</c:v>
                </c:pt>
                <c:pt idx="75044">
                  <c:v>22.5</c:v>
                </c:pt>
                <c:pt idx="75045">
                  <c:v>22.5</c:v>
                </c:pt>
                <c:pt idx="75046">
                  <c:v>22.5</c:v>
                </c:pt>
                <c:pt idx="75047">
                  <c:v>22.5</c:v>
                </c:pt>
                <c:pt idx="75048">
                  <c:v>22.5</c:v>
                </c:pt>
                <c:pt idx="75049">
                  <c:v>22.5</c:v>
                </c:pt>
                <c:pt idx="75050">
                  <c:v>22.5</c:v>
                </c:pt>
                <c:pt idx="75051">
                  <c:v>22.5</c:v>
                </c:pt>
                <c:pt idx="75052">
                  <c:v>22.5</c:v>
                </c:pt>
                <c:pt idx="75053">
                  <c:v>22.5</c:v>
                </c:pt>
                <c:pt idx="75054">
                  <c:v>22.5</c:v>
                </c:pt>
                <c:pt idx="75055">
                  <c:v>22.5</c:v>
                </c:pt>
                <c:pt idx="75056">
                  <c:v>22.5</c:v>
                </c:pt>
                <c:pt idx="75057">
                  <c:v>22.5</c:v>
                </c:pt>
                <c:pt idx="75058">
                  <c:v>22.5</c:v>
                </c:pt>
                <c:pt idx="75059">
                  <c:v>22.5</c:v>
                </c:pt>
                <c:pt idx="75060">
                  <c:v>22.5</c:v>
                </c:pt>
                <c:pt idx="75061">
                  <c:v>22.5</c:v>
                </c:pt>
                <c:pt idx="75062">
                  <c:v>22.5</c:v>
                </c:pt>
                <c:pt idx="75063">
                  <c:v>22.5</c:v>
                </c:pt>
                <c:pt idx="75064">
                  <c:v>22.5</c:v>
                </c:pt>
                <c:pt idx="75065">
                  <c:v>22.5</c:v>
                </c:pt>
                <c:pt idx="75066">
                  <c:v>22.5</c:v>
                </c:pt>
                <c:pt idx="75067">
                  <c:v>22.5</c:v>
                </c:pt>
                <c:pt idx="75068">
                  <c:v>22.5</c:v>
                </c:pt>
                <c:pt idx="75069">
                  <c:v>22.5</c:v>
                </c:pt>
                <c:pt idx="75070">
                  <c:v>22.5</c:v>
                </c:pt>
                <c:pt idx="75071">
                  <c:v>22.5</c:v>
                </c:pt>
                <c:pt idx="75072">
                  <c:v>22.5</c:v>
                </c:pt>
                <c:pt idx="75073">
                  <c:v>22.5</c:v>
                </c:pt>
                <c:pt idx="75074">
                  <c:v>22.5</c:v>
                </c:pt>
                <c:pt idx="75075">
                  <c:v>22.5</c:v>
                </c:pt>
                <c:pt idx="75076">
                  <c:v>22.5</c:v>
                </c:pt>
                <c:pt idx="75077">
                  <c:v>22.5</c:v>
                </c:pt>
                <c:pt idx="75078">
                  <c:v>22.5</c:v>
                </c:pt>
                <c:pt idx="75079">
                  <c:v>22.5</c:v>
                </c:pt>
                <c:pt idx="75080">
                  <c:v>22.5</c:v>
                </c:pt>
                <c:pt idx="75081">
                  <c:v>22.5</c:v>
                </c:pt>
                <c:pt idx="75082">
                  <c:v>22.5</c:v>
                </c:pt>
                <c:pt idx="75083">
                  <c:v>22.5</c:v>
                </c:pt>
                <c:pt idx="75084">
                  <c:v>22.5</c:v>
                </c:pt>
                <c:pt idx="75085">
                  <c:v>22.5</c:v>
                </c:pt>
                <c:pt idx="75086">
                  <c:v>22.5</c:v>
                </c:pt>
                <c:pt idx="75087">
                  <c:v>22.5</c:v>
                </c:pt>
                <c:pt idx="75088">
                  <c:v>22.5</c:v>
                </c:pt>
                <c:pt idx="75089">
                  <c:v>22.5</c:v>
                </c:pt>
                <c:pt idx="75090">
                  <c:v>22.5</c:v>
                </c:pt>
                <c:pt idx="75091">
                  <c:v>22.5</c:v>
                </c:pt>
                <c:pt idx="75092">
                  <c:v>22.5</c:v>
                </c:pt>
                <c:pt idx="75093">
                  <c:v>22.5</c:v>
                </c:pt>
                <c:pt idx="75094">
                  <c:v>22.5</c:v>
                </c:pt>
                <c:pt idx="75095">
                  <c:v>22.5</c:v>
                </c:pt>
                <c:pt idx="75096">
                  <c:v>22.5</c:v>
                </c:pt>
                <c:pt idx="75097">
                  <c:v>22.5</c:v>
                </c:pt>
                <c:pt idx="75098">
                  <c:v>22.5</c:v>
                </c:pt>
                <c:pt idx="75099">
                  <c:v>22.5</c:v>
                </c:pt>
                <c:pt idx="75100">
                  <c:v>22.5</c:v>
                </c:pt>
                <c:pt idx="75101">
                  <c:v>22.5</c:v>
                </c:pt>
                <c:pt idx="75102">
                  <c:v>22.5</c:v>
                </c:pt>
                <c:pt idx="75103">
                  <c:v>22.5</c:v>
                </c:pt>
                <c:pt idx="75104">
                  <c:v>22.5</c:v>
                </c:pt>
                <c:pt idx="75105">
                  <c:v>22.5</c:v>
                </c:pt>
                <c:pt idx="75106">
                  <c:v>22.5</c:v>
                </c:pt>
                <c:pt idx="75107">
                  <c:v>22.5</c:v>
                </c:pt>
                <c:pt idx="75108">
                  <c:v>22.5</c:v>
                </c:pt>
                <c:pt idx="75109">
                  <c:v>22.5</c:v>
                </c:pt>
                <c:pt idx="75110">
                  <c:v>22.5</c:v>
                </c:pt>
                <c:pt idx="75111">
                  <c:v>22.5</c:v>
                </c:pt>
                <c:pt idx="75112">
                  <c:v>22.5</c:v>
                </c:pt>
                <c:pt idx="75113">
                  <c:v>22.5</c:v>
                </c:pt>
                <c:pt idx="75114">
                  <c:v>22.5</c:v>
                </c:pt>
                <c:pt idx="75115">
                  <c:v>22.5</c:v>
                </c:pt>
                <c:pt idx="75116">
                  <c:v>22.5</c:v>
                </c:pt>
                <c:pt idx="75117">
                  <c:v>22.5</c:v>
                </c:pt>
                <c:pt idx="75118">
                  <c:v>22.5</c:v>
                </c:pt>
                <c:pt idx="75119">
                  <c:v>22.5</c:v>
                </c:pt>
                <c:pt idx="75120">
                  <c:v>22.5</c:v>
                </c:pt>
                <c:pt idx="75121">
                  <c:v>22.5</c:v>
                </c:pt>
                <c:pt idx="75122">
                  <c:v>22.5</c:v>
                </c:pt>
                <c:pt idx="75123">
                  <c:v>22.5</c:v>
                </c:pt>
                <c:pt idx="75124">
                  <c:v>22.5</c:v>
                </c:pt>
                <c:pt idx="75125">
                  <c:v>22.5</c:v>
                </c:pt>
                <c:pt idx="75126">
                  <c:v>22.5</c:v>
                </c:pt>
                <c:pt idx="75127">
                  <c:v>22.5</c:v>
                </c:pt>
                <c:pt idx="75128">
                  <c:v>22.5</c:v>
                </c:pt>
                <c:pt idx="75129">
                  <c:v>22.5</c:v>
                </c:pt>
                <c:pt idx="75130">
                  <c:v>22.5</c:v>
                </c:pt>
                <c:pt idx="75131">
                  <c:v>22.5</c:v>
                </c:pt>
                <c:pt idx="75132">
                  <c:v>22.5</c:v>
                </c:pt>
                <c:pt idx="75133">
                  <c:v>22.5</c:v>
                </c:pt>
                <c:pt idx="75134">
                  <c:v>22.5</c:v>
                </c:pt>
                <c:pt idx="75135">
                  <c:v>22.5</c:v>
                </c:pt>
                <c:pt idx="75136">
                  <c:v>22.5</c:v>
                </c:pt>
                <c:pt idx="75137">
                  <c:v>22.5</c:v>
                </c:pt>
                <c:pt idx="75138">
                  <c:v>22.5</c:v>
                </c:pt>
                <c:pt idx="75139">
                  <c:v>22.5</c:v>
                </c:pt>
                <c:pt idx="75140">
                  <c:v>22.5</c:v>
                </c:pt>
                <c:pt idx="75141">
                  <c:v>22.5</c:v>
                </c:pt>
                <c:pt idx="75142">
                  <c:v>22.5</c:v>
                </c:pt>
                <c:pt idx="75143">
                  <c:v>22.5</c:v>
                </c:pt>
                <c:pt idx="75144">
                  <c:v>22.5</c:v>
                </c:pt>
                <c:pt idx="75145">
                  <c:v>22.5</c:v>
                </c:pt>
                <c:pt idx="75146">
                  <c:v>22.5</c:v>
                </c:pt>
                <c:pt idx="75147">
                  <c:v>22.5</c:v>
                </c:pt>
                <c:pt idx="75148">
                  <c:v>22.5</c:v>
                </c:pt>
                <c:pt idx="75149">
                  <c:v>22.5</c:v>
                </c:pt>
                <c:pt idx="75150">
                  <c:v>22.5</c:v>
                </c:pt>
                <c:pt idx="75151">
                  <c:v>22.5</c:v>
                </c:pt>
                <c:pt idx="75152">
                  <c:v>22.5</c:v>
                </c:pt>
                <c:pt idx="75153">
                  <c:v>22.5</c:v>
                </c:pt>
                <c:pt idx="75154">
                  <c:v>22.5</c:v>
                </c:pt>
                <c:pt idx="75155">
                  <c:v>22.5</c:v>
                </c:pt>
                <c:pt idx="75156">
                  <c:v>22.5</c:v>
                </c:pt>
                <c:pt idx="75157">
                  <c:v>22.5</c:v>
                </c:pt>
                <c:pt idx="75158">
                  <c:v>22.5</c:v>
                </c:pt>
                <c:pt idx="75159">
                  <c:v>22.5</c:v>
                </c:pt>
                <c:pt idx="75160">
                  <c:v>22.5</c:v>
                </c:pt>
                <c:pt idx="75161">
                  <c:v>22.5</c:v>
                </c:pt>
                <c:pt idx="75162">
                  <c:v>22.5</c:v>
                </c:pt>
                <c:pt idx="75163">
                  <c:v>22.5</c:v>
                </c:pt>
                <c:pt idx="75164">
                  <c:v>22.5</c:v>
                </c:pt>
                <c:pt idx="75165">
                  <c:v>22.5</c:v>
                </c:pt>
                <c:pt idx="75166">
                  <c:v>22.5</c:v>
                </c:pt>
                <c:pt idx="75167">
                  <c:v>22.5</c:v>
                </c:pt>
                <c:pt idx="75168">
                  <c:v>22.5</c:v>
                </c:pt>
                <c:pt idx="75169">
                  <c:v>22.5</c:v>
                </c:pt>
                <c:pt idx="75170">
                  <c:v>22.5</c:v>
                </c:pt>
                <c:pt idx="75171">
                  <c:v>22.5</c:v>
                </c:pt>
                <c:pt idx="75172">
                  <c:v>22.5</c:v>
                </c:pt>
                <c:pt idx="75173">
                  <c:v>22.5</c:v>
                </c:pt>
                <c:pt idx="75174">
                  <c:v>22.5</c:v>
                </c:pt>
                <c:pt idx="75175">
                  <c:v>22.5</c:v>
                </c:pt>
                <c:pt idx="75176">
                  <c:v>22.5</c:v>
                </c:pt>
                <c:pt idx="75177">
                  <c:v>22.5</c:v>
                </c:pt>
                <c:pt idx="75178">
                  <c:v>22.5</c:v>
                </c:pt>
                <c:pt idx="75179">
                  <c:v>22.5</c:v>
                </c:pt>
                <c:pt idx="75180">
                  <c:v>22.5</c:v>
                </c:pt>
                <c:pt idx="75181">
                  <c:v>22.5</c:v>
                </c:pt>
                <c:pt idx="75182">
                  <c:v>22.5</c:v>
                </c:pt>
                <c:pt idx="75183">
                  <c:v>22.5</c:v>
                </c:pt>
                <c:pt idx="75184">
                  <c:v>22.5</c:v>
                </c:pt>
                <c:pt idx="75185">
                  <c:v>22.5</c:v>
                </c:pt>
                <c:pt idx="75186">
                  <c:v>22.5</c:v>
                </c:pt>
                <c:pt idx="75187">
                  <c:v>22.5</c:v>
                </c:pt>
                <c:pt idx="75188">
                  <c:v>22.5</c:v>
                </c:pt>
                <c:pt idx="75189">
                  <c:v>22.5</c:v>
                </c:pt>
                <c:pt idx="75190">
                  <c:v>22.5</c:v>
                </c:pt>
                <c:pt idx="75191">
                  <c:v>22.5</c:v>
                </c:pt>
                <c:pt idx="75192">
                  <c:v>22.5</c:v>
                </c:pt>
                <c:pt idx="75193">
                  <c:v>22.5</c:v>
                </c:pt>
                <c:pt idx="75194">
                  <c:v>22.5</c:v>
                </c:pt>
                <c:pt idx="75195">
                  <c:v>22.5</c:v>
                </c:pt>
                <c:pt idx="75196">
                  <c:v>22.5</c:v>
                </c:pt>
                <c:pt idx="75197">
                  <c:v>22.5</c:v>
                </c:pt>
                <c:pt idx="75198">
                  <c:v>22.5</c:v>
                </c:pt>
                <c:pt idx="75199">
                  <c:v>22.5</c:v>
                </c:pt>
                <c:pt idx="75200">
                  <c:v>22.5</c:v>
                </c:pt>
                <c:pt idx="75201">
                  <c:v>22.5</c:v>
                </c:pt>
                <c:pt idx="75202">
                  <c:v>22.5</c:v>
                </c:pt>
                <c:pt idx="75203">
                  <c:v>22.5</c:v>
                </c:pt>
                <c:pt idx="75204">
                  <c:v>22.5</c:v>
                </c:pt>
                <c:pt idx="75205">
                  <c:v>22.5</c:v>
                </c:pt>
                <c:pt idx="75206">
                  <c:v>22.5</c:v>
                </c:pt>
                <c:pt idx="75207">
                  <c:v>22.5</c:v>
                </c:pt>
                <c:pt idx="75208">
                  <c:v>22.5</c:v>
                </c:pt>
                <c:pt idx="75209">
                  <c:v>22.5</c:v>
                </c:pt>
                <c:pt idx="75210">
                  <c:v>22.5</c:v>
                </c:pt>
                <c:pt idx="75211">
                  <c:v>22.5</c:v>
                </c:pt>
                <c:pt idx="75212">
                  <c:v>22.5</c:v>
                </c:pt>
                <c:pt idx="75213">
                  <c:v>22.5</c:v>
                </c:pt>
                <c:pt idx="75214">
                  <c:v>22.5</c:v>
                </c:pt>
                <c:pt idx="75215">
                  <c:v>22.5</c:v>
                </c:pt>
                <c:pt idx="75216">
                  <c:v>22.5</c:v>
                </c:pt>
                <c:pt idx="75217">
                  <c:v>22.5</c:v>
                </c:pt>
                <c:pt idx="75218">
                  <c:v>22.5</c:v>
                </c:pt>
                <c:pt idx="75219">
                  <c:v>22.5</c:v>
                </c:pt>
                <c:pt idx="75220">
                  <c:v>22.5</c:v>
                </c:pt>
                <c:pt idx="75221">
                  <c:v>22.5</c:v>
                </c:pt>
                <c:pt idx="75222">
                  <c:v>22.5</c:v>
                </c:pt>
                <c:pt idx="75223">
                  <c:v>22.5</c:v>
                </c:pt>
                <c:pt idx="75224">
                  <c:v>22.5</c:v>
                </c:pt>
                <c:pt idx="75225">
                  <c:v>22.5</c:v>
                </c:pt>
                <c:pt idx="75226">
                  <c:v>22.5</c:v>
                </c:pt>
                <c:pt idx="75227">
                  <c:v>22.5</c:v>
                </c:pt>
                <c:pt idx="75228">
                  <c:v>22.5</c:v>
                </c:pt>
                <c:pt idx="75229">
                  <c:v>22.5</c:v>
                </c:pt>
                <c:pt idx="75230">
                  <c:v>22.5</c:v>
                </c:pt>
                <c:pt idx="75231">
                  <c:v>22.5</c:v>
                </c:pt>
                <c:pt idx="75232">
                  <c:v>22.5</c:v>
                </c:pt>
                <c:pt idx="75233">
                  <c:v>22.5</c:v>
                </c:pt>
                <c:pt idx="75234">
                  <c:v>22.5</c:v>
                </c:pt>
                <c:pt idx="75235">
                  <c:v>22.5</c:v>
                </c:pt>
                <c:pt idx="75236">
                  <c:v>22.5</c:v>
                </c:pt>
                <c:pt idx="75237">
                  <c:v>22.5</c:v>
                </c:pt>
                <c:pt idx="75238">
                  <c:v>22.5</c:v>
                </c:pt>
                <c:pt idx="75239">
                  <c:v>22.5</c:v>
                </c:pt>
                <c:pt idx="75240">
                  <c:v>22.5</c:v>
                </c:pt>
                <c:pt idx="75241">
                  <c:v>22.5</c:v>
                </c:pt>
                <c:pt idx="75242">
                  <c:v>22.5</c:v>
                </c:pt>
                <c:pt idx="75243">
                  <c:v>22.5</c:v>
                </c:pt>
                <c:pt idx="75244">
                  <c:v>22.5</c:v>
                </c:pt>
                <c:pt idx="75245">
                  <c:v>22.5</c:v>
                </c:pt>
                <c:pt idx="75246">
                  <c:v>22.5</c:v>
                </c:pt>
                <c:pt idx="75247">
                  <c:v>22.5</c:v>
                </c:pt>
                <c:pt idx="75248">
                  <c:v>22.5</c:v>
                </c:pt>
                <c:pt idx="75249">
                  <c:v>22.5</c:v>
                </c:pt>
                <c:pt idx="75250">
                  <c:v>22.5</c:v>
                </c:pt>
                <c:pt idx="75251">
                  <c:v>22.5</c:v>
                </c:pt>
                <c:pt idx="75252">
                  <c:v>22.5</c:v>
                </c:pt>
                <c:pt idx="75253">
                  <c:v>22.5</c:v>
                </c:pt>
                <c:pt idx="75254">
                  <c:v>22.5</c:v>
                </c:pt>
                <c:pt idx="75255">
                  <c:v>22.5</c:v>
                </c:pt>
                <c:pt idx="75256">
                  <c:v>22.5</c:v>
                </c:pt>
                <c:pt idx="75257">
                  <c:v>22.5</c:v>
                </c:pt>
                <c:pt idx="75258">
                  <c:v>22.5</c:v>
                </c:pt>
                <c:pt idx="75259">
                  <c:v>22.5</c:v>
                </c:pt>
                <c:pt idx="75260">
                  <c:v>22.5</c:v>
                </c:pt>
                <c:pt idx="75261">
                  <c:v>22.5</c:v>
                </c:pt>
                <c:pt idx="75262">
                  <c:v>22.5</c:v>
                </c:pt>
                <c:pt idx="75263">
                  <c:v>22.5</c:v>
                </c:pt>
                <c:pt idx="75264">
                  <c:v>22.5</c:v>
                </c:pt>
                <c:pt idx="75265">
                  <c:v>22.5</c:v>
                </c:pt>
                <c:pt idx="75266">
                  <c:v>22.5</c:v>
                </c:pt>
                <c:pt idx="75267">
                  <c:v>22.5</c:v>
                </c:pt>
                <c:pt idx="75268">
                  <c:v>22.5</c:v>
                </c:pt>
                <c:pt idx="75269">
                  <c:v>22.5</c:v>
                </c:pt>
                <c:pt idx="75270">
                  <c:v>22.5</c:v>
                </c:pt>
                <c:pt idx="75271">
                  <c:v>22.5</c:v>
                </c:pt>
                <c:pt idx="75272">
                  <c:v>22.5</c:v>
                </c:pt>
                <c:pt idx="75273">
                  <c:v>22.5</c:v>
                </c:pt>
                <c:pt idx="75274">
                  <c:v>22.5</c:v>
                </c:pt>
                <c:pt idx="75275">
                  <c:v>22.5</c:v>
                </c:pt>
                <c:pt idx="75276">
                  <c:v>22.5</c:v>
                </c:pt>
                <c:pt idx="75277">
                  <c:v>22.5</c:v>
                </c:pt>
                <c:pt idx="75278">
                  <c:v>22.5</c:v>
                </c:pt>
                <c:pt idx="75279">
                  <c:v>22.5</c:v>
                </c:pt>
                <c:pt idx="75280">
                  <c:v>22.5</c:v>
                </c:pt>
                <c:pt idx="75281">
                  <c:v>22.5</c:v>
                </c:pt>
                <c:pt idx="75282">
                  <c:v>22.5</c:v>
                </c:pt>
                <c:pt idx="75283">
                  <c:v>22.5</c:v>
                </c:pt>
                <c:pt idx="75284">
                  <c:v>22.5</c:v>
                </c:pt>
                <c:pt idx="75285">
                  <c:v>22.5</c:v>
                </c:pt>
                <c:pt idx="75286">
                  <c:v>22.5</c:v>
                </c:pt>
                <c:pt idx="75287">
                  <c:v>22.5</c:v>
                </c:pt>
                <c:pt idx="75288">
                  <c:v>22.5</c:v>
                </c:pt>
                <c:pt idx="75289">
                  <c:v>22.5</c:v>
                </c:pt>
                <c:pt idx="75290">
                  <c:v>22.5</c:v>
                </c:pt>
                <c:pt idx="75291">
                  <c:v>22.5</c:v>
                </c:pt>
                <c:pt idx="75292">
                  <c:v>22.5</c:v>
                </c:pt>
                <c:pt idx="75293">
                  <c:v>22.5</c:v>
                </c:pt>
                <c:pt idx="75294">
                  <c:v>22.5</c:v>
                </c:pt>
                <c:pt idx="75295">
                  <c:v>22.5</c:v>
                </c:pt>
                <c:pt idx="75296">
                  <c:v>22.5</c:v>
                </c:pt>
                <c:pt idx="75297">
                  <c:v>22.5</c:v>
                </c:pt>
                <c:pt idx="75298">
                  <c:v>22.5</c:v>
                </c:pt>
                <c:pt idx="75299">
                  <c:v>22.5</c:v>
                </c:pt>
                <c:pt idx="75300">
                  <c:v>22.5</c:v>
                </c:pt>
                <c:pt idx="75301">
                  <c:v>22.5</c:v>
                </c:pt>
                <c:pt idx="75302">
                  <c:v>22.5</c:v>
                </c:pt>
                <c:pt idx="75303">
                  <c:v>22.5</c:v>
                </c:pt>
                <c:pt idx="75304">
                  <c:v>22.5</c:v>
                </c:pt>
                <c:pt idx="75305">
                  <c:v>22.5</c:v>
                </c:pt>
                <c:pt idx="75306">
                  <c:v>22.5</c:v>
                </c:pt>
                <c:pt idx="75307">
                  <c:v>22.5</c:v>
                </c:pt>
                <c:pt idx="75308">
                  <c:v>22.5</c:v>
                </c:pt>
                <c:pt idx="75309">
                  <c:v>22.5</c:v>
                </c:pt>
                <c:pt idx="75310">
                  <c:v>22.5</c:v>
                </c:pt>
                <c:pt idx="75311">
                  <c:v>22.5</c:v>
                </c:pt>
                <c:pt idx="75312">
                  <c:v>22.5</c:v>
                </c:pt>
                <c:pt idx="75313">
                  <c:v>22.5</c:v>
                </c:pt>
                <c:pt idx="75314">
                  <c:v>22.5</c:v>
                </c:pt>
                <c:pt idx="75315">
                  <c:v>22.5</c:v>
                </c:pt>
                <c:pt idx="75316">
                  <c:v>22.5</c:v>
                </c:pt>
                <c:pt idx="75317">
                  <c:v>22.5</c:v>
                </c:pt>
                <c:pt idx="75318">
                  <c:v>22.5</c:v>
                </c:pt>
                <c:pt idx="75319">
                  <c:v>22.5</c:v>
                </c:pt>
                <c:pt idx="75320">
                  <c:v>22.5</c:v>
                </c:pt>
                <c:pt idx="75321">
                  <c:v>22.5</c:v>
                </c:pt>
                <c:pt idx="75322">
                  <c:v>22.5</c:v>
                </c:pt>
                <c:pt idx="75323">
                  <c:v>22.5</c:v>
                </c:pt>
                <c:pt idx="75324">
                  <c:v>22.5</c:v>
                </c:pt>
                <c:pt idx="75325">
                  <c:v>22.5</c:v>
                </c:pt>
                <c:pt idx="75326">
                  <c:v>22.5</c:v>
                </c:pt>
                <c:pt idx="75327">
                  <c:v>22.5</c:v>
                </c:pt>
                <c:pt idx="75328">
                  <c:v>22.5</c:v>
                </c:pt>
                <c:pt idx="75329">
                  <c:v>22.5</c:v>
                </c:pt>
                <c:pt idx="75330">
                  <c:v>22.5</c:v>
                </c:pt>
                <c:pt idx="75331">
                  <c:v>22.5</c:v>
                </c:pt>
                <c:pt idx="75332">
                  <c:v>22.5</c:v>
                </c:pt>
                <c:pt idx="75333">
                  <c:v>22.5</c:v>
                </c:pt>
                <c:pt idx="75334">
                  <c:v>22.5</c:v>
                </c:pt>
                <c:pt idx="75335">
                  <c:v>22.5</c:v>
                </c:pt>
                <c:pt idx="75336">
                  <c:v>22.5</c:v>
                </c:pt>
                <c:pt idx="75337">
                  <c:v>22.5</c:v>
                </c:pt>
                <c:pt idx="75338">
                  <c:v>22.5</c:v>
                </c:pt>
                <c:pt idx="75339">
                  <c:v>22.5</c:v>
                </c:pt>
                <c:pt idx="75340">
                  <c:v>22.5</c:v>
                </c:pt>
                <c:pt idx="75341">
                  <c:v>22.5</c:v>
                </c:pt>
                <c:pt idx="75342">
                  <c:v>22.5</c:v>
                </c:pt>
                <c:pt idx="75343">
                  <c:v>22.5</c:v>
                </c:pt>
                <c:pt idx="75344">
                  <c:v>22.5</c:v>
                </c:pt>
                <c:pt idx="75345">
                  <c:v>22.5</c:v>
                </c:pt>
                <c:pt idx="75346">
                  <c:v>22.5</c:v>
                </c:pt>
                <c:pt idx="75347">
                  <c:v>22.5</c:v>
                </c:pt>
                <c:pt idx="75348">
                  <c:v>22.5</c:v>
                </c:pt>
                <c:pt idx="75349">
                  <c:v>22.5</c:v>
                </c:pt>
                <c:pt idx="75350">
                  <c:v>22.5</c:v>
                </c:pt>
                <c:pt idx="75351">
                  <c:v>22.5</c:v>
                </c:pt>
                <c:pt idx="75352">
                  <c:v>22.5</c:v>
                </c:pt>
                <c:pt idx="75353">
                  <c:v>22.5</c:v>
                </c:pt>
                <c:pt idx="75354">
                  <c:v>22.5</c:v>
                </c:pt>
                <c:pt idx="75355">
                  <c:v>22.5</c:v>
                </c:pt>
                <c:pt idx="75356">
                  <c:v>22.5</c:v>
                </c:pt>
                <c:pt idx="75357">
                  <c:v>22.5</c:v>
                </c:pt>
                <c:pt idx="75358">
                  <c:v>22.5</c:v>
                </c:pt>
                <c:pt idx="75359">
                  <c:v>22.5</c:v>
                </c:pt>
                <c:pt idx="75360">
                  <c:v>22.5</c:v>
                </c:pt>
                <c:pt idx="75361">
                  <c:v>22.5</c:v>
                </c:pt>
                <c:pt idx="75362">
                  <c:v>22.5</c:v>
                </c:pt>
                <c:pt idx="75363">
                  <c:v>22.5</c:v>
                </c:pt>
                <c:pt idx="75364">
                  <c:v>22.5</c:v>
                </c:pt>
                <c:pt idx="75365">
                  <c:v>22.5</c:v>
                </c:pt>
                <c:pt idx="75366">
                  <c:v>22.5</c:v>
                </c:pt>
                <c:pt idx="75367">
                  <c:v>22.5</c:v>
                </c:pt>
                <c:pt idx="75368">
                  <c:v>22.5</c:v>
                </c:pt>
                <c:pt idx="75369">
                  <c:v>22.5</c:v>
                </c:pt>
                <c:pt idx="75370">
                  <c:v>22.5</c:v>
                </c:pt>
                <c:pt idx="75371">
                  <c:v>22.5</c:v>
                </c:pt>
                <c:pt idx="75372">
                  <c:v>22.5</c:v>
                </c:pt>
                <c:pt idx="75373">
                  <c:v>22.5</c:v>
                </c:pt>
                <c:pt idx="75374">
                  <c:v>22.5</c:v>
                </c:pt>
                <c:pt idx="75375">
                  <c:v>22.5</c:v>
                </c:pt>
                <c:pt idx="75376">
                  <c:v>22.5</c:v>
                </c:pt>
                <c:pt idx="75377">
                  <c:v>22.5</c:v>
                </c:pt>
                <c:pt idx="75378">
                  <c:v>22.5</c:v>
                </c:pt>
                <c:pt idx="75379">
                  <c:v>22.5</c:v>
                </c:pt>
                <c:pt idx="75380">
                  <c:v>22.5</c:v>
                </c:pt>
                <c:pt idx="75381">
                  <c:v>22.5</c:v>
                </c:pt>
                <c:pt idx="75382">
                  <c:v>22.5</c:v>
                </c:pt>
                <c:pt idx="75383">
                  <c:v>22.5</c:v>
                </c:pt>
                <c:pt idx="75384">
                  <c:v>22.5</c:v>
                </c:pt>
                <c:pt idx="75385">
                  <c:v>22.5</c:v>
                </c:pt>
                <c:pt idx="75386">
                  <c:v>22.5</c:v>
                </c:pt>
                <c:pt idx="75387">
                  <c:v>22.5</c:v>
                </c:pt>
                <c:pt idx="75388">
                  <c:v>22.5</c:v>
                </c:pt>
                <c:pt idx="75389">
                  <c:v>22.5</c:v>
                </c:pt>
                <c:pt idx="75390">
                  <c:v>22.5</c:v>
                </c:pt>
                <c:pt idx="75391">
                  <c:v>22.5</c:v>
                </c:pt>
                <c:pt idx="75392">
                  <c:v>22.5</c:v>
                </c:pt>
                <c:pt idx="75393">
                  <c:v>22.5</c:v>
                </c:pt>
                <c:pt idx="75394">
                  <c:v>22.5</c:v>
                </c:pt>
                <c:pt idx="75395">
                  <c:v>22.5</c:v>
                </c:pt>
                <c:pt idx="75396">
                  <c:v>22.5</c:v>
                </c:pt>
                <c:pt idx="75397">
                  <c:v>22.5</c:v>
                </c:pt>
                <c:pt idx="75398">
                  <c:v>22.5</c:v>
                </c:pt>
                <c:pt idx="75399">
                  <c:v>22.5</c:v>
                </c:pt>
                <c:pt idx="75400">
                  <c:v>22.5</c:v>
                </c:pt>
                <c:pt idx="75401">
                  <c:v>22.5</c:v>
                </c:pt>
                <c:pt idx="75402">
                  <c:v>22.5</c:v>
                </c:pt>
                <c:pt idx="75403">
                  <c:v>22.5</c:v>
                </c:pt>
                <c:pt idx="75404">
                  <c:v>22.5</c:v>
                </c:pt>
                <c:pt idx="75405">
                  <c:v>22.5</c:v>
                </c:pt>
                <c:pt idx="75406">
                  <c:v>22.5</c:v>
                </c:pt>
                <c:pt idx="75407">
                  <c:v>22.5</c:v>
                </c:pt>
                <c:pt idx="75408">
                  <c:v>22.5</c:v>
                </c:pt>
                <c:pt idx="75409">
                  <c:v>22.5</c:v>
                </c:pt>
                <c:pt idx="75410">
                  <c:v>22.5</c:v>
                </c:pt>
                <c:pt idx="75411">
                  <c:v>22.5</c:v>
                </c:pt>
                <c:pt idx="75412">
                  <c:v>22.5</c:v>
                </c:pt>
                <c:pt idx="75413">
                  <c:v>22.5</c:v>
                </c:pt>
                <c:pt idx="75414">
                  <c:v>22.5</c:v>
                </c:pt>
                <c:pt idx="75415">
                  <c:v>22.5</c:v>
                </c:pt>
                <c:pt idx="75416">
                  <c:v>22.5</c:v>
                </c:pt>
                <c:pt idx="75417">
                  <c:v>22.5</c:v>
                </c:pt>
                <c:pt idx="75418">
                  <c:v>22.5</c:v>
                </c:pt>
                <c:pt idx="75419">
                  <c:v>22.5</c:v>
                </c:pt>
                <c:pt idx="75420">
                  <c:v>22.5</c:v>
                </c:pt>
                <c:pt idx="75421">
                  <c:v>22.5</c:v>
                </c:pt>
                <c:pt idx="75422">
                  <c:v>22.5</c:v>
                </c:pt>
                <c:pt idx="75423">
                  <c:v>22.5</c:v>
                </c:pt>
                <c:pt idx="75424">
                  <c:v>22.5</c:v>
                </c:pt>
                <c:pt idx="75425">
                  <c:v>22.5</c:v>
                </c:pt>
                <c:pt idx="75426">
                  <c:v>22.5</c:v>
                </c:pt>
                <c:pt idx="75427">
                  <c:v>22.5</c:v>
                </c:pt>
                <c:pt idx="75428">
                  <c:v>22.5</c:v>
                </c:pt>
                <c:pt idx="75429">
                  <c:v>22.5</c:v>
                </c:pt>
                <c:pt idx="75430">
                  <c:v>22.5</c:v>
                </c:pt>
                <c:pt idx="75431">
                  <c:v>22.5</c:v>
                </c:pt>
                <c:pt idx="75432">
                  <c:v>22.5</c:v>
                </c:pt>
                <c:pt idx="75433">
                  <c:v>22.5</c:v>
                </c:pt>
                <c:pt idx="75434">
                  <c:v>22.5</c:v>
                </c:pt>
                <c:pt idx="75435">
                  <c:v>22.5</c:v>
                </c:pt>
                <c:pt idx="75436">
                  <c:v>22.5</c:v>
                </c:pt>
                <c:pt idx="75437">
                  <c:v>22.5</c:v>
                </c:pt>
                <c:pt idx="75438">
                  <c:v>22.5</c:v>
                </c:pt>
                <c:pt idx="75439">
                  <c:v>22.5</c:v>
                </c:pt>
                <c:pt idx="75440">
                  <c:v>22.5</c:v>
                </c:pt>
                <c:pt idx="75441">
                  <c:v>22.5</c:v>
                </c:pt>
                <c:pt idx="75442">
                  <c:v>22.5</c:v>
                </c:pt>
                <c:pt idx="75443">
                  <c:v>22.5</c:v>
                </c:pt>
                <c:pt idx="75444">
                  <c:v>22.5</c:v>
                </c:pt>
                <c:pt idx="75445">
                  <c:v>22.5</c:v>
                </c:pt>
                <c:pt idx="75446">
                  <c:v>22.5</c:v>
                </c:pt>
                <c:pt idx="75447">
                  <c:v>22.5</c:v>
                </c:pt>
                <c:pt idx="75448">
                  <c:v>22.5</c:v>
                </c:pt>
                <c:pt idx="75449">
                  <c:v>22.5</c:v>
                </c:pt>
                <c:pt idx="75450">
                  <c:v>22.5</c:v>
                </c:pt>
                <c:pt idx="75451">
                  <c:v>22.5</c:v>
                </c:pt>
                <c:pt idx="75452">
                  <c:v>22.5</c:v>
                </c:pt>
                <c:pt idx="75453">
                  <c:v>22.5</c:v>
                </c:pt>
                <c:pt idx="75454">
                  <c:v>22.5</c:v>
                </c:pt>
                <c:pt idx="75455">
                  <c:v>22.5</c:v>
                </c:pt>
                <c:pt idx="75456">
                  <c:v>22.5</c:v>
                </c:pt>
                <c:pt idx="75457">
                  <c:v>22.5</c:v>
                </c:pt>
                <c:pt idx="75458">
                  <c:v>22.5</c:v>
                </c:pt>
                <c:pt idx="75459">
                  <c:v>22.5</c:v>
                </c:pt>
                <c:pt idx="75460">
                  <c:v>22.5</c:v>
                </c:pt>
                <c:pt idx="75461">
                  <c:v>22.5</c:v>
                </c:pt>
                <c:pt idx="75462">
                  <c:v>22.5</c:v>
                </c:pt>
                <c:pt idx="75463">
                  <c:v>22.5</c:v>
                </c:pt>
                <c:pt idx="75464">
                  <c:v>22.5</c:v>
                </c:pt>
                <c:pt idx="75465">
                  <c:v>22.5</c:v>
                </c:pt>
                <c:pt idx="75466">
                  <c:v>22.5</c:v>
                </c:pt>
                <c:pt idx="75467">
                  <c:v>22.5</c:v>
                </c:pt>
                <c:pt idx="75468">
                  <c:v>22.5</c:v>
                </c:pt>
                <c:pt idx="75469">
                  <c:v>22.5</c:v>
                </c:pt>
                <c:pt idx="75470">
                  <c:v>22.5</c:v>
                </c:pt>
                <c:pt idx="75471">
                  <c:v>22.5</c:v>
                </c:pt>
                <c:pt idx="75472">
                  <c:v>22.5</c:v>
                </c:pt>
                <c:pt idx="75473">
                  <c:v>22.5</c:v>
                </c:pt>
                <c:pt idx="75474">
                  <c:v>22.5</c:v>
                </c:pt>
                <c:pt idx="75475">
                  <c:v>22.5</c:v>
                </c:pt>
                <c:pt idx="75476">
                  <c:v>22.5</c:v>
                </c:pt>
                <c:pt idx="75477">
                  <c:v>22.5</c:v>
                </c:pt>
                <c:pt idx="75478">
                  <c:v>22.5</c:v>
                </c:pt>
                <c:pt idx="75479">
                  <c:v>22.5</c:v>
                </c:pt>
                <c:pt idx="75480">
                  <c:v>22.5</c:v>
                </c:pt>
                <c:pt idx="75481">
                  <c:v>22.5</c:v>
                </c:pt>
                <c:pt idx="75482">
                  <c:v>22.5</c:v>
                </c:pt>
                <c:pt idx="75483">
                  <c:v>22.5</c:v>
                </c:pt>
                <c:pt idx="75484">
                  <c:v>22.5</c:v>
                </c:pt>
                <c:pt idx="75485">
                  <c:v>22.5</c:v>
                </c:pt>
                <c:pt idx="75486">
                  <c:v>22.5</c:v>
                </c:pt>
                <c:pt idx="75487">
                  <c:v>22.5</c:v>
                </c:pt>
                <c:pt idx="75488">
                  <c:v>22.5</c:v>
                </c:pt>
                <c:pt idx="75489">
                  <c:v>22.5</c:v>
                </c:pt>
                <c:pt idx="75490">
                  <c:v>22.5</c:v>
                </c:pt>
                <c:pt idx="75491">
                  <c:v>22.5</c:v>
                </c:pt>
                <c:pt idx="75492">
                  <c:v>22.5</c:v>
                </c:pt>
                <c:pt idx="75493">
                  <c:v>22.5</c:v>
                </c:pt>
                <c:pt idx="75494">
                  <c:v>22.5</c:v>
                </c:pt>
                <c:pt idx="75495">
                  <c:v>22.5</c:v>
                </c:pt>
                <c:pt idx="75496">
                  <c:v>22.5</c:v>
                </c:pt>
                <c:pt idx="75497">
                  <c:v>22.5</c:v>
                </c:pt>
                <c:pt idx="75498">
                  <c:v>22.5</c:v>
                </c:pt>
                <c:pt idx="75499">
                  <c:v>22.5</c:v>
                </c:pt>
                <c:pt idx="75500">
                  <c:v>22.5</c:v>
                </c:pt>
                <c:pt idx="75501">
                  <c:v>22.5</c:v>
                </c:pt>
                <c:pt idx="75502">
                  <c:v>22.5</c:v>
                </c:pt>
                <c:pt idx="75503">
                  <c:v>22.5</c:v>
                </c:pt>
                <c:pt idx="75504">
                  <c:v>22.5</c:v>
                </c:pt>
                <c:pt idx="75505">
                  <c:v>22.5</c:v>
                </c:pt>
                <c:pt idx="75506">
                  <c:v>22.5</c:v>
                </c:pt>
                <c:pt idx="75507">
                  <c:v>22.5</c:v>
                </c:pt>
                <c:pt idx="75508">
                  <c:v>22.5</c:v>
                </c:pt>
                <c:pt idx="75509">
                  <c:v>22.5</c:v>
                </c:pt>
                <c:pt idx="75510">
                  <c:v>22.5</c:v>
                </c:pt>
                <c:pt idx="75511">
                  <c:v>22.5</c:v>
                </c:pt>
                <c:pt idx="75512">
                  <c:v>22.5</c:v>
                </c:pt>
                <c:pt idx="75513">
                  <c:v>22.5</c:v>
                </c:pt>
                <c:pt idx="75514">
                  <c:v>22.5</c:v>
                </c:pt>
                <c:pt idx="75515">
                  <c:v>22.5</c:v>
                </c:pt>
                <c:pt idx="75516">
                  <c:v>22.5</c:v>
                </c:pt>
                <c:pt idx="75517">
                  <c:v>22.5</c:v>
                </c:pt>
                <c:pt idx="75518">
                  <c:v>22.5</c:v>
                </c:pt>
                <c:pt idx="75519">
                  <c:v>22.5</c:v>
                </c:pt>
                <c:pt idx="75520">
                  <c:v>22.5</c:v>
                </c:pt>
                <c:pt idx="75521">
                  <c:v>22.5</c:v>
                </c:pt>
                <c:pt idx="75522">
                  <c:v>22.5</c:v>
                </c:pt>
                <c:pt idx="75523">
                  <c:v>22.5</c:v>
                </c:pt>
                <c:pt idx="75524">
                  <c:v>22.5</c:v>
                </c:pt>
                <c:pt idx="75525">
                  <c:v>22.5</c:v>
                </c:pt>
                <c:pt idx="75526">
                  <c:v>22.5</c:v>
                </c:pt>
                <c:pt idx="75527">
                  <c:v>22.5</c:v>
                </c:pt>
                <c:pt idx="75528">
                  <c:v>22.5</c:v>
                </c:pt>
                <c:pt idx="75529">
                  <c:v>22.5</c:v>
                </c:pt>
                <c:pt idx="75530">
                  <c:v>22.5</c:v>
                </c:pt>
                <c:pt idx="75531">
                  <c:v>22.5</c:v>
                </c:pt>
                <c:pt idx="75532">
                  <c:v>22.5</c:v>
                </c:pt>
                <c:pt idx="75533">
                  <c:v>22.5</c:v>
                </c:pt>
                <c:pt idx="75534">
                  <c:v>22.5</c:v>
                </c:pt>
                <c:pt idx="75535">
                  <c:v>22.5</c:v>
                </c:pt>
                <c:pt idx="75536">
                  <c:v>22.5</c:v>
                </c:pt>
                <c:pt idx="75537">
                  <c:v>22.5</c:v>
                </c:pt>
                <c:pt idx="75538">
                  <c:v>22.5</c:v>
                </c:pt>
                <c:pt idx="75539">
                  <c:v>22.5</c:v>
                </c:pt>
                <c:pt idx="75540">
                  <c:v>22.5</c:v>
                </c:pt>
                <c:pt idx="75541">
                  <c:v>22.5</c:v>
                </c:pt>
                <c:pt idx="75542">
                  <c:v>22.5</c:v>
                </c:pt>
                <c:pt idx="75543">
                  <c:v>22.5</c:v>
                </c:pt>
                <c:pt idx="75544">
                  <c:v>22.5</c:v>
                </c:pt>
                <c:pt idx="75545">
                  <c:v>22.5</c:v>
                </c:pt>
                <c:pt idx="75546">
                  <c:v>22.5</c:v>
                </c:pt>
                <c:pt idx="75547">
                  <c:v>22.5</c:v>
                </c:pt>
                <c:pt idx="75548">
                  <c:v>22.5</c:v>
                </c:pt>
                <c:pt idx="75549">
                  <c:v>22.5</c:v>
                </c:pt>
                <c:pt idx="75550">
                  <c:v>22.5</c:v>
                </c:pt>
                <c:pt idx="75551">
                  <c:v>22.5</c:v>
                </c:pt>
                <c:pt idx="75552">
                  <c:v>22.5</c:v>
                </c:pt>
                <c:pt idx="75553">
                  <c:v>22.5</c:v>
                </c:pt>
                <c:pt idx="75554">
                  <c:v>22.5</c:v>
                </c:pt>
                <c:pt idx="75555">
                  <c:v>22.5</c:v>
                </c:pt>
                <c:pt idx="75556">
                  <c:v>22.5</c:v>
                </c:pt>
                <c:pt idx="75557">
                  <c:v>22.5</c:v>
                </c:pt>
                <c:pt idx="75558">
                  <c:v>22.5</c:v>
                </c:pt>
                <c:pt idx="75559">
                  <c:v>22.5</c:v>
                </c:pt>
                <c:pt idx="75560">
                  <c:v>22.5</c:v>
                </c:pt>
                <c:pt idx="75561">
                  <c:v>22.5</c:v>
                </c:pt>
                <c:pt idx="75562">
                  <c:v>22.5</c:v>
                </c:pt>
                <c:pt idx="75563">
                  <c:v>22.5</c:v>
                </c:pt>
                <c:pt idx="75564">
                  <c:v>22.5</c:v>
                </c:pt>
                <c:pt idx="75565">
                  <c:v>22.5</c:v>
                </c:pt>
                <c:pt idx="75566">
                  <c:v>22.5</c:v>
                </c:pt>
                <c:pt idx="75567">
                  <c:v>22.5</c:v>
                </c:pt>
                <c:pt idx="75568">
                  <c:v>22.5</c:v>
                </c:pt>
                <c:pt idx="75569">
                  <c:v>22.5</c:v>
                </c:pt>
                <c:pt idx="75570">
                  <c:v>22.5</c:v>
                </c:pt>
                <c:pt idx="75571">
                  <c:v>22.5</c:v>
                </c:pt>
                <c:pt idx="75572">
                  <c:v>22.5</c:v>
                </c:pt>
                <c:pt idx="75573">
                  <c:v>22.5</c:v>
                </c:pt>
                <c:pt idx="75574">
                  <c:v>22.5</c:v>
                </c:pt>
                <c:pt idx="75575">
                  <c:v>22.5</c:v>
                </c:pt>
                <c:pt idx="75576">
                  <c:v>22.5</c:v>
                </c:pt>
                <c:pt idx="75577">
                  <c:v>22.5</c:v>
                </c:pt>
                <c:pt idx="75578">
                  <c:v>22.5</c:v>
                </c:pt>
                <c:pt idx="75579">
                  <c:v>22.5</c:v>
                </c:pt>
                <c:pt idx="75580">
                  <c:v>22.5</c:v>
                </c:pt>
                <c:pt idx="75581">
                  <c:v>22.5</c:v>
                </c:pt>
                <c:pt idx="75582">
                  <c:v>22.5</c:v>
                </c:pt>
                <c:pt idx="75583">
                  <c:v>22.5</c:v>
                </c:pt>
                <c:pt idx="75584">
                  <c:v>22.5</c:v>
                </c:pt>
                <c:pt idx="75585">
                  <c:v>22.5</c:v>
                </c:pt>
                <c:pt idx="75586">
                  <c:v>22.5</c:v>
                </c:pt>
                <c:pt idx="75587">
                  <c:v>22.5</c:v>
                </c:pt>
                <c:pt idx="75588">
                  <c:v>22.5</c:v>
                </c:pt>
                <c:pt idx="75589">
                  <c:v>22.5</c:v>
                </c:pt>
                <c:pt idx="75590">
                  <c:v>22.5</c:v>
                </c:pt>
                <c:pt idx="75591">
                  <c:v>22.5</c:v>
                </c:pt>
                <c:pt idx="75592">
                  <c:v>22.5</c:v>
                </c:pt>
                <c:pt idx="75593">
                  <c:v>22.5</c:v>
                </c:pt>
                <c:pt idx="75594">
                  <c:v>22.5</c:v>
                </c:pt>
                <c:pt idx="75595">
                  <c:v>22.5</c:v>
                </c:pt>
                <c:pt idx="75596">
                  <c:v>22.5</c:v>
                </c:pt>
                <c:pt idx="75597">
                  <c:v>22.5</c:v>
                </c:pt>
                <c:pt idx="75598">
                  <c:v>22.5</c:v>
                </c:pt>
                <c:pt idx="75599">
                  <c:v>22.5</c:v>
                </c:pt>
                <c:pt idx="75600">
                  <c:v>23</c:v>
                </c:pt>
                <c:pt idx="75601">
                  <c:v>23</c:v>
                </c:pt>
                <c:pt idx="75602">
                  <c:v>23</c:v>
                </c:pt>
                <c:pt idx="75603">
                  <c:v>23</c:v>
                </c:pt>
                <c:pt idx="75604">
                  <c:v>23</c:v>
                </c:pt>
                <c:pt idx="75605">
                  <c:v>23</c:v>
                </c:pt>
                <c:pt idx="75606">
                  <c:v>23</c:v>
                </c:pt>
                <c:pt idx="75607">
                  <c:v>23</c:v>
                </c:pt>
                <c:pt idx="75608">
                  <c:v>23</c:v>
                </c:pt>
                <c:pt idx="75609">
                  <c:v>23</c:v>
                </c:pt>
                <c:pt idx="75610">
                  <c:v>23</c:v>
                </c:pt>
                <c:pt idx="75611">
                  <c:v>23</c:v>
                </c:pt>
                <c:pt idx="75612">
                  <c:v>23</c:v>
                </c:pt>
                <c:pt idx="75613">
                  <c:v>23</c:v>
                </c:pt>
                <c:pt idx="75614">
                  <c:v>23</c:v>
                </c:pt>
                <c:pt idx="75615">
                  <c:v>23</c:v>
                </c:pt>
                <c:pt idx="75616">
                  <c:v>23</c:v>
                </c:pt>
                <c:pt idx="75617">
                  <c:v>23</c:v>
                </c:pt>
                <c:pt idx="75618">
                  <c:v>23</c:v>
                </c:pt>
                <c:pt idx="75619">
                  <c:v>23</c:v>
                </c:pt>
                <c:pt idx="75620">
                  <c:v>23</c:v>
                </c:pt>
                <c:pt idx="75621">
                  <c:v>23</c:v>
                </c:pt>
                <c:pt idx="75622">
                  <c:v>23</c:v>
                </c:pt>
                <c:pt idx="75623">
                  <c:v>23</c:v>
                </c:pt>
                <c:pt idx="75624">
                  <c:v>23</c:v>
                </c:pt>
                <c:pt idx="75625">
                  <c:v>23</c:v>
                </c:pt>
                <c:pt idx="75626">
                  <c:v>23</c:v>
                </c:pt>
                <c:pt idx="75627">
                  <c:v>23</c:v>
                </c:pt>
                <c:pt idx="75628">
                  <c:v>23</c:v>
                </c:pt>
                <c:pt idx="75629">
                  <c:v>23</c:v>
                </c:pt>
                <c:pt idx="75630">
                  <c:v>23</c:v>
                </c:pt>
                <c:pt idx="75631">
                  <c:v>23</c:v>
                </c:pt>
                <c:pt idx="75632">
                  <c:v>23</c:v>
                </c:pt>
                <c:pt idx="75633">
                  <c:v>23</c:v>
                </c:pt>
                <c:pt idx="75634">
                  <c:v>23</c:v>
                </c:pt>
                <c:pt idx="75635">
                  <c:v>23</c:v>
                </c:pt>
                <c:pt idx="75636">
                  <c:v>23</c:v>
                </c:pt>
                <c:pt idx="75637">
                  <c:v>23</c:v>
                </c:pt>
                <c:pt idx="75638">
                  <c:v>23</c:v>
                </c:pt>
                <c:pt idx="75639">
                  <c:v>23</c:v>
                </c:pt>
                <c:pt idx="75640">
                  <c:v>23</c:v>
                </c:pt>
                <c:pt idx="75641">
                  <c:v>23</c:v>
                </c:pt>
                <c:pt idx="75642">
                  <c:v>23</c:v>
                </c:pt>
                <c:pt idx="75643">
                  <c:v>23</c:v>
                </c:pt>
                <c:pt idx="75644">
                  <c:v>23</c:v>
                </c:pt>
                <c:pt idx="75645">
                  <c:v>23</c:v>
                </c:pt>
                <c:pt idx="75646">
                  <c:v>23</c:v>
                </c:pt>
                <c:pt idx="75647">
                  <c:v>23</c:v>
                </c:pt>
                <c:pt idx="75648">
                  <c:v>23</c:v>
                </c:pt>
                <c:pt idx="75649">
                  <c:v>23</c:v>
                </c:pt>
                <c:pt idx="75650">
                  <c:v>23</c:v>
                </c:pt>
                <c:pt idx="75651">
                  <c:v>23</c:v>
                </c:pt>
                <c:pt idx="75652">
                  <c:v>23</c:v>
                </c:pt>
                <c:pt idx="75653">
                  <c:v>23</c:v>
                </c:pt>
                <c:pt idx="75654">
                  <c:v>23</c:v>
                </c:pt>
                <c:pt idx="75655">
                  <c:v>23</c:v>
                </c:pt>
                <c:pt idx="75656">
                  <c:v>23</c:v>
                </c:pt>
                <c:pt idx="75657">
                  <c:v>23</c:v>
                </c:pt>
                <c:pt idx="75658">
                  <c:v>23</c:v>
                </c:pt>
                <c:pt idx="75659">
                  <c:v>23</c:v>
                </c:pt>
                <c:pt idx="75660">
                  <c:v>23</c:v>
                </c:pt>
                <c:pt idx="75661">
                  <c:v>23</c:v>
                </c:pt>
                <c:pt idx="75662">
                  <c:v>23</c:v>
                </c:pt>
                <c:pt idx="75663">
                  <c:v>23</c:v>
                </c:pt>
                <c:pt idx="75664">
                  <c:v>23</c:v>
                </c:pt>
                <c:pt idx="75665">
                  <c:v>23</c:v>
                </c:pt>
                <c:pt idx="75666">
                  <c:v>23</c:v>
                </c:pt>
                <c:pt idx="75667">
                  <c:v>23</c:v>
                </c:pt>
                <c:pt idx="75668">
                  <c:v>23</c:v>
                </c:pt>
                <c:pt idx="75669">
                  <c:v>23</c:v>
                </c:pt>
                <c:pt idx="75670">
                  <c:v>23</c:v>
                </c:pt>
                <c:pt idx="75671">
                  <c:v>23</c:v>
                </c:pt>
                <c:pt idx="75672">
                  <c:v>23</c:v>
                </c:pt>
                <c:pt idx="75673">
                  <c:v>23</c:v>
                </c:pt>
                <c:pt idx="75674">
                  <c:v>23</c:v>
                </c:pt>
                <c:pt idx="75675">
                  <c:v>23</c:v>
                </c:pt>
                <c:pt idx="75676">
                  <c:v>23</c:v>
                </c:pt>
                <c:pt idx="75677">
                  <c:v>23</c:v>
                </c:pt>
                <c:pt idx="75678">
                  <c:v>23</c:v>
                </c:pt>
                <c:pt idx="75679">
                  <c:v>23</c:v>
                </c:pt>
                <c:pt idx="75680">
                  <c:v>23</c:v>
                </c:pt>
                <c:pt idx="75681">
                  <c:v>23</c:v>
                </c:pt>
                <c:pt idx="75682">
                  <c:v>23</c:v>
                </c:pt>
                <c:pt idx="75683">
                  <c:v>23</c:v>
                </c:pt>
                <c:pt idx="75684">
                  <c:v>23</c:v>
                </c:pt>
                <c:pt idx="75685">
                  <c:v>23</c:v>
                </c:pt>
                <c:pt idx="75686">
                  <c:v>23</c:v>
                </c:pt>
                <c:pt idx="75687">
                  <c:v>23</c:v>
                </c:pt>
                <c:pt idx="75688">
                  <c:v>23</c:v>
                </c:pt>
                <c:pt idx="75689">
                  <c:v>23</c:v>
                </c:pt>
                <c:pt idx="75690">
                  <c:v>23</c:v>
                </c:pt>
                <c:pt idx="75691">
                  <c:v>23</c:v>
                </c:pt>
                <c:pt idx="75692">
                  <c:v>23</c:v>
                </c:pt>
                <c:pt idx="75693">
                  <c:v>23</c:v>
                </c:pt>
                <c:pt idx="75694">
                  <c:v>23</c:v>
                </c:pt>
                <c:pt idx="75695">
                  <c:v>23</c:v>
                </c:pt>
                <c:pt idx="75696">
                  <c:v>23</c:v>
                </c:pt>
                <c:pt idx="75697">
                  <c:v>23</c:v>
                </c:pt>
                <c:pt idx="75698">
                  <c:v>23</c:v>
                </c:pt>
                <c:pt idx="75699">
                  <c:v>23</c:v>
                </c:pt>
                <c:pt idx="75700">
                  <c:v>23</c:v>
                </c:pt>
                <c:pt idx="75701">
                  <c:v>23</c:v>
                </c:pt>
                <c:pt idx="75702">
                  <c:v>23</c:v>
                </c:pt>
                <c:pt idx="75703">
                  <c:v>23</c:v>
                </c:pt>
                <c:pt idx="75704">
                  <c:v>23</c:v>
                </c:pt>
                <c:pt idx="75705">
                  <c:v>23</c:v>
                </c:pt>
                <c:pt idx="75706">
                  <c:v>23</c:v>
                </c:pt>
                <c:pt idx="75707">
                  <c:v>23</c:v>
                </c:pt>
                <c:pt idx="75708">
                  <c:v>23</c:v>
                </c:pt>
                <c:pt idx="75709">
                  <c:v>23</c:v>
                </c:pt>
                <c:pt idx="75710">
                  <c:v>23</c:v>
                </c:pt>
                <c:pt idx="75711">
                  <c:v>23</c:v>
                </c:pt>
                <c:pt idx="75712">
                  <c:v>23</c:v>
                </c:pt>
                <c:pt idx="75713">
                  <c:v>23</c:v>
                </c:pt>
                <c:pt idx="75714">
                  <c:v>23</c:v>
                </c:pt>
                <c:pt idx="75715">
                  <c:v>23</c:v>
                </c:pt>
                <c:pt idx="75716">
                  <c:v>23</c:v>
                </c:pt>
                <c:pt idx="75717">
                  <c:v>23</c:v>
                </c:pt>
                <c:pt idx="75718">
                  <c:v>23</c:v>
                </c:pt>
                <c:pt idx="75719">
                  <c:v>23</c:v>
                </c:pt>
                <c:pt idx="75720">
                  <c:v>23</c:v>
                </c:pt>
                <c:pt idx="75721">
                  <c:v>23</c:v>
                </c:pt>
                <c:pt idx="75722">
                  <c:v>23</c:v>
                </c:pt>
                <c:pt idx="75723">
                  <c:v>23</c:v>
                </c:pt>
                <c:pt idx="75724">
                  <c:v>23</c:v>
                </c:pt>
                <c:pt idx="75725">
                  <c:v>23</c:v>
                </c:pt>
                <c:pt idx="75726">
                  <c:v>23</c:v>
                </c:pt>
                <c:pt idx="75727">
                  <c:v>23</c:v>
                </c:pt>
                <c:pt idx="75728">
                  <c:v>23</c:v>
                </c:pt>
                <c:pt idx="75729">
                  <c:v>23</c:v>
                </c:pt>
                <c:pt idx="75730">
                  <c:v>23</c:v>
                </c:pt>
                <c:pt idx="75731">
                  <c:v>23</c:v>
                </c:pt>
                <c:pt idx="75732">
                  <c:v>23</c:v>
                </c:pt>
                <c:pt idx="75733">
                  <c:v>23</c:v>
                </c:pt>
                <c:pt idx="75734">
                  <c:v>23</c:v>
                </c:pt>
                <c:pt idx="75735">
                  <c:v>23</c:v>
                </c:pt>
                <c:pt idx="75736">
                  <c:v>23</c:v>
                </c:pt>
                <c:pt idx="75737">
                  <c:v>23</c:v>
                </c:pt>
                <c:pt idx="75738">
                  <c:v>23</c:v>
                </c:pt>
                <c:pt idx="75739">
                  <c:v>23</c:v>
                </c:pt>
                <c:pt idx="75740">
                  <c:v>23</c:v>
                </c:pt>
                <c:pt idx="75741">
                  <c:v>23</c:v>
                </c:pt>
                <c:pt idx="75742">
                  <c:v>23</c:v>
                </c:pt>
                <c:pt idx="75743">
                  <c:v>23</c:v>
                </c:pt>
                <c:pt idx="75744">
                  <c:v>23</c:v>
                </c:pt>
                <c:pt idx="75745">
                  <c:v>23</c:v>
                </c:pt>
                <c:pt idx="75746">
                  <c:v>23</c:v>
                </c:pt>
                <c:pt idx="75747">
                  <c:v>23</c:v>
                </c:pt>
                <c:pt idx="75748">
                  <c:v>23</c:v>
                </c:pt>
                <c:pt idx="75749">
                  <c:v>23</c:v>
                </c:pt>
                <c:pt idx="75750">
                  <c:v>23</c:v>
                </c:pt>
                <c:pt idx="75751">
                  <c:v>23</c:v>
                </c:pt>
                <c:pt idx="75752">
                  <c:v>23</c:v>
                </c:pt>
                <c:pt idx="75753">
                  <c:v>23</c:v>
                </c:pt>
                <c:pt idx="75754">
                  <c:v>23</c:v>
                </c:pt>
                <c:pt idx="75755">
                  <c:v>23</c:v>
                </c:pt>
                <c:pt idx="75756">
                  <c:v>23</c:v>
                </c:pt>
                <c:pt idx="75757">
                  <c:v>23</c:v>
                </c:pt>
                <c:pt idx="75758">
                  <c:v>23</c:v>
                </c:pt>
                <c:pt idx="75759">
                  <c:v>23</c:v>
                </c:pt>
                <c:pt idx="75760">
                  <c:v>23</c:v>
                </c:pt>
                <c:pt idx="75761">
                  <c:v>23</c:v>
                </c:pt>
                <c:pt idx="75762">
                  <c:v>23</c:v>
                </c:pt>
                <c:pt idx="75763">
                  <c:v>23</c:v>
                </c:pt>
                <c:pt idx="75764">
                  <c:v>23</c:v>
                </c:pt>
                <c:pt idx="75765">
                  <c:v>23</c:v>
                </c:pt>
                <c:pt idx="75766">
                  <c:v>23</c:v>
                </c:pt>
                <c:pt idx="75767">
                  <c:v>23</c:v>
                </c:pt>
                <c:pt idx="75768">
                  <c:v>23</c:v>
                </c:pt>
                <c:pt idx="75769">
                  <c:v>23</c:v>
                </c:pt>
                <c:pt idx="75770">
                  <c:v>23</c:v>
                </c:pt>
                <c:pt idx="75771">
                  <c:v>23</c:v>
                </c:pt>
                <c:pt idx="75772">
                  <c:v>23</c:v>
                </c:pt>
                <c:pt idx="75773">
                  <c:v>23</c:v>
                </c:pt>
                <c:pt idx="75774">
                  <c:v>23</c:v>
                </c:pt>
                <c:pt idx="75775">
                  <c:v>23</c:v>
                </c:pt>
                <c:pt idx="75776">
                  <c:v>23</c:v>
                </c:pt>
                <c:pt idx="75777">
                  <c:v>23</c:v>
                </c:pt>
                <c:pt idx="75778">
                  <c:v>23</c:v>
                </c:pt>
                <c:pt idx="75779">
                  <c:v>23</c:v>
                </c:pt>
                <c:pt idx="75780">
                  <c:v>23</c:v>
                </c:pt>
                <c:pt idx="75781">
                  <c:v>23</c:v>
                </c:pt>
                <c:pt idx="75782">
                  <c:v>23</c:v>
                </c:pt>
                <c:pt idx="75783">
                  <c:v>23</c:v>
                </c:pt>
                <c:pt idx="75784">
                  <c:v>23</c:v>
                </c:pt>
                <c:pt idx="75785">
                  <c:v>23</c:v>
                </c:pt>
                <c:pt idx="75786">
                  <c:v>23</c:v>
                </c:pt>
                <c:pt idx="75787">
                  <c:v>23</c:v>
                </c:pt>
                <c:pt idx="75788">
                  <c:v>23</c:v>
                </c:pt>
                <c:pt idx="75789">
                  <c:v>23</c:v>
                </c:pt>
                <c:pt idx="75790">
                  <c:v>23</c:v>
                </c:pt>
                <c:pt idx="75791">
                  <c:v>23</c:v>
                </c:pt>
                <c:pt idx="75792">
                  <c:v>23</c:v>
                </c:pt>
                <c:pt idx="75793">
                  <c:v>23</c:v>
                </c:pt>
                <c:pt idx="75794">
                  <c:v>23</c:v>
                </c:pt>
                <c:pt idx="75795">
                  <c:v>23</c:v>
                </c:pt>
                <c:pt idx="75796">
                  <c:v>23</c:v>
                </c:pt>
                <c:pt idx="75797">
                  <c:v>23</c:v>
                </c:pt>
                <c:pt idx="75798">
                  <c:v>23</c:v>
                </c:pt>
                <c:pt idx="75799">
                  <c:v>23</c:v>
                </c:pt>
                <c:pt idx="75800">
                  <c:v>23</c:v>
                </c:pt>
                <c:pt idx="75801">
                  <c:v>23</c:v>
                </c:pt>
                <c:pt idx="75802">
                  <c:v>23</c:v>
                </c:pt>
                <c:pt idx="75803">
                  <c:v>23</c:v>
                </c:pt>
                <c:pt idx="75804">
                  <c:v>23</c:v>
                </c:pt>
                <c:pt idx="75805">
                  <c:v>23</c:v>
                </c:pt>
                <c:pt idx="75806">
                  <c:v>23</c:v>
                </c:pt>
                <c:pt idx="75807">
                  <c:v>23</c:v>
                </c:pt>
                <c:pt idx="75808">
                  <c:v>23</c:v>
                </c:pt>
                <c:pt idx="75809">
                  <c:v>23</c:v>
                </c:pt>
                <c:pt idx="75810">
                  <c:v>23</c:v>
                </c:pt>
                <c:pt idx="75811">
                  <c:v>23</c:v>
                </c:pt>
                <c:pt idx="75812">
                  <c:v>23</c:v>
                </c:pt>
                <c:pt idx="75813">
                  <c:v>23</c:v>
                </c:pt>
                <c:pt idx="75814">
                  <c:v>23</c:v>
                </c:pt>
                <c:pt idx="75815">
                  <c:v>23</c:v>
                </c:pt>
                <c:pt idx="75816">
                  <c:v>23</c:v>
                </c:pt>
                <c:pt idx="75817">
                  <c:v>23</c:v>
                </c:pt>
                <c:pt idx="75818">
                  <c:v>23</c:v>
                </c:pt>
                <c:pt idx="75819">
                  <c:v>23</c:v>
                </c:pt>
                <c:pt idx="75820">
                  <c:v>23</c:v>
                </c:pt>
                <c:pt idx="75821">
                  <c:v>23</c:v>
                </c:pt>
                <c:pt idx="75822">
                  <c:v>23</c:v>
                </c:pt>
                <c:pt idx="75823">
                  <c:v>23</c:v>
                </c:pt>
                <c:pt idx="75824">
                  <c:v>23</c:v>
                </c:pt>
                <c:pt idx="75825">
                  <c:v>23</c:v>
                </c:pt>
                <c:pt idx="75826">
                  <c:v>23</c:v>
                </c:pt>
                <c:pt idx="75827">
                  <c:v>23</c:v>
                </c:pt>
                <c:pt idx="75828">
                  <c:v>23</c:v>
                </c:pt>
                <c:pt idx="75829">
                  <c:v>23</c:v>
                </c:pt>
                <c:pt idx="75830">
                  <c:v>23</c:v>
                </c:pt>
                <c:pt idx="75831">
                  <c:v>23</c:v>
                </c:pt>
                <c:pt idx="75832">
                  <c:v>23</c:v>
                </c:pt>
                <c:pt idx="75833">
                  <c:v>23</c:v>
                </c:pt>
                <c:pt idx="75834">
                  <c:v>23</c:v>
                </c:pt>
                <c:pt idx="75835">
                  <c:v>23</c:v>
                </c:pt>
                <c:pt idx="75836">
                  <c:v>23</c:v>
                </c:pt>
                <c:pt idx="75837">
                  <c:v>23</c:v>
                </c:pt>
                <c:pt idx="75838">
                  <c:v>23</c:v>
                </c:pt>
                <c:pt idx="75839">
                  <c:v>23</c:v>
                </c:pt>
                <c:pt idx="75840">
                  <c:v>23</c:v>
                </c:pt>
                <c:pt idx="75841">
                  <c:v>23</c:v>
                </c:pt>
                <c:pt idx="75842">
                  <c:v>23</c:v>
                </c:pt>
                <c:pt idx="75843">
                  <c:v>23</c:v>
                </c:pt>
                <c:pt idx="75844">
                  <c:v>23</c:v>
                </c:pt>
                <c:pt idx="75845">
                  <c:v>23</c:v>
                </c:pt>
                <c:pt idx="75846">
                  <c:v>23</c:v>
                </c:pt>
                <c:pt idx="75847">
                  <c:v>23</c:v>
                </c:pt>
                <c:pt idx="75848">
                  <c:v>23</c:v>
                </c:pt>
                <c:pt idx="75849">
                  <c:v>23</c:v>
                </c:pt>
                <c:pt idx="75850">
                  <c:v>23</c:v>
                </c:pt>
                <c:pt idx="75851">
                  <c:v>23</c:v>
                </c:pt>
                <c:pt idx="75852">
                  <c:v>23</c:v>
                </c:pt>
                <c:pt idx="75853">
                  <c:v>23</c:v>
                </c:pt>
                <c:pt idx="75854">
                  <c:v>23</c:v>
                </c:pt>
                <c:pt idx="75855">
                  <c:v>23</c:v>
                </c:pt>
                <c:pt idx="75856">
                  <c:v>23</c:v>
                </c:pt>
                <c:pt idx="75857">
                  <c:v>23</c:v>
                </c:pt>
                <c:pt idx="75858">
                  <c:v>23</c:v>
                </c:pt>
                <c:pt idx="75859">
                  <c:v>23</c:v>
                </c:pt>
                <c:pt idx="75860">
                  <c:v>23</c:v>
                </c:pt>
                <c:pt idx="75861">
                  <c:v>23</c:v>
                </c:pt>
                <c:pt idx="75862">
                  <c:v>23</c:v>
                </c:pt>
                <c:pt idx="75863">
                  <c:v>23</c:v>
                </c:pt>
                <c:pt idx="75864">
                  <c:v>23</c:v>
                </c:pt>
                <c:pt idx="75865">
                  <c:v>23</c:v>
                </c:pt>
                <c:pt idx="75866">
                  <c:v>23</c:v>
                </c:pt>
                <c:pt idx="75867">
                  <c:v>23</c:v>
                </c:pt>
                <c:pt idx="75868">
                  <c:v>23</c:v>
                </c:pt>
                <c:pt idx="75869">
                  <c:v>23</c:v>
                </c:pt>
                <c:pt idx="75870">
                  <c:v>23</c:v>
                </c:pt>
                <c:pt idx="75871">
                  <c:v>23</c:v>
                </c:pt>
                <c:pt idx="75872">
                  <c:v>23</c:v>
                </c:pt>
                <c:pt idx="75873">
                  <c:v>23</c:v>
                </c:pt>
                <c:pt idx="75874">
                  <c:v>23</c:v>
                </c:pt>
                <c:pt idx="75875">
                  <c:v>23</c:v>
                </c:pt>
                <c:pt idx="75876">
                  <c:v>23</c:v>
                </c:pt>
                <c:pt idx="75877">
                  <c:v>23</c:v>
                </c:pt>
                <c:pt idx="75878">
                  <c:v>23</c:v>
                </c:pt>
                <c:pt idx="75879">
                  <c:v>23</c:v>
                </c:pt>
                <c:pt idx="75880">
                  <c:v>23</c:v>
                </c:pt>
                <c:pt idx="75881">
                  <c:v>23</c:v>
                </c:pt>
                <c:pt idx="75882">
                  <c:v>23</c:v>
                </c:pt>
                <c:pt idx="75883">
                  <c:v>23</c:v>
                </c:pt>
                <c:pt idx="75884">
                  <c:v>23</c:v>
                </c:pt>
                <c:pt idx="75885">
                  <c:v>23</c:v>
                </c:pt>
                <c:pt idx="75886">
                  <c:v>23</c:v>
                </c:pt>
                <c:pt idx="75887">
                  <c:v>23</c:v>
                </c:pt>
                <c:pt idx="75888">
                  <c:v>23</c:v>
                </c:pt>
                <c:pt idx="75889">
                  <c:v>23</c:v>
                </c:pt>
                <c:pt idx="75890">
                  <c:v>23</c:v>
                </c:pt>
                <c:pt idx="75891">
                  <c:v>23</c:v>
                </c:pt>
                <c:pt idx="75892">
                  <c:v>23</c:v>
                </c:pt>
                <c:pt idx="75893">
                  <c:v>23</c:v>
                </c:pt>
                <c:pt idx="75894">
                  <c:v>23</c:v>
                </c:pt>
                <c:pt idx="75895">
                  <c:v>23</c:v>
                </c:pt>
                <c:pt idx="75896">
                  <c:v>23</c:v>
                </c:pt>
                <c:pt idx="75897">
                  <c:v>23</c:v>
                </c:pt>
                <c:pt idx="75898">
                  <c:v>23</c:v>
                </c:pt>
                <c:pt idx="75899">
                  <c:v>23</c:v>
                </c:pt>
                <c:pt idx="75900">
                  <c:v>23</c:v>
                </c:pt>
                <c:pt idx="75901">
                  <c:v>23</c:v>
                </c:pt>
                <c:pt idx="75902">
                  <c:v>23</c:v>
                </c:pt>
                <c:pt idx="75903">
                  <c:v>23</c:v>
                </c:pt>
                <c:pt idx="75904">
                  <c:v>23</c:v>
                </c:pt>
                <c:pt idx="75905">
                  <c:v>23</c:v>
                </c:pt>
                <c:pt idx="75906">
                  <c:v>23</c:v>
                </c:pt>
                <c:pt idx="75907">
                  <c:v>23</c:v>
                </c:pt>
                <c:pt idx="75908">
                  <c:v>23</c:v>
                </c:pt>
                <c:pt idx="75909">
                  <c:v>23</c:v>
                </c:pt>
                <c:pt idx="75910">
                  <c:v>23</c:v>
                </c:pt>
                <c:pt idx="75911">
                  <c:v>23</c:v>
                </c:pt>
                <c:pt idx="75912">
                  <c:v>23</c:v>
                </c:pt>
                <c:pt idx="75913">
                  <c:v>23</c:v>
                </c:pt>
                <c:pt idx="75914">
                  <c:v>23</c:v>
                </c:pt>
                <c:pt idx="75915">
                  <c:v>23</c:v>
                </c:pt>
                <c:pt idx="75916">
                  <c:v>23</c:v>
                </c:pt>
                <c:pt idx="75917">
                  <c:v>23</c:v>
                </c:pt>
                <c:pt idx="75918">
                  <c:v>23</c:v>
                </c:pt>
                <c:pt idx="75919">
                  <c:v>23</c:v>
                </c:pt>
                <c:pt idx="75920">
                  <c:v>23</c:v>
                </c:pt>
                <c:pt idx="75921">
                  <c:v>23</c:v>
                </c:pt>
                <c:pt idx="75922">
                  <c:v>23</c:v>
                </c:pt>
                <c:pt idx="75923">
                  <c:v>23</c:v>
                </c:pt>
                <c:pt idx="75924">
                  <c:v>23</c:v>
                </c:pt>
                <c:pt idx="75925">
                  <c:v>23</c:v>
                </c:pt>
                <c:pt idx="75926">
                  <c:v>23</c:v>
                </c:pt>
                <c:pt idx="75927">
                  <c:v>23</c:v>
                </c:pt>
                <c:pt idx="75928">
                  <c:v>23</c:v>
                </c:pt>
                <c:pt idx="75929">
                  <c:v>23</c:v>
                </c:pt>
                <c:pt idx="75930">
                  <c:v>23</c:v>
                </c:pt>
                <c:pt idx="75931">
                  <c:v>23</c:v>
                </c:pt>
                <c:pt idx="75932">
                  <c:v>23</c:v>
                </c:pt>
                <c:pt idx="75933">
                  <c:v>23</c:v>
                </c:pt>
                <c:pt idx="75934">
                  <c:v>23</c:v>
                </c:pt>
                <c:pt idx="75935">
                  <c:v>23</c:v>
                </c:pt>
                <c:pt idx="75936">
                  <c:v>23</c:v>
                </c:pt>
                <c:pt idx="75937">
                  <c:v>23</c:v>
                </c:pt>
                <c:pt idx="75938">
                  <c:v>23</c:v>
                </c:pt>
                <c:pt idx="75939">
                  <c:v>23</c:v>
                </c:pt>
                <c:pt idx="75940">
                  <c:v>23</c:v>
                </c:pt>
                <c:pt idx="75941">
                  <c:v>23</c:v>
                </c:pt>
                <c:pt idx="75942">
                  <c:v>23</c:v>
                </c:pt>
                <c:pt idx="75943">
                  <c:v>23</c:v>
                </c:pt>
                <c:pt idx="75944">
                  <c:v>23</c:v>
                </c:pt>
                <c:pt idx="75945">
                  <c:v>23</c:v>
                </c:pt>
                <c:pt idx="75946">
                  <c:v>23</c:v>
                </c:pt>
                <c:pt idx="75947">
                  <c:v>23</c:v>
                </c:pt>
                <c:pt idx="75948">
                  <c:v>23</c:v>
                </c:pt>
                <c:pt idx="75949">
                  <c:v>23</c:v>
                </c:pt>
                <c:pt idx="75950">
                  <c:v>23</c:v>
                </c:pt>
                <c:pt idx="75951">
                  <c:v>23</c:v>
                </c:pt>
                <c:pt idx="75952">
                  <c:v>23</c:v>
                </c:pt>
                <c:pt idx="75953">
                  <c:v>23</c:v>
                </c:pt>
                <c:pt idx="75954">
                  <c:v>23</c:v>
                </c:pt>
                <c:pt idx="75955">
                  <c:v>23</c:v>
                </c:pt>
                <c:pt idx="75956">
                  <c:v>23</c:v>
                </c:pt>
                <c:pt idx="75957">
                  <c:v>23</c:v>
                </c:pt>
                <c:pt idx="75958">
                  <c:v>23</c:v>
                </c:pt>
                <c:pt idx="75959">
                  <c:v>23</c:v>
                </c:pt>
                <c:pt idx="75960">
                  <c:v>23</c:v>
                </c:pt>
                <c:pt idx="75961">
                  <c:v>23</c:v>
                </c:pt>
                <c:pt idx="75962">
                  <c:v>23</c:v>
                </c:pt>
                <c:pt idx="75963">
                  <c:v>23</c:v>
                </c:pt>
                <c:pt idx="75964">
                  <c:v>23</c:v>
                </c:pt>
                <c:pt idx="75965">
                  <c:v>23</c:v>
                </c:pt>
                <c:pt idx="75966">
                  <c:v>23</c:v>
                </c:pt>
                <c:pt idx="75967">
                  <c:v>23</c:v>
                </c:pt>
                <c:pt idx="75968">
                  <c:v>23</c:v>
                </c:pt>
                <c:pt idx="75969">
                  <c:v>23</c:v>
                </c:pt>
                <c:pt idx="75970">
                  <c:v>23</c:v>
                </c:pt>
                <c:pt idx="75971">
                  <c:v>23</c:v>
                </c:pt>
                <c:pt idx="75972">
                  <c:v>23</c:v>
                </c:pt>
                <c:pt idx="75973">
                  <c:v>23</c:v>
                </c:pt>
                <c:pt idx="75974">
                  <c:v>23</c:v>
                </c:pt>
                <c:pt idx="75975">
                  <c:v>23</c:v>
                </c:pt>
                <c:pt idx="75976">
                  <c:v>23</c:v>
                </c:pt>
                <c:pt idx="75977">
                  <c:v>23</c:v>
                </c:pt>
                <c:pt idx="75978">
                  <c:v>23</c:v>
                </c:pt>
                <c:pt idx="75979">
                  <c:v>23</c:v>
                </c:pt>
                <c:pt idx="75980">
                  <c:v>23</c:v>
                </c:pt>
                <c:pt idx="75981">
                  <c:v>23</c:v>
                </c:pt>
                <c:pt idx="75982">
                  <c:v>23</c:v>
                </c:pt>
                <c:pt idx="75983">
                  <c:v>23</c:v>
                </c:pt>
                <c:pt idx="75984">
                  <c:v>23</c:v>
                </c:pt>
                <c:pt idx="75985">
                  <c:v>23</c:v>
                </c:pt>
                <c:pt idx="75986">
                  <c:v>23</c:v>
                </c:pt>
                <c:pt idx="75987">
                  <c:v>23</c:v>
                </c:pt>
                <c:pt idx="75988">
                  <c:v>23</c:v>
                </c:pt>
                <c:pt idx="75989">
                  <c:v>23</c:v>
                </c:pt>
                <c:pt idx="75990">
                  <c:v>23</c:v>
                </c:pt>
                <c:pt idx="75991">
                  <c:v>23</c:v>
                </c:pt>
                <c:pt idx="75992">
                  <c:v>23</c:v>
                </c:pt>
                <c:pt idx="75993">
                  <c:v>23</c:v>
                </c:pt>
                <c:pt idx="75994">
                  <c:v>23</c:v>
                </c:pt>
                <c:pt idx="75995">
                  <c:v>23</c:v>
                </c:pt>
                <c:pt idx="75996">
                  <c:v>23</c:v>
                </c:pt>
                <c:pt idx="75997">
                  <c:v>23</c:v>
                </c:pt>
                <c:pt idx="75998">
                  <c:v>23</c:v>
                </c:pt>
                <c:pt idx="75999">
                  <c:v>23</c:v>
                </c:pt>
                <c:pt idx="76000">
                  <c:v>23</c:v>
                </c:pt>
                <c:pt idx="76001">
                  <c:v>23</c:v>
                </c:pt>
                <c:pt idx="76002">
                  <c:v>23</c:v>
                </c:pt>
                <c:pt idx="76003">
                  <c:v>23</c:v>
                </c:pt>
                <c:pt idx="76004">
                  <c:v>23</c:v>
                </c:pt>
                <c:pt idx="76005">
                  <c:v>23</c:v>
                </c:pt>
                <c:pt idx="76006">
                  <c:v>23</c:v>
                </c:pt>
                <c:pt idx="76007">
                  <c:v>23</c:v>
                </c:pt>
                <c:pt idx="76008">
                  <c:v>23</c:v>
                </c:pt>
                <c:pt idx="76009">
                  <c:v>23</c:v>
                </c:pt>
                <c:pt idx="76010">
                  <c:v>23</c:v>
                </c:pt>
                <c:pt idx="76011">
                  <c:v>23</c:v>
                </c:pt>
                <c:pt idx="76012">
                  <c:v>23</c:v>
                </c:pt>
                <c:pt idx="76013">
                  <c:v>23</c:v>
                </c:pt>
                <c:pt idx="76014">
                  <c:v>23</c:v>
                </c:pt>
                <c:pt idx="76015">
                  <c:v>23</c:v>
                </c:pt>
                <c:pt idx="76016">
                  <c:v>23</c:v>
                </c:pt>
                <c:pt idx="76017">
                  <c:v>23</c:v>
                </c:pt>
                <c:pt idx="76018">
                  <c:v>23</c:v>
                </c:pt>
                <c:pt idx="76019">
                  <c:v>23</c:v>
                </c:pt>
                <c:pt idx="76020">
                  <c:v>23</c:v>
                </c:pt>
                <c:pt idx="76021">
                  <c:v>23</c:v>
                </c:pt>
                <c:pt idx="76022">
                  <c:v>23</c:v>
                </c:pt>
                <c:pt idx="76023">
                  <c:v>23</c:v>
                </c:pt>
                <c:pt idx="76024">
                  <c:v>23</c:v>
                </c:pt>
                <c:pt idx="76025">
                  <c:v>23</c:v>
                </c:pt>
                <c:pt idx="76026">
                  <c:v>23</c:v>
                </c:pt>
                <c:pt idx="76027">
                  <c:v>23</c:v>
                </c:pt>
                <c:pt idx="76028">
                  <c:v>23</c:v>
                </c:pt>
                <c:pt idx="76029">
                  <c:v>23</c:v>
                </c:pt>
                <c:pt idx="76030">
                  <c:v>23</c:v>
                </c:pt>
                <c:pt idx="76031">
                  <c:v>23</c:v>
                </c:pt>
                <c:pt idx="76032">
                  <c:v>23</c:v>
                </c:pt>
                <c:pt idx="76033">
                  <c:v>23</c:v>
                </c:pt>
                <c:pt idx="76034">
                  <c:v>23</c:v>
                </c:pt>
                <c:pt idx="76035">
                  <c:v>23</c:v>
                </c:pt>
                <c:pt idx="76036">
                  <c:v>23</c:v>
                </c:pt>
                <c:pt idx="76037">
                  <c:v>23</c:v>
                </c:pt>
                <c:pt idx="76038">
                  <c:v>23</c:v>
                </c:pt>
                <c:pt idx="76039">
                  <c:v>23</c:v>
                </c:pt>
                <c:pt idx="76040">
                  <c:v>23</c:v>
                </c:pt>
                <c:pt idx="76041">
                  <c:v>23</c:v>
                </c:pt>
                <c:pt idx="76042">
                  <c:v>23</c:v>
                </c:pt>
                <c:pt idx="76043">
                  <c:v>23</c:v>
                </c:pt>
                <c:pt idx="76044">
                  <c:v>23</c:v>
                </c:pt>
                <c:pt idx="76045">
                  <c:v>23</c:v>
                </c:pt>
                <c:pt idx="76046">
                  <c:v>23</c:v>
                </c:pt>
                <c:pt idx="76047">
                  <c:v>23</c:v>
                </c:pt>
                <c:pt idx="76048">
                  <c:v>23</c:v>
                </c:pt>
                <c:pt idx="76049">
                  <c:v>23</c:v>
                </c:pt>
                <c:pt idx="76050">
                  <c:v>23</c:v>
                </c:pt>
                <c:pt idx="76051">
                  <c:v>23</c:v>
                </c:pt>
                <c:pt idx="76052">
                  <c:v>23</c:v>
                </c:pt>
                <c:pt idx="76053">
                  <c:v>23</c:v>
                </c:pt>
                <c:pt idx="76054">
                  <c:v>23</c:v>
                </c:pt>
                <c:pt idx="76055">
                  <c:v>23</c:v>
                </c:pt>
                <c:pt idx="76056">
                  <c:v>23</c:v>
                </c:pt>
                <c:pt idx="76057">
                  <c:v>23</c:v>
                </c:pt>
                <c:pt idx="76058">
                  <c:v>23</c:v>
                </c:pt>
                <c:pt idx="76059">
                  <c:v>23</c:v>
                </c:pt>
                <c:pt idx="76060">
                  <c:v>23</c:v>
                </c:pt>
                <c:pt idx="76061">
                  <c:v>23</c:v>
                </c:pt>
                <c:pt idx="76062">
                  <c:v>23</c:v>
                </c:pt>
                <c:pt idx="76063">
                  <c:v>23</c:v>
                </c:pt>
                <c:pt idx="76064">
                  <c:v>23</c:v>
                </c:pt>
                <c:pt idx="76065">
                  <c:v>23</c:v>
                </c:pt>
                <c:pt idx="76066">
                  <c:v>23</c:v>
                </c:pt>
                <c:pt idx="76067">
                  <c:v>23</c:v>
                </c:pt>
                <c:pt idx="76068">
                  <c:v>23</c:v>
                </c:pt>
                <c:pt idx="76069">
                  <c:v>23</c:v>
                </c:pt>
                <c:pt idx="76070">
                  <c:v>23</c:v>
                </c:pt>
                <c:pt idx="76071">
                  <c:v>23</c:v>
                </c:pt>
                <c:pt idx="76072">
                  <c:v>23</c:v>
                </c:pt>
                <c:pt idx="76073">
                  <c:v>23</c:v>
                </c:pt>
                <c:pt idx="76074">
                  <c:v>23</c:v>
                </c:pt>
                <c:pt idx="76075">
                  <c:v>23</c:v>
                </c:pt>
                <c:pt idx="76076">
                  <c:v>23</c:v>
                </c:pt>
                <c:pt idx="76077">
                  <c:v>23</c:v>
                </c:pt>
                <c:pt idx="76078">
                  <c:v>23</c:v>
                </c:pt>
                <c:pt idx="76079">
                  <c:v>23</c:v>
                </c:pt>
                <c:pt idx="76080">
                  <c:v>23</c:v>
                </c:pt>
                <c:pt idx="76081">
                  <c:v>23</c:v>
                </c:pt>
                <c:pt idx="76082">
                  <c:v>23</c:v>
                </c:pt>
                <c:pt idx="76083">
                  <c:v>23</c:v>
                </c:pt>
                <c:pt idx="76084">
                  <c:v>23</c:v>
                </c:pt>
                <c:pt idx="76085">
                  <c:v>23</c:v>
                </c:pt>
                <c:pt idx="76086">
                  <c:v>23</c:v>
                </c:pt>
                <c:pt idx="76087">
                  <c:v>23</c:v>
                </c:pt>
                <c:pt idx="76088">
                  <c:v>23</c:v>
                </c:pt>
                <c:pt idx="76089">
                  <c:v>23</c:v>
                </c:pt>
                <c:pt idx="76090">
                  <c:v>23</c:v>
                </c:pt>
                <c:pt idx="76091">
                  <c:v>23</c:v>
                </c:pt>
                <c:pt idx="76092">
                  <c:v>23</c:v>
                </c:pt>
                <c:pt idx="76093">
                  <c:v>23</c:v>
                </c:pt>
                <c:pt idx="76094">
                  <c:v>23</c:v>
                </c:pt>
                <c:pt idx="76095">
                  <c:v>23</c:v>
                </c:pt>
                <c:pt idx="76096">
                  <c:v>23</c:v>
                </c:pt>
                <c:pt idx="76097">
                  <c:v>23</c:v>
                </c:pt>
                <c:pt idx="76098">
                  <c:v>23</c:v>
                </c:pt>
                <c:pt idx="76099">
                  <c:v>23</c:v>
                </c:pt>
                <c:pt idx="76100">
                  <c:v>23</c:v>
                </c:pt>
                <c:pt idx="76101">
                  <c:v>23</c:v>
                </c:pt>
                <c:pt idx="76102">
                  <c:v>23</c:v>
                </c:pt>
                <c:pt idx="76103">
                  <c:v>23</c:v>
                </c:pt>
                <c:pt idx="76104">
                  <c:v>23</c:v>
                </c:pt>
                <c:pt idx="76105">
                  <c:v>23</c:v>
                </c:pt>
                <c:pt idx="76106">
                  <c:v>23</c:v>
                </c:pt>
                <c:pt idx="76107">
                  <c:v>23</c:v>
                </c:pt>
                <c:pt idx="76108">
                  <c:v>23</c:v>
                </c:pt>
                <c:pt idx="76109">
                  <c:v>23</c:v>
                </c:pt>
                <c:pt idx="76110">
                  <c:v>23</c:v>
                </c:pt>
                <c:pt idx="76111">
                  <c:v>23</c:v>
                </c:pt>
                <c:pt idx="76112">
                  <c:v>23</c:v>
                </c:pt>
                <c:pt idx="76113">
                  <c:v>23</c:v>
                </c:pt>
                <c:pt idx="76114">
                  <c:v>23</c:v>
                </c:pt>
                <c:pt idx="76115">
                  <c:v>23</c:v>
                </c:pt>
                <c:pt idx="76116">
                  <c:v>23</c:v>
                </c:pt>
                <c:pt idx="76117">
                  <c:v>23</c:v>
                </c:pt>
                <c:pt idx="76118">
                  <c:v>23</c:v>
                </c:pt>
                <c:pt idx="76119">
                  <c:v>23</c:v>
                </c:pt>
                <c:pt idx="76120">
                  <c:v>23</c:v>
                </c:pt>
                <c:pt idx="76121">
                  <c:v>23</c:v>
                </c:pt>
                <c:pt idx="76122">
                  <c:v>23</c:v>
                </c:pt>
                <c:pt idx="76123">
                  <c:v>23</c:v>
                </c:pt>
                <c:pt idx="76124">
                  <c:v>23</c:v>
                </c:pt>
                <c:pt idx="76125">
                  <c:v>23</c:v>
                </c:pt>
                <c:pt idx="76126">
                  <c:v>23</c:v>
                </c:pt>
                <c:pt idx="76127">
                  <c:v>23</c:v>
                </c:pt>
                <c:pt idx="76128">
                  <c:v>23</c:v>
                </c:pt>
                <c:pt idx="76129">
                  <c:v>23</c:v>
                </c:pt>
                <c:pt idx="76130">
                  <c:v>23</c:v>
                </c:pt>
                <c:pt idx="76131">
                  <c:v>23</c:v>
                </c:pt>
                <c:pt idx="76132">
                  <c:v>23</c:v>
                </c:pt>
                <c:pt idx="76133">
                  <c:v>23</c:v>
                </c:pt>
                <c:pt idx="76134">
                  <c:v>23</c:v>
                </c:pt>
                <c:pt idx="76135">
                  <c:v>23</c:v>
                </c:pt>
                <c:pt idx="76136">
                  <c:v>23</c:v>
                </c:pt>
                <c:pt idx="76137">
                  <c:v>23</c:v>
                </c:pt>
                <c:pt idx="76138">
                  <c:v>23</c:v>
                </c:pt>
                <c:pt idx="76139">
                  <c:v>23</c:v>
                </c:pt>
                <c:pt idx="76140">
                  <c:v>23</c:v>
                </c:pt>
                <c:pt idx="76141">
                  <c:v>23</c:v>
                </c:pt>
                <c:pt idx="76142">
                  <c:v>23</c:v>
                </c:pt>
                <c:pt idx="76143">
                  <c:v>23</c:v>
                </c:pt>
                <c:pt idx="76144">
                  <c:v>23</c:v>
                </c:pt>
                <c:pt idx="76145">
                  <c:v>23</c:v>
                </c:pt>
                <c:pt idx="76146">
                  <c:v>23</c:v>
                </c:pt>
                <c:pt idx="76147">
                  <c:v>23</c:v>
                </c:pt>
                <c:pt idx="76148">
                  <c:v>23</c:v>
                </c:pt>
                <c:pt idx="76149">
                  <c:v>23</c:v>
                </c:pt>
                <c:pt idx="76150">
                  <c:v>23</c:v>
                </c:pt>
                <c:pt idx="76151">
                  <c:v>23</c:v>
                </c:pt>
                <c:pt idx="76152">
                  <c:v>23</c:v>
                </c:pt>
                <c:pt idx="76153">
                  <c:v>23</c:v>
                </c:pt>
                <c:pt idx="76154">
                  <c:v>23</c:v>
                </c:pt>
                <c:pt idx="76155">
                  <c:v>23</c:v>
                </c:pt>
                <c:pt idx="76156">
                  <c:v>23</c:v>
                </c:pt>
                <c:pt idx="76157">
                  <c:v>23</c:v>
                </c:pt>
                <c:pt idx="76158">
                  <c:v>23</c:v>
                </c:pt>
                <c:pt idx="76159">
                  <c:v>23</c:v>
                </c:pt>
                <c:pt idx="76160">
                  <c:v>23</c:v>
                </c:pt>
                <c:pt idx="76161">
                  <c:v>23</c:v>
                </c:pt>
                <c:pt idx="76162">
                  <c:v>23</c:v>
                </c:pt>
                <c:pt idx="76163">
                  <c:v>23</c:v>
                </c:pt>
                <c:pt idx="76164">
                  <c:v>23</c:v>
                </c:pt>
                <c:pt idx="76165">
                  <c:v>23</c:v>
                </c:pt>
                <c:pt idx="76166">
                  <c:v>23</c:v>
                </c:pt>
                <c:pt idx="76167">
                  <c:v>23</c:v>
                </c:pt>
                <c:pt idx="76168">
                  <c:v>23</c:v>
                </c:pt>
                <c:pt idx="76169">
                  <c:v>23</c:v>
                </c:pt>
                <c:pt idx="76170">
                  <c:v>23</c:v>
                </c:pt>
                <c:pt idx="76171">
                  <c:v>23</c:v>
                </c:pt>
                <c:pt idx="76172">
                  <c:v>23</c:v>
                </c:pt>
                <c:pt idx="76173">
                  <c:v>23</c:v>
                </c:pt>
                <c:pt idx="76174">
                  <c:v>23</c:v>
                </c:pt>
                <c:pt idx="76175">
                  <c:v>23</c:v>
                </c:pt>
                <c:pt idx="76176">
                  <c:v>23</c:v>
                </c:pt>
                <c:pt idx="76177">
                  <c:v>23</c:v>
                </c:pt>
                <c:pt idx="76178">
                  <c:v>23</c:v>
                </c:pt>
                <c:pt idx="76179">
                  <c:v>23</c:v>
                </c:pt>
                <c:pt idx="76180">
                  <c:v>23</c:v>
                </c:pt>
                <c:pt idx="76181">
                  <c:v>23</c:v>
                </c:pt>
                <c:pt idx="76182">
                  <c:v>23</c:v>
                </c:pt>
                <c:pt idx="76183">
                  <c:v>23</c:v>
                </c:pt>
                <c:pt idx="76184">
                  <c:v>23</c:v>
                </c:pt>
                <c:pt idx="76185">
                  <c:v>23</c:v>
                </c:pt>
                <c:pt idx="76186">
                  <c:v>23</c:v>
                </c:pt>
                <c:pt idx="76187">
                  <c:v>23</c:v>
                </c:pt>
                <c:pt idx="76188">
                  <c:v>23</c:v>
                </c:pt>
                <c:pt idx="76189">
                  <c:v>23</c:v>
                </c:pt>
                <c:pt idx="76190">
                  <c:v>23</c:v>
                </c:pt>
                <c:pt idx="76191">
                  <c:v>23</c:v>
                </c:pt>
                <c:pt idx="76192">
                  <c:v>23</c:v>
                </c:pt>
                <c:pt idx="76193">
                  <c:v>23</c:v>
                </c:pt>
                <c:pt idx="76194">
                  <c:v>23</c:v>
                </c:pt>
                <c:pt idx="76195">
                  <c:v>23</c:v>
                </c:pt>
                <c:pt idx="76196">
                  <c:v>23</c:v>
                </c:pt>
                <c:pt idx="76197">
                  <c:v>23</c:v>
                </c:pt>
                <c:pt idx="76198">
                  <c:v>23</c:v>
                </c:pt>
                <c:pt idx="76199">
                  <c:v>23</c:v>
                </c:pt>
                <c:pt idx="76200">
                  <c:v>23.5</c:v>
                </c:pt>
                <c:pt idx="76201">
                  <c:v>23.5</c:v>
                </c:pt>
                <c:pt idx="76202">
                  <c:v>23.5</c:v>
                </c:pt>
                <c:pt idx="76203">
                  <c:v>23.5</c:v>
                </c:pt>
                <c:pt idx="76204">
                  <c:v>23.5</c:v>
                </c:pt>
                <c:pt idx="76205">
                  <c:v>23.5</c:v>
                </c:pt>
                <c:pt idx="76206">
                  <c:v>23.5</c:v>
                </c:pt>
                <c:pt idx="76207">
                  <c:v>23.5</c:v>
                </c:pt>
                <c:pt idx="76208">
                  <c:v>23.5</c:v>
                </c:pt>
                <c:pt idx="76209">
                  <c:v>23.5</c:v>
                </c:pt>
                <c:pt idx="76210">
                  <c:v>23.5</c:v>
                </c:pt>
                <c:pt idx="76211">
                  <c:v>23.5</c:v>
                </c:pt>
                <c:pt idx="76212">
                  <c:v>23.5</c:v>
                </c:pt>
                <c:pt idx="76213">
                  <c:v>23.5</c:v>
                </c:pt>
                <c:pt idx="76214">
                  <c:v>23.5</c:v>
                </c:pt>
                <c:pt idx="76215">
                  <c:v>23.5</c:v>
                </c:pt>
                <c:pt idx="76216">
                  <c:v>23.5</c:v>
                </c:pt>
                <c:pt idx="76217">
                  <c:v>23.5</c:v>
                </c:pt>
                <c:pt idx="76218">
                  <c:v>23.5</c:v>
                </c:pt>
                <c:pt idx="76219">
                  <c:v>23.5</c:v>
                </c:pt>
                <c:pt idx="76220">
                  <c:v>23.5</c:v>
                </c:pt>
                <c:pt idx="76221">
                  <c:v>23.5</c:v>
                </c:pt>
                <c:pt idx="76222">
                  <c:v>23.5</c:v>
                </c:pt>
                <c:pt idx="76223">
                  <c:v>23.5</c:v>
                </c:pt>
                <c:pt idx="76224">
                  <c:v>23.5</c:v>
                </c:pt>
                <c:pt idx="76225">
                  <c:v>23.5</c:v>
                </c:pt>
                <c:pt idx="76226">
                  <c:v>23.5</c:v>
                </c:pt>
                <c:pt idx="76227">
                  <c:v>23.5</c:v>
                </c:pt>
                <c:pt idx="76228">
                  <c:v>23.5</c:v>
                </c:pt>
                <c:pt idx="76229">
                  <c:v>23.5</c:v>
                </c:pt>
                <c:pt idx="76230">
                  <c:v>23.5</c:v>
                </c:pt>
                <c:pt idx="76231">
                  <c:v>23.5</c:v>
                </c:pt>
                <c:pt idx="76232">
                  <c:v>23.5</c:v>
                </c:pt>
                <c:pt idx="76233">
                  <c:v>23.5</c:v>
                </c:pt>
                <c:pt idx="76234">
                  <c:v>23.5</c:v>
                </c:pt>
                <c:pt idx="76235">
                  <c:v>23.5</c:v>
                </c:pt>
                <c:pt idx="76236">
                  <c:v>23.5</c:v>
                </c:pt>
                <c:pt idx="76237">
                  <c:v>23.5</c:v>
                </c:pt>
                <c:pt idx="76238">
                  <c:v>23.5</c:v>
                </c:pt>
                <c:pt idx="76239">
                  <c:v>23.5</c:v>
                </c:pt>
                <c:pt idx="76240">
                  <c:v>23.5</c:v>
                </c:pt>
                <c:pt idx="76241">
                  <c:v>23.5</c:v>
                </c:pt>
                <c:pt idx="76242">
                  <c:v>23.5</c:v>
                </c:pt>
                <c:pt idx="76243">
                  <c:v>23.5</c:v>
                </c:pt>
                <c:pt idx="76244">
                  <c:v>23.5</c:v>
                </c:pt>
                <c:pt idx="76245">
                  <c:v>23.5</c:v>
                </c:pt>
                <c:pt idx="76246">
                  <c:v>23.5</c:v>
                </c:pt>
                <c:pt idx="76247">
                  <c:v>23.5</c:v>
                </c:pt>
                <c:pt idx="76248">
                  <c:v>23.5</c:v>
                </c:pt>
                <c:pt idx="76249">
                  <c:v>23.5</c:v>
                </c:pt>
                <c:pt idx="76250">
                  <c:v>23.5</c:v>
                </c:pt>
                <c:pt idx="76251">
                  <c:v>23.5</c:v>
                </c:pt>
                <c:pt idx="76252">
                  <c:v>23.5</c:v>
                </c:pt>
                <c:pt idx="76253">
                  <c:v>23.5</c:v>
                </c:pt>
                <c:pt idx="76254">
                  <c:v>23.5</c:v>
                </c:pt>
                <c:pt idx="76255">
                  <c:v>23.5</c:v>
                </c:pt>
                <c:pt idx="76256">
                  <c:v>23.5</c:v>
                </c:pt>
                <c:pt idx="76257">
                  <c:v>23.5</c:v>
                </c:pt>
                <c:pt idx="76258">
                  <c:v>23.5</c:v>
                </c:pt>
                <c:pt idx="76259">
                  <c:v>23.5</c:v>
                </c:pt>
                <c:pt idx="76260">
                  <c:v>23.5</c:v>
                </c:pt>
                <c:pt idx="76261">
                  <c:v>23.5</c:v>
                </c:pt>
                <c:pt idx="76262">
                  <c:v>23.5</c:v>
                </c:pt>
                <c:pt idx="76263">
                  <c:v>23.5</c:v>
                </c:pt>
                <c:pt idx="76264">
                  <c:v>23.5</c:v>
                </c:pt>
                <c:pt idx="76265">
                  <c:v>23.5</c:v>
                </c:pt>
                <c:pt idx="76266">
                  <c:v>23.5</c:v>
                </c:pt>
                <c:pt idx="76267">
                  <c:v>23.5</c:v>
                </c:pt>
                <c:pt idx="76268">
                  <c:v>23.5</c:v>
                </c:pt>
                <c:pt idx="76269">
                  <c:v>23.5</c:v>
                </c:pt>
                <c:pt idx="76270">
                  <c:v>23.5</c:v>
                </c:pt>
                <c:pt idx="76271">
                  <c:v>23.5</c:v>
                </c:pt>
                <c:pt idx="76272">
                  <c:v>23.5</c:v>
                </c:pt>
                <c:pt idx="76273">
                  <c:v>23.5</c:v>
                </c:pt>
                <c:pt idx="76274">
                  <c:v>23.5</c:v>
                </c:pt>
                <c:pt idx="76275">
                  <c:v>23.5</c:v>
                </c:pt>
                <c:pt idx="76276">
                  <c:v>23.5</c:v>
                </c:pt>
                <c:pt idx="76277">
                  <c:v>23.5</c:v>
                </c:pt>
                <c:pt idx="76278">
                  <c:v>23.5</c:v>
                </c:pt>
                <c:pt idx="76279">
                  <c:v>23.5</c:v>
                </c:pt>
                <c:pt idx="76280">
                  <c:v>23.5</c:v>
                </c:pt>
                <c:pt idx="76281">
                  <c:v>23.5</c:v>
                </c:pt>
                <c:pt idx="76282">
                  <c:v>23.5</c:v>
                </c:pt>
                <c:pt idx="76283">
                  <c:v>23.5</c:v>
                </c:pt>
                <c:pt idx="76284">
                  <c:v>23.5</c:v>
                </c:pt>
                <c:pt idx="76285">
                  <c:v>23.5</c:v>
                </c:pt>
                <c:pt idx="76286">
                  <c:v>23.5</c:v>
                </c:pt>
                <c:pt idx="76287">
                  <c:v>23.5</c:v>
                </c:pt>
                <c:pt idx="76288">
                  <c:v>23.5</c:v>
                </c:pt>
                <c:pt idx="76289">
                  <c:v>23.5</c:v>
                </c:pt>
                <c:pt idx="76290">
                  <c:v>23.5</c:v>
                </c:pt>
                <c:pt idx="76291">
                  <c:v>23.5</c:v>
                </c:pt>
                <c:pt idx="76292">
                  <c:v>23.5</c:v>
                </c:pt>
                <c:pt idx="76293">
                  <c:v>23.5</c:v>
                </c:pt>
                <c:pt idx="76294">
                  <c:v>23.5</c:v>
                </c:pt>
                <c:pt idx="76295">
                  <c:v>23.5</c:v>
                </c:pt>
                <c:pt idx="76296">
                  <c:v>23.5</c:v>
                </c:pt>
                <c:pt idx="76297">
                  <c:v>23.5</c:v>
                </c:pt>
                <c:pt idx="76298">
                  <c:v>23.5</c:v>
                </c:pt>
                <c:pt idx="76299">
                  <c:v>23.5</c:v>
                </c:pt>
                <c:pt idx="76300">
                  <c:v>23.5</c:v>
                </c:pt>
                <c:pt idx="76301">
                  <c:v>23.5</c:v>
                </c:pt>
                <c:pt idx="76302">
                  <c:v>23.5</c:v>
                </c:pt>
                <c:pt idx="76303">
                  <c:v>23.5</c:v>
                </c:pt>
                <c:pt idx="76304">
                  <c:v>23.5</c:v>
                </c:pt>
                <c:pt idx="76305">
                  <c:v>23.5</c:v>
                </c:pt>
                <c:pt idx="76306">
                  <c:v>23.5</c:v>
                </c:pt>
                <c:pt idx="76307">
                  <c:v>23.5</c:v>
                </c:pt>
                <c:pt idx="76308">
                  <c:v>23.5</c:v>
                </c:pt>
                <c:pt idx="76309">
                  <c:v>23.5</c:v>
                </c:pt>
                <c:pt idx="76310">
                  <c:v>23.5</c:v>
                </c:pt>
                <c:pt idx="76311">
                  <c:v>23.5</c:v>
                </c:pt>
                <c:pt idx="76312">
                  <c:v>23.5</c:v>
                </c:pt>
                <c:pt idx="76313">
                  <c:v>23.5</c:v>
                </c:pt>
                <c:pt idx="76314">
                  <c:v>23.5</c:v>
                </c:pt>
                <c:pt idx="76315">
                  <c:v>23.5</c:v>
                </c:pt>
                <c:pt idx="76316">
                  <c:v>23.5</c:v>
                </c:pt>
                <c:pt idx="76317">
                  <c:v>23.5</c:v>
                </c:pt>
                <c:pt idx="76318">
                  <c:v>23.5</c:v>
                </c:pt>
                <c:pt idx="76319">
                  <c:v>23.5</c:v>
                </c:pt>
                <c:pt idx="76320">
                  <c:v>23.5</c:v>
                </c:pt>
                <c:pt idx="76321">
                  <c:v>23.5</c:v>
                </c:pt>
                <c:pt idx="76322">
                  <c:v>23.5</c:v>
                </c:pt>
                <c:pt idx="76323">
                  <c:v>23.5</c:v>
                </c:pt>
                <c:pt idx="76324">
                  <c:v>23.5</c:v>
                </c:pt>
                <c:pt idx="76325">
                  <c:v>23.5</c:v>
                </c:pt>
                <c:pt idx="76326">
                  <c:v>23.5</c:v>
                </c:pt>
                <c:pt idx="76327">
                  <c:v>23.5</c:v>
                </c:pt>
                <c:pt idx="76328">
                  <c:v>23.5</c:v>
                </c:pt>
                <c:pt idx="76329">
                  <c:v>23.5</c:v>
                </c:pt>
                <c:pt idx="76330">
                  <c:v>23.5</c:v>
                </c:pt>
                <c:pt idx="76331">
                  <c:v>23.5</c:v>
                </c:pt>
                <c:pt idx="76332">
                  <c:v>23.5</c:v>
                </c:pt>
                <c:pt idx="76333">
                  <c:v>23.5</c:v>
                </c:pt>
                <c:pt idx="76334">
                  <c:v>23.5</c:v>
                </c:pt>
                <c:pt idx="76335">
                  <c:v>23.5</c:v>
                </c:pt>
                <c:pt idx="76336">
                  <c:v>23.5</c:v>
                </c:pt>
                <c:pt idx="76337">
                  <c:v>23.5</c:v>
                </c:pt>
                <c:pt idx="76338">
                  <c:v>23.5</c:v>
                </c:pt>
                <c:pt idx="76339">
                  <c:v>23.5</c:v>
                </c:pt>
                <c:pt idx="76340">
                  <c:v>23.5</c:v>
                </c:pt>
                <c:pt idx="76341">
                  <c:v>23.5</c:v>
                </c:pt>
                <c:pt idx="76342">
                  <c:v>23.5</c:v>
                </c:pt>
                <c:pt idx="76343">
                  <c:v>23.5</c:v>
                </c:pt>
                <c:pt idx="76344">
                  <c:v>23.5</c:v>
                </c:pt>
                <c:pt idx="76345">
                  <c:v>23.5</c:v>
                </c:pt>
                <c:pt idx="76346">
                  <c:v>23.5</c:v>
                </c:pt>
                <c:pt idx="76347">
                  <c:v>23.5</c:v>
                </c:pt>
                <c:pt idx="76348">
                  <c:v>23.5</c:v>
                </c:pt>
                <c:pt idx="76349">
                  <c:v>23.5</c:v>
                </c:pt>
                <c:pt idx="76350">
                  <c:v>23.5</c:v>
                </c:pt>
                <c:pt idx="76351">
                  <c:v>23.5</c:v>
                </c:pt>
                <c:pt idx="76352">
                  <c:v>23.5</c:v>
                </c:pt>
                <c:pt idx="76353">
                  <c:v>23.5</c:v>
                </c:pt>
                <c:pt idx="76354">
                  <c:v>23.5</c:v>
                </c:pt>
                <c:pt idx="76355">
                  <c:v>23.5</c:v>
                </c:pt>
                <c:pt idx="76356">
                  <c:v>23.5</c:v>
                </c:pt>
                <c:pt idx="76357">
                  <c:v>23.5</c:v>
                </c:pt>
                <c:pt idx="76358">
                  <c:v>23.5</c:v>
                </c:pt>
                <c:pt idx="76359">
                  <c:v>23.5</c:v>
                </c:pt>
                <c:pt idx="76360">
                  <c:v>23.5</c:v>
                </c:pt>
                <c:pt idx="76361">
                  <c:v>23.5</c:v>
                </c:pt>
                <c:pt idx="76362">
                  <c:v>23.5</c:v>
                </c:pt>
                <c:pt idx="76363">
                  <c:v>23.5</c:v>
                </c:pt>
                <c:pt idx="76364">
                  <c:v>23.5</c:v>
                </c:pt>
                <c:pt idx="76365">
                  <c:v>23.5</c:v>
                </c:pt>
                <c:pt idx="76366">
                  <c:v>23.5</c:v>
                </c:pt>
                <c:pt idx="76367">
                  <c:v>23.5</c:v>
                </c:pt>
                <c:pt idx="76368">
                  <c:v>23.5</c:v>
                </c:pt>
                <c:pt idx="76369">
                  <c:v>23.5</c:v>
                </c:pt>
                <c:pt idx="76370">
                  <c:v>23.5</c:v>
                </c:pt>
                <c:pt idx="76371">
                  <c:v>23.5</c:v>
                </c:pt>
                <c:pt idx="76372">
                  <c:v>23.5</c:v>
                </c:pt>
                <c:pt idx="76373">
                  <c:v>23.5</c:v>
                </c:pt>
                <c:pt idx="76374">
                  <c:v>23.5</c:v>
                </c:pt>
                <c:pt idx="76375">
                  <c:v>23.5</c:v>
                </c:pt>
                <c:pt idx="76376">
                  <c:v>23.5</c:v>
                </c:pt>
                <c:pt idx="76377">
                  <c:v>23.5</c:v>
                </c:pt>
                <c:pt idx="76378">
                  <c:v>23.5</c:v>
                </c:pt>
                <c:pt idx="76379">
                  <c:v>23.5</c:v>
                </c:pt>
                <c:pt idx="76380">
                  <c:v>23.5</c:v>
                </c:pt>
                <c:pt idx="76381">
                  <c:v>23.5</c:v>
                </c:pt>
                <c:pt idx="76382">
                  <c:v>23.5</c:v>
                </c:pt>
                <c:pt idx="76383">
                  <c:v>23.5</c:v>
                </c:pt>
                <c:pt idx="76384">
                  <c:v>23.5</c:v>
                </c:pt>
                <c:pt idx="76385">
                  <c:v>23.5</c:v>
                </c:pt>
                <c:pt idx="76386">
                  <c:v>23.5</c:v>
                </c:pt>
                <c:pt idx="76387">
                  <c:v>23.5</c:v>
                </c:pt>
                <c:pt idx="76388">
                  <c:v>23.5</c:v>
                </c:pt>
                <c:pt idx="76389">
                  <c:v>23.5</c:v>
                </c:pt>
                <c:pt idx="76390">
                  <c:v>23.5</c:v>
                </c:pt>
                <c:pt idx="76391">
                  <c:v>23.5</c:v>
                </c:pt>
                <c:pt idx="76392">
                  <c:v>23.5</c:v>
                </c:pt>
                <c:pt idx="76393">
                  <c:v>23.5</c:v>
                </c:pt>
                <c:pt idx="76394">
                  <c:v>23.5</c:v>
                </c:pt>
                <c:pt idx="76395">
                  <c:v>23.5</c:v>
                </c:pt>
                <c:pt idx="76396">
                  <c:v>23.5</c:v>
                </c:pt>
                <c:pt idx="76397">
                  <c:v>23.5</c:v>
                </c:pt>
                <c:pt idx="76398">
                  <c:v>23.5</c:v>
                </c:pt>
                <c:pt idx="76399">
                  <c:v>23.5</c:v>
                </c:pt>
                <c:pt idx="76400">
                  <c:v>23.5</c:v>
                </c:pt>
                <c:pt idx="76401">
                  <c:v>23.5</c:v>
                </c:pt>
                <c:pt idx="76402">
                  <c:v>23.5</c:v>
                </c:pt>
                <c:pt idx="76403">
                  <c:v>23.5</c:v>
                </c:pt>
                <c:pt idx="76404">
                  <c:v>23.5</c:v>
                </c:pt>
                <c:pt idx="76405">
                  <c:v>23.5</c:v>
                </c:pt>
                <c:pt idx="76406">
                  <c:v>23.5</c:v>
                </c:pt>
                <c:pt idx="76407">
                  <c:v>23.5</c:v>
                </c:pt>
                <c:pt idx="76408">
                  <c:v>23.5</c:v>
                </c:pt>
                <c:pt idx="76409">
                  <c:v>23.5</c:v>
                </c:pt>
                <c:pt idx="76410">
                  <c:v>23.5</c:v>
                </c:pt>
                <c:pt idx="76411">
                  <c:v>23.5</c:v>
                </c:pt>
                <c:pt idx="76412">
                  <c:v>23.5</c:v>
                </c:pt>
                <c:pt idx="76413">
                  <c:v>23.5</c:v>
                </c:pt>
                <c:pt idx="76414">
                  <c:v>23.5</c:v>
                </c:pt>
                <c:pt idx="76415">
                  <c:v>23.5</c:v>
                </c:pt>
                <c:pt idx="76416">
                  <c:v>23.5</c:v>
                </c:pt>
                <c:pt idx="76417">
                  <c:v>23.5</c:v>
                </c:pt>
                <c:pt idx="76418">
                  <c:v>23.5</c:v>
                </c:pt>
                <c:pt idx="76419">
                  <c:v>23.5</c:v>
                </c:pt>
                <c:pt idx="76420">
                  <c:v>23.5</c:v>
                </c:pt>
                <c:pt idx="76421">
                  <c:v>23.5</c:v>
                </c:pt>
                <c:pt idx="76422">
                  <c:v>23.5</c:v>
                </c:pt>
                <c:pt idx="76423">
                  <c:v>23.5</c:v>
                </c:pt>
                <c:pt idx="76424">
                  <c:v>23.5</c:v>
                </c:pt>
                <c:pt idx="76425">
                  <c:v>23.5</c:v>
                </c:pt>
                <c:pt idx="76426">
                  <c:v>23.5</c:v>
                </c:pt>
                <c:pt idx="76427">
                  <c:v>23.5</c:v>
                </c:pt>
                <c:pt idx="76428">
                  <c:v>23.5</c:v>
                </c:pt>
                <c:pt idx="76429">
                  <c:v>23.5</c:v>
                </c:pt>
                <c:pt idx="76430">
                  <c:v>23.5</c:v>
                </c:pt>
                <c:pt idx="76431">
                  <c:v>23.5</c:v>
                </c:pt>
                <c:pt idx="76432">
                  <c:v>23.5</c:v>
                </c:pt>
                <c:pt idx="76433">
                  <c:v>23.5</c:v>
                </c:pt>
                <c:pt idx="76434">
                  <c:v>23.5</c:v>
                </c:pt>
                <c:pt idx="76435">
                  <c:v>23.5</c:v>
                </c:pt>
                <c:pt idx="76436">
                  <c:v>23.5</c:v>
                </c:pt>
                <c:pt idx="76437">
                  <c:v>23.5</c:v>
                </c:pt>
                <c:pt idx="76438">
                  <c:v>23.5</c:v>
                </c:pt>
                <c:pt idx="76439">
                  <c:v>23.5</c:v>
                </c:pt>
                <c:pt idx="76440">
                  <c:v>23.5</c:v>
                </c:pt>
                <c:pt idx="76441">
                  <c:v>23.5</c:v>
                </c:pt>
                <c:pt idx="76442">
                  <c:v>23.5</c:v>
                </c:pt>
                <c:pt idx="76443">
                  <c:v>23.5</c:v>
                </c:pt>
                <c:pt idx="76444">
                  <c:v>23.5</c:v>
                </c:pt>
                <c:pt idx="76445">
                  <c:v>23.5</c:v>
                </c:pt>
                <c:pt idx="76446">
                  <c:v>23.5</c:v>
                </c:pt>
                <c:pt idx="76447">
                  <c:v>23.5</c:v>
                </c:pt>
                <c:pt idx="76448">
                  <c:v>23.5</c:v>
                </c:pt>
                <c:pt idx="76449">
                  <c:v>23.5</c:v>
                </c:pt>
                <c:pt idx="76450">
                  <c:v>23.5</c:v>
                </c:pt>
                <c:pt idx="76451">
                  <c:v>23.5</c:v>
                </c:pt>
                <c:pt idx="76452">
                  <c:v>23.5</c:v>
                </c:pt>
                <c:pt idx="76453">
                  <c:v>23.5</c:v>
                </c:pt>
                <c:pt idx="76454">
                  <c:v>23.5</c:v>
                </c:pt>
                <c:pt idx="76455">
                  <c:v>23.5</c:v>
                </c:pt>
                <c:pt idx="76456">
                  <c:v>23.5</c:v>
                </c:pt>
                <c:pt idx="76457">
                  <c:v>23.5</c:v>
                </c:pt>
                <c:pt idx="76458">
                  <c:v>23.5</c:v>
                </c:pt>
                <c:pt idx="76459">
                  <c:v>23.5</c:v>
                </c:pt>
                <c:pt idx="76460">
                  <c:v>23.5</c:v>
                </c:pt>
                <c:pt idx="76461">
                  <c:v>23.5</c:v>
                </c:pt>
                <c:pt idx="76462">
                  <c:v>23.5</c:v>
                </c:pt>
                <c:pt idx="76463">
                  <c:v>23.5</c:v>
                </c:pt>
                <c:pt idx="76464">
                  <c:v>23.5</c:v>
                </c:pt>
                <c:pt idx="76465">
                  <c:v>23.5</c:v>
                </c:pt>
                <c:pt idx="76466">
                  <c:v>23.5</c:v>
                </c:pt>
                <c:pt idx="76467">
                  <c:v>23.5</c:v>
                </c:pt>
                <c:pt idx="76468">
                  <c:v>23.5</c:v>
                </c:pt>
                <c:pt idx="76469">
                  <c:v>23.5</c:v>
                </c:pt>
                <c:pt idx="76470">
                  <c:v>23.5</c:v>
                </c:pt>
                <c:pt idx="76471">
                  <c:v>23.5</c:v>
                </c:pt>
                <c:pt idx="76472">
                  <c:v>23.5</c:v>
                </c:pt>
                <c:pt idx="76473">
                  <c:v>23.5</c:v>
                </c:pt>
                <c:pt idx="76474">
                  <c:v>23.5</c:v>
                </c:pt>
                <c:pt idx="76475">
                  <c:v>23.5</c:v>
                </c:pt>
                <c:pt idx="76476">
                  <c:v>23.5</c:v>
                </c:pt>
                <c:pt idx="76477">
                  <c:v>23.5</c:v>
                </c:pt>
                <c:pt idx="76478">
                  <c:v>23.5</c:v>
                </c:pt>
                <c:pt idx="76479">
                  <c:v>23.5</c:v>
                </c:pt>
                <c:pt idx="76480">
                  <c:v>23.5</c:v>
                </c:pt>
                <c:pt idx="76481">
                  <c:v>23.5</c:v>
                </c:pt>
                <c:pt idx="76482">
                  <c:v>23.5</c:v>
                </c:pt>
                <c:pt idx="76483">
                  <c:v>23.5</c:v>
                </c:pt>
                <c:pt idx="76484">
                  <c:v>23.5</c:v>
                </c:pt>
                <c:pt idx="76485">
                  <c:v>23.5</c:v>
                </c:pt>
                <c:pt idx="76486">
                  <c:v>23.5</c:v>
                </c:pt>
                <c:pt idx="76487">
                  <c:v>23.5</c:v>
                </c:pt>
                <c:pt idx="76488">
                  <c:v>23.5</c:v>
                </c:pt>
                <c:pt idx="76489">
                  <c:v>23.5</c:v>
                </c:pt>
                <c:pt idx="76490">
                  <c:v>23.5</c:v>
                </c:pt>
                <c:pt idx="76491">
                  <c:v>23.5</c:v>
                </c:pt>
                <c:pt idx="76492">
                  <c:v>23.5</c:v>
                </c:pt>
                <c:pt idx="76493">
                  <c:v>23.5</c:v>
                </c:pt>
                <c:pt idx="76494">
                  <c:v>23.5</c:v>
                </c:pt>
                <c:pt idx="76495">
                  <c:v>23.5</c:v>
                </c:pt>
                <c:pt idx="76496">
                  <c:v>23.5</c:v>
                </c:pt>
                <c:pt idx="76497">
                  <c:v>23.5</c:v>
                </c:pt>
                <c:pt idx="76498">
                  <c:v>23.5</c:v>
                </c:pt>
                <c:pt idx="76499">
                  <c:v>23.5</c:v>
                </c:pt>
                <c:pt idx="76500">
                  <c:v>23.5</c:v>
                </c:pt>
                <c:pt idx="76501">
                  <c:v>23.5</c:v>
                </c:pt>
                <c:pt idx="76502">
                  <c:v>23.5</c:v>
                </c:pt>
                <c:pt idx="76503">
                  <c:v>23.5</c:v>
                </c:pt>
                <c:pt idx="76504">
                  <c:v>23.5</c:v>
                </c:pt>
                <c:pt idx="76505">
                  <c:v>23.5</c:v>
                </c:pt>
                <c:pt idx="76506">
                  <c:v>23.5</c:v>
                </c:pt>
                <c:pt idx="76507">
                  <c:v>23.5</c:v>
                </c:pt>
                <c:pt idx="76508">
                  <c:v>23.5</c:v>
                </c:pt>
                <c:pt idx="76509">
                  <c:v>23.5</c:v>
                </c:pt>
                <c:pt idx="76510">
                  <c:v>23.5</c:v>
                </c:pt>
                <c:pt idx="76511">
                  <c:v>23.5</c:v>
                </c:pt>
                <c:pt idx="76512">
                  <c:v>23.5</c:v>
                </c:pt>
                <c:pt idx="76513">
                  <c:v>23.5</c:v>
                </c:pt>
                <c:pt idx="76514">
                  <c:v>23.5</c:v>
                </c:pt>
                <c:pt idx="76515">
                  <c:v>23.5</c:v>
                </c:pt>
                <c:pt idx="76516">
                  <c:v>23.5</c:v>
                </c:pt>
                <c:pt idx="76517">
                  <c:v>23.5</c:v>
                </c:pt>
                <c:pt idx="76518">
                  <c:v>23.5</c:v>
                </c:pt>
                <c:pt idx="76519">
                  <c:v>23.5</c:v>
                </c:pt>
                <c:pt idx="76520">
                  <c:v>23.5</c:v>
                </c:pt>
                <c:pt idx="76521">
                  <c:v>23.5</c:v>
                </c:pt>
                <c:pt idx="76522">
                  <c:v>23.5</c:v>
                </c:pt>
                <c:pt idx="76523">
                  <c:v>23.5</c:v>
                </c:pt>
                <c:pt idx="76524">
                  <c:v>23.5</c:v>
                </c:pt>
                <c:pt idx="76525">
                  <c:v>23.5</c:v>
                </c:pt>
                <c:pt idx="76526">
                  <c:v>23.5</c:v>
                </c:pt>
                <c:pt idx="76527">
                  <c:v>23.5</c:v>
                </c:pt>
                <c:pt idx="76528">
                  <c:v>23.5</c:v>
                </c:pt>
                <c:pt idx="76529">
                  <c:v>23.5</c:v>
                </c:pt>
                <c:pt idx="76530">
                  <c:v>23.5</c:v>
                </c:pt>
                <c:pt idx="76531">
                  <c:v>23.5</c:v>
                </c:pt>
                <c:pt idx="76532">
                  <c:v>23.5</c:v>
                </c:pt>
                <c:pt idx="76533">
                  <c:v>23.5</c:v>
                </c:pt>
                <c:pt idx="76534">
                  <c:v>23.5</c:v>
                </c:pt>
                <c:pt idx="76535">
                  <c:v>23.5</c:v>
                </c:pt>
                <c:pt idx="76536">
                  <c:v>23.5</c:v>
                </c:pt>
                <c:pt idx="76537">
                  <c:v>23.5</c:v>
                </c:pt>
                <c:pt idx="76538">
                  <c:v>23.5</c:v>
                </c:pt>
                <c:pt idx="76539">
                  <c:v>23.5</c:v>
                </c:pt>
                <c:pt idx="76540">
                  <c:v>23.5</c:v>
                </c:pt>
                <c:pt idx="76541">
                  <c:v>23.5</c:v>
                </c:pt>
                <c:pt idx="76542">
                  <c:v>23.5</c:v>
                </c:pt>
                <c:pt idx="76543">
                  <c:v>23.5</c:v>
                </c:pt>
                <c:pt idx="76544">
                  <c:v>23.5</c:v>
                </c:pt>
                <c:pt idx="76545">
                  <c:v>23.5</c:v>
                </c:pt>
                <c:pt idx="76546">
                  <c:v>23.5</c:v>
                </c:pt>
                <c:pt idx="76547">
                  <c:v>23.5</c:v>
                </c:pt>
                <c:pt idx="76548">
                  <c:v>23.5</c:v>
                </c:pt>
                <c:pt idx="76549">
                  <c:v>23.5</c:v>
                </c:pt>
                <c:pt idx="76550">
                  <c:v>23.5</c:v>
                </c:pt>
                <c:pt idx="76551">
                  <c:v>23.5</c:v>
                </c:pt>
                <c:pt idx="76552">
                  <c:v>23.5</c:v>
                </c:pt>
                <c:pt idx="76553">
                  <c:v>23.5</c:v>
                </c:pt>
                <c:pt idx="76554">
                  <c:v>23.5</c:v>
                </c:pt>
                <c:pt idx="76555">
                  <c:v>23.5</c:v>
                </c:pt>
                <c:pt idx="76556">
                  <c:v>23.5</c:v>
                </c:pt>
                <c:pt idx="76557">
                  <c:v>23.5</c:v>
                </c:pt>
                <c:pt idx="76558">
                  <c:v>23.5</c:v>
                </c:pt>
                <c:pt idx="76559">
                  <c:v>23.5</c:v>
                </c:pt>
                <c:pt idx="76560">
                  <c:v>23.5</c:v>
                </c:pt>
                <c:pt idx="76561">
                  <c:v>23.5</c:v>
                </c:pt>
                <c:pt idx="76562">
                  <c:v>23.5</c:v>
                </c:pt>
                <c:pt idx="76563">
                  <c:v>23.5</c:v>
                </c:pt>
                <c:pt idx="76564">
                  <c:v>23.5</c:v>
                </c:pt>
                <c:pt idx="76565">
                  <c:v>23.5</c:v>
                </c:pt>
                <c:pt idx="76566">
                  <c:v>23.5</c:v>
                </c:pt>
                <c:pt idx="76567">
                  <c:v>23.5</c:v>
                </c:pt>
                <c:pt idx="76568">
                  <c:v>23.5</c:v>
                </c:pt>
                <c:pt idx="76569">
                  <c:v>23.5</c:v>
                </c:pt>
                <c:pt idx="76570">
                  <c:v>23.5</c:v>
                </c:pt>
                <c:pt idx="76571">
                  <c:v>23.5</c:v>
                </c:pt>
                <c:pt idx="76572">
                  <c:v>23.5</c:v>
                </c:pt>
                <c:pt idx="76573">
                  <c:v>23.5</c:v>
                </c:pt>
                <c:pt idx="76574">
                  <c:v>23.5</c:v>
                </c:pt>
                <c:pt idx="76575">
                  <c:v>23.5</c:v>
                </c:pt>
                <c:pt idx="76576">
                  <c:v>23.5</c:v>
                </c:pt>
                <c:pt idx="76577">
                  <c:v>23.5</c:v>
                </c:pt>
                <c:pt idx="76578">
                  <c:v>23.5</c:v>
                </c:pt>
                <c:pt idx="76579">
                  <c:v>23.5</c:v>
                </c:pt>
                <c:pt idx="76580">
                  <c:v>23.5</c:v>
                </c:pt>
                <c:pt idx="76581">
                  <c:v>23.5</c:v>
                </c:pt>
                <c:pt idx="76582">
                  <c:v>23.5</c:v>
                </c:pt>
                <c:pt idx="76583">
                  <c:v>23.5</c:v>
                </c:pt>
                <c:pt idx="76584">
                  <c:v>23.5</c:v>
                </c:pt>
                <c:pt idx="76585">
                  <c:v>23.5</c:v>
                </c:pt>
                <c:pt idx="76586">
                  <c:v>23.5</c:v>
                </c:pt>
                <c:pt idx="76587">
                  <c:v>23.5</c:v>
                </c:pt>
                <c:pt idx="76588">
                  <c:v>23.5</c:v>
                </c:pt>
                <c:pt idx="76589">
                  <c:v>23.5</c:v>
                </c:pt>
                <c:pt idx="76590">
                  <c:v>23.5</c:v>
                </c:pt>
                <c:pt idx="76591">
                  <c:v>23.5</c:v>
                </c:pt>
                <c:pt idx="76592">
                  <c:v>23.5</c:v>
                </c:pt>
                <c:pt idx="76593">
                  <c:v>23.5</c:v>
                </c:pt>
                <c:pt idx="76594">
                  <c:v>23.5</c:v>
                </c:pt>
                <c:pt idx="76595">
                  <c:v>23.5</c:v>
                </c:pt>
                <c:pt idx="76596">
                  <c:v>23.5</c:v>
                </c:pt>
                <c:pt idx="76597">
                  <c:v>23.5</c:v>
                </c:pt>
                <c:pt idx="76598">
                  <c:v>23.5</c:v>
                </c:pt>
                <c:pt idx="76599">
                  <c:v>23.5</c:v>
                </c:pt>
                <c:pt idx="76600">
                  <c:v>23.5</c:v>
                </c:pt>
                <c:pt idx="76601">
                  <c:v>23.5</c:v>
                </c:pt>
                <c:pt idx="76602">
                  <c:v>23.5</c:v>
                </c:pt>
                <c:pt idx="76603">
                  <c:v>23.5</c:v>
                </c:pt>
                <c:pt idx="76604">
                  <c:v>23.5</c:v>
                </c:pt>
                <c:pt idx="76605">
                  <c:v>23.5</c:v>
                </c:pt>
                <c:pt idx="76606">
                  <c:v>23.5</c:v>
                </c:pt>
                <c:pt idx="76607">
                  <c:v>23.5</c:v>
                </c:pt>
                <c:pt idx="76608">
                  <c:v>23.5</c:v>
                </c:pt>
                <c:pt idx="76609">
                  <c:v>23.5</c:v>
                </c:pt>
                <c:pt idx="76610">
                  <c:v>23.5</c:v>
                </c:pt>
                <c:pt idx="76611">
                  <c:v>23.5</c:v>
                </c:pt>
                <c:pt idx="76612">
                  <c:v>23.5</c:v>
                </c:pt>
                <c:pt idx="76613">
                  <c:v>23.5</c:v>
                </c:pt>
                <c:pt idx="76614">
                  <c:v>23.5</c:v>
                </c:pt>
                <c:pt idx="76615">
                  <c:v>23.5</c:v>
                </c:pt>
                <c:pt idx="76616">
                  <c:v>23.5</c:v>
                </c:pt>
                <c:pt idx="76617">
                  <c:v>23.5</c:v>
                </c:pt>
                <c:pt idx="76618">
                  <c:v>23.5</c:v>
                </c:pt>
                <c:pt idx="76619">
                  <c:v>23.5</c:v>
                </c:pt>
                <c:pt idx="76620">
                  <c:v>23.5</c:v>
                </c:pt>
                <c:pt idx="76621">
                  <c:v>23.5</c:v>
                </c:pt>
                <c:pt idx="76622">
                  <c:v>23.5</c:v>
                </c:pt>
                <c:pt idx="76623">
                  <c:v>23.5</c:v>
                </c:pt>
                <c:pt idx="76624">
                  <c:v>23.5</c:v>
                </c:pt>
                <c:pt idx="76625">
                  <c:v>23.5</c:v>
                </c:pt>
                <c:pt idx="76626">
                  <c:v>23.5</c:v>
                </c:pt>
                <c:pt idx="76627">
                  <c:v>23.5</c:v>
                </c:pt>
                <c:pt idx="76628">
                  <c:v>23.5</c:v>
                </c:pt>
                <c:pt idx="76629">
                  <c:v>23.5</c:v>
                </c:pt>
                <c:pt idx="76630">
                  <c:v>23.5</c:v>
                </c:pt>
                <c:pt idx="76631">
                  <c:v>23.5</c:v>
                </c:pt>
                <c:pt idx="76632">
                  <c:v>23.5</c:v>
                </c:pt>
                <c:pt idx="76633">
                  <c:v>23.5</c:v>
                </c:pt>
                <c:pt idx="76634">
                  <c:v>23.5</c:v>
                </c:pt>
                <c:pt idx="76635">
                  <c:v>23.5</c:v>
                </c:pt>
                <c:pt idx="76636">
                  <c:v>23.5</c:v>
                </c:pt>
                <c:pt idx="76637">
                  <c:v>23.5</c:v>
                </c:pt>
                <c:pt idx="76638">
                  <c:v>23.5</c:v>
                </c:pt>
                <c:pt idx="76639">
                  <c:v>23.5</c:v>
                </c:pt>
                <c:pt idx="76640">
                  <c:v>23.5</c:v>
                </c:pt>
                <c:pt idx="76641">
                  <c:v>23.5</c:v>
                </c:pt>
                <c:pt idx="76642">
                  <c:v>23.5</c:v>
                </c:pt>
                <c:pt idx="76643">
                  <c:v>23.5</c:v>
                </c:pt>
                <c:pt idx="76644">
                  <c:v>23.5</c:v>
                </c:pt>
                <c:pt idx="76645">
                  <c:v>23.5</c:v>
                </c:pt>
                <c:pt idx="76646">
                  <c:v>23.5</c:v>
                </c:pt>
                <c:pt idx="76647">
                  <c:v>23.5</c:v>
                </c:pt>
                <c:pt idx="76648">
                  <c:v>23.5</c:v>
                </c:pt>
                <c:pt idx="76649">
                  <c:v>23.5</c:v>
                </c:pt>
                <c:pt idx="76650">
                  <c:v>23.5</c:v>
                </c:pt>
                <c:pt idx="76651">
                  <c:v>23.5</c:v>
                </c:pt>
                <c:pt idx="76652">
                  <c:v>23.5</c:v>
                </c:pt>
                <c:pt idx="76653">
                  <c:v>23.5</c:v>
                </c:pt>
                <c:pt idx="76654">
                  <c:v>23.5</c:v>
                </c:pt>
                <c:pt idx="76655">
                  <c:v>23.5</c:v>
                </c:pt>
                <c:pt idx="76656">
                  <c:v>23.5</c:v>
                </c:pt>
                <c:pt idx="76657">
                  <c:v>23.5</c:v>
                </c:pt>
                <c:pt idx="76658">
                  <c:v>23.5</c:v>
                </c:pt>
                <c:pt idx="76659">
                  <c:v>23.5</c:v>
                </c:pt>
                <c:pt idx="76660">
                  <c:v>23.5</c:v>
                </c:pt>
                <c:pt idx="76661">
                  <c:v>23.5</c:v>
                </c:pt>
                <c:pt idx="76662">
                  <c:v>23.5</c:v>
                </c:pt>
                <c:pt idx="76663">
                  <c:v>23.5</c:v>
                </c:pt>
                <c:pt idx="76664">
                  <c:v>23.5</c:v>
                </c:pt>
                <c:pt idx="76665">
                  <c:v>23.5</c:v>
                </c:pt>
                <c:pt idx="76666">
                  <c:v>23.5</c:v>
                </c:pt>
                <c:pt idx="76667">
                  <c:v>23.5</c:v>
                </c:pt>
                <c:pt idx="76668">
                  <c:v>23.5</c:v>
                </c:pt>
                <c:pt idx="76669">
                  <c:v>23.5</c:v>
                </c:pt>
                <c:pt idx="76670">
                  <c:v>23.5</c:v>
                </c:pt>
                <c:pt idx="76671">
                  <c:v>23.5</c:v>
                </c:pt>
                <c:pt idx="76672">
                  <c:v>23.5</c:v>
                </c:pt>
                <c:pt idx="76673">
                  <c:v>23.5</c:v>
                </c:pt>
                <c:pt idx="76674">
                  <c:v>23.5</c:v>
                </c:pt>
                <c:pt idx="76675">
                  <c:v>23.5</c:v>
                </c:pt>
                <c:pt idx="76676">
                  <c:v>23.5</c:v>
                </c:pt>
                <c:pt idx="76677">
                  <c:v>23.5</c:v>
                </c:pt>
                <c:pt idx="76678">
                  <c:v>23.5</c:v>
                </c:pt>
                <c:pt idx="76679">
                  <c:v>23.5</c:v>
                </c:pt>
                <c:pt idx="76680">
                  <c:v>23.5</c:v>
                </c:pt>
                <c:pt idx="76681">
                  <c:v>23.5</c:v>
                </c:pt>
                <c:pt idx="76682">
                  <c:v>23.5</c:v>
                </c:pt>
                <c:pt idx="76683">
                  <c:v>23.5</c:v>
                </c:pt>
                <c:pt idx="76684">
                  <c:v>23.5</c:v>
                </c:pt>
                <c:pt idx="76685">
                  <c:v>23.5</c:v>
                </c:pt>
                <c:pt idx="76686">
                  <c:v>23.5</c:v>
                </c:pt>
                <c:pt idx="76687">
                  <c:v>23.5</c:v>
                </c:pt>
                <c:pt idx="76688">
                  <c:v>23.5</c:v>
                </c:pt>
                <c:pt idx="76689">
                  <c:v>23.5</c:v>
                </c:pt>
                <c:pt idx="76690">
                  <c:v>23.5</c:v>
                </c:pt>
                <c:pt idx="76691">
                  <c:v>23.5</c:v>
                </c:pt>
                <c:pt idx="76692">
                  <c:v>23.5</c:v>
                </c:pt>
                <c:pt idx="76693">
                  <c:v>23.5</c:v>
                </c:pt>
                <c:pt idx="76694">
                  <c:v>23.5</c:v>
                </c:pt>
                <c:pt idx="76695">
                  <c:v>23.5</c:v>
                </c:pt>
                <c:pt idx="76696">
                  <c:v>23.5</c:v>
                </c:pt>
                <c:pt idx="76697">
                  <c:v>23.5</c:v>
                </c:pt>
                <c:pt idx="76698">
                  <c:v>23.5</c:v>
                </c:pt>
                <c:pt idx="76699">
                  <c:v>23.5</c:v>
                </c:pt>
                <c:pt idx="76700">
                  <c:v>23.5</c:v>
                </c:pt>
                <c:pt idx="76701">
                  <c:v>23.5</c:v>
                </c:pt>
                <c:pt idx="76702">
                  <c:v>23.5</c:v>
                </c:pt>
                <c:pt idx="76703">
                  <c:v>23.5</c:v>
                </c:pt>
                <c:pt idx="76704">
                  <c:v>23.5</c:v>
                </c:pt>
                <c:pt idx="76705">
                  <c:v>23.5</c:v>
                </c:pt>
                <c:pt idx="76706">
                  <c:v>23.5</c:v>
                </c:pt>
                <c:pt idx="76707">
                  <c:v>23.5</c:v>
                </c:pt>
                <c:pt idx="76708">
                  <c:v>23.5</c:v>
                </c:pt>
                <c:pt idx="76709">
                  <c:v>23.5</c:v>
                </c:pt>
                <c:pt idx="76710">
                  <c:v>23.5</c:v>
                </c:pt>
                <c:pt idx="76711">
                  <c:v>23.5</c:v>
                </c:pt>
                <c:pt idx="76712">
                  <c:v>23.5</c:v>
                </c:pt>
                <c:pt idx="76713">
                  <c:v>23.5</c:v>
                </c:pt>
                <c:pt idx="76714">
                  <c:v>23.5</c:v>
                </c:pt>
                <c:pt idx="76715">
                  <c:v>23.5</c:v>
                </c:pt>
                <c:pt idx="76716">
                  <c:v>23.5</c:v>
                </c:pt>
                <c:pt idx="76717">
                  <c:v>23.5</c:v>
                </c:pt>
                <c:pt idx="76718">
                  <c:v>23.5</c:v>
                </c:pt>
                <c:pt idx="76719">
                  <c:v>23.5</c:v>
                </c:pt>
                <c:pt idx="76720">
                  <c:v>23.5</c:v>
                </c:pt>
                <c:pt idx="76721">
                  <c:v>23.5</c:v>
                </c:pt>
                <c:pt idx="76722">
                  <c:v>23.5</c:v>
                </c:pt>
                <c:pt idx="76723">
                  <c:v>23.5</c:v>
                </c:pt>
                <c:pt idx="76724">
                  <c:v>23.5</c:v>
                </c:pt>
                <c:pt idx="76725">
                  <c:v>23.5</c:v>
                </c:pt>
                <c:pt idx="76726">
                  <c:v>23.5</c:v>
                </c:pt>
                <c:pt idx="76727">
                  <c:v>23.5</c:v>
                </c:pt>
                <c:pt idx="76728">
                  <c:v>23.5</c:v>
                </c:pt>
                <c:pt idx="76729">
                  <c:v>23.5</c:v>
                </c:pt>
                <c:pt idx="76730">
                  <c:v>23.5</c:v>
                </c:pt>
                <c:pt idx="76731">
                  <c:v>23.5</c:v>
                </c:pt>
                <c:pt idx="76732">
                  <c:v>23.5</c:v>
                </c:pt>
                <c:pt idx="76733">
                  <c:v>23.5</c:v>
                </c:pt>
                <c:pt idx="76734">
                  <c:v>23.5</c:v>
                </c:pt>
                <c:pt idx="76735">
                  <c:v>23.5</c:v>
                </c:pt>
                <c:pt idx="76736">
                  <c:v>23.5</c:v>
                </c:pt>
                <c:pt idx="76737">
                  <c:v>23.5</c:v>
                </c:pt>
                <c:pt idx="76738">
                  <c:v>23.5</c:v>
                </c:pt>
                <c:pt idx="76739">
                  <c:v>23.5</c:v>
                </c:pt>
                <c:pt idx="76740">
                  <c:v>23.5</c:v>
                </c:pt>
                <c:pt idx="76741">
                  <c:v>23.5</c:v>
                </c:pt>
                <c:pt idx="76742">
                  <c:v>23.5</c:v>
                </c:pt>
                <c:pt idx="76743">
                  <c:v>23.5</c:v>
                </c:pt>
                <c:pt idx="76744">
                  <c:v>23.5</c:v>
                </c:pt>
                <c:pt idx="76745">
                  <c:v>23.5</c:v>
                </c:pt>
                <c:pt idx="76746">
                  <c:v>23.5</c:v>
                </c:pt>
                <c:pt idx="76747">
                  <c:v>23.5</c:v>
                </c:pt>
                <c:pt idx="76748">
                  <c:v>23.5</c:v>
                </c:pt>
                <c:pt idx="76749">
                  <c:v>23.5</c:v>
                </c:pt>
                <c:pt idx="76750">
                  <c:v>23.5</c:v>
                </c:pt>
                <c:pt idx="76751">
                  <c:v>23.5</c:v>
                </c:pt>
                <c:pt idx="76752">
                  <c:v>23.5</c:v>
                </c:pt>
                <c:pt idx="76753">
                  <c:v>23.5</c:v>
                </c:pt>
                <c:pt idx="76754">
                  <c:v>23.5</c:v>
                </c:pt>
                <c:pt idx="76755">
                  <c:v>23.5</c:v>
                </c:pt>
                <c:pt idx="76756">
                  <c:v>23.5</c:v>
                </c:pt>
                <c:pt idx="76757">
                  <c:v>23.5</c:v>
                </c:pt>
                <c:pt idx="76758">
                  <c:v>23.5</c:v>
                </c:pt>
                <c:pt idx="76759">
                  <c:v>23.5</c:v>
                </c:pt>
                <c:pt idx="76760">
                  <c:v>23.5</c:v>
                </c:pt>
                <c:pt idx="76761">
                  <c:v>23.5</c:v>
                </c:pt>
                <c:pt idx="76762">
                  <c:v>23.5</c:v>
                </c:pt>
                <c:pt idx="76763">
                  <c:v>23.5</c:v>
                </c:pt>
                <c:pt idx="76764">
                  <c:v>23.5</c:v>
                </c:pt>
                <c:pt idx="76765">
                  <c:v>23.5</c:v>
                </c:pt>
                <c:pt idx="76766">
                  <c:v>23.5</c:v>
                </c:pt>
                <c:pt idx="76767">
                  <c:v>23.5</c:v>
                </c:pt>
                <c:pt idx="76768">
                  <c:v>23.5</c:v>
                </c:pt>
                <c:pt idx="76769">
                  <c:v>23.5</c:v>
                </c:pt>
                <c:pt idx="76770">
                  <c:v>23.5</c:v>
                </c:pt>
                <c:pt idx="76771">
                  <c:v>23.5</c:v>
                </c:pt>
                <c:pt idx="76772">
                  <c:v>23.5</c:v>
                </c:pt>
                <c:pt idx="76773">
                  <c:v>23.5</c:v>
                </c:pt>
                <c:pt idx="76774">
                  <c:v>23.5</c:v>
                </c:pt>
                <c:pt idx="76775">
                  <c:v>23.5</c:v>
                </c:pt>
                <c:pt idx="76776">
                  <c:v>23.5</c:v>
                </c:pt>
                <c:pt idx="76777">
                  <c:v>23.5</c:v>
                </c:pt>
                <c:pt idx="76778">
                  <c:v>23.5</c:v>
                </c:pt>
                <c:pt idx="76779">
                  <c:v>23.5</c:v>
                </c:pt>
                <c:pt idx="76780">
                  <c:v>23.5</c:v>
                </c:pt>
                <c:pt idx="76781">
                  <c:v>23.5</c:v>
                </c:pt>
                <c:pt idx="76782">
                  <c:v>23.5</c:v>
                </c:pt>
                <c:pt idx="76783">
                  <c:v>23.5</c:v>
                </c:pt>
                <c:pt idx="76784">
                  <c:v>23.5</c:v>
                </c:pt>
                <c:pt idx="76785">
                  <c:v>23.5</c:v>
                </c:pt>
                <c:pt idx="76786">
                  <c:v>23.5</c:v>
                </c:pt>
                <c:pt idx="76787">
                  <c:v>23.5</c:v>
                </c:pt>
                <c:pt idx="76788">
                  <c:v>23.5</c:v>
                </c:pt>
                <c:pt idx="76789">
                  <c:v>23.5</c:v>
                </c:pt>
                <c:pt idx="76790">
                  <c:v>23.5</c:v>
                </c:pt>
                <c:pt idx="76791">
                  <c:v>23.5</c:v>
                </c:pt>
                <c:pt idx="76792">
                  <c:v>23.5</c:v>
                </c:pt>
                <c:pt idx="76793">
                  <c:v>23.5</c:v>
                </c:pt>
                <c:pt idx="76794">
                  <c:v>23.5</c:v>
                </c:pt>
                <c:pt idx="76795">
                  <c:v>23.5</c:v>
                </c:pt>
                <c:pt idx="76796">
                  <c:v>23.5</c:v>
                </c:pt>
                <c:pt idx="76797">
                  <c:v>23.5</c:v>
                </c:pt>
                <c:pt idx="76798">
                  <c:v>23.5</c:v>
                </c:pt>
                <c:pt idx="76799">
                  <c:v>23.5</c:v>
                </c:pt>
                <c:pt idx="76800">
                  <c:v>0</c:v>
                </c:pt>
                <c:pt idx="76801">
                  <c:v>0</c:v>
                </c:pt>
                <c:pt idx="76802">
                  <c:v>0</c:v>
                </c:pt>
                <c:pt idx="76803">
                  <c:v>0</c:v>
                </c:pt>
                <c:pt idx="76804">
                  <c:v>0</c:v>
                </c:pt>
                <c:pt idx="76805">
                  <c:v>0</c:v>
                </c:pt>
                <c:pt idx="76806">
                  <c:v>0</c:v>
                </c:pt>
                <c:pt idx="76807">
                  <c:v>0</c:v>
                </c:pt>
                <c:pt idx="76808">
                  <c:v>0</c:v>
                </c:pt>
                <c:pt idx="76809">
                  <c:v>0</c:v>
                </c:pt>
                <c:pt idx="76810">
                  <c:v>0</c:v>
                </c:pt>
                <c:pt idx="76811">
                  <c:v>0</c:v>
                </c:pt>
                <c:pt idx="76812">
                  <c:v>0</c:v>
                </c:pt>
                <c:pt idx="76813">
                  <c:v>0</c:v>
                </c:pt>
                <c:pt idx="76814">
                  <c:v>0</c:v>
                </c:pt>
                <c:pt idx="76815">
                  <c:v>0</c:v>
                </c:pt>
                <c:pt idx="76816">
                  <c:v>0</c:v>
                </c:pt>
                <c:pt idx="76817">
                  <c:v>0</c:v>
                </c:pt>
                <c:pt idx="76818">
                  <c:v>0</c:v>
                </c:pt>
                <c:pt idx="76819">
                  <c:v>0</c:v>
                </c:pt>
                <c:pt idx="76820">
                  <c:v>0</c:v>
                </c:pt>
                <c:pt idx="76821">
                  <c:v>0</c:v>
                </c:pt>
                <c:pt idx="76822">
                  <c:v>0</c:v>
                </c:pt>
                <c:pt idx="76823">
                  <c:v>0</c:v>
                </c:pt>
                <c:pt idx="76824">
                  <c:v>0</c:v>
                </c:pt>
                <c:pt idx="76825">
                  <c:v>0</c:v>
                </c:pt>
                <c:pt idx="76826">
                  <c:v>0</c:v>
                </c:pt>
                <c:pt idx="76827">
                  <c:v>0</c:v>
                </c:pt>
                <c:pt idx="76828">
                  <c:v>0</c:v>
                </c:pt>
                <c:pt idx="76829">
                  <c:v>0</c:v>
                </c:pt>
                <c:pt idx="76830">
                  <c:v>0</c:v>
                </c:pt>
                <c:pt idx="76831">
                  <c:v>0</c:v>
                </c:pt>
                <c:pt idx="76832">
                  <c:v>0</c:v>
                </c:pt>
                <c:pt idx="76833">
                  <c:v>0</c:v>
                </c:pt>
                <c:pt idx="76834">
                  <c:v>0</c:v>
                </c:pt>
                <c:pt idx="76835">
                  <c:v>0</c:v>
                </c:pt>
                <c:pt idx="76836">
                  <c:v>0</c:v>
                </c:pt>
                <c:pt idx="76837">
                  <c:v>0</c:v>
                </c:pt>
                <c:pt idx="76838">
                  <c:v>0</c:v>
                </c:pt>
                <c:pt idx="76839">
                  <c:v>0</c:v>
                </c:pt>
                <c:pt idx="76840">
                  <c:v>0</c:v>
                </c:pt>
                <c:pt idx="76841">
                  <c:v>0</c:v>
                </c:pt>
                <c:pt idx="76842">
                  <c:v>0</c:v>
                </c:pt>
                <c:pt idx="76843">
                  <c:v>0</c:v>
                </c:pt>
                <c:pt idx="76844">
                  <c:v>0</c:v>
                </c:pt>
                <c:pt idx="76845">
                  <c:v>0</c:v>
                </c:pt>
                <c:pt idx="76846">
                  <c:v>0</c:v>
                </c:pt>
                <c:pt idx="76847">
                  <c:v>0</c:v>
                </c:pt>
                <c:pt idx="76848">
                  <c:v>0</c:v>
                </c:pt>
                <c:pt idx="76849">
                  <c:v>0</c:v>
                </c:pt>
                <c:pt idx="76850">
                  <c:v>0</c:v>
                </c:pt>
                <c:pt idx="76851">
                  <c:v>0</c:v>
                </c:pt>
                <c:pt idx="76852">
                  <c:v>0</c:v>
                </c:pt>
                <c:pt idx="76853">
                  <c:v>0</c:v>
                </c:pt>
                <c:pt idx="76854">
                  <c:v>0</c:v>
                </c:pt>
                <c:pt idx="76855">
                  <c:v>0</c:v>
                </c:pt>
                <c:pt idx="76856">
                  <c:v>0</c:v>
                </c:pt>
                <c:pt idx="76857">
                  <c:v>0</c:v>
                </c:pt>
                <c:pt idx="76858">
                  <c:v>0</c:v>
                </c:pt>
                <c:pt idx="76859">
                  <c:v>0</c:v>
                </c:pt>
                <c:pt idx="76860">
                  <c:v>0</c:v>
                </c:pt>
                <c:pt idx="76861">
                  <c:v>0</c:v>
                </c:pt>
                <c:pt idx="76862">
                  <c:v>0</c:v>
                </c:pt>
                <c:pt idx="76863">
                  <c:v>0</c:v>
                </c:pt>
                <c:pt idx="76864">
                  <c:v>0</c:v>
                </c:pt>
                <c:pt idx="76865">
                  <c:v>0</c:v>
                </c:pt>
                <c:pt idx="76866">
                  <c:v>0</c:v>
                </c:pt>
                <c:pt idx="76867">
                  <c:v>0</c:v>
                </c:pt>
                <c:pt idx="76868">
                  <c:v>0</c:v>
                </c:pt>
                <c:pt idx="76869">
                  <c:v>0</c:v>
                </c:pt>
                <c:pt idx="76870">
                  <c:v>0</c:v>
                </c:pt>
                <c:pt idx="76871">
                  <c:v>0</c:v>
                </c:pt>
                <c:pt idx="76872">
                  <c:v>0</c:v>
                </c:pt>
                <c:pt idx="76873">
                  <c:v>0</c:v>
                </c:pt>
                <c:pt idx="76874">
                  <c:v>0</c:v>
                </c:pt>
                <c:pt idx="76875">
                  <c:v>0</c:v>
                </c:pt>
                <c:pt idx="76876">
                  <c:v>0</c:v>
                </c:pt>
                <c:pt idx="76877">
                  <c:v>0</c:v>
                </c:pt>
                <c:pt idx="76878">
                  <c:v>0</c:v>
                </c:pt>
                <c:pt idx="76879">
                  <c:v>0</c:v>
                </c:pt>
                <c:pt idx="76880">
                  <c:v>0</c:v>
                </c:pt>
                <c:pt idx="76881">
                  <c:v>0</c:v>
                </c:pt>
                <c:pt idx="76882">
                  <c:v>0</c:v>
                </c:pt>
                <c:pt idx="76883">
                  <c:v>0</c:v>
                </c:pt>
                <c:pt idx="76884">
                  <c:v>0</c:v>
                </c:pt>
                <c:pt idx="76885">
                  <c:v>0</c:v>
                </c:pt>
                <c:pt idx="76886">
                  <c:v>0</c:v>
                </c:pt>
                <c:pt idx="76887">
                  <c:v>0</c:v>
                </c:pt>
                <c:pt idx="76888">
                  <c:v>0</c:v>
                </c:pt>
                <c:pt idx="76889">
                  <c:v>0</c:v>
                </c:pt>
                <c:pt idx="76890">
                  <c:v>0</c:v>
                </c:pt>
                <c:pt idx="76891">
                  <c:v>0</c:v>
                </c:pt>
                <c:pt idx="76892">
                  <c:v>0</c:v>
                </c:pt>
                <c:pt idx="76893">
                  <c:v>0</c:v>
                </c:pt>
                <c:pt idx="76894">
                  <c:v>0</c:v>
                </c:pt>
                <c:pt idx="76895">
                  <c:v>0</c:v>
                </c:pt>
                <c:pt idx="76896">
                  <c:v>0</c:v>
                </c:pt>
                <c:pt idx="76897">
                  <c:v>0</c:v>
                </c:pt>
                <c:pt idx="76898">
                  <c:v>0</c:v>
                </c:pt>
                <c:pt idx="76899">
                  <c:v>0</c:v>
                </c:pt>
                <c:pt idx="76900">
                  <c:v>0</c:v>
                </c:pt>
                <c:pt idx="76901">
                  <c:v>0</c:v>
                </c:pt>
                <c:pt idx="76902">
                  <c:v>0</c:v>
                </c:pt>
                <c:pt idx="76903">
                  <c:v>0</c:v>
                </c:pt>
                <c:pt idx="76904">
                  <c:v>0</c:v>
                </c:pt>
                <c:pt idx="76905">
                  <c:v>0</c:v>
                </c:pt>
                <c:pt idx="76906">
                  <c:v>0</c:v>
                </c:pt>
                <c:pt idx="76907">
                  <c:v>0</c:v>
                </c:pt>
                <c:pt idx="76908">
                  <c:v>0</c:v>
                </c:pt>
                <c:pt idx="76909">
                  <c:v>0</c:v>
                </c:pt>
                <c:pt idx="76910">
                  <c:v>0</c:v>
                </c:pt>
                <c:pt idx="76911">
                  <c:v>0</c:v>
                </c:pt>
                <c:pt idx="76912">
                  <c:v>0</c:v>
                </c:pt>
                <c:pt idx="76913">
                  <c:v>0</c:v>
                </c:pt>
                <c:pt idx="76914">
                  <c:v>0</c:v>
                </c:pt>
                <c:pt idx="76915">
                  <c:v>0</c:v>
                </c:pt>
                <c:pt idx="76916">
                  <c:v>0</c:v>
                </c:pt>
                <c:pt idx="76917">
                  <c:v>0</c:v>
                </c:pt>
                <c:pt idx="76918">
                  <c:v>0</c:v>
                </c:pt>
                <c:pt idx="76919">
                  <c:v>0</c:v>
                </c:pt>
                <c:pt idx="76920">
                  <c:v>0</c:v>
                </c:pt>
                <c:pt idx="76921">
                  <c:v>0</c:v>
                </c:pt>
                <c:pt idx="76922">
                  <c:v>0</c:v>
                </c:pt>
                <c:pt idx="76923">
                  <c:v>0</c:v>
                </c:pt>
                <c:pt idx="76924">
                  <c:v>0</c:v>
                </c:pt>
                <c:pt idx="76925">
                  <c:v>0</c:v>
                </c:pt>
                <c:pt idx="76926">
                  <c:v>0</c:v>
                </c:pt>
                <c:pt idx="76927">
                  <c:v>0</c:v>
                </c:pt>
                <c:pt idx="76928">
                  <c:v>0</c:v>
                </c:pt>
                <c:pt idx="76929">
                  <c:v>0</c:v>
                </c:pt>
                <c:pt idx="76930">
                  <c:v>0</c:v>
                </c:pt>
                <c:pt idx="76931">
                  <c:v>0</c:v>
                </c:pt>
                <c:pt idx="76932">
                  <c:v>0</c:v>
                </c:pt>
                <c:pt idx="76933">
                  <c:v>0</c:v>
                </c:pt>
                <c:pt idx="76934">
                  <c:v>0</c:v>
                </c:pt>
                <c:pt idx="76935">
                  <c:v>0</c:v>
                </c:pt>
                <c:pt idx="76936">
                  <c:v>0</c:v>
                </c:pt>
                <c:pt idx="76937">
                  <c:v>0</c:v>
                </c:pt>
                <c:pt idx="76938">
                  <c:v>0</c:v>
                </c:pt>
                <c:pt idx="76939">
                  <c:v>0</c:v>
                </c:pt>
                <c:pt idx="76940">
                  <c:v>0</c:v>
                </c:pt>
                <c:pt idx="76941">
                  <c:v>0</c:v>
                </c:pt>
                <c:pt idx="76942">
                  <c:v>0</c:v>
                </c:pt>
                <c:pt idx="76943">
                  <c:v>0</c:v>
                </c:pt>
                <c:pt idx="76944">
                  <c:v>0</c:v>
                </c:pt>
                <c:pt idx="76945">
                  <c:v>0</c:v>
                </c:pt>
                <c:pt idx="76946">
                  <c:v>0</c:v>
                </c:pt>
                <c:pt idx="76947">
                  <c:v>0</c:v>
                </c:pt>
                <c:pt idx="76948">
                  <c:v>0</c:v>
                </c:pt>
                <c:pt idx="76949">
                  <c:v>0</c:v>
                </c:pt>
                <c:pt idx="76950">
                  <c:v>0</c:v>
                </c:pt>
                <c:pt idx="76951">
                  <c:v>0</c:v>
                </c:pt>
                <c:pt idx="76952">
                  <c:v>0</c:v>
                </c:pt>
                <c:pt idx="76953">
                  <c:v>0</c:v>
                </c:pt>
                <c:pt idx="76954">
                  <c:v>0</c:v>
                </c:pt>
                <c:pt idx="76955">
                  <c:v>0</c:v>
                </c:pt>
                <c:pt idx="76956">
                  <c:v>0</c:v>
                </c:pt>
                <c:pt idx="76957">
                  <c:v>0</c:v>
                </c:pt>
                <c:pt idx="76958">
                  <c:v>0</c:v>
                </c:pt>
                <c:pt idx="76959">
                  <c:v>0</c:v>
                </c:pt>
                <c:pt idx="76960">
                  <c:v>0</c:v>
                </c:pt>
                <c:pt idx="76961">
                  <c:v>0</c:v>
                </c:pt>
                <c:pt idx="76962">
                  <c:v>0</c:v>
                </c:pt>
                <c:pt idx="76963">
                  <c:v>0</c:v>
                </c:pt>
                <c:pt idx="76964">
                  <c:v>0</c:v>
                </c:pt>
                <c:pt idx="76965">
                  <c:v>0</c:v>
                </c:pt>
                <c:pt idx="76966">
                  <c:v>0</c:v>
                </c:pt>
                <c:pt idx="76967">
                  <c:v>0</c:v>
                </c:pt>
                <c:pt idx="76968">
                  <c:v>0</c:v>
                </c:pt>
                <c:pt idx="76969">
                  <c:v>0</c:v>
                </c:pt>
                <c:pt idx="76970">
                  <c:v>0</c:v>
                </c:pt>
                <c:pt idx="76971">
                  <c:v>0</c:v>
                </c:pt>
                <c:pt idx="76972">
                  <c:v>0</c:v>
                </c:pt>
                <c:pt idx="76973">
                  <c:v>0</c:v>
                </c:pt>
                <c:pt idx="76974">
                  <c:v>0</c:v>
                </c:pt>
                <c:pt idx="76975">
                  <c:v>0</c:v>
                </c:pt>
                <c:pt idx="76976">
                  <c:v>0</c:v>
                </c:pt>
                <c:pt idx="76977">
                  <c:v>0</c:v>
                </c:pt>
                <c:pt idx="76978">
                  <c:v>0</c:v>
                </c:pt>
                <c:pt idx="76979">
                  <c:v>0</c:v>
                </c:pt>
                <c:pt idx="76980">
                  <c:v>0</c:v>
                </c:pt>
                <c:pt idx="76981">
                  <c:v>0</c:v>
                </c:pt>
                <c:pt idx="76982">
                  <c:v>0</c:v>
                </c:pt>
                <c:pt idx="76983">
                  <c:v>0</c:v>
                </c:pt>
                <c:pt idx="76984">
                  <c:v>0</c:v>
                </c:pt>
                <c:pt idx="76985">
                  <c:v>0</c:v>
                </c:pt>
                <c:pt idx="76986">
                  <c:v>0</c:v>
                </c:pt>
                <c:pt idx="76987">
                  <c:v>0</c:v>
                </c:pt>
                <c:pt idx="76988">
                  <c:v>0</c:v>
                </c:pt>
                <c:pt idx="76989">
                  <c:v>0</c:v>
                </c:pt>
                <c:pt idx="76990">
                  <c:v>0</c:v>
                </c:pt>
                <c:pt idx="76991">
                  <c:v>0</c:v>
                </c:pt>
                <c:pt idx="76992">
                  <c:v>0</c:v>
                </c:pt>
                <c:pt idx="76993">
                  <c:v>0</c:v>
                </c:pt>
                <c:pt idx="76994">
                  <c:v>0</c:v>
                </c:pt>
                <c:pt idx="76995">
                  <c:v>0</c:v>
                </c:pt>
                <c:pt idx="76996">
                  <c:v>0</c:v>
                </c:pt>
                <c:pt idx="76997">
                  <c:v>0</c:v>
                </c:pt>
                <c:pt idx="76998">
                  <c:v>0</c:v>
                </c:pt>
                <c:pt idx="76999">
                  <c:v>0</c:v>
                </c:pt>
                <c:pt idx="77000">
                  <c:v>0</c:v>
                </c:pt>
                <c:pt idx="77001">
                  <c:v>0</c:v>
                </c:pt>
                <c:pt idx="77002">
                  <c:v>0</c:v>
                </c:pt>
                <c:pt idx="77003">
                  <c:v>0</c:v>
                </c:pt>
                <c:pt idx="77004">
                  <c:v>0</c:v>
                </c:pt>
                <c:pt idx="77005">
                  <c:v>0</c:v>
                </c:pt>
                <c:pt idx="77006">
                  <c:v>0</c:v>
                </c:pt>
                <c:pt idx="77007">
                  <c:v>0</c:v>
                </c:pt>
                <c:pt idx="77008">
                  <c:v>0</c:v>
                </c:pt>
                <c:pt idx="77009">
                  <c:v>0</c:v>
                </c:pt>
                <c:pt idx="77010">
                  <c:v>0</c:v>
                </c:pt>
                <c:pt idx="77011">
                  <c:v>0</c:v>
                </c:pt>
                <c:pt idx="77012">
                  <c:v>0</c:v>
                </c:pt>
                <c:pt idx="77013">
                  <c:v>0</c:v>
                </c:pt>
                <c:pt idx="77014">
                  <c:v>0</c:v>
                </c:pt>
                <c:pt idx="77015">
                  <c:v>0</c:v>
                </c:pt>
                <c:pt idx="77016">
                  <c:v>0</c:v>
                </c:pt>
                <c:pt idx="77017">
                  <c:v>0</c:v>
                </c:pt>
                <c:pt idx="77018">
                  <c:v>0</c:v>
                </c:pt>
                <c:pt idx="77019">
                  <c:v>0</c:v>
                </c:pt>
                <c:pt idx="77020">
                  <c:v>0</c:v>
                </c:pt>
                <c:pt idx="77021">
                  <c:v>0</c:v>
                </c:pt>
                <c:pt idx="77022">
                  <c:v>0</c:v>
                </c:pt>
                <c:pt idx="77023">
                  <c:v>0</c:v>
                </c:pt>
                <c:pt idx="77024">
                  <c:v>0</c:v>
                </c:pt>
                <c:pt idx="77025">
                  <c:v>0</c:v>
                </c:pt>
                <c:pt idx="77026">
                  <c:v>0</c:v>
                </c:pt>
                <c:pt idx="77027">
                  <c:v>0</c:v>
                </c:pt>
                <c:pt idx="77028">
                  <c:v>0</c:v>
                </c:pt>
                <c:pt idx="77029">
                  <c:v>0</c:v>
                </c:pt>
                <c:pt idx="77030">
                  <c:v>0</c:v>
                </c:pt>
                <c:pt idx="77031">
                  <c:v>0</c:v>
                </c:pt>
                <c:pt idx="77032">
                  <c:v>0</c:v>
                </c:pt>
                <c:pt idx="77033">
                  <c:v>0</c:v>
                </c:pt>
                <c:pt idx="77034">
                  <c:v>0</c:v>
                </c:pt>
                <c:pt idx="77035">
                  <c:v>0</c:v>
                </c:pt>
                <c:pt idx="77036">
                  <c:v>0</c:v>
                </c:pt>
                <c:pt idx="77037">
                  <c:v>0</c:v>
                </c:pt>
                <c:pt idx="77038">
                  <c:v>0</c:v>
                </c:pt>
                <c:pt idx="77039">
                  <c:v>0</c:v>
                </c:pt>
                <c:pt idx="77040">
                  <c:v>0</c:v>
                </c:pt>
                <c:pt idx="77041">
                  <c:v>0</c:v>
                </c:pt>
                <c:pt idx="77042">
                  <c:v>0</c:v>
                </c:pt>
                <c:pt idx="77043">
                  <c:v>0</c:v>
                </c:pt>
                <c:pt idx="77044">
                  <c:v>0</c:v>
                </c:pt>
                <c:pt idx="77045">
                  <c:v>0</c:v>
                </c:pt>
                <c:pt idx="77046">
                  <c:v>0</c:v>
                </c:pt>
                <c:pt idx="77047">
                  <c:v>0</c:v>
                </c:pt>
                <c:pt idx="77048">
                  <c:v>0</c:v>
                </c:pt>
                <c:pt idx="77049">
                  <c:v>0</c:v>
                </c:pt>
                <c:pt idx="77050">
                  <c:v>0</c:v>
                </c:pt>
                <c:pt idx="77051">
                  <c:v>0</c:v>
                </c:pt>
                <c:pt idx="77052">
                  <c:v>0</c:v>
                </c:pt>
                <c:pt idx="77053">
                  <c:v>0</c:v>
                </c:pt>
                <c:pt idx="77054">
                  <c:v>0</c:v>
                </c:pt>
                <c:pt idx="77055">
                  <c:v>0</c:v>
                </c:pt>
                <c:pt idx="77056">
                  <c:v>0</c:v>
                </c:pt>
                <c:pt idx="77057">
                  <c:v>0</c:v>
                </c:pt>
                <c:pt idx="77058">
                  <c:v>0</c:v>
                </c:pt>
                <c:pt idx="77059">
                  <c:v>0</c:v>
                </c:pt>
                <c:pt idx="77060">
                  <c:v>0</c:v>
                </c:pt>
                <c:pt idx="77061">
                  <c:v>0</c:v>
                </c:pt>
                <c:pt idx="77062">
                  <c:v>0</c:v>
                </c:pt>
                <c:pt idx="77063">
                  <c:v>0</c:v>
                </c:pt>
                <c:pt idx="77064">
                  <c:v>0</c:v>
                </c:pt>
                <c:pt idx="77065">
                  <c:v>0</c:v>
                </c:pt>
                <c:pt idx="77066">
                  <c:v>0</c:v>
                </c:pt>
                <c:pt idx="77067">
                  <c:v>0</c:v>
                </c:pt>
                <c:pt idx="77068">
                  <c:v>0</c:v>
                </c:pt>
                <c:pt idx="77069">
                  <c:v>0</c:v>
                </c:pt>
                <c:pt idx="77070">
                  <c:v>0</c:v>
                </c:pt>
                <c:pt idx="77071">
                  <c:v>0</c:v>
                </c:pt>
                <c:pt idx="77072">
                  <c:v>0</c:v>
                </c:pt>
                <c:pt idx="77073">
                  <c:v>0</c:v>
                </c:pt>
                <c:pt idx="77074">
                  <c:v>0</c:v>
                </c:pt>
                <c:pt idx="77075">
                  <c:v>0</c:v>
                </c:pt>
                <c:pt idx="77076">
                  <c:v>0</c:v>
                </c:pt>
                <c:pt idx="77077">
                  <c:v>0</c:v>
                </c:pt>
                <c:pt idx="77078">
                  <c:v>0</c:v>
                </c:pt>
                <c:pt idx="77079">
                  <c:v>0</c:v>
                </c:pt>
                <c:pt idx="77080">
                  <c:v>0</c:v>
                </c:pt>
                <c:pt idx="77081">
                  <c:v>0</c:v>
                </c:pt>
                <c:pt idx="77082">
                  <c:v>0</c:v>
                </c:pt>
                <c:pt idx="77083">
                  <c:v>0</c:v>
                </c:pt>
                <c:pt idx="77084">
                  <c:v>0</c:v>
                </c:pt>
                <c:pt idx="77085">
                  <c:v>0</c:v>
                </c:pt>
                <c:pt idx="77086">
                  <c:v>0</c:v>
                </c:pt>
                <c:pt idx="77087">
                  <c:v>0</c:v>
                </c:pt>
                <c:pt idx="77088">
                  <c:v>0</c:v>
                </c:pt>
                <c:pt idx="77089">
                  <c:v>0</c:v>
                </c:pt>
                <c:pt idx="77090">
                  <c:v>0</c:v>
                </c:pt>
                <c:pt idx="77091">
                  <c:v>0</c:v>
                </c:pt>
                <c:pt idx="77092">
                  <c:v>0</c:v>
                </c:pt>
                <c:pt idx="77093">
                  <c:v>0</c:v>
                </c:pt>
                <c:pt idx="77094">
                  <c:v>0</c:v>
                </c:pt>
                <c:pt idx="77095">
                  <c:v>0</c:v>
                </c:pt>
                <c:pt idx="77096">
                  <c:v>0</c:v>
                </c:pt>
                <c:pt idx="77097">
                  <c:v>0</c:v>
                </c:pt>
                <c:pt idx="77098">
                  <c:v>0</c:v>
                </c:pt>
                <c:pt idx="77099">
                  <c:v>0</c:v>
                </c:pt>
                <c:pt idx="77100">
                  <c:v>0</c:v>
                </c:pt>
                <c:pt idx="77101">
                  <c:v>0</c:v>
                </c:pt>
                <c:pt idx="77102">
                  <c:v>0</c:v>
                </c:pt>
                <c:pt idx="77103">
                  <c:v>0</c:v>
                </c:pt>
                <c:pt idx="77104">
                  <c:v>0</c:v>
                </c:pt>
                <c:pt idx="77105">
                  <c:v>0</c:v>
                </c:pt>
                <c:pt idx="77106">
                  <c:v>0</c:v>
                </c:pt>
                <c:pt idx="77107">
                  <c:v>0</c:v>
                </c:pt>
                <c:pt idx="77108">
                  <c:v>0</c:v>
                </c:pt>
                <c:pt idx="77109">
                  <c:v>0</c:v>
                </c:pt>
                <c:pt idx="77110">
                  <c:v>0</c:v>
                </c:pt>
                <c:pt idx="77111">
                  <c:v>0</c:v>
                </c:pt>
                <c:pt idx="77112">
                  <c:v>0</c:v>
                </c:pt>
                <c:pt idx="77113">
                  <c:v>0</c:v>
                </c:pt>
                <c:pt idx="77114">
                  <c:v>0</c:v>
                </c:pt>
                <c:pt idx="77115">
                  <c:v>0</c:v>
                </c:pt>
                <c:pt idx="77116">
                  <c:v>0</c:v>
                </c:pt>
                <c:pt idx="77117">
                  <c:v>0</c:v>
                </c:pt>
                <c:pt idx="77118">
                  <c:v>0</c:v>
                </c:pt>
                <c:pt idx="77119">
                  <c:v>0</c:v>
                </c:pt>
                <c:pt idx="77120">
                  <c:v>0</c:v>
                </c:pt>
                <c:pt idx="77121">
                  <c:v>0</c:v>
                </c:pt>
                <c:pt idx="77122">
                  <c:v>0</c:v>
                </c:pt>
                <c:pt idx="77123">
                  <c:v>0</c:v>
                </c:pt>
                <c:pt idx="77124">
                  <c:v>0</c:v>
                </c:pt>
                <c:pt idx="77125">
                  <c:v>0</c:v>
                </c:pt>
                <c:pt idx="77126">
                  <c:v>0</c:v>
                </c:pt>
                <c:pt idx="77127">
                  <c:v>0</c:v>
                </c:pt>
                <c:pt idx="77128">
                  <c:v>0</c:v>
                </c:pt>
                <c:pt idx="77129">
                  <c:v>0</c:v>
                </c:pt>
                <c:pt idx="77130">
                  <c:v>0</c:v>
                </c:pt>
                <c:pt idx="77131">
                  <c:v>0</c:v>
                </c:pt>
                <c:pt idx="77132">
                  <c:v>0</c:v>
                </c:pt>
                <c:pt idx="77133">
                  <c:v>0</c:v>
                </c:pt>
                <c:pt idx="77134">
                  <c:v>0</c:v>
                </c:pt>
                <c:pt idx="77135">
                  <c:v>0</c:v>
                </c:pt>
                <c:pt idx="77136">
                  <c:v>0</c:v>
                </c:pt>
                <c:pt idx="77137">
                  <c:v>0</c:v>
                </c:pt>
                <c:pt idx="77138">
                  <c:v>0</c:v>
                </c:pt>
                <c:pt idx="77139">
                  <c:v>0</c:v>
                </c:pt>
                <c:pt idx="77140">
                  <c:v>0</c:v>
                </c:pt>
                <c:pt idx="77141">
                  <c:v>0</c:v>
                </c:pt>
                <c:pt idx="77142">
                  <c:v>0</c:v>
                </c:pt>
                <c:pt idx="77143">
                  <c:v>0</c:v>
                </c:pt>
                <c:pt idx="77144">
                  <c:v>0</c:v>
                </c:pt>
                <c:pt idx="77145">
                  <c:v>0</c:v>
                </c:pt>
                <c:pt idx="77146">
                  <c:v>0</c:v>
                </c:pt>
                <c:pt idx="77147">
                  <c:v>0</c:v>
                </c:pt>
                <c:pt idx="77148">
                  <c:v>0</c:v>
                </c:pt>
                <c:pt idx="77149">
                  <c:v>0</c:v>
                </c:pt>
                <c:pt idx="77150">
                  <c:v>0</c:v>
                </c:pt>
                <c:pt idx="77151">
                  <c:v>0</c:v>
                </c:pt>
                <c:pt idx="77152">
                  <c:v>0</c:v>
                </c:pt>
                <c:pt idx="77153">
                  <c:v>0</c:v>
                </c:pt>
                <c:pt idx="77154">
                  <c:v>0</c:v>
                </c:pt>
                <c:pt idx="77155">
                  <c:v>0</c:v>
                </c:pt>
                <c:pt idx="77156">
                  <c:v>0</c:v>
                </c:pt>
                <c:pt idx="77157">
                  <c:v>0</c:v>
                </c:pt>
                <c:pt idx="77158">
                  <c:v>0</c:v>
                </c:pt>
                <c:pt idx="77159">
                  <c:v>0</c:v>
                </c:pt>
                <c:pt idx="77160">
                  <c:v>0</c:v>
                </c:pt>
                <c:pt idx="77161">
                  <c:v>0</c:v>
                </c:pt>
                <c:pt idx="77162">
                  <c:v>0</c:v>
                </c:pt>
                <c:pt idx="77163">
                  <c:v>0</c:v>
                </c:pt>
                <c:pt idx="77164">
                  <c:v>0</c:v>
                </c:pt>
                <c:pt idx="77165">
                  <c:v>0</c:v>
                </c:pt>
                <c:pt idx="77166">
                  <c:v>0</c:v>
                </c:pt>
                <c:pt idx="77167">
                  <c:v>0</c:v>
                </c:pt>
                <c:pt idx="77168">
                  <c:v>0</c:v>
                </c:pt>
                <c:pt idx="77169">
                  <c:v>0</c:v>
                </c:pt>
                <c:pt idx="77170">
                  <c:v>0</c:v>
                </c:pt>
                <c:pt idx="77171">
                  <c:v>0</c:v>
                </c:pt>
                <c:pt idx="77172">
                  <c:v>0</c:v>
                </c:pt>
                <c:pt idx="77173">
                  <c:v>0</c:v>
                </c:pt>
                <c:pt idx="77174">
                  <c:v>0</c:v>
                </c:pt>
                <c:pt idx="77175">
                  <c:v>0</c:v>
                </c:pt>
                <c:pt idx="77176">
                  <c:v>0</c:v>
                </c:pt>
                <c:pt idx="77177">
                  <c:v>0</c:v>
                </c:pt>
                <c:pt idx="77178">
                  <c:v>0</c:v>
                </c:pt>
                <c:pt idx="77179">
                  <c:v>0</c:v>
                </c:pt>
                <c:pt idx="77180">
                  <c:v>0</c:v>
                </c:pt>
                <c:pt idx="77181">
                  <c:v>0</c:v>
                </c:pt>
                <c:pt idx="77182">
                  <c:v>0</c:v>
                </c:pt>
                <c:pt idx="77183">
                  <c:v>0</c:v>
                </c:pt>
                <c:pt idx="77184">
                  <c:v>0</c:v>
                </c:pt>
                <c:pt idx="77185">
                  <c:v>0</c:v>
                </c:pt>
                <c:pt idx="77186">
                  <c:v>0</c:v>
                </c:pt>
                <c:pt idx="77187">
                  <c:v>0</c:v>
                </c:pt>
                <c:pt idx="77188">
                  <c:v>0</c:v>
                </c:pt>
                <c:pt idx="77189">
                  <c:v>0</c:v>
                </c:pt>
                <c:pt idx="77190">
                  <c:v>0</c:v>
                </c:pt>
                <c:pt idx="77191">
                  <c:v>0</c:v>
                </c:pt>
                <c:pt idx="77192">
                  <c:v>0</c:v>
                </c:pt>
                <c:pt idx="77193">
                  <c:v>0</c:v>
                </c:pt>
                <c:pt idx="77194">
                  <c:v>0</c:v>
                </c:pt>
                <c:pt idx="77195">
                  <c:v>0</c:v>
                </c:pt>
                <c:pt idx="77196">
                  <c:v>0</c:v>
                </c:pt>
                <c:pt idx="77197">
                  <c:v>0</c:v>
                </c:pt>
                <c:pt idx="77198">
                  <c:v>0</c:v>
                </c:pt>
                <c:pt idx="77199">
                  <c:v>0</c:v>
                </c:pt>
                <c:pt idx="77200">
                  <c:v>0</c:v>
                </c:pt>
                <c:pt idx="77201">
                  <c:v>0</c:v>
                </c:pt>
                <c:pt idx="77202">
                  <c:v>0</c:v>
                </c:pt>
                <c:pt idx="77203">
                  <c:v>0</c:v>
                </c:pt>
                <c:pt idx="77204">
                  <c:v>0</c:v>
                </c:pt>
                <c:pt idx="77205">
                  <c:v>0</c:v>
                </c:pt>
                <c:pt idx="77206">
                  <c:v>0</c:v>
                </c:pt>
                <c:pt idx="77207">
                  <c:v>0</c:v>
                </c:pt>
                <c:pt idx="77208">
                  <c:v>0</c:v>
                </c:pt>
                <c:pt idx="77209">
                  <c:v>0</c:v>
                </c:pt>
                <c:pt idx="77210">
                  <c:v>0</c:v>
                </c:pt>
                <c:pt idx="77211">
                  <c:v>0</c:v>
                </c:pt>
                <c:pt idx="77212">
                  <c:v>0</c:v>
                </c:pt>
                <c:pt idx="77213">
                  <c:v>0</c:v>
                </c:pt>
                <c:pt idx="77214">
                  <c:v>0</c:v>
                </c:pt>
                <c:pt idx="77215">
                  <c:v>0</c:v>
                </c:pt>
                <c:pt idx="77216">
                  <c:v>0</c:v>
                </c:pt>
                <c:pt idx="77217">
                  <c:v>0</c:v>
                </c:pt>
                <c:pt idx="77218">
                  <c:v>0</c:v>
                </c:pt>
                <c:pt idx="77219">
                  <c:v>0</c:v>
                </c:pt>
                <c:pt idx="77220">
                  <c:v>0</c:v>
                </c:pt>
                <c:pt idx="77221">
                  <c:v>0</c:v>
                </c:pt>
                <c:pt idx="77222">
                  <c:v>0</c:v>
                </c:pt>
                <c:pt idx="77223">
                  <c:v>0</c:v>
                </c:pt>
                <c:pt idx="77224">
                  <c:v>0</c:v>
                </c:pt>
                <c:pt idx="77225">
                  <c:v>0</c:v>
                </c:pt>
                <c:pt idx="77226">
                  <c:v>0</c:v>
                </c:pt>
                <c:pt idx="77227">
                  <c:v>0</c:v>
                </c:pt>
                <c:pt idx="77228">
                  <c:v>0</c:v>
                </c:pt>
                <c:pt idx="77229">
                  <c:v>0</c:v>
                </c:pt>
                <c:pt idx="77230">
                  <c:v>0</c:v>
                </c:pt>
                <c:pt idx="77231">
                  <c:v>0</c:v>
                </c:pt>
                <c:pt idx="77232">
                  <c:v>0</c:v>
                </c:pt>
                <c:pt idx="77233">
                  <c:v>0</c:v>
                </c:pt>
                <c:pt idx="77234">
                  <c:v>0</c:v>
                </c:pt>
                <c:pt idx="77235">
                  <c:v>0</c:v>
                </c:pt>
                <c:pt idx="77236">
                  <c:v>0</c:v>
                </c:pt>
                <c:pt idx="77237">
                  <c:v>0</c:v>
                </c:pt>
                <c:pt idx="77238">
                  <c:v>0</c:v>
                </c:pt>
                <c:pt idx="77239">
                  <c:v>0</c:v>
                </c:pt>
                <c:pt idx="77240">
                  <c:v>0</c:v>
                </c:pt>
                <c:pt idx="77241">
                  <c:v>0</c:v>
                </c:pt>
                <c:pt idx="77242">
                  <c:v>0</c:v>
                </c:pt>
                <c:pt idx="77243">
                  <c:v>0</c:v>
                </c:pt>
                <c:pt idx="77244">
                  <c:v>0</c:v>
                </c:pt>
                <c:pt idx="77245">
                  <c:v>0</c:v>
                </c:pt>
                <c:pt idx="77246">
                  <c:v>0</c:v>
                </c:pt>
                <c:pt idx="77247">
                  <c:v>0</c:v>
                </c:pt>
                <c:pt idx="77248">
                  <c:v>0</c:v>
                </c:pt>
                <c:pt idx="77249">
                  <c:v>0</c:v>
                </c:pt>
                <c:pt idx="77250">
                  <c:v>0</c:v>
                </c:pt>
                <c:pt idx="77251">
                  <c:v>0</c:v>
                </c:pt>
                <c:pt idx="77252">
                  <c:v>0</c:v>
                </c:pt>
                <c:pt idx="77253">
                  <c:v>0</c:v>
                </c:pt>
                <c:pt idx="77254">
                  <c:v>0</c:v>
                </c:pt>
                <c:pt idx="77255">
                  <c:v>0</c:v>
                </c:pt>
                <c:pt idx="77256">
                  <c:v>0</c:v>
                </c:pt>
                <c:pt idx="77257">
                  <c:v>0</c:v>
                </c:pt>
                <c:pt idx="77258">
                  <c:v>0</c:v>
                </c:pt>
                <c:pt idx="77259">
                  <c:v>0</c:v>
                </c:pt>
                <c:pt idx="77260">
                  <c:v>0</c:v>
                </c:pt>
                <c:pt idx="77261">
                  <c:v>0</c:v>
                </c:pt>
                <c:pt idx="77262">
                  <c:v>0</c:v>
                </c:pt>
                <c:pt idx="77263">
                  <c:v>0</c:v>
                </c:pt>
                <c:pt idx="77264">
                  <c:v>0</c:v>
                </c:pt>
                <c:pt idx="77265">
                  <c:v>0</c:v>
                </c:pt>
                <c:pt idx="77266">
                  <c:v>0</c:v>
                </c:pt>
                <c:pt idx="77267">
                  <c:v>0</c:v>
                </c:pt>
                <c:pt idx="77268">
                  <c:v>0</c:v>
                </c:pt>
                <c:pt idx="77269">
                  <c:v>0</c:v>
                </c:pt>
                <c:pt idx="77270">
                  <c:v>0</c:v>
                </c:pt>
                <c:pt idx="77271">
                  <c:v>0</c:v>
                </c:pt>
                <c:pt idx="77272">
                  <c:v>0</c:v>
                </c:pt>
                <c:pt idx="77273">
                  <c:v>0</c:v>
                </c:pt>
                <c:pt idx="77274">
                  <c:v>0</c:v>
                </c:pt>
                <c:pt idx="77275">
                  <c:v>0</c:v>
                </c:pt>
                <c:pt idx="77276">
                  <c:v>0</c:v>
                </c:pt>
                <c:pt idx="77277">
                  <c:v>0</c:v>
                </c:pt>
                <c:pt idx="77278">
                  <c:v>0</c:v>
                </c:pt>
                <c:pt idx="77279">
                  <c:v>0</c:v>
                </c:pt>
                <c:pt idx="77280">
                  <c:v>0</c:v>
                </c:pt>
                <c:pt idx="77281">
                  <c:v>0</c:v>
                </c:pt>
                <c:pt idx="77282">
                  <c:v>0</c:v>
                </c:pt>
                <c:pt idx="77283">
                  <c:v>0</c:v>
                </c:pt>
                <c:pt idx="77284">
                  <c:v>0</c:v>
                </c:pt>
                <c:pt idx="77285">
                  <c:v>0</c:v>
                </c:pt>
                <c:pt idx="77286">
                  <c:v>0</c:v>
                </c:pt>
                <c:pt idx="77287">
                  <c:v>0</c:v>
                </c:pt>
                <c:pt idx="77288">
                  <c:v>0</c:v>
                </c:pt>
                <c:pt idx="77289">
                  <c:v>0</c:v>
                </c:pt>
                <c:pt idx="77290">
                  <c:v>0</c:v>
                </c:pt>
                <c:pt idx="77291">
                  <c:v>0</c:v>
                </c:pt>
                <c:pt idx="77292">
                  <c:v>0</c:v>
                </c:pt>
                <c:pt idx="77293">
                  <c:v>0</c:v>
                </c:pt>
                <c:pt idx="77294">
                  <c:v>0</c:v>
                </c:pt>
                <c:pt idx="77295">
                  <c:v>0</c:v>
                </c:pt>
                <c:pt idx="77296">
                  <c:v>0</c:v>
                </c:pt>
                <c:pt idx="77297">
                  <c:v>0</c:v>
                </c:pt>
                <c:pt idx="77298">
                  <c:v>0</c:v>
                </c:pt>
                <c:pt idx="77299">
                  <c:v>0</c:v>
                </c:pt>
                <c:pt idx="77300">
                  <c:v>0</c:v>
                </c:pt>
                <c:pt idx="77301">
                  <c:v>0</c:v>
                </c:pt>
                <c:pt idx="77302">
                  <c:v>0</c:v>
                </c:pt>
                <c:pt idx="77303">
                  <c:v>0</c:v>
                </c:pt>
                <c:pt idx="77304">
                  <c:v>0</c:v>
                </c:pt>
                <c:pt idx="77305">
                  <c:v>0</c:v>
                </c:pt>
                <c:pt idx="77306">
                  <c:v>0</c:v>
                </c:pt>
                <c:pt idx="77307">
                  <c:v>0</c:v>
                </c:pt>
                <c:pt idx="77308">
                  <c:v>0</c:v>
                </c:pt>
                <c:pt idx="77309">
                  <c:v>0</c:v>
                </c:pt>
                <c:pt idx="77310">
                  <c:v>0</c:v>
                </c:pt>
                <c:pt idx="77311">
                  <c:v>0</c:v>
                </c:pt>
                <c:pt idx="77312">
                  <c:v>0</c:v>
                </c:pt>
                <c:pt idx="77313">
                  <c:v>0</c:v>
                </c:pt>
                <c:pt idx="77314">
                  <c:v>0</c:v>
                </c:pt>
                <c:pt idx="77315">
                  <c:v>0</c:v>
                </c:pt>
                <c:pt idx="77316">
                  <c:v>0</c:v>
                </c:pt>
                <c:pt idx="77317">
                  <c:v>0</c:v>
                </c:pt>
                <c:pt idx="77318">
                  <c:v>0</c:v>
                </c:pt>
                <c:pt idx="77319">
                  <c:v>0</c:v>
                </c:pt>
                <c:pt idx="77320">
                  <c:v>0</c:v>
                </c:pt>
                <c:pt idx="77321">
                  <c:v>0</c:v>
                </c:pt>
                <c:pt idx="77322">
                  <c:v>0</c:v>
                </c:pt>
                <c:pt idx="77323">
                  <c:v>0</c:v>
                </c:pt>
                <c:pt idx="77324">
                  <c:v>0</c:v>
                </c:pt>
                <c:pt idx="77325">
                  <c:v>0</c:v>
                </c:pt>
                <c:pt idx="77326">
                  <c:v>0</c:v>
                </c:pt>
                <c:pt idx="77327">
                  <c:v>0</c:v>
                </c:pt>
                <c:pt idx="77328">
                  <c:v>0</c:v>
                </c:pt>
                <c:pt idx="77329">
                  <c:v>0</c:v>
                </c:pt>
                <c:pt idx="77330">
                  <c:v>0</c:v>
                </c:pt>
                <c:pt idx="77331">
                  <c:v>0</c:v>
                </c:pt>
                <c:pt idx="77332">
                  <c:v>0</c:v>
                </c:pt>
                <c:pt idx="77333">
                  <c:v>0</c:v>
                </c:pt>
                <c:pt idx="77334">
                  <c:v>0</c:v>
                </c:pt>
                <c:pt idx="77335">
                  <c:v>0</c:v>
                </c:pt>
                <c:pt idx="77336">
                  <c:v>0</c:v>
                </c:pt>
                <c:pt idx="77337">
                  <c:v>0</c:v>
                </c:pt>
                <c:pt idx="77338">
                  <c:v>0</c:v>
                </c:pt>
                <c:pt idx="77339">
                  <c:v>0</c:v>
                </c:pt>
                <c:pt idx="77340">
                  <c:v>0</c:v>
                </c:pt>
                <c:pt idx="77341">
                  <c:v>0</c:v>
                </c:pt>
                <c:pt idx="77342">
                  <c:v>0</c:v>
                </c:pt>
                <c:pt idx="77343">
                  <c:v>0</c:v>
                </c:pt>
                <c:pt idx="77344">
                  <c:v>0</c:v>
                </c:pt>
                <c:pt idx="77345">
                  <c:v>0</c:v>
                </c:pt>
                <c:pt idx="77346">
                  <c:v>0</c:v>
                </c:pt>
                <c:pt idx="77347">
                  <c:v>0</c:v>
                </c:pt>
                <c:pt idx="77348">
                  <c:v>0</c:v>
                </c:pt>
                <c:pt idx="77349">
                  <c:v>0</c:v>
                </c:pt>
                <c:pt idx="77350">
                  <c:v>0</c:v>
                </c:pt>
                <c:pt idx="77351">
                  <c:v>0</c:v>
                </c:pt>
                <c:pt idx="77352">
                  <c:v>0</c:v>
                </c:pt>
                <c:pt idx="77353">
                  <c:v>0</c:v>
                </c:pt>
                <c:pt idx="77354">
                  <c:v>0</c:v>
                </c:pt>
                <c:pt idx="77355">
                  <c:v>0</c:v>
                </c:pt>
                <c:pt idx="77356">
                  <c:v>0</c:v>
                </c:pt>
                <c:pt idx="77357">
                  <c:v>0</c:v>
                </c:pt>
                <c:pt idx="77358">
                  <c:v>0</c:v>
                </c:pt>
                <c:pt idx="77359">
                  <c:v>0</c:v>
                </c:pt>
                <c:pt idx="77360">
                  <c:v>0</c:v>
                </c:pt>
                <c:pt idx="77361">
                  <c:v>0</c:v>
                </c:pt>
                <c:pt idx="77362">
                  <c:v>0</c:v>
                </c:pt>
                <c:pt idx="77363">
                  <c:v>0</c:v>
                </c:pt>
                <c:pt idx="77364">
                  <c:v>0</c:v>
                </c:pt>
                <c:pt idx="77365">
                  <c:v>0</c:v>
                </c:pt>
                <c:pt idx="77366">
                  <c:v>0</c:v>
                </c:pt>
                <c:pt idx="77367">
                  <c:v>0</c:v>
                </c:pt>
                <c:pt idx="77368">
                  <c:v>0</c:v>
                </c:pt>
                <c:pt idx="77369">
                  <c:v>0</c:v>
                </c:pt>
                <c:pt idx="77370">
                  <c:v>0</c:v>
                </c:pt>
                <c:pt idx="77371">
                  <c:v>0</c:v>
                </c:pt>
                <c:pt idx="77372">
                  <c:v>0</c:v>
                </c:pt>
                <c:pt idx="77373">
                  <c:v>0</c:v>
                </c:pt>
                <c:pt idx="77374">
                  <c:v>0</c:v>
                </c:pt>
                <c:pt idx="77375">
                  <c:v>0</c:v>
                </c:pt>
                <c:pt idx="77376">
                  <c:v>0</c:v>
                </c:pt>
                <c:pt idx="77377">
                  <c:v>0</c:v>
                </c:pt>
                <c:pt idx="77378">
                  <c:v>0</c:v>
                </c:pt>
                <c:pt idx="77379">
                  <c:v>0</c:v>
                </c:pt>
                <c:pt idx="77380">
                  <c:v>0</c:v>
                </c:pt>
                <c:pt idx="77381">
                  <c:v>0</c:v>
                </c:pt>
                <c:pt idx="77382">
                  <c:v>0</c:v>
                </c:pt>
                <c:pt idx="77383">
                  <c:v>0</c:v>
                </c:pt>
                <c:pt idx="77384">
                  <c:v>0</c:v>
                </c:pt>
                <c:pt idx="77385">
                  <c:v>0</c:v>
                </c:pt>
                <c:pt idx="77386">
                  <c:v>0</c:v>
                </c:pt>
                <c:pt idx="77387">
                  <c:v>0</c:v>
                </c:pt>
                <c:pt idx="77388">
                  <c:v>0</c:v>
                </c:pt>
                <c:pt idx="77389">
                  <c:v>0</c:v>
                </c:pt>
                <c:pt idx="77390">
                  <c:v>0</c:v>
                </c:pt>
                <c:pt idx="77391">
                  <c:v>0</c:v>
                </c:pt>
                <c:pt idx="77392">
                  <c:v>0</c:v>
                </c:pt>
                <c:pt idx="77393">
                  <c:v>0</c:v>
                </c:pt>
                <c:pt idx="77394">
                  <c:v>0</c:v>
                </c:pt>
                <c:pt idx="77395">
                  <c:v>0</c:v>
                </c:pt>
                <c:pt idx="77396">
                  <c:v>0</c:v>
                </c:pt>
                <c:pt idx="77397">
                  <c:v>0</c:v>
                </c:pt>
                <c:pt idx="77398">
                  <c:v>0</c:v>
                </c:pt>
                <c:pt idx="77399">
                  <c:v>0</c:v>
                </c:pt>
                <c:pt idx="77400">
                  <c:v>0.5</c:v>
                </c:pt>
                <c:pt idx="77401">
                  <c:v>0.5</c:v>
                </c:pt>
                <c:pt idx="77402">
                  <c:v>0.5</c:v>
                </c:pt>
                <c:pt idx="77403">
                  <c:v>0.5</c:v>
                </c:pt>
                <c:pt idx="77404">
                  <c:v>0.5</c:v>
                </c:pt>
                <c:pt idx="77405">
                  <c:v>0.5</c:v>
                </c:pt>
                <c:pt idx="77406">
                  <c:v>0.5</c:v>
                </c:pt>
                <c:pt idx="77407">
                  <c:v>0.5</c:v>
                </c:pt>
                <c:pt idx="77408">
                  <c:v>0.5</c:v>
                </c:pt>
                <c:pt idx="77409">
                  <c:v>0.5</c:v>
                </c:pt>
                <c:pt idx="77410">
                  <c:v>0.5</c:v>
                </c:pt>
                <c:pt idx="77411">
                  <c:v>0.5</c:v>
                </c:pt>
                <c:pt idx="77412">
                  <c:v>0.5</c:v>
                </c:pt>
                <c:pt idx="77413">
                  <c:v>0.5</c:v>
                </c:pt>
                <c:pt idx="77414">
                  <c:v>0.5</c:v>
                </c:pt>
                <c:pt idx="77415">
                  <c:v>0.5</c:v>
                </c:pt>
                <c:pt idx="77416">
                  <c:v>0.5</c:v>
                </c:pt>
                <c:pt idx="77417">
                  <c:v>0.5</c:v>
                </c:pt>
                <c:pt idx="77418">
                  <c:v>0.5</c:v>
                </c:pt>
                <c:pt idx="77419">
                  <c:v>0.5</c:v>
                </c:pt>
                <c:pt idx="77420">
                  <c:v>0.5</c:v>
                </c:pt>
                <c:pt idx="77421">
                  <c:v>0.5</c:v>
                </c:pt>
                <c:pt idx="77422">
                  <c:v>0.5</c:v>
                </c:pt>
                <c:pt idx="77423">
                  <c:v>0.5</c:v>
                </c:pt>
                <c:pt idx="77424">
                  <c:v>0.5</c:v>
                </c:pt>
                <c:pt idx="77425">
                  <c:v>0.5</c:v>
                </c:pt>
                <c:pt idx="77426">
                  <c:v>0.5</c:v>
                </c:pt>
                <c:pt idx="77427">
                  <c:v>0.5</c:v>
                </c:pt>
                <c:pt idx="77428">
                  <c:v>0.5</c:v>
                </c:pt>
                <c:pt idx="77429">
                  <c:v>0.5</c:v>
                </c:pt>
                <c:pt idx="77430">
                  <c:v>0.5</c:v>
                </c:pt>
                <c:pt idx="77431">
                  <c:v>0.5</c:v>
                </c:pt>
                <c:pt idx="77432">
                  <c:v>0.5</c:v>
                </c:pt>
                <c:pt idx="77433">
                  <c:v>0.5</c:v>
                </c:pt>
                <c:pt idx="77434">
                  <c:v>0.5</c:v>
                </c:pt>
                <c:pt idx="77435">
                  <c:v>0.5</c:v>
                </c:pt>
                <c:pt idx="77436">
                  <c:v>0.5</c:v>
                </c:pt>
                <c:pt idx="77437">
                  <c:v>0.5</c:v>
                </c:pt>
                <c:pt idx="77438">
                  <c:v>0.5</c:v>
                </c:pt>
                <c:pt idx="77439">
                  <c:v>0.5</c:v>
                </c:pt>
                <c:pt idx="77440">
                  <c:v>0.5</c:v>
                </c:pt>
                <c:pt idx="77441">
                  <c:v>0.5</c:v>
                </c:pt>
                <c:pt idx="77442">
                  <c:v>0.5</c:v>
                </c:pt>
                <c:pt idx="77443">
                  <c:v>0.5</c:v>
                </c:pt>
                <c:pt idx="77444">
                  <c:v>0.5</c:v>
                </c:pt>
                <c:pt idx="77445">
                  <c:v>0.5</c:v>
                </c:pt>
                <c:pt idx="77446">
                  <c:v>0.5</c:v>
                </c:pt>
                <c:pt idx="77447">
                  <c:v>0.5</c:v>
                </c:pt>
                <c:pt idx="77448">
                  <c:v>0.5</c:v>
                </c:pt>
                <c:pt idx="77449">
                  <c:v>0.5</c:v>
                </c:pt>
                <c:pt idx="77450">
                  <c:v>0.5</c:v>
                </c:pt>
                <c:pt idx="77451">
                  <c:v>0.5</c:v>
                </c:pt>
                <c:pt idx="77452">
                  <c:v>0.5</c:v>
                </c:pt>
                <c:pt idx="77453">
                  <c:v>0.5</c:v>
                </c:pt>
                <c:pt idx="77454">
                  <c:v>0.5</c:v>
                </c:pt>
                <c:pt idx="77455">
                  <c:v>0.5</c:v>
                </c:pt>
                <c:pt idx="77456">
                  <c:v>0.5</c:v>
                </c:pt>
                <c:pt idx="77457">
                  <c:v>0.5</c:v>
                </c:pt>
                <c:pt idx="77458">
                  <c:v>0.5</c:v>
                </c:pt>
                <c:pt idx="77459">
                  <c:v>0.5</c:v>
                </c:pt>
                <c:pt idx="77460">
                  <c:v>0.5</c:v>
                </c:pt>
                <c:pt idx="77461">
                  <c:v>0.5</c:v>
                </c:pt>
                <c:pt idx="77462">
                  <c:v>0.5</c:v>
                </c:pt>
                <c:pt idx="77463">
                  <c:v>0.5</c:v>
                </c:pt>
                <c:pt idx="77464">
                  <c:v>0.5</c:v>
                </c:pt>
                <c:pt idx="77465">
                  <c:v>0.5</c:v>
                </c:pt>
                <c:pt idx="77466">
                  <c:v>0.5</c:v>
                </c:pt>
                <c:pt idx="77467">
                  <c:v>0.5</c:v>
                </c:pt>
                <c:pt idx="77468">
                  <c:v>0.5</c:v>
                </c:pt>
                <c:pt idx="77469">
                  <c:v>0.5</c:v>
                </c:pt>
                <c:pt idx="77470">
                  <c:v>0.5</c:v>
                </c:pt>
                <c:pt idx="77471">
                  <c:v>0.5</c:v>
                </c:pt>
                <c:pt idx="77472">
                  <c:v>0.5</c:v>
                </c:pt>
                <c:pt idx="77473">
                  <c:v>0.5</c:v>
                </c:pt>
                <c:pt idx="77474">
                  <c:v>0.5</c:v>
                </c:pt>
                <c:pt idx="77475">
                  <c:v>0.5</c:v>
                </c:pt>
                <c:pt idx="77476">
                  <c:v>0.5</c:v>
                </c:pt>
                <c:pt idx="77477">
                  <c:v>0.5</c:v>
                </c:pt>
                <c:pt idx="77478">
                  <c:v>0.5</c:v>
                </c:pt>
                <c:pt idx="77479">
                  <c:v>0.5</c:v>
                </c:pt>
                <c:pt idx="77480">
                  <c:v>0.5</c:v>
                </c:pt>
                <c:pt idx="77481">
                  <c:v>0.5</c:v>
                </c:pt>
                <c:pt idx="77482">
                  <c:v>0.5</c:v>
                </c:pt>
                <c:pt idx="77483">
                  <c:v>0.5</c:v>
                </c:pt>
                <c:pt idx="77484">
                  <c:v>0.5</c:v>
                </c:pt>
                <c:pt idx="77485">
                  <c:v>0.5</c:v>
                </c:pt>
                <c:pt idx="77486">
                  <c:v>0.5</c:v>
                </c:pt>
                <c:pt idx="77487">
                  <c:v>0.5</c:v>
                </c:pt>
                <c:pt idx="77488">
                  <c:v>0.5</c:v>
                </c:pt>
                <c:pt idx="77489">
                  <c:v>0.5</c:v>
                </c:pt>
                <c:pt idx="77490">
                  <c:v>0.5</c:v>
                </c:pt>
                <c:pt idx="77491">
                  <c:v>0.5</c:v>
                </c:pt>
                <c:pt idx="77492">
                  <c:v>0.5</c:v>
                </c:pt>
                <c:pt idx="77493">
                  <c:v>0.5</c:v>
                </c:pt>
                <c:pt idx="77494">
                  <c:v>0.5</c:v>
                </c:pt>
                <c:pt idx="77495">
                  <c:v>0.5</c:v>
                </c:pt>
                <c:pt idx="77496">
                  <c:v>0.5</c:v>
                </c:pt>
                <c:pt idx="77497">
                  <c:v>0.5</c:v>
                </c:pt>
                <c:pt idx="77498">
                  <c:v>0.5</c:v>
                </c:pt>
                <c:pt idx="77499">
                  <c:v>0.5</c:v>
                </c:pt>
                <c:pt idx="77500">
                  <c:v>0.5</c:v>
                </c:pt>
                <c:pt idx="77501">
                  <c:v>0.5</c:v>
                </c:pt>
                <c:pt idx="77502">
                  <c:v>0.5</c:v>
                </c:pt>
                <c:pt idx="77503">
                  <c:v>0.5</c:v>
                </c:pt>
                <c:pt idx="77504">
                  <c:v>0.5</c:v>
                </c:pt>
                <c:pt idx="77505">
                  <c:v>0.5</c:v>
                </c:pt>
                <c:pt idx="77506">
                  <c:v>0.5</c:v>
                </c:pt>
                <c:pt idx="77507">
                  <c:v>0.5</c:v>
                </c:pt>
                <c:pt idx="77508">
                  <c:v>0.5</c:v>
                </c:pt>
                <c:pt idx="77509">
                  <c:v>0.5</c:v>
                </c:pt>
                <c:pt idx="77510">
                  <c:v>0.5</c:v>
                </c:pt>
                <c:pt idx="77511">
                  <c:v>0.5</c:v>
                </c:pt>
                <c:pt idx="77512">
                  <c:v>0.5</c:v>
                </c:pt>
                <c:pt idx="77513">
                  <c:v>0.5</c:v>
                </c:pt>
                <c:pt idx="77514">
                  <c:v>0.5</c:v>
                </c:pt>
                <c:pt idx="77515">
                  <c:v>0.5</c:v>
                </c:pt>
                <c:pt idx="77516">
                  <c:v>0.5</c:v>
                </c:pt>
                <c:pt idx="77517">
                  <c:v>0.5</c:v>
                </c:pt>
                <c:pt idx="77518">
                  <c:v>0.5</c:v>
                </c:pt>
                <c:pt idx="77519">
                  <c:v>0.5</c:v>
                </c:pt>
                <c:pt idx="77520">
                  <c:v>0.5</c:v>
                </c:pt>
                <c:pt idx="77521">
                  <c:v>0.5</c:v>
                </c:pt>
                <c:pt idx="77522">
                  <c:v>0.5</c:v>
                </c:pt>
                <c:pt idx="77523">
                  <c:v>0.5</c:v>
                </c:pt>
                <c:pt idx="77524">
                  <c:v>0.5</c:v>
                </c:pt>
                <c:pt idx="77525">
                  <c:v>0.5</c:v>
                </c:pt>
                <c:pt idx="77526">
                  <c:v>0.5</c:v>
                </c:pt>
                <c:pt idx="77527">
                  <c:v>0.5</c:v>
                </c:pt>
                <c:pt idx="77528">
                  <c:v>0.5</c:v>
                </c:pt>
                <c:pt idx="77529">
                  <c:v>0.5</c:v>
                </c:pt>
                <c:pt idx="77530">
                  <c:v>0.5</c:v>
                </c:pt>
                <c:pt idx="77531">
                  <c:v>0.5</c:v>
                </c:pt>
                <c:pt idx="77532">
                  <c:v>0.5</c:v>
                </c:pt>
                <c:pt idx="77533">
                  <c:v>0.5</c:v>
                </c:pt>
                <c:pt idx="77534">
                  <c:v>0.5</c:v>
                </c:pt>
                <c:pt idx="77535">
                  <c:v>0.5</c:v>
                </c:pt>
                <c:pt idx="77536">
                  <c:v>0.5</c:v>
                </c:pt>
                <c:pt idx="77537">
                  <c:v>0.5</c:v>
                </c:pt>
                <c:pt idx="77538">
                  <c:v>0.5</c:v>
                </c:pt>
                <c:pt idx="77539">
                  <c:v>0.5</c:v>
                </c:pt>
                <c:pt idx="77540">
                  <c:v>0.5</c:v>
                </c:pt>
                <c:pt idx="77541">
                  <c:v>0.5</c:v>
                </c:pt>
                <c:pt idx="77542">
                  <c:v>0.5</c:v>
                </c:pt>
                <c:pt idx="77543">
                  <c:v>0.5</c:v>
                </c:pt>
                <c:pt idx="77544">
                  <c:v>0.5</c:v>
                </c:pt>
                <c:pt idx="77545">
                  <c:v>0.5</c:v>
                </c:pt>
                <c:pt idx="77546">
                  <c:v>0.5</c:v>
                </c:pt>
                <c:pt idx="77547">
                  <c:v>0.5</c:v>
                </c:pt>
                <c:pt idx="77548">
                  <c:v>0.5</c:v>
                </c:pt>
                <c:pt idx="77549">
                  <c:v>0.5</c:v>
                </c:pt>
                <c:pt idx="77550">
                  <c:v>0.5</c:v>
                </c:pt>
                <c:pt idx="77551">
                  <c:v>0.5</c:v>
                </c:pt>
                <c:pt idx="77552">
                  <c:v>0.5</c:v>
                </c:pt>
                <c:pt idx="77553">
                  <c:v>0.5</c:v>
                </c:pt>
                <c:pt idx="77554">
                  <c:v>0.5</c:v>
                </c:pt>
                <c:pt idx="77555">
                  <c:v>0.5</c:v>
                </c:pt>
                <c:pt idx="77556">
                  <c:v>0.5</c:v>
                </c:pt>
                <c:pt idx="77557">
                  <c:v>0.5</c:v>
                </c:pt>
                <c:pt idx="77558">
                  <c:v>0.5</c:v>
                </c:pt>
                <c:pt idx="77559">
                  <c:v>0.5</c:v>
                </c:pt>
                <c:pt idx="77560">
                  <c:v>0.5</c:v>
                </c:pt>
                <c:pt idx="77561">
                  <c:v>0.5</c:v>
                </c:pt>
                <c:pt idx="77562">
                  <c:v>0.5</c:v>
                </c:pt>
                <c:pt idx="77563">
                  <c:v>0.5</c:v>
                </c:pt>
                <c:pt idx="77564">
                  <c:v>0.5</c:v>
                </c:pt>
                <c:pt idx="77565">
                  <c:v>0.5</c:v>
                </c:pt>
                <c:pt idx="77566">
                  <c:v>0.5</c:v>
                </c:pt>
                <c:pt idx="77567">
                  <c:v>0.5</c:v>
                </c:pt>
                <c:pt idx="77568">
                  <c:v>0.5</c:v>
                </c:pt>
                <c:pt idx="77569">
                  <c:v>0.5</c:v>
                </c:pt>
                <c:pt idx="77570">
                  <c:v>0.5</c:v>
                </c:pt>
                <c:pt idx="77571">
                  <c:v>0.5</c:v>
                </c:pt>
                <c:pt idx="77572">
                  <c:v>0.5</c:v>
                </c:pt>
                <c:pt idx="77573">
                  <c:v>0.5</c:v>
                </c:pt>
                <c:pt idx="77574">
                  <c:v>0.5</c:v>
                </c:pt>
                <c:pt idx="77575">
                  <c:v>0.5</c:v>
                </c:pt>
                <c:pt idx="77576">
                  <c:v>0.5</c:v>
                </c:pt>
                <c:pt idx="77577">
                  <c:v>0.5</c:v>
                </c:pt>
                <c:pt idx="77578">
                  <c:v>0.5</c:v>
                </c:pt>
                <c:pt idx="77579">
                  <c:v>0.5</c:v>
                </c:pt>
                <c:pt idx="77580">
                  <c:v>0.5</c:v>
                </c:pt>
                <c:pt idx="77581">
                  <c:v>0.5</c:v>
                </c:pt>
                <c:pt idx="77582">
                  <c:v>0.5</c:v>
                </c:pt>
                <c:pt idx="77583">
                  <c:v>0.5</c:v>
                </c:pt>
                <c:pt idx="77584">
                  <c:v>0.5</c:v>
                </c:pt>
                <c:pt idx="77585">
                  <c:v>0.5</c:v>
                </c:pt>
                <c:pt idx="77586">
                  <c:v>0.5</c:v>
                </c:pt>
                <c:pt idx="77587">
                  <c:v>0.5</c:v>
                </c:pt>
                <c:pt idx="77588">
                  <c:v>0.5</c:v>
                </c:pt>
                <c:pt idx="77589">
                  <c:v>0.5</c:v>
                </c:pt>
                <c:pt idx="77590">
                  <c:v>0.5</c:v>
                </c:pt>
                <c:pt idx="77591">
                  <c:v>0.5</c:v>
                </c:pt>
                <c:pt idx="77592">
                  <c:v>0.5</c:v>
                </c:pt>
                <c:pt idx="77593">
                  <c:v>0.5</c:v>
                </c:pt>
                <c:pt idx="77594">
                  <c:v>0.5</c:v>
                </c:pt>
                <c:pt idx="77595">
                  <c:v>0.5</c:v>
                </c:pt>
                <c:pt idx="77596">
                  <c:v>0.5</c:v>
                </c:pt>
                <c:pt idx="77597">
                  <c:v>0.5</c:v>
                </c:pt>
                <c:pt idx="77598">
                  <c:v>0.5</c:v>
                </c:pt>
                <c:pt idx="77599">
                  <c:v>0.5</c:v>
                </c:pt>
                <c:pt idx="77600">
                  <c:v>0.5</c:v>
                </c:pt>
                <c:pt idx="77601">
                  <c:v>0.5</c:v>
                </c:pt>
                <c:pt idx="77602">
                  <c:v>0.5</c:v>
                </c:pt>
                <c:pt idx="77603">
                  <c:v>0.5</c:v>
                </c:pt>
                <c:pt idx="77604">
                  <c:v>0.5</c:v>
                </c:pt>
                <c:pt idx="77605">
                  <c:v>0.5</c:v>
                </c:pt>
                <c:pt idx="77606">
                  <c:v>0.5</c:v>
                </c:pt>
                <c:pt idx="77607">
                  <c:v>0.5</c:v>
                </c:pt>
                <c:pt idx="77608">
                  <c:v>0.5</c:v>
                </c:pt>
                <c:pt idx="77609">
                  <c:v>0.5</c:v>
                </c:pt>
                <c:pt idx="77610">
                  <c:v>0.5</c:v>
                </c:pt>
                <c:pt idx="77611">
                  <c:v>0.5</c:v>
                </c:pt>
                <c:pt idx="77612">
                  <c:v>0.5</c:v>
                </c:pt>
                <c:pt idx="77613">
                  <c:v>0.5</c:v>
                </c:pt>
                <c:pt idx="77614">
                  <c:v>0.5</c:v>
                </c:pt>
                <c:pt idx="77615">
                  <c:v>0.5</c:v>
                </c:pt>
                <c:pt idx="77616">
                  <c:v>0.5</c:v>
                </c:pt>
                <c:pt idx="77617">
                  <c:v>0.5</c:v>
                </c:pt>
                <c:pt idx="77618">
                  <c:v>0.5</c:v>
                </c:pt>
                <c:pt idx="77619">
                  <c:v>0.5</c:v>
                </c:pt>
                <c:pt idx="77620">
                  <c:v>0.5</c:v>
                </c:pt>
                <c:pt idx="77621">
                  <c:v>0.5</c:v>
                </c:pt>
                <c:pt idx="77622">
                  <c:v>0.5</c:v>
                </c:pt>
                <c:pt idx="77623">
                  <c:v>0.5</c:v>
                </c:pt>
                <c:pt idx="77624">
                  <c:v>0.5</c:v>
                </c:pt>
                <c:pt idx="77625">
                  <c:v>0.5</c:v>
                </c:pt>
                <c:pt idx="77626">
                  <c:v>0.5</c:v>
                </c:pt>
                <c:pt idx="77627">
                  <c:v>0.5</c:v>
                </c:pt>
                <c:pt idx="77628">
                  <c:v>0.5</c:v>
                </c:pt>
                <c:pt idx="77629">
                  <c:v>0.5</c:v>
                </c:pt>
                <c:pt idx="77630">
                  <c:v>0.5</c:v>
                </c:pt>
                <c:pt idx="77631">
                  <c:v>0.5</c:v>
                </c:pt>
                <c:pt idx="77632">
                  <c:v>0.5</c:v>
                </c:pt>
                <c:pt idx="77633">
                  <c:v>0.5</c:v>
                </c:pt>
                <c:pt idx="77634">
                  <c:v>0.5</c:v>
                </c:pt>
                <c:pt idx="77635">
                  <c:v>0.5</c:v>
                </c:pt>
                <c:pt idx="77636">
                  <c:v>0.5</c:v>
                </c:pt>
                <c:pt idx="77637">
                  <c:v>0.5</c:v>
                </c:pt>
                <c:pt idx="77638">
                  <c:v>0.5</c:v>
                </c:pt>
                <c:pt idx="77639">
                  <c:v>0.5</c:v>
                </c:pt>
                <c:pt idx="77640">
                  <c:v>0.5</c:v>
                </c:pt>
                <c:pt idx="77641">
                  <c:v>0.5</c:v>
                </c:pt>
                <c:pt idx="77642">
                  <c:v>0.5</c:v>
                </c:pt>
                <c:pt idx="77643">
                  <c:v>0.5</c:v>
                </c:pt>
                <c:pt idx="77644">
                  <c:v>0.5</c:v>
                </c:pt>
                <c:pt idx="77645">
                  <c:v>0.5</c:v>
                </c:pt>
                <c:pt idx="77646">
                  <c:v>0.5</c:v>
                </c:pt>
                <c:pt idx="77647">
                  <c:v>0.5</c:v>
                </c:pt>
                <c:pt idx="77648">
                  <c:v>0.5</c:v>
                </c:pt>
                <c:pt idx="77649">
                  <c:v>0.5</c:v>
                </c:pt>
                <c:pt idx="77650">
                  <c:v>0.5</c:v>
                </c:pt>
                <c:pt idx="77651">
                  <c:v>0.5</c:v>
                </c:pt>
                <c:pt idx="77652">
                  <c:v>0.5</c:v>
                </c:pt>
                <c:pt idx="77653">
                  <c:v>0.5</c:v>
                </c:pt>
                <c:pt idx="77654">
                  <c:v>0.5</c:v>
                </c:pt>
                <c:pt idx="77655">
                  <c:v>0.5</c:v>
                </c:pt>
                <c:pt idx="77656">
                  <c:v>0.5</c:v>
                </c:pt>
                <c:pt idx="77657">
                  <c:v>0.5</c:v>
                </c:pt>
                <c:pt idx="77658">
                  <c:v>0.5</c:v>
                </c:pt>
                <c:pt idx="77659">
                  <c:v>0.5</c:v>
                </c:pt>
                <c:pt idx="77660">
                  <c:v>0.5</c:v>
                </c:pt>
                <c:pt idx="77661">
                  <c:v>0.5</c:v>
                </c:pt>
                <c:pt idx="77662">
                  <c:v>0.5</c:v>
                </c:pt>
                <c:pt idx="77663">
                  <c:v>0.5</c:v>
                </c:pt>
                <c:pt idx="77664">
                  <c:v>0.5</c:v>
                </c:pt>
                <c:pt idx="77665">
                  <c:v>0.5</c:v>
                </c:pt>
                <c:pt idx="77666">
                  <c:v>0.5</c:v>
                </c:pt>
                <c:pt idx="77667">
                  <c:v>0.5</c:v>
                </c:pt>
                <c:pt idx="77668">
                  <c:v>0.5</c:v>
                </c:pt>
                <c:pt idx="77669">
                  <c:v>0.5</c:v>
                </c:pt>
                <c:pt idx="77670">
                  <c:v>0.5</c:v>
                </c:pt>
                <c:pt idx="77671">
                  <c:v>0.5</c:v>
                </c:pt>
                <c:pt idx="77672">
                  <c:v>0.5</c:v>
                </c:pt>
                <c:pt idx="77673">
                  <c:v>0.5</c:v>
                </c:pt>
                <c:pt idx="77674">
                  <c:v>0.5</c:v>
                </c:pt>
                <c:pt idx="77675">
                  <c:v>0.5</c:v>
                </c:pt>
                <c:pt idx="77676">
                  <c:v>0.5</c:v>
                </c:pt>
                <c:pt idx="77677">
                  <c:v>0.5</c:v>
                </c:pt>
                <c:pt idx="77678">
                  <c:v>0.5</c:v>
                </c:pt>
                <c:pt idx="77679">
                  <c:v>0.5</c:v>
                </c:pt>
                <c:pt idx="77680">
                  <c:v>0.5</c:v>
                </c:pt>
                <c:pt idx="77681">
                  <c:v>0.5</c:v>
                </c:pt>
                <c:pt idx="77682">
                  <c:v>0.5</c:v>
                </c:pt>
                <c:pt idx="77683">
                  <c:v>0.5</c:v>
                </c:pt>
                <c:pt idx="77684">
                  <c:v>0.5</c:v>
                </c:pt>
                <c:pt idx="77685">
                  <c:v>0.5</c:v>
                </c:pt>
                <c:pt idx="77686">
                  <c:v>0.5</c:v>
                </c:pt>
                <c:pt idx="77687">
                  <c:v>0.5</c:v>
                </c:pt>
                <c:pt idx="77688">
                  <c:v>0.5</c:v>
                </c:pt>
                <c:pt idx="77689">
                  <c:v>0.5</c:v>
                </c:pt>
                <c:pt idx="77690">
                  <c:v>0.5</c:v>
                </c:pt>
                <c:pt idx="77691">
                  <c:v>0.5</c:v>
                </c:pt>
                <c:pt idx="77692">
                  <c:v>0.5</c:v>
                </c:pt>
                <c:pt idx="77693">
                  <c:v>0.5</c:v>
                </c:pt>
                <c:pt idx="77694">
                  <c:v>0.5</c:v>
                </c:pt>
                <c:pt idx="77695">
                  <c:v>0.5</c:v>
                </c:pt>
                <c:pt idx="77696">
                  <c:v>0.5</c:v>
                </c:pt>
                <c:pt idx="77697">
                  <c:v>0.5</c:v>
                </c:pt>
                <c:pt idx="77698">
                  <c:v>0.5</c:v>
                </c:pt>
                <c:pt idx="77699">
                  <c:v>0.5</c:v>
                </c:pt>
                <c:pt idx="77700">
                  <c:v>0.5</c:v>
                </c:pt>
                <c:pt idx="77701">
                  <c:v>0.5</c:v>
                </c:pt>
                <c:pt idx="77702">
                  <c:v>0.5</c:v>
                </c:pt>
                <c:pt idx="77703">
                  <c:v>0.5</c:v>
                </c:pt>
                <c:pt idx="77704">
                  <c:v>0.5</c:v>
                </c:pt>
                <c:pt idx="77705">
                  <c:v>0.5</c:v>
                </c:pt>
                <c:pt idx="77706">
                  <c:v>0.5</c:v>
                </c:pt>
                <c:pt idx="77707">
                  <c:v>0.5</c:v>
                </c:pt>
                <c:pt idx="77708">
                  <c:v>0.5</c:v>
                </c:pt>
                <c:pt idx="77709">
                  <c:v>0.5</c:v>
                </c:pt>
                <c:pt idx="77710">
                  <c:v>0.5</c:v>
                </c:pt>
                <c:pt idx="77711">
                  <c:v>0.5</c:v>
                </c:pt>
                <c:pt idx="77712">
                  <c:v>0.5</c:v>
                </c:pt>
                <c:pt idx="77713">
                  <c:v>0.5</c:v>
                </c:pt>
                <c:pt idx="77714">
                  <c:v>0.5</c:v>
                </c:pt>
                <c:pt idx="77715">
                  <c:v>0.5</c:v>
                </c:pt>
                <c:pt idx="77716">
                  <c:v>0.5</c:v>
                </c:pt>
                <c:pt idx="77717">
                  <c:v>0.5</c:v>
                </c:pt>
                <c:pt idx="77718">
                  <c:v>0.5</c:v>
                </c:pt>
                <c:pt idx="77719">
                  <c:v>0.5</c:v>
                </c:pt>
                <c:pt idx="77720">
                  <c:v>0.5</c:v>
                </c:pt>
                <c:pt idx="77721">
                  <c:v>0.5</c:v>
                </c:pt>
                <c:pt idx="77722">
                  <c:v>0.5</c:v>
                </c:pt>
                <c:pt idx="77723">
                  <c:v>0.5</c:v>
                </c:pt>
                <c:pt idx="77724">
                  <c:v>0.5</c:v>
                </c:pt>
                <c:pt idx="77725">
                  <c:v>0.5</c:v>
                </c:pt>
                <c:pt idx="77726">
                  <c:v>0.5</c:v>
                </c:pt>
                <c:pt idx="77727">
                  <c:v>0.5</c:v>
                </c:pt>
                <c:pt idx="77728">
                  <c:v>0.5</c:v>
                </c:pt>
                <c:pt idx="77729">
                  <c:v>0.5</c:v>
                </c:pt>
                <c:pt idx="77730">
                  <c:v>0.5</c:v>
                </c:pt>
                <c:pt idx="77731">
                  <c:v>0.5</c:v>
                </c:pt>
                <c:pt idx="77732">
                  <c:v>0.5</c:v>
                </c:pt>
                <c:pt idx="77733">
                  <c:v>0.5</c:v>
                </c:pt>
                <c:pt idx="77734">
                  <c:v>0.5</c:v>
                </c:pt>
                <c:pt idx="77735">
                  <c:v>0.5</c:v>
                </c:pt>
                <c:pt idx="77736">
                  <c:v>0.5</c:v>
                </c:pt>
                <c:pt idx="77737">
                  <c:v>0.5</c:v>
                </c:pt>
                <c:pt idx="77738">
                  <c:v>0.5</c:v>
                </c:pt>
                <c:pt idx="77739">
                  <c:v>0.5</c:v>
                </c:pt>
                <c:pt idx="77740">
                  <c:v>0.5</c:v>
                </c:pt>
                <c:pt idx="77741">
                  <c:v>0.5</c:v>
                </c:pt>
                <c:pt idx="77742">
                  <c:v>0.5</c:v>
                </c:pt>
                <c:pt idx="77743">
                  <c:v>0.5</c:v>
                </c:pt>
                <c:pt idx="77744">
                  <c:v>0.5</c:v>
                </c:pt>
                <c:pt idx="77745">
                  <c:v>0.5</c:v>
                </c:pt>
                <c:pt idx="77746">
                  <c:v>0.5</c:v>
                </c:pt>
                <c:pt idx="77747">
                  <c:v>0.5</c:v>
                </c:pt>
                <c:pt idx="77748">
                  <c:v>0.5</c:v>
                </c:pt>
                <c:pt idx="77749">
                  <c:v>0.5</c:v>
                </c:pt>
                <c:pt idx="77750">
                  <c:v>0.5</c:v>
                </c:pt>
                <c:pt idx="77751">
                  <c:v>0.5</c:v>
                </c:pt>
                <c:pt idx="77752">
                  <c:v>0.5</c:v>
                </c:pt>
                <c:pt idx="77753">
                  <c:v>0.5</c:v>
                </c:pt>
                <c:pt idx="77754">
                  <c:v>0.5</c:v>
                </c:pt>
                <c:pt idx="77755">
                  <c:v>0.5</c:v>
                </c:pt>
                <c:pt idx="77756">
                  <c:v>0.5</c:v>
                </c:pt>
                <c:pt idx="77757">
                  <c:v>0.5</c:v>
                </c:pt>
                <c:pt idx="77758">
                  <c:v>0.5</c:v>
                </c:pt>
                <c:pt idx="77759">
                  <c:v>0.5</c:v>
                </c:pt>
                <c:pt idx="77760">
                  <c:v>0.5</c:v>
                </c:pt>
                <c:pt idx="77761">
                  <c:v>0.5</c:v>
                </c:pt>
                <c:pt idx="77762">
                  <c:v>0.5</c:v>
                </c:pt>
                <c:pt idx="77763">
                  <c:v>0.5</c:v>
                </c:pt>
                <c:pt idx="77764">
                  <c:v>0.5</c:v>
                </c:pt>
                <c:pt idx="77765">
                  <c:v>0.5</c:v>
                </c:pt>
                <c:pt idx="77766">
                  <c:v>0.5</c:v>
                </c:pt>
                <c:pt idx="77767">
                  <c:v>0.5</c:v>
                </c:pt>
                <c:pt idx="77768">
                  <c:v>0.5</c:v>
                </c:pt>
                <c:pt idx="77769">
                  <c:v>0.5</c:v>
                </c:pt>
                <c:pt idx="77770">
                  <c:v>0.5</c:v>
                </c:pt>
                <c:pt idx="77771">
                  <c:v>0.5</c:v>
                </c:pt>
                <c:pt idx="77772">
                  <c:v>0.5</c:v>
                </c:pt>
                <c:pt idx="77773">
                  <c:v>0.5</c:v>
                </c:pt>
                <c:pt idx="77774">
                  <c:v>0.5</c:v>
                </c:pt>
                <c:pt idx="77775">
                  <c:v>0.5</c:v>
                </c:pt>
                <c:pt idx="77776">
                  <c:v>0.5</c:v>
                </c:pt>
                <c:pt idx="77777">
                  <c:v>0.5</c:v>
                </c:pt>
                <c:pt idx="77778">
                  <c:v>0.5</c:v>
                </c:pt>
                <c:pt idx="77779">
                  <c:v>0.5</c:v>
                </c:pt>
                <c:pt idx="77780">
                  <c:v>0.5</c:v>
                </c:pt>
                <c:pt idx="77781">
                  <c:v>0.5</c:v>
                </c:pt>
                <c:pt idx="77782">
                  <c:v>0.5</c:v>
                </c:pt>
                <c:pt idx="77783">
                  <c:v>0.5</c:v>
                </c:pt>
                <c:pt idx="77784">
                  <c:v>0.5</c:v>
                </c:pt>
                <c:pt idx="77785">
                  <c:v>0.5</c:v>
                </c:pt>
                <c:pt idx="77786">
                  <c:v>0.5</c:v>
                </c:pt>
                <c:pt idx="77787">
                  <c:v>0.5</c:v>
                </c:pt>
                <c:pt idx="77788">
                  <c:v>0.5</c:v>
                </c:pt>
                <c:pt idx="77789">
                  <c:v>0.5</c:v>
                </c:pt>
                <c:pt idx="77790">
                  <c:v>0.5</c:v>
                </c:pt>
                <c:pt idx="77791">
                  <c:v>0.5</c:v>
                </c:pt>
                <c:pt idx="77792">
                  <c:v>0.5</c:v>
                </c:pt>
                <c:pt idx="77793">
                  <c:v>0.5</c:v>
                </c:pt>
                <c:pt idx="77794">
                  <c:v>0.5</c:v>
                </c:pt>
                <c:pt idx="77795">
                  <c:v>0.5</c:v>
                </c:pt>
                <c:pt idx="77796">
                  <c:v>0.5</c:v>
                </c:pt>
                <c:pt idx="77797">
                  <c:v>0.5</c:v>
                </c:pt>
                <c:pt idx="77798">
                  <c:v>0.5</c:v>
                </c:pt>
                <c:pt idx="77799">
                  <c:v>0.5</c:v>
                </c:pt>
                <c:pt idx="77800">
                  <c:v>0.5</c:v>
                </c:pt>
                <c:pt idx="77801">
                  <c:v>0.5</c:v>
                </c:pt>
                <c:pt idx="77802">
                  <c:v>0.5</c:v>
                </c:pt>
                <c:pt idx="77803">
                  <c:v>0.5</c:v>
                </c:pt>
                <c:pt idx="77804">
                  <c:v>0.5</c:v>
                </c:pt>
                <c:pt idx="77805">
                  <c:v>0.5</c:v>
                </c:pt>
                <c:pt idx="77806">
                  <c:v>0.5</c:v>
                </c:pt>
                <c:pt idx="77807">
                  <c:v>0.5</c:v>
                </c:pt>
                <c:pt idx="77808">
                  <c:v>0.5</c:v>
                </c:pt>
                <c:pt idx="77809">
                  <c:v>0.5</c:v>
                </c:pt>
                <c:pt idx="77810">
                  <c:v>0.5</c:v>
                </c:pt>
                <c:pt idx="77811">
                  <c:v>0.5</c:v>
                </c:pt>
                <c:pt idx="77812">
                  <c:v>0.5</c:v>
                </c:pt>
                <c:pt idx="77813">
                  <c:v>0.5</c:v>
                </c:pt>
                <c:pt idx="77814">
                  <c:v>0.5</c:v>
                </c:pt>
                <c:pt idx="77815">
                  <c:v>0.5</c:v>
                </c:pt>
                <c:pt idx="77816">
                  <c:v>0.5</c:v>
                </c:pt>
                <c:pt idx="77817">
                  <c:v>0.5</c:v>
                </c:pt>
                <c:pt idx="77818">
                  <c:v>0.5</c:v>
                </c:pt>
                <c:pt idx="77819">
                  <c:v>0.5</c:v>
                </c:pt>
                <c:pt idx="77820">
                  <c:v>0.5</c:v>
                </c:pt>
                <c:pt idx="77821">
                  <c:v>0.5</c:v>
                </c:pt>
                <c:pt idx="77822">
                  <c:v>0.5</c:v>
                </c:pt>
                <c:pt idx="77823">
                  <c:v>0.5</c:v>
                </c:pt>
                <c:pt idx="77824">
                  <c:v>0.5</c:v>
                </c:pt>
                <c:pt idx="77825">
                  <c:v>0.5</c:v>
                </c:pt>
                <c:pt idx="77826">
                  <c:v>0.5</c:v>
                </c:pt>
                <c:pt idx="77827">
                  <c:v>0.5</c:v>
                </c:pt>
                <c:pt idx="77828">
                  <c:v>0.5</c:v>
                </c:pt>
                <c:pt idx="77829">
                  <c:v>0.5</c:v>
                </c:pt>
                <c:pt idx="77830">
                  <c:v>0.5</c:v>
                </c:pt>
                <c:pt idx="77831">
                  <c:v>0.5</c:v>
                </c:pt>
                <c:pt idx="77832">
                  <c:v>0.5</c:v>
                </c:pt>
                <c:pt idx="77833">
                  <c:v>0.5</c:v>
                </c:pt>
                <c:pt idx="77834">
                  <c:v>0.5</c:v>
                </c:pt>
                <c:pt idx="77835">
                  <c:v>0.5</c:v>
                </c:pt>
                <c:pt idx="77836">
                  <c:v>0.5</c:v>
                </c:pt>
                <c:pt idx="77837">
                  <c:v>0.5</c:v>
                </c:pt>
                <c:pt idx="77838">
                  <c:v>0.5</c:v>
                </c:pt>
                <c:pt idx="77839">
                  <c:v>0.5</c:v>
                </c:pt>
                <c:pt idx="77840">
                  <c:v>0.5</c:v>
                </c:pt>
                <c:pt idx="77841">
                  <c:v>0.5</c:v>
                </c:pt>
                <c:pt idx="77842">
                  <c:v>0.5</c:v>
                </c:pt>
                <c:pt idx="77843">
                  <c:v>0.5</c:v>
                </c:pt>
                <c:pt idx="77844">
                  <c:v>0.5</c:v>
                </c:pt>
                <c:pt idx="77845">
                  <c:v>0.5</c:v>
                </c:pt>
                <c:pt idx="77846">
                  <c:v>0.5</c:v>
                </c:pt>
                <c:pt idx="77847">
                  <c:v>0.5</c:v>
                </c:pt>
                <c:pt idx="77848">
                  <c:v>0.5</c:v>
                </c:pt>
                <c:pt idx="77849">
                  <c:v>0.5</c:v>
                </c:pt>
                <c:pt idx="77850">
                  <c:v>0.5</c:v>
                </c:pt>
                <c:pt idx="77851">
                  <c:v>0.5</c:v>
                </c:pt>
                <c:pt idx="77852">
                  <c:v>0.5</c:v>
                </c:pt>
                <c:pt idx="77853">
                  <c:v>0.5</c:v>
                </c:pt>
                <c:pt idx="77854">
                  <c:v>0.5</c:v>
                </c:pt>
                <c:pt idx="77855">
                  <c:v>0.5</c:v>
                </c:pt>
                <c:pt idx="77856">
                  <c:v>0.5</c:v>
                </c:pt>
                <c:pt idx="77857">
                  <c:v>0.5</c:v>
                </c:pt>
                <c:pt idx="77858">
                  <c:v>0.5</c:v>
                </c:pt>
                <c:pt idx="77859">
                  <c:v>0.5</c:v>
                </c:pt>
                <c:pt idx="77860">
                  <c:v>0.5</c:v>
                </c:pt>
                <c:pt idx="77861">
                  <c:v>0.5</c:v>
                </c:pt>
                <c:pt idx="77862">
                  <c:v>0.5</c:v>
                </c:pt>
                <c:pt idx="77863">
                  <c:v>0.5</c:v>
                </c:pt>
                <c:pt idx="77864">
                  <c:v>0.5</c:v>
                </c:pt>
                <c:pt idx="77865">
                  <c:v>0.5</c:v>
                </c:pt>
                <c:pt idx="77866">
                  <c:v>0.5</c:v>
                </c:pt>
                <c:pt idx="77867">
                  <c:v>0.5</c:v>
                </c:pt>
                <c:pt idx="77868">
                  <c:v>0.5</c:v>
                </c:pt>
                <c:pt idx="77869">
                  <c:v>0.5</c:v>
                </c:pt>
                <c:pt idx="77870">
                  <c:v>0.5</c:v>
                </c:pt>
                <c:pt idx="77871">
                  <c:v>0.5</c:v>
                </c:pt>
                <c:pt idx="77872">
                  <c:v>0.5</c:v>
                </c:pt>
                <c:pt idx="77873">
                  <c:v>0.5</c:v>
                </c:pt>
                <c:pt idx="77874">
                  <c:v>0.5</c:v>
                </c:pt>
                <c:pt idx="77875">
                  <c:v>0.5</c:v>
                </c:pt>
                <c:pt idx="77876">
                  <c:v>0.5</c:v>
                </c:pt>
                <c:pt idx="77877">
                  <c:v>0.5</c:v>
                </c:pt>
                <c:pt idx="77878">
                  <c:v>0.5</c:v>
                </c:pt>
                <c:pt idx="77879">
                  <c:v>0.5</c:v>
                </c:pt>
                <c:pt idx="77880">
                  <c:v>0.5</c:v>
                </c:pt>
                <c:pt idx="77881">
                  <c:v>0.5</c:v>
                </c:pt>
                <c:pt idx="77882">
                  <c:v>0.5</c:v>
                </c:pt>
                <c:pt idx="77883">
                  <c:v>0.5</c:v>
                </c:pt>
                <c:pt idx="77884">
                  <c:v>0.5</c:v>
                </c:pt>
                <c:pt idx="77885">
                  <c:v>0.5</c:v>
                </c:pt>
                <c:pt idx="77886">
                  <c:v>0.5</c:v>
                </c:pt>
                <c:pt idx="77887">
                  <c:v>0.5</c:v>
                </c:pt>
                <c:pt idx="77888">
                  <c:v>0.5</c:v>
                </c:pt>
                <c:pt idx="77889">
                  <c:v>0.5</c:v>
                </c:pt>
                <c:pt idx="77890">
                  <c:v>0.5</c:v>
                </c:pt>
                <c:pt idx="77891">
                  <c:v>0.5</c:v>
                </c:pt>
                <c:pt idx="77892">
                  <c:v>0.5</c:v>
                </c:pt>
                <c:pt idx="77893">
                  <c:v>0.5</c:v>
                </c:pt>
                <c:pt idx="77894">
                  <c:v>0.5</c:v>
                </c:pt>
                <c:pt idx="77895">
                  <c:v>0.5</c:v>
                </c:pt>
                <c:pt idx="77896">
                  <c:v>0.5</c:v>
                </c:pt>
                <c:pt idx="77897">
                  <c:v>0.5</c:v>
                </c:pt>
                <c:pt idx="77898">
                  <c:v>0.5</c:v>
                </c:pt>
                <c:pt idx="77899">
                  <c:v>0.5</c:v>
                </c:pt>
                <c:pt idx="77900">
                  <c:v>0.5</c:v>
                </c:pt>
                <c:pt idx="77901">
                  <c:v>0.5</c:v>
                </c:pt>
                <c:pt idx="77902">
                  <c:v>0.5</c:v>
                </c:pt>
                <c:pt idx="77903">
                  <c:v>0.5</c:v>
                </c:pt>
                <c:pt idx="77904">
                  <c:v>0.5</c:v>
                </c:pt>
                <c:pt idx="77905">
                  <c:v>0.5</c:v>
                </c:pt>
                <c:pt idx="77906">
                  <c:v>0.5</c:v>
                </c:pt>
                <c:pt idx="77907">
                  <c:v>0.5</c:v>
                </c:pt>
                <c:pt idx="77908">
                  <c:v>0.5</c:v>
                </c:pt>
                <c:pt idx="77909">
                  <c:v>0.5</c:v>
                </c:pt>
                <c:pt idx="77910">
                  <c:v>0.5</c:v>
                </c:pt>
                <c:pt idx="77911">
                  <c:v>0.5</c:v>
                </c:pt>
                <c:pt idx="77912">
                  <c:v>0.5</c:v>
                </c:pt>
                <c:pt idx="77913">
                  <c:v>0.5</c:v>
                </c:pt>
                <c:pt idx="77914">
                  <c:v>0.5</c:v>
                </c:pt>
                <c:pt idx="77915">
                  <c:v>0.5</c:v>
                </c:pt>
                <c:pt idx="77916">
                  <c:v>0.5</c:v>
                </c:pt>
                <c:pt idx="77917">
                  <c:v>0.5</c:v>
                </c:pt>
                <c:pt idx="77918">
                  <c:v>0.5</c:v>
                </c:pt>
                <c:pt idx="77919">
                  <c:v>0.5</c:v>
                </c:pt>
                <c:pt idx="77920">
                  <c:v>0.5</c:v>
                </c:pt>
                <c:pt idx="77921">
                  <c:v>0.5</c:v>
                </c:pt>
                <c:pt idx="77922">
                  <c:v>0.5</c:v>
                </c:pt>
                <c:pt idx="77923">
                  <c:v>0.5</c:v>
                </c:pt>
                <c:pt idx="77924">
                  <c:v>0.5</c:v>
                </c:pt>
                <c:pt idx="77925">
                  <c:v>0.5</c:v>
                </c:pt>
                <c:pt idx="77926">
                  <c:v>0.5</c:v>
                </c:pt>
                <c:pt idx="77927">
                  <c:v>0.5</c:v>
                </c:pt>
                <c:pt idx="77928">
                  <c:v>0.5</c:v>
                </c:pt>
                <c:pt idx="77929">
                  <c:v>0.5</c:v>
                </c:pt>
                <c:pt idx="77930">
                  <c:v>0.5</c:v>
                </c:pt>
                <c:pt idx="77931">
                  <c:v>0.5</c:v>
                </c:pt>
                <c:pt idx="77932">
                  <c:v>0.5</c:v>
                </c:pt>
                <c:pt idx="77933">
                  <c:v>0.5</c:v>
                </c:pt>
                <c:pt idx="77934">
                  <c:v>0.5</c:v>
                </c:pt>
                <c:pt idx="77935">
                  <c:v>0.5</c:v>
                </c:pt>
                <c:pt idx="77936">
                  <c:v>0.5</c:v>
                </c:pt>
                <c:pt idx="77937">
                  <c:v>0.5</c:v>
                </c:pt>
                <c:pt idx="77938">
                  <c:v>0.5</c:v>
                </c:pt>
                <c:pt idx="77939">
                  <c:v>0.5</c:v>
                </c:pt>
                <c:pt idx="77940">
                  <c:v>0.5</c:v>
                </c:pt>
                <c:pt idx="77941">
                  <c:v>0.5</c:v>
                </c:pt>
                <c:pt idx="77942">
                  <c:v>0.5</c:v>
                </c:pt>
                <c:pt idx="77943">
                  <c:v>0.5</c:v>
                </c:pt>
                <c:pt idx="77944">
                  <c:v>0.5</c:v>
                </c:pt>
                <c:pt idx="77945">
                  <c:v>0.5</c:v>
                </c:pt>
                <c:pt idx="77946">
                  <c:v>0.5</c:v>
                </c:pt>
                <c:pt idx="77947">
                  <c:v>0.5</c:v>
                </c:pt>
                <c:pt idx="77948">
                  <c:v>0.5</c:v>
                </c:pt>
                <c:pt idx="77949">
                  <c:v>0.5</c:v>
                </c:pt>
                <c:pt idx="77950">
                  <c:v>0.5</c:v>
                </c:pt>
                <c:pt idx="77951">
                  <c:v>0.5</c:v>
                </c:pt>
                <c:pt idx="77952">
                  <c:v>0.5</c:v>
                </c:pt>
                <c:pt idx="77953">
                  <c:v>0.5</c:v>
                </c:pt>
                <c:pt idx="77954">
                  <c:v>0.5</c:v>
                </c:pt>
                <c:pt idx="77955">
                  <c:v>0.5</c:v>
                </c:pt>
                <c:pt idx="77956">
                  <c:v>0.5</c:v>
                </c:pt>
                <c:pt idx="77957">
                  <c:v>0.5</c:v>
                </c:pt>
                <c:pt idx="77958">
                  <c:v>0.5</c:v>
                </c:pt>
                <c:pt idx="77959">
                  <c:v>0.5</c:v>
                </c:pt>
                <c:pt idx="77960">
                  <c:v>0.5</c:v>
                </c:pt>
                <c:pt idx="77961">
                  <c:v>0.5</c:v>
                </c:pt>
                <c:pt idx="77962">
                  <c:v>0.5</c:v>
                </c:pt>
                <c:pt idx="77963">
                  <c:v>0.5</c:v>
                </c:pt>
                <c:pt idx="77964">
                  <c:v>0.5</c:v>
                </c:pt>
                <c:pt idx="77965">
                  <c:v>0.5</c:v>
                </c:pt>
                <c:pt idx="77966">
                  <c:v>0.5</c:v>
                </c:pt>
                <c:pt idx="77967">
                  <c:v>0.5</c:v>
                </c:pt>
                <c:pt idx="77968">
                  <c:v>0.5</c:v>
                </c:pt>
                <c:pt idx="77969">
                  <c:v>0.5</c:v>
                </c:pt>
                <c:pt idx="77970">
                  <c:v>0.5</c:v>
                </c:pt>
                <c:pt idx="77971">
                  <c:v>0.5</c:v>
                </c:pt>
                <c:pt idx="77972">
                  <c:v>0.5</c:v>
                </c:pt>
                <c:pt idx="77973">
                  <c:v>0.5</c:v>
                </c:pt>
                <c:pt idx="77974">
                  <c:v>0.5</c:v>
                </c:pt>
                <c:pt idx="77975">
                  <c:v>0.5</c:v>
                </c:pt>
                <c:pt idx="77976">
                  <c:v>0.5</c:v>
                </c:pt>
                <c:pt idx="77977">
                  <c:v>0.5</c:v>
                </c:pt>
                <c:pt idx="77978">
                  <c:v>0.5</c:v>
                </c:pt>
                <c:pt idx="77979">
                  <c:v>0.5</c:v>
                </c:pt>
                <c:pt idx="77980">
                  <c:v>0.5</c:v>
                </c:pt>
                <c:pt idx="77981">
                  <c:v>0.5</c:v>
                </c:pt>
                <c:pt idx="77982">
                  <c:v>0.5</c:v>
                </c:pt>
                <c:pt idx="77983">
                  <c:v>0.5</c:v>
                </c:pt>
                <c:pt idx="77984">
                  <c:v>0.5</c:v>
                </c:pt>
                <c:pt idx="77985">
                  <c:v>0.5</c:v>
                </c:pt>
                <c:pt idx="77986">
                  <c:v>0.5</c:v>
                </c:pt>
                <c:pt idx="77987">
                  <c:v>0.5</c:v>
                </c:pt>
                <c:pt idx="77988">
                  <c:v>0.5</c:v>
                </c:pt>
                <c:pt idx="77989">
                  <c:v>0.5</c:v>
                </c:pt>
                <c:pt idx="77990">
                  <c:v>0.5</c:v>
                </c:pt>
                <c:pt idx="77991">
                  <c:v>0.5</c:v>
                </c:pt>
                <c:pt idx="77992">
                  <c:v>0.5</c:v>
                </c:pt>
                <c:pt idx="77993">
                  <c:v>0.5</c:v>
                </c:pt>
                <c:pt idx="77994">
                  <c:v>0.5</c:v>
                </c:pt>
                <c:pt idx="77995">
                  <c:v>0.5</c:v>
                </c:pt>
                <c:pt idx="77996">
                  <c:v>0.5</c:v>
                </c:pt>
                <c:pt idx="77997">
                  <c:v>0.5</c:v>
                </c:pt>
                <c:pt idx="77998">
                  <c:v>0.5</c:v>
                </c:pt>
                <c:pt idx="77999">
                  <c:v>0.5</c:v>
                </c:pt>
                <c:pt idx="78000">
                  <c:v>1</c:v>
                </c:pt>
                <c:pt idx="78001">
                  <c:v>1</c:v>
                </c:pt>
                <c:pt idx="78002">
                  <c:v>1</c:v>
                </c:pt>
                <c:pt idx="78003">
                  <c:v>1</c:v>
                </c:pt>
                <c:pt idx="78004">
                  <c:v>1</c:v>
                </c:pt>
                <c:pt idx="78005">
                  <c:v>1</c:v>
                </c:pt>
                <c:pt idx="78006">
                  <c:v>1</c:v>
                </c:pt>
                <c:pt idx="78007">
                  <c:v>1</c:v>
                </c:pt>
                <c:pt idx="78008">
                  <c:v>1</c:v>
                </c:pt>
                <c:pt idx="78009">
                  <c:v>1</c:v>
                </c:pt>
                <c:pt idx="78010">
                  <c:v>1</c:v>
                </c:pt>
                <c:pt idx="78011">
                  <c:v>1</c:v>
                </c:pt>
                <c:pt idx="78012">
                  <c:v>1</c:v>
                </c:pt>
                <c:pt idx="78013">
                  <c:v>1</c:v>
                </c:pt>
                <c:pt idx="78014">
                  <c:v>1</c:v>
                </c:pt>
                <c:pt idx="78015">
                  <c:v>1</c:v>
                </c:pt>
                <c:pt idx="78016">
                  <c:v>1</c:v>
                </c:pt>
                <c:pt idx="78017">
                  <c:v>1</c:v>
                </c:pt>
                <c:pt idx="78018">
                  <c:v>1</c:v>
                </c:pt>
                <c:pt idx="78019">
                  <c:v>1</c:v>
                </c:pt>
                <c:pt idx="78020">
                  <c:v>1</c:v>
                </c:pt>
                <c:pt idx="78021">
                  <c:v>1</c:v>
                </c:pt>
                <c:pt idx="78022">
                  <c:v>1</c:v>
                </c:pt>
                <c:pt idx="78023">
                  <c:v>1</c:v>
                </c:pt>
                <c:pt idx="78024">
                  <c:v>1</c:v>
                </c:pt>
                <c:pt idx="78025">
                  <c:v>1</c:v>
                </c:pt>
                <c:pt idx="78026">
                  <c:v>1</c:v>
                </c:pt>
                <c:pt idx="78027">
                  <c:v>1</c:v>
                </c:pt>
                <c:pt idx="78028">
                  <c:v>1</c:v>
                </c:pt>
                <c:pt idx="78029">
                  <c:v>1</c:v>
                </c:pt>
                <c:pt idx="78030">
                  <c:v>1</c:v>
                </c:pt>
                <c:pt idx="78031">
                  <c:v>1</c:v>
                </c:pt>
                <c:pt idx="78032">
                  <c:v>1</c:v>
                </c:pt>
                <c:pt idx="78033">
                  <c:v>1</c:v>
                </c:pt>
                <c:pt idx="78034">
                  <c:v>1</c:v>
                </c:pt>
                <c:pt idx="78035">
                  <c:v>1</c:v>
                </c:pt>
                <c:pt idx="78036">
                  <c:v>1</c:v>
                </c:pt>
                <c:pt idx="78037">
                  <c:v>1</c:v>
                </c:pt>
                <c:pt idx="78038">
                  <c:v>1</c:v>
                </c:pt>
                <c:pt idx="78039">
                  <c:v>1</c:v>
                </c:pt>
                <c:pt idx="78040">
                  <c:v>1</c:v>
                </c:pt>
                <c:pt idx="78041">
                  <c:v>1</c:v>
                </c:pt>
                <c:pt idx="78042">
                  <c:v>1</c:v>
                </c:pt>
                <c:pt idx="78043">
                  <c:v>1</c:v>
                </c:pt>
                <c:pt idx="78044">
                  <c:v>1</c:v>
                </c:pt>
                <c:pt idx="78045">
                  <c:v>1</c:v>
                </c:pt>
                <c:pt idx="78046">
                  <c:v>1</c:v>
                </c:pt>
                <c:pt idx="78047">
                  <c:v>1</c:v>
                </c:pt>
                <c:pt idx="78048">
                  <c:v>1</c:v>
                </c:pt>
                <c:pt idx="78049">
                  <c:v>1</c:v>
                </c:pt>
                <c:pt idx="78050">
                  <c:v>1</c:v>
                </c:pt>
                <c:pt idx="78051">
                  <c:v>1</c:v>
                </c:pt>
                <c:pt idx="78052">
                  <c:v>1</c:v>
                </c:pt>
                <c:pt idx="78053">
                  <c:v>1</c:v>
                </c:pt>
                <c:pt idx="78054">
                  <c:v>1</c:v>
                </c:pt>
                <c:pt idx="78055">
                  <c:v>1</c:v>
                </c:pt>
                <c:pt idx="78056">
                  <c:v>1</c:v>
                </c:pt>
                <c:pt idx="78057">
                  <c:v>1</c:v>
                </c:pt>
                <c:pt idx="78058">
                  <c:v>1</c:v>
                </c:pt>
                <c:pt idx="78059">
                  <c:v>1</c:v>
                </c:pt>
                <c:pt idx="78060">
                  <c:v>1</c:v>
                </c:pt>
                <c:pt idx="78061">
                  <c:v>1</c:v>
                </c:pt>
                <c:pt idx="78062">
                  <c:v>1</c:v>
                </c:pt>
                <c:pt idx="78063">
                  <c:v>1</c:v>
                </c:pt>
                <c:pt idx="78064">
                  <c:v>1</c:v>
                </c:pt>
                <c:pt idx="78065">
                  <c:v>1</c:v>
                </c:pt>
                <c:pt idx="78066">
                  <c:v>1</c:v>
                </c:pt>
                <c:pt idx="78067">
                  <c:v>1</c:v>
                </c:pt>
                <c:pt idx="78068">
                  <c:v>1</c:v>
                </c:pt>
                <c:pt idx="78069">
                  <c:v>1</c:v>
                </c:pt>
                <c:pt idx="78070">
                  <c:v>1</c:v>
                </c:pt>
                <c:pt idx="78071">
                  <c:v>1</c:v>
                </c:pt>
                <c:pt idx="78072">
                  <c:v>1</c:v>
                </c:pt>
                <c:pt idx="78073">
                  <c:v>1</c:v>
                </c:pt>
                <c:pt idx="78074">
                  <c:v>1</c:v>
                </c:pt>
                <c:pt idx="78075">
                  <c:v>1</c:v>
                </c:pt>
                <c:pt idx="78076">
                  <c:v>1</c:v>
                </c:pt>
                <c:pt idx="78077">
                  <c:v>1</c:v>
                </c:pt>
                <c:pt idx="78078">
                  <c:v>1</c:v>
                </c:pt>
                <c:pt idx="78079">
                  <c:v>1</c:v>
                </c:pt>
                <c:pt idx="78080">
                  <c:v>1</c:v>
                </c:pt>
                <c:pt idx="78081">
                  <c:v>1</c:v>
                </c:pt>
                <c:pt idx="78082">
                  <c:v>1</c:v>
                </c:pt>
                <c:pt idx="78083">
                  <c:v>1</c:v>
                </c:pt>
                <c:pt idx="78084">
                  <c:v>1</c:v>
                </c:pt>
                <c:pt idx="78085">
                  <c:v>1</c:v>
                </c:pt>
                <c:pt idx="78086">
                  <c:v>1</c:v>
                </c:pt>
                <c:pt idx="78087">
                  <c:v>1</c:v>
                </c:pt>
                <c:pt idx="78088">
                  <c:v>1</c:v>
                </c:pt>
                <c:pt idx="78089">
                  <c:v>1</c:v>
                </c:pt>
                <c:pt idx="78090">
                  <c:v>1</c:v>
                </c:pt>
                <c:pt idx="78091">
                  <c:v>1</c:v>
                </c:pt>
                <c:pt idx="78092">
                  <c:v>1</c:v>
                </c:pt>
                <c:pt idx="78093">
                  <c:v>1</c:v>
                </c:pt>
                <c:pt idx="78094">
                  <c:v>1</c:v>
                </c:pt>
                <c:pt idx="78095">
                  <c:v>1</c:v>
                </c:pt>
                <c:pt idx="78096">
                  <c:v>1</c:v>
                </c:pt>
                <c:pt idx="78097">
                  <c:v>1</c:v>
                </c:pt>
                <c:pt idx="78098">
                  <c:v>1</c:v>
                </c:pt>
                <c:pt idx="78099">
                  <c:v>1</c:v>
                </c:pt>
                <c:pt idx="78100">
                  <c:v>1</c:v>
                </c:pt>
                <c:pt idx="78101">
                  <c:v>1</c:v>
                </c:pt>
                <c:pt idx="78102">
                  <c:v>1</c:v>
                </c:pt>
                <c:pt idx="78103">
                  <c:v>1</c:v>
                </c:pt>
                <c:pt idx="78104">
                  <c:v>1</c:v>
                </c:pt>
                <c:pt idx="78105">
                  <c:v>1</c:v>
                </c:pt>
                <c:pt idx="78106">
                  <c:v>1</c:v>
                </c:pt>
                <c:pt idx="78107">
                  <c:v>1</c:v>
                </c:pt>
                <c:pt idx="78108">
                  <c:v>1</c:v>
                </c:pt>
                <c:pt idx="78109">
                  <c:v>1</c:v>
                </c:pt>
                <c:pt idx="78110">
                  <c:v>1</c:v>
                </c:pt>
                <c:pt idx="78111">
                  <c:v>1</c:v>
                </c:pt>
                <c:pt idx="78112">
                  <c:v>1</c:v>
                </c:pt>
                <c:pt idx="78113">
                  <c:v>1</c:v>
                </c:pt>
                <c:pt idx="78114">
                  <c:v>1</c:v>
                </c:pt>
                <c:pt idx="78115">
                  <c:v>1</c:v>
                </c:pt>
                <c:pt idx="78116">
                  <c:v>1</c:v>
                </c:pt>
                <c:pt idx="78117">
                  <c:v>1</c:v>
                </c:pt>
                <c:pt idx="78118">
                  <c:v>1</c:v>
                </c:pt>
                <c:pt idx="78119">
                  <c:v>1</c:v>
                </c:pt>
                <c:pt idx="78120">
                  <c:v>1</c:v>
                </c:pt>
                <c:pt idx="78121">
                  <c:v>1</c:v>
                </c:pt>
                <c:pt idx="78122">
                  <c:v>1</c:v>
                </c:pt>
                <c:pt idx="78123">
                  <c:v>1</c:v>
                </c:pt>
                <c:pt idx="78124">
                  <c:v>1</c:v>
                </c:pt>
                <c:pt idx="78125">
                  <c:v>1</c:v>
                </c:pt>
                <c:pt idx="78126">
                  <c:v>1</c:v>
                </c:pt>
                <c:pt idx="78127">
                  <c:v>1</c:v>
                </c:pt>
                <c:pt idx="78128">
                  <c:v>1</c:v>
                </c:pt>
                <c:pt idx="78129">
                  <c:v>1</c:v>
                </c:pt>
                <c:pt idx="78130">
                  <c:v>1</c:v>
                </c:pt>
                <c:pt idx="78131">
                  <c:v>1</c:v>
                </c:pt>
                <c:pt idx="78132">
                  <c:v>1</c:v>
                </c:pt>
                <c:pt idx="78133">
                  <c:v>1</c:v>
                </c:pt>
                <c:pt idx="78134">
                  <c:v>1</c:v>
                </c:pt>
                <c:pt idx="78135">
                  <c:v>1</c:v>
                </c:pt>
                <c:pt idx="78136">
                  <c:v>1</c:v>
                </c:pt>
                <c:pt idx="78137">
                  <c:v>1</c:v>
                </c:pt>
                <c:pt idx="78138">
                  <c:v>1</c:v>
                </c:pt>
                <c:pt idx="78139">
                  <c:v>1</c:v>
                </c:pt>
                <c:pt idx="78140">
                  <c:v>1</c:v>
                </c:pt>
                <c:pt idx="78141">
                  <c:v>1</c:v>
                </c:pt>
                <c:pt idx="78142">
                  <c:v>1</c:v>
                </c:pt>
                <c:pt idx="78143">
                  <c:v>1</c:v>
                </c:pt>
                <c:pt idx="78144">
                  <c:v>1</c:v>
                </c:pt>
                <c:pt idx="78145">
                  <c:v>1</c:v>
                </c:pt>
                <c:pt idx="78146">
                  <c:v>1</c:v>
                </c:pt>
                <c:pt idx="78147">
                  <c:v>1</c:v>
                </c:pt>
                <c:pt idx="78148">
                  <c:v>1</c:v>
                </c:pt>
                <c:pt idx="78149">
                  <c:v>1</c:v>
                </c:pt>
                <c:pt idx="78150">
                  <c:v>1</c:v>
                </c:pt>
                <c:pt idx="78151">
                  <c:v>1</c:v>
                </c:pt>
                <c:pt idx="78152">
                  <c:v>1</c:v>
                </c:pt>
                <c:pt idx="78153">
                  <c:v>1</c:v>
                </c:pt>
                <c:pt idx="78154">
                  <c:v>1</c:v>
                </c:pt>
                <c:pt idx="78155">
                  <c:v>1</c:v>
                </c:pt>
                <c:pt idx="78156">
                  <c:v>1</c:v>
                </c:pt>
                <c:pt idx="78157">
                  <c:v>1</c:v>
                </c:pt>
                <c:pt idx="78158">
                  <c:v>1</c:v>
                </c:pt>
                <c:pt idx="78159">
                  <c:v>1</c:v>
                </c:pt>
                <c:pt idx="78160">
                  <c:v>1</c:v>
                </c:pt>
                <c:pt idx="78161">
                  <c:v>1</c:v>
                </c:pt>
                <c:pt idx="78162">
                  <c:v>1</c:v>
                </c:pt>
                <c:pt idx="78163">
                  <c:v>1</c:v>
                </c:pt>
                <c:pt idx="78164">
                  <c:v>1</c:v>
                </c:pt>
                <c:pt idx="78165">
                  <c:v>1</c:v>
                </c:pt>
                <c:pt idx="78166">
                  <c:v>1</c:v>
                </c:pt>
                <c:pt idx="78167">
                  <c:v>1</c:v>
                </c:pt>
                <c:pt idx="78168">
                  <c:v>1</c:v>
                </c:pt>
                <c:pt idx="78169">
                  <c:v>1</c:v>
                </c:pt>
                <c:pt idx="78170">
                  <c:v>1</c:v>
                </c:pt>
                <c:pt idx="78171">
                  <c:v>1</c:v>
                </c:pt>
                <c:pt idx="78172">
                  <c:v>1</c:v>
                </c:pt>
                <c:pt idx="78173">
                  <c:v>1</c:v>
                </c:pt>
                <c:pt idx="78174">
                  <c:v>1</c:v>
                </c:pt>
                <c:pt idx="78175">
                  <c:v>1</c:v>
                </c:pt>
                <c:pt idx="78176">
                  <c:v>1</c:v>
                </c:pt>
                <c:pt idx="78177">
                  <c:v>1</c:v>
                </c:pt>
                <c:pt idx="78178">
                  <c:v>1</c:v>
                </c:pt>
                <c:pt idx="78179">
                  <c:v>1</c:v>
                </c:pt>
                <c:pt idx="78180">
                  <c:v>1</c:v>
                </c:pt>
                <c:pt idx="78181">
                  <c:v>1</c:v>
                </c:pt>
                <c:pt idx="78182">
                  <c:v>1</c:v>
                </c:pt>
                <c:pt idx="78183">
                  <c:v>1</c:v>
                </c:pt>
                <c:pt idx="78184">
                  <c:v>1</c:v>
                </c:pt>
                <c:pt idx="78185">
                  <c:v>1</c:v>
                </c:pt>
                <c:pt idx="78186">
                  <c:v>1</c:v>
                </c:pt>
                <c:pt idx="78187">
                  <c:v>1</c:v>
                </c:pt>
                <c:pt idx="78188">
                  <c:v>1</c:v>
                </c:pt>
                <c:pt idx="78189">
                  <c:v>1</c:v>
                </c:pt>
                <c:pt idx="78190">
                  <c:v>1</c:v>
                </c:pt>
                <c:pt idx="78191">
                  <c:v>1</c:v>
                </c:pt>
                <c:pt idx="78192">
                  <c:v>1</c:v>
                </c:pt>
                <c:pt idx="78193">
                  <c:v>1</c:v>
                </c:pt>
                <c:pt idx="78194">
                  <c:v>1</c:v>
                </c:pt>
                <c:pt idx="78195">
                  <c:v>1</c:v>
                </c:pt>
                <c:pt idx="78196">
                  <c:v>1</c:v>
                </c:pt>
                <c:pt idx="78197">
                  <c:v>1</c:v>
                </c:pt>
                <c:pt idx="78198">
                  <c:v>1</c:v>
                </c:pt>
                <c:pt idx="78199">
                  <c:v>1</c:v>
                </c:pt>
                <c:pt idx="78200">
                  <c:v>1</c:v>
                </c:pt>
                <c:pt idx="78201">
                  <c:v>1</c:v>
                </c:pt>
                <c:pt idx="78202">
                  <c:v>1</c:v>
                </c:pt>
                <c:pt idx="78203">
                  <c:v>1</c:v>
                </c:pt>
                <c:pt idx="78204">
                  <c:v>1</c:v>
                </c:pt>
                <c:pt idx="78205">
                  <c:v>1</c:v>
                </c:pt>
                <c:pt idx="78206">
                  <c:v>1</c:v>
                </c:pt>
                <c:pt idx="78207">
                  <c:v>1</c:v>
                </c:pt>
                <c:pt idx="78208">
                  <c:v>1</c:v>
                </c:pt>
                <c:pt idx="78209">
                  <c:v>1</c:v>
                </c:pt>
                <c:pt idx="78210">
                  <c:v>1</c:v>
                </c:pt>
                <c:pt idx="78211">
                  <c:v>1</c:v>
                </c:pt>
                <c:pt idx="78212">
                  <c:v>1</c:v>
                </c:pt>
                <c:pt idx="78213">
                  <c:v>1</c:v>
                </c:pt>
                <c:pt idx="78214">
                  <c:v>1</c:v>
                </c:pt>
                <c:pt idx="78215">
                  <c:v>1</c:v>
                </c:pt>
                <c:pt idx="78216">
                  <c:v>1</c:v>
                </c:pt>
                <c:pt idx="78217">
                  <c:v>1</c:v>
                </c:pt>
                <c:pt idx="78218">
                  <c:v>1</c:v>
                </c:pt>
                <c:pt idx="78219">
                  <c:v>1</c:v>
                </c:pt>
                <c:pt idx="78220">
                  <c:v>1</c:v>
                </c:pt>
                <c:pt idx="78221">
                  <c:v>1</c:v>
                </c:pt>
                <c:pt idx="78222">
                  <c:v>1</c:v>
                </c:pt>
                <c:pt idx="78223">
                  <c:v>1</c:v>
                </c:pt>
                <c:pt idx="78224">
                  <c:v>1</c:v>
                </c:pt>
                <c:pt idx="78225">
                  <c:v>1</c:v>
                </c:pt>
                <c:pt idx="78226">
                  <c:v>1</c:v>
                </c:pt>
                <c:pt idx="78227">
                  <c:v>1</c:v>
                </c:pt>
                <c:pt idx="78228">
                  <c:v>1</c:v>
                </c:pt>
                <c:pt idx="78229">
                  <c:v>1</c:v>
                </c:pt>
                <c:pt idx="78230">
                  <c:v>1</c:v>
                </c:pt>
                <c:pt idx="78231">
                  <c:v>1</c:v>
                </c:pt>
                <c:pt idx="78232">
                  <c:v>1</c:v>
                </c:pt>
                <c:pt idx="78233">
                  <c:v>1</c:v>
                </c:pt>
                <c:pt idx="78234">
                  <c:v>1</c:v>
                </c:pt>
                <c:pt idx="78235">
                  <c:v>1</c:v>
                </c:pt>
                <c:pt idx="78236">
                  <c:v>1</c:v>
                </c:pt>
                <c:pt idx="78237">
                  <c:v>1</c:v>
                </c:pt>
                <c:pt idx="78238">
                  <c:v>1</c:v>
                </c:pt>
                <c:pt idx="78239">
                  <c:v>1</c:v>
                </c:pt>
                <c:pt idx="78240">
                  <c:v>1</c:v>
                </c:pt>
                <c:pt idx="78241">
                  <c:v>1</c:v>
                </c:pt>
                <c:pt idx="78242">
                  <c:v>1</c:v>
                </c:pt>
                <c:pt idx="78243">
                  <c:v>1</c:v>
                </c:pt>
                <c:pt idx="78244">
                  <c:v>1</c:v>
                </c:pt>
                <c:pt idx="78245">
                  <c:v>1</c:v>
                </c:pt>
                <c:pt idx="78246">
                  <c:v>1</c:v>
                </c:pt>
                <c:pt idx="78247">
                  <c:v>1</c:v>
                </c:pt>
                <c:pt idx="78248">
                  <c:v>1</c:v>
                </c:pt>
                <c:pt idx="78249">
                  <c:v>1</c:v>
                </c:pt>
                <c:pt idx="78250">
                  <c:v>1</c:v>
                </c:pt>
                <c:pt idx="78251">
                  <c:v>1</c:v>
                </c:pt>
                <c:pt idx="78252">
                  <c:v>1</c:v>
                </c:pt>
                <c:pt idx="78253">
                  <c:v>1</c:v>
                </c:pt>
                <c:pt idx="78254">
                  <c:v>1</c:v>
                </c:pt>
                <c:pt idx="78255">
                  <c:v>1</c:v>
                </c:pt>
                <c:pt idx="78256">
                  <c:v>1</c:v>
                </c:pt>
                <c:pt idx="78257">
                  <c:v>1</c:v>
                </c:pt>
                <c:pt idx="78258">
                  <c:v>1</c:v>
                </c:pt>
                <c:pt idx="78259">
                  <c:v>1</c:v>
                </c:pt>
                <c:pt idx="78260">
                  <c:v>1</c:v>
                </c:pt>
                <c:pt idx="78261">
                  <c:v>1</c:v>
                </c:pt>
                <c:pt idx="78262">
                  <c:v>1</c:v>
                </c:pt>
                <c:pt idx="78263">
                  <c:v>1</c:v>
                </c:pt>
                <c:pt idx="78264">
                  <c:v>1</c:v>
                </c:pt>
                <c:pt idx="78265">
                  <c:v>1</c:v>
                </c:pt>
                <c:pt idx="78266">
                  <c:v>1</c:v>
                </c:pt>
                <c:pt idx="78267">
                  <c:v>1</c:v>
                </c:pt>
                <c:pt idx="78268">
                  <c:v>1</c:v>
                </c:pt>
                <c:pt idx="78269">
                  <c:v>1</c:v>
                </c:pt>
                <c:pt idx="78270">
                  <c:v>1</c:v>
                </c:pt>
                <c:pt idx="78271">
                  <c:v>1</c:v>
                </c:pt>
                <c:pt idx="78272">
                  <c:v>1</c:v>
                </c:pt>
                <c:pt idx="78273">
                  <c:v>1</c:v>
                </c:pt>
                <c:pt idx="78274">
                  <c:v>1</c:v>
                </c:pt>
                <c:pt idx="78275">
                  <c:v>1</c:v>
                </c:pt>
                <c:pt idx="78276">
                  <c:v>1</c:v>
                </c:pt>
                <c:pt idx="78277">
                  <c:v>1</c:v>
                </c:pt>
                <c:pt idx="78278">
                  <c:v>1</c:v>
                </c:pt>
                <c:pt idx="78279">
                  <c:v>1</c:v>
                </c:pt>
                <c:pt idx="78280">
                  <c:v>1</c:v>
                </c:pt>
                <c:pt idx="78281">
                  <c:v>1</c:v>
                </c:pt>
                <c:pt idx="78282">
                  <c:v>1</c:v>
                </c:pt>
                <c:pt idx="78283">
                  <c:v>1</c:v>
                </c:pt>
                <c:pt idx="78284">
                  <c:v>1</c:v>
                </c:pt>
                <c:pt idx="78285">
                  <c:v>1</c:v>
                </c:pt>
                <c:pt idx="78286">
                  <c:v>1</c:v>
                </c:pt>
                <c:pt idx="78287">
                  <c:v>1</c:v>
                </c:pt>
                <c:pt idx="78288">
                  <c:v>1</c:v>
                </c:pt>
                <c:pt idx="78289">
                  <c:v>1</c:v>
                </c:pt>
                <c:pt idx="78290">
                  <c:v>1</c:v>
                </c:pt>
                <c:pt idx="78291">
                  <c:v>1</c:v>
                </c:pt>
                <c:pt idx="78292">
                  <c:v>1</c:v>
                </c:pt>
                <c:pt idx="78293">
                  <c:v>1</c:v>
                </c:pt>
                <c:pt idx="78294">
                  <c:v>1</c:v>
                </c:pt>
                <c:pt idx="78295">
                  <c:v>1</c:v>
                </c:pt>
                <c:pt idx="78296">
                  <c:v>1</c:v>
                </c:pt>
                <c:pt idx="78297">
                  <c:v>1</c:v>
                </c:pt>
                <c:pt idx="78298">
                  <c:v>1</c:v>
                </c:pt>
                <c:pt idx="78299">
                  <c:v>1</c:v>
                </c:pt>
                <c:pt idx="78300">
                  <c:v>1</c:v>
                </c:pt>
                <c:pt idx="78301">
                  <c:v>1</c:v>
                </c:pt>
                <c:pt idx="78302">
                  <c:v>1</c:v>
                </c:pt>
                <c:pt idx="78303">
                  <c:v>1</c:v>
                </c:pt>
                <c:pt idx="78304">
                  <c:v>1</c:v>
                </c:pt>
                <c:pt idx="78305">
                  <c:v>1</c:v>
                </c:pt>
                <c:pt idx="78306">
                  <c:v>1</c:v>
                </c:pt>
                <c:pt idx="78307">
                  <c:v>1</c:v>
                </c:pt>
                <c:pt idx="78308">
                  <c:v>1</c:v>
                </c:pt>
                <c:pt idx="78309">
                  <c:v>1</c:v>
                </c:pt>
                <c:pt idx="78310">
                  <c:v>1</c:v>
                </c:pt>
                <c:pt idx="78311">
                  <c:v>1</c:v>
                </c:pt>
                <c:pt idx="78312">
                  <c:v>1</c:v>
                </c:pt>
                <c:pt idx="78313">
                  <c:v>1</c:v>
                </c:pt>
                <c:pt idx="78314">
                  <c:v>1</c:v>
                </c:pt>
                <c:pt idx="78315">
                  <c:v>1</c:v>
                </c:pt>
                <c:pt idx="78316">
                  <c:v>1</c:v>
                </c:pt>
                <c:pt idx="78317">
                  <c:v>1</c:v>
                </c:pt>
                <c:pt idx="78318">
                  <c:v>1</c:v>
                </c:pt>
                <c:pt idx="78319">
                  <c:v>1</c:v>
                </c:pt>
                <c:pt idx="78320">
                  <c:v>1</c:v>
                </c:pt>
                <c:pt idx="78321">
                  <c:v>1</c:v>
                </c:pt>
                <c:pt idx="78322">
                  <c:v>1</c:v>
                </c:pt>
                <c:pt idx="78323">
                  <c:v>1</c:v>
                </c:pt>
                <c:pt idx="78324">
                  <c:v>1</c:v>
                </c:pt>
                <c:pt idx="78325">
                  <c:v>1</c:v>
                </c:pt>
                <c:pt idx="78326">
                  <c:v>1</c:v>
                </c:pt>
                <c:pt idx="78327">
                  <c:v>1</c:v>
                </c:pt>
                <c:pt idx="78328">
                  <c:v>1</c:v>
                </c:pt>
                <c:pt idx="78329">
                  <c:v>1</c:v>
                </c:pt>
                <c:pt idx="78330">
                  <c:v>1</c:v>
                </c:pt>
                <c:pt idx="78331">
                  <c:v>1</c:v>
                </c:pt>
                <c:pt idx="78332">
                  <c:v>1</c:v>
                </c:pt>
                <c:pt idx="78333">
                  <c:v>1</c:v>
                </c:pt>
                <c:pt idx="78334">
                  <c:v>1</c:v>
                </c:pt>
                <c:pt idx="78335">
                  <c:v>1</c:v>
                </c:pt>
                <c:pt idx="78336">
                  <c:v>1</c:v>
                </c:pt>
                <c:pt idx="78337">
                  <c:v>1</c:v>
                </c:pt>
                <c:pt idx="78338">
                  <c:v>1</c:v>
                </c:pt>
                <c:pt idx="78339">
                  <c:v>1</c:v>
                </c:pt>
                <c:pt idx="78340">
                  <c:v>1</c:v>
                </c:pt>
                <c:pt idx="78341">
                  <c:v>1</c:v>
                </c:pt>
                <c:pt idx="78342">
                  <c:v>1</c:v>
                </c:pt>
                <c:pt idx="78343">
                  <c:v>1</c:v>
                </c:pt>
                <c:pt idx="78344">
                  <c:v>1</c:v>
                </c:pt>
                <c:pt idx="78345">
                  <c:v>1</c:v>
                </c:pt>
                <c:pt idx="78346">
                  <c:v>1</c:v>
                </c:pt>
                <c:pt idx="78347">
                  <c:v>1</c:v>
                </c:pt>
                <c:pt idx="78348">
                  <c:v>1</c:v>
                </c:pt>
                <c:pt idx="78349">
                  <c:v>1</c:v>
                </c:pt>
                <c:pt idx="78350">
                  <c:v>1</c:v>
                </c:pt>
                <c:pt idx="78351">
                  <c:v>1</c:v>
                </c:pt>
                <c:pt idx="78352">
                  <c:v>1</c:v>
                </c:pt>
                <c:pt idx="78353">
                  <c:v>1</c:v>
                </c:pt>
                <c:pt idx="78354">
                  <c:v>1</c:v>
                </c:pt>
                <c:pt idx="78355">
                  <c:v>1</c:v>
                </c:pt>
                <c:pt idx="78356">
                  <c:v>1</c:v>
                </c:pt>
                <c:pt idx="78357">
                  <c:v>1</c:v>
                </c:pt>
                <c:pt idx="78358">
                  <c:v>1</c:v>
                </c:pt>
                <c:pt idx="78359">
                  <c:v>1</c:v>
                </c:pt>
                <c:pt idx="78360">
                  <c:v>1</c:v>
                </c:pt>
                <c:pt idx="78361">
                  <c:v>1</c:v>
                </c:pt>
                <c:pt idx="78362">
                  <c:v>1</c:v>
                </c:pt>
                <c:pt idx="78363">
                  <c:v>1</c:v>
                </c:pt>
                <c:pt idx="78364">
                  <c:v>1</c:v>
                </c:pt>
                <c:pt idx="78365">
                  <c:v>1</c:v>
                </c:pt>
                <c:pt idx="78366">
                  <c:v>1</c:v>
                </c:pt>
                <c:pt idx="78367">
                  <c:v>1</c:v>
                </c:pt>
                <c:pt idx="78368">
                  <c:v>1</c:v>
                </c:pt>
                <c:pt idx="78369">
                  <c:v>1</c:v>
                </c:pt>
                <c:pt idx="78370">
                  <c:v>1</c:v>
                </c:pt>
                <c:pt idx="78371">
                  <c:v>1</c:v>
                </c:pt>
                <c:pt idx="78372">
                  <c:v>1</c:v>
                </c:pt>
                <c:pt idx="78373">
                  <c:v>1</c:v>
                </c:pt>
                <c:pt idx="78374">
                  <c:v>1</c:v>
                </c:pt>
                <c:pt idx="78375">
                  <c:v>1</c:v>
                </c:pt>
                <c:pt idx="78376">
                  <c:v>1</c:v>
                </c:pt>
                <c:pt idx="78377">
                  <c:v>1</c:v>
                </c:pt>
                <c:pt idx="78378">
                  <c:v>1</c:v>
                </c:pt>
                <c:pt idx="78379">
                  <c:v>1</c:v>
                </c:pt>
                <c:pt idx="78380">
                  <c:v>1</c:v>
                </c:pt>
                <c:pt idx="78381">
                  <c:v>1</c:v>
                </c:pt>
                <c:pt idx="78382">
                  <c:v>1</c:v>
                </c:pt>
                <c:pt idx="78383">
                  <c:v>1</c:v>
                </c:pt>
                <c:pt idx="78384">
                  <c:v>1</c:v>
                </c:pt>
                <c:pt idx="78385">
                  <c:v>1</c:v>
                </c:pt>
                <c:pt idx="78386">
                  <c:v>1</c:v>
                </c:pt>
                <c:pt idx="78387">
                  <c:v>1</c:v>
                </c:pt>
                <c:pt idx="78388">
                  <c:v>1</c:v>
                </c:pt>
                <c:pt idx="78389">
                  <c:v>1</c:v>
                </c:pt>
                <c:pt idx="78390">
                  <c:v>1</c:v>
                </c:pt>
                <c:pt idx="78391">
                  <c:v>1</c:v>
                </c:pt>
                <c:pt idx="78392">
                  <c:v>1</c:v>
                </c:pt>
                <c:pt idx="78393">
                  <c:v>1</c:v>
                </c:pt>
                <c:pt idx="78394">
                  <c:v>1</c:v>
                </c:pt>
                <c:pt idx="78395">
                  <c:v>1</c:v>
                </c:pt>
                <c:pt idx="78396">
                  <c:v>1</c:v>
                </c:pt>
                <c:pt idx="78397">
                  <c:v>1</c:v>
                </c:pt>
                <c:pt idx="78398">
                  <c:v>1</c:v>
                </c:pt>
                <c:pt idx="78399">
                  <c:v>1</c:v>
                </c:pt>
                <c:pt idx="78400">
                  <c:v>1</c:v>
                </c:pt>
                <c:pt idx="78401">
                  <c:v>1</c:v>
                </c:pt>
                <c:pt idx="78402">
                  <c:v>1</c:v>
                </c:pt>
                <c:pt idx="78403">
                  <c:v>1</c:v>
                </c:pt>
                <c:pt idx="78404">
                  <c:v>1</c:v>
                </c:pt>
                <c:pt idx="78405">
                  <c:v>1</c:v>
                </c:pt>
                <c:pt idx="78406">
                  <c:v>1</c:v>
                </c:pt>
                <c:pt idx="78407">
                  <c:v>1</c:v>
                </c:pt>
                <c:pt idx="78408">
                  <c:v>1</c:v>
                </c:pt>
                <c:pt idx="78409">
                  <c:v>1</c:v>
                </c:pt>
                <c:pt idx="78410">
                  <c:v>1</c:v>
                </c:pt>
                <c:pt idx="78411">
                  <c:v>1</c:v>
                </c:pt>
                <c:pt idx="78412">
                  <c:v>1</c:v>
                </c:pt>
                <c:pt idx="78413">
                  <c:v>1</c:v>
                </c:pt>
                <c:pt idx="78414">
                  <c:v>1</c:v>
                </c:pt>
                <c:pt idx="78415">
                  <c:v>1</c:v>
                </c:pt>
                <c:pt idx="78416">
                  <c:v>1</c:v>
                </c:pt>
                <c:pt idx="78417">
                  <c:v>1</c:v>
                </c:pt>
                <c:pt idx="78418">
                  <c:v>1</c:v>
                </c:pt>
                <c:pt idx="78419">
                  <c:v>1</c:v>
                </c:pt>
                <c:pt idx="78420">
                  <c:v>1</c:v>
                </c:pt>
                <c:pt idx="78421">
                  <c:v>1</c:v>
                </c:pt>
                <c:pt idx="78422">
                  <c:v>1</c:v>
                </c:pt>
                <c:pt idx="78423">
                  <c:v>1</c:v>
                </c:pt>
                <c:pt idx="78424">
                  <c:v>1</c:v>
                </c:pt>
                <c:pt idx="78425">
                  <c:v>1</c:v>
                </c:pt>
                <c:pt idx="78426">
                  <c:v>1</c:v>
                </c:pt>
                <c:pt idx="78427">
                  <c:v>1</c:v>
                </c:pt>
                <c:pt idx="78428">
                  <c:v>1</c:v>
                </c:pt>
                <c:pt idx="78429">
                  <c:v>1</c:v>
                </c:pt>
                <c:pt idx="78430">
                  <c:v>1</c:v>
                </c:pt>
                <c:pt idx="78431">
                  <c:v>1</c:v>
                </c:pt>
                <c:pt idx="78432">
                  <c:v>1</c:v>
                </c:pt>
                <c:pt idx="78433">
                  <c:v>1</c:v>
                </c:pt>
                <c:pt idx="78434">
                  <c:v>1</c:v>
                </c:pt>
                <c:pt idx="78435">
                  <c:v>1</c:v>
                </c:pt>
                <c:pt idx="78436">
                  <c:v>1</c:v>
                </c:pt>
                <c:pt idx="78437">
                  <c:v>1</c:v>
                </c:pt>
                <c:pt idx="78438">
                  <c:v>1</c:v>
                </c:pt>
                <c:pt idx="78439">
                  <c:v>1</c:v>
                </c:pt>
                <c:pt idx="78440">
                  <c:v>1</c:v>
                </c:pt>
                <c:pt idx="78441">
                  <c:v>1</c:v>
                </c:pt>
                <c:pt idx="78442">
                  <c:v>1</c:v>
                </c:pt>
                <c:pt idx="78443">
                  <c:v>1</c:v>
                </c:pt>
                <c:pt idx="78444">
                  <c:v>1</c:v>
                </c:pt>
                <c:pt idx="78445">
                  <c:v>1</c:v>
                </c:pt>
                <c:pt idx="78446">
                  <c:v>1</c:v>
                </c:pt>
                <c:pt idx="78447">
                  <c:v>1</c:v>
                </c:pt>
                <c:pt idx="78448">
                  <c:v>1</c:v>
                </c:pt>
                <c:pt idx="78449">
                  <c:v>1</c:v>
                </c:pt>
                <c:pt idx="78450">
                  <c:v>1</c:v>
                </c:pt>
                <c:pt idx="78451">
                  <c:v>1</c:v>
                </c:pt>
                <c:pt idx="78452">
                  <c:v>1</c:v>
                </c:pt>
                <c:pt idx="78453">
                  <c:v>1</c:v>
                </c:pt>
                <c:pt idx="78454">
                  <c:v>1</c:v>
                </c:pt>
                <c:pt idx="78455">
                  <c:v>1</c:v>
                </c:pt>
                <c:pt idx="78456">
                  <c:v>1</c:v>
                </c:pt>
                <c:pt idx="78457">
                  <c:v>1</c:v>
                </c:pt>
                <c:pt idx="78458">
                  <c:v>1</c:v>
                </c:pt>
                <c:pt idx="78459">
                  <c:v>1</c:v>
                </c:pt>
                <c:pt idx="78460">
                  <c:v>1</c:v>
                </c:pt>
                <c:pt idx="78461">
                  <c:v>1</c:v>
                </c:pt>
                <c:pt idx="78462">
                  <c:v>1</c:v>
                </c:pt>
                <c:pt idx="78463">
                  <c:v>1</c:v>
                </c:pt>
                <c:pt idx="78464">
                  <c:v>1</c:v>
                </c:pt>
                <c:pt idx="78465">
                  <c:v>1</c:v>
                </c:pt>
                <c:pt idx="78466">
                  <c:v>1</c:v>
                </c:pt>
                <c:pt idx="78467">
                  <c:v>1</c:v>
                </c:pt>
                <c:pt idx="78468">
                  <c:v>1</c:v>
                </c:pt>
                <c:pt idx="78469">
                  <c:v>1</c:v>
                </c:pt>
                <c:pt idx="78470">
                  <c:v>1</c:v>
                </c:pt>
                <c:pt idx="78471">
                  <c:v>1</c:v>
                </c:pt>
                <c:pt idx="78472">
                  <c:v>1</c:v>
                </c:pt>
                <c:pt idx="78473">
                  <c:v>1</c:v>
                </c:pt>
                <c:pt idx="78474">
                  <c:v>1</c:v>
                </c:pt>
                <c:pt idx="78475">
                  <c:v>1</c:v>
                </c:pt>
                <c:pt idx="78476">
                  <c:v>1</c:v>
                </c:pt>
                <c:pt idx="78477">
                  <c:v>1</c:v>
                </c:pt>
                <c:pt idx="78478">
                  <c:v>1</c:v>
                </c:pt>
                <c:pt idx="78479">
                  <c:v>1</c:v>
                </c:pt>
                <c:pt idx="78480">
                  <c:v>1</c:v>
                </c:pt>
                <c:pt idx="78481">
                  <c:v>1</c:v>
                </c:pt>
                <c:pt idx="78482">
                  <c:v>1</c:v>
                </c:pt>
                <c:pt idx="78483">
                  <c:v>1</c:v>
                </c:pt>
                <c:pt idx="78484">
                  <c:v>1</c:v>
                </c:pt>
                <c:pt idx="78485">
                  <c:v>1</c:v>
                </c:pt>
                <c:pt idx="78486">
                  <c:v>1</c:v>
                </c:pt>
                <c:pt idx="78487">
                  <c:v>1</c:v>
                </c:pt>
                <c:pt idx="78488">
                  <c:v>1</c:v>
                </c:pt>
                <c:pt idx="78489">
                  <c:v>1</c:v>
                </c:pt>
                <c:pt idx="78490">
                  <c:v>1</c:v>
                </c:pt>
                <c:pt idx="78491">
                  <c:v>1</c:v>
                </c:pt>
                <c:pt idx="78492">
                  <c:v>1</c:v>
                </c:pt>
                <c:pt idx="78493">
                  <c:v>1</c:v>
                </c:pt>
                <c:pt idx="78494">
                  <c:v>1</c:v>
                </c:pt>
                <c:pt idx="78495">
                  <c:v>1</c:v>
                </c:pt>
                <c:pt idx="78496">
                  <c:v>1</c:v>
                </c:pt>
                <c:pt idx="78497">
                  <c:v>1</c:v>
                </c:pt>
                <c:pt idx="78498">
                  <c:v>1</c:v>
                </c:pt>
                <c:pt idx="78499">
                  <c:v>1</c:v>
                </c:pt>
                <c:pt idx="78500">
                  <c:v>1</c:v>
                </c:pt>
                <c:pt idx="78501">
                  <c:v>1</c:v>
                </c:pt>
                <c:pt idx="78502">
                  <c:v>1</c:v>
                </c:pt>
                <c:pt idx="78503">
                  <c:v>1</c:v>
                </c:pt>
                <c:pt idx="78504">
                  <c:v>1</c:v>
                </c:pt>
                <c:pt idx="78505">
                  <c:v>1</c:v>
                </c:pt>
                <c:pt idx="78506">
                  <c:v>1</c:v>
                </c:pt>
                <c:pt idx="78507">
                  <c:v>1</c:v>
                </c:pt>
                <c:pt idx="78508">
                  <c:v>1</c:v>
                </c:pt>
                <c:pt idx="78509">
                  <c:v>1</c:v>
                </c:pt>
                <c:pt idx="78510">
                  <c:v>1</c:v>
                </c:pt>
                <c:pt idx="78511">
                  <c:v>1</c:v>
                </c:pt>
                <c:pt idx="78512">
                  <c:v>1</c:v>
                </c:pt>
                <c:pt idx="78513">
                  <c:v>1</c:v>
                </c:pt>
                <c:pt idx="78514">
                  <c:v>1</c:v>
                </c:pt>
                <c:pt idx="78515">
                  <c:v>1</c:v>
                </c:pt>
                <c:pt idx="78516">
                  <c:v>1</c:v>
                </c:pt>
                <c:pt idx="78517">
                  <c:v>1</c:v>
                </c:pt>
                <c:pt idx="78518">
                  <c:v>1</c:v>
                </c:pt>
                <c:pt idx="78519">
                  <c:v>1</c:v>
                </c:pt>
                <c:pt idx="78520">
                  <c:v>1</c:v>
                </c:pt>
                <c:pt idx="78521">
                  <c:v>1</c:v>
                </c:pt>
                <c:pt idx="78522">
                  <c:v>1</c:v>
                </c:pt>
                <c:pt idx="78523">
                  <c:v>1</c:v>
                </c:pt>
                <c:pt idx="78524">
                  <c:v>1</c:v>
                </c:pt>
                <c:pt idx="78525">
                  <c:v>1</c:v>
                </c:pt>
                <c:pt idx="78526">
                  <c:v>1</c:v>
                </c:pt>
                <c:pt idx="78527">
                  <c:v>1</c:v>
                </c:pt>
                <c:pt idx="78528">
                  <c:v>1</c:v>
                </c:pt>
                <c:pt idx="78529">
                  <c:v>1</c:v>
                </c:pt>
                <c:pt idx="78530">
                  <c:v>1</c:v>
                </c:pt>
                <c:pt idx="78531">
                  <c:v>1</c:v>
                </c:pt>
                <c:pt idx="78532">
                  <c:v>1</c:v>
                </c:pt>
                <c:pt idx="78533">
                  <c:v>1</c:v>
                </c:pt>
                <c:pt idx="78534">
                  <c:v>1</c:v>
                </c:pt>
                <c:pt idx="78535">
                  <c:v>1</c:v>
                </c:pt>
                <c:pt idx="78536">
                  <c:v>1</c:v>
                </c:pt>
                <c:pt idx="78537">
                  <c:v>1</c:v>
                </c:pt>
                <c:pt idx="78538">
                  <c:v>1</c:v>
                </c:pt>
                <c:pt idx="78539">
                  <c:v>1</c:v>
                </c:pt>
                <c:pt idx="78540">
                  <c:v>1</c:v>
                </c:pt>
                <c:pt idx="78541">
                  <c:v>1</c:v>
                </c:pt>
                <c:pt idx="78542">
                  <c:v>1</c:v>
                </c:pt>
                <c:pt idx="78543">
                  <c:v>1</c:v>
                </c:pt>
                <c:pt idx="78544">
                  <c:v>1</c:v>
                </c:pt>
                <c:pt idx="78545">
                  <c:v>1</c:v>
                </c:pt>
                <c:pt idx="78546">
                  <c:v>1</c:v>
                </c:pt>
                <c:pt idx="78547">
                  <c:v>1</c:v>
                </c:pt>
                <c:pt idx="78548">
                  <c:v>1</c:v>
                </c:pt>
                <c:pt idx="78549">
                  <c:v>1</c:v>
                </c:pt>
                <c:pt idx="78550">
                  <c:v>1</c:v>
                </c:pt>
                <c:pt idx="78551">
                  <c:v>1</c:v>
                </c:pt>
                <c:pt idx="78552">
                  <c:v>1</c:v>
                </c:pt>
                <c:pt idx="78553">
                  <c:v>1</c:v>
                </c:pt>
                <c:pt idx="78554">
                  <c:v>1</c:v>
                </c:pt>
                <c:pt idx="78555">
                  <c:v>1</c:v>
                </c:pt>
                <c:pt idx="78556">
                  <c:v>1</c:v>
                </c:pt>
                <c:pt idx="78557">
                  <c:v>1</c:v>
                </c:pt>
                <c:pt idx="78558">
                  <c:v>1</c:v>
                </c:pt>
                <c:pt idx="78559">
                  <c:v>1</c:v>
                </c:pt>
                <c:pt idx="78560">
                  <c:v>1</c:v>
                </c:pt>
                <c:pt idx="78561">
                  <c:v>1</c:v>
                </c:pt>
                <c:pt idx="78562">
                  <c:v>1</c:v>
                </c:pt>
                <c:pt idx="78563">
                  <c:v>1</c:v>
                </c:pt>
                <c:pt idx="78564">
                  <c:v>1</c:v>
                </c:pt>
                <c:pt idx="78565">
                  <c:v>1</c:v>
                </c:pt>
                <c:pt idx="78566">
                  <c:v>1</c:v>
                </c:pt>
                <c:pt idx="78567">
                  <c:v>1</c:v>
                </c:pt>
                <c:pt idx="78568">
                  <c:v>1</c:v>
                </c:pt>
                <c:pt idx="78569">
                  <c:v>1</c:v>
                </c:pt>
                <c:pt idx="78570">
                  <c:v>1</c:v>
                </c:pt>
                <c:pt idx="78571">
                  <c:v>1</c:v>
                </c:pt>
                <c:pt idx="78572">
                  <c:v>1</c:v>
                </c:pt>
                <c:pt idx="78573">
                  <c:v>1</c:v>
                </c:pt>
                <c:pt idx="78574">
                  <c:v>1</c:v>
                </c:pt>
                <c:pt idx="78575">
                  <c:v>1</c:v>
                </c:pt>
                <c:pt idx="78576">
                  <c:v>1</c:v>
                </c:pt>
                <c:pt idx="78577">
                  <c:v>1</c:v>
                </c:pt>
                <c:pt idx="78578">
                  <c:v>1</c:v>
                </c:pt>
                <c:pt idx="78579">
                  <c:v>1</c:v>
                </c:pt>
                <c:pt idx="78580">
                  <c:v>1</c:v>
                </c:pt>
                <c:pt idx="78581">
                  <c:v>1</c:v>
                </c:pt>
                <c:pt idx="78582">
                  <c:v>1</c:v>
                </c:pt>
                <c:pt idx="78583">
                  <c:v>1</c:v>
                </c:pt>
                <c:pt idx="78584">
                  <c:v>1</c:v>
                </c:pt>
                <c:pt idx="78585">
                  <c:v>1</c:v>
                </c:pt>
                <c:pt idx="78586">
                  <c:v>1</c:v>
                </c:pt>
                <c:pt idx="78587">
                  <c:v>1</c:v>
                </c:pt>
                <c:pt idx="78588">
                  <c:v>1</c:v>
                </c:pt>
                <c:pt idx="78589">
                  <c:v>1</c:v>
                </c:pt>
                <c:pt idx="78590">
                  <c:v>1</c:v>
                </c:pt>
                <c:pt idx="78591">
                  <c:v>1</c:v>
                </c:pt>
                <c:pt idx="78592">
                  <c:v>1</c:v>
                </c:pt>
                <c:pt idx="78593">
                  <c:v>1</c:v>
                </c:pt>
                <c:pt idx="78594">
                  <c:v>1</c:v>
                </c:pt>
                <c:pt idx="78595">
                  <c:v>1</c:v>
                </c:pt>
                <c:pt idx="78596">
                  <c:v>1</c:v>
                </c:pt>
                <c:pt idx="78597">
                  <c:v>1</c:v>
                </c:pt>
                <c:pt idx="78598">
                  <c:v>1</c:v>
                </c:pt>
                <c:pt idx="78599">
                  <c:v>1</c:v>
                </c:pt>
                <c:pt idx="78600">
                  <c:v>1.5</c:v>
                </c:pt>
                <c:pt idx="78601">
                  <c:v>1.5</c:v>
                </c:pt>
                <c:pt idx="78602">
                  <c:v>1.5</c:v>
                </c:pt>
                <c:pt idx="78603">
                  <c:v>1.5</c:v>
                </c:pt>
                <c:pt idx="78604">
                  <c:v>1.5</c:v>
                </c:pt>
                <c:pt idx="78605">
                  <c:v>1.5</c:v>
                </c:pt>
                <c:pt idx="78606">
                  <c:v>1.5</c:v>
                </c:pt>
                <c:pt idx="78607">
                  <c:v>1.5</c:v>
                </c:pt>
                <c:pt idx="78608">
                  <c:v>1.5</c:v>
                </c:pt>
                <c:pt idx="78609">
                  <c:v>1.5</c:v>
                </c:pt>
                <c:pt idx="78610">
                  <c:v>1.5</c:v>
                </c:pt>
                <c:pt idx="78611">
                  <c:v>1.5</c:v>
                </c:pt>
                <c:pt idx="78612">
                  <c:v>1.5</c:v>
                </c:pt>
                <c:pt idx="78613">
                  <c:v>1.5</c:v>
                </c:pt>
                <c:pt idx="78614">
                  <c:v>1.5</c:v>
                </c:pt>
                <c:pt idx="78615">
                  <c:v>1.5</c:v>
                </c:pt>
                <c:pt idx="78616">
                  <c:v>1.5</c:v>
                </c:pt>
                <c:pt idx="78617">
                  <c:v>1.5</c:v>
                </c:pt>
                <c:pt idx="78618">
                  <c:v>1.5</c:v>
                </c:pt>
                <c:pt idx="78619">
                  <c:v>1.5</c:v>
                </c:pt>
                <c:pt idx="78620">
                  <c:v>1.5</c:v>
                </c:pt>
                <c:pt idx="78621">
                  <c:v>1.5</c:v>
                </c:pt>
                <c:pt idx="78622">
                  <c:v>1.5</c:v>
                </c:pt>
                <c:pt idx="78623">
                  <c:v>1.5</c:v>
                </c:pt>
                <c:pt idx="78624">
                  <c:v>1.5</c:v>
                </c:pt>
                <c:pt idx="78625">
                  <c:v>1.5</c:v>
                </c:pt>
                <c:pt idx="78626">
                  <c:v>1.5</c:v>
                </c:pt>
                <c:pt idx="78627">
                  <c:v>1.5</c:v>
                </c:pt>
                <c:pt idx="78628">
                  <c:v>1.5</c:v>
                </c:pt>
                <c:pt idx="78629">
                  <c:v>1.5</c:v>
                </c:pt>
                <c:pt idx="78630">
                  <c:v>1.5</c:v>
                </c:pt>
                <c:pt idx="78631">
                  <c:v>1.5</c:v>
                </c:pt>
                <c:pt idx="78632">
                  <c:v>1.5</c:v>
                </c:pt>
                <c:pt idx="78633">
                  <c:v>1.5</c:v>
                </c:pt>
                <c:pt idx="78634">
                  <c:v>1.5</c:v>
                </c:pt>
                <c:pt idx="78635">
                  <c:v>1.5</c:v>
                </c:pt>
                <c:pt idx="78636">
                  <c:v>1.5</c:v>
                </c:pt>
                <c:pt idx="78637">
                  <c:v>1.5</c:v>
                </c:pt>
                <c:pt idx="78638">
                  <c:v>1.5</c:v>
                </c:pt>
                <c:pt idx="78639">
                  <c:v>1.5</c:v>
                </c:pt>
                <c:pt idx="78640">
                  <c:v>1.5</c:v>
                </c:pt>
                <c:pt idx="78641">
                  <c:v>1.5</c:v>
                </c:pt>
                <c:pt idx="78642">
                  <c:v>1.5</c:v>
                </c:pt>
                <c:pt idx="78643">
                  <c:v>1.5</c:v>
                </c:pt>
                <c:pt idx="78644">
                  <c:v>1.5</c:v>
                </c:pt>
                <c:pt idx="78645">
                  <c:v>1.5</c:v>
                </c:pt>
                <c:pt idx="78646">
                  <c:v>1.5</c:v>
                </c:pt>
                <c:pt idx="78647">
                  <c:v>1.5</c:v>
                </c:pt>
                <c:pt idx="78648">
                  <c:v>1.5</c:v>
                </c:pt>
                <c:pt idx="78649">
                  <c:v>1.5</c:v>
                </c:pt>
                <c:pt idx="78650">
                  <c:v>1.5</c:v>
                </c:pt>
                <c:pt idx="78651">
                  <c:v>1.5</c:v>
                </c:pt>
                <c:pt idx="78652">
                  <c:v>1.5</c:v>
                </c:pt>
                <c:pt idx="78653">
                  <c:v>1.5</c:v>
                </c:pt>
                <c:pt idx="78654">
                  <c:v>1.5</c:v>
                </c:pt>
                <c:pt idx="78655">
                  <c:v>1.5</c:v>
                </c:pt>
                <c:pt idx="78656">
                  <c:v>1.5</c:v>
                </c:pt>
                <c:pt idx="78657">
                  <c:v>1.5</c:v>
                </c:pt>
                <c:pt idx="78658">
                  <c:v>1.5</c:v>
                </c:pt>
                <c:pt idx="78659">
                  <c:v>1.5</c:v>
                </c:pt>
                <c:pt idx="78660">
                  <c:v>1.5</c:v>
                </c:pt>
                <c:pt idx="78661">
                  <c:v>1.5</c:v>
                </c:pt>
                <c:pt idx="78662">
                  <c:v>1.5</c:v>
                </c:pt>
                <c:pt idx="78663">
                  <c:v>1.5</c:v>
                </c:pt>
                <c:pt idx="78664">
                  <c:v>1.5</c:v>
                </c:pt>
                <c:pt idx="78665">
                  <c:v>1.5</c:v>
                </c:pt>
                <c:pt idx="78666">
                  <c:v>1.5</c:v>
                </c:pt>
                <c:pt idx="78667">
                  <c:v>1.5</c:v>
                </c:pt>
                <c:pt idx="78668">
                  <c:v>1.5</c:v>
                </c:pt>
                <c:pt idx="78669">
                  <c:v>1.5</c:v>
                </c:pt>
                <c:pt idx="78670">
                  <c:v>1.5</c:v>
                </c:pt>
                <c:pt idx="78671">
                  <c:v>1.5</c:v>
                </c:pt>
                <c:pt idx="78672">
                  <c:v>1.5</c:v>
                </c:pt>
                <c:pt idx="78673">
                  <c:v>1.5</c:v>
                </c:pt>
                <c:pt idx="78674">
                  <c:v>1.5</c:v>
                </c:pt>
                <c:pt idx="78675">
                  <c:v>1.5</c:v>
                </c:pt>
                <c:pt idx="78676">
                  <c:v>1.5</c:v>
                </c:pt>
                <c:pt idx="78677">
                  <c:v>1.5</c:v>
                </c:pt>
                <c:pt idx="78678">
                  <c:v>1.5</c:v>
                </c:pt>
                <c:pt idx="78679">
                  <c:v>1.5</c:v>
                </c:pt>
                <c:pt idx="78680">
                  <c:v>1.5</c:v>
                </c:pt>
                <c:pt idx="78681">
                  <c:v>1.5</c:v>
                </c:pt>
                <c:pt idx="78682">
                  <c:v>1.5</c:v>
                </c:pt>
                <c:pt idx="78683">
                  <c:v>1.5</c:v>
                </c:pt>
                <c:pt idx="78684">
                  <c:v>1.5</c:v>
                </c:pt>
                <c:pt idx="78685">
                  <c:v>1.5</c:v>
                </c:pt>
                <c:pt idx="78686">
                  <c:v>1.5</c:v>
                </c:pt>
                <c:pt idx="78687">
                  <c:v>1.5</c:v>
                </c:pt>
                <c:pt idx="78688">
                  <c:v>1.5</c:v>
                </c:pt>
                <c:pt idx="78689">
                  <c:v>1.5</c:v>
                </c:pt>
                <c:pt idx="78690">
                  <c:v>1.5</c:v>
                </c:pt>
                <c:pt idx="78691">
                  <c:v>1.5</c:v>
                </c:pt>
                <c:pt idx="78692">
                  <c:v>1.5</c:v>
                </c:pt>
                <c:pt idx="78693">
                  <c:v>1.5</c:v>
                </c:pt>
                <c:pt idx="78694">
                  <c:v>1.5</c:v>
                </c:pt>
                <c:pt idx="78695">
                  <c:v>1.5</c:v>
                </c:pt>
                <c:pt idx="78696">
                  <c:v>1.5</c:v>
                </c:pt>
                <c:pt idx="78697">
                  <c:v>1.5</c:v>
                </c:pt>
                <c:pt idx="78698">
                  <c:v>1.5</c:v>
                </c:pt>
                <c:pt idx="78699">
                  <c:v>1.5</c:v>
                </c:pt>
                <c:pt idx="78700">
                  <c:v>1.5</c:v>
                </c:pt>
                <c:pt idx="78701">
                  <c:v>1.5</c:v>
                </c:pt>
                <c:pt idx="78702">
                  <c:v>1.5</c:v>
                </c:pt>
                <c:pt idx="78703">
                  <c:v>1.5</c:v>
                </c:pt>
                <c:pt idx="78704">
                  <c:v>1.5</c:v>
                </c:pt>
                <c:pt idx="78705">
                  <c:v>1.5</c:v>
                </c:pt>
                <c:pt idx="78706">
                  <c:v>1.5</c:v>
                </c:pt>
                <c:pt idx="78707">
                  <c:v>1.5</c:v>
                </c:pt>
                <c:pt idx="78708">
                  <c:v>1.5</c:v>
                </c:pt>
                <c:pt idx="78709">
                  <c:v>1.5</c:v>
                </c:pt>
                <c:pt idx="78710">
                  <c:v>1.5</c:v>
                </c:pt>
                <c:pt idx="78711">
                  <c:v>1.5</c:v>
                </c:pt>
                <c:pt idx="78712">
                  <c:v>1.5</c:v>
                </c:pt>
                <c:pt idx="78713">
                  <c:v>1.5</c:v>
                </c:pt>
                <c:pt idx="78714">
                  <c:v>1.5</c:v>
                </c:pt>
                <c:pt idx="78715">
                  <c:v>1.5</c:v>
                </c:pt>
                <c:pt idx="78716">
                  <c:v>1.5</c:v>
                </c:pt>
                <c:pt idx="78717">
                  <c:v>1.5</c:v>
                </c:pt>
                <c:pt idx="78718">
                  <c:v>1.5</c:v>
                </c:pt>
                <c:pt idx="78719">
                  <c:v>1.5</c:v>
                </c:pt>
                <c:pt idx="78720">
                  <c:v>1.5</c:v>
                </c:pt>
                <c:pt idx="78721">
                  <c:v>1.5</c:v>
                </c:pt>
                <c:pt idx="78722">
                  <c:v>1.5</c:v>
                </c:pt>
                <c:pt idx="78723">
                  <c:v>1.5</c:v>
                </c:pt>
                <c:pt idx="78724">
                  <c:v>1.5</c:v>
                </c:pt>
                <c:pt idx="78725">
                  <c:v>1.5</c:v>
                </c:pt>
                <c:pt idx="78726">
                  <c:v>1.5</c:v>
                </c:pt>
                <c:pt idx="78727">
                  <c:v>1.5</c:v>
                </c:pt>
                <c:pt idx="78728">
                  <c:v>1.5</c:v>
                </c:pt>
                <c:pt idx="78729">
                  <c:v>1.5</c:v>
                </c:pt>
                <c:pt idx="78730">
                  <c:v>1.5</c:v>
                </c:pt>
                <c:pt idx="78731">
                  <c:v>1.5</c:v>
                </c:pt>
                <c:pt idx="78732">
                  <c:v>1.5</c:v>
                </c:pt>
                <c:pt idx="78733">
                  <c:v>1.5</c:v>
                </c:pt>
                <c:pt idx="78734">
                  <c:v>1.5</c:v>
                </c:pt>
                <c:pt idx="78735">
                  <c:v>1.5</c:v>
                </c:pt>
                <c:pt idx="78736">
                  <c:v>1.5</c:v>
                </c:pt>
                <c:pt idx="78737">
                  <c:v>1.5</c:v>
                </c:pt>
                <c:pt idx="78738">
                  <c:v>1.5</c:v>
                </c:pt>
                <c:pt idx="78739">
                  <c:v>1.5</c:v>
                </c:pt>
                <c:pt idx="78740">
                  <c:v>1.5</c:v>
                </c:pt>
                <c:pt idx="78741">
                  <c:v>1.5</c:v>
                </c:pt>
                <c:pt idx="78742">
                  <c:v>1.5</c:v>
                </c:pt>
                <c:pt idx="78743">
                  <c:v>1.5</c:v>
                </c:pt>
                <c:pt idx="78744">
                  <c:v>1.5</c:v>
                </c:pt>
                <c:pt idx="78745">
                  <c:v>1.5</c:v>
                </c:pt>
                <c:pt idx="78746">
                  <c:v>1.5</c:v>
                </c:pt>
                <c:pt idx="78747">
                  <c:v>1.5</c:v>
                </c:pt>
                <c:pt idx="78748">
                  <c:v>1.5</c:v>
                </c:pt>
                <c:pt idx="78749">
                  <c:v>1.5</c:v>
                </c:pt>
                <c:pt idx="78750">
                  <c:v>1.5</c:v>
                </c:pt>
                <c:pt idx="78751">
                  <c:v>1.5</c:v>
                </c:pt>
                <c:pt idx="78752">
                  <c:v>1.5</c:v>
                </c:pt>
                <c:pt idx="78753">
                  <c:v>1.5</c:v>
                </c:pt>
                <c:pt idx="78754">
                  <c:v>1.5</c:v>
                </c:pt>
                <c:pt idx="78755">
                  <c:v>1.5</c:v>
                </c:pt>
                <c:pt idx="78756">
                  <c:v>1.5</c:v>
                </c:pt>
                <c:pt idx="78757">
                  <c:v>1.5</c:v>
                </c:pt>
                <c:pt idx="78758">
                  <c:v>1.5</c:v>
                </c:pt>
                <c:pt idx="78759">
                  <c:v>1.5</c:v>
                </c:pt>
                <c:pt idx="78760">
                  <c:v>1.5</c:v>
                </c:pt>
                <c:pt idx="78761">
                  <c:v>1.5</c:v>
                </c:pt>
                <c:pt idx="78762">
                  <c:v>1.5</c:v>
                </c:pt>
                <c:pt idx="78763">
                  <c:v>1.5</c:v>
                </c:pt>
                <c:pt idx="78764">
                  <c:v>1.5</c:v>
                </c:pt>
                <c:pt idx="78765">
                  <c:v>1.5</c:v>
                </c:pt>
                <c:pt idx="78766">
                  <c:v>1.5</c:v>
                </c:pt>
                <c:pt idx="78767">
                  <c:v>1.5</c:v>
                </c:pt>
                <c:pt idx="78768">
                  <c:v>1.5</c:v>
                </c:pt>
                <c:pt idx="78769">
                  <c:v>1.5</c:v>
                </c:pt>
                <c:pt idx="78770">
                  <c:v>1.5</c:v>
                </c:pt>
                <c:pt idx="78771">
                  <c:v>1.5</c:v>
                </c:pt>
                <c:pt idx="78772">
                  <c:v>1.5</c:v>
                </c:pt>
                <c:pt idx="78773">
                  <c:v>1.5</c:v>
                </c:pt>
                <c:pt idx="78774">
                  <c:v>1.5</c:v>
                </c:pt>
                <c:pt idx="78775">
                  <c:v>1.5</c:v>
                </c:pt>
                <c:pt idx="78776">
                  <c:v>1.5</c:v>
                </c:pt>
                <c:pt idx="78777">
                  <c:v>1.5</c:v>
                </c:pt>
                <c:pt idx="78778">
                  <c:v>1.5</c:v>
                </c:pt>
                <c:pt idx="78779">
                  <c:v>1.5</c:v>
                </c:pt>
                <c:pt idx="78780">
                  <c:v>1.5</c:v>
                </c:pt>
                <c:pt idx="78781">
                  <c:v>1.5</c:v>
                </c:pt>
                <c:pt idx="78782">
                  <c:v>1.5</c:v>
                </c:pt>
                <c:pt idx="78783">
                  <c:v>1.5</c:v>
                </c:pt>
                <c:pt idx="78784">
                  <c:v>1.5</c:v>
                </c:pt>
                <c:pt idx="78785">
                  <c:v>1.5</c:v>
                </c:pt>
                <c:pt idx="78786">
                  <c:v>1.5</c:v>
                </c:pt>
                <c:pt idx="78787">
                  <c:v>1.5</c:v>
                </c:pt>
                <c:pt idx="78788">
                  <c:v>1.5</c:v>
                </c:pt>
                <c:pt idx="78789">
                  <c:v>1.5</c:v>
                </c:pt>
                <c:pt idx="78790">
                  <c:v>1.5</c:v>
                </c:pt>
                <c:pt idx="78791">
                  <c:v>1.5</c:v>
                </c:pt>
                <c:pt idx="78792">
                  <c:v>1.5</c:v>
                </c:pt>
                <c:pt idx="78793">
                  <c:v>1.5</c:v>
                </c:pt>
                <c:pt idx="78794">
                  <c:v>1.5</c:v>
                </c:pt>
                <c:pt idx="78795">
                  <c:v>1.5</c:v>
                </c:pt>
                <c:pt idx="78796">
                  <c:v>1.5</c:v>
                </c:pt>
                <c:pt idx="78797">
                  <c:v>1.5</c:v>
                </c:pt>
                <c:pt idx="78798">
                  <c:v>1.5</c:v>
                </c:pt>
                <c:pt idx="78799">
                  <c:v>1.5</c:v>
                </c:pt>
                <c:pt idx="78800">
                  <c:v>1.5</c:v>
                </c:pt>
                <c:pt idx="78801">
                  <c:v>1.5</c:v>
                </c:pt>
                <c:pt idx="78802">
                  <c:v>1.5</c:v>
                </c:pt>
                <c:pt idx="78803">
                  <c:v>1.5</c:v>
                </c:pt>
                <c:pt idx="78804">
                  <c:v>1.5</c:v>
                </c:pt>
                <c:pt idx="78805">
                  <c:v>1.5</c:v>
                </c:pt>
                <c:pt idx="78806">
                  <c:v>1.5</c:v>
                </c:pt>
                <c:pt idx="78807">
                  <c:v>1.5</c:v>
                </c:pt>
                <c:pt idx="78808">
                  <c:v>1.5</c:v>
                </c:pt>
                <c:pt idx="78809">
                  <c:v>1.5</c:v>
                </c:pt>
                <c:pt idx="78810">
                  <c:v>1.5</c:v>
                </c:pt>
                <c:pt idx="78811">
                  <c:v>1.5</c:v>
                </c:pt>
                <c:pt idx="78812">
                  <c:v>1.5</c:v>
                </c:pt>
                <c:pt idx="78813">
                  <c:v>1.5</c:v>
                </c:pt>
                <c:pt idx="78814">
                  <c:v>1.5</c:v>
                </c:pt>
                <c:pt idx="78815">
                  <c:v>1.5</c:v>
                </c:pt>
                <c:pt idx="78816">
                  <c:v>1.5</c:v>
                </c:pt>
                <c:pt idx="78817">
                  <c:v>1.5</c:v>
                </c:pt>
                <c:pt idx="78818">
                  <c:v>1.5</c:v>
                </c:pt>
                <c:pt idx="78819">
                  <c:v>1.5</c:v>
                </c:pt>
                <c:pt idx="78820">
                  <c:v>1.5</c:v>
                </c:pt>
                <c:pt idx="78821">
                  <c:v>1.5</c:v>
                </c:pt>
                <c:pt idx="78822">
                  <c:v>1.5</c:v>
                </c:pt>
                <c:pt idx="78823">
                  <c:v>1.5</c:v>
                </c:pt>
                <c:pt idx="78824">
                  <c:v>1.5</c:v>
                </c:pt>
                <c:pt idx="78825">
                  <c:v>1.5</c:v>
                </c:pt>
                <c:pt idx="78826">
                  <c:v>1.5</c:v>
                </c:pt>
                <c:pt idx="78827">
                  <c:v>1.5</c:v>
                </c:pt>
                <c:pt idx="78828">
                  <c:v>1.5</c:v>
                </c:pt>
                <c:pt idx="78829">
                  <c:v>1.5</c:v>
                </c:pt>
                <c:pt idx="78830">
                  <c:v>1.5</c:v>
                </c:pt>
                <c:pt idx="78831">
                  <c:v>1.5</c:v>
                </c:pt>
                <c:pt idx="78832">
                  <c:v>1.5</c:v>
                </c:pt>
                <c:pt idx="78833">
                  <c:v>1.5</c:v>
                </c:pt>
                <c:pt idx="78834">
                  <c:v>1.5</c:v>
                </c:pt>
                <c:pt idx="78835">
                  <c:v>1.5</c:v>
                </c:pt>
                <c:pt idx="78836">
                  <c:v>1.5</c:v>
                </c:pt>
                <c:pt idx="78837">
                  <c:v>1.5</c:v>
                </c:pt>
                <c:pt idx="78838">
                  <c:v>1.5</c:v>
                </c:pt>
                <c:pt idx="78839">
                  <c:v>1.5</c:v>
                </c:pt>
                <c:pt idx="78840">
                  <c:v>1.5</c:v>
                </c:pt>
                <c:pt idx="78841">
                  <c:v>1.5</c:v>
                </c:pt>
                <c:pt idx="78842">
                  <c:v>1.5</c:v>
                </c:pt>
                <c:pt idx="78843">
                  <c:v>1.5</c:v>
                </c:pt>
                <c:pt idx="78844">
                  <c:v>1.5</c:v>
                </c:pt>
                <c:pt idx="78845">
                  <c:v>1.5</c:v>
                </c:pt>
                <c:pt idx="78846">
                  <c:v>1.5</c:v>
                </c:pt>
                <c:pt idx="78847">
                  <c:v>1.5</c:v>
                </c:pt>
                <c:pt idx="78848">
                  <c:v>1.5</c:v>
                </c:pt>
                <c:pt idx="78849">
                  <c:v>1.5</c:v>
                </c:pt>
                <c:pt idx="78850">
                  <c:v>1.5</c:v>
                </c:pt>
                <c:pt idx="78851">
                  <c:v>1.5</c:v>
                </c:pt>
                <c:pt idx="78852">
                  <c:v>1.5</c:v>
                </c:pt>
                <c:pt idx="78853">
                  <c:v>1.5</c:v>
                </c:pt>
                <c:pt idx="78854">
                  <c:v>1.5</c:v>
                </c:pt>
                <c:pt idx="78855">
                  <c:v>1.5</c:v>
                </c:pt>
                <c:pt idx="78856">
                  <c:v>1.5</c:v>
                </c:pt>
                <c:pt idx="78857">
                  <c:v>1.5</c:v>
                </c:pt>
                <c:pt idx="78858">
                  <c:v>1.5</c:v>
                </c:pt>
                <c:pt idx="78859">
                  <c:v>1.5</c:v>
                </c:pt>
                <c:pt idx="78860">
                  <c:v>1.5</c:v>
                </c:pt>
                <c:pt idx="78861">
                  <c:v>1.5</c:v>
                </c:pt>
                <c:pt idx="78862">
                  <c:v>1.5</c:v>
                </c:pt>
                <c:pt idx="78863">
                  <c:v>1.5</c:v>
                </c:pt>
                <c:pt idx="78864">
                  <c:v>1.5</c:v>
                </c:pt>
                <c:pt idx="78865">
                  <c:v>1.5</c:v>
                </c:pt>
                <c:pt idx="78866">
                  <c:v>1.5</c:v>
                </c:pt>
                <c:pt idx="78867">
                  <c:v>1.5</c:v>
                </c:pt>
                <c:pt idx="78868">
                  <c:v>1.5</c:v>
                </c:pt>
                <c:pt idx="78869">
                  <c:v>1.5</c:v>
                </c:pt>
                <c:pt idx="78870">
                  <c:v>1.5</c:v>
                </c:pt>
                <c:pt idx="78871">
                  <c:v>1.5</c:v>
                </c:pt>
                <c:pt idx="78872">
                  <c:v>1.5</c:v>
                </c:pt>
                <c:pt idx="78873">
                  <c:v>1.5</c:v>
                </c:pt>
                <c:pt idx="78874">
                  <c:v>1.5</c:v>
                </c:pt>
                <c:pt idx="78875">
                  <c:v>1.5</c:v>
                </c:pt>
                <c:pt idx="78876">
                  <c:v>1.5</c:v>
                </c:pt>
                <c:pt idx="78877">
                  <c:v>1.5</c:v>
                </c:pt>
                <c:pt idx="78878">
                  <c:v>1.5</c:v>
                </c:pt>
                <c:pt idx="78879">
                  <c:v>1.5</c:v>
                </c:pt>
                <c:pt idx="78880">
                  <c:v>1.5</c:v>
                </c:pt>
                <c:pt idx="78881">
                  <c:v>1.5</c:v>
                </c:pt>
                <c:pt idx="78882">
                  <c:v>1.5</c:v>
                </c:pt>
                <c:pt idx="78883">
                  <c:v>1.5</c:v>
                </c:pt>
                <c:pt idx="78884">
                  <c:v>1.5</c:v>
                </c:pt>
                <c:pt idx="78885">
                  <c:v>1.5</c:v>
                </c:pt>
                <c:pt idx="78886">
                  <c:v>1.5</c:v>
                </c:pt>
                <c:pt idx="78887">
                  <c:v>1.5</c:v>
                </c:pt>
                <c:pt idx="78888">
                  <c:v>1.5</c:v>
                </c:pt>
                <c:pt idx="78889">
                  <c:v>1.5</c:v>
                </c:pt>
                <c:pt idx="78890">
                  <c:v>1.5</c:v>
                </c:pt>
                <c:pt idx="78891">
                  <c:v>1.5</c:v>
                </c:pt>
                <c:pt idx="78892">
                  <c:v>1.5</c:v>
                </c:pt>
                <c:pt idx="78893">
                  <c:v>1.5</c:v>
                </c:pt>
                <c:pt idx="78894">
                  <c:v>1.5</c:v>
                </c:pt>
                <c:pt idx="78895">
                  <c:v>1.5</c:v>
                </c:pt>
                <c:pt idx="78896">
                  <c:v>1.5</c:v>
                </c:pt>
                <c:pt idx="78897">
                  <c:v>1.5</c:v>
                </c:pt>
                <c:pt idx="78898">
                  <c:v>1.5</c:v>
                </c:pt>
                <c:pt idx="78899">
                  <c:v>1.5</c:v>
                </c:pt>
                <c:pt idx="78900">
                  <c:v>1.5</c:v>
                </c:pt>
                <c:pt idx="78901">
                  <c:v>1.5</c:v>
                </c:pt>
                <c:pt idx="78902">
                  <c:v>1.5</c:v>
                </c:pt>
                <c:pt idx="78903">
                  <c:v>1.5</c:v>
                </c:pt>
                <c:pt idx="78904">
                  <c:v>1.5</c:v>
                </c:pt>
                <c:pt idx="78905">
                  <c:v>1.5</c:v>
                </c:pt>
                <c:pt idx="78906">
                  <c:v>1.5</c:v>
                </c:pt>
                <c:pt idx="78907">
                  <c:v>1.5</c:v>
                </c:pt>
                <c:pt idx="78908">
                  <c:v>1.5</c:v>
                </c:pt>
                <c:pt idx="78909">
                  <c:v>1.5</c:v>
                </c:pt>
                <c:pt idx="78910">
                  <c:v>1.5</c:v>
                </c:pt>
                <c:pt idx="78911">
                  <c:v>1.5</c:v>
                </c:pt>
                <c:pt idx="78912">
                  <c:v>1.5</c:v>
                </c:pt>
                <c:pt idx="78913">
                  <c:v>1.5</c:v>
                </c:pt>
                <c:pt idx="78914">
                  <c:v>1.5</c:v>
                </c:pt>
                <c:pt idx="78915">
                  <c:v>1.5</c:v>
                </c:pt>
                <c:pt idx="78916">
                  <c:v>1.5</c:v>
                </c:pt>
                <c:pt idx="78917">
                  <c:v>1.5</c:v>
                </c:pt>
                <c:pt idx="78918">
                  <c:v>1.5</c:v>
                </c:pt>
                <c:pt idx="78919">
                  <c:v>1.5</c:v>
                </c:pt>
                <c:pt idx="78920">
                  <c:v>1.5</c:v>
                </c:pt>
                <c:pt idx="78921">
                  <c:v>1.5</c:v>
                </c:pt>
                <c:pt idx="78922">
                  <c:v>1.5</c:v>
                </c:pt>
                <c:pt idx="78923">
                  <c:v>1.5</c:v>
                </c:pt>
                <c:pt idx="78924">
                  <c:v>1.5</c:v>
                </c:pt>
                <c:pt idx="78925">
                  <c:v>1.5</c:v>
                </c:pt>
                <c:pt idx="78926">
                  <c:v>1.5</c:v>
                </c:pt>
                <c:pt idx="78927">
                  <c:v>1.5</c:v>
                </c:pt>
                <c:pt idx="78928">
                  <c:v>1.5</c:v>
                </c:pt>
                <c:pt idx="78929">
                  <c:v>1.5</c:v>
                </c:pt>
                <c:pt idx="78930">
                  <c:v>1.5</c:v>
                </c:pt>
                <c:pt idx="78931">
                  <c:v>1.5</c:v>
                </c:pt>
                <c:pt idx="78932">
                  <c:v>1.5</c:v>
                </c:pt>
                <c:pt idx="78933">
                  <c:v>1.5</c:v>
                </c:pt>
                <c:pt idx="78934">
                  <c:v>1.5</c:v>
                </c:pt>
                <c:pt idx="78935">
                  <c:v>1.5</c:v>
                </c:pt>
                <c:pt idx="78936">
                  <c:v>1.5</c:v>
                </c:pt>
                <c:pt idx="78937">
                  <c:v>1.5</c:v>
                </c:pt>
                <c:pt idx="78938">
                  <c:v>1.5</c:v>
                </c:pt>
                <c:pt idx="78939">
                  <c:v>1.5</c:v>
                </c:pt>
                <c:pt idx="78940">
                  <c:v>1.5</c:v>
                </c:pt>
                <c:pt idx="78941">
                  <c:v>1.5</c:v>
                </c:pt>
                <c:pt idx="78942">
                  <c:v>1.5</c:v>
                </c:pt>
                <c:pt idx="78943">
                  <c:v>1.5</c:v>
                </c:pt>
                <c:pt idx="78944">
                  <c:v>1.5</c:v>
                </c:pt>
                <c:pt idx="78945">
                  <c:v>1.5</c:v>
                </c:pt>
                <c:pt idx="78946">
                  <c:v>1.5</c:v>
                </c:pt>
                <c:pt idx="78947">
                  <c:v>1.5</c:v>
                </c:pt>
                <c:pt idx="78948">
                  <c:v>1.5</c:v>
                </c:pt>
                <c:pt idx="78949">
                  <c:v>1.5</c:v>
                </c:pt>
                <c:pt idx="78950">
                  <c:v>1.5</c:v>
                </c:pt>
                <c:pt idx="78951">
                  <c:v>1.5</c:v>
                </c:pt>
                <c:pt idx="78952">
                  <c:v>1.5</c:v>
                </c:pt>
                <c:pt idx="78953">
                  <c:v>1.5</c:v>
                </c:pt>
                <c:pt idx="78954">
                  <c:v>1.5</c:v>
                </c:pt>
                <c:pt idx="78955">
                  <c:v>1.5</c:v>
                </c:pt>
                <c:pt idx="78956">
                  <c:v>1.5</c:v>
                </c:pt>
                <c:pt idx="78957">
                  <c:v>1.5</c:v>
                </c:pt>
                <c:pt idx="78958">
                  <c:v>1.5</c:v>
                </c:pt>
                <c:pt idx="78959">
                  <c:v>1.5</c:v>
                </c:pt>
                <c:pt idx="78960">
                  <c:v>1.5</c:v>
                </c:pt>
                <c:pt idx="78961">
                  <c:v>1.5</c:v>
                </c:pt>
                <c:pt idx="78962">
                  <c:v>1.5</c:v>
                </c:pt>
                <c:pt idx="78963">
                  <c:v>1.5</c:v>
                </c:pt>
                <c:pt idx="78964">
                  <c:v>1.5</c:v>
                </c:pt>
                <c:pt idx="78965">
                  <c:v>1.5</c:v>
                </c:pt>
                <c:pt idx="78966">
                  <c:v>1.5</c:v>
                </c:pt>
                <c:pt idx="78967">
                  <c:v>1.5</c:v>
                </c:pt>
                <c:pt idx="78968">
                  <c:v>1.5</c:v>
                </c:pt>
                <c:pt idx="78969">
                  <c:v>1.5</c:v>
                </c:pt>
                <c:pt idx="78970">
                  <c:v>1.5</c:v>
                </c:pt>
                <c:pt idx="78971">
                  <c:v>1.5</c:v>
                </c:pt>
                <c:pt idx="78972">
                  <c:v>1.5</c:v>
                </c:pt>
                <c:pt idx="78973">
                  <c:v>1.5</c:v>
                </c:pt>
                <c:pt idx="78974">
                  <c:v>1.5</c:v>
                </c:pt>
                <c:pt idx="78975">
                  <c:v>1.5</c:v>
                </c:pt>
                <c:pt idx="78976">
                  <c:v>1.5</c:v>
                </c:pt>
                <c:pt idx="78977">
                  <c:v>1.5</c:v>
                </c:pt>
                <c:pt idx="78978">
                  <c:v>1.5</c:v>
                </c:pt>
                <c:pt idx="78979">
                  <c:v>1.5</c:v>
                </c:pt>
                <c:pt idx="78980">
                  <c:v>1.5</c:v>
                </c:pt>
                <c:pt idx="78981">
                  <c:v>1.5</c:v>
                </c:pt>
                <c:pt idx="78982">
                  <c:v>1.5</c:v>
                </c:pt>
                <c:pt idx="78983">
                  <c:v>1.5</c:v>
                </c:pt>
                <c:pt idx="78984">
                  <c:v>1.5</c:v>
                </c:pt>
                <c:pt idx="78985">
                  <c:v>1.5</c:v>
                </c:pt>
                <c:pt idx="78986">
                  <c:v>1.5</c:v>
                </c:pt>
                <c:pt idx="78987">
                  <c:v>1.5</c:v>
                </c:pt>
                <c:pt idx="78988">
                  <c:v>1.5</c:v>
                </c:pt>
                <c:pt idx="78989">
                  <c:v>1.5</c:v>
                </c:pt>
                <c:pt idx="78990">
                  <c:v>1.5</c:v>
                </c:pt>
                <c:pt idx="78991">
                  <c:v>1.5</c:v>
                </c:pt>
                <c:pt idx="78992">
                  <c:v>1.5</c:v>
                </c:pt>
                <c:pt idx="78993">
                  <c:v>1.5</c:v>
                </c:pt>
                <c:pt idx="78994">
                  <c:v>1.5</c:v>
                </c:pt>
                <c:pt idx="78995">
                  <c:v>1.5</c:v>
                </c:pt>
                <c:pt idx="78996">
                  <c:v>1.5</c:v>
                </c:pt>
                <c:pt idx="78997">
                  <c:v>1.5</c:v>
                </c:pt>
                <c:pt idx="78998">
                  <c:v>1.5</c:v>
                </c:pt>
                <c:pt idx="78999">
                  <c:v>1.5</c:v>
                </c:pt>
                <c:pt idx="79000">
                  <c:v>1.5</c:v>
                </c:pt>
                <c:pt idx="79001">
                  <c:v>1.5</c:v>
                </c:pt>
                <c:pt idx="79002">
                  <c:v>1.5</c:v>
                </c:pt>
                <c:pt idx="79003">
                  <c:v>1.5</c:v>
                </c:pt>
                <c:pt idx="79004">
                  <c:v>1.5</c:v>
                </c:pt>
                <c:pt idx="79005">
                  <c:v>1.5</c:v>
                </c:pt>
                <c:pt idx="79006">
                  <c:v>1.5</c:v>
                </c:pt>
                <c:pt idx="79007">
                  <c:v>1.5</c:v>
                </c:pt>
                <c:pt idx="79008">
                  <c:v>1.5</c:v>
                </c:pt>
                <c:pt idx="79009">
                  <c:v>1.5</c:v>
                </c:pt>
                <c:pt idx="79010">
                  <c:v>1.5</c:v>
                </c:pt>
                <c:pt idx="79011">
                  <c:v>1.5</c:v>
                </c:pt>
                <c:pt idx="79012">
                  <c:v>1.5</c:v>
                </c:pt>
                <c:pt idx="79013">
                  <c:v>1.5</c:v>
                </c:pt>
                <c:pt idx="79014">
                  <c:v>1.5</c:v>
                </c:pt>
                <c:pt idx="79015">
                  <c:v>1.5</c:v>
                </c:pt>
                <c:pt idx="79016">
                  <c:v>1.5</c:v>
                </c:pt>
                <c:pt idx="79017">
                  <c:v>1.5</c:v>
                </c:pt>
                <c:pt idx="79018">
                  <c:v>1.5</c:v>
                </c:pt>
                <c:pt idx="79019">
                  <c:v>1.5</c:v>
                </c:pt>
                <c:pt idx="79020">
                  <c:v>1.5</c:v>
                </c:pt>
                <c:pt idx="79021">
                  <c:v>1.5</c:v>
                </c:pt>
                <c:pt idx="79022">
                  <c:v>1.5</c:v>
                </c:pt>
                <c:pt idx="79023">
                  <c:v>1.5</c:v>
                </c:pt>
                <c:pt idx="79024">
                  <c:v>1.5</c:v>
                </c:pt>
                <c:pt idx="79025">
                  <c:v>1.5</c:v>
                </c:pt>
                <c:pt idx="79026">
                  <c:v>1.5</c:v>
                </c:pt>
                <c:pt idx="79027">
                  <c:v>1.5</c:v>
                </c:pt>
                <c:pt idx="79028">
                  <c:v>1.5</c:v>
                </c:pt>
                <c:pt idx="79029">
                  <c:v>1.5</c:v>
                </c:pt>
                <c:pt idx="79030">
                  <c:v>1.5</c:v>
                </c:pt>
                <c:pt idx="79031">
                  <c:v>1.5</c:v>
                </c:pt>
                <c:pt idx="79032">
                  <c:v>1.5</c:v>
                </c:pt>
                <c:pt idx="79033">
                  <c:v>1.5</c:v>
                </c:pt>
                <c:pt idx="79034">
                  <c:v>1.5</c:v>
                </c:pt>
                <c:pt idx="79035">
                  <c:v>1.5</c:v>
                </c:pt>
                <c:pt idx="79036">
                  <c:v>1.5</c:v>
                </c:pt>
                <c:pt idx="79037">
                  <c:v>1.5</c:v>
                </c:pt>
                <c:pt idx="79038">
                  <c:v>1.5</c:v>
                </c:pt>
                <c:pt idx="79039">
                  <c:v>1.5</c:v>
                </c:pt>
                <c:pt idx="79040">
                  <c:v>1.5</c:v>
                </c:pt>
                <c:pt idx="79041">
                  <c:v>1.5</c:v>
                </c:pt>
                <c:pt idx="79042">
                  <c:v>1.5</c:v>
                </c:pt>
                <c:pt idx="79043">
                  <c:v>1.5</c:v>
                </c:pt>
                <c:pt idx="79044">
                  <c:v>1.5</c:v>
                </c:pt>
                <c:pt idx="79045">
                  <c:v>1.5</c:v>
                </c:pt>
                <c:pt idx="79046">
                  <c:v>1.5</c:v>
                </c:pt>
                <c:pt idx="79047">
                  <c:v>1.5</c:v>
                </c:pt>
                <c:pt idx="79048">
                  <c:v>1.5</c:v>
                </c:pt>
                <c:pt idx="79049">
                  <c:v>1.5</c:v>
                </c:pt>
                <c:pt idx="79050">
                  <c:v>1.5</c:v>
                </c:pt>
                <c:pt idx="79051">
                  <c:v>1.5</c:v>
                </c:pt>
                <c:pt idx="79052">
                  <c:v>1.5</c:v>
                </c:pt>
                <c:pt idx="79053">
                  <c:v>1.5</c:v>
                </c:pt>
                <c:pt idx="79054">
                  <c:v>1.5</c:v>
                </c:pt>
                <c:pt idx="79055">
                  <c:v>1.5</c:v>
                </c:pt>
                <c:pt idx="79056">
                  <c:v>1.5</c:v>
                </c:pt>
                <c:pt idx="79057">
                  <c:v>1.5</c:v>
                </c:pt>
                <c:pt idx="79058">
                  <c:v>1.5</c:v>
                </c:pt>
                <c:pt idx="79059">
                  <c:v>1.5</c:v>
                </c:pt>
                <c:pt idx="79060">
                  <c:v>1.5</c:v>
                </c:pt>
                <c:pt idx="79061">
                  <c:v>1.5</c:v>
                </c:pt>
                <c:pt idx="79062">
                  <c:v>1.5</c:v>
                </c:pt>
                <c:pt idx="79063">
                  <c:v>1.5</c:v>
                </c:pt>
                <c:pt idx="79064">
                  <c:v>1.5</c:v>
                </c:pt>
                <c:pt idx="79065">
                  <c:v>1.5</c:v>
                </c:pt>
                <c:pt idx="79066">
                  <c:v>1.5</c:v>
                </c:pt>
                <c:pt idx="79067">
                  <c:v>1.5</c:v>
                </c:pt>
                <c:pt idx="79068">
                  <c:v>1.5</c:v>
                </c:pt>
                <c:pt idx="79069">
                  <c:v>1.5</c:v>
                </c:pt>
                <c:pt idx="79070">
                  <c:v>1.5</c:v>
                </c:pt>
                <c:pt idx="79071">
                  <c:v>1.5</c:v>
                </c:pt>
                <c:pt idx="79072">
                  <c:v>1.5</c:v>
                </c:pt>
                <c:pt idx="79073">
                  <c:v>1.5</c:v>
                </c:pt>
                <c:pt idx="79074">
                  <c:v>1.5</c:v>
                </c:pt>
                <c:pt idx="79075">
                  <c:v>1.5</c:v>
                </c:pt>
                <c:pt idx="79076">
                  <c:v>1.5</c:v>
                </c:pt>
                <c:pt idx="79077">
                  <c:v>1.5</c:v>
                </c:pt>
                <c:pt idx="79078">
                  <c:v>1.5</c:v>
                </c:pt>
                <c:pt idx="79079">
                  <c:v>1.5</c:v>
                </c:pt>
                <c:pt idx="79080">
                  <c:v>1.5</c:v>
                </c:pt>
                <c:pt idx="79081">
                  <c:v>1.5</c:v>
                </c:pt>
                <c:pt idx="79082">
                  <c:v>1.5</c:v>
                </c:pt>
                <c:pt idx="79083">
                  <c:v>1.5</c:v>
                </c:pt>
                <c:pt idx="79084">
                  <c:v>1.5</c:v>
                </c:pt>
                <c:pt idx="79085">
                  <c:v>1.5</c:v>
                </c:pt>
                <c:pt idx="79086">
                  <c:v>1.5</c:v>
                </c:pt>
                <c:pt idx="79087">
                  <c:v>1.5</c:v>
                </c:pt>
                <c:pt idx="79088">
                  <c:v>1.5</c:v>
                </c:pt>
                <c:pt idx="79089">
                  <c:v>1.5</c:v>
                </c:pt>
                <c:pt idx="79090">
                  <c:v>1.5</c:v>
                </c:pt>
                <c:pt idx="79091">
                  <c:v>1.5</c:v>
                </c:pt>
                <c:pt idx="79092">
                  <c:v>1.5</c:v>
                </c:pt>
                <c:pt idx="79093">
                  <c:v>1.5</c:v>
                </c:pt>
                <c:pt idx="79094">
                  <c:v>1.5</c:v>
                </c:pt>
                <c:pt idx="79095">
                  <c:v>1.5</c:v>
                </c:pt>
                <c:pt idx="79096">
                  <c:v>1.5</c:v>
                </c:pt>
                <c:pt idx="79097">
                  <c:v>1.5</c:v>
                </c:pt>
                <c:pt idx="79098">
                  <c:v>1.5</c:v>
                </c:pt>
                <c:pt idx="79099">
                  <c:v>1.5</c:v>
                </c:pt>
                <c:pt idx="79100">
                  <c:v>1.5</c:v>
                </c:pt>
                <c:pt idx="79101">
                  <c:v>1.5</c:v>
                </c:pt>
                <c:pt idx="79102">
                  <c:v>1.5</c:v>
                </c:pt>
                <c:pt idx="79103">
                  <c:v>1.5</c:v>
                </c:pt>
                <c:pt idx="79104">
                  <c:v>1.5</c:v>
                </c:pt>
                <c:pt idx="79105">
                  <c:v>1.5</c:v>
                </c:pt>
                <c:pt idx="79106">
                  <c:v>1.5</c:v>
                </c:pt>
                <c:pt idx="79107">
                  <c:v>1.5</c:v>
                </c:pt>
                <c:pt idx="79108">
                  <c:v>1.5</c:v>
                </c:pt>
                <c:pt idx="79109">
                  <c:v>1.5</c:v>
                </c:pt>
                <c:pt idx="79110">
                  <c:v>1.5</c:v>
                </c:pt>
                <c:pt idx="79111">
                  <c:v>1.5</c:v>
                </c:pt>
                <c:pt idx="79112">
                  <c:v>1.5</c:v>
                </c:pt>
                <c:pt idx="79113">
                  <c:v>1.5</c:v>
                </c:pt>
                <c:pt idx="79114">
                  <c:v>1.5</c:v>
                </c:pt>
                <c:pt idx="79115">
                  <c:v>1.5</c:v>
                </c:pt>
                <c:pt idx="79116">
                  <c:v>1.5</c:v>
                </c:pt>
                <c:pt idx="79117">
                  <c:v>1.5</c:v>
                </c:pt>
                <c:pt idx="79118">
                  <c:v>1.5</c:v>
                </c:pt>
                <c:pt idx="79119">
                  <c:v>1.5</c:v>
                </c:pt>
                <c:pt idx="79120">
                  <c:v>1.5</c:v>
                </c:pt>
                <c:pt idx="79121">
                  <c:v>1.5</c:v>
                </c:pt>
                <c:pt idx="79122">
                  <c:v>1.5</c:v>
                </c:pt>
                <c:pt idx="79123">
                  <c:v>1.5</c:v>
                </c:pt>
                <c:pt idx="79124">
                  <c:v>1.5</c:v>
                </c:pt>
                <c:pt idx="79125">
                  <c:v>1.5</c:v>
                </c:pt>
                <c:pt idx="79126">
                  <c:v>1.5</c:v>
                </c:pt>
                <c:pt idx="79127">
                  <c:v>1.5</c:v>
                </c:pt>
                <c:pt idx="79128">
                  <c:v>1.5</c:v>
                </c:pt>
                <c:pt idx="79129">
                  <c:v>1.5</c:v>
                </c:pt>
                <c:pt idx="79130">
                  <c:v>1.5</c:v>
                </c:pt>
                <c:pt idx="79131">
                  <c:v>1.5</c:v>
                </c:pt>
                <c:pt idx="79132">
                  <c:v>1.5</c:v>
                </c:pt>
                <c:pt idx="79133">
                  <c:v>1.5</c:v>
                </c:pt>
                <c:pt idx="79134">
                  <c:v>1.5</c:v>
                </c:pt>
                <c:pt idx="79135">
                  <c:v>1.5</c:v>
                </c:pt>
                <c:pt idx="79136">
                  <c:v>1.5</c:v>
                </c:pt>
                <c:pt idx="79137">
                  <c:v>1.5</c:v>
                </c:pt>
                <c:pt idx="79138">
                  <c:v>1.5</c:v>
                </c:pt>
                <c:pt idx="79139">
                  <c:v>1.5</c:v>
                </c:pt>
                <c:pt idx="79140">
                  <c:v>1.5</c:v>
                </c:pt>
                <c:pt idx="79141">
                  <c:v>1.5</c:v>
                </c:pt>
                <c:pt idx="79142">
                  <c:v>1.5</c:v>
                </c:pt>
                <c:pt idx="79143">
                  <c:v>1.5</c:v>
                </c:pt>
                <c:pt idx="79144">
                  <c:v>1.5</c:v>
                </c:pt>
                <c:pt idx="79145">
                  <c:v>1.5</c:v>
                </c:pt>
                <c:pt idx="79146">
                  <c:v>1.5</c:v>
                </c:pt>
                <c:pt idx="79147">
                  <c:v>1.5</c:v>
                </c:pt>
                <c:pt idx="79148">
                  <c:v>1.5</c:v>
                </c:pt>
                <c:pt idx="79149">
                  <c:v>1.5</c:v>
                </c:pt>
                <c:pt idx="79150">
                  <c:v>1.5</c:v>
                </c:pt>
                <c:pt idx="79151">
                  <c:v>1.5</c:v>
                </c:pt>
                <c:pt idx="79152">
                  <c:v>1.5</c:v>
                </c:pt>
                <c:pt idx="79153">
                  <c:v>1.5</c:v>
                </c:pt>
                <c:pt idx="79154">
                  <c:v>1.5</c:v>
                </c:pt>
                <c:pt idx="79155">
                  <c:v>1.5</c:v>
                </c:pt>
                <c:pt idx="79156">
                  <c:v>1.5</c:v>
                </c:pt>
                <c:pt idx="79157">
                  <c:v>1.5</c:v>
                </c:pt>
                <c:pt idx="79158">
                  <c:v>1.5</c:v>
                </c:pt>
                <c:pt idx="79159">
                  <c:v>1.5</c:v>
                </c:pt>
                <c:pt idx="79160">
                  <c:v>1.5</c:v>
                </c:pt>
                <c:pt idx="79161">
                  <c:v>1.5</c:v>
                </c:pt>
                <c:pt idx="79162">
                  <c:v>1.5</c:v>
                </c:pt>
                <c:pt idx="79163">
                  <c:v>1.5</c:v>
                </c:pt>
                <c:pt idx="79164">
                  <c:v>1.5</c:v>
                </c:pt>
                <c:pt idx="79165">
                  <c:v>1.5</c:v>
                </c:pt>
                <c:pt idx="79166">
                  <c:v>1.5</c:v>
                </c:pt>
                <c:pt idx="79167">
                  <c:v>1.5</c:v>
                </c:pt>
                <c:pt idx="79168">
                  <c:v>1.5</c:v>
                </c:pt>
                <c:pt idx="79169">
                  <c:v>1.5</c:v>
                </c:pt>
                <c:pt idx="79170">
                  <c:v>1.5</c:v>
                </c:pt>
                <c:pt idx="79171">
                  <c:v>1.5</c:v>
                </c:pt>
                <c:pt idx="79172">
                  <c:v>1.5</c:v>
                </c:pt>
                <c:pt idx="79173">
                  <c:v>1.5</c:v>
                </c:pt>
                <c:pt idx="79174">
                  <c:v>1.5</c:v>
                </c:pt>
                <c:pt idx="79175">
                  <c:v>1.5</c:v>
                </c:pt>
                <c:pt idx="79176">
                  <c:v>1.5</c:v>
                </c:pt>
                <c:pt idx="79177">
                  <c:v>1.5</c:v>
                </c:pt>
                <c:pt idx="79178">
                  <c:v>1.5</c:v>
                </c:pt>
                <c:pt idx="79179">
                  <c:v>1.5</c:v>
                </c:pt>
                <c:pt idx="79180">
                  <c:v>1.5</c:v>
                </c:pt>
                <c:pt idx="79181">
                  <c:v>1.5</c:v>
                </c:pt>
                <c:pt idx="79182">
                  <c:v>1.5</c:v>
                </c:pt>
                <c:pt idx="79183">
                  <c:v>1.5</c:v>
                </c:pt>
                <c:pt idx="79184">
                  <c:v>1.5</c:v>
                </c:pt>
                <c:pt idx="79185">
                  <c:v>1.5</c:v>
                </c:pt>
                <c:pt idx="79186">
                  <c:v>1.5</c:v>
                </c:pt>
                <c:pt idx="79187">
                  <c:v>1.5</c:v>
                </c:pt>
                <c:pt idx="79188">
                  <c:v>1.5</c:v>
                </c:pt>
                <c:pt idx="79189">
                  <c:v>1.5</c:v>
                </c:pt>
                <c:pt idx="79190">
                  <c:v>1.5</c:v>
                </c:pt>
                <c:pt idx="79191">
                  <c:v>1.5</c:v>
                </c:pt>
                <c:pt idx="79192">
                  <c:v>1.5</c:v>
                </c:pt>
                <c:pt idx="79193">
                  <c:v>1.5</c:v>
                </c:pt>
                <c:pt idx="79194">
                  <c:v>1.5</c:v>
                </c:pt>
                <c:pt idx="79195">
                  <c:v>1.5</c:v>
                </c:pt>
                <c:pt idx="79196">
                  <c:v>1.5</c:v>
                </c:pt>
                <c:pt idx="79197">
                  <c:v>1.5</c:v>
                </c:pt>
                <c:pt idx="79198">
                  <c:v>1.5</c:v>
                </c:pt>
                <c:pt idx="79199">
                  <c:v>1.5</c:v>
                </c:pt>
                <c:pt idx="79200">
                  <c:v>2</c:v>
                </c:pt>
                <c:pt idx="79201">
                  <c:v>2</c:v>
                </c:pt>
                <c:pt idx="79202">
                  <c:v>2</c:v>
                </c:pt>
                <c:pt idx="79203">
                  <c:v>2</c:v>
                </c:pt>
                <c:pt idx="79204">
                  <c:v>2</c:v>
                </c:pt>
                <c:pt idx="79205">
                  <c:v>2</c:v>
                </c:pt>
                <c:pt idx="79206">
                  <c:v>2</c:v>
                </c:pt>
                <c:pt idx="79207">
                  <c:v>2</c:v>
                </c:pt>
                <c:pt idx="79208">
                  <c:v>2</c:v>
                </c:pt>
                <c:pt idx="79209">
                  <c:v>2</c:v>
                </c:pt>
                <c:pt idx="79210">
                  <c:v>2</c:v>
                </c:pt>
                <c:pt idx="79211">
                  <c:v>2</c:v>
                </c:pt>
                <c:pt idx="79212">
                  <c:v>2</c:v>
                </c:pt>
                <c:pt idx="79213">
                  <c:v>2</c:v>
                </c:pt>
                <c:pt idx="79214">
                  <c:v>2</c:v>
                </c:pt>
                <c:pt idx="79215">
                  <c:v>2</c:v>
                </c:pt>
                <c:pt idx="79216">
                  <c:v>2</c:v>
                </c:pt>
                <c:pt idx="79217">
                  <c:v>2</c:v>
                </c:pt>
                <c:pt idx="79218">
                  <c:v>2</c:v>
                </c:pt>
                <c:pt idx="79219">
                  <c:v>2</c:v>
                </c:pt>
                <c:pt idx="79220">
                  <c:v>2</c:v>
                </c:pt>
                <c:pt idx="79221">
                  <c:v>2</c:v>
                </c:pt>
                <c:pt idx="79222">
                  <c:v>2</c:v>
                </c:pt>
                <c:pt idx="79223">
                  <c:v>2</c:v>
                </c:pt>
                <c:pt idx="79224">
                  <c:v>2</c:v>
                </c:pt>
                <c:pt idx="79225">
                  <c:v>2</c:v>
                </c:pt>
                <c:pt idx="79226">
                  <c:v>2</c:v>
                </c:pt>
                <c:pt idx="79227">
                  <c:v>2</c:v>
                </c:pt>
                <c:pt idx="79228">
                  <c:v>2</c:v>
                </c:pt>
                <c:pt idx="79229">
                  <c:v>2</c:v>
                </c:pt>
                <c:pt idx="79230">
                  <c:v>2</c:v>
                </c:pt>
                <c:pt idx="79231">
                  <c:v>2</c:v>
                </c:pt>
                <c:pt idx="79232">
                  <c:v>2</c:v>
                </c:pt>
                <c:pt idx="79233">
                  <c:v>2</c:v>
                </c:pt>
                <c:pt idx="79234">
                  <c:v>2</c:v>
                </c:pt>
                <c:pt idx="79235">
                  <c:v>2</c:v>
                </c:pt>
                <c:pt idx="79236">
                  <c:v>2</c:v>
                </c:pt>
                <c:pt idx="79237">
                  <c:v>2</c:v>
                </c:pt>
                <c:pt idx="79238">
                  <c:v>2</c:v>
                </c:pt>
                <c:pt idx="79239">
                  <c:v>2</c:v>
                </c:pt>
                <c:pt idx="79240">
                  <c:v>2</c:v>
                </c:pt>
                <c:pt idx="79241">
                  <c:v>2</c:v>
                </c:pt>
                <c:pt idx="79242">
                  <c:v>2</c:v>
                </c:pt>
                <c:pt idx="79243">
                  <c:v>2</c:v>
                </c:pt>
                <c:pt idx="79244">
                  <c:v>2</c:v>
                </c:pt>
                <c:pt idx="79245">
                  <c:v>2</c:v>
                </c:pt>
                <c:pt idx="79246">
                  <c:v>2</c:v>
                </c:pt>
                <c:pt idx="79247">
                  <c:v>2</c:v>
                </c:pt>
                <c:pt idx="79248">
                  <c:v>2</c:v>
                </c:pt>
                <c:pt idx="79249">
                  <c:v>2</c:v>
                </c:pt>
                <c:pt idx="79250">
                  <c:v>2</c:v>
                </c:pt>
                <c:pt idx="79251">
                  <c:v>2</c:v>
                </c:pt>
                <c:pt idx="79252">
                  <c:v>2</c:v>
                </c:pt>
                <c:pt idx="79253">
                  <c:v>2</c:v>
                </c:pt>
                <c:pt idx="79254">
                  <c:v>2</c:v>
                </c:pt>
                <c:pt idx="79255">
                  <c:v>2</c:v>
                </c:pt>
                <c:pt idx="79256">
                  <c:v>2</c:v>
                </c:pt>
                <c:pt idx="79257">
                  <c:v>2</c:v>
                </c:pt>
                <c:pt idx="79258">
                  <c:v>2</c:v>
                </c:pt>
                <c:pt idx="79259">
                  <c:v>2</c:v>
                </c:pt>
                <c:pt idx="79260">
                  <c:v>2</c:v>
                </c:pt>
                <c:pt idx="79261">
                  <c:v>2</c:v>
                </c:pt>
                <c:pt idx="79262">
                  <c:v>2</c:v>
                </c:pt>
                <c:pt idx="79263">
                  <c:v>2</c:v>
                </c:pt>
                <c:pt idx="79264">
                  <c:v>2</c:v>
                </c:pt>
                <c:pt idx="79265">
                  <c:v>2</c:v>
                </c:pt>
                <c:pt idx="79266">
                  <c:v>2</c:v>
                </c:pt>
                <c:pt idx="79267">
                  <c:v>2</c:v>
                </c:pt>
                <c:pt idx="79268">
                  <c:v>2</c:v>
                </c:pt>
                <c:pt idx="79269">
                  <c:v>2</c:v>
                </c:pt>
                <c:pt idx="79270">
                  <c:v>2</c:v>
                </c:pt>
                <c:pt idx="79271">
                  <c:v>2</c:v>
                </c:pt>
                <c:pt idx="79272">
                  <c:v>2</c:v>
                </c:pt>
                <c:pt idx="79273">
                  <c:v>2</c:v>
                </c:pt>
                <c:pt idx="79274">
                  <c:v>2</c:v>
                </c:pt>
                <c:pt idx="79275">
                  <c:v>2</c:v>
                </c:pt>
                <c:pt idx="79276">
                  <c:v>2</c:v>
                </c:pt>
                <c:pt idx="79277">
                  <c:v>2</c:v>
                </c:pt>
                <c:pt idx="79278">
                  <c:v>2</c:v>
                </c:pt>
                <c:pt idx="79279">
                  <c:v>2</c:v>
                </c:pt>
                <c:pt idx="79280">
                  <c:v>2</c:v>
                </c:pt>
                <c:pt idx="79281">
                  <c:v>2</c:v>
                </c:pt>
                <c:pt idx="79282">
                  <c:v>2</c:v>
                </c:pt>
                <c:pt idx="79283">
                  <c:v>2</c:v>
                </c:pt>
                <c:pt idx="79284">
                  <c:v>2</c:v>
                </c:pt>
                <c:pt idx="79285">
                  <c:v>2</c:v>
                </c:pt>
                <c:pt idx="79286">
                  <c:v>2</c:v>
                </c:pt>
                <c:pt idx="79287">
                  <c:v>2</c:v>
                </c:pt>
                <c:pt idx="79288">
                  <c:v>2</c:v>
                </c:pt>
                <c:pt idx="79289">
                  <c:v>2</c:v>
                </c:pt>
                <c:pt idx="79290">
                  <c:v>2</c:v>
                </c:pt>
                <c:pt idx="79291">
                  <c:v>2</c:v>
                </c:pt>
                <c:pt idx="79292">
                  <c:v>2</c:v>
                </c:pt>
                <c:pt idx="79293">
                  <c:v>2</c:v>
                </c:pt>
                <c:pt idx="79294">
                  <c:v>2</c:v>
                </c:pt>
                <c:pt idx="79295">
                  <c:v>2</c:v>
                </c:pt>
                <c:pt idx="79296">
                  <c:v>2</c:v>
                </c:pt>
                <c:pt idx="79297">
                  <c:v>2</c:v>
                </c:pt>
                <c:pt idx="79298">
                  <c:v>2</c:v>
                </c:pt>
                <c:pt idx="79299">
                  <c:v>2</c:v>
                </c:pt>
                <c:pt idx="79300">
                  <c:v>2</c:v>
                </c:pt>
                <c:pt idx="79301">
                  <c:v>2</c:v>
                </c:pt>
                <c:pt idx="79302">
                  <c:v>2</c:v>
                </c:pt>
                <c:pt idx="79303">
                  <c:v>2</c:v>
                </c:pt>
                <c:pt idx="79304">
                  <c:v>2</c:v>
                </c:pt>
                <c:pt idx="79305">
                  <c:v>2</c:v>
                </c:pt>
                <c:pt idx="79306">
                  <c:v>2</c:v>
                </c:pt>
                <c:pt idx="79307">
                  <c:v>2</c:v>
                </c:pt>
                <c:pt idx="79308">
                  <c:v>2</c:v>
                </c:pt>
                <c:pt idx="79309">
                  <c:v>2</c:v>
                </c:pt>
                <c:pt idx="79310">
                  <c:v>2</c:v>
                </c:pt>
                <c:pt idx="79311">
                  <c:v>2</c:v>
                </c:pt>
                <c:pt idx="79312">
                  <c:v>2</c:v>
                </c:pt>
                <c:pt idx="79313">
                  <c:v>2</c:v>
                </c:pt>
                <c:pt idx="79314">
                  <c:v>2</c:v>
                </c:pt>
                <c:pt idx="79315">
                  <c:v>2</c:v>
                </c:pt>
                <c:pt idx="79316">
                  <c:v>2</c:v>
                </c:pt>
                <c:pt idx="79317">
                  <c:v>2</c:v>
                </c:pt>
                <c:pt idx="79318">
                  <c:v>2</c:v>
                </c:pt>
                <c:pt idx="79319">
                  <c:v>2</c:v>
                </c:pt>
                <c:pt idx="79320">
                  <c:v>2</c:v>
                </c:pt>
                <c:pt idx="79321">
                  <c:v>2</c:v>
                </c:pt>
                <c:pt idx="79322">
                  <c:v>2</c:v>
                </c:pt>
                <c:pt idx="79323">
                  <c:v>2</c:v>
                </c:pt>
                <c:pt idx="79324">
                  <c:v>2</c:v>
                </c:pt>
                <c:pt idx="79325">
                  <c:v>2</c:v>
                </c:pt>
                <c:pt idx="79326">
                  <c:v>2</c:v>
                </c:pt>
                <c:pt idx="79327">
                  <c:v>2</c:v>
                </c:pt>
                <c:pt idx="79328">
                  <c:v>2</c:v>
                </c:pt>
                <c:pt idx="79329">
                  <c:v>2</c:v>
                </c:pt>
                <c:pt idx="79330">
                  <c:v>2</c:v>
                </c:pt>
                <c:pt idx="79331">
                  <c:v>2</c:v>
                </c:pt>
                <c:pt idx="79332">
                  <c:v>2</c:v>
                </c:pt>
                <c:pt idx="79333">
                  <c:v>2</c:v>
                </c:pt>
                <c:pt idx="79334">
                  <c:v>2</c:v>
                </c:pt>
                <c:pt idx="79335">
                  <c:v>2</c:v>
                </c:pt>
                <c:pt idx="79336">
                  <c:v>2</c:v>
                </c:pt>
                <c:pt idx="79337">
                  <c:v>2</c:v>
                </c:pt>
                <c:pt idx="79338">
                  <c:v>2</c:v>
                </c:pt>
                <c:pt idx="79339">
                  <c:v>2</c:v>
                </c:pt>
                <c:pt idx="79340">
                  <c:v>2</c:v>
                </c:pt>
                <c:pt idx="79341">
                  <c:v>2</c:v>
                </c:pt>
                <c:pt idx="79342">
                  <c:v>2</c:v>
                </c:pt>
                <c:pt idx="79343">
                  <c:v>2</c:v>
                </c:pt>
                <c:pt idx="79344">
                  <c:v>2</c:v>
                </c:pt>
                <c:pt idx="79345">
                  <c:v>2</c:v>
                </c:pt>
                <c:pt idx="79346">
                  <c:v>2</c:v>
                </c:pt>
                <c:pt idx="79347">
                  <c:v>2</c:v>
                </c:pt>
                <c:pt idx="79348">
                  <c:v>2</c:v>
                </c:pt>
                <c:pt idx="79349">
                  <c:v>2</c:v>
                </c:pt>
                <c:pt idx="79350">
                  <c:v>2</c:v>
                </c:pt>
                <c:pt idx="79351">
                  <c:v>2</c:v>
                </c:pt>
                <c:pt idx="79352">
                  <c:v>2</c:v>
                </c:pt>
                <c:pt idx="79353">
                  <c:v>2</c:v>
                </c:pt>
                <c:pt idx="79354">
                  <c:v>2</c:v>
                </c:pt>
                <c:pt idx="79355">
                  <c:v>2</c:v>
                </c:pt>
                <c:pt idx="79356">
                  <c:v>2</c:v>
                </c:pt>
                <c:pt idx="79357">
                  <c:v>2</c:v>
                </c:pt>
                <c:pt idx="79358">
                  <c:v>2</c:v>
                </c:pt>
                <c:pt idx="79359">
                  <c:v>2</c:v>
                </c:pt>
                <c:pt idx="79360">
                  <c:v>2</c:v>
                </c:pt>
                <c:pt idx="79361">
                  <c:v>2</c:v>
                </c:pt>
                <c:pt idx="79362">
                  <c:v>2</c:v>
                </c:pt>
                <c:pt idx="79363">
                  <c:v>2</c:v>
                </c:pt>
                <c:pt idx="79364">
                  <c:v>2</c:v>
                </c:pt>
                <c:pt idx="79365">
                  <c:v>2</c:v>
                </c:pt>
                <c:pt idx="79366">
                  <c:v>2</c:v>
                </c:pt>
                <c:pt idx="79367">
                  <c:v>2</c:v>
                </c:pt>
                <c:pt idx="79368">
                  <c:v>2</c:v>
                </c:pt>
                <c:pt idx="79369">
                  <c:v>2</c:v>
                </c:pt>
                <c:pt idx="79370">
                  <c:v>2</c:v>
                </c:pt>
                <c:pt idx="79371">
                  <c:v>2</c:v>
                </c:pt>
                <c:pt idx="79372">
                  <c:v>2</c:v>
                </c:pt>
                <c:pt idx="79373">
                  <c:v>2</c:v>
                </c:pt>
                <c:pt idx="79374">
                  <c:v>2</c:v>
                </c:pt>
                <c:pt idx="79375">
                  <c:v>2</c:v>
                </c:pt>
                <c:pt idx="79376">
                  <c:v>2</c:v>
                </c:pt>
                <c:pt idx="79377">
                  <c:v>2</c:v>
                </c:pt>
                <c:pt idx="79378">
                  <c:v>2</c:v>
                </c:pt>
                <c:pt idx="79379">
                  <c:v>2</c:v>
                </c:pt>
                <c:pt idx="79380">
                  <c:v>2</c:v>
                </c:pt>
                <c:pt idx="79381">
                  <c:v>2</c:v>
                </c:pt>
                <c:pt idx="79382">
                  <c:v>2</c:v>
                </c:pt>
                <c:pt idx="79383">
                  <c:v>2</c:v>
                </c:pt>
                <c:pt idx="79384">
                  <c:v>2</c:v>
                </c:pt>
                <c:pt idx="79385">
                  <c:v>2</c:v>
                </c:pt>
                <c:pt idx="79386">
                  <c:v>2</c:v>
                </c:pt>
                <c:pt idx="79387">
                  <c:v>2</c:v>
                </c:pt>
                <c:pt idx="79388">
                  <c:v>2</c:v>
                </c:pt>
                <c:pt idx="79389">
                  <c:v>2</c:v>
                </c:pt>
                <c:pt idx="79390">
                  <c:v>2</c:v>
                </c:pt>
                <c:pt idx="79391">
                  <c:v>2</c:v>
                </c:pt>
                <c:pt idx="79392">
                  <c:v>2</c:v>
                </c:pt>
                <c:pt idx="79393">
                  <c:v>2</c:v>
                </c:pt>
                <c:pt idx="79394">
                  <c:v>2</c:v>
                </c:pt>
                <c:pt idx="79395">
                  <c:v>2</c:v>
                </c:pt>
                <c:pt idx="79396">
                  <c:v>2</c:v>
                </c:pt>
                <c:pt idx="79397">
                  <c:v>2</c:v>
                </c:pt>
                <c:pt idx="79398">
                  <c:v>2</c:v>
                </c:pt>
                <c:pt idx="79399">
                  <c:v>2</c:v>
                </c:pt>
                <c:pt idx="79400">
                  <c:v>2</c:v>
                </c:pt>
                <c:pt idx="79401">
                  <c:v>2</c:v>
                </c:pt>
                <c:pt idx="79402">
                  <c:v>2</c:v>
                </c:pt>
                <c:pt idx="79403">
                  <c:v>2</c:v>
                </c:pt>
                <c:pt idx="79404">
                  <c:v>2</c:v>
                </c:pt>
                <c:pt idx="79405">
                  <c:v>2</c:v>
                </c:pt>
                <c:pt idx="79406">
                  <c:v>2</c:v>
                </c:pt>
                <c:pt idx="79407">
                  <c:v>2</c:v>
                </c:pt>
                <c:pt idx="79408">
                  <c:v>2</c:v>
                </c:pt>
                <c:pt idx="79409">
                  <c:v>2</c:v>
                </c:pt>
                <c:pt idx="79410">
                  <c:v>2</c:v>
                </c:pt>
                <c:pt idx="79411">
                  <c:v>2</c:v>
                </c:pt>
                <c:pt idx="79412">
                  <c:v>2</c:v>
                </c:pt>
                <c:pt idx="79413">
                  <c:v>2</c:v>
                </c:pt>
                <c:pt idx="79414">
                  <c:v>2</c:v>
                </c:pt>
                <c:pt idx="79415">
                  <c:v>2</c:v>
                </c:pt>
                <c:pt idx="79416">
                  <c:v>2</c:v>
                </c:pt>
                <c:pt idx="79417">
                  <c:v>2</c:v>
                </c:pt>
                <c:pt idx="79418">
                  <c:v>2</c:v>
                </c:pt>
                <c:pt idx="79419">
                  <c:v>2</c:v>
                </c:pt>
                <c:pt idx="79420">
                  <c:v>2</c:v>
                </c:pt>
                <c:pt idx="79421">
                  <c:v>2</c:v>
                </c:pt>
                <c:pt idx="79422">
                  <c:v>2</c:v>
                </c:pt>
                <c:pt idx="79423">
                  <c:v>2</c:v>
                </c:pt>
                <c:pt idx="79424">
                  <c:v>2</c:v>
                </c:pt>
                <c:pt idx="79425">
                  <c:v>2</c:v>
                </c:pt>
                <c:pt idx="79426">
                  <c:v>2</c:v>
                </c:pt>
                <c:pt idx="79427">
                  <c:v>2</c:v>
                </c:pt>
                <c:pt idx="79428">
                  <c:v>2</c:v>
                </c:pt>
                <c:pt idx="79429">
                  <c:v>2</c:v>
                </c:pt>
                <c:pt idx="79430">
                  <c:v>2</c:v>
                </c:pt>
                <c:pt idx="79431">
                  <c:v>2</c:v>
                </c:pt>
                <c:pt idx="79432">
                  <c:v>2</c:v>
                </c:pt>
                <c:pt idx="79433">
                  <c:v>2</c:v>
                </c:pt>
                <c:pt idx="79434">
                  <c:v>2</c:v>
                </c:pt>
                <c:pt idx="79435">
                  <c:v>2</c:v>
                </c:pt>
                <c:pt idx="79436">
                  <c:v>2</c:v>
                </c:pt>
                <c:pt idx="79437">
                  <c:v>2</c:v>
                </c:pt>
                <c:pt idx="79438">
                  <c:v>2</c:v>
                </c:pt>
                <c:pt idx="79439">
                  <c:v>2</c:v>
                </c:pt>
                <c:pt idx="79440">
                  <c:v>2</c:v>
                </c:pt>
                <c:pt idx="79441">
                  <c:v>2</c:v>
                </c:pt>
                <c:pt idx="79442">
                  <c:v>2</c:v>
                </c:pt>
                <c:pt idx="79443">
                  <c:v>2</c:v>
                </c:pt>
                <c:pt idx="79444">
                  <c:v>2</c:v>
                </c:pt>
                <c:pt idx="79445">
                  <c:v>2</c:v>
                </c:pt>
                <c:pt idx="79446">
                  <c:v>2</c:v>
                </c:pt>
                <c:pt idx="79447">
                  <c:v>2</c:v>
                </c:pt>
                <c:pt idx="79448">
                  <c:v>2</c:v>
                </c:pt>
                <c:pt idx="79449">
                  <c:v>2</c:v>
                </c:pt>
                <c:pt idx="79450">
                  <c:v>2</c:v>
                </c:pt>
                <c:pt idx="79451">
                  <c:v>2</c:v>
                </c:pt>
                <c:pt idx="79452">
                  <c:v>2</c:v>
                </c:pt>
                <c:pt idx="79453">
                  <c:v>2</c:v>
                </c:pt>
                <c:pt idx="79454">
                  <c:v>2</c:v>
                </c:pt>
                <c:pt idx="79455">
                  <c:v>2</c:v>
                </c:pt>
                <c:pt idx="79456">
                  <c:v>2</c:v>
                </c:pt>
                <c:pt idx="79457">
                  <c:v>2</c:v>
                </c:pt>
                <c:pt idx="79458">
                  <c:v>2</c:v>
                </c:pt>
                <c:pt idx="79459">
                  <c:v>2</c:v>
                </c:pt>
                <c:pt idx="79460">
                  <c:v>2</c:v>
                </c:pt>
                <c:pt idx="79461">
                  <c:v>2</c:v>
                </c:pt>
                <c:pt idx="79462">
                  <c:v>2</c:v>
                </c:pt>
                <c:pt idx="79463">
                  <c:v>2</c:v>
                </c:pt>
                <c:pt idx="79464">
                  <c:v>2</c:v>
                </c:pt>
                <c:pt idx="79465">
                  <c:v>2</c:v>
                </c:pt>
                <c:pt idx="79466">
                  <c:v>2</c:v>
                </c:pt>
                <c:pt idx="79467">
                  <c:v>2</c:v>
                </c:pt>
                <c:pt idx="79468">
                  <c:v>2</c:v>
                </c:pt>
                <c:pt idx="79469">
                  <c:v>2</c:v>
                </c:pt>
                <c:pt idx="79470">
                  <c:v>2</c:v>
                </c:pt>
                <c:pt idx="79471">
                  <c:v>2</c:v>
                </c:pt>
                <c:pt idx="79472">
                  <c:v>2</c:v>
                </c:pt>
                <c:pt idx="79473">
                  <c:v>2</c:v>
                </c:pt>
                <c:pt idx="79474">
                  <c:v>2</c:v>
                </c:pt>
                <c:pt idx="79475">
                  <c:v>2</c:v>
                </c:pt>
                <c:pt idx="79476">
                  <c:v>2</c:v>
                </c:pt>
                <c:pt idx="79477">
                  <c:v>2</c:v>
                </c:pt>
                <c:pt idx="79478">
                  <c:v>2</c:v>
                </c:pt>
                <c:pt idx="79479">
                  <c:v>2</c:v>
                </c:pt>
                <c:pt idx="79480">
                  <c:v>2</c:v>
                </c:pt>
                <c:pt idx="79481">
                  <c:v>2</c:v>
                </c:pt>
                <c:pt idx="79482">
                  <c:v>2</c:v>
                </c:pt>
                <c:pt idx="79483">
                  <c:v>2</c:v>
                </c:pt>
                <c:pt idx="79484">
                  <c:v>2</c:v>
                </c:pt>
                <c:pt idx="79485">
                  <c:v>2</c:v>
                </c:pt>
                <c:pt idx="79486">
                  <c:v>2</c:v>
                </c:pt>
                <c:pt idx="79487">
                  <c:v>2</c:v>
                </c:pt>
                <c:pt idx="79488">
                  <c:v>2</c:v>
                </c:pt>
                <c:pt idx="79489">
                  <c:v>2</c:v>
                </c:pt>
                <c:pt idx="79490">
                  <c:v>2</c:v>
                </c:pt>
                <c:pt idx="79491">
                  <c:v>2</c:v>
                </c:pt>
                <c:pt idx="79492">
                  <c:v>2</c:v>
                </c:pt>
                <c:pt idx="79493">
                  <c:v>2</c:v>
                </c:pt>
                <c:pt idx="79494">
                  <c:v>2</c:v>
                </c:pt>
                <c:pt idx="79495">
                  <c:v>2</c:v>
                </c:pt>
                <c:pt idx="79496">
                  <c:v>2</c:v>
                </c:pt>
                <c:pt idx="79497">
                  <c:v>2</c:v>
                </c:pt>
                <c:pt idx="79498">
                  <c:v>2</c:v>
                </c:pt>
                <c:pt idx="79499">
                  <c:v>2</c:v>
                </c:pt>
                <c:pt idx="79500">
                  <c:v>2</c:v>
                </c:pt>
                <c:pt idx="79501">
                  <c:v>2</c:v>
                </c:pt>
                <c:pt idx="79502">
                  <c:v>2</c:v>
                </c:pt>
                <c:pt idx="79503">
                  <c:v>2</c:v>
                </c:pt>
                <c:pt idx="79504">
                  <c:v>2</c:v>
                </c:pt>
                <c:pt idx="79505">
                  <c:v>2</c:v>
                </c:pt>
                <c:pt idx="79506">
                  <c:v>2</c:v>
                </c:pt>
                <c:pt idx="79507">
                  <c:v>2</c:v>
                </c:pt>
                <c:pt idx="79508">
                  <c:v>2</c:v>
                </c:pt>
                <c:pt idx="79509">
                  <c:v>2</c:v>
                </c:pt>
                <c:pt idx="79510">
                  <c:v>2</c:v>
                </c:pt>
                <c:pt idx="79511">
                  <c:v>2</c:v>
                </c:pt>
                <c:pt idx="79512">
                  <c:v>2</c:v>
                </c:pt>
                <c:pt idx="79513">
                  <c:v>2</c:v>
                </c:pt>
                <c:pt idx="79514">
                  <c:v>2</c:v>
                </c:pt>
                <c:pt idx="79515">
                  <c:v>2</c:v>
                </c:pt>
                <c:pt idx="79516">
                  <c:v>2</c:v>
                </c:pt>
                <c:pt idx="79517">
                  <c:v>2</c:v>
                </c:pt>
                <c:pt idx="79518">
                  <c:v>2</c:v>
                </c:pt>
                <c:pt idx="79519">
                  <c:v>2</c:v>
                </c:pt>
                <c:pt idx="79520">
                  <c:v>2</c:v>
                </c:pt>
                <c:pt idx="79521">
                  <c:v>2</c:v>
                </c:pt>
                <c:pt idx="79522">
                  <c:v>2</c:v>
                </c:pt>
                <c:pt idx="79523">
                  <c:v>2</c:v>
                </c:pt>
                <c:pt idx="79524">
                  <c:v>2</c:v>
                </c:pt>
                <c:pt idx="79525">
                  <c:v>2</c:v>
                </c:pt>
                <c:pt idx="79526">
                  <c:v>2</c:v>
                </c:pt>
                <c:pt idx="79527">
                  <c:v>2</c:v>
                </c:pt>
                <c:pt idx="79528">
                  <c:v>2</c:v>
                </c:pt>
                <c:pt idx="79529">
                  <c:v>2</c:v>
                </c:pt>
                <c:pt idx="79530">
                  <c:v>2</c:v>
                </c:pt>
                <c:pt idx="79531">
                  <c:v>2</c:v>
                </c:pt>
                <c:pt idx="79532">
                  <c:v>2</c:v>
                </c:pt>
                <c:pt idx="79533">
                  <c:v>2</c:v>
                </c:pt>
                <c:pt idx="79534">
                  <c:v>2</c:v>
                </c:pt>
                <c:pt idx="79535">
                  <c:v>2</c:v>
                </c:pt>
                <c:pt idx="79536">
                  <c:v>2</c:v>
                </c:pt>
                <c:pt idx="79537">
                  <c:v>2</c:v>
                </c:pt>
                <c:pt idx="79538">
                  <c:v>2</c:v>
                </c:pt>
                <c:pt idx="79539">
                  <c:v>2</c:v>
                </c:pt>
                <c:pt idx="79540">
                  <c:v>2</c:v>
                </c:pt>
                <c:pt idx="79541">
                  <c:v>2</c:v>
                </c:pt>
                <c:pt idx="79542">
                  <c:v>2</c:v>
                </c:pt>
                <c:pt idx="79543">
                  <c:v>2</c:v>
                </c:pt>
                <c:pt idx="79544">
                  <c:v>2</c:v>
                </c:pt>
                <c:pt idx="79545">
                  <c:v>2</c:v>
                </c:pt>
                <c:pt idx="79546">
                  <c:v>2</c:v>
                </c:pt>
                <c:pt idx="79547">
                  <c:v>2</c:v>
                </c:pt>
                <c:pt idx="79548">
                  <c:v>2</c:v>
                </c:pt>
                <c:pt idx="79549">
                  <c:v>2</c:v>
                </c:pt>
                <c:pt idx="79550">
                  <c:v>2</c:v>
                </c:pt>
                <c:pt idx="79551">
                  <c:v>2</c:v>
                </c:pt>
                <c:pt idx="79552">
                  <c:v>2</c:v>
                </c:pt>
                <c:pt idx="79553">
                  <c:v>2</c:v>
                </c:pt>
                <c:pt idx="79554">
                  <c:v>2</c:v>
                </c:pt>
                <c:pt idx="79555">
                  <c:v>2</c:v>
                </c:pt>
                <c:pt idx="79556">
                  <c:v>2</c:v>
                </c:pt>
                <c:pt idx="79557">
                  <c:v>2</c:v>
                </c:pt>
                <c:pt idx="79558">
                  <c:v>2</c:v>
                </c:pt>
                <c:pt idx="79559">
                  <c:v>2</c:v>
                </c:pt>
                <c:pt idx="79560">
                  <c:v>2</c:v>
                </c:pt>
                <c:pt idx="79561">
                  <c:v>2</c:v>
                </c:pt>
                <c:pt idx="79562">
                  <c:v>2</c:v>
                </c:pt>
                <c:pt idx="79563">
                  <c:v>2</c:v>
                </c:pt>
                <c:pt idx="79564">
                  <c:v>2</c:v>
                </c:pt>
                <c:pt idx="79565">
                  <c:v>2</c:v>
                </c:pt>
                <c:pt idx="79566">
                  <c:v>2</c:v>
                </c:pt>
                <c:pt idx="79567">
                  <c:v>2</c:v>
                </c:pt>
                <c:pt idx="79568">
                  <c:v>2</c:v>
                </c:pt>
                <c:pt idx="79569">
                  <c:v>2</c:v>
                </c:pt>
                <c:pt idx="79570">
                  <c:v>2</c:v>
                </c:pt>
                <c:pt idx="79571">
                  <c:v>2</c:v>
                </c:pt>
                <c:pt idx="79572">
                  <c:v>2</c:v>
                </c:pt>
                <c:pt idx="79573">
                  <c:v>2</c:v>
                </c:pt>
                <c:pt idx="79574">
                  <c:v>2</c:v>
                </c:pt>
                <c:pt idx="79575">
                  <c:v>2</c:v>
                </c:pt>
                <c:pt idx="79576">
                  <c:v>2</c:v>
                </c:pt>
                <c:pt idx="79577">
                  <c:v>2</c:v>
                </c:pt>
                <c:pt idx="79578">
                  <c:v>2</c:v>
                </c:pt>
                <c:pt idx="79579">
                  <c:v>2</c:v>
                </c:pt>
                <c:pt idx="79580">
                  <c:v>2</c:v>
                </c:pt>
                <c:pt idx="79581">
                  <c:v>2</c:v>
                </c:pt>
                <c:pt idx="79582">
                  <c:v>2</c:v>
                </c:pt>
                <c:pt idx="79583">
                  <c:v>2</c:v>
                </c:pt>
                <c:pt idx="79584">
                  <c:v>2</c:v>
                </c:pt>
                <c:pt idx="79585">
                  <c:v>2</c:v>
                </c:pt>
                <c:pt idx="79586">
                  <c:v>2</c:v>
                </c:pt>
                <c:pt idx="79587">
                  <c:v>2</c:v>
                </c:pt>
                <c:pt idx="79588">
                  <c:v>2</c:v>
                </c:pt>
                <c:pt idx="79589">
                  <c:v>2</c:v>
                </c:pt>
                <c:pt idx="79590">
                  <c:v>2</c:v>
                </c:pt>
                <c:pt idx="79591">
                  <c:v>2</c:v>
                </c:pt>
                <c:pt idx="79592">
                  <c:v>2</c:v>
                </c:pt>
                <c:pt idx="79593">
                  <c:v>2</c:v>
                </c:pt>
                <c:pt idx="79594">
                  <c:v>2</c:v>
                </c:pt>
                <c:pt idx="79595">
                  <c:v>2</c:v>
                </c:pt>
                <c:pt idx="79596">
                  <c:v>2</c:v>
                </c:pt>
                <c:pt idx="79597">
                  <c:v>2</c:v>
                </c:pt>
                <c:pt idx="79598">
                  <c:v>2</c:v>
                </c:pt>
                <c:pt idx="79599">
                  <c:v>2</c:v>
                </c:pt>
                <c:pt idx="79600">
                  <c:v>2</c:v>
                </c:pt>
                <c:pt idx="79601">
                  <c:v>2</c:v>
                </c:pt>
                <c:pt idx="79602">
                  <c:v>2</c:v>
                </c:pt>
                <c:pt idx="79603">
                  <c:v>2</c:v>
                </c:pt>
                <c:pt idx="79604">
                  <c:v>2</c:v>
                </c:pt>
                <c:pt idx="79605">
                  <c:v>2</c:v>
                </c:pt>
                <c:pt idx="79606">
                  <c:v>2</c:v>
                </c:pt>
                <c:pt idx="79607">
                  <c:v>2</c:v>
                </c:pt>
                <c:pt idx="79608">
                  <c:v>2</c:v>
                </c:pt>
                <c:pt idx="79609">
                  <c:v>2</c:v>
                </c:pt>
                <c:pt idx="79610">
                  <c:v>2</c:v>
                </c:pt>
                <c:pt idx="79611">
                  <c:v>2</c:v>
                </c:pt>
                <c:pt idx="79612">
                  <c:v>2</c:v>
                </c:pt>
                <c:pt idx="79613">
                  <c:v>2</c:v>
                </c:pt>
                <c:pt idx="79614">
                  <c:v>2</c:v>
                </c:pt>
                <c:pt idx="79615">
                  <c:v>2</c:v>
                </c:pt>
                <c:pt idx="79616">
                  <c:v>2</c:v>
                </c:pt>
                <c:pt idx="79617">
                  <c:v>2</c:v>
                </c:pt>
                <c:pt idx="79618">
                  <c:v>2</c:v>
                </c:pt>
                <c:pt idx="79619">
                  <c:v>2</c:v>
                </c:pt>
                <c:pt idx="79620">
                  <c:v>2</c:v>
                </c:pt>
                <c:pt idx="79621">
                  <c:v>2</c:v>
                </c:pt>
                <c:pt idx="79622">
                  <c:v>2</c:v>
                </c:pt>
                <c:pt idx="79623">
                  <c:v>2</c:v>
                </c:pt>
                <c:pt idx="79624">
                  <c:v>2</c:v>
                </c:pt>
                <c:pt idx="79625">
                  <c:v>2</c:v>
                </c:pt>
                <c:pt idx="79626">
                  <c:v>2</c:v>
                </c:pt>
                <c:pt idx="79627">
                  <c:v>2</c:v>
                </c:pt>
                <c:pt idx="79628">
                  <c:v>2</c:v>
                </c:pt>
                <c:pt idx="79629">
                  <c:v>2</c:v>
                </c:pt>
                <c:pt idx="79630">
                  <c:v>2</c:v>
                </c:pt>
                <c:pt idx="79631">
                  <c:v>2</c:v>
                </c:pt>
                <c:pt idx="79632">
                  <c:v>2</c:v>
                </c:pt>
                <c:pt idx="79633">
                  <c:v>2</c:v>
                </c:pt>
                <c:pt idx="79634">
                  <c:v>2</c:v>
                </c:pt>
                <c:pt idx="79635">
                  <c:v>2</c:v>
                </c:pt>
                <c:pt idx="79636">
                  <c:v>2</c:v>
                </c:pt>
                <c:pt idx="79637">
                  <c:v>2</c:v>
                </c:pt>
                <c:pt idx="79638">
                  <c:v>2</c:v>
                </c:pt>
                <c:pt idx="79639">
                  <c:v>2</c:v>
                </c:pt>
                <c:pt idx="79640">
                  <c:v>2</c:v>
                </c:pt>
                <c:pt idx="79641">
                  <c:v>2</c:v>
                </c:pt>
                <c:pt idx="79642">
                  <c:v>2</c:v>
                </c:pt>
                <c:pt idx="79643">
                  <c:v>2</c:v>
                </c:pt>
                <c:pt idx="79644">
                  <c:v>2</c:v>
                </c:pt>
                <c:pt idx="79645">
                  <c:v>2</c:v>
                </c:pt>
                <c:pt idx="79646">
                  <c:v>2</c:v>
                </c:pt>
                <c:pt idx="79647">
                  <c:v>2</c:v>
                </c:pt>
                <c:pt idx="79648">
                  <c:v>2</c:v>
                </c:pt>
                <c:pt idx="79649">
                  <c:v>2</c:v>
                </c:pt>
                <c:pt idx="79650">
                  <c:v>2</c:v>
                </c:pt>
                <c:pt idx="79651">
                  <c:v>2</c:v>
                </c:pt>
                <c:pt idx="79652">
                  <c:v>2</c:v>
                </c:pt>
                <c:pt idx="79653">
                  <c:v>2</c:v>
                </c:pt>
                <c:pt idx="79654">
                  <c:v>2</c:v>
                </c:pt>
                <c:pt idx="79655">
                  <c:v>2</c:v>
                </c:pt>
                <c:pt idx="79656">
                  <c:v>2</c:v>
                </c:pt>
                <c:pt idx="79657">
                  <c:v>2</c:v>
                </c:pt>
                <c:pt idx="79658">
                  <c:v>2</c:v>
                </c:pt>
                <c:pt idx="79659">
                  <c:v>2</c:v>
                </c:pt>
                <c:pt idx="79660">
                  <c:v>2</c:v>
                </c:pt>
                <c:pt idx="79661">
                  <c:v>2</c:v>
                </c:pt>
                <c:pt idx="79662">
                  <c:v>2</c:v>
                </c:pt>
                <c:pt idx="79663">
                  <c:v>2</c:v>
                </c:pt>
                <c:pt idx="79664">
                  <c:v>2</c:v>
                </c:pt>
                <c:pt idx="79665">
                  <c:v>2</c:v>
                </c:pt>
                <c:pt idx="79666">
                  <c:v>2</c:v>
                </c:pt>
                <c:pt idx="79667">
                  <c:v>2</c:v>
                </c:pt>
                <c:pt idx="79668">
                  <c:v>2</c:v>
                </c:pt>
                <c:pt idx="79669">
                  <c:v>2</c:v>
                </c:pt>
                <c:pt idx="79670">
                  <c:v>2</c:v>
                </c:pt>
                <c:pt idx="79671">
                  <c:v>2</c:v>
                </c:pt>
                <c:pt idx="79672">
                  <c:v>2</c:v>
                </c:pt>
                <c:pt idx="79673">
                  <c:v>2</c:v>
                </c:pt>
                <c:pt idx="79674">
                  <c:v>2</c:v>
                </c:pt>
                <c:pt idx="79675">
                  <c:v>2</c:v>
                </c:pt>
                <c:pt idx="79676">
                  <c:v>2</c:v>
                </c:pt>
                <c:pt idx="79677">
                  <c:v>2</c:v>
                </c:pt>
                <c:pt idx="79678">
                  <c:v>2</c:v>
                </c:pt>
                <c:pt idx="79679">
                  <c:v>2</c:v>
                </c:pt>
                <c:pt idx="79680">
                  <c:v>2</c:v>
                </c:pt>
                <c:pt idx="79681">
                  <c:v>2</c:v>
                </c:pt>
                <c:pt idx="79682">
                  <c:v>2</c:v>
                </c:pt>
                <c:pt idx="79683">
                  <c:v>2</c:v>
                </c:pt>
                <c:pt idx="79684">
                  <c:v>2</c:v>
                </c:pt>
                <c:pt idx="79685">
                  <c:v>2</c:v>
                </c:pt>
                <c:pt idx="79686">
                  <c:v>2</c:v>
                </c:pt>
                <c:pt idx="79687">
                  <c:v>2</c:v>
                </c:pt>
                <c:pt idx="79688">
                  <c:v>2</c:v>
                </c:pt>
                <c:pt idx="79689">
                  <c:v>2</c:v>
                </c:pt>
                <c:pt idx="79690">
                  <c:v>2</c:v>
                </c:pt>
                <c:pt idx="79691">
                  <c:v>2</c:v>
                </c:pt>
                <c:pt idx="79692">
                  <c:v>2</c:v>
                </c:pt>
                <c:pt idx="79693">
                  <c:v>2</c:v>
                </c:pt>
                <c:pt idx="79694">
                  <c:v>2</c:v>
                </c:pt>
                <c:pt idx="79695">
                  <c:v>2</c:v>
                </c:pt>
                <c:pt idx="79696">
                  <c:v>2</c:v>
                </c:pt>
                <c:pt idx="79697">
                  <c:v>2</c:v>
                </c:pt>
                <c:pt idx="79698">
                  <c:v>2</c:v>
                </c:pt>
                <c:pt idx="79699">
                  <c:v>2</c:v>
                </c:pt>
                <c:pt idx="79700">
                  <c:v>2</c:v>
                </c:pt>
                <c:pt idx="79701">
                  <c:v>2</c:v>
                </c:pt>
                <c:pt idx="79702">
                  <c:v>2</c:v>
                </c:pt>
                <c:pt idx="79703">
                  <c:v>2</c:v>
                </c:pt>
                <c:pt idx="79704">
                  <c:v>2</c:v>
                </c:pt>
                <c:pt idx="79705">
                  <c:v>2</c:v>
                </c:pt>
                <c:pt idx="79706">
                  <c:v>2</c:v>
                </c:pt>
                <c:pt idx="79707">
                  <c:v>2</c:v>
                </c:pt>
                <c:pt idx="79708">
                  <c:v>2</c:v>
                </c:pt>
                <c:pt idx="79709">
                  <c:v>2</c:v>
                </c:pt>
                <c:pt idx="79710">
                  <c:v>2</c:v>
                </c:pt>
                <c:pt idx="79711">
                  <c:v>2</c:v>
                </c:pt>
                <c:pt idx="79712">
                  <c:v>2</c:v>
                </c:pt>
                <c:pt idx="79713">
                  <c:v>2</c:v>
                </c:pt>
                <c:pt idx="79714">
                  <c:v>2</c:v>
                </c:pt>
                <c:pt idx="79715">
                  <c:v>2</c:v>
                </c:pt>
                <c:pt idx="79716">
                  <c:v>2</c:v>
                </c:pt>
                <c:pt idx="79717">
                  <c:v>2</c:v>
                </c:pt>
                <c:pt idx="79718">
                  <c:v>2</c:v>
                </c:pt>
                <c:pt idx="79719">
                  <c:v>2</c:v>
                </c:pt>
                <c:pt idx="79720">
                  <c:v>2</c:v>
                </c:pt>
                <c:pt idx="79721">
                  <c:v>2</c:v>
                </c:pt>
                <c:pt idx="79722">
                  <c:v>2</c:v>
                </c:pt>
                <c:pt idx="79723">
                  <c:v>2</c:v>
                </c:pt>
                <c:pt idx="79724">
                  <c:v>2</c:v>
                </c:pt>
                <c:pt idx="79725">
                  <c:v>2</c:v>
                </c:pt>
                <c:pt idx="79726">
                  <c:v>2</c:v>
                </c:pt>
                <c:pt idx="79727">
                  <c:v>2</c:v>
                </c:pt>
                <c:pt idx="79728">
                  <c:v>2</c:v>
                </c:pt>
                <c:pt idx="79729">
                  <c:v>2</c:v>
                </c:pt>
                <c:pt idx="79730">
                  <c:v>2</c:v>
                </c:pt>
                <c:pt idx="79731">
                  <c:v>2</c:v>
                </c:pt>
                <c:pt idx="79732">
                  <c:v>2</c:v>
                </c:pt>
                <c:pt idx="79733">
                  <c:v>2</c:v>
                </c:pt>
                <c:pt idx="79734">
                  <c:v>2</c:v>
                </c:pt>
                <c:pt idx="79735">
                  <c:v>2</c:v>
                </c:pt>
                <c:pt idx="79736">
                  <c:v>2</c:v>
                </c:pt>
                <c:pt idx="79737">
                  <c:v>2</c:v>
                </c:pt>
                <c:pt idx="79738">
                  <c:v>2</c:v>
                </c:pt>
                <c:pt idx="79739">
                  <c:v>2</c:v>
                </c:pt>
                <c:pt idx="79740">
                  <c:v>2</c:v>
                </c:pt>
                <c:pt idx="79741">
                  <c:v>2</c:v>
                </c:pt>
                <c:pt idx="79742">
                  <c:v>2</c:v>
                </c:pt>
                <c:pt idx="79743">
                  <c:v>2</c:v>
                </c:pt>
                <c:pt idx="79744">
                  <c:v>2</c:v>
                </c:pt>
                <c:pt idx="79745">
                  <c:v>2</c:v>
                </c:pt>
                <c:pt idx="79746">
                  <c:v>2</c:v>
                </c:pt>
                <c:pt idx="79747">
                  <c:v>2</c:v>
                </c:pt>
                <c:pt idx="79748">
                  <c:v>2</c:v>
                </c:pt>
                <c:pt idx="79749">
                  <c:v>2</c:v>
                </c:pt>
                <c:pt idx="79750">
                  <c:v>2</c:v>
                </c:pt>
                <c:pt idx="79751">
                  <c:v>2</c:v>
                </c:pt>
                <c:pt idx="79752">
                  <c:v>2</c:v>
                </c:pt>
                <c:pt idx="79753">
                  <c:v>2</c:v>
                </c:pt>
                <c:pt idx="79754">
                  <c:v>2</c:v>
                </c:pt>
                <c:pt idx="79755">
                  <c:v>2</c:v>
                </c:pt>
                <c:pt idx="79756">
                  <c:v>2</c:v>
                </c:pt>
                <c:pt idx="79757">
                  <c:v>2</c:v>
                </c:pt>
                <c:pt idx="79758">
                  <c:v>2</c:v>
                </c:pt>
                <c:pt idx="79759">
                  <c:v>2</c:v>
                </c:pt>
                <c:pt idx="79760">
                  <c:v>2</c:v>
                </c:pt>
                <c:pt idx="79761">
                  <c:v>2</c:v>
                </c:pt>
                <c:pt idx="79762">
                  <c:v>2</c:v>
                </c:pt>
                <c:pt idx="79763">
                  <c:v>2</c:v>
                </c:pt>
                <c:pt idx="79764">
                  <c:v>2</c:v>
                </c:pt>
                <c:pt idx="79765">
                  <c:v>2</c:v>
                </c:pt>
                <c:pt idx="79766">
                  <c:v>2</c:v>
                </c:pt>
                <c:pt idx="79767">
                  <c:v>2</c:v>
                </c:pt>
                <c:pt idx="79768">
                  <c:v>2</c:v>
                </c:pt>
                <c:pt idx="79769">
                  <c:v>2</c:v>
                </c:pt>
                <c:pt idx="79770">
                  <c:v>2</c:v>
                </c:pt>
                <c:pt idx="79771">
                  <c:v>2</c:v>
                </c:pt>
                <c:pt idx="79772">
                  <c:v>2</c:v>
                </c:pt>
                <c:pt idx="79773">
                  <c:v>2</c:v>
                </c:pt>
                <c:pt idx="79774">
                  <c:v>2</c:v>
                </c:pt>
                <c:pt idx="79775">
                  <c:v>2</c:v>
                </c:pt>
                <c:pt idx="79776">
                  <c:v>2</c:v>
                </c:pt>
                <c:pt idx="79777">
                  <c:v>2</c:v>
                </c:pt>
                <c:pt idx="79778">
                  <c:v>2</c:v>
                </c:pt>
                <c:pt idx="79779">
                  <c:v>2</c:v>
                </c:pt>
                <c:pt idx="79780">
                  <c:v>2</c:v>
                </c:pt>
                <c:pt idx="79781">
                  <c:v>2</c:v>
                </c:pt>
                <c:pt idx="79782">
                  <c:v>2</c:v>
                </c:pt>
                <c:pt idx="79783">
                  <c:v>2</c:v>
                </c:pt>
                <c:pt idx="79784">
                  <c:v>2</c:v>
                </c:pt>
                <c:pt idx="79785">
                  <c:v>2</c:v>
                </c:pt>
                <c:pt idx="79786">
                  <c:v>2</c:v>
                </c:pt>
                <c:pt idx="79787">
                  <c:v>2</c:v>
                </c:pt>
                <c:pt idx="79788">
                  <c:v>2</c:v>
                </c:pt>
                <c:pt idx="79789">
                  <c:v>2</c:v>
                </c:pt>
                <c:pt idx="79790">
                  <c:v>2</c:v>
                </c:pt>
                <c:pt idx="79791">
                  <c:v>2</c:v>
                </c:pt>
                <c:pt idx="79792">
                  <c:v>2</c:v>
                </c:pt>
                <c:pt idx="79793">
                  <c:v>2</c:v>
                </c:pt>
                <c:pt idx="79794">
                  <c:v>2</c:v>
                </c:pt>
                <c:pt idx="79795">
                  <c:v>2</c:v>
                </c:pt>
                <c:pt idx="79796">
                  <c:v>2</c:v>
                </c:pt>
                <c:pt idx="79797">
                  <c:v>2</c:v>
                </c:pt>
                <c:pt idx="79798">
                  <c:v>2</c:v>
                </c:pt>
                <c:pt idx="79799">
                  <c:v>2</c:v>
                </c:pt>
                <c:pt idx="79800">
                  <c:v>2.5</c:v>
                </c:pt>
                <c:pt idx="79801">
                  <c:v>2.5</c:v>
                </c:pt>
                <c:pt idx="79802">
                  <c:v>2.5</c:v>
                </c:pt>
                <c:pt idx="79803">
                  <c:v>2.5</c:v>
                </c:pt>
                <c:pt idx="79804">
                  <c:v>2.5</c:v>
                </c:pt>
                <c:pt idx="79805">
                  <c:v>2.5</c:v>
                </c:pt>
                <c:pt idx="79806">
                  <c:v>2.5</c:v>
                </c:pt>
                <c:pt idx="79807">
                  <c:v>2.5</c:v>
                </c:pt>
                <c:pt idx="79808">
                  <c:v>2.5</c:v>
                </c:pt>
                <c:pt idx="79809">
                  <c:v>2.5</c:v>
                </c:pt>
                <c:pt idx="79810">
                  <c:v>2.5</c:v>
                </c:pt>
                <c:pt idx="79811">
                  <c:v>2.5</c:v>
                </c:pt>
                <c:pt idx="79812">
                  <c:v>2.5</c:v>
                </c:pt>
                <c:pt idx="79813">
                  <c:v>2.5</c:v>
                </c:pt>
                <c:pt idx="79814">
                  <c:v>2.5</c:v>
                </c:pt>
                <c:pt idx="79815">
                  <c:v>2.5</c:v>
                </c:pt>
                <c:pt idx="79816">
                  <c:v>2.5</c:v>
                </c:pt>
                <c:pt idx="79817">
                  <c:v>2.5</c:v>
                </c:pt>
                <c:pt idx="79818">
                  <c:v>2.5</c:v>
                </c:pt>
                <c:pt idx="79819">
                  <c:v>2.5</c:v>
                </c:pt>
                <c:pt idx="79820">
                  <c:v>2.5</c:v>
                </c:pt>
                <c:pt idx="79821">
                  <c:v>2.5</c:v>
                </c:pt>
                <c:pt idx="79822">
                  <c:v>2.5</c:v>
                </c:pt>
                <c:pt idx="79823">
                  <c:v>2.5</c:v>
                </c:pt>
                <c:pt idx="79824">
                  <c:v>2.5</c:v>
                </c:pt>
                <c:pt idx="79825">
                  <c:v>2.5</c:v>
                </c:pt>
                <c:pt idx="79826">
                  <c:v>2.5</c:v>
                </c:pt>
                <c:pt idx="79827">
                  <c:v>2.5</c:v>
                </c:pt>
                <c:pt idx="79828">
                  <c:v>2.5</c:v>
                </c:pt>
                <c:pt idx="79829">
                  <c:v>2.5</c:v>
                </c:pt>
                <c:pt idx="79830">
                  <c:v>2.5</c:v>
                </c:pt>
                <c:pt idx="79831">
                  <c:v>2.5</c:v>
                </c:pt>
                <c:pt idx="79832">
                  <c:v>2.5</c:v>
                </c:pt>
                <c:pt idx="79833">
                  <c:v>2.5</c:v>
                </c:pt>
                <c:pt idx="79834">
                  <c:v>2.5</c:v>
                </c:pt>
                <c:pt idx="79835">
                  <c:v>2.5</c:v>
                </c:pt>
                <c:pt idx="79836">
                  <c:v>2.5</c:v>
                </c:pt>
                <c:pt idx="79837">
                  <c:v>2.5</c:v>
                </c:pt>
                <c:pt idx="79838">
                  <c:v>2.5</c:v>
                </c:pt>
                <c:pt idx="79839">
                  <c:v>2.5</c:v>
                </c:pt>
                <c:pt idx="79840">
                  <c:v>2.5</c:v>
                </c:pt>
                <c:pt idx="79841">
                  <c:v>2.5</c:v>
                </c:pt>
                <c:pt idx="79842">
                  <c:v>2.5</c:v>
                </c:pt>
                <c:pt idx="79843">
                  <c:v>2.5</c:v>
                </c:pt>
                <c:pt idx="79844">
                  <c:v>2.5</c:v>
                </c:pt>
                <c:pt idx="79845">
                  <c:v>2.5</c:v>
                </c:pt>
                <c:pt idx="79846">
                  <c:v>2.5</c:v>
                </c:pt>
                <c:pt idx="79847">
                  <c:v>2.5</c:v>
                </c:pt>
                <c:pt idx="79848">
                  <c:v>2.5</c:v>
                </c:pt>
                <c:pt idx="79849">
                  <c:v>2.5</c:v>
                </c:pt>
                <c:pt idx="79850">
                  <c:v>2.5</c:v>
                </c:pt>
                <c:pt idx="79851">
                  <c:v>2.5</c:v>
                </c:pt>
                <c:pt idx="79852">
                  <c:v>2.5</c:v>
                </c:pt>
                <c:pt idx="79853">
                  <c:v>2.5</c:v>
                </c:pt>
                <c:pt idx="79854">
                  <c:v>2.5</c:v>
                </c:pt>
                <c:pt idx="79855">
                  <c:v>2.5</c:v>
                </c:pt>
                <c:pt idx="79856">
                  <c:v>2.5</c:v>
                </c:pt>
                <c:pt idx="79857">
                  <c:v>2.5</c:v>
                </c:pt>
                <c:pt idx="79858">
                  <c:v>2.5</c:v>
                </c:pt>
                <c:pt idx="79859">
                  <c:v>2.5</c:v>
                </c:pt>
                <c:pt idx="79860">
                  <c:v>2.5</c:v>
                </c:pt>
                <c:pt idx="79861">
                  <c:v>2.5</c:v>
                </c:pt>
                <c:pt idx="79862">
                  <c:v>2.5</c:v>
                </c:pt>
                <c:pt idx="79863">
                  <c:v>2.5</c:v>
                </c:pt>
                <c:pt idx="79864">
                  <c:v>2.5</c:v>
                </c:pt>
                <c:pt idx="79865">
                  <c:v>2.5</c:v>
                </c:pt>
                <c:pt idx="79866">
                  <c:v>2.5</c:v>
                </c:pt>
                <c:pt idx="79867">
                  <c:v>2.5</c:v>
                </c:pt>
                <c:pt idx="79868">
                  <c:v>2.5</c:v>
                </c:pt>
                <c:pt idx="79869">
                  <c:v>2.5</c:v>
                </c:pt>
                <c:pt idx="79870">
                  <c:v>2.5</c:v>
                </c:pt>
                <c:pt idx="79871">
                  <c:v>2.5</c:v>
                </c:pt>
                <c:pt idx="79872">
                  <c:v>2.5</c:v>
                </c:pt>
                <c:pt idx="79873">
                  <c:v>2.5</c:v>
                </c:pt>
                <c:pt idx="79874">
                  <c:v>2.5</c:v>
                </c:pt>
                <c:pt idx="79875">
                  <c:v>2.5</c:v>
                </c:pt>
                <c:pt idx="79876">
                  <c:v>2.5</c:v>
                </c:pt>
                <c:pt idx="79877">
                  <c:v>2.5</c:v>
                </c:pt>
                <c:pt idx="79878">
                  <c:v>2.5</c:v>
                </c:pt>
                <c:pt idx="79879">
                  <c:v>2.5</c:v>
                </c:pt>
                <c:pt idx="79880">
                  <c:v>2.5</c:v>
                </c:pt>
                <c:pt idx="79881">
                  <c:v>2.5</c:v>
                </c:pt>
                <c:pt idx="79882">
                  <c:v>2.5</c:v>
                </c:pt>
                <c:pt idx="79883">
                  <c:v>2.5</c:v>
                </c:pt>
                <c:pt idx="79884">
                  <c:v>2.5</c:v>
                </c:pt>
                <c:pt idx="79885">
                  <c:v>2.5</c:v>
                </c:pt>
                <c:pt idx="79886">
                  <c:v>2.5</c:v>
                </c:pt>
                <c:pt idx="79887">
                  <c:v>2.5</c:v>
                </c:pt>
                <c:pt idx="79888">
                  <c:v>2.5</c:v>
                </c:pt>
                <c:pt idx="79889">
                  <c:v>2.5</c:v>
                </c:pt>
                <c:pt idx="79890">
                  <c:v>2.5</c:v>
                </c:pt>
                <c:pt idx="79891">
                  <c:v>2.5</c:v>
                </c:pt>
                <c:pt idx="79892">
                  <c:v>2.5</c:v>
                </c:pt>
                <c:pt idx="79893">
                  <c:v>2.5</c:v>
                </c:pt>
                <c:pt idx="79894">
                  <c:v>2.5</c:v>
                </c:pt>
                <c:pt idx="79895">
                  <c:v>2.5</c:v>
                </c:pt>
                <c:pt idx="79896">
                  <c:v>2.5</c:v>
                </c:pt>
                <c:pt idx="79897">
                  <c:v>2.5</c:v>
                </c:pt>
                <c:pt idx="79898">
                  <c:v>2.5</c:v>
                </c:pt>
                <c:pt idx="79899">
                  <c:v>2.5</c:v>
                </c:pt>
                <c:pt idx="79900">
                  <c:v>2.5</c:v>
                </c:pt>
                <c:pt idx="79901">
                  <c:v>2.5</c:v>
                </c:pt>
                <c:pt idx="79902">
                  <c:v>2.5</c:v>
                </c:pt>
                <c:pt idx="79903">
                  <c:v>2.5</c:v>
                </c:pt>
                <c:pt idx="79904">
                  <c:v>2.5</c:v>
                </c:pt>
                <c:pt idx="79905">
                  <c:v>2.5</c:v>
                </c:pt>
                <c:pt idx="79906">
                  <c:v>2.5</c:v>
                </c:pt>
                <c:pt idx="79907">
                  <c:v>2.5</c:v>
                </c:pt>
                <c:pt idx="79908">
                  <c:v>2.5</c:v>
                </c:pt>
                <c:pt idx="79909">
                  <c:v>2.5</c:v>
                </c:pt>
                <c:pt idx="79910">
                  <c:v>2.5</c:v>
                </c:pt>
                <c:pt idx="79911">
                  <c:v>2.5</c:v>
                </c:pt>
                <c:pt idx="79912">
                  <c:v>2.5</c:v>
                </c:pt>
                <c:pt idx="79913">
                  <c:v>2.5</c:v>
                </c:pt>
                <c:pt idx="79914">
                  <c:v>2.5</c:v>
                </c:pt>
                <c:pt idx="79915">
                  <c:v>2.5</c:v>
                </c:pt>
                <c:pt idx="79916">
                  <c:v>2.5</c:v>
                </c:pt>
                <c:pt idx="79917">
                  <c:v>2.5</c:v>
                </c:pt>
                <c:pt idx="79918">
                  <c:v>2.5</c:v>
                </c:pt>
                <c:pt idx="79919">
                  <c:v>2.5</c:v>
                </c:pt>
                <c:pt idx="79920">
                  <c:v>2.5</c:v>
                </c:pt>
                <c:pt idx="79921">
                  <c:v>2.5</c:v>
                </c:pt>
                <c:pt idx="79922">
                  <c:v>2.5</c:v>
                </c:pt>
                <c:pt idx="79923">
                  <c:v>2.5</c:v>
                </c:pt>
                <c:pt idx="79924">
                  <c:v>2.5</c:v>
                </c:pt>
                <c:pt idx="79925">
                  <c:v>2.5</c:v>
                </c:pt>
                <c:pt idx="79926">
                  <c:v>2.5</c:v>
                </c:pt>
                <c:pt idx="79927">
                  <c:v>2.5</c:v>
                </c:pt>
                <c:pt idx="79928">
                  <c:v>2.5</c:v>
                </c:pt>
                <c:pt idx="79929">
                  <c:v>2.5</c:v>
                </c:pt>
                <c:pt idx="79930">
                  <c:v>2.5</c:v>
                </c:pt>
                <c:pt idx="79931">
                  <c:v>2.5</c:v>
                </c:pt>
                <c:pt idx="79932">
                  <c:v>2.5</c:v>
                </c:pt>
                <c:pt idx="79933">
                  <c:v>2.5</c:v>
                </c:pt>
                <c:pt idx="79934">
                  <c:v>2.5</c:v>
                </c:pt>
                <c:pt idx="79935">
                  <c:v>2.5</c:v>
                </c:pt>
                <c:pt idx="79936">
                  <c:v>2.5</c:v>
                </c:pt>
                <c:pt idx="79937">
                  <c:v>2.5</c:v>
                </c:pt>
                <c:pt idx="79938">
                  <c:v>2.5</c:v>
                </c:pt>
                <c:pt idx="79939">
                  <c:v>2.5</c:v>
                </c:pt>
                <c:pt idx="79940">
                  <c:v>2.5</c:v>
                </c:pt>
                <c:pt idx="79941">
                  <c:v>2.5</c:v>
                </c:pt>
                <c:pt idx="79942">
                  <c:v>2.5</c:v>
                </c:pt>
                <c:pt idx="79943">
                  <c:v>2.5</c:v>
                </c:pt>
                <c:pt idx="79944">
                  <c:v>2.5</c:v>
                </c:pt>
                <c:pt idx="79945">
                  <c:v>2.5</c:v>
                </c:pt>
                <c:pt idx="79946">
                  <c:v>2.5</c:v>
                </c:pt>
                <c:pt idx="79947">
                  <c:v>2.5</c:v>
                </c:pt>
                <c:pt idx="79948">
                  <c:v>2.5</c:v>
                </c:pt>
                <c:pt idx="79949">
                  <c:v>2.5</c:v>
                </c:pt>
                <c:pt idx="79950">
                  <c:v>2.5</c:v>
                </c:pt>
                <c:pt idx="79951">
                  <c:v>2.5</c:v>
                </c:pt>
                <c:pt idx="79952">
                  <c:v>2.5</c:v>
                </c:pt>
                <c:pt idx="79953">
                  <c:v>2.5</c:v>
                </c:pt>
                <c:pt idx="79954">
                  <c:v>2.5</c:v>
                </c:pt>
                <c:pt idx="79955">
                  <c:v>2.5</c:v>
                </c:pt>
                <c:pt idx="79956">
                  <c:v>2.5</c:v>
                </c:pt>
                <c:pt idx="79957">
                  <c:v>2.5</c:v>
                </c:pt>
                <c:pt idx="79958">
                  <c:v>2.5</c:v>
                </c:pt>
                <c:pt idx="79959">
                  <c:v>2.5</c:v>
                </c:pt>
                <c:pt idx="79960">
                  <c:v>2.5</c:v>
                </c:pt>
                <c:pt idx="79961">
                  <c:v>2.5</c:v>
                </c:pt>
                <c:pt idx="79962">
                  <c:v>2.5</c:v>
                </c:pt>
                <c:pt idx="79963">
                  <c:v>2.5</c:v>
                </c:pt>
                <c:pt idx="79964">
                  <c:v>2.5</c:v>
                </c:pt>
                <c:pt idx="79965">
                  <c:v>2.5</c:v>
                </c:pt>
                <c:pt idx="79966">
                  <c:v>2.5</c:v>
                </c:pt>
                <c:pt idx="79967">
                  <c:v>2.5</c:v>
                </c:pt>
                <c:pt idx="79968">
                  <c:v>2.5</c:v>
                </c:pt>
                <c:pt idx="79969">
                  <c:v>2.5</c:v>
                </c:pt>
                <c:pt idx="79970">
                  <c:v>2.5</c:v>
                </c:pt>
                <c:pt idx="79971">
                  <c:v>2.5</c:v>
                </c:pt>
                <c:pt idx="79972">
                  <c:v>2.5</c:v>
                </c:pt>
                <c:pt idx="79973">
                  <c:v>2.5</c:v>
                </c:pt>
                <c:pt idx="79974">
                  <c:v>2.5</c:v>
                </c:pt>
                <c:pt idx="79975">
                  <c:v>2.5</c:v>
                </c:pt>
                <c:pt idx="79976">
                  <c:v>2.5</c:v>
                </c:pt>
                <c:pt idx="79977">
                  <c:v>2.5</c:v>
                </c:pt>
                <c:pt idx="79978">
                  <c:v>2.5</c:v>
                </c:pt>
                <c:pt idx="79979">
                  <c:v>2.5</c:v>
                </c:pt>
                <c:pt idx="79980">
                  <c:v>2.5</c:v>
                </c:pt>
                <c:pt idx="79981">
                  <c:v>2.5</c:v>
                </c:pt>
                <c:pt idx="79982">
                  <c:v>2.5</c:v>
                </c:pt>
                <c:pt idx="79983">
                  <c:v>2.5</c:v>
                </c:pt>
                <c:pt idx="79984">
                  <c:v>2.5</c:v>
                </c:pt>
                <c:pt idx="79985">
                  <c:v>2.5</c:v>
                </c:pt>
                <c:pt idx="79986">
                  <c:v>2.5</c:v>
                </c:pt>
                <c:pt idx="79987">
                  <c:v>2.5</c:v>
                </c:pt>
                <c:pt idx="79988">
                  <c:v>2.5</c:v>
                </c:pt>
                <c:pt idx="79989">
                  <c:v>2.5</c:v>
                </c:pt>
                <c:pt idx="79990">
                  <c:v>2.5</c:v>
                </c:pt>
                <c:pt idx="79991">
                  <c:v>2.5</c:v>
                </c:pt>
                <c:pt idx="79992">
                  <c:v>2.5</c:v>
                </c:pt>
                <c:pt idx="79993">
                  <c:v>2.5</c:v>
                </c:pt>
                <c:pt idx="79994">
                  <c:v>2.5</c:v>
                </c:pt>
                <c:pt idx="79995">
                  <c:v>2.5</c:v>
                </c:pt>
                <c:pt idx="79996">
                  <c:v>2.5</c:v>
                </c:pt>
                <c:pt idx="79997">
                  <c:v>2.5</c:v>
                </c:pt>
                <c:pt idx="79998">
                  <c:v>2.5</c:v>
                </c:pt>
                <c:pt idx="79999">
                  <c:v>2.5</c:v>
                </c:pt>
                <c:pt idx="80000">
                  <c:v>2.5</c:v>
                </c:pt>
                <c:pt idx="80001">
                  <c:v>2.5</c:v>
                </c:pt>
                <c:pt idx="80002">
                  <c:v>2.5</c:v>
                </c:pt>
                <c:pt idx="80003">
                  <c:v>2.5</c:v>
                </c:pt>
                <c:pt idx="80004">
                  <c:v>2.5</c:v>
                </c:pt>
                <c:pt idx="80005">
                  <c:v>2.5</c:v>
                </c:pt>
                <c:pt idx="80006">
                  <c:v>2.5</c:v>
                </c:pt>
                <c:pt idx="80007">
                  <c:v>2.5</c:v>
                </c:pt>
                <c:pt idx="80008">
                  <c:v>2.5</c:v>
                </c:pt>
                <c:pt idx="80009">
                  <c:v>2.5</c:v>
                </c:pt>
                <c:pt idx="80010">
                  <c:v>2.5</c:v>
                </c:pt>
                <c:pt idx="80011">
                  <c:v>2.5</c:v>
                </c:pt>
                <c:pt idx="80012">
                  <c:v>2.5</c:v>
                </c:pt>
                <c:pt idx="80013">
                  <c:v>2.5</c:v>
                </c:pt>
                <c:pt idx="80014">
                  <c:v>2.5</c:v>
                </c:pt>
                <c:pt idx="80015">
                  <c:v>2.5</c:v>
                </c:pt>
                <c:pt idx="80016">
                  <c:v>2.5</c:v>
                </c:pt>
                <c:pt idx="80017">
                  <c:v>2.5</c:v>
                </c:pt>
                <c:pt idx="80018">
                  <c:v>2.5</c:v>
                </c:pt>
                <c:pt idx="80019">
                  <c:v>2.5</c:v>
                </c:pt>
                <c:pt idx="80020">
                  <c:v>2.5</c:v>
                </c:pt>
                <c:pt idx="80021">
                  <c:v>2.5</c:v>
                </c:pt>
                <c:pt idx="80022">
                  <c:v>2.5</c:v>
                </c:pt>
                <c:pt idx="80023">
                  <c:v>2.5</c:v>
                </c:pt>
                <c:pt idx="80024">
                  <c:v>2.5</c:v>
                </c:pt>
                <c:pt idx="80025">
                  <c:v>2.5</c:v>
                </c:pt>
                <c:pt idx="80026">
                  <c:v>2.5</c:v>
                </c:pt>
                <c:pt idx="80027">
                  <c:v>2.5</c:v>
                </c:pt>
                <c:pt idx="80028">
                  <c:v>2.5</c:v>
                </c:pt>
                <c:pt idx="80029">
                  <c:v>2.5</c:v>
                </c:pt>
                <c:pt idx="80030">
                  <c:v>2.5</c:v>
                </c:pt>
                <c:pt idx="80031">
                  <c:v>2.5</c:v>
                </c:pt>
                <c:pt idx="80032">
                  <c:v>2.5</c:v>
                </c:pt>
                <c:pt idx="80033">
                  <c:v>2.5</c:v>
                </c:pt>
                <c:pt idx="80034">
                  <c:v>2.5</c:v>
                </c:pt>
                <c:pt idx="80035">
                  <c:v>2.5</c:v>
                </c:pt>
                <c:pt idx="80036">
                  <c:v>2.5</c:v>
                </c:pt>
                <c:pt idx="80037">
                  <c:v>2.5</c:v>
                </c:pt>
                <c:pt idx="80038">
                  <c:v>2.5</c:v>
                </c:pt>
                <c:pt idx="80039">
                  <c:v>2.5</c:v>
                </c:pt>
                <c:pt idx="80040">
                  <c:v>2.5</c:v>
                </c:pt>
                <c:pt idx="80041">
                  <c:v>2.5</c:v>
                </c:pt>
                <c:pt idx="80042">
                  <c:v>2.5</c:v>
                </c:pt>
                <c:pt idx="80043">
                  <c:v>2.5</c:v>
                </c:pt>
                <c:pt idx="80044">
                  <c:v>2.5</c:v>
                </c:pt>
                <c:pt idx="80045">
                  <c:v>2.5</c:v>
                </c:pt>
                <c:pt idx="80046">
                  <c:v>2.5</c:v>
                </c:pt>
                <c:pt idx="80047">
                  <c:v>2.5</c:v>
                </c:pt>
                <c:pt idx="80048">
                  <c:v>2.5</c:v>
                </c:pt>
                <c:pt idx="80049">
                  <c:v>2.5</c:v>
                </c:pt>
                <c:pt idx="80050">
                  <c:v>2.5</c:v>
                </c:pt>
                <c:pt idx="80051">
                  <c:v>2.5</c:v>
                </c:pt>
                <c:pt idx="80052">
                  <c:v>2.5</c:v>
                </c:pt>
                <c:pt idx="80053">
                  <c:v>2.5</c:v>
                </c:pt>
                <c:pt idx="80054">
                  <c:v>2.5</c:v>
                </c:pt>
                <c:pt idx="80055">
                  <c:v>2.5</c:v>
                </c:pt>
                <c:pt idx="80056">
                  <c:v>2.5</c:v>
                </c:pt>
                <c:pt idx="80057">
                  <c:v>2.5</c:v>
                </c:pt>
                <c:pt idx="80058">
                  <c:v>2.5</c:v>
                </c:pt>
                <c:pt idx="80059">
                  <c:v>2.5</c:v>
                </c:pt>
                <c:pt idx="80060">
                  <c:v>2.5</c:v>
                </c:pt>
                <c:pt idx="80061">
                  <c:v>2.5</c:v>
                </c:pt>
                <c:pt idx="80062">
                  <c:v>2.5</c:v>
                </c:pt>
                <c:pt idx="80063">
                  <c:v>2.5</c:v>
                </c:pt>
                <c:pt idx="80064">
                  <c:v>2.5</c:v>
                </c:pt>
                <c:pt idx="80065">
                  <c:v>2.5</c:v>
                </c:pt>
                <c:pt idx="80066">
                  <c:v>2.5</c:v>
                </c:pt>
                <c:pt idx="80067">
                  <c:v>2.5</c:v>
                </c:pt>
                <c:pt idx="80068">
                  <c:v>2.5</c:v>
                </c:pt>
                <c:pt idx="80069">
                  <c:v>2.5</c:v>
                </c:pt>
                <c:pt idx="80070">
                  <c:v>2.5</c:v>
                </c:pt>
                <c:pt idx="80071">
                  <c:v>2.5</c:v>
                </c:pt>
                <c:pt idx="80072">
                  <c:v>2.5</c:v>
                </c:pt>
                <c:pt idx="80073">
                  <c:v>2.5</c:v>
                </c:pt>
                <c:pt idx="80074">
                  <c:v>2.5</c:v>
                </c:pt>
                <c:pt idx="80075">
                  <c:v>2.5</c:v>
                </c:pt>
                <c:pt idx="80076">
                  <c:v>2.5</c:v>
                </c:pt>
                <c:pt idx="80077">
                  <c:v>2.5</c:v>
                </c:pt>
                <c:pt idx="80078">
                  <c:v>2.5</c:v>
                </c:pt>
                <c:pt idx="80079">
                  <c:v>2.5</c:v>
                </c:pt>
                <c:pt idx="80080">
                  <c:v>2.5</c:v>
                </c:pt>
                <c:pt idx="80081">
                  <c:v>2.5</c:v>
                </c:pt>
                <c:pt idx="80082">
                  <c:v>2.5</c:v>
                </c:pt>
                <c:pt idx="80083">
                  <c:v>2.5</c:v>
                </c:pt>
                <c:pt idx="80084">
                  <c:v>2.5</c:v>
                </c:pt>
                <c:pt idx="80085">
                  <c:v>2.5</c:v>
                </c:pt>
                <c:pt idx="80086">
                  <c:v>2.5</c:v>
                </c:pt>
                <c:pt idx="80087">
                  <c:v>2.5</c:v>
                </c:pt>
                <c:pt idx="80088">
                  <c:v>2.5</c:v>
                </c:pt>
                <c:pt idx="80089">
                  <c:v>2.5</c:v>
                </c:pt>
                <c:pt idx="80090">
                  <c:v>2.5</c:v>
                </c:pt>
                <c:pt idx="80091">
                  <c:v>2.5</c:v>
                </c:pt>
                <c:pt idx="80092">
                  <c:v>2.5</c:v>
                </c:pt>
                <c:pt idx="80093">
                  <c:v>2.5</c:v>
                </c:pt>
                <c:pt idx="80094">
                  <c:v>2.5</c:v>
                </c:pt>
                <c:pt idx="80095">
                  <c:v>2.5</c:v>
                </c:pt>
                <c:pt idx="80096">
                  <c:v>2.5</c:v>
                </c:pt>
                <c:pt idx="80097">
                  <c:v>2.5</c:v>
                </c:pt>
                <c:pt idx="80098">
                  <c:v>2.5</c:v>
                </c:pt>
                <c:pt idx="80099">
                  <c:v>2.5</c:v>
                </c:pt>
                <c:pt idx="80100">
                  <c:v>2.5</c:v>
                </c:pt>
                <c:pt idx="80101">
                  <c:v>2.5</c:v>
                </c:pt>
                <c:pt idx="80102">
                  <c:v>2.5</c:v>
                </c:pt>
                <c:pt idx="80103">
                  <c:v>2.5</c:v>
                </c:pt>
                <c:pt idx="80104">
                  <c:v>2.5</c:v>
                </c:pt>
                <c:pt idx="80105">
                  <c:v>2.5</c:v>
                </c:pt>
                <c:pt idx="80106">
                  <c:v>2.5</c:v>
                </c:pt>
                <c:pt idx="80107">
                  <c:v>2.5</c:v>
                </c:pt>
                <c:pt idx="80108">
                  <c:v>2.5</c:v>
                </c:pt>
                <c:pt idx="80109">
                  <c:v>2.5</c:v>
                </c:pt>
                <c:pt idx="80110">
                  <c:v>2.5</c:v>
                </c:pt>
                <c:pt idx="80111">
                  <c:v>2.5</c:v>
                </c:pt>
                <c:pt idx="80112">
                  <c:v>2.5</c:v>
                </c:pt>
                <c:pt idx="80113">
                  <c:v>2.5</c:v>
                </c:pt>
                <c:pt idx="80114">
                  <c:v>2.5</c:v>
                </c:pt>
                <c:pt idx="80115">
                  <c:v>2.5</c:v>
                </c:pt>
                <c:pt idx="80116">
                  <c:v>2.5</c:v>
                </c:pt>
                <c:pt idx="80117">
                  <c:v>2.5</c:v>
                </c:pt>
                <c:pt idx="80118">
                  <c:v>2.5</c:v>
                </c:pt>
                <c:pt idx="80119">
                  <c:v>2.5</c:v>
                </c:pt>
                <c:pt idx="80120">
                  <c:v>2.5</c:v>
                </c:pt>
                <c:pt idx="80121">
                  <c:v>2.5</c:v>
                </c:pt>
                <c:pt idx="80122">
                  <c:v>2.5</c:v>
                </c:pt>
                <c:pt idx="80123">
                  <c:v>2.5</c:v>
                </c:pt>
                <c:pt idx="80124">
                  <c:v>2.5</c:v>
                </c:pt>
                <c:pt idx="80125">
                  <c:v>2.5</c:v>
                </c:pt>
                <c:pt idx="80126">
                  <c:v>2.5</c:v>
                </c:pt>
                <c:pt idx="80127">
                  <c:v>2.5</c:v>
                </c:pt>
                <c:pt idx="80128">
                  <c:v>2.5</c:v>
                </c:pt>
                <c:pt idx="80129">
                  <c:v>2.5</c:v>
                </c:pt>
                <c:pt idx="80130">
                  <c:v>2.5</c:v>
                </c:pt>
                <c:pt idx="80131">
                  <c:v>2.5</c:v>
                </c:pt>
                <c:pt idx="80132">
                  <c:v>2.5</c:v>
                </c:pt>
                <c:pt idx="80133">
                  <c:v>2.5</c:v>
                </c:pt>
                <c:pt idx="80134">
                  <c:v>2.5</c:v>
                </c:pt>
                <c:pt idx="80135">
                  <c:v>2.5</c:v>
                </c:pt>
                <c:pt idx="80136">
                  <c:v>2.5</c:v>
                </c:pt>
                <c:pt idx="80137">
                  <c:v>2.5</c:v>
                </c:pt>
                <c:pt idx="80138">
                  <c:v>2.5</c:v>
                </c:pt>
                <c:pt idx="80139">
                  <c:v>2.5</c:v>
                </c:pt>
                <c:pt idx="80140">
                  <c:v>2.5</c:v>
                </c:pt>
                <c:pt idx="80141">
                  <c:v>2.5</c:v>
                </c:pt>
                <c:pt idx="80142">
                  <c:v>2.5</c:v>
                </c:pt>
                <c:pt idx="80143">
                  <c:v>2.5</c:v>
                </c:pt>
                <c:pt idx="80144">
                  <c:v>2.5</c:v>
                </c:pt>
                <c:pt idx="80145">
                  <c:v>2.5</c:v>
                </c:pt>
                <c:pt idx="80146">
                  <c:v>2.5</c:v>
                </c:pt>
                <c:pt idx="80147">
                  <c:v>2.5</c:v>
                </c:pt>
                <c:pt idx="80148">
                  <c:v>2.5</c:v>
                </c:pt>
                <c:pt idx="80149">
                  <c:v>2.5</c:v>
                </c:pt>
                <c:pt idx="80150">
                  <c:v>2.5</c:v>
                </c:pt>
                <c:pt idx="80151">
                  <c:v>2.5</c:v>
                </c:pt>
                <c:pt idx="80152">
                  <c:v>2.5</c:v>
                </c:pt>
                <c:pt idx="80153">
                  <c:v>2.5</c:v>
                </c:pt>
                <c:pt idx="80154">
                  <c:v>2.5</c:v>
                </c:pt>
                <c:pt idx="80155">
                  <c:v>2.5</c:v>
                </c:pt>
                <c:pt idx="80156">
                  <c:v>2.5</c:v>
                </c:pt>
                <c:pt idx="80157">
                  <c:v>2.5</c:v>
                </c:pt>
                <c:pt idx="80158">
                  <c:v>2.5</c:v>
                </c:pt>
                <c:pt idx="80159">
                  <c:v>2.5</c:v>
                </c:pt>
                <c:pt idx="80160">
                  <c:v>2.5</c:v>
                </c:pt>
                <c:pt idx="80161">
                  <c:v>2.5</c:v>
                </c:pt>
                <c:pt idx="80162">
                  <c:v>2.5</c:v>
                </c:pt>
                <c:pt idx="80163">
                  <c:v>2.5</c:v>
                </c:pt>
                <c:pt idx="80164">
                  <c:v>2.5</c:v>
                </c:pt>
                <c:pt idx="80165">
                  <c:v>2.5</c:v>
                </c:pt>
                <c:pt idx="80166">
                  <c:v>2.5</c:v>
                </c:pt>
                <c:pt idx="80167">
                  <c:v>2.5</c:v>
                </c:pt>
                <c:pt idx="80168">
                  <c:v>2.5</c:v>
                </c:pt>
                <c:pt idx="80169">
                  <c:v>2.5</c:v>
                </c:pt>
                <c:pt idx="80170">
                  <c:v>2.5</c:v>
                </c:pt>
                <c:pt idx="80171">
                  <c:v>2.5</c:v>
                </c:pt>
                <c:pt idx="80172">
                  <c:v>2.5</c:v>
                </c:pt>
                <c:pt idx="80173">
                  <c:v>2.5</c:v>
                </c:pt>
                <c:pt idx="80174">
                  <c:v>2.5</c:v>
                </c:pt>
                <c:pt idx="80175">
                  <c:v>2.5</c:v>
                </c:pt>
                <c:pt idx="80176">
                  <c:v>2.5</c:v>
                </c:pt>
                <c:pt idx="80177">
                  <c:v>2.5</c:v>
                </c:pt>
                <c:pt idx="80178">
                  <c:v>2.5</c:v>
                </c:pt>
                <c:pt idx="80179">
                  <c:v>2.5</c:v>
                </c:pt>
                <c:pt idx="80180">
                  <c:v>2.5</c:v>
                </c:pt>
                <c:pt idx="80181">
                  <c:v>2.5</c:v>
                </c:pt>
                <c:pt idx="80182">
                  <c:v>2.5</c:v>
                </c:pt>
                <c:pt idx="80183">
                  <c:v>2.5</c:v>
                </c:pt>
                <c:pt idx="80184">
                  <c:v>2.5</c:v>
                </c:pt>
                <c:pt idx="80185">
                  <c:v>2.5</c:v>
                </c:pt>
                <c:pt idx="80186">
                  <c:v>2.5</c:v>
                </c:pt>
                <c:pt idx="80187">
                  <c:v>2.5</c:v>
                </c:pt>
                <c:pt idx="80188">
                  <c:v>2.5</c:v>
                </c:pt>
                <c:pt idx="80189">
                  <c:v>2.5</c:v>
                </c:pt>
                <c:pt idx="80190">
                  <c:v>2.5</c:v>
                </c:pt>
                <c:pt idx="80191">
                  <c:v>2.5</c:v>
                </c:pt>
                <c:pt idx="80192">
                  <c:v>2.5</c:v>
                </c:pt>
                <c:pt idx="80193">
                  <c:v>2.5</c:v>
                </c:pt>
                <c:pt idx="80194">
                  <c:v>2.5</c:v>
                </c:pt>
                <c:pt idx="80195">
                  <c:v>2.5</c:v>
                </c:pt>
                <c:pt idx="80196">
                  <c:v>2.5</c:v>
                </c:pt>
                <c:pt idx="80197">
                  <c:v>2.5</c:v>
                </c:pt>
                <c:pt idx="80198">
                  <c:v>2.5</c:v>
                </c:pt>
                <c:pt idx="80199">
                  <c:v>2.5</c:v>
                </c:pt>
                <c:pt idx="80200">
                  <c:v>2.5</c:v>
                </c:pt>
                <c:pt idx="80201">
                  <c:v>2.5</c:v>
                </c:pt>
                <c:pt idx="80202">
                  <c:v>2.5</c:v>
                </c:pt>
                <c:pt idx="80203">
                  <c:v>2.5</c:v>
                </c:pt>
                <c:pt idx="80204">
                  <c:v>2.5</c:v>
                </c:pt>
                <c:pt idx="80205">
                  <c:v>2.5</c:v>
                </c:pt>
                <c:pt idx="80206">
                  <c:v>2.5</c:v>
                </c:pt>
                <c:pt idx="80207">
                  <c:v>2.5</c:v>
                </c:pt>
                <c:pt idx="80208">
                  <c:v>2.5</c:v>
                </c:pt>
                <c:pt idx="80209">
                  <c:v>2.5</c:v>
                </c:pt>
                <c:pt idx="80210">
                  <c:v>2.5</c:v>
                </c:pt>
                <c:pt idx="80211">
                  <c:v>2.5</c:v>
                </c:pt>
                <c:pt idx="80212">
                  <c:v>2.5</c:v>
                </c:pt>
                <c:pt idx="80213">
                  <c:v>2.5</c:v>
                </c:pt>
                <c:pt idx="80214">
                  <c:v>2.5</c:v>
                </c:pt>
                <c:pt idx="80215">
                  <c:v>2.5</c:v>
                </c:pt>
                <c:pt idx="80216">
                  <c:v>2.5</c:v>
                </c:pt>
                <c:pt idx="80217">
                  <c:v>2.5</c:v>
                </c:pt>
                <c:pt idx="80218">
                  <c:v>2.5</c:v>
                </c:pt>
                <c:pt idx="80219">
                  <c:v>2.5</c:v>
                </c:pt>
                <c:pt idx="80220">
                  <c:v>2.5</c:v>
                </c:pt>
                <c:pt idx="80221">
                  <c:v>2.5</c:v>
                </c:pt>
                <c:pt idx="80222">
                  <c:v>2.5</c:v>
                </c:pt>
                <c:pt idx="80223">
                  <c:v>2.5</c:v>
                </c:pt>
                <c:pt idx="80224">
                  <c:v>2.5</c:v>
                </c:pt>
                <c:pt idx="80225">
                  <c:v>2.5</c:v>
                </c:pt>
                <c:pt idx="80226">
                  <c:v>2.5</c:v>
                </c:pt>
                <c:pt idx="80227">
                  <c:v>2.5</c:v>
                </c:pt>
                <c:pt idx="80228">
                  <c:v>2.5</c:v>
                </c:pt>
                <c:pt idx="80229">
                  <c:v>2.5</c:v>
                </c:pt>
                <c:pt idx="80230">
                  <c:v>2.5</c:v>
                </c:pt>
                <c:pt idx="80231">
                  <c:v>2.5</c:v>
                </c:pt>
                <c:pt idx="80232">
                  <c:v>2.5</c:v>
                </c:pt>
                <c:pt idx="80233">
                  <c:v>2.5</c:v>
                </c:pt>
                <c:pt idx="80234">
                  <c:v>2.5</c:v>
                </c:pt>
                <c:pt idx="80235">
                  <c:v>2.5</c:v>
                </c:pt>
                <c:pt idx="80236">
                  <c:v>2.5</c:v>
                </c:pt>
                <c:pt idx="80237">
                  <c:v>2.5</c:v>
                </c:pt>
                <c:pt idx="80238">
                  <c:v>2.5</c:v>
                </c:pt>
                <c:pt idx="80239">
                  <c:v>2.5</c:v>
                </c:pt>
                <c:pt idx="80240">
                  <c:v>2.5</c:v>
                </c:pt>
                <c:pt idx="80241">
                  <c:v>2.5</c:v>
                </c:pt>
                <c:pt idx="80242">
                  <c:v>2.5</c:v>
                </c:pt>
                <c:pt idx="80243">
                  <c:v>2.5</c:v>
                </c:pt>
                <c:pt idx="80244">
                  <c:v>2.5</c:v>
                </c:pt>
                <c:pt idx="80245">
                  <c:v>2.5</c:v>
                </c:pt>
                <c:pt idx="80246">
                  <c:v>2.5</c:v>
                </c:pt>
                <c:pt idx="80247">
                  <c:v>2.5</c:v>
                </c:pt>
                <c:pt idx="80248">
                  <c:v>2.5</c:v>
                </c:pt>
                <c:pt idx="80249">
                  <c:v>2.5</c:v>
                </c:pt>
                <c:pt idx="80250">
                  <c:v>2.5</c:v>
                </c:pt>
                <c:pt idx="80251">
                  <c:v>2.5</c:v>
                </c:pt>
                <c:pt idx="80252">
                  <c:v>2.5</c:v>
                </c:pt>
                <c:pt idx="80253">
                  <c:v>2.5</c:v>
                </c:pt>
                <c:pt idx="80254">
                  <c:v>2.5</c:v>
                </c:pt>
                <c:pt idx="80255">
                  <c:v>2.5</c:v>
                </c:pt>
                <c:pt idx="80256">
                  <c:v>2.5</c:v>
                </c:pt>
                <c:pt idx="80257">
                  <c:v>2.5</c:v>
                </c:pt>
                <c:pt idx="80258">
                  <c:v>2.5</c:v>
                </c:pt>
                <c:pt idx="80259">
                  <c:v>2.5</c:v>
                </c:pt>
                <c:pt idx="80260">
                  <c:v>2.5</c:v>
                </c:pt>
                <c:pt idx="80261">
                  <c:v>2.5</c:v>
                </c:pt>
                <c:pt idx="80262">
                  <c:v>2.5</c:v>
                </c:pt>
                <c:pt idx="80263">
                  <c:v>2.5</c:v>
                </c:pt>
                <c:pt idx="80264">
                  <c:v>2.5</c:v>
                </c:pt>
                <c:pt idx="80265">
                  <c:v>2.5</c:v>
                </c:pt>
                <c:pt idx="80266">
                  <c:v>2.5</c:v>
                </c:pt>
                <c:pt idx="80267">
                  <c:v>2.5</c:v>
                </c:pt>
                <c:pt idx="80268">
                  <c:v>2.5</c:v>
                </c:pt>
                <c:pt idx="80269">
                  <c:v>2.5</c:v>
                </c:pt>
                <c:pt idx="80270">
                  <c:v>2.5</c:v>
                </c:pt>
                <c:pt idx="80271">
                  <c:v>2.5</c:v>
                </c:pt>
                <c:pt idx="80272">
                  <c:v>2.5</c:v>
                </c:pt>
                <c:pt idx="80273">
                  <c:v>2.5</c:v>
                </c:pt>
                <c:pt idx="80274">
                  <c:v>2.5</c:v>
                </c:pt>
                <c:pt idx="80275">
                  <c:v>2.5</c:v>
                </c:pt>
                <c:pt idx="80276">
                  <c:v>2.5</c:v>
                </c:pt>
                <c:pt idx="80277">
                  <c:v>2.5</c:v>
                </c:pt>
                <c:pt idx="80278">
                  <c:v>2.5</c:v>
                </c:pt>
                <c:pt idx="80279">
                  <c:v>2.5</c:v>
                </c:pt>
                <c:pt idx="80280">
                  <c:v>2.5</c:v>
                </c:pt>
                <c:pt idx="80281">
                  <c:v>2.5</c:v>
                </c:pt>
                <c:pt idx="80282">
                  <c:v>2.5</c:v>
                </c:pt>
                <c:pt idx="80283">
                  <c:v>2.5</c:v>
                </c:pt>
                <c:pt idx="80284">
                  <c:v>2.5</c:v>
                </c:pt>
                <c:pt idx="80285">
                  <c:v>2.5</c:v>
                </c:pt>
                <c:pt idx="80286">
                  <c:v>2.5</c:v>
                </c:pt>
                <c:pt idx="80287">
                  <c:v>2.5</c:v>
                </c:pt>
                <c:pt idx="80288">
                  <c:v>2.5</c:v>
                </c:pt>
                <c:pt idx="80289">
                  <c:v>2.5</c:v>
                </c:pt>
                <c:pt idx="80290">
                  <c:v>2.5</c:v>
                </c:pt>
                <c:pt idx="80291">
                  <c:v>2.5</c:v>
                </c:pt>
                <c:pt idx="80292">
                  <c:v>2.5</c:v>
                </c:pt>
                <c:pt idx="80293">
                  <c:v>2.5</c:v>
                </c:pt>
                <c:pt idx="80294">
                  <c:v>2.5</c:v>
                </c:pt>
                <c:pt idx="80295">
                  <c:v>2.5</c:v>
                </c:pt>
                <c:pt idx="80296">
                  <c:v>2.5</c:v>
                </c:pt>
                <c:pt idx="80297">
                  <c:v>2.5</c:v>
                </c:pt>
                <c:pt idx="80298">
                  <c:v>2.5</c:v>
                </c:pt>
                <c:pt idx="80299">
                  <c:v>2.5</c:v>
                </c:pt>
                <c:pt idx="80300">
                  <c:v>2.5</c:v>
                </c:pt>
                <c:pt idx="80301">
                  <c:v>2.5</c:v>
                </c:pt>
                <c:pt idx="80302">
                  <c:v>2.5</c:v>
                </c:pt>
                <c:pt idx="80303">
                  <c:v>2.5</c:v>
                </c:pt>
                <c:pt idx="80304">
                  <c:v>2.5</c:v>
                </c:pt>
                <c:pt idx="80305">
                  <c:v>2.5</c:v>
                </c:pt>
                <c:pt idx="80306">
                  <c:v>2.5</c:v>
                </c:pt>
                <c:pt idx="80307">
                  <c:v>2.5</c:v>
                </c:pt>
                <c:pt idx="80308">
                  <c:v>2.5</c:v>
                </c:pt>
                <c:pt idx="80309">
                  <c:v>2.5</c:v>
                </c:pt>
                <c:pt idx="80310">
                  <c:v>2.5</c:v>
                </c:pt>
                <c:pt idx="80311">
                  <c:v>2.5</c:v>
                </c:pt>
                <c:pt idx="80312">
                  <c:v>2.5</c:v>
                </c:pt>
                <c:pt idx="80313">
                  <c:v>2.5</c:v>
                </c:pt>
                <c:pt idx="80314">
                  <c:v>2.5</c:v>
                </c:pt>
                <c:pt idx="80315">
                  <c:v>2.5</c:v>
                </c:pt>
                <c:pt idx="80316">
                  <c:v>2.5</c:v>
                </c:pt>
                <c:pt idx="80317">
                  <c:v>2.5</c:v>
                </c:pt>
                <c:pt idx="80318">
                  <c:v>2.5</c:v>
                </c:pt>
                <c:pt idx="80319">
                  <c:v>2.5</c:v>
                </c:pt>
                <c:pt idx="80320">
                  <c:v>2.5</c:v>
                </c:pt>
                <c:pt idx="80321">
                  <c:v>2.5</c:v>
                </c:pt>
                <c:pt idx="80322">
                  <c:v>2.5</c:v>
                </c:pt>
                <c:pt idx="80323">
                  <c:v>2.5</c:v>
                </c:pt>
                <c:pt idx="80324">
                  <c:v>2.5</c:v>
                </c:pt>
                <c:pt idx="80325">
                  <c:v>2.5</c:v>
                </c:pt>
                <c:pt idx="80326">
                  <c:v>2.5</c:v>
                </c:pt>
                <c:pt idx="80327">
                  <c:v>2.5</c:v>
                </c:pt>
                <c:pt idx="80328">
                  <c:v>2.5</c:v>
                </c:pt>
                <c:pt idx="80329">
                  <c:v>2.5</c:v>
                </c:pt>
                <c:pt idx="80330">
                  <c:v>2.5</c:v>
                </c:pt>
                <c:pt idx="80331">
                  <c:v>2.5</c:v>
                </c:pt>
                <c:pt idx="80332">
                  <c:v>2.5</c:v>
                </c:pt>
                <c:pt idx="80333">
                  <c:v>2.5</c:v>
                </c:pt>
                <c:pt idx="80334">
                  <c:v>2.5</c:v>
                </c:pt>
                <c:pt idx="80335">
                  <c:v>2.5</c:v>
                </c:pt>
                <c:pt idx="80336">
                  <c:v>2.5</c:v>
                </c:pt>
                <c:pt idx="80337">
                  <c:v>2.5</c:v>
                </c:pt>
                <c:pt idx="80338">
                  <c:v>2.5</c:v>
                </c:pt>
                <c:pt idx="80339">
                  <c:v>2.5</c:v>
                </c:pt>
                <c:pt idx="80340">
                  <c:v>2.5</c:v>
                </c:pt>
                <c:pt idx="80341">
                  <c:v>2.5</c:v>
                </c:pt>
                <c:pt idx="80342">
                  <c:v>2.5</c:v>
                </c:pt>
                <c:pt idx="80343">
                  <c:v>2.5</c:v>
                </c:pt>
                <c:pt idx="80344">
                  <c:v>2.5</c:v>
                </c:pt>
                <c:pt idx="80345">
                  <c:v>2.5</c:v>
                </c:pt>
                <c:pt idx="80346">
                  <c:v>2.5</c:v>
                </c:pt>
                <c:pt idx="80347">
                  <c:v>2.5</c:v>
                </c:pt>
                <c:pt idx="80348">
                  <c:v>2.5</c:v>
                </c:pt>
                <c:pt idx="80349">
                  <c:v>2.5</c:v>
                </c:pt>
                <c:pt idx="80350">
                  <c:v>2.5</c:v>
                </c:pt>
                <c:pt idx="80351">
                  <c:v>2.5</c:v>
                </c:pt>
                <c:pt idx="80352">
                  <c:v>2.5</c:v>
                </c:pt>
                <c:pt idx="80353">
                  <c:v>2.5</c:v>
                </c:pt>
                <c:pt idx="80354">
                  <c:v>2.5</c:v>
                </c:pt>
                <c:pt idx="80355">
                  <c:v>2.5</c:v>
                </c:pt>
                <c:pt idx="80356">
                  <c:v>2.5</c:v>
                </c:pt>
                <c:pt idx="80357">
                  <c:v>2.5</c:v>
                </c:pt>
                <c:pt idx="80358">
                  <c:v>2.5</c:v>
                </c:pt>
                <c:pt idx="80359">
                  <c:v>2.5</c:v>
                </c:pt>
                <c:pt idx="80360">
                  <c:v>2.5</c:v>
                </c:pt>
                <c:pt idx="80361">
                  <c:v>2.5</c:v>
                </c:pt>
                <c:pt idx="80362">
                  <c:v>2.5</c:v>
                </c:pt>
                <c:pt idx="80363">
                  <c:v>2.5</c:v>
                </c:pt>
                <c:pt idx="80364">
                  <c:v>2.5</c:v>
                </c:pt>
                <c:pt idx="80365">
                  <c:v>2.5</c:v>
                </c:pt>
                <c:pt idx="80366">
                  <c:v>2.5</c:v>
                </c:pt>
                <c:pt idx="80367">
                  <c:v>2.5</c:v>
                </c:pt>
                <c:pt idx="80368">
                  <c:v>2.5</c:v>
                </c:pt>
                <c:pt idx="80369">
                  <c:v>2.5</c:v>
                </c:pt>
                <c:pt idx="80370">
                  <c:v>2.5</c:v>
                </c:pt>
                <c:pt idx="80371">
                  <c:v>2.5</c:v>
                </c:pt>
                <c:pt idx="80372">
                  <c:v>2.5</c:v>
                </c:pt>
                <c:pt idx="80373">
                  <c:v>2.5</c:v>
                </c:pt>
                <c:pt idx="80374">
                  <c:v>2.5</c:v>
                </c:pt>
                <c:pt idx="80375">
                  <c:v>2.5</c:v>
                </c:pt>
                <c:pt idx="80376">
                  <c:v>2.5</c:v>
                </c:pt>
                <c:pt idx="80377">
                  <c:v>2.5</c:v>
                </c:pt>
                <c:pt idx="80378">
                  <c:v>2.5</c:v>
                </c:pt>
                <c:pt idx="80379">
                  <c:v>2.5</c:v>
                </c:pt>
                <c:pt idx="80380">
                  <c:v>2.5</c:v>
                </c:pt>
                <c:pt idx="80381">
                  <c:v>2.5</c:v>
                </c:pt>
                <c:pt idx="80382">
                  <c:v>2.5</c:v>
                </c:pt>
                <c:pt idx="80383">
                  <c:v>2.5</c:v>
                </c:pt>
                <c:pt idx="80384">
                  <c:v>2.5</c:v>
                </c:pt>
                <c:pt idx="80385">
                  <c:v>2.5</c:v>
                </c:pt>
                <c:pt idx="80386">
                  <c:v>2.5</c:v>
                </c:pt>
                <c:pt idx="80387">
                  <c:v>2.5</c:v>
                </c:pt>
                <c:pt idx="80388">
                  <c:v>2.5</c:v>
                </c:pt>
                <c:pt idx="80389">
                  <c:v>2.5</c:v>
                </c:pt>
                <c:pt idx="80390">
                  <c:v>2.5</c:v>
                </c:pt>
                <c:pt idx="80391">
                  <c:v>2.5</c:v>
                </c:pt>
                <c:pt idx="80392">
                  <c:v>2.5</c:v>
                </c:pt>
                <c:pt idx="80393">
                  <c:v>2.5</c:v>
                </c:pt>
                <c:pt idx="80394">
                  <c:v>2.5</c:v>
                </c:pt>
                <c:pt idx="80395">
                  <c:v>2.5</c:v>
                </c:pt>
                <c:pt idx="80396">
                  <c:v>2.5</c:v>
                </c:pt>
                <c:pt idx="80397">
                  <c:v>2.5</c:v>
                </c:pt>
                <c:pt idx="80398">
                  <c:v>2.5</c:v>
                </c:pt>
                <c:pt idx="80399">
                  <c:v>2.5</c:v>
                </c:pt>
                <c:pt idx="80400">
                  <c:v>3</c:v>
                </c:pt>
                <c:pt idx="80401">
                  <c:v>3</c:v>
                </c:pt>
                <c:pt idx="80402">
                  <c:v>3</c:v>
                </c:pt>
                <c:pt idx="80403">
                  <c:v>3</c:v>
                </c:pt>
                <c:pt idx="80404">
                  <c:v>3</c:v>
                </c:pt>
                <c:pt idx="80405">
                  <c:v>3</c:v>
                </c:pt>
                <c:pt idx="80406">
                  <c:v>3</c:v>
                </c:pt>
                <c:pt idx="80407">
                  <c:v>3</c:v>
                </c:pt>
                <c:pt idx="80408">
                  <c:v>3</c:v>
                </c:pt>
                <c:pt idx="80409">
                  <c:v>3</c:v>
                </c:pt>
                <c:pt idx="80410">
                  <c:v>3</c:v>
                </c:pt>
                <c:pt idx="80411">
                  <c:v>3</c:v>
                </c:pt>
                <c:pt idx="80412">
                  <c:v>3</c:v>
                </c:pt>
                <c:pt idx="80413">
                  <c:v>3</c:v>
                </c:pt>
                <c:pt idx="80414">
                  <c:v>3</c:v>
                </c:pt>
                <c:pt idx="80415">
                  <c:v>3</c:v>
                </c:pt>
                <c:pt idx="80416">
                  <c:v>3</c:v>
                </c:pt>
                <c:pt idx="80417">
                  <c:v>3</c:v>
                </c:pt>
                <c:pt idx="80418">
                  <c:v>3</c:v>
                </c:pt>
                <c:pt idx="80419">
                  <c:v>3</c:v>
                </c:pt>
                <c:pt idx="80420">
                  <c:v>3</c:v>
                </c:pt>
                <c:pt idx="80421">
                  <c:v>3</c:v>
                </c:pt>
                <c:pt idx="80422">
                  <c:v>3</c:v>
                </c:pt>
                <c:pt idx="80423">
                  <c:v>3</c:v>
                </c:pt>
                <c:pt idx="80424">
                  <c:v>3</c:v>
                </c:pt>
                <c:pt idx="80425">
                  <c:v>3</c:v>
                </c:pt>
                <c:pt idx="80426">
                  <c:v>3</c:v>
                </c:pt>
                <c:pt idx="80427">
                  <c:v>3</c:v>
                </c:pt>
                <c:pt idx="80428">
                  <c:v>3</c:v>
                </c:pt>
                <c:pt idx="80429">
                  <c:v>3</c:v>
                </c:pt>
                <c:pt idx="80430">
                  <c:v>3</c:v>
                </c:pt>
                <c:pt idx="80431">
                  <c:v>3</c:v>
                </c:pt>
                <c:pt idx="80432">
                  <c:v>3</c:v>
                </c:pt>
                <c:pt idx="80433">
                  <c:v>3</c:v>
                </c:pt>
                <c:pt idx="80434">
                  <c:v>3</c:v>
                </c:pt>
                <c:pt idx="80435">
                  <c:v>3</c:v>
                </c:pt>
                <c:pt idx="80436">
                  <c:v>3</c:v>
                </c:pt>
                <c:pt idx="80437">
                  <c:v>3</c:v>
                </c:pt>
                <c:pt idx="80438">
                  <c:v>3</c:v>
                </c:pt>
                <c:pt idx="80439">
                  <c:v>3</c:v>
                </c:pt>
                <c:pt idx="80440">
                  <c:v>3</c:v>
                </c:pt>
                <c:pt idx="80441">
                  <c:v>3</c:v>
                </c:pt>
                <c:pt idx="80442">
                  <c:v>3</c:v>
                </c:pt>
                <c:pt idx="80443">
                  <c:v>3</c:v>
                </c:pt>
                <c:pt idx="80444">
                  <c:v>3</c:v>
                </c:pt>
                <c:pt idx="80445">
                  <c:v>3</c:v>
                </c:pt>
                <c:pt idx="80446">
                  <c:v>3</c:v>
                </c:pt>
                <c:pt idx="80447">
                  <c:v>3</c:v>
                </c:pt>
                <c:pt idx="80448">
                  <c:v>3</c:v>
                </c:pt>
                <c:pt idx="80449">
                  <c:v>3</c:v>
                </c:pt>
                <c:pt idx="80450">
                  <c:v>3</c:v>
                </c:pt>
                <c:pt idx="80451">
                  <c:v>3</c:v>
                </c:pt>
                <c:pt idx="80452">
                  <c:v>3</c:v>
                </c:pt>
                <c:pt idx="80453">
                  <c:v>3</c:v>
                </c:pt>
                <c:pt idx="80454">
                  <c:v>3</c:v>
                </c:pt>
                <c:pt idx="80455">
                  <c:v>3</c:v>
                </c:pt>
                <c:pt idx="80456">
                  <c:v>3</c:v>
                </c:pt>
                <c:pt idx="80457">
                  <c:v>3</c:v>
                </c:pt>
                <c:pt idx="80458">
                  <c:v>3</c:v>
                </c:pt>
                <c:pt idx="80459">
                  <c:v>3</c:v>
                </c:pt>
                <c:pt idx="80460">
                  <c:v>3</c:v>
                </c:pt>
                <c:pt idx="80461">
                  <c:v>3</c:v>
                </c:pt>
                <c:pt idx="80462">
                  <c:v>3</c:v>
                </c:pt>
                <c:pt idx="80463">
                  <c:v>3</c:v>
                </c:pt>
                <c:pt idx="80464">
                  <c:v>3</c:v>
                </c:pt>
                <c:pt idx="80465">
                  <c:v>3</c:v>
                </c:pt>
                <c:pt idx="80466">
                  <c:v>3</c:v>
                </c:pt>
                <c:pt idx="80467">
                  <c:v>3</c:v>
                </c:pt>
                <c:pt idx="80468">
                  <c:v>3</c:v>
                </c:pt>
                <c:pt idx="80469">
                  <c:v>3</c:v>
                </c:pt>
                <c:pt idx="80470">
                  <c:v>3</c:v>
                </c:pt>
                <c:pt idx="80471">
                  <c:v>3</c:v>
                </c:pt>
                <c:pt idx="80472">
                  <c:v>3</c:v>
                </c:pt>
                <c:pt idx="80473">
                  <c:v>3</c:v>
                </c:pt>
                <c:pt idx="80474">
                  <c:v>3</c:v>
                </c:pt>
                <c:pt idx="80475">
                  <c:v>3</c:v>
                </c:pt>
                <c:pt idx="80476">
                  <c:v>3</c:v>
                </c:pt>
                <c:pt idx="80477">
                  <c:v>3</c:v>
                </c:pt>
                <c:pt idx="80478">
                  <c:v>3</c:v>
                </c:pt>
                <c:pt idx="80479">
                  <c:v>3</c:v>
                </c:pt>
                <c:pt idx="80480">
                  <c:v>3</c:v>
                </c:pt>
                <c:pt idx="80481">
                  <c:v>3</c:v>
                </c:pt>
                <c:pt idx="80482">
                  <c:v>3</c:v>
                </c:pt>
                <c:pt idx="80483">
                  <c:v>3</c:v>
                </c:pt>
                <c:pt idx="80484">
                  <c:v>3</c:v>
                </c:pt>
                <c:pt idx="80485">
                  <c:v>3</c:v>
                </c:pt>
                <c:pt idx="80486">
                  <c:v>3</c:v>
                </c:pt>
                <c:pt idx="80487">
                  <c:v>3</c:v>
                </c:pt>
                <c:pt idx="80488">
                  <c:v>3</c:v>
                </c:pt>
                <c:pt idx="80489">
                  <c:v>3</c:v>
                </c:pt>
                <c:pt idx="80490">
                  <c:v>3</c:v>
                </c:pt>
                <c:pt idx="80491">
                  <c:v>3</c:v>
                </c:pt>
                <c:pt idx="80492">
                  <c:v>3</c:v>
                </c:pt>
                <c:pt idx="80493">
                  <c:v>3</c:v>
                </c:pt>
                <c:pt idx="80494">
                  <c:v>3</c:v>
                </c:pt>
                <c:pt idx="80495">
                  <c:v>3</c:v>
                </c:pt>
                <c:pt idx="80496">
                  <c:v>3</c:v>
                </c:pt>
                <c:pt idx="80497">
                  <c:v>3</c:v>
                </c:pt>
                <c:pt idx="80498">
                  <c:v>3</c:v>
                </c:pt>
                <c:pt idx="80499">
                  <c:v>3</c:v>
                </c:pt>
                <c:pt idx="80500">
                  <c:v>3</c:v>
                </c:pt>
                <c:pt idx="80501">
                  <c:v>3</c:v>
                </c:pt>
                <c:pt idx="80502">
                  <c:v>3</c:v>
                </c:pt>
                <c:pt idx="80503">
                  <c:v>3</c:v>
                </c:pt>
                <c:pt idx="80504">
                  <c:v>3</c:v>
                </c:pt>
                <c:pt idx="80505">
                  <c:v>3</c:v>
                </c:pt>
                <c:pt idx="80506">
                  <c:v>3</c:v>
                </c:pt>
                <c:pt idx="80507">
                  <c:v>3</c:v>
                </c:pt>
                <c:pt idx="80508">
                  <c:v>3</c:v>
                </c:pt>
                <c:pt idx="80509">
                  <c:v>3</c:v>
                </c:pt>
                <c:pt idx="80510">
                  <c:v>3</c:v>
                </c:pt>
                <c:pt idx="80511">
                  <c:v>3</c:v>
                </c:pt>
                <c:pt idx="80512">
                  <c:v>3</c:v>
                </c:pt>
                <c:pt idx="80513">
                  <c:v>3</c:v>
                </c:pt>
                <c:pt idx="80514">
                  <c:v>3</c:v>
                </c:pt>
                <c:pt idx="80515">
                  <c:v>3</c:v>
                </c:pt>
                <c:pt idx="80516">
                  <c:v>3</c:v>
                </c:pt>
                <c:pt idx="80517">
                  <c:v>3</c:v>
                </c:pt>
                <c:pt idx="80518">
                  <c:v>3</c:v>
                </c:pt>
                <c:pt idx="80519">
                  <c:v>3</c:v>
                </c:pt>
                <c:pt idx="80520">
                  <c:v>3</c:v>
                </c:pt>
                <c:pt idx="80521">
                  <c:v>3</c:v>
                </c:pt>
                <c:pt idx="80522">
                  <c:v>3</c:v>
                </c:pt>
                <c:pt idx="80523">
                  <c:v>3</c:v>
                </c:pt>
                <c:pt idx="80524">
                  <c:v>3</c:v>
                </c:pt>
                <c:pt idx="80525">
                  <c:v>3</c:v>
                </c:pt>
                <c:pt idx="80526">
                  <c:v>3</c:v>
                </c:pt>
                <c:pt idx="80527">
                  <c:v>3</c:v>
                </c:pt>
                <c:pt idx="80528">
                  <c:v>3</c:v>
                </c:pt>
                <c:pt idx="80529">
                  <c:v>3</c:v>
                </c:pt>
                <c:pt idx="80530">
                  <c:v>3</c:v>
                </c:pt>
                <c:pt idx="80531">
                  <c:v>3</c:v>
                </c:pt>
                <c:pt idx="80532">
                  <c:v>3</c:v>
                </c:pt>
                <c:pt idx="80533">
                  <c:v>3</c:v>
                </c:pt>
                <c:pt idx="80534">
                  <c:v>3</c:v>
                </c:pt>
                <c:pt idx="80535">
                  <c:v>3</c:v>
                </c:pt>
                <c:pt idx="80536">
                  <c:v>3</c:v>
                </c:pt>
                <c:pt idx="80537">
                  <c:v>3</c:v>
                </c:pt>
                <c:pt idx="80538">
                  <c:v>3</c:v>
                </c:pt>
                <c:pt idx="80539">
                  <c:v>3</c:v>
                </c:pt>
                <c:pt idx="80540">
                  <c:v>3</c:v>
                </c:pt>
                <c:pt idx="80541">
                  <c:v>3</c:v>
                </c:pt>
                <c:pt idx="80542">
                  <c:v>3</c:v>
                </c:pt>
                <c:pt idx="80543">
                  <c:v>3</c:v>
                </c:pt>
                <c:pt idx="80544">
                  <c:v>3</c:v>
                </c:pt>
                <c:pt idx="80545">
                  <c:v>3</c:v>
                </c:pt>
                <c:pt idx="80546">
                  <c:v>3</c:v>
                </c:pt>
                <c:pt idx="80547">
                  <c:v>3</c:v>
                </c:pt>
                <c:pt idx="80548">
                  <c:v>3</c:v>
                </c:pt>
                <c:pt idx="80549">
                  <c:v>3</c:v>
                </c:pt>
                <c:pt idx="80550">
                  <c:v>3</c:v>
                </c:pt>
                <c:pt idx="80551">
                  <c:v>3</c:v>
                </c:pt>
                <c:pt idx="80552">
                  <c:v>3</c:v>
                </c:pt>
                <c:pt idx="80553">
                  <c:v>3</c:v>
                </c:pt>
                <c:pt idx="80554">
                  <c:v>3</c:v>
                </c:pt>
                <c:pt idx="80555">
                  <c:v>3</c:v>
                </c:pt>
                <c:pt idx="80556">
                  <c:v>3</c:v>
                </c:pt>
                <c:pt idx="80557">
                  <c:v>3</c:v>
                </c:pt>
                <c:pt idx="80558">
                  <c:v>3</c:v>
                </c:pt>
                <c:pt idx="80559">
                  <c:v>3</c:v>
                </c:pt>
                <c:pt idx="80560">
                  <c:v>3</c:v>
                </c:pt>
                <c:pt idx="80561">
                  <c:v>3</c:v>
                </c:pt>
                <c:pt idx="80562">
                  <c:v>3</c:v>
                </c:pt>
                <c:pt idx="80563">
                  <c:v>3</c:v>
                </c:pt>
                <c:pt idx="80564">
                  <c:v>3</c:v>
                </c:pt>
                <c:pt idx="80565">
                  <c:v>3</c:v>
                </c:pt>
                <c:pt idx="80566">
                  <c:v>3</c:v>
                </c:pt>
                <c:pt idx="80567">
                  <c:v>3</c:v>
                </c:pt>
                <c:pt idx="80568">
                  <c:v>3</c:v>
                </c:pt>
                <c:pt idx="80569">
                  <c:v>3</c:v>
                </c:pt>
                <c:pt idx="80570">
                  <c:v>3</c:v>
                </c:pt>
                <c:pt idx="80571">
                  <c:v>3</c:v>
                </c:pt>
                <c:pt idx="80572">
                  <c:v>3</c:v>
                </c:pt>
                <c:pt idx="80573">
                  <c:v>3</c:v>
                </c:pt>
                <c:pt idx="80574">
                  <c:v>3</c:v>
                </c:pt>
                <c:pt idx="80575">
                  <c:v>3</c:v>
                </c:pt>
                <c:pt idx="80576">
                  <c:v>3</c:v>
                </c:pt>
                <c:pt idx="80577">
                  <c:v>3</c:v>
                </c:pt>
                <c:pt idx="80578">
                  <c:v>3</c:v>
                </c:pt>
                <c:pt idx="80579">
                  <c:v>3</c:v>
                </c:pt>
                <c:pt idx="80580">
                  <c:v>3</c:v>
                </c:pt>
                <c:pt idx="80581">
                  <c:v>3</c:v>
                </c:pt>
                <c:pt idx="80582">
                  <c:v>3</c:v>
                </c:pt>
                <c:pt idx="80583">
                  <c:v>3</c:v>
                </c:pt>
                <c:pt idx="80584">
                  <c:v>3</c:v>
                </c:pt>
                <c:pt idx="80585">
                  <c:v>3</c:v>
                </c:pt>
                <c:pt idx="80586">
                  <c:v>3</c:v>
                </c:pt>
                <c:pt idx="80587">
                  <c:v>3</c:v>
                </c:pt>
                <c:pt idx="80588">
                  <c:v>3</c:v>
                </c:pt>
                <c:pt idx="80589">
                  <c:v>3</c:v>
                </c:pt>
                <c:pt idx="80590">
                  <c:v>3</c:v>
                </c:pt>
                <c:pt idx="80591">
                  <c:v>3</c:v>
                </c:pt>
                <c:pt idx="80592">
                  <c:v>3</c:v>
                </c:pt>
                <c:pt idx="80593">
                  <c:v>3</c:v>
                </c:pt>
                <c:pt idx="80594">
                  <c:v>3</c:v>
                </c:pt>
                <c:pt idx="80595">
                  <c:v>3</c:v>
                </c:pt>
                <c:pt idx="80596">
                  <c:v>3</c:v>
                </c:pt>
                <c:pt idx="80597">
                  <c:v>3</c:v>
                </c:pt>
                <c:pt idx="80598">
                  <c:v>3</c:v>
                </c:pt>
                <c:pt idx="80599">
                  <c:v>3</c:v>
                </c:pt>
                <c:pt idx="80600">
                  <c:v>3</c:v>
                </c:pt>
                <c:pt idx="80601">
                  <c:v>3</c:v>
                </c:pt>
                <c:pt idx="80602">
                  <c:v>3</c:v>
                </c:pt>
                <c:pt idx="80603">
                  <c:v>3</c:v>
                </c:pt>
                <c:pt idx="80604">
                  <c:v>3</c:v>
                </c:pt>
                <c:pt idx="80605">
                  <c:v>3</c:v>
                </c:pt>
                <c:pt idx="80606">
                  <c:v>3</c:v>
                </c:pt>
                <c:pt idx="80607">
                  <c:v>3</c:v>
                </c:pt>
                <c:pt idx="80608">
                  <c:v>3</c:v>
                </c:pt>
                <c:pt idx="80609">
                  <c:v>3</c:v>
                </c:pt>
                <c:pt idx="80610">
                  <c:v>3</c:v>
                </c:pt>
                <c:pt idx="80611">
                  <c:v>3</c:v>
                </c:pt>
                <c:pt idx="80612">
                  <c:v>3</c:v>
                </c:pt>
                <c:pt idx="80613">
                  <c:v>3</c:v>
                </c:pt>
                <c:pt idx="80614">
                  <c:v>3</c:v>
                </c:pt>
                <c:pt idx="80615">
                  <c:v>3</c:v>
                </c:pt>
                <c:pt idx="80616">
                  <c:v>3</c:v>
                </c:pt>
                <c:pt idx="80617">
                  <c:v>3</c:v>
                </c:pt>
                <c:pt idx="80618">
                  <c:v>3</c:v>
                </c:pt>
                <c:pt idx="80619">
                  <c:v>3</c:v>
                </c:pt>
                <c:pt idx="80620">
                  <c:v>3</c:v>
                </c:pt>
                <c:pt idx="80621">
                  <c:v>3</c:v>
                </c:pt>
                <c:pt idx="80622">
                  <c:v>3</c:v>
                </c:pt>
                <c:pt idx="80623">
                  <c:v>3</c:v>
                </c:pt>
                <c:pt idx="80624">
                  <c:v>3</c:v>
                </c:pt>
                <c:pt idx="80625">
                  <c:v>3</c:v>
                </c:pt>
                <c:pt idx="80626">
                  <c:v>3</c:v>
                </c:pt>
                <c:pt idx="80627">
                  <c:v>3</c:v>
                </c:pt>
                <c:pt idx="80628">
                  <c:v>3</c:v>
                </c:pt>
                <c:pt idx="80629">
                  <c:v>3</c:v>
                </c:pt>
                <c:pt idx="80630">
                  <c:v>3</c:v>
                </c:pt>
                <c:pt idx="80631">
                  <c:v>3</c:v>
                </c:pt>
                <c:pt idx="80632">
                  <c:v>3</c:v>
                </c:pt>
                <c:pt idx="80633">
                  <c:v>3</c:v>
                </c:pt>
                <c:pt idx="80634">
                  <c:v>3</c:v>
                </c:pt>
                <c:pt idx="80635">
                  <c:v>3</c:v>
                </c:pt>
                <c:pt idx="80636">
                  <c:v>3</c:v>
                </c:pt>
                <c:pt idx="80637">
                  <c:v>3</c:v>
                </c:pt>
                <c:pt idx="80638">
                  <c:v>3</c:v>
                </c:pt>
                <c:pt idx="80639">
                  <c:v>3</c:v>
                </c:pt>
                <c:pt idx="80640">
                  <c:v>3</c:v>
                </c:pt>
                <c:pt idx="80641">
                  <c:v>3</c:v>
                </c:pt>
                <c:pt idx="80642">
                  <c:v>3</c:v>
                </c:pt>
                <c:pt idx="80643">
                  <c:v>3</c:v>
                </c:pt>
                <c:pt idx="80644">
                  <c:v>3</c:v>
                </c:pt>
                <c:pt idx="80645">
                  <c:v>3</c:v>
                </c:pt>
                <c:pt idx="80646">
                  <c:v>3</c:v>
                </c:pt>
                <c:pt idx="80647">
                  <c:v>3</c:v>
                </c:pt>
                <c:pt idx="80648">
                  <c:v>3</c:v>
                </c:pt>
                <c:pt idx="80649">
                  <c:v>3</c:v>
                </c:pt>
                <c:pt idx="80650">
                  <c:v>3</c:v>
                </c:pt>
                <c:pt idx="80651">
                  <c:v>3</c:v>
                </c:pt>
                <c:pt idx="80652">
                  <c:v>3</c:v>
                </c:pt>
                <c:pt idx="80653">
                  <c:v>3</c:v>
                </c:pt>
                <c:pt idx="80654">
                  <c:v>3</c:v>
                </c:pt>
                <c:pt idx="80655">
                  <c:v>3</c:v>
                </c:pt>
                <c:pt idx="80656">
                  <c:v>3</c:v>
                </c:pt>
                <c:pt idx="80657">
                  <c:v>3</c:v>
                </c:pt>
                <c:pt idx="80658">
                  <c:v>3</c:v>
                </c:pt>
                <c:pt idx="80659">
                  <c:v>3</c:v>
                </c:pt>
                <c:pt idx="80660">
                  <c:v>3</c:v>
                </c:pt>
                <c:pt idx="80661">
                  <c:v>3</c:v>
                </c:pt>
                <c:pt idx="80662">
                  <c:v>3</c:v>
                </c:pt>
                <c:pt idx="80663">
                  <c:v>3</c:v>
                </c:pt>
                <c:pt idx="80664">
                  <c:v>3</c:v>
                </c:pt>
                <c:pt idx="80665">
                  <c:v>3</c:v>
                </c:pt>
                <c:pt idx="80666">
                  <c:v>3</c:v>
                </c:pt>
                <c:pt idx="80667">
                  <c:v>3</c:v>
                </c:pt>
                <c:pt idx="80668">
                  <c:v>3</c:v>
                </c:pt>
                <c:pt idx="80669">
                  <c:v>3</c:v>
                </c:pt>
                <c:pt idx="80670">
                  <c:v>3</c:v>
                </c:pt>
                <c:pt idx="80671">
                  <c:v>3</c:v>
                </c:pt>
                <c:pt idx="80672">
                  <c:v>3</c:v>
                </c:pt>
                <c:pt idx="80673">
                  <c:v>3</c:v>
                </c:pt>
                <c:pt idx="80674">
                  <c:v>3</c:v>
                </c:pt>
                <c:pt idx="80675">
                  <c:v>3</c:v>
                </c:pt>
                <c:pt idx="80676">
                  <c:v>3</c:v>
                </c:pt>
                <c:pt idx="80677">
                  <c:v>3</c:v>
                </c:pt>
                <c:pt idx="80678">
                  <c:v>3</c:v>
                </c:pt>
                <c:pt idx="80679">
                  <c:v>3</c:v>
                </c:pt>
                <c:pt idx="80680">
                  <c:v>3</c:v>
                </c:pt>
                <c:pt idx="80681">
                  <c:v>3</c:v>
                </c:pt>
                <c:pt idx="80682">
                  <c:v>3</c:v>
                </c:pt>
                <c:pt idx="80683">
                  <c:v>3</c:v>
                </c:pt>
                <c:pt idx="80684">
                  <c:v>3</c:v>
                </c:pt>
                <c:pt idx="80685">
                  <c:v>3</c:v>
                </c:pt>
                <c:pt idx="80686">
                  <c:v>3</c:v>
                </c:pt>
                <c:pt idx="80687">
                  <c:v>3</c:v>
                </c:pt>
                <c:pt idx="80688">
                  <c:v>3</c:v>
                </c:pt>
                <c:pt idx="80689">
                  <c:v>3</c:v>
                </c:pt>
                <c:pt idx="80690">
                  <c:v>3</c:v>
                </c:pt>
                <c:pt idx="80691">
                  <c:v>3</c:v>
                </c:pt>
                <c:pt idx="80692">
                  <c:v>3</c:v>
                </c:pt>
                <c:pt idx="80693">
                  <c:v>3</c:v>
                </c:pt>
                <c:pt idx="80694">
                  <c:v>3</c:v>
                </c:pt>
                <c:pt idx="80695">
                  <c:v>3</c:v>
                </c:pt>
                <c:pt idx="80696">
                  <c:v>3</c:v>
                </c:pt>
                <c:pt idx="80697">
                  <c:v>3</c:v>
                </c:pt>
                <c:pt idx="80698">
                  <c:v>3</c:v>
                </c:pt>
                <c:pt idx="80699">
                  <c:v>3</c:v>
                </c:pt>
                <c:pt idx="80700">
                  <c:v>3</c:v>
                </c:pt>
                <c:pt idx="80701">
                  <c:v>3</c:v>
                </c:pt>
                <c:pt idx="80702">
                  <c:v>3</c:v>
                </c:pt>
                <c:pt idx="80703">
                  <c:v>3</c:v>
                </c:pt>
                <c:pt idx="80704">
                  <c:v>3</c:v>
                </c:pt>
                <c:pt idx="80705">
                  <c:v>3</c:v>
                </c:pt>
                <c:pt idx="80706">
                  <c:v>3</c:v>
                </c:pt>
                <c:pt idx="80707">
                  <c:v>3</c:v>
                </c:pt>
                <c:pt idx="80708">
                  <c:v>3</c:v>
                </c:pt>
                <c:pt idx="80709">
                  <c:v>3</c:v>
                </c:pt>
                <c:pt idx="80710">
                  <c:v>3</c:v>
                </c:pt>
                <c:pt idx="80711">
                  <c:v>3</c:v>
                </c:pt>
                <c:pt idx="80712">
                  <c:v>3</c:v>
                </c:pt>
                <c:pt idx="80713">
                  <c:v>3</c:v>
                </c:pt>
                <c:pt idx="80714">
                  <c:v>3</c:v>
                </c:pt>
                <c:pt idx="80715">
                  <c:v>3</c:v>
                </c:pt>
                <c:pt idx="80716">
                  <c:v>3</c:v>
                </c:pt>
                <c:pt idx="80717">
                  <c:v>3</c:v>
                </c:pt>
                <c:pt idx="80718">
                  <c:v>3</c:v>
                </c:pt>
                <c:pt idx="80719">
                  <c:v>3</c:v>
                </c:pt>
                <c:pt idx="80720">
                  <c:v>3</c:v>
                </c:pt>
                <c:pt idx="80721">
                  <c:v>3</c:v>
                </c:pt>
                <c:pt idx="80722">
                  <c:v>3</c:v>
                </c:pt>
                <c:pt idx="80723">
                  <c:v>3</c:v>
                </c:pt>
                <c:pt idx="80724">
                  <c:v>3</c:v>
                </c:pt>
                <c:pt idx="80725">
                  <c:v>3</c:v>
                </c:pt>
                <c:pt idx="80726">
                  <c:v>3</c:v>
                </c:pt>
                <c:pt idx="80727">
                  <c:v>3</c:v>
                </c:pt>
                <c:pt idx="80728">
                  <c:v>3</c:v>
                </c:pt>
                <c:pt idx="80729">
                  <c:v>3</c:v>
                </c:pt>
                <c:pt idx="80730">
                  <c:v>3</c:v>
                </c:pt>
                <c:pt idx="80731">
                  <c:v>3</c:v>
                </c:pt>
                <c:pt idx="80732">
                  <c:v>3</c:v>
                </c:pt>
                <c:pt idx="80733">
                  <c:v>3</c:v>
                </c:pt>
                <c:pt idx="80734">
                  <c:v>3</c:v>
                </c:pt>
                <c:pt idx="80735">
                  <c:v>3</c:v>
                </c:pt>
                <c:pt idx="80736">
                  <c:v>3</c:v>
                </c:pt>
                <c:pt idx="80737">
                  <c:v>3</c:v>
                </c:pt>
                <c:pt idx="80738">
                  <c:v>3</c:v>
                </c:pt>
                <c:pt idx="80739">
                  <c:v>3</c:v>
                </c:pt>
                <c:pt idx="80740">
                  <c:v>3</c:v>
                </c:pt>
                <c:pt idx="80741">
                  <c:v>3</c:v>
                </c:pt>
                <c:pt idx="80742">
                  <c:v>3</c:v>
                </c:pt>
                <c:pt idx="80743">
                  <c:v>3</c:v>
                </c:pt>
                <c:pt idx="80744">
                  <c:v>3</c:v>
                </c:pt>
                <c:pt idx="80745">
                  <c:v>3</c:v>
                </c:pt>
                <c:pt idx="80746">
                  <c:v>3</c:v>
                </c:pt>
                <c:pt idx="80747">
                  <c:v>3</c:v>
                </c:pt>
                <c:pt idx="80748">
                  <c:v>3</c:v>
                </c:pt>
                <c:pt idx="80749">
                  <c:v>3</c:v>
                </c:pt>
                <c:pt idx="80750">
                  <c:v>3</c:v>
                </c:pt>
                <c:pt idx="80751">
                  <c:v>3</c:v>
                </c:pt>
                <c:pt idx="80752">
                  <c:v>3</c:v>
                </c:pt>
                <c:pt idx="80753">
                  <c:v>3</c:v>
                </c:pt>
                <c:pt idx="80754">
                  <c:v>3</c:v>
                </c:pt>
                <c:pt idx="80755">
                  <c:v>3</c:v>
                </c:pt>
                <c:pt idx="80756">
                  <c:v>3</c:v>
                </c:pt>
                <c:pt idx="80757">
                  <c:v>3</c:v>
                </c:pt>
                <c:pt idx="80758">
                  <c:v>3</c:v>
                </c:pt>
                <c:pt idx="80759">
                  <c:v>3</c:v>
                </c:pt>
                <c:pt idx="80760">
                  <c:v>3</c:v>
                </c:pt>
                <c:pt idx="80761">
                  <c:v>3</c:v>
                </c:pt>
                <c:pt idx="80762">
                  <c:v>3</c:v>
                </c:pt>
                <c:pt idx="80763">
                  <c:v>3</c:v>
                </c:pt>
                <c:pt idx="80764">
                  <c:v>3</c:v>
                </c:pt>
                <c:pt idx="80765">
                  <c:v>3</c:v>
                </c:pt>
                <c:pt idx="80766">
                  <c:v>3</c:v>
                </c:pt>
                <c:pt idx="80767">
                  <c:v>3</c:v>
                </c:pt>
                <c:pt idx="80768">
                  <c:v>3</c:v>
                </c:pt>
                <c:pt idx="80769">
                  <c:v>3</c:v>
                </c:pt>
                <c:pt idx="80770">
                  <c:v>3</c:v>
                </c:pt>
                <c:pt idx="80771">
                  <c:v>3</c:v>
                </c:pt>
                <c:pt idx="80772">
                  <c:v>3</c:v>
                </c:pt>
                <c:pt idx="80773">
                  <c:v>3</c:v>
                </c:pt>
                <c:pt idx="80774">
                  <c:v>3</c:v>
                </c:pt>
                <c:pt idx="80775">
                  <c:v>3</c:v>
                </c:pt>
                <c:pt idx="80776">
                  <c:v>3</c:v>
                </c:pt>
                <c:pt idx="80777">
                  <c:v>3</c:v>
                </c:pt>
                <c:pt idx="80778">
                  <c:v>3</c:v>
                </c:pt>
                <c:pt idx="80779">
                  <c:v>3</c:v>
                </c:pt>
                <c:pt idx="80780">
                  <c:v>3</c:v>
                </c:pt>
                <c:pt idx="80781">
                  <c:v>3</c:v>
                </c:pt>
                <c:pt idx="80782">
                  <c:v>3</c:v>
                </c:pt>
                <c:pt idx="80783">
                  <c:v>3</c:v>
                </c:pt>
                <c:pt idx="80784">
                  <c:v>3</c:v>
                </c:pt>
                <c:pt idx="80785">
                  <c:v>3</c:v>
                </c:pt>
                <c:pt idx="80786">
                  <c:v>3</c:v>
                </c:pt>
                <c:pt idx="80787">
                  <c:v>3</c:v>
                </c:pt>
                <c:pt idx="80788">
                  <c:v>3</c:v>
                </c:pt>
                <c:pt idx="80789">
                  <c:v>3</c:v>
                </c:pt>
                <c:pt idx="80790">
                  <c:v>3</c:v>
                </c:pt>
                <c:pt idx="80791">
                  <c:v>3</c:v>
                </c:pt>
                <c:pt idx="80792">
                  <c:v>3</c:v>
                </c:pt>
                <c:pt idx="80793">
                  <c:v>3</c:v>
                </c:pt>
                <c:pt idx="80794">
                  <c:v>3</c:v>
                </c:pt>
                <c:pt idx="80795">
                  <c:v>3</c:v>
                </c:pt>
                <c:pt idx="80796">
                  <c:v>3</c:v>
                </c:pt>
                <c:pt idx="80797">
                  <c:v>3</c:v>
                </c:pt>
                <c:pt idx="80798">
                  <c:v>3</c:v>
                </c:pt>
                <c:pt idx="80799">
                  <c:v>3</c:v>
                </c:pt>
                <c:pt idx="80800">
                  <c:v>3</c:v>
                </c:pt>
                <c:pt idx="80801">
                  <c:v>3</c:v>
                </c:pt>
                <c:pt idx="80802">
                  <c:v>3</c:v>
                </c:pt>
                <c:pt idx="80803">
                  <c:v>3</c:v>
                </c:pt>
                <c:pt idx="80804">
                  <c:v>3</c:v>
                </c:pt>
                <c:pt idx="80805">
                  <c:v>3</c:v>
                </c:pt>
                <c:pt idx="80806">
                  <c:v>3</c:v>
                </c:pt>
                <c:pt idx="80807">
                  <c:v>3</c:v>
                </c:pt>
                <c:pt idx="80808">
                  <c:v>3</c:v>
                </c:pt>
                <c:pt idx="80809">
                  <c:v>3</c:v>
                </c:pt>
                <c:pt idx="80810">
                  <c:v>3</c:v>
                </c:pt>
                <c:pt idx="80811">
                  <c:v>3</c:v>
                </c:pt>
                <c:pt idx="80812">
                  <c:v>3</c:v>
                </c:pt>
                <c:pt idx="80813">
                  <c:v>3</c:v>
                </c:pt>
                <c:pt idx="80814">
                  <c:v>3</c:v>
                </c:pt>
                <c:pt idx="80815">
                  <c:v>3</c:v>
                </c:pt>
                <c:pt idx="80816">
                  <c:v>3</c:v>
                </c:pt>
                <c:pt idx="80817">
                  <c:v>3</c:v>
                </c:pt>
                <c:pt idx="80818">
                  <c:v>3</c:v>
                </c:pt>
                <c:pt idx="80819">
                  <c:v>3</c:v>
                </c:pt>
                <c:pt idx="80820">
                  <c:v>3</c:v>
                </c:pt>
                <c:pt idx="80821">
                  <c:v>3</c:v>
                </c:pt>
                <c:pt idx="80822">
                  <c:v>3</c:v>
                </c:pt>
                <c:pt idx="80823">
                  <c:v>3</c:v>
                </c:pt>
                <c:pt idx="80824">
                  <c:v>3</c:v>
                </c:pt>
                <c:pt idx="80825">
                  <c:v>3</c:v>
                </c:pt>
                <c:pt idx="80826">
                  <c:v>3</c:v>
                </c:pt>
                <c:pt idx="80827">
                  <c:v>3</c:v>
                </c:pt>
                <c:pt idx="80828">
                  <c:v>3</c:v>
                </c:pt>
                <c:pt idx="80829">
                  <c:v>3</c:v>
                </c:pt>
                <c:pt idx="80830">
                  <c:v>3</c:v>
                </c:pt>
                <c:pt idx="80831">
                  <c:v>3</c:v>
                </c:pt>
                <c:pt idx="80832">
                  <c:v>3</c:v>
                </c:pt>
                <c:pt idx="80833">
                  <c:v>3</c:v>
                </c:pt>
                <c:pt idx="80834">
                  <c:v>3</c:v>
                </c:pt>
                <c:pt idx="80835">
                  <c:v>3</c:v>
                </c:pt>
                <c:pt idx="80836">
                  <c:v>3</c:v>
                </c:pt>
                <c:pt idx="80837">
                  <c:v>3</c:v>
                </c:pt>
                <c:pt idx="80838">
                  <c:v>3</c:v>
                </c:pt>
                <c:pt idx="80839">
                  <c:v>3</c:v>
                </c:pt>
                <c:pt idx="80840">
                  <c:v>3</c:v>
                </c:pt>
                <c:pt idx="80841">
                  <c:v>3</c:v>
                </c:pt>
                <c:pt idx="80842">
                  <c:v>3</c:v>
                </c:pt>
                <c:pt idx="80843">
                  <c:v>3</c:v>
                </c:pt>
                <c:pt idx="80844">
                  <c:v>3</c:v>
                </c:pt>
                <c:pt idx="80845">
                  <c:v>3</c:v>
                </c:pt>
                <c:pt idx="80846">
                  <c:v>3</c:v>
                </c:pt>
                <c:pt idx="80847">
                  <c:v>3</c:v>
                </c:pt>
                <c:pt idx="80848">
                  <c:v>3</c:v>
                </c:pt>
                <c:pt idx="80849">
                  <c:v>3</c:v>
                </c:pt>
                <c:pt idx="80850">
                  <c:v>3</c:v>
                </c:pt>
                <c:pt idx="80851">
                  <c:v>3</c:v>
                </c:pt>
                <c:pt idx="80852">
                  <c:v>3</c:v>
                </c:pt>
                <c:pt idx="80853">
                  <c:v>3</c:v>
                </c:pt>
                <c:pt idx="80854">
                  <c:v>3</c:v>
                </c:pt>
                <c:pt idx="80855">
                  <c:v>3</c:v>
                </c:pt>
                <c:pt idx="80856">
                  <c:v>3</c:v>
                </c:pt>
                <c:pt idx="80857">
                  <c:v>3</c:v>
                </c:pt>
                <c:pt idx="80858">
                  <c:v>3</c:v>
                </c:pt>
                <c:pt idx="80859">
                  <c:v>3</c:v>
                </c:pt>
                <c:pt idx="80860">
                  <c:v>3</c:v>
                </c:pt>
                <c:pt idx="80861">
                  <c:v>3</c:v>
                </c:pt>
                <c:pt idx="80862">
                  <c:v>3</c:v>
                </c:pt>
                <c:pt idx="80863">
                  <c:v>3</c:v>
                </c:pt>
                <c:pt idx="80864">
                  <c:v>3</c:v>
                </c:pt>
                <c:pt idx="80865">
                  <c:v>3</c:v>
                </c:pt>
                <c:pt idx="80866">
                  <c:v>3</c:v>
                </c:pt>
                <c:pt idx="80867">
                  <c:v>3</c:v>
                </c:pt>
                <c:pt idx="80868">
                  <c:v>3</c:v>
                </c:pt>
                <c:pt idx="80869">
                  <c:v>3</c:v>
                </c:pt>
                <c:pt idx="80870">
                  <c:v>3</c:v>
                </c:pt>
                <c:pt idx="80871">
                  <c:v>3</c:v>
                </c:pt>
                <c:pt idx="80872">
                  <c:v>3</c:v>
                </c:pt>
                <c:pt idx="80873">
                  <c:v>3</c:v>
                </c:pt>
                <c:pt idx="80874">
                  <c:v>3</c:v>
                </c:pt>
                <c:pt idx="80875">
                  <c:v>3</c:v>
                </c:pt>
                <c:pt idx="80876">
                  <c:v>3</c:v>
                </c:pt>
                <c:pt idx="80877">
                  <c:v>3</c:v>
                </c:pt>
                <c:pt idx="80878">
                  <c:v>3</c:v>
                </c:pt>
                <c:pt idx="80879">
                  <c:v>3</c:v>
                </c:pt>
                <c:pt idx="80880">
                  <c:v>3</c:v>
                </c:pt>
                <c:pt idx="80881">
                  <c:v>3</c:v>
                </c:pt>
                <c:pt idx="80882">
                  <c:v>3</c:v>
                </c:pt>
                <c:pt idx="80883">
                  <c:v>3</c:v>
                </c:pt>
                <c:pt idx="80884">
                  <c:v>3</c:v>
                </c:pt>
                <c:pt idx="80885">
                  <c:v>3</c:v>
                </c:pt>
                <c:pt idx="80886">
                  <c:v>3</c:v>
                </c:pt>
                <c:pt idx="80887">
                  <c:v>3</c:v>
                </c:pt>
                <c:pt idx="80888">
                  <c:v>3</c:v>
                </c:pt>
                <c:pt idx="80889">
                  <c:v>3</c:v>
                </c:pt>
                <c:pt idx="80890">
                  <c:v>3</c:v>
                </c:pt>
                <c:pt idx="80891">
                  <c:v>3</c:v>
                </c:pt>
                <c:pt idx="80892">
                  <c:v>3</c:v>
                </c:pt>
                <c:pt idx="80893">
                  <c:v>3</c:v>
                </c:pt>
                <c:pt idx="80894">
                  <c:v>3</c:v>
                </c:pt>
                <c:pt idx="80895">
                  <c:v>3</c:v>
                </c:pt>
                <c:pt idx="80896">
                  <c:v>3</c:v>
                </c:pt>
                <c:pt idx="80897">
                  <c:v>3</c:v>
                </c:pt>
                <c:pt idx="80898">
                  <c:v>3</c:v>
                </c:pt>
                <c:pt idx="80899">
                  <c:v>3</c:v>
                </c:pt>
                <c:pt idx="80900">
                  <c:v>3</c:v>
                </c:pt>
                <c:pt idx="80901">
                  <c:v>3</c:v>
                </c:pt>
                <c:pt idx="80902">
                  <c:v>3</c:v>
                </c:pt>
                <c:pt idx="80903">
                  <c:v>3</c:v>
                </c:pt>
                <c:pt idx="80904">
                  <c:v>3</c:v>
                </c:pt>
                <c:pt idx="80905">
                  <c:v>3</c:v>
                </c:pt>
                <c:pt idx="80906">
                  <c:v>3</c:v>
                </c:pt>
                <c:pt idx="80907">
                  <c:v>3</c:v>
                </c:pt>
                <c:pt idx="80908">
                  <c:v>3</c:v>
                </c:pt>
                <c:pt idx="80909">
                  <c:v>3</c:v>
                </c:pt>
                <c:pt idx="80910">
                  <c:v>3</c:v>
                </c:pt>
                <c:pt idx="80911">
                  <c:v>3</c:v>
                </c:pt>
                <c:pt idx="80912">
                  <c:v>3</c:v>
                </c:pt>
                <c:pt idx="80913">
                  <c:v>3</c:v>
                </c:pt>
                <c:pt idx="80914">
                  <c:v>3</c:v>
                </c:pt>
                <c:pt idx="80915">
                  <c:v>3</c:v>
                </c:pt>
                <c:pt idx="80916">
                  <c:v>3</c:v>
                </c:pt>
                <c:pt idx="80917">
                  <c:v>3</c:v>
                </c:pt>
                <c:pt idx="80918">
                  <c:v>3</c:v>
                </c:pt>
                <c:pt idx="80919">
                  <c:v>3</c:v>
                </c:pt>
                <c:pt idx="80920">
                  <c:v>3</c:v>
                </c:pt>
                <c:pt idx="80921">
                  <c:v>3</c:v>
                </c:pt>
                <c:pt idx="80922">
                  <c:v>3</c:v>
                </c:pt>
                <c:pt idx="80923">
                  <c:v>3</c:v>
                </c:pt>
                <c:pt idx="80924">
                  <c:v>3</c:v>
                </c:pt>
                <c:pt idx="80925">
                  <c:v>3</c:v>
                </c:pt>
                <c:pt idx="80926">
                  <c:v>3</c:v>
                </c:pt>
                <c:pt idx="80927">
                  <c:v>3</c:v>
                </c:pt>
                <c:pt idx="80928">
                  <c:v>3</c:v>
                </c:pt>
                <c:pt idx="80929">
                  <c:v>3</c:v>
                </c:pt>
                <c:pt idx="80930">
                  <c:v>3</c:v>
                </c:pt>
                <c:pt idx="80931">
                  <c:v>3</c:v>
                </c:pt>
                <c:pt idx="80932">
                  <c:v>3</c:v>
                </c:pt>
                <c:pt idx="80933">
                  <c:v>3</c:v>
                </c:pt>
                <c:pt idx="80934">
                  <c:v>3</c:v>
                </c:pt>
                <c:pt idx="80935">
                  <c:v>3</c:v>
                </c:pt>
                <c:pt idx="80936">
                  <c:v>3</c:v>
                </c:pt>
                <c:pt idx="80937">
                  <c:v>3</c:v>
                </c:pt>
                <c:pt idx="80938">
                  <c:v>3</c:v>
                </c:pt>
                <c:pt idx="80939">
                  <c:v>3</c:v>
                </c:pt>
                <c:pt idx="80940">
                  <c:v>3</c:v>
                </c:pt>
                <c:pt idx="80941">
                  <c:v>3</c:v>
                </c:pt>
                <c:pt idx="80942">
                  <c:v>3</c:v>
                </c:pt>
                <c:pt idx="80943">
                  <c:v>3</c:v>
                </c:pt>
                <c:pt idx="80944">
                  <c:v>3</c:v>
                </c:pt>
                <c:pt idx="80945">
                  <c:v>3</c:v>
                </c:pt>
                <c:pt idx="80946">
                  <c:v>3</c:v>
                </c:pt>
                <c:pt idx="80947">
                  <c:v>3</c:v>
                </c:pt>
                <c:pt idx="80948">
                  <c:v>3</c:v>
                </c:pt>
                <c:pt idx="80949">
                  <c:v>3</c:v>
                </c:pt>
                <c:pt idx="80950">
                  <c:v>3</c:v>
                </c:pt>
                <c:pt idx="80951">
                  <c:v>3</c:v>
                </c:pt>
                <c:pt idx="80952">
                  <c:v>3</c:v>
                </c:pt>
                <c:pt idx="80953">
                  <c:v>3</c:v>
                </c:pt>
                <c:pt idx="80954">
                  <c:v>3</c:v>
                </c:pt>
                <c:pt idx="80955">
                  <c:v>3</c:v>
                </c:pt>
                <c:pt idx="80956">
                  <c:v>3</c:v>
                </c:pt>
                <c:pt idx="80957">
                  <c:v>3</c:v>
                </c:pt>
                <c:pt idx="80958">
                  <c:v>3</c:v>
                </c:pt>
                <c:pt idx="80959">
                  <c:v>3</c:v>
                </c:pt>
                <c:pt idx="80960">
                  <c:v>3</c:v>
                </c:pt>
                <c:pt idx="80961">
                  <c:v>3</c:v>
                </c:pt>
                <c:pt idx="80962">
                  <c:v>3</c:v>
                </c:pt>
                <c:pt idx="80963">
                  <c:v>3</c:v>
                </c:pt>
                <c:pt idx="80964">
                  <c:v>3</c:v>
                </c:pt>
                <c:pt idx="80965">
                  <c:v>3</c:v>
                </c:pt>
                <c:pt idx="80966">
                  <c:v>3</c:v>
                </c:pt>
                <c:pt idx="80967">
                  <c:v>3</c:v>
                </c:pt>
                <c:pt idx="80968">
                  <c:v>3</c:v>
                </c:pt>
                <c:pt idx="80969">
                  <c:v>3</c:v>
                </c:pt>
                <c:pt idx="80970">
                  <c:v>3</c:v>
                </c:pt>
                <c:pt idx="80971">
                  <c:v>3</c:v>
                </c:pt>
                <c:pt idx="80972">
                  <c:v>3</c:v>
                </c:pt>
                <c:pt idx="80973">
                  <c:v>3</c:v>
                </c:pt>
                <c:pt idx="80974">
                  <c:v>3</c:v>
                </c:pt>
                <c:pt idx="80975">
                  <c:v>3</c:v>
                </c:pt>
                <c:pt idx="80976">
                  <c:v>3</c:v>
                </c:pt>
                <c:pt idx="80977">
                  <c:v>3</c:v>
                </c:pt>
                <c:pt idx="80978">
                  <c:v>3</c:v>
                </c:pt>
                <c:pt idx="80979">
                  <c:v>3</c:v>
                </c:pt>
                <c:pt idx="80980">
                  <c:v>3</c:v>
                </c:pt>
                <c:pt idx="80981">
                  <c:v>3</c:v>
                </c:pt>
                <c:pt idx="80982">
                  <c:v>3</c:v>
                </c:pt>
                <c:pt idx="80983">
                  <c:v>3</c:v>
                </c:pt>
                <c:pt idx="80984">
                  <c:v>3</c:v>
                </c:pt>
                <c:pt idx="80985">
                  <c:v>3</c:v>
                </c:pt>
                <c:pt idx="80986">
                  <c:v>3</c:v>
                </c:pt>
                <c:pt idx="80987">
                  <c:v>3</c:v>
                </c:pt>
                <c:pt idx="80988">
                  <c:v>3</c:v>
                </c:pt>
                <c:pt idx="80989">
                  <c:v>3</c:v>
                </c:pt>
                <c:pt idx="80990">
                  <c:v>3</c:v>
                </c:pt>
                <c:pt idx="80991">
                  <c:v>3</c:v>
                </c:pt>
                <c:pt idx="80992">
                  <c:v>3</c:v>
                </c:pt>
                <c:pt idx="80993">
                  <c:v>3</c:v>
                </c:pt>
                <c:pt idx="80994">
                  <c:v>3</c:v>
                </c:pt>
                <c:pt idx="80995">
                  <c:v>3</c:v>
                </c:pt>
                <c:pt idx="80996">
                  <c:v>3</c:v>
                </c:pt>
                <c:pt idx="80997">
                  <c:v>3</c:v>
                </c:pt>
                <c:pt idx="80998">
                  <c:v>3</c:v>
                </c:pt>
                <c:pt idx="80999">
                  <c:v>3</c:v>
                </c:pt>
                <c:pt idx="81000">
                  <c:v>3.5</c:v>
                </c:pt>
                <c:pt idx="81001">
                  <c:v>3.5</c:v>
                </c:pt>
                <c:pt idx="81002">
                  <c:v>3.5</c:v>
                </c:pt>
                <c:pt idx="81003">
                  <c:v>3.5</c:v>
                </c:pt>
                <c:pt idx="81004">
                  <c:v>3.5</c:v>
                </c:pt>
                <c:pt idx="81005">
                  <c:v>3.5</c:v>
                </c:pt>
                <c:pt idx="81006">
                  <c:v>3.5</c:v>
                </c:pt>
                <c:pt idx="81007">
                  <c:v>3.5</c:v>
                </c:pt>
                <c:pt idx="81008">
                  <c:v>3.5</c:v>
                </c:pt>
                <c:pt idx="81009">
                  <c:v>3.5</c:v>
                </c:pt>
                <c:pt idx="81010">
                  <c:v>3.5</c:v>
                </c:pt>
                <c:pt idx="81011">
                  <c:v>3.5</c:v>
                </c:pt>
                <c:pt idx="81012">
                  <c:v>3.5</c:v>
                </c:pt>
                <c:pt idx="81013">
                  <c:v>3.5</c:v>
                </c:pt>
                <c:pt idx="81014">
                  <c:v>3.5</c:v>
                </c:pt>
                <c:pt idx="81015">
                  <c:v>3.5</c:v>
                </c:pt>
                <c:pt idx="81016">
                  <c:v>3.5</c:v>
                </c:pt>
                <c:pt idx="81017">
                  <c:v>3.5</c:v>
                </c:pt>
                <c:pt idx="81018">
                  <c:v>3.5</c:v>
                </c:pt>
                <c:pt idx="81019">
                  <c:v>3.5</c:v>
                </c:pt>
                <c:pt idx="81020">
                  <c:v>3.5</c:v>
                </c:pt>
                <c:pt idx="81021">
                  <c:v>3.5</c:v>
                </c:pt>
                <c:pt idx="81022">
                  <c:v>3.5</c:v>
                </c:pt>
                <c:pt idx="81023">
                  <c:v>3.5</c:v>
                </c:pt>
                <c:pt idx="81024">
                  <c:v>3.5</c:v>
                </c:pt>
                <c:pt idx="81025">
                  <c:v>3.5</c:v>
                </c:pt>
                <c:pt idx="81026">
                  <c:v>3.5</c:v>
                </c:pt>
                <c:pt idx="81027">
                  <c:v>3.5</c:v>
                </c:pt>
                <c:pt idx="81028">
                  <c:v>3.5</c:v>
                </c:pt>
                <c:pt idx="81029">
                  <c:v>3.5</c:v>
                </c:pt>
                <c:pt idx="81030">
                  <c:v>3.5</c:v>
                </c:pt>
                <c:pt idx="81031">
                  <c:v>3.5</c:v>
                </c:pt>
                <c:pt idx="81032">
                  <c:v>3.5</c:v>
                </c:pt>
                <c:pt idx="81033">
                  <c:v>3.5</c:v>
                </c:pt>
                <c:pt idx="81034">
                  <c:v>3.5</c:v>
                </c:pt>
                <c:pt idx="81035">
                  <c:v>3.5</c:v>
                </c:pt>
                <c:pt idx="81036">
                  <c:v>3.5</c:v>
                </c:pt>
                <c:pt idx="81037">
                  <c:v>3.5</c:v>
                </c:pt>
                <c:pt idx="81038">
                  <c:v>3.5</c:v>
                </c:pt>
                <c:pt idx="81039">
                  <c:v>3.5</c:v>
                </c:pt>
                <c:pt idx="81040">
                  <c:v>3.5</c:v>
                </c:pt>
                <c:pt idx="81041">
                  <c:v>3.5</c:v>
                </c:pt>
                <c:pt idx="81042">
                  <c:v>3.5</c:v>
                </c:pt>
                <c:pt idx="81043">
                  <c:v>3.5</c:v>
                </c:pt>
                <c:pt idx="81044">
                  <c:v>3.5</c:v>
                </c:pt>
                <c:pt idx="81045">
                  <c:v>3.5</c:v>
                </c:pt>
                <c:pt idx="81046">
                  <c:v>3.5</c:v>
                </c:pt>
                <c:pt idx="81047">
                  <c:v>3.5</c:v>
                </c:pt>
                <c:pt idx="81048">
                  <c:v>3.5</c:v>
                </c:pt>
                <c:pt idx="81049">
                  <c:v>3.5</c:v>
                </c:pt>
                <c:pt idx="81050">
                  <c:v>3.5</c:v>
                </c:pt>
                <c:pt idx="81051">
                  <c:v>3.5</c:v>
                </c:pt>
                <c:pt idx="81052">
                  <c:v>3.5</c:v>
                </c:pt>
                <c:pt idx="81053">
                  <c:v>3.5</c:v>
                </c:pt>
                <c:pt idx="81054">
                  <c:v>3.5</c:v>
                </c:pt>
                <c:pt idx="81055">
                  <c:v>3.5</c:v>
                </c:pt>
                <c:pt idx="81056">
                  <c:v>3.5</c:v>
                </c:pt>
                <c:pt idx="81057">
                  <c:v>3.5</c:v>
                </c:pt>
                <c:pt idx="81058">
                  <c:v>3.5</c:v>
                </c:pt>
                <c:pt idx="81059">
                  <c:v>3.5</c:v>
                </c:pt>
                <c:pt idx="81060">
                  <c:v>3.5</c:v>
                </c:pt>
                <c:pt idx="81061">
                  <c:v>3.5</c:v>
                </c:pt>
                <c:pt idx="81062">
                  <c:v>3.5</c:v>
                </c:pt>
                <c:pt idx="81063">
                  <c:v>3.5</c:v>
                </c:pt>
                <c:pt idx="81064">
                  <c:v>3.5</c:v>
                </c:pt>
                <c:pt idx="81065">
                  <c:v>3.5</c:v>
                </c:pt>
                <c:pt idx="81066">
                  <c:v>3.5</c:v>
                </c:pt>
                <c:pt idx="81067">
                  <c:v>3.5</c:v>
                </c:pt>
                <c:pt idx="81068">
                  <c:v>3.5</c:v>
                </c:pt>
                <c:pt idx="81069">
                  <c:v>3.5</c:v>
                </c:pt>
                <c:pt idx="81070">
                  <c:v>3.5</c:v>
                </c:pt>
                <c:pt idx="81071">
                  <c:v>3.5</c:v>
                </c:pt>
                <c:pt idx="81072">
                  <c:v>3.5</c:v>
                </c:pt>
                <c:pt idx="81073">
                  <c:v>3.5</c:v>
                </c:pt>
                <c:pt idx="81074">
                  <c:v>3.5</c:v>
                </c:pt>
                <c:pt idx="81075">
                  <c:v>3.5</c:v>
                </c:pt>
                <c:pt idx="81076">
                  <c:v>3.5</c:v>
                </c:pt>
                <c:pt idx="81077">
                  <c:v>3.5</c:v>
                </c:pt>
                <c:pt idx="81078">
                  <c:v>3.5</c:v>
                </c:pt>
                <c:pt idx="81079">
                  <c:v>3.5</c:v>
                </c:pt>
                <c:pt idx="81080">
                  <c:v>3.5</c:v>
                </c:pt>
                <c:pt idx="81081">
                  <c:v>3.5</c:v>
                </c:pt>
                <c:pt idx="81082">
                  <c:v>3.5</c:v>
                </c:pt>
                <c:pt idx="81083">
                  <c:v>3.5</c:v>
                </c:pt>
                <c:pt idx="81084">
                  <c:v>3.5</c:v>
                </c:pt>
                <c:pt idx="81085">
                  <c:v>3.5</c:v>
                </c:pt>
                <c:pt idx="81086">
                  <c:v>3.5</c:v>
                </c:pt>
                <c:pt idx="81087">
                  <c:v>3.5</c:v>
                </c:pt>
                <c:pt idx="81088">
                  <c:v>3.5</c:v>
                </c:pt>
                <c:pt idx="81089">
                  <c:v>3.5</c:v>
                </c:pt>
                <c:pt idx="81090">
                  <c:v>3.5</c:v>
                </c:pt>
                <c:pt idx="81091">
                  <c:v>3.5</c:v>
                </c:pt>
                <c:pt idx="81092">
                  <c:v>3.5</c:v>
                </c:pt>
                <c:pt idx="81093">
                  <c:v>3.5</c:v>
                </c:pt>
                <c:pt idx="81094">
                  <c:v>3.5</c:v>
                </c:pt>
                <c:pt idx="81095">
                  <c:v>3.5</c:v>
                </c:pt>
                <c:pt idx="81096">
                  <c:v>3.5</c:v>
                </c:pt>
                <c:pt idx="81097">
                  <c:v>3.5</c:v>
                </c:pt>
                <c:pt idx="81098">
                  <c:v>3.5</c:v>
                </c:pt>
                <c:pt idx="81099">
                  <c:v>3.5</c:v>
                </c:pt>
                <c:pt idx="81100">
                  <c:v>3.5</c:v>
                </c:pt>
                <c:pt idx="81101">
                  <c:v>3.5</c:v>
                </c:pt>
                <c:pt idx="81102">
                  <c:v>3.5</c:v>
                </c:pt>
                <c:pt idx="81103">
                  <c:v>3.5</c:v>
                </c:pt>
                <c:pt idx="81104">
                  <c:v>3.5</c:v>
                </c:pt>
                <c:pt idx="81105">
                  <c:v>3.5</c:v>
                </c:pt>
                <c:pt idx="81106">
                  <c:v>3.5</c:v>
                </c:pt>
                <c:pt idx="81107">
                  <c:v>3.5</c:v>
                </c:pt>
                <c:pt idx="81108">
                  <c:v>3.5</c:v>
                </c:pt>
                <c:pt idx="81109">
                  <c:v>3.5</c:v>
                </c:pt>
                <c:pt idx="81110">
                  <c:v>3.5</c:v>
                </c:pt>
                <c:pt idx="81111">
                  <c:v>3.5</c:v>
                </c:pt>
                <c:pt idx="81112">
                  <c:v>3.5</c:v>
                </c:pt>
                <c:pt idx="81113">
                  <c:v>3.5</c:v>
                </c:pt>
                <c:pt idx="81114">
                  <c:v>3.5</c:v>
                </c:pt>
                <c:pt idx="81115">
                  <c:v>3.5</c:v>
                </c:pt>
                <c:pt idx="81116">
                  <c:v>3.5</c:v>
                </c:pt>
                <c:pt idx="81117">
                  <c:v>3.5</c:v>
                </c:pt>
                <c:pt idx="81118">
                  <c:v>3.5</c:v>
                </c:pt>
                <c:pt idx="81119">
                  <c:v>3.5</c:v>
                </c:pt>
                <c:pt idx="81120">
                  <c:v>3.5</c:v>
                </c:pt>
                <c:pt idx="81121">
                  <c:v>3.5</c:v>
                </c:pt>
                <c:pt idx="81122">
                  <c:v>3.5</c:v>
                </c:pt>
                <c:pt idx="81123">
                  <c:v>3.5</c:v>
                </c:pt>
                <c:pt idx="81124">
                  <c:v>3.5</c:v>
                </c:pt>
                <c:pt idx="81125">
                  <c:v>3.5</c:v>
                </c:pt>
                <c:pt idx="81126">
                  <c:v>3.5</c:v>
                </c:pt>
                <c:pt idx="81127">
                  <c:v>3.5</c:v>
                </c:pt>
                <c:pt idx="81128">
                  <c:v>3.5</c:v>
                </c:pt>
                <c:pt idx="81129">
                  <c:v>3.5</c:v>
                </c:pt>
                <c:pt idx="81130">
                  <c:v>3.5</c:v>
                </c:pt>
                <c:pt idx="81131">
                  <c:v>3.5</c:v>
                </c:pt>
                <c:pt idx="81132">
                  <c:v>3.5</c:v>
                </c:pt>
                <c:pt idx="81133">
                  <c:v>3.5</c:v>
                </c:pt>
                <c:pt idx="81134">
                  <c:v>3.5</c:v>
                </c:pt>
                <c:pt idx="81135">
                  <c:v>3.5</c:v>
                </c:pt>
                <c:pt idx="81136">
                  <c:v>3.5</c:v>
                </c:pt>
                <c:pt idx="81137">
                  <c:v>3.5</c:v>
                </c:pt>
                <c:pt idx="81138">
                  <c:v>3.5</c:v>
                </c:pt>
                <c:pt idx="81139">
                  <c:v>3.5</c:v>
                </c:pt>
                <c:pt idx="81140">
                  <c:v>3.5</c:v>
                </c:pt>
                <c:pt idx="81141">
                  <c:v>3.5</c:v>
                </c:pt>
                <c:pt idx="81142">
                  <c:v>3.5</c:v>
                </c:pt>
                <c:pt idx="81143">
                  <c:v>3.5</c:v>
                </c:pt>
                <c:pt idx="81144">
                  <c:v>3.5</c:v>
                </c:pt>
                <c:pt idx="81145">
                  <c:v>3.5</c:v>
                </c:pt>
                <c:pt idx="81146">
                  <c:v>3.5</c:v>
                </c:pt>
                <c:pt idx="81147">
                  <c:v>3.5</c:v>
                </c:pt>
                <c:pt idx="81148">
                  <c:v>3.5</c:v>
                </c:pt>
                <c:pt idx="81149">
                  <c:v>3.5</c:v>
                </c:pt>
                <c:pt idx="81150">
                  <c:v>3.5</c:v>
                </c:pt>
                <c:pt idx="81151">
                  <c:v>3.5</c:v>
                </c:pt>
                <c:pt idx="81152">
                  <c:v>3.5</c:v>
                </c:pt>
                <c:pt idx="81153">
                  <c:v>3.5</c:v>
                </c:pt>
                <c:pt idx="81154">
                  <c:v>3.5</c:v>
                </c:pt>
                <c:pt idx="81155">
                  <c:v>3.5</c:v>
                </c:pt>
                <c:pt idx="81156">
                  <c:v>3.5</c:v>
                </c:pt>
                <c:pt idx="81157">
                  <c:v>3.5</c:v>
                </c:pt>
                <c:pt idx="81158">
                  <c:v>3.5</c:v>
                </c:pt>
                <c:pt idx="81159">
                  <c:v>3.5</c:v>
                </c:pt>
                <c:pt idx="81160">
                  <c:v>3.5</c:v>
                </c:pt>
                <c:pt idx="81161">
                  <c:v>3.5</c:v>
                </c:pt>
                <c:pt idx="81162">
                  <c:v>3.5</c:v>
                </c:pt>
                <c:pt idx="81163">
                  <c:v>3.5</c:v>
                </c:pt>
                <c:pt idx="81164">
                  <c:v>3.5</c:v>
                </c:pt>
                <c:pt idx="81165">
                  <c:v>3.5</c:v>
                </c:pt>
                <c:pt idx="81166">
                  <c:v>3.5</c:v>
                </c:pt>
                <c:pt idx="81167">
                  <c:v>3.5</c:v>
                </c:pt>
                <c:pt idx="81168">
                  <c:v>3.5</c:v>
                </c:pt>
                <c:pt idx="81169">
                  <c:v>3.5</c:v>
                </c:pt>
                <c:pt idx="81170">
                  <c:v>3.5</c:v>
                </c:pt>
                <c:pt idx="81171">
                  <c:v>3.5</c:v>
                </c:pt>
                <c:pt idx="81172">
                  <c:v>3.5</c:v>
                </c:pt>
                <c:pt idx="81173">
                  <c:v>3.5</c:v>
                </c:pt>
                <c:pt idx="81174">
                  <c:v>3.5</c:v>
                </c:pt>
                <c:pt idx="81175">
                  <c:v>3.5</c:v>
                </c:pt>
                <c:pt idx="81176">
                  <c:v>3.5</c:v>
                </c:pt>
                <c:pt idx="81177">
                  <c:v>3.5</c:v>
                </c:pt>
                <c:pt idx="81178">
                  <c:v>3.5</c:v>
                </c:pt>
                <c:pt idx="81179">
                  <c:v>3.5</c:v>
                </c:pt>
                <c:pt idx="81180">
                  <c:v>3.5</c:v>
                </c:pt>
                <c:pt idx="81181">
                  <c:v>3.5</c:v>
                </c:pt>
                <c:pt idx="81182">
                  <c:v>3.5</c:v>
                </c:pt>
                <c:pt idx="81183">
                  <c:v>3.5</c:v>
                </c:pt>
                <c:pt idx="81184">
                  <c:v>3.5</c:v>
                </c:pt>
                <c:pt idx="81185">
                  <c:v>3.5</c:v>
                </c:pt>
                <c:pt idx="81186">
                  <c:v>3.5</c:v>
                </c:pt>
                <c:pt idx="81187">
                  <c:v>3.5</c:v>
                </c:pt>
                <c:pt idx="81188">
                  <c:v>3.5</c:v>
                </c:pt>
                <c:pt idx="81189">
                  <c:v>3.5</c:v>
                </c:pt>
                <c:pt idx="81190">
                  <c:v>3.5</c:v>
                </c:pt>
                <c:pt idx="81191">
                  <c:v>3.5</c:v>
                </c:pt>
                <c:pt idx="81192">
                  <c:v>3.5</c:v>
                </c:pt>
                <c:pt idx="81193">
                  <c:v>3.5</c:v>
                </c:pt>
                <c:pt idx="81194">
                  <c:v>3.5</c:v>
                </c:pt>
                <c:pt idx="81195">
                  <c:v>3.5</c:v>
                </c:pt>
                <c:pt idx="81196">
                  <c:v>3.5</c:v>
                </c:pt>
                <c:pt idx="81197">
                  <c:v>3.5</c:v>
                </c:pt>
                <c:pt idx="81198">
                  <c:v>3.5</c:v>
                </c:pt>
                <c:pt idx="81199">
                  <c:v>3.5</c:v>
                </c:pt>
                <c:pt idx="81200">
                  <c:v>3.5</c:v>
                </c:pt>
                <c:pt idx="81201">
                  <c:v>3.5</c:v>
                </c:pt>
                <c:pt idx="81202">
                  <c:v>3.5</c:v>
                </c:pt>
                <c:pt idx="81203">
                  <c:v>3.5</c:v>
                </c:pt>
                <c:pt idx="81204">
                  <c:v>3.5</c:v>
                </c:pt>
                <c:pt idx="81205">
                  <c:v>3.5</c:v>
                </c:pt>
                <c:pt idx="81206">
                  <c:v>3.5</c:v>
                </c:pt>
                <c:pt idx="81207">
                  <c:v>3.5</c:v>
                </c:pt>
                <c:pt idx="81208">
                  <c:v>3.5</c:v>
                </c:pt>
                <c:pt idx="81209">
                  <c:v>3.5</c:v>
                </c:pt>
                <c:pt idx="81210">
                  <c:v>3.5</c:v>
                </c:pt>
                <c:pt idx="81211">
                  <c:v>3.5</c:v>
                </c:pt>
                <c:pt idx="81212">
                  <c:v>3.5</c:v>
                </c:pt>
                <c:pt idx="81213">
                  <c:v>3.5</c:v>
                </c:pt>
                <c:pt idx="81214">
                  <c:v>3.5</c:v>
                </c:pt>
                <c:pt idx="81215">
                  <c:v>3.5</c:v>
                </c:pt>
                <c:pt idx="81216">
                  <c:v>3.5</c:v>
                </c:pt>
                <c:pt idx="81217">
                  <c:v>3.5</c:v>
                </c:pt>
                <c:pt idx="81218">
                  <c:v>3.5</c:v>
                </c:pt>
                <c:pt idx="81219">
                  <c:v>3.5</c:v>
                </c:pt>
                <c:pt idx="81220">
                  <c:v>3.5</c:v>
                </c:pt>
                <c:pt idx="81221">
                  <c:v>3.5</c:v>
                </c:pt>
                <c:pt idx="81222">
                  <c:v>3.5</c:v>
                </c:pt>
                <c:pt idx="81223">
                  <c:v>3.5</c:v>
                </c:pt>
                <c:pt idx="81224">
                  <c:v>3.5</c:v>
                </c:pt>
                <c:pt idx="81225">
                  <c:v>3.5</c:v>
                </c:pt>
                <c:pt idx="81226">
                  <c:v>3.5</c:v>
                </c:pt>
                <c:pt idx="81227">
                  <c:v>3.5</c:v>
                </c:pt>
                <c:pt idx="81228">
                  <c:v>3.5</c:v>
                </c:pt>
                <c:pt idx="81229">
                  <c:v>3.5</c:v>
                </c:pt>
                <c:pt idx="81230">
                  <c:v>3.5</c:v>
                </c:pt>
                <c:pt idx="81231">
                  <c:v>3.5</c:v>
                </c:pt>
                <c:pt idx="81232">
                  <c:v>3.5</c:v>
                </c:pt>
                <c:pt idx="81233">
                  <c:v>3.5</c:v>
                </c:pt>
                <c:pt idx="81234">
                  <c:v>3.5</c:v>
                </c:pt>
                <c:pt idx="81235">
                  <c:v>3.5</c:v>
                </c:pt>
                <c:pt idx="81236">
                  <c:v>3.5</c:v>
                </c:pt>
                <c:pt idx="81237">
                  <c:v>3.5</c:v>
                </c:pt>
                <c:pt idx="81238">
                  <c:v>3.5</c:v>
                </c:pt>
                <c:pt idx="81239">
                  <c:v>3.5</c:v>
                </c:pt>
                <c:pt idx="81240">
                  <c:v>3.5</c:v>
                </c:pt>
                <c:pt idx="81241">
                  <c:v>3.5</c:v>
                </c:pt>
                <c:pt idx="81242">
                  <c:v>3.5</c:v>
                </c:pt>
                <c:pt idx="81243">
                  <c:v>3.5</c:v>
                </c:pt>
                <c:pt idx="81244">
                  <c:v>3.5</c:v>
                </c:pt>
                <c:pt idx="81245">
                  <c:v>3.5</c:v>
                </c:pt>
                <c:pt idx="81246">
                  <c:v>3.5</c:v>
                </c:pt>
                <c:pt idx="81247">
                  <c:v>3.5</c:v>
                </c:pt>
                <c:pt idx="81248">
                  <c:v>3.5</c:v>
                </c:pt>
                <c:pt idx="81249">
                  <c:v>3.5</c:v>
                </c:pt>
                <c:pt idx="81250">
                  <c:v>3.5</c:v>
                </c:pt>
                <c:pt idx="81251">
                  <c:v>3.5</c:v>
                </c:pt>
                <c:pt idx="81252">
                  <c:v>3.5</c:v>
                </c:pt>
                <c:pt idx="81253">
                  <c:v>3.5</c:v>
                </c:pt>
                <c:pt idx="81254">
                  <c:v>3.5</c:v>
                </c:pt>
                <c:pt idx="81255">
                  <c:v>3.5</c:v>
                </c:pt>
                <c:pt idx="81256">
                  <c:v>3.5</c:v>
                </c:pt>
                <c:pt idx="81257">
                  <c:v>3.5</c:v>
                </c:pt>
                <c:pt idx="81258">
                  <c:v>3.5</c:v>
                </c:pt>
                <c:pt idx="81259">
                  <c:v>3.5</c:v>
                </c:pt>
                <c:pt idx="81260">
                  <c:v>3.5</c:v>
                </c:pt>
                <c:pt idx="81261">
                  <c:v>3.5</c:v>
                </c:pt>
                <c:pt idx="81262">
                  <c:v>3.5</c:v>
                </c:pt>
                <c:pt idx="81263">
                  <c:v>3.5</c:v>
                </c:pt>
                <c:pt idx="81264">
                  <c:v>3.5</c:v>
                </c:pt>
                <c:pt idx="81265">
                  <c:v>3.5</c:v>
                </c:pt>
                <c:pt idx="81266">
                  <c:v>3.5</c:v>
                </c:pt>
                <c:pt idx="81267">
                  <c:v>3.5</c:v>
                </c:pt>
                <c:pt idx="81268">
                  <c:v>3.5</c:v>
                </c:pt>
                <c:pt idx="81269">
                  <c:v>3.5</c:v>
                </c:pt>
                <c:pt idx="81270">
                  <c:v>3.5</c:v>
                </c:pt>
                <c:pt idx="81271">
                  <c:v>3.5</c:v>
                </c:pt>
                <c:pt idx="81272">
                  <c:v>3.5</c:v>
                </c:pt>
                <c:pt idx="81273">
                  <c:v>3.5</c:v>
                </c:pt>
                <c:pt idx="81274">
                  <c:v>3.5</c:v>
                </c:pt>
                <c:pt idx="81275">
                  <c:v>3.5</c:v>
                </c:pt>
                <c:pt idx="81276">
                  <c:v>3.5</c:v>
                </c:pt>
                <c:pt idx="81277">
                  <c:v>3.5</c:v>
                </c:pt>
                <c:pt idx="81278">
                  <c:v>3.5</c:v>
                </c:pt>
                <c:pt idx="81279">
                  <c:v>3.5</c:v>
                </c:pt>
                <c:pt idx="81280">
                  <c:v>3.5</c:v>
                </c:pt>
                <c:pt idx="81281">
                  <c:v>3.5</c:v>
                </c:pt>
                <c:pt idx="81282">
                  <c:v>3.5</c:v>
                </c:pt>
                <c:pt idx="81283">
                  <c:v>3.5</c:v>
                </c:pt>
                <c:pt idx="81284">
                  <c:v>3.5</c:v>
                </c:pt>
                <c:pt idx="81285">
                  <c:v>3.5</c:v>
                </c:pt>
                <c:pt idx="81286">
                  <c:v>3.5</c:v>
                </c:pt>
                <c:pt idx="81287">
                  <c:v>3.5</c:v>
                </c:pt>
                <c:pt idx="81288">
                  <c:v>3.5</c:v>
                </c:pt>
                <c:pt idx="81289">
                  <c:v>3.5</c:v>
                </c:pt>
                <c:pt idx="81290">
                  <c:v>3.5</c:v>
                </c:pt>
                <c:pt idx="81291">
                  <c:v>3.5</c:v>
                </c:pt>
                <c:pt idx="81292">
                  <c:v>3.5</c:v>
                </c:pt>
                <c:pt idx="81293">
                  <c:v>3.5</c:v>
                </c:pt>
                <c:pt idx="81294">
                  <c:v>3.5</c:v>
                </c:pt>
                <c:pt idx="81295">
                  <c:v>3.5</c:v>
                </c:pt>
                <c:pt idx="81296">
                  <c:v>3.5</c:v>
                </c:pt>
                <c:pt idx="81297">
                  <c:v>3.5</c:v>
                </c:pt>
                <c:pt idx="81298">
                  <c:v>3.5</c:v>
                </c:pt>
                <c:pt idx="81299">
                  <c:v>3.5</c:v>
                </c:pt>
                <c:pt idx="81300">
                  <c:v>3.5</c:v>
                </c:pt>
                <c:pt idx="81301">
                  <c:v>3.5</c:v>
                </c:pt>
                <c:pt idx="81302">
                  <c:v>3.5</c:v>
                </c:pt>
                <c:pt idx="81303">
                  <c:v>3.5</c:v>
                </c:pt>
                <c:pt idx="81304">
                  <c:v>3.5</c:v>
                </c:pt>
                <c:pt idx="81305">
                  <c:v>3.5</c:v>
                </c:pt>
                <c:pt idx="81306">
                  <c:v>3.5</c:v>
                </c:pt>
                <c:pt idx="81307">
                  <c:v>3.5</c:v>
                </c:pt>
                <c:pt idx="81308">
                  <c:v>3.5</c:v>
                </c:pt>
                <c:pt idx="81309">
                  <c:v>3.5</c:v>
                </c:pt>
                <c:pt idx="81310">
                  <c:v>3.5</c:v>
                </c:pt>
                <c:pt idx="81311">
                  <c:v>3.5</c:v>
                </c:pt>
                <c:pt idx="81312">
                  <c:v>3.5</c:v>
                </c:pt>
                <c:pt idx="81313">
                  <c:v>3.5</c:v>
                </c:pt>
                <c:pt idx="81314">
                  <c:v>3.5</c:v>
                </c:pt>
                <c:pt idx="81315">
                  <c:v>3.5</c:v>
                </c:pt>
                <c:pt idx="81316">
                  <c:v>3.5</c:v>
                </c:pt>
                <c:pt idx="81317">
                  <c:v>3.5</c:v>
                </c:pt>
                <c:pt idx="81318">
                  <c:v>3.5</c:v>
                </c:pt>
                <c:pt idx="81319">
                  <c:v>3.5</c:v>
                </c:pt>
                <c:pt idx="81320">
                  <c:v>3.5</c:v>
                </c:pt>
                <c:pt idx="81321">
                  <c:v>3.5</c:v>
                </c:pt>
                <c:pt idx="81322">
                  <c:v>3.5</c:v>
                </c:pt>
                <c:pt idx="81323">
                  <c:v>3.5</c:v>
                </c:pt>
                <c:pt idx="81324">
                  <c:v>3.5</c:v>
                </c:pt>
                <c:pt idx="81325">
                  <c:v>3.5</c:v>
                </c:pt>
                <c:pt idx="81326">
                  <c:v>3.5</c:v>
                </c:pt>
                <c:pt idx="81327">
                  <c:v>3.5</c:v>
                </c:pt>
                <c:pt idx="81328">
                  <c:v>3.5</c:v>
                </c:pt>
                <c:pt idx="81329">
                  <c:v>3.5</c:v>
                </c:pt>
                <c:pt idx="81330">
                  <c:v>3.5</c:v>
                </c:pt>
                <c:pt idx="81331">
                  <c:v>3.5</c:v>
                </c:pt>
                <c:pt idx="81332">
                  <c:v>3.5</c:v>
                </c:pt>
                <c:pt idx="81333">
                  <c:v>3.5</c:v>
                </c:pt>
                <c:pt idx="81334">
                  <c:v>3.5</c:v>
                </c:pt>
                <c:pt idx="81335">
                  <c:v>3.5</c:v>
                </c:pt>
                <c:pt idx="81336">
                  <c:v>3.5</c:v>
                </c:pt>
                <c:pt idx="81337">
                  <c:v>3.5</c:v>
                </c:pt>
                <c:pt idx="81338">
                  <c:v>3.5</c:v>
                </c:pt>
                <c:pt idx="81339">
                  <c:v>3.5</c:v>
                </c:pt>
                <c:pt idx="81340">
                  <c:v>3.5</c:v>
                </c:pt>
                <c:pt idx="81341">
                  <c:v>3.5</c:v>
                </c:pt>
                <c:pt idx="81342">
                  <c:v>3.5</c:v>
                </c:pt>
                <c:pt idx="81343">
                  <c:v>3.5</c:v>
                </c:pt>
                <c:pt idx="81344">
                  <c:v>3.5</c:v>
                </c:pt>
                <c:pt idx="81345">
                  <c:v>3.5</c:v>
                </c:pt>
                <c:pt idx="81346">
                  <c:v>3.5</c:v>
                </c:pt>
                <c:pt idx="81347">
                  <c:v>3.5</c:v>
                </c:pt>
                <c:pt idx="81348">
                  <c:v>3.5</c:v>
                </c:pt>
                <c:pt idx="81349">
                  <c:v>3.5</c:v>
                </c:pt>
                <c:pt idx="81350">
                  <c:v>3.5</c:v>
                </c:pt>
                <c:pt idx="81351">
                  <c:v>3.5</c:v>
                </c:pt>
                <c:pt idx="81352">
                  <c:v>3.5</c:v>
                </c:pt>
                <c:pt idx="81353">
                  <c:v>3.5</c:v>
                </c:pt>
                <c:pt idx="81354">
                  <c:v>3.5</c:v>
                </c:pt>
                <c:pt idx="81355">
                  <c:v>3.5</c:v>
                </c:pt>
                <c:pt idx="81356">
                  <c:v>3.5</c:v>
                </c:pt>
                <c:pt idx="81357">
                  <c:v>3.5</c:v>
                </c:pt>
                <c:pt idx="81358">
                  <c:v>3.5</c:v>
                </c:pt>
                <c:pt idx="81359">
                  <c:v>3.5</c:v>
                </c:pt>
                <c:pt idx="81360">
                  <c:v>3.5</c:v>
                </c:pt>
                <c:pt idx="81361">
                  <c:v>3.5</c:v>
                </c:pt>
                <c:pt idx="81362">
                  <c:v>3.5</c:v>
                </c:pt>
                <c:pt idx="81363">
                  <c:v>3.5</c:v>
                </c:pt>
                <c:pt idx="81364">
                  <c:v>3.5</c:v>
                </c:pt>
                <c:pt idx="81365">
                  <c:v>3.5</c:v>
                </c:pt>
                <c:pt idx="81366">
                  <c:v>3.5</c:v>
                </c:pt>
                <c:pt idx="81367">
                  <c:v>3.5</c:v>
                </c:pt>
                <c:pt idx="81368">
                  <c:v>3.5</c:v>
                </c:pt>
                <c:pt idx="81369">
                  <c:v>3.5</c:v>
                </c:pt>
                <c:pt idx="81370">
                  <c:v>3.5</c:v>
                </c:pt>
                <c:pt idx="81371">
                  <c:v>3.5</c:v>
                </c:pt>
                <c:pt idx="81372">
                  <c:v>3.5</c:v>
                </c:pt>
                <c:pt idx="81373">
                  <c:v>3.5</c:v>
                </c:pt>
                <c:pt idx="81374">
                  <c:v>3.5</c:v>
                </c:pt>
                <c:pt idx="81375">
                  <c:v>3.5</c:v>
                </c:pt>
                <c:pt idx="81376">
                  <c:v>3.5</c:v>
                </c:pt>
                <c:pt idx="81377">
                  <c:v>3.5</c:v>
                </c:pt>
                <c:pt idx="81378">
                  <c:v>3.5</c:v>
                </c:pt>
                <c:pt idx="81379">
                  <c:v>3.5</c:v>
                </c:pt>
                <c:pt idx="81380">
                  <c:v>3.5</c:v>
                </c:pt>
                <c:pt idx="81381">
                  <c:v>3.5</c:v>
                </c:pt>
                <c:pt idx="81382">
                  <c:v>3.5</c:v>
                </c:pt>
                <c:pt idx="81383">
                  <c:v>3.5</c:v>
                </c:pt>
                <c:pt idx="81384">
                  <c:v>3.5</c:v>
                </c:pt>
                <c:pt idx="81385">
                  <c:v>3.5</c:v>
                </c:pt>
                <c:pt idx="81386">
                  <c:v>3.5</c:v>
                </c:pt>
                <c:pt idx="81387">
                  <c:v>3.5</c:v>
                </c:pt>
                <c:pt idx="81388">
                  <c:v>3.5</c:v>
                </c:pt>
                <c:pt idx="81389">
                  <c:v>3.5</c:v>
                </c:pt>
                <c:pt idx="81390">
                  <c:v>3.5</c:v>
                </c:pt>
                <c:pt idx="81391">
                  <c:v>3.5</c:v>
                </c:pt>
                <c:pt idx="81392">
                  <c:v>3.5</c:v>
                </c:pt>
                <c:pt idx="81393">
                  <c:v>3.5</c:v>
                </c:pt>
                <c:pt idx="81394">
                  <c:v>3.5</c:v>
                </c:pt>
                <c:pt idx="81395">
                  <c:v>3.5</c:v>
                </c:pt>
                <c:pt idx="81396">
                  <c:v>3.5</c:v>
                </c:pt>
                <c:pt idx="81397">
                  <c:v>3.5</c:v>
                </c:pt>
                <c:pt idx="81398">
                  <c:v>3.5</c:v>
                </c:pt>
                <c:pt idx="81399">
                  <c:v>3.5</c:v>
                </c:pt>
                <c:pt idx="81400">
                  <c:v>3.5</c:v>
                </c:pt>
                <c:pt idx="81401">
                  <c:v>3.5</c:v>
                </c:pt>
                <c:pt idx="81402">
                  <c:v>3.5</c:v>
                </c:pt>
                <c:pt idx="81403">
                  <c:v>3.5</c:v>
                </c:pt>
                <c:pt idx="81404">
                  <c:v>3.5</c:v>
                </c:pt>
                <c:pt idx="81405">
                  <c:v>3.5</c:v>
                </c:pt>
                <c:pt idx="81406">
                  <c:v>3.5</c:v>
                </c:pt>
                <c:pt idx="81407">
                  <c:v>3.5</c:v>
                </c:pt>
                <c:pt idx="81408">
                  <c:v>3.5</c:v>
                </c:pt>
                <c:pt idx="81409">
                  <c:v>3.5</c:v>
                </c:pt>
                <c:pt idx="81410">
                  <c:v>3.5</c:v>
                </c:pt>
                <c:pt idx="81411">
                  <c:v>3.5</c:v>
                </c:pt>
                <c:pt idx="81412">
                  <c:v>3.5</c:v>
                </c:pt>
                <c:pt idx="81413">
                  <c:v>3.5</c:v>
                </c:pt>
                <c:pt idx="81414">
                  <c:v>3.5</c:v>
                </c:pt>
                <c:pt idx="81415">
                  <c:v>3.5</c:v>
                </c:pt>
                <c:pt idx="81416">
                  <c:v>3.5</c:v>
                </c:pt>
                <c:pt idx="81417">
                  <c:v>3.5</c:v>
                </c:pt>
                <c:pt idx="81418">
                  <c:v>3.5</c:v>
                </c:pt>
                <c:pt idx="81419">
                  <c:v>3.5</c:v>
                </c:pt>
                <c:pt idx="81420">
                  <c:v>3.5</c:v>
                </c:pt>
                <c:pt idx="81421">
                  <c:v>3.5</c:v>
                </c:pt>
                <c:pt idx="81422">
                  <c:v>3.5</c:v>
                </c:pt>
                <c:pt idx="81423">
                  <c:v>3.5</c:v>
                </c:pt>
                <c:pt idx="81424">
                  <c:v>3.5</c:v>
                </c:pt>
                <c:pt idx="81425">
                  <c:v>3.5</c:v>
                </c:pt>
                <c:pt idx="81426">
                  <c:v>3.5</c:v>
                </c:pt>
                <c:pt idx="81427">
                  <c:v>3.5</c:v>
                </c:pt>
                <c:pt idx="81428">
                  <c:v>3.5</c:v>
                </c:pt>
                <c:pt idx="81429">
                  <c:v>3.5</c:v>
                </c:pt>
                <c:pt idx="81430">
                  <c:v>3.5</c:v>
                </c:pt>
                <c:pt idx="81431">
                  <c:v>3.5</c:v>
                </c:pt>
                <c:pt idx="81432">
                  <c:v>3.5</c:v>
                </c:pt>
                <c:pt idx="81433">
                  <c:v>3.5</c:v>
                </c:pt>
                <c:pt idx="81434">
                  <c:v>3.5</c:v>
                </c:pt>
                <c:pt idx="81435">
                  <c:v>3.5</c:v>
                </c:pt>
                <c:pt idx="81436">
                  <c:v>3.5</c:v>
                </c:pt>
                <c:pt idx="81437">
                  <c:v>3.5</c:v>
                </c:pt>
                <c:pt idx="81438">
                  <c:v>3.5</c:v>
                </c:pt>
                <c:pt idx="81439">
                  <c:v>3.5</c:v>
                </c:pt>
                <c:pt idx="81440">
                  <c:v>3.5</c:v>
                </c:pt>
                <c:pt idx="81441">
                  <c:v>3.5</c:v>
                </c:pt>
                <c:pt idx="81442">
                  <c:v>3.5</c:v>
                </c:pt>
                <c:pt idx="81443">
                  <c:v>3.5</c:v>
                </c:pt>
                <c:pt idx="81444">
                  <c:v>3.5</c:v>
                </c:pt>
                <c:pt idx="81445">
                  <c:v>3.5</c:v>
                </c:pt>
                <c:pt idx="81446">
                  <c:v>3.5</c:v>
                </c:pt>
                <c:pt idx="81447">
                  <c:v>3.5</c:v>
                </c:pt>
                <c:pt idx="81448">
                  <c:v>3.5</c:v>
                </c:pt>
                <c:pt idx="81449">
                  <c:v>3.5</c:v>
                </c:pt>
                <c:pt idx="81450">
                  <c:v>3.5</c:v>
                </c:pt>
                <c:pt idx="81451">
                  <c:v>3.5</c:v>
                </c:pt>
                <c:pt idx="81452">
                  <c:v>3.5</c:v>
                </c:pt>
                <c:pt idx="81453">
                  <c:v>3.5</c:v>
                </c:pt>
                <c:pt idx="81454">
                  <c:v>3.5</c:v>
                </c:pt>
                <c:pt idx="81455">
                  <c:v>3.5</c:v>
                </c:pt>
                <c:pt idx="81456">
                  <c:v>3.5</c:v>
                </c:pt>
                <c:pt idx="81457">
                  <c:v>3.5</c:v>
                </c:pt>
                <c:pt idx="81458">
                  <c:v>3.5</c:v>
                </c:pt>
                <c:pt idx="81459">
                  <c:v>3.5</c:v>
                </c:pt>
                <c:pt idx="81460">
                  <c:v>3.5</c:v>
                </c:pt>
                <c:pt idx="81461">
                  <c:v>3.5</c:v>
                </c:pt>
                <c:pt idx="81462">
                  <c:v>3.5</c:v>
                </c:pt>
                <c:pt idx="81463">
                  <c:v>3.5</c:v>
                </c:pt>
                <c:pt idx="81464">
                  <c:v>3.5</c:v>
                </c:pt>
                <c:pt idx="81465">
                  <c:v>3.5</c:v>
                </c:pt>
                <c:pt idx="81466">
                  <c:v>3.5</c:v>
                </c:pt>
                <c:pt idx="81467">
                  <c:v>3.5</c:v>
                </c:pt>
                <c:pt idx="81468">
                  <c:v>3.5</c:v>
                </c:pt>
                <c:pt idx="81469">
                  <c:v>3.5</c:v>
                </c:pt>
                <c:pt idx="81470">
                  <c:v>3.5</c:v>
                </c:pt>
                <c:pt idx="81471">
                  <c:v>3.5</c:v>
                </c:pt>
                <c:pt idx="81472">
                  <c:v>3.5</c:v>
                </c:pt>
                <c:pt idx="81473">
                  <c:v>3.5</c:v>
                </c:pt>
                <c:pt idx="81474">
                  <c:v>3.5</c:v>
                </c:pt>
                <c:pt idx="81475">
                  <c:v>3.5</c:v>
                </c:pt>
                <c:pt idx="81476">
                  <c:v>3.5</c:v>
                </c:pt>
                <c:pt idx="81477">
                  <c:v>3.5</c:v>
                </c:pt>
                <c:pt idx="81478">
                  <c:v>3.5</c:v>
                </c:pt>
                <c:pt idx="81479">
                  <c:v>3.5</c:v>
                </c:pt>
                <c:pt idx="81480">
                  <c:v>3.5</c:v>
                </c:pt>
                <c:pt idx="81481">
                  <c:v>3.5</c:v>
                </c:pt>
                <c:pt idx="81482">
                  <c:v>3.5</c:v>
                </c:pt>
                <c:pt idx="81483">
                  <c:v>3.5</c:v>
                </c:pt>
                <c:pt idx="81484">
                  <c:v>3.5</c:v>
                </c:pt>
                <c:pt idx="81485">
                  <c:v>3.5</c:v>
                </c:pt>
                <c:pt idx="81486">
                  <c:v>3.5</c:v>
                </c:pt>
                <c:pt idx="81487">
                  <c:v>3.5</c:v>
                </c:pt>
                <c:pt idx="81488">
                  <c:v>3.5</c:v>
                </c:pt>
                <c:pt idx="81489">
                  <c:v>3.5</c:v>
                </c:pt>
                <c:pt idx="81490">
                  <c:v>3.5</c:v>
                </c:pt>
                <c:pt idx="81491">
                  <c:v>3.5</c:v>
                </c:pt>
                <c:pt idx="81492">
                  <c:v>3.5</c:v>
                </c:pt>
                <c:pt idx="81493">
                  <c:v>3.5</c:v>
                </c:pt>
                <c:pt idx="81494">
                  <c:v>3.5</c:v>
                </c:pt>
                <c:pt idx="81495">
                  <c:v>3.5</c:v>
                </c:pt>
                <c:pt idx="81496">
                  <c:v>3.5</c:v>
                </c:pt>
                <c:pt idx="81497">
                  <c:v>3.5</c:v>
                </c:pt>
                <c:pt idx="81498">
                  <c:v>3.5</c:v>
                </c:pt>
                <c:pt idx="81499">
                  <c:v>3.5</c:v>
                </c:pt>
                <c:pt idx="81500">
                  <c:v>3.5</c:v>
                </c:pt>
                <c:pt idx="81501">
                  <c:v>3.5</c:v>
                </c:pt>
                <c:pt idx="81502">
                  <c:v>3.5</c:v>
                </c:pt>
                <c:pt idx="81503">
                  <c:v>3.5</c:v>
                </c:pt>
                <c:pt idx="81504">
                  <c:v>3.5</c:v>
                </c:pt>
                <c:pt idx="81505">
                  <c:v>3.5</c:v>
                </c:pt>
                <c:pt idx="81506">
                  <c:v>3.5</c:v>
                </c:pt>
                <c:pt idx="81507">
                  <c:v>3.5</c:v>
                </c:pt>
                <c:pt idx="81508">
                  <c:v>3.5</c:v>
                </c:pt>
                <c:pt idx="81509">
                  <c:v>3.5</c:v>
                </c:pt>
                <c:pt idx="81510">
                  <c:v>3.5</c:v>
                </c:pt>
                <c:pt idx="81511">
                  <c:v>3.5</c:v>
                </c:pt>
                <c:pt idx="81512">
                  <c:v>3.5</c:v>
                </c:pt>
                <c:pt idx="81513">
                  <c:v>3.5</c:v>
                </c:pt>
                <c:pt idx="81514">
                  <c:v>3.5</c:v>
                </c:pt>
                <c:pt idx="81515">
                  <c:v>3.5</c:v>
                </c:pt>
                <c:pt idx="81516">
                  <c:v>3.5</c:v>
                </c:pt>
                <c:pt idx="81517">
                  <c:v>3.5</c:v>
                </c:pt>
                <c:pt idx="81518">
                  <c:v>3.5</c:v>
                </c:pt>
                <c:pt idx="81519">
                  <c:v>3.5</c:v>
                </c:pt>
                <c:pt idx="81520">
                  <c:v>3.5</c:v>
                </c:pt>
                <c:pt idx="81521">
                  <c:v>3.5</c:v>
                </c:pt>
                <c:pt idx="81522">
                  <c:v>3.5</c:v>
                </c:pt>
                <c:pt idx="81523">
                  <c:v>3.5</c:v>
                </c:pt>
                <c:pt idx="81524">
                  <c:v>3.5</c:v>
                </c:pt>
                <c:pt idx="81525">
                  <c:v>3.5</c:v>
                </c:pt>
                <c:pt idx="81526">
                  <c:v>3.5</c:v>
                </c:pt>
                <c:pt idx="81527">
                  <c:v>3.5</c:v>
                </c:pt>
                <c:pt idx="81528">
                  <c:v>3.5</c:v>
                </c:pt>
                <c:pt idx="81529">
                  <c:v>3.5</c:v>
                </c:pt>
                <c:pt idx="81530">
                  <c:v>3.5</c:v>
                </c:pt>
                <c:pt idx="81531">
                  <c:v>3.5</c:v>
                </c:pt>
                <c:pt idx="81532">
                  <c:v>3.5</c:v>
                </c:pt>
                <c:pt idx="81533">
                  <c:v>3.5</c:v>
                </c:pt>
                <c:pt idx="81534">
                  <c:v>3.5</c:v>
                </c:pt>
                <c:pt idx="81535">
                  <c:v>3.5</c:v>
                </c:pt>
                <c:pt idx="81536">
                  <c:v>3.5</c:v>
                </c:pt>
                <c:pt idx="81537">
                  <c:v>3.5</c:v>
                </c:pt>
                <c:pt idx="81538">
                  <c:v>3.5</c:v>
                </c:pt>
                <c:pt idx="81539">
                  <c:v>3.5</c:v>
                </c:pt>
                <c:pt idx="81540">
                  <c:v>3.5</c:v>
                </c:pt>
                <c:pt idx="81541">
                  <c:v>3.5</c:v>
                </c:pt>
                <c:pt idx="81542">
                  <c:v>3.5</c:v>
                </c:pt>
                <c:pt idx="81543">
                  <c:v>3.5</c:v>
                </c:pt>
                <c:pt idx="81544">
                  <c:v>3.5</c:v>
                </c:pt>
                <c:pt idx="81545">
                  <c:v>3.5</c:v>
                </c:pt>
                <c:pt idx="81546">
                  <c:v>3.5</c:v>
                </c:pt>
                <c:pt idx="81547">
                  <c:v>3.5</c:v>
                </c:pt>
                <c:pt idx="81548">
                  <c:v>3.5</c:v>
                </c:pt>
                <c:pt idx="81549">
                  <c:v>3.5</c:v>
                </c:pt>
                <c:pt idx="81550">
                  <c:v>3.5</c:v>
                </c:pt>
                <c:pt idx="81551">
                  <c:v>3.5</c:v>
                </c:pt>
                <c:pt idx="81552">
                  <c:v>3.5</c:v>
                </c:pt>
                <c:pt idx="81553">
                  <c:v>3.5</c:v>
                </c:pt>
                <c:pt idx="81554">
                  <c:v>3.5</c:v>
                </c:pt>
                <c:pt idx="81555">
                  <c:v>3.5</c:v>
                </c:pt>
                <c:pt idx="81556">
                  <c:v>3.5</c:v>
                </c:pt>
                <c:pt idx="81557">
                  <c:v>3.5</c:v>
                </c:pt>
                <c:pt idx="81558">
                  <c:v>3.5</c:v>
                </c:pt>
                <c:pt idx="81559">
                  <c:v>3.5</c:v>
                </c:pt>
                <c:pt idx="81560">
                  <c:v>3.5</c:v>
                </c:pt>
                <c:pt idx="81561">
                  <c:v>3.5</c:v>
                </c:pt>
                <c:pt idx="81562">
                  <c:v>3.5</c:v>
                </c:pt>
                <c:pt idx="81563">
                  <c:v>3.5</c:v>
                </c:pt>
                <c:pt idx="81564">
                  <c:v>3.5</c:v>
                </c:pt>
                <c:pt idx="81565">
                  <c:v>3.5</c:v>
                </c:pt>
                <c:pt idx="81566">
                  <c:v>3.5</c:v>
                </c:pt>
                <c:pt idx="81567">
                  <c:v>3.5</c:v>
                </c:pt>
                <c:pt idx="81568">
                  <c:v>3.5</c:v>
                </c:pt>
                <c:pt idx="81569">
                  <c:v>3.5</c:v>
                </c:pt>
                <c:pt idx="81570">
                  <c:v>3.5</c:v>
                </c:pt>
                <c:pt idx="81571">
                  <c:v>3.5</c:v>
                </c:pt>
                <c:pt idx="81572">
                  <c:v>3.5</c:v>
                </c:pt>
                <c:pt idx="81573">
                  <c:v>3.5</c:v>
                </c:pt>
                <c:pt idx="81574">
                  <c:v>3.5</c:v>
                </c:pt>
                <c:pt idx="81575">
                  <c:v>3.5</c:v>
                </c:pt>
                <c:pt idx="81576">
                  <c:v>3.5</c:v>
                </c:pt>
                <c:pt idx="81577">
                  <c:v>3.5</c:v>
                </c:pt>
                <c:pt idx="81578">
                  <c:v>3.5</c:v>
                </c:pt>
                <c:pt idx="81579">
                  <c:v>3.5</c:v>
                </c:pt>
                <c:pt idx="81580">
                  <c:v>3.5</c:v>
                </c:pt>
                <c:pt idx="81581">
                  <c:v>3.5</c:v>
                </c:pt>
                <c:pt idx="81582">
                  <c:v>3.5</c:v>
                </c:pt>
                <c:pt idx="81583">
                  <c:v>3.5</c:v>
                </c:pt>
                <c:pt idx="81584">
                  <c:v>3.5</c:v>
                </c:pt>
                <c:pt idx="81585">
                  <c:v>3.5</c:v>
                </c:pt>
                <c:pt idx="81586">
                  <c:v>3.5</c:v>
                </c:pt>
                <c:pt idx="81587">
                  <c:v>3.5</c:v>
                </c:pt>
                <c:pt idx="81588">
                  <c:v>3.5</c:v>
                </c:pt>
                <c:pt idx="81589">
                  <c:v>3.5</c:v>
                </c:pt>
                <c:pt idx="81590">
                  <c:v>3.5</c:v>
                </c:pt>
                <c:pt idx="81591">
                  <c:v>3.5</c:v>
                </c:pt>
                <c:pt idx="81592">
                  <c:v>3.5</c:v>
                </c:pt>
                <c:pt idx="81593">
                  <c:v>3.5</c:v>
                </c:pt>
                <c:pt idx="81594">
                  <c:v>3.5</c:v>
                </c:pt>
                <c:pt idx="81595">
                  <c:v>3.5</c:v>
                </c:pt>
                <c:pt idx="81596">
                  <c:v>3.5</c:v>
                </c:pt>
                <c:pt idx="81597">
                  <c:v>3.5</c:v>
                </c:pt>
                <c:pt idx="81598">
                  <c:v>3.5</c:v>
                </c:pt>
                <c:pt idx="81599">
                  <c:v>3.5</c:v>
                </c:pt>
                <c:pt idx="81600">
                  <c:v>4</c:v>
                </c:pt>
                <c:pt idx="81601">
                  <c:v>4</c:v>
                </c:pt>
                <c:pt idx="81602">
                  <c:v>4</c:v>
                </c:pt>
                <c:pt idx="81603">
                  <c:v>4</c:v>
                </c:pt>
                <c:pt idx="81604">
                  <c:v>4</c:v>
                </c:pt>
                <c:pt idx="81605">
                  <c:v>4</c:v>
                </c:pt>
                <c:pt idx="81606">
                  <c:v>4</c:v>
                </c:pt>
                <c:pt idx="81607">
                  <c:v>4</c:v>
                </c:pt>
                <c:pt idx="81608">
                  <c:v>4</c:v>
                </c:pt>
                <c:pt idx="81609">
                  <c:v>4</c:v>
                </c:pt>
                <c:pt idx="81610">
                  <c:v>4</c:v>
                </c:pt>
                <c:pt idx="81611">
                  <c:v>4</c:v>
                </c:pt>
                <c:pt idx="81612">
                  <c:v>4</c:v>
                </c:pt>
                <c:pt idx="81613">
                  <c:v>4</c:v>
                </c:pt>
                <c:pt idx="81614">
                  <c:v>4</c:v>
                </c:pt>
                <c:pt idx="81615">
                  <c:v>4</c:v>
                </c:pt>
                <c:pt idx="81616">
                  <c:v>4</c:v>
                </c:pt>
                <c:pt idx="81617">
                  <c:v>4</c:v>
                </c:pt>
                <c:pt idx="81618">
                  <c:v>4</c:v>
                </c:pt>
                <c:pt idx="81619">
                  <c:v>4</c:v>
                </c:pt>
                <c:pt idx="81620">
                  <c:v>4</c:v>
                </c:pt>
                <c:pt idx="81621">
                  <c:v>4</c:v>
                </c:pt>
                <c:pt idx="81622">
                  <c:v>4</c:v>
                </c:pt>
                <c:pt idx="81623">
                  <c:v>4</c:v>
                </c:pt>
                <c:pt idx="81624">
                  <c:v>4</c:v>
                </c:pt>
                <c:pt idx="81625">
                  <c:v>4</c:v>
                </c:pt>
                <c:pt idx="81626">
                  <c:v>4</c:v>
                </c:pt>
                <c:pt idx="81627">
                  <c:v>4</c:v>
                </c:pt>
                <c:pt idx="81628">
                  <c:v>4</c:v>
                </c:pt>
                <c:pt idx="81629">
                  <c:v>4</c:v>
                </c:pt>
                <c:pt idx="81630">
                  <c:v>4</c:v>
                </c:pt>
                <c:pt idx="81631">
                  <c:v>4</c:v>
                </c:pt>
                <c:pt idx="81632">
                  <c:v>4</c:v>
                </c:pt>
                <c:pt idx="81633">
                  <c:v>4</c:v>
                </c:pt>
                <c:pt idx="81634">
                  <c:v>4</c:v>
                </c:pt>
                <c:pt idx="81635">
                  <c:v>4</c:v>
                </c:pt>
                <c:pt idx="81636">
                  <c:v>4</c:v>
                </c:pt>
                <c:pt idx="81637">
                  <c:v>4</c:v>
                </c:pt>
                <c:pt idx="81638">
                  <c:v>4</c:v>
                </c:pt>
                <c:pt idx="81639">
                  <c:v>4</c:v>
                </c:pt>
                <c:pt idx="81640">
                  <c:v>4</c:v>
                </c:pt>
                <c:pt idx="81641">
                  <c:v>4</c:v>
                </c:pt>
                <c:pt idx="81642">
                  <c:v>4</c:v>
                </c:pt>
                <c:pt idx="81643">
                  <c:v>4</c:v>
                </c:pt>
                <c:pt idx="81644">
                  <c:v>4</c:v>
                </c:pt>
                <c:pt idx="81645">
                  <c:v>4</c:v>
                </c:pt>
                <c:pt idx="81646">
                  <c:v>4</c:v>
                </c:pt>
                <c:pt idx="81647">
                  <c:v>4</c:v>
                </c:pt>
                <c:pt idx="81648">
                  <c:v>4</c:v>
                </c:pt>
                <c:pt idx="81649">
                  <c:v>4</c:v>
                </c:pt>
                <c:pt idx="81650">
                  <c:v>4</c:v>
                </c:pt>
                <c:pt idx="81651">
                  <c:v>4</c:v>
                </c:pt>
                <c:pt idx="81652">
                  <c:v>4</c:v>
                </c:pt>
                <c:pt idx="81653">
                  <c:v>4</c:v>
                </c:pt>
                <c:pt idx="81654">
                  <c:v>4</c:v>
                </c:pt>
                <c:pt idx="81655">
                  <c:v>4</c:v>
                </c:pt>
                <c:pt idx="81656">
                  <c:v>4</c:v>
                </c:pt>
                <c:pt idx="81657">
                  <c:v>4</c:v>
                </c:pt>
                <c:pt idx="81658">
                  <c:v>4</c:v>
                </c:pt>
                <c:pt idx="81659">
                  <c:v>4</c:v>
                </c:pt>
                <c:pt idx="81660">
                  <c:v>4</c:v>
                </c:pt>
                <c:pt idx="81661">
                  <c:v>4</c:v>
                </c:pt>
                <c:pt idx="81662">
                  <c:v>4</c:v>
                </c:pt>
                <c:pt idx="81663">
                  <c:v>4</c:v>
                </c:pt>
                <c:pt idx="81664">
                  <c:v>4</c:v>
                </c:pt>
                <c:pt idx="81665">
                  <c:v>4</c:v>
                </c:pt>
                <c:pt idx="81666">
                  <c:v>4</c:v>
                </c:pt>
                <c:pt idx="81667">
                  <c:v>4</c:v>
                </c:pt>
                <c:pt idx="81668">
                  <c:v>4</c:v>
                </c:pt>
                <c:pt idx="81669">
                  <c:v>4</c:v>
                </c:pt>
                <c:pt idx="81670">
                  <c:v>4</c:v>
                </c:pt>
                <c:pt idx="81671">
                  <c:v>4</c:v>
                </c:pt>
                <c:pt idx="81672">
                  <c:v>4</c:v>
                </c:pt>
                <c:pt idx="81673">
                  <c:v>4</c:v>
                </c:pt>
                <c:pt idx="81674">
                  <c:v>4</c:v>
                </c:pt>
                <c:pt idx="81675">
                  <c:v>4</c:v>
                </c:pt>
                <c:pt idx="81676">
                  <c:v>4</c:v>
                </c:pt>
                <c:pt idx="81677">
                  <c:v>4</c:v>
                </c:pt>
                <c:pt idx="81678">
                  <c:v>4</c:v>
                </c:pt>
                <c:pt idx="81679">
                  <c:v>4</c:v>
                </c:pt>
                <c:pt idx="81680">
                  <c:v>4</c:v>
                </c:pt>
                <c:pt idx="81681">
                  <c:v>4</c:v>
                </c:pt>
                <c:pt idx="81682">
                  <c:v>4</c:v>
                </c:pt>
                <c:pt idx="81683">
                  <c:v>4</c:v>
                </c:pt>
                <c:pt idx="81684">
                  <c:v>4</c:v>
                </c:pt>
                <c:pt idx="81685">
                  <c:v>4</c:v>
                </c:pt>
                <c:pt idx="81686">
                  <c:v>4</c:v>
                </c:pt>
                <c:pt idx="81687">
                  <c:v>4</c:v>
                </c:pt>
                <c:pt idx="81688">
                  <c:v>4</c:v>
                </c:pt>
                <c:pt idx="81689">
                  <c:v>4</c:v>
                </c:pt>
                <c:pt idx="81690">
                  <c:v>4</c:v>
                </c:pt>
                <c:pt idx="81691">
                  <c:v>4</c:v>
                </c:pt>
                <c:pt idx="81692">
                  <c:v>4</c:v>
                </c:pt>
                <c:pt idx="81693">
                  <c:v>4</c:v>
                </c:pt>
                <c:pt idx="81694">
                  <c:v>4</c:v>
                </c:pt>
                <c:pt idx="81695">
                  <c:v>4</c:v>
                </c:pt>
                <c:pt idx="81696">
                  <c:v>4</c:v>
                </c:pt>
                <c:pt idx="81697">
                  <c:v>4</c:v>
                </c:pt>
                <c:pt idx="81698">
                  <c:v>4</c:v>
                </c:pt>
                <c:pt idx="81699">
                  <c:v>4</c:v>
                </c:pt>
                <c:pt idx="81700">
                  <c:v>4</c:v>
                </c:pt>
                <c:pt idx="81701">
                  <c:v>4</c:v>
                </c:pt>
                <c:pt idx="81702">
                  <c:v>4</c:v>
                </c:pt>
                <c:pt idx="81703">
                  <c:v>4</c:v>
                </c:pt>
                <c:pt idx="81704">
                  <c:v>4</c:v>
                </c:pt>
                <c:pt idx="81705">
                  <c:v>4</c:v>
                </c:pt>
                <c:pt idx="81706">
                  <c:v>4</c:v>
                </c:pt>
                <c:pt idx="81707">
                  <c:v>4</c:v>
                </c:pt>
                <c:pt idx="81708">
                  <c:v>4</c:v>
                </c:pt>
                <c:pt idx="81709">
                  <c:v>4</c:v>
                </c:pt>
                <c:pt idx="81710">
                  <c:v>4</c:v>
                </c:pt>
                <c:pt idx="81711">
                  <c:v>4</c:v>
                </c:pt>
                <c:pt idx="81712">
                  <c:v>4</c:v>
                </c:pt>
                <c:pt idx="81713">
                  <c:v>4</c:v>
                </c:pt>
                <c:pt idx="81714">
                  <c:v>4</c:v>
                </c:pt>
                <c:pt idx="81715">
                  <c:v>4</c:v>
                </c:pt>
                <c:pt idx="81716">
                  <c:v>4</c:v>
                </c:pt>
                <c:pt idx="81717">
                  <c:v>4</c:v>
                </c:pt>
                <c:pt idx="81718">
                  <c:v>4</c:v>
                </c:pt>
                <c:pt idx="81719">
                  <c:v>4</c:v>
                </c:pt>
                <c:pt idx="81720">
                  <c:v>4</c:v>
                </c:pt>
                <c:pt idx="81721">
                  <c:v>4</c:v>
                </c:pt>
                <c:pt idx="81722">
                  <c:v>4</c:v>
                </c:pt>
                <c:pt idx="81723">
                  <c:v>4</c:v>
                </c:pt>
                <c:pt idx="81724">
                  <c:v>4</c:v>
                </c:pt>
                <c:pt idx="81725">
                  <c:v>4</c:v>
                </c:pt>
                <c:pt idx="81726">
                  <c:v>4</c:v>
                </c:pt>
                <c:pt idx="81727">
                  <c:v>4</c:v>
                </c:pt>
                <c:pt idx="81728">
                  <c:v>4</c:v>
                </c:pt>
                <c:pt idx="81729">
                  <c:v>4</c:v>
                </c:pt>
                <c:pt idx="81730">
                  <c:v>4</c:v>
                </c:pt>
                <c:pt idx="81731">
                  <c:v>4</c:v>
                </c:pt>
                <c:pt idx="81732">
                  <c:v>4</c:v>
                </c:pt>
                <c:pt idx="81733">
                  <c:v>4</c:v>
                </c:pt>
                <c:pt idx="81734">
                  <c:v>4</c:v>
                </c:pt>
                <c:pt idx="81735">
                  <c:v>4</c:v>
                </c:pt>
                <c:pt idx="81736">
                  <c:v>4</c:v>
                </c:pt>
                <c:pt idx="81737">
                  <c:v>4</c:v>
                </c:pt>
                <c:pt idx="81738">
                  <c:v>4</c:v>
                </c:pt>
                <c:pt idx="81739">
                  <c:v>4</c:v>
                </c:pt>
                <c:pt idx="81740">
                  <c:v>4</c:v>
                </c:pt>
                <c:pt idx="81741">
                  <c:v>4</c:v>
                </c:pt>
                <c:pt idx="81742">
                  <c:v>4</c:v>
                </c:pt>
                <c:pt idx="81743">
                  <c:v>4</c:v>
                </c:pt>
                <c:pt idx="81744">
                  <c:v>4</c:v>
                </c:pt>
                <c:pt idx="81745">
                  <c:v>4</c:v>
                </c:pt>
                <c:pt idx="81746">
                  <c:v>4</c:v>
                </c:pt>
                <c:pt idx="81747">
                  <c:v>4</c:v>
                </c:pt>
                <c:pt idx="81748">
                  <c:v>4</c:v>
                </c:pt>
                <c:pt idx="81749">
                  <c:v>4</c:v>
                </c:pt>
                <c:pt idx="81750">
                  <c:v>4</c:v>
                </c:pt>
                <c:pt idx="81751">
                  <c:v>4</c:v>
                </c:pt>
                <c:pt idx="81752">
                  <c:v>4</c:v>
                </c:pt>
                <c:pt idx="81753">
                  <c:v>4</c:v>
                </c:pt>
                <c:pt idx="81754">
                  <c:v>4</c:v>
                </c:pt>
                <c:pt idx="81755">
                  <c:v>4</c:v>
                </c:pt>
                <c:pt idx="81756">
                  <c:v>4</c:v>
                </c:pt>
                <c:pt idx="81757">
                  <c:v>4</c:v>
                </c:pt>
                <c:pt idx="81758">
                  <c:v>4</c:v>
                </c:pt>
                <c:pt idx="81759">
                  <c:v>4</c:v>
                </c:pt>
                <c:pt idx="81760">
                  <c:v>4</c:v>
                </c:pt>
                <c:pt idx="81761">
                  <c:v>4</c:v>
                </c:pt>
                <c:pt idx="81762">
                  <c:v>4</c:v>
                </c:pt>
                <c:pt idx="81763">
                  <c:v>4</c:v>
                </c:pt>
                <c:pt idx="81764">
                  <c:v>4</c:v>
                </c:pt>
                <c:pt idx="81765">
                  <c:v>4</c:v>
                </c:pt>
                <c:pt idx="81766">
                  <c:v>4</c:v>
                </c:pt>
                <c:pt idx="81767">
                  <c:v>4</c:v>
                </c:pt>
                <c:pt idx="81768">
                  <c:v>4</c:v>
                </c:pt>
                <c:pt idx="81769">
                  <c:v>4</c:v>
                </c:pt>
                <c:pt idx="81770">
                  <c:v>4</c:v>
                </c:pt>
                <c:pt idx="81771">
                  <c:v>4</c:v>
                </c:pt>
                <c:pt idx="81772">
                  <c:v>4</c:v>
                </c:pt>
                <c:pt idx="81773">
                  <c:v>4</c:v>
                </c:pt>
                <c:pt idx="81774">
                  <c:v>4</c:v>
                </c:pt>
                <c:pt idx="81775">
                  <c:v>4</c:v>
                </c:pt>
                <c:pt idx="81776">
                  <c:v>4</c:v>
                </c:pt>
                <c:pt idx="81777">
                  <c:v>4</c:v>
                </c:pt>
                <c:pt idx="81778">
                  <c:v>4</c:v>
                </c:pt>
                <c:pt idx="81779">
                  <c:v>4</c:v>
                </c:pt>
                <c:pt idx="81780">
                  <c:v>4</c:v>
                </c:pt>
                <c:pt idx="81781">
                  <c:v>4</c:v>
                </c:pt>
                <c:pt idx="81782">
                  <c:v>4</c:v>
                </c:pt>
                <c:pt idx="81783">
                  <c:v>4</c:v>
                </c:pt>
                <c:pt idx="81784">
                  <c:v>4</c:v>
                </c:pt>
                <c:pt idx="81785">
                  <c:v>4</c:v>
                </c:pt>
                <c:pt idx="81786">
                  <c:v>4</c:v>
                </c:pt>
                <c:pt idx="81787">
                  <c:v>4</c:v>
                </c:pt>
                <c:pt idx="81788">
                  <c:v>4</c:v>
                </c:pt>
                <c:pt idx="81789">
                  <c:v>4</c:v>
                </c:pt>
                <c:pt idx="81790">
                  <c:v>4</c:v>
                </c:pt>
                <c:pt idx="81791">
                  <c:v>4</c:v>
                </c:pt>
                <c:pt idx="81792">
                  <c:v>4</c:v>
                </c:pt>
                <c:pt idx="81793">
                  <c:v>4</c:v>
                </c:pt>
                <c:pt idx="81794">
                  <c:v>4</c:v>
                </c:pt>
                <c:pt idx="81795">
                  <c:v>4</c:v>
                </c:pt>
                <c:pt idx="81796">
                  <c:v>4</c:v>
                </c:pt>
                <c:pt idx="81797">
                  <c:v>4</c:v>
                </c:pt>
                <c:pt idx="81798">
                  <c:v>4</c:v>
                </c:pt>
                <c:pt idx="81799">
                  <c:v>4</c:v>
                </c:pt>
                <c:pt idx="81800">
                  <c:v>4</c:v>
                </c:pt>
                <c:pt idx="81801">
                  <c:v>4</c:v>
                </c:pt>
                <c:pt idx="81802">
                  <c:v>4</c:v>
                </c:pt>
                <c:pt idx="81803">
                  <c:v>4</c:v>
                </c:pt>
                <c:pt idx="81804">
                  <c:v>4</c:v>
                </c:pt>
                <c:pt idx="81805">
                  <c:v>4</c:v>
                </c:pt>
                <c:pt idx="81806">
                  <c:v>4</c:v>
                </c:pt>
                <c:pt idx="81807">
                  <c:v>4</c:v>
                </c:pt>
                <c:pt idx="81808">
                  <c:v>4</c:v>
                </c:pt>
                <c:pt idx="81809">
                  <c:v>4</c:v>
                </c:pt>
                <c:pt idx="81810">
                  <c:v>4</c:v>
                </c:pt>
                <c:pt idx="81811">
                  <c:v>4</c:v>
                </c:pt>
                <c:pt idx="81812">
                  <c:v>4</c:v>
                </c:pt>
                <c:pt idx="81813">
                  <c:v>4</c:v>
                </c:pt>
                <c:pt idx="81814">
                  <c:v>4</c:v>
                </c:pt>
                <c:pt idx="81815">
                  <c:v>4</c:v>
                </c:pt>
                <c:pt idx="81816">
                  <c:v>4</c:v>
                </c:pt>
                <c:pt idx="81817">
                  <c:v>4</c:v>
                </c:pt>
                <c:pt idx="81818">
                  <c:v>4</c:v>
                </c:pt>
                <c:pt idx="81819">
                  <c:v>4</c:v>
                </c:pt>
                <c:pt idx="81820">
                  <c:v>4</c:v>
                </c:pt>
                <c:pt idx="81821">
                  <c:v>4</c:v>
                </c:pt>
                <c:pt idx="81822">
                  <c:v>4</c:v>
                </c:pt>
                <c:pt idx="81823">
                  <c:v>4</c:v>
                </c:pt>
                <c:pt idx="81824">
                  <c:v>4</c:v>
                </c:pt>
                <c:pt idx="81825">
                  <c:v>4</c:v>
                </c:pt>
                <c:pt idx="81826">
                  <c:v>4</c:v>
                </c:pt>
                <c:pt idx="81827">
                  <c:v>4</c:v>
                </c:pt>
                <c:pt idx="81828">
                  <c:v>4</c:v>
                </c:pt>
                <c:pt idx="81829">
                  <c:v>4</c:v>
                </c:pt>
                <c:pt idx="81830">
                  <c:v>4</c:v>
                </c:pt>
                <c:pt idx="81831">
                  <c:v>4</c:v>
                </c:pt>
                <c:pt idx="81832">
                  <c:v>4</c:v>
                </c:pt>
                <c:pt idx="81833">
                  <c:v>4</c:v>
                </c:pt>
                <c:pt idx="81834">
                  <c:v>4</c:v>
                </c:pt>
                <c:pt idx="81835">
                  <c:v>4</c:v>
                </c:pt>
                <c:pt idx="81836">
                  <c:v>4</c:v>
                </c:pt>
                <c:pt idx="81837">
                  <c:v>4</c:v>
                </c:pt>
                <c:pt idx="81838">
                  <c:v>4</c:v>
                </c:pt>
                <c:pt idx="81839">
                  <c:v>4</c:v>
                </c:pt>
                <c:pt idx="81840">
                  <c:v>4</c:v>
                </c:pt>
                <c:pt idx="81841">
                  <c:v>4</c:v>
                </c:pt>
                <c:pt idx="81842">
                  <c:v>4</c:v>
                </c:pt>
                <c:pt idx="81843">
                  <c:v>4</c:v>
                </c:pt>
                <c:pt idx="81844">
                  <c:v>4</c:v>
                </c:pt>
                <c:pt idx="81845">
                  <c:v>4</c:v>
                </c:pt>
                <c:pt idx="81846">
                  <c:v>4</c:v>
                </c:pt>
                <c:pt idx="81847">
                  <c:v>4</c:v>
                </c:pt>
                <c:pt idx="81848">
                  <c:v>4</c:v>
                </c:pt>
                <c:pt idx="81849">
                  <c:v>4</c:v>
                </c:pt>
                <c:pt idx="81850">
                  <c:v>4</c:v>
                </c:pt>
                <c:pt idx="81851">
                  <c:v>4</c:v>
                </c:pt>
                <c:pt idx="81852">
                  <c:v>4</c:v>
                </c:pt>
                <c:pt idx="81853">
                  <c:v>4</c:v>
                </c:pt>
                <c:pt idx="81854">
                  <c:v>4</c:v>
                </c:pt>
                <c:pt idx="81855">
                  <c:v>4</c:v>
                </c:pt>
                <c:pt idx="81856">
                  <c:v>4</c:v>
                </c:pt>
                <c:pt idx="81857">
                  <c:v>4</c:v>
                </c:pt>
                <c:pt idx="81858">
                  <c:v>4</c:v>
                </c:pt>
                <c:pt idx="81859">
                  <c:v>4</c:v>
                </c:pt>
                <c:pt idx="81860">
                  <c:v>4</c:v>
                </c:pt>
                <c:pt idx="81861">
                  <c:v>4</c:v>
                </c:pt>
                <c:pt idx="81862">
                  <c:v>4</c:v>
                </c:pt>
                <c:pt idx="81863">
                  <c:v>4</c:v>
                </c:pt>
                <c:pt idx="81864">
                  <c:v>4</c:v>
                </c:pt>
                <c:pt idx="81865">
                  <c:v>4</c:v>
                </c:pt>
                <c:pt idx="81866">
                  <c:v>4</c:v>
                </c:pt>
                <c:pt idx="81867">
                  <c:v>4</c:v>
                </c:pt>
                <c:pt idx="81868">
                  <c:v>4</c:v>
                </c:pt>
                <c:pt idx="81869">
                  <c:v>4</c:v>
                </c:pt>
                <c:pt idx="81870">
                  <c:v>4</c:v>
                </c:pt>
                <c:pt idx="81871">
                  <c:v>4</c:v>
                </c:pt>
                <c:pt idx="81872">
                  <c:v>4</c:v>
                </c:pt>
                <c:pt idx="81873">
                  <c:v>4</c:v>
                </c:pt>
                <c:pt idx="81874">
                  <c:v>4</c:v>
                </c:pt>
                <c:pt idx="81875">
                  <c:v>4</c:v>
                </c:pt>
                <c:pt idx="81876">
                  <c:v>4</c:v>
                </c:pt>
                <c:pt idx="81877">
                  <c:v>4</c:v>
                </c:pt>
                <c:pt idx="81878">
                  <c:v>4</c:v>
                </c:pt>
                <c:pt idx="81879">
                  <c:v>4</c:v>
                </c:pt>
                <c:pt idx="81880">
                  <c:v>4</c:v>
                </c:pt>
                <c:pt idx="81881">
                  <c:v>4</c:v>
                </c:pt>
                <c:pt idx="81882">
                  <c:v>4</c:v>
                </c:pt>
                <c:pt idx="81883">
                  <c:v>4</c:v>
                </c:pt>
                <c:pt idx="81884">
                  <c:v>4</c:v>
                </c:pt>
                <c:pt idx="81885">
                  <c:v>4</c:v>
                </c:pt>
                <c:pt idx="81886">
                  <c:v>4</c:v>
                </c:pt>
                <c:pt idx="81887">
                  <c:v>4</c:v>
                </c:pt>
                <c:pt idx="81888">
                  <c:v>4</c:v>
                </c:pt>
                <c:pt idx="81889">
                  <c:v>4</c:v>
                </c:pt>
                <c:pt idx="81890">
                  <c:v>4</c:v>
                </c:pt>
                <c:pt idx="81891">
                  <c:v>4</c:v>
                </c:pt>
                <c:pt idx="81892">
                  <c:v>4</c:v>
                </c:pt>
                <c:pt idx="81893">
                  <c:v>4</c:v>
                </c:pt>
                <c:pt idx="81894">
                  <c:v>4</c:v>
                </c:pt>
                <c:pt idx="81895">
                  <c:v>4</c:v>
                </c:pt>
                <c:pt idx="81896">
                  <c:v>4</c:v>
                </c:pt>
                <c:pt idx="81897">
                  <c:v>4</c:v>
                </c:pt>
                <c:pt idx="81898">
                  <c:v>4</c:v>
                </c:pt>
                <c:pt idx="81899">
                  <c:v>4</c:v>
                </c:pt>
                <c:pt idx="81900">
                  <c:v>4</c:v>
                </c:pt>
                <c:pt idx="81901">
                  <c:v>4</c:v>
                </c:pt>
                <c:pt idx="81902">
                  <c:v>4</c:v>
                </c:pt>
                <c:pt idx="81903">
                  <c:v>4</c:v>
                </c:pt>
                <c:pt idx="81904">
                  <c:v>4</c:v>
                </c:pt>
                <c:pt idx="81905">
                  <c:v>4</c:v>
                </c:pt>
                <c:pt idx="81906">
                  <c:v>4</c:v>
                </c:pt>
                <c:pt idx="81907">
                  <c:v>4</c:v>
                </c:pt>
                <c:pt idx="81908">
                  <c:v>4</c:v>
                </c:pt>
                <c:pt idx="81909">
                  <c:v>4</c:v>
                </c:pt>
                <c:pt idx="81910">
                  <c:v>4</c:v>
                </c:pt>
                <c:pt idx="81911">
                  <c:v>4</c:v>
                </c:pt>
                <c:pt idx="81912">
                  <c:v>4</c:v>
                </c:pt>
                <c:pt idx="81913">
                  <c:v>4</c:v>
                </c:pt>
                <c:pt idx="81914">
                  <c:v>4</c:v>
                </c:pt>
                <c:pt idx="81915">
                  <c:v>4</c:v>
                </c:pt>
                <c:pt idx="81916">
                  <c:v>4</c:v>
                </c:pt>
                <c:pt idx="81917">
                  <c:v>4</c:v>
                </c:pt>
                <c:pt idx="81918">
                  <c:v>4</c:v>
                </c:pt>
                <c:pt idx="81919">
                  <c:v>4</c:v>
                </c:pt>
                <c:pt idx="81920">
                  <c:v>4</c:v>
                </c:pt>
                <c:pt idx="81921">
                  <c:v>4</c:v>
                </c:pt>
                <c:pt idx="81922">
                  <c:v>4</c:v>
                </c:pt>
                <c:pt idx="81923">
                  <c:v>4</c:v>
                </c:pt>
                <c:pt idx="81924">
                  <c:v>4</c:v>
                </c:pt>
                <c:pt idx="81925">
                  <c:v>4</c:v>
                </c:pt>
                <c:pt idx="81926">
                  <c:v>4</c:v>
                </c:pt>
                <c:pt idx="81927">
                  <c:v>4</c:v>
                </c:pt>
                <c:pt idx="81928">
                  <c:v>4</c:v>
                </c:pt>
                <c:pt idx="81929">
                  <c:v>4</c:v>
                </c:pt>
                <c:pt idx="81930">
                  <c:v>4</c:v>
                </c:pt>
                <c:pt idx="81931">
                  <c:v>4</c:v>
                </c:pt>
                <c:pt idx="81932">
                  <c:v>4</c:v>
                </c:pt>
                <c:pt idx="81933">
                  <c:v>4</c:v>
                </c:pt>
                <c:pt idx="81934">
                  <c:v>4</c:v>
                </c:pt>
                <c:pt idx="81935">
                  <c:v>4</c:v>
                </c:pt>
                <c:pt idx="81936">
                  <c:v>4</c:v>
                </c:pt>
                <c:pt idx="81937">
                  <c:v>4</c:v>
                </c:pt>
                <c:pt idx="81938">
                  <c:v>4</c:v>
                </c:pt>
                <c:pt idx="81939">
                  <c:v>4</c:v>
                </c:pt>
                <c:pt idx="81940">
                  <c:v>4</c:v>
                </c:pt>
                <c:pt idx="81941">
                  <c:v>4</c:v>
                </c:pt>
                <c:pt idx="81942">
                  <c:v>4</c:v>
                </c:pt>
                <c:pt idx="81943">
                  <c:v>4</c:v>
                </c:pt>
                <c:pt idx="81944">
                  <c:v>4</c:v>
                </c:pt>
                <c:pt idx="81945">
                  <c:v>4</c:v>
                </c:pt>
                <c:pt idx="81946">
                  <c:v>4</c:v>
                </c:pt>
                <c:pt idx="81947">
                  <c:v>4</c:v>
                </c:pt>
                <c:pt idx="81948">
                  <c:v>4</c:v>
                </c:pt>
                <c:pt idx="81949">
                  <c:v>4</c:v>
                </c:pt>
                <c:pt idx="81950">
                  <c:v>4</c:v>
                </c:pt>
                <c:pt idx="81951">
                  <c:v>4</c:v>
                </c:pt>
                <c:pt idx="81952">
                  <c:v>4</c:v>
                </c:pt>
                <c:pt idx="81953">
                  <c:v>4</c:v>
                </c:pt>
                <c:pt idx="81954">
                  <c:v>4</c:v>
                </c:pt>
                <c:pt idx="81955">
                  <c:v>4</c:v>
                </c:pt>
                <c:pt idx="81956">
                  <c:v>4</c:v>
                </c:pt>
                <c:pt idx="81957">
                  <c:v>4</c:v>
                </c:pt>
                <c:pt idx="81958">
                  <c:v>4</c:v>
                </c:pt>
                <c:pt idx="81959">
                  <c:v>4</c:v>
                </c:pt>
                <c:pt idx="81960">
                  <c:v>4</c:v>
                </c:pt>
                <c:pt idx="81961">
                  <c:v>4</c:v>
                </c:pt>
                <c:pt idx="81962">
                  <c:v>4</c:v>
                </c:pt>
                <c:pt idx="81963">
                  <c:v>4</c:v>
                </c:pt>
                <c:pt idx="81964">
                  <c:v>4</c:v>
                </c:pt>
                <c:pt idx="81965">
                  <c:v>4</c:v>
                </c:pt>
                <c:pt idx="81966">
                  <c:v>4</c:v>
                </c:pt>
                <c:pt idx="81967">
                  <c:v>4</c:v>
                </c:pt>
                <c:pt idx="81968">
                  <c:v>4</c:v>
                </c:pt>
                <c:pt idx="81969">
                  <c:v>4</c:v>
                </c:pt>
                <c:pt idx="81970">
                  <c:v>4</c:v>
                </c:pt>
                <c:pt idx="81971">
                  <c:v>4</c:v>
                </c:pt>
                <c:pt idx="81972">
                  <c:v>4</c:v>
                </c:pt>
                <c:pt idx="81973">
                  <c:v>4</c:v>
                </c:pt>
                <c:pt idx="81974">
                  <c:v>4</c:v>
                </c:pt>
                <c:pt idx="81975">
                  <c:v>4</c:v>
                </c:pt>
                <c:pt idx="81976">
                  <c:v>4</c:v>
                </c:pt>
                <c:pt idx="81977">
                  <c:v>4</c:v>
                </c:pt>
                <c:pt idx="81978">
                  <c:v>4</c:v>
                </c:pt>
                <c:pt idx="81979">
                  <c:v>4</c:v>
                </c:pt>
                <c:pt idx="81980">
                  <c:v>4</c:v>
                </c:pt>
                <c:pt idx="81981">
                  <c:v>4</c:v>
                </c:pt>
                <c:pt idx="81982">
                  <c:v>4</c:v>
                </c:pt>
                <c:pt idx="81983">
                  <c:v>4</c:v>
                </c:pt>
                <c:pt idx="81984">
                  <c:v>4</c:v>
                </c:pt>
                <c:pt idx="81985">
                  <c:v>4</c:v>
                </c:pt>
                <c:pt idx="81986">
                  <c:v>4</c:v>
                </c:pt>
                <c:pt idx="81987">
                  <c:v>4</c:v>
                </c:pt>
                <c:pt idx="81988">
                  <c:v>4</c:v>
                </c:pt>
                <c:pt idx="81989">
                  <c:v>4</c:v>
                </c:pt>
                <c:pt idx="81990">
                  <c:v>4</c:v>
                </c:pt>
                <c:pt idx="81991">
                  <c:v>4</c:v>
                </c:pt>
                <c:pt idx="81992">
                  <c:v>4</c:v>
                </c:pt>
                <c:pt idx="81993">
                  <c:v>4</c:v>
                </c:pt>
                <c:pt idx="81994">
                  <c:v>4</c:v>
                </c:pt>
                <c:pt idx="81995">
                  <c:v>4</c:v>
                </c:pt>
                <c:pt idx="81996">
                  <c:v>4</c:v>
                </c:pt>
                <c:pt idx="81997">
                  <c:v>4</c:v>
                </c:pt>
                <c:pt idx="81998">
                  <c:v>4</c:v>
                </c:pt>
                <c:pt idx="81999">
                  <c:v>4</c:v>
                </c:pt>
                <c:pt idx="82000">
                  <c:v>4</c:v>
                </c:pt>
                <c:pt idx="82001">
                  <c:v>4</c:v>
                </c:pt>
                <c:pt idx="82002">
                  <c:v>4</c:v>
                </c:pt>
                <c:pt idx="82003">
                  <c:v>4</c:v>
                </c:pt>
                <c:pt idx="82004">
                  <c:v>4</c:v>
                </c:pt>
                <c:pt idx="82005">
                  <c:v>4</c:v>
                </c:pt>
                <c:pt idx="82006">
                  <c:v>4</c:v>
                </c:pt>
                <c:pt idx="82007">
                  <c:v>4</c:v>
                </c:pt>
                <c:pt idx="82008">
                  <c:v>4</c:v>
                </c:pt>
                <c:pt idx="82009">
                  <c:v>4</c:v>
                </c:pt>
                <c:pt idx="82010">
                  <c:v>4</c:v>
                </c:pt>
                <c:pt idx="82011">
                  <c:v>4</c:v>
                </c:pt>
                <c:pt idx="82012">
                  <c:v>4</c:v>
                </c:pt>
                <c:pt idx="82013">
                  <c:v>4</c:v>
                </c:pt>
                <c:pt idx="82014">
                  <c:v>4</c:v>
                </c:pt>
                <c:pt idx="82015">
                  <c:v>4</c:v>
                </c:pt>
                <c:pt idx="82016">
                  <c:v>4</c:v>
                </c:pt>
                <c:pt idx="82017">
                  <c:v>4</c:v>
                </c:pt>
                <c:pt idx="82018">
                  <c:v>4</c:v>
                </c:pt>
                <c:pt idx="82019">
                  <c:v>4</c:v>
                </c:pt>
                <c:pt idx="82020">
                  <c:v>4</c:v>
                </c:pt>
                <c:pt idx="82021">
                  <c:v>4</c:v>
                </c:pt>
                <c:pt idx="82022">
                  <c:v>4</c:v>
                </c:pt>
                <c:pt idx="82023">
                  <c:v>4</c:v>
                </c:pt>
                <c:pt idx="82024">
                  <c:v>4</c:v>
                </c:pt>
                <c:pt idx="82025">
                  <c:v>4</c:v>
                </c:pt>
                <c:pt idx="82026">
                  <c:v>4</c:v>
                </c:pt>
                <c:pt idx="82027">
                  <c:v>4</c:v>
                </c:pt>
                <c:pt idx="82028">
                  <c:v>4</c:v>
                </c:pt>
                <c:pt idx="82029">
                  <c:v>4</c:v>
                </c:pt>
                <c:pt idx="82030">
                  <c:v>4</c:v>
                </c:pt>
                <c:pt idx="82031">
                  <c:v>4</c:v>
                </c:pt>
                <c:pt idx="82032">
                  <c:v>4</c:v>
                </c:pt>
                <c:pt idx="82033">
                  <c:v>4</c:v>
                </c:pt>
                <c:pt idx="82034">
                  <c:v>4</c:v>
                </c:pt>
                <c:pt idx="82035">
                  <c:v>4</c:v>
                </c:pt>
                <c:pt idx="82036">
                  <c:v>4</c:v>
                </c:pt>
                <c:pt idx="82037">
                  <c:v>4</c:v>
                </c:pt>
                <c:pt idx="82038">
                  <c:v>4</c:v>
                </c:pt>
                <c:pt idx="82039">
                  <c:v>4</c:v>
                </c:pt>
                <c:pt idx="82040">
                  <c:v>4</c:v>
                </c:pt>
                <c:pt idx="82041">
                  <c:v>4</c:v>
                </c:pt>
                <c:pt idx="82042">
                  <c:v>4</c:v>
                </c:pt>
                <c:pt idx="82043">
                  <c:v>4</c:v>
                </c:pt>
                <c:pt idx="82044">
                  <c:v>4</c:v>
                </c:pt>
                <c:pt idx="82045">
                  <c:v>4</c:v>
                </c:pt>
                <c:pt idx="82046">
                  <c:v>4</c:v>
                </c:pt>
                <c:pt idx="82047">
                  <c:v>4</c:v>
                </c:pt>
                <c:pt idx="82048">
                  <c:v>4</c:v>
                </c:pt>
                <c:pt idx="82049">
                  <c:v>4</c:v>
                </c:pt>
                <c:pt idx="82050">
                  <c:v>4</c:v>
                </c:pt>
                <c:pt idx="82051">
                  <c:v>4</c:v>
                </c:pt>
                <c:pt idx="82052">
                  <c:v>4</c:v>
                </c:pt>
                <c:pt idx="82053">
                  <c:v>4</c:v>
                </c:pt>
                <c:pt idx="82054">
                  <c:v>4</c:v>
                </c:pt>
                <c:pt idx="82055">
                  <c:v>4</c:v>
                </c:pt>
                <c:pt idx="82056">
                  <c:v>4</c:v>
                </c:pt>
                <c:pt idx="82057">
                  <c:v>4</c:v>
                </c:pt>
                <c:pt idx="82058">
                  <c:v>4</c:v>
                </c:pt>
                <c:pt idx="82059">
                  <c:v>4</c:v>
                </c:pt>
                <c:pt idx="82060">
                  <c:v>4</c:v>
                </c:pt>
                <c:pt idx="82061">
                  <c:v>4</c:v>
                </c:pt>
                <c:pt idx="82062">
                  <c:v>4</c:v>
                </c:pt>
                <c:pt idx="82063">
                  <c:v>4</c:v>
                </c:pt>
                <c:pt idx="82064">
                  <c:v>4</c:v>
                </c:pt>
                <c:pt idx="82065">
                  <c:v>4</c:v>
                </c:pt>
                <c:pt idx="82066">
                  <c:v>4</c:v>
                </c:pt>
                <c:pt idx="82067">
                  <c:v>4</c:v>
                </c:pt>
                <c:pt idx="82068">
                  <c:v>4</c:v>
                </c:pt>
                <c:pt idx="82069">
                  <c:v>4</c:v>
                </c:pt>
                <c:pt idx="82070">
                  <c:v>4</c:v>
                </c:pt>
                <c:pt idx="82071">
                  <c:v>4</c:v>
                </c:pt>
                <c:pt idx="82072">
                  <c:v>4</c:v>
                </c:pt>
                <c:pt idx="82073">
                  <c:v>4</c:v>
                </c:pt>
                <c:pt idx="82074">
                  <c:v>4</c:v>
                </c:pt>
                <c:pt idx="82075">
                  <c:v>4</c:v>
                </c:pt>
                <c:pt idx="82076">
                  <c:v>4</c:v>
                </c:pt>
                <c:pt idx="82077">
                  <c:v>4</c:v>
                </c:pt>
                <c:pt idx="82078">
                  <c:v>4</c:v>
                </c:pt>
                <c:pt idx="82079">
                  <c:v>4</c:v>
                </c:pt>
                <c:pt idx="82080">
                  <c:v>4</c:v>
                </c:pt>
                <c:pt idx="82081">
                  <c:v>4</c:v>
                </c:pt>
                <c:pt idx="82082">
                  <c:v>4</c:v>
                </c:pt>
                <c:pt idx="82083">
                  <c:v>4</c:v>
                </c:pt>
                <c:pt idx="82084">
                  <c:v>4</c:v>
                </c:pt>
                <c:pt idx="82085">
                  <c:v>4</c:v>
                </c:pt>
                <c:pt idx="82086">
                  <c:v>4</c:v>
                </c:pt>
                <c:pt idx="82087">
                  <c:v>4</c:v>
                </c:pt>
                <c:pt idx="82088">
                  <c:v>4</c:v>
                </c:pt>
                <c:pt idx="82089">
                  <c:v>4</c:v>
                </c:pt>
                <c:pt idx="82090">
                  <c:v>4</c:v>
                </c:pt>
                <c:pt idx="82091">
                  <c:v>4</c:v>
                </c:pt>
                <c:pt idx="82092">
                  <c:v>4</c:v>
                </c:pt>
                <c:pt idx="82093">
                  <c:v>4</c:v>
                </c:pt>
                <c:pt idx="82094">
                  <c:v>4</c:v>
                </c:pt>
                <c:pt idx="82095">
                  <c:v>4</c:v>
                </c:pt>
                <c:pt idx="82096">
                  <c:v>4</c:v>
                </c:pt>
                <c:pt idx="82097">
                  <c:v>4</c:v>
                </c:pt>
                <c:pt idx="82098">
                  <c:v>4</c:v>
                </c:pt>
                <c:pt idx="82099">
                  <c:v>4</c:v>
                </c:pt>
                <c:pt idx="82100">
                  <c:v>4</c:v>
                </c:pt>
                <c:pt idx="82101">
                  <c:v>4</c:v>
                </c:pt>
                <c:pt idx="82102">
                  <c:v>4</c:v>
                </c:pt>
                <c:pt idx="82103">
                  <c:v>4</c:v>
                </c:pt>
                <c:pt idx="82104">
                  <c:v>4</c:v>
                </c:pt>
                <c:pt idx="82105">
                  <c:v>4</c:v>
                </c:pt>
                <c:pt idx="82106">
                  <c:v>4</c:v>
                </c:pt>
                <c:pt idx="82107">
                  <c:v>4</c:v>
                </c:pt>
                <c:pt idx="82108">
                  <c:v>4</c:v>
                </c:pt>
                <c:pt idx="82109">
                  <c:v>4</c:v>
                </c:pt>
                <c:pt idx="82110">
                  <c:v>4</c:v>
                </c:pt>
                <c:pt idx="82111">
                  <c:v>4</c:v>
                </c:pt>
                <c:pt idx="82112">
                  <c:v>4</c:v>
                </c:pt>
                <c:pt idx="82113">
                  <c:v>4</c:v>
                </c:pt>
                <c:pt idx="82114">
                  <c:v>4</c:v>
                </c:pt>
                <c:pt idx="82115">
                  <c:v>4</c:v>
                </c:pt>
                <c:pt idx="82116">
                  <c:v>4</c:v>
                </c:pt>
                <c:pt idx="82117">
                  <c:v>4</c:v>
                </c:pt>
                <c:pt idx="82118">
                  <c:v>4</c:v>
                </c:pt>
                <c:pt idx="82119">
                  <c:v>4</c:v>
                </c:pt>
                <c:pt idx="82120">
                  <c:v>4</c:v>
                </c:pt>
                <c:pt idx="82121">
                  <c:v>4</c:v>
                </c:pt>
                <c:pt idx="82122">
                  <c:v>4</c:v>
                </c:pt>
                <c:pt idx="82123">
                  <c:v>4</c:v>
                </c:pt>
                <c:pt idx="82124">
                  <c:v>4</c:v>
                </c:pt>
                <c:pt idx="82125">
                  <c:v>4</c:v>
                </c:pt>
                <c:pt idx="82126">
                  <c:v>4</c:v>
                </c:pt>
                <c:pt idx="82127">
                  <c:v>4</c:v>
                </c:pt>
                <c:pt idx="82128">
                  <c:v>4</c:v>
                </c:pt>
                <c:pt idx="82129">
                  <c:v>4</c:v>
                </c:pt>
                <c:pt idx="82130">
                  <c:v>4</c:v>
                </c:pt>
                <c:pt idx="82131">
                  <c:v>4</c:v>
                </c:pt>
                <c:pt idx="82132">
                  <c:v>4</c:v>
                </c:pt>
                <c:pt idx="82133">
                  <c:v>4</c:v>
                </c:pt>
                <c:pt idx="82134">
                  <c:v>4</c:v>
                </c:pt>
                <c:pt idx="82135">
                  <c:v>4</c:v>
                </c:pt>
                <c:pt idx="82136">
                  <c:v>4</c:v>
                </c:pt>
                <c:pt idx="82137">
                  <c:v>4</c:v>
                </c:pt>
                <c:pt idx="82138">
                  <c:v>4</c:v>
                </c:pt>
                <c:pt idx="82139">
                  <c:v>4</c:v>
                </c:pt>
                <c:pt idx="82140">
                  <c:v>4</c:v>
                </c:pt>
                <c:pt idx="82141">
                  <c:v>4</c:v>
                </c:pt>
                <c:pt idx="82142">
                  <c:v>4</c:v>
                </c:pt>
                <c:pt idx="82143">
                  <c:v>4</c:v>
                </c:pt>
                <c:pt idx="82144">
                  <c:v>4</c:v>
                </c:pt>
                <c:pt idx="82145">
                  <c:v>4</c:v>
                </c:pt>
                <c:pt idx="82146">
                  <c:v>4</c:v>
                </c:pt>
                <c:pt idx="82147">
                  <c:v>4</c:v>
                </c:pt>
                <c:pt idx="82148">
                  <c:v>4</c:v>
                </c:pt>
                <c:pt idx="82149">
                  <c:v>4</c:v>
                </c:pt>
                <c:pt idx="82150">
                  <c:v>4</c:v>
                </c:pt>
                <c:pt idx="82151">
                  <c:v>4</c:v>
                </c:pt>
                <c:pt idx="82152">
                  <c:v>4</c:v>
                </c:pt>
                <c:pt idx="82153">
                  <c:v>4</c:v>
                </c:pt>
                <c:pt idx="82154">
                  <c:v>4</c:v>
                </c:pt>
                <c:pt idx="82155">
                  <c:v>4</c:v>
                </c:pt>
                <c:pt idx="82156">
                  <c:v>4</c:v>
                </c:pt>
                <c:pt idx="82157">
                  <c:v>4</c:v>
                </c:pt>
                <c:pt idx="82158">
                  <c:v>4</c:v>
                </c:pt>
                <c:pt idx="82159">
                  <c:v>4</c:v>
                </c:pt>
                <c:pt idx="82160">
                  <c:v>4</c:v>
                </c:pt>
                <c:pt idx="82161">
                  <c:v>4</c:v>
                </c:pt>
                <c:pt idx="82162">
                  <c:v>4</c:v>
                </c:pt>
                <c:pt idx="82163">
                  <c:v>4</c:v>
                </c:pt>
                <c:pt idx="82164">
                  <c:v>4</c:v>
                </c:pt>
                <c:pt idx="82165">
                  <c:v>4</c:v>
                </c:pt>
                <c:pt idx="82166">
                  <c:v>4</c:v>
                </c:pt>
                <c:pt idx="82167">
                  <c:v>4</c:v>
                </c:pt>
                <c:pt idx="82168">
                  <c:v>4</c:v>
                </c:pt>
                <c:pt idx="82169">
                  <c:v>4</c:v>
                </c:pt>
                <c:pt idx="82170">
                  <c:v>4</c:v>
                </c:pt>
                <c:pt idx="82171">
                  <c:v>4</c:v>
                </c:pt>
                <c:pt idx="82172">
                  <c:v>4</c:v>
                </c:pt>
                <c:pt idx="82173">
                  <c:v>4</c:v>
                </c:pt>
                <c:pt idx="82174">
                  <c:v>4</c:v>
                </c:pt>
                <c:pt idx="82175">
                  <c:v>4</c:v>
                </c:pt>
                <c:pt idx="82176">
                  <c:v>4</c:v>
                </c:pt>
                <c:pt idx="82177">
                  <c:v>4</c:v>
                </c:pt>
                <c:pt idx="82178">
                  <c:v>4</c:v>
                </c:pt>
                <c:pt idx="82179">
                  <c:v>4</c:v>
                </c:pt>
                <c:pt idx="82180">
                  <c:v>4</c:v>
                </c:pt>
                <c:pt idx="82181">
                  <c:v>4</c:v>
                </c:pt>
                <c:pt idx="82182">
                  <c:v>4</c:v>
                </c:pt>
                <c:pt idx="82183">
                  <c:v>4</c:v>
                </c:pt>
                <c:pt idx="82184">
                  <c:v>4</c:v>
                </c:pt>
                <c:pt idx="82185">
                  <c:v>4</c:v>
                </c:pt>
                <c:pt idx="82186">
                  <c:v>4</c:v>
                </c:pt>
                <c:pt idx="82187">
                  <c:v>4</c:v>
                </c:pt>
                <c:pt idx="82188">
                  <c:v>4</c:v>
                </c:pt>
                <c:pt idx="82189">
                  <c:v>4</c:v>
                </c:pt>
                <c:pt idx="82190">
                  <c:v>4</c:v>
                </c:pt>
                <c:pt idx="82191">
                  <c:v>4</c:v>
                </c:pt>
                <c:pt idx="82192">
                  <c:v>4</c:v>
                </c:pt>
                <c:pt idx="82193">
                  <c:v>4</c:v>
                </c:pt>
                <c:pt idx="82194">
                  <c:v>4</c:v>
                </c:pt>
                <c:pt idx="82195">
                  <c:v>4</c:v>
                </c:pt>
                <c:pt idx="82196">
                  <c:v>4</c:v>
                </c:pt>
                <c:pt idx="82197">
                  <c:v>4</c:v>
                </c:pt>
                <c:pt idx="82198">
                  <c:v>4</c:v>
                </c:pt>
                <c:pt idx="82199">
                  <c:v>4</c:v>
                </c:pt>
                <c:pt idx="82200">
                  <c:v>4.5</c:v>
                </c:pt>
                <c:pt idx="82201">
                  <c:v>4.5</c:v>
                </c:pt>
                <c:pt idx="82202">
                  <c:v>4.5</c:v>
                </c:pt>
                <c:pt idx="82203">
                  <c:v>4.5</c:v>
                </c:pt>
                <c:pt idx="82204">
                  <c:v>4.5</c:v>
                </c:pt>
                <c:pt idx="82205">
                  <c:v>4.5</c:v>
                </c:pt>
                <c:pt idx="82206">
                  <c:v>4.5</c:v>
                </c:pt>
                <c:pt idx="82207">
                  <c:v>4.5</c:v>
                </c:pt>
                <c:pt idx="82208">
                  <c:v>4.5</c:v>
                </c:pt>
                <c:pt idx="82209">
                  <c:v>4.5</c:v>
                </c:pt>
                <c:pt idx="82210">
                  <c:v>4.5</c:v>
                </c:pt>
                <c:pt idx="82211">
                  <c:v>4.5</c:v>
                </c:pt>
                <c:pt idx="82212">
                  <c:v>4.5</c:v>
                </c:pt>
                <c:pt idx="82213">
                  <c:v>4.5</c:v>
                </c:pt>
                <c:pt idx="82214">
                  <c:v>4.5</c:v>
                </c:pt>
                <c:pt idx="82215">
                  <c:v>4.5</c:v>
                </c:pt>
                <c:pt idx="82216">
                  <c:v>4.5</c:v>
                </c:pt>
                <c:pt idx="82217">
                  <c:v>4.5</c:v>
                </c:pt>
                <c:pt idx="82218">
                  <c:v>4.5</c:v>
                </c:pt>
                <c:pt idx="82219">
                  <c:v>4.5</c:v>
                </c:pt>
                <c:pt idx="82220">
                  <c:v>4.5</c:v>
                </c:pt>
                <c:pt idx="82221">
                  <c:v>4.5</c:v>
                </c:pt>
                <c:pt idx="82222">
                  <c:v>4.5</c:v>
                </c:pt>
                <c:pt idx="82223">
                  <c:v>4.5</c:v>
                </c:pt>
                <c:pt idx="82224">
                  <c:v>4.5</c:v>
                </c:pt>
                <c:pt idx="82225">
                  <c:v>4.5</c:v>
                </c:pt>
                <c:pt idx="82226">
                  <c:v>4.5</c:v>
                </c:pt>
                <c:pt idx="82227">
                  <c:v>4.5</c:v>
                </c:pt>
                <c:pt idx="82228">
                  <c:v>4.5</c:v>
                </c:pt>
                <c:pt idx="82229">
                  <c:v>4.5</c:v>
                </c:pt>
                <c:pt idx="82230">
                  <c:v>4.5</c:v>
                </c:pt>
                <c:pt idx="82231">
                  <c:v>4.5</c:v>
                </c:pt>
                <c:pt idx="82232">
                  <c:v>4.5</c:v>
                </c:pt>
                <c:pt idx="82233">
                  <c:v>4.5</c:v>
                </c:pt>
                <c:pt idx="82234">
                  <c:v>4.5</c:v>
                </c:pt>
                <c:pt idx="82235">
                  <c:v>4.5</c:v>
                </c:pt>
                <c:pt idx="82236">
                  <c:v>4.5</c:v>
                </c:pt>
                <c:pt idx="82237">
                  <c:v>4.5</c:v>
                </c:pt>
                <c:pt idx="82238">
                  <c:v>4.5</c:v>
                </c:pt>
                <c:pt idx="82239">
                  <c:v>4.5</c:v>
                </c:pt>
                <c:pt idx="82240">
                  <c:v>4.5</c:v>
                </c:pt>
                <c:pt idx="82241">
                  <c:v>4.5</c:v>
                </c:pt>
                <c:pt idx="82242">
                  <c:v>4.5</c:v>
                </c:pt>
                <c:pt idx="82243">
                  <c:v>4.5</c:v>
                </c:pt>
                <c:pt idx="82244">
                  <c:v>4.5</c:v>
                </c:pt>
                <c:pt idx="82245">
                  <c:v>4.5</c:v>
                </c:pt>
                <c:pt idx="82246">
                  <c:v>4.5</c:v>
                </c:pt>
                <c:pt idx="82247">
                  <c:v>4.5</c:v>
                </c:pt>
                <c:pt idx="82248">
                  <c:v>4.5</c:v>
                </c:pt>
                <c:pt idx="82249">
                  <c:v>4.5</c:v>
                </c:pt>
                <c:pt idx="82250">
                  <c:v>4.5</c:v>
                </c:pt>
                <c:pt idx="82251">
                  <c:v>4.5</c:v>
                </c:pt>
                <c:pt idx="82252">
                  <c:v>4.5</c:v>
                </c:pt>
                <c:pt idx="82253">
                  <c:v>4.5</c:v>
                </c:pt>
                <c:pt idx="82254">
                  <c:v>4.5</c:v>
                </c:pt>
                <c:pt idx="82255">
                  <c:v>4.5</c:v>
                </c:pt>
                <c:pt idx="82256">
                  <c:v>4.5</c:v>
                </c:pt>
                <c:pt idx="82257">
                  <c:v>4.5</c:v>
                </c:pt>
                <c:pt idx="82258">
                  <c:v>4.5</c:v>
                </c:pt>
                <c:pt idx="82259">
                  <c:v>4.5</c:v>
                </c:pt>
                <c:pt idx="82260">
                  <c:v>4.5</c:v>
                </c:pt>
                <c:pt idx="82261">
                  <c:v>4.5</c:v>
                </c:pt>
                <c:pt idx="82262">
                  <c:v>4.5</c:v>
                </c:pt>
                <c:pt idx="82263">
                  <c:v>4.5</c:v>
                </c:pt>
                <c:pt idx="82264">
                  <c:v>4.5</c:v>
                </c:pt>
                <c:pt idx="82265">
                  <c:v>4.5</c:v>
                </c:pt>
                <c:pt idx="82266">
                  <c:v>4.5</c:v>
                </c:pt>
                <c:pt idx="82267">
                  <c:v>4.5</c:v>
                </c:pt>
                <c:pt idx="82268">
                  <c:v>4.5</c:v>
                </c:pt>
                <c:pt idx="82269">
                  <c:v>4.5</c:v>
                </c:pt>
                <c:pt idx="82270">
                  <c:v>4.5</c:v>
                </c:pt>
                <c:pt idx="82271">
                  <c:v>4.5</c:v>
                </c:pt>
                <c:pt idx="82272">
                  <c:v>4.5</c:v>
                </c:pt>
                <c:pt idx="82273">
                  <c:v>4.5</c:v>
                </c:pt>
                <c:pt idx="82274">
                  <c:v>4.5</c:v>
                </c:pt>
                <c:pt idx="82275">
                  <c:v>4.5</c:v>
                </c:pt>
                <c:pt idx="82276">
                  <c:v>4.5</c:v>
                </c:pt>
                <c:pt idx="82277">
                  <c:v>4.5</c:v>
                </c:pt>
                <c:pt idx="82278">
                  <c:v>4.5</c:v>
                </c:pt>
                <c:pt idx="82279">
                  <c:v>4.5</c:v>
                </c:pt>
                <c:pt idx="82280">
                  <c:v>4.5</c:v>
                </c:pt>
                <c:pt idx="82281">
                  <c:v>4.5</c:v>
                </c:pt>
                <c:pt idx="82282">
                  <c:v>4.5</c:v>
                </c:pt>
                <c:pt idx="82283">
                  <c:v>4.5</c:v>
                </c:pt>
                <c:pt idx="82284">
                  <c:v>4.5</c:v>
                </c:pt>
                <c:pt idx="82285">
                  <c:v>4.5</c:v>
                </c:pt>
                <c:pt idx="82286">
                  <c:v>4.5</c:v>
                </c:pt>
                <c:pt idx="82287">
                  <c:v>4.5</c:v>
                </c:pt>
                <c:pt idx="82288">
                  <c:v>4.5</c:v>
                </c:pt>
                <c:pt idx="82289">
                  <c:v>4.5</c:v>
                </c:pt>
                <c:pt idx="82290">
                  <c:v>4.5</c:v>
                </c:pt>
                <c:pt idx="82291">
                  <c:v>4.5</c:v>
                </c:pt>
                <c:pt idx="82292">
                  <c:v>4.5</c:v>
                </c:pt>
                <c:pt idx="82293">
                  <c:v>4.5</c:v>
                </c:pt>
                <c:pt idx="82294">
                  <c:v>4.5</c:v>
                </c:pt>
                <c:pt idx="82295">
                  <c:v>4.5</c:v>
                </c:pt>
                <c:pt idx="82296">
                  <c:v>4.5</c:v>
                </c:pt>
                <c:pt idx="82297">
                  <c:v>4.5</c:v>
                </c:pt>
                <c:pt idx="82298">
                  <c:v>4.5</c:v>
                </c:pt>
                <c:pt idx="82299">
                  <c:v>4.5</c:v>
                </c:pt>
                <c:pt idx="82300">
                  <c:v>4.5</c:v>
                </c:pt>
                <c:pt idx="82301">
                  <c:v>4.5</c:v>
                </c:pt>
                <c:pt idx="82302">
                  <c:v>4.5</c:v>
                </c:pt>
                <c:pt idx="82303">
                  <c:v>4.5</c:v>
                </c:pt>
                <c:pt idx="82304">
                  <c:v>4.5</c:v>
                </c:pt>
                <c:pt idx="82305">
                  <c:v>4.5</c:v>
                </c:pt>
                <c:pt idx="82306">
                  <c:v>4.5</c:v>
                </c:pt>
                <c:pt idx="82307">
                  <c:v>4.5</c:v>
                </c:pt>
                <c:pt idx="82308">
                  <c:v>4.5</c:v>
                </c:pt>
                <c:pt idx="82309">
                  <c:v>4.5</c:v>
                </c:pt>
                <c:pt idx="82310">
                  <c:v>4.5</c:v>
                </c:pt>
                <c:pt idx="82311">
                  <c:v>4.5</c:v>
                </c:pt>
                <c:pt idx="82312">
                  <c:v>4.5</c:v>
                </c:pt>
                <c:pt idx="82313">
                  <c:v>4.5</c:v>
                </c:pt>
                <c:pt idx="82314">
                  <c:v>4.5</c:v>
                </c:pt>
                <c:pt idx="82315">
                  <c:v>4.5</c:v>
                </c:pt>
                <c:pt idx="82316">
                  <c:v>4.5</c:v>
                </c:pt>
                <c:pt idx="82317">
                  <c:v>4.5</c:v>
                </c:pt>
                <c:pt idx="82318">
                  <c:v>4.5</c:v>
                </c:pt>
                <c:pt idx="82319">
                  <c:v>4.5</c:v>
                </c:pt>
                <c:pt idx="82320">
                  <c:v>4.5</c:v>
                </c:pt>
                <c:pt idx="82321">
                  <c:v>4.5</c:v>
                </c:pt>
                <c:pt idx="82322">
                  <c:v>4.5</c:v>
                </c:pt>
                <c:pt idx="82323">
                  <c:v>4.5</c:v>
                </c:pt>
                <c:pt idx="82324">
                  <c:v>4.5</c:v>
                </c:pt>
                <c:pt idx="82325">
                  <c:v>4.5</c:v>
                </c:pt>
                <c:pt idx="82326">
                  <c:v>4.5</c:v>
                </c:pt>
                <c:pt idx="82327">
                  <c:v>4.5</c:v>
                </c:pt>
                <c:pt idx="82328">
                  <c:v>4.5</c:v>
                </c:pt>
                <c:pt idx="82329">
                  <c:v>4.5</c:v>
                </c:pt>
                <c:pt idx="82330">
                  <c:v>4.5</c:v>
                </c:pt>
                <c:pt idx="82331">
                  <c:v>4.5</c:v>
                </c:pt>
                <c:pt idx="82332">
                  <c:v>4.5</c:v>
                </c:pt>
                <c:pt idx="82333">
                  <c:v>4.5</c:v>
                </c:pt>
                <c:pt idx="82334">
                  <c:v>4.5</c:v>
                </c:pt>
                <c:pt idx="82335">
                  <c:v>4.5</c:v>
                </c:pt>
                <c:pt idx="82336">
                  <c:v>4.5</c:v>
                </c:pt>
                <c:pt idx="82337">
                  <c:v>4.5</c:v>
                </c:pt>
                <c:pt idx="82338">
                  <c:v>4.5</c:v>
                </c:pt>
                <c:pt idx="82339">
                  <c:v>4.5</c:v>
                </c:pt>
                <c:pt idx="82340">
                  <c:v>4.5</c:v>
                </c:pt>
                <c:pt idx="82341">
                  <c:v>4.5</c:v>
                </c:pt>
                <c:pt idx="82342">
                  <c:v>4.5</c:v>
                </c:pt>
                <c:pt idx="82343">
                  <c:v>4.5</c:v>
                </c:pt>
                <c:pt idx="82344">
                  <c:v>4.5</c:v>
                </c:pt>
                <c:pt idx="82345">
                  <c:v>4.5</c:v>
                </c:pt>
                <c:pt idx="82346">
                  <c:v>4.5</c:v>
                </c:pt>
                <c:pt idx="82347">
                  <c:v>4.5</c:v>
                </c:pt>
                <c:pt idx="82348">
                  <c:v>4.5</c:v>
                </c:pt>
                <c:pt idx="82349">
                  <c:v>4.5</c:v>
                </c:pt>
                <c:pt idx="82350">
                  <c:v>4.5</c:v>
                </c:pt>
                <c:pt idx="82351">
                  <c:v>4.5</c:v>
                </c:pt>
                <c:pt idx="82352">
                  <c:v>4.5</c:v>
                </c:pt>
                <c:pt idx="82353">
                  <c:v>4.5</c:v>
                </c:pt>
                <c:pt idx="82354">
                  <c:v>4.5</c:v>
                </c:pt>
                <c:pt idx="82355">
                  <c:v>4.5</c:v>
                </c:pt>
                <c:pt idx="82356">
                  <c:v>4.5</c:v>
                </c:pt>
                <c:pt idx="82357">
                  <c:v>4.5</c:v>
                </c:pt>
                <c:pt idx="82358">
                  <c:v>4.5</c:v>
                </c:pt>
                <c:pt idx="82359">
                  <c:v>4.5</c:v>
                </c:pt>
                <c:pt idx="82360">
                  <c:v>4.5</c:v>
                </c:pt>
                <c:pt idx="82361">
                  <c:v>4.5</c:v>
                </c:pt>
                <c:pt idx="82362">
                  <c:v>4.5</c:v>
                </c:pt>
                <c:pt idx="82363">
                  <c:v>4.5</c:v>
                </c:pt>
                <c:pt idx="82364">
                  <c:v>4.5</c:v>
                </c:pt>
                <c:pt idx="82365">
                  <c:v>4.5</c:v>
                </c:pt>
                <c:pt idx="82366">
                  <c:v>4.5</c:v>
                </c:pt>
                <c:pt idx="82367">
                  <c:v>4.5</c:v>
                </c:pt>
                <c:pt idx="82368">
                  <c:v>4.5</c:v>
                </c:pt>
                <c:pt idx="82369">
                  <c:v>4.5</c:v>
                </c:pt>
                <c:pt idx="82370">
                  <c:v>4.5</c:v>
                </c:pt>
                <c:pt idx="82371">
                  <c:v>4.5</c:v>
                </c:pt>
                <c:pt idx="82372">
                  <c:v>4.5</c:v>
                </c:pt>
                <c:pt idx="82373">
                  <c:v>4.5</c:v>
                </c:pt>
                <c:pt idx="82374">
                  <c:v>4.5</c:v>
                </c:pt>
                <c:pt idx="82375">
                  <c:v>4.5</c:v>
                </c:pt>
                <c:pt idx="82376">
                  <c:v>4.5</c:v>
                </c:pt>
                <c:pt idx="82377">
                  <c:v>4.5</c:v>
                </c:pt>
                <c:pt idx="82378">
                  <c:v>4.5</c:v>
                </c:pt>
                <c:pt idx="82379">
                  <c:v>4.5</c:v>
                </c:pt>
                <c:pt idx="82380">
                  <c:v>4.5</c:v>
                </c:pt>
                <c:pt idx="82381">
                  <c:v>4.5</c:v>
                </c:pt>
                <c:pt idx="82382">
                  <c:v>4.5</c:v>
                </c:pt>
                <c:pt idx="82383">
                  <c:v>4.5</c:v>
                </c:pt>
                <c:pt idx="82384">
                  <c:v>4.5</c:v>
                </c:pt>
                <c:pt idx="82385">
                  <c:v>4.5</c:v>
                </c:pt>
                <c:pt idx="82386">
                  <c:v>4.5</c:v>
                </c:pt>
                <c:pt idx="82387">
                  <c:v>4.5</c:v>
                </c:pt>
                <c:pt idx="82388">
                  <c:v>4.5</c:v>
                </c:pt>
                <c:pt idx="82389">
                  <c:v>4.5</c:v>
                </c:pt>
                <c:pt idx="82390">
                  <c:v>4.5</c:v>
                </c:pt>
                <c:pt idx="82391">
                  <c:v>4.5</c:v>
                </c:pt>
                <c:pt idx="82392">
                  <c:v>4.5</c:v>
                </c:pt>
                <c:pt idx="82393">
                  <c:v>4.5</c:v>
                </c:pt>
                <c:pt idx="82394">
                  <c:v>4.5</c:v>
                </c:pt>
                <c:pt idx="82395">
                  <c:v>4.5</c:v>
                </c:pt>
                <c:pt idx="82396">
                  <c:v>4.5</c:v>
                </c:pt>
                <c:pt idx="82397">
                  <c:v>4.5</c:v>
                </c:pt>
                <c:pt idx="82398">
                  <c:v>4.5</c:v>
                </c:pt>
                <c:pt idx="82399">
                  <c:v>4.5</c:v>
                </c:pt>
                <c:pt idx="82400">
                  <c:v>4.5</c:v>
                </c:pt>
                <c:pt idx="82401">
                  <c:v>4.5</c:v>
                </c:pt>
                <c:pt idx="82402">
                  <c:v>4.5</c:v>
                </c:pt>
                <c:pt idx="82403">
                  <c:v>4.5</c:v>
                </c:pt>
                <c:pt idx="82404">
                  <c:v>4.5</c:v>
                </c:pt>
                <c:pt idx="82405">
                  <c:v>4.5</c:v>
                </c:pt>
                <c:pt idx="82406">
                  <c:v>4.5</c:v>
                </c:pt>
                <c:pt idx="82407">
                  <c:v>4.5</c:v>
                </c:pt>
                <c:pt idx="82408">
                  <c:v>4.5</c:v>
                </c:pt>
                <c:pt idx="82409">
                  <c:v>4.5</c:v>
                </c:pt>
                <c:pt idx="82410">
                  <c:v>4.5</c:v>
                </c:pt>
                <c:pt idx="82411">
                  <c:v>4.5</c:v>
                </c:pt>
                <c:pt idx="82412">
                  <c:v>4.5</c:v>
                </c:pt>
                <c:pt idx="82413">
                  <c:v>4.5</c:v>
                </c:pt>
                <c:pt idx="82414">
                  <c:v>4.5</c:v>
                </c:pt>
                <c:pt idx="82415">
                  <c:v>4.5</c:v>
                </c:pt>
                <c:pt idx="82416">
                  <c:v>4.5</c:v>
                </c:pt>
                <c:pt idx="82417">
                  <c:v>4.5</c:v>
                </c:pt>
                <c:pt idx="82418">
                  <c:v>4.5</c:v>
                </c:pt>
                <c:pt idx="82419">
                  <c:v>4.5</c:v>
                </c:pt>
                <c:pt idx="82420">
                  <c:v>4.5</c:v>
                </c:pt>
                <c:pt idx="82421">
                  <c:v>4.5</c:v>
                </c:pt>
                <c:pt idx="82422">
                  <c:v>4.5</c:v>
                </c:pt>
                <c:pt idx="82423">
                  <c:v>4.5</c:v>
                </c:pt>
                <c:pt idx="82424">
                  <c:v>4.5</c:v>
                </c:pt>
                <c:pt idx="82425">
                  <c:v>4.5</c:v>
                </c:pt>
                <c:pt idx="82426">
                  <c:v>4.5</c:v>
                </c:pt>
                <c:pt idx="82427">
                  <c:v>4.5</c:v>
                </c:pt>
                <c:pt idx="82428">
                  <c:v>4.5</c:v>
                </c:pt>
                <c:pt idx="82429">
                  <c:v>4.5</c:v>
                </c:pt>
                <c:pt idx="82430">
                  <c:v>4.5</c:v>
                </c:pt>
                <c:pt idx="82431">
                  <c:v>4.5</c:v>
                </c:pt>
                <c:pt idx="82432">
                  <c:v>4.5</c:v>
                </c:pt>
                <c:pt idx="82433">
                  <c:v>4.5</c:v>
                </c:pt>
                <c:pt idx="82434">
                  <c:v>4.5</c:v>
                </c:pt>
                <c:pt idx="82435">
                  <c:v>4.5</c:v>
                </c:pt>
                <c:pt idx="82436">
                  <c:v>4.5</c:v>
                </c:pt>
                <c:pt idx="82437">
                  <c:v>4.5</c:v>
                </c:pt>
                <c:pt idx="82438">
                  <c:v>4.5</c:v>
                </c:pt>
                <c:pt idx="82439">
                  <c:v>4.5</c:v>
                </c:pt>
                <c:pt idx="82440">
                  <c:v>4.5</c:v>
                </c:pt>
                <c:pt idx="82441">
                  <c:v>4.5</c:v>
                </c:pt>
                <c:pt idx="82442">
                  <c:v>4.5</c:v>
                </c:pt>
                <c:pt idx="82443">
                  <c:v>4.5</c:v>
                </c:pt>
                <c:pt idx="82444">
                  <c:v>4.5</c:v>
                </c:pt>
                <c:pt idx="82445">
                  <c:v>4.5</c:v>
                </c:pt>
                <c:pt idx="82446">
                  <c:v>4.5</c:v>
                </c:pt>
                <c:pt idx="82447">
                  <c:v>4.5</c:v>
                </c:pt>
                <c:pt idx="82448">
                  <c:v>4.5</c:v>
                </c:pt>
                <c:pt idx="82449">
                  <c:v>4.5</c:v>
                </c:pt>
                <c:pt idx="82450">
                  <c:v>4.5</c:v>
                </c:pt>
                <c:pt idx="82451">
                  <c:v>4.5</c:v>
                </c:pt>
                <c:pt idx="82452">
                  <c:v>4.5</c:v>
                </c:pt>
                <c:pt idx="82453">
                  <c:v>4.5</c:v>
                </c:pt>
                <c:pt idx="82454">
                  <c:v>4.5</c:v>
                </c:pt>
                <c:pt idx="82455">
                  <c:v>4.5</c:v>
                </c:pt>
                <c:pt idx="82456">
                  <c:v>4.5</c:v>
                </c:pt>
                <c:pt idx="82457">
                  <c:v>4.5</c:v>
                </c:pt>
                <c:pt idx="82458">
                  <c:v>4.5</c:v>
                </c:pt>
                <c:pt idx="82459">
                  <c:v>4.5</c:v>
                </c:pt>
                <c:pt idx="82460">
                  <c:v>4.5</c:v>
                </c:pt>
                <c:pt idx="82461">
                  <c:v>4.5</c:v>
                </c:pt>
                <c:pt idx="82462">
                  <c:v>4.5</c:v>
                </c:pt>
                <c:pt idx="82463">
                  <c:v>4.5</c:v>
                </c:pt>
                <c:pt idx="82464">
                  <c:v>4.5</c:v>
                </c:pt>
                <c:pt idx="82465">
                  <c:v>4.5</c:v>
                </c:pt>
                <c:pt idx="82466">
                  <c:v>4.5</c:v>
                </c:pt>
                <c:pt idx="82467">
                  <c:v>4.5</c:v>
                </c:pt>
                <c:pt idx="82468">
                  <c:v>4.5</c:v>
                </c:pt>
                <c:pt idx="82469">
                  <c:v>4.5</c:v>
                </c:pt>
                <c:pt idx="82470">
                  <c:v>4.5</c:v>
                </c:pt>
                <c:pt idx="82471">
                  <c:v>4.5</c:v>
                </c:pt>
                <c:pt idx="82472">
                  <c:v>4.5</c:v>
                </c:pt>
                <c:pt idx="82473">
                  <c:v>4.5</c:v>
                </c:pt>
                <c:pt idx="82474">
                  <c:v>4.5</c:v>
                </c:pt>
                <c:pt idx="82475">
                  <c:v>4.5</c:v>
                </c:pt>
                <c:pt idx="82476">
                  <c:v>4.5</c:v>
                </c:pt>
                <c:pt idx="82477">
                  <c:v>4.5</c:v>
                </c:pt>
                <c:pt idx="82478">
                  <c:v>4.5</c:v>
                </c:pt>
                <c:pt idx="82479">
                  <c:v>4.5</c:v>
                </c:pt>
                <c:pt idx="82480">
                  <c:v>4.5</c:v>
                </c:pt>
                <c:pt idx="82481">
                  <c:v>4.5</c:v>
                </c:pt>
                <c:pt idx="82482">
                  <c:v>4.5</c:v>
                </c:pt>
                <c:pt idx="82483">
                  <c:v>4.5</c:v>
                </c:pt>
                <c:pt idx="82484">
                  <c:v>4.5</c:v>
                </c:pt>
                <c:pt idx="82485">
                  <c:v>4.5</c:v>
                </c:pt>
                <c:pt idx="82486">
                  <c:v>4.5</c:v>
                </c:pt>
                <c:pt idx="82487">
                  <c:v>4.5</c:v>
                </c:pt>
                <c:pt idx="82488">
                  <c:v>4.5</c:v>
                </c:pt>
                <c:pt idx="82489">
                  <c:v>4.5</c:v>
                </c:pt>
                <c:pt idx="82490">
                  <c:v>4.5</c:v>
                </c:pt>
                <c:pt idx="82491">
                  <c:v>4.5</c:v>
                </c:pt>
                <c:pt idx="82492">
                  <c:v>4.5</c:v>
                </c:pt>
                <c:pt idx="82493">
                  <c:v>4.5</c:v>
                </c:pt>
                <c:pt idx="82494">
                  <c:v>4.5</c:v>
                </c:pt>
                <c:pt idx="82495">
                  <c:v>4.5</c:v>
                </c:pt>
                <c:pt idx="82496">
                  <c:v>4.5</c:v>
                </c:pt>
                <c:pt idx="82497">
                  <c:v>4.5</c:v>
                </c:pt>
                <c:pt idx="82498">
                  <c:v>4.5</c:v>
                </c:pt>
                <c:pt idx="82499">
                  <c:v>4.5</c:v>
                </c:pt>
                <c:pt idx="82500">
                  <c:v>4.5</c:v>
                </c:pt>
                <c:pt idx="82501">
                  <c:v>4.5</c:v>
                </c:pt>
                <c:pt idx="82502">
                  <c:v>4.5</c:v>
                </c:pt>
                <c:pt idx="82503">
                  <c:v>4.5</c:v>
                </c:pt>
                <c:pt idx="82504">
                  <c:v>4.5</c:v>
                </c:pt>
                <c:pt idx="82505">
                  <c:v>4.5</c:v>
                </c:pt>
                <c:pt idx="82506">
                  <c:v>4.5</c:v>
                </c:pt>
                <c:pt idx="82507">
                  <c:v>4.5</c:v>
                </c:pt>
                <c:pt idx="82508">
                  <c:v>4.5</c:v>
                </c:pt>
                <c:pt idx="82509">
                  <c:v>4.5</c:v>
                </c:pt>
                <c:pt idx="82510">
                  <c:v>4.5</c:v>
                </c:pt>
                <c:pt idx="82511">
                  <c:v>4.5</c:v>
                </c:pt>
                <c:pt idx="82512">
                  <c:v>4.5</c:v>
                </c:pt>
                <c:pt idx="82513">
                  <c:v>4.5</c:v>
                </c:pt>
                <c:pt idx="82514">
                  <c:v>4.5</c:v>
                </c:pt>
                <c:pt idx="82515">
                  <c:v>4.5</c:v>
                </c:pt>
                <c:pt idx="82516">
                  <c:v>4.5</c:v>
                </c:pt>
                <c:pt idx="82517">
                  <c:v>4.5</c:v>
                </c:pt>
                <c:pt idx="82518">
                  <c:v>4.5</c:v>
                </c:pt>
                <c:pt idx="82519">
                  <c:v>4.5</c:v>
                </c:pt>
                <c:pt idx="82520">
                  <c:v>4.5</c:v>
                </c:pt>
                <c:pt idx="82521">
                  <c:v>4.5</c:v>
                </c:pt>
                <c:pt idx="82522">
                  <c:v>4.5</c:v>
                </c:pt>
                <c:pt idx="82523">
                  <c:v>4.5</c:v>
                </c:pt>
                <c:pt idx="82524">
                  <c:v>4.5</c:v>
                </c:pt>
                <c:pt idx="82525">
                  <c:v>4.5</c:v>
                </c:pt>
                <c:pt idx="82526">
                  <c:v>4.5</c:v>
                </c:pt>
                <c:pt idx="82527">
                  <c:v>4.5</c:v>
                </c:pt>
                <c:pt idx="82528">
                  <c:v>4.5</c:v>
                </c:pt>
                <c:pt idx="82529">
                  <c:v>4.5</c:v>
                </c:pt>
                <c:pt idx="82530">
                  <c:v>4.5</c:v>
                </c:pt>
                <c:pt idx="82531">
                  <c:v>4.5</c:v>
                </c:pt>
                <c:pt idx="82532">
                  <c:v>4.5</c:v>
                </c:pt>
                <c:pt idx="82533">
                  <c:v>4.5</c:v>
                </c:pt>
                <c:pt idx="82534">
                  <c:v>4.5</c:v>
                </c:pt>
                <c:pt idx="82535">
                  <c:v>4.5</c:v>
                </c:pt>
                <c:pt idx="82536">
                  <c:v>4.5</c:v>
                </c:pt>
                <c:pt idx="82537">
                  <c:v>4.5</c:v>
                </c:pt>
                <c:pt idx="82538">
                  <c:v>4.5</c:v>
                </c:pt>
                <c:pt idx="82539">
                  <c:v>4.5</c:v>
                </c:pt>
                <c:pt idx="82540">
                  <c:v>4.5</c:v>
                </c:pt>
                <c:pt idx="82541">
                  <c:v>4.5</c:v>
                </c:pt>
                <c:pt idx="82542">
                  <c:v>4.5</c:v>
                </c:pt>
                <c:pt idx="82543">
                  <c:v>4.5</c:v>
                </c:pt>
                <c:pt idx="82544">
                  <c:v>4.5</c:v>
                </c:pt>
                <c:pt idx="82545">
                  <c:v>4.5</c:v>
                </c:pt>
                <c:pt idx="82546">
                  <c:v>4.5</c:v>
                </c:pt>
                <c:pt idx="82547">
                  <c:v>4.5</c:v>
                </c:pt>
                <c:pt idx="82548">
                  <c:v>4.5</c:v>
                </c:pt>
                <c:pt idx="82549">
                  <c:v>4.5</c:v>
                </c:pt>
                <c:pt idx="82550">
                  <c:v>4.5</c:v>
                </c:pt>
                <c:pt idx="82551">
                  <c:v>4.5</c:v>
                </c:pt>
                <c:pt idx="82552">
                  <c:v>4.5</c:v>
                </c:pt>
                <c:pt idx="82553">
                  <c:v>4.5</c:v>
                </c:pt>
                <c:pt idx="82554">
                  <c:v>4.5</c:v>
                </c:pt>
                <c:pt idx="82555">
                  <c:v>4.5</c:v>
                </c:pt>
                <c:pt idx="82556">
                  <c:v>4.5</c:v>
                </c:pt>
                <c:pt idx="82557">
                  <c:v>4.5</c:v>
                </c:pt>
                <c:pt idx="82558">
                  <c:v>4.5</c:v>
                </c:pt>
                <c:pt idx="82559">
                  <c:v>4.5</c:v>
                </c:pt>
                <c:pt idx="82560">
                  <c:v>4.5</c:v>
                </c:pt>
                <c:pt idx="82561">
                  <c:v>4.5</c:v>
                </c:pt>
                <c:pt idx="82562">
                  <c:v>4.5</c:v>
                </c:pt>
                <c:pt idx="82563">
                  <c:v>4.5</c:v>
                </c:pt>
                <c:pt idx="82564">
                  <c:v>4.5</c:v>
                </c:pt>
                <c:pt idx="82565">
                  <c:v>4.5</c:v>
                </c:pt>
                <c:pt idx="82566">
                  <c:v>4.5</c:v>
                </c:pt>
                <c:pt idx="82567">
                  <c:v>4.5</c:v>
                </c:pt>
                <c:pt idx="82568">
                  <c:v>4.5</c:v>
                </c:pt>
                <c:pt idx="82569">
                  <c:v>4.5</c:v>
                </c:pt>
                <c:pt idx="82570">
                  <c:v>4.5</c:v>
                </c:pt>
                <c:pt idx="82571">
                  <c:v>4.5</c:v>
                </c:pt>
                <c:pt idx="82572">
                  <c:v>4.5</c:v>
                </c:pt>
                <c:pt idx="82573">
                  <c:v>4.5</c:v>
                </c:pt>
                <c:pt idx="82574">
                  <c:v>4.5</c:v>
                </c:pt>
                <c:pt idx="82575">
                  <c:v>4.5</c:v>
                </c:pt>
                <c:pt idx="82576">
                  <c:v>4.5</c:v>
                </c:pt>
                <c:pt idx="82577">
                  <c:v>4.5</c:v>
                </c:pt>
                <c:pt idx="82578">
                  <c:v>4.5</c:v>
                </c:pt>
                <c:pt idx="82579">
                  <c:v>4.5</c:v>
                </c:pt>
                <c:pt idx="82580">
                  <c:v>4.5</c:v>
                </c:pt>
                <c:pt idx="82581">
                  <c:v>4.5</c:v>
                </c:pt>
                <c:pt idx="82582">
                  <c:v>4.5</c:v>
                </c:pt>
                <c:pt idx="82583">
                  <c:v>4.5</c:v>
                </c:pt>
                <c:pt idx="82584">
                  <c:v>4.5</c:v>
                </c:pt>
                <c:pt idx="82585">
                  <c:v>4.5</c:v>
                </c:pt>
                <c:pt idx="82586">
                  <c:v>4.5</c:v>
                </c:pt>
                <c:pt idx="82587">
                  <c:v>4.5</c:v>
                </c:pt>
                <c:pt idx="82588">
                  <c:v>4.5</c:v>
                </c:pt>
                <c:pt idx="82589">
                  <c:v>4.5</c:v>
                </c:pt>
                <c:pt idx="82590">
                  <c:v>4.5</c:v>
                </c:pt>
                <c:pt idx="82591">
                  <c:v>4.5</c:v>
                </c:pt>
                <c:pt idx="82592">
                  <c:v>4.5</c:v>
                </c:pt>
                <c:pt idx="82593">
                  <c:v>4.5</c:v>
                </c:pt>
                <c:pt idx="82594">
                  <c:v>4.5</c:v>
                </c:pt>
                <c:pt idx="82595">
                  <c:v>4.5</c:v>
                </c:pt>
                <c:pt idx="82596">
                  <c:v>4.5</c:v>
                </c:pt>
                <c:pt idx="82597">
                  <c:v>4.5</c:v>
                </c:pt>
                <c:pt idx="82598">
                  <c:v>4.5</c:v>
                </c:pt>
                <c:pt idx="82599">
                  <c:v>4.5</c:v>
                </c:pt>
                <c:pt idx="82600">
                  <c:v>4.5</c:v>
                </c:pt>
                <c:pt idx="82601">
                  <c:v>4.5</c:v>
                </c:pt>
                <c:pt idx="82602">
                  <c:v>4.5</c:v>
                </c:pt>
                <c:pt idx="82603">
                  <c:v>4.5</c:v>
                </c:pt>
                <c:pt idx="82604">
                  <c:v>4.5</c:v>
                </c:pt>
                <c:pt idx="82605">
                  <c:v>4.5</c:v>
                </c:pt>
                <c:pt idx="82606">
                  <c:v>4.5</c:v>
                </c:pt>
                <c:pt idx="82607">
                  <c:v>4.5</c:v>
                </c:pt>
                <c:pt idx="82608">
                  <c:v>4.5</c:v>
                </c:pt>
                <c:pt idx="82609">
                  <c:v>4.5</c:v>
                </c:pt>
                <c:pt idx="82610">
                  <c:v>4.5</c:v>
                </c:pt>
                <c:pt idx="82611">
                  <c:v>4.5</c:v>
                </c:pt>
                <c:pt idx="82612">
                  <c:v>4.5</c:v>
                </c:pt>
                <c:pt idx="82613">
                  <c:v>4.5</c:v>
                </c:pt>
                <c:pt idx="82614">
                  <c:v>4.5</c:v>
                </c:pt>
                <c:pt idx="82615">
                  <c:v>4.5</c:v>
                </c:pt>
                <c:pt idx="82616">
                  <c:v>4.5</c:v>
                </c:pt>
                <c:pt idx="82617">
                  <c:v>4.5</c:v>
                </c:pt>
                <c:pt idx="82618">
                  <c:v>4.5</c:v>
                </c:pt>
                <c:pt idx="82619">
                  <c:v>4.5</c:v>
                </c:pt>
                <c:pt idx="82620">
                  <c:v>4.5</c:v>
                </c:pt>
                <c:pt idx="82621">
                  <c:v>4.5</c:v>
                </c:pt>
                <c:pt idx="82622">
                  <c:v>4.5</c:v>
                </c:pt>
                <c:pt idx="82623">
                  <c:v>4.5</c:v>
                </c:pt>
                <c:pt idx="82624">
                  <c:v>4.5</c:v>
                </c:pt>
                <c:pt idx="82625">
                  <c:v>4.5</c:v>
                </c:pt>
                <c:pt idx="82626">
                  <c:v>4.5</c:v>
                </c:pt>
                <c:pt idx="82627">
                  <c:v>4.5</c:v>
                </c:pt>
                <c:pt idx="82628">
                  <c:v>4.5</c:v>
                </c:pt>
                <c:pt idx="82629">
                  <c:v>4.5</c:v>
                </c:pt>
                <c:pt idx="82630">
                  <c:v>4.5</c:v>
                </c:pt>
                <c:pt idx="82631">
                  <c:v>4.5</c:v>
                </c:pt>
                <c:pt idx="82632">
                  <c:v>4.5</c:v>
                </c:pt>
                <c:pt idx="82633">
                  <c:v>4.5</c:v>
                </c:pt>
                <c:pt idx="82634">
                  <c:v>4.5</c:v>
                </c:pt>
                <c:pt idx="82635">
                  <c:v>4.5</c:v>
                </c:pt>
                <c:pt idx="82636">
                  <c:v>4.5</c:v>
                </c:pt>
                <c:pt idx="82637">
                  <c:v>4.5</c:v>
                </c:pt>
                <c:pt idx="82638">
                  <c:v>4.5</c:v>
                </c:pt>
                <c:pt idx="82639">
                  <c:v>4.5</c:v>
                </c:pt>
                <c:pt idx="82640">
                  <c:v>4.5</c:v>
                </c:pt>
                <c:pt idx="82641">
                  <c:v>4.5</c:v>
                </c:pt>
                <c:pt idx="82642">
                  <c:v>4.5</c:v>
                </c:pt>
                <c:pt idx="82643">
                  <c:v>4.5</c:v>
                </c:pt>
                <c:pt idx="82644">
                  <c:v>4.5</c:v>
                </c:pt>
                <c:pt idx="82645">
                  <c:v>4.5</c:v>
                </c:pt>
                <c:pt idx="82646">
                  <c:v>4.5</c:v>
                </c:pt>
                <c:pt idx="82647">
                  <c:v>4.5</c:v>
                </c:pt>
                <c:pt idx="82648">
                  <c:v>4.5</c:v>
                </c:pt>
                <c:pt idx="82649">
                  <c:v>4.5</c:v>
                </c:pt>
                <c:pt idx="82650">
                  <c:v>4.5</c:v>
                </c:pt>
                <c:pt idx="82651">
                  <c:v>4.5</c:v>
                </c:pt>
                <c:pt idx="82652">
                  <c:v>4.5</c:v>
                </c:pt>
                <c:pt idx="82653">
                  <c:v>4.5</c:v>
                </c:pt>
                <c:pt idx="82654">
                  <c:v>4.5</c:v>
                </c:pt>
                <c:pt idx="82655">
                  <c:v>4.5</c:v>
                </c:pt>
                <c:pt idx="82656">
                  <c:v>4.5</c:v>
                </c:pt>
                <c:pt idx="82657">
                  <c:v>4.5</c:v>
                </c:pt>
                <c:pt idx="82658">
                  <c:v>4.5</c:v>
                </c:pt>
                <c:pt idx="82659">
                  <c:v>4.5</c:v>
                </c:pt>
                <c:pt idx="82660">
                  <c:v>4.5</c:v>
                </c:pt>
                <c:pt idx="82661">
                  <c:v>4.5</c:v>
                </c:pt>
                <c:pt idx="82662">
                  <c:v>4.5</c:v>
                </c:pt>
                <c:pt idx="82663">
                  <c:v>4.5</c:v>
                </c:pt>
                <c:pt idx="82664">
                  <c:v>4.5</c:v>
                </c:pt>
                <c:pt idx="82665">
                  <c:v>4.5</c:v>
                </c:pt>
                <c:pt idx="82666">
                  <c:v>4.5</c:v>
                </c:pt>
                <c:pt idx="82667">
                  <c:v>4.5</c:v>
                </c:pt>
                <c:pt idx="82668">
                  <c:v>4.5</c:v>
                </c:pt>
                <c:pt idx="82669">
                  <c:v>4.5</c:v>
                </c:pt>
                <c:pt idx="82670">
                  <c:v>4.5</c:v>
                </c:pt>
                <c:pt idx="82671">
                  <c:v>4.5</c:v>
                </c:pt>
                <c:pt idx="82672">
                  <c:v>4.5</c:v>
                </c:pt>
                <c:pt idx="82673">
                  <c:v>4.5</c:v>
                </c:pt>
                <c:pt idx="82674">
                  <c:v>4.5</c:v>
                </c:pt>
                <c:pt idx="82675">
                  <c:v>4.5</c:v>
                </c:pt>
                <c:pt idx="82676">
                  <c:v>4.5</c:v>
                </c:pt>
                <c:pt idx="82677">
                  <c:v>4.5</c:v>
                </c:pt>
                <c:pt idx="82678">
                  <c:v>4.5</c:v>
                </c:pt>
                <c:pt idx="82679">
                  <c:v>4.5</c:v>
                </c:pt>
                <c:pt idx="82680">
                  <c:v>4.5</c:v>
                </c:pt>
                <c:pt idx="82681">
                  <c:v>4.5</c:v>
                </c:pt>
                <c:pt idx="82682">
                  <c:v>4.5</c:v>
                </c:pt>
                <c:pt idx="82683">
                  <c:v>4.5</c:v>
                </c:pt>
                <c:pt idx="82684">
                  <c:v>4.5</c:v>
                </c:pt>
                <c:pt idx="82685">
                  <c:v>4.5</c:v>
                </c:pt>
                <c:pt idx="82686">
                  <c:v>4.5</c:v>
                </c:pt>
                <c:pt idx="82687">
                  <c:v>4.5</c:v>
                </c:pt>
                <c:pt idx="82688">
                  <c:v>4.5</c:v>
                </c:pt>
                <c:pt idx="82689">
                  <c:v>4.5</c:v>
                </c:pt>
                <c:pt idx="82690">
                  <c:v>4.5</c:v>
                </c:pt>
                <c:pt idx="82691">
                  <c:v>4.5</c:v>
                </c:pt>
                <c:pt idx="82692">
                  <c:v>4.5</c:v>
                </c:pt>
                <c:pt idx="82693">
                  <c:v>4.5</c:v>
                </c:pt>
                <c:pt idx="82694">
                  <c:v>4.5</c:v>
                </c:pt>
                <c:pt idx="82695">
                  <c:v>4.5</c:v>
                </c:pt>
                <c:pt idx="82696">
                  <c:v>4.5</c:v>
                </c:pt>
                <c:pt idx="82697">
                  <c:v>4.5</c:v>
                </c:pt>
                <c:pt idx="82698">
                  <c:v>4.5</c:v>
                </c:pt>
                <c:pt idx="82699">
                  <c:v>4.5</c:v>
                </c:pt>
                <c:pt idx="82700">
                  <c:v>4.5</c:v>
                </c:pt>
                <c:pt idx="82701">
                  <c:v>4.5</c:v>
                </c:pt>
                <c:pt idx="82702">
                  <c:v>4.5</c:v>
                </c:pt>
                <c:pt idx="82703">
                  <c:v>4.5</c:v>
                </c:pt>
                <c:pt idx="82704">
                  <c:v>4.5</c:v>
                </c:pt>
                <c:pt idx="82705">
                  <c:v>4.5</c:v>
                </c:pt>
                <c:pt idx="82706">
                  <c:v>4.5</c:v>
                </c:pt>
                <c:pt idx="82707">
                  <c:v>4.5</c:v>
                </c:pt>
                <c:pt idx="82708">
                  <c:v>4.5</c:v>
                </c:pt>
                <c:pt idx="82709">
                  <c:v>4.5</c:v>
                </c:pt>
                <c:pt idx="82710">
                  <c:v>4.5</c:v>
                </c:pt>
                <c:pt idx="82711">
                  <c:v>4.5</c:v>
                </c:pt>
                <c:pt idx="82712">
                  <c:v>4.5</c:v>
                </c:pt>
                <c:pt idx="82713">
                  <c:v>4.5</c:v>
                </c:pt>
                <c:pt idx="82714">
                  <c:v>4.5</c:v>
                </c:pt>
                <c:pt idx="82715">
                  <c:v>4.5</c:v>
                </c:pt>
                <c:pt idx="82716">
                  <c:v>4.5</c:v>
                </c:pt>
                <c:pt idx="82717">
                  <c:v>4.5</c:v>
                </c:pt>
                <c:pt idx="82718">
                  <c:v>4.5</c:v>
                </c:pt>
                <c:pt idx="82719">
                  <c:v>4.5</c:v>
                </c:pt>
                <c:pt idx="82720">
                  <c:v>4.5</c:v>
                </c:pt>
                <c:pt idx="82721">
                  <c:v>4.5</c:v>
                </c:pt>
                <c:pt idx="82722">
                  <c:v>4.5</c:v>
                </c:pt>
                <c:pt idx="82723">
                  <c:v>4.5</c:v>
                </c:pt>
                <c:pt idx="82724">
                  <c:v>4.5</c:v>
                </c:pt>
                <c:pt idx="82725">
                  <c:v>4.5</c:v>
                </c:pt>
                <c:pt idx="82726">
                  <c:v>4.5</c:v>
                </c:pt>
                <c:pt idx="82727">
                  <c:v>4.5</c:v>
                </c:pt>
                <c:pt idx="82728">
                  <c:v>4.5</c:v>
                </c:pt>
                <c:pt idx="82729">
                  <c:v>4.5</c:v>
                </c:pt>
                <c:pt idx="82730">
                  <c:v>4.5</c:v>
                </c:pt>
                <c:pt idx="82731">
                  <c:v>4.5</c:v>
                </c:pt>
                <c:pt idx="82732">
                  <c:v>4.5</c:v>
                </c:pt>
                <c:pt idx="82733">
                  <c:v>4.5</c:v>
                </c:pt>
                <c:pt idx="82734">
                  <c:v>4.5</c:v>
                </c:pt>
                <c:pt idx="82735">
                  <c:v>4.5</c:v>
                </c:pt>
                <c:pt idx="82736">
                  <c:v>4.5</c:v>
                </c:pt>
                <c:pt idx="82737">
                  <c:v>4.5</c:v>
                </c:pt>
                <c:pt idx="82738">
                  <c:v>4.5</c:v>
                </c:pt>
                <c:pt idx="82739">
                  <c:v>4.5</c:v>
                </c:pt>
                <c:pt idx="82740">
                  <c:v>4.5</c:v>
                </c:pt>
                <c:pt idx="82741">
                  <c:v>4.5</c:v>
                </c:pt>
                <c:pt idx="82742">
                  <c:v>4.5</c:v>
                </c:pt>
                <c:pt idx="82743">
                  <c:v>4.5</c:v>
                </c:pt>
                <c:pt idx="82744">
                  <c:v>4.5</c:v>
                </c:pt>
                <c:pt idx="82745">
                  <c:v>4.5</c:v>
                </c:pt>
                <c:pt idx="82746">
                  <c:v>4.5</c:v>
                </c:pt>
                <c:pt idx="82747">
                  <c:v>4.5</c:v>
                </c:pt>
                <c:pt idx="82748">
                  <c:v>4.5</c:v>
                </c:pt>
                <c:pt idx="82749">
                  <c:v>4.5</c:v>
                </c:pt>
                <c:pt idx="82750">
                  <c:v>4.5</c:v>
                </c:pt>
                <c:pt idx="82751">
                  <c:v>4.5</c:v>
                </c:pt>
                <c:pt idx="82752">
                  <c:v>4.5</c:v>
                </c:pt>
                <c:pt idx="82753">
                  <c:v>4.5</c:v>
                </c:pt>
                <c:pt idx="82754">
                  <c:v>4.5</c:v>
                </c:pt>
                <c:pt idx="82755">
                  <c:v>4.5</c:v>
                </c:pt>
                <c:pt idx="82756">
                  <c:v>4.5</c:v>
                </c:pt>
                <c:pt idx="82757">
                  <c:v>4.5</c:v>
                </c:pt>
                <c:pt idx="82758">
                  <c:v>4.5</c:v>
                </c:pt>
                <c:pt idx="82759">
                  <c:v>4.5</c:v>
                </c:pt>
                <c:pt idx="82760">
                  <c:v>4.5</c:v>
                </c:pt>
                <c:pt idx="82761">
                  <c:v>4.5</c:v>
                </c:pt>
                <c:pt idx="82762">
                  <c:v>4.5</c:v>
                </c:pt>
                <c:pt idx="82763">
                  <c:v>4.5</c:v>
                </c:pt>
                <c:pt idx="82764">
                  <c:v>4.5</c:v>
                </c:pt>
                <c:pt idx="82765">
                  <c:v>4.5</c:v>
                </c:pt>
                <c:pt idx="82766">
                  <c:v>4.5</c:v>
                </c:pt>
                <c:pt idx="82767">
                  <c:v>4.5</c:v>
                </c:pt>
                <c:pt idx="82768">
                  <c:v>4.5</c:v>
                </c:pt>
                <c:pt idx="82769">
                  <c:v>4.5</c:v>
                </c:pt>
                <c:pt idx="82770">
                  <c:v>4.5</c:v>
                </c:pt>
                <c:pt idx="82771">
                  <c:v>4.5</c:v>
                </c:pt>
                <c:pt idx="82772">
                  <c:v>4.5</c:v>
                </c:pt>
                <c:pt idx="82773">
                  <c:v>4.5</c:v>
                </c:pt>
                <c:pt idx="82774">
                  <c:v>4.5</c:v>
                </c:pt>
                <c:pt idx="82775">
                  <c:v>4.5</c:v>
                </c:pt>
                <c:pt idx="82776">
                  <c:v>4.5</c:v>
                </c:pt>
                <c:pt idx="82777">
                  <c:v>4.5</c:v>
                </c:pt>
                <c:pt idx="82778">
                  <c:v>4.5</c:v>
                </c:pt>
                <c:pt idx="82779">
                  <c:v>4.5</c:v>
                </c:pt>
                <c:pt idx="82780">
                  <c:v>4.5</c:v>
                </c:pt>
                <c:pt idx="82781">
                  <c:v>4.5</c:v>
                </c:pt>
                <c:pt idx="82782">
                  <c:v>4.5</c:v>
                </c:pt>
                <c:pt idx="82783">
                  <c:v>4.5</c:v>
                </c:pt>
                <c:pt idx="82784">
                  <c:v>4.5</c:v>
                </c:pt>
                <c:pt idx="82785">
                  <c:v>4.5</c:v>
                </c:pt>
                <c:pt idx="82786">
                  <c:v>4.5</c:v>
                </c:pt>
                <c:pt idx="82787">
                  <c:v>4.5</c:v>
                </c:pt>
                <c:pt idx="82788">
                  <c:v>4.5</c:v>
                </c:pt>
                <c:pt idx="82789">
                  <c:v>4.5</c:v>
                </c:pt>
                <c:pt idx="82790">
                  <c:v>4.5</c:v>
                </c:pt>
                <c:pt idx="82791">
                  <c:v>4.5</c:v>
                </c:pt>
                <c:pt idx="82792">
                  <c:v>4.5</c:v>
                </c:pt>
                <c:pt idx="82793">
                  <c:v>4.5</c:v>
                </c:pt>
                <c:pt idx="82794">
                  <c:v>4.5</c:v>
                </c:pt>
                <c:pt idx="82795">
                  <c:v>4.5</c:v>
                </c:pt>
                <c:pt idx="82796">
                  <c:v>4.5</c:v>
                </c:pt>
                <c:pt idx="82797">
                  <c:v>4.5</c:v>
                </c:pt>
                <c:pt idx="82798">
                  <c:v>4.5</c:v>
                </c:pt>
                <c:pt idx="82799">
                  <c:v>4.5</c:v>
                </c:pt>
                <c:pt idx="82800">
                  <c:v>5</c:v>
                </c:pt>
                <c:pt idx="82801">
                  <c:v>5</c:v>
                </c:pt>
                <c:pt idx="82802">
                  <c:v>5</c:v>
                </c:pt>
                <c:pt idx="82803">
                  <c:v>5</c:v>
                </c:pt>
                <c:pt idx="82804">
                  <c:v>5</c:v>
                </c:pt>
                <c:pt idx="82805">
                  <c:v>5</c:v>
                </c:pt>
                <c:pt idx="82806">
                  <c:v>5</c:v>
                </c:pt>
                <c:pt idx="82807">
                  <c:v>5</c:v>
                </c:pt>
                <c:pt idx="82808">
                  <c:v>5</c:v>
                </c:pt>
                <c:pt idx="82809">
                  <c:v>5</c:v>
                </c:pt>
                <c:pt idx="82810">
                  <c:v>5</c:v>
                </c:pt>
                <c:pt idx="82811">
                  <c:v>5</c:v>
                </c:pt>
                <c:pt idx="82812">
                  <c:v>5</c:v>
                </c:pt>
                <c:pt idx="82813">
                  <c:v>5</c:v>
                </c:pt>
                <c:pt idx="82814">
                  <c:v>5</c:v>
                </c:pt>
                <c:pt idx="82815">
                  <c:v>5</c:v>
                </c:pt>
                <c:pt idx="82816">
                  <c:v>5</c:v>
                </c:pt>
                <c:pt idx="82817">
                  <c:v>5</c:v>
                </c:pt>
                <c:pt idx="82818">
                  <c:v>5</c:v>
                </c:pt>
                <c:pt idx="82819">
                  <c:v>5</c:v>
                </c:pt>
                <c:pt idx="82820">
                  <c:v>5</c:v>
                </c:pt>
                <c:pt idx="82821">
                  <c:v>5</c:v>
                </c:pt>
                <c:pt idx="82822">
                  <c:v>5</c:v>
                </c:pt>
                <c:pt idx="82823">
                  <c:v>5</c:v>
                </c:pt>
                <c:pt idx="82824">
                  <c:v>5</c:v>
                </c:pt>
                <c:pt idx="82825">
                  <c:v>5</c:v>
                </c:pt>
                <c:pt idx="82826">
                  <c:v>5</c:v>
                </c:pt>
                <c:pt idx="82827">
                  <c:v>5</c:v>
                </c:pt>
                <c:pt idx="82828">
                  <c:v>5</c:v>
                </c:pt>
                <c:pt idx="82829">
                  <c:v>5</c:v>
                </c:pt>
                <c:pt idx="82830">
                  <c:v>5</c:v>
                </c:pt>
                <c:pt idx="82831">
                  <c:v>5</c:v>
                </c:pt>
                <c:pt idx="82832">
                  <c:v>5</c:v>
                </c:pt>
                <c:pt idx="82833">
                  <c:v>5</c:v>
                </c:pt>
                <c:pt idx="82834">
                  <c:v>5</c:v>
                </c:pt>
                <c:pt idx="82835">
                  <c:v>5</c:v>
                </c:pt>
                <c:pt idx="82836">
                  <c:v>5</c:v>
                </c:pt>
                <c:pt idx="82837">
                  <c:v>5</c:v>
                </c:pt>
                <c:pt idx="82838">
                  <c:v>5</c:v>
                </c:pt>
                <c:pt idx="82839">
                  <c:v>5</c:v>
                </c:pt>
                <c:pt idx="82840">
                  <c:v>5</c:v>
                </c:pt>
                <c:pt idx="82841">
                  <c:v>5</c:v>
                </c:pt>
                <c:pt idx="82842">
                  <c:v>5</c:v>
                </c:pt>
                <c:pt idx="82843">
                  <c:v>5</c:v>
                </c:pt>
                <c:pt idx="82844">
                  <c:v>5</c:v>
                </c:pt>
                <c:pt idx="82845">
                  <c:v>5</c:v>
                </c:pt>
                <c:pt idx="82846">
                  <c:v>5</c:v>
                </c:pt>
                <c:pt idx="82847">
                  <c:v>5</c:v>
                </c:pt>
                <c:pt idx="82848">
                  <c:v>5</c:v>
                </c:pt>
                <c:pt idx="82849">
                  <c:v>5</c:v>
                </c:pt>
                <c:pt idx="82850">
                  <c:v>5</c:v>
                </c:pt>
                <c:pt idx="82851">
                  <c:v>5</c:v>
                </c:pt>
                <c:pt idx="82852">
                  <c:v>5</c:v>
                </c:pt>
                <c:pt idx="82853">
                  <c:v>5</c:v>
                </c:pt>
                <c:pt idx="82854">
                  <c:v>5</c:v>
                </c:pt>
                <c:pt idx="82855">
                  <c:v>5</c:v>
                </c:pt>
                <c:pt idx="82856">
                  <c:v>5</c:v>
                </c:pt>
                <c:pt idx="82857">
                  <c:v>5</c:v>
                </c:pt>
                <c:pt idx="82858">
                  <c:v>5</c:v>
                </c:pt>
                <c:pt idx="82859">
                  <c:v>5</c:v>
                </c:pt>
                <c:pt idx="82860">
                  <c:v>5</c:v>
                </c:pt>
                <c:pt idx="82861">
                  <c:v>5</c:v>
                </c:pt>
                <c:pt idx="82862">
                  <c:v>5</c:v>
                </c:pt>
                <c:pt idx="82863">
                  <c:v>5</c:v>
                </c:pt>
                <c:pt idx="82864">
                  <c:v>5</c:v>
                </c:pt>
                <c:pt idx="82865">
                  <c:v>5</c:v>
                </c:pt>
                <c:pt idx="82866">
                  <c:v>5</c:v>
                </c:pt>
                <c:pt idx="82867">
                  <c:v>5</c:v>
                </c:pt>
                <c:pt idx="82868">
                  <c:v>5</c:v>
                </c:pt>
                <c:pt idx="82869">
                  <c:v>5</c:v>
                </c:pt>
                <c:pt idx="82870">
                  <c:v>5</c:v>
                </c:pt>
                <c:pt idx="82871">
                  <c:v>5</c:v>
                </c:pt>
                <c:pt idx="82872">
                  <c:v>5</c:v>
                </c:pt>
                <c:pt idx="82873">
                  <c:v>5</c:v>
                </c:pt>
                <c:pt idx="82874">
                  <c:v>5</c:v>
                </c:pt>
                <c:pt idx="82875">
                  <c:v>5</c:v>
                </c:pt>
                <c:pt idx="82876">
                  <c:v>5</c:v>
                </c:pt>
                <c:pt idx="82877">
                  <c:v>5</c:v>
                </c:pt>
                <c:pt idx="82878">
                  <c:v>5</c:v>
                </c:pt>
                <c:pt idx="82879">
                  <c:v>5</c:v>
                </c:pt>
                <c:pt idx="82880">
                  <c:v>5</c:v>
                </c:pt>
                <c:pt idx="82881">
                  <c:v>5</c:v>
                </c:pt>
                <c:pt idx="82882">
                  <c:v>5</c:v>
                </c:pt>
                <c:pt idx="82883">
                  <c:v>5</c:v>
                </c:pt>
                <c:pt idx="82884">
                  <c:v>5</c:v>
                </c:pt>
                <c:pt idx="82885">
                  <c:v>5</c:v>
                </c:pt>
                <c:pt idx="82886">
                  <c:v>5</c:v>
                </c:pt>
                <c:pt idx="82887">
                  <c:v>5</c:v>
                </c:pt>
                <c:pt idx="82888">
                  <c:v>5</c:v>
                </c:pt>
                <c:pt idx="82889">
                  <c:v>5</c:v>
                </c:pt>
                <c:pt idx="82890">
                  <c:v>5</c:v>
                </c:pt>
                <c:pt idx="82891">
                  <c:v>5</c:v>
                </c:pt>
                <c:pt idx="82892">
                  <c:v>5</c:v>
                </c:pt>
                <c:pt idx="82893">
                  <c:v>5</c:v>
                </c:pt>
                <c:pt idx="82894">
                  <c:v>5</c:v>
                </c:pt>
                <c:pt idx="82895">
                  <c:v>5</c:v>
                </c:pt>
                <c:pt idx="82896">
                  <c:v>5</c:v>
                </c:pt>
                <c:pt idx="82897">
                  <c:v>5</c:v>
                </c:pt>
                <c:pt idx="82898">
                  <c:v>5</c:v>
                </c:pt>
                <c:pt idx="82899">
                  <c:v>5</c:v>
                </c:pt>
                <c:pt idx="82900">
                  <c:v>5</c:v>
                </c:pt>
                <c:pt idx="82901">
                  <c:v>5</c:v>
                </c:pt>
                <c:pt idx="82902">
                  <c:v>5</c:v>
                </c:pt>
                <c:pt idx="82903">
                  <c:v>5</c:v>
                </c:pt>
                <c:pt idx="82904">
                  <c:v>5</c:v>
                </c:pt>
                <c:pt idx="82905">
                  <c:v>5</c:v>
                </c:pt>
                <c:pt idx="82906">
                  <c:v>5</c:v>
                </c:pt>
                <c:pt idx="82907">
                  <c:v>5</c:v>
                </c:pt>
                <c:pt idx="82908">
                  <c:v>5</c:v>
                </c:pt>
                <c:pt idx="82909">
                  <c:v>5</c:v>
                </c:pt>
                <c:pt idx="82910">
                  <c:v>5</c:v>
                </c:pt>
                <c:pt idx="82911">
                  <c:v>5</c:v>
                </c:pt>
                <c:pt idx="82912">
                  <c:v>5</c:v>
                </c:pt>
                <c:pt idx="82913">
                  <c:v>5</c:v>
                </c:pt>
                <c:pt idx="82914">
                  <c:v>5</c:v>
                </c:pt>
                <c:pt idx="82915">
                  <c:v>5</c:v>
                </c:pt>
                <c:pt idx="82916">
                  <c:v>5</c:v>
                </c:pt>
                <c:pt idx="82917">
                  <c:v>5</c:v>
                </c:pt>
                <c:pt idx="82918">
                  <c:v>5</c:v>
                </c:pt>
                <c:pt idx="82919">
                  <c:v>5</c:v>
                </c:pt>
                <c:pt idx="82920">
                  <c:v>5</c:v>
                </c:pt>
                <c:pt idx="82921">
                  <c:v>5</c:v>
                </c:pt>
                <c:pt idx="82922">
                  <c:v>5</c:v>
                </c:pt>
                <c:pt idx="82923">
                  <c:v>5</c:v>
                </c:pt>
                <c:pt idx="82924">
                  <c:v>5</c:v>
                </c:pt>
                <c:pt idx="82925">
                  <c:v>5</c:v>
                </c:pt>
                <c:pt idx="82926">
                  <c:v>5</c:v>
                </c:pt>
                <c:pt idx="82927">
                  <c:v>5</c:v>
                </c:pt>
                <c:pt idx="82928">
                  <c:v>5</c:v>
                </c:pt>
                <c:pt idx="82929">
                  <c:v>5</c:v>
                </c:pt>
                <c:pt idx="82930">
                  <c:v>5</c:v>
                </c:pt>
                <c:pt idx="82931">
                  <c:v>5</c:v>
                </c:pt>
                <c:pt idx="82932">
                  <c:v>5</c:v>
                </c:pt>
                <c:pt idx="82933">
                  <c:v>5</c:v>
                </c:pt>
                <c:pt idx="82934">
                  <c:v>5</c:v>
                </c:pt>
                <c:pt idx="82935">
                  <c:v>5</c:v>
                </c:pt>
                <c:pt idx="82936">
                  <c:v>5</c:v>
                </c:pt>
                <c:pt idx="82937">
                  <c:v>5</c:v>
                </c:pt>
                <c:pt idx="82938">
                  <c:v>5</c:v>
                </c:pt>
                <c:pt idx="82939">
                  <c:v>5</c:v>
                </c:pt>
                <c:pt idx="82940">
                  <c:v>5</c:v>
                </c:pt>
                <c:pt idx="82941">
                  <c:v>5</c:v>
                </c:pt>
                <c:pt idx="82942">
                  <c:v>5</c:v>
                </c:pt>
                <c:pt idx="82943">
                  <c:v>5</c:v>
                </c:pt>
                <c:pt idx="82944">
                  <c:v>5</c:v>
                </c:pt>
                <c:pt idx="82945">
                  <c:v>5</c:v>
                </c:pt>
                <c:pt idx="82946">
                  <c:v>5</c:v>
                </c:pt>
                <c:pt idx="82947">
                  <c:v>5</c:v>
                </c:pt>
                <c:pt idx="82948">
                  <c:v>5</c:v>
                </c:pt>
                <c:pt idx="82949">
                  <c:v>5</c:v>
                </c:pt>
                <c:pt idx="82950">
                  <c:v>5</c:v>
                </c:pt>
                <c:pt idx="82951">
                  <c:v>5</c:v>
                </c:pt>
                <c:pt idx="82952">
                  <c:v>5</c:v>
                </c:pt>
                <c:pt idx="82953">
                  <c:v>5</c:v>
                </c:pt>
                <c:pt idx="82954">
                  <c:v>5</c:v>
                </c:pt>
                <c:pt idx="82955">
                  <c:v>5</c:v>
                </c:pt>
                <c:pt idx="82956">
                  <c:v>5</c:v>
                </c:pt>
                <c:pt idx="82957">
                  <c:v>5</c:v>
                </c:pt>
                <c:pt idx="82958">
                  <c:v>5</c:v>
                </c:pt>
                <c:pt idx="82959">
                  <c:v>5</c:v>
                </c:pt>
                <c:pt idx="82960">
                  <c:v>5</c:v>
                </c:pt>
                <c:pt idx="82961">
                  <c:v>5</c:v>
                </c:pt>
                <c:pt idx="82962">
                  <c:v>5</c:v>
                </c:pt>
                <c:pt idx="82963">
                  <c:v>5</c:v>
                </c:pt>
                <c:pt idx="82964">
                  <c:v>5</c:v>
                </c:pt>
                <c:pt idx="82965">
                  <c:v>5</c:v>
                </c:pt>
                <c:pt idx="82966">
                  <c:v>5</c:v>
                </c:pt>
                <c:pt idx="82967">
                  <c:v>5</c:v>
                </c:pt>
                <c:pt idx="82968">
                  <c:v>5</c:v>
                </c:pt>
                <c:pt idx="82969">
                  <c:v>5</c:v>
                </c:pt>
                <c:pt idx="82970">
                  <c:v>5</c:v>
                </c:pt>
                <c:pt idx="82971">
                  <c:v>5</c:v>
                </c:pt>
                <c:pt idx="82972">
                  <c:v>5</c:v>
                </c:pt>
                <c:pt idx="82973">
                  <c:v>5</c:v>
                </c:pt>
                <c:pt idx="82974">
                  <c:v>5</c:v>
                </c:pt>
                <c:pt idx="82975">
                  <c:v>5</c:v>
                </c:pt>
                <c:pt idx="82976">
                  <c:v>5</c:v>
                </c:pt>
                <c:pt idx="82977">
                  <c:v>5</c:v>
                </c:pt>
                <c:pt idx="82978">
                  <c:v>5</c:v>
                </c:pt>
                <c:pt idx="82979">
                  <c:v>5</c:v>
                </c:pt>
                <c:pt idx="82980">
                  <c:v>5</c:v>
                </c:pt>
                <c:pt idx="82981">
                  <c:v>5</c:v>
                </c:pt>
                <c:pt idx="82982">
                  <c:v>5</c:v>
                </c:pt>
                <c:pt idx="82983">
                  <c:v>5</c:v>
                </c:pt>
                <c:pt idx="82984">
                  <c:v>5</c:v>
                </c:pt>
                <c:pt idx="82985">
                  <c:v>5</c:v>
                </c:pt>
                <c:pt idx="82986">
                  <c:v>5</c:v>
                </c:pt>
                <c:pt idx="82987">
                  <c:v>5</c:v>
                </c:pt>
                <c:pt idx="82988">
                  <c:v>5</c:v>
                </c:pt>
                <c:pt idx="82989">
                  <c:v>5</c:v>
                </c:pt>
                <c:pt idx="82990">
                  <c:v>5</c:v>
                </c:pt>
                <c:pt idx="82991">
                  <c:v>5</c:v>
                </c:pt>
                <c:pt idx="82992">
                  <c:v>5</c:v>
                </c:pt>
                <c:pt idx="82993">
                  <c:v>5</c:v>
                </c:pt>
                <c:pt idx="82994">
                  <c:v>5</c:v>
                </c:pt>
                <c:pt idx="82995">
                  <c:v>5</c:v>
                </c:pt>
                <c:pt idx="82996">
                  <c:v>5</c:v>
                </c:pt>
                <c:pt idx="82997">
                  <c:v>5</c:v>
                </c:pt>
                <c:pt idx="82998">
                  <c:v>5</c:v>
                </c:pt>
                <c:pt idx="82999">
                  <c:v>5</c:v>
                </c:pt>
                <c:pt idx="83000">
                  <c:v>5</c:v>
                </c:pt>
                <c:pt idx="83001">
                  <c:v>5</c:v>
                </c:pt>
                <c:pt idx="83002">
                  <c:v>5</c:v>
                </c:pt>
                <c:pt idx="83003">
                  <c:v>5</c:v>
                </c:pt>
                <c:pt idx="83004">
                  <c:v>5</c:v>
                </c:pt>
                <c:pt idx="83005">
                  <c:v>5</c:v>
                </c:pt>
                <c:pt idx="83006">
                  <c:v>5</c:v>
                </c:pt>
                <c:pt idx="83007">
                  <c:v>5</c:v>
                </c:pt>
                <c:pt idx="83008">
                  <c:v>5</c:v>
                </c:pt>
                <c:pt idx="83009">
                  <c:v>5</c:v>
                </c:pt>
                <c:pt idx="83010">
                  <c:v>5</c:v>
                </c:pt>
                <c:pt idx="83011">
                  <c:v>5</c:v>
                </c:pt>
                <c:pt idx="83012">
                  <c:v>5</c:v>
                </c:pt>
                <c:pt idx="83013">
                  <c:v>5</c:v>
                </c:pt>
                <c:pt idx="83014">
                  <c:v>5</c:v>
                </c:pt>
                <c:pt idx="83015">
                  <c:v>5</c:v>
                </c:pt>
                <c:pt idx="83016">
                  <c:v>5</c:v>
                </c:pt>
                <c:pt idx="83017">
                  <c:v>5</c:v>
                </c:pt>
                <c:pt idx="83018">
                  <c:v>5</c:v>
                </c:pt>
                <c:pt idx="83019">
                  <c:v>5</c:v>
                </c:pt>
                <c:pt idx="83020">
                  <c:v>5</c:v>
                </c:pt>
                <c:pt idx="83021">
                  <c:v>5</c:v>
                </c:pt>
                <c:pt idx="83022">
                  <c:v>5</c:v>
                </c:pt>
                <c:pt idx="83023">
                  <c:v>5</c:v>
                </c:pt>
                <c:pt idx="83024">
                  <c:v>5</c:v>
                </c:pt>
                <c:pt idx="83025">
                  <c:v>5</c:v>
                </c:pt>
                <c:pt idx="83026">
                  <c:v>5</c:v>
                </c:pt>
                <c:pt idx="83027">
                  <c:v>5</c:v>
                </c:pt>
                <c:pt idx="83028">
                  <c:v>5</c:v>
                </c:pt>
                <c:pt idx="83029">
                  <c:v>5</c:v>
                </c:pt>
                <c:pt idx="83030">
                  <c:v>5</c:v>
                </c:pt>
                <c:pt idx="83031">
                  <c:v>5</c:v>
                </c:pt>
                <c:pt idx="83032">
                  <c:v>5</c:v>
                </c:pt>
                <c:pt idx="83033">
                  <c:v>5</c:v>
                </c:pt>
                <c:pt idx="83034">
                  <c:v>5</c:v>
                </c:pt>
                <c:pt idx="83035">
                  <c:v>5</c:v>
                </c:pt>
                <c:pt idx="83036">
                  <c:v>5</c:v>
                </c:pt>
                <c:pt idx="83037">
                  <c:v>5</c:v>
                </c:pt>
                <c:pt idx="83038">
                  <c:v>5</c:v>
                </c:pt>
                <c:pt idx="83039">
                  <c:v>5</c:v>
                </c:pt>
                <c:pt idx="83040">
                  <c:v>5</c:v>
                </c:pt>
                <c:pt idx="83041">
                  <c:v>5</c:v>
                </c:pt>
                <c:pt idx="83042">
                  <c:v>5</c:v>
                </c:pt>
                <c:pt idx="83043">
                  <c:v>5</c:v>
                </c:pt>
                <c:pt idx="83044">
                  <c:v>5</c:v>
                </c:pt>
                <c:pt idx="83045">
                  <c:v>5</c:v>
                </c:pt>
                <c:pt idx="83046">
                  <c:v>5</c:v>
                </c:pt>
                <c:pt idx="83047">
                  <c:v>5</c:v>
                </c:pt>
                <c:pt idx="83048">
                  <c:v>5</c:v>
                </c:pt>
                <c:pt idx="83049">
                  <c:v>5</c:v>
                </c:pt>
                <c:pt idx="83050">
                  <c:v>5</c:v>
                </c:pt>
                <c:pt idx="83051">
                  <c:v>5</c:v>
                </c:pt>
                <c:pt idx="83052">
                  <c:v>5</c:v>
                </c:pt>
                <c:pt idx="83053">
                  <c:v>5</c:v>
                </c:pt>
                <c:pt idx="83054">
                  <c:v>5</c:v>
                </c:pt>
                <c:pt idx="83055">
                  <c:v>5</c:v>
                </c:pt>
                <c:pt idx="83056">
                  <c:v>5</c:v>
                </c:pt>
                <c:pt idx="83057">
                  <c:v>5</c:v>
                </c:pt>
                <c:pt idx="83058">
                  <c:v>5</c:v>
                </c:pt>
                <c:pt idx="83059">
                  <c:v>5</c:v>
                </c:pt>
                <c:pt idx="83060">
                  <c:v>5</c:v>
                </c:pt>
                <c:pt idx="83061">
                  <c:v>5</c:v>
                </c:pt>
                <c:pt idx="83062">
                  <c:v>5</c:v>
                </c:pt>
                <c:pt idx="83063">
                  <c:v>5</c:v>
                </c:pt>
                <c:pt idx="83064">
                  <c:v>5</c:v>
                </c:pt>
                <c:pt idx="83065">
                  <c:v>5</c:v>
                </c:pt>
                <c:pt idx="83066">
                  <c:v>5</c:v>
                </c:pt>
                <c:pt idx="83067">
                  <c:v>5</c:v>
                </c:pt>
                <c:pt idx="83068">
                  <c:v>5</c:v>
                </c:pt>
                <c:pt idx="83069">
                  <c:v>5</c:v>
                </c:pt>
                <c:pt idx="83070">
                  <c:v>5</c:v>
                </c:pt>
                <c:pt idx="83071">
                  <c:v>5</c:v>
                </c:pt>
                <c:pt idx="83072">
                  <c:v>5</c:v>
                </c:pt>
                <c:pt idx="83073">
                  <c:v>5</c:v>
                </c:pt>
                <c:pt idx="83074">
                  <c:v>5</c:v>
                </c:pt>
                <c:pt idx="83075">
                  <c:v>5</c:v>
                </c:pt>
                <c:pt idx="83076">
                  <c:v>5</c:v>
                </c:pt>
                <c:pt idx="83077">
                  <c:v>5</c:v>
                </c:pt>
                <c:pt idx="83078">
                  <c:v>5</c:v>
                </c:pt>
                <c:pt idx="83079">
                  <c:v>5</c:v>
                </c:pt>
                <c:pt idx="83080">
                  <c:v>5</c:v>
                </c:pt>
                <c:pt idx="83081">
                  <c:v>5</c:v>
                </c:pt>
                <c:pt idx="83082">
                  <c:v>5</c:v>
                </c:pt>
                <c:pt idx="83083">
                  <c:v>5</c:v>
                </c:pt>
                <c:pt idx="83084">
                  <c:v>5</c:v>
                </c:pt>
                <c:pt idx="83085">
                  <c:v>5</c:v>
                </c:pt>
                <c:pt idx="83086">
                  <c:v>5</c:v>
                </c:pt>
                <c:pt idx="83087">
                  <c:v>5</c:v>
                </c:pt>
                <c:pt idx="83088">
                  <c:v>5</c:v>
                </c:pt>
                <c:pt idx="83089">
                  <c:v>5</c:v>
                </c:pt>
                <c:pt idx="83090">
                  <c:v>5</c:v>
                </c:pt>
                <c:pt idx="83091">
                  <c:v>5</c:v>
                </c:pt>
                <c:pt idx="83092">
                  <c:v>5</c:v>
                </c:pt>
                <c:pt idx="83093">
                  <c:v>5</c:v>
                </c:pt>
                <c:pt idx="83094">
                  <c:v>5</c:v>
                </c:pt>
                <c:pt idx="83095">
                  <c:v>5</c:v>
                </c:pt>
                <c:pt idx="83096">
                  <c:v>5</c:v>
                </c:pt>
                <c:pt idx="83097">
                  <c:v>5</c:v>
                </c:pt>
                <c:pt idx="83098">
                  <c:v>5</c:v>
                </c:pt>
                <c:pt idx="83099">
                  <c:v>5</c:v>
                </c:pt>
                <c:pt idx="83100">
                  <c:v>5</c:v>
                </c:pt>
                <c:pt idx="83101">
                  <c:v>5</c:v>
                </c:pt>
                <c:pt idx="83102">
                  <c:v>5</c:v>
                </c:pt>
                <c:pt idx="83103">
                  <c:v>5</c:v>
                </c:pt>
                <c:pt idx="83104">
                  <c:v>5</c:v>
                </c:pt>
                <c:pt idx="83105">
                  <c:v>5</c:v>
                </c:pt>
                <c:pt idx="83106">
                  <c:v>5</c:v>
                </c:pt>
                <c:pt idx="83107">
                  <c:v>5</c:v>
                </c:pt>
                <c:pt idx="83108">
                  <c:v>5</c:v>
                </c:pt>
                <c:pt idx="83109">
                  <c:v>5</c:v>
                </c:pt>
                <c:pt idx="83110">
                  <c:v>5</c:v>
                </c:pt>
                <c:pt idx="83111">
                  <c:v>5</c:v>
                </c:pt>
                <c:pt idx="83112">
                  <c:v>5</c:v>
                </c:pt>
                <c:pt idx="83113">
                  <c:v>5</c:v>
                </c:pt>
                <c:pt idx="83114">
                  <c:v>5</c:v>
                </c:pt>
                <c:pt idx="83115">
                  <c:v>5</c:v>
                </c:pt>
                <c:pt idx="83116">
                  <c:v>5</c:v>
                </c:pt>
                <c:pt idx="83117">
                  <c:v>5</c:v>
                </c:pt>
                <c:pt idx="83118">
                  <c:v>5</c:v>
                </c:pt>
                <c:pt idx="83119">
                  <c:v>5</c:v>
                </c:pt>
                <c:pt idx="83120">
                  <c:v>5</c:v>
                </c:pt>
                <c:pt idx="83121">
                  <c:v>5</c:v>
                </c:pt>
                <c:pt idx="83122">
                  <c:v>5</c:v>
                </c:pt>
                <c:pt idx="83123">
                  <c:v>5</c:v>
                </c:pt>
                <c:pt idx="83124">
                  <c:v>5</c:v>
                </c:pt>
                <c:pt idx="83125">
                  <c:v>5</c:v>
                </c:pt>
                <c:pt idx="83126">
                  <c:v>5</c:v>
                </c:pt>
                <c:pt idx="83127">
                  <c:v>5</c:v>
                </c:pt>
                <c:pt idx="83128">
                  <c:v>5</c:v>
                </c:pt>
                <c:pt idx="83129">
                  <c:v>5</c:v>
                </c:pt>
                <c:pt idx="83130">
                  <c:v>5</c:v>
                </c:pt>
                <c:pt idx="83131">
                  <c:v>5</c:v>
                </c:pt>
                <c:pt idx="83132">
                  <c:v>5</c:v>
                </c:pt>
                <c:pt idx="83133">
                  <c:v>5</c:v>
                </c:pt>
                <c:pt idx="83134">
                  <c:v>5</c:v>
                </c:pt>
                <c:pt idx="83135">
                  <c:v>5</c:v>
                </c:pt>
                <c:pt idx="83136">
                  <c:v>5</c:v>
                </c:pt>
                <c:pt idx="83137">
                  <c:v>5</c:v>
                </c:pt>
                <c:pt idx="83138">
                  <c:v>5</c:v>
                </c:pt>
                <c:pt idx="83139">
                  <c:v>5</c:v>
                </c:pt>
                <c:pt idx="83140">
                  <c:v>5</c:v>
                </c:pt>
                <c:pt idx="83141">
                  <c:v>5</c:v>
                </c:pt>
                <c:pt idx="83142">
                  <c:v>5</c:v>
                </c:pt>
                <c:pt idx="83143">
                  <c:v>5</c:v>
                </c:pt>
                <c:pt idx="83144">
                  <c:v>5</c:v>
                </c:pt>
                <c:pt idx="83145">
                  <c:v>5</c:v>
                </c:pt>
                <c:pt idx="83146">
                  <c:v>5</c:v>
                </c:pt>
                <c:pt idx="83147">
                  <c:v>5</c:v>
                </c:pt>
                <c:pt idx="83148">
                  <c:v>5</c:v>
                </c:pt>
                <c:pt idx="83149">
                  <c:v>5</c:v>
                </c:pt>
                <c:pt idx="83150">
                  <c:v>5</c:v>
                </c:pt>
                <c:pt idx="83151">
                  <c:v>5</c:v>
                </c:pt>
                <c:pt idx="83152">
                  <c:v>5</c:v>
                </c:pt>
                <c:pt idx="83153">
                  <c:v>5</c:v>
                </c:pt>
                <c:pt idx="83154">
                  <c:v>5</c:v>
                </c:pt>
                <c:pt idx="83155">
                  <c:v>5</c:v>
                </c:pt>
                <c:pt idx="83156">
                  <c:v>5</c:v>
                </c:pt>
                <c:pt idx="83157">
                  <c:v>5</c:v>
                </c:pt>
                <c:pt idx="83158">
                  <c:v>5</c:v>
                </c:pt>
                <c:pt idx="83159">
                  <c:v>5</c:v>
                </c:pt>
                <c:pt idx="83160">
                  <c:v>5</c:v>
                </c:pt>
                <c:pt idx="83161">
                  <c:v>5</c:v>
                </c:pt>
                <c:pt idx="83162">
                  <c:v>5</c:v>
                </c:pt>
                <c:pt idx="83163">
                  <c:v>5</c:v>
                </c:pt>
                <c:pt idx="83164">
                  <c:v>5</c:v>
                </c:pt>
                <c:pt idx="83165">
                  <c:v>5</c:v>
                </c:pt>
                <c:pt idx="83166">
                  <c:v>5</c:v>
                </c:pt>
                <c:pt idx="83167">
                  <c:v>5</c:v>
                </c:pt>
                <c:pt idx="83168">
                  <c:v>5</c:v>
                </c:pt>
                <c:pt idx="83169">
                  <c:v>5</c:v>
                </c:pt>
                <c:pt idx="83170">
                  <c:v>5</c:v>
                </c:pt>
                <c:pt idx="83171">
                  <c:v>5</c:v>
                </c:pt>
                <c:pt idx="83172">
                  <c:v>5</c:v>
                </c:pt>
                <c:pt idx="83173">
                  <c:v>5</c:v>
                </c:pt>
                <c:pt idx="83174">
                  <c:v>5</c:v>
                </c:pt>
                <c:pt idx="83175">
                  <c:v>5</c:v>
                </c:pt>
                <c:pt idx="83176">
                  <c:v>5</c:v>
                </c:pt>
                <c:pt idx="83177">
                  <c:v>5</c:v>
                </c:pt>
                <c:pt idx="83178">
                  <c:v>5</c:v>
                </c:pt>
                <c:pt idx="83179">
                  <c:v>5</c:v>
                </c:pt>
                <c:pt idx="83180">
                  <c:v>5</c:v>
                </c:pt>
                <c:pt idx="83181">
                  <c:v>5</c:v>
                </c:pt>
                <c:pt idx="83182">
                  <c:v>5</c:v>
                </c:pt>
                <c:pt idx="83183">
                  <c:v>5</c:v>
                </c:pt>
                <c:pt idx="83184">
                  <c:v>5</c:v>
                </c:pt>
                <c:pt idx="83185">
                  <c:v>5</c:v>
                </c:pt>
                <c:pt idx="83186">
                  <c:v>5</c:v>
                </c:pt>
                <c:pt idx="83187">
                  <c:v>5</c:v>
                </c:pt>
                <c:pt idx="83188">
                  <c:v>5</c:v>
                </c:pt>
                <c:pt idx="83189">
                  <c:v>5</c:v>
                </c:pt>
                <c:pt idx="83190">
                  <c:v>5</c:v>
                </c:pt>
                <c:pt idx="83191">
                  <c:v>5</c:v>
                </c:pt>
                <c:pt idx="83192">
                  <c:v>5</c:v>
                </c:pt>
                <c:pt idx="83193">
                  <c:v>5</c:v>
                </c:pt>
                <c:pt idx="83194">
                  <c:v>5</c:v>
                </c:pt>
                <c:pt idx="83195">
                  <c:v>5</c:v>
                </c:pt>
                <c:pt idx="83196">
                  <c:v>5</c:v>
                </c:pt>
                <c:pt idx="83197">
                  <c:v>5</c:v>
                </c:pt>
                <c:pt idx="83198">
                  <c:v>5</c:v>
                </c:pt>
                <c:pt idx="83199">
                  <c:v>5</c:v>
                </c:pt>
                <c:pt idx="83200">
                  <c:v>5</c:v>
                </c:pt>
                <c:pt idx="83201">
                  <c:v>5</c:v>
                </c:pt>
                <c:pt idx="83202">
                  <c:v>5</c:v>
                </c:pt>
                <c:pt idx="83203">
                  <c:v>5</c:v>
                </c:pt>
                <c:pt idx="83204">
                  <c:v>5</c:v>
                </c:pt>
                <c:pt idx="83205">
                  <c:v>5</c:v>
                </c:pt>
                <c:pt idx="83206">
                  <c:v>5</c:v>
                </c:pt>
                <c:pt idx="83207">
                  <c:v>5</c:v>
                </c:pt>
                <c:pt idx="83208">
                  <c:v>5</c:v>
                </c:pt>
                <c:pt idx="83209">
                  <c:v>5</c:v>
                </c:pt>
                <c:pt idx="83210">
                  <c:v>5</c:v>
                </c:pt>
                <c:pt idx="83211">
                  <c:v>5</c:v>
                </c:pt>
                <c:pt idx="83212">
                  <c:v>5</c:v>
                </c:pt>
                <c:pt idx="83213">
                  <c:v>5</c:v>
                </c:pt>
                <c:pt idx="83214">
                  <c:v>5</c:v>
                </c:pt>
                <c:pt idx="83215">
                  <c:v>5</c:v>
                </c:pt>
                <c:pt idx="83216">
                  <c:v>5</c:v>
                </c:pt>
                <c:pt idx="83217">
                  <c:v>5</c:v>
                </c:pt>
                <c:pt idx="83218">
                  <c:v>5</c:v>
                </c:pt>
                <c:pt idx="83219">
                  <c:v>5</c:v>
                </c:pt>
                <c:pt idx="83220">
                  <c:v>5</c:v>
                </c:pt>
                <c:pt idx="83221">
                  <c:v>5</c:v>
                </c:pt>
                <c:pt idx="83222">
                  <c:v>5</c:v>
                </c:pt>
                <c:pt idx="83223">
                  <c:v>5</c:v>
                </c:pt>
                <c:pt idx="83224">
                  <c:v>5</c:v>
                </c:pt>
                <c:pt idx="83225">
                  <c:v>5</c:v>
                </c:pt>
                <c:pt idx="83226">
                  <c:v>5</c:v>
                </c:pt>
                <c:pt idx="83227">
                  <c:v>5</c:v>
                </c:pt>
                <c:pt idx="83228">
                  <c:v>5</c:v>
                </c:pt>
                <c:pt idx="83229">
                  <c:v>5</c:v>
                </c:pt>
                <c:pt idx="83230">
                  <c:v>5</c:v>
                </c:pt>
                <c:pt idx="83231">
                  <c:v>5</c:v>
                </c:pt>
                <c:pt idx="83232">
                  <c:v>5</c:v>
                </c:pt>
                <c:pt idx="83233">
                  <c:v>5</c:v>
                </c:pt>
                <c:pt idx="83234">
                  <c:v>5</c:v>
                </c:pt>
                <c:pt idx="83235">
                  <c:v>5</c:v>
                </c:pt>
                <c:pt idx="83236">
                  <c:v>5</c:v>
                </c:pt>
                <c:pt idx="83237">
                  <c:v>5</c:v>
                </c:pt>
                <c:pt idx="83238">
                  <c:v>5</c:v>
                </c:pt>
                <c:pt idx="83239">
                  <c:v>5</c:v>
                </c:pt>
                <c:pt idx="83240">
                  <c:v>5</c:v>
                </c:pt>
                <c:pt idx="83241">
                  <c:v>5</c:v>
                </c:pt>
                <c:pt idx="83242">
                  <c:v>5</c:v>
                </c:pt>
                <c:pt idx="83243">
                  <c:v>5</c:v>
                </c:pt>
                <c:pt idx="83244">
                  <c:v>5</c:v>
                </c:pt>
                <c:pt idx="83245">
                  <c:v>5</c:v>
                </c:pt>
                <c:pt idx="83246">
                  <c:v>5</c:v>
                </c:pt>
                <c:pt idx="83247">
                  <c:v>5</c:v>
                </c:pt>
                <c:pt idx="83248">
                  <c:v>5</c:v>
                </c:pt>
                <c:pt idx="83249">
                  <c:v>5</c:v>
                </c:pt>
                <c:pt idx="83250">
                  <c:v>5</c:v>
                </c:pt>
                <c:pt idx="83251">
                  <c:v>5</c:v>
                </c:pt>
                <c:pt idx="83252">
                  <c:v>5</c:v>
                </c:pt>
                <c:pt idx="83253">
                  <c:v>5</c:v>
                </c:pt>
                <c:pt idx="83254">
                  <c:v>5</c:v>
                </c:pt>
                <c:pt idx="83255">
                  <c:v>5</c:v>
                </c:pt>
                <c:pt idx="83256">
                  <c:v>5</c:v>
                </c:pt>
                <c:pt idx="83257">
                  <c:v>5</c:v>
                </c:pt>
                <c:pt idx="83258">
                  <c:v>5</c:v>
                </c:pt>
                <c:pt idx="83259">
                  <c:v>5</c:v>
                </c:pt>
                <c:pt idx="83260">
                  <c:v>5</c:v>
                </c:pt>
                <c:pt idx="83261">
                  <c:v>5</c:v>
                </c:pt>
                <c:pt idx="83262">
                  <c:v>5</c:v>
                </c:pt>
                <c:pt idx="83263">
                  <c:v>5</c:v>
                </c:pt>
                <c:pt idx="83264">
                  <c:v>5</c:v>
                </c:pt>
                <c:pt idx="83265">
                  <c:v>5</c:v>
                </c:pt>
                <c:pt idx="83266">
                  <c:v>5</c:v>
                </c:pt>
                <c:pt idx="83267">
                  <c:v>5</c:v>
                </c:pt>
                <c:pt idx="83268">
                  <c:v>5</c:v>
                </c:pt>
                <c:pt idx="83269">
                  <c:v>5</c:v>
                </c:pt>
                <c:pt idx="83270">
                  <c:v>5</c:v>
                </c:pt>
                <c:pt idx="83271">
                  <c:v>5</c:v>
                </c:pt>
                <c:pt idx="83272">
                  <c:v>5</c:v>
                </c:pt>
                <c:pt idx="83273">
                  <c:v>5</c:v>
                </c:pt>
                <c:pt idx="83274">
                  <c:v>5</c:v>
                </c:pt>
                <c:pt idx="83275">
                  <c:v>5</c:v>
                </c:pt>
                <c:pt idx="83276">
                  <c:v>5</c:v>
                </c:pt>
                <c:pt idx="83277">
                  <c:v>5</c:v>
                </c:pt>
                <c:pt idx="83278">
                  <c:v>5</c:v>
                </c:pt>
                <c:pt idx="83279">
                  <c:v>5</c:v>
                </c:pt>
                <c:pt idx="83280">
                  <c:v>5</c:v>
                </c:pt>
                <c:pt idx="83281">
                  <c:v>5</c:v>
                </c:pt>
                <c:pt idx="83282">
                  <c:v>5</c:v>
                </c:pt>
                <c:pt idx="83283">
                  <c:v>5</c:v>
                </c:pt>
                <c:pt idx="83284">
                  <c:v>5</c:v>
                </c:pt>
                <c:pt idx="83285">
                  <c:v>5</c:v>
                </c:pt>
                <c:pt idx="83286">
                  <c:v>5</c:v>
                </c:pt>
                <c:pt idx="83287">
                  <c:v>5</c:v>
                </c:pt>
                <c:pt idx="83288">
                  <c:v>5</c:v>
                </c:pt>
                <c:pt idx="83289">
                  <c:v>5</c:v>
                </c:pt>
                <c:pt idx="83290">
                  <c:v>5</c:v>
                </c:pt>
                <c:pt idx="83291">
                  <c:v>5</c:v>
                </c:pt>
                <c:pt idx="83292">
                  <c:v>5</c:v>
                </c:pt>
                <c:pt idx="83293">
                  <c:v>5</c:v>
                </c:pt>
                <c:pt idx="83294">
                  <c:v>5</c:v>
                </c:pt>
                <c:pt idx="83295">
                  <c:v>5</c:v>
                </c:pt>
                <c:pt idx="83296">
                  <c:v>5</c:v>
                </c:pt>
                <c:pt idx="83297">
                  <c:v>5</c:v>
                </c:pt>
                <c:pt idx="83298">
                  <c:v>5</c:v>
                </c:pt>
                <c:pt idx="83299">
                  <c:v>5</c:v>
                </c:pt>
                <c:pt idx="83300">
                  <c:v>5</c:v>
                </c:pt>
                <c:pt idx="83301">
                  <c:v>5</c:v>
                </c:pt>
                <c:pt idx="83302">
                  <c:v>5</c:v>
                </c:pt>
                <c:pt idx="83303">
                  <c:v>5</c:v>
                </c:pt>
                <c:pt idx="83304">
                  <c:v>5</c:v>
                </c:pt>
                <c:pt idx="83305">
                  <c:v>5</c:v>
                </c:pt>
                <c:pt idx="83306">
                  <c:v>5</c:v>
                </c:pt>
                <c:pt idx="83307">
                  <c:v>5</c:v>
                </c:pt>
                <c:pt idx="83308">
                  <c:v>5</c:v>
                </c:pt>
                <c:pt idx="83309">
                  <c:v>5</c:v>
                </c:pt>
                <c:pt idx="83310">
                  <c:v>5</c:v>
                </c:pt>
                <c:pt idx="83311">
                  <c:v>5</c:v>
                </c:pt>
                <c:pt idx="83312">
                  <c:v>5</c:v>
                </c:pt>
                <c:pt idx="83313">
                  <c:v>5</c:v>
                </c:pt>
                <c:pt idx="83314">
                  <c:v>5</c:v>
                </c:pt>
                <c:pt idx="83315">
                  <c:v>5</c:v>
                </c:pt>
                <c:pt idx="83316">
                  <c:v>5</c:v>
                </c:pt>
                <c:pt idx="83317">
                  <c:v>5</c:v>
                </c:pt>
                <c:pt idx="83318">
                  <c:v>5</c:v>
                </c:pt>
                <c:pt idx="83319">
                  <c:v>5</c:v>
                </c:pt>
                <c:pt idx="83320">
                  <c:v>5</c:v>
                </c:pt>
                <c:pt idx="83321">
                  <c:v>5</c:v>
                </c:pt>
                <c:pt idx="83322">
                  <c:v>5</c:v>
                </c:pt>
                <c:pt idx="83323">
                  <c:v>5</c:v>
                </c:pt>
                <c:pt idx="83324">
                  <c:v>5</c:v>
                </c:pt>
                <c:pt idx="83325">
                  <c:v>5</c:v>
                </c:pt>
                <c:pt idx="83326">
                  <c:v>5</c:v>
                </c:pt>
                <c:pt idx="83327">
                  <c:v>5</c:v>
                </c:pt>
                <c:pt idx="83328">
                  <c:v>5</c:v>
                </c:pt>
                <c:pt idx="83329">
                  <c:v>5</c:v>
                </c:pt>
                <c:pt idx="83330">
                  <c:v>5</c:v>
                </c:pt>
                <c:pt idx="83331">
                  <c:v>5</c:v>
                </c:pt>
                <c:pt idx="83332">
                  <c:v>5</c:v>
                </c:pt>
                <c:pt idx="83333">
                  <c:v>5</c:v>
                </c:pt>
                <c:pt idx="83334">
                  <c:v>5</c:v>
                </c:pt>
                <c:pt idx="83335">
                  <c:v>5</c:v>
                </c:pt>
                <c:pt idx="83336">
                  <c:v>5</c:v>
                </c:pt>
                <c:pt idx="83337">
                  <c:v>5</c:v>
                </c:pt>
                <c:pt idx="83338">
                  <c:v>5</c:v>
                </c:pt>
                <c:pt idx="83339">
                  <c:v>5</c:v>
                </c:pt>
                <c:pt idx="83340">
                  <c:v>5</c:v>
                </c:pt>
                <c:pt idx="83341">
                  <c:v>5</c:v>
                </c:pt>
                <c:pt idx="83342">
                  <c:v>5</c:v>
                </c:pt>
                <c:pt idx="83343">
                  <c:v>5</c:v>
                </c:pt>
                <c:pt idx="83344">
                  <c:v>5</c:v>
                </c:pt>
                <c:pt idx="83345">
                  <c:v>5</c:v>
                </c:pt>
                <c:pt idx="83346">
                  <c:v>5</c:v>
                </c:pt>
                <c:pt idx="83347">
                  <c:v>5</c:v>
                </c:pt>
                <c:pt idx="83348">
                  <c:v>5</c:v>
                </c:pt>
                <c:pt idx="83349">
                  <c:v>5</c:v>
                </c:pt>
                <c:pt idx="83350">
                  <c:v>5</c:v>
                </c:pt>
                <c:pt idx="83351">
                  <c:v>5</c:v>
                </c:pt>
                <c:pt idx="83352">
                  <c:v>5</c:v>
                </c:pt>
                <c:pt idx="83353">
                  <c:v>5</c:v>
                </c:pt>
                <c:pt idx="83354">
                  <c:v>5</c:v>
                </c:pt>
                <c:pt idx="83355">
                  <c:v>5</c:v>
                </c:pt>
                <c:pt idx="83356">
                  <c:v>5</c:v>
                </c:pt>
                <c:pt idx="83357">
                  <c:v>5</c:v>
                </c:pt>
                <c:pt idx="83358">
                  <c:v>5</c:v>
                </c:pt>
                <c:pt idx="83359">
                  <c:v>5</c:v>
                </c:pt>
                <c:pt idx="83360">
                  <c:v>5</c:v>
                </c:pt>
                <c:pt idx="83361">
                  <c:v>5</c:v>
                </c:pt>
                <c:pt idx="83362">
                  <c:v>5</c:v>
                </c:pt>
                <c:pt idx="83363">
                  <c:v>5</c:v>
                </c:pt>
                <c:pt idx="83364">
                  <c:v>5</c:v>
                </c:pt>
                <c:pt idx="83365">
                  <c:v>5</c:v>
                </c:pt>
                <c:pt idx="83366">
                  <c:v>5</c:v>
                </c:pt>
                <c:pt idx="83367">
                  <c:v>5</c:v>
                </c:pt>
                <c:pt idx="83368">
                  <c:v>5</c:v>
                </c:pt>
                <c:pt idx="83369">
                  <c:v>5</c:v>
                </c:pt>
                <c:pt idx="83370">
                  <c:v>5</c:v>
                </c:pt>
                <c:pt idx="83371">
                  <c:v>5</c:v>
                </c:pt>
                <c:pt idx="83372">
                  <c:v>5</c:v>
                </c:pt>
                <c:pt idx="83373">
                  <c:v>5</c:v>
                </c:pt>
                <c:pt idx="83374">
                  <c:v>5</c:v>
                </c:pt>
                <c:pt idx="83375">
                  <c:v>5</c:v>
                </c:pt>
                <c:pt idx="83376">
                  <c:v>5</c:v>
                </c:pt>
                <c:pt idx="83377">
                  <c:v>5</c:v>
                </c:pt>
                <c:pt idx="83378">
                  <c:v>5</c:v>
                </c:pt>
                <c:pt idx="83379">
                  <c:v>5</c:v>
                </c:pt>
                <c:pt idx="83380">
                  <c:v>5</c:v>
                </c:pt>
                <c:pt idx="83381">
                  <c:v>5</c:v>
                </c:pt>
                <c:pt idx="83382">
                  <c:v>5</c:v>
                </c:pt>
                <c:pt idx="83383">
                  <c:v>5</c:v>
                </c:pt>
                <c:pt idx="83384">
                  <c:v>5</c:v>
                </c:pt>
                <c:pt idx="83385">
                  <c:v>5</c:v>
                </c:pt>
                <c:pt idx="83386">
                  <c:v>5</c:v>
                </c:pt>
                <c:pt idx="83387">
                  <c:v>5</c:v>
                </c:pt>
                <c:pt idx="83388">
                  <c:v>5</c:v>
                </c:pt>
                <c:pt idx="83389">
                  <c:v>5</c:v>
                </c:pt>
                <c:pt idx="83390">
                  <c:v>5</c:v>
                </c:pt>
                <c:pt idx="83391">
                  <c:v>5</c:v>
                </c:pt>
                <c:pt idx="83392">
                  <c:v>5</c:v>
                </c:pt>
                <c:pt idx="83393">
                  <c:v>5</c:v>
                </c:pt>
                <c:pt idx="83394">
                  <c:v>5</c:v>
                </c:pt>
                <c:pt idx="83395">
                  <c:v>5</c:v>
                </c:pt>
                <c:pt idx="83396">
                  <c:v>5</c:v>
                </c:pt>
                <c:pt idx="83397">
                  <c:v>5</c:v>
                </c:pt>
                <c:pt idx="83398">
                  <c:v>5</c:v>
                </c:pt>
                <c:pt idx="83399">
                  <c:v>5</c:v>
                </c:pt>
                <c:pt idx="83400">
                  <c:v>5.5</c:v>
                </c:pt>
                <c:pt idx="83401">
                  <c:v>5.5</c:v>
                </c:pt>
                <c:pt idx="83402">
                  <c:v>5.5</c:v>
                </c:pt>
                <c:pt idx="83403">
                  <c:v>5.5</c:v>
                </c:pt>
                <c:pt idx="83404">
                  <c:v>5.5</c:v>
                </c:pt>
                <c:pt idx="83405">
                  <c:v>5.5</c:v>
                </c:pt>
                <c:pt idx="83406">
                  <c:v>5.5</c:v>
                </c:pt>
                <c:pt idx="83407">
                  <c:v>5.5</c:v>
                </c:pt>
                <c:pt idx="83408">
                  <c:v>5.5</c:v>
                </c:pt>
                <c:pt idx="83409">
                  <c:v>5.5</c:v>
                </c:pt>
                <c:pt idx="83410">
                  <c:v>5.5</c:v>
                </c:pt>
                <c:pt idx="83411">
                  <c:v>5.5</c:v>
                </c:pt>
                <c:pt idx="83412">
                  <c:v>5.5</c:v>
                </c:pt>
                <c:pt idx="83413">
                  <c:v>5.5</c:v>
                </c:pt>
                <c:pt idx="83414">
                  <c:v>5.5</c:v>
                </c:pt>
                <c:pt idx="83415">
                  <c:v>5.5</c:v>
                </c:pt>
                <c:pt idx="83416">
                  <c:v>5.5</c:v>
                </c:pt>
                <c:pt idx="83417">
                  <c:v>5.5</c:v>
                </c:pt>
                <c:pt idx="83418">
                  <c:v>5.5</c:v>
                </c:pt>
                <c:pt idx="83419">
                  <c:v>5.5</c:v>
                </c:pt>
                <c:pt idx="83420">
                  <c:v>5.5</c:v>
                </c:pt>
                <c:pt idx="83421">
                  <c:v>5.5</c:v>
                </c:pt>
                <c:pt idx="83422">
                  <c:v>5.5</c:v>
                </c:pt>
                <c:pt idx="83423">
                  <c:v>5.5</c:v>
                </c:pt>
                <c:pt idx="83424">
                  <c:v>5.5</c:v>
                </c:pt>
                <c:pt idx="83425">
                  <c:v>5.5</c:v>
                </c:pt>
                <c:pt idx="83426">
                  <c:v>5.5</c:v>
                </c:pt>
                <c:pt idx="83427">
                  <c:v>5.5</c:v>
                </c:pt>
                <c:pt idx="83428">
                  <c:v>5.5</c:v>
                </c:pt>
                <c:pt idx="83429">
                  <c:v>5.5</c:v>
                </c:pt>
                <c:pt idx="83430">
                  <c:v>5.5</c:v>
                </c:pt>
                <c:pt idx="83431">
                  <c:v>5.5</c:v>
                </c:pt>
                <c:pt idx="83432">
                  <c:v>5.5</c:v>
                </c:pt>
                <c:pt idx="83433">
                  <c:v>5.5</c:v>
                </c:pt>
                <c:pt idx="83434">
                  <c:v>5.5</c:v>
                </c:pt>
                <c:pt idx="83435">
                  <c:v>5.5</c:v>
                </c:pt>
                <c:pt idx="83436">
                  <c:v>5.5</c:v>
                </c:pt>
                <c:pt idx="83437">
                  <c:v>5.5</c:v>
                </c:pt>
                <c:pt idx="83438">
                  <c:v>5.5</c:v>
                </c:pt>
                <c:pt idx="83439">
                  <c:v>5.5</c:v>
                </c:pt>
                <c:pt idx="83440">
                  <c:v>5.5</c:v>
                </c:pt>
                <c:pt idx="83441">
                  <c:v>5.5</c:v>
                </c:pt>
                <c:pt idx="83442">
                  <c:v>5.5</c:v>
                </c:pt>
                <c:pt idx="83443">
                  <c:v>5.5</c:v>
                </c:pt>
                <c:pt idx="83444">
                  <c:v>5.5</c:v>
                </c:pt>
                <c:pt idx="83445">
                  <c:v>5.5</c:v>
                </c:pt>
                <c:pt idx="83446">
                  <c:v>5.5</c:v>
                </c:pt>
                <c:pt idx="83447">
                  <c:v>5.5</c:v>
                </c:pt>
                <c:pt idx="83448">
                  <c:v>5.5</c:v>
                </c:pt>
                <c:pt idx="83449">
                  <c:v>5.5</c:v>
                </c:pt>
                <c:pt idx="83450">
                  <c:v>5.5</c:v>
                </c:pt>
                <c:pt idx="83451">
                  <c:v>5.5</c:v>
                </c:pt>
                <c:pt idx="83452">
                  <c:v>5.5</c:v>
                </c:pt>
                <c:pt idx="83453">
                  <c:v>5.5</c:v>
                </c:pt>
                <c:pt idx="83454">
                  <c:v>5.5</c:v>
                </c:pt>
                <c:pt idx="83455">
                  <c:v>5.5</c:v>
                </c:pt>
                <c:pt idx="83456">
                  <c:v>5.5</c:v>
                </c:pt>
                <c:pt idx="83457">
                  <c:v>5.5</c:v>
                </c:pt>
                <c:pt idx="83458">
                  <c:v>5.5</c:v>
                </c:pt>
                <c:pt idx="83459">
                  <c:v>5.5</c:v>
                </c:pt>
                <c:pt idx="83460">
                  <c:v>5.5</c:v>
                </c:pt>
                <c:pt idx="83461">
                  <c:v>5.5</c:v>
                </c:pt>
                <c:pt idx="83462">
                  <c:v>5.5</c:v>
                </c:pt>
                <c:pt idx="83463">
                  <c:v>5.5</c:v>
                </c:pt>
                <c:pt idx="83464">
                  <c:v>5.5</c:v>
                </c:pt>
                <c:pt idx="83465">
                  <c:v>5.5</c:v>
                </c:pt>
                <c:pt idx="83466">
                  <c:v>5.5</c:v>
                </c:pt>
                <c:pt idx="83467">
                  <c:v>5.5</c:v>
                </c:pt>
                <c:pt idx="83468">
                  <c:v>5.5</c:v>
                </c:pt>
                <c:pt idx="83469">
                  <c:v>5.5</c:v>
                </c:pt>
                <c:pt idx="83470">
                  <c:v>5.5</c:v>
                </c:pt>
                <c:pt idx="83471">
                  <c:v>5.5</c:v>
                </c:pt>
                <c:pt idx="83472">
                  <c:v>5.5</c:v>
                </c:pt>
                <c:pt idx="83473">
                  <c:v>5.5</c:v>
                </c:pt>
                <c:pt idx="83474">
                  <c:v>5.5</c:v>
                </c:pt>
                <c:pt idx="83475">
                  <c:v>5.5</c:v>
                </c:pt>
                <c:pt idx="83476">
                  <c:v>5.5</c:v>
                </c:pt>
                <c:pt idx="83477">
                  <c:v>5.5</c:v>
                </c:pt>
                <c:pt idx="83478">
                  <c:v>5.5</c:v>
                </c:pt>
                <c:pt idx="83479">
                  <c:v>5.5</c:v>
                </c:pt>
                <c:pt idx="83480">
                  <c:v>5.5</c:v>
                </c:pt>
                <c:pt idx="83481">
                  <c:v>5.5</c:v>
                </c:pt>
                <c:pt idx="83482">
                  <c:v>5.5</c:v>
                </c:pt>
                <c:pt idx="83483">
                  <c:v>5.5</c:v>
                </c:pt>
                <c:pt idx="83484">
                  <c:v>5.5</c:v>
                </c:pt>
                <c:pt idx="83485">
                  <c:v>5.5</c:v>
                </c:pt>
                <c:pt idx="83486">
                  <c:v>5.5</c:v>
                </c:pt>
                <c:pt idx="83487">
                  <c:v>5.5</c:v>
                </c:pt>
                <c:pt idx="83488">
                  <c:v>5.5</c:v>
                </c:pt>
                <c:pt idx="83489">
                  <c:v>5.5</c:v>
                </c:pt>
                <c:pt idx="83490">
                  <c:v>5.5</c:v>
                </c:pt>
                <c:pt idx="83491">
                  <c:v>5.5</c:v>
                </c:pt>
                <c:pt idx="83492">
                  <c:v>5.5</c:v>
                </c:pt>
                <c:pt idx="83493">
                  <c:v>5.5</c:v>
                </c:pt>
                <c:pt idx="83494">
                  <c:v>5.5</c:v>
                </c:pt>
                <c:pt idx="83495">
                  <c:v>5.5</c:v>
                </c:pt>
                <c:pt idx="83496">
                  <c:v>5.5</c:v>
                </c:pt>
                <c:pt idx="83497">
                  <c:v>5.5</c:v>
                </c:pt>
                <c:pt idx="83498">
                  <c:v>5.5</c:v>
                </c:pt>
                <c:pt idx="83499">
                  <c:v>5.5</c:v>
                </c:pt>
                <c:pt idx="83500">
                  <c:v>5.5</c:v>
                </c:pt>
                <c:pt idx="83501">
                  <c:v>5.5</c:v>
                </c:pt>
                <c:pt idx="83502">
                  <c:v>5.5</c:v>
                </c:pt>
                <c:pt idx="83503">
                  <c:v>5.5</c:v>
                </c:pt>
                <c:pt idx="83504">
                  <c:v>5.5</c:v>
                </c:pt>
                <c:pt idx="83505">
                  <c:v>5.5</c:v>
                </c:pt>
                <c:pt idx="83506">
                  <c:v>5.5</c:v>
                </c:pt>
                <c:pt idx="83507">
                  <c:v>5.5</c:v>
                </c:pt>
                <c:pt idx="83508">
                  <c:v>5.5</c:v>
                </c:pt>
                <c:pt idx="83509">
                  <c:v>5.5</c:v>
                </c:pt>
                <c:pt idx="83510">
                  <c:v>5.5</c:v>
                </c:pt>
                <c:pt idx="83511">
                  <c:v>5.5</c:v>
                </c:pt>
                <c:pt idx="83512">
                  <c:v>5.5</c:v>
                </c:pt>
                <c:pt idx="83513">
                  <c:v>5.5</c:v>
                </c:pt>
                <c:pt idx="83514">
                  <c:v>5.5</c:v>
                </c:pt>
                <c:pt idx="83515">
                  <c:v>5.5</c:v>
                </c:pt>
                <c:pt idx="83516">
                  <c:v>5.5</c:v>
                </c:pt>
                <c:pt idx="83517">
                  <c:v>5.5</c:v>
                </c:pt>
                <c:pt idx="83518">
                  <c:v>5.5</c:v>
                </c:pt>
                <c:pt idx="83519">
                  <c:v>5.5</c:v>
                </c:pt>
                <c:pt idx="83520">
                  <c:v>5.5</c:v>
                </c:pt>
                <c:pt idx="83521">
                  <c:v>5.5</c:v>
                </c:pt>
                <c:pt idx="83522">
                  <c:v>5.5</c:v>
                </c:pt>
                <c:pt idx="83523">
                  <c:v>5.5</c:v>
                </c:pt>
                <c:pt idx="83524">
                  <c:v>5.5</c:v>
                </c:pt>
                <c:pt idx="83525">
                  <c:v>5.5</c:v>
                </c:pt>
                <c:pt idx="83526">
                  <c:v>5.5</c:v>
                </c:pt>
                <c:pt idx="83527">
                  <c:v>5.5</c:v>
                </c:pt>
                <c:pt idx="83528">
                  <c:v>5.5</c:v>
                </c:pt>
                <c:pt idx="83529">
                  <c:v>5.5</c:v>
                </c:pt>
                <c:pt idx="83530">
                  <c:v>5.5</c:v>
                </c:pt>
                <c:pt idx="83531">
                  <c:v>5.5</c:v>
                </c:pt>
                <c:pt idx="83532">
                  <c:v>5.5</c:v>
                </c:pt>
                <c:pt idx="83533">
                  <c:v>5.5</c:v>
                </c:pt>
                <c:pt idx="83534">
                  <c:v>5.5</c:v>
                </c:pt>
                <c:pt idx="83535">
                  <c:v>5.5</c:v>
                </c:pt>
                <c:pt idx="83536">
                  <c:v>5.5</c:v>
                </c:pt>
                <c:pt idx="83537">
                  <c:v>5.5</c:v>
                </c:pt>
                <c:pt idx="83538">
                  <c:v>5.5</c:v>
                </c:pt>
                <c:pt idx="83539">
                  <c:v>5.5</c:v>
                </c:pt>
                <c:pt idx="83540">
                  <c:v>5.5</c:v>
                </c:pt>
                <c:pt idx="83541">
                  <c:v>5.5</c:v>
                </c:pt>
                <c:pt idx="83542">
                  <c:v>5.5</c:v>
                </c:pt>
                <c:pt idx="83543">
                  <c:v>5.5</c:v>
                </c:pt>
                <c:pt idx="83544">
                  <c:v>5.5</c:v>
                </c:pt>
                <c:pt idx="83545">
                  <c:v>5.5</c:v>
                </c:pt>
                <c:pt idx="83546">
                  <c:v>5.5</c:v>
                </c:pt>
                <c:pt idx="83547">
                  <c:v>5.5</c:v>
                </c:pt>
                <c:pt idx="83548">
                  <c:v>5.5</c:v>
                </c:pt>
                <c:pt idx="83549">
                  <c:v>5.5</c:v>
                </c:pt>
                <c:pt idx="83550">
                  <c:v>5.5</c:v>
                </c:pt>
                <c:pt idx="83551">
                  <c:v>5.5</c:v>
                </c:pt>
                <c:pt idx="83552">
                  <c:v>5.5</c:v>
                </c:pt>
                <c:pt idx="83553">
                  <c:v>5.5</c:v>
                </c:pt>
                <c:pt idx="83554">
                  <c:v>5.5</c:v>
                </c:pt>
                <c:pt idx="83555">
                  <c:v>5.5</c:v>
                </c:pt>
                <c:pt idx="83556">
                  <c:v>5.5</c:v>
                </c:pt>
                <c:pt idx="83557">
                  <c:v>5.5</c:v>
                </c:pt>
                <c:pt idx="83558">
                  <c:v>5.5</c:v>
                </c:pt>
                <c:pt idx="83559">
                  <c:v>5.5</c:v>
                </c:pt>
                <c:pt idx="83560">
                  <c:v>5.5</c:v>
                </c:pt>
                <c:pt idx="83561">
                  <c:v>5.5</c:v>
                </c:pt>
                <c:pt idx="83562">
                  <c:v>5.5</c:v>
                </c:pt>
                <c:pt idx="83563">
                  <c:v>5.5</c:v>
                </c:pt>
                <c:pt idx="83564">
                  <c:v>5.5</c:v>
                </c:pt>
                <c:pt idx="83565">
                  <c:v>5.5</c:v>
                </c:pt>
                <c:pt idx="83566">
                  <c:v>5.5</c:v>
                </c:pt>
                <c:pt idx="83567">
                  <c:v>5.5</c:v>
                </c:pt>
                <c:pt idx="83568">
                  <c:v>5.5</c:v>
                </c:pt>
                <c:pt idx="83569">
                  <c:v>5.5</c:v>
                </c:pt>
                <c:pt idx="83570">
                  <c:v>5.5</c:v>
                </c:pt>
                <c:pt idx="83571">
                  <c:v>5.5</c:v>
                </c:pt>
                <c:pt idx="83572">
                  <c:v>5.5</c:v>
                </c:pt>
                <c:pt idx="83573">
                  <c:v>5.5</c:v>
                </c:pt>
                <c:pt idx="83574">
                  <c:v>5.5</c:v>
                </c:pt>
                <c:pt idx="83575">
                  <c:v>5.5</c:v>
                </c:pt>
                <c:pt idx="83576">
                  <c:v>5.5</c:v>
                </c:pt>
                <c:pt idx="83577">
                  <c:v>5.5</c:v>
                </c:pt>
                <c:pt idx="83578">
                  <c:v>5.5</c:v>
                </c:pt>
                <c:pt idx="83579">
                  <c:v>5.5</c:v>
                </c:pt>
                <c:pt idx="83580">
                  <c:v>5.5</c:v>
                </c:pt>
                <c:pt idx="83581">
                  <c:v>5.5</c:v>
                </c:pt>
                <c:pt idx="83582">
                  <c:v>5.5</c:v>
                </c:pt>
                <c:pt idx="83583">
                  <c:v>5.5</c:v>
                </c:pt>
                <c:pt idx="83584">
                  <c:v>5.5</c:v>
                </c:pt>
                <c:pt idx="83585">
                  <c:v>5.5</c:v>
                </c:pt>
                <c:pt idx="83586">
                  <c:v>5.5</c:v>
                </c:pt>
                <c:pt idx="83587">
                  <c:v>5.5</c:v>
                </c:pt>
                <c:pt idx="83588">
                  <c:v>5.5</c:v>
                </c:pt>
                <c:pt idx="83589">
                  <c:v>5.5</c:v>
                </c:pt>
                <c:pt idx="83590">
                  <c:v>5.5</c:v>
                </c:pt>
                <c:pt idx="83591">
                  <c:v>5.5</c:v>
                </c:pt>
                <c:pt idx="83592">
                  <c:v>5.5</c:v>
                </c:pt>
                <c:pt idx="83593">
                  <c:v>5.5</c:v>
                </c:pt>
                <c:pt idx="83594">
                  <c:v>5.5</c:v>
                </c:pt>
                <c:pt idx="83595">
                  <c:v>5.5</c:v>
                </c:pt>
                <c:pt idx="83596">
                  <c:v>5.5</c:v>
                </c:pt>
                <c:pt idx="83597">
                  <c:v>5.5</c:v>
                </c:pt>
                <c:pt idx="83598">
                  <c:v>5.5</c:v>
                </c:pt>
                <c:pt idx="83599">
                  <c:v>5.5</c:v>
                </c:pt>
                <c:pt idx="83600">
                  <c:v>5.5</c:v>
                </c:pt>
                <c:pt idx="83601">
                  <c:v>5.5</c:v>
                </c:pt>
                <c:pt idx="83602">
                  <c:v>5.5</c:v>
                </c:pt>
                <c:pt idx="83603">
                  <c:v>5.5</c:v>
                </c:pt>
                <c:pt idx="83604">
                  <c:v>5.5</c:v>
                </c:pt>
                <c:pt idx="83605">
                  <c:v>5.5</c:v>
                </c:pt>
                <c:pt idx="83606">
                  <c:v>5.5</c:v>
                </c:pt>
                <c:pt idx="83607">
                  <c:v>5.5</c:v>
                </c:pt>
                <c:pt idx="83608">
                  <c:v>5.5</c:v>
                </c:pt>
                <c:pt idx="83609">
                  <c:v>5.5</c:v>
                </c:pt>
                <c:pt idx="83610">
                  <c:v>5.5</c:v>
                </c:pt>
                <c:pt idx="83611">
                  <c:v>5.5</c:v>
                </c:pt>
                <c:pt idx="83612">
                  <c:v>5.5</c:v>
                </c:pt>
                <c:pt idx="83613">
                  <c:v>5.5</c:v>
                </c:pt>
                <c:pt idx="83614">
                  <c:v>5.5</c:v>
                </c:pt>
                <c:pt idx="83615">
                  <c:v>5.5</c:v>
                </c:pt>
                <c:pt idx="83616">
                  <c:v>5.5</c:v>
                </c:pt>
                <c:pt idx="83617">
                  <c:v>5.5</c:v>
                </c:pt>
                <c:pt idx="83618">
                  <c:v>5.5</c:v>
                </c:pt>
                <c:pt idx="83619">
                  <c:v>5.5</c:v>
                </c:pt>
                <c:pt idx="83620">
                  <c:v>5.5</c:v>
                </c:pt>
                <c:pt idx="83621">
                  <c:v>5.5</c:v>
                </c:pt>
                <c:pt idx="83622">
                  <c:v>5.5</c:v>
                </c:pt>
                <c:pt idx="83623">
                  <c:v>5.5</c:v>
                </c:pt>
                <c:pt idx="83624">
                  <c:v>5.5</c:v>
                </c:pt>
                <c:pt idx="83625">
                  <c:v>5.5</c:v>
                </c:pt>
                <c:pt idx="83626">
                  <c:v>5.5</c:v>
                </c:pt>
                <c:pt idx="83627">
                  <c:v>5.5</c:v>
                </c:pt>
                <c:pt idx="83628">
                  <c:v>5.5</c:v>
                </c:pt>
                <c:pt idx="83629">
                  <c:v>5.5</c:v>
                </c:pt>
                <c:pt idx="83630">
                  <c:v>5.5</c:v>
                </c:pt>
                <c:pt idx="83631">
                  <c:v>5.5</c:v>
                </c:pt>
                <c:pt idx="83632">
                  <c:v>5.5</c:v>
                </c:pt>
                <c:pt idx="83633">
                  <c:v>5.5</c:v>
                </c:pt>
                <c:pt idx="83634">
                  <c:v>5.5</c:v>
                </c:pt>
                <c:pt idx="83635">
                  <c:v>5.5</c:v>
                </c:pt>
                <c:pt idx="83636">
                  <c:v>5.5</c:v>
                </c:pt>
                <c:pt idx="83637">
                  <c:v>5.5</c:v>
                </c:pt>
                <c:pt idx="83638">
                  <c:v>5.5</c:v>
                </c:pt>
                <c:pt idx="83639">
                  <c:v>5.5</c:v>
                </c:pt>
                <c:pt idx="83640">
                  <c:v>5.5</c:v>
                </c:pt>
                <c:pt idx="83641">
                  <c:v>5.5</c:v>
                </c:pt>
                <c:pt idx="83642">
                  <c:v>5.5</c:v>
                </c:pt>
                <c:pt idx="83643">
                  <c:v>5.5</c:v>
                </c:pt>
                <c:pt idx="83644">
                  <c:v>5.5</c:v>
                </c:pt>
                <c:pt idx="83645">
                  <c:v>5.5</c:v>
                </c:pt>
                <c:pt idx="83646">
                  <c:v>5.5</c:v>
                </c:pt>
                <c:pt idx="83647">
                  <c:v>5.5</c:v>
                </c:pt>
                <c:pt idx="83648">
                  <c:v>5.5</c:v>
                </c:pt>
                <c:pt idx="83649">
                  <c:v>5.5</c:v>
                </c:pt>
                <c:pt idx="83650">
                  <c:v>5.5</c:v>
                </c:pt>
                <c:pt idx="83651">
                  <c:v>5.5</c:v>
                </c:pt>
                <c:pt idx="83652">
                  <c:v>5.5</c:v>
                </c:pt>
                <c:pt idx="83653">
                  <c:v>5.5</c:v>
                </c:pt>
                <c:pt idx="83654">
                  <c:v>5.5</c:v>
                </c:pt>
                <c:pt idx="83655">
                  <c:v>5.5</c:v>
                </c:pt>
                <c:pt idx="83656">
                  <c:v>5.5</c:v>
                </c:pt>
                <c:pt idx="83657">
                  <c:v>5.5</c:v>
                </c:pt>
                <c:pt idx="83658">
                  <c:v>5.5</c:v>
                </c:pt>
                <c:pt idx="83659">
                  <c:v>5.5</c:v>
                </c:pt>
                <c:pt idx="83660">
                  <c:v>5.5</c:v>
                </c:pt>
                <c:pt idx="83661">
                  <c:v>5.5</c:v>
                </c:pt>
                <c:pt idx="83662">
                  <c:v>5.5</c:v>
                </c:pt>
                <c:pt idx="83663">
                  <c:v>5.5</c:v>
                </c:pt>
                <c:pt idx="83664">
                  <c:v>5.5</c:v>
                </c:pt>
                <c:pt idx="83665">
                  <c:v>5.5</c:v>
                </c:pt>
                <c:pt idx="83666">
                  <c:v>5.5</c:v>
                </c:pt>
                <c:pt idx="83667">
                  <c:v>5.5</c:v>
                </c:pt>
                <c:pt idx="83668">
                  <c:v>5.5</c:v>
                </c:pt>
                <c:pt idx="83669">
                  <c:v>5.5</c:v>
                </c:pt>
                <c:pt idx="83670">
                  <c:v>5.5</c:v>
                </c:pt>
                <c:pt idx="83671">
                  <c:v>5.5</c:v>
                </c:pt>
                <c:pt idx="83672">
                  <c:v>5.5</c:v>
                </c:pt>
                <c:pt idx="83673">
                  <c:v>5.5</c:v>
                </c:pt>
                <c:pt idx="83674">
                  <c:v>5.5</c:v>
                </c:pt>
                <c:pt idx="83675">
                  <c:v>5.5</c:v>
                </c:pt>
                <c:pt idx="83676">
                  <c:v>5.5</c:v>
                </c:pt>
                <c:pt idx="83677">
                  <c:v>5.5</c:v>
                </c:pt>
                <c:pt idx="83678">
                  <c:v>5.5</c:v>
                </c:pt>
                <c:pt idx="83679">
                  <c:v>5.5</c:v>
                </c:pt>
                <c:pt idx="83680">
                  <c:v>5.5</c:v>
                </c:pt>
                <c:pt idx="83681">
                  <c:v>5.5</c:v>
                </c:pt>
                <c:pt idx="83682">
                  <c:v>5.5</c:v>
                </c:pt>
                <c:pt idx="83683">
                  <c:v>5.5</c:v>
                </c:pt>
                <c:pt idx="83684">
                  <c:v>5.5</c:v>
                </c:pt>
                <c:pt idx="83685">
                  <c:v>5.5</c:v>
                </c:pt>
                <c:pt idx="83686">
                  <c:v>5.5</c:v>
                </c:pt>
                <c:pt idx="83687">
                  <c:v>5.5</c:v>
                </c:pt>
                <c:pt idx="83688">
                  <c:v>5.5</c:v>
                </c:pt>
                <c:pt idx="83689">
                  <c:v>5.5</c:v>
                </c:pt>
                <c:pt idx="83690">
                  <c:v>5.5</c:v>
                </c:pt>
                <c:pt idx="83691">
                  <c:v>5.5</c:v>
                </c:pt>
                <c:pt idx="83692">
                  <c:v>5.5</c:v>
                </c:pt>
                <c:pt idx="83693">
                  <c:v>5.5</c:v>
                </c:pt>
                <c:pt idx="83694">
                  <c:v>5.5</c:v>
                </c:pt>
                <c:pt idx="83695">
                  <c:v>5.5</c:v>
                </c:pt>
                <c:pt idx="83696">
                  <c:v>5.5</c:v>
                </c:pt>
                <c:pt idx="83697">
                  <c:v>5.5</c:v>
                </c:pt>
                <c:pt idx="83698">
                  <c:v>5.5</c:v>
                </c:pt>
                <c:pt idx="83699">
                  <c:v>5.5</c:v>
                </c:pt>
                <c:pt idx="83700">
                  <c:v>5.5</c:v>
                </c:pt>
                <c:pt idx="83701">
                  <c:v>5.5</c:v>
                </c:pt>
                <c:pt idx="83702">
                  <c:v>5.5</c:v>
                </c:pt>
                <c:pt idx="83703">
                  <c:v>5.5</c:v>
                </c:pt>
                <c:pt idx="83704">
                  <c:v>5.5</c:v>
                </c:pt>
                <c:pt idx="83705">
                  <c:v>5.5</c:v>
                </c:pt>
                <c:pt idx="83706">
                  <c:v>5.5</c:v>
                </c:pt>
                <c:pt idx="83707">
                  <c:v>5.5</c:v>
                </c:pt>
                <c:pt idx="83708">
                  <c:v>5.5</c:v>
                </c:pt>
                <c:pt idx="83709">
                  <c:v>5.5</c:v>
                </c:pt>
                <c:pt idx="83710">
                  <c:v>5.5</c:v>
                </c:pt>
                <c:pt idx="83711">
                  <c:v>5.5</c:v>
                </c:pt>
                <c:pt idx="83712">
                  <c:v>5.5</c:v>
                </c:pt>
                <c:pt idx="83713">
                  <c:v>5.5</c:v>
                </c:pt>
                <c:pt idx="83714">
                  <c:v>5.5</c:v>
                </c:pt>
                <c:pt idx="83715">
                  <c:v>5.5</c:v>
                </c:pt>
                <c:pt idx="83716">
                  <c:v>5.5</c:v>
                </c:pt>
                <c:pt idx="83717">
                  <c:v>5.5</c:v>
                </c:pt>
                <c:pt idx="83718">
                  <c:v>5.5</c:v>
                </c:pt>
                <c:pt idx="83719">
                  <c:v>5.5</c:v>
                </c:pt>
                <c:pt idx="83720">
                  <c:v>5.5</c:v>
                </c:pt>
                <c:pt idx="83721">
                  <c:v>5.5</c:v>
                </c:pt>
                <c:pt idx="83722">
                  <c:v>5.5</c:v>
                </c:pt>
                <c:pt idx="83723">
                  <c:v>5.5</c:v>
                </c:pt>
                <c:pt idx="83724">
                  <c:v>5.5</c:v>
                </c:pt>
                <c:pt idx="83725">
                  <c:v>5.5</c:v>
                </c:pt>
                <c:pt idx="83726">
                  <c:v>5.5</c:v>
                </c:pt>
                <c:pt idx="83727">
                  <c:v>5.5</c:v>
                </c:pt>
                <c:pt idx="83728">
                  <c:v>5.5</c:v>
                </c:pt>
                <c:pt idx="83729">
                  <c:v>5.5</c:v>
                </c:pt>
                <c:pt idx="83730">
                  <c:v>5.5</c:v>
                </c:pt>
                <c:pt idx="83731">
                  <c:v>5.5</c:v>
                </c:pt>
                <c:pt idx="83732">
                  <c:v>5.5</c:v>
                </c:pt>
                <c:pt idx="83733">
                  <c:v>5.5</c:v>
                </c:pt>
                <c:pt idx="83734">
                  <c:v>5.5</c:v>
                </c:pt>
                <c:pt idx="83735">
                  <c:v>5.5</c:v>
                </c:pt>
                <c:pt idx="83736">
                  <c:v>5.5</c:v>
                </c:pt>
                <c:pt idx="83737">
                  <c:v>5.5</c:v>
                </c:pt>
                <c:pt idx="83738">
                  <c:v>5.5</c:v>
                </c:pt>
                <c:pt idx="83739">
                  <c:v>5.5</c:v>
                </c:pt>
                <c:pt idx="83740">
                  <c:v>5.5</c:v>
                </c:pt>
                <c:pt idx="83741">
                  <c:v>5.5</c:v>
                </c:pt>
                <c:pt idx="83742">
                  <c:v>5.5</c:v>
                </c:pt>
                <c:pt idx="83743">
                  <c:v>5.5</c:v>
                </c:pt>
                <c:pt idx="83744">
                  <c:v>5.5</c:v>
                </c:pt>
                <c:pt idx="83745">
                  <c:v>5.5</c:v>
                </c:pt>
                <c:pt idx="83746">
                  <c:v>5.5</c:v>
                </c:pt>
                <c:pt idx="83747">
                  <c:v>5.5</c:v>
                </c:pt>
                <c:pt idx="83748">
                  <c:v>5.5</c:v>
                </c:pt>
                <c:pt idx="83749">
                  <c:v>5.5</c:v>
                </c:pt>
                <c:pt idx="83750">
                  <c:v>5.5</c:v>
                </c:pt>
                <c:pt idx="83751">
                  <c:v>5.5</c:v>
                </c:pt>
                <c:pt idx="83752">
                  <c:v>5.5</c:v>
                </c:pt>
                <c:pt idx="83753">
                  <c:v>5.5</c:v>
                </c:pt>
                <c:pt idx="83754">
                  <c:v>5.5</c:v>
                </c:pt>
                <c:pt idx="83755">
                  <c:v>5.5</c:v>
                </c:pt>
                <c:pt idx="83756">
                  <c:v>5.5</c:v>
                </c:pt>
                <c:pt idx="83757">
                  <c:v>5.5</c:v>
                </c:pt>
                <c:pt idx="83758">
                  <c:v>5.5</c:v>
                </c:pt>
                <c:pt idx="83759">
                  <c:v>5.5</c:v>
                </c:pt>
                <c:pt idx="83760">
                  <c:v>5.5</c:v>
                </c:pt>
                <c:pt idx="83761">
                  <c:v>5.5</c:v>
                </c:pt>
                <c:pt idx="83762">
                  <c:v>5.5</c:v>
                </c:pt>
                <c:pt idx="83763">
                  <c:v>5.5</c:v>
                </c:pt>
                <c:pt idx="83764">
                  <c:v>5.5</c:v>
                </c:pt>
                <c:pt idx="83765">
                  <c:v>5.5</c:v>
                </c:pt>
                <c:pt idx="83766">
                  <c:v>5.5</c:v>
                </c:pt>
                <c:pt idx="83767">
                  <c:v>5.5</c:v>
                </c:pt>
                <c:pt idx="83768">
                  <c:v>5.5</c:v>
                </c:pt>
                <c:pt idx="83769">
                  <c:v>5.5</c:v>
                </c:pt>
                <c:pt idx="83770">
                  <c:v>5.5</c:v>
                </c:pt>
                <c:pt idx="83771">
                  <c:v>5.5</c:v>
                </c:pt>
                <c:pt idx="83772">
                  <c:v>5.5</c:v>
                </c:pt>
                <c:pt idx="83773">
                  <c:v>5.5</c:v>
                </c:pt>
                <c:pt idx="83774">
                  <c:v>5.5</c:v>
                </c:pt>
                <c:pt idx="83775">
                  <c:v>5.5</c:v>
                </c:pt>
                <c:pt idx="83776">
                  <c:v>5.5</c:v>
                </c:pt>
                <c:pt idx="83777">
                  <c:v>5.5</c:v>
                </c:pt>
                <c:pt idx="83778">
                  <c:v>5.5</c:v>
                </c:pt>
                <c:pt idx="83779">
                  <c:v>5.5</c:v>
                </c:pt>
                <c:pt idx="83780">
                  <c:v>5.5</c:v>
                </c:pt>
                <c:pt idx="83781">
                  <c:v>5.5</c:v>
                </c:pt>
                <c:pt idx="83782">
                  <c:v>5.5</c:v>
                </c:pt>
                <c:pt idx="83783">
                  <c:v>5.5</c:v>
                </c:pt>
                <c:pt idx="83784">
                  <c:v>5.5</c:v>
                </c:pt>
                <c:pt idx="83785">
                  <c:v>5.5</c:v>
                </c:pt>
                <c:pt idx="83786">
                  <c:v>5.5</c:v>
                </c:pt>
                <c:pt idx="83787">
                  <c:v>5.5</c:v>
                </c:pt>
                <c:pt idx="83788">
                  <c:v>5.5</c:v>
                </c:pt>
                <c:pt idx="83789">
                  <c:v>5.5</c:v>
                </c:pt>
                <c:pt idx="83790">
                  <c:v>5.5</c:v>
                </c:pt>
                <c:pt idx="83791">
                  <c:v>5.5</c:v>
                </c:pt>
                <c:pt idx="83792">
                  <c:v>5.5</c:v>
                </c:pt>
                <c:pt idx="83793">
                  <c:v>5.5</c:v>
                </c:pt>
                <c:pt idx="83794">
                  <c:v>5.5</c:v>
                </c:pt>
                <c:pt idx="83795">
                  <c:v>5.5</c:v>
                </c:pt>
                <c:pt idx="83796">
                  <c:v>5.5</c:v>
                </c:pt>
                <c:pt idx="83797">
                  <c:v>5.5</c:v>
                </c:pt>
                <c:pt idx="83798">
                  <c:v>5.5</c:v>
                </c:pt>
                <c:pt idx="83799">
                  <c:v>5.5</c:v>
                </c:pt>
                <c:pt idx="83800">
                  <c:v>5.5</c:v>
                </c:pt>
                <c:pt idx="83801">
                  <c:v>5.5</c:v>
                </c:pt>
                <c:pt idx="83802">
                  <c:v>5.5</c:v>
                </c:pt>
                <c:pt idx="83803">
                  <c:v>5.5</c:v>
                </c:pt>
                <c:pt idx="83804">
                  <c:v>5.5</c:v>
                </c:pt>
                <c:pt idx="83805">
                  <c:v>5.5</c:v>
                </c:pt>
                <c:pt idx="83806">
                  <c:v>5.5</c:v>
                </c:pt>
                <c:pt idx="83807">
                  <c:v>5.5</c:v>
                </c:pt>
                <c:pt idx="83808">
                  <c:v>5.5</c:v>
                </c:pt>
                <c:pt idx="83809">
                  <c:v>5.5</c:v>
                </c:pt>
                <c:pt idx="83810">
                  <c:v>5.5</c:v>
                </c:pt>
                <c:pt idx="83811">
                  <c:v>5.5</c:v>
                </c:pt>
                <c:pt idx="83812">
                  <c:v>5.5</c:v>
                </c:pt>
                <c:pt idx="83813">
                  <c:v>5.5</c:v>
                </c:pt>
                <c:pt idx="83814">
                  <c:v>5.5</c:v>
                </c:pt>
                <c:pt idx="83815">
                  <c:v>5.5</c:v>
                </c:pt>
                <c:pt idx="83816">
                  <c:v>5.5</c:v>
                </c:pt>
                <c:pt idx="83817">
                  <c:v>5.5</c:v>
                </c:pt>
                <c:pt idx="83818">
                  <c:v>5.5</c:v>
                </c:pt>
                <c:pt idx="83819">
                  <c:v>5.5</c:v>
                </c:pt>
                <c:pt idx="83820">
                  <c:v>5.5</c:v>
                </c:pt>
                <c:pt idx="83821">
                  <c:v>5.5</c:v>
                </c:pt>
                <c:pt idx="83822">
                  <c:v>5.5</c:v>
                </c:pt>
                <c:pt idx="83823">
                  <c:v>5.5</c:v>
                </c:pt>
                <c:pt idx="83824">
                  <c:v>5.5</c:v>
                </c:pt>
                <c:pt idx="83825">
                  <c:v>5.5</c:v>
                </c:pt>
                <c:pt idx="83826">
                  <c:v>5.5</c:v>
                </c:pt>
                <c:pt idx="83827">
                  <c:v>5.5</c:v>
                </c:pt>
                <c:pt idx="83828">
                  <c:v>5.5</c:v>
                </c:pt>
                <c:pt idx="83829">
                  <c:v>5.5</c:v>
                </c:pt>
                <c:pt idx="83830">
                  <c:v>5.5</c:v>
                </c:pt>
                <c:pt idx="83831">
                  <c:v>5.5</c:v>
                </c:pt>
                <c:pt idx="83832">
                  <c:v>5.5</c:v>
                </c:pt>
                <c:pt idx="83833">
                  <c:v>5.5</c:v>
                </c:pt>
                <c:pt idx="83834">
                  <c:v>5.5</c:v>
                </c:pt>
                <c:pt idx="83835">
                  <c:v>5.5</c:v>
                </c:pt>
                <c:pt idx="83836">
                  <c:v>5.5</c:v>
                </c:pt>
                <c:pt idx="83837">
                  <c:v>5.5</c:v>
                </c:pt>
                <c:pt idx="83838">
                  <c:v>5.5</c:v>
                </c:pt>
                <c:pt idx="83839">
                  <c:v>5.5</c:v>
                </c:pt>
                <c:pt idx="83840">
                  <c:v>5.5</c:v>
                </c:pt>
                <c:pt idx="83841">
                  <c:v>5.5</c:v>
                </c:pt>
                <c:pt idx="83842">
                  <c:v>5.5</c:v>
                </c:pt>
                <c:pt idx="83843">
                  <c:v>5.5</c:v>
                </c:pt>
                <c:pt idx="83844">
                  <c:v>5.5</c:v>
                </c:pt>
                <c:pt idx="83845">
                  <c:v>5.5</c:v>
                </c:pt>
                <c:pt idx="83846">
                  <c:v>5.5</c:v>
                </c:pt>
                <c:pt idx="83847">
                  <c:v>5.5</c:v>
                </c:pt>
                <c:pt idx="83848">
                  <c:v>5.5</c:v>
                </c:pt>
                <c:pt idx="83849">
                  <c:v>5.5</c:v>
                </c:pt>
                <c:pt idx="83850">
                  <c:v>5.5</c:v>
                </c:pt>
                <c:pt idx="83851">
                  <c:v>5.5</c:v>
                </c:pt>
                <c:pt idx="83852">
                  <c:v>5.5</c:v>
                </c:pt>
                <c:pt idx="83853">
                  <c:v>5.5</c:v>
                </c:pt>
                <c:pt idx="83854">
                  <c:v>5.5</c:v>
                </c:pt>
                <c:pt idx="83855">
                  <c:v>5.5</c:v>
                </c:pt>
                <c:pt idx="83856">
                  <c:v>5.5</c:v>
                </c:pt>
                <c:pt idx="83857">
                  <c:v>5.5</c:v>
                </c:pt>
                <c:pt idx="83858">
                  <c:v>5.5</c:v>
                </c:pt>
                <c:pt idx="83859">
                  <c:v>5.5</c:v>
                </c:pt>
                <c:pt idx="83860">
                  <c:v>5.5</c:v>
                </c:pt>
                <c:pt idx="83861">
                  <c:v>5.5</c:v>
                </c:pt>
                <c:pt idx="83862">
                  <c:v>5.5</c:v>
                </c:pt>
                <c:pt idx="83863">
                  <c:v>5.5</c:v>
                </c:pt>
                <c:pt idx="83864">
                  <c:v>5.5</c:v>
                </c:pt>
                <c:pt idx="83865">
                  <c:v>5.5</c:v>
                </c:pt>
                <c:pt idx="83866">
                  <c:v>5.5</c:v>
                </c:pt>
                <c:pt idx="83867">
                  <c:v>5.5</c:v>
                </c:pt>
                <c:pt idx="83868">
                  <c:v>5.5</c:v>
                </c:pt>
                <c:pt idx="83869">
                  <c:v>5.5</c:v>
                </c:pt>
                <c:pt idx="83870">
                  <c:v>5.5</c:v>
                </c:pt>
                <c:pt idx="83871">
                  <c:v>5.5</c:v>
                </c:pt>
                <c:pt idx="83872">
                  <c:v>5.5</c:v>
                </c:pt>
                <c:pt idx="83873">
                  <c:v>5.5</c:v>
                </c:pt>
                <c:pt idx="83874">
                  <c:v>5.5</c:v>
                </c:pt>
                <c:pt idx="83875">
                  <c:v>5.5</c:v>
                </c:pt>
                <c:pt idx="83876">
                  <c:v>5.5</c:v>
                </c:pt>
                <c:pt idx="83877">
                  <c:v>5.5</c:v>
                </c:pt>
                <c:pt idx="83878">
                  <c:v>5.5</c:v>
                </c:pt>
                <c:pt idx="83879">
                  <c:v>5.5</c:v>
                </c:pt>
                <c:pt idx="83880">
                  <c:v>5.5</c:v>
                </c:pt>
                <c:pt idx="83881">
                  <c:v>5.5</c:v>
                </c:pt>
                <c:pt idx="83882">
                  <c:v>5.5</c:v>
                </c:pt>
                <c:pt idx="83883">
                  <c:v>5.5</c:v>
                </c:pt>
                <c:pt idx="83884">
                  <c:v>5.5</c:v>
                </c:pt>
                <c:pt idx="83885">
                  <c:v>5.5</c:v>
                </c:pt>
                <c:pt idx="83886">
                  <c:v>5.5</c:v>
                </c:pt>
                <c:pt idx="83887">
                  <c:v>5.5</c:v>
                </c:pt>
                <c:pt idx="83888">
                  <c:v>5.5</c:v>
                </c:pt>
                <c:pt idx="83889">
                  <c:v>5.5</c:v>
                </c:pt>
                <c:pt idx="83890">
                  <c:v>5.5</c:v>
                </c:pt>
                <c:pt idx="83891">
                  <c:v>5.5</c:v>
                </c:pt>
                <c:pt idx="83892">
                  <c:v>5.5</c:v>
                </c:pt>
                <c:pt idx="83893">
                  <c:v>5.5</c:v>
                </c:pt>
                <c:pt idx="83894">
                  <c:v>5.5</c:v>
                </c:pt>
                <c:pt idx="83895">
                  <c:v>5.5</c:v>
                </c:pt>
                <c:pt idx="83896">
                  <c:v>5.5</c:v>
                </c:pt>
                <c:pt idx="83897">
                  <c:v>5.5</c:v>
                </c:pt>
                <c:pt idx="83898">
                  <c:v>5.5</c:v>
                </c:pt>
                <c:pt idx="83899">
                  <c:v>5.5</c:v>
                </c:pt>
                <c:pt idx="83900">
                  <c:v>5.5</c:v>
                </c:pt>
                <c:pt idx="83901">
                  <c:v>5.5</c:v>
                </c:pt>
                <c:pt idx="83902">
                  <c:v>5.5</c:v>
                </c:pt>
                <c:pt idx="83903">
                  <c:v>5.5</c:v>
                </c:pt>
                <c:pt idx="83904">
                  <c:v>5.5</c:v>
                </c:pt>
                <c:pt idx="83905">
                  <c:v>5.5</c:v>
                </c:pt>
                <c:pt idx="83906">
                  <c:v>5.5</c:v>
                </c:pt>
                <c:pt idx="83907">
                  <c:v>5.5</c:v>
                </c:pt>
                <c:pt idx="83908">
                  <c:v>5.5</c:v>
                </c:pt>
                <c:pt idx="83909">
                  <c:v>5.5</c:v>
                </c:pt>
                <c:pt idx="83910">
                  <c:v>5.5</c:v>
                </c:pt>
                <c:pt idx="83911">
                  <c:v>5.5</c:v>
                </c:pt>
                <c:pt idx="83912">
                  <c:v>5.5</c:v>
                </c:pt>
                <c:pt idx="83913">
                  <c:v>5.5</c:v>
                </c:pt>
                <c:pt idx="83914">
                  <c:v>5.5</c:v>
                </c:pt>
                <c:pt idx="83915">
                  <c:v>5.5</c:v>
                </c:pt>
                <c:pt idx="83916">
                  <c:v>5.5</c:v>
                </c:pt>
                <c:pt idx="83917">
                  <c:v>5.5</c:v>
                </c:pt>
                <c:pt idx="83918">
                  <c:v>5.5</c:v>
                </c:pt>
                <c:pt idx="83919">
                  <c:v>5.5</c:v>
                </c:pt>
                <c:pt idx="83920">
                  <c:v>5.5</c:v>
                </c:pt>
                <c:pt idx="83921">
                  <c:v>5.5</c:v>
                </c:pt>
                <c:pt idx="83922">
                  <c:v>5.5</c:v>
                </c:pt>
                <c:pt idx="83923">
                  <c:v>5.5</c:v>
                </c:pt>
                <c:pt idx="83924">
                  <c:v>5.5</c:v>
                </c:pt>
                <c:pt idx="83925">
                  <c:v>5.5</c:v>
                </c:pt>
                <c:pt idx="83926">
                  <c:v>5.5</c:v>
                </c:pt>
                <c:pt idx="83927">
                  <c:v>5.5</c:v>
                </c:pt>
                <c:pt idx="83928">
                  <c:v>5.5</c:v>
                </c:pt>
                <c:pt idx="83929">
                  <c:v>5.5</c:v>
                </c:pt>
                <c:pt idx="83930">
                  <c:v>5.5</c:v>
                </c:pt>
                <c:pt idx="83931">
                  <c:v>5.5</c:v>
                </c:pt>
                <c:pt idx="83932">
                  <c:v>5.5</c:v>
                </c:pt>
                <c:pt idx="83933">
                  <c:v>5.5</c:v>
                </c:pt>
                <c:pt idx="83934">
                  <c:v>5.5</c:v>
                </c:pt>
                <c:pt idx="83935">
                  <c:v>5.5</c:v>
                </c:pt>
                <c:pt idx="83936">
                  <c:v>5.5</c:v>
                </c:pt>
                <c:pt idx="83937">
                  <c:v>5.5</c:v>
                </c:pt>
                <c:pt idx="83938">
                  <c:v>5.5</c:v>
                </c:pt>
                <c:pt idx="83939">
                  <c:v>5.5</c:v>
                </c:pt>
                <c:pt idx="83940">
                  <c:v>5.5</c:v>
                </c:pt>
                <c:pt idx="83941">
                  <c:v>5.5</c:v>
                </c:pt>
                <c:pt idx="83942">
                  <c:v>5.5</c:v>
                </c:pt>
                <c:pt idx="83943">
                  <c:v>5.5</c:v>
                </c:pt>
                <c:pt idx="83944">
                  <c:v>5.5</c:v>
                </c:pt>
                <c:pt idx="83945">
                  <c:v>5.5</c:v>
                </c:pt>
                <c:pt idx="83946">
                  <c:v>5.5</c:v>
                </c:pt>
                <c:pt idx="83947">
                  <c:v>5.5</c:v>
                </c:pt>
                <c:pt idx="83948">
                  <c:v>5.5</c:v>
                </c:pt>
                <c:pt idx="83949">
                  <c:v>5.5</c:v>
                </c:pt>
                <c:pt idx="83950">
                  <c:v>5.5</c:v>
                </c:pt>
                <c:pt idx="83951">
                  <c:v>5.5</c:v>
                </c:pt>
                <c:pt idx="83952">
                  <c:v>5.5</c:v>
                </c:pt>
                <c:pt idx="83953">
                  <c:v>5.5</c:v>
                </c:pt>
                <c:pt idx="83954">
                  <c:v>5.5</c:v>
                </c:pt>
                <c:pt idx="83955">
                  <c:v>5.5</c:v>
                </c:pt>
                <c:pt idx="83956">
                  <c:v>5.5</c:v>
                </c:pt>
                <c:pt idx="83957">
                  <c:v>5.5</c:v>
                </c:pt>
                <c:pt idx="83958">
                  <c:v>5.5</c:v>
                </c:pt>
                <c:pt idx="83959">
                  <c:v>5.5</c:v>
                </c:pt>
                <c:pt idx="83960">
                  <c:v>5.5</c:v>
                </c:pt>
                <c:pt idx="83961">
                  <c:v>5.5</c:v>
                </c:pt>
                <c:pt idx="83962">
                  <c:v>5.5</c:v>
                </c:pt>
                <c:pt idx="83963">
                  <c:v>5.5</c:v>
                </c:pt>
                <c:pt idx="83964">
                  <c:v>5.5</c:v>
                </c:pt>
                <c:pt idx="83965">
                  <c:v>5.5</c:v>
                </c:pt>
                <c:pt idx="83966">
                  <c:v>5.5</c:v>
                </c:pt>
                <c:pt idx="83967">
                  <c:v>5.5</c:v>
                </c:pt>
                <c:pt idx="83968">
                  <c:v>5.5</c:v>
                </c:pt>
                <c:pt idx="83969">
                  <c:v>5.5</c:v>
                </c:pt>
                <c:pt idx="83970">
                  <c:v>5.5</c:v>
                </c:pt>
                <c:pt idx="83971">
                  <c:v>5.5</c:v>
                </c:pt>
                <c:pt idx="83972">
                  <c:v>5.5</c:v>
                </c:pt>
                <c:pt idx="83973">
                  <c:v>5.5</c:v>
                </c:pt>
                <c:pt idx="83974">
                  <c:v>5.5</c:v>
                </c:pt>
                <c:pt idx="83975">
                  <c:v>5.5</c:v>
                </c:pt>
                <c:pt idx="83976">
                  <c:v>5.5</c:v>
                </c:pt>
                <c:pt idx="83977">
                  <c:v>5.5</c:v>
                </c:pt>
                <c:pt idx="83978">
                  <c:v>5.5</c:v>
                </c:pt>
                <c:pt idx="83979">
                  <c:v>5.5</c:v>
                </c:pt>
                <c:pt idx="83980">
                  <c:v>5.5</c:v>
                </c:pt>
                <c:pt idx="83981">
                  <c:v>5.5</c:v>
                </c:pt>
                <c:pt idx="83982">
                  <c:v>5.5</c:v>
                </c:pt>
                <c:pt idx="83983">
                  <c:v>5.5</c:v>
                </c:pt>
                <c:pt idx="83984">
                  <c:v>5.5</c:v>
                </c:pt>
                <c:pt idx="83985">
                  <c:v>5.5</c:v>
                </c:pt>
                <c:pt idx="83986">
                  <c:v>5.5</c:v>
                </c:pt>
                <c:pt idx="83987">
                  <c:v>5.5</c:v>
                </c:pt>
                <c:pt idx="83988">
                  <c:v>5.5</c:v>
                </c:pt>
                <c:pt idx="83989">
                  <c:v>5.5</c:v>
                </c:pt>
                <c:pt idx="83990">
                  <c:v>5.5</c:v>
                </c:pt>
                <c:pt idx="83991">
                  <c:v>5.5</c:v>
                </c:pt>
                <c:pt idx="83992">
                  <c:v>5.5</c:v>
                </c:pt>
                <c:pt idx="83993">
                  <c:v>5.5</c:v>
                </c:pt>
                <c:pt idx="83994">
                  <c:v>5.5</c:v>
                </c:pt>
                <c:pt idx="83995">
                  <c:v>5.5</c:v>
                </c:pt>
                <c:pt idx="83996">
                  <c:v>5.5</c:v>
                </c:pt>
                <c:pt idx="83997">
                  <c:v>5.5</c:v>
                </c:pt>
                <c:pt idx="83998">
                  <c:v>5.5</c:v>
                </c:pt>
                <c:pt idx="83999">
                  <c:v>5.5</c:v>
                </c:pt>
                <c:pt idx="84000">
                  <c:v>6</c:v>
                </c:pt>
                <c:pt idx="84001">
                  <c:v>6</c:v>
                </c:pt>
                <c:pt idx="84002">
                  <c:v>6</c:v>
                </c:pt>
                <c:pt idx="84003">
                  <c:v>6</c:v>
                </c:pt>
                <c:pt idx="84004">
                  <c:v>6</c:v>
                </c:pt>
                <c:pt idx="84005">
                  <c:v>6</c:v>
                </c:pt>
                <c:pt idx="84006">
                  <c:v>6</c:v>
                </c:pt>
                <c:pt idx="84007">
                  <c:v>6</c:v>
                </c:pt>
                <c:pt idx="84008">
                  <c:v>6</c:v>
                </c:pt>
                <c:pt idx="84009">
                  <c:v>6</c:v>
                </c:pt>
                <c:pt idx="84010">
                  <c:v>6</c:v>
                </c:pt>
                <c:pt idx="84011">
                  <c:v>6</c:v>
                </c:pt>
                <c:pt idx="84012">
                  <c:v>6</c:v>
                </c:pt>
                <c:pt idx="84013">
                  <c:v>6</c:v>
                </c:pt>
                <c:pt idx="84014">
                  <c:v>6</c:v>
                </c:pt>
                <c:pt idx="84015">
                  <c:v>6</c:v>
                </c:pt>
                <c:pt idx="84016">
                  <c:v>6</c:v>
                </c:pt>
                <c:pt idx="84017">
                  <c:v>6</c:v>
                </c:pt>
                <c:pt idx="84018">
                  <c:v>6</c:v>
                </c:pt>
                <c:pt idx="84019">
                  <c:v>6</c:v>
                </c:pt>
                <c:pt idx="84020">
                  <c:v>6</c:v>
                </c:pt>
                <c:pt idx="84021">
                  <c:v>6</c:v>
                </c:pt>
                <c:pt idx="84022">
                  <c:v>6</c:v>
                </c:pt>
                <c:pt idx="84023">
                  <c:v>6</c:v>
                </c:pt>
                <c:pt idx="84024">
                  <c:v>6</c:v>
                </c:pt>
                <c:pt idx="84025">
                  <c:v>6</c:v>
                </c:pt>
                <c:pt idx="84026">
                  <c:v>6</c:v>
                </c:pt>
                <c:pt idx="84027">
                  <c:v>6</c:v>
                </c:pt>
                <c:pt idx="84028">
                  <c:v>6</c:v>
                </c:pt>
                <c:pt idx="84029">
                  <c:v>6</c:v>
                </c:pt>
                <c:pt idx="84030">
                  <c:v>6</c:v>
                </c:pt>
                <c:pt idx="84031">
                  <c:v>6</c:v>
                </c:pt>
                <c:pt idx="84032">
                  <c:v>6</c:v>
                </c:pt>
                <c:pt idx="84033">
                  <c:v>6</c:v>
                </c:pt>
                <c:pt idx="84034">
                  <c:v>6</c:v>
                </c:pt>
                <c:pt idx="84035">
                  <c:v>6</c:v>
                </c:pt>
                <c:pt idx="84036">
                  <c:v>6</c:v>
                </c:pt>
                <c:pt idx="84037">
                  <c:v>6</c:v>
                </c:pt>
                <c:pt idx="84038">
                  <c:v>6</c:v>
                </c:pt>
                <c:pt idx="84039">
                  <c:v>6</c:v>
                </c:pt>
                <c:pt idx="84040">
                  <c:v>6</c:v>
                </c:pt>
                <c:pt idx="84041">
                  <c:v>6</c:v>
                </c:pt>
                <c:pt idx="84042">
                  <c:v>6</c:v>
                </c:pt>
                <c:pt idx="84043">
                  <c:v>6</c:v>
                </c:pt>
                <c:pt idx="84044">
                  <c:v>6</c:v>
                </c:pt>
                <c:pt idx="84045">
                  <c:v>6</c:v>
                </c:pt>
                <c:pt idx="84046">
                  <c:v>6</c:v>
                </c:pt>
                <c:pt idx="84047">
                  <c:v>6</c:v>
                </c:pt>
                <c:pt idx="84048">
                  <c:v>6</c:v>
                </c:pt>
                <c:pt idx="84049">
                  <c:v>6</c:v>
                </c:pt>
                <c:pt idx="84050">
                  <c:v>6</c:v>
                </c:pt>
                <c:pt idx="84051">
                  <c:v>6</c:v>
                </c:pt>
                <c:pt idx="84052">
                  <c:v>6</c:v>
                </c:pt>
                <c:pt idx="84053">
                  <c:v>6</c:v>
                </c:pt>
                <c:pt idx="84054">
                  <c:v>6</c:v>
                </c:pt>
                <c:pt idx="84055">
                  <c:v>6</c:v>
                </c:pt>
                <c:pt idx="84056">
                  <c:v>6</c:v>
                </c:pt>
                <c:pt idx="84057">
                  <c:v>6</c:v>
                </c:pt>
                <c:pt idx="84058">
                  <c:v>6</c:v>
                </c:pt>
                <c:pt idx="84059">
                  <c:v>6</c:v>
                </c:pt>
                <c:pt idx="84060">
                  <c:v>6</c:v>
                </c:pt>
                <c:pt idx="84061">
                  <c:v>6</c:v>
                </c:pt>
                <c:pt idx="84062">
                  <c:v>6</c:v>
                </c:pt>
                <c:pt idx="84063">
                  <c:v>6</c:v>
                </c:pt>
                <c:pt idx="84064">
                  <c:v>6</c:v>
                </c:pt>
                <c:pt idx="84065">
                  <c:v>6</c:v>
                </c:pt>
                <c:pt idx="84066">
                  <c:v>6</c:v>
                </c:pt>
                <c:pt idx="84067">
                  <c:v>6</c:v>
                </c:pt>
                <c:pt idx="84068">
                  <c:v>6</c:v>
                </c:pt>
                <c:pt idx="84069">
                  <c:v>6</c:v>
                </c:pt>
                <c:pt idx="84070">
                  <c:v>6</c:v>
                </c:pt>
                <c:pt idx="84071">
                  <c:v>6</c:v>
                </c:pt>
                <c:pt idx="84072">
                  <c:v>6</c:v>
                </c:pt>
                <c:pt idx="84073">
                  <c:v>6</c:v>
                </c:pt>
                <c:pt idx="84074">
                  <c:v>6</c:v>
                </c:pt>
                <c:pt idx="84075">
                  <c:v>6</c:v>
                </c:pt>
                <c:pt idx="84076">
                  <c:v>6</c:v>
                </c:pt>
                <c:pt idx="84077">
                  <c:v>6</c:v>
                </c:pt>
                <c:pt idx="84078">
                  <c:v>6</c:v>
                </c:pt>
                <c:pt idx="84079">
                  <c:v>6</c:v>
                </c:pt>
                <c:pt idx="84080">
                  <c:v>6</c:v>
                </c:pt>
                <c:pt idx="84081">
                  <c:v>6</c:v>
                </c:pt>
                <c:pt idx="84082">
                  <c:v>6</c:v>
                </c:pt>
                <c:pt idx="84083">
                  <c:v>6</c:v>
                </c:pt>
                <c:pt idx="84084">
                  <c:v>6</c:v>
                </c:pt>
                <c:pt idx="84085">
                  <c:v>6</c:v>
                </c:pt>
                <c:pt idx="84086">
                  <c:v>6</c:v>
                </c:pt>
                <c:pt idx="84087">
                  <c:v>6</c:v>
                </c:pt>
                <c:pt idx="84088">
                  <c:v>6</c:v>
                </c:pt>
                <c:pt idx="84089">
                  <c:v>6</c:v>
                </c:pt>
                <c:pt idx="84090">
                  <c:v>6</c:v>
                </c:pt>
                <c:pt idx="84091">
                  <c:v>6</c:v>
                </c:pt>
                <c:pt idx="84092">
                  <c:v>6</c:v>
                </c:pt>
                <c:pt idx="84093">
                  <c:v>6</c:v>
                </c:pt>
                <c:pt idx="84094">
                  <c:v>6</c:v>
                </c:pt>
                <c:pt idx="84095">
                  <c:v>6</c:v>
                </c:pt>
                <c:pt idx="84096">
                  <c:v>6</c:v>
                </c:pt>
                <c:pt idx="84097">
                  <c:v>6</c:v>
                </c:pt>
                <c:pt idx="84098">
                  <c:v>6</c:v>
                </c:pt>
                <c:pt idx="84099">
                  <c:v>6</c:v>
                </c:pt>
                <c:pt idx="84100">
                  <c:v>6</c:v>
                </c:pt>
                <c:pt idx="84101">
                  <c:v>6</c:v>
                </c:pt>
                <c:pt idx="84102">
                  <c:v>6</c:v>
                </c:pt>
                <c:pt idx="84103">
                  <c:v>6</c:v>
                </c:pt>
                <c:pt idx="84104">
                  <c:v>6</c:v>
                </c:pt>
                <c:pt idx="84105">
                  <c:v>6</c:v>
                </c:pt>
                <c:pt idx="84106">
                  <c:v>6</c:v>
                </c:pt>
                <c:pt idx="84107">
                  <c:v>6</c:v>
                </c:pt>
                <c:pt idx="84108">
                  <c:v>6</c:v>
                </c:pt>
                <c:pt idx="84109">
                  <c:v>6</c:v>
                </c:pt>
                <c:pt idx="84110">
                  <c:v>6</c:v>
                </c:pt>
                <c:pt idx="84111">
                  <c:v>6</c:v>
                </c:pt>
                <c:pt idx="84112">
                  <c:v>6</c:v>
                </c:pt>
                <c:pt idx="84113">
                  <c:v>6</c:v>
                </c:pt>
                <c:pt idx="84114">
                  <c:v>6</c:v>
                </c:pt>
                <c:pt idx="84115">
                  <c:v>6</c:v>
                </c:pt>
                <c:pt idx="84116">
                  <c:v>6</c:v>
                </c:pt>
                <c:pt idx="84117">
                  <c:v>6</c:v>
                </c:pt>
                <c:pt idx="84118">
                  <c:v>6</c:v>
                </c:pt>
                <c:pt idx="84119">
                  <c:v>6</c:v>
                </c:pt>
                <c:pt idx="84120">
                  <c:v>6</c:v>
                </c:pt>
                <c:pt idx="84121">
                  <c:v>6</c:v>
                </c:pt>
                <c:pt idx="84122">
                  <c:v>6</c:v>
                </c:pt>
                <c:pt idx="84123">
                  <c:v>6</c:v>
                </c:pt>
                <c:pt idx="84124">
                  <c:v>6</c:v>
                </c:pt>
                <c:pt idx="84125">
                  <c:v>6</c:v>
                </c:pt>
                <c:pt idx="84126">
                  <c:v>6</c:v>
                </c:pt>
                <c:pt idx="84127">
                  <c:v>6</c:v>
                </c:pt>
                <c:pt idx="84128">
                  <c:v>6</c:v>
                </c:pt>
                <c:pt idx="84129">
                  <c:v>6</c:v>
                </c:pt>
                <c:pt idx="84130">
                  <c:v>6</c:v>
                </c:pt>
                <c:pt idx="84131">
                  <c:v>6</c:v>
                </c:pt>
                <c:pt idx="84132">
                  <c:v>6</c:v>
                </c:pt>
                <c:pt idx="84133">
                  <c:v>6</c:v>
                </c:pt>
                <c:pt idx="84134">
                  <c:v>6</c:v>
                </c:pt>
                <c:pt idx="84135">
                  <c:v>6</c:v>
                </c:pt>
                <c:pt idx="84136">
                  <c:v>6</c:v>
                </c:pt>
                <c:pt idx="84137">
                  <c:v>6</c:v>
                </c:pt>
                <c:pt idx="84138">
                  <c:v>6</c:v>
                </c:pt>
                <c:pt idx="84139">
                  <c:v>6</c:v>
                </c:pt>
                <c:pt idx="84140">
                  <c:v>6</c:v>
                </c:pt>
                <c:pt idx="84141">
                  <c:v>6</c:v>
                </c:pt>
                <c:pt idx="84142">
                  <c:v>6</c:v>
                </c:pt>
                <c:pt idx="84143">
                  <c:v>6</c:v>
                </c:pt>
                <c:pt idx="84144">
                  <c:v>6</c:v>
                </c:pt>
                <c:pt idx="84145">
                  <c:v>6</c:v>
                </c:pt>
                <c:pt idx="84146">
                  <c:v>6</c:v>
                </c:pt>
                <c:pt idx="84147">
                  <c:v>6</c:v>
                </c:pt>
                <c:pt idx="84148">
                  <c:v>6</c:v>
                </c:pt>
                <c:pt idx="84149">
                  <c:v>6</c:v>
                </c:pt>
                <c:pt idx="84150">
                  <c:v>6</c:v>
                </c:pt>
                <c:pt idx="84151">
                  <c:v>6</c:v>
                </c:pt>
                <c:pt idx="84152">
                  <c:v>6</c:v>
                </c:pt>
                <c:pt idx="84153">
                  <c:v>6</c:v>
                </c:pt>
                <c:pt idx="84154">
                  <c:v>6</c:v>
                </c:pt>
                <c:pt idx="84155">
                  <c:v>6</c:v>
                </c:pt>
                <c:pt idx="84156">
                  <c:v>6</c:v>
                </c:pt>
                <c:pt idx="84157">
                  <c:v>6</c:v>
                </c:pt>
                <c:pt idx="84158">
                  <c:v>6</c:v>
                </c:pt>
                <c:pt idx="84159">
                  <c:v>6</c:v>
                </c:pt>
                <c:pt idx="84160">
                  <c:v>6</c:v>
                </c:pt>
                <c:pt idx="84161">
                  <c:v>6</c:v>
                </c:pt>
                <c:pt idx="84162">
                  <c:v>6</c:v>
                </c:pt>
                <c:pt idx="84163">
                  <c:v>6</c:v>
                </c:pt>
                <c:pt idx="84164">
                  <c:v>6</c:v>
                </c:pt>
                <c:pt idx="84165">
                  <c:v>6</c:v>
                </c:pt>
                <c:pt idx="84166">
                  <c:v>6</c:v>
                </c:pt>
                <c:pt idx="84167">
                  <c:v>6</c:v>
                </c:pt>
                <c:pt idx="84168">
                  <c:v>6</c:v>
                </c:pt>
                <c:pt idx="84169">
                  <c:v>6</c:v>
                </c:pt>
                <c:pt idx="84170">
                  <c:v>6</c:v>
                </c:pt>
                <c:pt idx="84171">
                  <c:v>6</c:v>
                </c:pt>
                <c:pt idx="84172">
                  <c:v>6</c:v>
                </c:pt>
                <c:pt idx="84173">
                  <c:v>6</c:v>
                </c:pt>
                <c:pt idx="84174">
                  <c:v>6</c:v>
                </c:pt>
                <c:pt idx="84175">
                  <c:v>6</c:v>
                </c:pt>
                <c:pt idx="84176">
                  <c:v>6</c:v>
                </c:pt>
                <c:pt idx="84177">
                  <c:v>6</c:v>
                </c:pt>
                <c:pt idx="84178">
                  <c:v>6</c:v>
                </c:pt>
                <c:pt idx="84179">
                  <c:v>6</c:v>
                </c:pt>
                <c:pt idx="84180">
                  <c:v>6</c:v>
                </c:pt>
                <c:pt idx="84181">
                  <c:v>6</c:v>
                </c:pt>
                <c:pt idx="84182">
                  <c:v>6</c:v>
                </c:pt>
                <c:pt idx="84183">
                  <c:v>6</c:v>
                </c:pt>
                <c:pt idx="84184">
                  <c:v>6</c:v>
                </c:pt>
                <c:pt idx="84185">
                  <c:v>6</c:v>
                </c:pt>
                <c:pt idx="84186">
                  <c:v>6</c:v>
                </c:pt>
                <c:pt idx="84187">
                  <c:v>6</c:v>
                </c:pt>
                <c:pt idx="84188">
                  <c:v>6</c:v>
                </c:pt>
                <c:pt idx="84189">
                  <c:v>6</c:v>
                </c:pt>
                <c:pt idx="84190">
                  <c:v>6</c:v>
                </c:pt>
                <c:pt idx="84191">
                  <c:v>6</c:v>
                </c:pt>
                <c:pt idx="84192">
                  <c:v>6</c:v>
                </c:pt>
                <c:pt idx="84193">
                  <c:v>6</c:v>
                </c:pt>
                <c:pt idx="84194">
                  <c:v>6</c:v>
                </c:pt>
                <c:pt idx="84195">
                  <c:v>6</c:v>
                </c:pt>
                <c:pt idx="84196">
                  <c:v>6</c:v>
                </c:pt>
                <c:pt idx="84197">
                  <c:v>6</c:v>
                </c:pt>
                <c:pt idx="84198">
                  <c:v>6</c:v>
                </c:pt>
                <c:pt idx="84199">
                  <c:v>6</c:v>
                </c:pt>
                <c:pt idx="84200">
                  <c:v>6</c:v>
                </c:pt>
                <c:pt idx="84201">
                  <c:v>6</c:v>
                </c:pt>
                <c:pt idx="84202">
                  <c:v>6</c:v>
                </c:pt>
                <c:pt idx="84203">
                  <c:v>6</c:v>
                </c:pt>
                <c:pt idx="84204">
                  <c:v>6</c:v>
                </c:pt>
                <c:pt idx="84205">
                  <c:v>6</c:v>
                </c:pt>
                <c:pt idx="84206">
                  <c:v>6</c:v>
                </c:pt>
                <c:pt idx="84207">
                  <c:v>6</c:v>
                </c:pt>
                <c:pt idx="84208">
                  <c:v>6</c:v>
                </c:pt>
                <c:pt idx="84209">
                  <c:v>6</c:v>
                </c:pt>
                <c:pt idx="84210">
                  <c:v>6</c:v>
                </c:pt>
                <c:pt idx="84211">
                  <c:v>6</c:v>
                </c:pt>
                <c:pt idx="84212">
                  <c:v>6</c:v>
                </c:pt>
                <c:pt idx="84213">
                  <c:v>6</c:v>
                </c:pt>
                <c:pt idx="84214">
                  <c:v>6</c:v>
                </c:pt>
                <c:pt idx="84215">
                  <c:v>6</c:v>
                </c:pt>
                <c:pt idx="84216">
                  <c:v>6</c:v>
                </c:pt>
                <c:pt idx="84217">
                  <c:v>6</c:v>
                </c:pt>
                <c:pt idx="84218">
                  <c:v>6</c:v>
                </c:pt>
                <c:pt idx="84219">
                  <c:v>6</c:v>
                </c:pt>
                <c:pt idx="84220">
                  <c:v>6</c:v>
                </c:pt>
                <c:pt idx="84221">
                  <c:v>6</c:v>
                </c:pt>
                <c:pt idx="84222">
                  <c:v>6</c:v>
                </c:pt>
                <c:pt idx="84223">
                  <c:v>6</c:v>
                </c:pt>
                <c:pt idx="84224">
                  <c:v>6</c:v>
                </c:pt>
                <c:pt idx="84225">
                  <c:v>6</c:v>
                </c:pt>
                <c:pt idx="84226">
                  <c:v>6</c:v>
                </c:pt>
                <c:pt idx="84227">
                  <c:v>6</c:v>
                </c:pt>
                <c:pt idx="84228">
                  <c:v>6</c:v>
                </c:pt>
                <c:pt idx="84229">
                  <c:v>6</c:v>
                </c:pt>
                <c:pt idx="84230">
                  <c:v>6</c:v>
                </c:pt>
                <c:pt idx="84231">
                  <c:v>6</c:v>
                </c:pt>
                <c:pt idx="84232">
                  <c:v>6</c:v>
                </c:pt>
                <c:pt idx="84233">
                  <c:v>6</c:v>
                </c:pt>
                <c:pt idx="84234">
                  <c:v>6</c:v>
                </c:pt>
                <c:pt idx="84235">
                  <c:v>6</c:v>
                </c:pt>
                <c:pt idx="84236">
                  <c:v>6</c:v>
                </c:pt>
                <c:pt idx="84237">
                  <c:v>6</c:v>
                </c:pt>
                <c:pt idx="84238">
                  <c:v>6</c:v>
                </c:pt>
                <c:pt idx="84239">
                  <c:v>6</c:v>
                </c:pt>
                <c:pt idx="84240">
                  <c:v>6</c:v>
                </c:pt>
                <c:pt idx="84241">
                  <c:v>6</c:v>
                </c:pt>
                <c:pt idx="84242">
                  <c:v>6</c:v>
                </c:pt>
                <c:pt idx="84243">
                  <c:v>6</c:v>
                </c:pt>
                <c:pt idx="84244">
                  <c:v>6</c:v>
                </c:pt>
                <c:pt idx="84245">
                  <c:v>6</c:v>
                </c:pt>
                <c:pt idx="84246">
                  <c:v>6</c:v>
                </c:pt>
                <c:pt idx="84247">
                  <c:v>6</c:v>
                </c:pt>
                <c:pt idx="84248">
                  <c:v>6</c:v>
                </c:pt>
                <c:pt idx="84249">
                  <c:v>6</c:v>
                </c:pt>
                <c:pt idx="84250">
                  <c:v>6</c:v>
                </c:pt>
                <c:pt idx="84251">
                  <c:v>6</c:v>
                </c:pt>
                <c:pt idx="84252">
                  <c:v>6</c:v>
                </c:pt>
                <c:pt idx="84253">
                  <c:v>6</c:v>
                </c:pt>
                <c:pt idx="84254">
                  <c:v>6</c:v>
                </c:pt>
                <c:pt idx="84255">
                  <c:v>6</c:v>
                </c:pt>
                <c:pt idx="84256">
                  <c:v>6</c:v>
                </c:pt>
                <c:pt idx="84257">
                  <c:v>6</c:v>
                </c:pt>
                <c:pt idx="84258">
                  <c:v>6</c:v>
                </c:pt>
                <c:pt idx="84259">
                  <c:v>6</c:v>
                </c:pt>
                <c:pt idx="84260">
                  <c:v>6</c:v>
                </c:pt>
                <c:pt idx="84261">
                  <c:v>6</c:v>
                </c:pt>
                <c:pt idx="84262">
                  <c:v>6</c:v>
                </c:pt>
                <c:pt idx="84263">
                  <c:v>6</c:v>
                </c:pt>
                <c:pt idx="84264">
                  <c:v>6</c:v>
                </c:pt>
                <c:pt idx="84265">
                  <c:v>6</c:v>
                </c:pt>
                <c:pt idx="84266">
                  <c:v>6</c:v>
                </c:pt>
                <c:pt idx="84267">
                  <c:v>6</c:v>
                </c:pt>
                <c:pt idx="84268">
                  <c:v>6</c:v>
                </c:pt>
                <c:pt idx="84269">
                  <c:v>6</c:v>
                </c:pt>
                <c:pt idx="84270">
                  <c:v>6</c:v>
                </c:pt>
                <c:pt idx="84271">
                  <c:v>6</c:v>
                </c:pt>
                <c:pt idx="84272">
                  <c:v>6</c:v>
                </c:pt>
                <c:pt idx="84273">
                  <c:v>6</c:v>
                </c:pt>
                <c:pt idx="84274">
                  <c:v>6</c:v>
                </c:pt>
                <c:pt idx="84275">
                  <c:v>6</c:v>
                </c:pt>
                <c:pt idx="84276">
                  <c:v>6</c:v>
                </c:pt>
                <c:pt idx="84277">
                  <c:v>6</c:v>
                </c:pt>
                <c:pt idx="84278">
                  <c:v>6</c:v>
                </c:pt>
                <c:pt idx="84279">
                  <c:v>6</c:v>
                </c:pt>
                <c:pt idx="84280">
                  <c:v>6</c:v>
                </c:pt>
                <c:pt idx="84281">
                  <c:v>6</c:v>
                </c:pt>
                <c:pt idx="84282">
                  <c:v>6</c:v>
                </c:pt>
                <c:pt idx="84283">
                  <c:v>6</c:v>
                </c:pt>
                <c:pt idx="84284">
                  <c:v>6</c:v>
                </c:pt>
                <c:pt idx="84285">
                  <c:v>6</c:v>
                </c:pt>
                <c:pt idx="84286">
                  <c:v>6</c:v>
                </c:pt>
                <c:pt idx="84287">
                  <c:v>6</c:v>
                </c:pt>
                <c:pt idx="84288">
                  <c:v>6</c:v>
                </c:pt>
                <c:pt idx="84289">
                  <c:v>6</c:v>
                </c:pt>
                <c:pt idx="84290">
                  <c:v>6</c:v>
                </c:pt>
                <c:pt idx="84291">
                  <c:v>6</c:v>
                </c:pt>
                <c:pt idx="84292">
                  <c:v>6</c:v>
                </c:pt>
                <c:pt idx="84293">
                  <c:v>6</c:v>
                </c:pt>
                <c:pt idx="84294">
                  <c:v>6</c:v>
                </c:pt>
                <c:pt idx="84295">
                  <c:v>6</c:v>
                </c:pt>
                <c:pt idx="84296">
                  <c:v>6</c:v>
                </c:pt>
                <c:pt idx="84297">
                  <c:v>6</c:v>
                </c:pt>
                <c:pt idx="84298">
                  <c:v>6</c:v>
                </c:pt>
                <c:pt idx="84299">
                  <c:v>6</c:v>
                </c:pt>
                <c:pt idx="84300">
                  <c:v>6</c:v>
                </c:pt>
                <c:pt idx="84301">
                  <c:v>6</c:v>
                </c:pt>
                <c:pt idx="84302">
                  <c:v>6</c:v>
                </c:pt>
                <c:pt idx="84303">
                  <c:v>6</c:v>
                </c:pt>
                <c:pt idx="84304">
                  <c:v>6</c:v>
                </c:pt>
                <c:pt idx="84305">
                  <c:v>6</c:v>
                </c:pt>
                <c:pt idx="84306">
                  <c:v>6</c:v>
                </c:pt>
                <c:pt idx="84307">
                  <c:v>6</c:v>
                </c:pt>
                <c:pt idx="84308">
                  <c:v>6</c:v>
                </c:pt>
                <c:pt idx="84309">
                  <c:v>6</c:v>
                </c:pt>
                <c:pt idx="84310">
                  <c:v>6</c:v>
                </c:pt>
                <c:pt idx="84311">
                  <c:v>6</c:v>
                </c:pt>
                <c:pt idx="84312">
                  <c:v>6</c:v>
                </c:pt>
                <c:pt idx="84313">
                  <c:v>6</c:v>
                </c:pt>
                <c:pt idx="84314">
                  <c:v>6</c:v>
                </c:pt>
                <c:pt idx="84315">
                  <c:v>6</c:v>
                </c:pt>
                <c:pt idx="84316">
                  <c:v>6</c:v>
                </c:pt>
                <c:pt idx="84317">
                  <c:v>6</c:v>
                </c:pt>
                <c:pt idx="84318">
                  <c:v>6</c:v>
                </c:pt>
                <c:pt idx="84319">
                  <c:v>6</c:v>
                </c:pt>
                <c:pt idx="84320">
                  <c:v>6</c:v>
                </c:pt>
                <c:pt idx="84321">
                  <c:v>6</c:v>
                </c:pt>
                <c:pt idx="84322">
                  <c:v>6</c:v>
                </c:pt>
                <c:pt idx="84323">
                  <c:v>6</c:v>
                </c:pt>
                <c:pt idx="84324">
                  <c:v>6</c:v>
                </c:pt>
                <c:pt idx="84325">
                  <c:v>6</c:v>
                </c:pt>
                <c:pt idx="84326">
                  <c:v>6</c:v>
                </c:pt>
                <c:pt idx="84327">
                  <c:v>6</c:v>
                </c:pt>
                <c:pt idx="84328">
                  <c:v>6</c:v>
                </c:pt>
                <c:pt idx="84329">
                  <c:v>6</c:v>
                </c:pt>
                <c:pt idx="84330">
                  <c:v>6</c:v>
                </c:pt>
                <c:pt idx="84331">
                  <c:v>6</c:v>
                </c:pt>
                <c:pt idx="84332">
                  <c:v>6</c:v>
                </c:pt>
                <c:pt idx="84333">
                  <c:v>6</c:v>
                </c:pt>
                <c:pt idx="84334">
                  <c:v>6</c:v>
                </c:pt>
                <c:pt idx="84335">
                  <c:v>6</c:v>
                </c:pt>
                <c:pt idx="84336">
                  <c:v>6</c:v>
                </c:pt>
                <c:pt idx="84337">
                  <c:v>6</c:v>
                </c:pt>
                <c:pt idx="84338">
                  <c:v>6</c:v>
                </c:pt>
                <c:pt idx="84339">
                  <c:v>6</c:v>
                </c:pt>
                <c:pt idx="84340">
                  <c:v>6</c:v>
                </c:pt>
                <c:pt idx="84341">
                  <c:v>6</c:v>
                </c:pt>
                <c:pt idx="84342">
                  <c:v>6</c:v>
                </c:pt>
                <c:pt idx="84343">
                  <c:v>6</c:v>
                </c:pt>
                <c:pt idx="84344">
                  <c:v>6</c:v>
                </c:pt>
                <c:pt idx="84345">
                  <c:v>6</c:v>
                </c:pt>
                <c:pt idx="84346">
                  <c:v>6</c:v>
                </c:pt>
                <c:pt idx="84347">
                  <c:v>6</c:v>
                </c:pt>
                <c:pt idx="84348">
                  <c:v>6</c:v>
                </c:pt>
                <c:pt idx="84349">
                  <c:v>6</c:v>
                </c:pt>
                <c:pt idx="84350">
                  <c:v>6</c:v>
                </c:pt>
                <c:pt idx="84351">
                  <c:v>6</c:v>
                </c:pt>
                <c:pt idx="84352">
                  <c:v>6</c:v>
                </c:pt>
                <c:pt idx="84353">
                  <c:v>6</c:v>
                </c:pt>
                <c:pt idx="84354">
                  <c:v>6</c:v>
                </c:pt>
                <c:pt idx="84355">
                  <c:v>6</c:v>
                </c:pt>
                <c:pt idx="84356">
                  <c:v>6</c:v>
                </c:pt>
                <c:pt idx="84357">
                  <c:v>6</c:v>
                </c:pt>
                <c:pt idx="84358">
                  <c:v>6</c:v>
                </c:pt>
                <c:pt idx="84359">
                  <c:v>6</c:v>
                </c:pt>
                <c:pt idx="84360">
                  <c:v>6</c:v>
                </c:pt>
                <c:pt idx="84361">
                  <c:v>6</c:v>
                </c:pt>
                <c:pt idx="84362">
                  <c:v>6</c:v>
                </c:pt>
                <c:pt idx="84363">
                  <c:v>6</c:v>
                </c:pt>
                <c:pt idx="84364">
                  <c:v>6</c:v>
                </c:pt>
                <c:pt idx="84365">
                  <c:v>6</c:v>
                </c:pt>
                <c:pt idx="84366">
                  <c:v>6</c:v>
                </c:pt>
                <c:pt idx="84367">
                  <c:v>6</c:v>
                </c:pt>
                <c:pt idx="84368">
                  <c:v>6</c:v>
                </c:pt>
                <c:pt idx="84369">
                  <c:v>6</c:v>
                </c:pt>
                <c:pt idx="84370">
                  <c:v>6</c:v>
                </c:pt>
                <c:pt idx="84371">
                  <c:v>6</c:v>
                </c:pt>
                <c:pt idx="84372">
                  <c:v>6</c:v>
                </c:pt>
                <c:pt idx="84373">
                  <c:v>6</c:v>
                </c:pt>
                <c:pt idx="84374">
                  <c:v>6</c:v>
                </c:pt>
                <c:pt idx="84375">
                  <c:v>6</c:v>
                </c:pt>
                <c:pt idx="84376">
                  <c:v>6</c:v>
                </c:pt>
                <c:pt idx="84377">
                  <c:v>6</c:v>
                </c:pt>
                <c:pt idx="84378">
                  <c:v>6</c:v>
                </c:pt>
                <c:pt idx="84379">
                  <c:v>6</c:v>
                </c:pt>
                <c:pt idx="84380">
                  <c:v>6</c:v>
                </c:pt>
                <c:pt idx="84381">
                  <c:v>6</c:v>
                </c:pt>
                <c:pt idx="84382">
                  <c:v>6</c:v>
                </c:pt>
                <c:pt idx="84383">
                  <c:v>6</c:v>
                </c:pt>
                <c:pt idx="84384">
                  <c:v>6</c:v>
                </c:pt>
                <c:pt idx="84385">
                  <c:v>6</c:v>
                </c:pt>
                <c:pt idx="84386">
                  <c:v>6</c:v>
                </c:pt>
                <c:pt idx="84387">
                  <c:v>6</c:v>
                </c:pt>
                <c:pt idx="84388">
                  <c:v>6</c:v>
                </c:pt>
                <c:pt idx="84389">
                  <c:v>6</c:v>
                </c:pt>
                <c:pt idx="84390">
                  <c:v>6</c:v>
                </c:pt>
                <c:pt idx="84391">
                  <c:v>6</c:v>
                </c:pt>
                <c:pt idx="84392">
                  <c:v>6</c:v>
                </c:pt>
                <c:pt idx="84393">
                  <c:v>6</c:v>
                </c:pt>
                <c:pt idx="84394">
                  <c:v>6</c:v>
                </c:pt>
                <c:pt idx="84395">
                  <c:v>6</c:v>
                </c:pt>
                <c:pt idx="84396">
                  <c:v>6</c:v>
                </c:pt>
                <c:pt idx="84397">
                  <c:v>6</c:v>
                </c:pt>
                <c:pt idx="84398">
                  <c:v>6</c:v>
                </c:pt>
                <c:pt idx="84399">
                  <c:v>6</c:v>
                </c:pt>
                <c:pt idx="84400">
                  <c:v>6</c:v>
                </c:pt>
                <c:pt idx="84401">
                  <c:v>6</c:v>
                </c:pt>
                <c:pt idx="84402">
                  <c:v>6</c:v>
                </c:pt>
                <c:pt idx="84403">
                  <c:v>6</c:v>
                </c:pt>
                <c:pt idx="84404">
                  <c:v>6</c:v>
                </c:pt>
                <c:pt idx="84405">
                  <c:v>6</c:v>
                </c:pt>
                <c:pt idx="84406">
                  <c:v>6</c:v>
                </c:pt>
                <c:pt idx="84407">
                  <c:v>6</c:v>
                </c:pt>
                <c:pt idx="84408">
                  <c:v>6</c:v>
                </c:pt>
                <c:pt idx="84409">
                  <c:v>6</c:v>
                </c:pt>
                <c:pt idx="84410">
                  <c:v>6</c:v>
                </c:pt>
                <c:pt idx="84411">
                  <c:v>6</c:v>
                </c:pt>
                <c:pt idx="84412">
                  <c:v>6</c:v>
                </c:pt>
                <c:pt idx="84413">
                  <c:v>6</c:v>
                </c:pt>
                <c:pt idx="84414">
                  <c:v>6</c:v>
                </c:pt>
                <c:pt idx="84415">
                  <c:v>6</c:v>
                </c:pt>
                <c:pt idx="84416">
                  <c:v>6</c:v>
                </c:pt>
                <c:pt idx="84417">
                  <c:v>6</c:v>
                </c:pt>
                <c:pt idx="84418">
                  <c:v>6</c:v>
                </c:pt>
                <c:pt idx="84419">
                  <c:v>6</c:v>
                </c:pt>
                <c:pt idx="84420">
                  <c:v>6</c:v>
                </c:pt>
                <c:pt idx="84421">
                  <c:v>6</c:v>
                </c:pt>
                <c:pt idx="84422">
                  <c:v>6</c:v>
                </c:pt>
                <c:pt idx="84423">
                  <c:v>6</c:v>
                </c:pt>
                <c:pt idx="84424">
                  <c:v>6</c:v>
                </c:pt>
                <c:pt idx="84425">
                  <c:v>6</c:v>
                </c:pt>
                <c:pt idx="84426">
                  <c:v>6</c:v>
                </c:pt>
                <c:pt idx="84427">
                  <c:v>6</c:v>
                </c:pt>
                <c:pt idx="84428">
                  <c:v>6</c:v>
                </c:pt>
                <c:pt idx="84429">
                  <c:v>6</c:v>
                </c:pt>
                <c:pt idx="84430">
                  <c:v>6</c:v>
                </c:pt>
                <c:pt idx="84431">
                  <c:v>6</c:v>
                </c:pt>
                <c:pt idx="84432">
                  <c:v>6</c:v>
                </c:pt>
                <c:pt idx="84433">
                  <c:v>6</c:v>
                </c:pt>
                <c:pt idx="84434">
                  <c:v>6</c:v>
                </c:pt>
                <c:pt idx="84435">
                  <c:v>6</c:v>
                </c:pt>
                <c:pt idx="84436">
                  <c:v>6</c:v>
                </c:pt>
                <c:pt idx="84437">
                  <c:v>6</c:v>
                </c:pt>
                <c:pt idx="84438">
                  <c:v>6</c:v>
                </c:pt>
                <c:pt idx="84439">
                  <c:v>6</c:v>
                </c:pt>
                <c:pt idx="84440">
                  <c:v>6</c:v>
                </c:pt>
                <c:pt idx="84441">
                  <c:v>6</c:v>
                </c:pt>
                <c:pt idx="84442">
                  <c:v>6</c:v>
                </c:pt>
                <c:pt idx="84443">
                  <c:v>6</c:v>
                </c:pt>
                <c:pt idx="84444">
                  <c:v>6</c:v>
                </c:pt>
                <c:pt idx="84445">
                  <c:v>6</c:v>
                </c:pt>
                <c:pt idx="84446">
                  <c:v>6</c:v>
                </c:pt>
                <c:pt idx="84447">
                  <c:v>6</c:v>
                </c:pt>
                <c:pt idx="84448">
                  <c:v>6</c:v>
                </c:pt>
                <c:pt idx="84449">
                  <c:v>6</c:v>
                </c:pt>
                <c:pt idx="84450">
                  <c:v>6</c:v>
                </c:pt>
                <c:pt idx="84451">
                  <c:v>6</c:v>
                </c:pt>
                <c:pt idx="84452">
                  <c:v>6</c:v>
                </c:pt>
                <c:pt idx="84453">
                  <c:v>6</c:v>
                </c:pt>
                <c:pt idx="84454">
                  <c:v>6</c:v>
                </c:pt>
                <c:pt idx="84455">
                  <c:v>6</c:v>
                </c:pt>
                <c:pt idx="84456">
                  <c:v>6</c:v>
                </c:pt>
                <c:pt idx="84457">
                  <c:v>6</c:v>
                </c:pt>
                <c:pt idx="84458">
                  <c:v>6</c:v>
                </c:pt>
                <c:pt idx="84459">
                  <c:v>6</c:v>
                </c:pt>
                <c:pt idx="84460">
                  <c:v>6</c:v>
                </c:pt>
                <c:pt idx="84461">
                  <c:v>6</c:v>
                </c:pt>
                <c:pt idx="84462">
                  <c:v>6</c:v>
                </c:pt>
                <c:pt idx="84463">
                  <c:v>6</c:v>
                </c:pt>
                <c:pt idx="84464">
                  <c:v>6</c:v>
                </c:pt>
                <c:pt idx="84465">
                  <c:v>6</c:v>
                </c:pt>
                <c:pt idx="84466">
                  <c:v>6</c:v>
                </c:pt>
                <c:pt idx="84467">
                  <c:v>6</c:v>
                </c:pt>
                <c:pt idx="84468">
                  <c:v>6</c:v>
                </c:pt>
                <c:pt idx="84469">
                  <c:v>6</c:v>
                </c:pt>
                <c:pt idx="84470">
                  <c:v>6</c:v>
                </c:pt>
                <c:pt idx="84471">
                  <c:v>6</c:v>
                </c:pt>
                <c:pt idx="84472">
                  <c:v>6</c:v>
                </c:pt>
                <c:pt idx="84473">
                  <c:v>6</c:v>
                </c:pt>
                <c:pt idx="84474">
                  <c:v>6</c:v>
                </c:pt>
                <c:pt idx="84475">
                  <c:v>6</c:v>
                </c:pt>
                <c:pt idx="84476">
                  <c:v>6</c:v>
                </c:pt>
                <c:pt idx="84477">
                  <c:v>6</c:v>
                </c:pt>
                <c:pt idx="84478">
                  <c:v>6</c:v>
                </c:pt>
                <c:pt idx="84479">
                  <c:v>6</c:v>
                </c:pt>
                <c:pt idx="84480">
                  <c:v>6</c:v>
                </c:pt>
                <c:pt idx="84481">
                  <c:v>6</c:v>
                </c:pt>
                <c:pt idx="84482">
                  <c:v>6</c:v>
                </c:pt>
                <c:pt idx="84483">
                  <c:v>6</c:v>
                </c:pt>
                <c:pt idx="84484">
                  <c:v>6</c:v>
                </c:pt>
                <c:pt idx="84485">
                  <c:v>6</c:v>
                </c:pt>
                <c:pt idx="84486">
                  <c:v>6</c:v>
                </c:pt>
                <c:pt idx="84487">
                  <c:v>6</c:v>
                </c:pt>
                <c:pt idx="84488">
                  <c:v>6</c:v>
                </c:pt>
                <c:pt idx="84489">
                  <c:v>6</c:v>
                </c:pt>
                <c:pt idx="84490">
                  <c:v>6</c:v>
                </c:pt>
                <c:pt idx="84491">
                  <c:v>6</c:v>
                </c:pt>
                <c:pt idx="84492">
                  <c:v>6</c:v>
                </c:pt>
                <c:pt idx="84493">
                  <c:v>6</c:v>
                </c:pt>
                <c:pt idx="84494">
                  <c:v>6</c:v>
                </c:pt>
                <c:pt idx="84495">
                  <c:v>6</c:v>
                </c:pt>
                <c:pt idx="84496">
                  <c:v>6</c:v>
                </c:pt>
                <c:pt idx="84497">
                  <c:v>6</c:v>
                </c:pt>
                <c:pt idx="84498">
                  <c:v>6</c:v>
                </c:pt>
                <c:pt idx="84499">
                  <c:v>6</c:v>
                </c:pt>
                <c:pt idx="84500">
                  <c:v>6</c:v>
                </c:pt>
                <c:pt idx="84501">
                  <c:v>6</c:v>
                </c:pt>
                <c:pt idx="84502">
                  <c:v>6</c:v>
                </c:pt>
                <c:pt idx="84503">
                  <c:v>6</c:v>
                </c:pt>
                <c:pt idx="84504">
                  <c:v>6</c:v>
                </c:pt>
                <c:pt idx="84505">
                  <c:v>6</c:v>
                </c:pt>
                <c:pt idx="84506">
                  <c:v>6</c:v>
                </c:pt>
                <c:pt idx="84507">
                  <c:v>6</c:v>
                </c:pt>
                <c:pt idx="84508">
                  <c:v>6</c:v>
                </c:pt>
                <c:pt idx="84509">
                  <c:v>6</c:v>
                </c:pt>
                <c:pt idx="84510">
                  <c:v>6</c:v>
                </c:pt>
                <c:pt idx="84511">
                  <c:v>6</c:v>
                </c:pt>
                <c:pt idx="84512">
                  <c:v>6</c:v>
                </c:pt>
                <c:pt idx="84513">
                  <c:v>6</c:v>
                </c:pt>
                <c:pt idx="84514">
                  <c:v>6</c:v>
                </c:pt>
                <c:pt idx="84515">
                  <c:v>6</c:v>
                </c:pt>
                <c:pt idx="84516">
                  <c:v>6</c:v>
                </c:pt>
                <c:pt idx="84517">
                  <c:v>6</c:v>
                </c:pt>
                <c:pt idx="84518">
                  <c:v>6</c:v>
                </c:pt>
                <c:pt idx="84519">
                  <c:v>6</c:v>
                </c:pt>
                <c:pt idx="84520">
                  <c:v>6</c:v>
                </c:pt>
                <c:pt idx="84521">
                  <c:v>6</c:v>
                </c:pt>
                <c:pt idx="84522">
                  <c:v>6</c:v>
                </c:pt>
                <c:pt idx="84523">
                  <c:v>6</c:v>
                </c:pt>
                <c:pt idx="84524">
                  <c:v>6</c:v>
                </c:pt>
                <c:pt idx="84525">
                  <c:v>6</c:v>
                </c:pt>
                <c:pt idx="84526">
                  <c:v>6</c:v>
                </c:pt>
                <c:pt idx="84527">
                  <c:v>6</c:v>
                </c:pt>
                <c:pt idx="84528">
                  <c:v>6</c:v>
                </c:pt>
                <c:pt idx="84529">
                  <c:v>6</c:v>
                </c:pt>
                <c:pt idx="84530">
                  <c:v>6</c:v>
                </c:pt>
                <c:pt idx="84531">
                  <c:v>6</c:v>
                </c:pt>
                <c:pt idx="84532">
                  <c:v>6</c:v>
                </c:pt>
                <c:pt idx="84533">
                  <c:v>6</c:v>
                </c:pt>
                <c:pt idx="84534">
                  <c:v>6</c:v>
                </c:pt>
                <c:pt idx="84535">
                  <c:v>6</c:v>
                </c:pt>
                <c:pt idx="84536">
                  <c:v>6</c:v>
                </c:pt>
                <c:pt idx="84537">
                  <c:v>6</c:v>
                </c:pt>
                <c:pt idx="84538">
                  <c:v>6</c:v>
                </c:pt>
                <c:pt idx="84539">
                  <c:v>6</c:v>
                </c:pt>
                <c:pt idx="84540">
                  <c:v>6</c:v>
                </c:pt>
                <c:pt idx="84541">
                  <c:v>6</c:v>
                </c:pt>
                <c:pt idx="84542">
                  <c:v>6</c:v>
                </c:pt>
                <c:pt idx="84543">
                  <c:v>6</c:v>
                </c:pt>
                <c:pt idx="84544">
                  <c:v>6</c:v>
                </c:pt>
                <c:pt idx="84545">
                  <c:v>6</c:v>
                </c:pt>
                <c:pt idx="84546">
                  <c:v>6</c:v>
                </c:pt>
                <c:pt idx="84547">
                  <c:v>6</c:v>
                </c:pt>
                <c:pt idx="84548">
                  <c:v>6</c:v>
                </c:pt>
                <c:pt idx="84549">
                  <c:v>6</c:v>
                </c:pt>
                <c:pt idx="84550">
                  <c:v>6</c:v>
                </c:pt>
                <c:pt idx="84551">
                  <c:v>6</c:v>
                </c:pt>
                <c:pt idx="84552">
                  <c:v>6</c:v>
                </c:pt>
                <c:pt idx="84553">
                  <c:v>6</c:v>
                </c:pt>
                <c:pt idx="84554">
                  <c:v>6</c:v>
                </c:pt>
                <c:pt idx="84555">
                  <c:v>6</c:v>
                </c:pt>
                <c:pt idx="84556">
                  <c:v>6</c:v>
                </c:pt>
                <c:pt idx="84557">
                  <c:v>6</c:v>
                </c:pt>
                <c:pt idx="84558">
                  <c:v>6</c:v>
                </c:pt>
                <c:pt idx="84559">
                  <c:v>6</c:v>
                </c:pt>
                <c:pt idx="84560">
                  <c:v>6</c:v>
                </c:pt>
                <c:pt idx="84561">
                  <c:v>6</c:v>
                </c:pt>
                <c:pt idx="84562">
                  <c:v>6</c:v>
                </c:pt>
                <c:pt idx="84563">
                  <c:v>6</c:v>
                </c:pt>
                <c:pt idx="84564">
                  <c:v>6</c:v>
                </c:pt>
                <c:pt idx="84565">
                  <c:v>6</c:v>
                </c:pt>
                <c:pt idx="84566">
                  <c:v>6</c:v>
                </c:pt>
                <c:pt idx="84567">
                  <c:v>6</c:v>
                </c:pt>
                <c:pt idx="84568">
                  <c:v>6</c:v>
                </c:pt>
                <c:pt idx="84569">
                  <c:v>6</c:v>
                </c:pt>
                <c:pt idx="84570">
                  <c:v>6</c:v>
                </c:pt>
                <c:pt idx="84571">
                  <c:v>6</c:v>
                </c:pt>
                <c:pt idx="84572">
                  <c:v>6</c:v>
                </c:pt>
                <c:pt idx="84573">
                  <c:v>6</c:v>
                </c:pt>
                <c:pt idx="84574">
                  <c:v>6</c:v>
                </c:pt>
                <c:pt idx="84575">
                  <c:v>6</c:v>
                </c:pt>
                <c:pt idx="84576">
                  <c:v>6</c:v>
                </c:pt>
                <c:pt idx="84577">
                  <c:v>6</c:v>
                </c:pt>
                <c:pt idx="84578">
                  <c:v>6</c:v>
                </c:pt>
                <c:pt idx="84579">
                  <c:v>6</c:v>
                </c:pt>
                <c:pt idx="84580">
                  <c:v>6</c:v>
                </c:pt>
                <c:pt idx="84581">
                  <c:v>6</c:v>
                </c:pt>
                <c:pt idx="84582">
                  <c:v>6</c:v>
                </c:pt>
                <c:pt idx="84583">
                  <c:v>6</c:v>
                </c:pt>
                <c:pt idx="84584">
                  <c:v>6</c:v>
                </c:pt>
                <c:pt idx="84585">
                  <c:v>6</c:v>
                </c:pt>
                <c:pt idx="84586">
                  <c:v>6</c:v>
                </c:pt>
                <c:pt idx="84587">
                  <c:v>6</c:v>
                </c:pt>
                <c:pt idx="84588">
                  <c:v>6</c:v>
                </c:pt>
                <c:pt idx="84589">
                  <c:v>6</c:v>
                </c:pt>
                <c:pt idx="84590">
                  <c:v>6</c:v>
                </c:pt>
                <c:pt idx="84591">
                  <c:v>6</c:v>
                </c:pt>
                <c:pt idx="84592">
                  <c:v>6</c:v>
                </c:pt>
                <c:pt idx="84593">
                  <c:v>6</c:v>
                </c:pt>
                <c:pt idx="84594">
                  <c:v>6</c:v>
                </c:pt>
                <c:pt idx="84595">
                  <c:v>6</c:v>
                </c:pt>
                <c:pt idx="84596">
                  <c:v>6</c:v>
                </c:pt>
                <c:pt idx="84597">
                  <c:v>6</c:v>
                </c:pt>
                <c:pt idx="84598">
                  <c:v>6</c:v>
                </c:pt>
                <c:pt idx="84599">
                  <c:v>6</c:v>
                </c:pt>
                <c:pt idx="84600">
                  <c:v>6.5</c:v>
                </c:pt>
                <c:pt idx="84601">
                  <c:v>6.5</c:v>
                </c:pt>
                <c:pt idx="84602">
                  <c:v>6.5</c:v>
                </c:pt>
                <c:pt idx="84603">
                  <c:v>6.5</c:v>
                </c:pt>
                <c:pt idx="84604">
                  <c:v>6.5</c:v>
                </c:pt>
                <c:pt idx="84605">
                  <c:v>6.5</c:v>
                </c:pt>
                <c:pt idx="84606">
                  <c:v>6.5</c:v>
                </c:pt>
                <c:pt idx="84607">
                  <c:v>6.5</c:v>
                </c:pt>
                <c:pt idx="84608">
                  <c:v>6.5</c:v>
                </c:pt>
                <c:pt idx="84609">
                  <c:v>6.5</c:v>
                </c:pt>
                <c:pt idx="84610">
                  <c:v>6.5</c:v>
                </c:pt>
                <c:pt idx="84611">
                  <c:v>6.5</c:v>
                </c:pt>
                <c:pt idx="84612">
                  <c:v>6.5</c:v>
                </c:pt>
                <c:pt idx="84613">
                  <c:v>6.5</c:v>
                </c:pt>
                <c:pt idx="84614">
                  <c:v>6.5</c:v>
                </c:pt>
                <c:pt idx="84615">
                  <c:v>6.5</c:v>
                </c:pt>
                <c:pt idx="84616">
                  <c:v>6.5</c:v>
                </c:pt>
                <c:pt idx="84617">
                  <c:v>6.5</c:v>
                </c:pt>
                <c:pt idx="84618">
                  <c:v>6.5</c:v>
                </c:pt>
                <c:pt idx="84619">
                  <c:v>6.5</c:v>
                </c:pt>
                <c:pt idx="84620">
                  <c:v>6.5</c:v>
                </c:pt>
                <c:pt idx="84621">
                  <c:v>6.5</c:v>
                </c:pt>
                <c:pt idx="84622">
                  <c:v>6.5</c:v>
                </c:pt>
                <c:pt idx="84623">
                  <c:v>6.5</c:v>
                </c:pt>
                <c:pt idx="84624">
                  <c:v>6.5</c:v>
                </c:pt>
                <c:pt idx="84625">
                  <c:v>6.5</c:v>
                </c:pt>
                <c:pt idx="84626">
                  <c:v>6.5</c:v>
                </c:pt>
                <c:pt idx="84627">
                  <c:v>6.5</c:v>
                </c:pt>
                <c:pt idx="84628">
                  <c:v>6.5</c:v>
                </c:pt>
                <c:pt idx="84629">
                  <c:v>6.5</c:v>
                </c:pt>
                <c:pt idx="84630">
                  <c:v>6.5</c:v>
                </c:pt>
                <c:pt idx="84631">
                  <c:v>6.5</c:v>
                </c:pt>
                <c:pt idx="84632">
                  <c:v>6.5</c:v>
                </c:pt>
                <c:pt idx="84633">
                  <c:v>6.5</c:v>
                </c:pt>
                <c:pt idx="84634">
                  <c:v>6.5</c:v>
                </c:pt>
                <c:pt idx="84635">
                  <c:v>6.5</c:v>
                </c:pt>
                <c:pt idx="84636">
                  <c:v>6.5</c:v>
                </c:pt>
                <c:pt idx="84637">
                  <c:v>6.5</c:v>
                </c:pt>
                <c:pt idx="84638">
                  <c:v>6.5</c:v>
                </c:pt>
                <c:pt idx="84639">
                  <c:v>6.5</c:v>
                </c:pt>
                <c:pt idx="84640">
                  <c:v>6.5</c:v>
                </c:pt>
                <c:pt idx="84641">
                  <c:v>6.5</c:v>
                </c:pt>
                <c:pt idx="84642">
                  <c:v>6.5</c:v>
                </c:pt>
                <c:pt idx="84643">
                  <c:v>6.5</c:v>
                </c:pt>
                <c:pt idx="84644">
                  <c:v>6.5</c:v>
                </c:pt>
                <c:pt idx="84645">
                  <c:v>6.5</c:v>
                </c:pt>
                <c:pt idx="84646">
                  <c:v>6.5</c:v>
                </c:pt>
                <c:pt idx="84647">
                  <c:v>6.5</c:v>
                </c:pt>
                <c:pt idx="84648">
                  <c:v>6.5</c:v>
                </c:pt>
                <c:pt idx="84649">
                  <c:v>6.5</c:v>
                </c:pt>
                <c:pt idx="84650">
                  <c:v>6.5</c:v>
                </c:pt>
                <c:pt idx="84651">
                  <c:v>6.5</c:v>
                </c:pt>
                <c:pt idx="84652">
                  <c:v>6.5</c:v>
                </c:pt>
                <c:pt idx="84653">
                  <c:v>6.5</c:v>
                </c:pt>
                <c:pt idx="84654">
                  <c:v>6.5</c:v>
                </c:pt>
                <c:pt idx="84655">
                  <c:v>6.5</c:v>
                </c:pt>
                <c:pt idx="84656">
                  <c:v>6.5</c:v>
                </c:pt>
                <c:pt idx="84657">
                  <c:v>6.5</c:v>
                </c:pt>
                <c:pt idx="84658">
                  <c:v>6.5</c:v>
                </c:pt>
                <c:pt idx="84659">
                  <c:v>6.5</c:v>
                </c:pt>
                <c:pt idx="84660">
                  <c:v>6.5</c:v>
                </c:pt>
                <c:pt idx="84661">
                  <c:v>6.5</c:v>
                </c:pt>
                <c:pt idx="84662">
                  <c:v>6.5</c:v>
                </c:pt>
                <c:pt idx="84663">
                  <c:v>6.5</c:v>
                </c:pt>
                <c:pt idx="84664">
                  <c:v>6.5</c:v>
                </c:pt>
                <c:pt idx="84665">
                  <c:v>6.5</c:v>
                </c:pt>
                <c:pt idx="84666">
                  <c:v>6.5</c:v>
                </c:pt>
                <c:pt idx="84667">
                  <c:v>6.5</c:v>
                </c:pt>
                <c:pt idx="84668">
                  <c:v>6.5</c:v>
                </c:pt>
                <c:pt idx="84669">
                  <c:v>6.5</c:v>
                </c:pt>
                <c:pt idx="84670">
                  <c:v>6.5</c:v>
                </c:pt>
                <c:pt idx="84671">
                  <c:v>6.5</c:v>
                </c:pt>
                <c:pt idx="84672">
                  <c:v>6.5</c:v>
                </c:pt>
                <c:pt idx="84673">
                  <c:v>6.5</c:v>
                </c:pt>
                <c:pt idx="84674">
                  <c:v>6.5</c:v>
                </c:pt>
                <c:pt idx="84675">
                  <c:v>6.5</c:v>
                </c:pt>
                <c:pt idx="84676">
                  <c:v>6.5</c:v>
                </c:pt>
                <c:pt idx="84677">
                  <c:v>6.5</c:v>
                </c:pt>
                <c:pt idx="84678">
                  <c:v>6.5</c:v>
                </c:pt>
                <c:pt idx="84679">
                  <c:v>6.5</c:v>
                </c:pt>
                <c:pt idx="84680">
                  <c:v>6.5</c:v>
                </c:pt>
                <c:pt idx="84681">
                  <c:v>6.5</c:v>
                </c:pt>
                <c:pt idx="84682">
                  <c:v>6.5</c:v>
                </c:pt>
                <c:pt idx="84683">
                  <c:v>6.5</c:v>
                </c:pt>
                <c:pt idx="84684">
                  <c:v>6.5</c:v>
                </c:pt>
                <c:pt idx="84685">
                  <c:v>6.5</c:v>
                </c:pt>
                <c:pt idx="84686">
                  <c:v>6.5</c:v>
                </c:pt>
                <c:pt idx="84687">
                  <c:v>6.5</c:v>
                </c:pt>
                <c:pt idx="84688">
                  <c:v>6.5</c:v>
                </c:pt>
                <c:pt idx="84689">
                  <c:v>6.5</c:v>
                </c:pt>
                <c:pt idx="84690">
                  <c:v>6.5</c:v>
                </c:pt>
                <c:pt idx="84691">
                  <c:v>6.5</c:v>
                </c:pt>
                <c:pt idx="84692">
                  <c:v>6.5</c:v>
                </c:pt>
                <c:pt idx="84693">
                  <c:v>6.5</c:v>
                </c:pt>
                <c:pt idx="84694">
                  <c:v>6.5</c:v>
                </c:pt>
                <c:pt idx="84695">
                  <c:v>6.5</c:v>
                </c:pt>
                <c:pt idx="84696">
                  <c:v>6.5</c:v>
                </c:pt>
                <c:pt idx="84697">
                  <c:v>6.5</c:v>
                </c:pt>
                <c:pt idx="84698">
                  <c:v>6.5</c:v>
                </c:pt>
                <c:pt idx="84699">
                  <c:v>6.5</c:v>
                </c:pt>
                <c:pt idx="84700">
                  <c:v>6.5</c:v>
                </c:pt>
                <c:pt idx="84701">
                  <c:v>6.5</c:v>
                </c:pt>
                <c:pt idx="84702">
                  <c:v>6.5</c:v>
                </c:pt>
                <c:pt idx="84703">
                  <c:v>6.5</c:v>
                </c:pt>
                <c:pt idx="84704">
                  <c:v>6.5</c:v>
                </c:pt>
                <c:pt idx="84705">
                  <c:v>6.5</c:v>
                </c:pt>
                <c:pt idx="84706">
                  <c:v>6.5</c:v>
                </c:pt>
                <c:pt idx="84707">
                  <c:v>6.5</c:v>
                </c:pt>
                <c:pt idx="84708">
                  <c:v>6.5</c:v>
                </c:pt>
                <c:pt idx="84709">
                  <c:v>6.5</c:v>
                </c:pt>
                <c:pt idx="84710">
                  <c:v>6.5</c:v>
                </c:pt>
                <c:pt idx="84711">
                  <c:v>6.5</c:v>
                </c:pt>
                <c:pt idx="84712">
                  <c:v>6.5</c:v>
                </c:pt>
                <c:pt idx="84713">
                  <c:v>6.5</c:v>
                </c:pt>
                <c:pt idx="84714">
                  <c:v>6.5</c:v>
                </c:pt>
                <c:pt idx="84715">
                  <c:v>6.5</c:v>
                </c:pt>
                <c:pt idx="84716">
                  <c:v>6.5</c:v>
                </c:pt>
                <c:pt idx="84717">
                  <c:v>6.5</c:v>
                </c:pt>
                <c:pt idx="84718">
                  <c:v>6.5</c:v>
                </c:pt>
                <c:pt idx="84719">
                  <c:v>6.5</c:v>
                </c:pt>
                <c:pt idx="84720">
                  <c:v>6.5</c:v>
                </c:pt>
                <c:pt idx="84721">
                  <c:v>6.5</c:v>
                </c:pt>
                <c:pt idx="84722">
                  <c:v>6.5</c:v>
                </c:pt>
                <c:pt idx="84723">
                  <c:v>6.5</c:v>
                </c:pt>
                <c:pt idx="84724">
                  <c:v>6.5</c:v>
                </c:pt>
                <c:pt idx="84725">
                  <c:v>6.5</c:v>
                </c:pt>
                <c:pt idx="84726">
                  <c:v>6.5</c:v>
                </c:pt>
                <c:pt idx="84727">
                  <c:v>6.5</c:v>
                </c:pt>
                <c:pt idx="84728">
                  <c:v>6.5</c:v>
                </c:pt>
                <c:pt idx="84729">
                  <c:v>6.5</c:v>
                </c:pt>
                <c:pt idx="84730">
                  <c:v>6.5</c:v>
                </c:pt>
                <c:pt idx="84731">
                  <c:v>6.5</c:v>
                </c:pt>
                <c:pt idx="84732">
                  <c:v>6.5</c:v>
                </c:pt>
                <c:pt idx="84733">
                  <c:v>6.5</c:v>
                </c:pt>
                <c:pt idx="84734">
                  <c:v>6.5</c:v>
                </c:pt>
                <c:pt idx="84735">
                  <c:v>6.5</c:v>
                </c:pt>
                <c:pt idx="84736">
                  <c:v>6.5</c:v>
                </c:pt>
                <c:pt idx="84737">
                  <c:v>6.5</c:v>
                </c:pt>
                <c:pt idx="84738">
                  <c:v>6.5</c:v>
                </c:pt>
                <c:pt idx="84739">
                  <c:v>6.5</c:v>
                </c:pt>
                <c:pt idx="84740">
                  <c:v>6.5</c:v>
                </c:pt>
                <c:pt idx="84741">
                  <c:v>6.5</c:v>
                </c:pt>
                <c:pt idx="84742">
                  <c:v>6.5</c:v>
                </c:pt>
                <c:pt idx="84743">
                  <c:v>6.5</c:v>
                </c:pt>
                <c:pt idx="84744">
                  <c:v>6.5</c:v>
                </c:pt>
                <c:pt idx="84745">
                  <c:v>6.5</c:v>
                </c:pt>
                <c:pt idx="84746">
                  <c:v>6.5</c:v>
                </c:pt>
                <c:pt idx="84747">
                  <c:v>6.5</c:v>
                </c:pt>
                <c:pt idx="84748">
                  <c:v>6.5</c:v>
                </c:pt>
                <c:pt idx="84749">
                  <c:v>6.5</c:v>
                </c:pt>
                <c:pt idx="84750">
                  <c:v>6.5</c:v>
                </c:pt>
                <c:pt idx="84751">
                  <c:v>6.5</c:v>
                </c:pt>
                <c:pt idx="84752">
                  <c:v>6.5</c:v>
                </c:pt>
                <c:pt idx="84753">
                  <c:v>6.5</c:v>
                </c:pt>
                <c:pt idx="84754">
                  <c:v>6.5</c:v>
                </c:pt>
                <c:pt idx="84755">
                  <c:v>6.5</c:v>
                </c:pt>
                <c:pt idx="84756">
                  <c:v>6.5</c:v>
                </c:pt>
                <c:pt idx="84757">
                  <c:v>6.5</c:v>
                </c:pt>
                <c:pt idx="84758">
                  <c:v>6.5</c:v>
                </c:pt>
                <c:pt idx="84759">
                  <c:v>6.5</c:v>
                </c:pt>
                <c:pt idx="84760">
                  <c:v>6.5</c:v>
                </c:pt>
                <c:pt idx="84761">
                  <c:v>6.5</c:v>
                </c:pt>
                <c:pt idx="84762">
                  <c:v>6.5</c:v>
                </c:pt>
                <c:pt idx="84763">
                  <c:v>6.5</c:v>
                </c:pt>
                <c:pt idx="84764">
                  <c:v>6.5</c:v>
                </c:pt>
                <c:pt idx="84765">
                  <c:v>6.5</c:v>
                </c:pt>
                <c:pt idx="84766">
                  <c:v>6.5</c:v>
                </c:pt>
                <c:pt idx="84767">
                  <c:v>6.5</c:v>
                </c:pt>
                <c:pt idx="84768">
                  <c:v>6.5</c:v>
                </c:pt>
                <c:pt idx="84769">
                  <c:v>6.5</c:v>
                </c:pt>
                <c:pt idx="84770">
                  <c:v>6.5</c:v>
                </c:pt>
                <c:pt idx="84771">
                  <c:v>6.5</c:v>
                </c:pt>
                <c:pt idx="84772">
                  <c:v>6.5</c:v>
                </c:pt>
                <c:pt idx="84773">
                  <c:v>6.5</c:v>
                </c:pt>
                <c:pt idx="84774">
                  <c:v>6.5</c:v>
                </c:pt>
                <c:pt idx="84775">
                  <c:v>6.5</c:v>
                </c:pt>
                <c:pt idx="84776">
                  <c:v>6.5</c:v>
                </c:pt>
                <c:pt idx="84777">
                  <c:v>6.5</c:v>
                </c:pt>
                <c:pt idx="84778">
                  <c:v>6.5</c:v>
                </c:pt>
                <c:pt idx="84779">
                  <c:v>6.5</c:v>
                </c:pt>
                <c:pt idx="84780">
                  <c:v>6.5</c:v>
                </c:pt>
                <c:pt idx="84781">
                  <c:v>6.5</c:v>
                </c:pt>
                <c:pt idx="84782">
                  <c:v>6.5</c:v>
                </c:pt>
                <c:pt idx="84783">
                  <c:v>6.5</c:v>
                </c:pt>
                <c:pt idx="84784">
                  <c:v>6.5</c:v>
                </c:pt>
                <c:pt idx="84785">
                  <c:v>6.5</c:v>
                </c:pt>
                <c:pt idx="84786">
                  <c:v>6.5</c:v>
                </c:pt>
                <c:pt idx="84787">
                  <c:v>6.5</c:v>
                </c:pt>
                <c:pt idx="84788">
                  <c:v>6.5</c:v>
                </c:pt>
                <c:pt idx="84789">
                  <c:v>6.5</c:v>
                </c:pt>
                <c:pt idx="84790">
                  <c:v>6.5</c:v>
                </c:pt>
                <c:pt idx="84791">
                  <c:v>6.5</c:v>
                </c:pt>
                <c:pt idx="84792">
                  <c:v>6.5</c:v>
                </c:pt>
                <c:pt idx="84793">
                  <c:v>6.5</c:v>
                </c:pt>
                <c:pt idx="84794">
                  <c:v>6.5</c:v>
                </c:pt>
                <c:pt idx="84795">
                  <c:v>6.5</c:v>
                </c:pt>
                <c:pt idx="84796">
                  <c:v>6.5</c:v>
                </c:pt>
                <c:pt idx="84797">
                  <c:v>6.5</c:v>
                </c:pt>
                <c:pt idx="84798">
                  <c:v>6.5</c:v>
                </c:pt>
                <c:pt idx="84799">
                  <c:v>6.5</c:v>
                </c:pt>
                <c:pt idx="84800">
                  <c:v>6.5</c:v>
                </c:pt>
                <c:pt idx="84801">
                  <c:v>6.5</c:v>
                </c:pt>
                <c:pt idx="84802">
                  <c:v>6.5</c:v>
                </c:pt>
                <c:pt idx="84803">
                  <c:v>6.5</c:v>
                </c:pt>
                <c:pt idx="84804">
                  <c:v>6.5</c:v>
                </c:pt>
                <c:pt idx="84805">
                  <c:v>6.5</c:v>
                </c:pt>
                <c:pt idx="84806">
                  <c:v>6.5</c:v>
                </c:pt>
                <c:pt idx="84807">
                  <c:v>6.5</c:v>
                </c:pt>
                <c:pt idx="84808">
                  <c:v>6.5</c:v>
                </c:pt>
                <c:pt idx="84809">
                  <c:v>6.5</c:v>
                </c:pt>
                <c:pt idx="84810">
                  <c:v>6.5</c:v>
                </c:pt>
                <c:pt idx="84811">
                  <c:v>6.5</c:v>
                </c:pt>
                <c:pt idx="84812">
                  <c:v>6.5</c:v>
                </c:pt>
                <c:pt idx="84813">
                  <c:v>6.5</c:v>
                </c:pt>
                <c:pt idx="84814">
                  <c:v>6.5</c:v>
                </c:pt>
                <c:pt idx="84815">
                  <c:v>6.5</c:v>
                </c:pt>
                <c:pt idx="84816">
                  <c:v>6.5</c:v>
                </c:pt>
                <c:pt idx="84817">
                  <c:v>6.5</c:v>
                </c:pt>
                <c:pt idx="84818">
                  <c:v>6.5</c:v>
                </c:pt>
                <c:pt idx="84819">
                  <c:v>6.5</c:v>
                </c:pt>
                <c:pt idx="84820">
                  <c:v>6.5</c:v>
                </c:pt>
                <c:pt idx="84821">
                  <c:v>6.5</c:v>
                </c:pt>
                <c:pt idx="84822">
                  <c:v>6.5</c:v>
                </c:pt>
                <c:pt idx="84823">
                  <c:v>6.5</c:v>
                </c:pt>
                <c:pt idx="84824">
                  <c:v>6.5</c:v>
                </c:pt>
                <c:pt idx="84825">
                  <c:v>6.5</c:v>
                </c:pt>
                <c:pt idx="84826">
                  <c:v>6.5</c:v>
                </c:pt>
                <c:pt idx="84827">
                  <c:v>6.5</c:v>
                </c:pt>
                <c:pt idx="84828">
                  <c:v>6.5</c:v>
                </c:pt>
                <c:pt idx="84829">
                  <c:v>6.5</c:v>
                </c:pt>
                <c:pt idx="84830">
                  <c:v>6.5</c:v>
                </c:pt>
                <c:pt idx="84831">
                  <c:v>6.5</c:v>
                </c:pt>
                <c:pt idx="84832">
                  <c:v>6.5</c:v>
                </c:pt>
                <c:pt idx="84833">
                  <c:v>6.5</c:v>
                </c:pt>
                <c:pt idx="84834">
                  <c:v>6.5</c:v>
                </c:pt>
                <c:pt idx="84835">
                  <c:v>6.5</c:v>
                </c:pt>
                <c:pt idx="84836">
                  <c:v>6.5</c:v>
                </c:pt>
                <c:pt idx="84837">
                  <c:v>6.5</c:v>
                </c:pt>
                <c:pt idx="84838">
                  <c:v>6.5</c:v>
                </c:pt>
                <c:pt idx="84839">
                  <c:v>6.5</c:v>
                </c:pt>
                <c:pt idx="84840">
                  <c:v>6.5</c:v>
                </c:pt>
                <c:pt idx="84841">
                  <c:v>6.5</c:v>
                </c:pt>
                <c:pt idx="84842">
                  <c:v>6.5</c:v>
                </c:pt>
                <c:pt idx="84843">
                  <c:v>6.5</c:v>
                </c:pt>
                <c:pt idx="84844">
                  <c:v>6.5</c:v>
                </c:pt>
                <c:pt idx="84845">
                  <c:v>6.5</c:v>
                </c:pt>
                <c:pt idx="84846">
                  <c:v>6.5</c:v>
                </c:pt>
                <c:pt idx="84847">
                  <c:v>6.5</c:v>
                </c:pt>
                <c:pt idx="84848">
                  <c:v>6.5</c:v>
                </c:pt>
                <c:pt idx="84849">
                  <c:v>6.5</c:v>
                </c:pt>
                <c:pt idx="84850">
                  <c:v>6.5</c:v>
                </c:pt>
                <c:pt idx="84851">
                  <c:v>6.5</c:v>
                </c:pt>
                <c:pt idx="84852">
                  <c:v>6.5</c:v>
                </c:pt>
                <c:pt idx="84853">
                  <c:v>6.5</c:v>
                </c:pt>
                <c:pt idx="84854">
                  <c:v>6.5</c:v>
                </c:pt>
                <c:pt idx="84855">
                  <c:v>6.5</c:v>
                </c:pt>
                <c:pt idx="84856">
                  <c:v>6.5</c:v>
                </c:pt>
                <c:pt idx="84857">
                  <c:v>6.5</c:v>
                </c:pt>
                <c:pt idx="84858">
                  <c:v>6.5</c:v>
                </c:pt>
                <c:pt idx="84859">
                  <c:v>6.5</c:v>
                </c:pt>
                <c:pt idx="84860">
                  <c:v>6.5</c:v>
                </c:pt>
                <c:pt idx="84861">
                  <c:v>6.5</c:v>
                </c:pt>
                <c:pt idx="84862">
                  <c:v>6.5</c:v>
                </c:pt>
                <c:pt idx="84863">
                  <c:v>6.5</c:v>
                </c:pt>
                <c:pt idx="84864">
                  <c:v>6.5</c:v>
                </c:pt>
                <c:pt idx="84865">
                  <c:v>6.5</c:v>
                </c:pt>
                <c:pt idx="84866">
                  <c:v>6.5</c:v>
                </c:pt>
                <c:pt idx="84867">
                  <c:v>6.5</c:v>
                </c:pt>
                <c:pt idx="84868">
                  <c:v>6.5</c:v>
                </c:pt>
                <c:pt idx="84869">
                  <c:v>6.5</c:v>
                </c:pt>
                <c:pt idx="84870">
                  <c:v>6.5</c:v>
                </c:pt>
                <c:pt idx="84871">
                  <c:v>6.5</c:v>
                </c:pt>
                <c:pt idx="84872">
                  <c:v>6.5</c:v>
                </c:pt>
                <c:pt idx="84873">
                  <c:v>6.5</c:v>
                </c:pt>
                <c:pt idx="84874">
                  <c:v>6.5</c:v>
                </c:pt>
                <c:pt idx="84875">
                  <c:v>6.5</c:v>
                </c:pt>
                <c:pt idx="84876">
                  <c:v>6.5</c:v>
                </c:pt>
                <c:pt idx="84877">
                  <c:v>6.5</c:v>
                </c:pt>
                <c:pt idx="84878">
                  <c:v>6.5</c:v>
                </c:pt>
                <c:pt idx="84879">
                  <c:v>6.5</c:v>
                </c:pt>
                <c:pt idx="84880">
                  <c:v>6.5</c:v>
                </c:pt>
                <c:pt idx="84881">
                  <c:v>6.5</c:v>
                </c:pt>
                <c:pt idx="84882">
                  <c:v>6.5</c:v>
                </c:pt>
                <c:pt idx="84883">
                  <c:v>6.5</c:v>
                </c:pt>
                <c:pt idx="84884">
                  <c:v>6.5</c:v>
                </c:pt>
                <c:pt idx="84885">
                  <c:v>6.5</c:v>
                </c:pt>
                <c:pt idx="84886">
                  <c:v>6.5</c:v>
                </c:pt>
                <c:pt idx="84887">
                  <c:v>6.5</c:v>
                </c:pt>
                <c:pt idx="84888">
                  <c:v>6.5</c:v>
                </c:pt>
                <c:pt idx="84889">
                  <c:v>6.5</c:v>
                </c:pt>
                <c:pt idx="84890">
                  <c:v>6.5</c:v>
                </c:pt>
                <c:pt idx="84891">
                  <c:v>6.5</c:v>
                </c:pt>
                <c:pt idx="84892">
                  <c:v>6.5</c:v>
                </c:pt>
                <c:pt idx="84893">
                  <c:v>6.5</c:v>
                </c:pt>
                <c:pt idx="84894">
                  <c:v>6.5</c:v>
                </c:pt>
                <c:pt idx="84895">
                  <c:v>6.5</c:v>
                </c:pt>
                <c:pt idx="84896">
                  <c:v>6.5</c:v>
                </c:pt>
                <c:pt idx="84897">
                  <c:v>6.5</c:v>
                </c:pt>
                <c:pt idx="84898">
                  <c:v>6.5</c:v>
                </c:pt>
                <c:pt idx="84899">
                  <c:v>6.5</c:v>
                </c:pt>
                <c:pt idx="84900">
                  <c:v>6.5</c:v>
                </c:pt>
                <c:pt idx="84901">
                  <c:v>6.5</c:v>
                </c:pt>
                <c:pt idx="84902">
                  <c:v>6.5</c:v>
                </c:pt>
                <c:pt idx="84903">
                  <c:v>6.5</c:v>
                </c:pt>
                <c:pt idx="84904">
                  <c:v>6.5</c:v>
                </c:pt>
                <c:pt idx="84905">
                  <c:v>6.5</c:v>
                </c:pt>
                <c:pt idx="84906">
                  <c:v>6.5</c:v>
                </c:pt>
                <c:pt idx="84907">
                  <c:v>6.5</c:v>
                </c:pt>
                <c:pt idx="84908">
                  <c:v>6.5</c:v>
                </c:pt>
                <c:pt idx="84909">
                  <c:v>6.5</c:v>
                </c:pt>
                <c:pt idx="84910">
                  <c:v>6.5</c:v>
                </c:pt>
                <c:pt idx="84911">
                  <c:v>6.5</c:v>
                </c:pt>
                <c:pt idx="84912">
                  <c:v>6.5</c:v>
                </c:pt>
                <c:pt idx="84913">
                  <c:v>6.5</c:v>
                </c:pt>
                <c:pt idx="84914">
                  <c:v>6.5</c:v>
                </c:pt>
                <c:pt idx="84915">
                  <c:v>6.5</c:v>
                </c:pt>
                <c:pt idx="84916">
                  <c:v>6.5</c:v>
                </c:pt>
                <c:pt idx="84917">
                  <c:v>6.5</c:v>
                </c:pt>
                <c:pt idx="84918">
                  <c:v>6.5</c:v>
                </c:pt>
                <c:pt idx="84919">
                  <c:v>6.5</c:v>
                </c:pt>
                <c:pt idx="84920">
                  <c:v>6.5</c:v>
                </c:pt>
                <c:pt idx="84921">
                  <c:v>6.5</c:v>
                </c:pt>
                <c:pt idx="84922">
                  <c:v>6.5</c:v>
                </c:pt>
                <c:pt idx="84923">
                  <c:v>6.5</c:v>
                </c:pt>
                <c:pt idx="84924">
                  <c:v>6.5</c:v>
                </c:pt>
                <c:pt idx="84925">
                  <c:v>6.5</c:v>
                </c:pt>
                <c:pt idx="84926">
                  <c:v>6.5</c:v>
                </c:pt>
                <c:pt idx="84927">
                  <c:v>6.5</c:v>
                </c:pt>
                <c:pt idx="84928">
                  <c:v>6.5</c:v>
                </c:pt>
                <c:pt idx="84929">
                  <c:v>6.5</c:v>
                </c:pt>
                <c:pt idx="84930">
                  <c:v>6.5</c:v>
                </c:pt>
                <c:pt idx="84931">
                  <c:v>6.5</c:v>
                </c:pt>
                <c:pt idx="84932">
                  <c:v>6.5</c:v>
                </c:pt>
                <c:pt idx="84933">
                  <c:v>6.5</c:v>
                </c:pt>
                <c:pt idx="84934">
                  <c:v>6.5</c:v>
                </c:pt>
                <c:pt idx="84935">
                  <c:v>6.5</c:v>
                </c:pt>
                <c:pt idx="84936">
                  <c:v>6.5</c:v>
                </c:pt>
                <c:pt idx="84937">
                  <c:v>6.5</c:v>
                </c:pt>
                <c:pt idx="84938">
                  <c:v>6.5</c:v>
                </c:pt>
                <c:pt idx="84939">
                  <c:v>6.5</c:v>
                </c:pt>
                <c:pt idx="84940">
                  <c:v>6.5</c:v>
                </c:pt>
                <c:pt idx="84941">
                  <c:v>6.5</c:v>
                </c:pt>
                <c:pt idx="84942">
                  <c:v>6.5</c:v>
                </c:pt>
                <c:pt idx="84943">
                  <c:v>6.5</c:v>
                </c:pt>
                <c:pt idx="84944">
                  <c:v>6.5</c:v>
                </c:pt>
                <c:pt idx="84945">
                  <c:v>6.5</c:v>
                </c:pt>
                <c:pt idx="84946">
                  <c:v>6.5</c:v>
                </c:pt>
                <c:pt idx="84947">
                  <c:v>6.5</c:v>
                </c:pt>
                <c:pt idx="84948">
                  <c:v>6.5</c:v>
                </c:pt>
                <c:pt idx="84949">
                  <c:v>6.5</c:v>
                </c:pt>
                <c:pt idx="84950">
                  <c:v>6.5</c:v>
                </c:pt>
                <c:pt idx="84951">
                  <c:v>6.5</c:v>
                </c:pt>
                <c:pt idx="84952">
                  <c:v>6.5</c:v>
                </c:pt>
                <c:pt idx="84953">
                  <c:v>6.5</c:v>
                </c:pt>
                <c:pt idx="84954">
                  <c:v>6.5</c:v>
                </c:pt>
                <c:pt idx="84955">
                  <c:v>6.5</c:v>
                </c:pt>
                <c:pt idx="84956">
                  <c:v>6.5</c:v>
                </c:pt>
                <c:pt idx="84957">
                  <c:v>6.5</c:v>
                </c:pt>
                <c:pt idx="84958">
                  <c:v>6.5</c:v>
                </c:pt>
                <c:pt idx="84959">
                  <c:v>6.5</c:v>
                </c:pt>
                <c:pt idx="84960">
                  <c:v>6.5</c:v>
                </c:pt>
                <c:pt idx="84961">
                  <c:v>6.5</c:v>
                </c:pt>
                <c:pt idx="84962">
                  <c:v>6.5</c:v>
                </c:pt>
                <c:pt idx="84963">
                  <c:v>6.5</c:v>
                </c:pt>
                <c:pt idx="84964">
                  <c:v>6.5</c:v>
                </c:pt>
                <c:pt idx="84965">
                  <c:v>6.5</c:v>
                </c:pt>
                <c:pt idx="84966">
                  <c:v>6.5</c:v>
                </c:pt>
                <c:pt idx="84967">
                  <c:v>6.5</c:v>
                </c:pt>
                <c:pt idx="84968">
                  <c:v>6.5</c:v>
                </c:pt>
                <c:pt idx="84969">
                  <c:v>6.5</c:v>
                </c:pt>
                <c:pt idx="84970">
                  <c:v>6.5</c:v>
                </c:pt>
                <c:pt idx="84971">
                  <c:v>6.5</c:v>
                </c:pt>
                <c:pt idx="84972">
                  <c:v>6.5</c:v>
                </c:pt>
                <c:pt idx="84973">
                  <c:v>6.5</c:v>
                </c:pt>
                <c:pt idx="84974">
                  <c:v>6.5</c:v>
                </c:pt>
                <c:pt idx="84975">
                  <c:v>6.5</c:v>
                </c:pt>
                <c:pt idx="84976">
                  <c:v>6.5</c:v>
                </c:pt>
                <c:pt idx="84977">
                  <c:v>6.5</c:v>
                </c:pt>
                <c:pt idx="84978">
                  <c:v>6.5</c:v>
                </c:pt>
                <c:pt idx="84979">
                  <c:v>6.5</c:v>
                </c:pt>
                <c:pt idx="84980">
                  <c:v>6.5</c:v>
                </c:pt>
                <c:pt idx="84981">
                  <c:v>6.5</c:v>
                </c:pt>
                <c:pt idx="84982">
                  <c:v>6.5</c:v>
                </c:pt>
                <c:pt idx="84983">
                  <c:v>6.5</c:v>
                </c:pt>
                <c:pt idx="84984">
                  <c:v>6.5</c:v>
                </c:pt>
                <c:pt idx="84985">
                  <c:v>6.5</c:v>
                </c:pt>
                <c:pt idx="84986">
                  <c:v>6.5</c:v>
                </c:pt>
                <c:pt idx="84987">
                  <c:v>6.5</c:v>
                </c:pt>
                <c:pt idx="84988">
                  <c:v>6.5</c:v>
                </c:pt>
                <c:pt idx="84989">
                  <c:v>6.5</c:v>
                </c:pt>
                <c:pt idx="84990">
                  <c:v>6.5</c:v>
                </c:pt>
                <c:pt idx="84991">
                  <c:v>6.5</c:v>
                </c:pt>
                <c:pt idx="84992">
                  <c:v>6.5</c:v>
                </c:pt>
                <c:pt idx="84993">
                  <c:v>6.5</c:v>
                </c:pt>
                <c:pt idx="84994">
                  <c:v>6.5</c:v>
                </c:pt>
                <c:pt idx="84995">
                  <c:v>6.5</c:v>
                </c:pt>
                <c:pt idx="84996">
                  <c:v>6.5</c:v>
                </c:pt>
                <c:pt idx="84997">
                  <c:v>6.5</c:v>
                </c:pt>
                <c:pt idx="84998">
                  <c:v>6.5</c:v>
                </c:pt>
                <c:pt idx="84999">
                  <c:v>6.5</c:v>
                </c:pt>
                <c:pt idx="85000">
                  <c:v>6.5</c:v>
                </c:pt>
                <c:pt idx="85001">
                  <c:v>6.5</c:v>
                </c:pt>
                <c:pt idx="85002">
                  <c:v>6.5</c:v>
                </c:pt>
                <c:pt idx="85003">
                  <c:v>6.5</c:v>
                </c:pt>
                <c:pt idx="85004">
                  <c:v>6.5</c:v>
                </c:pt>
                <c:pt idx="85005">
                  <c:v>6.5</c:v>
                </c:pt>
                <c:pt idx="85006">
                  <c:v>6.5</c:v>
                </c:pt>
                <c:pt idx="85007">
                  <c:v>6.5</c:v>
                </c:pt>
                <c:pt idx="85008">
                  <c:v>6.5</c:v>
                </c:pt>
                <c:pt idx="85009">
                  <c:v>6.5</c:v>
                </c:pt>
                <c:pt idx="85010">
                  <c:v>6.5</c:v>
                </c:pt>
                <c:pt idx="85011">
                  <c:v>6.5</c:v>
                </c:pt>
                <c:pt idx="85012">
                  <c:v>6.5</c:v>
                </c:pt>
                <c:pt idx="85013">
                  <c:v>6.5</c:v>
                </c:pt>
                <c:pt idx="85014">
                  <c:v>6.5</c:v>
                </c:pt>
                <c:pt idx="85015">
                  <c:v>6.5</c:v>
                </c:pt>
                <c:pt idx="85016">
                  <c:v>6.5</c:v>
                </c:pt>
                <c:pt idx="85017">
                  <c:v>6.5</c:v>
                </c:pt>
                <c:pt idx="85018">
                  <c:v>6.5</c:v>
                </c:pt>
                <c:pt idx="85019">
                  <c:v>6.5</c:v>
                </c:pt>
                <c:pt idx="85020">
                  <c:v>6.5</c:v>
                </c:pt>
                <c:pt idx="85021">
                  <c:v>6.5</c:v>
                </c:pt>
                <c:pt idx="85022">
                  <c:v>6.5</c:v>
                </c:pt>
                <c:pt idx="85023">
                  <c:v>6.5</c:v>
                </c:pt>
                <c:pt idx="85024">
                  <c:v>6.5</c:v>
                </c:pt>
                <c:pt idx="85025">
                  <c:v>6.5</c:v>
                </c:pt>
                <c:pt idx="85026">
                  <c:v>6.5</c:v>
                </c:pt>
                <c:pt idx="85027">
                  <c:v>6.5</c:v>
                </c:pt>
                <c:pt idx="85028">
                  <c:v>6.5</c:v>
                </c:pt>
                <c:pt idx="85029">
                  <c:v>6.5</c:v>
                </c:pt>
                <c:pt idx="85030">
                  <c:v>6.5</c:v>
                </c:pt>
                <c:pt idx="85031">
                  <c:v>6.5</c:v>
                </c:pt>
                <c:pt idx="85032">
                  <c:v>6.5</c:v>
                </c:pt>
                <c:pt idx="85033">
                  <c:v>6.5</c:v>
                </c:pt>
                <c:pt idx="85034">
                  <c:v>6.5</c:v>
                </c:pt>
                <c:pt idx="85035">
                  <c:v>6.5</c:v>
                </c:pt>
                <c:pt idx="85036">
                  <c:v>6.5</c:v>
                </c:pt>
                <c:pt idx="85037">
                  <c:v>6.5</c:v>
                </c:pt>
                <c:pt idx="85038">
                  <c:v>6.5</c:v>
                </c:pt>
                <c:pt idx="85039">
                  <c:v>6.5</c:v>
                </c:pt>
                <c:pt idx="85040">
                  <c:v>6.5</c:v>
                </c:pt>
                <c:pt idx="85041">
                  <c:v>6.5</c:v>
                </c:pt>
                <c:pt idx="85042">
                  <c:v>6.5</c:v>
                </c:pt>
                <c:pt idx="85043">
                  <c:v>6.5</c:v>
                </c:pt>
                <c:pt idx="85044">
                  <c:v>6.5</c:v>
                </c:pt>
                <c:pt idx="85045">
                  <c:v>6.5</c:v>
                </c:pt>
                <c:pt idx="85046">
                  <c:v>6.5</c:v>
                </c:pt>
                <c:pt idx="85047">
                  <c:v>6.5</c:v>
                </c:pt>
                <c:pt idx="85048">
                  <c:v>6.5</c:v>
                </c:pt>
                <c:pt idx="85049">
                  <c:v>6.5</c:v>
                </c:pt>
                <c:pt idx="85050">
                  <c:v>6.5</c:v>
                </c:pt>
                <c:pt idx="85051">
                  <c:v>6.5</c:v>
                </c:pt>
                <c:pt idx="85052">
                  <c:v>6.5</c:v>
                </c:pt>
                <c:pt idx="85053">
                  <c:v>6.5</c:v>
                </c:pt>
                <c:pt idx="85054">
                  <c:v>6.5</c:v>
                </c:pt>
                <c:pt idx="85055">
                  <c:v>6.5</c:v>
                </c:pt>
                <c:pt idx="85056">
                  <c:v>6.5</c:v>
                </c:pt>
                <c:pt idx="85057">
                  <c:v>6.5</c:v>
                </c:pt>
                <c:pt idx="85058">
                  <c:v>6.5</c:v>
                </c:pt>
                <c:pt idx="85059">
                  <c:v>6.5</c:v>
                </c:pt>
                <c:pt idx="85060">
                  <c:v>6.5</c:v>
                </c:pt>
                <c:pt idx="85061">
                  <c:v>6.5</c:v>
                </c:pt>
                <c:pt idx="85062">
                  <c:v>6.5</c:v>
                </c:pt>
                <c:pt idx="85063">
                  <c:v>6.5</c:v>
                </c:pt>
                <c:pt idx="85064">
                  <c:v>6.5</c:v>
                </c:pt>
                <c:pt idx="85065">
                  <c:v>6.5</c:v>
                </c:pt>
                <c:pt idx="85066">
                  <c:v>6.5</c:v>
                </c:pt>
                <c:pt idx="85067">
                  <c:v>6.5</c:v>
                </c:pt>
                <c:pt idx="85068">
                  <c:v>6.5</c:v>
                </c:pt>
                <c:pt idx="85069">
                  <c:v>6.5</c:v>
                </c:pt>
                <c:pt idx="85070">
                  <c:v>6.5</c:v>
                </c:pt>
                <c:pt idx="85071">
                  <c:v>6.5</c:v>
                </c:pt>
                <c:pt idx="85072">
                  <c:v>6.5</c:v>
                </c:pt>
                <c:pt idx="85073">
                  <c:v>6.5</c:v>
                </c:pt>
                <c:pt idx="85074">
                  <c:v>6.5</c:v>
                </c:pt>
                <c:pt idx="85075">
                  <c:v>6.5</c:v>
                </c:pt>
                <c:pt idx="85076">
                  <c:v>6.5</c:v>
                </c:pt>
                <c:pt idx="85077">
                  <c:v>6.5</c:v>
                </c:pt>
                <c:pt idx="85078">
                  <c:v>6.5</c:v>
                </c:pt>
                <c:pt idx="85079">
                  <c:v>6.5</c:v>
                </c:pt>
                <c:pt idx="85080">
                  <c:v>6.5</c:v>
                </c:pt>
                <c:pt idx="85081">
                  <c:v>6.5</c:v>
                </c:pt>
                <c:pt idx="85082">
                  <c:v>6.5</c:v>
                </c:pt>
                <c:pt idx="85083">
                  <c:v>6.5</c:v>
                </c:pt>
                <c:pt idx="85084">
                  <c:v>6.5</c:v>
                </c:pt>
                <c:pt idx="85085">
                  <c:v>6.5</c:v>
                </c:pt>
                <c:pt idx="85086">
                  <c:v>6.5</c:v>
                </c:pt>
                <c:pt idx="85087">
                  <c:v>6.5</c:v>
                </c:pt>
                <c:pt idx="85088">
                  <c:v>6.5</c:v>
                </c:pt>
                <c:pt idx="85089">
                  <c:v>6.5</c:v>
                </c:pt>
                <c:pt idx="85090">
                  <c:v>6.5</c:v>
                </c:pt>
                <c:pt idx="85091">
                  <c:v>6.5</c:v>
                </c:pt>
                <c:pt idx="85092">
                  <c:v>6.5</c:v>
                </c:pt>
                <c:pt idx="85093">
                  <c:v>6.5</c:v>
                </c:pt>
                <c:pt idx="85094">
                  <c:v>6.5</c:v>
                </c:pt>
                <c:pt idx="85095">
                  <c:v>6.5</c:v>
                </c:pt>
                <c:pt idx="85096">
                  <c:v>6.5</c:v>
                </c:pt>
                <c:pt idx="85097">
                  <c:v>6.5</c:v>
                </c:pt>
                <c:pt idx="85098">
                  <c:v>6.5</c:v>
                </c:pt>
                <c:pt idx="85099">
                  <c:v>6.5</c:v>
                </c:pt>
                <c:pt idx="85100">
                  <c:v>6.5</c:v>
                </c:pt>
                <c:pt idx="85101">
                  <c:v>6.5</c:v>
                </c:pt>
                <c:pt idx="85102">
                  <c:v>6.5</c:v>
                </c:pt>
                <c:pt idx="85103">
                  <c:v>6.5</c:v>
                </c:pt>
                <c:pt idx="85104">
                  <c:v>6.5</c:v>
                </c:pt>
                <c:pt idx="85105">
                  <c:v>6.5</c:v>
                </c:pt>
                <c:pt idx="85106">
                  <c:v>6.5</c:v>
                </c:pt>
                <c:pt idx="85107">
                  <c:v>6.5</c:v>
                </c:pt>
                <c:pt idx="85108">
                  <c:v>6.5</c:v>
                </c:pt>
                <c:pt idx="85109">
                  <c:v>6.5</c:v>
                </c:pt>
                <c:pt idx="85110">
                  <c:v>6.5</c:v>
                </c:pt>
                <c:pt idx="85111">
                  <c:v>6.5</c:v>
                </c:pt>
                <c:pt idx="85112">
                  <c:v>6.5</c:v>
                </c:pt>
                <c:pt idx="85113">
                  <c:v>6.5</c:v>
                </c:pt>
                <c:pt idx="85114">
                  <c:v>6.5</c:v>
                </c:pt>
                <c:pt idx="85115">
                  <c:v>6.5</c:v>
                </c:pt>
                <c:pt idx="85116">
                  <c:v>6.5</c:v>
                </c:pt>
                <c:pt idx="85117">
                  <c:v>6.5</c:v>
                </c:pt>
                <c:pt idx="85118">
                  <c:v>6.5</c:v>
                </c:pt>
                <c:pt idx="85119">
                  <c:v>6.5</c:v>
                </c:pt>
                <c:pt idx="85120">
                  <c:v>6.5</c:v>
                </c:pt>
                <c:pt idx="85121">
                  <c:v>6.5</c:v>
                </c:pt>
                <c:pt idx="85122">
                  <c:v>6.5</c:v>
                </c:pt>
                <c:pt idx="85123">
                  <c:v>6.5</c:v>
                </c:pt>
                <c:pt idx="85124">
                  <c:v>6.5</c:v>
                </c:pt>
                <c:pt idx="85125">
                  <c:v>6.5</c:v>
                </c:pt>
                <c:pt idx="85126">
                  <c:v>6.5</c:v>
                </c:pt>
                <c:pt idx="85127">
                  <c:v>6.5</c:v>
                </c:pt>
                <c:pt idx="85128">
                  <c:v>6.5</c:v>
                </c:pt>
                <c:pt idx="85129">
                  <c:v>6.5</c:v>
                </c:pt>
                <c:pt idx="85130">
                  <c:v>6.5</c:v>
                </c:pt>
                <c:pt idx="85131">
                  <c:v>6.5</c:v>
                </c:pt>
                <c:pt idx="85132">
                  <c:v>6.5</c:v>
                </c:pt>
                <c:pt idx="85133">
                  <c:v>6.5</c:v>
                </c:pt>
                <c:pt idx="85134">
                  <c:v>6.5</c:v>
                </c:pt>
                <c:pt idx="85135">
                  <c:v>6.5</c:v>
                </c:pt>
                <c:pt idx="85136">
                  <c:v>6.5</c:v>
                </c:pt>
                <c:pt idx="85137">
                  <c:v>6.5</c:v>
                </c:pt>
                <c:pt idx="85138">
                  <c:v>6.5</c:v>
                </c:pt>
                <c:pt idx="85139">
                  <c:v>6.5</c:v>
                </c:pt>
                <c:pt idx="85140">
                  <c:v>6.5</c:v>
                </c:pt>
                <c:pt idx="85141">
                  <c:v>6.5</c:v>
                </c:pt>
                <c:pt idx="85142">
                  <c:v>6.5</c:v>
                </c:pt>
                <c:pt idx="85143">
                  <c:v>6.5</c:v>
                </c:pt>
                <c:pt idx="85144">
                  <c:v>6.5</c:v>
                </c:pt>
                <c:pt idx="85145">
                  <c:v>6.5</c:v>
                </c:pt>
                <c:pt idx="85146">
                  <c:v>6.5</c:v>
                </c:pt>
                <c:pt idx="85147">
                  <c:v>6.5</c:v>
                </c:pt>
                <c:pt idx="85148">
                  <c:v>6.5</c:v>
                </c:pt>
                <c:pt idx="85149">
                  <c:v>6.5</c:v>
                </c:pt>
                <c:pt idx="85150">
                  <c:v>6.5</c:v>
                </c:pt>
                <c:pt idx="85151">
                  <c:v>6.5</c:v>
                </c:pt>
                <c:pt idx="85152">
                  <c:v>6.5</c:v>
                </c:pt>
                <c:pt idx="85153">
                  <c:v>6.5</c:v>
                </c:pt>
                <c:pt idx="85154">
                  <c:v>6.5</c:v>
                </c:pt>
                <c:pt idx="85155">
                  <c:v>6.5</c:v>
                </c:pt>
                <c:pt idx="85156">
                  <c:v>6.5</c:v>
                </c:pt>
                <c:pt idx="85157">
                  <c:v>6.5</c:v>
                </c:pt>
                <c:pt idx="85158">
                  <c:v>6.5</c:v>
                </c:pt>
                <c:pt idx="85159">
                  <c:v>6.5</c:v>
                </c:pt>
                <c:pt idx="85160">
                  <c:v>6.5</c:v>
                </c:pt>
                <c:pt idx="85161">
                  <c:v>6.5</c:v>
                </c:pt>
                <c:pt idx="85162">
                  <c:v>6.5</c:v>
                </c:pt>
                <c:pt idx="85163">
                  <c:v>6.5</c:v>
                </c:pt>
                <c:pt idx="85164">
                  <c:v>6.5</c:v>
                </c:pt>
                <c:pt idx="85165">
                  <c:v>6.5</c:v>
                </c:pt>
                <c:pt idx="85166">
                  <c:v>6.5</c:v>
                </c:pt>
                <c:pt idx="85167">
                  <c:v>6.5</c:v>
                </c:pt>
                <c:pt idx="85168">
                  <c:v>6.5</c:v>
                </c:pt>
                <c:pt idx="85169">
                  <c:v>6.5</c:v>
                </c:pt>
                <c:pt idx="85170">
                  <c:v>6.5</c:v>
                </c:pt>
                <c:pt idx="85171">
                  <c:v>6.5</c:v>
                </c:pt>
                <c:pt idx="85172">
                  <c:v>6.5</c:v>
                </c:pt>
                <c:pt idx="85173">
                  <c:v>6.5</c:v>
                </c:pt>
                <c:pt idx="85174">
                  <c:v>6.5</c:v>
                </c:pt>
                <c:pt idx="85175">
                  <c:v>6.5</c:v>
                </c:pt>
                <c:pt idx="85176">
                  <c:v>6.5</c:v>
                </c:pt>
                <c:pt idx="85177">
                  <c:v>6.5</c:v>
                </c:pt>
                <c:pt idx="85178">
                  <c:v>6.5</c:v>
                </c:pt>
                <c:pt idx="85179">
                  <c:v>6.5</c:v>
                </c:pt>
                <c:pt idx="85180">
                  <c:v>6.5</c:v>
                </c:pt>
                <c:pt idx="85181">
                  <c:v>6.5</c:v>
                </c:pt>
                <c:pt idx="85182">
                  <c:v>6.5</c:v>
                </c:pt>
                <c:pt idx="85183">
                  <c:v>6.5</c:v>
                </c:pt>
                <c:pt idx="85184">
                  <c:v>6.5</c:v>
                </c:pt>
                <c:pt idx="85185">
                  <c:v>6.5</c:v>
                </c:pt>
                <c:pt idx="85186">
                  <c:v>6.5</c:v>
                </c:pt>
                <c:pt idx="85187">
                  <c:v>6.5</c:v>
                </c:pt>
                <c:pt idx="85188">
                  <c:v>6.5</c:v>
                </c:pt>
                <c:pt idx="85189">
                  <c:v>6.5</c:v>
                </c:pt>
                <c:pt idx="85190">
                  <c:v>6.5</c:v>
                </c:pt>
                <c:pt idx="85191">
                  <c:v>6.5</c:v>
                </c:pt>
                <c:pt idx="85192">
                  <c:v>6.5</c:v>
                </c:pt>
                <c:pt idx="85193">
                  <c:v>6.5</c:v>
                </c:pt>
                <c:pt idx="85194">
                  <c:v>6.5</c:v>
                </c:pt>
                <c:pt idx="85195">
                  <c:v>6.5</c:v>
                </c:pt>
                <c:pt idx="85196">
                  <c:v>6.5</c:v>
                </c:pt>
                <c:pt idx="85197">
                  <c:v>6.5</c:v>
                </c:pt>
                <c:pt idx="85198">
                  <c:v>6.5</c:v>
                </c:pt>
                <c:pt idx="85199">
                  <c:v>6.5</c:v>
                </c:pt>
                <c:pt idx="85200">
                  <c:v>7</c:v>
                </c:pt>
                <c:pt idx="85201">
                  <c:v>7</c:v>
                </c:pt>
                <c:pt idx="85202">
                  <c:v>7</c:v>
                </c:pt>
                <c:pt idx="85203">
                  <c:v>7</c:v>
                </c:pt>
                <c:pt idx="85204">
                  <c:v>7</c:v>
                </c:pt>
                <c:pt idx="85205">
                  <c:v>7</c:v>
                </c:pt>
                <c:pt idx="85206">
                  <c:v>7</c:v>
                </c:pt>
                <c:pt idx="85207">
                  <c:v>7</c:v>
                </c:pt>
                <c:pt idx="85208">
                  <c:v>7</c:v>
                </c:pt>
                <c:pt idx="85209">
                  <c:v>7</c:v>
                </c:pt>
                <c:pt idx="85210">
                  <c:v>7</c:v>
                </c:pt>
                <c:pt idx="85211">
                  <c:v>7</c:v>
                </c:pt>
                <c:pt idx="85212">
                  <c:v>7</c:v>
                </c:pt>
                <c:pt idx="85213">
                  <c:v>7</c:v>
                </c:pt>
                <c:pt idx="85214">
                  <c:v>7</c:v>
                </c:pt>
                <c:pt idx="85215">
                  <c:v>7</c:v>
                </c:pt>
                <c:pt idx="85216">
                  <c:v>7</c:v>
                </c:pt>
                <c:pt idx="85217">
                  <c:v>7</c:v>
                </c:pt>
                <c:pt idx="85218">
                  <c:v>7</c:v>
                </c:pt>
                <c:pt idx="85219">
                  <c:v>7</c:v>
                </c:pt>
                <c:pt idx="85220">
                  <c:v>7</c:v>
                </c:pt>
                <c:pt idx="85221">
                  <c:v>7</c:v>
                </c:pt>
                <c:pt idx="85222">
                  <c:v>7</c:v>
                </c:pt>
                <c:pt idx="85223">
                  <c:v>7</c:v>
                </c:pt>
                <c:pt idx="85224">
                  <c:v>7</c:v>
                </c:pt>
                <c:pt idx="85225">
                  <c:v>7</c:v>
                </c:pt>
                <c:pt idx="85226">
                  <c:v>7</c:v>
                </c:pt>
                <c:pt idx="85227">
                  <c:v>7</c:v>
                </c:pt>
                <c:pt idx="85228">
                  <c:v>7</c:v>
                </c:pt>
                <c:pt idx="85229">
                  <c:v>7</c:v>
                </c:pt>
                <c:pt idx="85230">
                  <c:v>7</c:v>
                </c:pt>
                <c:pt idx="85231">
                  <c:v>7</c:v>
                </c:pt>
                <c:pt idx="85232">
                  <c:v>7</c:v>
                </c:pt>
                <c:pt idx="85233">
                  <c:v>7</c:v>
                </c:pt>
                <c:pt idx="85234">
                  <c:v>7</c:v>
                </c:pt>
                <c:pt idx="85235">
                  <c:v>7</c:v>
                </c:pt>
                <c:pt idx="85236">
                  <c:v>7</c:v>
                </c:pt>
                <c:pt idx="85237">
                  <c:v>7</c:v>
                </c:pt>
                <c:pt idx="85238">
                  <c:v>7</c:v>
                </c:pt>
                <c:pt idx="85239">
                  <c:v>7</c:v>
                </c:pt>
                <c:pt idx="85240">
                  <c:v>7</c:v>
                </c:pt>
                <c:pt idx="85241">
                  <c:v>7</c:v>
                </c:pt>
                <c:pt idx="85242">
                  <c:v>7</c:v>
                </c:pt>
                <c:pt idx="85243">
                  <c:v>7</c:v>
                </c:pt>
                <c:pt idx="85244">
                  <c:v>7</c:v>
                </c:pt>
                <c:pt idx="85245">
                  <c:v>7</c:v>
                </c:pt>
                <c:pt idx="85246">
                  <c:v>7</c:v>
                </c:pt>
                <c:pt idx="85247">
                  <c:v>7</c:v>
                </c:pt>
                <c:pt idx="85248">
                  <c:v>7</c:v>
                </c:pt>
                <c:pt idx="85249">
                  <c:v>7</c:v>
                </c:pt>
                <c:pt idx="85250">
                  <c:v>7</c:v>
                </c:pt>
                <c:pt idx="85251">
                  <c:v>7</c:v>
                </c:pt>
                <c:pt idx="85252">
                  <c:v>7</c:v>
                </c:pt>
                <c:pt idx="85253">
                  <c:v>7</c:v>
                </c:pt>
                <c:pt idx="85254">
                  <c:v>7</c:v>
                </c:pt>
                <c:pt idx="85255">
                  <c:v>7</c:v>
                </c:pt>
                <c:pt idx="85256">
                  <c:v>7</c:v>
                </c:pt>
                <c:pt idx="85257">
                  <c:v>7</c:v>
                </c:pt>
                <c:pt idx="85258">
                  <c:v>7</c:v>
                </c:pt>
                <c:pt idx="85259">
                  <c:v>7</c:v>
                </c:pt>
                <c:pt idx="85260">
                  <c:v>7</c:v>
                </c:pt>
                <c:pt idx="85261">
                  <c:v>7</c:v>
                </c:pt>
                <c:pt idx="85262">
                  <c:v>7</c:v>
                </c:pt>
                <c:pt idx="85263">
                  <c:v>7</c:v>
                </c:pt>
                <c:pt idx="85264">
                  <c:v>7</c:v>
                </c:pt>
                <c:pt idx="85265">
                  <c:v>7</c:v>
                </c:pt>
                <c:pt idx="85266">
                  <c:v>7</c:v>
                </c:pt>
                <c:pt idx="85267">
                  <c:v>7</c:v>
                </c:pt>
                <c:pt idx="85268">
                  <c:v>7</c:v>
                </c:pt>
                <c:pt idx="85269">
                  <c:v>7</c:v>
                </c:pt>
                <c:pt idx="85270">
                  <c:v>7</c:v>
                </c:pt>
                <c:pt idx="85271">
                  <c:v>7</c:v>
                </c:pt>
                <c:pt idx="85272">
                  <c:v>7</c:v>
                </c:pt>
                <c:pt idx="85273">
                  <c:v>7</c:v>
                </c:pt>
                <c:pt idx="85274">
                  <c:v>7</c:v>
                </c:pt>
                <c:pt idx="85275">
                  <c:v>7</c:v>
                </c:pt>
                <c:pt idx="85276">
                  <c:v>7</c:v>
                </c:pt>
                <c:pt idx="85277">
                  <c:v>7</c:v>
                </c:pt>
                <c:pt idx="85278">
                  <c:v>7</c:v>
                </c:pt>
                <c:pt idx="85279">
                  <c:v>7</c:v>
                </c:pt>
                <c:pt idx="85280">
                  <c:v>7</c:v>
                </c:pt>
                <c:pt idx="85281">
                  <c:v>7</c:v>
                </c:pt>
                <c:pt idx="85282">
                  <c:v>7</c:v>
                </c:pt>
                <c:pt idx="85283">
                  <c:v>7</c:v>
                </c:pt>
                <c:pt idx="85284">
                  <c:v>7</c:v>
                </c:pt>
                <c:pt idx="85285">
                  <c:v>7</c:v>
                </c:pt>
                <c:pt idx="85286">
                  <c:v>7</c:v>
                </c:pt>
                <c:pt idx="85287">
                  <c:v>7</c:v>
                </c:pt>
                <c:pt idx="85288">
                  <c:v>7</c:v>
                </c:pt>
                <c:pt idx="85289">
                  <c:v>7</c:v>
                </c:pt>
                <c:pt idx="85290">
                  <c:v>7</c:v>
                </c:pt>
                <c:pt idx="85291">
                  <c:v>7</c:v>
                </c:pt>
                <c:pt idx="85292">
                  <c:v>7</c:v>
                </c:pt>
                <c:pt idx="85293">
                  <c:v>7</c:v>
                </c:pt>
                <c:pt idx="85294">
                  <c:v>7</c:v>
                </c:pt>
                <c:pt idx="85295">
                  <c:v>7</c:v>
                </c:pt>
                <c:pt idx="85296">
                  <c:v>7</c:v>
                </c:pt>
                <c:pt idx="85297">
                  <c:v>7</c:v>
                </c:pt>
                <c:pt idx="85298">
                  <c:v>7</c:v>
                </c:pt>
                <c:pt idx="85299">
                  <c:v>7</c:v>
                </c:pt>
                <c:pt idx="85300">
                  <c:v>7</c:v>
                </c:pt>
                <c:pt idx="85301">
                  <c:v>7</c:v>
                </c:pt>
                <c:pt idx="85302">
                  <c:v>7</c:v>
                </c:pt>
                <c:pt idx="85303">
                  <c:v>7</c:v>
                </c:pt>
                <c:pt idx="85304">
                  <c:v>7</c:v>
                </c:pt>
                <c:pt idx="85305">
                  <c:v>7</c:v>
                </c:pt>
                <c:pt idx="85306">
                  <c:v>7</c:v>
                </c:pt>
                <c:pt idx="85307">
                  <c:v>7</c:v>
                </c:pt>
                <c:pt idx="85308">
                  <c:v>7</c:v>
                </c:pt>
                <c:pt idx="85309">
                  <c:v>7</c:v>
                </c:pt>
                <c:pt idx="85310">
                  <c:v>7</c:v>
                </c:pt>
                <c:pt idx="85311">
                  <c:v>7</c:v>
                </c:pt>
                <c:pt idx="85312">
                  <c:v>7</c:v>
                </c:pt>
                <c:pt idx="85313">
                  <c:v>7</c:v>
                </c:pt>
                <c:pt idx="85314">
                  <c:v>7</c:v>
                </c:pt>
                <c:pt idx="85315">
                  <c:v>7</c:v>
                </c:pt>
                <c:pt idx="85316">
                  <c:v>7</c:v>
                </c:pt>
                <c:pt idx="85317">
                  <c:v>7</c:v>
                </c:pt>
                <c:pt idx="85318">
                  <c:v>7</c:v>
                </c:pt>
                <c:pt idx="85319">
                  <c:v>7</c:v>
                </c:pt>
                <c:pt idx="85320">
                  <c:v>7</c:v>
                </c:pt>
                <c:pt idx="85321">
                  <c:v>7</c:v>
                </c:pt>
                <c:pt idx="85322">
                  <c:v>7</c:v>
                </c:pt>
                <c:pt idx="85323">
                  <c:v>7</c:v>
                </c:pt>
                <c:pt idx="85324">
                  <c:v>7</c:v>
                </c:pt>
                <c:pt idx="85325">
                  <c:v>7</c:v>
                </c:pt>
                <c:pt idx="85326">
                  <c:v>7</c:v>
                </c:pt>
                <c:pt idx="85327">
                  <c:v>7</c:v>
                </c:pt>
                <c:pt idx="85328">
                  <c:v>7</c:v>
                </c:pt>
                <c:pt idx="85329">
                  <c:v>7</c:v>
                </c:pt>
                <c:pt idx="85330">
                  <c:v>7</c:v>
                </c:pt>
                <c:pt idx="85331">
                  <c:v>7</c:v>
                </c:pt>
                <c:pt idx="85332">
                  <c:v>7</c:v>
                </c:pt>
                <c:pt idx="85333">
                  <c:v>7</c:v>
                </c:pt>
                <c:pt idx="85334">
                  <c:v>7</c:v>
                </c:pt>
                <c:pt idx="85335">
                  <c:v>7</c:v>
                </c:pt>
                <c:pt idx="85336">
                  <c:v>7</c:v>
                </c:pt>
                <c:pt idx="85337">
                  <c:v>7</c:v>
                </c:pt>
                <c:pt idx="85338">
                  <c:v>7</c:v>
                </c:pt>
                <c:pt idx="85339">
                  <c:v>7</c:v>
                </c:pt>
                <c:pt idx="85340">
                  <c:v>7</c:v>
                </c:pt>
                <c:pt idx="85341">
                  <c:v>7</c:v>
                </c:pt>
                <c:pt idx="85342">
                  <c:v>7</c:v>
                </c:pt>
                <c:pt idx="85343">
                  <c:v>7</c:v>
                </c:pt>
                <c:pt idx="85344">
                  <c:v>7</c:v>
                </c:pt>
                <c:pt idx="85345">
                  <c:v>7</c:v>
                </c:pt>
                <c:pt idx="85346">
                  <c:v>7</c:v>
                </c:pt>
                <c:pt idx="85347">
                  <c:v>7</c:v>
                </c:pt>
                <c:pt idx="85348">
                  <c:v>7</c:v>
                </c:pt>
                <c:pt idx="85349">
                  <c:v>7</c:v>
                </c:pt>
                <c:pt idx="85350">
                  <c:v>7</c:v>
                </c:pt>
                <c:pt idx="85351">
                  <c:v>7</c:v>
                </c:pt>
                <c:pt idx="85352">
                  <c:v>7</c:v>
                </c:pt>
                <c:pt idx="85353">
                  <c:v>7</c:v>
                </c:pt>
                <c:pt idx="85354">
                  <c:v>7</c:v>
                </c:pt>
                <c:pt idx="85355">
                  <c:v>7</c:v>
                </c:pt>
                <c:pt idx="85356">
                  <c:v>7</c:v>
                </c:pt>
                <c:pt idx="85357">
                  <c:v>7</c:v>
                </c:pt>
                <c:pt idx="85358">
                  <c:v>7</c:v>
                </c:pt>
                <c:pt idx="85359">
                  <c:v>7</c:v>
                </c:pt>
                <c:pt idx="85360">
                  <c:v>7</c:v>
                </c:pt>
                <c:pt idx="85361">
                  <c:v>7</c:v>
                </c:pt>
                <c:pt idx="85362">
                  <c:v>7</c:v>
                </c:pt>
                <c:pt idx="85363">
                  <c:v>7</c:v>
                </c:pt>
                <c:pt idx="85364">
                  <c:v>7</c:v>
                </c:pt>
                <c:pt idx="85365">
                  <c:v>7</c:v>
                </c:pt>
                <c:pt idx="85366">
                  <c:v>7</c:v>
                </c:pt>
                <c:pt idx="85367">
                  <c:v>7</c:v>
                </c:pt>
                <c:pt idx="85368">
                  <c:v>7</c:v>
                </c:pt>
                <c:pt idx="85369">
                  <c:v>7</c:v>
                </c:pt>
                <c:pt idx="85370">
                  <c:v>7</c:v>
                </c:pt>
                <c:pt idx="85371">
                  <c:v>7</c:v>
                </c:pt>
                <c:pt idx="85372">
                  <c:v>7</c:v>
                </c:pt>
                <c:pt idx="85373">
                  <c:v>7</c:v>
                </c:pt>
                <c:pt idx="85374">
                  <c:v>7</c:v>
                </c:pt>
                <c:pt idx="85375">
                  <c:v>7</c:v>
                </c:pt>
                <c:pt idx="85376">
                  <c:v>7</c:v>
                </c:pt>
                <c:pt idx="85377">
                  <c:v>7</c:v>
                </c:pt>
                <c:pt idx="85378">
                  <c:v>7</c:v>
                </c:pt>
                <c:pt idx="85379">
                  <c:v>7</c:v>
                </c:pt>
                <c:pt idx="85380">
                  <c:v>7</c:v>
                </c:pt>
                <c:pt idx="85381">
                  <c:v>7</c:v>
                </c:pt>
                <c:pt idx="85382">
                  <c:v>7</c:v>
                </c:pt>
                <c:pt idx="85383">
                  <c:v>7</c:v>
                </c:pt>
                <c:pt idx="85384">
                  <c:v>7</c:v>
                </c:pt>
                <c:pt idx="85385">
                  <c:v>7</c:v>
                </c:pt>
                <c:pt idx="85386">
                  <c:v>7</c:v>
                </c:pt>
                <c:pt idx="85387">
                  <c:v>7</c:v>
                </c:pt>
                <c:pt idx="85388">
                  <c:v>7</c:v>
                </c:pt>
                <c:pt idx="85389">
                  <c:v>7</c:v>
                </c:pt>
                <c:pt idx="85390">
                  <c:v>7</c:v>
                </c:pt>
                <c:pt idx="85391">
                  <c:v>7</c:v>
                </c:pt>
                <c:pt idx="85392">
                  <c:v>7</c:v>
                </c:pt>
                <c:pt idx="85393">
                  <c:v>7</c:v>
                </c:pt>
                <c:pt idx="85394">
                  <c:v>7</c:v>
                </c:pt>
                <c:pt idx="85395">
                  <c:v>7</c:v>
                </c:pt>
                <c:pt idx="85396">
                  <c:v>7</c:v>
                </c:pt>
                <c:pt idx="85397">
                  <c:v>7</c:v>
                </c:pt>
                <c:pt idx="85398">
                  <c:v>7</c:v>
                </c:pt>
                <c:pt idx="85399">
                  <c:v>7</c:v>
                </c:pt>
                <c:pt idx="85400">
                  <c:v>7</c:v>
                </c:pt>
                <c:pt idx="85401">
                  <c:v>7</c:v>
                </c:pt>
                <c:pt idx="85402">
                  <c:v>7</c:v>
                </c:pt>
                <c:pt idx="85403">
                  <c:v>7</c:v>
                </c:pt>
                <c:pt idx="85404">
                  <c:v>7</c:v>
                </c:pt>
                <c:pt idx="85405">
                  <c:v>7</c:v>
                </c:pt>
                <c:pt idx="85406">
                  <c:v>7</c:v>
                </c:pt>
                <c:pt idx="85407">
                  <c:v>7</c:v>
                </c:pt>
                <c:pt idx="85408">
                  <c:v>7</c:v>
                </c:pt>
                <c:pt idx="85409">
                  <c:v>7</c:v>
                </c:pt>
                <c:pt idx="85410">
                  <c:v>7</c:v>
                </c:pt>
                <c:pt idx="85411">
                  <c:v>7</c:v>
                </c:pt>
                <c:pt idx="85412">
                  <c:v>7</c:v>
                </c:pt>
                <c:pt idx="85413">
                  <c:v>7</c:v>
                </c:pt>
                <c:pt idx="85414">
                  <c:v>7</c:v>
                </c:pt>
                <c:pt idx="85415">
                  <c:v>7</c:v>
                </c:pt>
                <c:pt idx="85416">
                  <c:v>7</c:v>
                </c:pt>
                <c:pt idx="85417">
                  <c:v>7</c:v>
                </c:pt>
                <c:pt idx="85418">
                  <c:v>7</c:v>
                </c:pt>
                <c:pt idx="85419">
                  <c:v>7</c:v>
                </c:pt>
                <c:pt idx="85420">
                  <c:v>7</c:v>
                </c:pt>
                <c:pt idx="85421">
                  <c:v>7</c:v>
                </c:pt>
                <c:pt idx="85422">
                  <c:v>7</c:v>
                </c:pt>
                <c:pt idx="85423">
                  <c:v>7</c:v>
                </c:pt>
                <c:pt idx="85424">
                  <c:v>7</c:v>
                </c:pt>
                <c:pt idx="85425">
                  <c:v>7</c:v>
                </c:pt>
                <c:pt idx="85426">
                  <c:v>7</c:v>
                </c:pt>
                <c:pt idx="85427">
                  <c:v>7</c:v>
                </c:pt>
                <c:pt idx="85428">
                  <c:v>7</c:v>
                </c:pt>
                <c:pt idx="85429">
                  <c:v>7</c:v>
                </c:pt>
                <c:pt idx="85430">
                  <c:v>7</c:v>
                </c:pt>
                <c:pt idx="85431">
                  <c:v>7</c:v>
                </c:pt>
                <c:pt idx="85432">
                  <c:v>7</c:v>
                </c:pt>
                <c:pt idx="85433">
                  <c:v>7</c:v>
                </c:pt>
                <c:pt idx="85434">
                  <c:v>7</c:v>
                </c:pt>
                <c:pt idx="85435">
                  <c:v>7</c:v>
                </c:pt>
                <c:pt idx="85436">
                  <c:v>7</c:v>
                </c:pt>
                <c:pt idx="85437">
                  <c:v>7</c:v>
                </c:pt>
                <c:pt idx="85438">
                  <c:v>7</c:v>
                </c:pt>
                <c:pt idx="85439">
                  <c:v>7</c:v>
                </c:pt>
                <c:pt idx="85440">
                  <c:v>7</c:v>
                </c:pt>
                <c:pt idx="85441">
                  <c:v>7</c:v>
                </c:pt>
                <c:pt idx="85442">
                  <c:v>7</c:v>
                </c:pt>
                <c:pt idx="85443">
                  <c:v>7</c:v>
                </c:pt>
                <c:pt idx="85444">
                  <c:v>7</c:v>
                </c:pt>
                <c:pt idx="85445">
                  <c:v>7</c:v>
                </c:pt>
                <c:pt idx="85446">
                  <c:v>7</c:v>
                </c:pt>
                <c:pt idx="85447">
                  <c:v>7</c:v>
                </c:pt>
                <c:pt idx="85448">
                  <c:v>7</c:v>
                </c:pt>
                <c:pt idx="85449">
                  <c:v>7</c:v>
                </c:pt>
                <c:pt idx="85450">
                  <c:v>7</c:v>
                </c:pt>
                <c:pt idx="85451">
                  <c:v>7</c:v>
                </c:pt>
                <c:pt idx="85452">
                  <c:v>7</c:v>
                </c:pt>
                <c:pt idx="85453">
                  <c:v>7</c:v>
                </c:pt>
                <c:pt idx="85454">
                  <c:v>7</c:v>
                </c:pt>
                <c:pt idx="85455">
                  <c:v>7</c:v>
                </c:pt>
                <c:pt idx="85456">
                  <c:v>7</c:v>
                </c:pt>
                <c:pt idx="85457">
                  <c:v>7</c:v>
                </c:pt>
                <c:pt idx="85458">
                  <c:v>7</c:v>
                </c:pt>
                <c:pt idx="85459">
                  <c:v>7</c:v>
                </c:pt>
                <c:pt idx="85460">
                  <c:v>7</c:v>
                </c:pt>
                <c:pt idx="85461">
                  <c:v>7</c:v>
                </c:pt>
                <c:pt idx="85462">
                  <c:v>7</c:v>
                </c:pt>
                <c:pt idx="85463">
                  <c:v>7</c:v>
                </c:pt>
                <c:pt idx="85464">
                  <c:v>7</c:v>
                </c:pt>
                <c:pt idx="85465">
                  <c:v>7</c:v>
                </c:pt>
                <c:pt idx="85466">
                  <c:v>7</c:v>
                </c:pt>
                <c:pt idx="85467">
                  <c:v>7</c:v>
                </c:pt>
                <c:pt idx="85468">
                  <c:v>7</c:v>
                </c:pt>
                <c:pt idx="85469">
                  <c:v>7</c:v>
                </c:pt>
                <c:pt idx="85470">
                  <c:v>7</c:v>
                </c:pt>
                <c:pt idx="85471">
                  <c:v>7</c:v>
                </c:pt>
                <c:pt idx="85472">
                  <c:v>7</c:v>
                </c:pt>
                <c:pt idx="85473">
                  <c:v>7</c:v>
                </c:pt>
                <c:pt idx="85474">
                  <c:v>7</c:v>
                </c:pt>
                <c:pt idx="85475">
                  <c:v>7</c:v>
                </c:pt>
                <c:pt idx="85476">
                  <c:v>7</c:v>
                </c:pt>
                <c:pt idx="85477">
                  <c:v>7</c:v>
                </c:pt>
                <c:pt idx="85478">
                  <c:v>7</c:v>
                </c:pt>
                <c:pt idx="85479">
                  <c:v>7</c:v>
                </c:pt>
                <c:pt idx="85480">
                  <c:v>7</c:v>
                </c:pt>
                <c:pt idx="85481">
                  <c:v>7</c:v>
                </c:pt>
                <c:pt idx="85482">
                  <c:v>7</c:v>
                </c:pt>
                <c:pt idx="85483">
                  <c:v>7</c:v>
                </c:pt>
                <c:pt idx="85484">
                  <c:v>7</c:v>
                </c:pt>
                <c:pt idx="85485">
                  <c:v>7</c:v>
                </c:pt>
                <c:pt idx="85486">
                  <c:v>7</c:v>
                </c:pt>
                <c:pt idx="85487">
                  <c:v>7</c:v>
                </c:pt>
                <c:pt idx="85488">
                  <c:v>7</c:v>
                </c:pt>
                <c:pt idx="85489">
                  <c:v>7</c:v>
                </c:pt>
                <c:pt idx="85490">
                  <c:v>7</c:v>
                </c:pt>
                <c:pt idx="85491">
                  <c:v>7</c:v>
                </c:pt>
                <c:pt idx="85492">
                  <c:v>7</c:v>
                </c:pt>
                <c:pt idx="85493">
                  <c:v>7</c:v>
                </c:pt>
                <c:pt idx="85494">
                  <c:v>7</c:v>
                </c:pt>
                <c:pt idx="85495">
                  <c:v>7</c:v>
                </c:pt>
                <c:pt idx="85496">
                  <c:v>7</c:v>
                </c:pt>
                <c:pt idx="85497">
                  <c:v>7</c:v>
                </c:pt>
                <c:pt idx="85498">
                  <c:v>7</c:v>
                </c:pt>
                <c:pt idx="85499">
                  <c:v>7</c:v>
                </c:pt>
                <c:pt idx="85500">
                  <c:v>7</c:v>
                </c:pt>
                <c:pt idx="85501">
                  <c:v>7</c:v>
                </c:pt>
                <c:pt idx="85502">
                  <c:v>7</c:v>
                </c:pt>
                <c:pt idx="85503">
                  <c:v>7</c:v>
                </c:pt>
                <c:pt idx="85504">
                  <c:v>7</c:v>
                </c:pt>
                <c:pt idx="85505">
                  <c:v>7</c:v>
                </c:pt>
                <c:pt idx="85506">
                  <c:v>7</c:v>
                </c:pt>
                <c:pt idx="85507">
                  <c:v>7</c:v>
                </c:pt>
                <c:pt idx="85508">
                  <c:v>7</c:v>
                </c:pt>
                <c:pt idx="85509">
                  <c:v>7</c:v>
                </c:pt>
                <c:pt idx="85510">
                  <c:v>7</c:v>
                </c:pt>
                <c:pt idx="85511">
                  <c:v>7</c:v>
                </c:pt>
                <c:pt idx="85512">
                  <c:v>7</c:v>
                </c:pt>
                <c:pt idx="85513">
                  <c:v>7</c:v>
                </c:pt>
                <c:pt idx="85514">
                  <c:v>7</c:v>
                </c:pt>
                <c:pt idx="85515">
                  <c:v>7</c:v>
                </c:pt>
                <c:pt idx="85516">
                  <c:v>7</c:v>
                </c:pt>
                <c:pt idx="85517">
                  <c:v>7</c:v>
                </c:pt>
                <c:pt idx="85518">
                  <c:v>7</c:v>
                </c:pt>
                <c:pt idx="85519">
                  <c:v>7</c:v>
                </c:pt>
                <c:pt idx="85520">
                  <c:v>7</c:v>
                </c:pt>
                <c:pt idx="85521">
                  <c:v>7</c:v>
                </c:pt>
                <c:pt idx="85522">
                  <c:v>7</c:v>
                </c:pt>
                <c:pt idx="85523">
                  <c:v>7</c:v>
                </c:pt>
                <c:pt idx="85524">
                  <c:v>7</c:v>
                </c:pt>
                <c:pt idx="85525">
                  <c:v>7</c:v>
                </c:pt>
                <c:pt idx="85526">
                  <c:v>7</c:v>
                </c:pt>
                <c:pt idx="85527">
                  <c:v>7</c:v>
                </c:pt>
                <c:pt idx="85528">
                  <c:v>7</c:v>
                </c:pt>
                <c:pt idx="85529">
                  <c:v>7</c:v>
                </c:pt>
                <c:pt idx="85530">
                  <c:v>7</c:v>
                </c:pt>
                <c:pt idx="85531">
                  <c:v>7</c:v>
                </c:pt>
                <c:pt idx="85532">
                  <c:v>7</c:v>
                </c:pt>
                <c:pt idx="85533">
                  <c:v>7</c:v>
                </c:pt>
                <c:pt idx="85534">
                  <c:v>7</c:v>
                </c:pt>
                <c:pt idx="85535">
                  <c:v>7</c:v>
                </c:pt>
                <c:pt idx="85536">
                  <c:v>7</c:v>
                </c:pt>
                <c:pt idx="85537">
                  <c:v>7</c:v>
                </c:pt>
                <c:pt idx="85538">
                  <c:v>7</c:v>
                </c:pt>
                <c:pt idx="85539">
                  <c:v>7</c:v>
                </c:pt>
                <c:pt idx="85540">
                  <c:v>7</c:v>
                </c:pt>
                <c:pt idx="85541">
                  <c:v>7</c:v>
                </c:pt>
                <c:pt idx="85542">
                  <c:v>7</c:v>
                </c:pt>
                <c:pt idx="85543">
                  <c:v>7</c:v>
                </c:pt>
                <c:pt idx="85544">
                  <c:v>7</c:v>
                </c:pt>
                <c:pt idx="85545">
                  <c:v>7</c:v>
                </c:pt>
                <c:pt idx="85546">
                  <c:v>7</c:v>
                </c:pt>
                <c:pt idx="85547">
                  <c:v>7</c:v>
                </c:pt>
                <c:pt idx="85548">
                  <c:v>7</c:v>
                </c:pt>
                <c:pt idx="85549">
                  <c:v>7</c:v>
                </c:pt>
                <c:pt idx="85550">
                  <c:v>7</c:v>
                </c:pt>
                <c:pt idx="85551">
                  <c:v>7</c:v>
                </c:pt>
                <c:pt idx="85552">
                  <c:v>7</c:v>
                </c:pt>
                <c:pt idx="85553">
                  <c:v>7</c:v>
                </c:pt>
                <c:pt idx="85554">
                  <c:v>7</c:v>
                </c:pt>
                <c:pt idx="85555">
                  <c:v>7</c:v>
                </c:pt>
                <c:pt idx="85556">
                  <c:v>7</c:v>
                </c:pt>
                <c:pt idx="85557">
                  <c:v>7</c:v>
                </c:pt>
                <c:pt idx="85558">
                  <c:v>7</c:v>
                </c:pt>
                <c:pt idx="85559">
                  <c:v>7</c:v>
                </c:pt>
                <c:pt idx="85560">
                  <c:v>7</c:v>
                </c:pt>
                <c:pt idx="85561">
                  <c:v>7</c:v>
                </c:pt>
                <c:pt idx="85562">
                  <c:v>7</c:v>
                </c:pt>
                <c:pt idx="85563">
                  <c:v>7</c:v>
                </c:pt>
                <c:pt idx="85564">
                  <c:v>7</c:v>
                </c:pt>
                <c:pt idx="85565">
                  <c:v>7</c:v>
                </c:pt>
                <c:pt idx="85566">
                  <c:v>7</c:v>
                </c:pt>
                <c:pt idx="85567">
                  <c:v>7</c:v>
                </c:pt>
                <c:pt idx="85568">
                  <c:v>7</c:v>
                </c:pt>
                <c:pt idx="85569">
                  <c:v>7</c:v>
                </c:pt>
                <c:pt idx="85570">
                  <c:v>7</c:v>
                </c:pt>
                <c:pt idx="85571">
                  <c:v>7</c:v>
                </c:pt>
                <c:pt idx="85572">
                  <c:v>7</c:v>
                </c:pt>
                <c:pt idx="85573">
                  <c:v>7</c:v>
                </c:pt>
                <c:pt idx="85574">
                  <c:v>7</c:v>
                </c:pt>
                <c:pt idx="85575">
                  <c:v>7</c:v>
                </c:pt>
                <c:pt idx="85576">
                  <c:v>7</c:v>
                </c:pt>
                <c:pt idx="85577">
                  <c:v>7</c:v>
                </c:pt>
                <c:pt idx="85578">
                  <c:v>7</c:v>
                </c:pt>
                <c:pt idx="85579">
                  <c:v>7</c:v>
                </c:pt>
                <c:pt idx="85580">
                  <c:v>7</c:v>
                </c:pt>
                <c:pt idx="85581">
                  <c:v>7</c:v>
                </c:pt>
                <c:pt idx="85582">
                  <c:v>7</c:v>
                </c:pt>
                <c:pt idx="85583">
                  <c:v>7</c:v>
                </c:pt>
                <c:pt idx="85584">
                  <c:v>7</c:v>
                </c:pt>
                <c:pt idx="85585">
                  <c:v>7</c:v>
                </c:pt>
                <c:pt idx="85586">
                  <c:v>7</c:v>
                </c:pt>
                <c:pt idx="85587">
                  <c:v>7</c:v>
                </c:pt>
                <c:pt idx="85588">
                  <c:v>7</c:v>
                </c:pt>
                <c:pt idx="85589">
                  <c:v>7</c:v>
                </c:pt>
                <c:pt idx="85590">
                  <c:v>7</c:v>
                </c:pt>
                <c:pt idx="85591">
                  <c:v>7</c:v>
                </c:pt>
                <c:pt idx="85592">
                  <c:v>7</c:v>
                </c:pt>
                <c:pt idx="85593">
                  <c:v>7</c:v>
                </c:pt>
                <c:pt idx="85594">
                  <c:v>7</c:v>
                </c:pt>
                <c:pt idx="85595">
                  <c:v>7</c:v>
                </c:pt>
                <c:pt idx="85596">
                  <c:v>7</c:v>
                </c:pt>
                <c:pt idx="85597">
                  <c:v>7</c:v>
                </c:pt>
                <c:pt idx="85598">
                  <c:v>7</c:v>
                </c:pt>
                <c:pt idx="85599">
                  <c:v>7</c:v>
                </c:pt>
                <c:pt idx="85600">
                  <c:v>7</c:v>
                </c:pt>
                <c:pt idx="85601">
                  <c:v>7</c:v>
                </c:pt>
                <c:pt idx="85602">
                  <c:v>7</c:v>
                </c:pt>
                <c:pt idx="85603">
                  <c:v>7</c:v>
                </c:pt>
                <c:pt idx="85604">
                  <c:v>7</c:v>
                </c:pt>
                <c:pt idx="85605">
                  <c:v>7</c:v>
                </c:pt>
                <c:pt idx="85606">
                  <c:v>7</c:v>
                </c:pt>
                <c:pt idx="85607">
                  <c:v>7</c:v>
                </c:pt>
                <c:pt idx="85608">
                  <c:v>7</c:v>
                </c:pt>
                <c:pt idx="85609">
                  <c:v>7</c:v>
                </c:pt>
                <c:pt idx="85610">
                  <c:v>7</c:v>
                </c:pt>
                <c:pt idx="85611">
                  <c:v>7</c:v>
                </c:pt>
                <c:pt idx="85612">
                  <c:v>7</c:v>
                </c:pt>
                <c:pt idx="85613">
                  <c:v>7</c:v>
                </c:pt>
                <c:pt idx="85614">
                  <c:v>7</c:v>
                </c:pt>
                <c:pt idx="85615">
                  <c:v>7</c:v>
                </c:pt>
                <c:pt idx="85616">
                  <c:v>7</c:v>
                </c:pt>
                <c:pt idx="85617">
                  <c:v>7</c:v>
                </c:pt>
                <c:pt idx="85618">
                  <c:v>7</c:v>
                </c:pt>
                <c:pt idx="85619">
                  <c:v>7</c:v>
                </c:pt>
                <c:pt idx="85620">
                  <c:v>7</c:v>
                </c:pt>
                <c:pt idx="85621">
                  <c:v>7</c:v>
                </c:pt>
                <c:pt idx="85622">
                  <c:v>7</c:v>
                </c:pt>
                <c:pt idx="85623">
                  <c:v>7</c:v>
                </c:pt>
                <c:pt idx="85624">
                  <c:v>7</c:v>
                </c:pt>
                <c:pt idx="85625">
                  <c:v>7</c:v>
                </c:pt>
                <c:pt idx="85626">
                  <c:v>7</c:v>
                </c:pt>
                <c:pt idx="85627">
                  <c:v>7</c:v>
                </c:pt>
                <c:pt idx="85628">
                  <c:v>7</c:v>
                </c:pt>
                <c:pt idx="85629">
                  <c:v>7</c:v>
                </c:pt>
                <c:pt idx="85630">
                  <c:v>7</c:v>
                </c:pt>
                <c:pt idx="85631">
                  <c:v>7</c:v>
                </c:pt>
                <c:pt idx="85632">
                  <c:v>7</c:v>
                </c:pt>
                <c:pt idx="85633">
                  <c:v>7</c:v>
                </c:pt>
                <c:pt idx="85634">
                  <c:v>7</c:v>
                </c:pt>
                <c:pt idx="85635">
                  <c:v>7</c:v>
                </c:pt>
                <c:pt idx="85636">
                  <c:v>7</c:v>
                </c:pt>
                <c:pt idx="85637">
                  <c:v>7</c:v>
                </c:pt>
                <c:pt idx="85638">
                  <c:v>7</c:v>
                </c:pt>
                <c:pt idx="85639">
                  <c:v>7</c:v>
                </c:pt>
                <c:pt idx="85640">
                  <c:v>7</c:v>
                </c:pt>
                <c:pt idx="85641">
                  <c:v>7</c:v>
                </c:pt>
                <c:pt idx="85642">
                  <c:v>7</c:v>
                </c:pt>
                <c:pt idx="85643">
                  <c:v>7</c:v>
                </c:pt>
                <c:pt idx="85644">
                  <c:v>7</c:v>
                </c:pt>
                <c:pt idx="85645">
                  <c:v>7</c:v>
                </c:pt>
                <c:pt idx="85646">
                  <c:v>7</c:v>
                </c:pt>
                <c:pt idx="85647">
                  <c:v>7</c:v>
                </c:pt>
                <c:pt idx="85648">
                  <c:v>7</c:v>
                </c:pt>
                <c:pt idx="85649">
                  <c:v>7</c:v>
                </c:pt>
                <c:pt idx="85650">
                  <c:v>7</c:v>
                </c:pt>
                <c:pt idx="85651">
                  <c:v>7</c:v>
                </c:pt>
                <c:pt idx="85652">
                  <c:v>7</c:v>
                </c:pt>
                <c:pt idx="85653">
                  <c:v>7</c:v>
                </c:pt>
                <c:pt idx="85654">
                  <c:v>7</c:v>
                </c:pt>
                <c:pt idx="85655">
                  <c:v>7</c:v>
                </c:pt>
                <c:pt idx="85656">
                  <c:v>7</c:v>
                </c:pt>
                <c:pt idx="85657">
                  <c:v>7</c:v>
                </c:pt>
                <c:pt idx="85658">
                  <c:v>7</c:v>
                </c:pt>
                <c:pt idx="85659">
                  <c:v>7</c:v>
                </c:pt>
                <c:pt idx="85660">
                  <c:v>7</c:v>
                </c:pt>
                <c:pt idx="85661">
                  <c:v>7</c:v>
                </c:pt>
                <c:pt idx="85662">
                  <c:v>7</c:v>
                </c:pt>
                <c:pt idx="85663">
                  <c:v>7</c:v>
                </c:pt>
                <c:pt idx="85664">
                  <c:v>7</c:v>
                </c:pt>
                <c:pt idx="85665">
                  <c:v>7</c:v>
                </c:pt>
                <c:pt idx="85666">
                  <c:v>7</c:v>
                </c:pt>
                <c:pt idx="85667">
                  <c:v>7</c:v>
                </c:pt>
                <c:pt idx="85668">
                  <c:v>7</c:v>
                </c:pt>
                <c:pt idx="85669">
                  <c:v>7</c:v>
                </c:pt>
                <c:pt idx="85670">
                  <c:v>7</c:v>
                </c:pt>
                <c:pt idx="85671">
                  <c:v>7</c:v>
                </c:pt>
                <c:pt idx="85672">
                  <c:v>7</c:v>
                </c:pt>
                <c:pt idx="85673">
                  <c:v>7</c:v>
                </c:pt>
                <c:pt idx="85674">
                  <c:v>7</c:v>
                </c:pt>
                <c:pt idx="85675">
                  <c:v>7</c:v>
                </c:pt>
                <c:pt idx="85676">
                  <c:v>7</c:v>
                </c:pt>
                <c:pt idx="85677">
                  <c:v>7</c:v>
                </c:pt>
                <c:pt idx="85678">
                  <c:v>7</c:v>
                </c:pt>
                <c:pt idx="85679">
                  <c:v>7</c:v>
                </c:pt>
                <c:pt idx="85680">
                  <c:v>7</c:v>
                </c:pt>
                <c:pt idx="85681">
                  <c:v>7</c:v>
                </c:pt>
                <c:pt idx="85682">
                  <c:v>7</c:v>
                </c:pt>
                <c:pt idx="85683">
                  <c:v>7</c:v>
                </c:pt>
                <c:pt idx="85684">
                  <c:v>7</c:v>
                </c:pt>
                <c:pt idx="85685">
                  <c:v>7</c:v>
                </c:pt>
                <c:pt idx="85686">
                  <c:v>7</c:v>
                </c:pt>
                <c:pt idx="85687">
                  <c:v>7</c:v>
                </c:pt>
                <c:pt idx="85688">
                  <c:v>7</c:v>
                </c:pt>
                <c:pt idx="85689">
                  <c:v>7</c:v>
                </c:pt>
                <c:pt idx="85690">
                  <c:v>7</c:v>
                </c:pt>
                <c:pt idx="85691">
                  <c:v>7</c:v>
                </c:pt>
                <c:pt idx="85692">
                  <c:v>7</c:v>
                </c:pt>
                <c:pt idx="85693">
                  <c:v>7</c:v>
                </c:pt>
                <c:pt idx="85694">
                  <c:v>7</c:v>
                </c:pt>
                <c:pt idx="85695">
                  <c:v>7</c:v>
                </c:pt>
                <c:pt idx="85696">
                  <c:v>7</c:v>
                </c:pt>
                <c:pt idx="85697">
                  <c:v>7</c:v>
                </c:pt>
                <c:pt idx="85698">
                  <c:v>7</c:v>
                </c:pt>
                <c:pt idx="85699">
                  <c:v>7</c:v>
                </c:pt>
                <c:pt idx="85700">
                  <c:v>7</c:v>
                </c:pt>
                <c:pt idx="85701">
                  <c:v>7</c:v>
                </c:pt>
                <c:pt idx="85702">
                  <c:v>7</c:v>
                </c:pt>
                <c:pt idx="85703">
                  <c:v>7</c:v>
                </c:pt>
                <c:pt idx="85704">
                  <c:v>7</c:v>
                </c:pt>
                <c:pt idx="85705">
                  <c:v>7</c:v>
                </c:pt>
                <c:pt idx="85706">
                  <c:v>7</c:v>
                </c:pt>
                <c:pt idx="85707">
                  <c:v>7</c:v>
                </c:pt>
                <c:pt idx="85708">
                  <c:v>7</c:v>
                </c:pt>
                <c:pt idx="85709">
                  <c:v>7</c:v>
                </c:pt>
                <c:pt idx="85710">
                  <c:v>7</c:v>
                </c:pt>
                <c:pt idx="85711">
                  <c:v>7</c:v>
                </c:pt>
                <c:pt idx="85712">
                  <c:v>7</c:v>
                </c:pt>
                <c:pt idx="85713">
                  <c:v>7</c:v>
                </c:pt>
                <c:pt idx="85714">
                  <c:v>7</c:v>
                </c:pt>
                <c:pt idx="85715">
                  <c:v>7</c:v>
                </c:pt>
                <c:pt idx="85716">
                  <c:v>7</c:v>
                </c:pt>
                <c:pt idx="85717">
                  <c:v>7</c:v>
                </c:pt>
                <c:pt idx="85718">
                  <c:v>7</c:v>
                </c:pt>
                <c:pt idx="85719">
                  <c:v>7</c:v>
                </c:pt>
                <c:pt idx="85720">
                  <c:v>7</c:v>
                </c:pt>
                <c:pt idx="85721">
                  <c:v>7</c:v>
                </c:pt>
                <c:pt idx="85722">
                  <c:v>7</c:v>
                </c:pt>
                <c:pt idx="85723">
                  <c:v>7</c:v>
                </c:pt>
                <c:pt idx="85724">
                  <c:v>7</c:v>
                </c:pt>
                <c:pt idx="85725">
                  <c:v>7</c:v>
                </c:pt>
                <c:pt idx="85726">
                  <c:v>7</c:v>
                </c:pt>
                <c:pt idx="85727">
                  <c:v>7</c:v>
                </c:pt>
                <c:pt idx="85728">
                  <c:v>7</c:v>
                </c:pt>
                <c:pt idx="85729">
                  <c:v>7</c:v>
                </c:pt>
                <c:pt idx="85730">
                  <c:v>7</c:v>
                </c:pt>
                <c:pt idx="85731">
                  <c:v>7</c:v>
                </c:pt>
                <c:pt idx="85732">
                  <c:v>7</c:v>
                </c:pt>
                <c:pt idx="85733">
                  <c:v>7</c:v>
                </c:pt>
                <c:pt idx="85734">
                  <c:v>7</c:v>
                </c:pt>
                <c:pt idx="85735">
                  <c:v>7</c:v>
                </c:pt>
                <c:pt idx="85736">
                  <c:v>7</c:v>
                </c:pt>
                <c:pt idx="85737">
                  <c:v>7</c:v>
                </c:pt>
                <c:pt idx="85738">
                  <c:v>7</c:v>
                </c:pt>
                <c:pt idx="85739">
                  <c:v>7</c:v>
                </c:pt>
                <c:pt idx="85740">
                  <c:v>7</c:v>
                </c:pt>
                <c:pt idx="85741">
                  <c:v>7</c:v>
                </c:pt>
                <c:pt idx="85742">
                  <c:v>7</c:v>
                </c:pt>
                <c:pt idx="85743">
                  <c:v>7</c:v>
                </c:pt>
                <c:pt idx="85744">
                  <c:v>7</c:v>
                </c:pt>
                <c:pt idx="85745">
                  <c:v>7</c:v>
                </c:pt>
                <c:pt idx="85746">
                  <c:v>7</c:v>
                </c:pt>
                <c:pt idx="85747">
                  <c:v>7</c:v>
                </c:pt>
                <c:pt idx="85748">
                  <c:v>7</c:v>
                </c:pt>
                <c:pt idx="85749">
                  <c:v>7</c:v>
                </c:pt>
                <c:pt idx="85750">
                  <c:v>7</c:v>
                </c:pt>
                <c:pt idx="85751">
                  <c:v>7</c:v>
                </c:pt>
                <c:pt idx="85752">
                  <c:v>7</c:v>
                </c:pt>
                <c:pt idx="85753">
                  <c:v>7</c:v>
                </c:pt>
                <c:pt idx="85754">
                  <c:v>7</c:v>
                </c:pt>
                <c:pt idx="85755">
                  <c:v>7</c:v>
                </c:pt>
                <c:pt idx="85756">
                  <c:v>7</c:v>
                </c:pt>
                <c:pt idx="85757">
                  <c:v>7</c:v>
                </c:pt>
                <c:pt idx="85758">
                  <c:v>7</c:v>
                </c:pt>
                <c:pt idx="85759">
                  <c:v>7</c:v>
                </c:pt>
                <c:pt idx="85760">
                  <c:v>7</c:v>
                </c:pt>
                <c:pt idx="85761">
                  <c:v>7</c:v>
                </c:pt>
                <c:pt idx="85762">
                  <c:v>7</c:v>
                </c:pt>
                <c:pt idx="85763">
                  <c:v>7</c:v>
                </c:pt>
                <c:pt idx="85764">
                  <c:v>7</c:v>
                </c:pt>
                <c:pt idx="85765">
                  <c:v>7</c:v>
                </c:pt>
                <c:pt idx="85766">
                  <c:v>7</c:v>
                </c:pt>
                <c:pt idx="85767">
                  <c:v>7</c:v>
                </c:pt>
                <c:pt idx="85768">
                  <c:v>7</c:v>
                </c:pt>
                <c:pt idx="85769">
                  <c:v>7</c:v>
                </c:pt>
                <c:pt idx="85770">
                  <c:v>7</c:v>
                </c:pt>
                <c:pt idx="85771">
                  <c:v>7</c:v>
                </c:pt>
                <c:pt idx="85772">
                  <c:v>7</c:v>
                </c:pt>
                <c:pt idx="85773">
                  <c:v>7</c:v>
                </c:pt>
                <c:pt idx="85774">
                  <c:v>7</c:v>
                </c:pt>
                <c:pt idx="85775">
                  <c:v>7</c:v>
                </c:pt>
                <c:pt idx="85776">
                  <c:v>7</c:v>
                </c:pt>
                <c:pt idx="85777">
                  <c:v>7</c:v>
                </c:pt>
                <c:pt idx="85778">
                  <c:v>7</c:v>
                </c:pt>
                <c:pt idx="85779">
                  <c:v>7</c:v>
                </c:pt>
                <c:pt idx="85780">
                  <c:v>7</c:v>
                </c:pt>
                <c:pt idx="85781">
                  <c:v>7</c:v>
                </c:pt>
                <c:pt idx="85782">
                  <c:v>7</c:v>
                </c:pt>
                <c:pt idx="85783">
                  <c:v>7</c:v>
                </c:pt>
                <c:pt idx="85784">
                  <c:v>7</c:v>
                </c:pt>
                <c:pt idx="85785">
                  <c:v>7</c:v>
                </c:pt>
                <c:pt idx="85786">
                  <c:v>7</c:v>
                </c:pt>
                <c:pt idx="85787">
                  <c:v>7</c:v>
                </c:pt>
                <c:pt idx="85788">
                  <c:v>7</c:v>
                </c:pt>
                <c:pt idx="85789">
                  <c:v>7</c:v>
                </c:pt>
                <c:pt idx="85790">
                  <c:v>7</c:v>
                </c:pt>
                <c:pt idx="85791">
                  <c:v>7</c:v>
                </c:pt>
                <c:pt idx="85792">
                  <c:v>7</c:v>
                </c:pt>
                <c:pt idx="85793">
                  <c:v>7</c:v>
                </c:pt>
                <c:pt idx="85794">
                  <c:v>7</c:v>
                </c:pt>
                <c:pt idx="85795">
                  <c:v>7</c:v>
                </c:pt>
                <c:pt idx="85796">
                  <c:v>7</c:v>
                </c:pt>
                <c:pt idx="85797">
                  <c:v>7</c:v>
                </c:pt>
                <c:pt idx="85798">
                  <c:v>7</c:v>
                </c:pt>
                <c:pt idx="85799">
                  <c:v>7</c:v>
                </c:pt>
                <c:pt idx="85800">
                  <c:v>7.5</c:v>
                </c:pt>
                <c:pt idx="85801">
                  <c:v>7.5</c:v>
                </c:pt>
                <c:pt idx="85802">
                  <c:v>7.5</c:v>
                </c:pt>
                <c:pt idx="85803">
                  <c:v>7.5</c:v>
                </c:pt>
                <c:pt idx="85804">
                  <c:v>7.5</c:v>
                </c:pt>
                <c:pt idx="85805">
                  <c:v>7.5</c:v>
                </c:pt>
                <c:pt idx="85806">
                  <c:v>7.5</c:v>
                </c:pt>
                <c:pt idx="85807">
                  <c:v>7.5</c:v>
                </c:pt>
                <c:pt idx="85808">
                  <c:v>7.5</c:v>
                </c:pt>
                <c:pt idx="85809">
                  <c:v>7.5</c:v>
                </c:pt>
                <c:pt idx="85810">
                  <c:v>7.5</c:v>
                </c:pt>
                <c:pt idx="85811">
                  <c:v>7.5</c:v>
                </c:pt>
                <c:pt idx="85812">
                  <c:v>7.5</c:v>
                </c:pt>
                <c:pt idx="85813">
                  <c:v>7.5</c:v>
                </c:pt>
                <c:pt idx="85814">
                  <c:v>7.5</c:v>
                </c:pt>
                <c:pt idx="85815">
                  <c:v>7.5</c:v>
                </c:pt>
                <c:pt idx="85816">
                  <c:v>7.5</c:v>
                </c:pt>
                <c:pt idx="85817">
                  <c:v>7.5</c:v>
                </c:pt>
                <c:pt idx="85818">
                  <c:v>7.5</c:v>
                </c:pt>
                <c:pt idx="85819">
                  <c:v>7.5</c:v>
                </c:pt>
                <c:pt idx="85820">
                  <c:v>7.5</c:v>
                </c:pt>
                <c:pt idx="85821">
                  <c:v>7.5</c:v>
                </c:pt>
                <c:pt idx="85822">
                  <c:v>7.5</c:v>
                </c:pt>
                <c:pt idx="85823">
                  <c:v>7.5</c:v>
                </c:pt>
                <c:pt idx="85824">
                  <c:v>7.5</c:v>
                </c:pt>
                <c:pt idx="85825">
                  <c:v>7.5</c:v>
                </c:pt>
                <c:pt idx="85826">
                  <c:v>7.5</c:v>
                </c:pt>
                <c:pt idx="85827">
                  <c:v>7.5</c:v>
                </c:pt>
                <c:pt idx="85828">
                  <c:v>7.5</c:v>
                </c:pt>
                <c:pt idx="85829">
                  <c:v>7.5</c:v>
                </c:pt>
                <c:pt idx="85830">
                  <c:v>7.5</c:v>
                </c:pt>
                <c:pt idx="85831">
                  <c:v>7.5</c:v>
                </c:pt>
                <c:pt idx="85832">
                  <c:v>7.5</c:v>
                </c:pt>
                <c:pt idx="85833">
                  <c:v>7.5</c:v>
                </c:pt>
                <c:pt idx="85834">
                  <c:v>7.5</c:v>
                </c:pt>
                <c:pt idx="85835">
                  <c:v>7.5</c:v>
                </c:pt>
                <c:pt idx="85836">
                  <c:v>7.5</c:v>
                </c:pt>
                <c:pt idx="85837">
                  <c:v>7.5</c:v>
                </c:pt>
                <c:pt idx="85838">
                  <c:v>7.5</c:v>
                </c:pt>
                <c:pt idx="85839">
                  <c:v>7.5</c:v>
                </c:pt>
                <c:pt idx="85840">
                  <c:v>7.5</c:v>
                </c:pt>
                <c:pt idx="85841">
                  <c:v>7.5</c:v>
                </c:pt>
                <c:pt idx="85842">
                  <c:v>7.5</c:v>
                </c:pt>
                <c:pt idx="85843">
                  <c:v>7.5</c:v>
                </c:pt>
                <c:pt idx="85844">
                  <c:v>7.5</c:v>
                </c:pt>
                <c:pt idx="85845">
                  <c:v>7.5</c:v>
                </c:pt>
                <c:pt idx="85846">
                  <c:v>7.5</c:v>
                </c:pt>
                <c:pt idx="85847">
                  <c:v>7.5</c:v>
                </c:pt>
                <c:pt idx="85848">
                  <c:v>7.5</c:v>
                </c:pt>
                <c:pt idx="85849">
                  <c:v>7.5</c:v>
                </c:pt>
                <c:pt idx="85850">
                  <c:v>7.5</c:v>
                </c:pt>
                <c:pt idx="85851">
                  <c:v>7.5</c:v>
                </c:pt>
                <c:pt idx="85852">
                  <c:v>7.5</c:v>
                </c:pt>
                <c:pt idx="85853">
                  <c:v>7.5</c:v>
                </c:pt>
                <c:pt idx="85854">
                  <c:v>7.5</c:v>
                </c:pt>
                <c:pt idx="85855">
                  <c:v>7.5</c:v>
                </c:pt>
                <c:pt idx="85856">
                  <c:v>7.5</c:v>
                </c:pt>
                <c:pt idx="85857">
                  <c:v>7.5</c:v>
                </c:pt>
                <c:pt idx="85858">
                  <c:v>7.5</c:v>
                </c:pt>
                <c:pt idx="85859">
                  <c:v>7.5</c:v>
                </c:pt>
                <c:pt idx="85860">
                  <c:v>7.5</c:v>
                </c:pt>
                <c:pt idx="85861">
                  <c:v>7.5</c:v>
                </c:pt>
                <c:pt idx="85862">
                  <c:v>7.5</c:v>
                </c:pt>
                <c:pt idx="85863">
                  <c:v>7.5</c:v>
                </c:pt>
                <c:pt idx="85864">
                  <c:v>7.5</c:v>
                </c:pt>
                <c:pt idx="85865">
                  <c:v>7.5</c:v>
                </c:pt>
                <c:pt idx="85866">
                  <c:v>7.5</c:v>
                </c:pt>
                <c:pt idx="85867">
                  <c:v>7.5</c:v>
                </c:pt>
                <c:pt idx="85868">
                  <c:v>7.5</c:v>
                </c:pt>
                <c:pt idx="85869">
                  <c:v>7.5</c:v>
                </c:pt>
                <c:pt idx="85870">
                  <c:v>7.5</c:v>
                </c:pt>
                <c:pt idx="85871">
                  <c:v>7.5</c:v>
                </c:pt>
                <c:pt idx="85872">
                  <c:v>7.5</c:v>
                </c:pt>
                <c:pt idx="85873">
                  <c:v>7.5</c:v>
                </c:pt>
                <c:pt idx="85874">
                  <c:v>7.5</c:v>
                </c:pt>
                <c:pt idx="85875">
                  <c:v>7.5</c:v>
                </c:pt>
                <c:pt idx="85876">
                  <c:v>7.5</c:v>
                </c:pt>
                <c:pt idx="85877">
                  <c:v>7.5</c:v>
                </c:pt>
                <c:pt idx="85878">
                  <c:v>7.5</c:v>
                </c:pt>
                <c:pt idx="85879">
                  <c:v>7.5</c:v>
                </c:pt>
                <c:pt idx="85880">
                  <c:v>7.5</c:v>
                </c:pt>
                <c:pt idx="85881">
                  <c:v>7.5</c:v>
                </c:pt>
                <c:pt idx="85882">
                  <c:v>7.5</c:v>
                </c:pt>
                <c:pt idx="85883">
                  <c:v>7.5</c:v>
                </c:pt>
                <c:pt idx="85884">
                  <c:v>7.5</c:v>
                </c:pt>
                <c:pt idx="85885">
                  <c:v>7.5</c:v>
                </c:pt>
                <c:pt idx="85886">
                  <c:v>7.5</c:v>
                </c:pt>
                <c:pt idx="85887">
                  <c:v>7.5</c:v>
                </c:pt>
                <c:pt idx="85888">
                  <c:v>7.5</c:v>
                </c:pt>
                <c:pt idx="85889">
                  <c:v>7.5</c:v>
                </c:pt>
                <c:pt idx="85890">
                  <c:v>7.5</c:v>
                </c:pt>
                <c:pt idx="85891">
                  <c:v>7.5</c:v>
                </c:pt>
                <c:pt idx="85892">
                  <c:v>7.5</c:v>
                </c:pt>
                <c:pt idx="85893">
                  <c:v>7.5</c:v>
                </c:pt>
                <c:pt idx="85894">
                  <c:v>7.5</c:v>
                </c:pt>
                <c:pt idx="85895">
                  <c:v>7.5</c:v>
                </c:pt>
                <c:pt idx="85896">
                  <c:v>7.5</c:v>
                </c:pt>
                <c:pt idx="85897">
                  <c:v>7.5</c:v>
                </c:pt>
                <c:pt idx="85898">
                  <c:v>7.5</c:v>
                </c:pt>
                <c:pt idx="85899">
                  <c:v>7.5</c:v>
                </c:pt>
                <c:pt idx="85900">
                  <c:v>7.5</c:v>
                </c:pt>
                <c:pt idx="85901">
                  <c:v>7.5</c:v>
                </c:pt>
                <c:pt idx="85902">
                  <c:v>7.5</c:v>
                </c:pt>
                <c:pt idx="85903">
                  <c:v>7.5</c:v>
                </c:pt>
                <c:pt idx="85904">
                  <c:v>7.5</c:v>
                </c:pt>
                <c:pt idx="85905">
                  <c:v>7.5</c:v>
                </c:pt>
                <c:pt idx="85906">
                  <c:v>7.5</c:v>
                </c:pt>
                <c:pt idx="85907">
                  <c:v>7.5</c:v>
                </c:pt>
                <c:pt idx="85908">
                  <c:v>7.5</c:v>
                </c:pt>
                <c:pt idx="85909">
                  <c:v>7.5</c:v>
                </c:pt>
                <c:pt idx="85910">
                  <c:v>7.5</c:v>
                </c:pt>
                <c:pt idx="85911">
                  <c:v>7.5</c:v>
                </c:pt>
                <c:pt idx="85912">
                  <c:v>7.5</c:v>
                </c:pt>
                <c:pt idx="85913">
                  <c:v>7.5</c:v>
                </c:pt>
                <c:pt idx="85914">
                  <c:v>7.5</c:v>
                </c:pt>
                <c:pt idx="85915">
                  <c:v>7.5</c:v>
                </c:pt>
                <c:pt idx="85916">
                  <c:v>7.5</c:v>
                </c:pt>
                <c:pt idx="85917">
                  <c:v>7.5</c:v>
                </c:pt>
                <c:pt idx="85918">
                  <c:v>7.5</c:v>
                </c:pt>
                <c:pt idx="85919">
                  <c:v>7.5</c:v>
                </c:pt>
                <c:pt idx="85920">
                  <c:v>7.5</c:v>
                </c:pt>
                <c:pt idx="85921">
                  <c:v>7.5</c:v>
                </c:pt>
                <c:pt idx="85922">
                  <c:v>7.5</c:v>
                </c:pt>
                <c:pt idx="85923">
                  <c:v>7.5</c:v>
                </c:pt>
                <c:pt idx="85924">
                  <c:v>7.5</c:v>
                </c:pt>
                <c:pt idx="85925">
                  <c:v>7.5</c:v>
                </c:pt>
                <c:pt idx="85926">
                  <c:v>7.5</c:v>
                </c:pt>
                <c:pt idx="85927">
                  <c:v>7.5</c:v>
                </c:pt>
                <c:pt idx="85928">
                  <c:v>7.5</c:v>
                </c:pt>
                <c:pt idx="85929">
                  <c:v>7.5</c:v>
                </c:pt>
                <c:pt idx="85930">
                  <c:v>7.5</c:v>
                </c:pt>
                <c:pt idx="85931">
                  <c:v>7.5</c:v>
                </c:pt>
                <c:pt idx="85932">
                  <c:v>7.5</c:v>
                </c:pt>
                <c:pt idx="85933">
                  <c:v>7.5</c:v>
                </c:pt>
                <c:pt idx="85934">
                  <c:v>7.5</c:v>
                </c:pt>
                <c:pt idx="85935">
                  <c:v>7.5</c:v>
                </c:pt>
                <c:pt idx="85936">
                  <c:v>7.5</c:v>
                </c:pt>
                <c:pt idx="85937">
                  <c:v>7.5</c:v>
                </c:pt>
                <c:pt idx="85938">
                  <c:v>7.5</c:v>
                </c:pt>
                <c:pt idx="85939">
                  <c:v>7.5</c:v>
                </c:pt>
                <c:pt idx="85940">
                  <c:v>7.5</c:v>
                </c:pt>
                <c:pt idx="85941">
                  <c:v>7.5</c:v>
                </c:pt>
                <c:pt idx="85942">
                  <c:v>7.5</c:v>
                </c:pt>
                <c:pt idx="85943">
                  <c:v>7.5</c:v>
                </c:pt>
                <c:pt idx="85944">
                  <c:v>7.5</c:v>
                </c:pt>
                <c:pt idx="85945">
                  <c:v>7.5</c:v>
                </c:pt>
                <c:pt idx="85946">
                  <c:v>7.5</c:v>
                </c:pt>
                <c:pt idx="85947">
                  <c:v>7.5</c:v>
                </c:pt>
                <c:pt idx="85948">
                  <c:v>7.5</c:v>
                </c:pt>
                <c:pt idx="85949">
                  <c:v>7.5</c:v>
                </c:pt>
                <c:pt idx="85950">
                  <c:v>7.5</c:v>
                </c:pt>
                <c:pt idx="85951">
                  <c:v>7.5</c:v>
                </c:pt>
                <c:pt idx="85952">
                  <c:v>7.5</c:v>
                </c:pt>
                <c:pt idx="85953">
                  <c:v>7.5</c:v>
                </c:pt>
                <c:pt idx="85954">
                  <c:v>7.5</c:v>
                </c:pt>
                <c:pt idx="85955">
                  <c:v>7.5</c:v>
                </c:pt>
                <c:pt idx="85956">
                  <c:v>7.5</c:v>
                </c:pt>
                <c:pt idx="85957">
                  <c:v>7.5</c:v>
                </c:pt>
                <c:pt idx="85958">
                  <c:v>7.5</c:v>
                </c:pt>
                <c:pt idx="85959">
                  <c:v>7.5</c:v>
                </c:pt>
                <c:pt idx="85960">
                  <c:v>7.5</c:v>
                </c:pt>
                <c:pt idx="85961">
                  <c:v>7.5</c:v>
                </c:pt>
                <c:pt idx="85962">
                  <c:v>7.5</c:v>
                </c:pt>
                <c:pt idx="85963">
                  <c:v>7.5</c:v>
                </c:pt>
                <c:pt idx="85964">
                  <c:v>7.5</c:v>
                </c:pt>
                <c:pt idx="85965">
                  <c:v>7.5</c:v>
                </c:pt>
                <c:pt idx="85966">
                  <c:v>7.5</c:v>
                </c:pt>
                <c:pt idx="85967">
                  <c:v>7.5</c:v>
                </c:pt>
                <c:pt idx="85968">
                  <c:v>7.5</c:v>
                </c:pt>
                <c:pt idx="85969">
                  <c:v>7.5</c:v>
                </c:pt>
                <c:pt idx="85970">
                  <c:v>7.5</c:v>
                </c:pt>
                <c:pt idx="85971">
                  <c:v>7.5</c:v>
                </c:pt>
                <c:pt idx="85972">
                  <c:v>7.5</c:v>
                </c:pt>
                <c:pt idx="85973">
                  <c:v>7.5</c:v>
                </c:pt>
                <c:pt idx="85974">
                  <c:v>7.5</c:v>
                </c:pt>
                <c:pt idx="85975">
                  <c:v>7.5</c:v>
                </c:pt>
                <c:pt idx="85976">
                  <c:v>7.5</c:v>
                </c:pt>
                <c:pt idx="85977">
                  <c:v>7.5</c:v>
                </c:pt>
                <c:pt idx="85978">
                  <c:v>7.5</c:v>
                </c:pt>
                <c:pt idx="85979">
                  <c:v>7.5</c:v>
                </c:pt>
                <c:pt idx="85980">
                  <c:v>7.5</c:v>
                </c:pt>
                <c:pt idx="85981">
                  <c:v>7.5</c:v>
                </c:pt>
                <c:pt idx="85982">
                  <c:v>7.5</c:v>
                </c:pt>
                <c:pt idx="85983">
                  <c:v>7.5</c:v>
                </c:pt>
                <c:pt idx="85984">
                  <c:v>7.5</c:v>
                </c:pt>
                <c:pt idx="85985">
                  <c:v>7.5</c:v>
                </c:pt>
                <c:pt idx="85986">
                  <c:v>7.5</c:v>
                </c:pt>
                <c:pt idx="85987">
                  <c:v>7.5</c:v>
                </c:pt>
                <c:pt idx="85988">
                  <c:v>7.5</c:v>
                </c:pt>
                <c:pt idx="85989">
                  <c:v>7.5</c:v>
                </c:pt>
                <c:pt idx="85990">
                  <c:v>7.5</c:v>
                </c:pt>
                <c:pt idx="85991">
                  <c:v>7.5</c:v>
                </c:pt>
                <c:pt idx="85992">
                  <c:v>7.5</c:v>
                </c:pt>
                <c:pt idx="85993">
                  <c:v>7.5</c:v>
                </c:pt>
                <c:pt idx="85994">
                  <c:v>7.5</c:v>
                </c:pt>
                <c:pt idx="85995">
                  <c:v>7.5</c:v>
                </c:pt>
                <c:pt idx="85996">
                  <c:v>7.5</c:v>
                </c:pt>
                <c:pt idx="85997">
                  <c:v>7.5</c:v>
                </c:pt>
                <c:pt idx="85998">
                  <c:v>7.5</c:v>
                </c:pt>
                <c:pt idx="85999">
                  <c:v>7.5</c:v>
                </c:pt>
                <c:pt idx="86000">
                  <c:v>7.5</c:v>
                </c:pt>
                <c:pt idx="86001">
                  <c:v>7.5</c:v>
                </c:pt>
                <c:pt idx="86002">
                  <c:v>7.5</c:v>
                </c:pt>
                <c:pt idx="86003">
                  <c:v>7.5</c:v>
                </c:pt>
                <c:pt idx="86004">
                  <c:v>7.5</c:v>
                </c:pt>
                <c:pt idx="86005">
                  <c:v>7.5</c:v>
                </c:pt>
                <c:pt idx="86006">
                  <c:v>7.5</c:v>
                </c:pt>
                <c:pt idx="86007">
                  <c:v>7.5</c:v>
                </c:pt>
                <c:pt idx="86008">
                  <c:v>7.5</c:v>
                </c:pt>
                <c:pt idx="86009">
                  <c:v>7.5</c:v>
                </c:pt>
                <c:pt idx="86010">
                  <c:v>7.5</c:v>
                </c:pt>
                <c:pt idx="86011">
                  <c:v>7.5</c:v>
                </c:pt>
                <c:pt idx="86012">
                  <c:v>7.5</c:v>
                </c:pt>
                <c:pt idx="86013">
                  <c:v>7.5</c:v>
                </c:pt>
                <c:pt idx="86014">
                  <c:v>7.5</c:v>
                </c:pt>
                <c:pt idx="86015">
                  <c:v>7.5</c:v>
                </c:pt>
                <c:pt idx="86016">
                  <c:v>7.5</c:v>
                </c:pt>
                <c:pt idx="86017">
                  <c:v>7.5</c:v>
                </c:pt>
                <c:pt idx="86018">
                  <c:v>7.5</c:v>
                </c:pt>
                <c:pt idx="86019">
                  <c:v>7.5</c:v>
                </c:pt>
                <c:pt idx="86020">
                  <c:v>7.5</c:v>
                </c:pt>
                <c:pt idx="86021">
                  <c:v>7.5</c:v>
                </c:pt>
                <c:pt idx="86022">
                  <c:v>7.5</c:v>
                </c:pt>
                <c:pt idx="86023">
                  <c:v>7.5</c:v>
                </c:pt>
                <c:pt idx="86024">
                  <c:v>7.5</c:v>
                </c:pt>
                <c:pt idx="86025">
                  <c:v>7.5</c:v>
                </c:pt>
                <c:pt idx="86026">
                  <c:v>7.5</c:v>
                </c:pt>
                <c:pt idx="86027">
                  <c:v>7.5</c:v>
                </c:pt>
                <c:pt idx="86028">
                  <c:v>7.5</c:v>
                </c:pt>
                <c:pt idx="86029">
                  <c:v>7.5</c:v>
                </c:pt>
                <c:pt idx="86030">
                  <c:v>7.5</c:v>
                </c:pt>
                <c:pt idx="86031">
                  <c:v>7.5</c:v>
                </c:pt>
                <c:pt idx="86032">
                  <c:v>7.5</c:v>
                </c:pt>
                <c:pt idx="86033">
                  <c:v>7.5</c:v>
                </c:pt>
                <c:pt idx="86034">
                  <c:v>7.5</c:v>
                </c:pt>
                <c:pt idx="86035">
                  <c:v>7.5</c:v>
                </c:pt>
                <c:pt idx="86036">
                  <c:v>7.5</c:v>
                </c:pt>
                <c:pt idx="86037">
                  <c:v>7.5</c:v>
                </c:pt>
                <c:pt idx="86038">
                  <c:v>7.5</c:v>
                </c:pt>
                <c:pt idx="86039">
                  <c:v>7.5</c:v>
                </c:pt>
                <c:pt idx="86040">
                  <c:v>7.5</c:v>
                </c:pt>
                <c:pt idx="86041">
                  <c:v>7.5</c:v>
                </c:pt>
                <c:pt idx="86042">
                  <c:v>7.5</c:v>
                </c:pt>
                <c:pt idx="86043">
                  <c:v>7.5</c:v>
                </c:pt>
                <c:pt idx="86044">
                  <c:v>7.5</c:v>
                </c:pt>
                <c:pt idx="86045">
                  <c:v>7.5</c:v>
                </c:pt>
                <c:pt idx="86046">
                  <c:v>7.5</c:v>
                </c:pt>
                <c:pt idx="86047">
                  <c:v>7.5</c:v>
                </c:pt>
                <c:pt idx="86048">
                  <c:v>7.5</c:v>
                </c:pt>
                <c:pt idx="86049">
                  <c:v>7.5</c:v>
                </c:pt>
                <c:pt idx="86050">
                  <c:v>7.5</c:v>
                </c:pt>
                <c:pt idx="86051">
                  <c:v>7.5</c:v>
                </c:pt>
                <c:pt idx="86052">
                  <c:v>7.5</c:v>
                </c:pt>
                <c:pt idx="86053">
                  <c:v>7.5</c:v>
                </c:pt>
                <c:pt idx="86054">
                  <c:v>7.5</c:v>
                </c:pt>
                <c:pt idx="86055">
                  <c:v>7.5</c:v>
                </c:pt>
                <c:pt idx="86056">
                  <c:v>7.5</c:v>
                </c:pt>
                <c:pt idx="86057">
                  <c:v>7.5</c:v>
                </c:pt>
                <c:pt idx="86058">
                  <c:v>7.5</c:v>
                </c:pt>
                <c:pt idx="86059">
                  <c:v>7.5</c:v>
                </c:pt>
                <c:pt idx="86060">
                  <c:v>7.5</c:v>
                </c:pt>
                <c:pt idx="86061">
                  <c:v>7.5</c:v>
                </c:pt>
                <c:pt idx="86062">
                  <c:v>7.5</c:v>
                </c:pt>
                <c:pt idx="86063">
                  <c:v>7.5</c:v>
                </c:pt>
                <c:pt idx="86064">
                  <c:v>7.5</c:v>
                </c:pt>
                <c:pt idx="86065">
                  <c:v>7.5</c:v>
                </c:pt>
                <c:pt idx="86066">
                  <c:v>7.5</c:v>
                </c:pt>
                <c:pt idx="86067">
                  <c:v>7.5</c:v>
                </c:pt>
                <c:pt idx="86068">
                  <c:v>7.5</c:v>
                </c:pt>
                <c:pt idx="86069">
                  <c:v>7.5</c:v>
                </c:pt>
                <c:pt idx="86070">
                  <c:v>7.5</c:v>
                </c:pt>
                <c:pt idx="86071">
                  <c:v>7.5</c:v>
                </c:pt>
                <c:pt idx="86072">
                  <c:v>7.5</c:v>
                </c:pt>
                <c:pt idx="86073">
                  <c:v>7.5</c:v>
                </c:pt>
                <c:pt idx="86074">
                  <c:v>7.5</c:v>
                </c:pt>
                <c:pt idx="86075">
                  <c:v>7.5</c:v>
                </c:pt>
                <c:pt idx="86076">
                  <c:v>7.5</c:v>
                </c:pt>
                <c:pt idx="86077">
                  <c:v>7.5</c:v>
                </c:pt>
                <c:pt idx="86078">
                  <c:v>7.5</c:v>
                </c:pt>
                <c:pt idx="86079">
                  <c:v>7.5</c:v>
                </c:pt>
                <c:pt idx="86080">
                  <c:v>7.5</c:v>
                </c:pt>
                <c:pt idx="86081">
                  <c:v>7.5</c:v>
                </c:pt>
                <c:pt idx="86082">
                  <c:v>7.5</c:v>
                </c:pt>
                <c:pt idx="86083">
                  <c:v>7.5</c:v>
                </c:pt>
                <c:pt idx="86084">
                  <c:v>7.5</c:v>
                </c:pt>
                <c:pt idx="86085">
                  <c:v>7.5</c:v>
                </c:pt>
                <c:pt idx="86086">
                  <c:v>7.5</c:v>
                </c:pt>
                <c:pt idx="86087">
                  <c:v>7.5</c:v>
                </c:pt>
                <c:pt idx="86088">
                  <c:v>7.5</c:v>
                </c:pt>
                <c:pt idx="86089">
                  <c:v>7.5</c:v>
                </c:pt>
                <c:pt idx="86090">
                  <c:v>7.5</c:v>
                </c:pt>
                <c:pt idx="86091">
                  <c:v>7.5</c:v>
                </c:pt>
                <c:pt idx="86092">
                  <c:v>7.5</c:v>
                </c:pt>
                <c:pt idx="86093">
                  <c:v>7.5</c:v>
                </c:pt>
                <c:pt idx="86094">
                  <c:v>7.5</c:v>
                </c:pt>
                <c:pt idx="86095">
                  <c:v>7.5</c:v>
                </c:pt>
                <c:pt idx="86096">
                  <c:v>7.5</c:v>
                </c:pt>
                <c:pt idx="86097">
                  <c:v>7.5</c:v>
                </c:pt>
                <c:pt idx="86098">
                  <c:v>7.5</c:v>
                </c:pt>
                <c:pt idx="86099">
                  <c:v>7.5</c:v>
                </c:pt>
                <c:pt idx="86100">
                  <c:v>7.5</c:v>
                </c:pt>
                <c:pt idx="86101">
                  <c:v>7.5</c:v>
                </c:pt>
                <c:pt idx="86102">
                  <c:v>7.5</c:v>
                </c:pt>
                <c:pt idx="86103">
                  <c:v>7.5</c:v>
                </c:pt>
                <c:pt idx="86104">
                  <c:v>7.5</c:v>
                </c:pt>
                <c:pt idx="86105">
                  <c:v>7.5</c:v>
                </c:pt>
                <c:pt idx="86106">
                  <c:v>7.5</c:v>
                </c:pt>
                <c:pt idx="86107">
                  <c:v>7.5</c:v>
                </c:pt>
                <c:pt idx="86108">
                  <c:v>7.5</c:v>
                </c:pt>
                <c:pt idx="86109">
                  <c:v>7.5</c:v>
                </c:pt>
                <c:pt idx="86110">
                  <c:v>7.5</c:v>
                </c:pt>
                <c:pt idx="86111">
                  <c:v>7.5</c:v>
                </c:pt>
                <c:pt idx="86112">
                  <c:v>7.5</c:v>
                </c:pt>
                <c:pt idx="86113">
                  <c:v>7.5</c:v>
                </c:pt>
                <c:pt idx="86114">
                  <c:v>7.5</c:v>
                </c:pt>
                <c:pt idx="86115">
                  <c:v>7.5</c:v>
                </c:pt>
                <c:pt idx="86116">
                  <c:v>7.5</c:v>
                </c:pt>
                <c:pt idx="86117">
                  <c:v>7.5</c:v>
                </c:pt>
                <c:pt idx="86118">
                  <c:v>7.5</c:v>
                </c:pt>
                <c:pt idx="86119">
                  <c:v>7.5</c:v>
                </c:pt>
                <c:pt idx="86120">
                  <c:v>7.5</c:v>
                </c:pt>
                <c:pt idx="86121">
                  <c:v>7.5</c:v>
                </c:pt>
                <c:pt idx="86122">
                  <c:v>7.5</c:v>
                </c:pt>
                <c:pt idx="86123">
                  <c:v>7.5</c:v>
                </c:pt>
                <c:pt idx="86124">
                  <c:v>7.5</c:v>
                </c:pt>
                <c:pt idx="86125">
                  <c:v>7.5</c:v>
                </c:pt>
                <c:pt idx="86126">
                  <c:v>7.5</c:v>
                </c:pt>
                <c:pt idx="86127">
                  <c:v>7.5</c:v>
                </c:pt>
                <c:pt idx="86128">
                  <c:v>7.5</c:v>
                </c:pt>
                <c:pt idx="86129">
                  <c:v>7.5</c:v>
                </c:pt>
                <c:pt idx="86130">
                  <c:v>7.5</c:v>
                </c:pt>
                <c:pt idx="86131">
                  <c:v>7.5</c:v>
                </c:pt>
                <c:pt idx="86132">
                  <c:v>7.5</c:v>
                </c:pt>
                <c:pt idx="86133">
                  <c:v>7.5</c:v>
                </c:pt>
                <c:pt idx="86134">
                  <c:v>7.5</c:v>
                </c:pt>
                <c:pt idx="86135">
                  <c:v>7.5</c:v>
                </c:pt>
                <c:pt idx="86136">
                  <c:v>7.5</c:v>
                </c:pt>
                <c:pt idx="86137">
                  <c:v>7.5</c:v>
                </c:pt>
                <c:pt idx="86138">
                  <c:v>7.5</c:v>
                </c:pt>
                <c:pt idx="86139">
                  <c:v>7.5</c:v>
                </c:pt>
                <c:pt idx="86140">
                  <c:v>7.5</c:v>
                </c:pt>
                <c:pt idx="86141">
                  <c:v>7.5</c:v>
                </c:pt>
                <c:pt idx="86142">
                  <c:v>7.5</c:v>
                </c:pt>
                <c:pt idx="86143">
                  <c:v>7.5</c:v>
                </c:pt>
                <c:pt idx="86144">
                  <c:v>7.5</c:v>
                </c:pt>
                <c:pt idx="86145">
                  <c:v>7.5</c:v>
                </c:pt>
                <c:pt idx="86146">
                  <c:v>7.5</c:v>
                </c:pt>
                <c:pt idx="86147">
                  <c:v>7.5</c:v>
                </c:pt>
                <c:pt idx="86148">
                  <c:v>7.5</c:v>
                </c:pt>
                <c:pt idx="86149">
                  <c:v>7.5</c:v>
                </c:pt>
                <c:pt idx="86150">
                  <c:v>7.5</c:v>
                </c:pt>
                <c:pt idx="86151">
                  <c:v>7.5</c:v>
                </c:pt>
                <c:pt idx="86152">
                  <c:v>7.5</c:v>
                </c:pt>
                <c:pt idx="86153">
                  <c:v>7.5</c:v>
                </c:pt>
                <c:pt idx="86154">
                  <c:v>7.5</c:v>
                </c:pt>
                <c:pt idx="86155">
                  <c:v>7.5</c:v>
                </c:pt>
                <c:pt idx="86156">
                  <c:v>7.5</c:v>
                </c:pt>
                <c:pt idx="86157">
                  <c:v>7.5</c:v>
                </c:pt>
                <c:pt idx="86158">
                  <c:v>7.5</c:v>
                </c:pt>
                <c:pt idx="86159">
                  <c:v>7.5</c:v>
                </c:pt>
                <c:pt idx="86160">
                  <c:v>7.5</c:v>
                </c:pt>
                <c:pt idx="86161">
                  <c:v>7.5</c:v>
                </c:pt>
                <c:pt idx="86162">
                  <c:v>7.5</c:v>
                </c:pt>
                <c:pt idx="86163">
                  <c:v>7.5</c:v>
                </c:pt>
                <c:pt idx="86164">
                  <c:v>7.5</c:v>
                </c:pt>
                <c:pt idx="86165">
                  <c:v>7.5</c:v>
                </c:pt>
                <c:pt idx="86166">
                  <c:v>7.5</c:v>
                </c:pt>
                <c:pt idx="86167">
                  <c:v>7.5</c:v>
                </c:pt>
                <c:pt idx="86168">
                  <c:v>7.5</c:v>
                </c:pt>
                <c:pt idx="86169">
                  <c:v>7.5</c:v>
                </c:pt>
                <c:pt idx="86170">
                  <c:v>7.5</c:v>
                </c:pt>
                <c:pt idx="86171">
                  <c:v>7.5</c:v>
                </c:pt>
                <c:pt idx="86172">
                  <c:v>7.5</c:v>
                </c:pt>
                <c:pt idx="86173">
                  <c:v>7.5</c:v>
                </c:pt>
                <c:pt idx="86174">
                  <c:v>7.5</c:v>
                </c:pt>
                <c:pt idx="86175">
                  <c:v>7.5</c:v>
                </c:pt>
                <c:pt idx="86176">
                  <c:v>7.5</c:v>
                </c:pt>
                <c:pt idx="86177">
                  <c:v>7.5</c:v>
                </c:pt>
                <c:pt idx="86178">
                  <c:v>7.5</c:v>
                </c:pt>
                <c:pt idx="86179">
                  <c:v>7.5</c:v>
                </c:pt>
                <c:pt idx="86180">
                  <c:v>7.5</c:v>
                </c:pt>
                <c:pt idx="86181">
                  <c:v>7.5</c:v>
                </c:pt>
                <c:pt idx="86182">
                  <c:v>7.5</c:v>
                </c:pt>
                <c:pt idx="86183">
                  <c:v>7.5</c:v>
                </c:pt>
                <c:pt idx="86184">
                  <c:v>7.5</c:v>
                </c:pt>
                <c:pt idx="86185">
                  <c:v>7.5</c:v>
                </c:pt>
                <c:pt idx="86186">
                  <c:v>7.5</c:v>
                </c:pt>
                <c:pt idx="86187">
                  <c:v>7.5</c:v>
                </c:pt>
                <c:pt idx="86188">
                  <c:v>7.5</c:v>
                </c:pt>
                <c:pt idx="86189">
                  <c:v>7.5</c:v>
                </c:pt>
                <c:pt idx="86190">
                  <c:v>7.5</c:v>
                </c:pt>
                <c:pt idx="86191">
                  <c:v>7.5</c:v>
                </c:pt>
                <c:pt idx="86192">
                  <c:v>7.5</c:v>
                </c:pt>
                <c:pt idx="86193">
                  <c:v>7.5</c:v>
                </c:pt>
                <c:pt idx="86194">
                  <c:v>7.5</c:v>
                </c:pt>
                <c:pt idx="86195">
                  <c:v>7.5</c:v>
                </c:pt>
                <c:pt idx="86196">
                  <c:v>7.5</c:v>
                </c:pt>
                <c:pt idx="86197">
                  <c:v>7.5</c:v>
                </c:pt>
                <c:pt idx="86198">
                  <c:v>7.5</c:v>
                </c:pt>
                <c:pt idx="86199">
                  <c:v>7.5</c:v>
                </c:pt>
                <c:pt idx="86200">
                  <c:v>7.5</c:v>
                </c:pt>
                <c:pt idx="86201">
                  <c:v>7.5</c:v>
                </c:pt>
                <c:pt idx="86202">
                  <c:v>7.5</c:v>
                </c:pt>
                <c:pt idx="86203">
                  <c:v>7.5</c:v>
                </c:pt>
                <c:pt idx="86204">
                  <c:v>7.5</c:v>
                </c:pt>
                <c:pt idx="86205">
                  <c:v>7.5</c:v>
                </c:pt>
                <c:pt idx="86206">
                  <c:v>7.5</c:v>
                </c:pt>
                <c:pt idx="86207">
                  <c:v>7.5</c:v>
                </c:pt>
                <c:pt idx="86208">
                  <c:v>7.5</c:v>
                </c:pt>
                <c:pt idx="86209">
                  <c:v>7.5</c:v>
                </c:pt>
                <c:pt idx="86210">
                  <c:v>7.5</c:v>
                </c:pt>
                <c:pt idx="86211">
                  <c:v>7.5</c:v>
                </c:pt>
                <c:pt idx="86212">
                  <c:v>7.5</c:v>
                </c:pt>
                <c:pt idx="86213">
                  <c:v>7.5</c:v>
                </c:pt>
                <c:pt idx="86214">
                  <c:v>7.5</c:v>
                </c:pt>
                <c:pt idx="86215">
                  <c:v>7.5</c:v>
                </c:pt>
                <c:pt idx="86216">
                  <c:v>7.5</c:v>
                </c:pt>
                <c:pt idx="86217">
                  <c:v>7.5</c:v>
                </c:pt>
                <c:pt idx="86218">
                  <c:v>7.5</c:v>
                </c:pt>
                <c:pt idx="86219">
                  <c:v>7.5</c:v>
                </c:pt>
                <c:pt idx="86220">
                  <c:v>7.5</c:v>
                </c:pt>
                <c:pt idx="86221">
                  <c:v>7.5</c:v>
                </c:pt>
                <c:pt idx="86222">
                  <c:v>7.5</c:v>
                </c:pt>
                <c:pt idx="86223">
                  <c:v>7.5</c:v>
                </c:pt>
                <c:pt idx="86224">
                  <c:v>7.5</c:v>
                </c:pt>
                <c:pt idx="86225">
                  <c:v>7.5</c:v>
                </c:pt>
                <c:pt idx="86226">
                  <c:v>7.5</c:v>
                </c:pt>
                <c:pt idx="86227">
                  <c:v>7.5</c:v>
                </c:pt>
                <c:pt idx="86228">
                  <c:v>7.5</c:v>
                </c:pt>
                <c:pt idx="86229">
                  <c:v>7.5</c:v>
                </c:pt>
                <c:pt idx="86230">
                  <c:v>7.5</c:v>
                </c:pt>
                <c:pt idx="86231">
                  <c:v>7.5</c:v>
                </c:pt>
                <c:pt idx="86232">
                  <c:v>7.5</c:v>
                </c:pt>
                <c:pt idx="86233">
                  <c:v>7.5</c:v>
                </c:pt>
                <c:pt idx="86234">
                  <c:v>7.5</c:v>
                </c:pt>
                <c:pt idx="86235">
                  <c:v>7.5</c:v>
                </c:pt>
                <c:pt idx="86236">
                  <c:v>7.5</c:v>
                </c:pt>
                <c:pt idx="86237">
                  <c:v>7.5</c:v>
                </c:pt>
                <c:pt idx="86238">
                  <c:v>7.5</c:v>
                </c:pt>
                <c:pt idx="86239">
                  <c:v>7.5</c:v>
                </c:pt>
                <c:pt idx="86240">
                  <c:v>7.5</c:v>
                </c:pt>
                <c:pt idx="86241">
                  <c:v>7.5</c:v>
                </c:pt>
                <c:pt idx="86242">
                  <c:v>7.5</c:v>
                </c:pt>
                <c:pt idx="86243">
                  <c:v>7.5</c:v>
                </c:pt>
                <c:pt idx="86244">
                  <c:v>7.5</c:v>
                </c:pt>
                <c:pt idx="86245">
                  <c:v>7.5</c:v>
                </c:pt>
                <c:pt idx="86246">
                  <c:v>7.5</c:v>
                </c:pt>
                <c:pt idx="86247">
                  <c:v>7.5</c:v>
                </c:pt>
                <c:pt idx="86248">
                  <c:v>7.5</c:v>
                </c:pt>
                <c:pt idx="86249">
                  <c:v>7.5</c:v>
                </c:pt>
                <c:pt idx="86250">
                  <c:v>7.5</c:v>
                </c:pt>
                <c:pt idx="86251">
                  <c:v>7.5</c:v>
                </c:pt>
                <c:pt idx="86252">
                  <c:v>7.5</c:v>
                </c:pt>
                <c:pt idx="86253">
                  <c:v>7.5</c:v>
                </c:pt>
                <c:pt idx="86254">
                  <c:v>7.5</c:v>
                </c:pt>
                <c:pt idx="86255">
                  <c:v>7.5</c:v>
                </c:pt>
                <c:pt idx="86256">
                  <c:v>7.5</c:v>
                </c:pt>
                <c:pt idx="86257">
                  <c:v>7.5</c:v>
                </c:pt>
                <c:pt idx="86258">
                  <c:v>7.5</c:v>
                </c:pt>
                <c:pt idx="86259">
                  <c:v>7.5</c:v>
                </c:pt>
                <c:pt idx="86260">
                  <c:v>7.5</c:v>
                </c:pt>
                <c:pt idx="86261">
                  <c:v>7.5</c:v>
                </c:pt>
                <c:pt idx="86262">
                  <c:v>7.5</c:v>
                </c:pt>
                <c:pt idx="86263">
                  <c:v>7.5</c:v>
                </c:pt>
                <c:pt idx="86264">
                  <c:v>7.5</c:v>
                </c:pt>
                <c:pt idx="86265">
                  <c:v>7.5</c:v>
                </c:pt>
                <c:pt idx="86266">
                  <c:v>7.5</c:v>
                </c:pt>
                <c:pt idx="86267">
                  <c:v>7.5</c:v>
                </c:pt>
                <c:pt idx="86268">
                  <c:v>7.5</c:v>
                </c:pt>
                <c:pt idx="86269">
                  <c:v>7.5</c:v>
                </c:pt>
                <c:pt idx="86270">
                  <c:v>7.5</c:v>
                </c:pt>
                <c:pt idx="86271">
                  <c:v>7.5</c:v>
                </c:pt>
                <c:pt idx="86272">
                  <c:v>7.5</c:v>
                </c:pt>
                <c:pt idx="86273">
                  <c:v>7.5</c:v>
                </c:pt>
                <c:pt idx="86274">
                  <c:v>7.5</c:v>
                </c:pt>
                <c:pt idx="86275">
                  <c:v>7.5</c:v>
                </c:pt>
                <c:pt idx="86276">
                  <c:v>7.5</c:v>
                </c:pt>
                <c:pt idx="86277">
                  <c:v>7.5</c:v>
                </c:pt>
                <c:pt idx="86278">
                  <c:v>7.5</c:v>
                </c:pt>
                <c:pt idx="86279">
                  <c:v>7.5</c:v>
                </c:pt>
                <c:pt idx="86280">
                  <c:v>7.5</c:v>
                </c:pt>
                <c:pt idx="86281">
                  <c:v>7.5</c:v>
                </c:pt>
                <c:pt idx="86282">
                  <c:v>7.5</c:v>
                </c:pt>
                <c:pt idx="86283">
                  <c:v>7.5</c:v>
                </c:pt>
                <c:pt idx="86284">
                  <c:v>7.5</c:v>
                </c:pt>
                <c:pt idx="86285">
                  <c:v>7.5</c:v>
                </c:pt>
                <c:pt idx="86286">
                  <c:v>7.5</c:v>
                </c:pt>
                <c:pt idx="86287">
                  <c:v>7.5</c:v>
                </c:pt>
                <c:pt idx="86288">
                  <c:v>7.5</c:v>
                </c:pt>
                <c:pt idx="86289">
                  <c:v>7.5</c:v>
                </c:pt>
                <c:pt idx="86290">
                  <c:v>7.5</c:v>
                </c:pt>
                <c:pt idx="86291">
                  <c:v>7.5</c:v>
                </c:pt>
                <c:pt idx="86292">
                  <c:v>7.5</c:v>
                </c:pt>
                <c:pt idx="86293">
                  <c:v>7.5</c:v>
                </c:pt>
                <c:pt idx="86294">
                  <c:v>7.5</c:v>
                </c:pt>
                <c:pt idx="86295">
                  <c:v>7.5</c:v>
                </c:pt>
                <c:pt idx="86296">
                  <c:v>7.5</c:v>
                </c:pt>
                <c:pt idx="86297">
                  <c:v>7.5</c:v>
                </c:pt>
                <c:pt idx="86298">
                  <c:v>7.5</c:v>
                </c:pt>
                <c:pt idx="86299">
                  <c:v>7.5</c:v>
                </c:pt>
                <c:pt idx="86300">
                  <c:v>7.5</c:v>
                </c:pt>
                <c:pt idx="86301">
                  <c:v>7.5</c:v>
                </c:pt>
                <c:pt idx="86302">
                  <c:v>7.5</c:v>
                </c:pt>
                <c:pt idx="86303">
                  <c:v>7.5</c:v>
                </c:pt>
                <c:pt idx="86304">
                  <c:v>7.5</c:v>
                </c:pt>
                <c:pt idx="86305">
                  <c:v>7.5</c:v>
                </c:pt>
                <c:pt idx="86306">
                  <c:v>7.5</c:v>
                </c:pt>
                <c:pt idx="86307">
                  <c:v>7.5</c:v>
                </c:pt>
                <c:pt idx="86308">
                  <c:v>7.5</c:v>
                </c:pt>
                <c:pt idx="86309">
                  <c:v>7.5</c:v>
                </c:pt>
                <c:pt idx="86310">
                  <c:v>7.5</c:v>
                </c:pt>
                <c:pt idx="86311">
                  <c:v>7.5</c:v>
                </c:pt>
                <c:pt idx="86312">
                  <c:v>7.5</c:v>
                </c:pt>
                <c:pt idx="86313">
                  <c:v>7.5</c:v>
                </c:pt>
                <c:pt idx="86314">
                  <c:v>7.5</c:v>
                </c:pt>
                <c:pt idx="86315">
                  <c:v>7.5</c:v>
                </c:pt>
                <c:pt idx="86316">
                  <c:v>7.5</c:v>
                </c:pt>
                <c:pt idx="86317">
                  <c:v>7.5</c:v>
                </c:pt>
                <c:pt idx="86318">
                  <c:v>7.5</c:v>
                </c:pt>
                <c:pt idx="86319">
                  <c:v>7.5</c:v>
                </c:pt>
                <c:pt idx="86320">
                  <c:v>7.5</c:v>
                </c:pt>
                <c:pt idx="86321">
                  <c:v>7.5</c:v>
                </c:pt>
                <c:pt idx="86322">
                  <c:v>7.5</c:v>
                </c:pt>
                <c:pt idx="86323">
                  <c:v>7.5</c:v>
                </c:pt>
                <c:pt idx="86324">
                  <c:v>7.5</c:v>
                </c:pt>
                <c:pt idx="86325">
                  <c:v>7.5</c:v>
                </c:pt>
                <c:pt idx="86326">
                  <c:v>7.5</c:v>
                </c:pt>
                <c:pt idx="86327">
                  <c:v>7.5</c:v>
                </c:pt>
                <c:pt idx="86328">
                  <c:v>7.5</c:v>
                </c:pt>
                <c:pt idx="86329">
                  <c:v>7.5</c:v>
                </c:pt>
                <c:pt idx="86330">
                  <c:v>7.5</c:v>
                </c:pt>
                <c:pt idx="86331">
                  <c:v>7.5</c:v>
                </c:pt>
                <c:pt idx="86332">
                  <c:v>7.5</c:v>
                </c:pt>
                <c:pt idx="86333">
                  <c:v>7.5</c:v>
                </c:pt>
                <c:pt idx="86334">
                  <c:v>7.5</c:v>
                </c:pt>
                <c:pt idx="86335">
                  <c:v>7.5</c:v>
                </c:pt>
                <c:pt idx="86336">
                  <c:v>7.5</c:v>
                </c:pt>
                <c:pt idx="86337">
                  <c:v>7.5</c:v>
                </c:pt>
                <c:pt idx="86338">
                  <c:v>7.5</c:v>
                </c:pt>
                <c:pt idx="86339">
                  <c:v>7.5</c:v>
                </c:pt>
                <c:pt idx="86340">
                  <c:v>7.5</c:v>
                </c:pt>
                <c:pt idx="86341">
                  <c:v>7.5</c:v>
                </c:pt>
                <c:pt idx="86342">
                  <c:v>7.5</c:v>
                </c:pt>
                <c:pt idx="86343">
                  <c:v>7.5</c:v>
                </c:pt>
                <c:pt idx="86344">
                  <c:v>7.5</c:v>
                </c:pt>
                <c:pt idx="86345">
                  <c:v>7.5</c:v>
                </c:pt>
                <c:pt idx="86346">
                  <c:v>7.5</c:v>
                </c:pt>
                <c:pt idx="86347">
                  <c:v>7.5</c:v>
                </c:pt>
                <c:pt idx="86348">
                  <c:v>7.5</c:v>
                </c:pt>
                <c:pt idx="86349">
                  <c:v>7.5</c:v>
                </c:pt>
                <c:pt idx="86350">
                  <c:v>7.5</c:v>
                </c:pt>
                <c:pt idx="86351">
                  <c:v>7.5</c:v>
                </c:pt>
                <c:pt idx="86352">
                  <c:v>7.5</c:v>
                </c:pt>
                <c:pt idx="86353">
                  <c:v>7.5</c:v>
                </c:pt>
                <c:pt idx="86354">
                  <c:v>7.5</c:v>
                </c:pt>
                <c:pt idx="86355">
                  <c:v>7.5</c:v>
                </c:pt>
                <c:pt idx="86356">
                  <c:v>7.5</c:v>
                </c:pt>
                <c:pt idx="86357">
                  <c:v>7.5</c:v>
                </c:pt>
                <c:pt idx="86358">
                  <c:v>7.5</c:v>
                </c:pt>
                <c:pt idx="86359">
                  <c:v>7.5</c:v>
                </c:pt>
                <c:pt idx="86360">
                  <c:v>7.5</c:v>
                </c:pt>
                <c:pt idx="86361">
                  <c:v>7.5</c:v>
                </c:pt>
                <c:pt idx="86362">
                  <c:v>7.5</c:v>
                </c:pt>
                <c:pt idx="86363">
                  <c:v>7.5</c:v>
                </c:pt>
                <c:pt idx="86364">
                  <c:v>7.5</c:v>
                </c:pt>
                <c:pt idx="86365">
                  <c:v>7.5</c:v>
                </c:pt>
                <c:pt idx="86366">
                  <c:v>7.5</c:v>
                </c:pt>
                <c:pt idx="86367">
                  <c:v>7.5</c:v>
                </c:pt>
                <c:pt idx="86368">
                  <c:v>7.5</c:v>
                </c:pt>
                <c:pt idx="86369">
                  <c:v>7.5</c:v>
                </c:pt>
                <c:pt idx="86370">
                  <c:v>7.5</c:v>
                </c:pt>
                <c:pt idx="86371">
                  <c:v>7.5</c:v>
                </c:pt>
                <c:pt idx="86372">
                  <c:v>7.5</c:v>
                </c:pt>
                <c:pt idx="86373">
                  <c:v>7.5</c:v>
                </c:pt>
                <c:pt idx="86374">
                  <c:v>7.5</c:v>
                </c:pt>
                <c:pt idx="86375">
                  <c:v>7.5</c:v>
                </c:pt>
                <c:pt idx="86376">
                  <c:v>7.5</c:v>
                </c:pt>
                <c:pt idx="86377">
                  <c:v>7.5</c:v>
                </c:pt>
                <c:pt idx="86378">
                  <c:v>7.5</c:v>
                </c:pt>
                <c:pt idx="86379">
                  <c:v>7.5</c:v>
                </c:pt>
                <c:pt idx="86380">
                  <c:v>7.5</c:v>
                </c:pt>
                <c:pt idx="86381">
                  <c:v>7.5</c:v>
                </c:pt>
                <c:pt idx="86382">
                  <c:v>7.5</c:v>
                </c:pt>
                <c:pt idx="86383">
                  <c:v>7.5</c:v>
                </c:pt>
                <c:pt idx="86384">
                  <c:v>7.5</c:v>
                </c:pt>
                <c:pt idx="86385">
                  <c:v>7.5</c:v>
                </c:pt>
                <c:pt idx="86386">
                  <c:v>7.5</c:v>
                </c:pt>
                <c:pt idx="86387">
                  <c:v>7.5</c:v>
                </c:pt>
                <c:pt idx="86388">
                  <c:v>7.5</c:v>
                </c:pt>
                <c:pt idx="86389">
                  <c:v>7.5</c:v>
                </c:pt>
                <c:pt idx="86390">
                  <c:v>7.5</c:v>
                </c:pt>
                <c:pt idx="86391">
                  <c:v>7.5</c:v>
                </c:pt>
                <c:pt idx="86392">
                  <c:v>7.5</c:v>
                </c:pt>
                <c:pt idx="86393">
                  <c:v>7.5</c:v>
                </c:pt>
                <c:pt idx="86394">
                  <c:v>7.5</c:v>
                </c:pt>
                <c:pt idx="86395">
                  <c:v>7.5</c:v>
                </c:pt>
                <c:pt idx="86396">
                  <c:v>7.5</c:v>
                </c:pt>
                <c:pt idx="86397">
                  <c:v>7.5</c:v>
                </c:pt>
                <c:pt idx="86398">
                  <c:v>7.5</c:v>
                </c:pt>
                <c:pt idx="86399">
                  <c:v>7.5</c:v>
                </c:pt>
                <c:pt idx="86400">
                  <c:v>8</c:v>
                </c:pt>
                <c:pt idx="86401">
                  <c:v>8</c:v>
                </c:pt>
                <c:pt idx="86402">
                  <c:v>8</c:v>
                </c:pt>
                <c:pt idx="86403">
                  <c:v>8</c:v>
                </c:pt>
                <c:pt idx="86404">
                  <c:v>8</c:v>
                </c:pt>
                <c:pt idx="86405">
                  <c:v>8</c:v>
                </c:pt>
                <c:pt idx="86406">
                  <c:v>8</c:v>
                </c:pt>
                <c:pt idx="86407">
                  <c:v>8</c:v>
                </c:pt>
                <c:pt idx="86408">
                  <c:v>8</c:v>
                </c:pt>
                <c:pt idx="86409">
                  <c:v>8</c:v>
                </c:pt>
                <c:pt idx="86410">
                  <c:v>8</c:v>
                </c:pt>
                <c:pt idx="86411">
                  <c:v>8</c:v>
                </c:pt>
                <c:pt idx="86412">
                  <c:v>8</c:v>
                </c:pt>
                <c:pt idx="86413">
                  <c:v>8</c:v>
                </c:pt>
                <c:pt idx="86414">
                  <c:v>8</c:v>
                </c:pt>
                <c:pt idx="86415">
                  <c:v>8</c:v>
                </c:pt>
                <c:pt idx="86416">
                  <c:v>8</c:v>
                </c:pt>
                <c:pt idx="86417">
                  <c:v>8</c:v>
                </c:pt>
                <c:pt idx="86418">
                  <c:v>8</c:v>
                </c:pt>
                <c:pt idx="86419">
                  <c:v>8</c:v>
                </c:pt>
                <c:pt idx="86420">
                  <c:v>8</c:v>
                </c:pt>
                <c:pt idx="86421">
                  <c:v>8</c:v>
                </c:pt>
                <c:pt idx="86422">
                  <c:v>8</c:v>
                </c:pt>
                <c:pt idx="86423">
                  <c:v>8</c:v>
                </c:pt>
                <c:pt idx="86424">
                  <c:v>8</c:v>
                </c:pt>
                <c:pt idx="86425">
                  <c:v>8</c:v>
                </c:pt>
                <c:pt idx="86426">
                  <c:v>8</c:v>
                </c:pt>
                <c:pt idx="86427">
                  <c:v>8</c:v>
                </c:pt>
                <c:pt idx="86428">
                  <c:v>8</c:v>
                </c:pt>
                <c:pt idx="86429">
                  <c:v>8</c:v>
                </c:pt>
                <c:pt idx="86430">
                  <c:v>8</c:v>
                </c:pt>
                <c:pt idx="86431">
                  <c:v>8</c:v>
                </c:pt>
                <c:pt idx="86432">
                  <c:v>8</c:v>
                </c:pt>
                <c:pt idx="86433">
                  <c:v>8</c:v>
                </c:pt>
                <c:pt idx="86434">
                  <c:v>8</c:v>
                </c:pt>
                <c:pt idx="86435">
                  <c:v>8</c:v>
                </c:pt>
                <c:pt idx="86436">
                  <c:v>8</c:v>
                </c:pt>
                <c:pt idx="86437">
                  <c:v>8</c:v>
                </c:pt>
                <c:pt idx="86438">
                  <c:v>8</c:v>
                </c:pt>
                <c:pt idx="86439">
                  <c:v>8</c:v>
                </c:pt>
                <c:pt idx="86440">
                  <c:v>8</c:v>
                </c:pt>
                <c:pt idx="86441">
                  <c:v>8</c:v>
                </c:pt>
                <c:pt idx="86442">
                  <c:v>8</c:v>
                </c:pt>
                <c:pt idx="86443">
                  <c:v>8</c:v>
                </c:pt>
                <c:pt idx="86444">
                  <c:v>8</c:v>
                </c:pt>
                <c:pt idx="86445">
                  <c:v>8</c:v>
                </c:pt>
                <c:pt idx="86446">
                  <c:v>8</c:v>
                </c:pt>
                <c:pt idx="86447">
                  <c:v>8</c:v>
                </c:pt>
                <c:pt idx="86448">
                  <c:v>8</c:v>
                </c:pt>
                <c:pt idx="86449">
                  <c:v>8</c:v>
                </c:pt>
                <c:pt idx="86450">
                  <c:v>8</c:v>
                </c:pt>
                <c:pt idx="86451">
                  <c:v>8</c:v>
                </c:pt>
                <c:pt idx="86452">
                  <c:v>8</c:v>
                </c:pt>
                <c:pt idx="86453">
                  <c:v>8</c:v>
                </c:pt>
                <c:pt idx="86454">
                  <c:v>8</c:v>
                </c:pt>
                <c:pt idx="86455">
                  <c:v>8</c:v>
                </c:pt>
                <c:pt idx="86456">
                  <c:v>8</c:v>
                </c:pt>
                <c:pt idx="86457">
                  <c:v>8</c:v>
                </c:pt>
                <c:pt idx="86458">
                  <c:v>8</c:v>
                </c:pt>
                <c:pt idx="86459">
                  <c:v>8</c:v>
                </c:pt>
                <c:pt idx="86460">
                  <c:v>8</c:v>
                </c:pt>
                <c:pt idx="86461">
                  <c:v>8</c:v>
                </c:pt>
                <c:pt idx="86462">
                  <c:v>8</c:v>
                </c:pt>
                <c:pt idx="86463">
                  <c:v>8</c:v>
                </c:pt>
                <c:pt idx="86464">
                  <c:v>8</c:v>
                </c:pt>
                <c:pt idx="86465">
                  <c:v>8</c:v>
                </c:pt>
                <c:pt idx="86466">
                  <c:v>8</c:v>
                </c:pt>
                <c:pt idx="86467">
                  <c:v>8</c:v>
                </c:pt>
                <c:pt idx="86468">
                  <c:v>8</c:v>
                </c:pt>
                <c:pt idx="86469">
                  <c:v>8</c:v>
                </c:pt>
                <c:pt idx="86470">
                  <c:v>8</c:v>
                </c:pt>
                <c:pt idx="86471">
                  <c:v>8</c:v>
                </c:pt>
                <c:pt idx="86472">
                  <c:v>8</c:v>
                </c:pt>
                <c:pt idx="86473">
                  <c:v>8</c:v>
                </c:pt>
                <c:pt idx="86474">
                  <c:v>8</c:v>
                </c:pt>
                <c:pt idx="86475">
                  <c:v>8</c:v>
                </c:pt>
                <c:pt idx="86476">
                  <c:v>8</c:v>
                </c:pt>
                <c:pt idx="86477">
                  <c:v>8</c:v>
                </c:pt>
                <c:pt idx="86478">
                  <c:v>8</c:v>
                </c:pt>
                <c:pt idx="86479">
                  <c:v>8</c:v>
                </c:pt>
                <c:pt idx="86480">
                  <c:v>8</c:v>
                </c:pt>
                <c:pt idx="86481">
                  <c:v>8</c:v>
                </c:pt>
                <c:pt idx="86482">
                  <c:v>8</c:v>
                </c:pt>
                <c:pt idx="86483">
                  <c:v>8</c:v>
                </c:pt>
                <c:pt idx="86484">
                  <c:v>8</c:v>
                </c:pt>
                <c:pt idx="86485">
                  <c:v>8</c:v>
                </c:pt>
                <c:pt idx="86486">
                  <c:v>8</c:v>
                </c:pt>
                <c:pt idx="86487">
                  <c:v>8</c:v>
                </c:pt>
                <c:pt idx="86488">
                  <c:v>8</c:v>
                </c:pt>
                <c:pt idx="86489">
                  <c:v>8</c:v>
                </c:pt>
                <c:pt idx="86490">
                  <c:v>8</c:v>
                </c:pt>
                <c:pt idx="86491">
                  <c:v>8</c:v>
                </c:pt>
                <c:pt idx="86492">
                  <c:v>8</c:v>
                </c:pt>
                <c:pt idx="86493">
                  <c:v>8</c:v>
                </c:pt>
                <c:pt idx="86494">
                  <c:v>8</c:v>
                </c:pt>
                <c:pt idx="86495">
                  <c:v>8</c:v>
                </c:pt>
                <c:pt idx="86496">
                  <c:v>8</c:v>
                </c:pt>
                <c:pt idx="86497">
                  <c:v>8</c:v>
                </c:pt>
                <c:pt idx="86498">
                  <c:v>8</c:v>
                </c:pt>
                <c:pt idx="86499">
                  <c:v>8</c:v>
                </c:pt>
                <c:pt idx="86500">
                  <c:v>8</c:v>
                </c:pt>
                <c:pt idx="86501">
                  <c:v>8</c:v>
                </c:pt>
                <c:pt idx="86502">
                  <c:v>8</c:v>
                </c:pt>
                <c:pt idx="86503">
                  <c:v>8</c:v>
                </c:pt>
                <c:pt idx="86504">
                  <c:v>8</c:v>
                </c:pt>
                <c:pt idx="86505">
                  <c:v>8</c:v>
                </c:pt>
                <c:pt idx="86506">
                  <c:v>8</c:v>
                </c:pt>
                <c:pt idx="86507">
                  <c:v>8</c:v>
                </c:pt>
                <c:pt idx="86508">
                  <c:v>8</c:v>
                </c:pt>
                <c:pt idx="86509">
                  <c:v>8</c:v>
                </c:pt>
                <c:pt idx="86510">
                  <c:v>8</c:v>
                </c:pt>
                <c:pt idx="86511">
                  <c:v>8</c:v>
                </c:pt>
                <c:pt idx="86512">
                  <c:v>8</c:v>
                </c:pt>
                <c:pt idx="86513">
                  <c:v>8</c:v>
                </c:pt>
                <c:pt idx="86514">
                  <c:v>8</c:v>
                </c:pt>
                <c:pt idx="86515">
                  <c:v>8</c:v>
                </c:pt>
                <c:pt idx="86516">
                  <c:v>8</c:v>
                </c:pt>
                <c:pt idx="86517">
                  <c:v>8</c:v>
                </c:pt>
                <c:pt idx="86518">
                  <c:v>8</c:v>
                </c:pt>
                <c:pt idx="86519">
                  <c:v>8</c:v>
                </c:pt>
                <c:pt idx="86520">
                  <c:v>8</c:v>
                </c:pt>
                <c:pt idx="86521">
                  <c:v>8</c:v>
                </c:pt>
                <c:pt idx="86522">
                  <c:v>8</c:v>
                </c:pt>
                <c:pt idx="86523">
                  <c:v>8</c:v>
                </c:pt>
                <c:pt idx="86524">
                  <c:v>8</c:v>
                </c:pt>
                <c:pt idx="86525">
                  <c:v>8</c:v>
                </c:pt>
                <c:pt idx="86526">
                  <c:v>8</c:v>
                </c:pt>
                <c:pt idx="86527">
                  <c:v>8</c:v>
                </c:pt>
                <c:pt idx="86528">
                  <c:v>8</c:v>
                </c:pt>
                <c:pt idx="86529">
                  <c:v>8</c:v>
                </c:pt>
                <c:pt idx="86530">
                  <c:v>8</c:v>
                </c:pt>
                <c:pt idx="86531">
                  <c:v>8</c:v>
                </c:pt>
                <c:pt idx="86532">
                  <c:v>8</c:v>
                </c:pt>
                <c:pt idx="86533">
                  <c:v>8</c:v>
                </c:pt>
                <c:pt idx="86534">
                  <c:v>8</c:v>
                </c:pt>
                <c:pt idx="86535">
                  <c:v>8</c:v>
                </c:pt>
                <c:pt idx="86536">
                  <c:v>8</c:v>
                </c:pt>
                <c:pt idx="86537">
                  <c:v>8</c:v>
                </c:pt>
                <c:pt idx="86538">
                  <c:v>8</c:v>
                </c:pt>
                <c:pt idx="86539">
                  <c:v>8</c:v>
                </c:pt>
                <c:pt idx="86540">
                  <c:v>8</c:v>
                </c:pt>
                <c:pt idx="86541">
                  <c:v>8</c:v>
                </c:pt>
                <c:pt idx="86542">
                  <c:v>8</c:v>
                </c:pt>
                <c:pt idx="86543">
                  <c:v>8</c:v>
                </c:pt>
                <c:pt idx="86544">
                  <c:v>8</c:v>
                </c:pt>
                <c:pt idx="86545">
                  <c:v>8</c:v>
                </c:pt>
                <c:pt idx="86546">
                  <c:v>8</c:v>
                </c:pt>
                <c:pt idx="86547">
                  <c:v>8</c:v>
                </c:pt>
                <c:pt idx="86548">
                  <c:v>8</c:v>
                </c:pt>
                <c:pt idx="86549">
                  <c:v>8</c:v>
                </c:pt>
                <c:pt idx="86550">
                  <c:v>8</c:v>
                </c:pt>
                <c:pt idx="86551">
                  <c:v>8</c:v>
                </c:pt>
                <c:pt idx="86552">
                  <c:v>8</c:v>
                </c:pt>
                <c:pt idx="86553">
                  <c:v>8</c:v>
                </c:pt>
                <c:pt idx="86554">
                  <c:v>8</c:v>
                </c:pt>
                <c:pt idx="86555">
                  <c:v>8</c:v>
                </c:pt>
                <c:pt idx="86556">
                  <c:v>8</c:v>
                </c:pt>
                <c:pt idx="86557">
                  <c:v>8</c:v>
                </c:pt>
                <c:pt idx="86558">
                  <c:v>8</c:v>
                </c:pt>
                <c:pt idx="86559">
                  <c:v>8</c:v>
                </c:pt>
                <c:pt idx="86560">
                  <c:v>8</c:v>
                </c:pt>
                <c:pt idx="86561">
                  <c:v>8</c:v>
                </c:pt>
                <c:pt idx="86562">
                  <c:v>8</c:v>
                </c:pt>
                <c:pt idx="86563">
                  <c:v>8</c:v>
                </c:pt>
                <c:pt idx="86564">
                  <c:v>8</c:v>
                </c:pt>
                <c:pt idx="86565">
                  <c:v>8</c:v>
                </c:pt>
                <c:pt idx="86566">
                  <c:v>8</c:v>
                </c:pt>
                <c:pt idx="86567">
                  <c:v>8</c:v>
                </c:pt>
                <c:pt idx="86568">
                  <c:v>8</c:v>
                </c:pt>
                <c:pt idx="86569">
                  <c:v>8</c:v>
                </c:pt>
                <c:pt idx="86570">
                  <c:v>8</c:v>
                </c:pt>
                <c:pt idx="86571">
                  <c:v>8</c:v>
                </c:pt>
                <c:pt idx="86572">
                  <c:v>8</c:v>
                </c:pt>
                <c:pt idx="86573">
                  <c:v>8</c:v>
                </c:pt>
                <c:pt idx="86574">
                  <c:v>8</c:v>
                </c:pt>
                <c:pt idx="86575">
                  <c:v>8</c:v>
                </c:pt>
                <c:pt idx="86576">
                  <c:v>8</c:v>
                </c:pt>
                <c:pt idx="86577">
                  <c:v>8</c:v>
                </c:pt>
                <c:pt idx="86578">
                  <c:v>8</c:v>
                </c:pt>
                <c:pt idx="86579">
                  <c:v>8</c:v>
                </c:pt>
                <c:pt idx="86580">
                  <c:v>8</c:v>
                </c:pt>
                <c:pt idx="86581">
                  <c:v>8</c:v>
                </c:pt>
                <c:pt idx="86582">
                  <c:v>8</c:v>
                </c:pt>
                <c:pt idx="86583">
                  <c:v>8</c:v>
                </c:pt>
                <c:pt idx="86584">
                  <c:v>8</c:v>
                </c:pt>
                <c:pt idx="86585">
                  <c:v>8</c:v>
                </c:pt>
                <c:pt idx="86586">
                  <c:v>8</c:v>
                </c:pt>
                <c:pt idx="86587">
                  <c:v>8</c:v>
                </c:pt>
                <c:pt idx="86588">
                  <c:v>8</c:v>
                </c:pt>
                <c:pt idx="86589">
                  <c:v>8</c:v>
                </c:pt>
                <c:pt idx="86590">
                  <c:v>8</c:v>
                </c:pt>
                <c:pt idx="86591">
                  <c:v>8</c:v>
                </c:pt>
                <c:pt idx="86592">
                  <c:v>8</c:v>
                </c:pt>
                <c:pt idx="86593">
                  <c:v>8</c:v>
                </c:pt>
                <c:pt idx="86594">
                  <c:v>8</c:v>
                </c:pt>
                <c:pt idx="86595">
                  <c:v>8</c:v>
                </c:pt>
                <c:pt idx="86596">
                  <c:v>8</c:v>
                </c:pt>
                <c:pt idx="86597">
                  <c:v>8</c:v>
                </c:pt>
                <c:pt idx="86598">
                  <c:v>8</c:v>
                </c:pt>
                <c:pt idx="86599">
                  <c:v>8</c:v>
                </c:pt>
                <c:pt idx="86600">
                  <c:v>8</c:v>
                </c:pt>
                <c:pt idx="86601">
                  <c:v>8</c:v>
                </c:pt>
                <c:pt idx="86602">
                  <c:v>8</c:v>
                </c:pt>
                <c:pt idx="86603">
                  <c:v>8</c:v>
                </c:pt>
                <c:pt idx="86604">
                  <c:v>8</c:v>
                </c:pt>
                <c:pt idx="86605">
                  <c:v>8</c:v>
                </c:pt>
                <c:pt idx="86606">
                  <c:v>8</c:v>
                </c:pt>
                <c:pt idx="86607">
                  <c:v>8</c:v>
                </c:pt>
                <c:pt idx="86608">
                  <c:v>8</c:v>
                </c:pt>
                <c:pt idx="86609">
                  <c:v>8</c:v>
                </c:pt>
                <c:pt idx="86610">
                  <c:v>8</c:v>
                </c:pt>
                <c:pt idx="86611">
                  <c:v>8</c:v>
                </c:pt>
                <c:pt idx="86612">
                  <c:v>8</c:v>
                </c:pt>
                <c:pt idx="86613">
                  <c:v>8</c:v>
                </c:pt>
                <c:pt idx="86614">
                  <c:v>8</c:v>
                </c:pt>
                <c:pt idx="86615">
                  <c:v>8</c:v>
                </c:pt>
                <c:pt idx="86616">
                  <c:v>8</c:v>
                </c:pt>
                <c:pt idx="86617">
                  <c:v>8</c:v>
                </c:pt>
                <c:pt idx="86618">
                  <c:v>8</c:v>
                </c:pt>
                <c:pt idx="86619">
                  <c:v>8</c:v>
                </c:pt>
                <c:pt idx="86620">
                  <c:v>8</c:v>
                </c:pt>
                <c:pt idx="86621">
                  <c:v>8</c:v>
                </c:pt>
                <c:pt idx="86622">
                  <c:v>8</c:v>
                </c:pt>
                <c:pt idx="86623">
                  <c:v>8</c:v>
                </c:pt>
                <c:pt idx="86624">
                  <c:v>8</c:v>
                </c:pt>
                <c:pt idx="86625">
                  <c:v>8</c:v>
                </c:pt>
                <c:pt idx="86626">
                  <c:v>8</c:v>
                </c:pt>
                <c:pt idx="86627">
                  <c:v>8</c:v>
                </c:pt>
                <c:pt idx="86628">
                  <c:v>8</c:v>
                </c:pt>
                <c:pt idx="86629">
                  <c:v>8</c:v>
                </c:pt>
                <c:pt idx="86630">
                  <c:v>8</c:v>
                </c:pt>
                <c:pt idx="86631">
                  <c:v>8</c:v>
                </c:pt>
                <c:pt idx="86632">
                  <c:v>8</c:v>
                </c:pt>
                <c:pt idx="86633">
                  <c:v>8</c:v>
                </c:pt>
                <c:pt idx="86634">
                  <c:v>8</c:v>
                </c:pt>
                <c:pt idx="86635">
                  <c:v>8</c:v>
                </c:pt>
                <c:pt idx="86636">
                  <c:v>8</c:v>
                </c:pt>
                <c:pt idx="86637">
                  <c:v>8</c:v>
                </c:pt>
                <c:pt idx="86638">
                  <c:v>8</c:v>
                </c:pt>
                <c:pt idx="86639">
                  <c:v>8</c:v>
                </c:pt>
                <c:pt idx="86640">
                  <c:v>8</c:v>
                </c:pt>
                <c:pt idx="86641">
                  <c:v>8</c:v>
                </c:pt>
                <c:pt idx="86642">
                  <c:v>8</c:v>
                </c:pt>
                <c:pt idx="86643">
                  <c:v>8</c:v>
                </c:pt>
                <c:pt idx="86644">
                  <c:v>8</c:v>
                </c:pt>
                <c:pt idx="86645">
                  <c:v>8</c:v>
                </c:pt>
                <c:pt idx="86646">
                  <c:v>8</c:v>
                </c:pt>
                <c:pt idx="86647">
                  <c:v>8</c:v>
                </c:pt>
                <c:pt idx="86648">
                  <c:v>8</c:v>
                </c:pt>
                <c:pt idx="86649">
                  <c:v>8</c:v>
                </c:pt>
                <c:pt idx="86650">
                  <c:v>8</c:v>
                </c:pt>
                <c:pt idx="86651">
                  <c:v>8</c:v>
                </c:pt>
                <c:pt idx="86652">
                  <c:v>8</c:v>
                </c:pt>
                <c:pt idx="86653">
                  <c:v>8</c:v>
                </c:pt>
                <c:pt idx="86654">
                  <c:v>8</c:v>
                </c:pt>
                <c:pt idx="86655">
                  <c:v>8</c:v>
                </c:pt>
                <c:pt idx="86656">
                  <c:v>8</c:v>
                </c:pt>
                <c:pt idx="86657">
                  <c:v>8</c:v>
                </c:pt>
                <c:pt idx="86658">
                  <c:v>8</c:v>
                </c:pt>
                <c:pt idx="86659">
                  <c:v>8</c:v>
                </c:pt>
                <c:pt idx="86660">
                  <c:v>8</c:v>
                </c:pt>
                <c:pt idx="86661">
                  <c:v>8</c:v>
                </c:pt>
                <c:pt idx="86662">
                  <c:v>8</c:v>
                </c:pt>
                <c:pt idx="86663">
                  <c:v>8</c:v>
                </c:pt>
                <c:pt idx="86664">
                  <c:v>8</c:v>
                </c:pt>
                <c:pt idx="86665">
                  <c:v>8</c:v>
                </c:pt>
                <c:pt idx="86666">
                  <c:v>8</c:v>
                </c:pt>
                <c:pt idx="86667">
                  <c:v>8</c:v>
                </c:pt>
                <c:pt idx="86668">
                  <c:v>8</c:v>
                </c:pt>
                <c:pt idx="86669">
                  <c:v>8</c:v>
                </c:pt>
                <c:pt idx="86670">
                  <c:v>8</c:v>
                </c:pt>
                <c:pt idx="86671">
                  <c:v>8</c:v>
                </c:pt>
                <c:pt idx="86672">
                  <c:v>8</c:v>
                </c:pt>
                <c:pt idx="86673">
                  <c:v>8</c:v>
                </c:pt>
                <c:pt idx="86674">
                  <c:v>8</c:v>
                </c:pt>
                <c:pt idx="86675">
                  <c:v>8</c:v>
                </c:pt>
                <c:pt idx="86676">
                  <c:v>8</c:v>
                </c:pt>
                <c:pt idx="86677">
                  <c:v>8</c:v>
                </c:pt>
                <c:pt idx="86678">
                  <c:v>8</c:v>
                </c:pt>
                <c:pt idx="86679">
                  <c:v>8</c:v>
                </c:pt>
                <c:pt idx="86680">
                  <c:v>8</c:v>
                </c:pt>
                <c:pt idx="86681">
                  <c:v>8</c:v>
                </c:pt>
                <c:pt idx="86682">
                  <c:v>8</c:v>
                </c:pt>
                <c:pt idx="86683">
                  <c:v>8</c:v>
                </c:pt>
                <c:pt idx="86684">
                  <c:v>8</c:v>
                </c:pt>
                <c:pt idx="86685">
                  <c:v>8</c:v>
                </c:pt>
                <c:pt idx="86686">
                  <c:v>8</c:v>
                </c:pt>
                <c:pt idx="86687">
                  <c:v>8</c:v>
                </c:pt>
                <c:pt idx="86688">
                  <c:v>8</c:v>
                </c:pt>
                <c:pt idx="86689">
                  <c:v>8</c:v>
                </c:pt>
                <c:pt idx="86690">
                  <c:v>8</c:v>
                </c:pt>
                <c:pt idx="86691">
                  <c:v>8</c:v>
                </c:pt>
                <c:pt idx="86692">
                  <c:v>8</c:v>
                </c:pt>
                <c:pt idx="86693">
                  <c:v>8</c:v>
                </c:pt>
                <c:pt idx="86694">
                  <c:v>8</c:v>
                </c:pt>
                <c:pt idx="86695">
                  <c:v>8</c:v>
                </c:pt>
                <c:pt idx="86696">
                  <c:v>8</c:v>
                </c:pt>
                <c:pt idx="86697">
                  <c:v>8</c:v>
                </c:pt>
                <c:pt idx="86698">
                  <c:v>8</c:v>
                </c:pt>
                <c:pt idx="86699">
                  <c:v>8</c:v>
                </c:pt>
                <c:pt idx="86700">
                  <c:v>8</c:v>
                </c:pt>
                <c:pt idx="86701">
                  <c:v>8</c:v>
                </c:pt>
                <c:pt idx="86702">
                  <c:v>8</c:v>
                </c:pt>
                <c:pt idx="86703">
                  <c:v>8</c:v>
                </c:pt>
                <c:pt idx="86704">
                  <c:v>8</c:v>
                </c:pt>
                <c:pt idx="86705">
                  <c:v>8</c:v>
                </c:pt>
                <c:pt idx="86706">
                  <c:v>8</c:v>
                </c:pt>
                <c:pt idx="86707">
                  <c:v>8</c:v>
                </c:pt>
                <c:pt idx="86708">
                  <c:v>8</c:v>
                </c:pt>
                <c:pt idx="86709">
                  <c:v>8</c:v>
                </c:pt>
                <c:pt idx="86710">
                  <c:v>8</c:v>
                </c:pt>
                <c:pt idx="86711">
                  <c:v>8</c:v>
                </c:pt>
                <c:pt idx="86712">
                  <c:v>8</c:v>
                </c:pt>
                <c:pt idx="86713">
                  <c:v>8</c:v>
                </c:pt>
                <c:pt idx="86714">
                  <c:v>8</c:v>
                </c:pt>
                <c:pt idx="86715">
                  <c:v>8</c:v>
                </c:pt>
                <c:pt idx="86716">
                  <c:v>8</c:v>
                </c:pt>
                <c:pt idx="86717">
                  <c:v>8</c:v>
                </c:pt>
                <c:pt idx="86718">
                  <c:v>8</c:v>
                </c:pt>
                <c:pt idx="86719">
                  <c:v>8</c:v>
                </c:pt>
                <c:pt idx="86720">
                  <c:v>8</c:v>
                </c:pt>
                <c:pt idx="86721">
                  <c:v>8</c:v>
                </c:pt>
                <c:pt idx="86722">
                  <c:v>8</c:v>
                </c:pt>
                <c:pt idx="86723">
                  <c:v>8</c:v>
                </c:pt>
                <c:pt idx="86724">
                  <c:v>8</c:v>
                </c:pt>
                <c:pt idx="86725">
                  <c:v>8</c:v>
                </c:pt>
                <c:pt idx="86726">
                  <c:v>8</c:v>
                </c:pt>
                <c:pt idx="86727">
                  <c:v>8</c:v>
                </c:pt>
                <c:pt idx="86728">
                  <c:v>8</c:v>
                </c:pt>
                <c:pt idx="86729">
                  <c:v>8</c:v>
                </c:pt>
                <c:pt idx="86730">
                  <c:v>8</c:v>
                </c:pt>
                <c:pt idx="86731">
                  <c:v>8</c:v>
                </c:pt>
                <c:pt idx="86732">
                  <c:v>8</c:v>
                </c:pt>
                <c:pt idx="86733">
                  <c:v>8</c:v>
                </c:pt>
                <c:pt idx="86734">
                  <c:v>8</c:v>
                </c:pt>
                <c:pt idx="86735">
                  <c:v>8</c:v>
                </c:pt>
                <c:pt idx="86736">
                  <c:v>8</c:v>
                </c:pt>
                <c:pt idx="86737">
                  <c:v>8</c:v>
                </c:pt>
                <c:pt idx="86738">
                  <c:v>8</c:v>
                </c:pt>
                <c:pt idx="86739">
                  <c:v>8</c:v>
                </c:pt>
                <c:pt idx="86740">
                  <c:v>8</c:v>
                </c:pt>
                <c:pt idx="86741">
                  <c:v>8</c:v>
                </c:pt>
                <c:pt idx="86742">
                  <c:v>8</c:v>
                </c:pt>
                <c:pt idx="86743">
                  <c:v>8</c:v>
                </c:pt>
                <c:pt idx="86744">
                  <c:v>8</c:v>
                </c:pt>
                <c:pt idx="86745">
                  <c:v>8</c:v>
                </c:pt>
                <c:pt idx="86746">
                  <c:v>8</c:v>
                </c:pt>
                <c:pt idx="86747">
                  <c:v>8</c:v>
                </c:pt>
                <c:pt idx="86748">
                  <c:v>8</c:v>
                </c:pt>
                <c:pt idx="86749">
                  <c:v>8</c:v>
                </c:pt>
                <c:pt idx="86750">
                  <c:v>8</c:v>
                </c:pt>
                <c:pt idx="86751">
                  <c:v>8</c:v>
                </c:pt>
                <c:pt idx="86752">
                  <c:v>8</c:v>
                </c:pt>
                <c:pt idx="86753">
                  <c:v>8</c:v>
                </c:pt>
                <c:pt idx="86754">
                  <c:v>8</c:v>
                </c:pt>
                <c:pt idx="86755">
                  <c:v>8</c:v>
                </c:pt>
                <c:pt idx="86756">
                  <c:v>8</c:v>
                </c:pt>
                <c:pt idx="86757">
                  <c:v>8</c:v>
                </c:pt>
                <c:pt idx="86758">
                  <c:v>8</c:v>
                </c:pt>
                <c:pt idx="86759">
                  <c:v>8</c:v>
                </c:pt>
                <c:pt idx="86760">
                  <c:v>8</c:v>
                </c:pt>
                <c:pt idx="86761">
                  <c:v>8</c:v>
                </c:pt>
                <c:pt idx="86762">
                  <c:v>8</c:v>
                </c:pt>
                <c:pt idx="86763">
                  <c:v>8</c:v>
                </c:pt>
                <c:pt idx="86764">
                  <c:v>8</c:v>
                </c:pt>
                <c:pt idx="86765">
                  <c:v>8</c:v>
                </c:pt>
                <c:pt idx="86766">
                  <c:v>8</c:v>
                </c:pt>
                <c:pt idx="86767">
                  <c:v>8</c:v>
                </c:pt>
                <c:pt idx="86768">
                  <c:v>8</c:v>
                </c:pt>
                <c:pt idx="86769">
                  <c:v>8</c:v>
                </c:pt>
                <c:pt idx="86770">
                  <c:v>8</c:v>
                </c:pt>
                <c:pt idx="86771">
                  <c:v>8</c:v>
                </c:pt>
                <c:pt idx="86772">
                  <c:v>8</c:v>
                </c:pt>
                <c:pt idx="86773">
                  <c:v>8</c:v>
                </c:pt>
                <c:pt idx="86774">
                  <c:v>8</c:v>
                </c:pt>
                <c:pt idx="86775">
                  <c:v>8</c:v>
                </c:pt>
                <c:pt idx="86776">
                  <c:v>8</c:v>
                </c:pt>
                <c:pt idx="86777">
                  <c:v>8</c:v>
                </c:pt>
                <c:pt idx="86778">
                  <c:v>8</c:v>
                </c:pt>
                <c:pt idx="86779">
                  <c:v>8</c:v>
                </c:pt>
                <c:pt idx="86780">
                  <c:v>8</c:v>
                </c:pt>
                <c:pt idx="86781">
                  <c:v>8</c:v>
                </c:pt>
                <c:pt idx="86782">
                  <c:v>8</c:v>
                </c:pt>
                <c:pt idx="86783">
                  <c:v>8</c:v>
                </c:pt>
                <c:pt idx="86784">
                  <c:v>8</c:v>
                </c:pt>
                <c:pt idx="86785">
                  <c:v>8</c:v>
                </c:pt>
                <c:pt idx="86786">
                  <c:v>8</c:v>
                </c:pt>
                <c:pt idx="86787">
                  <c:v>8</c:v>
                </c:pt>
                <c:pt idx="86788">
                  <c:v>8</c:v>
                </c:pt>
                <c:pt idx="86789">
                  <c:v>8</c:v>
                </c:pt>
                <c:pt idx="86790">
                  <c:v>8</c:v>
                </c:pt>
                <c:pt idx="86791">
                  <c:v>8</c:v>
                </c:pt>
                <c:pt idx="86792">
                  <c:v>8</c:v>
                </c:pt>
                <c:pt idx="86793">
                  <c:v>8</c:v>
                </c:pt>
                <c:pt idx="86794">
                  <c:v>8</c:v>
                </c:pt>
                <c:pt idx="86795">
                  <c:v>8</c:v>
                </c:pt>
                <c:pt idx="86796">
                  <c:v>8</c:v>
                </c:pt>
                <c:pt idx="86797">
                  <c:v>8</c:v>
                </c:pt>
                <c:pt idx="86798">
                  <c:v>8</c:v>
                </c:pt>
                <c:pt idx="86799">
                  <c:v>8</c:v>
                </c:pt>
                <c:pt idx="86800">
                  <c:v>8</c:v>
                </c:pt>
                <c:pt idx="86801">
                  <c:v>8</c:v>
                </c:pt>
                <c:pt idx="86802">
                  <c:v>8</c:v>
                </c:pt>
                <c:pt idx="86803">
                  <c:v>8</c:v>
                </c:pt>
                <c:pt idx="86804">
                  <c:v>8</c:v>
                </c:pt>
                <c:pt idx="86805">
                  <c:v>8</c:v>
                </c:pt>
                <c:pt idx="86806">
                  <c:v>8</c:v>
                </c:pt>
                <c:pt idx="86807">
                  <c:v>8</c:v>
                </c:pt>
                <c:pt idx="86808">
                  <c:v>8</c:v>
                </c:pt>
                <c:pt idx="86809">
                  <c:v>8</c:v>
                </c:pt>
                <c:pt idx="86810">
                  <c:v>8</c:v>
                </c:pt>
                <c:pt idx="86811">
                  <c:v>8</c:v>
                </c:pt>
                <c:pt idx="86812">
                  <c:v>8</c:v>
                </c:pt>
                <c:pt idx="86813">
                  <c:v>8</c:v>
                </c:pt>
                <c:pt idx="86814">
                  <c:v>8</c:v>
                </c:pt>
                <c:pt idx="86815">
                  <c:v>8</c:v>
                </c:pt>
                <c:pt idx="86816">
                  <c:v>8</c:v>
                </c:pt>
                <c:pt idx="86817">
                  <c:v>8</c:v>
                </c:pt>
                <c:pt idx="86818">
                  <c:v>8</c:v>
                </c:pt>
                <c:pt idx="86819">
                  <c:v>8</c:v>
                </c:pt>
                <c:pt idx="86820">
                  <c:v>8</c:v>
                </c:pt>
                <c:pt idx="86821">
                  <c:v>8</c:v>
                </c:pt>
                <c:pt idx="86822">
                  <c:v>8</c:v>
                </c:pt>
                <c:pt idx="86823">
                  <c:v>8</c:v>
                </c:pt>
                <c:pt idx="86824">
                  <c:v>8</c:v>
                </c:pt>
                <c:pt idx="86825">
                  <c:v>8</c:v>
                </c:pt>
                <c:pt idx="86826">
                  <c:v>8</c:v>
                </c:pt>
                <c:pt idx="86827">
                  <c:v>8</c:v>
                </c:pt>
                <c:pt idx="86828">
                  <c:v>8</c:v>
                </c:pt>
                <c:pt idx="86829">
                  <c:v>8</c:v>
                </c:pt>
                <c:pt idx="86830">
                  <c:v>8</c:v>
                </c:pt>
                <c:pt idx="86831">
                  <c:v>8</c:v>
                </c:pt>
                <c:pt idx="86832">
                  <c:v>8</c:v>
                </c:pt>
                <c:pt idx="86833">
                  <c:v>8</c:v>
                </c:pt>
                <c:pt idx="86834">
                  <c:v>8</c:v>
                </c:pt>
                <c:pt idx="86835">
                  <c:v>8</c:v>
                </c:pt>
                <c:pt idx="86836">
                  <c:v>8</c:v>
                </c:pt>
                <c:pt idx="86837">
                  <c:v>8</c:v>
                </c:pt>
                <c:pt idx="86838">
                  <c:v>8</c:v>
                </c:pt>
                <c:pt idx="86839">
                  <c:v>8</c:v>
                </c:pt>
                <c:pt idx="86840">
                  <c:v>8</c:v>
                </c:pt>
                <c:pt idx="86841">
                  <c:v>8</c:v>
                </c:pt>
                <c:pt idx="86842">
                  <c:v>8</c:v>
                </c:pt>
                <c:pt idx="86843">
                  <c:v>8</c:v>
                </c:pt>
                <c:pt idx="86844">
                  <c:v>8</c:v>
                </c:pt>
                <c:pt idx="86845">
                  <c:v>8</c:v>
                </c:pt>
                <c:pt idx="86846">
                  <c:v>8</c:v>
                </c:pt>
                <c:pt idx="86847">
                  <c:v>8</c:v>
                </c:pt>
                <c:pt idx="86848">
                  <c:v>8</c:v>
                </c:pt>
                <c:pt idx="86849">
                  <c:v>8</c:v>
                </c:pt>
                <c:pt idx="86850">
                  <c:v>8</c:v>
                </c:pt>
                <c:pt idx="86851">
                  <c:v>8</c:v>
                </c:pt>
                <c:pt idx="86852">
                  <c:v>8</c:v>
                </c:pt>
                <c:pt idx="86853">
                  <c:v>8</c:v>
                </c:pt>
                <c:pt idx="86854">
                  <c:v>8</c:v>
                </c:pt>
                <c:pt idx="86855">
                  <c:v>8</c:v>
                </c:pt>
                <c:pt idx="86856">
                  <c:v>8</c:v>
                </c:pt>
                <c:pt idx="86857">
                  <c:v>8</c:v>
                </c:pt>
                <c:pt idx="86858">
                  <c:v>8</c:v>
                </c:pt>
                <c:pt idx="86859">
                  <c:v>8</c:v>
                </c:pt>
                <c:pt idx="86860">
                  <c:v>8</c:v>
                </c:pt>
                <c:pt idx="86861">
                  <c:v>8</c:v>
                </c:pt>
                <c:pt idx="86862">
                  <c:v>8</c:v>
                </c:pt>
                <c:pt idx="86863">
                  <c:v>8</c:v>
                </c:pt>
                <c:pt idx="86864">
                  <c:v>8</c:v>
                </c:pt>
                <c:pt idx="86865">
                  <c:v>8</c:v>
                </c:pt>
                <c:pt idx="86866">
                  <c:v>8</c:v>
                </c:pt>
                <c:pt idx="86867">
                  <c:v>8</c:v>
                </c:pt>
                <c:pt idx="86868">
                  <c:v>8</c:v>
                </c:pt>
                <c:pt idx="86869">
                  <c:v>8</c:v>
                </c:pt>
                <c:pt idx="86870">
                  <c:v>8</c:v>
                </c:pt>
                <c:pt idx="86871">
                  <c:v>8</c:v>
                </c:pt>
                <c:pt idx="86872">
                  <c:v>8</c:v>
                </c:pt>
                <c:pt idx="86873">
                  <c:v>8</c:v>
                </c:pt>
                <c:pt idx="86874">
                  <c:v>8</c:v>
                </c:pt>
                <c:pt idx="86875">
                  <c:v>8</c:v>
                </c:pt>
                <c:pt idx="86876">
                  <c:v>8</c:v>
                </c:pt>
                <c:pt idx="86877">
                  <c:v>8</c:v>
                </c:pt>
                <c:pt idx="86878">
                  <c:v>8</c:v>
                </c:pt>
                <c:pt idx="86879">
                  <c:v>8</c:v>
                </c:pt>
                <c:pt idx="86880">
                  <c:v>8</c:v>
                </c:pt>
                <c:pt idx="86881">
                  <c:v>8</c:v>
                </c:pt>
                <c:pt idx="86882">
                  <c:v>8</c:v>
                </c:pt>
                <c:pt idx="86883">
                  <c:v>8</c:v>
                </c:pt>
                <c:pt idx="86884">
                  <c:v>8</c:v>
                </c:pt>
                <c:pt idx="86885">
                  <c:v>8</c:v>
                </c:pt>
                <c:pt idx="86886">
                  <c:v>8</c:v>
                </c:pt>
                <c:pt idx="86887">
                  <c:v>8</c:v>
                </c:pt>
                <c:pt idx="86888">
                  <c:v>8</c:v>
                </c:pt>
                <c:pt idx="86889">
                  <c:v>8</c:v>
                </c:pt>
                <c:pt idx="86890">
                  <c:v>8</c:v>
                </c:pt>
                <c:pt idx="86891">
                  <c:v>8</c:v>
                </c:pt>
                <c:pt idx="86892">
                  <c:v>8</c:v>
                </c:pt>
                <c:pt idx="86893">
                  <c:v>8</c:v>
                </c:pt>
                <c:pt idx="86894">
                  <c:v>8</c:v>
                </c:pt>
                <c:pt idx="86895">
                  <c:v>8</c:v>
                </c:pt>
                <c:pt idx="86896">
                  <c:v>8</c:v>
                </c:pt>
                <c:pt idx="86897">
                  <c:v>8</c:v>
                </c:pt>
                <c:pt idx="86898">
                  <c:v>8</c:v>
                </c:pt>
                <c:pt idx="86899">
                  <c:v>8</c:v>
                </c:pt>
                <c:pt idx="86900">
                  <c:v>8</c:v>
                </c:pt>
                <c:pt idx="86901">
                  <c:v>8</c:v>
                </c:pt>
                <c:pt idx="86902">
                  <c:v>8</c:v>
                </c:pt>
                <c:pt idx="86903">
                  <c:v>8</c:v>
                </c:pt>
                <c:pt idx="86904">
                  <c:v>8</c:v>
                </c:pt>
                <c:pt idx="86905">
                  <c:v>8</c:v>
                </c:pt>
                <c:pt idx="86906">
                  <c:v>8</c:v>
                </c:pt>
                <c:pt idx="86907">
                  <c:v>8</c:v>
                </c:pt>
                <c:pt idx="86908">
                  <c:v>8</c:v>
                </c:pt>
                <c:pt idx="86909">
                  <c:v>8</c:v>
                </c:pt>
                <c:pt idx="86910">
                  <c:v>8</c:v>
                </c:pt>
                <c:pt idx="86911">
                  <c:v>8</c:v>
                </c:pt>
                <c:pt idx="86912">
                  <c:v>8</c:v>
                </c:pt>
                <c:pt idx="86913">
                  <c:v>8</c:v>
                </c:pt>
                <c:pt idx="86914">
                  <c:v>8</c:v>
                </c:pt>
                <c:pt idx="86915">
                  <c:v>8</c:v>
                </c:pt>
                <c:pt idx="86916">
                  <c:v>8</c:v>
                </c:pt>
                <c:pt idx="86917">
                  <c:v>8</c:v>
                </c:pt>
                <c:pt idx="86918">
                  <c:v>8</c:v>
                </c:pt>
                <c:pt idx="86919">
                  <c:v>8</c:v>
                </c:pt>
                <c:pt idx="86920">
                  <c:v>8</c:v>
                </c:pt>
                <c:pt idx="86921">
                  <c:v>8</c:v>
                </c:pt>
                <c:pt idx="86922">
                  <c:v>8</c:v>
                </c:pt>
                <c:pt idx="86923">
                  <c:v>8</c:v>
                </c:pt>
                <c:pt idx="86924">
                  <c:v>8</c:v>
                </c:pt>
                <c:pt idx="86925">
                  <c:v>8</c:v>
                </c:pt>
                <c:pt idx="86926">
                  <c:v>8</c:v>
                </c:pt>
                <c:pt idx="86927">
                  <c:v>8</c:v>
                </c:pt>
                <c:pt idx="86928">
                  <c:v>8</c:v>
                </c:pt>
                <c:pt idx="86929">
                  <c:v>8</c:v>
                </c:pt>
                <c:pt idx="86930">
                  <c:v>8</c:v>
                </c:pt>
                <c:pt idx="86931">
                  <c:v>8</c:v>
                </c:pt>
                <c:pt idx="86932">
                  <c:v>8</c:v>
                </c:pt>
                <c:pt idx="86933">
                  <c:v>8</c:v>
                </c:pt>
                <c:pt idx="86934">
                  <c:v>8</c:v>
                </c:pt>
                <c:pt idx="86935">
                  <c:v>8</c:v>
                </c:pt>
                <c:pt idx="86936">
                  <c:v>8</c:v>
                </c:pt>
                <c:pt idx="86937">
                  <c:v>8</c:v>
                </c:pt>
                <c:pt idx="86938">
                  <c:v>8</c:v>
                </c:pt>
                <c:pt idx="86939">
                  <c:v>8</c:v>
                </c:pt>
                <c:pt idx="86940">
                  <c:v>8</c:v>
                </c:pt>
                <c:pt idx="86941">
                  <c:v>8</c:v>
                </c:pt>
                <c:pt idx="86942">
                  <c:v>8</c:v>
                </c:pt>
                <c:pt idx="86943">
                  <c:v>8</c:v>
                </c:pt>
                <c:pt idx="86944">
                  <c:v>8</c:v>
                </c:pt>
                <c:pt idx="86945">
                  <c:v>8</c:v>
                </c:pt>
                <c:pt idx="86946">
                  <c:v>8</c:v>
                </c:pt>
                <c:pt idx="86947">
                  <c:v>8</c:v>
                </c:pt>
                <c:pt idx="86948">
                  <c:v>8</c:v>
                </c:pt>
                <c:pt idx="86949">
                  <c:v>8</c:v>
                </c:pt>
                <c:pt idx="86950">
                  <c:v>8</c:v>
                </c:pt>
                <c:pt idx="86951">
                  <c:v>8</c:v>
                </c:pt>
                <c:pt idx="86952">
                  <c:v>8</c:v>
                </c:pt>
                <c:pt idx="86953">
                  <c:v>8</c:v>
                </c:pt>
                <c:pt idx="86954">
                  <c:v>8</c:v>
                </c:pt>
                <c:pt idx="86955">
                  <c:v>8</c:v>
                </c:pt>
                <c:pt idx="86956">
                  <c:v>8</c:v>
                </c:pt>
                <c:pt idx="86957">
                  <c:v>8</c:v>
                </c:pt>
                <c:pt idx="86958">
                  <c:v>8</c:v>
                </c:pt>
                <c:pt idx="86959">
                  <c:v>8</c:v>
                </c:pt>
                <c:pt idx="86960">
                  <c:v>8</c:v>
                </c:pt>
                <c:pt idx="86961">
                  <c:v>8</c:v>
                </c:pt>
                <c:pt idx="86962">
                  <c:v>8</c:v>
                </c:pt>
                <c:pt idx="86963">
                  <c:v>8</c:v>
                </c:pt>
                <c:pt idx="86964">
                  <c:v>8</c:v>
                </c:pt>
                <c:pt idx="86965">
                  <c:v>8</c:v>
                </c:pt>
                <c:pt idx="86966">
                  <c:v>8</c:v>
                </c:pt>
                <c:pt idx="86967">
                  <c:v>8</c:v>
                </c:pt>
                <c:pt idx="86968">
                  <c:v>8</c:v>
                </c:pt>
                <c:pt idx="86969">
                  <c:v>8</c:v>
                </c:pt>
                <c:pt idx="86970">
                  <c:v>8</c:v>
                </c:pt>
                <c:pt idx="86971">
                  <c:v>8</c:v>
                </c:pt>
                <c:pt idx="86972">
                  <c:v>8</c:v>
                </c:pt>
                <c:pt idx="86973">
                  <c:v>8</c:v>
                </c:pt>
                <c:pt idx="86974">
                  <c:v>8</c:v>
                </c:pt>
                <c:pt idx="86975">
                  <c:v>8</c:v>
                </c:pt>
                <c:pt idx="86976">
                  <c:v>8</c:v>
                </c:pt>
                <c:pt idx="86977">
                  <c:v>8</c:v>
                </c:pt>
                <c:pt idx="86978">
                  <c:v>8</c:v>
                </c:pt>
                <c:pt idx="86979">
                  <c:v>8</c:v>
                </c:pt>
                <c:pt idx="86980">
                  <c:v>8</c:v>
                </c:pt>
                <c:pt idx="86981">
                  <c:v>8</c:v>
                </c:pt>
                <c:pt idx="86982">
                  <c:v>8</c:v>
                </c:pt>
                <c:pt idx="86983">
                  <c:v>8</c:v>
                </c:pt>
                <c:pt idx="86984">
                  <c:v>8</c:v>
                </c:pt>
                <c:pt idx="86985">
                  <c:v>8</c:v>
                </c:pt>
                <c:pt idx="86986">
                  <c:v>8</c:v>
                </c:pt>
                <c:pt idx="86987">
                  <c:v>8</c:v>
                </c:pt>
                <c:pt idx="86988">
                  <c:v>8</c:v>
                </c:pt>
                <c:pt idx="86989">
                  <c:v>8</c:v>
                </c:pt>
                <c:pt idx="86990">
                  <c:v>8</c:v>
                </c:pt>
                <c:pt idx="86991">
                  <c:v>8</c:v>
                </c:pt>
                <c:pt idx="86992">
                  <c:v>8</c:v>
                </c:pt>
                <c:pt idx="86993">
                  <c:v>8</c:v>
                </c:pt>
                <c:pt idx="86994">
                  <c:v>8</c:v>
                </c:pt>
                <c:pt idx="86995">
                  <c:v>8</c:v>
                </c:pt>
                <c:pt idx="86996">
                  <c:v>8</c:v>
                </c:pt>
                <c:pt idx="86997">
                  <c:v>8</c:v>
                </c:pt>
                <c:pt idx="86998">
                  <c:v>8</c:v>
                </c:pt>
                <c:pt idx="86999">
                  <c:v>8</c:v>
                </c:pt>
                <c:pt idx="87000">
                  <c:v>8.5</c:v>
                </c:pt>
                <c:pt idx="87001">
                  <c:v>8.5</c:v>
                </c:pt>
                <c:pt idx="87002">
                  <c:v>8.5</c:v>
                </c:pt>
                <c:pt idx="87003">
                  <c:v>8.5</c:v>
                </c:pt>
                <c:pt idx="87004">
                  <c:v>8.5</c:v>
                </c:pt>
                <c:pt idx="87005">
                  <c:v>8.5</c:v>
                </c:pt>
                <c:pt idx="87006">
                  <c:v>8.5</c:v>
                </c:pt>
                <c:pt idx="87007">
                  <c:v>8.5</c:v>
                </c:pt>
                <c:pt idx="87008">
                  <c:v>8.5</c:v>
                </c:pt>
                <c:pt idx="87009">
                  <c:v>8.5</c:v>
                </c:pt>
                <c:pt idx="87010">
                  <c:v>8.5</c:v>
                </c:pt>
                <c:pt idx="87011">
                  <c:v>8.5</c:v>
                </c:pt>
                <c:pt idx="87012">
                  <c:v>8.5</c:v>
                </c:pt>
                <c:pt idx="87013">
                  <c:v>8.5</c:v>
                </c:pt>
                <c:pt idx="87014">
                  <c:v>8.5</c:v>
                </c:pt>
                <c:pt idx="87015">
                  <c:v>8.5</c:v>
                </c:pt>
                <c:pt idx="87016">
                  <c:v>8.5</c:v>
                </c:pt>
                <c:pt idx="87017">
                  <c:v>8.5</c:v>
                </c:pt>
                <c:pt idx="87018">
                  <c:v>8.5</c:v>
                </c:pt>
                <c:pt idx="87019">
                  <c:v>8.5</c:v>
                </c:pt>
                <c:pt idx="87020">
                  <c:v>8.5</c:v>
                </c:pt>
                <c:pt idx="87021">
                  <c:v>8.5</c:v>
                </c:pt>
                <c:pt idx="87022">
                  <c:v>8.5</c:v>
                </c:pt>
                <c:pt idx="87023">
                  <c:v>8.5</c:v>
                </c:pt>
                <c:pt idx="87024">
                  <c:v>8.5</c:v>
                </c:pt>
                <c:pt idx="87025">
                  <c:v>8.5</c:v>
                </c:pt>
                <c:pt idx="87026">
                  <c:v>8.5</c:v>
                </c:pt>
                <c:pt idx="87027">
                  <c:v>8.5</c:v>
                </c:pt>
                <c:pt idx="87028">
                  <c:v>8.5</c:v>
                </c:pt>
                <c:pt idx="87029">
                  <c:v>8.5</c:v>
                </c:pt>
                <c:pt idx="87030">
                  <c:v>8.5</c:v>
                </c:pt>
                <c:pt idx="87031">
                  <c:v>8.5</c:v>
                </c:pt>
                <c:pt idx="87032">
                  <c:v>8.5</c:v>
                </c:pt>
                <c:pt idx="87033">
                  <c:v>8.5</c:v>
                </c:pt>
                <c:pt idx="87034">
                  <c:v>8.5</c:v>
                </c:pt>
                <c:pt idx="87035">
                  <c:v>8.5</c:v>
                </c:pt>
                <c:pt idx="87036">
                  <c:v>8.5</c:v>
                </c:pt>
                <c:pt idx="87037">
                  <c:v>8.5</c:v>
                </c:pt>
                <c:pt idx="87038">
                  <c:v>8.5</c:v>
                </c:pt>
                <c:pt idx="87039">
                  <c:v>8.5</c:v>
                </c:pt>
                <c:pt idx="87040">
                  <c:v>8.5</c:v>
                </c:pt>
                <c:pt idx="87041">
                  <c:v>8.5</c:v>
                </c:pt>
                <c:pt idx="87042">
                  <c:v>8.5</c:v>
                </c:pt>
                <c:pt idx="87043">
                  <c:v>8.5</c:v>
                </c:pt>
                <c:pt idx="87044">
                  <c:v>8.5</c:v>
                </c:pt>
                <c:pt idx="87045">
                  <c:v>8.5</c:v>
                </c:pt>
                <c:pt idx="87046">
                  <c:v>8.5</c:v>
                </c:pt>
                <c:pt idx="87047">
                  <c:v>8.5</c:v>
                </c:pt>
                <c:pt idx="87048">
                  <c:v>8.5</c:v>
                </c:pt>
                <c:pt idx="87049">
                  <c:v>8.5</c:v>
                </c:pt>
                <c:pt idx="87050">
                  <c:v>8.5</c:v>
                </c:pt>
                <c:pt idx="87051">
                  <c:v>8.5</c:v>
                </c:pt>
                <c:pt idx="87052">
                  <c:v>8.5</c:v>
                </c:pt>
                <c:pt idx="87053">
                  <c:v>8.5</c:v>
                </c:pt>
                <c:pt idx="87054">
                  <c:v>8.5</c:v>
                </c:pt>
                <c:pt idx="87055">
                  <c:v>8.5</c:v>
                </c:pt>
                <c:pt idx="87056">
                  <c:v>8.5</c:v>
                </c:pt>
                <c:pt idx="87057">
                  <c:v>8.5</c:v>
                </c:pt>
                <c:pt idx="87058">
                  <c:v>8.5</c:v>
                </c:pt>
                <c:pt idx="87059">
                  <c:v>8.5</c:v>
                </c:pt>
                <c:pt idx="87060">
                  <c:v>8.5</c:v>
                </c:pt>
                <c:pt idx="87061">
                  <c:v>8.5</c:v>
                </c:pt>
                <c:pt idx="87062">
                  <c:v>8.5</c:v>
                </c:pt>
                <c:pt idx="87063">
                  <c:v>8.5</c:v>
                </c:pt>
                <c:pt idx="87064">
                  <c:v>8.5</c:v>
                </c:pt>
                <c:pt idx="87065">
                  <c:v>8.5</c:v>
                </c:pt>
                <c:pt idx="87066">
                  <c:v>8.5</c:v>
                </c:pt>
                <c:pt idx="87067">
                  <c:v>8.5</c:v>
                </c:pt>
                <c:pt idx="87068">
                  <c:v>8.5</c:v>
                </c:pt>
                <c:pt idx="87069">
                  <c:v>8.5</c:v>
                </c:pt>
                <c:pt idx="87070">
                  <c:v>8.5</c:v>
                </c:pt>
                <c:pt idx="87071">
                  <c:v>8.5</c:v>
                </c:pt>
                <c:pt idx="87072">
                  <c:v>8.5</c:v>
                </c:pt>
                <c:pt idx="87073">
                  <c:v>8.5</c:v>
                </c:pt>
                <c:pt idx="87074">
                  <c:v>8.5</c:v>
                </c:pt>
                <c:pt idx="87075">
                  <c:v>8.5</c:v>
                </c:pt>
                <c:pt idx="87076">
                  <c:v>8.5</c:v>
                </c:pt>
                <c:pt idx="87077">
                  <c:v>8.5</c:v>
                </c:pt>
                <c:pt idx="87078">
                  <c:v>8.5</c:v>
                </c:pt>
                <c:pt idx="87079">
                  <c:v>8.5</c:v>
                </c:pt>
                <c:pt idx="87080">
                  <c:v>8.5</c:v>
                </c:pt>
                <c:pt idx="87081">
                  <c:v>8.5</c:v>
                </c:pt>
                <c:pt idx="87082">
                  <c:v>8.5</c:v>
                </c:pt>
                <c:pt idx="87083">
                  <c:v>8.5</c:v>
                </c:pt>
                <c:pt idx="87084">
                  <c:v>8.5</c:v>
                </c:pt>
                <c:pt idx="87085">
                  <c:v>8.5</c:v>
                </c:pt>
                <c:pt idx="87086">
                  <c:v>8.5</c:v>
                </c:pt>
                <c:pt idx="87087">
                  <c:v>8.5</c:v>
                </c:pt>
                <c:pt idx="87088">
                  <c:v>8.5</c:v>
                </c:pt>
                <c:pt idx="87089">
                  <c:v>8.5</c:v>
                </c:pt>
                <c:pt idx="87090">
                  <c:v>8.5</c:v>
                </c:pt>
                <c:pt idx="87091">
                  <c:v>8.5</c:v>
                </c:pt>
                <c:pt idx="87092">
                  <c:v>8.5</c:v>
                </c:pt>
                <c:pt idx="87093">
                  <c:v>8.5</c:v>
                </c:pt>
                <c:pt idx="87094">
                  <c:v>8.5</c:v>
                </c:pt>
                <c:pt idx="87095">
                  <c:v>8.5</c:v>
                </c:pt>
                <c:pt idx="87096">
                  <c:v>8.5</c:v>
                </c:pt>
                <c:pt idx="87097">
                  <c:v>8.5</c:v>
                </c:pt>
                <c:pt idx="87098">
                  <c:v>8.5</c:v>
                </c:pt>
                <c:pt idx="87099">
                  <c:v>8.5</c:v>
                </c:pt>
                <c:pt idx="87100">
                  <c:v>8.5</c:v>
                </c:pt>
                <c:pt idx="87101">
                  <c:v>8.5</c:v>
                </c:pt>
                <c:pt idx="87102">
                  <c:v>8.5</c:v>
                </c:pt>
                <c:pt idx="87103">
                  <c:v>8.5</c:v>
                </c:pt>
                <c:pt idx="87104">
                  <c:v>8.5</c:v>
                </c:pt>
                <c:pt idx="87105">
                  <c:v>8.5</c:v>
                </c:pt>
                <c:pt idx="87106">
                  <c:v>8.5</c:v>
                </c:pt>
                <c:pt idx="87107">
                  <c:v>8.5</c:v>
                </c:pt>
                <c:pt idx="87108">
                  <c:v>8.5</c:v>
                </c:pt>
                <c:pt idx="87109">
                  <c:v>8.5</c:v>
                </c:pt>
                <c:pt idx="87110">
                  <c:v>8.5</c:v>
                </c:pt>
                <c:pt idx="87111">
                  <c:v>8.5</c:v>
                </c:pt>
                <c:pt idx="87112">
                  <c:v>8.5</c:v>
                </c:pt>
                <c:pt idx="87113">
                  <c:v>8.5</c:v>
                </c:pt>
                <c:pt idx="87114">
                  <c:v>8.5</c:v>
                </c:pt>
                <c:pt idx="87115">
                  <c:v>8.5</c:v>
                </c:pt>
                <c:pt idx="87116">
                  <c:v>8.5</c:v>
                </c:pt>
                <c:pt idx="87117">
                  <c:v>8.5</c:v>
                </c:pt>
                <c:pt idx="87118">
                  <c:v>8.5</c:v>
                </c:pt>
                <c:pt idx="87119">
                  <c:v>8.5</c:v>
                </c:pt>
                <c:pt idx="87120">
                  <c:v>8.5</c:v>
                </c:pt>
                <c:pt idx="87121">
                  <c:v>8.5</c:v>
                </c:pt>
                <c:pt idx="87122">
                  <c:v>8.5</c:v>
                </c:pt>
                <c:pt idx="87123">
                  <c:v>8.5</c:v>
                </c:pt>
                <c:pt idx="87124">
                  <c:v>8.5</c:v>
                </c:pt>
                <c:pt idx="87125">
                  <c:v>8.5</c:v>
                </c:pt>
                <c:pt idx="87126">
                  <c:v>8.5</c:v>
                </c:pt>
                <c:pt idx="87127">
                  <c:v>8.5</c:v>
                </c:pt>
                <c:pt idx="87128">
                  <c:v>8.5</c:v>
                </c:pt>
                <c:pt idx="87129">
                  <c:v>8.5</c:v>
                </c:pt>
                <c:pt idx="87130">
                  <c:v>8.5</c:v>
                </c:pt>
                <c:pt idx="87131">
                  <c:v>8.5</c:v>
                </c:pt>
                <c:pt idx="87132">
                  <c:v>8.5</c:v>
                </c:pt>
                <c:pt idx="87133">
                  <c:v>8.5</c:v>
                </c:pt>
                <c:pt idx="87134">
                  <c:v>8.5</c:v>
                </c:pt>
                <c:pt idx="87135">
                  <c:v>8.5</c:v>
                </c:pt>
                <c:pt idx="87136">
                  <c:v>8.5</c:v>
                </c:pt>
                <c:pt idx="87137">
                  <c:v>8.5</c:v>
                </c:pt>
                <c:pt idx="87138">
                  <c:v>8.5</c:v>
                </c:pt>
                <c:pt idx="87139">
                  <c:v>8.5</c:v>
                </c:pt>
                <c:pt idx="87140">
                  <c:v>8.5</c:v>
                </c:pt>
                <c:pt idx="87141">
                  <c:v>8.5</c:v>
                </c:pt>
                <c:pt idx="87142">
                  <c:v>8.5</c:v>
                </c:pt>
                <c:pt idx="87143">
                  <c:v>8.5</c:v>
                </c:pt>
                <c:pt idx="87144">
                  <c:v>8.5</c:v>
                </c:pt>
                <c:pt idx="87145">
                  <c:v>8.5</c:v>
                </c:pt>
                <c:pt idx="87146">
                  <c:v>8.5</c:v>
                </c:pt>
                <c:pt idx="87147">
                  <c:v>8.5</c:v>
                </c:pt>
                <c:pt idx="87148">
                  <c:v>8.5</c:v>
                </c:pt>
                <c:pt idx="87149">
                  <c:v>8.5</c:v>
                </c:pt>
                <c:pt idx="87150">
                  <c:v>8.5</c:v>
                </c:pt>
                <c:pt idx="87151">
                  <c:v>8.5</c:v>
                </c:pt>
                <c:pt idx="87152">
                  <c:v>8.5</c:v>
                </c:pt>
                <c:pt idx="87153">
                  <c:v>8.5</c:v>
                </c:pt>
                <c:pt idx="87154">
                  <c:v>8.5</c:v>
                </c:pt>
                <c:pt idx="87155">
                  <c:v>8.5</c:v>
                </c:pt>
                <c:pt idx="87156">
                  <c:v>8.5</c:v>
                </c:pt>
                <c:pt idx="87157">
                  <c:v>8.5</c:v>
                </c:pt>
                <c:pt idx="87158">
                  <c:v>8.5</c:v>
                </c:pt>
                <c:pt idx="87159">
                  <c:v>8.5</c:v>
                </c:pt>
                <c:pt idx="87160">
                  <c:v>8.5</c:v>
                </c:pt>
                <c:pt idx="87161">
                  <c:v>8.5</c:v>
                </c:pt>
                <c:pt idx="87162">
                  <c:v>8.5</c:v>
                </c:pt>
                <c:pt idx="87163">
                  <c:v>8.5</c:v>
                </c:pt>
                <c:pt idx="87164">
                  <c:v>8.5</c:v>
                </c:pt>
                <c:pt idx="87165">
                  <c:v>8.5</c:v>
                </c:pt>
                <c:pt idx="87166">
                  <c:v>8.5</c:v>
                </c:pt>
                <c:pt idx="87167">
                  <c:v>8.5</c:v>
                </c:pt>
                <c:pt idx="87168">
                  <c:v>8.5</c:v>
                </c:pt>
                <c:pt idx="87169">
                  <c:v>8.5</c:v>
                </c:pt>
                <c:pt idx="87170">
                  <c:v>8.5</c:v>
                </c:pt>
                <c:pt idx="87171">
                  <c:v>8.5</c:v>
                </c:pt>
                <c:pt idx="87172">
                  <c:v>8.5</c:v>
                </c:pt>
                <c:pt idx="87173">
                  <c:v>8.5</c:v>
                </c:pt>
                <c:pt idx="87174">
                  <c:v>8.5</c:v>
                </c:pt>
                <c:pt idx="87175">
                  <c:v>8.5</c:v>
                </c:pt>
                <c:pt idx="87176">
                  <c:v>8.5</c:v>
                </c:pt>
                <c:pt idx="87177">
                  <c:v>8.5</c:v>
                </c:pt>
                <c:pt idx="87178">
                  <c:v>8.5</c:v>
                </c:pt>
                <c:pt idx="87179">
                  <c:v>8.5</c:v>
                </c:pt>
                <c:pt idx="87180">
                  <c:v>8.5</c:v>
                </c:pt>
                <c:pt idx="87181">
                  <c:v>8.5</c:v>
                </c:pt>
                <c:pt idx="87182">
                  <c:v>8.5</c:v>
                </c:pt>
                <c:pt idx="87183">
                  <c:v>8.5</c:v>
                </c:pt>
                <c:pt idx="87184">
                  <c:v>8.5</c:v>
                </c:pt>
                <c:pt idx="87185">
                  <c:v>8.5</c:v>
                </c:pt>
                <c:pt idx="87186">
                  <c:v>8.5</c:v>
                </c:pt>
                <c:pt idx="87187">
                  <c:v>8.5</c:v>
                </c:pt>
                <c:pt idx="87188">
                  <c:v>8.5</c:v>
                </c:pt>
                <c:pt idx="87189">
                  <c:v>8.5</c:v>
                </c:pt>
                <c:pt idx="87190">
                  <c:v>8.5</c:v>
                </c:pt>
                <c:pt idx="87191">
                  <c:v>8.5</c:v>
                </c:pt>
                <c:pt idx="87192">
                  <c:v>8.5</c:v>
                </c:pt>
                <c:pt idx="87193">
                  <c:v>8.5</c:v>
                </c:pt>
                <c:pt idx="87194">
                  <c:v>8.5</c:v>
                </c:pt>
                <c:pt idx="87195">
                  <c:v>8.5</c:v>
                </c:pt>
                <c:pt idx="87196">
                  <c:v>8.5</c:v>
                </c:pt>
                <c:pt idx="87197">
                  <c:v>8.5</c:v>
                </c:pt>
                <c:pt idx="87198">
                  <c:v>8.5</c:v>
                </c:pt>
                <c:pt idx="87199">
                  <c:v>8.5</c:v>
                </c:pt>
                <c:pt idx="87200">
                  <c:v>8.5</c:v>
                </c:pt>
                <c:pt idx="87201">
                  <c:v>8.5</c:v>
                </c:pt>
                <c:pt idx="87202">
                  <c:v>8.5</c:v>
                </c:pt>
                <c:pt idx="87203">
                  <c:v>8.5</c:v>
                </c:pt>
                <c:pt idx="87204">
                  <c:v>8.5</c:v>
                </c:pt>
                <c:pt idx="87205">
                  <c:v>8.5</c:v>
                </c:pt>
                <c:pt idx="87206">
                  <c:v>8.5</c:v>
                </c:pt>
                <c:pt idx="87207">
                  <c:v>8.5</c:v>
                </c:pt>
                <c:pt idx="87208">
                  <c:v>8.5</c:v>
                </c:pt>
                <c:pt idx="87209">
                  <c:v>8.5</c:v>
                </c:pt>
                <c:pt idx="87210">
                  <c:v>8.5</c:v>
                </c:pt>
                <c:pt idx="87211">
                  <c:v>8.5</c:v>
                </c:pt>
                <c:pt idx="87212">
                  <c:v>8.5</c:v>
                </c:pt>
                <c:pt idx="87213">
                  <c:v>8.5</c:v>
                </c:pt>
                <c:pt idx="87214">
                  <c:v>8.5</c:v>
                </c:pt>
                <c:pt idx="87215">
                  <c:v>8.5</c:v>
                </c:pt>
                <c:pt idx="87216">
                  <c:v>8.5</c:v>
                </c:pt>
                <c:pt idx="87217">
                  <c:v>8.5</c:v>
                </c:pt>
                <c:pt idx="87218">
                  <c:v>8.5</c:v>
                </c:pt>
                <c:pt idx="87219">
                  <c:v>8.5</c:v>
                </c:pt>
                <c:pt idx="87220">
                  <c:v>8.5</c:v>
                </c:pt>
                <c:pt idx="87221">
                  <c:v>8.5</c:v>
                </c:pt>
                <c:pt idx="87222">
                  <c:v>8.5</c:v>
                </c:pt>
                <c:pt idx="87223">
                  <c:v>8.5</c:v>
                </c:pt>
                <c:pt idx="87224">
                  <c:v>8.5</c:v>
                </c:pt>
                <c:pt idx="87225">
                  <c:v>8.5</c:v>
                </c:pt>
                <c:pt idx="87226">
                  <c:v>8.5</c:v>
                </c:pt>
                <c:pt idx="87227">
                  <c:v>8.5</c:v>
                </c:pt>
                <c:pt idx="87228">
                  <c:v>8.5</c:v>
                </c:pt>
                <c:pt idx="87229">
                  <c:v>8.5</c:v>
                </c:pt>
                <c:pt idx="87230">
                  <c:v>8.5</c:v>
                </c:pt>
                <c:pt idx="87231">
                  <c:v>8.5</c:v>
                </c:pt>
                <c:pt idx="87232">
                  <c:v>8.5</c:v>
                </c:pt>
                <c:pt idx="87233">
                  <c:v>8.5</c:v>
                </c:pt>
                <c:pt idx="87234">
                  <c:v>8.5</c:v>
                </c:pt>
                <c:pt idx="87235">
                  <c:v>8.5</c:v>
                </c:pt>
                <c:pt idx="87236">
                  <c:v>8.5</c:v>
                </c:pt>
                <c:pt idx="87237">
                  <c:v>8.5</c:v>
                </c:pt>
                <c:pt idx="87238">
                  <c:v>8.5</c:v>
                </c:pt>
                <c:pt idx="87239">
                  <c:v>8.5</c:v>
                </c:pt>
                <c:pt idx="87240">
                  <c:v>8.5</c:v>
                </c:pt>
                <c:pt idx="87241">
                  <c:v>8.5</c:v>
                </c:pt>
                <c:pt idx="87242">
                  <c:v>8.5</c:v>
                </c:pt>
                <c:pt idx="87243">
                  <c:v>8.5</c:v>
                </c:pt>
                <c:pt idx="87244">
                  <c:v>8.5</c:v>
                </c:pt>
                <c:pt idx="87245">
                  <c:v>8.5</c:v>
                </c:pt>
                <c:pt idx="87246">
                  <c:v>8.5</c:v>
                </c:pt>
                <c:pt idx="87247">
                  <c:v>8.5</c:v>
                </c:pt>
                <c:pt idx="87248">
                  <c:v>8.5</c:v>
                </c:pt>
                <c:pt idx="87249">
                  <c:v>8.5</c:v>
                </c:pt>
                <c:pt idx="87250">
                  <c:v>8.5</c:v>
                </c:pt>
                <c:pt idx="87251">
                  <c:v>8.5</c:v>
                </c:pt>
                <c:pt idx="87252">
                  <c:v>8.5</c:v>
                </c:pt>
                <c:pt idx="87253">
                  <c:v>8.5</c:v>
                </c:pt>
                <c:pt idx="87254">
                  <c:v>8.5</c:v>
                </c:pt>
                <c:pt idx="87255">
                  <c:v>8.5</c:v>
                </c:pt>
                <c:pt idx="87256">
                  <c:v>8.5</c:v>
                </c:pt>
                <c:pt idx="87257">
                  <c:v>8.5</c:v>
                </c:pt>
                <c:pt idx="87258">
                  <c:v>8.5</c:v>
                </c:pt>
                <c:pt idx="87259">
                  <c:v>8.5</c:v>
                </c:pt>
                <c:pt idx="87260">
                  <c:v>8.5</c:v>
                </c:pt>
                <c:pt idx="87261">
                  <c:v>8.5</c:v>
                </c:pt>
                <c:pt idx="87262">
                  <c:v>8.5</c:v>
                </c:pt>
                <c:pt idx="87263">
                  <c:v>8.5</c:v>
                </c:pt>
                <c:pt idx="87264">
                  <c:v>8.5</c:v>
                </c:pt>
                <c:pt idx="87265">
                  <c:v>8.5</c:v>
                </c:pt>
                <c:pt idx="87266">
                  <c:v>8.5</c:v>
                </c:pt>
                <c:pt idx="87267">
                  <c:v>8.5</c:v>
                </c:pt>
                <c:pt idx="87268">
                  <c:v>8.5</c:v>
                </c:pt>
                <c:pt idx="87269">
                  <c:v>8.5</c:v>
                </c:pt>
                <c:pt idx="87270">
                  <c:v>8.5</c:v>
                </c:pt>
                <c:pt idx="87271">
                  <c:v>8.5</c:v>
                </c:pt>
                <c:pt idx="87272">
                  <c:v>8.5</c:v>
                </c:pt>
                <c:pt idx="87273">
                  <c:v>8.5</c:v>
                </c:pt>
                <c:pt idx="87274">
                  <c:v>8.5</c:v>
                </c:pt>
                <c:pt idx="87275">
                  <c:v>8.5</c:v>
                </c:pt>
                <c:pt idx="87276">
                  <c:v>8.5</c:v>
                </c:pt>
                <c:pt idx="87277">
                  <c:v>8.5</c:v>
                </c:pt>
                <c:pt idx="87278">
                  <c:v>8.5</c:v>
                </c:pt>
                <c:pt idx="87279">
                  <c:v>8.5</c:v>
                </c:pt>
                <c:pt idx="87280">
                  <c:v>8.5</c:v>
                </c:pt>
                <c:pt idx="87281">
                  <c:v>8.5</c:v>
                </c:pt>
                <c:pt idx="87282">
                  <c:v>8.5</c:v>
                </c:pt>
                <c:pt idx="87283">
                  <c:v>8.5</c:v>
                </c:pt>
                <c:pt idx="87284">
                  <c:v>8.5</c:v>
                </c:pt>
                <c:pt idx="87285">
                  <c:v>8.5</c:v>
                </c:pt>
                <c:pt idx="87286">
                  <c:v>8.5</c:v>
                </c:pt>
                <c:pt idx="87287">
                  <c:v>8.5</c:v>
                </c:pt>
                <c:pt idx="87288">
                  <c:v>8.5</c:v>
                </c:pt>
                <c:pt idx="87289">
                  <c:v>8.5</c:v>
                </c:pt>
                <c:pt idx="87290">
                  <c:v>8.5</c:v>
                </c:pt>
                <c:pt idx="87291">
                  <c:v>8.5</c:v>
                </c:pt>
                <c:pt idx="87292">
                  <c:v>8.5</c:v>
                </c:pt>
                <c:pt idx="87293">
                  <c:v>8.5</c:v>
                </c:pt>
                <c:pt idx="87294">
                  <c:v>8.5</c:v>
                </c:pt>
                <c:pt idx="87295">
                  <c:v>8.5</c:v>
                </c:pt>
                <c:pt idx="87296">
                  <c:v>8.5</c:v>
                </c:pt>
                <c:pt idx="87297">
                  <c:v>8.5</c:v>
                </c:pt>
                <c:pt idx="87298">
                  <c:v>8.5</c:v>
                </c:pt>
                <c:pt idx="87299">
                  <c:v>8.5</c:v>
                </c:pt>
                <c:pt idx="87300">
                  <c:v>8.5</c:v>
                </c:pt>
                <c:pt idx="87301">
                  <c:v>8.5</c:v>
                </c:pt>
                <c:pt idx="87302">
                  <c:v>8.5</c:v>
                </c:pt>
                <c:pt idx="87303">
                  <c:v>8.5</c:v>
                </c:pt>
                <c:pt idx="87304">
                  <c:v>8.5</c:v>
                </c:pt>
                <c:pt idx="87305">
                  <c:v>8.5</c:v>
                </c:pt>
                <c:pt idx="87306">
                  <c:v>8.5</c:v>
                </c:pt>
                <c:pt idx="87307">
                  <c:v>8.5</c:v>
                </c:pt>
                <c:pt idx="87308">
                  <c:v>8.5</c:v>
                </c:pt>
                <c:pt idx="87309">
                  <c:v>8.5</c:v>
                </c:pt>
                <c:pt idx="87310">
                  <c:v>8.5</c:v>
                </c:pt>
                <c:pt idx="87311">
                  <c:v>8.5</c:v>
                </c:pt>
                <c:pt idx="87312">
                  <c:v>8.5</c:v>
                </c:pt>
                <c:pt idx="87313">
                  <c:v>8.5</c:v>
                </c:pt>
                <c:pt idx="87314">
                  <c:v>8.5</c:v>
                </c:pt>
                <c:pt idx="87315">
                  <c:v>8.5</c:v>
                </c:pt>
                <c:pt idx="87316">
                  <c:v>8.5</c:v>
                </c:pt>
                <c:pt idx="87317">
                  <c:v>8.5</c:v>
                </c:pt>
                <c:pt idx="87318">
                  <c:v>8.5</c:v>
                </c:pt>
                <c:pt idx="87319">
                  <c:v>8.5</c:v>
                </c:pt>
                <c:pt idx="87320">
                  <c:v>8.5</c:v>
                </c:pt>
                <c:pt idx="87321">
                  <c:v>8.5</c:v>
                </c:pt>
                <c:pt idx="87322">
                  <c:v>8.5</c:v>
                </c:pt>
                <c:pt idx="87323">
                  <c:v>8.5</c:v>
                </c:pt>
                <c:pt idx="87324">
                  <c:v>8.5</c:v>
                </c:pt>
                <c:pt idx="87325">
                  <c:v>8.5</c:v>
                </c:pt>
                <c:pt idx="87326">
                  <c:v>8.5</c:v>
                </c:pt>
                <c:pt idx="87327">
                  <c:v>8.5</c:v>
                </c:pt>
                <c:pt idx="87328">
                  <c:v>8.5</c:v>
                </c:pt>
                <c:pt idx="87329">
                  <c:v>8.5</c:v>
                </c:pt>
                <c:pt idx="87330">
                  <c:v>8.5</c:v>
                </c:pt>
                <c:pt idx="87331">
                  <c:v>8.5</c:v>
                </c:pt>
                <c:pt idx="87332">
                  <c:v>8.5</c:v>
                </c:pt>
                <c:pt idx="87333">
                  <c:v>8.5</c:v>
                </c:pt>
                <c:pt idx="87334">
                  <c:v>8.5</c:v>
                </c:pt>
                <c:pt idx="87335">
                  <c:v>8.5</c:v>
                </c:pt>
                <c:pt idx="87336">
                  <c:v>8.5</c:v>
                </c:pt>
                <c:pt idx="87337">
                  <c:v>8.5</c:v>
                </c:pt>
                <c:pt idx="87338">
                  <c:v>8.5</c:v>
                </c:pt>
                <c:pt idx="87339">
                  <c:v>8.5</c:v>
                </c:pt>
                <c:pt idx="87340">
                  <c:v>8.5</c:v>
                </c:pt>
                <c:pt idx="87341">
                  <c:v>8.5</c:v>
                </c:pt>
                <c:pt idx="87342">
                  <c:v>8.5</c:v>
                </c:pt>
                <c:pt idx="87343">
                  <c:v>8.5</c:v>
                </c:pt>
                <c:pt idx="87344">
                  <c:v>8.5</c:v>
                </c:pt>
                <c:pt idx="87345">
                  <c:v>8.5</c:v>
                </c:pt>
                <c:pt idx="87346">
                  <c:v>8.5</c:v>
                </c:pt>
                <c:pt idx="87347">
                  <c:v>8.5</c:v>
                </c:pt>
                <c:pt idx="87348">
                  <c:v>8.5</c:v>
                </c:pt>
                <c:pt idx="87349">
                  <c:v>8.5</c:v>
                </c:pt>
                <c:pt idx="87350">
                  <c:v>8.5</c:v>
                </c:pt>
                <c:pt idx="87351">
                  <c:v>8.5</c:v>
                </c:pt>
                <c:pt idx="87352">
                  <c:v>8.5</c:v>
                </c:pt>
                <c:pt idx="87353">
                  <c:v>8.5</c:v>
                </c:pt>
                <c:pt idx="87354">
                  <c:v>8.5</c:v>
                </c:pt>
                <c:pt idx="87355">
                  <c:v>8.5</c:v>
                </c:pt>
                <c:pt idx="87356">
                  <c:v>8.5</c:v>
                </c:pt>
                <c:pt idx="87357">
                  <c:v>8.5</c:v>
                </c:pt>
                <c:pt idx="87358">
                  <c:v>8.5</c:v>
                </c:pt>
                <c:pt idx="87359">
                  <c:v>8.5</c:v>
                </c:pt>
                <c:pt idx="87360">
                  <c:v>8.5</c:v>
                </c:pt>
                <c:pt idx="87361">
                  <c:v>8.5</c:v>
                </c:pt>
                <c:pt idx="87362">
                  <c:v>8.5</c:v>
                </c:pt>
                <c:pt idx="87363">
                  <c:v>8.5</c:v>
                </c:pt>
                <c:pt idx="87364">
                  <c:v>8.5</c:v>
                </c:pt>
                <c:pt idx="87365">
                  <c:v>8.5</c:v>
                </c:pt>
                <c:pt idx="87366">
                  <c:v>8.5</c:v>
                </c:pt>
                <c:pt idx="87367">
                  <c:v>8.5</c:v>
                </c:pt>
                <c:pt idx="87368">
                  <c:v>8.5</c:v>
                </c:pt>
                <c:pt idx="87369">
                  <c:v>8.5</c:v>
                </c:pt>
                <c:pt idx="87370">
                  <c:v>8.5</c:v>
                </c:pt>
                <c:pt idx="87371">
                  <c:v>8.5</c:v>
                </c:pt>
                <c:pt idx="87372">
                  <c:v>8.5</c:v>
                </c:pt>
                <c:pt idx="87373">
                  <c:v>8.5</c:v>
                </c:pt>
                <c:pt idx="87374">
                  <c:v>8.5</c:v>
                </c:pt>
                <c:pt idx="87375">
                  <c:v>8.5</c:v>
                </c:pt>
                <c:pt idx="87376">
                  <c:v>8.5</c:v>
                </c:pt>
                <c:pt idx="87377">
                  <c:v>8.5</c:v>
                </c:pt>
                <c:pt idx="87378">
                  <c:v>8.5</c:v>
                </c:pt>
                <c:pt idx="87379">
                  <c:v>8.5</c:v>
                </c:pt>
                <c:pt idx="87380">
                  <c:v>8.5</c:v>
                </c:pt>
                <c:pt idx="87381">
                  <c:v>8.5</c:v>
                </c:pt>
                <c:pt idx="87382">
                  <c:v>8.5</c:v>
                </c:pt>
                <c:pt idx="87383">
                  <c:v>8.5</c:v>
                </c:pt>
                <c:pt idx="87384">
                  <c:v>8.5</c:v>
                </c:pt>
                <c:pt idx="87385">
                  <c:v>8.5</c:v>
                </c:pt>
                <c:pt idx="87386">
                  <c:v>8.5</c:v>
                </c:pt>
                <c:pt idx="87387">
                  <c:v>8.5</c:v>
                </c:pt>
                <c:pt idx="87388">
                  <c:v>8.5</c:v>
                </c:pt>
                <c:pt idx="87389">
                  <c:v>8.5</c:v>
                </c:pt>
                <c:pt idx="87390">
                  <c:v>8.5</c:v>
                </c:pt>
                <c:pt idx="87391">
                  <c:v>8.5</c:v>
                </c:pt>
                <c:pt idx="87392">
                  <c:v>8.5</c:v>
                </c:pt>
                <c:pt idx="87393">
                  <c:v>8.5</c:v>
                </c:pt>
                <c:pt idx="87394">
                  <c:v>8.5</c:v>
                </c:pt>
                <c:pt idx="87395">
                  <c:v>8.5</c:v>
                </c:pt>
                <c:pt idx="87396">
                  <c:v>8.5</c:v>
                </c:pt>
                <c:pt idx="87397">
                  <c:v>8.5</c:v>
                </c:pt>
                <c:pt idx="87398">
                  <c:v>8.5</c:v>
                </c:pt>
                <c:pt idx="87399">
                  <c:v>8.5</c:v>
                </c:pt>
                <c:pt idx="87400">
                  <c:v>8.5</c:v>
                </c:pt>
                <c:pt idx="87401">
                  <c:v>8.5</c:v>
                </c:pt>
                <c:pt idx="87402">
                  <c:v>8.5</c:v>
                </c:pt>
                <c:pt idx="87403">
                  <c:v>8.5</c:v>
                </c:pt>
                <c:pt idx="87404">
                  <c:v>8.5</c:v>
                </c:pt>
                <c:pt idx="87405">
                  <c:v>8.5</c:v>
                </c:pt>
                <c:pt idx="87406">
                  <c:v>8.5</c:v>
                </c:pt>
                <c:pt idx="87407">
                  <c:v>8.5</c:v>
                </c:pt>
                <c:pt idx="87408">
                  <c:v>8.5</c:v>
                </c:pt>
                <c:pt idx="87409">
                  <c:v>8.5</c:v>
                </c:pt>
                <c:pt idx="87410">
                  <c:v>8.5</c:v>
                </c:pt>
                <c:pt idx="87411">
                  <c:v>8.5</c:v>
                </c:pt>
                <c:pt idx="87412">
                  <c:v>8.5</c:v>
                </c:pt>
                <c:pt idx="87413">
                  <c:v>8.5</c:v>
                </c:pt>
                <c:pt idx="87414">
                  <c:v>8.5</c:v>
                </c:pt>
                <c:pt idx="87415">
                  <c:v>8.5</c:v>
                </c:pt>
                <c:pt idx="87416">
                  <c:v>8.5</c:v>
                </c:pt>
                <c:pt idx="87417">
                  <c:v>8.5</c:v>
                </c:pt>
                <c:pt idx="87418">
                  <c:v>8.5</c:v>
                </c:pt>
                <c:pt idx="87419">
                  <c:v>8.5</c:v>
                </c:pt>
                <c:pt idx="87420">
                  <c:v>8.5</c:v>
                </c:pt>
                <c:pt idx="87421">
                  <c:v>8.5</c:v>
                </c:pt>
                <c:pt idx="87422">
                  <c:v>8.5</c:v>
                </c:pt>
                <c:pt idx="87423">
                  <c:v>8.5</c:v>
                </c:pt>
                <c:pt idx="87424">
                  <c:v>8.5</c:v>
                </c:pt>
                <c:pt idx="87425">
                  <c:v>8.5</c:v>
                </c:pt>
                <c:pt idx="87426">
                  <c:v>8.5</c:v>
                </c:pt>
                <c:pt idx="87427">
                  <c:v>8.5</c:v>
                </c:pt>
                <c:pt idx="87428">
                  <c:v>8.5</c:v>
                </c:pt>
                <c:pt idx="87429">
                  <c:v>8.5</c:v>
                </c:pt>
                <c:pt idx="87430">
                  <c:v>8.5</c:v>
                </c:pt>
                <c:pt idx="87431">
                  <c:v>8.5</c:v>
                </c:pt>
                <c:pt idx="87432">
                  <c:v>8.5</c:v>
                </c:pt>
                <c:pt idx="87433">
                  <c:v>8.5</c:v>
                </c:pt>
                <c:pt idx="87434">
                  <c:v>8.5</c:v>
                </c:pt>
                <c:pt idx="87435">
                  <c:v>8.5</c:v>
                </c:pt>
                <c:pt idx="87436">
                  <c:v>8.5</c:v>
                </c:pt>
                <c:pt idx="87437">
                  <c:v>8.5</c:v>
                </c:pt>
                <c:pt idx="87438">
                  <c:v>8.5</c:v>
                </c:pt>
                <c:pt idx="87439">
                  <c:v>8.5</c:v>
                </c:pt>
                <c:pt idx="87440">
                  <c:v>8.5</c:v>
                </c:pt>
                <c:pt idx="87441">
                  <c:v>8.5</c:v>
                </c:pt>
                <c:pt idx="87442">
                  <c:v>8.5</c:v>
                </c:pt>
                <c:pt idx="87443">
                  <c:v>8.5</c:v>
                </c:pt>
                <c:pt idx="87444">
                  <c:v>8.5</c:v>
                </c:pt>
                <c:pt idx="87445">
                  <c:v>8.5</c:v>
                </c:pt>
                <c:pt idx="87446">
                  <c:v>8.5</c:v>
                </c:pt>
                <c:pt idx="87447">
                  <c:v>8.5</c:v>
                </c:pt>
                <c:pt idx="87448">
                  <c:v>8.5</c:v>
                </c:pt>
                <c:pt idx="87449">
                  <c:v>8.5</c:v>
                </c:pt>
                <c:pt idx="87450">
                  <c:v>8.5</c:v>
                </c:pt>
                <c:pt idx="87451">
                  <c:v>8.5</c:v>
                </c:pt>
                <c:pt idx="87452">
                  <c:v>8.5</c:v>
                </c:pt>
                <c:pt idx="87453">
                  <c:v>8.5</c:v>
                </c:pt>
                <c:pt idx="87454">
                  <c:v>8.5</c:v>
                </c:pt>
                <c:pt idx="87455">
                  <c:v>8.5</c:v>
                </c:pt>
                <c:pt idx="87456">
                  <c:v>8.5</c:v>
                </c:pt>
                <c:pt idx="87457">
                  <c:v>8.5</c:v>
                </c:pt>
                <c:pt idx="87458">
                  <c:v>8.5</c:v>
                </c:pt>
                <c:pt idx="87459">
                  <c:v>8.5</c:v>
                </c:pt>
                <c:pt idx="87460">
                  <c:v>8.5</c:v>
                </c:pt>
                <c:pt idx="87461">
                  <c:v>8.5</c:v>
                </c:pt>
                <c:pt idx="87462">
                  <c:v>8.5</c:v>
                </c:pt>
                <c:pt idx="87463">
                  <c:v>8.5</c:v>
                </c:pt>
                <c:pt idx="87464">
                  <c:v>8.5</c:v>
                </c:pt>
                <c:pt idx="87465">
                  <c:v>8.5</c:v>
                </c:pt>
                <c:pt idx="87466">
                  <c:v>8.5</c:v>
                </c:pt>
                <c:pt idx="87467">
                  <c:v>8.5</c:v>
                </c:pt>
                <c:pt idx="87468">
                  <c:v>8.5</c:v>
                </c:pt>
                <c:pt idx="87469">
                  <c:v>8.5</c:v>
                </c:pt>
                <c:pt idx="87470">
                  <c:v>8.5</c:v>
                </c:pt>
                <c:pt idx="87471">
                  <c:v>8.5</c:v>
                </c:pt>
                <c:pt idx="87472">
                  <c:v>8.5</c:v>
                </c:pt>
                <c:pt idx="87473">
                  <c:v>8.5</c:v>
                </c:pt>
                <c:pt idx="87474">
                  <c:v>8.5</c:v>
                </c:pt>
                <c:pt idx="87475">
                  <c:v>8.5</c:v>
                </c:pt>
                <c:pt idx="87476">
                  <c:v>8.5</c:v>
                </c:pt>
                <c:pt idx="87477">
                  <c:v>8.5</c:v>
                </c:pt>
                <c:pt idx="87478">
                  <c:v>8.5</c:v>
                </c:pt>
                <c:pt idx="87479">
                  <c:v>8.5</c:v>
                </c:pt>
                <c:pt idx="87480">
                  <c:v>8.5</c:v>
                </c:pt>
                <c:pt idx="87481">
                  <c:v>8.5</c:v>
                </c:pt>
                <c:pt idx="87482">
                  <c:v>8.5</c:v>
                </c:pt>
                <c:pt idx="87483">
                  <c:v>8.5</c:v>
                </c:pt>
                <c:pt idx="87484">
                  <c:v>8.5</c:v>
                </c:pt>
                <c:pt idx="87485">
                  <c:v>8.5</c:v>
                </c:pt>
                <c:pt idx="87486">
                  <c:v>8.5</c:v>
                </c:pt>
                <c:pt idx="87487">
                  <c:v>8.5</c:v>
                </c:pt>
                <c:pt idx="87488">
                  <c:v>8.5</c:v>
                </c:pt>
                <c:pt idx="87489">
                  <c:v>8.5</c:v>
                </c:pt>
                <c:pt idx="87490">
                  <c:v>8.5</c:v>
                </c:pt>
                <c:pt idx="87491">
                  <c:v>8.5</c:v>
                </c:pt>
                <c:pt idx="87492">
                  <c:v>8.5</c:v>
                </c:pt>
                <c:pt idx="87493">
                  <c:v>8.5</c:v>
                </c:pt>
                <c:pt idx="87494">
                  <c:v>8.5</c:v>
                </c:pt>
                <c:pt idx="87495">
                  <c:v>8.5</c:v>
                </c:pt>
                <c:pt idx="87496">
                  <c:v>8.5</c:v>
                </c:pt>
                <c:pt idx="87497">
                  <c:v>8.5</c:v>
                </c:pt>
                <c:pt idx="87498">
                  <c:v>8.5</c:v>
                </c:pt>
                <c:pt idx="87499">
                  <c:v>8.5</c:v>
                </c:pt>
                <c:pt idx="87500">
                  <c:v>8.5</c:v>
                </c:pt>
                <c:pt idx="87501">
                  <c:v>8.5</c:v>
                </c:pt>
                <c:pt idx="87502">
                  <c:v>8.5</c:v>
                </c:pt>
                <c:pt idx="87503">
                  <c:v>8.5</c:v>
                </c:pt>
                <c:pt idx="87504">
                  <c:v>8.5</c:v>
                </c:pt>
                <c:pt idx="87505">
                  <c:v>8.5</c:v>
                </c:pt>
                <c:pt idx="87506">
                  <c:v>8.5</c:v>
                </c:pt>
                <c:pt idx="87507">
                  <c:v>8.5</c:v>
                </c:pt>
                <c:pt idx="87508">
                  <c:v>8.5</c:v>
                </c:pt>
                <c:pt idx="87509">
                  <c:v>8.5</c:v>
                </c:pt>
                <c:pt idx="87510">
                  <c:v>8.5</c:v>
                </c:pt>
                <c:pt idx="87511">
                  <c:v>8.5</c:v>
                </c:pt>
                <c:pt idx="87512">
                  <c:v>8.5</c:v>
                </c:pt>
                <c:pt idx="87513">
                  <c:v>8.5</c:v>
                </c:pt>
                <c:pt idx="87514">
                  <c:v>8.5</c:v>
                </c:pt>
                <c:pt idx="87515">
                  <c:v>8.5</c:v>
                </c:pt>
                <c:pt idx="87516">
                  <c:v>8.5</c:v>
                </c:pt>
                <c:pt idx="87517">
                  <c:v>8.5</c:v>
                </c:pt>
                <c:pt idx="87518">
                  <c:v>8.5</c:v>
                </c:pt>
                <c:pt idx="87519">
                  <c:v>8.5</c:v>
                </c:pt>
                <c:pt idx="87520">
                  <c:v>8.5</c:v>
                </c:pt>
                <c:pt idx="87521">
                  <c:v>8.5</c:v>
                </c:pt>
                <c:pt idx="87522">
                  <c:v>8.5</c:v>
                </c:pt>
                <c:pt idx="87523">
                  <c:v>8.5</c:v>
                </c:pt>
                <c:pt idx="87524">
                  <c:v>8.5</c:v>
                </c:pt>
                <c:pt idx="87525">
                  <c:v>8.5</c:v>
                </c:pt>
                <c:pt idx="87526">
                  <c:v>8.5</c:v>
                </c:pt>
                <c:pt idx="87527">
                  <c:v>8.5</c:v>
                </c:pt>
                <c:pt idx="87528">
                  <c:v>8.5</c:v>
                </c:pt>
                <c:pt idx="87529">
                  <c:v>8.5</c:v>
                </c:pt>
                <c:pt idx="87530">
                  <c:v>8.5</c:v>
                </c:pt>
                <c:pt idx="87531">
                  <c:v>8.5</c:v>
                </c:pt>
                <c:pt idx="87532">
                  <c:v>8.5</c:v>
                </c:pt>
                <c:pt idx="87533">
                  <c:v>8.5</c:v>
                </c:pt>
                <c:pt idx="87534">
                  <c:v>8.5</c:v>
                </c:pt>
                <c:pt idx="87535">
                  <c:v>8.5</c:v>
                </c:pt>
                <c:pt idx="87536">
                  <c:v>8.5</c:v>
                </c:pt>
                <c:pt idx="87537">
                  <c:v>8.5</c:v>
                </c:pt>
                <c:pt idx="87538">
                  <c:v>8.5</c:v>
                </c:pt>
                <c:pt idx="87539">
                  <c:v>8.5</c:v>
                </c:pt>
                <c:pt idx="87540">
                  <c:v>8.5</c:v>
                </c:pt>
                <c:pt idx="87541">
                  <c:v>8.5</c:v>
                </c:pt>
                <c:pt idx="87542">
                  <c:v>8.5</c:v>
                </c:pt>
                <c:pt idx="87543">
                  <c:v>8.5</c:v>
                </c:pt>
                <c:pt idx="87544">
                  <c:v>8.5</c:v>
                </c:pt>
                <c:pt idx="87545">
                  <c:v>8.5</c:v>
                </c:pt>
                <c:pt idx="87546">
                  <c:v>8.5</c:v>
                </c:pt>
                <c:pt idx="87547">
                  <c:v>8.5</c:v>
                </c:pt>
                <c:pt idx="87548">
                  <c:v>8.5</c:v>
                </c:pt>
                <c:pt idx="87549">
                  <c:v>8.5</c:v>
                </c:pt>
                <c:pt idx="87550">
                  <c:v>8.5</c:v>
                </c:pt>
                <c:pt idx="87551">
                  <c:v>8.5</c:v>
                </c:pt>
                <c:pt idx="87552">
                  <c:v>8.5</c:v>
                </c:pt>
                <c:pt idx="87553">
                  <c:v>8.5</c:v>
                </c:pt>
                <c:pt idx="87554">
                  <c:v>8.5</c:v>
                </c:pt>
                <c:pt idx="87555">
                  <c:v>8.5</c:v>
                </c:pt>
                <c:pt idx="87556">
                  <c:v>8.5</c:v>
                </c:pt>
                <c:pt idx="87557">
                  <c:v>8.5</c:v>
                </c:pt>
                <c:pt idx="87558">
                  <c:v>8.5</c:v>
                </c:pt>
                <c:pt idx="87559">
                  <c:v>8.5</c:v>
                </c:pt>
                <c:pt idx="87560">
                  <c:v>8.5</c:v>
                </c:pt>
                <c:pt idx="87561">
                  <c:v>8.5</c:v>
                </c:pt>
                <c:pt idx="87562">
                  <c:v>8.5</c:v>
                </c:pt>
                <c:pt idx="87563">
                  <c:v>8.5</c:v>
                </c:pt>
                <c:pt idx="87564">
                  <c:v>8.5</c:v>
                </c:pt>
                <c:pt idx="87565">
                  <c:v>8.5</c:v>
                </c:pt>
                <c:pt idx="87566">
                  <c:v>8.5</c:v>
                </c:pt>
                <c:pt idx="87567">
                  <c:v>8.5</c:v>
                </c:pt>
                <c:pt idx="87568">
                  <c:v>8.5</c:v>
                </c:pt>
                <c:pt idx="87569">
                  <c:v>8.5</c:v>
                </c:pt>
                <c:pt idx="87570">
                  <c:v>8.5</c:v>
                </c:pt>
                <c:pt idx="87571">
                  <c:v>8.5</c:v>
                </c:pt>
                <c:pt idx="87572">
                  <c:v>8.5</c:v>
                </c:pt>
                <c:pt idx="87573">
                  <c:v>8.5</c:v>
                </c:pt>
                <c:pt idx="87574">
                  <c:v>8.5</c:v>
                </c:pt>
                <c:pt idx="87575">
                  <c:v>8.5</c:v>
                </c:pt>
                <c:pt idx="87576">
                  <c:v>8.5</c:v>
                </c:pt>
                <c:pt idx="87577">
                  <c:v>8.5</c:v>
                </c:pt>
                <c:pt idx="87578">
                  <c:v>8.5</c:v>
                </c:pt>
                <c:pt idx="87579">
                  <c:v>8.5</c:v>
                </c:pt>
                <c:pt idx="87580">
                  <c:v>8.5</c:v>
                </c:pt>
                <c:pt idx="87581">
                  <c:v>8.5</c:v>
                </c:pt>
                <c:pt idx="87582">
                  <c:v>8.5</c:v>
                </c:pt>
                <c:pt idx="87583">
                  <c:v>8.5</c:v>
                </c:pt>
                <c:pt idx="87584">
                  <c:v>8.5</c:v>
                </c:pt>
                <c:pt idx="87585">
                  <c:v>8.5</c:v>
                </c:pt>
                <c:pt idx="87586">
                  <c:v>8.5</c:v>
                </c:pt>
                <c:pt idx="87587">
                  <c:v>8.5</c:v>
                </c:pt>
                <c:pt idx="87588">
                  <c:v>8.5</c:v>
                </c:pt>
                <c:pt idx="87589">
                  <c:v>8.5</c:v>
                </c:pt>
                <c:pt idx="87590">
                  <c:v>8.5</c:v>
                </c:pt>
                <c:pt idx="87591">
                  <c:v>8.5</c:v>
                </c:pt>
                <c:pt idx="87592">
                  <c:v>8.5</c:v>
                </c:pt>
                <c:pt idx="87593">
                  <c:v>8.5</c:v>
                </c:pt>
                <c:pt idx="87594">
                  <c:v>8.5</c:v>
                </c:pt>
                <c:pt idx="87595">
                  <c:v>8.5</c:v>
                </c:pt>
                <c:pt idx="87596">
                  <c:v>8.5</c:v>
                </c:pt>
                <c:pt idx="87597">
                  <c:v>8.5</c:v>
                </c:pt>
                <c:pt idx="87598">
                  <c:v>8.5</c:v>
                </c:pt>
                <c:pt idx="87599">
                  <c:v>8.5</c:v>
                </c:pt>
                <c:pt idx="87600">
                  <c:v>9</c:v>
                </c:pt>
                <c:pt idx="87601">
                  <c:v>9</c:v>
                </c:pt>
                <c:pt idx="87602">
                  <c:v>9</c:v>
                </c:pt>
                <c:pt idx="87603">
                  <c:v>9</c:v>
                </c:pt>
                <c:pt idx="87604">
                  <c:v>9</c:v>
                </c:pt>
                <c:pt idx="87605">
                  <c:v>9</c:v>
                </c:pt>
                <c:pt idx="87606">
                  <c:v>9</c:v>
                </c:pt>
                <c:pt idx="87607">
                  <c:v>9</c:v>
                </c:pt>
                <c:pt idx="87608">
                  <c:v>9</c:v>
                </c:pt>
                <c:pt idx="87609">
                  <c:v>9</c:v>
                </c:pt>
                <c:pt idx="87610">
                  <c:v>9</c:v>
                </c:pt>
                <c:pt idx="87611">
                  <c:v>9</c:v>
                </c:pt>
                <c:pt idx="87612">
                  <c:v>9</c:v>
                </c:pt>
                <c:pt idx="87613">
                  <c:v>9</c:v>
                </c:pt>
                <c:pt idx="87614">
                  <c:v>9</c:v>
                </c:pt>
                <c:pt idx="87615">
                  <c:v>9</c:v>
                </c:pt>
                <c:pt idx="87616">
                  <c:v>9</c:v>
                </c:pt>
                <c:pt idx="87617">
                  <c:v>9</c:v>
                </c:pt>
                <c:pt idx="87618">
                  <c:v>9</c:v>
                </c:pt>
                <c:pt idx="87619">
                  <c:v>9</c:v>
                </c:pt>
                <c:pt idx="87620">
                  <c:v>9</c:v>
                </c:pt>
                <c:pt idx="87621">
                  <c:v>9</c:v>
                </c:pt>
                <c:pt idx="87622">
                  <c:v>9</c:v>
                </c:pt>
                <c:pt idx="87623">
                  <c:v>9</c:v>
                </c:pt>
                <c:pt idx="87624">
                  <c:v>9</c:v>
                </c:pt>
                <c:pt idx="87625">
                  <c:v>9</c:v>
                </c:pt>
                <c:pt idx="87626">
                  <c:v>9</c:v>
                </c:pt>
                <c:pt idx="87627">
                  <c:v>9</c:v>
                </c:pt>
                <c:pt idx="87628">
                  <c:v>9</c:v>
                </c:pt>
                <c:pt idx="87629">
                  <c:v>9</c:v>
                </c:pt>
                <c:pt idx="87630">
                  <c:v>9</c:v>
                </c:pt>
                <c:pt idx="87631">
                  <c:v>9</c:v>
                </c:pt>
                <c:pt idx="87632">
                  <c:v>9</c:v>
                </c:pt>
                <c:pt idx="87633">
                  <c:v>9</c:v>
                </c:pt>
                <c:pt idx="87634">
                  <c:v>9</c:v>
                </c:pt>
                <c:pt idx="87635">
                  <c:v>9</c:v>
                </c:pt>
                <c:pt idx="87636">
                  <c:v>9</c:v>
                </c:pt>
                <c:pt idx="87637">
                  <c:v>9</c:v>
                </c:pt>
                <c:pt idx="87638">
                  <c:v>9</c:v>
                </c:pt>
                <c:pt idx="87639">
                  <c:v>9</c:v>
                </c:pt>
                <c:pt idx="87640">
                  <c:v>9</c:v>
                </c:pt>
                <c:pt idx="87641">
                  <c:v>9</c:v>
                </c:pt>
                <c:pt idx="87642">
                  <c:v>9</c:v>
                </c:pt>
                <c:pt idx="87643">
                  <c:v>9</c:v>
                </c:pt>
                <c:pt idx="87644">
                  <c:v>9</c:v>
                </c:pt>
                <c:pt idx="87645">
                  <c:v>9</c:v>
                </c:pt>
                <c:pt idx="87646">
                  <c:v>9</c:v>
                </c:pt>
                <c:pt idx="87647">
                  <c:v>9</c:v>
                </c:pt>
                <c:pt idx="87648">
                  <c:v>9</c:v>
                </c:pt>
                <c:pt idx="87649">
                  <c:v>9</c:v>
                </c:pt>
                <c:pt idx="87650">
                  <c:v>9</c:v>
                </c:pt>
                <c:pt idx="87651">
                  <c:v>9</c:v>
                </c:pt>
                <c:pt idx="87652">
                  <c:v>9</c:v>
                </c:pt>
                <c:pt idx="87653">
                  <c:v>9</c:v>
                </c:pt>
                <c:pt idx="87654">
                  <c:v>9</c:v>
                </c:pt>
                <c:pt idx="87655">
                  <c:v>9</c:v>
                </c:pt>
                <c:pt idx="87656">
                  <c:v>9</c:v>
                </c:pt>
                <c:pt idx="87657">
                  <c:v>9</c:v>
                </c:pt>
                <c:pt idx="87658">
                  <c:v>9</c:v>
                </c:pt>
                <c:pt idx="87659">
                  <c:v>9</c:v>
                </c:pt>
                <c:pt idx="87660">
                  <c:v>9</c:v>
                </c:pt>
                <c:pt idx="87661">
                  <c:v>9</c:v>
                </c:pt>
                <c:pt idx="87662">
                  <c:v>9</c:v>
                </c:pt>
                <c:pt idx="87663">
                  <c:v>9</c:v>
                </c:pt>
                <c:pt idx="87664">
                  <c:v>9</c:v>
                </c:pt>
                <c:pt idx="87665">
                  <c:v>9</c:v>
                </c:pt>
                <c:pt idx="87666">
                  <c:v>9</c:v>
                </c:pt>
                <c:pt idx="87667">
                  <c:v>9</c:v>
                </c:pt>
                <c:pt idx="87668">
                  <c:v>9</c:v>
                </c:pt>
                <c:pt idx="87669">
                  <c:v>9</c:v>
                </c:pt>
                <c:pt idx="87670">
                  <c:v>9</c:v>
                </c:pt>
                <c:pt idx="87671">
                  <c:v>9</c:v>
                </c:pt>
                <c:pt idx="87672">
                  <c:v>9</c:v>
                </c:pt>
                <c:pt idx="87673">
                  <c:v>9</c:v>
                </c:pt>
                <c:pt idx="87674">
                  <c:v>9</c:v>
                </c:pt>
                <c:pt idx="87675">
                  <c:v>9</c:v>
                </c:pt>
                <c:pt idx="87676">
                  <c:v>9</c:v>
                </c:pt>
                <c:pt idx="87677">
                  <c:v>9</c:v>
                </c:pt>
                <c:pt idx="87678">
                  <c:v>9</c:v>
                </c:pt>
                <c:pt idx="87679">
                  <c:v>9</c:v>
                </c:pt>
                <c:pt idx="87680">
                  <c:v>9</c:v>
                </c:pt>
                <c:pt idx="87681">
                  <c:v>9</c:v>
                </c:pt>
                <c:pt idx="87682">
                  <c:v>9</c:v>
                </c:pt>
                <c:pt idx="87683">
                  <c:v>9</c:v>
                </c:pt>
                <c:pt idx="87684">
                  <c:v>9</c:v>
                </c:pt>
                <c:pt idx="87685">
                  <c:v>9</c:v>
                </c:pt>
                <c:pt idx="87686">
                  <c:v>9</c:v>
                </c:pt>
                <c:pt idx="87687">
                  <c:v>9</c:v>
                </c:pt>
                <c:pt idx="87688">
                  <c:v>9</c:v>
                </c:pt>
                <c:pt idx="87689">
                  <c:v>9</c:v>
                </c:pt>
                <c:pt idx="87690">
                  <c:v>9</c:v>
                </c:pt>
                <c:pt idx="87691">
                  <c:v>9</c:v>
                </c:pt>
                <c:pt idx="87692">
                  <c:v>9</c:v>
                </c:pt>
                <c:pt idx="87693">
                  <c:v>9</c:v>
                </c:pt>
                <c:pt idx="87694">
                  <c:v>9</c:v>
                </c:pt>
                <c:pt idx="87695">
                  <c:v>9</c:v>
                </c:pt>
                <c:pt idx="87696">
                  <c:v>9</c:v>
                </c:pt>
                <c:pt idx="87697">
                  <c:v>9</c:v>
                </c:pt>
                <c:pt idx="87698">
                  <c:v>9</c:v>
                </c:pt>
                <c:pt idx="87699">
                  <c:v>9</c:v>
                </c:pt>
                <c:pt idx="87700">
                  <c:v>9</c:v>
                </c:pt>
                <c:pt idx="87701">
                  <c:v>9</c:v>
                </c:pt>
                <c:pt idx="87702">
                  <c:v>9</c:v>
                </c:pt>
                <c:pt idx="87703">
                  <c:v>9</c:v>
                </c:pt>
                <c:pt idx="87704">
                  <c:v>9</c:v>
                </c:pt>
                <c:pt idx="87705">
                  <c:v>9</c:v>
                </c:pt>
                <c:pt idx="87706">
                  <c:v>9</c:v>
                </c:pt>
                <c:pt idx="87707">
                  <c:v>9</c:v>
                </c:pt>
                <c:pt idx="87708">
                  <c:v>9</c:v>
                </c:pt>
                <c:pt idx="87709">
                  <c:v>9</c:v>
                </c:pt>
                <c:pt idx="87710">
                  <c:v>9</c:v>
                </c:pt>
                <c:pt idx="87711">
                  <c:v>9</c:v>
                </c:pt>
                <c:pt idx="87712">
                  <c:v>9</c:v>
                </c:pt>
                <c:pt idx="87713">
                  <c:v>9</c:v>
                </c:pt>
                <c:pt idx="87714">
                  <c:v>9</c:v>
                </c:pt>
                <c:pt idx="87715">
                  <c:v>9</c:v>
                </c:pt>
                <c:pt idx="87716">
                  <c:v>9</c:v>
                </c:pt>
                <c:pt idx="87717">
                  <c:v>9</c:v>
                </c:pt>
                <c:pt idx="87718">
                  <c:v>9</c:v>
                </c:pt>
                <c:pt idx="87719">
                  <c:v>9</c:v>
                </c:pt>
                <c:pt idx="87720">
                  <c:v>9</c:v>
                </c:pt>
                <c:pt idx="87721">
                  <c:v>9</c:v>
                </c:pt>
                <c:pt idx="87722">
                  <c:v>9</c:v>
                </c:pt>
                <c:pt idx="87723">
                  <c:v>9</c:v>
                </c:pt>
                <c:pt idx="87724">
                  <c:v>9</c:v>
                </c:pt>
                <c:pt idx="87725">
                  <c:v>9</c:v>
                </c:pt>
                <c:pt idx="87726">
                  <c:v>9</c:v>
                </c:pt>
                <c:pt idx="87727">
                  <c:v>9</c:v>
                </c:pt>
                <c:pt idx="87728">
                  <c:v>9</c:v>
                </c:pt>
                <c:pt idx="87729">
                  <c:v>9</c:v>
                </c:pt>
                <c:pt idx="87730">
                  <c:v>9</c:v>
                </c:pt>
                <c:pt idx="87731">
                  <c:v>9</c:v>
                </c:pt>
                <c:pt idx="87732">
                  <c:v>9</c:v>
                </c:pt>
                <c:pt idx="87733">
                  <c:v>9</c:v>
                </c:pt>
                <c:pt idx="87734">
                  <c:v>9</c:v>
                </c:pt>
                <c:pt idx="87735">
                  <c:v>9</c:v>
                </c:pt>
                <c:pt idx="87736">
                  <c:v>9</c:v>
                </c:pt>
                <c:pt idx="87737">
                  <c:v>9</c:v>
                </c:pt>
                <c:pt idx="87738">
                  <c:v>9</c:v>
                </c:pt>
                <c:pt idx="87739">
                  <c:v>9</c:v>
                </c:pt>
                <c:pt idx="87740">
                  <c:v>9</c:v>
                </c:pt>
                <c:pt idx="87741">
                  <c:v>9</c:v>
                </c:pt>
                <c:pt idx="87742">
                  <c:v>9</c:v>
                </c:pt>
                <c:pt idx="87743">
                  <c:v>9</c:v>
                </c:pt>
                <c:pt idx="87744">
                  <c:v>9</c:v>
                </c:pt>
                <c:pt idx="87745">
                  <c:v>9</c:v>
                </c:pt>
                <c:pt idx="87746">
                  <c:v>9</c:v>
                </c:pt>
                <c:pt idx="87747">
                  <c:v>9</c:v>
                </c:pt>
                <c:pt idx="87748">
                  <c:v>9</c:v>
                </c:pt>
                <c:pt idx="87749">
                  <c:v>9</c:v>
                </c:pt>
                <c:pt idx="87750">
                  <c:v>9</c:v>
                </c:pt>
                <c:pt idx="87751">
                  <c:v>9</c:v>
                </c:pt>
                <c:pt idx="87752">
                  <c:v>9</c:v>
                </c:pt>
                <c:pt idx="87753">
                  <c:v>9</c:v>
                </c:pt>
                <c:pt idx="87754">
                  <c:v>9</c:v>
                </c:pt>
                <c:pt idx="87755">
                  <c:v>9</c:v>
                </c:pt>
                <c:pt idx="87756">
                  <c:v>9</c:v>
                </c:pt>
                <c:pt idx="87757">
                  <c:v>9</c:v>
                </c:pt>
                <c:pt idx="87758">
                  <c:v>9</c:v>
                </c:pt>
                <c:pt idx="87759">
                  <c:v>9</c:v>
                </c:pt>
                <c:pt idx="87760">
                  <c:v>9</c:v>
                </c:pt>
                <c:pt idx="87761">
                  <c:v>9</c:v>
                </c:pt>
                <c:pt idx="87762">
                  <c:v>9</c:v>
                </c:pt>
                <c:pt idx="87763">
                  <c:v>9</c:v>
                </c:pt>
                <c:pt idx="87764">
                  <c:v>9</c:v>
                </c:pt>
                <c:pt idx="87765">
                  <c:v>9</c:v>
                </c:pt>
                <c:pt idx="87766">
                  <c:v>9</c:v>
                </c:pt>
                <c:pt idx="87767">
                  <c:v>9</c:v>
                </c:pt>
                <c:pt idx="87768">
                  <c:v>9</c:v>
                </c:pt>
                <c:pt idx="87769">
                  <c:v>9</c:v>
                </c:pt>
                <c:pt idx="87770">
                  <c:v>9</c:v>
                </c:pt>
                <c:pt idx="87771">
                  <c:v>9</c:v>
                </c:pt>
                <c:pt idx="87772">
                  <c:v>9</c:v>
                </c:pt>
                <c:pt idx="87773">
                  <c:v>9</c:v>
                </c:pt>
                <c:pt idx="87774">
                  <c:v>9</c:v>
                </c:pt>
                <c:pt idx="87775">
                  <c:v>9</c:v>
                </c:pt>
                <c:pt idx="87776">
                  <c:v>9</c:v>
                </c:pt>
                <c:pt idx="87777">
                  <c:v>9</c:v>
                </c:pt>
                <c:pt idx="87778">
                  <c:v>9</c:v>
                </c:pt>
                <c:pt idx="87779">
                  <c:v>9</c:v>
                </c:pt>
                <c:pt idx="87780">
                  <c:v>9</c:v>
                </c:pt>
                <c:pt idx="87781">
                  <c:v>9</c:v>
                </c:pt>
                <c:pt idx="87782">
                  <c:v>9</c:v>
                </c:pt>
                <c:pt idx="87783">
                  <c:v>9</c:v>
                </c:pt>
                <c:pt idx="87784">
                  <c:v>9</c:v>
                </c:pt>
                <c:pt idx="87785">
                  <c:v>9</c:v>
                </c:pt>
                <c:pt idx="87786">
                  <c:v>9</c:v>
                </c:pt>
                <c:pt idx="87787">
                  <c:v>9</c:v>
                </c:pt>
                <c:pt idx="87788">
                  <c:v>9</c:v>
                </c:pt>
                <c:pt idx="87789">
                  <c:v>9</c:v>
                </c:pt>
                <c:pt idx="87790">
                  <c:v>9</c:v>
                </c:pt>
                <c:pt idx="87791">
                  <c:v>9</c:v>
                </c:pt>
                <c:pt idx="87792">
                  <c:v>9</c:v>
                </c:pt>
                <c:pt idx="87793">
                  <c:v>9</c:v>
                </c:pt>
                <c:pt idx="87794">
                  <c:v>9</c:v>
                </c:pt>
                <c:pt idx="87795">
                  <c:v>9</c:v>
                </c:pt>
                <c:pt idx="87796">
                  <c:v>9</c:v>
                </c:pt>
                <c:pt idx="87797">
                  <c:v>9</c:v>
                </c:pt>
                <c:pt idx="87798">
                  <c:v>9</c:v>
                </c:pt>
                <c:pt idx="87799">
                  <c:v>9</c:v>
                </c:pt>
                <c:pt idx="87800">
                  <c:v>9</c:v>
                </c:pt>
                <c:pt idx="87801">
                  <c:v>9</c:v>
                </c:pt>
                <c:pt idx="87802">
                  <c:v>9</c:v>
                </c:pt>
                <c:pt idx="87803">
                  <c:v>9</c:v>
                </c:pt>
                <c:pt idx="87804">
                  <c:v>9</c:v>
                </c:pt>
                <c:pt idx="87805">
                  <c:v>9</c:v>
                </c:pt>
                <c:pt idx="87806">
                  <c:v>9</c:v>
                </c:pt>
                <c:pt idx="87807">
                  <c:v>9</c:v>
                </c:pt>
                <c:pt idx="87808">
                  <c:v>9</c:v>
                </c:pt>
                <c:pt idx="87809">
                  <c:v>9</c:v>
                </c:pt>
                <c:pt idx="87810">
                  <c:v>9</c:v>
                </c:pt>
                <c:pt idx="87811">
                  <c:v>9</c:v>
                </c:pt>
                <c:pt idx="87812">
                  <c:v>9</c:v>
                </c:pt>
                <c:pt idx="87813">
                  <c:v>9</c:v>
                </c:pt>
                <c:pt idx="87814">
                  <c:v>9</c:v>
                </c:pt>
                <c:pt idx="87815">
                  <c:v>9</c:v>
                </c:pt>
                <c:pt idx="87816">
                  <c:v>9</c:v>
                </c:pt>
                <c:pt idx="87817">
                  <c:v>9</c:v>
                </c:pt>
                <c:pt idx="87818">
                  <c:v>9</c:v>
                </c:pt>
                <c:pt idx="87819">
                  <c:v>9</c:v>
                </c:pt>
                <c:pt idx="87820">
                  <c:v>9</c:v>
                </c:pt>
                <c:pt idx="87821">
                  <c:v>9</c:v>
                </c:pt>
                <c:pt idx="87822">
                  <c:v>9</c:v>
                </c:pt>
                <c:pt idx="87823">
                  <c:v>9</c:v>
                </c:pt>
                <c:pt idx="87824">
                  <c:v>9</c:v>
                </c:pt>
                <c:pt idx="87825">
                  <c:v>9</c:v>
                </c:pt>
                <c:pt idx="87826">
                  <c:v>9</c:v>
                </c:pt>
                <c:pt idx="87827">
                  <c:v>9</c:v>
                </c:pt>
                <c:pt idx="87828">
                  <c:v>9</c:v>
                </c:pt>
                <c:pt idx="87829">
                  <c:v>9</c:v>
                </c:pt>
                <c:pt idx="87830">
                  <c:v>9</c:v>
                </c:pt>
                <c:pt idx="87831">
                  <c:v>9</c:v>
                </c:pt>
                <c:pt idx="87832">
                  <c:v>9</c:v>
                </c:pt>
                <c:pt idx="87833">
                  <c:v>9</c:v>
                </c:pt>
                <c:pt idx="87834">
                  <c:v>9</c:v>
                </c:pt>
                <c:pt idx="87835">
                  <c:v>9</c:v>
                </c:pt>
                <c:pt idx="87836">
                  <c:v>9</c:v>
                </c:pt>
                <c:pt idx="87837">
                  <c:v>9</c:v>
                </c:pt>
                <c:pt idx="87838">
                  <c:v>9</c:v>
                </c:pt>
                <c:pt idx="87839">
                  <c:v>9</c:v>
                </c:pt>
                <c:pt idx="87840">
                  <c:v>9</c:v>
                </c:pt>
                <c:pt idx="87841">
                  <c:v>9</c:v>
                </c:pt>
                <c:pt idx="87842">
                  <c:v>9</c:v>
                </c:pt>
                <c:pt idx="87843">
                  <c:v>9</c:v>
                </c:pt>
                <c:pt idx="87844">
                  <c:v>9</c:v>
                </c:pt>
                <c:pt idx="87845">
                  <c:v>9</c:v>
                </c:pt>
                <c:pt idx="87846">
                  <c:v>9</c:v>
                </c:pt>
                <c:pt idx="87847">
                  <c:v>9</c:v>
                </c:pt>
                <c:pt idx="87848">
                  <c:v>9</c:v>
                </c:pt>
                <c:pt idx="87849">
                  <c:v>9</c:v>
                </c:pt>
                <c:pt idx="87850">
                  <c:v>9</c:v>
                </c:pt>
                <c:pt idx="87851">
                  <c:v>9</c:v>
                </c:pt>
                <c:pt idx="87852">
                  <c:v>9</c:v>
                </c:pt>
                <c:pt idx="87853">
                  <c:v>9</c:v>
                </c:pt>
                <c:pt idx="87854">
                  <c:v>9</c:v>
                </c:pt>
                <c:pt idx="87855">
                  <c:v>9</c:v>
                </c:pt>
                <c:pt idx="87856">
                  <c:v>9</c:v>
                </c:pt>
                <c:pt idx="87857">
                  <c:v>9</c:v>
                </c:pt>
                <c:pt idx="87858">
                  <c:v>9</c:v>
                </c:pt>
                <c:pt idx="87859">
                  <c:v>9</c:v>
                </c:pt>
                <c:pt idx="87860">
                  <c:v>9</c:v>
                </c:pt>
                <c:pt idx="87861">
                  <c:v>9</c:v>
                </c:pt>
                <c:pt idx="87862">
                  <c:v>9</c:v>
                </c:pt>
                <c:pt idx="87863">
                  <c:v>9</c:v>
                </c:pt>
                <c:pt idx="87864">
                  <c:v>9</c:v>
                </c:pt>
                <c:pt idx="87865">
                  <c:v>9</c:v>
                </c:pt>
                <c:pt idx="87866">
                  <c:v>9</c:v>
                </c:pt>
                <c:pt idx="87867">
                  <c:v>9</c:v>
                </c:pt>
                <c:pt idx="87868">
                  <c:v>9</c:v>
                </c:pt>
                <c:pt idx="87869">
                  <c:v>9</c:v>
                </c:pt>
                <c:pt idx="87870">
                  <c:v>9</c:v>
                </c:pt>
                <c:pt idx="87871">
                  <c:v>9</c:v>
                </c:pt>
                <c:pt idx="87872">
                  <c:v>9</c:v>
                </c:pt>
                <c:pt idx="87873">
                  <c:v>9</c:v>
                </c:pt>
                <c:pt idx="87874">
                  <c:v>9</c:v>
                </c:pt>
                <c:pt idx="87875">
                  <c:v>9</c:v>
                </c:pt>
                <c:pt idx="87876">
                  <c:v>9</c:v>
                </c:pt>
                <c:pt idx="87877">
                  <c:v>9</c:v>
                </c:pt>
                <c:pt idx="87878">
                  <c:v>9</c:v>
                </c:pt>
                <c:pt idx="87879">
                  <c:v>9</c:v>
                </c:pt>
                <c:pt idx="87880">
                  <c:v>9</c:v>
                </c:pt>
                <c:pt idx="87881">
                  <c:v>9</c:v>
                </c:pt>
                <c:pt idx="87882">
                  <c:v>9</c:v>
                </c:pt>
                <c:pt idx="87883">
                  <c:v>9</c:v>
                </c:pt>
                <c:pt idx="87884">
                  <c:v>9</c:v>
                </c:pt>
                <c:pt idx="87885">
                  <c:v>9</c:v>
                </c:pt>
                <c:pt idx="87886">
                  <c:v>9</c:v>
                </c:pt>
                <c:pt idx="87887">
                  <c:v>9</c:v>
                </c:pt>
                <c:pt idx="87888">
                  <c:v>9</c:v>
                </c:pt>
                <c:pt idx="87889">
                  <c:v>9</c:v>
                </c:pt>
                <c:pt idx="87890">
                  <c:v>9</c:v>
                </c:pt>
                <c:pt idx="87891">
                  <c:v>9</c:v>
                </c:pt>
                <c:pt idx="87892">
                  <c:v>9</c:v>
                </c:pt>
                <c:pt idx="87893">
                  <c:v>9</c:v>
                </c:pt>
                <c:pt idx="87894">
                  <c:v>9</c:v>
                </c:pt>
                <c:pt idx="87895">
                  <c:v>9</c:v>
                </c:pt>
                <c:pt idx="87896">
                  <c:v>9</c:v>
                </c:pt>
                <c:pt idx="87897">
                  <c:v>9</c:v>
                </c:pt>
                <c:pt idx="87898">
                  <c:v>9</c:v>
                </c:pt>
                <c:pt idx="87899">
                  <c:v>9</c:v>
                </c:pt>
                <c:pt idx="87900">
                  <c:v>9</c:v>
                </c:pt>
                <c:pt idx="87901">
                  <c:v>9</c:v>
                </c:pt>
                <c:pt idx="87902">
                  <c:v>9</c:v>
                </c:pt>
                <c:pt idx="87903">
                  <c:v>9</c:v>
                </c:pt>
                <c:pt idx="87904">
                  <c:v>9</c:v>
                </c:pt>
                <c:pt idx="87905">
                  <c:v>9</c:v>
                </c:pt>
                <c:pt idx="87906">
                  <c:v>9</c:v>
                </c:pt>
                <c:pt idx="87907">
                  <c:v>9</c:v>
                </c:pt>
                <c:pt idx="87908">
                  <c:v>9</c:v>
                </c:pt>
                <c:pt idx="87909">
                  <c:v>9</c:v>
                </c:pt>
                <c:pt idx="87910">
                  <c:v>9</c:v>
                </c:pt>
                <c:pt idx="87911">
                  <c:v>9</c:v>
                </c:pt>
                <c:pt idx="87912">
                  <c:v>9</c:v>
                </c:pt>
                <c:pt idx="87913">
                  <c:v>9</c:v>
                </c:pt>
                <c:pt idx="87914">
                  <c:v>9</c:v>
                </c:pt>
                <c:pt idx="87915">
                  <c:v>9</c:v>
                </c:pt>
                <c:pt idx="87916">
                  <c:v>9</c:v>
                </c:pt>
                <c:pt idx="87917">
                  <c:v>9</c:v>
                </c:pt>
                <c:pt idx="87918">
                  <c:v>9</c:v>
                </c:pt>
                <c:pt idx="87919">
                  <c:v>9</c:v>
                </c:pt>
                <c:pt idx="87920">
                  <c:v>9</c:v>
                </c:pt>
                <c:pt idx="87921">
                  <c:v>9</c:v>
                </c:pt>
                <c:pt idx="87922">
                  <c:v>9</c:v>
                </c:pt>
                <c:pt idx="87923">
                  <c:v>9</c:v>
                </c:pt>
                <c:pt idx="87924">
                  <c:v>9</c:v>
                </c:pt>
                <c:pt idx="87925">
                  <c:v>9</c:v>
                </c:pt>
                <c:pt idx="87926">
                  <c:v>9</c:v>
                </c:pt>
                <c:pt idx="87927">
                  <c:v>9</c:v>
                </c:pt>
                <c:pt idx="87928">
                  <c:v>9</c:v>
                </c:pt>
                <c:pt idx="87929">
                  <c:v>9</c:v>
                </c:pt>
                <c:pt idx="87930">
                  <c:v>9</c:v>
                </c:pt>
                <c:pt idx="87931">
                  <c:v>9</c:v>
                </c:pt>
                <c:pt idx="87932">
                  <c:v>9</c:v>
                </c:pt>
                <c:pt idx="87933">
                  <c:v>9</c:v>
                </c:pt>
                <c:pt idx="87934">
                  <c:v>9</c:v>
                </c:pt>
                <c:pt idx="87935">
                  <c:v>9</c:v>
                </c:pt>
                <c:pt idx="87936">
                  <c:v>9</c:v>
                </c:pt>
                <c:pt idx="87937">
                  <c:v>9</c:v>
                </c:pt>
                <c:pt idx="87938">
                  <c:v>9</c:v>
                </c:pt>
                <c:pt idx="87939">
                  <c:v>9</c:v>
                </c:pt>
                <c:pt idx="87940">
                  <c:v>9</c:v>
                </c:pt>
                <c:pt idx="87941">
                  <c:v>9</c:v>
                </c:pt>
                <c:pt idx="87942">
                  <c:v>9</c:v>
                </c:pt>
                <c:pt idx="87943">
                  <c:v>9</c:v>
                </c:pt>
                <c:pt idx="87944">
                  <c:v>9</c:v>
                </c:pt>
                <c:pt idx="87945">
                  <c:v>9</c:v>
                </c:pt>
                <c:pt idx="87946">
                  <c:v>9</c:v>
                </c:pt>
                <c:pt idx="87947">
                  <c:v>9</c:v>
                </c:pt>
                <c:pt idx="87948">
                  <c:v>9</c:v>
                </c:pt>
                <c:pt idx="87949">
                  <c:v>9</c:v>
                </c:pt>
                <c:pt idx="87950">
                  <c:v>9</c:v>
                </c:pt>
                <c:pt idx="87951">
                  <c:v>9</c:v>
                </c:pt>
                <c:pt idx="87952">
                  <c:v>9</c:v>
                </c:pt>
                <c:pt idx="87953">
                  <c:v>9</c:v>
                </c:pt>
                <c:pt idx="87954">
                  <c:v>9</c:v>
                </c:pt>
                <c:pt idx="87955">
                  <c:v>9</c:v>
                </c:pt>
                <c:pt idx="87956">
                  <c:v>9</c:v>
                </c:pt>
                <c:pt idx="87957">
                  <c:v>9</c:v>
                </c:pt>
                <c:pt idx="87958">
                  <c:v>9</c:v>
                </c:pt>
                <c:pt idx="87959">
                  <c:v>9</c:v>
                </c:pt>
                <c:pt idx="87960">
                  <c:v>9</c:v>
                </c:pt>
                <c:pt idx="87961">
                  <c:v>9</c:v>
                </c:pt>
                <c:pt idx="87962">
                  <c:v>9</c:v>
                </c:pt>
                <c:pt idx="87963">
                  <c:v>9</c:v>
                </c:pt>
                <c:pt idx="87964">
                  <c:v>9</c:v>
                </c:pt>
                <c:pt idx="87965">
                  <c:v>9</c:v>
                </c:pt>
                <c:pt idx="87966">
                  <c:v>9</c:v>
                </c:pt>
                <c:pt idx="87967">
                  <c:v>9</c:v>
                </c:pt>
                <c:pt idx="87968">
                  <c:v>9</c:v>
                </c:pt>
                <c:pt idx="87969">
                  <c:v>9</c:v>
                </c:pt>
                <c:pt idx="87970">
                  <c:v>9</c:v>
                </c:pt>
                <c:pt idx="87971">
                  <c:v>9</c:v>
                </c:pt>
                <c:pt idx="87972">
                  <c:v>9</c:v>
                </c:pt>
                <c:pt idx="87973">
                  <c:v>9</c:v>
                </c:pt>
                <c:pt idx="87974">
                  <c:v>9</c:v>
                </c:pt>
                <c:pt idx="87975">
                  <c:v>9</c:v>
                </c:pt>
                <c:pt idx="87976">
                  <c:v>9</c:v>
                </c:pt>
                <c:pt idx="87977">
                  <c:v>9</c:v>
                </c:pt>
                <c:pt idx="87978">
                  <c:v>9</c:v>
                </c:pt>
                <c:pt idx="87979">
                  <c:v>9</c:v>
                </c:pt>
                <c:pt idx="87980">
                  <c:v>9</c:v>
                </c:pt>
                <c:pt idx="87981">
                  <c:v>9</c:v>
                </c:pt>
                <c:pt idx="87982">
                  <c:v>9</c:v>
                </c:pt>
                <c:pt idx="87983">
                  <c:v>9</c:v>
                </c:pt>
                <c:pt idx="87984">
                  <c:v>9</c:v>
                </c:pt>
                <c:pt idx="87985">
                  <c:v>9</c:v>
                </c:pt>
                <c:pt idx="87986">
                  <c:v>9</c:v>
                </c:pt>
                <c:pt idx="87987">
                  <c:v>9</c:v>
                </c:pt>
                <c:pt idx="87988">
                  <c:v>9</c:v>
                </c:pt>
                <c:pt idx="87989">
                  <c:v>9</c:v>
                </c:pt>
                <c:pt idx="87990">
                  <c:v>9</c:v>
                </c:pt>
                <c:pt idx="87991">
                  <c:v>9</c:v>
                </c:pt>
                <c:pt idx="87992">
                  <c:v>9</c:v>
                </c:pt>
                <c:pt idx="87993">
                  <c:v>9</c:v>
                </c:pt>
                <c:pt idx="87994">
                  <c:v>9</c:v>
                </c:pt>
                <c:pt idx="87995">
                  <c:v>9</c:v>
                </c:pt>
                <c:pt idx="87996">
                  <c:v>9</c:v>
                </c:pt>
                <c:pt idx="87997">
                  <c:v>9</c:v>
                </c:pt>
                <c:pt idx="87998">
                  <c:v>9</c:v>
                </c:pt>
                <c:pt idx="87999">
                  <c:v>9</c:v>
                </c:pt>
                <c:pt idx="88000">
                  <c:v>9</c:v>
                </c:pt>
                <c:pt idx="88001">
                  <c:v>9</c:v>
                </c:pt>
                <c:pt idx="88002">
                  <c:v>9</c:v>
                </c:pt>
                <c:pt idx="88003">
                  <c:v>9</c:v>
                </c:pt>
                <c:pt idx="88004">
                  <c:v>9</c:v>
                </c:pt>
                <c:pt idx="88005">
                  <c:v>9</c:v>
                </c:pt>
                <c:pt idx="88006">
                  <c:v>9</c:v>
                </c:pt>
                <c:pt idx="88007">
                  <c:v>9</c:v>
                </c:pt>
                <c:pt idx="88008">
                  <c:v>9</c:v>
                </c:pt>
                <c:pt idx="88009">
                  <c:v>9</c:v>
                </c:pt>
                <c:pt idx="88010">
                  <c:v>9</c:v>
                </c:pt>
                <c:pt idx="88011">
                  <c:v>9</c:v>
                </c:pt>
                <c:pt idx="88012">
                  <c:v>9</c:v>
                </c:pt>
                <c:pt idx="88013">
                  <c:v>9</c:v>
                </c:pt>
                <c:pt idx="88014">
                  <c:v>9</c:v>
                </c:pt>
                <c:pt idx="88015">
                  <c:v>9</c:v>
                </c:pt>
                <c:pt idx="88016">
                  <c:v>9</c:v>
                </c:pt>
                <c:pt idx="88017">
                  <c:v>9</c:v>
                </c:pt>
                <c:pt idx="88018">
                  <c:v>9</c:v>
                </c:pt>
                <c:pt idx="88019">
                  <c:v>9</c:v>
                </c:pt>
                <c:pt idx="88020">
                  <c:v>9</c:v>
                </c:pt>
                <c:pt idx="88021">
                  <c:v>9</c:v>
                </c:pt>
                <c:pt idx="88022">
                  <c:v>9</c:v>
                </c:pt>
                <c:pt idx="88023">
                  <c:v>9</c:v>
                </c:pt>
                <c:pt idx="88024">
                  <c:v>9</c:v>
                </c:pt>
                <c:pt idx="88025">
                  <c:v>9</c:v>
                </c:pt>
                <c:pt idx="88026">
                  <c:v>9</c:v>
                </c:pt>
                <c:pt idx="88027">
                  <c:v>9</c:v>
                </c:pt>
                <c:pt idx="88028">
                  <c:v>9</c:v>
                </c:pt>
                <c:pt idx="88029">
                  <c:v>9</c:v>
                </c:pt>
                <c:pt idx="88030">
                  <c:v>9</c:v>
                </c:pt>
                <c:pt idx="88031">
                  <c:v>9</c:v>
                </c:pt>
                <c:pt idx="88032">
                  <c:v>9</c:v>
                </c:pt>
                <c:pt idx="88033">
                  <c:v>9</c:v>
                </c:pt>
                <c:pt idx="88034">
                  <c:v>9</c:v>
                </c:pt>
                <c:pt idx="88035">
                  <c:v>9</c:v>
                </c:pt>
                <c:pt idx="88036">
                  <c:v>9</c:v>
                </c:pt>
                <c:pt idx="88037">
                  <c:v>9</c:v>
                </c:pt>
                <c:pt idx="88038">
                  <c:v>9</c:v>
                </c:pt>
                <c:pt idx="88039">
                  <c:v>9</c:v>
                </c:pt>
                <c:pt idx="88040">
                  <c:v>9</c:v>
                </c:pt>
                <c:pt idx="88041">
                  <c:v>9</c:v>
                </c:pt>
                <c:pt idx="88042">
                  <c:v>9</c:v>
                </c:pt>
                <c:pt idx="88043">
                  <c:v>9</c:v>
                </c:pt>
                <c:pt idx="88044">
                  <c:v>9</c:v>
                </c:pt>
                <c:pt idx="88045">
                  <c:v>9</c:v>
                </c:pt>
                <c:pt idx="88046">
                  <c:v>9</c:v>
                </c:pt>
                <c:pt idx="88047">
                  <c:v>9</c:v>
                </c:pt>
                <c:pt idx="88048">
                  <c:v>9</c:v>
                </c:pt>
                <c:pt idx="88049">
                  <c:v>9</c:v>
                </c:pt>
                <c:pt idx="88050">
                  <c:v>9</c:v>
                </c:pt>
                <c:pt idx="88051">
                  <c:v>9</c:v>
                </c:pt>
                <c:pt idx="88052">
                  <c:v>9</c:v>
                </c:pt>
                <c:pt idx="88053">
                  <c:v>9</c:v>
                </c:pt>
                <c:pt idx="88054">
                  <c:v>9</c:v>
                </c:pt>
                <c:pt idx="88055">
                  <c:v>9</c:v>
                </c:pt>
                <c:pt idx="88056">
                  <c:v>9</c:v>
                </c:pt>
                <c:pt idx="88057">
                  <c:v>9</c:v>
                </c:pt>
                <c:pt idx="88058">
                  <c:v>9</c:v>
                </c:pt>
                <c:pt idx="88059">
                  <c:v>9</c:v>
                </c:pt>
                <c:pt idx="88060">
                  <c:v>9</c:v>
                </c:pt>
                <c:pt idx="88061">
                  <c:v>9</c:v>
                </c:pt>
                <c:pt idx="88062">
                  <c:v>9</c:v>
                </c:pt>
                <c:pt idx="88063">
                  <c:v>9</c:v>
                </c:pt>
                <c:pt idx="88064">
                  <c:v>9</c:v>
                </c:pt>
                <c:pt idx="88065">
                  <c:v>9</c:v>
                </c:pt>
                <c:pt idx="88066">
                  <c:v>9</c:v>
                </c:pt>
                <c:pt idx="88067">
                  <c:v>9</c:v>
                </c:pt>
                <c:pt idx="88068">
                  <c:v>9</c:v>
                </c:pt>
                <c:pt idx="88069">
                  <c:v>9</c:v>
                </c:pt>
                <c:pt idx="88070">
                  <c:v>9</c:v>
                </c:pt>
                <c:pt idx="88071">
                  <c:v>9</c:v>
                </c:pt>
                <c:pt idx="88072">
                  <c:v>9</c:v>
                </c:pt>
                <c:pt idx="88073">
                  <c:v>9</c:v>
                </c:pt>
                <c:pt idx="88074">
                  <c:v>9</c:v>
                </c:pt>
                <c:pt idx="88075">
                  <c:v>9</c:v>
                </c:pt>
                <c:pt idx="88076">
                  <c:v>9</c:v>
                </c:pt>
                <c:pt idx="88077">
                  <c:v>9</c:v>
                </c:pt>
                <c:pt idx="88078">
                  <c:v>9</c:v>
                </c:pt>
                <c:pt idx="88079">
                  <c:v>9</c:v>
                </c:pt>
                <c:pt idx="88080">
                  <c:v>9</c:v>
                </c:pt>
                <c:pt idx="88081">
                  <c:v>9</c:v>
                </c:pt>
                <c:pt idx="88082">
                  <c:v>9</c:v>
                </c:pt>
                <c:pt idx="88083">
                  <c:v>9</c:v>
                </c:pt>
                <c:pt idx="88084">
                  <c:v>9</c:v>
                </c:pt>
                <c:pt idx="88085">
                  <c:v>9</c:v>
                </c:pt>
                <c:pt idx="88086">
                  <c:v>9</c:v>
                </c:pt>
                <c:pt idx="88087">
                  <c:v>9</c:v>
                </c:pt>
                <c:pt idx="88088">
                  <c:v>9</c:v>
                </c:pt>
                <c:pt idx="88089">
                  <c:v>9</c:v>
                </c:pt>
                <c:pt idx="88090">
                  <c:v>9</c:v>
                </c:pt>
                <c:pt idx="88091">
                  <c:v>9</c:v>
                </c:pt>
                <c:pt idx="88092">
                  <c:v>9</c:v>
                </c:pt>
                <c:pt idx="88093">
                  <c:v>9</c:v>
                </c:pt>
                <c:pt idx="88094">
                  <c:v>9</c:v>
                </c:pt>
                <c:pt idx="88095">
                  <c:v>9</c:v>
                </c:pt>
                <c:pt idx="88096">
                  <c:v>9</c:v>
                </c:pt>
                <c:pt idx="88097">
                  <c:v>9</c:v>
                </c:pt>
                <c:pt idx="88098">
                  <c:v>9</c:v>
                </c:pt>
                <c:pt idx="88099">
                  <c:v>9</c:v>
                </c:pt>
                <c:pt idx="88100">
                  <c:v>9</c:v>
                </c:pt>
                <c:pt idx="88101">
                  <c:v>9</c:v>
                </c:pt>
                <c:pt idx="88102">
                  <c:v>9</c:v>
                </c:pt>
                <c:pt idx="88103">
                  <c:v>9</c:v>
                </c:pt>
                <c:pt idx="88104">
                  <c:v>9</c:v>
                </c:pt>
                <c:pt idx="88105">
                  <c:v>9</c:v>
                </c:pt>
                <c:pt idx="88106">
                  <c:v>9</c:v>
                </c:pt>
                <c:pt idx="88107">
                  <c:v>9</c:v>
                </c:pt>
                <c:pt idx="88108">
                  <c:v>9</c:v>
                </c:pt>
                <c:pt idx="88109">
                  <c:v>9</c:v>
                </c:pt>
                <c:pt idx="88110">
                  <c:v>9</c:v>
                </c:pt>
                <c:pt idx="88111">
                  <c:v>9</c:v>
                </c:pt>
                <c:pt idx="88112">
                  <c:v>9</c:v>
                </c:pt>
                <c:pt idx="88113">
                  <c:v>9</c:v>
                </c:pt>
                <c:pt idx="88114">
                  <c:v>9</c:v>
                </c:pt>
                <c:pt idx="88115">
                  <c:v>9</c:v>
                </c:pt>
                <c:pt idx="88116">
                  <c:v>9</c:v>
                </c:pt>
                <c:pt idx="88117">
                  <c:v>9</c:v>
                </c:pt>
                <c:pt idx="88118">
                  <c:v>9</c:v>
                </c:pt>
                <c:pt idx="88119">
                  <c:v>9</c:v>
                </c:pt>
                <c:pt idx="88120">
                  <c:v>9</c:v>
                </c:pt>
                <c:pt idx="88121">
                  <c:v>9</c:v>
                </c:pt>
                <c:pt idx="88122">
                  <c:v>9</c:v>
                </c:pt>
                <c:pt idx="88123">
                  <c:v>9</c:v>
                </c:pt>
                <c:pt idx="88124">
                  <c:v>9</c:v>
                </c:pt>
                <c:pt idx="88125">
                  <c:v>9</c:v>
                </c:pt>
                <c:pt idx="88126">
                  <c:v>9</c:v>
                </c:pt>
                <c:pt idx="88127">
                  <c:v>9</c:v>
                </c:pt>
                <c:pt idx="88128">
                  <c:v>9</c:v>
                </c:pt>
                <c:pt idx="88129">
                  <c:v>9</c:v>
                </c:pt>
                <c:pt idx="88130">
                  <c:v>9</c:v>
                </c:pt>
                <c:pt idx="88131">
                  <c:v>9</c:v>
                </c:pt>
                <c:pt idx="88132">
                  <c:v>9</c:v>
                </c:pt>
                <c:pt idx="88133">
                  <c:v>9</c:v>
                </c:pt>
                <c:pt idx="88134">
                  <c:v>9</c:v>
                </c:pt>
                <c:pt idx="88135">
                  <c:v>9</c:v>
                </c:pt>
                <c:pt idx="88136">
                  <c:v>9</c:v>
                </c:pt>
                <c:pt idx="88137">
                  <c:v>9</c:v>
                </c:pt>
                <c:pt idx="88138">
                  <c:v>9</c:v>
                </c:pt>
                <c:pt idx="88139">
                  <c:v>9</c:v>
                </c:pt>
                <c:pt idx="88140">
                  <c:v>9</c:v>
                </c:pt>
                <c:pt idx="88141">
                  <c:v>9</c:v>
                </c:pt>
                <c:pt idx="88142">
                  <c:v>9</c:v>
                </c:pt>
                <c:pt idx="88143">
                  <c:v>9</c:v>
                </c:pt>
                <c:pt idx="88144">
                  <c:v>9</c:v>
                </c:pt>
                <c:pt idx="88145">
                  <c:v>9</c:v>
                </c:pt>
                <c:pt idx="88146">
                  <c:v>9</c:v>
                </c:pt>
                <c:pt idx="88147">
                  <c:v>9</c:v>
                </c:pt>
                <c:pt idx="88148">
                  <c:v>9</c:v>
                </c:pt>
                <c:pt idx="88149">
                  <c:v>9</c:v>
                </c:pt>
                <c:pt idx="88150">
                  <c:v>9</c:v>
                </c:pt>
                <c:pt idx="88151">
                  <c:v>9</c:v>
                </c:pt>
                <c:pt idx="88152">
                  <c:v>9</c:v>
                </c:pt>
                <c:pt idx="88153">
                  <c:v>9</c:v>
                </c:pt>
                <c:pt idx="88154">
                  <c:v>9</c:v>
                </c:pt>
                <c:pt idx="88155">
                  <c:v>9</c:v>
                </c:pt>
                <c:pt idx="88156">
                  <c:v>9</c:v>
                </c:pt>
                <c:pt idx="88157">
                  <c:v>9</c:v>
                </c:pt>
                <c:pt idx="88158">
                  <c:v>9</c:v>
                </c:pt>
                <c:pt idx="88159">
                  <c:v>9</c:v>
                </c:pt>
                <c:pt idx="88160">
                  <c:v>9</c:v>
                </c:pt>
                <c:pt idx="88161">
                  <c:v>9</c:v>
                </c:pt>
                <c:pt idx="88162">
                  <c:v>9</c:v>
                </c:pt>
                <c:pt idx="88163">
                  <c:v>9</c:v>
                </c:pt>
                <c:pt idx="88164">
                  <c:v>9</c:v>
                </c:pt>
                <c:pt idx="88165">
                  <c:v>9</c:v>
                </c:pt>
                <c:pt idx="88166">
                  <c:v>9</c:v>
                </c:pt>
                <c:pt idx="88167">
                  <c:v>9</c:v>
                </c:pt>
                <c:pt idx="88168">
                  <c:v>9</c:v>
                </c:pt>
                <c:pt idx="88169">
                  <c:v>9</c:v>
                </c:pt>
                <c:pt idx="88170">
                  <c:v>9</c:v>
                </c:pt>
                <c:pt idx="88171">
                  <c:v>9</c:v>
                </c:pt>
                <c:pt idx="88172">
                  <c:v>9</c:v>
                </c:pt>
                <c:pt idx="88173">
                  <c:v>9</c:v>
                </c:pt>
                <c:pt idx="88174">
                  <c:v>9</c:v>
                </c:pt>
                <c:pt idx="88175">
                  <c:v>9</c:v>
                </c:pt>
                <c:pt idx="88176">
                  <c:v>9</c:v>
                </c:pt>
                <c:pt idx="88177">
                  <c:v>9</c:v>
                </c:pt>
                <c:pt idx="88178">
                  <c:v>9</c:v>
                </c:pt>
                <c:pt idx="88179">
                  <c:v>9</c:v>
                </c:pt>
                <c:pt idx="88180">
                  <c:v>9</c:v>
                </c:pt>
                <c:pt idx="88181">
                  <c:v>9</c:v>
                </c:pt>
                <c:pt idx="88182">
                  <c:v>9</c:v>
                </c:pt>
                <c:pt idx="88183">
                  <c:v>9</c:v>
                </c:pt>
                <c:pt idx="88184">
                  <c:v>9</c:v>
                </c:pt>
                <c:pt idx="88185">
                  <c:v>9</c:v>
                </c:pt>
                <c:pt idx="88186">
                  <c:v>9</c:v>
                </c:pt>
                <c:pt idx="88187">
                  <c:v>9</c:v>
                </c:pt>
                <c:pt idx="88188">
                  <c:v>9</c:v>
                </c:pt>
                <c:pt idx="88189">
                  <c:v>9</c:v>
                </c:pt>
                <c:pt idx="88190">
                  <c:v>9</c:v>
                </c:pt>
                <c:pt idx="88191">
                  <c:v>9</c:v>
                </c:pt>
                <c:pt idx="88192">
                  <c:v>9</c:v>
                </c:pt>
                <c:pt idx="88193">
                  <c:v>9</c:v>
                </c:pt>
                <c:pt idx="88194">
                  <c:v>9</c:v>
                </c:pt>
                <c:pt idx="88195">
                  <c:v>9</c:v>
                </c:pt>
                <c:pt idx="88196">
                  <c:v>9</c:v>
                </c:pt>
                <c:pt idx="88197">
                  <c:v>9</c:v>
                </c:pt>
                <c:pt idx="88198">
                  <c:v>9</c:v>
                </c:pt>
                <c:pt idx="88199">
                  <c:v>9</c:v>
                </c:pt>
                <c:pt idx="88200">
                  <c:v>9.5</c:v>
                </c:pt>
                <c:pt idx="88201">
                  <c:v>9.5</c:v>
                </c:pt>
                <c:pt idx="88202">
                  <c:v>9.5</c:v>
                </c:pt>
                <c:pt idx="88203">
                  <c:v>9.5</c:v>
                </c:pt>
                <c:pt idx="88204">
                  <c:v>9.5</c:v>
                </c:pt>
                <c:pt idx="88205">
                  <c:v>9.5</c:v>
                </c:pt>
                <c:pt idx="88206">
                  <c:v>9.5</c:v>
                </c:pt>
                <c:pt idx="88207">
                  <c:v>9.5</c:v>
                </c:pt>
                <c:pt idx="88208">
                  <c:v>9.5</c:v>
                </c:pt>
                <c:pt idx="88209">
                  <c:v>9.5</c:v>
                </c:pt>
                <c:pt idx="88210">
                  <c:v>9.5</c:v>
                </c:pt>
                <c:pt idx="88211">
                  <c:v>9.5</c:v>
                </c:pt>
                <c:pt idx="88212">
                  <c:v>9.5</c:v>
                </c:pt>
                <c:pt idx="88213">
                  <c:v>9.5</c:v>
                </c:pt>
                <c:pt idx="88214">
                  <c:v>9.5</c:v>
                </c:pt>
                <c:pt idx="88215">
                  <c:v>9.5</c:v>
                </c:pt>
                <c:pt idx="88216">
                  <c:v>9.5</c:v>
                </c:pt>
                <c:pt idx="88217">
                  <c:v>9.5</c:v>
                </c:pt>
                <c:pt idx="88218">
                  <c:v>9.5</c:v>
                </c:pt>
                <c:pt idx="88219">
                  <c:v>9.5</c:v>
                </c:pt>
                <c:pt idx="88220">
                  <c:v>9.5</c:v>
                </c:pt>
                <c:pt idx="88221">
                  <c:v>9.5</c:v>
                </c:pt>
                <c:pt idx="88222">
                  <c:v>9.5</c:v>
                </c:pt>
                <c:pt idx="88223">
                  <c:v>9.5</c:v>
                </c:pt>
                <c:pt idx="88224">
                  <c:v>9.5</c:v>
                </c:pt>
                <c:pt idx="88225">
                  <c:v>9.5</c:v>
                </c:pt>
                <c:pt idx="88226">
                  <c:v>9.5</c:v>
                </c:pt>
                <c:pt idx="88227">
                  <c:v>9.5</c:v>
                </c:pt>
                <c:pt idx="88228">
                  <c:v>9.5</c:v>
                </c:pt>
                <c:pt idx="88229">
                  <c:v>9.5</c:v>
                </c:pt>
                <c:pt idx="88230">
                  <c:v>9.5</c:v>
                </c:pt>
                <c:pt idx="88231">
                  <c:v>9.5</c:v>
                </c:pt>
                <c:pt idx="88232">
                  <c:v>9.5</c:v>
                </c:pt>
                <c:pt idx="88233">
                  <c:v>9.5</c:v>
                </c:pt>
                <c:pt idx="88234">
                  <c:v>9.5</c:v>
                </c:pt>
                <c:pt idx="88235">
                  <c:v>9.5</c:v>
                </c:pt>
                <c:pt idx="88236">
                  <c:v>9.5</c:v>
                </c:pt>
                <c:pt idx="88237">
                  <c:v>9.5</c:v>
                </c:pt>
                <c:pt idx="88238">
                  <c:v>9.5</c:v>
                </c:pt>
                <c:pt idx="88239">
                  <c:v>9.5</c:v>
                </c:pt>
                <c:pt idx="88240">
                  <c:v>9.5</c:v>
                </c:pt>
                <c:pt idx="88241">
                  <c:v>9.5</c:v>
                </c:pt>
                <c:pt idx="88242">
                  <c:v>9.5</c:v>
                </c:pt>
                <c:pt idx="88243">
                  <c:v>9.5</c:v>
                </c:pt>
                <c:pt idx="88244">
                  <c:v>9.5</c:v>
                </c:pt>
                <c:pt idx="88245">
                  <c:v>9.5</c:v>
                </c:pt>
                <c:pt idx="88246">
                  <c:v>9.5</c:v>
                </c:pt>
                <c:pt idx="88247">
                  <c:v>9.5</c:v>
                </c:pt>
                <c:pt idx="88248">
                  <c:v>9.5</c:v>
                </c:pt>
                <c:pt idx="88249">
                  <c:v>9.5</c:v>
                </c:pt>
                <c:pt idx="88250">
                  <c:v>9.5</c:v>
                </c:pt>
                <c:pt idx="88251">
                  <c:v>9.5</c:v>
                </c:pt>
                <c:pt idx="88252">
                  <c:v>9.5</c:v>
                </c:pt>
                <c:pt idx="88253">
                  <c:v>9.5</c:v>
                </c:pt>
                <c:pt idx="88254">
                  <c:v>9.5</c:v>
                </c:pt>
                <c:pt idx="88255">
                  <c:v>9.5</c:v>
                </c:pt>
                <c:pt idx="88256">
                  <c:v>9.5</c:v>
                </c:pt>
                <c:pt idx="88257">
                  <c:v>9.5</c:v>
                </c:pt>
                <c:pt idx="88258">
                  <c:v>9.5</c:v>
                </c:pt>
                <c:pt idx="88259">
                  <c:v>9.5</c:v>
                </c:pt>
                <c:pt idx="88260">
                  <c:v>9.5</c:v>
                </c:pt>
                <c:pt idx="88261">
                  <c:v>9.5</c:v>
                </c:pt>
                <c:pt idx="88262">
                  <c:v>9.5</c:v>
                </c:pt>
                <c:pt idx="88263">
                  <c:v>9.5</c:v>
                </c:pt>
                <c:pt idx="88264">
                  <c:v>9.5</c:v>
                </c:pt>
                <c:pt idx="88265">
                  <c:v>9.5</c:v>
                </c:pt>
                <c:pt idx="88266">
                  <c:v>9.5</c:v>
                </c:pt>
                <c:pt idx="88267">
                  <c:v>9.5</c:v>
                </c:pt>
                <c:pt idx="88268">
                  <c:v>9.5</c:v>
                </c:pt>
                <c:pt idx="88269">
                  <c:v>9.5</c:v>
                </c:pt>
                <c:pt idx="88270">
                  <c:v>9.5</c:v>
                </c:pt>
                <c:pt idx="88271">
                  <c:v>9.5</c:v>
                </c:pt>
                <c:pt idx="88272">
                  <c:v>9.5</c:v>
                </c:pt>
                <c:pt idx="88273">
                  <c:v>9.5</c:v>
                </c:pt>
                <c:pt idx="88274">
                  <c:v>9.5</c:v>
                </c:pt>
                <c:pt idx="88275">
                  <c:v>9.5</c:v>
                </c:pt>
                <c:pt idx="88276">
                  <c:v>9.5</c:v>
                </c:pt>
                <c:pt idx="88277">
                  <c:v>9.5</c:v>
                </c:pt>
                <c:pt idx="88278">
                  <c:v>9.5</c:v>
                </c:pt>
                <c:pt idx="88279">
                  <c:v>9.5</c:v>
                </c:pt>
                <c:pt idx="88280">
                  <c:v>9.5</c:v>
                </c:pt>
                <c:pt idx="88281">
                  <c:v>9.5</c:v>
                </c:pt>
                <c:pt idx="88282">
                  <c:v>9.5</c:v>
                </c:pt>
                <c:pt idx="88283">
                  <c:v>9.5</c:v>
                </c:pt>
                <c:pt idx="88284">
                  <c:v>9.5</c:v>
                </c:pt>
                <c:pt idx="88285">
                  <c:v>9.5</c:v>
                </c:pt>
                <c:pt idx="88286">
                  <c:v>9.5</c:v>
                </c:pt>
                <c:pt idx="88287">
                  <c:v>9.5</c:v>
                </c:pt>
                <c:pt idx="88288">
                  <c:v>9.5</c:v>
                </c:pt>
                <c:pt idx="88289">
                  <c:v>9.5</c:v>
                </c:pt>
                <c:pt idx="88290">
                  <c:v>9.5</c:v>
                </c:pt>
                <c:pt idx="88291">
                  <c:v>9.5</c:v>
                </c:pt>
                <c:pt idx="88292">
                  <c:v>9.5</c:v>
                </c:pt>
                <c:pt idx="88293">
                  <c:v>9.5</c:v>
                </c:pt>
                <c:pt idx="88294">
                  <c:v>9.5</c:v>
                </c:pt>
                <c:pt idx="88295">
                  <c:v>9.5</c:v>
                </c:pt>
                <c:pt idx="88296">
                  <c:v>9.5</c:v>
                </c:pt>
                <c:pt idx="88297">
                  <c:v>9.5</c:v>
                </c:pt>
                <c:pt idx="88298">
                  <c:v>9.5</c:v>
                </c:pt>
                <c:pt idx="88299">
                  <c:v>9.5</c:v>
                </c:pt>
                <c:pt idx="88300">
                  <c:v>9.5</c:v>
                </c:pt>
                <c:pt idx="88301">
                  <c:v>9.5</c:v>
                </c:pt>
                <c:pt idx="88302">
                  <c:v>9.5</c:v>
                </c:pt>
                <c:pt idx="88303">
                  <c:v>9.5</c:v>
                </c:pt>
                <c:pt idx="88304">
                  <c:v>9.5</c:v>
                </c:pt>
                <c:pt idx="88305">
                  <c:v>9.5</c:v>
                </c:pt>
                <c:pt idx="88306">
                  <c:v>9.5</c:v>
                </c:pt>
                <c:pt idx="88307">
                  <c:v>9.5</c:v>
                </c:pt>
                <c:pt idx="88308">
                  <c:v>9.5</c:v>
                </c:pt>
                <c:pt idx="88309">
                  <c:v>9.5</c:v>
                </c:pt>
                <c:pt idx="88310">
                  <c:v>9.5</c:v>
                </c:pt>
                <c:pt idx="88311">
                  <c:v>9.5</c:v>
                </c:pt>
                <c:pt idx="88312">
                  <c:v>9.5</c:v>
                </c:pt>
                <c:pt idx="88313">
                  <c:v>9.5</c:v>
                </c:pt>
                <c:pt idx="88314">
                  <c:v>9.5</c:v>
                </c:pt>
                <c:pt idx="88315">
                  <c:v>9.5</c:v>
                </c:pt>
                <c:pt idx="88316">
                  <c:v>9.5</c:v>
                </c:pt>
                <c:pt idx="88317">
                  <c:v>9.5</c:v>
                </c:pt>
                <c:pt idx="88318">
                  <c:v>9.5</c:v>
                </c:pt>
                <c:pt idx="88319">
                  <c:v>9.5</c:v>
                </c:pt>
                <c:pt idx="88320">
                  <c:v>9.5</c:v>
                </c:pt>
                <c:pt idx="88321">
                  <c:v>9.5</c:v>
                </c:pt>
                <c:pt idx="88322">
                  <c:v>9.5</c:v>
                </c:pt>
                <c:pt idx="88323">
                  <c:v>9.5</c:v>
                </c:pt>
                <c:pt idx="88324">
                  <c:v>9.5</c:v>
                </c:pt>
                <c:pt idx="88325">
                  <c:v>9.5</c:v>
                </c:pt>
                <c:pt idx="88326">
                  <c:v>9.5</c:v>
                </c:pt>
                <c:pt idx="88327">
                  <c:v>9.5</c:v>
                </c:pt>
                <c:pt idx="88328">
                  <c:v>9.5</c:v>
                </c:pt>
                <c:pt idx="88329">
                  <c:v>9.5</c:v>
                </c:pt>
                <c:pt idx="88330">
                  <c:v>9.5</c:v>
                </c:pt>
                <c:pt idx="88331">
                  <c:v>9.5</c:v>
                </c:pt>
                <c:pt idx="88332">
                  <c:v>9.5</c:v>
                </c:pt>
                <c:pt idx="88333">
                  <c:v>9.5</c:v>
                </c:pt>
                <c:pt idx="88334">
                  <c:v>9.5</c:v>
                </c:pt>
                <c:pt idx="88335">
                  <c:v>9.5</c:v>
                </c:pt>
                <c:pt idx="88336">
                  <c:v>9.5</c:v>
                </c:pt>
                <c:pt idx="88337">
                  <c:v>9.5</c:v>
                </c:pt>
                <c:pt idx="88338">
                  <c:v>9.5</c:v>
                </c:pt>
                <c:pt idx="88339">
                  <c:v>9.5</c:v>
                </c:pt>
                <c:pt idx="88340">
                  <c:v>9.5</c:v>
                </c:pt>
                <c:pt idx="88341">
                  <c:v>9.5</c:v>
                </c:pt>
                <c:pt idx="88342">
                  <c:v>9.5</c:v>
                </c:pt>
                <c:pt idx="88343">
                  <c:v>9.5</c:v>
                </c:pt>
                <c:pt idx="88344">
                  <c:v>9.5</c:v>
                </c:pt>
                <c:pt idx="88345">
                  <c:v>9.5</c:v>
                </c:pt>
                <c:pt idx="88346">
                  <c:v>9.5</c:v>
                </c:pt>
                <c:pt idx="88347">
                  <c:v>9.5</c:v>
                </c:pt>
                <c:pt idx="88348">
                  <c:v>9.5</c:v>
                </c:pt>
                <c:pt idx="88349">
                  <c:v>9.5</c:v>
                </c:pt>
                <c:pt idx="88350">
                  <c:v>9.5</c:v>
                </c:pt>
                <c:pt idx="88351">
                  <c:v>9.5</c:v>
                </c:pt>
                <c:pt idx="88352">
                  <c:v>9.5</c:v>
                </c:pt>
                <c:pt idx="88353">
                  <c:v>9.5</c:v>
                </c:pt>
                <c:pt idx="88354">
                  <c:v>9.5</c:v>
                </c:pt>
                <c:pt idx="88355">
                  <c:v>9.5</c:v>
                </c:pt>
                <c:pt idx="88356">
                  <c:v>9.5</c:v>
                </c:pt>
                <c:pt idx="88357">
                  <c:v>9.5</c:v>
                </c:pt>
                <c:pt idx="88358">
                  <c:v>9.5</c:v>
                </c:pt>
                <c:pt idx="88359">
                  <c:v>9.5</c:v>
                </c:pt>
                <c:pt idx="88360">
                  <c:v>9.5</c:v>
                </c:pt>
                <c:pt idx="88361">
                  <c:v>9.5</c:v>
                </c:pt>
                <c:pt idx="88362">
                  <c:v>9.5</c:v>
                </c:pt>
                <c:pt idx="88363">
                  <c:v>9.5</c:v>
                </c:pt>
                <c:pt idx="88364">
                  <c:v>9.5</c:v>
                </c:pt>
                <c:pt idx="88365">
                  <c:v>9.5</c:v>
                </c:pt>
                <c:pt idx="88366">
                  <c:v>9.5</c:v>
                </c:pt>
                <c:pt idx="88367">
                  <c:v>9.5</c:v>
                </c:pt>
                <c:pt idx="88368">
                  <c:v>9.5</c:v>
                </c:pt>
                <c:pt idx="88369">
                  <c:v>9.5</c:v>
                </c:pt>
                <c:pt idx="88370">
                  <c:v>9.5</c:v>
                </c:pt>
                <c:pt idx="88371">
                  <c:v>9.5</c:v>
                </c:pt>
                <c:pt idx="88372">
                  <c:v>9.5</c:v>
                </c:pt>
                <c:pt idx="88373">
                  <c:v>9.5</c:v>
                </c:pt>
                <c:pt idx="88374">
                  <c:v>9.5</c:v>
                </c:pt>
                <c:pt idx="88375">
                  <c:v>9.5</c:v>
                </c:pt>
                <c:pt idx="88376">
                  <c:v>9.5</c:v>
                </c:pt>
                <c:pt idx="88377">
                  <c:v>9.5</c:v>
                </c:pt>
                <c:pt idx="88378">
                  <c:v>9.5</c:v>
                </c:pt>
                <c:pt idx="88379">
                  <c:v>9.5</c:v>
                </c:pt>
                <c:pt idx="88380">
                  <c:v>9.5</c:v>
                </c:pt>
                <c:pt idx="88381">
                  <c:v>9.5</c:v>
                </c:pt>
                <c:pt idx="88382">
                  <c:v>9.5</c:v>
                </c:pt>
                <c:pt idx="88383">
                  <c:v>9.5</c:v>
                </c:pt>
                <c:pt idx="88384">
                  <c:v>9.5</c:v>
                </c:pt>
                <c:pt idx="88385">
                  <c:v>9.5</c:v>
                </c:pt>
                <c:pt idx="88386">
                  <c:v>9.5</c:v>
                </c:pt>
                <c:pt idx="88387">
                  <c:v>9.5</c:v>
                </c:pt>
                <c:pt idx="88388">
                  <c:v>9.5</c:v>
                </c:pt>
                <c:pt idx="88389">
                  <c:v>9.5</c:v>
                </c:pt>
                <c:pt idx="88390">
                  <c:v>9.5</c:v>
                </c:pt>
                <c:pt idx="88391">
                  <c:v>9.5</c:v>
                </c:pt>
                <c:pt idx="88392">
                  <c:v>9.5</c:v>
                </c:pt>
                <c:pt idx="88393">
                  <c:v>9.5</c:v>
                </c:pt>
                <c:pt idx="88394">
                  <c:v>9.5</c:v>
                </c:pt>
                <c:pt idx="88395">
                  <c:v>9.5</c:v>
                </c:pt>
                <c:pt idx="88396">
                  <c:v>9.5</c:v>
                </c:pt>
                <c:pt idx="88397">
                  <c:v>9.5</c:v>
                </c:pt>
                <c:pt idx="88398">
                  <c:v>9.5</c:v>
                </c:pt>
                <c:pt idx="88399">
                  <c:v>9.5</c:v>
                </c:pt>
                <c:pt idx="88400">
                  <c:v>9.5</c:v>
                </c:pt>
                <c:pt idx="88401">
                  <c:v>9.5</c:v>
                </c:pt>
                <c:pt idx="88402">
                  <c:v>9.5</c:v>
                </c:pt>
                <c:pt idx="88403">
                  <c:v>9.5</c:v>
                </c:pt>
                <c:pt idx="88404">
                  <c:v>9.5</c:v>
                </c:pt>
                <c:pt idx="88405">
                  <c:v>9.5</c:v>
                </c:pt>
                <c:pt idx="88406">
                  <c:v>9.5</c:v>
                </c:pt>
                <c:pt idx="88407">
                  <c:v>9.5</c:v>
                </c:pt>
                <c:pt idx="88408">
                  <c:v>9.5</c:v>
                </c:pt>
                <c:pt idx="88409">
                  <c:v>9.5</c:v>
                </c:pt>
                <c:pt idx="88410">
                  <c:v>9.5</c:v>
                </c:pt>
                <c:pt idx="88411">
                  <c:v>9.5</c:v>
                </c:pt>
                <c:pt idx="88412">
                  <c:v>9.5</c:v>
                </c:pt>
                <c:pt idx="88413">
                  <c:v>9.5</c:v>
                </c:pt>
                <c:pt idx="88414">
                  <c:v>9.5</c:v>
                </c:pt>
                <c:pt idx="88415">
                  <c:v>9.5</c:v>
                </c:pt>
                <c:pt idx="88416">
                  <c:v>9.5</c:v>
                </c:pt>
                <c:pt idx="88417">
                  <c:v>9.5</c:v>
                </c:pt>
                <c:pt idx="88418">
                  <c:v>9.5</c:v>
                </c:pt>
                <c:pt idx="88419">
                  <c:v>9.5</c:v>
                </c:pt>
                <c:pt idx="88420">
                  <c:v>9.5</c:v>
                </c:pt>
                <c:pt idx="88421">
                  <c:v>9.5</c:v>
                </c:pt>
                <c:pt idx="88422">
                  <c:v>9.5</c:v>
                </c:pt>
                <c:pt idx="88423">
                  <c:v>9.5</c:v>
                </c:pt>
                <c:pt idx="88424">
                  <c:v>9.5</c:v>
                </c:pt>
                <c:pt idx="88425">
                  <c:v>9.5</c:v>
                </c:pt>
                <c:pt idx="88426">
                  <c:v>9.5</c:v>
                </c:pt>
                <c:pt idx="88427">
                  <c:v>9.5</c:v>
                </c:pt>
                <c:pt idx="88428">
                  <c:v>9.5</c:v>
                </c:pt>
                <c:pt idx="88429">
                  <c:v>9.5</c:v>
                </c:pt>
                <c:pt idx="88430">
                  <c:v>9.5</c:v>
                </c:pt>
                <c:pt idx="88431">
                  <c:v>9.5</c:v>
                </c:pt>
                <c:pt idx="88432">
                  <c:v>9.5</c:v>
                </c:pt>
                <c:pt idx="88433">
                  <c:v>9.5</c:v>
                </c:pt>
                <c:pt idx="88434">
                  <c:v>9.5</c:v>
                </c:pt>
                <c:pt idx="88435">
                  <c:v>9.5</c:v>
                </c:pt>
                <c:pt idx="88436">
                  <c:v>9.5</c:v>
                </c:pt>
                <c:pt idx="88437">
                  <c:v>9.5</c:v>
                </c:pt>
                <c:pt idx="88438">
                  <c:v>9.5</c:v>
                </c:pt>
                <c:pt idx="88439">
                  <c:v>9.5</c:v>
                </c:pt>
                <c:pt idx="88440">
                  <c:v>9.5</c:v>
                </c:pt>
                <c:pt idx="88441">
                  <c:v>9.5</c:v>
                </c:pt>
                <c:pt idx="88442">
                  <c:v>9.5</c:v>
                </c:pt>
                <c:pt idx="88443">
                  <c:v>9.5</c:v>
                </c:pt>
                <c:pt idx="88444">
                  <c:v>9.5</c:v>
                </c:pt>
                <c:pt idx="88445">
                  <c:v>9.5</c:v>
                </c:pt>
                <c:pt idx="88446">
                  <c:v>9.5</c:v>
                </c:pt>
                <c:pt idx="88447">
                  <c:v>9.5</c:v>
                </c:pt>
                <c:pt idx="88448">
                  <c:v>9.5</c:v>
                </c:pt>
                <c:pt idx="88449">
                  <c:v>9.5</c:v>
                </c:pt>
                <c:pt idx="88450">
                  <c:v>9.5</c:v>
                </c:pt>
                <c:pt idx="88451">
                  <c:v>9.5</c:v>
                </c:pt>
                <c:pt idx="88452">
                  <c:v>9.5</c:v>
                </c:pt>
                <c:pt idx="88453">
                  <c:v>9.5</c:v>
                </c:pt>
                <c:pt idx="88454">
                  <c:v>9.5</c:v>
                </c:pt>
                <c:pt idx="88455">
                  <c:v>9.5</c:v>
                </c:pt>
                <c:pt idx="88456">
                  <c:v>9.5</c:v>
                </c:pt>
                <c:pt idx="88457">
                  <c:v>9.5</c:v>
                </c:pt>
                <c:pt idx="88458">
                  <c:v>9.5</c:v>
                </c:pt>
                <c:pt idx="88459">
                  <c:v>9.5</c:v>
                </c:pt>
                <c:pt idx="88460">
                  <c:v>9.5</c:v>
                </c:pt>
                <c:pt idx="88461">
                  <c:v>9.5</c:v>
                </c:pt>
                <c:pt idx="88462">
                  <c:v>9.5</c:v>
                </c:pt>
                <c:pt idx="88463">
                  <c:v>9.5</c:v>
                </c:pt>
                <c:pt idx="88464">
                  <c:v>9.5</c:v>
                </c:pt>
                <c:pt idx="88465">
                  <c:v>9.5</c:v>
                </c:pt>
                <c:pt idx="88466">
                  <c:v>9.5</c:v>
                </c:pt>
                <c:pt idx="88467">
                  <c:v>9.5</c:v>
                </c:pt>
                <c:pt idx="88468">
                  <c:v>9.5</c:v>
                </c:pt>
                <c:pt idx="88469">
                  <c:v>9.5</c:v>
                </c:pt>
                <c:pt idx="88470">
                  <c:v>9.5</c:v>
                </c:pt>
                <c:pt idx="88471">
                  <c:v>9.5</c:v>
                </c:pt>
                <c:pt idx="88472">
                  <c:v>9.5</c:v>
                </c:pt>
                <c:pt idx="88473">
                  <c:v>9.5</c:v>
                </c:pt>
                <c:pt idx="88474">
                  <c:v>9.5</c:v>
                </c:pt>
                <c:pt idx="88475">
                  <c:v>9.5</c:v>
                </c:pt>
                <c:pt idx="88476">
                  <c:v>9.5</c:v>
                </c:pt>
                <c:pt idx="88477">
                  <c:v>9.5</c:v>
                </c:pt>
                <c:pt idx="88478">
                  <c:v>9.5</c:v>
                </c:pt>
                <c:pt idx="88479">
                  <c:v>9.5</c:v>
                </c:pt>
                <c:pt idx="88480">
                  <c:v>9.5</c:v>
                </c:pt>
                <c:pt idx="88481">
                  <c:v>9.5</c:v>
                </c:pt>
                <c:pt idx="88482">
                  <c:v>9.5</c:v>
                </c:pt>
                <c:pt idx="88483">
                  <c:v>9.5</c:v>
                </c:pt>
                <c:pt idx="88484">
                  <c:v>9.5</c:v>
                </c:pt>
                <c:pt idx="88485">
                  <c:v>9.5</c:v>
                </c:pt>
                <c:pt idx="88486">
                  <c:v>9.5</c:v>
                </c:pt>
                <c:pt idx="88487">
                  <c:v>9.5</c:v>
                </c:pt>
                <c:pt idx="88488">
                  <c:v>9.5</c:v>
                </c:pt>
                <c:pt idx="88489">
                  <c:v>9.5</c:v>
                </c:pt>
                <c:pt idx="88490">
                  <c:v>9.5</c:v>
                </c:pt>
                <c:pt idx="88491">
                  <c:v>9.5</c:v>
                </c:pt>
                <c:pt idx="88492">
                  <c:v>9.5</c:v>
                </c:pt>
                <c:pt idx="88493">
                  <c:v>9.5</c:v>
                </c:pt>
                <c:pt idx="88494">
                  <c:v>9.5</c:v>
                </c:pt>
                <c:pt idx="88495">
                  <c:v>9.5</c:v>
                </c:pt>
                <c:pt idx="88496">
                  <c:v>9.5</c:v>
                </c:pt>
                <c:pt idx="88497">
                  <c:v>9.5</c:v>
                </c:pt>
                <c:pt idx="88498">
                  <c:v>9.5</c:v>
                </c:pt>
                <c:pt idx="88499">
                  <c:v>9.5</c:v>
                </c:pt>
                <c:pt idx="88500">
                  <c:v>9.5</c:v>
                </c:pt>
                <c:pt idx="88501">
                  <c:v>9.5</c:v>
                </c:pt>
                <c:pt idx="88502">
                  <c:v>9.5</c:v>
                </c:pt>
                <c:pt idx="88503">
                  <c:v>9.5</c:v>
                </c:pt>
                <c:pt idx="88504">
                  <c:v>9.5</c:v>
                </c:pt>
                <c:pt idx="88505">
                  <c:v>9.5</c:v>
                </c:pt>
                <c:pt idx="88506">
                  <c:v>9.5</c:v>
                </c:pt>
                <c:pt idx="88507">
                  <c:v>9.5</c:v>
                </c:pt>
                <c:pt idx="88508">
                  <c:v>9.5</c:v>
                </c:pt>
                <c:pt idx="88509">
                  <c:v>9.5</c:v>
                </c:pt>
                <c:pt idx="88510">
                  <c:v>9.5</c:v>
                </c:pt>
                <c:pt idx="88511">
                  <c:v>9.5</c:v>
                </c:pt>
                <c:pt idx="88512">
                  <c:v>9.5</c:v>
                </c:pt>
                <c:pt idx="88513">
                  <c:v>9.5</c:v>
                </c:pt>
                <c:pt idx="88514">
                  <c:v>9.5</c:v>
                </c:pt>
                <c:pt idx="88515">
                  <c:v>9.5</c:v>
                </c:pt>
                <c:pt idx="88516">
                  <c:v>9.5</c:v>
                </c:pt>
                <c:pt idx="88517">
                  <c:v>9.5</c:v>
                </c:pt>
                <c:pt idx="88518">
                  <c:v>9.5</c:v>
                </c:pt>
                <c:pt idx="88519">
                  <c:v>9.5</c:v>
                </c:pt>
                <c:pt idx="88520">
                  <c:v>9.5</c:v>
                </c:pt>
                <c:pt idx="88521">
                  <c:v>9.5</c:v>
                </c:pt>
                <c:pt idx="88522">
                  <c:v>9.5</c:v>
                </c:pt>
                <c:pt idx="88523">
                  <c:v>9.5</c:v>
                </c:pt>
                <c:pt idx="88524">
                  <c:v>9.5</c:v>
                </c:pt>
                <c:pt idx="88525">
                  <c:v>9.5</c:v>
                </c:pt>
                <c:pt idx="88526">
                  <c:v>9.5</c:v>
                </c:pt>
                <c:pt idx="88527">
                  <c:v>9.5</c:v>
                </c:pt>
                <c:pt idx="88528">
                  <c:v>9.5</c:v>
                </c:pt>
                <c:pt idx="88529">
                  <c:v>9.5</c:v>
                </c:pt>
                <c:pt idx="88530">
                  <c:v>9.5</c:v>
                </c:pt>
                <c:pt idx="88531">
                  <c:v>9.5</c:v>
                </c:pt>
                <c:pt idx="88532">
                  <c:v>9.5</c:v>
                </c:pt>
                <c:pt idx="88533">
                  <c:v>9.5</c:v>
                </c:pt>
                <c:pt idx="88534">
                  <c:v>9.5</c:v>
                </c:pt>
                <c:pt idx="88535">
                  <c:v>9.5</c:v>
                </c:pt>
                <c:pt idx="88536">
                  <c:v>9.5</c:v>
                </c:pt>
                <c:pt idx="88537">
                  <c:v>9.5</c:v>
                </c:pt>
                <c:pt idx="88538">
                  <c:v>9.5</c:v>
                </c:pt>
                <c:pt idx="88539">
                  <c:v>9.5</c:v>
                </c:pt>
                <c:pt idx="88540">
                  <c:v>9.5</c:v>
                </c:pt>
                <c:pt idx="88541">
                  <c:v>9.5</c:v>
                </c:pt>
                <c:pt idx="88542">
                  <c:v>9.5</c:v>
                </c:pt>
                <c:pt idx="88543">
                  <c:v>9.5</c:v>
                </c:pt>
                <c:pt idx="88544">
                  <c:v>9.5</c:v>
                </c:pt>
                <c:pt idx="88545">
                  <c:v>9.5</c:v>
                </c:pt>
                <c:pt idx="88546">
                  <c:v>9.5</c:v>
                </c:pt>
                <c:pt idx="88547">
                  <c:v>9.5</c:v>
                </c:pt>
                <c:pt idx="88548">
                  <c:v>9.5</c:v>
                </c:pt>
                <c:pt idx="88549">
                  <c:v>9.5</c:v>
                </c:pt>
                <c:pt idx="88550">
                  <c:v>9.5</c:v>
                </c:pt>
                <c:pt idx="88551">
                  <c:v>9.5</c:v>
                </c:pt>
                <c:pt idx="88552">
                  <c:v>9.5</c:v>
                </c:pt>
                <c:pt idx="88553">
                  <c:v>9.5</c:v>
                </c:pt>
                <c:pt idx="88554">
                  <c:v>9.5</c:v>
                </c:pt>
                <c:pt idx="88555">
                  <c:v>9.5</c:v>
                </c:pt>
                <c:pt idx="88556">
                  <c:v>9.5</c:v>
                </c:pt>
                <c:pt idx="88557">
                  <c:v>9.5</c:v>
                </c:pt>
                <c:pt idx="88558">
                  <c:v>9.5</c:v>
                </c:pt>
                <c:pt idx="88559">
                  <c:v>9.5</c:v>
                </c:pt>
                <c:pt idx="88560">
                  <c:v>9.5</c:v>
                </c:pt>
                <c:pt idx="88561">
                  <c:v>9.5</c:v>
                </c:pt>
                <c:pt idx="88562">
                  <c:v>9.5</c:v>
                </c:pt>
                <c:pt idx="88563">
                  <c:v>9.5</c:v>
                </c:pt>
                <c:pt idx="88564">
                  <c:v>9.5</c:v>
                </c:pt>
                <c:pt idx="88565">
                  <c:v>9.5</c:v>
                </c:pt>
                <c:pt idx="88566">
                  <c:v>9.5</c:v>
                </c:pt>
                <c:pt idx="88567">
                  <c:v>9.5</c:v>
                </c:pt>
                <c:pt idx="88568">
                  <c:v>9.5</c:v>
                </c:pt>
                <c:pt idx="88569">
                  <c:v>9.5</c:v>
                </c:pt>
                <c:pt idx="88570">
                  <c:v>9.5</c:v>
                </c:pt>
                <c:pt idx="88571">
                  <c:v>9.5</c:v>
                </c:pt>
                <c:pt idx="88572">
                  <c:v>9.5</c:v>
                </c:pt>
                <c:pt idx="88573">
                  <c:v>9.5</c:v>
                </c:pt>
                <c:pt idx="88574">
                  <c:v>9.5</c:v>
                </c:pt>
                <c:pt idx="88575">
                  <c:v>9.5</c:v>
                </c:pt>
                <c:pt idx="88576">
                  <c:v>9.5</c:v>
                </c:pt>
                <c:pt idx="88577">
                  <c:v>9.5</c:v>
                </c:pt>
                <c:pt idx="88578">
                  <c:v>9.5</c:v>
                </c:pt>
                <c:pt idx="88579">
                  <c:v>9.5</c:v>
                </c:pt>
                <c:pt idx="88580">
                  <c:v>9.5</c:v>
                </c:pt>
                <c:pt idx="88581">
                  <c:v>9.5</c:v>
                </c:pt>
                <c:pt idx="88582">
                  <c:v>9.5</c:v>
                </c:pt>
                <c:pt idx="88583">
                  <c:v>9.5</c:v>
                </c:pt>
                <c:pt idx="88584">
                  <c:v>9.5</c:v>
                </c:pt>
                <c:pt idx="88585">
                  <c:v>9.5</c:v>
                </c:pt>
                <c:pt idx="88586">
                  <c:v>9.5</c:v>
                </c:pt>
                <c:pt idx="88587">
                  <c:v>9.5</c:v>
                </c:pt>
                <c:pt idx="88588">
                  <c:v>9.5</c:v>
                </c:pt>
                <c:pt idx="88589">
                  <c:v>9.5</c:v>
                </c:pt>
                <c:pt idx="88590">
                  <c:v>9.5</c:v>
                </c:pt>
                <c:pt idx="88591">
                  <c:v>9.5</c:v>
                </c:pt>
                <c:pt idx="88592">
                  <c:v>9.5</c:v>
                </c:pt>
                <c:pt idx="88593">
                  <c:v>9.5</c:v>
                </c:pt>
                <c:pt idx="88594">
                  <c:v>9.5</c:v>
                </c:pt>
                <c:pt idx="88595">
                  <c:v>9.5</c:v>
                </c:pt>
                <c:pt idx="88596">
                  <c:v>9.5</c:v>
                </c:pt>
                <c:pt idx="88597">
                  <c:v>9.5</c:v>
                </c:pt>
                <c:pt idx="88598">
                  <c:v>9.5</c:v>
                </c:pt>
                <c:pt idx="88599">
                  <c:v>9.5</c:v>
                </c:pt>
                <c:pt idx="88600">
                  <c:v>9.5</c:v>
                </c:pt>
                <c:pt idx="88601">
                  <c:v>9.5</c:v>
                </c:pt>
                <c:pt idx="88602">
                  <c:v>9.5</c:v>
                </c:pt>
                <c:pt idx="88603">
                  <c:v>9.5</c:v>
                </c:pt>
                <c:pt idx="88604">
                  <c:v>9.5</c:v>
                </c:pt>
                <c:pt idx="88605">
                  <c:v>9.5</c:v>
                </c:pt>
                <c:pt idx="88606">
                  <c:v>9.5</c:v>
                </c:pt>
                <c:pt idx="88607">
                  <c:v>9.5</c:v>
                </c:pt>
                <c:pt idx="88608">
                  <c:v>9.5</c:v>
                </c:pt>
                <c:pt idx="88609">
                  <c:v>9.5</c:v>
                </c:pt>
                <c:pt idx="88610">
                  <c:v>9.5</c:v>
                </c:pt>
                <c:pt idx="88611">
                  <c:v>9.5</c:v>
                </c:pt>
                <c:pt idx="88612">
                  <c:v>9.5</c:v>
                </c:pt>
                <c:pt idx="88613">
                  <c:v>9.5</c:v>
                </c:pt>
                <c:pt idx="88614">
                  <c:v>9.5</c:v>
                </c:pt>
                <c:pt idx="88615">
                  <c:v>9.5</c:v>
                </c:pt>
                <c:pt idx="88616">
                  <c:v>9.5</c:v>
                </c:pt>
                <c:pt idx="88617">
                  <c:v>9.5</c:v>
                </c:pt>
                <c:pt idx="88618">
                  <c:v>9.5</c:v>
                </c:pt>
                <c:pt idx="88619">
                  <c:v>9.5</c:v>
                </c:pt>
                <c:pt idx="88620">
                  <c:v>9.5</c:v>
                </c:pt>
                <c:pt idx="88621">
                  <c:v>9.5</c:v>
                </c:pt>
                <c:pt idx="88622">
                  <c:v>9.5</c:v>
                </c:pt>
                <c:pt idx="88623">
                  <c:v>9.5</c:v>
                </c:pt>
                <c:pt idx="88624">
                  <c:v>9.5</c:v>
                </c:pt>
                <c:pt idx="88625">
                  <c:v>9.5</c:v>
                </c:pt>
                <c:pt idx="88626">
                  <c:v>9.5</c:v>
                </c:pt>
                <c:pt idx="88627">
                  <c:v>9.5</c:v>
                </c:pt>
                <c:pt idx="88628">
                  <c:v>9.5</c:v>
                </c:pt>
                <c:pt idx="88629">
                  <c:v>9.5</c:v>
                </c:pt>
                <c:pt idx="88630">
                  <c:v>9.5</c:v>
                </c:pt>
                <c:pt idx="88631">
                  <c:v>9.5</c:v>
                </c:pt>
                <c:pt idx="88632">
                  <c:v>9.5</c:v>
                </c:pt>
                <c:pt idx="88633">
                  <c:v>9.5</c:v>
                </c:pt>
                <c:pt idx="88634">
                  <c:v>9.5</c:v>
                </c:pt>
                <c:pt idx="88635">
                  <c:v>9.5</c:v>
                </c:pt>
                <c:pt idx="88636">
                  <c:v>9.5</c:v>
                </c:pt>
                <c:pt idx="88637">
                  <c:v>9.5</c:v>
                </c:pt>
                <c:pt idx="88638">
                  <c:v>9.5</c:v>
                </c:pt>
                <c:pt idx="88639">
                  <c:v>9.5</c:v>
                </c:pt>
                <c:pt idx="88640">
                  <c:v>9.5</c:v>
                </c:pt>
                <c:pt idx="88641">
                  <c:v>9.5</c:v>
                </c:pt>
                <c:pt idx="88642">
                  <c:v>9.5</c:v>
                </c:pt>
                <c:pt idx="88643">
                  <c:v>9.5</c:v>
                </c:pt>
                <c:pt idx="88644">
                  <c:v>9.5</c:v>
                </c:pt>
                <c:pt idx="88645">
                  <c:v>9.5</c:v>
                </c:pt>
                <c:pt idx="88646">
                  <c:v>9.5</c:v>
                </c:pt>
                <c:pt idx="88647">
                  <c:v>9.5</c:v>
                </c:pt>
                <c:pt idx="88648">
                  <c:v>9.5</c:v>
                </c:pt>
                <c:pt idx="88649">
                  <c:v>9.5</c:v>
                </c:pt>
                <c:pt idx="88650">
                  <c:v>9.5</c:v>
                </c:pt>
                <c:pt idx="88651">
                  <c:v>9.5</c:v>
                </c:pt>
                <c:pt idx="88652">
                  <c:v>9.5</c:v>
                </c:pt>
                <c:pt idx="88653">
                  <c:v>9.5</c:v>
                </c:pt>
                <c:pt idx="88654">
                  <c:v>9.5</c:v>
                </c:pt>
                <c:pt idx="88655">
                  <c:v>9.5</c:v>
                </c:pt>
                <c:pt idx="88656">
                  <c:v>9.5</c:v>
                </c:pt>
                <c:pt idx="88657">
                  <c:v>9.5</c:v>
                </c:pt>
                <c:pt idx="88658">
                  <c:v>9.5</c:v>
                </c:pt>
                <c:pt idx="88659">
                  <c:v>9.5</c:v>
                </c:pt>
                <c:pt idx="88660">
                  <c:v>9.5</c:v>
                </c:pt>
                <c:pt idx="88661">
                  <c:v>9.5</c:v>
                </c:pt>
                <c:pt idx="88662">
                  <c:v>9.5</c:v>
                </c:pt>
                <c:pt idx="88663">
                  <c:v>9.5</c:v>
                </c:pt>
                <c:pt idx="88664">
                  <c:v>9.5</c:v>
                </c:pt>
                <c:pt idx="88665">
                  <c:v>9.5</c:v>
                </c:pt>
                <c:pt idx="88666">
                  <c:v>9.5</c:v>
                </c:pt>
                <c:pt idx="88667">
                  <c:v>9.5</c:v>
                </c:pt>
                <c:pt idx="88668">
                  <c:v>9.5</c:v>
                </c:pt>
                <c:pt idx="88669">
                  <c:v>9.5</c:v>
                </c:pt>
                <c:pt idx="88670">
                  <c:v>9.5</c:v>
                </c:pt>
                <c:pt idx="88671">
                  <c:v>9.5</c:v>
                </c:pt>
                <c:pt idx="88672">
                  <c:v>9.5</c:v>
                </c:pt>
                <c:pt idx="88673">
                  <c:v>9.5</c:v>
                </c:pt>
                <c:pt idx="88674">
                  <c:v>9.5</c:v>
                </c:pt>
                <c:pt idx="88675">
                  <c:v>9.5</c:v>
                </c:pt>
                <c:pt idx="88676">
                  <c:v>9.5</c:v>
                </c:pt>
                <c:pt idx="88677">
                  <c:v>9.5</c:v>
                </c:pt>
                <c:pt idx="88678">
                  <c:v>9.5</c:v>
                </c:pt>
                <c:pt idx="88679">
                  <c:v>9.5</c:v>
                </c:pt>
                <c:pt idx="88680">
                  <c:v>9.5</c:v>
                </c:pt>
                <c:pt idx="88681">
                  <c:v>9.5</c:v>
                </c:pt>
                <c:pt idx="88682">
                  <c:v>9.5</c:v>
                </c:pt>
                <c:pt idx="88683">
                  <c:v>9.5</c:v>
                </c:pt>
                <c:pt idx="88684">
                  <c:v>9.5</c:v>
                </c:pt>
                <c:pt idx="88685">
                  <c:v>9.5</c:v>
                </c:pt>
                <c:pt idx="88686">
                  <c:v>9.5</c:v>
                </c:pt>
                <c:pt idx="88687">
                  <c:v>9.5</c:v>
                </c:pt>
                <c:pt idx="88688">
                  <c:v>9.5</c:v>
                </c:pt>
                <c:pt idx="88689">
                  <c:v>9.5</c:v>
                </c:pt>
                <c:pt idx="88690">
                  <c:v>9.5</c:v>
                </c:pt>
                <c:pt idx="88691">
                  <c:v>9.5</c:v>
                </c:pt>
                <c:pt idx="88692">
                  <c:v>9.5</c:v>
                </c:pt>
                <c:pt idx="88693">
                  <c:v>9.5</c:v>
                </c:pt>
                <c:pt idx="88694">
                  <c:v>9.5</c:v>
                </c:pt>
                <c:pt idx="88695">
                  <c:v>9.5</c:v>
                </c:pt>
                <c:pt idx="88696">
                  <c:v>9.5</c:v>
                </c:pt>
                <c:pt idx="88697">
                  <c:v>9.5</c:v>
                </c:pt>
                <c:pt idx="88698">
                  <c:v>9.5</c:v>
                </c:pt>
                <c:pt idx="88699">
                  <c:v>9.5</c:v>
                </c:pt>
                <c:pt idx="88700">
                  <c:v>9.5</c:v>
                </c:pt>
                <c:pt idx="88701">
                  <c:v>9.5</c:v>
                </c:pt>
                <c:pt idx="88702">
                  <c:v>9.5</c:v>
                </c:pt>
                <c:pt idx="88703">
                  <c:v>9.5</c:v>
                </c:pt>
                <c:pt idx="88704">
                  <c:v>9.5</c:v>
                </c:pt>
                <c:pt idx="88705">
                  <c:v>9.5</c:v>
                </c:pt>
                <c:pt idx="88706">
                  <c:v>9.5</c:v>
                </c:pt>
                <c:pt idx="88707">
                  <c:v>9.5</c:v>
                </c:pt>
                <c:pt idx="88708">
                  <c:v>9.5</c:v>
                </c:pt>
                <c:pt idx="88709">
                  <c:v>9.5</c:v>
                </c:pt>
                <c:pt idx="88710">
                  <c:v>9.5</c:v>
                </c:pt>
                <c:pt idx="88711">
                  <c:v>9.5</c:v>
                </c:pt>
                <c:pt idx="88712">
                  <c:v>9.5</c:v>
                </c:pt>
                <c:pt idx="88713">
                  <c:v>9.5</c:v>
                </c:pt>
                <c:pt idx="88714">
                  <c:v>9.5</c:v>
                </c:pt>
                <c:pt idx="88715">
                  <c:v>9.5</c:v>
                </c:pt>
                <c:pt idx="88716">
                  <c:v>9.5</c:v>
                </c:pt>
                <c:pt idx="88717">
                  <c:v>9.5</c:v>
                </c:pt>
                <c:pt idx="88718">
                  <c:v>9.5</c:v>
                </c:pt>
                <c:pt idx="88719">
                  <c:v>9.5</c:v>
                </c:pt>
                <c:pt idx="88720">
                  <c:v>9.5</c:v>
                </c:pt>
                <c:pt idx="88721">
                  <c:v>9.5</c:v>
                </c:pt>
                <c:pt idx="88722">
                  <c:v>9.5</c:v>
                </c:pt>
                <c:pt idx="88723">
                  <c:v>9.5</c:v>
                </c:pt>
                <c:pt idx="88724">
                  <c:v>9.5</c:v>
                </c:pt>
                <c:pt idx="88725">
                  <c:v>9.5</c:v>
                </c:pt>
                <c:pt idx="88726">
                  <c:v>9.5</c:v>
                </c:pt>
                <c:pt idx="88727">
                  <c:v>9.5</c:v>
                </c:pt>
                <c:pt idx="88728">
                  <c:v>9.5</c:v>
                </c:pt>
                <c:pt idx="88729">
                  <c:v>9.5</c:v>
                </c:pt>
                <c:pt idx="88730">
                  <c:v>9.5</c:v>
                </c:pt>
                <c:pt idx="88731">
                  <c:v>9.5</c:v>
                </c:pt>
                <c:pt idx="88732">
                  <c:v>9.5</c:v>
                </c:pt>
                <c:pt idx="88733">
                  <c:v>9.5</c:v>
                </c:pt>
                <c:pt idx="88734">
                  <c:v>9.5</c:v>
                </c:pt>
                <c:pt idx="88735">
                  <c:v>9.5</c:v>
                </c:pt>
                <c:pt idx="88736">
                  <c:v>9.5</c:v>
                </c:pt>
                <c:pt idx="88737">
                  <c:v>9.5</c:v>
                </c:pt>
                <c:pt idx="88738">
                  <c:v>9.5</c:v>
                </c:pt>
                <c:pt idx="88739">
                  <c:v>9.5</c:v>
                </c:pt>
                <c:pt idx="88740">
                  <c:v>9.5</c:v>
                </c:pt>
                <c:pt idx="88741">
                  <c:v>9.5</c:v>
                </c:pt>
                <c:pt idx="88742">
                  <c:v>9.5</c:v>
                </c:pt>
                <c:pt idx="88743">
                  <c:v>9.5</c:v>
                </c:pt>
                <c:pt idx="88744">
                  <c:v>9.5</c:v>
                </c:pt>
                <c:pt idx="88745">
                  <c:v>9.5</c:v>
                </c:pt>
                <c:pt idx="88746">
                  <c:v>9.5</c:v>
                </c:pt>
                <c:pt idx="88747">
                  <c:v>9.5</c:v>
                </c:pt>
                <c:pt idx="88748">
                  <c:v>9.5</c:v>
                </c:pt>
                <c:pt idx="88749">
                  <c:v>9.5</c:v>
                </c:pt>
                <c:pt idx="88750">
                  <c:v>9.5</c:v>
                </c:pt>
                <c:pt idx="88751">
                  <c:v>9.5</c:v>
                </c:pt>
                <c:pt idx="88752">
                  <c:v>9.5</c:v>
                </c:pt>
                <c:pt idx="88753">
                  <c:v>9.5</c:v>
                </c:pt>
                <c:pt idx="88754">
                  <c:v>9.5</c:v>
                </c:pt>
                <c:pt idx="88755">
                  <c:v>9.5</c:v>
                </c:pt>
                <c:pt idx="88756">
                  <c:v>9.5</c:v>
                </c:pt>
                <c:pt idx="88757">
                  <c:v>9.5</c:v>
                </c:pt>
                <c:pt idx="88758">
                  <c:v>9.5</c:v>
                </c:pt>
                <c:pt idx="88759">
                  <c:v>9.5</c:v>
                </c:pt>
                <c:pt idx="88760">
                  <c:v>9.5</c:v>
                </c:pt>
                <c:pt idx="88761">
                  <c:v>9.5</c:v>
                </c:pt>
                <c:pt idx="88762">
                  <c:v>9.5</c:v>
                </c:pt>
                <c:pt idx="88763">
                  <c:v>9.5</c:v>
                </c:pt>
                <c:pt idx="88764">
                  <c:v>9.5</c:v>
                </c:pt>
                <c:pt idx="88765">
                  <c:v>9.5</c:v>
                </c:pt>
                <c:pt idx="88766">
                  <c:v>9.5</c:v>
                </c:pt>
                <c:pt idx="88767">
                  <c:v>9.5</c:v>
                </c:pt>
                <c:pt idx="88768">
                  <c:v>9.5</c:v>
                </c:pt>
                <c:pt idx="88769">
                  <c:v>9.5</c:v>
                </c:pt>
                <c:pt idx="88770">
                  <c:v>9.5</c:v>
                </c:pt>
                <c:pt idx="88771">
                  <c:v>9.5</c:v>
                </c:pt>
                <c:pt idx="88772">
                  <c:v>9.5</c:v>
                </c:pt>
                <c:pt idx="88773">
                  <c:v>9.5</c:v>
                </c:pt>
                <c:pt idx="88774">
                  <c:v>9.5</c:v>
                </c:pt>
                <c:pt idx="88775">
                  <c:v>9.5</c:v>
                </c:pt>
                <c:pt idx="88776">
                  <c:v>9.5</c:v>
                </c:pt>
                <c:pt idx="88777">
                  <c:v>9.5</c:v>
                </c:pt>
                <c:pt idx="88778">
                  <c:v>9.5</c:v>
                </c:pt>
                <c:pt idx="88779">
                  <c:v>9.5</c:v>
                </c:pt>
                <c:pt idx="88780">
                  <c:v>9.5</c:v>
                </c:pt>
                <c:pt idx="88781">
                  <c:v>9.5</c:v>
                </c:pt>
                <c:pt idx="88782">
                  <c:v>9.5</c:v>
                </c:pt>
                <c:pt idx="88783">
                  <c:v>9.5</c:v>
                </c:pt>
                <c:pt idx="88784">
                  <c:v>9.5</c:v>
                </c:pt>
                <c:pt idx="88785">
                  <c:v>9.5</c:v>
                </c:pt>
                <c:pt idx="88786">
                  <c:v>9.5</c:v>
                </c:pt>
                <c:pt idx="88787">
                  <c:v>9.5</c:v>
                </c:pt>
                <c:pt idx="88788">
                  <c:v>9.5</c:v>
                </c:pt>
                <c:pt idx="88789">
                  <c:v>9.5</c:v>
                </c:pt>
                <c:pt idx="88790">
                  <c:v>9.5</c:v>
                </c:pt>
                <c:pt idx="88791">
                  <c:v>9.5</c:v>
                </c:pt>
                <c:pt idx="88792">
                  <c:v>9.5</c:v>
                </c:pt>
                <c:pt idx="88793">
                  <c:v>9.5</c:v>
                </c:pt>
                <c:pt idx="88794">
                  <c:v>9.5</c:v>
                </c:pt>
                <c:pt idx="88795">
                  <c:v>9.5</c:v>
                </c:pt>
                <c:pt idx="88796">
                  <c:v>9.5</c:v>
                </c:pt>
                <c:pt idx="88797">
                  <c:v>9.5</c:v>
                </c:pt>
                <c:pt idx="88798">
                  <c:v>9.5</c:v>
                </c:pt>
                <c:pt idx="88799">
                  <c:v>9.5</c:v>
                </c:pt>
                <c:pt idx="88800">
                  <c:v>10</c:v>
                </c:pt>
                <c:pt idx="88801">
                  <c:v>10</c:v>
                </c:pt>
                <c:pt idx="88802">
                  <c:v>10</c:v>
                </c:pt>
                <c:pt idx="88803">
                  <c:v>10</c:v>
                </c:pt>
                <c:pt idx="88804">
                  <c:v>10</c:v>
                </c:pt>
                <c:pt idx="88805">
                  <c:v>10</c:v>
                </c:pt>
                <c:pt idx="88806">
                  <c:v>10</c:v>
                </c:pt>
                <c:pt idx="88807">
                  <c:v>10</c:v>
                </c:pt>
                <c:pt idx="88808">
                  <c:v>10</c:v>
                </c:pt>
                <c:pt idx="88809">
                  <c:v>10</c:v>
                </c:pt>
                <c:pt idx="88810">
                  <c:v>10</c:v>
                </c:pt>
                <c:pt idx="88811">
                  <c:v>10</c:v>
                </c:pt>
                <c:pt idx="88812">
                  <c:v>10</c:v>
                </c:pt>
                <c:pt idx="88813">
                  <c:v>10</c:v>
                </c:pt>
                <c:pt idx="88814">
                  <c:v>10</c:v>
                </c:pt>
                <c:pt idx="88815">
                  <c:v>10</c:v>
                </c:pt>
                <c:pt idx="88816">
                  <c:v>10</c:v>
                </c:pt>
                <c:pt idx="88817">
                  <c:v>10</c:v>
                </c:pt>
                <c:pt idx="88818">
                  <c:v>10</c:v>
                </c:pt>
                <c:pt idx="88819">
                  <c:v>10</c:v>
                </c:pt>
                <c:pt idx="88820">
                  <c:v>10</c:v>
                </c:pt>
                <c:pt idx="88821">
                  <c:v>10</c:v>
                </c:pt>
                <c:pt idx="88822">
                  <c:v>10</c:v>
                </c:pt>
                <c:pt idx="88823">
                  <c:v>10</c:v>
                </c:pt>
                <c:pt idx="88824">
                  <c:v>10</c:v>
                </c:pt>
                <c:pt idx="88825">
                  <c:v>10</c:v>
                </c:pt>
                <c:pt idx="88826">
                  <c:v>10</c:v>
                </c:pt>
                <c:pt idx="88827">
                  <c:v>10</c:v>
                </c:pt>
                <c:pt idx="88828">
                  <c:v>10</c:v>
                </c:pt>
                <c:pt idx="88829">
                  <c:v>10</c:v>
                </c:pt>
                <c:pt idx="88830">
                  <c:v>10</c:v>
                </c:pt>
                <c:pt idx="88831">
                  <c:v>10</c:v>
                </c:pt>
                <c:pt idx="88832">
                  <c:v>10</c:v>
                </c:pt>
                <c:pt idx="88833">
                  <c:v>10</c:v>
                </c:pt>
                <c:pt idx="88834">
                  <c:v>10</c:v>
                </c:pt>
                <c:pt idx="88835">
                  <c:v>10</c:v>
                </c:pt>
                <c:pt idx="88836">
                  <c:v>10</c:v>
                </c:pt>
                <c:pt idx="88837">
                  <c:v>10</c:v>
                </c:pt>
                <c:pt idx="88838">
                  <c:v>10</c:v>
                </c:pt>
                <c:pt idx="88839">
                  <c:v>10</c:v>
                </c:pt>
                <c:pt idx="88840">
                  <c:v>10</c:v>
                </c:pt>
                <c:pt idx="88841">
                  <c:v>10</c:v>
                </c:pt>
                <c:pt idx="88842">
                  <c:v>10</c:v>
                </c:pt>
                <c:pt idx="88843">
                  <c:v>10</c:v>
                </c:pt>
                <c:pt idx="88844">
                  <c:v>10</c:v>
                </c:pt>
                <c:pt idx="88845">
                  <c:v>10</c:v>
                </c:pt>
                <c:pt idx="88846">
                  <c:v>10</c:v>
                </c:pt>
                <c:pt idx="88847">
                  <c:v>10</c:v>
                </c:pt>
                <c:pt idx="88848">
                  <c:v>10</c:v>
                </c:pt>
                <c:pt idx="88849">
                  <c:v>10</c:v>
                </c:pt>
                <c:pt idx="88850">
                  <c:v>10</c:v>
                </c:pt>
                <c:pt idx="88851">
                  <c:v>10</c:v>
                </c:pt>
                <c:pt idx="88852">
                  <c:v>10</c:v>
                </c:pt>
                <c:pt idx="88853">
                  <c:v>10</c:v>
                </c:pt>
                <c:pt idx="88854">
                  <c:v>10</c:v>
                </c:pt>
                <c:pt idx="88855">
                  <c:v>10</c:v>
                </c:pt>
                <c:pt idx="88856">
                  <c:v>10</c:v>
                </c:pt>
                <c:pt idx="88857">
                  <c:v>10</c:v>
                </c:pt>
                <c:pt idx="88858">
                  <c:v>10</c:v>
                </c:pt>
                <c:pt idx="88859">
                  <c:v>10</c:v>
                </c:pt>
                <c:pt idx="88860">
                  <c:v>10</c:v>
                </c:pt>
                <c:pt idx="88861">
                  <c:v>10</c:v>
                </c:pt>
                <c:pt idx="88862">
                  <c:v>10</c:v>
                </c:pt>
                <c:pt idx="88863">
                  <c:v>10</c:v>
                </c:pt>
                <c:pt idx="88864">
                  <c:v>10</c:v>
                </c:pt>
                <c:pt idx="88865">
                  <c:v>10</c:v>
                </c:pt>
                <c:pt idx="88866">
                  <c:v>10</c:v>
                </c:pt>
                <c:pt idx="88867">
                  <c:v>10</c:v>
                </c:pt>
                <c:pt idx="88868">
                  <c:v>10</c:v>
                </c:pt>
                <c:pt idx="88869">
                  <c:v>10</c:v>
                </c:pt>
                <c:pt idx="88870">
                  <c:v>10</c:v>
                </c:pt>
                <c:pt idx="88871">
                  <c:v>10</c:v>
                </c:pt>
                <c:pt idx="88872">
                  <c:v>10</c:v>
                </c:pt>
                <c:pt idx="88873">
                  <c:v>10</c:v>
                </c:pt>
                <c:pt idx="88874">
                  <c:v>10</c:v>
                </c:pt>
                <c:pt idx="88875">
                  <c:v>10</c:v>
                </c:pt>
                <c:pt idx="88876">
                  <c:v>10</c:v>
                </c:pt>
                <c:pt idx="88877">
                  <c:v>10</c:v>
                </c:pt>
                <c:pt idx="88878">
                  <c:v>10</c:v>
                </c:pt>
                <c:pt idx="88879">
                  <c:v>10</c:v>
                </c:pt>
                <c:pt idx="88880">
                  <c:v>10</c:v>
                </c:pt>
                <c:pt idx="88881">
                  <c:v>10</c:v>
                </c:pt>
                <c:pt idx="88882">
                  <c:v>10</c:v>
                </c:pt>
                <c:pt idx="88883">
                  <c:v>10</c:v>
                </c:pt>
                <c:pt idx="88884">
                  <c:v>10</c:v>
                </c:pt>
                <c:pt idx="88885">
                  <c:v>10</c:v>
                </c:pt>
                <c:pt idx="88886">
                  <c:v>10</c:v>
                </c:pt>
                <c:pt idx="88887">
                  <c:v>10</c:v>
                </c:pt>
                <c:pt idx="88888">
                  <c:v>10</c:v>
                </c:pt>
                <c:pt idx="88889">
                  <c:v>10</c:v>
                </c:pt>
                <c:pt idx="88890">
                  <c:v>10</c:v>
                </c:pt>
                <c:pt idx="88891">
                  <c:v>10</c:v>
                </c:pt>
                <c:pt idx="88892">
                  <c:v>10</c:v>
                </c:pt>
                <c:pt idx="88893">
                  <c:v>10</c:v>
                </c:pt>
                <c:pt idx="88894">
                  <c:v>10</c:v>
                </c:pt>
                <c:pt idx="88895">
                  <c:v>10</c:v>
                </c:pt>
                <c:pt idx="88896">
                  <c:v>10</c:v>
                </c:pt>
                <c:pt idx="88897">
                  <c:v>10</c:v>
                </c:pt>
                <c:pt idx="88898">
                  <c:v>10</c:v>
                </c:pt>
                <c:pt idx="88899">
                  <c:v>10</c:v>
                </c:pt>
                <c:pt idx="88900">
                  <c:v>10</c:v>
                </c:pt>
                <c:pt idx="88901">
                  <c:v>10</c:v>
                </c:pt>
                <c:pt idx="88902">
                  <c:v>10</c:v>
                </c:pt>
                <c:pt idx="88903">
                  <c:v>10</c:v>
                </c:pt>
                <c:pt idx="88904">
                  <c:v>10</c:v>
                </c:pt>
                <c:pt idx="88905">
                  <c:v>10</c:v>
                </c:pt>
                <c:pt idx="88906">
                  <c:v>10</c:v>
                </c:pt>
                <c:pt idx="88907">
                  <c:v>10</c:v>
                </c:pt>
                <c:pt idx="88908">
                  <c:v>10</c:v>
                </c:pt>
                <c:pt idx="88909">
                  <c:v>10</c:v>
                </c:pt>
                <c:pt idx="88910">
                  <c:v>10</c:v>
                </c:pt>
                <c:pt idx="88911">
                  <c:v>10</c:v>
                </c:pt>
                <c:pt idx="88912">
                  <c:v>10</c:v>
                </c:pt>
                <c:pt idx="88913">
                  <c:v>10</c:v>
                </c:pt>
                <c:pt idx="88914">
                  <c:v>10</c:v>
                </c:pt>
                <c:pt idx="88915">
                  <c:v>10</c:v>
                </c:pt>
                <c:pt idx="88916">
                  <c:v>10</c:v>
                </c:pt>
                <c:pt idx="88917">
                  <c:v>10</c:v>
                </c:pt>
                <c:pt idx="88918">
                  <c:v>10</c:v>
                </c:pt>
                <c:pt idx="88919">
                  <c:v>10</c:v>
                </c:pt>
                <c:pt idx="88920">
                  <c:v>10</c:v>
                </c:pt>
                <c:pt idx="88921">
                  <c:v>10</c:v>
                </c:pt>
                <c:pt idx="88922">
                  <c:v>10</c:v>
                </c:pt>
                <c:pt idx="88923">
                  <c:v>10</c:v>
                </c:pt>
                <c:pt idx="88924">
                  <c:v>10</c:v>
                </c:pt>
                <c:pt idx="88925">
                  <c:v>10</c:v>
                </c:pt>
                <c:pt idx="88926">
                  <c:v>10</c:v>
                </c:pt>
                <c:pt idx="88927">
                  <c:v>10</c:v>
                </c:pt>
                <c:pt idx="88928">
                  <c:v>10</c:v>
                </c:pt>
                <c:pt idx="88929">
                  <c:v>10</c:v>
                </c:pt>
                <c:pt idx="88930">
                  <c:v>10</c:v>
                </c:pt>
                <c:pt idx="88931">
                  <c:v>10</c:v>
                </c:pt>
                <c:pt idx="88932">
                  <c:v>10</c:v>
                </c:pt>
                <c:pt idx="88933">
                  <c:v>10</c:v>
                </c:pt>
                <c:pt idx="88934">
                  <c:v>10</c:v>
                </c:pt>
                <c:pt idx="88935">
                  <c:v>10</c:v>
                </c:pt>
                <c:pt idx="88936">
                  <c:v>10</c:v>
                </c:pt>
                <c:pt idx="88937">
                  <c:v>10</c:v>
                </c:pt>
                <c:pt idx="88938">
                  <c:v>10</c:v>
                </c:pt>
                <c:pt idx="88939">
                  <c:v>10</c:v>
                </c:pt>
                <c:pt idx="88940">
                  <c:v>10</c:v>
                </c:pt>
                <c:pt idx="88941">
                  <c:v>10</c:v>
                </c:pt>
                <c:pt idx="88942">
                  <c:v>10</c:v>
                </c:pt>
                <c:pt idx="88943">
                  <c:v>10</c:v>
                </c:pt>
                <c:pt idx="88944">
                  <c:v>10</c:v>
                </c:pt>
                <c:pt idx="88945">
                  <c:v>10</c:v>
                </c:pt>
                <c:pt idx="88946">
                  <c:v>10</c:v>
                </c:pt>
                <c:pt idx="88947">
                  <c:v>10</c:v>
                </c:pt>
                <c:pt idx="88948">
                  <c:v>10</c:v>
                </c:pt>
                <c:pt idx="88949">
                  <c:v>10</c:v>
                </c:pt>
                <c:pt idx="88950">
                  <c:v>10</c:v>
                </c:pt>
                <c:pt idx="88951">
                  <c:v>10</c:v>
                </c:pt>
                <c:pt idx="88952">
                  <c:v>10</c:v>
                </c:pt>
                <c:pt idx="88953">
                  <c:v>10</c:v>
                </c:pt>
                <c:pt idx="88954">
                  <c:v>10</c:v>
                </c:pt>
                <c:pt idx="88955">
                  <c:v>10</c:v>
                </c:pt>
                <c:pt idx="88956">
                  <c:v>10</c:v>
                </c:pt>
                <c:pt idx="88957">
                  <c:v>10</c:v>
                </c:pt>
                <c:pt idx="88958">
                  <c:v>10</c:v>
                </c:pt>
                <c:pt idx="88959">
                  <c:v>10</c:v>
                </c:pt>
                <c:pt idx="88960">
                  <c:v>10</c:v>
                </c:pt>
                <c:pt idx="88961">
                  <c:v>10</c:v>
                </c:pt>
                <c:pt idx="88962">
                  <c:v>10</c:v>
                </c:pt>
                <c:pt idx="88963">
                  <c:v>10</c:v>
                </c:pt>
                <c:pt idx="88964">
                  <c:v>10</c:v>
                </c:pt>
                <c:pt idx="88965">
                  <c:v>10</c:v>
                </c:pt>
                <c:pt idx="88966">
                  <c:v>10</c:v>
                </c:pt>
                <c:pt idx="88967">
                  <c:v>10</c:v>
                </c:pt>
                <c:pt idx="88968">
                  <c:v>10</c:v>
                </c:pt>
                <c:pt idx="88969">
                  <c:v>10</c:v>
                </c:pt>
                <c:pt idx="88970">
                  <c:v>10</c:v>
                </c:pt>
                <c:pt idx="88971">
                  <c:v>10</c:v>
                </c:pt>
                <c:pt idx="88972">
                  <c:v>10</c:v>
                </c:pt>
                <c:pt idx="88973">
                  <c:v>10</c:v>
                </c:pt>
                <c:pt idx="88974">
                  <c:v>10</c:v>
                </c:pt>
                <c:pt idx="88975">
                  <c:v>10</c:v>
                </c:pt>
                <c:pt idx="88976">
                  <c:v>10</c:v>
                </c:pt>
                <c:pt idx="88977">
                  <c:v>10</c:v>
                </c:pt>
                <c:pt idx="88978">
                  <c:v>10</c:v>
                </c:pt>
                <c:pt idx="88979">
                  <c:v>10</c:v>
                </c:pt>
                <c:pt idx="88980">
                  <c:v>10</c:v>
                </c:pt>
                <c:pt idx="88981">
                  <c:v>10</c:v>
                </c:pt>
                <c:pt idx="88982">
                  <c:v>10</c:v>
                </c:pt>
                <c:pt idx="88983">
                  <c:v>10</c:v>
                </c:pt>
                <c:pt idx="88984">
                  <c:v>10</c:v>
                </c:pt>
                <c:pt idx="88985">
                  <c:v>10</c:v>
                </c:pt>
                <c:pt idx="88986">
                  <c:v>10</c:v>
                </c:pt>
                <c:pt idx="88987">
                  <c:v>10</c:v>
                </c:pt>
                <c:pt idx="88988">
                  <c:v>10</c:v>
                </c:pt>
                <c:pt idx="88989">
                  <c:v>10</c:v>
                </c:pt>
                <c:pt idx="88990">
                  <c:v>10</c:v>
                </c:pt>
                <c:pt idx="88991">
                  <c:v>10</c:v>
                </c:pt>
                <c:pt idx="88992">
                  <c:v>10</c:v>
                </c:pt>
                <c:pt idx="88993">
                  <c:v>10</c:v>
                </c:pt>
                <c:pt idx="88994">
                  <c:v>10</c:v>
                </c:pt>
                <c:pt idx="88995">
                  <c:v>10</c:v>
                </c:pt>
                <c:pt idx="88996">
                  <c:v>10</c:v>
                </c:pt>
                <c:pt idx="88997">
                  <c:v>10</c:v>
                </c:pt>
                <c:pt idx="88998">
                  <c:v>10</c:v>
                </c:pt>
                <c:pt idx="88999">
                  <c:v>10</c:v>
                </c:pt>
                <c:pt idx="89000">
                  <c:v>10</c:v>
                </c:pt>
                <c:pt idx="89001">
                  <c:v>10</c:v>
                </c:pt>
                <c:pt idx="89002">
                  <c:v>10</c:v>
                </c:pt>
                <c:pt idx="89003">
                  <c:v>10</c:v>
                </c:pt>
                <c:pt idx="89004">
                  <c:v>10</c:v>
                </c:pt>
                <c:pt idx="89005">
                  <c:v>10</c:v>
                </c:pt>
                <c:pt idx="89006">
                  <c:v>10</c:v>
                </c:pt>
                <c:pt idx="89007">
                  <c:v>10</c:v>
                </c:pt>
                <c:pt idx="89008">
                  <c:v>10</c:v>
                </c:pt>
                <c:pt idx="89009">
                  <c:v>10</c:v>
                </c:pt>
                <c:pt idx="89010">
                  <c:v>10</c:v>
                </c:pt>
                <c:pt idx="89011">
                  <c:v>10</c:v>
                </c:pt>
                <c:pt idx="89012">
                  <c:v>10</c:v>
                </c:pt>
                <c:pt idx="89013">
                  <c:v>10</c:v>
                </c:pt>
                <c:pt idx="89014">
                  <c:v>10</c:v>
                </c:pt>
                <c:pt idx="89015">
                  <c:v>10</c:v>
                </c:pt>
                <c:pt idx="89016">
                  <c:v>10</c:v>
                </c:pt>
                <c:pt idx="89017">
                  <c:v>10</c:v>
                </c:pt>
                <c:pt idx="89018">
                  <c:v>10</c:v>
                </c:pt>
                <c:pt idx="89019">
                  <c:v>10</c:v>
                </c:pt>
                <c:pt idx="89020">
                  <c:v>10</c:v>
                </c:pt>
                <c:pt idx="89021">
                  <c:v>10</c:v>
                </c:pt>
                <c:pt idx="89022">
                  <c:v>10</c:v>
                </c:pt>
                <c:pt idx="89023">
                  <c:v>10</c:v>
                </c:pt>
                <c:pt idx="89024">
                  <c:v>10</c:v>
                </c:pt>
                <c:pt idx="89025">
                  <c:v>10</c:v>
                </c:pt>
                <c:pt idx="89026">
                  <c:v>10</c:v>
                </c:pt>
                <c:pt idx="89027">
                  <c:v>10</c:v>
                </c:pt>
                <c:pt idx="89028">
                  <c:v>10</c:v>
                </c:pt>
                <c:pt idx="89029">
                  <c:v>10</c:v>
                </c:pt>
                <c:pt idx="89030">
                  <c:v>10</c:v>
                </c:pt>
                <c:pt idx="89031">
                  <c:v>10</c:v>
                </c:pt>
                <c:pt idx="89032">
                  <c:v>10</c:v>
                </c:pt>
                <c:pt idx="89033">
                  <c:v>10</c:v>
                </c:pt>
                <c:pt idx="89034">
                  <c:v>10</c:v>
                </c:pt>
                <c:pt idx="89035">
                  <c:v>10</c:v>
                </c:pt>
                <c:pt idx="89036">
                  <c:v>10</c:v>
                </c:pt>
                <c:pt idx="89037">
                  <c:v>10</c:v>
                </c:pt>
                <c:pt idx="89038">
                  <c:v>10</c:v>
                </c:pt>
                <c:pt idx="89039">
                  <c:v>10</c:v>
                </c:pt>
                <c:pt idx="89040">
                  <c:v>10</c:v>
                </c:pt>
                <c:pt idx="89041">
                  <c:v>10</c:v>
                </c:pt>
                <c:pt idx="89042">
                  <c:v>10</c:v>
                </c:pt>
                <c:pt idx="89043">
                  <c:v>10</c:v>
                </c:pt>
                <c:pt idx="89044">
                  <c:v>10</c:v>
                </c:pt>
                <c:pt idx="89045">
                  <c:v>10</c:v>
                </c:pt>
                <c:pt idx="89046">
                  <c:v>10</c:v>
                </c:pt>
                <c:pt idx="89047">
                  <c:v>10</c:v>
                </c:pt>
                <c:pt idx="89048">
                  <c:v>10</c:v>
                </c:pt>
                <c:pt idx="89049">
                  <c:v>10</c:v>
                </c:pt>
                <c:pt idx="89050">
                  <c:v>10</c:v>
                </c:pt>
                <c:pt idx="89051">
                  <c:v>10</c:v>
                </c:pt>
                <c:pt idx="89052">
                  <c:v>10</c:v>
                </c:pt>
                <c:pt idx="89053">
                  <c:v>10</c:v>
                </c:pt>
                <c:pt idx="89054">
                  <c:v>10</c:v>
                </c:pt>
                <c:pt idx="89055">
                  <c:v>10</c:v>
                </c:pt>
                <c:pt idx="89056">
                  <c:v>10</c:v>
                </c:pt>
                <c:pt idx="89057">
                  <c:v>10</c:v>
                </c:pt>
                <c:pt idx="89058">
                  <c:v>10</c:v>
                </c:pt>
                <c:pt idx="89059">
                  <c:v>10</c:v>
                </c:pt>
                <c:pt idx="89060">
                  <c:v>10</c:v>
                </c:pt>
                <c:pt idx="89061">
                  <c:v>10</c:v>
                </c:pt>
                <c:pt idx="89062">
                  <c:v>10</c:v>
                </c:pt>
                <c:pt idx="89063">
                  <c:v>10</c:v>
                </c:pt>
                <c:pt idx="89064">
                  <c:v>10</c:v>
                </c:pt>
                <c:pt idx="89065">
                  <c:v>10</c:v>
                </c:pt>
                <c:pt idx="89066">
                  <c:v>10</c:v>
                </c:pt>
                <c:pt idx="89067">
                  <c:v>10</c:v>
                </c:pt>
                <c:pt idx="89068">
                  <c:v>10</c:v>
                </c:pt>
                <c:pt idx="89069">
                  <c:v>10</c:v>
                </c:pt>
                <c:pt idx="89070">
                  <c:v>10</c:v>
                </c:pt>
                <c:pt idx="89071">
                  <c:v>10</c:v>
                </c:pt>
                <c:pt idx="89072">
                  <c:v>10</c:v>
                </c:pt>
                <c:pt idx="89073">
                  <c:v>10</c:v>
                </c:pt>
                <c:pt idx="89074">
                  <c:v>10</c:v>
                </c:pt>
                <c:pt idx="89075">
                  <c:v>10</c:v>
                </c:pt>
                <c:pt idx="89076">
                  <c:v>10</c:v>
                </c:pt>
                <c:pt idx="89077">
                  <c:v>10</c:v>
                </c:pt>
                <c:pt idx="89078">
                  <c:v>10</c:v>
                </c:pt>
                <c:pt idx="89079">
                  <c:v>10</c:v>
                </c:pt>
                <c:pt idx="89080">
                  <c:v>10</c:v>
                </c:pt>
                <c:pt idx="89081">
                  <c:v>10</c:v>
                </c:pt>
                <c:pt idx="89082">
                  <c:v>10</c:v>
                </c:pt>
                <c:pt idx="89083">
                  <c:v>10</c:v>
                </c:pt>
                <c:pt idx="89084">
                  <c:v>10</c:v>
                </c:pt>
                <c:pt idx="89085">
                  <c:v>10</c:v>
                </c:pt>
                <c:pt idx="89086">
                  <c:v>10</c:v>
                </c:pt>
                <c:pt idx="89087">
                  <c:v>10</c:v>
                </c:pt>
                <c:pt idx="89088">
                  <c:v>10</c:v>
                </c:pt>
                <c:pt idx="89089">
                  <c:v>10</c:v>
                </c:pt>
                <c:pt idx="89090">
                  <c:v>10</c:v>
                </c:pt>
                <c:pt idx="89091">
                  <c:v>10</c:v>
                </c:pt>
                <c:pt idx="89092">
                  <c:v>10</c:v>
                </c:pt>
                <c:pt idx="89093">
                  <c:v>10</c:v>
                </c:pt>
                <c:pt idx="89094">
                  <c:v>10</c:v>
                </c:pt>
                <c:pt idx="89095">
                  <c:v>10</c:v>
                </c:pt>
                <c:pt idx="89096">
                  <c:v>10</c:v>
                </c:pt>
                <c:pt idx="89097">
                  <c:v>10</c:v>
                </c:pt>
                <c:pt idx="89098">
                  <c:v>10</c:v>
                </c:pt>
                <c:pt idx="89099">
                  <c:v>10</c:v>
                </c:pt>
                <c:pt idx="89100">
                  <c:v>10</c:v>
                </c:pt>
                <c:pt idx="89101">
                  <c:v>10</c:v>
                </c:pt>
                <c:pt idx="89102">
                  <c:v>10</c:v>
                </c:pt>
                <c:pt idx="89103">
                  <c:v>10</c:v>
                </c:pt>
                <c:pt idx="89104">
                  <c:v>10</c:v>
                </c:pt>
                <c:pt idx="89105">
                  <c:v>10</c:v>
                </c:pt>
                <c:pt idx="89106">
                  <c:v>10</c:v>
                </c:pt>
                <c:pt idx="89107">
                  <c:v>10</c:v>
                </c:pt>
                <c:pt idx="89108">
                  <c:v>10</c:v>
                </c:pt>
                <c:pt idx="89109">
                  <c:v>10</c:v>
                </c:pt>
                <c:pt idx="89110">
                  <c:v>10</c:v>
                </c:pt>
                <c:pt idx="89111">
                  <c:v>10</c:v>
                </c:pt>
                <c:pt idx="89112">
                  <c:v>10</c:v>
                </c:pt>
                <c:pt idx="89113">
                  <c:v>10</c:v>
                </c:pt>
                <c:pt idx="89114">
                  <c:v>10</c:v>
                </c:pt>
                <c:pt idx="89115">
                  <c:v>10</c:v>
                </c:pt>
                <c:pt idx="89116">
                  <c:v>10</c:v>
                </c:pt>
                <c:pt idx="89117">
                  <c:v>10</c:v>
                </c:pt>
                <c:pt idx="89118">
                  <c:v>10</c:v>
                </c:pt>
                <c:pt idx="89119">
                  <c:v>10</c:v>
                </c:pt>
                <c:pt idx="89120">
                  <c:v>10</c:v>
                </c:pt>
                <c:pt idx="89121">
                  <c:v>10</c:v>
                </c:pt>
                <c:pt idx="89122">
                  <c:v>10</c:v>
                </c:pt>
                <c:pt idx="89123">
                  <c:v>10</c:v>
                </c:pt>
                <c:pt idx="89124">
                  <c:v>10</c:v>
                </c:pt>
                <c:pt idx="89125">
                  <c:v>10</c:v>
                </c:pt>
                <c:pt idx="89126">
                  <c:v>10</c:v>
                </c:pt>
                <c:pt idx="89127">
                  <c:v>10</c:v>
                </c:pt>
                <c:pt idx="89128">
                  <c:v>10</c:v>
                </c:pt>
                <c:pt idx="89129">
                  <c:v>10</c:v>
                </c:pt>
                <c:pt idx="89130">
                  <c:v>10</c:v>
                </c:pt>
                <c:pt idx="89131">
                  <c:v>10</c:v>
                </c:pt>
                <c:pt idx="89132">
                  <c:v>10</c:v>
                </c:pt>
                <c:pt idx="89133">
                  <c:v>10</c:v>
                </c:pt>
                <c:pt idx="89134">
                  <c:v>10</c:v>
                </c:pt>
                <c:pt idx="89135">
                  <c:v>10</c:v>
                </c:pt>
                <c:pt idx="89136">
                  <c:v>10</c:v>
                </c:pt>
                <c:pt idx="89137">
                  <c:v>10</c:v>
                </c:pt>
                <c:pt idx="89138">
                  <c:v>10</c:v>
                </c:pt>
                <c:pt idx="89139">
                  <c:v>10</c:v>
                </c:pt>
                <c:pt idx="89140">
                  <c:v>10</c:v>
                </c:pt>
                <c:pt idx="89141">
                  <c:v>10</c:v>
                </c:pt>
                <c:pt idx="89142">
                  <c:v>10</c:v>
                </c:pt>
                <c:pt idx="89143">
                  <c:v>10</c:v>
                </c:pt>
                <c:pt idx="89144">
                  <c:v>10</c:v>
                </c:pt>
                <c:pt idx="89145">
                  <c:v>10</c:v>
                </c:pt>
                <c:pt idx="89146">
                  <c:v>10</c:v>
                </c:pt>
                <c:pt idx="89147">
                  <c:v>10</c:v>
                </c:pt>
                <c:pt idx="89148">
                  <c:v>10</c:v>
                </c:pt>
                <c:pt idx="89149">
                  <c:v>10</c:v>
                </c:pt>
                <c:pt idx="89150">
                  <c:v>10</c:v>
                </c:pt>
                <c:pt idx="89151">
                  <c:v>10</c:v>
                </c:pt>
                <c:pt idx="89152">
                  <c:v>10</c:v>
                </c:pt>
                <c:pt idx="89153">
                  <c:v>10</c:v>
                </c:pt>
                <c:pt idx="89154">
                  <c:v>10</c:v>
                </c:pt>
                <c:pt idx="89155">
                  <c:v>10</c:v>
                </c:pt>
                <c:pt idx="89156">
                  <c:v>10</c:v>
                </c:pt>
                <c:pt idx="89157">
                  <c:v>10</c:v>
                </c:pt>
                <c:pt idx="89158">
                  <c:v>10</c:v>
                </c:pt>
                <c:pt idx="89159">
                  <c:v>10</c:v>
                </c:pt>
                <c:pt idx="89160">
                  <c:v>10</c:v>
                </c:pt>
                <c:pt idx="89161">
                  <c:v>10</c:v>
                </c:pt>
                <c:pt idx="89162">
                  <c:v>10</c:v>
                </c:pt>
                <c:pt idx="89163">
                  <c:v>10</c:v>
                </c:pt>
                <c:pt idx="89164">
                  <c:v>10</c:v>
                </c:pt>
                <c:pt idx="89165">
                  <c:v>10</c:v>
                </c:pt>
                <c:pt idx="89166">
                  <c:v>10</c:v>
                </c:pt>
                <c:pt idx="89167">
                  <c:v>10</c:v>
                </c:pt>
                <c:pt idx="89168">
                  <c:v>10</c:v>
                </c:pt>
                <c:pt idx="89169">
                  <c:v>10</c:v>
                </c:pt>
                <c:pt idx="89170">
                  <c:v>10</c:v>
                </c:pt>
                <c:pt idx="89171">
                  <c:v>10</c:v>
                </c:pt>
                <c:pt idx="89172">
                  <c:v>10</c:v>
                </c:pt>
                <c:pt idx="89173">
                  <c:v>10</c:v>
                </c:pt>
                <c:pt idx="89174">
                  <c:v>10</c:v>
                </c:pt>
                <c:pt idx="89175">
                  <c:v>10</c:v>
                </c:pt>
                <c:pt idx="89176">
                  <c:v>10</c:v>
                </c:pt>
                <c:pt idx="89177">
                  <c:v>10</c:v>
                </c:pt>
                <c:pt idx="89178">
                  <c:v>10</c:v>
                </c:pt>
                <c:pt idx="89179">
                  <c:v>10</c:v>
                </c:pt>
                <c:pt idx="89180">
                  <c:v>10</c:v>
                </c:pt>
                <c:pt idx="89181">
                  <c:v>10</c:v>
                </c:pt>
                <c:pt idx="89182">
                  <c:v>10</c:v>
                </c:pt>
                <c:pt idx="89183">
                  <c:v>10</c:v>
                </c:pt>
                <c:pt idx="89184">
                  <c:v>10</c:v>
                </c:pt>
                <c:pt idx="89185">
                  <c:v>10</c:v>
                </c:pt>
                <c:pt idx="89186">
                  <c:v>10</c:v>
                </c:pt>
                <c:pt idx="89187">
                  <c:v>10</c:v>
                </c:pt>
                <c:pt idx="89188">
                  <c:v>10</c:v>
                </c:pt>
                <c:pt idx="89189">
                  <c:v>10</c:v>
                </c:pt>
                <c:pt idx="89190">
                  <c:v>10</c:v>
                </c:pt>
                <c:pt idx="89191">
                  <c:v>10</c:v>
                </c:pt>
                <c:pt idx="89192">
                  <c:v>10</c:v>
                </c:pt>
                <c:pt idx="89193">
                  <c:v>10</c:v>
                </c:pt>
                <c:pt idx="89194">
                  <c:v>10</c:v>
                </c:pt>
                <c:pt idx="89195">
                  <c:v>10</c:v>
                </c:pt>
                <c:pt idx="89196">
                  <c:v>10</c:v>
                </c:pt>
                <c:pt idx="89197">
                  <c:v>10</c:v>
                </c:pt>
                <c:pt idx="89198">
                  <c:v>10</c:v>
                </c:pt>
                <c:pt idx="89199">
                  <c:v>10</c:v>
                </c:pt>
                <c:pt idx="89200">
                  <c:v>10</c:v>
                </c:pt>
                <c:pt idx="89201">
                  <c:v>10</c:v>
                </c:pt>
                <c:pt idx="89202">
                  <c:v>10</c:v>
                </c:pt>
                <c:pt idx="89203">
                  <c:v>10</c:v>
                </c:pt>
                <c:pt idx="89204">
                  <c:v>10</c:v>
                </c:pt>
                <c:pt idx="89205">
                  <c:v>10</c:v>
                </c:pt>
                <c:pt idx="89206">
                  <c:v>10</c:v>
                </c:pt>
                <c:pt idx="89207">
                  <c:v>10</c:v>
                </c:pt>
                <c:pt idx="89208">
                  <c:v>10</c:v>
                </c:pt>
                <c:pt idx="89209">
                  <c:v>10</c:v>
                </c:pt>
                <c:pt idx="89210">
                  <c:v>10</c:v>
                </c:pt>
                <c:pt idx="89211">
                  <c:v>10</c:v>
                </c:pt>
                <c:pt idx="89212">
                  <c:v>10</c:v>
                </c:pt>
                <c:pt idx="89213">
                  <c:v>10</c:v>
                </c:pt>
                <c:pt idx="89214">
                  <c:v>10</c:v>
                </c:pt>
                <c:pt idx="89215">
                  <c:v>10</c:v>
                </c:pt>
                <c:pt idx="89216">
                  <c:v>10</c:v>
                </c:pt>
                <c:pt idx="89217">
                  <c:v>10</c:v>
                </c:pt>
                <c:pt idx="89218">
                  <c:v>10</c:v>
                </c:pt>
                <c:pt idx="89219">
                  <c:v>10</c:v>
                </c:pt>
                <c:pt idx="89220">
                  <c:v>10</c:v>
                </c:pt>
                <c:pt idx="89221">
                  <c:v>10</c:v>
                </c:pt>
                <c:pt idx="89222">
                  <c:v>10</c:v>
                </c:pt>
                <c:pt idx="89223">
                  <c:v>10</c:v>
                </c:pt>
                <c:pt idx="89224">
                  <c:v>10</c:v>
                </c:pt>
                <c:pt idx="89225">
                  <c:v>10</c:v>
                </c:pt>
                <c:pt idx="89226">
                  <c:v>10</c:v>
                </c:pt>
                <c:pt idx="89227">
                  <c:v>10</c:v>
                </c:pt>
                <c:pt idx="89228">
                  <c:v>10</c:v>
                </c:pt>
                <c:pt idx="89229">
                  <c:v>10</c:v>
                </c:pt>
                <c:pt idx="89230">
                  <c:v>10</c:v>
                </c:pt>
                <c:pt idx="89231">
                  <c:v>10</c:v>
                </c:pt>
                <c:pt idx="89232">
                  <c:v>10</c:v>
                </c:pt>
                <c:pt idx="89233">
                  <c:v>10</c:v>
                </c:pt>
                <c:pt idx="89234">
                  <c:v>10</c:v>
                </c:pt>
                <c:pt idx="89235">
                  <c:v>10</c:v>
                </c:pt>
                <c:pt idx="89236">
                  <c:v>10</c:v>
                </c:pt>
                <c:pt idx="89237">
                  <c:v>10</c:v>
                </c:pt>
                <c:pt idx="89238">
                  <c:v>10</c:v>
                </c:pt>
                <c:pt idx="89239">
                  <c:v>10</c:v>
                </c:pt>
                <c:pt idx="89240">
                  <c:v>10</c:v>
                </c:pt>
                <c:pt idx="89241">
                  <c:v>10</c:v>
                </c:pt>
                <c:pt idx="89242">
                  <c:v>10</c:v>
                </c:pt>
                <c:pt idx="89243">
                  <c:v>10</c:v>
                </c:pt>
                <c:pt idx="89244">
                  <c:v>10</c:v>
                </c:pt>
                <c:pt idx="89245">
                  <c:v>10</c:v>
                </c:pt>
                <c:pt idx="89246">
                  <c:v>10</c:v>
                </c:pt>
                <c:pt idx="89247">
                  <c:v>10</c:v>
                </c:pt>
                <c:pt idx="89248">
                  <c:v>10</c:v>
                </c:pt>
                <c:pt idx="89249">
                  <c:v>10</c:v>
                </c:pt>
                <c:pt idx="89250">
                  <c:v>10</c:v>
                </c:pt>
                <c:pt idx="89251">
                  <c:v>10</c:v>
                </c:pt>
                <c:pt idx="89252">
                  <c:v>10</c:v>
                </c:pt>
                <c:pt idx="89253">
                  <c:v>10</c:v>
                </c:pt>
                <c:pt idx="89254">
                  <c:v>10</c:v>
                </c:pt>
                <c:pt idx="89255">
                  <c:v>10</c:v>
                </c:pt>
                <c:pt idx="89256">
                  <c:v>10</c:v>
                </c:pt>
                <c:pt idx="89257">
                  <c:v>10</c:v>
                </c:pt>
                <c:pt idx="89258">
                  <c:v>10</c:v>
                </c:pt>
                <c:pt idx="89259">
                  <c:v>10</c:v>
                </c:pt>
                <c:pt idx="89260">
                  <c:v>10</c:v>
                </c:pt>
                <c:pt idx="89261">
                  <c:v>10</c:v>
                </c:pt>
                <c:pt idx="89262">
                  <c:v>10</c:v>
                </c:pt>
                <c:pt idx="89263">
                  <c:v>10</c:v>
                </c:pt>
                <c:pt idx="89264">
                  <c:v>10</c:v>
                </c:pt>
                <c:pt idx="89265">
                  <c:v>10</c:v>
                </c:pt>
                <c:pt idx="89266">
                  <c:v>10</c:v>
                </c:pt>
                <c:pt idx="89267">
                  <c:v>10</c:v>
                </c:pt>
                <c:pt idx="89268">
                  <c:v>10</c:v>
                </c:pt>
                <c:pt idx="89269">
                  <c:v>10</c:v>
                </c:pt>
                <c:pt idx="89270">
                  <c:v>10</c:v>
                </c:pt>
                <c:pt idx="89271">
                  <c:v>10</c:v>
                </c:pt>
                <c:pt idx="89272">
                  <c:v>10</c:v>
                </c:pt>
                <c:pt idx="89273">
                  <c:v>10</c:v>
                </c:pt>
                <c:pt idx="89274">
                  <c:v>10</c:v>
                </c:pt>
                <c:pt idx="89275">
                  <c:v>10</c:v>
                </c:pt>
                <c:pt idx="89276">
                  <c:v>10</c:v>
                </c:pt>
                <c:pt idx="89277">
                  <c:v>10</c:v>
                </c:pt>
                <c:pt idx="89278">
                  <c:v>10</c:v>
                </c:pt>
                <c:pt idx="89279">
                  <c:v>10</c:v>
                </c:pt>
                <c:pt idx="89280">
                  <c:v>10</c:v>
                </c:pt>
                <c:pt idx="89281">
                  <c:v>10</c:v>
                </c:pt>
                <c:pt idx="89282">
                  <c:v>10</c:v>
                </c:pt>
                <c:pt idx="89283">
                  <c:v>10</c:v>
                </c:pt>
                <c:pt idx="89284">
                  <c:v>10</c:v>
                </c:pt>
                <c:pt idx="89285">
                  <c:v>10</c:v>
                </c:pt>
                <c:pt idx="89286">
                  <c:v>10</c:v>
                </c:pt>
                <c:pt idx="89287">
                  <c:v>10</c:v>
                </c:pt>
                <c:pt idx="89288">
                  <c:v>10</c:v>
                </c:pt>
                <c:pt idx="89289">
                  <c:v>10</c:v>
                </c:pt>
                <c:pt idx="89290">
                  <c:v>10</c:v>
                </c:pt>
                <c:pt idx="89291">
                  <c:v>10</c:v>
                </c:pt>
                <c:pt idx="89292">
                  <c:v>10</c:v>
                </c:pt>
                <c:pt idx="89293">
                  <c:v>10</c:v>
                </c:pt>
                <c:pt idx="89294">
                  <c:v>10</c:v>
                </c:pt>
                <c:pt idx="89295">
                  <c:v>10</c:v>
                </c:pt>
                <c:pt idx="89296">
                  <c:v>10</c:v>
                </c:pt>
                <c:pt idx="89297">
                  <c:v>10</c:v>
                </c:pt>
                <c:pt idx="89298">
                  <c:v>10</c:v>
                </c:pt>
                <c:pt idx="89299">
                  <c:v>10</c:v>
                </c:pt>
                <c:pt idx="89300">
                  <c:v>10</c:v>
                </c:pt>
                <c:pt idx="89301">
                  <c:v>10</c:v>
                </c:pt>
                <c:pt idx="89302">
                  <c:v>10</c:v>
                </c:pt>
                <c:pt idx="89303">
                  <c:v>10</c:v>
                </c:pt>
                <c:pt idx="89304">
                  <c:v>10</c:v>
                </c:pt>
                <c:pt idx="89305">
                  <c:v>10</c:v>
                </c:pt>
                <c:pt idx="89306">
                  <c:v>10</c:v>
                </c:pt>
                <c:pt idx="89307">
                  <c:v>10</c:v>
                </c:pt>
                <c:pt idx="89308">
                  <c:v>10</c:v>
                </c:pt>
                <c:pt idx="89309">
                  <c:v>10</c:v>
                </c:pt>
                <c:pt idx="89310">
                  <c:v>10</c:v>
                </c:pt>
                <c:pt idx="89311">
                  <c:v>10</c:v>
                </c:pt>
                <c:pt idx="89312">
                  <c:v>10</c:v>
                </c:pt>
                <c:pt idx="89313">
                  <c:v>10</c:v>
                </c:pt>
                <c:pt idx="89314">
                  <c:v>10</c:v>
                </c:pt>
                <c:pt idx="89315">
                  <c:v>10</c:v>
                </c:pt>
                <c:pt idx="89316">
                  <c:v>10</c:v>
                </c:pt>
                <c:pt idx="89317">
                  <c:v>10</c:v>
                </c:pt>
                <c:pt idx="89318">
                  <c:v>10</c:v>
                </c:pt>
                <c:pt idx="89319">
                  <c:v>10</c:v>
                </c:pt>
                <c:pt idx="89320">
                  <c:v>10</c:v>
                </c:pt>
                <c:pt idx="89321">
                  <c:v>10</c:v>
                </c:pt>
                <c:pt idx="89322">
                  <c:v>10</c:v>
                </c:pt>
                <c:pt idx="89323">
                  <c:v>10</c:v>
                </c:pt>
                <c:pt idx="89324">
                  <c:v>10</c:v>
                </c:pt>
                <c:pt idx="89325">
                  <c:v>10</c:v>
                </c:pt>
                <c:pt idx="89326">
                  <c:v>10</c:v>
                </c:pt>
                <c:pt idx="89327">
                  <c:v>10</c:v>
                </c:pt>
                <c:pt idx="89328">
                  <c:v>10</c:v>
                </c:pt>
                <c:pt idx="89329">
                  <c:v>10</c:v>
                </c:pt>
                <c:pt idx="89330">
                  <c:v>10</c:v>
                </c:pt>
                <c:pt idx="89331">
                  <c:v>10</c:v>
                </c:pt>
                <c:pt idx="89332">
                  <c:v>10</c:v>
                </c:pt>
                <c:pt idx="89333">
                  <c:v>10</c:v>
                </c:pt>
                <c:pt idx="89334">
                  <c:v>10</c:v>
                </c:pt>
                <c:pt idx="89335">
                  <c:v>10</c:v>
                </c:pt>
                <c:pt idx="89336">
                  <c:v>10</c:v>
                </c:pt>
                <c:pt idx="89337">
                  <c:v>10</c:v>
                </c:pt>
                <c:pt idx="89338">
                  <c:v>10</c:v>
                </c:pt>
                <c:pt idx="89339">
                  <c:v>10</c:v>
                </c:pt>
                <c:pt idx="89340">
                  <c:v>10</c:v>
                </c:pt>
                <c:pt idx="89341">
                  <c:v>10</c:v>
                </c:pt>
                <c:pt idx="89342">
                  <c:v>10</c:v>
                </c:pt>
                <c:pt idx="89343">
                  <c:v>10</c:v>
                </c:pt>
                <c:pt idx="89344">
                  <c:v>10</c:v>
                </c:pt>
                <c:pt idx="89345">
                  <c:v>10</c:v>
                </c:pt>
                <c:pt idx="89346">
                  <c:v>10</c:v>
                </c:pt>
                <c:pt idx="89347">
                  <c:v>10</c:v>
                </c:pt>
                <c:pt idx="89348">
                  <c:v>10</c:v>
                </c:pt>
                <c:pt idx="89349">
                  <c:v>10</c:v>
                </c:pt>
                <c:pt idx="89350">
                  <c:v>10</c:v>
                </c:pt>
                <c:pt idx="89351">
                  <c:v>10</c:v>
                </c:pt>
                <c:pt idx="89352">
                  <c:v>10</c:v>
                </c:pt>
                <c:pt idx="89353">
                  <c:v>10</c:v>
                </c:pt>
                <c:pt idx="89354">
                  <c:v>10</c:v>
                </c:pt>
                <c:pt idx="89355">
                  <c:v>10</c:v>
                </c:pt>
                <c:pt idx="89356">
                  <c:v>10</c:v>
                </c:pt>
                <c:pt idx="89357">
                  <c:v>10</c:v>
                </c:pt>
                <c:pt idx="89358">
                  <c:v>10</c:v>
                </c:pt>
                <c:pt idx="89359">
                  <c:v>10</c:v>
                </c:pt>
                <c:pt idx="89360">
                  <c:v>10</c:v>
                </c:pt>
                <c:pt idx="89361">
                  <c:v>10</c:v>
                </c:pt>
                <c:pt idx="89362">
                  <c:v>10</c:v>
                </c:pt>
                <c:pt idx="89363">
                  <c:v>10</c:v>
                </c:pt>
                <c:pt idx="89364">
                  <c:v>10</c:v>
                </c:pt>
                <c:pt idx="89365">
                  <c:v>10</c:v>
                </c:pt>
                <c:pt idx="89366">
                  <c:v>10</c:v>
                </c:pt>
                <c:pt idx="89367">
                  <c:v>10</c:v>
                </c:pt>
                <c:pt idx="89368">
                  <c:v>10</c:v>
                </c:pt>
                <c:pt idx="89369">
                  <c:v>10</c:v>
                </c:pt>
                <c:pt idx="89370">
                  <c:v>10</c:v>
                </c:pt>
                <c:pt idx="89371">
                  <c:v>10</c:v>
                </c:pt>
                <c:pt idx="89372">
                  <c:v>10</c:v>
                </c:pt>
                <c:pt idx="89373">
                  <c:v>10</c:v>
                </c:pt>
                <c:pt idx="89374">
                  <c:v>10</c:v>
                </c:pt>
                <c:pt idx="89375">
                  <c:v>10</c:v>
                </c:pt>
                <c:pt idx="89376">
                  <c:v>10</c:v>
                </c:pt>
                <c:pt idx="89377">
                  <c:v>10</c:v>
                </c:pt>
                <c:pt idx="89378">
                  <c:v>10</c:v>
                </c:pt>
                <c:pt idx="89379">
                  <c:v>10</c:v>
                </c:pt>
                <c:pt idx="89380">
                  <c:v>10</c:v>
                </c:pt>
                <c:pt idx="89381">
                  <c:v>10</c:v>
                </c:pt>
                <c:pt idx="89382">
                  <c:v>10</c:v>
                </c:pt>
                <c:pt idx="89383">
                  <c:v>10</c:v>
                </c:pt>
                <c:pt idx="89384">
                  <c:v>10</c:v>
                </c:pt>
                <c:pt idx="89385">
                  <c:v>10</c:v>
                </c:pt>
                <c:pt idx="89386">
                  <c:v>10</c:v>
                </c:pt>
                <c:pt idx="89387">
                  <c:v>10</c:v>
                </c:pt>
                <c:pt idx="89388">
                  <c:v>10</c:v>
                </c:pt>
                <c:pt idx="89389">
                  <c:v>10</c:v>
                </c:pt>
                <c:pt idx="89390">
                  <c:v>10</c:v>
                </c:pt>
                <c:pt idx="89391">
                  <c:v>10</c:v>
                </c:pt>
                <c:pt idx="89392">
                  <c:v>10</c:v>
                </c:pt>
                <c:pt idx="89393">
                  <c:v>10</c:v>
                </c:pt>
                <c:pt idx="89394">
                  <c:v>10</c:v>
                </c:pt>
                <c:pt idx="89395">
                  <c:v>10</c:v>
                </c:pt>
                <c:pt idx="89396">
                  <c:v>10</c:v>
                </c:pt>
                <c:pt idx="89397">
                  <c:v>10</c:v>
                </c:pt>
                <c:pt idx="89398">
                  <c:v>10</c:v>
                </c:pt>
                <c:pt idx="89399">
                  <c:v>10</c:v>
                </c:pt>
                <c:pt idx="89400">
                  <c:v>10.5</c:v>
                </c:pt>
                <c:pt idx="89401">
                  <c:v>10.5</c:v>
                </c:pt>
                <c:pt idx="89402">
                  <c:v>10.5</c:v>
                </c:pt>
                <c:pt idx="89403">
                  <c:v>10.5</c:v>
                </c:pt>
                <c:pt idx="89404">
                  <c:v>10.5</c:v>
                </c:pt>
                <c:pt idx="89405">
                  <c:v>10.5</c:v>
                </c:pt>
                <c:pt idx="89406">
                  <c:v>10.5</c:v>
                </c:pt>
                <c:pt idx="89407">
                  <c:v>10.5</c:v>
                </c:pt>
                <c:pt idx="89408">
                  <c:v>10.5</c:v>
                </c:pt>
                <c:pt idx="89409">
                  <c:v>10.5</c:v>
                </c:pt>
                <c:pt idx="89410">
                  <c:v>10.5</c:v>
                </c:pt>
                <c:pt idx="89411">
                  <c:v>10.5</c:v>
                </c:pt>
                <c:pt idx="89412">
                  <c:v>10.5</c:v>
                </c:pt>
                <c:pt idx="89413">
                  <c:v>10.5</c:v>
                </c:pt>
                <c:pt idx="89414">
                  <c:v>10.5</c:v>
                </c:pt>
                <c:pt idx="89415">
                  <c:v>10.5</c:v>
                </c:pt>
                <c:pt idx="89416">
                  <c:v>10.5</c:v>
                </c:pt>
                <c:pt idx="89417">
                  <c:v>10.5</c:v>
                </c:pt>
                <c:pt idx="89418">
                  <c:v>10.5</c:v>
                </c:pt>
                <c:pt idx="89419">
                  <c:v>10.5</c:v>
                </c:pt>
                <c:pt idx="89420">
                  <c:v>10.5</c:v>
                </c:pt>
                <c:pt idx="89421">
                  <c:v>10.5</c:v>
                </c:pt>
                <c:pt idx="89422">
                  <c:v>10.5</c:v>
                </c:pt>
                <c:pt idx="89423">
                  <c:v>10.5</c:v>
                </c:pt>
                <c:pt idx="89424">
                  <c:v>10.5</c:v>
                </c:pt>
                <c:pt idx="89425">
                  <c:v>10.5</c:v>
                </c:pt>
                <c:pt idx="89426">
                  <c:v>10.5</c:v>
                </c:pt>
                <c:pt idx="89427">
                  <c:v>10.5</c:v>
                </c:pt>
                <c:pt idx="89428">
                  <c:v>10.5</c:v>
                </c:pt>
                <c:pt idx="89429">
                  <c:v>10.5</c:v>
                </c:pt>
                <c:pt idx="89430">
                  <c:v>10.5</c:v>
                </c:pt>
                <c:pt idx="89431">
                  <c:v>10.5</c:v>
                </c:pt>
                <c:pt idx="89432">
                  <c:v>10.5</c:v>
                </c:pt>
                <c:pt idx="89433">
                  <c:v>10.5</c:v>
                </c:pt>
                <c:pt idx="89434">
                  <c:v>10.5</c:v>
                </c:pt>
                <c:pt idx="89435">
                  <c:v>10.5</c:v>
                </c:pt>
                <c:pt idx="89436">
                  <c:v>10.5</c:v>
                </c:pt>
                <c:pt idx="89437">
                  <c:v>10.5</c:v>
                </c:pt>
                <c:pt idx="89438">
                  <c:v>10.5</c:v>
                </c:pt>
                <c:pt idx="89439">
                  <c:v>10.5</c:v>
                </c:pt>
                <c:pt idx="89440">
                  <c:v>10.5</c:v>
                </c:pt>
                <c:pt idx="89441">
                  <c:v>10.5</c:v>
                </c:pt>
                <c:pt idx="89442">
                  <c:v>10.5</c:v>
                </c:pt>
                <c:pt idx="89443">
                  <c:v>10.5</c:v>
                </c:pt>
                <c:pt idx="89444">
                  <c:v>10.5</c:v>
                </c:pt>
                <c:pt idx="89445">
                  <c:v>10.5</c:v>
                </c:pt>
                <c:pt idx="89446">
                  <c:v>10.5</c:v>
                </c:pt>
                <c:pt idx="89447">
                  <c:v>10.5</c:v>
                </c:pt>
                <c:pt idx="89448">
                  <c:v>10.5</c:v>
                </c:pt>
                <c:pt idx="89449">
                  <c:v>10.5</c:v>
                </c:pt>
                <c:pt idx="89450">
                  <c:v>10.5</c:v>
                </c:pt>
                <c:pt idx="89451">
                  <c:v>10.5</c:v>
                </c:pt>
                <c:pt idx="89452">
                  <c:v>10.5</c:v>
                </c:pt>
                <c:pt idx="89453">
                  <c:v>10.5</c:v>
                </c:pt>
                <c:pt idx="89454">
                  <c:v>10.5</c:v>
                </c:pt>
                <c:pt idx="89455">
                  <c:v>10.5</c:v>
                </c:pt>
                <c:pt idx="89456">
                  <c:v>10.5</c:v>
                </c:pt>
                <c:pt idx="89457">
                  <c:v>10.5</c:v>
                </c:pt>
                <c:pt idx="89458">
                  <c:v>10.5</c:v>
                </c:pt>
                <c:pt idx="89459">
                  <c:v>10.5</c:v>
                </c:pt>
                <c:pt idx="89460">
                  <c:v>10.5</c:v>
                </c:pt>
                <c:pt idx="89461">
                  <c:v>10.5</c:v>
                </c:pt>
                <c:pt idx="89462">
                  <c:v>10.5</c:v>
                </c:pt>
                <c:pt idx="89463">
                  <c:v>10.5</c:v>
                </c:pt>
                <c:pt idx="89464">
                  <c:v>10.5</c:v>
                </c:pt>
                <c:pt idx="89465">
                  <c:v>10.5</c:v>
                </c:pt>
                <c:pt idx="89466">
                  <c:v>10.5</c:v>
                </c:pt>
                <c:pt idx="89467">
                  <c:v>10.5</c:v>
                </c:pt>
                <c:pt idx="89468">
                  <c:v>10.5</c:v>
                </c:pt>
                <c:pt idx="89469">
                  <c:v>10.5</c:v>
                </c:pt>
                <c:pt idx="89470">
                  <c:v>10.5</c:v>
                </c:pt>
                <c:pt idx="89471">
                  <c:v>10.5</c:v>
                </c:pt>
                <c:pt idx="89472">
                  <c:v>10.5</c:v>
                </c:pt>
                <c:pt idx="89473">
                  <c:v>10.5</c:v>
                </c:pt>
                <c:pt idx="89474">
                  <c:v>10.5</c:v>
                </c:pt>
                <c:pt idx="89475">
                  <c:v>10.5</c:v>
                </c:pt>
                <c:pt idx="89476">
                  <c:v>10.5</c:v>
                </c:pt>
                <c:pt idx="89477">
                  <c:v>10.5</c:v>
                </c:pt>
                <c:pt idx="89478">
                  <c:v>10.5</c:v>
                </c:pt>
                <c:pt idx="89479">
                  <c:v>10.5</c:v>
                </c:pt>
                <c:pt idx="89480">
                  <c:v>10.5</c:v>
                </c:pt>
                <c:pt idx="89481">
                  <c:v>10.5</c:v>
                </c:pt>
                <c:pt idx="89482">
                  <c:v>10.5</c:v>
                </c:pt>
                <c:pt idx="89483">
                  <c:v>10.5</c:v>
                </c:pt>
                <c:pt idx="89484">
                  <c:v>10.5</c:v>
                </c:pt>
                <c:pt idx="89485">
                  <c:v>10.5</c:v>
                </c:pt>
                <c:pt idx="89486">
                  <c:v>10.5</c:v>
                </c:pt>
                <c:pt idx="89487">
                  <c:v>10.5</c:v>
                </c:pt>
                <c:pt idx="89488">
                  <c:v>10.5</c:v>
                </c:pt>
                <c:pt idx="89489">
                  <c:v>10.5</c:v>
                </c:pt>
                <c:pt idx="89490">
                  <c:v>10.5</c:v>
                </c:pt>
                <c:pt idx="89491">
                  <c:v>10.5</c:v>
                </c:pt>
                <c:pt idx="89492">
                  <c:v>10.5</c:v>
                </c:pt>
                <c:pt idx="89493">
                  <c:v>10.5</c:v>
                </c:pt>
                <c:pt idx="89494">
                  <c:v>10.5</c:v>
                </c:pt>
                <c:pt idx="89495">
                  <c:v>10.5</c:v>
                </c:pt>
                <c:pt idx="89496">
                  <c:v>10.5</c:v>
                </c:pt>
                <c:pt idx="89497">
                  <c:v>10.5</c:v>
                </c:pt>
                <c:pt idx="89498">
                  <c:v>10.5</c:v>
                </c:pt>
                <c:pt idx="89499">
                  <c:v>10.5</c:v>
                </c:pt>
                <c:pt idx="89500">
                  <c:v>10.5</c:v>
                </c:pt>
                <c:pt idx="89501">
                  <c:v>10.5</c:v>
                </c:pt>
                <c:pt idx="89502">
                  <c:v>10.5</c:v>
                </c:pt>
                <c:pt idx="89503">
                  <c:v>10.5</c:v>
                </c:pt>
                <c:pt idx="89504">
                  <c:v>10.5</c:v>
                </c:pt>
                <c:pt idx="89505">
                  <c:v>10.5</c:v>
                </c:pt>
                <c:pt idx="89506">
                  <c:v>10.5</c:v>
                </c:pt>
                <c:pt idx="89507">
                  <c:v>10.5</c:v>
                </c:pt>
                <c:pt idx="89508">
                  <c:v>10.5</c:v>
                </c:pt>
                <c:pt idx="89509">
                  <c:v>10.5</c:v>
                </c:pt>
                <c:pt idx="89510">
                  <c:v>10.5</c:v>
                </c:pt>
                <c:pt idx="89511">
                  <c:v>10.5</c:v>
                </c:pt>
                <c:pt idx="89512">
                  <c:v>10.5</c:v>
                </c:pt>
                <c:pt idx="89513">
                  <c:v>10.5</c:v>
                </c:pt>
                <c:pt idx="89514">
                  <c:v>10.5</c:v>
                </c:pt>
                <c:pt idx="89515">
                  <c:v>10.5</c:v>
                </c:pt>
                <c:pt idx="89516">
                  <c:v>10.5</c:v>
                </c:pt>
                <c:pt idx="89517">
                  <c:v>10.5</c:v>
                </c:pt>
                <c:pt idx="89518">
                  <c:v>10.5</c:v>
                </c:pt>
                <c:pt idx="89519">
                  <c:v>10.5</c:v>
                </c:pt>
                <c:pt idx="89520">
                  <c:v>10.5</c:v>
                </c:pt>
                <c:pt idx="89521">
                  <c:v>10.5</c:v>
                </c:pt>
                <c:pt idx="89522">
                  <c:v>10.5</c:v>
                </c:pt>
                <c:pt idx="89523">
                  <c:v>10.5</c:v>
                </c:pt>
                <c:pt idx="89524">
                  <c:v>10.5</c:v>
                </c:pt>
                <c:pt idx="89525">
                  <c:v>10.5</c:v>
                </c:pt>
                <c:pt idx="89526">
                  <c:v>10.5</c:v>
                </c:pt>
                <c:pt idx="89527">
                  <c:v>10.5</c:v>
                </c:pt>
                <c:pt idx="89528">
                  <c:v>10.5</c:v>
                </c:pt>
                <c:pt idx="89529">
                  <c:v>10.5</c:v>
                </c:pt>
                <c:pt idx="89530">
                  <c:v>10.5</c:v>
                </c:pt>
                <c:pt idx="89531">
                  <c:v>10.5</c:v>
                </c:pt>
                <c:pt idx="89532">
                  <c:v>10.5</c:v>
                </c:pt>
                <c:pt idx="89533">
                  <c:v>10.5</c:v>
                </c:pt>
                <c:pt idx="89534">
                  <c:v>10.5</c:v>
                </c:pt>
                <c:pt idx="89535">
                  <c:v>10.5</c:v>
                </c:pt>
                <c:pt idx="89536">
                  <c:v>10.5</c:v>
                </c:pt>
                <c:pt idx="89537">
                  <c:v>10.5</c:v>
                </c:pt>
                <c:pt idx="89538">
                  <c:v>10.5</c:v>
                </c:pt>
                <c:pt idx="89539">
                  <c:v>10.5</c:v>
                </c:pt>
                <c:pt idx="89540">
                  <c:v>10.5</c:v>
                </c:pt>
                <c:pt idx="89541">
                  <c:v>10.5</c:v>
                </c:pt>
                <c:pt idx="89542">
                  <c:v>10.5</c:v>
                </c:pt>
                <c:pt idx="89543">
                  <c:v>10.5</c:v>
                </c:pt>
                <c:pt idx="89544">
                  <c:v>10.5</c:v>
                </c:pt>
                <c:pt idx="89545">
                  <c:v>10.5</c:v>
                </c:pt>
                <c:pt idx="89546">
                  <c:v>10.5</c:v>
                </c:pt>
                <c:pt idx="89547">
                  <c:v>10.5</c:v>
                </c:pt>
                <c:pt idx="89548">
                  <c:v>10.5</c:v>
                </c:pt>
                <c:pt idx="89549">
                  <c:v>10.5</c:v>
                </c:pt>
                <c:pt idx="89550">
                  <c:v>10.5</c:v>
                </c:pt>
                <c:pt idx="89551">
                  <c:v>10.5</c:v>
                </c:pt>
                <c:pt idx="89552">
                  <c:v>10.5</c:v>
                </c:pt>
                <c:pt idx="89553">
                  <c:v>10.5</c:v>
                </c:pt>
                <c:pt idx="89554">
                  <c:v>10.5</c:v>
                </c:pt>
                <c:pt idx="89555">
                  <c:v>10.5</c:v>
                </c:pt>
                <c:pt idx="89556">
                  <c:v>10.5</c:v>
                </c:pt>
                <c:pt idx="89557">
                  <c:v>10.5</c:v>
                </c:pt>
                <c:pt idx="89558">
                  <c:v>10.5</c:v>
                </c:pt>
                <c:pt idx="89559">
                  <c:v>10.5</c:v>
                </c:pt>
                <c:pt idx="89560">
                  <c:v>10.5</c:v>
                </c:pt>
                <c:pt idx="89561">
                  <c:v>10.5</c:v>
                </c:pt>
                <c:pt idx="89562">
                  <c:v>10.5</c:v>
                </c:pt>
                <c:pt idx="89563">
                  <c:v>10.5</c:v>
                </c:pt>
                <c:pt idx="89564">
                  <c:v>10.5</c:v>
                </c:pt>
                <c:pt idx="89565">
                  <c:v>10.5</c:v>
                </c:pt>
                <c:pt idx="89566">
                  <c:v>10.5</c:v>
                </c:pt>
                <c:pt idx="89567">
                  <c:v>10.5</c:v>
                </c:pt>
                <c:pt idx="89568">
                  <c:v>10.5</c:v>
                </c:pt>
                <c:pt idx="89569">
                  <c:v>10.5</c:v>
                </c:pt>
                <c:pt idx="89570">
                  <c:v>10.5</c:v>
                </c:pt>
                <c:pt idx="89571">
                  <c:v>10.5</c:v>
                </c:pt>
                <c:pt idx="89572">
                  <c:v>10.5</c:v>
                </c:pt>
                <c:pt idx="89573">
                  <c:v>10.5</c:v>
                </c:pt>
                <c:pt idx="89574">
                  <c:v>10.5</c:v>
                </c:pt>
                <c:pt idx="89575">
                  <c:v>10.5</c:v>
                </c:pt>
                <c:pt idx="89576">
                  <c:v>10.5</c:v>
                </c:pt>
                <c:pt idx="89577">
                  <c:v>10.5</c:v>
                </c:pt>
                <c:pt idx="89578">
                  <c:v>10.5</c:v>
                </c:pt>
                <c:pt idx="89579">
                  <c:v>10.5</c:v>
                </c:pt>
                <c:pt idx="89580">
                  <c:v>10.5</c:v>
                </c:pt>
                <c:pt idx="89581">
                  <c:v>10.5</c:v>
                </c:pt>
                <c:pt idx="89582">
                  <c:v>10.5</c:v>
                </c:pt>
                <c:pt idx="89583">
                  <c:v>10.5</c:v>
                </c:pt>
                <c:pt idx="89584">
                  <c:v>10.5</c:v>
                </c:pt>
                <c:pt idx="89585">
                  <c:v>10.5</c:v>
                </c:pt>
                <c:pt idx="89586">
                  <c:v>10.5</c:v>
                </c:pt>
                <c:pt idx="89587">
                  <c:v>10.5</c:v>
                </c:pt>
                <c:pt idx="89588">
                  <c:v>10.5</c:v>
                </c:pt>
                <c:pt idx="89589">
                  <c:v>10.5</c:v>
                </c:pt>
                <c:pt idx="89590">
                  <c:v>10.5</c:v>
                </c:pt>
                <c:pt idx="89591">
                  <c:v>10.5</c:v>
                </c:pt>
                <c:pt idx="89592">
                  <c:v>10.5</c:v>
                </c:pt>
                <c:pt idx="89593">
                  <c:v>10.5</c:v>
                </c:pt>
                <c:pt idx="89594">
                  <c:v>10.5</c:v>
                </c:pt>
                <c:pt idx="89595">
                  <c:v>10.5</c:v>
                </c:pt>
                <c:pt idx="89596">
                  <c:v>10.5</c:v>
                </c:pt>
                <c:pt idx="89597">
                  <c:v>10.5</c:v>
                </c:pt>
                <c:pt idx="89598">
                  <c:v>10.5</c:v>
                </c:pt>
                <c:pt idx="89599">
                  <c:v>10.5</c:v>
                </c:pt>
                <c:pt idx="89600">
                  <c:v>10.5</c:v>
                </c:pt>
                <c:pt idx="89601">
                  <c:v>10.5</c:v>
                </c:pt>
                <c:pt idx="89602">
                  <c:v>10.5</c:v>
                </c:pt>
                <c:pt idx="89603">
                  <c:v>10.5</c:v>
                </c:pt>
                <c:pt idx="89604">
                  <c:v>10.5</c:v>
                </c:pt>
                <c:pt idx="89605">
                  <c:v>10.5</c:v>
                </c:pt>
                <c:pt idx="89606">
                  <c:v>10.5</c:v>
                </c:pt>
                <c:pt idx="89607">
                  <c:v>10.5</c:v>
                </c:pt>
                <c:pt idx="89608">
                  <c:v>10.5</c:v>
                </c:pt>
                <c:pt idx="89609">
                  <c:v>10.5</c:v>
                </c:pt>
                <c:pt idx="89610">
                  <c:v>10.5</c:v>
                </c:pt>
                <c:pt idx="89611">
                  <c:v>10.5</c:v>
                </c:pt>
                <c:pt idx="89612">
                  <c:v>10.5</c:v>
                </c:pt>
                <c:pt idx="89613">
                  <c:v>10.5</c:v>
                </c:pt>
                <c:pt idx="89614">
                  <c:v>10.5</c:v>
                </c:pt>
                <c:pt idx="89615">
                  <c:v>10.5</c:v>
                </c:pt>
                <c:pt idx="89616">
                  <c:v>10.5</c:v>
                </c:pt>
                <c:pt idx="89617">
                  <c:v>10.5</c:v>
                </c:pt>
                <c:pt idx="89618">
                  <c:v>10.5</c:v>
                </c:pt>
                <c:pt idx="89619">
                  <c:v>10.5</c:v>
                </c:pt>
                <c:pt idx="89620">
                  <c:v>10.5</c:v>
                </c:pt>
                <c:pt idx="89621">
                  <c:v>10.5</c:v>
                </c:pt>
                <c:pt idx="89622">
                  <c:v>10.5</c:v>
                </c:pt>
                <c:pt idx="89623">
                  <c:v>10.5</c:v>
                </c:pt>
                <c:pt idx="89624">
                  <c:v>10.5</c:v>
                </c:pt>
                <c:pt idx="89625">
                  <c:v>10.5</c:v>
                </c:pt>
                <c:pt idx="89626">
                  <c:v>10.5</c:v>
                </c:pt>
                <c:pt idx="89627">
                  <c:v>10.5</c:v>
                </c:pt>
                <c:pt idx="89628">
                  <c:v>10.5</c:v>
                </c:pt>
                <c:pt idx="89629">
                  <c:v>10.5</c:v>
                </c:pt>
                <c:pt idx="89630">
                  <c:v>10.5</c:v>
                </c:pt>
                <c:pt idx="89631">
                  <c:v>10.5</c:v>
                </c:pt>
                <c:pt idx="89632">
                  <c:v>10.5</c:v>
                </c:pt>
                <c:pt idx="89633">
                  <c:v>10.5</c:v>
                </c:pt>
                <c:pt idx="89634">
                  <c:v>10.5</c:v>
                </c:pt>
                <c:pt idx="89635">
                  <c:v>10.5</c:v>
                </c:pt>
                <c:pt idx="89636">
                  <c:v>10.5</c:v>
                </c:pt>
                <c:pt idx="89637">
                  <c:v>10.5</c:v>
                </c:pt>
                <c:pt idx="89638">
                  <c:v>10.5</c:v>
                </c:pt>
                <c:pt idx="89639">
                  <c:v>10.5</c:v>
                </c:pt>
                <c:pt idx="89640">
                  <c:v>10.5</c:v>
                </c:pt>
                <c:pt idx="89641">
                  <c:v>10.5</c:v>
                </c:pt>
                <c:pt idx="89642">
                  <c:v>10.5</c:v>
                </c:pt>
                <c:pt idx="89643">
                  <c:v>10.5</c:v>
                </c:pt>
                <c:pt idx="89644">
                  <c:v>10.5</c:v>
                </c:pt>
                <c:pt idx="89645">
                  <c:v>10.5</c:v>
                </c:pt>
                <c:pt idx="89646">
                  <c:v>10.5</c:v>
                </c:pt>
                <c:pt idx="89647">
                  <c:v>10.5</c:v>
                </c:pt>
                <c:pt idx="89648">
                  <c:v>10.5</c:v>
                </c:pt>
                <c:pt idx="89649">
                  <c:v>10.5</c:v>
                </c:pt>
                <c:pt idx="89650">
                  <c:v>10.5</c:v>
                </c:pt>
                <c:pt idx="89651">
                  <c:v>10.5</c:v>
                </c:pt>
                <c:pt idx="89652">
                  <c:v>10.5</c:v>
                </c:pt>
                <c:pt idx="89653">
                  <c:v>10.5</c:v>
                </c:pt>
                <c:pt idx="89654">
                  <c:v>10.5</c:v>
                </c:pt>
                <c:pt idx="89655">
                  <c:v>10.5</c:v>
                </c:pt>
                <c:pt idx="89656">
                  <c:v>10.5</c:v>
                </c:pt>
                <c:pt idx="89657">
                  <c:v>10.5</c:v>
                </c:pt>
                <c:pt idx="89658">
                  <c:v>10.5</c:v>
                </c:pt>
                <c:pt idx="89659">
                  <c:v>10.5</c:v>
                </c:pt>
                <c:pt idx="89660">
                  <c:v>10.5</c:v>
                </c:pt>
                <c:pt idx="89661">
                  <c:v>10.5</c:v>
                </c:pt>
                <c:pt idx="89662">
                  <c:v>10.5</c:v>
                </c:pt>
                <c:pt idx="89663">
                  <c:v>10.5</c:v>
                </c:pt>
                <c:pt idx="89664">
                  <c:v>10.5</c:v>
                </c:pt>
                <c:pt idx="89665">
                  <c:v>10.5</c:v>
                </c:pt>
                <c:pt idx="89666">
                  <c:v>10.5</c:v>
                </c:pt>
                <c:pt idx="89667">
                  <c:v>10.5</c:v>
                </c:pt>
                <c:pt idx="89668">
                  <c:v>10.5</c:v>
                </c:pt>
                <c:pt idx="89669">
                  <c:v>10.5</c:v>
                </c:pt>
                <c:pt idx="89670">
                  <c:v>10.5</c:v>
                </c:pt>
                <c:pt idx="89671">
                  <c:v>10.5</c:v>
                </c:pt>
                <c:pt idx="89672">
                  <c:v>10.5</c:v>
                </c:pt>
                <c:pt idx="89673">
                  <c:v>10.5</c:v>
                </c:pt>
                <c:pt idx="89674">
                  <c:v>10.5</c:v>
                </c:pt>
                <c:pt idx="89675">
                  <c:v>10.5</c:v>
                </c:pt>
                <c:pt idx="89676">
                  <c:v>10.5</c:v>
                </c:pt>
                <c:pt idx="89677">
                  <c:v>10.5</c:v>
                </c:pt>
                <c:pt idx="89678">
                  <c:v>10.5</c:v>
                </c:pt>
                <c:pt idx="89679">
                  <c:v>10.5</c:v>
                </c:pt>
                <c:pt idx="89680">
                  <c:v>10.5</c:v>
                </c:pt>
                <c:pt idx="89681">
                  <c:v>10.5</c:v>
                </c:pt>
                <c:pt idx="89682">
                  <c:v>10.5</c:v>
                </c:pt>
                <c:pt idx="89683">
                  <c:v>10.5</c:v>
                </c:pt>
                <c:pt idx="89684">
                  <c:v>10.5</c:v>
                </c:pt>
                <c:pt idx="89685">
                  <c:v>10.5</c:v>
                </c:pt>
                <c:pt idx="89686">
                  <c:v>10.5</c:v>
                </c:pt>
                <c:pt idx="89687">
                  <c:v>10.5</c:v>
                </c:pt>
                <c:pt idx="89688">
                  <c:v>10.5</c:v>
                </c:pt>
                <c:pt idx="89689">
                  <c:v>10.5</c:v>
                </c:pt>
                <c:pt idx="89690">
                  <c:v>10.5</c:v>
                </c:pt>
                <c:pt idx="89691">
                  <c:v>10.5</c:v>
                </c:pt>
                <c:pt idx="89692">
                  <c:v>10.5</c:v>
                </c:pt>
                <c:pt idx="89693">
                  <c:v>10.5</c:v>
                </c:pt>
                <c:pt idx="89694">
                  <c:v>10.5</c:v>
                </c:pt>
                <c:pt idx="89695">
                  <c:v>10.5</c:v>
                </c:pt>
                <c:pt idx="89696">
                  <c:v>10.5</c:v>
                </c:pt>
                <c:pt idx="89697">
                  <c:v>10.5</c:v>
                </c:pt>
                <c:pt idx="89698">
                  <c:v>10.5</c:v>
                </c:pt>
                <c:pt idx="89699">
                  <c:v>10.5</c:v>
                </c:pt>
                <c:pt idx="89700">
                  <c:v>10.5</c:v>
                </c:pt>
                <c:pt idx="89701">
                  <c:v>10.5</c:v>
                </c:pt>
                <c:pt idx="89702">
                  <c:v>10.5</c:v>
                </c:pt>
                <c:pt idx="89703">
                  <c:v>10.5</c:v>
                </c:pt>
                <c:pt idx="89704">
                  <c:v>10.5</c:v>
                </c:pt>
                <c:pt idx="89705">
                  <c:v>10.5</c:v>
                </c:pt>
                <c:pt idx="89706">
                  <c:v>10.5</c:v>
                </c:pt>
                <c:pt idx="89707">
                  <c:v>10.5</c:v>
                </c:pt>
                <c:pt idx="89708">
                  <c:v>10.5</c:v>
                </c:pt>
                <c:pt idx="89709">
                  <c:v>10.5</c:v>
                </c:pt>
                <c:pt idx="89710">
                  <c:v>10.5</c:v>
                </c:pt>
                <c:pt idx="89711">
                  <c:v>10.5</c:v>
                </c:pt>
                <c:pt idx="89712">
                  <c:v>10.5</c:v>
                </c:pt>
                <c:pt idx="89713">
                  <c:v>10.5</c:v>
                </c:pt>
                <c:pt idx="89714">
                  <c:v>10.5</c:v>
                </c:pt>
                <c:pt idx="89715">
                  <c:v>10.5</c:v>
                </c:pt>
                <c:pt idx="89716">
                  <c:v>10.5</c:v>
                </c:pt>
                <c:pt idx="89717">
                  <c:v>10.5</c:v>
                </c:pt>
                <c:pt idx="89718">
                  <c:v>10.5</c:v>
                </c:pt>
                <c:pt idx="89719">
                  <c:v>10.5</c:v>
                </c:pt>
                <c:pt idx="89720">
                  <c:v>10.5</c:v>
                </c:pt>
                <c:pt idx="89721">
                  <c:v>10.5</c:v>
                </c:pt>
                <c:pt idx="89722">
                  <c:v>10.5</c:v>
                </c:pt>
                <c:pt idx="89723">
                  <c:v>10.5</c:v>
                </c:pt>
                <c:pt idx="89724">
                  <c:v>10.5</c:v>
                </c:pt>
                <c:pt idx="89725">
                  <c:v>10.5</c:v>
                </c:pt>
                <c:pt idx="89726">
                  <c:v>10.5</c:v>
                </c:pt>
                <c:pt idx="89727">
                  <c:v>10.5</c:v>
                </c:pt>
                <c:pt idx="89728">
                  <c:v>10.5</c:v>
                </c:pt>
                <c:pt idx="89729">
                  <c:v>10.5</c:v>
                </c:pt>
                <c:pt idx="89730">
                  <c:v>10.5</c:v>
                </c:pt>
                <c:pt idx="89731">
                  <c:v>10.5</c:v>
                </c:pt>
                <c:pt idx="89732">
                  <c:v>10.5</c:v>
                </c:pt>
                <c:pt idx="89733">
                  <c:v>10.5</c:v>
                </c:pt>
                <c:pt idx="89734">
                  <c:v>10.5</c:v>
                </c:pt>
                <c:pt idx="89735">
                  <c:v>10.5</c:v>
                </c:pt>
                <c:pt idx="89736">
                  <c:v>10.5</c:v>
                </c:pt>
                <c:pt idx="89737">
                  <c:v>10.5</c:v>
                </c:pt>
                <c:pt idx="89738">
                  <c:v>10.5</c:v>
                </c:pt>
                <c:pt idx="89739">
                  <c:v>10.5</c:v>
                </c:pt>
                <c:pt idx="89740">
                  <c:v>10.5</c:v>
                </c:pt>
                <c:pt idx="89741">
                  <c:v>10.5</c:v>
                </c:pt>
                <c:pt idx="89742">
                  <c:v>10.5</c:v>
                </c:pt>
                <c:pt idx="89743">
                  <c:v>10.5</c:v>
                </c:pt>
                <c:pt idx="89744">
                  <c:v>10.5</c:v>
                </c:pt>
                <c:pt idx="89745">
                  <c:v>10.5</c:v>
                </c:pt>
                <c:pt idx="89746">
                  <c:v>10.5</c:v>
                </c:pt>
                <c:pt idx="89747">
                  <c:v>10.5</c:v>
                </c:pt>
                <c:pt idx="89748">
                  <c:v>10.5</c:v>
                </c:pt>
                <c:pt idx="89749">
                  <c:v>10.5</c:v>
                </c:pt>
                <c:pt idx="89750">
                  <c:v>10.5</c:v>
                </c:pt>
                <c:pt idx="89751">
                  <c:v>10.5</c:v>
                </c:pt>
                <c:pt idx="89752">
                  <c:v>10.5</c:v>
                </c:pt>
                <c:pt idx="89753">
                  <c:v>10.5</c:v>
                </c:pt>
                <c:pt idx="89754">
                  <c:v>10.5</c:v>
                </c:pt>
                <c:pt idx="89755">
                  <c:v>10.5</c:v>
                </c:pt>
                <c:pt idx="89756">
                  <c:v>10.5</c:v>
                </c:pt>
                <c:pt idx="89757">
                  <c:v>10.5</c:v>
                </c:pt>
                <c:pt idx="89758">
                  <c:v>10.5</c:v>
                </c:pt>
                <c:pt idx="89759">
                  <c:v>10.5</c:v>
                </c:pt>
                <c:pt idx="89760">
                  <c:v>10.5</c:v>
                </c:pt>
                <c:pt idx="89761">
                  <c:v>10.5</c:v>
                </c:pt>
                <c:pt idx="89762">
                  <c:v>10.5</c:v>
                </c:pt>
                <c:pt idx="89763">
                  <c:v>10.5</c:v>
                </c:pt>
                <c:pt idx="89764">
                  <c:v>10.5</c:v>
                </c:pt>
                <c:pt idx="89765">
                  <c:v>10.5</c:v>
                </c:pt>
                <c:pt idx="89766">
                  <c:v>10.5</c:v>
                </c:pt>
                <c:pt idx="89767">
                  <c:v>10.5</c:v>
                </c:pt>
                <c:pt idx="89768">
                  <c:v>10.5</c:v>
                </c:pt>
                <c:pt idx="89769">
                  <c:v>10.5</c:v>
                </c:pt>
                <c:pt idx="89770">
                  <c:v>10.5</c:v>
                </c:pt>
                <c:pt idx="89771">
                  <c:v>10.5</c:v>
                </c:pt>
                <c:pt idx="89772">
                  <c:v>10.5</c:v>
                </c:pt>
                <c:pt idx="89773">
                  <c:v>10.5</c:v>
                </c:pt>
                <c:pt idx="89774">
                  <c:v>10.5</c:v>
                </c:pt>
                <c:pt idx="89775">
                  <c:v>10.5</c:v>
                </c:pt>
                <c:pt idx="89776">
                  <c:v>10.5</c:v>
                </c:pt>
                <c:pt idx="89777">
                  <c:v>10.5</c:v>
                </c:pt>
                <c:pt idx="89778">
                  <c:v>10.5</c:v>
                </c:pt>
                <c:pt idx="89779">
                  <c:v>10.5</c:v>
                </c:pt>
                <c:pt idx="89780">
                  <c:v>10.5</c:v>
                </c:pt>
                <c:pt idx="89781">
                  <c:v>10.5</c:v>
                </c:pt>
                <c:pt idx="89782">
                  <c:v>10.5</c:v>
                </c:pt>
                <c:pt idx="89783">
                  <c:v>10.5</c:v>
                </c:pt>
                <c:pt idx="89784">
                  <c:v>10.5</c:v>
                </c:pt>
                <c:pt idx="89785">
                  <c:v>10.5</c:v>
                </c:pt>
                <c:pt idx="89786">
                  <c:v>10.5</c:v>
                </c:pt>
                <c:pt idx="89787">
                  <c:v>10.5</c:v>
                </c:pt>
                <c:pt idx="89788">
                  <c:v>10.5</c:v>
                </c:pt>
                <c:pt idx="89789">
                  <c:v>10.5</c:v>
                </c:pt>
                <c:pt idx="89790">
                  <c:v>10.5</c:v>
                </c:pt>
                <c:pt idx="89791">
                  <c:v>10.5</c:v>
                </c:pt>
                <c:pt idx="89792">
                  <c:v>10.5</c:v>
                </c:pt>
                <c:pt idx="89793">
                  <c:v>10.5</c:v>
                </c:pt>
                <c:pt idx="89794">
                  <c:v>10.5</c:v>
                </c:pt>
                <c:pt idx="89795">
                  <c:v>10.5</c:v>
                </c:pt>
                <c:pt idx="89796">
                  <c:v>10.5</c:v>
                </c:pt>
                <c:pt idx="89797">
                  <c:v>10.5</c:v>
                </c:pt>
                <c:pt idx="89798">
                  <c:v>10.5</c:v>
                </c:pt>
                <c:pt idx="89799">
                  <c:v>10.5</c:v>
                </c:pt>
                <c:pt idx="89800">
                  <c:v>10.5</c:v>
                </c:pt>
                <c:pt idx="89801">
                  <c:v>10.5</c:v>
                </c:pt>
                <c:pt idx="89802">
                  <c:v>10.5</c:v>
                </c:pt>
                <c:pt idx="89803">
                  <c:v>10.5</c:v>
                </c:pt>
                <c:pt idx="89804">
                  <c:v>10.5</c:v>
                </c:pt>
                <c:pt idx="89805">
                  <c:v>10.5</c:v>
                </c:pt>
                <c:pt idx="89806">
                  <c:v>10.5</c:v>
                </c:pt>
                <c:pt idx="89807">
                  <c:v>10.5</c:v>
                </c:pt>
                <c:pt idx="89808">
                  <c:v>10.5</c:v>
                </c:pt>
                <c:pt idx="89809">
                  <c:v>10.5</c:v>
                </c:pt>
                <c:pt idx="89810">
                  <c:v>10.5</c:v>
                </c:pt>
                <c:pt idx="89811">
                  <c:v>10.5</c:v>
                </c:pt>
                <c:pt idx="89812">
                  <c:v>10.5</c:v>
                </c:pt>
                <c:pt idx="89813">
                  <c:v>10.5</c:v>
                </c:pt>
                <c:pt idx="89814">
                  <c:v>10.5</c:v>
                </c:pt>
                <c:pt idx="89815">
                  <c:v>10.5</c:v>
                </c:pt>
                <c:pt idx="89816">
                  <c:v>10.5</c:v>
                </c:pt>
                <c:pt idx="89817">
                  <c:v>10.5</c:v>
                </c:pt>
                <c:pt idx="89818">
                  <c:v>10.5</c:v>
                </c:pt>
                <c:pt idx="89819">
                  <c:v>10.5</c:v>
                </c:pt>
                <c:pt idx="89820">
                  <c:v>10.5</c:v>
                </c:pt>
                <c:pt idx="89821">
                  <c:v>10.5</c:v>
                </c:pt>
                <c:pt idx="89822">
                  <c:v>10.5</c:v>
                </c:pt>
                <c:pt idx="89823">
                  <c:v>10.5</c:v>
                </c:pt>
                <c:pt idx="89824">
                  <c:v>10.5</c:v>
                </c:pt>
                <c:pt idx="89825">
                  <c:v>10.5</c:v>
                </c:pt>
                <c:pt idx="89826">
                  <c:v>10.5</c:v>
                </c:pt>
                <c:pt idx="89827">
                  <c:v>10.5</c:v>
                </c:pt>
                <c:pt idx="89828">
                  <c:v>10.5</c:v>
                </c:pt>
                <c:pt idx="89829">
                  <c:v>10.5</c:v>
                </c:pt>
                <c:pt idx="89830">
                  <c:v>10.5</c:v>
                </c:pt>
                <c:pt idx="89831">
                  <c:v>10.5</c:v>
                </c:pt>
                <c:pt idx="89832">
                  <c:v>10.5</c:v>
                </c:pt>
                <c:pt idx="89833">
                  <c:v>10.5</c:v>
                </c:pt>
                <c:pt idx="89834">
                  <c:v>10.5</c:v>
                </c:pt>
                <c:pt idx="89835">
                  <c:v>10.5</c:v>
                </c:pt>
                <c:pt idx="89836">
                  <c:v>10.5</c:v>
                </c:pt>
                <c:pt idx="89837">
                  <c:v>10.5</c:v>
                </c:pt>
                <c:pt idx="89838">
                  <c:v>10.5</c:v>
                </c:pt>
                <c:pt idx="89839">
                  <c:v>10.5</c:v>
                </c:pt>
                <c:pt idx="89840">
                  <c:v>10.5</c:v>
                </c:pt>
                <c:pt idx="89841">
                  <c:v>10.5</c:v>
                </c:pt>
                <c:pt idx="89842">
                  <c:v>10.5</c:v>
                </c:pt>
                <c:pt idx="89843">
                  <c:v>10.5</c:v>
                </c:pt>
                <c:pt idx="89844">
                  <c:v>10.5</c:v>
                </c:pt>
                <c:pt idx="89845">
                  <c:v>10.5</c:v>
                </c:pt>
                <c:pt idx="89846">
                  <c:v>10.5</c:v>
                </c:pt>
                <c:pt idx="89847">
                  <c:v>10.5</c:v>
                </c:pt>
                <c:pt idx="89848">
                  <c:v>10.5</c:v>
                </c:pt>
                <c:pt idx="89849">
                  <c:v>10.5</c:v>
                </c:pt>
                <c:pt idx="89850">
                  <c:v>10.5</c:v>
                </c:pt>
                <c:pt idx="89851">
                  <c:v>10.5</c:v>
                </c:pt>
                <c:pt idx="89852">
                  <c:v>10.5</c:v>
                </c:pt>
                <c:pt idx="89853">
                  <c:v>10.5</c:v>
                </c:pt>
                <c:pt idx="89854">
                  <c:v>10.5</c:v>
                </c:pt>
                <c:pt idx="89855">
                  <c:v>10.5</c:v>
                </c:pt>
                <c:pt idx="89856">
                  <c:v>10.5</c:v>
                </c:pt>
                <c:pt idx="89857">
                  <c:v>10.5</c:v>
                </c:pt>
                <c:pt idx="89858">
                  <c:v>10.5</c:v>
                </c:pt>
                <c:pt idx="89859">
                  <c:v>10.5</c:v>
                </c:pt>
                <c:pt idx="89860">
                  <c:v>10.5</c:v>
                </c:pt>
                <c:pt idx="89861">
                  <c:v>10.5</c:v>
                </c:pt>
                <c:pt idx="89862">
                  <c:v>10.5</c:v>
                </c:pt>
                <c:pt idx="89863">
                  <c:v>10.5</c:v>
                </c:pt>
                <c:pt idx="89864">
                  <c:v>10.5</c:v>
                </c:pt>
                <c:pt idx="89865">
                  <c:v>10.5</c:v>
                </c:pt>
                <c:pt idx="89866">
                  <c:v>10.5</c:v>
                </c:pt>
                <c:pt idx="89867">
                  <c:v>10.5</c:v>
                </c:pt>
                <c:pt idx="89868">
                  <c:v>10.5</c:v>
                </c:pt>
                <c:pt idx="89869">
                  <c:v>10.5</c:v>
                </c:pt>
                <c:pt idx="89870">
                  <c:v>10.5</c:v>
                </c:pt>
                <c:pt idx="89871">
                  <c:v>10.5</c:v>
                </c:pt>
                <c:pt idx="89872">
                  <c:v>10.5</c:v>
                </c:pt>
                <c:pt idx="89873">
                  <c:v>10.5</c:v>
                </c:pt>
                <c:pt idx="89874">
                  <c:v>10.5</c:v>
                </c:pt>
                <c:pt idx="89875">
                  <c:v>10.5</c:v>
                </c:pt>
                <c:pt idx="89876">
                  <c:v>10.5</c:v>
                </c:pt>
                <c:pt idx="89877">
                  <c:v>10.5</c:v>
                </c:pt>
                <c:pt idx="89878">
                  <c:v>10.5</c:v>
                </c:pt>
                <c:pt idx="89879">
                  <c:v>10.5</c:v>
                </c:pt>
                <c:pt idx="89880">
                  <c:v>10.5</c:v>
                </c:pt>
                <c:pt idx="89881">
                  <c:v>10.5</c:v>
                </c:pt>
                <c:pt idx="89882">
                  <c:v>10.5</c:v>
                </c:pt>
                <c:pt idx="89883">
                  <c:v>10.5</c:v>
                </c:pt>
                <c:pt idx="89884">
                  <c:v>10.5</c:v>
                </c:pt>
                <c:pt idx="89885">
                  <c:v>10.5</c:v>
                </c:pt>
                <c:pt idx="89886">
                  <c:v>10.5</c:v>
                </c:pt>
                <c:pt idx="89887">
                  <c:v>10.5</c:v>
                </c:pt>
                <c:pt idx="89888">
                  <c:v>10.5</c:v>
                </c:pt>
                <c:pt idx="89889">
                  <c:v>10.5</c:v>
                </c:pt>
                <c:pt idx="89890">
                  <c:v>10.5</c:v>
                </c:pt>
                <c:pt idx="89891">
                  <c:v>10.5</c:v>
                </c:pt>
                <c:pt idx="89892">
                  <c:v>10.5</c:v>
                </c:pt>
                <c:pt idx="89893">
                  <c:v>10.5</c:v>
                </c:pt>
                <c:pt idx="89894">
                  <c:v>10.5</c:v>
                </c:pt>
                <c:pt idx="89895">
                  <c:v>10.5</c:v>
                </c:pt>
                <c:pt idx="89896">
                  <c:v>10.5</c:v>
                </c:pt>
                <c:pt idx="89897">
                  <c:v>10.5</c:v>
                </c:pt>
                <c:pt idx="89898">
                  <c:v>10.5</c:v>
                </c:pt>
                <c:pt idx="89899">
                  <c:v>10.5</c:v>
                </c:pt>
                <c:pt idx="89900">
                  <c:v>10.5</c:v>
                </c:pt>
                <c:pt idx="89901">
                  <c:v>10.5</c:v>
                </c:pt>
                <c:pt idx="89902">
                  <c:v>10.5</c:v>
                </c:pt>
                <c:pt idx="89903">
                  <c:v>10.5</c:v>
                </c:pt>
                <c:pt idx="89904">
                  <c:v>10.5</c:v>
                </c:pt>
                <c:pt idx="89905">
                  <c:v>10.5</c:v>
                </c:pt>
                <c:pt idx="89906">
                  <c:v>10.5</c:v>
                </c:pt>
                <c:pt idx="89907">
                  <c:v>10.5</c:v>
                </c:pt>
                <c:pt idx="89908">
                  <c:v>10.5</c:v>
                </c:pt>
                <c:pt idx="89909">
                  <c:v>10.5</c:v>
                </c:pt>
                <c:pt idx="89910">
                  <c:v>10.5</c:v>
                </c:pt>
                <c:pt idx="89911">
                  <c:v>10.5</c:v>
                </c:pt>
                <c:pt idx="89912">
                  <c:v>10.5</c:v>
                </c:pt>
                <c:pt idx="89913">
                  <c:v>10.5</c:v>
                </c:pt>
                <c:pt idx="89914">
                  <c:v>10.5</c:v>
                </c:pt>
                <c:pt idx="89915">
                  <c:v>10.5</c:v>
                </c:pt>
                <c:pt idx="89916">
                  <c:v>10.5</c:v>
                </c:pt>
                <c:pt idx="89917">
                  <c:v>10.5</c:v>
                </c:pt>
                <c:pt idx="89918">
                  <c:v>10.5</c:v>
                </c:pt>
                <c:pt idx="89919">
                  <c:v>10.5</c:v>
                </c:pt>
                <c:pt idx="89920">
                  <c:v>10.5</c:v>
                </c:pt>
                <c:pt idx="89921">
                  <c:v>10.5</c:v>
                </c:pt>
                <c:pt idx="89922">
                  <c:v>10.5</c:v>
                </c:pt>
                <c:pt idx="89923">
                  <c:v>10.5</c:v>
                </c:pt>
                <c:pt idx="89924">
                  <c:v>10.5</c:v>
                </c:pt>
                <c:pt idx="89925">
                  <c:v>10.5</c:v>
                </c:pt>
                <c:pt idx="89926">
                  <c:v>10.5</c:v>
                </c:pt>
                <c:pt idx="89927">
                  <c:v>10.5</c:v>
                </c:pt>
                <c:pt idx="89928">
                  <c:v>10.5</c:v>
                </c:pt>
                <c:pt idx="89929">
                  <c:v>10.5</c:v>
                </c:pt>
                <c:pt idx="89930">
                  <c:v>10.5</c:v>
                </c:pt>
                <c:pt idx="89931">
                  <c:v>10.5</c:v>
                </c:pt>
                <c:pt idx="89932">
                  <c:v>10.5</c:v>
                </c:pt>
                <c:pt idx="89933">
                  <c:v>10.5</c:v>
                </c:pt>
                <c:pt idx="89934">
                  <c:v>10.5</c:v>
                </c:pt>
                <c:pt idx="89935">
                  <c:v>10.5</c:v>
                </c:pt>
                <c:pt idx="89936">
                  <c:v>10.5</c:v>
                </c:pt>
                <c:pt idx="89937">
                  <c:v>10.5</c:v>
                </c:pt>
                <c:pt idx="89938">
                  <c:v>10.5</c:v>
                </c:pt>
                <c:pt idx="89939">
                  <c:v>10.5</c:v>
                </c:pt>
                <c:pt idx="89940">
                  <c:v>10.5</c:v>
                </c:pt>
                <c:pt idx="89941">
                  <c:v>10.5</c:v>
                </c:pt>
                <c:pt idx="89942">
                  <c:v>10.5</c:v>
                </c:pt>
                <c:pt idx="89943">
                  <c:v>10.5</c:v>
                </c:pt>
                <c:pt idx="89944">
                  <c:v>10.5</c:v>
                </c:pt>
                <c:pt idx="89945">
                  <c:v>10.5</c:v>
                </c:pt>
                <c:pt idx="89946">
                  <c:v>10.5</c:v>
                </c:pt>
                <c:pt idx="89947">
                  <c:v>10.5</c:v>
                </c:pt>
                <c:pt idx="89948">
                  <c:v>10.5</c:v>
                </c:pt>
                <c:pt idx="89949">
                  <c:v>10.5</c:v>
                </c:pt>
                <c:pt idx="89950">
                  <c:v>10.5</c:v>
                </c:pt>
                <c:pt idx="89951">
                  <c:v>10.5</c:v>
                </c:pt>
                <c:pt idx="89952">
                  <c:v>10.5</c:v>
                </c:pt>
                <c:pt idx="89953">
                  <c:v>10.5</c:v>
                </c:pt>
                <c:pt idx="89954">
                  <c:v>10.5</c:v>
                </c:pt>
                <c:pt idx="89955">
                  <c:v>10.5</c:v>
                </c:pt>
                <c:pt idx="89956">
                  <c:v>10.5</c:v>
                </c:pt>
                <c:pt idx="89957">
                  <c:v>10.5</c:v>
                </c:pt>
                <c:pt idx="89958">
                  <c:v>10.5</c:v>
                </c:pt>
                <c:pt idx="89959">
                  <c:v>10.5</c:v>
                </c:pt>
                <c:pt idx="89960">
                  <c:v>10.5</c:v>
                </c:pt>
                <c:pt idx="89961">
                  <c:v>10.5</c:v>
                </c:pt>
                <c:pt idx="89962">
                  <c:v>10.5</c:v>
                </c:pt>
                <c:pt idx="89963">
                  <c:v>10.5</c:v>
                </c:pt>
                <c:pt idx="89964">
                  <c:v>10.5</c:v>
                </c:pt>
                <c:pt idx="89965">
                  <c:v>10.5</c:v>
                </c:pt>
                <c:pt idx="89966">
                  <c:v>10.5</c:v>
                </c:pt>
                <c:pt idx="89967">
                  <c:v>10.5</c:v>
                </c:pt>
                <c:pt idx="89968">
                  <c:v>10.5</c:v>
                </c:pt>
                <c:pt idx="89969">
                  <c:v>10.5</c:v>
                </c:pt>
                <c:pt idx="89970">
                  <c:v>10.5</c:v>
                </c:pt>
                <c:pt idx="89971">
                  <c:v>10.5</c:v>
                </c:pt>
                <c:pt idx="89972">
                  <c:v>10.5</c:v>
                </c:pt>
                <c:pt idx="89973">
                  <c:v>10.5</c:v>
                </c:pt>
                <c:pt idx="89974">
                  <c:v>10.5</c:v>
                </c:pt>
                <c:pt idx="89975">
                  <c:v>10.5</c:v>
                </c:pt>
                <c:pt idx="89976">
                  <c:v>10.5</c:v>
                </c:pt>
                <c:pt idx="89977">
                  <c:v>10.5</c:v>
                </c:pt>
                <c:pt idx="89978">
                  <c:v>10.5</c:v>
                </c:pt>
                <c:pt idx="89979">
                  <c:v>10.5</c:v>
                </c:pt>
                <c:pt idx="89980">
                  <c:v>10.5</c:v>
                </c:pt>
                <c:pt idx="89981">
                  <c:v>10.5</c:v>
                </c:pt>
                <c:pt idx="89982">
                  <c:v>10.5</c:v>
                </c:pt>
                <c:pt idx="89983">
                  <c:v>10.5</c:v>
                </c:pt>
                <c:pt idx="89984">
                  <c:v>10.5</c:v>
                </c:pt>
                <c:pt idx="89985">
                  <c:v>10.5</c:v>
                </c:pt>
                <c:pt idx="89986">
                  <c:v>10.5</c:v>
                </c:pt>
                <c:pt idx="89987">
                  <c:v>10.5</c:v>
                </c:pt>
                <c:pt idx="89988">
                  <c:v>10.5</c:v>
                </c:pt>
                <c:pt idx="89989">
                  <c:v>10.5</c:v>
                </c:pt>
                <c:pt idx="89990">
                  <c:v>10.5</c:v>
                </c:pt>
                <c:pt idx="89991">
                  <c:v>10.5</c:v>
                </c:pt>
                <c:pt idx="89992">
                  <c:v>10.5</c:v>
                </c:pt>
                <c:pt idx="89993">
                  <c:v>10.5</c:v>
                </c:pt>
                <c:pt idx="89994">
                  <c:v>10.5</c:v>
                </c:pt>
                <c:pt idx="89995">
                  <c:v>10.5</c:v>
                </c:pt>
                <c:pt idx="89996">
                  <c:v>10.5</c:v>
                </c:pt>
                <c:pt idx="89997">
                  <c:v>10.5</c:v>
                </c:pt>
                <c:pt idx="89998">
                  <c:v>10.5</c:v>
                </c:pt>
                <c:pt idx="89999">
                  <c:v>10.5</c:v>
                </c:pt>
                <c:pt idx="90000">
                  <c:v>11</c:v>
                </c:pt>
                <c:pt idx="90001">
                  <c:v>11</c:v>
                </c:pt>
                <c:pt idx="90002">
                  <c:v>11</c:v>
                </c:pt>
                <c:pt idx="90003">
                  <c:v>11</c:v>
                </c:pt>
                <c:pt idx="90004">
                  <c:v>11</c:v>
                </c:pt>
                <c:pt idx="90005">
                  <c:v>11</c:v>
                </c:pt>
                <c:pt idx="90006">
                  <c:v>11</c:v>
                </c:pt>
                <c:pt idx="90007">
                  <c:v>11</c:v>
                </c:pt>
                <c:pt idx="90008">
                  <c:v>11</c:v>
                </c:pt>
                <c:pt idx="90009">
                  <c:v>11</c:v>
                </c:pt>
                <c:pt idx="90010">
                  <c:v>11</c:v>
                </c:pt>
                <c:pt idx="90011">
                  <c:v>11</c:v>
                </c:pt>
                <c:pt idx="90012">
                  <c:v>11</c:v>
                </c:pt>
                <c:pt idx="90013">
                  <c:v>11</c:v>
                </c:pt>
                <c:pt idx="90014">
                  <c:v>11</c:v>
                </c:pt>
                <c:pt idx="90015">
                  <c:v>11</c:v>
                </c:pt>
                <c:pt idx="90016">
                  <c:v>11</c:v>
                </c:pt>
                <c:pt idx="90017">
                  <c:v>11</c:v>
                </c:pt>
                <c:pt idx="90018">
                  <c:v>11</c:v>
                </c:pt>
                <c:pt idx="90019">
                  <c:v>11</c:v>
                </c:pt>
                <c:pt idx="90020">
                  <c:v>11</c:v>
                </c:pt>
                <c:pt idx="90021">
                  <c:v>11</c:v>
                </c:pt>
                <c:pt idx="90022">
                  <c:v>11</c:v>
                </c:pt>
                <c:pt idx="90023">
                  <c:v>11</c:v>
                </c:pt>
                <c:pt idx="90024">
                  <c:v>11</c:v>
                </c:pt>
                <c:pt idx="90025">
                  <c:v>11</c:v>
                </c:pt>
                <c:pt idx="90026">
                  <c:v>11</c:v>
                </c:pt>
                <c:pt idx="90027">
                  <c:v>11</c:v>
                </c:pt>
                <c:pt idx="90028">
                  <c:v>11</c:v>
                </c:pt>
                <c:pt idx="90029">
                  <c:v>11</c:v>
                </c:pt>
                <c:pt idx="90030">
                  <c:v>11</c:v>
                </c:pt>
                <c:pt idx="90031">
                  <c:v>11</c:v>
                </c:pt>
                <c:pt idx="90032">
                  <c:v>11</c:v>
                </c:pt>
                <c:pt idx="90033">
                  <c:v>11</c:v>
                </c:pt>
                <c:pt idx="90034">
                  <c:v>11</c:v>
                </c:pt>
                <c:pt idx="90035">
                  <c:v>11</c:v>
                </c:pt>
                <c:pt idx="90036">
                  <c:v>11</c:v>
                </c:pt>
                <c:pt idx="90037">
                  <c:v>11</c:v>
                </c:pt>
                <c:pt idx="90038">
                  <c:v>11</c:v>
                </c:pt>
                <c:pt idx="90039">
                  <c:v>11</c:v>
                </c:pt>
                <c:pt idx="90040">
                  <c:v>11</c:v>
                </c:pt>
                <c:pt idx="90041">
                  <c:v>11</c:v>
                </c:pt>
                <c:pt idx="90042">
                  <c:v>11</c:v>
                </c:pt>
                <c:pt idx="90043">
                  <c:v>11</c:v>
                </c:pt>
                <c:pt idx="90044">
                  <c:v>11</c:v>
                </c:pt>
                <c:pt idx="90045">
                  <c:v>11</c:v>
                </c:pt>
                <c:pt idx="90046">
                  <c:v>11</c:v>
                </c:pt>
                <c:pt idx="90047">
                  <c:v>11</c:v>
                </c:pt>
                <c:pt idx="90048">
                  <c:v>11</c:v>
                </c:pt>
                <c:pt idx="90049">
                  <c:v>11</c:v>
                </c:pt>
                <c:pt idx="90050">
                  <c:v>11</c:v>
                </c:pt>
                <c:pt idx="90051">
                  <c:v>11</c:v>
                </c:pt>
                <c:pt idx="90052">
                  <c:v>11</c:v>
                </c:pt>
                <c:pt idx="90053">
                  <c:v>11</c:v>
                </c:pt>
                <c:pt idx="90054">
                  <c:v>11</c:v>
                </c:pt>
                <c:pt idx="90055">
                  <c:v>11</c:v>
                </c:pt>
                <c:pt idx="90056">
                  <c:v>11</c:v>
                </c:pt>
                <c:pt idx="90057">
                  <c:v>11</c:v>
                </c:pt>
                <c:pt idx="90058">
                  <c:v>11</c:v>
                </c:pt>
                <c:pt idx="90059">
                  <c:v>11</c:v>
                </c:pt>
                <c:pt idx="90060">
                  <c:v>11</c:v>
                </c:pt>
                <c:pt idx="90061">
                  <c:v>11</c:v>
                </c:pt>
                <c:pt idx="90062">
                  <c:v>11</c:v>
                </c:pt>
                <c:pt idx="90063">
                  <c:v>11</c:v>
                </c:pt>
                <c:pt idx="90064">
                  <c:v>11</c:v>
                </c:pt>
                <c:pt idx="90065">
                  <c:v>11</c:v>
                </c:pt>
                <c:pt idx="90066">
                  <c:v>11</c:v>
                </c:pt>
                <c:pt idx="90067">
                  <c:v>11</c:v>
                </c:pt>
                <c:pt idx="90068">
                  <c:v>11</c:v>
                </c:pt>
                <c:pt idx="90069">
                  <c:v>11</c:v>
                </c:pt>
                <c:pt idx="90070">
                  <c:v>11</c:v>
                </c:pt>
                <c:pt idx="90071">
                  <c:v>11</c:v>
                </c:pt>
                <c:pt idx="90072">
                  <c:v>11</c:v>
                </c:pt>
                <c:pt idx="90073">
                  <c:v>11</c:v>
                </c:pt>
                <c:pt idx="90074">
                  <c:v>11</c:v>
                </c:pt>
                <c:pt idx="90075">
                  <c:v>11</c:v>
                </c:pt>
                <c:pt idx="90076">
                  <c:v>11</c:v>
                </c:pt>
                <c:pt idx="90077">
                  <c:v>11</c:v>
                </c:pt>
                <c:pt idx="90078">
                  <c:v>11</c:v>
                </c:pt>
                <c:pt idx="90079">
                  <c:v>11</c:v>
                </c:pt>
                <c:pt idx="90080">
                  <c:v>11</c:v>
                </c:pt>
                <c:pt idx="90081">
                  <c:v>11</c:v>
                </c:pt>
                <c:pt idx="90082">
                  <c:v>11</c:v>
                </c:pt>
                <c:pt idx="90083">
                  <c:v>11</c:v>
                </c:pt>
                <c:pt idx="90084">
                  <c:v>11</c:v>
                </c:pt>
                <c:pt idx="90085">
                  <c:v>11</c:v>
                </c:pt>
                <c:pt idx="90086">
                  <c:v>11</c:v>
                </c:pt>
                <c:pt idx="90087">
                  <c:v>11</c:v>
                </c:pt>
                <c:pt idx="90088">
                  <c:v>11</c:v>
                </c:pt>
                <c:pt idx="90089">
                  <c:v>11</c:v>
                </c:pt>
                <c:pt idx="90090">
                  <c:v>11</c:v>
                </c:pt>
                <c:pt idx="90091">
                  <c:v>11</c:v>
                </c:pt>
                <c:pt idx="90092">
                  <c:v>11</c:v>
                </c:pt>
                <c:pt idx="90093">
                  <c:v>11</c:v>
                </c:pt>
                <c:pt idx="90094">
                  <c:v>11</c:v>
                </c:pt>
                <c:pt idx="90095">
                  <c:v>11</c:v>
                </c:pt>
                <c:pt idx="90096">
                  <c:v>11</c:v>
                </c:pt>
                <c:pt idx="90097">
                  <c:v>11</c:v>
                </c:pt>
                <c:pt idx="90098">
                  <c:v>11</c:v>
                </c:pt>
                <c:pt idx="90099">
                  <c:v>11</c:v>
                </c:pt>
                <c:pt idx="90100">
                  <c:v>11</c:v>
                </c:pt>
                <c:pt idx="90101">
                  <c:v>11</c:v>
                </c:pt>
                <c:pt idx="90102">
                  <c:v>11</c:v>
                </c:pt>
                <c:pt idx="90103">
                  <c:v>11</c:v>
                </c:pt>
                <c:pt idx="90104">
                  <c:v>11</c:v>
                </c:pt>
                <c:pt idx="90105">
                  <c:v>11</c:v>
                </c:pt>
                <c:pt idx="90106">
                  <c:v>11</c:v>
                </c:pt>
                <c:pt idx="90107">
                  <c:v>11</c:v>
                </c:pt>
                <c:pt idx="90108">
                  <c:v>11</c:v>
                </c:pt>
                <c:pt idx="90109">
                  <c:v>11</c:v>
                </c:pt>
                <c:pt idx="90110">
                  <c:v>11</c:v>
                </c:pt>
                <c:pt idx="90111">
                  <c:v>11</c:v>
                </c:pt>
                <c:pt idx="90112">
                  <c:v>11</c:v>
                </c:pt>
                <c:pt idx="90113">
                  <c:v>11</c:v>
                </c:pt>
                <c:pt idx="90114">
                  <c:v>11</c:v>
                </c:pt>
                <c:pt idx="90115">
                  <c:v>11</c:v>
                </c:pt>
                <c:pt idx="90116">
                  <c:v>11</c:v>
                </c:pt>
                <c:pt idx="90117">
                  <c:v>11</c:v>
                </c:pt>
                <c:pt idx="90118">
                  <c:v>11</c:v>
                </c:pt>
                <c:pt idx="90119">
                  <c:v>11</c:v>
                </c:pt>
                <c:pt idx="90120">
                  <c:v>11</c:v>
                </c:pt>
                <c:pt idx="90121">
                  <c:v>11</c:v>
                </c:pt>
                <c:pt idx="90122">
                  <c:v>11</c:v>
                </c:pt>
                <c:pt idx="90123">
                  <c:v>11</c:v>
                </c:pt>
                <c:pt idx="90124">
                  <c:v>11</c:v>
                </c:pt>
                <c:pt idx="90125">
                  <c:v>11</c:v>
                </c:pt>
                <c:pt idx="90126">
                  <c:v>11</c:v>
                </c:pt>
                <c:pt idx="90127">
                  <c:v>11</c:v>
                </c:pt>
                <c:pt idx="90128">
                  <c:v>11</c:v>
                </c:pt>
                <c:pt idx="90129">
                  <c:v>11</c:v>
                </c:pt>
                <c:pt idx="90130">
                  <c:v>11</c:v>
                </c:pt>
                <c:pt idx="90131">
                  <c:v>11</c:v>
                </c:pt>
                <c:pt idx="90132">
                  <c:v>11</c:v>
                </c:pt>
                <c:pt idx="90133">
                  <c:v>11</c:v>
                </c:pt>
                <c:pt idx="90134">
                  <c:v>11</c:v>
                </c:pt>
                <c:pt idx="90135">
                  <c:v>11</c:v>
                </c:pt>
                <c:pt idx="90136">
                  <c:v>11</c:v>
                </c:pt>
                <c:pt idx="90137">
                  <c:v>11</c:v>
                </c:pt>
                <c:pt idx="90138">
                  <c:v>11</c:v>
                </c:pt>
                <c:pt idx="90139">
                  <c:v>11</c:v>
                </c:pt>
                <c:pt idx="90140">
                  <c:v>11</c:v>
                </c:pt>
                <c:pt idx="90141">
                  <c:v>11</c:v>
                </c:pt>
                <c:pt idx="90142">
                  <c:v>11</c:v>
                </c:pt>
                <c:pt idx="90143">
                  <c:v>11</c:v>
                </c:pt>
                <c:pt idx="90144">
                  <c:v>11</c:v>
                </c:pt>
                <c:pt idx="90145">
                  <c:v>11</c:v>
                </c:pt>
                <c:pt idx="90146">
                  <c:v>11</c:v>
                </c:pt>
                <c:pt idx="90147">
                  <c:v>11</c:v>
                </c:pt>
                <c:pt idx="90148">
                  <c:v>11</c:v>
                </c:pt>
                <c:pt idx="90149">
                  <c:v>11</c:v>
                </c:pt>
                <c:pt idx="90150">
                  <c:v>11</c:v>
                </c:pt>
                <c:pt idx="90151">
                  <c:v>11</c:v>
                </c:pt>
                <c:pt idx="90152">
                  <c:v>11</c:v>
                </c:pt>
                <c:pt idx="90153">
                  <c:v>11</c:v>
                </c:pt>
                <c:pt idx="90154">
                  <c:v>11</c:v>
                </c:pt>
                <c:pt idx="90155">
                  <c:v>11</c:v>
                </c:pt>
                <c:pt idx="90156">
                  <c:v>11</c:v>
                </c:pt>
                <c:pt idx="90157">
                  <c:v>11</c:v>
                </c:pt>
                <c:pt idx="90158">
                  <c:v>11</c:v>
                </c:pt>
                <c:pt idx="90159">
                  <c:v>11</c:v>
                </c:pt>
                <c:pt idx="90160">
                  <c:v>11</c:v>
                </c:pt>
                <c:pt idx="90161">
                  <c:v>11</c:v>
                </c:pt>
                <c:pt idx="90162">
                  <c:v>11</c:v>
                </c:pt>
                <c:pt idx="90163">
                  <c:v>11</c:v>
                </c:pt>
                <c:pt idx="90164">
                  <c:v>11</c:v>
                </c:pt>
                <c:pt idx="90165">
                  <c:v>11</c:v>
                </c:pt>
                <c:pt idx="90166">
                  <c:v>11</c:v>
                </c:pt>
                <c:pt idx="90167">
                  <c:v>11</c:v>
                </c:pt>
                <c:pt idx="90168">
                  <c:v>11</c:v>
                </c:pt>
                <c:pt idx="90169">
                  <c:v>11</c:v>
                </c:pt>
                <c:pt idx="90170">
                  <c:v>11</c:v>
                </c:pt>
                <c:pt idx="90171">
                  <c:v>11</c:v>
                </c:pt>
                <c:pt idx="90172">
                  <c:v>11</c:v>
                </c:pt>
                <c:pt idx="90173">
                  <c:v>11</c:v>
                </c:pt>
                <c:pt idx="90174">
                  <c:v>11</c:v>
                </c:pt>
                <c:pt idx="90175">
                  <c:v>11</c:v>
                </c:pt>
                <c:pt idx="90176">
                  <c:v>11</c:v>
                </c:pt>
                <c:pt idx="90177">
                  <c:v>11</c:v>
                </c:pt>
                <c:pt idx="90178">
                  <c:v>11</c:v>
                </c:pt>
                <c:pt idx="90179">
                  <c:v>11</c:v>
                </c:pt>
                <c:pt idx="90180">
                  <c:v>11</c:v>
                </c:pt>
                <c:pt idx="90181">
                  <c:v>11</c:v>
                </c:pt>
                <c:pt idx="90182">
                  <c:v>11</c:v>
                </c:pt>
                <c:pt idx="90183">
                  <c:v>11</c:v>
                </c:pt>
                <c:pt idx="90184">
                  <c:v>11</c:v>
                </c:pt>
                <c:pt idx="90185">
                  <c:v>11</c:v>
                </c:pt>
                <c:pt idx="90186">
                  <c:v>11</c:v>
                </c:pt>
                <c:pt idx="90187">
                  <c:v>11</c:v>
                </c:pt>
                <c:pt idx="90188">
                  <c:v>11</c:v>
                </c:pt>
                <c:pt idx="90189">
                  <c:v>11</c:v>
                </c:pt>
                <c:pt idx="90190">
                  <c:v>11</c:v>
                </c:pt>
                <c:pt idx="90191">
                  <c:v>11</c:v>
                </c:pt>
                <c:pt idx="90192">
                  <c:v>11</c:v>
                </c:pt>
                <c:pt idx="90193">
                  <c:v>11</c:v>
                </c:pt>
                <c:pt idx="90194">
                  <c:v>11</c:v>
                </c:pt>
                <c:pt idx="90195">
                  <c:v>11</c:v>
                </c:pt>
                <c:pt idx="90196">
                  <c:v>11</c:v>
                </c:pt>
                <c:pt idx="90197">
                  <c:v>11</c:v>
                </c:pt>
                <c:pt idx="90198">
                  <c:v>11</c:v>
                </c:pt>
                <c:pt idx="90199">
                  <c:v>11</c:v>
                </c:pt>
                <c:pt idx="90200">
                  <c:v>11</c:v>
                </c:pt>
                <c:pt idx="90201">
                  <c:v>11</c:v>
                </c:pt>
                <c:pt idx="90202">
                  <c:v>11</c:v>
                </c:pt>
                <c:pt idx="90203">
                  <c:v>11</c:v>
                </c:pt>
                <c:pt idx="90204">
                  <c:v>11</c:v>
                </c:pt>
                <c:pt idx="90205">
                  <c:v>11</c:v>
                </c:pt>
                <c:pt idx="90206">
                  <c:v>11</c:v>
                </c:pt>
                <c:pt idx="90207">
                  <c:v>11</c:v>
                </c:pt>
                <c:pt idx="90208">
                  <c:v>11</c:v>
                </c:pt>
                <c:pt idx="90209">
                  <c:v>11</c:v>
                </c:pt>
                <c:pt idx="90210">
                  <c:v>11</c:v>
                </c:pt>
                <c:pt idx="90211">
                  <c:v>11</c:v>
                </c:pt>
                <c:pt idx="90212">
                  <c:v>11</c:v>
                </c:pt>
                <c:pt idx="90213">
                  <c:v>11</c:v>
                </c:pt>
                <c:pt idx="90214">
                  <c:v>11</c:v>
                </c:pt>
                <c:pt idx="90215">
                  <c:v>11</c:v>
                </c:pt>
                <c:pt idx="90216">
                  <c:v>11</c:v>
                </c:pt>
                <c:pt idx="90217">
                  <c:v>11</c:v>
                </c:pt>
                <c:pt idx="90218">
                  <c:v>11</c:v>
                </c:pt>
                <c:pt idx="90219">
                  <c:v>11</c:v>
                </c:pt>
                <c:pt idx="90220">
                  <c:v>11</c:v>
                </c:pt>
                <c:pt idx="90221">
                  <c:v>11</c:v>
                </c:pt>
                <c:pt idx="90222">
                  <c:v>11</c:v>
                </c:pt>
                <c:pt idx="90223">
                  <c:v>11</c:v>
                </c:pt>
                <c:pt idx="90224">
                  <c:v>11</c:v>
                </c:pt>
                <c:pt idx="90225">
                  <c:v>11</c:v>
                </c:pt>
                <c:pt idx="90226">
                  <c:v>11</c:v>
                </c:pt>
                <c:pt idx="90227">
                  <c:v>11</c:v>
                </c:pt>
                <c:pt idx="90228">
                  <c:v>11</c:v>
                </c:pt>
                <c:pt idx="90229">
                  <c:v>11</c:v>
                </c:pt>
                <c:pt idx="90230">
                  <c:v>11</c:v>
                </c:pt>
                <c:pt idx="90231">
                  <c:v>11</c:v>
                </c:pt>
                <c:pt idx="90232">
                  <c:v>11</c:v>
                </c:pt>
                <c:pt idx="90233">
                  <c:v>11</c:v>
                </c:pt>
                <c:pt idx="90234">
                  <c:v>11</c:v>
                </c:pt>
                <c:pt idx="90235">
                  <c:v>11</c:v>
                </c:pt>
                <c:pt idx="90236">
                  <c:v>11</c:v>
                </c:pt>
                <c:pt idx="90237">
                  <c:v>11</c:v>
                </c:pt>
                <c:pt idx="90238">
                  <c:v>11</c:v>
                </c:pt>
                <c:pt idx="90239">
                  <c:v>11</c:v>
                </c:pt>
                <c:pt idx="90240">
                  <c:v>11</c:v>
                </c:pt>
                <c:pt idx="90241">
                  <c:v>11</c:v>
                </c:pt>
                <c:pt idx="90242">
                  <c:v>11</c:v>
                </c:pt>
                <c:pt idx="90243">
                  <c:v>11</c:v>
                </c:pt>
                <c:pt idx="90244">
                  <c:v>11</c:v>
                </c:pt>
                <c:pt idx="90245">
                  <c:v>11</c:v>
                </c:pt>
                <c:pt idx="90246">
                  <c:v>11</c:v>
                </c:pt>
                <c:pt idx="90247">
                  <c:v>11</c:v>
                </c:pt>
                <c:pt idx="90248">
                  <c:v>11</c:v>
                </c:pt>
                <c:pt idx="90249">
                  <c:v>11</c:v>
                </c:pt>
                <c:pt idx="90250">
                  <c:v>11</c:v>
                </c:pt>
                <c:pt idx="90251">
                  <c:v>11</c:v>
                </c:pt>
                <c:pt idx="90252">
                  <c:v>11</c:v>
                </c:pt>
                <c:pt idx="90253">
                  <c:v>11</c:v>
                </c:pt>
                <c:pt idx="90254">
                  <c:v>11</c:v>
                </c:pt>
                <c:pt idx="90255">
                  <c:v>11</c:v>
                </c:pt>
                <c:pt idx="90256">
                  <c:v>11</c:v>
                </c:pt>
                <c:pt idx="90257">
                  <c:v>11</c:v>
                </c:pt>
                <c:pt idx="90258">
                  <c:v>11</c:v>
                </c:pt>
                <c:pt idx="90259">
                  <c:v>11</c:v>
                </c:pt>
                <c:pt idx="90260">
                  <c:v>11</c:v>
                </c:pt>
                <c:pt idx="90261">
                  <c:v>11</c:v>
                </c:pt>
                <c:pt idx="90262">
                  <c:v>11</c:v>
                </c:pt>
                <c:pt idx="90263">
                  <c:v>11</c:v>
                </c:pt>
                <c:pt idx="90264">
                  <c:v>11</c:v>
                </c:pt>
                <c:pt idx="90265">
                  <c:v>11</c:v>
                </c:pt>
                <c:pt idx="90266">
                  <c:v>11</c:v>
                </c:pt>
                <c:pt idx="90267">
                  <c:v>11</c:v>
                </c:pt>
                <c:pt idx="90268">
                  <c:v>11</c:v>
                </c:pt>
                <c:pt idx="90269">
                  <c:v>11</c:v>
                </c:pt>
                <c:pt idx="90270">
                  <c:v>11</c:v>
                </c:pt>
                <c:pt idx="90271">
                  <c:v>11</c:v>
                </c:pt>
                <c:pt idx="90272">
                  <c:v>11</c:v>
                </c:pt>
                <c:pt idx="90273">
                  <c:v>11</c:v>
                </c:pt>
                <c:pt idx="90274">
                  <c:v>11</c:v>
                </c:pt>
                <c:pt idx="90275">
                  <c:v>11</c:v>
                </c:pt>
                <c:pt idx="90276">
                  <c:v>11</c:v>
                </c:pt>
                <c:pt idx="90277">
                  <c:v>11</c:v>
                </c:pt>
                <c:pt idx="90278">
                  <c:v>11</c:v>
                </c:pt>
                <c:pt idx="90279">
                  <c:v>11</c:v>
                </c:pt>
                <c:pt idx="90280">
                  <c:v>11</c:v>
                </c:pt>
                <c:pt idx="90281">
                  <c:v>11</c:v>
                </c:pt>
                <c:pt idx="90282">
                  <c:v>11</c:v>
                </c:pt>
                <c:pt idx="90283">
                  <c:v>11</c:v>
                </c:pt>
                <c:pt idx="90284">
                  <c:v>11</c:v>
                </c:pt>
                <c:pt idx="90285">
                  <c:v>11</c:v>
                </c:pt>
                <c:pt idx="90286">
                  <c:v>11</c:v>
                </c:pt>
                <c:pt idx="90287">
                  <c:v>11</c:v>
                </c:pt>
                <c:pt idx="90288">
                  <c:v>11</c:v>
                </c:pt>
                <c:pt idx="90289">
                  <c:v>11</c:v>
                </c:pt>
                <c:pt idx="90290">
                  <c:v>11</c:v>
                </c:pt>
                <c:pt idx="90291">
                  <c:v>11</c:v>
                </c:pt>
                <c:pt idx="90292">
                  <c:v>11</c:v>
                </c:pt>
                <c:pt idx="90293">
                  <c:v>11</c:v>
                </c:pt>
                <c:pt idx="90294">
                  <c:v>11</c:v>
                </c:pt>
                <c:pt idx="90295">
                  <c:v>11</c:v>
                </c:pt>
                <c:pt idx="90296">
                  <c:v>11</c:v>
                </c:pt>
                <c:pt idx="90297">
                  <c:v>11</c:v>
                </c:pt>
                <c:pt idx="90298">
                  <c:v>11</c:v>
                </c:pt>
                <c:pt idx="90299">
                  <c:v>11</c:v>
                </c:pt>
                <c:pt idx="90300">
                  <c:v>11</c:v>
                </c:pt>
                <c:pt idx="90301">
                  <c:v>11</c:v>
                </c:pt>
                <c:pt idx="90302">
                  <c:v>11</c:v>
                </c:pt>
                <c:pt idx="90303">
                  <c:v>11</c:v>
                </c:pt>
                <c:pt idx="90304">
                  <c:v>11</c:v>
                </c:pt>
                <c:pt idx="90305">
                  <c:v>11</c:v>
                </c:pt>
                <c:pt idx="90306">
                  <c:v>11</c:v>
                </c:pt>
                <c:pt idx="90307">
                  <c:v>11</c:v>
                </c:pt>
                <c:pt idx="90308">
                  <c:v>11</c:v>
                </c:pt>
                <c:pt idx="90309">
                  <c:v>11</c:v>
                </c:pt>
                <c:pt idx="90310">
                  <c:v>11</c:v>
                </c:pt>
                <c:pt idx="90311">
                  <c:v>11</c:v>
                </c:pt>
                <c:pt idx="90312">
                  <c:v>11</c:v>
                </c:pt>
                <c:pt idx="90313">
                  <c:v>11</c:v>
                </c:pt>
                <c:pt idx="90314">
                  <c:v>11</c:v>
                </c:pt>
                <c:pt idx="90315">
                  <c:v>11</c:v>
                </c:pt>
                <c:pt idx="90316">
                  <c:v>11</c:v>
                </c:pt>
                <c:pt idx="90317">
                  <c:v>11</c:v>
                </c:pt>
                <c:pt idx="90318">
                  <c:v>11</c:v>
                </c:pt>
                <c:pt idx="90319">
                  <c:v>11</c:v>
                </c:pt>
                <c:pt idx="90320">
                  <c:v>11</c:v>
                </c:pt>
                <c:pt idx="90321">
                  <c:v>11</c:v>
                </c:pt>
                <c:pt idx="90322">
                  <c:v>11</c:v>
                </c:pt>
                <c:pt idx="90323">
                  <c:v>11</c:v>
                </c:pt>
                <c:pt idx="90324">
                  <c:v>11</c:v>
                </c:pt>
                <c:pt idx="90325">
                  <c:v>11</c:v>
                </c:pt>
                <c:pt idx="90326">
                  <c:v>11</c:v>
                </c:pt>
                <c:pt idx="90327">
                  <c:v>11</c:v>
                </c:pt>
                <c:pt idx="90328">
                  <c:v>11</c:v>
                </c:pt>
                <c:pt idx="90329">
                  <c:v>11</c:v>
                </c:pt>
                <c:pt idx="90330">
                  <c:v>11</c:v>
                </c:pt>
                <c:pt idx="90331">
                  <c:v>11</c:v>
                </c:pt>
                <c:pt idx="90332">
                  <c:v>11</c:v>
                </c:pt>
                <c:pt idx="90333">
                  <c:v>11</c:v>
                </c:pt>
                <c:pt idx="90334">
                  <c:v>11</c:v>
                </c:pt>
                <c:pt idx="90335">
                  <c:v>11</c:v>
                </c:pt>
                <c:pt idx="90336">
                  <c:v>11</c:v>
                </c:pt>
                <c:pt idx="90337">
                  <c:v>11</c:v>
                </c:pt>
                <c:pt idx="90338">
                  <c:v>11</c:v>
                </c:pt>
                <c:pt idx="90339">
                  <c:v>11</c:v>
                </c:pt>
                <c:pt idx="90340">
                  <c:v>11</c:v>
                </c:pt>
                <c:pt idx="90341">
                  <c:v>11</c:v>
                </c:pt>
                <c:pt idx="90342">
                  <c:v>11</c:v>
                </c:pt>
                <c:pt idx="90343">
                  <c:v>11</c:v>
                </c:pt>
                <c:pt idx="90344">
                  <c:v>11</c:v>
                </c:pt>
                <c:pt idx="90345">
                  <c:v>11</c:v>
                </c:pt>
                <c:pt idx="90346">
                  <c:v>11</c:v>
                </c:pt>
                <c:pt idx="90347">
                  <c:v>11</c:v>
                </c:pt>
                <c:pt idx="90348">
                  <c:v>11</c:v>
                </c:pt>
                <c:pt idx="90349">
                  <c:v>11</c:v>
                </c:pt>
                <c:pt idx="90350">
                  <c:v>11</c:v>
                </c:pt>
                <c:pt idx="90351">
                  <c:v>11</c:v>
                </c:pt>
                <c:pt idx="90352">
                  <c:v>11</c:v>
                </c:pt>
                <c:pt idx="90353">
                  <c:v>11</c:v>
                </c:pt>
                <c:pt idx="90354">
                  <c:v>11</c:v>
                </c:pt>
                <c:pt idx="90355">
                  <c:v>11</c:v>
                </c:pt>
                <c:pt idx="90356">
                  <c:v>11</c:v>
                </c:pt>
                <c:pt idx="90357">
                  <c:v>11</c:v>
                </c:pt>
                <c:pt idx="90358">
                  <c:v>11</c:v>
                </c:pt>
                <c:pt idx="90359">
                  <c:v>11</c:v>
                </c:pt>
                <c:pt idx="90360">
                  <c:v>11</c:v>
                </c:pt>
                <c:pt idx="90361">
                  <c:v>11</c:v>
                </c:pt>
                <c:pt idx="90362">
                  <c:v>11</c:v>
                </c:pt>
                <c:pt idx="90363">
                  <c:v>11</c:v>
                </c:pt>
                <c:pt idx="90364">
                  <c:v>11</c:v>
                </c:pt>
                <c:pt idx="90365">
                  <c:v>11</c:v>
                </c:pt>
                <c:pt idx="90366">
                  <c:v>11</c:v>
                </c:pt>
                <c:pt idx="90367">
                  <c:v>11</c:v>
                </c:pt>
                <c:pt idx="90368">
                  <c:v>11</c:v>
                </c:pt>
                <c:pt idx="90369">
                  <c:v>11</c:v>
                </c:pt>
                <c:pt idx="90370">
                  <c:v>11</c:v>
                </c:pt>
                <c:pt idx="90371">
                  <c:v>11</c:v>
                </c:pt>
                <c:pt idx="90372">
                  <c:v>11</c:v>
                </c:pt>
                <c:pt idx="90373">
                  <c:v>11</c:v>
                </c:pt>
                <c:pt idx="90374">
                  <c:v>11</c:v>
                </c:pt>
                <c:pt idx="90375">
                  <c:v>11</c:v>
                </c:pt>
                <c:pt idx="90376">
                  <c:v>11</c:v>
                </c:pt>
                <c:pt idx="90377">
                  <c:v>11</c:v>
                </c:pt>
                <c:pt idx="90378">
                  <c:v>11</c:v>
                </c:pt>
                <c:pt idx="90379">
                  <c:v>11</c:v>
                </c:pt>
                <c:pt idx="90380">
                  <c:v>11</c:v>
                </c:pt>
                <c:pt idx="90381">
                  <c:v>11</c:v>
                </c:pt>
                <c:pt idx="90382">
                  <c:v>11</c:v>
                </c:pt>
                <c:pt idx="90383">
                  <c:v>11</c:v>
                </c:pt>
                <c:pt idx="90384">
                  <c:v>11</c:v>
                </c:pt>
                <c:pt idx="90385">
                  <c:v>11</c:v>
                </c:pt>
                <c:pt idx="90386">
                  <c:v>11</c:v>
                </c:pt>
                <c:pt idx="90387">
                  <c:v>11</c:v>
                </c:pt>
                <c:pt idx="90388">
                  <c:v>11</c:v>
                </c:pt>
                <c:pt idx="90389">
                  <c:v>11</c:v>
                </c:pt>
                <c:pt idx="90390">
                  <c:v>11</c:v>
                </c:pt>
                <c:pt idx="90391">
                  <c:v>11</c:v>
                </c:pt>
                <c:pt idx="90392">
                  <c:v>11</c:v>
                </c:pt>
                <c:pt idx="90393">
                  <c:v>11</c:v>
                </c:pt>
                <c:pt idx="90394">
                  <c:v>11</c:v>
                </c:pt>
                <c:pt idx="90395">
                  <c:v>11</c:v>
                </c:pt>
                <c:pt idx="90396">
                  <c:v>11</c:v>
                </c:pt>
                <c:pt idx="90397">
                  <c:v>11</c:v>
                </c:pt>
                <c:pt idx="90398">
                  <c:v>11</c:v>
                </c:pt>
                <c:pt idx="90399">
                  <c:v>11</c:v>
                </c:pt>
                <c:pt idx="90400">
                  <c:v>11</c:v>
                </c:pt>
                <c:pt idx="90401">
                  <c:v>11</c:v>
                </c:pt>
                <c:pt idx="90402">
                  <c:v>11</c:v>
                </c:pt>
                <c:pt idx="90403">
                  <c:v>11</c:v>
                </c:pt>
                <c:pt idx="90404">
                  <c:v>11</c:v>
                </c:pt>
                <c:pt idx="90405">
                  <c:v>11</c:v>
                </c:pt>
                <c:pt idx="90406">
                  <c:v>11</c:v>
                </c:pt>
                <c:pt idx="90407">
                  <c:v>11</c:v>
                </c:pt>
                <c:pt idx="90408">
                  <c:v>11</c:v>
                </c:pt>
                <c:pt idx="90409">
                  <c:v>11</c:v>
                </c:pt>
                <c:pt idx="90410">
                  <c:v>11</c:v>
                </c:pt>
                <c:pt idx="90411">
                  <c:v>11</c:v>
                </c:pt>
                <c:pt idx="90412">
                  <c:v>11</c:v>
                </c:pt>
                <c:pt idx="90413">
                  <c:v>11</c:v>
                </c:pt>
                <c:pt idx="90414">
                  <c:v>11</c:v>
                </c:pt>
                <c:pt idx="90415">
                  <c:v>11</c:v>
                </c:pt>
                <c:pt idx="90416">
                  <c:v>11</c:v>
                </c:pt>
                <c:pt idx="90417">
                  <c:v>11</c:v>
                </c:pt>
                <c:pt idx="90418">
                  <c:v>11</c:v>
                </c:pt>
                <c:pt idx="90419">
                  <c:v>11</c:v>
                </c:pt>
                <c:pt idx="90420">
                  <c:v>11</c:v>
                </c:pt>
                <c:pt idx="90421">
                  <c:v>11</c:v>
                </c:pt>
                <c:pt idx="90422">
                  <c:v>11</c:v>
                </c:pt>
                <c:pt idx="90423">
                  <c:v>11</c:v>
                </c:pt>
                <c:pt idx="90424">
                  <c:v>11</c:v>
                </c:pt>
                <c:pt idx="90425">
                  <c:v>11</c:v>
                </c:pt>
                <c:pt idx="90426">
                  <c:v>11</c:v>
                </c:pt>
                <c:pt idx="90427">
                  <c:v>11</c:v>
                </c:pt>
                <c:pt idx="90428">
                  <c:v>11</c:v>
                </c:pt>
                <c:pt idx="90429">
                  <c:v>11</c:v>
                </c:pt>
                <c:pt idx="90430">
                  <c:v>11</c:v>
                </c:pt>
                <c:pt idx="90431">
                  <c:v>11</c:v>
                </c:pt>
                <c:pt idx="90432">
                  <c:v>11</c:v>
                </c:pt>
                <c:pt idx="90433">
                  <c:v>11</c:v>
                </c:pt>
                <c:pt idx="90434">
                  <c:v>11</c:v>
                </c:pt>
                <c:pt idx="90435">
                  <c:v>11</c:v>
                </c:pt>
                <c:pt idx="90436">
                  <c:v>11</c:v>
                </c:pt>
                <c:pt idx="90437">
                  <c:v>11</c:v>
                </c:pt>
                <c:pt idx="90438">
                  <c:v>11</c:v>
                </c:pt>
                <c:pt idx="90439">
                  <c:v>11</c:v>
                </c:pt>
                <c:pt idx="90440">
                  <c:v>11</c:v>
                </c:pt>
                <c:pt idx="90441">
                  <c:v>11</c:v>
                </c:pt>
                <c:pt idx="90442">
                  <c:v>11</c:v>
                </c:pt>
                <c:pt idx="90443">
                  <c:v>11</c:v>
                </c:pt>
                <c:pt idx="90444">
                  <c:v>11</c:v>
                </c:pt>
                <c:pt idx="90445">
                  <c:v>11</c:v>
                </c:pt>
                <c:pt idx="90446">
                  <c:v>11</c:v>
                </c:pt>
                <c:pt idx="90447">
                  <c:v>11</c:v>
                </c:pt>
                <c:pt idx="90448">
                  <c:v>11</c:v>
                </c:pt>
                <c:pt idx="90449">
                  <c:v>11</c:v>
                </c:pt>
                <c:pt idx="90450">
                  <c:v>11</c:v>
                </c:pt>
                <c:pt idx="90451">
                  <c:v>11</c:v>
                </c:pt>
                <c:pt idx="90452">
                  <c:v>11</c:v>
                </c:pt>
                <c:pt idx="90453">
                  <c:v>11</c:v>
                </c:pt>
                <c:pt idx="90454">
                  <c:v>11</c:v>
                </c:pt>
                <c:pt idx="90455">
                  <c:v>11</c:v>
                </c:pt>
                <c:pt idx="90456">
                  <c:v>11</c:v>
                </c:pt>
                <c:pt idx="90457">
                  <c:v>11</c:v>
                </c:pt>
                <c:pt idx="90458">
                  <c:v>11</c:v>
                </c:pt>
                <c:pt idx="90459">
                  <c:v>11</c:v>
                </c:pt>
                <c:pt idx="90460">
                  <c:v>11</c:v>
                </c:pt>
                <c:pt idx="90461">
                  <c:v>11</c:v>
                </c:pt>
                <c:pt idx="90462">
                  <c:v>11</c:v>
                </c:pt>
                <c:pt idx="90463">
                  <c:v>11</c:v>
                </c:pt>
                <c:pt idx="90464">
                  <c:v>11</c:v>
                </c:pt>
                <c:pt idx="90465">
                  <c:v>11</c:v>
                </c:pt>
                <c:pt idx="90466">
                  <c:v>11</c:v>
                </c:pt>
                <c:pt idx="90467">
                  <c:v>11</c:v>
                </c:pt>
                <c:pt idx="90468">
                  <c:v>11</c:v>
                </c:pt>
                <c:pt idx="90469">
                  <c:v>11</c:v>
                </c:pt>
                <c:pt idx="90470">
                  <c:v>11</c:v>
                </c:pt>
                <c:pt idx="90471">
                  <c:v>11</c:v>
                </c:pt>
                <c:pt idx="90472">
                  <c:v>11</c:v>
                </c:pt>
                <c:pt idx="90473">
                  <c:v>11</c:v>
                </c:pt>
                <c:pt idx="90474">
                  <c:v>11</c:v>
                </c:pt>
                <c:pt idx="90475">
                  <c:v>11</c:v>
                </c:pt>
                <c:pt idx="90476">
                  <c:v>11</c:v>
                </c:pt>
                <c:pt idx="90477">
                  <c:v>11</c:v>
                </c:pt>
                <c:pt idx="90478">
                  <c:v>11</c:v>
                </c:pt>
                <c:pt idx="90479">
                  <c:v>11</c:v>
                </c:pt>
                <c:pt idx="90480">
                  <c:v>11</c:v>
                </c:pt>
                <c:pt idx="90481">
                  <c:v>11</c:v>
                </c:pt>
                <c:pt idx="90482">
                  <c:v>11</c:v>
                </c:pt>
                <c:pt idx="90483">
                  <c:v>11</c:v>
                </c:pt>
                <c:pt idx="90484">
                  <c:v>11</c:v>
                </c:pt>
                <c:pt idx="90485">
                  <c:v>11</c:v>
                </c:pt>
                <c:pt idx="90486">
                  <c:v>11</c:v>
                </c:pt>
                <c:pt idx="90487">
                  <c:v>11</c:v>
                </c:pt>
                <c:pt idx="90488">
                  <c:v>11</c:v>
                </c:pt>
                <c:pt idx="90489">
                  <c:v>11</c:v>
                </c:pt>
                <c:pt idx="90490">
                  <c:v>11</c:v>
                </c:pt>
                <c:pt idx="90491">
                  <c:v>11</c:v>
                </c:pt>
                <c:pt idx="90492">
                  <c:v>11</c:v>
                </c:pt>
                <c:pt idx="90493">
                  <c:v>11</c:v>
                </c:pt>
                <c:pt idx="90494">
                  <c:v>11</c:v>
                </c:pt>
                <c:pt idx="90495">
                  <c:v>11</c:v>
                </c:pt>
                <c:pt idx="90496">
                  <c:v>11</c:v>
                </c:pt>
                <c:pt idx="90497">
                  <c:v>11</c:v>
                </c:pt>
                <c:pt idx="90498">
                  <c:v>11</c:v>
                </c:pt>
                <c:pt idx="90499">
                  <c:v>11</c:v>
                </c:pt>
                <c:pt idx="90500">
                  <c:v>11</c:v>
                </c:pt>
                <c:pt idx="90501">
                  <c:v>11</c:v>
                </c:pt>
                <c:pt idx="90502">
                  <c:v>11</c:v>
                </c:pt>
                <c:pt idx="90503">
                  <c:v>11</c:v>
                </c:pt>
                <c:pt idx="90504">
                  <c:v>11</c:v>
                </c:pt>
                <c:pt idx="90505">
                  <c:v>11</c:v>
                </c:pt>
                <c:pt idx="90506">
                  <c:v>11</c:v>
                </c:pt>
                <c:pt idx="90507">
                  <c:v>11</c:v>
                </c:pt>
                <c:pt idx="90508">
                  <c:v>11</c:v>
                </c:pt>
                <c:pt idx="90509">
                  <c:v>11</c:v>
                </c:pt>
                <c:pt idx="90510">
                  <c:v>11</c:v>
                </c:pt>
                <c:pt idx="90511">
                  <c:v>11</c:v>
                </c:pt>
                <c:pt idx="90512">
                  <c:v>11</c:v>
                </c:pt>
                <c:pt idx="90513">
                  <c:v>11</c:v>
                </c:pt>
                <c:pt idx="90514">
                  <c:v>11</c:v>
                </c:pt>
                <c:pt idx="90515">
                  <c:v>11</c:v>
                </c:pt>
                <c:pt idx="90516">
                  <c:v>11</c:v>
                </c:pt>
                <c:pt idx="90517">
                  <c:v>11</c:v>
                </c:pt>
                <c:pt idx="90518">
                  <c:v>11</c:v>
                </c:pt>
                <c:pt idx="90519">
                  <c:v>11</c:v>
                </c:pt>
                <c:pt idx="90520">
                  <c:v>11</c:v>
                </c:pt>
                <c:pt idx="90521">
                  <c:v>11</c:v>
                </c:pt>
                <c:pt idx="90522">
                  <c:v>11</c:v>
                </c:pt>
                <c:pt idx="90523">
                  <c:v>11</c:v>
                </c:pt>
                <c:pt idx="90524">
                  <c:v>11</c:v>
                </c:pt>
                <c:pt idx="90525">
                  <c:v>11</c:v>
                </c:pt>
                <c:pt idx="90526">
                  <c:v>11</c:v>
                </c:pt>
                <c:pt idx="90527">
                  <c:v>11</c:v>
                </c:pt>
                <c:pt idx="90528">
                  <c:v>11</c:v>
                </c:pt>
                <c:pt idx="90529">
                  <c:v>11</c:v>
                </c:pt>
                <c:pt idx="90530">
                  <c:v>11</c:v>
                </c:pt>
                <c:pt idx="90531">
                  <c:v>11</c:v>
                </c:pt>
                <c:pt idx="90532">
                  <c:v>11</c:v>
                </c:pt>
                <c:pt idx="90533">
                  <c:v>11</c:v>
                </c:pt>
                <c:pt idx="90534">
                  <c:v>11</c:v>
                </c:pt>
                <c:pt idx="90535">
                  <c:v>11</c:v>
                </c:pt>
                <c:pt idx="90536">
                  <c:v>11</c:v>
                </c:pt>
                <c:pt idx="90537">
                  <c:v>11</c:v>
                </c:pt>
                <c:pt idx="90538">
                  <c:v>11</c:v>
                </c:pt>
                <c:pt idx="90539">
                  <c:v>11</c:v>
                </c:pt>
                <c:pt idx="90540">
                  <c:v>11</c:v>
                </c:pt>
                <c:pt idx="90541">
                  <c:v>11</c:v>
                </c:pt>
                <c:pt idx="90542">
                  <c:v>11</c:v>
                </c:pt>
                <c:pt idx="90543">
                  <c:v>11</c:v>
                </c:pt>
                <c:pt idx="90544">
                  <c:v>11</c:v>
                </c:pt>
                <c:pt idx="90545">
                  <c:v>11</c:v>
                </c:pt>
                <c:pt idx="90546">
                  <c:v>11</c:v>
                </c:pt>
                <c:pt idx="90547">
                  <c:v>11</c:v>
                </c:pt>
                <c:pt idx="90548">
                  <c:v>11</c:v>
                </c:pt>
                <c:pt idx="90549">
                  <c:v>11</c:v>
                </c:pt>
                <c:pt idx="90550">
                  <c:v>11</c:v>
                </c:pt>
                <c:pt idx="90551">
                  <c:v>11</c:v>
                </c:pt>
                <c:pt idx="90552">
                  <c:v>11</c:v>
                </c:pt>
                <c:pt idx="90553">
                  <c:v>11</c:v>
                </c:pt>
                <c:pt idx="90554">
                  <c:v>11</c:v>
                </c:pt>
                <c:pt idx="90555">
                  <c:v>11</c:v>
                </c:pt>
                <c:pt idx="90556">
                  <c:v>11</c:v>
                </c:pt>
                <c:pt idx="90557">
                  <c:v>11</c:v>
                </c:pt>
                <c:pt idx="90558">
                  <c:v>11</c:v>
                </c:pt>
                <c:pt idx="90559">
                  <c:v>11</c:v>
                </c:pt>
                <c:pt idx="90560">
                  <c:v>11</c:v>
                </c:pt>
                <c:pt idx="90561">
                  <c:v>11</c:v>
                </c:pt>
                <c:pt idx="90562">
                  <c:v>11</c:v>
                </c:pt>
                <c:pt idx="90563">
                  <c:v>11</c:v>
                </c:pt>
                <c:pt idx="90564">
                  <c:v>11</c:v>
                </c:pt>
                <c:pt idx="90565">
                  <c:v>11</c:v>
                </c:pt>
                <c:pt idx="90566">
                  <c:v>11</c:v>
                </c:pt>
                <c:pt idx="90567">
                  <c:v>11</c:v>
                </c:pt>
                <c:pt idx="90568">
                  <c:v>11</c:v>
                </c:pt>
                <c:pt idx="90569">
                  <c:v>11</c:v>
                </c:pt>
                <c:pt idx="90570">
                  <c:v>11</c:v>
                </c:pt>
                <c:pt idx="90571">
                  <c:v>11</c:v>
                </c:pt>
                <c:pt idx="90572">
                  <c:v>11</c:v>
                </c:pt>
                <c:pt idx="90573">
                  <c:v>11</c:v>
                </c:pt>
                <c:pt idx="90574">
                  <c:v>11</c:v>
                </c:pt>
                <c:pt idx="90575">
                  <c:v>11</c:v>
                </c:pt>
                <c:pt idx="90576">
                  <c:v>11</c:v>
                </c:pt>
                <c:pt idx="90577">
                  <c:v>11</c:v>
                </c:pt>
                <c:pt idx="90578">
                  <c:v>11</c:v>
                </c:pt>
                <c:pt idx="90579">
                  <c:v>11</c:v>
                </c:pt>
                <c:pt idx="90580">
                  <c:v>11</c:v>
                </c:pt>
                <c:pt idx="90581">
                  <c:v>11</c:v>
                </c:pt>
                <c:pt idx="90582">
                  <c:v>11</c:v>
                </c:pt>
                <c:pt idx="90583">
                  <c:v>11</c:v>
                </c:pt>
                <c:pt idx="90584">
                  <c:v>11</c:v>
                </c:pt>
                <c:pt idx="90585">
                  <c:v>11</c:v>
                </c:pt>
                <c:pt idx="90586">
                  <c:v>11</c:v>
                </c:pt>
                <c:pt idx="90587">
                  <c:v>11</c:v>
                </c:pt>
                <c:pt idx="90588">
                  <c:v>11</c:v>
                </c:pt>
                <c:pt idx="90589">
                  <c:v>11</c:v>
                </c:pt>
                <c:pt idx="90590">
                  <c:v>11</c:v>
                </c:pt>
                <c:pt idx="90591">
                  <c:v>11</c:v>
                </c:pt>
                <c:pt idx="90592">
                  <c:v>11</c:v>
                </c:pt>
                <c:pt idx="90593">
                  <c:v>11</c:v>
                </c:pt>
                <c:pt idx="90594">
                  <c:v>11</c:v>
                </c:pt>
                <c:pt idx="90595">
                  <c:v>11</c:v>
                </c:pt>
                <c:pt idx="90596">
                  <c:v>11</c:v>
                </c:pt>
                <c:pt idx="90597">
                  <c:v>11</c:v>
                </c:pt>
                <c:pt idx="90598">
                  <c:v>11</c:v>
                </c:pt>
                <c:pt idx="90599">
                  <c:v>11</c:v>
                </c:pt>
                <c:pt idx="90600">
                  <c:v>11.5</c:v>
                </c:pt>
                <c:pt idx="90601">
                  <c:v>11.5</c:v>
                </c:pt>
                <c:pt idx="90602">
                  <c:v>11.5</c:v>
                </c:pt>
                <c:pt idx="90603">
                  <c:v>11.5</c:v>
                </c:pt>
                <c:pt idx="90604">
                  <c:v>11.5</c:v>
                </c:pt>
                <c:pt idx="90605">
                  <c:v>11.5</c:v>
                </c:pt>
                <c:pt idx="90606">
                  <c:v>11.5</c:v>
                </c:pt>
                <c:pt idx="90607">
                  <c:v>11.5</c:v>
                </c:pt>
                <c:pt idx="90608">
                  <c:v>11.5</c:v>
                </c:pt>
                <c:pt idx="90609">
                  <c:v>11.5</c:v>
                </c:pt>
                <c:pt idx="90610">
                  <c:v>11.5</c:v>
                </c:pt>
                <c:pt idx="90611">
                  <c:v>11.5</c:v>
                </c:pt>
                <c:pt idx="90612">
                  <c:v>11.5</c:v>
                </c:pt>
                <c:pt idx="90613">
                  <c:v>11.5</c:v>
                </c:pt>
                <c:pt idx="90614">
                  <c:v>11.5</c:v>
                </c:pt>
                <c:pt idx="90615">
                  <c:v>11.5</c:v>
                </c:pt>
                <c:pt idx="90616">
                  <c:v>11.5</c:v>
                </c:pt>
                <c:pt idx="90617">
                  <c:v>11.5</c:v>
                </c:pt>
                <c:pt idx="90618">
                  <c:v>11.5</c:v>
                </c:pt>
                <c:pt idx="90619">
                  <c:v>11.5</c:v>
                </c:pt>
                <c:pt idx="90620">
                  <c:v>11.5</c:v>
                </c:pt>
                <c:pt idx="90621">
                  <c:v>11.5</c:v>
                </c:pt>
                <c:pt idx="90622">
                  <c:v>11.5</c:v>
                </c:pt>
                <c:pt idx="90623">
                  <c:v>11.5</c:v>
                </c:pt>
                <c:pt idx="90624">
                  <c:v>11.5</c:v>
                </c:pt>
                <c:pt idx="90625">
                  <c:v>11.5</c:v>
                </c:pt>
                <c:pt idx="90626">
                  <c:v>11.5</c:v>
                </c:pt>
                <c:pt idx="90627">
                  <c:v>11.5</c:v>
                </c:pt>
                <c:pt idx="90628">
                  <c:v>11.5</c:v>
                </c:pt>
                <c:pt idx="90629">
                  <c:v>11.5</c:v>
                </c:pt>
                <c:pt idx="90630">
                  <c:v>11.5</c:v>
                </c:pt>
                <c:pt idx="90631">
                  <c:v>11.5</c:v>
                </c:pt>
                <c:pt idx="90632">
                  <c:v>11.5</c:v>
                </c:pt>
                <c:pt idx="90633">
                  <c:v>11.5</c:v>
                </c:pt>
                <c:pt idx="90634">
                  <c:v>11.5</c:v>
                </c:pt>
                <c:pt idx="90635">
                  <c:v>11.5</c:v>
                </c:pt>
                <c:pt idx="90636">
                  <c:v>11.5</c:v>
                </c:pt>
                <c:pt idx="90637">
                  <c:v>11.5</c:v>
                </c:pt>
                <c:pt idx="90638">
                  <c:v>11.5</c:v>
                </c:pt>
                <c:pt idx="90639">
                  <c:v>11.5</c:v>
                </c:pt>
                <c:pt idx="90640">
                  <c:v>11.5</c:v>
                </c:pt>
                <c:pt idx="90641">
                  <c:v>11.5</c:v>
                </c:pt>
                <c:pt idx="90642">
                  <c:v>11.5</c:v>
                </c:pt>
                <c:pt idx="90643">
                  <c:v>11.5</c:v>
                </c:pt>
                <c:pt idx="90644">
                  <c:v>11.5</c:v>
                </c:pt>
                <c:pt idx="90645">
                  <c:v>11.5</c:v>
                </c:pt>
                <c:pt idx="90646">
                  <c:v>11.5</c:v>
                </c:pt>
                <c:pt idx="90647">
                  <c:v>11.5</c:v>
                </c:pt>
                <c:pt idx="90648">
                  <c:v>11.5</c:v>
                </c:pt>
                <c:pt idx="90649">
                  <c:v>11.5</c:v>
                </c:pt>
                <c:pt idx="90650">
                  <c:v>11.5</c:v>
                </c:pt>
                <c:pt idx="90651">
                  <c:v>11.5</c:v>
                </c:pt>
                <c:pt idx="90652">
                  <c:v>11.5</c:v>
                </c:pt>
                <c:pt idx="90653">
                  <c:v>11.5</c:v>
                </c:pt>
                <c:pt idx="90654">
                  <c:v>11.5</c:v>
                </c:pt>
                <c:pt idx="90655">
                  <c:v>11.5</c:v>
                </c:pt>
                <c:pt idx="90656">
                  <c:v>11.5</c:v>
                </c:pt>
                <c:pt idx="90657">
                  <c:v>11.5</c:v>
                </c:pt>
                <c:pt idx="90658">
                  <c:v>11.5</c:v>
                </c:pt>
                <c:pt idx="90659">
                  <c:v>11.5</c:v>
                </c:pt>
                <c:pt idx="90660">
                  <c:v>11.5</c:v>
                </c:pt>
                <c:pt idx="90661">
                  <c:v>11.5</c:v>
                </c:pt>
                <c:pt idx="90662">
                  <c:v>11.5</c:v>
                </c:pt>
                <c:pt idx="90663">
                  <c:v>11.5</c:v>
                </c:pt>
                <c:pt idx="90664">
                  <c:v>11.5</c:v>
                </c:pt>
                <c:pt idx="90665">
                  <c:v>11.5</c:v>
                </c:pt>
                <c:pt idx="90666">
                  <c:v>11.5</c:v>
                </c:pt>
                <c:pt idx="90667">
                  <c:v>11.5</c:v>
                </c:pt>
                <c:pt idx="90668">
                  <c:v>11.5</c:v>
                </c:pt>
                <c:pt idx="90669">
                  <c:v>11.5</c:v>
                </c:pt>
                <c:pt idx="90670">
                  <c:v>11.5</c:v>
                </c:pt>
                <c:pt idx="90671">
                  <c:v>11.5</c:v>
                </c:pt>
                <c:pt idx="90672">
                  <c:v>11.5</c:v>
                </c:pt>
                <c:pt idx="90673">
                  <c:v>11.5</c:v>
                </c:pt>
                <c:pt idx="90674">
                  <c:v>11.5</c:v>
                </c:pt>
                <c:pt idx="90675">
                  <c:v>11.5</c:v>
                </c:pt>
                <c:pt idx="90676">
                  <c:v>11.5</c:v>
                </c:pt>
                <c:pt idx="90677">
                  <c:v>11.5</c:v>
                </c:pt>
                <c:pt idx="90678">
                  <c:v>11.5</c:v>
                </c:pt>
                <c:pt idx="90679">
                  <c:v>11.5</c:v>
                </c:pt>
                <c:pt idx="90680">
                  <c:v>11.5</c:v>
                </c:pt>
                <c:pt idx="90681">
                  <c:v>11.5</c:v>
                </c:pt>
                <c:pt idx="90682">
                  <c:v>11.5</c:v>
                </c:pt>
                <c:pt idx="90683">
                  <c:v>11.5</c:v>
                </c:pt>
                <c:pt idx="90684">
                  <c:v>11.5</c:v>
                </c:pt>
                <c:pt idx="90685">
                  <c:v>11.5</c:v>
                </c:pt>
                <c:pt idx="90686">
                  <c:v>11.5</c:v>
                </c:pt>
                <c:pt idx="90687">
                  <c:v>11.5</c:v>
                </c:pt>
                <c:pt idx="90688">
                  <c:v>11.5</c:v>
                </c:pt>
                <c:pt idx="90689">
                  <c:v>11.5</c:v>
                </c:pt>
                <c:pt idx="90690">
                  <c:v>11.5</c:v>
                </c:pt>
                <c:pt idx="90691">
                  <c:v>11.5</c:v>
                </c:pt>
                <c:pt idx="90692">
                  <c:v>11.5</c:v>
                </c:pt>
                <c:pt idx="90693">
                  <c:v>11.5</c:v>
                </c:pt>
                <c:pt idx="90694">
                  <c:v>11.5</c:v>
                </c:pt>
                <c:pt idx="90695">
                  <c:v>11.5</c:v>
                </c:pt>
                <c:pt idx="90696">
                  <c:v>11.5</c:v>
                </c:pt>
                <c:pt idx="90697">
                  <c:v>11.5</c:v>
                </c:pt>
                <c:pt idx="90698">
                  <c:v>11.5</c:v>
                </c:pt>
                <c:pt idx="90699">
                  <c:v>11.5</c:v>
                </c:pt>
                <c:pt idx="90700">
                  <c:v>11.5</c:v>
                </c:pt>
                <c:pt idx="90701">
                  <c:v>11.5</c:v>
                </c:pt>
                <c:pt idx="90702">
                  <c:v>11.5</c:v>
                </c:pt>
                <c:pt idx="90703">
                  <c:v>11.5</c:v>
                </c:pt>
                <c:pt idx="90704">
                  <c:v>11.5</c:v>
                </c:pt>
                <c:pt idx="90705">
                  <c:v>11.5</c:v>
                </c:pt>
                <c:pt idx="90706">
                  <c:v>11.5</c:v>
                </c:pt>
                <c:pt idx="90707">
                  <c:v>11.5</c:v>
                </c:pt>
                <c:pt idx="90708">
                  <c:v>11.5</c:v>
                </c:pt>
                <c:pt idx="90709">
                  <c:v>11.5</c:v>
                </c:pt>
                <c:pt idx="90710">
                  <c:v>11.5</c:v>
                </c:pt>
                <c:pt idx="90711">
                  <c:v>11.5</c:v>
                </c:pt>
                <c:pt idx="90712">
                  <c:v>11.5</c:v>
                </c:pt>
                <c:pt idx="90713">
                  <c:v>11.5</c:v>
                </c:pt>
                <c:pt idx="90714">
                  <c:v>11.5</c:v>
                </c:pt>
                <c:pt idx="90715">
                  <c:v>11.5</c:v>
                </c:pt>
                <c:pt idx="90716">
                  <c:v>11.5</c:v>
                </c:pt>
                <c:pt idx="90717">
                  <c:v>11.5</c:v>
                </c:pt>
                <c:pt idx="90718">
                  <c:v>11.5</c:v>
                </c:pt>
                <c:pt idx="90719">
                  <c:v>11.5</c:v>
                </c:pt>
                <c:pt idx="90720">
                  <c:v>11.5</c:v>
                </c:pt>
                <c:pt idx="90721">
                  <c:v>11.5</c:v>
                </c:pt>
                <c:pt idx="90722">
                  <c:v>11.5</c:v>
                </c:pt>
                <c:pt idx="90723">
                  <c:v>11.5</c:v>
                </c:pt>
                <c:pt idx="90724">
                  <c:v>11.5</c:v>
                </c:pt>
                <c:pt idx="90725">
                  <c:v>11.5</c:v>
                </c:pt>
                <c:pt idx="90726">
                  <c:v>11.5</c:v>
                </c:pt>
                <c:pt idx="90727">
                  <c:v>11.5</c:v>
                </c:pt>
                <c:pt idx="90728">
                  <c:v>11.5</c:v>
                </c:pt>
                <c:pt idx="90729">
                  <c:v>11.5</c:v>
                </c:pt>
                <c:pt idx="90730">
                  <c:v>11.5</c:v>
                </c:pt>
                <c:pt idx="90731">
                  <c:v>11.5</c:v>
                </c:pt>
                <c:pt idx="90732">
                  <c:v>11.5</c:v>
                </c:pt>
                <c:pt idx="90733">
                  <c:v>11.5</c:v>
                </c:pt>
                <c:pt idx="90734">
                  <c:v>11.5</c:v>
                </c:pt>
                <c:pt idx="90735">
                  <c:v>11.5</c:v>
                </c:pt>
                <c:pt idx="90736">
                  <c:v>11.5</c:v>
                </c:pt>
                <c:pt idx="90737">
                  <c:v>11.5</c:v>
                </c:pt>
                <c:pt idx="90738">
                  <c:v>11.5</c:v>
                </c:pt>
                <c:pt idx="90739">
                  <c:v>11.5</c:v>
                </c:pt>
                <c:pt idx="90740">
                  <c:v>11.5</c:v>
                </c:pt>
                <c:pt idx="90741">
                  <c:v>11.5</c:v>
                </c:pt>
                <c:pt idx="90742">
                  <c:v>11.5</c:v>
                </c:pt>
                <c:pt idx="90743">
                  <c:v>11.5</c:v>
                </c:pt>
                <c:pt idx="90744">
                  <c:v>11.5</c:v>
                </c:pt>
                <c:pt idx="90745">
                  <c:v>11.5</c:v>
                </c:pt>
                <c:pt idx="90746">
                  <c:v>11.5</c:v>
                </c:pt>
                <c:pt idx="90747">
                  <c:v>11.5</c:v>
                </c:pt>
                <c:pt idx="90748">
                  <c:v>11.5</c:v>
                </c:pt>
                <c:pt idx="90749">
                  <c:v>11.5</c:v>
                </c:pt>
                <c:pt idx="90750">
                  <c:v>11.5</c:v>
                </c:pt>
                <c:pt idx="90751">
                  <c:v>11.5</c:v>
                </c:pt>
                <c:pt idx="90752">
                  <c:v>11.5</c:v>
                </c:pt>
                <c:pt idx="90753">
                  <c:v>11.5</c:v>
                </c:pt>
                <c:pt idx="90754">
                  <c:v>11.5</c:v>
                </c:pt>
                <c:pt idx="90755">
                  <c:v>11.5</c:v>
                </c:pt>
                <c:pt idx="90756">
                  <c:v>11.5</c:v>
                </c:pt>
                <c:pt idx="90757">
                  <c:v>11.5</c:v>
                </c:pt>
                <c:pt idx="90758">
                  <c:v>11.5</c:v>
                </c:pt>
                <c:pt idx="90759">
                  <c:v>11.5</c:v>
                </c:pt>
                <c:pt idx="90760">
                  <c:v>11.5</c:v>
                </c:pt>
                <c:pt idx="90761">
                  <c:v>11.5</c:v>
                </c:pt>
                <c:pt idx="90762">
                  <c:v>11.5</c:v>
                </c:pt>
                <c:pt idx="90763">
                  <c:v>11.5</c:v>
                </c:pt>
                <c:pt idx="90764">
                  <c:v>11.5</c:v>
                </c:pt>
                <c:pt idx="90765">
                  <c:v>11.5</c:v>
                </c:pt>
                <c:pt idx="90766">
                  <c:v>11.5</c:v>
                </c:pt>
                <c:pt idx="90767">
                  <c:v>11.5</c:v>
                </c:pt>
                <c:pt idx="90768">
                  <c:v>11.5</c:v>
                </c:pt>
                <c:pt idx="90769">
                  <c:v>11.5</c:v>
                </c:pt>
                <c:pt idx="90770">
                  <c:v>11.5</c:v>
                </c:pt>
                <c:pt idx="90771">
                  <c:v>11.5</c:v>
                </c:pt>
                <c:pt idx="90772">
                  <c:v>11.5</c:v>
                </c:pt>
                <c:pt idx="90773">
                  <c:v>11.5</c:v>
                </c:pt>
                <c:pt idx="90774">
                  <c:v>11.5</c:v>
                </c:pt>
                <c:pt idx="90775">
                  <c:v>11.5</c:v>
                </c:pt>
                <c:pt idx="90776">
                  <c:v>11.5</c:v>
                </c:pt>
                <c:pt idx="90777">
                  <c:v>11.5</c:v>
                </c:pt>
                <c:pt idx="90778">
                  <c:v>11.5</c:v>
                </c:pt>
                <c:pt idx="90779">
                  <c:v>11.5</c:v>
                </c:pt>
                <c:pt idx="90780">
                  <c:v>11.5</c:v>
                </c:pt>
                <c:pt idx="90781">
                  <c:v>11.5</c:v>
                </c:pt>
                <c:pt idx="90782">
                  <c:v>11.5</c:v>
                </c:pt>
                <c:pt idx="90783">
                  <c:v>11.5</c:v>
                </c:pt>
                <c:pt idx="90784">
                  <c:v>11.5</c:v>
                </c:pt>
                <c:pt idx="90785">
                  <c:v>11.5</c:v>
                </c:pt>
                <c:pt idx="90786">
                  <c:v>11.5</c:v>
                </c:pt>
                <c:pt idx="90787">
                  <c:v>11.5</c:v>
                </c:pt>
                <c:pt idx="90788">
                  <c:v>11.5</c:v>
                </c:pt>
                <c:pt idx="90789">
                  <c:v>11.5</c:v>
                </c:pt>
                <c:pt idx="90790">
                  <c:v>11.5</c:v>
                </c:pt>
                <c:pt idx="90791">
                  <c:v>11.5</c:v>
                </c:pt>
                <c:pt idx="90792">
                  <c:v>11.5</c:v>
                </c:pt>
                <c:pt idx="90793">
                  <c:v>11.5</c:v>
                </c:pt>
                <c:pt idx="90794">
                  <c:v>11.5</c:v>
                </c:pt>
                <c:pt idx="90795">
                  <c:v>11.5</c:v>
                </c:pt>
                <c:pt idx="90796">
                  <c:v>11.5</c:v>
                </c:pt>
                <c:pt idx="90797">
                  <c:v>11.5</c:v>
                </c:pt>
                <c:pt idx="90798">
                  <c:v>11.5</c:v>
                </c:pt>
                <c:pt idx="90799">
                  <c:v>11.5</c:v>
                </c:pt>
                <c:pt idx="90800">
                  <c:v>11.5</c:v>
                </c:pt>
                <c:pt idx="90801">
                  <c:v>11.5</c:v>
                </c:pt>
                <c:pt idx="90802">
                  <c:v>11.5</c:v>
                </c:pt>
                <c:pt idx="90803">
                  <c:v>11.5</c:v>
                </c:pt>
                <c:pt idx="90804">
                  <c:v>11.5</c:v>
                </c:pt>
                <c:pt idx="90805">
                  <c:v>11.5</c:v>
                </c:pt>
                <c:pt idx="90806">
                  <c:v>11.5</c:v>
                </c:pt>
                <c:pt idx="90807">
                  <c:v>11.5</c:v>
                </c:pt>
                <c:pt idx="90808">
                  <c:v>11.5</c:v>
                </c:pt>
                <c:pt idx="90809">
                  <c:v>11.5</c:v>
                </c:pt>
                <c:pt idx="90810">
                  <c:v>11.5</c:v>
                </c:pt>
                <c:pt idx="90811">
                  <c:v>11.5</c:v>
                </c:pt>
                <c:pt idx="90812">
                  <c:v>11.5</c:v>
                </c:pt>
                <c:pt idx="90813">
                  <c:v>11.5</c:v>
                </c:pt>
                <c:pt idx="90814">
                  <c:v>11.5</c:v>
                </c:pt>
                <c:pt idx="90815">
                  <c:v>11.5</c:v>
                </c:pt>
                <c:pt idx="90816">
                  <c:v>11.5</c:v>
                </c:pt>
                <c:pt idx="90817">
                  <c:v>11.5</c:v>
                </c:pt>
                <c:pt idx="90818">
                  <c:v>11.5</c:v>
                </c:pt>
                <c:pt idx="90819">
                  <c:v>11.5</c:v>
                </c:pt>
                <c:pt idx="90820">
                  <c:v>11.5</c:v>
                </c:pt>
                <c:pt idx="90821">
                  <c:v>11.5</c:v>
                </c:pt>
                <c:pt idx="90822">
                  <c:v>11.5</c:v>
                </c:pt>
                <c:pt idx="90823">
                  <c:v>11.5</c:v>
                </c:pt>
                <c:pt idx="90824">
                  <c:v>11.5</c:v>
                </c:pt>
                <c:pt idx="90825">
                  <c:v>11.5</c:v>
                </c:pt>
                <c:pt idx="90826">
                  <c:v>11.5</c:v>
                </c:pt>
                <c:pt idx="90827">
                  <c:v>11.5</c:v>
                </c:pt>
                <c:pt idx="90828">
                  <c:v>11.5</c:v>
                </c:pt>
                <c:pt idx="90829">
                  <c:v>11.5</c:v>
                </c:pt>
                <c:pt idx="90830">
                  <c:v>11.5</c:v>
                </c:pt>
                <c:pt idx="90831">
                  <c:v>11.5</c:v>
                </c:pt>
                <c:pt idx="90832">
                  <c:v>11.5</c:v>
                </c:pt>
                <c:pt idx="90833">
                  <c:v>11.5</c:v>
                </c:pt>
                <c:pt idx="90834">
                  <c:v>11.5</c:v>
                </c:pt>
                <c:pt idx="90835">
                  <c:v>11.5</c:v>
                </c:pt>
                <c:pt idx="90836">
                  <c:v>11.5</c:v>
                </c:pt>
                <c:pt idx="90837">
                  <c:v>11.5</c:v>
                </c:pt>
                <c:pt idx="90838">
                  <c:v>11.5</c:v>
                </c:pt>
                <c:pt idx="90839">
                  <c:v>11.5</c:v>
                </c:pt>
                <c:pt idx="90840">
                  <c:v>11.5</c:v>
                </c:pt>
                <c:pt idx="90841">
                  <c:v>11.5</c:v>
                </c:pt>
                <c:pt idx="90842">
                  <c:v>11.5</c:v>
                </c:pt>
                <c:pt idx="90843">
                  <c:v>11.5</c:v>
                </c:pt>
                <c:pt idx="90844">
                  <c:v>11.5</c:v>
                </c:pt>
                <c:pt idx="90845">
                  <c:v>11.5</c:v>
                </c:pt>
                <c:pt idx="90846">
                  <c:v>11.5</c:v>
                </c:pt>
                <c:pt idx="90847">
                  <c:v>11.5</c:v>
                </c:pt>
                <c:pt idx="90848">
                  <c:v>11.5</c:v>
                </c:pt>
                <c:pt idx="90849">
                  <c:v>11.5</c:v>
                </c:pt>
                <c:pt idx="90850">
                  <c:v>11.5</c:v>
                </c:pt>
                <c:pt idx="90851">
                  <c:v>11.5</c:v>
                </c:pt>
                <c:pt idx="90852">
                  <c:v>11.5</c:v>
                </c:pt>
                <c:pt idx="90853">
                  <c:v>11.5</c:v>
                </c:pt>
                <c:pt idx="90854">
                  <c:v>11.5</c:v>
                </c:pt>
                <c:pt idx="90855">
                  <c:v>11.5</c:v>
                </c:pt>
                <c:pt idx="90856">
                  <c:v>11.5</c:v>
                </c:pt>
                <c:pt idx="90857">
                  <c:v>11.5</c:v>
                </c:pt>
                <c:pt idx="90858">
                  <c:v>11.5</c:v>
                </c:pt>
                <c:pt idx="90859">
                  <c:v>11.5</c:v>
                </c:pt>
                <c:pt idx="90860">
                  <c:v>11.5</c:v>
                </c:pt>
                <c:pt idx="90861">
                  <c:v>11.5</c:v>
                </c:pt>
                <c:pt idx="90862">
                  <c:v>11.5</c:v>
                </c:pt>
                <c:pt idx="90863">
                  <c:v>11.5</c:v>
                </c:pt>
                <c:pt idx="90864">
                  <c:v>11.5</c:v>
                </c:pt>
                <c:pt idx="90865">
                  <c:v>11.5</c:v>
                </c:pt>
                <c:pt idx="90866">
                  <c:v>11.5</c:v>
                </c:pt>
                <c:pt idx="90867">
                  <c:v>11.5</c:v>
                </c:pt>
                <c:pt idx="90868">
                  <c:v>11.5</c:v>
                </c:pt>
                <c:pt idx="90869">
                  <c:v>11.5</c:v>
                </c:pt>
                <c:pt idx="90870">
                  <c:v>11.5</c:v>
                </c:pt>
                <c:pt idx="90871">
                  <c:v>11.5</c:v>
                </c:pt>
                <c:pt idx="90872">
                  <c:v>11.5</c:v>
                </c:pt>
                <c:pt idx="90873">
                  <c:v>11.5</c:v>
                </c:pt>
                <c:pt idx="90874">
                  <c:v>11.5</c:v>
                </c:pt>
                <c:pt idx="90875">
                  <c:v>11.5</c:v>
                </c:pt>
                <c:pt idx="90876">
                  <c:v>11.5</c:v>
                </c:pt>
                <c:pt idx="90877">
                  <c:v>11.5</c:v>
                </c:pt>
                <c:pt idx="90878">
                  <c:v>11.5</c:v>
                </c:pt>
                <c:pt idx="90879">
                  <c:v>11.5</c:v>
                </c:pt>
                <c:pt idx="90880">
                  <c:v>11.5</c:v>
                </c:pt>
                <c:pt idx="90881">
                  <c:v>11.5</c:v>
                </c:pt>
                <c:pt idx="90882">
                  <c:v>11.5</c:v>
                </c:pt>
                <c:pt idx="90883">
                  <c:v>11.5</c:v>
                </c:pt>
                <c:pt idx="90884">
                  <c:v>11.5</c:v>
                </c:pt>
                <c:pt idx="90885">
                  <c:v>11.5</c:v>
                </c:pt>
                <c:pt idx="90886">
                  <c:v>11.5</c:v>
                </c:pt>
                <c:pt idx="90887">
                  <c:v>11.5</c:v>
                </c:pt>
                <c:pt idx="90888">
                  <c:v>11.5</c:v>
                </c:pt>
                <c:pt idx="90889">
                  <c:v>11.5</c:v>
                </c:pt>
                <c:pt idx="90890">
                  <c:v>11.5</c:v>
                </c:pt>
                <c:pt idx="90891">
                  <c:v>11.5</c:v>
                </c:pt>
                <c:pt idx="90892">
                  <c:v>11.5</c:v>
                </c:pt>
                <c:pt idx="90893">
                  <c:v>11.5</c:v>
                </c:pt>
                <c:pt idx="90894">
                  <c:v>11.5</c:v>
                </c:pt>
                <c:pt idx="90895">
                  <c:v>11.5</c:v>
                </c:pt>
                <c:pt idx="90896">
                  <c:v>11.5</c:v>
                </c:pt>
                <c:pt idx="90897">
                  <c:v>11.5</c:v>
                </c:pt>
                <c:pt idx="90898">
                  <c:v>11.5</c:v>
                </c:pt>
                <c:pt idx="90899">
                  <c:v>11.5</c:v>
                </c:pt>
                <c:pt idx="90900">
                  <c:v>11.5</c:v>
                </c:pt>
                <c:pt idx="90901">
                  <c:v>11.5</c:v>
                </c:pt>
                <c:pt idx="90902">
                  <c:v>11.5</c:v>
                </c:pt>
                <c:pt idx="90903">
                  <c:v>11.5</c:v>
                </c:pt>
                <c:pt idx="90904">
                  <c:v>11.5</c:v>
                </c:pt>
                <c:pt idx="90905">
                  <c:v>11.5</c:v>
                </c:pt>
                <c:pt idx="90906">
                  <c:v>11.5</c:v>
                </c:pt>
                <c:pt idx="90907">
                  <c:v>11.5</c:v>
                </c:pt>
                <c:pt idx="90908">
                  <c:v>11.5</c:v>
                </c:pt>
                <c:pt idx="90909">
                  <c:v>11.5</c:v>
                </c:pt>
                <c:pt idx="90910">
                  <c:v>11.5</c:v>
                </c:pt>
                <c:pt idx="90911">
                  <c:v>11.5</c:v>
                </c:pt>
                <c:pt idx="90912">
                  <c:v>11.5</c:v>
                </c:pt>
                <c:pt idx="90913">
                  <c:v>11.5</c:v>
                </c:pt>
                <c:pt idx="90914">
                  <c:v>11.5</c:v>
                </c:pt>
                <c:pt idx="90915">
                  <c:v>11.5</c:v>
                </c:pt>
                <c:pt idx="90916">
                  <c:v>11.5</c:v>
                </c:pt>
                <c:pt idx="90917">
                  <c:v>11.5</c:v>
                </c:pt>
                <c:pt idx="90918">
                  <c:v>11.5</c:v>
                </c:pt>
                <c:pt idx="90919">
                  <c:v>11.5</c:v>
                </c:pt>
                <c:pt idx="90920">
                  <c:v>11.5</c:v>
                </c:pt>
                <c:pt idx="90921">
                  <c:v>11.5</c:v>
                </c:pt>
                <c:pt idx="90922">
                  <c:v>11.5</c:v>
                </c:pt>
                <c:pt idx="90923">
                  <c:v>11.5</c:v>
                </c:pt>
                <c:pt idx="90924">
                  <c:v>11.5</c:v>
                </c:pt>
                <c:pt idx="90925">
                  <c:v>11.5</c:v>
                </c:pt>
                <c:pt idx="90926">
                  <c:v>11.5</c:v>
                </c:pt>
                <c:pt idx="90927">
                  <c:v>11.5</c:v>
                </c:pt>
                <c:pt idx="90928">
                  <c:v>11.5</c:v>
                </c:pt>
                <c:pt idx="90929">
                  <c:v>11.5</c:v>
                </c:pt>
                <c:pt idx="90930">
                  <c:v>11.5</c:v>
                </c:pt>
                <c:pt idx="90931">
                  <c:v>11.5</c:v>
                </c:pt>
                <c:pt idx="90932">
                  <c:v>11.5</c:v>
                </c:pt>
                <c:pt idx="90933">
                  <c:v>11.5</c:v>
                </c:pt>
                <c:pt idx="90934">
                  <c:v>11.5</c:v>
                </c:pt>
                <c:pt idx="90935">
                  <c:v>11.5</c:v>
                </c:pt>
                <c:pt idx="90936">
                  <c:v>11.5</c:v>
                </c:pt>
                <c:pt idx="90937">
                  <c:v>11.5</c:v>
                </c:pt>
                <c:pt idx="90938">
                  <c:v>11.5</c:v>
                </c:pt>
                <c:pt idx="90939">
                  <c:v>11.5</c:v>
                </c:pt>
                <c:pt idx="90940">
                  <c:v>11.5</c:v>
                </c:pt>
                <c:pt idx="90941">
                  <c:v>11.5</c:v>
                </c:pt>
                <c:pt idx="90942">
                  <c:v>11.5</c:v>
                </c:pt>
                <c:pt idx="90943">
                  <c:v>11.5</c:v>
                </c:pt>
                <c:pt idx="90944">
                  <c:v>11.5</c:v>
                </c:pt>
                <c:pt idx="90945">
                  <c:v>11.5</c:v>
                </c:pt>
                <c:pt idx="90946">
                  <c:v>11.5</c:v>
                </c:pt>
                <c:pt idx="90947">
                  <c:v>11.5</c:v>
                </c:pt>
                <c:pt idx="90948">
                  <c:v>11.5</c:v>
                </c:pt>
                <c:pt idx="90949">
                  <c:v>11.5</c:v>
                </c:pt>
                <c:pt idx="90950">
                  <c:v>11.5</c:v>
                </c:pt>
                <c:pt idx="90951">
                  <c:v>11.5</c:v>
                </c:pt>
                <c:pt idx="90952">
                  <c:v>11.5</c:v>
                </c:pt>
                <c:pt idx="90953">
                  <c:v>11.5</c:v>
                </c:pt>
                <c:pt idx="90954">
                  <c:v>11.5</c:v>
                </c:pt>
                <c:pt idx="90955">
                  <c:v>11.5</c:v>
                </c:pt>
                <c:pt idx="90956">
                  <c:v>11.5</c:v>
                </c:pt>
                <c:pt idx="90957">
                  <c:v>11.5</c:v>
                </c:pt>
                <c:pt idx="90958">
                  <c:v>11.5</c:v>
                </c:pt>
                <c:pt idx="90959">
                  <c:v>11.5</c:v>
                </c:pt>
                <c:pt idx="90960">
                  <c:v>11.5</c:v>
                </c:pt>
                <c:pt idx="90961">
                  <c:v>11.5</c:v>
                </c:pt>
                <c:pt idx="90962">
                  <c:v>11.5</c:v>
                </c:pt>
                <c:pt idx="90963">
                  <c:v>11.5</c:v>
                </c:pt>
                <c:pt idx="90964">
                  <c:v>11.5</c:v>
                </c:pt>
                <c:pt idx="90965">
                  <c:v>11.5</c:v>
                </c:pt>
                <c:pt idx="90966">
                  <c:v>11.5</c:v>
                </c:pt>
                <c:pt idx="90967">
                  <c:v>11.5</c:v>
                </c:pt>
                <c:pt idx="90968">
                  <c:v>11.5</c:v>
                </c:pt>
                <c:pt idx="90969">
                  <c:v>11.5</c:v>
                </c:pt>
                <c:pt idx="90970">
                  <c:v>11.5</c:v>
                </c:pt>
                <c:pt idx="90971">
                  <c:v>11.5</c:v>
                </c:pt>
                <c:pt idx="90972">
                  <c:v>11.5</c:v>
                </c:pt>
                <c:pt idx="90973">
                  <c:v>11.5</c:v>
                </c:pt>
                <c:pt idx="90974">
                  <c:v>11.5</c:v>
                </c:pt>
                <c:pt idx="90975">
                  <c:v>11.5</c:v>
                </c:pt>
                <c:pt idx="90976">
                  <c:v>11.5</c:v>
                </c:pt>
                <c:pt idx="90977">
                  <c:v>11.5</c:v>
                </c:pt>
                <c:pt idx="90978">
                  <c:v>11.5</c:v>
                </c:pt>
                <c:pt idx="90979">
                  <c:v>11.5</c:v>
                </c:pt>
                <c:pt idx="90980">
                  <c:v>11.5</c:v>
                </c:pt>
                <c:pt idx="90981">
                  <c:v>11.5</c:v>
                </c:pt>
                <c:pt idx="90982">
                  <c:v>11.5</c:v>
                </c:pt>
                <c:pt idx="90983">
                  <c:v>11.5</c:v>
                </c:pt>
                <c:pt idx="90984">
                  <c:v>11.5</c:v>
                </c:pt>
                <c:pt idx="90985">
                  <c:v>11.5</c:v>
                </c:pt>
                <c:pt idx="90986">
                  <c:v>11.5</c:v>
                </c:pt>
                <c:pt idx="90987">
                  <c:v>11.5</c:v>
                </c:pt>
                <c:pt idx="90988">
                  <c:v>11.5</c:v>
                </c:pt>
                <c:pt idx="90989">
                  <c:v>11.5</c:v>
                </c:pt>
                <c:pt idx="90990">
                  <c:v>11.5</c:v>
                </c:pt>
                <c:pt idx="90991">
                  <c:v>11.5</c:v>
                </c:pt>
                <c:pt idx="90992">
                  <c:v>11.5</c:v>
                </c:pt>
                <c:pt idx="90993">
                  <c:v>11.5</c:v>
                </c:pt>
                <c:pt idx="90994">
                  <c:v>11.5</c:v>
                </c:pt>
                <c:pt idx="90995">
                  <c:v>11.5</c:v>
                </c:pt>
                <c:pt idx="90996">
                  <c:v>11.5</c:v>
                </c:pt>
                <c:pt idx="90997">
                  <c:v>11.5</c:v>
                </c:pt>
                <c:pt idx="90998">
                  <c:v>11.5</c:v>
                </c:pt>
                <c:pt idx="90999">
                  <c:v>11.5</c:v>
                </c:pt>
                <c:pt idx="91000">
                  <c:v>11.5</c:v>
                </c:pt>
                <c:pt idx="91001">
                  <c:v>11.5</c:v>
                </c:pt>
                <c:pt idx="91002">
                  <c:v>11.5</c:v>
                </c:pt>
                <c:pt idx="91003">
                  <c:v>11.5</c:v>
                </c:pt>
                <c:pt idx="91004">
                  <c:v>11.5</c:v>
                </c:pt>
                <c:pt idx="91005">
                  <c:v>11.5</c:v>
                </c:pt>
                <c:pt idx="91006">
                  <c:v>11.5</c:v>
                </c:pt>
                <c:pt idx="91007">
                  <c:v>11.5</c:v>
                </c:pt>
                <c:pt idx="91008">
                  <c:v>11.5</c:v>
                </c:pt>
                <c:pt idx="91009">
                  <c:v>11.5</c:v>
                </c:pt>
                <c:pt idx="91010">
                  <c:v>11.5</c:v>
                </c:pt>
                <c:pt idx="91011">
                  <c:v>11.5</c:v>
                </c:pt>
                <c:pt idx="91012">
                  <c:v>11.5</c:v>
                </c:pt>
                <c:pt idx="91013">
                  <c:v>11.5</c:v>
                </c:pt>
                <c:pt idx="91014">
                  <c:v>11.5</c:v>
                </c:pt>
                <c:pt idx="91015">
                  <c:v>11.5</c:v>
                </c:pt>
                <c:pt idx="91016">
                  <c:v>11.5</c:v>
                </c:pt>
                <c:pt idx="91017">
                  <c:v>11.5</c:v>
                </c:pt>
                <c:pt idx="91018">
                  <c:v>11.5</c:v>
                </c:pt>
                <c:pt idx="91019">
                  <c:v>11.5</c:v>
                </c:pt>
                <c:pt idx="91020">
                  <c:v>11.5</c:v>
                </c:pt>
                <c:pt idx="91021">
                  <c:v>11.5</c:v>
                </c:pt>
                <c:pt idx="91022">
                  <c:v>11.5</c:v>
                </c:pt>
                <c:pt idx="91023">
                  <c:v>11.5</c:v>
                </c:pt>
                <c:pt idx="91024">
                  <c:v>11.5</c:v>
                </c:pt>
                <c:pt idx="91025">
                  <c:v>11.5</c:v>
                </c:pt>
                <c:pt idx="91026">
                  <c:v>11.5</c:v>
                </c:pt>
                <c:pt idx="91027">
                  <c:v>11.5</c:v>
                </c:pt>
                <c:pt idx="91028">
                  <c:v>11.5</c:v>
                </c:pt>
                <c:pt idx="91029">
                  <c:v>11.5</c:v>
                </c:pt>
                <c:pt idx="91030">
                  <c:v>11.5</c:v>
                </c:pt>
                <c:pt idx="91031">
                  <c:v>11.5</c:v>
                </c:pt>
                <c:pt idx="91032">
                  <c:v>11.5</c:v>
                </c:pt>
                <c:pt idx="91033">
                  <c:v>11.5</c:v>
                </c:pt>
                <c:pt idx="91034">
                  <c:v>11.5</c:v>
                </c:pt>
                <c:pt idx="91035">
                  <c:v>11.5</c:v>
                </c:pt>
                <c:pt idx="91036">
                  <c:v>11.5</c:v>
                </c:pt>
                <c:pt idx="91037">
                  <c:v>11.5</c:v>
                </c:pt>
                <c:pt idx="91038">
                  <c:v>11.5</c:v>
                </c:pt>
                <c:pt idx="91039">
                  <c:v>11.5</c:v>
                </c:pt>
                <c:pt idx="91040">
                  <c:v>11.5</c:v>
                </c:pt>
                <c:pt idx="91041">
                  <c:v>11.5</c:v>
                </c:pt>
                <c:pt idx="91042">
                  <c:v>11.5</c:v>
                </c:pt>
                <c:pt idx="91043">
                  <c:v>11.5</c:v>
                </c:pt>
                <c:pt idx="91044">
                  <c:v>11.5</c:v>
                </c:pt>
                <c:pt idx="91045">
                  <c:v>11.5</c:v>
                </c:pt>
                <c:pt idx="91046">
                  <c:v>11.5</c:v>
                </c:pt>
                <c:pt idx="91047">
                  <c:v>11.5</c:v>
                </c:pt>
                <c:pt idx="91048">
                  <c:v>11.5</c:v>
                </c:pt>
                <c:pt idx="91049">
                  <c:v>11.5</c:v>
                </c:pt>
                <c:pt idx="91050">
                  <c:v>11.5</c:v>
                </c:pt>
                <c:pt idx="91051">
                  <c:v>11.5</c:v>
                </c:pt>
                <c:pt idx="91052">
                  <c:v>11.5</c:v>
                </c:pt>
                <c:pt idx="91053">
                  <c:v>11.5</c:v>
                </c:pt>
                <c:pt idx="91054">
                  <c:v>11.5</c:v>
                </c:pt>
                <c:pt idx="91055">
                  <c:v>11.5</c:v>
                </c:pt>
                <c:pt idx="91056">
                  <c:v>11.5</c:v>
                </c:pt>
                <c:pt idx="91057">
                  <c:v>11.5</c:v>
                </c:pt>
                <c:pt idx="91058">
                  <c:v>11.5</c:v>
                </c:pt>
                <c:pt idx="91059">
                  <c:v>11.5</c:v>
                </c:pt>
                <c:pt idx="91060">
                  <c:v>11.5</c:v>
                </c:pt>
                <c:pt idx="91061">
                  <c:v>11.5</c:v>
                </c:pt>
                <c:pt idx="91062">
                  <c:v>11.5</c:v>
                </c:pt>
                <c:pt idx="91063">
                  <c:v>11.5</c:v>
                </c:pt>
                <c:pt idx="91064">
                  <c:v>11.5</c:v>
                </c:pt>
                <c:pt idx="91065">
                  <c:v>11.5</c:v>
                </c:pt>
                <c:pt idx="91066">
                  <c:v>11.5</c:v>
                </c:pt>
                <c:pt idx="91067">
                  <c:v>11.5</c:v>
                </c:pt>
                <c:pt idx="91068">
                  <c:v>11.5</c:v>
                </c:pt>
                <c:pt idx="91069">
                  <c:v>11.5</c:v>
                </c:pt>
                <c:pt idx="91070">
                  <c:v>11.5</c:v>
                </c:pt>
                <c:pt idx="91071">
                  <c:v>11.5</c:v>
                </c:pt>
                <c:pt idx="91072">
                  <c:v>11.5</c:v>
                </c:pt>
                <c:pt idx="91073">
                  <c:v>11.5</c:v>
                </c:pt>
                <c:pt idx="91074">
                  <c:v>11.5</c:v>
                </c:pt>
                <c:pt idx="91075">
                  <c:v>11.5</c:v>
                </c:pt>
                <c:pt idx="91076">
                  <c:v>11.5</c:v>
                </c:pt>
                <c:pt idx="91077">
                  <c:v>11.5</c:v>
                </c:pt>
                <c:pt idx="91078">
                  <c:v>11.5</c:v>
                </c:pt>
                <c:pt idx="91079">
                  <c:v>11.5</c:v>
                </c:pt>
                <c:pt idx="91080">
                  <c:v>11.5</c:v>
                </c:pt>
                <c:pt idx="91081">
                  <c:v>11.5</c:v>
                </c:pt>
                <c:pt idx="91082">
                  <c:v>11.5</c:v>
                </c:pt>
                <c:pt idx="91083">
                  <c:v>11.5</c:v>
                </c:pt>
                <c:pt idx="91084">
                  <c:v>11.5</c:v>
                </c:pt>
                <c:pt idx="91085">
                  <c:v>11.5</c:v>
                </c:pt>
                <c:pt idx="91086">
                  <c:v>11.5</c:v>
                </c:pt>
                <c:pt idx="91087">
                  <c:v>11.5</c:v>
                </c:pt>
                <c:pt idx="91088">
                  <c:v>11.5</c:v>
                </c:pt>
                <c:pt idx="91089">
                  <c:v>11.5</c:v>
                </c:pt>
                <c:pt idx="91090">
                  <c:v>11.5</c:v>
                </c:pt>
                <c:pt idx="91091">
                  <c:v>11.5</c:v>
                </c:pt>
                <c:pt idx="91092">
                  <c:v>11.5</c:v>
                </c:pt>
                <c:pt idx="91093">
                  <c:v>11.5</c:v>
                </c:pt>
                <c:pt idx="91094">
                  <c:v>11.5</c:v>
                </c:pt>
                <c:pt idx="91095">
                  <c:v>11.5</c:v>
                </c:pt>
                <c:pt idx="91096">
                  <c:v>11.5</c:v>
                </c:pt>
                <c:pt idx="91097">
                  <c:v>11.5</c:v>
                </c:pt>
                <c:pt idx="91098">
                  <c:v>11.5</c:v>
                </c:pt>
                <c:pt idx="91099">
                  <c:v>11.5</c:v>
                </c:pt>
                <c:pt idx="91100">
                  <c:v>11.5</c:v>
                </c:pt>
                <c:pt idx="91101">
                  <c:v>11.5</c:v>
                </c:pt>
                <c:pt idx="91102">
                  <c:v>11.5</c:v>
                </c:pt>
                <c:pt idx="91103">
                  <c:v>11.5</c:v>
                </c:pt>
                <c:pt idx="91104">
                  <c:v>11.5</c:v>
                </c:pt>
                <c:pt idx="91105">
                  <c:v>11.5</c:v>
                </c:pt>
                <c:pt idx="91106">
                  <c:v>11.5</c:v>
                </c:pt>
                <c:pt idx="91107">
                  <c:v>11.5</c:v>
                </c:pt>
                <c:pt idx="91108">
                  <c:v>11.5</c:v>
                </c:pt>
                <c:pt idx="91109">
                  <c:v>11.5</c:v>
                </c:pt>
                <c:pt idx="91110">
                  <c:v>11.5</c:v>
                </c:pt>
                <c:pt idx="91111">
                  <c:v>11.5</c:v>
                </c:pt>
                <c:pt idx="91112">
                  <c:v>11.5</c:v>
                </c:pt>
                <c:pt idx="91113">
                  <c:v>11.5</c:v>
                </c:pt>
                <c:pt idx="91114">
                  <c:v>11.5</c:v>
                </c:pt>
                <c:pt idx="91115">
                  <c:v>11.5</c:v>
                </c:pt>
                <c:pt idx="91116">
                  <c:v>11.5</c:v>
                </c:pt>
                <c:pt idx="91117">
                  <c:v>11.5</c:v>
                </c:pt>
                <c:pt idx="91118">
                  <c:v>11.5</c:v>
                </c:pt>
                <c:pt idx="91119">
                  <c:v>11.5</c:v>
                </c:pt>
                <c:pt idx="91120">
                  <c:v>11.5</c:v>
                </c:pt>
                <c:pt idx="91121">
                  <c:v>11.5</c:v>
                </c:pt>
                <c:pt idx="91122">
                  <c:v>11.5</c:v>
                </c:pt>
                <c:pt idx="91123">
                  <c:v>11.5</c:v>
                </c:pt>
                <c:pt idx="91124">
                  <c:v>11.5</c:v>
                </c:pt>
                <c:pt idx="91125">
                  <c:v>11.5</c:v>
                </c:pt>
                <c:pt idx="91126">
                  <c:v>11.5</c:v>
                </c:pt>
                <c:pt idx="91127">
                  <c:v>11.5</c:v>
                </c:pt>
                <c:pt idx="91128">
                  <c:v>11.5</c:v>
                </c:pt>
                <c:pt idx="91129">
                  <c:v>11.5</c:v>
                </c:pt>
                <c:pt idx="91130">
                  <c:v>11.5</c:v>
                </c:pt>
                <c:pt idx="91131">
                  <c:v>11.5</c:v>
                </c:pt>
                <c:pt idx="91132">
                  <c:v>11.5</c:v>
                </c:pt>
                <c:pt idx="91133">
                  <c:v>11.5</c:v>
                </c:pt>
                <c:pt idx="91134">
                  <c:v>11.5</c:v>
                </c:pt>
                <c:pt idx="91135">
                  <c:v>11.5</c:v>
                </c:pt>
                <c:pt idx="91136">
                  <c:v>11.5</c:v>
                </c:pt>
                <c:pt idx="91137">
                  <c:v>11.5</c:v>
                </c:pt>
                <c:pt idx="91138">
                  <c:v>11.5</c:v>
                </c:pt>
                <c:pt idx="91139">
                  <c:v>11.5</c:v>
                </c:pt>
                <c:pt idx="91140">
                  <c:v>11.5</c:v>
                </c:pt>
                <c:pt idx="91141">
                  <c:v>11.5</c:v>
                </c:pt>
                <c:pt idx="91142">
                  <c:v>11.5</c:v>
                </c:pt>
                <c:pt idx="91143">
                  <c:v>11.5</c:v>
                </c:pt>
                <c:pt idx="91144">
                  <c:v>11.5</c:v>
                </c:pt>
                <c:pt idx="91145">
                  <c:v>11.5</c:v>
                </c:pt>
                <c:pt idx="91146">
                  <c:v>11.5</c:v>
                </c:pt>
                <c:pt idx="91147">
                  <c:v>11.5</c:v>
                </c:pt>
                <c:pt idx="91148">
                  <c:v>11.5</c:v>
                </c:pt>
                <c:pt idx="91149">
                  <c:v>11.5</c:v>
                </c:pt>
                <c:pt idx="91150">
                  <c:v>11.5</c:v>
                </c:pt>
                <c:pt idx="91151">
                  <c:v>11.5</c:v>
                </c:pt>
                <c:pt idx="91152">
                  <c:v>11.5</c:v>
                </c:pt>
                <c:pt idx="91153">
                  <c:v>11.5</c:v>
                </c:pt>
                <c:pt idx="91154">
                  <c:v>11.5</c:v>
                </c:pt>
                <c:pt idx="91155">
                  <c:v>11.5</c:v>
                </c:pt>
                <c:pt idx="91156">
                  <c:v>11.5</c:v>
                </c:pt>
                <c:pt idx="91157">
                  <c:v>11.5</c:v>
                </c:pt>
                <c:pt idx="91158">
                  <c:v>11.5</c:v>
                </c:pt>
                <c:pt idx="91159">
                  <c:v>11.5</c:v>
                </c:pt>
                <c:pt idx="91160">
                  <c:v>11.5</c:v>
                </c:pt>
                <c:pt idx="91161">
                  <c:v>11.5</c:v>
                </c:pt>
                <c:pt idx="91162">
                  <c:v>11.5</c:v>
                </c:pt>
                <c:pt idx="91163">
                  <c:v>11.5</c:v>
                </c:pt>
                <c:pt idx="91164">
                  <c:v>11.5</c:v>
                </c:pt>
                <c:pt idx="91165">
                  <c:v>11.5</c:v>
                </c:pt>
                <c:pt idx="91166">
                  <c:v>11.5</c:v>
                </c:pt>
                <c:pt idx="91167">
                  <c:v>11.5</c:v>
                </c:pt>
                <c:pt idx="91168">
                  <c:v>11.5</c:v>
                </c:pt>
                <c:pt idx="91169">
                  <c:v>11.5</c:v>
                </c:pt>
                <c:pt idx="91170">
                  <c:v>11.5</c:v>
                </c:pt>
                <c:pt idx="91171">
                  <c:v>11.5</c:v>
                </c:pt>
                <c:pt idx="91172">
                  <c:v>11.5</c:v>
                </c:pt>
                <c:pt idx="91173">
                  <c:v>11.5</c:v>
                </c:pt>
                <c:pt idx="91174">
                  <c:v>11.5</c:v>
                </c:pt>
                <c:pt idx="91175">
                  <c:v>11.5</c:v>
                </c:pt>
                <c:pt idx="91176">
                  <c:v>11.5</c:v>
                </c:pt>
                <c:pt idx="91177">
                  <c:v>11.5</c:v>
                </c:pt>
                <c:pt idx="91178">
                  <c:v>11.5</c:v>
                </c:pt>
                <c:pt idx="91179">
                  <c:v>11.5</c:v>
                </c:pt>
                <c:pt idx="91180">
                  <c:v>11.5</c:v>
                </c:pt>
                <c:pt idx="91181">
                  <c:v>11.5</c:v>
                </c:pt>
                <c:pt idx="91182">
                  <c:v>11.5</c:v>
                </c:pt>
                <c:pt idx="91183">
                  <c:v>11.5</c:v>
                </c:pt>
                <c:pt idx="91184">
                  <c:v>11.5</c:v>
                </c:pt>
                <c:pt idx="91185">
                  <c:v>11.5</c:v>
                </c:pt>
                <c:pt idx="91186">
                  <c:v>11.5</c:v>
                </c:pt>
                <c:pt idx="91187">
                  <c:v>11.5</c:v>
                </c:pt>
                <c:pt idx="91188">
                  <c:v>11.5</c:v>
                </c:pt>
                <c:pt idx="91189">
                  <c:v>11.5</c:v>
                </c:pt>
                <c:pt idx="91190">
                  <c:v>11.5</c:v>
                </c:pt>
                <c:pt idx="91191">
                  <c:v>11.5</c:v>
                </c:pt>
                <c:pt idx="91192">
                  <c:v>11.5</c:v>
                </c:pt>
                <c:pt idx="91193">
                  <c:v>11.5</c:v>
                </c:pt>
                <c:pt idx="91194">
                  <c:v>11.5</c:v>
                </c:pt>
                <c:pt idx="91195">
                  <c:v>11.5</c:v>
                </c:pt>
                <c:pt idx="91196">
                  <c:v>11.5</c:v>
                </c:pt>
                <c:pt idx="91197">
                  <c:v>11.5</c:v>
                </c:pt>
                <c:pt idx="91198">
                  <c:v>11.5</c:v>
                </c:pt>
                <c:pt idx="91199">
                  <c:v>11.5</c:v>
                </c:pt>
                <c:pt idx="91200">
                  <c:v>12</c:v>
                </c:pt>
                <c:pt idx="91201">
                  <c:v>12</c:v>
                </c:pt>
                <c:pt idx="91202">
                  <c:v>12</c:v>
                </c:pt>
                <c:pt idx="91203">
                  <c:v>12</c:v>
                </c:pt>
                <c:pt idx="91204">
                  <c:v>12</c:v>
                </c:pt>
                <c:pt idx="91205">
                  <c:v>12</c:v>
                </c:pt>
                <c:pt idx="91206">
                  <c:v>12</c:v>
                </c:pt>
                <c:pt idx="91207">
                  <c:v>12</c:v>
                </c:pt>
                <c:pt idx="91208">
                  <c:v>12</c:v>
                </c:pt>
                <c:pt idx="91209">
                  <c:v>12</c:v>
                </c:pt>
                <c:pt idx="91210">
                  <c:v>12</c:v>
                </c:pt>
                <c:pt idx="91211">
                  <c:v>12</c:v>
                </c:pt>
                <c:pt idx="91212">
                  <c:v>12</c:v>
                </c:pt>
                <c:pt idx="91213">
                  <c:v>12</c:v>
                </c:pt>
                <c:pt idx="91214">
                  <c:v>12</c:v>
                </c:pt>
                <c:pt idx="91215">
                  <c:v>12</c:v>
                </c:pt>
                <c:pt idx="91216">
                  <c:v>12</c:v>
                </c:pt>
                <c:pt idx="91217">
                  <c:v>12</c:v>
                </c:pt>
                <c:pt idx="91218">
                  <c:v>12</c:v>
                </c:pt>
                <c:pt idx="91219">
                  <c:v>12</c:v>
                </c:pt>
                <c:pt idx="91220">
                  <c:v>12</c:v>
                </c:pt>
                <c:pt idx="91221">
                  <c:v>12</c:v>
                </c:pt>
                <c:pt idx="91222">
                  <c:v>12</c:v>
                </c:pt>
                <c:pt idx="91223">
                  <c:v>12</c:v>
                </c:pt>
                <c:pt idx="91224">
                  <c:v>12</c:v>
                </c:pt>
                <c:pt idx="91225">
                  <c:v>12</c:v>
                </c:pt>
                <c:pt idx="91226">
                  <c:v>12</c:v>
                </c:pt>
                <c:pt idx="91227">
                  <c:v>12</c:v>
                </c:pt>
                <c:pt idx="91228">
                  <c:v>12</c:v>
                </c:pt>
                <c:pt idx="91229">
                  <c:v>12</c:v>
                </c:pt>
                <c:pt idx="91230">
                  <c:v>12</c:v>
                </c:pt>
                <c:pt idx="91231">
                  <c:v>12</c:v>
                </c:pt>
                <c:pt idx="91232">
                  <c:v>12</c:v>
                </c:pt>
                <c:pt idx="91233">
                  <c:v>12</c:v>
                </c:pt>
                <c:pt idx="91234">
                  <c:v>12</c:v>
                </c:pt>
                <c:pt idx="91235">
                  <c:v>12</c:v>
                </c:pt>
                <c:pt idx="91236">
                  <c:v>12</c:v>
                </c:pt>
                <c:pt idx="91237">
                  <c:v>12</c:v>
                </c:pt>
                <c:pt idx="91238">
                  <c:v>12</c:v>
                </c:pt>
                <c:pt idx="91239">
                  <c:v>12</c:v>
                </c:pt>
                <c:pt idx="91240">
                  <c:v>12</c:v>
                </c:pt>
                <c:pt idx="91241">
                  <c:v>12</c:v>
                </c:pt>
                <c:pt idx="91242">
                  <c:v>12</c:v>
                </c:pt>
                <c:pt idx="91243">
                  <c:v>12</c:v>
                </c:pt>
                <c:pt idx="91244">
                  <c:v>12</c:v>
                </c:pt>
                <c:pt idx="91245">
                  <c:v>12</c:v>
                </c:pt>
                <c:pt idx="91246">
                  <c:v>12</c:v>
                </c:pt>
                <c:pt idx="91247">
                  <c:v>12</c:v>
                </c:pt>
                <c:pt idx="91248">
                  <c:v>12</c:v>
                </c:pt>
                <c:pt idx="91249">
                  <c:v>12</c:v>
                </c:pt>
                <c:pt idx="91250">
                  <c:v>12</c:v>
                </c:pt>
                <c:pt idx="91251">
                  <c:v>12</c:v>
                </c:pt>
                <c:pt idx="91252">
                  <c:v>12</c:v>
                </c:pt>
                <c:pt idx="91253">
                  <c:v>12</c:v>
                </c:pt>
                <c:pt idx="91254">
                  <c:v>12</c:v>
                </c:pt>
                <c:pt idx="91255">
                  <c:v>12</c:v>
                </c:pt>
                <c:pt idx="91256">
                  <c:v>12</c:v>
                </c:pt>
                <c:pt idx="91257">
                  <c:v>12</c:v>
                </c:pt>
                <c:pt idx="91258">
                  <c:v>12</c:v>
                </c:pt>
                <c:pt idx="91259">
                  <c:v>12</c:v>
                </c:pt>
                <c:pt idx="91260">
                  <c:v>12</c:v>
                </c:pt>
                <c:pt idx="91261">
                  <c:v>12</c:v>
                </c:pt>
                <c:pt idx="91262">
                  <c:v>12</c:v>
                </c:pt>
                <c:pt idx="91263">
                  <c:v>12</c:v>
                </c:pt>
                <c:pt idx="91264">
                  <c:v>12</c:v>
                </c:pt>
                <c:pt idx="91265">
                  <c:v>12</c:v>
                </c:pt>
                <c:pt idx="91266">
                  <c:v>12</c:v>
                </c:pt>
                <c:pt idx="91267">
                  <c:v>12</c:v>
                </c:pt>
                <c:pt idx="91268">
                  <c:v>12</c:v>
                </c:pt>
                <c:pt idx="91269">
                  <c:v>12</c:v>
                </c:pt>
                <c:pt idx="91270">
                  <c:v>12</c:v>
                </c:pt>
                <c:pt idx="91271">
                  <c:v>12</c:v>
                </c:pt>
                <c:pt idx="91272">
                  <c:v>12</c:v>
                </c:pt>
                <c:pt idx="91273">
                  <c:v>12</c:v>
                </c:pt>
                <c:pt idx="91274">
                  <c:v>12</c:v>
                </c:pt>
                <c:pt idx="91275">
                  <c:v>12</c:v>
                </c:pt>
                <c:pt idx="91276">
                  <c:v>12</c:v>
                </c:pt>
                <c:pt idx="91277">
                  <c:v>12</c:v>
                </c:pt>
                <c:pt idx="91278">
                  <c:v>12</c:v>
                </c:pt>
                <c:pt idx="91279">
                  <c:v>12</c:v>
                </c:pt>
                <c:pt idx="91280">
                  <c:v>12</c:v>
                </c:pt>
                <c:pt idx="91281">
                  <c:v>12</c:v>
                </c:pt>
                <c:pt idx="91282">
                  <c:v>12</c:v>
                </c:pt>
                <c:pt idx="91283">
                  <c:v>12</c:v>
                </c:pt>
                <c:pt idx="91284">
                  <c:v>12</c:v>
                </c:pt>
                <c:pt idx="91285">
                  <c:v>12</c:v>
                </c:pt>
                <c:pt idx="91286">
                  <c:v>12</c:v>
                </c:pt>
                <c:pt idx="91287">
                  <c:v>12</c:v>
                </c:pt>
                <c:pt idx="91288">
                  <c:v>12</c:v>
                </c:pt>
                <c:pt idx="91289">
                  <c:v>12</c:v>
                </c:pt>
                <c:pt idx="91290">
                  <c:v>12</c:v>
                </c:pt>
                <c:pt idx="91291">
                  <c:v>12</c:v>
                </c:pt>
                <c:pt idx="91292">
                  <c:v>12</c:v>
                </c:pt>
                <c:pt idx="91293">
                  <c:v>12</c:v>
                </c:pt>
                <c:pt idx="91294">
                  <c:v>12</c:v>
                </c:pt>
                <c:pt idx="91295">
                  <c:v>12</c:v>
                </c:pt>
                <c:pt idx="91296">
                  <c:v>12</c:v>
                </c:pt>
                <c:pt idx="91297">
                  <c:v>12</c:v>
                </c:pt>
                <c:pt idx="91298">
                  <c:v>12</c:v>
                </c:pt>
                <c:pt idx="91299">
                  <c:v>12</c:v>
                </c:pt>
                <c:pt idx="91300">
                  <c:v>12</c:v>
                </c:pt>
                <c:pt idx="91301">
                  <c:v>12</c:v>
                </c:pt>
                <c:pt idx="91302">
                  <c:v>12</c:v>
                </c:pt>
                <c:pt idx="91303">
                  <c:v>12</c:v>
                </c:pt>
                <c:pt idx="91304">
                  <c:v>12</c:v>
                </c:pt>
                <c:pt idx="91305">
                  <c:v>12</c:v>
                </c:pt>
                <c:pt idx="91306">
                  <c:v>12</c:v>
                </c:pt>
                <c:pt idx="91307">
                  <c:v>12</c:v>
                </c:pt>
                <c:pt idx="91308">
                  <c:v>12</c:v>
                </c:pt>
                <c:pt idx="91309">
                  <c:v>12</c:v>
                </c:pt>
                <c:pt idx="91310">
                  <c:v>12</c:v>
                </c:pt>
                <c:pt idx="91311">
                  <c:v>12</c:v>
                </c:pt>
                <c:pt idx="91312">
                  <c:v>12</c:v>
                </c:pt>
                <c:pt idx="91313">
                  <c:v>12</c:v>
                </c:pt>
                <c:pt idx="91314">
                  <c:v>12</c:v>
                </c:pt>
                <c:pt idx="91315">
                  <c:v>12</c:v>
                </c:pt>
                <c:pt idx="91316">
                  <c:v>12</c:v>
                </c:pt>
                <c:pt idx="91317">
                  <c:v>12</c:v>
                </c:pt>
                <c:pt idx="91318">
                  <c:v>12</c:v>
                </c:pt>
                <c:pt idx="91319">
                  <c:v>12</c:v>
                </c:pt>
                <c:pt idx="91320">
                  <c:v>12</c:v>
                </c:pt>
                <c:pt idx="91321">
                  <c:v>12</c:v>
                </c:pt>
                <c:pt idx="91322">
                  <c:v>12</c:v>
                </c:pt>
                <c:pt idx="91323">
                  <c:v>12</c:v>
                </c:pt>
                <c:pt idx="91324">
                  <c:v>12</c:v>
                </c:pt>
                <c:pt idx="91325">
                  <c:v>12</c:v>
                </c:pt>
                <c:pt idx="91326">
                  <c:v>12</c:v>
                </c:pt>
                <c:pt idx="91327">
                  <c:v>12</c:v>
                </c:pt>
                <c:pt idx="91328">
                  <c:v>12</c:v>
                </c:pt>
                <c:pt idx="91329">
                  <c:v>12</c:v>
                </c:pt>
                <c:pt idx="91330">
                  <c:v>12</c:v>
                </c:pt>
                <c:pt idx="91331">
                  <c:v>12</c:v>
                </c:pt>
                <c:pt idx="91332">
                  <c:v>12</c:v>
                </c:pt>
                <c:pt idx="91333">
                  <c:v>12</c:v>
                </c:pt>
                <c:pt idx="91334">
                  <c:v>12</c:v>
                </c:pt>
                <c:pt idx="91335">
                  <c:v>12</c:v>
                </c:pt>
                <c:pt idx="91336">
                  <c:v>12</c:v>
                </c:pt>
                <c:pt idx="91337">
                  <c:v>12</c:v>
                </c:pt>
                <c:pt idx="91338">
                  <c:v>12</c:v>
                </c:pt>
                <c:pt idx="91339">
                  <c:v>12</c:v>
                </c:pt>
                <c:pt idx="91340">
                  <c:v>12</c:v>
                </c:pt>
                <c:pt idx="91341">
                  <c:v>12</c:v>
                </c:pt>
                <c:pt idx="91342">
                  <c:v>12</c:v>
                </c:pt>
                <c:pt idx="91343">
                  <c:v>12</c:v>
                </c:pt>
                <c:pt idx="91344">
                  <c:v>12</c:v>
                </c:pt>
                <c:pt idx="91345">
                  <c:v>12</c:v>
                </c:pt>
                <c:pt idx="91346">
                  <c:v>12</c:v>
                </c:pt>
                <c:pt idx="91347">
                  <c:v>12</c:v>
                </c:pt>
                <c:pt idx="91348">
                  <c:v>12</c:v>
                </c:pt>
                <c:pt idx="91349">
                  <c:v>12</c:v>
                </c:pt>
                <c:pt idx="91350">
                  <c:v>12</c:v>
                </c:pt>
                <c:pt idx="91351">
                  <c:v>12</c:v>
                </c:pt>
                <c:pt idx="91352">
                  <c:v>12</c:v>
                </c:pt>
                <c:pt idx="91353">
                  <c:v>12</c:v>
                </c:pt>
                <c:pt idx="91354">
                  <c:v>12</c:v>
                </c:pt>
                <c:pt idx="91355">
                  <c:v>12</c:v>
                </c:pt>
                <c:pt idx="91356">
                  <c:v>12</c:v>
                </c:pt>
                <c:pt idx="91357">
                  <c:v>12</c:v>
                </c:pt>
                <c:pt idx="91358">
                  <c:v>12</c:v>
                </c:pt>
                <c:pt idx="91359">
                  <c:v>12</c:v>
                </c:pt>
                <c:pt idx="91360">
                  <c:v>12</c:v>
                </c:pt>
                <c:pt idx="91361">
                  <c:v>12</c:v>
                </c:pt>
                <c:pt idx="91362">
                  <c:v>12</c:v>
                </c:pt>
                <c:pt idx="91363">
                  <c:v>12</c:v>
                </c:pt>
                <c:pt idx="91364">
                  <c:v>12</c:v>
                </c:pt>
                <c:pt idx="91365">
                  <c:v>12</c:v>
                </c:pt>
                <c:pt idx="91366">
                  <c:v>12</c:v>
                </c:pt>
                <c:pt idx="91367">
                  <c:v>12</c:v>
                </c:pt>
                <c:pt idx="91368">
                  <c:v>12</c:v>
                </c:pt>
                <c:pt idx="91369">
                  <c:v>12</c:v>
                </c:pt>
                <c:pt idx="91370">
                  <c:v>12</c:v>
                </c:pt>
                <c:pt idx="91371">
                  <c:v>12</c:v>
                </c:pt>
                <c:pt idx="91372">
                  <c:v>12</c:v>
                </c:pt>
                <c:pt idx="91373">
                  <c:v>12</c:v>
                </c:pt>
                <c:pt idx="91374">
                  <c:v>12</c:v>
                </c:pt>
                <c:pt idx="91375">
                  <c:v>12</c:v>
                </c:pt>
                <c:pt idx="91376">
                  <c:v>12</c:v>
                </c:pt>
                <c:pt idx="91377">
                  <c:v>12</c:v>
                </c:pt>
                <c:pt idx="91378">
                  <c:v>12</c:v>
                </c:pt>
                <c:pt idx="91379">
                  <c:v>12</c:v>
                </c:pt>
                <c:pt idx="91380">
                  <c:v>12</c:v>
                </c:pt>
                <c:pt idx="91381">
                  <c:v>12</c:v>
                </c:pt>
                <c:pt idx="91382">
                  <c:v>12</c:v>
                </c:pt>
                <c:pt idx="91383">
                  <c:v>12</c:v>
                </c:pt>
                <c:pt idx="91384">
                  <c:v>12</c:v>
                </c:pt>
                <c:pt idx="91385">
                  <c:v>12</c:v>
                </c:pt>
                <c:pt idx="91386">
                  <c:v>12</c:v>
                </c:pt>
                <c:pt idx="91387">
                  <c:v>12</c:v>
                </c:pt>
                <c:pt idx="91388">
                  <c:v>12</c:v>
                </c:pt>
                <c:pt idx="91389">
                  <c:v>12</c:v>
                </c:pt>
                <c:pt idx="91390">
                  <c:v>12</c:v>
                </c:pt>
                <c:pt idx="91391">
                  <c:v>12</c:v>
                </c:pt>
                <c:pt idx="91392">
                  <c:v>12</c:v>
                </c:pt>
                <c:pt idx="91393">
                  <c:v>12</c:v>
                </c:pt>
                <c:pt idx="91394">
                  <c:v>12</c:v>
                </c:pt>
                <c:pt idx="91395">
                  <c:v>12</c:v>
                </c:pt>
                <c:pt idx="91396">
                  <c:v>12</c:v>
                </c:pt>
                <c:pt idx="91397">
                  <c:v>12</c:v>
                </c:pt>
                <c:pt idx="91398">
                  <c:v>12</c:v>
                </c:pt>
                <c:pt idx="91399">
                  <c:v>12</c:v>
                </c:pt>
                <c:pt idx="91400">
                  <c:v>12</c:v>
                </c:pt>
                <c:pt idx="91401">
                  <c:v>12</c:v>
                </c:pt>
                <c:pt idx="91402">
                  <c:v>12</c:v>
                </c:pt>
                <c:pt idx="91403">
                  <c:v>12</c:v>
                </c:pt>
                <c:pt idx="91404">
                  <c:v>12</c:v>
                </c:pt>
                <c:pt idx="91405">
                  <c:v>12</c:v>
                </c:pt>
                <c:pt idx="91406">
                  <c:v>12</c:v>
                </c:pt>
                <c:pt idx="91407">
                  <c:v>12</c:v>
                </c:pt>
                <c:pt idx="91408">
                  <c:v>12</c:v>
                </c:pt>
                <c:pt idx="91409">
                  <c:v>12</c:v>
                </c:pt>
                <c:pt idx="91410">
                  <c:v>12</c:v>
                </c:pt>
                <c:pt idx="91411">
                  <c:v>12</c:v>
                </c:pt>
                <c:pt idx="91412">
                  <c:v>12</c:v>
                </c:pt>
                <c:pt idx="91413">
                  <c:v>12</c:v>
                </c:pt>
                <c:pt idx="91414">
                  <c:v>12</c:v>
                </c:pt>
                <c:pt idx="91415">
                  <c:v>12</c:v>
                </c:pt>
                <c:pt idx="91416">
                  <c:v>12</c:v>
                </c:pt>
                <c:pt idx="91417">
                  <c:v>12</c:v>
                </c:pt>
                <c:pt idx="91418">
                  <c:v>12</c:v>
                </c:pt>
                <c:pt idx="91419">
                  <c:v>12</c:v>
                </c:pt>
                <c:pt idx="91420">
                  <c:v>12</c:v>
                </c:pt>
                <c:pt idx="91421">
                  <c:v>12</c:v>
                </c:pt>
                <c:pt idx="91422">
                  <c:v>12</c:v>
                </c:pt>
                <c:pt idx="91423">
                  <c:v>12</c:v>
                </c:pt>
                <c:pt idx="91424">
                  <c:v>12</c:v>
                </c:pt>
                <c:pt idx="91425">
                  <c:v>12</c:v>
                </c:pt>
                <c:pt idx="91426">
                  <c:v>12</c:v>
                </c:pt>
                <c:pt idx="91427">
                  <c:v>12</c:v>
                </c:pt>
                <c:pt idx="91428">
                  <c:v>12</c:v>
                </c:pt>
                <c:pt idx="91429">
                  <c:v>12</c:v>
                </c:pt>
                <c:pt idx="91430">
                  <c:v>12</c:v>
                </c:pt>
                <c:pt idx="91431">
                  <c:v>12</c:v>
                </c:pt>
                <c:pt idx="91432">
                  <c:v>12</c:v>
                </c:pt>
                <c:pt idx="91433">
                  <c:v>12</c:v>
                </c:pt>
                <c:pt idx="91434">
                  <c:v>12</c:v>
                </c:pt>
                <c:pt idx="91435">
                  <c:v>12</c:v>
                </c:pt>
                <c:pt idx="91436">
                  <c:v>12</c:v>
                </c:pt>
                <c:pt idx="91437">
                  <c:v>12</c:v>
                </c:pt>
                <c:pt idx="91438">
                  <c:v>12</c:v>
                </c:pt>
                <c:pt idx="91439">
                  <c:v>12</c:v>
                </c:pt>
                <c:pt idx="91440">
                  <c:v>12</c:v>
                </c:pt>
                <c:pt idx="91441">
                  <c:v>12</c:v>
                </c:pt>
                <c:pt idx="91442">
                  <c:v>12</c:v>
                </c:pt>
                <c:pt idx="91443">
                  <c:v>12</c:v>
                </c:pt>
                <c:pt idx="91444">
                  <c:v>12</c:v>
                </c:pt>
                <c:pt idx="91445">
                  <c:v>12</c:v>
                </c:pt>
                <c:pt idx="91446">
                  <c:v>12</c:v>
                </c:pt>
                <c:pt idx="91447">
                  <c:v>12</c:v>
                </c:pt>
                <c:pt idx="91448">
                  <c:v>12</c:v>
                </c:pt>
                <c:pt idx="91449">
                  <c:v>12</c:v>
                </c:pt>
                <c:pt idx="91450">
                  <c:v>12</c:v>
                </c:pt>
                <c:pt idx="91451">
                  <c:v>12</c:v>
                </c:pt>
                <c:pt idx="91452">
                  <c:v>12</c:v>
                </c:pt>
                <c:pt idx="91453">
                  <c:v>12</c:v>
                </c:pt>
                <c:pt idx="91454">
                  <c:v>12</c:v>
                </c:pt>
                <c:pt idx="91455">
                  <c:v>12</c:v>
                </c:pt>
                <c:pt idx="91456">
                  <c:v>12</c:v>
                </c:pt>
                <c:pt idx="91457">
                  <c:v>12</c:v>
                </c:pt>
                <c:pt idx="91458">
                  <c:v>12</c:v>
                </c:pt>
                <c:pt idx="91459">
                  <c:v>12</c:v>
                </c:pt>
                <c:pt idx="91460">
                  <c:v>12</c:v>
                </c:pt>
                <c:pt idx="91461">
                  <c:v>12</c:v>
                </c:pt>
                <c:pt idx="91462">
                  <c:v>12</c:v>
                </c:pt>
                <c:pt idx="91463">
                  <c:v>12</c:v>
                </c:pt>
                <c:pt idx="91464">
                  <c:v>12</c:v>
                </c:pt>
                <c:pt idx="91465">
                  <c:v>12</c:v>
                </c:pt>
                <c:pt idx="91466">
                  <c:v>12</c:v>
                </c:pt>
                <c:pt idx="91467">
                  <c:v>12</c:v>
                </c:pt>
                <c:pt idx="91468">
                  <c:v>12</c:v>
                </c:pt>
                <c:pt idx="91469">
                  <c:v>12</c:v>
                </c:pt>
                <c:pt idx="91470">
                  <c:v>12</c:v>
                </c:pt>
                <c:pt idx="91471">
                  <c:v>12</c:v>
                </c:pt>
                <c:pt idx="91472">
                  <c:v>12</c:v>
                </c:pt>
                <c:pt idx="91473">
                  <c:v>12</c:v>
                </c:pt>
                <c:pt idx="91474">
                  <c:v>12</c:v>
                </c:pt>
                <c:pt idx="91475">
                  <c:v>12</c:v>
                </c:pt>
                <c:pt idx="91476">
                  <c:v>12</c:v>
                </c:pt>
                <c:pt idx="91477">
                  <c:v>12</c:v>
                </c:pt>
                <c:pt idx="91478">
                  <c:v>12</c:v>
                </c:pt>
                <c:pt idx="91479">
                  <c:v>12</c:v>
                </c:pt>
                <c:pt idx="91480">
                  <c:v>12</c:v>
                </c:pt>
                <c:pt idx="91481">
                  <c:v>12</c:v>
                </c:pt>
                <c:pt idx="91482">
                  <c:v>12</c:v>
                </c:pt>
                <c:pt idx="91483">
                  <c:v>12</c:v>
                </c:pt>
                <c:pt idx="91484">
                  <c:v>12</c:v>
                </c:pt>
                <c:pt idx="91485">
                  <c:v>12</c:v>
                </c:pt>
                <c:pt idx="91486">
                  <c:v>12</c:v>
                </c:pt>
                <c:pt idx="91487">
                  <c:v>12</c:v>
                </c:pt>
                <c:pt idx="91488">
                  <c:v>12</c:v>
                </c:pt>
                <c:pt idx="91489">
                  <c:v>12</c:v>
                </c:pt>
                <c:pt idx="91490">
                  <c:v>12</c:v>
                </c:pt>
                <c:pt idx="91491">
                  <c:v>12</c:v>
                </c:pt>
                <c:pt idx="91492">
                  <c:v>12</c:v>
                </c:pt>
                <c:pt idx="91493">
                  <c:v>12</c:v>
                </c:pt>
                <c:pt idx="91494">
                  <c:v>12</c:v>
                </c:pt>
                <c:pt idx="91495">
                  <c:v>12</c:v>
                </c:pt>
                <c:pt idx="91496">
                  <c:v>12</c:v>
                </c:pt>
                <c:pt idx="91497">
                  <c:v>12</c:v>
                </c:pt>
                <c:pt idx="91498">
                  <c:v>12</c:v>
                </c:pt>
                <c:pt idx="91499">
                  <c:v>12</c:v>
                </c:pt>
                <c:pt idx="91500">
                  <c:v>12</c:v>
                </c:pt>
                <c:pt idx="91501">
                  <c:v>12</c:v>
                </c:pt>
                <c:pt idx="91502">
                  <c:v>12</c:v>
                </c:pt>
                <c:pt idx="91503">
                  <c:v>12</c:v>
                </c:pt>
                <c:pt idx="91504">
                  <c:v>12</c:v>
                </c:pt>
                <c:pt idx="91505">
                  <c:v>12</c:v>
                </c:pt>
                <c:pt idx="91506">
                  <c:v>12</c:v>
                </c:pt>
                <c:pt idx="91507">
                  <c:v>12</c:v>
                </c:pt>
                <c:pt idx="91508">
                  <c:v>12</c:v>
                </c:pt>
                <c:pt idx="91509">
                  <c:v>12</c:v>
                </c:pt>
                <c:pt idx="91510">
                  <c:v>12</c:v>
                </c:pt>
                <c:pt idx="91511">
                  <c:v>12</c:v>
                </c:pt>
                <c:pt idx="91512">
                  <c:v>12</c:v>
                </c:pt>
                <c:pt idx="91513">
                  <c:v>12</c:v>
                </c:pt>
                <c:pt idx="91514">
                  <c:v>12</c:v>
                </c:pt>
                <c:pt idx="91515">
                  <c:v>12</c:v>
                </c:pt>
                <c:pt idx="91516">
                  <c:v>12</c:v>
                </c:pt>
                <c:pt idx="91517">
                  <c:v>12</c:v>
                </c:pt>
                <c:pt idx="91518">
                  <c:v>12</c:v>
                </c:pt>
                <c:pt idx="91519">
                  <c:v>12</c:v>
                </c:pt>
                <c:pt idx="91520">
                  <c:v>12</c:v>
                </c:pt>
                <c:pt idx="91521">
                  <c:v>12</c:v>
                </c:pt>
                <c:pt idx="91522">
                  <c:v>12</c:v>
                </c:pt>
                <c:pt idx="91523">
                  <c:v>12</c:v>
                </c:pt>
                <c:pt idx="91524">
                  <c:v>12</c:v>
                </c:pt>
                <c:pt idx="91525">
                  <c:v>12</c:v>
                </c:pt>
                <c:pt idx="91526">
                  <c:v>12</c:v>
                </c:pt>
                <c:pt idx="91527">
                  <c:v>12</c:v>
                </c:pt>
                <c:pt idx="91528">
                  <c:v>12</c:v>
                </c:pt>
                <c:pt idx="91529">
                  <c:v>12</c:v>
                </c:pt>
                <c:pt idx="91530">
                  <c:v>12</c:v>
                </c:pt>
                <c:pt idx="91531">
                  <c:v>12</c:v>
                </c:pt>
                <c:pt idx="91532">
                  <c:v>12</c:v>
                </c:pt>
                <c:pt idx="91533">
                  <c:v>12</c:v>
                </c:pt>
                <c:pt idx="91534">
                  <c:v>12</c:v>
                </c:pt>
                <c:pt idx="91535">
                  <c:v>12</c:v>
                </c:pt>
                <c:pt idx="91536">
                  <c:v>12</c:v>
                </c:pt>
                <c:pt idx="91537">
                  <c:v>12</c:v>
                </c:pt>
                <c:pt idx="91538">
                  <c:v>12</c:v>
                </c:pt>
                <c:pt idx="91539">
                  <c:v>12</c:v>
                </c:pt>
                <c:pt idx="91540">
                  <c:v>12</c:v>
                </c:pt>
                <c:pt idx="91541">
                  <c:v>12</c:v>
                </c:pt>
                <c:pt idx="91542">
                  <c:v>12</c:v>
                </c:pt>
                <c:pt idx="91543">
                  <c:v>12</c:v>
                </c:pt>
                <c:pt idx="91544">
                  <c:v>12</c:v>
                </c:pt>
                <c:pt idx="91545">
                  <c:v>12</c:v>
                </c:pt>
                <c:pt idx="91546">
                  <c:v>12</c:v>
                </c:pt>
                <c:pt idx="91547">
                  <c:v>12</c:v>
                </c:pt>
                <c:pt idx="91548">
                  <c:v>12</c:v>
                </c:pt>
                <c:pt idx="91549">
                  <c:v>12</c:v>
                </c:pt>
                <c:pt idx="91550">
                  <c:v>12</c:v>
                </c:pt>
                <c:pt idx="91551">
                  <c:v>12</c:v>
                </c:pt>
                <c:pt idx="91552">
                  <c:v>12</c:v>
                </c:pt>
                <c:pt idx="91553">
                  <c:v>12</c:v>
                </c:pt>
                <c:pt idx="91554">
                  <c:v>12</c:v>
                </c:pt>
                <c:pt idx="91555">
                  <c:v>12</c:v>
                </c:pt>
                <c:pt idx="91556">
                  <c:v>12</c:v>
                </c:pt>
                <c:pt idx="91557">
                  <c:v>12</c:v>
                </c:pt>
                <c:pt idx="91558">
                  <c:v>12</c:v>
                </c:pt>
                <c:pt idx="91559">
                  <c:v>12</c:v>
                </c:pt>
                <c:pt idx="91560">
                  <c:v>12</c:v>
                </c:pt>
                <c:pt idx="91561">
                  <c:v>12</c:v>
                </c:pt>
                <c:pt idx="91562">
                  <c:v>12</c:v>
                </c:pt>
                <c:pt idx="91563">
                  <c:v>12</c:v>
                </c:pt>
                <c:pt idx="91564">
                  <c:v>12</c:v>
                </c:pt>
                <c:pt idx="91565">
                  <c:v>12</c:v>
                </c:pt>
                <c:pt idx="91566">
                  <c:v>12</c:v>
                </c:pt>
                <c:pt idx="91567">
                  <c:v>12</c:v>
                </c:pt>
                <c:pt idx="91568">
                  <c:v>12</c:v>
                </c:pt>
                <c:pt idx="91569">
                  <c:v>12</c:v>
                </c:pt>
                <c:pt idx="91570">
                  <c:v>12</c:v>
                </c:pt>
                <c:pt idx="91571">
                  <c:v>12</c:v>
                </c:pt>
                <c:pt idx="91572">
                  <c:v>12</c:v>
                </c:pt>
                <c:pt idx="91573">
                  <c:v>12</c:v>
                </c:pt>
                <c:pt idx="91574">
                  <c:v>12</c:v>
                </c:pt>
                <c:pt idx="91575">
                  <c:v>12</c:v>
                </c:pt>
                <c:pt idx="91576">
                  <c:v>12</c:v>
                </c:pt>
                <c:pt idx="91577">
                  <c:v>12</c:v>
                </c:pt>
                <c:pt idx="91578">
                  <c:v>12</c:v>
                </c:pt>
                <c:pt idx="91579">
                  <c:v>12</c:v>
                </c:pt>
                <c:pt idx="91580">
                  <c:v>12</c:v>
                </c:pt>
                <c:pt idx="91581">
                  <c:v>12</c:v>
                </c:pt>
                <c:pt idx="91582">
                  <c:v>12</c:v>
                </c:pt>
                <c:pt idx="91583">
                  <c:v>12</c:v>
                </c:pt>
                <c:pt idx="91584">
                  <c:v>12</c:v>
                </c:pt>
                <c:pt idx="91585">
                  <c:v>12</c:v>
                </c:pt>
                <c:pt idx="91586">
                  <c:v>12</c:v>
                </c:pt>
                <c:pt idx="91587">
                  <c:v>12</c:v>
                </c:pt>
                <c:pt idx="91588">
                  <c:v>12</c:v>
                </c:pt>
                <c:pt idx="91589">
                  <c:v>12</c:v>
                </c:pt>
                <c:pt idx="91590">
                  <c:v>12</c:v>
                </c:pt>
                <c:pt idx="91591">
                  <c:v>12</c:v>
                </c:pt>
                <c:pt idx="91592">
                  <c:v>12</c:v>
                </c:pt>
                <c:pt idx="91593">
                  <c:v>12</c:v>
                </c:pt>
                <c:pt idx="91594">
                  <c:v>12</c:v>
                </c:pt>
                <c:pt idx="91595">
                  <c:v>12</c:v>
                </c:pt>
                <c:pt idx="91596">
                  <c:v>12</c:v>
                </c:pt>
                <c:pt idx="91597">
                  <c:v>12</c:v>
                </c:pt>
                <c:pt idx="91598">
                  <c:v>12</c:v>
                </c:pt>
                <c:pt idx="91599">
                  <c:v>12</c:v>
                </c:pt>
                <c:pt idx="91600">
                  <c:v>12</c:v>
                </c:pt>
                <c:pt idx="91601">
                  <c:v>12</c:v>
                </c:pt>
                <c:pt idx="91602">
                  <c:v>12</c:v>
                </c:pt>
                <c:pt idx="91603">
                  <c:v>12</c:v>
                </c:pt>
                <c:pt idx="91604">
                  <c:v>12</c:v>
                </c:pt>
                <c:pt idx="91605">
                  <c:v>12</c:v>
                </c:pt>
                <c:pt idx="91606">
                  <c:v>12</c:v>
                </c:pt>
                <c:pt idx="91607">
                  <c:v>12</c:v>
                </c:pt>
                <c:pt idx="91608">
                  <c:v>12</c:v>
                </c:pt>
                <c:pt idx="91609">
                  <c:v>12</c:v>
                </c:pt>
                <c:pt idx="91610">
                  <c:v>12</c:v>
                </c:pt>
                <c:pt idx="91611">
                  <c:v>12</c:v>
                </c:pt>
                <c:pt idx="91612">
                  <c:v>12</c:v>
                </c:pt>
                <c:pt idx="91613">
                  <c:v>12</c:v>
                </c:pt>
                <c:pt idx="91614">
                  <c:v>12</c:v>
                </c:pt>
                <c:pt idx="91615">
                  <c:v>12</c:v>
                </c:pt>
                <c:pt idx="91616">
                  <c:v>12</c:v>
                </c:pt>
                <c:pt idx="91617">
                  <c:v>12</c:v>
                </c:pt>
                <c:pt idx="91618">
                  <c:v>12</c:v>
                </c:pt>
                <c:pt idx="91619">
                  <c:v>12</c:v>
                </c:pt>
                <c:pt idx="91620">
                  <c:v>12</c:v>
                </c:pt>
                <c:pt idx="91621">
                  <c:v>12</c:v>
                </c:pt>
                <c:pt idx="91622">
                  <c:v>12</c:v>
                </c:pt>
                <c:pt idx="91623">
                  <c:v>12</c:v>
                </c:pt>
                <c:pt idx="91624">
                  <c:v>12</c:v>
                </c:pt>
                <c:pt idx="91625">
                  <c:v>12</c:v>
                </c:pt>
                <c:pt idx="91626">
                  <c:v>12</c:v>
                </c:pt>
                <c:pt idx="91627">
                  <c:v>12</c:v>
                </c:pt>
                <c:pt idx="91628">
                  <c:v>12</c:v>
                </c:pt>
                <c:pt idx="91629">
                  <c:v>12</c:v>
                </c:pt>
                <c:pt idx="91630">
                  <c:v>12</c:v>
                </c:pt>
                <c:pt idx="91631">
                  <c:v>12</c:v>
                </c:pt>
                <c:pt idx="91632">
                  <c:v>12</c:v>
                </c:pt>
                <c:pt idx="91633">
                  <c:v>12</c:v>
                </c:pt>
                <c:pt idx="91634">
                  <c:v>12</c:v>
                </c:pt>
                <c:pt idx="91635">
                  <c:v>12</c:v>
                </c:pt>
                <c:pt idx="91636">
                  <c:v>12</c:v>
                </c:pt>
                <c:pt idx="91637">
                  <c:v>12</c:v>
                </c:pt>
                <c:pt idx="91638">
                  <c:v>12</c:v>
                </c:pt>
                <c:pt idx="91639">
                  <c:v>12</c:v>
                </c:pt>
                <c:pt idx="91640">
                  <c:v>12</c:v>
                </c:pt>
                <c:pt idx="91641">
                  <c:v>12</c:v>
                </c:pt>
                <c:pt idx="91642">
                  <c:v>12</c:v>
                </c:pt>
                <c:pt idx="91643">
                  <c:v>12</c:v>
                </c:pt>
                <c:pt idx="91644">
                  <c:v>12</c:v>
                </c:pt>
                <c:pt idx="91645">
                  <c:v>12</c:v>
                </c:pt>
                <c:pt idx="91646">
                  <c:v>12</c:v>
                </c:pt>
                <c:pt idx="91647">
                  <c:v>12</c:v>
                </c:pt>
                <c:pt idx="91648">
                  <c:v>12</c:v>
                </c:pt>
                <c:pt idx="91649">
                  <c:v>12</c:v>
                </c:pt>
                <c:pt idx="91650">
                  <c:v>12</c:v>
                </c:pt>
                <c:pt idx="91651">
                  <c:v>12</c:v>
                </c:pt>
                <c:pt idx="91652">
                  <c:v>12</c:v>
                </c:pt>
                <c:pt idx="91653">
                  <c:v>12</c:v>
                </c:pt>
                <c:pt idx="91654">
                  <c:v>12</c:v>
                </c:pt>
                <c:pt idx="91655">
                  <c:v>12</c:v>
                </c:pt>
                <c:pt idx="91656">
                  <c:v>12</c:v>
                </c:pt>
                <c:pt idx="91657">
                  <c:v>12</c:v>
                </c:pt>
                <c:pt idx="91658">
                  <c:v>12</c:v>
                </c:pt>
                <c:pt idx="91659">
                  <c:v>12</c:v>
                </c:pt>
                <c:pt idx="91660">
                  <c:v>12</c:v>
                </c:pt>
                <c:pt idx="91661">
                  <c:v>12</c:v>
                </c:pt>
                <c:pt idx="91662">
                  <c:v>12</c:v>
                </c:pt>
                <c:pt idx="91663">
                  <c:v>12</c:v>
                </c:pt>
                <c:pt idx="91664">
                  <c:v>12</c:v>
                </c:pt>
                <c:pt idx="91665">
                  <c:v>12</c:v>
                </c:pt>
                <c:pt idx="91666">
                  <c:v>12</c:v>
                </c:pt>
                <c:pt idx="91667">
                  <c:v>12</c:v>
                </c:pt>
                <c:pt idx="91668">
                  <c:v>12</c:v>
                </c:pt>
                <c:pt idx="91669">
                  <c:v>12</c:v>
                </c:pt>
                <c:pt idx="91670">
                  <c:v>12</c:v>
                </c:pt>
                <c:pt idx="91671">
                  <c:v>12</c:v>
                </c:pt>
                <c:pt idx="91672">
                  <c:v>12</c:v>
                </c:pt>
                <c:pt idx="91673">
                  <c:v>12</c:v>
                </c:pt>
                <c:pt idx="91674">
                  <c:v>12</c:v>
                </c:pt>
                <c:pt idx="91675">
                  <c:v>12</c:v>
                </c:pt>
                <c:pt idx="91676">
                  <c:v>12</c:v>
                </c:pt>
                <c:pt idx="91677">
                  <c:v>12</c:v>
                </c:pt>
                <c:pt idx="91678">
                  <c:v>12</c:v>
                </c:pt>
                <c:pt idx="91679">
                  <c:v>12</c:v>
                </c:pt>
                <c:pt idx="91680">
                  <c:v>12</c:v>
                </c:pt>
                <c:pt idx="91681">
                  <c:v>12</c:v>
                </c:pt>
                <c:pt idx="91682">
                  <c:v>12</c:v>
                </c:pt>
                <c:pt idx="91683">
                  <c:v>12</c:v>
                </c:pt>
                <c:pt idx="91684">
                  <c:v>12</c:v>
                </c:pt>
                <c:pt idx="91685">
                  <c:v>12</c:v>
                </c:pt>
                <c:pt idx="91686">
                  <c:v>12</c:v>
                </c:pt>
                <c:pt idx="91687">
                  <c:v>12</c:v>
                </c:pt>
                <c:pt idx="91688">
                  <c:v>12</c:v>
                </c:pt>
                <c:pt idx="91689">
                  <c:v>12</c:v>
                </c:pt>
                <c:pt idx="91690">
                  <c:v>12</c:v>
                </c:pt>
                <c:pt idx="91691">
                  <c:v>12</c:v>
                </c:pt>
                <c:pt idx="91692">
                  <c:v>12</c:v>
                </c:pt>
                <c:pt idx="91693">
                  <c:v>12</c:v>
                </c:pt>
                <c:pt idx="91694">
                  <c:v>12</c:v>
                </c:pt>
                <c:pt idx="91695">
                  <c:v>12</c:v>
                </c:pt>
                <c:pt idx="91696">
                  <c:v>12</c:v>
                </c:pt>
                <c:pt idx="91697">
                  <c:v>12</c:v>
                </c:pt>
                <c:pt idx="91698">
                  <c:v>12</c:v>
                </c:pt>
                <c:pt idx="91699">
                  <c:v>12</c:v>
                </c:pt>
                <c:pt idx="91700">
                  <c:v>12</c:v>
                </c:pt>
                <c:pt idx="91701">
                  <c:v>12</c:v>
                </c:pt>
                <c:pt idx="91702">
                  <c:v>12</c:v>
                </c:pt>
                <c:pt idx="91703">
                  <c:v>12</c:v>
                </c:pt>
                <c:pt idx="91704">
                  <c:v>12</c:v>
                </c:pt>
                <c:pt idx="91705">
                  <c:v>12</c:v>
                </c:pt>
                <c:pt idx="91706">
                  <c:v>12</c:v>
                </c:pt>
                <c:pt idx="91707">
                  <c:v>12</c:v>
                </c:pt>
                <c:pt idx="91708">
                  <c:v>12</c:v>
                </c:pt>
                <c:pt idx="91709">
                  <c:v>12</c:v>
                </c:pt>
                <c:pt idx="91710">
                  <c:v>12</c:v>
                </c:pt>
                <c:pt idx="91711">
                  <c:v>12</c:v>
                </c:pt>
                <c:pt idx="91712">
                  <c:v>12</c:v>
                </c:pt>
                <c:pt idx="91713">
                  <c:v>12</c:v>
                </c:pt>
                <c:pt idx="91714">
                  <c:v>12</c:v>
                </c:pt>
                <c:pt idx="91715">
                  <c:v>12</c:v>
                </c:pt>
                <c:pt idx="91716">
                  <c:v>12</c:v>
                </c:pt>
                <c:pt idx="91717">
                  <c:v>12</c:v>
                </c:pt>
                <c:pt idx="91718">
                  <c:v>12</c:v>
                </c:pt>
                <c:pt idx="91719">
                  <c:v>12</c:v>
                </c:pt>
                <c:pt idx="91720">
                  <c:v>12</c:v>
                </c:pt>
                <c:pt idx="91721">
                  <c:v>12</c:v>
                </c:pt>
                <c:pt idx="91722">
                  <c:v>12</c:v>
                </c:pt>
                <c:pt idx="91723">
                  <c:v>12</c:v>
                </c:pt>
                <c:pt idx="91724">
                  <c:v>12</c:v>
                </c:pt>
                <c:pt idx="91725">
                  <c:v>12</c:v>
                </c:pt>
                <c:pt idx="91726">
                  <c:v>12</c:v>
                </c:pt>
                <c:pt idx="91727">
                  <c:v>12</c:v>
                </c:pt>
                <c:pt idx="91728">
                  <c:v>12</c:v>
                </c:pt>
                <c:pt idx="91729">
                  <c:v>12</c:v>
                </c:pt>
                <c:pt idx="91730">
                  <c:v>12</c:v>
                </c:pt>
                <c:pt idx="91731">
                  <c:v>12</c:v>
                </c:pt>
                <c:pt idx="91732">
                  <c:v>12</c:v>
                </c:pt>
                <c:pt idx="91733">
                  <c:v>12</c:v>
                </c:pt>
                <c:pt idx="91734">
                  <c:v>12</c:v>
                </c:pt>
                <c:pt idx="91735">
                  <c:v>12</c:v>
                </c:pt>
                <c:pt idx="91736">
                  <c:v>12</c:v>
                </c:pt>
                <c:pt idx="91737">
                  <c:v>12</c:v>
                </c:pt>
                <c:pt idx="91738">
                  <c:v>12</c:v>
                </c:pt>
                <c:pt idx="91739">
                  <c:v>12</c:v>
                </c:pt>
                <c:pt idx="91740">
                  <c:v>12</c:v>
                </c:pt>
                <c:pt idx="91741">
                  <c:v>12</c:v>
                </c:pt>
                <c:pt idx="91742">
                  <c:v>12</c:v>
                </c:pt>
                <c:pt idx="91743">
                  <c:v>12</c:v>
                </c:pt>
                <c:pt idx="91744">
                  <c:v>12</c:v>
                </c:pt>
                <c:pt idx="91745">
                  <c:v>12</c:v>
                </c:pt>
                <c:pt idx="91746">
                  <c:v>12</c:v>
                </c:pt>
                <c:pt idx="91747">
                  <c:v>12</c:v>
                </c:pt>
                <c:pt idx="91748">
                  <c:v>12</c:v>
                </c:pt>
                <c:pt idx="91749">
                  <c:v>12</c:v>
                </c:pt>
                <c:pt idx="91750">
                  <c:v>12</c:v>
                </c:pt>
                <c:pt idx="91751">
                  <c:v>12</c:v>
                </c:pt>
                <c:pt idx="91752">
                  <c:v>12</c:v>
                </c:pt>
                <c:pt idx="91753">
                  <c:v>12</c:v>
                </c:pt>
                <c:pt idx="91754">
                  <c:v>12</c:v>
                </c:pt>
                <c:pt idx="91755">
                  <c:v>12</c:v>
                </c:pt>
                <c:pt idx="91756">
                  <c:v>12</c:v>
                </c:pt>
                <c:pt idx="91757">
                  <c:v>12</c:v>
                </c:pt>
                <c:pt idx="91758">
                  <c:v>12</c:v>
                </c:pt>
                <c:pt idx="91759">
                  <c:v>12</c:v>
                </c:pt>
                <c:pt idx="91760">
                  <c:v>12</c:v>
                </c:pt>
                <c:pt idx="91761">
                  <c:v>12</c:v>
                </c:pt>
                <c:pt idx="91762">
                  <c:v>12</c:v>
                </c:pt>
                <c:pt idx="91763">
                  <c:v>12</c:v>
                </c:pt>
                <c:pt idx="91764">
                  <c:v>12</c:v>
                </c:pt>
                <c:pt idx="91765">
                  <c:v>12</c:v>
                </c:pt>
                <c:pt idx="91766">
                  <c:v>12</c:v>
                </c:pt>
                <c:pt idx="91767">
                  <c:v>12</c:v>
                </c:pt>
                <c:pt idx="91768">
                  <c:v>12</c:v>
                </c:pt>
                <c:pt idx="91769">
                  <c:v>12</c:v>
                </c:pt>
                <c:pt idx="91770">
                  <c:v>12</c:v>
                </c:pt>
                <c:pt idx="91771">
                  <c:v>12</c:v>
                </c:pt>
                <c:pt idx="91772">
                  <c:v>12</c:v>
                </c:pt>
                <c:pt idx="91773">
                  <c:v>12</c:v>
                </c:pt>
                <c:pt idx="91774">
                  <c:v>12</c:v>
                </c:pt>
                <c:pt idx="91775">
                  <c:v>12</c:v>
                </c:pt>
                <c:pt idx="91776">
                  <c:v>12</c:v>
                </c:pt>
                <c:pt idx="91777">
                  <c:v>12</c:v>
                </c:pt>
                <c:pt idx="91778">
                  <c:v>12</c:v>
                </c:pt>
                <c:pt idx="91779">
                  <c:v>12</c:v>
                </c:pt>
                <c:pt idx="91780">
                  <c:v>12</c:v>
                </c:pt>
                <c:pt idx="91781">
                  <c:v>12</c:v>
                </c:pt>
                <c:pt idx="91782">
                  <c:v>12</c:v>
                </c:pt>
                <c:pt idx="91783">
                  <c:v>12</c:v>
                </c:pt>
                <c:pt idx="91784">
                  <c:v>12</c:v>
                </c:pt>
                <c:pt idx="91785">
                  <c:v>12</c:v>
                </c:pt>
                <c:pt idx="91786">
                  <c:v>12</c:v>
                </c:pt>
                <c:pt idx="91787">
                  <c:v>12</c:v>
                </c:pt>
                <c:pt idx="91788">
                  <c:v>12</c:v>
                </c:pt>
                <c:pt idx="91789">
                  <c:v>12</c:v>
                </c:pt>
                <c:pt idx="91790">
                  <c:v>12</c:v>
                </c:pt>
                <c:pt idx="91791">
                  <c:v>12</c:v>
                </c:pt>
                <c:pt idx="91792">
                  <c:v>12</c:v>
                </c:pt>
                <c:pt idx="91793">
                  <c:v>12</c:v>
                </c:pt>
                <c:pt idx="91794">
                  <c:v>12</c:v>
                </c:pt>
                <c:pt idx="91795">
                  <c:v>12</c:v>
                </c:pt>
                <c:pt idx="91796">
                  <c:v>12</c:v>
                </c:pt>
                <c:pt idx="91797">
                  <c:v>12</c:v>
                </c:pt>
                <c:pt idx="91798">
                  <c:v>12</c:v>
                </c:pt>
                <c:pt idx="91799">
                  <c:v>12</c:v>
                </c:pt>
                <c:pt idx="91800">
                  <c:v>12.5</c:v>
                </c:pt>
                <c:pt idx="91801">
                  <c:v>12.5</c:v>
                </c:pt>
                <c:pt idx="91802">
                  <c:v>12.5</c:v>
                </c:pt>
                <c:pt idx="91803">
                  <c:v>12.5</c:v>
                </c:pt>
                <c:pt idx="91804">
                  <c:v>12.5</c:v>
                </c:pt>
                <c:pt idx="91805">
                  <c:v>12.5</c:v>
                </c:pt>
                <c:pt idx="91806">
                  <c:v>12.5</c:v>
                </c:pt>
                <c:pt idx="91807">
                  <c:v>12.5</c:v>
                </c:pt>
                <c:pt idx="91808">
                  <c:v>12.5</c:v>
                </c:pt>
                <c:pt idx="91809">
                  <c:v>12.5</c:v>
                </c:pt>
                <c:pt idx="91810">
                  <c:v>12.5</c:v>
                </c:pt>
                <c:pt idx="91811">
                  <c:v>12.5</c:v>
                </c:pt>
                <c:pt idx="91812">
                  <c:v>12.5</c:v>
                </c:pt>
                <c:pt idx="91813">
                  <c:v>12.5</c:v>
                </c:pt>
                <c:pt idx="91814">
                  <c:v>12.5</c:v>
                </c:pt>
                <c:pt idx="91815">
                  <c:v>12.5</c:v>
                </c:pt>
                <c:pt idx="91816">
                  <c:v>12.5</c:v>
                </c:pt>
                <c:pt idx="91817">
                  <c:v>12.5</c:v>
                </c:pt>
                <c:pt idx="91818">
                  <c:v>12.5</c:v>
                </c:pt>
                <c:pt idx="91819">
                  <c:v>12.5</c:v>
                </c:pt>
                <c:pt idx="91820">
                  <c:v>12.5</c:v>
                </c:pt>
                <c:pt idx="91821">
                  <c:v>12.5</c:v>
                </c:pt>
                <c:pt idx="91822">
                  <c:v>12.5</c:v>
                </c:pt>
                <c:pt idx="91823">
                  <c:v>12.5</c:v>
                </c:pt>
                <c:pt idx="91824">
                  <c:v>12.5</c:v>
                </c:pt>
                <c:pt idx="91825">
                  <c:v>12.5</c:v>
                </c:pt>
                <c:pt idx="91826">
                  <c:v>12.5</c:v>
                </c:pt>
                <c:pt idx="91827">
                  <c:v>12.5</c:v>
                </c:pt>
                <c:pt idx="91828">
                  <c:v>12.5</c:v>
                </c:pt>
                <c:pt idx="91829">
                  <c:v>12.5</c:v>
                </c:pt>
                <c:pt idx="91830">
                  <c:v>12.5</c:v>
                </c:pt>
                <c:pt idx="91831">
                  <c:v>12.5</c:v>
                </c:pt>
                <c:pt idx="91832">
                  <c:v>12.5</c:v>
                </c:pt>
                <c:pt idx="91833">
                  <c:v>12.5</c:v>
                </c:pt>
                <c:pt idx="91834">
                  <c:v>12.5</c:v>
                </c:pt>
                <c:pt idx="91835">
                  <c:v>12.5</c:v>
                </c:pt>
                <c:pt idx="91836">
                  <c:v>12.5</c:v>
                </c:pt>
                <c:pt idx="91837">
                  <c:v>12.5</c:v>
                </c:pt>
                <c:pt idx="91838">
                  <c:v>12.5</c:v>
                </c:pt>
                <c:pt idx="91839">
                  <c:v>12.5</c:v>
                </c:pt>
                <c:pt idx="91840">
                  <c:v>12.5</c:v>
                </c:pt>
                <c:pt idx="91841">
                  <c:v>12.5</c:v>
                </c:pt>
                <c:pt idx="91842">
                  <c:v>12.5</c:v>
                </c:pt>
                <c:pt idx="91843">
                  <c:v>12.5</c:v>
                </c:pt>
                <c:pt idx="91844">
                  <c:v>12.5</c:v>
                </c:pt>
                <c:pt idx="91845">
                  <c:v>12.5</c:v>
                </c:pt>
                <c:pt idx="91846">
                  <c:v>12.5</c:v>
                </c:pt>
                <c:pt idx="91847">
                  <c:v>12.5</c:v>
                </c:pt>
                <c:pt idx="91848">
                  <c:v>12.5</c:v>
                </c:pt>
                <c:pt idx="91849">
                  <c:v>12.5</c:v>
                </c:pt>
                <c:pt idx="91850">
                  <c:v>12.5</c:v>
                </c:pt>
                <c:pt idx="91851">
                  <c:v>12.5</c:v>
                </c:pt>
                <c:pt idx="91852">
                  <c:v>12.5</c:v>
                </c:pt>
                <c:pt idx="91853">
                  <c:v>12.5</c:v>
                </c:pt>
                <c:pt idx="91854">
                  <c:v>12.5</c:v>
                </c:pt>
                <c:pt idx="91855">
                  <c:v>12.5</c:v>
                </c:pt>
                <c:pt idx="91856">
                  <c:v>12.5</c:v>
                </c:pt>
                <c:pt idx="91857">
                  <c:v>12.5</c:v>
                </c:pt>
                <c:pt idx="91858">
                  <c:v>12.5</c:v>
                </c:pt>
                <c:pt idx="91859">
                  <c:v>12.5</c:v>
                </c:pt>
                <c:pt idx="91860">
                  <c:v>12.5</c:v>
                </c:pt>
                <c:pt idx="91861">
                  <c:v>12.5</c:v>
                </c:pt>
                <c:pt idx="91862">
                  <c:v>12.5</c:v>
                </c:pt>
                <c:pt idx="91863">
                  <c:v>12.5</c:v>
                </c:pt>
                <c:pt idx="91864">
                  <c:v>12.5</c:v>
                </c:pt>
                <c:pt idx="91865">
                  <c:v>12.5</c:v>
                </c:pt>
                <c:pt idx="91866">
                  <c:v>12.5</c:v>
                </c:pt>
                <c:pt idx="91867">
                  <c:v>12.5</c:v>
                </c:pt>
                <c:pt idx="91868">
                  <c:v>12.5</c:v>
                </c:pt>
                <c:pt idx="91869">
                  <c:v>12.5</c:v>
                </c:pt>
                <c:pt idx="91870">
                  <c:v>12.5</c:v>
                </c:pt>
                <c:pt idx="91871">
                  <c:v>12.5</c:v>
                </c:pt>
                <c:pt idx="91872">
                  <c:v>12.5</c:v>
                </c:pt>
                <c:pt idx="91873">
                  <c:v>12.5</c:v>
                </c:pt>
                <c:pt idx="91874">
                  <c:v>12.5</c:v>
                </c:pt>
                <c:pt idx="91875">
                  <c:v>12.5</c:v>
                </c:pt>
                <c:pt idx="91876">
                  <c:v>12.5</c:v>
                </c:pt>
                <c:pt idx="91877">
                  <c:v>12.5</c:v>
                </c:pt>
                <c:pt idx="91878">
                  <c:v>12.5</c:v>
                </c:pt>
                <c:pt idx="91879">
                  <c:v>12.5</c:v>
                </c:pt>
                <c:pt idx="91880">
                  <c:v>12.5</c:v>
                </c:pt>
                <c:pt idx="91881">
                  <c:v>12.5</c:v>
                </c:pt>
                <c:pt idx="91882">
                  <c:v>12.5</c:v>
                </c:pt>
                <c:pt idx="91883">
                  <c:v>12.5</c:v>
                </c:pt>
                <c:pt idx="91884">
                  <c:v>12.5</c:v>
                </c:pt>
                <c:pt idx="91885">
                  <c:v>12.5</c:v>
                </c:pt>
                <c:pt idx="91886">
                  <c:v>12.5</c:v>
                </c:pt>
                <c:pt idx="91887">
                  <c:v>12.5</c:v>
                </c:pt>
                <c:pt idx="91888">
                  <c:v>12.5</c:v>
                </c:pt>
                <c:pt idx="91889">
                  <c:v>12.5</c:v>
                </c:pt>
                <c:pt idx="91890">
                  <c:v>12.5</c:v>
                </c:pt>
                <c:pt idx="91891">
                  <c:v>12.5</c:v>
                </c:pt>
                <c:pt idx="91892">
                  <c:v>12.5</c:v>
                </c:pt>
                <c:pt idx="91893">
                  <c:v>12.5</c:v>
                </c:pt>
                <c:pt idx="91894">
                  <c:v>12.5</c:v>
                </c:pt>
                <c:pt idx="91895">
                  <c:v>12.5</c:v>
                </c:pt>
                <c:pt idx="91896">
                  <c:v>12.5</c:v>
                </c:pt>
                <c:pt idx="91897">
                  <c:v>12.5</c:v>
                </c:pt>
                <c:pt idx="91898">
                  <c:v>12.5</c:v>
                </c:pt>
                <c:pt idx="91899">
                  <c:v>12.5</c:v>
                </c:pt>
                <c:pt idx="91900">
                  <c:v>12.5</c:v>
                </c:pt>
                <c:pt idx="91901">
                  <c:v>12.5</c:v>
                </c:pt>
                <c:pt idx="91902">
                  <c:v>12.5</c:v>
                </c:pt>
                <c:pt idx="91903">
                  <c:v>12.5</c:v>
                </c:pt>
                <c:pt idx="91904">
                  <c:v>12.5</c:v>
                </c:pt>
                <c:pt idx="91905">
                  <c:v>12.5</c:v>
                </c:pt>
                <c:pt idx="91906">
                  <c:v>12.5</c:v>
                </c:pt>
                <c:pt idx="91907">
                  <c:v>12.5</c:v>
                </c:pt>
                <c:pt idx="91908">
                  <c:v>12.5</c:v>
                </c:pt>
                <c:pt idx="91909">
                  <c:v>12.5</c:v>
                </c:pt>
                <c:pt idx="91910">
                  <c:v>12.5</c:v>
                </c:pt>
                <c:pt idx="91911">
                  <c:v>12.5</c:v>
                </c:pt>
                <c:pt idx="91912">
                  <c:v>12.5</c:v>
                </c:pt>
                <c:pt idx="91913">
                  <c:v>12.5</c:v>
                </c:pt>
                <c:pt idx="91914">
                  <c:v>12.5</c:v>
                </c:pt>
                <c:pt idx="91915">
                  <c:v>12.5</c:v>
                </c:pt>
                <c:pt idx="91916">
                  <c:v>12.5</c:v>
                </c:pt>
                <c:pt idx="91917">
                  <c:v>12.5</c:v>
                </c:pt>
                <c:pt idx="91918">
                  <c:v>12.5</c:v>
                </c:pt>
                <c:pt idx="91919">
                  <c:v>12.5</c:v>
                </c:pt>
                <c:pt idx="91920">
                  <c:v>12.5</c:v>
                </c:pt>
                <c:pt idx="91921">
                  <c:v>12.5</c:v>
                </c:pt>
                <c:pt idx="91922">
                  <c:v>12.5</c:v>
                </c:pt>
                <c:pt idx="91923">
                  <c:v>12.5</c:v>
                </c:pt>
                <c:pt idx="91924">
                  <c:v>12.5</c:v>
                </c:pt>
                <c:pt idx="91925">
                  <c:v>12.5</c:v>
                </c:pt>
                <c:pt idx="91926">
                  <c:v>12.5</c:v>
                </c:pt>
                <c:pt idx="91927">
                  <c:v>12.5</c:v>
                </c:pt>
                <c:pt idx="91928">
                  <c:v>12.5</c:v>
                </c:pt>
                <c:pt idx="91929">
                  <c:v>12.5</c:v>
                </c:pt>
                <c:pt idx="91930">
                  <c:v>12.5</c:v>
                </c:pt>
                <c:pt idx="91931">
                  <c:v>12.5</c:v>
                </c:pt>
                <c:pt idx="91932">
                  <c:v>12.5</c:v>
                </c:pt>
                <c:pt idx="91933">
                  <c:v>12.5</c:v>
                </c:pt>
                <c:pt idx="91934">
                  <c:v>12.5</c:v>
                </c:pt>
                <c:pt idx="91935">
                  <c:v>12.5</c:v>
                </c:pt>
                <c:pt idx="91936">
                  <c:v>12.5</c:v>
                </c:pt>
                <c:pt idx="91937">
                  <c:v>12.5</c:v>
                </c:pt>
                <c:pt idx="91938">
                  <c:v>12.5</c:v>
                </c:pt>
                <c:pt idx="91939">
                  <c:v>12.5</c:v>
                </c:pt>
                <c:pt idx="91940">
                  <c:v>12.5</c:v>
                </c:pt>
                <c:pt idx="91941">
                  <c:v>12.5</c:v>
                </c:pt>
                <c:pt idx="91942">
                  <c:v>12.5</c:v>
                </c:pt>
                <c:pt idx="91943">
                  <c:v>12.5</c:v>
                </c:pt>
                <c:pt idx="91944">
                  <c:v>12.5</c:v>
                </c:pt>
                <c:pt idx="91945">
                  <c:v>12.5</c:v>
                </c:pt>
                <c:pt idx="91946">
                  <c:v>12.5</c:v>
                </c:pt>
                <c:pt idx="91947">
                  <c:v>12.5</c:v>
                </c:pt>
                <c:pt idx="91948">
                  <c:v>12.5</c:v>
                </c:pt>
                <c:pt idx="91949">
                  <c:v>12.5</c:v>
                </c:pt>
                <c:pt idx="91950">
                  <c:v>12.5</c:v>
                </c:pt>
                <c:pt idx="91951">
                  <c:v>12.5</c:v>
                </c:pt>
                <c:pt idx="91952">
                  <c:v>12.5</c:v>
                </c:pt>
                <c:pt idx="91953">
                  <c:v>12.5</c:v>
                </c:pt>
                <c:pt idx="91954">
                  <c:v>12.5</c:v>
                </c:pt>
                <c:pt idx="91955">
                  <c:v>12.5</c:v>
                </c:pt>
                <c:pt idx="91956">
                  <c:v>12.5</c:v>
                </c:pt>
                <c:pt idx="91957">
                  <c:v>12.5</c:v>
                </c:pt>
                <c:pt idx="91958">
                  <c:v>12.5</c:v>
                </c:pt>
                <c:pt idx="91959">
                  <c:v>12.5</c:v>
                </c:pt>
                <c:pt idx="91960">
                  <c:v>12.5</c:v>
                </c:pt>
                <c:pt idx="91961">
                  <c:v>12.5</c:v>
                </c:pt>
                <c:pt idx="91962">
                  <c:v>12.5</c:v>
                </c:pt>
                <c:pt idx="91963">
                  <c:v>12.5</c:v>
                </c:pt>
                <c:pt idx="91964">
                  <c:v>12.5</c:v>
                </c:pt>
                <c:pt idx="91965">
                  <c:v>12.5</c:v>
                </c:pt>
                <c:pt idx="91966">
                  <c:v>12.5</c:v>
                </c:pt>
                <c:pt idx="91967">
                  <c:v>12.5</c:v>
                </c:pt>
                <c:pt idx="91968">
                  <c:v>12.5</c:v>
                </c:pt>
                <c:pt idx="91969">
                  <c:v>12.5</c:v>
                </c:pt>
                <c:pt idx="91970">
                  <c:v>12.5</c:v>
                </c:pt>
                <c:pt idx="91971">
                  <c:v>12.5</c:v>
                </c:pt>
                <c:pt idx="91972">
                  <c:v>12.5</c:v>
                </c:pt>
                <c:pt idx="91973">
                  <c:v>12.5</c:v>
                </c:pt>
                <c:pt idx="91974">
                  <c:v>12.5</c:v>
                </c:pt>
                <c:pt idx="91975">
                  <c:v>12.5</c:v>
                </c:pt>
                <c:pt idx="91976">
                  <c:v>12.5</c:v>
                </c:pt>
                <c:pt idx="91977">
                  <c:v>12.5</c:v>
                </c:pt>
                <c:pt idx="91978">
                  <c:v>12.5</c:v>
                </c:pt>
                <c:pt idx="91979">
                  <c:v>12.5</c:v>
                </c:pt>
                <c:pt idx="91980">
                  <c:v>12.5</c:v>
                </c:pt>
                <c:pt idx="91981">
                  <c:v>12.5</c:v>
                </c:pt>
                <c:pt idx="91982">
                  <c:v>12.5</c:v>
                </c:pt>
                <c:pt idx="91983">
                  <c:v>12.5</c:v>
                </c:pt>
                <c:pt idx="91984">
                  <c:v>12.5</c:v>
                </c:pt>
                <c:pt idx="91985">
                  <c:v>12.5</c:v>
                </c:pt>
                <c:pt idx="91986">
                  <c:v>12.5</c:v>
                </c:pt>
                <c:pt idx="91987">
                  <c:v>12.5</c:v>
                </c:pt>
                <c:pt idx="91988">
                  <c:v>12.5</c:v>
                </c:pt>
                <c:pt idx="91989">
                  <c:v>12.5</c:v>
                </c:pt>
                <c:pt idx="91990">
                  <c:v>12.5</c:v>
                </c:pt>
                <c:pt idx="91991">
                  <c:v>12.5</c:v>
                </c:pt>
                <c:pt idx="91992">
                  <c:v>12.5</c:v>
                </c:pt>
                <c:pt idx="91993">
                  <c:v>12.5</c:v>
                </c:pt>
                <c:pt idx="91994">
                  <c:v>12.5</c:v>
                </c:pt>
                <c:pt idx="91995">
                  <c:v>12.5</c:v>
                </c:pt>
                <c:pt idx="91996">
                  <c:v>12.5</c:v>
                </c:pt>
                <c:pt idx="91997">
                  <c:v>12.5</c:v>
                </c:pt>
                <c:pt idx="91998">
                  <c:v>12.5</c:v>
                </c:pt>
                <c:pt idx="91999">
                  <c:v>12.5</c:v>
                </c:pt>
                <c:pt idx="92000">
                  <c:v>12.5</c:v>
                </c:pt>
                <c:pt idx="92001">
                  <c:v>12.5</c:v>
                </c:pt>
                <c:pt idx="92002">
                  <c:v>12.5</c:v>
                </c:pt>
                <c:pt idx="92003">
                  <c:v>12.5</c:v>
                </c:pt>
                <c:pt idx="92004">
                  <c:v>12.5</c:v>
                </c:pt>
                <c:pt idx="92005">
                  <c:v>12.5</c:v>
                </c:pt>
                <c:pt idx="92006">
                  <c:v>12.5</c:v>
                </c:pt>
                <c:pt idx="92007">
                  <c:v>12.5</c:v>
                </c:pt>
                <c:pt idx="92008">
                  <c:v>12.5</c:v>
                </c:pt>
                <c:pt idx="92009">
                  <c:v>12.5</c:v>
                </c:pt>
                <c:pt idx="92010">
                  <c:v>12.5</c:v>
                </c:pt>
                <c:pt idx="92011">
                  <c:v>12.5</c:v>
                </c:pt>
                <c:pt idx="92012">
                  <c:v>12.5</c:v>
                </c:pt>
                <c:pt idx="92013">
                  <c:v>12.5</c:v>
                </c:pt>
                <c:pt idx="92014">
                  <c:v>12.5</c:v>
                </c:pt>
                <c:pt idx="92015">
                  <c:v>12.5</c:v>
                </c:pt>
                <c:pt idx="92016">
                  <c:v>12.5</c:v>
                </c:pt>
                <c:pt idx="92017">
                  <c:v>12.5</c:v>
                </c:pt>
                <c:pt idx="92018">
                  <c:v>12.5</c:v>
                </c:pt>
                <c:pt idx="92019">
                  <c:v>12.5</c:v>
                </c:pt>
                <c:pt idx="92020">
                  <c:v>12.5</c:v>
                </c:pt>
                <c:pt idx="92021">
                  <c:v>12.5</c:v>
                </c:pt>
                <c:pt idx="92022">
                  <c:v>12.5</c:v>
                </c:pt>
                <c:pt idx="92023">
                  <c:v>12.5</c:v>
                </c:pt>
                <c:pt idx="92024">
                  <c:v>12.5</c:v>
                </c:pt>
                <c:pt idx="92025">
                  <c:v>12.5</c:v>
                </c:pt>
                <c:pt idx="92026">
                  <c:v>12.5</c:v>
                </c:pt>
                <c:pt idx="92027">
                  <c:v>12.5</c:v>
                </c:pt>
                <c:pt idx="92028">
                  <c:v>12.5</c:v>
                </c:pt>
                <c:pt idx="92029">
                  <c:v>12.5</c:v>
                </c:pt>
                <c:pt idx="92030">
                  <c:v>12.5</c:v>
                </c:pt>
                <c:pt idx="92031">
                  <c:v>12.5</c:v>
                </c:pt>
                <c:pt idx="92032">
                  <c:v>12.5</c:v>
                </c:pt>
                <c:pt idx="92033">
                  <c:v>12.5</c:v>
                </c:pt>
                <c:pt idx="92034">
                  <c:v>12.5</c:v>
                </c:pt>
                <c:pt idx="92035">
                  <c:v>12.5</c:v>
                </c:pt>
                <c:pt idx="92036">
                  <c:v>12.5</c:v>
                </c:pt>
                <c:pt idx="92037">
                  <c:v>12.5</c:v>
                </c:pt>
                <c:pt idx="92038">
                  <c:v>12.5</c:v>
                </c:pt>
                <c:pt idx="92039">
                  <c:v>12.5</c:v>
                </c:pt>
                <c:pt idx="92040">
                  <c:v>12.5</c:v>
                </c:pt>
                <c:pt idx="92041">
                  <c:v>12.5</c:v>
                </c:pt>
                <c:pt idx="92042">
                  <c:v>12.5</c:v>
                </c:pt>
                <c:pt idx="92043">
                  <c:v>12.5</c:v>
                </c:pt>
                <c:pt idx="92044">
                  <c:v>12.5</c:v>
                </c:pt>
                <c:pt idx="92045">
                  <c:v>12.5</c:v>
                </c:pt>
                <c:pt idx="92046">
                  <c:v>12.5</c:v>
                </c:pt>
                <c:pt idx="92047">
                  <c:v>12.5</c:v>
                </c:pt>
                <c:pt idx="92048">
                  <c:v>12.5</c:v>
                </c:pt>
                <c:pt idx="92049">
                  <c:v>12.5</c:v>
                </c:pt>
                <c:pt idx="92050">
                  <c:v>12.5</c:v>
                </c:pt>
                <c:pt idx="92051">
                  <c:v>12.5</c:v>
                </c:pt>
                <c:pt idx="92052">
                  <c:v>12.5</c:v>
                </c:pt>
                <c:pt idx="92053">
                  <c:v>12.5</c:v>
                </c:pt>
                <c:pt idx="92054">
                  <c:v>12.5</c:v>
                </c:pt>
                <c:pt idx="92055">
                  <c:v>12.5</c:v>
                </c:pt>
                <c:pt idx="92056">
                  <c:v>12.5</c:v>
                </c:pt>
                <c:pt idx="92057">
                  <c:v>12.5</c:v>
                </c:pt>
                <c:pt idx="92058">
                  <c:v>12.5</c:v>
                </c:pt>
                <c:pt idx="92059">
                  <c:v>12.5</c:v>
                </c:pt>
                <c:pt idx="92060">
                  <c:v>12.5</c:v>
                </c:pt>
                <c:pt idx="92061">
                  <c:v>12.5</c:v>
                </c:pt>
                <c:pt idx="92062">
                  <c:v>12.5</c:v>
                </c:pt>
                <c:pt idx="92063">
                  <c:v>12.5</c:v>
                </c:pt>
                <c:pt idx="92064">
                  <c:v>12.5</c:v>
                </c:pt>
                <c:pt idx="92065">
                  <c:v>12.5</c:v>
                </c:pt>
                <c:pt idx="92066">
                  <c:v>12.5</c:v>
                </c:pt>
                <c:pt idx="92067">
                  <c:v>12.5</c:v>
                </c:pt>
                <c:pt idx="92068">
                  <c:v>12.5</c:v>
                </c:pt>
                <c:pt idx="92069">
                  <c:v>12.5</c:v>
                </c:pt>
                <c:pt idx="92070">
                  <c:v>12.5</c:v>
                </c:pt>
                <c:pt idx="92071">
                  <c:v>12.5</c:v>
                </c:pt>
                <c:pt idx="92072">
                  <c:v>12.5</c:v>
                </c:pt>
                <c:pt idx="92073">
                  <c:v>12.5</c:v>
                </c:pt>
                <c:pt idx="92074">
                  <c:v>12.5</c:v>
                </c:pt>
                <c:pt idx="92075">
                  <c:v>12.5</c:v>
                </c:pt>
                <c:pt idx="92076">
                  <c:v>12.5</c:v>
                </c:pt>
                <c:pt idx="92077">
                  <c:v>12.5</c:v>
                </c:pt>
                <c:pt idx="92078">
                  <c:v>12.5</c:v>
                </c:pt>
                <c:pt idx="92079">
                  <c:v>12.5</c:v>
                </c:pt>
                <c:pt idx="92080">
                  <c:v>12.5</c:v>
                </c:pt>
                <c:pt idx="92081">
                  <c:v>12.5</c:v>
                </c:pt>
                <c:pt idx="92082">
                  <c:v>12.5</c:v>
                </c:pt>
                <c:pt idx="92083">
                  <c:v>12.5</c:v>
                </c:pt>
                <c:pt idx="92084">
                  <c:v>12.5</c:v>
                </c:pt>
                <c:pt idx="92085">
                  <c:v>12.5</c:v>
                </c:pt>
                <c:pt idx="92086">
                  <c:v>12.5</c:v>
                </c:pt>
                <c:pt idx="92087">
                  <c:v>12.5</c:v>
                </c:pt>
                <c:pt idx="92088">
                  <c:v>12.5</c:v>
                </c:pt>
                <c:pt idx="92089">
                  <c:v>12.5</c:v>
                </c:pt>
                <c:pt idx="92090">
                  <c:v>12.5</c:v>
                </c:pt>
                <c:pt idx="92091">
                  <c:v>12.5</c:v>
                </c:pt>
                <c:pt idx="92092">
                  <c:v>12.5</c:v>
                </c:pt>
                <c:pt idx="92093">
                  <c:v>12.5</c:v>
                </c:pt>
                <c:pt idx="92094">
                  <c:v>12.5</c:v>
                </c:pt>
                <c:pt idx="92095">
                  <c:v>12.5</c:v>
                </c:pt>
                <c:pt idx="92096">
                  <c:v>12.5</c:v>
                </c:pt>
                <c:pt idx="92097">
                  <c:v>12.5</c:v>
                </c:pt>
                <c:pt idx="92098">
                  <c:v>12.5</c:v>
                </c:pt>
                <c:pt idx="92099">
                  <c:v>12.5</c:v>
                </c:pt>
                <c:pt idx="92100">
                  <c:v>12.5</c:v>
                </c:pt>
                <c:pt idx="92101">
                  <c:v>12.5</c:v>
                </c:pt>
                <c:pt idx="92102">
                  <c:v>12.5</c:v>
                </c:pt>
                <c:pt idx="92103">
                  <c:v>12.5</c:v>
                </c:pt>
                <c:pt idx="92104">
                  <c:v>12.5</c:v>
                </c:pt>
                <c:pt idx="92105">
                  <c:v>12.5</c:v>
                </c:pt>
                <c:pt idx="92106">
                  <c:v>12.5</c:v>
                </c:pt>
                <c:pt idx="92107">
                  <c:v>12.5</c:v>
                </c:pt>
                <c:pt idx="92108">
                  <c:v>12.5</c:v>
                </c:pt>
                <c:pt idx="92109">
                  <c:v>12.5</c:v>
                </c:pt>
                <c:pt idx="92110">
                  <c:v>12.5</c:v>
                </c:pt>
                <c:pt idx="92111">
                  <c:v>12.5</c:v>
                </c:pt>
                <c:pt idx="92112">
                  <c:v>12.5</c:v>
                </c:pt>
                <c:pt idx="92113">
                  <c:v>12.5</c:v>
                </c:pt>
                <c:pt idx="92114">
                  <c:v>12.5</c:v>
                </c:pt>
                <c:pt idx="92115">
                  <c:v>12.5</c:v>
                </c:pt>
                <c:pt idx="92116">
                  <c:v>12.5</c:v>
                </c:pt>
                <c:pt idx="92117">
                  <c:v>12.5</c:v>
                </c:pt>
                <c:pt idx="92118">
                  <c:v>12.5</c:v>
                </c:pt>
                <c:pt idx="92119">
                  <c:v>12.5</c:v>
                </c:pt>
                <c:pt idx="92120">
                  <c:v>12.5</c:v>
                </c:pt>
                <c:pt idx="92121">
                  <c:v>12.5</c:v>
                </c:pt>
                <c:pt idx="92122">
                  <c:v>12.5</c:v>
                </c:pt>
                <c:pt idx="92123">
                  <c:v>12.5</c:v>
                </c:pt>
                <c:pt idx="92124">
                  <c:v>12.5</c:v>
                </c:pt>
                <c:pt idx="92125">
                  <c:v>12.5</c:v>
                </c:pt>
                <c:pt idx="92126">
                  <c:v>12.5</c:v>
                </c:pt>
                <c:pt idx="92127">
                  <c:v>12.5</c:v>
                </c:pt>
                <c:pt idx="92128">
                  <c:v>12.5</c:v>
                </c:pt>
                <c:pt idx="92129">
                  <c:v>12.5</c:v>
                </c:pt>
                <c:pt idx="92130">
                  <c:v>12.5</c:v>
                </c:pt>
                <c:pt idx="92131">
                  <c:v>12.5</c:v>
                </c:pt>
                <c:pt idx="92132">
                  <c:v>12.5</c:v>
                </c:pt>
                <c:pt idx="92133">
                  <c:v>12.5</c:v>
                </c:pt>
                <c:pt idx="92134">
                  <c:v>12.5</c:v>
                </c:pt>
                <c:pt idx="92135">
                  <c:v>12.5</c:v>
                </c:pt>
                <c:pt idx="92136">
                  <c:v>12.5</c:v>
                </c:pt>
                <c:pt idx="92137">
                  <c:v>12.5</c:v>
                </c:pt>
                <c:pt idx="92138">
                  <c:v>12.5</c:v>
                </c:pt>
                <c:pt idx="92139">
                  <c:v>12.5</c:v>
                </c:pt>
                <c:pt idx="92140">
                  <c:v>12.5</c:v>
                </c:pt>
                <c:pt idx="92141">
                  <c:v>12.5</c:v>
                </c:pt>
                <c:pt idx="92142">
                  <c:v>12.5</c:v>
                </c:pt>
                <c:pt idx="92143">
                  <c:v>12.5</c:v>
                </c:pt>
                <c:pt idx="92144">
                  <c:v>12.5</c:v>
                </c:pt>
                <c:pt idx="92145">
                  <c:v>12.5</c:v>
                </c:pt>
                <c:pt idx="92146">
                  <c:v>12.5</c:v>
                </c:pt>
                <c:pt idx="92147">
                  <c:v>12.5</c:v>
                </c:pt>
                <c:pt idx="92148">
                  <c:v>12.5</c:v>
                </c:pt>
                <c:pt idx="92149">
                  <c:v>12.5</c:v>
                </c:pt>
                <c:pt idx="92150">
                  <c:v>12.5</c:v>
                </c:pt>
                <c:pt idx="92151">
                  <c:v>12.5</c:v>
                </c:pt>
                <c:pt idx="92152">
                  <c:v>12.5</c:v>
                </c:pt>
                <c:pt idx="92153">
                  <c:v>12.5</c:v>
                </c:pt>
                <c:pt idx="92154">
                  <c:v>12.5</c:v>
                </c:pt>
                <c:pt idx="92155">
                  <c:v>12.5</c:v>
                </c:pt>
                <c:pt idx="92156">
                  <c:v>12.5</c:v>
                </c:pt>
                <c:pt idx="92157">
                  <c:v>12.5</c:v>
                </c:pt>
                <c:pt idx="92158">
                  <c:v>12.5</c:v>
                </c:pt>
                <c:pt idx="92159">
                  <c:v>12.5</c:v>
                </c:pt>
                <c:pt idx="92160">
                  <c:v>12.5</c:v>
                </c:pt>
                <c:pt idx="92161">
                  <c:v>12.5</c:v>
                </c:pt>
                <c:pt idx="92162">
                  <c:v>12.5</c:v>
                </c:pt>
                <c:pt idx="92163">
                  <c:v>12.5</c:v>
                </c:pt>
                <c:pt idx="92164">
                  <c:v>12.5</c:v>
                </c:pt>
                <c:pt idx="92165">
                  <c:v>12.5</c:v>
                </c:pt>
                <c:pt idx="92166">
                  <c:v>12.5</c:v>
                </c:pt>
                <c:pt idx="92167">
                  <c:v>12.5</c:v>
                </c:pt>
                <c:pt idx="92168">
                  <c:v>12.5</c:v>
                </c:pt>
                <c:pt idx="92169">
                  <c:v>12.5</c:v>
                </c:pt>
                <c:pt idx="92170">
                  <c:v>12.5</c:v>
                </c:pt>
                <c:pt idx="92171">
                  <c:v>12.5</c:v>
                </c:pt>
                <c:pt idx="92172">
                  <c:v>12.5</c:v>
                </c:pt>
                <c:pt idx="92173">
                  <c:v>12.5</c:v>
                </c:pt>
                <c:pt idx="92174">
                  <c:v>12.5</c:v>
                </c:pt>
                <c:pt idx="92175">
                  <c:v>12.5</c:v>
                </c:pt>
                <c:pt idx="92176">
                  <c:v>12.5</c:v>
                </c:pt>
                <c:pt idx="92177">
                  <c:v>12.5</c:v>
                </c:pt>
                <c:pt idx="92178">
                  <c:v>12.5</c:v>
                </c:pt>
                <c:pt idx="92179">
                  <c:v>12.5</c:v>
                </c:pt>
                <c:pt idx="92180">
                  <c:v>12.5</c:v>
                </c:pt>
                <c:pt idx="92181">
                  <c:v>12.5</c:v>
                </c:pt>
                <c:pt idx="92182">
                  <c:v>12.5</c:v>
                </c:pt>
                <c:pt idx="92183">
                  <c:v>12.5</c:v>
                </c:pt>
                <c:pt idx="92184">
                  <c:v>12.5</c:v>
                </c:pt>
                <c:pt idx="92185">
                  <c:v>12.5</c:v>
                </c:pt>
                <c:pt idx="92186">
                  <c:v>12.5</c:v>
                </c:pt>
                <c:pt idx="92187">
                  <c:v>12.5</c:v>
                </c:pt>
                <c:pt idx="92188">
                  <c:v>12.5</c:v>
                </c:pt>
                <c:pt idx="92189">
                  <c:v>12.5</c:v>
                </c:pt>
                <c:pt idx="92190">
                  <c:v>12.5</c:v>
                </c:pt>
                <c:pt idx="92191">
                  <c:v>12.5</c:v>
                </c:pt>
                <c:pt idx="92192">
                  <c:v>12.5</c:v>
                </c:pt>
                <c:pt idx="92193">
                  <c:v>12.5</c:v>
                </c:pt>
                <c:pt idx="92194">
                  <c:v>12.5</c:v>
                </c:pt>
                <c:pt idx="92195">
                  <c:v>12.5</c:v>
                </c:pt>
                <c:pt idx="92196">
                  <c:v>12.5</c:v>
                </c:pt>
                <c:pt idx="92197">
                  <c:v>12.5</c:v>
                </c:pt>
                <c:pt idx="92198">
                  <c:v>12.5</c:v>
                </c:pt>
                <c:pt idx="92199">
                  <c:v>12.5</c:v>
                </c:pt>
                <c:pt idx="92200">
                  <c:v>12.5</c:v>
                </c:pt>
                <c:pt idx="92201">
                  <c:v>12.5</c:v>
                </c:pt>
                <c:pt idx="92202">
                  <c:v>12.5</c:v>
                </c:pt>
                <c:pt idx="92203">
                  <c:v>12.5</c:v>
                </c:pt>
                <c:pt idx="92204">
                  <c:v>12.5</c:v>
                </c:pt>
                <c:pt idx="92205">
                  <c:v>12.5</c:v>
                </c:pt>
                <c:pt idx="92206">
                  <c:v>12.5</c:v>
                </c:pt>
                <c:pt idx="92207">
                  <c:v>12.5</c:v>
                </c:pt>
                <c:pt idx="92208">
                  <c:v>12.5</c:v>
                </c:pt>
                <c:pt idx="92209">
                  <c:v>12.5</c:v>
                </c:pt>
                <c:pt idx="92210">
                  <c:v>12.5</c:v>
                </c:pt>
                <c:pt idx="92211">
                  <c:v>12.5</c:v>
                </c:pt>
                <c:pt idx="92212">
                  <c:v>12.5</c:v>
                </c:pt>
                <c:pt idx="92213">
                  <c:v>12.5</c:v>
                </c:pt>
                <c:pt idx="92214">
                  <c:v>12.5</c:v>
                </c:pt>
                <c:pt idx="92215">
                  <c:v>12.5</c:v>
                </c:pt>
                <c:pt idx="92216">
                  <c:v>12.5</c:v>
                </c:pt>
                <c:pt idx="92217">
                  <c:v>12.5</c:v>
                </c:pt>
                <c:pt idx="92218">
                  <c:v>12.5</c:v>
                </c:pt>
                <c:pt idx="92219">
                  <c:v>12.5</c:v>
                </c:pt>
                <c:pt idx="92220">
                  <c:v>12.5</c:v>
                </c:pt>
                <c:pt idx="92221">
                  <c:v>12.5</c:v>
                </c:pt>
                <c:pt idx="92222">
                  <c:v>12.5</c:v>
                </c:pt>
                <c:pt idx="92223">
                  <c:v>12.5</c:v>
                </c:pt>
                <c:pt idx="92224">
                  <c:v>12.5</c:v>
                </c:pt>
                <c:pt idx="92225">
                  <c:v>12.5</c:v>
                </c:pt>
                <c:pt idx="92226">
                  <c:v>12.5</c:v>
                </c:pt>
                <c:pt idx="92227">
                  <c:v>12.5</c:v>
                </c:pt>
                <c:pt idx="92228">
                  <c:v>12.5</c:v>
                </c:pt>
                <c:pt idx="92229">
                  <c:v>12.5</c:v>
                </c:pt>
                <c:pt idx="92230">
                  <c:v>12.5</c:v>
                </c:pt>
                <c:pt idx="92231">
                  <c:v>12.5</c:v>
                </c:pt>
                <c:pt idx="92232">
                  <c:v>12.5</c:v>
                </c:pt>
                <c:pt idx="92233">
                  <c:v>12.5</c:v>
                </c:pt>
                <c:pt idx="92234">
                  <c:v>12.5</c:v>
                </c:pt>
                <c:pt idx="92235">
                  <c:v>12.5</c:v>
                </c:pt>
                <c:pt idx="92236">
                  <c:v>12.5</c:v>
                </c:pt>
                <c:pt idx="92237">
                  <c:v>12.5</c:v>
                </c:pt>
                <c:pt idx="92238">
                  <c:v>12.5</c:v>
                </c:pt>
                <c:pt idx="92239">
                  <c:v>12.5</c:v>
                </c:pt>
                <c:pt idx="92240">
                  <c:v>12.5</c:v>
                </c:pt>
                <c:pt idx="92241">
                  <c:v>12.5</c:v>
                </c:pt>
                <c:pt idx="92242">
                  <c:v>12.5</c:v>
                </c:pt>
                <c:pt idx="92243">
                  <c:v>12.5</c:v>
                </c:pt>
                <c:pt idx="92244">
                  <c:v>12.5</c:v>
                </c:pt>
                <c:pt idx="92245">
                  <c:v>12.5</c:v>
                </c:pt>
                <c:pt idx="92246">
                  <c:v>12.5</c:v>
                </c:pt>
                <c:pt idx="92247">
                  <c:v>12.5</c:v>
                </c:pt>
                <c:pt idx="92248">
                  <c:v>12.5</c:v>
                </c:pt>
                <c:pt idx="92249">
                  <c:v>12.5</c:v>
                </c:pt>
                <c:pt idx="92250">
                  <c:v>12.5</c:v>
                </c:pt>
                <c:pt idx="92251">
                  <c:v>12.5</c:v>
                </c:pt>
                <c:pt idx="92252">
                  <c:v>12.5</c:v>
                </c:pt>
                <c:pt idx="92253">
                  <c:v>12.5</c:v>
                </c:pt>
                <c:pt idx="92254">
                  <c:v>12.5</c:v>
                </c:pt>
                <c:pt idx="92255">
                  <c:v>12.5</c:v>
                </c:pt>
                <c:pt idx="92256">
                  <c:v>12.5</c:v>
                </c:pt>
                <c:pt idx="92257">
                  <c:v>12.5</c:v>
                </c:pt>
                <c:pt idx="92258">
                  <c:v>12.5</c:v>
                </c:pt>
                <c:pt idx="92259">
                  <c:v>12.5</c:v>
                </c:pt>
                <c:pt idx="92260">
                  <c:v>12.5</c:v>
                </c:pt>
                <c:pt idx="92261">
                  <c:v>12.5</c:v>
                </c:pt>
                <c:pt idx="92262">
                  <c:v>12.5</c:v>
                </c:pt>
                <c:pt idx="92263">
                  <c:v>12.5</c:v>
                </c:pt>
                <c:pt idx="92264">
                  <c:v>12.5</c:v>
                </c:pt>
                <c:pt idx="92265">
                  <c:v>12.5</c:v>
                </c:pt>
                <c:pt idx="92266">
                  <c:v>12.5</c:v>
                </c:pt>
                <c:pt idx="92267">
                  <c:v>12.5</c:v>
                </c:pt>
                <c:pt idx="92268">
                  <c:v>12.5</c:v>
                </c:pt>
                <c:pt idx="92269">
                  <c:v>12.5</c:v>
                </c:pt>
                <c:pt idx="92270">
                  <c:v>12.5</c:v>
                </c:pt>
                <c:pt idx="92271">
                  <c:v>12.5</c:v>
                </c:pt>
                <c:pt idx="92272">
                  <c:v>12.5</c:v>
                </c:pt>
                <c:pt idx="92273">
                  <c:v>12.5</c:v>
                </c:pt>
                <c:pt idx="92274">
                  <c:v>12.5</c:v>
                </c:pt>
                <c:pt idx="92275">
                  <c:v>12.5</c:v>
                </c:pt>
                <c:pt idx="92276">
                  <c:v>12.5</c:v>
                </c:pt>
                <c:pt idx="92277">
                  <c:v>12.5</c:v>
                </c:pt>
                <c:pt idx="92278">
                  <c:v>12.5</c:v>
                </c:pt>
                <c:pt idx="92279">
                  <c:v>12.5</c:v>
                </c:pt>
                <c:pt idx="92280">
                  <c:v>12.5</c:v>
                </c:pt>
                <c:pt idx="92281">
                  <c:v>12.5</c:v>
                </c:pt>
                <c:pt idx="92282">
                  <c:v>12.5</c:v>
                </c:pt>
                <c:pt idx="92283">
                  <c:v>12.5</c:v>
                </c:pt>
                <c:pt idx="92284">
                  <c:v>12.5</c:v>
                </c:pt>
                <c:pt idx="92285">
                  <c:v>12.5</c:v>
                </c:pt>
                <c:pt idx="92286">
                  <c:v>12.5</c:v>
                </c:pt>
                <c:pt idx="92287">
                  <c:v>12.5</c:v>
                </c:pt>
                <c:pt idx="92288">
                  <c:v>12.5</c:v>
                </c:pt>
                <c:pt idx="92289">
                  <c:v>12.5</c:v>
                </c:pt>
                <c:pt idx="92290">
                  <c:v>12.5</c:v>
                </c:pt>
                <c:pt idx="92291">
                  <c:v>12.5</c:v>
                </c:pt>
                <c:pt idx="92292">
                  <c:v>12.5</c:v>
                </c:pt>
                <c:pt idx="92293">
                  <c:v>12.5</c:v>
                </c:pt>
                <c:pt idx="92294">
                  <c:v>12.5</c:v>
                </c:pt>
                <c:pt idx="92295">
                  <c:v>12.5</c:v>
                </c:pt>
                <c:pt idx="92296">
                  <c:v>12.5</c:v>
                </c:pt>
                <c:pt idx="92297">
                  <c:v>12.5</c:v>
                </c:pt>
                <c:pt idx="92298">
                  <c:v>12.5</c:v>
                </c:pt>
                <c:pt idx="92299">
                  <c:v>12.5</c:v>
                </c:pt>
                <c:pt idx="92300">
                  <c:v>12.5</c:v>
                </c:pt>
                <c:pt idx="92301">
                  <c:v>12.5</c:v>
                </c:pt>
                <c:pt idx="92302">
                  <c:v>12.5</c:v>
                </c:pt>
                <c:pt idx="92303">
                  <c:v>12.5</c:v>
                </c:pt>
                <c:pt idx="92304">
                  <c:v>12.5</c:v>
                </c:pt>
                <c:pt idx="92305">
                  <c:v>12.5</c:v>
                </c:pt>
                <c:pt idx="92306">
                  <c:v>12.5</c:v>
                </c:pt>
                <c:pt idx="92307">
                  <c:v>12.5</c:v>
                </c:pt>
                <c:pt idx="92308">
                  <c:v>12.5</c:v>
                </c:pt>
                <c:pt idx="92309">
                  <c:v>12.5</c:v>
                </c:pt>
                <c:pt idx="92310">
                  <c:v>12.5</c:v>
                </c:pt>
                <c:pt idx="92311">
                  <c:v>12.5</c:v>
                </c:pt>
                <c:pt idx="92312">
                  <c:v>12.5</c:v>
                </c:pt>
                <c:pt idx="92313">
                  <c:v>12.5</c:v>
                </c:pt>
                <c:pt idx="92314">
                  <c:v>12.5</c:v>
                </c:pt>
                <c:pt idx="92315">
                  <c:v>12.5</c:v>
                </c:pt>
                <c:pt idx="92316">
                  <c:v>12.5</c:v>
                </c:pt>
                <c:pt idx="92317">
                  <c:v>12.5</c:v>
                </c:pt>
                <c:pt idx="92318">
                  <c:v>12.5</c:v>
                </c:pt>
                <c:pt idx="92319">
                  <c:v>12.5</c:v>
                </c:pt>
                <c:pt idx="92320">
                  <c:v>12.5</c:v>
                </c:pt>
                <c:pt idx="92321">
                  <c:v>12.5</c:v>
                </c:pt>
                <c:pt idx="92322">
                  <c:v>12.5</c:v>
                </c:pt>
                <c:pt idx="92323">
                  <c:v>12.5</c:v>
                </c:pt>
                <c:pt idx="92324">
                  <c:v>12.5</c:v>
                </c:pt>
                <c:pt idx="92325">
                  <c:v>12.5</c:v>
                </c:pt>
                <c:pt idx="92326">
                  <c:v>12.5</c:v>
                </c:pt>
                <c:pt idx="92327">
                  <c:v>12.5</c:v>
                </c:pt>
                <c:pt idx="92328">
                  <c:v>12.5</c:v>
                </c:pt>
                <c:pt idx="92329">
                  <c:v>12.5</c:v>
                </c:pt>
                <c:pt idx="92330">
                  <c:v>12.5</c:v>
                </c:pt>
                <c:pt idx="92331">
                  <c:v>12.5</c:v>
                </c:pt>
                <c:pt idx="92332">
                  <c:v>12.5</c:v>
                </c:pt>
                <c:pt idx="92333">
                  <c:v>12.5</c:v>
                </c:pt>
                <c:pt idx="92334">
                  <c:v>12.5</c:v>
                </c:pt>
                <c:pt idx="92335">
                  <c:v>12.5</c:v>
                </c:pt>
                <c:pt idx="92336">
                  <c:v>12.5</c:v>
                </c:pt>
                <c:pt idx="92337">
                  <c:v>12.5</c:v>
                </c:pt>
                <c:pt idx="92338">
                  <c:v>12.5</c:v>
                </c:pt>
                <c:pt idx="92339">
                  <c:v>12.5</c:v>
                </c:pt>
                <c:pt idx="92340">
                  <c:v>12.5</c:v>
                </c:pt>
                <c:pt idx="92341">
                  <c:v>12.5</c:v>
                </c:pt>
                <c:pt idx="92342">
                  <c:v>12.5</c:v>
                </c:pt>
                <c:pt idx="92343">
                  <c:v>12.5</c:v>
                </c:pt>
                <c:pt idx="92344">
                  <c:v>12.5</c:v>
                </c:pt>
                <c:pt idx="92345">
                  <c:v>12.5</c:v>
                </c:pt>
                <c:pt idx="92346">
                  <c:v>12.5</c:v>
                </c:pt>
                <c:pt idx="92347">
                  <c:v>12.5</c:v>
                </c:pt>
                <c:pt idx="92348">
                  <c:v>12.5</c:v>
                </c:pt>
                <c:pt idx="92349">
                  <c:v>12.5</c:v>
                </c:pt>
                <c:pt idx="92350">
                  <c:v>12.5</c:v>
                </c:pt>
                <c:pt idx="92351">
                  <c:v>12.5</c:v>
                </c:pt>
                <c:pt idx="92352">
                  <c:v>12.5</c:v>
                </c:pt>
                <c:pt idx="92353">
                  <c:v>12.5</c:v>
                </c:pt>
                <c:pt idx="92354">
                  <c:v>12.5</c:v>
                </c:pt>
                <c:pt idx="92355">
                  <c:v>12.5</c:v>
                </c:pt>
                <c:pt idx="92356">
                  <c:v>12.5</c:v>
                </c:pt>
                <c:pt idx="92357">
                  <c:v>12.5</c:v>
                </c:pt>
                <c:pt idx="92358">
                  <c:v>12.5</c:v>
                </c:pt>
                <c:pt idx="92359">
                  <c:v>12.5</c:v>
                </c:pt>
                <c:pt idx="92360">
                  <c:v>12.5</c:v>
                </c:pt>
                <c:pt idx="92361">
                  <c:v>12.5</c:v>
                </c:pt>
                <c:pt idx="92362">
                  <c:v>12.5</c:v>
                </c:pt>
                <c:pt idx="92363">
                  <c:v>12.5</c:v>
                </c:pt>
                <c:pt idx="92364">
                  <c:v>12.5</c:v>
                </c:pt>
                <c:pt idx="92365">
                  <c:v>12.5</c:v>
                </c:pt>
                <c:pt idx="92366">
                  <c:v>12.5</c:v>
                </c:pt>
                <c:pt idx="92367">
                  <c:v>12.5</c:v>
                </c:pt>
                <c:pt idx="92368">
                  <c:v>12.5</c:v>
                </c:pt>
                <c:pt idx="92369">
                  <c:v>12.5</c:v>
                </c:pt>
                <c:pt idx="92370">
                  <c:v>12.5</c:v>
                </c:pt>
                <c:pt idx="92371">
                  <c:v>12.5</c:v>
                </c:pt>
                <c:pt idx="92372">
                  <c:v>12.5</c:v>
                </c:pt>
                <c:pt idx="92373">
                  <c:v>12.5</c:v>
                </c:pt>
                <c:pt idx="92374">
                  <c:v>12.5</c:v>
                </c:pt>
                <c:pt idx="92375">
                  <c:v>12.5</c:v>
                </c:pt>
                <c:pt idx="92376">
                  <c:v>12.5</c:v>
                </c:pt>
                <c:pt idx="92377">
                  <c:v>12.5</c:v>
                </c:pt>
                <c:pt idx="92378">
                  <c:v>12.5</c:v>
                </c:pt>
                <c:pt idx="92379">
                  <c:v>12.5</c:v>
                </c:pt>
                <c:pt idx="92380">
                  <c:v>12.5</c:v>
                </c:pt>
                <c:pt idx="92381">
                  <c:v>12.5</c:v>
                </c:pt>
                <c:pt idx="92382">
                  <c:v>12.5</c:v>
                </c:pt>
                <c:pt idx="92383">
                  <c:v>12.5</c:v>
                </c:pt>
                <c:pt idx="92384">
                  <c:v>12.5</c:v>
                </c:pt>
                <c:pt idx="92385">
                  <c:v>12.5</c:v>
                </c:pt>
                <c:pt idx="92386">
                  <c:v>12.5</c:v>
                </c:pt>
                <c:pt idx="92387">
                  <c:v>12.5</c:v>
                </c:pt>
                <c:pt idx="92388">
                  <c:v>12.5</c:v>
                </c:pt>
                <c:pt idx="92389">
                  <c:v>12.5</c:v>
                </c:pt>
                <c:pt idx="92390">
                  <c:v>12.5</c:v>
                </c:pt>
                <c:pt idx="92391">
                  <c:v>12.5</c:v>
                </c:pt>
                <c:pt idx="92392">
                  <c:v>12.5</c:v>
                </c:pt>
                <c:pt idx="92393">
                  <c:v>12.5</c:v>
                </c:pt>
                <c:pt idx="92394">
                  <c:v>12.5</c:v>
                </c:pt>
                <c:pt idx="92395">
                  <c:v>12.5</c:v>
                </c:pt>
                <c:pt idx="92396">
                  <c:v>12.5</c:v>
                </c:pt>
                <c:pt idx="92397">
                  <c:v>12.5</c:v>
                </c:pt>
                <c:pt idx="92398">
                  <c:v>12.5</c:v>
                </c:pt>
                <c:pt idx="92399">
                  <c:v>12.5</c:v>
                </c:pt>
                <c:pt idx="92400">
                  <c:v>13</c:v>
                </c:pt>
                <c:pt idx="92401">
                  <c:v>13</c:v>
                </c:pt>
                <c:pt idx="92402">
                  <c:v>13</c:v>
                </c:pt>
                <c:pt idx="92403">
                  <c:v>13</c:v>
                </c:pt>
                <c:pt idx="92404">
                  <c:v>13</c:v>
                </c:pt>
                <c:pt idx="92405">
                  <c:v>13</c:v>
                </c:pt>
                <c:pt idx="92406">
                  <c:v>13</c:v>
                </c:pt>
                <c:pt idx="92407">
                  <c:v>13</c:v>
                </c:pt>
                <c:pt idx="92408">
                  <c:v>13</c:v>
                </c:pt>
                <c:pt idx="92409">
                  <c:v>13</c:v>
                </c:pt>
                <c:pt idx="92410">
                  <c:v>13</c:v>
                </c:pt>
                <c:pt idx="92411">
                  <c:v>13</c:v>
                </c:pt>
                <c:pt idx="92412">
                  <c:v>13</c:v>
                </c:pt>
                <c:pt idx="92413">
                  <c:v>13</c:v>
                </c:pt>
                <c:pt idx="92414">
                  <c:v>13</c:v>
                </c:pt>
                <c:pt idx="92415">
                  <c:v>13</c:v>
                </c:pt>
                <c:pt idx="92416">
                  <c:v>13</c:v>
                </c:pt>
                <c:pt idx="92417">
                  <c:v>13</c:v>
                </c:pt>
                <c:pt idx="92418">
                  <c:v>13</c:v>
                </c:pt>
                <c:pt idx="92419">
                  <c:v>13</c:v>
                </c:pt>
                <c:pt idx="92420">
                  <c:v>13</c:v>
                </c:pt>
                <c:pt idx="92421">
                  <c:v>13</c:v>
                </c:pt>
                <c:pt idx="92422">
                  <c:v>13</c:v>
                </c:pt>
                <c:pt idx="92423">
                  <c:v>13</c:v>
                </c:pt>
                <c:pt idx="92424">
                  <c:v>13</c:v>
                </c:pt>
                <c:pt idx="92425">
                  <c:v>13</c:v>
                </c:pt>
                <c:pt idx="92426">
                  <c:v>13</c:v>
                </c:pt>
                <c:pt idx="92427">
                  <c:v>13</c:v>
                </c:pt>
                <c:pt idx="92428">
                  <c:v>13</c:v>
                </c:pt>
                <c:pt idx="92429">
                  <c:v>13</c:v>
                </c:pt>
                <c:pt idx="92430">
                  <c:v>13</c:v>
                </c:pt>
                <c:pt idx="92431">
                  <c:v>13</c:v>
                </c:pt>
                <c:pt idx="92432">
                  <c:v>13</c:v>
                </c:pt>
                <c:pt idx="92433">
                  <c:v>13</c:v>
                </c:pt>
                <c:pt idx="92434">
                  <c:v>13</c:v>
                </c:pt>
                <c:pt idx="92435">
                  <c:v>13</c:v>
                </c:pt>
                <c:pt idx="92436">
                  <c:v>13</c:v>
                </c:pt>
                <c:pt idx="92437">
                  <c:v>13</c:v>
                </c:pt>
                <c:pt idx="92438">
                  <c:v>13</c:v>
                </c:pt>
                <c:pt idx="92439">
                  <c:v>13</c:v>
                </c:pt>
                <c:pt idx="92440">
                  <c:v>13</c:v>
                </c:pt>
                <c:pt idx="92441">
                  <c:v>13</c:v>
                </c:pt>
                <c:pt idx="92442">
                  <c:v>13</c:v>
                </c:pt>
                <c:pt idx="92443">
                  <c:v>13</c:v>
                </c:pt>
                <c:pt idx="92444">
                  <c:v>13</c:v>
                </c:pt>
                <c:pt idx="92445">
                  <c:v>13</c:v>
                </c:pt>
                <c:pt idx="92446">
                  <c:v>13</c:v>
                </c:pt>
                <c:pt idx="92447">
                  <c:v>13</c:v>
                </c:pt>
                <c:pt idx="92448">
                  <c:v>13</c:v>
                </c:pt>
                <c:pt idx="92449">
                  <c:v>13</c:v>
                </c:pt>
                <c:pt idx="92450">
                  <c:v>13</c:v>
                </c:pt>
                <c:pt idx="92451">
                  <c:v>13</c:v>
                </c:pt>
                <c:pt idx="92452">
                  <c:v>13</c:v>
                </c:pt>
                <c:pt idx="92453">
                  <c:v>13</c:v>
                </c:pt>
                <c:pt idx="92454">
                  <c:v>13</c:v>
                </c:pt>
                <c:pt idx="92455">
                  <c:v>13</c:v>
                </c:pt>
                <c:pt idx="92456">
                  <c:v>13</c:v>
                </c:pt>
                <c:pt idx="92457">
                  <c:v>13</c:v>
                </c:pt>
                <c:pt idx="92458">
                  <c:v>13</c:v>
                </c:pt>
                <c:pt idx="92459">
                  <c:v>13</c:v>
                </c:pt>
                <c:pt idx="92460">
                  <c:v>13</c:v>
                </c:pt>
                <c:pt idx="92461">
                  <c:v>13</c:v>
                </c:pt>
                <c:pt idx="92462">
                  <c:v>13</c:v>
                </c:pt>
                <c:pt idx="92463">
                  <c:v>13</c:v>
                </c:pt>
                <c:pt idx="92464">
                  <c:v>13</c:v>
                </c:pt>
                <c:pt idx="92465">
                  <c:v>13</c:v>
                </c:pt>
                <c:pt idx="92466">
                  <c:v>13</c:v>
                </c:pt>
                <c:pt idx="92467">
                  <c:v>13</c:v>
                </c:pt>
                <c:pt idx="92468">
                  <c:v>13</c:v>
                </c:pt>
                <c:pt idx="92469">
                  <c:v>13</c:v>
                </c:pt>
                <c:pt idx="92470">
                  <c:v>13</c:v>
                </c:pt>
                <c:pt idx="92471">
                  <c:v>13</c:v>
                </c:pt>
                <c:pt idx="92472">
                  <c:v>13</c:v>
                </c:pt>
                <c:pt idx="92473">
                  <c:v>13</c:v>
                </c:pt>
                <c:pt idx="92474">
                  <c:v>13</c:v>
                </c:pt>
                <c:pt idx="92475">
                  <c:v>13</c:v>
                </c:pt>
                <c:pt idx="92476">
                  <c:v>13</c:v>
                </c:pt>
                <c:pt idx="92477">
                  <c:v>13</c:v>
                </c:pt>
                <c:pt idx="92478">
                  <c:v>13</c:v>
                </c:pt>
                <c:pt idx="92479">
                  <c:v>13</c:v>
                </c:pt>
                <c:pt idx="92480">
                  <c:v>13</c:v>
                </c:pt>
                <c:pt idx="92481">
                  <c:v>13</c:v>
                </c:pt>
                <c:pt idx="92482">
                  <c:v>13</c:v>
                </c:pt>
                <c:pt idx="92483">
                  <c:v>13</c:v>
                </c:pt>
                <c:pt idx="92484">
                  <c:v>13</c:v>
                </c:pt>
                <c:pt idx="92485">
                  <c:v>13</c:v>
                </c:pt>
                <c:pt idx="92486">
                  <c:v>13</c:v>
                </c:pt>
                <c:pt idx="92487">
                  <c:v>13</c:v>
                </c:pt>
                <c:pt idx="92488">
                  <c:v>13</c:v>
                </c:pt>
                <c:pt idx="92489">
                  <c:v>13</c:v>
                </c:pt>
                <c:pt idx="92490">
                  <c:v>13</c:v>
                </c:pt>
                <c:pt idx="92491">
                  <c:v>13</c:v>
                </c:pt>
                <c:pt idx="92492">
                  <c:v>13</c:v>
                </c:pt>
                <c:pt idx="92493">
                  <c:v>13</c:v>
                </c:pt>
                <c:pt idx="92494">
                  <c:v>13</c:v>
                </c:pt>
                <c:pt idx="92495">
                  <c:v>13</c:v>
                </c:pt>
                <c:pt idx="92496">
                  <c:v>13</c:v>
                </c:pt>
                <c:pt idx="92497">
                  <c:v>13</c:v>
                </c:pt>
                <c:pt idx="92498">
                  <c:v>13</c:v>
                </c:pt>
                <c:pt idx="92499">
                  <c:v>13</c:v>
                </c:pt>
                <c:pt idx="92500">
                  <c:v>13</c:v>
                </c:pt>
                <c:pt idx="92501">
                  <c:v>13</c:v>
                </c:pt>
                <c:pt idx="92502">
                  <c:v>13</c:v>
                </c:pt>
                <c:pt idx="92503">
                  <c:v>13</c:v>
                </c:pt>
                <c:pt idx="92504">
                  <c:v>13</c:v>
                </c:pt>
                <c:pt idx="92505">
                  <c:v>13</c:v>
                </c:pt>
                <c:pt idx="92506">
                  <c:v>13</c:v>
                </c:pt>
                <c:pt idx="92507">
                  <c:v>13</c:v>
                </c:pt>
                <c:pt idx="92508">
                  <c:v>13</c:v>
                </c:pt>
                <c:pt idx="92509">
                  <c:v>13</c:v>
                </c:pt>
                <c:pt idx="92510">
                  <c:v>13</c:v>
                </c:pt>
                <c:pt idx="92511">
                  <c:v>13</c:v>
                </c:pt>
                <c:pt idx="92512">
                  <c:v>13</c:v>
                </c:pt>
                <c:pt idx="92513">
                  <c:v>13</c:v>
                </c:pt>
                <c:pt idx="92514">
                  <c:v>13</c:v>
                </c:pt>
                <c:pt idx="92515">
                  <c:v>13</c:v>
                </c:pt>
                <c:pt idx="92516">
                  <c:v>13</c:v>
                </c:pt>
                <c:pt idx="92517">
                  <c:v>13</c:v>
                </c:pt>
                <c:pt idx="92518">
                  <c:v>13</c:v>
                </c:pt>
                <c:pt idx="92519">
                  <c:v>13</c:v>
                </c:pt>
                <c:pt idx="92520">
                  <c:v>13</c:v>
                </c:pt>
                <c:pt idx="92521">
                  <c:v>13</c:v>
                </c:pt>
                <c:pt idx="92522">
                  <c:v>13</c:v>
                </c:pt>
                <c:pt idx="92523">
                  <c:v>13</c:v>
                </c:pt>
                <c:pt idx="92524">
                  <c:v>13</c:v>
                </c:pt>
                <c:pt idx="92525">
                  <c:v>13</c:v>
                </c:pt>
                <c:pt idx="92526">
                  <c:v>13</c:v>
                </c:pt>
                <c:pt idx="92527">
                  <c:v>13</c:v>
                </c:pt>
                <c:pt idx="92528">
                  <c:v>13</c:v>
                </c:pt>
                <c:pt idx="92529">
                  <c:v>13</c:v>
                </c:pt>
                <c:pt idx="92530">
                  <c:v>13</c:v>
                </c:pt>
                <c:pt idx="92531">
                  <c:v>13</c:v>
                </c:pt>
                <c:pt idx="92532">
                  <c:v>13</c:v>
                </c:pt>
                <c:pt idx="92533">
                  <c:v>13</c:v>
                </c:pt>
                <c:pt idx="92534">
                  <c:v>13</c:v>
                </c:pt>
                <c:pt idx="92535">
                  <c:v>13</c:v>
                </c:pt>
                <c:pt idx="92536">
                  <c:v>13</c:v>
                </c:pt>
                <c:pt idx="92537">
                  <c:v>13</c:v>
                </c:pt>
                <c:pt idx="92538">
                  <c:v>13</c:v>
                </c:pt>
                <c:pt idx="92539">
                  <c:v>13</c:v>
                </c:pt>
                <c:pt idx="92540">
                  <c:v>13</c:v>
                </c:pt>
                <c:pt idx="92541">
                  <c:v>13</c:v>
                </c:pt>
                <c:pt idx="92542">
                  <c:v>13</c:v>
                </c:pt>
                <c:pt idx="92543">
                  <c:v>13</c:v>
                </c:pt>
                <c:pt idx="92544">
                  <c:v>13</c:v>
                </c:pt>
                <c:pt idx="92545">
                  <c:v>13</c:v>
                </c:pt>
                <c:pt idx="92546">
                  <c:v>13</c:v>
                </c:pt>
                <c:pt idx="92547">
                  <c:v>13</c:v>
                </c:pt>
                <c:pt idx="92548">
                  <c:v>13</c:v>
                </c:pt>
                <c:pt idx="92549">
                  <c:v>13</c:v>
                </c:pt>
                <c:pt idx="92550">
                  <c:v>13</c:v>
                </c:pt>
                <c:pt idx="92551">
                  <c:v>13</c:v>
                </c:pt>
                <c:pt idx="92552">
                  <c:v>13</c:v>
                </c:pt>
                <c:pt idx="92553">
                  <c:v>13</c:v>
                </c:pt>
                <c:pt idx="92554">
                  <c:v>13</c:v>
                </c:pt>
                <c:pt idx="92555">
                  <c:v>13</c:v>
                </c:pt>
                <c:pt idx="92556">
                  <c:v>13</c:v>
                </c:pt>
                <c:pt idx="92557">
                  <c:v>13</c:v>
                </c:pt>
                <c:pt idx="92558">
                  <c:v>13</c:v>
                </c:pt>
                <c:pt idx="92559">
                  <c:v>13</c:v>
                </c:pt>
                <c:pt idx="92560">
                  <c:v>13</c:v>
                </c:pt>
                <c:pt idx="92561">
                  <c:v>13</c:v>
                </c:pt>
                <c:pt idx="92562">
                  <c:v>13</c:v>
                </c:pt>
                <c:pt idx="92563">
                  <c:v>13</c:v>
                </c:pt>
                <c:pt idx="92564">
                  <c:v>13</c:v>
                </c:pt>
                <c:pt idx="92565">
                  <c:v>13</c:v>
                </c:pt>
                <c:pt idx="92566">
                  <c:v>13</c:v>
                </c:pt>
                <c:pt idx="92567">
                  <c:v>13</c:v>
                </c:pt>
                <c:pt idx="92568">
                  <c:v>13</c:v>
                </c:pt>
                <c:pt idx="92569">
                  <c:v>13</c:v>
                </c:pt>
                <c:pt idx="92570">
                  <c:v>13</c:v>
                </c:pt>
                <c:pt idx="92571">
                  <c:v>13</c:v>
                </c:pt>
                <c:pt idx="92572">
                  <c:v>13</c:v>
                </c:pt>
                <c:pt idx="92573">
                  <c:v>13</c:v>
                </c:pt>
                <c:pt idx="92574">
                  <c:v>13</c:v>
                </c:pt>
                <c:pt idx="92575">
                  <c:v>13</c:v>
                </c:pt>
                <c:pt idx="92576">
                  <c:v>13</c:v>
                </c:pt>
                <c:pt idx="92577">
                  <c:v>13</c:v>
                </c:pt>
                <c:pt idx="92578">
                  <c:v>13</c:v>
                </c:pt>
                <c:pt idx="92579">
                  <c:v>13</c:v>
                </c:pt>
                <c:pt idx="92580">
                  <c:v>13</c:v>
                </c:pt>
                <c:pt idx="92581">
                  <c:v>13</c:v>
                </c:pt>
                <c:pt idx="92582">
                  <c:v>13</c:v>
                </c:pt>
                <c:pt idx="92583">
                  <c:v>13</c:v>
                </c:pt>
                <c:pt idx="92584">
                  <c:v>13</c:v>
                </c:pt>
                <c:pt idx="92585">
                  <c:v>13</c:v>
                </c:pt>
                <c:pt idx="92586">
                  <c:v>13</c:v>
                </c:pt>
                <c:pt idx="92587">
                  <c:v>13</c:v>
                </c:pt>
                <c:pt idx="92588">
                  <c:v>13</c:v>
                </c:pt>
                <c:pt idx="92589">
                  <c:v>13</c:v>
                </c:pt>
                <c:pt idx="92590">
                  <c:v>13</c:v>
                </c:pt>
                <c:pt idx="92591">
                  <c:v>13</c:v>
                </c:pt>
                <c:pt idx="92592">
                  <c:v>13</c:v>
                </c:pt>
                <c:pt idx="92593">
                  <c:v>13</c:v>
                </c:pt>
                <c:pt idx="92594">
                  <c:v>13</c:v>
                </c:pt>
                <c:pt idx="92595">
                  <c:v>13</c:v>
                </c:pt>
                <c:pt idx="92596">
                  <c:v>13</c:v>
                </c:pt>
                <c:pt idx="92597">
                  <c:v>13</c:v>
                </c:pt>
                <c:pt idx="92598">
                  <c:v>13</c:v>
                </c:pt>
                <c:pt idx="92599">
                  <c:v>13</c:v>
                </c:pt>
                <c:pt idx="92600">
                  <c:v>13</c:v>
                </c:pt>
                <c:pt idx="92601">
                  <c:v>13</c:v>
                </c:pt>
                <c:pt idx="92602">
                  <c:v>13</c:v>
                </c:pt>
                <c:pt idx="92603">
                  <c:v>13</c:v>
                </c:pt>
                <c:pt idx="92604">
                  <c:v>13</c:v>
                </c:pt>
                <c:pt idx="92605">
                  <c:v>13</c:v>
                </c:pt>
                <c:pt idx="92606">
                  <c:v>13</c:v>
                </c:pt>
                <c:pt idx="92607">
                  <c:v>13</c:v>
                </c:pt>
                <c:pt idx="92608">
                  <c:v>13</c:v>
                </c:pt>
                <c:pt idx="92609">
                  <c:v>13</c:v>
                </c:pt>
                <c:pt idx="92610">
                  <c:v>13</c:v>
                </c:pt>
                <c:pt idx="92611">
                  <c:v>13</c:v>
                </c:pt>
                <c:pt idx="92612">
                  <c:v>13</c:v>
                </c:pt>
                <c:pt idx="92613">
                  <c:v>13</c:v>
                </c:pt>
                <c:pt idx="92614">
                  <c:v>13</c:v>
                </c:pt>
                <c:pt idx="92615">
                  <c:v>13</c:v>
                </c:pt>
                <c:pt idx="92616">
                  <c:v>13</c:v>
                </c:pt>
                <c:pt idx="92617">
                  <c:v>13</c:v>
                </c:pt>
                <c:pt idx="92618">
                  <c:v>13</c:v>
                </c:pt>
                <c:pt idx="92619">
                  <c:v>13</c:v>
                </c:pt>
                <c:pt idx="92620">
                  <c:v>13</c:v>
                </c:pt>
                <c:pt idx="92621">
                  <c:v>13</c:v>
                </c:pt>
                <c:pt idx="92622">
                  <c:v>13</c:v>
                </c:pt>
                <c:pt idx="92623">
                  <c:v>13</c:v>
                </c:pt>
                <c:pt idx="92624">
                  <c:v>13</c:v>
                </c:pt>
                <c:pt idx="92625">
                  <c:v>13</c:v>
                </c:pt>
                <c:pt idx="92626">
                  <c:v>13</c:v>
                </c:pt>
                <c:pt idx="92627">
                  <c:v>13</c:v>
                </c:pt>
                <c:pt idx="92628">
                  <c:v>13</c:v>
                </c:pt>
                <c:pt idx="92629">
                  <c:v>13</c:v>
                </c:pt>
                <c:pt idx="92630">
                  <c:v>13</c:v>
                </c:pt>
                <c:pt idx="92631">
                  <c:v>13</c:v>
                </c:pt>
                <c:pt idx="92632">
                  <c:v>13</c:v>
                </c:pt>
                <c:pt idx="92633">
                  <c:v>13</c:v>
                </c:pt>
                <c:pt idx="92634">
                  <c:v>13</c:v>
                </c:pt>
                <c:pt idx="92635">
                  <c:v>13</c:v>
                </c:pt>
                <c:pt idx="92636">
                  <c:v>13</c:v>
                </c:pt>
                <c:pt idx="92637">
                  <c:v>13</c:v>
                </c:pt>
                <c:pt idx="92638">
                  <c:v>13</c:v>
                </c:pt>
                <c:pt idx="92639">
                  <c:v>13</c:v>
                </c:pt>
                <c:pt idx="92640">
                  <c:v>13</c:v>
                </c:pt>
                <c:pt idx="92641">
                  <c:v>13</c:v>
                </c:pt>
                <c:pt idx="92642">
                  <c:v>13</c:v>
                </c:pt>
                <c:pt idx="92643">
                  <c:v>13</c:v>
                </c:pt>
                <c:pt idx="92644">
                  <c:v>13</c:v>
                </c:pt>
                <c:pt idx="92645">
                  <c:v>13</c:v>
                </c:pt>
                <c:pt idx="92646">
                  <c:v>13</c:v>
                </c:pt>
                <c:pt idx="92647">
                  <c:v>13</c:v>
                </c:pt>
                <c:pt idx="92648">
                  <c:v>13</c:v>
                </c:pt>
                <c:pt idx="92649">
                  <c:v>13</c:v>
                </c:pt>
                <c:pt idx="92650">
                  <c:v>13</c:v>
                </c:pt>
                <c:pt idx="92651">
                  <c:v>13</c:v>
                </c:pt>
                <c:pt idx="92652">
                  <c:v>13</c:v>
                </c:pt>
                <c:pt idx="92653">
                  <c:v>13</c:v>
                </c:pt>
                <c:pt idx="92654">
                  <c:v>13</c:v>
                </c:pt>
                <c:pt idx="92655">
                  <c:v>13</c:v>
                </c:pt>
                <c:pt idx="92656">
                  <c:v>13</c:v>
                </c:pt>
                <c:pt idx="92657">
                  <c:v>13</c:v>
                </c:pt>
                <c:pt idx="92658">
                  <c:v>13</c:v>
                </c:pt>
                <c:pt idx="92659">
                  <c:v>13</c:v>
                </c:pt>
                <c:pt idx="92660">
                  <c:v>13</c:v>
                </c:pt>
                <c:pt idx="92661">
                  <c:v>13</c:v>
                </c:pt>
                <c:pt idx="92662">
                  <c:v>13</c:v>
                </c:pt>
                <c:pt idx="92663">
                  <c:v>13</c:v>
                </c:pt>
                <c:pt idx="92664">
                  <c:v>13</c:v>
                </c:pt>
                <c:pt idx="92665">
                  <c:v>13</c:v>
                </c:pt>
                <c:pt idx="92666">
                  <c:v>13</c:v>
                </c:pt>
                <c:pt idx="92667">
                  <c:v>13</c:v>
                </c:pt>
                <c:pt idx="92668">
                  <c:v>13</c:v>
                </c:pt>
                <c:pt idx="92669">
                  <c:v>13</c:v>
                </c:pt>
                <c:pt idx="92670">
                  <c:v>13</c:v>
                </c:pt>
                <c:pt idx="92671">
                  <c:v>13</c:v>
                </c:pt>
                <c:pt idx="92672">
                  <c:v>13</c:v>
                </c:pt>
                <c:pt idx="92673">
                  <c:v>13</c:v>
                </c:pt>
                <c:pt idx="92674">
                  <c:v>13</c:v>
                </c:pt>
                <c:pt idx="92675">
                  <c:v>13</c:v>
                </c:pt>
                <c:pt idx="92676">
                  <c:v>13</c:v>
                </c:pt>
                <c:pt idx="92677">
                  <c:v>13</c:v>
                </c:pt>
                <c:pt idx="92678">
                  <c:v>13</c:v>
                </c:pt>
                <c:pt idx="92679">
                  <c:v>13</c:v>
                </c:pt>
                <c:pt idx="92680">
                  <c:v>13</c:v>
                </c:pt>
                <c:pt idx="92681">
                  <c:v>13</c:v>
                </c:pt>
                <c:pt idx="92682">
                  <c:v>13</c:v>
                </c:pt>
                <c:pt idx="92683">
                  <c:v>13</c:v>
                </c:pt>
                <c:pt idx="92684">
                  <c:v>13</c:v>
                </c:pt>
                <c:pt idx="92685">
                  <c:v>13</c:v>
                </c:pt>
                <c:pt idx="92686">
                  <c:v>13</c:v>
                </c:pt>
                <c:pt idx="92687">
                  <c:v>13</c:v>
                </c:pt>
                <c:pt idx="92688">
                  <c:v>13</c:v>
                </c:pt>
                <c:pt idx="92689">
                  <c:v>13</c:v>
                </c:pt>
                <c:pt idx="92690">
                  <c:v>13</c:v>
                </c:pt>
                <c:pt idx="92691">
                  <c:v>13</c:v>
                </c:pt>
                <c:pt idx="92692">
                  <c:v>13</c:v>
                </c:pt>
                <c:pt idx="92693">
                  <c:v>13</c:v>
                </c:pt>
                <c:pt idx="92694">
                  <c:v>13</c:v>
                </c:pt>
                <c:pt idx="92695">
                  <c:v>13</c:v>
                </c:pt>
                <c:pt idx="92696">
                  <c:v>13</c:v>
                </c:pt>
                <c:pt idx="92697">
                  <c:v>13</c:v>
                </c:pt>
                <c:pt idx="92698">
                  <c:v>13</c:v>
                </c:pt>
                <c:pt idx="92699">
                  <c:v>13</c:v>
                </c:pt>
                <c:pt idx="92700">
                  <c:v>13</c:v>
                </c:pt>
                <c:pt idx="92701">
                  <c:v>13</c:v>
                </c:pt>
                <c:pt idx="92702">
                  <c:v>13</c:v>
                </c:pt>
                <c:pt idx="92703">
                  <c:v>13</c:v>
                </c:pt>
                <c:pt idx="92704">
                  <c:v>13</c:v>
                </c:pt>
                <c:pt idx="92705">
                  <c:v>13</c:v>
                </c:pt>
                <c:pt idx="92706">
                  <c:v>13</c:v>
                </c:pt>
                <c:pt idx="92707">
                  <c:v>13</c:v>
                </c:pt>
                <c:pt idx="92708">
                  <c:v>13</c:v>
                </c:pt>
                <c:pt idx="92709">
                  <c:v>13</c:v>
                </c:pt>
                <c:pt idx="92710">
                  <c:v>13</c:v>
                </c:pt>
                <c:pt idx="92711">
                  <c:v>13</c:v>
                </c:pt>
                <c:pt idx="92712">
                  <c:v>13</c:v>
                </c:pt>
                <c:pt idx="92713">
                  <c:v>13</c:v>
                </c:pt>
                <c:pt idx="92714">
                  <c:v>13</c:v>
                </c:pt>
                <c:pt idx="92715">
                  <c:v>13</c:v>
                </c:pt>
                <c:pt idx="92716">
                  <c:v>13</c:v>
                </c:pt>
                <c:pt idx="92717">
                  <c:v>13</c:v>
                </c:pt>
                <c:pt idx="92718">
                  <c:v>13</c:v>
                </c:pt>
                <c:pt idx="92719">
                  <c:v>13</c:v>
                </c:pt>
                <c:pt idx="92720">
                  <c:v>13</c:v>
                </c:pt>
                <c:pt idx="92721">
                  <c:v>13</c:v>
                </c:pt>
                <c:pt idx="92722">
                  <c:v>13</c:v>
                </c:pt>
                <c:pt idx="92723">
                  <c:v>13</c:v>
                </c:pt>
                <c:pt idx="92724">
                  <c:v>13</c:v>
                </c:pt>
                <c:pt idx="92725">
                  <c:v>13</c:v>
                </c:pt>
                <c:pt idx="92726">
                  <c:v>13</c:v>
                </c:pt>
                <c:pt idx="92727">
                  <c:v>13</c:v>
                </c:pt>
                <c:pt idx="92728">
                  <c:v>13</c:v>
                </c:pt>
                <c:pt idx="92729">
                  <c:v>13</c:v>
                </c:pt>
                <c:pt idx="92730">
                  <c:v>13</c:v>
                </c:pt>
                <c:pt idx="92731">
                  <c:v>13</c:v>
                </c:pt>
                <c:pt idx="92732">
                  <c:v>13</c:v>
                </c:pt>
                <c:pt idx="92733">
                  <c:v>13</c:v>
                </c:pt>
                <c:pt idx="92734">
                  <c:v>13</c:v>
                </c:pt>
                <c:pt idx="92735">
                  <c:v>13</c:v>
                </c:pt>
                <c:pt idx="92736">
                  <c:v>13</c:v>
                </c:pt>
                <c:pt idx="92737">
                  <c:v>13</c:v>
                </c:pt>
                <c:pt idx="92738">
                  <c:v>13</c:v>
                </c:pt>
                <c:pt idx="92739">
                  <c:v>13</c:v>
                </c:pt>
                <c:pt idx="92740">
                  <c:v>13</c:v>
                </c:pt>
                <c:pt idx="92741">
                  <c:v>13</c:v>
                </c:pt>
                <c:pt idx="92742">
                  <c:v>13</c:v>
                </c:pt>
                <c:pt idx="92743">
                  <c:v>13</c:v>
                </c:pt>
                <c:pt idx="92744">
                  <c:v>13</c:v>
                </c:pt>
                <c:pt idx="92745">
                  <c:v>13</c:v>
                </c:pt>
                <c:pt idx="92746">
                  <c:v>13</c:v>
                </c:pt>
                <c:pt idx="92747">
                  <c:v>13</c:v>
                </c:pt>
                <c:pt idx="92748">
                  <c:v>13</c:v>
                </c:pt>
                <c:pt idx="92749">
                  <c:v>13</c:v>
                </c:pt>
                <c:pt idx="92750">
                  <c:v>13</c:v>
                </c:pt>
                <c:pt idx="92751">
                  <c:v>13</c:v>
                </c:pt>
                <c:pt idx="92752">
                  <c:v>13</c:v>
                </c:pt>
                <c:pt idx="92753">
                  <c:v>13</c:v>
                </c:pt>
                <c:pt idx="92754">
                  <c:v>13</c:v>
                </c:pt>
                <c:pt idx="92755">
                  <c:v>13</c:v>
                </c:pt>
                <c:pt idx="92756">
                  <c:v>13</c:v>
                </c:pt>
                <c:pt idx="92757">
                  <c:v>13</c:v>
                </c:pt>
                <c:pt idx="92758">
                  <c:v>13</c:v>
                </c:pt>
                <c:pt idx="92759">
                  <c:v>13</c:v>
                </c:pt>
                <c:pt idx="92760">
                  <c:v>13</c:v>
                </c:pt>
                <c:pt idx="92761">
                  <c:v>13</c:v>
                </c:pt>
                <c:pt idx="92762">
                  <c:v>13</c:v>
                </c:pt>
                <c:pt idx="92763">
                  <c:v>13</c:v>
                </c:pt>
                <c:pt idx="92764">
                  <c:v>13</c:v>
                </c:pt>
                <c:pt idx="92765">
                  <c:v>13</c:v>
                </c:pt>
                <c:pt idx="92766">
                  <c:v>13</c:v>
                </c:pt>
                <c:pt idx="92767">
                  <c:v>13</c:v>
                </c:pt>
                <c:pt idx="92768">
                  <c:v>13</c:v>
                </c:pt>
                <c:pt idx="92769">
                  <c:v>13</c:v>
                </c:pt>
                <c:pt idx="92770">
                  <c:v>13</c:v>
                </c:pt>
                <c:pt idx="92771">
                  <c:v>13</c:v>
                </c:pt>
                <c:pt idx="92772">
                  <c:v>13</c:v>
                </c:pt>
                <c:pt idx="92773">
                  <c:v>13</c:v>
                </c:pt>
                <c:pt idx="92774">
                  <c:v>13</c:v>
                </c:pt>
                <c:pt idx="92775">
                  <c:v>13</c:v>
                </c:pt>
                <c:pt idx="92776">
                  <c:v>13</c:v>
                </c:pt>
                <c:pt idx="92777">
                  <c:v>13</c:v>
                </c:pt>
                <c:pt idx="92778">
                  <c:v>13</c:v>
                </c:pt>
                <c:pt idx="92779">
                  <c:v>13</c:v>
                </c:pt>
                <c:pt idx="92780">
                  <c:v>13</c:v>
                </c:pt>
                <c:pt idx="92781">
                  <c:v>13</c:v>
                </c:pt>
                <c:pt idx="92782">
                  <c:v>13</c:v>
                </c:pt>
                <c:pt idx="92783">
                  <c:v>13</c:v>
                </c:pt>
                <c:pt idx="92784">
                  <c:v>13</c:v>
                </c:pt>
                <c:pt idx="92785">
                  <c:v>13</c:v>
                </c:pt>
                <c:pt idx="92786">
                  <c:v>13</c:v>
                </c:pt>
                <c:pt idx="92787">
                  <c:v>13</c:v>
                </c:pt>
                <c:pt idx="92788">
                  <c:v>13</c:v>
                </c:pt>
                <c:pt idx="92789">
                  <c:v>13</c:v>
                </c:pt>
                <c:pt idx="92790">
                  <c:v>13</c:v>
                </c:pt>
                <c:pt idx="92791">
                  <c:v>13</c:v>
                </c:pt>
                <c:pt idx="92792">
                  <c:v>13</c:v>
                </c:pt>
                <c:pt idx="92793">
                  <c:v>13</c:v>
                </c:pt>
                <c:pt idx="92794">
                  <c:v>13</c:v>
                </c:pt>
                <c:pt idx="92795">
                  <c:v>13</c:v>
                </c:pt>
                <c:pt idx="92796">
                  <c:v>13</c:v>
                </c:pt>
                <c:pt idx="92797">
                  <c:v>13</c:v>
                </c:pt>
                <c:pt idx="92798">
                  <c:v>13</c:v>
                </c:pt>
                <c:pt idx="92799">
                  <c:v>13</c:v>
                </c:pt>
                <c:pt idx="92800">
                  <c:v>13</c:v>
                </c:pt>
                <c:pt idx="92801">
                  <c:v>13</c:v>
                </c:pt>
                <c:pt idx="92802">
                  <c:v>13</c:v>
                </c:pt>
                <c:pt idx="92803">
                  <c:v>13</c:v>
                </c:pt>
                <c:pt idx="92804">
                  <c:v>13</c:v>
                </c:pt>
                <c:pt idx="92805">
                  <c:v>13</c:v>
                </c:pt>
                <c:pt idx="92806">
                  <c:v>13</c:v>
                </c:pt>
                <c:pt idx="92807">
                  <c:v>13</c:v>
                </c:pt>
                <c:pt idx="92808">
                  <c:v>13</c:v>
                </c:pt>
                <c:pt idx="92809">
                  <c:v>13</c:v>
                </c:pt>
                <c:pt idx="92810">
                  <c:v>13</c:v>
                </c:pt>
                <c:pt idx="92811">
                  <c:v>13</c:v>
                </c:pt>
                <c:pt idx="92812">
                  <c:v>13</c:v>
                </c:pt>
                <c:pt idx="92813">
                  <c:v>13</c:v>
                </c:pt>
                <c:pt idx="92814">
                  <c:v>13</c:v>
                </c:pt>
                <c:pt idx="92815">
                  <c:v>13</c:v>
                </c:pt>
                <c:pt idx="92816">
                  <c:v>13</c:v>
                </c:pt>
                <c:pt idx="92817">
                  <c:v>13</c:v>
                </c:pt>
                <c:pt idx="92818">
                  <c:v>13</c:v>
                </c:pt>
                <c:pt idx="92819">
                  <c:v>13</c:v>
                </c:pt>
                <c:pt idx="92820">
                  <c:v>13</c:v>
                </c:pt>
                <c:pt idx="92821">
                  <c:v>13</c:v>
                </c:pt>
                <c:pt idx="92822">
                  <c:v>13</c:v>
                </c:pt>
                <c:pt idx="92823">
                  <c:v>13</c:v>
                </c:pt>
                <c:pt idx="92824">
                  <c:v>13</c:v>
                </c:pt>
                <c:pt idx="92825">
                  <c:v>13</c:v>
                </c:pt>
                <c:pt idx="92826">
                  <c:v>13</c:v>
                </c:pt>
                <c:pt idx="92827">
                  <c:v>13</c:v>
                </c:pt>
                <c:pt idx="92828">
                  <c:v>13</c:v>
                </c:pt>
                <c:pt idx="92829">
                  <c:v>13</c:v>
                </c:pt>
                <c:pt idx="92830">
                  <c:v>13</c:v>
                </c:pt>
                <c:pt idx="92831">
                  <c:v>13</c:v>
                </c:pt>
                <c:pt idx="92832">
                  <c:v>13</c:v>
                </c:pt>
                <c:pt idx="92833">
                  <c:v>13</c:v>
                </c:pt>
                <c:pt idx="92834">
                  <c:v>13</c:v>
                </c:pt>
                <c:pt idx="92835">
                  <c:v>13</c:v>
                </c:pt>
                <c:pt idx="92836">
                  <c:v>13</c:v>
                </c:pt>
                <c:pt idx="92837">
                  <c:v>13</c:v>
                </c:pt>
                <c:pt idx="92838">
                  <c:v>13</c:v>
                </c:pt>
                <c:pt idx="92839">
                  <c:v>13</c:v>
                </c:pt>
                <c:pt idx="92840">
                  <c:v>13</c:v>
                </c:pt>
                <c:pt idx="92841">
                  <c:v>13</c:v>
                </c:pt>
                <c:pt idx="92842">
                  <c:v>13</c:v>
                </c:pt>
                <c:pt idx="92843">
                  <c:v>13</c:v>
                </c:pt>
                <c:pt idx="92844">
                  <c:v>13</c:v>
                </c:pt>
                <c:pt idx="92845">
                  <c:v>13</c:v>
                </c:pt>
                <c:pt idx="92846">
                  <c:v>13</c:v>
                </c:pt>
                <c:pt idx="92847">
                  <c:v>13</c:v>
                </c:pt>
                <c:pt idx="92848">
                  <c:v>13</c:v>
                </c:pt>
                <c:pt idx="92849">
                  <c:v>13</c:v>
                </c:pt>
                <c:pt idx="92850">
                  <c:v>13</c:v>
                </c:pt>
                <c:pt idx="92851">
                  <c:v>13</c:v>
                </c:pt>
                <c:pt idx="92852">
                  <c:v>13</c:v>
                </c:pt>
                <c:pt idx="92853">
                  <c:v>13</c:v>
                </c:pt>
                <c:pt idx="92854">
                  <c:v>13</c:v>
                </c:pt>
                <c:pt idx="92855">
                  <c:v>13</c:v>
                </c:pt>
                <c:pt idx="92856">
                  <c:v>13</c:v>
                </c:pt>
                <c:pt idx="92857">
                  <c:v>13</c:v>
                </c:pt>
                <c:pt idx="92858">
                  <c:v>13</c:v>
                </c:pt>
                <c:pt idx="92859">
                  <c:v>13</c:v>
                </c:pt>
                <c:pt idx="92860">
                  <c:v>13</c:v>
                </c:pt>
                <c:pt idx="92861">
                  <c:v>13</c:v>
                </c:pt>
                <c:pt idx="92862">
                  <c:v>13</c:v>
                </c:pt>
                <c:pt idx="92863">
                  <c:v>13</c:v>
                </c:pt>
                <c:pt idx="92864">
                  <c:v>13</c:v>
                </c:pt>
                <c:pt idx="92865">
                  <c:v>13</c:v>
                </c:pt>
                <c:pt idx="92866">
                  <c:v>13</c:v>
                </c:pt>
                <c:pt idx="92867">
                  <c:v>13</c:v>
                </c:pt>
                <c:pt idx="92868">
                  <c:v>13</c:v>
                </c:pt>
                <c:pt idx="92869">
                  <c:v>13</c:v>
                </c:pt>
                <c:pt idx="92870">
                  <c:v>13</c:v>
                </c:pt>
                <c:pt idx="92871">
                  <c:v>13</c:v>
                </c:pt>
                <c:pt idx="92872">
                  <c:v>13</c:v>
                </c:pt>
                <c:pt idx="92873">
                  <c:v>13</c:v>
                </c:pt>
                <c:pt idx="92874">
                  <c:v>13</c:v>
                </c:pt>
                <c:pt idx="92875">
                  <c:v>13</c:v>
                </c:pt>
                <c:pt idx="92876">
                  <c:v>13</c:v>
                </c:pt>
                <c:pt idx="92877">
                  <c:v>13</c:v>
                </c:pt>
                <c:pt idx="92878">
                  <c:v>13</c:v>
                </c:pt>
                <c:pt idx="92879">
                  <c:v>13</c:v>
                </c:pt>
                <c:pt idx="92880">
                  <c:v>13</c:v>
                </c:pt>
                <c:pt idx="92881">
                  <c:v>13</c:v>
                </c:pt>
                <c:pt idx="92882">
                  <c:v>13</c:v>
                </c:pt>
                <c:pt idx="92883">
                  <c:v>13</c:v>
                </c:pt>
                <c:pt idx="92884">
                  <c:v>13</c:v>
                </c:pt>
                <c:pt idx="92885">
                  <c:v>13</c:v>
                </c:pt>
                <c:pt idx="92886">
                  <c:v>13</c:v>
                </c:pt>
                <c:pt idx="92887">
                  <c:v>13</c:v>
                </c:pt>
                <c:pt idx="92888">
                  <c:v>13</c:v>
                </c:pt>
                <c:pt idx="92889">
                  <c:v>13</c:v>
                </c:pt>
                <c:pt idx="92890">
                  <c:v>13</c:v>
                </c:pt>
                <c:pt idx="92891">
                  <c:v>13</c:v>
                </c:pt>
                <c:pt idx="92892">
                  <c:v>13</c:v>
                </c:pt>
                <c:pt idx="92893">
                  <c:v>13</c:v>
                </c:pt>
                <c:pt idx="92894">
                  <c:v>13</c:v>
                </c:pt>
                <c:pt idx="92895">
                  <c:v>13</c:v>
                </c:pt>
                <c:pt idx="92896">
                  <c:v>13</c:v>
                </c:pt>
                <c:pt idx="92897">
                  <c:v>13</c:v>
                </c:pt>
                <c:pt idx="92898">
                  <c:v>13</c:v>
                </c:pt>
                <c:pt idx="92899">
                  <c:v>13</c:v>
                </c:pt>
                <c:pt idx="92900">
                  <c:v>13</c:v>
                </c:pt>
                <c:pt idx="92901">
                  <c:v>13</c:v>
                </c:pt>
                <c:pt idx="92902">
                  <c:v>13</c:v>
                </c:pt>
                <c:pt idx="92903">
                  <c:v>13</c:v>
                </c:pt>
                <c:pt idx="92904">
                  <c:v>13</c:v>
                </c:pt>
                <c:pt idx="92905">
                  <c:v>13</c:v>
                </c:pt>
                <c:pt idx="92906">
                  <c:v>13</c:v>
                </c:pt>
                <c:pt idx="92907">
                  <c:v>13</c:v>
                </c:pt>
                <c:pt idx="92908">
                  <c:v>13</c:v>
                </c:pt>
                <c:pt idx="92909">
                  <c:v>13</c:v>
                </c:pt>
                <c:pt idx="92910">
                  <c:v>13</c:v>
                </c:pt>
                <c:pt idx="92911">
                  <c:v>13</c:v>
                </c:pt>
                <c:pt idx="92912">
                  <c:v>13</c:v>
                </c:pt>
                <c:pt idx="92913">
                  <c:v>13</c:v>
                </c:pt>
                <c:pt idx="92914">
                  <c:v>13</c:v>
                </c:pt>
                <c:pt idx="92915">
                  <c:v>13</c:v>
                </c:pt>
                <c:pt idx="92916">
                  <c:v>13</c:v>
                </c:pt>
                <c:pt idx="92917">
                  <c:v>13</c:v>
                </c:pt>
                <c:pt idx="92918">
                  <c:v>13</c:v>
                </c:pt>
                <c:pt idx="92919">
                  <c:v>13</c:v>
                </c:pt>
                <c:pt idx="92920">
                  <c:v>13</c:v>
                </c:pt>
                <c:pt idx="92921">
                  <c:v>13</c:v>
                </c:pt>
                <c:pt idx="92922">
                  <c:v>13</c:v>
                </c:pt>
                <c:pt idx="92923">
                  <c:v>13</c:v>
                </c:pt>
                <c:pt idx="92924">
                  <c:v>13</c:v>
                </c:pt>
                <c:pt idx="92925">
                  <c:v>13</c:v>
                </c:pt>
                <c:pt idx="92926">
                  <c:v>13</c:v>
                </c:pt>
                <c:pt idx="92927">
                  <c:v>13</c:v>
                </c:pt>
                <c:pt idx="92928">
                  <c:v>13</c:v>
                </c:pt>
                <c:pt idx="92929">
                  <c:v>13</c:v>
                </c:pt>
                <c:pt idx="92930">
                  <c:v>13</c:v>
                </c:pt>
                <c:pt idx="92931">
                  <c:v>13</c:v>
                </c:pt>
                <c:pt idx="92932">
                  <c:v>13</c:v>
                </c:pt>
                <c:pt idx="92933">
                  <c:v>13</c:v>
                </c:pt>
                <c:pt idx="92934">
                  <c:v>13</c:v>
                </c:pt>
                <c:pt idx="92935">
                  <c:v>13</c:v>
                </c:pt>
                <c:pt idx="92936">
                  <c:v>13</c:v>
                </c:pt>
                <c:pt idx="92937">
                  <c:v>13</c:v>
                </c:pt>
                <c:pt idx="92938">
                  <c:v>13</c:v>
                </c:pt>
                <c:pt idx="92939">
                  <c:v>13</c:v>
                </c:pt>
                <c:pt idx="92940">
                  <c:v>13</c:v>
                </c:pt>
                <c:pt idx="92941">
                  <c:v>13</c:v>
                </c:pt>
                <c:pt idx="92942">
                  <c:v>13</c:v>
                </c:pt>
                <c:pt idx="92943">
                  <c:v>13</c:v>
                </c:pt>
                <c:pt idx="92944">
                  <c:v>13</c:v>
                </c:pt>
                <c:pt idx="92945">
                  <c:v>13</c:v>
                </c:pt>
                <c:pt idx="92946">
                  <c:v>13</c:v>
                </c:pt>
                <c:pt idx="92947">
                  <c:v>13</c:v>
                </c:pt>
                <c:pt idx="92948">
                  <c:v>13</c:v>
                </c:pt>
                <c:pt idx="92949">
                  <c:v>13</c:v>
                </c:pt>
                <c:pt idx="92950">
                  <c:v>13</c:v>
                </c:pt>
                <c:pt idx="92951">
                  <c:v>13</c:v>
                </c:pt>
                <c:pt idx="92952">
                  <c:v>13</c:v>
                </c:pt>
                <c:pt idx="92953">
                  <c:v>13</c:v>
                </c:pt>
                <c:pt idx="92954">
                  <c:v>13</c:v>
                </c:pt>
                <c:pt idx="92955">
                  <c:v>13</c:v>
                </c:pt>
                <c:pt idx="92956">
                  <c:v>13</c:v>
                </c:pt>
                <c:pt idx="92957">
                  <c:v>13</c:v>
                </c:pt>
                <c:pt idx="92958">
                  <c:v>13</c:v>
                </c:pt>
                <c:pt idx="92959">
                  <c:v>13</c:v>
                </c:pt>
                <c:pt idx="92960">
                  <c:v>13</c:v>
                </c:pt>
                <c:pt idx="92961">
                  <c:v>13</c:v>
                </c:pt>
                <c:pt idx="92962">
                  <c:v>13</c:v>
                </c:pt>
                <c:pt idx="92963">
                  <c:v>13</c:v>
                </c:pt>
                <c:pt idx="92964">
                  <c:v>13</c:v>
                </c:pt>
                <c:pt idx="92965">
                  <c:v>13</c:v>
                </c:pt>
                <c:pt idx="92966">
                  <c:v>13</c:v>
                </c:pt>
                <c:pt idx="92967">
                  <c:v>13</c:v>
                </c:pt>
                <c:pt idx="92968">
                  <c:v>13</c:v>
                </c:pt>
                <c:pt idx="92969">
                  <c:v>13</c:v>
                </c:pt>
                <c:pt idx="92970">
                  <c:v>13</c:v>
                </c:pt>
                <c:pt idx="92971">
                  <c:v>13</c:v>
                </c:pt>
                <c:pt idx="92972">
                  <c:v>13</c:v>
                </c:pt>
                <c:pt idx="92973">
                  <c:v>13</c:v>
                </c:pt>
                <c:pt idx="92974">
                  <c:v>13</c:v>
                </c:pt>
                <c:pt idx="92975">
                  <c:v>13</c:v>
                </c:pt>
                <c:pt idx="92976">
                  <c:v>13</c:v>
                </c:pt>
                <c:pt idx="92977">
                  <c:v>13</c:v>
                </c:pt>
                <c:pt idx="92978">
                  <c:v>13</c:v>
                </c:pt>
                <c:pt idx="92979">
                  <c:v>13</c:v>
                </c:pt>
                <c:pt idx="92980">
                  <c:v>13</c:v>
                </c:pt>
                <c:pt idx="92981">
                  <c:v>13</c:v>
                </c:pt>
                <c:pt idx="92982">
                  <c:v>13</c:v>
                </c:pt>
                <c:pt idx="92983">
                  <c:v>13</c:v>
                </c:pt>
                <c:pt idx="92984">
                  <c:v>13</c:v>
                </c:pt>
                <c:pt idx="92985">
                  <c:v>13</c:v>
                </c:pt>
                <c:pt idx="92986">
                  <c:v>13</c:v>
                </c:pt>
                <c:pt idx="92987">
                  <c:v>13</c:v>
                </c:pt>
                <c:pt idx="92988">
                  <c:v>13</c:v>
                </c:pt>
                <c:pt idx="92989">
                  <c:v>13</c:v>
                </c:pt>
                <c:pt idx="92990">
                  <c:v>13</c:v>
                </c:pt>
                <c:pt idx="92991">
                  <c:v>13</c:v>
                </c:pt>
                <c:pt idx="92992">
                  <c:v>13</c:v>
                </c:pt>
                <c:pt idx="92993">
                  <c:v>13</c:v>
                </c:pt>
                <c:pt idx="92994">
                  <c:v>13</c:v>
                </c:pt>
                <c:pt idx="92995">
                  <c:v>13</c:v>
                </c:pt>
                <c:pt idx="92996">
                  <c:v>13</c:v>
                </c:pt>
                <c:pt idx="92997">
                  <c:v>13</c:v>
                </c:pt>
                <c:pt idx="92998">
                  <c:v>13</c:v>
                </c:pt>
                <c:pt idx="92999">
                  <c:v>13</c:v>
                </c:pt>
                <c:pt idx="93000">
                  <c:v>13.5</c:v>
                </c:pt>
                <c:pt idx="93001">
                  <c:v>13.5</c:v>
                </c:pt>
                <c:pt idx="93002">
                  <c:v>13.5</c:v>
                </c:pt>
                <c:pt idx="93003">
                  <c:v>13.5</c:v>
                </c:pt>
                <c:pt idx="93004">
                  <c:v>13.5</c:v>
                </c:pt>
                <c:pt idx="93005">
                  <c:v>13.5</c:v>
                </c:pt>
                <c:pt idx="93006">
                  <c:v>13.5</c:v>
                </c:pt>
                <c:pt idx="93007">
                  <c:v>13.5</c:v>
                </c:pt>
                <c:pt idx="93008">
                  <c:v>13.5</c:v>
                </c:pt>
                <c:pt idx="93009">
                  <c:v>13.5</c:v>
                </c:pt>
                <c:pt idx="93010">
                  <c:v>13.5</c:v>
                </c:pt>
                <c:pt idx="93011">
                  <c:v>13.5</c:v>
                </c:pt>
                <c:pt idx="93012">
                  <c:v>13.5</c:v>
                </c:pt>
                <c:pt idx="93013">
                  <c:v>13.5</c:v>
                </c:pt>
                <c:pt idx="93014">
                  <c:v>13.5</c:v>
                </c:pt>
                <c:pt idx="93015">
                  <c:v>13.5</c:v>
                </c:pt>
                <c:pt idx="93016">
                  <c:v>13.5</c:v>
                </c:pt>
                <c:pt idx="93017">
                  <c:v>13.5</c:v>
                </c:pt>
                <c:pt idx="93018">
                  <c:v>13.5</c:v>
                </c:pt>
                <c:pt idx="93019">
                  <c:v>13.5</c:v>
                </c:pt>
                <c:pt idx="93020">
                  <c:v>13.5</c:v>
                </c:pt>
                <c:pt idx="93021">
                  <c:v>13.5</c:v>
                </c:pt>
                <c:pt idx="93022">
                  <c:v>13.5</c:v>
                </c:pt>
                <c:pt idx="93023">
                  <c:v>13.5</c:v>
                </c:pt>
                <c:pt idx="93024">
                  <c:v>13.5</c:v>
                </c:pt>
                <c:pt idx="93025">
                  <c:v>13.5</c:v>
                </c:pt>
                <c:pt idx="93026">
                  <c:v>13.5</c:v>
                </c:pt>
                <c:pt idx="93027">
                  <c:v>13.5</c:v>
                </c:pt>
                <c:pt idx="93028">
                  <c:v>13.5</c:v>
                </c:pt>
                <c:pt idx="93029">
                  <c:v>13.5</c:v>
                </c:pt>
                <c:pt idx="93030">
                  <c:v>13.5</c:v>
                </c:pt>
                <c:pt idx="93031">
                  <c:v>13.5</c:v>
                </c:pt>
                <c:pt idx="93032">
                  <c:v>13.5</c:v>
                </c:pt>
                <c:pt idx="93033">
                  <c:v>13.5</c:v>
                </c:pt>
                <c:pt idx="93034">
                  <c:v>13.5</c:v>
                </c:pt>
                <c:pt idx="93035">
                  <c:v>13.5</c:v>
                </c:pt>
                <c:pt idx="93036">
                  <c:v>13.5</c:v>
                </c:pt>
                <c:pt idx="93037">
                  <c:v>13.5</c:v>
                </c:pt>
                <c:pt idx="93038">
                  <c:v>13.5</c:v>
                </c:pt>
                <c:pt idx="93039">
                  <c:v>13.5</c:v>
                </c:pt>
                <c:pt idx="93040">
                  <c:v>13.5</c:v>
                </c:pt>
                <c:pt idx="93041">
                  <c:v>13.5</c:v>
                </c:pt>
                <c:pt idx="93042">
                  <c:v>13.5</c:v>
                </c:pt>
                <c:pt idx="93043">
                  <c:v>13.5</c:v>
                </c:pt>
                <c:pt idx="93044">
                  <c:v>13.5</c:v>
                </c:pt>
                <c:pt idx="93045">
                  <c:v>13.5</c:v>
                </c:pt>
                <c:pt idx="93046">
                  <c:v>13.5</c:v>
                </c:pt>
                <c:pt idx="93047">
                  <c:v>13.5</c:v>
                </c:pt>
                <c:pt idx="93048">
                  <c:v>13.5</c:v>
                </c:pt>
                <c:pt idx="93049">
                  <c:v>13.5</c:v>
                </c:pt>
                <c:pt idx="93050">
                  <c:v>13.5</c:v>
                </c:pt>
                <c:pt idx="93051">
                  <c:v>13.5</c:v>
                </c:pt>
                <c:pt idx="93052">
                  <c:v>13.5</c:v>
                </c:pt>
                <c:pt idx="93053">
                  <c:v>13.5</c:v>
                </c:pt>
                <c:pt idx="93054">
                  <c:v>13.5</c:v>
                </c:pt>
                <c:pt idx="93055">
                  <c:v>13.5</c:v>
                </c:pt>
                <c:pt idx="93056">
                  <c:v>13.5</c:v>
                </c:pt>
                <c:pt idx="93057">
                  <c:v>13.5</c:v>
                </c:pt>
                <c:pt idx="93058">
                  <c:v>13.5</c:v>
                </c:pt>
                <c:pt idx="93059">
                  <c:v>13.5</c:v>
                </c:pt>
                <c:pt idx="93060">
                  <c:v>13.5</c:v>
                </c:pt>
                <c:pt idx="93061">
                  <c:v>13.5</c:v>
                </c:pt>
                <c:pt idx="93062">
                  <c:v>13.5</c:v>
                </c:pt>
                <c:pt idx="93063">
                  <c:v>13.5</c:v>
                </c:pt>
                <c:pt idx="93064">
                  <c:v>13.5</c:v>
                </c:pt>
                <c:pt idx="93065">
                  <c:v>13.5</c:v>
                </c:pt>
                <c:pt idx="93066">
                  <c:v>13.5</c:v>
                </c:pt>
                <c:pt idx="93067">
                  <c:v>13.5</c:v>
                </c:pt>
                <c:pt idx="93068">
                  <c:v>13.5</c:v>
                </c:pt>
                <c:pt idx="93069">
                  <c:v>13.5</c:v>
                </c:pt>
                <c:pt idx="93070">
                  <c:v>13.5</c:v>
                </c:pt>
                <c:pt idx="93071">
                  <c:v>13.5</c:v>
                </c:pt>
                <c:pt idx="93072">
                  <c:v>13.5</c:v>
                </c:pt>
                <c:pt idx="93073">
                  <c:v>13.5</c:v>
                </c:pt>
                <c:pt idx="93074">
                  <c:v>13.5</c:v>
                </c:pt>
                <c:pt idx="93075">
                  <c:v>13.5</c:v>
                </c:pt>
                <c:pt idx="93076">
                  <c:v>13.5</c:v>
                </c:pt>
                <c:pt idx="93077">
                  <c:v>13.5</c:v>
                </c:pt>
                <c:pt idx="93078">
                  <c:v>13.5</c:v>
                </c:pt>
                <c:pt idx="93079">
                  <c:v>13.5</c:v>
                </c:pt>
                <c:pt idx="93080">
                  <c:v>13.5</c:v>
                </c:pt>
                <c:pt idx="93081">
                  <c:v>13.5</c:v>
                </c:pt>
                <c:pt idx="93082">
                  <c:v>13.5</c:v>
                </c:pt>
                <c:pt idx="93083">
                  <c:v>13.5</c:v>
                </c:pt>
                <c:pt idx="93084">
                  <c:v>13.5</c:v>
                </c:pt>
                <c:pt idx="93085">
                  <c:v>13.5</c:v>
                </c:pt>
                <c:pt idx="93086">
                  <c:v>13.5</c:v>
                </c:pt>
                <c:pt idx="93087">
                  <c:v>13.5</c:v>
                </c:pt>
                <c:pt idx="93088">
                  <c:v>13.5</c:v>
                </c:pt>
                <c:pt idx="93089">
                  <c:v>13.5</c:v>
                </c:pt>
                <c:pt idx="93090">
                  <c:v>13.5</c:v>
                </c:pt>
                <c:pt idx="93091">
                  <c:v>13.5</c:v>
                </c:pt>
                <c:pt idx="93092">
                  <c:v>13.5</c:v>
                </c:pt>
                <c:pt idx="93093">
                  <c:v>13.5</c:v>
                </c:pt>
                <c:pt idx="93094">
                  <c:v>13.5</c:v>
                </c:pt>
                <c:pt idx="93095">
                  <c:v>13.5</c:v>
                </c:pt>
                <c:pt idx="93096">
                  <c:v>13.5</c:v>
                </c:pt>
                <c:pt idx="93097">
                  <c:v>13.5</c:v>
                </c:pt>
                <c:pt idx="93098">
                  <c:v>13.5</c:v>
                </c:pt>
                <c:pt idx="93099">
                  <c:v>13.5</c:v>
                </c:pt>
                <c:pt idx="93100">
                  <c:v>13.5</c:v>
                </c:pt>
                <c:pt idx="93101">
                  <c:v>13.5</c:v>
                </c:pt>
                <c:pt idx="93102">
                  <c:v>13.5</c:v>
                </c:pt>
                <c:pt idx="93103">
                  <c:v>13.5</c:v>
                </c:pt>
                <c:pt idx="93104">
                  <c:v>13.5</c:v>
                </c:pt>
                <c:pt idx="93105">
                  <c:v>13.5</c:v>
                </c:pt>
                <c:pt idx="93106">
                  <c:v>13.5</c:v>
                </c:pt>
                <c:pt idx="93107">
                  <c:v>13.5</c:v>
                </c:pt>
                <c:pt idx="93108">
                  <c:v>13.5</c:v>
                </c:pt>
                <c:pt idx="93109">
                  <c:v>13.5</c:v>
                </c:pt>
                <c:pt idx="93110">
                  <c:v>13.5</c:v>
                </c:pt>
                <c:pt idx="93111">
                  <c:v>13.5</c:v>
                </c:pt>
                <c:pt idx="93112">
                  <c:v>13.5</c:v>
                </c:pt>
                <c:pt idx="93113">
                  <c:v>13.5</c:v>
                </c:pt>
                <c:pt idx="93114">
                  <c:v>13.5</c:v>
                </c:pt>
                <c:pt idx="93115">
                  <c:v>13.5</c:v>
                </c:pt>
                <c:pt idx="93116">
                  <c:v>13.5</c:v>
                </c:pt>
                <c:pt idx="93117">
                  <c:v>13.5</c:v>
                </c:pt>
                <c:pt idx="93118">
                  <c:v>13.5</c:v>
                </c:pt>
                <c:pt idx="93119">
                  <c:v>13.5</c:v>
                </c:pt>
                <c:pt idx="93120">
                  <c:v>13.5</c:v>
                </c:pt>
                <c:pt idx="93121">
                  <c:v>13.5</c:v>
                </c:pt>
                <c:pt idx="93122">
                  <c:v>13.5</c:v>
                </c:pt>
                <c:pt idx="93123">
                  <c:v>13.5</c:v>
                </c:pt>
                <c:pt idx="93124">
                  <c:v>13.5</c:v>
                </c:pt>
                <c:pt idx="93125">
                  <c:v>13.5</c:v>
                </c:pt>
                <c:pt idx="93126">
                  <c:v>13.5</c:v>
                </c:pt>
                <c:pt idx="93127">
                  <c:v>13.5</c:v>
                </c:pt>
                <c:pt idx="93128">
                  <c:v>13.5</c:v>
                </c:pt>
                <c:pt idx="93129">
                  <c:v>13.5</c:v>
                </c:pt>
                <c:pt idx="93130">
                  <c:v>13.5</c:v>
                </c:pt>
                <c:pt idx="93131">
                  <c:v>13.5</c:v>
                </c:pt>
                <c:pt idx="93132">
                  <c:v>13.5</c:v>
                </c:pt>
                <c:pt idx="93133">
                  <c:v>13.5</c:v>
                </c:pt>
                <c:pt idx="93134">
                  <c:v>13.5</c:v>
                </c:pt>
                <c:pt idx="93135">
                  <c:v>13.5</c:v>
                </c:pt>
                <c:pt idx="93136">
                  <c:v>13.5</c:v>
                </c:pt>
                <c:pt idx="93137">
                  <c:v>13.5</c:v>
                </c:pt>
                <c:pt idx="93138">
                  <c:v>13.5</c:v>
                </c:pt>
                <c:pt idx="93139">
                  <c:v>13.5</c:v>
                </c:pt>
                <c:pt idx="93140">
                  <c:v>13.5</c:v>
                </c:pt>
                <c:pt idx="93141">
                  <c:v>13.5</c:v>
                </c:pt>
                <c:pt idx="93142">
                  <c:v>13.5</c:v>
                </c:pt>
                <c:pt idx="93143">
                  <c:v>13.5</c:v>
                </c:pt>
                <c:pt idx="93144">
                  <c:v>13.5</c:v>
                </c:pt>
                <c:pt idx="93145">
                  <c:v>13.5</c:v>
                </c:pt>
                <c:pt idx="93146">
                  <c:v>13.5</c:v>
                </c:pt>
                <c:pt idx="93147">
                  <c:v>13.5</c:v>
                </c:pt>
                <c:pt idx="93148">
                  <c:v>13.5</c:v>
                </c:pt>
                <c:pt idx="93149">
                  <c:v>13.5</c:v>
                </c:pt>
                <c:pt idx="93150">
                  <c:v>13.5</c:v>
                </c:pt>
                <c:pt idx="93151">
                  <c:v>13.5</c:v>
                </c:pt>
                <c:pt idx="93152">
                  <c:v>13.5</c:v>
                </c:pt>
                <c:pt idx="93153">
                  <c:v>13.5</c:v>
                </c:pt>
                <c:pt idx="93154">
                  <c:v>13.5</c:v>
                </c:pt>
                <c:pt idx="93155">
                  <c:v>13.5</c:v>
                </c:pt>
                <c:pt idx="93156">
                  <c:v>13.5</c:v>
                </c:pt>
                <c:pt idx="93157">
                  <c:v>13.5</c:v>
                </c:pt>
                <c:pt idx="93158">
                  <c:v>13.5</c:v>
                </c:pt>
                <c:pt idx="93159">
                  <c:v>13.5</c:v>
                </c:pt>
                <c:pt idx="93160">
                  <c:v>13.5</c:v>
                </c:pt>
                <c:pt idx="93161">
                  <c:v>13.5</c:v>
                </c:pt>
                <c:pt idx="93162">
                  <c:v>13.5</c:v>
                </c:pt>
                <c:pt idx="93163">
                  <c:v>13.5</c:v>
                </c:pt>
                <c:pt idx="93164">
                  <c:v>13.5</c:v>
                </c:pt>
                <c:pt idx="93165">
                  <c:v>13.5</c:v>
                </c:pt>
                <c:pt idx="93166">
                  <c:v>13.5</c:v>
                </c:pt>
                <c:pt idx="93167">
                  <c:v>13.5</c:v>
                </c:pt>
                <c:pt idx="93168">
                  <c:v>13.5</c:v>
                </c:pt>
                <c:pt idx="93169">
                  <c:v>13.5</c:v>
                </c:pt>
                <c:pt idx="93170">
                  <c:v>13.5</c:v>
                </c:pt>
                <c:pt idx="93171">
                  <c:v>13.5</c:v>
                </c:pt>
                <c:pt idx="93172">
                  <c:v>13.5</c:v>
                </c:pt>
                <c:pt idx="93173">
                  <c:v>13.5</c:v>
                </c:pt>
                <c:pt idx="93174">
                  <c:v>13.5</c:v>
                </c:pt>
                <c:pt idx="93175">
                  <c:v>13.5</c:v>
                </c:pt>
                <c:pt idx="93176">
                  <c:v>13.5</c:v>
                </c:pt>
                <c:pt idx="93177">
                  <c:v>13.5</c:v>
                </c:pt>
                <c:pt idx="93178">
                  <c:v>13.5</c:v>
                </c:pt>
                <c:pt idx="93179">
                  <c:v>13.5</c:v>
                </c:pt>
                <c:pt idx="93180">
                  <c:v>13.5</c:v>
                </c:pt>
                <c:pt idx="93181">
                  <c:v>13.5</c:v>
                </c:pt>
                <c:pt idx="93182">
                  <c:v>13.5</c:v>
                </c:pt>
                <c:pt idx="93183">
                  <c:v>13.5</c:v>
                </c:pt>
                <c:pt idx="93184">
                  <c:v>13.5</c:v>
                </c:pt>
                <c:pt idx="93185">
                  <c:v>13.5</c:v>
                </c:pt>
                <c:pt idx="93186">
                  <c:v>13.5</c:v>
                </c:pt>
                <c:pt idx="93187">
                  <c:v>13.5</c:v>
                </c:pt>
                <c:pt idx="93188">
                  <c:v>13.5</c:v>
                </c:pt>
                <c:pt idx="93189">
                  <c:v>13.5</c:v>
                </c:pt>
                <c:pt idx="93190">
                  <c:v>13.5</c:v>
                </c:pt>
                <c:pt idx="93191">
                  <c:v>13.5</c:v>
                </c:pt>
                <c:pt idx="93192">
                  <c:v>13.5</c:v>
                </c:pt>
                <c:pt idx="93193">
                  <c:v>13.5</c:v>
                </c:pt>
                <c:pt idx="93194">
                  <c:v>13.5</c:v>
                </c:pt>
                <c:pt idx="93195">
                  <c:v>13.5</c:v>
                </c:pt>
                <c:pt idx="93196">
                  <c:v>13.5</c:v>
                </c:pt>
                <c:pt idx="93197">
                  <c:v>13.5</c:v>
                </c:pt>
                <c:pt idx="93198">
                  <c:v>13.5</c:v>
                </c:pt>
                <c:pt idx="93199">
                  <c:v>13.5</c:v>
                </c:pt>
                <c:pt idx="93200">
                  <c:v>13.5</c:v>
                </c:pt>
                <c:pt idx="93201">
                  <c:v>13.5</c:v>
                </c:pt>
                <c:pt idx="93202">
                  <c:v>13.5</c:v>
                </c:pt>
                <c:pt idx="93203">
                  <c:v>13.5</c:v>
                </c:pt>
                <c:pt idx="93204">
                  <c:v>13.5</c:v>
                </c:pt>
                <c:pt idx="93205">
                  <c:v>13.5</c:v>
                </c:pt>
                <c:pt idx="93206">
                  <c:v>13.5</c:v>
                </c:pt>
                <c:pt idx="93207">
                  <c:v>13.5</c:v>
                </c:pt>
                <c:pt idx="93208">
                  <c:v>13.5</c:v>
                </c:pt>
                <c:pt idx="93209">
                  <c:v>13.5</c:v>
                </c:pt>
                <c:pt idx="93210">
                  <c:v>13.5</c:v>
                </c:pt>
                <c:pt idx="93211">
                  <c:v>13.5</c:v>
                </c:pt>
                <c:pt idx="93212">
                  <c:v>13.5</c:v>
                </c:pt>
                <c:pt idx="93213">
                  <c:v>13.5</c:v>
                </c:pt>
                <c:pt idx="93214">
                  <c:v>13.5</c:v>
                </c:pt>
                <c:pt idx="93215">
                  <c:v>13.5</c:v>
                </c:pt>
                <c:pt idx="93216">
                  <c:v>13.5</c:v>
                </c:pt>
                <c:pt idx="93217">
                  <c:v>13.5</c:v>
                </c:pt>
                <c:pt idx="93218">
                  <c:v>13.5</c:v>
                </c:pt>
                <c:pt idx="93219">
                  <c:v>13.5</c:v>
                </c:pt>
                <c:pt idx="93220">
                  <c:v>13.5</c:v>
                </c:pt>
                <c:pt idx="93221">
                  <c:v>13.5</c:v>
                </c:pt>
                <c:pt idx="93222">
                  <c:v>13.5</c:v>
                </c:pt>
                <c:pt idx="93223">
                  <c:v>13.5</c:v>
                </c:pt>
                <c:pt idx="93224">
                  <c:v>13.5</c:v>
                </c:pt>
                <c:pt idx="93225">
                  <c:v>13.5</c:v>
                </c:pt>
                <c:pt idx="93226">
                  <c:v>13.5</c:v>
                </c:pt>
                <c:pt idx="93227">
                  <c:v>13.5</c:v>
                </c:pt>
                <c:pt idx="93228">
                  <c:v>13.5</c:v>
                </c:pt>
                <c:pt idx="93229">
                  <c:v>13.5</c:v>
                </c:pt>
                <c:pt idx="93230">
                  <c:v>13.5</c:v>
                </c:pt>
                <c:pt idx="93231">
                  <c:v>13.5</c:v>
                </c:pt>
                <c:pt idx="93232">
                  <c:v>13.5</c:v>
                </c:pt>
                <c:pt idx="93233">
                  <c:v>13.5</c:v>
                </c:pt>
                <c:pt idx="93234">
                  <c:v>13.5</c:v>
                </c:pt>
                <c:pt idx="93235">
                  <c:v>13.5</c:v>
                </c:pt>
                <c:pt idx="93236">
                  <c:v>13.5</c:v>
                </c:pt>
                <c:pt idx="93237">
                  <c:v>13.5</c:v>
                </c:pt>
                <c:pt idx="93238">
                  <c:v>13.5</c:v>
                </c:pt>
                <c:pt idx="93239">
                  <c:v>13.5</c:v>
                </c:pt>
                <c:pt idx="93240">
                  <c:v>13.5</c:v>
                </c:pt>
                <c:pt idx="93241">
                  <c:v>13.5</c:v>
                </c:pt>
                <c:pt idx="93242">
                  <c:v>13.5</c:v>
                </c:pt>
                <c:pt idx="93243">
                  <c:v>13.5</c:v>
                </c:pt>
                <c:pt idx="93244">
                  <c:v>13.5</c:v>
                </c:pt>
                <c:pt idx="93245">
                  <c:v>13.5</c:v>
                </c:pt>
                <c:pt idx="93246">
                  <c:v>13.5</c:v>
                </c:pt>
                <c:pt idx="93247">
                  <c:v>13.5</c:v>
                </c:pt>
                <c:pt idx="93248">
                  <c:v>13.5</c:v>
                </c:pt>
                <c:pt idx="93249">
                  <c:v>13.5</c:v>
                </c:pt>
                <c:pt idx="93250">
                  <c:v>13.5</c:v>
                </c:pt>
                <c:pt idx="93251">
                  <c:v>13.5</c:v>
                </c:pt>
                <c:pt idx="93252">
                  <c:v>13.5</c:v>
                </c:pt>
                <c:pt idx="93253">
                  <c:v>13.5</c:v>
                </c:pt>
                <c:pt idx="93254">
                  <c:v>13.5</c:v>
                </c:pt>
                <c:pt idx="93255">
                  <c:v>13.5</c:v>
                </c:pt>
                <c:pt idx="93256">
                  <c:v>13.5</c:v>
                </c:pt>
                <c:pt idx="93257">
                  <c:v>13.5</c:v>
                </c:pt>
                <c:pt idx="93258">
                  <c:v>13.5</c:v>
                </c:pt>
                <c:pt idx="93259">
                  <c:v>13.5</c:v>
                </c:pt>
                <c:pt idx="93260">
                  <c:v>13.5</c:v>
                </c:pt>
                <c:pt idx="93261">
                  <c:v>13.5</c:v>
                </c:pt>
                <c:pt idx="93262">
                  <c:v>13.5</c:v>
                </c:pt>
                <c:pt idx="93263">
                  <c:v>13.5</c:v>
                </c:pt>
                <c:pt idx="93264">
                  <c:v>13.5</c:v>
                </c:pt>
                <c:pt idx="93265">
                  <c:v>13.5</c:v>
                </c:pt>
                <c:pt idx="93266">
                  <c:v>13.5</c:v>
                </c:pt>
                <c:pt idx="93267">
                  <c:v>13.5</c:v>
                </c:pt>
                <c:pt idx="93268">
                  <c:v>13.5</c:v>
                </c:pt>
                <c:pt idx="93269">
                  <c:v>13.5</c:v>
                </c:pt>
                <c:pt idx="93270">
                  <c:v>13.5</c:v>
                </c:pt>
                <c:pt idx="93271">
                  <c:v>13.5</c:v>
                </c:pt>
                <c:pt idx="93272">
                  <c:v>13.5</c:v>
                </c:pt>
                <c:pt idx="93273">
                  <c:v>13.5</c:v>
                </c:pt>
                <c:pt idx="93274">
                  <c:v>13.5</c:v>
                </c:pt>
                <c:pt idx="93275">
                  <c:v>13.5</c:v>
                </c:pt>
                <c:pt idx="93276">
                  <c:v>13.5</c:v>
                </c:pt>
                <c:pt idx="93277">
                  <c:v>13.5</c:v>
                </c:pt>
                <c:pt idx="93278">
                  <c:v>13.5</c:v>
                </c:pt>
                <c:pt idx="93279">
                  <c:v>13.5</c:v>
                </c:pt>
                <c:pt idx="93280">
                  <c:v>13.5</c:v>
                </c:pt>
                <c:pt idx="93281">
                  <c:v>13.5</c:v>
                </c:pt>
                <c:pt idx="93282">
                  <c:v>13.5</c:v>
                </c:pt>
                <c:pt idx="93283">
                  <c:v>13.5</c:v>
                </c:pt>
                <c:pt idx="93284">
                  <c:v>13.5</c:v>
                </c:pt>
                <c:pt idx="93285">
                  <c:v>13.5</c:v>
                </c:pt>
                <c:pt idx="93286">
                  <c:v>13.5</c:v>
                </c:pt>
                <c:pt idx="93287">
                  <c:v>13.5</c:v>
                </c:pt>
                <c:pt idx="93288">
                  <c:v>13.5</c:v>
                </c:pt>
                <c:pt idx="93289">
                  <c:v>13.5</c:v>
                </c:pt>
                <c:pt idx="93290">
                  <c:v>13.5</c:v>
                </c:pt>
                <c:pt idx="93291">
                  <c:v>13.5</c:v>
                </c:pt>
                <c:pt idx="93292">
                  <c:v>13.5</c:v>
                </c:pt>
                <c:pt idx="93293">
                  <c:v>13.5</c:v>
                </c:pt>
                <c:pt idx="93294">
                  <c:v>13.5</c:v>
                </c:pt>
                <c:pt idx="93295">
                  <c:v>13.5</c:v>
                </c:pt>
                <c:pt idx="93296">
                  <c:v>13.5</c:v>
                </c:pt>
                <c:pt idx="93297">
                  <c:v>13.5</c:v>
                </c:pt>
                <c:pt idx="93298">
                  <c:v>13.5</c:v>
                </c:pt>
                <c:pt idx="93299">
                  <c:v>13.5</c:v>
                </c:pt>
                <c:pt idx="93300">
                  <c:v>13.5</c:v>
                </c:pt>
                <c:pt idx="93301">
                  <c:v>13.5</c:v>
                </c:pt>
                <c:pt idx="93302">
                  <c:v>13.5</c:v>
                </c:pt>
                <c:pt idx="93303">
                  <c:v>13.5</c:v>
                </c:pt>
                <c:pt idx="93304">
                  <c:v>13.5</c:v>
                </c:pt>
                <c:pt idx="93305">
                  <c:v>13.5</c:v>
                </c:pt>
                <c:pt idx="93306">
                  <c:v>13.5</c:v>
                </c:pt>
                <c:pt idx="93307">
                  <c:v>13.5</c:v>
                </c:pt>
                <c:pt idx="93308">
                  <c:v>13.5</c:v>
                </c:pt>
                <c:pt idx="93309">
                  <c:v>13.5</c:v>
                </c:pt>
                <c:pt idx="93310">
                  <c:v>13.5</c:v>
                </c:pt>
                <c:pt idx="93311">
                  <c:v>13.5</c:v>
                </c:pt>
                <c:pt idx="93312">
                  <c:v>13.5</c:v>
                </c:pt>
                <c:pt idx="93313">
                  <c:v>13.5</c:v>
                </c:pt>
                <c:pt idx="93314">
                  <c:v>13.5</c:v>
                </c:pt>
                <c:pt idx="93315">
                  <c:v>13.5</c:v>
                </c:pt>
                <c:pt idx="93316">
                  <c:v>13.5</c:v>
                </c:pt>
                <c:pt idx="93317">
                  <c:v>13.5</c:v>
                </c:pt>
                <c:pt idx="93318">
                  <c:v>13.5</c:v>
                </c:pt>
                <c:pt idx="93319">
                  <c:v>13.5</c:v>
                </c:pt>
                <c:pt idx="93320">
                  <c:v>13.5</c:v>
                </c:pt>
                <c:pt idx="93321">
                  <c:v>13.5</c:v>
                </c:pt>
                <c:pt idx="93322">
                  <c:v>13.5</c:v>
                </c:pt>
                <c:pt idx="93323">
                  <c:v>13.5</c:v>
                </c:pt>
                <c:pt idx="93324">
                  <c:v>13.5</c:v>
                </c:pt>
                <c:pt idx="93325">
                  <c:v>13.5</c:v>
                </c:pt>
                <c:pt idx="93326">
                  <c:v>13.5</c:v>
                </c:pt>
                <c:pt idx="93327">
                  <c:v>13.5</c:v>
                </c:pt>
                <c:pt idx="93328">
                  <c:v>13.5</c:v>
                </c:pt>
                <c:pt idx="93329">
                  <c:v>13.5</c:v>
                </c:pt>
                <c:pt idx="93330">
                  <c:v>13.5</c:v>
                </c:pt>
                <c:pt idx="93331">
                  <c:v>13.5</c:v>
                </c:pt>
                <c:pt idx="93332">
                  <c:v>13.5</c:v>
                </c:pt>
                <c:pt idx="93333">
                  <c:v>13.5</c:v>
                </c:pt>
                <c:pt idx="93334">
                  <c:v>13.5</c:v>
                </c:pt>
                <c:pt idx="93335">
                  <c:v>13.5</c:v>
                </c:pt>
                <c:pt idx="93336">
                  <c:v>13.5</c:v>
                </c:pt>
                <c:pt idx="93337">
                  <c:v>13.5</c:v>
                </c:pt>
                <c:pt idx="93338">
                  <c:v>13.5</c:v>
                </c:pt>
                <c:pt idx="93339">
                  <c:v>13.5</c:v>
                </c:pt>
                <c:pt idx="93340">
                  <c:v>13.5</c:v>
                </c:pt>
                <c:pt idx="93341">
                  <c:v>13.5</c:v>
                </c:pt>
                <c:pt idx="93342">
                  <c:v>13.5</c:v>
                </c:pt>
                <c:pt idx="93343">
                  <c:v>13.5</c:v>
                </c:pt>
                <c:pt idx="93344">
                  <c:v>13.5</c:v>
                </c:pt>
                <c:pt idx="93345">
                  <c:v>13.5</c:v>
                </c:pt>
                <c:pt idx="93346">
                  <c:v>13.5</c:v>
                </c:pt>
                <c:pt idx="93347">
                  <c:v>13.5</c:v>
                </c:pt>
                <c:pt idx="93348">
                  <c:v>13.5</c:v>
                </c:pt>
                <c:pt idx="93349">
                  <c:v>13.5</c:v>
                </c:pt>
                <c:pt idx="93350">
                  <c:v>13.5</c:v>
                </c:pt>
                <c:pt idx="93351">
                  <c:v>13.5</c:v>
                </c:pt>
                <c:pt idx="93352">
                  <c:v>13.5</c:v>
                </c:pt>
                <c:pt idx="93353">
                  <c:v>13.5</c:v>
                </c:pt>
                <c:pt idx="93354">
                  <c:v>13.5</c:v>
                </c:pt>
                <c:pt idx="93355">
                  <c:v>13.5</c:v>
                </c:pt>
                <c:pt idx="93356">
                  <c:v>13.5</c:v>
                </c:pt>
                <c:pt idx="93357">
                  <c:v>13.5</c:v>
                </c:pt>
                <c:pt idx="93358">
                  <c:v>13.5</c:v>
                </c:pt>
                <c:pt idx="93359">
                  <c:v>13.5</c:v>
                </c:pt>
                <c:pt idx="93360">
                  <c:v>13.5</c:v>
                </c:pt>
                <c:pt idx="93361">
                  <c:v>13.5</c:v>
                </c:pt>
                <c:pt idx="93362">
                  <c:v>13.5</c:v>
                </c:pt>
                <c:pt idx="93363">
                  <c:v>13.5</c:v>
                </c:pt>
                <c:pt idx="93364">
                  <c:v>13.5</c:v>
                </c:pt>
                <c:pt idx="93365">
                  <c:v>13.5</c:v>
                </c:pt>
                <c:pt idx="93366">
                  <c:v>13.5</c:v>
                </c:pt>
                <c:pt idx="93367">
                  <c:v>13.5</c:v>
                </c:pt>
                <c:pt idx="93368">
                  <c:v>13.5</c:v>
                </c:pt>
                <c:pt idx="93369">
                  <c:v>13.5</c:v>
                </c:pt>
                <c:pt idx="93370">
                  <c:v>13.5</c:v>
                </c:pt>
                <c:pt idx="93371">
                  <c:v>13.5</c:v>
                </c:pt>
                <c:pt idx="93372">
                  <c:v>13.5</c:v>
                </c:pt>
                <c:pt idx="93373">
                  <c:v>13.5</c:v>
                </c:pt>
                <c:pt idx="93374">
                  <c:v>13.5</c:v>
                </c:pt>
                <c:pt idx="93375">
                  <c:v>13.5</c:v>
                </c:pt>
                <c:pt idx="93376">
                  <c:v>13.5</c:v>
                </c:pt>
                <c:pt idx="93377">
                  <c:v>13.5</c:v>
                </c:pt>
                <c:pt idx="93378">
                  <c:v>13.5</c:v>
                </c:pt>
                <c:pt idx="93379">
                  <c:v>13.5</c:v>
                </c:pt>
                <c:pt idx="93380">
                  <c:v>13.5</c:v>
                </c:pt>
                <c:pt idx="93381">
                  <c:v>13.5</c:v>
                </c:pt>
                <c:pt idx="93382">
                  <c:v>13.5</c:v>
                </c:pt>
                <c:pt idx="93383">
                  <c:v>13.5</c:v>
                </c:pt>
                <c:pt idx="93384">
                  <c:v>13.5</c:v>
                </c:pt>
                <c:pt idx="93385">
                  <c:v>13.5</c:v>
                </c:pt>
                <c:pt idx="93386">
                  <c:v>13.5</c:v>
                </c:pt>
                <c:pt idx="93387">
                  <c:v>13.5</c:v>
                </c:pt>
                <c:pt idx="93388">
                  <c:v>13.5</c:v>
                </c:pt>
                <c:pt idx="93389">
                  <c:v>13.5</c:v>
                </c:pt>
                <c:pt idx="93390">
                  <c:v>13.5</c:v>
                </c:pt>
                <c:pt idx="93391">
                  <c:v>13.5</c:v>
                </c:pt>
                <c:pt idx="93392">
                  <c:v>13.5</c:v>
                </c:pt>
                <c:pt idx="93393">
                  <c:v>13.5</c:v>
                </c:pt>
                <c:pt idx="93394">
                  <c:v>13.5</c:v>
                </c:pt>
                <c:pt idx="93395">
                  <c:v>13.5</c:v>
                </c:pt>
                <c:pt idx="93396">
                  <c:v>13.5</c:v>
                </c:pt>
                <c:pt idx="93397">
                  <c:v>13.5</c:v>
                </c:pt>
                <c:pt idx="93398">
                  <c:v>13.5</c:v>
                </c:pt>
                <c:pt idx="93399">
                  <c:v>13.5</c:v>
                </c:pt>
                <c:pt idx="93400">
                  <c:v>13.5</c:v>
                </c:pt>
                <c:pt idx="93401">
                  <c:v>13.5</c:v>
                </c:pt>
                <c:pt idx="93402">
                  <c:v>13.5</c:v>
                </c:pt>
                <c:pt idx="93403">
                  <c:v>13.5</c:v>
                </c:pt>
                <c:pt idx="93404">
                  <c:v>13.5</c:v>
                </c:pt>
                <c:pt idx="93405">
                  <c:v>13.5</c:v>
                </c:pt>
                <c:pt idx="93406">
                  <c:v>13.5</c:v>
                </c:pt>
                <c:pt idx="93407">
                  <c:v>13.5</c:v>
                </c:pt>
                <c:pt idx="93408">
                  <c:v>13.5</c:v>
                </c:pt>
                <c:pt idx="93409">
                  <c:v>13.5</c:v>
                </c:pt>
                <c:pt idx="93410">
                  <c:v>13.5</c:v>
                </c:pt>
                <c:pt idx="93411">
                  <c:v>13.5</c:v>
                </c:pt>
                <c:pt idx="93412">
                  <c:v>13.5</c:v>
                </c:pt>
                <c:pt idx="93413">
                  <c:v>13.5</c:v>
                </c:pt>
                <c:pt idx="93414">
                  <c:v>13.5</c:v>
                </c:pt>
                <c:pt idx="93415">
                  <c:v>13.5</c:v>
                </c:pt>
                <c:pt idx="93416">
                  <c:v>13.5</c:v>
                </c:pt>
                <c:pt idx="93417">
                  <c:v>13.5</c:v>
                </c:pt>
                <c:pt idx="93418">
                  <c:v>13.5</c:v>
                </c:pt>
                <c:pt idx="93419">
                  <c:v>13.5</c:v>
                </c:pt>
                <c:pt idx="93420">
                  <c:v>13.5</c:v>
                </c:pt>
                <c:pt idx="93421">
                  <c:v>13.5</c:v>
                </c:pt>
                <c:pt idx="93422">
                  <c:v>13.5</c:v>
                </c:pt>
                <c:pt idx="93423">
                  <c:v>13.5</c:v>
                </c:pt>
                <c:pt idx="93424">
                  <c:v>13.5</c:v>
                </c:pt>
                <c:pt idx="93425">
                  <c:v>13.5</c:v>
                </c:pt>
                <c:pt idx="93426">
                  <c:v>13.5</c:v>
                </c:pt>
                <c:pt idx="93427">
                  <c:v>13.5</c:v>
                </c:pt>
                <c:pt idx="93428">
                  <c:v>13.5</c:v>
                </c:pt>
                <c:pt idx="93429">
                  <c:v>13.5</c:v>
                </c:pt>
                <c:pt idx="93430">
                  <c:v>13.5</c:v>
                </c:pt>
                <c:pt idx="93431">
                  <c:v>13.5</c:v>
                </c:pt>
                <c:pt idx="93432">
                  <c:v>13.5</c:v>
                </c:pt>
                <c:pt idx="93433">
                  <c:v>13.5</c:v>
                </c:pt>
                <c:pt idx="93434">
                  <c:v>13.5</c:v>
                </c:pt>
                <c:pt idx="93435">
                  <c:v>13.5</c:v>
                </c:pt>
                <c:pt idx="93436">
                  <c:v>13.5</c:v>
                </c:pt>
                <c:pt idx="93437">
                  <c:v>13.5</c:v>
                </c:pt>
                <c:pt idx="93438">
                  <c:v>13.5</c:v>
                </c:pt>
                <c:pt idx="93439">
                  <c:v>13.5</c:v>
                </c:pt>
                <c:pt idx="93440">
                  <c:v>13.5</c:v>
                </c:pt>
                <c:pt idx="93441">
                  <c:v>13.5</c:v>
                </c:pt>
                <c:pt idx="93442">
                  <c:v>13.5</c:v>
                </c:pt>
                <c:pt idx="93443">
                  <c:v>13.5</c:v>
                </c:pt>
                <c:pt idx="93444">
                  <c:v>13.5</c:v>
                </c:pt>
                <c:pt idx="93445">
                  <c:v>13.5</c:v>
                </c:pt>
                <c:pt idx="93446">
                  <c:v>13.5</c:v>
                </c:pt>
                <c:pt idx="93447">
                  <c:v>13.5</c:v>
                </c:pt>
                <c:pt idx="93448">
                  <c:v>13.5</c:v>
                </c:pt>
                <c:pt idx="93449">
                  <c:v>13.5</c:v>
                </c:pt>
                <c:pt idx="93450">
                  <c:v>13.5</c:v>
                </c:pt>
                <c:pt idx="93451">
                  <c:v>13.5</c:v>
                </c:pt>
                <c:pt idx="93452">
                  <c:v>13.5</c:v>
                </c:pt>
                <c:pt idx="93453">
                  <c:v>13.5</c:v>
                </c:pt>
                <c:pt idx="93454">
                  <c:v>13.5</c:v>
                </c:pt>
                <c:pt idx="93455">
                  <c:v>13.5</c:v>
                </c:pt>
                <c:pt idx="93456">
                  <c:v>13.5</c:v>
                </c:pt>
                <c:pt idx="93457">
                  <c:v>13.5</c:v>
                </c:pt>
                <c:pt idx="93458">
                  <c:v>13.5</c:v>
                </c:pt>
                <c:pt idx="93459">
                  <c:v>13.5</c:v>
                </c:pt>
                <c:pt idx="93460">
                  <c:v>13.5</c:v>
                </c:pt>
                <c:pt idx="93461">
                  <c:v>13.5</c:v>
                </c:pt>
                <c:pt idx="93462">
                  <c:v>13.5</c:v>
                </c:pt>
                <c:pt idx="93463">
                  <c:v>13.5</c:v>
                </c:pt>
                <c:pt idx="93464">
                  <c:v>13.5</c:v>
                </c:pt>
                <c:pt idx="93465">
                  <c:v>13.5</c:v>
                </c:pt>
                <c:pt idx="93466">
                  <c:v>13.5</c:v>
                </c:pt>
                <c:pt idx="93467">
                  <c:v>13.5</c:v>
                </c:pt>
                <c:pt idx="93468">
                  <c:v>13.5</c:v>
                </c:pt>
                <c:pt idx="93469">
                  <c:v>13.5</c:v>
                </c:pt>
                <c:pt idx="93470">
                  <c:v>13.5</c:v>
                </c:pt>
                <c:pt idx="93471">
                  <c:v>13.5</c:v>
                </c:pt>
                <c:pt idx="93472">
                  <c:v>13.5</c:v>
                </c:pt>
                <c:pt idx="93473">
                  <c:v>13.5</c:v>
                </c:pt>
                <c:pt idx="93474">
                  <c:v>13.5</c:v>
                </c:pt>
                <c:pt idx="93475">
                  <c:v>13.5</c:v>
                </c:pt>
                <c:pt idx="93476">
                  <c:v>13.5</c:v>
                </c:pt>
                <c:pt idx="93477">
                  <c:v>13.5</c:v>
                </c:pt>
                <c:pt idx="93478">
                  <c:v>13.5</c:v>
                </c:pt>
                <c:pt idx="93479">
                  <c:v>13.5</c:v>
                </c:pt>
                <c:pt idx="93480">
                  <c:v>13.5</c:v>
                </c:pt>
                <c:pt idx="93481">
                  <c:v>13.5</c:v>
                </c:pt>
                <c:pt idx="93482">
                  <c:v>13.5</c:v>
                </c:pt>
                <c:pt idx="93483">
                  <c:v>13.5</c:v>
                </c:pt>
                <c:pt idx="93484">
                  <c:v>13.5</c:v>
                </c:pt>
                <c:pt idx="93485">
                  <c:v>13.5</c:v>
                </c:pt>
                <c:pt idx="93486">
                  <c:v>13.5</c:v>
                </c:pt>
                <c:pt idx="93487">
                  <c:v>13.5</c:v>
                </c:pt>
                <c:pt idx="93488">
                  <c:v>13.5</c:v>
                </c:pt>
                <c:pt idx="93489">
                  <c:v>13.5</c:v>
                </c:pt>
                <c:pt idx="93490">
                  <c:v>13.5</c:v>
                </c:pt>
                <c:pt idx="93491">
                  <c:v>13.5</c:v>
                </c:pt>
                <c:pt idx="93492">
                  <c:v>13.5</c:v>
                </c:pt>
                <c:pt idx="93493">
                  <c:v>13.5</c:v>
                </c:pt>
                <c:pt idx="93494">
                  <c:v>13.5</c:v>
                </c:pt>
                <c:pt idx="93495">
                  <c:v>13.5</c:v>
                </c:pt>
                <c:pt idx="93496">
                  <c:v>13.5</c:v>
                </c:pt>
                <c:pt idx="93497">
                  <c:v>13.5</c:v>
                </c:pt>
                <c:pt idx="93498">
                  <c:v>13.5</c:v>
                </c:pt>
                <c:pt idx="93499">
                  <c:v>13.5</c:v>
                </c:pt>
                <c:pt idx="93500">
                  <c:v>13.5</c:v>
                </c:pt>
                <c:pt idx="93501">
                  <c:v>13.5</c:v>
                </c:pt>
                <c:pt idx="93502">
                  <c:v>13.5</c:v>
                </c:pt>
                <c:pt idx="93503">
                  <c:v>13.5</c:v>
                </c:pt>
                <c:pt idx="93504">
                  <c:v>13.5</c:v>
                </c:pt>
                <c:pt idx="93505">
                  <c:v>13.5</c:v>
                </c:pt>
                <c:pt idx="93506">
                  <c:v>13.5</c:v>
                </c:pt>
                <c:pt idx="93507">
                  <c:v>13.5</c:v>
                </c:pt>
                <c:pt idx="93508">
                  <c:v>13.5</c:v>
                </c:pt>
                <c:pt idx="93509">
                  <c:v>13.5</c:v>
                </c:pt>
                <c:pt idx="93510">
                  <c:v>13.5</c:v>
                </c:pt>
                <c:pt idx="93511">
                  <c:v>13.5</c:v>
                </c:pt>
                <c:pt idx="93512">
                  <c:v>13.5</c:v>
                </c:pt>
                <c:pt idx="93513">
                  <c:v>13.5</c:v>
                </c:pt>
                <c:pt idx="93514">
                  <c:v>13.5</c:v>
                </c:pt>
                <c:pt idx="93515">
                  <c:v>13.5</c:v>
                </c:pt>
                <c:pt idx="93516">
                  <c:v>13.5</c:v>
                </c:pt>
                <c:pt idx="93517">
                  <c:v>13.5</c:v>
                </c:pt>
                <c:pt idx="93518">
                  <c:v>13.5</c:v>
                </c:pt>
                <c:pt idx="93519">
                  <c:v>13.5</c:v>
                </c:pt>
                <c:pt idx="93520">
                  <c:v>13.5</c:v>
                </c:pt>
                <c:pt idx="93521">
                  <c:v>13.5</c:v>
                </c:pt>
                <c:pt idx="93522">
                  <c:v>13.5</c:v>
                </c:pt>
                <c:pt idx="93523">
                  <c:v>13.5</c:v>
                </c:pt>
                <c:pt idx="93524">
                  <c:v>13.5</c:v>
                </c:pt>
                <c:pt idx="93525">
                  <c:v>13.5</c:v>
                </c:pt>
                <c:pt idx="93526">
                  <c:v>13.5</c:v>
                </c:pt>
                <c:pt idx="93527">
                  <c:v>13.5</c:v>
                </c:pt>
                <c:pt idx="93528">
                  <c:v>13.5</c:v>
                </c:pt>
                <c:pt idx="93529">
                  <c:v>13.5</c:v>
                </c:pt>
                <c:pt idx="93530">
                  <c:v>13.5</c:v>
                </c:pt>
                <c:pt idx="93531">
                  <c:v>13.5</c:v>
                </c:pt>
                <c:pt idx="93532">
                  <c:v>13.5</c:v>
                </c:pt>
                <c:pt idx="93533">
                  <c:v>13.5</c:v>
                </c:pt>
                <c:pt idx="93534">
                  <c:v>13.5</c:v>
                </c:pt>
                <c:pt idx="93535">
                  <c:v>13.5</c:v>
                </c:pt>
                <c:pt idx="93536">
                  <c:v>13.5</c:v>
                </c:pt>
                <c:pt idx="93537">
                  <c:v>13.5</c:v>
                </c:pt>
                <c:pt idx="93538">
                  <c:v>13.5</c:v>
                </c:pt>
                <c:pt idx="93539">
                  <c:v>13.5</c:v>
                </c:pt>
                <c:pt idx="93540">
                  <c:v>13.5</c:v>
                </c:pt>
                <c:pt idx="93541">
                  <c:v>13.5</c:v>
                </c:pt>
                <c:pt idx="93542">
                  <c:v>13.5</c:v>
                </c:pt>
                <c:pt idx="93543">
                  <c:v>13.5</c:v>
                </c:pt>
                <c:pt idx="93544">
                  <c:v>13.5</c:v>
                </c:pt>
                <c:pt idx="93545">
                  <c:v>13.5</c:v>
                </c:pt>
                <c:pt idx="93546">
                  <c:v>13.5</c:v>
                </c:pt>
                <c:pt idx="93547">
                  <c:v>13.5</c:v>
                </c:pt>
                <c:pt idx="93548">
                  <c:v>13.5</c:v>
                </c:pt>
                <c:pt idx="93549">
                  <c:v>13.5</c:v>
                </c:pt>
                <c:pt idx="93550">
                  <c:v>13.5</c:v>
                </c:pt>
                <c:pt idx="93551">
                  <c:v>13.5</c:v>
                </c:pt>
                <c:pt idx="93552">
                  <c:v>13.5</c:v>
                </c:pt>
                <c:pt idx="93553">
                  <c:v>13.5</c:v>
                </c:pt>
                <c:pt idx="93554">
                  <c:v>13.5</c:v>
                </c:pt>
                <c:pt idx="93555">
                  <c:v>13.5</c:v>
                </c:pt>
                <c:pt idx="93556">
                  <c:v>13.5</c:v>
                </c:pt>
                <c:pt idx="93557">
                  <c:v>13.5</c:v>
                </c:pt>
                <c:pt idx="93558">
                  <c:v>13.5</c:v>
                </c:pt>
                <c:pt idx="93559">
                  <c:v>13.5</c:v>
                </c:pt>
                <c:pt idx="93560">
                  <c:v>13.5</c:v>
                </c:pt>
                <c:pt idx="93561">
                  <c:v>13.5</c:v>
                </c:pt>
                <c:pt idx="93562">
                  <c:v>13.5</c:v>
                </c:pt>
                <c:pt idx="93563">
                  <c:v>13.5</c:v>
                </c:pt>
                <c:pt idx="93564">
                  <c:v>13.5</c:v>
                </c:pt>
                <c:pt idx="93565">
                  <c:v>13.5</c:v>
                </c:pt>
                <c:pt idx="93566">
                  <c:v>13.5</c:v>
                </c:pt>
                <c:pt idx="93567">
                  <c:v>13.5</c:v>
                </c:pt>
                <c:pt idx="93568">
                  <c:v>13.5</c:v>
                </c:pt>
                <c:pt idx="93569">
                  <c:v>13.5</c:v>
                </c:pt>
                <c:pt idx="93570">
                  <c:v>13.5</c:v>
                </c:pt>
                <c:pt idx="93571">
                  <c:v>13.5</c:v>
                </c:pt>
                <c:pt idx="93572">
                  <c:v>13.5</c:v>
                </c:pt>
                <c:pt idx="93573">
                  <c:v>13.5</c:v>
                </c:pt>
                <c:pt idx="93574">
                  <c:v>13.5</c:v>
                </c:pt>
                <c:pt idx="93575">
                  <c:v>13.5</c:v>
                </c:pt>
                <c:pt idx="93576">
                  <c:v>13.5</c:v>
                </c:pt>
                <c:pt idx="93577">
                  <c:v>13.5</c:v>
                </c:pt>
                <c:pt idx="93578">
                  <c:v>13.5</c:v>
                </c:pt>
                <c:pt idx="93579">
                  <c:v>13.5</c:v>
                </c:pt>
                <c:pt idx="93580">
                  <c:v>13.5</c:v>
                </c:pt>
                <c:pt idx="93581">
                  <c:v>13.5</c:v>
                </c:pt>
                <c:pt idx="93582">
                  <c:v>13.5</c:v>
                </c:pt>
                <c:pt idx="93583">
                  <c:v>13.5</c:v>
                </c:pt>
                <c:pt idx="93584">
                  <c:v>13.5</c:v>
                </c:pt>
                <c:pt idx="93585">
                  <c:v>13.5</c:v>
                </c:pt>
                <c:pt idx="93586">
                  <c:v>13.5</c:v>
                </c:pt>
                <c:pt idx="93587">
                  <c:v>13.5</c:v>
                </c:pt>
                <c:pt idx="93588">
                  <c:v>13.5</c:v>
                </c:pt>
                <c:pt idx="93589">
                  <c:v>13.5</c:v>
                </c:pt>
                <c:pt idx="93590">
                  <c:v>13.5</c:v>
                </c:pt>
                <c:pt idx="93591">
                  <c:v>13.5</c:v>
                </c:pt>
                <c:pt idx="93592">
                  <c:v>13.5</c:v>
                </c:pt>
                <c:pt idx="93593">
                  <c:v>13.5</c:v>
                </c:pt>
                <c:pt idx="93594">
                  <c:v>13.5</c:v>
                </c:pt>
                <c:pt idx="93595">
                  <c:v>13.5</c:v>
                </c:pt>
                <c:pt idx="93596">
                  <c:v>13.5</c:v>
                </c:pt>
                <c:pt idx="93597">
                  <c:v>13.5</c:v>
                </c:pt>
                <c:pt idx="93598">
                  <c:v>13.5</c:v>
                </c:pt>
                <c:pt idx="93599">
                  <c:v>13.5</c:v>
                </c:pt>
                <c:pt idx="93600">
                  <c:v>14</c:v>
                </c:pt>
                <c:pt idx="93601">
                  <c:v>14</c:v>
                </c:pt>
                <c:pt idx="93602">
                  <c:v>14</c:v>
                </c:pt>
                <c:pt idx="93603">
                  <c:v>14</c:v>
                </c:pt>
                <c:pt idx="93604">
                  <c:v>14</c:v>
                </c:pt>
                <c:pt idx="93605">
                  <c:v>14</c:v>
                </c:pt>
                <c:pt idx="93606">
                  <c:v>14</c:v>
                </c:pt>
                <c:pt idx="93607">
                  <c:v>14</c:v>
                </c:pt>
                <c:pt idx="93608">
                  <c:v>14</c:v>
                </c:pt>
                <c:pt idx="93609">
                  <c:v>14</c:v>
                </c:pt>
                <c:pt idx="93610">
                  <c:v>14</c:v>
                </c:pt>
                <c:pt idx="93611">
                  <c:v>14</c:v>
                </c:pt>
                <c:pt idx="93612">
                  <c:v>14</c:v>
                </c:pt>
                <c:pt idx="93613">
                  <c:v>14</c:v>
                </c:pt>
                <c:pt idx="93614">
                  <c:v>14</c:v>
                </c:pt>
                <c:pt idx="93615">
                  <c:v>14</c:v>
                </c:pt>
                <c:pt idx="93616">
                  <c:v>14</c:v>
                </c:pt>
                <c:pt idx="93617">
                  <c:v>14</c:v>
                </c:pt>
                <c:pt idx="93618">
                  <c:v>14</c:v>
                </c:pt>
                <c:pt idx="93619">
                  <c:v>14</c:v>
                </c:pt>
                <c:pt idx="93620">
                  <c:v>14</c:v>
                </c:pt>
                <c:pt idx="93621">
                  <c:v>14</c:v>
                </c:pt>
                <c:pt idx="93622">
                  <c:v>14</c:v>
                </c:pt>
                <c:pt idx="93623">
                  <c:v>14</c:v>
                </c:pt>
                <c:pt idx="93624">
                  <c:v>14</c:v>
                </c:pt>
                <c:pt idx="93625">
                  <c:v>14</c:v>
                </c:pt>
                <c:pt idx="93626">
                  <c:v>14</c:v>
                </c:pt>
                <c:pt idx="93627">
                  <c:v>14</c:v>
                </c:pt>
                <c:pt idx="93628">
                  <c:v>14</c:v>
                </c:pt>
                <c:pt idx="93629">
                  <c:v>14</c:v>
                </c:pt>
                <c:pt idx="93630">
                  <c:v>14</c:v>
                </c:pt>
                <c:pt idx="93631">
                  <c:v>14</c:v>
                </c:pt>
                <c:pt idx="93632">
                  <c:v>14</c:v>
                </c:pt>
                <c:pt idx="93633">
                  <c:v>14</c:v>
                </c:pt>
                <c:pt idx="93634">
                  <c:v>14</c:v>
                </c:pt>
                <c:pt idx="93635">
                  <c:v>14</c:v>
                </c:pt>
                <c:pt idx="93636">
                  <c:v>14</c:v>
                </c:pt>
                <c:pt idx="93637">
                  <c:v>14</c:v>
                </c:pt>
                <c:pt idx="93638">
                  <c:v>14</c:v>
                </c:pt>
                <c:pt idx="93639">
                  <c:v>14</c:v>
                </c:pt>
                <c:pt idx="93640">
                  <c:v>14</c:v>
                </c:pt>
                <c:pt idx="93641">
                  <c:v>14</c:v>
                </c:pt>
                <c:pt idx="93642">
                  <c:v>14</c:v>
                </c:pt>
                <c:pt idx="93643">
                  <c:v>14</c:v>
                </c:pt>
                <c:pt idx="93644">
                  <c:v>14</c:v>
                </c:pt>
                <c:pt idx="93645">
                  <c:v>14</c:v>
                </c:pt>
                <c:pt idx="93646">
                  <c:v>14</c:v>
                </c:pt>
                <c:pt idx="93647">
                  <c:v>14</c:v>
                </c:pt>
                <c:pt idx="93648">
                  <c:v>14</c:v>
                </c:pt>
                <c:pt idx="93649">
                  <c:v>14</c:v>
                </c:pt>
                <c:pt idx="93650">
                  <c:v>14</c:v>
                </c:pt>
                <c:pt idx="93651">
                  <c:v>14</c:v>
                </c:pt>
                <c:pt idx="93652">
                  <c:v>14</c:v>
                </c:pt>
                <c:pt idx="93653">
                  <c:v>14</c:v>
                </c:pt>
                <c:pt idx="93654">
                  <c:v>14</c:v>
                </c:pt>
                <c:pt idx="93655">
                  <c:v>14</c:v>
                </c:pt>
                <c:pt idx="93656">
                  <c:v>14</c:v>
                </c:pt>
                <c:pt idx="93657">
                  <c:v>14</c:v>
                </c:pt>
                <c:pt idx="93658">
                  <c:v>14</c:v>
                </c:pt>
                <c:pt idx="93659">
                  <c:v>14</c:v>
                </c:pt>
                <c:pt idx="93660">
                  <c:v>14</c:v>
                </c:pt>
                <c:pt idx="93661">
                  <c:v>14</c:v>
                </c:pt>
                <c:pt idx="93662">
                  <c:v>14</c:v>
                </c:pt>
                <c:pt idx="93663">
                  <c:v>14</c:v>
                </c:pt>
                <c:pt idx="93664">
                  <c:v>14</c:v>
                </c:pt>
                <c:pt idx="93665">
                  <c:v>14</c:v>
                </c:pt>
                <c:pt idx="93666">
                  <c:v>14</c:v>
                </c:pt>
                <c:pt idx="93667">
                  <c:v>14</c:v>
                </c:pt>
                <c:pt idx="93668">
                  <c:v>14</c:v>
                </c:pt>
                <c:pt idx="93669">
                  <c:v>14</c:v>
                </c:pt>
                <c:pt idx="93670">
                  <c:v>14</c:v>
                </c:pt>
                <c:pt idx="93671">
                  <c:v>14</c:v>
                </c:pt>
                <c:pt idx="93672">
                  <c:v>14</c:v>
                </c:pt>
                <c:pt idx="93673">
                  <c:v>14</c:v>
                </c:pt>
                <c:pt idx="93674">
                  <c:v>14</c:v>
                </c:pt>
                <c:pt idx="93675">
                  <c:v>14</c:v>
                </c:pt>
                <c:pt idx="93676">
                  <c:v>14</c:v>
                </c:pt>
                <c:pt idx="93677">
                  <c:v>14</c:v>
                </c:pt>
                <c:pt idx="93678">
                  <c:v>14</c:v>
                </c:pt>
                <c:pt idx="93679">
                  <c:v>14</c:v>
                </c:pt>
                <c:pt idx="93680">
                  <c:v>14</c:v>
                </c:pt>
                <c:pt idx="93681">
                  <c:v>14</c:v>
                </c:pt>
                <c:pt idx="93682">
                  <c:v>14</c:v>
                </c:pt>
                <c:pt idx="93683">
                  <c:v>14</c:v>
                </c:pt>
                <c:pt idx="93684">
                  <c:v>14</c:v>
                </c:pt>
                <c:pt idx="93685">
                  <c:v>14</c:v>
                </c:pt>
                <c:pt idx="93686">
                  <c:v>14</c:v>
                </c:pt>
                <c:pt idx="93687">
                  <c:v>14</c:v>
                </c:pt>
                <c:pt idx="93688">
                  <c:v>14</c:v>
                </c:pt>
                <c:pt idx="93689">
                  <c:v>14</c:v>
                </c:pt>
                <c:pt idx="93690">
                  <c:v>14</c:v>
                </c:pt>
                <c:pt idx="93691">
                  <c:v>14</c:v>
                </c:pt>
                <c:pt idx="93692">
                  <c:v>14</c:v>
                </c:pt>
                <c:pt idx="93693">
                  <c:v>14</c:v>
                </c:pt>
                <c:pt idx="93694">
                  <c:v>14</c:v>
                </c:pt>
                <c:pt idx="93695">
                  <c:v>14</c:v>
                </c:pt>
                <c:pt idx="93696">
                  <c:v>14</c:v>
                </c:pt>
                <c:pt idx="93697">
                  <c:v>14</c:v>
                </c:pt>
                <c:pt idx="93698">
                  <c:v>14</c:v>
                </c:pt>
                <c:pt idx="93699">
                  <c:v>14</c:v>
                </c:pt>
                <c:pt idx="93700">
                  <c:v>14</c:v>
                </c:pt>
                <c:pt idx="93701">
                  <c:v>14</c:v>
                </c:pt>
                <c:pt idx="93702">
                  <c:v>14</c:v>
                </c:pt>
                <c:pt idx="93703">
                  <c:v>14</c:v>
                </c:pt>
                <c:pt idx="93704">
                  <c:v>14</c:v>
                </c:pt>
                <c:pt idx="93705">
                  <c:v>14</c:v>
                </c:pt>
                <c:pt idx="93706">
                  <c:v>14</c:v>
                </c:pt>
                <c:pt idx="93707">
                  <c:v>14</c:v>
                </c:pt>
                <c:pt idx="93708">
                  <c:v>14</c:v>
                </c:pt>
                <c:pt idx="93709">
                  <c:v>14</c:v>
                </c:pt>
                <c:pt idx="93710">
                  <c:v>14</c:v>
                </c:pt>
                <c:pt idx="93711">
                  <c:v>14</c:v>
                </c:pt>
                <c:pt idx="93712">
                  <c:v>14</c:v>
                </c:pt>
                <c:pt idx="93713">
                  <c:v>14</c:v>
                </c:pt>
                <c:pt idx="93714">
                  <c:v>14</c:v>
                </c:pt>
                <c:pt idx="93715">
                  <c:v>14</c:v>
                </c:pt>
                <c:pt idx="93716">
                  <c:v>14</c:v>
                </c:pt>
                <c:pt idx="93717">
                  <c:v>14</c:v>
                </c:pt>
                <c:pt idx="93718">
                  <c:v>14</c:v>
                </c:pt>
                <c:pt idx="93719">
                  <c:v>14</c:v>
                </c:pt>
                <c:pt idx="93720">
                  <c:v>14</c:v>
                </c:pt>
                <c:pt idx="93721">
                  <c:v>14</c:v>
                </c:pt>
                <c:pt idx="93722">
                  <c:v>14</c:v>
                </c:pt>
                <c:pt idx="93723">
                  <c:v>14</c:v>
                </c:pt>
                <c:pt idx="93724">
                  <c:v>14</c:v>
                </c:pt>
                <c:pt idx="93725">
                  <c:v>14</c:v>
                </c:pt>
                <c:pt idx="93726">
                  <c:v>14</c:v>
                </c:pt>
                <c:pt idx="93727">
                  <c:v>14</c:v>
                </c:pt>
                <c:pt idx="93728">
                  <c:v>14</c:v>
                </c:pt>
                <c:pt idx="93729">
                  <c:v>14</c:v>
                </c:pt>
                <c:pt idx="93730">
                  <c:v>14</c:v>
                </c:pt>
                <c:pt idx="93731">
                  <c:v>14</c:v>
                </c:pt>
                <c:pt idx="93732">
                  <c:v>14</c:v>
                </c:pt>
                <c:pt idx="93733">
                  <c:v>14</c:v>
                </c:pt>
                <c:pt idx="93734">
                  <c:v>14</c:v>
                </c:pt>
                <c:pt idx="93735">
                  <c:v>14</c:v>
                </c:pt>
                <c:pt idx="93736">
                  <c:v>14</c:v>
                </c:pt>
                <c:pt idx="93737">
                  <c:v>14</c:v>
                </c:pt>
                <c:pt idx="93738">
                  <c:v>14</c:v>
                </c:pt>
                <c:pt idx="93739">
                  <c:v>14</c:v>
                </c:pt>
                <c:pt idx="93740">
                  <c:v>14</c:v>
                </c:pt>
                <c:pt idx="93741">
                  <c:v>14</c:v>
                </c:pt>
                <c:pt idx="93742">
                  <c:v>14</c:v>
                </c:pt>
                <c:pt idx="93743">
                  <c:v>14</c:v>
                </c:pt>
                <c:pt idx="93744">
                  <c:v>14</c:v>
                </c:pt>
                <c:pt idx="93745">
                  <c:v>14</c:v>
                </c:pt>
                <c:pt idx="93746">
                  <c:v>14</c:v>
                </c:pt>
                <c:pt idx="93747">
                  <c:v>14</c:v>
                </c:pt>
                <c:pt idx="93748">
                  <c:v>14</c:v>
                </c:pt>
                <c:pt idx="93749">
                  <c:v>14</c:v>
                </c:pt>
                <c:pt idx="93750">
                  <c:v>14</c:v>
                </c:pt>
                <c:pt idx="93751">
                  <c:v>14</c:v>
                </c:pt>
                <c:pt idx="93752">
                  <c:v>14</c:v>
                </c:pt>
                <c:pt idx="93753">
                  <c:v>14</c:v>
                </c:pt>
                <c:pt idx="93754">
                  <c:v>14</c:v>
                </c:pt>
                <c:pt idx="93755">
                  <c:v>14</c:v>
                </c:pt>
                <c:pt idx="93756">
                  <c:v>14</c:v>
                </c:pt>
                <c:pt idx="93757">
                  <c:v>14</c:v>
                </c:pt>
                <c:pt idx="93758">
                  <c:v>14</c:v>
                </c:pt>
                <c:pt idx="93759">
                  <c:v>14</c:v>
                </c:pt>
                <c:pt idx="93760">
                  <c:v>14</c:v>
                </c:pt>
                <c:pt idx="93761">
                  <c:v>14</c:v>
                </c:pt>
                <c:pt idx="93762">
                  <c:v>14</c:v>
                </c:pt>
                <c:pt idx="93763">
                  <c:v>14</c:v>
                </c:pt>
                <c:pt idx="93764">
                  <c:v>14</c:v>
                </c:pt>
                <c:pt idx="93765">
                  <c:v>14</c:v>
                </c:pt>
                <c:pt idx="93766">
                  <c:v>14</c:v>
                </c:pt>
                <c:pt idx="93767">
                  <c:v>14</c:v>
                </c:pt>
                <c:pt idx="93768">
                  <c:v>14</c:v>
                </c:pt>
                <c:pt idx="93769">
                  <c:v>14</c:v>
                </c:pt>
                <c:pt idx="93770">
                  <c:v>14</c:v>
                </c:pt>
                <c:pt idx="93771">
                  <c:v>14</c:v>
                </c:pt>
                <c:pt idx="93772">
                  <c:v>14</c:v>
                </c:pt>
                <c:pt idx="93773">
                  <c:v>14</c:v>
                </c:pt>
                <c:pt idx="93774">
                  <c:v>14</c:v>
                </c:pt>
                <c:pt idx="93775">
                  <c:v>14</c:v>
                </c:pt>
                <c:pt idx="93776">
                  <c:v>14</c:v>
                </c:pt>
                <c:pt idx="93777">
                  <c:v>14</c:v>
                </c:pt>
                <c:pt idx="93778">
                  <c:v>14</c:v>
                </c:pt>
                <c:pt idx="93779">
                  <c:v>14</c:v>
                </c:pt>
                <c:pt idx="93780">
                  <c:v>14</c:v>
                </c:pt>
                <c:pt idx="93781">
                  <c:v>14</c:v>
                </c:pt>
                <c:pt idx="93782">
                  <c:v>14</c:v>
                </c:pt>
                <c:pt idx="93783">
                  <c:v>14</c:v>
                </c:pt>
                <c:pt idx="93784">
                  <c:v>14</c:v>
                </c:pt>
                <c:pt idx="93785">
                  <c:v>14</c:v>
                </c:pt>
                <c:pt idx="93786">
                  <c:v>14</c:v>
                </c:pt>
                <c:pt idx="93787">
                  <c:v>14</c:v>
                </c:pt>
                <c:pt idx="93788">
                  <c:v>14</c:v>
                </c:pt>
                <c:pt idx="93789">
                  <c:v>14</c:v>
                </c:pt>
                <c:pt idx="93790">
                  <c:v>14</c:v>
                </c:pt>
                <c:pt idx="93791">
                  <c:v>14</c:v>
                </c:pt>
                <c:pt idx="93792">
                  <c:v>14</c:v>
                </c:pt>
                <c:pt idx="93793">
                  <c:v>14</c:v>
                </c:pt>
                <c:pt idx="93794">
                  <c:v>14</c:v>
                </c:pt>
                <c:pt idx="93795">
                  <c:v>14</c:v>
                </c:pt>
                <c:pt idx="93796">
                  <c:v>14</c:v>
                </c:pt>
                <c:pt idx="93797">
                  <c:v>14</c:v>
                </c:pt>
                <c:pt idx="93798">
                  <c:v>14</c:v>
                </c:pt>
                <c:pt idx="93799">
                  <c:v>14</c:v>
                </c:pt>
                <c:pt idx="93800">
                  <c:v>14</c:v>
                </c:pt>
                <c:pt idx="93801">
                  <c:v>14</c:v>
                </c:pt>
                <c:pt idx="93802">
                  <c:v>14</c:v>
                </c:pt>
                <c:pt idx="93803">
                  <c:v>14</c:v>
                </c:pt>
                <c:pt idx="93804">
                  <c:v>14</c:v>
                </c:pt>
                <c:pt idx="93805">
                  <c:v>14</c:v>
                </c:pt>
                <c:pt idx="93806">
                  <c:v>14</c:v>
                </c:pt>
                <c:pt idx="93807">
                  <c:v>14</c:v>
                </c:pt>
                <c:pt idx="93808">
                  <c:v>14</c:v>
                </c:pt>
                <c:pt idx="93809">
                  <c:v>14</c:v>
                </c:pt>
                <c:pt idx="93810">
                  <c:v>14</c:v>
                </c:pt>
                <c:pt idx="93811">
                  <c:v>14</c:v>
                </c:pt>
                <c:pt idx="93812">
                  <c:v>14</c:v>
                </c:pt>
                <c:pt idx="93813">
                  <c:v>14</c:v>
                </c:pt>
                <c:pt idx="93814">
                  <c:v>14</c:v>
                </c:pt>
                <c:pt idx="93815">
                  <c:v>14</c:v>
                </c:pt>
                <c:pt idx="93816">
                  <c:v>14</c:v>
                </c:pt>
                <c:pt idx="93817">
                  <c:v>14</c:v>
                </c:pt>
                <c:pt idx="93818">
                  <c:v>14</c:v>
                </c:pt>
                <c:pt idx="93819">
                  <c:v>14</c:v>
                </c:pt>
                <c:pt idx="93820">
                  <c:v>14</c:v>
                </c:pt>
                <c:pt idx="93821">
                  <c:v>14</c:v>
                </c:pt>
                <c:pt idx="93822">
                  <c:v>14</c:v>
                </c:pt>
                <c:pt idx="93823">
                  <c:v>14</c:v>
                </c:pt>
                <c:pt idx="93824">
                  <c:v>14</c:v>
                </c:pt>
                <c:pt idx="93825">
                  <c:v>14</c:v>
                </c:pt>
                <c:pt idx="93826">
                  <c:v>14</c:v>
                </c:pt>
                <c:pt idx="93827">
                  <c:v>14</c:v>
                </c:pt>
                <c:pt idx="93828">
                  <c:v>14</c:v>
                </c:pt>
                <c:pt idx="93829">
                  <c:v>14</c:v>
                </c:pt>
                <c:pt idx="93830">
                  <c:v>14</c:v>
                </c:pt>
                <c:pt idx="93831">
                  <c:v>14</c:v>
                </c:pt>
                <c:pt idx="93832">
                  <c:v>14</c:v>
                </c:pt>
                <c:pt idx="93833">
                  <c:v>14</c:v>
                </c:pt>
                <c:pt idx="93834">
                  <c:v>14</c:v>
                </c:pt>
                <c:pt idx="93835">
                  <c:v>14</c:v>
                </c:pt>
                <c:pt idx="93836">
                  <c:v>14</c:v>
                </c:pt>
                <c:pt idx="93837">
                  <c:v>14</c:v>
                </c:pt>
                <c:pt idx="93838">
                  <c:v>14</c:v>
                </c:pt>
                <c:pt idx="93839">
                  <c:v>14</c:v>
                </c:pt>
                <c:pt idx="93840">
                  <c:v>14</c:v>
                </c:pt>
                <c:pt idx="93841">
                  <c:v>14</c:v>
                </c:pt>
                <c:pt idx="93842">
                  <c:v>14</c:v>
                </c:pt>
                <c:pt idx="93843">
                  <c:v>14</c:v>
                </c:pt>
                <c:pt idx="93844">
                  <c:v>14</c:v>
                </c:pt>
                <c:pt idx="93845">
                  <c:v>14</c:v>
                </c:pt>
                <c:pt idx="93846">
                  <c:v>14</c:v>
                </c:pt>
                <c:pt idx="93847">
                  <c:v>14</c:v>
                </c:pt>
                <c:pt idx="93848">
                  <c:v>14</c:v>
                </c:pt>
                <c:pt idx="93849">
                  <c:v>14</c:v>
                </c:pt>
                <c:pt idx="93850">
                  <c:v>14</c:v>
                </c:pt>
                <c:pt idx="93851">
                  <c:v>14</c:v>
                </c:pt>
                <c:pt idx="93852">
                  <c:v>14</c:v>
                </c:pt>
                <c:pt idx="93853">
                  <c:v>14</c:v>
                </c:pt>
                <c:pt idx="93854">
                  <c:v>14</c:v>
                </c:pt>
                <c:pt idx="93855">
                  <c:v>14</c:v>
                </c:pt>
                <c:pt idx="93856">
                  <c:v>14</c:v>
                </c:pt>
                <c:pt idx="93857">
                  <c:v>14</c:v>
                </c:pt>
                <c:pt idx="93858">
                  <c:v>14</c:v>
                </c:pt>
                <c:pt idx="93859">
                  <c:v>14</c:v>
                </c:pt>
                <c:pt idx="93860">
                  <c:v>14</c:v>
                </c:pt>
                <c:pt idx="93861">
                  <c:v>14</c:v>
                </c:pt>
                <c:pt idx="93862">
                  <c:v>14</c:v>
                </c:pt>
                <c:pt idx="93863">
                  <c:v>14</c:v>
                </c:pt>
                <c:pt idx="93864">
                  <c:v>14</c:v>
                </c:pt>
                <c:pt idx="93865">
                  <c:v>14</c:v>
                </c:pt>
                <c:pt idx="93866">
                  <c:v>14</c:v>
                </c:pt>
                <c:pt idx="93867">
                  <c:v>14</c:v>
                </c:pt>
                <c:pt idx="93868">
                  <c:v>14</c:v>
                </c:pt>
                <c:pt idx="93869">
                  <c:v>14</c:v>
                </c:pt>
                <c:pt idx="93870">
                  <c:v>14</c:v>
                </c:pt>
                <c:pt idx="93871">
                  <c:v>14</c:v>
                </c:pt>
                <c:pt idx="93872">
                  <c:v>14</c:v>
                </c:pt>
                <c:pt idx="93873">
                  <c:v>14</c:v>
                </c:pt>
                <c:pt idx="93874">
                  <c:v>14</c:v>
                </c:pt>
                <c:pt idx="93875">
                  <c:v>14</c:v>
                </c:pt>
                <c:pt idx="93876">
                  <c:v>14</c:v>
                </c:pt>
                <c:pt idx="93877">
                  <c:v>14</c:v>
                </c:pt>
                <c:pt idx="93878">
                  <c:v>14</c:v>
                </c:pt>
                <c:pt idx="93879">
                  <c:v>14</c:v>
                </c:pt>
                <c:pt idx="93880">
                  <c:v>14</c:v>
                </c:pt>
                <c:pt idx="93881">
                  <c:v>14</c:v>
                </c:pt>
                <c:pt idx="93882">
                  <c:v>14</c:v>
                </c:pt>
                <c:pt idx="93883">
                  <c:v>14</c:v>
                </c:pt>
                <c:pt idx="93884">
                  <c:v>14</c:v>
                </c:pt>
                <c:pt idx="93885">
                  <c:v>14</c:v>
                </c:pt>
                <c:pt idx="93886">
                  <c:v>14</c:v>
                </c:pt>
                <c:pt idx="93887">
                  <c:v>14</c:v>
                </c:pt>
                <c:pt idx="93888">
                  <c:v>14</c:v>
                </c:pt>
                <c:pt idx="93889">
                  <c:v>14</c:v>
                </c:pt>
                <c:pt idx="93890">
                  <c:v>14</c:v>
                </c:pt>
                <c:pt idx="93891">
                  <c:v>14</c:v>
                </c:pt>
                <c:pt idx="93892">
                  <c:v>14</c:v>
                </c:pt>
                <c:pt idx="93893">
                  <c:v>14</c:v>
                </c:pt>
                <c:pt idx="93894">
                  <c:v>14</c:v>
                </c:pt>
                <c:pt idx="93895">
                  <c:v>14</c:v>
                </c:pt>
                <c:pt idx="93896">
                  <c:v>14</c:v>
                </c:pt>
                <c:pt idx="93897">
                  <c:v>14</c:v>
                </c:pt>
                <c:pt idx="93898">
                  <c:v>14</c:v>
                </c:pt>
                <c:pt idx="93899">
                  <c:v>14</c:v>
                </c:pt>
                <c:pt idx="93900">
                  <c:v>14</c:v>
                </c:pt>
                <c:pt idx="93901">
                  <c:v>14</c:v>
                </c:pt>
                <c:pt idx="93902">
                  <c:v>14</c:v>
                </c:pt>
                <c:pt idx="93903">
                  <c:v>14</c:v>
                </c:pt>
                <c:pt idx="93904">
                  <c:v>14</c:v>
                </c:pt>
                <c:pt idx="93905">
                  <c:v>14</c:v>
                </c:pt>
                <c:pt idx="93906">
                  <c:v>14</c:v>
                </c:pt>
                <c:pt idx="93907">
                  <c:v>14</c:v>
                </c:pt>
                <c:pt idx="93908">
                  <c:v>14</c:v>
                </c:pt>
                <c:pt idx="93909">
                  <c:v>14</c:v>
                </c:pt>
                <c:pt idx="93910">
                  <c:v>14</c:v>
                </c:pt>
                <c:pt idx="93911">
                  <c:v>14</c:v>
                </c:pt>
                <c:pt idx="93912">
                  <c:v>14</c:v>
                </c:pt>
                <c:pt idx="93913">
                  <c:v>14</c:v>
                </c:pt>
                <c:pt idx="93914">
                  <c:v>14</c:v>
                </c:pt>
                <c:pt idx="93915">
                  <c:v>14</c:v>
                </c:pt>
                <c:pt idx="93916">
                  <c:v>14</c:v>
                </c:pt>
                <c:pt idx="93917">
                  <c:v>14</c:v>
                </c:pt>
                <c:pt idx="93918">
                  <c:v>14</c:v>
                </c:pt>
                <c:pt idx="93919">
                  <c:v>14</c:v>
                </c:pt>
                <c:pt idx="93920">
                  <c:v>14</c:v>
                </c:pt>
                <c:pt idx="93921">
                  <c:v>14</c:v>
                </c:pt>
                <c:pt idx="93922">
                  <c:v>14</c:v>
                </c:pt>
                <c:pt idx="93923">
                  <c:v>14</c:v>
                </c:pt>
                <c:pt idx="93924">
                  <c:v>14</c:v>
                </c:pt>
                <c:pt idx="93925">
                  <c:v>14</c:v>
                </c:pt>
                <c:pt idx="93926">
                  <c:v>14</c:v>
                </c:pt>
                <c:pt idx="93927">
                  <c:v>14</c:v>
                </c:pt>
                <c:pt idx="93928">
                  <c:v>14</c:v>
                </c:pt>
                <c:pt idx="93929">
                  <c:v>14</c:v>
                </c:pt>
                <c:pt idx="93930">
                  <c:v>14</c:v>
                </c:pt>
                <c:pt idx="93931">
                  <c:v>14</c:v>
                </c:pt>
                <c:pt idx="93932">
                  <c:v>14</c:v>
                </c:pt>
                <c:pt idx="93933">
                  <c:v>14</c:v>
                </c:pt>
                <c:pt idx="93934">
                  <c:v>14</c:v>
                </c:pt>
                <c:pt idx="93935">
                  <c:v>14</c:v>
                </c:pt>
                <c:pt idx="93936">
                  <c:v>14</c:v>
                </c:pt>
                <c:pt idx="93937">
                  <c:v>14</c:v>
                </c:pt>
                <c:pt idx="93938">
                  <c:v>14</c:v>
                </c:pt>
                <c:pt idx="93939">
                  <c:v>14</c:v>
                </c:pt>
                <c:pt idx="93940">
                  <c:v>14</c:v>
                </c:pt>
                <c:pt idx="93941">
                  <c:v>14</c:v>
                </c:pt>
                <c:pt idx="93942">
                  <c:v>14</c:v>
                </c:pt>
                <c:pt idx="93943">
                  <c:v>14</c:v>
                </c:pt>
                <c:pt idx="93944">
                  <c:v>14</c:v>
                </c:pt>
                <c:pt idx="93945">
                  <c:v>14</c:v>
                </c:pt>
                <c:pt idx="93946">
                  <c:v>14</c:v>
                </c:pt>
                <c:pt idx="93947">
                  <c:v>14</c:v>
                </c:pt>
                <c:pt idx="93948">
                  <c:v>14</c:v>
                </c:pt>
                <c:pt idx="93949">
                  <c:v>14</c:v>
                </c:pt>
                <c:pt idx="93950">
                  <c:v>14</c:v>
                </c:pt>
                <c:pt idx="93951">
                  <c:v>14</c:v>
                </c:pt>
                <c:pt idx="93952">
                  <c:v>14</c:v>
                </c:pt>
                <c:pt idx="93953">
                  <c:v>14</c:v>
                </c:pt>
                <c:pt idx="93954">
                  <c:v>14</c:v>
                </c:pt>
                <c:pt idx="93955">
                  <c:v>14</c:v>
                </c:pt>
                <c:pt idx="93956">
                  <c:v>14</c:v>
                </c:pt>
                <c:pt idx="93957">
                  <c:v>14</c:v>
                </c:pt>
                <c:pt idx="93958">
                  <c:v>14</c:v>
                </c:pt>
                <c:pt idx="93959">
                  <c:v>14</c:v>
                </c:pt>
                <c:pt idx="93960">
                  <c:v>14</c:v>
                </c:pt>
                <c:pt idx="93961">
                  <c:v>14</c:v>
                </c:pt>
                <c:pt idx="93962">
                  <c:v>14</c:v>
                </c:pt>
                <c:pt idx="93963">
                  <c:v>14</c:v>
                </c:pt>
                <c:pt idx="93964">
                  <c:v>14</c:v>
                </c:pt>
                <c:pt idx="93965">
                  <c:v>14</c:v>
                </c:pt>
                <c:pt idx="93966">
                  <c:v>14</c:v>
                </c:pt>
                <c:pt idx="93967">
                  <c:v>14</c:v>
                </c:pt>
                <c:pt idx="93968">
                  <c:v>14</c:v>
                </c:pt>
                <c:pt idx="93969">
                  <c:v>14</c:v>
                </c:pt>
                <c:pt idx="93970">
                  <c:v>14</c:v>
                </c:pt>
                <c:pt idx="93971">
                  <c:v>14</c:v>
                </c:pt>
                <c:pt idx="93972">
                  <c:v>14</c:v>
                </c:pt>
                <c:pt idx="93973">
                  <c:v>14</c:v>
                </c:pt>
                <c:pt idx="93974">
                  <c:v>14</c:v>
                </c:pt>
                <c:pt idx="93975">
                  <c:v>14</c:v>
                </c:pt>
                <c:pt idx="93976">
                  <c:v>14</c:v>
                </c:pt>
                <c:pt idx="93977">
                  <c:v>14</c:v>
                </c:pt>
                <c:pt idx="93978">
                  <c:v>14</c:v>
                </c:pt>
                <c:pt idx="93979">
                  <c:v>14</c:v>
                </c:pt>
                <c:pt idx="93980">
                  <c:v>14</c:v>
                </c:pt>
                <c:pt idx="93981">
                  <c:v>14</c:v>
                </c:pt>
                <c:pt idx="93982">
                  <c:v>14</c:v>
                </c:pt>
                <c:pt idx="93983">
                  <c:v>14</c:v>
                </c:pt>
                <c:pt idx="93984">
                  <c:v>14</c:v>
                </c:pt>
                <c:pt idx="93985">
                  <c:v>14</c:v>
                </c:pt>
                <c:pt idx="93986">
                  <c:v>14</c:v>
                </c:pt>
                <c:pt idx="93987">
                  <c:v>14</c:v>
                </c:pt>
                <c:pt idx="93988">
                  <c:v>14</c:v>
                </c:pt>
                <c:pt idx="93989">
                  <c:v>14</c:v>
                </c:pt>
                <c:pt idx="93990">
                  <c:v>14</c:v>
                </c:pt>
                <c:pt idx="93991">
                  <c:v>14</c:v>
                </c:pt>
                <c:pt idx="93992">
                  <c:v>14</c:v>
                </c:pt>
                <c:pt idx="93993">
                  <c:v>14</c:v>
                </c:pt>
                <c:pt idx="93994">
                  <c:v>14</c:v>
                </c:pt>
                <c:pt idx="93995">
                  <c:v>14</c:v>
                </c:pt>
                <c:pt idx="93996">
                  <c:v>14</c:v>
                </c:pt>
                <c:pt idx="93997">
                  <c:v>14</c:v>
                </c:pt>
                <c:pt idx="93998">
                  <c:v>14</c:v>
                </c:pt>
                <c:pt idx="93999">
                  <c:v>14</c:v>
                </c:pt>
                <c:pt idx="94000">
                  <c:v>14</c:v>
                </c:pt>
                <c:pt idx="94001">
                  <c:v>14</c:v>
                </c:pt>
                <c:pt idx="94002">
                  <c:v>14</c:v>
                </c:pt>
                <c:pt idx="94003">
                  <c:v>14</c:v>
                </c:pt>
                <c:pt idx="94004">
                  <c:v>14</c:v>
                </c:pt>
                <c:pt idx="94005">
                  <c:v>14</c:v>
                </c:pt>
                <c:pt idx="94006">
                  <c:v>14</c:v>
                </c:pt>
                <c:pt idx="94007">
                  <c:v>14</c:v>
                </c:pt>
                <c:pt idx="94008">
                  <c:v>14</c:v>
                </c:pt>
                <c:pt idx="94009">
                  <c:v>14</c:v>
                </c:pt>
                <c:pt idx="94010">
                  <c:v>14</c:v>
                </c:pt>
                <c:pt idx="94011">
                  <c:v>14</c:v>
                </c:pt>
                <c:pt idx="94012">
                  <c:v>14</c:v>
                </c:pt>
                <c:pt idx="94013">
                  <c:v>14</c:v>
                </c:pt>
                <c:pt idx="94014">
                  <c:v>14</c:v>
                </c:pt>
                <c:pt idx="94015">
                  <c:v>14</c:v>
                </c:pt>
                <c:pt idx="94016">
                  <c:v>14</c:v>
                </c:pt>
                <c:pt idx="94017">
                  <c:v>14</c:v>
                </c:pt>
                <c:pt idx="94018">
                  <c:v>14</c:v>
                </c:pt>
                <c:pt idx="94019">
                  <c:v>14</c:v>
                </c:pt>
                <c:pt idx="94020">
                  <c:v>14</c:v>
                </c:pt>
                <c:pt idx="94021">
                  <c:v>14</c:v>
                </c:pt>
                <c:pt idx="94022">
                  <c:v>14</c:v>
                </c:pt>
                <c:pt idx="94023">
                  <c:v>14</c:v>
                </c:pt>
                <c:pt idx="94024">
                  <c:v>14</c:v>
                </c:pt>
                <c:pt idx="94025">
                  <c:v>14</c:v>
                </c:pt>
                <c:pt idx="94026">
                  <c:v>14</c:v>
                </c:pt>
                <c:pt idx="94027">
                  <c:v>14</c:v>
                </c:pt>
                <c:pt idx="94028">
                  <c:v>14</c:v>
                </c:pt>
                <c:pt idx="94029">
                  <c:v>14</c:v>
                </c:pt>
                <c:pt idx="94030">
                  <c:v>14</c:v>
                </c:pt>
                <c:pt idx="94031">
                  <c:v>14</c:v>
                </c:pt>
                <c:pt idx="94032">
                  <c:v>14</c:v>
                </c:pt>
                <c:pt idx="94033">
                  <c:v>14</c:v>
                </c:pt>
                <c:pt idx="94034">
                  <c:v>14</c:v>
                </c:pt>
                <c:pt idx="94035">
                  <c:v>14</c:v>
                </c:pt>
                <c:pt idx="94036">
                  <c:v>14</c:v>
                </c:pt>
                <c:pt idx="94037">
                  <c:v>14</c:v>
                </c:pt>
                <c:pt idx="94038">
                  <c:v>14</c:v>
                </c:pt>
                <c:pt idx="94039">
                  <c:v>14</c:v>
                </c:pt>
                <c:pt idx="94040">
                  <c:v>14</c:v>
                </c:pt>
                <c:pt idx="94041">
                  <c:v>14</c:v>
                </c:pt>
                <c:pt idx="94042">
                  <c:v>14</c:v>
                </c:pt>
                <c:pt idx="94043">
                  <c:v>14</c:v>
                </c:pt>
                <c:pt idx="94044">
                  <c:v>14</c:v>
                </c:pt>
                <c:pt idx="94045">
                  <c:v>14</c:v>
                </c:pt>
                <c:pt idx="94046">
                  <c:v>14</c:v>
                </c:pt>
                <c:pt idx="94047">
                  <c:v>14</c:v>
                </c:pt>
                <c:pt idx="94048">
                  <c:v>14</c:v>
                </c:pt>
                <c:pt idx="94049">
                  <c:v>14</c:v>
                </c:pt>
                <c:pt idx="94050">
                  <c:v>14</c:v>
                </c:pt>
                <c:pt idx="94051">
                  <c:v>14</c:v>
                </c:pt>
                <c:pt idx="94052">
                  <c:v>14</c:v>
                </c:pt>
                <c:pt idx="94053">
                  <c:v>14</c:v>
                </c:pt>
                <c:pt idx="94054">
                  <c:v>14</c:v>
                </c:pt>
                <c:pt idx="94055">
                  <c:v>14</c:v>
                </c:pt>
                <c:pt idx="94056">
                  <c:v>14</c:v>
                </c:pt>
                <c:pt idx="94057">
                  <c:v>14</c:v>
                </c:pt>
                <c:pt idx="94058">
                  <c:v>14</c:v>
                </c:pt>
                <c:pt idx="94059">
                  <c:v>14</c:v>
                </c:pt>
                <c:pt idx="94060">
                  <c:v>14</c:v>
                </c:pt>
                <c:pt idx="94061">
                  <c:v>14</c:v>
                </c:pt>
                <c:pt idx="94062">
                  <c:v>14</c:v>
                </c:pt>
                <c:pt idx="94063">
                  <c:v>14</c:v>
                </c:pt>
                <c:pt idx="94064">
                  <c:v>14</c:v>
                </c:pt>
                <c:pt idx="94065">
                  <c:v>14</c:v>
                </c:pt>
                <c:pt idx="94066">
                  <c:v>14</c:v>
                </c:pt>
                <c:pt idx="94067">
                  <c:v>14</c:v>
                </c:pt>
                <c:pt idx="94068">
                  <c:v>14</c:v>
                </c:pt>
                <c:pt idx="94069">
                  <c:v>14</c:v>
                </c:pt>
                <c:pt idx="94070">
                  <c:v>14</c:v>
                </c:pt>
                <c:pt idx="94071">
                  <c:v>14</c:v>
                </c:pt>
                <c:pt idx="94072">
                  <c:v>14</c:v>
                </c:pt>
                <c:pt idx="94073">
                  <c:v>14</c:v>
                </c:pt>
                <c:pt idx="94074">
                  <c:v>14</c:v>
                </c:pt>
                <c:pt idx="94075">
                  <c:v>14</c:v>
                </c:pt>
                <c:pt idx="94076">
                  <c:v>14</c:v>
                </c:pt>
                <c:pt idx="94077">
                  <c:v>14</c:v>
                </c:pt>
                <c:pt idx="94078">
                  <c:v>14</c:v>
                </c:pt>
                <c:pt idx="94079">
                  <c:v>14</c:v>
                </c:pt>
                <c:pt idx="94080">
                  <c:v>14</c:v>
                </c:pt>
                <c:pt idx="94081">
                  <c:v>14</c:v>
                </c:pt>
                <c:pt idx="94082">
                  <c:v>14</c:v>
                </c:pt>
                <c:pt idx="94083">
                  <c:v>14</c:v>
                </c:pt>
                <c:pt idx="94084">
                  <c:v>14</c:v>
                </c:pt>
                <c:pt idx="94085">
                  <c:v>14</c:v>
                </c:pt>
                <c:pt idx="94086">
                  <c:v>14</c:v>
                </c:pt>
                <c:pt idx="94087">
                  <c:v>14</c:v>
                </c:pt>
                <c:pt idx="94088">
                  <c:v>14</c:v>
                </c:pt>
                <c:pt idx="94089">
                  <c:v>14</c:v>
                </c:pt>
                <c:pt idx="94090">
                  <c:v>14</c:v>
                </c:pt>
                <c:pt idx="94091">
                  <c:v>14</c:v>
                </c:pt>
                <c:pt idx="94092">
                  <c:v>14</c:v>
                </c:pt>
                <c:pt idx="94093">
                  <c:v>14</c:v>
                </c:pt>
                <c:pt idx="94094">
                  <c:v>14</c:v>
                </c:pt>
                <c:pt idx="94095">
                  <c:v>14</c:v>
                </c:pt>
                <c:pt idx="94096">
                  <c:v>14</c:v>
                </c:pt>
                <c:pt idx="94097">
                  <c:v>14</c:v>
                </c:pt>
                <c:pt idx="94098">
                  <c:v>14</c:v>
                </c:pt>
                <c:pt idx="94099">
                  <c:v>14</c:v>
                </c:pt>
                <c:pt idx="94100">
                  <c:v>14</c:v>
                </c:pt>
                <c:pt idx="94101">
                  <c:v>14</c:v>
                </c:pt>
                <c:pt idx="94102">
                  <c:v>14</c:v>
                </c:pt>
                <c:pt idx="94103">
                  <c:v>14</c:v>
                </c:pt>
                <c:pt idx="94104">
                  <c:v>14</c:v>
                </c:pt>
                <c:pt idx="94105">
                  <c:v>14</c:v>
                </c:pt>
                <c:pt idx="94106">
                  <c:v>14</c:v>
                </c:pt>
                <c:pt idx="94107">
                  <c:v>14</c:v>
                </c:pt>
                <c:pt idx="94108">
                  <c:v>14</c:v>
                </c:pt>
                <c:pt idx="94109">
                  <c:v>14</c:v>
                </c:pt>
                <c:pt idx="94110">
                  <c:v>14</c:v>
                </c:pt>
                <c:pt idx="94111">
                  <c:v>14</c:v>
                </c:pt>
                <c:pt idx="94112">
                  <c:v>14</c:v>
                </c:pt>
                <c:pt idx="94113">
                  <c:v>14</c:v>
                </c:pt>
                <c:pt idx="94114">
                  <c:v>14</c:v>
                </c:pt>
                <c:pt idx="94115">
                  <c:v>14</c:v>
                </c:pt>
                <c:pt idx="94116">
                  <c:v>14</c:v>
                </c:pt>
                <c:pt idx="94117">
                  <c:v>14</c:v>
                </c:pt>
                <c:pt idx="94118">
                  <c:v>14</c:v>
                </c:pt>
                <c:pt idx="94119">
                  <c:v>14</c:v>
                </c:pt>
                <c:pt idx="94120">
                  <c:v>14</c:v>
                </c:pt>
                <c:pt idx="94121">
                  <c:v>14</c:v>
                </c:pt>
                <c:pt idx="94122">
                  <c:v>14</c:v>
                </c:pt>
                <c:pt idx="94123">
                  <c:v>14</c:v>
                </c:pt>
                <c:pt idx="94124">
                  <c:v>14</c:v>
                </c:pt>
                <c:pt idx="94125">
                  <c:v>14</c:v>
                </c:pt>
                <c:pt idx="94126">
                  <c:v>14</c:v>
                </c:pt>
                <c:pt idx="94127">
                  <c:v>14</c:v>
                </c:pt>
                <c:pt idx="94128">
                  <c:v>14</c:v>
                </c:pt>
                <c:pt idx="94129">
                  <c:v>14</c:v>
                </c:pt>
                <c:pt idx="94130">
                  <c:v>14</c:v>
                </c:pt>
                <c:pt idx="94131">
                  <c:v>14</c:v>
                </c:pt>
                <c:pt idx="94132">
                  <c:v>14</c:v>
                </c:pt>
                <c:pt idx="94133">
                  <c:v>14</c:v>
                </c:pt>
                <c:pt idx="94134">
                  <c:v>14</c:v>
                </c:pt>
                <c:pt idx="94135">
                  <c:v>14</c:v>
                </c:pt>
                <c:pt idx="94136">
                  <c:v>14</c:v>
                </c:pt>
                <c:pt idx="94137">
                  <c:v>14</c:v>
                </c:pt>
                <c:pt idx="94138">
                  <c:v>14</c:v>
                </c:pt>
                <c:pt idx="94139">
                  <c:v>14</c:v>
                </c:pt>
                <c:pt idx="94140">
                  <c:v>14</c:v>
                </c:pt>
                <c:pt idx="94141">
                  <c:v>14</c:v>
                </c:pt>
                <c:pt idx="94142">
                  <c:v>14</c:v>
                </c:pt>
                <c:pt idx="94143">
                  <c:v>14</c:v>
                </c:pt>
                <c:pt idx="94144">
                  <c:v>14</c:v>
                </c:pt>
                <c:pt idx="94145">
                  <c:v>14</c:v>
                </c:pt>
                <c:pt idx="94146">
                  <c:v>14</c:v>
                </c:pt>
                <c:pt idx="94147">
                  <c:v>14</c:v>
                </c:pt>
                <c:pt idx="94148">
                  <c:v>14</c:v>
                </c:pt>
                <c:pt idx="94149">
                  <c:v>14</c:v>
                </c:pt>
                <c:pt idx="94150">
                  <c:v>14</c:v>
                </c:pt>
                <c:pt idx="94151">
                  <c:v>14</c:v>
                </c:pt>
                <c:pt idx="94152">
                  <c:v>14</c:v>
                </c:pt>
                <c:pt idx="94153">
                  <c:v>14</c:v>
                </c:pt>
                <c:pt idx="94154">
                  <c:v>14</c:v>
                </c:pt>
                <c:pt idx="94155">
                  <c:v>14</c:v>
                </c:pt>
                <c:pt idx="94156">
                  <c:v>14</c:v>
                </c:pt>
                <c:pt idx="94157">
                  <c:v>14</c:v>
                </c:pt>
                <c:pt idx="94158">
                  <c:v>14</c:v>
                </c:pt>
                <c:pt idx="94159">
                  <c:v>14</c:v>
                </c:pt>
                <c:pt idx="94160">
                  <c:v>14</c:v>
                </c:pt>
                <c:pt idx="94161">
                  <c:v>14</c:v>
                </c:pt>
                <c:pt idx="94162">
                  <c:v>14</c:v>
                </c:pt>
                <c:pt idx="94163">
                  <c:v>14</c:v>
                </c:pt>
                <c:pt idx="94164">
                  <c:v>14</c:v>
                </c:pt>
                <c:pt idx="94165">
                  <c:v>14</c:v>
                </c:pt>
                <c:pt idx="94166">
                  <c:v>14</c:v>
                </c:pt>
                <c:pt idx="94167">
                  <c:v>14</c:v>
                </c:pt>
                <c:pt idx="94168">
                  <c:v>14</c:v>
                </c:pt>
                <c:pt idx="94169">
                  <c:v>14</c:v>
                </c:pt>
                <c:pt idx="94170">
                  <c:v>14</c:v>
                </c:pt>
                <c:pt idx="94171">
                  <c:v>14</c:v>
                </c:pt>
                <c:pt idx="94172">
                  <c:v>14</c:v>
                </c:pt>
                <c:pt idx="94173">
                  <c:v>14</c:v>
                </c:pt>
                <c:pt idx="94174">
                  <c:v>14</c:v>
                </c:pt>
                <c:pt idx="94175">
                  <c:v>14</c:v>
                </c:pt>
                <c:pt idx="94176">
                  <c:v>14</c:v>
                </c:pt>
                <c:pt idx="94177">
                  <c:v>14</c:v>
                </c:pt>
                <c:pt idx="94178">
                  <c:v>14</c:v>
                </c:pt>
                <c:pt idx="94179">
                  <c:v>14</c:v>
                </c:pt>
                <c:pt idx="94180">
                  <c:v>14</c:v>
                </c:pt>
                <c:pt idx="94181">
                  <c:v>14</c:v>
                </c:pt>
                <c:pt idx="94182">
                  <c:v>14</c:v>
                </c:pt>
                <c:pt idx="94183">
                  <c:v>14</c:v>
                </c:pt>
                <c:pt idx="94184">
                  <c:v>14</c:v>
                </c:pt>
                <c:pt idx="94185">
                  <c:v>14</c:v>
                </c:pt>
                <c:pt idx="94186">
                  <c:v>14</c:v>
                </c:pt>
                <c:pt idx="94187">
                  <c:v>14</c:v>
                </c:pt>
                <c:pt idx="94188">
                  <c:v>14</c:v>
                </c:pt>
                <c:pt idx="94189">
                  <c:v>14</c:v>
                </c:pt>
                <c:pt idx="94190">
                  <c:v>14</c:v>
                </c:pt>
                <c:pt idx="94191">
                  <c:v>14</c:v>
                </c:pt>
                <c:pt idx="94192">
                  <c:v>14</c:v>
                </c:pt>
                <c:pt idx="94193">
                  <c:v>14</c:v>
                </c:pt>
                <c:pt idx="94194">
                  <c:v>14</c:v>
                </c:pt>
                <c:pt idx="94195">
                  <c:v>14</c:v>
                </c:pt>
                <c:pt idx="94196">
                  <c:v>14</c:v>
                </c:pt>
                <c:pt idx="94197">
                  <c:v>14</c:v>
                </c:pt>
                <c:pt idx="94198">
                  <c:v>14</c:v>
                </c:pt>
                <c:pt idx="94199">
                  <c:v>14</c:v>
                </c:pt>
                <c:pt idx="94200">
                  <c:v>14.5</c:v>
                </c:pt>
                <c:pt idx="94201">
                  <c:v>14.5</c:v>
                </c:pt>
                <c:pt idx="94202">
                  <c:v>14.5</c:v>
                </c:pt>
                <c:pt idx="94203">
                  <c:v>14.5</c:v>
                </c:pt>
                <c:pt idx="94204">
                  <c:v>14.5</c:v>
                </c:pt>
                <c:pt idx="94205">
                  <c:v>14.5</c:v>
                </c:pt>
                <c:pt idx="94206">
                  <c:v>14.5</c:v>
                </c:pt>
                <c:pt idx="94207">
                  <c:v>14.5</c:v>
                </c:pt>
                <c:pt idx="94208">
                  <c:v>14.5</c:v>
                </c:pt>
                <c:pt idx="94209">
                  <c:v>14.5</c:v>
                </c:pt>
                <c:pt idx="94210">
                  <c:v>14.5</c:v>
                </c:pt>
                <c:pt idx="94211">
                  <c:v>14.5</c:v>
                </c:pt>
                <c:pt idx="94212">
                  <c:v>14.5</c:v>
                </c:pt>
                <c:pt idx="94213">
                  <c:v>14.5</c:v>
                </c:pt>
                <c:pt idx="94214">
                  <c:v>14.5</c:v>
                </c:pt>
                <c:pt idx="94215">
                  <c:v>14.5</c:v>
                </c:pt>
                <c:pt idx="94216">
                  <c:v>14.5</c:v>
                </c:pt>
                <c:pt idx="94217">
                  <c:v>14.5</c:v>
                </c:pt>
                <c:pt idx="94218">
                  <c:v>14.5</c:v>
                </c:pt>
                <c:pt idx="94219">
                  <c:v>14.5</c:v>
                </c:pt>
                <c:pt idx="94220">
                  <c:v>14.5</c:v>
                </c:pt>
                <c:pt idx="94221">
                  <c:v>14.5</c:v>
                </c:pt>
                <c:pt idx="94222">
                  <c:v>14.5</c:v>
                </c:pt>
                <c:pt idx="94223">
                  <c:v>14.5</c:v>
                </c:pt>
                <c:pt idx="94224">
                  <c:v>14.5</c:v>
                </c:pt>
                <c:pt idx="94225">
                  <c:v>14.5</c:v>
                </c:pt>
                <c:pt idx="94226">
                  <c:v>14.5</c:v>
                </c:pt>
                <c:pt idx="94227">
                  <c:v>14.5</c:v>
                </c:pt>
                <c:pt idx="94228">
                  <c:v>14.5</c:v>
                </c:pt>
                <c:pt idx="94229">
                  <c:v>14.5</c:v>
                </c:pt>
                <c:pt idx="94230">
                  <c:v>14.5</c:v>
                </c:pt>
                <c:pt idx="94231">
                  <c:v>14.5</c:v>
                </c:pt>
                <c:pt idx="94232">
                  <c:v>14.5</c:v>
                </c:pt>
                <c:pt idx="94233">
                  <c:v>14.5</c:v>
                </c:pt>
                <c:pt idx="94234">
                  <c:v>14.5</c:v>
                </c:pt>
                <c:pt idx="94235">
                  <c:v>14.5</c:v>
                </c:pt>
                <c:pt idx="94236">
                  <c:v>14.5</c:v>
                </c:pt>
                <c:pt idx="94237">
                  <c:v>14.5</c:v>
                </c:pt>
                <c:pt idx="94238">
                  <c:v>14.5</c:v>
                </c:pt>
                <c:pt idx="94239">
                  <c:v>14.5</c:v>
                </c:pt>
                <c:pt idx="94240">
                  <c:v>14.5</c:v>
                </c:pt>
                <c:pt idx="94241">
                  <c:v>14.5</c:v>
                </c:pt>
                <c:pt idx="94242">
                  <c:v>14.5</c:v>
                </c:pt>
                <c:pt idx="94243">
                  <c:v>14.5</c:v>
                </c:pt>
                <c:pt idx="94244">
                  <c:v>14.5</c:v>
                </c:pt>
                <c:pt idx="94245">
                  <c:v>14.5</c:v>
                </c:pt>
                <c:pt idx="94246">
                  <c:v>14.5</c:v>
                </c:pt>
                <c:pt idx="94247">
                  <c:v>14.5</c:v>
                </c:pt>
                <c:pt idx="94248">
                  <c:v>14.5</c:v>
                </c:pt>
                <c:pt idx="94249">
                  <c:v>14.5</c:v>
                </c:pt>
                <c:pt idx="94250">
                  <c:v>14.5</c:v>
                </c:pt>
                <c:pt idx="94251">
                  <c:v>14.5</c:v>
                </c:pt>
                <c:pt idx="94252">
                  <c:v>14.5</c:v>
                </c:pt>
                <c:pt idx="94253">
                  <c:v>14.5</c:v>
                </c:pt>
                <c:pt idx="94254">
                  <c:v>14.5</c:v>
                </c:pt>
                <c:pt idx="94255">
                  <c:v>14.5</c:v>
                </c:pt>
                <c:pt idx="94256">
                  <c:v>14.5</c:v>
                </c:pt>
                <c:pt idx="94257">
                  <c:v>14.5</c:v>
                </c:pt>
                <c:pt idx="94258">
                  <c:v>14.5</c:v>
                </c:pt>
                <c:pt idx="94259">
                  <c:v>14.5</c:v>
                </c:pt>
                <c:pt idx="94260">
                  <c:v>14.5</c:v>
                </c:pt>
                <c:pt idx="94261">
                  <c:v>14.5</c:v>
                </c:pt>
                <c:pt idx="94262">
                  <c:v>14.5</c:v>
                </c:pt>
                <c:pt idx="94263">
                  <c:v>14.5</c:v>
                </c:pt>
                <c:pt idx="94264">
                  <c:v>14.5</c:v>
                </c:pt>
                <c:pt idx="94265">
                  <c:v>14.5</c:v>
                </c:pt>
                <c:pt idx="94266">
                  <c:v>14.5</c:v>
                </c:pt>
                <c:pt idx="94267">
                  <c:v>14.5</c:v>
                </c:pt>
                <c:pt idx="94268">
                  <c:v>14.5</c:v>
                </c:pt>
                <c:pt idx="94269">
                  <c:v>14.5</c:v>
                </c:pt>
                <c:pt idx="94270">
                  <c:v>14.5</c:v>
                </c:pt>
                <c:pt idx="94271">
                  <c:v>14.5</c:v>
                </c:pt>
                <c:pt idx="94272">
                  <c:v>14.5</c:v>
                </c:pt>
                <c:pt idx="94273">
                  <c:v>14.5</c:v>
                </c:pt>
                <c:pt idx="94274">
                  <c:v>14.5</c:v>
                </c:pt>
                <c:pt idx="94275">
                  <c:v>14.5</c:v>
                </c:pt>
                <c:pt idx="94276">
                  <c:v>14.5</c:v>
                </c:pt>
                <c:pt idx="94277">
                  <c:v>14.5</c:v>
                </c:pt>
                <c:pt idx="94278">
                  <c:v>14.5</c:v>
                </c:pt>
                <c:pt idx="94279">
                  <c:v>14.5</c:v>
                </c:pt>
                <c:pt idx="94280">
                  <c:v>14.5</c:v>
                </c:pt>
                <c:pt idx="94281">
                  <c:v>14.5</c:v>
                </c:pt>
                <c:pt idx="94282">
                  <c:v>14.5</c:v>
                </c:pt>
                <c:pt idx="94283">
                  <c:v>14.5</c:v>
                </c:pt>
                <c:pt idx="94284">
                  <c:v>14.5</c:v>
                </c:pt>
                <c:pt idx="94285">
                  <c:v>14.5</c:v>
                </c:pt>
                <c:pt idx="94286">
                  <c:v>14.5</c:v>
                </c:pt>
                <c:pt idx="94287">
                  <c:v>14.5</c:v>
                </c:pt>
                <c:pt idx="94288">
                  <c:v>14.5</c:v>
                </c:pt>
                <c:pt idx="94289">
                  <c:v>14.5</c:v>
                </c:pt>
                <c:pt idx="94290">
                  <c:v>14.5</c:v>
                </c:pt>
                <c:pt idx="94291">
                  <c:v>14.5</c:v>
                </c:pt>
                <c:pt idx="94292">
                  <c:v>14.5</c:v>
                </c:pt>
                <c:pt idx="94293">
                  <c:v>14.5</c:v>
                </c:pt>
                <c:pt idx="94294">
                  <c:v>14.5</c:v>
                </c:pt>
                <c:pt idx="94295">
                  <c:v>14.5</c:v>
                </c:pt>
                <c:pt idx="94296">
                  <c:v>14.5</c:v>
                </c:pt>
                <c:pt idx="94297">
                  <c:v>14.5</c:v>
                </c:pt>
                <c:pt idx="94298">
                  <c:v>14.5</c:v>
                </c:pt>
                <c:pt idx="94299">
                  <c:v>14.5</c:v>
                </c:pt>
                <c:pt idx="94300">
                  <c:v>14.5</c:v>
                </c:pt>
                <c:pt idx="94301">
                  <c:v>14.5</c:v>
                </c:pt>
                <c:pt idx="94302">
                  <c:v>14.5</c:v>
                </c:pt>
                <c:pt idx="94303">
                  <c:v>14.5</c:v>
                </c:pt>
                <c:pt idx="94304">
                  <c:v>14.5</c:v>
                </c:pt>
                <c:pt idx="94305">
                  <c:v>14.5</c:v>
                </c:pt>
                <c:pt idx="94306">
                  <c:v>14.5</c:v>
                </c:pt>
                <c:pt idx="94307">
                  <c:v>14.5</c:v>
                </c:pt>
                <c:pt idx="94308">
                  <c:v>14.5</c:v>
                </c:pt>
                <c:pt idx="94309">
                  <c:v>14.5</c:v>
                </c:pt>
                <c:pt idx="94310">
                  <c:v>14.5</c:v>
                </c:pt>
                <c:pt idx="94311">
                  <c:v>14.5</c:v>
                </c:pt>
                <c:pt idx="94312">
                  <c:v>14.5</c:v>
                </c:pt>
                <c:pt idx="94313">
                  <c:v>14.5</c:v>
                </c:pt>
                <c:pt idx="94314">
                  <c:v>14.5</c:v>
                </c:pt>
                <c:pt idx="94315">
                  <c:v>14.5</c:v>
                </c:pt>
                <c:pt idx="94316">
                  <c:v>14.5</c:v>
                </c:pt>
                <c:pt idx="94317">
                  <c:v>14.5</c:v>
                </c:pt>
                <c:pt idx="94318">
                  <c:v>14.5</c:v>
                </c:pt>
                <c:pt idx="94319">
                  <c:v>14.5</c:v>
                </c:pt>
                <c:pt idx="94320">
                  <c:v>14.5</c:v>
                </c:pt>
                <c:pt idx="94321">
                  <c:v>14.5</c:v>
                </c:pt>
                <c:pt idx="94322">
                  <c:v>14.5</c:v>
                </c:pt>
                <c:pt idx="94323">
                  <c:v>14.5</c:v>
                </c:pt>
                <c:pt idx="94324">
                  <c:v>14.5</c:v>
                </c:pt>
                <c:pt idx="94325">
                  <c:v>14.5</c:v>
                </c:pt>
                <c:pt idx="94326">
                  <c:v>14.5</c:v>
                </c:pt>
                <c:pt idx="94327">
                  <c:v>14.5</c:v>
                </c:pt>
                <c:pt idx="94328">
                  <c:v>14.5</c:v>
                </c:pt>
                <c:pt idx="94329">
                  <c:v>14.5</c:v>
                </c:pt>
                <c:pt idx="94330">
                  <c:v>14.5</c:v>
                </c:pt>
                <c:pt idx="94331">
                  <c:v>14.5</c:v>
                </c:pt>
                <c:pt idx="94332">
                  <c:v>14.5</c:v>
                </c:pt>
                <c:pt idx="94333">
                  <c:v>14.5</c:v>
                </c:pt>
                <c:pt idx="94334">
                  <c:v>14.5</c:v>
                </c:pt>
                <c:pt idx="94335">
                  <c:v>14.5</c:v>
                </c:pt>
                <c:pt idx="94336">
                  <c:v>14.5</c:v>
                </c:pt>
                <c:pt idx="94337">
                  <c:v>14.5</c:v>
                </c:pt>
                <c:pt idx="94338">
                  <c:v>14.5</c:v>
                </c:pt>
                <c:pt idx="94339">
                  <c:v>14.5</c:v>
                </c:pt>
                <c:pt idx="94340">
                  <c:v>14.5</c:v>
                </c:pt>
                <c:pt idx="94341">
                  <c:v>14.5</c:v>
                </c:pt>
                <c:pt idx="94342">
                  <c:v>14.5</c:v>
                </c:pt>
                <c:pt idx="94343">
                  <c:v>14.5</c:v>
                </c:pt>
                <c:pt idx="94344">
                  <c:v>14.5</c:v>
                </c:pt>
                <c:pt idx="94345">
                  <c:v>14.5</c:v>
                </c:pt>
                <c:pt idx="94346">
                  <c:v>14.5</c:v>
                </c:pt>
                <c:pt idx="94347">
                  <c:v>14.5</c:v>
                </c:pt>
                <c:pt idx="94348">
                  <c:v>14.5</c:v>
                </c:pt>
                <c:pt idx="94349">
                  <c:v>14.5</c:v>
                </c:pt>
                <c:pt idx="94350">
                  <c:v>14.5</c:v>
                </c:pt>
                <c:pt idx="94351">
                  <c:v>14.5</c:v>
                </c:pt>
                <c:pt idx="94352">
                  <c:v>14.5</c:v>
                </c:pt>
                <c:pt idx="94353">
                  <c:v>14.5</c:v>
                </c:pt>
                <c:pt idx="94354">
                  <c:v>14.5</c:v>
                </c:pt>
                <c:pt idx="94355">
                  <c:v>14.5</c:v>
                </c:pt>
                <c:pt idx="94356">
                  <c:v>14.5</c:v>
                </c:pt>
                <c:pt idx="94357">
                  <c:v>14.5</c:v>
                </c:pt>
                <c:pt idx="94358">
                  <c:v>14.5</c:v>
                </c:pt>
                <c:pt idx="94359">
                  <c:v>14.5</c:v>
                </c:pt>
                <c:pt idx="94360">
                  <c:v>14.5</c:v>
                </c:pt>
                <c:pt idx="94361">
                  <c:v>14.5</c:v>
                </c:pt>
                <c:pt idx="94362">
                  <c:v>14.5</c:v>
                </c:pt>
                <c:pt idx="94363">
                  <c:v>14.5</c:v>
                </c:pt>
                <c:pt idx="94364">
                  <c:v>14.5</c:v>
                </c:pt>
                <c:pt idx="94365">
                  <c:v>14.5</c:v>
                </c:pt>
                <c:pt idx="94366">
                  <c:v>14.5</c:v>
                </c:pt>
                <c:pt idx="94367">
                  <c:v>14.5</c:v>
                </c:pt>
                <c:pt idx="94368">
                  <c:v>14.5</c:v>
                </c:pt>
                <c:pt idx="94369">
                  <c:v>14.5</c:v>
                </c:pt>
                <c:pt idx="94370">
                  <c:v>14.5</c:v>
                </c:pt>
                <c:pt idx="94371">
                  <c:v>14.5</c:v>
                </c:pt>
                <c:pt idx="94372">
                  <c:v>14.5</c:v>
                </c:pt>
                <c:pt idx="94373">
                  <c:v>14.5</c:v>
                </c:pt>
                <c:pt idx="94374">
                  <c:v>14.5</c:v>
                </c:pt>
                <c:pt idx="94375">
                  <c:v>14.5</c:v>
                </c:pt>
                <c:pt idx="94376">
                  <c:v>14.5</c:v>
                </c:pt>
                <c:pt idx="94377">
                  <c:v>14.5</c:v>
                </c:pt>
                <c:pt idx="94378">
                  <c:v>14.5</c:v>
                </c:pt>
                <c:pt idx="94379">
                  <c:v>14.5</c:v>
                </c:pt>
                <c:pt idx="94380">
                  <c:v>14.5</c:v>
                </c:pt>
                <c:pt idx="94381">
                  <c:v>14.5</c:v>
                </c:pt>
                <c:pt idx="94382">
                  <c:v>14.5</c:v>
                </c:pt>
                <c:pt idx="94383">
                  <c:v>14.5</c:v>
                </c:pt>
                <c:pt idx="94384">
                  <c:v>14.5</c:v>
                </c:pt>
                <c:pt idx="94385">
                  <c:v>14.5</c:v>
                </c:pt>
                <c:pt idx="94386">
                  <c:v>14.5</c:v>
                </c:pt>
                <c:pt idx="94387">
                  <c:v>14.5</c:v>
                </c:pt>
                <c:pt idx="94388">
                  <c:v>14.5</c:v>
                </c:pt>
                <c:pt idx="94389">
                  <c:v>14.5</c:v>
                </c:pt>
                <c:pt idx="94390">
                  <c:v>14.5</c:v>
                </c:pt>
                <c:pt idx="94391">
                  <c:v>14.5</c:v>
                </c:pt>
                <c:pt idx="94392">
                  <c:v>14.5</c:v>
                </c:pt>
                <c:pt idx="94393">
                  <c:v>14.5</c:v>
                </c:pt>
                <c:pt idx="94394">
                  <c:v>14.5</c:v>
                </c:pt>
                <c:pt idx="94395">
                  <c:v>14.5</c:v>
                </c:pt>
                <c:pt idx="94396">
                  <c:v>14.5</c:v>
                </c:pt>
                <c:pt idx="94397">
                  <c:v>14.5</c:v>
                </c:pt>
                <c:pt idx="94398">
                  <c:v>14.5</c:v>
                </c:pt>
              </c:numCache>
            </c:numRef>
          </c:cat>
          <c:val>
            <c:numRef>
              <c:f>depth!$B$4202:$B$101000</c:f>
              <c:numCache>
                <c:formatCode>0.00E+00</c:formatCode>
                <c:ptCount val="96799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0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  <c:pt idx="30">
                  <c:v>0</c:v>
                </c:pt>
                <c:pt idx="31">
                  <c:v>0</c:v>
                </c:pt>
                <c:pt idx="32">
                  <c:v>0</c:v>
                </c:pt>
                <c:pt idx="33">
                  <c:v>0</c:v>
                </c:pt>
                <c:pt idx="34">
                  <c:v>0</c:v>
                </c:pt>
                <c:pt idx="35">
                  <c:v>0</c:v>
                </c:pt>
                <c:pt idx="36">
                  <c:v>0</c:v>
                </c:pt>
                <c:pt idx="37">
                  <c:v>0</c:v>
                </c:pt>
                <c:pt idx="38">
                  <c:v>0</c:v>
                </c:pt>
                <c:pt idx="39">
                  <c:v>0</c:v>
                </c:pt>
                <c:pt idx="40">
                  <c:v>0</c:v>
                </c:pt>
                <c:pt idx="41">
                  <c:v>0</c:v>
                </c:pt>
                <c:pt idx="42">
                  <c:v>0</c:v>
                </c:pt>
                <c:pt idx="43">
                  <c:v>0</c:v>
                </c:pt>
                <c:pt idx="44">
                  <c:v>0</c:v>
                </c:pt>
                <c:pt idx="45">
                  <c:v>0</c:v>
                </c:pt>
                <c:pt idx="46">
                  <c:v>0</c:v>
                </c:pt>
                <c:pt idx="47">
                  <c:v>0</c:v>
                </c:pt>
                <c:pt idx="48">
                  <c:v>0</c:v>
                </c:pt>
                <c:pt idx="49">
                  <c:v>0</c:v>
                </c:pt>
                <c:pt idx="50">
                  <c:v>0</c:v>
                </c:pt>
                <c:pt idx="51">
                  <c:v>0</c:v>
                </c:pt>
                <c:pt idx="52">
                  <c:v>0</c:v>
                </c:pt>
                <c:pt idx="53">
                  <c:v>0</c:v>
                </c:pt>
                <c:pt idx="54">
                  <c:v>0</c:v>
                </c:pt>
                <c:pt idx="55">
                  <c:v>0</c:v>
                </c:pt>
                <c:pt idx="56">
                  <c:v>0</c:v>
                </c:pt>
                <c:pt idx="57">
                  <c:v>0</c:v>
                </c:pt>
                <c:pt idx="58">
                  <c:v>0</c:v>
                </c:pt>
                <c:pt idx="59">
                  <c:v>0</c:v>
                </c:pt>
                <c:pt idx="60">
                  <c:v>0</c:v>
                </c:pt>
                <c:pt idx="61">
                  <c:v>0</c:v>
                </c:pt>
                <c:pt idx="62">
                  <c:v>0</c:v>
                </c:pt>
                <c:pt idx="63">
                  <c:v>0</c:v>
                </c:pt>
                <c:pt idx="64">
                  <c:v>0</c:v>
                </c:pt>
                <c:pt idx="65">
                  <c:v>0</c:v>
                </c:pt>
                <c:pt idx="66">
                  <c:v>0</c:v>
                </c:pt>
                <c:pt idx="67">
                  <c:v>0</c:v>
                </c:pt>
                <c:pt idx="68">
                  <c:v>0</c:v>
                </c:pt>
                <c:pt idx="69">
                  <c:v>0</c:v>
                </c:pt>
                <c:pt idx="70">
                  <c:v>0</c:v>
                </c:pt>
                <c:pt idx="71">
                  <c:v>0</c:v>
                </c:pt>
                <c:pt idx="72">
                  <c:v>0</c:v>
                </c:pt>
                <c:pt idx="73">
                  <c:v>0</c:v>
                </c:pt>
                <c:pt idx="74">
                  <c:v>0</c:v>
                </c:pt>
                <c:pt idx="75">
                  <c:v>0</c:v>
                </c:pt>
                <c:pt idx="76">
                  <c:v>0</c:v>
                </c:pt>
                <c:pt idx="77">
                  <c:v>0</c:v>
                </c:pt>
                <c:pt idx="78">
                  <c:v>0</c:v>
                </c:pt>
                <c:pt idx="79">
                  <c:v>0</c:v>
                </c:pt>
                <c:pt idx="80">
                  <c:v>0</c:v>
                </c:pt>
                <c:pt idx="81">
                  <c:v>0</c:v>
                </c:pt>
                <c:pt idx="82">
                  <c:v>0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0</c:v>
                </c:pt>
                <c:pt idx="89">
                  <c:v>0</c:v>
                </c:pt>
                <c:pt idx="90">
                  <c:v>0</c:v>
                </c:pt>
                <c:pt idx="91">
                  <c:v>0</c:v>
                </c:pt>
                <c:pt idx="92">
                  <c:v>0</c:v>
                </c:pt>
                <c:pt idx="93">
                  <c:v>0</c:v>
                </c:pt>
                <c:pt idx="94">
                  <c:v>0</c:v>
                </c:pt>
                <c:pt idx="95">
                  <c:v>0</c:v>
                </c:pt>
                <c:pt idx="96">
                  <c:v>0</c:v>
                </c:pt>
                <c:pt idx="97">
                  <c:v>0</c:v>
                </c:pt>
                <c:pt idx="98">
                  <c:v>0</c:v>
                </c:pt>
                <c:pt idx="99">
                  <c:v>0</c:v>
                </c:pt>
                <c:pt idx="100">
                  <c:v>0</c:v>
                </c:pt>
                <c:pt idx="101">
                  <c:v>0</c:v>
                </c:pt>
                <c:pt idx="102">
                  <c:v>0</c:v>
                </c:pt>
                <c:pt idx="103">
                  <c:v>0</c:v>
                </c:pt>
                <c:pt idx="104">
                  <c:v>0</c:v>
                </c:pt>
                <c:pt idx="105">
                  <c:v>0</c:v>
                </c:pt>
                <c:pt idx="106">
                  <c:v>0</c:v>
                </c:pt>
                <c:pt idx="107">
                  <c:v>0</c:v>
                </c:pt>
                <c:pt idx="108">
                  <c:v>0</c:v>
                </c:pt>
                <c:pt idx="109">
                  <c:v>0</c:v>
                </c:pt>
                <c:pt idx="110">
                  <c:v>0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  <c:pt idx="121">
                  <c:v>0</c:v>
                </c:pt>
                <c:pt idx="122">
                  <c:v>0</c:v>
                </c:pt>
                <c:pt idx="123">
                  <c:v>0</c:v>
                </c:pt>
                <c:pt idx="124">
                  <c:v>0</c:v>
                </c:pt>
                <c:pt idx="125">
                  <c:v>0</c:v>
                </c:pt>
                <c:pt idx="126">
                  <c:v>0</c:v>
                </c:pt>
                <c:pt idx="127">
                  <c:v>0</c:v>
                </c:pt>
                <c:pt idx="128">
                  <c:v>0</c:v>
                </c:pt>
                <c:pt idx="129">
                  <c:v>0</c:v>
                </c:pt>
                <c:pt idx="130">
                  <c:v>0</c:v>
                </c:pt>
                <c:pt idx="131">
                  <c:v>0</c:v>
                </c:pt>
                <c:pt idx="132">
                  <c:v>0</c:v>
                </c:pt>
                <c:pt idx="133">
                  <c:v>0</c:v>
                </c:pt>
                <c:pt idx="134">
                  <c:v>0</c:v>
                </c:pt>
                <c:pt idx="135">
                  <c:v>0</c:v>
                </c:pt>
                <c:pt idx="136">
                  <c:v>0</c:v>
                </c:pt>
                <c:pt idx="137">
                  <c:v>0</c:v>
                </c:pt>
                <c:pt idx="138">
                  <c:v>0</c:v>
                </c:pt>
                <c:pt idx="139">
                  <c:v>0</c:v>
                </c:pt>
                <c:pt idx="140">
                  <c:v>0</c:v>
                </c:pt>
                <c:pt idx="141">
                  <c:v>0</c:v>
                </c:pt>
                <c:pt idx="142">
                  <c:v>0</c:v>
                </c:pt>
                <c:pt idx="143">
                  <c:v>0</c:v>
                </c:pt>
                <c:pt idx="144">
                  <c:v>0</c:v>
                </c:pt>
                <c:pt idx="145">
                  <c:v>0</c:v>
                </c:pt>
                <c:pt idx="146">
                  <c:v>0</c:v>
                </c:pt>
                <c:pt idx="147">
                  <c:v>0</c:v>
                </c:pt>
                <c:pt idx="148">
                  <c:v>0</c:v>
                </c:pt>
                <c:pt idx="149">
                  <c:v>0</c:v>
                </c:pt>
                <c:pt idx="150">
                  <c:v>0</c:v>
                </c:pt>
                <c:pt idx="151">
                  <c:v>0</c:v>
                </c:pt>
                <c:pt idx="152">
                  <c:v>0</c:v>
                </c:pt>
                <c:pt idx="153">
                  <c:v>0</c:v>
                </c:pt>
                <c:pt idx="154">
                  <c:v>0</c:v>
                </c:pt>
                <c:pt idx="155">
                  <c:v>0</c:v>
                </c:pt>
                <c:pt idx="156">
                  <c:v>0</c:v>
                </c:pt>
                <c:pt idx="157">
                  <c:v>0</c:v>
                </c:pt>
                <c:pt idx="158">
                  <c:v>0</c:v>
                </c:pt>
                <c:pt idx="159">
                  <c:v>0</c:v>
                </c:pt>
                <c:pt idx="160">
                  <c:v>0</c:v>
                </c:pt>
                <c:pt idx="161">
                  <c:v>0</c:v>
                </c:pt>
                <c:pt idx="162">
                  <c:v>0</c:v>
                </c:pt>
                <c:pt idx="163">
                  <c:v>0</c:v>
                </c:pt>
                <c:pt idx="164">
                  <c:v>0</c:v>
                </c:pt>
                <c:pt idx="165">
                  <c:v>0</c:v>
                </c:pt>
                <c:pt idx="166">
                  <c:v>0</c:v>
                </c:pt>
                <c:pt idx="167">
                  <c:v>0</c:v>
                </c:pt>
                <c:pt idx="168">
                  <c:v>0</c:v>
                </c:pt>
                <c:pt idx="169">
                  <c:v>0</c:v>
                </c:pt>
                <c:pt idx="170">
                  <c:v>0</c:v>
                </c:pt>
                <c:pt idx="171">
                  <c:v>0</c:v>
                </c:pt>
                <c:pt idx="172">
                  <c:v>0</c:v>
                </c:pt>
                <c:pt idx="173">
                  <c:v>0</c:v>
                </c:pt>
                <c:pt idx="174">
                  <c:v>0</c:v>
                </c:pt>
                <c:pt idx="175">
                  <c:v>0</c:v>
                </c:pt>
                <c:pt idx="176">
                  <c:v>0</c:v>
                </c:pt>
                <c:pt idx="177">
                  <c:v>0</c:v>
                </c:pt>
                <c:pt idx="178">
                  <c:v>0</c:v>
                </c:pt>
                <c:pt idx="179">
                  <c:v>0</c:v>
                </c:pt>
                <c:pt idx="180">
                  <c:v>0</c:v>
                </c:pt>
                <c:pt idx="181">
                  <c:v>0</c:v>
                </c:pt>
                <c:pt idx="182">
                  <c:v>0</c:v>
                </c:pt>
                <c:pt idx="183">
                  <c:v>0</c:v>
                </c:pt>
                <c:pt idx="184">
                  <c:v>0</c:v>
                </c:pt>
                <c:pt idx="185">
                  <c:v>0</c:v>
                </c:pt>
                <c:pt idx="186">
                  <c:v>0</c:v>
                </c:pt>
                <c:pt idx="187">
                  <c:v>0</c:v>
                </c:pt>
                <c:pt idx="188">
                  <c:v>0</c:v>
                </c:pt>
                <c:pt idx="189">
                  <c:v>0</c:v>
                </c:pt>
                <c:pt idx="190">
                  <c:v>0</c:v>
                </c:pt>
                <c:pt idx="191">
                  <c:v>0</c:v>
                </c:pt>
                <c:pt idx="192">
                  <c:v>0</c:v>
                </c:pt>
                <c:pt idx="193">
                  <c:v>0</c:v>
                </c:pt>
                <c:pt idx="194">
                  <c:v>0</c:v>
                </c:pt>
                <c:pt idx="195">
                  <c:v>0</c:v>
                </c:pt>
                <c:pt idx="196">
                  <c:v>0</c:v>
                </c:pt>
                <c:pt idx="197">
                  <c:v>0</c:v>
                </c:pt>
                <c:pt idx="198">
                  <c:v>0</c:v>
                </c:pt>
                <c:pt idx="199">
                  <c:v>0</c:v>
                </c:pt>
                <c:pt idx="200">
                  <c:v>0</c:v>
                </c:pt>
                <c:pt idx="201">
                  <c:v>0</c:v>
                </c:pt>
                <c:pt idx="202">
                  <c:v>0</c:v>
                </c:pt>
                <c:pt idx="203">
                  <c:v>0</c:v>
                </c:pt>
                <c:pt idx="204">
                  <c:v>0</c:v>
                </c:pt>
                <c:pt idx="205">
                  <c:v>0</c:v>
                </c:pt>
                <c:pt idx="206">
                  <c:v>0</c:v>
                </c:pt>
                <c:pt idx="207">
                  <c:v>0</c:v>
                </c:pt>
                <c:pt idx="208">
                  <c:v>0</c:v>
                </c:pt>
                <c:pt idx="209">
                  <c:v>0</c:v>
                </c:pt>
                <c:pt idx="210">
                  <c:v>0</c:v>
                </c:pt>
                <c:pt idx="211">
                  <c:v>0</c:v>
                </c:pt>
                <c:pt idx="212">
                  <c:v>0</c:v>
                </c:pt>
                <c:pt idx="213">
                  <c:v>0</c:v>
                </c:pt>
                <c:pt idx="214">
                  <c:v>0</c:v>
                </c:pt>
                <c:pt idx="215">
                  <c:v>0</c:v>
                </c:pt>
                <c:pt idx="216">
                  <c:v>0</c:v>
                </c:pt>
                <c:pt idx="217">
                  <c:v>0</c:v>
                </c:pt>
                <c:pt idx="218">
                  <c:v>0</c:v>
                </c:pt>
                <c:pt idx="219">
                  <c:v>0</c:v>
                </c:pt>
                <c:pt idx="220">
                  <c:v>0</c:v>
                </c:pt>
                <c:pt idx="221">
                  <c:v>0</c:v>
                </c:pt>
                <c:pt idx="222">
                  <c:v>0</c:v>
                </c:pt>
                <c:pt idx="223">
                  <c:v>0</c:v>
                </c:pt>
                <c:pt idx="224">
                  <c:v>0</c:v>
                </c:pt>
                <c:pt idx="225">
                  <c:v>0</c:v>
                </c:pt>
                <c:pt idx="226">
                  <c:v>0</c:v>
                </c:pt>
                <c:pt idx="227">
                  <c:v>0</c:v>
                </c:pt>
                <c:pt idx="228">
                  <c:v>0</c:v>
                </c:pt>
                <c:pt idx="229">
                  <c:v>0</c:v>
                </c:pt>
                <c:pt idx="230">
                  <c:v>0</c:v>
                </c:pt>
                <c:pt idx="231">
                  <c:v>0</c:v>
                </c:pt>
                <c:pt idx="232">
                  <c:v>0</c:v>
                </c:pt>
                <c:pt idx="233">
                  <c:v>0</c:v>
                </c:pt>
                <c:pt idx="234">
                  <c:v>0</c:v>
                </c:pt>
                <c:pt idx="235">
                  <c:v>0</c:v>
                </c:pt>
                <c:pt idx="236">
                  <c:v>0</c:v>
                </c:pt>
                <c:pt idx="237">
                  <c:v>0</c:v>
                </c:pt>
                <c:pt idx="238">
                  <c:v>0</c:v>
                </c:pt>
                <c:pt idx="239">
                  <c:v>0</c:v>
                </c:pt>
                <c:pt idx="240">
                  <c:v>0</c:v>
                </c:pt>
                <c:pt idx="241">
                  <c:v>0</c:v>
                </c:pt>
                <c:pt idx="242">
                  <c:v>0</c:v>
                </c:pt>
                <c:pt idx="243">
                  <c:v>0</c:v>
                </c:pt>
                <c:pt idx="244">
                  <c:v>0</c:v>
                </c:pt>
                <c:pt idx="245">
                  <c:v>0</c:v>
                </c:pt>
                <c:pt idx="246">
                  <c:v>0</c:v>
                </c:pt>
                <c:pt idx="247">
                  <c:v>0</c:v>
                </c:pt>
                <c:pt idx="248">
                  <c:v>0</c:v>
                </c:pt>
                <c:pt idx="249">
                  <c:v>0</c:v>
                </c:pt>
                <c:pt idx="250">
                  <c:v>0</c:v>
                </c:pt>
                <c:pt idx="251">
                  <c:v>0</c:v>
                </c:pt>
                <c:pt idx="252">
                  <c:v>0</c:v>
                </c:pt>
                <c:pt idx="253">
                  <c:v>0</c:v>
                </c:pt>
                <c:pt idx="254">
                  <c:v>0</c:v>
                </c:pt>
                <c:pt idx="255">
                  <c:v>0</c:v>
                </c:pt>
                <c:pt idx="256">
                  <c:v>0</c:v>
                </c:pt>
                <c:pt idx="257">
                  <c:v>0</c:v>
                </c:pt>
                <c:pt idx="258">
                  <c:v>0</c:v>
                </c:pt>
                <c:pt idx="259">
                  <c:v>0</c:v>
                </c:pt>
                <c:pt idx="260">
                  <c:v>0</c:v>
                </c:pt>
                <c:pt idx="261">
                  <c:v>0</c:v>
                </c:pt>
                <c:pt idx="262">
                  <c:v>0</c:v>
                </c:pt>
                <c:pt idx="263">
                  <c:v>0</c:v>
                </c:pt>
                <c:pt idx="264">
                  <c:v>0</c:v>
                </c:pt>
                <c:pt idx="265">
                  <c:v>0</c:v>
                </c:pt>
                <c:pt idx="266">
                  <c:v>0</c:v>
                </c:pt>
                <c:pt idx="267">
                  <c:v>0</c:v>
                </c:pt>
                <c:pt idx="268">
                  <c:v>0</c:v>
                </c:pt>
                <c:pt idx="269">
                  <c:v>0</c:v>
                </c:pt>
                <c:pt idx="270">
                  <c:v>0</c:v>
                </c:pt>
                <c:pt idx="271">
                  <c:v>0</c:v>
                </c:pt>
                <c:pt idx="272">
                  <c:v>0</c:v>
                </c:pt>
                <c:pt idx="273">
                  <c:v>0</c:v>
                </c:pt>
                <c:pt idx="274">
                  <c:v>0</c:v>
                </c:pt>
                <c:pt idx="275">
                  <c:v>0</c:v>
                </c:pt>
                <c:pt idx="276">
                  <c:v>0</c:v>
                </c:pt>
                <c:pt idx="277">
                  <c:v>0</c:v>
                </c:pt>
                <c:pt idx="278">
                  <c:v>0</c:v>
                </c:pt>
                <c:pt idx="279">
                  <c:v>0</c:v>
                </c:pt>
                <c:pt idx="280">
                  <c:v>0</c:v>
                </c:pt>
                <c:pt idx="281">
                  <c:v>0</c:v>
                </c:pt>
                <c:pt idx="282">
                  <c:v>0</c:v>
                </c:pt>
                <c:pt idx="283">
                  <c:v>0</c:v>
                </c:pt>
                <c:pt idx="284">
                  <c:v>0</c:v>
                </c:pt>
                <c:pt idx="285">
                  <c:v>0</c:v>
                </c:pt>
                <c:pt idx="286">
                  <c:v>0</c:v>
                </c:pt>
                <c:pt idx="287">
                  <c:v>0</c:v>
                </c:pt>
                <c:pt idx="288">
                  <c:v>0</c:v>
                </c:pt>
                <c:pt idx="289">
                  <c:v>0</c:v>
                </c:pt>
                <c:pt idx="290">
                  <c:v>0</c:v>
                </c:pt>
                <c:pt idx="291">
                  <c:v>0</c:v>
                </c:pt>
                <c:pt idx="292">
                  <c:v>0</c:v>
                </c:pt>
                <c:pt idx="293">
                  <c:v>0</c:v>
                </c:pt>
                <c:pt idx="294">
                  <c:v>0</c:v>
                </c:pt>
                <c:pt idx="295">
                  <c:v>0</c:v>
                </c:pt>
                <c:pt idx="296">
                  <c:v>0</c:v>
                </c:pt>
                <c:pt idx="297">
                  <c:v>0</c:v>
                </c:pt>
                <c:pt idx="298">
                  <c:v>0</c:v>
                </c:pt>
                <c:pt idx="299">
                  <c:v>0</c:v>
                </c:pt>
                <c:pt idx="300">
                  <c:v>0</c:v>
                </c:pt>
                <c:pt idx="301">
                  <c:v>0</c:v>
                </c:pt>
                <c:pt idx="302">
                  <c:v>0</c:v>
                </c:pt>
                <c:pt idx="303">
                  <c:v>0</c:v>
                </c:pt>
                <c:pt idx="304">
                  <c:v>0</c:v>
                </c:pt>
                <c:pt idx="305">
                  <c:v>0</c:v>
                </c:pt>
                <c:pt idx="306">
                  <c:v>0</c:v>
                </c:pt>
                <c:pt idx="307">
                  <c:v>0</c:v>
                </c:pt>
                <c:pt idx="308">
                  <c:v>0</c:v>
                </c:pt>
                <c:pt idx="309">
                  <c:v>0</c:v>
                </c:pt>
                <c:pt idx="310">
                  <c:v>0</c:v>
                </c:pt>
                <c:pt idx="311">
                  <c:v>0</c:v>
                </c:pt>
                <c:pt idx="312">
                  <c:v>0</c:v>
                </c:pt>
                <c:pt idx="313">
                  <c:v>0</c:v>
                </c:pt>
                <c:pt idx="314">
                  <c:v>0</c:v>
                </c:pt>
                <c:pt idx="315">
                  <c:v>0</c:v>
                </c:pt>
                <c:pt idx="316">
                  <c:v>0</c:v>
                </c:pt>
                <c:pt idx="317">
                  <c:v>0</c:v>
                </c:pt>
                <c:pt idx="318">
                  <c:v>0</c:v>
                </c:pt>
                <c:pt idx="319">
                  <c:v>0</c:v>
                </c:pt>
                <c:pt idx="320">
                  <c:v>0</c:v>
                </c:pt>
                <c:pt idx="321">
                  <c:v>0</c:v>
                </c:pt>
                <c:pt idx="322">
                  <c:v>0</c:v>
                </c:pt>
                <c:pt idx="323">
                  <c:v>0</c:v>
                </c:pt>
                <c:pt idx="324">
                  <c:v>0</c:v>
                </c:pt>
                <c:pt idx="325">
                  <c:v>0</c:v>
                </c:pt>
                <c:pt idx="326">
                  <c:v>0</c:v>
                </c:pt>
                <c:pt idx="327">
                  <c:v>0</c:v>
                </c:pt>
                <c:pt idx="328">
                  <c:v>0</c:v>
                </c:pt>
                <c:pt idx="329">
                  <c:v>0</c:v>
                </c:pt>
                <c:pt idx="330">
                  <c:v>0</c:v>
                </c:pt>
                <c:pt idx="331">
                  <c:v>0</c:v>
                </c:pt>
                <c:pt idx="332">
                  <c:v>0</c:v>
                </c:pt>
                <c:pt idx="333">
                  <c:v>0</c:v>
                </c:pt>
                <c:pt idx="334">
                  <c:v>0</c:v>
                </c:pt>
                <c:pt idx="335">
                  <c:v>0</c:v>
                </c:pt>
                <c:pt idx="336">
                  <c:v>0</c:v>
                </c:pt>
                <c:pt idx="337">
                  <c:v>0</c:v>
                </c:pt>
                <c:pt idx="338">
                  <c:v>0</c:v>
                </c:pt>
                <c:pt idx="339">
                  <c:v>0</c:v>
                </c:pt>
                <c:pt idx="340">
                  <c:v>0</c:v>
                </c:pt>
                <c:pt idx="341">
                  <c:v>0</c:v>
                </c:pt>
                <c:pt idx="342">
                  <c:v>0</c:v>
                </c:pt>
                <c:pt idx="343">
                  <c:v>0</c:v>
                </c:pt>
                <c:pt idx="344">
                  <c:v>0</c:v>
                </c:pt>
                <c:pt idx="345">
                  <c:v>0</c:v>
                </c:pt>
                <c:pt idx="346">
                  <c:v>0</c:v>
                </c:pt>
                <c:pt idx="347">
                  <c:v>0</c:v>
                </c:pt>
                <c:pt idx="348">
                  <c:v>0</c:v>
                </c:pt>
                <c:pt idx="349">
                  <c:v>0</c:v>
                </c:pt>
                <c:pt idx="350">
                  <c:v>0</c:v>
                </c:pt>
                <c:pt idx="351">
                  <c:v>0</c:v>
                </c:pt>
                <c:pt idx="352">
                  <c:v>0</c:v>
                </c:pt>
                <c:pt idx="353">
                  <c:v>0</c:v>
                </c:pt>
                <c:pt idx="354">
                  <c:v>0</c:v>
                </c:pt>
                <c:pt idx="355">
                  <c:v>0</c:v>
                </c:pt>
                <c:pt idx="356">
                  <c:v>0</c:v>
                </c:pt>
                <c:pt idx="357">
                  <c:v>0</c:v>
                </c:pt>
                <c:pt idx="358">
                  <c:v>0</c:v>
                </c:pt>
                <c:pt idx="359">
                  <c:v>0</c:v>
                </c:pt>
                <c:pt idx="360">
                  <c:v>0</c:v>
                </c:pt>
                <c:pt idx="361">
                  <c:v>0</c:v>
                </c:pt>
                <c:pt idx="362">
                  <c:v>0</c:v>
                </c:pt>
                <c:pt idx="363">
                  <c:v>0</c:v>
                </c:pt>
                <c:pt idx="364">
                  <c:v>0</c:v>
                </c:pt>
                <c:pt idx="365">
                  <c:v>0</c:v>
                </c:pt>
                <c:pt idx="366">
                  <c:v>0</c:v>
                </c:pt>
                <c:pt idx="367">
                  <c:v>0</c:v>
                </c:pt>
                <c:pt idx="368">
                  <c:v>0</c:v>
                </c:pt>
                <c:pt idx="369">
                  <c:v>0</c:v>
                </c:pt>
                <c:pt idx="370">
                  <c:v>0</c:v>
                </c:pt>
                <c:pt idx="371">
                  <c:v>0</c:v>
                </c:pt>
                <c:pt idx="372">
                  <c:v>0</c:v>
                </c:pt>
                <c:pt idx="373">
                  <c:v>0</c:v>
                </c:pt>
                <c:pt idx="374">
                  <c:v>0</c:v>
                </c:pt>
                <c:pt idx="375">
                  <c:v>0</c:v>
                </c:pt>
                <c:pt idx="376">
                  <c:v>0</c:v>
                </c:pt>
                <c:pt idx="377">
                  <c:v>0</c:v>
                </c:pt>
                <c:pt idx="378">
                  <c:v>0</c:v>
                </c:pt>
                <c:pt idx="379">
                  <c:v>0</c:v>
                </c:pt>
                <c:pt idx="380">
                  <c:v>0</c:v>
                </c:pt>
                <c:pt idx="381">
                  <c:v>0</c:v>
                </c:pt>
                <c:pt idx="382">
                  <c:v>0</c:v>
                </c:pt>
                <c:pt idx="383">
                  <c:v>0</c:v>
                </c:pt>
                <c:pt idx="384">
                  <c:v>0</c:v>
                </c:pt>
                <c:pt idx="385">
                  <c:v>0</c:v>
                </c:pt>
                <c:pt idx="386">
                  <c:v>0</c:v>
                </c:pt>
                <c:pt idx="387">
                  <c:v>0</c:v>
                </c:pt>
                <c:pt idx="388">
                  <c:v>0</c:v>
                </c:pt>
                <c:pt idx="389">
                  <c:v>0</c:v>
                </c:pt>
                <c:pt idx="390">
                  <c:v>0</c:v>
                </c:pt>
                <c:pt idx="391">
                  <c:v>0</c:v>
                </c:pt>
                <c:pt idx="392">
                  <c:v>0</c:v>
                </c:pt>
                <c:pt idx="393">
                  <c:v>0</c:v>
                </c:pt>
                <c:pt idx="394">
                  <c:v>0</c:v>
                </c:pt>
                <c:pt idx="395">
                  <c:v>0</c:v>
                </c:pt>
                <c:pt idx="396">
                  <c:v>0</c:v>
                </c:pt>
                <c:pt idx="397">
                  <c:v>0</c:v>
                </c:pt>
                <c:pt idx="398">
                  <c:v>0</c:v>
                </c:pt>
                <c:pt idx="399">
                  <c:v>0</c:v>
                </c:pt>
                <c:pt idx="400">
                  <c:v>0</c:v>
                </c:pt>
                <c:pt idx="401">
                  <c:v>0</c:v>
                </c:pt>
                <c:pt idx="402">
                  <c:v>0</c:v>
                </c:pt>
                <c:pt idx="403">
                  <c:v>0</c:v>
                </c:pt>
                <c:pt idx="404">
                  <c:v>0</c:v>
                </c:pt>
                <c:pt idx="405">
                  <c:v>0</c:v>
                </c:pt>
                <c:pt idx="406">
                  <c:v>0</c:v>
                </c:pt>
                <c:pt idx="407">
                  <c:v>0</c:v>
                </c:pt>
                <c:pt idx="408">
                  <c:v>0</c:v>
                </c:pt>
                <c:pt idx="409">
                  <c:v>0</c:v>
                </c:pt>
                <c:pt idx="410">
                  <c:v>0</c:v>
                </c:pt>
                <c:pt idx="411">
                  <c:v>0</c:v>
                </c:pt>
                <c:pt idx="412">
                  <c:v>0</c:v>
                </c:pt>
                <c:pt idx="413">
                  <c:v>0</c:v>
                </c:pt>
                <c:pt idx="414">
                  <c:v>0</c:v>
                </c:pt>
                <c:pt idx="415">
                  <c:v>0</c:v>
                </c:pt>
                <c:pt idx="416">
                  <c:v>0</c:v>
                </c:pt>
                <c:pt idx="417">
                  <c:v>0</c:v>
                </c:pt>
                <c:pt idx="418">
                  <c:v>0</c:v>
                </c:pt>
                <c:pt idx="419">
                  <c:v>0</c:v>
                </c:pt>
                <c:pt idx="420">
                  <c:v>0</c:v>
                </c:pt>
                <c:pt idx="421">
                  <c:v>0</c:v>
                </c:pt>
                <c:pt idx="422">
                  <c:v>0</c:v>
                </c:pt>
                <c:pt idx="423">
                  <c:v>0</c:v>
                </c:pt>
                <c:pt idx="424">
                  <c:v>0</c:v>
                </c:pt>
                <c:pt idx="425">
                  <c:v>0</c:v>
                </c:pt>
                <c:pt idx="426">
                  <c:v>0</c:v>
                </c:pt>
                <c:pt idx="427">
                  <c:v>0</c:v>
                </c:pt>
                <c:pt idx="428">
                  <c:v>0</c:v>
                </c:pt>
                <c:pt idx="429">
                  <c:v>0</c:v>
                </c:pt>
                <c:pt idx="430">
                  <c:v>0</c:v>
                </c:pt>
                <c:pt idx="431">
                  <c:v>0</c:v>
                </c:pt>
                <c:pt idx="432">
                  <c:v>0</c:v>
                </c:pt>
                <c:pt idx="433">
                  <c:v>0</c:v>
                </c:pt>
                <c:pt idx="434">
                  <c:v>0</c:v>
                </c:pt>
                <c:pt idx="435">
                  <c:v>0</c:v>
                </c:pt>
                <c:pt idx="436">
                  <c:v>0</c:v>
                </c:pt>
                <c:pt idx="437">
                  <c:v>0</c:v>
                </c:pt>
                <c:pt idx="438">
                  <c:v>0</c:v>
                </c:pt>
                <c:pt idx="439">
                  <c:v>0</c:v>
                </c:pt>
                <c:pt idx="440">
                  <c:v>0</c:v>
                </c:pt>
                <c:pt idx="441">
                  <c:v>0</c:v>
                </c:pt>
                <c:pt idx="442">
                  <c:v>0</c:v>
                </c:pt>
                <c:pt idx="443">
                  <c:v>0</c:v>
                </c:pt>
                <c:pt idx="444">
                  <c:v>0</c:v>
                </c:pt>
                <c:pt idx="445">
                  <c:v>0</c:v>
                </c:pt>
                <c:pt idx="446">
                  <c:v>0</c:v>
                </c:pt>
                <c:pt idx="447">
                  <c:v>0</c:v>
                </c:pt>
                <c:pt idx="448">
                  <c:v>0</c:v>
                </c:pt>
                <c:pt idx="449">
                  <c:v>0</c:v>
                </c:pt>
                <c:pt idx="450">
                  <c:v>0</c:v>
                </c:pt>
                <c:pt idx="451">
                  <c:v>0</c:v>
                </c:pt>
                <c:pt idx="452">
                  <c:v>0</c:v>
                </c:pt>
                <c:pt idx="453">
                  <c:v>0</c:v>
                </c:pt>
                <c:pt idx="454">
                  <c:v>0</c:v>
                </c:pt>
                <c:pt idx="455">
                  <c:v>0</c:v>
                </c:pt>
                <c:pt idx="456">
                  <c:v>0</c:v>
                </c:pt>
                <c:pt idx="457">
                  <c:v>0</c:v>
                </c:pt>
                <c:pt idx="458">
                  <c:v>0</c:v>
                </c:pt>
                <c:pt idx="459">
                  <c:v>0</c:v>
                </c:pt>
                <c:pt idx="460">
                  <c:v>0</c:v>
                </c:pt>
                <c:pt idx="461">
                  <c:v>0</c:v>
                </c:pt>
                <c:pt idx="462">
                  <c:v>0</c:v>
                </c:pt>
                <c:pt idx="463">
                  <c:v>0</c:v>
                </c:pt>
                <c:pt idx="464">
                  <c:v>0</c:v>
                </c:pt>
                <c:pt idx="465">
                  <c:v>0</c:v>
                </c:pt>
                <c:pt idx="466">
                  <c:v>0</c:v>
                </c:pt>
                <c:pt idx="467">
                  <c:v>0</c:v>
                </c:pt>
                <c:pt idx="468">
                  <c:v>0</c:v>
                </c:pt>
                <c:pt idx="469">
                  <c:v>0</c:v>
                </c:pt>
                <c:pt idx="470">
                  <c:v>0</c:v>
                </c:pt>
                <c:pt idx="471">
                  <c:v>0</c:v>
                </c:pt>
                <c:pt idx="472">
                  <c:v>0</c:v>
                </c:pt>
                <c:pt idx="473">
                  <c:v>0</c:v>
                </c:pt>
                <c:pt idx="474">
                  <c:v>0</c:v>
                </c:pt>
                <c:pt idx="475">
                  <c:v>0</c:v>
                </c:pt>
                <c:pt idx="476">
                  <c:v>0</c:v>
                </c:pt>
                <c:pt idx="477">
                  <c:v>0</c:v>
                </c:pt>
                <c:pt idx="478">
                  <c:v>0</c:v>
                </c:pt>
                <c:pt idx="479">
                  <c:v>0</c:v>
                </c:pt>
                <c:pt idx="480">
                  <c:v>0</c:v>
                </c:pt>
                <c:pt idx="481">
                  <c:v>0</c:v>
                </c:pt>
                <c:pt idx="482">
                  <c:v>0</c:v>
                </c:pt>
                <c:pt idx="483">
                  <c:v>0</c:v>
                </c:pt>
                <c:pt idx="484">
                  <c:v>0</c:v>
                </c:pt>
                <c:pt idx="485">
                  <c:v>0</c:v>
                </c:pt>
                <c:pt idx="486">
                  <c:v>0</c:v>
                </c:pt>
                <c:pt idx="487">
                  <c:v>0</c:v>
                </c:pt>
                <c:pt idx="488">
                  <c:v>0</c:v>
                </c:pt>
                <c:pt idx="489">
                  <c:v>0</c:v>
                </c:pt>
                <c:pt idx="490">
                  <c:v>0</c:v>
                </c:pt>
                <c:pt idx="491">
                  <c:v>0</c:v>
                </c:pt>
                <c:pt idx="492">
                  <c:v>0</c:v>
                </c:pt>
                <c:pt idx="493">
                  <c:v>0</c:v>
                </c:pt>
                <c:pt idx="494">
                  <c:v>0</c:v>
                </c:pt>
                <c:pt idx="495">
                  <c:v>0</c:v>
                </c:pt>
                <c:pt idx="496">
                  <c:v>0</c:v>
                </c:pt>
                <c:pt idx="497">
                  <c:v>0</c:v>
                </c:pt>
                <c:pt idx="498">
                  <c:v>0</c:v>
                </c:pt>
                <c:pt idx="499">
                  <c:v>0</c:v>
                </c:pt>
                <c:pt idx="500">
                  <c:v>0</c:v>
                </c:pt>
                <c:pt idx="501">
                  <c:v>0</c:v>
                </c:pt>
                <c:pt idx="502">
                  <c:v>0</c:v>
                </c:pt>
                <c:pt idx="503">
                  <c:v>0</c:v>
                </c:pt>
                <c:pt idx="504">
                  <c:v>0</c:v>
                </c:pt>
                <c:pt idx="505">
                  <c:v>0</c:v>
                </c:pt>
                <c:pt idx="506">
                  <c:v>0</c:v>
                </c:pt>
                <c:pt idx="507">
                  <c:v>0</c:v>
                </c:pt>
                <c:pt idx="508">
                  <c:v>0</c:v>
                </c:pt>
                <c:pt idx="509">
                  <c:v>0</c:v>
                </c:pt>
                <c:pt idx="510">
                  <c:v>0</c:v>
                </c:pt>
                <c:pt idx="511">
                  <c:v>0</c:v>
                </c:pt>
                <c:pt idx="512">
                  <c:v>0</c:v>
                </c:pt>
                <c:pt idx="513">
                  <c:v>0</c:v>
                </c:pt>
                <c:pt idx="514">
                  <c:v>0</c:v>
                </c:pt>
                <c:pt idx="515">
                  <c:v>0</c:v>
                </c:pt>
                <c:pt idx="516">
                  <c:v>0</c:v>
                </c:pt>
                <c:pt idx="517">
                  <c:v>0</c:v>
                </c:pt>
                <c:pt idx="518">
                  <c:v>0</c:v>
                </c:pt>
                <c:pt idx="519">
                  <c:v>0</c:v>
                </c:pt>
                <c:pt idx="520">
                  <c:v>0</c:v>
                </c:pt>
                <c:pt idx="521">
                  <c:v>0</c:v>
                </c:pt>
                <c:pt idx="522">
                  <c:v>0</c:v>
                </c:pt>
                <c:pt idx="523">
                  <c:v>0</c:v>
                </c:pt>
                <c:pt idx="524">
                  <c:v>0</c:v>
                </c:pt>
                <c:pt idx="525">
                  <c:v>0</c:v>
                </c:pt>
                <c:pt idx="526">
                  <c:v>0</c:v>
                </c:pt>
                <c:pt idx="527">
                  <c:v>0</c:v>
                </c:pt>
                <c:pt idx="528">
                  <c:v>0</c:v>
                </c:pt>
                <c:pt idx="529">
                  <c:v>0</c:v>
                </c:pt>
                <c:pt idx="530">
                  <c:v>0</c:v>
                </c:pt>
                <c:pt idx="531">
                  <c:v>0</c:v>
                </c:pt>
                <c:pt idx="532">
                  <c:v>0</c:v>
                </c:pt>
                <c:pt idx="533">
                  <c:v>0</c:v>
                </c:pt>
                <c:pt idx="534">
                  <c:v>0</c:v>
                </c:pt>
                <c:pt idx="535">
                  <c:v>0</c:v>
                </c:pt>
                <c:pt idx="536">
                  <c:v>0</c:v>
                </c:pt>
                <c:pt idx="537">
                  <c:v>0</c:v>
                </c:pt>
                <c:pt idx="538">
                  <c:v>0</c:v>
                </c:pt>
                <c:pt idx="539">
                  <c:v>0</c:v>
                </c:pt>
                <c:pt idx="540">
                  <c:v>0</c:v>
                </c:pt>
                <c:pt idx="541">
                  <c:v>0</c:v>
                </c:pt>
                <c:pt idx="542">
                  <c:v>0</c:v>
                </c:pt>
                <c:pt idx="543">
                  <c:v>0</c:v>
                </c:pt>
                <c:pt idx="544">
                  <c:v>0</c:v>
                </c:pt>
                <c:pt idx="545">
                  <c:v>0</c:v>
                </c:pt>
                <c:pt idx="546">
                  <c:v>0</c:v>
                </c:pt>
                <c:pt idx="547">
                  <c:v>0</c:v>
                </c:pt>
                <c:pt idx="548">
                  <c:v>0</c:v>
                </c:pt>
                <c:pt idx="549">
                  <c:v>0</c:v>
                </c:pt>
                <c:pt idx="550">
                  <c:v>0</c:v>
                </c:pt>
                <c:pt idx="551">
                  <c:v>0</c:v>
                </c:pt>
                <c:pt idx="552">
                  <c:v>0</c:v>
                </c:pt>
                <c:pt idx="553">
                  <c:v>0</c:v>
                </c:pt>
                <c:pt idx="554">
                  <c:v>0</c:v>
                </c:pt>
                <c:pt idx="555">
                  <c:v>0</c:v>
                </c:pt>
                <c:pt idx="556">
                  <c:v>0</c:v>
                </c:pt>
                <c:pt idx="557">
                  <c:v>0</c:v>
                </c:pt>
                <c:pt idx="558">
                  <c:v>0</c:v>
                </c:pt>
                <c:pt idx="559">
                  <c:v>0</c:v>
                </c:pt>
                <c:pt idx="560">
                  <c:v>0</c:v>
                </c:pt>
                <c:pt idx="561">
                  <c:v>0</c:v>
                </c:pt>
                <c:pt idx="562">
                  <c:v>0</c:v>
                </c:pt>
                <c:pt idx="563">
                  <c:v>0</c:v>
                </c:pt>
                <c:pt idx="564">
                  <c:v>0</c:v>
                </c:pt>
                <c:pt idx="565">
                  <c:v>0</c:v>
                </c:pt>
                <c:pt idx="566">
                  <c:v>0</c:v>
                </c:pt>
                <c:pt idx="567">
                  <c:v>0</c:v>
                </c:pt>
                <c:pt idx="568">
                  <c:v>0</c:v>
                </c:pt>
                <c:pt idx="569">
                  <c:v>0</c:v>
                </c:pt>
                <c:pt idx="570">
                  <c:v>0</c:v>
                </c:pt>
                <c:pt idx="571">
                  <c:v>0</c:v>
                </c:pt>
                <c:pt idx="572">
                  <c:v>0</c:v>
                </c:pt>
                <c:pt idx="573">
                  <c:v>0</c:v>
                </c:pt>
                <c:pt idx="574">
                  <c:v>0</c:v>
                </c:pt>
                <c:pt idx="575">
                  <c:v>0</c:v>
                </c:pt>
                <c:pt idx="576">
                  <c:v>0</c:v>
                </c:pt>
                <c:pt idx="577">
                  <c:v>0</c:v>
                </c:pt>
                <c:pt idx="578">
                  <c:v>0</c:v>
                </c:pt>
                <c:pt idx="579">
                  <c:v>0</c:v>
                </c:pt>
                <c:pt idx="580">
                  <c:v>0</c:v>
                </c:pt>
                <c:pt idx="581">
                  <c:v>0</c:v>
                </c:pt>
                <c:pt idx="582">
                  <c:v>0</c:v>
                </c:pt>
                <c:pt idx="583">
                  <c:v>0</c:v>
                </c:pt>
                <c:pt idx="584">
                  <c:v>0</c:v>
                </c:pt>
                <c:pt idx="585">
                  <c:v>0</c:v>
                </c:pt>
                <c:pt idx="586">
                  <c:v>0</c:v>
                </c:pt>
                <c:pt idx="587">
                  <c:v>0</c:v>
                </c:pt>
                <c:pt idx="588">
                  <c:v>0</c:v>
                </c:pt>
                <c:pt idx="589">
                  <c:v>0</c:v>
                </c:pt>
                <c:pt idx="590">
                  <c:v>0</c:v>
                </c:pt>
                <c:pt idx="591">
                  <c:v>0</c:v>
                </c:pt>
                <c:pt idx="592">
                  <c:v>0</c:v>
                </c:pt>
                <c:pt idx="593">
                  <c:v>0</c:v>
                </c:pt>
                <c:pt idx="594">
                  <c:v>0</c:v>
                </c:pt>
                <c:pt idx="595">
                  <c:v>0</c:v>
                </c:pt>
                <c:pt idx="596">
                  <c:v>0</c:v>
                </c:pt>
                <c:pt idx="597">
                  <c:v>0</c:v>
                </c:pt>
                <c:pt idx="598">
                  <c:v>0</c:v>
                </c:pt>
                <c:pt idx="599">
                  <c:v>0</c:v>
                </c:pt>
                <c:pt idx="600">
                  <c:v>0</c:v>
                </c:pt>
                <c:pt idx="601">
                  <c:v>0</c:v>
                </c:pt>
                <c:pt idx="602">
                  <c:v>0</c:v>
                </c:pt>
                <c:pt idx="603">
                  <c:v>0</c:v>
                </c:pt>
                <c:pt idx="604">
                  <c:v>0</c:v>
                </c:pt>
                <c:pt idx="605">
                  <c:v>0</c:v>
                </c:pt>
                <c:pt idx="606">
                  <c:v>0</c:v>
                </c:pt>
                <c:pt idx="607">
                  <c:v>0</c:v>
                </c:pt>
                <c:pt idx="608">
                  <c:v>0</c:v>
                </c:pt>
                <c:pt idx="609">
                  <c:v>0</c:v>
                </c:pt>
                <c:pt idx="610">
                  <c:v>0</c:v>
                </c:pt>
                <c:pt idx="611">
                  <c:v>0</c:v>
                </c:pt>
                <c:pt idx="612">
                  <c:v>0</c:v>
                </c:pt>
                <c:pt idx="613">
                  <c:v>0</c:v>
                </c:pt>
                <c:pt idx="614">
                  <c:v>0</c:v>
                </c:pt>
                <c:pt idx="615">
                  <c:v>0</c:v>
                </c:pt>
                <c:pt idx="616">
                  <c:v>0</c:v>
                </c:pt>
                <c:pt idx="617">
                  <c:v>0</c:v>
                </c:pt>
                <c:pt idx="618">
                  <c:v>0</c:v>
                </c:pt>
                <c:pt idx="619">
                  <c:v>0</c:v>
                </c:pt>
                <c:pt idx="620">
                  <c:v>0</c:v>
                </c:pt>
                <c:pt idx="621">
                  <c:v>0</c:v>
                </c:pt>
                <c:pt idx="622">
                  <c:v>0</c:v>
                </c:pt>
                <c:pt idx="623">
                  <c:v>0</c:v>
                </c:pt>
                <c:pt idx="624">
                  <c:v>0</c:v>
                </c:pt>
                <c:pt idx="625">
                  <c:v>0</c:v>
                </c:pt>
                <c:pt idx="626">
                  <c:v>0</c:v>
                </c:pt>
                <c:pt idx="627">
                  <c:v>0</c:v>
                </c:pt>
                <c:pt idx="628">
                  <c:v>0</c:v>
                </c:pt>
                <c:pt idx="629">
                  <c:v>0</c:v>
                </c:pt>
                <c:pt idx="630">
                  <c:v>0</c:v>
                </c:pt>
                <c:pt idx="631">
                  <c:v>0</c:v>
                </c:pt>
                <c:pt idx="632">
                  <c:v>0</c:v>
                </c:pt>
                <c:pt idx="633">
                  <c:v>0</c:v>
                </c:pt>
                <c:pt idx="634">
                  <c:v>0</c:v>
                </c:pt>
                <c:pt idx="635">
                  <c:v>0</c:v>
                </c:pt>
                <c:pt idx="636">
                  <c:v>0</c:v>
                </c:pt>
                <c:pt idx="637">
                  <c:v>0</c:v>
                </c:pt>
                <c:pt idx="638">
                  <c:v>0</c:v>
                </c:pt>
                <c:pt idx="639">
                  <c:v>0</c:v>
                </c:pt>
                <c:pt idx="640">
                  <c:v>0</c:v>
                </c:pt>
                <c:pt idx="641">
                  <c:v>0</c:v>
                </c:pt>
                <c:pt idx="642">
                  <c:v>0</c:v>
                </c:pt>
                <c:pt idx="643">
                  <c:v>0</c:v>
                </c:pt>
                <c:pt idx="644">
                  <c:v>0</c:v>
                </c:pt>
                <c:pt idx="645">
                  <c:v>0</c:v>
                </c:pt>
                <c:pt idx="646">
                  <c:v>0</c:v>
                </c:pt>
                <c:pt idx="647">
                  <c:v>0</c:v>
                </c:pt>
                <c:pt idx="648">
                  <c:v>0</c:v>
                </c:pt>
                <c:pt idx="649">
                  <c:v>0</c:v>
                </c:pt>
                <c:pt idx="650">
                  <c:v>0</c:v>
                </c:pt>
                <c:pt idx="651">
                  <c:v>0</c:v>
                </c:pt>
                <c:pt idx="652">
                  <c:v>0</c:v>
                </c:pt>
                <c:pt idx="653">
                  <c:v>0</c:v>
                </c:pt>
                <c:pt idx="654">
                  <c:v>0</c:v>
                </c:pt>
                <c:pt idx="655">
                  <c:v>0</c:v>
                </c:pt>
                <c:pt idx="656">
                  <c:v>0</c:v>
                </c:pt>
                <c:pt idx="657">
                  <c:v>0</c:v>
                </c:pt>
                <c:pt idx="658">
                  <c:v>0</c:v>
                </c:pt>
                <c:pt idx="659">
                  <c:v>0</c:v>
                </c:pt>
                <c:pt idx="660">
                  <c:v>0</c:v>
                </c:pt>
                <c:pt idx="661">
                  <c:v>0</c:v>
                </c:pt>
                <c:pt idx="662">
                  <c:v>0</c:v>
                </c:pt>
                <c:pt idx="663">
                  <c:v>0</c:v>
                </c:pt>
                <c:pt idx="664">
                  <c:v>0</c:v>
                </c:pt>
                <c:pt idx="665">
                  <c:v>0</c:v>
                </c:pt>
                <c:pt idx="666">
                  <c:v>0</c:v>
                </c:pt>
                <c:pt idx="667">
                  <c:v>0</c:v>
                </c:pt>
                <c:pt idx="668">
                  <c:v>0</c:v>
                </c:pt>
                <c:pt idx="669">
                  <c:v>0</c:v>
                </c:pt>
                <c:pt idx="670">
                  <c:v>0</c:v>
                </c:pt>
                <c:pt idx="671">
                  <c:v>0</c:v>
                </c:pt>
                <c:pt idx="672">
                  <c:v>0</c:v>
                </c:pt>
                <c:pt idx="673">
                  <c:v>0</c:v>
                </c:pt>
                <c:pt idx="674">
                  <c:v>0</c:v>
                </c:pt>
                <c:pt idx="675">
                  <c:v>0</c:v>
                </c:pt>
                <c:pt idx="676">
                  <c:v>0</c:v>
                </c:pt>
                <c:pt idx="677">
                  <c:v>0</c:v>
                </c:pt>
                <c:pt idx="678">
                  <c:v>0</c:v>
                </c:pt>
                <c:pt idx="679">
                  <c:v>0</c:v>
                </c:pt>
                <c:pt idx="680">
                  <c:v>0</c:v>
                </c:pt>
                <c:pt idx="681">
                  <c:v>0</c:v>
                </c:pt>
                <c:pt idx="682">
                  <c:v>0</c:v>
                </c:pt>
                <c:pt idx="683">
                  <c:v>0</c:v>
                </c:pt>
                <c:pt idx="684">
                  <c:v>0</c:v>
                </c:pt>
                <c:pt idx="685">
                  <c:v>0</c:v>
                </c:pt>
                <c:pt idx="686">
                  <c:v>0</c:v>
                </c:pt>
                <c:pt idx="687">
                  <c:v>0</c:v>
                </c:pt>
                <c:pt idx="688">
                  <c:v>0</c:v>
                </c:pt>
                <c:pt idx="689">
                  <c:v>0</c:v>
                </c:pt>
                <c:pt idx="690">
                  <c:v>0</c:v>
                </c:pt>
                <c:pt idx="691">
                  <c:v>0</c:v>
                </c:pt>
                <c:pt idx="692">
                  <c:v>0</c:v>
                </c:pt>
                <c:pt idx="693">
                  <c:v>0</c:v>
                </c:pt>
                <c:pt idx="694">
                  <c:v>0</c:v>
                </c:pt>
                <c:pt idx="695">
                  <c:v>0</c:v>
                </c:pt>
                <c:pt idx="696">
                  <c:v>0</c:v>
                </c:pt>
                <c:pt idx="697">
                  <c:v>0</c:v>
                </c:pt>
                <c:pt idx="698">
                  <c:v>0</c:v>
                </c:pt>
                <c:pt idx="699">
                  <c:v>0</c:v>
                </c:pt>
                <c:pt idx="700">
                  <c:v>0</c:v>
                </c:pt>
                <c:pt idx="701">
                  <c:v>0</c:v>
                </c:pt>
                <c:pt idx="702">
                  <c:v>0</c:v>
                </c:pt>
                <c:pt idx="703">
                  <c:v>0</c:v>
                </c:pt>
                <c:pt idx="704">
                  <c:v>0</c:v>
                </c:pt>
                <c:pt idx="705">
                  <c:v>0</c:v>
                </c:pt>
                <c:pt idx="706">
                  <c:v>0</c:v>
                </c:pt>
                <c:pt idx="707">
                  <c:v>0</c:v>
                </c:pt>
                <c:pt idx="708">
                  <c:v>0</c:v>
                </c:pt>
                <c:pt idx="709">
                  <c:v>0</c:v>
                </c:pt>
                <c:pt idx="710">
                  <c:v>0</c:v>
                </c:pt>
                <c:pt idx="711">
                  <c:v>0</c:v>
                </c:pt>
                <c:pt idx="712">
                  <c:v>0</c:v>
                </c:pt>
                <c:pt idx="713">
                  <c:v>0</c:v>
                </c:pt>
                <c:pt idx="714">
                  <c:v>0</c:v>
                </c:pt>
                <c:pt idx="715">
                  <c:v>0</c:v>
                </c:pt>
                <c:pt idx="716">
                  <c:v>0</c:v>
                </c:pt>
                <c:pt idx="717">
                  <c:v>0</c:v>
                </c:pt>
                <c:pt idx="718">
                  <c:v>0</c:v>
                </c:pt>
                <c:pt idx="719">
                  <c:v>0</c:v>
                </c:pt>
                <c:pt idx="720">
                  <c:v>0</c:v>
                </c:pt>
                <c:pt idx="721">
                  <c:v>0</c:v>
                </c:pt>
                <c:pt idx="722">
                  <c:v>0</c:v>
                </c:pt>
                <c:pt idx="723">
                  <c:v>0</c:v>
                </c:pt>
                <c:pt idx="724">
                  <c:v>0</c:v>
                </c:pt>
                <c:pt idx="725">
                  <c:v>0</c:v>
                </c:pt>
                <c:pt idx="726">
                  <c:v>0</c:v>
                </c:pt>
                <c:pt idx="727">
                  <c:v>0</c:v>
                </c:pt>
                <c:pt idx="728">
                  <c:v>0</c:v>
                </c:pt>
                <c:pt idx="729">
                  <c:v>0</c:v>
                </c:pt>
                <c:pt idx="730">
                  <c:v>0</c:v>
                </c:pt>
                <c:pt idx="731">
                  <c:v>0</c:v>
                </c:pt>
                <c:pt idx="732">
                  <c:v>0</c:v>
                </c:pt>
                <c:pt idx="733">
                  <c:v>0</c:v>
                </c:pt>
                <c:pt idx="734">
                  <c:v>0</c:v>
                </c:pt>
                <c:pt idx="735">
                  <c:v>0</c:v>
                </c:pt>
                <c:pt idx="736">
                  <c:v>0</c:v>
                </c:pt>
                <c:pt idx="737">
                  <c:v>0</c:v>
                </c:pt>
                <c:pt idx="738">
                  <c:v>0</c:v>
                </c:pt>
                <c:pt idx="739">
                  <c:v>0</c:v>
                </c:pt>
                <c:pt idx="740">
                  <c:v>0</c:v>
                </c:pt>
                <c:pt idx="741">
                  <c:v>0</c:v>
                </c:pt>
                <c:pt idx="742">
                  <c:v>0</c:v>
                </c:pt>
                <c:pt idx="743">
                  <c:v>0</c:v>
                </c:pt>
                <c:pt idx="744">
                  <c:v>0</c:v>
                </c:pt>
                <c:pt idx="745">
                  <c:v>0</c:v>
                </c:pt>
                <c:pt idx="746">
                  <c:v>0</c:v>
                </c:pt>
                <c:pt idx="747">
                  <c:v>0</c:v>
                </c:pt>
                <c:pt idx="748">
                  <c:v>0</c:v>
                </c:pt>
                <c:pt idx="749">
                  <c:v>0</c:v>
                </c:pt>
                <c:pt idx="750">
                  <c:v>0</c:v>
                </c:pt>
                <c:pt idx="751">
                  <c:v>0</c:v>
                </c:pt>
                <c:pt idx="752">
                  <c:v>0</c:v>
                </c:pt>
                <c:pt idx="753">
                  <c:v>0</c:v>
                </c:pt>
                <c:pt idx="754">
                  <c:v>0</c:v>
                </c:pt>
                <c:pt idx="755">
                  <c:v>0</c:v>
                </c:pt>
                <c:pt idx="756">
                  <c:v>0</c:v>
                </c:pt>
                <c:pt idx="757">
                  <c:v>0</c:v>
                </c:pt>
                <c:pt idx="758">
                  <c:v>0</c:v>
                </c:pt>
                <c:pt idx="759">
                  <c:v>0</c:v>
                </c:pt>
                <c:pt idx="760">
                  <c:v>0</c:v>
                </c:pt>
                <c:pt idx="761">
                  <c:v>0</c:v>
                </c:pt>
                <c:pt idx="762">
                  <c:v>0</c:v>
                </c:pt>
                <c:pt idx="763">
                  <c:v>0</c:v>
                </c:pt>
                <c:pt idx="764">
                  <c:v>0</c:v>
                </c:pt>
                <c:pt idx="765">
                  <c:v>0</c:v>
                </c:pt>
                <c:pt idx="766">
                  <c:v>0</c:v>
                </c:pt>
                <c:pt idx="767">
                  <c:v>0</c:v>
                </c:pt>
                <c:pt idx="768">
                  <c:v>0</c:v>
                </c:pt>
                <c:pt idx="769">
                  <c:v>0</c:v>
                </c:pt>
                <c:pt idx="770">
                  <c:v>0</c:v>
                </c:pt>
                <c:pt idx="771">
                  <c:v>0</c:v>
                </c:pt>
                <c:pt idx="772">
                  <c:v>0</c:v>
                </c:pt>
                <c:pt idx="773">
                  <c:v>0</c:v>
                </c:pt>
                <c:pt idx="774">
                  <c:v>0</c:v>
                </c:pt>
                <c:pt idx="775">
                  <c:v>0</c:v>
                </c:pt>
                <c:pt idx="776">
                  <c:v>0</c:v>
                </c:pt>
                <c:pt idx="777">
                  <c:v>0</c:v>
                </c:pt>
                <c:pt idx="778">
                  <c:v>0</c:v>
                </c:pt>
                <c:pt idx="779">
                  <c:v>0</c:v>
                </c:pt>
                <c:pt idx="780">
                  <c:v>0</c:v>
                </c:pt>
                <c:pt idx="781">
                  <c:v>0</c:v>
                </c:pt>
                <c:pt idx="782">
                  <c:v>0</c:v>
                </c:pt>
                <c:pt idx="783">
                  <c:v>0</c:v>
                </c:pt>
                <c:pt idx="784">
                  <c:v>0</c:v>
                </c:pt>
                <c:pt idx="785">
                  <c:v>0</c:v>
                </c:pt>
                <c:pt idx="786">
                  <c:v>0</c:v>
                </c:pt>
                <c:pt idx="787">
                  <c:v>0</c:v>
                </c:pt>
                <c:pt idx="788">
                  <c:v>0</c:v>
                </c:pt>
                <c:pt idx="789">
                  <c:v>0</c:v>
                </c:pt>
                <c:pt idx="790">
                  <c:v>0</c:v>
                </c:pt>
                <c:pt idx="791">
                  <c:v>0</c:v>
                </c:pt>
                <c:pt idx="792">
                  <c:v>0</c:v>
                </c:pt>
                <c:pt idx="793">
                  <c:v>0</c:v>
                </c:pt>
                <c:pt idx="794">
                  <c:v>0</c:v>
                </c:pt>
                <c:pt idx="795">
                  <c:v>0</c:v>
                </c:pt>
                <c:pt idx="796">
                  <c:v>0</c:v>
                </c:pt>
                <c:pt idx="797">
                  <c:v>0</c:v>
                </c:pt>
                <c:pt idx="798">
                  <c:v>0</c:v>
                </c:pt>
                <c:pt idx="799">
                  <c:v>0</c:v>
                </c:pt>
                <c:pt idx="800">
                  <c:v>0</c:v>
                </c:pt>
                <c:pt idx="801">
                  <c:v>0</c:v>
                </c:pt>
                <c:pt idx="802">
                  <c:v>0</c:v>
                </c:pt>
                <c:pt idx="803">
                  <c:v>0</c:v>
                </c:pt>
                <c:pt idx="804">
                  <c:v>0</c:v>
                </c:pt>
                <c:pt idx="805">
                  <c:v>0</c:v>
                </c:pt>
                <c:pt idx="806">
                  <c:v>0</c:v>
                </c:pt>
                <c:pt idx="807">
                  <c:v>0</c:v>
                </c:pt>
                <c:pt idx="808">
                  <c:v>0</c:v>
                </c:pt>
                <c:pt idx="809">
                  <c:v>0</c:v>
                </c:pt>
                <c:pt idx="810">
                  <c:v>0</c:v>
                </c:pt>
                <c:pt idx="811">
                  <c:v>0</c:v>
                </c:pt>
                <c:pt idx="812">
                  <c:v>0</c:v>
                </c:pt>
                <c:pt idx="813">
                  <c:v>0</c:v>
                </c:pt>
                <c:pt idx="814">
                  <c:v>0</c:v>
                </c:pt>
                <c:pt idx="815">
                  <c:v>0</c:v>
                </c:pt>
                <c:pt idx="816">
                  <c:v>0</c:v>
                </c:pt>
                <c:pt idx="817">
                  <c:v>0</c:v>
                </c:pt>
                <c:pt idx="818">
                  <c:v>0</c:v>
                </c:pt>
                <c:pt idx="819">
                  <c:v>0</c:v>
                </c:pt>
                <c:pt idx="820">
                  <c:v>0</c:v>
                </c:pt>
                <c:pt idx="821">
                  <c:v>0</c:v>
                </c:pt>
                <c:pt idx="822">
                  <c:v>0</c:v>
                </c:pt>
                <c:pt idx="823">
                  <c:v>0</c:v>
                </c:pt>
                <c:pt idx="824">
                  <c:v>0</c:v>
                </c:pt>
                <c:pt idx="825">
                  <c:v>0</c:v>
                </c:pt>
                <c:pt idx="826">
                  <c:v>0</c:v>
                </c:pt>
                <c:pt idx="827">
                  <c:v>0</c:v>
                </c:pt>
                <c:pt idx="828">
                  <c:v>0</c:v>
                </c:pt>
                <c:pt idx="829">
                  <c:v>0</c:v>
                </c:pt>
                <c:pt idx="830">
                  <c:v>0</c:v>
                </c:pt>
                <c:pt idx="831">
                  <c:v>0</c:v>
                </c:pt>
                <c:pt idx="832">
                  <c:v>0</c:v>
                </c:pt>
                <c:pt idx="833">
                  <c:v>0</c:v>
                </c:pt>
                <c:pt idx="834">
                  <c:v>0</c:v>
                </c:pt>
                <c:pt idx="835">
                  <c:v>0</c:v>
                </c:pt>
                <c:pt idx="836">
                  <c:v>0</c:v>
                </c:pt>
                <c:pt idx="837">
                  <c:v>0</c:v>
                </c:pt>
                <c:pt idx="838">
                  <c:v>0</c:v>
                </c:pt>
                <c:pt idx="839">
                  <c:v>0</c:v>
                </c:pt>
                <c:pt idx="840">
                  <c:v>0</c:v>
                </c:pt>
                <c:pt idx="841">
                  <c:v>0</c:v>
                </c:pt>
                <c:pt idx="842">
                  <c:v>0</c:v>
                </c:pt>
                <c:pt idx="843">
                  <c:v>0</c:v>
                </c:pt>
                <c:pt idx="844">
                  <c:v>0</c:v>
                </c:pt>
                <c:pt idx="845">
                  <c:v>0</c:v>
                </c:pt>
                <c:pt idx="846">
                  <c:v>0</c:v>
                </c:pt>
                <c:pt idx="847">
                  <c:v>0</c:v>
                </c:pt>
                <c:pt idx="848">
                  <c:v>0</c:v>
                </c:pt>
                <c:pt idx="849">
                  <c:v>0</c:v>
                </c:pt>
                <c:pt idx="850">
                  <c:v>0</c:v>
                </c:pt>
                <c:pt idx="851">
                  <c:v>0</c:v>
                </c:pt>
                <c:pt idx="852">
                  <c:v>0</c:v>
                </c:pt>
                <c:pt idx="853">
                  <c:v>0</c:v>
                </c:pt>
                <c:pt idx="854">
                  <c:v>0</c:v>
                </c:pt>
                <c:pt idx="855">
                  <c:v>0</c:v>
                </c:pt>
                <c:pt idx="856">
                  <c:v>0</c:v>
                </c:pt>
                <c:pt idx="857">
                  <c:v>0</c:v>
                </c:pt>
                <c:pt idx="858">
                  <c:v>0</c:v>
                </c:pt>
                <c:pt idx="859">
                  <c:v>0</c:v>
                </c:pt>
                <c:pt idx="860">
                  <c:v>0</c:v>
                </c:pt>
                <c:pt idx="861">
                  <c:v>0</c:v>
                </c:pt>
                <c:pt idx="862">
                  <c:v>0</c:v>
                </c:pt>
                <c:pt idx="863">
                  <c:v>0</c:v>
                </c:pt>
                <c:pt idx="864">
                  <c:v>0</c:v>
                </c:pt>
                <c:pt idx="865">
                  <c:v>0</c:v>
                </c:pt>
                <c:pt idx="866">
                  <c:v>0</c:v>
                </c:pt>
                <c:pt idx="867">
                  <c:v>0</c:v>
                </c:pt>
                <c:pt idx="868">
                  <c:v>0</c:v>
                </c:pt>
                <c:pt idx="869">
                  <c:v>0</c:v>
                </c:pt>
                <c:pt idx="870">
                  <c:v>0</c:v>
                </c:pt>
                <c:pt idx="871">
                  <c:v>0</c:v>
                </c:pt>
                <c:pt idx="872">
                  <c:v>0</c:v>
                </c:pt>
                <c:pt idx="873">
                  <c:v>0</c:v>
                </c:pt>
                <c:pt idx="874">
                  <c:v>0</c:v>
                </c:pt>
                <c:pt idx="875">
                  <c:v>0</c:v>
                </c:pt>
                <c:pt idx="876">
                  <c:v>0</c:v>
                </c:pt>
                <c:pt idx="877">
                  <c:v>0</c:v>
                </c:pt>
                <c:pt idx="878">
                  <c:v>0</c:v>
                </c:pt>
                <c:pt idx="879">
                  <c:v>0</c:v>
                </c:pt>
                <c:pt idx="880">
                  <c:v>0</c:v>
                </c:pt>
                <c:pt idx="881">
                  <c:v>0</c:v>
                </c:pt>
                <c:pt idx="882">
                  <c:v>0</c:v>
                </c:pt>
                <c:pt idx="883">
                  <c:v>0</c:v>
                </c:pt>
                <c:pt idx="884">
                  <c:v>0</c:v>
                </c:pt>
                <c:pt idx="885">
                  <c:v>0</c:v>
                </c:pt>
                <c:pt idx="886">
                  <c:v>0</c:v>
                </c:pt>
                <c:pt idx="887">
                  <c:v>0</c:v>
                </c:pt>
                <c:pt idx="888">
                  <c:v>0</c:v>
                </c:pt>
                <c:pt idx="889">
                  <c:v>0</c:v>
                </c:pt>
                <c:pt idx="890">
                  <c:v>0</c:v>
                </c:pt>
                <c:pt idx="891">
                  <c:v>0</c:v>
                </c:pt>
                <c:pt idx="892">
                  <c:v>0</c:v>
                </c:pt>
                <c:pt idx="893">
                  <c:v>0</c:v>
                </c:pt>
                <c:pt idx="894">
                  <c:v>0</c:v>
                </c:pt>
                <c:pt idx="895">
                  <c:v>0</c:v>
                </c:pt>
                <c:pt idx="896">
                  <c:v>0</c:v>
                </c:pt>
                <c:pt idx="897">
                  <c:v>0</c:v>
                </c:pt>
                <c:pt idx="898">
                  <c:v>0</c:v>
                </c:pt>
                <c:pt idx="899">
                  <c:v>0</c:v>
                </c:pt>
                <c:pt idx="900">
                  <c:v>0</c:v>
                </c:pt>
                <c:pt idx="901">
                  <c:v>0</c:v>
                </c:pt>
                <c:pt idx="902">
                  <c:v>0</c:v>
                </c:pt>
                <c:pt idx="903">
                  <c:v>0</c:v>
                </c:pt>
                <c:pt idx="904">
                  <c:v>0</c:v>
                </c:pt>
                <c:pt idx="905">
                  <c:v>0</c:v>
                </c:pt>
                <c:pt idx="906">
                  <c:v>0</c:v>
                </c:pt>
                <c:pt idx="907">
                  <c:v>0</c:v>
                </c:pt>
                <c:pt idx="908">
                  <c:v>0</c:v>
                </c:pt>
                <c:pt idx="909">
                  <c:v>0</c:v>
                </c:pt>
                <c:pt idx="910">
                  <c:v>0</c:v>
                </c:pt>
                <c:pt idx="911">
                  <c:v>0</c:v>
                </c:pt>
                <c:pt idx="912">
                  <c:v>0</c:v>
                </c:pt>
                <c:pt idx="913">
                  <c:v>0</c:v>
                </c:pt>
                <c:pt idx="914">
                  <c:v>0</c:v>
                </c:pt>
                <c:pt idx="915">
                  <c:v>0</c:v>
                </c:pt>
                <c:pt idx="916">
                  <c:v>0</c:v>
                </c:pt>
                <c:pt idx="917">
                  <c:v>0</c:v>
                </c:pt>
                <c:pt idx="918">
                  <c:v>0</c:v>
                </c:pt>
                <c:pt idx="919">
                  <c:v>0</c:v>
                </c:pt>
                <c:pt idx="920">
                  <c:v>0</c:v>
                </c:pt>
                <c:pt idx="921">
                  <c:v>0</c:v>
                </c:pt>
                <c:pt idx="922">
                  <c:v>0</c:v>
                </c:pt>
                <c:pt idx="923">
                  <c:v>0</c:v>
                </c:pt>
                <c:pt idx="924">
                  <c:v>0</c:v>
                </c:pt>
                <c:pt idx="925">
                  <c:v>0</c:v>
                </c:pt>
                <c:pt idx="926">
                  <c:v>0</c:v>
                </c:pt>
                <c:pt idx="927">
                  <c:v>0</c:v>
                </c:pt>
                <c:pt idx="928">
                  <c:v>0</c:v>
                </c:pt>
                <c:pt idx="929">
                  <c:v>0</c:v>
                </c:pt>
                <c:pt idx="930">
                  <c:v>0</c:v>
                </c:pt>
                <c:pt idx="931">
                  <c:v>0</c:v>
                </c:pt>
                <c:pt idx="932">
                  <c:v>0</c:v>
                </c:pt>
                <c:pt idx="933">
                  <c:v>0</c:v>
                </c:pt>
                <c:pt idx="934">
                  <c:v>0</c:v>
                </c:pt>
                <c:pt idx="935">
                  <c:v>0</c:v>
                </c:pt>
                <c:pt idx="936">
                  <c:v>0</c:v>
                </c:pt>
                <c:pt idx="937">
                  <c:v>0</c:v>
                </c:pt>
                <c:pt idx="938">
                  <c:v>0</c:v>
                </c:pt>
                <c:pt idx="939">
                  <c:v>0</c:v>
                </c:pt>
                <c:pt idx="940">
                  <c:v>0</c:v>
                </c:pt>
                <c:pt idx="941">
                  <c:v>0</c:v>
                </c:pt>
                <c:pt idx="942">
                  <c:v>0</c:v>
                </c:pt>
                <c:pt idx="943">
                  <c:v>0</c:v>
                </c:pt>
                <c:pt idx="944">
                  <c:v>0</c:v>
                </c:pt>
                <c:pt idx="945">
                  <c:v>0</c:v>
                </c:pt>
                <c:pt idx="946">
                  <c:v>0</c:v>
                </c:pt>
                <c:pt idx="947">
                  <c:v>0</c:v>
                </c:pt>
                <c:pt idx="948">
                  <c:v>0</c:v>
                </c:pt>
                <c:pt idx="949">
                  <c:v>0</c:v>
                </c:pt>
                <c:pt idx="950">
                  <c:v>0</c:v>
                </c:pt>
                <c:pt idx="951">
                  <c:v>0</c:v>
                </c:pt>
                <c:pt idx="952">
                  <c:v>0</c:v>
                </c:pt>
                <c:pt idx="953">
                  <c:v>0</c:v>
                </c:pt>
                <c:pt idx="954">
                  <c:v>0</c:v>
                </c:pt>
                <c:pt idx="955">
                  <c:v>0</c:v>
                </c:pt>
                <c:pt idx="956">
                  <c:v>0</c:v>
                </c:pt>
                <c:pt idx="957">
                  <c:v>0</c:v>
                </c:pt>
                <c:pt idx="958">
                  <c:v>0</c:v>
                </c:pt>
                <c:pt idx="959">
                  <c:v>0</c:v>
                </c:pt>
                <c:pt idx="960">
                  <c:v>0</c:v>
                </c:pt>
                <c:pt idx="961">
                  <c:v>0</c:v>
                </c:pt>
                <c:pt idx="962">
                  <c:v>0</c:v>
                </c:pt>
                <c:pt idx="963">
                  <c:v>0</c:v>
                </c:pt>
                <c:pt idx="964">
                  <c:v>0</c:v>
                </c:pt>
                <c:pt idx="965">
                  <c:v>0</c:v>
                </c:pt>
                <c:pt idx="966">
                  <c:v>0</c:v>
                </c:pt>
                <c:pt idx="967">
                  <c:v>0</c:v>
                </c:pt>
                <c:pt idx="968">
                  <c:v>0</c:v>
                </c:pt>
                <c:pt idx="969">
                  <c:v>0</c:v>
                </c:pt>
                <c:pt idx="970">
                  <c:v>0</c:v>
                </c:pt>
                <c:pt idx="971">
                  <c:v>0</c:v>
                </c:pt>
                <c:pt idx="972">
                  <c:v>0</c:v>
                </c:pt>
                <c:pt idx="973">
                  <c:v>0</c:v>
                </c:pt>
                <c:pt idx="974">
                  <c:v>0</c:v>
                </c:pt>
                <c:pt idx="975">
                  <c:v>0</c:v>
                </c:pt>
                <c:pt idx="976">
                  <c:v>0</c:v>
                </c:pt>
                <c:pt idx="977">
                  <c:v>0</c:v>
                </c:pt>
                <c:pt idx="978">
                  <c:v>0</c:v>
                </c:pt>
                <c:pt idx="979">
                  <c:v>0</c:v>
                </c:pt>
                <c:pt idx="980">
                  <c:v>0</c:v>
                </c:pt>
                <c:pt idx="981">
                  <c:v>0</c:v>
                </c:pt>
                <c:pt idx="982">
                  <c:v>0</c:v>
                </c:pt>
                <c:pt idx="983">
                  <c:v>0</c:v>
                </c:pt>
                <c:pt idx="984">
                  <c:v>0</c:v>
                </c:pt>
                <c:pt idx="985">
                  <c:v>0</c:v>
                </c:pt>
                <c:pt idx="986">
                  <c:v>0</c:v>
                </c:pt>
                <c:pt idx="987">
                  <c:v>0</c:v>
                </c:pt>
                <c:pt idx="988">
                  <c:v>0</c:v>
                </c:pt>
                <c:pt idx="989">
                  <c:v>0</c:v>
                </c:pt>
                <c:pt idx="990">
                  <c:v>0</c:v>
                </c:pt>
                <c:pt idx="991">
                  <c:v>0</c:v>
                </c:pt>
                <c:pt idx="992">
                  <c:v>0</c:v>
                </c:pt>
                <c:pt idx="993">
                  <c:v>0</c:v>
                </c:pt>
                <c:pt idx="994">
                  <c:v>0</c:v>
                </c:pt>
                <c:pt idx="995">
                  <c:v>0</c:v>
                </c:pt>
                <c:pt idx="996">
                  <c:v>0</c:v>
                </c:pt>
                <c:pt idx="997">
                  <c:v>0</c:v>
                </c:pt>
                <c:pt idx="998">
                  <c:v>0</c:v>
                </c:pt>
                <c:pt idx="999">
                  <c:v>0</c:v>
                </c:pt>
                <c:pt idx="1000">
                  <c:v>0</c:v>
                </c:pt>
                <c:pt idx="1001">
                  <c:v>0</c:v>
                </c:pt>
                <c:pt idx="1002">
                  <c:v>0</c:v>
                </c:pt>
                <c:pt idx="1003">
                  <c:v>0</c:v>
                </c:pt>
                <c:pt idx="1004">
                  <c:v>0</c:v>
                </c:pt>
                <c:pt idx="1005">
                  <c:v>0</c:v>
                </c:pt>
                <c:pt idx="1006">
                  <c:v>0</c:v>
                </c:pt>
                <c:pt idx="1007">
                  <c:v>0</c:v>
                </c:pt>
                <c:pt idx="1008">
                  <c:v>0</c:v>
                </c:pt>
                <c:pt idx="1009">
                  <c:v>0</c:v>
                </c:pt>
                <c:pt idx="1010">
                  <c:v>0</c:v>
                </c:pt>
                <c:pt idx="1011">
                  <c:v>0</c:v>
                </c:pt>
                <c:pt idx="1012">
                  <c:v>0</c:v>
                </c:pt>
                <c:pt idx="1013">
                  <c:v>0</c:v>
                </c:pt>
                <c:pt idx="1014">
                  <c:v>0</c:v>
                </c:pt>
                <c:pt idx="1015">
                  <c:v>0</c:v>
                </c:pt>
                <c:pt idx="1016">
                  <c:v>0</c:v>
                </c:pt>
                <c:pt idx="1017">
                  <c:v>0</c:v>
                </c:pt>
                <c:pt idx="1018">
                  <c:v>0</c:v>
                </c:pt>
                <c:pt idx="1019">
                  <c:v>0</c:v>
                </c:pt>
                <c:pt idx="1020">
                  <c:v>0</c:v>
                </c:pt>
                <c:pt idx="1021">
                  <c:v>0</c:v>
                </c:pt>
                <c:pt idx="1022">
                  <c:v>0</c:v>
                </c:pt>
                <c:pt idx="1023">
                  <c:v>0</c:v>
                </c:pt>
                <c:pt idx="1024">
                  <c:v>0</c:v>
                </c:pt>
                <c:pt idx="1025">
                  <c:v>0</c:v>
                </c:pt>
                <c:pt idx="1026">
                  <c:v>0</c:v>
                </c:pt>
                <c:pt idx="1027">
                  <c:v>0</c:v>
                </c:pt>
                <c:pt idx="1028">
                  <c:v>0</c:v>
                </c:pt>
                <c:pt idx="1029">
                  <c:v>0</c:v>
                </c:pt>
                <c:pt idx="1030">
                  <c:v>0</c:v>
                </c:pt>
                <c:pt idx="1031">
                  <c:v>0</c:v>
                </c:pt>
                <c:pt idx="1032">
                  <c:v>0</c:v>
                </c:pt>
                <c:pt idx="1033">
                  <c:v>0</c:v>
                </c:pt>
                <c:pt idx="1034">
                  <c:v>0</c:v>
                </c:pt>
                <c:pt idx="1035">
                  <c:v>0</c:v>
                </c:pt>
                <c:pt idx="1036">
                  <c:v>0</c:v>
                </c:pt>
                <c:pt idx="1037">
                  <c:v>0</c:v>
                </c:pt>
                <c:pt idx="1038">
                  <c:v>0</c:v>
                </c:pt>
                <c:pt idx="1039">
                  <c:v>0</c:v>
                </c:pt>
                <c:pt idx="1040">
                  <c:v>0</c:v>
                </c:pt>
                <c:pt idx="1041">
                  <c:v>0</c:v>
                </c:pt>
                <c:pt idx="1042">
                  <c:v>0</c:v>
                </c:pt>
                <c:pt idx="1043">
                  <c:v>0</c:v>
                </c:pt>
                <c:pt idx="1044">
                  <c:v>0</c:v>
                </c:pt>
                <c:pt idx="1045">
                  <c:v>0</c:v>
                </c:pt>
                <c:pt idx="1046">
                  <c:v>0</c:v>
                </c:pt>
                <c:pt idx="1047">
                  <c:v>0</c:v>
                </c:pt>
                <c:pt idx="1048">
                  <c:v>0</c:v>
                </c:pt>
                <c:pt idx="1049">
                  <c:v>0</c:v>
                </c:pt>
                <c:pt idx="1050">
                  <c:v>0</c:v>
                </c:pt>
                <c:pt idx="1051">
                  <c:v>0</c:v>
                </c:pt>
                <c:pt idx="1052">
                  <c:v>0</c:v>
                </c:pt>
                <c:pt idx="1053">
                  <c:v>0</c:v>
                </c:pt>
                <c:pt idx="1054">
                  <c:v>0</c:v>
                </c:pt>
                <c:pt idx="1055">
                  <c:v>0</c:v>
                </c:pt>
                <c:pt idx="1056">
                  <c:v>0</c:v>
                </c:pt>
                <c:pt idx="1057">
                  <c:v>0</c:v>
                </c:pt>
                <c:pt idx="1058">
                  <c:v>0</c:v>
                </c:pt>
                <c:pt idx="1059">
                  <c:v>0</c:v>
                </c:pt>
                <c:pt idx="1060">
                  <c:v>0</c:v>
                </c:pt>
                <c:pt idx="1061">
                  <c:v>0</c:v>
                </c:pt>
                <c:pt idx="1062">
                  <c:v>0</c:v>
                </c:pt>
                <c:pt idx="1063">
                  <c:v>0</c:v>
                </c:pt>
                <c:pt idx="1064">
                  <c:v>0</c:v>
                </c:pt>
                <c:pt idx="1065">
                  <c:v>0</c:v>
                </c:pt>
                <c:pt idx="1066">
                  <c:v>0</c:v>
                </c:pt>
                <c:pt idx="1067">
                  <c:v>0</c:v>
                </c:pt>
                <c:pt idx="1068">
                  <c:v>0</c:v>
                </c:pt>
                <c:pt idx="1069">
                  <c:v>0</c:v>
                </c:pt>
                <c:pt idx="1070">
                  <c:v>0</c:v>
                </c:pt>
                <c:pt idx="1071">
                  <c:v>0</c:v>
                </c:pt>
                <c:pt idx="1072">
                  <c:v>0</c:v>
                </c:pt>
                <c:pt idx="1073">
                  <c:v>0</c:v>
                </c:pt>
                <c:pt idx="1074">
                  <c:v>0</c:v>
                </c:pt>
                <c:pt idx="1075">
                  <c:v>0</c:v>
                </c:pt>
                <c:pt idx="1076">
                  <c:v>0</c:v>
                </c:pt>
                <c:pt idx="1077">
                  <c:v>0</c:v>
                </c:pt>
                <c:pt idx="1078">
                  <c:v>0</c:v>
                </c:pt>
                <c:pt idx="1079">
                  <c:v>0</c:v>
                </c:pt>
                <c:pt idx="1080">
                  <c:v>0</c:v>
                </c:pt>
                <c:pt idx="1081">
                  <c:v>0</c:v>
                </c:pt>
                <c:pt idx="1082">
                  <c:v>0</c:v>
                </c:pt>
                <c:pt idx="1083">
                  <c:v>0</c:v>
                </c:pt>
                <c:pt idx="1084">
                  <c:v>0</c:v>
                </c:pt>
                <c:pt idx="1085">
                  <c:v>0</c:v>
                </c:pt>
                <c:pt idx="1086">
                  <c:v>0</c:v>
                </c:pt>
                <c:pt idx="1087">
                  <c:v>0</c:v>
                </c:pt>
                <c:pt idx="1088">
                  <c:v>0</c:v>
                </c:pt>
                <c:pt idx="1089">
                  <c:v>0</c:v>
                </c:pt>
                <c:pt idx="1090">
                  <c:v>0</c:v>
                </c:pt>
                <c:pt idx="1091">
                  <c:v>0</c:v>
                </c:pt>
                <c:pt idx="1092">
                  <c:v>0</c:v>
                </c:pt>
                <c:pt idx="1093">
                  <c:v>0</c:v>
                </c:pt>
                <c:pt idx="1094">
                  <c:v>0</c:v>
                </c:pt>
                <c:pt idx="1095">
                  <c:v>0</c:v>
                </c:pt>
                <c:pt idx="1096">
                  <c:v>0</c:v>
                </c:pt>
                <c:pt idx="1097">
                  <c:v>0</c:v>
                </c:pt>
                <c:pt idx="1098">
                  <c:v>0</c:v>
                </c:pt>
                <c:pt idx="1099">
                  <c:v>0</c:v>
                </c:pt>
                <c:pt idx="1100">
                  <c:v>0</c:v>
                </c:pt>
                <c:pt idx="1101">
                  <c:v>0</c:v>
                </c:pt>
                <c:pt idx="1102">
                  <c:v>0</c:v>
                </c:pt>
                <c:pt idx="1103">
                  <c:v>0</c:v>
                </c:pt>
                <c:pt idx="1104">
                  <c:v>0</c:v>
                </c:pt>
                <c:pt idx="1105">
                  <c:v>0</c:v>
                </c:pt>
                <c:pt idx="1106">
                  <c:v>0</c:v>
                </c:pt>
                <c:pt idx="1107">
                  <c:v>0</c:v>
                </c:pt>
                <c:pt idx="1108">
                  <c:v>0</c:v>
                </c:pt>
                <c:pt idx="1109">
                  <c:v>0</c:v>
                </c:pt>
                <c:pt idx="1110">
                  <c:v>0</c:v>
                </c:pt>
                <c:pt idx="1111">
                  <c:v>0</c:v>
                </c:pt>
                <c:pt idx="1112">
                  <c:v>0</c:v>
                </c:pt>
                <c:pt idx="1113">
                  <c:v>0</c:v>
                </c:pt>
                <c:pt idx="1114">
                  <c:v>0</c:v>
                </c:pt>
                <c:pt idx="1115">
                  <c:v>0</c:v>
                </c:pt>
                <c:pt idx="1116">
                  <c:v>0</c:v>
                </c:pt>
                <c:pt idx="1117">
                  <c:v>0</c:v>
                </c:pt>
                <c:pt idx="1118">
                  <c:v>0</c:v>
                </c:pt>
                <c:pt idx="1119">
                  <c:v>0</c:v>
                </c:pt>
                <c:pt idx="1120">
                  <c:v>0</c:v>
                </c:pt>
                <c:pt idx="1121">
                  <c:v>0</c:v>
                </c:pt>
                <c:pt idx="1122">
                  <c:v>0</c:v>
                </c:pt>
                <c:pt idx="1123">
                  <c:v>0</c:v>
                </c:pt>
                <c:pt idx="1124">
                  <c:v>0</c:v>
                </c:pt>
                <c:pt idx="1125">
                  <c:v>0</c:v>
                </c:pt>
                <c:pt idx="1126">
                  <c:v>0</c:v>
                </c:pt>
                <c:pt idx="1127">
                  <c:v>0</c:v>
                </c:pt>
                <c:pt idx="1128">
                  <c:v>0</c:v>
                </c:pt>
                <c:pt idx="1129">
                  <c:v>0</c:v>
                </c:pt>
                <c:pt idx="1130">
                  <c:v>0</c:v>
                </c:pt>
                <c:pt idx="1131">
                  <c:v>0</c:v>
                </c:pt>
                <c:pt idx="1132">
                  <c:v>0</c:v>
                </c:pt>
                <c:pt idx="1133">
                  <c:v>0</c:v>
                </c:pt>
                <c:pt idx="1134">
                  <c:v>0</c:v>
                </c:pt>
                <c:pt idx="1135">
                  <c:v>0</c:v>
                </c:pt>
                <c:pt idx="1136">
                  <c:v>0</c:v>
                </c:pt>
                <c:pt idx="1137">
                  <c:v>0</c:v>
                </c:pt>
                <c:pt idx="1138">
                  <c:v>0</c:v>
                </c:pt>
                <c:pt idx="1139">
                  <c:v>0</c:v>
                </c:pt>
                <c:pt idx="1140">
                  <c:v>0</c:v>
                </c:pt>
                <c:pt idx="1141">
                  <c:v>0</c:v>
                </c:pt>
                <c:pt idx="1142">
                  <c:v>0</c:v>
                </c:pt>
                <c:pt idx="1143">
                  <c:v>0</c:v>
                </c:pt>
                <c:pt idx="1144">
                  <c:v>0</c:v>
                </c:pt>
                <c:pt idx="1145">
                  <c:v>0</c:v>
                </c:pt>
                <c:pt idx="1146">
                  <c:v>0</c:v>
                </c:pt>
                <c:pt idx="1147">
                  <c:v>0</c:v>
                </c:pt>
                <c:pt idx="1148">
                  <c:v>0</c:v>
                </c:pt>
                <c:pt idx="1149">
                  <c:v>0</c:v>
                </c:pt>
                <c:pt idx="1150">
                  <c:v>0</c:v>
                </c:pt>
                <c:pt idx="1151">
                  <c:v>0</c:v>
                </c:pt>
                <c:pt idx="1152">
                  <c:v>0</c:v>
                </c:pt>
                <c:pt idx="1153">
                  <c:v>0</c:v>
                </c:pt>
                <c:pt idx="1154">
                  <c:v>0</c:v>
                </c:pt>
                <c:pt idx="1155">
                  <c:v>0</c:v>
                </c:pt>
                <c:pt idx="1156">
                  <c:v>0</c:v>
                </c:pt>
                <c:pt idx="1157">
                  <c:v>0</c:v>
                </c:pt>
                <c:pt idx="1158">
                  <c:v>0</c:v>
                </c:pt>
                <c:pt idx="1159">
                  <c:v>0</c:v>
                </c:pt>
                <c:pt idx="1160">
                  <c:v>0</c:v>
                </c:pt>
                <c:pt idx="1161">
                  <c:v>0</c:v>
                </c:pt>
                <c:pt idx="1162">
                  <c:v>0</c:v>
                </c:pt>
                <c:pt idx="1163">
                  <c:v>0</c:v>
                </c:pt>
                <c:pt idx="1164">
                  <c:v>0</c:v>
                </c:pt>
                <c:pt idx="1165">
                  <c:v>0</c:v>
                </c:pt>
                <c:pt idx="1166">
                  <c:v>0</c:v>
                </c:pt>
                <c:pt idx="1167">
                  <c:v>0</c:v>
                </c:pt>
                <c:pt idx="1168">
                  <c:v>0</c:v>
                </c:pt>
                <c:pt idx="1169">
                  <c:v>0</c:v>
                </c:pt>
                <c:pt idx="1170">
                  <c:v>0</c:v>
                </c:pt>
                <c:pt idx="1171">
                  <c:v>0</c:v>
                </c:pt>
                <c:pt idx="1172">
                  <c:v>0</c:v>
                </c:pt>
                <c:pt idx="1173">
                  <c:v>0</c:v>
                </c:pt>
                <c:pt idx="1174">
                  <c:v>0</c:v>
                </c:pt>
                <c:pt idx="1175">
                  <c:v>0</c:v>
                </c:pt>
                <c:pt idx="1176">
                  <c:v>0</c:v>
                </c:pt>
                <c:pt idx="1177">
                  <c:v>0</c:v>
                </c:pt>
                <c:pt idx="1178">
                  <c:v>0</c:v>
                </c:pt>
                <c:pt idx="1179">
                  <c:v>0</c:v>
                </c:pt>
                <c:pt idx="1180">
                  <c:v>0</c:v>
                </c:pt>
                <c:pt idx="1181">
                  <c:v>0</c:v>
                </c:pt>
                <c:pt idx="1182">
                  <c:v>0</c:v>
                </c:pt>
                <c:pt idx="1183">
                  <c:v>0</c:v>
                </c:pt>
                <c:pt idx="1184">
                  <c:v>0</c:v>
                </c:pt>
                <c:pt idx="1185">
                  <c:v>0</c:v>
                </c:pt>
                <c:pt idx="1186">
                  <c:v>0</c:v>
                </c:pt>
                <c:pt idx="1187">
                  <c:v>0</c:v>
                </c:pt>
                <c:pt idx="1188">
                  <c:v>0</c:v>
                </c:pt>
                <c:pt idx="1189">
                  <c:v>0</c:v>
                </c:pt>
                <c:pt idx="1190">
                  <c:v>0</c:v>
                </c:pt>
                <c:pt idx="1191">
                  <c:v>0</c:v>
                </c:pt>
                <c:pt idx="1192">
                  <c:v>0</c:v>
                </c:pt>
                <c:pt idx="1193">
                  <c:v>0</c:v>
                </c:pt>
                <c:pt idx="1194">
                  <c:v>0</c:v>
                </c:pt>
                <c:pt idx="1195">
                  <c:v>0</c:v>
                </c:pt>
                <c:pt idx="1196">
                  <c:v>0</c:v>
                </c:pt>
                <c:pt idx="1197">
                  <c:v>0</c:v>
                </c:pt>
                <c:pt idx="1198">
                  <c:v>0</c:v>
                </c:pt>
                <c:pt idx="1199">
                  <c:v>0</c:v>
                </c:pt>
                <c:pt idx="1200">
                  <c:v>0</c:v>
                </c:pt>
                <c:pt idx="1201">
                  <c:v>0</c:v>
                </c:pt>
                <c:pt idx="1202">
                  <c:v>0</c:v>
                </c:pt>
                <c:pt idx="1203">
                  <c:v>0</c:v>
                </c:pt>
                <c:pt idx="1204">
                  <c:v>0</c:v>
                </c:pt>
                <c:pt idx="1205">
                  <c:v>0</c:v>
                </c:pt>
                <c:pt idx="1206">
                  <c:v>0</c:v>
                </c:pt>
                <c:pt idx="1207">
                  <c:v>0</c:v>
                </c:pt>
                <c:pt idx="1208">
                  <c:v>0</c:v>
                </c:pt>
                <c:pt idx="1209">
                  <c:v>0</c:v>
                </c:pt>
                <c:pt idx="1210">
                  <c:v>0</c:v>
                </c:pt>
                <c:pt idx="1211">
                  <c:v>0</c:v>
                </c:pt>
                <c:pt idx="1212">
                  <c:v>0</c:v>
                </c:pt>
                <c:pt idx="1213">
                  <c:v>0</c:v>
                </c:pt>
                <c:pt idx="1214">
                  <c:v>0</c:v>
                </c:pt>
                <c:pt idx="1215">
                  <c:v>0</c:v>
                </c:pt>
                <c:pt idx="1216">
                  <c:v>0</c:v>
                </c:pt>
                <c:pt idx="1217">
                  <c:v>0</c:v>
                </c:pt>
                <c:pt idx="1218">
                  <c:v>0</c:v>
                </c:pt>
                <c:pt idx="1219">
                  <c:v>0</c:v>
                </c:pt>
                <c:pt idx="1220">
                  <c:v>0</c:v>
                </c:pt>
                <c:pt idx="1221">
                  <c:v>0</c:v>
                </c:pt>
                <c:pt idx="1222">
                  <c:v>0</c:v>
                </c:pt>
                <c:pt idx="1223">
                  <c:v>0</c:v>
                </c:pt>
                <c:pt idx="1224">
                  <c:v>0</c:v>
                </c:pt>
                <c:pt idx="1225">
                  <c:v>0</c:v>
                </c:pt>
                <c:pt idx="1226">
                  <c:v>0</c:v>
                </c:pt>
                <c:pt idx="1227">
                  <c:v>0</c:v>
                </c:pt>
                <c:pt idx="1228">
                  <c:v>0</c:v>
                </c:pt>
                <c:pt idx="1229">
                  <c:v>0</c:v>
                </c:pt>
                <c:pt idx="1230">
                  <c:v>0</c:v>
                </c:pt>
                <c:pt idx="1231">
                  <c:v>0</c:v>
                </c:pt>
                <c:pt idx="1232">
                  <c:v>0</c:v>
                </c:pt>
                <c:pt idx="1233">
                  <c:v>0</c:v>
                </c:pt>
                <c:pt idx="1234">
                  <c:v>0</c:v>
                </c:pt>
                <c:pt idx="1235">
                  <c:v>0</c:v>
                </c:pt>
                <c:pt idx="1236">
                  <c:v>0</c:v>
                </c:pt>
                <c:pt idx="1237">
                  <c:v>0</c:v>
                </c:pt>
                <c:pt idx="1238">
                  <c:v>0</c:v>
                </c:pt>
                <c:pt idx="1239">
                  <c:v>0</c:v>
                </c:pt>
                <c:pt idx="1240">
                  <c:v>0</c:v>
                </c:pt>
                <c:pt idx="1241">
                  <c:v>0</c:v>
                </c:pt>
                <c:pt idx="1242">
                  <c:v>0</c:v>
                </c:pt>
                <c:pt idx="1243">
                  <c:v>0</c:v>
                </c:pt>
                <c:pt idx="1244">
                  <c:v>0</c:v>
                </c:pt>
                <c:pt idx="1245">
                  <c:v>0</c:v>
                </c:pt>
                <c:pt idx="1246">
                  <c:v>0</c:v>
                </c:pt>
                <c:pt idx="1247">
                  <c:v>0</c:v>
                </c:pt>
                <c:pt idx="1248">
                  <c:v>0</c:v>
                </c:pt>
                <c:pt idx="1249">
                  <c:v>0</c:v>
                </c:pt>
                <c:pt idx="1250">
                  <c:v>0</c:v>
                </c:pt>
                <c:pt idx="1251">
                  <c:v>0</c:v>
                </c:pt>
                <c:pt idx="1252">
                  <c:v>0</c:v>
                </c:pt>
                <c:pt idx="1253">
                  <c:v>0</c:v>
                </c:pt>
                <c:pt idx="1254">
                  <c:v>0</c:v>
                </c:pt>
                <c:pt idx="1255">
                  <c:v>0</c:v>
                </c:pt>
                <c:pt idx="1256">
                  <c:v>0</c:v>
                </c:pt>
                <c:pt idx="1257">
                  <c:v>0</c:v>
                </c:pt>
                <c:pt idx="1258">
                  <c:v>0</c:v>
                </c:pt>
                <c:pt idx="1259">
                  <c:v>0</c:v>
                </c:pt>
                <c:pt idx="1260">
                  <c:v>0</c:v>
                </c:pt>
                <c:pt idx="1261">
                  <c:v>0</c:v>
                </c:pt>
                <c:pt idx="1262">
                  <c:v>0</c:v>
                </c:pt>
                <c:pt idx="1263">
                  <c:v>0</c:v>
                </c:pt>
                <c:pt idx="1264">
                  <c:v>0</c:v>
                </c:pt>
                <c:pt idx="1265">
                  <c:v>0</c:v>
                </c:pt>
                <c:pt idx="1266">
                  <c:v>0</c:v>
                </c:pt>
                <c:pt idx="1267">
                  <c:v>0</c:v>
                </c:pt>
                <c:pt idx="1268">
                  <c:v>0</c:v>
                </c:pt>
                <c:pt idx="1269">
                  <c:v>0</c:v>
                </c:pt>
                <c:pt idx="1270">
                  <c:v>0</c:v>
                </c:pt>
                <c:pt idx="1271">
                  <c:v>0</c:v>
                </c:pt>
                <c:pt idx="1272">
                  <c:v>0</c:v>
                </c:pt>
                <c:pt idx="1273">
                  <c:v>0</c:v>
                </c:pt>
                <c:pt idx="1274">
                  <c:v>0</c:v>
                </c:pt>
                <c:pt idx="1275">
                  <c:v>0</c:v>
                </c:pt>
                <c:pt idx="1276">
                  <c:v>0</c:v>
                </c:pt>
                <c:pt idx="1277">
                  <c:v>0</c:v>
                </c:pt>
                <c:pt idx="1278">
                  <c:v>0</c:v>
                </c:pt>
                <c:pt idx="1279">
                  <c:v>0</c:v>
                </c:pt>
                <c:pt idx="1280">
                  <c:v>0</c:v>
                </c:pt>
                <c:pt idx="1281">
                  <c:v>0</c:v>
                </c:pt>
                <c:pt idx="1282">
                  <c:v>0</c:v>
                </c:pt>
                <c:pt idx="1283">
                  <c:v>0</c:v>
                </c:pt>
                <c:pt idx="1284">
                  <c:v>0</c:v>
                </c:pt>
                <c:pt idx="1285">
                  <c:v>0</c:v>
                </c:pt>
                <c:pt idx="1286">
                  <c:v>0</c:v>
                </c:pt>
                <c:pt idx="1287">
                  <c:v>0</c:v>
                </c:pt>
                <c:pt idx="1288">
                  <c:v>0</c:v>
                </c:pt>
                <c:pt idx="1289">
                  <c:v>0</c:v>
                </c:pt>
                <c:pt idx="1290">
                  <c:v>0</c:v>
                </c:pt>
                <c:pt idx="1291">
                  <c:v>0</c:v>
                </c:pt>
                <c:pt idx="1292">
                  <c:v>0</c:v>
                </c:pt>
                <c:pt idx="1293">
                  <c:v>0</c:v>
                </c:pt>
                <c:pt idx="1294">
                  <c:v>0</c:v>
                </c:pt>
                <c:pt idx="1295">
                  <c:v>0</c:v>
                </c:pt>
                <c:pt idx="1296">
                  <c:v>0</c:v>
                </c:pt>
                <c:pt idx="1297">
                  <c:v>0</c:v>
                </c:pt>
                <c:pt idx="1298">
                  <c:v>0</c:v>
                </c:pt>
                <c:pt idx="1299">
                  <c:v>0</c:v>
                </c:pt>
                <c:pt idx="1300">
                  <c:v>0</c:v>
                </c:pt>
                <c:pt idx="1301">
                  <c:v>0</c:v>
                </c:pt>
                <c:pt idx="1302">
                  <c:v>0</c:v>
                </c:pt>
                <c:pt idx="1303">
                  <c:v>0</c:v>
                </c:pt>
                <c:pt idx="1304">
                  <c:v>0</c:v>
                </c:pt>
                <c:pt idx="1305">
                  <c:v>0</c:v>
                </c:pt>
                <c:pt idx="1306">
                  <c:v>0</c:v>
                </c:pt>
                <c:pt idx="1307">
                  <c:v>0</c:v>
                </c:pt>
                <c:pt idx="1308">
                  <c:v>0</c:v>
                </c:pt>
                <c:pt idx="1309">
                  <c:v>0</c:v>
                </c:pt>
                <c:pt idx="1310">
                  <c:v>0</c:v>
                </c:pt>
                <c:pt idx="1311">
                  <c:v>0</c:v>
                </c:pt>
                <c:pt idx="1312">
                  <c:v>0</c:v>
                </c:pt>
                <c:pt idx="1313">
                  <c:v>0</c:v>
                </c:pt>
                <c:pt idx="1314">
                  <c:v>0</c:v>
                </c:pt>
                <c:pt idx="1315">
                  <c:v>0</c:v>
                </c:pt>
                <c:pt idx="1316">
                  <c:v>0</c:v>
                </c:pt>
                <c:pt idx="1317">
                  <c:v>0</c:v>
                </c:pt>
                <c:pt idx="1318">
                  <c:v>0</c:v>
                </c:pt>
                <c:pt idx="1319">
                  <c:v>0</c:v>
                </c:pt>
                <c:pt idx="1320">
                  <c:v>0</c:v>
                </c:pt>
                <c:pt idx="1321">
                  <c:v>0</c:v>
                </c:pt>
                <c:pt idx="1322">
                  <c:v>0</c:v>
                </c:pt>
                <c:pt idx="1323">
                  <c:v>0</c:v>
                </c:pt>
                <c:pt idx="1324">
                  <c:v>0</c:v>
                </c:pt>
                <c:pt idx="1325">
                  <c:v>0</c:v>
                </c:pt>
                <c:pt idx="1326">
                  <c:v>0</c:v>
                </c:pt>
                <c:pt idx="1327">
                  <c:v>0</c:v>
                </c:pt>
                <c:pt idx="1328">
                  <c:v>0</c:v>
                </c:pt>
                <c:pt idx="1329">
                  <c:v>0</c:v>
                </c:pt>
                <c:pt idx="1330">
                  <c:v>0</c:v>
                </c:pt>
                <c:pt idx="1331">
                  <c:v>0</c:v>
                </c:pt>
                <c:pt idx="1332">
                  <c:v>0</c:v>
                </c:pt>
                <c:pt idx="1333">
                  <c:v>0</c:v>
                </c:pt>
                <c:pt idx="1334">
                  <c:v>0</c:v>
                </c:pt>
                <c:pt idx="1335">
                  <c:v>0</c:v>
                </c:pt>
                <c:pt idx="1336">
                  <c:v>0</c:v>
                </c:pt>
                <c:pt idx="1337">
                  <c:v>0</c:v>
                </c:pt>
                <c:pt idx="1338">
                  <c:v>0</c:v>
                </c:pt>
                <c:pt idx="1339">
                  <c:v>0</c:v>
                </c:pt>
                <c:pt idx="1340">
                  <c:v>0</c:v>
                </c:pt>
                <c:pt idx="1341">
                  <c:v>0</c:v>
                </c:pt>
                <c:pt idx="1342">
                  <c:v>0</c:v>
                </c:pt>
                <c:pt idx="1343">
                  <c:v>0</c:v>
                </c:pt>
                <c:pt idx="1344">
                  <c:v>0</c:v>
                </c:pt>
                <c:pt idx="1345">
                  <c:v>0</c:v>
                </c:pt>
                <c:pt idx="1346">
                  <c:v>0</c:v>
                </c:pt>
                <c:pt idx="1347">
                  <c:v>0</c:v>
                </c:pt>
                <c:pt idx="1348">
                  <c:v>0</c:v>
                </c:pt>
                <c:pt idx="1349">
                  <c:v>0</c:v>
                </c:pt>
                <c:pt idx="1350">
                  <c:v>0</c:v>
                </c:pt>
                <c:pt idx="1351">
                  <c:v>0</c:v>
                </c:pt>
                <c:pt idx="1352">
                  <c:v>0</c:v>
                </c:pt>
                <c:pt idx="1353">
                  <c:v>0</c:v>
                </c:pt>
                <c:pt idx="1354">
                  <c:v>0</c:v>
                </c:pt>
                <c:pt idx="1355">
                  <c:v>0</c:v>
                </c:pt>
                <c:pt idx="1356">
                  <c:v>0</c:v>
                </c:pt>
                <c:pt idx="1357">
                  <c:v>0</c:v>
                </c:pt>
                <c:pt idx="1358">
                  <c:v>0</c:v>
                </c:pt>
                <c:pt idx="1359">
                  <c:v>0</c:v>
                </c:pt>
                <c:pt idx="1360">
                  <c:v>0</c:v>
                </c:pt>
                <c:pt idx="1361">
                  <c:v>0</c:v>
                </c:pt>
                <c:pt idx="1362">
                  <c:v>0</c:v>
                </c:pt>
                <c:pt idx="1363">
                  <c:v>0</c:v>
                </c:pt>
                <c:pt idx="1364">
                  <c:v>0</c:v>
                </c:pt>
                <c:pt idx="1365">
                  <c:v>0</c:v>
                </c:pt>
                <c:pt idx="1366">
                  <c:v>0</c:v>
                </c:pt>
                <c:pt idx="1367">
                  <c:v>0</c:v>
                </c:pt>
                <c:pt idx="1368">
                  <c:v>0</c:v>
                </c:pt>
                <c:pt idx="1369">
                  <c:v>0</c:v>
                </c:pt>
                <c:pt idx="1370">
                  <c:v>0</c:v>
                </c:pt>
                <c:pt idx="1371">
                  <c:v>0</c:v>
                </c:pt>
                <c:pt idx="1372">
                  <c:v>0</c:v>
                </c:pt>
                <c:pt idx="1373">
                  <c:v>0</c:v>
                </c:pt>
                <c:pt idx="1374">
                  <c:v>0</c:v>
                </c:pt>
                <c:pt idx="1375">
                  <c:v>0</c:v>
                </c:pt>
                <c:pt idx="1376">
                  <c:v>0</c:v>
                </c:pt>
                <c:pt idx="1377">
                  <c:v>0</c:v>
                </c:pt>
                <c:pt idx="1378">
                  <c:v>0</c:v>
                </c:pt>
                <c:pt idx="1379">
                  <c:v>0</c:v>
                </c:pt>
                <c:pt idx="1380">
                  <c:v>0</c:v>
                </c:pt>
                <c:pt idx="1381">
                  <c:v>0</c:v>
                </c:pt>
                <c:pt idx="1382">
                  <c:v>0</c:v>
                </c:pt>
                <c:pt idx="1383">
                  <c:v>0</c:v>
                </c:pt>
                <c:pt idx="1384">
                  <c:v>0</c:v>
                </c:pt>
                <c:pt idx="1385">
                  <c:v>0</c:v>
                </c:pt>
                <c:pt idx="1386">
                  <c:v>0</c:v>
                </c:pt>
                <c:pt idx="1387">
                  <c:v>0</c:v>
                </c:pt>
                <c:pt idx="1388">
                  <c:v>0</c:v>
                </c:pt>
                <c:pt idx="1389">
                  <c:v>0</c:v>
                </c:pt>
                <c:pt idx="1390">
                  <c:v>0</c:v>
                </c:pt>
                <c:pt idx="1391">
                  <c:v>0</c:v>
                </c:pt>
                <c:pt idx="1392">
                  <c:v>0</c:v>
                </c:pt>
                <c:pt idx="1393">
                  <c:v>0</c:v>
                </c:pt>
                <c:pt idx="1394">
                  <c:v>0</c:v>
                </c:pt>
                <c:pt idx="1395">
                  <c:v>0</c:v>
                </c:pt>
                <c:pt idx="1396">
                  <c:v>0</c:v>
                </c:pt>
                <c:pt idx="1397">
                  <c:v>0</c:v>
                </c:pt>
                <c:pt idx="1398">
                  <c:v>0</c:v>
                </c:pt>
                <c:pt idx="1399">
                  <c:v>0</c:v>
                </c:pt>
                <c:pt idx="1400">
                  <c:v>0</c:v>
                </c:pt>
                <c:pt idx="1401">
                  <c:v>0</c:v>
                </c:pt>
                <c:pt idx="1402">
                  <c:v>0</c:v>
                </c:pt>
                <c:pt idx="1403">
                  <c:v>0</c:v>
                </c:pt>
                <c:pt idx="1404">
                  <c:v>0</c:v>
                </c:pt>
                <c:pt idx="1405">
                  <c:v>0</c:v>
                </c:pt>
                <c:pt idx="1406">
                  <c:v>0</c:v>
                </c:pt>
                <c:pt idx="1407">
                  <c:v>0</c:v>
                </c:pt>
                <c:pt idx="1408">
                  <c:v>0</c:v>
                </c:pt>
                <c:pt idx="1409">
                  <c:v>0</c:v>
                </c:pt>
                <c:pt idx="1410">
                  <c:v>0</c:v>
                </c:pt>
                <c:pt idx="1411">
                  <c:v>0</c:v>
                </c:pt>
                <c:pt idx="1412">
                  <c:v>0</c:v>
                </c:pt>
                <c:pt idx="1413">
                  <c:v>0</c:v>
                </c:pt>
                <c:pt idx="1414">
                  <c:v>0</c:v>
                </c:pt>
                <c:pt idx="1415">
                  <c:v>0</c:v>
                </c:pt>
                <c:pt idx="1416">
                  <c:v>0</c:v>
                </c:pt>
                <c:pt idx="1417">
                  <c:v>0</c:v>
                </c:pt>
                <c:pt idx="1418">
                  <c:v>0</c:v>
                </c:pt>
                <c:pt idx="1419">
                  <c:v>0</c:v>
                </c:pt>
                <c:pt idx="1420">
                  <c:v>0</c:v>
                </c:pt>
                <c:pt idx="1421">
                  <c:v>0</c:v>
                </c:pt>
                <c:pt idx="1422">
                  <c:v>0</c:v>
                </c:pt>
                <c:pt idx="1423">
                  <c:v>0</c:v>
                </c:pt>
                <c:pt idx="1424">
                  <c:v>0</c:v>
                </c:pt>
                <c:pt idx="1425">
                  <c:v>0</c:v>
                </c:pt>
                <c:pt idx="1426">
                  <c:v>0</c:v>
                </c:pt>
                <c:pt idx="1427">
                  <c:v>0</c:v>
                </c:pt>
                <c:pt idx="1428">
                  <c:v>0</c:v>
                </c:pt>
                <c:pt idx="1429">
                  <c:v>0</c:v>
                </c:pt>
                <c:pt idx="1430">
                  <c:v>0</c:v>
                </c:pt>
                <c:pt idx="1431">
                  <c:v>0</c:v>
                </c:pt>
                <c:pt idx="1432">
                  <c:v>0</c:v>
                </c:pt>
                <c:pt idx="1433">
                  <c:v>0</c:v>
                </c:pt>
                <c:pt idx="1434">
                  <c:v>0</c:v>
                </c:pt>
                <c:pt idx="1435">
                  <c:v>0</c:v>
                </c:pt>
                <c:pt idx="1436">
                  <c:v>0</c:v>
                </c:pt>
                <c:pt idx="1437">
                  <c:v>0</c:v>
                </c:pt>
                <c:pt idx="1438">
                  <c:v>0</c:v>
                </c:pt>
                <c:pt idx="1439">
                  <c:v>0</c:v>
                </c:pt>
                <c:pt idx="1440">
                  <c:v>0</c:v>
                </c:pt>
                <c:pt idx="1441">
                  <c:v>0</c:v>
                </c:pt>
                <c:pt idx="1442">
                  <c:v>0</c:v>
                </c:pt>
                <c:pt idx="1443">
                  <c:v>0</c:v>
                </c:pt>
                <c:pt idx="1444">
                  <c:v>0</c:v>
                </c:pt>
                <c:pt idx="1445">
                  <c:v>0</c:v>
                </c:pt>
                <c:pt idx="1446">
                  <c:v>0</c:v>
                </c:pt>
                <c:pt idx="1447">
                  <c:v>0</c:v>
                </c:pt>
                <c:pt idx="1448">
                  <c:v>0</c:v>
                </c:pt>
                <c:pt idx="1449">
                  <c:v>0</c:v>
                </c:pt>
                <c:pt idx="1450">
                  <c:v>0</c:v>
                </c:pt>
                <c:pt idx="1451">
                  <c:v>0</c:v>
                </c:pt>
                <c:pt idx="1452">
                  <c:v>0</c:v>
                </c:pt>
                <c:pt idx="1453">
                  <c:v>0</c:v>
                </c:pt>
                <c:pt idx="1454">
                  <c:v>0</c:v>
                </c:pt>
                <c:pt idx="1455">
                  <c:v>0</c:v>
                </c:pt>
                <c:pt idx="1456">
                  <c:v>0</c:v>
                </c:pt>
                <c:pt idx="1457">
                  <c:v>0</c:v>
                </c:pt>
                <c:pt idx="1458">
                  <c:v>0</c:v>
                </c:pt>
                <c:pt idx="1459">
                  <c:v>0</c:v>
                </c:pt>
                <c:pt idx="1460">
                  <c:v>0</c:v>
                </c:pt>
                <c:pt idx="1461">
                  <c:v>0</c:v>
                </c:pt>
                <c:pt idx="1462">
                  <c:v>0</c:v>
                </c:pt>
                <c:pt idx="1463">
                  <c:v>0</c:v>
                </c:pt>
                <c:pt idx="1464">
                  <c:v>0</c:v>
                </c:pt>
                <c:pt idx="1465">
                  <c:v>0</c:v>
                </c:pt>
                <c:pt idx="1466">
                  <c:v>0</c:v>
                </c:pt>
                <c:pt idx="1467">
                  <c:v>0</c:v>
                </c:pt>
                <c:pt idx="1468">
                  <c:v>0</c:v>
                </c:pt>
                <c:pt idx="1469">
                  <c:v>0</c:v>
                </c:pt>
                <c:pt idx="1470">
                  <c:v>0</c:v>
                </c:pt>
                <c:pt idx="1471">
                  <c:v>0</c:v>
                </c:pt>
                <c:pt idx="1472">
                  <c:v>0</c:v>
                </c:pt>
                <c:pt idx="1473">
                  <c:v>0</c:v>
                </c:pt>
                <c:pt idx="1474">
                  <c:v>0</c:v>
                </c:pt>
                <c:pt idx="1475">
                  <c:v>0</c:v>
                </c:pt>
                <c:pt idx="1476">
                  <c:v>0</c:v>
                </c:pt>
                <c:pt idx="1477">
                  <c:v>0</c:v>
                </c:pt>
                <c:pt idx="1478">
                  <c:v>0</c:v>
                </c:pt>
                <c:pt idx="1479">
                  <c:v>0</c:v>
                </c:pt>
                <c:pt idx="1480">
                  <c:v>0</c:v>
                </c:pt>
                <c:pt idx="1481">
                  <c:v>0</c:v>
                </c:pt>
                <c:pt idx="1482">
                  <c:v>0</c:v>
                </c:pt>
                <c:pt idx="1483">
                  <c:v>0</c:v>
                </c:pt>
                <c:pt idx="1484">
                  <c:v>0</c:v>
                </c:pt>
                <c:pt idx="1485">
                  <c:v>0</c:v>
                </c:pt>
                <c:pt idx="1486">
                  <c:v>0</c:v>
                </c:pt>
                <c:pt idx="1487">
                  <c:v>0</c:v>
                </c:pt>
                <c:pt idx="1488">
                  <c:v>0</c:v>
                </c:pt>
                <c:pt idx="1489">
                  <c:v>0</c:v>
                </c:pt>
                <c:pt idx="1490">
                  <c:v>0</c:v>
                </c:pt>
                <c:pt idx="1491">
                  <c:v>0</c:v>
                </c:pt>
                <c:pt idx="1492">
                  <c:v>0</c:v>
                </c:pt>
                <c:pt idx="1493">
                  <c:v>0</c:v>
                </c:pt>
                <c:pt idx="1494">
                  <c:v>0</c:v>
                </c:pt>
                <c:pt idx="1495">
                  <c:v>0</c:v>
                </c:pt>
                <c:pt idx="1496">
                  <c:v>0</c:v>
                </c:pt>
                <c:pt idx="1497">
                  <c:v>0</c:v>
                </c:pt>
                <c:pt idx="1498">
                  <c:v>0</c:v>
                </c:pt>
                <c:pt idx="1499">
                  <c:v>0</c:v>
                </c:pt>
                <c:pt idx="1500">
                  <c:v>0</c:v>
                </c:pt>
                <c:pt idx="1501">
                  <c:v>0</c:v>
                </c:pt>
                <c:pt idx="1502">
                  <c:v>0</c:v>
                </c:pt>
                <c:pt idx="1503">
                  <c:v>0</c:v>
                </c:pt>
                <c:pt idx="1504">
                  <c:v>0</c:v>
                </c:pt>
                <c:pt idx="1505">
                  <c:v>0</c:v>
                </c:pt>
                <c:pt idx="1506">
                  <c:v>0</c:v>
                </c:pt>
                <c:pt idx="1507">
                  <c:v>0</c:v>
                </c:pt>
                <c:pt idx="1508">
                  <c:v>0</c:v>
                </c:pt>
                <c:pt idx="1509">
                  <c:v>0</c:v>
                </c:pt>
                <c:pt idx="1510">
                  <c:v>0</c:v>
                </c:pt>
                <c:pt idx="1511">
                  <c:v>0</c:v>
                </c:pt>
                <c:pt idx="1512">
                  <c:v>0</c:v>
                </c:pt>
                <c:pt idx="1513">
                  <c:v>0</c:v>
                </c:pt>
                <c:pt idx="1514">
                  <c:v>0</c:v>
                </c:pt>
                <c:pt idx="1515">
                  <c:v>0</c:v>
                </c:pt>
                <c:pt idx="1516">
                  <c:v>0</c:v>
                </c:pt>
                <c:pt idx="1517">
                  <c:v>0</c:v>
                </c:pt>
                <c:pt idx="1518">
                  <c:v>0</c:v>
                </c:pt>
                <c:pt idx="1519">
                  <c:v>0</c:v>
                </c:pt>
                <c:pt idx="1520">
                  <c:v>0</c:v>
                </c:pt>
                <c:pt idx="1521">
                  <c:v>0</c:v>
                </c:pt>
                <c:pt idx="1522">
                  <c:v>0</c:v>
                </c:pt>
                <c:pt idx="1523">
                  <c:v>0</c:v>
                </c:pt>
                <c:pt idx="1524">
                  <c:v>0</c:v>
                </c:pt>
                <c:pt idx="1525">
                  <c:v>0</c:v>
                </c:pt>
                <c:pt idx="1526">
                  <c:v>0</c:v>
                </c:pt>
                <c:pt idx="1527">
                  <c:v>0</c:v>
                </c:pt>
                <c:pt idx="1528">
                  <c:v>0</c:v>
                </c:pt>
                <c:pt idx="1529">
                  <c:v>0</c:v>
                </c:pt>
                <c:pt idx="1530">
                  <c:v>0</c:v>
                </c:pt>
                <c:pt idx="1531">
                  <c:v>0</c:v>
                </c:pt>
                <c:pt idx="1532">
                  <c:v>0</c:v>
                </c:pt>
                <c:pt idx="1533">
                  <c:v>0</c:v>
                </c:pt>
                <c:pt idx="1534">
                  <c:v>0</c:v>
                </c:pt>
                <c:pt idx="1535">
                  <c:v>0</c:v>
                </c:pt>
                <c:pt idx="1536">
                  <c:v>0</c:v>
                </c:pt>
                <c:pt idx="1537">
                  <c:v>0</c:v>
                </c:pt>
                <c:pt idx="1538">
                  <c:v>0</c:v>
                </c:pt>
                <c:pt idx="1539">
                  <c:v>0</c:v>
                </c:pt>
                <c:pt idx="1540">
                  <c:v>0</c:v>
                </c:pt>
                <c:pt idx="1541">
                  <c:v>0</c:v>
                </c:pt>
                <c:pt idx="1542">
                  <c:v>0</c:v>
                </c:pt>
                <c:pt idx="1543">
                  <c:v>0</c:v>
                </c:pt>
                <c:pt idx="1544">
                  <c:v>0</c:v>
                </c:pt>
                <c:pt idx="1545">
                  <c:v>0</c:v>
                </c:pt>
                <c:pt idx="1546">
                  <c:v>0</c:v>
                </c:pt>
                <c:pt idx="1547">
                  <c:v>0</c:v>
                </c:pt>
                <c:pt idx="1548">
                  <c:v>0</c:v>
                </c:pt>
                <c:pt idx="1549">
                  <c:v>0</c:v>
                </c:pt>
                <c:pt idx="1550">
                  <c:v>0</c:v>
                </c:pt>
                <c:pt idx="1551">
                  <c:v>0</c:v>
                </c:pt>
                <c:pt idx="1552">
                  <c:v>0</c:v>
                </c:pt>
                <c:pt idx="1553">
                  <c:v>0</c:v>
                </c:pt>
                <c:pt idx="1554">
                  <c:v>0</c:v>
                </c:pt>
                <c:pt idx="1555">
                  <c:v>0</c:v>
                </c:pt>
                <c:pt idx="1556">
                  <c:v>0</c:v>
                </c:pt>
                <c:pt idx="1557">
                  <c:v>0</c:v>
                </c:pt>
                <c:pt idx="1558">
                  <c:v>0</c:v>
                </c:pt>
                <c:pt idx="1559">
                  <c:v>0</c:v>
                </c:pt>
                <c:pt idx="1560">
                  <c:v>0</c:v>
                </c:pt>
                <c:pt idx="1561">
                  <c:v>0</c:v>
                </c:pt>
                <c:pt idx="1562">
                  <c:v>0</c:v>
                </c:pt>
                <c:pt idx="1563">
                  <c:v>0</c:v>
                </c:pt>
                <c:pt idx="1564">
                  <c:v>0</c:v>
                </c:pt>
                <c:pt idx="1565">
                  <c:v>0</c:v>
                </c:pt>
                <c:pt idx="1566">
                  <c:v>0</c:v>
                </c:pt>
                <c:pt idx="1567">
                  <c:v>0</c:v>
                </c:pt>
                <c:pt idx="1568">
                  <c:v>0</c:v>
                </c:pt>
                <c:pt idx="1569">
                  <c:v>0</c:v>
                </c:pt>
                <c:pt idx="1570">
                  <c:v>0</c:v>
                </c:pt>
                <c:pt idx="1571">
                  <c:v>0</c:v>
                </c:pt>
                <c:pt idx="1572">
                  <c:v>0</c:v>
                </c:pt>
                <c:pt idx="1573">
                  <c:v>0</c:v>
                </c:pt>
                <c:pt idx="1574">
                  <c:v>0</c:v>
                </c:pt>
                <c:pt idx="1575">
                  <c:v>0</c:v>
                </c:pt>
                <c:pt idx="1576">
                  <c:v>0</c:v>
                </c:pt>
                <c:pt idx="1577">
                  <c:v>0</c:v>
                </c:pt>
                <c:pt idx="1578">
                  <c:v>0</c:v>
                </c:pt>
                <c:pt idx="1579">
                  <c:v>0</c:v>
                </c:pt>
                <c:pt idx="1580">
                  <c:v>0</c:v>
                </c:pt>
                <c:pt idx="1581">
                  <c:v>0</c:v>
                </c:pt>
                <c:pt idx="1582">
                  <c:v>0</c:v>
                </c:pt>
                <c:pt idx="1583">
                  <c:v>0</c:v>
                </c:pt>
                <c:pt idx="1584">
                  <c:v>0</c:v>
                </c:pt>
                <c:pt idx="1585">
                  <c:v>0</c:v>
                </c:pt>
                <c:pt idx="1586">
                  <c:v>0</c:v>
                </c:pt>
                <c:pt idx="1587">
                  <c:v>0</c:v>
                </c:pt>
                <c:pt idx="1588">
                  <c:v>0</c:v>
                </c:pt>
                <c:pt idx="1589">
                  <c:v>0</c:v>
                </c:pt>
                <c:pt idx="1590">
                  <c:v>0</c:v>
                </c:pt>
                <c:pt idx="1591">
                  <c:v>0</c:v>
                </c:pt>
                <c:pt idx="1592">
                  <c:v>0</c:v>
                </c:pt>
                <c:pt idx="1593">
                  <c:v>0</c:v>
                </c:pt>
                <c:pt idx="1594">
                  <c:v>0</c:v>
                </c:pt>
                <c:pt idx="1595">
                  <c:v>0</c:v>
                </c:pt>
                <c:pt idx="1596">
                  <c:v>0</c:v>
                </c:pt>
                <c:pt idx="1597">
                  <c:v>0</c:v>
                </c:pt>
                <c:pt idx="1598">
                  <c:v>0</c:v>
                </c:pt>
                <c:pt idx="1599">
                  <c:v>0</c:v>
                </c:pt>
                <c:pt idx="1600">
                  <c:v>0</c:v>
                </c:pt>
                <c:pt idx="1601">
                  <c:v>0</c:v>
                </c:pt>
                <c:pt idx="1602">
                  <c:v>0</c:v>
                </c:pt>
                <c:pt idx="1603">
                  <c:v>0</c:v>
                </c:pt>
                <c:pt idx="1604">
                  <c:v>0</c:v>
                </c:pt>
                <c:pt idx="1605">
                  <c:v>0</c:v>
                </c:pt>
                <c:pt idx="1606">
                  <c:v>0</c:v>
                </c:pt>
                <c:pt idx="1607">
                  <c:v>0</c:v>
                </c:pt>
                <c:pt idx="1608">
                  <c:v>0</c:v>
                </c:pt>
                <c:pt idx="1609">
                  <c:v>0</c:v>
                </c:pt>
                <c:pt idx="1610">
                  <c:v>0</c:v>
                </c:pt>
                <c:pt idx="1611">
                  <c:v>0</c:v>
                </c:pt>
                <c:pt idx="1612">
                  <c:v>0</c:v>
                </c:pt>
                <c:pt idx="1613">
                  <c:v>0</c:v>
                </c:pt>
                <c:pt idx="1614">
                  <c:v>0</c:v>
                </c:pt>
                <c:pt idx="1615">
                  <c:v>0</c:v>
                </c:pt>
                <c:pt idx="1616">
                  <c:v>0</c:v>
                </c:pt>
                <c:pt idx="1617">
                  <c:v>0</c:v>
                </c:pt>
                <c:pt idx="1618">
                  <c:v>0</c:v>
                </c:pt>
                <c:pt idx="1619">
                  <c:v>0</c:v>
                </c:pt>
                <c:pt idx="1620">
                  <c:v>0</c:v>
                </c:pt>
                <c:pt idx="1621">
                  <c:v>0</c:v>
                </c:pt>
                <c:pt idx="1622">
                  <c:v>0</c:v>
                </c:pt>
                <c:pt idx="1623">
                  <c:v>0</c:v>
                </c:pt>
                <c:pt idx="1624">
                  <c:v>0</c:v>
                </c:pt>
                <c:pt idx="1625">
                  <c:v>0</c:v>
                </c:pt>
                <c:pt idx="1626">
                  <c:v>0</c:v>
                </c:pt>
                <c:pt idx="1627">
                  <c:v>0</c:v>
                </c:pt>
                <c:pt idx="1628">
                  <c:v>0</c:v>
                </c:pt>
                <c:pt idx="1629">
                  <c:v>0</c:v>
                </c:pt>
                <c:pt idx="1630">
                  <c:v>0</c:v>
                </c:pt>
                <c:pt idx="1631">
                  <c:v>0</c:v>
                </c:pt>
                <c:pt idx="1632">
                  <c:v>0</c:v>
                </c:pt>
                <c:pt idx="1633">
                  <c:v>0</c:v>
                </c:pt>
                <c:pt idx="1634">
                  <c:v>0</c:v>
                </c:pt>
                <c:pt idx="1635">
                  <c:v>0</c:v>
                </c:pt>
                <c:pt idx="1636">
                  <c:v>0</c:v>
                </c:pt>
                <c:pt idx="1637">
                  <c:v>0</c:v>
                </c:pt>
                <c:pt idx="1638">
                  <c:v>0</c:v>
                </c:pt>
                <c:pt idx="1639">
                  <c:v>0</c:v>
                </c:pt>
                <c:pt idx="1640">
                  <c:v>0</c:v>
                </c:pt>
                <c:pt idx="1641">
                  <c:v>0</c:v>
                </c:pt>
                <c:pt idx="1642">
                  <c:v>0</c:v>
                </c:pt>
                <c:pt idx="1643">
                  <c:v>0</c:v>
                </c:pt>
                <c:pt idx="1644">
                  <c:v>0</c:v>
                </c:pt>
                <c:pt idx="1645">
                  <c:v>0</c:v>
                </c:pt>
                <c:pt idx="1646">
                  <c:v>0</c:v>
                </c:pt>
                <c:pt idx="1647">
                  <c:v>0</c:v>
                </c:pt>
                <c:pt idx="1648">
                  <c:v>0</c:v>
                </c:pt>
                <c:pt idx="1649">
                  <c:v>0</c:v>
                </c:pt>
                <c:pt idx="1650">
                  <c:v>0</c:v>
                </c:pt>
                <c:pt idx="1651">
                  <c:v>0</c:v>
                </c:pt>
                <c:pt idx="1652">
                  <c:v>0</c:v>
                </c:pt>
                <c:pt idx="1653">
                  <c:v>0</c:v>
                </c:pt>
                <c:pt idx="1654">
                  <c:v>0</c:v>
                </c:pt>
                <c:pt idx="1655">
                  <c:v>0</c:v>
                </c:pt>
                <c:pt idx="1656">
                  <c:v>0</c:v>
                </c:pt>
                <c:pt idx="1657">
                  <c:v>0</c:v>
                </c:pt>
                <c:pt idx="1658">
                  <c:v>0</c:v>
                </c:pt>
                <c:pt idx="1659">
                  <c:v>0</c:v>
                </c:pt>
                <c:pt idx="1660">
                  <c:v>0</c:v>
                </c:pt>
                <c:pt idx="1661">
                  <c:v>0</c:v>
                </c:pt>
                <c:pt idx="1662">
                  <c:v>0</c:v>
                </c:pt>
                <c:pt idx="1663">
                  <c:v>0</c:v>
                </c:pt>
                <c:pt idx="1664">
                  <c:v>0</c:v>
                </c:pt>
                <c:pt idx="1665">
                  <c:v>0</c:v>
                </c:pt>
                <c:pt idx="1666">
                  <c:v>0</c:v>
                </c:pt>
                <c:pt idx="1667">
                  <c:v>0</c:v>
                </c:pt>
                <c:pt idx="1668">
                  <c:v>0</c:v>
                </c:pt>
                <c:pt idx="1669">
                  <c:v>0</c:v>
                </c:pt>
                <c:pt idx="1670">
                  <c:v>0</c:v>
                </c:pt>
                <c:pt idx="1671">
                  <c:v>0</c:v>
                </c:pt>
                <c:pt idx="1672">
                  <c:v>0</c:v>
                </c:pt>
                <c:pt idx="1673">
                  <c:v>0</c:v>
                </c:pt>
                <c:pt idx="1674">
                  <c:v>0</c:v>
                </c:pt>
                <c:pt idx="1675">
                  <c:v>0</c:v>
                </c:pt>
                <c:pt idx="1676">
                  <c:v>0</c:v>
                </c:pt>
                <c:pt idx="1677">
                  <c:v>0</c:v>
                </c:pt>
                <c:pt idx="1678">
                  <c:v>0</c:v>
                </c:pt>
                <c:pt idx="1679">
                  <c:v>0</c:v>
                </c:pt>
                <c:pt idx="1680">
                  <c:v>0</c:v>
                </c:pt>
                <c:pt idx="1681">
                  <c:v>0</c:v>
                </c:pt>
                <c:pt idx="1682">
                  <c:v>0</c:v>
                </c:pt>
                <c:pt idx="1683">
                  <c:v>0</c:v>
                </c:pt>
                <c:pt idx="1684">
                  <c:v>0</c:v>
                </c:pt>
                <c:pt idx="1685">
                  <c:v>0</c:v>
                </c:pt>
                <c:pt idx="1686">
                  <c:v>0</c:v>
                </c:pt>
                <c:pt idx="1687">
                  <c:v>0</c:v>
                </c:pt>
                <c:pt idx="1688">
                  <c:v>0</c:v>
                </c:pt>
                <c:pt idx="1689">
                  <c:v>0</c:v>
                </c:pt>
                <c:pt idx="1690">
                  <c:v>0</c:v>
                </c:pt>
                <c:pt idx="1691">
                  <c:v>0</c:v>
                </c:pt>
                <c:pt idx="1692">
                  <c:v>0</c:v>
                </c:pt>
                <c:pt idx="1693">
                  <c:v>0</c:v>
                </c:pt>
                <c:pt idx="1694">
                  <c:v>0</c:v>
                </c:pt>
                <c:pt idx="1695">
                  <c:v>0</c:v>
                </c:pt>
                <c:pt idx="1696">
                  <c:v>0</c:v>
                </c:pt>
                <c:pt idx="1697">
                  <c:v>0</c:v>
                </c:pt>
                <c:pt idx="1698">
                  <c:v>0</c:v>
                </c:pt>
                <c:pt idx="1699">
                  <c:v>0</c:v>
                </c:pt>
                <c:pt idx="1700">
                  <c:v>0</c:v>
                </c:pt>
                <c:pt idx="1701">
                  <c:v>0</c:v>
                </c:pt>
                <c:pt idx="1702">
                  <c:v>0</c:v>
                </c:pt>
                <c:pt idx="1703">
                  <c:v>0</c:v>
                </c:pt>
                <c:pt idx="1704">
                  <c:v>0</c:v>
                </c:pt>
                <c:pt idx="1705">
                  <c:v>0</c:v>
                </c:pt>
                <c:pt idx="1706">
                  <c:v>0</c:v>
                </c:pt>
                <c:pt idx="1707">
                  <c:v>0</c:v>
                </c:pt>
                <c:pt idx="1708">
                  <c:v>0</c:v>
                </c:pt>
                <c:pt idx="1709">
                  <c:v>0</c:v>
                </c:pt>
                <c:pt idx="1710">
                  <c:v>0</c:v>
                </c:pt>
                <c:pt idx="1711">
                  <c:v>0</c:v>
                </c:pt>
                <c:pt idx="1712">
                  <c:v>0</c:v>
                </c:pt>
                <c:pt idx="1713">
                  <c:v>0</c:v>
                </c:pt>
                <c:pt idx="1714">
                  <c:v>0</c:v>
                </c:pt>
                <c:pt idx="1715">
                  <c:v>0</c:v>
                </c:pt>
                <c:pt idx="1716">
                  <c:v>0</c:v>
                </c:pt>
                <c:pt idx="1717">
                  <c:v>0</c:v>
                </c:pt>
                <c:pt idx="1718">
                  <c:v>0</c:v>
                </c:pt>
                <c:pt idx="1719">
                  <c:v>0</c:v>
                </c:pt>
                <c:pt idx="1720">
                  <c:v>0</c:v>
                </c:pt>
                <c:pt idx="1721">
                  <c:v>0</c:v>
                </c:pt>
                <c:pt idx="1722">
                  <c:v>0</c:v>
                </c:pt>
                <c:pt idx="1723">
                  <c:v>0</c:v>
                </c:pt>
                <c:pt idx="1724">
                  <c:v>0</c:v>
                </c:pt>
                <c:pt idx="1725">
                  <c:v>0</c:v>
                </c:pt>
                <c:pt idx="1726">
                  <c:v>0</c:v>
                </c:pt>
                <c:pt idx="1727">
                  <c:v>0</c:v>
                </c:pt>
                <c:pt idx="1728">
                  <c:v>0</c:v>
                </c:pt>
                <c:pt idx="1729">
                  <c:v>0</c:v>
                </c:pt>
                <c:pt idx="1730">
                  <c:v>0</c:v>
                </c:pt>
                <c:pt idx="1731">
                  <c:v>0</c:v>
                </c:pt>
                <c:pt idx="1732">
                  <c:v>0</c:v>
                </c:pt>
                <c:pt idx="1733">
                  <c:v>0</c:v>
                </c:pt>
                <c:pt idx="1734">
                  <c:v>0</c:v>
                </c:pt>
                <c:pt idx="1735">
                  <c:v>0</c:v>
                </c:pt>
                <c:pt idx="1736">
                  <c:v>0</c:v>
                </c:pt>
                <c:pt idx="1737">
                  <c:v>0</c:v>
                </c:pt>
                <c:pt idx="1738">
                  <c:v>0</c:v>
                </c:pt>
                <c:pt idx="1739">
                  <c:v>0</c:v>
                </c:pt>
                <c:pt idx="1740">
                  <c:v>0</c:v>
                </c:pt>
                <c:pt idx="1741">
                  <c:v>0</c:v>
                </c:pt>
                <c:pt idx="1742">
                  <c:v>0</c:v>
                </c:pt>
                <c:pt idx="1743">
                  <c:v>0</c:v>
                </c:pt>
                <c:pt idx="1744">
                  <c:v>0</c:v>
                </c:pt>
                <c:pt idx="1745">
                  <c:v>0</c:v>
                </c:pt>
                <c:pt idx="1746">
                  <c:v>0</c:v>
                </c:pt>
                <c:pt idx="1747">
                  <c:v>0</c:v>
                </c:pt>
                <c:pt idx="1748">
                  <c:v>0</c:v>
                </c:pt>
                <c:pt idx="1749">
                  <c:v>0</c:v>
                </c:pt>
                <c:pt idx="1750">
                  <c:v>0</c:v>
                </c:pt>
                <c:pt idx="1751">
                  <c:v>0</c:v>
                </c:pt>
                <c:pt idx="1752">
                  <c:v>0</c:v>
                </c:pt>
                <c:pt idx="1753">
                  <c:v>0</c:v>
                </c:pt>
                <c:pt idx="1754">
                  <c:v>0</c:v>
                </c:pt>
                <c:pt idx="1755">
                  <c:v>0</c:v>
                </c:pt>
                <c:pt idx="1756">
                  <c:v>0</c:v>
                </c:pt>
                <c:pt idx="1757">
                  <c:v>0</c:v>
                </c:pt>
                <c:pt idx="1758">
                  <c:v>0</c:v>
                </c:pt>
                <c:pt idx="1759">
                  <c:v>0</c:v>
                </c:pt>
                <c:pt idx="1760">
                  <c:v>0</c:v>
                </c:pt>
                <c:pt idx="1761">
                  <c:v>0</c:v>
                </c:pt>
                <c:pt idx="1762">
                  <c:v>0</c:v>
                </c:pt>
                <c:pt idx="1763">
                  <c:v>0</c:v>
                </c:pt>
                <c:pt idx="1764">
                  <c:v>0</c:v>
                </c:pt>
                <c:pt idx="1765">
                  <c:v>0</c:v>
                </c:pt>
                <c:pt idx="1766">
                  <c:v>0</c:v>
                </c:pt>
                <c:pt idx="1767">
                  <c:v>0</c:v>
                </c:pt>
                <c:pt idx="1768">
                  <c:v>0</c:v>
                </c:pt>
                <c:pt idx="1769">
                  <c:v>0</c:v>
                </c:pt>
                <c:pt idx="1770">
                  <c:v>0</c:v>
                </c:pt>
                <c:pt idx="1771">
                  <c:v>0</c:v>
                </c:pt>
                <c:pt idx="1772">
                  <c:v>0</c:v>
                </c:pt>
                <c:pt idx="1773">
                  <c:v>0</c:v>
                </c:pt>
                <c:pt idx="1774">
                  <c:v>0</c:v>
                </c:pt>
                <c:pt idx="1775">
                  <c:v>0</c:v>
                </c:pt>
                <c:pt idx="1776">
                  <c:v>0</c:v>
                </c:pt>
                <c:pt idx="1777">
                  <c:v>0</c:v>
                </c:pt>
                <c:pt idx="1778">
                  <c:v>0</c:v>
                </c:pt>
                <c:pt idx="1779">
                  <c:v>0</c:v>
                </c:pt>
                <c:pt idx="1780">
                  <c:v>0</c:v>
                </c:pt>
                <c:pt idx="1781">
                  <c:v>0</c:v>
                </c:pt>
                <c:pt idx="1782">
                  <c:v>0</c:v>
                </c:pt>
                <c:pt idx="1783">
                  <c:v>0</c:v>
                </c:pt>
                <c:pt idx="1784">
                  <c:v>0</c:v>
                </c:pt>
                <c:pt idx="1785">
                  <c:v>0</c:v>
                </c:pt>
                <c:pt idx="1786">
                  <c:v>0</c:v>
                </c:pt>
                <c:pt idx="1787">
                  <c:v>0</c:v>
                </c:pt>
                <c:pt idx="1788">
                  <c:v>0</c:v>
                </c:pt>
                <c:pt idx="1789">
                  <c:v>0</c:v>
                </c:pt>
                <c:pt idx="1790">
                  <c:v>0</c:v>
                </c:pt>
                <c:pt idx="1791">
                  <c:v>0</c:v>
                </c:pt>
                <c:pt idx="1792">
                  <c:v>0</c:v>
                </c:pt>
                <c:pt idx="1793">
                  <c:v>0</c:v>
                </c:pt>
                <c:pt idx="1794">
                  <c:v>0</c:v>
                </c:pt>
                <c:pt idx="1795">
                  <c:v>0</c:v>
                </c:pt>
                <c:pt idx="1796">
                  <c:v>0</c:v>
                </c:pt>
                <c:pt idx="1797">
                  <c:v>0</c:v>
                </c:pt>
                <c:pt idx="1798">
                  <c:v>0</c:v>
                </c:pt>
                <c:pt idx="1799">
                  <c:v>0</c:v>
                </c:pt>
                <c:pt idx="1800">
                  <c:v>0</c:v>
                </c:pt>
                <c:pt idx="1801">
                  <c:v>0</c:v>
                </c:pt>
                <c:pt idx="1802">
                  <c:v>0</c:v>
                </c:pt>
                <c:pt idx="1803">
                  <c:v>0</c:v>
                </c:pt>
                <c:pt idx="1804">
                  <c:v>0</c:v>
                </c:pt>
                <c:pt idx="1805">
                  <c:v>0</c:v>
                </c:pt>
                <c:pt idx="1806">
                  <c:v>0</c:v>
                </c:pt>
                <c:pt idx="1807">
                  <c:v>0</c:v>
                </c:pt>
                <c:pt idx="1808">
                  <c:v>0</c:v>
                </c:pt>
                <c:pt idx="1809">
                  <c:v>0</c:v>
                </c:pt>
                <c:pt idx="1810">
                  <c:v>0</c:v>
                </c:pt>
                <c:pt idx="1811">
                  <c:v>0</c:v>
                </c:pt>
                <c:pt idx="1812">
                  <c:v>0</c:v>
                </c:pt>
                <c:pt idx="1813">
                  <c:v>0</c:v>
                </c:pt>
                <c:pt idx="1814">
                  <c:v>0</c:v>
                </c:pt>
                <c:pt idx="1815">
                  <c:v>0</c:v>
                </c:pt>
                <c:pt idx="1816">
                  <c:v>0</c:v>
                </c:pt>
                <c:pt idx="1817">
                  <c:v>0</c:v>
                </c:pt>
                <c:pt idx="1818">
                  <c:v>0</c:v>
                </c:pt>
                <c:pt idx="1819">
                  <c:v>0</c:v>
                </c:pt>
                <c:pt idx="1820">
                  <c:v>0</c:v>
                </c:pt>
                <c:pt idx="1821">
                  <c:v>0</c:v>
                </c:pt>
                <c:pt idx="1822">
                  <c:v>0</c:v>
                </c:pt>
                <c:pt idx="1823">
                  <c:v>0</c:v>
                </c:pt>
                <c:pt idx="1824">
                  <c:v>0</c:v>
                </c:pt>
                <c:pt idx="1825">
                  <c:v>0</c:v>
                </c:pt>
                <c:pt idx="1826">
                  <c:v>0</c:v>
                </c:pt>
                <c:pt idx="1827">
                  <c:v>0</c:v>
                </c:pt>
                <c:pt idx="1828">
                  <c:v>0</c:v>
                </c:pt>
                <c:pt idx="1829">
                  <c:v>0</c:v>
                </c:pt>
                <c:pt idx="1830">
                  <c:v>0</c:v>
                </c:pt>
                <c:pt idx="1831">
                  <c:v>0</c:v>
                </c:pt>
                <c:pt idx="1832">
                  <c:v>0</c:v>
                </c:pt>
                <c:pt idx="1833">
                  <c:v>0</c:v>
                </c:pt>
                <c:pt idx="1834">
                  <c:v>0</c:v>
                </c:pt>
                <c:pt idx="1835">
                  <c:v>0</c:v>
                </c:pt>
                <c:pt idx="1836">
                  <c:v>0</c:v>
                </c:pt>
                <c:pt idx="1837">
                  <c:v>0</c:v>
                </c:pt>
                <c:pt idx="1838">
                  <c:v>0</c:v>
                </c:pt>
                <c:pt idx="1839">
                  <c:v>0</c:v>
                </c:pt>
                <c:pt idx="1840">
                  <c:v>0</c:v>
                </c:pt>
                <c:pt idx="1841">
                  <c:v>0</c:v>
                </c:pt>
                <c:pt idx="1842">
                  <c:v>0</c:v>
                </c:pt>
                <c:pt idx="1843">
                  <c:v>0</c:v>
                </c:pt>
                <c:pt idx="1844">
                  <c:v>0</c:v>
                </c:pt>
                <c:pt idx="1845">
                  <c:v>0</c:v>
                </c:pt>
                <c:pt idx="1846">
                  <c:v>0</c:v>
                </c:pt>
                <c:pt idx="1847">
                  <c:v>0</c:v>
                </c:pt>
                <c:pt idx="1848">
                  <c:v>0</c:v>
                </c:pt>
                <c:pt idx="1849">
                  <c:v>0</c:v>
                </c:pt>
                <c:pt idx="1850">
                  <c:v>0</c:v>
                </c:pt>
                <c:pt idx="1851">
                  <c:v>0</c:v>
                </c:pt>
                <c:pt idx="1852">
                  <c:v>0</c:v>
                </c:pt>
                <c:pt idx="1853">
                  <c:v>0</c:v>
                </c:pt>
                <c:pt idx="1854">
                  <c:v>0</c:v>
                </c:pt>
                <c:pt idx="1855">
                  <c:v>0</c:v>
                </c:pt>
                <c:pt idx="1856">
                  <c:v>0</c:v>
                </c:pt>
                <c:pt idx="1857">
                  <c:v>0</c:v>
                </c:pt>
                <c:pt idx="1858">
                  <c:v>0</c:v>
                </c:pt>
                <c:pt idx="1859">
                  <c:v>0</c:v>
                </c:pt>
                <c:pt idx="1860">
                  <c:v>0</c:v>
                </c:pt>
                <c:pt idx="1861">
                  <c:v>0</c:v>
                </c:pt>
                <c:pt idx="1862">
                  <c:v>0</c:v>
                </c:pt>
                <c:pt idx="1863">
                  <c:v>0</c:v>
                </c:pt>
                <c:pt idx="1864">
                  <c:v>0</c:v>
                </c:pt>
                <c:pt idx="1865">
                  <c:v>0</c:v>
                </c:pt>
                <c:pt idx="1866">
                  <c:v>0</c:v>
                </c:pt>
                <c:pt idx="1867">
                  <c:v>0</c:v>
                </c:pt>
                <c:pt idx="1868">
                  <c:v>0</c:v>
                </c:pt>
                <c:pt idx="1869">
                  <c:v>0</c:v>
                </c:pt>
                <c:pt idx="1870">
                  <c:v>0</c:v>
                </c:pt>
                <c:pt idx="1871">
                  <c:v>0</c:v>
                </c:pt>
                <c:pt idx="1872">
                  <c:v>0</c:v>
                </c:pt>
                <c:pt idx="1873">
                  <c:v>0</c:v>
                </c:pt>
                <c:pt idx="1874">
                  <c:v>0</c:v>
                </c:pt>
                <c:pt idx="1875">
                  <c:v>0</c:v>
                </c:pt>
                <c:pt idx="1876">
                  <c:v>0</c:v>
                </c:pt>
                <c:pt idx="1877">
                  <c:v>0</c:v>
                </c:pt>
                <c:pt idx="1878">
                  <c:v>0</c:v>
                </c:pt>
                <c:pt idx="1879">
                  <c:v>0</c:v>
                </c:pt>
                <c:pt idx="1880">
                  <c:v>0</c:v>
                </c:pt>
                <c:pt idx="1881">
                  <c:v>0</c:v>
                </c:pt>
                <c:pt idx="1882">
                  <c:v>0</c:v>
                </c:pt>
                <c:pt idx="1883">
                  <c:v>0</c:v>
                </c:pt>
                <c:pt idx="1884">
                  <c:v>0</c:v>
                </c:pt>
                <c:pt idx="1885">
                  <c:v>0</c:v>
                </c:pt>
                <c:pt idx="1886">
                  <c:v>0</c:v>
                </c:pt>
                <c:pt idx="1887">
                  <c:v>0</c:v>
                </c:pt>
                <c:pt idx="1888">
                  <c:v>0</c:v>
                </c:pt>
                <c:pt idx="1889">
                  <c:v>0</c:v>
                </c:pt>
                <c:pt idx="1890">
                  <c:v>0</c:v>
                </c:pt>
                <c:pt idx="1891">
                  <c:v>0</c:v>
                </c:pt>
                <c:pt idx="1892">
                  <c:v>0</c:v>
                </c:pt>
                <c:pt idx="1893">
                  <c:v>0</c:v>
                </c:pt>
                <c:pt idx="1894">
                  <c:v>0</c:v>
                </c:pt>
                <c:pt idx="1895">
                  <c:v>0</c:v>
                </c:pt>
                <c:pt idx="1896">
                  <c:v>0</c:v>
                </c:pt>
                <c:pt idx="1897">
                  <c:v>0</c:v>
                </c:pt>
                <c:pt idx="1898">
                  <c:v>0</c:v>
                </c:pt>
                <c:pt idx="1899">
                  <c:v>0</c:v>
                </c:pt>
                <c:pt idx="1900">
                  <c:v>0</c:v>
                </c:pt>
                <c:pt idx="1901">
                  <c:v>0</c:v>
                </c:pt>
                <c:pt idx="1902">
                  <c:v>0</c:v>
                </c:pt>
                <c:pt idx="1903">
                  <c:v>0</c:v>
                </c:pt>
                <c:pt idx="1904">
                  <c:v>0</c:v>
                </c:pt>
                <c:pt idx="1905">
                  <c:v>0</c:v>
                </c:pt>
                <c:pt idx="1906">
                  <c:v>0</c:v>
                </c:pt>
                <c:pt idx="1907">
                  <c:v>0</c:v>
                </c:pt>
                <c:pt idx="1908">
                  <c:v>0</c:v>
                </c:pt>
                <c:pt idx="1909">
                  <c:v>0</c:v>
                </c:pt>
                <c:pt idx="1910">
                  <c:v>0</c:v>
                </c:pt>
                <c:pt idx="1911">
                  <c:v>0</c:v>
                </c:pt>
                <c:pt idx="1912">
                  <c:v>0</c:v>
                </c:pt>
                <c:pt idx="1913">
                  <c:v>0</c:v>
                </c:pt>
                <c:pt idx="1914">
                  <c:v>0</c:v>
                </c:pt>
                <c:pt idx="1915">
                  <c:v>0</c:v>
                </c:pt>
                <c:pt idx="1916">
                  <c:v>0</c:v>
                </c:pt>
                <c:pt idx="1917">
                  <c:v>0</c:v>
                </c:pt>
                <c:pt idx="1918">
                  <c:v>0</c:v>
                </c:pt>
                <c:pt idx="1919">
                  <c:v>0</c:v>
                </c:pt>
                <c:pt idx="1920">
                  <c:v>0</c:v>
                </c:pt>
                <c:pt idx="1921">
                  <c:v>0</c:v>
                </c:pt>
                <c:pt idx="1922">
                  <c:v>0</c:v>
                </c:pt>
                <c:pt idx="1923">
                  <c:v>0</c:v>
                </c:pt>
                <c:pt idx="1924">
                  <c:v>0</c:v>
                </c:pt>
                <c:pt idx="1925">
                  <c:v>0</c:v>
                </c:pt>
                <c:pt idx="1926">
                  <c:v>0</c:v>
                </c:pt>
                <c:pt idx="1927">
                  <c:v>0</c:v>
                </c:pt>
                <c:pt idx="1928">
                  <c:v>0</c:v>
                </c:pt>
                <c:pt idx="1929">
                  <c:v>0</c:v>
                </c:pt>
                <c:pt idx="1930">
                  <c:v>0</c:v>
                </c:pt>
                <c:pt idx="1931">
                  <c:v>0</c:v>
                </c:pt>
                <c:pt idx="1932">
                  <c:v>0</c:v>
                </c:pt>
                <c:pt idx="1933">
                  <c:v>0</c:v>
                </c:pt>
                <c:pt idx="1934">
                  <c:v>0</c:v>
                </c:pt>
                <c:pt idx="1935">
                  <c:v>0</c:v>
                </c:pt>
                <c:pt idx="1936">
                  <c:v>0</c:v>
                </c:pt>
                <c:pt idx="1937">
                  <c:v>0</c:v>
                </c:pt>
                <c:pt idx="1938">
                  <c:v>0</c:v>
                </c:pt>
                <c:pt idx="1939">
                  <c:v>0</c:v>
                </c:pt>
                <c:pt idx="1940">
                  <c:v>0</c:v>
                </c:pt>
                <c:pt idx="1941">
                  <c:v>0</c:v>
                </c:pt>
                <c:pt idx="1942">
                  <c:v>0</c:v>
                </c:pt>
                <c:pt idx="1943">
                  <c:v>0</c:v>
                </c:pt>
                <c:pt idx="1944">
                  <c:v>0</c:v>
                </c:pt>
                <c:pt idx="1945">
                  <c:v>0</c:v>
                </c:pt>
                <c:pt idx="1946">
                  <c:v>0</c:v>
                </c:pt>
                <c:pt idx="1947">
                  <c:v>0</c:v>
                </c:pt>
                <c:pt idx="1948">
                  <c:v>0</c:v>
                </c:pt>
                <c:pt idx="1949">
                  <c:v>0</c:v>
                </c:pt>
                <c:pt idx="1950">
                  <c:v>0</c:v>
                </c:pt>
                <c:pt idx="1951">
                  <c:v>0</c:v>
                </c:pt>
                <c:pt idx="1952">
                  <c:v>0</c:v>
                </c:pt>
                <c:pt idx="1953">
                  <c:v>0</c:v>
                </c:pt>
                <c:pt idx="1954">
                  <c:v>0</c:v>
                </c:pt>
                <c:pt idx="1955">
                  <c:v>0</c:v>
                </c:pt>
                <c:pt idx="1956">
                  <c:v>0</c:v>
                </c:pt>
                <c:pt idx="1957">
                  <c:v>0</c:v>
                </c:pt>
                <c:pt idx="1958">
                  <c:v>0</c:v>
                </c:pt>
                <c:pt idx="1959">
                  <c:v>0</c:v>
                </c:pt>
                <c:pt idx="1960">
                  <c:v>0</c:v>
                </c:pt>
                <c:pt idx="1961">
                  <c:v>0</c:v>
                </c:pt>
                <c:pt idx="1962">
                  <c:v>0</c:v>
                </c:pt>
                <c:pt idx="1963">
                  <c:v>0</c:v>
                </c:pt>
                <c:pt idx="1964">
                  <c:v>0</c:v>
                </c:pt>
                <c:pt idx="1965">
                  <c:v>0</c:v>
                </c:pt>
                <c:pt idx="1966">
                  <c:v>0</c:v>
                </c:pt>
                <c:pt idx="1967">
                  <c:v>0</c:v>
                </c:pt>
                <c:pt idx="1968">
                  <c:v>0</c:v>
                </c:pt>
                <c:pt idx="1969">
                  <c:v>0</c:v>
                </c:pt>
                <c:pt idx="1970">
                  <c:v>0</c:v>
                </c:pt>
                <c:pt idx="1971">
                  <c:v>0</c:v>
                </c:pt>
                <c:pt idx="1972">
                  <c:v>0</c:v>
                </c:pt>
                <c:pt idx="1973">
                  <c:v>0</c:v>
                </c:pt>
                <c:pt idx="1974">
                  <c:v>0</c:v>
                </c:pt>
                <c:pt idx="1975">
                  <c:v>0</c:v>
                </c:pt>
                <c:pt idx="1976">
                  <c:v>0</c:v>
                </c:pt>
                <c:pt idx="1977">
                  <c:v>0</c:v>
                </c:pt>
                <c:pt idx="1978">
                  <c:v>0</c:v>
                </c:pt>
                <c:pt idx="1979">
                  <c:v>0</c:v>
                </c:pt>
                <c:pt idx="1980">
                  <c:v>0</c:v>
                </c:pt>
                <c:pt idx="1981">
                  <c:v>0</c:v>
                </c:pt>
                <c:pt idx="1982">
                  <c:v>0</c:v>
                </c:pt>
                <c:pt idx="1983">
                  <c:v>0</c:v>
                </c:pt>
                <c:pt idx="1984">
                  <c:v>0</c:v>
                </c:pt>
                <c:pt idx="1985">
                  <c:v>0</c:v>
                </c:pt>
                <c:pt idx="1986">
                  <c:v>0</c:v>
                </c:pt>
                <c:pt idx="1987">
                  <c:v>0</c:v>
                </c:pt>
                <c:pt idx="1988">
                  <c:v>0</c:v>
                </c:pt>
                <c:pt idx="1989">
                  <c:v>0</c:v>
                </c:pt>
                <c:pt idx="1990">
                  <c:v>0</c:v>
                </c:pt>
                <c:pt idx="1991">
                  <c:v>0</c:v>
                </c:pt>
                <c:pt idx="1992">
                  <c:v>0</c:v>
                </c:pt>
                <c:pt idx="1993">
                  <c:v>0</c:v>
                </c:pt>
                <c:pt idx="1994">
                  <c:v>0</c:v>
                </c:pt>
                <c:pt idx="1995">
                  <c:v>0</c:v>
                </c:pt>
                <c:pt idx="1996">
                  <c:v>0</c:v>
                </c:pt>
                <c:pt idx="1997">
                  <c:v>0</c:v>
                </c:pt>
                <c:pt idx="1998">
                  <c:v>0</c:v>
                </c:pt>
                <c:pt idx="1999">
                  <c:v>0</c:v>
                </c:pt>
                <c:pt idx="2000">
                  <c:v>0</c:v>
                </c:pt>
                <c:pt idx="2001">
                  <c:v>0</c:v>
                </c:pt>
                <c:pt idx="2002">
                  <c:v>0</c:v>
                </c:pt>
                <c:pt idx="2003">
                  <c:v>0</c:v>
                </c:pt>
                <c:pt idx="2004">
                  <c:v>0</c:v>
                </c:pt>
                <c:pt idx="2005">
                  <c:v>0</c:v>
                </c:pt>
                <c:pt idx="2006">
                  <c:v>0</c:v>
                </c:pt>
                <c:pt idx="2007">
                  <c:v>0</c:v>
                </c:pt>
                <c:pt idx="2008">
                  <c:v>0</c:v>
                </c:pt>
                <c:pt idx="2009">
                  <c:v>0</c:v>
                </c:pt>
                <c:pt idx="2010">
                  <c:v>0</c:v>
                </c:pt>
                <c:pt idx="2011">
                  <c:v>0</c:v>
                </c:pt>
                <c:pt idx="2012">
                  <c:v>0</c:v>
                </c:pt>
                <c:pt idx="2013">
                  <c:v>0</c:v>
                </c:pt>
                <c:pt idx="2014">
                  <c:v>0</c:v>
                </c:pt>
                <c:pt idx="2015">
                  <c:v>0</c:v>
                </c:pt>
                <c:pt idx="2016">
                  <c:v>0</c:v>
                </c:pt>
                <c:pt idx="2017">
                  <c:v>0</c:v>
                </c:pt>
                <c:pt idx="2018">
                  <c:v>0</c:v>
                </c:pt>
                <c:pt idx="2019">
                  <c:v>0</c:v>
                </c:pt>
                <c:pt idx="2020">
                  <c:v>0</c:v>
                </c:pt>
                <c:pt idx="2021">
                  <c:v>0</c:v>
                </c:pt>
                <c:pt idx="2022">
                  <c:v>0</c:v>
                </c:pt>
                <c:pt idx="2023">
                  <c:v>0</c:v>
                </c:pt>
                <c:pt idx="2024">
                  <c:v>0</c:v>
                </c:pt>
                <c:pt idx="2025">
                  <c:v>0</c:v>
                </c:pt>
                <c:pt idx="2026">
                  <c:v>0</c:v>
                </c:pt>
                <c:pt idx="2027">
                  <c:v>0</c:v>
                </c:pt>
                <c:pt idx="2028">
                  <c:v>0</c:v>
                </c:pt>
                <c:pt idx="2029">
                  <c:v>0</c:v>
                </c:pt>
                <c:pt idx="2030">
                  <c:v>0</c:v>
                </c:pt>
                <c:pt idx="2031">
                  <c:v>0</c:v>
                </c:pt>
                <c:pt idx="2032">
                  <c:v>0</c:v>
                </c:pt>
                <c:pt idx="2033">
                  <c:v>0</c:v>
                </c:pt>
                <c:pt idx="2034">
                  <c:v>0</c:v>
                </c:pt>
                <c:pt idx="2035">
                  <c:v>0</c:v>
                </c:pt>
                <c:pt idx="2036">
                  <c:v>0</c:v>
                </c:pt>
                <c:pt idx="2037">
                  <c:v>0</c:v>
                </c:pt>
                <c:pt idx="2038">
                  <c:v>0</c:v>
                </c:pt>
                <c:pt idx="2039">
                  <c:v>0</c:v>
                </c:pt>
                <c:pt idx="2040">
                  <c:v>0</c:v>
                </c:pt>
                <c:pt idx="2041">
                  <c:v>0</c:v>
                </c:pt>
                <c:pt idx="2042">
                  <c:v>0</c:v>
                </c:pt>
                <c:pt idx="2043">
                  <c:v>0</c:v>
                </c:pt>
                <c:pt idx="2044">
                  <c:v>0</c:v>
                </c:pt>
                <c:pt idx="2045">
                  <c:v>0</c:v>
                </c:pt>
                <c:pt idx="2046">
                  <c:v>0</c:v>
                </c:pt>
                <c:pt idx="2047">
                  <c:v>0</c:v>
                </c:pt>
                <c:pt idx="2048">
                  <c:v>0</c:v>
                </c:pt>
                <c:pt idx="2049">
                  <c:v>0</c:v>
                </c:pt>
                <c:pt idx="2050">
                  <c:v>0</c:v>
                </c:pt>
                <c:pt idx="2051">
                  <c:v>0</c:v>
                </c:pt>
                <c:pt idx="2052">
                  <c:v>0</c:v>
                </c:pt>
                <c:pt idx="2053">
                  <c:v>0</c:v>
                </c:pt>
                <c:pt idx="2054">
                  <c:v>0</c:v>
                </c:pt>
                <c:pt idx="2055">
                  <c:v>0</c:v>
                </c:pt>
                <c:pt idx="2056">
                  <c:v>0</c:v>
                </c:pt>
                <c:pt idx="2057">
                  <c:v>0</c:v>
                </c:pt>
                <c:pt idx="2058">
                  <c:v>0</c:v>
                </c:pt>
                <c:pt idx="2059">
                  <c:v>0</c:v>
                </c:pt>
                <c:pt idx="2060">
                  <c:v>0</c:v>
                </c:pt>
                <c:pt idx="2061">
                  <c:v>0</c:v>
                </c:pt>
                <c:pt idx="2062">
                  <c:v>0</c:v>
                </c:pt>
                <c:pt idx="2063">
                  <c:v>0</c:v>
                </c:pt>
                <c:pt idx="2064">
                  <c:v>0</c:v>
                </c:pt>
                <c:pt idx="2065">
                  <c:v>0</c:v>
                </c:pt>
                <c:pt idx="2066">
                  <c:v>0</c:v>
                </c:pt>
                <c:pt idx="2067">
                  <c:v>0</c:v>
                </c:pt>
                <c:pt idx="2068">
                  <c:v>0</c:v>
                </c:pt>
                <c:pt idx="2069">
                  <c:v>0</c:v>
                </c:pt>
                <c:pt idx="2070">
                  <c:v>0</c:v>
                </c:pt>
                <c:pt idx="2071">
                  <c:v>0</c:v>
                </c:pt>
                <c:pt idx="2072">
                  <c:v>0</c:v>
                </c:pt>
                <c:pt idx="2073">
                  <c:v>0</c:v>
                </c:pt>
                <c:pt idx="2074">
                  <c:v>0</c:v>
                </c:pt>
                <c:pt idx="2075">
                  <c:v>0</c:v>
                </c:pt>
                <c:pt idx="2076">
                  <c:v>0</c:v>
                </c:pt>
                <c:pt idx="2077">
                  <c:v>0</c:v>
                </c:pt>
                <c:pt idx="2078">
                  <c:v>0</c:v>
                </c:pt>
                <c:pt idx="2079">
                  <c:v>0</c:v>
                </c:pt>
                <c:pt idx="2080">
                  <c:v>0</c:v>
                </c:pt>
                <c:pt idx="2081">
                  <c:v>0</c:v>
                </c:pt>
                <c:pt idx="2082">
                  <c:v>0</c:v>
                </c:pt>
                <c:pt idx="2083">
                  <c:v>0</c:v>
                </c:pt>
                <c:pt idx="2084">
                  <c:v>0</c:v>
                </c:pt>
                <c:pt idx="2085">
                  <c:v>0</c:v>
                </c:pt>
                <c:pt idx="2086">
                  <c:v>0</c:v>
                </c:pt>
                <c:pt idx="2087">
                  <c:v>0</c:v>
                </c:pt>
                <c:pt idx="2088">
                  <c:v>0</c:v>
                </c:pt>
                <c:pt idx="2089">
                  <c:v>0</c:v>
                </c:pt>
                <c:pt idx="2090">
                  <c:v>0</c:v>
                </c:pt>
                <c:pt idx="2091">
                  <c:v>0</c:v>
                </c:pt>
                <c:pt idx="2092">
                  <c:v>0</c:v>
                </c:pt>
                <c:pt idx="2093">
                  <c:v>0</c:v>
                </c:pt>
                <c:pt idx="2094">
                  <c:v>0</c:v>
                </c:pt>
                <c:pt idx="2095">
                  <c:v>0</c:v>
                </c:pt>
                <c:pt idx="2096">
                  <c:v>0</c:v>
                </c:pt>
                <c:pt idx="2097">
                  <c:v>0</c:v>
                </c:pt>
                <c:pt idx="2098">
                  <c:v>0</c:v>
                </c:pt>
                <c:pt idx="2099">
                  <c:v>0</c:v>
                </c:pt>
                <c:pt idx="2100">
                  <c:v>0</c:v>
                </c:pt>
                <c:pt idx="2101">
                  <c:v>0</c:v>
                </c:pt>
                <c:pt idx="2102">
                  <c:v>0</c:v>
                </c:pt>
                <c:pt idx="2103">
                  <c:v>0</c:v>
                </c:pt>
                <c:pt idx="2104">
                  <c:v>0</c:v>
                </c:pt>
                <c:pt idx="2105">
                  <c:v>0</c:v>
                </c:pt>
                <c:pt idx="2106">
                  <c:v>0</c:v>
                </c:pt>
                <c:pt idx="2107">
                  <c:v>0</c:v>
                </c:pt>
                <c:pt idx="2108">
                  <c:v>0</c:v>
                </c:pt>
                <c:pt idx="2109">
                  <c:v>0</c:v>
                </c:pt>
                <c:pt idx="2110">
                  <c:v>0</c:v>
                </c:pt>
                <c:pt idx="2111">
                  <c:v>0</c:v>
                </c:pt>
                <c:pt idx="2112">
                  <c:v>0</c:v>
                </c:pt>
                <c:pt idx="2113">
                  <c:v>0</c:v>
                </c:pt>
                <c:pt idx="2114">
                  <c:v>0</c:v>
                </c:pt>
                <c:pt idx="2115">
                  <c:v>0</c:v>
                </c:pt>
                <c:pt idx="2116">
                  <c:v>0</c:v>
                </c:pt>
                <c:pt idx="2117">
                  <c:v>0</c:v>
                </c:pt>
                <c:pt idx="2118">
                  <c:v>0</c:v>
                </c:pt>
                <c:pt idx="2119">
                  <c:v>0</c:v>
                </c:pt>
                <c:pt idx="2120">
                  <c:v>0</c:v>
                </c:pt>
                <c:pt idx="2121">
                  <c:v>0</c:v>
                </c:pt>
                <c:pt idx="2122">
                  <c:v>0</c:v>
                </c:pt>
                <c:pt idx="2123">
                  <c:v>0</c:v>
                </c:pt>
                <c:pt idx="2124">
                  <c:v>0</c:v>
                </c:pt>
                <c:pt idx="2125">
                  <c:v>0</c:v>
                </c:pt>
                <c:pt idx="2126">
                  <c:v>0</c:v>
                </c:pt>
                <c:pt idx="2127">
                  <c:v>0</c:v>
                </c:pt>
                <c:pt idx="2128">
                  <c:v>0</c:v>
                </c:pt>
                <c:pt idx="2129">
                  <c:v>0</c:v>
                </c:pt>
                <c:pt idx="2130">
                  <c:v>0</c:v>
                </c:pt>
                <c:pt idx="2131">
                  <c:v>0</c:v>
                </c:pt>
                <c:pt idx="2132">
                  <c:v>0</c:v>
                </c:pt>
                <c:pt idx="2133">
                  <c:v>0</c:v>
                </c:pt>
                <c:pt idx="2134">
                  <c:v>0</c:v>
                </c:pt>
                <c:pt idx="2135">
                  <c:v>0</c:v>
                </c:pt>
                <c:pt idx="2136">
                  <c:v>0</c:v>
                </c:pt>
                <c:pt idx="2137">
                  <c:v>0</c:v>
                </c:pt>
                <c:pt idx="2138">
                  <c:v>0</c:v>
                </c:pt>
                <c:pt idx="2139">
                  <c:v>0</c:v>
                </c:pt>
                <c:pt idx="2140">
                  <c:v>0</c:v>
                </c:pt>
                <c:pt idx="2141">
                  <c:v>0</c:v>
                </c:pt>
                <c:pt idx="2142">
                  <c:v>0</c:v>
                </c:pt>
                <c:pt idx="2143">
                  <c:v>0</c:v>
                </c:pt>
                <c:pt idx="2144">
                  <c:v>0</c:v>
                </c:pt>
                <c:pt idx="2145">
                  <c:v>0</c:v>
                </c:pt>
                <c:pt idx="2146">
                  <c:v>0</c:v>
                </c:pt>
                <c:pt idx="2147">
                  <c:v>0</c:v>
                </c:pt>
                <c:pt idx="2148">
                  <c:v>0</c:v>
                </c:pt>
                <c:pt idx="2149">
                  <c:v>0</c:v>
                </c:pt>
                <c:pt idx="2150">
                  <c:v>0</c:v>
                </c:pt>
                <c:pt idx="2151">
                  <c:v>0</c:v>
                </c:pt>
                <c:pt idx="2152">
                  <c:v>0</c:v>
                </c:pt>
                <c:pt idx="2153">
                  <c:v>0</c:v>
                </c:pt>
                <c:pt idx="2154">
                  <c:v>0</c:v>
                </c:pt>
                <c:pt idx="2155">
                  <c:v>0</c:v>
                </c:pt>
                <c:pt idx="2156">
                  <c:v>0</c:v>
                </c:pt>
                <c:pt idx="2157">
                  <c:v>0</c:v>
                </c:pt>
                <c:pt idx="2158">
                  <c:v>0</c:v>
                </c:pt>
                <c:pt idx="2159">
                  <c:v>0</c:v>
                </c:pt>
                <c:pt idx="2160">
                  <c:v>0</c:v>
                </c:pt>
                <c:pt idx="2161">
                  <c:v>0</c:v>
                </c:pt>
                <c:pt idx="2162">
                  <c:v>0</c:v>
                </c:pt>
                <c:pt idx="2163">
                  <c:v>0</c:v>
                </c:pt>
                <c:pt idx="2164">
                  <c:v>0</c:v>
                </c:pt>
                <c:pt idx="2165">
                  <c:v>0</c:v>
                </c:pt>
                <c:pt idx="2166">
                  <c:v>0</c:v>
                </c:pt>
                <c:pt idx="2167">
                  <c:v>0</c:v>
                </c:pt>
                <c:pt idx="2168">
                  <c:v>0</c:v>
                </c:pt>
                <c:pt idx="2169">
                  <c:v>0</c:v>
                </c:pt>
                <c:pt idx="2170">
                  <c:v>0</c:v>
                </c:pt>
                <c:pt idx="2171">
                  <c:v>0</c:v>
                </c:pt>
                <c:pt idx="2172">
                  <c:v>0</c:v>
                </c:pt>
                <c:pt idx="2173">
                  <c:v>0</c:v>
                </c:pt>
                <c:pt idx="2174">
                  <c:v>0</c:v>
                </c:pt>
                <c:pt idx="2175">
                  <c:v>0</c:v>
                </c:pt>
                <c:pt idx="2176">
                  <c:v>0</c:v>
                </c:pt>
                <c:pt idx="2177">
                  <c:v>0</c:v>
                </c:pt>
                <c:pt idx="2178">
                  <c:v>0</c:v>
                </c:pt>
                <c:pt idx="2179">
                  <c:v>0</c:v>
                </c:pt>
                <c:pt idx="2180">
                  <c:v>0</c:v>
                </c:pt>
                <c:pt idx="2181">
                  <c:v>0</c:v>
                </c:pt>
                <c:pt idx="2182">
                  <c:v>0</c:v>
                </c:pt>
                <c:pt idx="2183">
                  <c:v>0</c:v>
                </c:pt>
                <c:pt idx="2184">
                  <c:v>0</c:v>
                </c:pt>
                <c:pt idx="2185">
                  <c:v>0</c:v>
                </c:pt>
                <c:pt idx="2186">
                  <c:v>0</c:v>
                </c:pt>
                <c:pt idx="2187">
                  <c:v>0</c:v>
                </c:pt>
                <c:pt idx="2188">
                  <c:v>0</c:v>
                </c:pt>
                <c:pt idx="2189">
                  <c:v>0</c:v>
                </c:pt>
                <c:pt idx="2190">
                  <c:v>0</c:v>
                </c:pt>
                <c:pt idx="2191">
                  <c:v>0</c:v>
                </c:pt>
                <c:pt idx="2192">
                  <c:v>0</c:v>
                </c:pt>
                <c:pt idx="2193">
                  <c:v>0</c:v>
                </c:pt>
                <c:pt idx="2194">
                  <c:v>0</c:v>
                </c:pt>
                <c:pt idx="2195">
                  <c:v>0</c:v>
                </c:pt>
                <c:pt idx="2196">
                  <c:v>0</c:v>
                </c:pt>
                <c:pt idx="2197">
                  <c:v>0</c:v>
                </c:pt>
                <c:pt idx="2198">
                  <c:v>0</c:v>
                </c:pt>
                <c:pt idx="2199">
                  <c:v>0</c:v>
                </c:pt>
                <c:pt idx="2200">
                  <c:v>0</c:v>
                </c:pt>
                <c:pt idx="2201">
                  <c:v>0</c:v>
                </c:pt>
                <c:pt idx="2202">
                  <c:v>0</c:v>
                </c:pt>
                <c:pt idx="2203">
                  <c:v>0</c:v>
                </c:pt>
                <c:pt idx="2204">
                  <c:v>0</c:v>
                </c:pt>
                <c:pt idx="2205">
                  <c:v>0</c:v>
                </c:pt>
                <c:pt idx="2206">
                  <c:v>0</c:v>
                </c:pt>
                <c:pt idx="2207">
                  <c:v>0</c:v>
                </c:pt>
                <c:pt idx="2208">
                  <c:v>0</c:v>
                </c:pt>
                <c:pt idx="2209">
                  <c:v>0</c:v>
                </c:pt>
                <c:pt idx="2210">
                  <c:v>0</c:v>
                </c:pt>
                <c:pt idx="2211">
                  <c:v>0</c:v>
                </c:pt>
                <c:pt idx="2212">
                  <c:v>0</c:v>
                </c:pt>
                <c:pt idx="2213">
                  <c:v>0</c:v>
                </c:pt>
                <c:pt idx="2214">
                  <c:v>0</c:v>
                </c:pt>
                <c:pt idx="2215">
                  <c:v>0</c:v>
                </c:pt>
                <c:pt idx="2216">
                  <c:v>0</c:v>
                </c:pt>
                <c:pt idx="2217">
                  <c:v>0</c:v>
                </c:pt>
                <c:pt idx="2218">
                  <c:v>0</c:v>
                </c:pt>
                <c:pt idx="2219">
                  <c:v>0</c:v>
                </c:pt>
                <c:pt idx="2220">
                  <c:v>0</c:v>
                </c:pt>
                <c:pt idx="2221">
                  <c:v>0</c:v>
                </c:pt>
                <c:pt idx="2222">
                  <c:v>0</c:v>
                </c:pt>
                <c:pt idx="2223">
                  <c:v>0</c:v>
                </c:pt>
                <c:pt idx="2224">
                  <c:v>0</c:v>
                </c:pt>
                <c:pt idx="2225">
                  <c:v>0</c:v>
                </c:pt>
                <c:pt idx="2226">
                  <c:v>0</c:v>
                </c:pt>
                <c:pt idx="2227">
                  <c:v>0</c:v>
                </c:pt>
                <c:pt idx="2228">
                  <c:v>0</c:v>
                </c:pt>
                <c:pt idx="2229">
                  <c:v>0</c:v>
                </c:pt>
                <c:pt idx="2230">
                  <c:v>0</c:v>
                </c:pt>
                <c:pt idx="2231">
                  <c:v>0</c:v>
                </c:pt>
                <c:pt idx="2232">
                  <c:v>0</c:v>
                </c:pt>
                <c:pt idx="2233">
                  <c:v>0</c:v>
                </c:pt>
                <c:pt idx="2234">
                  <c:v>0</c:v>
                </c:pt>
                <c:pt idx="2235">
                  <c:v>0</c:v>
                </c:pt>
                <c:pt idx="2236">
                  <c:v>0</c:v>
                </c:pt>
                <c:pt idx="2237">
                  <c:v>0</c:v>
                </c:pt>
                <c:pt idx="2238">
                  <c:v>0</c:v>
                </c:pt>
                <c:pt idx="2239">
                  <c:v>0</c:v>
                </c:pt>
                <c:pt idx="2240">
                  <c:v>0</c:v>
                </c:pt>
                <c:pt idx="2241">
                  <c:v>0</c:v>
                </c:pt>
                <c:pt idx="2242">
                  <c:v>0</c:v>
                </c:pt>
                <c:pt idx="2243">
                  <c:v>0</c:v>
                </c:pt>
                <c:pt idx="2244">
                  <c:v>0</c:v>
                </c:pt>
                <c:pt idx="2245">
                  <c:v>0</c:v>
                </c:pt>
                <c:pt idx="2246">
                  <c:v>0</c:v>
                </c:pt>
                <c:pt idx="2247">
                  <c:v>0</c:v>
                </c:pt>
                <c:pt idx="2248">
                  <c:v>0</c:v>
                </c:pt>
                <c:pt idx="2249">
                  <c:v>0</c:v>
                </c:pt>
                <c:pt idx="2250">
                  <c:v>0</c:v>
                </c:pt>
                <c:pt idx="2251">
                  <c:v>0</c:v>
                </c:pt>
                <c:pt idx="2252">
                  <c:v>0</c:v>
                </c:pt>
                <c:pt idx="2253">
                  <c:v>0</c:v>
                </c:pt>
                <c:pt idx="2254">
                  <c:v>0</c:v>
                </c:pt>
                <c:pt idx="2255">
                  <c:v>0</c:v>
                </c:pt>
                <c:pt idx="2256">
                  <c:v>0</c:v>
                </c:pt>
                <c:pt idx="2257">
                  <c:v>0</c:v>
                </c:pt>
                <c:pt idx="2258">
                  <c:v>0</c:v>
                </c:pt>
                <c:pt idx="2259">
                  <c:v>0</c:v>
                </c:pt>
                <c:pt idx="2260">
                  <c:v>0</c:v>
                </c:pt>
                <c:pt idx="2261">
                  <c:v>0</c:v>
                </c:pt>
                <c:pt idx="2262">
                  <c:v>0</c:v>
                </c:pt>
                <c:pt idx="2263">
                  <c:v>0</c:v>
                </c:pt>
                <c:pt idx="2264">
                  <c:v>0</c:v>
                </c:pt>
                <c:pt idx="2265">
                  <c:v>0</c:v>
                </c:pt>
                <c:pt idx="2266">
                  <c:v>0</c:v>
                </c:pt>
                <c:pt idx="2267">
                  <c:v>0</c:v>
                </c:pt>
                <c:pt idx="2268">
                  <c:v>0</c:v>
                </c:pt>
                <c:pt idx="2269">
                  <c:v>0</c:v>
                </c:pt>
                <c:pt idx="2270">
                  <c:v>0</c:v>
                </c:pt>
                <c:pt idx="2271">
                  <c:v>0</c:v>
                </c:pt>
                <c:pt idx="2272">
                  <c:v>0</c:v>
                </c:pt>
                <c:pt idx="2273">
                  <c:v>0</c:v>
                </c:pt>
                <c:pt idx="2274">
                  <c:v>0</c:v>
                </c:pt>
                <c:pt idx="2275">
                  <c:v>0</c:v>
                </c:pt>
                <c:pt idx="2276">
                  <c:v>0</c:v>
                </c:pt>
                <c:pt idx="2277">
                  <c:v>0</c:v>
                </c:pt>
                <c:pt idx="2278">
                  <c:v>0</c:v>
                </c:pt>
                <c:pt idx="2279">
                  <c:v>0</c:v>
                </c:pt>
                <c:pt idx="2280">
                  <c:v>0</c:v>
                </c:pt>
                <c:pt idx="2281">
                  <c:v>0</c:v>
                </c:pt>
                <c:pt idx="2282">
                  <c:v>0</c:v>
                </c:pt>
                <c:pt idx="2283">
                  <c:v>0</c:v>
                </c:pt>
                <c:pt idx="2284">
                  <c:v>0</c:v>
                </c:pt>
                <c:pt idx="2285">
                  <c:v>0</c:v>
                </c:pt>
                <c:pt idx="2286">
                  <c:v>0</c:v>
                </c:pt>
                <c:pt idx="2287">
                  <c:v>0</c:v>
                </c:pt>
                <c:pt idx="2288">
                  <c:v>0</c:v>
                </c:pt>
                <c:pt idx="2289">
                  <c:v>0</c:v>
                </c:pt>
                <c:pt idx="2290">
                  <c:v>0</c:v>
                </c:pt>
                <c:pt idx="2291">
                  <c:v>0</c:v>
                </c:pt>
                <c:pt idx="2292">
                  <c:v>0</c:v>
                </c:pt>
                <c:pt idx="2293">
                  <c:v>0</c:v>
                </c:pt>
                <c:pt idx="2294">
                  <c:v>0</c:v>
                </c:pt>
                <c:pt idx="2295">
                  <c:v>0</c:v>
                </c:pt>
                <c:pt idx="2296">
                  <c:v>0</c:v>
                </c:pt>
                <c:pt idx="2297">
                  <c:v>0</c:v>
                </c:pt>
                <c:pt idx="2298">
                  <c:v>0</c:v>
                </c:pt>
                <c:pt idx="2299">
                  <c:v>0</c:v>
                </c:pt>
                <c:pt idx="2300">
                  <c:v>0</c:v>
                </c:pt>
                <c:pt idx="2301">
                  <c:v>0</c:v>
                </c:pt>
                <c:pt idx="2302">
                  <c:v>0</c:v>
                </c:pt>
                <c:pt idx="2303">
                  <c:v>0</c:v>
                </c:pt>
                <c:pt idx="2304">
                  <c:v>0</c:v>
                </c:pt>
                <c:pt idx="2305">
                  <c:v>0</c:v>
                </c:pt>
                <c:pt idx="2306">
                  <c:v>0</c:v>
                </c:pt>
                <c:pt idx="2307">
                  <c:v>0</c:v>
                </c:pt>
                <c:pt idx="2308">
                  <c:v>0</c:v>
                </c:pt>
                <c:pt idx="2309">
                  <c:v>0</c:v>
                </c:pt>
                <c:pt idx="2310">
                  <c:v>0</c:v>
                </c:pt>
                <c:pt idx="2311">
                  <c:v>0</c:v>
                </c:pt>
                <c:pt idx="2312">
                  <c:v>0</c:v>
                </c:pt>
                <c:pt idx="2313">
                  <c:v>0</c:v>
                </c:pt>
                <c:pt idx="2314">
                  <c:v>0</c:v>
                </c:pt>
                <c:pt idx="2315">
                  <c:v>0</c:v>
                </c:pt>
                <c:pt idx="2316">
                  <c:v>0</c:v>
                </c:pt>
                <c:pt idx="2317">
                  <c:v>0</c:v>
                </c:pt>
                <c:pt idx="2318">
                  <c:v>0</c:v>
                </c:pt>
                <c:pt idx="2319">
                  <c:v>0</c:v>
                </c:pt>
                <c:pt idx="2320">
                  <c:v>0</c:v>
                </c:pt>
                <c:pt idx="2321">
                  <c:v>0</c:v>
                </c:pt>
                <c:pt idx="2322">
                  <c:v>0</c:v>
                </c:pt>
                <c:pt idx="2323">
                  <c:v>0</c:v>
                </c:pt>
                <c:pt idx="2324">
                  <c:v>0</c:v>
                </c:pt>
                <c:pt idx="2325">
                  <c:v>0</c:v>
                </c:pt>
                <c:pt idx="2326">
                  <c:v>0</c:v>
                </c:pt>
                <c:pt idx="2327">
                  <c:v>0</c:v>
                </c:pt>
                <c:pt idx="2328">
                  <c:v>0</c:v>
                </c:pt>
                <c:pt idx="2329">
                  <c:v>0</c:v>
                </c:pt>
                <c:pt idx="2330">
                  <c:v>0</c:v>
                </c:pt>
                <c:pt idx="2331">
                  <c:v>0</c:v>
                </c:pt>
                <c:pt idx="2332">
                  <c:v>0</c:v>
                </c:pt>
                <c:pt idx="2333">
                  <c:v>0</c:v>
                </c:pt>
                <c:pt idx="2334">
                  <c:v>0</c:v>
                </c:pt>
                <c:pt idx="2335">
                  <c:v>0</c:v>
                </c:pt>
                <c:pt idx="2336">
                  <c:v>0</c:v>
                </c:pt>
                <c:pt idx="2337">
                  <c:v>0</c:v>
                </c:pt>
                <c:pt idx="2338">
                  <c:v>0</c:v>
                </c:pt>
                <c:pt idx="2339">
                  <c:v>0</c:v>
                </c:pt>
                <c:pt idx="2340">
                  <c:v>0</c:v>
                </c:pt>
                <c:pt idx="2341">
                  <c:v>0</c:v>
                </c:pt>
                <c:pt idx="2342">
                  <c:v>0</c:v>
                </c:pt>
                <c:pt idx="2343">
                  <c:v>0</c:v>
                </c:pt>
                <c:pt idx="2344">
                  <c:v>0</c:v>
                </c:pt>
                <c:pt idx="2345">
                  <c:v>0</c:v>
                </c:pt>
                <c:pt idx="2346">
                  <c:v>0</c:v>
                </c:pt>
                <c:pt idx="2347">
                  <c:v>0</c:v>
                </c:pt>
                <c:pt idx="2348">
                  <c:v>0</c:v>
                </c:pt>
                <c:pt idx="2349">
                  <c:v>0</c:v>
                </c:pt>
                <c:pt idx="2350">
                  <c:v>0</c:v>
                </c:pt>
                <c:pt idx="2351">
                  <c:v>0</c:v>
                </c:pt>
                <c:pt idx="2352">
                  <c:v>0</c:v>
                </c:pt>
                <c:pt idx="2353">
                  <c:v>0</c:v>
                </c:pt>
                <c:pt idx="2354">
                  <c:v>0</c:v>
                </c:pt>
                <c:pt idx="2355">
                  <c:v>0</c:v>
                </c:pt>
                <c:pt idx="2356">
                  <c:v>0</c:v>
                </c:pt>
                <c:pt idx="2357">
                  <c:v>0</c:v>
                </c:pt>
                <c:pt idx="2358">
                  <c:v>0</c:v>
                </c:pt>
                <c:pt idx="2359">
                  <c:v>0</c:v>
                </c:pt>
                <c:pt idx="2360">
                  <c:v>0</c:v>
                </c:pt>
                <c:pt idx="2361">
                  <c:v>0</c:v>
                </c:pt>
                <c:pt idx="2362">
                  <c:v>0</c:v>
                </c:pt>
                <c:pt idx="2363">
                  <c:v>0</c:v>
                </c:pt>
                <c:pt idx="2364">
                  <c:v>0</c:v>
                </c:pt>
                <c:pt idx="2365">
                  <c:v>0</c:v>
                </c:pt>
                <c:pt idx="2366">
                  <c:v>0</c:v>
                </c:pt>
                <c:pt idx="2367">
                  <c:v>0</c:v>
                </c:pt>
                <c:pt idx="2368">
                  <c:v>0</c:v>
                </c:pt>
                <c:pt idx="2369">
                  <c:v>0</c:v>
                </c:pt>
                <c:pt idx="2370">
                  <c:v>0</c:v>
                </c:pt>
                <c:pt idx="2371">
                  <c:v>0</c:v>
                </c:pt>
                <c:pt idx="2372">
                  <c:v>0</c:v>
                </c:pt>
                <c:pt idx="2373">
                  <c:v>0</c:v>
                </c:pt>
                <c:pt idx="2374">
                  <c:v>0</c:v>
                </c:pt>
                <c:pt idx="2375">
                  <c:v>0</c:v>
                </c:pt>
                <c:pt idx="2376">
                  <c:v>0</c:v>
                </c:pt>
                <c:pt idx="2377">
                  <c:v>0</c:v>
                </c:pt>
                <c:pt idx="2378">
                  <c:v>0</c:v>
                </c:pt>
                <c:pt idx="2379">
                  <c:v>0</c:v>
                </c:pt>
                <c:pt idx="2380">
                  <c:v>0</c:v>
                </c:pt>
                <c:pt idx="2381">
                  <c:v>0</c:v>
                </c:pt>
                <c:pt idx="2382">
                  <c:v>0</c:v>
                </c:pt>
                <c:pt idx="2383">
                  <c:v>0</c:v>
                </c:pt>
                <c:pt idx="2384">
                  <c:v>0</c:v>
                </c:pt>
                <c:pt idx="2385">
                  <c:v>0</c:v>
                </c:pt>
                <c:pt idx="2386">
                  <c:v>0</c:v>
                </c:pt>
                <c:pt idx="2387">
                  <c:v>0</c:v>
                </c:pt>
                <c:pt idx="2388">
                  <c:v>0</c:v>
                </c:pt>
                <c:pt idx="2389">
                  <c:v>0</c:v>
                </c:pt>
                <c:pt idx="2390">
                  <c:v>0</c:v>
                </c:pt>
                <c:pt idx="2391">
                  <c:v>0</c:v>
                </c:pt>
                <c:pt idx="2392">
                  <c:v>0</c:v>
                </c:pt>
                <c:pt idx="2393">
                  <c:v>0</c:v>
                </c:pt>
                <c:pt idx="2394">
                  <c:v>0</c:v>
                </c:pt>
                <c:pt idx="2395">
                  <c:v>0</c:v>
                </c:pt>
                <c:pt idx="2396">
                  <c:v>0</c:v>
                </c:pt>
                <c:pt idx="2397">
                  <c:v>0</c:v>
                </c:pt>
                <c:pt idx="2398">
                  <c:v>0</c:v>
                </c:pt>
                <c:pt idx="2399">
                  <c:v>0</c:v>
                </c:pt>
                <c:pt idx="2400">
                  <c:v>0</c:v>
                </c:pt>
                <c:pt idx="2401">
                  <c:v>0</c:v>
                </c:pt>
                <c:pt idx="2402">
                  <c:v>0</c:v>
                </c:pt>
                <c:pt idx="2403">
                  <c:v>0</c:v>
                </c:pt>
                <c:pt idx="2404">
                  <c:v>0</c:v>
                </c:pt>
                <c:pt idx="2405">
                  <c:v>0</c:v>
                </c:pt>
                <c:pt idx="2406">
                  <c:v>0</c:v>
                </c:pt>
                <c:pt idx="2407">
                  <c:v>0</c:v>
                </c:pt>
                <c:pt idx="2408">
                  <c:v>0</c:v>
                </c:pt>
                <c:pt idx="2409">
                  <c:v>0</c:v>
                </c:pt>
                <c:pt idx="2410">
                  <c:v>0</c:v>
                </c:pt>
                <c:pt idx="2411">
                  <c:v>0</c:v>
                </c:pt>
                <c:pt idx="2412">
                  <c:v>0</c:v>
                </c:pt>
                <c:pt idx="2413">
                  <c:v>0</c:v>
                </c:pt>
                <c:pt idx="2414">
                  <c:v>0</c:v>
                </c:pt>
                <c:pt idx="2415">
                  <c:v>0</c:v>
                </c:pt>
                <c:pt idx="2416">
                  <c:v>0</c:v>
                </c:pt>
                <c:pt idx="2417">
                  <c:v>0</c:v>
                </c:pt>
                <c:pt idx="2418">
                  <c:v>0</c:v>
                </c:pt>
                <c:pt idx="2419">
                  <c:v>0</c:v>
                </c:pt>
                <c:pt idx="2420">
                  <c:v>0</c:v>
                </c:pt>
                <c:pt idx="2421">
                  <c:v>0</c:v>
                </c:pt>
                <c:pt idx="2422">
                  <c:v>0</c:v>
                </c:pt>
                <c:pt idx="2423">
                  <c:v>0</c:v>
                </c:pt>
                <c:pt idx="2424">
                  <c:v>0</c:v>
                </c:pt>
                <c:pt idx="2425">
                  <c:v>0</c:v>
                </c:pt>
                <c:pt idx="2426">
                  <c:v>0</c:v>
                </c:pt>
                <c:pt idx="2427">
                  <c:v>0</c:v>
                </c:pt>
                <c:pt idx="2428">
                  <c:v>0</c:v>
                </c:pt>
                <c:pt idx="2429">
                  <c:v>0</c:v>
                </c:pt>
                <c:pt idx="2430">
                  <c:v>0</c:v>
                </c:pt>
                <c:pt idx="2431">
                  <c:v>0</c:v>
                </c:pt>
                <c:pt idx="2432">
                  <c:v>0</c:v>
                </c:pt>
                <c:pt idx="2433">
                  <c:v>0</c:v>
                </c:pt>
                <c:pt idx="2434">
                  <c:v>0</c:v>
                </c:pt>
                <c:pt idx="2435">
                  <c:v>0</c:v>
                </c:pt>
                <c:pt idx="2436">
                  <c:v>0</c:v>
                </c:pt>
                <c:pt idx="2437">
                  <c:v>0</c:v>
                </c:pt>
                <c:pt idx="2438">
                  <c:v>0</c:v>
                </c:pt>
                <c:pt idx="2439">
                  <c:v>0</c:v>
                </c:pt>
                <c:pt idx="2440">
                  <c:v>0</c:v>
                </c:pt>
                <c:pt idx="2441">
                  <c:v>0</c:v>
                </c:pt>
                <c:pt idx="2442">
                  <c:v>0</c:v>
                </c:pt>
                <c:pt idx="2443">
                  <c:v>0</c:v>
                </c:pt>
                <c:pt idx="2444">
                  <c:v>0</c:v>
                </c:pt>
                <c:pt idx="2445">
                  <c:v>0</c:v>
                </c:pt>
                <c:pt idx="2446">
                  <c:v>0</c:v>
                </c:pt>
                <c:pt idx="2447">
                  <c:v>0</c:v>
                </c:pt>
                <c:pt idx="2448">
                  <c:v>0</c:v>
                </c:pt>
                <c:pt idx="2449">
                  <c:v>0</c:v>
                </c:pt>
                <c:pt idx="2450">
                  <c:v>0</c:v>
                </c:pt>
                <c:pt idx="2451">
                  <c:v>0</c:v>
                </c:pt>
                <c:pt idx="2452">
                  <c:v>0</c:v>
                </c:pt>
                <c:pt idx="2453">
                  <c:v>0</c:v>
                </c:pt>
                <c:pt idx="2454">
                  <c:v>0</c:v>
                </c:pt>
                <c:pt idx="2455">
                  <c:v>0</c:v>
                </c:pt>
                <c:pt idx="2456">
                  <c:v>0</c:v>
                </c:pt>
                <c:pt idx="2457">
                  <c:v>0</c:v>
                </c:pt>
                <c:pt idx="2458">
                  <c:v>0</c:v>
                </c:pt>
                <c:pt idx="2459">
                  <c:v>0</c:v>
                </c:pt>
                <c:pt idx="2460">
                  <c:v>0</c:v>
                </c:pt>
                <c:pt idx="2461">
                  <c:v>0</c:v>
                </c:pt>
                <c:pt idx="2462">
                  <c:v>0</c:v>
                </c:pt>
                <c:pt idx="2463">
                  <c:v>0</c:v>
                </c:pt>
                <c:pt idx="2464">
                  <c:v>0</c:v>
                </c:pt>
                <c:pt idx="2465">
                  <c:v>0</c:v>
                </c:pt>
                <c:pt idx="2466">
                  <c:v>0</c:v>
                </c:pt>
                <c:pt idx="2467">
                  <c:v>0</c:v>
                </c:pt>
                <c:pt idx="2468">
                  <c:v>0</c:v>
                </c:pt>
                <c:pt idx="2469">
                  <c:v>0</c:v>
                </c:pt>
                <c:pt idx="2470">
                  <c:v>0</c:v>
                </c:pt>
                <c:pt idx="2471">
                  <c:v>0</c:v>
                </c:pt>
                <c:pt idx="2472">
                  <c:v>0</c:v>
                </c:pt>
                <c:pt idx="2473">
                  <c:v>0</c:v>
                </c:pt>
                <c:pt idx="2474">
                  <c:v>0</c:v>
                </c:pt>
                <c:pt idx="2475">
                  <c:v>0</c:v>
                </c:pt>
                <c:pt idx="2476">
                  <c:v>0</c:v>
                </c:pt>
                <c:pt idx="2477">
                  <c:v>0</c:v>
                </c:pt>
                <c:pt idx="2478">
                  <c:v>0</c:v>
                </c:pt>
                <c:pt idx="2479">
                  <c:v>0</c:v>
                </c:pt>
                <c:pt idx="2480">
                  <c:v>0</c:v>
                </c:pt>
                <c:pt idx="2481">
                  <c:v>0</c:v>
                </c:pt>
                <c:pt idx="2482">
                  <c:v>0</c:v>
                </c:pt>
                <c:pt idx="2483">
                  <c:v>0</c:v>
                </c:pt>
                <c:pt idx="2484">
                  <c:v>0</c:v>
                </c:pt>
                <c:pt idx="2485">
                  <c:v>0</c:v>
                </c:pt>
                <c:pt idx="2486">
                  <c:v>0</c:v>
                </c:pt>
                <c:pt idx="2487">
                  <c:v>0</c:v>
                </c:pt>
                <c:pt idx="2488">
                  <c:v>0</c:v>
                </c:pt>
                <c:pt idx="2489">
                  <c:v>0</c:v>
                </c:pt>
                <c:pt idx="2490">
                  <c:v>0</c:v>
                </c:pt>
                <c:pt idx="2491">
                  <c:v>0</c:v>
                </c:pt>
                <c:pt idx="2492">
                  <c:v>0</c:v>
                </c:pt>
                <c:pt idx="2493">
                  <c:v>0</c:v>
                </c:pt>
                <c:pt idx="2494">
                  <c:v>0</c:v>
                </c:pt>
                <c:pt idx="2495">
                  <c:v>0</c:v>
                </c:pt>
                <c:pt idx="2496">
                  <c:v>0</c:v>
                </c:pt>
                <c:pt idx="2497">
                  <c:v>0</c:v>
                </c:pt>
                <c:pt idx="2498">
                  <c:v>0</c:v>
                </c:pt>
                <c:pt idx="2499">
                  <c:v>0</c:v>
                </c:pt>
                <c:pt idx="2500">
                  <c:v>0</c:v>
                </c:pt>
                <c:pt idx="2501">
                  <c:v>0</c:v>
                </c:pt>
                <c:pt idx="2502">
                  <c:v>0</c:v>
                </c:pt>
                <c:pt idx="2503">
                  <c:v>0</c:v>
                </c:pt>
                <c:pt idx="2504">
                  <c:v>0</c:v>
                </c:pt>
                <c:pt idx="2505">
                  <c:v>0</c:v>
                </c:pt>
                <c:pt idx="2506">
                  <c:v>0</c:v>
                </c:pt>
                <c:pt idx="2507">
                  <c:v>0</c:v>
                </c:pt>
                <c:pt idx="2508">
                  <c:v>0</c:v>
                </c:pt>
                <c:pt idx="2509">
                  <c:v>0</c:v>
                </c:pt>
                <c:pt idx="2510">
                  <c:v>0</c:v>
                </c:pt>
                <c:pt idx="2511">
                  <c:v>0</c:v>
                </c:pt>
                <c:pt idx="2512">
                  <c:v>0</c:v>
                </c:pt>
                <c:pt idx="2513">
                  <c:v>0</c:v>
                </c:pt>
                <c:pt idx="2514">
                  <c:v>0</c:v>
                </c:pt>
                <c:pt idx="2515">
                  <c:v>0</c:v>
                </c:pt>
                <c:pt idx="2516">
                  <c:v>0</c:v>
                </c:pt>
                <c:pt idx="2517">
                  <c:v>0</c:v>
                </c:pt>
                <c:pt idx="2518">
                  <c:v>0</c:v>
                </c:pt>
                <c:pt idx="2519">
                  <c:v>0</c:v>
                </c:pt>
                <c:pt idx="2520">
                  <c:v>0</c:v>
                </c:pt>
                <c:pt idx="2521">
                  <c:v>0</c:v>
                </c:pt>
                <c:pt idx="2522">
                  <c:v>0</c:v>
                </c:pt>
                <c:pt idx="2523">
                  <c:v>0</c:v>
                </c:pt>
                <c:pt idx="2524">
                  <c:v>0</c:v>
                </c:pt>
                <c:pt idx="2525">
                  <c:v>0</c:v>
                </c:pt>
                <c:pt idx="2526">
                  <c:v>0</c:v>
                </c:pt>
                <c:pt idx="2527">
                  <c:v>0</c:v>
                </c:pt>
                <c:pt idx="2528">
                  <c:v>0</c:v>
                </c:pt>
                <c:pt idx="2529">
                  <c:v>0</c:v>
                </c:pt>
                <c:pt idx="2530">
                  <c:v>0</c:v>
                </c:pt>
                <c:pt idx="2531">
                  <c:v>0</c:v>
                </c:pt>
                <c:pt idx="2532">
                  <c:v>0</c:v>
                </c:pt>
                <c:pt idx="2533">
                  <c:v>0</c:v>
                </c:pt>
                <c:pt idx="2534">
                  <c:v>0</c:v>
                </c:pt>
                <c:pt idx="2535">
                  <c:v>0</c:v>
                </c:pt>
                <c:pt idx="2536">
                  <c:v>0</c:v>
                </c:pt>
                <c:pt idx="2537">
                  <c:v>0</c:v>
                </c:pt>
                <c:pt idx="2538">
                  <c:v>0</c:v>
                </c:pt>
                <c:pt idx="2539">
                  <c:v>0</c:v>
                </c:pt>
                <c:pt idx="2540">
                  <c:v>0</c:v>
                </c:pt>
                <c:pt idx="2541">
                  <c:v>0</c:v>
                </c:pt>
                <c:pt idx="2542">
                  <c:v>0</c:v>
                </c:pt>
                <c:pt idx="2543">
                  <c:v>0</c:v>
                </c:pt>
                <c:pt idx="2544">
                  <c:v>0</c:v>
                </c:pt>
                <c:pt idx="2545">
                  <c:v>0</c:v>
                </c:pt>
                <c:pt idx="2546">
                  <c:v>0</c:v>
                </c:pt>
                <c:pt idx="2547">
                  <c:v>0</c:v>
                </c:pt>
                <c:pt idx="2548">
                  <c:v>0</c:v>
                </c:pt>
                <c:pt idx="2549">
                  <c:v>0</c:v>
                </c:pt>
                <c:pt idx="2550">
                  <c:v>0</c:v>
                </c:pt>
                <c:pt idx="2551">
                  <c:v>0</c:v>
                </c:pt>
                <c:pt idx="2552">
                  <c:v>0</c:v>
                </c:pt>
                <c:pt idx="2553">
                  <c:v>0</c:v>
                </c:pt>
                <c:pt idx="2554">
                  <c:v>0</c:v>
                </c:pt>
                <c:pt idx="2555">
                  <c:v>0</c:v>
                </c:pt>
                <c:pt idx="2556">
                  <c:v>0</c:v>
                </c:pt>
                <c:pt idx="2557">
                  <c:v>0</c:v>
                </c:pt>
                <c:pt idx="2558">
                  <c:v>0</c:v>
                </c:pt>
                <c:pt idx="2559">
                  <c:v>0</c:v>
                </c:pt>
                <c:pt idx="2560">
                  <c:v>0</c:v>
                </c:pt>
                <c:pt idx="2561">
                  <c:v>0</c:v>
                </c:pt>
                <c:pt idx="2562">
                  <c:v>0</c:v>
                </c:pt>
                <c:pt idx="2563">
                  <c:v>0</c:v>
                </c:pt>
                <c:pt idx="2564">
                  <c:v>0</c:v>
                </c:pt>
                <c:pt idx="2565">
                  <c:v>0</c:v>
                </c:pt>
                <c:pt idx="2566">
                  <c:v>0</c:v>
                </c:pt>
                <c:pt idx="2567">
                  <c:v>0</c:v>
                </c:pt>
                <c:pt idx="2568">
                  <c:v>0</c:v>
                </c:pt>
                <c:pt idx="2569">
                  <c:v>0</c:v>
                </c:pt>
                <c:pt idx="2570">
                  <c:v>0</c:v>
                </c:pt>
                <c:pt idx="2571">
                  <c:v>0</c:v>
                </c:pt>
                <c:pt idx="2572">
                  <c:v>0</c:v>
                </c:pt>
                <c:pt idx="2573">
                  <c:v>0</c:v>
                </c:pt>
                <c:pt idx="2574">
                  <c:v>0</c:v>
                </c:pt>
                <c:pt idx="2575">
                  <c:v>0</c:v>
                </c:pt>
                <c:pt idx="2576">
                  <c:v>0</c:v>
                </c:pt>
                <c:pt idx="2577">
                  <c:v>0</c:v>
                </c:pt>
                <c:pt idx="2578">
                  <c:v>0</c:v>
                </c:pt>
                <c:pt idx="2579">
                  <c:v>0</c:v>
                </c:pt>
                <c:pt idx="2580">
                  <c:v>0</c:v>
                </c:pt>
                <c:pt idx="2581">
                  <c:v>0</c:v>
                </c:pt>
                <c:pt idx="2582">
                  <c:v>0</c:v>
                </c:pt>
                <c:pt idx="2583">
                  <c:v>0</c:v>
                </c:pt>
                <c:pt idx="2584">
                  <c:v>0</c:v>
                </c:pt>
                <c:pt idx="2585">
                  <c:v>0</c:v>
                </c:pt>
                <c:pt idx="2586">
                  <c:v>0</c:v>
                </c:pt>
                <c:pt idx="2587">
                  <c:v>0</c:v>
                </c:pt>
                <c:pt idx="2588">
                  <c:v>0</c:v>
                </c:pt>
                <c:pt idx="2589">
                  <c:v>0</c:v>
                </c:pt>
                <c:pt idx="2590">
                  <c:v>0</c:v>
                </c:pt>
                <c:pt idx="2591">
                  <c:v>0</c:v>
                </c:pt>
                <c:pt idx="2592">
                  <c:v>0</c:v>
                </c:pt>
                <c:pt idx="2593">
                  <c:v>0</c:v>
                </c:pt>
                <c:pt idx="2594">
                  <c:v>0</c:v>
                </c:pt>
                <c:pt idx="2595">
                  <c:v>0</c:v>
                </c:pt>
                <c:pt idx="2596">
                  <c:v>0</c:v>
                </c:pt>
                <c:pt idx="2597">
                  <c:v>0</c:v>
                </c:pt>
                <c:pt idx="2598">
                  <c:v>0</c:v>
                </c:pt>
                <c:pt idx="2599">
                  <c:v>0</c:v>
                </c:pt>
                <c:pt idx="2600">
                  <c:v>0</c:v>
                </c:pt>
                <c:pt idx="2601">
                  <c:v>0</c:v>
                </c:pt>
                <c:pt idx="2602">
                  <c:v>0</c:v>
                </c:pt>
                <c:pt idx="2603">
                  <c:v>0</c:v>
                </c:pt>
                <c:pt idx="2604">
                  <c:v>0</c:v>
                </c:pt>
                <c:pt idx="2605">
                  <c:v>0</c:v>
                </c:pt>
                <c:pt idx="2606">
                  <c:v>0</c:v>
                </c:pt>
                <c:pt idx="2607">
                  <c:v>0</c:v>
                </c:pt>
                <c:pt idx="2608">
                  <c:v>0</c:v>
                </c:pt>
                <c:pt idx="2609">
                  <c:v>0</c:v>
                </c:pt>
                <c:pt idx="2610">
                  <c:v>0</c:v>
                </c:pt>
                <c:pt idx="2611">
                  <c:v>0</c:v>
                </c:pt>
                <c:pt idx="2612">
                  <c:v>0</c:v>
                </c:pt>
                <c:pt idx="2613">
                  <c:v>0</c:v>
                </c:pt>
                <c:pt idx="2614">
                  <c:v>0</c:v>
                </c:pt>
                <c:pt idx="2615">
                  <c:v>0</c:v>
                </c:pt>
                <c:pt idx="2616">
                  <c:v>0</c:v>
                </c:pt>
                <c:pt idx="2617">
                  <c:v>0</c:v>
                </c:pt>
                <c:pt idx="2618">
                  <c:v>0</c:v>
                </c:pt>
                <c:pt idx="2619">
                  <c:v>0</c:v>
                </c:pt>
                <c:pt idx="2620">
                  <c:v>0</c:v>
                </c:pt>
                <c:pt idx="2621">
                  <c:v>0</c:v>
                </c:pt>
                <c:pt idx="2622">
                  <c:v>0</c:v>
                </c:pt>
                <c:pt idx="2623">
                  <c:v>0</c:v>
                </c:pt>
                <c:pt idx="2624">
                  <c:v>0</c:v>
                </c:pt>
                <c:pt idx="2625">
                  <c:v>0</c:v>
                </c:pt>
                <c:pt idx="2626">
                  <c:v>0</c:v>
                </c:pt>
                <c:pt idx="2627">
                  <c:v>0</c:v>
                </c:pt>
                <c:pt idx="2628">
                  <c:v>0</c:v>
                </c:pt>
                <c:pt idx="2629">
                  <c:v>0</c:v>
                </c:pt>
                <c:pt idx="2630">
                  <c:v>0</c:v>
                </c:pt>
                <c:pt idx="2631">
                  <c:v>0</c:v>
                </c:pt>
                <c:pt idx="2632">
                  <c:v>0</c:v>
                </c:pt>
                <c:pt idx="2633">
                  <c:v>0</c:v>
                </c:pt>
                <c:pt idx="2634">
                  <c:v>0</c:v>
                </c:pt>
                <c:pt idx="2635">
                  <c:v>0</c:v>
                </c:pt>
                <c:pt idx="2636">
                  <c:v>0</c:v>
                </c:pt>
                <c:pt idx="2637">
                  <c:v>0</c:v>
                </c:pt>
                <c:pt idx="2638">
                  <c:v>0</c:v>
                </c:pt>
                <c:pt idx="2639">
                  <c:v>0</c:v>
                </c:pt>
                <c:pt idx="2640">
                  <c:v>0</c:v>
                </c:pt>
                <c:pt idx="2641">
                  <c:v>0</c:v>
                </c:pt>
                <c:pt idx="2642">
                  <c:v>0</c:v>
                </c:pt>
                <c:pt idx="2643">
                  <c:v>0</c:v>
                </c:pt>
                <c:pt idx="2644">
                  <c:v>0</c:v>
                </c:pt>
                <c:pt idx="2645">
                  <c:v>0</c:v>
                </c:pt>
                <c:pt idx="2646">
                  <c:v>0</c:v>
                </c:pt>
                <c:pt idx="2647">
                  <c:v>0</c:v>
                </c:pt>
                <c:pt idx="2648">
                  <c:v>0</c:v>
                </c:pt>
                <c:pt idx="2649">
                  <c:v>0</c:v>
                </c:pt>
                <c:pt idx="2650">
                  <c:v>0</c:v>
                </c:pt>
                <c:pt idx="2651">
                  <c:v>0</c:v>
                </c:pt>
                <c:pt idx="2652">
                  <c:v>0</c:v>
                </c:pt>
                <c:pt idx="2653">
                  <c:v>0</c:v>
                </c:pt>
                <c:pt idx="2654">
                  <c:v>0</c:v>
                </c:pt>
                <c:pt idx="2655">
                  <c:v>0</c:v>
                </c:pt>
                <c:pt idx="2656">
                  <c:v>0</c:v>
                </c:pt>
                <c:pt idx="2657">
                  <c:v>0</c:v>
                </c:pt>
                <c:pt idx="2658">
                  <c:v>0</c:v>
                </c:pt>
                <c:pt idx="2659">
                  <c:v>0</c:v>
                </c:pt>
                <c:pt idx="2660">
                  <c:v>0</c:v>
                </c:pt>
                <c:pt idx="2661">
                  <c:v>0</c:v>
                </c:pt>
                <c:pt idx="2662">
                  <c:v>0</c:v>
                </c:pt>
                <c:pt idx="2663">
                  <c:v>0</c:v>
                </c:pt>
                <c:pt idx="2664">
                  <c:v>0</c:v>
                </c:pt>
                <c:pt idx="2665">
                  <c:v>0</c:v>
                </c:pt>
                <c:pt idx="2666">
                  <c:v>0</c:v>
                </c:pt>
                <c:pt idx="2667">
                  <c:v>0</c:v>
                </c:pt>
                <c:pt idx="2668">
                  <c:v>0</c:v>
                </c:pt>
                <c:pt idx="2669">
                  <c:v>0</c:v>
                </c:pt>
                <c:pt idx="2670">
                  <c:v>0</c:v>
                </c:pt>
                <c:pt idx="2671">
                  <c:v>0</c:v>
                </c:pt>
                <c:pt idx="2672">
                  <c:v>0</c:v>
                </c:pt>
                <c:pt idx="2673">
                  <c:v>0</c:v>
                </c:pt>
                <c:pt idx="2674">
                  <c:v>0</c:v>
                </c:pt>
                <c:pt idx="2675">
                  <c:v>0</c:v>
                </c:pt>
                <c:pt idx="2676">
                  <c:v>0</c:v>
                </c:pt>
                <c:pt idx="2677">
                  <c:v>0</c:v>
                </c:pt>
                <c:pt idx="2678">
                  <c:v>0</c:v>
                </c:pt>
                <c:pt idx="2679">
                  <c:v>0</c:v>
                </c:pt>
                <c:pt idx="2680">
                  <c:v>0</c:v>
                </c:pt>
                <c:pt idx="2681">
                  <c:v>0</c:v>
                </c:pt>
                <c:pt idx="2682">
                  <c:v>0</c:v>
                </c:pt>
                <c:pt idx="2683">
                  <c:v>0</c:v>
                </c:pt>
                <c:pt idx="2684">
                  <c:v>0</c:v>
                </c:pt>
                <c:pt idx="2685">
                  <c:v>0</c:v>
                </c:pt>
                <c:pt idx="2686">
                  <c:v>0</c:v>
                </c:pt>
                <c:pt idx="2687">
                  <c:v>0</c:v>
                </c:pt>
                <c:pt idx="2688">
                  <c:v>0</c:v>
                </c:pt>
                <c:pt idx="2689">
                  <c:v>0</c:v>
                </c:pt>
                <c:pt idx="2690">
                  <c:v>0</c:v>
                </c:pt>
                <c:pt idx="2691">
                  <c:v>0</c:v>
                </c:pt>
                <c:pt idx="2692">
                  <c:v>0</c:v>
                </c:pt>
                <c:pt idx="2693">
                  <c:v>0</c:v>
                </c:pt>
                <c:pt idx="2694">
                  <c:v>0</c:v>
                </c:pt>
                <c:pt idx="2695">
                  <c:v>0</c:v>
                </c:pt>
                <c:pt idx="2696">
                  <c:v>0</c:v>
                </c:pt>
                <c:pt idx="2697">
                  <c:v>0</c:v>
                </c:pt>
                <c:pt idx="2698">
                  <c:v>0</c:v>
                </c:pt>
                <c:pt idx="2699">
                  <c:v>0</c:v>
                </c:pt>
                <c:pt idx="2700">
                  <c:v>0</c:v>
                </c:pt>
                <c:pt idx="2701">
                  <c:v>0</c:v>
                </c:pt>
                <c:pt idx="2702">
                  <c:v>0</c:v>
                </c:pt>
                <c:pt idx="2703">
                  <c:v>0</c:v>
                </c:pt>
                <c:pt idx="2704">
                  <c:v>0</c:v>
                </c:pt>
                <c:pt idx="2705">
                  <c:v>0</c:v>
                </c:pt>
                <c:pt idx="2706">
                  <c:v>0</c:v>
                </c:pt>
                <c:pt idx="2707">
                  <c:v>0</c:v>
                </c:pt>
                <c:pt idx="2708">
                  <c:v>0</c:v>
                </c:pt>
                <c:pt idx="2709">
                  <c:v>0</c:v>
                </c:pt>
                <c:pt idx="2710">
                  <c:v>0</c:v>
                </c:pt>
                <c:pt idx="2711">
                  <c:v>0</c:v>
                </c:pt>
                <c:pt idx="2712">
                  <c:v>0</c:v>
                </c:pt>
                <c:pt idx="2713">
                  <c:v>0</c:v>
                </c:pt>
                <c:pt idx="2714">
                  <c:v>0</c:v>
                </c:pt>
                <c:pt idx="2715">
                  <c:v>0</c:v>
                </c:pt>
                <c:pt idx="2716">
                  <c:v>0</c:v>
                </c:pt>
                <c:pt idx="2717">
                  <c:v>0</c:v>
                </c:pt>
                <c:pt idx="2718">
                  <c:v>0</c:v>
                </c:pt>
                <c:pt idx="2719">
                  <c:v>0</c:v>
                </c:pt>
                <c:pt idx="2720">
                  <c:v>0</c:v>
                </c:pt>
                <c:pt idx="2721">
                  <c:v>0</c:v>
                </c:pt>
                <c:pt idx="2722">
                  <c:v>0</c:v>
                </c:pt>
                <c:pt idx="2723">
                  <c:v>0</c:v>
                </c:pt>
                <c:pt idx="2724">
                  <c:v>0</c:v>
                </c:pt>
                <c:pt idx="2725">
                  <c:v>0</c:v>
                </c:pt>
                <c:pt idx="2726">
                  <c:v>0</c:v>
                </c:pt>
                <c:pt idx="2727">
                  <c:v>0</c:v>
                </c:pt>
                <c:pt idx="2728">
                  <c:v>0</c:v>
                </c:pt>
                <c:pt idx="2729">
                  <c:v>0</c:v>
                </c:pt>
                <c:pt idx="2730">
                  <c:v>0</c:v>
                </c:pt>
                <c:pt idx="2731">
                  <c:v>0</c:v>
                </c:pt>
                <c:pt idx="2732">
                  <c:v>0</c:v>
                </c:pt>
                <c:pt idx="2733">
                  <c:v>0</c:v>
                </c:pt>
                <c:pt idx="2734">
                  <c:v>0</c:v>
                </c:pt>
                <c:pt idx="2735">
                  <c:v>0</c:v>
                </c:pt>
                <c:pt idx="2736">
                  <c:v>0</c:v>
                </c:pt>
                <c:pt idx="2737">
                  <c:v>0</c:v>
                </c:pt>
                <c:pt idx="2738">
                  <c:v>0</c:v>
                </c:pt>
                <c:pt idx="2739">
                  <c:v>0</c:v>
                </c:pt>
                <c:pt idx="2740">
                  <c:v>0</c:v>
                </c:pt>
                <c:pt idx="2741">
                  <c:v>0</c:v>
                </c:pt>
                <c:pt idx="2742">
                  <c:v>0</c:v>
                </c:pt>
                <c:pt idx="2743">
                  <c:v>0</c:v>
                </c:pt>
                <c:pt idx="2744">
                  <c:v>0</c:v>
                </c:pt>
                <c:pt idx="2745">
                  <c:v>0</c:v>
                </c:pt>
                <c:pt idx="2746">
                  <c:v>0</c:v>
                </c:pt>
                <c:pt idx="2747">
                  <c:v>0</c:v>
                </c:pt>
                <c:pt idx="2748">
                  <c:v>0</c:v>
                </c:pt>
                <c:pt idx="2749">
                  <c:v>0</c:v>
                </c:pt>
                <c:pt idx="2750">
                  <c:v>0</c:v>
                </c:pt>
                <c:pt idx="2751">
                  <c:v>0</c:v>
                </c:pt>
                <c:pt idx="2752">
                  <c:v>0</c:v>
                </c:pt>
                <c:pt idx="2753">
                  <c:v>0</c:v>
                </c:pt>
                <c:pt idx="2754">
                  <c:v>0</c:v>
                </c:pt>
                <c:pt idx="2755">
                  <c:v>0</c:v>
                </c:pt>
                <c:pt idx="2756">
                  <c:v>0</c:v>
                </c:pt>
                <c:pt idx="2757">
                  <c:v>0</c:v>
                </c:pt>
                <c:pt idx="2758">
                  <c:v>0</c:v>
                </c:pt>
                <c:pt idx="2759">
                  <c:v>0</c:v>
                </c:pt>
                <c:pt idx="2760">
                  <c:v>0</c:v>
                </c:pt>
                <c:pt idx="2761">
                  <c:v>0</c:v>
                </c:pt>
                <c:pt idx="2762">
                  <c:v>0</c:v>
                </c:pt>
                <c:pt idx="2763">
                  <c:v>0</c:v>
                </c:pt>
                <c:pt idx="2764">
                  <c:v>0</c:v>
                </c:pt>
                <c:pt idx="2765">
                  <c:v>0</c:v>
                </c:pt>
                <c:pt idx="2766">
                  <c:v>0</c:v>
                </c:pt>
                <c:pt idx="2767">
                  <c:v>0</c:v>
                </c:pt>
                <c:pt idx="2768">
                  <c:v>0</c:v>
                </c:pt>
                <c:pt idx="2769">
                  <c:v>0</c:v>
                </c:pt>
                <c:pt idx="2770">
                  <c:v>0</c:v>
                </c:pt>
                <c:pt idx="2771">
                  <c:v>0</c:v>
                </c:pt>
                <c:pt idx="2772">
                  <c:v>0</c:v>
                </c:pt>
                <c:pt idx="2773">
                  <c:v>0</c:v>
                </c:pt>
                <c:pt idx="2774">
                  <c:v>0</c:v>
                </c:pt>
                <c:pt idx="2775">
                  <c:v>0</c:v>
                </c:pt>
                <c:pt idx="2776">
                  <c:v>0</c:v>
                </c:pt>
                <c:pt idx="2777">
                  <c:v>0</c:v>
                </c:pt>
                <c:pt idx="2778">
                  <c:v>0</c:v>
                </c:pt>
                <c:pt idx="2779">
                  <c:v>0</c:v>
                </c:pt>
                <c:pt idx="2780">
                  <c:v>0</c:v>
                </c:pt>
                <c:pt idx="2781">
                  <c:v>0</c:v>
                </c:pt>
                <c:pt idx="2782">
                  <c:v>0</c:v>
                </c:pt>
                <c:pt idx="2783">
                  <c:v>0</c:v>
                </c:pt>
                <c:pt idx="2784">
                  <c:v>0</c:v>
                </c:pt>
                <c:pt idx="2785">
                  <c:v>0</c:v>
                </c:pt>
                <c:pt idx="2786">
                  <c:v>0</c:v>
                </c:pt>
                <c:pt idx="2787">
                  <c:v>0</c:v>
                </c:pt>
                <c:pt idx="2788">
                  <c:v>0</c:v>
                </c:pt>
                <c:pt idx="2789">
                  <c:v>0</c:v>
                </c:pt>
                <c:pt idx="2790">
                  <c:v>0</c:v>
                </c:pt>
                <c:pt idx="2791">
                  <c:v>0</c:v>
                </c:pt>
                <c:pt idx="2792">
                  <c:v>0</c:v>
                </c:pt>
                <c:pt idx="2793">
                  <c:v>0</c:v>
                </c:pt>
                <c:pt idx="2794">
                  <c:v>0</c:v>
                </c:pt>
                <c:pt idx="2795">
                  <c:v>0</c:v>
                </c:pt>
                <c:pt idx="2796">
                  <c:v>0</c:v>
                </c:pt>
                <c:pt idx="2797">
                  <c:v>0</c:v>
                </c:pt>
                <c:pt idx="2798">
                  <c:v>0</c:v>
                </c:pt>
                <c:pt idx="2799">
                  <c:v>0</c:v>
                </c:pt>
                <c:pt idx="2800">
                  <c:v>0</c:v>
                </c:pt>
                <c:pt idx="2801">
                  <c:v>0</c:v>
                </c:pt>
                <c:pt idx="2802">
                  <c:v>0</c:v>
                </c:pt>
                <c:pt idx="2803">
                  <c:v>0</c:v>
                </c:pt>
                <c:pt idx="2804">
                  <c:v>0</c:v>
                </c:pt>
                <c:pt idx="2805">
                  <c:v>0</c:v>
                </c:pt>
                <c:pt idx="2806">
                  <c:v>0</c:v>
                </c:pt>
                <c:pt idx="2807">
                  <c:v>0</c:v>
                </c:pt>
                <c:pt idx="2808">
                  <c:v>0</c:v>
                </c:pt>
                <c:pt idx="2809">
                  <c:v>0</c:v>
                </c:pt>
                <c:pt idx="2810">
                  <c:v>0</c:v>
                </c:pt>
                <c:pt idx="2811">
                  <c:v>0</c:v>
                </c:pt>
                <c:pt idx="2812">
                  <c:v>0</c:v>
                </c:pt>
                <c:pt idx="2813">
                  <c:v>0</c:v>
                </c:pt>
                <c:pt idx="2814">
                  <c:v>0</c:v>
                </c:pt>
                <c:pt idx="2815">
                  <c:v>0</c:v>
                </c:pt>
                <c:pt idx="2816">
                  <c:v>0</c:v>
                </c:pt>
                <c:pt idx="2817">
                  <c:v>0</c:v>
                </c:pt>
                <c:pt idx="2818">
                  <c:v>0</c:v>
                </c:pt>
                <c:pt idx="2819">
                  <c:v>0</c:v>
                </c:pt>
                <c:pt idx="2820">
                  <c:v>0</c:v>
                </c:pt>
                <c:pt idx="2821">
                  <c:v>0</c:v>
                </c:pt>
                <c:pt idx="2822">
                  <c:v>0</c:v>
                </c:pt>
                <c:pt idx="2823">
                  <c:v>0</c:v>
                </c:pt>
                <c:pt idx="2824">
                  <c:v>0</c:v>
                </c:pt>
                <c:pt idx="2825">
                  <c:v>0</c:v>
                </c:pt>
                <c:pt idx="2826">
                  <c:v>0</c:v>
                </c:pt>
                <c:pt idx="2827">
                  <c:v>0</c:v>
                </c:pt>
                <c:pt idx="2828">
                  <c:v>0</c:v>
                </c:pt>
                <c:pt idx="2829">
                  <c:v>0</c:v>
                </c:pt>
                <c:pt idx="2830">
                  <c:v>0</c:v>
                </c:pt>
                <c:pt idx="2831">
                  <c:v>0</c:v>
                </c:pt>
                <c:pt idx="2832">
                  <c:v>0</c:v>
                </c:pt>
                <c:pt idx="2833">
                  <c:v>0</c:v>
                </c:pt>
                <c:pt idx="2834">
                  <c:v>0</c:v>
                </c:pt>
                <c:pt idx="2835">
                  <c:v>0</c:v>
                </c:pt>
                <c:pt idx="2836">
                  <c:v>0</c:v>
                </c:pt>
                <c:pt idx="2837">
                  <c:v>0</c:v>
                </c:pt>
                <c:pt idx="2838">
                  <c:v>0</c:v>
                </c:pt>
                <c:pt idx="2839">
                  <c:v>0</c:v>
                </c:pt>
                <c:pt idx="2840">
                  <c:v>0</c:v>
                </c:pt>
                <c:pt idx="2841">
                  <c:v>0</c:v>
                </c:pt>
                <c:pt idx="2842">
                  <c:v>0</c:v>
                </c:pt>
                <c:pt idx="2843">
                  <c:v>0</c:v>
                </c:pt>
                <c:pt idx="2844">
                  <c:v>0</c:v>
                </c:pt>
                <c:pt idx="2845">
                  <c:v>0</c:v>
                </c:pt>
                <c:pt idx="2846">
                  <c:v>0</c:v>
                </c:pt>
                <c:pt idx="2847">
                  <c:v>0</c:v>
                </c:pt>
                <c:pt idx="2848">
                  <c:v>0</c:v>
                </c:pt>
                <c:pt idx="2849">
                  <c:v>0</c:v>
                </c:pt>
                <c:pt idx="2850">
                  <c:v>0</c:v>
                </c:pt>
                <c:pt idx="2851">
                  <c:v>0</c:v>
                </c:pt>
                <c:pt idx="2852">
                  <c:v>0</c:v>
                </c:pt>
                <c:pt idx="2853">
                  <c:v>0</c:v>
                </c:pt>
                <c:pt idx="2854">
                  <c:v>0</c:v>
                </c:pt>
                <c:pt idx="2855">
                  <c:v>0</c:v>
                </c:pt>
                <c:pt idx="2856">
                  <c:v>0</c:v>
                </c:pt>
                <c:pt idx="2857">
                  <c:v>0</c:v>
                </c:pt>
                <c:pt idx="2858">
                  <c:v>0</c:v>
                </c:pt>
                <c:pt idx="2859">
                  <c:v>0</c:v>
                </c:pt>
                <c:pt idx="2860">
                  <c:v>0</c:v>
                </c:pt>
                <c:pt idx="2861">
                  <c:v>0</c:v>
                </c:pt>
                <c:pt idx="2862">
                  <c:v>0</c:v>
                </c:pt>
                <c:pt idx="2863">
                  <c:v>0</c:v>
                </c:pt>
                <c:pt idx="2864">
                  <c:v>0</c:v>
                </c:pt>
                <c:pt idx="2865">
                  <c:v>0</c:v>
                </c:pt>
                <c:pt idx="2866">
                  <c:v>0</c:v>
                </c:pt>
                <c:pt idx="2867">
                  <c:v>0</c:v>
                </c:pt>
                <c:pt idx="2868">
                  <c:v>0</c:v>
                </c:pt>
                <c:pt idx="2869">
                  <c:v>0</c:v>
                </c:pt>
                <c:pt idx="2870">
                  <c:v>0</c:v>
                </c:pt>
                <c:pt idx="2871">
                  <c:v>0</c:v>
                </c:pt>
                <c:pt idx="2872">
                  <c:v>0</c:v>
                </c:pt>
                <c:pt idx="2873">
                  <c:v>0</c:v>
                </c:pt>
                <c:pt idx="2874">
                  <c:v>0</c:v>
                </c:pt>
                <c:pt idx="2875">
                  <c:v>0</c:v>
                </c:pt>
                <c:pt idx="2876">
                  <c:v>0</c:v>
                </c:pt>
                <c:pt idx="2877">
                  <c:v>0</c:v>
                </c:pt>
                <c:pt idx="2878">
                  <c:v>0</c:v>
                </c:pt>
                <c:pt idx="2879">
                  <c:v>0</c:v>
                </c:pt>
                <c:pt idx="2880">
                  <c:v>0</c:v>
                </c:pt>
                <c:pt idx="2881">
                  <c:v>0</c:v>
                </c:pt>
                <c:pt idx="2882">
                  <c:v>0</c:v>
                </c:pt>
                <c:pt idx="2883">
                  <c:v>0</c:v>
                </c:pt>
                <c:pt idx="2884">
                  <c:v>0</c:v>
                </c:pt>
                <c:pt idx="2885">
                  <c:v>0</c:v>
                </c:pt>
                <c:pt idx="2886">
                  <c:v>0</c:v>
                </c:pt>
                <c:pt idx="2887">
                  <c:v>0</c:v>
                </c:pt>
                <c:pt idx="2888">
                  <c:v>0</c:v>
                </c:pt>
                <c:pt idx="2889">
                  <c:v>0</c:v>
                </c:pt>
                <c:pt idx="2890">
                  <c:v>0</c:v>
                </c:pt>
                <c:pt idx="2891">
                  <c:v>0</c:v>
                </c:pt>
                <c:pt idx="2892">
                  <c:v>0</c:v>
                </c:pt>
                <c:pt idx="2893">
                  <c:v>0</c:v>
                </c:pt>
                <c:pt idx="2894">
                  <c:v>0</c:v>
                </c:pt>
                <c:pt idx="2895">
                  <c:v>0</c:v>
                </c:pt>
                <c:pt idx="2896">
                  <c:v>0</c:v>
                </c:pt>
                <c:pt idx="2897">
                  <c:v>0</c:v>
                </c:pt>
                <c:pt idx="2898">
                  <c:v>0</c:v>
                </c:pt>
                <c:pt idx="2899">
                  <c:v>0</c:v>
                </c:pt>
                <c:pt idx="2900">
                  <c:v>0</c:v>
                </c:pt>
                <c:pt idx="2901">
                  <c:v>0</c:v>
                </c:pt>
                <c:pt idx="2902">
                  <c:v>0</c:v>
                </c:pt>
                <c:pt idx="2903">
                  <c:v>0</c:v>
                </c:pt>
                <c:pt idx="2904">
                  <c:v>0</c:v>
                </c:pt>
                <c:pt idx="2905">
                  <c:v>0</c:v>
                </c:pt>
                <c:pt idx="2906">
                  <c:v>0</c:v>
                </c:pt>
                <c:pt idx="2907">
                  <c:v>0</c:v>
                </c:pt>
                <c:pt idx="2908">
                  <c:v>0</c:v>
                </c:pt>
                <c:pt idx="2909">
                  <c:v>0</c:v>
                </c:pt>
                <c:pt idx="2910">
                  <c:v>0</c:v>
                </c:pt>
                <c:pt idx="2911">
                  <c:v>0</c:v>
                </c:pt>
                <c:pt idx="2912">
                  <c:v>0</c:v>
                </c:pt>
                <c:pt idx="2913">
                  <c:v>0</c:v>
                </c:pt>
                <c:pt idx="2914">
                  <c:v>0</c:v>
                </c:pt>
                <c:pt idx="2915">
                  <c:v>0</c:v>
                </c:pt>
                <c:pt idx="2916">
                  <c:v>0</c:v>
                </c:pt>
                <c:pt idx="2917">
                  <c:v>0</c:v>
                </c:pt>
                <c:pt idx="2918">
                  <c:v>0</c:v>
                </c:pt>
                <c:pt idx="2919">
                  <c:v>0</c:v>
                </c:pt>
                <c:pt idx="2920">
                  <c:v>0</c:v>
                </c:pt>
                <c:pt idx="2921">
                  <c:v>0</c:v>
                </c:pt>
                <c:pt idx="2922">
                  <c:v>0</c:v>
                </c:pt>
                <c:pt idx="2923">
                  <c:v>0</c:v>
                </c:pt>
                <c:pt idx="2924">
                  <c:v>0</c:v>
                </c:pt>
                <c:pt idx="2925">
                  <c:v>0</c:v>
                </c:pt>
                <c:pt idx="2926">
                  <c:v>0</c:v>
                </c:pt>
                <c:pt idx="2927">
                  <c:v>0</c:v>
                </c:pt>
                <c:pt idx="2928">
                  <c:v>0</c:v>
                </c:pt>
                <c:pt idx="2929">
                  <c:v>0</c:v>
                </c:pt>
                <c:pt idx="2930">
                  <c:v>0</c:v>
                </c:pt>
                <c:pt idx="2931">
                  <c:v>0</c:v>
                </c:pt>
                <c:pt idx="2932">
                  <c:v>0</c:v>
                </c:pt>
                <c:pt idx="2933">
                  <c:v>0</c:v>
                </c:pt>
                <c:pt idx="2934">
                  <c:v>0</c:v>
                </c:pt>
                <c:pt idx="2935">
                  <c:v>0</c:v>
                </c:pt>
                <c:pt idx="2936">
                  <c:v>0</c:v>
                </c:pt>
                <c:pt idx="2937">
                  <c:v>0</c:v>
                </c:pt>
                <c:pt idx="2938">
                  <c:v>0</c:v>
                </c:pt>
                <c:pt idx="2939">
                  <c:v>0</c:v>
                </c:pt>
                <c:pt idx="2940">
                  <c:v>0</c:v>
                </c:pt>
                <c:pt idx="2941">
                  <c:v>0</c:v>
                </c:pt>
                <c:pt idx="2942">
                  <c:v>0</c:v>
                </c:pt>
                <c:pt idx="2943">
                  <c:v>0</c:v>
                </c:pt>
                <c:pt idx="2944">
                  <c:v>0</c:v>
                </c:pt>
                <c:pt idx="2945">
                  <c:v>0</c:v>
                </c:pt>
                <c:pt idx="2946">
                  <c:v>0</c:v>
                </c:pt>
                <c:pt idx="2947">
                  <c:v>0</c:v>
                </c:pt>
                <c:pt idx="2948">
                  <c:v>0</c:v>
                </c:pt>
                <c:pt idx="2949">
                  <c:v>0</c:v>
                </c:pt>
                <c:pt idx="2950">
                  <c:v>0</c:v>
                </c:pt>
                <c:pt idx="2951">
                  <c:v>0</c:v>
                </c:pt>
                <c:pt idx="2952">
                  <c:v>0</c:v>
                </c:pt>
                <c:pt idx="2953">
                  <c:v>0</c:v>
                </c:pt>
                <c:pt idx="2954">
                  <c:v>0</c:v>
                </c:pt>
                <c:pt idx="2955">
                  <c:v>0</c:v>
                </c:pt>
                <c:pt idx="2956">
                  <c:v>0</c:v>
                </c:pt>
                <c:pt idx="2957">
                  <c:v>0</c:v>
                </c:pt>
                <c:pt idx="2958">
                  <c:v>0</c:v>
                </c:pt>
                <c:pt idx="2959">
                  <c:v>0</c:v>
                </c:pt>
                <c:pt idx="2960">
                  <c:v>0</c:v>
                </c:pt>
                <c:pt idx="2961">
                  <c:v>0</c:v>
                </c:pt>
                <c:pt idx="2962">
                  <c:v>0</c:v>
                </c:pt>
                <c:pt idx="2963">
                  <c:v>0</c:v>
                </c:pt>
                <c:pt idx="2964">
                  <c:v>0</c:v>
                </c:pt>
                <c:pt idx="2965">
                  <c:v>0</c:v>
                </c:pt>
                <c:pt idx="2966">
                  <c:v>0</c:v>
                </c:pt>
                <c:pt idx="2967">
                  <c:v>0</c:v>
                </c:pt>
                <c:pt idx="2968">
                  <c:v>0</c:v>
                </c:pt>
                <c:pt idx="2969">
                  <c:v>0</c:v>
                </c:pt>
                <c:pt idx="2970">
                  <c:v>0</c:v>
                </c:pt>
                <c:pt idx="2971">
                  <c:v>0</c:v>
                </c:pt>
                <c:pt idx="2972">
                  <c:v>0</c:v>
                </c:pt>
                <c:pt idx="2973">
                  <c:v>0</c:v>
                </c:pt>
                <c:pt idx="2974">
                  <c:v>0</c:v>
                </c:pt>
                <c:pt idx="2975">
                  <c:v>0</c:v>
                </c:pt>
                <c:pt idx="2976">
                  <c:v>0</c:v>
                </c:pt>
                <c:pt idx="2977">
                  <c:v>0</c:v>
                </c:pt>
                <c:pt idx="2978">
                  <c:v>0</c:v>
                </c:pt>
                <c:pt idx="2979">
                  <c:v>0</c:v>
                </c:pt>
                <c:pt idx="2980">
                  <c:v>0</c:v>
                </c:pt>
                <c:pt idx="2981">
                  <c:v>0</c:v>
                </c:pt>
                <c:pt idx="2982">
                  <c:v>0</c:v>
                </c:pt>
                <c:pt idx="2983">
                  <c:v>0</c:v>
                </c:pt>
                <c:pt idx="2984">
                  <c:v>0</c:v>
                </c:pt>
                <c:pt idx="2985">
                  <c:v>0</c:v>
                </c:pt>
                <c:pt idx="2986">
                  <c:v>0</c:v>
                </c:pt>
                <c:pt idx="2987">
                  <c:v>0</c:v>
                </c:pt>
                <c:pt idx="2988">
                  <c:v>0</c:v>
                </c:pt>
                <c:pt idx="2989">
                  <c:v>0</c:v>
                </c:pt>
                <c:pt idx="2990">
                  <c:v>0</c:v>
                </c:pt>
                <c:pt idx="2991">
                  <c:v>0</c:v>
                </c:pt>
                <c:pt idx="2992">
                  <c:v>0</c:v>
                </c:pt>
                <c:pt idx="2993">
                  <c:v>0</c:v>
                </c:pt>
                <c:pt idx="2994">
                  <c:v>0</c:v>
                </c:pt>
                <c:pt idx="2995">
                  <c:v>0</c:v>
                </c:pt>
                <c:pt idx="2996">
                  <c:v>0</c:v>
                </c:pt>
                <c:pt idx="2997">
                  <c:v>0</c:v>
                </c:pt>
                <c:pt idx="2998">
                  <c:v>0</c:v>
                </c:pt>
                <c:pt idx="2999">
                  <c:v>0</c:v>
                </c:pt>
                <c:pt idx="3000">
                  <c:v>4.2333334999999998E-4</c:v>
                </c:pt>
                <c:pt idx="3001">
                  <c:v>4.2333334999999998E-4</c:v>
                </c:pt>
                <c:pt idx="3002">
                  <c:v>4.2333334999999998E-4</c:v>
                </c:pt>
                <c:pt idx="3003">
                  <c:v>4.2333334999999998E-4</c:v>
                </c:pt>
                <c:pt idx="3004">
                  <c:v>4.2333334999999998E-4</c:v>
                </c:pt>
                <c:pt idx="3005">
                  <c:v>4.2333334999999998E-4</c:v>
                </c:pt>
                <c:pt idx="3006">
                  <c:v>4.2333334999999998E-4</c:v>
                </c:pt>
                <c:pt idx="3007">
                  <c:v>4.2333334999999998E-4</c:v>
                </c:pt>
                <c:pt idx="3008">
                  <c:v>4.2333334999999998E-4</c:v>
                </c:pt>
                <c:pt idx="3009">
                  <c:v>4.2333334999999998E-4</c:v>
                </c:pt>
                <c:pt idx="3010">
                  <c:v>4.2333334999999998E-4</c:v>
                </c:pt>
                <c:pt idx="3011">
                  <c:v>4.2333334999999998E-4</c:v>
                </c:pt>
                <c:pt idx="3012">
                  <c:v>4.2333334999999998E-4</c:v>
                </c:pt>
                <c:pt idx="3013">
                  <c:v>4.2333334999999998E-4</c:v>
                </c:pt>
                <c:pt idx="3014">
                  <c:v>4.2333334999999998E-4</c:v>
                </c:pt>
                <c:pt idx="3015">
                  <c:v>4.2333334999999998E-4</c:v>
                </c:pt>
                <c:pt idx="3016">
                  <c:v>4.2333334999999998E-4</c:v>
                </c:pt>
                <c:pt idx="3017">
                  <c:v>4.2333334999999998E-4</c:v>
                </c:pt>
                <c:pt idx="3018">
                  <c:v>4.2333334999999998E-4</c:v>
                </c:pt>
                <c:pt idx="3019">
                  <c:v>4.2333334999999998E-4</c:v>
                </c:pt>
                <c:pt idx="3020">
                  <c:v>4.2333334999999998E-4</c:v>
                </c:pt>
                <c:pt idx="3021">
                  <c:v>4.2333334999999998E-4</c:v>
                </c:pt>
                <c:pt idx="3022">
                  <c:v>4.2333334999999998E-4</c:v>
                </c:pt>
                <c:pt idx="3023">
                  <c:v>4.2333334999999998E-4</c:v>
                </c:pt>
                <c:pt idx="3024">
                  <c:v>4.2333334999999998E-4</c:v>
                </c:pt>
                <c:pt idx="3025">
                  <c:v>4.2333334999999998E-4</c:v>
                </c:pt>
                <c:pt idx="3026">
                  <c:v>4.2333334999999998E-4</c:v>
                </c:pt>
                <c:pt idx="3027">
                  <c:v>4.2333334999999998E-4</c:v>
                </c:pt>
                <c:pt idx="3028">
                  <c:v>4.2333334999999998E-4</c:v>
                </c:pt>
                <c:pt idx="3029">
                  <c:v>4.2333334999999998E-4</c:v>
                </c:pt>
                <c:pt idx="3030">
                  <c:v>4.2333334999999998E-4</c:v>
                </c:pt>
                <c:pt idx="3031">
                  <c:v>4.2333334999999998E-4</c:v>
                </c:pt>
                <c:pt idx="3032">
                  <c:v>4.2333334999999998E-4</c:v>
                </c:pt>
                <c:pt idx="3033">
                  <c:v>4.2333334999999998E-4</c:v>
                </c:pt>
                <c:pt idx="3034">
                  <c:v>4.2333334999999998E-4</c:v>
                </c:pt>
                <c:pt idx="3035">
                  <c:v>4.2333334999999998E-4</c:v>
                </c:pt>
                <c:pt idx="3036">
                  <c:v>4.2333334999999998E-4</c:v>
                </c:pt>
                <c:pt idx="3037">
                  <c:v>4.2333334999999998E-4</c:v>
                </c:pt>
                <c:pt idx="3038">
                  <c:v>4.2333334999999998E-4</c:v>
                </c:pt>
                <c:pt idx="3039">
                  <c:v>4.2333334999999998E-4</c:v>
                </c:pt>
                <c:pt idx="3040">
                  <c:v>4.2333334999999998E-4</c:v>
                </c:pt>
                <c:pt idx="3041">
                  <c:v>4.2333334999999998E-4</c:v>
                </c:pt>
                <c:pt idx="3042">
                  <c:v>4.2333334999999998E-4</c:v>
                </c:pt>
                <c:pt idx="3043">
                  <c:v>4.2333334999999998E-4</c:v>
                </c:pt>
                <c:pt idx="3044">
                  <c:v>4.2333334999999998E-4</c:v>
                </c:pt>
                <c:pt idx="3045">
                  <c:v>4.2333334999999998E-4</c:v>
                </c:pt>
                <c:pt idx="3046">
                  <c:v>4.2333334999999998E-4</c:v>
                </c:pt>
                <c:pt idx="3047">
                  <c:v>4.2333334999999998E-4</c:v>
                </c:pt>
                <c:pt idx="3048">
                  <c:v>4.2333334999999998E-4</c:v>
                </c:pt>
                <c:pt idx="3049">
                  <c:v>4.2333334999999998E-4</c:v>
                </c:pt>
                <c:pt idx="3050">
                  <c:v>4.2333334999999998E-4</c:v>
                </c:pt>
                <c:pt idx="3051">
                  <c:v>4.2333334999999998E-4</c:v>
                </c:pt>
                <c:pt idx="3052">
                  <c:v>4.2333334999999998E-4</c:v>
                </c:pt>
                <c:pt idx="3053">
                  <c:v>4.2333334999999998E-4</c:v>
                </c:pt>
                <c:pt idx="3054">
                  <c:v>4.2333334999999998E-4</c:v>
                </c:pt>
                <c:pt idx="3055">
                  <c:v>4.2333334999999998E-4</c:v>
                </c:pt>
                <c:pt idx="3056">
                  <c:v>4.2333334999999998E-4</c:v>
                </c:pt>
                <c:pt idx="3057">
                  <c:v>4.2333334999999998E-4</c:v>
                </c:pt>
                <c:pt idx="3058">
                  <c:v>4.2333334999999998E-4</c:v>
                </c:pt>
                <c:pt idx="3059">
                  <c:v>4.2333334999999998E-4</c:v>
                </c:pt>
                <c:pt idx="3060">
                  <c:v>4.2333334999999998E-4</c:v>
                </c:pt>
                <c:pt idx="3061">
                  <c:v>4.2333334999999998E-4</c:v>
                </c:pt>
                <c:pt idx="3062">
                  <c:v>4.2333334999999998E-4</c:v>
                </c:pt>
                <c:pt idx="3063">
                  <c:v>4.2333334999999998E-4</c:v>
                </c:pt>
                <c:pt idx="3064">
                  <c:v>4.2333334999999998E-4</c:v>
                </c:pt>
                <c:pt idx="3065">
                  <c:v>4.2333334999999998E-4</c:v>
                </c:pt>
                <c:pt idx="3066">
                  <c:v>4.2333334999999998E-4</c:v>
                </c:pt>
                <c:pt idx="3067">
                  <c:v>4.2333334999999998E-4</c:v>
                </c:pt>
                <c:pt idx="3068">
                  <c:v>4.2333334999999998E-4</c:v>
                </c:pt>
                <c:pt idx="3069">
                  <c:v>4.2333334999999998E-4</c:v>
                </c:pt>
                <c:pt idx="3070">
                  <c:v>4.2333334999999998E-4</c:v>
                </c:pt>
                <c:pt idx="3071">
                  <c:v>4.2333334999999998E-4</c:v>
                </c:pt>
                <c:pt idx="3072">
                  <c:v>4.2333334999999998E-4</c:v>
                </c:pt>
                <c:pt idx="3073">
                  <c:v>4.2333334999999998E-4</c:v>
                </c:pt>
                <c:pt idx="3074">
                  <c:v>4.2333334999999998E-4</c:v>
                </c:pt>
                <c:pt idx="3075">
                  <c:v>4.2333334999999998E-4</c:v>
                </c:pt>
                <c:pt idx="3076">
                  <c:v>4.2333334999999998E-4</c:v>
                </c:pt>
                <c:pt idx="3077">
                  <c:v>4.2333334999999998E-4</c:v>
                </c:pt>
                <c:pt idx="3078">
                  <c:v>4.2333334999999998E-4</c:v>
                </c:pt>
                <c:pt idx="3079">
                  <c:v>4.2333334999999998E-4</c:v>
                </c:pt>
                <c:pt idx="3080">
                  <c:v>4.2333334999999998E-4</c:v>
                </c:pt>
                <c:pt idx="3081">
                  <c:v>4.2333334999999998E-4</c:v>
                </c:pt>
                <c:pt idx="3082">
                  <c:v>4.2333334999999998E-4</c:v>
                </c:pt>
                <c:pt idx="3083">
                  <c:v>4.2333334999999998E-4</c:v>
                </c:pt>
                <c:pt idx="3084">
                  <c:v>4.2333334999999998E-4</c:v>
                </c:pt>
                <c:pt idx="3085">
                  <c:v>4.2333334999999998E-4</c:v>
                </c:pt>
                <c:pt idx="3086">
                  <c:v>4.2333334999999998E-4</c:v>
                </c:pt>
                <c:pt idx="3087">
                  <c:v>4.2333334999999998E-4</c:v>
                </c:pt>
                <c:pt idx="3088">
                  <c:v>4.2333334999999998E-4</c:v>
                </c:pt>
                <c:pt idx="3089">
                  <c:v>4.2333334999999998E-4</c:v>
                </c:pt>
                <c:pt idx="3090">
                  <c:v>4.2333334999999998E-4</c:v>
                </c:pt>
                <c:pt idx="3091">
                  <c:v>4.2333334999999998E-4</c:v>
                </c:pt>
                <c:pt idx="3092">
                  <c:v>4.2333334999999998E-4</c:v>
                </c:pt>
                <c:pt idx="3093">
                  <c:v>4.2333334999999998E-4</c:v>
                </c:pt>
                <c:pt idx="3094">
                  <c:v>4.2333334999999998E-4</c:v>
                </c:pt>
                <c:pt idx="3095">
                  <c:v>4.2333334999999998E-4</c:v>
                </c:pt>
                <c:pt idx="3096">
                  <c:v>4.2333334999999998E-4</c:v>
                </c:pt>
                <c:pt idx="3097">
                  <c:v>4.2333334999999998E-4</c:v>
                </c:pt>
                <c:pt idx="3098">
                  <c:v>4.2333334999999998E-4</c:v>
                </c:pt>
                <c:pt idx="3099">
                  <c:v>4.2333334999999998E-4</c:v>
                </c:pt>
                <c:pt idx="3100">
                  <c:v>4.2333334999999998E-4</c:v>
                </c:pt>
                <c:pt idx="3101">
                  <c:v>4.2333334999999998E-4</c:v>
                </c:pt>
                <c:pt idx="3102">
                  <c:v>4.2333334999999998E-4</c:v>
                </c:pt>
                <c:pt idx="3103">
                  <c:v>4.2333334999999998E-4</c:v>
                </c:pt>
                <c:pt idx="3104">
                  <c:v>4.2333334999999998E-4</c:v>
                </c:pt>
                <c:pt idx="3105">
                  <c:v>4.2333334999999998E-4</c:v>
                </c:pt>
                <c:pt idx="3106">
                  <c:v>4.2333334999999998E-4</c:v>
                </c:pt>
                <c:pt idx="3107">
                  <c:v>4.2333334999999998E-4</c:v>
                </c:pt>
                <c:pt idx="3108">
                  <c:v>4.2333334999999998E-4</c:v>
                </c:pt>
                <c:pt idx="3109">
                  <c:v>4.2333334999999998E-4</c:v>
                </c:pt>
                <c:pt idx="3110">
                  <c:v>4.2333334999999998E-4</c:v>
                </c:pt>
                <c:pt idx="3111">
                  <c:v>4.2333334999999998E-4</c:v>
                </c:pt>
                <c:pt idx="3112">
                  <c:v>4.2333334999999998E-4</c:v>
                </c:pt>
                <c:pt idx="3113">
                  <c:v>4.2333334999999998E-4</c:v>
                </c:pt>
                <c:pt idx="3114">
                  <c:v>4.2333334999999998E-4</c:v>
                </c:pt>
                <c:pt idx="3115">
                  <c:v>4.2333334999999998E-4</c:v>
                </c:pt>
                <c:pt idx="3116">
                  <c:v>4.2333334999999998E-4</c:v>
                </c:pt>
                <c:pt idx="3117">
                  <c:v>4.2333334999999998E-4</c:v>
                </c:pt>
                <c:pt idx="3118">
                  <c:v>4.2333334999999998E-4</c:v>
                </c:pt>
                <c:pt idx="3119">
                  <c:v>4.2333334999999998E-4</c:v>
                </c:pt>
                <c:pt idx="3120">
                  <c:v>4.2333334999999998E-4</c:v>
                </c:pt>
                <c:pt idx="3121">
                  <c:v>4.2333334999999998E-4</c:v>
                </c:pt>
                <c:pt idx="3122">
                  <c:v>4.2333334999999998E-4</c:v>
                </c:pt>
                <c:pt idx="3123">
                  <c:v>4.2333334999999998E-4</c:v>
                </c:pt>
                <c:pt idx="3124">
                  <c:v>4.2333334999999998E-4</c:v>
                </c:pt>
                <c:pt idx="3125">
                  <c:v>4.2333334999999998E-4</c:v>
                </c:pt>
                <c:pt idx="3126">
                  <c:v>4.2333334999999998E-4</c:v>
                </c:pt>
                <c:pt idx="3127">
                  <c:v>4.2333334999999998E-4</c:v>
                </c:pt>
                <c:pt idx="3128">
                  <c:v>4.2333334999999998E-4</c:v>
                </c:pt>
                <c:pt idx="3129">
                  <c:v>4.2333334999999998E-4</c:v>
                </c:pt>
                <c:pt idx="3130">
                  <c:v>4.2333334999999998E-4</c:v>
                </c:pt>
                <c:pt idx="3131">
                  <c:v>4.2333334999999998E-4</c:v>
                </c:pt>
                <c:pt idx="3132">
                  <c:v>4.2333334999999998E-4</c:v>
                </c:pt>
                <c:pt idx="3133">
                  <c:v>4.2333334999999998E-4</c:v>
                </c:pt>
                <c:pt idx="3134">
                  <c:v>4.2333334999999998E-4</c:v>
                </c:pt>
                <c:pt idx="3135">
                  <c:v>4.2333334999999998E-4</c:v>
                </c:pt>
                <c:pt idx="3136">
                  <c:v>4.2333334999999998E-4</c:v>
                </c:pt>
                <c:pt idx="3137">
                  <c:v>4.2333334999999998E-4</c:v>
                </c:pt>
                <c:pt idx="3138">
                  <c:v>4.2333334999999998E-4</c:v>
                </c:pt>
                <c:pt idx="3139">
                  <c:v>4.2333334999999998E-4</c:v>
                </c:pt>
                <c:pt idx="3140">
                  <c:v>4.2333334999999998E-4</c:v>
                </c:pt>
                <c:pt idx="3141">
                  <c:v>4.2333334999999998E-4</c:v>
                </c:pt>
                <c:pt idx="3142">
                  <c:v>4.2333334999999998E-4</c:v>
                </c:pt>
                <c:pt idx="3143">
                  <c:v>4.2333334999999998E-4</c:v>
                </c:pt>
                <c:pt idx="3144">
                  <c:v>4.2333334999999998E-4</c:v>
                </c:pt>
                <c:pt idx="3145">
                  <c:v>4.2333334999999998E-4</c:v>
                </c:pt>
                <c:pt idx="3146">
                  <c:v>4.2333334999999998E-4</c:v>
                </c:pt>
                <c:pt idx="3147">
                  <c:v>4.2333334999999998E-4</c:v>
                </c:pt>
                <c:pt idx="3148">
                  <c:v>4.2333334999999998E-4</c:v>
                </c:pt>
                <c:pt idx="3149">
                  <c:v>4.2333334999999998E-4</c:v>
                </c:pt>
                <c:pt idx="3150">
                  <c:v>4.2333334999999998E-4</c:v>
                </c:pt>
                <c:pt idx="3151">
                  <c:v>4.2333334999999998E-4</c:v>
                </c:pt>
                <c:pt idx="3152">
                  <c:v>4.2333334999999998E-4</c:v>
                </c:pt>
                <c:pt idx="3153">
                  <c:v>4.2333334999999998E-4</c:v>
                </c:pt>
                <c:pt idx="3154">
                  <c:v>4.2333334999999998E-4</c:v>
                </c:pt>
                <c:pt idx="3155">
                  <c:v>4.2333334999999998E-4</c:v>
                </c:pt>
                <c:pt idx="3156">
                  <c:v>4.2333334999999998E-4</c:v>
                </c:pt>
                <c:pt idx="3157">
                  <c:v>4.2333334999999998E-4</c:v>
                </c:pt>
                <c:pt idx="3158">
                  <c:v>4.2333334999999998E-4</c:v>
                </c:pt>
                <c:pt idx="3159">
                  <c:v>4.2333334999999998E-4</c:v>
                </c:pt>
                <c:pt idx="3160">
                  <c:v>4.2333334999999998E-4</c:v>
                </c:pt>
                <c:pt idx="3161">
                  <c:v>4.2333334999999998E-4</c:v>
                </c:pt>
                <c:pt idx="3162">
                  <c:v>4.2333334999999998E-4</c:v>
                </c:pt>
                <c:pt idx="3163">
                  <c:v>4.2333334999999998E-4</c:v>
                </c:pt>
                <c:pt idx="3164">
                  <c:v>4.2333334999999998E-4</c:v>
                </c:pt>
                <c:pt idx="3165">
                  <c:v>4.2333334999999998E-4</c:v>
                </c:pt>
                <c:pt idx="3166">
                  <c:v>4.2333334999999998E-4</c:v>
                </c:pt>
                <c:pt idx="3167">
                  <c:v>4.2333334999999998E-4</c:v>
                </c:pt>
                <c:pt idx="3168">
                  <c:v>4.2333334999999998E-4</c:v>
                </c:pt>
                <c:pt idx="3169">
                  <c:v>4.2333334999999998E-4</c:v>
                </c:pt>
                <c:pt idx="3170">
                  <c:v>4.2333334999999998E-4</c:v>
                </c:pt>
                <c:pt idx="3171">
                  <c:v>4.2333334999999998E-4</c:v>
                </c:pt>
                <c:pt idx="3172">
                  <c:v>4.2333334999999998E-4</c:v>
                </c:pt>
                <c:pt idx="3173">
                  <c:v>4.2333334999999998E-4</c:v>
                </c:pt>
                <c:pt idx="3174">
                  <c:v>4.2333334999999998E-4</c:v>
                </c:pt>
                <c:pt idx="3175">
                  <c:v>4.2333334999999998E-4</c:v>
                </c:pt>
                <c:pt idx="3176">
                  <c:v>4.2333334999999998E-4</c:v>
                </c:pt>
                <c:pt idx="3177">
                  <c:v>4.2333334999999998E-4</c:v>
                </c:pt>
                <c:pt idx="3178">
                  <c:v>4.2333334999999998E-4</c:v>
                </c:pt>
                <c:pt idx="3179">
                  <c:v>4.2333334999999998E-4</c:v>
                </c:pt>
                <c:pt idx="3180">
                  <c:v>4.2333334999999998E-4</c:v>
                </c:pt>
                <c:pt idx="3181">
                  <c:v>4.2333334999999998E-4</c:v>
                </c:pt>
                <c:pt idx="3182">
                  <c:v>4.2333334999999998E-4</c:v>
                </c:pt>
                <c:pt idx="3183">
                  <c:v>4.2333334999999998E-4</c:v>
                </c:pt>
                <c:pt idx="3184">
                  <c:v>4.2333334999999998E-4</c:v>
                </c:pt>
                <c:pt idx="3185">
                  <c:v>4.2333334999999998E-4</c:v>
                </c:pt>
                <c:pt idx="3186">
                  <c:v>4.2333334999999998E-4</c:v>
                </c:pt>
                <c:pt idx="3187">
                  <c:v>4.2333334999999998E-4</c:v>
                </c:pt>
                <c:pt idx="3188">
                  <c:v>4.2333334999999998E-4</c:v>
                </c:pt>
                <c:pt idx="3189">
                  <c:v>4.2333334999999998E-4</c:v>
                </c:pt>
                <c:pt idx="3190">
                  <c:v>4.2333334999999998E-4</c:v>
                </c:pt>
                <c:pt idx="3191">
                  <c:v>4.2333334999999998E-4</c:v>
                </c:pt>
                <c:pt idx="3192">
                  <c:v>4.2333334999999998E-4</c:v>
                </c:pt>
                <c:pt idx="3193">
                  <c:v>4.2333334999999998E-4</c:v>
                </c:pt>
                <c:pt idx="3194">
                  <c:v>4.2333334999999998E-4</c:v>
                </c:pt>
                <c:pt idx="3195">
                  <c:v>4.2333334999999998E-4</c:v>
                </c:pt>
                <c:pt idx="3196">
                  <c:v>4.2333334999999998E-4</c:v>
                </c:pt>
                <c:pt idx="3197">
                  <c:v>4.2333334999999998E-4</c:v>
                </c:pt>
                <c:pt idx="3198">
                  <c:v>4.2333334999999998E-4</c:v>
                </c:pt>
                <c:pt idx="3199">
                  <c:v>4.2333334999999998E-4</c:v>
                </c:pt>
                <c:pt idx="3200">
                  <c:v>4.2333334999999998E-4</c:v>
                </c:pt>
                <c:pt idx="3201">
                  <c:v>4.2333334999999998E-4</c:v>
                </c:pt>
                <c:pt idx="3202">
                  <c:v>4.2333334999999998E-4</c:v>
                </c:pt>
                <c:pt idx="3203">
                  <c:v>4.2333334999999998E-4</c:v>
                </c:pt>
                <c:pt idx="3204">
                  <c:v>4.2333334999999998E-4</c:v>
                </c:pt>
                <c:pt idx="3205">
                  <c:v>4.2333334999999998E-4</c:v>
                </c:pt>
                <c:pt idx="3206">
                  <c:v>4.2333334999999998E-4</c:v>
                </c:pt>
                <c:pt idx="3207">
                  <c:v>4.2333334999999998E-4</c:v>
                </c:pt>
                <c:pt idx="3208">
                  <c:v>4.2333334999999998E-4</c:v>
                </c:pt>
                <c:pt idx="3209">
                  <c:v>4.2333334999999998E-4</c:v>
                </c:pt>
                <c:pt idx="3210">
                  <c:v>4.2333334999999998E-4</c:v>
                </c:pt>
                <c:pt idx="3211">
                  <c:v>4.2333334999999998E-4</c:v>
                </c:pt>
                <c:pt idx="3212">
                  <c:v>4.2333334999999998E-4</c:v>
                </c:pt>
                <c:pt idx="3213">
                  <c:v>4.2333334999999998E-4</c:v>
                </c:pt>
                <c:pt idx="3214">
                  <c:v>4.2333334999999998E-4</c:v>
                </c:pt>
                <c:pt idx="3215">
                  <c:v>4.2333334999999998E-4</c:v>
                </c:pt>
                <c:pt idx="3216">
                  <c:v>4.2333334999999998E-4</c:v>
                </c:pt>
                <c:pt idx="3217">
                  <c:v>4.2333334999999998E-4</c:v>
                </c:pt>
                <c:pt idx="3218">
                  <c:v>4.2333334999999998E-4</c:v>
                </c:pt>
                <c:pt idx="3219">
                  <c:v>4.2333334999999998E-4</c:v>
                </c:pt>
                <c:pt idx="3220">
                  <c:v>4.2333334999999998E-4</c:v>
                </c:pt>
                <c:pt idx="3221">
                  <c:v>4.2333334999999998E-4</c:v>
                </c:pt>
                <c:pt idx="3222">
                  <c:v>4.2333334999999998E-4</c:v>
                </c:pt>
                <c:pt idx="3223">
                  <c:v>4.2333334999999998E-4</c:v>
                </c:pt>
                <c:pt idx="3224">
                  <c:v>4.2333334999999998E-4</c:v>
                </c:pt>
                <c:pt idx="3225">
                  <c:v>4.2333334999999998E-4</c:v>
                </c:pt>
                <c:pt idx="3226">
                  <c:v>4.2333334999999998E-4</c:v>
                </c:pt>
                <c:pt idx="3227">
                  <c:v>4.2333334999999998E-4</c:v>
                </c:pt>
                <c:pt idx="3228">
                  <c:v>4.2333334999999998E-4</c:v>
                </c:pt>
                <c:pt idx="3229">
                  <c:v>4.2333334999999998E-4</c:v>
                </c:pt>
                <c:pt idx="3230">
                  <c:v>4.2333334999999998E-4</c:v>
                </c:pt>
                <c:pt idx="3231">
                  <c:v>4.2333334999999998E-4</c:v>
                </c:pt>
                <c:pt idx="3232">
                  <c:v>4.2333334999999998E-4</c:v>
                </c:pt>
                <c:pt idx="3233">
                  <c:v>4.2333334999999998E-4</c:v>
                </c:pt>
                <c:pt idx="3234">
                  <c:v>4.2333334999999998E-4</c:v>
                </c:pt>
                <c:pt idx="3235">
                  <c:v>4.2333334999999998E-4</c:v>
                </c:pt>
                <c:pt idx="3236">
                  <c:v>4.2333334999999998E-4</c:v>
                </c:pt>
                <c:pt idx="3237">
                  <c:v>4.2333334999999998E-4</c:v>
                </c:pt>
                <c:pt idx="3238">
                  <c:v>4.2333334999999998E-4</c:v>
                </c:pt>
                <c:pt idx="3239">
                  <c:v>4.2333334999999998E-4</c:v>
                </c:pt>
                <c:pt idx="3240">
                  <c:v>4.2333334999999998E-4</c:v>
                </c:pt>
                <c:pt idx="3241">
                  <c:v>4.2333334999999998E-4</c:v>
                </c:pt>
                <c:pt idx="3242">
                  <c:v>4.2333334999999998E-4</c:v>
                </c:pt>
                <c:pt idx="3243">
                  <c:v>4.2333334999999998E-4</c:v>
                </c:pt>
                <c:pt idx="3244">
                  <c:v>4.2333334999999998E-4</c:v>
                </c:pt>
                <c:pt idx="3245">
                  <c:v>4.2333334999999998E-4</c:v>
                </c:pt>
                <c:pt idx="3246">
                  <c:v>4.2333334999999998E-4</c:v>
                </c:pt>
                <c:pt idx="3247">
                  <c:v>4.2333334999999998E-4</c:v>
                </c:pt>
                <c:pt idx="3248">
                  <c:v>4.2333334999999998E-4</c:v>
                </c:pt>
                <c:pt idx="3249">
                  <c:v>4.2333334999999998E-4</c:v>
                </c:pt>
                <c:pt idx="3250">
                  <c:v>4.2333334999999998E-4</c:v>
                </c:pt>
                <c:pt idx="3251">
                  <c:v>4.2333334999999998E-4</c:v>
                </c:pt>
                <c:pt idx="3252">
                  <c:v>4.2333334999999998E-4</c:v>
                </c:pt>
                <c:pt idx="3253">
                  <c:v>4.2333334999999998E-4</c:v>
                </c:pt>
                <c:pt idx="3254">
                  <c:v>4.2333334999999998E-4</c:v>
                </c:pt>
                <c:pt idx="3255">
                  <c:v>4.2333334999999998E-4</c:v>
                </c:pt>
                <c:pt idx="3256">
                  <c:v>4.2333334999999998E-4</c:v>
                </c:pt>
                <c:pt idx="3257">
                  <c:v>4.2333334999999998E-4</c:v>
                </c:pt>
                <c:pt idx="3258">
                  <c:v>4.2333334999999998E-4</c:v>
                </c:pt>
                <c:pt idx="3259">
                  <c:v>4.2333334999999998E-4</c:v>
                </c:pt>
                <c:pt idx="3260">
                  <c:v>4.2333334999999998E-4</c:v>
                </c:pt>
                <c:pt idx="3261">
                  <c:v>4.2333334999999998E-4</c:v>
                </c:pt>
                <c:pt idx="3262">
                  <c:v>4.2333334999999998E-4</c:v>
                </c:pt>
                <c:pt idx="3263">
                  <c:v>4.2333334999999998E-4</c:v>
                </c:pt>
                <c:pt idx="3264">
                  <c:v>4.2333334999999998E-4</c:v>
                </c:pt>
                <c:pt idx="3265">
                  <c:v>4.2333334999999998E-4</c:v>
                </c:pt>
                <c:pt idx="3266">
                  <c:v>4.2333334999999998E-4</c:v>
                </c:pt>
                <c:pt idx="3267">
                  <c:v>4.2333334999999998E-4</c:v>
                </c:pt>
                <c:pt idx="3268">
                  <c:v>4.2333334999999998E-4</c:v>
                </c:pt>
                <c:pt idx="3269">
                  <c:v>4.2333334999999998E-4</c:v>
                </c:pt>
                <c:pt idx="3270">
                  <c:v>4.2333334999999998E-4</c:v>
                </c:pt>
                <c:pt idx="3271">
                  <c:v>4.2333334999999998E-4</c:v>
                </c:pt>
                <c:pt idx="3272">
                  <c:v>4.2333334999999998E-4</c:v>
                </c:pt>
                <c:pt idx="3273">
                  <c:v>4.2333334999999998E-4</c:v>
                </c:pt>
                <c:pt idx="3274">
                  <c:v>4.2333334999999998E-4</c:v>
                </c:pt>
                <c:pt idx="3275">
                  <c:v>4.2333334999999998E-4</c:v>
                </c:pt>
                <c:pt idx="3276">
                  <c:v>4.2333334999999998E-4</c:v>
                </c:pt>
                <c:pt idx="3277">
                  <c:v>4.2333334999999998E-4</c:v>
                </c:pt>
                <c:pt idx="3278">
                  <c:v>4.2333334999999998E-4</c:v>
                </c:pt>
                <c:pt idx="3279">
                  <c:v>4.2333334999999998E-4</c:v>
                </c:pt>
                <c:pt idx="3280">
                  <c:v>4.2333334999999998E-4</c:v>
                </c:pt>
                <c:pt idx="3281">
                  <c:v>4.2333334999999998E-4</c:v>
                </c:pt>
                <c:pt idx="3282">
                  <c:v>4.2333334999999998E-4</c:v>
                </c:pt>
                <c:pt idx="3283">
                  <c:v>4.2333334999999998E-4</c:v>
                </c:pt>
                <c:pt idx="3284">
                  <c:v>4.2333334999999998E-4</c:v>
                </c:pt>
                <c:pt idx="3285">
                  <c:v>4.2333334999999998E-4</c:v>
                </c:pt>
                <c:pt idx="3286">
                  <c:v>4.2333334999999998E-4</c:v>
                </c:pt>
                <c:pt idx="3287">
                  <c:v>4.2333334999999998E-4</c:v>
                </c:pt>
                <c:pt idx="3288">
                  <c:v>4.2333334999999998E-4</c:v>
                </c:pt>
                <c:pt idx="3289">
                  <c:v>4.2333334999999998E-4</c:v>
                </c:pt>
                <c:pt idx="3290">
                  <c:v>4.2333334999999998E-4</c:v>
                </c:pt>
                <c:pt idx="3291">
                  <c:v>4.2333334999999998E-4</c:v>
                </c:pt>
                <c:pt idx="3292">
                  <c:v>4.2333334999999998E-4</c:v>
                </c:pt>
                <c:pt idx="3293">
                  <c:v>4.2333334999999998E-4</c:v>
                </c:pt>
                <c:pt idx="3294">
                  <c:v>4.2333334999999998E-4</c:v>
                </c:pt>
                <c:pt idx="3295">
                  <c:v>4.2333334999999998E-4</c:v>
                </c:pt>
                <c:pt idx="3296">
                  <c:v>4.2333334999999998E-4</c:v>
                </c:pt>
                <c:pt idx="3297">
                  <c:v>4.2333334999999998E-4</c:v>
                </c:pt>
                <c:pt idx="3298">
                  <c:v>4.2333334999999998E-4</c:v>
                </c:pt>
                <c:pt idx="3299">
                  <c:v>4.2333334999999998E-4</c:v>
                </c:pt>
                <c:pt idx="3300">
                  <c:v>4.2333334999999998E-4</c:v>
                </c:pt>
                <c:pt idx="3301">
                  <c:v>4.2333334999999998E-4</c:v>
                </c:pt>
                <c:pt idx="3302">
                  <c:v>4.2333334999999998E-4</c:v>
                </c:pt>
                <c:pt idx="3303">
                  <c:v>4.2333334999999998E-4</c:v>
                </c:pt>
                <c:pt idx="3304">
                  <c:v>4.2333334999999998E-4</c:v>
                </c:pt>
                <c:pt idx="3305">
                  <c:v>4.2333334999999998E-4</c:v>
                </c:pt>
                <c:pt idx="3306">
                  <c:v>4.2333334999999998E-4</c:v>
                </c:pt>
                <c:pt idx="3307">
                  <c:v>4.2333334999999998E-4</c:v>
                </c:pt>
                <c:pt idx="3308">
                  <c:v>4.2333334999999998E-4</c:v>
                </c:pt>
                <c:pt idx="3309">
                  <c:v>4.2333334999999998E-4</c:v>
                </c:pt>
                <c:pt idx="3310">
                  <c:v>4.2333334999999998E-4</c:v>
                </c:pt>
                <c:pt idx="3311">
                  <c:v>4.2333334999999998E-4</c:v>
                </c:pt>
                <c:pt idx="3312">
                  <c:v>4.2333334999999998E-4</c:v>
                </c:pt>
                <c:pt idx="3313">
                  <c:v>4.2333334999999998E-4</c:v>
                </c:pt>
                <c:pt idx="3314">
                  <c:v>4.2333334999999998E-4</c:v>
                </c:pt>
                <c:pt idx="3315">
                  <c:v>4.2333334999999998E-4</c:v>
                </c:pt>
                <c:pt idx="3316">
                  <c:v>4.2333334999999998E-4</c:v>
                </c:pt>
                <c:pt idx="3317">
                  <c:v>4.2333334999999998E-4</c:v>
                </c:pt>
                <c:pt idx="3318">
                  <c:v>4.2333334999999998E-4</c:v>
                </c:pt>
                <c:pt idx="3319">
                  <c:v>4.2333334999999998E-4</c:v>
                </c:pt>
                <c:pt idx="3320">
                  <c:v>4.2333334999999998E-4</c:v>
                </c:pt>
                <c:pt idx="3321">
                  <c:v>4.2333334999999998E-4</c:v>
                </c:pt>
                <c:pt idx="3322">
                  <c:v>4.2333334999999998E-4</c:v>
                </c:pt>
                <c:pt idx="3323">
                  <c:v>4.2333334999999998E-4</c:v>
                </c:pt>
                <c:pt idx="3324">
                  <c:v>4.2333334999999998E-4</c:v>
                </c:pt>
                <c:pt idx="3325">
                  <c:v>4.2333334999999998E-4</c:v>
                </c:pt>
                <c:pt idx="3326">
                  <c:v>4.2333334999999998E-4</c:v>
                </c:pt>
                <c:pt idx="3327">
                  <c:v>4.2333334999999998E-4</c:v>
                </c:pt>
                <c:pt idx="3328">
                  <c:v>4.2333334999999998E-4</c:v>
                </c:pt>
                <c:pt idx="3329">
                  <c:v>4.2333334999999998E-4</c:v>
                </c:pt>
                <c:pt idx="3330">
                  <c:v>4.2333334999999998E-4</c:v>
                </c:pt>
                <c:pt idx="3331">
                  <c:v>4.2333334999999998E-4</c:v>
                </c:pt>
                <c:pt idx="3332">
                  <c:v>4.2333334999999998E-4</c:v>
                </c:pt>
                <c:pt idx="3333">
                  <c:v>4.2333334999999998E-4</c:v>
                </c:pt>
                <c:pt idx="3334">
                  <c:v>4.2333334999999998E-4</c:v>
                </c:pt>
                <c:pt idx="3335">
                  <c:v>4.2333334999999998E-4</c:v>
                </c:pt>
                <c:pt idx="3336">
                  <c:v>4.2333334999999998E-4</c:v>
                </c:pt>
                <c:pt idx="3337">
                  <c:v>4.2333334999999998E-4</c:v>
                </c:pt>
                <c:pt idx="3338">
                  <c:v>4.2333334999999998E-4</c:v>
                </c:pt>
                <c:pt idx="3339">
                  <c:v>4.2333334999999998E-4</c:v>
                </c:pt>
                <c:pt idx="3340">
                  <c:v>4.2333334999999998E-4</c:v>
                </c:pt>
                <c:pt idx="3341">
                  <c:v>4.2333334999999998E-4</c:v>
                </c:pt>
                <c:pt idx="3342">
                  <c:v>4.2333334999999998E-4</c:v>
                </c:pt>
                <c:pt idx="3343">
                  <c:v>4.2333334999999998E-4</c:v>
                </c:pt>
                <c:pt idx="3344">
                  <c:v>4.2333334999999998E-4</c:v>
                </c:pt>
                <c:pt idx="3345">
                  <c:v>4.2333334999999998E-4</c:v>
                </c:pt>
                <c:pt idx="3346">
                  <c:v>4.2333334999999998E-4</c:v>
                </c:pt>
                <c:pt idx="3347">
                  <c:v>4.2333334999999998E-4</c:v>
                </c:pt>
                <c:pt idx="3348">
                  <c:v>4.2333334999999998E-4</c:v>
                </c:pt>
                <c:pt idx="3349">
                  <c:v>4.2333334999999998E-4</c:v>
                </c:pt>
                <c:pt idx="3350">
                  <c:v>4.2333334999999998E-4</c:v>
                </c:pt>
                <c:pt idx="3351">
                  <c:v>4.2333334999999998E-4</c:v>
                </c:pt>
                <c:pt idx="3352">
                  <c:v>4.2333334999999998E-4</c:v>
                </c:pt>
                <c:pt idx="3353">
                  <c:v>4.2333334999999998E-4</c:v>
                </c:pt>
                <c:pt idx="3354">
                  <c:v>4.2333334999999998E-4</c:v>
                </c:pt>
                <c:pt idx="3355">
                  <c:v>4.2333334999999998E-4</c:v>
                </c:pt>
                <c:pt idx="3356">
                  <c:v>4.2333334999999998E-4</c:v>
                </c:pt>
                <c:pt idx="3357">
                  <c:v>4.2333334999999998E-4</c:v>
                </c:pt>
                <c:pt idx="3358">
                  <c:v>4.2333334999999998E-4</c:v>
                </c:pt>
                <c:pt idx="3359">
                  <c:v>4.2333334999999998E-4</c:v>
                </c:pt>
                <c:pt idx="3360">
                  <c:v>4.2333334999999998E-4</c:v>
                </c:pt>
                <c:pt idx="3361">
                  <c:v>4.2333334999999998E-4</c:v>
                </c:pt>
                <c:pt idx="3362">
                  <c:v>4.2333334999999998E-4</c:v>
                </c:pt>
                <c:pt idx="3363">
                  <c:v>4.2333334999999998E-4</c:v>
                </c:pt>
                <c:pt idx="3364">
                  <c:v>4.2333334999999998E-4</c:v>
                </c:pt>
                <c:pt idx="3365">
                  <c:v>4.2333334999999998E-4</c:v>
                </c:pt>
                <c:pt idx="3366">
                  <c:v>4.2333334999999998E-4</c:v>
                </c:pt>
                <c:pt idx="3367">
                  <c:v>4.2333334999999998E-4</c:v>
                </c:pt>
                <c:pt idx="3368">
                  <c:v>4.2333334999999998E-4</c:v>
                </c:pt>
                <c:pt idx="3369">
                  <c:v>4.2333334999999998E-4</c:v>
                </c:pt>
                <c:pt idx="3370">
                  <c:v>4.2333334999999998E-4</c:v>
                </c:pt>
                <c:pt idx="3371">
                  <c:v>4.2333334999999998E-4</c:v>
                </c:pt>
                <c:pt idx="3372">
                  <c:v>4.2333334999999998E-4</c:v>
                </c:pt>
                <c:pt idx="3373">
                  <c:v>4.2333334999999998E-4</c:v>
                </c:pt>
                <c:pt idx="3374">
                  <c:v>4.2333334999999998E-4</c:v>
                </c:pt>
                <c:pt idx="3375">
                  <c:v>4.2333334999999998E-4</c:v>
                </c:pt>
                <c:pt idx="3376">
                  <c:v>4.2333334999999998E-4</c:v>
                </c:pt>
                <c:pt idx="3377">
                  <c:v>4.2333334999999998E-4</c:v>
                </c:pt>
                <c:pt idx="3378">
                  <c:v>4.2333334999999998E-4</c:v>
                </c:pt>
                <c:pt idx="3379">
                  <c:v>4.2333334999999998E-4</c:v>
                </c:pt>
                <c:pt idx="3380">
                  <c:v>4.2333334999999998E-4</c:v>
                </c:pt>
                <c:pt idx="3381">
                  <c:v>4.2333334999999998E-4</c:v>
                </c:pt>
                <c:pt idx="3382">
                  <c:v>4.2333334999999998E-4</c:v>
                </c:pt>
                <c:pt idx="3383">
                  <c:v>4.2333334999999998E-4</c:v>
                </c:pt>
                <c:pt idx="3384">
                  <c:v>4.2333334999999998E-4</c:v>
                </c:pt>
                <c:pt idx="3385">
                  <c:v>4.2333334999999998E-4</c:v>
                </c:pt>
                <c:pt idx="3386">
                  <c:v>4.2333334999999998E-4</c:v>
                </c:pt>
                <c:pt idx="3387">
                  <c:v>4.2333334999999998E-4</c:v>
                </c:pt>
                <c:pt idx="3388">
                  <c:v>4.2333334999999998E-4</c:v>
                </c:pt>
                <c:pt idx="3389">
                  <c:v>4.2333334999999998E-4</c:v>
                </c:pt>
                <c:pt idx="3390">
                  <c:v>4.2333334999999998E-4</c:v>
                </c:pt>
                <c:pt idx="3391">
                  <c:v>4.2333334999999998E-4</c:v>
                </c:pt>
                <c:pt idx="3392">
                  <c:v>4.2333334999999998E-4</c:v>
                </c:pt>
                <c:pt idx="3393">
                  <c:v>4.2333334999999998E-4</c:v>
                </c:pt>
                <c:pt idx="3394">
                  <c:v>4.2333334999999998E-4</c:v>
                </c:pt>
                <c:pt idx="3395">
                  <c:v>4.2333334999999998E-4</c:v>
                </c:pt>
                <c:pt idx="3396">
                  <c:v>4.2333334999999998E-4</c:v>
                </c:pt>
                <c:pt idx="3397">
                  <c:v>4.2333334999999998E-4</c:v>
                </c:pt>
                <c:pt idx="3398">
                  <c:v>4.2333334999999998E-4</c:v>
                </c:pt>
                <c:pt idx="3399">
                  <c:v>4.2333334999999998E-4</c:v>
                </c:pt>
                <c:pt idx="3400">
                  <c:v>4.2333334999999998E-4</c:v>
                </c:pt>
                <c:pt idx="3401">
                  <c:v>4.2333334999999998E-4</c:v>
                </c:pt>
                <c:pt idx="3402">
                  <c:v>4.2333334999999998E-4</c:v>
                </c:pt>
                <c:pt idx="3403">
                  <c:v>4.2333334999999998E-4</c:v>
                </c:pt>
                <c:pt idx="3404">
                  <c:v>4.2333334999999998E-4</c:v>
                </c:pt>
                <c:pt idx="3405">
                  <c:v>4.2333334999999998E-4</c:v>
                </c:pt>
                <c:pt idx="3406">
                  <c:v>4.2333334999999998E-4</c:v>
                </c:pt>
                <c:pt idx="3407">
                  <c:v>4.2333334999999998E-4</c:v>
                </c:pt>
                <c:pt idx="3408">
                  <c:v>4.2333334999999998E-4</c:v>
                </c:pt>
                <c:pt idx="3409">
                  <c:v>4.2333334999999998E-4</c:v>
                </c:pt>
                <c:pt idx="3410">
                  <c:v>4.2333334999999998E-4</c:v>
                </c:pt>
                <c:pt idx="3411">
                  <c:v>4.2333334999999998E-4</c:v>
                </c:pt>
                <c:pt idx="3412">
                  <c:v>4.2333334999999998E-4</c:v>
                </c:pt>
                <c:pt idx="3413">
                  <c:v>4.2333334999999998E-4</c:v>
                </c:pt>
                <c:pt idx="3414">
                  <c:v>4.2333334999999998E-4</c:v>
                </c:pt>
                <c:pt idx="3415">
                  <c:v>4.2333334999999998E-4</c:v>
                </c:pt>
                <c:pt idx="3416">
                  <c:v>4.2333334999999998E-4</c:v>
                </c:pt>
                <c:pt idx="3417">
                  <c:v>4.2333334999999998E-4</c:v>
                </c:pt>
                <c:pt idx="3418">
                  <c:v>4.2333334999999998E-4</c:v>
                </c:pt>
                <c:pt idx="3419">
                  <c:v>4.2333334999999998E-4</c:v>
                </c:pt>
                <c:pt idx="3420">
                  <c:v>4.2333334999999998E-4</c:v>
                </c:pt>
                <c:pt idx="3421">
                  <c:v>4.2333334999999998E-4</c:v>
                </c:pt>
                <c:pt idx="3422">
                  <c:v>4.2333334999999998E-4</c:v>
                </c:pt>
                <c:pt idx="3423">
                  <c:v>4.2333334999999998E-4</c:v>
                </c:pt>
                <c:pt idx="3424">
                  <c:v>4.2333334999999998E-4</c:v>
                </c:pt>
                <c:pt idx="3425">
                  <c:v>4.2333334999999998E-4</c:v>
                </c:pt>
                <c:pt idx="3426">
                  <c:v>4.2333334999999998E-4</c:v>
                </c:pt>
                <c:pt idx="3427">
                  <c:v>4.2333334999999998E-4</c:v>
                </c:pt>
                <c:pt idx="3428">
                  <c:v>4.2333334999999998E-4</c:v>
                </c:pt>
                <c:pt idx="3429">
                  <c:v>4.2333334999999998E-4</c:v>
                </c:pt>
                <c:pt idx="3430">
                  <c:v>4.2333334999999998E-4</c:v>
                </c:pt>
                <c:pt idx="3431">
                  <c:v>4.2333334999999998E-4</c:v>
                </c:pt>
                <c:pt idx="3432">
                  <c:v>4.2333334999999998E-4</c:v>
                </c:pt>
                <c:pt idx="3433">
                  <c:v>4.2333334999999998E-4</c:v>
                </c:pt>
                <c:pt idx="3434">
                  <c:v>4.2333334999999998E-4</c:v>
                </c:pt>
                <c:pt idx="3435">
                  <c:v>4.2333334999999998E-4</c:v>
                </c:pt>
                <c:pt idx="3436">
                  <c:v>4.2333334999999998E-4</c:v>
                </c:pt>
                <c:pt idx="3437">
                  <c:v>4.2333334999999998E-4</c:v>
                </c:pt>
                <c:pt idx="3438">
                  <c:v>4.2333334999999998E-4</c:v>
                </c:pt>
                <c:pt idx="3439">
                  <c:v>4.2333334999999998E-4</c:v>
                </c:pt>
                <c:pt idx="3440">
                  <c:v>4.2333334999999998E-4</c:v>
                </c:pt>
                <c:pt idx="3441">
                  <c:v>4.2333334999999998E-4</c:v>
                </c:pt>
                <c:pt idx="3442">
                  <c:v>4.2333334999999998E-4</c:v>
                </c:pt>
                <c:pt idx="3443">
                  <c:v>4.2333334999999998E-4</c:v>
                </c:pt>
                <c:pt idx="3444">
                  <c:v>4.2333334999999998E-4</c:v>
                </c:pt>
                <c:pt idx="3445">
                  <c:v>4.2333334999999998E-4</c:v>
                </c:pt>
                <c:pt idx="3446">
                  <c:v>4.2333334999999998E-4</c:v>
                </c:pt>
                <c:pt idx="3447">
                  <c:v>4.2333334999999998E-4</c:v>
                </c:pt>
                <c:pt idx="3448">
                  <c:v>4.2333334999999998E-4</c:v>
                </c:pt>
                <c:pt idx="3449">
                  <c:v>4.2333334999999998E-4</c:v>
                </c:pt>
                <c:pt idx="3450">
                  <c:v>4.2333334999999998E-4</c:v>
                </c:pt>
                <c:pt idx="3451">
                  <c:v>4.2333334999999998E-4</c:v>
                </c:pt>
                <c:pt idx="3452">
                  <c:v>4.2333334999999998E-4</c:v>
                </c:pt>
                <c:pt idx="3453">
                  <c:v>4.2333334999999998E-4</c:v>
                </c:pt>
                <c:pt idx="3454">
                  <c:v>4.2333334999999998E-4</c:v>
                </c:pt>
                <c:pt idx="3455">
                  <c:v>4.2333334999999998E-4</c:v>
                </c:pt>
                <c:pt idx="3456">
                  <c:v>4.2333334999999998E-4</c:v>
                </c:pt>
                <c:pt idx="3457">
                  <c:v>4.2333334999999998E-4</c:v>
                </c:pt>
                <c:pt idx="3458">
                  <c:v>4.2333334999999998E-4</c:v>
                </c:pt>
                <c:pt idx="3459">
                  <c:v>4.2333334999999998E-4</c:v>
                </c:pt>
                <c:pt idx="3460">
                  <c:v>4.2333334999999998E-4</c:v>
                </c:pt>
                <c:pt idx="3461">
                  <c:v>4.2333334999999998E-4</c:v>
                </c:pt>
                <c:pt idx="3462">
                  <c:v>4.2333334999999998E-4</c:v>
                </c:pt>
                <c:pt idx="3463">
                  <c:v>4.2333334999999998E-4</c:v>
                </c:pt>
                <c:pt idx="3464">
                  <c:v>4.2333334999999998E-4</c:v>
                </c:pt>
                <c:pt idx="3465">
                  <c:v>4.2333334999999998E-4</c:v>
                </c:pt>
                <c:pt idx="3466">
                  <c:v>4.2333334999999998E-4</c:v>
                </c:pt>
                <c:pt idx="3467">
                  <c:v>4.2333334999999998E-4</c:v>
                </c:pt>
                <c:pt idx="3468">
                  <c:v>4.2333334999999998E-4</c:v>
                </c:pt>
                <c:pt idx="3469">
                  <c:v>4.2333334999999998E-4</c:v>
                </c:pt>
                <c:pt idx="3470">
                  <c:v>4.2333334999999998E-4</c:v>
                </c:pt>
                <c:pt idx="3471">
                  <c:v>4.2333334999999998E-4</c:v>
                </c:pt>
                <c:pt idx="3472">
                  <c:v>4.2333334999999998E-4</c:v>
                </c:pt>
                <c:pt idx="3473">
                  <c:v>4.2333334999999998E-4</c:v>
                </c:pt>
                <c:pt idx="3474">
                  <c:v>4.2333334999999998E-4</c:v>
                </c:pt>
                <c:pt idx="3475">
                  <c:v>4.2333334999999998E-4</c:v>
                </c:pt>
                <c:pt idx="3476">
                  <c:v>4.2333334999999998E-4</c:v>
                </c:pt>
                <c:pt idx="3477">
                  <c:v>4.2333334999999998E-4</c:v>
                </c:pt>
                <c:pt idx="3478">
                  <c:v>4.2333334999999998E-4</c:v>
                </c:pt>
                <c:pt idx="3479">
                  <c:v>4.2333334999999998E-4</c:v>
                </c:pt>
                <c:pt idx="3480">
                  <c:v>4.2333334999999998E-4</c:v>
                </c:pt>
                <c:pt idx="3481">
                  <c:v>4.2333334999999998E-4</c:v>
                </c:pt>
                <c:pt idx="3482">
                  <c:v>4.2333334999999998E-4</c:v>
                </c:pt>
                <c:pt idx="3483">
                  <c:v>4.2333334999999998E-4</c:v>
                </c:pt>
                <c:pt idx="3484">
                  <c:v>4.2333334999999998E-4</c:v>
                </c:pt>
                <c:pt idx="3485">
                  <c:v>4.2333334999999998E-4</c:v>
                </c:pt>
                <c:pt idx="3486">
                  <c:v>4.2333334999999998E-4</c:v>
                </c:pt>
                <c:pt idx="3487">
                  <c:v>4.2333334999999998E-4</c:v>
                </c:pt>
                <c:pt idx="3488">
                  <c:v>4.2333334999999998E-4</c:v>
                </c:pt>
                <c:pt idx="3489">
                  <c:v>4.2333334999999998E-4</c:v>
                </c:pt>
                <c:pt idx="3490">
                  <c:v>4.2333334999999998E-4</c:v>
                </c:pt>
                <c:pt idx="3491">
                  <c:v>4.2333334999999998E-4</c:v>
                </c:pt>
                <c:pt idx="3492">
                  <c:v>4.2333334999999998E-4</c:v>
                </c:pt>
                <c:pt idx="3493">
                  <c:v>4.2333334999999998E-4</c:v>
                </c:pt>
                <c:pt idx="3494">
                  <c:v>4.2333334999999998E-4</c:v>
                </c:pt>
                <c:pt idx="3495">
                  <c:v>4.2333334999999998E-4</c:v>
                </c:pt>
                <c:pt idx="3496">
                  <c:v>4.2333334999999998E-4</c:v>
                </c:pt>
                <c:pt idx="3497">
                  <c:v>4.2333334999999998E-4</c:v>
                </c:pt>
                <c:pt idx="3498">
                  <c:v>4.2333334999999998E-4</c:v>
                </c:pt>
                <c:pt idx="3499">
                  <c:v>4.2333334999999998E-4</c:v>
                </c:pt>
                <c:pt idx="3500">
                  <c:v>4.2333334999999998E-4</c:v>
                </c:pt>
                <c:pt idx="3501">
                  <c:v>4.2333334999999998E-4</c:v>
                </c:pt>
                <c:pt idx="3502">
                  <c:v>4.2333334999999998E-4</c:v>
                </c:pt>
                <c:pt idx="3503">
                  <c:v>4.2333334999999998E-4</c:v>
                </c:pt>
                <c:pt idx="3504">
                  <c:v>4.2333334999999998E-4</c:v>
                </c:pt>
                <c:pt idx="3505">
                  <c:v>4.2333334999999998E-4</c:v>
                </c:pt>
                <c:pt idx="3506">
                  <c:v>4.2333334999999998E-4</c:v>
                </c:pt>
                <c:pt idx="3507">
                  <c:v>4.2333334999999998E-4</c:v>
                </c:pt>
                <c:pt idx="3508">
                  <c:v>4.2333334999999998E-4</c:v>
                </c:pt>
                <c:pt idx="3509">
                  <c:v>4.2333334999999998E-4</c:v>
                </c:pt>
                <c:pt idx="3510">
                  <c:v>4.2333334999999998E-4</c:v>
                </c:pt>
                <c:pt idx="3511">
                  <c:v>4.2333334999999998E-4</c:v>
                </c:pt>
                <c:pt idx="3512">
                  <c:v>4.2333334999999998E-4</c:v>
                </c:pt>
                <c:pt idx="3513">
                  <c:v>4.2333334999999998E-4</c:v>
                </c:pt>
                <c:pt idx="3514">
                  <c:v>4.2333334999999998E-4</c:v>
                </c:pt>
                <c:pt idx="3515">
                  <c:v>4.2333334999999998E-4</c:v>
                </c:pt>
                <c:pt idx="3516">
                  <c:v>4.2333334999999998E-4</c:v>
                </c:pt>
                <c:pt idx="3517">
                  <c:v>4.2333334999999998E-4</c:v>
                </c:pt>
                <c:pt idx="3518">
                  <c:v>4.2333334999999998E-4</c:v>
                </c:pt>
                <c:pt idx="3519">
                  <c:v>4.2333334999999998E-4</c:v>
                </c:pt>
                <c:pt idx="3520">
                  <c:v>4.2333334999999998E-4</c:v>
                </c:pt>
                <c:pt idx="3521">
                  <c:v>4.2333334999999998E-4</c:v>
                </c:pt>
                <c:pt idx="3522">
                  <c:v>4.2333334999999998E-4</c:v>
                </c:pt>
                <c:pt idx="3523">
                  <c:v>4.2333334999999998E-4</c:v>
                </c:pt>
                <c:pt idx="3524">
                  <c:v>4.2333334999999998E-4</c:v>
                </c:pt>
                <c:pt idx="3525">
                  <c:v>4.2333334999999998E-4</c:v>
                </c:pt>
                <c:pt idx="3526">
                  <c:v>4.2333334999999998E-4</c:v>
                </c:pt>
                <c:pt idx="3527">
                  <c:v>4.2333334999999998E-4</c:v>
                </c:pt>
                <c:pt idx="3528">
                  <c:v>4.2333334999999998E-4</c:v>
                </c:pt>
                <c:pt idx="3529">
                  <c:v>4.2333334999999998E-4</c:v>
                </c:pt>
                <c:pt idx="3530">
                  <c:v>4.2333334999999998E-4</c:v>
                </c:pt>
                <c:pt idx="3531">
                  <c:v>4.2333334999999998E-4</c:v>
                </c:pt>
                <c:pt idx="3532">
                  <c:v>4.2333334999999998E-4</c:v>
                </c:pt>
                <c:pt idx="3533">
                  <c:v>4.2333334999999998E-4</c:v>
                </c:pt>
                <c:pt idx="3534">
                  <c:v>4.2333334999999998E-4</c:v>
                </c:pt>
                <c:pt idx="3535">
                  <c:v>4.2333334999999998E-4</c:v>
                </c:pt>
                <c:pt idx="3536">
                  <c:v>4.2333334999999998E-4</c:v>
                </c:pt>
                <c:pt idx="3537">
                  <c:v>4.2333334999999998E-4</c:v>
                </c:pt>
                <c:pt idx="3538">
                  <c:v>4.2333334999999998E-4</c:v>
                </c:pt>
                <c:pt idx="3539">
                  <c:v>4.2333334999999998E-4</c:v>
                </c:pt>
                <c:pt idx="3540">
                  <c:v>4.2333334999999998E-4</c:v>
                </c:pt>
                <c:pt idx="3541">
                  <c:v>4.2333334999999998E-4</c:v>
                </c:pt>
                <c:pt idx="3542">
                  <c:v>4.2333334999999998E-4</c:v>
                </c:pt>
                <c:pt idx="3543">
                  <c:v>4.2333334999999998E-4</c:v>
                </c:pt>
                <c:pt idx="3544">
                  <c:v>4.2333334999999998E-4</c:v>
                </c:pt>
                <c:pt idx="3545">
                  <c:v>4.2333334999999998E-4</c:v>
                </c:pt>
                <c:pt idx="3546">
                  <c:v>4.2333334999999998E-4</c:v>
                </c:pt>
                <c:pt idx="3547">
                  <c:v>4.2333334999999998E-4</c:v>
                </c:pt>
                <c:pt idx="3548">
                  <c:v>4.2333334999999998E-4</c:v>
                </c:pt>
                <c:pt idx="3549">
                  <c:v>4.2333334999999998E-4</c:v>
                </c:pt>
                <c:pt idx="3550">
                  <c:v>4.2333334999999998E-4</c:v>
                </c:pt>
                <c:pt idx="3551">
                  <c:v>4.2333334999999998E-4</c:v>
                </c:pt>
                <c:pt idx="3552">
                  <c:v>4.2333334999999998E-4</c:v>
                </c:pt>
                <c:pt idx="3553">
                  <c:v>4.2333334999999998E-4</c:v>
                </c:pt>
                <c:pt idx="3554">
                  <c:v>4.2333334999999998E-4</c:v>
                </c:pt>
                <c:pt idx="3555">
                  <c:v>4.2333334999999998E-4</c:v>
                </c:pt>
                <c:pt idx="3556">
                  <c:v>4.2333334999999998E-4</c:v>
                </c:pt>
                <c:pt idx="3557">
                  <c:v>4.2333334999999998E-4</c:v>
                </c:pt>
                <c:pt idx="3558">
                  <c:v>4.2333334999999998E-4</c:v>
                </c:pt>
                <c:pt idx="3559">
                  <c:v>4.2333334999999998E-4</c:v>
                </c:pt>
                <c:pt idx="3560">
                  <c:v>4.2333334999999998E-4</c:v>
                </c:pt>
                <c:pt idx="3561">
                  <c:v>4.2333334999999998E-4</c:v>
                </c:pt>
                <c:pt idx="3562">
                  <c:v>4.2333334999999998E-4</c:v>
                </c:pt>
                <c:pt idx="3563">
                  <c:v>4.2333334999999998E-4</c:v>
                </c:pt>
                <c:pt idx="3564">
                  <c:v>4.2333334999999998E-4</c:v>
                </c:pt>
                <c:pt idx="3565">
                  <c:v>4.2333334999999998E-4</c:v>
                </c:pt>
                <c:pt idx="3566">
                  <c:v>4.2333334999999998E-4</c:v>
                </c:pt>
                <c:pt idx="3567">
                  <c:v>4.2333334999999998E-4</c:v>
                </c:pt>
                <c:pt idx="3568">
                  <c:v>4.2333334999999998E-4</c:v>
                </c:pt>
                <c:pt idx="3569">
                  <c:v>4.2333334999999998E-4</c:v>
                </c:pt>
                <c:pt idx="3570">
                  <c:v>4.2333334999999998E-4</c:v>
                </c:pt>
                <c:pt idx="3571">
                  <c:v>4.2333334999999998E-4</c:v>
                </c:pt>
                <c:pt idx="3572">
                  <c:v>4.2333334999999998E-4</c:v>
                </c:pt>
                <c:pt idx="3573">
                  <c:v>4.2333334999999998E-4</c:v>
                </c:pt>
                <c:pt idx="3574">
                  <c:v>4.2333334999999998E-4</c:v>
                </c:pt>
                <c:pt idx="3575">
                  <c:v>4.2333334999999998E-4</c:v>
                </c:pt>
                <c:pt idx="3576">
                  <c:v>4.2333334999999998E-4</c:v>
                </c:pt>
                <c:pt idx="3577">
                  <c:v>4.2333334999999998E-4</c:v>
                </c:pt>
                <c:pt idx="3578">
                  <c:v>4.2333334999999998E-4</c:v>
                </c:pt>
                <c:pt idx="3579">
                  <c:v>4.2333334999999998E-4</c:v>
                </c:pt>
                <c:pt idx="3580">
                  <c:v>4.2333334999999998E-4</c:v>
                </c:pt>
                <c:pt idx="3581">
                  <c:v>4.2333334999999998E-4</c:v>
                </c:pt>
                <c:pt idx="3582">
                  <c:v>4.2333334999999998E-4</c:v>
                </c:pt>
                <c:pt idx="3583">
                  <c:v>4.2333334999999998E-4</c:v>
                </c:pt>
                <c:pt idx="3584">
                  <c:v>4.2333334999999998E-4</c:v>
                </c:pt>
                <c:pt idx="3585">
                  <c:v>4.2333334999999998E-4</c:v>
                </c:pt>
                <c:pt idx="3586">
                  <c:v>4.2333334999999998E-4</c:v>
                </c:pt>
                <c:pt idx="3587">
                  <c:v>4.2333334999999998E-4</c:v>
                </c:pt>
                <c:pt idx="3588">
                  <c:v>4.2333334999999998E-4</c:v>
                </c:pt>
                <c:pt idx="3589">
                  <c:v>4.2333334999999998E-4</c:v>
                </c:pt>
                <c:pt idx="3590">
                  <c:v>4.2333334999999998E-4</c:v>
                </c:pt>
                <c:pt idx="3591">
                  <c:v>4.2333334999999998E-4</c:v>
                </c:pt>
                <c:pt idx="3592">
                  <c:v>4.2333334999999998E-4</c:v>
                </c:pt>
                <c:pt idx="3593">
                  <c:v>4.2333334999999998E-4</c:v>
                </c:pt>
                <c:pt idx="3594">
                  <c:v>4.2333334999999998E-4</c:v>
                </c:pt>
                <c:pt idx="3595">
                  <c:v>4.2333334999999998E-4</c:v>
                </c:pt>
                <c:pt idx="3596">
                  <c:v>4.2333334999999998E-4</c:v>
                </c:pt>
                <c:pt idx="3597">
                  <c:v>4.2333334999999998E-4</c:v>
                </c:pt>
                <c:pt idx="3598">
                  <c:v>4.2333334999999998E-4</c:v>
                </c:pt>
                <c:pt idx="3599">
                  <c:v>4.2333334999999998E-4</c:v>
                </c:pt>
                <c:pt idx="3600">
                  <c:v>0</c:v>
                </c:pt>
                <c:pt idx="3601">
                  <c:v>0</c:v>
                </c:pt>
                <c:pt idx="3602">
                  <c:v>0</c:v>
                </c:pt>
                <c:pt idx="3603">
                  <c:v>0</c:v>
                </c:pt>
                <c:pt idx="3604">
                  <c:v>0</c:v>
                </c:pt>
                <c:pt idx="3605">
                  <c:v>0</c:v>
                </c:pt>
                <c:pt idx="3606">
                  <c:v>0</c:v>
                </c:pt>
                <c:pt idx="3607">
                  <c:v>0</c:v>
                </c:pt>
                <c:pt idx="3608">
                  <c:v>0</c:v>
                </c:pt>
                <c:pt idx="3609">
                  <c:v>0</c:v>
                </c:pt>
                <c:pt idx="3610">
                  <c:v>0</c:v>
                </c:pt>
                <c:pt idx="3611">
                  <c:v>0</c:v>
                </c:pt>
                <c:pt idx="3612">
                  <c:v>0</c:v>
                </c:pt>
                <c:pt idx="3613">
                  <c:v>0</c:v>
                </c:pt>
                <c:pt idx="3614">
                  <c:v>0</c:v>
                </c:pt>
                <c:pt idx="3615">
                  <c:v>0</c:v>
                </c:pt>
                <c:pt idx="3616">
                  <c:v>0</c:v>
                </c:pt>
                <c:pt idx="3617">
                  <c:v>0</c:v>
                </c:pt>
                <c:pt idx="3618">
                  <c:v>0</c:v>
                </c:pt>
                <c:pt idx="3619">
                  <c:v>0</c:v>
                </c:pt>
                <c:pt idx="3620">
                  <c:v>0</c:v>
                </c:pt>
                <c:pt idx="3621">
                  <c:v>0</c:v>
                </c:pt>
                <c:pt idx="3622">
                  <c:v>0</c:v>
                </c:pt>
                <c:pt idx="3623">
                  <c:v>0</c:v>
                </c:pt>
                <c:pt idx="3624">
                  <c:v>0</c:v>
                </c:pt>
                <c:pt idx="3625">
                  <c:v>0</c:v>
                </c:pt>
                <c:pt idx="3626">
                  <c:v>0</c:v>
                </c:pt>
                <c:pt idx="3627">
                  <c:v>0</c:v>
                </c:pt>
                <c:pt idx="3628">
                  <c:v>0</c:v>
                </c:pt>
                <c:pt idx="3629">
                  <c:v>0</c:v>
                </c:pt>
                <c:pt idx="3630">
                  <c:v>0</c:v>
                </c:pt>
                <c:pt idx="3631">
                  <c:v>0</c:v>
                </c:pt>
                <c:pt idx="3632">
                  <c:v>0</c:v>
                </c:pt>
                <c:pt idx="3633">
                  <c:v>0</c:v>
                </c:pt>
                <c:pt idx="3634">
                  <c:v>0</c:v>
                </c:pt>
                <c:pt idx="3635">
                  <c:v>0</c:v>
                </c:pt>
                <c:pt idx="3636">
                  <c:v>0</c:v>
                </c:pt>
                <c:pt idx="3637">
                  <c:v>0</c:v>
                </c:pt>
                <c:pt idx="3638">
                  <c:v>0</c:v>
                </c:pt>
                <c:pt idx="3639">
                  <c:v>0</c:v>
                </c:pt>
                <c:pt idx="3640">
                  <c:v>0</c:v>
                </c:pt>
                <c:pt idx="3641">
                  <c:v>0</c:v>
                </c:pt>
                <c:pt idx="3642">
                  <c:v>0</c:v>
                </c:pt>
                <c:pt idx="3643">
                  <c:v>0</c:v>
                </c:pt>
                <c:pt idx="3644">
                  <c:v>0</c:v>
                </c:pt>
                <c:pt idx="3645">
                  <c:v>0</c:v>
                </c:pt>
                <c:pt idx="3646">
                  <c:v>0</c:v>
                </c:pt>
                <c:pt idx="3647">
                  <c:v>0</c:v>
                </c:pt>
                <c:pt idx="3648">
                  <c:v>0</c:v>
                </c:pt>
                <c:pt idx="3649">
                  <c:v>0</c:v>
                </c:pt>
                <c:pt idx="3650">
                  <c:v>0</c:v>
                </c:pt>
                <c:pt idx="3651">
                  <c:v>0</c:v>
                </c:pt>
                <c:pt idx="3652">
                  <c:v>0</c:v>
                </c:pt>
                <c:pt idx="3653">
                  <c:v>0</c:v>
                </c:pt>
                <c:pt idx="3654">
                  <c:v>0</c:v>
                </c:pt>
                <c:pt idx="3655">
                  <c:v>0</c:v>
                </c:pt>
                <c:pt idx="3656">
                  <c:v>0</c:v>
                </c:pt>
                <c:pt idx="3657">
                  <c:v>0</c:v>
                </c:pt>
                <c:pt idx="3658">
                  <c:v>0</c:v>
                </c:pt>
                <c:pt idx="3659">
                  <c:v>0</c:v>
                </c:pt>
                <c:pt idx="3660">
                  <c:v>0</c:v>
                </c:pt>
                <c:pt idx="3661">
                  <c:v>0</c:v>
                </c:pt>
                <c:pt idx="3662">
                  <c:v>0</c:v>
                </c:pt>
                <c:pt idx="3663">
                  <c:v>0</c:v>
                </c:pt>
                <c:pt idx="3664">
                  <c:v>0</c:v>
                </c:pt>
                <c:pt idx="3665">
                  <c:v>0</c:v>
                </c:pt>
                <c:pt idx="3666">
                  <c:v>0</c:v>
                </c:pt>
                <c:pt idx="3667">
                  <c:v>0</c:v>
                </c:pt>
                <c:pt idx="3668">
                  <c:v>0</c:v>
                </c:pt>
                <c:pt idx="3669">
                  <c:v>0</c:v>
                </c:pt>
                <c:pt idx="3670">
                  <c:v>0</c:v>
                </c:pt>
                <c:pt idx="3671">
                  <c:v>0</c:v>
                </c:pt>
                <c:pt idx="3672">
                  <c:v>0</c:v>
                </c:pt>
                <c:pt idx="3673">
                  <c:v>0</c:v>
                </c:pt>
                <c:pt idx="3674">
                  <c:v>0</c:v>
                </c:pt>
                <c:pt idx="3675">
                  <c:v>0</c:v>
                </c:pt>
                <c:pt idx="3676">
                  <c:v>0</c:v>
                </c:pt>
                <c:pt idx="3677">
                  <c:v>0</c:v>
                </c:pt>
                <c:pt idx="3678">
                  <c:v>0</c:v>
                </c:pt>
                <c:pt idx="3679">
                  <c:v>0</c:v>
                </c:pt>
                <c:pt idx="3680">
                  <c:v>0</c:v>
                </c:pt>
                <c:pt idx="3681">
                  <c:v>0</c:v>
                </c:pt>
                <c:pt idx="3682">
                  <c:v>0</c:v>
                </c:pt>
                <c:pt idx="3683">
                  <c:v>0</c:v>
                </c:pt>
                <c:pt idx="3684">
                  <c:v>0</c:v>
                </c:pt>
                <c:pt idx="3685">
                  <c:v>0</c:v>
                </c:pt>
                <c:pt idx="3686">
                  <c:v>0</c:v>
                </c:pt>
                <c:pt idx="3687">
                  <c:v>0</c:v>
                </c:pt>
                <c:pt idx="3688">
                  <c:v>0</c:v>
                </c:pt>
                <c:pt idx="3689">
                  <c:v>0</c:v>
                </c:pt>
                <c:pt idx="3690">
                  <c:v>0</c:v>
                </c:pt>
                <c:pt idx="3691">
                  <c:v>0</c:v>
                </c:pt>
                <c:pt idx="3692">
                  <c:v>0</c:v>
                </c:pt>
                <c:pt idx="3693">
                  <c:v>0</c:v>
                </c:pt>
                <c:pt idx="3694">
                  <c:v>0</c:v>
                </c:pt>
                <c:pt idx="3695">
                  <c:v>0</c:v>
                </c:pt>
                <c:pt idx="3696">
                  <c:v>0</c:v>
                </c:pt>
                <c:pt idx="3697">
                  <c:v>0</c:v>
                </c:pt>
                <c:pt idx="3698">
                  <c:v>0</c:v>
                </c:pt>
                <c:pt idx="3699">
                  <c:v>0</c:v>
                </c:pt>
                <c:pt idx="3700">
                  <c:v>0</c:v>
                </c:pt>
                <c:pt idx="3701">
                  <c:v>0</c:v>
                </c:pt>
                <c:pt idx="3702">
                  <c:v>0</c:v>
                </c:pt>
                <c:pt idx="3703">
                  <c:v>0</c:v>
                </c:pt>
                <c:pt idx="3704">
                  <c:v>0</c:v>
                </c:pt>
                <c:pt idx="3705">
                  <c:v>0</c:v>
                </c:pt>
                <c:pt idx="3706">
                  <c:v>0</c:v>
                </c:pt>
                <c:pt idx="3707">
                  <c:v>0</c:v>
                </c:pt>
                <c:pt idx="3708">
                  <c:v>0</c:v>
                </c:pt>
                <c:pt idx="3709">
                  <c:v>0</c:v>
                </c:pt>
                <c:pt idx="3710">
                  <c:v>0</c:v>
                </c:pt>
                <c:pt idx="3711">
                  <c:v>0</c:v>
                </c:pt>
                <c:pt idx="3712">
                  <c:v>0</c:v>
                </c:pt>
                <c:pt idx="3713">
                  <c:v>0</c:v>
                </c:pt>
                <c:pt idx="3714">
                  <c:v>0</c:v>
                </c:pt>
                <c:pt idx="3715">
                  <c:v>0</c:v>
                </c:pt>
                <c:pt idx="3716">
                  <c:v>0</c:v>
                </c:pt>
                <c:pt idx="3717">
                  <c:v>0</c:v>
                </c:pt>
                <c:pt idx="3718">
                  <c:v>0</c:v>
                </c:pt>
                <c:pt idx="3719">
                  <c:v>0</c:v>
                </c:pt>
                <c:pt idx="3720">
                  <c:v>0</c:v>
                </c:pt>
                <c:pt idx="3721">
                  <c:v>0</c:v>
                </c:pt>
                <c:pt idx="3722">
                  <c:v>0</c:v>
                </c:pt>
                <c:pt idx="3723">
                  <c:v>0</c:v>
                </c:pt>
                <c:pt idx="3724">
                  <c:v>0</c:v>
                </c:pt>
                <c:pt idx="3725">
                  <c:v>0</c:v>
                </c:pt>
                <c:pt idx="3726">
                  <c:v>0</c:v>
                </c:pt>
                <c:pt idx="3727">
                  <c:v>0</c:v>
                </c:pt>
                <c:pt idx="3728">
                  <c:v>0</c:v>
                </c:pt>
                <c:pt idx="3729">
                  <c:v>0</c:v>
                </c:pt>
                <c:pt idx="3730">
                  <c:v>0</c:v>
                </c:pt>
                <c:pt idx="3731">
                  <c:v>0</c:v>
                </c:pt>
                <c:pt idx="3732">
                  <c:v>0</c:v>
                </c:pt>
                <c:pt idx="3733">
                  <c:v>0</c:v>
                </c:pt>
                <c:pt idx="3734">
                  <c:v>0</c:v>
                </c:pt>
                <c:pt idx="3735">
                  <c:v>0</c:v>
                </c:pt>
                <c:pt idx="3736">
                  <c:v>0</c:v>
                </c:pt>
                <c:pt idx="3737">
                  <c:v>0</c:v>
                </c:pt>
                <c:pt idx="3738">
                  <c:v>0</c:v>
                </c:pt>
                <c:pt idx="3739">
                  <c:v>0</c:v>
                </c:pt>
                <c:pt idx="3740">
                  <c:v>0</c:v>
                </c:pt>
                <c:pt idx="3741">
                  <c:v>0</c:v>
                </c:pt>
                <c:pt idx="3742">
                  <c:v>0</c:v>
                </c:pt>
                <c:pt idx="3743">
                  <c:v>0</c:v>
                </c:pt>
                <c:pt idx="3744">
                  <c:v>0</c:v>
                </c:pt>
                <c:pt idx="3745">
                  <c:v>0</c:v>
                </c:pt>
                <c:pt idx="3746">
                  <c:v>0</c:v>
                </c:pt>
                <c:pt idx="3747">
                  <c:v>0</c:v>
                </c:pt>
                <c:pt idx="3748">
                  <c:v>0</c:v>
                </c:pt>
                <c:pt idx="3749">
                  <c:v>0</c:v>
                </c:pt>
                <c:pt idx="3750">
                  <c:v>0</c:v>
                </c:pt>
                <c:pt idx="3751">
                  <c:v>0</c:v>
                </c:pt>
                <c:pt idx="3752">
                  <c:v>0</c:v>
                </c:pt>
                <c:pt idx="3753">
                  <c:v>0</c:v>
                </c:pt>
                <c:pt idx="3754">
                  <c:v>0</c:v>
                </c:pt>
                <c:pt idx="3755">
                  <c:v>0</c:v>
                </c:pt>
                <c:pt idx="3756">
                  <c:v>0</c:v>
                </c:pt>
                <c:pt idx="3757">
                  <c:v>0</c:v>
                </c:pt>
                <c:pt idx="3758">
                  <c:v>0</c:v>
                </c:pt>
                <c:pt idx="3759">
                  <c:v>0</c:v>
                </c:pt>
                <c:pt idx="3760">
                  <c:v>0</c:v>
                </c:pt>
                <c:pt idx="3761">
                  <c:v>0</c:v>
                </c:pt>
                <c:pt idx="3762">
                  <c:v>0</c:v>
                </c:pt>
                <c:pt idx="3763">
                  <c:v>0</c:v>
                </c:pt>
                <c:pt idx="3764">
                  <c:v>0</c:v>
                </c:pt>
                <c:pt idx="3765">
                  <c:v>0</c:v>
                </c:pt>
                <c:pt idx="3766">
                  <c:v>0</c:v>
                </c:pt>
                <c:pt idx="3767">
                  <c:v>0</c:v>
                </c:pt>
                <c:pt idx="3768">
                  <c:v>0</c:v>
                </c:pt>
                <c:pt idx="3769">
                  <c:v>0</c:v>
                </c:pt>
                <c:pt idx="3770">
                  <c:v>0</c:v>
                </c:pt>
                <c:pt idx="3771">
                  <c:v>0</c:v>
                </c:pt>
                <c:pt idx="3772">
                  <c:v>0</c:v>
                </c:pt>
                <c:pt idx="3773">
                  <c:v>0</c:v>
                </c:pt>
                <c:pt idx="3774">
                  <c:v>0</c:v>
                </c:pt>
                <c:pt idx="3775">
                  <c:v>0</c:v>
                </c:pt>
                <c:pt idx="3776">
                  <c:v>0</c:v>
                </c:pt>
                <c:pt idx="3777">
                  <c:v>0</c:v>
                </c:pt>
                <c:pt idx="3778">
                  <c:v>0</c:v>
                </c:pt>
                <c:pt idx="3779">
                  <c:v>0</c:v>
                </c:pt>
                <c:pt idx="3780">
                  <c:v>0</c:v>
                </c:pt>
                <c:pt idx="3781">
                  <c:v>0</c:v>
                </c:pt>
                <c:pt idx="3782">
                  <c:v>0</c:v>
                </c:pt>
                <c:pt idx="3783">
                  <c:v>0</c:v>
                </c:pt>
                <c:pt idx="3784">
                  <c:v>0</c:v>
                </c:pt>
                <c:pt idx="3785">
                  <c:v>0</c:v>
                </c:pt>
                <c:pt idx="3786">
                  <c:v>0</c:v>
                </c:pt>
                <c:pt idx="3787">
                  <c:v>0</c:v>
                </c:pt>
                <c:pt idx="3788">
                  <c:v>0</c:v>
                </c:pt>
                <c:pt idx="3789">
                  <c:v>0</c:v>
                </c:pt>
                <c:pt idx="3790">
                  <c:v>0</c:v>
                </c:pt>
                <c:pt idx="3791">
                  <c:v>0</c:v>
                </c:pt>
                <c:pt idx="3792">
                  <c:v>0</c:v>
                </c:pt>
                <c:pt idx="3793">
                  <c:v>0</c:v>
                </c:pt>
                <c:pt idx="3794">
                  <c:v>0</c:v>
                </c:pt>
                <c:pt idx="3795">
                  <c:v>0</c:v>
                </c:pt>
                <c:pt idx="3796">
                  <c:v>0</c:v>
                </c:pt>
                <c:pt idx="3797">
                  <c:v>0</c:v>
                </c:pt>
                <c:pt idx="3798">
                  <c:v>0</c:v>
                </c:pt>
                <c:pt idx="3799">
                  <c:v>0</c:v>
                </c:pt>
                <c:pt idx="3800">
                  <c:v>0</c:v>
                </c:pt>
                <c:pt idx="3801">
                  <c:v>0</c:v>
                </c:pt>
                <c:pt idx="3802">
                  <c:v>0</c:v>
                </c:pt>
                <c:pt idx="3803">
                  <c:v>0</c:v>
                </c:pt>
                <c:pt idx="3804">
                  <c:v>0</c:v>
                </c:pt>
                <c:pt idx="3805">
                  <c:v>0</c:v>
                </c:pt>
                <c:pt idx="3806">
                  <c:v>0</c:v>
                </c:pt>
                <c:pt idx="3807">
                  <c:v>0</c:v>
                </c:pt>
                <c:pt idx="3808">
                  <c:v>0</c:v>
                </c:pt>
                <c:pt idx="3809">
                  <c:v>0</c:v>
                </c:pt>
                <c:pt idx="3810">
                  <c:v>0</c:v>
                </c:pt>
                <c:pt idx="3811">
                  <c:v>0</c:v>
                </c:pt>
                <c:pt idx="3812">
                  <c:v>0</c:v>
                </c:pt>
                <c:pt idx="3813">
                  <c:v>0</c:v>
                </c:pt>
                <c:pt idx="3814">
                  <c:v>0</c:v>
                </c:pt>
                <c:pt idx="3815">
                  <c:v>0</c:v>
                </c:pt>
                <c:pt idx="3816">
                  <c:v>0</c:v>
                </c:pt>
                <c:pt idx="3817">
                  <c:v>0</c:v>
                </c:pt>
                <c:pt idx="3818">
                  <c:v>0</c:v>
                </c:pt>
                <c:pt idx="3819">
                  <c:v>0</c:v>
                </c:pt>
                <c:pt idx="3820">
                  <c:v>0</c:v>
                </c:pt>
                <c:pt idx="3821">
                  <c:v>0</c:v>
                </c:pt>
                <c:pt idx="3822">
                  <c:v>0</c:v>
                </c:pt>
                <c:pt idx="3823">
                  <c:v>0</c:v>
                </c:pt>
                <c:pt idx="3824">
                  <c:v>0</c:v>
                </c:pt>
                <c:pt idx="3825">
                  <c:v>0</c:v>
                </c:pt>
                <c:pt idx="3826">
                  <c:v>0</c:v>
                </c:pt>
                <c:pt idx="3827">
                  <c:v>0</c:v>
                </c:pt>
                <c:pt idx="3828">
                  <c:v>0</c:v>
                </c:pt>
                <c:pt idx="3829">
                  <c:v>0</c:v>
                </c:pt>
                <c:pt idx="3830">
                  <c:v>0</c:v>
                </c:pt>
                <c:pt idx="3831">
                  <c:v>0</c:v>
                </c:pt>
                <c:pt idx="3832">
                  <c:v>0</c:v>
                </c:pt>
                <c:pt idx="3833">
                  <c:v>0</c:v>
                </c:pt>
                <c:pt idx="3834">
                  <c:v>0</c:v>
                </c:pt>
                <c:pt idx="3835">
                  <c:v>0</c:v>
                </c:pt>
                <c:pt idx="3836">
                  <c:v>0</c:v>
                </c:pt>
                <c:pt idx="3837">
                  <c:v>0</c:v>
                </c:pt>
                <c:pt idx="3838">
                  <c:v>0</c:v>
                </c:pt>
                <c:pt idx="3839">
                  <c:v>0</c:v>
                </c:pt>
                <c:pt idx="3840">
                  <c:v>0</c:v>
                </c:pt>
                <c:pt idx="3841">
                  <c:v>0</c:v>
                </c:pt>
                <c:pt idx="3842">
                  <c:v>0</c:v>
                </c:pt>
                <c:pt idx="3843">
                  <c:v>0</c:v>
                </c:pt>
                <c:pt idx="3844">
                  <c:v>0</c:v>
                </c:pt>
                <c:pt idx="3845">
                  <c:v>0</c:v>
                </c:pt>
                <c:pt idx="3846">
                  <c:v>0</c:v>
                </c:pt>
                <c:pt idx="3847">
                  <c:v>0</c:v>
                </c:pt>
                <c:pt idx="3848">
                  <c:v>0</c:v>
                </c:pt>
                <c:pt idx="3849">
                  <c:v>0</c:v>
                </c:pt>
                <c:pt idx="3850">
                  <c:v>0</c:v>
                </c:pt>
                <c:pt idx="3851">
                  <c:v>0</c:v>
                </c:pt>
                <c:pt idx="3852">
                  <c:v>0</c:v>
                </c:pt>
                <c:pt idx="3853">
                  <c:v>0</c:v>
                </c:pt>
                <c:pt idx="3854">
                  <c:v>0</c:v>
                </c:pt>
                <c:pt idx="3855">
                  <c:v>0</c:v>
                </c:pt>
                <c:pt idx="3856">
                  <c:v>0</c:v>
                </c:pt>
                <c:pt idx="3857">
                  <c:v>0</c:v>
                </c:pt>
                <c:pt idx="3858">
                  <c:v>0</c:v>
                </c:pt>
                <c:pt idx="3859">
                  <c:v>0</c:v>
                </c:pt>
                <c:pt idx="3860">
                  <c:v>0</c:v>
                </c:pt>
                <c:pt idx="3861">
                  <c:v>0</c:v>
                </c:pt>
                <c:pt idx="3862">
                  <c:v>0</c:v>
                </c:pt>
                <c:pt idx="3863">
                  <c:v>0</c:v>
                </c:pt>
                <c:pt idx="3864">
                  <c:v>0</c:v>
                </c:pt>
                <c:pt idx="3865">
                  <c:v>0</c:v>
                </c:pt>
                <c:pt idx="3866">
                  <c:v>0</c:v>
                </c:pt>
                <c:pt idx="3867">
                  <c:v>0</c:v>
                </c:pt>
                <c:pt idx="3868">
                  <c:v>0</c:v>
                </c:pt>
                <c:pt idx="3869">
                  <c:v>0</c:v>
                </c:pt>
                <c:pt idx="3870">
                  <c:v>0</c:v>
                </c:pt>
                <c:pt idx="3871">
                  <c:v>0</c:v>
                </c:pt>
                <c:pt idx="3872">
                  <c:v>0</c:v>
                </c:pt>
                <c:pt idx="3873">
                  <c:v>0</c:v>
                </c:pt>
                <c:pt idx="3874">
                  <c:v>0</c:v>
                </c:pt>
                <c:pt idx="3875">
                  <c:v>0</c:v>
                </c:pt>
                <c:pt idx="3876">
                  <c:v>0</c:v>
                </c:pt>
                <c:pt idx="3877">
                  <c:v>0</c:v>
                </c:pt>
                <c:pt idx="3878">
                  <c:v>0</c:v>
                </c:pt>
                <c:pt idx="3879">
                  <c:v>0</c:v>
                </c:pt>
                <c:pt idx="3880">
                  <c:v>0</c:v>
                </c:pt>
                <c:pt idx="3881">
                  <c:v>0</c:v>
                </c:pt>
                <c:pt idx="3882">
                  <c:v>0</c:v>
                </c:pt>
                <c:pt idx="3883">
                  <c:v>0</c:v>
                </c:pt>
                <c:pt idx="3884">
                  <c:v>0</c:v>
                </c:pt>
                <c:pt idx="3885">
                  <c:v>0</c:v>
                </c:pt>
                <c:pt idx="3886">
                  <c:v>0</c:v>
                </c:pt>
                <c:pt idx="3887">
                  <c:v>0</c:v>
                </c:pt>
                <c:pt idx="3888">
                  <c:v>0</c:v>
                </c:pt>
                <c:pt idx="3889">
                  <c:v>0</c:v>
                </c:pt>
                <c:pt idx="3890">
                  <c:v>0</c:v>
                </c:pt>
                <c:pt idx="3891">
                  <c:v>0</c:v>
                </c:pt>
                <c:pt idx="3892">
                  <c:v>0</c:v>
                </c:pt>
                <c:pt idx="3893">
                  <c:v>0</c:v>
                </c:pt>
                <c:pt idx="3894">
                  <c:v>0</c:v>
                </c:pt>
                <c:pt idx="3895">
                  <c:v>0</c:v>
                </c:pt>
                <c:pt idx="3896">
                  <c:v>0</c:v>
                </c:pt>
                <c:pt idx="3897">
                  <c:v>0</c:v>
                </c:pt>
                <c:pt idx="3898">
                  <c:v>0</c:v>
                </c:pt>
                <c:pt idx="3899">
                  <c:v>0</c:v>
                </c:pt>
                <c:pt idx="3900">
                  <c:v>0</c:v>
                </c:pt>
                <c:pt idx="3901">
                  <c:v>0</c:v>
                </c:pt>
                <c:pt idx="3902">
                  <c:v>0</c:v>
                </c:pt>
                <c:pt idx="3903">
                  <c:v>0</c:v>
                </c:pt>
                <c:pt idx="3904">
                  <c:v>0</c:v>
                </c:pt>
                <c:pt idx="3905">
                  <c:v>0</c:v>
                </c:pt>
                <c:pt idx="3906">
                  <c:v>0</c:v>
                </c:pt>
                <c:pt idx="3907">
                  <c:v>0</c:v>
                </c:pt>
                <c:pt idx="3908">
                  <c:v>0</c:v>
                </c:pt>
                <c:pt idx="3909">
                  <c:v>0</c:v>
                </c:pt>
                <c:pt idx="3910">
                  <c:v>0</c:v>
                </c:pt>
                <c:pt idx="3911">
                  <c:v>0</c:v>
                </c:pt>
                <c:pt idx="3912">
                  <c:v>0</c:v>
                </c:pt>
                <c:pt idx="3913">
                  <c:v>0</c:v>
                </c:pt>
                <c:pt idx="3914">
                  <c:v>0</c:v>
                </c:pt>
                <c:pt idx="3915">
                  <c:v>0</c:v>
                </c:pt>
                <c:pt idx="3916">
                  <c:v>0</c:v>
                </c:pt>
                <c:pt idx="3917">
                  <c:v>0</c:v>
                </c:pt>
                <c:pt idx="3918">
                  <c:v>0</c:v>
                </c:pt>
                <c:pt idx="3919">
                  <c:v>0</c:v>
                </c:pt>
                <c:pt idx="3920">
                  <c:v>0</c:v>
                </c:pt>
                <c:pt idx="3921">
                  <c:v>0</c:v>
                </c:pt>
                <c:pt idx="3922">
                  <c:v>0</c:v>
                </c:pt>
                <c:pt idx="3923">
                  <c:v>0</c:v>
                </c:pt>
                <c:pt idx="3924">
                  <c:v>0</c:v>
                </c:pt>
                <c:pt idx="3925">
                  <c:v>0</c:v>
                </c:pt>
                <c:pt idx="3926">
                  <c:v>0</c:v>
                </c:pt>
                <c:pt idx="3927">
                  <c:v>0</c:v>
                </c:pt>
                <c:pt idx="3928">
                  <c:v>0</c:v>
                </c:pt>
                <c:pt idx="3929">
                  <c:v>0</c:v>
                </c:pt>
                <c:pt idx="3930">
                  <c:v>0</c:v>
                </c:pt>
                <c:pt idx="3931">
                  <c:v>0</c:v>
                </c:pt>
                <c:pt idx="3932">
                  <c:v>0</c:v>
                </c:pt>
                <c:pt idx="3933">
                  <c:v>0</c:v>
                </c:pt>
                <c:pt idx="3934">
                  <c:v>0</c:v>
                </c:pt>
                <c:pt idx="3935">
                  <c:v>0</c:v>
                </c:pt>
                <c:pt idx="3936">
                  <c:v>0</c:v>
                </c:pt>
                <c:pt idx="3937">
                  <c:v>0</c:v>
                </c:pt>
                <c:pt idx="3938">
                  <c:v>0</c:v>
                </c:pt>
                <c:pt idx="3939">
                  <c:v>0</c:v>
                </c:pt>
                <c:pt idx="3940">
                  <c:v>0</c:v>
                </c:pt>
                <c:pt idx="3941">
                  <c:v>0</c:v>
                </c:pt>
                <c:pt idx="3942">
                  <c:v>0</c:v>
                </c:pt>
                <c:pt idx="3943">
                  <c:v>0</c:v>
                </c:pt>
                <c:pt idx="3944">
                  <c:v>0</c:v>
                </c:pt>
                <c:pt idx="3945">
                  <c:v>0</c:v>
                </c:pt>
                <c:pt idx="3946">
                  <c:v>0</c:v>
                </c:pt>
                <c:pt idx="3947">
                  <c:v>0</c:v>
                </c:pt>
                <c:pt idx="3948">
                  <c:v>0</c:v>
                </c:pt>
                <c:pt idx="3949">
                  <c:v>0</c:v>
                </c:pt>
                <c:pt idx="3950">
                  <c:v>0</c:v>
                </c:pt>
                <c:pt idx="3951">
                  <c:v>0</c:v>
                </c:pt>
                <c:pt idx="3952">
                  <c:v>0</c:v>
                </c:pt>
                <c:pt idx="3953">
                  <c:v>0</c:v>
                </c:pt>
                <c:pt idx="3954">
                  <c:v>0</c:v>
                </c:pt>
                <c:pt idx="3955">
                  <c:v>0</c:v>
                </c:pt>
                <c:pt idx="3956">
                  <c:v>0</c:v>
                </c:pt>
                <c:pt idx="3957">
                  <c:v>0</c:v>
                </c:pt>
                <c:pt idx="3958">
                  <c:v>0</c:v>
                </c:pt>
                <c:pt idx="3959">
                  <c:v>0</c:v>
                </c:pt>
                <c:pt idx="3960">
                  <c:v>0</c:v>
                </c:pt>
                <c:pt idx="3961">
                  <c:v>0</c:v>
                </c:pt>
                <c:pt idx="3962">
                  <c:v>0</c:v>
                </c:pt>
                <c:pt idx="3963">
                  <c:v>0</c:v>
                </c:pt>
                <c:pt idx="3964">
                  <c:v>0</c:v>
                </c:pt>
                <c:pt idx="3965">
                  <c:v>0</c:v>
                </c:pt>
                <c:pt idx="3966">
                  <c:v>0</c:v>
                </c:pt>
                <c:pt idx="3967">
                  <c:v>0</c:v>
                </c:pt>
                <c:pt idx="3968">
                  <c:v>0</c:v>
                </c:pt>
                <c:pt idx="3969">
                  <c:v>0</c:v>
                </c:pt>
                <c:pt idx="3970">
                  <c:v>0</c:v>
                </c:pt>
                <c:pt idx="3971">
                  <c:v>0</c:v>
                </c:pt>
                <c:pt idx="3972">
                  <c:v>0</c:v>
                </c:pt>
                <c:pt idx="3973">
                  <c:v>0</c:v>
                </c:pt>
                <c:pt idx="3974">
                  <c:v>0</c:v>
                </c:pt>
                <c:pt idx="3975">
                  <c:v>0</c:v>
                </c:pt>
                <c:pt idx="3976">
                  <c:v>0</c:v>
                </c:pt>
                <c:pt idx="3977">
                  <c:v>0</c:v>
                </c:pt>
                <c:pt idx="3978">
                  <c:v>0</c:v>
                </c:pt>
                <c:pt idx="3979">
                  <c:v>0</c:v>
                </c:pt>
                <c:pt idx="3980">
                  <c:v>0</c:v>
                </c:pt>
                <c:pt idx="3981">
                  <c:v>0</c:v>
                </c:pt>
                <c:pt idx="3982">
                  <c:v>0</c:v>
                </c:pt>
                <c:pt idx="3983">
                  <c:v>0</c:v>
                </c:pt>
                <c:pt idx="3984">
                  <c:v>0</c:v>
                </c:pt>
                <c:pt idx="3985">
                  <c:v>0</c:v>
                </c:pt>
                <c:pt idx="3986">
                  <c:v>0</c:v>
                </c:pt>
                <c:pt idx="3987">
                  <c:v>0</c:v>
                </c:pt>
                <c:pt idx="3988">
                  <c:v>0</c:v>
                </c:pt>
                <c:pt idx="3989">
                  <c:v>0</c:v>
                </c:pt>
                <c:pt idx="3990">
                  <c:v>0</c:v>
                </c:pt>
                <c:pt idx="3991">
                  <c:v>0</c:v>
                </c:pt>
                <c:pt idx="3992">
                  <c:v>0</c:v>
                </c:pt>
                <c:pt idx="3993">
                  <c:v>0</c:v>
                </c:pt>
                <c:pt idx="3994">
                  <c:v>0</c:v>
                </c:pt>
                <c:pt idx="3995">
                  <c:v>0</c:v>
                </c:pt>
                <c:pt idx="3996">
                  <c:v>0</c:v>
                </c:pt>
                <c:pt idx="3997">
                  <c:v>0</c:v>
                </c:pt>
                <c:pt idx="3998">
                  <c:v>0</c:v>
                </c:pt>
                <c:pt idx="3999">
                  <c:v>0</c:v>
                </c:pt>
                <c:pt idx="4000">
                  <c:v>0</c:v>
                </c:pt>
                <c:pt idx="4001">
                  <c:v>0</c:v>
                </c:pt>
                <c:pt idx="4002">
                  <c:v>0</c:v>
                </c:pt>
                <c:pt idx="4003">
                  <c:v>0</c:v>
                </c:pt>
                <c:pt idx="4004">
                  <c:v>0</c:v>
                </c:pt>
                <c:pt idx="4005">
                  <c:v>0</c:v>
                </c:pt>
                <c:pt idx="4006">
                  <c:v>0</c:v>
                </c:pt>
                <c:pt idx="4007">
                  <c:v>0</c:v>
                </c:pt>
                <c:pt idx="4008">
                  <c:v>0</c:v>
                </c:pt>
                <c:pt idx="4009">
                  <c:v>0</c:v>
                </c:pt>
                <c:pt idx="4010">
                  <c:v>0</c:v>
                </c:pt>
                <c:pt idx="4011">
                  <c:v>0</c:v>
                </c:pt>
                <c:pt idx="4012">
                  <c:v>0</c:v>
                </c:pt>
                <c:pt idx="4013">
                  <c:v>0</c:v>
                </c:pt>
                <c:pt idx="4014">
                  <c:v>0</c:v>
                </c:pt>
                <c:pt idx="4015">
                  <c:v>0</c:v>
                </c:pt>
                <c:pt idx="4016">
                  <c:v>0</c:v>
                </c:pt>
                <c:pt idx="4017">
                  <c:v>0</c:v>
                </c:pt>
                <c:pt idx="4018">
                  <c:v>0</c:v>
                </c:pt>
                <c:pt idx="4019">
                  <c:v>0</c:v>
                </c:pt>
                <c:pt idx="4020">
                  <c:v>0</c:v>
                </c:pt>
                <c:pt idx="4021">
                  <c:v>0</c:v>
                </c:pt>
                <c:pt idx="4022">
                  <c:v>0</c:v>
                </c:pt>
                <c:pt idx="4023">
                  <c:v>0</c:v>
                </c:pt>
                <c:pt idx="4024">
                  <c:v>0</c:v>
                </c:pt>
                <c:pt idx="4025">
                  <c:v>0</c:v>
                </c:pt>
                <c:pt idx="4026">
                  <c:v>0</c:v>
                </c:pt>
                <c:pt idx="4027">
                  <c:v>0</c:v>
                </c:pt>
                <c:pt idx="4028">
                  <c:v>0</c:v>
                </c:pt>
                <c:pt idx="4029">
                  <c:v>0</c:v>
                </c:pt>
                <c:pt idx="4030">
                  <c:v>0</c:v>
                </c:pt>
                <c:pt idx="4031">
                  <c:v>0</c:v>
                </c:pt>
                <c:pt idx="4032">
                  <c:v>0</c:v>
                </c:pt>
                <c:pt idx="4033">
                  <c:v>0</c:v>
                </c:pt>
                <c:pt idx="4034">
                  <c:v>0</c:v>
                </c:pt>
                <c:pt idx="4035">
                  <c:v>0</c:v>
                </c:pt>
                <c:pt idx="4036">
                  <c:v>0</c:v>
                </c:pt>
                <c:pt idx="4037">
                  <c:v>0</c:v>
                </c:pt>
                <c:pt idx="4038">
                  <c:v>0</c:v>
                </c:pt>
                <c:pt idx="4039">
                  <c:v>0</c:v>
                </c:pt>
                <c:pt idx="4040">
                  <c:v>0</c:v>
                </c:pt>
                <c:pt idx="4041">
                  <c:v>0</c:v>
                </c:pt>
                <c:pt idx="4042">
                  <c:v>0</c:v>
                </c:pt>
                <c:pt idx="4043">
                  <c:v>0</c:v>
                </c:pt>
                <c:pt idx="4044">
                  <c:v>0</c:v>
                </c:pt>
                <c:pt idx="4045">
                  <c:v>0</c:v>
                </c:pt>
                <c:pt idx="4046">
                  <c:v>0</c:v>
                </c:pt>
                <c:pt idx="4047">
                  <c:v>0</c:v>
                </c:pt>
                <c:pt idx="4048">
                  <c:v>0</c:v>
                </c:pt>
                <c:pt idx="4049">
                  <c:v>0</c:v>
                </c:pt>
                <c:pt idx="4050">
                  <c:v>0</c:v>
                </c:pt>
                <c:pt idx="4051">
                  <c:v>0</c:v>
                </c:pt>
                <c:pt idx="4052">
                  <c:v>0</c:v>
                </c:pt>
                <c:pt idx="4053">
                  <c:v>0</c:v>
                </c:pt>
                <c:pt idx="4054">
                  <c:v>0</c:v>
                </c:pt>
                <c:pt idx="4055">
                  <c:v>0</c:v>
                </c:pt>
                <c:pt idx="4056">
                  <c:v>0</c:v>
                </c:pt>
                <c:pt idx="4057">
                  <c:v>0</c:v>
                </c:pt>
                <c:pt idx="4058">
                  <c:v>0</c:v>
                </c:pt>
                <c:pt idx="4059">
                  <c:v>0</c:v>
                </c:pt>
                <c:pt idx="4060">
                  <c:v>0</c:v>
                </c:pt>
                <c:pt idx="4061">
                  <c:v>0</c:v>
                </c:pt>
                <c:pt idx="4062">
                  <c:v>0</c:v>
                </c:pt>
                <c:pt idx="4063">
                  <c:v>0</c:v>
                </c:pt>
                <c:pt idx="4064">
                  <c:v>0</c:v>
                </c:pt>
                <c:pt idx="4065">
                  <c:v>0</c:v>
                </c:pt>
                <c:pt idx="4066">
                  <c:v>0</c:v>
                </c:pt>
                <c:pt idx="4067">
                  <c:v>0</c:v>
                </c:pt>
                <c:pt idx="4068">
                  <c:v>0</c:v>
                </c:pt>
                <c:pt idx="4069">
                  <c:v>0</c:v>
                </c:pt>
                <c:pt idx="4070">
                  <c:v>0</c:v>
                </c:pt>
                <c:pt idx="4071">
                  <c:v>0</c:v>
                </c:pt>
                <c:pt idx="4072">
                  <c:v>0</c:v>
                </c:pt>
                <c:pt idx="4073">
                  <c:v>0</c:v>
                </c:pt>
                <c:pt idx="4074">
                  <c:v>0</c:v>
                </c:pt>
                <c:pt idx="4075">
                  <c:v>0</c:v>
                </c:pt>
                <c:pt idx="4076">
                  <c:v>0</c:v>
                </c:pt>
                <c:pt idx="4077">
                  <c:v>0</c:v>
                </c:pt>
                <c:pt idx="4078">
                  <c:v>0</c:v>
                </c:pt>
                <c:pt idx="4079">
                  <c:v>0</c:v>
                </c:pt>
                <c:pt idx="4080">
                  <c:v>0</c:v>
                </c:pt>
                <c:pt idx="4081">
                  <c:v>0</c:v>
                </c:pt>
                <c:pt idx="4082">
                  <c:v>0</c:v>
                </c:pt>
                <c:pt idx="4083">
                  <c:v>0</c:v>
                </c:pt>
                <c:pt idx="4084">
                  <c:v>0</c:v>
                </c:pt>
                <c:pt idx="4085">
                  <c:v>0</c:v>
                </c:pt>
                <c:pt idx="4086">
                  <c:v>0</c:v>
                </c:pt>
                <c:pt idx="4087">
                  <c:v>0</c:v>
                </c:pt>
                <c:pt idx="4088">
                  <c:v>0</c:v>
                </c:pt>
                <c:pt idx="4089">
                  <c:v>0</c:v>
                </c:pt>
                <c:pt idx="4090">
                  <c:v>0</c:v>
                </c:pt>
                <c:pt idx="4091">
                  <c:v>0</c:v>
                </c:pt>
                <c:pt idx="4092">
                  <c:v>0</c:v>
                </c:pt>
                <c:pt idx="4093">
                  <c:v>0</c:v>
                </c:pt>
                <c:pt idx="4094">
                  <c:v>0</c:v>
                </c:pt>
                <c:pt idx="4095">
                  <c:v>0</c:v>
                </c:pt>
                <c:pt idx="4096">
                  <c:v>0</c:v>
                </c:pt>
                <c:pt idx="4097">
                  <c:v>0</c:v>
                </c:pt>
                <c:pt idx="4098">
                  <c:v>0</c:v>
                </c:pt>
                <c:pt idx="4099">
                  <c:v>0</c:v>
                </c:pt>
                <c:pt idx="4100">
                  <c:v>0</c:v>
                </c:pt>
                <c:pt idx="4101">
                  <c:v>0</c:v>
                </c:pt>
                <c:pt idx="4102">
                  <c:v>0</c:v>
                </c:pt>
                <c:pt idx="4103">
                  <c:v>0</c:v>
                </c:pt>
                <c:pt idx="4104">
                  <c:v>0</c:v>
                </c:pt>
                <c:pt idx="4105">
                  <c:v>0</c:v>
                </c:pt>
                <c:pt idx="4106">
                  <c:v>0</c:v>
                </c:pt>
                <c:pt idx="4107">
                  <c:v>0</c:v>
                </c:pt>
                <c:pt idx="4108">
                  <c:v>0</c:v>
                </c:pt>
                <c:pt idx="4109">
                  <c:v>0</c:v>
                </c:pt>
                <c:pt idx="4110">
                  <c:v>0</c:v>
                </c:pt>
                <c:pt idx="4111">
                  <c:v>0</c:v>
                </c:pt>
                <c:pt idx="4112">
                  <c:v>0</c:v>
                </c:pt>
                <c:pt idx="4113">
                  <c:v>0</c:v>
                </c:pt>
                <c:pt idx="4114">
                  <c:v>0</c:v>
                </c:pt>
                <c:pt idx="4115">
                  <c:v>0</c:v>
                </c:pt>
                <c:pt idx="4116">
                  <c:v>0</c:v>
                </c:pt>
                <c:pt idx="4117">
                  <c:v>0</c:v>
                </c:pt>
                <c:pt idx="4118">
                  <c:v>0</c:v>
                </c:pt>
                <c:pt idx="4119">
                  <c:v>0</c:v>
                </c:pt>
                <c:pt idx="4120">
                  <c:v>0</c:v>
                </c:pt>
                <c:pt idx="4121">
                  <c:v>0</c:v>
                </c:pt>
                <c:pt idx="4122">
                  <c:v>0</c:v>
                </c:pt>
                <c:pt idx="4123">
                  <c:v>0</c:v>
                </c:pt>
                <c:pt idx="4124">
                  <c:v>0</c:v>
                </c:pt>
                <c:pt idx="4125">
                  <c:v>0</c:v>
                </c:pt>
                <c:pt idx="4126">
                  <c:v>0</c:v>
                </c:pt>
                <c:pt idx="4127">
                  <c:v>0</c:v>
                </c:pt>
                <c:pt idx="4128">
                  <c:v>0</c:v>
                </c:pt>
                <c:pt idx="4129">
                  <c:v>0</c:v>
                </c:pt>
                <c:pt idx="4130">
                  <c:v>0</c:v>
                </c:pt>
                <c:pt idx="4131">
                  <c:v>0</c:v>
                </c:pt>
                <c:pt idx="4132">
                  <c:v>0</c:v>
                </c:pt>
                <c:pt idx="4133">
                  <c:v>0</c:v>
                </c:pt>
                <c:pt idx="4134">
                  <c:v>0</c:v>
                </c:pt>
                <c:pt idx="4135">
                  <c:v>0</c:v>
                </c:pt>
                <c:pt idx="4136">
                  <c:v>0</c:v>
                </c:pt>
                <c:pt idx="4137">
                  <c:v>0</c:v>
                </c:pt>
                <c:pt idx="4138">
                  <c:v>0</c:v>
                </c:pt>
                <c:pt idx="4139">
                  <c:v>0</c:v>
                </c:pt>
                <c:pt idx="4140">
                  <c:v>0</c:v>
                </c:pt>
                <c:pt idx="4141">
                  <c:v>0</c:v>
                </c:pt>
                <c:pt idx="4142">
                  <c:v>0</c:v>
                </c:pt>
                <c:pt idx="4143">
                  <c:v>0</c:v>
                </c:pt>
                <c:pt idx="4144">
                  <c:v>0</c:v>
                </c:pt>
                <c:pt idx="4145">
                  <c:v>0</c:v>
                </c:pt>
                <c:pt idx="4146">
                  <c:v>0</c:v>
                </c:pt>
                <c:pt idx="4147">
                  <c:v>0</c:v>
                </c:pt>
                <c:pt idx="4148">
                  <c:v>0</c:v>
                </c:pt>
                <c:pt idx="4149">
                  <c:v>0</c:v>
                </c:pt>
                <c:pt idx="4150">
                  <c:v>0</c:v>
                </c:pt>
                <c:pt idx="4151">
                  <c:v>0</c:v>
                </c:pt>
                <c:pt idx="4152">
                  <c:v>0</c:v>
                </c:pt>
                <c:pt idx="4153">
                  <c:v>0</c:v>
                </c:pt>
                <c:pt idx="4154">
                  <c:v>0</c:v>
                </c:pt>
                <c:pt idx="4155">
                  <c:v>0</c:v>
                </c:pt>
                <c:pt idx="4156">
                  <c:v>0</c:v>
                </c:pt>
                <c:pt idx="4157">
                  <c:v>0</c:v>
                </c:pt>
                <c:pt idx="4158">
                  <c:v>0</c:v>
                </c:pt>
                <c:pt idx="4159">
                  <c:v>0</c:v>
                </c:pt>
                <c:pt idx="4160">
                  <c:v>0</c:v>
                </c:pt>
                <c:pt idx="4161">
                  <c:v>0</c:v>
                </c:pt>
                <c:pt idx="4162">
                  <c:v>0</c:v>
                </c:pt>
                <c:pt idx="4163">
                  <c:v>0</c:v>
                </c:pt>
                <c:pt idx="4164">
                  <c:v>0</c:v>
                </c:pt>
                <c:pt idx="4165">
                  <c:v>0</c:v>
                </c:pt>
                <c:pt idx="4166">
                  <c:v>0</c:v>
                </c:pt>
                <c:pt idx="4167">
                  <c:v>0</c:v>
                </c:pt>
                <c:pt idx="4168">
                  <c:v>0</c:v>
                </c:pt>
                <c:pt idx="4169">
                  <c:v>0</c:v>
                </c:pt>
                <c:pt idx="4170">
                  <c:v>0</c:v>
                </c:pt>
                <c:pt idx="4171">
                  <c:v>0</c:v>
                </c:pt>
                <c:pt idx="4172">
                  <c:v>0</c:v>
                </c:pt>
                <c:pt idx="4173">
                  <c:v>0</c:v>
                </c:pt>
                <c:pt idx="4174">
                  <c:v>0</c:v>
                </c:pt>
                <c:pt idx="4175">
                  <c:v>0</c:v>
                </c:pt>
                <c:pt idx="4176">
                  <c:v>0</c:v>
                </c:pt>
                <c:pt idx="4177">
                  <c:v>0</c:v>
                </c:pt>
                <c:pt idx="4178">
                  <c:v>0</c:v>
                </c:pt>
                <c:pt idx="4179">
                  <c:v>0</c:v>
                </c:pt>
                <c:pt idx="4180">
                  <c:v>0</c:v>
                </c:pt>
                <c:pt idx="4181">
                  <c:v>0</c:v>
                </c:pt>
                <c:pt idx="4182">
                  <c:v>0</c:v>
                </c:pt>
                <c:pt idx="4183">
                  <c:v>0</c:v>
                </c:pt>
                <c:pt idx="4184">
                  <c:v>0</c:v>
                </c:pt>
                <c:pt idx="4185">
                  <c:v>0</c:v>
                </c:pt>
                <c:pt idx="4186">
                  <c:v>0</c:v>
                </c:pt>
                <c:pt idx="4187">
                  <c:v>0</c:v>
                </c:pt>
                <c:pt idx="4188">
                  <c:v>0</c:v>
                </c:pt>
                <c:pt idx="4189">
                  <c:v>0</c:v>
                </c:pt>
                <c:pt idx="4190">
                  <c:v>0</c:v>
                </c:pt>
                <c:pt idx="4191">
                  <c:v>0</c:v>
                </c:pt>
                <c:pt idx="4192">
                  <c:v>0</c:v>
                </c:pt>
                <c:pt idx="4193">
                  <c:v>0</c:v>
                </c:pt>
                <c:pt idx="4194">
                  <c:v>0</c:v>
                </c:pt>
                <c:pt idx="4195">
                  <c:v>0</c:v>
                </c:pt>
                <c:pt idx="4196">
                  <c:v>0</c:v>
                </c:pt>
                <c:pt idx="4197">
                  <c:v>0</c:v>
                </c:pt>
                <c:pt idx="4198">
                  <c:v>0</c:v>
                </c:pt>
                <c:pt idx="4199">
                  <c:v>0</c:v>
                </c:pt>
                <c:pt idx="4200">
                  <c:v>0</c:v>
                </c:pt>
                <c:pt idx="4201">
                  <c:v>0</c:v>
                </c:pt>
                <c:pt idx="4202">
                  <c:v>0</c:v>
                </c:pt>
                <c:pt idx="4203">
                  <c:v>0</c:v>
                </c:pt>
                <c:pt idx="4204">
                  <c:v>0</c:v>
                </c:pt>
                <c:pt idx="4205">
                  <c:v>0</c:v>
                </c:pt>
                <c:pt idx="4206">
                  <c:v>0</c:v>
                </c:pt>
                <c:pt idx="4207">
                  <c:v>0</c:v>
                </c:pt>
                <c:pt idx="4208">
                  <c:v>0</c:v>
                </c:pt>
                <c:pt idx="4209">
                  <c:v>0</c:v>
                </c:pt>
                <c:pt idx="4210">
                  <c:v>0</c:v>
                </c:pt>
                <c:pt idx="4211">
                  <c:v>0</c:v>
                </c:pt>
                <c:pt idx="4212">
                  <c:v>0</c:v>
                </c:pt>
                <c:pt idx="4213">
                  <c:v>0</c:v>
                </c:pt>
                <c:pt idx="4214">
                  <c:v>0</c:v>
                </c:pt>
                <c:pt idx="4215">
                  <c:v>0</c:v>
                </c:pt>
                <c:pt idx="4216">
                  <c:v>0</c:v>
                </c:pt>
                <c:pt idx="4217">
                  <c:v>0</c:v>
                </c:pt>
                <c:pt idx="4218">
                  <c:v>0</c:v>
                </c:pt>
                <c:pt idx="4219">
                  <c:v>0</c:v>
                </c:pt>
                <c:pt idx="4220">
                  <c:v>0</c:v>
                </c:pt>
                <c:pt idx="4221">
                  <c:v>0</c:v>
                </c:pt>
                <c:pt idx="4222">
                  <c:v>0</c:v>
                </c:pt>
                <c:pt idx="4223">
                  <c:v>0</c:v>
                </c:pt>
                <c:pt idx="4224">
                  <c:v>0</c:v>
                </c:pt>
                <c:pt idx="4225">
                  <c:v>0</c:v>
                </c:pt>
                <c:pt idx="4226">
                  <c:v>0</c:v>
                </c:pt>
                <c:pt idx="4227">
                  <c:v>0</c:v>
                </c:pt>
                <c:pt idx="4228">
                  <c:v>0</c:v>
                </c:pt>
                <c:pt idx="4229">
                  <c:v>0</c:v>
                </c:pt>
                <c:pt idx="4230">
                  <c:v>0</c:v>
                </c:pt>
                <c:pt idx="4231">
                  <c:v>0</c:v>
                </c:pt>
                <c:pt idx="4232">
                  <c:v>0</c:v>
                </c:pt>
                <c:pt idx="4233">
                  <c:v>0</c:v>
                </c:pt>
                <c:pt idx="4234">
                  <c:v>0</c:v>
                </c:pt>
                <c:pt idx="4235">
                  <c:v>0</c:v>
                </c:pt>
                <c:pt idx="4236">
                  <c:v>0</c:v>
                </c:pt>
                <c:pt idx="4237">
                  <c:v>0</c:v>
                </c:pt>
                <c:pt idx="4238">
                  <c:v>0</c:v>
                </c:pt>
                <c:pt idx="4239">
                  <c:v>0</c:v>
                </c:pt>
                <c:pt idx="4240">
                  <c:v>0</c:v>
                </c:pt>
                <c:pt idx="4241">
                  <c:v>0</c:v>
                </c:pt>
                <c:pt idx="4242">
                  <c:v>0</c:v>
                </c:pt>
                <c:pt idx="4243">
                  <c:v>0</c:v>
                </c:pt>
                <c:pt idx="4244">
                  <c:v>0</c:v>
                </c:pt>
                <c:pt idx="4245">
                  <c:v>0</c:v>
                </c:pt>
                <c:pt idx="4246">
                  <c:v>0</c:v>
                </c:pt>
                <c:pt idx="4247">
                  <c:v>0</c:v>
                </c:pt>
                <c:pt idx="4248">
                  <c:v>0</c:v>
                </c:pt>
                <c:pt idx="4249">
                  <c:v>0</c:v>
                </c:pt>
                <c:pt idx="4250">
                  <c:v>0</c:v>
                </c:pt>
                <c:pt idx="4251">
                  <c:v>0</c:v>
                </c:pt>
                <c:pt idx="4252">
                  <c:v>0</c:v>
                </c:pt>
                <c:pt idx="4253">
                  <c:v>0</c:v>
                </c:pt>
                <c:pt idx="4254">
                  <c:v>0</c:v>
                </c:pt>
                <c:pt idx="4255">
                  <c:v>0</c:v>
                </c:pt>
                <c:pt idx="4256">
                  <c:v>0</c:v>
                </c:pt>
                <c:pt idx="4257">
                  <c:v>0</c:v>
                </c:pt>
                <c:pt idx="4258">
                  <c:v>0</c:v>
                </c:pt>
                <c:pt idx="4259">
                  <c:v>0</c:v>
                </c:pt>
                <c:pt idx="4260">
                  <c:v>0</c:v>
                </c:pt>
                <c:pt idx="4261">
                  <c:v>0</c:v>
                </c:pt>
                <c:pt idx="4262">
                  <c:v>0</c:v>
                </c:pt>
                <c:pt idx="4263">
                  <c:v>0</c:v>
                </c:pt>
                <c:pt idx="4264">
                  <c:v>0</c:v>
                </c:pt>
                <c:pt idx="4265">
                  <c:v>0</c:v>
                </c:pt>
                <c:pt idx="4266">
                  <c:v>0</c:v>
                </c:pt>
                <c:pt idx="4267">
                  <c:v>0</c:v>
                </c:pt>
                <c:pt idx="4268">
                  <c:v>0</c:v>
                </c:pt>
                <c:pt idx="4269">
                  <c:v>0</c:v>
                </c:pt>
                <c:pt idx="4270">
                  <c:v>0</c:v>
                </c:pt>
                <c:pt idx="4271">
                  <c:v>0</c:v>
                </c:pt>
                <c:pt idx="4272">
                  <c:v>0</c:v>
                </c:pt>
                <c:pt idx="4273">
                  <c:v>0</c:v>
                </c:pt>
                <c:pt idx="4274">
                  <c:v>0</c:v>
                </c:pt>
                <c:pt idx="4275">
                  <c:v>0</c:v>
                </c:pt>
                <c:pt idx="4276">
                  <c:v>0</c:v>
                </c:pt>
                <c:pt idx="4277">
                  <c:v>0</c:v>
                </c:pt>
                <c:pt idx="4278">
                  <c:v>0</c:v>
                </c:pt>
                <c:pt idx="4279">
                  <c:v>0</c:v>
                </c:pt>
                <c:pt idx="4280">
                  <c:v>0</c:v>
                </c:pt>
                <c:pt idx="4281">
                  <c:v>0</c:v>
                </c:pt>
                <c:pt idx="4282">
                  <c:v>0</c:v>
                </c:pt>
                <c:pt idx="4283">
                  <c:v>0</c:v>
                </c:pt>
                <c:pt idx="4284">
                  <c:v>0</c:v>
                </c:pt>
                <c:pt idx="4285">
                  <c:v>0</c:v>
                </c:pt>
                <c:pt idx="4286">
                  <c:v>0</c:v>
                </c:pt>
                <c:pt idx="4287">
                  <c:v>0</c:v>
                </c:pt>
                <c:pt idx="4288">
                  <c:v>0</c:v>
                </c:pt>
                <c:pt idx="4289">
                  <c:v>0</c:v>
                </c:pt>
                <c:pt idx="4290">
                  <c:v>0</c:v>
                </c:pt>
                <c:pt idx="4291">
                  <c:v>0</c:v>
                </c:pt>
                <c:pt idx="4292">
                  <c:v>0</c:v>
                </c:pt>
                <c:pt idx="4293">
                  <c:v>0</c:v>
                </c:pt>
                <c:pt idx="4294">
                  <c:v>0</c:v>
                </c:pt>
                <c:pt idx="4295">
                  <c:v>0</c:v>
                </c:pt>
                <c:pt idx="4296">
                  <c:v>0</c:v>
                </c:pt>
                <c:pt idx="4297">
                  <c:v>0</c:v>
                </c:pt>
                <c:pt idx="4298">
                  <c:v>0</c:v>
                </c:pt>
                <c:pt idx="4299">
                  <c:v>0</c:v>
                </c:pt>
                <c:pt idx="4300">
                  <c:v>0</c:v>
                </c:pt>
                <c:pt idx="4301">
                  <c:v>0</c:v>
                </c:pt>
                <c:pt idx="4302">
                  <c:v>0</c:v>
                </c:pt>
                <c:pt idx="4303">
                  <c:v>0</c:v>
                </c:pt>
                <c:pt idx="4304">
                  <c:v>0</c:v>
                </c:pt>
                <c:pt idx="4305">
                  <c:v>0</c:v>
                </c:pt>
                <c:pt idx="4306">
                  <c:v>0</c:v>
                </c:pt>
                <c:pt idx="4307">
                  <c:v>0</c:v>
                </c:pt>
                <c:pt idx="4308">
                  <c:v>0</c:v>
                </c:pt>
                <c:pt idx="4309">
                  <c:v>0</c:v>
                </c:pt>
                <c:pt idx="4310">
                  <c:v>0</c:v>
                </c:pt>
                <c:pt idx="4311">
                  <c:v>0</c:v>
                </c:pt>
                <c:pt idx="4312">
                  <c:v>0</c:v>
                </c:pt>
                <c:pt idx="4313">
                  <c:v>0</c:v>
                </c:pt>
                <c:pt idx="4314">
                  <c:v>0</c:v>
                </c:pt>
                <c:pt idx="4315">
                  <c:v>0</c:v>
                </c:pt>
                <c:pt idx="4316">
                  <c:v>0</c:v>
                </c:pt>
                <c:pt idx="4317">
                  <c:v>0</c:v>
                </c:pt>
                <c:pt idx="4318">
                  <c:v>0</c:v>
                </c:pt>
                <c:pt idx="4319">
                  <c:v>0</c:v>
                </c:pt>
                <c:pt idx="4320">
                  <c:v>0</c:v>
                </c:pt>
                <c:pt idx="4321">
                  <c:v>0</c:v>
                </c:pt>
                <c:pt idx="4322">
                  <c:v>0</c:v>
                </c:pt>
                <c:pt idx="4323">
                  <c:v>0</c:v>
                </c:pt>
                <c:pt idx="4324">
                  <c:v>0</c:v>
                </c:pt>
                <c:pt idx="4325">
                  <c:v>0</c:v>
                </c:pt>
                <c:pt idx="4326">
                  <c:v>0</c:v>
                </c:pt>
                <c:pt idx="4327">
                  <c:v>0</c:v>
                </c:pt>
                <c:pt idx="4328">
                  <c:v>0</c:v>
                </c:pt>
                <c:pt idx="4329">
                  <c:v>0</c:v>
                </c:pt>
                <c:pt idx="4330">
                  <c:v>0</c:v>
                </c:pt>
                <c:pt idx="4331">
                  <c:v>0</c:v>
                </c:pt>
                <c:pt idx="4332">
                  <c:v>0</c:v>
                </c:pt>
                <c:pt idx="4333">
                  <c:v>0</c:v>
                </c:pt>
                <c:pt idx="4334">
                  <c:v>0</c:v>
                </c:pt>
                <c:pt idx="4335">
                  <c:v>0</c:v>
                </c:pt>
                <c:pt idx="4336">
                  <c:v>0</c:v>
                </c:pt>
                <c:pt idx="4337">
                  <c:v>0</c:v>
                </c:pt>
                <c:pt idx="4338">
                  <c:v>0</c:v>
                </c:pt>
                <c:pt idx="4339">
                  <c:v>0</c:v>
                </c:pt>
                <c:pt idx="4340">
                  <c:v>0</c:v>
                </c:pt>
                <c:pt idx="4341">
                  <c:v>0</c:v>
                </c:pt>
                <c:pt idx="4342">
                  <c:v>0</c:v>
                </c:pt>
                <c:pt idx="4343">
                  <c:v>0</c:v>
                </c:pt>
                <c:pt idx="4344">
                  <c:v>0</c:v>
                </c:pt>
                <c:pt idx="4345">
                  <c:v>0</c:v>
                </c:pt>
                <c:pt idx="4346">
                  <c:v>0</c:v>
                </c:pt>
                <c:pt idx="4347">
                  <c:v>0</c:v>
                </c:pt>
                <c:pt idx="4348">
                  <c:v>0</c:v>
                </c:pt>
                <c:pt idx="4349">
                  <c:v>0</c:v>
                </c:pt>
                <c:pt idx="4350">
                  <c:v>0</c:v>
                </c:pt>
                <c:pt idx="4351">
                  <c:v>0</c:v>
                </c:pt>
                <c:pt idx="4352">
                  <c:v>0</c:v>
                </c:pt>
                <c:pt idx="4353">
                  <c:v>0</c:v>
                </c:pt>
                <c:pt idx="4354">
                  <c:v>0</c:v>
                </c:pt>
                <c:pt idx="4355">
                  <c:v>0</c:v>
                </c:pt>
                <c:pt idx="4356">
                  <c:v>0</c:v>
                </c:pt>
                <c:pt idx="4357">
                  <c:v>0</c:v>
                </c:pt>
                <c:pt idx="4358">
                  <c:v>0</c:v>
                </c:pt>
                <c:pt idx="4359">
                  <c:v>0</c:v>
                </c:pt>
                <c:pt idx="4360">
                  <c:v>0</c:v>
                </c:pt>
                <c:pt idx="4361">
                  <c:v>0</c:v>
                </c:pt>
                <c:pt idx="4362">
                  <c:v>0</c:v>
                </c:pt>
                <c:pt idx="4363">
                  <c:v>0</c:v>
                </c:pt>
                <c:pt idx="4364">
                  <c:v>0</c:v>
                </c:pt>
                <c:pt idx="4365">
                  <c:v>0</c:v>
                </c:pt>
                <c:pt idx="4366">
                  <c:v>0</c:v>
                </c:pt>
                <c:pt idx="4367">
                  <c:v>0</c:v>
                </c:pt>
                <c:pt idx="4368">
                  <c:v>0</c:v>
                </c:pt>
                <c:pt idx="4369">
                  <c:v>0</c:v>
                </c:pt>
                <c:pt idx="4370">
                  <c:v>0</c:v>
                </c:pt>
                <c:pt idx="4371">
                  <c:v>0</c:v>
                </c:pt>
                <c:pt idx="4372">
                  <c:v>0</c:v>
                </c:pt>
                <c:pt idx="4373">
                  <c:v>0</c:v>
                </c:pt>
                <c:pt idx="4374">
                  <c:v>0</c:v>
                </c:pt>
                <c:pt idx="4375">
                  <c:v>0</c:v>
                </c:pt>
                <c:pt idx="4376">
                  <c:v>0</c:v>
                </c:pt>
                <c:pt idx="4377">
                  <c:v>0</c:v>
                </c:pt>
                <c:pt idx="4378">
                  <c:v>0</c:v>
                </c:pt>
                <c:pt idx="4379">
                  <c:v>0</c:v>
                </c:pt>
                <c:pt idx="4380">
                  <c:v>0</c:v>
                </c:pt>
                <c:pt idx="4381">
                  <c:v>0</c:v>
                </c:pt>
                <c:pt idx="4382">
                  <c:v>0</c:v>
                </c:pt>
                <c:pt idx="4383">
                  <c:v>0</c:v>
                </c:pt>
                <c:pt idx="4384">
                  <c:v>0</c:v>
                </c:pt>
                <c:pt idx="4385">
                  <c:v>0</c:v>
                </c:pt>
                <c:pt idx="4386">
                  <c:v>0</c:v>
                </c:pt>
                <c:pt idx="4387">
                  <c:v>0</c:v>
                </c:pt>
                <c:pt idx="4388">
                  <c:v>0</c:v>
                </c:pt>
                <c:pt idx="4389">
                  <c:v>0</c:v>
                </c:pt>
                <c:pt idx="4390">
                  <c:v>0</c:v>
                </c:pt>
                <c:pt idx="4391">
                  <c:v>0</c:v>
                </c:pt>
                <c:pt idx="4392">
                  <c:v>0</c:v>
                </c:pt>
                <c:pt idx="4393">
                  <c:v>0</c:v>
                </c:pt>
                <c:pt idx="4394">
                  <c:v>0</c:v>
                </c:pt>
                <c:pt idx="4395">
                  <c:v>0</c:v>
                </c:pt>
                <c:pt idx="4396">
                  <c:v>0</c:v>
                </c:pt>
                <c:pt idx="4397">
                  <c:v>0</c:v>
                </c:pt>
                <c:pt idx="4398">
                  <c:v>0</c:v>
                </c:pt>
                <c:pt idx="4399">
                  <c:v>0</c:v>
                </c:pt>
                <c:pt idx="4400">
                  <c:v>0</c:v>
                </c:pt>
                <c:pt idx="4401">
                  <c:v>0</c:v>
                </c:pt>
                <c:pt idx="4402">
                  <c:v>0</c:v>
                </c:pt>
                <c:pt idx="4403">
                  <c:v>0</c:v>
                </c:pt>
                <c:pt idx="4404">
                  <c:v>0</c:v>
                </c:pt>
                <c:pt idx="4405">
                  <c:v>0</c:v>
                </c:pt>
                <c:pt idx="4406">
                  <c:v>0</c:v>
                </c:pt>
                <c:pt idx="4407">
                  <c:v>0</c:v>
                </c:pt>
                <c:pt idx="4408">
                  <c:v>0</c:v>
                </c:pt>
                <c:pt idx="4409">
                  <c:v>0</c:v>
                </c:pt>
                <c:pt idx="4410">
                  <c:v>0</c:v>
                </c:pt>
                <c:pt idx="4411">
                  <c:v>0</c:v>
                </c:pt>
                <c:pt idx="4412">
                  <c:v>0</c:v>
                </c:pt>
                <c:pt idx="4413">
                  <c:v>0</c:v>
                </c:pt>
                <c:pt idx="4414">
                  <c:v>0</c:v>
                </c:pt>
                <c:pt idx="4415">
                  <c:v>0</c:v>
                </c:pt>
                <c:pt idx="4416">
                  <c:v>0</c:v>
                </c:pt>
                <c:pt idx="4417">
                  <c:v>0</c:v>
                </c:pt>
                <c:pt idx="4418">
                  <c:v>0</c:v>
                </c:pt>
                <c:pt idx="4419">
                  <c:v>0</c:v>
                </c:pt>
                <c:pt idx="4420">
                  <c:v>0</c:v>
                </c:pt>
                <c:pt idx="4421">
                  <c:v>0</c:v>
                </c:pt>
                <c:pt idx="4422">
                  <c:v>0</c:v>
                </c:pt>
                <c:pt idx="4423">
                  <c:v>0</c:v>
                </c:pt>
                <c:pt idx="4424">
                  <c:v>0</c:v>
                </c:pt>
                <c:pt idx="4425">
                  <c:v>0</c:v>
                </c:pt>
                <c:pt idx="4426">
                  <c:v>0</c:v>
                </c:pt>
                <c:pt idx="4427">
                  <c:v>0</c:v>
                </c:pt>
                <c:pt idx="4428">
                  <c:v>0</c:v>
                </c:pt>
                <c:pt idx="4429">
                  <c:v>0</c:v>
                </c:pt>
                <c:pt idx="4430">
                  <c:v>0</c:v>
                </c:pt>
                <c:pt idx="4431">
                  <c:v>0</c:v>
                </c:pt>
                <c:pt idx="4432">
                  <c:v>0</c:v>
                </c:pt>
                <c:pt idx="4433">
                  <c:v>0</c:v>
                </c:pt>
                <c:pt idx="4434">
                  <c:v>0</c:v>
                </c:pt>
                <c:pt idx="4435">
                  <c:v>0</c:v>
                </c:pt>
                <c:pt idx="4436">
                  <c:v>0</c:v>
                </c:pt>
                <c:pt idx="4437">
                  <c:v>0</c:v>
                </c:pt>
                <c:pt idx="4438">
                  <c:v>0</c:v>
                </c:pt>
                <c:pt idx="4439">
                  <c:v>0</c:v>
                </c:pt>
                <c:pt idx="4440">
                  <c:v>0</c:v>
                </c:pt>
                <c:pt idx="4441">
                  <c:v>0</c:v>
                </c:pt>
                <c:pt idx="4442">
                  <c:v>0</c:v>
                </c:pt>
                <c:pt idx="4443">
                  <c:v>0</c:v>
                </c:pt>
                <c:pt idx="4444">
                  <c:v>0</c:v>
                </c:pt>
                <c:pt idx="4445">
                  <c:v>0</c:v>
                </c:pt>
                <c:pt idx="4446">
                  <c:v>0</c:v>
                </c:pt>
                <c:pt idx="4447">
                  <c:v>0</c:v>
                </c:pt>
                <c:pt idx="4448">
                  <c:v>0</c:v>
                </c:pt>
                <c:pt idx="4449">
                  <c:v>0</c:v>
                </c:pt>
                <c:pt idx="4450">
                  <c:v>0</c:v>
                </c:pt>
                <c:pt idx="4451">
                  <c:v>0</c:v>
                </c:pt>
                <c:pt idx="4452">
                  <c:v>0</c:v>
                </c:pt>
                <c:pt idx="4453">
                  <c:v>0</c:v>
                </c:pt>
                <c:pt idx="4454">
                  <c:v>0</c:v>
                </c:pt>
                <c:pt idx="4455">
                  <c:v>0</c:v>
                </c:pt>
                <c:pt idx="4456">
                  <c:v>0</c:v>
                </c:pt>
                <c:pt idx="4457">
                  <c:v>0</c:v>
                </c:pt>
                <c:pt idx="4458">
                  <c:v>0</c:v>
                </c:pt>
                <c:pt idx="4459">
                  <c:v>0</c:v>
                </c:pt>
                <c:pt idx="4460">
                  <c:v>0</c:v>
                </c:pt>
                <c:pt idx="4461">
                  <c:v>0</c:v>
                </c:pt>
                <c:pt idx="4462">
                  <c:v>0</c:v>
                </c:pt>
                <c:pt idx="4463">
                  <c:v>0</c:v>
                </c:pt>
                <c:pt idx="4464">
                  <c:v>0</c:v>
                </c:pt>
                <c:pt idx="4465">
                  <c:v>0</c:v>
                </c:pt>
                <c:pt idx="4466">
                  <c:v>0</c:v>
                </c:pt>
                <c:pt idx="4467">
                  <c:v>0</c:v>
                </c:pt>
                <c:pt idx="4468">
                  <c:v>0</c:v>
                </c:pt>
                <c:pt idx="4469">
                  <c:v>0</c:v>
                </c:pt>
                <c:pt idx="4470">
                  <c:v>0</c:v>
                </c:pt>
                <c:pt idx="4471">
                  <c:v>0</c:v>
                </c:pt>
                <c:pt idx="4472">
                  <c:v>0</c:v>
                </c:pt>
                <c:pt idx="4473">
                  <c:v>0</c:v>
                </c:pt>
                <c:pt idx="4474">
                  <c:v>0</c:v>
                </c:pt>
                <c:pt idx="4475">
                  <c:v>0</c:v>
                </c:pt>
                <c:pt idx="4476">
                  <c:v>0</c:v>
                </c:pt>
                <c:pt idx="4477">
                  <c:v>0</c:v>
                </c:pt>
                <c:pt idx="4478">
                  <c:v>0</c:v>
                </c:pt>
                <c:pt idx="4479">
                  <c:v>0</c:v>
                </c:pt>
                <c:pt idx="4480">
                  <c:v>0</c:v>
                </c:pt>
                <c:pt idx="4481">
                  <c:v>0</c:v>
                </c:pt>
                <c:pt idx="4482">
                  <c:v>0</c:v>
                </c:pt>
                <c:pt idx="4483">
                  <c:v>0</c:v>
                </c:pt>
                <c:pt idx="4484">
                  <c:v>0</c:v>
                </c:pt>
                <c:pt idx="4485">
                  <c:v>0</c:v>
                </c:pt>
                <c:pt idx="4486">
                  <c:v>0</c:v>
                </c:pt>
                <c:pt idx="4487">
                  <c:v>0</c:v>
                </c:pt>
                <c:pt idx="4488">
                  <c:v>0</c:v>
                </c:pt>
                <c:pt idx="4489">
                  <c:v>0</c:v>
                </c:pt>
                <c:pt idx="4490">
                  <c:v>0</c:v>
                </c:pt>
                <c:pt idx="4491">
                  <c:v>0</c:v>
                </c:pt>
                <c:pt idx="4492">
                  <c:v>0</c:v>
                </c:pt>
                <c:pt idx="4493">
                  <c:v>0</c:v>
                </c:pt>
                <c:pt idx="4494">
                  <c:v>0</c:v>
                </c:pt>
                <c:pt idx="4495">
                  <c:v>0</c:v>
                </c:pt>
                <c:pt idx="4496">
                  <c:v>0</c:v>
                </c:pt>
                <c:pt idx="4497">
                  <c:v>0</c:v>
                </c:pt>
                <c:pt idx="4498">
                  <c:v>0</c:v>
                </c:pt>
                <c:pt idx="4499">
                  <c:v>0</c:v>
                </c:pt>
                <c:pt idx="4500">
                  <c:v>0</c:v>
                </c:pt>
                <c:pt idx="4501">
                  <c:v>0</c:v>
                </c:pt>
                <c:pt idx="4502">
                  <c:v>0</c:v>
                </c:pt>
                <c:pt idx="4503">
                  <c:v>0</c:v>
                </c:pt>
                <c:pt idx="4504">
                  <c:v>0</c:v>
                </c:pt>
                <c:pt idx="4505">
                  <c:v>0</c:v>
                </c:pt>
                <c:pt idx="4506">
                  <c:v>0</c:v>
                </c:pt>
                <c:pt idx="4507">
                  <c:v>0</c:v>
                </c:pt>
                <c:pt idx="4508">
                  <c:v>0</c:v>
                </c:pt>
                <c:pt idx="4509">
                  <c:v>0</c:v>
                </c:pt>
                <c:pt idx="4510">
                  <c:v>0</c:v>
                </c:pt>
                <c:pt idx="4511">
                  <c:v>0</c:v>
                </c:pt>
                <c:pt idx="4512">
                  <c:v>0</c:v>
                </c:pt>
                <c:pt idx="4513">
                  <c:v>0</c:v>
                </c:pt>
                <c:pt idx="4514">
                  <c:v>0</c:v>
                </c:pt>
                <c:pt idx="4515">
                  <c:v>0</c:v>
                </c:pt>
                <c:pt idx="4516">
                  <c:v>0</c:v>
                </c:pt>
                <c:pt idx="4517">
                  <c:v>0</c:v>
                </c:pt>
                <c:pt idx="4518">
                  <c:v>0</c:v>
                </c:pt>
                <c:pt idx="4519">
                  <c:v>0</c:v>
                </c:pt>
                <c:pt idx="4520">
                  <c:v>0</c:v>
                </c:pt>
                <c:pt idx="4521">
                  <c:v>0</c:v>
                </c:pt>
                <c:pt idx="4522">
                  <c:v>0</c:v>
                </c:pt>
                <c:pt idx="4523">
                  <c:v>0</c:v>
                </c:pt>
                <c:pt idx="4524">
                  <c:v>0</c:v>
                </c:pt>
                <c:pt idx="4525">
                  <c:v>0</c:v>
                </c:pt>
                <c:pt idx="4526">
                  <c:v>0</c:v>
                </c:pt>
                <c:pt idx="4527">
                  <c:v>0</c:v>
                </c:pt>
                <c:pt idx="4528">
                  <c:v>0</c:v>
                </c:pt>
                <c:pt idx="4529">
                  <c:v>0</c:v>
                </c:pt>
                <c:pt idx="4530">
                  <c:v>0</c:v>
                </c:pt>
                <c:pt idx="4531">
                  <c:v>0</c:v>
                </c:pt>
                <c:pt idx="4532">
                  <c:v>0</c:v>
                </c:pt>
                <c:pt idx="4533">
                  <c:v>0</c:v>
                </c:pt>
                <c:pt idx="4534">
                  <c:v>0</c:v>
                </c:pt>
                <c:pt idx="4535">
                  <c:v>0</c:v>
                </c:pt>
                <c:pt idx="4536">
                  <c:v>0</c:v>
                </c:pt>
                <c:pt idx="4537">
                  <c:v>0</c:v>
                </c:pt>
                <c:pt idx="4538">
                  <c:v>0</c:v>
                </c:pt>
                <c:pt idx="4539">
                  <c:v>0</c:v>
                </c:pt>
                <c:pt idx="4540">
                  <c:v>0</c:v>
                </c:pt>
                <c:pt idx="4541">
                  <c:v>0</c:v>
                </c:pt>
                <c:pt idx="4542">
                  <c:v>0</c:v>
                </c:pt>
                <c:pt idx="4543">
                  <c:v>0</c:v>
                </c:pt>
                <c:pt idx="4544">
                  <c:v>0</c:v>
                </c:pt>
                <c:pt idx="4545">
                  <c:v>0</c:v>
                </c:pt>
                <c:pt idx="4546">
                  <c:v>0</c:v>
                </c:pt>
                <c:pt idx="4547">
                  <c:v>0</c:v>
                </c:pt>
                <c:pt idx="4548">
                  <c:v>0</c:v>
                </c:pt>
                <c:pt idx="4549">
                  <c:v>0</c:v>
                </c:pt>
                <c:pt idx="4550">
                  <c:v>0</c:v>
                </c:pt>
                <c:pt idx="4551">
                  <c:v>0</c:v>
                </c:pt>
                <c:pt idx="4552">
                  <c:v>0</c:v>
                </c:pt>
                <c:pt idx="4553">
                  <c:v>0</c:v>
                </c:pt>
                <c:pt idx="4554">
                  <c:v>0</c:v>
                </c:pt>
                <c:pt idx="4555">
                  <c:v>0</c:v>
                </c:pt>
                <c:pt idx="4556">
                  <c:v>0</c:v>
                </c:pt>
                <c:pt idx="4557">
                  <c:v>0</c:v>
                </c:pt>
                <c:pt idx="4558">
                  <c:v>0</c:v>
                </c:pt>
                <c:pt idx="4559">
                  <c:v>0</c:v>
                </c:pt>
                <c:pt idx="4560">
                  <c:v>0</c:v>
                </c:pt>
                <c:pt idx="4561">
                  <c:v>0</c:v>
                </c:pt>
                <c:pt idx="4562">
                  <c:v>0</c:v>
                </c:pt>
                <c:pt idx="4563">
                  <c:v>0</c:v>
                </c:pt>
                <c:pt idx="4564">
                  <c:v>0</c:v>
                </c:pt>
                <c:pt idx="4565">
                  <c:v>0</c:v>
                </c:pt>
                <c:pt idx="4566">
                  <c:v>0</c:v>
                </c:pt>
                <c:pt idx="4567">
                  <c:v>0</c:v>
                </c:pt>
                <c:pt idx="4568">
                  <c:v>0</c:v>
                </c:pt>
                <c:pt idx="4569">
                  <c:v>0</c:v>
                </c:pt>
                <c:pt idx="4570">
                  <c:v>0</c:v>
                </c:pt>
                <c:pt idx="4571">
                  <c:v>0</c:v>
                </c:pt>
                <c:pt idx="4572">
                  <c:v>0</c:v>
                </c:pt>
                <c:pt idx="4573">
                  <c:v>0</c:v>
                </c:pt>
                <c:pt idx="4574">
                  <c:v>0</c:v>
                </c:pt>
                <c:pt idx="4575">
                  <c:v>0</c:v>
                </c:pt>
                <c:pt idx="4576">
                  <c:v>0</c:v>
                </c:pt>
                <c:pt idx="4577">
                  <c:v>0</c:v>
                </c:pt>
                <c:pt idx="4578">
                  <c:v>0</c:v>
                </c:pt>
                <c:pt idx="4579">
                  <c:v>0</c:v>
                </c:pt>
                <c:pt idx="4580">
                  <c:v>0</c:v>
                </c:pt>
                <c:pt idx="4581">
                  <c:v>0</c:v>
                </c:pt>
                <c:pt idx="4582">
                  <c:v>0</c:v>
                </c:pt>
                <c:pt idx="4583">
                  <c:v>0</c:v>
                </c:pt>
                <c:pt idx="4584">
                  <c:v>0</c:v>
                </c:pt>
                <c:pt idx="4585">
                  <c:v>0</c:v>
                </c:pt>
                <c:pt idx="4586">
                  <c:v>0</c:v>
                </c:pt>
                <c:pt idx="4587">
                  <c:v>0</c:v>
                </c:pt>
                <c:pt idx="4588">
                  <c:v>0</c:v>
                </c:pt>
                <c:pt idx="4589">
                  <c:v>0</c:v>
                </c:pt>
                <c:pt idx="4590">
                  <c:v>0</c:v>
                </c:pt>
                <c:pt idx="4591">
                  <c:v>0</c:v>
                </c:pt>
                <c:pt idx="4592">
                  <c:v>0</c:v>
                </c:pt>
                <c:pt idx="4593">
                  <c:v>0</c:v>
                </c:pt>
                <c:pt idx="4594">
                  <c:v>0</c:v>
                </c:pt>
                <c:pt idx="4595">
                  <c:v>0</c:v>
                </c:pt>
                <c:pt idx="4596">
                  <c:v>0</c:v>
                </c:pt>
                <c:pt idx="4597">
                  <c:v>0</c:v>
                </c:pt>
                <c:pt idx="4598">
                  <c:v>0</c:v>
                </c:pt>
                <c:pt idx="4599">
                  <c:v>0</c:v>
                </c:pt>
                <c:pt idx="4600">
                  <c:v>0</c:v>
                </c:pt>
                <c:pt idx="4601">
                  <c:v>0</c:v>
                </c:pt>
                <c:pt idx="4602">
                  <c:v>0</c:v>
                </c:pt>
                <c:pt idx="4603">
                  <c:v>0</c:v>
                </c:pt>
                <c:pt idx="4604">
                  <c:v>0</c:v>
                </c:pt>
                <c:pt idx="4605">
                  <c:v>0</c:v>
                </c:pt>
                <c:pt idx="4606">
                  <c:v>0</c:v>
                </c:pt>
                <c:pt idx="4607">
                  <c:v>0</c:v>
                </c:pt>
                <c:pt idx="4608">
                  <c:v>0</c:v>
                </c:pt>
                <c:pt idx="4609">
                  <c:v>0</c:v>
                </c:pt>
                <c:pt idx="4610">
                  <c:v>0</c:v>
                </c:pt>
                <c:pt idx="4611">
                  <c:v>0</c:v>
                </c:pt>
                <c:pt idx="4612">
                  <c:v>0</c:v>
                </c:pt>
                <c:pt idx="4613">
                  <c:v>0</c:v>
                </c:pt>
                <c:pt idx="4614">
                  <c:v>0</c:v>
                </c:pt>
                <c:pt idx="4615">
                  <c:v>0</c:v>
                </c:pt>
                <c:pt idx="4616">
                  <c:v>0</c:v>
                </c:pt>
                <c:pt idx="4617">
                  <c:v>0</c:v>
                </c:pt>
                <c:pt idx="4618">
                  <c:v>0</c:v>
                </c:pt>
                <c:pt idx="4619">
                  <c:v>0</c:v>
                </c:pt>
                <c:pt idx="4620">
                  <c:v>0</c:v>
                </c:pt>
                <c:pt idx="4621">
                  <c:v>0</c:v>
                </c:pt>
                <c:pt idx="4622">
                  <c:v>0</c:v>
                </c:pt>
                <c:pt idx="4623">
                  <c:v>0</c:v>
                </c:pt>
                <c:pt idx="4624">
                  <c:v>0</c:v>
                </c:pt>
                <c:pt idx="4625">
                  <c:v>0</c:v>
                </c:pt>
                <c:pt idx="4626">
                  <c:v>0</c:v>
                </c:pt>
                <c:pt idx="4627">
                  <c:v>0</c:v>
                </c:pt>
                <c:pt idx="4628">
                  <c:v>0</c:v>
                </c:pt>
                <c:pt idx="4629">
                  <c:v>0</c:v>
                </c:pt>
                <c:pt idx="4630">
                  <c:v>0</c:v>
                </c:pt>
                <c:pt idx="4631">
                  <c:v>0</c:v>
                </c:pt>
                <c:pt idx="4632">
                  <c:v>0</c:v>
                </c:pt>
                <c:pt idx="4633">
                  <c:v>0</c:v>
                </c:pt>
                <c:pt idx="4634">
                  <c:v>0</c:v>
                </c:pt>
                <c:pt idx="4635">
                  <c:v>0</c:v>
                </c:pt>
                <c:pt idx="4636">
                  <c:v>0</c:v>
                </c:pt>
                <c:pt idx="4637">
                  <c:v>0</c:v>
                </c:pt>
                <c:pt idx="4638">
                  <c:v>0</c:v>
                </c:pt>
                <c:pt idx="4639">
                  <c:v>0</c:v>
                </c:pt>
                <c:pt idx="4640">
                  <c:v>0</c:v>
                </c:pt>
                <c:pt idx="4641">
                  <c:v>0</c:v>
                </c:pt>
                <c:pt idx="4642">
                  <c:v>0</c:v>
                </c:pt>
                <c:pt idx="4643">
                  <c:v>0</c:v>
                </c:pt>
                <c:pt idx="4644">
                  <c:v>0</c:v>
                </c:pt>
                <c:pt idx="4645">
                  <c:v>0</c:v>
                </c:pt>
                <c:pt idx="4646">
                  <c:v>0</c:v>
                </c:pt>
                <c:pt idx="4647">
                  <c:v>0</c:v>
                </c:pt>
                <c:pt idx="4648">
                  <c:v>0</c:v>
                </c:pt>
                <c:pt idx="4649">
                  <c:v>0</c:v>
                </c:pt>
                <c:pt idx="4650">
                  <c:v>0</c:v>
                </c:pt>
                <c:pt idx="4651">
                  <c:v>0</c:v>
                </c:pt>
                <c:pt idx="4652">
                  <c:v>0</c:v>
                </c:pt>
                <c:pt idx="4653">
                  <c:v>0</c:v>
                </c:pt>
                <c:pt idx="4654">
                  <c:v>0</c:v>
                </c:pt>
                <c:pt idx="4655">
                  <c:v>0</c:v>
                </c:pt>
                <c:pt idx="4656">
                  <c:v>0</c:v>
                </c:pt>
                <c:pt idx="4657">
                  <c:v>0</c:v>
                </c:pt>
                <c:pt idx="4658">
                  <c:v>0</c:v>
                </c:pt>
                <c:pt idx="4659">
                  <c:v>0</c:v>
                </c:pt>
                <c:pt idx="4660">
                  <c:v>0</c:v>
                </c:pt>
                <c:pt idx="4661">
                  <c:v>0</c:v>
                </c:pt>
                <c:pt idx="4662">
                  <c:v>0</c:v>
                </c:pt>
                <c:pt idx="4663">
                  <c:v>0</c:v>
                </c:pt>
                <c:pt idx="4664">
                  <c:v>0</c:v>
                </c:pt>
                <c:pt idx="4665">
                  <c:v>0</c:v>
                </c:pt>
                <c:pt idx="4666">
                  <c:v>0</c:v>
                </c:pt>
                <c:pt idx="4667">
                  <c:v>0</c:v>
                </c:pt>
                <c:pt idx="4668">
                  <c:v>0</c:v>
                </c:pt>
                <c:pt idx="4669">
                  <c:v>0</c:v>
                </c:pt>
                <c:pt idx="4670">
                  <c:v>0</c:v>
                </c:pt>
                <c:pt idx="4671">
                  <c:v>0</c:v>
                </c:pt>
                <c:pt idx="4672">
                  <c:v>0</c:v>
                </c:pt>
                <c:pt idx="4673">
                  <c:v>0</c:v>
                </c:pt>
                <c:pt idx="4674">
                  <c:v>0</c:v>
                </c:pt>
                <c:pt idx="4675">
                  <c:v>0</c:v>
                </c:pt>
                <c:pt idx="4676">
                  <c:v>0</c:v>
                </c:pt>
                <c:pt idx="4677">
                  <c:v>0</c:v>
                </c:pt>
                <c:pt idx="4678">
                  <c:v>0</c:v>
                </c:pt>
                <c:pt idx="4679">
                  <c:v>0</c:v>
                </c:pt>
                <c:pt idx="4680">
                  <c:v>0</c:v>
                </c:pt>
                <c:pt idx="4681">
                  <c:v>0</c:v>
                </c:pt>
                <c:pt idx="4682">
                  <c:v>0</c:v>
                </c:pt>
                <c:pt idx="4683">
                  <c:v>0</c:v>
                </c:pt>
                <c:pt idx="4684">
                  <c:v>0</c:v>
                </c:pt>
                <c:pt idx="4685">
                  <c:v>0</c:v>
                </c:pt>
                <c:pt idx="4686">
                  <c:v>0</c:v>
                </c:pt>
                <c:pt idx="4687">
                  <c:v>0</c:v>
                </c:pt>
                <c:pt idx="4688">
                  <c:v>0</c:v>
                </c:pt>
                <c:pt idx="4689">
                  <c:v>0</c:v>
                </c:pt>
                <c:pt idx="4690">
                  <c:v>0</c:v>
                </c:pt>
                <c:pt idx="4691">
                  <c:v>0</c:v>
                </c:pt>
                <c:pt idx="4692">
                  <c:v>0</c:v>
                </c:pt>
                <c:pt idx="4693">
                  <c:v>0</c:v>
                </c:pt>
                <c:pt idx="4694">
                  <c:v>0</c:v>
                </c:pt>
                <c:pt idx="4695">
                  <c:v>0</c:v>
                </c:pt>
                <c:pt idx="4696">
                  <c:v>0</c:v>
                </c:pt>
                <c:pt idx="4697">
                  <c:v>0</c:v>
                </c:pt>
                <c:pt idx="4698">
                  <c:v>0</c:v>
                </c:pt>
                <c:pt idx="4699">
                  <c:v>0</c:v>
                </c:pt>
                <c:pt idx="4700">
                  <c:v>0</c:v>
                </c:pt>
                <c:pt idx="4701">
                  <c:v>0</c:v>
                </c:pt>
                <c:pt idx="4702">
                  <c:v>0</c:v>
                </c:pt>
                <c:pt idx="4703">
                  <c:v>0</c:v>
                </c:pt>
                <c:pt idx="4704">
                  <c:v>0</c:v>
                </c:pt>
                <c:pt idx="4705">
                  <c:v>0</c:v>
                </c:pt>
                <c:pt idx="4706">
                  <c:v>0</c:v>
                </c:pt>
                <c:pt idx="4707">
                  <c:v>0</c:v>
                </c:pt>
                <c:pt idx="4708">
                  <c:v>0</c:v>
                </c:pt>
                <c:pt idx="4709">
                  <c:v>0</c:v>
                </c:pt>
                <c:pt idx="4710">
                  <c:v>0</c:v>
                </c:pt>
                <c:pt idx="4711">
                  <c:v>0</c:v>
                </c:pt>
                <c:pt idx="4712">
                  <c:v>0</c:v>
                </c:pt>
                <c:pt idx="4713">
                  <c:v>0</c:v>
                </c:pt>
                <c:pt idx="4714">
                  <c:v>0</c:v>
                </c:pt>
                <c:pt idx="4715">
                  <c:v>0</c:v>
                </c:pt>
                <c:pt idx="4716">
                  <c:v>0</c:v>
                </c:pt>
                <c:pt idx="4717">
                  <c:v>0</c:v>
                </c:pt>
                <c:pt idx="4718">
                  <c:v>0</c:v>
                </c:pt>
                <c:pt idx="4719">
                  <c:v>0</c:v>
                </c:pt>
                <c:pt idx="4720">
                  <c:v>0</c:v>
                </c:pt>
                <c:pt idx="4721">
                  <c:v>0</c:v>
                </c:pt>
                <c:pt idx="4722">
                  <c:v>0</c:v>
                </c:pt>
                <c:pt idx="4723">
                  <c:v>0</c:v>
                </c:pt>
                <c:pt idx="4724">
                  <c:v>0</c:v>
                </c:pt>
                <c:pt idx="4725">
                  <c:v>0</c:v>
                </c:pt>
                <c:pt idx="4726">
                  <c:v>0</c:v>
                </c:pt>
                <c:pt idx="4727">
                  <c:v>0</c:v>
                </c:pt>
                <c:pt idx="4728">
                  <c:v>0</c:v>
                </c:pt>
                <c:pt idx="4729">
                  <c:v>0</c:v>
                </c:pt>
                <c:pt idx="4730">
                  <c:v>0</c:v>
                </c:pt>
                <c:pt idx="4731">
                  <c:v>0</c:v>
                </c:pt>
                <c:pt idx="4732">
                  <c:v>0</c:v>
                </c:pt>
                <c:pt idx="4733">
                  <c:v>0</c:v>
                </c:pt>
                <c:pt idx="4734">
                  <c:v>0</c:v>
                </c:pt>
                <c:pt idx="4735">
                  <c:v>0</c:v>
                </c:pt>
                <c:pt idx="4736">
                  <c:v>0</c:v>
                </c:pt>
                <c:pt idx="4737">
                  <c:v>0</c:v>
                </c:pt>
                <c:pt idx="4738">
                  <c:v>0</c:v>
                </c:pt>
                <c:pt idx="4739">
                  <c:v>0</c:v>
                </c:pt>
                <c:pt idx="4740">
                  <c:v>0</c:v>
                </c:pt>
                <c:pt idx="4741">
                  <c:v>0</c:v>
                </c:pt>
                <c:pt idx="4742">
                  <c:v>0</c:v>
                </c:pt>
                <c:pt idx="4743">
                  <c:v>0</c:v>
                </c:pt>
                <c:pt idx="4744">
                  <c:v>0</c:v>
                </c:pt>
                <c:pt idx="4745">
                  <c:v>0</c:v>
                </c:pt>
                <c:pt idx="4746">
                  <c:v>0</c:v>
                </c:pt>
                <c:pt idx="4747">
                  <c:v>0</c:v>
                </c:pt>
                <c:pt idx="4748">
                  <c:v>0</c:v>
                </c:pt>
                <c:pt idx="4749">
                  <c:v>0</c:v>
                </c:pt>
                <c:pt idx="4750">
                  <c:v>0</c:v>
                </c:pt>
                <c:pt idx="4751">
                  <c:v>0</c:v>
                </c:pt>
                <c:pt idx="4752">
                  <c:v>0</c:v>
                </c:pt>
                <c:pt idx="4753">
                  <c:v>0</c:v>
                </c:pt>
                <c:pt idx="4754">
                  <c:v>0</c:v>
                </c:pt>
                <c:pt idx="4755">
                  <c:v>0</c:v>
                </c:pt>
                <c:pt idx="4756">
                  <c:v>0</c:v>
                </c:pt>
                <c:pt idx="4757">
                  <c:v>0</c:v>
                </c:pt>
                <c:pt idx="4758">
                  <c:v>0</c:v>
                </c:pt>
                <c:pt idx="4759">
                  <c:v>0</c:v>
                </c:pt>
                <c:pt idx="4760">
                  <c:v>0</c:v>
                </c:pt>
                <c:pt idx="4761">
                  <c:v>0</c:v>
                </c:pt>
                <c:pt idx="4762">
                  <c:v>0</c:v>
                </c:pt>
                <c:pt idx="4763">
                  <c:v>0</c:v>
                </c:pt>
                <c:pt idx="4764">
                  <c:v>0</c:v>
                </c:pt>
                <c:pt idx="4765">
                  <c:v>0</c:v>
                </c:pt>
                <c:pt idx="4766">
                  <c:v>0</c:v>
                </c:pt>
                <c:pt idx="4767">
                  <c:v>0</c:v>
                </c:pt>
                <c:pt idx="4768">
                  <c:v>0</c:v>
                </c:pt>
                <c:pt idx="4769">
                  <c:v>0</c:v>
                </c:pt>
                <c:pt idx="4770">
                  <c:v>0</c:v>
                </c:pt>
                <c:pt idx="4771">
                  <c:v>0</c:v>
                </c:pt>
                <c:pt idx="4772">
                  <c:v>0</c:v>
                </c:pt>
                <c:pt idx="4773">
                  <c:v>0</c:v>
                </c:pt>
                <c:pt idx="4774">
                  <c:v>0</c:v>
                </c:pt>
                <c:pt idx="4775">
                  <c:v>0</c:v>
                </c:pt>
                <c:pt idx="4776">
                  <c:v>0</c:v>
                </c:pt>
                <c:pt idx="4777">
                  <c:v>0</c:v>
                </c:pt>
                <c:pt idx="4778">
                  <c:v>0</c:v>
                </c:pt>
                <c:pt idx="4779">
                  <c:v>0</c:v>
                </c:pt>
                <c:pt idx="4780">
                  <c:v>0</c:v>
                </c:pt>
                <c:pt idx="4781">
                  <c:v>0</c:v>
                </c:pt>
                <c:pt idx="4782">
                  <c:v>0</c:v>
                </c:pt>
                <c:pt idx="4783">
                  <c:v>0</c:v>
                </c:pt>
                <c:pt idx="4784">
                  <c:v>0</c:v>
                </c:pt>
                <c:pt idx="4785">
                  <c:v>0</c:v>
                </c:pt>
                <c:pt idx="4786">
                  <c:v>0</c:v>
                </c:pt>
                <c:pt idx="4787">
                  <c:v>0</c:v>
                </c:pt>
                <c:pt idx="4788">
                  <c:v>0</c:v>
                </c:pt>
                <c:pt idx="4789">
                  <c:v>0</c:v>
                </c:pt>
                <c:pt idx="4790">
                  <c:v>0</c:v>
                </c:pt>
                <c:pt idx="4791">
                  <c:v>0</c:v>
                </c:pt>
                <c:pt idx="4792">
                  <c:v>0</c:v>
                </c:pt>
                <c:pt idx="4793">
                  <c:v>0</c:v>
                </c:pt>
                <c:pt idx="4794">
                  <c:v>0</c:v>
                </c:pt>
                <c:pt idx="4795">
                  <c:v>0</c:v>
                </c:pt>
                <c:pt idx="4796">
                  <c:v>0</c:v>
                </c:pt>
                <c:pt idx="4797">
                  <c:v>0</c:v>
                </c:pt>
                <c:pt idx="4798">
                  <c:v>0</c:v>
                </c:pt>
                <c:pt idx="4799">
                  <c:v>0</c:v>
                </c:pt>
                <c:pt idx="4800">
                  <c:v>0</c:v>
                </c:pt>
                <c:pt idx="4801">
                  <c:v>0</c:v>
                </c:pt>
                <c:pt idx="4802">
                  <c:v>0</c:v>
                </c:pt>
                <c:pt idx="4803">
                  <c:v>0</c:v>
                </c:pt>
                <c:pt idx="4804">
                  <c:v>0</c:v>
                </c:pt>
                <c:pt idx="4805">
                  <c:v>0</c:v>
                </c:pt>
                <c:pt idx="4806">
                  <c:v>0</c:v>
                </c:pt>
                <c:pt idx="4807">
                  <c:v>0</c:v>
                </c:pt>
                <c:pt idx="4808">
                  <c:v>0</c:v>
                </c:pt>
                <c:pt idx="4809">
                  <c:v>0</c:v>
                </c:pt>
                <c:pt idx="4810">
                  <c:v>0</c:v>
                </c:pt>
                <c:pt idx="4811">
                  <c:v>0</c:v>
                </c:pt>
                <c:pt idx="4812">
                  <c:v>0</c:v>
                </c:pt>
                <c:pt idx="4813">
                  <c:v>0</c:v>
                </c:pt>
                <c:pt idx="4814">
                  <c:v>0</c:v>
                </c:pt>
                <c:pt idx="4815">
                  <c:v>0</c:v>
                </c:pt>
                <c:pt idx="4816">
                  <c:v>0</c:v>
                </c:pt>
                <c:pt idx="4817">
                  <c:v>0</c:v>
                </c:pt>
                <c:pt idx="4818">
                  <c:v>0</c:v>
                </c:pt>
                <c:pt idx="4819">
                  <c:v>0</c:v>
                </c:pt>
                <c:pt idx="4820">
                  <c:v>0</c:v>
                </c:pt>
                <c:pt idx="4821">
                  <c:v>0</c:v>
                </c:pt>
                <c:pt idx="4822">
                  <c:v>0</c:v>
                </c:pt>
                <c:pt idx="4823">
                  <c:v>0</c:v>
                </c:pt>
                <c:pt idx="4824">
                  <c:v>0</c:v>
                </c:pt>
                <c:pt idx="4825">
                  <c:v>0</c:v>
                </c:pt>
                <c:pt idx="4826">
                  <c:v>0</c:v>
                </c:pt>
                <c:pt idx="4827">
                  <c:v>0</c:v>
                </c:pt>
                <c:pt idx="4828">
                  <c:v>0</c:v>
                </c:pt>
                <c:pt idx="4829">
                  <c:v>0</c:v>
                </c:pt>
                <c:pt idx="4830">
                  <c:v>0</c:v>
                </c:pt>
                <c:pt idx="4831">
                  <c:v>0</c:v>
                </c:pt>
                <c:pt idx="4832">
                  <c:v>0</c:v>
                </c:pt>
                <c:pt idx="4833">
                  <c:v>0</c:v>
                </c:pt>
                <c:pt idx="4834">
                  <c:v>0</c:v>
                </c:pt>
                <c:pt idx="4835">
                  <c:v>0</c:v>
                </c:pt>
                <c:pt idx="4836">
                  <c:v>0</c:v>
                </c:pt>
                <c:pt idx="4837">
                  <c:v>0</c:v>
                </c:pt>
                <c:pt idx="4838">
                  <c:v>0</c:v>
                </c:pt>
                <c:pt idx="4839">
                  <c:v>0</c:v>
                </c:pt>
                <c:pt idx="4840">
                  <c:v>0</c:v>
                </c:pt>
                <c:pt idx="4841">
                  <c:v>0</c:v>
                </c:pt>
                <c:pt idx="4842">
                  <c:v>0</c:v>
                </c:pt>
                <c:pt idx="4843">
                  <c:v>0</c:v>
                </c:pt>
                <c:pt idx="4844">
                  <c:v>0</c:v>
                </c:pt>
                <c:pt idx="4845">
                  <c:v>0</c:v>
                </c:pt>
                <c:pt idx="4846">
                  <c:v>0</c:v>
                </c:pt>
                <c:pt idx="4847">
                  <c:v>0</c:v>
                </c:pt>
                <c:pt idx="4848">
                  <c:v>0</c:v>
                </c:pt>
                <c:pt idx="4849">
                  <c:v>0</c:v>
                </c:pt>
                <c:pt idx="4850">
                  <c:v>0</c:v>
                </c:pt>
                <c:pt idx="4851">
                  <c:v>0</c:v>
                </c:pt>
                <c:pt idx="4852">
                  <c:v>0</c:v>
                </c:pt>
                <c:pt idx="4853">
                  <c:v>0</c:v>
                </c:pt>
                <c:pt idx="4854">
                  <c:v>0</c:v>
                </c:pt>
                <c:pt idx="4855">
                  <c:v>0</c:v>
                </c:pt>
                <c:pt idx="4856">
                  <c:v>0</c:v>
                </c:pt>
                <c:pt idx="4857">
                  <c:v>0</c:v>
                </c:pt>
                <c:pt idx="4858">
                  <c:v>0</c:v>
                </c:pt>
                <c:pt idx="4859">
                  <c:v>0</c:v>
                </c:pt>
                <c:pt idx="4860">
                  <c:v>0</c:v>
                </c:pt>
                <c:pt idx="4861">
                  <c:v>0</c:v>
                </c:pt>
                <c:pt idx="4862">
                  <c:v>0</c:v>
                </c:pt>
                <c:pt idx="4863">
                  <c:v>0</c:v>
                </c:pt>
                <c:pt idx="4864">
                  <c:v>0</c:v>
                </c:pt>
                <c:pt idx="4865">
                  <c:v>0</c:v>
                </c:pt>
                <c:pt idx="4866">
                  <c:v>0</c:v>
                </c:pt>
                <c:pt idx="4867">
                  <c:v>0</c:v>
                </c:pt>
                <c:pt idx="4868">
                  <c:v>0</c:v>
                </c:pt>
                <c:pt idx="4869">
                  <c:v>0</c:v>
                </c:pt>
                <c:pt idx="4870">
                  <c:v>0</c:v>
                </c:pt>
                <c:pt idx="4871">
                  <c:v>0</c:v>
                </c:pt>
                <c:pt idx="4872">
                  <c:v>0</c:v>
                </c:pt>
                <c:pt idx="4873">
                  <c:v>0</c:v>
                </c:pt>
                <c:pt idx="4874">
                  <c:v>0</c:v>
                </c:pt>
                <c:pt idx="4875">
                  <c:v>0</c:v>
                </c:pt>
                <c:pt idx="4876">
                  <c:v>0</c:v>
                </c:pt>
                <c:pt idx="4877">
                  <c:v>0</c:v>
                </c:pt>
                <c:pt idx="4878">
                  <c:v>0</c:v>
                </c:pt>
                <c:pt idx="4879">
                  <c:v>0</c:v>
                </c:pt>
                <c:pt idx="4880">
                  <c:v>0</c:v>
                </c:pt>
                <c:pt idx="4881">
                  <c:v>0</c:v>
                </c:pt>
                <c:pt idx="4882">
                  <c:v>0</c:v>
                </c:pt>
                <c:pt idx="4883">
                  <c:v>0</c:v>
                </c:pt>
                <c:pt idx="4884">
                  <c:v>0</c:v>
                </c:pt>
                <c:pt idx="4885">
                  <c:v>0</c:v>
                </c:pt>
                <c:pt idx="4886">
                  <c:v>0</c:v>
                </c:pt>
                <c:pt idx="4887">
                  <c:v>0</c:v>
                </c:pt>
                <c:pt idx="4888">
                  <c:v>0</c:v>
                </c:pt>
                <c:pt idx="4889">
                  <c:v>0</c:v>
                </c:pt>
                <c:pt idx="4890">
                  <c:v>0</c:v>
                </c:pt>
                <c:pt idx="4891">
                  <c:v>0</c:v>
                </c:pt>
                <c:pt idx="4892">
                  <c:v>0</c:v>
                </c:pt>
                <c:pt idx="4893">
                  <c:v>0</c:v>
                </c:pt>
                <c:pt idx="4894">
                  <c:v>0</c:v>
                </c:pt>
                <c:pt idx="4895">
                  <c:v>0</c:v>
                </c:pt>
                <c:pt idx="4896">
                  <c:v>0</c:v>
                </c:pt>
                <c:pt idx="4897">
                  <c:v>0</c:v>
                </c:pt>
                <c:pt idx="4898">
                  <c:v>0</c:v>
                </c:pt>
                <c:pt idx="4899">
                  <c:v>0</c:v>
                </c:pt>
                <c:pt idx="4900">
                  <c:v>0</c:v>
                </c:pt>
                <c:pt idx="4901">
                  <c:v>0</c:v>
                </c:pt>
                <c:pt idx="4902">
                  <c:v>0</c:v>
                </c:pt>
                <c:pt idx="4903">
                  <c:v>0</c:v>
                </c:pt>
                <c:pt idx="4904">
                  <c:v>0</c:v>
                </c:pt>
                <c:pt idx="4905">
                  <c:v>0</c:v>
                </c:pt>
                <c:pt idx="4906">
                  <c:v>0</c:v>
                </c:pt>
                <c:pt idx="4907">
                  <c:v>0</c:v>
                </c:pt>
                <c:pt idx="4908">
                  <c:v>0</c:v>
                </c:pt>
                <c:pt idx="4909">
                  <c:v>0</c:v>
                </c:pt>
                <c:pt idx="4910">
                  <c:v>0</c:v>
                </c:pt>
                <c:pt idx="4911">
                  <c:v>0</c:v>
                </c:pt>
                <c:pt idx="4912">
                  <c:v>0</c:v>
                </c:pt>
                <c:pt idx="4913">
                  <c:v>0</c:v>
                </c:pt>
                <c:pt idx="4914">
                  <c:v>0</c:v>
                </c:pt>
                <c:pt idx="4915">
                  <c:v>0</c:v>
                </c:pt>
                <c:pt idx="4916">
                  <c:v>0</c:v>
                </c:pt>
                <c:pt idx="4917">
                  <c:v>0</c:v>
                </c:pt>
                <c:pt idx="4918">
                  <c:v>0</c:v>
                </c:pt>
                <c:pt idx="4919">
                  <c:v>0</c:v>
                </c:pt>
                <c:pt idx="4920">
                  <c:v>0</c:v>
                </c:pt>
                <c:pt idx="4921">
                  <c:v>0</c:v>
                </c:pt>
                <c:pt idx="4922">
                  <c:v>0</c:v>
                </c:pt>
                <c:pt idx="4923">
                  <c:v>0</c:v>
                </c:pt>
                <c:pt idx="4924">
                  <c:v>0</c:v>
                </c:pt>
                <c:pt idx="4925">
                  <c:v>0</c:v>
                </c:pt>
                <c:pt idx="4926">
                  <c:v>0</c:v>
                </c:pt>
                <c:pt idx="4927">
                  <c:v>0</c:v>
                </c:pt>
                <c:pt idx="4928">
                  <c:v>0</c:v>
                </c:pt>
                <c:pt idx="4929">
                  <c:v>0</c:v>
                </c:pt>
                <c:pt idx="4930">
                  <c:v>0</c:v>
                </c:pt>
                <c:pt idx="4931">
                  <c:v>0</c:v>
                </c:pt>
                <c:pt idx="4932">
                  <c:v>0</c:v>
                </c:pt>
                <c:pt idx="4933">
                  <c:v>0</c:v>
                </c:pt>
                <c:pt idx="4934">
                  <c:v>0</c:v>
                </c:pt>
                <c:pt idx="4935">
                  <c:v>0</c:v>
                </c:pt>
                <c:pt idx="4936">
                  <c:v>0</c:v>
                </c:pt>
                <c:pt idx="4937">
                  <c:v>0</c:v>
                </c:pt>
                <c:pt idx="4938">
                  <c:v>0</c:v>
                </c:pt>
                <c:pt idx="4939">
                  <c:v>0</c:v>
                </c:pt>
                <c:pt idx="4940">
                  <c:v>0</c:v>
                </c:pt>
                <c:pt idx="4941">
                  <c:v>0</c:v>
                </c:pt>
                <c:pt idx="4942">
                  <c:v>0</c:v>
                </c:pt>
                <c:pt idx="4943">
                  <c:v>0</c:v>
                </c:pt>
                <c:pt idx="4944">
                  <c:v>0</c:v>
                </c:pt>
                <c:pt idx="4945">
                  <c:v>0</c:v>
                </c:pt>
                <c:pt idx="4946">
                  <c:v>0</c:v>
                </c:pt>
                <c:pt idx="4947">
                  <c:v>0</c:v>
                </c:pt>
                <c:pt idx="4948">
                  <c:v>0</c:v>
                </c:pt>
                <c:pt idx="4949">
                  <c:v>0</c:v>
                </c:pt>
                <c:pt idx="4950">
                  <c:v>0</c:v>
                </c:pt>
                <c:pt idx="4951">
                  <c:v>0</c:v>
                </c:pt>
                <c:pt idx="4952">
                  <c:v>0</c:v>
                </c:pt>
                <c:pt idx="4953">
                  <c:v>0</c:v>
                </c:pt>
                <c:pt idx="4954">
                  <c:v>0</c:v>
                </c:pt>
                <c:pt idx="4955">
                  <c:v>0</c:v>
                </c:pt>
                <c:pt idx="4956">
                  <c:v>0</c:v>
                </c:pt>
                <c:pt idx="4957">
                  <c:v>0</c:v>
                </c:pt>
                <c:pt idx="4958">
                  <c:v>0</c:v>
                </c:pt>
                <c:pt idx="4959">
                  <c:v>0</c:v>
                </c:pt>
                <c:pt idx="4960">
                  <c:v>0</c:v>
                </c:pt>
                <c:pt idx="4961">
                  <c:v>0</c:v>
                </c:pt>
                <c:pt idx="4962">
                  <c:v>0</c:v>
                </c:pt>
                <c:pt idx="4963">
                  <c:v>0</c:v>
                </c:pt>
                <c:pt idx="4964">
                  <c:v>0</c:v>
                </c:pt>
                <c:pt idx="4965">
                  <c:v>0</c:v>
                </c:pt>
                <c:pt idx="4966">
                  <c:v>0</c:v>
                </c:pt>
                <c:pt idx="4967">
                  <c:v>0</c:v>
                </c:pt>
                <c:pt idx="4968">
                  <c:v>0</c:v>
                </c:pt>
                <c:pt idx="4969">
                  <c:v>0</c:v>
                </c:pt>
                <c:pt idx="4970">
                  <c:v>0</c:v>
                </c:pt>
                <c:pt idx="4971">
                  <c:v>0</c:v>
                </c:pt>
                <c:pt idx="4972">
                  <c:v>0</c:v>
                </c:pt>
                <c:pt idx="4973">
                  <c:v>0</c:v>
                </c:pt>
                <c:pt idx="4974">
                  <c:v>0</c:v>
                </c:pt>
                <c:pt idx="4975">
                  <c:v>0</c:v>
                </c:pt>
                <c:pt idx="4976">
                  <c:v>0</c:v>
                </c:pt>
                <c:pt idx="4977">
                  <c:v>0</c:v>
                </c:pt>
                <c:pt idx="4978">
                  <c:v>0</c:v>
                </c:pt>
                <c:pt idx="4979">
                  <c:v>0</c:v>
                </c:pt>
                <c:pt idx="4980">
                  <c:v>0</c:v>
                </c:pt>
                <c:pt idx="4981">
                  <c:v>0</c:v>
                </c:pt>
                <c:pt idx="4982">
                  <c:v>0</c:v>
                </c:pt>
                <c:pt idx="4983">
                  <c:v>0</c:v>
                </c:pt>
                <c:pt idx="4984">
                  <c:v>0</c:v>
                </c:pt>
                <c:pt idx="4985">
                  <c:v>0</c:v>
                </c:pt>
                <c:pt idx="4986">
                  <c:v>0</c:v>
                </c:pt>
                <c:pt idx="4987">
                  <c:v>0</c:v>
                </c:pt>
                <c:pt idx="4988">
                  <c:v>0</c:v>
                </c:pt>
                <c:pt idx="4989">
                  <c:v>0</c:v>
                </c:pt>
                <c:pt idx="4990">
                  <c:v>0</c:v>
                </c:pt>
                <c:pt idx="4991">
                  <c:v>0</c:v>
                </c:pt>
                <c:pt idx="4992">
                  <c:v>0</c:v>
                </c:pt>
                <c:pt idx="4993">
                  <c:v>0</c:v>
                </c:pt>
                <c:pt idx="4994">
                  <c:v>0</c:v>
                </c:pt>
                <c:pt idx="4995">
                  <c:v>0</c:v>
                </c:pt>
                <c:pt idx="4996">
                  <c:v>0</c:v>
                </c:pt>
                <c:pt idx="4997">
                  <c:v>0</c:v>
                </c:pt>
                <c:pt idx="4998">
                  <c:v>0</c:v>
                </c:pt>
                <c:pt idx="4999">
                  <c:v>0</c:v>
                </c:pt>
                <c:pt idx="5000">
                  <c:v>0</c:v>
                </c:pt>
                <c:pt idx="5001">
                  <c:v>0</c:v>
                </c:pt>
                <c:pt idx="5002">
                  <c:v>0</c:v>
                </c:pt>
                <c:pt idx="5003">
                  <c:v>0</c:v>
                </c:pt>
                <c:pt idx="5004">
                  <c:v>0</c:v>
                </c:pt>
                <c:pt idx="5005">
                  <c:v>0</c:v>
                </c:pt>
                <c:pt idx="5006">
                  <c:v>0</c:v>
                </c:pt>
                <c:pt idx="5007">
                  <c:v>0</c:v>
                </c:pt>
                <c:pt idx="5008">
                  <c:v>0</c:v>
                </c:pt>
                <c:pt idx="5009">
                  <c:v>0</c:v>
                </c:pt>
                <c:pt idx="5010">
                  <c:v>0</c:v>
                </c:pt>
                <c:pt idx="5011">
                  <c:v>0</c:v>
                </c:pt>
                <c:pt idx="5012">
                  <c:v>0</c:v>
                </c:pt>
                <c:pt idx="5013">
                  <c:v>0</c:v>
                </c:pt>
                <c:pt idx="5014">
                  <c:v>0</c:v>
                </c:pt>
                <c:pt idx="5015">
                  <c:v>0</c:v>
                </c:pt>
                <c:pt idx="5016">
                  <c:v>0</c:v>
                </c:pt>
                <c:pt idx="5017">
                  <c:v>0</c:v>
                </c:pt>
                <c:pt idx="5018">
                  <c:v>0</c:v>
                </c:pt>
                <c:pt idx="5019">
                  <c:v>0</c:v>
                </c:pt>
                <c:pt idx="5020">
                  <c:v>0</c:v>
                </c:pt>
                <c:pt idx="5021">
                  <c:v>0</c:v>
                </c:pt>
                <c:pt idx="5022">
                  <c:v>0</c:v>
                </c:pt>
                <c:pt idx="5023">
                  <c:v>0</c:v>
                </c:pt>
                <c:pt idx="5024">
                  <c:v>0</c:v>
                </c:pt>
                <c:pt idx="5025">
                  <c:v>0</c:v>
                </c:pt>
                <c:pt idx="5026">
                  <c:v>0</c:v>
                </c:pt>
                <c:pt idx="5027">
                  <c:v>0</c:v>
                </c:pt>
                <c:pt idx="5028">
                  <c:v>0</c:v>
                </c:pt>
                <c:pt idx="5029">
                  <c:v>0</c:v>
                </c:pt>
                <c:pt idx="5030">
                  <c:v>0</c:v>
                </c:pt>
                <c:pt idx="5031">
                  <c:v>0</c:v>
                </c:pt>
                <c:pt idx="5032">
                  <c:v>0</c:v>
                </c:pt>
                <c:pt idx="5033">
                  <c:v>0</c:v>
                </c:pt>
                <c:pt idx="5034">
                  <c:v>0</c:v>
                </c:pt>
                <c:pt idx="5035">
                  <c:v>0</c:v>
                </c:pt>
                <c:pt idx="5036">
                  <c:v>0</c:v>
                </c:pt>
                <c:pt idx="5037">
                  <c:v>0</c:v>
                </c:pt>
                <c:pt idx="5038">
                  <c:v>0</c:v>
                </c:pt>
                <c:pt idx="5039">
                  <c:v>0</c:v>
                </c:pt>
                <c:pt idx="5040">
                  <c:v>0</c:v>
                </c:pt>
                <c:pt idx="5041">
                  <c:v>0</c:v>
                </c:pt>
                <c:pt idx="5042">
                  <c:v>0</c:v>
                </c:pt>
                <c:pt idx="5043">
                  <c:v>0</c:v>
                </c:pt>
                <c:pt idx="5044">
                  <c:v>0</c:v>
                </c:pt>
                <c:pt idx="5045">
                  <c:v>0</c:v>
                </c:pt>
                <c:pt idx="5046">
                  <c:v>0</c:v>
                </c:pt>
                <c:pt idx="5047">
                  <c:v>0</c:v>
                </c:pt>
                <c:pt idx="5048">
                  <c:v>0</c:v>
                </c:pt>
                <c:pt idx="5049">
                  <c:v>0</c:v>
                </c:pt>
                <c:pt idx="5050">
                  <c:v>0</c:v>
                </c:pt>
                <c:pt idx="5051">
                  <c:v>0</c:v>
                </c:pt>
                <c:pt idx="5052">
                  <c:v>0</c:v>
                </c:pt>
                <c:pt idx="5053">
                  <c:v>0</c:v>
                </c:pt>
                <c:pt idx="5054">
                  <c:v>0</c:v>
                </c:pt>
                <c:pt idx="5055">
                  <c:v>0</c:v>
                </c:pt>
                <c:pt idx="5056">
                  <c:v>0</c:v>
                </c:pt>
                <c:pt idx="5057">
                  <c:v>0</c:v>
                </c:pt>
                <c:pt idx="5058">
                  <c:v>0</c:v>
                </c:pt>
                <c:pt idx="5059">
                  <c:v>0</c:v>
                </c:pt>
                <c:pt idx="5060">
                  <c:v>0</c:v>
                </c:pt>
                <c:pt idx="5061">
                  <c:v>0</c:v>
                </c:pt>
                <c:pt idx="5062">
                  <c:v>0</c:v>
                </c:pt>
                <c:pt idx="5063">
                  <c:v>0</c:v>
                </c:pt>
                <c:pt idx="5064">
                  <c:v>0</c:v>
                </c:pt>
                <c:pt idx="5065">
                  <c:v>0</c:v>
                </c:pt>
                <c:pt idx="5066">
                  <c:v>0</c:v>
                </c:pt>
                <c:pt idx="5067">
                  <c:v>0</c:v>
                </c:pt>
                <c:pt idx="5068">
                  <c:v>0</c:v>
                </c:pt>
                <c:pt idx="5069">
                  <c:v>0</c:v>
                </c:pt>
                <c:pt idx="5070">
                  <c:v>0</c:v>
                </c:pt>
                <c:pt idx="5071">
                  <c:v>0</c:v>
                </c:pt>
                <c:pt idx="5072">
                  <c:v>0</c:v>
                </c:pt>
                <c:pt idx="5073">
                  <c:v>0</c:v>
                </c:pt>
                <c:pt idx="5074">
                  <c:v>0</c:v>
                </c:pt>
                <c:pt idx="5075">
                  <c:v>0</c:v>
                </c:pt>
                <c:pt idx="5076">
                  <c:v>0</c:v>
                </c:pt>
                <c:pt idx="5077">
                  <c:v>0</c:v>
                </c:pt>
                <c:pt idx="5078">
                  <c:v>0</c:v>
                </c:pt>
                <c:pt idx="5079">
                  <c:v>0</c:v>
                </c:pt>
                <c:pt idx="5080">
                  <c:v>0</c:v>
                </c:pt>
                <c:pt idx="5081">
                  <c:v>0</c:v>
                </c:pt>
                <c:pt idx="5082">
                  <c:v>0</c:v>
                </c:pt>
                <c:pt idx="5083">
                  <c:v>0</c:v>
                </c:pt>
                <c:pt idx="5084">
                  <c:v>0</c:v>
                </c:pt>
                <c:pt idx="5085">
                  <c:v>0</c:v>
                </c:pt>
                <c:pt idx="5086">
                  <c:v>0</c:v>
                </c:pt>
                <c:pt idx="5087">
                  <c:v>0</c:v>
                </c:pt>
                <c:pt idx="5088">
                  <c:v>0</c:v>
                </c:pt>
                <c:pt idx="5089">
                  <c:v>0</c:v>
                </c:pt>
                <c:pt idx="5090">
                  <c:v>0</c:v>
                </c:pt>
                <c:pt idx="5091">
                  <c:v>0</c:v>
                </c:pt>
                <c:pt idx="5092">
                  <c:v>0</c:v>
                </c:pt>
                <c:pt idx="5093">
                  <c:v>0</c:v>
                </c:pt>
                <c:pt idx="5094">
                  <c:v>0</c:v>
                </c:pt>
                <c:pt idx="5095">
                  <c:v>0</c:v>
                </c:pt>
                <c:pt idx="5096">
                  <c:v>0</c:v>
                </c:pt>
                <c:pt idx="5097">
                  <c:v>0</c:v>
                </c:pt>
                <c:pt idx="5098">
                  <c:v>0</c:v>
                </c:pt>
                <c:pt idx="5099">
                  <c:v>0</c:v>
                </c:pt>
                <c:pt idx="5100">
                  <c:v>0</c:v>
                </c:pt>
                <c:pt idx="5101">
                  <c:v>0</c:v>
                </c:pt>
                <c:pt idx="5102">
                  <c:v>0</c:v>
                </c:pt>
                <c:pt idx="5103">
                  <c:v>0</c:v>
                </c:pt>
                <c:pt idx="5104">
                  <c:v>0</c:v>
                </c:pt>
                <c:pt idx="5105">
                  <c:v>0</c:v>
                </c:pt>
                <c:pt idx="5106">
                  <c:v>0</c:v>
                </c:pt>
                <c:pt idx="5107">
                  <c:v>0</c:v>
                </c:pt>
                <c:pt idx="5108">
                  <c:v>0</c:v>
                </c:pt>
                <c:pt idx="5109">
                  <c:v>0</c:v>
                </c:pt>
                <c:pt idx="5110">
                  <c:v>0</c:v>
                </c:pt>
                <c:pt idx="5111">
                  <c:v>0</c:v>
                </c:pt>
                <c:pt idx="5112">
                  <c:v>0</c:v>
                </c:pt>
                <c:pt idx="5113">
                  <c:v>0</c:v>
                </c:pt>
                <c:pt idx="5114">
                  <c:v>0</c:v>
                </c:pt>
                <c:pt idx="5115">
                  <c:v>0</c:v>
                </c:pt>
                <c:pt idx="5116">
                  <c:v>0</c:v>
                </c:pt>
                <c:pt idx="5117">
                  <c:v>0</c:v>
                </c:pt>
                <c:pt idx="5118">
                  <c:v>0</c:v>
                </c:pt>
                <c:pt idx="5119">
                  <c:v>0</c:v>
                </c:pt>
                <c:pt idx="5120">
                  <c:v>0</c:v>
                </c:pt>
                <c:pt idx="5121">
                  <c:v>0</c:v>
                </c:pt>
                <c:pt idx="5122">
                  <c:v>0</c:v>
                </c:pt>
                <c:pt idx="5123">
                  <c:v>0</c:v>
                </c:pt>
                <c:pt idx="5124">
                  <c:v>0</c:v>
                </c:pt>
                <c:pt idx="5125">
                  <c:v>0</c:v>
                </c:pt>
                <c:pt idx="5126">
                  <c:v>0</c:v>
                </c:pt>
                <c:pt idx="5127">
                  <c:v>0</c:v>
                </c:pt>
                <c:pt idx="5128">
                  <c:v>0</c:v>
                </c:pt>
                <c:pt idx="5129">
                  <c:v>0</c:v>
                </c:pt>
                <c:pt idx="5130">
                  <c:v>0</c:v>
                </c:pt>
                <c:pt idx="5131">
                  <c:v>0</c:v>
                </c:pt>
                <c:pt idx="5132">
                  <c:v>0</c:v>
                </c:pt>
                <c:pt idx="5133">
                  <c:v>0</c:v>
                </c:pt>
                <c:pt idx="5134">
                  <c:v>0</c:v>
                </c:pt>
                <c:pt idx="5135">
                  <c:v>0</c:v>
                </c:pt>
                <c:pt idx="5136">
                  <c:v>0</c:v>
                </c:pt>
                <c:pt idx="5137">
                  <c:v>0</c:v>
                </c:pt>
                <c:pt idx="5138">
                  <c:v>0</c:v>
                </c:pt>
                <c:pt idx="5139">
                  <c:v>0</c:v>
                </c:pt>
                <c:pt idx="5140">
                  <c:v>0</c:v>
                </c:pt>
                <c:pt idx="5141">
                  <c:v>0</c:v>
                </c:pt>
                <c:pt idx="5142">
                  <c:v>0</c:v>
                </c:pt>
                <c:pt idx="5143">
                  <c:v>0</c:v>
                </c:pt>
                <c:pt idx="5144">
                  <c:v>0</c:v>
                </c:pt>
                <c:pt idx="5145">
                  <c:v>0</c:v>
                </c:pt>
                <c:pt idx="5146">
                  <c:v>0</c:v>
                </c:pt>
                <c:pt idx="5147">
                  <c:v>0</c:v>
                </c:pt>
                <c:pt idx="5148">
                  <c:v>0</c:v>
                </c:pt>
                <c:pt idx="5149">
                  <c:v>0</c:v>
                </c:pt>
                <c:pt idx="5150">
                  <c:v>0</c:v>
                </c:pt>
                <c:pt idx="5151">
                  <c:v>0</c:v>
                </c:pt>
                <c:pt idx="5152">
                  <c:v>0</c:v>
                </c:pt>
                <c:pt idx="5153">
                  <c:v>0</c:v>
                </c:pt>
                <c:pt idx="5154">
                  <c:v>0</c:v>
                </c:pt>
                <c:pt idx="5155">
                  <c:v>0</c:v>
                </c:pt>
                <c:pt idx="5156">
                  <c:v>0</c:v>
                </c:pt>
                <c:pt idx="5157">
                  <c:v>0</c:v>
                </c:pt>
                <c:pt idx="5158">
                  <c:v>0</c:v>
                </c:pt>
                <c:pt idx="5159">
                  <c:v>0</c:v>
                </c:pt>
                <c:pt idx="5160">
                  <c:v>0</c:v>
                </c:pt>
                <c:pt idx="5161">
                  <c:v>0</c:v>
                </c:pt>
                <c:pt idx="5162">
                  <c:v>0</c:v>
                </c:pt>
                <c:pt idx="5163">
                  <c:v>0</c:v>
                </c:pt>
                <c:pt idx="5164">
                  <c:v>0</c:v>
                </c:pt>
                <c:pt idx="5165">
                  <c:v>0</c:v>
                </c:pt>
                <c:pt idx="5166">
                  <c:v>0</c:v>
                </c:pt>
                <c:pt idx="5167">
                  <c:v>0</c:v>
                </c:pt>
                <c:pt idx="5168">
                  <c:v>0</c:v>
                </c:pt>
                <c:pt idx="5169">
                  <c:v>0</c:v>
                </c:pt>
                <c:pt idx="5170">
                  <c:v>0</c:v>
                </c:pt>
                <c:pt idx="5171">
                  <c:v>0</c:v>
                </c:pt>
                <c:pt idx="5172">
                  <c:v>0</c:v>
                </c:pt>
                <c:pt idx="5173">
                  <c:v>0</c:v>
                </c:pt>
                <c:pt idx="5174">
                  <c:v>0</c:v>
                </c:pt>
                <c:pt idx="5175">
                  <c:v>0</c:v>
                </c:pt>
                <c:pt idx="5176">
                  <c:v>0</c:v>
                </c:pt>
                <c:pt idx="5177">
                  <c:v>0</c:v>
                </c:pt>
                <c:pt idx="5178">
                  <c:v>0</c:v>
                </c:pt>
                <c:pt idx="5179">
                  <c:v>0</c:v>
                </c:pt>
                <c:pt idx="5180">
                  <c:v>0</c:v>
                </c:pt>
                <c:pt idx="5181">
                  <c:v>0</c:v>
                </c:pt>
                <c:pt idx="5182">
                  <c:v>0</c:v>
                </c:pt>
                <c:pt idx="5183">
                  <c:v>0</c:v>
                </c:pt>
                <c:pt idx="5184">
                  <c:v>0</c:v>
                </c:pt>
                <c:pt idx="5185">
                  <c:v>0</c:v>
                </c:pt>
                <c:pt idx="5186">
                  <c:v>0</c:v>
                </c:pt>
                <c:pt idx="5187">
                  <c:v>0</c:v>
                </c:pt>
                <c:pt idx="5188">
                  <c:v>0</c:v>
                </c:pt>
                <c:pt idx="5189">
                  <c:v>0</c:v>
                </c:pt>
                <c:pt idx="5190">
                  <c:v>0</c:v>
                </c:pt>
                <c:pt idx="5191">
                  <c:v>0</c:v>
                </c:pt>
                <c:pt idx="5192">
                  <c:v>0</c:v>
                </c:pt>
                <c:pt idx="5193">
                  <c:v>0</c:v>
                </c:pt>
                <c:pt idx="5194">
                  <c:v>0</c:v>
                </c:pt>
                <c:pt idx="5195">
                  <c:v>0</c:v>
                </c:pt>
                <c:pt idx="5196">
                  <c:v>0</c:v>
                </c:pt>
                <c:pt idx="5197">
                  <c:v>0</c:v>
                </c:pt>
                <c:pt idx="5198">
                  <c:v>0</c:v>
                </c:pt>
                <c:pt idx="5199">
                  <c:v>0</c:v>
                </c:pt>
                <c:pt idx="5200">
                  <c:v>0</c:v>
                </c:pt>
                <c:pt idx="5201">
                  <c:v>0</c:v>
                </c:pt>
                <c:pt idx="5202">
                  <c:v>0</c:v>
                </c:pt>
                <c:pt idx="5203">
                  <c:v>0</c:v>
                </c:pt>
                <c:pt idx="5204">
                  <c:v>0</c:v>
                </c:pt>
                <c:pt idx="5205">
                  <c:v>0</c:v>
                </c:pt>
                <c:pt idx="5206">
                  <c:v>0</c:v>
                </c:pt>
                <c:pt idx="5207">
                  <c:v>0</c:v>
                </c:pt>
                <c:pt idx="5208">
                  <c:v>0</c:v>
                </c:pt>
                <c:pt idx="5209">
                  <c:v>0</c:v>
                </c:pt>
                <c:pt idx="5210">
                  <c:v>0</c:v>
                </c:pt>
                <c:pt idx="5211">
                  <c:v>0</c:v>
                </c:pt>
                <c:pt idx="5212">
                  <c:v>0</c:v>
                </c:pt>
                <c:pt idx="5213">
                  <c:v>0</c:v>
                </c:pt>
                <c:pt idx="5214">
                  <c:v>0</c:v>
                </c:pt>
                <c:pt idx="5215">
                  <c:v>0</c:v>
                </c:pt>
                <c:pt idx="5216">
                  <c:v>0</c:v>
                </c:pt>
                <c:pt idx="5217">
                  <c:v>0</c:v>
                </c:pt>
                <c:pt idx="5218">
                  <c:v>0</c:v>
                </c:pt>
                <c:pt idx="5219">
                  <c:v>0</c:v>
                </c:pt>
                <c:pt idx="5220">
                  <c:v>0</c:v>
                </c:pt>
                <c:pt idx="5221">
                  <c:v>0</c:v>
                </c:pt>
                <c:pt idx="5222">
                  <c:v>0</c:v>
                </c:pt>
                <c:pt idx="5223">
                  <c:v>0</c:v>
                </c:pt>
                <c:pt idx="5224">
                  <c:v>0</c:v>
                </c:pt>
                <c:pt idx="5225">
                  <c:v>0</c:v>
                </c:pt>
                <c:pt idx="5226">
                  <c:v>0</c:v>
                </c:pt>
                <c:pt idx="5227">
                  <c:v>0</c:v>
                </c:pt>
                <c:pt idx="5228">
                  <c:v>0</c:v>
                </c:pt>
                <c:pt idx="5229">
                  <c:v>0</c:v>
                </c:pt>
                <c:pt idx="5230">
                  <c:v>0</c:v>
                </c:pt>
                <c:pt idx="5231">
                  <c:v>0</c:v>
                </c:pt>
                <c:pt idx="5232">
                  <c:v>0</c:v>
                </c:pt>
                <c:pt idx="5233">
                  <c:v>0</c:v>
                </c:pt>
                <c:pt idx="5234">
                  <c:v>0</c:v>
                </c:pt>
                <c:pt idx="5235">
                  <c:v>0</c:v>
                </c:pt>
                <c:pt idx="5236">
                  <c:v>0</c:v>
                </c:pt>
                <c:pt idx="5237">
                  <c:v>0</c:v>
                </c:pt>
                <c:pt idx="5238">
                  <c:v>0</c:v>
                </c:pt>
                <c:pt idx="5239">
                  <c:v>0</c:v>
                </c:pt>
                <c:pt idx="5240">
                  <c:v>0</c:v>
                </c:pt>
                <c:pt idx="5241">
                  <c:v>0</c:v>
                </c:pt>
                <c:pt idx="5242">
                  <c:v>0</c:v>
                </c:pt>
                <c:pt idx="5243">
                  <c:v>0</c:v>
                </c:pt>
                <c:pt idx="5244">
                  <c:v>0</c:v>
                </c:pt>
                <c:pt idx="5245">
                  <c:v>0</c:v>
                </c:pt>
                <c:pt idx="5246">
                  <c:v>0</c:v>
                </c:pt>
                <c:pt idx="5247">
                  <c:v>0</c:v>
                </c:pt>
                <c:pt idx="5248">
                  <c:v>0</c:v>
                </c:pt>
                <c:pt idx="5249">
                  <c:v>0</c:v>
                </c:pt>
                <c:pt idx="5250">
                  <c:v>0</c:v>
                </c:pt>
                <c:pt idx="5251">
                  <c:v>0</c:v>
                </c:pt>
                <c:pt idx="5252">
                  <c:v>0</c:v>
                </c:pt>
                <c:pt idx="5253">
                  <c:v>0</c:v>
                </c:pt>
                <c:pt idx="5254">
                  <c:v>0</c:v>
                </c:pt>
                <c:pt idx="5255">
                  <c:v>0</c:v>
                </c:pt>
                <c:pt idx="5256">
                  <c:v>0</c:v>
                </c:pt>
                <c:pt idx="5257">
                  <c:v>0</c:v>
                </c:pt>
                <c:pt idx="5258">
                  <c:v>0</c:v>
                </c:pt>
                <c:pt idx="5259">
                  <c:v>0</c:v>
                </c:pt>
                <c:pt idx="5260">
                  <c:v>0</c:v>
                </c:pt>
                <c:pt idx="5261">
                  <c:v>0</c:v>
                </c:pt>
                <c:pt idx="5262">
                  <c:v>0</c:v>
                </c:pt>
                <c:pt idx="5263">
                  <c:v>0</c:v>
                </c:pt>
                <c:pt idx="5264">
                  <c:v>0</c:v>
                </c:pt>
                <c:pt idx="5265">
                  <c:v>0</c:v>
                </c:pt>
                <c:pt idx="5266">
                  <c:v>0</c:v>
                </c:pt>
                <c:pt idx="5267">
                  <c:v>0</c:v>
                </c:pt>
                <c:pt idx="5268">
                  <c:v>0</c:v>
                </c:pt>
                <c:pt idx="5269">
                  <c:v>0</c:v>
                </c:pt>
                <c:pt idx="5270">
                  <c:v>0</c:v>
                </c:pt>
                <c:pt idx="5271">
                  <c:v>0</c:v>
                </c:pt>
                <c:pt idx="5272">
                  <c:v>0</c:v>
                </c:pt>
                <c:pt idx="5273">
                  <c:v>0</c:v>
                </c:pt>
                <c:pt idx="5274">
                  <c:v>0</c:v>
                </c:pt>
                <c:pt idx="5275">
                  <c:v>0</c:v>
                </c:pt>
                <c:pt idx="5276">
                  <c:v>0</c:v>
                </c:pt>
                <c:pt idx="5277">
                  <c:v>0</c:v>
                </c:pt>
                <c:pt idx="5278">
                  <c:v>0</c:v>
                </c:pt>
                <c:pt idx="5279">
                  <c:v>0</c:v>
                </c:pt>
                <c:pt idx="5280">
                  <c:v>0</c:v>
                </c:pt>
                <c:pt idx="5281">
                  <c:v>0</c:v>
                </c:pt>
                <c:pt idx="5282">
                  <c:v>0</c:v>
                </c:pt>
                <c:pt idx="5283">
                  <c:v>0</c:v>
                </c:pt>
                <c:pt idx="5284">
                  <c:v>0</c:v>
                </c:pt>
                <c:pt idx="5285">
                  <c:v>0</c:v>
                </c:pt>
                <c:pt idx="5286">
                  <c:v>0</c:v>
                </c:pt>
                <c:pt idx="5287">
                  <c:v>0</c:v>
                </c:pt>
                <c:pt idx="5288">
                  <c:v>0</c:v>
                </c:pt>
                <c:pt idx="5289">
                  <c:v>0</c:v>
                </c:pt>
                <c:pt idx="5290">
                  <c:v>0</c:v>
                </c:pt>
                <c:pt idx="5291">
                  <c:v>0</c:v>
                </c:pt>
                <c:pt idx="5292">
                  <c:v>0</c:v>
                </c:pt>
                <c:pt idx="5293">
                  <c:v>0</c:v>
                </c:pt>
                <c:pt idx="5294">
                  <c:v>0</c:v>
                </c:pt>
                <c:pt idx="5295">
                  <c:v>0</c:v>
                </c:pt>
                <c:pt idx="5296">
                  <c:v>0</c:v>
                </c:pt>
                <c:pt idx="5297">
                  <c:v>0</c:v>
                </c:pt>
                <c:pt idx="5298">
                  <c:v>0</c:v>
                </c:pt>
                <c:pt idx="5299">
                  <c:v>0</c:v>
                </c:pt>
                <c:pt idx="5300">
                  <c:v>0</c:v>
                </c:pt>
                <c:pt idx="5301">
                  <c:v>0</c:v>
                </c:pt>
                <c:pt idx="5302">
                  <c:v>0</c:v>
                </c:pt>
                <c:pt idx="5303">
                  <c:v>0</c:v>
                </c:pt>
                <c:pt idx="5304">
                  <c:v>0</c:v>
                </c:pt>
                <c:pt idx="5305">
                  <c:v>0</c:v>
                </c:pt>
                <c:pt idx="5306">
                  <c:v>0</c:v>
                </c:pt>
                <c:pt idx="5307">
                  <c:v>0</c:v>
                </c:pt>
                <c:pt idx="5308">
                  <c:v>0</c:v>
                </c:pt>
                <c:pt idx="5309">
                  <c:v>0</c:v>
                </c:pt>
                <c:pt idx="5310">
                  <c:v>0</c:v>
                </c:pt>
                <c:pt idx="5311">
                  <c:v>0</c:v>
                </c:pt>
                <c:pt idx="5312">
                  <c:v>0</c:v>
                </c:pt>
                <c:pt idx="5313">
                  <c:v>0</c:v>
                </c:pt>
                <c:pt idx="5314">
                  <c:v>0</c:v>
                </c:pt>
                <c:pt idx="5315">
                  <c:v>0</c:v>
                </c:pt>
                <c:pt idx="5316">
                  <c:v>0</c:v>
                </c:pt>
                <c:pt idx="5317">
                  <c:v>0</c:v>
                </c:pt>
                <c:pt idx="5318">
                  <c:v>0</c:v>
                </c:pt>
                <c:pt idx="5319">
                  <c:v>0</c:v>
                </c:pt>
                <c:pt idx="5320">
                  <c:v>0</c:v>
                </c:pt>
                <c:pt idx="5321">
                  <c:v>0</c:v>
                </c:pt>
                <c:pt idx="5322">
                  <c:v>0</c:v>
                </c:pt>
                <c:pt idx="5323">
                  <c:v>0</c:v>
                </c:pt>
                <c:pt idx="5324">
                  <c:v>0</c:v>
                </c:pt>
                <c:pt idx="5325">
                  <c:v>0</c:v>
                </c:pt>
                <c:pt idx="5326">
                  <c:v>0</c:v>
                </c:pt>
                <c:pt idx="5327">
                  <c:v>0</c:v>
                </c:pt>
                <c:pt idx="5328">
                  <c:v>0</c:v>
                </c:pt>
                <c:pt idx="5329">
                  <c:v>0</c:v>
                </c:pt>
                <c:pt idx="5330">
                  <c:v>0</c:v>
                </c:pt>
                <c:pt idx="5331">
                  <c:v>0</c:v>
                </c:pt>
                <c:pt idx="5332">
                  <c:v>0</c:v>
                </c:pt>
                <c:pt idx="5333">
                  <c:v>0</c:v>
                </c:pt>
                <c:pt idx="5334">
                  <c:v>0</c:v>
                </c:pt>
                <c:pt idx="5335">
                  <c:v>0</c:v>
                </c:pt>
                <c:pt idx="5336">
                  <c:v>0</c:v>
                </c:pt>
                <c:pt idx="5337">
                  <c:v>0</c:v>
                </c:pt>
                <c:pt idx="5338">
                  <c:v>0</c:v>
                </c:pt>
                <c:pt idx="5339">
                  <c:v>0</c:v>
                </c:pt>
                <c:pt idx="5340">
                  <c:v>0</c:v>
                </c:pt>
                <c:pt idx="5341">
                  <c:v>0</c:v>
                </c:pt>
                <c:pt idx="5342">
                  <c:v>0</c:v>
                </c:pt>
                <c:pt idx="5343">
                  <c:v>0</c:v>
                </c:pt>
                <c:pt idx="5344">
                  <c:v>0</c:v>
                </c:pt>
                <c:pt idx="5345">
                  <c:v>0</c:v>
                </c:pt>
                <c:pt idx="5346">
                  <c:v>0</c:v>
                </c:pt>
                <c:pt idx="5347">
                  <c:v>0</c:v>
                </c:pt>
                <c:pt idx="5348">
                  <c:v>0</c:v>
                </c:pt>
                <c:pt idx="5349">
                  <c:v>0</c:v>
                </c:pt>
                <c:pt idx="5350">
                  <c:v>0</c:v>
                </c:pt>
                <c:pt idx="5351">
                  <c:v>0</c:v>
                </c:pt>
                <c:pt idx="5352">
                  <c:v>0</c:v>
                </c:pt>
                <c:pt idx="5353">
                  <c:v>0</c:v>
                </c:pt>
                <c:pt idx="5354">
                  <c:v>0</c:v>
                </c:pt>
                <c:pt idx="5355">
                  <c:v>0</c:v>
                </c:pt>
                <c:pt idx="5356">
                  <c:v>0</c:v>
                </c:pt>
                <c:pt idx="5357">
                  <c:v>0</c:v>
                </c:pt>
                <c:pt idx="5358">
                  <c:v>0</c:v>
                </c:pt>
                <c:pt idx="5359">
                  <c:v>0</c:v>
                </c:pt>
                <c:pt idx="5360">
                  <c:v>0</c:v>
                </c:pt>
                <c:pt idx="5361">
                  <c:v>0</c:v>
                </c:pt>
                <c:pt idx="5362">
                  <c:v>0</c:v>
                </c:pt>
                <c:pt idx="5363">
                  <c:v>0</c:v>
                </c:pt>
                <c:pt idx="5364">
                  <c:v>0</c:v>
                </c:pt>
                <c:pt idx="5365">
                  <c:v>0</c:v>
                </c:pt>
                <c:pt idx="5366">
                  <c:v>0</c:v>
                </c:pt>
                <c:pt idx="5367">
                  <c:v>0</c:v>
                </c:pt>
                <c:pt idx="5368">
                  <c:v>0</c:v>
                </c:pt>
                <c:pt idx="5369">
                  <c:v>0</c:v>
                </c:pt>
                <c:pt idx="5370">
                  <c:v>0</c:v>
                </c:pt>
                <c:pt idx="5371">
                  <c:v>0</c:v>
                </c:pt>
                <c:pt idx="5372">
                  <c:v>0</c:v>
                </c:pt>
                <c:pt idx="5373">
                  <c:v>0</c:v>
                </c:pt>
                <c:pt idx="5374">
                  <c:v>0</c:v>
                </c:pt>
                <c:pt idx="5375">
                  <c:v>0</c:v>
                </c:pt>
                <c:pt idx="5376">
                  <c:v>0</c:v>
                </c:pt>
                <c:pt idx="5377">
                  <c:v>0</c:v>
                </c:pt>
                <c:pt idx="5378">
                  <c:v>0</c:v>
                </c:pt>
                <c:pt idx="5379">
                  <c:v>0</c:v>
                </c:pt>
                <c:pt idx="5380">
                  <c:v>0</c:v>
                </c:pt>
                <c:pt idx="5381">
                  <c:v>0</c:v>
                </c:pt>
                <c:pt idx="5382">
                  <c:v>0</c:v>
                </c:pt>
                <c:pt idx="5383">
                  <c:v>0</c:v>
                </c:pt>
                <c:pt idx="5384">
                  <c:v>0</c:v>
                </c:pt>
                <c:pt idx="5385">
                  <c:v>0</c:v>
                </c:pt>
                <c:pt idx="5386">
                  <c:v>0</c:v>
                </c:pt>
                <c:pt idx="5387">
                  <c:v>0</c:v>
                </c:pt>
                <c:pt idx="5388">
                  <c:v>0</c:v>
                </c:pt>
                <c:pt idx="5389">
                  <c:v>0</c:v>
                </c:pt>
                <c:pt idx="5390">
                  <c:v>0</c:v>
                </c:pt>
                <c:pt idx="5391">
                  <c:v>0</c:v>
                </c:pt>
                <c:pt idx="5392">
                  <c:v>0</c:v>
                </c:pt>
                <c:pt idx="5393">
                  <c:v>0</c:v>
                </c:pt>
                <c:pt idx="5394">
                  <c:v>0</c:v>
                </c:pt>
                <c:pt idx="5395">
                  <c:v>0</c:v>
                </c:pt>
                <c:pt idx="5396">
                  <c:v>0</c:v>
                </c:pt>
                <c:pt idx="5397">
                  <c:v>0</c:v>
                </c:pt>
                <c:pt idx="5398">
                  <c:v>0</c:v>
                </c:pt>
                <c:pt idx="5399">
                  <c:v>0</c:v>
                </c:pt>
                <c:pt idx="5400">
                  <c:v>9.3133328000000008E-3</c:v>
                </c:pt>
                <c:pt idx="5401">
                  <c:v>9.3133328000000008E-3</c:v>
                </c:pt>
                <c:pt idx="5402">
                  <c:v>9.3133328000000008E-3</c:v>
                </c:pt>
                <c:pt idx="5403">
                  <c:v>9.3133328000000008E-3</c:v>
                </c:pt>
                <c:pt idx="5404">
                  <c:v>9.3133328000000008E-3</c:v>
                </c:pt>
                <c:pt idx="5405">
                  <c:v>9.3133328000000008E-3</c:v>
                </c:pt>
                <c:pt idx="5406">
                  <c:v>9.3133328000000008E-3</c:v>
                </c:pt>
                <c:pt idx="5407">
                  <c:v>9.3133328000000008E-3</c:v>
                </c:pt>
                <c:pt idx="5408">
                  <c:v>9.3133328000000008E-3</c:v>
                </c:pt>
                <c:pt idx="5409">
                  <c:v>9.3133328000000008E-3</c:v>
                </c:pt>
                <c:pt idx="5410">
                  <c:v>9.3133328000000008E-3</c:v>
                </c:pt>
                <c:pt idx="5411">
                  <c:v>9.3133328000000008E-3</c:v>
                </c:pt>
                <c:pt idx="5412">
                  <c:v>9.3133328000000008E-3</c:v>
                </c:pt>
                <c:pt idx="5413">
                  <c:v>9.3133328000000008E-3</c:v>
                </c:pt>
                <c:pt idx="5414">
                  <c:v>9.3133328000000008E-3</c:v>
                </c:pt>
                <c:pt idx="5415">
                  <c:v>9.3133328000000008E-3</c:v>
                </c:pt>
                <c:pt idx="5416">
                  <c:v>9.3133328000000008E-3</c:v>
                </c:pt>
                <c:pt idx="5417">
                  <c:v>9.3133328000000008E-3</c:v>
                </c:pt>
                <c:pt idx="5418">
                  <c:v>9.3133328000000008E-3</c:v>
                </c:pt>
                <c:pt idx="5419">
                  <c:v>9.3133328000000008E-3</c:v>
                </c:pt>
                <c:pt idx="5420">
                  <c:v>9.3133328000000008E-3</c:v>
                </c:pt>
                <c:pt idx="5421">
                  <c:v>9.3133328000000008E-3</c:v>
                </c:pt>
                <c:pt idx="5422">
                  <c:v>9.3133328000000008E-3</c:v>
                </c:pt>
                <c:pt idx="5423">
                  <c:v>9.3133328000000008E-3</c:v>
                </c:pt>
                <c:pt idx="5424">
                  <c:v>9.3133328000000008E-3</c:v>
                </c:pt>
                <c:pt idx="5425">
                  <c:v>9.3133328000000008E-3</c:v>
                </c:pt>
                <c:pt idx="5426">
                  <c:v>9.3133328000000008E-3</c:v>
                </c:pt>
                <c:pt idx="5427">
                  <c:v>9.3133328000000008E-3</c:v>
                </c:pt>
                <c:pt idx="5428">
                  <c:v>9.3133328000000008E-3</c:v>
                </c:pt>
                <c:pt idx="5429">
                  <c:v>9.3133328000000008E-3</c:v>
                </c:pt>
                <c:pt idx="5430">
                  <c:v>9.3133328000000008E-3</c:v>
                </c:pt>
                <c:pt idx="5431">
                  <c:v>9.3133328000000008E-3</c:v>
                </c:pt>
                <c:pt idx="5432">
                  <c:v>9.3133328000000008E-3</c:v>
                </c:pt>
                <c:pt idx="5433">
                  <c:v>9.3133328000000008E-3</c:v>
                </c:pt>
                <c:pt idx="5434">
                  <c:v>9.3133328000000008E-3</c:v>
                </c:pt>
                <c:pt idx="5435">
                  <c:v>9.3133328000000008E-3</c:v>
                </c:pt>
                <c:pt idx="5436">
                  <c:v>9.3133328000000008E-3</c:v>
                </c:pt>
                <c:pt idx="5437">
                  <c:v>9.3133328000000008E-3</c:v>
                </c:pt>
                <c:pt idx="5438">
                  <c:v>9.3133328000000008E-3</c:v>
                </c:pt>
                <c:pt idx="5439">
                  <c:v>9.3133328000000008E-3</c:v>
                </c:pt>
                <c:pt idx="5440">
                  <c:v>9.3133328000000008E-3</c:v>
                </c:pt>
                <c:pt idx="5441">
                  <c:v>9.3133328000000008E-3</c:v>
                </c:pt>
                <c:pt idx="5442">
                  <c:v>9.3133328000000008E-3</c:v>
                </c:pt>
                <c:pt idx="5443">
                  <c:v>9.3133328000000008E-3</c:v>
                </c:pt>
                <c:pt idx="5444">
                  <c:v>9.3133328000000008E-3</c:v>
                </c:pt>
                <c:pt idx="5445">
                  <c:v>9.3133328000000008E-3</c:v>
                </c:pt>
                <c:pt idx="5446">
                  <c:v>9.3133328000000008E-3</c:v>
                </c:pt>
                <c:pt idx="5447">
                  <c:v>9.3133328000000008E-3</c:v>
                </c:pt>
                <c:pt idx="5448">
                  <c:v>9.3133328000000008E-3</c:v>
                </c:pt>
                <c:pt idx="5449">
                  <c:v>9.3133328000000008E-3</c:v>
                </c:pt>
                <c:pt idx="5450">
                  <c:v>9.3133328000000008E-3</c:v>
                </c:pt>
                <c:pt idx="5451">
                  <c:v>9.3133328000000008E-3</c:v>
                </c:pt>
                <c:pt idx="5452">
                  <c:v>9.3133328000000008E-3</c:v>
                </c:pt>
                <c:pt idx="5453">
                  <c:v>9.3133328000000008E-3</c:v>
                </c:pt>
                <c:pt idx="5454">
                  <c:v>9.3133328000000008E-3</c:v>
                </c:pt>
                <c:pt idx="5455">
                  <c:v>9.3133328000000008E-3</c:v>
                </c:pt>
                <c:pt idx="5456">
                  <c:v>9.3133328000000008E-3</c:v>
                </c:pt>
                <c:pt idx="5457">
                  <c:v>9.3133328000000008E-3</c:v>
                </c:pt>
                <c:pt idx="5458">
                  <c:v>9.3133328000000008E-3</c:v>
                </c:pt>
                <c:pt idx="5459">
                  <c:v>9.3133328000000008E-3</c:v>
                </c:pt>
                <c:pt idx="5460">
                  <c:v>9.3133328000000008E-3</c:v>
                </c:pt>
                <c:pt idx="5461">
                  <c:v>9.3133328000000008E-3</c:v>
                </c:pt>
                <c:pt idx="5462">
                  <c:v>9.3133328000000008E-3</c:v>
                </c:pt>
                <c:pt idx="5463">
                  <c:v>9.3133328000000008E-3</c:v>
                </c:pt>
                <c:pt idx="5464">
                  <c:v>9.3133328000000008E-3</c:v>
                </c:pt>
                <c:pt idx="5465">
                  <c:v>9.3133328000000008E-3</c:v>
                </c:pt>
                <c:pt idx="5466">
                  <c:v>9.3133328000000008E-3</c:v>
                </c:pt>
                <c:pt idx="5467">
                  <c:v>9.3133328000000008E-3</c:v>
                </c:pt>
                <c:pt idx="5468">
                  <c:v>9.3133328000000008E-3</c:v>
                </c:pt>
                <c:pt idx="5469">
                  <c:v>9.3133328000000008E-3</c:v>
                </c:pt>
                <c:pt idx="5470">
                  <c:v>9.3133328000000008E-3</c:v>
                </c:pt>
                <c:pt idx="5471">
                  <c:v>9.3133328000000008E-3</c:v>
                </c:pt>
                <c:pt idx="5472">
                  <c:v>9.3133328000000008E-3</c:v>
                </c:pt>
                <c:pt idx="5473">
                  <c:v>9.3133328000000008E-3</c:v>
                </c:pt>
                <c:pt idx="5474">
                  <c:v>9.3133328000000008E-3</c:v>
                </c:pt>
                <c:pt idx="5475">
                  <c:v>9.3133328000000008E-3</c:v>
                </c:pt>
                <c:pt idx="5476">
                  <c:v>9.3133328000000008E-3</c:v>
                </c:pt>
                <c:pt idx="5477">
                  <c:v>9.3133328000000008E-3</c:v>
                </c:pt>
                <c:pt idx="5478">
                  <c:v>9.3133328000000008E-3</c:v>
                </c:pt>
                <c:pt idx="5479">
                  <c:v>9.3133328000000008E-3</c:v>
                </c:pt>
                <c:pt idx="5480">
                  <c:v>9.3133328000000008E-3</c:v>
                </c:pt>
                <c:pt idx="5481">
                  <c:v>9.3133328000000008E-3</c:v>
                </c:pt>
                <c:pt idx="5482">
                  <c:v>9.3133328000000008E-3</c:v>
                </c:pt>
                <c:pt idx="5483">
                  <c:v>9.3133328000000008E-3</c:v>
                </c:pt>
                <c:pt idx="5484">
                  <c:v>9.3133328000000008E-3</c:v>
                </c:pt>
                <c:pt idx="5485">
                  <c:v>9.3133328000000008E-3</c:v>
                </c:pt>
                <c:pt idx="5486">
                  <c:v>9.3133328000000008E-3</c:v>
                </c:pt>
                <c:pt idx="5487">
                  <c:v>9.3133328000000008E-3</c:v>
                </c:pt>
                <c:pt idx="5488">
                  <c:v>9.3133328000000008E-3</c:v>
                </c:pt>
                <c:pt idx="5489">
                  <c:v>9.3133328000000008E-3</c:v>
                </c:pt>
                <c:pt idx="5490">
                  <c:v>9.3133328000000008E-3</c:v>
                </c:pt>
                <c:pt idx="5491">
                  <c:v>9.3133328000000008E-3</c:v>
                </c:pt>
                <c:pt idx="5492">
                  <c:v>9.3133328000000008E-3</c:v>
                </c:pt>
                <c:pt idx="5493">
                  <c:v>9.3133328000000008E-3</c:v>
                </c:pt>
                <c:pt idx="5494">
                  <c:v>9.3133328000000008E-3</c:v>
                </c:pt>
                <c:pt idx="5495">
                  <c:v>9.3133328000000008E-3</c:v>
                </c:pt>
                <c:pt idx="5496">
                  <c:v>9.3133328000000008E-3</c:v>
                </c:pt>
                <c:pt idx="5497">
                  <c:v>9.3133328000000008E-3</c:v>
                </c:pt>
                <c:pt idx="5498">
                  <c:v>9.3133328000000008E-3</c:v>
                </c:pt>
                <c:pt idx="5499">
                  <c:v>9.3133328000000008E-3</c:v>
                </c:pt>
                <c:pt idx="5500">
                  <c:v>9.3133328000000008E-3</c:v>
                </c:pt>
                <c:pt idx="5501">
                  <c:v>9.3133328000000008E-3</c:v>
                </c:pt>
                <c:pt idx="5502">
                  <c:v>9.3133328000000008E-3</c:v>
                </c:pt>
                <c:pt idx="5503">
                  <c:v>9.3133328000000008E-3</c:v>
                </c:pt>
                <c:pt idx="5504">
                  <c:v>9.3133328000000008E-3</c:v>
                </c:pt>
                <c:pt idx="5505">
                  <c:v>9.3133328000000008E-3</c:v>
                </c:pt>
                <c:pt idx="5506">
                  <c:v>9.3133328000000008E-3</c:v>
                </c:pt>
                <c:pt idx="5507">
                  <c:v>9.3133328000000008E-3</c:v>
                </c:pt>
                <c:pt idx="5508">
                  <c:v>9.3133328000000008E-3</c:v>
                </c:pt>
                <c:pt idx="5509">
                  <c:v>9.3133328000000008E-3</c:v>
                </c:pt>
                <c:pt idx="5510">
                  <c:v>9.3133328000000008E-3</c:v>
                </c:pt>
                <c:pt idx="5511">
                  <c:v>9.3133328000000008E-3</c:v>
                </c:pt>
                <c:pt idx="5512">
                  <c:v>9.3133328000000008E-3</c:v>
                </c:pt>
                <c:pt idx="5513">
                  <c:v>9.3133328000000008E-3</c:v>
                </c:pt>
                <c:pt idx="5514">
                  <c:v>9.3133328000000008E-3</c:v>
                </c:pt>
                <c:pt idx="5515">
                  <c:v>9.3133328000000008E-3</c:v>
                </c:pt>
                <c:pt idx="5516">
                  <c:v>9.3133328000000008E-3</c:v>
                </c:pt>
                <c:pt idx="5517">
                  <c:v>9.3133328000000008E-3</c:v>
                </c:pt>
                <c:pt idx="5518">
                  <c:v>9.3133328000000008E-3</c:v>
                </c:pt>
                <c:pt idx="5519">
                  <c:v>9.3133328000000008E-3</c:v>
                </c:pt>
                <c:pt idx="5520">
                  <c:v>9.3133328000000008E-3</c:v>
                </c:pt>
                <c:pt idx="5521">
                  <c:v>9.3133328000000008E-3</c:v>
                </c:pt>
                <c:pt idx="5522">
                  <c:v>9.3133328000000008E-3</c:v>
                </c:pt>
                <c:pt idx="5523">
                  <c:v>9.3133328000000008E-3</c:v>
                </c:pt>
                <c:pt idx="5524">
                  <c:v>9.3133328000000008E-3</c:v>
                </c:pt>
                <c:pt idx="5525">
                  <c:v>9.3133328000000008E-3</c:v>
                </c:pt>
                <c:pt idx="5526">
                  <c:v>9.3133328000000008E-3</c:v>
                </c:pt>
                <c:pt idx="5527">
                  <c:v>9.3133328000000008E-3</c:v>
                </c:pt>
                <c:pt idx="5528">
                  <c:v>9.3133328000000008E-3</c:v>
                </c:pt>
                <c:pt idx="5529">
                  <c:v>9.3133328000000008E-3</c:v>
                </c:pt>
                <c:pt idx="5530">
                  <c:v>9.3133328000000008E-3</c:v>
                </c:pt>
                <c:pt idx="5531">
                  <c:v>9.3133328000000008E-3</c:v>
                </c:pt>
                <c:pt idx="5532">
                  <c:v>9.3133328000000008E-3</c:v>
                </c:pt>
                <c:pt idx="5533">
                  <c:v>9.3133328000000008E-3</c:v>
                </c:pt>
                <c:pt idx="5534">
                  <c:v>9.3133328000000008E-3</c:v>
                </c:pt>
                <c:pt idx="5535">
                  <c:v>9.3133328000000008E-3</c:v>
                </c:pt>
                <c:pt idx="5536">
                  <c:v>9.3133328000000008E-3</c:v>
                </c:pt>
                <c:pt idx="5537">
                  <c:v>9.3133328000000008E-3</c:v>
                </c:pt>
                <c:pt idx="5538">
                  <c:v>9.3133328000000008E-3</c:v>
                </c:pt>
                <c:pt idx="5539">
                  <c:v>9.3133328000000008E-3</c:v>
                </c:pt>
                <c:pt idx="5540">
                  <c:v>9.3133328000000008E-3</c:v>
                </c:pt>
                <c:pt idx="5541">
                  <c:v>9.3133328000000008E-3</c:v>
                </c:pt>
                <c:pt idx="5542">
                  <c:v>9.3133328000000008E-3</c:v>
                </c:pt>
                <c:pt idx="5543">
                  <c:v>9.3133328000000008E-3</c:v>
                </c:pt>
                <c:pt idx="5544">
                  <c:v>9.3133328000000008E-3</c:v>
                </c:pt>
                <c:pt idx="5545">
                  <c:v>9.3133328000000008E-3</c:v>
                </c:pt>
                <c:pt idx="5546">
                  <c:v>9.3133328000000008E-3</c:v>
                </c:pt>
                <c:pt idx="5547">
                  <c:v>9.3133328000000008E-3</c:v>
                </c:pt>
                <c:pt idx="5548">
                  <c:v>9.3133328000000008E-3</c:v>
                </c:pt>
                <c:pt idx="5549">
                  <c:v>9.3133328000000008E-3</c:v>
                </c:pt>
                <c:pt idx="5550">
                  <c:v>9.3133328000000008E-3</c:v>
                </c:pt>
                <c:pt idx="5551">
                  <c:v>9.3133328000000008E-3</c:v>
                </c:pt>
                <c:pt idx="5552">
                  <c:v>9.3133328000000008E-3</c:v>
                </c:pt>
                <c:pt idx="5553">
                  <c:v>9.3133328000000008E-3</c:v>
                </c:pt>
                <c:pt idx="5554">
                  <c:v>9.3133328000000008E-3</c:v>
                </c:pt>
                <c:pt idx="5555">
                  <c:v>9.3133328000000008E-3</c:v>
                </c:pt>
                <c:pt idx="5556">
                  <c:v>9.3133328000000008E-3</c:v>
                </c:pt>
                <c:pt idx="5557">
                  <c:v>9.3133328000000008E-3</c:v>
                </c:pt>
                <c:pt idx="5558">
                  <c:v>9.3133328000000008E-3</c:v>
                </c:pt>
                <c:pt idx="5559">
                  <c:v>9.3133328000000008E-3</c:v>
                </c:pt>
                <c:pt idx="5560">
                  <c:v>9.3133328000000008E-3</c:v>
                </c:pt>
                <c:pt idx="5561">
                  <c:v>9.3133328000000008E-3</c:v>
                </c:pt>
                <c:pt idx="5562">
                  <c:v>9.3133328000000008E-3</c:v>
                </c:pt>
                <c:pt idx="5563">
                  <c:v>9.3133328000000008E-3</c:v>
                </c:pt>
                <c:pt idx="5564">
                  <c:v>9.3133328000000008E-3</c:v>
                </c:pt>
                <c:pt idx="5565">
                  <c:v>9.3133328000000008E-3</c:v>
                </c:pt>
                <c:pt idx="5566">
                  <c:v>9.3133328000000008E-3</c:v>
                </c:pt>
                <c:pt idx="5567">
                  <c:v>9.3133328000000008E-3</c:v>
                </c:pt>
                <c:pt idx="5568">
                  <c:v>9.3133328000000008E-3</c:v>
                </c:pt>
                <c:pt idx="5569">
                  <c:v>9.3133328000000008E-3</c:v>
                </c:pt>
                <c:pt idx="5570">
                  <c:v>9.3133328000000008E-3</c:v>
                </c:pt>
                <c:pt idx="5571">
                  <c:v>9.3133328000000008E-3</c:v>
                </c:pt>
                <c:pt idx="5572">
                  <c:v>9.3133328000000008E-3</c:v>
                </c:pt>
                <c:pt idx="5573">
                  <c:v>9.3133328000000008E-3</c:v>
                </c:pt>
                <c:pt idx="5574">
                  <c:v>9.3133328000000008E-3</c:v>
                </c:pt>
                <c:pt idx="5575">
                  <c:v>9.3133328000000008E-3</c:v>
                </c:pt>
                <c:pt idx="5576">
                  <c:v>9.3133328000000008E-3</c:v>
                </c:pt>
                <c:pt idx="5577">
                  <c:v>9.3133328000000008E-3</c:v>
                </c:pt>
                <c:pt idx="5578">
                  <c:v>9.3133328000000008E-3</c:v>
                </c:pt>
                <c:pt idx="5579">
                  <c:v>9.3133328000000008E-3</c:v>
                </c:pt>
                <c:pt idx="5580">
                  <c:v>9.3133328000000008E-3</c:v>
                </c:pt>
                <c:pt idx="5581">
                  <c:v>9.3133328000000008E-3</c:v>
                </c:pt>
                <c:pt idx="5582">
                  <c:v>9.3133328000000008E-3</c:v>
                </c:pt>
                <c:pt idx="5583">
                  <c:v>9.3133328000000008E-3</c:v>
                </c:pt>
                <c:pt idx="5584">
                  <c:v>9.3133328000000008E-3</c:v>
                </c:pt>
                <c:pt idx="5585">
                  <c:v>9.3133328000000008E-3</c:v>
                </c:pt>
                <c:pt idx="5586">
                  <c:v>9.3133328000000008E-3</c:v>
                </c:pt>
                <c:pt idx="5587">
                  <c:v>9.3133328000000008E-3</c:v>
                </c:pt>
                <c:pt idx="5588">
                  <c:v>9.3133328000000008E-3</c:v>
                </c:pt>
                <c:pt idx="5589">
                  <c:v>9.3133328000000008E-3</c:v>
                </c:pt>
                <c:pt idx="5590">
                  <c:v>9.3133328000000008E-3</c:v>
                </c:pt>
                <c:pt idx="5591">
                  <c:v>9.3133328000000008E-3</c:v>
                </c:pt>
                <c:pt idx="5592">
                  <c:v>9.3133328000000008E-3</c:v>
                </c:pt>
                <c:pt idx="5593">
                  <c:v>9.3133328000000008E-3</c:v>
                </c:pt>
                <c:pt idx="5594">
                  <c:v>9.3133328000000008E-3</c:v>
                </c:pt>
                <c:pt idx="5595">
                  <c:v>9.3133328000000008E-3</c:v>
                </c:pt>
                <c:pt idx="5596">
                  <c:v>9.3133328000000008E-3</c:v>
                </c:pt>
                <c:pt idx="5597">
                  <c:v>9.3133328000000008E-3</c:v>
                </c:pt>
                <c:pt idx="5598">
                  <c:v>9.3133328000000008E-3</c:v>
                </c:pt>
                <c:pt idx="5599">
                  <c:v>9.3133328000000008E-3</c:v>
                </c:pt>
                <c:pt idx="5600">
                  <c:v>9.3133328000000008E-3</c:v>
                </c:pt>
                <c:pt idx="5601">
                  <c:v>9.3133328000000008E-3</c:v>
                </c:pt>
                <c:pt idx="5602">
                  <c:v>9.3133328000000008E-3</c:v>
                </c:pt>
                <c:pt idx="5603">
                  <c:v>9.3133328000000008E-3</c:v>
                </c:pt>
                <c:pt idx="5604">
                  <c:v>9.3133328000000008E-3</c:v>
                </c:pt>
                <c:pt idx="5605">
                  <c:v>9.3133328000000008E-3</c:v>
                </c:pt>
                <c:pt idx="5606">
                  <c:v>9.3133328000000008E-3</c:v>
                </c:pt>
                <c:pt idx="5607">
                  <c:v>9.3133328000000008E-3</c:v>
                </c:pt>
                <c:pt idx="5608">
                  <c:v>9.3133328000000008E-3</c:v>
                </c:pt>
                <c:pt idx="5609">
                  <c:v>9.3133328000000008E-3</c:v>
                </c:pt>
                <c:pt idx="5610">
                  <c:v>9.3133328000000008E-3</c:v>
                </c:pt>
                <c:pt idx="5611">
                  <c:v>9.3133328000000008E-3</c:v>
                </c:pt>
                <c:pt idx="5612">
                  <c:v>9.3133328000000008E-3</c:v>
                </c:pt>
                <c:pt idx="5613">
                  <c:v>9.3133328000000008E-3</c:v>
                </c:pt>
                <c:pt idx="5614">
                  <c:v>9.3133328000000008E-3</c:v>
                </c:pt>
                <c:pt idx="5615">
                  <c:v>9.3133328000000008E-3</c:v>
                </c:pt>
                <c:pt idx="5616">
                  <c:v>9.3133328000000008E-3</c:v>
                </c:pt>
                <c:pt idx="5617">
                  <c:v>9.3133328000000008E-3</c:v>
                </c:pt>
                <c:pt idx="5618">
                  <c:v>9.3133328000000008E-3</c:v>
                </c:pt>
                <c:pt idx="5619">
                  <c:v>9.3133328000000008E-3</c:v>
                </c:pt>
                <c:pt idx="5620">
                  <c:v>9.3133328000000008E-3</c:v>
                </c:pt>
                <c:pt idx="5621">
                  <c:v>9.3133328000000008E-3</c:v>
                </c:pt>
                <c:pt idx="5622">
                  <c:v>9.3133328000000008E-3</c:v>
                </c:pt>
                <c:pt idx="5623">
                  <c:v>9.3133328000000008E-3</c:v>
                </c:pt>
                <c:pt idx="5624">
                  <c:v>9.3133328000000008E-3</c:v>
                </c:pt>
                <c:pt idx="5625">
                  <c:v>9.3133328000000008E-3</c:v>
                </c:pt>
                <c:pt idx="5626">
                  <c:v>9.3133328000000008E-3</c:v>
                </c:pt>
                <c:pt idx="5627">
                  <c:v>9.3133328000000008E-3</c:v>
                </c:pt>
                <c:pt idx="5628">
                  <c:v>9.3133328000000008E-3</c:v>
                </c:pt>
                <c:pt idx="5629">
                  <c:v>9.3133328000000008E-3</c:v>
                </c:pt>
                <c:pt idx="5630">
                  <c:v>9.3133328000000008E-3</c:v>
                </c:pt>
                <c:pt idx="5631">
                  <c:v>9.3133328000000008E-3</c:v>
                </c:pt>
                <c:pt idx="5632">
                  <c:v>9.3133328000000008E-3</c:v>
                </c:pt>
                <c:pt idx="5633">
                  <c:v>9.3133328000000008E-3</c:v>
                </c:pt>
                <c:pt idx="5634">
                  <c:v>9.3133328000000008E-3</c:v>
                </c:pt>
                <c:pt idx="5635">
                  <c:v>9.3133328000000008E-3</c:v>
                </c:pt>
                <c:pt idx="5636">
                  <c:v>9.3133328000000008E-3</c:v>
                </c:pt>
                <c:pt idx="5637">
                  <c:v>9.3133328000000008E-3</c:v>
                </c:pt>
                <c:pt idx="5638">
                  <c:v>9.3133328000000008E-3</c:v>
                </c:pt>
                <c:pt idx="5639">
                  <c:v>9.3133328000000008E-3</c:v>
                </c:pt>
                <c:pt idx="5640">
                  <c:v>9.3133328000000008E-3</c:v>
                </c:pt>
                <c:pt idx="5641">
                  <c:v>9.3133328000000008E-3</c:v>
                </c:pt>
                <c:pt idx="5642">
                  <c:v>9.3133328000000008E-3</c:v>
                </c:pt>
                <c:pt idx="5643">
                  <c:v>9.3133328000000008E-3</c:v>
                </c:pt>
                <c:pt idx="5644">
                  <c:v>9.3133328000000008E-3</c:v>
                </c:pt>
                <c:pt idx="5645">
                  <c:v>9.3133328000000008E-3</c:v>
                </c:pt>
                <c:pt idx="5646">
                  <c:v>9.3133328000000008E-3</c:v>
                </c:pt>
                <c:pt idx="5647">
                  <c:v>9.3133328000000008E-3</c:v>
                </c:pt>
                <c:pt idx="5648">
                  <c:v>9.3133328000000008E-3</c:v>
                </c:pt>
                <c:pt idx="5649">
                  <c:v>9.3133328000000008E-3</c:v>
                </c:pt>
                <c:pt idx="5650">
                  <c:v>9.3133328000000008E-3</c:v>
                </c:pt>
                <c:pt idx="5651">
                  <c:v>9.3133328000000008E-3</c:v>
                </c:pt>
                <c:pt idx="5652">
                  <c:v>9.3133328000000008E-3</c:v>
                </c:pt>
                <c:pt idx="5653">
                  <c:v>9.3133328000000008E-3</c:v>
                </c:pt>
                <c:pt idx="5654">
                  <c:v>9.3133328000000008E-3</c:v>
                </c:pt>
                <c:pt idx="5655">
                  <c:v>9.3133328000000008E-3</c:v>
                </c:pt>
                <c:pt idx="5656">
                  <c:v>9.3133328000000008E-3</c:v>
                </c:pt>
                <c:pt idx="5657">
                  <c:v>9.3133328000000008E-3</c:v>
                </c:pt>
                <c:pt idx="5658">
                  <c:v>9.3133328000000008E-3</c:v>
                </c:pt>
                <c:pt idx="5659">
                  <c:v>9.3133328000000008E-3</c:v>
                </c:pt>
                <c:pt idx="5660">
                  <c:v>9.3133328000000008E-3</c:v>
                </c:pt>
                <c:pt idx="5661">
                  <c:v>9.3133328000000008E-3</c:v>
                </c:pt>
                <c:pt idx="5662">
                  <c:v>9.3133328000000008E-3</c:v>
                </c:pt>
                <c:pt idx="5663">
                  <c:v>9.3133328000000008E-3</c:v>
                </c:pt>
                <c:pt idx="5664">
                  <c:v>9.3133328000000008E-3</c:v>
                </c:pt>
                <c:pt idx="5665">
                  <c:v>9.3133328000000008E-3</c:v>
                </c:pt>
                <c:pt idx="5666">
                  <c:v>9.3133328000000008E-3</c:v>
                </c:pt>
                <c:pt idx="5667">
                  <c:v>9.3133328000000008E-3</c:v>
                </c:pt>
                <c:pt idx="5668">
                  <c:v>9.3133328000000008E-3</c:v>
                </c:pt>
                <c:pt idx="5669">
                  <c:v>9.3133328000000008E-3</c:v>
                </c:pt>
                <c:pt idx="5670">
                  <c:v>9.3133328000000008E-3</c:v>
                </c:pt>
                <c:pt idx="5671">
                  <c:v>9.3133328000000008E-3</c:v>
                </c:pt>
                <c:pt idx="5672">
                  <c:v>9.3133328000000008E-3</c:v>
                </c:pt>
                <c:pt idx="5673">
                  <c:v>9.3133328000000008E-3</c:v>
                </c:pt>
                <c:pt idx="5674">
                  <c:v>9.3133328000000008E-3</c:v>
                </c:pt>
                <c:pt idx="5675">
                  <c:v>9.3133328000000008E-3</c:v>
                </c:pt>
                <c:pt idx="5676">
                  <c:v>9.3133328000000008E-3</c:v>
                </c:pt>
                <c:pt idx="5677">
                  <c:v>9.3133328000000008E-3</c:v>
                </c:pt>
                <c:pt idx="5678">
                  <c:v>9.3133328000000008E-3</c:v>
                </c:pt>
                <c:pt idx="5679">
                  <c:v>9.3133328000000008E-3</c:v>
                </c:pt>
                <c:pt idx="5680">
                  <c:v>9.3133328000000008E-3</c:v>
                </c:pt>
                <c:pt idx="5681">
                  <c:v>9.3133328000000008E-3</c:v>
                </c:pt>
                <c:pt idx="5682">
                  <c:v>9.3133328000000008E-3</c:v>
                </c:pt>
                <c:pt idx="5683">
                  <c:v>9.3133328000000008E-3</c:v>
                </c:pt>
                <c:pt idx="5684">
                  <c:v>9.3133328000000008E-3</c:v>
                </c:pt>
                <c:pt idx="5685">
                  <c:v>9.3133328000000008E-3</c:v>
                </c:pt>
                <c:pt idx="5686">
                  <c:v>9.3133328000000008E-3</c:v>
                </c:pt>
                <c:pt idx="5687">
                  <c:v>9.3133328000000008E-3</c:v>
                </c:pt>
                <c:pt idx="5688">
                  <c:v>9.3133328000000008E-3</c:v>
                </c:pt>
                <c:pt idx="5689">
                  <c:v>9.3133328000000008E-3</c:v>
                </c:pt>
                <c:pt idx="5690">
                  <c:v>9.3133328000000008E-3</c:v>
                </c:pt>
                <c:pt idx="5691">
                  <c:v>9.3133328000000008E-3</c:v>
                </c:pt>
                <c:pt idx="5692">
                  <c:v>9.3133328000000008E-3</c:v>
                </c:pt>
                <c:pt idx="5693">
                  <c:v>9.3133328000000008E-3</c:v>
                </c:pt>
                <c:pt idx="5694">
                  <c:v>9.3133328000000008E-3</c:v>
                </c:pt>
                <c:pt idx="5695">
                  <c:v>9.3133328000000008E-3</c:v>
                </c:pt>
                <c:pt idx="5696">
                  <c:v>9.3133328000000008E-3</c:v>
                </c:pt>
                <c:pt idx="5697">
                  <c:v>9.3133328000000008E-3</c:v>
                </c:pt>
                <c:pt idx="5698">
                  <c:v>9.3133328000000008E-3</c:v>
                </c:pt>
                <c:pt idx="5699">
                  <c:v>9.3133328000000008E-3</c:v>
                </c:pt>
                <c:pt idx="5700">
                  <c:v>9.3133328000000008E-3</c:v>
                </c:pt>
                <c:pt idx="5701">
                  <c:v>9.3133328000000008E-3</c:v>
                </c:pt>
                <c:pt idx="5702">
                  <c:v>9.3133328000000008E-3</c:v>
                </c:pt>
                <c:pt idx="5703">
                  <c:v>9.3133328000000008E-3</c:v>
                </c:pt>
                <c:pt idx="5704">
                  <c:v>9.3133328000000008E-3</c:v>
                </c:pt>
                <c:pt idx="5705">
                  <c:v>9.3133328000000008E-3</c:v>
                </c:pt>
                <c:pt idx="5706">
                  <c:v>9.3133328000000008E-3</c:v>
                </c:pt>
                <c:pt idx="5707">
                  <c:v>9.3133328000000008E-3</c:v>
                </c:pt>
                <c:pt idx="5708">
                  <c:v>9.3133328000000008E-3</c:v>
                </c:pt>
                <c:pt idx="5709">
                  <c:v>9.3133328000000008E-3</c:v>
                </c:pt>
                <c:pt idx="5710">
                  <c:v>9.3133328000000008E-3</c:v>
                </c:pt>
                <c:pt idx="5711">
                  <c:v>9.3133328000000008E-3</c:v>
                </c:pt>
                <c:pt idx="5712">
                  <c:v>9.3133328000000008E-3</c:v>
                </c:pt>
                <c:pt idx="5713">
                  <c:v>9.3133328000000008E-3</c:v>
                </c:pt>
                <c:pt idx="5714">
                  <c:v>9.3133328000000008E-3</c:v>
                </c:pt>
                <c:pt idx="5715">
                  <c:v>9.3133328000000008E-3</c:v>
                </c:pt>
                <c:pt idx="5716">
                  <c:v>9.3133328000000008E-3</c:v>
                </c:pt>
                <c:pt idx="5717">
                  <c:v>9.3133328000000008E-3</c:v>
                </c:pt>
                <c:pt idx="5718">
                  <c:v>9.3133328000000008E-3</c:v>
                </c:pt>
                <c:pt idx="5719">
                  <c:v>9.3133328000000008E-3</c:v>
                </c:pt>
                <c:pt idx="5720">
                  <c:v>9.3133328000000008E-3</c:v>
                </c:pt>
                <c:pt idx="5721">
                  <c:v>9.3133328000000008E-3</c:v>
                </c:pt>
                <c:pt idx="5722">
                  <c:v>9.3133328000000008E-3</c:v>
                </c:pt>
                <c:pt idx="5723">
                  <c:v>9.3133328000000008E-3</c:v>
                </c:pt>
                <c:pt idx="5724">
                  <c:v>9.3133328000000008E-3</c:v>
                </c:pt>
                <c:pt idx="5725">
                  <c:v>9.3133328000000008E-3</c:v>
                </c:pt>
                <c:pt idx="5726">
                  <c:v>9.3133328000000008E-3</c:v>
                </c:pt>
                <c:pt idx="5727">
                  <c:v>9.3133328000000008E-3</c:v>
                </c:pt>
                <c:pt idx="5728">
                  <c:v>9.3133328000000008E-3</c:v>
                </c:pt>
                <c:pt idx="5729">
                  <c:v>9.3133328000000008E-3</c:v>
                </c:pt>
                <c:pt idx="5730">
                  <c:v>9.3133328000000008E-3</c:v>
                </c:pt>
                <c:pt idx="5731">
                  <c:v>9.3133328000000008E-3</c:v>
                </c:pt>
                <c:pt idx="5732">
                  <c:v>9.3133328000000008E-3</c:v>
                </c:pt>
                <c:pt idx="5733">
                  <c:v>9.3133328000000008E-3</c:v>
                </c:pt>
                <c:pt idx="5734">
                  <c:v>9.3133328000000008E-3</c:v>
                </c:pt>
                <c:pt idx="5735">
                  <c:v>9.3133328000000008E-3</c:v>
                </c:pt>
                <c:pt idx="5736">
                  <c:v>9.3133328000000008E-3</c:v>
                </c:pt>
                <c:pt idx="5737">
                  <c:v>9.3133328000000008E-3</c:v>
                </c:pt>
                <c:pt idx="5738">
                  <c:v>9.3133328000000008E-3</c:v>
                </c:pt>
                <c:pt idx="5739">
                  <c:v>9.3133328000000008E-3</c:v>
                </c:pt>
                <c:pt idx="5740">
                  <c:v>9.3133328000000008E-3</c:v>
                </c:pt>
                <c:pt idx="5741">
                  <c:v>9.3133328000000008E-3</c:v>
                </c:pt>
                <c:pt idx="5742">
                  <c:v>9.3133328000000008E-3</c:v>
                </c:pt>
                <c:pt idx="5743">
                  <c:v>9.3133328000000008E-3</c:v>
                </c:pt>
                <c:pt idx="5744">
                  <c:v>9.3133328000000008E-3</c:v>
                </c:pt>
                <c:pt idx="5745">
                  <c:v>9.3133328000000008E-3</c:v>
                </c:pt>
                <c:pt idx="5746">
                  <c:v>9.3133328000000008E-3</c:v>
                </c:pt>
                <c:pt idx="5747">
                  <c:v>9.3133328000000008E-3</c:v>
                </c:pt>
                <c:pt idx="5748">
                  <c:v>9.3133328000000008E-3</c:v>
                </c:pt>
                <c:pt idx="5749">
                  <c:v>9.3133328000000008E-3</c:v>
                </c:pt>
                <c:pt idx="5750">
                  <c:v>9.3133328000000008E-3</c:v>
                </c:pt>
                <c:pt idx="5751">
                  <c:v>9.3133328000000008E-3</c:v>
                </c:pt>
                <c:pt idx="5752">
                  <c:v>9.3133328000000008E-3</c:v>
                </c:pt>
                <c:pt idx="5753">
                  <c:v>9.3133328000000008E-3</c:v>
                </c:pt>
                <c:pt idx="5754">
                  <c:v>9.3133328000000008E-3</c:v>
                </c:pt>
                <c:pt idx="5755">
                  <c:v>9.3133328000000008E-3</c:v>
                </c:pt>
                <c:pt idx="5756">
                  <c:v>9.3133328000000008E-3</c:v>
                </c:pt>
                <c:pt idx="5757">
                  <c:v>9.3133328000000008E-3</c:v>
                </c:pt>
                <c:pt idx="5758">
                  <c:v>9.3133328000000008E-3</c:v>
                </c:pt>
                <c:pt idx="5759">
                  <c:v>9.3133328000000008E-3</c:v>
                </c:pt>
                <c:pt idx="5760">
                  <c:v>9.3133328000000008E-3</c:v>
                </c:pt>
                <c:pt idx="5761">
                  <c:v>9.3133328000000008E-3</c:v>
                </c:pt>
                <c:pt idx="5762">
                  <c:v>9.3133328000000008E-3</c:v>
                </c:pt>
                <c:pt idx="5763">
                  <c:v>9.3133328000000008E-3</c:v>
                </c:pt>
                <c:pt idx="5764">
                  <c:v>9.3133328000000008E-3</c:v>
                </c:pt>
                <c:pt idx="5765">
                  <c:v>9.3133328000000008E-3</c:v>
                </c:pt>
                <c:pt idx="5766">
                  <c:v>9.3133328000000008E-3</c:v>
                </c:pt>
                <c:pt idx="5767">
                  <c:v>9.3133328000000008E-3</c:v>
                </c:pt>
                <c:pt idx="5768">
                  <c:v>9.3133328000000008E-3</c:v>
                </c:pt>
                <c:pt idx="5769">
                  <c:v>9.3133328000000008E-3</c:v>
                </c:pt>
                <c:pt idx="5770">
                  <c:v>9.3133328000000008E-3</c:v>
                </c:pt>
                <c:pt idx="5771">
                  <c:v>9.3133328000000008E-3</c:v>
                </c:pt>
                <c:pt idx="5772">
                  <c:v>9.3133328000000008E-3</c:v>
                </c:pt>
                <c:pt idx="5773">
                  <c:v>9.3133328000000008E-3</c:v>
                </c:pt>
                <c:pt idx="5774">
                  <c:v>9.3133328000000008E-3</c:v>
                </c:pt>
                <c:pt idx="5775">
                  <c:v>9.3133328000000008E-3</c:v>
                </c:pt>
                <c:pt idx="5776">
                  <c:v>9.3133328000000008E-3</c:v>
                </c:pt>
                <c:pt idx="5777">
                  <c:v>9.3133328000000008E-3</c:v>
                </c:pt>
                <c:pt idx="5778">
                  <c:v>9.3133328000000008E-3</c:v>
                </c:pt>
                <c:pt idx="5779">
                  <c:v>9.3133328000000008E-3</c:v>
                </c:pt>
                <c:pt idx="5780">
                  <c:v>9.3133328000000008E-3</c:v>
                </c:pt>
                <c:pt idx="5781">
                  <c:v>9.3133328000000008E-3</c:v>
                </c:pt>
                <c:pt idx="5782">
                  <c:v>9.3133328000000008E-3</c:v>
                </c:pt>
                <c:pt idx="5783">
                  <c:v>9.3133328000000008E-3</c:v>
                </c:pt>
                <c:pt idx="5784">
                  <c:v>9.3133328000000008E-3</c:v>
                </c:pt>
                <c:pt idx="5785">
                  <c:v>9.3133328000000008E-3</c:v>
                </c:pt>
                <c:pt idx="5786">
                  <c:v>9.3133328000000008E-3</c:v>
                </c:pt>
                <c:pt idx="5787">
                  <c:v>9.3133328000000008E-3</c:v>
                </c:pt>
                <c:pt idx="5788">
                  <c:v>9.3133328000000008E-3</c:v>
                </c:pt>
                <c:pt idx="5789">
                  <c:v>9.3133328000000008E-3</c:v>
                </c:pt>
                <c:pt idx="5790">
                  <c:v>9.3133328000000008E-3</c:v>
                </c:pt>
                <c:pt idx="5791">
                  <c:v>9.3133328000000008E-3</c:v>
                </c:pt>
                <c:pt idx="5792">
                  <c:v>9.3133328000000008E-3</c:v>
                </c:pt>
                <c:pt idx="5793">
                  <c:v>9.3133328000000008E-3</c:v>
                </c:pt>
                <c:pt idx="5794">
                  <c:v>9.3133328000000008E-3</c:v>
                </c:pt>
                <c:pt idx="5795">
                  <c:v>9.3133328000000008E-3</c:v>
                </c:pt>
                <c:pt idx="5796">
                  <c:v>9.3133328000000008E-3</c:v>
                </c:pt>
                <c:pt idx="5797">
                  <c:v>9.3133328000000008E-3</c:v>
                </c:pt>
                <c:pt idx="5798">
                  <c:v>9.3133328000000008E-3</c:v>
                </c:pt>
                <c:pt idx="5799">
                  <c:v>9.3133328000000008E-3</c:v>
                </c:pt>
                <c:pt idx="5800">
                  <c:v>9.3133328000000008E-3</c:v>
                </c:pt>
                <c:pt idx="5801">
                  <c:v>9.3133328000000008E-3</c:v>
                </c:pt>
                <c:pt idx="5802">
                  <c:v>9.3133328000000008E-3</c:v>
                </c:pt>
                <c:pt idx="5803">
                  <c:v>9.3133328000000008E-3</c:v>
                </c:pt>
                <c:pt idx="5804">
                  <c:v>9.3133328000000008E-3</c:v>
                </c:pt>
                <c:pt idx="5805">
                  <c:v>9.3133328000000008E-3</c:v>
                </c:pt>
                <c:pt idx="5806">
                  <c:v>9.3133328000000008E-3</c:v>
                </c:pt>
                <c:pt idx="5807">
                  <c:v>9.3133328000000008E-3</c:v>
                </c:pt>
                <c:pt idx="5808">
                  <c:v>9.3133328000000008E-3</c:v>
                </c:pt>
                <c:pt idx="5809">
                  <c:v>9.3133328000000008E-3</c:v>
                </c:pt>
                <c:pt idx="5810">
                  <c:v>9.3133328000000008E-3</c:v>
                </c:pt>
                <c:pt idx="5811">
                  <c:v>9.3133328000000008E-3</c:v>
                </c:pt>
                <c:pt idx="5812">
                  <c:v>9.3133328000000008E-3</c:v>
                </c:pt>
                <c:pt idx="5813">
                  <c:v>9.3133328000000008E-3</c:v>
                </c:pt>
                <c:pt idx="5814">
                  <c:v>9.3133328000000008E-3</c:v>
                </c:pt>
                <c:pt idx="5815">
                  <c:v>9.3133328000000008E-3</c:v>
                </c:pt>
                <c:pt idx="5816">
                  <c:v>9.3133328000000008E-3</c:v>
                </c:pt>
                <c:pt idx="5817">
                  <c:v>9.3133328000000008E-3</c:v>
                </c:pt>
                <c:pt idx="5818">
                  <c:v>9.3133328000000008E-3</c:v>
                </c:pt>
                <c:pt idx="5819">
                  <c:v>9.3133328000000008E-3</c:v>
                </c:pt>
                <c:pt idx="5820">
                  <c:v>9.3133328000000008E-3</c:v>
                </c:pt>
                <c:pt idx="5821">
                  <c:v>9.3133328000000008E-3</c:v>
                </c:pt>
                <c:pt idx="5822">
                  <c:v>9.3133328000000008E-3</c:v>
                </c:pt>
                <c:pt idx="5823">
                  <c:v>9.3133328000000008E-3</c:v>
                </c:pt>
                <c:pt idx="5824">
                  <c:v>9.3133328000000008E-3</c:v>
                </c:pt>
                <c:pt idx="5825">
                  <c:v>9.3133328000000008E-3</c:v>
                </c:pt>
                <c:pt idx="5826">
                  <c:v>9.3133328000000008E-3</c:v>
                </c:pt>
                <c:pt idx="5827">
                  <c:v>9.3133328000000008E-3</c:v>
                </c:pt>
                <c:pt idx="5828">
                  <c:v>9.3133328000000008E-3</c:v>
                </c:pt>
                <c:pt idx="5829">
                  <c:v>9.3133328000000008E-3</c:v>
                </c:pt>
                <c:pt idx="5830">
                  <c:v>9.3133328000000008E-3</c:v>
                </c:pt>
                <c:pt idx="5831">
                  <c:v>9.3133328000000008E-3</c:v>
                </c:pt>
                <c:pt idx="5832">
                  <c:v>9.3133328000000008E-3</c:v>
                </c:pt>
                <c:pt idx="5833">
                  <c:v>9.3133328000000008E-3</c:v>
                </c:pt>
                <c:pt idx="5834">
                  <c:v>9.3133328000000008E-3</c:v>
                </c:pt>
                <c:pt idx="5835">
                  <c:v>9.3133328000000008E-3</c:v>
                </c:pt>
                <c:pt idx="5836">
                  <c:v>9.3133328000000008E-3</c:v>
                </c:pt>
                <c:pt idx="5837">
                  <c:v>9.3133328000000008E-3</c:v>
                </c:pt>
                <c:pt idx="5838">
                  <c:v>9.3133328000000008E-3</c:v>
                </c:pt>
                <c:pt idx="5839">
                  <c:v>9.3133328000000008E-3</c:v>
                </c:pt>
                <c:pt idx="5840">
                  <c:v>9.3133328000000008E-3</c:v>
                </c:pt>
                <c:pt idx="5841">
                  <c:v>9.3133328000000008E-3</c:v>
                </c:pt>
                <c:pt idx="5842">
                  <c:v>9.3133328000000008E-3</c:v>
                </c:pt>
                <c:pt idx="5843">
                  <c:v>9.3133328000000008E-3</c:v>
                </c:pt>
                <c:pt idx="5844">
                  <c:v>9.3133328000000008E-3</c:v>
                </c:pt>
                <c:pt idx="5845">
                  <c:v>9.3133328000000008E-3</c:v>
                </c:pt>
                <c:pt idx="5846">
                  <c:v>9.3133328000000008E-3</c:v>
                </c:pt>
                <c:pt idx="5847">
                  <c:v>9.3133328000000008E-3</c:v>
                </c:pt>
                <c:pt idx="5848">
                  <c:v>9.3133328000000008E-3</c:v>
                </c:pt>
                <c:pt idx="5849">
                  <c:v>9.3133328000000008E-3</c:v>
                </c:pt>
                <c:pt idx="5850">
                  <c:v>9.3133328000000008E-3</c:v>
                </c:pt>
                <c:pt idx="5851">
                  <c:v>9.3133328000000008E-3</c:v>
                </c:pt>
                <c:pt idx="5852">
                  <c:v>9.3133328000000008E-3</c:v>
                </c:pt>
                <c:pt idx="5853">
                  <c:v>9.3133328000000008E-3</c:v>
                </c:pt>
                <c:pt idx="5854">
                  <c:v>9.3133328000000008E-3</c:v>
                </c:pt>
                <c:pt idx="5855">
                  <c:v>9.3133328000000008E-3</c:v>
                </c:pt>
                <c:pt idx="5856">
                  <c:v>9.3133328000000008E-3</c:v>
                </c:pt>
                <c:pt idx="5857">
                  <c:v>9.3133328000000008E-3</c:v>
                </c:pt>
                <c:pt idx="5858">
                  <c:v>9.3133328000000008E-3</c:v>
                </c:pt>
                <c:pt idx="5859">
                  <c:v>9.3133328000000008E-3</c:v>
                </c:pt>
                <c:pt idx="5860">
                  <c:v>9.3133328000000008E-3</c:v>
                </c:pt>
                <c:pt idx="5861">
                  <c:v>9.3133328000000008E-3</c:v>
                </c:pt>
                <c:pt idx="5862">
                  <c:v>9.3133328000000008E-3</c:v>
                </c:pt>
                <c:pt idx="5863">
                  <c:v>9.3133328000000008E-3</c:v>
                </c:pt>
                <c:pt idx="5864">
                  <c:v>9.3133328000000008E-3</c:v>
                </c:pt>
                <c:pt idx="5865">
                  <c:v>9.3133328000000008E-3</c:v>
                </c:pt>
                <c:pt idx="5866">
                  <c:v>9.3133328000000008E-3</c:v>
                </c:pt>
                <c:pt idx="5867">
                  <c:v>9.3133328000000008E-3</c:v>
                </c:pt>
                <c:pt idx="5868">
                  <c:v>9.3133328000000008E-3</c:v>
                </c:pt>
                <c:pt idx="5869">
                  <c:v>9.3133328000000008E-3</c:v>
                </c:pt>
                <c:pt idx="5870">
                  <c:v>9.3133328000000008E-3</c:v>
                </c:pt>
                <c:pt idx="5871">
                  <c:v>9.3133328000000008E-3</c:v>
                </c:pt>
                <c:pt idx="5872">
                  <c:v>9.3133328000000008E-3</c:v>
                </c:pt>
                <c:pt idx="5873">
                  <c:v>9.3133328000000008E-3</c:v>
                </c:pt>
                <c:pt idx="5874">
                  <c:v>9.3133328000000008E-3</c:v>
                </c:pt>
                <c:pt idx="5875">
                  <c:v>9.3133328000000008E-3</c:v>
                </c:pt>
                <c:pt idx="5876">
                  <c:v>9.3133328000000008E-3</c:v>
                </c:pt>
                <c:pt idx="5877">
                  <c:v>9.3133328000000008E-3</c:v>
                </c:pt>
                <c:pt idx="5878">
                  <c:v>9.3133328000000008E-3</c:v>
                </c:pt>
                <c:pt idx="5879">
                  <c:v>9.3133328000000008E-3</c:v>
                </c:pt>
                <c:pt idx="5880">
                  <c:v>9.3133328000000008E-3</c:v>
                </c:pt>
                <c:pt idx="5881">
                  <c:v>9.3133328000000008E-3</c:v>
                </c:pt>
                <c:pt idx="5882">
                  <c:v>9.3133328000000008E-3</c:v>
                </c:pt>
                <c:pt idx="5883">
                  <c:v>9.3133328000000008E-3</c:v>
                </c:pt>
                <c:pt idx="5884">
                  <c:v>9.3133328000000008E-3</c:v>
                </c:pt>
                <c:pt idx="5885">
                  <c:v>9.3133328000000008E-3</c:v>
                </c:pt>
                <c:pt idx="5886">
                  <c:v>9.3133328000000008E-3</c:v>
                </c:pt>
                <c:pt idx="5887">
                  <c:v>9.3133328000000008E-3</c:v>
                </c:pt>
                <c:pt idx="5888">
                  <c:v>9.3133328000000008E-3</c:v>
                </c:pt>
                <c:pt idx="5889">
                  <c:v>9.3133328000000008E-3</c:v>
                </c:pt>
                <c:pt idx="5890">
                  <c:v>9.3133328000000008E-3</c:v>
                </c:pt>
                <c:pt idx="5891">
                  <c:v>9.3133328000000008E-3</c:v>
                </c:pt>
                <c:pt idx="5892">
                  <c:v>9.3133328000000008E-3</c:v>
                </c:pt>
                <c:pt idx="5893">
                  <c:v>9.3133328000000008E-3</c:v>
                </c:pt>
                <c:pt idx="5894">
                  <c:v>9.3133328000000008E-3</c:v>
                </c:pt>
                <c:pt idx="5895">
                  <c:v>9.3133328000000008E-3</c:v>
                </c:pt>
                <c:pt idx="5896">
                  <c:v>9.3133328000000008E-3</c:v>
                </c:pt>
                <c:pt idx="5897">
                  <c:v>9.3133328000000008E-3</c:v>
                </c:pt>
                <c:pt idx="5898">
                  <c:v>9.3133328000000008E-3</c:v>
                </c:pt>
                <c:pt idx="5899">
                  <c:v>9.3133328000000008E-3</c:v>
                </c:pt>
                <c:pt idx="5900">
                  <c:v>9.3133328000000008E-3</c:v>
                </c:pt>
                <c:pt idx="5901">
                  <c:v>9.3133328000000008E-3</c:v>
                </c:pt>
                <c:pt idx="5902">
                  <c:v>9.3133328000000008E-3</c:v>
                </c:pt>
                <c:pt idx="5903">
                  <c:v>9.3133328000000008E-3</c:v>
                </c:pt>
                <c:pt idx="5904">
                  <c:v>9.3133328000000008E-3</c:v>
                </c:pt>
                <c:pt idx="5905">
                  <c:v>9.3133328000000008E-3</c:v>
                </c:pt>
                <c:pt idx="5906">
                  <c:v>9.3133328000000008E-3</c:v>
                </c:pt>
                <c:pt idx="5907">
                  <c:v>9.3133328000000008E-3</c:v>
                </c:pt>
                <c:pt idx="5908">
                  <c:v>9.3133328000000008E-3</c:v>
                </c:pt>
                <c:pt idx="5909">
                  <c:v>9.3133328000000008E-3</c:v>
                </c:pt>
                <c:pt idx="5910">
                  <c:v>9.3133328000000008E-3</c:v>
                </c:pt>
                <c:pt idx="5911">
                  <c:v>9.3133328000000008E-3</c:v>
                </c:pt>
                <c:pt idx="5912">
                  <c:v>9.3133328000000008E-3</c:v>
                </c:pt>
                <c:pt idx="5913">
                  <c:v>9.3133328000000008E-3</c:v>
                </c:pt>
                <c:pt idx="5914">
                  <c:v>9.3133328000000008E-3</c:v>
                </c:pt>
                <c:pt idx="5915">
                  <c:v>9.3133328000000008E-3</c:v>
                </c:pt>
                <c:pt idx="5916">
                  <c:v>9.3133328000000008E-3</c:v>
                </c:pt>
                <c:pt idx="5917">
                  <c:v>9.3133328000000008E-3</c:v>
                </c:pt>
                <c:pt idx="5918">
                  <c:v>9.3133328000000008E-3</c:v>
                </c:pt>
                <c:pt idx="5919">
                  <c:v>9.3133328000000008E-3</c:v>
                </c:pt>
                <c:pt idx="5920">
                  <c:v>9.3133328000000008E-3</c:v>
                </c:pt>
                <c:pt idx="5921">
                  <c:v>9.3133328000000008E-3</c:v>
                </c:pt>
                <c:pt idx="5922">
                  <c:v>9.3133328000000008E-3</c:v>
                </c:pt>
                <c:pt idx="5923">
                  <c:v>9.3133328000000008E-3</c:v>
                </c:pt>
                <c:pt idx="5924">
                  <c:v>9.3133328000000008E-3</c:v>
                </c:pt>
                <c:pt idx="5925">
                  <c:v>9.3133328000000008E-3</c:v>
                </c:pt>
                <c:pt idx="5926">
                  <c:v>9.3133328000000008E-3</c:v>
                </c:pt>
                <c:pt idx="5927">
                  <c:v>9.3133328000000008E-3</c:v>
                </c:pt>
                <c:pt idx="5928">
                  <c:v>9.3133328000000008E-3</c:v>
                </c:pt>
                <c:pt idx="5929">
                  <c:v>9.3133328000000008E-3</c:v>
                </c:pt>
                <c:pt idx="5930">
                  <c:v>9.3133328000000008E-3</c:v>
                </c:pt>
                <c:pt idx="5931">
                  <c:v>9.3133328000000008E-3</c:v>
                </c:pt>
                <c:pt idx="5932">
                  <c:v>9.3133328000000008E-3</c:v>
                </c:pt>
                <c:pt idx="5933">
                  <c:v>9.3133328000000008E-3</c:v>
                </c:pt>
                <c:pt idx="5934">
                  <c:v>9.3133328000000008E-3</c:v>
                </c:pt>
                <c:pt idx="5935">
                  <c:v>9.3133328000000008E-3</c:v>
                </c:pt>
                <c:pt idx="5936">
                  <c:v>9.3133328000000008E-3</c:v>
                </c:pt>
                <c:pt idx="5937">
                  <c:v>9.3133328000000008E-3</c:v>
                </c:pt>
                <c:pt idx="5938">
                  <c:v>9.3133328000000008E-3</c:v>
                </c:pt>
                <c:pt idx="5939">
                  <c:v>9.3133328000000008E-3</c:v>
                </c:pt>
                <c:pt idx="5940">
                  <c:v>9.3133328000000008E-3</c:v>
                </c:pt>
                <c:pt idx="5941">
                  <c:v>9.3133328000000008E-3</c:v>
                </c:pt>
                <c:pt idx="5942">
                  <c:v>9.3133328000000008E-3</c:v>
                </c:pt>
                <c:pt idx="5943">
                  <c:v>9.3133328000000008E-3</c:v>
                </c:pt>
                <c:pt idx="5944">
                  <c:v>9.3133328000000008E-3</c:v>
                </c:pt>
                <c:pt idx="5945">
                  <c:v>9.3133328000000008E-3</c:v>
                </c:pt>
                <c:pt idx="5946">
                  <c:v>9.3133328000000008E-3</c:v>
                </c:pt>
                <c:pt idx="5947">
                  <c:v>9.3133328000000008E-3</c:v>
                </c:pt>
                <c:pt idx="5948">
                  <c:v>9.3133328000000008E-3</c:v>
                </c:pt>
                <c:pt idx="5949">
                  <c:v>9.3133328000000008E-3</c:v>
                </c:pt>
                <c:pt idx="5950">
                  <c:v>9.3133328000000008E-3</c:v>
                </c:pt>
                <c:pt idx="5951">
                  <c:v>9.3133328000000008E-3</c:v>
                </c:pt>
                <c:pt idx="5952">
                  <c:v>9.3133328000000008E-3</c:v>
                </c:pt>
                <c:pt idx="5953">
                  <c:v>9.3133328000000008E-3</c:v>
                </c:pt>
                <c:pt idx="5954">
                  <c:v>9.3133328000000008E-3</c:v>
                </c:pt>
                <c:pt idx="5955">
                  <c:v>9.3133328000000008E-3</c:v>
                </c:pt>
                <c:pt idx="5956">
                  <c:v>9.3133328000000008E-3</c:v>
                </c:pt>
                <c:pt idx="5957">
                  <c:v>9.3133328000000008E-3</c:v>
                </c:pt>
                <c:pt idx="5958">
                  <c:v>9.3133328000000008E-3</c:v>
                </c:pt>
                <c:pt idx="5959">
                  <c:v>9.3133328000000008E-3</c:v>
                </c:pt>
                <c:pt idx="5960">
                  <c:v>9.3133328000000008E-3</c:v>
                </c:pt>
                <c:pt idx="5961">
                  <c:v>9.3133328000000008E-3</c:v>
                </c:pt>
                <c:pt idx="5962">
                  <c:v>9.3133328000000008E-3</c:v>
                </c:pt>
                <c:pt idx="5963">
                  <c:v>9.3133328000000008E-3</c:v>
                </c:pt>
                <c:pt idx="5964">
                  <c:v>9.3133328000000008E-3</c:v>
                </c:pt>
                <c:pt idx="5965">
                  <c:v>9.3133328000000008E-3</c:v>
                </c:pt>
                <c:pt idx="5966">
                  <c:v>9.3133328000000008E-3</c:v>
                </c:pt>
                <c:pt idx="5967">
                  <c:v>9.3133328000000008E-3</c:v>
                </c:pt>
                <c:pt idx="5968">
                  <c:v>9.3133328000000008E-3</c:v>
                </c:pt>
                <c:pt idx="5969">
                  <c:v>9.3133328000000008E-3</c:v>
                </c:pt>
                <c:pt idx="5970">
                  <c:v>9.3133328000000008E-3</c:v>
                </c:pt>
                <c:pt idx="5971">
                  <c:v>9.3133328000000008E-3</c:v>
                </c:pt>
                <c:pt idx="5972">
                  <c:v>9.3133328000000008E-3</c:v>
                </c:pt>
                <c:pt idx="5973">
                  <c:v>9.3133328000000008E-3</c:v>
                </c:pt>
                <c:pt idx="5974">
                  <c:v>9.3133328000000008E-3</c:v>
                </c:pt>
                <c:pt idx="5975">
                  <c:v>9.3133328000000008E-3</c:v>
                </c:pt>
                <c:pt idx="5976">
                  <c:v>9.3133328000000008E-3</c:v>
                </c:pt>
                <c:pt idx="5977">
                  <c:v>9.3133328000000008E-3</c:v>
                </c:pt>
                <c:pt idx="5978">
                  <c:v>9.3133328000000008E-3</c:v>
                </c:pt>
                <c:pt idx="5979">
                  <c:v>9.3133328000000008E-3</c:v>
                </c:pt>
                <c:pt idx="5980">
                  <c:v>9.3133328000000008E-3</c:v>
                </c:pt>
                <c:pt idx="5981">
                  <c:v>9.3133328000000008E-3</c:v>
                </c:pt>
                <c:pt idx="5982">
                  <c:v>9.3133328000000008E-3</c:v>
                </c:pt>
                <c:pt idx="5983">
                  <c:v>9.3133328000000008E-3</c:v>
                </c:pt>
                <c:pt idx="5984">
                  <c:v>9.3133328000000008E-3</c:v>
                </c:pt>
                <c:pt idx="5985">
                  <c:v>9.3133328000000008E-3</c:v>
                </c:pt>
                <c:pt idx="5986">
                  <c:v>9.3133328000000008E-3</c:v>
                </c:pt>
                <c:pt idx="5987">
                  <c:v>9.3133328000000008E-3</c:v>
                </c:pt>
                <c:pt idx="5988">
                  <c:v>9.3133328000000008E-3</c:v>
                </c:pt>
                <c:pt idx="5989">
                  <c:v>9.3133328000000008E-3</c:v>
                </c:pt>
                <c:pt idx="5990">
                  <c:v>9.3133328000000008E-3</c:v>
                </c:pt>
                <c:pt idx="5991">
                  <c:v>9.3133328000000008E-3</c:v>
                </c:pt>
                <c:pt idx="5992">
                  <c:v>9.3133328000000008E-3</c:v>
                </c:pt>
                <c:pt idx="5993">
                  <c:v>9.3133328000000008E-3</c:v>
                </c:pt>
                <c:pt idx="5994">
                  <c:v>9.3133328000000008E-3</c:v>
                </c:pt>
                <c:pt idx="5995">
                  <c:v>9.3133328000000008E-3</c:v>
                </c:pt>
                <c:pt idx="5996">
                  <c:v>9.3133328000000008E-3</c:v>
                </c:pt>
                <c:pt idx="5997">
                  <c:v>9.3133328000000008E-3</c:v>
                </c:pt>
                <c:pt idx="5998">
                  <c:v>9.3133328000000008E-3</c:v>
                </c:pt>
                <c:pt idx="5999">
                  <c:v>9.3133328000000008E-3</c:v>
                </c:pt>
                <c:pt idx="6000">
                  <c:v>1.0583333E-2</c:v>
                </c:pt>
                <c:pt idx="6001">
                  <c:v>1.0583333E-2</c:v>
                </c:pt>
                <c:pt idx="6002">
                  <c:v>1.0583333E-2</c:v>
                </c:pt>
                <c:pt idx="6003">
                  <c:v>1.0583333E-2</c:v>
                </c:pt>
                <c:pt idx="6004">
                  <c:v>1.0583333E-2</c:v>
                </c:pt>
                <c:pt idx="6005">
                  <c:v>1.0583333E-2</c:v>
                </c:pt>
                <c:pt idx="6006">
                  <c:v>1.0583333E-2</c:v>
                </c:pt>
                <c:pt idx="6007">
                  <c:v>1.0583333E-2</c:v>
                </c:pt>
                <c:pt idx="6008">
                  <c:v>1.0583333E-2</c:v>
                </c:pt>
                <c:pt idx="6009">
                  <c:v>1.0583333E-2</c:v>
                </c:pt>
                <c:pt idx="6010">
                  <c:v>1.0583333E-2</c:v>
                </c:pt>
                <c:pt idx="6011">
                  <c:v>1.0583333E-2</c:v>
                </c:pt>
                <c:pt idx="6012">
                  <c:v>1.0583333E-2</c:v>
                </c:pt>
                <c:pt idx="6013">
                  <c:v>1.0583333E-2</c:v>
                </c:pt>
                <c:pt idx="6014">
                  <c:v>1.0583333E-2</c:v>
                </c:pt>
                <c:pt idx="6015">
                  <c:v>1.0583333E-2</c:v>
                </c:pt>
                <c:pt idx="6016">
                  <c:v>1.0583333E-2</c:v>
                </c:pt>
                <c:pt idx="6017">
                  <c:v>1.0583333E-2</c:v>
                </c:pt>
                <c:pt idx="6018">
                  <c:v>1.0583333E-2</c:v>
                </c:pt>
                <c:pt idx="6019">
                  <c:v>1.0583333E-2</c:v>
                </c:pt>
                <c:pt idx="6020">
                  <c:v>1.0583333E-2</c:v>
                </c:pt>
                <c:pt idx="6021">
                  <c:v>1.0583333E-2</c:v>
                </c:pt>
                <c:pt idx="6022">
                  <c:v>1.0583333E-2</c:v>
                </c:pt>
                <c:pt idx="6023">
                  <c:v>1.0583333E-2</c:v>
                </c:pt>
                <c:pt idx="6024">
                  <c:v>1.0583333E-2</c:v>
                </c:pt>
                <c:pt idx="6025">
                  <c:v>1.0583333E-2</c:v>
                </c:pt>
                <c:pt idx="6026">
                  <c:v>1.0583333E-2</c:v>
                </c:pt>
                <c:pt idx="6027">
                  <c:v>1.0583333E-2</c:v>
                </c:pt>
                <c:pt idx="6028">
                  <c:v>1.0583333E-2</c:v>
                </c:pt>
                <c:pt idx="6029">
                  <c:v>1.0583333E-2</c:v>
                </c:pt>
                <c:pt idx="6030">
                  <c:v>1.0583333E-2</c:v>
                </c:pt>
                <c:pt idx="6031">
                  <c:v>1.0583333E-2</c:v>
                </c:pt>
                <c:pt idx="6032">
                  <c:v>1.0583333E-2</c:v>
                </c:pt>
                <c:pt idx="6033">
                  <c:v>1.0583333E-2</c:v>
                </c:pt>
                <c:pt idx="6034">
                  <c:v>1.0583333E-2</c:v>
                </c:pt>
                <c:pt idx="6035">
                  <c:v>1.0583333E-2</c:v>
                </c:pt>
                <c:pt idx="6036">
                  <c:v>1.0583333E-2</c:v>
                </c:pt>
                <c:pt idx="6037">
                  <c:v>1.0583333E-2</c:v>
                </c:pt>
                <c:pt idx="6038">
                  <c:v>1.0583333E-2</c:v>
                </c:pt>
                <c:pt idx="6039">
                  <c:v>1.0583333E-2</c:v>
                </c:pt>
                <c:pt idx="6040">
                  <c:v>1.0583333E-2</c:v>
                </c:pt>
                <c:pt idx="6041">
                  <c:v>1.0583333E-2</c:v>
                </c:pt>
                <c:pt idx="6042">
                  <c:v>1.0583333E-2</c:v>
                </c:pt>
                <c:pt idx="6043">
                  <c:v>1.0583333E-2</c:v>
                </c:pt>
                <c:pt idx="6044">
                  <c:v>1.0583333E-2</c:v>
                </c:pt>
                <c:pt idx="6045">
                  <c:v>1.0583333E-2</c:v>
                </c:pt>
                <c:pt idx="6046">
                  <c:v>1.0583333E-2</c:v>
                </c:pt>
                <c:pt idx="6047">
                  <c:v>1.0583333E-2</c:v>
                </c:pt>
                <c:pt idx="6048">
                  <c:v>1.0583333E-2</c:v>
                </c:pt>
                <c:pt idx="6049">
                  <c:v>1.0583333E-2</c:v>
                </c:pt>
                <c:pt idx="6050">
                  <c:v>1.0583333E-2</c:v>
                </c:pt>
                <c:pt idx="6051">
                  <c:v>1.0583333E-2</c:v>
                </c:pt>
                <c:pt idx="6052">
                  <c:v>1.0583333E-2</c:v>
                </c:pt>
                <c:pt idx="6053">
                  <c:v>1.0583333E-2</c:v>
                </c:pt>
                <c:pt idx="6054">
                  <c:v>1.0583333E-2</c:v>
                </c:pt>
                <c:pt idx="6055">
                  <c:v>1.0583333E-2</c:v>
                </c:pt>
                <c:pt idx="6056">
                  <c:v>1.0583333E-2</c:v>
                </c:pt>
                <c:pt idx="6057">
                  <c:v>1.0583333E-2</c:v>
                </c:pt>
                <c:pt idx="6058">
                  <c:v>1.0583333E-2</c:v>
                </c:pt>
                <c:pt idx="6059">
                  <c:v>1.0583333E-2</c:v>
                </c:pt>
                <c:pt idx="6060">
                  <c:v>1.0583333E-2</c:v>
                </c:pt>
                <c:pt idx="6061">
                  <c:v>1.0583333E-2</c:v>
                </c:pt>
                <c:pt idx="6062">
                  <c:v>1.0583333E-2</c:v>
                </c:pt>
                <c:pt idx="6063">
                  <c:v>1.0583333E-2</c:v>
                </c:pt>
                <c:pt idx="6064">
                  <c:v>1.0583333E-2</c:v>
                </c:pt>
                <c:pt idx="6065">
                  <c:v>1.0583333E-2</c:v>
                </c:pt>
                <c:pt idx="6066">
                  <c:v>1.0583333E-2</c:v>
                </c:pt>
                <c:pt idx="6067">
                  <c:v>1.0583333E-2</c:v>
                </c:pt>
                <c:pt idx="6068">
                  <c:v>1.0583333E-2</c:v>
                </c:pt>
                <c:pt idx="6069">
                  <c:v>1.0583333E-2</c:v>
                </c:pt>
                <c:pt idx="6070">
                  <c:v>1.0583333E-2</c:v>
                </c:pt>
                <c:pt idx="6071">
                  <c:v>1.0583333E-2</c:v>
                </c:pt>
                <c:pt idx="6072">
                  <c:v>1.0583333E-2</c:v>
                </c:pt>
                <c:pt idx="6073">
                  <c:v>1.0583333E-2</c:v>
                </c:pt>
                <c:pt idx="6074">
                  <c:v>1.0583333E-2</c:v>
                </c:pt>
                <c:pt idx="6075">
                  <c:v>1.0583333E-2</c:v>
                </c:pt>
                <c:pt idx="6076">
                  <c:v>1.0583333E-2</c:v>
                </c:pt>
                <c:pt idx="6077">
                  <c:v>1.0583333E-2</c:v>
                </c:pt>
                <c:pt idx="6078">
                  <c:v>1.0583333E-2</c:v>
                </c:pt>
                <c:pt idx="6079">
                  <c:v>1.0583333E-2</c:v>
                </c:pt>
                <c:pt idx="6080">
                  <c:v>1.0583333E-2</c:v>
                </c:pt>
                <c:pt idx="6081">
                  <c:v>1.0583333E-2</c:v>
                </c:pt>
                <c:pt idx="6082">
                  <c:v>1.0583333E-2</c:v>
                </c:pt>
                <c:pt idx="6083">
                  <c:v>1.0583333E-2</c:v>
                </c:pt>
                <c:pt idx="6084">
                  <c:v>1.0583333E-2</c:v>
                </c:pt>
                <c:pt idx="6085">
                  <c:v>1.0583333E-2</c:v>
                </c:pt>
                <c:pt idx="6086">
                  <c:v>1.0583333E-2</c:v>
                </c:pt>
                <c:pt idx="6087">
                  <c:v>1.0583333E-2</c:v>
                </c:pt>
                <c:pt idx="6088">
                  <c:v>1.0583333E-2</c:v>
                </c:pt>
                <c:pt idx="6089">
                  <c:v>1.0583333E-2</c:v>
                </c:pt>
                <c:pt idx="6090">
                  <c:v>1.0583333E-2</c:v>
                </c:pt>
                <c:pt idx="6091">
                  <c:v>1.0583333E-2</c:v>
                </c:pt>
                <c:pt idx="6092">
                  <c:v>1.0583333E-2</c:v>
                </c:pt>
                <c:pt idx="6093">
                  <c:v>1.0583333E-2</c:v>
                </c:pt>
                <c:pt idx="6094">
                  <c:v>1.0583333E-2</c:v>
                </c:pt>
                <c:pt idx="6095">
                  <c:v>1.0583333E-2</c:v>
                </c:pt>
                <c:pt idx="6096">
                  <c:v>1.0583333E-2</c:v>
                </c:pt>
                <c:pt idx="6097">
                  <c:v>1.0583333E-2</c:v>
                </c:pt>
                <c:pt idx="6098">
                  <c:v>1.0583333E-2</c:v>
                </c:pt>
                <c:pt idx="6099">
                  <c:v>1.0583333E-2</c:v>
                </c:pt>
                <c:pt idx="6100">
                  <c:v>1.0583333E-2</c:v>
                </c:pt>
                <c:pt idx="6101">
                  <c:v>1.0583333E-2</c:v>
                </c:pt>
                <c:pt idx="6102">
                  <c:v>1.0583333E-2</c:v>
                </c:pt>
                <c:pt idx="6103">
                  <c:v>1.0583333E-2</c:v>
                </c:pt>
                <c:pt idx="6104">
                  <c:v>1.0583333E-2</c:v>
                </c:pt>
                <c:pt idx="6105">
                  <c:v>1.0583333E-2</c:v>
                </c:pt>
                <c:pt idx="6106">
                  <c:v>1.0583333E-2</c:v>
                </c:pt>
                <c:pt idx="6107">
                  <c:v>1.0583333E-2</c:v>
                </c:pt>
                <c:pt idx="6108">
                  <c:v>1.0583333E-2</c:v>
                </c:pt>
                <c:pt idx="6109">
                  <c:v>1.0583333E-2</c:v>
                </c:pt>
                <c:pt idx="6110">
                  <c:v>1.0583333E-2</c:v>
                </c:pt>
                <c:pt idx="6111">
                  <c:v>1.0583333E-2</c:v>
                </c:pt>
                <c:pt idx="6112">
                  <c:v>1.0583333E-2</c:v>
                </c:pt>
                <c:pt idx="6113">
                  <c:v>1.0583333E-2</c:v>
                </c:pt>
                <c:pt idx="6114">
                  <c:v>1.0583333E-2</c:v>
                </c:pt>
                <c:pt idx="6115">
                  <c:v>1.0583333E-2</c:v>
                </c:pt>
                <c:pt idx="6116">
                  <c:v>1.0583333E-2</c:v>
                </c:pt>
                <c:pt idx="6117">
                  <c:v>1.0583333E-2</c:v>
                </c:pt>
                <c:pt idx="6118">
                  <c:v>1.0583333E-2</c:v>
                </c:pt>
                <c:pt idx="6119">
                  <c:v>1.0583333E-2</c:v>
                </c:pt>
                <c:pt idx="6120">
                  <c:v>1.0583333E-2</c:v>
                </c:pt>
                <c:pt idx="6121">
                  <c:v>1.0583333E-2</c:v>
                </c:pt>
                <c:pt idx="6122">
                  <c:v>1.0583333E-2</c:v>
                </c:pt>
                <c:pt idx="6123">
                  <c:v>1.0583333E-2</c:v>
                </c:pt>
                <c:pt idx="6124">
                  <c:v>1.0583333E-2</c:v>
                </c:pt>
                <c:pt idx="6125">
                  <c:v>1.0583333E-2</c:v>
                </c:pt>
                <c:pt idx="6126">
                  <c:v>1.0583333E-2</c:v>
                </c:pt>
                <c:pt idx="6127">
                  <c:v>1.0583333E-2</c:v>
                </c:pt>
                <c:pt idx="6128">
                  <c:v>1.0583333E-2</c:v>
                </c:pt>
                <c:pt idx="6129">
                  <c:v>1.0583333E-2</c:v>
                </c:pt>
                <c:pt idx="6130">
                  <c:v>1.0583333E-2</c:v>
                </c:pt>
                <c:pt idx="6131">
                  <c:v>1.0583333E-2</c:v>
                </c:pt>
                <c:pt idx="6132">
                  <c:v>1.0583333E-2</c:v>
                </c:pt>
                <c:pt idx="6133">
                  <c:v>1.0583333E-2</c:v>
                </c:pt>
                <c:pt idx="6134">
                  <c:v>1.0583333E-2</c:v>
                </c:pt>
                <c:pt idx="6135">
                  <c:v>1.0583333E-2</c:v>
                </c:pt>
                <c:pt idx="6136">
                  <c:v>1.0583333E-2</c:v>
                </c:pt>
                <c:pt idx="6137">
                  <c:v>1.0583333E-2</c:v>
                </c:pt>
                <c:pt idx="6138">
                  <c:v>1.0583333E-2</c:v>
                </c:pt>
                <c:pt idx="6139">
                  <c:v>1.0583333E-2</c:v>
                </c:pt>
                <c:pt idx="6140">
                  <c:v>1.0583333E-2</c:v>
                </c:pt>
                <c:pt idx="6141">
                  <c:v>1.0583333E-2</c:v>
                </c:pt>
                <c:pt idx="6142">
                  <c:v>1.0583333E-2</c:v>
                </c:pt>
                <c:pt idx="6143">
                  <c:v>1.0583333E-2</c:v>
                </c:pt>
                <c:pt idx="6144">
                  <c:v>1.0583333E-2</c:v>
                </c:pt>
                <c:pt idx="6145">
                  <c:v>1.0583333E-2</c:v>
                </c:pt>
                <c:pt idx="6146">
                  <c:v>1.0583333E-2</c:v>
                </c:pt>
                <c:pt idx="6147">
                  <c:v>1.0583333E-2</c:v>
                </c:pt>
                <c:pt idx="6148">
                  <c:v>1.0583333E-2</c:v>
                </c:pt>
                <c:pt idx="6149">
                  <c:v>1.0583333E-2</c:v>
                </c:pt>
                <c:pt idx="6150">
                  <c:v>1.0583333E-2</c:v>
                </c:pt>
                <c:pt idx="6151">
                  <c:v>1.0583333E-2</c:v>
                </c:pt>
                <c:pt idx="6152">
                  <c:v>1.0583333E-2</c:v>
                </c:pt>
                <c:pt idx="6153">
                  <c:v>1.0583333E-2</c:v>
                </c:pt>
                <c:pt idx="6154">
                  <c:v>1.0583333E-2</c:v>
                </c:pt>
                <c:pt idx="6155">
                  <c:v>1.0583333E-2</c:v>
                </c:pt>
                <c:pt idx="6156">
                  <c:v>1.0583333E-2</c:v>
                </c:pt>
                <c:pt idx="6157">
                  <c:v>1.0583333E-2</c:v>
                </c:pt>
                <c:pt idx="6158">
                  <c:v>1.0583333E-2</c:v>
                </c:pt>
                <c:pt idx="6159">
                  <c:v>1.0583333E-2</c:v>
                </c:pt>
                <c:pt idx="6160">
                  <c:v>1.0583333E-2</c:v>
                </c:pt>
                <c:pt idx="6161">
                  <c:v>1.0583333E-2</c:v>
                </c:pt>
                <c:pt idx="6162">
                  <c:v>1.0583333E-2</c:v>
                </c:pt>
                <c:pt idx="6163">
                  <c:v>1.0583333E-2</c:v>
                </c:pt>
                <c:pt idx="6164">
                  <c:v>1.0583333E-2</c:v>
                </c:pt>
                <c:pt idx="6165">
                  <c:v>1.0583333E-2</c:v>
                </c:pt>
                <c:pt idx="6166">
                  <c:v>1.0583333E-2</c:v>
                </c:pt>
                <c:pt idx="6167">
                  <c:v>1.0583333E-2</c:v>
                </c:pt>
                <c:pt idx="6168">
                  <c:v>1.0583333E-2</c:v>
                </c:pt>
                <c:pt idx="6169">
                  <c:v>1.0583333E-2</c:v>
                </c:pt>
                <c:pt idx="6170">
                  <c:v>1.0583333E-2</c:v>
                </c:pt>
                <c:pt idx="6171">
                  <c:v>1.0583333E-2</c:v>
                </c:pt>
                <c:pt idx="6172">
                  <c:v>1.0583333E-2</c:v>
                </c:pt>
                <c:pt idx="6173">
                  <c:v>1.0583333E-2</c:v>
                </c:pt>
                <c:pt idx="6174">
                  <c:v>1.0583333E-2</c:v>
                </c:pt>
                <c:pt idx="6175">
                  <c:v>1.0583333E-2</c:v>
                </c:pt>
                <c:pt idx="6176">
                  <c:v>1.0583333E-2</c:v>
                </c:pt>
                <c:pt idx="6177">
                  <c:v>1.0583333E-2</c:v>
                </c:pt>
                <c:pt idx="6178">
                  <c:v>1.0583333E-2</c:v>
                </c:pt>
                <c:pt idx="6179">
                  <c:v>1.0583333E-2</c:v>
                </c:pt>
                <c:pt idx="6180">
                  <c:v>1.0583333E-2</c:v>
                </c:pt>
                <c:pt idx="6181">
                  <c:v>1.0583333E-2</c:v>
                </c:pt>
                <c:pt idx="6182">
                  <c:v>1.0583333E-2</c:v>
                </c:pt>
                <c:pt idx="6183">
                  <c:v>1.0583333E-2</c:v>
                </c:pt>
                <c:pt idx="6184">
                  <c:v>1.0583333E-2</c:v>
                </c:pt>
                <c:pt idx="6185">
                  <c:v>1.0583333E-2</c:v>
                </c:pt>
                <c:pt idx="6186">
                  <c:v>1.0583333E-2</c:v>
                </c:pt>
                <c:pt idx="6187">
                  <c:v>1.0583333E-2</c:v>
                </c:pt>
                <c:pt idx="6188">
                  <c:v>1.0583333E-2</c:v>
                </c:pt>
                <c:pt idx="6189">
                  <c:v>1.0583333E-2</c:v>
                </c:pt>
                <c:pt idx="6190">
                  <c:v>1.0583333E-2</c:v>
                </c:pt>
                <c:pt idx="6191">
                  <c:v>1.0583333E-2</c:v>
                </c:pt>
                <c:pt idx="6192">
                  <c:v>1.0583333E-2</c:v>
                </c:pt>
                <c:pt idx="6193">
                  <c:v>1.0583333E-2</c:v>
                </c:pt>
                <c:pt idx="6194">
                  <c:v>1.0583333E-2</c:v>
                </c:pt>
                <c:pt idx="6195">
                  <c:v>1.0583333E-2</c:v>
                </c:pt>
                <c:pt idx="6196">
                  <c:v>1.0583333E-2</c:v>
                </c:pt>
                <c:pt idx="6197">
                  <c:v>1.0583333E-2</c:v>
                </c:pt>
                <c:pt idx="6198">
                  <c:v>1.0583333E-2</c:v>
                </c:pt>
                <c:pt idx="6199">
                  <c:v>1.0583333E-2</c:v>
                </c:pt>
                <c:pt idx="6200">
                  <c:v>1.0583333E-2</c:v>
                </c:pt>
                <c:pt idx="6201">
                  <c:v>1.0583333E-2</c:v>
                </c:pt>
                <c:pt idx="6202">
                  <c:v>1.0583333E-2</c:v>
                </c:pt>
                <c:pt idx="6203">
                  <c:v>1.0583333E-2</c:v>
                </c:pt>
                <c:pt idx="6204">
                  <c:v>1.0583333E-2</c:v>
                </c:pt>
                <c:pt idx="6205">
                  <c:v>1.0583333E-2</c:v>
                </c:pt>
                <c:pt idx="6206">
                  <c:v>1.0583333E-2</c:v>
                </c:pt>
                <c:pt idx="6207">
                  <c:v>1.0583333E-2</c:v>
                </c:pt>
                <c:pt idx="6208">
                  <c:v>1.0583333E-2</c:v>
                </c:pt>
                <c:pt idx="6209">
                  <c:v>1.0583333E-2</c:v>
                </c:pt>
                <c:pt idx="6210">
                  <c:v>1.0583333E-2</c:v>
                </c:pt>
                <c:pt idx="6211">
                  <c:v>1.0583333E-2</c:v>
                </c:pt>
                <c:pt idx="6212">
                  <c:v>1.0583333E-2</c:v>
                </c:pt>
                <c:pt idx="6213">
                  <c:v>1.0583333E-2</c:v>
                </c:pt>
                <c:pt idx="6214">
                  <c:v>1.0583333E-2</c:v>
                </c:pt>
                <c:pt idx="6215">
                  <c:v>1.0583333E-2</c:v>
                </c:pt>
                <c:pt idx="6216">
                  <c:v>1.0583333E-2</c:v>
                </c:pt>
                <c:pt idx="6217">
                  <c:v>1.0583333E-2</c:v>
                </c:pt>
                <c:pt idx="6218">
                  <c:v>1.0583333E-2</c:v>
                </c:pt>
                <c:pt idx="6219">
                  <c:v>1.0583333E-2</c:v>
                </c:pt>
                <c:pt idx="6220">
                  <c:v>1.0583333E-2</c:v>
                </c:pt>
                <c:pt idx="6221">
                  <c:v>1.0583333E-2</c:v>
                </c:pt>
                <c:pt idx="6222">
                  <c:v>1.0583333E-2</c:v>
                </c:pt>
                <c:pt idx="6223">
                  <c:v>1.0583333E-2</c:v>
                </c:pt>
                <c:pt idx="6224">
                  <c:v>1.0583333E-2</c:v>
                </c:pt>
                <c:pt idx="6225">
                  <c:v>1.0583333E-2</c:v>
                </c:pt>
                <c:pt idx="6226">
                  <c:v>1.0583333E-2</c:v>
                </c:pt>
                <c:pt idx="6227">
                  <c:v>1.0583333E-2</c:v>
                </c:pt>
                <c:pt idx="6228">
                  <c:v>1.0583333E-2</c:v>
                </c:pt>
                <c:pt idx="6229">
                  <c:v>1.0583333E-2</c:v>
                </c:pt>
                <c:pt idx="6230">
                  <c:v>1.0583333E-2</c:v>
                </c:pt>
                <c:pt idx="6231">
                  <c:v>1.0583333E-2</c:v>
                </c:pt>
                <c:pt idx="6232">
                  <c:v>1.0583333E-2</c:v>
                </c:pt>
                <c:pt idx="6233">
                  <c:v>1.0583333E-2</c:v>
                </c:pt>
                <c:pt idx="6234">
                  <c:v>1.0583333E-2</c:v>
                </c:pt>
                <c:pt idx="6235">
                  <c:v>1.0583333E-2</c:v>
                </c:pt>
                <c:pt idx="6236">
                  <c:v>1.0583333E-2</c:v>
                </c:pt>
                <c:pt idx="6237">
                  <c:v>1.0583333E-2</c:v>
                </c:pt>
                <c:pt idx="6238">
                  <c:v>1.0583333E-2</c:v>
                </c:pt>
                <c:pt idx="6239">
                  <c:v>1.0583333E-2</c:v>
                </c:pt>
                <c:pt idx="6240">
                  <c:v>1.0583333E-2</c:v>
                </c:pt>
                <c:pt idx="6241">
                  <c:v>1.0583333E-2</c:v>
                </c:pt>
                <c:pt idx="6242">
                  <c:v>1.0583333E-2</c:v>
                </c:pt>
                <c:pt idx="6243">
                  <c:v>1.0583333E-2</c:v>
                </c:pt>
                <c:pt idx="6244">
                  <c:v>1.0583333E-2</c:v>
                </c:pt>
                <c:pt idx="6245">
                  <c:v>1.0583333E-2</c:v>
                </c:pt>
                <c:pt idx="6246">
                  <c:v>1.0583333E-2</c:v>
                </c:pt>
                <c:pt idx="6247">
                  <c:v>1.0583333E-2</c:v>
                </c:pt>
                <c:pt idx="6248">
                  <c:v>1.0583333E-2</c:v>
                </c:pt>
                <c:pt idx="6249">
                  <c:v>1.0583333E-2</c:v>
                </c:pt>
                <c:pt idx="6250">
                  <c:v>1.0583333E-2</c:v>
                </c:pt>
                <c:pt idx="6251">
                  <c:v>1.0583333E-2</c:v>
                </c:pt>
                <c:pt idx="6252">
                  <c:v>1.0583333E-2</c:v>
                </c:pt>
                <c:pt idx="6253">
                  <c:v>1.0583333E-2</c:v>
                </c:pt>
                <c:pt idx="6254">
                  <c:v>1.0583333E-2</c:v>
                </c:pt>
                <c:pt idx="6255">
                  <c:v>1.0583333E-2</c:v>
                </c:pt>
                <c:pt idx="6256">
                  <c:v>1.0583333E-2</c:v>
                </c:pt>
                <c:pt idx="6257">
                  <c:v>1.0583333E-2</c:v>
                </c:pt>
                <c:pt idx="6258">
                  <c:v>1.0583333E-2</c:v>
                </c:pt>
                <c:pt idx="6259">
                  <c:v>1.0583333E-2</c:v>
                </c:pt>
                <c:pt idx="6260">
                  <c:v>1.0583333E-2</c:v>
                </c:pt>
                <c:pt idx="6261">
                  <c:v>1.0583333E-2</c:v>
                </c:pt>
                <c:pt idx="6262">
                  <c:v>1.0583333E-2</c:v>
                </c:pt>
                <c:pt idx="6263">
                  <c:v>1.0583333E-2</c:v>
                </c:pt>
                <c:pt idx="6264">
                  <c:v>1.0583333E-2</c:v>
                </c:pt>
                <c:pt idx="6265">
                  <c:v>1.0583333E-2</c:v>
                </c:pt>
                <c:pt idx="6266">
                  <c:v>1.0583333E-2</c:v>
                </c:pt>
                <c:pt idx="6267">
                  <c:v>1.0583333E-2</c:v>
                </c:pt>
                <c:pt idx="6268">
                  <c:v>1.0583333E-2</c:v>
                </c:pt>
                <c:pt idx="6269">
                  <c:v>1.0583333E-2</c:v>
                </c:pt>
                <c:pt idx="6270">
                  <c:v>1.0583333E-2</c:v>
                </c:pt>
                <c:pt idx="6271">
                  <c:v>1.0583333E-2</c:v>
                </c:pt>
                <c:pt idx="6272">
                  <c:v>1.0583333E-2</c:v>
                </c:pt>
                <c:pt idx="6273">
                  <c:v>1.0583333E-2</c:v>
                </c:pt>
                <c:pt idx="6274">
                  <c:v>1.0583333E-2</c:v>
                </c:pt>
                <c:pt idx="6275">
                  <c:v>1.0583333E-2</c:v>
                </c:pt>
                <c:pt idx="6276">
                  <c:v>1.0583333E-2</c:v>
                </c:pt>
                <c:pt idx="6277">
                  <c:v>1.0583333E-2</c:v>
                </c:pt>
                <c:pt idx="6278">
                  <c:v>1.0583333E-2</c:v>
                </c:pt>
                <c:pt idx="6279">
                  <c:v>1.0583333E-2</c:v>
                </c:pt>
                <c:pt idx="6280">
                  <c:v>1.0583333E-2</c:v>
                </c:pt>
                <c:pt idx="6281">
                  <c:v>1.0583333E-2</c:v>
                </c:pt>
                <c:pt idx="6282">
                  <c:v>1.0583333E-2</c:v>
                </c:pt>
                <c:pt idx="6283">
                  <c:v>1.0583333E-2</c:v>
                </c:pt>
                <c:pt idx="6284">
                  <c:v>1.0583333E-2</c:v>
                </c:pt>
                <c:pt idx="6285">
                  <c:v>1.0583333E-2</c:v>
                </c:pt>
                <c:pt idx="6286">
                  <c:v>1.0583333E-2</c:v>
                </c:pt>
                <c:pt idx="6287">
                  <c:v>1.0583333E-2</c:v>
                </c:pt>
                <c:pt idx="6288">
                  <c:v>1.0583333E-2</c:v>
                </c:pt>
                <c:pt idx="6289">
                  <c:v>1.0583333E-2</c:v>
                </c:pt>
                <c:pt idx="6290">
                  <c:v>1.0583333E-2</c:v>
                </c:pt>
                <c:pt idx="6291">
                  <c:v>1.0583333E-2</c:v>
                </c:pt>
                <c:pt idx="6292">
                  <c:v>1.0583333E-2</c:v>
                </c:pt>
                <c:pt idx="6293">
                  <c:v>1.0583333E-2</c:v>
                </c:pt>
                <c:pt idx="6294">
                  <c:v>1.0583333E-2</c:v>
                </c:pt>
                <c:pt idx="6295">
                  <c:v>1.0583333E-2</c:v>
                </c:pt>
                <c:pt idx="6296">
                  <c:v>1.0583333E-2</c:v>
                </c:pt>
                <c:pt idx="6297">
                  <c:v>1.0583333E-2</c:v>
                </c:pt>
                <c:pt idx="6298">
                  <c:v>1.0583333E-2</c:v>
                </c:pt>
                <c:pt idx="6299">
                  <c:v>1.0583333E-2</c:v>
                </c:pt>
                <c:pt idx="6300">
                  <c:v>1.0583333E-2</c:v>
                </c:pt>
                <c:pt idx="6301">
                  <c:v>1.0583333E-2</c:v>
                </c:pt>
                <c:pt idx="6302">
                  <c:v>1.0583333E-2</c:v>
                </c:pt>
                <c:pt idx="6303">
                  <c:v>1.0583333E-2</c:v>
                </c:pt>
                <c:pt idx="6304">
                  <c:v>1.0583333E-2</c:v>
                </c:pt>
                <c:pt idx="6305">
                  <c:v>1.0583333E-2</c:v>
                </c:pt>
                <c:pt idx="6306">
                  <c:v>1.0583333E-2</c:v>
                </c:pt>
                <c:pt idx="6307">
                  <c:v>1.0583333E-2</c:v>
                </c:pt>
                <c:pt idx="6308">
                  <c:v>1.0583333E-2</c:v>
                </c:pt>
                <c:pt idx="6309">
                  <c:v>1.0583333E-2</c:v>
                </c:pt>
                <c:pt idx="6310">
                  <c:v>1.0583333E-2</c:v>
                </c:pt>
                <c:pt idx="6311">
                  <c:v>1.0583333E-2</c:v>
                </c:pt>
                <c:pt idx="6312">
                  <c:v>1.0583333E-2</c:v>
                </c:pt>
                <c:pt idx="6313">
                  <c:v>1.0583333E-2</c:v>
                </c:pt>
                <c:pt idx="6314">
                  <c:v>1.0583333E-2</c:v>
                </c:pt>
                <c:pt idx="6315">
                  <c:v>1.0583333E-2</c:v>
                </c:pt>
                <c:pt idx="6316">
                  <c:v>1.0583333E-2</c:v>
                </c:pt>
                <c:pt idx="6317">
                  <c:v>1.0583333E-2</c:v>
                </c:pt>
                <c:pt idx="6318">
                  <c:v>1.0583333E-2</c:v>
                </c:pt>
                <c:pt idx="6319">
                  <c:v>1.0583333E-2</c:v>
                </c:pt>
                <c:pt idx="6320">
                  <c:v>1.0583333E-2</c:v>
                </c:pt>
                <c:pt idx="6321">
                  <c:v>1.0583333E-2</c:v>
                </c:pt>
                <c:pt idx="6322">
                  <c:v>1.0583333E-2</c:v>
                </c:pt>
                <c:pt idx="6323">
                  <c:v>1.0583333E-2</c:v>
                </c:pt>
                <c:pt idx="6324">
                  <c:v>1.0583333E-2</c:v>
                </c:pt>
                <c:pt idx="6325">
                  <c:v>1.0583333E-2</c:v>
                </c:pt>
                <c:pt idx="6326">
                  <c:v>1.0583333E-2</c:v>
                </c:pt>
                <c:pt idx="6327">
                  <c:v>1.0583333E-2</c:v>
                </c:pt>
                <c:pt idx="6328">
                  <c:v>1.0583333E-2</c:v>
                </c:pt>
                <c:pt idx="6329">
                  <c:v>1.0583333E-2</c:v>
                </c:pt>
                <c:pt idx="6330">
                  <c:v>1.0583333E-2</c:v>
                </c:pt>
                <c:pt idx="6331">
                  <c:v>1.0583333E-2</c:v>
                </c:pt>
                <c:pt idx="6332">
                  <c:v>1.0583333E-2</c:v>
                </c:pt>
                <c:pt idx="6333">
                  <c:v>1.0583333E-2</c:v>
                </c:pt>
                <c:pt idx="6334">
                  <c:v>1.0583333E-2</c:v>
                </c:pt>
                <c:pt idx="6335">
                  <c:v>1.0583333E-2</c:v>
                </c:pt>
                <c:pt idx="6336">
                  <c:v>1.0583333E-2</c:v>
                </c:pt>
                <c:pt idx="6337">
                  <c:v>1.0583333E-2</c:v>
                </c:pt>
                <c:pt idx="6338">
                  <c:v>1.0583333E-2</c:v>
                </c:pt>
                <c:pt idx="6339">
                  <c:v>1.0583333E-2</c:v>
                </c:pt>
                <c:pt idx="6340">
                  <c:v>1.0583333E-2</c:v>
                </c:pt>
                <c:pt idx="6341">
                  <c:v>1.0583333E-2</c:v>
                </c:pt>
                <c:pt idx="6342">
                  <c:v>1.0583333E-2</c:v>
                </c:pt>
                <c:pt idx="6343">
                  <c:v>1.0583333E-2</c:v>
                </c:pt>
                <c:pt idx="6344">
                  <c:v>1.0583333E-2</c:v>
                </c:pt>
                <c:pt idx="6345">
                  <c:v>1.0583333E-2</c:v>
                </c:pt>
                <c:pt idx="6346">
                  <c:v>1.0583333E-2</c:v>
                </c:pt>
                <c:pt idx="6347">
                  <c:v>1.0583333E-2</c:v>
                </c:pt>
                <c:pt idx="6348">
                  <c:v>1.0583333E-2</c:v>
                </c:pt>
                <c:pt idx="6349">
                  <c:v>1.0583333E-2</c:v>
                </c:pt>
                <c:pt idx="6350">
                  <c:v>1.0583333E-2</c:v>
                </c:pt>
                <c:pt idx="6351">
                  <c:v>1.0583333E-2</c:v>
                </c:pt>
                <c:pt idx="6352">
                  <c:v>1.0583333E-2</c:v>
                </c:pt>
                <c:pt idx="6353">
                  <c:v>1.0583333E-2</c:v>
                </c:pt>
                <c:pt idx="6354">
                  <c:v>1.0583333E-2</c:v>
                </c:pt>
                <c:pt idx="6355">
                  <c:v>1.0583333E-2</c:v>
                </c:pt>
                <c:pt idx="6356">
                  <c:v>1.0583333E-2</c:v>
                </c:pt>
                <c:pt idx="6357">
                  <c:v>1.0583333E-2</c:v>
                </c:pt>
                <c:pt idx="6358">
                  <c:v>1.0583333E-2</c:v>
                </c:pt>
                <c:pt idx="6359">
                  <c:v>1.0583333E-2</c:v>
                </c:pt>
                <c:pt idx="6360">
                  <c:v>1.0583333E-2</c:v>
                </c:pt>
                <c:pt idx="6361">
                  <c:v>1.0583333E-2</c:v>
                </c:pt>
                <c:pt idx="6362">
                  <c:v>1.0583333E-2</c:v>
                </c:pt>
                <c:pt idx="6363">
                  <c:v>1.0583333E-2</c:v>
                </c:pt>
                <c:pt idx="6364">
                  <c:v>1.0583333E-2</c:v>
                </c:pt>
                <c:pt idx="6365">
                  <c:v>1.0583333E-2</c:v>
                </c:pt>
                <c:pt idx="6366">
                  <c:v>1.0583333E-2</c:v>
                </c:pt>
                <c:pt idx="6367">
                  <c:v>1.0583333E-2</c:v>
                </c:pt>
                <c:pt idx="6368">
                  <c:v>1.0583333E-2</c:v>
                </c:pt>
                <c:pt idx="6369">
                  <c:v>1.0583333E-2</c:v>
                </c:pt>
                <c:pt idx="6370">
                  <c:v>1.0583333E-2</c:v>
                </c:pt>
                <c:pt idx="6371">
                  <c:v>1.0583333E-2</c:v>
                </c:pt>
                <c:pt idx="6372">
                  <c:v>1.0583333E-2</c:v>
                </c:pt>
                <c:pt idx="6373">
                  <c:v>1.0583333E-2</c:v>
                </c:pt>
                <c:pt idx="6374">
                  <c:v>1.0583333E-2</c:v>
                </c:pt>
                <c:pt idx="6375">
                  <c:v>1.0583333E-2</c:v>
                </c:pt>
                <c:pt idx="6376">
                  <c:v>1.0583333E-2</c:v>
                </c:pt>
                <c:pt idx="6377">
                  <c:v>1.0583333E-2</c:v>
                </c:pt>
                <c:pt idx="6378">
                  <c:v>1.0583333E-2</c:v>
                </c:pt>
                <c:pt idx="6379">
                  <c:v>1.0583333E-2</c:v>
                </c:pt>
                <c:pt idx="6380">
                  <c:v>1.0583333E-2</c:v>
                </c:pt>
                <c:pt idx="6381">
                  <c:v>1.0583333E-2</c:v>
                </c:pt>
                <c:pt idx="6382">
                  <c:v>1.0583333E-2</c:v>
                </c:pt>
                <c:pt idx="6383">
                  <c:v>1.0583333E-2</c:v>
                </c:pt>
                <c:pt idx="6384">
                  <c:v>1.0583333E-2</c:v>
                </c:pt>
                <c:pt idx="6385">
                  <c:v>1.0583333E-2</c:v>
                </c:pt>
                <c:pt idx="6386">
                  <c:v>1.0583333E-2</c:v>
                </c:pt>
                <c:pt idx="6387">
                  <c:v>1.0583333E-2</c:v>
                </c:pt>
                <c:pt idx="6388">
                  <c:v>1.0583333E-2</c:v>
                </c:pt>
                <c:pt idx="6389">
                  <c:v>1.0583333E-2</c:v>
                </c:pt>
                <c:pt idx="6390">
                  <c:v>1.0583333E-2</c:v>
                </c:pt>
                <c:pt idx="6391">
                  <c:v>1.0583333E-2</c:v>
                </c:pt>
                <c:pt idx="6392">
                  <c:v>1.0583333E-2</c:v>
                </c:pt>
                <c:pt idx="6393">
                  <c:v>1.0583333E-2</c:v>
                </c:pt>
                <c:pt idx="6394">
                  <c:v>1.0583333E-2</c:v>
                </c:pt>
                <c:pt idx="6395">
                  <c:v>1.0583333E-2</c:v>
                </c:pt>
                <c:pt idx="6396">
                  <c:v>1.0583333E-2</c:v>
                </c:pt>
                <c:pt idx="6397">
                  <c:v>1.0583333E-2</c:v>
                </c:pt>
                <c:pt idx="6398">
                  <c:v>1.0583333E-2</c:v>
                </c:pt>
                <c:pt idx="6399">
                  <c:v>1.0583333E-2</c:v>
                </c:pt>
                <c:pt idx="6400">
                  <c:v>1.0583333E-2</c:v>
                </c:pt>
                <c:pt idx="6401">
                  <c:v>1.0583333E-2</c:v>
                </c:pt>
                <c:pt idx="6402">
                  <c:v>1.0583333E-2</c:v>
                </c:pt>
                <c:pt idx="6403">
                  <c:v>1.0583333E-2</c:v>
                </c:pt>
                <c:pt idx="6404">
                  <c:v>1.0583333E-2</c:v>
                </c:pt>
                <c:pt idx="6405">
                  <c:v>1.0583333E-2</c:v>
                </c:pt>
                <c:pt idx="6406">
                  <c:v>1.0583333E-2</c:v>
                </c:pt>
                <c:pt idx="6407">
                  <c:v>1.0583333E-2</c:v>
                </c:pt>
                <c:pt idx="6408">
                  <c:v>1.0583333E-2</c:v>
                </c:pt>
                <c:pt idx="6409">
                  <c:v>1.0583333E-2</c:v>
                </c:pt>
                <c:pt idx="6410">
                  <c:v>1.0583333E-2</c:v>
                </c:pt>
                <c:pt idx="6411">
                  <c:v>1.0583333E-2</c:v>
                </c:pt>
                <c:pt idx="6412">
                  <c:v>1.0583333E-2</c:v>
                </c:pt>
                <c:pt idx="6413">
                  <c:v>1.0583333E-2</c:v>
                </c:pt>
                <c:pt idx="6414">
                  <c:v>1.0583333E-2</c:v>
                </c:pt>
                <c:pt idx="6415">
                  <c:v>1.0583333E-2</c:v>
                </c:pt>
                <c:pt idx="6416">
                  <c:v>1.0583333E-2</c:v>
                </c:pt>
                <c:pt idx="6417">
                  <c:v>1.0583333E-2</c:v>
                </c:pt>
                <c:pt idx="6418">
                  <c:v>1.0583333E-2</c:v>
                </c:pt>
                <c:pt idx="6419">
                  <c:v>1.0583333E-2</c:v>
                </c:pt>
                <c:pt idx="6420">
                  <c:v>1.0583333E-2</c:v>
                </c:pt>
                <c:pt idx="6421">
                  <c:v>1.0583333E-2</c:v>
                </c:pt>
                <c:pt idx="6422">
                  <c:v>1.0583333E-2</c:v>
                </c:pt>
                <c:pt idx="6423">
                  <c:v>1.0583333E-2</c:v>
                </c:pt>
                <c:pt idx="6424">
                  <c:v>1.0583333E-2</c:v>
                </c:pt>
                <c:pt idx="6425">
                  <c:v>1.0583333E-2</c:v>
                </c:pt>
                <c:pt idx="6426">
                  <c:v>1.0583333E-2</c:v>
                </c:pt>
                <c:pt idx="6427">
                  <c:v>1.0583333E-2</c:v>
                </c:pt>
                <c:pt idx="6428">
                  <c:v>1.0583333E-2</c:v>
                </c:pt>
                <c:pt idx="6429">
                  <c:v>1.0583333E-2</c:v>
                </c:pt>
                <c:pt idx="6430">
                  <c:v>1.0583333E-2</c:v>
                </c:pt>
                <c:pt idx="6431">
                  <c:v>1.0583333E-2</c:v>
                </c:pt>
                <c:pt idx="6432">
                  <c:v>1.0583333E-2</c:v>
                </c:pt>
                <c:pt idx="6433">
                  <c:v>1.0583333E-2</c:v>
                </c:pt>
                <c:pt idx="6434">
                  <c:v>1.0583333E-2</c:v>
                </c:pt>
                <c:pt idx="6435">
                  <c:v>1.0583333E-2</c:v>
                </c:pt>
                <c:pt idx="6436">
                  <c:v>1.0583333E-2</c:v>
                </c:pt>
                <c:pt idx="6437">
                  <c:v>1.0583333E-2</c:v>
                </c:pt>
                <c:pt idx="6438">
                  <c:v>1.0583333E-2</c:v>
                </c:pt>
                <c:pt idx="6439">
                  <c:v>1.0583333E-2</c:v>
                </c:pt>
                <c:pt idx="6440">
                  <c:v>1.0583333E-2</c:v>
                </c:pt>
                <c:pt idx="6441">
                  <c:v>1.0583333E-2</c:v>
                </c:pt>
                <c:pt idx="6442">
                  <c:v>1.0583333E-2</c:v>
                </c:pt>
                <c:pt idx="6443">
                  <c:v>1.0583333E-2</c:v>
                </c:pt>
                <c:pt idx="6444">
                  <c:v>1.0583333E-2</c:v>
                </c:pt>
                <c:pt idx="6445">
                  <c:v>1.0583333E-2</c:v>
                </c:pt>
                <c:pt idx="6446">
                  <c:v>1.0583333E-2</c:v>
                </c:pt>
                <c:pt idx="6447">
                  <c:v>1.0583333E-2</c:v>
                </c:pt>
                <c:pt idx="6448">
                  <c:v>1.0583333E-2</c:v>
                </c:pt>
                <c:pt idx="6449">
                  <c:v>1.0583333E-2</c:v>
                </c:pt>
                <c:pt idx="6450">
                  <c:v>1.0583333E-2</c:v>
                </c:pt>
                <c:pt idx="6451">
                  <c:v>1.0583333E-2</c:v>
                </c:pt>
                <c:pt idx="6452">
                  <c:v>1.0583333E-2</c:v>
                </c:pt>
                <c:pt idx="6453">
                  <c:v>1.0583333E-2</c:v>
                </c:pt>
                <c:pt idx="6454">
                  <c:v>1.0583333E-2</c:v>
                </c:pt>
                <c:pt idx="6455">
                  <c:v>1.0583333E-2</c:v>
                </c:pt>
                <c:pt idx="6456">
                  <c:v>1.0583333E-2</c:v>
                </c:pt>
                <c:pt idx="6457">
                  <c:v>1.0583333E-2</c:v>
                </c:pt>
                <c:pt idx="6458">
                  <c:v>1.0583333E-2</c:v>
                </c:pt>
                <c:pt idx="6459">
                  <c:v>1.0583333E-2</c:v>
                </c:pt>
                <c:pt idx="6460">
                  <c:v>1.0583333E-2</c:v>
                </c:pt>
                <c:pt idx="6461">
                  <c:v>1.0583333E-2</c:v>
                </c:pt>
                <c:pt idx="6462">
                  <c:v>1.0583333E-2</c:v>
                </c:pt>
                <c:pt idx="6463">
                  <c:v>1.0583333E-2</c:v>
                </c:pt>
                <c:pt idx="6464">
                  <c:v>1.0583333E-2</c:v>
                </c:pt>
                <c:pt idx="6465">
                  <c:v>1.0583333E-2</c:v>
                </c:pt>
                <c:pt idx="6466">
                  <c:v>1.0583333E-2</c:v>
                </c:pt>
                <c:pt idx="6467">
                  <c:v>1.0583333E-2</c:v>
                </c:pt>
                <c:pt idx="6468">
                  <c:v>1.0583333E-2</c:v>
                </c:pt>
                <c:pt idx="6469">
                  <c:v>1.0583333E-2</c:v>
                </c:pt>
                <c:pt idx="6470">
                  <c:v>1.0583333E-2</c:v>
                </c:pt>
                <c:pt idx="6471">
                  <c:v>1.0583333E-2</c:v>
                </c:pt>
                <c:pt idx="6472">
                  <c:v>1.0583333E-2</c:v>
                </c:pt>
                <c:pt idx="6473">
                  <c:v>1.0583333E-2</c:v>
                </c:pt>
                <c:pt idx="6474">
                  <c:v>1.0583333E-2</c:v>
                </c:pt>
                <c:pt idx="6475">
                  <c:v>1.0583333E-2</c:v>
                </c:pt>
                <c:pt idx="6476">
                  <c:v>1.0583333E-2</c:v>
                </c:pt>
                <c:pt idx="6477">
                  <c:v>1.0583333E-2</c:v>
                </c:pt>
                <c:pt idx="6478">
                  <c:v>1.0583333E-2</c:v>
                </c:pt>
                <c:pt idx="6479">
                  <c:v>1.0583333E-2</c:v>
                </c:pt>
                <c:pt idx="6480">
                  <c:v>1.0583333E-2</c:v>
                </c:pt>
                <c:pt idx="6481">
                  <c:v>1.0583333E-2</c:v>
                </c:pt>
                <c:pt idx="6482">
                  <c:v>1.0583333E-2</c:v>
                </c:pt>
                <c:pt idx="6483">
                  <c:v>1.0583333E-2</c:v>
                </c:pt>
                <c:pt idx="6484">
                  <c:v>1.0583333E-2</c:v>
                </c:pt>
                <c:pt idx="6485">
                  <c:v>1.0583333E-2</c:v>
                </c:pt>
                <c:pt idx="6486">
                  <c:v>1.0583333E-2</c:v>
                </c:pt>
                <c:pt idx="6487">
                  <c:v>1.0583333E-2</c:v>
                </c:pt>
                <c:pt idx="6488">
                  <c:v>1.0583333E-2</c:v>
                </c:pt>
                <c:pt idx="6489">
                  <c:v>1.0583333E-2</c:v>
                </c:pt>
                <c:pt idx="6490">
                  <c:v>1.0583333E-2</c:v>
                </c:pt>
                <c:pt idx="6491">
                  <c:v>1.0583333E-2</c:v>
                </c:pt>
                <c:pt idx="6492">
                  <c:v>1.0583333E-2</c:v>
                </c:pt>
                <c:pt idx="6493">
                  <c:v>1.0583333E-2</c:v>
                </c:pt>
                <c:pt idx="6494">
                  <c:v>1.0583333E-2</c:v>
                </c:pt>
                <c:pt idx="6495">
                  <c:v>1.0583333E-2</c:v>
                </c:pt>
                <c:pt idx="6496">
                  <c:v>1.0583333E-2</c:v>
                </c:pt>
                <c:pt idx="6497">
                  <c:v>1.0583333E-2</c:v>
                </c:pt>
                <c:pt idx="6498">
                  <c:v>1.0583333E-2</c:v>
                </c:pt>
                <c:pt idx="6499">
                  <c:v>1.0583333E-2</c:v>
                </c:pt>
                <c:pt idx="6500">
                  <c:v>1.0583333E-2</c:v>
                </c:pt>
                <c:pt idx="6501">
                  <c:v>1.0583333E-2</c:v>
                </c:pt>
                <c:pt idx="6502">
                  <c:v>1.0583333E-2</c:v>
                </c:pt>
                <c:pt idx="6503">
                  <c:v>1.0583333E-2</c:v>
                </c:pt>
                <c:pt idx="6504">
                  <c:v>1.0583333E-2</c:v>
                </c:pt>
                <c:pt idx="6505">
                  <c:v>1.0583333E-2</c:v>
                </c:pt>
                <c:pt idx="6506">
                  <c:v>1.0583333E-2</c:v>
                </c:pt>
                <c:pt idx="6507">
                  <c:v>1.0583333E-2</c:v>
                </c:pt>
                <c:pt idx="6508">
                  <c:v>1.0583333E-2</c:v>
                </c:pt>
                <c:pt idx="6509">
                  <c:v>1.0583333E-2</c:v>
                </c:pt>
                <c:pt idx="6510">
                  <c:v>1.0583333E-2</c:v>
                </c:pt>
                <c:pt idx="6511">
                  <c:v>1.0583333E-2</c:v>
                </c:pt>
                <c:pt idx="6512">
                  <c:v>1.0583333E-2</c:v>
                </c:pt>
                <c:pt idx="6513">
                  <c:v>1.0583333E-2</c:v>
                </c:pt>
                <c:pt idx="6514">
                  <c:v>1.0583333E-2</c:v>
                </c:pt>
                <c:pt idx="6515">
                  <c:v>1.0583333E-2</c:v>
                </c:pt>
                <c:pt idx="6516">
                  <c:v>1.0583333E-2</c:v>
                </c:pt>
                <c:pt idx="6517">
                  <c:v>1.0583333E-2</c:v>
                </c:pt>
                <c:pt idx="6518">
                  <c:v>1.0583333E-2</c:v>
                </c:pt>
                <c:pt idx="6519">
                  <c:v>1.0583333E-2</c:v>
                </c:pt>
                <c:pt idx="6520">
                  <c:v>1.0583333E-2</c:v>
                </c:pt>
                <c:pt idx="6521">
                  <c:v>1.0583333E-2</c:v>
                </c:pt>
                <c:pt idx="6522">
                  <c:v>1.0583333E-2</c:v>
                </c:pt>
                <c:pt idx="6523">
                  <c:v>1.0583333E-2</c:v>
                </c:pt>
                <c:pt idx="6524">
                  <c:v>1.0583333E-2</c:v>
                </c:pt>
                <c:pt idx="6525">
                  <c:v>1.0583333E-2</c:v>
                </c:pt>
                <c:pt idx="6526">
                  <c:v>1.0583333E-2</c:v>
                </c:pt>
                <c:pt idx="6527">
                  <c:v>1.0583333E-2</c:v>
                </c:pt>
                <c:pt idx="6528">
                  <c:v>1.0583333E-2</c:v>
                </c:pt>
                <c:pt idx="6529">
                  <c:v>1.0583333E-2</c:v>
                </c:pt>
                <c:pt idx="6530">
                  <c:v>1.0583333E-2</c:v>
                </c:pt>
                <c:pt idx="6531">
                  <c:v>1.0583333E-2</c:v>
                </c:pt>
                <c:pt idx="6532">
                  <c:v>1.0583333E-2</c:v>
                </c:pt>
                <c:pt idx="6533">
                  <c:v>1.0583333E-2</c:v>
                </c:pt>
                <c:pt idx="6534">
                  <c:v>1.0583333E-2</c:v>
                </c:pt>
                <c:pt idx="6535">
                  <c:v>1.0583333E-2</c:v>
                </c:pt>
                <c:pt idx="6536">
                  <c:v>1.0583333E-2</c:v>
                </c:pt>
                <c:pt idx="6537">
                  <c:v>1.0583333E-2</c:v>
                </c:pt>
                <c:pt idx="6538">
                  <c:v>1.0583333E-2</c:v>
                </c:pt>
                <c:pt idx="6539">
                  <c:v>1.0583333E-2</c:v>
                </c:pt>
                <c:pt idx="6540">
                  <c:v>1.0583333E-2</c:v>
                </c:pt>
                <c:pt idx="6541">
                  <c:v>1.0583333E-2</c:v>
                </c:pt>
                <c:pt idx="6542">
                  <c:v>1.0583333E-2</c:v>
                </c:pt>
                <c:pt idx="6543">
                  <c:v>1.0583333E-2</c:v>
                </c:pt>
                <c:pt idx="6544">
                  <c:v>1.0583333E-2</c:v>
                </c:pt>
                <c:pt idx="6545">
                  <c:v>1.0583333E-2</c:v>
                </c:pt>
                <c:pt idx="6546">
                  <c:v>1.0583333E-2</c:v>
                </c:pt>
                <c:pt idx="6547">
                  <c:v>1.0583333E-2</c:v>
                </c:pt>
                <c:pt idx="6548">
                  <c:v>1.0583333E-2</c:v>
                </c:pt>
                <c:pt idx="6549">
                  <c:v>1.0583333E-2</c:v>
                </c:pt>
                <c:pt idx="6550">
                  <c:v>1.0583333E-2</c:v>
                </c:pt>
                <c:pt idx="6551">
                  <c:v>1.0583333E-2</c:v>
                </c:pt>
                <c:pt idx="6552">
                  <c:v>1.0583333E-2</c:v>
                </c:pt>
                <c:pt idx="6553">
                  <c:v>1.0583333E-2</c:v>
                </c:pt>
                <c:pt idx="6554">
                  <c:v>1.0583333E-2</c:v>
                </c:pt>
                <c:pt idx="6555">
                  <c:v>1.0583333E-2</c:v>
                </c:pt>
                <c:pt idx="6556">
                  <c:v>1.0583333E-2</c:v>
                </c:pt>
                <c:pt idx="6557">
                  <c:v>1.0583333E-2</c:v>
                </c:pt>
                <c:pt idx="6558">
                  <c:v>1.0583333E-2</c:v>
                </c:pt>
                <c:pt idx="6559">
                  <c:v>1.0583333E-2</c:v>
                </c:pt>
                <c:pt idx="6560">
                  <c:v>1.0583333E-2</c:v>
                </c:pt>
                <c:pt idx="6561">
                  <c:v>1.0583333E-2</c:v>
                </c:pt>
                <c:pt idx="6562">
                  <c:v>1.0583333E-2</c:v>
                </c:pt>
                <c:pt idx="6563">
                  <c:v>1.0583333E-2</c:v>
                </c:pt>
                <c:pt idx="6564">
                  <c:v>1.0583333E-2</c:v>
                </c:pt>
                <c:pt idx="6565">
                  <c:v>1.0583333E-2</c:v>
                </c:pt>
                <c:pt idx="6566">
                  <c:v>1.0583333E-2</c:v>
                </c:pt>
                <c:pt idx="6567">
                  <c:v>1.0583333E-2</c:v>
                </c:pt>
                <c:pt idx="6568">
                  <c:v>1.0583333E-2</c:v>
                </c:pt>
                <c:pt idx="6569">
                  <c:v>1.0583333E-2</c:v>
                </c:pt>
                <c:pt idx="6570">
                  <c:v>1.0583333E-2</c:v>
                </c:pt>
                <c:pt idx="6571">
                  <c:v>1.0583333E-2</c:v>
                </c:pt>
                <c:pt idx="6572">
                  <c:v>1.0583333E-2</c:v>
                </c:pt>
                <c:pt idx="6573">
                  <c:v>1.0583333E-2</c:v>
                </c:pt>
                <c:pt idx="6574">
                  <c:v>1.0583333E-2</c:v>
                </c:pt>
                <c:pt idx="6575">
                  <c:v>1.0583333E-2</c:v>
                </c:pt>
                <c:pt idx="6576">
                  <c:v>1.0583333E-2</c:v>
                </c:pt>
                <c:pt idx="6577">
                  <c:v>1.0583333E-2</c:v>
                </c:pt>
                <c:pt idx="6578">
                  <c:v>1.0583333E-2</c:v>
                </c:pt>
                <c:pt idx="6579">
                  <c:v>1.0583333E-2</c:v>
                </c:pt>
                <c:pt idx="6580">
                  <c:v>1.0583333E-2</c:v>
                </c:pt>
                <c:pt idx="6581">
                  <c:v>1.0583333E-2</c:v>
                </c:pt>
                <c:pt idx="6582">
                  <c:v>1.0583333E-2</c:v>
                </c:pt>
                <c:pt idx="6583">
                  <c:v>1.0583333E-2</c:v>
                </c:pt>
                <c:pt idx="6584">
                  <c:v>1.0583333E-2</c:v>
                </c:pt>
                <c:pt idx="6585">
                  <c:v>1.0583333E-2</c:v>
                </c:pt>
                <c:pt idx="6586">
                  <c:v>1.0583333E-2</c:v>
                </c:pt>
                <c:pt idx="6587">
                  <c:v>1.0583333E-2</c:v>
                </c:pt>
                <c:pt idx="6588">
                  <c:v>1.0583333E-2</c:v>
                </c:pt>
                <c:pt idx="6589">
                  <c:v>1.0583333E-2</c:v>
                </c:pt>
                <c:pt idx="6590">
                  <c:v>1.0583333E-2</c:v>
                </c:pt>
                <c:pt idx="6591">
                  <c:v>1.0583333E-2</c:v>
                </c:pt>
                <c:pt idx="6592">
                  <c:v>1.0583333E-2</c:v>
                </c:pt>
                <c:pt idx="6593">
                  <c:v>1.0583333E-2</c:v>
                </c:pt>
                <c:pt idx="6594">
                  <c:v>1.0583333E-2</c:v>
                </c:pt>
                <c:pt idx="6595">
                  <c:v>1.0583333E-2</c:v>
                </c:pt>
                <c:pt idx="6596">
                  <c:v>1.0583333E-2</c:v>
                </c:pt>
                <c:pt idx="6597">
                  <c:v>1.0583333E-2</c:v>
                </c:pt>
                <c:pt idx="6598">
                  <c:v>1.0583333E-2</c:v>
                </c:pt>
                <c:pt idx="6599">
                  <c:v>1.0583333E-2</c:v>
                </c:pt>
                <c:pt idx="6600">
                  <c:v>2.1166665999999999E-3</c:v>
                </c:pt>
                <c:pt idx="6601">
                  <c:v>2.1166665999999999E-3</c:v>
                </c:pt>
                <c:pt idx="6602">
                  <c:v>2.1166665999999999E-3</c:v>
                </c:pt>
                <c:pt idx="6603">
                  <c:v>2.1166665999999999E-3</c:v>
                </c:pt>
                <c:pt idx="6604">
                  <c:v>2.1166665999999999E-3</c:v>
                </c:pt>
                <c:pt idx="6605">
                  <c:v>2.1166665999999999E-3</c:v>
                </c:pt>
                <c:pt idx="6606">
                  <c:v>2.1166665999999999E-3</c:v>
                </c:pt>
                <c:pt idx="6607">
                  <c:v>2.1166665999999999E-3</c:v>
                </c:pt>
                <c:pt idx="6608">
                  <c:v>2.1166665999999999E-3</c:v>
                </c:pt>
                <c:pt idx="6609">
                  <c:v>2.1166665999999999E-3</c:v>
                </c:pt>
                <c:pt idx="6610">
                  <c:v>2.1166665999999999E-3</c:v>
                </c:pt>
                <c:pt idx="6611">
                  <c:v>2.1166665999999999E-3</c:v>
                </c:pt>
                <c:pt idx="6612">
                  <c:v>2.1166665999999999E-3</c:v>
                </c:pt>
                <c:pt idx="6613">
                  <c:v>2.1166665999999999E-3</c:v>
                </c:pt>
                <c:pt idx="6614">
                  <c:v>2.1166665999999999E-3</c:v>
                </c:pt>
                <c:pt idx="6615">
                  <c:v>2.1166665999999999E-3</c:v>
                </c:pt>
                <c:pt idx="6616">
                  <c:v>2.1166665999999999E-3</c:v>
                </c:pt>
                <c:pt idx="6617">
                  <c:v>2.1166665999999999E-3</c:v>
                </c:pt>
                <c:pt idx="6618">
                  <c:v>2.1166665999999999E-3</c:v>
                </c:pt>
                <c:pt idx="6619">
                  <c:v>2.1166665999999999E-3</c:v>
                </c:pt>
                <c:pt idx="6620">
                  <c:v>2.1166665999999999E-3</c:v>
                </c:pt>
                <c:pt idx="6621">
                  <c:v>2.1166665999999999E-3</c:v>
                </c:pt>
                <c:pt idx="6622">
                  <c:v>2.1166665999999999E-3</c:v>
                </c:pt>
                <c:pt idx="6623">
                  <c:v>2.1166665999999999E-3</c:v>
                </c:pt>
                <c:pt idx="6624">
                  <c:v>2.1166665999999999E-3</c:v>
                </c:pt>
                <c:pt idx="6625">
                  <c:v>2.1166665999999999E-3</c:v>
                </c:pt>
                <c:pt idx="6626">
                  <c:v>2.1166665999999999E-3</c:v>
                </c:pt>
                <c:pt idx="6627">
                  <c:v>2.1166665999999999E-3</c:v>
                </c:pt>
                <c:pt idx="6628">
                  <c:v>2.1166665999999999E-3</c:v>
                </c:pt>
                <c:pt idx="6629">
                  <c:v>2.1166665999999999E-3</c:v>
                </c:pt>
                <c:pt idx="6630">
                  <c:v>2.1166665999999999E-3</c:v>
                </c:pt>
                <c:pt idx="6631">
                  <c:v>2.1166665999999999E-3</c:v>
                </c:pt>
                <c:pt idx="6632">
                  <c:v>2.1166665999999999E-3</c:v>
                </c:pt>
                <c:pt idx="6633">
                  <c:v>2.1166665999999999E-3</c:v>
                </c:pt>
                <c:pt idx="6634">
                  <c:v>2.1166665999999999E-3</c:v>
                </c:pt>
                <c:pt idx="6635">
                  <c:v>2.1166665999999999E-3</c:v>
                </c:pt>
                <c:pt idx="6636">
                  <c:v>2.1166665999999999E-3</c:v>
                </c:pt>
                <c:pt idx="6637">
                  <c:v>2.1166665999999999E-3</c:v>
                </c:pt>
                <c:pt idx="6638">
                  <c:v>2.1166665999999999E-3</c:v>
                </c:pt>
                <c:pt idx="6639">
                  <c:v>2.1166665999999999E-3</c:v>
                </c:pt>
                <c:pt idx="6640">
                  <c:v>2.1166665999999999E-3</c:v>
                </c:pt>
                <c:pt idx="6641">
                  <c:v>2.1166665999999999E-3</c:v>
                </c:pt>
                <c:pt idx="6642">
                  <c:v>2.1166665999999999E-3</c:v>
                </c:pt>
                <c:pt idx="6643">
                  <c:v>2.1166665999999999E-3</c:v>
                </c:pt>
                <c:pt idx="6644">
                  <c:v>2.1166665999999999E-3</c:v>
                </c:pt>
                <c:pt idx="6645">
                  <c:v>2.1166665999999999E-3</c:v>
                </c:pt>
                <c:pt idx="6646">
                  <c:v>2.1166665999999999E-3</c:v>
                </c:pt>
                <c:pt idx="6647">
                  <c:v>2.1166665999999999E-3</c:v>
                </c:pt>
                <c:pt idx="6648">
                  <c:v>2.1166665999999999E-3</c:v>
                </c:pt>
                <c:pt idx="6649">
                  <c:v>2.1166665999999999E-3</c:v>
                </c:pt>
                <c:pt idx="6650">
                  <c:v>2.1166665999999999E-3</c:v>
                </c:pt>
                <c:pt idx="6651">
                  <c:v>2.1166665999999999E-3</c:v>
                </c:pt>
                <c:pt idx="6652">
                  <c:v>2.1166665999999999E-3</c:v>
                </c:pt>
                <c:pt idx="6653">
                  <c:v>2.1166665999999999E-3</c:v>
                </c:pt>
                <c:pt idx="6654">
                  <c:v>2.1166665999999999E-3</c:v>
                </c:pt>
                <c:pt idx="6655">
                  <c:v>2.1166665999999999E-3</c:v>
                </c:pt>
                <c:pt idx="6656">
                  <c:v>2.1166665999999999E-3</c:v>
                </c:pt>
                <c:pt idx="6657">
                  <c:v>2.1166665999999999E-3</c:v>
                </c:pt>
                <c:pt idx="6658">
                  <c:v>2.1166665999999999E-3</c:v>
                </c:pt>
                <c:pt idx="6659">
                  <c:v>2.1166665999999999E-3</c:v>
                </c:pt>
                <c:pt idx="6660">
                  <c:v>2.1166665999999999E-3</c:v>
                </c:pt>
                <c:pt idx="6661">
                  <c:v>2.1166665999999999E-3</c:v>
                </c:pt>
                <c:pt idx="6662">
                  <c:v>2.1166665999999999E-3</c:v>
                </c:pt>
                <c:pt idx="6663">
                  <c:v>2.1166665999999999E-3</c:v>
                </c:pt>
                <c:pt idx="6664">
                  <c:v>2.1166665999999999E-3</c:v>
                </c:pt>
                <c:pt idx="6665">
                  <c:v>2.1166665999999999E-3</c:v>
                </c:pt>
                <c:pt idx="6666">
                  <c:v>2.1166665999999999E-3</c:v>
                </c:pt>
                <c:pt idx="6667">
                  <c:v>2.1166665999999999E-3</c:v>
                </c:pt>
                <c:pt idx="6668">
                  <c:v>2.1166665999999999E-3</c:v>
                </c:pt>
                <c:pt idx="6669">
                  <c:v>2.1166665999999999E-3</c:v>
                </c:pt>
                <c:pt idx="6670">
                  <c:v>2.1166665999999999E-3</c:v>
                </c:pt>
                <c:pt idx="6671">
                  <c:v>2.1166665999999999E-3</c:v>
                </c:pt>
                <c:pt idx="6672">
                  <c:v>2.1166665999999999E-3</c:v>
                </c:pt>
                <c:pt idx="6673">
                  <c:v>2.1166665999999999E-3</c:v>
                </c:pt>
                <c:pt idx="6674">
                  <c:v>2.1166665999999999E-3</c:v>
                </c:pt>
                <c:pt idx="6675">
                  <c:v>2.1166665999999999E-3</c:v>
                </c:pt>
                <c:pt idx="6676">
                  <c:v>2.1166665999999999E-3</c:v>
                </c:pt>
                <c:pt idx="6677">
                  <c:v>2.1166665999999999E-3</c:v>
                </c:pt>
                <c:pt idx="6678">
                  <c:v>2.1166665999999999E-3</c:v>
                </c:pt>
                <c:pt idx="6679">
                  <c:v>2.1166665999999999E-3</c:v>
                </c:pt>
                <c:pt idx="6680">
                  <c:v>2.1166665999999999E-3</c:v>
                </c:pt>
                <c:pt idx="6681">
                  <c:v>2.1166665999999999E-3</c:v>
                </c:pt>
                <c:pt idx="6682">
                  <c:v>2.1166665999999999E-3</c:v>
                </c:pt>
                <c:pt idx="6683">
                  <c:v>2.1166665999999999E-3</c:v>
                </c:pt>
                <c:pt idx="6684">
                  <c:v>2.1166665999999999E-3</c:v>
                </c:pt>
                <c:pt idx="6685">
                  <c:v>2.1166665999999999E-3</c:v>
                </c:pt>
                <c:pt idx="6686">
                  <c:v>2.1166665999999999E-3</c:v>
                </c:pt>
                <c:pt idx="6687">
                  <c:v>2.1166665999999999E-3</c:v>
                </c:pt>
                <c:pt idx="6688">
                  <c:v>2.1166665999999999E-3</c:v>
                </c:pt>
                <c:pt idx="6689">
                  <c:v>2.1166665999999999E-3</c:v>
                </c:pt>
                <c:pt idx="6690">
                  <c:v>2.1166665999999999E-3</c:v>
                </c:pt>
                <c:pt idx="6691">
                  <c:v>2.1166665999999999E-3</c:v>
                </c:pt>
                <c:pt idx="6692">
                  <c:v>2.1166665999999999E-3</c:v>
                </c:pt>
                <c:pt idx="6693">
                  <c:v>2.1166665999999999E-3</c:v>
                </c:pt>
                <c:pt idx="6694">
                  <c:v>2.1166665999999999E-3</c:v>
                </c:pt>
                <c:pt idx="6695">
                  <c:v>2.1166665999999999E-3</c:v>
                </c:pt>
                <c:pt idx="6696">
                  <c:v>2.1166665999999999E-3</c:v>
                </c:pt>
                <c:pt idx="6697">
                  <c:v>2.1166665999999999E-3</c:v>
                </c:pt>
                <c:pt idx="6698">
                  <c:v>2.1166665999999999E-3</c:v>
                </c:pt>
                <c:pt idx="6699">
                  <c:v>2.1166665999999999E-3</c:v>
                </c:pt>
                <c:pt idx="6700">
                  <c:v>2.1166665999999999E-3</c:v>
                </c:pt>
                <c:pt idx="6701">
                  <c:v>2.1166665999999999E-3</c:v>
                </c:pt>
                <c:pt idx="6702">
                  <c:v>2.1166665999999999E-3</c:v>
                </c:pt>
                <c:pt idx="6703">
                  <c:v>2.1166665999999999E-3</c:v>
                </c:pt>
                <c:pt idx="6704">
                  <c:v>2.1166665999999999E-3</c:v>
                </c:pt>
                <c:pt idx="6705">
                  <c:v>2.1166665999999999E-3</c:v>
                </c:pt>
                <c:pt idx="6706">
                  <c:v>2.1166665999999999E-3</c:v>
                </c:pt>
                <c:pt idx="6707">
                  <c:v>2.1166665999999999E-3</c:v>
                </c:pt>
                <c:pt idx="6708">
                  <c:v>2.1166665999999999E-3</c:v>
                </c:pt>
                <c:pt idx="6709">
                  <c:v>2.1166665999999999E-3</c:v>
                </c:pt>
                <c:pt idx="6710">
                  <c:v>2.1166665999999999E-3</c:v>
                </c:pt>
                <c:pt idx="6711">
                  <c:v>2.1166665999999999E-3</c:v>
                </c:pt>
                <c:pt idx="6712">
                  <c:v>2.1166665999999999E-3</c:v>
                </c:pt>
                <c:pt idx="6713">
                  <c:v>2.1166665999999999E-3</c:v>
                </c:pt>
                <c:pt idx="6714">
                  <c:v>2.1166665999999999E-3</c:v>
                </c:pt>
                <c:pt idx="6715">
                  <c:v>2.1166665999999999E-3</c:v>
                </c:pt>
                <c:pt idx="6716">
                  <c:v>2.1166665999999999E-3</c:v>
                </c:pt>
                <c:pt idx="6717">
                  <c:v>2.1166665999999999E-3</c:v>
                </c:pt>
                <c:pt idx="6718">
                  <c:v>2.1166665999999999E-3</c:v>
                </c:pt>
                <c:pt idx="6719">
                  <c:v>2.1166665999999999E-3</c:v>
                </c:pt>
                <c:pt idx="6720">
                  <c:v>2.1166665999999999E-3</c:v>
                </c:pt>
                <c:pt idx="6721">
                  <c:v>2.1166665999999999E-3</c:v>
                </c:pt>
                <c:pt idx="6722">
                  <c:v>2.1166665999999999E-3</c:v>
                </c:pt>
                <c:pt idx="6723">
                  <c:v>2.1166665999999999E-3</c:v>
                </c:pt>
                <c:pt idx="6724">
                  <c:v>2.1166665999999999E-3</c:v>
                </c:pt>
                <c:pt idx="6725">
                  <c:v>2.1166665999999999E-3</c:v>
                </c:pt>
                <c:pt idx="6726">
                  <c:v>2.1166665999999999E-3</c:v>
                </c:pt>
                <c:pt idx="6727">
                  <c:v>2.1166665999999999E-3</c:v>
                </c:pt>
                <c:pt idx="6728">
                  <c:v>2.1166665999999999E-3</c:v>
                </c:pt>
                <c:pt idx="6729">
                  <c:v>2.1166665999999999E-3</c:v>
                </c:pt>
                <c:pt idx="6730">
                  <c:v>2.1166665999999999E-3</c:v>
                </c:pt>
                <c:pt idx="6731">
                  <c:v>2.1166665999999999E-3</c:v>
                </c:pt>
                <c:pt idx="6732">
                  <c:v>2.1166665999999999E-3</c:v>
                </c:pt>
                <c:pt idx="6733">
                  <c:v>2.1166665999999999E-3</c:v>
                </c:pt>
                <c:pt idx="6734">
                  <c:v>2.1166665999999999E-3</c:v>
                </c:pt>
                <c:pt idx="6735">
                  <c:v>2.1166665999999999E-3</c:v>
                </c:pt>
                <c:pt idx="6736">
                  <c:v>2.1166665999999999E-3</c:v>
                </c:pt>
                <c:pt idx="6737">
                  <c:v>2.1166665999999999E-3</c:v>
                </c:pt>
                <c:pt idx="6738">
                  <c:v>2.1166665999999999E-3</c:v>
                </c:pt>
                <c:pt idx="6739">
                  <c:v>2.1166665999999999E-3</c:v>
                </c:pt>
                <c:pt idx="6740">
                  <c:v>2.1166665999999999E-3</c:v>
                </c:pt>
                <c:pt idx="6741">
                  <c:v>2.1166665999999999E-3</c:v>
                </c:pt>
                <c:pt idx="6742">
                  <c:v>2.1166665999999999E-3</c:v>
                </c:pt>
                <c:pt idx="6743">
                  <c:v>2.1166665999999999E-3</c:v>
                </c:pt>
                <c:pt idx="6744">
                  <c:v>2.1166665999999999E-3</c:v>
                </c:pt>
                <c:pt idx="6745">
                  <c:v>2.1166665999999999E-3</c:v>
                </c:pt>
                <c:pt idx="6746">
                  <c:v>2.1166665999999999E-3</c:v>
                </c:pt>
                <c:pt idx="6747">
                  <c:v>2.1166665999999999E-3</c:v>
                </c:pt>
                <c:pt idx="6748">
                  <c:v>2.1166665999999999E-3</c:v>
                </c:pt>
                <c:pt idx="6749">
                  <c:v>2.1166665999999999E-3</c:v>
                </c:pt>
                <c:pt idx="6750">
                  <c:v>2.1166665999999999E-3</c:v>
                </c:pt>
                <c:pt idx="6751">
                  <c:v>2.1166665999999999E-3</c:v>
                </c:pt>
                <c:pt idx="6752">
                  <c:v>2.1166665999999999E-3</c:v>
                </c:pt>
                <c:pt idx="6753">
                  <c:v>2.1166665999999999E-3</c:v>
                </c:pt>
                <c:pt idx="6754">
                  <c:v>2.1166665999999999E-3</c:v>
                </c:pt>
                <c:pt idx="6755">
                  <c:v>2.1166665999999999E-3</c:v>
                </c:pt>
                <c:pt idx="6756">
                  <c:v>2.1166665999999999E-3</c:v>
                </c:pt>
                <c:pt idx="6757">
                  <c:v>2.1166665999999999E-3</c:v>
                </c:pt>
                <c:pt idx="6758">
                  <c:v>2.1166665999999999E-3</c:v>
                </c:pt>
                <c:pt idx="6759">
                  <c:v>2.1166665999999999E-3</c:v>
                </c:pt>
                <c:pt idx="6760">
                  <c:v>2.1166665999999999E-3</c:v>
                </c:pt>
                <c:pt idx="6761">
                  <c:v>2.1166665999999999E-3</c:v>
                </c:pt>
                <c:pt idx="6762">
                  <c:v>2.1166665999999999E-3</c:v>
                </c:pt>
                <c:pt idx="6763">
                  <c:v>2.1166665999999999E-3</c:v>
                </c:pt>
                <c:pt idx="6764">
                  <c:v>2.1166665999999999E-3</c:v>
                </c:pt>
                <c:pt idx="6765">
                  <c:v>2.1166665999999999E-3</c:v>
                </c:pt>
                <c:pt idx="6766">
                  <c:v>2.1166665999999999E-3</c:v>
                </c:pt>
                <c:pt idx="6767">
                  <c:v>2.1166665999999999E-3</c:v>
                </c:pt>
                <c:pt idx="6768">
                  <c:v>2.1166665999999999E-3</c:v>
                </c:pt>
                <c:pt idx="6769">
                  <c:v>2.1166665999999999E-3</c:v>
                </c:pt>
                <c:pt idx="6770">
                  <c:v>2.1166665999999999E-3</c:v>
                </c:pt>
                <c:pt idx="6771">
                  <c:v>2.1166665999999999E-3</c:v>
                </c:pt>
                <c:pt idx="6772">
                  <c:v>2.1166665999999999E-3</c:v>
                </c:pt>
                <c:pt idx="6773">
                  <c:v>2.1166665999999999E-3</c:v>
                </c:pt>
                <c:pt idx="6774">
                  <c:v>2.1166665999999999E-3</c:v>
                </c:pt>
                <c:pt idx="6775">
                  <c:v>2.1166665999999999E-3</c:v>
                </c:pt>
                <c:pt idx="6776">
                  <c:v>2.1166665999999999E-3</c:v>
                </c:pt>
                <c:pt idx="6777">
                  <c:v>2.1166665999999999E-3</c:v>
                </c:pt>
                <c:pt idx="6778">
                  <c:v>2.1166665999999999E-3</c:v>
                </c:pt>
                <c:pt idx="6779">
                  <c:v>2.1166665999999999E-3</c:v>
                </c:pt>
                <c:pt idx="6780">
                  <c:v>2.1166665999999999E-3</c:v>
                </c:pt>
                <c:pt idx="6781">
                  <c:v>2.1166665999999999E-3</c:v>
                </c:pt>
                <c:pt idx="6782">
                  <c:v>2.1166665999999999E-3</c:v>
                </c:pt>
                <c:pt idx="6783">
                  <c:v>2.1166665999999999E-3</c:v>
                </c:pt>
                <c:pt idx="6784">
                  <c:v>2.1166665999999999E-3</c:v>
                </c:pt>
                <c:pt idx="6785">
                  <c:v>2.1166665999999999E-3</c:v>
                </c:pt>
                <c:pt idx="6786">
                  <c:v>2.1166665999999999E-3</c:v>
                </c:pt>
                <c:pt idx="6787">
                  <c:v>2.1166665999999999E-3</c:v>
                </c:pt>
                <c:pt idx="6788">
                  <c:v>2.1166665999999999E-3</c:v>
                </c:pt>
                <c:pt idx="6789">
                  <c:v>2.1166665999999999E-3</c:v>
                </c:pt>
                <c:pt idx="6790">
                  <c:v>2.1166665999999999E-3</c:v>
                </c:pt>
                <c:pt idx="6791">
                  <c:v>2.1166665999999999E-3</c:v>
                </c:pt>
                <c:pt idx="6792">
                  <c:v>2.1166665999999999E-3</c:v>
                </c:pt>
                <c:pt idx="6793">
                  <c:v>2.1166665999999999E-3</c:v>
                </c:pt>
                <c:pt idx="6794">
                  <c:v>2.1166665999999999E-3</c:v>
                </c:pt>
                <c:pt idx="6795">
                  <c:v>2.1166665999999999E-3</c:v>
                </c:pt>
                <c:pt idx="6796">
                  <c:v>2.1166665999999999E-3</c:v>
                </c:pt>
                <c:pt idx="6797">
                  <c:v>2.1166665999999999E-3</c:v>
                </c:pt>
                <c:pt idx="6798">
                  <c:v>2.1166665999999999E-3</c:v>
                </c:pt>
                <c:pt idx="6799">
                  <c:v>2.1166665999999999E-3</c:v>
                </c:pt>
                <c:pt idx="6800">
                  <c:v>2.1166665999999999E-3</c:v>
                </c:pt>
                <c:pt idx="6801">
                  <c:v>2.1166665999999999E-3</c:v>
                </c:pt>
                <c:pt idx="6802">
                  <c:v>2.1166665999999999E-3</c:v>
                </c:pt>
                <c:pt idx="6803">
                  <c:v>2.1166665999999999E-3</c:v>
                </c:pt>
                <c:pt idx="6804">
                  <c:v>2.1166665999999999E-3</c:v>
                </c:pt>
                <c:pt idx="6805">
                  <c:v>2.1166665999999999E-3</c:v>
                </c:pt>
                <c:pt idx="6806">
                  <c:v>2.1166665999999999E-3</c:v>
                </c:pt>
                <c:pt idx="6807">
                  <c:v>2.1166665999999999E-3</c:v>
                </c:pt>
                <c:pt idx="6808">
                  <c:v>2.1166665999999999E-3</c:v>
                </c:pt>
                <c:pt idx="6809">
                  <c:v>2.1166665999999999E-3</c:v>
                </c:pt>
                <c:pt idx="6810">
                  <c:v>2.1166665999999999E-3</c:v>
                </c:pt>
                <c:pt idx="6811">
                  <c:v>2.1166665999999999E-3</c:v>
                </c:pt>
                <c:pt idx="6812">
                  <c:v>2.1166665999999999E-3</c:v>
                </c:pt>
                <c:pt idx="6813">
                  <c:v>2.1166665999999999E-3</c:v>
                </c:pt>
                <c:pt idx="6814">
                  <c:v>2.1166665999999999E-3</c:v>
                </c:pt>
                <c:pt idx="6815">
                  <c:v>2.1166665999999999E-3</c:v>
                </c:pt>
                <c:pt idx="6816">
                  <c:v>2.1166665999999999E-3</c:v>
                </c:pt>
                <c:pt idx="6817">
                  <c:v>2.1166665999999999E-3</c:v>
                </c:pt>
                <c:pt idx="6818">
                  <c:v>2.1166665999999999E-3</c:v>
                </c:pt>
                <c:pt idx="6819">
                  <c:v>2.1166665999999999E-3</c:v>
                </c:pt>
                <c:pt idx="6820">
                  <c:v>2.1166665999999999E-3</c:v>
                </c:pt>
                <c:pt idx="6821">
                  <c:v>2.1166665999999999E-3</c:v>
                </c:pt>
                <c:pt idx="6822">
                  <c:v>2.1166665999999999E-3</c:v>
                </c:pt>
                <c:pt idx="6823">
                  <c:v>2.1166665999999999E-3</c:v>
                </c:pt>
                <c:pt idx="6824">
                  <c:v>2.1166665999999999E-3</c:v>
                </c:pt>
                <c:pt idx="6825">
                  <c:v>2.1166665999999999E-3</c:v>
                </c:pt>
                <c:pt idx="6826">
                  <c:v>2.1166665999999999E-3</c:v>
                </c:pt>
                <c:pt idx="6827">
                  <c:v>2.1166665999999999E-3</c:v>
                </c:pt>
                <c:pt idx="6828">
                  <c:v>2.1166665999999999E-3</c:v>
                </c:pt>
                <c:pt idx="6829">
                  <c:v>2.1166665999999999E-3</c:v>
                </c:pt>
                <c:pt idx="6830">
                  <c:v>2.1166665999999999E-3</c:v>
                </c:pt>
                <c:pt idx="6831">
                  <c:v>2.1166665999999999E-3</c:v>
                </c:pt>
                <c:pt idx="6832">
                  <c:v>2.1166665999999999E-3</c:v>
                </c:pt>
                <c:pt idx="6833">
                  <c:v>2.1166665999999999E-3</c:v>
                </c:pt>
                <c:pt idx="6834">
                  <c:v>2.1166665999999999E-3</c:v>
                </c:pt>
                <c:pt idx="6835">
                  <c:v>2.1166665999999999E-3</c:v>
                </c:pt>
                <c:pt idx="6836">
                  <c:v>2.1166665999999999E-3</c:v>
                </c:pt>
                <c:pt idx="6837">
                  <c:v>2.1166665999999999E-3</c:v>
                </c:pt>
                <c:pt idx="6838">
                  <c:v>2.1166665999999999E-3</c:v>
                </c:pt>
                <c:pt idx="6839">
                  <c:v>2.1166665999999999E-3</c:v>
                </c:pt>
                <c:pt idx="6840">
                  <c:v>2.1166665999999999E-3</c:v>
                </c:pt>
                <c:pt idx="6841">
                  <c:v>2.1166665999999999E-3</c:v>
                </c:pt>
                <c:pt idx="6842">
                  <c:v>2.1166665999999999E-3</c:v>
                </c:pt>
                <c:pt idx="6843">
                  <c:v>2.1166665999999999E-3</c:v>
                </c:pt>
                <c:pt idx="6844">
                  <c:v>2.1166665999999999E-3</c:v>
                </c:pt>
                <c:pt idx="6845">
                  <c:v>2.1166665999999999E-3</c:v>
                </c:pt>
                <c:pt idx="6846">
                  <c:v>2.1166665999999999E-3</c:v>
                </c:pt>
                <c:pt idx="6847">
                  <c:v>2.1166665999999999E-3</c:v>
                </c:pt>
                <c:pt idx="6848">
                  <c:v>2.1166665999999999E-3</c:v>
                </c:pt>
                <c:pt idx="6849">
                  <c:v>2.1166665999999999E-3</c:v>
                </c:pt>
                <c:pt idx="6850">
                  <c:v>2.1166665999999999E-3</c:v>
                </c:pt>
                <c:pt idx="6851">
                  <c:v>2.1166665999999999E-3</c:v>
                </c:pt>
                <c:pt idx="6852">
                  <c:v>2.1166665999999999E-3</c:v>
                </c:pt>
                <c:pt idx="6853">
                  <c:v>2.1166665999999999E-3</c:v>
                </c:pt>
                <c:pt idx="6854">
                  <c:v>2.1166665999999999E-3</c:v>
                </c:pt>
                <c:pt idx="6855">
                  <c:v>2.1166665999999999E-3</c:v>
                </c:pt>
                <c:pt idx="6856">
                  <c:v>2.1166665999999999E-3</c:v>
                </c:pt>
                <c:pt idx="6857">
                  <c:v>2.1166665999999999E-3</c:v>
                </c:pt>
                <c:pt idx="6858">
                  <c:v>2.1166665999999999E-3</c:v>
                </c:pt>
                <c:pt idx="6859">
                  <c:v>2.1166665999999999E-3</c:v>
                </c:pt>
                <c:pt idx="6860">
                  <c:v>2.1166665999999999E-3</c:v>
                </c:pt>
                <c:pt idx="6861">
                  <c:v>2.1166665999999999E-3</c:v>
                </c:pt>
                <c:pt idx="6862">
                  <c:v>2.1166665999999999E-3</c:v>
                </c:pt>
                <c:pt idx="6863">
                  <c:v>2.1166665999999999E-3</c:v>
                </c:pt>
                <c:pt idx="6864">
                  <c:v>2.1166665999999999E-3</c:v>
                </c:pt>
                <c:pt idx="6865">
                  <c:v>2.1166665999999999E-3</c:v>
                </c:pt>
                <c:pt idx="6866">
                  <c:v>2.1166665999999999E-3</c:v>
                </c:pt>
                <c:pt idx="6867">
                  <c:v>2.1166665999999999E-3</c:v>
                </c:pt>
                <c:pt idx="6868">
                  <c:v>2.1166665999999999E-3</c:v>
                </c:pt>
                <c:pt idx="6869">
                  <c:v>2.1166665999999999E-3</c:v>
                </c:pt>
                <c:pt idx="6870">
                  <c:v>2.1166665999999999E-3</c:v>
                </c:pt>
                <c:pt idx="6871">
                  <c:v>2.1166665999999999E-3</c:v>
                </c:pt>
                <c:pt idx="6872">
                  <c:v>2.1166665999999999E-3</c:v>
                </c:pt>
                <c:pt idx="6873">
                  <c:v>2.1166665999999999E-3</c:v>
                </c:pt>
                <c:pt idx="6874">
                  <c:v>2.1166665999999999E-3</c:v>
                </c:pt>
                <c:pt idx="6875">
                  <c:v>2.1166665999999999E-3</c:v>
                </c:pt>
                <c:pt idx="6876">
                  <c:v>2.1166665999999999E-3</c:v>
                </c:pt>
                <c:pt idx="6877">
                  <c:v>2.1166665999999999E-3</c:v>
                </c:pt>
                <c:pt idx="6878">
                  <c:v>2.1166665999999999E-3</c:v>
                </c:pt>
                <c:pt idx="6879">
                  <c:v>2.1166665999999999E-3</c:v>
                </c:pt>
                <c:pt idx="6880">
                  <c:v>2.1166665999999999E-3</c:v>
                </c:pt>
                <c:pt idx="6881">
                  <c:v>2.1166665999999999E-3</c:v>
                </c:pt>
                <c:pt idx="6882">
                  <c:v>2.1166665999999999E-3</c:v>
                </c:pt>
                <c:pt idx="6883">
                  <c:v>2.1166665999999999E-3</c:v>
                </c:pt>
                <c:pt idx="6884">
                  <c:v>2.1166665999999999E-3</c:v>
                </c:pt>
                <c:pt idx="6885">
                  <c:v>2.1166665999999999E-3</c:v>
                </c:pt>
                <c:pt idx="6886">
                  <c:v>2.1166665999999999E-3</c:v>
                </c:pt>
                <c:pt idx="6887">
                  <c:v>2.1166665999999999E-3</c:v>
                </c:pt>
                <c:pt idx="6888">
                  <c:v>2.1166665999999999E-3</c:v>
                </c:pt>
                <c:pt idx="6889">
                  <c:v>2.1166665999999999E-3</c:v>
                </c:pt>
                <c:pt idx="6890">
                  <c:v>2.1166665999999999E-3</c:v>
                </c:pt>
                <c:pt idx="6891">
                  <c:v>2.1166665999999999E-3</c:v>
                </c:pt>
                <c:pt idx="6892">
                  <c:v>2.1166665999999999E-3</c:v>
                </c:pt>
                <c:pt idx="6893">
                  <c:v>2.1166665999999999E-3</c:v>
                </c:pt>
                <c:pt idx="6894">
                  <c:v>2.1166665999999999E-3</c:v>
                </c:pt>
                <c:pt idx="6895">
                  <c:v>2.1166665999999999E-3</c:v>
                </c:pt>
                <c:pt idx="6896">
                  <c:v>2.1166665999999999E-3</c:v>
                </c:pt>
                <c:pt idx="6897">
                  <c:v>2.1166665999999999E-3</c:v>
                </c:pt>
                <c:pt idx="6898">
                  <c:v>2.1166665999999999E-3</c:v>
                </c:pt>
                <c:pt idx="6899">
                  <c:v>2.1166665999999999E-3</c:v>
                </c:pt>
                <c:pt idx="6900">
                  <c:v>2.1166665999999999E-3</c:v>
                </c:pt>
                <c:pt idx="6901">
                  <c:v>2.1166665999999999E-3</c:v>
                </c:pt>
                <c:pt idx="6902">
                  <c:v>2.1166665999999999E-3</c:v>
                </c:pt>
                <c:pt idx="6903">
                  <c:v>2.1166665999999999E-3</c:v>
                </c:pt>
                <c:pt idx="6904">
                  <c:v>2.1166665999999999E-3</c:v>
                </c:pt>
                <c:pt idx="6905">
                  <c:v>2.1166665999999999E-3</c:v>
                </c:pt>
                <c:pt idx="6906">
                  <c:v>2.1166665999999999E-3</c:v>
                </c:pt>
                <c:pt idx="6907">
                  <c:v>2.1166665999999999E-3</c:v>
                </c:pt>
                <c:pt idx="6908">
                  <c:v>2.1166665999999999E-3</c:v>
                </c:pt>
                <c:pt idx="6909">
                  <c:v>2.1166665999999999E-3</c:v>
                </c:pt>
                <c:pt idx="6910">
                  <c:v>2.1166665999999999E-3</c:v>
                </c:pt>
                <c:pt idx="6911">
                  <c:v>2.1166665999999999E-3</c:v>
                </c:pt>
                <c:pt idx="6912">
                  <c:v>2.1166665999999999E-3</c:v>
                </c:pt>
                <c:pt idx="6913">
                  <c:v>2.1166665999999999E-3</c:v>
                </c:pt>
                <c:pt idx="6914">
                  <c:v>2.1166665999999999E-3</c:v>
                </c:pt>
                <c:pt idx="6915">
                  <c:v>2.1166665999999999E-3</c:v>
                </c:pt>
                <c:pt idx="6916">
                  <c:v>2.1166665999999999E-3</c:v>
                </c:pt>
                <c:pt idx="6917">
                  <c:v>2.1166665999999999E-3</c:v>
                </c:pt>
                <c:pt idx="6918">
                  <c:v>2.1166665999999999E-3</c:v>
                </c:pt>
                <c:pt idx="6919">
                  <c:v>2.1166665999999999E-3</c:v>
                </c:pt>
                <c:pt idx="6920">
                  <c:v>2.1166665999999999E-3</c:v>
                </c:pt>
                <c:pt idx="6921">
                  <c:v>2.1166665999999999E-3</c:v>
                </c:pt>
                <c:pt idx="6922">
                  <c:v>2.1166665999999999E-3</c:v>
                </c:pt>
                <c:pt idx="6923">
                  <c:v>2.1166665999999999E-3</c:v>
                </c:pt>
                <c:pt idx="6924">
                  <c:v>2.1166665999999999E-3</c:v>
                </c:pt>
                <c:pt idx="6925">
                  <c:v>2.1166665999999999E-3</c:v>
                </c:pt>
                <c:pt idx="6926">
                  <c:v>2.1166665999999999E-3</c:v>
                </c:pt>
                <c:pt idx="6927">
                  <c:v>2.1166665999999999E-3</c:v>
                </c:pt>
                <c:pt idx="6928">
                  <c:v>2.1166665999999999E-3</c:v>
                </c:pt>
                <c:pt idx="6929">
                  <c:v>2.1166665999999999E-3</c:v>
                </c:pt>
                <c:pt idx="6930">
                  <c:v>2.1166665999999999E-3</c:v>
                </c:pt>
                <c:pt idx="6931">
                  <c:v>2.1166665999999999E-3</c:v>
                </c:pt>
                <c:pt idx="6932">
                  <c:v>2.1166665999999999E-3</c:v>
                </c:pt>
                <c:pt idx="6933">
                  <c:v>2.1166665999999999E-3</c:v>
                </c:pt>
                <c:pt idx="6934">
                  <c:v>2.1166665999999999E-3</c:v>
                </c:pt>
                <c:pt idx="6935">
                  <c:v>2.1166665999999999E-3</c:v>
                </c:pt>
                <c:pt idx="6936">
                  <c:v>2.1166665999999999E-3</c:v>
                </c:pt>
                <c:pt idx="6937">
                  <c:v>2.1166665999999999E-3</c:v>
                </c:pt>
                <c:pt idx="6938">
                  <c:v>2.1166665999999999E-3</c:v>
                </c:pt>
                <c:pt idx="6939">
                  <c:v>2.1166665999999999E-3</c:v>
                </c:pt>
                <c:pt idx="6940">
                  <c:v>2.1166665999999999E-3</c:v>
                </c:pt>
                <c:pt idx="6941">
                  <c:v>2.1166665999999999E-3</c:v>
                </c:pt>
                <c:pt idx="6942">
                  <c:v>2.1166665999999999E-3</c:v>
                </c:pt>
                <c:pt idx="6943">
                  <c:v>2.1166665999999999E-3</c:v>
                </c:pt>
                <c:pt idx="6944">
                  <c:v>2.1166665999999999E-3</c:v>
                </c:pt>
                <c:pt idx="6945">
                  <c:v>2.1166665999999999E-3</c:v>
                </c:pt>
                <c:pt idx="6946">
                  <c:v>2.1166665999999999E-3</c:v>
                </c:pt>
                <c:pt idx="6947">
                  <c:v>2.1166665999999999E-3</c:v>
                </c:pt>
                <c:pt idx="6948">
                  <c:v>2.1166665999999999E-3</c:v>
                </c:pt>
                <c:pt idx="6949">
                  <c:v>2.1166665999999999E-3</c:v>
                </c:pt>
                <c:pt idx="6950">
                  <c:v>2.1166665999999999E-3</c:v>
                </c:pt>
                <c:pt idx="6951">
                  <c:v>2.1166665999999999E-3</c:v>
                </c:pt>
                <c:pt idx="6952">
                  <c:v>2.1166665999999999E-3</c:v>
                </c:pt>
                <c:pt idx="6953">
                  <c:v>2.1166665999999999E-3</c:v>
                </c:pt>
                <c:pt idx="6954">
                  <c:v>2.1166665999999999E-3</c:v>
                </c:pt>
                <c:pt idx="6955">
                  <c:v>2.1166665999999999E-3</c:v>
                </c:pt>
                <c:pt idx="6956">
                  <c:v>2.1166665999999999E-3</c:v>
                </c:pt>
                <c:pt idx="6957">
                  <c:v>2.1166665999999999E-3</c:v>
                </c:pt>
                <c:pt idx="6958">
                  <c:v>2.1166665999999999E-3</c:v>
                </c:pt>
                <c:pt idx="6959">
                  <c:v>2.1166665999999999E-3</c:v>
                </c:pt>
                <c:pt idx="6960">
                  <c:v>2.1166665999999999E-3</c:v>
                </c:pt>
                <c:pt idx="6961">
                  <c:v>2.1166665999999999E-3</c:v>
                </c:pt>
                <c:pt idx="6962">
                  <c:v>2.1166665999999999E-3</c:v>
                </c:pt>
                <c:pt idx="6963">
                  <c:v>2.1166665999999999E-3</c:v>
                </c:pt>
                <c:pt idx="6964">
                  <c:v>2.1166665999999999E-3</c:v>
                </c:pt>
                <c:pt idx="6965">
                  <c:v>2.1166665999999999E-3</c:v>
                </c:pt>
                <c:pt idx="6966">
                  <c:v>2.1166665999999999E-3</c:v>
                </c:pt>
                <c:pt idx="6967">
                  <c:v>2.1166665999999999E-3</c:v>
                </c:pt>
                <c:pt idx="6968">
                  <c:v>2.1166665999999999E-3</c:v>
                </c:pt>
                <c:pt idx="6969">
                  <c:v>2.1166665999999999E-3</c:v>
                </c:pt>
                <c:pt idx="6970">
                  <c:v>2.1166665999999999E-3</c:v>
                </c:pt>
                <c:pt idx="6971">
                  <c:v>2.1166665999999999E-3</c:v>
                </c:pt>
                <c:pt idx="6972">
                  <c:v>2.1166665999999999E-3</c:v>
                </c:pt>
                <c:pt idx="6973">
                  <c:v>2.1166665999999999E-3</c:v>
                </c:pt>
                <c:pt idx="6974">
                  <c:v>2.1166665999999999E-3</c:v>
                </c:pt>
                <c:pt idx="6975">
                  <c:v>2.1166665999999999E-3</c:v>
                </c:pt>
                <c:pt idx="6976">
                  <c:v>2.1166665999999999E-3</c:v>
                </c:pt>
                <c:pt idx="6977">
                  <c:v>2.1166665999999999E-3</c:v>
                </c:pt>
                <c:pt idx="6978">
                  <c:v>2.1166665999999999E-3</c:v>
                </c:pt>
                <c:pt idx="6979">
                  <c:v>2.1166665999999999E-3</c:v>
                </c:pt>
                <c:pt idx="6980">
                  <c:v>2.1166665999999999E-3</c:v>
                </c:pt>
                <c:pt idx="6981">
                  <c:v>2.1166665999999999E-3</c:v>
                </c:pt>
                <c:pt idx="6982">
                  <c:v>2.1166665999999999E-3</c:v>
                </c:pt>
                <c:pt idx="6983">
                  <c:v>2.1166665999999999E-3</c:v>
                </c:pt>
                <c:pt idx="6984">
                  <c:v>2.1166665999999999E-3</c:v>
                </c:pt>
                <c:pt idx="6985">
                  <c:v>2.1166665999999999E-3</c:v>
                </c:pt>
                <c:pt idx="6986">
                  <c:v>2.1166665999999999E-3</c:v>
                </c:pt>
                <c:pt idx="6987">
                  <c:v>2.1166665999999999E-3</c:v>
                </c:pt>
                <c:pt idx="6988">
                  <c:v>2.1166665999999999E-3</c:v>
                </c:pt>
                <c:pt idx="6989">
                  <c:v>2.1166665999999999E-3</c:v>
                </c:pt>
                <c:pt idx="6990">
                  <c:v>2.1166665999999999E-3</c:v>
                </c:pt>
                <c:pt idx="6991">
                  <c:v>2.1166665999999999E-3</c:v>
                </c:pt>
                <c:pt idx="6992">
                  <c:v>2.1166665999999999E-3</c:v>
                </c:pt>
                <c:pt idx="6993">
                  <c:v>2.1166665999999999E-3</c:v>
                </c:pt>
                <c:pt idx="6994">
                  <c:v>2.1166665999999999E-3</c:v>
                </c:pt>
                <c:pt idx="6995">
                  <c:v>2.1166665999999999E-3</c:v>
                </c:pt>
                <c:pt idx="6996">
                  <c:v>2.1166665999999999E-3</c:v>
                </c:pt>
                <c:pt idx="6997">
                  <c:v>2.1166665999999999E-3</c:v>
                </c:pt>
                <c:pt idx="6998">
                  <c:v>2.1166665999999999E-3</c:v>
                </c:pt>
                <c:pt idx="6999">
                  <c:v>2.1166665999999999E-3</c:v>
                </c:pt>
                <c:pt idx="7000">
                  <c:v>2.1166665999999999E-3</c:v>
                </c:pt>
                <c:pt idx="7001">
                  <c:v>2.1166665999999999E-3</c:v>
                </c:pt>
                <c:pt idx="7002">
                  <c:v>2.1166665999999999E-3</c:v>
                </c:pt>
                <c:pt idx="7003">
                  <c:v>2.1166665999999999E-3</c:v>
                </c:pt>
                <c:pt idx="7004">
                  <c:v>2.1166665999999999E-3</c:v>
                </c:pt>
                <c:pt idx="7005">
                  <c:v>2.1166665999999999E-3</c:v>
                </c:pt>
                <c:pt idx="7006">
                  <c:v>2.1166665999999999E-3</c:v>
                </c:pt>
                <c:pt idx="7007">
                  <c:v>2.1166665999999999E-3</c:v>
                </c:pt>
                <c:pt idx="7008">
                  <c:v>2.1166665999999999E-3</c:v>
                </c:pt>
                <c:pt idx="7009">
                  <c:v>2.1166665999999999E-3</c:v>
                </c:pt>
                <c:pt idx="7010">
                  <c:v>2.1166665999999999E-3</c:v>
                </c:pt>
                <c:pt idx="7011">
                  <c:v>2.1166665999999999E-3</c:v>
                </c:pt>
                <c:pt idx="7012">
                  <c:v>2.1166665999999999E-3</c:v>
                </c:pt>
                <c:pt idx="7013">
                  <c:v>2.1166665999999999E-3</c:v>
                </c:pt>
                <c:pt idx="7014">
                  <c:v>2.1166665999999999E-3</c:v>
                </c:pt>
                <c:pt idx="7015">
                  <c:v>2.1166665999999999E-3</c:v>
                </c:pt>
                <c:pt idx="7016">
                  <c:v>2.1166665999999999E-3</c:v>
                </c:pt>
                <c:pt idx="7017">
                  <c:v>2.1166665999999999E-3</c:v>
                </c:pt>
                <c:pt idx="7018">
                  <c:v>2.1166665999999999E-3</c:v>
                </c:pt>
                <c:pt idx="7019">
                  <c:v>2.1166665999999999E-3</c:v>
                </c:pt>
                <c:pt idx="7020">
                  <c:v>2.1166665999999999E-3</c:v>
                </c:pt>
                <c:pt idx="7021">
                  <c:v>2.1166665999999999E-3</c:v>
                </c:pt>
                <c:pt idx="7022">
                  <c:v>2.1166665999999999E-3</c:v>
                </c:pt>
                <c:pt idx="7023">
                  <c:v>2.1166665999999999E-3</c:v>
                </c:pt>
                <c:pt idx="7024">
                  <c:v>2.1166665999999999E-3</c:v>
                </c:pt>
                <c:pt idx="7025">
                  <c:v>2.1166665999999999E-3</c:v>
                </c:pt>
                <c:pt idx="7026">
                  <c:v>2.1166665999999999E-3</c:v>
                </c:pt>
                <c:pt idx="7027">
                  <c:v>2.1166665999999999E-3</c:v>
                </c:pt>
                <c:pt idx="7028">
                  <c:v>2.1166665999999999E-3</c:v>
                </c:pt>
                <c:pt idx="7029">
                  <c:v>2.1166665999999999E-3</c:v>
                </c:pt>
                <c:pt idx="7030">
                  <c:v>2.1166665999999999E-3</c:v>
                </c:pt>
                <c:pt idx="7031">
                  <c:v>2.1166665999999999E-3</c:v>
                </c:pt>
                <c:pt idx="7032">
                  <c:v>2.1166665999999999E-3</c:v>
                </c:pt>
                <c:pt idx="7033">
                  <c:v>2.1166665999999999E-3</c:v>
                </c:pt>
                <c:pt idx="7034">
                  <c:v>2.1166665999999999E-3</c:v>
                </c:pt>
                <c:pt idx="7035">
                  <c:v>2.1166665999999999E-3</c:v>
                </c:pt>
                <c:pt idx="7036">
                  <c:v>2.1166665999999999E-3</c:v>
                </c:pt>
                <c:pt idx="7037">
                  <c:v>2.1166665999999999E-3</c:v>
                </c:pt>
                <c:pt idx="7038">
                  <c:v>2.1166665999999999E-3</c:v>
                </c:pt>
                <c:pt idx="7039">
                  <c:v>2.1166665999999999E-3</c:v>
                </c:pt>
                <c:pt idx="7040">
                  <c:v>2.1166665999999999E-3</c:v>
                </c:pt>
                <c:pt idx="7041">
                  <c:v>2.1166665999999999E-3</c:v>
                </c:pt>
                <c:pt idx="7042">
                  <c:v>2.1166665999999999E-3</c:v>
                </c:pt>
                <c:pt idx="7043">
                  <c:v>2.1166665999999999E-3</c:v>
                </c:pt>
                <c:pt idx="7044">
                  <c:v>2.1166665999999999E-3</c:v>
                </c:pt>
                <c:pt idx="7045">
                  <c:v>2.1166665999999999E-3</c:v>
                </c:pt>
                <c:pt idx="7046">
                  <c:v>2.1166665999999999E-3</c:v>
                </c:pt>
                <c:pt idx="7047">
                  <c:v>2.1166665999999999E-3</c:v>
                </c:pt>
                <c:pt idx="7048">
                  <c:v>2.1166665999999999E-3</c:v>
                </c:pt>
                <c:pt idx="7049">
                  <c:v>2.1166665999999999E-3</c:v>
                </c:pt>
                <c:pt idx="7050">
                  <c:v>2.1166665999999999E-3</c:v>
                </c:pt>
                <c:pt idx="7051">
                  <c:v>2.1166665999999999E-3</c:v>
                </c:pt>
                <c:pt idx="7052">
                  <c:v>2.1166665999999999E-3</c:v>
                </c:pt>
                <c:pt idx="7053">
                  <c:v>2.1166665999999999E-3</c:v>
                </c:pt>
                <c:pt idx="7054">
                  <c:v>2.1166665999999999E-3</c:v>
                </c:pt>
                <c:pt idx="7055">
                  <c:v>2.1166665999999999E-3</c:v>
                </c:pt>
                <c:pt idx="7056">
                  <c:v>2.1166665999999999E-3</c:v>
                </c:pt>
                <c:pt idx="7057">
                  <c:v>2.1166665999999999E-3</c:v>
                </c:pt>
                <c:pt idx="7058">
                  <c:v>2.1166665999999999E-3</c:v>
                </c:pt>
                <c:pt idx="7059">
                  <c:v>2.1166665999999999E-3</c:v>
                </c:pt>
                <c:pt idx="7060">
                  <c:v>2.1166665999999999E-3</c:v>
                </c:pt>
                <c:pt idx="7061">
                  <c:v>2.1166665999999999E-3</c:v>
                </c:pt>
                <c:pt idx="7062">
                  <c:v>2.1166665999999999E-3</c:v>
                </c:pt>
                <c:pt idx="7063">
                  <c:v>2.1166665999999999E-3</c:v>
                </c:pt>
                <c:pt idx="7064">
                  <c:v>2.1166665999999999E-3</c:v>
                </c:pt>
                <c:pt idx="7065">
                  <c:v>2.1166665999999999E-3</c:v>
                </c:pt>
                <c:pt idx="7066">
                  <c:v>2.1166665999999999E-3</c:v>
                </c:pt>
                <c:pt idx="7067">
                  <c:v>2.1166665999999999E-3</c:v>
                </c:pt>
                <c:pt idx="7068">
                  <c:v>2.1166665999999999E-3</c:v>
                </c:pt>
                <c:pt idx="7069">
                  <c:v>2.1166665999999999E-3</c:v>
                </c:pt>
                <c:pt idx="7070">
                  <c:v>2.1166665999999999E-3</c:v>
                </c:pt>
                <c:pt idx="7071">
                  <c:v>2.1166665999999999E-3</c:v>
                </c:pt>
                <c:pt idx="7072">
                  <c:v>2.1166665999999999E-3</c:v>
                </c:pt>
                <c:pt idx="7073">
                  <c:v>2.1166665999999999E-3</c:v>
                </c:pt>
                <c:pt idx="7074">
                  <c:v>2.1166665999999999E-3</c:v>
                </c:pt>
                <c:pt idx="7075">
                  <c:v>2.1166665999999999E-3</c:v>
                </c:pt>
                <c:pt idx="7076">
                  <c:v>2.1166665999999999E-3</c:v>
                </c:pt>
                <c:pt idx="7077">
                  <c:v>2.1166665999999999E-3</c:v>
                </c:pt>
                <c:pt idx="7078">
                  <c:v>2.1166665999999999E-3</c:v>
                </c:pt>
                <c:pt idx="7079">
                  <c:v>2.1166665999999999E-3</c:v>
                </c:pt>
                <c:pt idx="7080">
                  <c:v>2.1166665999999999E-3</c:v>
                </c:pt>
                <c:pt idx="7081">
                  <c:v>2.1166665999999999E-3</c:v>
                </c:pt>
                <c:pt idx="7082">
                  <c:v>2.1166665999999999E-3</c:v>
                </c:pt>
                <c:pt idx="7083">
                  <c:v>2.1166665999999999E-3</c:v>
                </c:pt>
                <c:pt idx="7084">
                  <c:v>2.1166665999999999E-3</c:v>
                </c:pt>
                <c:pt idx="7085">
                  <c:v>2.1166665999999999E-3</c:v>
                </c:pt>
                <c:pt idx="7086">
                  <c:v>2.1166665999999999E-3</c:v>
                </c:pt>
                <c:pt idx="7087">
                  <c:v>2.1166665999999999E-3</c:v>
                </c:pt>
                <c:pt idx="7088">
                  <c:v>2.1166665999999999E-3</c:v>
                </c:pt>
                <c:pt idx="7089">
                  <c:v>2.1166665999999999E-3</c:v>
                </c:pt>
                <c:pt idx="7090">
                  <c:v>2.1166665999999999E-3</c:v>
                </c:pt>
                <c:pt idx="7091">
                  <c:v>2.1166665999999999E-3</c:v>
                </c:pt>
                <c:pt idx="7092">
                  <c:v>2.1166665999999999E-3</c:v>
                </c:pt>
                <c:pt idx="7093">
                  <c:v>2.1166665999999999E-3</c:v>
                </c:pt>
                <c:pt idx="7094">
                  <c:v>2.1166665999999999E-3</c:v>
                </c:pt>
                <c:pt idx="7095">
                  <c:v>2.1166665999999999E-3</c:v>
                </c:pt>
                <c:pt idx="7096">
                  <c:v>2.1166665999999999E-3</c:v>
                </c:pt>
                <c:pt idx="7097">
                  <c:v>2.1166665999999999E-3</c:v>
                </c:pt>
                <c:pt idx="7098">
                  <c:v>2.1166665999999999E-3</c:v>
                </c:pt>
                <c:pt idx="7099">
                  <c:v>2.1166665999999999E-3</c:v>
                </c:pt>
                <c:pt idx="7100">
                  <c:v>2.1166665999999999E-3</c:v>
                </c:pt>
                <c:pt idx="7101">
                  <c:v>2.1166665999999999E-3</c:v>
                </c:pt>
                <c:pt idx="7102">
                  <c:v>2.1166665999999999E-3</c:v>
                </c:pt>
                <c:pt idx="7103">
                  <c:v>2.1166665999999999E-3</c:v>
                </c:pt>
                <c:pt idx="7104">
                  <c:v>2.1166665999999999E-3</c:v>
                </c:pt>
                <c:pt idx="7105">
                  <c:v>2.1166665999999999E-3</c:v>
                </c:pt>
                <c:pt idx="7106">
                  <c:v>2.1166665999999999E-3</c:v>
                </c:pt>
                <c:pt idx="7107">
                  <c:v>2.1166665999999999E-3</c:v>
                </c:pt>
                <c:pt idx="7108">
                  <c:v>2.1166665999999999E-3</c:v>
                </c:pt>
                <c:pt idx="7109">
                  <c:v>2.1166665999999999E-3</c:v>
                </c:pt>
                <c:pt idx="7110">
                  <c:v>2.1166665999999999E-3</c:v>
                </c:pt>
                <c:pt idx="7111">
                  <c:v>2.1166665999999999E-3</c:v>
                </c:pt>
                <c:pt idx="7112">
                  <c:v>2.1166665999999999E-3</c:v>
                </c:pt>
                <c:pt idx="7113">
                  <c:v>2.1166665999999999E-3</c:v>
                </c:pt>
                <c:pt idx="7114">
                  <c:v>2.1166665999999999E-3</c:v>
                </c:pt>
                <c:pt idx="7115">
                  <c:v>2.1166665999999999E-3</c:v>
                </c:pt>
                <c:pt idx="7116">
                  <c:v>2.1166665999999999E-3</c:v>
                </c:pt>
                <c:pt idx="7117">
                  <c:v>2.1166665999999999E-3</c:v>
                </c:pt>
                <c:pt idx="7118">
                  <c:v>2.1166665999999999E-3</c:v>
                </c:pt>
                <c:pt idx="7119">
                  <c:v>2.1166665999999999E-3</c:v>
                </c:pt>
                <c:pt idx="7120">
                  <c:v>2.1166665999999999E-3</c:v>
                </c:pt>
                <c:pt idx="7121">
                  <c:v>2.1166665999999999E-3</c:v>
                </c:pt>
                <c:pt idx="7122">
                  <c:v>2.1166665999999999E-3</c:v>
                </c:pt>
                <c:pt idx="7123">
                  <c:v>2.1166665999999999E-3</c:v>
                </c:pt>
                <c:pt idx="7124">
                  <c:v>2.1166665999999999E-3</c:v>
                </c:pt>
                <c:pt idx="7125">
                  <c:v>2.1166665999999999E-3</c:v>
                </c:pt>
                <c:pt idx="7126">
                  <c:v>2.1166665999999999E-3</c:v>
                </c:pt>
                <c:pt idx="7127">
                  <c:v>2.1166665999999999E-3</c:v>
                </c:pt>
                <c:pt idx="7128">
                  <c:v>2.1166665999999999E-3</c:v>
                </c:pt>
                <c:pt idx="7129">
                  <c:v>2.1166665999999999E-3</c:v>
                </c:pt>
                <c:pt idx="7130">
                  <c:v>2.1166665999999999E-3</c:v>
                </c:pt>
                <c:pt idx="7131">
                  <c:v>2.1166665999999999E-3</c:v>
                </c:pt>
                <c:pt idx="7132">
                  <c:v>2.1166665999999999E-3</c:v>
                </c:pt>
                <c:pt idx="7133">
                  <c:v>2.1166665999999999E-3</c:v>
                </c:pt>
                <c:pt idx="7134">
                  <c:v>2.1166665999999999E-3</c:v>
                </c:pt>
                <c:pt idx="7135">
                  <c:v>2.1166665999999999E-3</c:v>
                </c:pt>
                <c:pt idx="7136">
                  <c:v>2.1166665999999999E-3</c:v>
                </c:pt>
                <c:pt idx="7137">
                  <c:v>2.1166665999999999E-3</c:v>
                </c:pt>
                <c:pt idx="7138">
                  <c:v>2.1166665999999999E-3</c:v>
                </c:pt>
                <c:pt idx="7139">
                  <c:v>2.1166665999999999E-3</c:v>
                </c:pt>
                <c:pt idx="7140">
                  <c:v>2.1166665999999999E-3</c:v>
                </c:pt>
                <c:pt idx="7141">
                  <c:v>2.1166665999999999E-3</c:v>
                </c:pt>
                <c:pt idx="7142">
                  <c:v>2.1166665999999999E-3</c:v>
                </c:pt>
                <c:pt idx="7143">
                  <c:v>2.1166665999999999E-3</c:v>
                </c:pt>
                <c:pt idx="7144">
                  <c:v>2.1166665999999999E-3</c:v>
                </c:pt>
                <c:pt idx="7145">
                  <c:v>2.1166665999999999E-3</c:v>
                </c:pt>
                <c:pt idx="7146">
                  <c:v>2.1166665999999999E-3</c:v>
                </c:pt>
                <c:pt idx="7147">
                  <c:v>2.1166665999999999E-3</c:v>
                </c:pt>
                <c:pt idx="7148">
                  <c:v>2.1166665999999999E-3</c:v>
                </c:pt>
                <c:pt idx="7149">
                  <c:v>2.1166665999999999E-3</c:v>
                </c:pt>
                <c:pt idx="7150">
                  <c:v>2.1166665999999999E-3</c:v>
                </c:pt>
                <c:pt idx="7151">
                  <c:v>2.1166665999999999E-3</c:v>
                </c:pt>
                <c:pt idx="7152">
                  <c:v>2.1166665999999999E-3</c:v>
                </c:pt>
                <c:pt idx="7153">
                  <c:v>2.1166665999999999E-3</c:v>
                </c:pt>
                <c:pt idx="7154">
                  <c:v>2.1166665999999999E-3</c:v>
                </c:pt>
                <c:pt idx="7155">
                  <c:v>2.1166665999999999E-3</c:v>
                </c:pt>
                <c:pt idx="7156">
                  <c:v>2.1166665999999999E-3</c:v>
                </c:pt>
                <c:pt idx="7157">
                  <c:v>2.1166665999999999E-3</c:v>
                </c:pt>
                <c:pt idx="7158">
                  <c:v>2.1166665999999999E-3</c:v>
                </c:pt>
                <c:pt idx="7159">
                  <c:v>2.1166665999999999E-3</c:v>
                </c:pt>
                <c:pt idx="7160">
                  <c:v>2.1166665999999999E-3</c:v>
                </c:pt>
                <c:pt idx="7161">
                  <c:v>2.1166665999999999E-3</c:v>
                </c:pt>
                <c:pt idx="7162">
                  <c:v>2.1166665999999999E-3</c:v>
                </c:pt>
                <c:pt idx="7163">
                  <c:v>2.1166665999999999E-3</c:v>
                </c:pt>
                <c:pt idx="7164">
                  <c:v>2.1166665999999999E-3</c:v>
                </c:pt>
                <c:pt idx="7165">
                  <c:v>2.1166665999999999E-3</c:v>
                </c:pt>
                <c:pt idx="7166">
                  <c:v>2.1166665999999999E-3</c:v>
                </c:pt>
                <c:pt idx="7167">
                  <c:v>2.1166665999999999E-3</c:v>
                </c:pt>
                <c:pt idx="7168">
                  <c:v>2.1166665999999999E-3</c:v>
                </c:pt>
                <c:pt idx="7169">
                  <c:v>2.1166665999999999E-3</c:v>
                </c:pt>
                <c:pt idx="7170">
                  <c:v>2.1166665999999999E-3</c:v>
                </c:pt>
                <c:pt idx="7171">
                  <c:v>2.1166665999999999E-3</c:v>
                </c:pt>
                <c:pt idx="7172">
                  <c:v>2.1166665999999999E-3</c:v>
                </c:pt>
                <c:pt idx="7173">
                  <c:v>2.1166665999999999E-3</c:v>
                </c:pt>
                <c:pt idx="7174">
                  <c:v>2.1166665999999999E-3</c:v>
                </c:pt>
                <c:pt idx="7175">
                  <c:v>2.1166665999999999E-3</c:v>
                </c:pt>
                <c:pt idx="7176">
                  <c:v>2.1166665999999999E-3</c:v>
                </c:pt>
                <c:pt idx="7177">
                  <c:v>2.1166665999999999E-3</c:v>
                </c:pt>
                <c:pt idx="7178">
                  <c:v>2.1166665999999999E-3</c:v>
                </c:pt>
                <c:pt idx="7179">
                  <c:v>2.1166665999999999E-3</c:v>
                </c:pt>
                <c:pt idx="7180">
                  <c:v>2.1166665999999999E-3</c:v>
                </c:pt>
                <c:pt idx="7181">
                  <c:v>2.1166665999999999E-3</c:v>
                </c:pt>
                <c:pt idx="7182">
                  <c:v>2.1166665999999999E-3</c:v>
                </c:pt>
                <c:pt idx="7183">
                  <c:v>2.1166665999999999E-3</c:v>
                </c:pt>
                <c:pt idx="7184">
                  <c:v>2.1166665999999999E-3</c:v>
                </c:pt>
                <c:pt idx="7185">
                  <c:v>2.1166665999999999E-3</c:v>
                </c:pt>
                <c:pt idx="7186">
                  <c:v>2.1166665999999999E-3</c:v>
                </c:pt>
                <c:pt idx="7187">
                  <c:v>2.1166665999999999E-3</c:v>
                </c:pt>
                <c:pt idx="7188">
                  <c:v>2.1166665999999999E-3</c:v>
                </c:pt>
                <c:pt idx="7189">
                  <c:v>2.1166665999999999E-3</c:v>
                </c:pt>
                <c:pt idx="7190">
                  <c:v>2.1166665999999999E-3</c:v>
                </c:pt>
                <c:pt idx="7191">
                  <c:v>2.1166665999999999E-3</c:v>
                </c:pt>
                <c:pt idx="7192">
                  <c:v>2.1166665999999999E-3</c:v>
                </c:pt>
                <c:pt idx="7193">
                  <c:v>2.1166665999999999E-3</c:v>
                </c:pt>
                <c:pt idx="7194">
                  <c:v>2.1166665999999999E-3</c:v>
                </c:pt>
                <c:pt idx="7195">
                  <c:v>2.1166665999999999E-3</c:v>
                </c:pt>
                <c:pt idx="7196">
                  <c:v>2.1166665999999999E-3</c:v>
                </c:pt>
                <c:pt idx="7197">
                  <c:v>2.1166665999999999E-3</c:v>
                </c:pt>
                <c:pt idx="7198">
                  <c:v>2.1166665999999999E-3</c:v>
                </c:pt>
                <c:pt idx="7199">
                  <c:v>2.1166665999999999E-3</c:v>
                </c:pt>
                <c:pt idx="7200">
                  <c:v>0</c:v>
                </c:pt>
                <c:pt idx="7201">
                  <c:v>0</c:v>
                </c:pt>
                <c:pt idx="7202">
                  <c:v>0</c:v>
                </c:pt>
                <c:pt idx="7203">
                  <c:v>0</c:v>
                </c:pt>
                <c:pt idx="7204">
                  <c:v>0</c:v>
                </c:pt>
                <c:pt idx="7205">
                  <c:v>0</c:v>
                </c:pt>
                <c:pt idx="7206">
                  <c:v>0</c:v>
                </c:pt>
                <c:pt idx="7207">
                  <c:v>0</c:v>
                </c:pt>
                <c:pt idx="7208">
                  <c:v>0</c:v>
                </c:pt>
                <c:pt idx="7209">
                  <c:v>0</c:v>
                </c:pt>
                <c:pt idx="7210">
                  <c:v>0</c:v>
                </c:pt>
                <c:pt idx="7211">
                  <c:v>0</c:v>
                </c:pt>
                <c:pt idx="7212">
                  <c:v>0</c:v>
                </c:pt>
                <c:pt idx="7213">
                  <c:v>0</c:v>
                </c:pt>
                <c:pt idx="7214">
                  <c:v>0</c:v>
                </c:pt>
                <c:pt idx="7215">
                  <c:v>0</c:v>
                </c:pt>
                <c:pt idx="7216">
                  <c:v>0</c:v>
                </c:pt>
                <c:pt idx="7217">
                  <c:v>0</c:v>
                </c:pt>
                <c:pt idx="7218">
                  <c:v>0</c:v>
                </c:pt>
                <c:pt idx="7219">
                  <c:v>0</c:v>
                </c:pt>
                <c:pt idx="7220">
                  <c:v>0</c:v>
                </c:pt>
                <c:pt idx="7221">
                  <c:v>0</c:v>
                </c:pt>
                <c:pt idx="7222">
                  <c:v>0</c:v>
                </c:pt>
                <c:pt idx="7223">
                  <c:v>0</c:v>
                </c:pt>
                <c:pt idx="7224">
                  <c:v>0</c:v>
                </c:pt>
                <c:pt idx="7225">
                  <c:v>0</c:v>
                </c:pt>
                <c:pt idx="7226">
                  <c:v>0</c:v>
                </c:pt>
                <c:pt idx="7227">
                  <c:v>0</c:v>
                </c:pt>
                <c:pt idx="7228">
                  <c:v>0</c:v>
                </c:pt>
                <c:pt idx="7229">
                  <c:v>0</c:v>
                </c:pt>
                <c:pt idx="7230">
                  <c:v>0</c:v>
                </c:pt>
                <c:pt idx="7231">
                  <c:v>0</c:v>
                </c:pt>
                <c:pt idx="7232">
                  <c:v>0</c:v>
                </c:pt>
                <c:pt idx="7233">
                  <c:v>0</c:v>
                </c:pt>
                <c:pt idx="7234">
                  <c:v>0</c:v>
                </c:pt>
                <c:pt idx="7235">
                  <c:v>0</c:v>
                </c:pt>
                <c:pt idx="7236">
                  <c:v>0</c:v>
                </c:pt>
                <c:pt idx="7237">
                  <c:v>0</c:v>
                </c:pt>
                <c:pt idx="7238">
                  <c:v>0</c:v>
                </c:pt>
                <c:pt idx="7239">
                  <c:v>0</c:v>
                </c:pt>
                <c:pt idx="7240">
                  <c:v>0</c:v>
                </c:pt>
                <c:pt idx="7241">
                  <c:v>0</c:v>
                </c:pt>
                <c:pt idx="7242">
                  <c:v>0</c:v>
                </c:pt>
                <c:pt idx="7243">
                  <c:v>0</c:v>
                </c:pt>
                <c:pt idx="7244">
                  <c:v>0</c:v>
                </c:pt>
                <c:pt idx="7245">
                  <c:v>0</c:v>
                </c:pt>
                <c:pt idx="7246">
                  <c:v>0</c:v>
                </c:pt>
                <c:pt idx="7247">
                  <c:v>0</c:v>
                </c:pt>
                <c:pt idx="7248">
                  <c:v>0</c:v>
                </c:pt>
                <c:pt idx="7249">
                  <c:v>0</c:v>
                </c:pt>
                <c:pt idx="7250">
                  <c:v>0</c:v>
                </c:pt>
                <c:pt idx="7251">
                  <c:v>0</c:v>
                </c:pt>
                <c:pt idx="7252">
                  <c:v>0</c:v>
                </c:pt>
                <c:pt idx="7253">
                  <c:v>0</c:v>
                </c:pt>
                <c:pt idx="7254">
                  <c:v>0</c:v>
                </c:pt>
                <c:pt idx="7255">
                  <c:v>0</c:v>
                </c:pt>
                <c:pt idx="7256">
                  <c:v>0</c:v>
                </c:pt>
                <c:pt idx="7257">
                  <c:v>0</c:v>
                </c:pt>
                <c:pt idx="7258">
                  <c:v>0</c:v>
                </c:pt>
                <c:pt idx="7259">
                  <c:v>0</c:v>
                </c:pt>
                <c:pt idx="7260">
                  <c:v>0</c:v>
                </c:pt>
                <c:pt idx="7261">
                  <c:v>0</c:v>
                </c:pt>
                <c:pt idx="7262">
                  <c:v>0</c:v>
                </c:pt>
                <c:pt idx="7263">
                  <c:v>0</c:v>
                </c:pt>
                <c:pt idx="7264">
                  <c:v>0</c:v>
                </c:pt>
                <c:pt idx="7265">
                  <c:v>0</c:v>
                </c:pt>
                <c:pt idx="7266">
                  <c:v>0</c:v>
                </c:pt>
                <c:pt idx="7267">
                  <c:v>0</c:v>
                </c:pt>
                <c:pt idx="7268">
                  <c:v>0</c:v>
                </c:pt>
                <c:pt idx="7269">
                  <c:v>0</c:v>
                </c:pt>
                <c:pt idx="7270">
                  <c:v>0</c:v>
                </c:pt>
                <c:pt idx="7271">
                  <c:v>0</c:v>
                </c:pt>
                <c:pt idx="7272">
                  <c:v>0</c:v>
                </c:pt>
                <c:pt idx="7273">
                  <c:v>0</c:v>
                </c:pt>
                <c:pt idx="7274">
                  <c:v>0</c:v>
                </c:pt>
                <c:pt idx="7275">
                  <c:v>0</c:v>
                </c:pt>
                <c:pt idx="7276">
                  <c:v>0</c:v>
                </c:pt>
                <c:pt idx="7277">
                  <c:v>0</c:v>
                </c:pt>
                <c:pt idx="7278">
                  <c:v>0</c:v>
                </c:pt>
                <c:pt idx="7279">
                  <c:v>0</c:v>
                </c:pt>
                <c:pt idx="7280">
                  <c:v>0</c:v>
                </c:pt>
                <c:pt idx="7281">
                  <c:v>0</c:v>
                </c:pt>
                <c:pt idx="7282">
                  <c:v>0</c:v>
                </c:pt>
                <c:pt idx="7283">
                  <c:v>0</c:v>
                </c:pt>
                <c:pt idx="7284">
                  <c:v>0</c:v>
                </c:pt>
                <c:pt idx="7285">
                  <c:v>0</c:v>
                </c:pt>
                <c:pt idx="7286">
                  <c:v>0</c:v>
                </c:pt>
                <c:pt idx="7287">
                  <c:v>0</c:v>
                </c:pt>
                <c:pt idx="7288">
                  <c:v>0</c:v>
                </c:pt>
                <c:pt idx="7289">
                  <c:v>0</c:v>
                </c:pt>
                <c:pt idx="7290">
                  <c:v>0</c:v>
                </c:pt>
                <c:pt idx="7291">
                  <c:v>0</c:v>
                </c:pt>
                <c:pt idx="7292">
                  <c:v>0</c:v>
                </c:pt>
                <c:pt idx="7293">
                  <c:v>0</c:v>
                </c:pt>
                <c:pt idx="7294">
                  <c:v>0</c:v>
                </c:pt>
                <c:pt idx="7295">
                  <c:v>0</c:v>
                </c:pt>
                <c:pt idx="7296">
                  <c:v>0</c:v>
                </c:pt>
                <c:pt idx="7297">
                  <c:v>0</c:v>
                </c:pt>
                <c:pt idx="7298">
                  <c:v>0</c:v>
                </c:pt>
                <c:pt idx="7299">
                  <c:v>0</c:v>
                </c:pt>
                <c:pt idx="7300">
                  <c:v>0</c:v>
                </c:pt>
                <c:pt idx="7301">
                  <c:v>0</c:v>
                </c:pt>
                <c:pt idx="7302">
                  <c:v>0</c:v>
                </c:pt>
                <c:pt idx="7303">
                  <c:v>0</c:v>
                </c:pt>
                <c:pt idx="7304">
                  <c:v>0</c:v>
                </c:pt>
                <c:pt idx="7305">
                  <c:v>0</c:v>
                </c:pt>
                <c:pt idx="7306">
                  <c:v>0</c:v>
                </c:pt>
                <c:pt idx="7307">
                  <c:v>0</c:v>
                </c:pt>
                <c:pt idx="7308">
                  <c:v>0</c:v>
                </c:pt>
                <c:pt idx="7309">
                  <c:v>0</c:v>
                </c:pt>
                <c:pt idx="7310">
                  <c:v>0</c:v>
                </c:pt>
                <c:pt idx="7311">
                  <c:v>0</c:v>
                </c:pt>
                <c:pt idx="7312">
                  <c:v>0</c:v>
                </c:pt>
                <c:pt idx="7313">
                  <c:v>0</c:v>
                </c:pt>
                <c:pt idx="7314">
                  <c:v>0</c:v>
                </c:pt>
                <c:pt idx="7315">
                  <c:v>0</c:v>
                </c:pt>
                <c:pt idx="7316">
                  <c:v>0</c:v>
                </c:pt>
                <c:pt idx="7317">
                  <c:v>0</c:v>
                </c:pt>
                <c:pt idx="7318">
                  <c:v>0</c:v>
                </c:pt>
                <c:pt idx="7319">
                  <c:v>0</c:v>
                </c:pt>
                <c:pt idx="7320">
                  <c:v>0</c:v>
                </c:pt>
                <c:pt idx="7321">
                  <c:v>0</c:v>
                </c:pt>
                <c:pt idx="7322">
                  <c:v>0</c:v>
                </c:pt>
                <c:pt idx="7323">
                  <c:v>0</c:v>
                </c:pt>
                <c:pt idx="7324">
                  <c:v>0</c:v>
                </c:pt>
                <c:pt idx="7325">
                  <c:v>0</c:v>
                </c:pt>
                <c:pt idx="7326">
                  <c:v>0</c:v>
                </c:pt>
                <c:pt idx="7327">
                  <c:v>0</c:v>
                </c:pt>
                <c:pt idx="7328">
                  <c:v>0</c:v>
                </c:pt>
                <c:pt idx="7329">
                  <c:v>0</c:v>
                </c:pt>
                <c:pt idx="7330">
                  <c:v>0</c:v>
                </c:pt>
                <c:pt idx="7331">
                  <c:v>0</c:v>
                </c:pt>
                <c:pt idx="7332">
                  <c:v>0</c:v>
                </c:pt>
                <c:pt idx="7333">
                  <c:v>0</c:v>
                </c:pt>
                <c:pt idx="7334">
                  <c:v>0</c:v>
                </c:pt>
                <c:pt idx="7335">
                  <c:v>0</c:v>
                </c:pt>
                <c:pt idx="7336">
                  <c:v>0</c:v>
                </c:pt>
                <c:pt idx="7337">
                  <c:v>0</c:v>
                </c:pt>
                <c:pt idx="7338">
                  <c:v>0</c:v>
                </c:pt>
                <c:pt idx="7339">
                  <c:v>0</c:v>
                </c:pt>
                <c:pt idx="7340">
                  <c:v>0</c:v>
                </c:pt>
                <c:pt idx="7341">
                  <c:v>0</c:v>
                </c:pt>
                <c:pt idx="7342">
                  <c:v>0</c:v>
                </c:pt>
                <c:pt idx="7343">
                  <c:v>0</c:v>
                </c:pt>
                <c:pt idx="7344">
                  <c:v>0</c:v>
                </c:pt>
                <c:pt idx="7345">
                  <c:v>0</c:v>
                </c:pt>
                <c:pt idx="7346">
                  <c:v>0</c:v>
                </c:pt>
                <c:pt idx="7347">
                  <c:v>0</c:v>
                </c:pt>
                <c:pt idx="7348">
                  <c:v>0</c:v>
                </c:pt>
                <c:pt idx="7349">
                  <c:v>0</c:v>
                </c:pt>
                <c:pt idx="7350">
                  <c:v>0</c:v>
                </c:pt>
                <c:pt idx="7351">
                  <c:v>0</c:v>
                </c:pt>
                <c:pt idx="7352">
                  <c:v>0</c:v>
                </c:pt>
                <c:pt idx="7353">
                  <c:v>0</c:v>
                </c:pt>
                <c:pt idx="7354">
                  <c:v>0</c:v>
                </c:pt>
                <c:pt idx="7355">
                  <c:v>0</c:v>
                </c:pt>
                <c:pt idx="7356">
                  <c:v>0</c:v>
                </c:pt>
                <c:pt idx="7357">
                  <c:v>0</c:v>
                </c:pt>
                <c:pt idx="7358">
                  <c:v>0</c:v>
                </c:pt>
                <c:pt idx="7359">
                  <c:v>0</c:v>
                </c:pt>
                <c:pt idx="7360">
                  <c:v>0</c:v>
                </c:pt>
                <c:pt idx="7361">
                  <c:v>0</c:v>
                </c:pt>
                <c:pt idx="7362">
                  <c:v>0</c:v>
                </c:pt>
                <c:pt idx="7363">
                  <c:v>0</c:v>
                </c:pt>
                <c:pt idx="7364">
                  <c:v>0</c:v>
                </c:pt>
                <c:pt idx="7365">
                  <c:v>0</c:v>
                </c:pt>
                <c:pt idx="7366">
                  <c:v>0</c:v>
                </c:pt>
                <c:pt idx="7367">
                  <c:v>0</c:v>
                </c:pt>
                <c:pt idx="7368">
                  <c:v>0</c:v>
                </c:pt>
                <c:pt idx="7369">
                  <c:v>0</c:v>
                </c:pt>
                <c:pt idx="7370">
                  <c:v>0</c:v>
                </c:pt>
                <c:pt idx="7371">
                  <c:v>0</c:v>
                </c:pt>
                <c:pt idx="7372">
                  <c:v>0</c:v>
                </c:pt>
                <c:pt idx="7373">
                  <c:v>0</c:v>
                </c:pt>
                <c:pt idx="7374">
                  <c:v>0</c:v>
                </c:pt>
                <c:pt idx="7375">
                  <c:v>0</c:v>
                </c:pt>
                <c:pt idx="7376">
                  <c:v>0</c:v>
                </c:pt>
                <c:pt idx="7377">
                  <c:v>0</c:v>
                </c:pt>
                <c:pt idx="7378">
                  <c:v>0</c:v>
                </c:pt>
                <c:pt idx="7379">
                  <c:v>0</c:v>
                </c:pt>
                <c:pt idx="7380">
                  <c:v>0</c:v>
                </c:pt>
                <c:pt idx="7381">
                  <c:v>0</c:v>
                </c:pt>
                <c:pt idx="7382">
                  <c:v>0</c:v>
                </c:pt>
                <c:pt idx="7383">
                  <c:v>0</c:v>
                </c:pt>
                <c:pt idx="7384">
                  <c:v>0</c:v>
                </c:pt>
                <c:pt idx="7385">
                  <c:v>0</c:v>
                </c:pt>
                <c:pt idx="7386">
                  <c:v>0</c:v>
                </c:pt>
                <c:pt idx="7387">
                  <c:v>0</c:v>
                </c:pt>
                <c:pt idx="7388">
                  <c:v>0</c:v>
                </c:pt>
                <c:pt idx="7389">
                  <c:v>0</c:v>
                </c:pt>
                <c:pt idx="7390">
                  <c:v>0</c:v>
                </c:pt>
                <c:pt idx="7391">
                  <c:v>0</c:v>
                </c:pt>
                <c:pt idx="7392">
                  <c:v>0</c:v>
                </c:pt>
                <c:pt idx="7393">
                  <c:v>0</c:v>
                </c:pt>
                <c:pt idx="7394">
                  <c:v>0</c:v>
                </c:pt>
                <c:pt idx="7395">
                  <c:v>0</c:v>
                </c:pt>
                <c:pt idx="7396">
                  <c:v>0</c:v>
                </c:pt>
                <c:pt idx="7397">
                  <c:v>0</c:v>
                </c:pt>
                <c:pt idx="7398">
                  <c:v>0</c:v>
                </c:pt>
                <c:pt idx="7399">
                  <c:v>0</c:v>
                </c:pt>
                <c:pt idx="7400">
                  <c:v>0</c:v>
                </c:pt>
                <c:pt idx="7401">
                  <c:v>0</c:v>
                </c:pt>
                <c:pt idx="7402">
                  <c:v>0</c:v>
                </c:pt>
                <c:pt idx="7403">
                  <c:v>0</c:v>
                </c:pt>
                <c:pt idx="7404">
                  <c:v>0</c:v>
                </c:pt>
                <c:pt idx="7405">
                  <c:v>0</c:v>
                </c:pt>
                <c:pt idx="7406">
                  <c:v>0</c:v>
                </c:pt>
                <c:pt idx="7407">
                  <c:v>0</c:v>
                </c:pt>
                <c:pt idx="7408">
                  <c:v>0</c:v>
                </c:pt>
                <c:pt idx="7409">
                  <c:v>0</c:v>
                </c:pt>
                <c:pt idx="7410">
                  <c:v>0</c:v>
                </c:pt>
                <c:pt idx="7411">
                  <c:v>0</c:v>
                </c:pt>
                <c:pt idx="7412">
                  <c:v>0</c:v>
                </c:pt>
                <c:pt idx="7413">
                  <c:v>0</c:v>
                </c:pt>
                <c:pt idx="7414">
                  <c:v>0</c:v>
                </c:pt>
                <c:pt idx="7415">
                  <c:v>0</c:v>
                </c:pt>
                <c:pt idx="7416">
                  <c:v>0</c:v>
                </c:pt>
                <c:pt idx="7417">
                  <c:v>0</c:v>
                </c:pt>
                <c:pt idx="7418">
                  <c:v>0</c:v>
                </c:pt>
                <c:pt idx="7419">
                  <c:v>0</c:v>
                </c:pt>
                <c:pt idx="7420">
                  <c:v>0</c:v>
                </c:pt>
                <c:pt idx="7421">
                  <c:v>0</c:v>
                </c:pt>
                <c:pt idx="7422">
                  <c:v>0</c:v>
                </c:pt>
                <c:pt idx="7423">
                  <c:v>0</c:v>
                </c:pt>
                <c:pt idx="7424">
                  <c:v>0</c:v>
                </c:pt>
                <c:pt idx="7425">
                  <c:v>0</c:v>
                </c:pt>
                <c:pt idx="7426">
                  <c:v>0</c:v>
                </c:pt>
                <c:pt idx="7427">
                  <c:v>0</c:v>
                </c:pt>
                <c:pt idx="7428">
                  <c:v>0</c:v>
                </c:pt>
                <c:pt idx="7429">
                  <c:v>0</c:v>
                </c:pt>
                <c:pt idx="7430">
                  <c:v>0</c:v>
                </c:pt>
                <c:pt idx="7431">
                  <c:v>0</c:v>
                </c:pt>
                <c:pt idx="7432">
                  <c:v>0</c:v>
                </c:pt>
                <c:pt idx="7433">
                  <c:v>0</c:v>
                </c:pt>
                <c:pt idx="7434">
                  <c:v>0</c:v>
                </c:pt>
                <c:pt idx="7435">
                  <c:v>0</c:v>
                </c:pt>
                <c:pt idx="7436">
                  <c:v>0</c:v>
                </c:pt>
                <c:pt idx="7437">
                  <c:v>0</c:v>
                </c:pt>
                <c:pt idx="7438">
                  <c:v>0</c:v>
                </c:pt>
                <c:pt idx="7439">
                  <c:v>0</c:v>
                </c:pt>
                <c:pt idx="7440">
                  <c:v>0</c:v>
                </c:pt>
                <c:pt idx="7441">
                  <c:v>0</c:v>
                </c:pt>
                <c:pt idx="7442">
                  <c:v>0</c:v>
                </c:pt>
                <c:pt idx="7443">
                  <c:v>0</c:v>
                </c:pt>
                <c:pt idx="7444">
                  <c:v>0</c:v>
                </c:pt>
                <c:pt idx="7445">
                  <c:v>0</c:v>
                </c:pt>
                <c:pt idx="7446">
                  <c:v>0</c:v>
                </c:pt>
                <c:pt idx="7447">
                  <c:v>0</c:v>
                </c:pt>
                <c:pt idx="7448">
                  <c:v>0</c:v>
                </c:pt>
                <c:pt idx="7449">
                  <c:v>0</c:v>
                </c:pt>
                <c:pt idx="7450">
                  <c:v>0</c:v>
                </c:pt>
                <c:pt idx="7451">
                  <c:v>0</c:v>
                </c:pt>
                <c:pt idx="7452">
                  <c:v>0</c:v>
                </c:pt>
                <c:pt idx="7453">
                  <c:v>0</c:v>
                </c:pt>
                <c:pt idx="7454">
                  <c:v>0</c:v>
                </c:pt>
                <c:pt idx="7455">
                  <c:v>0</c:v>
                </c:pt>
                <c:pt idx="7456">
                  <c:v>0</c:v>
                </c:pt>
                <c:pt idx="7457">
                  <c:v>0</c:v>
                </c:pt>
                <c:pt idx="7458">
                  <c:v>0</c:v>
                </c:pt>
                <c:pt idx="7459">
                  <c:v>0</c:v>
                </c:pt>
                <c:pt idx="7460">
                  <c:v>0</c:v>
                </c:pt>
                <c:pt idx="7461">
                  <c:v>0</c:v>
                </c:pt>
                <c:pt idx="7462">
                  <c:v>0</c:v>
                </c:pt>
                <c:pt idx="7463">
                  <c:v>0</c:v>
                </c:pt>
                <c:pt idx="7464">
                  <c:v>0</c:v>
                </c:pt>
                <c:pt idx="7465">
                  <c:v>0</c:v>
                </c:pt>
                <c:pt idx="7466">
                  <c:v>0</c:v>
                </c:pt>
                <c:pt idx="7467">
                  <c:v>0</c:v>
                </c:pt>
                <c:pt idx="7468">
                  <c:v>0</c:v>
                </c:pt>
                <c:pt idx="7469">
                  <c:v>0</c:v>
                </c:pt>
                <c:pt idx="7470">
                  <c:v>0</c:v>
                </c:pt>
                <c:pt idx="7471">
                  <c:v>0</c:v>
                </c:pt>
                <c:pt idx="7472">
                  <c:v>0</c:v>
                </c:pt>
                <c:pt idx="7473">
                  <c:v>0</c:v>
                </c:pt>
                <c:pt idx="7474">
                  <c:v>0</c:v>
                </c:pt>
                <c:pt idx="7475">
                  <c:v>0</c:v>
                </c:pt>
                <c:pt idx="7476">
                  <c:v>0</c:v>
                </c:pt>
                <c:pt idx="7477">
                  <c:v>0</c:v>
                </c:pt>
                <c:pt idx="7478">
                  <c:v>0</c:v>
                </c:pt>
                <c:pt idx="7479">
                  <c:v>0</c:v>
                </c:pt>
                <c:pt idx="7480">
                  <c:v>0</c:v>
                </c:pt>
                <c:pt idx="7481">
                  <c:v>0</c:v>
                </c:pt>
                <c:pt idx="7482">
                  <c:v>0</c:v>
                </c:pt>
                <c:pt idx="7483">
                  <c:v>0</c:v>
                </c:pt>
                <c:pt idx="7484">
                  <c:v>0</c:v>
                </c:pt>
                <c:pt idx="7485">
                  <c:v>0</c:v>
                </c:pt>
                <c:pt idx="7486">
                  <c:v>0</c:v>
                </c:pt>
                <c:pt idx="7487">
                  <c:v>0</c:v>
                </c:pt>
                <c:pt idx="7488">
                  <c:v>0</c:v>
                </c:pt>
                <c:pt idx="7489">
                  <c:v>0</c:v>
                </c:pt>
                <c:pt idx="7490">
                  <c:v>0</c:v>
                </c:pt>
                <c:pt idx="7491">
                  <c:v>0</c:v>
                </c:pt>
                <c:pt idx="7492">
                  <c:v>0</c:v>
                </c:pt>
                <c:pt idx="7493">
                  <c:v>0</c:v>
                </c:pt>
                <c:pt idx="7494">
                  <c:v>0</c:v>
                </c:pt>
                <c:pt idx="7495">
                  <c:v>0</c:v>
                </c:pt>
                <c:pt idx="7496">
                  <c:v>0</c:v>
                </c:pt>
                <c:pt idx="7497">
                  <c:v>0</c:v>
                </c:pt>
                <c:pt idx="7498">
                  <c:v>0</c:v>
                </c:pt>
                <c:pt idx="7499">
                  <c:v>0</c:v>
                </c:pt>
                <c:pt idx="7500">
                  <c:v>0</c:v>
                </c:pt>
                <c:pt idx="7501">
                  <c:v>0</c:v>
                </c:pt>
                <c:pt idx="7502">
                  <c:v>0</c:v>
                </c:pt>
                <c:pt idx="7503">
                  <c:v>0</c:v>
                </c:pt>
                <c:pt idx="7504">
                  <c:v>0</c:v>
                </c:pt>
                <c:pt idx="7505">
                  <c:v>0</c:v>
                </c:pt>
                <c:pt idx="7506">
                  <c:v>0</c:v>
                </c:pt>
                <c:pt idx="7507">
                  <c:v>0</c:v>
                </c:pt>
                <c:pt idx="7508">
                  <c:v>0</c:v>
                </c:pt>
                <c:pt idx="7509">
                  <c:v>0</c:v>
                </c:pt>
                <c:pt idx="7510">
                  <c:v>0</c:v>
                </c:pt>
                <c:pt idx="7511">
                  <c:v>0</c:v>
                </c:pt>
                <c:pt idx="7512">
                  <c:v>0</c:v>
                </c:pt>
                <c:pt idx="7513">
                  <c:v>0</c:v>
                </c:pt>
                <c:pt idx="7514">
                  <c:v>0</c:v>
                </c:pt>
                <c:pt idx="7515">
                  <c:v>0</c:v>
                </c:pt>
                <c:pt idx="7516">
                  <c:v>0</c:v>
                </c:pt>
                <c:pt idx="7517">
                  <c:v>0</c:v>
                </c:pt>
                <c:pt idx="7518">
                  <c:v>0</c:v>
                </c:pt>
                <c:pt idx="7519">
                  <c:v>0</c:v>
                </c:pt>
                <c:pt idx="7520">
                  <c:v>0</c:v>
                </c:pt>
                <c:pt idx="7521">
                  <c:v>0</c:v>
                </c:pt>
                <c:pt idx="7522">
                  <c:v>0</c:v>
                </c:pt>
                <c:pt idx="7523">
                  <c:v>0</c:v>
                </c:pt>
                <c:pt idx="7524">
                  <c:v>0</c:v>
                </c:pt>
                <c:pt idx="7525">
                  <c:v>0</c:v>
                </c:pt>
                <c:pt idx="7526">
                  <c:v>0</c:v>
                </c:pt>
                <c:pt idx="7527">
                  <c:v>0</c:v>
                </c:pt>
                <c:pt idx="7528">
                  <c:v>0</c:v>
                </c:pt>
                <c:pt idx="7529">
                  <c:v>0</c:v>
                </c:pt>
                <c:pt idx="7530">
                  <c:v>0</c:v>
                </c:pt>
                <c:pt idx="7531">
                  <c:v>0</c:v>
                </c:pt>
                <c:pt idx="7532">
                  <c:v>0</c:v>
                </c:pt>
                <c:pt idx="7533">
                  <c:v>0</c:v>
                </c:pt>
                <c:pt idx="7534">
                  <c:v>0</c:v>
                </c:pt>
                <c:pt idx="7535">
                  <c:v>0</c:v>
                </c:pt>
                <c:pt idx="7536">
                  <c:v>0</c:v>
                </c:pt>
                <c:pt idx="7537">
                  <c:v>0</c:v>
                </c:pt>
                <c:pt idx="7538">
                  <c:v>0</c:v>
                </c:pt>
                <c:pt idx="7539">
                  <c:v>0</c:v>
                </c:pt>
                <c:pt idx="7540">
                  <c:v>0</c:v>
                </c:pt>
                <c:pt idx="7541">
                  <c:v>0</c:v>
                </c:pt>
                <c:pt idx="7542">
                  <c:v>0</c:v>
                </c:pt>
                <c:pt idx="7543">
                  <c:v>0</c:v>
                </c:pt>
                <c:pt idx="7544">
                  <c:v>0</c:v>
                </c:pt>
                <c:pt idx="7545">
                  <c:v>0</c:v>
                </c:pt>
                <c:pt idx="7546">
                  <c:v>0</c:v>
                </c:pt>
                <c:pt idx="7547">
                  <c:v>0</c:v>
                </c:pt>
                <c:pt idx="7548">
                  <c:v>0</c:v>
                </c:pt>
                <c:pt idx="7549">
                  <c:v>0</c:v>
                </c:pt>
                <c:pt idx="7550">
                  <c:v>0</c:v>
                </c:pt>
                <c:pt idx="7551">
                  <c:v>0</c:v>
                </c:pt>
                <c:pt idx="7552">
                  <c:v>0</c:v>
                </c:pt>
                <c:pt idx="7553">
                  <c:v>0</c:v>
                </c:pt>
                <c:pt idx="7554">
                  <c:v>0</c:v>
                </c:pt>
                <c:pt idx="7555">
                  <c:v>0</c:v>
                </c:pt>
                <c:pt idx="7556">
                  <c:v>0</c:v>
                </c:pt>
                <c:pt idx="7557">
                  <c:v>0</c:v>
                </c:pt>
                <c:pt idx="7558">
                  <c:v>0</c:v>
                </c:pt>
                <c:pt idx="7559">
                  <c:v>0</c:v>
                </c:pt>
                <c:pt idx="7560">
                  <c:v>0</c:v>
                </c:pt>
                <c:pt idx="7561">
                  <c:v>0</c:v>
                </c:pt>
                <c:pt idx="7562">
                  <c:v>0</c:v>
                </c:pt>
                <c:pt idx="7563">
                  <c:v>0</c:v>
                </c:pt>
                <c:pt idx="7564">
                  <c:v>0</c:v>
                </c:pt>
                <c:pt idx="7565">
                  <c:v>0</c:v>
                </c:pt>
                <c:pt idx="7566">
                  <c:v>0</c:v>
                </c:pt>
                <c:pt idx="7567">
                  <c:v>0</c:v>
                </c:pt>
                <c:pt idx="7568">
                  <c:v>0</c:v>
                </c:pt>
                <c:pt idx="7569">
                  <c:v>0</c:v>
                </c:pt>
                <c:pt idx="7570">
                  <c:v>0</c:v>
                </c:pt>
                <c:pt idx="7571">
                  <c:v>0</c:v>
                </c:pt>
                <c:pt idx="7572">
                  <c:v>0</c:v>
                </c:pt>
                <c:pt idx="7573">
                  <c:v>0</c:v>
                </c:pt>
                <c:pt idx="7574">
                  <c:v>0</c:v>
                </c:pt>
                <c:pt idx="7575">
                  <c:v>0</c:v>
                </c:pt>
                <c:pt idx="7576">
                  <c:v>0</c:v>
                </c:pt>
                <c:pt idx="7577">
                  <c:v>0</c:v>
                </c:pt>
                <c:pt idx="7578">
                  <c:v>0</c:v>
                </c:pt>
                <c:pt idx="7579">
                  <c:v>0</c:v>
                </c:pt>
                <c:pt idx="7580">
                  <c:v>0</c:v>
                </c:pt>
                <c:pt idx="7581">
                  <c:v>0</c:v>
                </c:pt>
                <c:pt idx="7582">
                  <c:v>0</c:v>
                </c:pt>
                <c:pt idx="7583">
                  <c:v>0</c:v>
                </c:pt>
                <c:pt idx="7584">
                  <c:v>0</c:v>
                </c:pt>
                <c:pt idx="7585">
                  <c:v>0</c:v>
                </c:pt>
                <c:pt idx="7586">
                  <c:v>0</c:v>
                </c:pt>
                <c:pt idx="7587">
                  <c:v>0</c:v>
                </c:pt>
                <c:pt idx="7588">
                  <c:v>0</c:v>
                </c:pt>
                <c:pt idx="7589">
                  <c:v>0</c:v>
                </c:pt>
                <c:pt idx="7590">
                  <c:v>0</c:v>
                </c:pt>
                <c:pt idx="7591">
                  <c:v>0</c:v>
                </c:pt>
                <c:pt idx="7592">
                  <c:v>0</c:v>
                </c:pt>
                <c:pt idx="7593">
                  <c:v>0</c:v>
                </c:pt>
                <c:pt idx="7594">
                  <c:v>0</c:v>
                </c:pt>
                <c:pt idx="7595">
                  <c:v>0</c:v>
                </c:pt>
                <c:pt idx="7596">
                  <c:v>0</c:v>
                </c:pt>
                <c:pt idx="7597">
                  <c:v>0</c:v>
                </c:pt>
                <c:pt idx="7598">
                  <c:v>0</c:v>
                </c:pt>
                <c:pt idx="7599">
                  <c:v>0</c:v>
                </c:pt>
                <c:pt idx="7600">
                  <c:v>0</c:v>
                </c:pt>
                <c:pt idx="7601">
                  <c:v>0</c:v>
                </c:pt>
                <c:pt idx="7602">
                  <c:v>0</c:v>
                </c:pt>
                <c:pt idx="7603">
                  <c:v>0</c:v>
                </c:pt>
                <c:pt idx="7604">
                  <c:v>0</c:v>
                </c:pt>
                <c:pt idx="7605">
                  <c:v>0</c:v>
                </c:pt>
                <c:pt idx="7606">
                  <c:v>0</c:v>
                </c:pt>
                <c:pt idx="7607">
                  <c:v>0</c:v>
                </c:pt>
                <c:pt idx="7608">
                  <c:v>0</c:v>
                </c:pt>
                <c:pt idx="7609">
                  <c:v>0</c:v>
                </c:pt>
                <c:pt idx="7610">
                  <c:v>0</c:v>
                </c:pt>
                <c:pt idx="7611">
                  <c:v>0</c:v>
                </c:pt>
                <c:pt idx="7612">
                  <c:v>0</c:v>
                </c:pt>
                <c:pt idx="7613">
                  <c:v>0</c:v>
                </c:pt>
                <c:pt idx="7614">
                  <c:v>0</c:v>
                </c:pt>
                <c:pt idx="7615">
                  <c:v>0</c:v>
                </c:pt>
                <c:pt idx="7616">
                  <c:v>0</c:v>
                </c:pt>
                <c:pt idx="7617">
                  <c:v>0</c:v>
                </c:pt>
                <c:pt idx="7618">
                  <c:v>0</c:v>
                </c:pt>
                <c:pt idx="7619">
                  <c:v>0</c:v>
                </c:pt>
                <c:pt idx="7620">
                  <c:v>0</c:v>
                </c:pt>
                <c:pt idx="7621">
                  <c:v>0</c:v>
                </c:pt>
                <c:pt idx="7622">
                  <c:v>0</c:v>
                </c:pt>
                <c:pt idx="7623">
                  <c:v>0</c:v>
                </c:pt>
                <c:pt idx="7624">
                  <c:v>0</c:v>
                </c:pt>
                <c:pt idx="7625">
                  <c:v>0</c:v>
                </c:pt>
                <c:pt idx="7626">
                  <c:v>0</c:v>
                </c:pt>
                <c:pt idx="7627">
                  <c:v>0</c:v>
                </c:pt>
                <c:pt idx="7628">
                  <c:v>0</c:v>
                </c:pt>
                <c:pt idx="7629">
                  <c:v>0</c:v>
                </c:pt>
                <c:pt idx="7630">
                  <c:v>0</c:v>
                </c:pt>
                <c:pt idx="7631">
                  <c:v>0</c:v>
                </c:pt>
                <c:pt idx="7632">
                  <c:v>0</c:v>
                </c:pt>
                <c:pt idx="7633">
                  <c:v>0</c:v>
                </c:pt>
                <c:pt idx="7634">
                  <c:v>0</c:v>
                </c:pt>
                <c:pt idx="7635">
                  <c:v>0</c:v>
                </c:pt>
                <c:pt idx="7636">
                  <c:v>0</c:v>
                </c:pt>
                <c:pt idx="7637">
                  <c:v>0</c:v>
                </c:pt>
                <c:pt idx="7638">
                  <c:v>0</c:v>
                </c:pt>
                <c:pt idx="7639">
                  <c:v>0</c:v>
                </c:pt>
                <c:pt idx="7640">
                  <c:v>0</c:v>
                </c:pt>
                <c:pt idx="7641">
                  <c:v>0</c:v>
                </c:pt>
                <c:pt idx="7642">
                  <c:v>0</c:v>
                </c:pt>
                <c:pt idx="7643">
                  <c:v>0</c:v>
                </c:pt>
                <c:pt idx="7644">
                  <c:v>0</c:v>
                </c:pt>
                <c:pt idx="7645">
                  <c:v>0</c:v>
                </c:pt>
                <c:pt idx="7646">
                  <c:v>0</c:v>
                </c:pt>
                <c:pt idx="7647">
                  <c:v>0</c:v>
                </c:pt>
                <c:pt idx="7648">
                  <c:v>0</c:v>
                </c:pt>
                <c:pt idx="7649">
                  <c:v>0</c:v>
                </c:pt>
                <c:pt idx="7650">
                  <c:v>0</c:v>
                </c:pt>
                <c:pt idx="7651">
                  <c:v>0</c:v>
                </c:pt>
                <c:pt idx="7652">
                  <c:v>0</c:v>
                </c:pt>
                <c:pt idx="7653">
                  <c:v>0</c:v>
                </c:pt>
                <c:pt idx="7654">
                  <c:v>0</c:v>
                </c:pt>
                <c:pt idx="7655">
                  <c:v>0</c:v>
                </c:pt>
                <c:pt idx="7656">
                  <c:v>0</c:v>
                </c:pt>
                <c:pt idx="7657">
                  <c:v>0</c:v>
                </c:pt>
                <c:pt idx="7658">
                  <c:v>0</c:v>
                </c:pt>
                <c:pt idx="7659">
                  <c:v>0</c:v>
                </c:pt>
                <c:pt idx="7660">
                  <c:v>0</c:v>
                </c:pt>
                <c:pt idx="7661">
                  <c:v>0</c:v>
                </c:pt>
                <c:pt idx="7662">
                  <c:v>0</c:v>
                </c:pt>
                <c:pt idx="7663">
                  <c:v>0</c:v>
                </c:pt>
                <c:pt idx="7664">
                  <c:v>0</c:v>
                </c:pt>
                <c:pt idx="7665">
                  <c:v>0</c:v>
                </c:pt>
                <c:pt idx="7666">
                  <c:v>0</c:v>
                </c:pt>
                <c:pt idx="7667">
                  <c:v>0</c:v>
                </c:pt>
                <c:pt idx="7668">
                  <c:v>0</c:v>
                </c:pt>
                <c:pt idx="7669">
                  <c:v>0</c:v>
                </c:pt>
                <c:pt idx="7670">
                  <c:v>0</c:v>
                </c:pt>
                <c:pt idx="7671">
                  <c:v>0</c:v>
                </c:pt>
                <c:pt idx="7672">
                  <c:v>0</c:v>
                </c:pt>
                <c:pt idx="7673">
                  <c:v>0</c:v>
                </c:pt>
                <c:pt idx="7674">
                  <c:v>0</c:v>
                </c:pt>
                <c:pt idx="7675">
                  <c:v>0</c:v>
                </c:pt>
                <c:pt idx="7676">
                  <c:v>0</c:v>
                </c:pt>
                <c:pt idx="7677">
                  <c:v>0</c:v>
                </c:pt>
                <c:pt idx="7678">
                  <c:v>0</c:v>
                </c:pt>
                <c:pt idx="7679">
                  <c:v>0</c:v>
                </c:pt>
                <c:pt idx="7680">
                  <c:v>0</c:v>
                </c:pt>
                <c:pt idx="7681">
                  <c:v>0</c:v>
                </c:pt>
                <c:pt idx="7682">
                  <c:v>0</c:v>
                </c:pt>
                <c:pt idx="7683">
                  <c:v>0</c:v>
                </c:pt>
                <c:pt idx="7684">
                  <c:v>0</c:v>
                </c:pt>
                <c:pt idx="7685">
                  <c:v>0</c:v>
                </c:pt>
                <c:pt idx="7686">
                  <c:v>0</c:v>
                </c:pt>
                <c:pt idx="7687">
                  <c:v>0</c:v>
                </c:pt>
                <c:pt idx="7688">
                  <c:v>0</c:v>
                </c:pt>
                <c:pt idx="7689">
                  <c:v>0</c:v>
                </c:pt>
                <c:pt idx="7690">
                  <c:v>0</c:v>
                </c:pt>
                <c:pt idx="7691">
                  <c:v>0</c:v>
                </c:pt>
                <c:pt idx="7692">
                  <c:v>0</c:v>
                </c:pt>
                <c:pt idx="7693">
                  <c:v>0</c:v>
                </c:pt>
                <c:pt idx="7694">
                  <c:v>0</c:v>
                </c:pt>
                <c:pt idx="7695">
                  <c:v>0</c:v>
                </c:pt>
                <c:pt idx="7696">
                  <c:v>0</c:v>
                </c:pt>
                <c:pt idx="7697">
                  <c:v>0</c:v>
                </c:pt>
                <c:pt idx="7698">
                  <c:v>0</c:v>
                </c:pt>
                <c:pt idx="7699">
                  <c:v>0</c:v>
                </c:pt>
                <c:pt idx="7700">
                  <c:v>0</c:v>
                </c:pt>
                <c:pt idx="7701">
                  <c:v>0</c:v>
                </c:pt>
                <c:pt idx="7702">
                  <c:v>0</c:v>
                </c:pt>
                <c:pt idx="7703">
                  <c:v>0</c:v>
                </c:pt>
                <c:pt idx="7704">
                  <c:v>0</c:v>
                </c:pt>
                <c:pt idx="7705">
                  <c:v>0</c:v>
                </c:pt>
                <c:pt idx="7706">
                  <c:v>0</c:v>
                </c:pt>
                <c:pt idx="7707">
                  <c:v>0</c:v>
                </c:pt>
                <c:pt idx="7708">
                  <c:v>0</c:v>
                </c:pt>
                <c:pt idx="7709">
                  <c:v>0</c:v>
                </c:pt>
                <c:pt idx="7710">
                  <c:v>0</c:v>
                </c:pt>
                <c:pt idx="7711">
                  <c:v>0</c:v>
                </c:pt>
                <c:pt idx="7712">
                  <c:v>0</c:v>
                </c:pt>
                <c:pt idx="7713">
                  <c:v>0</c:v>
                </c:pt>
                <c:pt idx="7714">
                  <c:v>0</c:v>
                </c:pt>
                <c:pt idx="7715">
                  <c:v>0</c:v>
                </c:pt>
                <c:pt idx="7716">
                  <c:v>0</c:v>
                </c:pt>
                <c:pt idx="7717">
                  <c:v>0</c:v>
                </c:pt>
                <c:pt idx="7718">
                  <c:v>0</c:v>
                </c:pt>
                <c:pt idx="7719">
                  <c:v>0</c:v>
                </c:pt>
                <c:pt idx="7720">
                  <c:v>0</c:v>
                </c:pt>
                <c:pt idx="7721">
                  <c:v>0</c:v>
                </c:pt>
                <c:pt idx="7722">
                  <c:v>0</c:v>
                </c:pt>
                <c:pt idx="7723">
                  <c:v>0</c:v>
                </c:pt>
                <c:pt idx="7724">
                  <c:v>0</c:v>
                </c:pt>
                <c:pt idx="7725">
                  <c:v>0</c:v>
                </c:pt>
                <c:pt idx="7726">
                  <c:v>0</c:v>
                </c:pt>
                <c:pt idx="7727">
                  <c:v>0</c:v>
                </c:pt>
                <c:pt idx="7728">
                  <c:v>0</c:v>
                </c:pt>
                <c:pt idx="7729">
                  <c:v>0</c:v>
                </c:pt>
                <c:pt idx="7730">
                  <c:v>0</c:v>
                </c:pt>
                <c:pt idx="7731">
                  <c:v>0</c:v>
                </c:pt>
                <c:pt idx="7732">
                  <c:v>0</c:v>
                </c:pt>
                <c:pt idx="7733">
                  <c:v>0</c:v>
                </c:pt>
                <c:pt idx="7734">
                  <c:v>0</c:v>
                </c:pt>
                <c:pt idx="7735">
                  <c:v>0</c:v>
                </c:pt>
                <c:pt idx="7736">
                  <c:v>0</c:v>
                </c:pt>
                <c:pt idx="7737">
                  <c:v>0</c:v>
                </c:pt>
                <c:pt idx="7738">
                  <c:v>0</c:v>
                </c:pt>
                <c:pt idx="7739">
                  <c:v>0</c:v>
                </c:pt>
                <c:pt idx="7740">
                  <c:v>0</c:v>
                </c:pt>
                <c:pt idx="7741">
                  <c:v>0</c:v>
                </c:pt>
                <c:pt idx="7742">
                  <c:v>0</c:v>
                </c:pt>
                <c:pt idx="7743">
                  <c:v>0</c:v>
                </c:pt>
                <c:pt idx="7744">
                  <c:v>0</c:v>
                </c:pt>
                <c:pt idx="7745">
                  <c:v>0</c:v>
                </c:pt>
                <c:pt idx="7746">
                  <c:v>0</c:v>
                </c:pt>
                <c:pt idx="7747">
                  <c:v>0</c:v>
                </c:pt>
                <c:pt idx="7748">
                  <c:v>0</c:v>
                </c:pt>
                <c:pt idx="7749">
                  <c:v>0</c:v>
                </c:pt>
                <c:pt idx="7750">
                  <c:v>0</c:v>
                </c:pt>
                <c:pt idx="7751">
                  <c:v>0</c:v>
                </c:pt>
                <c:pt idx="7752">
                  <c:v>0</c:v>
                </c:pt>
                <c:pt idx="7753">
                  <c:v>0</c:v>
                </c:pt>
                <c:pt idx="7754">
                  <c:v>0</c:v>
                </c:pt>
                <c:pt idx="7755">
                  <c:v>0</c:v>
                </c:pt>
                <c:pt idx="7756">
                  <c:v>0</c:v>
                </c:pt>
                <c:pt idx="7757">
                  <c:v>0</c:v>
                </c:pt>
                <c:pt idx="7758">
                  <c:v>0</c:v>
                </c:pt>
                <c:pt idx="7759">
                  <c:v>0</c:v>
                </c:pt>
                <c:pt idx="7760">
                  <c:v>0</c:v>
                </c:pt>
                <c:pt idx="7761">
                  <c:v>0</c:v>
                </c:pt>
                <c:pt idx="7762">
                  <c:v>0</c:v>
                </c:pt>
                <c:pt idx="7763">
                  <c:v>0</c:v>
                </c:pt>
                <c:pt idx="7764">
                  <c:v>0</c:v>
                </c:pt>
                <c:pt idx="7765">
                  <c:v>0</c:v>
                </c:pt>
                <c:pt idx="7766">
                  <c:v>0</c:v>
                </c:pt>
                <c:pt idx="7767">
                  <c:v>0</c:v>
                </c:pt>
                <c:pt idx="7768">
                  <c:v>0</c:v>
                </c:pt>
                <c:pt idx="7769">
                  <c:v>0</c:v>
                </c:pt>
                <c:pt idx="7770">
                  <c:v>0</c:v>
                </c:pt>
                <c:pt idx="7771">
                  <c:v>0</c:v>
                </c:pt>
                <c:pt idx="7772">
                  <c:v>0</c:v>
                </c:pt>
                <c:pt idx="7773">
                  <c:v>0</c:v>
                </c:pt>
                <c:pt idx="7774">
                  <c:v>0</c:v>
                </c:pt>
                <c:pt idx="7775">
                  <c:v>0</c:v>
                </c:pt>
                <c:pt idx="7776">
                  <c:v>0</c:v>
                </c:pt>
                <c:pt idx="7777">
                  <c:v>0</c:v>
                </c:pt>
                <c:pt idx="7778">
                  <c:v>0</c:v>
                </c:pt>
                <c:pt idx="7779">
                  <c:v>0</c:v>
                </c:pt>
                <c:pt idx="7780">
                  <c:v>0</c:v>
                </c:pt>
                <c:pt idx="7781">
                  <c:v>0</c:v>
                </c:pt>
                <c:pt idx="7782">
                  <c:v>0</c:v>
                </c:pt>
                <c:pt idx="7783">
                  <c:v>0</c:v>
                </c:pt>
                <c:pt idx="7784">
                  <c:v>0</c:v>
                </c:pt>
                <c:pt idx="7785">
                  <c:v>0</c:v>
                </c:pt>
                <c:pt idx="7786">
                  <c:v>0</c:v>
                </c:pt>
                <c:pt idx="7787">
                  <c:v>0</c:v>
                </c:pt>
                <c:pt idx="7788">
                  <c:v>0</c:v>
                </c:pt>
                <c:pt idx="7789">
                  <c:v>0</c:v>
                </c:pt>
                <c:pt idx="7790">
                  <c:v>0</c:v>
                </c:pt>
                <c:pt idx="7791">
                  <c:v>0</c:v>
                </c:pt>
                <c:pt idx="7792">
                  <c:v>0</c:v>
                </c:pt>
                <c:pt idx="7793">
                  <c:v>0</c:v>
                </c:pt>
                <c:pt idx="7794">
                  <c:v>0</c:v>
                </c:pt>
                <c:pt idx="7795">
                  <c:v>0</c:v>
                </c:pt>
                <c:pt idx="7796">
                  <c:v>0</c:v>
                </c:pt>
                <c:pt idx="7797">
                  <c:v>0</c:v>
                </c:pt>
                <c:pt idx="7798">
                  <c:v>0</c:v>
                </c:pt>
                <c:pt idx="7799">
                  <c:v>0</c:v>
                </c:pt>
                <c:pt idx="7800">
                  <c:v>0</c:v>
                </c:pt>
                <c:pt idx="7801">
                  <c:v>0</c:v>
                </c:pt>
                <c:pt idx="7802">
                  <c:v>0</c:v>
                </c:pt>
                <c:pt idx="7803">
                  <c:v>0</c:v>
                </c:pt>
                <c:pt idx="7804">
                  <c:v>0</c:v>
                </c:pt>
                <c:pt idx="7805">
                  <c:v>0</c:v>
                </c:pt>
                <c:pt idx="7806">
                  <c:v>0</c:v>
                </c:pt>
                <c:pt idx="7807">
                  <c:v>0</c:v>
                </c:pt>
                <c:pt idx="7808">
                  <c:v>0</c:v>
                </c:pt>
                <c:pt idx="7809">
                  <c:v>0</c:v>
                </c:pt>
                <c:pt idx="7810">
                  <c:v>0</c:v>
                </c:pt>
                <c:pt idx="7811">
                  <c:v>0</c:v>
                </c:pt>
                <c:pt idx="7812">
                  <c:v>0</c:v>
                </c:pt>
                <c:pt idx="7813">
                  <c:v>0</c:v>
                </c:pt>
                <c:pt idx="7814">
                  <c:v>0</c:v>
                </c:pt>
                <c:pt idx="7815">
                  <c:v>0</c:v>
                </c:pt>
                <c:pt idx="7816">
                  <c:v>0</c:v>
                </c:pt>
                <c:pt idx="7817">
                  <c:v>0</c:v>
                </c:pt>
                <c:pt idx="7818">
                  <c:v>0</c:v>
                </c:pt>
                <c:pt idx="7819">
                  <c:v>0</c:v>
                </c:pt>
                <c:pt idx="7820">
                  <c:v>0</c:v>
                </c:pt>
                <c:pt idx="7821">
                  <c:v>0</c:v>
                </c:pt>
                <c:pt idx="7822">
                  <c:v>0</c:v>
                </c:pt>
                <c:pt idx="7823">
                  <c:v>0</c:v>
                </c:pt>
                <c:pt idx="7824">
                  <c:v>0</c:v>
                </c:pt>
                <c:pt idx="7825">
                  <c:v>0</c:v>
                </c:pt>
                <c:pt idx="7826">
                  <c:v>0</c:v>
                </c:pt>
                <c:pt idx="7827">
                  <c:v>0</c:v>
                </c:pt>
                <c:pt idx="7828">
                  <c:v>0</c:v>
                </c:pt>
                <c:pt idx="7829">
                  <c:v>0</c:v>
                </c:pt>
                <c:pt idx="7830">
                  <c:v>0</c:v>
                </c:pt>
                <c:pt idx="7831">
                  <c:v>0</c:v>
                </c:pt>
                <c:pt idx="7832">
                  <c:v>0</c:v>
                </c:pt>
                <c:pt idx="7833">
                  <c:v>0</c:v>
                </c:pt>
                <c:pt idx="7834">
                  <c:v>0</c:v>
                </c:pt>
                <c:pt idx="7835">
                  <c:v>0</c:v>
                </c:pt>
                <c:pt idx="7836">
                  <c:v>0</c:v>
                </c:pt>
                <c:pt idx="7837">
                  <c:v>0</c:v>
                </c:pt>
                <c:pt idx="7838">
                  <c:v>0</c:v>
                </c:pt>
                <c:pt idx="7839">
                  <c:v>0</c:v>
                </c:pt>
                <c:pt idx="7840">
                  <c:v>0</c:v>
                </c:pt>
                <c:pt idx="7841">
                  <c:v>0</c:v>
                </c:pt>
                <c:pt idx="7842">
                  <c:v>0</c:v>
                </c:pt>
                <c:pt idx="7843">
                  <c:v>0</c:v>
                </c:pt>
                <c:pt idx="7844">
                  <c:v>0</c:v>
                </c:pt>
                <c:pt idx="7845">
                  <c:v>0</c:v>
                </c:pt>
                <c:pt idx="7846">
                  <c:v>0</c:v>
                </c:pt>
                <c:pt idx="7847">
                  <c:v>0</c:v>
                </c:pt>
                <c:pt idx="7848">
                  <c:v>0</c:v>
                </c:pt>
                <c:pt idx="7849">
                  <c:v>0</c:v>
                </c:pt>
                <c:pt idx="7850">
                  <c:v>0</c:v>
                </c:pt>
                <c:pt idx="7851">
                  <c:v>0</c:v>
                </c:pt>
                <c:pt idx="7852">
                  <c:v>0</c:v>
                </c:pt>
                <c:pt idx="7853">
                  <c:v>0</c:v>
                </c:pt>
                <c:pt idx="7854">
                  <c:v>0</c:v>
                </c:pt>
                <c:pt idx="7855">
                  <c:v>0</c:v>
                </c:pt>
                <c:pt idx="7856">
                  <c:v>0</c:v>
                </c:pt>
                <c:pt idx="7857">
                  <c:v>0</c:v>
                </c:pt>
                <c:pt idx="7858">
                  <c:v>0</c:v>
                </c:pt>
                <c:pt idx="7859">
                  <c:v>0</c:v>
                </c:pt>
                <c:pt idx="7860">
                  <c:v>0</c:v>
                </c:pt>
                <c:pt idx="7861">
                  <c:v>0</c:v>
                </c:pt>
                <c:pt idx="7862">
                  <c:v>0</c:v>
                </c:pt>
                <c:pt idx="7863">
                  <c:v>0</c:v>
                </c:pt>
                <c:pt idx="7864">
                  <c:v>0</c:v>
                </c:pt>
                <c:pt idx="7865">
                  <c:v>0</c:v>
                </c:pt>
                <c:pt idx="7866">
                  <c:v>0</c:v>
                </c:pt>
                <c:pt idx="7867">
                  <c:v>0</c:v>
                </c:pt>
                <c:pt idx="7868">
                  <c:v>0</c:v>
                </c:pt>
                <c:pt idx="7869">
                  <c:v>0</c:v>
                </c:pt>
                <c:pt idx="7870">
                  <c:v>0</c:v>
                </c:pt>
                <c:pt idx="7871">
                  <c:v>0</c:v>
                </c:pt>
                <c:pt idx="7872">
                  <c:v>0</c:v>
                </c:pt>
                <c:pt idx="7873">
                  <c:v>0</c:v>
                </c:pt>
                <c:pt idx="7874">
                  <c:v>0</c:v>
                </c:pt>
                <c:pt idx="7875">
                  <c:v>0</c:v>
                </c:pt>
                <c:pt idx="7876">
                  <c:v>0</c:v>
                </c:pt>
                <c:pt idx="7877">
                  <c:v>0</c:v>
                </c:pt>
                <c:pt idx="7878">
                  <c:v>0</c:v>
                </c:pt>
                <c:pt idx="7879">
                  <c:v>0</c:v>
                </c:pt>
                <c:pt idx="7880">
                  <c:v>0</c:v>
                </c:pt>
                <c:pt idx="7881">
                  <c:v>0</c:v>
                </c:pt>
                <c:pt idx="7882">
                  <c:v>0</c:v>
                </c:pt>
                <c:pt idx="7883">
                  <c:v>0</c:v>
                </c:pt>
                <c:pt idx="7884">
                  <c:v>0</c:v>
                </c:pt>
                <c:pt idx="7885">
                  <c:v>0</c:v>
                </c:pt>
                <c:pt idx="7886">
                  <c:v>0</c:v>
                </c:pt>
                <c:pt idx="7887">
                  <c:v>0</c:v>
                </c:pt>
                <c:pt idx="7888">
                  <c:v>0</c:v>
                </c:pt>
                <c:pt idx="7889">
                  <c:v>0</c:v>
                </c:pt>
                <c:pt idx="7890">
                  <c:v>0</c:v>
                </c:pt>
                <c:pt idx="7891">
                  <c:v>0</c:v>
                </c:pt>
                <c:pt idx="7892">
                  <c:v>0</c:v>
                </c:pt>
                <c:pt idx="7893">
                  <c:v>0</c:v>
                </c:pt>
                <c:pt idx="7894">
                  <c:v>0</c:v>
                </c:pt>
                <c:pt idx="7895">
                  <c:v>0</c:v>
                </c:pt>
                <c:pt idx="7896">
                  <c:v>0</c:v>
                </c:pt>
                <c:pt idx="7897">
                  <c:v>0</c:v>
                </c:pt>
                <c:pt idx="7898">
                  <c:v>0</c:v>
                </c:pt>
                <c:pt idx="7899">
                  <c:v>0</c:v>
                </c:pt>
                <c:pt idx="7900">
                  <c:v>0</c:v>
                </c:pt>
                <c:pt idx="7901">
                  <c:v>0</c:v>
                </c:pt>
                <c:pt idx="7902">
                  <c:v>0</c:v>
                </c:pt>
                <c:pt idx="7903">
                  <c:v>0</c:v>
                </c:pt>
                <c:pt idx="7904">
                  <c:v>0</c:v>
                </c:pt>
                <c:pt idx="7905">
                  <c:v>0</c:v>
                </c:pt>
                <c:pt idx="7906">
                  <c:v>0</c:v>
                </c:pt>
                <c:pt idx="7907">
                  <c:v>0</c:v>
                </c:pt>
                <c:pt idx="7908">
                  <c:v>0</c:v>
                </c:pt>
                <c:pt idx="7909">
                  <c:v>0</c:v>
                </c:pt>
                <c:pt idx="7910">
                  <c:v>0</c:v>
                </c:pt>
                <c:pt idx="7911">
                  <c:v>0</c:v>
                </c:pt>
                <c:pt idx="7912">
                  <c:v>0</c:v>
                </c:pt>
                <c:pt idx="7913">
                  <c:v>0</c:v>
                </c:pt>
                <c:pt idx="7914">
                  <c:v>0</c:v>
                </c:pt>
                <c:pt idx="7915">
                  <c:v>0</c:v>
                </c:pt>
                <c:pt idx="7916">
                  <c:v>0</c:v>
                </c:pt>
                <c:pt idx="7917">
                  <c:v>0</c:v>
                </c:pt>
                <c:pt idx="7918">
                  <c:v>0</c:v>
                </c:pt>
                <c:pt idx="7919">
                  <c:v>0</c:v>
                </c:pt>
                <c:pt idx="7920">
                  <c:v>0</c:v>
                </c:pt>
                <c:pt idx="7921">
                  <c:v>0</c:v>
                </c:pt>
                <c:pt idx="7922">
                  <c:v>0</c:v>
                </c:pt>
                <c:pt idx="7923">
                  <c:v>0</c:v>
                </c:pt>
                <c:pt idx="7924">
                  <c:v>0</c:v>
                </c:pt>
                <c:pt idx="7925">
                  <c:v>0</c:v>
                </c:pt>
                <c:pt idx="7926">
                  <c:v>0</c:v>
                </c:pt>
                <c:pt idx="7927">
                  <c:v>0</c:v>
                </c:pt>
                <c:pt idx="7928">
                  <c:v>0</c:v>
                </c:pt>
                <c:pt idx="7929">
                  <c:v>0</c:v>
                </c:pt>
                <c:pt idx="7930">
                  <c:v>0</c:v>
                </c:pt>
                <c:pt idx="7931">
                  <c:v>0</c:v>
                </c:pt>
                <c:pt idx="7932">
                  <c:v>0</c:v>
                </c:pt>
                <c:pt idx="7933">
                  <c:v>0</c:v>
                </c:pt>
                <c:pt idx="7934">
                  <c:v>0</c:v>
                </c:pt>
                <c:pt idx="7935">
                  <c:v>0</c:v>
                </c:pt>
                <c:pt idx="7936">
                  <c:v>0</c:v>
                </c:pt>
                <c:pt idx="7937">
                  <c:v>0</c:v>
                </c:pt>
                <c:pt idx="7938">
                  <c:v>0</c:v>
                </c:pt>
                <c:pt idx="7939">
                  <c:v>0</c:v>
                </c:pt>
                <c:pt idx="7940">
                  <c:v>0</c:v>
                </c:pt>
                <c:pt idx="7941">
                  <c:v>0</c:v>
                </c:pt>
                <c:pt idx="7942">
                  <c:v>0</c:v>
                </c:pt>
                <c:pt idx="7943">
                  <c:v>0</c:v>
                </c:pt>
                <c:pt idx="7944">
                  <c:v>0</c:v>
                </c:pt>
                <c:pt idx="7945">
                  <c:v>0</c:v>
                </c:pt>
                <c:pt idx="7946">
                  <c:v>0</c:v>
                </c:pt>
                <c:pt idx="7947">
                  <c:v>0</c:v>
                </c:pt>
                <c:pt idx="7948">
                  <c:v>0</c:v>
                </c:pt>
                <c:pt idx="7949">
                  <c:v>0</c:v>
                </c:pt>
                <c:pt idx="7950">
                  <c:v>0</c:v>
                </c:pt>
                <c:pt idx="7951">
                  <c:v>0</c:v>
                </c:pt>
                <c:pt idx="7952">
                  <c:v>0</c:v>
                </c:pt>
                <c:pt idx="7953">
                  <c:v>0</c:v>
                </c:pt>
                <c:pt idx="7954">
                  <c:v>0</c:v>
                </c:pt>
                <c:pt idx="7955">
                  <c:v>0</c:v>
                </c:pt>
                <c:pt idx="7956">
                  <c:v>0</c:v>
                </c:pt>
                <c:pt idx="7957">
                  <c:v>0</c:v>
                </c:pt>
                <c:pt idx="7958">
                  <c:v>0</c:v>
                </c:pt>
                <c:pt idx="7959">
                  <c:v>0</c:v>
                </c:pt>
                <c:pt idx="7960">
                  <c:v>0</c:v>
                </c:pt>
                <c:pt idx="7961">
                  <c:v>0</c:v>
                </c:pt>
                <c:pt idx="7962">
                  <c:v>0</c:v>
                </c:pt>
                <c:pt idx="7963">
                  <c:v>0</c:v>
                </c:pt>
                <c:pt idx="7964">
                  <c:v>0</c:v>
                </c:pt>
                <c:pt idx="7965">
                  <c:v>0</c:v>
                </c:pt>
                <c:pt idx="7966">
                  <c:v>0</c:v>
                </c:pt>
                <c:pt idx="7967">
                  <c:v>0</c:v>
                </c:pt>
                <c:pt idx="7968">
                  <c:v>0</c:v>
                </c:pt>
                <c:pt idx="7969">
                  <c:v>0</c:v>
                </c:pt>
                <c:pt idx="7970">
                  <c:v>0</c:v>
                </c:pt>
                <c:pt idx="7971">
                  <c:v>0</c:v>
                </c:pt>
                <c:pt idx="7972">
                  <c:v>0</c:v>
                </c:pt>
                <c:pt idx="7973">
                  <c:v>0</c:v>
                </c:pt>
                <c:pt idx="7974">
                  <c:v>0</c:v>
                </c:pt>
                <c:pt idx="7975">
                  <c:v>0</c:v>
                </c:pt>
                <c:pt idx="7976">
                  <c:v>0</c:v>
                </c:pt>
                <c:pt idx="7977">
                  <c:v>0</c:v>
                </c:pt>
                <c:pt idx="7978">
                  <c:v>0</c:v>
                </c:pt>
                <c:pt idx="7979">
                  <c:v>0</c:v>
                </c:pt>
                <c:pt idx="7980">
                  <c:v>0</c:v>
                </c:pt>
                <c:pt idx="7981">
                  <c:v>0</c:v>
                </c:pt>
                <c:pt idx="7982">
                  <c:v>0</c:v>
                </c:pt>
                <c:pt idx="7983">
                  <c:v>0</c:v>
                </c:pt>
                <c:pt idx="7984">
                  <c:v>0</c:v>
                </c:pt>
                <c:pt idx="7985">
                  <c:v>0</c:v>
                </c:pt>
                <c:pt idx="7986">
                  <c:v>0</c:v>
                </c:pt>
                <c:pt idx="7987">
                  <c:v>0</c:v>
                </c:pt>
                <c:pt idx="7988">
                  <c:v>0</c:v>
                </c:pt>
                <c:pt idx="7989">
                  <c:v>0</c:v>
                </c:pt>
                <c:pt idx="7990">
                  <c:v>0</c:v>
                </c:pt>
                <c:pt idx="7991">
                  <c:v>0</c:v>
                </c:pt>
                <c:pt idx="7992">
                  <c:v>0</c:v>
                </c:pt>
                <c:pt idx="7993">
                  <c:v>0</c:v>
                </c:pt>
                <c:pt idx="7994">
                  <c:v>0</c:v>
                </c:pt>
                <c:pt idx="7995">
                  <c:v>0</c:v>
                </c:pt>
                <c:pt idx="7996">
                  <c:v>0</c:v>
                </c:pt>
                <c:pt idx="7997">
                  <c:v>0</c:v>
                </c:pt>
                <c:pt idx="7998">
                  <c:v>0</c:v>
                </c:pt>
                <c:pt idx="7999">
                  <c:v>0</c:v>
                </c:pt>
                <c:pt idx="8000">
                  <c:v>0</c:v>
                </c:pt>
                <c:pt idx="8001">
                  <c:v>0</c:v>
                </c:pt>
                <c:pt idx="8002">
                  <c:v>0</c:v>
                </c:pt>
                <c:pt idx="8003">
                  <c:v>0</c:v>
                </c:pt>
                <c:pt idx="8004">
                  <c:v>0</c:v>
                </c:pt>
                <c:pt idx="8005">
                  <c:v>0</c:v>
                </c:pt>
                <c:pt idx="8006">
                  <c:v>0</c:v>
                </c:pt>
                <c:pt idx="8007">
                  <c:v>0</c:v>
                </c:pt>
                <c:pt idx="8008">
                  <c:v>0</c:v>
                </c:pt>
                <c:pt idx="8009">
                  <c:v>0</c:v>
                </c:pt>
                <c:pt idx="8010">
                  <c:v>0</c:v>
                </c:pt>
                <c:pt idx="8011">
                  <c:v>0</c:v>
                </c:pt>
                <c:pt idx="8012">
                  <c:v>0</c:v>
                </c:pt>
                <c:pt idx="8013">
                  <c:v>0</c:v>
                </c:pt>
                <c:pt idx="8014">
                  <c:v>0</c:v>
                </c:pt>
                <c:pt idx="8015">
                  <c:v>0</c:v>
                </c:pt>
                <c:pt idx="8016">
                  <c:v>0</c:v>
                </c:pt>
                <c:pt idx="8017">
                  <c:v>0</c:v>
                </c:pt>
                <c:pt idx="8018">
                  <c:v>0</c:v>
                </c:pt>
                <c:pt idx="8019">
                  <c:v>0</c:v>
                </c:pt>
                <c:pt idx="8020">
                  <c:v>0</c:v>
                </c:pt>
                <c:pt idx="8021">
                  <c:v>0</c:v>
                </c:pt>
                <c:pt idx="8022">
                  <c:v>0</c:v>
                </c:pt>
                <c:pt idx="8023">
                  <c:v>0</c:v>
                </c:pt>
                <c:pt idx="8024">
                  <c:v>0</c:v>
                </c:pt>
                <c:pt idx="8025">
                  <c:v>0</c:v>
                </c:pt>
                <c:pt idx="8026">
                  <c:v>0</c:v>
                </c:pt>
                <c:pt idx="8027">
                  <c:v>0</c:v>
                </c:pt>
                <c:pt idx="8028">
                  <c:v>0</c:v>
                </c:pt>
                <c:pt idx="8029">
                  <c:v>0</c:v>
                </c:pt>
                <c:pt idx="8030">
                  <c:v>0</c:v>
                </c:pt>
                <c:pt idx="8031">
                  <c:v>0</c:v>
                </c:pt>
                <c:pt idx="8032">
                  <c:v>0</c:v>
                </c:pt>
                <c:pt idx="8033">
                  <c:v>0</c:v>
                </c:pt>
                <c:pt idx="8034">
                  <c:v>0</c:v>
                </c:pt>
                <c:pt idx="8035">
                  <c:v>0</c:v>
                </c:pt>
                <c:pt idx="8036">
                  <c:v>0</c:v>
                </c:pt>
                <c:pt idx="8037">
                  <c:v>0</c:v>
                </c:pt>
                <c:pt idx="8038">
                  <c:v>0</c:v>
                </c:pt>
                <c:pt idx="8039">
                  <c:v>0</c:v>
                </c:pt>
                <c:pt idx="8040">
                  <c:v>0</c:v>
                </c:pt>
                <c:pt idx="8041">
                  <c:v>0</c:v>
                </c:pt>
                <c:pt idx="8042">
                  <c:v>0</c:v>
                </c:pt>
                <c:pt idx="8043">
                  <c:v>0</c:v>
                </c:pt>
                <c:pt idx="8044">
                  <c:v>0</c:v>
                </c:pt>
                <c:pt idx="8045">
                  <c:v>0</c:v>
                </c:pt>
                <c:pt idx="8046">
                  <c:v>0</c:v>
                </c:pt>
                <c:pt idx="8047">
                  <c:v>0</c:v>
                </c:pt>
                <c:pt idx="8048">
                  <c:v>0</c:v>
                </c:pt>
                <c:pt idx="8049">
                  <c:v>0</c:v>
                </c:pt>
                <c:pt idx="8050">
                  <c:v>0</c:v>
                </c:pt>
                <c:pt idx="8051">
                  <c:v>0</c:v>
                </c:pt>
                <c:pt idx="8052">
                  <c:v>0</c:v>
                </c:pt>
                <c:pt idx="8053">
                  <c:v>0</c:v>
                </c:pt>
                <c:pt idx="8054">
                  <c:v>0</c:v>
                </c:pt>
                <c:pt idx="8055">
                  <c:v>0</c:v>
                </c:pt>
                <c:pt idx="8056">
                  <c:v>0</c:v>
                </c:pt>
                <c:pt idx="8057">
                  <c:v>0</c:v>
                </c:pt>
                <c:pt idx="8058">
                  <c:v>0</c:v>
                </c:pt>
                <c:pt idx="8059">
                  <c:v>0</c:v>
                </c:pt>
                <c:pt idx="8060">
                  <c:v>0</c:v>
                </c:pt>
                <c:pt idx="8061">
                  <c:v>0</c:v>
                </c:pt>
                <c:pt idx="8062">
                  <c:v>0</c:v>
                </c:pt>
                <c:pt idx="8063">
                  <c:v>0</c:v>
                </c:pt>
                <c:pt idx="8064">
                  <c:v>0</c:v>
                </c:pt>
                <c:pt idx="8065">
                  <c:v>0</c:v>
                </c:pt>
                <c:pt idx="8066">
                  <c:v>0</c:v>
                </c:pt>
                <c:pt idx="8067">
                  <c:v>0</c:v>
                </c:pt>
                <c:pt idx="8068">
                  <c:v>0</c:v>
                </c:pt>
                <c:pt idx="8069">
                  <c:v>0</c:v>
                </c:pt>
                <c:pt idx="8070">
                  <c:v>0</c:v>
                </c:pt>
                <c:pt idx="8071">
                  <c:v>0</c:v>
                </c:pt>
                <c:pt idx="8072">
                  <c:v>0</c:v>
                </c:pt>
                <c:pt idx="8073">
                  <c:v>0</c:v>
                </c:pt>
                <c:pt idx="8074">
                  <c:v>0</c:v>
                </c:pt>
                <c:pt idx="8075">
                  <c:v>0</c:v>
                </c:pt>
                <c:pt idx="8076">
                  <c:v>0</c:v>
                </c:pt>
                <c:pt idx="8077">
                  <c:v>0</c:v>
                </c:pt>
                <c:pt idx="8078">
                  <c:v>0</c:v>
                </c:pt>
                <c:pt idx="8079">
                  <c:v>0</c:v>
                </c:pt>
                <c:pt idx="8080">
                  <c:v>0</c:v>
                </c:pt>
                <c:pt idx="8081">
                  <c:v>0</c:v>
                </c:pt>
                <c:pt idx="8082">
                  <c:v>0</c:v>
                </c:pt>
                <c:pt idx="8083">
                  <c:v>0</c:v>
                </c:pt>
                <c:pt idx="8084">
                  <c:v>0</c:v>
                </c:pt>
                <c:pt idx="8085">
                  <c:v>0</c:v>
                </c:pt>
                <c:pt idx="8086">
                  <c:v>0</c:v>
                </c:pt>
                <c:pt idx="8087">
                  <c:v>0</c:v>
                </c:pt>
                <c:pt idx="8088">
                  <c:v>0</c:v>
                </c:pt>
                <c:pt idx="8089">
                  <c:v>0</c:v>
                </c:pt>
                <c:pt idx="8090">
                  <c:v>0</c:v>
                </c:pt>
                <c:pt idx="8091">
                  <c:v>0</c:v>
                </c:pt>
                <c:pt idx="8092">
                  <c:v>0</c:v>
                </c:pt>
                <c:pt idx="8093">
                  <c:v>0</c:v>
                </c:pt>
                <c:pt idx="8094">
                  <c:v>0</c:v>
                </c:pt>
                <c:pt idx="8095">
                  <c:v>0</c:v>
                </c:pt>
                <c:pt idx="8096">
                  <c:v>0</c:v>
                </c:pt>
                <c:pt idx="8097">
                  <c:v>0</c:v>
                </c:pt>
                <c:pt idx="8098">
                  <c:v>0</c:v>
                </c:pt>
                <c:pt idx="8099">
                  <c:v>0</c:v>
                </c:pt>
                <c:pt idx="8100">
                  <c:v>0</c:v>
                </c:pt>
                <c:pt idx="8101">
                  <c:v>0</c:v>
                </c:pt>
                <c:pt idx="8102">
                  <c:v>0</c:v>
                </c:pt>
                <c:pt idx="8103">
                  <c:v>0</c:v>
                </c:pt>
                <c:pt idx="8104">
                  <c:v>0</c:v>
                </c:pt>
                <c:pt idx="8105">
                  <c:v>0</c:v>
                </c:pt>
                <c:pt idx="8106">
                  <c:v>0</c:v>
                </c:pt>
                <c:pt idx="8107">
                  <c:v>0</c:v>
                </c:pt>
                <c:pt idx="8108">
                  <c:v>0</c:v>
                </c:pt>
                <c:pt idx="8109">
                  <c:v>0</c:v>
                </c:pt>
                <c:pt idx="8110">
                  <c:v>0</c:v>
                </c:pt>
                <c:pt idx="8111">
                  <c:v>0</c:v>
                </c:pt>
                <c:pt idx="8112">
                  <c:v>0</c:v>
                </c:pt>
                <c:pt idx="8113">
                  <c:v>0</c:v>
                </c:pt>
                <c:pt idx="8114">
                  <c:v>0</c:v>
                </c:pt>
                <c:pt idx="8115">
                  <c:v>0</c:v>
                </c:pt>
                <c:pt idx="8116">
                  <c:v>0</c:v>
                </c:pt>
                <c:pt idx="8117">
                  <c:v>0</c:v>
                </c:pt>
                <c:pt idx="8118">
                  <c:v>0</c:v>
                </c:pt>
                <c:pt idx="8119">
                  <c:v>0</c:v>
                </c:pt>
                <c:pt idx="8120">
                  <c:v>0</c:v>
                </c:pt>
                <c:pt idx="8121">
                  <c:v>0</c:v>
                </c:pt>
                <c:pt idx="8122">
                  <c:v>0</c:v>
                </c:pt>
                <c:pt idx="8123">
                  <c:v>0</c:v>
                </c:pt>
                <c:pt idx="8124">
                  <c:v>0</c:v>
                </c:pt>
                <c:pt idx="8125">
                  <c:v>0</c:v>
                </c:pt>
                <c:pt idx="8126">
                  <c:v>0</c:v>
                </c:pt>
                <c:pt idx="8127">
                  <c:v>0</c:v>
                </c:pt>
                <c:pt idx="8128">
                  <c:v>0</c:v>
                </c:pt>
                <c:pt idx="8129">
                  <c:v>0</c:v>
                </c:pt>
                <c:pt idx="8130">
                  <c:v>0</c:v>
                </c:pt>
                <c:pt idx="8131">
                  <c:v>0</c:v>
                </c:pt>
                <c:pt idx="8132">
                  <c:v>0</c:v>
                </c:pt>
                <c:pt idx="8133">
                  <c:v>0</c:v>
                </c:pt>
                <c:pt idx="8134">
                  <c:v>0</c:v>
                </c:pt>
                <c:pt idx="8135">
                  <c:v>0</c:v>
                </c:pt>
                <c:pt idx="8136">
                  <c:v>0</c:v>
                </c:pt>
                <c:pt idx="8137">
                  <c:v>0</c:v>
                </c:pt>
                <c:pt idx="8138">
                  <c:v>0</c:v>
                </c:pt>
                <c:pt idx="8139">
                  <c:v>0</c:v>
                </c:pt>
                <c:pt idx="8140">
                  <c:v>0</c:v>
                </c:pt>
                <c:pt idx="8141">
                  <c:v>0</c:v>
                </c:pt>
                <c:pt idx="8142">
                  <c:v>0</c:v>
                </c:pt>
                <c:pt idx="8143">
                  <c:v>0</c:v>
                </c:pt>
                <c:pt idx="8144">
                  <c:v>0</c:v>
                </c:pt>
                <c:pt idx="8145">
                  <c:v>0</c:v>
                </c:pt>
                <c:pt idx="8146">
                  <c:v>0</c:v>
                </c:pt>
                <c:pt idx="8147">
                  <c:v>0</c:v>
                </c:pt>
                <c:pt idx="8148">
                  <c:v>0</c:v>
                </c:pt>
                <c:pt idx="8149">
                  <c:v>0</c:v>
                </c:pt>
                <c:pt idx="8150">
                  <c:v>0</c:v>
                </c:pt>
                <c:pt idx="8151">
                  <c:v>0</c:v>
                </c:pt>
                <c:pt idx="8152">
                  <c:v>0</c:v>
                </c:pt>
                <c:pt idx="8153">
                  <c:v>0</c:v>
                </c:pt>
                <c:pt idx="8154">
                  <c:v>0</c:v>
                </c:pt>
                <c:pt idx="8155">
                  <c:v>0</c:v>
                </c:pt>
                <c:pt idx="8156">
                  <c:v>0</c:v>
                </c:pt>
                <c:pt idx="8157">
                  <c:v>0</c:v>
                </c:pt>
                <c:pt idx="8158">
                  <c:v>0</c:v>
                </c:pt>
                <c:pt idx="8159">
                  <c:v>0</c:v>
                </c:pt>
                <c:pt idx="8160">
                  <c:v>0</c:v>
                </c:pt>
                <c:pt idx="8161">
                  <c:v>0</c:v>
                </c:pt>
                <c:pt idx="8162">
                  <c:v>0</c:v>
                </c:pt>
                <c:pt idx="8163">
                  <c:v>0</c:v>
                </c:pt>
                <c:pt idx="8164">
                  <c:v>0</c:v>
                </c:pt>
                <c:pt idx="8165">
                  <c:v>0</c:v>
                </c:pt>
                <c:pt idx="8166">
                  <c:v>0</c:v>
                </c:pt>
                <c:pt idx="8167">
                  <c:v>0</c:v>
                </c:pt>
                <c:pt idx="8168">
                  <c:v>0</c:v>
                </c:pt>
                <c:pt idx="8169">
                  <c:v>0</c:v>
                </c:pt>
                <c:pt idx="8170">
                  <c:v>0</c:v>
                </c:pt>
                <c:pt idx="8171">
                  <c:v>0</c:v>
                </c:pt>
                <c:pt idx="8172">
                  <c:v>0</c:v>
                </c:pt>
                <c:pt idx="8173">
                  <c:v>0</c:v>
                </c:pt>
                <c:pt idx="8174">
                  <c:v>0</c:v>
                </c:pt>
                <c:pt idx="8175">
                  <c:v>0</c:v>
                </c:pt>
                <c:pt idx="8176">
                  <c:v>0</c:v>
                </c:pt>
                <c:pt idx="8177">
                  <c:v>0</c:v>
                </c:pt>
                <c:pt idx="8178">
                  <c:v>0</c:v>
                </c:pt>
                <c:pt idx="8179">
                  <c:v>0</c:v>
                </c:pt>
                <c:pt idx="8180">
                  <c:v>0</c:v>
                </c:pt>
                <c:pt idx="8181">
                  <c:v>0</c:v>
                </c:pt>
                <c:pt idx="8182">
                  <c:v>0</c:v>
                </c:pt>
                <c:pt idx="8183">
                  <c:v>0</c:v>
                </c:pt>
                <c:pt idx="8184">
                  <c:v>0</c:v>
                </c:pt>
                <c:pt idx="8185">
                  <c:v>0</c:v>
                </c:pt>
                <c:pt idx="8186">
                  <c:v>0</c:v>
                </c:pt>
                <c:pt idx="8187">
                  <c:v>0</c:v>
                </c:pt>
                <c:pt idx="8188">
                  <c:v>0</c:v>
                </c:pt>
                <c:pt idx="8189">
                  <c:v>0</c:v>
                </c:pt>
                <c:pt idx="8190">
                  <c:v>0</c:v>
                </c:pt>
                <c:pt idx="8191">
                  <c:v>0</c:v>
                </c:pt>
                <c:pt idx="8192">
                  <c:v>0</c:v>
                </c:pt>
                <c:pt idx="8193">
                  <c:v>0</c:v>
                </c:pt>
                <c:pt idx="8194">
                  <c:v>0</c:v>
                </c:pt>
                <c:pt idx="8195">
                  <c:v>0</c:v>
                </c:pt>
                <c:pt idx="8196">
                  <c:v>0</c:v>
                </c:pt>
                <c:pt idx="8197">
                  <c:v>0</c:v>
                </c:pt>
                <c:pt idx="8198">
                  <c:v>0</c:v>
                </c:pt>
                <c:pt idx="8199">
                  <c:v>0</c:v>
                </c:pt>
                <c:pt idx="8200">
                  <c:v>0</c:v>
                </c:pt>
                <c:pt idx="8201">
                  <c:v>0</c:v>
                </c:pt>
                <c:pt idx="8202">
                  <c:v>0</c:v>
                </c:pt>
                <c:pt idx="8203">
                  <c:v>0</c:v>
                </c:pt>
                <c:pt idx="8204">
                  <c:v>0</c:v>
                </c:pt>
                <c:pt idx="8205">
                  <c:v>0</c:v>
                </c:pt>
                <c:pt idx="8206">
                  <c:v>0</c:v>
                </c:pt>
                <c:pt idx="8207">
                  <c:v>0</c:v>
                </c:pt>
                <c:pt idx="8208">
                  <c:v>0</c:v>
                </c:pt>
                <c:pt idx="8209">
                  <c:v>0</c:v>
                </c:pt>
                <c:pt idx="8210">
                  <c:v>0</c:v>
                </c:pt>
                <c:pt idx="8211">
                  <c:v>0</c:v>
                </c:pt>
                <c:pt idx="8212">
                  <c:v>0</c:v>
                </c:pt>
                <c:pt idx="8213">
                  <c:v>0</c:v>
                </c:pt>
                <c:pt idx="8214">
                  <c:v>0</c:v>
                </c:pt>
                <c:pt idx="8215">
                  <c:v>0</c:v>
                </c:pt>
                <c:pt idx="8216">
                  <c:v>0</c:v>
                </c:pt>
                <c:pt idx="8217">
                  <c:v>0</c:v>
                </c:pt>
                <c:pt idx="8218">
                  <c:v>0</c:v>
                </c:pt>
                <c:pt idx="8219">
                  <c:v>0</c:v>
                </c:pt>
                <c:pt idx="8220">
                  <c:v>0</c:v>
                </c:pt>
                <c:pt idx="8221">
                  <c:v>0</c:v>
                </c:pt>
                <c:pt idx="8222">
                  <c:v>0</c:v>
                </c:pt>
                <c:pt idx="8223">
                  <c:v>0</c:v>
                </c:pt>
                <c:pt idx="8224">
                  <c:v>0</c:v>
                </c:pt>
                <c:pt idx="8225">
                  <c:v>0</c:v>
                </c:pt>
                <c:pt idx="8226">
                  <c:v>0</c:v>
                </c:pt>
                <c:pt idx="8227">
                  <c:v>0</c:v>
                </c:pt>
                <c:pt idx="8228">
                  <c:v>0</c:v>
                </c:pt>
                <c:pt idx="8229">
                  <c:v>0</c:v>
                </c:pt>
                <c:pt idx="8230">
                  <c:v>0</c:v>
                </c:pt>
                <c:pt idx="8231">
                  <c:v>0</c:v>
                </c:pt>
                <c:pt idx="8232">
                  <c:v>0</c:v>
                </c:pt>
                <c:pt idx="8233">
                  <c:v>0</c:v>
                </c:pt>
                <c:pt idx="8234">
                  <c:v>0</c:v>
                </c:pt>
                <c:pt idx="8235">
                  <c:v>0</c:v>
                </c:pt>
                <c:pt idx="8236">
                  <c:v>0</c:v>
                </c:pt>
                <c:pt idx="8237">
                  <c:v>0</c:v>
                </c:pt>
                <c:pt idx="8238">
                  <c:v>0</c:v>
                </c:pt>
                <c:pt idx="8239">
                  <c:v>0</c:v>
                </c:pt>
                <c:pt idx="8240">
                  <c:v>0</c:v>
                </c:pt>
                <c:pt idx="8241">
                  <c:v>0</c:v>
                </c:pt>
                <c:pt idx="8242">
                  <c:v>0</c:v>
                </c:pt>
                <c:pt idx="8243">
                  <c:v>0</c:v>
                </c:pt>
                <c:pt idx="8244">
                  <c:v>0</c:v>
                </c:pt>
                <c:pt idx="8245">
                  <c:v>0</c:v>
                </c:pt>
                <c:pt idx="8246">
                  <c:v>0</c:v>
                </c:pt>
                <c:pt idx="8247">
                  <c:v>0</c:v>
                </c:pt>
                <c:pt idx="8248">
                  <c:v>0</c:v>
                </c:pt>
                <c:pt idx="8249">
                  <c:v>0</c:v>
                </c:pt>
                <c:pt idx="8250">
                  <c:v>0</c:v>
                </c:pt>
                <c:pt idx="8251">
                  <c:v>0</c:v>
                </c:pt>
                <c:pt idx="8252">
                  <c:v>0</c:v>
                </c:pt>
                <c:pt idx="8253">
                  <c:v>0</c:v>
                </c:pt>
                <c:pt idx="8254">
                  <c:v>0</c:v>
                </c:pt>
                <c:pt idx="8255">
                  <c:v>0</c:v>
                </c:pt>
                <c:pt idx="8256">
                  <c:v>0</c:v>
                </c:pt>
                <c:pt idx="8257">
                  <c:v>0</c:v>
                </c:pt>
                <c:pt idx="8258">
                  <c:v>0</c:v>
                </c:pt>
                <c:pt idx="8259">
                  <c:v>0</c:v>
                </c:pt>
                <c:pt idx="8260">
                  <c:v>0</c:v>
                </c:pt>
                <c:pt idx="8261">
                  <c:v>0</c:v>
                </c:pt>
                <c:pt idx="8262">
                  <c:v>0</c:v>
                </c:pt>
                <c:pt idx="8263">
                  <c:v>0</c:v>
                </c:pt>
                <c:pt idx="8264">
                  <c:v>0</c:v>
                </c:pt>
                <c:pt idx="8265">
                  <c:v>0</c:v>
                </c:pt>
                <c:pt idx="8266">
                  <c:v>0</c:v>
                </c:pt>
                <c:pt idx="8267">
                  <c:v>0</c:v>
                </c:pt>
                <c:pt idx="8268">
                  <c:v>0</c:v>
                </c:pt>
                <c:pt idx="8269">
                  <c:v>0</c:v>
                </c:pt>
                <c:pt idx="8270">
                  <c:v>0</c:v>
                </c:pt>
                <c:pt idx="8271">
                  <c:v>0</c:v>
                </c:pt>
                <c:pt idx="8272">
                  <c:v>0</c:v>
                </c:pt>
                <c:pt idx="8273">
                  <c:v>0</c:v>
                </c:pt>
                <c:pt idx="8274">
                  <c:v>0</c:v>
                </c:pt>
                <c:pt idx="8275">
                  <c:v>0</c:v>
                </c:pt>
                <c:pt idx="8276">
                  <c:v>0</c:v>
                </c:pt>
                <c:pt idx="8277">
                  <c:v>0</c:v>
                </c:pt>
                <c:pt idx="8278">
                  <c:v>0</c:v>
                </c:pt>
                <c:pt idx="8279">
                  <c:v>0</c:v>
                </c:pt>
                <c:pt idx="8280">
                  <c:v>0</c:v>
                </c:pt>
                <c:pt idx="8281">
                  <c:v>0</c:v>
                </c:pt>
                <c:pt idx="8282">
                  <c:v>0</c:v>
                </c:pt>
                <c:pt idx="8283">
                  <c:v>0</c:v>
                </c:pt>
                <c:pt idx="8284">
                  <c:v>0</c:v>
                </c:pt>
                <c:pt idx="8285">
                  <c:v>0</c:v>
                </c:pt>
                <c:pt idx="8286">
                  <c:v>0</c:v>
                </c:pt>
                <c:pt idx="8287">
                  <c:v>0</c:v>
                </c:pt>
                <c:pt idx="8288">
                  <c:v>0</c:v>
                </c:pt>
                <c:pt idx="8289">
                  <c:v>0</c:v>
                </c:pt>
                <c:pt idx="8290">
                  <c:v>0</c:v>
                </c:pt>
                <c:pt idx="8291">
                  <c:v>0</c:v>
                </c:pt>
                <c:pt idx="8292">
                  <c:v>0</c:v>
                </c:pt>
                <c:pt idx="8293">
                  <c:v>0</c:v>
                </c:pt>
                <c:pt idx="8294">
                  <c:v>0</c:v>
                </c:pt>
                <c:pt idx="8295">
                  <c:v>0</c:v>
                </c:pt>
                <c:pt idx="8296">
                  <c:v>0</c:v>
                </c:pt>
                <c:pt idx="8297">
                  <c:v>0</c:v>
                </c:pt>
                <c:pt idx="8298">
                  <c:v>0</c:v>
                </c:pt>
                <c:pt idx="8299">
                  <c:v>0</c:v>
                </c:pt>
                <c:pt idx="8300">
                  <c:v>0</c:v>
                </c:pt>
                <c:pt idx="8301">
                  <c:v>0</c:v>
                </c:pt>
                <c:pt idx="8302">
                  <c:v>0</c:v>
                </c:pt>
                <c:pt idx="8303">
                  <c:v>0</c:v>
                </c:pt>
                <c:pt idx="8304">
                  <c:v>0</c:v>
                </c:pt>
                <c:pt idx="8305">
                  <c:v>0</c:v>
                </c:pt>
                <c:pt idx="8306">
                  <c:v>0</c:v>
                </c:pt>
                <c:pt idx="8307">
                  <c:v>0</c:v>
                </c:pt>
                <c:pt idx="8308">
                  <c:v>0</c:v>
                </c:pt>
                <c:pt idx="8309">
                  <c:v>0</c:v>
                </c:pt>
                <c:pt idx="8310">
                  <c:v>0</c:v>
                </c:pt>
                <c:pt idx="8311">
                  <c:v>0</c:v>
                </c:pt>
                <c:pt idx="8312">
                  <c:v>0</c:v>
                </c:pt>
                <c:pt idx="8313">
                  <c:v>0</c:v>
                </c:pt>
                <c:pt idx="8314">
                  <c:v>0</c:v>
                </c:pt>
                <c:pt idx="8315">
                  <c:v>0</c:v>
                </c:pt>
                <c:pt idx="8316">
                  <c:v>0</c:v>
                </c:pt>
                <c:pt idx="8317">
                  <c:v>0</c:v>
                </c:pt>
                <c:pt idx="8318">
                  <c:v>0</c:v>
                </c:pt>
                <c:pt idx="8319">
                  <c:v>0</c:v>
                </c:pt>
                <c:pt idx="8320">
                  <c:v>0</c:v>
                </c:pt>
                <c:pt idx="8321">
                  <c:v>0</c:v>
                </c:pt>
                <c:pt idx="8322">
                  <c:v>0</c:v>
                </c:pt>
                <c:pt idx="8323">
                  <c:v>0</c:v>
                </c:pt>
                <c:pt idx="8324">
                  <c:v>0</c:v>
                </c:pt>
                <c:pt idx="8325">
                  <c:v>0</c:v>
                </c:pt>
                <c:pt idx="8326">
                  <c:v>0</c:v>
                </c:pt>
                <c:pt idx="8327">
                  <c:v>0</c:v>
                </c:pt>
                <c:pt idx="8328">
                  <c:v>0</c:v>
                </c:pt>
                <c:pt idx="8329">
                  <c:v>0</c:v>
                </c:pt>
                <c:pt idx="8330">
                  <c:v>0</c:v>
                </c:pt>
                <c:pt idx="8331">
                  <c:v>0</c:v>
                </c:pt>
                <c:pt idx="8332">
                  <c:v>0</c:v>
                </c:pt>
                <c:pt idx="8333">
                  <c:v>0</c:v>
                </c:pt>
                <c:pt idx="8334">
                  <c:v>0</c:v>
                </c:pt>
                <c:pt idx="8335">
                  <c:v>0</c:v>
                </c:pt>
                <c:pt idx="8336">
                  <c:v>0</c:v>
                </c:pt>
                <c:pt idx="8337">
                  <c:v>0</c:v>
                </c:pt>
                <c:pt idx="8338">
                  <c:v>0</c:v>
                </c:pt>
                <c:pt idx="8339">
                  <c:v>0</c:v>
                </c:pt>
                <c:pt idx="8340">
                  <c:v>0</c:v>
                </c:pt>
                <c:pt idx="8341">
                  <c:v>0</c:v>
                </c:pt>
                <c:pt idx="8342">
                  <c:v>0</c:v>
                </c:pt>
                <c:pt idx="8343">
                  <c:v>0</c:v>
                </c:pt>
                <c:pt idx="8344">
                  <c:v>0</c:v>
                </c:pt>
                <c:pt idx="8345">
                  <c:v>0</c:v>
                </c:pt>
                <c:pt idx="8346">
                  <c:v>0</c:v>
                </c:pt>
                <c:pt idx="8347">
                  <c:v>0</c:v>
                </c:pt>
                <c:pt idx="8348">
                  <c:v>0</c:v>
                </c:pt>
                <c:pt idx="8349">
                  <c:v>0</c:v>
                </c:pt>
                <c:pt idx="8350">
                  <c:v>0</c:v>
                </c:pt>
                <c:pt idx="8351">
                  <c:v>0</c:v>
                </c:pt>
                <c:pt idx="8352">
                  <c:v>0</c:v>
                </c:pt>
                <c:pt idx="8353">
                  <c:v>0</c:v>
                </c:pt>
                <c:pt idx="8354">
                  <c:v>0</c:v>
                </c:pt>
                <c:pt idx="8355">
                  <c:v>0</c:v>
                </c:pt>
                <c:pt idx="8356">
                  <c:v>0</c:v>
                </c:pt>
                <c:pt idx="8357">
                  <c:v>0</c:v>
                </c:pt>
                <c:pt idx="8358">
                  <c:v>0</c:v>
                </c:pt>
                <c:pt idx="8359">
                  <c:v>0</c:v>
                </c:pt>
                <c:pt idx="8360">
                  <c:v>0</c:v>
                </c:pt>
                <c:pt idx="8361">
                  <c:v>0</c:v>
                </c:pt>
                <c:pt idx="8362">
                  <c:v>0</c:v>
                </c:pt>
                <c:pt idx="8363">
                  <c:v>0</c:v>
                </c:pt>
                <c:pt idx="8364">
                  <c:v>0</c:v>
                </c:pt>
                <c:pt idx="8365">
                  <c:v>0</c:v>
                </c:pt>
                <c:pt idx="8366">
                  <c:v>0</c:v>
                </c:pt>
                <c:pt idx="8367">
                  <c:v>0</c:v>
                </c:pt>
                <c:pt idx="8368">
                  <c:v>0</c:v>
                </c:pt>
                <c:pt idx="8369">
                  <c:v>0</c:v>
                </c:pt>
                <c:pt idx="8370">
                  <c:v>0</c:v>
                </c:pt>
                <c:pt idx="8371">
                  <c:v>0</c:v>
                </c:pt>
                <c:pt idx="8372">
                  <c:v>0</c:v>
                </c:pt>
                <c:pt idx="8373">
                  <c:v>0</c:v>
                </c:pt>
                <c:pt idx="8374">
                  <c:v>0</c:v>
                </c:pt>
                <c:pt idx="8375">
                  <c:v>0</c:v>
                </c:pt>
                <c:pt idx="8376">
                  <c:v>0</c:v>
                </c:pt>
                <c:pt idx="8377">
                  <c:v>0</c:v>
                </c:pt>
                <c:pt idx="8378">
                  <c:v>0</c:v>
                </c:pt>
                <c:pt idx="8379">
                  <c:v>0</c:v>
                </c:pt>
                <c:pt idx="8380">
                  <c:v>0</c:v>
                </c:pt>
                <c:pt idx="8381">
                  <c:v>0</c:v>
                </c:pt>
                <c:pt idx="8382">
                  <c:v>0</c:v>
                </c:pt>
                <c:pt idx="8383">
                  <c:v>0</c:v>
                </c:pt>
                <c:pt idx="8384">
                  <c:v>0</c:v>
                </c:pt>
                <c:pt idx="8385">
                  <c:v>0</c:v>
                </c:pt>
                <c:pt idx="8386">
                  <c:v>0</c:v>
                </c:pt>
                <c:pt idx="8387">
                  <c:v>0</c:v>
                </c:pt>
                <c:pt idx="8388">
                  <c:v>0</c:v>
                </c:pt>
                <c:pt idx="8389">
                  <c:v>0</c:v>
                </c:pt>
                <c:pt idx="8390">
                  <c:v>0</c:v>
                </c:pt>
                <c:pt idx="8391">
                  <c:v>0</c:v>
                </c:pt>
                <c:pt idx="8392">
                  <c:v>0</c:v>
                </c:pt>
                <c:pt idx="8393">
                  <c:v>0</c:v>
                </c:pt>
                <c:pt idx="8394">
                  <c:v>0</c:v>
                </c:pt>
                <c:pt idx="8395">
                  <c:v>0</c:v>
                </c:pt>
                <c:pt idx="8396">
                  <c:v>0</c:v>
                </c:pt>
                <c:pt idx="8397">
                  <c:v>0</c:v>
                </c:pt>
                <c:pt idx="8398">
                  <c:v>0</c:v>
                </c:pt>
                <c:pt idx="8399">
                  <c:v>0</c:v>
                </c:pt>
                <c:pt idx="8400">
                  <c:v>0</c:v>
                </c:pt>
                <c:pt idx="8401">
                  <c:v>0</c:v>
                </c:pt>
                <c:pt idx="8402">
                  <c:v>0</c:v>
                </c:pt>
                <c:pt idx="8403">
                  <c:v>0</c:v>
                </c:pt>
                <c:pt idx="8404">
                  <c:v>0</c:v>
                </c:pt>
                <c:pt idx="8405">
                  <c:v>0</c:v>
                </c:pt>
                <c:pt idx="8406">
                  <c:v>0</c:v>
                </c:pt>
                <c:pt idx="8407">
                  <c:v>0</c:v>
                </c:pt>
                <c:pt idx="8408">
                  <c:v>0</c:v>
                </c:pt>
                <c:pt idx="8409">
                  <c:v>0</c:v>
                </c:pt>
                <c:pt idx="8410">
                  <c:v>0</c:v>
                </c:pt>
                <c:pt idx="8411">
                  <c:v>0</c:v>
                </c:pt>
                <c:pt idx="8412">
                  <c:v>0</c:v>
                </c:pt>
                <c:pt idx="8413">
                  <c:v>0</c:v>
                </c:pt>
                <c:pt idx="8414">
                  <c:v>0</c:v>
                </c:pt>
                <c:pt idx="8415">
                  <c:v>0</c:v>
                </c:pt>
                <c:pt idx="8416">
                  <c:v>0</c:v>
                </c:pt>
                <c:pt idx="8417">
                  <c:v>0</c:v>
                </c:pt>
                <c:pt idx="8418">
                  <c:v>0</c:v>
                </c:pt>
                <c:pt idx="8419">
                  <c:v>0</c:v>
                </c:pt>
                <c:pt idx="8420">
                  <c:v>0</c:v>
                </c:pt>
                <c:pt idx="8421">
                  <c:v>0</c:v>
                </c:pt>
                <c:pt idx="8422">
                  <c:v>0</c:v>
                </c:pt>
                <c:pt idx="8423">
                  <c:v>0</c:v>
                </c:pt>
                <c:pt idx="8424">
                  <c:v>0</c:v>
                </c:pt>
                <c:pt idx="8425">
                  <c:v>0</c:v>
                </c:pt>
                <c:pt idx="8426">
                  <c:v>0</c:v>
                </c:pt>
                <c:pt idx="8427">
                  <c:v>0</c:v>
                </c:pt>
                <c:pt idx="8428">
                  <c:v>0</c:v>
                </c:pt>
                <c:pt idx="8429">
                  <c:v>0</c:v>
                </c:pt>
                <c:pt idx="8430">
                  <c:v>0</c:v>
                </c:pt>
                <c:pt idx="8431">
                  <c:v>0</c:v>
                </c:pt>
                <c:pt idx="8432">
                  <c:v>0</c:v>
                </c:pt>
                <c:pt idx="8433">
                  <c:v>0</c:v>
                </c:pt>
                <c:pt idx="8434">
                  <c:v>0</c:v>
                </c:pt>
                <c:pt idx="8435">
                  <c:v>0</c:v>
                </c:pt>
                <c:pt idx="8436">
                  <c:v>0</c:v>
                </c:pt>
                <c:pt idx="8437">
                  <c:v>0</c:v>
                </c:pt>
                <c:pt idx="8438">
                  <c:v>0</c:v>
                </c:pt>
                <c:pt idx="8439">
                  <c:v>0</c:v>
                </c:pt>
                <c:pt idx="8440">
                  <c:v>0</c:v>
                </c:pt>
                <c:pt idx="8441">
                  <c:v>0</c:v>
                </c:pt>
                <c:pt idx="8442">
                  <c:v>0</c:v>
                </c:pt>
                <c:pt idx="8443">
                  <c:v>0</c:v>
                </c:pt>
                <c:pt idx="8444">
                  <c:v>0</c:v>
                </c:pt>
                <c:pt idx="8445">
                  <c:v>0</c:v>
                </c:pt>
                <c:pt idx="8446">
                  <c:v>0</c:v>
                </c:pt>
                <c:pt idx="8447">
                  <c:v>0</c:v>
                </c:pt>
                <c:pt idx="8448">
                  <c:v>0</c:v>
                </c:pt>
                <c:pt idx="8449">
                  <c:v>0</c:v>
                </c:pt>
                <c:pt idx="8450">
                  <c:v>0</c:v>
                </c:pt>
                <c:pt idx="8451">
                  <c:v>0</c:v>
                </c:pt>
                <c:pt idx="8452">
                  <c:v>0</c:v>
                </c:pt>
                <c:pt idx="8453">
                  <c:v>0</c:v>
                </c:pt>
                <c:pt idx="8454">
                  <c:v>0</c:v>
                </c:pt>
                <c:pt idx="8455">
                  <c:v>0</c:v>
                </c:pt>
                <c:pt idx="8456">
                  <c:v>0</c:v>
                </c:pt>
                <c:pt idx="8457">
                  <c:v>0</c:v>
                </c:pt>
                <c:pt idx="8458">
                  <c:v>0</c:v>
                </c:pt>
                <c:pt idx="8459">
                  <c:v>0</c:v>
                </c:pt>
                <c:pt idx="8460">
                  <c:v>0</c:v>
                </c:pt>
                <c:pt idx="8461">
                  <c:v>0</c:v>
                </c:pt>
                <c:pt idx="8462">
                  <c:v>0</c:v>
                </c:pt>
                <c:pt idx="8463">
                  <c:v>0</c:v>
                </c:pt>
                <c:pt idx="8464">
                  <c:v>0</c:v>
                </c:pt>
                <c:pt idx="8465">
                  <c:v>0</c:v>
                </c:pt>
                <c:pt idx="8466">
                  <c:v>0</c:v>
                </c:pt>
                <c:pt idx="8467">
                  <c:v>0</c:v>
                </c:pt>
                <c:pt idx="8468">
                  <c:v>0</c:v>
                </c:pt>
                <c:pt idx="8469">
                  <c:v>0</c:v>
                </c:pt>
                <c:pt idx="8470">
                  <c:v>0</c:v>
                </c:pt>
                <c:pt idx="8471">
                  <c:v>0</c:v>
                </c:pt>
                <c:pt idx="8472">
                  <c:v>0</c:v>
                </c:pt>
                <c:pt idx="8473">
                  <c:v>0</c:v>
                </c:pt>
                <c:pt idx="8474">
                  <c:v>0</c:v>
                </c:pt>
                <c:pt idx="8475">
                  <c:v>0</c:v>
                </c:pt>
                <c:pt idx="8476">
                  <c:v>0</c:v>
                </c:pt>
                <c:pt idx="8477">
                  <c:v>0</c:v>
                </c:pt>
                <c:pt idx="8478">
                  <c:v>0</c:v>
                </c:pt>
                <c:pt idx="8479">
                  <c:v>0</c:v>
                </c:pt>
                <c:pt idx="8480">
                  <c:v>0</c:v>
                </c:pt>
                <c:pt idx="8481">
                  <c:v>0</c:v>
                </c:pt>
                <c:pt idx="8482">
                  <c:v>0</c:v>
                </c:pt>
                <c:pt idx="8483">
                  <c:v>0</c:v>
                </c:pt>
                <c:pt idx="8484">
                  <c:v>0</c:v>
                </c:pt>
                <c:pt idx="8485">
                  <c:v>0</c:v>
                </c:pt>
                <c:pt idx="8486">
                  <c:v>0</c:v>
                </c:pt>
                <c:pt idx="8487">
                  <c:v>0</c:v>
                </c:pt>
                <c:pt idx="8488">
                  <c:v>0</c:v>
                </c:pt>
                <c:pt idx="8489">
                  <c:v>0</c:v>
                </c:pt>
                <c:pt idx="8490">
                  <c:v>0</c:v>
                </c:pt>
                <c:pt idx="8491">
                  <c:v>0</c:v>
                </c:pt>
                <c:pt idx="8492">
                  <c:v>0</c:v>
                </c:pt>
                <c:pt idx="8493">
                  <c:v>0</c:v>
                </c:pt>
                <c:pt idx="8494">
                  <c:v>0</c:v>
                </c:pt>
                <c:pt idx="8495">
                  <c:v>0</c:v>
                </c:pt>
                <c:pt idx="8496">
                  <c:v>0</c:v>
                </c:pt>
                <c:pt idx="8497">
                  <c:v>0</c:v>
                </c:pt>
                <c:pt idx="8498">
                  <c:v>0</c:v>
                </c:pt>
                <c:pt idx="8499">
                  <c:v>0</c:v>
                </c:pt>
                <c:pt idx="8500">
                  <c:v>0</c:v>
                </c:pt>
                <c:pt idx="8501">
                  <c:v>0</c:v>
                </c:pt>
                <c:pt idx="8502">
                  <c:v>0</c:v>
                </c:pt>
                <c:pt idx="8503">
                  <c:v>0</c:v>
                </c:pt>
                <c:pt idx="8504">
                  <c:v>0</c:v>
                </c:pt>
                <c:pt idx="8505">
                  <c:v>0</c:v>
                </c:pt>
                <c:pt idx="8506">
                  <c:v>0</c:v>
                </c:pt>
                <c:pt idx="8507">
                  <c:v>0</c:v>
                </c:pt>
                <c:pt idx="8508">
                  <c:v>0</c:v>
                </c:pt>
                <c:pt idx="8509">
                  <c:v>0</c:v>
                </c:pt>
                <c:pt idx="8510">
                  <c:v>0</c:v>
                </c:pt>
                <c:pt idx="8511">
                  <c:v>0</c:v>
                </c:pt>
                <c:pt idx="8512">
                  <c:v>0</c:v>
                </c:pt>
                <c:pt idx="8513">
                  <c:v>0</c:v>
                </c:pt>
                <c:pt idx="8514">
                  <c:v>0</c:v>
                </c:pt>
                <c:pt idx="8515">
                  <c:v>0</c:v>
                </c:pt>
                <c:pt idx="8516">
                  <c:v>0</c:v>
                </c:pt>
                <c:pt idx="8517">
                  <c:v>0</c:v>
                </c:pt>
                <c:pt idx="8518">
                  <c:v>0</c:v>
                </c:pt>
                <c:pt idx="8519">
                  <c:v>0</c:v>
                </c:pt>
                <c:pt idx="8520">
                  <c:v>0</c:v>
                </c:pt>
                <c:pt idx="8521">
                  <c:v>0</c:v>
                </c:pt>
                <c:pt idx="8522">
                  <c:v>0</c:v>
                </c:pt>
                <c:pt idx="8523">
                  <c:v>0</c:v>
                </c:pt>
                <c:pt idx="8524">
                  <c:v>0</c:v>
                </c:pt>
                <c:pt idx="8525">
                  <c:v>0</c:v>
                </c:pt>
                <c:pt idx="8526">
                  <c:v>0</c:v>
                </c:pt>
                <c:pt idx="8527">
                  <c:v>0</c:v>
                </c:pt>
                <c:pt idx="8528">
                  <c:v>0</c:v>
                </c:pt>
                <c:pt idx="8529">
                  <c:v>0</c:v>
                </c:pt>
                <c:pt idx="8530">
                  <c:v>0</c:v>
                </c:pt>
                <c:pt idx="8531">
                  <c:v>0</c:v>
                </c:pt>
                <c:pt idx="8532">
                  <c:v>0</c:v>
                </c:pt>
                <c:pt idx="8533">
                  <c:v>0</c:v>
                </c:pt>
                <c:pt idx="8534">
                  <c:v>0</c:v>
                </c:pt>
                <c:pt idx="8535">
                  <c:v>0</c:v>
                </c:pt>
                <c:pt idx="8536">
                  <c:v>0</c:v>
                </c:pt>
                <c:pt idx="8537">
                  <c:v>0</c:v>
                </c:pt>
                <c:pt idx="8538">
                  <c:v>0</c:v>
                </c:pt>
                <c:pt idx="8539">
                  <c:v>0</c:v>
                </c:pt>
                <c:pt idx="8540">
                  <c:v>0</c:v>
                </c:pt>
                <c:pt idx="8541">
                  <c:v>0</c:v>
                </c:pt>
                <c:pt idx="8542">
                  <c:v>0</c:v>
                </c:pt>
                <c:pt idx="8543">
                  <c:v>0</c:v>
                </c:pt>
                <c:pt idx="8544">
                  <c:v>0</c:v>
                </c:pt>
                <c:pt idx="8545">
                  <c:v>0</c:v>
                </c:pt>
                <c:pt idx="8546">
                  <c:v>0</c:v>
                </c:pt>
                <c:pt idx="8547">
                  <c:v>0</c:v>
                </c:pt>
                <c:pt idx="8548">
                  <c:v>0</c:v>
                </c:pt>
                <c:pt idx="8549">
                  <c:v>0</c:v>
                </c:pt>
                <c:pt idx="8550">
                  <c:v>0</c:v>
                </c:pt>
                <c:pt idx="8551">
                  <c:v>0</c:v>
                </c:pt>
                <c:pt idx="8552">
                  <c:v>0</c:v>
                </c:pt>
                <c:pt idx="8553">
                  <c:v>0</c:v>
                </c:pt>
                <c:pt idx="8554">
                  <c:v>0</c:v>
                </c:pt>
                <c:pt idx="8555">
                  <c:v>0</c:v>
                </c:pt>
                <c:pt idx="8556">
                  <c:v>0</c:v>
                </c:pt>
                <c:pt idx="8557">
                  <c:v>0</c:v>
                </c:pt>
                <c:pt idx="8558">
                  <c:v>0</c:v>
                </c:pt>
                <c:pt idx="8559">
                  <c:v>0</c:v>
                </c:pt>
                <c:pt idx="8560">
                  <c:v>0</c:v>
                </c:pt>
                <c:pt idx="8561">
                  <c:v>0</c:v>
                </c:pt>
                <c:pt idx="8562">
                  <c:v>0</c:v>
                </c:pt>
                <c:pt idx="8563">
                  <c:v>0</c:v>
                </c:pt>
                <c:pt idx="8564">
                  <c:v>0</c:v>
                </c:pt>
                <c:pt idx="8565">
                  <c:v>0</c:v>
                </c:pt>
                <c:pt idx="8566">
                  <c:v>0</c:v>
                </c:pt>
                <c:pt idx="8567">
                  <c:v>0</c:v>
                </c:pt>
                <c:pt idx="8568">
                  <c:v>0</c:v>
                </c:pt>
                <c:pt idx="8569">
                  <c:v>0</c:v>
                </c:pt>
                <c:pt idx="8570">
                  <c:v>0</c:v>
                </c:pt>
                <c:pt idx="8571">
                  <c:v>0</c:v>
                </c:pt>
                <c:pt idx="8572">
                  <c:v>0</c:v>
                </c:pt>
                <c:pt idx="8573">
                  <c:v>0</c:v>
                </c:pt>
                <c:pt idx="8574">
                  <c:v>0</c:v>
                </c:pt>
                <c:pt idx="8575">
                  <c:v>0</c:v>
                </c:pt>
                <c:pt idx="8576">
                  <c:v>0</c:v>
                </c:pt>
                <c:pt idx="8577">
                  <c:v>0</c:v>
                </c:pt>
                <c:pt idx="8578">
                  <c:v>0</c:v>
                </c:pt>
                <c:pt idx="8579">
                  <c:v>0</c:v>
                </c:pt>
                <c:pt idx="8580">
                  <c:v>0</c:v>
                </c:pt>
                <c:pt idx="8581">
                  <c:v>0</c:v>
                </c:pt>
                <c:pt idx="8582">
                  <c:v>0</c:v>
                </c:pt>
                <c:pt idx="8583">
                  <c:v>0</c:v>
                </c:pt>
                <c:pt idx="8584">
                  <c:v>0</c:v>
                </c:pt>
                <c:pt idx="8585">
                  <c:v>0</c:v>
                </c:pt>
                <c:pt idx="8586">
                  <c:v>0</c:v>
                </c:pt>
                <c:pt idx="8587">
                  <c:v>0</c:v>
                </c:pt>
                <c:pt idx="8588">
                  <c:v>0</c:v>
                </c:pt>
                <c:pt idx="8589">
                  <c:v>0</c:v>
                </c:pt>
                <c:pt idx="8590">
                  <c:v>0</c:v>
                </c:pt>
                <c:pt idx="8591">
                  <c:v>0</c:v>
                </c:pt>
                <c:pt idx="8592">
                  <c:v>0</c:v>
                </c:pt>
                <c:pt idx="8593">
                  <c:v>0</c:v>
                </c:pt>
                <c:pt idx="8594">
                  <c:v>0</c:v>
                </c:pt>
                <c:pt idx="8595">
                  <c:v>0</c:v>
                </c:pt>
                <c:pt idx="8596">
                  <c:v>0</c:v>
                </c:pt>
                <c:pt idx="8597">
                  <c:v>0</c:v>
                </c:pt>
                <c:pt idx="8598">
                  <c:v>0</c:v>
                </c:pt>
                <c:pt idx="8599">
                  <c:v>0</c:v>
                </c:pt>
                <c:pt idx="8600">
                  <c:v>0</c:v>
                </c:pt>
                <c:pt idx="8601">
                  <c:v>0</c:v>
                </c:pt>
                <c:pt idx="8602">
                  <c:v>0</c:v>
                </c:pt>
                <c:pt idx="8603">
                  <c:v>0</c:v>
                </c:pt>
                <c:pt idx="8604">
                  <c:v>0</c:v>
                </c:pt>
                <c:pt idx="8605">
                  <c:v>0</c:v>
                </c:pt>
                <c:pt idx="8606">
                  <c:v>0</c:v>
                </c:pt>
                <c:pt idx="8607">
                  <c:v>0</c:v>
                </c:pt>
                <c:pt idx="8608">
                  <c:v>0</c:v>
                </c:pt>
                <c:pt idx="8609">
                  <c:v>0</c:v>
                </c:pt>
                <c:pt idx="8610">
                  <c:v>0</c:v>
                </c:pt>
                <c:pt idx="8611">
                  <c:v>0</c:v>
                </c:pt>
                <c:pt idx="8612">
                  <c:v>0</c:v>
                </c:pt>
                <c:pt idx="8613">
                  <c:v>0</c:v>
                </c:pt>
                <c:pt idx="8614">
                  <c:v>0</c:v>
                </c:pt>
                <c:pt idx="8615">
                  <c:v>0</c:v>
                </c:pt>
                <c:pt idx="8616">
                  <c:v>0</c:v>
                </c:pt>
                <c:pt idx="8617">
                  <c:v>0</c:v>
                </c:pt>
                <c:pt idx="8618">
                  <c:v>0</c:v>
                </c:pt>
                <c:pt idx="8619">
                  <c:v>0</c:v>
                </c:pt>
                <c:pt idx="8620">
                  <c:v>0</c:v>
                </c:pt>
                <c:pt idx="8621">
                  <c:v>0</c:v>
                </c:pt>
                <c:pt idx="8622">
                  <c:v>0</c:v>
                </c:pt>
                <c:pt idx="8623">
                  <c:v>0</c:v>
                </c:pt>
                <c:pt idx="8624">
                  <c:v>0</c:v>
                </c:pt>
                <c:pt idx="8625">
                  <c:v>0</c:v>
                </c:pt>
                <c:pt idx="8626">
                  <c:v>0</c:v>
                </c:pt>
                <c:pt idx="8627">
                  <c:v>0</c:v>
                </c:pt>
                <c:pt idx="8628">
                  <c:v>0</c:v>
                </c:pt>
                <c:pt idx="8629">
                  <c:v>0</c:v>
                </c:pt>
                <c:pt idx="8630">
                  <c:v>0</c:v>
                </c:pt>
                <c:pt idx="8631">
                  <c:v>0</c:v>
                </c:pt>
                <c:pt idx="8632">
                  <c:v>0</c:v>
                </c:pt>
                <c:pt idx="8633">
                  <c:v>0</c:v>
                </c:pt>
                <c:pt idx="8634">
                  <c:v>0</c:v>
                </c:pt>
                <c:pt idx="8635">
                  <c:v>0</c:v>
                </c:pt>
                <c:pt idx="8636">
                  <c:v>0</c:v>
                </c:pt>
                <c:pt idx="8637">
                  <c:v>0</c:v>
                </c:pt>
                <c:pt idx="8638">
                  <c:v>0</c:v>
                </c:pt>
                <c:pt idx="8639">
                  <c:v>0</c:v>
                </c:pt>
                <c:pt idx="8640">
                  <c:v>0</c:v>
                </c:pt>
                <c:pt idx="8641">
                  <c:v>0</c:v>
                </c:pt>
                <c:pt idx="8642">
                  <c:v>0</c:v>
                </c:pt>
                <c:pt idx="8643">
                  <c:v>0</c:v>
                </c:pt>
                <c:pt idx="8644">
                  <c:v>0</c:v>
                </c:pt>
                <c:pt idx="8645">
                  <c:v>0</c:v>
                </c:pt>
                <c:pt idx="8646">
                  <c:v>0</c:v>
                </c:pt>
                <c:pt idx="8647">
                  <c:v>0</c:v>
                </c:pt>
                <c:pt idx="8648">
                  <c:v>0</c:v>
                </c:pt>
                <c:pt idx="8649">
                  <c:v>0</c:v>
                </c:pt>
                <c:pt idx="8650">
                  <c:v>0</c:v>
                </c:pt>
                <c:pt idx="8651">
                  <c:v>0</c:v>
                </c:pt>
                <c:pt idx="8652">
                  <c:v>0</c:v>
                </c:pt>
                <c:pt idx="8653">
                  <c:v>0</c:v>
                </c:pt>
                <c:pt idx="8654">
                  <c:v>0</c:v>
                </c:pt>
                <c:pt idx="8655">
                  <c:v>0</c:v>
                </c:pt>
                <c:pt idx="8656">
                  <c:v>0</c:v>
                </c:pt>
                <c:pt idx="8657">
                  <c:v>0</c:v>
                </c:pt>
                <c:pt idx="8658">
                  <c:v>0</c:v>
                </c:pt>
                <c:pt idx="8659">
                  <c:v>0</c:v>
                </c:pt>
                <c:pt idx="8660">
                  <c:v>0</c:v>
                </c:pt>
                <c:pt idx="8661">
                  <c:v>0</c:v>
                </c:pt>
                <c:pt idx="8662">
                  <c:v>0</c:v>
                </c:pt>
                <c:pt idx="8663">
                  <c:v>0</c:v>
                </c:pt>
                <c:pt idx="8664">
                  <c:v>0</c:v>
                </c:pt>
                <c:pt idx="8665">
                  <c:v>0</c:v>
                </c:pt>
                <c:pt idx="8666">
                  <c:v>0</c:v>
                </c:pt>
                <c:pt idx="8667">
                  <c:v>0</c:v>
                </c:pt>
                <c:pt idx="8668">
                  <c:v>0</c:v>
                </c:pt>
                <c:pt idx="8669">
                  <c:v>0</c:v>
                </c:pt>
                <c:pt idx="8670">
                  <c:v>0</c:v>
                </c:pt>
                <c:pt idx="8671">
                  <c:v>0</c:v>
                </c:pt>
                <c:pt idx="8672">
                  <c:v>0</c:v>
                </c:pt>
                <c:pt idx="8673">
                  <c:v>0</c:v>
                </c:pt>
                <c:pt idx="8674">
                  <c:v>0</c:v>
                </c:pt>
                <c:pt idx="8675">
                  <c:v>0</c:v>
                </c:pt>
                <c:pt idx="8676">
                  <c:v>0</c:v>
                </c:pt>
                <c:pt idx="8677">
                  <c:v>0</c:v>
                </c:pt>
                <c:pt idx="8678">
                  <c:v>0</c:v>
                </c:pt>
                <c:pt idx="8679">
                  <c:v>0</c:v>
                </c:pt>
                <c:pt idx="8680">
                  <c:v>0</c:v>
                </c:pt>
                <c:pt idx="8681">
                  <c:v>0</c:v>
                </c:pt>
                <c:pt idx="8682">
                  <c:v>0</c:v>
                </c:pt>
                <c:pt idx="8683">
                  <c:v>0</c:v>
                </c:pt>
                <c:pt idx="8684">
                  <c:v>0</c:v>
                </c:pt>
                <c:pt idx="8685">
                  <c:v>0</c:v>
                </c:pt>
                <c:pt idx="8686">
                  <c:v>0</c:v>
                </c:pt>
                <c:pt idx="8687">
                  <c:v>0</c:v>
                </c:pt>
                <c:pt idx="8688">
                  <c:v>0</c:v>
                </c:pt>
                <c:pt idx="8689">
                  <c:v>0</c:v>
                </c:pt>
                <c:pt idx="8690">
                  <c:v>0</c:v>
                </c:pt>
                <c:pt idx="8691">
                  <c:v>0</c:v>
                </c:pt>
                <c:pt idx="8692">
                  <c:v>0</c:v>
                </c:pt>
                <c:pt idx="8693">
                  <c:v>0</c:v>
                </c:pt>
                <c:pt idx="8694">
                  <c:v>0</c:v>
                </c:pt>
                <c:pt idx="8695">
                  <c:v>0</c:v>
                </c:pt>
                <c:pt idx="8696">
                  <c:v>0</c:v>
                </c:pt>
                <c:pt idx="8697">
                  <c:v>0</c:v>
                </c:pt>
                <c:pt idx="8698">
                  <c:v>0</c:v>
                </c:pt>
                <c:pt idx="8699">
                  <c:v>0</c:v>
                </c:pt>
                <c:pt idx="8700">
                  <c:v>0</c:v>
                </c:pt>
                <c:pt idx="8701">
                  <c:v>0</c:v>
                </c:pt>
                <c:pt idx="8702">
                  <c:v>0</c:v>
                </c:pt>
                <c:pt idx="8703">
                  <c:v>0</c:v>
                </c:pt>
                <c:pt idx="8704">
                  <c:v>0</c:v>
                </c:pt>
                <c:pt idx="8705">
                  <c:v>0</c:v>
                </c:pt>
                <c:pt idx="8706">
                  <c:v>0</c:v>
                </c:pt>
                <c:pt idx="8707">
                  <c:v>0</c:v>
                </c:pt>
                <c:pt idx="8708">
                  <c:v>0</c:v>
                </c:pt>
                <c:pt idx="8709">
                  <c:v>0</c:v>
                </c:pt>
                <c:pt idx="8710">
                  <c:v>0</c:v>
                </c:pt>
                <c:pt idx="8711">
                  <c:v>0</c:v>
                </c:pt>
                <c:pt idx="8712">
                  <c:v>0</c:v>
                </c:pt>
                <c:pt idx="8713">
                  <c:v>0</c:v>
                </c:pt>
                <c:pt idx="8714">
                  <c:v>0</c:v>
                </c:pt>
                <c:pt idx="8715">
                  <c:v>0</c:v>
                </c:pt>
                <c:pt idx="8716">
                  <c:v>0</c:v>
                </c:pt>
                <c:pt idx="8717">
                  <c:v>0</c:v>
                </c:pt>
                <c:pt idx="8718">
                  <c:v>0</c:v>
                </c:pt>
                <c:pt idx="8719">
                  <c:v>0</c:v>
                </c:pt>
                <c:pt idx="8720">
                  <c:v>0</c:v>
                </c:pt>
                <c:pt idx="8721">
                  <c:v>0</c:v>
                </c:pt>
                <c:pt idx="8722">
                  <c:v>0</c:v>
                </c:pt>
                <c:pt idx="8723">
                  <c:v>0</c:v>
                </c:pt>
                <c:pt idx="8724">
                  <c:v>0</c:v>
                </c:pt>
                <c:pt idx="8725">
                  <c:v>0</c:v>
                </c:pt>
                <c:pt idx="8726">
                  <c:v>0</c:v>
                </c:pt>
                <c:pt idx="8727">
                  <c:v>0</c:v>
                </c:pt>
                <c:pt idx="8728">
                  <c:v>0</c:v>
                </c:pt>
                <c:pt idx="8729">
                  <c:v>0</c:v>
                </c:pt>
                <c:pt idx="8730">
                  <c:v>0</c:v>
                </c:pt>
                <c:pt idx="8731">
                  <c:v>0</c:v>
                </c:pt>
                <c:pt idx="8732">
                  <c:v>0</c:v>
                </c:pt>
                <c:pt idx="8733">
                  <c:v>0</c:v>
                </c:pt>
                <c:pt idx="8734">
                  <c:v>0</c:v>
                </c:pt>
                <c:pt idx="8735">
                  <c:v>0</c:v>
                </c:pt>
                <c:pt idx="8736">
                  <c:v>0</c:v>
                </c:pt>
                <c:pt idx="8737">
                  <c:v>0</c:v>
                </c:pt>
                <c:pt idx="8738">
                  <c:v>0</c:v>
                </c:pt>
                <c:pt idx="8739">
                  <c:v>0</c:v>
                </c:pt>
                <c:pt idx="8740">
                  <c:v>0</c:v>
                </c:pt>
                <c:pt idx="8741">
                  <c:v>0</c:v>
                </c:pt>
                <c:pt idx="8742">
                  <c:v>0</c:v>
                </c:pt>
                <c:pt idx="8743">
                  <c:v>0</c:v>
                </c:pt>
                <c:pt idx="8744">
                  <c:v>0</c:v>
                </c:pt>
                <c:pt idx="8745">
                  <c:v>0</c:v>
                </c:pt>
                <c:pt idx="8746">
                  <c:v>0</c:v>
                </c:pt>
                <c:pt idx="8747">
                  <c:v>0</c:v>
                </c:pt>
                <c:pt idx="8748">
                  <c:v>0</c:v>
                </c:pt>
                <c:pt idx="8749">
                  <c:v>0</c:v>
                </c:pt>
                <c:pt idx="8750">
                  <c:v>0</c:v>
                </c:pt>
                <c:pt idx="8751">
                  <c:v>0</c:v>
                </c:pt>
                <c:pt idx="8752">
                  <c:v>0</c:v>
                </c:pt>
                <c:pt idx="8753">
                  <c:v>0</c:v>
                </c:pt>
                <c:pt idx="8754">
                  <c:v>0</c:v>
                </c:pt>
                <c:pt idx="8755">
                  <c:v>0</c:v>
                </c:pt>
                <c:pt idx="8756">
                  <c:v>0</c:v>
                </c:pt>
                <c:pt idx="8757">
                  <c:v>0</c:v>
                </c:pt>
                <c:pt idx="8758">
                  <c:v>0</c:v>
                </c:pt>
                <c:pt idx="8759">
                  <c:v>0</c:v>
                </c:pt>
                <c:pt idx="8760">
                  <c:v>0</c:v>
                </c:pt>
                <c:pt idx="8761">
                  <c:v>0</c:v>
                </c:pt>
                <c:pt idx="8762">
                  <c:v>0</c:v>
                </c:pt>
                <c:pt idx="8763">
                  <c:v>0</c:v>
                </c:pt>
                <c:pt idx="8764">
                  <c:v>0</c:v>
                </c:pt>
                <c:pt idx="8765">
                  <c:v>0</c:v>
                </c:pt>
                <c:pt idx="8766">
                  <c:v>0</c:v>
                </c:pt>
                <c:pt idx="8767">
                  <c:v>0</c:v>
                </c:pt>
                <c:pt idx="8768">
                  <c:v>0</c:v>
                </c:pt>
                <c:pt idx="8769">
                  <c:v>0</c:v>
                </c:pt>
                <c:pt idx="8770">
                  <c:v>0</c:v>
                </c:pt>
                <c:pt idx="8771">
                  <c:v>0</c:v>
                </c:pt>
                <c:pt idx="8772">
                  <c:v>0</c:v>
                </c:pt>
                <c:pt idx="8773">
                  <c:v>0</c:v>
                </c:pt>
                <c:pt idx="8774">
                  <c:v>0</c:v>
                </c:pt>
                <c:pt idx="8775">
                  <c:v>0</c:v>
                </c:pt>
                <c:pt idx="8776">
                  <c:v>0</c:v>
                </c:pt>
                <c:pt idx="8777">
                  <c:v>0</c:v>
                </c:pt>
                <c:pt idx="8778">
                  <c:v>0</c:v>
                </c:pt>
                <c:pt idx="8779">
                  <c:v>0</c:v>
                </c:pt>
                <c:pt idx="8780">
                  <c:v>0</c:v>
                </c:pt>
                <c:pt idx="8781">
                  <c:v>0</c:v>
                </c:pt>
                <c:pt idx="8782">
                  <c:v>0</c:v>
                </c:pt>
                <c:pt idx="8783">
                  <c:v>0</c:v>
                </c:pt>
                <c:pt idx="8784">
                  <c:v>0</c:v>
                </c:pt>
                <c:pt idx="8785">
                  <c:v>0</c:v>
                </c:pt>
                <c:pt idx="8786">
                  <c:v>0</c:v>
                </c:pt>
                <c:pt idx="8787">
                  <c:v>0</c:v>
                </c:pt>
                <c:pt idx="8788">
                  <c:v>0</c:v>
                </c:pt>
                <c:pt idx="8789">
                  <c:v>0</c:v>
                </c:pt>
                <c:pt idx="8790">
                  <c:v>0</c:v>
                </c:pt>
                <c:pt idx="8791">
                  <c:v>0</c:v>
                </c:pt>
                <c:pt idx="8792">
                  <c:v>0</c:v>
                </c:pt>
                <c:pt idx="8793">
                  <c:v>0</c:v>
                </c:pt>
                <c:pt idx="8794">
                  <c:v>0</c:v>
                </c:pt>
                <c:pt idx="8795">
                  <c:v>0</c:v>
                </c:pt>
                <c:pt idx="8796">
                  <c:v>0</c:v>
                </c:pt>
                <c:pt idx="8797">
                  <c:v>0</c:v>
                </c:pt>
                <c:pt idx="8798">
                  <c:v>0</c:v>
                </c:pt>
                <c:pt idx="8799">
                  <c:v>0</c:v>
                </c:pt>
                <c:pt idx="8800">
                  <c:v>0</c:v>
                </c:pt>
                <c:pt idx="8801">
                  <c:v>0</c:v>
                </c:pt>
                <c:pt idx="8802">
                  <c:v>0</c:v>
                </c:pt>
                <c:pt idx="8803">
                  <c:v>0</c:v>
                </c:pt>
                <c:pt idx="8804">
                  <c:v>0</c:v>
                </c:pt>
                <c:pt idx="8805">
                  <c:v>0</c:v>
                </c:pt>
                <c:pt idx="8806">
                  <c:v>0</c:v>
                </c:pt>
                <c:pt idx="8807">
                  <c:v>0</c:v>
                </c:pt>
                <c:pt idx="8808">
                  <c:v>0</c:v>
                </c:pt>
                <c:pt idx="8809">
                  <c:v>0</c:v>
                </c:pt>
                <c:pt idx="8810">
                  <c:v>0</c:v>
                </c:pt>
                <c:pt idx="8811">
                  <c:v>0</c:v>
                </c:pt>
                <c:pt idx="8812">
                  <c:v>0</c:v>
                </c:pt>
                <c:pt idx="8813">
                  <c:v>0</c:v>
                </c:pt>
                <c:pt idx="8814">
                  <c:v>0</c:v>
                </c:pt>
                <c:pt idx="8815">
                  <c:v>0</c:v>
                </c:pt>
                <c:pt idx="8816">
                  <c:v>0</c:v>
                </c:pt>
                <c:pt idx="8817">
                  <c:v>0</c:v>
                </c:pt>
                <c:pt idx="8818">
                  <c:v>0</c:v>
                </c:pt>
                <c:pt idx="8819">
                  <c:v>0</c:v>
                </c:pt>
                <c:pt idx="8820">
                  <c:v>0</c:v>
                </c:pt>
                <c:pt idx="8821">
                  <c:v>0</c:v>
                </c:pt>
                <c:pt idx="8822">
                  <c:v>0</c:v>
                </c:pt>
                <c:pt idx="8823">
                  <c:v>0</c:v>
                </c:pt>
                <c:pt idx="8824">
                  <c:v>0</c:v>
                </c:pt>
                <c:pt idx="8825">
                  <c:v>0</c:v>
                </c:pt>
                <c:pt idx="8826">
                  <c:v>0</c:v>
                </c:pt>
                <c:pt idx="8827">
                  <c:v>0</c:v>
                </c:pt>
                <c:pt idx="8828">
                  <c:v>0</c:v>
                </c:pt>
                <c:pt idx="8829">
                  <c:v>0</c:v>
                </c:pt>
                <c:pt idx="8830">
                  <c:v>0</c:v>
                </c:pt>
                <c:pt idx="8831">
                  <c:v>0</c:v>
                </c:pt>
                <c:pt idx="8832">
                  <c:v>0</c:v>
                </c:pt>
                <c:pt idx="8833">
                  <c:v>0</c:v>
                </c:pt>
                <c:pt idx="8834">
                  <c:v>0</c:v>
                </c:pt>
                <c:pt idx="8835">
                  <c:v>0</c:v>
                </c:pt>
                <c:pt idx="8836">
                  <c:v>0</c:v>
                </c:pt>
                <c:pt idx="8837">
                  <c:v>0</c:v>
                </c:pt>
                <c:pt idx="8838">
                  <c:v>0</c:v>
                </c:pt>
                <c:pt idx="8839">
                  <c:v>0</c:v>
                </c:pt>
                <c:pt idx="8840">
                  <c:v>0</c:v>
                </c:pt>
                <c:pt idx="8841">
                  <c:v>0</c:v>
                </c:pt>
                <c:pt idx="8842">
                  <c:v>0</c:v>
                </c:pt>
                <c:pt idx="8843">
                  <c:v>0</c:v>
                </c:pt>
                <c:pt idx="8844">
                  <c:v>0</c:v>
                </c:pt>
                <c:pt idx="8845">
                  <c:v>0</c:v>
                </c:pt>
                <c:pt idx="8846">
                  <c:v>0</c:v>
                </c:pt>
                <c:pt idx="8847">
                  <c:v>0</c:v>
                </c:pt>
                <c:pt idx="8848">
                  <c:v>0</c:v>
                </c:pt>
                <c:pt idx="8849">
                  <c:v>0</c:v>
                </c:pt>
                <c:pt idx="8850">
                  <c:v>0</c:v>
                </c:pt>
                <c:pt idx="8851">
                  <c:v>0</c:v>
                </c:pt>
                <c:pt idx="8852">
                  <c:v>0</c:v>
                </c:pt>
                <c:pt idx="8853">
                  <c:v>0</c:v>
                </c:pt>
                <c:pt idx="8854">
                  <c:v>0</c:v>
                </c:pt>
                <c:pt idx="8855">
                  <c:v>0</c:v>
                </c:pt>
                <c:pt idx="8856">
                  <c:v>0</c:v>
                </c:pt>
                <c:pt idx="8857">
                  <c:v>0</c:v>
                </c:pt>
                <c:pt idx="8858">
                  <c:v>0</c:v>
                </c:pt>
                <c:pt idx="8859">
                  <c:v>0</c:v>
                </c:pt>
                <c:pt idx="8860">
                  <c:v>0</c:v>
                </c:pt>
                <c:pt idx="8861">
                  <c:v>0</c:v>
                </c:pt>
                <c:pt idx="8862">
                  <c:v>0</c:v>
                </c:pt>
                <c:pt idx="8863">
                  <c:v>0</c:v>
                </c:pt>
                <c:pt idx="8864">
                  <c:v>0</c:v>
                </c:pt>
                <c:pt idx="8865">
                  <c:v>0</c:v>
                </c:pt>
                <c:pt idx="8866">
                  <c:v>0</c:v>
                </c:pt>
                <c:pt idx="8867">
                  <c:v>0</c:v>
                </c:pt>
                <c:pt idx="8868">
                  <c:v>0</c:v>
                </c:pt>
                <c:pt idx="8869">
                  <c:v>0</c:v>
                </c:pt>
                <c:pt idx="8870">
                  <c:v>0</c:v>
                </c:pt>
                <c:pt idx="8871">
                  <c:v>0</c:v>
                </c:pt>
                <c:pt idx="8872">
                  <c:v>0</c:v>
                </c:pt>
                <c:pt idx="8873">
                  <c:v>0</c:v>
                </c:pt>
                <c:pt idx="8874">
                  <c:v>0</c:v>
                </c:pt>
                <c:pt idx="8875">
                  <c:v>0</c:v>
                </c:pt>
                <c:pt idx="8876">
                  <c:v>0</c:v>
                </c:pt>
                <c:pt idx="8877">
                  <c:v>0</c:v>
                </c:pt>
                <c:pt idx="8878">
                  <c:v>0</c:v>
                </c:pt>
                <c:pt idx="8879">
                  <c:v>0</c:v>
                </c:pt>
                <c:pt idx="8880">
                  <c:v>0</c:v>
                </c:pt>
                <c:pt idx="8881">
                  <c:v>0</c:v>
                </c:pt>
                <c:pt idx="8882">
                  <c:v>0</c:v>
                </c:pt>
                <c:pt idx="8883">
                  <c:v>0</c:v>
                </c:pt>
                <c:pt idx="8884">
                  <c:v>0</c:v>
                </c:pt>
                <c:pt idx="8885">
                  <c:v>0</c:v>
                </c:pt>
                <c:pt idx="8886">
                  <c:v>0</c:v>
                </c:pt>
                <c:pt idx="8887">
                  <c:v>0</c:v>
                </c:pt>
                <c:pt idx="8888">
                  <c:v>0</c:v>
                </c:pt>
                <c:pt idx="8889">
                  <c:v>0</c:v>
                </c:pt>
                <c:pt idx="8890">
                  <c:v>0</c:v>
                </c:pt>
                <c:pt idx="8891">
                  <c:v>0</c:v>
                </c:pt>
                <c:pt idx="8892">
                  <c:v>0</c:v>
                </c:pt>
                <c:pt idx="8893">
                  <c:v>0</c:v>
                </c:pt>
                <c:pt idx="8894">
                  <c:v>0</c:v>
                </c:pt>
                <c:pt idx="8895">
                  <c:v>0</c:v>
                </c:pt>
                <c:pt idx="8896">
                  <c:v>0</c:v>
                </c:pt>
                <c:pt idx="8897">
                  <c:v>0</c:v>
                </c:pt>
                <c:pt idx="8898">
                  <c:v>0</c:v>
                </c:pt>
                <c:pt idx="8899">
                  <c:v>0</c:v>
                </c:pt>
                <c:pt idx="8900">
                  <c:v>0</c:v>
                </c:pt>
                <c:pt idx="8901">
                  <c:v>0</c:v>
                </c:pt>
                <c:pt idx="8902">
                  <c:v>0</c:v>
                </c:pt>
                <c:pt idx="8903">
                  <c:v>0</c:v>
                </c:pt>
                <c:pt idx="8904">
                  <c:v>0</c:v>
                </c:pt>
                <c:pt idx="8905">
                  <c:v>0</c:v>
                </c:pt>
                <c:pt idx="8906">
                  <c:v>0</c:v>
                </c:pt>
                <c:pt idx="8907">
                  <c:v>0</c:v>
                </c:pt>
                <c:pt idx="8908">
                  <c:v>0</c:v>
                </c:pt>
                <c:pt idx="8909">
                  <c:v>0</c:v>
                </c:pt>
                <c:pt idx="8910">
                  <c:v>0</c:v>
                </c:pt>
                <c:pt idx="8911">
                  <c:v>0</c:v>
                </c:pt>
                <c:pt idx="8912">
                  <c:v>0</c:v>
                </c:pt>
                <c:pt idx="8913">
                  <c:v>0</c:v>
                </c:pt>
                <c:pt idx="8914">
                  <c:v>0</c:v>
                </c:pt>
                <c:pt idx="8915">
                  <c:v>0</c:v>
                </c:pt>
                <c:pt idx="8916">
                  <c:v>0</c:v>
                </c:pt>
                <c:pt idx="8917">
                  <c:v>0</c:v>
                </c:pt>
                <c:pt idx="8918">
                  <c:v>0</c:v>
                </c:pt>
                <c:pt idx="8919">
                  <c:v>0</c:v>
                </c:pt>
                <c:pt idx="8920">
                  <c:v>0</c:v>
                </c:pt>
                <c:pt idx="8921">
                  <c:v>0</c:v>
                </c:pt>
                <c:pt idx="8922">
                  <c:v>0</c:v>
                </c:pt>
                <c:pt idx="8923">
                  <c:v>0</c:v>
                </c:pt>
                <c:pt idx="8924">
                  <c:v>0</c:v>
                </c:pt>
                <c:pt idx="8925">
                  <c:v>0</c:v>
                </c:pt>
                <c:pt idx="8926">
                  <c:v>0</c:v>
                </c:pt>
                <c:pt idx="8927">
                  <c:v>0</c:v>
                </c:pt>
                <c:pt idx="8928">
                  <c:v>0</c:v>
                </c:pt>
                <c:pt idx="8929">
                  <c:v>0</c:v>
                </c:pt>
                <c:pt idx="8930">
                  <c:v>0</c:v>
                </c:pt>
                <c:pt idx="8931">
                  <c:v>0</c:v>
                </c:pt>
                <c:pt idx="8932">
                  <c:v>0</c:v>
                </c:pt>
                <c:pt idx="8933">
                  <c:v>0</c:v>
                </c:pt>
                <c:pt idx="8934">
                  <c:v>0</c:v>
                </c:pt>
                <c:pt idx="8935">
                  <c:v>0</c:v>
                </c:pt>
                <c:pt idx="8936">
                  <c:v>0</c:v>
                </c:pt>
                <c:pt idx="8937">
                  <c:v>0</c:v>
                </c:pt>
                <c:pt idx="8938">
                  <c:v>0</c:v>
                </c:pt>
                <c:pt idx="8939">
                  <c:v>0</c:v>
                </c:pt>
                <c:pt idx="8940">
                  <c:v>0</c:v>
                </c:pt>
                <c:pt idx="8941">
                  <c:v>0</c:v>
                </c:pt>
                <c:pt idx="8942">
                  <c:v>0</c:v>
                </c:pt>
                <c:pt idx="8943">
                  <c:v>0</c:v>
                </c:pt>
                <c:pt idx="8944">
                  <c:v>0</c:v>
                </c:pt>
                <c:pt idx="8945">
                  <c:v>0</c:v>
                </c:pt>
                <c:pt idx="8946">
                  <c:v>0</c:v>
                </c:pt>
                <c:pt idx="8947">
                  <c:v>0</c:v>
                </c:pt>
                <c:pt idx="8948">
                  <c:v>0</c:v>
                </c:pt>
                <c:pt idx="8949">
                  <c:v>0</c:v>
                </c:pt>
                <c:pt idx="8950">
                  <c:v>0</c:v>
                </c:pt>
                <c:pt idx="8951">
                  <c:v>0</c:v>
                </c:pt>
                <c:pt idx="8952">
                  <c:v>0</c:v>
                </c:pt>
                <c:pt idx="8953">
                  <c:v>0</c:v>
                </c:pt>
                <c:pt idx="8954">
                  <c:v>0</c:v>
                </c:pt>
                <c:pt idx="8955">
                  <c:v>0</c:v>
                </c:pt>
                <c:pt idx="8956">
                  <c:v>0</c:v>
                </c:pt>
                <c:pt idx="8957">
                  <c:v>0</c:v>
                </c:pt>
                <c:pt idx="8958">
                  <c:v>0</c:v>
                </c:pt>
                <c:pt idx="8959">
                  <c:v>0</c:v>
                </c:pt>
                <c:pt idx="8960">
                  <c:v>0</c:v>
                </c:pt>
                <c:pt idx="8961">
                  <c:v>0</c:v>
                </c:pt>
                <c:pt idx="8962">
                  <c:v>0</c:v>
                </c:pt>
                <c:pt idx="8963">
                  <c:v>0</c:v>
                </c:pt>
                <c:pt idx="8964">
                  <c:v>0</c:v>
                </c:pt>
                <c:pt idx="8965">
                  <c:v>0</c:v>
                </c:pt>
                <c:pt idx="8966">
                  <c:v>0</c:v>
                </c:pt>
                <c:pt idx="8967">
                  <c:v>0</c:v>
                </c:pt>
                <c:pt idx="8968">
                  <c:v>0</c:v>
                </c:pt>
                <c:pt idx="8969">
                  <c:v>0</c:v>
                </c:pt>
                <c:pt idx="8970">
                  <c:v>0</c:v>
                </c:pt>
                <c:pt idx="8971">
                  <c:v>0</c:v>
                </c:pt>
                <c:pt idx="8972">
                  <c:v>0</c:v>
                </c:pt>
                <c:pt idx="8973">
                  <c:v>0</c:v>
                </c:pt>
                <c:pt idx="8974">
                  <c:v>0</c:v>
                </c:pt>
                <c:pt idx="8975">
                  <c:v>0</c:v>
                </c:pt>
                <c:pt idx="8976">
                  <c:v>0</c:v>
                </c:pt>
                <c:pt idx="8977">
                  <c:v>0</c:v>
                </c:pt>
                <c:pt idx="8978">
                  <c:v>0</c:v>
                </c:pt>
                <c:pt idx="8979">
                  <c:v>0</c:v>
                </c:pt>
                <c:pt idx="8980">
                  <c:v>0</c:v>
                </c:pt>
                <c:pt idx="8981">
                  <c:v>0</c:v>
                </c:pt>
                <c:pt idx="8982">
                  <c:v>0</c:v>
                </c:pt>
                <c:pt idx="8983">
                  <c:v>0</c:v>
                </c:pt>
                <c:pt idx="8984">
                  <c:v>0</c:v>
                </c:pt>
                <c:pt idx="8985">
                  <c:v>0</c:v>
                </c:pt>
                <c:pt idx="8986">
                  <c:v>0</c:v>
                </c:pt>
                <c:pt idx="8987">
                  <c:v>0</c:v>
                </c:pt>
                <c:pt idx="8988">
                  <c:v>0</c:v>
                </c:pt>
                <c:pt idx="8989">
                  <c:v>0</c:v>
                </c:pt>
                <c:pt idx="8990">
                  <c:v>0</c:v>
                </c:pt>
                <c:pt idx="8991">
                  <c:v>0</c:v>
                </c:pt>
                <c:pt idx="8992">
                  <c:v>0</c:v>
                </c:pt>
                <c:pt idx="8993">
                  <c:v>0</c:v>
                </c:pt>
                <c:pt idx="8994">
                  <c:v>0</c:v>
                </c:pt>
                <c:pt idx="8995">
                  <c:v>0</c:v>
                </c:pt>
                <c:pt idx="8996">
                  <c:v>0</c:v>
                </c:pt>
                <c:pt idx="8997">
                  <c:v>0</c:v>
                </c:pt>
                <c:pt idx="8998">
                  <c:v>0</c:v>
                </c:pt>
                <c:pt idx="8999">
                  <c:v>0</c:v>
                </c:pt>
                <c:pt idx="9000">
                  <c:v>0</c:v>
                </c:pt>
                <c:pt idx="9001">
                  <c:v>0</c:v>
                </c:pt>
                <c:pt idx="9002">
                  <c:v>0</c:v>
                </c:pt>
                <c:pt idx="9003">
                  <c:v>0</c:v>
                </c:pt>
                <c:pt idx="9004">
                  <c:v>0</c:v>
                </c:pt>
                <c:pt idx="9005">
                  <c:v>0</c:v>
                </c:pt>
                <c:pt idx="9006">
                  <c:v>0</c:v>
                </c:pt>
                <c:pt idx="9007">
                  <c:v>0</c:v>
                </c:pt>
                <c:pt idx="9008">
                  <c:v>0</c:v>
                </c:pt>
                <c:pt idx="9009">
                  <c:v>0</c:v>
                </c:pt>
                <c:pt idx="9010">
                  <c:v>0</c:v>
                </c:pt>
                <c:pt idx="9011">
                  <c:v>0</c:v>
                </c:pt>
                <c:pt idx="9012">
                  <c:v>0</c:v>
                </c:pt>
                <c:pt idx="9013">
                  <c:v>0</c:v>
                </c:pt>
                <c:pt idx="9014">
                  <c:v>0</c:v>
                </c:pt>
                <c:pt idx="9015">
                  <c:v>0</c:v>
                </c:pt>
                <c:pt idx="9016">
                  <c:v>0</c:v>
                </c:pt>
                <c:pt idx="9017">
                  <c:v>0</c:v>
                </c:pt>
                <c:pt idx="9018">
                  <c:v>0</c:v>
                </c:pt>
                <c:pt idx="9019">
                  <c:v>0</c:v>
                </c:pt>
                <c:pt idx="9020">
                  <c:v>0</c:v>
                </c:pt>
                <c:pt idx="9021">
                  <c:v>0</c:v>
                </c:pt>
                <c:pt idx="9022">
                  <c:v>0</c:v>
                </c:pt>
                <c:pt idx="9023">
                  <c:v>0</c:v>
                </c:pt>
                <c:pt idx="9024">
                  <c:v>0</c:v>
                </c:pt>
                <c:pt idx="9025">
                  <c:v>0</c:v>
                </c:pt>
                <c:pt idx="9026">
                  <c:v>0</c:v>
                </c:pt>
                <c:pt idx="9027">
                  <c:v>0</c:v>
                </c:pt>
                <c:pt idx="9028">
                  <c:v>0</c:v>
                </c:pt>
                <c:pt idx="9029">
                  <c:v>0</c:v>
                </c:pt>
                <c:pt idx="9030">
                  <c:v>0</c:v>
                </c:pt>
                <c:pt idx="9031">
                  <c:v>0</c:v>
                </c:pt>
                <c:pt idx="9032">
                  <c:v>0</c:v>
                </c:pt>
                <c:pt idx="9033">
                  <c:v>0</c:v>
                </c:pt>
                <c:pt idx="9034">
                  <c:v>0</c:v>
                </c:pt>
                <c:pt idx="9035">
                  <c:v>0</c:v>
                </c:pt>
                <c:pt idx="9036">
                  <c:v>0</c:v>
                </c:pt>
                <c:pt idx="9037">
                  <c:v>0</c:v>
                </c:pt>
                <c:pt idx="9038">
                  <c:v>0</c:v>
                </c:pt>
                <c:pt idx="9039">
                  <c:v>0</c:v>
                </c:pt>
                <c:pt idx="9040">
                  <c:v>0</c:v>
                </c:pt>
                <c:pt idx="9041">
                  <c:v>0</c:v>
                </c:pt>
                <c:pt idx="9042">
                  <c:v>0</c:v>
                </c:pt>
                <c:pt idx="9043">
                  <c:v>0</c:v>
                </c:pt>
                <c:pt idx="9044">
                  <c:v>0</c:v>
                </c:pt>
                <c:pt idx="9045">
                  <c:v>0</c:v>
                </c:pt>
                <c:pt idx="9046">
                  <c:v>0</c:v>
                </c:pt>
                <c:pt idx="9047">
                  <c:v>0</c:v>
                </c:pt>
                <c:pt idx="9048">
                  <c:v>0</c:v>
                </c:pt>
                <c:pt idx="9049">
                  <c:v>0</c:v>
                </c:pt>
                <c:pt idx="9050">
                  <c:v>0</c:v>
                </c:pt>
                <c:pt idx="9051">
                  <c:v>0</c:v>
                </c:pt>
                <c:pt idx="9052">
                  <c:v>0</c:v>
                </c:pt>
                <c:pt idx="9053">
                  <c:v>0</c:v>
                </c:pt>
                <c:pt idx="9054">
                  <c:v>0</c:v>
                </c:pt>
                <c:pt idx="9055">
                  <c:v>0</c:v>
                </c:pt>
                <c:pt idx="9056">
                  <c:v>0</c:v>
                </c:pt>
                <c:pt idx="9057">
                  <c:v>0</c:v>
                </c:pt>
                <c:pt idx="9058">
                  <c:v>0</c:v>
                </c:pt>
                <c:pt idx="9059">
                  <c:v>0</c:v>
                </c:pt>
                <c:pt idx="9060">
                  <c:v>0</c:v>
                </c:pt>
                <c:pt idx="9061">
                  <c:v>0</c:v>
                </c:pt>
                <c:pt idx="9062">
                  <c:v>0</c:v>
                </c:pt>
                <c:pt idx="9063">
                  <c:v>0</c:v>
                </c:pt>
                <c:pt idx="9064">
                  <c:v>0</c:v>
                </c:pt>
                <c:pt idx="9065">
                  <c:v>0</c:v>
                </c:pt>
                <c:pt idx="9066">
                  <c:v>0</c:v>
                </c:pt>
                <c:pt idx="9067">
                  <c:v>0</c:v>
                </c:pt>
                <c:pt idx="9068">
                  <c:v>0</c:v>
                </c:pt>
                <c:pt idx="9069">
                  <c:v>0</c:v>
                </c:pt>
                <c:pt idx="9070">
                  <c:v>0</c:v>
                </c:pt>
                <c:pt idx="9071">
                  <c:v>0</c:v>
                </c:pt>
                <c:pt idx="9072">
                  <c:v>0</c:v>
                </c:pt>
                <c:pt idx="9073">
                  <c:v>0</c:v>
                </c:pt>
                <c:pt idx="9074">
                  <c:v>0</c:v>
                </c:pt>
                <c:pt idx="9075">
                  <c:v>0</c:v>
                </c:pt>
                <c:pt idx="9076">
                  <c:v>0</c:v>
                </c:pt>
                <c:pt idx="9077">
                  <c:v>0</c:v>
                </c:pt>
                <c:pt idx="9078">
                  <c:v>0</c:v>
                </c:pt>
                <c:pt idx="9079">
                  <c:v>0</c:v>
                </c:pt>
                <c:pt idx="9080">
                  <c:v>0</c:v>
                </c:pt>
                <c:pt idx="9081">
                  <c:v>0</c:v>
                </c:pt>
                <c:pt idx="9082">
                  <c:v>0</c:v>
                </c:pt>
                <c:pt idx="9083">
                  <c:v>0</c:v>
                </c:pt>
                <c:pt idx="9084">
                  <c:v>0</c:v>
                </c:pt>
                <c:pt idx="9085">
                  <c:v>0</c:v>
                </c:pt>
                <c:pt idx="9086">
                  <c:v>0</c:v>
                </c:pt>
                <c:pt idx="9087">
                  <c:v>0</c:v>
                </c:pt>
                <c:pt idx="9088">
                  <c:v>0</c:v>
                </c:pt>
                <c:pt idx="9089">
                  <c:v>0</c:v>
                </c:pt>
                <c:pt idx="9090">
                  <c:v>0</c:v>
                </c:pt>
                <c:pt idx="9091">
                  <c:v>0</c:v>
                </c:pt>
                <c:pt idx="9092">
                  <c:v>0</c:v>
                </c:pt>
                <c:pt idx="9093">
                  <c:v>0</c:v>
                </c:pt>
                <c:pt idx="9094">
                  <c:v>0</c:v>
                </c:pt>
                <c:pt idx="9095">
                  <c:v>0</c:v>
                </c:pt>
                <c:pt idx="9096">
                  <c:v>0</c:v>
                </c:pt>
                <c:pt idx="9097">
                  <c:v>0</c:v>
                </c:pt>
                <c:pt idx="9098">
                  <c:v>0</c:v>
                </c:pt>
                <c:pt idx="9099">
                  <c:v>0</c:v>
                </c:pt>
                <c:pt idx="9100">
                  <c:v>0</c:v>
                </c:pt>
                <c:pt idx="9101">
                  <c:v>0</c:v>
                </c:pt>
                <c:pt idx="9102">
                  <c:v>0</c:v>
                </c:pt>
                <c:pt idx="9103">
                  <c:v>0</c:v>
                </c:pt>
                <c:pt idx="9104">
                  <c:v>0</c:v>
                </c:pt>
                <c:pt idx="9105">
                  <c:v>0</c:v>
                </c:pt>
                <c:pt idx="9106">
                  <c:v>0</c:v>
                </c:pt>
                <c:pt idx="9107">
                  <c:v>0</c:v>
                </c:pt>
                <c:pt idx="9108">
                  <c:v>0</c:v>
                </c:pt>
                <c:pt idx="9109">
                  <c:v>0</c:v>
                </c:pt>
                <c:pt idx="9110">
                  <c:v>0</c:v>
                </c:pt>
                <c:pt idx="9111">
                  <c:v>0</c:v>
                </c:pt>
                <c:pt idx="9112">
                  <c:v>0</c:v>
                </c:pt>
                <c:pt idx="9113">
                  <c:v>0</c:v>
                </c:pt>
                <c:pt idx="9114">
                  <c:v>0</c:v>
                </c:pt>
                <c:pt idx="9115">
                  <c:v>0</c:v>
                </c:pt>
                <c:pt idx="9116">
                  <c:v>0</c:v>
                </c:pt>
                <c:pt idx="9117">
                  <c:v>0</c:v>
                </c:pt>
                <c:pt idx="9118">
                  <c:v>0</c:v>
                </c:pt>
                <c:pt idx="9119">
                  <c:v>0</c:v>
                </c:pt>
                <c:pt idx="9120">
                  <c:v>0</c:v>
                </c:pt>
                <c:pt idx="9121">
                  <c:v>0</c:v>
                </c:pt>
                <c:pt idx="9122">
                  <c:v>0</c:v>
                </c:pt>
                <c:pt idx="9123">
                  <c:v>0</c:v>
                </c:pt>
                <c:pt idx="9124">
                  <c:v>0</c:v>
                </c:pt>
                <c:pt idx="9125">
                  <c:v>0</c:v>
                </c:pt>
                <c:pt idx="9126">
                  <c:v>0</c:v>
                </c:pt>
                <c:pt idx="9127">
                  <c:v>0</c:v>
                </c:pt>
                <c:pt idx="9128">
                  <c:v>0</c:v>
                </c:pt>
                <c:pt idx="9129">
                  <c:v>0</c:v>
                </c:pt>
                <c:pt idx="9130">
                  <c:v>0</c:v>
                </c:pt>
                <c:pt idx="9131">
                  <c:v>0</c:v>
                </c:pt>
                <c:pt idx="9132">
                  <c:v>0</c:v>
                </c:pt>
                <c:pt idx="9133">
                  <c:v>0</c:v>
                </c:pt>
                <c:pt idx="9134">
                  <c:v>0</c:v>
                </c:pt>
                <c:pt idx="9135">
                  <c:v>0</c:v>
                </c:pt>
                <c:pt idx="9136">
                  <c:v>0</c:v>
                </c:pt>
                <c:pt idx="9137">
                  <c:v>0</c:v>
                </c:pt>
                <c:pt idx="9138">
                  <c:v>0</c:v>
                </c:pt>
                <c:pt idx="9139">
                  <c:v>0</c:v>
                </c:pt>
                <c:pt idx="9140">
                  <c:v>0</c:v>
                </c:pt>
                <c:pt idx="9141">
                  <c:v>0</c:v>
                </c:pt>
                <c:pt idx="9142">
                  <c:v>0</c:v>
                </c:pt>
                <c:pt idx="9143">
                  <c:v>0</c:v>
                </c:pt>
                <c:pt idx="9144">
                  <c:v>0</c:v>
                </c:pt>
                <c:pt idx="9145">
                  <c:v>0</c:v>
                </c:pt>
                <c:pt idx="9146">
                  <c:v>0</c:v>
                </c:pt>
                <c:pt idx="9147">
                  <c:v>0</c:v>
                </c:pt>
                <c:pt idx="9148">
                  <c:v>0</c:v>
                </c:pt>
                <c:pt idx="9149">
                  <c:v>0</c:v>
                </c:pt>
                <c:pt idx="9150">
                  <c:v>0</c:v>
                </c:pt>
                <c:pt idx="9151">
                  <c:v>0</c:v>
                </c:pt>
                <c:pt idx="9152">
                  <c:v>0</c:v>
                </c:pt>
                <c:pt idx="9153">
                  <c:v>0</c:v>
                </c:pt>
                <c:pt idx="9154">
                  <c:v>0</c:v>
                </c:pt>
                <c:pt idx="9155">
                  <c:v>0</c:v>
                </c:pt>
                <c:pt idx="9156">
                  <c:v>0</c:v>
                </c:pt>
                <c:pt idx="9157">
                  <c:v>0</c:v>
                </c:pt>
                <c:pt idx="9158">
                  <c:v>0</c:v>
                </c:pt>
                <c:pt idx="9159">
                  <c:v>0</c:v>
                </c:pt>
                <c:pt idx="9160">
                  <c:v>0</c:v>
                </c:pt>
                <c:pt idx="9161">
                  <c:v>0</c:v>
                </c:pt>
                <c:pt idx="9162">
                  <c:v>0</c:v>
                </c:pt>
                <c:pt idx="9163">
                  <c:v>0</c:v>
                </c:pt>
                <c:pt idx="9164">
                  <c:v>0</c:v>
                </c:pt>
                <c:pt idx="9165">
                  <c:v>0</c:v>
                </c:pt>
                <c:pt idx="9166">
                  <c:v>0</c:v>
                </c:pt>
                <c:pt idx="9167">
                  <c:v>0</c:v>
                </c:pt>
                <c:pt idx="9168">
                  <c:v>0</c:v>
                </c:pt>
                <c:pt idx="9169">
                  <c:v>0</c:v>
                </c:pt>
                <c:pt idx="9170">
                  <c:v>0</c:v>
                </c:pt>
                <c:pt idx="9171">
                  <c:v>0</c:v>
                </c:pt>
                <c:pt idx="9172">
                  <c:v>0</c:v>
                </c:pt>
                <c:pt idx="9173">
                  <c:v>0</c:v>
                </c:pt>
                <c:pt idx="9174">
                  <c:v>0</c:v>
                </c:pt>
                <c:pt idx="9175">
                  <c:v>0</c:v>
                </c:pt>
                <c:pt idx="9176">
                  <c:v>0</c:v>
                </c:pt>
                <c:pt idx="9177">
                  <c:v>0</c:v>
                </c:pt>
                <c:pt idx="9178">
                  <c:v>0</c:v>
                </c:pt>
                <c:pt idx="9179">
                  <c:v>0</c:v>
                </c:pt>
                <c:pt idx="9180">
                  <c:v>0</c:v>
                </c:pt>
                <c:pt idx="9181">
                  <c:v>0</c:v>
                </c:pt>
                <c:pt idx="9182">
                  <c:v>0</c:v>
                </c:pt>
                <c:pt idx="9183">
                  <c:v>0</c:v>
                </c:pt>
                <c:pt idx="9184">
                  <c:v>0</c:v>
                </c:pt>
                <c:pt idx="9185">
                  <c:v>0</c:v>
                </c:pt>
                <c:pt idx="9186">
                  <c:v>0</c:v>
                </c:pt>
                <c:pt idx="9187">
                  <c:v>0</c:v>
                </c:pt>
                <c:pt idx="9188">
                  <c:v>0</c:v>
                </c:pt>
                <c:pt idx="9189">
                  <c:v>0</c:v>
                </c:pt>
                <c:pt idx="9190">
                  <c:v>0</c:v>
                </c:pt>
                <c:pt idx="9191">
                  <c:v>0</c:v>
                </c:pt>
                <c:pt idx="9192">
                  <c:v>0</c:v>
                </c:pt>
                <c:pt idx="9193">
                  <c:v>0</c:v>
                </c:pt>
                <c:pt idx="9194">
                  <c:v>0</c:v>
                </c:pt>
                <c:pt idx="9195">
                  <c:v>0</c:v>
                </c:pt>
                <c:pt idx="9196">
                  <c:v>0</c:v>
                </c:pt>
                <c:pt idx="9197">
                  <c:v>0</c:v>
                </c:pt>
                <c:pt idx="9198">
                  <c:v>0</c:v>
                </c:pt>
                <c:pt idx="9199">
                  <c:v>0</c:v>
                </c:pt>
                <c:pt idx="9200">
                  <c:v>0</c:v>
                </c:pt>
                <c:pt idx="9201">
                  <c:v>0</c:v>
                </c:pt>
                <c:pt idx="9202">
                  <c:v>0</c:v>
                </c:pt>
                <c:pt idx="9203">
                  <c:v>0</c:v>
                </c:pt>
                <c:pt idx="9204">
                  <c:v>0</c:v>
                </c:pt>
                <c:pt idx="9205">
                  <c:v>0</c:v>
                </c:pt>
                <c:pt idx="9206">
                  <c:v>0</c:v>
                </c:pt>
                <c:pt idx="9207">
                  <c:v>0</c:v>
                </c:pt>
                <c:pt idx="9208">
                  <c:v>0</c:v>
                </c:pt>
                <c:pt idx="9209">
                  <c:v>0</c:v>
                </c:pt>
                <c:pt idx="9210">
                  <c:v>0</c:v>
                </c:pt>
                <c:pt idx="9211">
                  <c:v>0</c:v>
                </c:pt>
                <c:pt idx="9212">
                  <c:v>0</c:v>
                </c:pt>
                <c:pt idx="9213">
                  <c:v>0</c:v>
                </c:pt>
                <c:pt idx="9214">
                  <c:v>0</c:v>
                </c:pt>
                <c:pt idx="9215">
                  <c:v>0</c:v>
                </c:pt>
                <c:pt idx="9216">
                  <c:v>0</c:v>
                </c:pt>
                <c:pt idx="9217">
                  <c:v>0</c:v>
                </c:pt>
                <c:pt idx="9218">
                  <c:v>0</c:v>
                </c:pt>
                <c:pt idx="9219">
                  <c:v>0</c:v>
                </c:pt>
                <c:pt idx="9220">
                  <c:v>0</c:v>
                </c:pt>
                <c:pt idx="9221">
                  <c:v>0</c:v>
                </c:pt>
                <c:pt idx="9222">
                  <c:v>0</c:v>
                </c:pt>
                <c:pt idx="9223">
                  <c:v>0</c:v>
                </c:pt>
                <c:pt idx="9224">
                  <c:v>0</c:v>
                </c:pt>
                <c:pt idx="9225">
                  <c:v>0</c:v>
                </c:pt>
                <c:pt idx="9226">
                  <c:v>0</c:v>
                </c:pt>
                <c:pt idx="9227">
                  <c:v>0</c:v>
                </c:pt>
                <c:pt idx="9228">
                  <c:v>0</c:v>
                </c:pt>
                <c:pt idx="9229">
                  <c:v>0</c:v>
                </c:pt>
                <c:pt idx="9230">
                  <c:v>0</c:v>
                </c:pt>
                <c:pt idx="9231">
                  <c:v>0</c:v>
                </c:pt>
                <c:pt idx="9232">
                  <c:v>0</c:v>
                </c:pt>
                <c:pt idx="9233">
                  <c:v>0</c:v>
                </c:pt>
                <c:pt idx="9234">
                  <c:v>0</c:v>
                </c:pt>
                <c:pt idx="9235">
                  <c:v>0</c:v>
                </c:pt>
                <c:pt idx="9236">
                  <c:v>0</c:v>
                </c:pt>
                <c:pt idx="9237">
                  <c:v>0</c:v>
                </c:pt>
                <c:pt idx="9238">
                  <c:v>0</c:v>
                </c:pt>
                <c:pt idx="9239">
                  <c:v>0</c:v>
                </c:pt>
                <c:pt idx="9240">
                  <c:v>0</c:v>
                </c:pt>
                <c:pt idx="9241">
                  <c:v>0</c:v>
                </c:pt>
                <c:pt idx="9242">
                  <c:v>0</c:v>
                </c:pt>
                <c:pt idx="9243">
                  <c:v>0</c:v>
                </c:pt>
                <c:pt idx="9244">
                  <c:v>0</c:v>
                </c:pt>
                <c:pt idx="9245">
                  <c:v>0</c:v>
                </c:pt>
                <c:pt idx="9246">
                  <c:v>0</c:v>
                </c:pt>
                <c:pt idx="9247">
                  <c:v>0</c:v>
                </c:pt>
                <c:pt idx="9248">
                  <c:v>0</c:v>
                </c:pt>
                <c:pt idx="9249">
                  <c:v>0</c:v>
                </c:pt>
                <c:pt idx="9250">
                  <c:v>0</c:v>
                </c:pt>
                <c:pt idx="9251">
                  <c:v>0</c:v>
                </c:pt>
                <c:pt idx="9252">
                  <c:v>0</c:v>
                </c:pt>
                <c:pt idx="9253">
                  <c:v>0</c:v>
                </c:pt>
                <c:pt idx="9254">
                  <c:v>0</c:v>
                </c:pt>
                <c:pt idx="9255">
                  <c:v>0</c:v>
                </c:pt>
                <c:pt idx="9256">
                  <c:v>0</c:v>
                </c:pt>
                <c:pt idx="9257">
                  <c:v>0</c:v>
                </c:pt>
                <c:pt idx="9258">
                  <c:v>0</c:v>
                </c:pt>
                <c:pt idx="9259">
                  <c:v>0</c:v>
                </c:pt>
                <c:pt idx="9260">
                  <c:v>0</c:v>
                </c:pt>
                <c:pt idx="9261">
                  <c:v>0</c:v>
                </c:pt>
                <c:pt idx="9262">
                  <c:v>0</c:v>
                </c:pt>
                <c:pt idx="9263">
                  <c:v>0</c:v>
                </c:pt>
                <c:pt idx="9264">
                  <c:v>0</c:v>
                </c:pt>
                <c:pt idx="9265">
                  <c:v>0</c:v>
                </c:pt>
                <c:pt idx="9266">
                  <c:v>0</c:v>
                </c:pt>
                <c:pt idx="9267">
                  <c:v>0</c:v>
                </c:pt>
                <c:pt idx="9268">
                  <c:v>0</c:v>
                </c:pt>
                <c:pt idx="9269">
                  <c:v>0</c:v>
                </c:pt>
                <c:pt idx="9270">
                  <c:v>0</c:v>
                </c:pt>
                <c:pt idx="9271">
                  <c:v>0</c:v>
                </c:pt>
                <c:pt idx="9272">
                  <c:v>0</c:v>
                </c:pt>
                <c:pt idx="9273">
                  <c:v>0</c:v>
                </c:pt>
                <c:pt idx="9274">
                  <c:v>0</c:v>
                </c:pt>
                <c:pt idx="9275">
                  <c:v>0</c:v>
                </c:pt>
                <c:pt idx="9276">
                  <c:v>0</c:v>
                </c:pt>
                <c:pt idx="9277">
                  <c:v>0</c:v>
                </c:pt>
                <c:pt idx="9278">
                  <c:v>0</c:v>
                </c:pt>
                <c:pt idx="9279">
                  <c:v>0</c:v>
                </c:pt>
                <c:pt idx="9280">
                  <c:v>0</c:v>
                </c:pt>
                <c:pt idx="9281">
                  <c:v>0</c:v>
                </c:pt>
                <c:pt idx="9282">
                  <c:v>0</c:v>
                </c:pt>
                <c:pt idx="9283">
                  <c:v>0</c:v>
                </c:pt>
                <c:pt idx="9284">
                  <c:v>0</c:v>
                </c:pt>
                <c:pt idx="9285">
                  <c:v>0</c:v>
                </c:pt>
                <c:pt idx="9286">
                  <c:v>0</c:v>
                </c:pt>
                <c:pt idx="9287">
                  <c:v>0</c:v>
                </c:pt>
                <c:pt idx="9288">
                  <c:v>0</c:v>
                </c:pt>
                <c:pt idx="9289">
                  <c:v>0</c:v>
                </c:pt>
                <c:pt idx="9290">
                  <c:v>0</c:v>
                </c:pt>
                <c:pt idx="9291">
                  <c:v>0</c:v>
                </c:pt>
                <c:pt idx="9292">
                  <c:v>0</c:v>
                </c:pt>
                <c:pt idx="9293">
                  <c:v>0</c:v>
                </c:pt>
                <c:pt idx="9294">
                  <c:v>0</c:v>
                </c:pt>
                <c:pt idx="9295">
                  <c:v>0</c:v>
                </c:pt>
                <c:pt idx="9296">
                  <c:v>0</c:v>
                </c:pt>
                <c:pt idx="9297">
                  <c:v>0</c:v>
                </c:pt>
                <c:pt idx="9298">
                  <c:v>0</c:v>
                </c:pt>
                <c:pt idx="9299">
                  <c:v>0</c:v>
                </c:pt>
                <c:pt idx="9300">
                  <c:v>0</c:v>
                </c:pt>
                <c:pt idx="9301">
                  <c:v>0</c:v>
                </c:pt>
                <c:pt idx="9302">
                  <c:v>0</c:v>
                </c:pt>
                <c:pt idx="9303">
                  <c:v>0</c:v>
                </c:pt>
                <c:pt idx="9304">
                  <c:v>0</c:v>
                </c:pt>
                <c:pt idx="9305">
                  <c:v>0</c:v>
                </c:pt>
                <c:pt idx="9306">
                  <c:v>0</c:v>
                </c:pt>
                <c:pt idx="9307">
                  <c:v>0</c:v>
                </c:pt>
                <c:pt idx="9308">
                  <c:v>0</c:v>
                </c:pt>
                <c:pt idx="9309">
                  <c:v>0</c:v>
                </c:pt>
                <c:pt idx="9310">
                  <c:v>0</c:v>
                </c:pt>
                <c:pt idx="9311">
                  <c:v>0</c:v>
                </c:pt>
                <c:pt idx="9312">
                  <c:v>0</c:v>
                </c:pt>
                <c:pt idx="9313">
                  <c:v>0</c:v>
                </c:pt>
                <c:pt idx="9314">
                  <c:v>0</c:v>
                </c:pt>
                <c:pt idx="9315">
                  <c:v>0</c:v>
                </c:pt>
                <c:pt idx="9316">
                  <c:v>0</c:v>
                </c:pt>
                <c:pt idx="9317">
                  <c:v>0</c:v>
                </c:pt>
                <c:pt idx="9318">
                  <c:v>0</c:v>
                </c:pt>
                <c:pt idx="9319">
                  <c:v>0</c:v>
                </c:pt>
                <c:pt idx="9320">
                  <c:v>0</c:v>
                </c:pt>
                <c:pt idx="9321">
                  <c:v>0</c:v>
                </c:pt>
                <c:pt idx="9322">
                  <c:v>0</c:v>
                </c:pt>
                <c:pt idx="9323">
                  <c:v>0</c:v>
                </c:pt>
                <c:pt idx="9324">
                  <c:v>0</c:v>
                </c:pt>
                <c:pt idx="9325">
                  <c:v>0</c:v>
                </c:pt>
                <c:pt idx="9326">
                  <c:v>0</c:v>
                </c:pt>
                <c:pt idx="9327">
                  <c:v>0</c:v>
                </c:pt>
                <c:pt idx="9328">
                  <c:v>0</c:v>
                </c:pt>
                <c:pt idx="9329">
                  <c:v>0</c:v>
                </c:pt>
                <c:pt idx="9330">
                  <c:v>0</c:v>
                </c:pt>
                <c:pt idx="9331">
                  <c:v>0</c:v>
                </c:pt>
                <c:pt idx="9332">
                  <c:v>0</c:v>
                </c:pt>
                <c:pt idx="9333">
                  <c:v>0</c:v>
                </c:pt>
                <c:pt idx="9334">
                  <c:v>0</c:v>
                </c:pt>
                <c:pt idx="9335">
                  <c:v>0</c:v>
                </c:pt>
                <c:pt idx="9336">
                  <c:v>0</c:v>
                </c:pt>
                <c:pt idx="9337">
                  <c:v>0</c:v>
                </c:pt>
                <c:pt idx="9338">
                  <c:v>0</c:v>
                </c:pt>
                <c:pt idx="9339">
                  <c:v>0</c:v>
                </c:pt>
                <c:pt idx="9340">
                  <c:v>0</c:v>
                </c:pt>
                <c:pt idx="9341">
                  <c:v>0</c:v>
                </c:pt>
                <c:pt idx="9342">
                  <c:v>0</c:v>
                </c:pt>
                <c:pt idx="9343">
                  <c:v>0</c:v>
                </c:pt>
                <c:pt idx="9344">
                  <c:v>0</c:v>
                </c:pt>
                <c:pt idx="9345">
                  <c:v>0</c:v>
                </c:pt>
                <c:pt idx="9346">
                  <c:v>0</c:v>
                </c:pt>
                <c:pt idx="9347">
                  <c:v>0</c:v>
                </c:pt>
                <c:pt idx="9348">
                  <c:v>0</c:v>
                </c:pt>
                <c:pt idx="9349">
                  <c:v>0</c:v>
                </c:pt>
                <c:pt idx="9350">
                  <c:v>0</c:v>
                </c:pt>
                <c:pt idx="9351">
                  <c:v>0</c:v>
                </c:pt>
                <c:pt idx="9352">
                  <c:v>0</c:v>
                </c:pt>
                <c:pt idx="9353">
                  <c:v>0</c:v>
                </c:pt>
                <c:pt idx="9354">
                  <c:v>0</c:v>
                </c:pt>
                <c:pt idx="9355">
                  <c:v>0</c:v>
                </c:pt>
                <c:pt idx="9356">
                  <c:v>0</c:v>
                </c:pt>
                <c:pt idx="9357">
                  <c:v>0</c:v>
                </c:pt>
                <c:pt idx="9358">
                  <c:v>0</c:v>
                </c:pt>
                <c:pt idx="9359">
                  <c:v>0</c:v>
                </c:pt>
                <c:pt idx="9360">
                  <c:v>0</c:v>
                </c:pt>
                <c:pt idx="9361">
                  <c:v>0</c:v>
                </c:pt>
                <c:pt idx="9362">
                  <c:v>0</c:v>
                </c:pt>
                <c:pt idx="9363">
                  <c:v>0</c:v>
                </c:pt>
                <c:pt idx="9364">
                  <c:v>0</c:v>
                </c:pt>
                <c:pt idx="9365">
                  <c:v>0</c:v>
                </c:pt>
                <c:pt idx="9366">
                  <c:v>0</c:v>
                </c:pt>
                <c:pt idx="9367">
                  <c:v>0</c:v>
                </c:pt>
                <c:pt idx="9368">
                  <c:v>0</c:v>
                </c:pt>
                <c:pt idx="9369">
                  <c:v>0</c:v>
                </c:pt>
                <c:pt idx="9370">
                  <c:v>0</c:v>
                </c:pt>
                <c:pt idx="9371">
                  <c:v>0</c:v>
                </c:pt>
                <c:pt idx="9372">
                  <c:v>0</c:v>
                </c:pt>
                <c:pt idx="9373">
                  <c:v>0</c:v>
                </c:pt>
                <c:pt idx="9374">
                  <c:v>0</c:v>
                </c:pt>
                <c:pt idx="9375">
                  <c:v>0</c:v>
                </c:pt>
                <c:pt idx="9376">
                  <c:v>0</c:v>
                </c:pt>
                <c:pt idx="9377">
                  <c:v>0</c:v>
                </c:pt>
                <c:pt idx="9378">
                  <c:v>0</c:v>
                </c:pt>
                <c:pt idx="9379">
                  <c:v>0</c:v>
                </c:pt>
                <c:pt idx="9380">
                  <c:v>0</c:v>
                </c:pt>
                <c:pt idx="9381">
                  <c:v>0</c:v>
                </c:pt>
                <c:pt idx="9382">
                  <c:v>0</c:v>
                </c:pt>
                <c:pt idx="9383">
                  <c:v>0</c:v>
                </c:pt>
                <c:pt idx="9384">
                  <c:v>0</c:v>
                </c:pt>
                <c:pt idx="9385">
                  <c:v>0</c:v>
                </c:pt>
                <c:pt idx="9386">
                  <c:v>0</c:v>
                </c:pt>
                <c:pt idx="9387">
                  <c:v>0</c:v>
                </c:pt>
                <c:pt idx="9388">
                  <c:v>0</c:v>
                </c:pt>
                <c:pt idx="9389">
                  <c:v>0</c:v>
                </c:pt>
                <c:pt idx="9390">
                  <c:v>0</c:v>
                </c:pt>
                <c:pt idx="9391">
                  <c:v>0</c:v>
                </c:pt>
                <c:pt idx="9392">
                  <c:v>0</c:v>
                </c:pt>
                <c:pt idx="9393">
                  <c:v>0</c:v>
                </c:pt>
                <c:pt idx="9394">
                  <c:v>0</c:v>
                </c:pt>
                <c:pt idx="9395">
                  <c:v>0</c:v>
                </c:pt>
                <c:pt idx="9396">
                  <c:v>0</c:v>
                </c:pt>
                <c:pt idx="9397">
                  <c:v>0</c:v>
                </c:pt>
                <c:pt idx="9398">
                  <c:v>0</c:v>
                </c:pt>
                <c:pt idx="9399">
                  <c:v>0</c:v>
                </c:pt>
                <c:pt idx="9400">
                  <c:v>0</c:v>
                </c:pt>
                <c:pt idx="9401">
                  <c:v>0</c:v>
                </c:pt>
                <c:pt idx="9402">
                  <c:v>0</c:v>
                </c:pt>
                <c:pt idx="9403">
                  <c:v>0</c:v>
                </c:pt>
                <c:pt idx="9404">
                  <c:v>0</c:v>
                </c:pt>
                <c:pt idx="9405">
                  <c:v>0</c:v>
                </c:pt>
                <c:pt idx="9406">
                  <c:v>0</c:v>
                </c:pt>
                <c:pt idx="9407">
                  <c:v>0</c:v>
                </c:pt>
                <c:pt idx="9408">
                  <c:v>0</c:v>
                </c:pt>
                <c:pt idx="9409">
                  <c:v>0</c:v>
                </c:pt>
                <c:pt idx="9410">
                  <c:v>0</c:v>
                </c:pt>
                <c:pt idx="9411">
                  <c:v>0</c:v>
                </c:pt>
                <c:pt idx="9412">
                  <c:v>0</c:v>
                </c:pt>
                <c:pt idx="9413">
                  <c:v>0</c:v>
                </c:pt>
                <c:pt idx="9414">
                  <c:v>0</c:v>
                </c:pt>
                <c:pt idx="9415">
                  <c:v>0</c:v>
                </c:pt>
                <c:pt idx="9416">
                  <c:v>0</c:v>
                </c:pt>
                <c:pt idx="9417">
                  <c:v>0</c:v>
                </c:pt>
                <c:pt idx="9418">
                  <c:v>0</c:v>
                </c:pt>
                <c:pt idx="9419">
                  <c:v>0</c:v>
                </c:pt>
                <c:pt idx="9420">
                  <c:v>0</c:v>
                </c:pt>
                <c:pt idx="9421">
                  <c:v>0</c:v>
                </c:pt>
                <c:pt idx="9422">
                  <c:v>0</c:v>
                </c:pt>
                <c:pt idx="9423">
                  <c:v>0</c:v>
                </c:pt>
                <c:pt idx="9424">
                  <c:v>0</c:v>
                </c:pt>
                <c:pt idx="9425">
                  <c:v>0</c:v>
                </c:pt>
                <c:pt idx="9426">
                  <c:v>0</c:v>
                </c:pt>
                <c:pt idx="9427">
                  <c:v>0</c:v>
                </c:pt>
                <c:pt idx="9428">
                  <c:v>0</c:v>
                </c:pt>
                <c:pt idx="9429">
                  <c:v>0</c:v>
                </c:pt>
                <c:pt idx="9430">
                  <c:v>0</c:v>
                </c:pt>
                <c:pt idx="9431">
                  <c:v>0</c:v>
                </c:pt>
                <c:pt idx="9432">
                  <c:v>0</c:v>
                </c:pt>
                <c:pt idx="9433">
                  <c:v>0</c:v>
                </c:pt>
                <c:pt idx="9434">
                  <c:v>0</c:v>
                </c:pt>
                <c:pt idx="9435">
                  <c:v>0</c:v>
                </c:pt>
                <c:pt idx="9436">
                  <c:v>0</c:v>
                </c:pt>
                <c:pt idx="9437">
                  <c:v>0</c:v>
                </c:pt>
                <c:pt idx="9438">
                  <c:v>0</c:v>
                </c:pt>
                <c:pt idx="9439">
                  <c:v>0</c:v>
                </c:pt>
                <c:pt idx="9440">
                  <c:v>0</c:v>
                </c:pt>
                <c:pt idx="9441">
                  <c:v>0</c:v>
                </c:pt>
                <c:pt idx="9442">
                  <c:v>0</c:v>
                </c:pt>
                <c:pt idx="9443">
                  <c:v>0</c:v>
                </c:pt>
                <c:pt idx="9444">
                  <c:v>0</c:v>
                </c:pt>
                <c:pt idx="9445">
                  <c:v>0</c:v>
                </c:pt>
                <c:pt idx="9446">
                  <c:v>0</c:v>
                </c:pt>
                <c:pt idx="9447">
                  <c:v>0</c:v>
                </c:pt>
                <c:pt idx="9448">
                  <c:v>0</c:v>
                </c:pt>
                <c:pt idx="9449">
                  <c:v>0</c:v>
                </c:pt>
                <c:pt idx="9450">
                  <c:v>0</c:v>
                </c:pt>
                <c:pt idx="9451">
                  <c:v>0</c:v>
                </c:pt>
                <c:pt idx="9452">
                  <c:v>0</c:v>
                </c:pt>
                <c:pt idx="9453">
                  <c:v>0</c:v>
                </c:pt>
                <c:pt idx="9454">
                  <c:v>0</c:v>
                </c:pt>
                <c:pt idx="9455">
                  <c:v>0</c:v>
                </c:pt>
                <c:pt idx="9456">
                  <c:v>0</c:v>
                </c:pt>
                <c:pt idx="9457">
                  <c:v>0</c:v>
                </c:pt>
                <c:pt idx="9458">
                  <c:v>0</c:v>
                </c:pt>
                <c:pt idx="9459">
                  <c:v>0</c:v>
                </c:pt>
                <c:pt idx="9460">
                  <c:v>0</c:v>
                </c:pt>
                <c:pt idx="9461">
                  <c:v>0</c:v>
                </c:pt>
                <c:pt idx="9462">
                  <c:v>0</c:v>
                </c:pt>
                <c:pt idx="9463">
                  <c:v>0</c:v>
                </c:pt>
                <c:pt idx="9464">
                  <c:v>0</c:v>
                </c:pt>
                <c:pt idx="9465">
                  <c:v>0</c:v>
                </c:pt>
                <c:pt idx="9466">
                  <c:v>0</c:v>
                </c:pt>
                <c:pt idx="9467">
                  <c:v>0</c:v>
                </c:pt>
                <c:pt idx="9468">
                  <c:v>0</c:v>
                </c:pt>
                <c:pt idx="9469">
                  <c:v>0</c:v>
                </c:pt>
                <c:pt idx="9470">
                  <c:v>0</c:v>
                </c:pt>
                <c:pt idx="9471">
                  <c:v>0</c:v>
                </c:pt>
                <c:pt idx="9472">
                  <c:v>0</c:v>
                </c:pt>
                <c:pt idx="9473">
                  <c:v>0</c:v>
                </c:pt>
                <c:pt idx="9474">
                  <c:v>0</c:v>
                </c:pt>
                <c:pt idx="9475">
                  <c:v>0</c:v>
                </c:pt>
                <c:pt idx="9476">
                  <c:v>0</c:v>
                </c:pt>
                <c:pt idx="9477">
                  <c:v>0</c:v>
                </c:pt>
                <c:pt idx="9478">
                  <c:v>0</c:v>
                </c:pt>
                <c:pt idx="9479">
                  <c:v>0</c:v>
                </c:pt>
                <c:pt idx="9480">
                  <c:v>0</c:v>
                </c:pt>
                <c:pt idx="9481">
                  <c:v>0</c:v>
                </c:pt>
                <c:pt idx="9482">
                  <c:v>0</c:v>
                </c:pt>
                <c:pt idx="9483">
                  <c:v>0</c:v>
                </c:pt>
                <c:pt idx="9484">
                  <c:v>0</c:v>
                </c:pt>
                <c:pt idx="9485">
                  <c:v>0</c:v>
                </c:pt>
                <c:pt idx="9486">
                  <c:v>0</c:v>
                </c:pt>
                <c:pt idx="9487">
                  <c:v>0</c:v>
                </c:pt>
                <c:pt idx="9488">
                  <c:v>0</c:v>
                </c:pt>
                <c:pt idx="9489">
                  <c:v>0</c:v>
                </c:pt>
                <c:pt idx="9490">
                  <c:v>0</c:v>
                </c:pt>
                <c:pt idx="9491">
                  <c:v>0</c:v>
                </c:pt>
                <c:pt idx="9492">
                  <c:v>0</c:v>
                </c:pt>
                <c:pt idx="9493">
                  <c:v>0</c:v>
                </c:pt>
                <c:pt idx="9494">
                  <c:v>0</c:v>
                </c:pt>
                <c:pt idx="9495">
                  <c:v>0</c:v>
                </c:pt>
                <c:pt idx="9496">
                  <c:v>0</c:v>
                </c:pt>
                <c:pt idx="9497">
                  <c:v>0</c:v>
                </c:pt>
                <c:pt idx="9498">
                  <c:v>0</c:v>
                </c:pt>
                <c:pt idx="9499">
                  <c:v>0</c:v>
                </c:pt>
                <c:pt idx="9500">
                  <c:v>0</c:v>
                </c:pt>
                <c:pt idx="9501">
                  <c:v>0</c:v>
                </c:pt>
                <c:pt idx="9502">
                  <c:v>0</c:v>
                </c:pt>
                <c:pt idx="9503">
                  <c:v>0</c:v>
                </c:pt>
                <c:pt idx="9504">
                  <c:v>0</c:v>
                </c:pt>
                <c:pt idx="9505">
                  <c:v>0</c:v>
                </c:pt>
                <c:pt idx="9506">
                  <c:v>0</c:v>
                </c:pt>
                <c:pt idx="9507">
                  <c:v>0</c:v>
                </c:pt>
                <c:pt idx="9508">
                  <c:v>0</c:v>
                </c:pt>
                <c:pt idx="9509">
                  <c:v>0</c:v>
                </c:pt>
                <c:pt idx="9510">
                  <c:v>0</c:v>
                </c:pt>
                <c:pt idx="9511">
                  <c:v>0</c:v>
                </c:pt>
                <c:pt idx="9512">
                  <c:v>0</c:v>
                </c:pt>
                <c:pt idx="9513">
                  <c:v>0</c:v>
                </c:pt>
                <c:pt idx="9514">
                  <c:v>0</c:v>
                </c:pt>
                <c:pt idx="9515">
                  <c:v>0</c:v>
                </c:pt>
                <c:pt idx="9516">
                  <c:v>0</c:v>
                </c:pt>
                <c:pt idx="9517">
                  <c:v>0</c:v>
                </c:pt>
                <c:pt idx="9518">
                  <c:v>0</c:v>
                </c:pt>
                <c:pt idx="9519">
                  <c:v>0</c:v>
                </c:pt>
                <c:pt idx="9520">
                  <c:v>0</c:v>
                </c:pt>
                <c:pt idx="9521">
                  <c:v>0</c:v>
                </c:pt>
                <c:pt idx="9522">
                  <c:v>0</c:v>
                </c:pt>
                <c:pt idx="9523">
                  <c:v>0</c:v>
                </c:pt>
                <c:pt idx="9524">
                  <c:v>0</c:v>
                </c:pt>
                <c:pt idx="9525">
                  <c:v>0</c:v>
                </c:pt>
                <c:pt idx="9526">
                  <c:v>0</c:v>
                </c:pt>
                <c:pt idx="9527">
                  <c:v>0</c:v>
                </c:pt>
                <c:pt idx="9528">
                  <c:v>0</c:v>
                </c:pt>
                <c:pt idx="9529">
                  <c:v>0</c:v>
                </c:pt>
                <c:pt idx="9530">
                  <c:v>0</c:v>
                </c:pt>
                <c:pt idx="9531">
                  <c:v>0</c:v>
                </c:pt>
                <c:pt idx="9532">
                  <c:v>0</c:v>
                </c:pt>
                <c:pt idx="9533">
                  <c:v>0</c:v>
                </c:pt>
                <c:pt idx="9534">
                  <c:v>0</c:v>
                </c:pt>
                <c:pt idx="9535">
                  <c:v>0</c:v>
                </c:pt>
                <c:pt idx="9536">
                  <c:v>0</c:v>
                </c:pt>
                <c:pt idx="9537">
                  <c:v>0</c:v>
                </c:pt>
                <c:pt idx="9538">
                  <c:v>0</c:v>
                </c:pt>
                <c:pt idx="9539">
                  <c:v>0</c:v>
                </c:pt>
                <c:pt idx="9540">
                  <c:v>0</c:v>
                </c:pt>
                <c:pt idx="9541">
                  <c:v>0</c:v>
                </c:pt>
                <c:pt idx="9542">
                  <c:v>0</c:v>
                </c:pt>
                <c:pt idx="9543">
                  <c:v>0</c:v>
                </c:pt>
                <c:pt idx="9544">
                  <c:v>0</c:v>
                </c:pt>
                <c:pt idx="9545">
                  <c:v>0</c:v>
                </c:pt>
                <c:pt idx="9546">
                  <c:v>0</c:v>
                </c:pt>
                <c:pt idx="9547">
                  <c:v>0</c:v>
                </c:pt>
                <c:pt idx="9548">
                  <c:v>0</c:v>
                </c:pt>
                <c:pt idx="9549">
                  <c:v>0</c:v>
                </c:pt>
                <c:pt idx="9550">
                  <c:v>0</c:v>
                </c:pt>
                <c:pt idx="9551">
                  <c:v>0</c:v>
                </c:pt>
                <c:pt idx="9552">
                  <c:v>0</c:v>
                </c:pt>
                <c:pt idx="9553">
                  <c:v>0</c:v>
                </c:pt>
                <c:pt idx="9554">
                  <c:v>0</c:v>
                </c:pt>
                <c:pt idx="9555">
                  <c:v>0</c:v>
                </c:pt>
                <c:pt idx="9556">
                  <c:v>0</c:v>
                </c:pt>
                <c:pt idx="9557">
                  <c:v>0</c:v>
                </c:pt>
                <c:pt idx="9558">
                  <c:v>0</c:v>
                </c:pt>
                <c:pt idx="9559">
                  <c:v>0</c:v>
                </c:pt>
                <c:pt idx="9560">
                  <c:v>0</c:v>
                </c:pt>
                <c:pt idx="9561">
                  <c:v>0</c:v>
                </c:pt>
                <c:pt idx="9562">
                  <c:v>0</c:v>
                </c:pt>
                <c:pt idx="9563">
                  <c:v>0</c:v>
                </c:pt>
                <c:pt idx="9564">
                  <c:v>0</c:v>
                </c:pt>
                <c:pt idx="9565">
                  <c:v>0</c:v>
                </c:pt>
                <c:pt idx="9566">
                  <c:v>0</c:v>
                </c:pt>
                <c:pt idx="9567">
                  <c:v>0</c:v>
                </c:pt>
                <c:pt idx="9568">
                  <c:v>0</c:v>
                </c:pt>
                <c:pt idx="9569">
                  <c:v>0</c:v>
                </c:pt>
                <c:pt idx="9570">
                  <c:v>0</c:v>
                </c:pt>
                <c:pt idx="9571">
                  <c:v>0</c:v>
                </c:pt>
                <c:pt idx="9572">
                  <c:v>0</c:v>
                </c:pt>
                <c:pt idx="9573">
                  <c:v>0</c:v>
                </c:pt>
                <c:pt idx="9574">
                  <c:v>0</c:v>
                </c:pt>
                <c:pt idx="9575">
                  <c:v>0</c:v>
                </c:pt>
                <c:pt idx="9576">
                  <c:v>0</c:v>
                </c:pt>
                <c:pt idx="9577">
                  <c:v>0</c:v>
                </c:pt>
                <c:pt idx="9578">
                  <c:v>0</c:v>
                </c:pt>
                <c:pt idx="9579">
                  <c:v>0</c:v>
                </c:pt>
                <c:pt idx="9580">
                  <c:v>0</c:v>
                </c:pt>
                <c:pt idx="9581">
                  <c:v>0</c:v>
                </c:pt>
                <c:pt idx="9582">
                  <c:v>0</c:v>
                </c:pt>
                <c:pt idx="9583">
                  <c:v>0</c:v>
                </c:pt>
                <c:pt idx="9584">
                  <c:v>0</c:v>
                </c:pt>
                <c:pt idx="9585">
                  <c:v>0</c:v>
                </c:pt>
                <c:pt idx="9586">
                  <c:v>0</c:v>
                </c:pt>
                <c:pt idx="9587">
                  <c:v>0</c:v>
                </c:pt>
                <c:pt idx="9588">
                  <c:v>0</c:v>
                </c:pt>
                <c:pt idx="9589">
                  <c:v>0</c:v>
                </c:pt>
                <c:pt idx="9590">
                  <c:v>0</c:v>
                </c:pt>
                <c:pt idx="9591">
                  <c:v>0</c:v>
                </c:pt>
                <c:pt idx="9592">
                  <c:v>0</c:v>
                </c:pt>
                <c:pt idx="9593">
                  <c:v>0</c:v>
                </c:pt>
                <c:pt idx="9594">
                  <c:v>0</c:v>
                </c:pt>
                <c:pt idx="9595">
                  <c:v>0</c:v>
                </c:pt>
                <c:pt idx="9596">
                  <c:v>0</c:v>
                </c:pt>
                <c:pt idx="9597">
                  <c:v>0</c:v>
                </c:pt>
                <c:pt idx="9598">
                  <c:v>0</c:v>
                </c:pt>
                <c:pt idx="9599">
                  <c:v>0</c:v>
                </c:pt>
                <c:pt idx="9600">
                  <c:v>0</c:v>
                </c:pt>
                <c:pt idx="9601">
                  <c:v>0</c:v>
                </c:pt>
                <c:pt idx="9602">
                  <c:v>0</c:v>
                </c:pt>
                <c:pt idx="9603">
                  <c:v>0</c:v>
                </c:pt>
                <c:pt idx="9604">
                  <c:v>0</c:v>
                </c:pt>
                <c:pt idx="9605">
                  <c:v>0</c:v>
                </c:pt>
                <c:pt idx="9606">
                  <c:v>0</c:v>
                </c:pt>
                <c:pt idx="9607">
                  <c:v>0</c:v>
                </c:pt>
                <c:pt idx="9608">
                  <c:v>0</c:v>
                </c:pt>
                <c:pt idx="9609">
                  <c:v>0</c:v>
                </c:pt>
                <c:pt idx="9610">
                  <c:v>0</c:v>
                </c:pt>
                <c:pt idx="9611">
                  <c:v>0</c:v>
                </c:pt>
                <c:pt idx="9612">
                  <c:v>0</c:v>
                </c:pt>
                <c:pt idx="9613">
                  <c:v>0</c:v>
                </c:pt>
                <c:pt idx="9614">
                  <c:v>0</c:v>
                </c:pt>
                <c:pt idx="9615">
                  <c:v>0</c:v>
                </c:pt>
                <c:pt idx="9616">
                  <c:v>0</c:v>
                </c:pt>
                <c:pt idx="9617">
                  <c:v>0</c:v>
                </c:pt>
                <c:pt idx="9618">
                  <c:v>0</c:v>
                </c:pt>
                <c:pt idx="9619">
                  <c:v>0</c:v>
                </c:pt>
                <c:pt idx="9620">
                  <c:v>0</c:v>
                </c:pt>
                <c:pt idx="9621">
                  <c:v>0</c:v>
                </c:pt>
                <c:pt idx="9622">
                  <c:v>0</c:v>
                </c:pt>
                <c:pt idx="9623">
                  <c:v>0</c:v>
                </c:pt>
                <c:pt idx="9624">
                  <c:v>0</c:v>
                </c:pt>
                <c:pt idx="9625">
                  <c:v>0</c:v>
                </c:pt>
                <c:pt idx="9626">
                  <c:v>0</c:v>
                </c:pt>
                <c:pt idx="9627">
                  <c:v>0</c:v>
                </c:pt>
                <c:pt idx="9628">
                  <c:v>0</c:v>
                </c:pt>
                <c:pt idx="9629">
                  <c:v>0</c:v>
                </c:pt>
                <c:pt idx="9630">
                  <c:v>0</c:v>
                </c:pt>
                <c:pt idx="9631">
                  <c:v>0</c:v>
                </c:pt>
                <c:pt idx="9632">
                  <c:v>0</c:v>
                </c:pt>
                <c:pt idx="9633">
                  <c:v>0</c:v>
                </c:pt>
                <c:pt idx="9634">
                  <c:v>0</c:v>
                </c:pt>
                <c:pt idx="9635">
                  <c:v>0</c:v>
                </c:pt>
                <c:pt idx="9636">
                  <c:v>0</c:v>
                </c:pt>
                <c:pt idx="9637">
                  <c:v>0</c:v>
                </c:pt>
                <c:pt idx="9638">
                  <c:v>0</c:v>
                </c:pt>
                <c:pt idx="9639">
                  <c:v>0</c:v>
                </c:pt>
                <c:pt idx="9640">
                  <c:v>0</c:v>
                </c:pt>
                <c:pt idx="9641">
                  <c:v>0</c:v>
                </c:pt>
                <c:pt idx="9642">
                  <c:v>0</c:v>
                </c:pt>
                <c:pt idx="9643">
                  <c:v>0</c:v>
                </c:pt>
                <c:pt idx="9644">
                  <c:v>0</c:v>
                </c:pt>
                <c:pt idx="9645">
                  <c:v>0</c:v>
                </c:pt>
                <c:pt idx="9646">
                  <c:v>0</c:v>
                </c:pt>
                <c:pt idx="9647">
                  <c:v>0</c:v>
                </c:pt>
                <c:pt idx="9648">
                  <c:v>0</c:v>
                </c:pt>
                <c:pt idx="9649">
                  <c:v>0</c:v>
                </c:pt>
                <c:pt idx="9650">
                  <c:v>0</c:v>
                </c:pt>
                <c:pt idx="9651">
                  <c:v>0</c:v>
                </c:pt>
                <c:pt idx="9652">
                  <c:v>0</c:v>
                </c:pt>
                <c:pt idx="9653">
                  <c:v>0</c:v>
                </c:pt>
                <c:pt idx="9654">
                  <c:v>0</c:v>
                </c:pt>
                <c:pt idx="9655">
                  <c:v>0</c:v>
                </c:pt>
                <c:pt idx="9656">
                  <c:v>0</c:v>
                </c:pt>
                <c:pt idx="9657">
                  <c:v>0</c:v>
                </c:pt>
                <c:pt idx="9658">
                  <c:v>0</c:v>
                </c:pt>
                <c:pt idx="9659">
                  <c:v>0</c:v>
                </c:pt>
                <c:pt idx="9660">
                  <c:v>0</c:v>
                </c:pt>
                <c:pt idx="9661">
                  <c:v>0</c:v>
                </c:pt>
                <c:pt idx="9662">
                  <c:v>0</c:v>
                </c:pt>
                <c:pt idx="9663">
                  <c:v>0</c:v>
                </c:pt>
                <c:pt idx="9664">
                  <c:v>0</c:v>
                </c:pt>
                <c:pt idx="9665">
                  <c:v>0</c:v>
                </c:pt>
                <c:pt idx="9666">
                  <c:v>0</c:v>
                </c:pt>
                <c:pt idx="9667">
                  <c:v>0</c:v>
                </c:pt>
                <c:pt idx="9668">
                  <c:v>0</c:v>
                </c:pt>
                <c:pt idx="9669">
                  <c:v>0</c:v>
                </c:pt>
                <c:pt idx="9670">
                  <c:v>0</c:v>
                </c:pt>
                <c:pt idx="9671">
                  <c:v>0</c:v>
                </c:pt>
                <c:pt idx="9672">
                  <c:v>0</c:v>
                </c:pt>
                <c:pt idx="9673">
                  <c:v>0</c:v>
                </c:pt>
                <c:pt idx="9674">
                  <c:v>0</c:v>
                </c:pt>
                <c:pt idx="9675">
                  <c:v>0</c:v>
                </c:pt>
                <c:pt idx="9676">
                  <c:v>0</c:v>
                </c:pt>
                <c:pt idx="9677">
                  <c:v>0</c:v>
                </c:pt>
                <c:pt idx="9678">
                  <c:v>0</c:v>
                </c:pt>
                <c:pt idx="9679">
                  <c:v>0</c:v>
                </c:pt>
                <c:pt idx="9680">
                  <c:v>0</c:v>
                </c:pt>
                <c:pt idx="9681">
                  <c:v>0</c:v>
                </c:pt>
                <c:pt idx="9682">
                  <c:v>0</c:v>
                </c:pt>
                <c:pt idx="9683">
                  <c:v>0</c:v>
                </c:pt>
                <c:pt idx="9684">
                  <c:v>0</c:v>
                </c:pt>
                <c:pt idx="9685">
                  <c:v>0</c:v>
                </c:pt>
                <c:pt idx="9686">
                  <c:v>0</c:v>
                </c:pt>
                <c:pt idx="9687">
                  <c:v>0</c:v>
                </c:pt>
                <c:pt idx="9688">
                  <c:v>0</c:v>
                </c:pt>
                <c:pt idx="9689">
                  <c:v>0</c:v>
                </c:pt>
                <c:pt idx="9690">
                  <c:v>0</c:v>
                </c:pt>
                <c:pt idx="9691">
                  <c:v>0</c:v>
                </c:pt>
                <c:pt idx="9692">
                  <c:v>0</c:v>
                </c:pt>
                <c:pt idx="9693">
                  <c:v>0</c:v>
                </c:pt>
                <c:pt idx="9694">
                  <c:v>0</c:v>
                </c:pt>
                <c:pt idx="9695">
                  <c:v>0</c:v>
                </c:pt>
                <c:pt idx="9696">
                  <c:v>0</c:v>
                </c:pt>
                <c:pt idx="9697">
                  <c:v>0</c:v>
                </c:pt>
                <c:pt idx="9698">
                  <c:v>0</c:v>
                </c:pt>
                <c:pt idx="9699">
                  <c:v>0</c:v>
                </c:pt>
                <c:pt idx="9700">
                  <c:v>0</c:v>
                </c:pt>
                <c:pt idx="9701">
                  <c:v>0</c:v>
                </c:pt>
                <c:pt idx="9702">
                  <c:v>0</c:v>
                </c:pt>
                <c:pt idx="9703">
                  <c:v>0</c:v>
                </c:pt>
                <c:pt idx="9704">
                  <c:v>0</c:v>
                </c:pt>
                <c:pt idx="9705">
                  <c:v>0</c:v>
                </c:pt>
                <c:pt idx="9706">
                  <c:v>0</c:v>
                </c:pt>
                <c:pt idx="9707">
                  <c:v>0</c:v>
                </c:pt>
                <c:pt idx="9708">
                  <c:v>0</c:v>
                </c:pt>
                <c:pt idx="9709">
                  <c:v>0</c:v>
                </c:pt>
                <c:pt idx="9710">
                  <c:v>0</c:v>
                </c:pt>
                <c:pt idx="9711">
                  <c:v>0</c:v>
                </c:pt>
                <c:pt idx="9712">
                  <c:v>0</c:v>
                </c:pt>
                <c:pt idx="9713">
                  <c:v>0</c:v>
                </c:pt>
                <c:pt idx="9714">
                  <c:v>0</c:v>
                </c:pt>
                <c:pt idx="9715">
                  <c:v>0</c:v>
                </c:pt>
                <c:pt idx="9716">
                  <c:v>0</c:v>
                </c:pt>
                <c:pt idx="9717">
                  <c:v>0</c:v>
                </c:pt>
                <c:pt idx="9718">
                  <c:v>0</c:v>
                </c:pt>
                <c:pt idx="9719">
                  <c:v>0</c:v>
                </c:pt>
                <c:pt idx="9720">
                  <c:v>0</c:v>
                </c:pt>
                <c:pt idx="9721">
                  <c:v>0</c:v>
                </c:pt>
                <c:pt idx="9722">
                  <c:v>0</c:v>
                </c:pt>
                <c:pt idx="9723">
                  <c:v>0</c:v>
                </c:pt>
                <c:pt idx="9724">
                  <c:v>0</c:v>
                </c:pt>
                <c:pt idx="9725">
                  <c:v>0</c:v>
                </c:pt>
                <c:pt idx="9726">
                  <c:v>0</c:v>
                </c:pt>
                <c:pt idx="9727">
                  <c:v>0</c:v>
                </c:pt>
                <c:pt idx="9728">
                  <c:v>0</c:v>
                </c:pt>
                <c:pt idx="9729">
                  <c:v>0</c:v>
                </c:pt>
                <c:pt idx="9730">
                  <c:v>0</c:v>
                </c:pt>
                <c:pt idx="9731">
                  <c:v>0</c:v>
                </c:pt>
                <c:pt idx="9732">
                  <c:v>0</c:v>
                </c:pt>
                <c:pt idx="9733">
                  <c:v>0</c:v>
                </c:pt>
                <c:pt idx="9734">
                  <c:v>0</c:v>
                </c:pt>
                <c:pt idx="9735">
                  <c:v>0</c:v>
                </c:pt>
                <c:pt idx="9736">
                  <c:v>0</c:v>
                </c:pt>
                <c:pt idx="9737">
                  <c:v>0</c:v>
                </c:pt>
                <c:pt idx="9738">
                  <c:v>0</c:v>
                </c:pt>
                <c:pt idx="9739">
                  <c:v>0</c:v>
                </c:pt>
                <c:pt idx="9740">
                  <c:v>0</c:v>
                </c:pt>
                <c:pt idx="9741">
                  <c:v>0</c:v>
                </c:pt>
                <c:pt idx="9742">
                  <c:v>0</c:v>
                </c:pt>
                <c:pt idx="9743">
                  <c:v>0</c:v>
                </c:pt>
                <c:pt idx="9744">
                  <c:v>0</c:v>
                </c:pt>
                <c:pt idx="9745">
                  <c:v>0</c:v>
                </c:pt>
                <c:pt idx="9746">
                  <c:v>0</c:v>
                </c:pt>
                <c:pt idx="9747">
                  <c:v>0</c:v>
                </c:pt>
                <c:pt idx="9748">
                  <c:v>0</c:v>
                </c:pt>
                <c:pt idx="9749">
                  <c:v>0</c:v>
                </c:pt>
                <c:pt idx="9750">
                  <c:v>0</c:v>
                </c:pt>
                <c:pt idx="9751">
                  <c:v>0</c:v>
                </c:pt>
                <c:pt idx="9752">
                  <c:v>0</c:v>
                </c:pt>
                <c:pt idx="9753">
                  <c:v>0</c:v>
                </c:pt>
                <c:pt idx="9754">
                  <c:v>0</c:v>
                </c:pt>
                <c:pt idx="9755">
                  <c:v>0</c:v>
                </c:pt>
                <c:pt idx="9756">
                  <c:v>0</c:v>
                </c:pt>
                <c:pt idx="9757">
                  <c:v>0</c:v>
                </c:pt>
                <c:pt idx="9758">
                  <c:v>0</c:v>
                </c:pt>
                <c:pt idx="9759">
                  <c:v>0</c:v>
                </c:pt>
                <c:pt idx="9760">
                  <c:v>0</c:v>
                </c:pt>
                <c:pt idx="9761">
                  <c:v>0</c:v>
                </c:pt>
                <c:pt idx="9762">
                  <c:v>0</c:v>
                </c:pt>
                <c:pt idx="9763">
                  <c:v>0</c:v>
                </c:pt>
                <c:pt idx="9764">
                  <c:v>0</c:v>
                </c:pt>
                <c:pt idx="9765">
                  <c:v>0</c:v>
                </c:pt>
                <c:pt idx="9766">
                  <c:v>0</c:v>
                </c:pt>
                <c:pt idx="9767">
                  <c:v>0</c:v>
                </c:pt>
                <c:pt idx="9768">
                  <c:v>0</c:v>
                </c:pt>
                <c:pt idx="9769">
                  <c:v>0</c:v>
                </c:pt>
                <c:pt idx="9770">
                  <c:v>0</c:v>
                </c:pt>
                <c:pt idx="9771">
                  <c:v>0</c:v>
                </c:pt>
                <c:pt idx="9772">
                  <c:v>0</c:v>
                </c:pt>
                <c:pt idx="9773">
                  <c:v>0</c:v>
                </c:pt>
                <c:pt idx="9774">
                  <c:v>0</c:v>
                </c:pt>
                <c:pt idx="9775">
                  <c:v>0</c:v>
                </c:pt>
                <c:pt idx="9776">
                  <c:v>0</c:v>
                </c:pt>
                <c:pt idx="9777">
                  <c:v>0</c:v>
                </c:pt>
                <c:pt idx="9778">
                  <c:v>0</c:v>
                </c:pt>
                <c:pt idx="9779">
                  <c:v>0</c:v>
                </c:pt>
                <c:pt idx="9780">
                  <c:v>0</c:v>
                </c:pt>
                <c:pt idx="9781">
                  <c:v>0</c:v>
                </c:pt>
                <c:pt idx="9782">
                  <c:v>0</c:v>
                </c:pt>
                <c:pt idx="9783">
                  <c:v>0</c:v>
                </c:pt>
                <c:pt idx="9784">
                  <c:v>0</c:v>
                </c:pt>
                <c:pt idx="9785">
                  <c:v>0</c:v>
                </c:pt>
                <c:pt idx="9786">
                  <c:v>0</c:v>
                </c:pt>
                <c:pt idx="9787">
                  <c:v>0</c:v>
                </c:pt>
                <c:pt idx="9788">
                  <c:v>0</c:v>
                </c:pt>
                <c:pt idx="9789">
                  <c:v>0</c:v>
                </c:pt>
                <c:pt idx="9790">
                  <c:v>0</c:v>
                </c:pt>
                <c:pt idx="9791">
                  <c:v>0</c:v>
                </c:pt>
                <c:pt idx="9792">
                  <c:v>0</c:v>
                </c:pt>
                <c:pt idx="9793">
                  <c:v>0</c:v>
                </c:pt>
                <c:pt idx="9794">
                  <c:v>0</c:v>
                </c:pt>
                <c:pt idx="9795">
                  <c:v>0</c:v>
                </c:pt>
                <c:pt idx="9796">
                  <c:v>0</c:v>
                </c:pt>
                <c:pt idx="9797">
                  <c:v>0</c:v>
                </c:pt>
                <c:pt idx="9798">
                  <c:v>0</c:v>
                </c:pt>
                <c:pt idx="9799">
                  <c:v>0</c:v>
                </c:pt>
                <c:pt idx="9800">
                  <c:v>0</c:v>
                </c:pt>
                <c:pt idx="9801">
                  <c:v>0</c:v>
                </c:pt>
                <c:pt idx="9802">
                  <c:v>0</c:v>
                </c:pt>
                <c:pt idx="9803">
                  <c:v>0</c:v>
                </c:pt>
                <c:pt idx="9804">
                  <c:v>0</c:v>
                </c:pt>
                <c:pt idx="9805">
                  <c:v>0</c:v>
                </c:pt>
                <c:pt idx="9806">
                  <c:v>0</c:v>
                </c:pt>
                <c:pt idx="9807">
                  <c:v>0</c:v>
                </c:pt>
                <c:pt idx="9808">
                  <c:v>0</c:v>
                </c:pt>
                <c:pt idx="9809">
                  <c:v>0</c:v>
                </c:pt>
                <c:pt idx="9810">
                  <c:v>0</c:v>
                </c:pt>
                <c:pt idx="9811">
                  <c:v>0</c:v>
                </c:pt>
                <c:pt idx="9812">
                  <c:v>0</c:v>
                </c:pt>
                <c:pt idx="9813">
                  <c:v>0</c:v>
                </c:pt>
                <c:pt idx="9814">
                  <c:v>0</c:v>
                </c:pt>
                <c:pt idx="9815">
                  <c:v>0</c:v>
                </c:pt>
                <c:pt idx="9816">
                  <c:v>0</c:v>
                </c:pt>
                <c:pt idx="9817">
                  <c:v>0</c:v>
                </c:pt>
                <c:pt idx="9818">
                  <c:v>0</c:v>
                </c:pt>
                <c:pt idx="9819">
                  <c:v>0</c:v>
                </c:pt>
                <c:pt idx="9820">
                  <c:v>0</c:v>
                </c:pt>
                <c:pt idx="9821">
                  <c:v>0</c:v>
                </c:pt>
                <c:pt idx="9822">
                  <c:v>0</c:v>
                </c:pt>
                <c:pt idx="9823">
                  <c:v>0</c:v>
                </c:pt>
                <c:pt idx="9824">
                  <c:v>0</c:v>
                </c:pt>
                <c:pt idx="9825">
                  <c:v>0</c:v>
                </c:pt>
                <c:pt idx="9826">
                  <c:v>0</c:v>
                </c:pt>
                <c:pt idx="9827">
                  <c:v>0</c:v>
                </c:pt>
                <c:pt idx="9828">
                  <c:v>0</c:v>
                </c:pt>
                <c:pt idx="9829">
                  <c:v>0</c:v>
                </c:pt>
                <c:pt idx="9830">
                  <c:v>0</c:v>
                </c:pt>
                <c:pt idx="9831">
                  <c:v>0</c:v>
                </c:pt>
                <c:pt idx="9832">
                  <c:v>0</c:v>
                </c:pt>
                <c:pt idx="9833">
                  <c:v>0</c:v>
                </c:pt>
                <c:pt idx="9834">
                  <c:v>0</c:v>
                </c:pt>
                <c:pt idx="9835">
                  <c:v>0</c:v>
                </c:pt>
                <c:pt idx="9836">
                  <c:v>0</c:v>
                </c:pt>
                <c:pt idx="9837">
                  <c:v>0</c:v>
                </c:pt>
                <c:pt idx="9838">
                  <c:v>0</c:v>
                </c:pt>
                <c:pt idx="9839">
                  <c:v>0</c:v>
                </c:pt>
                <c:pt idx="9840">
                  <c:v>0</c:v>
                </c:pt>
                <c:pt idx="9841">
                  <c:v>0</c:v>
                </c:pt>
                <c:pt idx="9842">
                  <c:v>0</c:v>
                </c:pt>
                <c:pt idx="9843">
                  <c:v>0</c:v>
                </c:pt>
                <c:pt idx="9844">
                  <c:v>0</c:v>
                </c:pt>
                <c:pt idx="9845">
                  <c:v>0</c:v>
                </c:pt>
                <c:pt idx="9846">
                  <c:v>0</c:v>
                </c:pt>
                <c:pt idx="9847">
                  <c:v>0</c:v>
                </c:pt>
                <c:pt idx="9848">
                  <c:v>0</c:v>
                </c:pt>
                <c:pt idx="9849">
                  <c:v>0</c:v>
                </c:pt>
                <c:pt idx="9850">
                  <c:v>0</c:v>
                </c:pt>
                <c:pt idx="9851">
                  <c:v>0</c:v>
                </c:pt>
                <c:pt idx="9852">
                  <c:v>0</c:v>
                </c:pt>
                <c:pt idx="9853">
                  <c:v>0</c:v>
                </c:pt>
                <c:pt idx="9854">
                  <c:v>0</c:v>
                </c:pt>
                <c:pt idx="9855">
                  <c:v>0</c:v>
                </c:pt>
                <c:pt idx="9856">
                  <c:v>0</c:v>
                </c:pt>
                <c:pt idx="9857">
                  <c:v>0</c:v>
                </c:pt>
                <c:pt idx="9858">
                  <c:v>0</c:v>
                </c:pt>
                <c:pt idx="9859">
                  <c:v>0</c:v>
                </c:pt>
                <c:pt idx="9860">
                  <c:v>0</c:v>
                </c:pt>
                <c:pt idx="9861">
                  <c:v>0</c:v>
                </c:pt>
                <c:pt idx="9862">
                  <c:v>0</c:v>
                </c:pt>
                <c:pt idx="9863">
                  <c:v>0</c:v>
                </c:pt>
                <c:pt idx="9864">
                  <c:v>0</c:v>
                </c:pt>
                <c:pt idx="9865">
                  <c:v>0</c:v>
                </c:pt>
                <c:pt idx="9866">
                  <c:v>0</c:v>
                </c:pt>
                <c:pt idx="9867">
                  <c:v>0</c:v>
                </c:pt>
                <c:pt idx="9868">
                  <c:v>0</c:v>
                </c:pt>
                <c:pt idx="9869">
                  <c:v>0</c:v>
                </c:pt>
                <c:pt idx="9870">
                  <c:v>0</c:v>
                </c:pt>
                <c:pt idx="9871">
                  <c:v>0</c:v>
                </c:pt>
                <c:pt idx="9872">
                  <c:v>0</c:v>
                </c:pt>
                <c:pt idx="9873">
                  <c:v>0</c:v>
                </c:pt>
                <c:pt idx="9874">
                  <c:v>0</c:v>
                </c:pt>
                <c:pt idx="9875">
                  <c:v>0</c:v>
                </c:pt>
                <c:pt idx="9876">
                  <c:v>0</c:v>
                </c:pt>
                <c:pt idx="9877">
                  <c:v>0</c:v>
                </c:pt>
                <c:pt idx="9878">
                  <c:v>0</c:v>
                </c:pt>
                <c:pt idx="9879">
                  <c:v>0</c:v>
                </c:pt>
                <c:pt idx="9880">
                  <c:v>0</c:v>
                </c:pt>
                <c:pt idx="9881">
                  <c:v>0</c:v>
                </c:pt>
                <c:pt idx="9882">
                  <c:v>0</c:v>
                </c:pt>
                <c:pt idx="9883">
                  <c:v>0</c:v>
                </c:pt>
                <c:pt idx="9884">
                  <c:v>0</c:v>
                </c:pt>
                <c:pt idx="9885">
                  <c:v>0</c:v>
                </c:pt>
                <c:pt idx="9886">
                  <c:v>0</c:v>
                </c:pt>
                <c:pt idx="9887">
                  <c:v>0</c:v>
                </c:pt>
                <c:pt idx="9888">
                  <c:v>0</c:v>
                </c:pt>
                <c:pt idx="9889">
                  <c:v>0</c:v>
                </c:pt>
                <c:pt idx="9890">
                  <c:v>0</c:v>
                </c:pt>
                <c:pt idx="9891">
                  <c:v>0</c:v>
                </c:pt>
                <c:pt idx="9892">
                  <c:v>0</c:v>
                </c:pt>
                <c:pt idx="9893">
                  <c:v>0</c:v>
                </c:pt>
                <c:pt idx="9894">
                  <c:v>0</c:v>
                </c:pt>
                <c:pt idx="9895">
                  <c:v>0</c:v>
                </c:pt>
                <c:pt idx="9896">
                  <c:v>0</c:v>
                </c:pt>
                <c:pt idx="9897">
                  <c:v>0</c:v>
                </c:pt>
                <c:pt idx="9898">
                  <c:v>0</c:v>
                </c:pt>
                <c:pt idx="9899">
                  <c:v>0</c:v>
                </c:pt>
                <c:pt idx="9900">
                  <c:v>0</c:v>
                </c:pt>
                <c:pt idx="9901">
                  <c:v>0</c:v>
                </c:pt>
                <c:pt idx="9902">
                  <c:v>0</c:v>
                </c:pt>
                <c:pt idx="9903">
                  <c:v>0</c:v>
                </c:pt>
                <c:pt idx="9904">
                  <c:v>0</c:v>
                </c:pt>
                <c:pt idx="9905">
                  <c:v>0</c:v>
                </c:pt>
                <c:pt idx="9906">
                  <c:v>0</c:v>
                </c:pt>
                <c:pt idx="9907">
                  <c:v>0</c:v>
                </c:pt>
                <c:pt idx="9908">
                  <c:v>0</c:v>
                </c:pt>
                <c:pt idx="9909">
                  <c:v>0</c:v>
                </c:pt>
                <c:pt idx="9910">
                  <c:v>0</c:v>
                </c:pt>
                <c:pt idx="9911">
                  <c:v>0</c:v>
                </c:pt>
                <c:pt idx="9912">
                  <c:v>0</c:v>
                </c:pt>
                <c:pt idx="9913">
                  <c:v>0</c:v>
                </c:pt>
                <c:pt idx="9914">
                  <c:v>0</c:v>
                </c:pt>
                <c:pt idx="9915">
                  <c:v>0</c:v>
                </c:pt>
                <c:pt idx="9916">
                  <c:v>0</c:v>
                </c:pt>
                <c:pt idx="9917">
                  <c:v>0</c:v>
                </c:pt>
                <c:pt idx="9918">
                  <c:v>0</c:v>
                </c:pt>
                <c:pt idx="9919">
                  <c:v>0</c:v>
                </c:pt>
                <c:pt idx="9920">
                  <c:v>0</c:v>
                </c:pt>
                <c:pt idx="9921">
                  <c:v>0</c:v>
                </c:pt>
                <c:pt idx="9922">
                  <c:v>0</c:v>
                </c:pt>
                <c:pt idx="9923">
                  <c:v>0</c:v>
                </c:pt>
                <c:pt idx="9924">
                  <c:v>0</c:v>
                </c:pt>
                <c:pt idx="9925">
                  <c:v>0</c:v>
                </c:pt>
                <c:pt idx="9926">
                  <c:v>0</c:v>
                </c:pt>
                <c:pt idx="9927">
                  <c:v>0</c:v>
                </c:pt>
                <c:pt idx="9928">
                  <c:v>0</c:v>
                </c:pt>
                <c:pt idx="9929">
                  <c:v>0</c:v>
                </c:pt>
                <c:pt idx="9930">
                  <c:v>0</c:v>
                </c:pt>
                <c:pt idx="9931">
                  <c:v>0</c:v>
                </c:pt>
                <c:pt idx="9932">
                  <c:v>0</c:v>
                </c:pt>
                <c:pt idx="9933">
                  <c:v>0</c:v>
                </c:pt>
                <c:pt idx="9934">
                  <c:v>0</c:v>
                </c:pt>
                <c:pt idx="9935">
                  <c:v>0</c:v>
                </c:pt>
                <c:pt idx="9936">
                  <c:v>0</c:v>
                </c:pt>
                <c:pt idx="9937">
                  <c:v>0</c:v>
                </c:pt>
                <c:pt idx="9938">
                  <c:v>0</c:v>
                </c:pt>
                <c:pt idx="9939">
                  <c:v>0</c:v>
                </c:pt>
                <c:pt idx="9940">
                  <c:v>0</c:v>
                </c:pt>
                <c:pt idx="9941">
                  <c:v>0</c:v>
                </c:pt>
                <c:pt idx="9942">
                  <c:v>0</c:v>
                </c:pt>
                <c:pt idx="9943">
                  <c:v>0</c:v>
                </c:pt>
                <c:pt idx="9944">
                  <c:v>0</c:v>
                </c:pt>
                <c:pt idx="9945">
                  <c:v>0</c:v>
                </c:pt>
                <c:pt idx="9946">
                  <c:v>0</c:v>
                </c:pt>
                <c:pt idx="9947">
                  <c:v>0</c:v>
                </c:pt>
                <c:pt idx="9948">
                  <c:v>0</c:v>
                </c:pt>
                <c:pt idx="9949">
                  <c:v>0</c:v>
                </c:pt>
                <c:pt idx="9950">
                  <c:v>0</c:v>
                </c:pt>
                <c:pt idx="9951">
                  <c:v>0</c:v>
                </c:pt>
                <c:pt idx="9952">
                  <c:v>0</c:v>
                </c:pt>
                <c:pt idx="9953">
                  <c:v>0</c:v>
                </c:pt>
                <c:pt idx="9954">
                  <c:v>0</c:v>
                </c:pt>
                <c:pt idx="9955">
                  <c:v>0</c:v>
                </c:pt>
                <c:pt idx="9956">
                  <c:v>0</c:v>
                </c:pt>
                <c:pt idx="9957">
                  <c:v>0</c:v>
                </c:pt>
                <c:pt idx="9958">
                  <c:v>0</c:v>
                </c:pt>
                <c:pt idx="9959">
                  <c:v>0</c:v>
                </c:pt>
                <c:pt idx="9960">
                  <c:v>0</c:v>
                </c:pt>
                <c:pt idx="9961">
                  <c:v>0</c:v>
                </c:pt>
                <c:pt idx="9962">
                  <c:v>0</c:v>
                </c:pt>
                <c:pt idx="9963">
                  <c:v>0</c:v>
                </c:pt>
                <c:pt idx="9964">
                  <c:v>0</c:v>
                </c:pt>
                <c:pt idx="9965">
                  <c:v>0</c:v>
                </c:pt>
                <c:pt idx="9966">
                  <c:v>0</c:v>
                </c:pt>
                <c:pt idx="9967">
                  <c:v>0</c:v>
                </c:pt>
                <c:pt idx="9968">
                  <c:v>0</c:v>
                </c:pt>
                <c:pt idx="9969">
                  <c:v>0</c:v>
                </c:pt>
                <c:pt idx="9970">
                  <c:v>0</c:v>
                </c:pt>
                <c:pt idx="9971">
                  <c:v>0</c:v>
                </c:pt>
                <c:pt idx="9972">
                  <c:v>0</c:v>
                </c:pt>
                <c:pt idx="9973">
                  <c:v>0</c:v>
                </c:pt>
                <c:pt idx="9974">
                  <c:v>0</c:v>
                </c:pt>
                <c:pt idx="9975">
                  <c:v>0</c:v>
                </c:pt>
                <c:pt idx="9976">
                  <c:v>0</c:v>
                </c:pt>
                <c:pt idx="9977">
                  <c:v>0</c:v>
                </c:pt>
                <c:pt idx="9978">
                  <c:v>0</c:v>
                </c:pt>
                <c:pt idx="9979">
                  <c:v>0</c:v>
                </c:pt>
                <c:pt idx="9980">
                  <c:v>0</c:v>
                </c:pt>
                <c:pt idx="9981">
                  <c:v>0</c:v>
                </c:pt>
                <c:pt idx="9982">
                  <c:v>0</c:v>
                </c:pt>
                <c:pt idx="9983">
                  <c:v>0</c:v>
                </c:pt>
                <c:pt idx="9984">
                  <c:v>0</c:v>
                </c:pt>
                <c:pt idx="9985">
                  <c:v>0</c:v>
                </c:pt>
                <c:pt idx="9986">
                  <c:v>0</c:v>
                </c:pt>
                <c:pt idx="9987">
                  <c:v>0</c:v>
                </c:pt>
                <c:pt idx="9988">
                  <c:v>0</c:v>
                </c:pt>
                <c:pt idx="9989">
                  <c:v>0</c:v>
                </c:pt>
                <c:pt idx="9990">
                  <c:v>0</c:v>
                </c:pt>
                <c:pt idx="9991">
                  <c:v>0</c:v>
                </c:pt>
                <c:pt idx="9992">
                  <c:v>0</c:v>
                </c:pt>
                <c:pt idx="9993">
                  <c:v>0</c:v>
                </c:pt>
                <c:pt idx="9994">
                  <c:v>0</c:v>
                </c:pt>
                <c:pt idx="9995">
                  <c:v>0</c:v>
                </c:pt>
                <c:pt idx="9996">
                  <c:v>0</c:v>
                </c:pt>
                <c:pt idx="9997">
                  <c:v>0</c:v>
                </c:pt>
                <c:pt idx="9998">
                  <c:v>0</c:v>
                </c:pt>
                <c:pt idx="9999">
                  <c:v>0</c:v>
                </c:pt>
                <c:pt idx="10000">
                  <c:v>0</c:v>
                </c:pt>
                <c:pt idx="10001">
                  <c:v>0</c:v>
                </c:pt>
                <c:pt idx="10002">
                  <c:v>0</c:v>
                </c:pt>
                <c:pt idx="10003">
                  <c:v>0</c:v>
                </c:pt>
                <c:pt idx="10004">
                  <c:v>0</c:v>
                </c:pt>
                <c:pt idx="10005">
                  <c:v>0</c:v>
                </c:pt>
                <c:pt idx="10006">
                  <c:v>0</c:v>
                </c:pt>
                <c:pt idx="10007">
                  <c:v>0</c:v>
                </c:pt>
                <c:pt idx="10008">
                  <c:v>0</c:v>
                </c:pt>
                <c:pt idx="10009">
                  <c:v>0</c:v>
                </c:pt>
                <c:pt idx="10010">
                  <c:v>0</c:v>
                </c:pt>
                <c:pt idx="10011">
                  <c:v>0</c:v>
                </c:pt>
                <c:pt idx="10012">
                  <c:v>0</c:v>
                </c:pt>
                <c:pt idx="10013">
                  <c:v>0</c:v>
                </c:pt>
                <c:pt idx="10014">
                  <c:v>0</c:v>
                </c:pt>
                <c:pt idx="10015">
                  <c:v>0</c:v>
                </c:pt>
                <c:pt idx="10016">
                  <c:v>0</c:v>
                </c:pt>
                <c:pt idx="10017">
                  <c:v>0</c:v>
                </c:pt>
                <c:pt idx="10018">
                  <c:v>0</c:v>
                </c:pt>
                <c:pt idx="10019">
                  <c:v>0</c:v>
                </c:pt>
                <c:pt idx="10020">
                  <c:v>0</c:v>
                </c:pt>
                <c:pt idx="10021">
                  <c:v>0</c:v>
                </c:pt>
                <c:pt idx="10022">
                  <c:v>0</c:v>
                </c:pt>
                <c:pt idx="10023">
                  <c:v>0</c:v>
                </c:pt>
                <c:pt idx="10024">
                  <c:v>0</c:v>
                </c:pt>
                <c:pt idx="10025">
                  <c:v>0</c:v>
                </c:pt>
                <c:pt idx="10026">
                  <c:v>0</c:v>
                </c:pt>
                <c:pt idx="10027">
                  <c:v>0</c:v>
                </c:pt>
                <c:pt idx="10028">
                  <c:v>0</c:v>
                </c:pt>
                <c:pt idx="10029">
                  <c:v>0</c:v>
                </c:pt>
                <c:pt idx="10030">
                  <c:v>0</c:v>
                </c:pt>
                <c:pt idx="10031">
                  <c:v>0</c:v>
                </c:pt>
                <c:pt idx="10032">
                  <c:v>0</c:v>
                </c:pt>
                <c:pt idx="10033">
                  <c:v>0</c:v>
                </c:pt>
                <c:pt idx="10034">
                  <c:v>0</c:v>
                </c:pt>
                <c:pt idx="10035">
                  <c:v>0</c:v>
                </c:pt>
                <c:pt idx="10036">
                  <c:v>0</c:v>
                </c:pt>
                <c:pt idx="10037">
                  <c:v>0</c:v>
                </c:pt>
                <c:pt idx="10038">
                  <c:v>0</c:v>
                </c:pt>
                <c:pt idx="10039">
                  <c:v>0</c:v>
                </c:pt>
                <c:pt idx="10040">
                  <c:v>0</c:v>
                </c:pt>
                <c:pt idx="10041">
                  <c:v>0</c:v>
                </c:pt>
                <c:pt idx="10042">
                  <c:v>0</c:v>
                </c:pt>
                <c:pt idx="10043">
                  <c:v>0</c:v>
                </c:pt>
                <c:pt idx="10044">
                  <c:v>0</c:v>
                </c:pt>
                <c:pt idx="10045">
                  <c:v>0</c:v>
                </c:pt>
                <c:pt idx="10046">
                  <c:v>0</c:v>
                </c:pt>
                <c:pt idx="10047">
                  <c:v>0</c:v>
                </c:pt>
                <c:pt idx="10048">
                  <c:v>0</c:v>
                </c:pt>
                <c:pt idx="10049">
                  <c:v>0</c:v>
                </c:pt>
                <c:pt idx="10050">
                  <c:v>0</c:v>
                </c:pt>
                <c:pt idx="10051">
                  <c:v>0</c:v>
                </c:pt>
                <c:pt idx="10052">
                  <c:v>0</c:v>
                </c:pt>
                <c:pt idx="10053">
                  <c:v>0</c:v>
                </c:pt>
                <c:pt idx="10054">
                  <c:v>0</c:v>
                </c:pt>
                <c:pt idx="10055">
                  <c:v>0</c:v>
                </c:pt>
                <c:pt idx="10056">
                  <c:v>0</c:v>
                </c:pt>
                <c:pt idx="10057">
                  <c:v>0</c:v>
                </c:pt>
                <c:pt idx="10058">
                  <c:v>0</c:v>
                </c:pt>
                <c:pt idx="10059">
                  <c:v>0</c:v>
                </c:pt>
                <c:pt idx="10060">
                  <c:v>0</c:v>
                </c:pt>
                <c:pt idx="10061">
                  <c:v>0</c:v>
                </c:pt>
                <c:pt idx="10062">
                  <c:v>0</c:v>
                </c:pt>
                <c:pt idx="10063">
                  <c:v>0</c:v>
                </c:pt>
                <c:pt idx="10064">
                  <c:v>0</c:v>
                </c:pt>
                <c:pt idx="10065">
                  <c:v>0</c:v>
                </c:pt>
                <c:pt idx="10066">
                  <c:v>0</c:v>
                </c:pt>
                <c:pt idx="10067">
                  <c:v>0</c:v>
                </c:pt>
                <c:pt idx="10068">
                  <c:v>0</c:v>
                </c:pt>
                <c:pt idx="10069">
                  <c:v>0</c:v>
                </c:pt>
                <c:pt idx="10070">
                  <c:v>0</c:v>
                </c:pt>
                <c:pt idx="10071">
                  <c:v>0</c:v>
                </c:pt>
                <c:pt idx="10072">
                  <c:v>0</c:v>
                </c:pt>
                <c:pt idx="10073">
                  <c:v>0</c:v>
                </c:pt>
                <c:pt idx="10074">
                  <c:v>0</c:v>
                </c:pt>
                <c:pt idx="10075">
                  <c:v>0</c:v>
                </c:pt>
                <c:pt idx="10076">
                  <c:v>0</c:v>
                </c:pt>
                <c:pt idx="10077">
                  <c:v>0</c:v>
                </c:pt>
                <c:pt idx="10078">
                  <c:v>0</c:v>
                </c:pt>
                <c:pt idx="10079">
                  <c:v>0</c:v>
                </c:pt>
                <c:pt idx="10080">
                  <c:v>0</c:v>
                </c:pt>
                <c:pt idx="10081">
                  <c:v>0</c:v>
                </c:pt>
                <c:pt idx="10082">
                  <c:v>0</c:v>
                </c:pt>
                <c:pt idx="10083">
                  <c:v>0</c:v>
                </c:pt>
                <c:pt idx="10084">
                  <c:v>0</c:v>
                </c:pt>
                <c:pt idx="10085">
                  <c:v>0</c:v>
                </c:pt>
                <c:pt idx="10086">
                  <c:v>0</c:v>
                </c:pt>
                <c:pt idx="10087">
                  <c:v>0</c:v>
                </c:pt>
                <c:pt idx="10088">
                  <c:v>0</c:v>
                </c:pt>
                <c:pt idx="10089">
                  <c:v>0</c:v>
                </c:pt>
                <c:pt idx="10090">
                  <c:v>0</c:v>
                </c:pt>
                <c:pt idx="10091">
                  <c:v>0</c:v>
                </c:pt>
                <c:pt idx="10092">
                  <c:v>0</c:v>
                </c:pt>
                <c:pt idx="10093">
                  <c:v>0</c:v>
                </c:pt>
                <c:pt idx="10094">
                  <c:v>0</c:v>
                </c:pt>
                <c:pt idx="10095">
                  <c:v>0</c:v>
                </c:pt>
                <c:pt idx="10096">
                  <c:v>0</c:v>
                </c:pt>
                <c:pt idx="10097">
                  <c:v>0</c:v>
                </c:pt>
                <c:pt idx="10098">
                  <c:v>0</c:v>
                </c:pt>
                <c:pt idx="10099">
                  <c:v>0</c:v>
                </c:pt>
                <c:pt idx="10100">
                  <c:v>0</c:v>
                </c:pt>
                <c:pt idx="10101">
                  <c:v>0</c:v>
                </c:pt>
                <c:pt idx="10102">
                  <c:v>0</c:v>
                </c:pt>
                <c:pt idx="10103">
                  <c:v>0</c:v>
                </c:pt>
                <c:pt idx="10104">
                  <c:v>0</c:v>
                </c:pt>
                <c:pt idx="10105">
                  <c:v>0</c:v>
                </c:pt>
                <c:pt idx="10106">
                  <c:v>0</c:v>
                </c:pt>
                <c:pt idx="10107">
                  <c:v>0</c:v>
                </c:pt>
                <c:pt idx="10108">
                  <c:v>0</c:v>
                </c:pt>
                <c:pt idx="10109">
                  <c:v>0</c:v>
                </c:pt>
                <c:pt idx="10110">
                  <c:v>0</c:v>
                </c:pt>
                <c:pt idx="10111">
                  <c:v>0</c:v>
                </c:pt>
                <c:pt idx="10112">
                  <c:v>0</c:v>
                </c:pt>
                <c:pt idx="10113">
                  <c:v>0</c:v>
                </c:pt>
                <c:pt idx="10114">
                  <c:v>0</c:v>
                </c:pt>
                <c:pt idx="10115">
                  <c:v>0</c:v>
                </c:pt>
                <c:pt idx="10116">
                  <c:v>0</c:v>
                </c:pt>
                <c:pt idx="10117">
                  <c:v>0</c:v>
                </c:pt>
                <c:pt idx="10118">
                  <c:v>0</c:v>
                </c:pt>
                <c:pt idx="10119">
                  <c:v>0</c:v>
                </c:pt>
                <c:pt idx="10120">
                  <c:v>0</c:v>
                </c:pt>
                <c:pt idx="10121">
                  <c:v>0</c:v>
                </c:pt>
                <c:pt idx="10122">
                  <c:v>0</c:v>
                </c:pt>
                <c:pt idx="10123">
                  <c:v>0</c:v>
                </c:pt>
                <c:pt idx="10124">
                  <c:v>0</c:v>
                </c:pt>
                <c:pt idx="10125">
                  <c:v>0</c:v>
                </c:pt>
                <c:pt idx="10126">
                  <c:v>0</c:v>
                </c:pt>
                <c:pt idx="10127">
                  <c:v>0</c:v>
                </c:pt>
                <c:pt idx="10128">
                  <c:v>0</c:v>
                </c:pt>
                <c:pt idx="10129">
                  <c:v>0</c:v>
                </c:pt>
                <c:pt idx="10130">
                  <c:v>0</c:v>
                </c:pt>
                <c:pt idx="10131">
                  <c:v>0</c:v>
                </c:pt>
                <c:pt idx="10132">
                  <c:v>0</c:v>
                </c:pt>
                <c:pt idx="10133">
                  <c:v>0</c:v>
                </c:pt>
                <c:pt idx="10134">
                  <c:v>0</c:v>
                </c:pt>
                <c:pt idx="10135">
                  <c:v>0</c:v>
                </c:pt>
                <c:pt idx="10136">
                  <c:v>0</c:v>
                </c:pt>
                <c:pt idx="10137">
                  <c:v>0</c:v>
                </c:pt>
                <c:pt idx="10138">
                  <c:v>0</c:v>
                </c:pt>
                <c:pt idx="10139">
                  <c:v>0</c:v>
                </c:pt>
                <c:pt idx="10140">
                  <c:v>0</c:v>
                </c:pt>
                <c:pt idx="10141">
                  <c:v>0</c:v>
                </c:pt>
                <c:pt idx="10142">
                  <c:v>0</c:v>
                </c:pt>
                <c:pt idx="10143">
                  <c:v>0</c:v>
                </c:pt>
                <c:pt idx="10144">
                  <c:v>0</c:v>
                </c:pt>
                <c:pt idx="10145">
                  <c:v>0</c:v>
                </c:pt>
                <c:pt idx="10146">
                  <c:v>0</c:v>
                </c:pt>
                <c:pt idx="10147">
                  <c:v>0</c:v>
                </c:pt>
                <c:pt idx="10148">
                  <c:v>0</c:v>
                </c:pt>
                <c:pt idx="10149">
                  <c:v>0</c:v>
                </c:pt>
                <c:pt idx="10150">
                  <c:v>0</c:v>
                </c:pt>
                <c:pt idx="10151">
                  <c:v>0</c:v>
                </c:pt>
                <c:pt idx="10152">
                  <c:v>0</c:v>
                </c:pt>
                <c:pt idx="10153">
                  <c:v>0</c:v>
                </c:pt>
                <c:pt idx="10154">
                  <c:v>0</c:v>
                </c:pt>
                <c:pt idx="10155">
                  <c:v>0</c:v>
                </c:pt>
                <c:pt idx="10156">
                  <c:v>0</c:v>
                </c:pt>
                <c:pt idx="10157">
                  <c:v>0</c:v>
                </c:pt>
                <c:pt idx="10158">
                  <c:v>0</c:v>
                </c:pt>
                <c:pt idx="10159">
                  <c:v>0</c:v>
                </c:pt>
                <c:pt idx="10160">
                  <c:v>0</c:v>
                </c:pt>
                <c:pt idx="10161">
                  <c:v>0</c:v>
                </c:pt>
                <c:pt idx="10162">
                  <c:v>0</c:v>
                </c:pt>
                <c:pt idx="10163">
                  <c:v>0</c:v>
                </c:pt>
                <c:pt idx="10164">
                  <c:v>0</c:v>
                </c:pt>
                <c:pt idx="10165">
                  <c:v>0</c:v>
                </c:pt>
                <c:pt idx="10166">
                  <c:v>0</c:v>
                </c:pt>
                <c:pt idx="10167">
                  <c:v>0</c:v>
                </c:pt>
                <c:pt idx="10168">
                  <c:v>0</c:v>
                </c:pt>
                <c:pt idx="10169">
                  <c:v>0</c:v>
                </c:pt>
                <c:pt idx="10170">
                  <c:v>0</c:v>
                </c:pt>
                <c:pt idx="10171">
                  <c:v>0</c:v>
                </c:pt>
                <c:pt idx="10172">
                  <c:v>0</c:v>
                </c:pt>
                <c:pt idx="10173">
                  <c:v>0</c:v>
                </c:pt>
                <c:pt idx="10174">
                  <c:v>0</c:v>
                </c:pt>
                <c:pt idx="10175">
                  <c:v>0</c:v>
                </c:pt>
                <c:pt idx="10176">
                  <c:v>0</c:v>
                </c:pt>
                <c:pt idx="10177">
                  <c:v>0</c:v>
                </c:pt>
                <c:pt idx="10178">
                  <c:v>0</c:v>
                </c:pt>
                <c:pt idx="10179">
                  <c:v>0</c:v>
                </c:pt>
                <c:pt idx="10180">
                  <c:v>0</c:v>
                </c:pt>
                <c:pt idx="10181">
                  <c:v>0</c:v>
                </c:pt>
                <c:pt idx="10182">
                  <c:v>0</c:v>
                </c:pt>
                <c:pt idx="10183">
                  <c:v>0</c:v>
                </c:pt>
                <c:pt idx="10184">
                  <c:v>0</c:v>
                </c:pt>
                <c:pt idx="10185">
                  <c:v>0</c:v>
                </c:pt>
                <c:pt idx="10186">
                  <c:v>0</c:v>
                </c:pt>
                <c:pt idx="10187">
                  <c:v>0</c:v>
                </c:pt>
                <c:pt idx="10188">
                  <c:v>0</c:v>
                </c:pt>
                <c:pt idx="10189">
                  <c:v>0</c:v>
                </c:pt>
                <c:pt idx="10190">
                  <c:v>0</c:v>
                </c:pt>
                <c:pt idx="10191">
                  <c:v>0</c:v>
                </c:pt>
                <c:pt idx="10192">
                  <c:v>0</c:v>
                </c:pt>
                <c:pt idx="10193">
                  <c:v>0</c:v>
                </c:pt>
                <c:pt idx="10194">
                  <c:v>0</c:v>
                </c:pt>
                <c:pt idx="10195">
                  <c:v>0</c:v>
                </c:pt>
                <c:pt idx="10196">
                  <c:v>0</c:v>
                </c:pt>
                <c:pt idx="10197">
                  <c:v>0</c:v>
                </c:pt>
                <c:pt idx="10198">
                  <c:v>0</c:v>
                </c:pt>
                <c:pt idx="10199">
                  <c:v>0</c:v>
                </c:pt>
                <c:pt idx="10200">
                  <c:v>0</c:v>
                </c:pt>
                <c:pt idx="10201">
                  <c:v>0</c:v>
                </c:pt>
                <c:pt idx="10202">
                  <c:v>0</c:v>
                </c:pt>
                <c:pt idx="10203">
                  <c:v>0</c:v>
                </c:pt>
                <c:pt idx="10204">
                  <c:v>0</c:v>
                </c:pt>
                <c:pt idx="10205">
                  <c:v>0</c:v>
                </c:pt>
                <c:pt idx="10206">
                  <c:v>0</c:v>
                </c:pt>
                <c:pt idx="10207">
                  <c:v>0</c:v>
                </c:pt>
                <c:pt idx="10208">
                  <c:v>0</c:v>
                </c:pt>
                <c:pt idx="10209">
                  <c:v>0</c:v>
                </c:pt>
                <c:pt idx="10210">
                  <c:v>0</c:v>
                </c:pt>
                <c:pt idx="10211">
                  <c:v>0</c:v>
                </c:pt>
                <c:pt idx="10212">
                  <c:v>0</c:v>
                </c:pt>
                <c:pt idx="10213">
                  <c:v>0</c:v>
                </c:pt>
                <c:pt idx="10214">
                  <c:v>0</c:v>
                </c:pt>
                <c:pt idx="10215">
                  <c:v>0</c:v>
                </c:pt>
                <c:pt idx="10216">
                  <c:v>0</c:v>
                </c:pt>
                <c:pt idx="10217">
                  <c:v>0</c:v>
                </c:pt>
                <c:pt idx="10218">
                  <c:v>0</c:v>
                </c:pt>
                <c:pt idx="10219">
                  <c:v>0</c:v>
                </c:pt>
                <c:pt idx="10220">
                  <c:v>0</c:v>
                </c:pt>
                <c:pt idx="10221">
                  <c:v>0</c:v>
                </c:pt>
                <c:pt idx="10222">
                  <c:v>0</c:v>
                </c:pt>
                <c:pt idx="10223">
                  <c:v>0</c:v>
                </c:pt>
                <c:pt idx="10224">
                  <c:v>0</c:v>
                </c:pt>
                <c:pt idx="10225">
                  <c:v>0</c:v>
                </c:pt>
                <c:pt idx="10226">
                  <c:v>0</c:v>
                </c:pt>
                <c:pt idx="10227">
                  <c:v>0</c:v>
                </c:pt>
                <c:pt idx="10228">
                  <c:v>0</c:v>
                </c:pt>
                <c:pt idx="10229">
                  <c:v>0</c:v>
                </c:pt>
                <c:pt idx="10230">
                  <c:v>0</c:v>
                </c:pt>
                <c:pt idx="10231">
                  <c:v>0</c:v>
                </c:pt>
                <c:pt idx="10232">
                  <c:v>0</c:v>
                </c:pt>
                <c:pt idx="10233">
                  <c:v>0</c:v>
                </c:pt>
                <c:pt idx="10234">
                  <c:v>0</c:v>
                </c:pt>
                <c:pt idx="10235">
                  <c:v>0</c:v>
                </c:pt>
                <c:pt idx="10236">
                  <c:v>0</c:v>
                </c:pt>
                <c:pt idx="10237">
                  <c:v>0</c:v>
                </c:pt>
                <c:pt idx="10238">
                  <c:v>0</c:v>
                </c:pt>
                <c:pt idx="10239">
                  <c:v>0</c:v>
                </c:pt>
                <c:pt idx="10240">
                  <c:v>0</c:v>
                </c:pt>
                <c:pt idx="10241">
                  <c:v>0</c:v>
                </c:pt>
                <c:pt idx="10242">
                  <c:v>0</c:v>
                </c:pt>
                <c:pt idx="10243">
                  <c:v>0</c:v>
                </c:pt>
                <c:pt idx="10244">
                  <c:v>0</c:v>
                </c:pt>
                <c:pt idx="10245">
                  <c:v>0</c:v>
                </c:pt>
                <c:pt idx="10246">
                  <c:v>0</c:v>
                </c:pt>
                <c:pt idx="10247">
                  <c:v>0</c:v>
                </c:pt>
                <c:pt idx="10248">
                  <c:v>0</c:v>
                </c:pt>
                <c:pt idx="10249">
                  <c:v>0</c:v>
                </c:pt>
                <c:pt idx="10250">
                  <c:v>0</c:v>
                </c:pt>
                <c:pt idx="10251">
                  <c:v>0</c:v>
                </c:pt>
                <c:pt idx="10252">
                  <c:v>0</c:v>
                </c:pt>
                <c:pt idx="10253">
                  <c:v>0</c:v>
                </c:pt>
                <c:pt idx="10254">
                  <c:v>0</c:v>
                </c:pt>
                <c:pt idx="10255">
                  <c:v>0</c:v>
                </c:pt>
                <c:pt idx="10256">
                  <c:v>0</c:v>
                </c:pt>
                <c:pt idx="10257">
                  <c:v>0</c:v>
                </c:pt>
                <c:pt idx="10258">
                  <c:v>0</c:v>
                </c:pt>
                <c:pt idx="10259">
                  <c:v>0</c:v>
                </c:pt>
                <c:pt idx="10260">
                  <c:v>0</c:v>
                </c:pt>
                <c:pt idx="10261">
                  <c:v>0</c:v>
                </c:pt>
                <c:pt idx="10262">
                  <c:v>0</c:v>
                </c:pt>
                <c:pt idx="10263">
                  <c:v>0</c:v>
                </c:pt>
                <c:pt idx="10264">
                  <c:v>0</c:v>
                </c:pt>
                <c:pt idx="10265">
                  <c:v>0</c:v>
                </c:pt>
                <c:pt idx="10266">
                  <c:v>0</c:v>
                </c:pt>
                <c:pt idx="10267">
                  <c:v>0</c:v>
                </c:pt>
                <c:pt idx="10268">
                  <c:v>0</c:v>
                </c:pt>
                <c:pt idx="10269">
                  <c:v>0</c:v>
                </c:pt>
                <c:pt idx="10270">
                  <c:v>0</c:v>
                </c:pt>
                <c:pt idx="10271">
                  <c:v>0</c:v>
                </c:pt>
                <c:pt idx="10272">
                  <c:v>0</c:v>
                </c:pt>
                <c:pt idx="10273">
                  <c:v>0</c:v>
                </c:pt>
                <c:pt idx="10274">
                  <c:v>0</c:v>
                </c:pt>
                <c:pt idx="10275">
                  <c:v>0</c:v>
                </c:pt>
                <c:pt idx="10276">
                  <c:v>0</c:v>
                </c:pt>
                <c:pt idx="10277">
                  <c:v>0</c:v>
                </c:pt>
                <c:pt idx="10278">
                  <c:v>0</c:v>
                </c:pt>
                <c:pt idx="10279">
                  <c:v>0</c:v>
                </c:pt>
                <c:pt idx="10280">
                  <c:v>0</c:v>
                </c:pt>
                <c:pt idx="10281">
                  <c:v>0</c:v>
                </c:pt>
                <c:pt idx="10282">
                  <c:v>0</c:v>
                </c:pt>
                <c:pt idx="10283">
                  <c:v>0</c:v>
                </c:pt>
                <c:pt idx="10284">
                  <c:v>0</c:v>
                </c:pt>
                <c:pt idx="10285">
                  <c:v>0</c:v>
                </c:pt>
                <c:pt idx="10286">
                  <c:v>0</c:v>
                </c:pt>
                <c:pt idx="10287">
                  <c:v>0</c:v>
                </c:pt>
                <c:pt idx="10288">
                  <c:v>0</c:v>
                </c:pt>
                <c:pt idx="10289">
                  <c:v>0</c:v>
                </c:pt>
                <c:pt idx="10290">
                  <c:v>0</c:v>
                </c:pt>
                <c:pt idx="10291">
                  <c:v>0</c:v>
                </c:pt>
                <c:pt idx="10292">
                  <c:v>0</c:v>
                </c:pt>
                <c:pt idx="10293">
                  <c:v>0</c:v>
                </c:pt>
                <c:pt idx="10294">
                  <c:v>0</c:v>
                </c:pt>
                <c:pt idx="10295">
                  <c:v>0</c:v>
                </c:pt>
                <c:pt idx="10296">
                  <c:v>0</c:v>
                </c:pt>
                <c:pt idx="10297">
                  <c:v>0</c:v>
                </c:pt>
                <c:pt idx="10298">
                  <c:v>0</c:v>
                </c:pt>
                <c:pt idx="10299">
                  <c:v>0</c:v>
                </c:pt>
                <c:pt idx="10300">
                  <c:v>0</c:v>
                </c:pt>
                <c:pt idx="10301">
                  <c:v>0</c:v>
                </c:pt>
                <c:pt idx="10302">
                  <c:v>0</c:v>
                </c:pt>
                <c:pt idx="10303">
                  <c:v>0</c:v>
                </c:pt>
                <c:pt idx="10304">
                  <c:v>0</c:v>
                </c:pt>
                <c:pt idx="10305">
                  <c:v>0</c:v>
                </c:pt>
                <c:pt idx="10306">
                  <c:v>0</c:v>
                </c:pt>
                <c:pt idx="10307">
                  <c:v>0</c:v>
                </c:pt>
                <c:pt idx="10308">
                  <c:v>0</c:v>
                </c:pt>
                <c:pt idx="10309">
                  <c:v>0</c:v>
                </c:pt>
                <c:pt idx="10310">
                  <c:v>0</c:v>
                </c:pt>
                <c:pt idx="10311">
                  <c:v>0</c:v>
                </c:pt>
                <c:pt idx="10312">
                  <c:v>0</c:v>
                </c:pt>
                <c:pt idx="10313">
                  <c:v>0</c:v>
                </c:pt>
                <c:pt idx="10314">
                  <c:v>0</c:v>
                </c:pt>
                <c:pt idx="10315">
                  <c:v>0</c:v>
                </c:pt>
                <c:pt idx="10316">
                  <c:v>0</c:v>
                </c:pt>
                <c:pt idx="10317">
                  <c:v>0</c:v>
                </c:pt>
                <c:pt idx="10318">
                  <c:v>0</c:v>
                </c:pt>
                <c:pt idx="10319">
                  <c:v>0</c:v>
                </c:pt>
                <c:pt idx="10320">
                  <c:v>0</c:v>
                </c:pt>
                <c:pt idx="10321">
                  <c:v>0</c:v>
                </c:pt>
                <c:pt idx="10322">
                  <c:v>0</c:v>
                </c:pt>
                <c:pt idx="10323">
                  <c:v>0</c:v>
                </c:pt>
                <c:pt idx="10324">
                  <c:v>0</c:v>
                </c:pt>
                <c:pt idx="10325">
                  <c:v>0</c:v>
                </c:pt>
                <c:pt idx="10326">
                  <c:v>0</c:v>
                </c:pt>
                <c:pt idx="10327">
                  <c:v>0</c:v>
                </c:pt>
                <c:pt idx="10328">
                  <c:v>0</c:v>
                </c:pt>
                <c:pt idx="10329">
                  <c:v>0</c:v>
                </c:pt>
                <c:pt idx="10330">
                  <c:v>0</c:v>
                </c:pt>
                <c:pt idx="10331">
                  <c:v>0</c:v>
                </c:pt>
                <c:pt idx="10332">
                  <c:v>0</c:v>
                </c:pt>
                <c:pt idx="10333">
                  <c:v>0</c:v>
                </c:pt>
                <c:pt idx="10334">
                  <c:v>0</c:v>
                </c:pt>
                <c:pt idx="10335">
                  <c:v>0</c:v>
                </c:pt>
                <c:pt idx="10336">
                  <c:v>0</c:v>
                </c:pt>
                <c:pt idx="10337">
                  <c:v>0</c:v>
                </c:pt>
                <c:pt idx="10338">
                  <c:v>0</c:v>
                </c:pt>
                <c:pt idx="10339">
                  <c:v>0</c:v>
                </c:pt>
                <c:pt idx="10340">
                  <c:v>0</c:v>
                </c:pt>
                <c:pt idx="10341">
                  <c:v>0</c:v>
                </c:pt>
                <c:pt idx="10342">
                  <c:v>0</c:v>
                </c:pt>
                <c:pt idx="10343">
                  <c:v>0</c:v>
                </c:pt>
                <c:pt idx="10344">
                  <c:v>0</c:v>
                </c:pt>
                <c:pt idx="10345">
                  <c:v>0</c:v>
                </c:pt>
                <c:pt idx="10346">
                  <c:v>0</c:v>
                </c:pt>
                <c:pt idx="10347">
                  <c:v>0</c:v>
                </c:pt>
                <c:pt idx="10348">
                  <c:v>0</c:v>
                </c:pt>
                <c:pt idx="10349">
                  <c:v>0</c:v>
                </c:pt>
                <c:pt idx="10350">
                  <c:v>0</c:v>
                </c:pt>
                <c:pt idx="10351">
                  <c:v>0</c:v>
                </c:pt>
                <c:pt idx="10352">
                  <c:v>0</c:v>
                </c:pt>
                <c:pt idx="10353">
                  <c:v>0</c:v>
                </c:pt>
                <c:pt idx="10354">
                  <c:v>0</c:v>
                </c:pt>
                <c:pt idx="10355">
                  <c:v>0</c:v>
                </c:pt>
                <c:pt idx="10356">
                  <c:v>0</c:v>
                </c:pt>
                <c:pt idx="10357">
                  <c:v>0</c:v>
                </c:pt>
                <c:pt idx="10358">
                  <c:v>0</c:v>
                </c:pt>
                <c:pt idx="10359">
                  <c:v>0</c:v>
                </c:pt>
                <c:pt idx="10360">
                  <c:v>0</c:v>
                </c:pt>
                <c:pt idx="10361">
                  <c:v>0</c:v>
                </c:pt>
                <c:pt idx="10362">
                  <c:v>0</c:v>
                </c:pt>
                <c:pt idx="10363">
                  <c:v>0</c:v>
                </c:pt>
                <c:pt idx="10364">
                  <c:v>0</c:v>
                </c:pt>
                <c:pt idx="10365">
                  <c:v>0</c:v>
                </c:pt>
                <c:pt idx="10366">
                  <c:v>0</c:v>
                </c:pt>
                <c:pt idx="10367">
                  <c:v>0</c:v>
                </c:pt>
                <c:pt idx="10368">
                  <c:v>0</c:v>
                </c:pt>
                <c:pt idx="10369">
                  <c:v>0</c:v>
                </c:pt>
                <c:pt idx="10370">
                  <c:v>0</c:v>
                </c:pt>
                <c:pt idx="10371">
                  <c:v>0</c:v>
                </c:pt>
                <c:pt idx="10372">
                  <c:v>0</c:v>
                </c:pt>
                <c:pt idx="10373">
                  <c:v>0</c:v>
                </c:pt>
                <c:pt idx="10374">
                  <c:v>0</c:v>
                </c:pt>
                <c:pt idx="10375">
                  <c:v>0</c:v>
                </c:pt>
                <c:pt idx="10376">
                  <c:v>0</c:v>
                </c:pt>
                <c:pt idx="10377">
                  <c:v>0</c:v>
                </c:pt>
                <c:pt idx="10378">
                  <c:v>0</c:v>
                </c:pt>
                <c:pt idx="10379">
                  <c:v>0</c:v>
                </c:pt>
                <c:pt idx="10380">
                  <c:v>0</c:v>
                </c:pt>
                <c:pt idx="10381">
                  <c:v>0</c:v>
                </c:pt>
                <c:pt idx="10382">
                  <c:v>0</c:v>
                </c:pt>
                <c:pt idx="10383">
                  <c:v>0</c:v>
                </c:pt>
                <c:pt idx="10384">
                  <c:v>0</c:v>
                </c:pt>
                <c:pt idx="10385">
                  <c:v>0</c:v>
                </c:pt>
                <c:pt idx="10386">
                  <c:v>0</c:v>
                </c:pt>
                <c:pt idx="10387">
                  <c:v>0</c:v>
                </c:pt>
                <c:pt idx="10388">
                  <c:v>0</c:v>
                </c:pt>
                <c:pt idx="10389">
                  <c:v>0</c:v>
                </c:pt>
                <c:pt idx="10390">
                  <c:v>0</c:v>
                </c:pt>
                <c:pt idx="10391">
                  <c:v>0</c:v>
                </c:pt>
                <c:pt idx="10392">
                  <c:v>0</c:v>
                </c:pt>
                <c:pt idx="10393">
                  <c:v>0</c:v>
                </c:pt>
                <c:pt idx="10394">
                  <c:v>0</c:v>
                </c:pt>
                <c:pt idx="10395">
                  <c:v>0</c:v>
                </c:pt>
                <c:pt idx="10396">
                  <c:v>0</c:v>
                </c:pt>
                <c:pt idx="10397">
                  <c:v>0</c:v>
                </c:pt>
                <c:pt idx="10398">
                  <c:v>0</c:v>
                </c:pt>
                <c:pt idx="10399">
                  <c:v>0</c:v>
                </c:pt>
                <c:pt idx="10400">
                  <c:v>0</c:v>
                </c:pt>
                <c:pt idx="10401">
                  <c:v>0</c:v>
                </c:pt>
                <c:pt idx="10402">
                  <c:v>0</c:v>
                </c:pt>
                <c:pt idx="10403">
                  <c:v>0</c:v>
                </c:pt>
                <c:pt idx="10404">
                  <c:v>0</c:v>
                </c:pt>
                <c:pt idx="10405">
                  <c:v>0</c:v>
                </c:pt>
                <c:pt idx="10406">
                  <c:v>0</c:v>
                </c:pt>
                <c:pt idx="10407">
                  <c:v>0</c:v>
                </c:pt>
                <c:pt idx="10408">
                  <c:v>0</c:v>
                </c:pt>
                <c:pt idx="10409">
                  <c:v>0</c:v>
                </c:pt>
                <c:pt idx="10410">
                  <c:v>0</c:v>
                </c:pt>
                <c:pt idx="10411">
                  <c:v>0</c:v>
                </c:pt>
                <c:pt idx="10412">
                  <c:v>0</c:v>
                </c:pt>
                <c:pt idx="10413">
                  <c:v>0</c:v>
                </c:pt>
                <c:pt idx="10414">
                  <c:v>0</c:v>
                </c:pt>
                <c:pt idx="10415">
                  <c:v>0</c:v>
                </c:pt>
                <c:pt idx="10416">
                  <c:v>0</c:v>
                </c:pt>
                <c:pt idx="10417">
                  <c:v>0</c:v>
                </c:pt>
                <c:pt idx="10418">
                  <c:v>0</c:v>
                </c:pt>
                <c:pt idx="10419">
                  <c:v>0</c:v>
                </c:pt>
                <c:pt idx="10420">
                  <c:v>0</c:v>
                </c:pt>
                <c:pt idx="10421">
                  <c:v>0</c:v>
                </c:pt>
                <c:pt idx="10422">
                  <c:v>0</c:v>
                </c:pt>
                <c:pt idx="10423">
                  <c:v>0</c:v>
                </c:pt>
                <c:pt idx="10424">
                  <c:v>0</c:v>
                </c:pt>
                <c:pt idx="10425">
                  <c:v>0</c:v>
                </c:pt>
                <c:pt idx="10426">
                  <c:v>0</c:v>
                </c:pt>
                <c:pt idx="10427">
                  <c:v>0</c:v>
                </c:pt>
                <c:pt idx="10428">
                  <c:v>0</c:v>
                </c:pt>
                <c:pt idx="10429">
                  <c:v>0</c:v>
                </c:pt>
                <c:pt idx="10430">
                  <c:v>0</c:v>
                </c:pt>
                <c:pt idx="10431">
                  <c:v>0</c:v>
                </c:pt>
                <c:pt idx="10432">
                  <c:v>0</c:v>
                </c:pt>
                <c:pt idx="10433">
                  <c:v>0</c:v>
                </c:pt>
                <c:pt idx="10434">
                  <c:v>0</c:v>
                </c:pt>
                <c:pt idx="10435">
                  <c:v>0</c:v>
                </c:pt>
                <c:pt idx="10436">
                  <c:v>0</c:v>
                </c:pt>
                <c:pt idx="10437">
                  <c:v>0</c:v>
                </c:pt>
                <c:pt idx="10438">
                  <c:v>0</c:v>
                </c:pt>
                <c:pt idx="10439">
                  <c:v>0</c:v>
                </c:pt>
                <c:pt idx="10440">
                  <c:v>0</c:v>
                </c:pt>
                <c:pt idx="10441">
                  <c:v>0</c:v>
                </c:pt>
                <c:pt idx="10442">
                  <c:v>0</c:v>
                </c:pt>
                <c:pt idx="10443">
                  <c:v>0</c:v>
                </c:pt>
                <c:pt idx="10444">
                  <c:v>0</c:v>
                </c:pt>
                <c:pt idx="10445">
                  <c:v>0</c:v>
                </c:pt>
                <c:pt idx="10446">
                  <c:v>0</c:v>
                </c:pt>
                <c:pt idx="10447">
                  <c:v>0</c:v>
                </c:pt>
                <c:pt idx="10448">
                  <c:v>0</c:v>
                </c:pt>
                <c:pt idx="10449">
                  <c:v>0</c:v>
                </c:pt>
                <c:pt idx="10450">
                  <c:v>0</c:v>
                </c:pt>
                <c:pt idx="10451">
                  <c:v>0</c:v>
                </c:pt>
                <c:pt idx="10452">
                  <c:v>0</c:v>
                </c:pt>
                <c:pt idx="10453">
                  <c:v>0</c:v>
                </c:pt>
                <c:pt idx="10454">
                  <c:v>0</c:v>
                </c:pt>
                <c:pt idx="10455">
                  <c:v>0</c:v>
                </c:pt>
                <c:pt idx="10456">
                  <c:v>0</c:v>
                </c:pt>
                <c:pt idx="10457">
                  <c:v>0</c:v>
                </c:pt>
                <c:pt idx="10458">
                  <c:v>0</c:v>
                </c:pt>
                <c:pt idx="10459">
                  <c:v>0</c:v>
                </c:pt>
                <c:pt idx="10460">
                  <c:v>0</c:v>
                </c:pt>
                <c:pt idx="10461">
                  <c:v>0</c:v>
                </c:pt>
                <c:pt idx="10462">
                  <c:v>0</c:v>
                </c:pt>
                <c:pt idx="10463">
                  <c:v>0</c:v>
                </c:pt>
                <c:pt idx="10464">
                  <c:v>0</c:v>
                </c:pt>
                <c:pt idx="10465">
                  <c:v>0</c:v>
                </c:pt>
                <c:pt idx="10466">
                  <c:v>0</c:v>
                </c:pt>
                <c:pt idx="10467">
                  <c:v>0</c:v>
                </c:pt>
                <c:pt idx="10468">
                  <c:v>0</c:v>
                </c:pt>
                <c:pt idx="10469">
                  <c:v>0</c:v>
                </c:pt>
                <c:pt idx="10470">
                  <c:v>0</c:v>
                </c:pt>
                <c:pt idx="10471">
                  <c:v>0</c:v>
                </c:pt>
                <c:pt idx="10472">
                  <c:v>0</c:v>
                </c:pt>
                <c:pt idx="10473">
                  <c:v>0</c:v>
                </c:pt>
                <c:pt idx="10474">
                  <c:v>0</c:v>
                </c:pt>
                <c:pt idx="10475">
                  <c:v>0</c:v>
                </c:pt>
                <c:pt idx="10476">
                  <c:v>0</c:v>
                </c:pt>
                <c:pt idx="10477">
                  <c:v>0</c:v>
                </c:pt>
                <c:pt idx="10478">
                  <c:v>0</c:v>
                </c:pt>
                <c:pt idx="10479">
                  <c:v>0</c:v>
                </c:pt>
                <c:pt idx="10480">
                  <c:v>0</c:v>
                </c:pt>
                <c:pt idx="10481">
                  <c:v>0</c:v>
                </c:pt>
                <c:pt idx="10482">
                  <c:v>0</c:v>
                </c:pt>
                <c:pt idx="10483">
                  <c:v>0</c:v>
                </c:pt>
                <c:pt idx="10484">
                  <c:v>0</c:v>
                </c:pt>
                <c:pt idx="10485">
                  <c:v>0</c:v>
                </c:pt>
                <c:pt idx="10486">
                  <c:v>0</c:v>
                </c:pt>
                <c:pt idx="10487">
                  <c:v>0</c:v>
                </c:pt>
                <c:pt idx="10488">
                  <c:v>0</c:v>
                </c:pt>
                <c:pt idx="10489">
                  <c:v>0</c:v>
                </c:pt>
                <c:pt idx="10490">
                  <c:v>0</c:v>
                </c:pt>
                <c:pt idx="10491">
                  <c:v>0</c:v>
                </c:pt>
                <c:pt idx="10492">
                  <c:v>0</c:v>
                </c:pt>
                <c:pt idx="10493">
                  <c:v>0</c:v>
                </c:pt>
                <c:pt idx="10494">
                  <c:v>0</c:v>
                </c:pt>
                <c:pt idx="10495">
                  <c:v>0</c:v>
                </c:pt>
                <c:pt idx="10496">
                  <c:v>0</c:v>
                </c:pt>
                <c:pt idx="10497">
                  <c:v>0</c:v>
                </c:pt>
                <c:pt idx="10498">
                  <c:v>0</c:v>
                </c:pt>
                <c:pt idx="10499">
                  <c:v>0</c:v>
                </c:pt>
                <c:pt idx="10500">
                  <c:v>0</c:v>
                </c:pt>
                <c:pt idx="10501">
                  <c:v>0</c:v>
                </c:pt>
                <c:pt idx="10502">
                  <c:v>0</c:v>
                </c:pt>
                <c:pt idx="10503">
                  <c:v>0</c:v>
                </c:pt>
                <c:pt idx="10504">
                  <c:v>0</c:v>
                </c:pt>
                <c:pt idx="10505">
                  <c:v>0</c:v>
                </c:pt>
                <c:pt idx="10506">
                  <c:v>0</c:v>
                </c:pt>
                <c:pt idx="10507">
                  <c:v>0</c:v>
                </c:pt>
                <c:pt idx="10508">
                  <c:v>0</c:v>
                </c:pt>
                <c:pt idx="10509">
                  <c:v>0</c:v>
                </c:pt>
                <c:pt idx="10510">
                  <c:v>0</c:v>
                </c:pt>
                <c:pt idx="10511">
                  <c:v>0</c:v>
                </c:pt>
                <c:pt idx="10512">
                  <c:v>0</c:v>
                </c:pt>
                <c:pt idx="10513">
                  <c:v>0</c:v>
                </c:pt>
                <c:pt idx="10514">
                  <c:v>0</c:v>
                </c:pt>
                <c:pt idx="10515">
                  <c:v>0</c:v>
                </c:pt>
                <c:pt idx="10516">
                  <c:v>0</c:v>
                </c:pt>
                <c:pt idx="10517">
                  <c:v>0</c:v>
                </c:pt>
                <c:pt idx="10518">
                  <c:v>0</c:v>
                </c:pt>
                <c:pt idx="10519">
                  <c:v>0</c:v>
                </c:pt>
                <c:pt idx="10520">
                  <c:v>0</c:v>
                </c:pt>
                <c:pt idx="10521">
                  <c:v>0</c:v>
                </c:pt>
                <c:pt idx="10522">
                  <c:v>0</c:v>
                </c:pt>
                <c:pt idx="10523">
                  <c:v>0</c:v>
                </c:pt>
                <c:pt idx="10524">
                  <c:v>0</c:v>
                </c:pt>
                <c:pt idx="10525">
                  <c:v>0</c:v>
                </c:pt>
                <c:pt idx="10526">
                  <c:v>0</c:v>
                </c:pt>
                <c:pt idx="10527">
                  <c:v>0</c:v>
                </c:pt>
                <c:pt idx="10528">
                  <c:v>0</c:v>
                </c:pt>
                <c:pt idx="10529">
                  <c:v>0</c:v>
                </c:pt>
                <c:pt idx="10530">
                  <c:v>0</c:v>
                </c:pt>
                <c:pt idx="10531">
                  <c:v>0</c:v>
                </c:pt>
                <c:pt idx="10532">
                  <c:v>0</c:v>
                </c:pt>
                <c:pt idx="10533">
                  <c:v>0</c:v>
                </c:pt>
                <c:pt idx="10534">
                  <c:v>0</c:v>
                </c:pt>
                <c:pt idx="10535">
                  <c:v>0</c:v>
                </c:pt>
                <c:pt idx="10536">
                  <c:v>0</c:v>
                </c:pt>
                <c:pt idx="10537">
                  <c:v>0</c:v>
                </c:pt>
                <c:pt idx="10538">
                  <c:v>0</c:v>
                </c:pt>
                <c:pt idx="10539">
                  <c:v>0</c:v>
                </c:pt>
                <c:pt idx="10540">
                  <c:v>0</c:v>
                </c:pt>
                <c:pt idx="10541">
                  <c:v>0</c:v>
                </c:pt>
                <c:pt idx="10542">
                  <c:v>0</c:v>
                </c:pt>
                <c:pt idx="10543">
                  <c:v>0</c:v>
                </c:pt>
                <c:pt idx="10544">
                  <c:v>0</c:v>
                </c:pt>
                <c:pt idx="10545">
                  <c:v>0</c:v>
                </c:pt>
                <c:pt idx="10546">
                  <c:v>0</c:v>
                </c:pt>
                <c:pt idx="10547">
                  <c:v>0</c:v>
                </c:pt>
                <c:pt idx="10548">
                  <c:v>0</c:v>
                </c:pt>
                <c:pt idx="10549">
                  <c:v>0</c:v>
                </c:pt>
                <c:pt idx="10550">
                  <c:v>0</c:v>
                </c:pt>
                <c:pt idx="10551">
                  <c:v>0</c:v>
                </c:pt>
                <c:pt idx="10552">
                  <c:v>0</c:v>
                </c:pt>
                <c:pt idx="10553">
                  <c:v>0</c:v>
                </c:pt>
                <c:pt idx="10554">
                  <c:v>0</c:v>
                </c:pt>
                <c:pt idx="10555">
                  <c:v>0</c:v>
                </c:pt>
                <c:pt idx="10556">
                  <c:v>0</c:v>
                </c:pt>
                <c:pt idx="10557">
                  <c:v>0</c:v>
                </c:pt>
                <c:pt idx="10558">
                  <c:v>0</c:v>
                </c:pt>
                <c:pt idx="10559">
                  <c:v>0</c:v>
                </c:pt>
                <c:pt idx="10560">
                  <c:v>0</c:v>
                </c:pt>
                <c:pt idx="10561">
                  <c:v>0</c:v>
                </c:pt>
                <c:pt idx="10562">
                  <c:v>0</c:v>
                </c:pt>
                <c:pt idx="10563">
                  <c:v>0</c:v>
                </c:pt>
                <c:pt idx="10564">
                  <c:v>0</c:v>
                </c:pt>
                <c:pt idx="10565">
                  <c:v>0</c:v>
                </c:pt>
                <c:pt idx="10566">
                  <c:v>0</c:v>
                </c:pt>
                <c:pt idx="10567">
                  <c:v>0</c:v>
                </c:pt>
                <c:pt idx="10568">
                  <c:v>0</c:v>
                </c:pt>
                <c:pt idx="10569">
                  <c:v>0</c:v>
                </c:pt>
                <c:pt idx="10570">
                  <c:v>0</c:v>
                </c:pt>
                <c:pt idx="10571">
                  <c:v>0</c:v>
                </c:pt>
                <c:pt idx="10572">
                  <c:v>0</c:v>
                </c:pt>
                <c:pt idx="10573">
                  <c:v>0</c:v>
                </c:pt>
                <c:pt idx="10574">
                  <c:v>0</c:v>
                </c:pt>
                <c:pt idx="10575">
                  <c:v>0</c:v>
                </c:pt>
                <c:pt idx="10576">
                  <c:v>0</c:v>
                </c:pt>
                <c:pt idx="10577">
                  <c:v>0</c:v>
                </c:pt>
                <c:pt idx="10578">
                  <c:v>0</c:v>
                </c:pt>
                <c:pt idx="10579">
                  <c:v>0</c:v>
                </c:pt>
                <c:pt idx="10580">
                  <c:v>0</c:v>
                </c:pt>
                <c:pt idx="10581">
                  <c:v>0</c:v>
                </c:pt>
                <c:pt idx="10582">
                  <c:v>0</c:v>
                </c:pt>
                <c:pt idx="10583">
                  <c:v>0</c:v>
                </c:pt>
                <c:pt idx="10584">
                  <c:v>0</c:v>
                </c:pt>
                <c:pt idx="10585">
                  <c:v>0</c:v>
                </c:pt>
                <c:pt idx="10586">
                  <c:v>0</c:v>
                </c:pt>
                <c:pt idx="10587">
                  <c:v>0</c:v>
                </c:pt>
                <c:pt idx="10588">
                  <c:v>0</c:v>
                </c:pt>
                <c:pt idx="10589">
                  <c:v>0</c:v>
                </c:pt>
                <c:pt idx="10590">
                  <c:v>0</c:v>
                </c:pt>
                <c:pt idx="10591">
                  <c:v>0</c:v>
                </c:pt>
                <c:pt idx="10592">
                  <c:v>0</c:v>
                </c:pt>
                <c:pt idx="10593">
                  <c:v>0</c:v>
                </c:pt>
                <c:pt idx="10594">
                  <c:v>0</c:v>
                </c:pt>
                <c:pt idx="10595">
                  <c:v>0</c:v>
                </c:pt>
                <c:pt idx="10596">
                  <c:v>0</c:v>
                </c:pt>
                <c:pt idx="10597">
                  <c:v>0</c:v>
                </c:pt>
                <c:pt idx="10598">
                  <c:v>0</c:v>
                </c:pt>
                <c:pt idx="10599">
                  <c:v>0</c:v>
                </c:pt>
                <c:pt idx="10600">
                  <c:v>0</c:v>
                </c:pt>
                <c:pt idx="10601">
                  <c:v>0</c:v>
                </c:pt>
                <c:pt idx="10602">
                  <c:v>0</c:v>
                </c:pt>
                <c:pt idx="10603">
                  <c:v>0</c:v>
                </c:pt>
                <c:pt idx="10604">
                  <c:v>0</c:v>
                </c:pt>
                <c:pt idx="10605">
                  <c:v>0</c:v>
                </c:pt>
                <c:pt idx="10606">
                  <c:v>0</c:v>
                </c:pt>
                <c:pt idx="10607">
                  <c:v>0</c:v>
                </c:pt>
                <c:pt idx="10608">
                  <c:v>0</c:v>
                </c:pt>
                <c:pt idx="10609">
                  <c:v>0</c:v>
                </c:pt>
                <c:pt idx="10610">
                  <c:v>0</c:v>
                </c:pt>
                <c:pt idx="10611">
                  <c:v>0</c:v>
                </c:pt>
                <c:pt idx="10612">
                  <c:v>0</c:v>
                </c:pt>
                <c:pt idx="10613">
                  <c:v>0</c:v>
                </c:pt>
                <c:pt idx="10614">
                  <c:v>0</c:v>
                </c:pt>
                <c:pt idx="10615">
                  <c:v>0</c:v>
                </c:pt>
                <c:pt idx="10616">
                  <c:v>0</c:v>
                </c:pt>
                <c:pt idx="10617">
                  <c:v>0</c:v>
                </c:pt>
                <c:pt idx="10618">
                  <c:v>0</c:v>
                </c:pt>
                <c:pt idx="10619">
                  <c:v>0</c:v>
                </c:pt>
                <c:pt idx="10620">
                  <c:v>0</c:v>
                </c:pt>
                <c:pt idx="10621">
                  <c:v>0</c:v>
                </c:pt>
                <c:pt idx="10622">
                  <c:v>0</c:v>
                </c:pt>
                <c:pt idx="10623">
                  <c:v>0</c:v>
                </c:pt>
                <c:pt idx="10624">
                  <c:v>0</c:v>
                </c:pt>
                <c:pt idx="10625">
                  <c:v>0</c:v>
                </c:pt>
                <c:pt idx="10626">
                  <c:v>0</c:v>
                </c:pt>
                <c:pt idx="10627">
                  <c:v>0</c:v>
                </c:pt>
                <c:pt idx="10628">
                  <c:v>0</c:v>
                </c:pt>
                <c:pt idx="10629">
                  <c:v>0</c:v>
                </c:pt>
                <c:pt idx="10630">
                  <c:v>0</c:v>
                </c:pt>
                <c:pt idx="10631">
                  <c:v>0</c:v>
                </c:pt>
                <c:pt idx="10632">
                  <c:v>0</c:v>
                </c:pt>
                <c:pt idx="10633">
                  <c:v>0</c:v>
                </c:pt>
                <c:pt idx="10634">
                  <c:v>0</c:v>
                </c:pt>
                <c:pt idx="10635">
                  <c:v>0</c:v>
                </c:pt>
                <c:pt idx="10636">
                  <c:v>0</c:v>
                </c:pt>
                <c:pt idx="10637">
                  <c:v>0</c:v>
                </c:pt>
                <c:pt idx="10638">
                  <c:v>0</c:v>
                </c:pt>
                <c:pt idx="10639">
                  <c:v>0</c:v>
                </c:pt>
                <c:pt idx="10640">
                  <c:v>0</c:v>
                </c:pt>
                <c:pt idx="10641">
                  <c:v>0</c:v>
                </c:pt>
                <c:pt idx="10642">
                  <c:v>0</c:v>
                </c:pt>
                <c:pt idx="10643">
                  <c:v>0</c:v>
                </c:pt>
                <c:pt idx="10644">
                  <c:v>0</c:v>
                </c:pt>
                <c:pt idx="10645">
                  <c:v>0</c:v>
                </c:pt>
                <c:pt idx="10646">
                  <c:v>0</c:v>
                </c:pt>
                <c:pt idx="10647">
                  <c:v>0</c:v>
                </c:pt>
                <c:pt idx="10648">
                  <c:v>0</c:v>
                </c:pt>
                <c:pt idx="10649">
                  <c:v>0</c:v>
                </c:pt>
                <c:pt idx="10650">
                  <c:v>0</c:v>
                </c:pt>
                <c:pt idx="10651">
                  <c:v>0</c:v>
                </c:pt>
                <c:pt idx="10652">
                  <c:v>0</c:v>
                </c:pt>
                <c:pt idx="10653">
                  <c:v>0</c:v>
                </c:pt>
                <c:pt idx="10654">
                  <c:v>0</c:v>
                </c:pt>
                <c:pt idx="10655">
                  <c:v>0</c:v>
                </c:pt>
                <c:pt idx="10656">
                  <c:v>0</c:v>
                </c:pt>
                <c:pt idx="10657">
                  <c:v>0</c:v>
                </c:pt>
                <c:pt idx="10658">
                  <c:v>0</c:v>
                </c:pt>
                <c:pt idx="10659">
                  <c:v>0</c:v>
                </c:pt>
                <c:pt idx="10660">
                  <c:v>0</c:v>
                </c:pt>
                <c:pt idx="10661">
                  <c:v>0</c:v>
                </c:pt>
                <c:pt idx="10662">
                  <c:v>0</c:v>
                </c:pt>
                <c:pt idx="10663">
                  <c:v>0</c:v>
                </c:pt>
                <c:pt idx="10664">
                  <c:v>0</c:v>
                </c:pt>
                <c:pt idx="10665">
                  <c:v>0</c:v>
                </c:pt>
                <c:pt idx="10666">
                  <c:v>0</c:v>
                </c:pt>
                <c:pt idx="10667">
                  <c:v>0</c:v>
                </c:pt>
                <c:pt idx="10668">
                  <c:v>0</c:v>
                </c:pt>
                <c:pt idx="10669">
                  <c:v>0</c:v>
                </c:pt>
                <c:pt idx="10670">
                  <c:v>0</c:v>
                </c:pt>
                <c:pt idx="10671">
                  <c:v>0</c:v>
                </c:pt>
                <c:pt idx="10672">
                  <c:v>0</c:v>
                </c:pt>
                <c:pt idx="10673">
                  <c:v>0</c:v>
                </c:pt>
                <c:pt idx="10674">
                  <c:v>0</c:v>
                </c:pt>
                <c:pt idx="10675">
                  <c:v>0</c:v>
                </c:pt>
                <c:pt idx="10676">
                  <c:v>0</c:v>
                </c:pt>
                <c:pt idx="10677">
                  <c:v>0</c:v>
                </c:pt>
                <c:pt idx="10678">
                  <c:v>0</c:v>
                </c:pt>
                <c:pt idx="10679">
                  <c:v>0</c:v>
                </c:pt>
                <c:pt idx="10680">
                  <c:v>0</c:v>
                </c:pt>
                <c:pt idx="10681">
                  <c:v>0</c:v>
                </c:pt>
                <c:pt idx="10682">
                  <c:v>0</c:v>
                </c:pt>
                <c:pt idx="10683">
                  <c:v>0</c:v>
                </c:pt>
                <c:pt idx="10684">
                  <c:v>0</c:v>
                </c:pt>
                <c:pt idx="10685">
                  <c:v>0</c:v>
                </c:pt>
                <c:pt idx="10686">
                  <c:v>0</c:v>
                </c:pt>
                <c:pt idx="10687">
                  <c:v>0</c:v>
                </c:pt>
                <c:pt idx="10688">
                  <c:v>0</c:v>
                </c:pt>
                <c:pt idx="10689">
                  <c:v>0</c:v>
                </c:pt>
                <c:pt idx="10690">
                  <c:v>0</c:v>
                </c:pt>
                <c:pt idx="10691">
                  <c:v>0</c:v>
                </c:pt>
                <c:pt idx="10692">
                  <c:v>0</c:v>
                </c:pt>
                <c:pt idx="10693">
                  <c:v>0</c:v>
                </c:pt>
                <c:pt idx="10694">
                  <c:v>0</c:v>
                </c:pt>
                <c:pt idx="10695">
                  <c:v>0</c:v>
                </c:pt>
                <c:pt idx="10696">
                  <c:v>0</c:v>
                </c:pt>
                <c:pt idx="10697">
                  <c:v>0</c:v>
                </c:pt>
                <c:pt idx="10698">
                  <c:v>0</c:v>
                </c:pt>
                <c:pt idx="10699">
                  <c:v>0</c:v>
                </c:pt>
                <c:pt idx="10700">
                  <c:v>0</c:v>
                </c:pt>
                <c:pt idx="10701">
                  <c:v>0</c:v>
                </c:pt>
                <c:pt idx="10702">
                  <c:v>0</c:v>
                </c:pt>
                <c:pt idx="10703">
                  <c:v>0</c:v>
                </c:pt>
                <c:pt idx="10704">
                  <c:v>0</c:v>
                </c:pt>
                <c:pt idx="10705">
                  <c:v>0</c:v>
                </c:pt>
                <c:pt idx="10706">
                  <c:v>0</c:v>
                </c:pt>
                <c:pt idx="10707">
                  <c:v>0</c:v>
                </c:pt>
                <c:pt idx="10708">
                  <c:v>0</c:v>
                </c:pt>
                <c:pt idx="10709">
                  <c:v>0</c:v>
                </c:pt>
                <c:pt idx="10710">
                  <c:v>0</c:v>
                </c:pt>
                <c:pt idx="10711">
                  <c:v>0</c:v>
                </c:pt>
                <c:pt idx="10712">
                  <c:v>0</c:v>
                </c:pt>
                <c:pt idx="10713">
                  <c:v>0</c:v>
                </c:pt>
                <c:pt idx="10714">
                  <c:v>0</c:v>
                </c:pt>
                <c:pt idx="10715">
                  <c:v>0</c:v>
                </c:pt>
                <c:pt idx="10716">
                  <c:v>0</c:v>
                </c:pt>
                <c:pt idx="10717">
                  <c:v>0</c:v>
                </c:pt>
                <c:pt idx="10718">
                  <c:v>0</c:v>
                </c:pt>
                <c:pt idx="10719">
                  <c:v>0</c:v>
                </c:pt>
                <c:pt idx="10720">
                  <c:v>0</c:v>
                </c:pt>
                <c:pt idx="10721">
                  <c:v>0</c:v>
                </c:pt>
                <c:pt idx="10722">
                  <c:v>0</c:v>
                </c:pt>
                <c:pt idx="10723">
                  <c:v>0</c:v>
                </c:pt>
                <c:pt idx="10724">
                  <c:v>0</c:v>
                </c:pt>
                <c:pt idx="10725">
                  <c:v>0</c:v>
                </c:pt>
                <c:pt idx="10726">
                  <c:v>0</c:v>
                </c:pt>
                <c:pt idx="10727">
                  <c:v>0</c:v>
                </c:pt>
                <c:pt idx="10728">
                  <c:v>0</c:v>
                </c:pt>
                <c:pt idx="10729">
                  <c:v>0</c:v>
                </c:pt>
                <c:pt idx="10730">
                  <c:v>0</c:v>
                </c:pt>
                <c:pt idx="10731">
                  <c:v>0</c:v>
                </c:pt>
                <c:pt idx="10732">
                  <c:v>0</c:v>
                </c:pt>
                <c:pt idx="10733">
                  <c:v>0</c:v>
                </c:pt>
                <c:pt idx="10734">
                  <c:v>0</c:v>
                </c:pt>
                <c:pt idx="10735">
                  <c:v>0</c:v>
                </c:pt>
                <c:pt idx="10736">
                  <c:v>0</c:v>
                </c:pt>
                <c:pt idx="10737">
                  <c:v>0</c:v>
                </c:pt>
                <c:pt idx="10738">
                  <c:v>0</c:v>
                </c:pt>
                <c:pt idx="10739">
                  <c:v>0</c:v>
                </c:pt>
                <c:pt idx="10740">
                  <c:v>0</c:v>
                </c:pt>
                <c:pt idx="10741">
                  <c:v>0</c:v>
                </c:pt>
                <c:pt idx="10742">
                  <c:v>0</c:v>
                </c:pt>
                <c:pt idx="10743">
                  <c:v>0</c:v>
                </c:pt>
                <c:pt idx="10744">
                  <c:v>0</c:v>
                </c:pt>
                <c:pt idx="10745">
                  <c:v>0</c:v>
                </c:pt>
                <c:pt idx="10746">
                  <c:v>0</c:v>
                </c:pt>
                <c:pt idx="10747">
                  <c:v>0</c:v>
                </c:pt>
                <c:pt idx="10748">
                  <c:v>0</c:v>
                </c:pt>
                <c:pt idx="10749">
                  <c:v>0</c:v>
                </c:pt>
                <c:pt idx="10750">
                  <c:v>0</c:v>
                </c:pt>
                <c:pt idx="10751">
                  <c:v>0</c:v>
                </c:pt>
                <c:pt idx="10752">
                  <c:v>0</c:v>
                </c:pt>
                <c:pt idx="10753">
                  <c:v>0</c:v>
                </c:pt>
                <c:pt idx="10754">
                  <c:v>0</c:v>
                </c:pt>
                <c:pt idx="10755">
                  <c:v>0</c:v>
                </c:pt>
                <c:pt idx="10756">
                  <c:v>0</c:v>
                </c:pt>
                <c:pt idx="10757">
                  <c:v>0</c:v>
                </c:pt>
                <c:pt idx="10758">
                  <c:v>0</c:v>
                </c:pt>
                <c:pt idx="10759">
                  <c:v>0</c:v>
                </c:pt>
                <c:pt idx="10760">
                  <c:v>0</c:v>
                </c:pt>
                <c:pt idx="10761">
                  <c:v>0</c:v>
                </c:pt>
                <c:pt idx="10762">
                  <c:v>0</c:v>
                </c:pt>
                <c:pt idx="10763">
                  <c:v>0</c:v>
                </c:pt>
                <c:pt idx="10764">
                  <c:v>0</c:v>
                </c:pt>
                <c:pt idx="10765">
                  <c:v>0</c:v>
                </c:pt>
                <c:pt idx="10766">
                  <c:v>0</c:v>
                </c:pt>
                <c:pt idx="10767">
                  <c:v>0</c:v>
                </c:pt>
                <c:pt idx="10768">
                  <c:v>0</c:v>
                </c:pt>
                <c:pt idx="10769">
                  <c:v>0</c:v>
                </c:pt>
                <c:pt idx="10770">
                  <c:v>0</c:v>
                </c:pt>
                <c:pt idx="10771">
                  <c:v>0</c:v>
                </c:pt>
                <c:pt idx="10772">
                  <c:v>0</c:v>
                </c:pt>
                <c:pt idx="10773">
                  <c:v>0</c:v>
                </c:pt>
                <c:pt idx="10774">
                  <c:v>0</c:v>
                </c:pt>
                <c:pt idx="10775">
                  <c:v>0</c:v>
                </c:pt>
                <c:pt idx="10776">
                  <c:v>0</c:v>
                </c:pt>
                <c:pt idx="10777">
                  <c:v>0</c:v>
                </c:pt>
                <c:pt idx="10778">
                  <c:v>0</c:v>
                </c:pt>
                <c:pt idx="10779">
                  <c:v>0</c:v>
                </c:pt>
                <c:pt idx="10780">
                  <c:v>0</c:v>
                </c:pt>
                <c:pt idx="10781">
                  <c:v>0</c:v>
                </c:pt>
                <c:pt idx="10782">
                  <c:v>0</c:v>
                </c:pt>
                <c:pt idx="10783">
                  <c:v>0</c:v>
                </c:pt>
                <c:pt idx="10784">
                  <c:v>0</c:v>
                </c:pt>
                <c:pt idx="10785">
                  <c:v>0</c:v>
                </c:pt>
                <c:pt idx="10786">
                  <c:v>0</c:v>
                </c:pt>
                <c:pt idx="10787">
                  <c:v>0</c:v>
                </c:pt>
                <c:pt idx="10788">
                  <c:v>0</c:v>
                </c:pt>
                <c:pt idx="10789">
                  <c:v>0</c:v>
                </c:pt>
                <c:pt idx="10790">
                  <c:v>0</c:v>
                </c:pt>
                <c:pt idx="10791">
                  <c:v>0</c:v>
                </c:pt>
                <c:pt idx="10792">
                  <c:v>0</c:v>
                </c:pt>
                <c:pt idx="10793">
                  <c:v>0</c:v>
                </c:pt>
                <c:pt idx="10794">
                  <c:v>0</c:v>
                </c:pt>
                <c:pt idx="10795">
                  <c:v>0</c:v>
                </c:pt>
                <c:pt idx="10796">
                  <c:v>0</c:v>
                </c:pt>
                <c:pt idx="10797">
                  <c:v>0</c:v>
                </c:pt>
                <c:pt idx="10798">
                  <c:v>0</c:v>
                </c:pt>
                <c:pt idx="10799">
                  <c:v>0</c:v>
                </c:pt>
                <c:pt idx="10800">
                  <c:v>0</c:v>
                </c:pt>
                <c:pt idx="10801">
                  <c:v>0</c:v>
                </c:pt>
                <c:pt idx="10802">
                  <c:v>0</c:v>
                </c:pt>
                <c:pt idx="10803">
                  <c:v>0</c:v>
                </c:pt>
                <c:pt idx="10804">
                  <c:v>0</c:v>
                </c:pt>
                <c:pt idx="10805">
                  <c:v>0</c:v>
                </c:pt>
                <c:pt idx="10806">
                  <c:v>0</c:v>
                </c:pt>
                <c:pt idx="10807">
                  <c:v>0</c:v>
                </c:pt>
                <c:pt idx="10808">
                  <c:v>0</c:v>
                </c:pt>
                <c:pt idx="10809">
                  <c:v>0</c:v>
                </c:pt>
                <c:pt idx="10810">
                  <c:v>0</c:v>
                </c:pt>
                <c:pt idx="10811">
                  <c:v>0</c:v>
                </c:pt>
                <c:pt idx="10812">
                  <c:v>0</c:v>
                </c:pt>
                <c:pt idx="10813">
                  <c:v>0</c:v>
                </c:pt>
                <c:pt idx="10814">
                  <c:v>0</c:v>
                </c:pt>
                <c:pt idx="10815">
                  <c:v>0</c:v>
                </c:pt>
                <c:pt idx="10816">
                  <c:v>0</c:v>
                </c:pt>
                <c:pt idx="10817">
                  <c:v>0</c:v>
                </c:pt>
                <c:pt idx="10818">
                  <c:v>0</c:v>
                </c:pt>
                <c:pt idx="10819">
                  <c:v>0</c:v>
                </c:pt>
                <c:pt idx="10820">
                  <c:v>0</c:v>
                </c:pt>
                <c:pt idx="10821">
                  <c:v>0</c:v>
                </c:pt>
                <c:pt idx="10822">
                  <c:v>0</c:v>
                </c:pt>
                <c:pt idx="10823">
                  <c:v>0</c:v>
                </c:pt>
                <c:pt idx="10824">
                  <c:v>0</c:v>
                </c:pt>
                <c:pt idx="10825">
                  <c:v>0</c:v>
                </c:pt>
                <c:pt idx="10826">
                  <c:v>0</c:v>
                </c:pt>
                <c:pt idx="10827">
                  <c:v>0</c:v>
                </c:pt>
                <c:pt idx="10828">
                  <c:v>0</c:v>
                </c:pt>
                <c:pt idx="10829">
                  <c:v>0</c:v>
                </c:pt>
                <c:pt idx="10830">
                  <c:v>0</c:v>
                </c:pt>
                <c:pt idx="10831">
                  <c:v>0</c:v>
                </c:pt>
                <c:pt idx="10832">
                  <c:v>0</c:v>
                </c:pt>
                <c:pt idx="10833">
                  <c:v>0</c:v>
                </c:pt>
                <c:pt idx="10834">
                  <c:v>0</c:v>
                </c:pt>
                <c:pt idx="10835">
                  <c:v>0</c:v>
                </c:pt>
                <c:pt idx="10836">
                  <c:v>0</c:v>
                </c:pt>
                <c:pt idx="10837">
                  <c:v>0</c:v>
                </c:pt>
                <c:pt idx="10838">
                  <c:v>0</c:v>
                </c:pt>
                <c:pt idx="10839">
                  <c:v>0</c:v>
                </c:pt>
                <c:pt idx="10840">
                  <c:v>0</c:v>
                </c:pt>
                <c:pt idx="10841">
                  <c:v>0</c:v>
                </c:pt>
                <c:pt idx="10842">
                  <c:v>0</c:v>
                </c:pt>
                <c:pt idx="10843">
                  <c:v>0</c:v>
                </c:pt>
                <c:pt idx="10844">
                  <c:v>0</c:v>
                </c:pt>
                <c:pt idx="10845">
                  <c:v>0</c:v>
                </c:pt>
                <c:pt idx="10846">
                  <c:v>0</c:v>
                </c:pt>
                <c:pt idx="10847">
                  <c:v>0</c:v>
                </c:pt>
                <c:pt idx="10848">
                  <c:v>0</c:v>
                </c:pt>
                <c:pt idx="10849">
                  <c:v>0</c:v>
                </c:pt>
                <c:pt idx="10850">
                  <c:v>0</c:v>
                </c:pt>
                <c:pt idx="10851">
                  <c:v>0</c:v>
                </c:pt>
                <c:pt idx="10852">
                  <c:v>0</c:v>
                </c:pt>
                <c:pt idx="10853">
                  <c:v>0</c:v>
                </c:pt>
                <c:pt idx="10854">
                  <c:v>0</c:v>
                </c:pt>
                <c:pt idx="10855">
                  <c:v>0</c:v>
                </c:pt>
                <c:pt idx="10856">
                  <c:v>0</c:v>
                </c:pt>
                <c:pt idx="10857">
                  <c:v>0</c:v>
                </c:pt>
                <c:pt idx="10858">
                  <c:v>0</c:v>
                </c:pt>
                <c:pt idx="10859">
                  <c:v>0</c:v>
                </c:pt>
                <c:pt idx="10860">
                  <c:v>0</c:v>
                </c:pt>
                <c:pt idx="10861">
                  <c:v>0</c:v>
                </c:pt>
                <c:pt idx="10862">
                  <c:v>0</c:v>
                </c:pt>
                <c:pt idx="10863">
                  <c:v>0</c:v>
                </c:pt>
                <c:pt idx="10864">
                  <c:v>0</c:v>
                </c:pt>
                <c:pt idx="10865">
                  <c:v>0</c:v>
                </c:pt>
                <c:pt idx="10866">
                  <c:v>0</c:v>
                </c:pt>
                <c:pt idx="10867">
                  <c:v>0</c:v>
                </c:pt>
                <c:pt idx="10868">
                  <c:v>0</c:v>
                </c:pt>
                <c:pt idx="10869">
                  <c:v>0</c:v>
                </c:pt>
                <c:pt idx="10870">
                  <c:v>0</c:v>
                </c:pt>
                <c:pt idx="10871">
                  <c:v>0</c:v>
                </c:pt>
                <c:pt idx="10872">
                  <c:v>0</c:v>
                </c:pt>
                <c:pt idx="10873">
                  <c:v>0</c:v>
                </c:pt>
                <c:pt idx="10874">
                  <c:v>0</c:v>
                </c:pt>
                <c:pt idx="10875">
                  <c:v>0</c:v>
                </c:pt>
                <c:pt idx="10876">
                  <c:v>0</c:v>
                </c:pt>
                <c:pt idx="10877">
                  <c:v>0</c:v>
                </c:pt>
                <c:pt idx="10878">
                  <c:v>0</c:v>
                </c:pt>
                <c:pt idx="10879">
                  <c:v>0</c:v>
                </c:pt>
                <c:pt idx="10880">
                  <c:v>0</c:v>
                </c:pt>
                <c:pt idx="10881">
                  <c:v>0</c:v>
                </c:pt>
                <c:pt idx="10882">
                  <c:v>0</c:v>
                </c:pt>
                <c:pt idx="10883">
                  <c:v>0</c:v>
                </c:pt>
                <c:pt idx="10884">
                  <c:v>0</c:v>
                </c:pt>
                <c:pt idx="10885">
                  <c:v>0</c:v>
                </c:pt>
                <c:pt idx="10886">
                  <c:v>0</c:v>
                </c:pt>
                <c:pt idx="10887">
                  <c:v>0</c:v>
                </c:pt>
                <c:pt idx="10888">
                  <c:v>0</c:v>
                </c:pt>
                <c:pt idx="10889">
                  <c:v>0</c:v>
                </c:pt>
                <c:pt idx="10890">
                  <c:v>0</c:v>
                </c:pt>
                <c:pt idx="10891">
                  <c:v>0</c:v>
                </c:pt>
                <c:pt idx="10892">
                  <c:v>0</c:v>
                </c:pt>
                <c:pt idx="10893">
                  <c:v>0</c:v>
                </c:pt>
                <c:pt idx="10894">
                  <c:v>0</c:v>
                </c:pt>
                <c:pt idx="10895">
                  <c:v>0</c:v>
                </c:pt>
                <c:pt idx="10896">
                  <c:v>0</c:v>
                </c:pt>
                <c:pt idx="10897">
                  <c:v>0</c:v>
                </c:pt>
                <c:pt idx="10898">
                  <c:v>0</c:v>
                </c:pt>
                <c:pt idx="10899">
                  <c:v>0</c:v>
                </c:pt>
                <c:pt idx="10900">
                  <c:v>0</c:v>
                </c:pt>
                <c:pt idx="10901">
                  <c:v>0</c:v>
                </c:pt>
                <c:pt idx="10902">
                  <c:v>0</c:v>
                </c:pt>
                <c:pt idx="10903">
                  <c:v>0</c:v>
                </c:pt>
                <c:pt idx="10904">
                  <c:v>0</c:v>
                </c:pt>
                <c:pt idx="10905">
                  <c:v>0</c:v>
                </c:pt>
                <c:pt idx="10906">
                  <c:v>0</c:v>
                </c:pt>
                <c:pt idx="10907">
                  <c:v>0</c:v>
                </c:pt>
                <c:pt idx="10908">
                  <c:v>0</c:v>
                </c:pt>
                <c:pt idx="10909">
                  <c:v>0</c:v>
                </c:pt>
                <c:pt idx="10910">
                  <c:v>0</c:v>
                </c:pt>
                <c:pt idx="10911">
                  <c:v>0</c:v>
                </c:pt>
                <c:pt idx="10912">
                  <c:v>0</c:v>
                </c:pt>
                <c:pt idx="10913">
                  <c:v>0</c:v>
                </c:pt>
                <c:pt idx="10914">
                  <c:v>0</c:v>
                </c:pt>
                <c:pt idx="10915">
                  <c:v>0</c:v>
                </c:pt>
                <c:pt idx="10916">
                  <c:v>0</c:v>
                </c:pt>
                <c:pt idx="10917">
                  <c:v>0</c:v>
                </c:pt>
                <c:pt idx="10918">
                  <c:v>0</c:v>
                </c:pt>
                <c:pt idx="10919">
                  <c:v>0</c:v>
                </c:pt>
                <c:pt idx="10920">
                  <c:v>0</c:v>
                </c:pt>
                <c:pt idx="10921">
                  <c:v>0</c:v>
                </c:pt>
                <c:pt idx="10922">
                  <c:v>0</c:v>
                </c:pt>
                <c:pt idx="10923">
                  <c:v>0</c:v>
                </c:pt>
                <c:pt idx="10924">
                  <c:v>0</c:v>
                </c:pt>
                <c:pt idx="10925">
                  <c:v>0</c:v>
                </c:pt>
                <c:pt idx="10926">
                  <c:v>0</c:v>
                </c:pt>
                <c:pt idx="10927">
                  <c:v>0</c:v>
                </c:pt>
                <c:pt idx="10928">
                  <c:v>0</c:v>
                </c:pt>
                <c:pt idx="10929">
                  <c:v>0</c:v>
                </c:pt>
                <c:pt idx="10930">
                  <c:v>0</c:v>
                </c:pt>
                <c:pt idx="10931">
                  <c:v>0</c:v>
                </c:pt>
                <c:pt idx="10932">
                  <c:v>0</c:v>
                </c:pt>
                <c:pt idx="10933">
                  <c:v>0</c:v>
                </c:pt>
                <c:pt idx="10934">
                  <c:v>0</c:v>
                </c:pt>
                <c:pt idx="10935">
                  <c:v>0</c:v>
                </c:pt>
                <c:pt idx="10936">
                  <c:v>0</c:v>
                </c:pt>
                <c:pt idx="10937">
                  <c:v>0</c:v>
                </c:pt>
                <c:pt idx="10938">
                  <c:v>0</c:v>
                </c:pt>
                <c:pt idx="10939">
                  <c:v>0</c:v>
                </c:pt>
                <c:pt idx="10940">
                  <c:v>0</c:v>
                </c:pt>
                <c:pt idx="10941">
                  <c:v>0</c:v>
                </c:pt>
                <c:pt idx="10942">
                  <c:v>0</c:v>
                </c:pt>
                <c:pt idx="10943">
                  <c:v>0</c:v>
                </c:pt>
                <c:pt idx="10944">
                  <c:v>0</c:v>
                </c:pt>
                <c:pt idx="10945">
                  <c:v>0</c:v>
                </c:pt>
                <c:pt idx="10946">
                  <c:v>0</c:v>
                </c:pt>
                <c:pt idx="10947">
                  <c:v>0</c:v>
                </c:pt>
                <c:pt idx="10948">
                  <c:v>0</c:v>
                </c:pt>
                <c:pt idx="10949">
                  <c:v>0</c:v>
                </c:pt>
                <c:pt idx="10950">
                  <c:v>0</c:v>
                </c:pt>
                <c:pt idx="10951">
                  <c:v>0</c:v>
                </c:pt>
                <c:pt idx="10952">
                  <c:v>0</c:v>
                </c:pt>
                <c:pt idx="10953">
                  <c:v>0</c:v>
                </c:pt>
                <c:pt idx="10954">
                  <c:v>0</c:v>
                </c:pt>
                <c:pt idx="10955">
                  <c:v>0</c:v>
                </c:pt>
                <c:pt idx="10956">
                  <c:v>0</c:v>
                </c:pt>
                <c:pt idx="10957">
                  <c:v>0</c:v>
                </c:pt>
                <c:pt idx="10958">
                  <c:v>0</c:v>
                </c:pt>
                <c:pt idx="10959">
                  <c:v>0</c:v>
                </c:pt>
                <c:pt idx="10960">
                  <c:v>0</c:v>
                </c:pt>
                <c:pt idx="10961">
                  <c:v>0</c:v>
                </c:pt>
                <c:pt idx="10962">
                  <c:v>0</c:v>
                </c:pt>
                <c:pt idx="10963">
                  <c:v>0</c:v>
                </c:pt>
                <c:pt idx="10964">
                  <c:v>0</c:v>
                </c:pt>
                <c:pt idx="10965">
                  <c:v>0</c:v>
                </c:pt>
                <c:pt idx="10966">
                  <c:v>0</c:v>
                </c:pt>
                <c:pt idx="10967">
                  <c:v>0</c:v>
                </c:pt>
                <c:pt idx="10968">
                  <c:v>0</c:v>
                </c:pt>
                <c:pt idx="10969">
                  <c:v>0</c:v>
                </c:pt>
                <c:pt idx="10970">
                  <c:v>0</c:v>
                </c:pt>
                <c:pt idx="10971">
                  <c:v>0</c:v>
                </c:pt>
                <c:pt idx="10972">
                  <c:v>0</c:v>
                </c:pt>
                <c:pt idx="10973">
                  <c:v>0</c:v>
                </c:pt>
                <c:pt idx="10974">
                  <c:v>0</c:v>
                </c:pt>
                <c:pt idx="10975">
                  <c:v>0</c:v>
                </c:pt>
                <c:pt idx="10976">
                  <c:v>0</c:v>
                </c:pt>
                <c:pt idx="10977">
                  <c:v>0</c:v>
                </c:pt>
                <c:pt idx="10978">
                  <c:v>0</c:v>
                </c:pt>
                <c:pt idx="10979">
                  <c:v>0</c:v>
                </c:pt>
                <c:pt idx="10980">
                  <c:v>0</c:v>
                </c:pt>
                <c:pt idx="10981">
                  <c:v>0</c:v>
                </c:pt>
                <c:pt idx="10982">
                  <c:v>0</c:v>
                </c:pt>
                <c:pt idx="10983">
                  <c:v>0</c:v>
                </c:pt>
                <c:pt idx="10984">
                  <c:v>0</c:v>
                </c:pt>
                <c:pt idx="10985">
                  <c:v>0</c:v>
                </c:pt>
                <c:pt idx="10986">
                  <c:v>0</c:v>
                </c:pt>
                <c:pt idx="10987">
                  <c:v>0</c:v>
                </c:pt>
                <c:pt idx="10988">
                  <c:v>0</c:v>
                </c:pt>
                <c:pt idx="10989">
                  <c:v>0</c:v>
                </c:pt>
                <c:pt idx="10990">
                  <c:v>0</c:v>
                </c:pt>
                <c:pt idx="10991">
                  <c:v>0</c:v>
                </c:pt>
                <c:pt idx="10992">
                  <c:v>0</c:v>
                </c:pt>
                <c:pt idx="10993">
                  <c:v>0</c:v>
                </c:pt>
                <c:pt idx="10994">
                  <c:v>0</c:v>
                </c:pt>
                <c:pt idx="10995">
                  <c:v>0</c:v>
                </c:pt>
                <c:pt idx="10996">
                  <c:v>0</c:v>
                </c:pt>
                <c:pt idx="10997">
                  <c:v>0</c:v>
                </c:pt>
                <c:pt idx="10998">
                  <c:v>0</c:v>
                </c:pt>
                <c:pt idx="10999">
                  <c:v>0</c:v>
                </c:pt>
                <c:pt idx="11000">
                  <c:v>0</c:v>
                </c:pt>
                <c:pt idx="11001">
                  <c:v>0</c:v>
                </c:pt>
                <c:pt idx="11002">
                  <c:v>0</c:v>
                </c:pt>
                <c:pt idx="11003">
                  <c:v>0</c:v>
                </c:pt>
                <c:pt idx="11004">
                  <c:v>0</c:v>
                </c:pt>
                <c:pt idx="11005">
                  <c:v>0</c:v>
                </c:pt>
                <c:pt idx="11006">
                  <c:v>0</c:v>
                </c:pt>
                <c:pt idx="11007">
                  <c:v>0</c:v>
                </c:pt>
                <c:pt idx="11008">
                  <c:v>0</c:v>
                </c:pt>
                <c:pt idx="11009">
                  <c:v>0</c:v>
                </c:pt>
                <c:pt idx="11010">
                  <c:v>0</c:v>
                </c:pt>
                <c:pt idx="11011">
                  <c:v>0</c:v>
                </c:pt>
                <c:pt idx="11012">
                  <c:v>0</c:v>
                </c:pt>
                <c:pt idx="11013">
                  <c:v>0</c:v>
                </c:pt>
                <c:pt idx="11014">
                  <c:v>0</c:v>
                </c:pt>
                <c:pt idx="11015">
                  <c:v>0</c:v>
                </c:pt>
                <c:pt idx="11016">
                  <c:v>0</c:v>
                </c:pt>
                <c:pt idx="11017">
                  <c:v>0</c:v>
                </c:pt>
                <c:pt idx="11018">
                  <c:v>0</c:v>
                </c:pt>
                <c:pt idx="11019">
                  <c:v>0</c:v>
                </c:pt>
                <c:pt idx="11020">
                  <c:v>0</c:v>
                </c:pt>
                <c:pt idx="11021">
                  <c:v>0</c:v>
                </c:pt>
                <c:pt idx="11022">
                  <c:v>0</c:v>
                </c:pt>
                <c:pt idx="11023">
                  <c:v>0</c:v>
                </c:pt>
                <c:pt idx="11024">
                  <c:v>0</c:v>
                </c:pt>
                <c:pt idx="11025">
                  <c:v>0</c:v>
                </c:pt>
                <c:pt idx="11026">
                  <c:v>0</c:v>
                </c:pt>
                <c:pt idx="11027">
                  <c:v>0</c:v>
                </c:pt>
                <c:pt idx="11028">
                  <c:v>0</c:v>
                </c:pt>
                <c:pt idx="11029">
                  <c:v>0</c:v>
                </c:pt>
                <c:pt idx="11030">
                  <c:v>0</c:v>
                </c:pt>
                <c:pt idx="11031">
                  <c:v>0</c:v>
                </c:pt>
                <c:pt idx="11032">
                  <c:v>0</c:v>
                </c:pt>
                <c:pt idx="11033">
                  <c:v>0</c:v>
                </c:pt>
                <c:pt idx="11034">
                  <c:v>0</c:v>
                </c:pt>
                <c:pt idx="11035">
                  <c:v>0</c:v>
                </c:pt>
                <c:pt idx="11036">
                  <c:v>0</c:v>
                </c:pt>
                <c:pt idx="11037">
                  <c:v>0</c:v>
                </c:pt>
                <c:pt idx="11038">
                  <c:v>0</c:v>
                </c:pt>
                <c:pt idx="11039">
                  <c:v>0</c:v>
                </c:pt>
                <c:pt idx="11040">
                  <c:v>0</c:v>
                </c:pt>
                <c:pt idx="11041">
                  <c:v>0</c:v>
                </c:pt>
                <c:pt idx="11042">
                  <c:v>0</c:v>
                </c:pt>
                <c:pt idx="11043">
                  <c:v>0</c:v>
                </c:pt>
                <c:pt idx="11044">
                  <c:v>0</c:v>
                </c:pt>
                <c:pt idx="11045">
                  <c:v>0</c:v>
                </c:pt>
                <c:pt idx="11046">
                  <c:v>0</c:v>
                </c:pt>
                <c:pt idx="11047">
                  <c:v>0</c:v>
                </c:pt>
                <c:pt idx="11048">
                  <c:v>0</c:v>
                </c:pt>
                <c:pt idx="11049">
                  <c:v>0</c:v>
                </c:pt>
                <c:pt idx="11050">
                  <c:v>0</c:v>
                </c:pt>
                <c:pt idx="11051">
                  <c:v>0</c:v>
                </c:pt>
                <c:pt idx="11052">
                  <c:v>0</c:v>
                </c:pt>
                <c:pt idx="11053">
                  <c:v>0</c:v>
                </c:pt>
                <c:pt idx="11054">
                  <c:v>0</c:v>
                </c:pt>
                <c:pt idx="11055">
                  <c:v>0</c:v>
                </c:pt>
                <c:pt idx="11056">
                  <c:v>0</c:v>
                </c:pt>
                <c:pt idx="11057">
                  <c:v>0</c:v>
                </c:pt>
                <c:pt idx="11058">
                  <c:v>0</c:v>
                </c:pt>
                <c:pt idx="11059">
                  <c:v>0</c:v>
                </c:pt>
                <c:pt idx="11060">
                  <c:v>0</c:v>
                </c:pt>
                <c:pt idx="11061">
                  <c:v>0</c:v>
                </c:pt>
                <c:pt idx="11062">
                  <c:v>0</c:v>
                </c:pt>
                <c:pt idx="11063">
                  <c:v>0</c:v>
                </c:pt>
                <c:pt idx="11064">
                  <c:v>0</c:v>
                </c:pt>
                <c:pt idx="11065">
                  <c:v>0</c:v>
                </c:pt>
                <c:pt idx="11066">
                  <c:v>0</c:v>
                </c:pt>
                <c:pt idx="11067">
                  <c:v>0</c:v>
                </c:pt>
                <c:pt idx="11068">
                  <c:v>0</c:v>
                </c:pt>
                <c:pt idx="11069">
                  <c:v>0</c:v>
                </c:pt>
                <c:pt idx="11070">
                  <c:v>0</c:v>
                </c:pt>
                <c:pt idx="11071">
                  <c:v>0</c:v>
                </c:pt>
                <c:pt idx="11072">
                  <c:v>0</c:v>
                </c:pt>
                <c:pt idx="11073">
                  <c:v>0</c:v>
                </c:pt>
                <c:pt idx="11074">
                  <c:v>0</c:v>
                </c:pt>
                <c:pt idx="11075">
                  <c:v>0</c:v>
                </c:pt>
                <c:pt idx="11076">
                  <c:v>0</c:v>
                </c:pt>
                <c:pt idx="11077">
                  <c:v>0</c:v>
                </c:pt>
                <c:pt idx="11078">
                  <c:v>0</c:v>
                </c:pt>
                <c:pt idx="11079">
                  <c:v>0</c:v>
                </c:pt>
                <c:pt idx="11080">
                  <c:v>0</c:v>
                </c:pt>
                <c:pt idx="11081">
                  <c:v>0</c:v>
                </c:pt>
                <c:pt idx="11082">
                  <c:v>0</c:v>
                </c:pt>
                <c:pt idx="11083">
                  <c:v>0</c:v>
                </c:pt>
                <c:pt idx="11084">
                  <c:v>0</c:v>
                </c:pt>
                <c:pt idx="11085">
                  <c:v>0</c:v>
                </c:pt>
                <c:pt idx="11086">
                  <c:v>0</c:v>
                </c:pt>
                <c:pt idx="11087">
                  <c:v>0</c:v>
                </c:pt>
                <c:pt idx="11088">
                  <c:v>0</c:v>
                </c:pt>
                <c:pt idx="11089">
                  <c:v>0</c:v>
                </c:pt>
                <c:pt idx="11090">
                  <c:v>0</c:v>
                </c:pt>
                <c:pt idx="11091">
                  <c:v>0</c:v>
                </c:pt>
                <c:pt idx="11092">
                  <c:v>0</c:v>
                </c:pt>
                <c:pt idx="11093">
                  <c:v>0</c:v>
                </c:pt>
                <c:pt idx="11094">
                  <c:v>0</c:v>
                </c:pt>
                <c:pt idx="11095">
                  <c:v>0</c:v>
                </c:pt>
                <c:pt idx="11096">
                  <c:v>0</c:v>
                </c:pt>
                <c:pt idx="11097">
                  <c:v>0</c:v>
                </c:pt>
                <c:pt idx="11098">
                  <c:v>0</c:v>
                </c:pt>
                <c:pt idx="11099">
                  <c:v>0</c:v>
                </c:pt>
                <c:pt idx="11100">
                  <c:v>0</c:v>
                </c:pt>
                <c:pt idx="11101">
                  <c:v>0</c:v>
                </c:pt>
                <c:pt idx="11102">
                  <c:v>0</c:v>
                </c:pt>
                <c:pt idx="11103">
                  <c:v>0</c:v>
                </c:pt>
                <c:pt idx="11104">
                  <c:v>0</c:v>
                </c:pt>
                <c:pt idx="11105">
                  <c:v>0</c:v>
                </c:pt>
                <c:pt idx="11106">
                  <c:v>0</c:v>
                </c:pt>
                <c:pt idx="11107">
                  <c:v>0</c:v>
                </c:pt>
                <c:pt idx="11108">
                  <c:v>0</c:v>
                </c:pt>
                <c:pt idx="11109">
                  <c:v>0</c:v>
                </c:pt>
                <c:pt idx="11110">
                  <c:v>0</c:v>
                </c:pt>
                <c:pt idx="11111">
                  <c:v>0</c:v>
                </c:pt>
                <c:pt idx="11112">
                  <c:v>0</c:v>
                </c:pt>
                <c:pt idx="11113">
                  <c:v>0</c:v>
                </c:pt>
                <c:pt idx="11114">
                  <c:v>0</c:v>
                </c:pt>
                <c:pt idx="11115">
                  <c:v>0</c:v>
                </c:pt>
                <c:pt idx="11116">
                  <c:v>0</c:v>
                </c:pt>
                <c:pt idx="11117">
                  <c:v>0</c:v>
                </c:pt>
                <c:pt idx="11118">
                  <c:v>0</c:v>
                </c:pt>
                <c:pt idx="11119">
                  <c:v>0</c:v>
                </c:pt>
                <c:pt idx="11120">
                  <c:v>0</c:v>
                </c:pt>
                <c:pt idx="11121">
                  <c:v>0</c:v>
                </c:pt>
                <c:pt idx="11122">
                  <c:v>0</c:v>
                </c:pt>
                <c:pt idx="11123">
                  <c:v>0</c:v>
                </c:pt>
                <c:pt idx="11124">
                  <c:v>0</c:v>
                </c:pt>
                <c:pt idx="11125">
                  <c:v>0</c:v>
                </c:pt>
                <c:pt idx="11126">
                  <c:v>0</c:v>
                </c:pt>
                <c:pt idx="11127">
                  <c:v>0</c:v>
                </c:pt>
                <c:pt idx="11128">
                  <c:v>0</c:v>
                </c:pt>
                <c:pt idx="11129">
                  <c:v>0</c:v>
                </c:pt>
                <c:pt idx="11130">
                  <c:v>0</c:v>
                </c:pt>
                <c:pt idx="11131">
                  <c:v>0</c:v>
                </c:pt>
                <c:pt idx="11132">
                  <c:v>0</c:v>
                </c:pt>
                <c:pt idx="11133">
                  <c:v>0</c:v>
                </c:pt>
                <c:pt idx="11134">
                  <c:v>0</c:v>
                </c:pt>
                <c:pt idx="11135">
                  <c:v>0</c:v>
                </c:pt>
                <c:pt idx="11136">
                  <c:v>0</c:v>
                </c:pt>
                <c:pt idx="11137">
                  <c:v>0</c:v>
                </c:pt>
                <c:pt idx="11138">
                  <c:v>0</c:v>
                </c:pt>
                <c:pt idx="11139">
                  <c:v>0</c:v>
                </c:pt>
                <c:pt idx="11140">
                  <c:v>0</c:v>
                </c:pt>
                <c:pt idx="11141">
                  <c:v>0</c:v>
                </c:pt>
                <c:pt idx="11142">
                  <c:v>0</c:v>
                </c:pt>
                <c:pt idx="11143">
                  <c:v>0</c:v>
                </c:pt>
                <c:pt idx="11144">
                  <c:v>0</c:v>
                </c:pt>
                <c:pt idx="11145">
                  <c:v>0</c:v>
                </c:pt>
                <c:pt idx="11146">
                  <c:v>0</c:v>
                </c:pt>
                <c:pt idx="11147">
                  <c:v>0</c:v>
                </c:pt>
                <c:pt idx="11148">
                  <c:v>0</c:v>
                </c:pt>
                <c:pt idx="11149">
                  <c:v>0</c:v>
                </c:pt>
                <c:pt idx="11150">
                  <c:v>0</c:v>
                </c:pt>
                <c:pt idx="11151">
                  <c:v>0</c:v>
                </c:pt>
                <c:pt idx="11152">
                  <c:v>0</c:v>
                </c:pt>
                <c:pt idx="11153">
                  <c:v>0</c:v>
                </c:pt>
                <c:pt idx="11154">
                  <c:v>0</c:v>
                </c:pt>
                <c:pt idx="11155">
                  <c:v>0</c:v>
                </c:pt>
                <c:pt idx="11156">
                  <c:v>0</c:v>
                </c:pt>
                <c:pt idx="11157">
                  <c:v>0</c:v>
                </c:pt>
                <c:pt idx="11158">
                  <c:v>0</c:v>
                </c:pt>
                <c:pt idx="11159">
                  <c:v>0</c:v>
                </c:pt>
                <c:pt idx="11160">
                  <c:v>0</c:v>
                </c:pt>
                <c:pt idx="11161">
                  <c:v>0</c:v>
                </c:pt>
                <c:pt idx="11162">
                  <c:v>0</c:v>
                </c:pt>
                <c:pt idx="11163">
                  <c:v>0</c:v>
                </c:pt>
                <c:pt idx="11164">
                  <c:v>0</c:v>
                </c:pt>
                <c:pt idx="11165">
                  <c:v>0</c:v>
                </c:pt>
                <c:pt idx="11166">
                  <c:v>0</c:v>
                </c:pt>
                <c:pt idx="11167">
                  <c:v>0</c:v>
                </c:pt>
                <c:pt idx="11168">
                  <c:v>0</c:v>
                </c:pt>
                <c:pt idx="11169">
                  <c:v>0</c:v>
                </c:pt>
                <c:pt idx="11170">
                  <c:v>0</c:v>
                </c:pt>
                <c:pt idx="11171">
                  <c:v>0</c:v>
                </c:pt>
                <c:pt idx="11172">
                  <c:v>0</c:v>
                </c:pt>
                <c:pt idx="11173">
                  <c:v>0</c:v>
                </c:pt>
                <c:pt idx="11174">
                  <c:v>0</c:v>
                </c:pt>
                <c:pt idx="11175">
                  <c:v>0</c:v>
                </c:pt>
                <c:pt idx="11176">
                  <c:v>0</c:v>
                </c:pt>
                <c:pt idx="11177">
                  <c:v>0</c:v>
                </c:pt>
                <c:pt idx="11178">
                  <c:v>0</c:v>
                </c:pt>
                <c:pt idx="11179">
                  <c:v>0</c:v>
                </c:pt>
                <c:pt idx="11180">
                  <c:v>0</c:v>
                </c:pt>
                <c:pt idx="11181">
                  <c:v>0</c:v>
                </c:pt>
                <c:pt idx="11182">
                  <c:v>0</c:v>
                </c:pt>
                <c:pt idx="11183">
                  <c:v>0</c:v>
                </c:pt>
                <c:pt idx="11184">
                  <c:v>0</c:v>
                </c:pt>
                <c:pt idx="11185">
                  <c:v>0</c:v>
                </c:pt>
                <c:pt idx="11186">
                  <c:v>0</c:v>
                </c:pt>
                <c:pt idx="11187">
                  <c:v>0</c:v>
                </c:pt>
                <c:pt idx="11188">
                  <c:v>0</c:v>
                </c:pt>
                <c:pt idx="11189">
                  <c:v>0</c:v>
                </c:pt>
                <c:pt idx="11190">
                  <c:v>0</c:v>
                </c:pt>
                <c:pt idx="11191">
                  <c:v>0</c:v>
                </c:pt>
                <c:pt idx="11192">
                  <c:v>0</c:v>
                </c:pt>
                <c:pt idx="11193">
                  <c:v>0</c:v>
                </c:pt>
                <c:pt idx="11194">
                  <c:v>0</c:v>
                </c:pt>
                <c:pt idx="11195">
                  <c:v>0</c:v>
                </c:pt>
                <c:pt idx="11196">
                  <c:v>0</c:v>
                </c:pt>
                <c:pt idx="11197">
                  <c:v>0</c:v>
                </c:pt>
                <c:pt idx="11198">
                  <c:v>0</c:v>
                </c:pt>
                <c:pt idx="11199">
                  <c:v>0</c:v>
                </c:pt>
                <c:pt idx="11200">
                  <c:v>0</c:v>
                </c:pt>
                <c:pt idx="11201">
                  <c:v>0</c:v>
                </c:pt>
                <c:pt idx="11202">
                  <c:v>0</c:v>
                </c:pt>
                <c:pt idx="11203">
                  <c:v>0</c:v>
                </c:pt>
                <c:pt idx="11204">
                  <c:v>0</c:v>
                </c:pt>
                <c:pt idx="11205">
                  <c:v>0</c:v>
                </c:pt>
                <c:pt idx="11206">
                  <c:v>0</c:v>
                </c:pt>
                <c:pt idx="11207">
                  <c:v>0</c:v>
                </c:pt>
                <c:pt idx="11208">
                  <c:v>0</c:v>
                </c:pt>
                <c:pt idx="11209">
                  <c:v>0</c:v>
                </c:pt>
                <c:pt idx="11210">
                  <c:v>0</c:v>
                </c:pt>
                <c:pt idx="11211">
                  <c:v>0</c:v>
                </c:pt>
                <c:pt idx="11212">
                  <c:v>0</c:v>
                </c:pt>
                <c:pt idx="11213">
                  <c:v>0</c:v>
                </c:pt>
                <c:pt idx="11214">
                  <c:v>0</c:v>
                </c:pt>
                <c:pt idx="11215">
                  <c:v>0</c:v>
                </c:pt>
                <c:pt idx="11216">
                  <c:v>0</c:v>
                </c:pt>
                <c:pt idx="11217">
                  <c:v>0</c:v>
                </c:pt>
                <c:pt idx="11218">
                  <c:v>0</c:v>
                </c:pt>
                <c:pt idx="11219">
                  <c:v>0</c:v>
                </c:pt>
                <c:pt idx="11220">
                  <c:v>0</c:v>
                </c:pt>
                <c:pt idx="11221">
                  <c:v>0</c:v>
                </c:pt>
                <c:pt idx="11222">
                  <c:v>0</c:v>
                </c:pt>
                <c:pt idx="11223">
                  <c:v>0</c:v>
                </c:pt>
                <c:pt idx="11224">
                  <c:v>0</c:v>
                </c:pt>
                <c:pt idx="11225">
                  <c:v>0</c:v>
                </c:pt>
                <c:pt idx="11226">
                  <c:v>0</c:v>
                </c:pt>
                <c:pt idx="11227">
                  <c:v>0</c:v>
                </c:pt>
                <c:pt idx="11228">
                  <c:v>0</c:v>
                </c:pt>
                <c:pt idx="11229">
                  <c:v>0</c:v>
                </c:pt>
                <c:pt idx="11230">
                  <c:v>0</c:v>
                </c:pt>
                <c:pt idx="11231">
                  <c:v>0</c:v>
                </c:pt>
                <c:pt idx="11232">
                  <c:v>0</c:v>
                </c:pt>
                <c:pt idx="11233">
                  <c:v>0</c:v>
                </c:pt>
                <c:pt idx="11234">
                  <c:v>0</c:v>
                </c:pt>
                <c:pt idx="11235">
                  <c:v>0</c:v>
                </c:pt>
                <c:pt idx="11236">
                  <c:v>0</c:v>
                </c:pt>
                <c:pt idx="11237">
                  <c:v>0</c:v>
                </c:pt>
                <c:pt idx="11238">
                  <c:v>0</c:v>
                </c:pt>
                <c:pt idx="11239">
                  <c:v>0</c:v>
                </c:pt>
                <c:pt idx="11240">
                  <c:v>0</c:v>
                </c:pt>
                <c:pt idx="11241">
                  <c:v>0</c:v>
                </c:pt>
                <c:pt idx="11242">
                  <c:v>0</c:v>
                </c:pt>
                <c:pt idx="11243">
                  <c:v>0</c:v>
                </c:pt>
                <c:pt idx="11244">
                  <c:v>0</c:v>
                </c:pt>
                <c:pt idx="11245">
                  <c:v>0</c:v>
                </c:pt>
                <c:pt idx="11246">
                  <c:v>0</c:v>
                </c:pt>
                <c:pt idx="11247">
                  <c:v>0</c:v>
                </c:pt>
                <c:pt idx="11248">
                  <c:v>0</c:v>
                </c:pt>
                <c:pt idx="11249">
                  <c:v>0</c:v>
                </c:pt>
                <c:pt idx="11250">
                  <c:v>0</c:v>
                </c:pt>
                <c:pt idx="11251">
                  <c:v>0</c:v>
                </c:pt>
                <c:pt idx="11252">
                  <c:v>0</c:v>
                </c:pt>
                <c:pt idx="11253">
                  <c:v>0</c:v>
                </c:pt>
                <c:pt idx="11254">
                  <c:v>0</c:v>
                </c:pt>
                <c:pt idx="11255">
                  <c:v>0</c:v>
                </c:pt>
                <c:pt idx="11256">
                  <c:v>0</c:v>
                </c:pt>
                <c:pt idx="11257">
                  <c:v>0</c:v>
                </c:pt>
                <c:pt idx="11258">
                  <c:v>0</c:v>
                </c:pt>
                <c:pt idx="11259">
                  <c:v>0</c:v>
                </c:pt>
                <c:pt idx="11260">
                  <c:v>0</c:v>
                </c:pt>
                <c:pt idx="11261">
                  <c:v>0</c:v>
                </c:pt>
                <c:pt idx="11262">
                  <c:v>0</c:v>
                </c:pt>
                <c:pt idx="11263">
                  <c:v>0</c:v>
                </c:pt>
                <c:pt idx="11264">
                  <c:v>0</c:v>
                </c:pt>
                <c:pt idx="11265">
                  <c:v>0</c:v>
                </c:pt>
                <c:pt idx="11266">
                  <c:v>0</c:v>
                </c:pt>
                <c:pt idx="11267">
                  <c:v>0</c:v>
                </c:pt>
                <c:pt idx="11268">
                  <c:v>0</c:v>
                </c:pt>
                <c:pt idx="11269">
                  <c:v>0</c:v>
                </c:pt>
                <c:pt idx="11270">
                  <c:v>0</c:v>
                </c:pt>
                <c:pt idx="11271">
                  <c:v>0</c:v>
                </c:pt>
                <c:pt idx="11272">
                  <c:v>0</c:v>
                </c:pt>
                <c:pt idx="11273">
                  <c:v>0</c:v>
                </c:pt>
                <c:pt idx="11274">
                  <c:v>0</c:v>
                </c:pt>
                <c:pt idx="11275">
                  <c:v>0</c:v>
                </c:pt>
                <c:pt idx="11276">
                  <c:v>0</c:v>
                </c:pt>
                <c:pt idx="11277">
                  <c:v>0</c:v>
                </c:pt>
                <c:pt idx="11278">
                  <c:v>0</c:v>
                </c:pt>
                <c:pt idx="11279">
                  <c:v>0</c:v>
                </c:pt>
                <c:pt idx="11280">
                  <c:v>0</c:v>
                </c:pt>
                <c:pt idx="11281">
                  <c:v>0</c:v>
                </c:pt>
                <c:pt idx="11282">
                  <c:v>0</c:v>
                </c:pt>
                <c:pt idx="11283">
                  <c:v>0</c:v>
                </c:pt>
                <c:pt idx="11284">
                  <c:v>0</c:v>
                </c:pt>
                <c:pt idx="11285">
                  <c:v>0</c:v>
                </c:pt>
                <c:pt idx="11286">
                  <c:v>0</c:v>
                </c:pt>
                <c:pt idx="11287">
                  <c:v>0</c:v>
                </c:pt>
                <c:pt idx="11288">
                  <c:v>0</c:v>
                </c:pt>
                <c:pt idx="11289">
                  <c:v>0</c:v>
                </c:pt>
                <c:pt idx="11290">
                  <c:v>0</c:v>
                </c:pt>
                <c:pt idx="11291">
                  <c:v>0</c:v>
                </c:pt>
                <c:pt idx="11292">
                  <c:v>0</c:v>
                </c:pt>
                <c:pt idx="11293">
                  <c:v>0</c:v>
                </c:pt>
                <c:pt idx="11294">
                  <c:v>0</c:v>
                </c:pt>
                <c:pt idx="11295">
                  <c:v>0</c:v>
                </c:pt>
                <c:pt idx="11296">
                  <c:v>0</c:v>
                </c:pt>
                <c:pt idx="11297">
                  <c:v>0</c:v>
                </c:pt>
                <c:pt idx="11298">
                  <c:v>0</c:v>
                </c:pt>
                <c:pt idx="11299">
                  <c:v>0</c:v>
                </c:pt>
                <c:pt idx="11300">
                  <c:v>0</c:v>
                </c:pt>
                <c:pt idx="11301">
                  <c:v>0</c:v>
                </c:pt>
                <c:pt idx="11302">
                  <c:v>0</c:v>
                </c:pt>
                <c:pt idx="11303">
                  <c:v>0</c:v>
                </c:pt>
                <c:pt idx="11304">
                  <c:v>0</c:v>
                </c:pt>
                <c:pt idx="11305">
                  <c:v>0</c:v>
                </c:pt>
                <c:pt idx="11306">
                  <c:v>0</c:v>
                </c:pt>
                <c:pt idx="11307">
                  <c:v>0</c:v>
                </c:pt>
                <c:pt idx="11308">
                  <c:v>0</c:v>
                </c:pt>
                <c:pt idx="11309">
                  <c:v>0</c:v>
                </c:pt>
                <c:pt idx="11310">
                  <c:v>0</c:v>
                </c:pt>
                <c:pt idx="11311">
                  <c:v>0</c:v>
                </c:pt>
                <c:pt idx="11312">
                  <c:v>0</c:v>
                </c:pt>
                <c:pt idx="11313">
                  <c:v>0</c:v>
                </c:pt>
                <c:pt idx="11314">
                  <c:v>0</c:v>
                </c:pt>
                <c:pt idx="11315">
                  <c:v>0</c:v>
                </c:pt>
                <c:pt idx="11316">
                  <c:v>0</c:v>
                </c:pt>
                <c:pt idx="11317">
                  <c:v>0</c:v>
                </c:pt>
                <c:pt idx="11318">
                  <c:v>0</c:v>
                </c:pt>
                <c:pt idx="11319">
                  <c:v>0</c:v>
                </c:pt>
                <c:pt idx="11320">
                  <c:v>0</c:v>
                </c:pt>
                <c:pt idx="11321">
                  <c:v>0</c:v>
                </c:pt>
                <c:pt idx="11322">
                  <c:v>0</c:v>
                </c:pt>
                <c:pt idx="11323">
                  <c:v>0</c:v>
                </c:pt>
                <c:pt idx="11324">
                  <c:v>0</c:v>
                </c:pt>
                <c:pt idx="11325">
                  <c:v>0</c:v>
                </c:pt>
                <c:pt idx="11326">
                  <c:v>0</c:v>
                </c:pt>
                <c:pt idx="11327">
                  <c:v>0</c:v>
                </c:pt>
                <c:pt idx="11328">
                  <c:v>0</c:v>
                </c:pt>
                <c:pt idx="11329">
                  <c:v>0</c:v>
                </c:pt>
                <c:pt idx="11330">
                  <c:v>0</c:v>
                </c:pt>
                <c:pt idx="11331">
                  <c:v>0</c:v>
                </c:pt>
                <c:pt idx="11332">
                  <c:v>0</c:v>
                </c:pt>
                <c:pt idx="11333">
                  <c:v>0</c:v>
                </c:pt>
                <c:pt idx="11334">
                  <c:v>0</c:v>
                </c:pt>
                <c:pt idx="11335">
                  <c:v>0</c:v>
                </c:pt>
                <c:pt idx="11336">
                  <c:v>0</c:v>
                </c:pt>
                <c:pt idx="11337">
                  <c:v>0</c:v>
                </c:pt>
                <c:pt idx="11338">
                  <c:v>0</c:v>
                </c:pt>
                <c:pt idx="11339">
                  <c:v>0</c:v>
                </c:pt>
                <c:pt idx="11340">
                  <c:v>0</c:v>
                </c:pt>
                <c:pt idx="11341">
                  <c:v>0</c:v>
                </c:pt>
                <c:pt idx="11342">
                  <c:v>0</c:v>
                </c:pt>
                <c:pt idx="11343">
                  <c:v>0</c:v>
                </c:pt>
                <c:pt idx="11344">
                  <c:v>0</c:v>
                </c:pt>
                <c:pt idx="11345">
                  <c:v>0</c:v>
                </c:pt>
                <c:pt idx="11346">
                  <c:v>0</c:v>
                </c:pt>
                <c:pt idx="11347">
                  <c:v>0</c:v>
                </c:pt>
                <c:pt idx="11348">
                  <c:v>0</c:v>
                </c:pt>
                <c:pt idx="11349">
                  <c:v>0</c:v>
                </c:pt>
                <c:pt idx="11350">
                  <c:v>0</c:v>
                </c:pt>
                <c:pt idx="11351">
                  <c:v>0</c:v>
                </c:pt>
                <c:pt idx="11352">
                  <c:v>0</c:v>
                </c:pt>
                <c:pt idx="11353">
                  <c:v>0</c:v>
                </c:pt>
                <c:pt idx="11354">
                  <c:v>0</c:v>
                </c:pt>
                <c:pt idx="11355">
                  <c:v>0</c:v>
                </c:pt>
                <c:pt idx="11356">
                  <c:v>0</c:v>
                </c:pt>
                <c:pt idx="11357">
                  <c:v>0</c:v>
                </c:pt>
                <c:pt idx="11358">
                  <c:v>0</c:v>
                </c:pt>
                <c:pt idx="11359">
                  <c:v>0</c:v>
                </c:pt>
                <c:pt idx="11360">
                  <c:v>0</c:v>
                </c:pt>
                <c:pt idx="11361">
                  <c:v>0</c:v>
                </c:pt>
                <c:pt idx="11362">
                  <c:v>0</c:v>
                </c:pt>
                <c:pt idx="11363">
                  <c:v>0</c:v>
                </c:pt>
                <c:pt idx="11364">
                  <c:v>0</c:v>
                </c:pt>
                <c:pt idx="11365">
                  <c:v>0</c:v>
                </c:pt>
                <c:pt idx="11366">
                  <c:v>0</c:v>
                </c:pt>
                <c:pt idx="11367">
                  <c:v>0</c:v>
                </c:pt>
                <c:pt idx="11368">
                  <c:v>0</c:v>
                </c:pt>
                <c:pt idx="11369">
                  <c:v>0</c:v>
                </c:pt>
                <c:pt idx="11370">
                  <c:v>0</c:v>
                </c:pt>
                <c:pt idx="11371">
                  <c:v>0</c:v>
                </c:pt>
                <c:pt idx="11372">
                  <c:v>0</c:v>
                </c:pt>
                <c:pt idx="11373">
                  <c:v>0</c:v>
                </c:pt>
                <c:pt idx="11374">
                  <c:v>0</c:v>
                </c:pt>
                <c:pt idx="11375">
                  <c:v>0</c:v>
                </c:pt>
                <c:pt idx="11376">
                  <c:v>0</c:v>
                </c:pt>
                <c:pt idx="11377">
                  <c:v>0</c:v>
                </c:pt>
                <c:pt idx="11378">
                  <c:v>0</c:v>
                </c:pt>
                <c:pt idx="11379">
                  <c:v>0</c:v>
                </c:pt>
                <c:pt idx="11380">
                  <c:v>0</c:v>
                </c:pt>
                <c:pt idx="11381">
                  <c:v>0</c:v>
                </c:pt>
                <c:pt idx="11382">
                  <c:v>0</c:v>
                </c:pt>
                <c:pt idx="11383">
                  <c:v>0</c:v>
                </c:pt>
                <c:pt idx="11384">
                  <c:v>0</c:v>
                </c:pt>
                <c:pt idx="11385">
                  <c:v>0</c:v>
                </c:pt>
                <c:pt idx="11386">
                  <c:v>0</c:v>
                </c:pt>
                <c:pt idx="11387">
                  <c:v>0</c:v>
                </c:pt>
                <c:pt idx="11388">
                  <c:v>0</c:v>
                </c:pt>
                <c:pt idx="11389">
                  <c:v>0</c:v>
                </c:pt>
                <c:pt idx="11390">
                  <c:v>0</c:v>
                </c:pt>
                <c:pt idx="11391">
                  <c:v>0</c:v>
                </c:pt>
                <c:pt idx="11392">
                  <c:v>0</c:v>
                </c:pt>
                <c:pt idx="11393">
                  <c:v>0</c:v>
                </c:pt>
                <c:pt idx="11394">
                  <c:v>0</c:v>
                </c:pt>
                <c:pt idx="11395">
                  <c:v>0</c:v>
                </c:pt>
                <c:pt idx="11396">
                  <c:v>0</c:v>
                </c:pt>
                <c:pt idx="11397">
                  <c:v>0</c:v>
                </c:pt>
                <c:pt idx="11398">
                  <c:v>0</c:v>
                </c:pt>
                <c:pt idx="11399">
                  <c:v>0</c:v>
                </c:pt>
                <c:pt idx="11400">
                  <c:v>0</c:v>
                </c:pt>
                <c:pt idx="11401">
                  <c:v>0</c:v>
                </c:pt>
                <c:pt idx="11402">
                  <c:v>0</c:v>
                </c:pt>
                <c:pt idx="11403">
                  <c:v>0</c:v>
                </c:pt>
                <c:pt idx="11404">
                  <c:v>0</c:v>
                </c:pt>
                <c:pt idx="11405">
                  <c:v>0</c:v>
                </c:pt>
                <c:pt idx="11406">
                  <c:v>0</c:v>
                </c:pt>
                <c:pt idx="11407">
                  <c:v>0</c:v>
                </c:pt>
                <c:pt idx="11408">
                  <c:v>0</c:v>
                </c:pt>
                <c:pt idx="11409">
                  <c:v>0</c:v>
                </c:pt>
                <c:pt idx="11410">
                  <c:v>0</c:v>
                </c:pt>
                <c:pt idx="11411">
                  <c:v>0</c:v>
                </c:pt>
                <c:pt idx="11412">
                  <c:v>0</c:v>
                </c:pt>
                <c:pt idx="11413">
                  <c:v>0</c:v>
                </c:pt>
                <c:pt idx="11414">
                  <c:v>0</c:v>
                </c:pt>
                <c:pt idx="11415">
                  <c:v>0</c:v>
                </c:pt>
                <c:pt idx="11416">
                  <c:v>0</c:v>
                </c:pt>
                <c:pt idx="11417">
                  <c:v>0</c:v>
                </c:pt>
                <c:pt idx="11418">
                  <c:v>0</c:v>
                </c:pt>
                <c:pt idx="11419">
                  <c:v>0</c:v>
                </c:pt>
                <c:pt idx="11420">
                  <c:v>0</c:v>
                </c:pt>
                <c:pt idx="11421">
                  <c:v>0</c:v>
                </c:pt>
                <c:pt idx="11422">
                  <c:v>0</c:v>
                </c:pt>
                <c:pt idx="11423">
                  <c:v>0</c:v>
                </c:pt>
                <c:pt idx="11424">
                  <c:v>0</c:v>
                </c:pt>
                <c:pt idx="11425">
                  <c:v>0</c:v>
                </c:pt>
                <c:pt idx="11426">
                  <c:v>0</c:v>
                </c:pt>
                <c:pt idx="11427">
                  <c:v>0</c:v>
                </c:pt>
                <c:pt idx="11428">
                  <c:v>0</c:v>
                </c:pt>
                <c:pt idx="11429">
                  <c:v>0</c:v>
                </c:pt>
                <c:pt idx="11430">
                  <c:v>0</c:v>
                </c:pt>
                <c:pt idx="11431">
                  <c:v>0</c:v>
                </c:pt>
                <c:pt idx="11432">
                  <c:v>0</c:v>
                </c:pt>
                <c:pt idx="11433">
                  <c:v>0</c:v>
                </c:pt>
                <c:pt idx="11434">
                  <c:v>0</c:v>
                </c:pt>
                <c:pt idx="11435">
                  <c:v>0</c:v>
                </c:pt>
                <c:pt idx="11436">
                  <c:v>0</c:v>
                </c:pt>
                <c:pt idx="11437">
                  <c:v>0</c:v>
                </c:pt>
                <c:pt idx="11438">
                  <c:v>0</c:v>
                </c:pt>
                <c:pt idx="11439">
                  <c:v>0</c:v>
                </c:pt>
                <c:pt idx="11440">
                  <c:v>0</c:v>
                </c:pt>
                <c:pt idx="11441">
                  <c:v>0</c:v>
                </c:pt>
                <c:pt idx="11442">
                  <c:v>0</c:v>
                </c:pt>
                <c:pt idx="11443">
                  <c:v>0</c:v>
                </c:pt>
                <c:pt idx="11444">
                  <c:v>0</c:v>
                </c:pt>
                <c:pt idx="11445">
                  <c:v>0</c:v>
                </c:pt>
                <c:pt idx="11446">
                  <c:v>0</c:v>
                </c:pt>
                <c:pt idx="11447">
                  <c:v>0</c:v>
                </c:pt>
                <c:pt idx="11448">
                  <c:v>0</c:v>
                </c:pt>
                <c:pt idx="11449">
                  <c:v>0</c:v>
                </c:pt>
                <c:pt idx="11450">
                  <c:v>0</c:v>
                </c:pt>
                <c:pt idx="11451">
                  <c:v>0</c:v>
                </c:pt>
                <c:pt idx="11452">
                  <c:v>0</c:v>
                </c:pt>
                <c:pt idx="11453">
                  <c:v>0</c:v>
                </c:pt>
                <c:pt idx="11454">
                  <c:v>0</c:v>
                </c:pt>
                <c:pt idx="11455">
                  <c:v>0</c:v>
                </c:pt>
                <c:pt idx="11456">
                  <c:v>0</c:v>
                </c:pt>
                <c:pt idx="11457">
                  <c:v>0</c:v>
                </c:pt>
                <c:pt idx="11458">
                  <c:v>0</c:v>
                </c:pt>
                <c:pt idx="11459">
                  <c:v>0</c:v>
                </c:pt>
                <c:pt idx="11460">
                  <c:v>0</c:v>
                </c:pt>
                <c:pt idx="11461">
                  <c:v>0</c:v>
                </c:pt>
                <c:pt idx="11462">
                  <c:v>0</c:v>
                </c:pt>
                <c:pt idx="11463">
                  <c:v>0</c:v>
                </c:pt>
                <c:pt idx="11464">
                  <c:v>0</c:v>
                </c:pt>
                <c:pt idx="11465">
                  <c:v>0</c:v>
                </c:pt>
                <c:pt idx="11466">
                  <c:v>0</c:v>
                </c:pt>
                <c:pt idx="11467">
                  <c:v>0</c:v>
                </c:pt>
                <c:pt idx="11468">
                  <c:v>0</c:v>
                </c:pt>
                <c:pt idx="11469">
                  <c:v>0</c:v>
                </c:pt>
                <c:pt idx="11470">
                  <c:v>0</c:v>
                </c:pt>
                <c:pt idx="11471">
                  <c:v>0</c:v>
                </c:pt>
                <c:pt idx="11472">
                  <c:v>0</c:v>
                </c:pt>
                <c:pt idx="11473">
                  <c:v>0</c:v>
                </c:pt>
                <c:pt idx="11474">
                  <c:v>0</c:v>
                </c:pt>
                <c:pt idx="11475">
                  <c:v>0</c:v>
                </c:pt>
                <c:pt idx="11476">
                  <c:v>0</c:v>
                </c:pt>
                <c:pt idx="11477">
                  <c:v>0</c:v>
                </c:pt>
                <c:pt idx="11478">
                  <c:v>0</c:v>
                </c:pt>
                <c:pt idx="11479">
                  <c:v>0</c:v>
                </c:pt>
                <c:pt idx="11480">
                  <c:v>0</c:v>
                </c:pt>
                <c:pt idx="11481">
                  <c:v>0</c:v>
                </c:pt>
                <c:pt idx="11482">
                  <c:v>0</c:v>
                </c:pt>
                <c:pt idx="11483">
                  <c:v>0</c:v>
                </c:pt>
                <c:pt idx="11484">
                  <c:v>0</c:v>
                </c:pt>
                <c:pt idx="11485">
                  <c:v>0</c:v>
                </c:pt>
                <c:pt idx="11486">
                  <c:v>0</c:v>
                </c:pt>
                <c:pt idx="11487">
                  <c:v>0</c:v>
                </c:pt>
                <c:pt idx="11488">
                  <c:v>0</c:v>
                </c:pt>
                <c:pt idx="11489">
                  <c:v>0</c:v>
                </c:pt>
                <c:pt idx="11490">
                  <c:v>0</c:v>
                </c:pt>
                <c:pt idx="11491">
                  <c:v>0</c:v>
                </c:pt>
                <c:pt idx="11492">
                  <c:v>0</c:v>
                </c:pt>
                <c:pt idx="11493">
                  <c:v>0</c:v>
                </c:pt>
                <c:pt idx="11494">
                  <c:v>0</c:v>
                </c:pt>
                <c:pt idx="11495">
                  <c:v>0</c:v>
                </c:pt>
                <c:pt idx="11496">
                  <c:v>0</c:v>
                </c:pt>
                <c:pt idx="11497">
                  <c:v>0</c:v>
                </c:pt>
                <c:pt idx="11498">
                  <c:v>0</c:v>
                </c:pt>
                <c:pt idx="11499">
                  <c:v>0</c:v>
                </c:pt>
                <c:pt idx="11500">
                  <c:v>0</c:v>
                </c:pt>
                <c:pt idx="11501">
                  <c:v>0</c:v>
                </c:pt>
                <c:pt idx="11502">
                  <c:v>0</c:v>
                </c:pt>
                <c:pt idx="11503">
                  <c:v>0</c:v>
                </c:pt>
                <c:pt idx="11504">
                  <c:v>0</c:v>
                </c:pt>
                <c:pt idx="11505">
                  <c:v>0</c:v>
                </c:pt>
                <c:pt idx="11506">
                  <c:v>0</c:v>
                </c:pt>
                <c:pt idx="11507">
                  <c:v>0</c:v>
                </c:pt>
                <c:pt idx="11508">
                  <c:v>0</c:v>
                </c:pt>
                <c:pt idx="11509">
                  <c:v>0</c:v>
                </c:pt>
                <c:pt idx="11510">
                  <c:v>0</c:v>
                </c:pt>
                <c:pt idx="11511">
                  <c:v>0</c:v>
                </c:pt>
                <c:pt idx="11512">
                  <c:v>0</c:v>
                </c:pt>
                <c:pt idx="11513">
                  <c:v>0</c:v>
                </c:pt>
                <c:pt idx="11514">
                  <c:v>0</c:v>
                </c:pt>
                <c:pt idx="11515">
                  <c:v>0</c:v>
                </c:pt>
                <c:pt idx="11516">
                  <c:v>0</c:v>
                </c:pt>
                <c:pt idx="11517">
                  <c:v>0</c:v>
                </c:pt>
                <c:pt idx="11518">
                  <c:v>0</c:v>
                </c:pt>
                <c:pt idx="11519">
                  <c:v>0</c:v>
                </c:pt>
                <c:pt idx="11520">
                  <c:v>0</c:v>
                </c:pt>
                <c:pt idx="11521">
                  <c:v>0</c:v>
                </c:pt>
                <c:pt idx="11522">
                  <c:v>0</c:v>
                </c:pt>
                <c:pt idx="11523">
                  <c:v>0</c:v>
                </c:pt>
                <c:pt idx="11524">
                  <c:v>0</c:v>
                </c:pt>
                <c:pt idx="11525">
                  <c:v>0</c:v>
                </c:pt>
                <c:pt idx="11526">
                  <c:v>0</c:v>
                </c:pt>
                <c:pt idx="11527">
                  <c:v>0</c:v>
                </c:pt>
                <c:pt idx="11528">
                  <c:v>0</c:v>
                </c:pt>
                <c:pt idx="11529">
                  <c:v>0</c:v>
                </c:pt>
                <c:pt idx="11530">
                  <c:v>0</c:v>
                </c:pt>
                <c:pt idx="11531">
                  <c:v>0</c:v>
                </c:pt>
                <c:pt idx="11532">
                  <c:v>0</c:v>
                </c:pt>
                <c:pt idx="11533">
                  <c:v>0</c:v>
                </c:pt>
                <c:pt idx="11534">
                  <c:v>0</c:v>
                </c:pt>
                <c:pt idx="11535">
                  <c:v>0</c:v>
                </c:pt>
                <c:pt idx="11536">
                  <c:v>0</c:v>
                </c:pt>
                <c:pt idx="11537">
                  <c:v>0</c:v>
                </c:pt>
                <c:pt idx="11538">
                  <c:v>0</c:v>
                </c:pt>
                <c:pt idx="11539">
                  <c:v>0</c:v>
                </c:pt>
                <c:pt idx="11540">
                  <c:v>0</c:v>
                </c:pt>
                <c:pt idx="11541">
                  <c:v>0</c:v>
                </c:pt>
                <c:pt idx="11542">
                  <c:v>0</c:v>
                </c:pt>
                <c:pt idx="11543">
                  <c:v>0</c:v>
                </c:pt>
                <c:pt idx="11544">
                  <c:v>0</c:v>
                </c:pt>
                <c:pt idx="11545">
                  <c:v>0</c:v>
                </c:pt>
                <c:pt idx="11546">
                  <c:v>0</c:v>
                </c:pt>
                <c:pt idx="11547">
                  <c:v>0</c:v>
                </c:pt>
                <c:pt idx="11548">
                  <c:v>0</c:v>
                </c:pt>
                <c:pt idx="11549">
                  <c:v>0</c:v>
                </c:pt>
                <c:pt idx="11550">
                  <c:v>0</c:v>
                </c:pt>
                <c:pt idx="11551">
                  <c:v>0</c:v>
                </c:pt>
                <c:pt idx="11552">
                  <c:v>0</c:v>
                </c:pt>
                <c:pt idx="11553">
                  <c:v>0</c:v>
                </c:pt>
                <c:pt idx="11554">
                  <c:v>0</c:v>
                </c:pt>
                <c:pt idx="11555">
                  <c:v>0</c:v>
                </c:pt>
                <c:pt idx="11556">
                  <c:v>0</c:v>
                </c:pt>
                <c:pt idx="11557">
                  <c:v>0</c:v>
                </c:pt>
                <c:pt idx="11558">
                  <c:v>0</c:v>
                </c:pt>
                <c:pt idx="11559">
                  <c:v>0</c:v>
                </c:pt>
                <c:pt idx="11560">
                  <c:v>0</c:v>
                </c:pt>
                <c:pt idx="11561">
                  <c:v>0</c:v>
                </c:pt>
                <c:pt idx="11562">
                  <c:v>0</c:v>
                </c:pt>
                <c:pt idx="11563">
                  <c:v>0</c:v>
                </c:pt>
                <c:pt idx="11564">
                  <c:v>0</c:v>
                </c:pt>
                <c:pt idx="11565">
                  <c:v>0</c:v>
                </c:pt>
                <c:pt idx="11566">
                  <c:v>0</c:v>
                </c:pt>
                <c:pt idx="11567">
                  <c:v>0</c:v>
                </c:pt>
                <c:pt idx="11568">
                  <c:v>0</c:v>
                </c:pt>
                <c:pt idx="11569">
                  <c:v>0</c:v>
                </c:pt>
                <c:pt idx="11570">
                  <c:v>0</c:v>
                </c:pt>
                <c:pt idx="11571">
                  <c:v>0</c:v>
                </c:pt>
                <c:pt idx="11572">
                  <c:v>0</c:v>
                </c:pt>
                <c:pt idx="11573">
                  <c:v>0</c:v>
                </c:pt>
                <c:pt idx="11574">
                  <c:v>0</c:v>
                </c:pt>
                <c:pt idx="11575">
                  <c:v>0</c:v>
                </c:pt>
                <c:pt idx="11576">
                  <c:v>0</c:v>
                </c:pt>
                <c:pt idx="11577">
                  <c:v>0</c:v>
                </c:pt>
                <c:pt idx="11578">
                  <c:v>0</c:v>
                </c:pt>
                <c:pt idx="11579">
                  <c:v>0</c:v>
                </c:pt>
                <c:pt idx="11580">
                  <c:v>0</c:v>
                </c:pt>
                <c:pt idx="11581">
                  <c:v>0</c:v>
                </c:pt>
                <c:pt idx="11582">
                  <c:v>0</c:v>
                </c:pt>
                <c:pt idx="11583">
                  <c:v>0</c:v>
                </c:pt>
                <c:pt idx="11584">
                  <c:v>0</c:v>
                </c:pt>
                <c:pt idx="11585">
                  <c:v>0</c:v>
                </c:pt>
                <c:pt idx="11586">
                  <c:v>0</c:v>
                </c:pt>
                <c:pt idx="11587">
                  <c:v>0</c:v>
                </c:pt>
                <c:pt idx="11588">
                  <c:v>0</c:v>
                </c:pt>
                <c:pt idx="11589">
                  <c:v>0</c:v>
                </c:pt>
                <c:pt idx="11590">
                  <c:v>0</c:v>
                </c:pt>
                <c:pt idx="11591">
                  <c:v>0</c:v>
                </c:pt>
                <c:pt idx="11592">
                  <c:v>0</c:v>
                </c:pt>
                <c:pt idx="11593">
                  <c:v>0</c:v>
                </c:pt>
                <c:pt idx="11594">
                  <c:v>0</c:v>
                </c:pt>
                <c:pt idx="11595">
                  <c:v>0</c:v>
                </c:pt>
                <c:pt idx="11596">
                  <c:v>0</c:v>
                </c:pt>
                <c:pt idx="11597">
                  <c:v>0</c:v>
                </c:pt>
                <c:pt idx="11598">
                  <c:v>0</c:v>
                </c:pt>
                <c:pt idx="11599">
                  <c:v>0</c:v>
                </c:pt>
                <c:pt idx="11600">
                  <c:v>0</c:v>
                </c:pt>
                <c:pt idx="11601">
                  <c:v>0</c:v>
                </c:pt>
                <c:pt idx="11602">
                  <c:v>0</c:v>
                </c:pt>
                <c:pt idx="11603">
                  <c:v>0</c:v>
                </c:pt>
                <c:pt idx="11604">
                  <c:v>0</c:v>
                </c:pt>
                <c:pt idx="11605">
                  <c:v>0</c:v>
                </c:pt>
                <c:pt idx="11606">
                  <c:v>0</c:v>
                </c:pt>
                <c:pt idx="11607">
                  <c:v>0</c:v>
                </c:pt>
                <c:pt idx="11608">
                  <c:v>0</c:v>
                </c:pt>
                <c:pt idx="11609">
                  <c:v>0</c:v>
                </c:pt>
                <c:pt idx="11610">
                  <c:v>0</c:v>
                </c:pt>
                <c:pt idx="11611">
                  <c:v>0</c:v>
                </c:pt>
                <c:pt idx="11612">
                  <c:v>0</c:v>
                </c:pt>
                <c:pt idx="11613">
                  <c:v>0</c:v>
                </c:pt>
                <c:pt idx="11614">
                  <c:v>0</c:v>
                </c:pt>
                <c:pt idx="11615">
                  <c:v>0</c:v>
                </c:pt>
                <c:pt idx="11616">
                  <c:v>0</c:v>
                </c:pt>
                <c:pt idx="11617">
                  <c:v>0</c:v>
                </c:pt>
                <c:pt idx="11618">
                  <c:v>0</c:v>
                </c:pt>
                <c:pt idx="11619">
                  <c:v>0</c:v>
                </c:pt>
                <c:pt idx="11620">
                  <c:v>0</c:v>
                </c:pt>
                <c:pt idx="11621">
                  <c:v>0</c:v>
                </c:pt>
                <c:pt idx="11622">
                  <c:v>0</c:v>
                </c:pt>
                <c:pt idx="11623">
                  <c:v>0</c:v>
                </c:pt>
                <c:pt idx="11624">
                  <c:v>0</c:v>
                </c:pt>
                <c:pt idx="11625">
                  <c:v>0</c:v>
                </c:pt>
                <c:pt idx="11626">
                  <c:v>0</c:v>
                </c:pt>
                <c:pt idx="11627">
                  <c:v>0</c:v>
                </c:pt>
                <c:pt idx="11628">
                  <c:v>0</c:v>
                </c:pt>
                <c:pt idx="11629">
                  <c:v>0</c:v>
                </c:pt>
                <c:pt idx="11630">
                  <c:v>0</c:v>
                </c:pt>
                <c:pt idx="11631">
                  <c:v>0</c:v>
                </c:pt>
                <c:pt idx="11632">
                  <c:v>0</c:v>
                </c:pt>
                <c:pt idx="11633">
                  <c:v>0</c:v>
                </c:pt>
                <c:pt idx="11634">
                  <c:v>0</c:v>
                </c:pt>
                <c:pt idx="11635">
                  <c:v>0</c:v>
                </c:pt>
                <c:pt idx="11636">
                  <c:v>0</c:v>
                </c:pt>
                <c:pt idx="11637">
                  <c:v>0</c:v>
                </c:pt>
                <c:pt idx="11638">
                  <c:v>0</c:v>
                </c:pt>
                <c:pt idx="11639">
                  <c:v>0</c:v>
                </c:pt>
                <c:pt idx="11640">
                  <c:v>0</c:v>
                </c:pt>
                <c:pt idx="11641">
                  <c:v>0</c:v>
                </c:pt>
                <c:pt idx="11642">
                  <c:v>0</c:v>
                </c:pt>
                <c:pt idx="11643">
                  <c:v>0</c:v>
                </c:pt>
                <c:pt idx="11644">
                  <c:v>0</c:v>
                </c:pt>
                <c:pt idx="11645">
                  <c:v>0</c:v>
                </c:pt>
                <c:pt idx="11646">
                  <c:v>0</c:v>
                </c:pt>
                <c:pt idx="11647">
                  <c:v>0</c:v>
                </c:pt>
                <c:pt idx="11648">
                  <c:v>0</c:v>
                </c:pt>
                <c:pt idx="11649">
                  <c:v>0</c:v>
                </c:pt>
                <c:pt idx="11650">
                  <c:v>0</c:v>
                </c:pt>
                <c:pt idx="11651">
                  <c:v>0</c:v>
                </c:pt>
                <c:pt idx="11652">
                  <c:v>0</c:v>
                </c:pt>
                <c:pt idx="11653">
                  <c:v>0</c:v>
                </c:pt>
                <c:pt idx="11654">
                  <c:v>0</c:v>
                </c:pt>
                <c:pt idx="11655">
                  <c:v>0</c:v>
                </c:pt>
                <c:pt idx="11656">
                  <c:v>0</c:v>
                </c:pt>
                <c:pt idx="11657">
                  <c:v>0</c:v>
                </c:pt>
                <c:pt idx="11658">
                  <c:v>0</c:v>
                </c:pt>
                <c:pt idx="11659">
                  <c:v>0</c:v>
                </c:pt>
                <c:pt idx="11660">
                  <c:v>0</c:v>
                </c:pt>
                <c:pt idx="11661">
                  <c:v>0</c:v>
                </c:pt>
                <c:pt idx="11662">
                  <c:v>0</c:v>
                </c:pt>
                <c:pt idx="11663">
                  <c:v>0</c:v>
                </c:pt>
                <c:pt idx="11664">
                  <c:v>0</c:v>
                </c:pt>
                <c:pt idx="11665">
                  <c:v>0</c:v>
                </c:pt>
                <c:pt idx="11666">
                  <c:v>0</c:v>
                </c:pt>
                <c:pt idx="11667">
                  <c:v>0</c:v>
                </c:pt>
                <c:pt idx="11668">
                  <c:v>0</c:v>
                </c:pt>
                <c:pt idx="11669">
                  <c:v>0</c:v>
                </c:pt>
                <c:pt idx="11670">
                  <c:v>0</c:v>
                </c:pt>
                <c:pt idx="11671">
                  <c:v>0</c:v>
                </c:pt>
                <c:pt idx="11672">
                  <c:v>0</c:v>
                </c:pt>
                <c:pt idx="11673">
                  <c:v>0</c:v>
                </c:pt>
                <c:pt idx="11674">
                  <c:v>0</c:v>
                </c:pt>
                <c:pt idx="11675">
                  <c:v>0</c:v>
                </c:pt>
                <c:pt idx="11676">
                  <c:v>0</c:v>
                </c:pt>
                <c:pt idx="11677">
                  <c:v>0</c:v>
                </c:pt>
                <c:pt idx="11678">
                  <c:v>0</c:v>
                </c:pt>
                <c:pt idx="11679">
                  <c:v>0</c:v>
                </c:pt>
                <c:pt idx="11680">
                  <c:v>0</c:v>
                </c:pt>
                <c:pt idx="11681">
                  <c:v>0</c:v>
                </c:pt>
                <c:pt idx="11682">
                  <c:v>0</c:v>
                </c:pt>
                <c:pt idx="11683">
                  <c:v>0</c:v>
                </c:pt>
                <c:pt idx="11684">
                  <c:v>0</c:v>
                </c:pt>
                <c:pt idx="11685">
                  <c:v>0</c:v>
                </c:pt>
                <c:pt idx="11686">
                  <c:v>0</c:v>
                </c:pt>
                <c:pt idx="11687">
                  <c:v>0</c:v>
                </c:pt>
                <c:pt idx="11688">
                  <c:v>0</c:v>
                </c:pt>
                <c:pt idx="11689">
                  <c:v>0</c:v>
                </c:pt>
                <c:pt idx="11690">
                  <c:v>0</c:v>
                </c:pt>
                <c:pt idx="11691">
                  <c:v>0</c:v>
                </c:pt>
                <c:pt idx="11692">
                  <c:v>0</c:v>
                </c:pt>
                <c:pt idx="11693">
                  <c:v>0</c:v>
                </c:pt>
                <c:pt idx="11694">
                  <c:v>0</c:v>
                </c:pt>
                <c:pt idx="11695">
                  <c:v>0</c:v>
                </c:pt>
                <c:pt idx="11696">
                  <c:v>0</c:v>
                </c:pt>
                <c:pt idx="11697">
                  <c:v>0</c:v>
                </c:pt>
                <c:pt idx="11698">
                  <c:v>0</c:v>
                </c:pt>
                <c:pt idx="11699">
                  <c:v>0</c:v>
                </c:pt>
                <c:pt idx="11700">
                  <c:v>0</c:v>
                </c:pt>
                <c:pt idx="11701">
                  <c:v>0</c:v>
                </c:pt>
                <c:pt idx="11702">
                  <c:v>0</c:v>
                </c:pt>
                <c:pt idx="11703">
                  <c:v>0</c:v>
                </c:pt>
                <c:pt idx="11704">
                  <c:v>0</c:v>
                </c:pt>
                <c:pt idx="11705">
                  <c:v>0</c:v>
                </c:pt>
                <c:pt idx="11706">
                  <c:v>0</c:v>
                </c:pt>
                <c:pt idx="11707">
                  <c:v>0</c:v>
                </c:pt>
                <c:pt idx="11708">
                  <c:v>0</c:v>
                </c:pt>
                <c:pt idx="11709">
                  <c:v>0</c:v>
                </c:pt>
                <c:pt idx="11710">
                  <c:v>0</c:v>
                </c:pt>
                <c:pt idx="11711">
                  <c:v>0</c:v>
                </c:pt>
                <c:pt idx="11712">
                  <c:v>0</c:v>
                </c:pt>
                <c:pt idx="11713">
                  <c:v>0</c:v>
                </c:pt>
                <c:pt idx="11714">
                  <c:v>0</c:v>
                </c:pt>
                <c:pt idx="11715">
                  <c:v>0</c:v>
                </c:pt>
                <c:pt idx="11716">
                  <c:v>0</c:v>
                </c:pt>
                <c:pt idx="11717">
                  <c:v>0</c:v>
                </c:pt>
                <c:pt idx="11718">
                  <c:v>0</c:v>
                </c:pt>
                <c:pt idx="11719">
                  <c:v>0</c:v>
                </c:pt>
                <c:pt idx="11720">
                  <c:v>0</c:v>
                </c:pt>
                <c:pt idx="11721">
                  <c:v>0</c:v>
                </c:pt>
                <c:pt idx="11722">
                  <c:v>0</c:v>
                </c:pt>
                <c:pt idx="11723">
                  <c:v>0</c:v>
                </c:pt>
                <c:pt idx="11724">
                  <c:v>0</c:v>
                </c:pt>
                <c:pt idx="11725">
                  <c:v>0</c:v>
                </c:pt>
                <c:pt idx="11726">
                  <c:v>0</c:v>
                </c:pt>
                <c:pt idx="11727">
                  <c:v>0</c:v>
                </c:pt>
                <c:pt idx="11728">
                  <c:v>0</c:v>
                </c:pt>
                <c:pt idx="11729">
                  <c:v>0</c:v>
                </c:pt>
                <c:pt idx="11730">
                  <c:v>0</c:v>
                </c:pt>
                <c:pt idx="11731">
                  <c:v>0</c:v>
                </c:pt>
                <c:pt idx="11732">
                  <c:v>0</c:v>
                </c:pt>
                <c:pt idx="11733">
                  <c:v>0</c:v>
                </c:pt>
                <c:pt idx="11734">
                  <c:v>0</c:v>
                </c:pt>
                <c:pt idx="11735">
                  <c:v>0</c:v>
                </c:pt>
                <c:pt idx="11736">
                  <c:v>0</c:v>
                </c:pt>
                <c:pt idx="11737">
                  <c:v>0</c:v>
                </c:pt>
                <c:pt idx="11738">
                  <c:v>0</c:v>
                </c:pt>
                <c:pt idx="11739">
                  <c:v>0</c:v>
                </c:pt>
                <c:pt idx="11740">
                  <c:v>0</c:v>
                </c:pt>
                <c:pt idx="11741">
                  <c:v>0</c:v>
                </c:pt>
                <c:pt idx="11742">
                  <c:v>0</c:v>
                </c:pt>
                <c:pt idx="11743">
                  <c:v>0</c:v>
                </c:pt>
                <c:pt idx="11744">
                  <c:v>0</c:v>
                </c:pt>
                <c:pt idx="11745">
                  <c:v>0</c:v>
                </c:pt>
                <c:pt idx="11746">
                  <c:v>0</c:v>
                </c:pt>
                <c:pt idx="11747">
                  <c:v>0</c:v>
                </c:pt>
                <c:pt idx="11748">
                  <c:v>0</c:v>
                </c:pt>
                <c:pt idx="11749">
                  <c:v>0</c:v>
                </c:pt>
                <c:pt idx="11750">
                  <c:v>0</c:v>
                </c:pt>
                <c:pt idx="11751">
                  <c:v>0</c:v>
                </c:pt>
                <c:pt idx="11752">
                  <c:v>0</c:v>
                </c:pt>
                <c:pt idx="11753">
                  <c:v>0</c:v>
                </c:pt>
                <c:pt idx="11754">
                  <c:v>0</c:v>
                </c:pt>
                <c:pt idx="11755">
                  <c:v>0</c:v>
                </c:pt>
                <c:pt idx="11756">
                  <c:v>0</c:v>
                </c:pt>
                <c:pt idx="11757">
                  <c:v>0</c:v>
                </c:pt>
                <c:pt idx="11758">
                  <c:v>0</c:v>
                </c:pt>
                <c:pt idx="11759">
                  <c:v>0</c:v>
                </c:pt>
                <c:pt idx="11760">
                  <c:v>0</c:v>
                </c:pt>
                <c:pt idx="11761">
                  <c:v>0</c:v>
                </c:pt>
                <c:pt idx="11762">
                  <c:v>0</c:v>
                </c:pt>
                <c:pt idx="11763">
                  <c:v>0</c:v>
                </c:pt>
                <c:pt idx="11764">
                  <c:v>0</c:v>
                </c:pt>
                <c:pt idx="11765">
                  <c:v>0</c:v>
                </c:pt>
                <c:pt idx="11766">
                  <c:v>0</c:v>
                </c:pt>
                <c:pt idx="11767">
                  <c:v>0</c:v>
                </c:pt>
                <c:pt idx="11768">
                  <c:v>0</c:v>
                </c:pt>
                <c:pt idx="11769">
                  <c:v>0</c:v>
                </c:pt>
                <c:pt idx="11770">
                  <c:v>0</c:v>
                </c:pt>
                <c:pt idx="11771">
                  <c:v>0</c:v>
                </c:pt>
                <c:pt idx="11772">
                  <c:v>0</c:v>
                </c:pt>
                <c:pt idx="11773">
                  <c:v>0</c:v>
                </c:pt>
                <c:pt idx="11774">
                  <c:v>0</c:v>
                </c:pt>
                <c:pt idx="11775">
                  <c:v>0</c:v>
                </c:pt>
                <c:pt idx="11776">
                  <c:v>0</c:v>
                </c:pt>
                <c:pt idx="11777">
                  <c:v>0</c:v>
                </c:pt>
                <c:pt idx="11778">
                  <c:v>0</c:v>
                </c:pt>
                <c:pt idx="11779">
                  <c:v>0</c:v>
                </c:pt>
                <c:pt idx="11780">
                  <c:v>0</c:v>
                </c:pt>
                <c:pt idx="11781">
                  <c:v>0</c:v>
                </c:pt>
                <c:pt idx="11782">
                  <c:v>0</c:v>
                </c:pt>
                <c:pt idx="11783">
                  <c:v>0</c:v>
                </c:pt>
                <c:pt idx="11784">
                  <c:v>0</c:v>
                </c:pt>
                <c:pt idx="11785">
                  <c:v>0</c:v>
                </c:pt>
                <c:pt idx="11786">
                  <c:v>0</c:v>
                </c:pt>
                <c:pt idx="11787">
                  <c:v>0</c:v>
                </c:pt>
                <c:pt idx="11788">
                  <c:v>0</c:v>
                </c:pt>
                <c:pt idx="11789">
                  <c:v>0</c:v>
                </c:pt>
                <c:pt idx="11790">
                  <c:v>0</c:v>
                </c:pt>
                <c:pt idx="11791">
                  <c:v>0</c:v>
                </c:pt>
                <c:pt idx="11792">
                  <c:v>0</c:v>
                </c:pt>
                <c:pt idx="11793">
                  <c:v>0</c:v>
                </c:pt>
                <c:pt idx="11794">
                  <c:v>0</c:v>
                </c:pt>
                <c:pt idx="11795">
                  <c:v>0</c:v>
                </c:pt>
                <c:pt idx="11796">
                  <c:v>0</c:v>
                </c:pt>
                <c:pt idx="11797">
                  <c:v>0</c:v>
                </c:pt>
                <c:pt idx="11798">
                  <c:v>0</c:v>
                </c:pt>
                <c:pt idx="11799">
                  <c:v>0</c:v>
                </c:pt>
                <c:pt idx="11800">
                  <c:v>0</c:v>
                </c:pt>
                <c:pt idx="11801">
                  <c:v>0</c:v>
                </c:pt>
                <c:pt idx="11802">
                  <c:v>0</c:v>
                </c:pt>
                <c:pt idx="11803">
                  <c:v>0</c:v>
                </c:pt>
                <c:pt idx="11804">
                  <c:v>0</c:v>
                </c:pt>
                <c:pt idx="11805">
                  <c:v>0</c:v>
                </c:pt>
                <c:pt idx="11806">
                  <c:v>0</c:v>
                </c:pt>
                <c:pt idx="11807">
                  <c:v>0</c:v>
                </c:pt>
                <c:pt idx="11808">
                  <c:v>0</c:v>
                </c:pt>
                <c:pt idx="11809">
                  <c:v>0</c:v>
                </c:pt>
                <c:pt idx="11810">
                  <c:v>0</c:v>
                </c:pt>
                <c:pt idx="11811">
                  <c:v>0</c:v>
                </c:pt>
                <c:pt idx="11812">
                  <c:v>0</c:v>
                </c:pt>
                <c:pt idx="11813">
                  <c:v>0</c:v>
                </c:pt>
                <c:pt idx="11814">
                  <c:v>0</c:v>
                </c:pt>
                <c:pt idx="11815">
                  <c:v>0</c:v>
                </c:pt>
                <c:pt idx="11816">
                  <c:v>0</c:v>
                </c:pt>
                <c:pt idx="11817">
                  <c:v>0</c:v>
                </c:pt>
                <c:pt idx="11818">
                  <c:v>0</c:v>
                </c:pt>
                <c:pt idx="11819">
                  <c:v>0</c:v>
                </c:pt>
                <c:pt idx="11820">
                  <c:v>0</c:v>
                </c:pt>
                <c:pt idx="11821">
                  <c:v>0</c:v>
                </c:pt>
                <c:pt idx="11822">
                  <c:v>0</c:v>
                </c:pt>
                <c:pt idx="11823">
                  <c:v>0</c:v>
                </c:pt>
                <c:pt idx="11824">
                  <c:v>0</c:v>
                </c:pt>
                <c:pt idx="11825">
                  <c:v>0</c:v>
                </c:pt>
                <c:pt idx="11826">
                  <c:v>0</c:v>
                </c:pt>
                <c:pt idx="11827">
                  <c:v>0</c:v>
                </c:pt>
                <c:pt idx="11828">
                  <c:v>0</c:v>
                </c:pt>
                <c:pt idx="11829">
                  <c:v>0</c:v>
                </c:pt>
                <c:pt idx="11830">
                  <c:v>0</c:v>
                </c:pt>
                <c:pt idx="11831">
                  <c:v>0</c:v>
                </c:pt>
                <c:pt idx="11832">
                  <c:v>0</c:v>
                </c:pt>
                <c:pt idx="11833">
                  <c:v>0</c:v>
                </c:pt>
                <c:pt idx="11834">
                  <c:v>0</c:v>
                </c:pt>
                <c:pt idx="11835">
                  <c:v>0</c:v>
                </c:pt>
                <c:pt idx="11836">
                  <c:v>0</c:v>
                </c:pt>
                <c:pt idx="11837">
                  <c:v>0</c:v>
                </c:pt>
                <c:pt idx="11838">
                  <c:v>0</c:v>
                </c:pt>
                <c:pt idx="11839">
                  <c:v>0</c:v>
                </c:pt>
                <c:pt idx="11840">
                  <c:v>0</c:v>
                </c:pt>
                <c:pt idx="11841">
                  <c:v>0</c:v>
                </c:pt>
                <c:pt idx="11842">
                  <c:v>0</c:v>
                </c:pt>
                <c:pt idx="11843">
                  <c:v>0</c:v>
                </c:pt>
                <c:pt idx="11844">
                  <c:v>0</c:v>
                </c:pt>
                <c:pt idx="11845">
                  <c:v>0</c:v>
                </c:pt>
                <c:pt idx="11846">
                  <c:v>0</c:v>
                </c:pt>
                <c:pt idx="11847">
                  <c:v>0</c:v>
                </c:pt>
                <c:pt idx="11848">
                  <c:v>0</c:v>
                </c:pt>
                <c:pt idx="11849">
                  <c:v>0</c:v>
                </c:pt>
                <c:pt idx="11850">
                  <c:v>0</c:v>
                </c:pt>
                <c:pt idx="11851">
                  <c:v>0</c:v>
                </c:pt>
                <c:pt idx="11852">
                  <c:v>0</c:v>
                </c:pt>
                <c:pt idx="11853">
                  <c:v>0</c:v>
                </c:pt>
                <c:pt idx="11854">
                  <c:v>0</c:v>
                </c:pt>
                <c:pt idx="11855">
                  <c:v>0</c:v>
                </c:pt>
                <c:pt idx="11856">
                  <c:v>0</c:v>
                </c:pt>
                <c:pt idx="11857">
                  <c:v>0</c:v>
                </c:pt>
                <c:pt idx="11858">
                  <c:v>0</c:v>
                </c:pt>
                <c:pt idx="11859">
                  <c:v>0</c:v>
                </c:pt>
                <c:pt idx="11860">
                  <c:v>0</c:v>
                </c:pt>
                <c:pt idx="11861">
                  <c:v>0</c:v>
                </c:pt>
                <c:pt idx="11862">
                  <c:v>0</c:v>
                </c:pt>
                <c:pt idx="11863">
                  <c:v>0</c:v>
                </c:pt>
                <c:pt idx="11864">
                  <c:v>0</c:v>
                </c:pt>
                <c:pt idx="11865">
                  <c:v>0</c:v>
                </c:pt>
                <c:pt idx="11866">
                  <c:v>0</c:v>
                </c:pt>
                <c:pt idx="11867">
                  <c:v>0</c:v>
                </c:pt>
                <c:pt idx="11868">
                  <c:v>0</c:v>
                </c:pt>
                <c:pt idx="11869">
                  <c:v>0</c:v>
                </c:pt>
                <c:pt idx="11870">
                  <c:v>0</c:v>
                </c:pt>
                <c:pt idx="11871">
                  <c:v>0</c:v>
                </c:pt>
                <c:pt idx="11872">
                  <c:v>0</c:v>
                </c:pt>
                <c:pt idx="11873">
                  <c:v>0</c:v>
                </c:pt>
                <c:pt idx="11874">
                  <c:v>0</c:v>
                </c:pt>
                <c:pt idx="11875">
                  <c:v>0</c:v>
                </c:pt>
                <c:pt idx="11876">
                  <c:v>0</c:v>
                </c:pt>
                <c:pt idx="11877">
                  <c:v>0</c:v>
                </c:pt>
                <c:pt idx="11878">
                  <c:v>0</c:v>
                </c:pt>
                <c:pt idx="11879">
                  <c:v>0</c:v>
                </c:pt>
                <c:pt idx="11880">
                  <c:v>0</c:v>
                </c:pt>
                <c:pt idx="11881">
                  <c:v>0</c:v>
                </c:pt>
                <c:pt idx="11882">
                  <c:v>0</c:v>
                </c:pt>
                <c:pt idx="11883">
                  <c:v>0</c:v>
                </c:pt>
                <c:pt idx="11884">
                  <c:v>0</c:v>
                </c:pt>
                <c:pt idx="11885">
                  <c:v>0</c:v>
                </c:pt>
                <c:pt idx="11886">
                  <c:v>0</c:v>
                </c:pt>
                <c:pt idx="11887">
                  <c:v>0</c:v>
                </c:pt>
                <c:pt idx="11888">
                  <c:v>0</c:v>
                </c:pt>
                <c:pt idx="11889">
                  <c:v>0</c:v>
                </c:pt>
                <c:pt idx="11890">
                  <c:v>0</c:v>
                </c:pt>
                <c:pt idx="11891">
                  <c:v>0</c:v>
                </c:pt>
                <c:pt idx="11892">
                  <c:v>0</c:v>
                </c:pt>
                <c:pt idx="11893">
                  <c:v>0</c:v>
                </c:pt>
                <c:pt idx="11894">
                  <c:v>0</c:v>
                </c:pt>
                <c:pt idx="11895">
                  <c:v>0</c:v>
                </c:pt>
                <c:pt idx="11896">
                  <c:v>0</c:v>
                </c:pt>
                <c:pt idx="11897">
                  <c:v>0</c:v>
                </c:pt>
                <c:pt idx="11898">
                  <c:v>0</c:v>
                </c:pt>
                <c:pt idx="11899">
                  <c:v>0</c:v>
                </c:pt>
                <c:pt idx="11900">
                  <c:v>0</c:v>
                </c:pt>
                <c:pt idx="11901">
                  <c:v>0</c:v>
                </c:pt>
                <c:pt idx="11902">
                  <c:v>0</c:v>
                </c:pt>
                <c:pt idx="11903">
                  <c:v>0</c:v>
                </c:pt>
                <c:pt idx="11904">
                  <c:v>0</c:v>
                </c:pt>
                <c:pt idx="11905">
                  <c:v>0</c:v>
                </c:pt>
                <c:pt idx="11906">
                  <c:v>0</c:v>
                </c:pt>
                <c:pt idx="11907">
                  <c:v>0</c:v>
                </c:pt>
                <c:pt idx="11908">
                  <c:v>0</c:v>
                </c:pt>
                <c:pt idx="11909">
                  <c:v>0</c:v>
                </c:pt>
                <c:pt idx="11910">
                  <c:v>0</c:v>
                </c:pt>
                <c:pt idx="11911">
                  <c:v>0</c:v>
                </c:pt>
                <c:pt idx="11912">
                  <c:v>0</c:v>
                </c:pt>
                <c:pt idx="11913">
                  <c:v>0</c:v>
                </c:pt>
                <c:pt idx="11914">
                  <c:v>0</c:v>
                </c:pt>
                <c:pt idx="11915">
                  <c:v>0</c:v>
                </c:pt>
                <c:pt idx="11916">
                  <c:v>0</c:v>
                </c:pt>
                <c:pt idx="11917">
                  <c:v>0</c:v>
                </c:pt>
                <c:pt idx="11918">
                  <c:v>0</c:v>
                </c:pt>
                <c:pt idx="11919">
                  <c:v>0</c:v>
                </c:pt>
                <c:pt idx="11920">
                  <c:v>0</c:v>
                </c:pt>
                <c:pt idx="11921">
                  <c:v>0</c:v>
                </c:pt>
                <c:pt idx="11922">
                  <c:v>0</c:v>
                </c:pt>
                <c:pt idx="11923">
                  <c:v>0</c:v>
                </c:pt>
                <c:pt idx="11924">
                  <c:v>0</c:v>
                </c:pt>
                <c:pt idx="11925">
                  <c:v>0</c:v>
                </c:pt>
                <c:pt idx="11926">
                  <c:v>0</c:v>
                </c:pt>
                <c:pt idx="11927">
                  <c:v>0</c:v>
                </c:pt>
                <c:pt idx="11928">
                  <c:v>0</c:v>
                </c:pt>
                <c:pt idx="11929">
                  <c:v>0</c:v>
                </c:pt>
                <c:pt idx="11930">
                  <c:v>0</c:v>
                </c:pt>
                <c:pt idx="11931">
                  <c:v>0</c:v>
                </c:pt>
                <c:pt idx="11932">
                  <c:v>0</c:v>
                </c:pt>
                <c:pt idx="11933">
                  <c:v>0</c:v>
                </c:pt>
                <c:pt idx="11934">
                  <c:v>0</c:v>
                </c:pt>
                <c:pt idx="11935">
                  <c:v>0</c:v>
                </c:pt>
                <c:pt idx="11936">
                  <c:v>0</c:v>
                </c:pt>
                <c:pt idx="11937">
                  <c:v>0</c:v>
                </c:pt>
                <c:pt idx="11938">
                  <c:v>0</c:v>
                </c:pt>
                <c:pt idx="11939">
                  <c:v>0</c:v>
                </c:pt>
                <c:pt idx="11940">
                  <c:v>0</c:v>
                </c:pt>
                <c:pt idx="11941">
                  <c:v>0</c:v>
                </c:pt>
                <c:pt idx="11942">
                  <c:v>0</c:v>
                </c:pt>
                <c:pt idx="11943">
                  <c:v>0</c:v>
                </c:pt>
                <c:pt idx="11944">
                  <c:v>0</c:v>
                </c:pt>
                <c:pt idx="11945">
                  <c:v>0</c:v>
                </c:pt>
                <c:pt idx="11946">
                  <c:v>0</c:v>
                </c:pt>
                <c:pt idx="11947">
                  <c:v>0</c:v>
                </c:pt>
                <c:pt idx="11948">
                  <c:v>0</c:v>
                </c:pt>
                <c:pt idx="11949">
                  <c:v>0</c:v>
                </c:pt>
                <c:pt idx="11950">
                  <c:v>0</c:v>
                </c:pt>
                <c:pt idx="11951">
                  <c:v>0</c:v>
                </c:pt>
                <c:pt idx="11952">
                  <c:v>0</c:v>
                </c:pt>
                <c:pt idx="11953">
                  <c:v>0</c:v>
                </c:pt>
                <c:pt idx="11954">
                  <c:v>0</c:v>
                </c:pt>
                <c:pt idx="11955">
                  <c:v>0</c:v>
                </c:pt>
                <c:pt idx="11956">
                  <c:v>0</c:v>
                </c:pt>
                <c:pt idx="11957">
                  <c:v>0</c:v>
                </c:pt>
                <c:pt idx="11958">
                  <c:v>0</c:v>
                </c:pt>
                <c:pt idx="11959">
                  <c:v>0</c:v>
                </c:pt>
                <c:pt idx="11960">
                  <c:v>0</c:v>
                </c:pt>
                <c:pt idx="11961">
                  <c:v>0</c:v>
                </c:pt>
                <c:pt idx="11962">
                  <c:v>0</c:v>
                </c:pt>
                <c:pt idx="11963">
                  <c:v>0</c:v>
                </c:pt>
                <c:pt idx="11964">
                  <c:v>0</c:v>
                </c:pt>
                <c:pt idx="11965">
                  <c:v>0</c:v>
                </c:pt>
                <c:pt idx="11966">
                  <c:v>0</c:v>
                </c:pt>
                <c:pt idx="11967">
                  <c:v>0</c:v>
                </c:pt>
                <c:pt idx="11968">
                  <c:v>0</c:v>
                </c:pt>
                <c:pt idx="11969">
                  <c:v>0</c:v>
                </c:pt>
                <c:pt idx="11970">
                  <c:v>0</c:v>
                </c:pt>
                <c:pt idx="11971">
                  <c:v>0</c:v>
                </c:pt>
                <c:pt idx="11972">
                  <c:v>0</c:v>
                </c:pt>
                <c:pt idx="11973">
                  <c:v>0</c:v>
                </c:pt>
                <c:pt idx="11974">
                  <c:v>0</c:v>
                </c:pt>
                <c:pt idx="11975">
                  <c:v>0</c:v>
                </c:pt>
                <c:pt idx="11976">
                  <c:v>0</c:v>
                </c:pt>
                <c:pt idx="11977">
                  <c:v>0</c:v>
                </c:pt>
                <c:pt idx="11978">
                  <c:v>0</c:v>
                </c:pt>
                <c:pt idx="11979">
                  <c:v>0</c:v>
                </c:pt>
                <c:pt idx="11980">
                  <c:v>0</c:v>
                </c:pt>
                <c:pt idx="11981">
                  <c:v>0</c:v>
                </c:pt>
                <c:pt idx="11982">
                  <c:v>0</c:v>
                </c:pt>
                <c:pt idx="11983">
                  <c:v>0</c:v>
                </c:pt>
                <c:pt idx="11984">
                  <c:v>0</c:v>
                </c:pt>
                <c:pt idx="11985">
                  <c:v>0</c:v>
                </c:pt>
                <c:pt idx="11986">
                  <c:v>0</c:v>
                </c:pt>
                <c:pt idx="11987">
                  <c:v>0</c:v>
                </c:pt>
                <c:pt idx="11988">
                  <c:v>0</c:v>
                </c:pt>
                <c:pt idx="11989">
                  <c:v>0</c:v>
                </c:pt>
                <c:pt idx="11990">
                  <c:v>0</c:v>
                </c:pt>
                <c:pt idx="11991">
                  <c:v>0</c:v>
                </c:pt>
                <c:pt idx="11992">
                  <c:v>0</c:v>
                </c:pt>
                <c:pt idx="11993">
                  <c:v>0</c:v>
                </c:pt>
                <c:pt idx="11994">
                  <c:v>0</c:v>
                </c:pt>
                <c:pt idx="11995">
                  <c:v>0</c:v>
                </c:pt>
                <c:pt idx="11996">
                  <c:v>0</c:v>
                </c:pt>
                <c:pt idx="11997">
                  <c:v>0</c:v>
                </c:pt>
                <c:pt idx="11998">
                  <c:v>0</c:v>
                </c:pt>
                <c:pt idx="11999">
                  <c:v>0</c:v>
                </c:pt>
                <c:pt idx="12000">
                  <c:v>0</c:v>
                </c:pt>
                <c:pt idx="12001">
                  <c:v>0</c:v>
                </c:pt>
                <c:pt idx="12002">
                  <c:v>0</c:v>
                </c:pt>
                <c:pt idx="12003">
                  <c:v>0</c:v>
                </c:pt>
                <c:pt idx="12004">
                  <c:v>0</c:v>
                </c:pt>
                <c:pt idx="12005">
                  <c:v>0</c:v>
                </c:pt>
                <c:pt idx="12006">
                  <c:v>0</c:v>
                </c:pt>
                <c:pt idx="12007">
                  <c:v>0</c:v>
                </c:pt>
                <c:pt idx="12008">
                  <c:v>0</c:v>
                </c:pt>
                <c:pt idx="12009">
                  <c:v>0</c:v>
                </c:pt>
                <c:pt idx="12010">
                  <c:v>0</c:v>
                </c:pt>
                <c:pt idx="12011">
                  <c:v>0</c:v>
                </c:pt>
                <c:pt idx="12012">
                  <c:v>0</c:v>
                </c:pt>
                <c:pt idx="12013">
                  <c:v>0</c:v>
                </c:pt>
                <c:pt idx="12014">
                  <c:v>0</c:v>
                </c:pt>
                <c:pt idx="12015">
                  <c:v>0</c:v>
                </c:pt>
                <c:pt idx="12016">
                  <c:v>0</c:v>
                </c:pt>
                <c:pt idx="12017">
                  <c:v>0</c:v>
                </c:pt>
                <c:pt idx="12018">
                  <c:v>0</c:v>
                </c:pt>
                <c:pt idx="12019">
                  <c:v>0</c:v>
                </c:pt>
                <c:pt idx="12020">
                  <c:v>0</c:v>
                </c:pt>
                <c:pt idx="12021">
                  <c:v>0</c:v>
                </c:pt>
                <c:pt idx="12022">
                  <c:v>0</c:v>
                </c:pt>
                <c:pt idx="12023">
                  <c:v>0</c:v>
                </c:pt>
                <c:pt idx="12024">
                  <c:v>0</c:v>
                </c:pt>
                <c:pt idx="12025">
                  <c:v>0</c:v>
                </c:pt>
                <c:pt idx="12026">
                  <c:v>0</c:v>
                </c:pt>
                <c:pt idx="12027">
                  <c:v>0</c:v>
                </c:pt>
                <c:pt idx="12028">
                  <c:v>0</c:v>
                </c:pt>
                <c:pt idx="12029">
                  <c:v>0</c:v>
                </c:pt>
                <c:pt idx="12030">
                  <c:v>0</c:v>
                </c:pt>
                <c:pt idx="12031">
                  <c:v>0</c:v>
                </c:pt>
                <c:pt idx="12032">
                  <c:v>0</c:v>
                </c:pt>
                <c:pt idx="12033">
                  <c:v>0</c:v>
                </c:pt>
                <c:pt idx="12034">
                  <c:v>0</c:v>
                </c:pt>
                <c:pt idx="12035">
                  <c:v>0</c:v>
                </c:pt>
                <c:pt idx="12036">
                  <c:v>0</c:v>
                </c:pt>
                <c:pt idx="12037">
                  <c:v>0</c:v>
                </c:pt>
                <c:pt idx="12038">
                  <c:v>0</c:v>
                </c:pt>
                <c:pt idx="12039">
                  <c:v>0</c:v>
                </c:pt>
                <c:pt idx="12040">
                  <c:v>0</c:v>
                </c:pt>
                <c:pt idx="12041">
                  <c:v>0</c:v>
                </c:pt>
                <c:pt idx="12042">
                  <c:v>0</c:v>
                </c:pt>
                <c:pt idx="12043">
                  <c:v>0</c:v>
                </c:pt>
                <c:pt idx="12044">
                  <c:v>0</c:v>
                </c:pt>
                <c:pt idx="12045">
                  <c:v>0</c:v>
                </c:pt>
                <c:pt idx="12046">
                  <c:v>0</c:v>
                </c:pt>
                <c:pt idx="12047">
                  <c:v>0</c:v>
                </c:pt>
                <c:pt idx="12048">
                  <c:v>0</c:v>
                </c:pt>
                <c:pt idx="12049">
                  <c:v>0</c:v>
                </c:pt>
                <c:pt idx="12050">
                  <c:v>0</c:v>
                </c:pt>
                <c:pt idx="12051">
                  <c:v>0</c:v>
                </c:pt>
                <c:pt idx="12052">
                  <c:v>0</c:v>
                </c:pt>
                <c:pt idx="12053">
                  <c:v>0</c:v>
                </c:pt>
                <c:pt idx="12054">
                  <c:v>0</c:v>
                </c:pt>
                <c:pt idx="12055">
                  <c:v>0</c:v>
                </c:pt>
                <c:pt idx="12056">
                  <c:v>0</c:v>
                </c:pt>
                <c:pt idx="12057">
                  <c:v>0</c:v>
                </c:pt>
                <c:pt idx="12058">
                  <c:v>0</c:v>
                </c:pt>
                <c:pt idx="12059">
                  <c:v>0</c:v>
                </c:pt>
                <c:pt idx="12060">
                  <c:v>0</c:v>
                </c:pt>
                <c:pt idx="12061">
                  <c:v>0</c:v>
                </c:pt>
                <c:pt idx="12062">
                  <c:v>0</c:v>
                </c:pt>
                <c:pt idx="12063">
                  <c:v>0</c:v>
                </c:pt>
                <c:pt idx="12064">
                  <c:v>0</c:v>
                </c:pt>
                <c:pt idx="12065">
                  <c:v>0</c:v>
                </c:pt>
                <c:pt idx="12066">
                  <c:v>0</c:v>
                </c:pt>
                <c:pt idx="12067">
                  <c:v>0</c:v>
                </c:pt>
                <c:pt idx="12068">
                  <c:v>0</c:v>
                </c:pt>
                <c:pt idx="12069">
                  <c:v>0</c:v>
                </c:pt>
                <c:pt idx="12070">
                  <c:v>0</c:v>
                </c:pt>
                <c:pt idx="12071">
                  <c:v>0</c:v>
                </c:pt>
                <c:pt idx="12072">
                  <c:v>0</c:v>
                </c:pt>
                <c:pt idx="12073">
                  <c:v>0</c:v>
                </c:pt>
                <c:pt idx="12074">
                  <c:v>0</c:v>
                </c:pt>
                <c:pt idx="12075">
                  <c:v>0</c:v>
                </c:pt>
                <c:pt idx="12076">
                  <c:v>0</c:v>
                </c:pt>
                <c:pt idx="12077">
                  <c:v>0</c:v>
                </c:pt>
                <c:pt idx="12078">
                  <c:v>0</c:v>
                </c:pt>
                <c:pt idx="12079">
                  <c:v>0</c:v>
                </c:pt>
                <c:pt idx="12080">
                  <c:v>0</c:v>
                </c:pt>
                <c:pt idx="12081">
                  <c:v>0</c:v>
                </c:pt>
                <c:pt idx="12082">
                  <c:v>0</c:v>
                </c:pt>
                <c:pt idx="12083">
                  <c:v>0</c:v>
                </c:pt>
                <c:pt idx="12084">
                  <c:v>0</c:v>
                </c:pt>
                <c:pt idx="12085">
                  <c:v>0</c:v>
                </c:pt>
                <c:pt idx="12086">
                  <c:v>0</c:v>
                </c:pt>
                <c:pt idx="12087">
                  <c:v>0</c:v>
                </c:pt>
                <c:pt idx="12088">
                  <c:v>0</c:v>
                </c:pt>
                <c:pt idx="12089">
                  <c:v>0</c:v>
                </c:pt>
                <c:pt idx="12090">
                  <c:v>0</c:v>
                </c:pt>
                <c:pt idx="12091">
                  <c:v>0</c:v>
                </c:pt>
                <c:pt idx="12092">
                  <c:v>0</c:v>
                </c:pt>
                <c:pt idx="12093">
                  <c:v>0</c:v>
                </c:pt>
                <c:pt idx="12094">
                  <c:v>0</c:v>
                </c:pt>
                <c:pt idx="12095">
                  <c:v>0</c:v>
                </c:pt>
                <c:pt idx="12096">
                  <c:v>0</c:v>
                </c:pt>
                <c:pt idx="12097">
                  <c:v>0</c:v>
                </c:pt>
                <c:pt idx="12098">
                  <c:v>0</c:v>
                </c:pt>
                <c:pt idx="12099">
                  <c:v>0</c:v>
                </c:pt>
                <c:pt idx="12100">
                  <c:v>0</c:v>
                </c:pt>
                <c:pt idx="12101">
                  <c:v>0</c:v>
                </c:pt>
                <c:pt idx="12102">
                  <c:v>0</c:v>
                </c:pt>
                <c:pt idx="12103">
                  <c:v>0</c:v>
                </c:pt>
                <c:pt idx="12104">
                  <c:v>0</c:v>
                </c:pt>
                <c:pt idx="12105">
                  <c:v>0</c:v>
                </c:pt>
                <c:pt idx="12106">
                  <c:v>0</c:v>
                </c:pt>
                <c:pt idx="12107">
                  <c:v>0</c:v>
                </c:pt>
                <c:pt idx="12108">
                  <c:v>0</c:v>
                </c:pt>
                <c:pt idx="12109">
                  <c:v>0</c:v>
                </c:pt>
                <c:pt idx="12110">
                  <c:v>0</c:v>
                </c:pt>
                <c:pt idx="12111">
                  <c:v>0</c:v>
                </c:pt>
                <c:pt idx="12112">
                  <c:v>0</c:v>
                </c:pt>
                <c:pt idx="12113">
                  <c:v>0</c:v>
                </c:pt>
                <c:pt idx="12114">
                  <c:v>0</c:v>
                </c:pt>
                <c:pt idx="12115">
                  <c:v>0</c:v>
                </c:pt>
                <c:pt idx="12116">
                  <c:v>0</c:v>
                </c:pt>
                <c:pt idx="12117">
                  <c:v>0</c:v>
                </c:pt>
                <c:pt idx="12118">
                  <c:v>0</c:v>
                </c:pt>
                <c:pt idx="12119">
                  <c:v>0</c:v>
                </c:pt>
                <c:pt idx="12120">
                  <c:v>0</c:v>
                </c:pt>
                <c:pt idx="12121">
                  <c:v>0</c:v>
                </c:pt>
                <c:pt idx="12122">
                  <c:v>0</c:v>
                </c:pt>
                <c:pt idx="12123">
                  <c:v>0</c:v>
                </c:pt>
                <c:pt idx="12124">
                  <c:v>0</c:v>
                </c:pt>
                <c:pt idx="12125">
                  <c:v>0</c:v>
                </c:pt>
                <c:pt idx="12126">
                  <c:v>0</c:v>
                </c:pt>
                <c:pt idx="12127">
                  <c:v>0</c:v>
                </c:pt>
                <c:pt idx="12128">
                  <c:v>0</c:v>
                </c:pt>
                <c:pt idx="12129">
                  <c:v>0</c:v>
                </c:pt>
                <c:pt idx="12130">
                  <c:v>0</c:v>
                </c:pt>
                <c:pt idx="12131">
                  <c:v>0</c:v>
                </c:pt>
                <c:pt idx="12132">
                  <c:v>0</c:v>
                </c:pt>
                <c:pt idx="12133">
                  <c:v>0</c:v>
                </c:pt>
                <c:pt idx="12134">
                  <c:v>0</c:v>
                </c:pt>
                <c:pt idx="12135">
                  <c:v>0</c:v>
                </c:pt>
                <c:pt idx="12136">
                  <c:v>0</c:v>
                </c:pt>
                <c:pt idx="12137">
                  <c:v>0</c:v>
                </c:pt>
                <c:pt idx="12138">
                  <c:v>0</c:v>
                </c:pt>
                <c:pt idx="12139">
                  <c:v>0</c:v>
                </c:pt>
                <c:pt idx="12140">
                  <c:v>0</c:v>
                </c:pt>
                <c:pt idx="12141">
                  <c:v>0</c:v>
                </c:pt>
                <c:pt idx="12142">
                  <c:v>0</c:v>
                </c:pt>
                <c:pt idx="12143">
                  <c:v>0</c:v>
                </c:pt>
                <c:pt idx="12144">
                  <c:v>0</c:v>
                </c:pt>
                <c:pt idx="12145">
                  <c:v>0</c:v>
                </c:pt>
                <c:pt idx="12146">
                  <c:v>0</c:v>
                </c:pt>
                <c:pt idx="12147">
                  <c:v>0</c:v>
                </c:pt>
                <c:pt idx="12148">
                  <c:v>0</c:v>
                </c:pt>
                <c:pt idx="12149">
                  <c:v>0</c:v>
                </c:pt>
                <c:pt idx="12150">
                  <c:v>0</c:v>
                </c:pt>
                <c:pt idx="12151">
                  <c:v>0</c:v>
                </c:pt>
                <c:pt idx="12152">
                  <c:v>0</c:v>
                </c:pt>
                <c:pt idx="12153">
                  <c:v>0</c:v>
                </c:pt>
                <c:pt idx="12154">
                  <c:v>0</c:v>
                </c:pt>
                <c:pt idx="12155">
                  <c:v>0</c:v>
                </c:pt>
                <c:pt idx="12156">
                  <c:v>0</c:v>
                </c:pt>
                <c:pt idx="12157">
                  <c:v>0</c:v>
                </c:pt>
                <c:pt idx="12158">
                  <c:v>0</c:v>
                </c:pt>
                <c:pt idx="12159">
                  <c:v>0</c:v>
                </c:pt>
                <c:pt idx="12160">
                  <c:v>0</c:v>
                </c:pt>
                <c:pt idx="12161">
                  <c:v>0</c:v>
                </c:pt>
                <c:pt idx="12162">
                  <c:v>0</c:v>
                </c:pt>
                <c:pt idx="12163">
                  <c:v>0</c:v>
                </c:pt>
                <c:pt idx="12164">
                  <c:v>0</c:v>
                </c:pt>
                <c:pt idx="12165">
                  <c:v>0</c:v>
                </c:pt>
                <c:pt idx="12166">
                  <c:v>0</c:v>
                </c:pt>
                <c:pt idx="12167">
                  <c:v>0</c:v>
                </c:pt>
                <c:pt idx="12168">
                  <c:v>0</c:v>
                </c:pt>
                <c:pt idx="12169">
                  <c:v>0</c:v>
                </c:pt>
                <c:pt idx="12170">
                  <c:v>0</c:v>
                </c:pt>
                <c:pt idx="12171">
                  <c:v>0</c:v>
                </c:pt>
                <c:pt idx="12172">
                  <c:v>0</c:v>
                </c:pt>
                <c:pt idx="12173">
                  <c:v>0</c:v>
                </c:pt>
                <c:pt idx="12174">
                  <c:v>0</c:v>
                </c:pt>
                <c:pt idx="12175">
                  <c:v>0</c:v>
                </c:pt>
                <c:pt idx="12176">
                  <c:v>0</c:v>
                </c:pt>
                <c:pt idx="12177">
                  <c:v>0</c:v>
                </c:pt>
                <c:pt idx="12178">
                  <c:v>0</c:v>
                </c:pt>
                <c:pt idx="12179">
                  <c:v>0</c:v>
                </c:pt>
                <c:pt idx="12180">
                  <c:v>0</c:v>
                </c:pt>
                <c:pt idx="12181">
                  <c:v>0</c:v>
                </c:pt>
                <c:pt idx="12182">
                  <c:v>0</c:v>
                </c:pt>
                <c:pt idx="12183">
                  <c:v>0</c:v>
                </c:pt>
                <c:pt idx="12184">
                  <c:v>0</c:v>
                </c:pt>
                <c:pt idx="12185">
                  <c:v>0</c:v>
                </c:pt>
                <c:pt idx="12186">
                  <c:v>0</c:v>
                </c:pt>
                <c:pt idx="12187">
                  <c:v>0</c:v>
                </c:pt>
                <c:pt idx="12188">
                  <c:v>0</c:v>
                </c:pt>
                <c:pt idx="12189">
                  <c:v>0</c:v>
                </c:pt>
                <c:pt idx="12190">
                  <c:v>0</c:v>
                </c:pt>
                <c:pt idx="12191">
                  <c:v>0</c:v>
                </c:pt>
                <c:pt idx="12192">
                  <c:v>0</c:v>
                </c:pt>
                <c:pt idx="12193">
                  <c:v>0</c:v>
                </c:pt>
                <c:pt idx="12194">
                  <c:v>0</c:v>
                </c:pt>
                <c:pt idx="12195">
                  <c:v>0</c:v>
                </c:pt>
                <c:pt idx="12196">
                  <c:v>0</c:v>
                </c:pt>
                <c:pt idx="12197">
                  <c:v>0</c:v>
                </c:pt>
                <c:pt idx="12198">
                  <c:v>0</c:v>
                </c:pt>
                <c:pt idx="12199">
                  <c:v>0</c:v>
                </c:pt>
                <c:pt idx="12200">
                  <c:v>0</c:v>
                </c:pt>
                <c:pt idx="12201">
                  <c:v>0</c:v>
                </c:pt>
                <c:pt idx="12202">
                  <c:v>0</c:v>
                </c:pt>
                <c:pt idx="12203">
                  <c:v>0</c:v>
                </c:pt>
                <c:pt idx="12204">
                  <c:v>0</c:v>
                </c:pt>
                <c:pt idx="12205">
                  <c:v>0</c:v>
                </c:pt>
                <c:pt idx="12206">
                  <c:v>0</c:v>
                </c:pt>
                <c:pt idx="12207">
                  <c:v>0</c:v>
                </c:pt>
                <c:pt idx="12208">
                  <c:v>0</c:v>
                </c:pt>
                <c:pt idx="12209">
                  <c:v>0</c:v>
                </c:pt>
                <c:pt idx="12210">
                  <c:v>0</c:v>
                </c:pt>
                <c:pt idx="12211">
                  <c:v>0</c:v>
                </c:pt>
                <c:pt idx="12212">
                  <c:v>0</c:v>
                </c:pt>
                <c:pt idx="12213">
                  <c:v>0</c:v>
                </c:pt>
                <c:pt idx="12214">
                  <c:v>0</c:v>
                </c:pt>
                <c:pt idx="12215">
                  <c:v>0</c:v>
                </c:pt>
                <c:pt idx="12216">
                  <c:v>0</c:v>
                </c:pt>
                <c:pt idx="12217">
                  <c:v>0</c:v>
                </c:pt>
                <c:pt idx="12218">
                  <c:v>0</c:v>
                </c:pt>
                <c:pt idx="12219">
                  <c:v>0</c:v>
                </c:pt>
                <c:pt idx="12220">
                  <c:v>0</c:v>
                </c:pt>
                <c:pt idx="12221">
                  <c:v>0</c:v>
                </c:pt>
                <c:pt idx="12222">
                  <c:v>0</c:v>
                </c:pt>
                <c:pt idx="12223">
                  <c:v>0</c:v>
                </c:pt>
                <c:pt idx="12224">
                  <c:v>0</c:v>
                </c:pt>
                <c:pt idx="12225">
                  <c:v>0</c:v>
                </c:pt>
                <c:pt idx="12226">
                  <c:v>0</c:v>
                </c:pt>
                <c:pt idx="12227">
                  <c:v>0</c:v>
                </c:pt>
                <c:pt idx="12228">
                  <c:v>0</c:v>
                </c:pt>
                <c:pt idx="12229">
                  <c:v>0</c:v>
                </c:pt>
                <c:pt idx="12230">
                  <c:v>0</c:v>
                </c:pt>
                <c:pt idx="12231">
                  <c:v>0</c:v>
                </c:pt>
                <c:pt idx="12232">
                  <c:v>0</c:v>
                </c:pt>
                <c:pt idx="12233">
                  <c:v>0</c:v>
                </c:pt>
                <c:pt idx="12234">
                  <c:v>0</c:v>
                </c:pt>
                <c:pt idx="12235">
                  <c:v>0</c:v>
                </c:pt>
                <c:pt idx="12236">
                  <c:v>0</c:v>
                </c:pt>
                <c:pt idx="12237">
                  <c:v>0</c:v>
                </c:pt>
                <c:pt idx="12238">
                  <c:v>0</c:v>
                </c:pt>
                <c:pt idx="12239">
                  <c:v>0</c:v>
                </c:pt>
                <c:pt idx="12240">
                  <c:v>0</c:v>
                </c:pt>
                <c:pt idx="12241">
                  <c:v>0</c:v>
                </c:pt>
                <c:pt idx="12242">
                  <c:v>0</c:v>
                </c:pt>
                <c:pt idx="12243">
                  <c:v>0</c:v>
                </c:pt>
                <c:pt idx="12244">
                  <c:v>0</c:v>
                </c:pt>
                <c:pt idx="12245">
                  <c:v>0</c:v>
                </c:pt>
                <c:pt idx="12246">
                  <c:v>0</c:v>
                </c:pt>
                <c:pt idx="12247">
                  <c:v>0</c:v>
                </c:pt>
                <c:pt idx="12248">
                  <c:v>0</c:v>
                </c:pt>
                <c:pt idx="12249">
                  <c:v>0</c:v>
                </c:pt>
                <c:pt idx="12250">
                  <c:v>0</c:v>
                </c:pt>
                <c:pt idx="12251">
                  <c:v>0</c:v>
                </c:pt>
                <c:pt idx="12252">
                  <c:v>0</c:v>
                </c:pt>
                <c:pt idx="12253">
                  <c:v>0</c:v>
                </c:pt>
                <c:pt idx="12254">
                  <c:v>0</c:v>
                </c:pt>
                <c:pt idx="12255">
                  <c:v>0</c:v>
                </c:pt>
                <c:pt idx="12256">
                  <c:v>0</c:v>
                </c:pt>
                <c:pt idx="12257">
                  <c:v>0</c:v>
                </c:pt>
                <c:pt idx="12258">
                  <c:v>0</c:v>
                </c:pt>
                <c:pt idx="12259">
                  <c:v>0</c:v>
                </c:pt>
                <c:pt idx="12260">
                  <c:v>0</c:v>
                </c:pt>
                <c:pt idx="12261">
                  <c:v>0</c:v>
                </c:pt>
                <c:pt idx="12262">
                  <c:v>0</c:v>
                </c:pt>
                <c:pt idx="12263">
                  <c:v>0</c:v>
                </c:pt>
                <c:pt idx="12264">
                  <c:v>0</c:v>
                </c:pt>
                <c:pt idx="12265">
                  <c:v>0</c:v>
                </c:pt>
                <c:pt idx="12266">
                  <c:v>0</c:v>
                </c:pt>
                <c:pt idx="12267">
                  <c:v>0</c:v>
                </c:pt>
                <c:pt idx="12268">
                  <c:v>0</c:v>
                </c:pt>
                <c:pt idx="12269">
                  <c:v>0</c:v>
                </c:pt>
                <c:pt idx="12270">
                  <c:v>0</c:v>
                </c:pt>
                <c:pt idx="12271">
                  <c:v>0</c:v>
                </c:pt>
                <c:pt idx="12272">
                  <c:v>0</c:v>
                </c:pt>
                <c:pt idx="12273">
                  <c:v>0</c:v>
                </c:pt>
                <c:pt idx="12274">
                  <c:v>0</c:v>
                </c:pt>
                <c:pt idx="12275">
                  <c:v>0</c:v>
                </c:pt>
                <c:pt idx="12276">
                  <c:v>0</c:v>
                </c:pt>
                <c:pt idx="12277">
                  <c:v>0</c:v>
                </c:pt>
                <c:pt idx="12278">
                  <c:v>0</c:v>
                </c:pt>
                <c:pt idx="12279">
                  <c:v>0</c:v>
                </c:pt>
                <c:pt idx="12280">
                  <c:v>0</c:v>
                </c:pt>
                <c:pt idx="12281">
                  <c:v>0</c:v>
                </c:pt>
                <c:pt idx="12282">
                  <c:v>0</c:v>
                </c:pt>
                <c:pt idx="12283">
                  <c:v>0</c:v>
                </c:pt>
                <c:pt idx="12284">
                  <c:v>0</c:v>
                </c:pt>
                <c:pt idx="12285">
                  <c:v>0</c:v>
                </c:pt>
                <c:pt idx="12286">
                  <c:v>0</c:v>
                </c:pt>
                <c:pt idx="12287">
                  <c:v>0</c:v>
                </c:pt>
                <c:pt idx="12288">
                  <c:v>0</c:v>
                </c:pt>
                <c:pt idx="12289">
                  <c:v>0</c:v>
                </c:pt>
                <c:pt idx="12290">
                  <c:v>0</c:v>
                </c:pt>
                <c:pt idx="12291">
                  <c:v>0</c:v>
                </c:pt>
                <c:pt idx="12292">
                  <c:v>0</c:v>
                </c:pt>
                <c:pt idx="12293">
                  <c:v>0</c:v>
                </c:pt>
                <c:pt idx="12294">
                  <c:v>0</c:v>
                </c:pt>
                <c:pt idx="12295">
                  <c:v>0</c:v>
                </c:pt>
                <c:pt idx="12296">
                  <c:v>0</c:v>
                </c:pt>
                <c:pt idx="12297">
                  <c:v>0</c:v>
                </c:pt>
                <c:pt idx="12298">
                  <c:v>0</c:v>
                </c:pt>
                <c:pt idx="12299">
                  <c:v>0</c:v>
                </c:pt>
                <c:pt idx="12300">
                  <c:v>0</c:v>
                </c:pt>
                <c:pt idx="12301">
                  <c:v>0</c:v>
                </c:pt>
                <c:pt idx="12302">
                  <c:v>0</c:v>
                </c:pt>
                <c:pt idx="12303">
                  <c:v>0</c:v>
                </c:pt>
                <c:pt idx="12304">
                  <c:v>0</c:v>
                </c:pt>
                <c:pt idx="12305">
                  <c:v>0</c:v>
                </c:pt>
                <c:pt idx="12306">
                  <c:v>0</c:v>
                </c:pt>
                <c:pt idx="12307">
                  <c:v>0</c:v>
                </c:pt>
                <c:pt idx="12308">
                  <c:v>0</c:v>
                </c:pt>
                <c:pt idx="12309">
                  <c:v>0</c:v>
                </c:pt>
                <c:pt idx="12310">
                  <c:v>0</c:v>
                </c:pt>
                <c:pt idx="12311">
                  <c:v>0</c:v>
                </c:pt>
                <c:pt idx="12312">
                  <c:v>0</c:v>
                </c:pt>
                <c:pt idx="12313">
                  <c:v>0</c:v>
                </c:pt>
                <c:pt idx="12314">
                  <c:v>0</c:v>
                </c:pt>
                <c:pt idx="12315">
                  <c:v>0</c:v>
                </c:pt>
                <c:pt idx="12316">
                  <c:v>0</c:v>
                </c:pt>
                <c:pt idx="12317">
                  <c:v>0</c:v>
                </c:pt>
                <c:pt idx="12318">
                  <c:v>0</c:v>
                </c:pt>
                <c:pt idx="12319">
                  <c:v>0</c:v>
                </c:pt>
                <c:pt idx="12320">
                  <c:v>0</c:v>
                </c:pt>
                <c:pt idx="12321">
                  <c:v>0</c:v>
                </c:pt>
                <c:pt idx="12322">
                  <c:v>0</c:v>
                </c:pt>
                <c:pt idx="12323">
                  <c:v>0</c:v>
                </c:pt>
                <c:pt idx="12324">
                  <c:v>0</c:v>
                </c:pt>
                <c:pt idx="12325">
                  <c:v>0</c:v>
                </c:pt>
                <c:pt idx="12326">
                  <c:v>0</c:v>
                </c:pt>
                <c:pt idx="12327">
                  <c:v>0</c:v>
                </c:pt>
                <c:pt idx="12328">
                  <c:v>0</c:v>
                </c:pt>
                <c:pt idx="12329">
                  <c:v>0</c:v>
                </c:pt>
                <c:pt idx="12330">
                  <c:v>0</c:v>
                </c:pt>
                <c:pt idx="12331">
                  <c:v>0</c:v>
                </c:pt>
                <c:pt idx="12332">
                  <c:v>0</c:v>
                </c:pt>
                <c:pt idx="12333">
                  <c:v>0</c:v>
                </c:pt>
                <c:pt idx="12334">
                  <c:v>0</c:v>
                </c:pt>
                <c:pt idx="12335">
                  <c:v>0</c:v>
                </c:pt>
                <c:pt idx="12336">
                  <c:v>0</c:v>
                </c:pt>
                <c:pt idx="12337">
                  <c:v>0</c:v>
                </c:pt>
                <c:pt idx="12338">
                  <c:v>0</c:v>
                </c:pt>
                <c:pt idx="12339">
                  <c:v>0</c:v>
                </c:pt>
                <c:pt idx="12340">
                  <c:v>0</c:v>
                </c:pt>
                <c:pt idx="12341">
                  <c:v>0</c:v>
                </c:pt>
                <c:pt idx="12342">
                  <c:v>0</c:v>
                </c:pt>
                <c:pt idx="12343">
                  <c:v>0</c:v>
                </c:pt>
                <c:pt idx="12344">
                  <c:v>0</c:v>
                </c:pt>
                <c:pt idx="12345">
                  <c:v>0</c:v>
                </c:pt>
                <c:pt idx="12346">
                  <c:v>0</c:v>
                </c:pt>
                <c:pt idx="12347">
                  <c:v>0</c:v>
                </c:pt>
                <c:pt idx="12348">
                  <c:v>0</c:v>
                </c:pt>
                <c:pt idx="12349">
                  <c:v>0</c:v>
                </c:pt>
                <c:pt idx="12350">
                  <c:v>0</c:v>
                </c:pt>
                <c:pt idx="12351">
                  <c:v>0</c:v>
                </c:pt>
                <c:pt idx="12352">
                  <c:v>0</c:v>
                </c:pt>
                <c:pt idx="12353">
                  <c:v>0</c:v>
                </c:pt>
                <c:pt idx="12354">
                  <c:v>0</c:v>
                </c:pt>
                <c:pt idx="12355">
                  <c:v>0</c:v>
                </c:pt>
                <c:pt idx="12356">
                  <c:v>0</c:v>
                </c:pt>
                <c:pt idx="12357">
                  <c:v>0</c:v>
                </c:pt>
                <c:pt idx="12358">
                  <c:v>0</c:v>
                </c:pt>
                <c:pt idx="12359">
                  <c:v>0</c:v>
                </c:pt>
                <c:pt idx="12360">
                  <c:v>0</c:v>
                </c:pt>
                <c:pt idx="12361">
                  <c:v>0</c:v>
                </c:pt>
                <c:pt idx="12362">
                  <c:v>0</c:v>
                </c:pt>
                <c:pt idx="12363">
                  <c:v>0</c:v>
                </c:pt>
                <c:pt idx="12364">
                  <c:v>0</c:v>
                </c:pt>
                <c:pt idx="12365">
                  <c:v>0</c:v>
                </c:pt>
                <c:pt idx="12366">
                  <c:v>0</c:v>
                </c:pt>
                <c:pt idx="12367">
                  <c:v>0</c:v>
                </c:pt>
                <c:pt idx="12368">
                  <c:v>0</c:v>
                </c:pt>
                <c:pt idx="12369">
                  <c:v>0</c:v>
                </c:pt>
                <c:pt idx="12370">
                  <c:v>0</c:v>
                </c:pt>
                <c:pt idx="12371">
                  <c:v>0</c:v>
                </c:pt>
                <c:pt idx="12372">
                  <c:v>0</c:v>
                </c:pt>
                <c:pt idx="12373">
                  <c:v>0</c:v>
                </c:pt>
                <c:pt idx="12374">
                  <c:v>0</c:v>
                </c:pt>
                <c:pt idx="12375">
                  <c:v>0</c:v>
                </c:pt>
                <c:pt idx="12376">
                  <c:v>0</c:v>
                </c:pt>
                <c:pt idx="12377">
                  <c:v>0</c:v>
                </c:pt>
                <c:pt idx="12378">
                  <c:v>0</c:v>
                </c:pt>
                <c:pt idx="12379">
                  <c:v>0</c:v>
                </c:pt>
                <c:pt idx="12380">
                  <c:v>0</c:v>
                </c:pt>
                <c:pt idx="12381">
                  <c:v>0</c:v>
                </c:pt>
                <c:pt idx="12382">
                  <c:v>0</c:v>
                </c:pt>
                <c:pt idx="12383">
                  <c:v>0</c:v>
                </c:pt>
                <c:pt idx="12384">
                  <c:v>0</c:v>
                </c:pt>
                <c:pt idx="12385">
                  <c:v>0</c:v>
                </c:pt>
                <c:pt idx="12386">
                  <c:v>0</c:v>
                </c:pt>
                <c:pt idx="12387">
                  <c:v>0</c:v>
                </c:pt>
                <c:pt idx="12388">
                  <c:v>0</c:v>
                </c:pt>
                <c:pt idx="12389">
                  <c:v>0</c:v>
                </c:pt>
                <c:pt idx="12390">
                  <c:v>0</c:v>
                </c:pt>
                <c:pt idx="12391">
                  <c:v>0</c:v>
                </c:pt>
                <c:pt idx="12392">
                  <c:v>0</c:v>
                </c:pt>
                <c:pt idx="12393">
                  <c:v>0</c:v>
                </c:pt>
                <c:pt idx="12394">
                  <c:v>0</c:v>
                </c:pt>
                <c:pt idx="12395">
                  <c:v>0</c:v>
                </c:pt>
                <c:pt idx="12396">
                  <c:v>0</c:v>
                </c:pt>
                <c:pt idx="12397">
                  <c:v>0</c:v>
                </c:pt>
                <c:pt idx="12398">
                  <c:v>0</c:v>
                </c:pt>
                <c:pt idx="12399">
                  <c:v>0</c:v>
                </c:pt>
                <c:pt idx="12400">
                  <c:v>0</c:v>
                </c:pt>
                <c:pt idx="12401">
                  <c:v>0</c:v>
                </c:pt>
                <c:pt idx="12402">
                  <c:v>0</c:v>
                </c:pt>
                <c:pt idx="12403">
                  <c:v>0</c:v>
                </c:pt>
                <c:pt idx="12404">
                  <c:v>0</c:v>
                </c:pt>
                <c:pt idx="12405">
                  <c:v>0</c:v>
                </c:pt>
                <c:pt idx="12406">
                  <c:v>0</c:v>
                </c:pt>
                <c:pt idx="12407">
                  <c:v>0</c:v>
                </c:pt>
                <c:pt idx="12408">
                  <c:v>0</c:v>
                </c:pt>
                <c:pt idx="12409">
                  <c:v>0</c:v>
                </c:pt>
                <c:pt idx="12410">
                  <c:v>0</c:v>
                </c:pt>
                <c:pt idx="12411">
                  <c:v>0</c:v>
                </c:pt>
                <c:pt idx="12412">
                  <c:v>0</c:v>
                </c:pt>
                <c:pt idx="12413">
                  <c:v>0</c:v>
                </c:pt>
                <c:pt idx="12414">
                  <c:v>0</c:v>
                </c:pt>
                <c:pt idx="12415">
                  <c:v>0</c:v>
                </c:pt>
                <c:pt idx="12416">
                  <c:v>0</c:v>
                </c:pt>
                <c:pt idx="12417">
                  <c:v>0</c:v>
                </c:pt>
                <c:pt idx="12418">
                  <c:v>0</c:v>
                </c:pt>
                <c:pt idx="12419">
                  <c:v>0</c:v>
                </c:pt>
                <c:pt idx="12420">
                  <c:v>0</c:v>
                </c:pt>
                <c:pt idx="12421">
                  <c:v>0</c:v>
                </c:pt>
                <c:pt idx="12422">
                  <c:v>0</c:v>
                </c:pt>
                <c:pt idx="12423">
                  <c:v>0</c:v>
                </c:pt>
                <c:pt idx="12424">
                  <c:v>0</c:v>
                </c:pt>
                <c:pt idx="12425">
                  <c:v>0</c:v>
                </c:pt>
                <c:pt idx="12426">
                  <c:v>0</c:v>
                </c:pt>
                <c:pt idx="12427">
                  <c:v>0</c:v>
                </c:pt>
                <c:pt idx="12428">
                  <c:v>0</c:v>
                </c:pt>
                <c:pt idx="12429">
                  <c:v>0</c:v>
                </c:pt>
                <c:pt idx="12430">
                  <c:v>0</c:v>
                </c:pt>
                <c:pt idx="12431">
                  <c:v>0</c:v>
                </c:pt>
                <c:pt idx="12432">
                  <c:v>0</c:v>
                </c:pt>
                <c:pt idx="12433">
                  <c:v>0</c:v>
                </c:pt>
                <c:pt idx="12434">
                  <c:v>0</c:v>
                </c:pt>
                <c:pt idx="12435">
                  <c:v>0</c:v>
                </c:pt>
                <c:pt idx="12436">
                  <c:v>0</c:v>
                </c:pt>
                <c:pt idx="12437">
                  <c:v>0</c:v>
                </c:pt>
                <c:pt idx="12438">
                  <c:v>0</c:v>
                </c:pt>
                <c:pt idx="12439">
                  <c:v>0</c:v>
                </c:pt>
                <c:pt idx="12440">
                  <c:v>0</c:v>
                </c:pt>
                <c:pt idx="12441">
                  <c:v>0</c:v>
                </c:pt>
                <c:pt idx="12442">
                  <c:v>0</c:v>
                </c:pt>
                <c:pt idx="12443">
                  <c:v>0</c:v>
                </c:pt>
                <c:pt idx="12444">
                  <c:v>0</c:v>
                </c:pt>
                <c:pt idx="12445">
                  <c:v>0</c:v>
                </c:pt>
                <c:pt idx="12446">
                  <c:v>0</c:v>
                </c:pt>
                <c:pt idx="12447">
                  <c:v>0</c:v>
                </c:pt>
                <c:pt idx="12448">
                  <c:v>0</c:v>
                </c:pt>
                <c:pt idx="12449">
                  <c:v>0</c:v>
                </c:pt>
                <c:pt idx="12450">
                  <c:v>0</c:v>
                </c:pt>
                <c:pt idx="12451">
                  <c:v>0</c:v>
                </c:pt>
                <c:pt idx="12452">
                  <c:v>0</c:v>
                </c:pt>
                <c:pt idx="12453">
                  <c:v>0</c:v>
                </c:pt>
                <c:pt idx="12454">
                  <c:v>0</c:v>
                </c:pt>
                <c:pt idx="12455">
                  <c:v>0</c:v>
                </c:pt>
                <c:pt idx="12456">
                  <c:v>0</c:v>
                </c:pt>
                <c:pt idx="12457">
                  <c:v>0</c:v>
                </c:pt>
                <c:pt idx="12458">
                  <c:v>0</c:v>
                </c:pt>
                <c:pt idx="12459">
                  <c:v>0</c:v>
                </c:pt>
                <c:pt idx="12460">
                  <c:v>0</c:v>
                </c:pt>
                <c:pt idx="12461">
                  <c:v>0</c:v>
                </c:pt>
                <c:pt idx="12462">
                  <c:v>0</c:v>
                </c:pt>
                <c:pt idx="12463">
                  <c:v>0</c:v>
                </c:pt>
                <c:pt idx="12464">
                  <c:v>0</c:v>
                </c:pt>
                <c:pt idx="12465">
                  <c:v>0</c:v>
                </c:pt>
                <c:pt idx="12466">
                  <c:v>0</c:v>
                </c:pt>
                <c:pt idx="12467">
                  <c:v>0</c:v>
                </c:pt>
                <c:pt idx="12468">
                  <c:v>0</c:v>
                </c:pt>
                <c:pt idx="12469">
                  <c:v>0</c:v>
                </c:pt>
                <c:pt idx="12470">
                  <c:v>0</c:v>
                </c:pt>
                <c:pt idx="12471">
                  <c:v>0</c:v>
                </c:pt>
                <c:pt idx="12472">
                  <c:v>0</c:v>
                </c:pt>
                <c:pt idx="12473">
                  <c:v>0</c:v>
                </c:pt>
                <c:pt idx="12474">
                  <c:v>0</c:v>
                </c:pt>
                <c:pt idx="12475">
                  <c:v>0</c:v>
                </c:pt>
                <c:pt idx="12476">
                  <c:v>0</c:v>
                </c:pt>
                <c:pt idx="12477">
                  <c:v>0</c:v>
                </c:pt>
                <c:pt idx="12478">
                  <c:v>0</c:v>
                </c:pt>
                <c:pt idx="12479">
                  <c:v>0</c:v>
                </c:pt>
                <c:pt idx="12480">
                  <c:v>0</c:v>
                </c:pt>
                <c:pt idx="12481">
                  <c:v>0</c:v>
                </c:pt>
                <c:pt idx="12482">
                  <c:v>0</c:v>
                </c:pt>
                <c:pt idx="12483">
                  <c:v>0</c:v>
                </c:pt>
                <c:pt idx="12484">
                  <c:v>0</c:v>
                </c:pt>
                <c:pt idx="12485">
                  <c:v>0</c:v>
                </c:pt>
                <c:pt idx="12486">
                  <c:v>0</c:v>
                </c:pt>
                <c:pt idx="12487">
                  <c:v>0</c:v>
                </c:pt>
                <c:pt idx="12488">
                  <c:v>0</c:v>
                </c:pt>
                <c:pt idx="12489">
                  <c:v>0</c:v>
                </c:pt>
                <c:pt idx="12490">
                  <c:v>0</c:v>
                </c:pt>
                <c:pt idx="12491">
                  <c:v>0</c:v>
                </c:pt>
                <c:pt idx="12492">
                  <c:v>0</c:v>
                </c:pt>
                <c:pt idx="12493">
                  <c:v>0</c:v>
                </c:pt>
                <c:pt idx="12494">
                  <c:v>0</c:v>
                </c:pt>
                <c:pt idx="12495">
                  <c:v>0</c:v>
                </c:pt>
                <c:pt idx="12496">
                  <c:v>0</c:v>
                </c:pt>
                <c:pt idx="12497">
                  <c:v>0</c:v>
                </c:pt>
                <c:pt idx="12498">
                  <c:v>0</c:v>
                </c:pt>
                <c:pt idx="12499">
                  <c:v>0</c:v>
                </c:pt>
                <c:pt idx="12500">
                  <c:v>0</c:v>
                </c:pt>
                <c:pt idx="12501">
                  <c:v>0</c:v>
                </c:pt>
                <c:pt idx="12502">
                  <c:v>0</c:v>
                </c:pt>
                <c:pt idx="12503">
                  <c:v>0</c:v>
                </c:pt>
                <c:pt idx="12504">
                  <c:v>0</c:v>
                </c:pt>
                <c:pt idx="12505">
                  <c:v>0</c:v>
                </c:pt>
                <c:pt idx="12506">
                  <c:v>0</c:v>
                </c:pt>
                <c:pt idx="12507">
                  <c:v>0</c:v>
                </c:pt>
                <c:pt idx="12508">
                  <c:v>0</c:v>
                </c:pt>
                <c:pt idx="12509">
                  <c:v>0</c:v>
                </c:pt>
                <c:pt idx="12510">
                  <c:v>0</c:v>
                </c:pt>
                <c:pt idx="12511">
                  <c:v>0</c:v>
                </c:pt>
                <c:pt idx="12512">
                  <c:v>0</c:v>
                </c:pt>
                <c:pt idx="12513">
                  <c:v>0</c:v>
                </c:pt>
                <c:pt idx="12514">
                  <c:v>0</c:v>
                </c:pt>
                <c:pt idx="12515">
                  <c:v>0</c:v>
                </c:pt>
                <c:pt idx="12516">
                  <c:v>0</c:v>
                </c:pt>
                <c:pt idx="12517">
                  <c:v>0</c:v>
                </c:pt>
                <c:pt idx="12518">
                  <c:v>0</c:v>
                </c:pt>
                <c:pt idx="12519">
                  <c:v>0</c:v>
                </c:pt>
                <c:pt idx="12520">
                  <c:v>0</c:v>
                </c:pt>
                <c:pt idx="12521">
                  <c:v>0</c:v>
                </c:pt>
                <c:pt idx="12522">
                  <c:v>0</c:v>
                </c:pt>
                <c:pt idx="12523">
                  <c:v>0</c:v>
                </c:pt>
                <c:pt idx="12524">
                  <c:v>0</c:v>
                </c:pt>
                <c:pt idx="12525">
                  <c:v>0</c:v>
                </c:pt>
                <c:pt idx="12526">
                  <c:v>0</c:v>
                </c:pt>
                <c:pt idx="12527">
                  <c:v>0</c:v>
                </c:pt>
                <c:pt idx="12528">
                  <c:v>0</c:v>
                </c:pt>
                <c:pt idx="12529">
                  <c:v>0</c:v>
                </c:pt>
                <c:pt idx="12530">
                  <c:v>0</c:v>
                </c:pt>
                <c:pt idx="12531">
                  <c:v>0</c:v>
                </c:pt>
                <c:pt idx="12532">
                  <c:v>0</c:v>
                </c:pt>
                <c:pt idx="12533">
                  <c:v>0</c:v>
                </c:pt>
                <c:pt idx="12534">
                  <c:v>0</c:v>
                </c:pt>
                <c:pt idx="12535">
                  <c:v>0</c:v>
                </c:pt>
                <c:pt idx="12536">
                  <c:v>0</c:v>
                </c:pt>
                <c:pt idx="12537">
                  <c:v>0</c:v>
                </c:pt>
                <c:pt idx="12538">
                  <c:v>0</c:v>
                </c:pt>
                <c:pt idx="12539">
                  <c:v>0</c:v>
                </c:pt>
                <c:pt idx="12540">
                  <c:v>0</c:v>
                </c:pt>
                <c:pt idx="12541">
                  <c:v>0</c:v>
                </c:pt>
                <c:pt idx="12542">
                  <c:v>0</c:v>
                </c:pt>
                <c:pt idx="12543">
                  <c:v>0</c:v>
                </c:pt>
                <c:pt idx="12544">
                  <c:v>0</c:v>
                </c:pt>
                <c:pt idx="12545">
                  <c:v>0</c:v>
                </c:pt>
                <c:pt idx="12546">
                  <c:v>0</c:v>
                </c:pt>
                <c:pt idx="12547">
                  <c:v>0</c:v>
                </c:pt>
                <c:pt idx="12548">
                  <c:v>0</c:v>
                </c:pt>
                <c:pt idx="12549">
                  <c:v>0</c:v>
                </c:pt>
                <c:pt idx="12550">
                  <c:v>0</c:v>
                </c:pt>
                <c:pt idx="12551">
                  <c:v>0</c:v>
                </c:pt>
                <c:pt idx="12552">
                  <c:v>0</c:v>
                </c:pt>
                <c:pt idx="12553">
                  <c:v>0</c:v>
                </c:pt>
                <c:pt idx="12554">
                  <c:v>0</c:v>
                </c:pt>
                <c:pt idx="12555">
                  <c:v>0</c:v>
                </c:pt>
                <c:pt idx="12556">
                  <c:v>0</c:v>
                </c:pt>
                <c:pt idx="12557">
                  <c:v>0</c:v>
                </c:pt>
                <c:pt idx="12558">
                  <c:v>0</c:v>
                </c:pt>
                <c:pt idx="12559">
                  <c:v>0</c:v>
                </c:pt>
                <c:pt idx="12560">
                  <c:v>0</c:v>
                </c:pt>
                <c:pt idx="12561">
                  <c:v>0</c:v>
                </c:pt>
                <c:pt idx="12562">
                  <c:v>0</c:v>
                </c:pt>
                <c:pt idx="12563">
                  <c:v>0</c:v>
                </c:pt>
                <c:pt idx="12564">
                  <c:v>0</c:v>
                </c:pt>
                <c:pt idx="12565">
                  <c:v>0</c:v>
                </c:pt>
                <c:pt idx="12566">
                  <c:v>0</c:v>
                </c:pt>
                <c:pt idx="12567">
                  <c:v>0</c:v>
                </c:pt>
                <c:pt idx="12568">
                  <c:v>0</c:v>
                </c:pt>
                <c:pt idx="12569">
                  <c:v>0</c:v>
                </c:pt>
                <c:pt idx="12570">
                  <c:v>0</c:v>
                </c:pt>
                <c:pt idx="12571">
                  <c:v>0</c:v>
                </c:pt>
                <c:pt idx="12572">
                  <c:v>0</c:v>
                </c:pt>
                <c:pt idx="12573">
                  <c:v>0</c:v>
                </c:pt>
                <c:pt idx="12574">
                  <c:v>0</c:v>
                </c:pt>
                <c:pt idx="12575">
                  <c:v>0</c:v>
                </c:pt>
                <c:pt idx="12576">
                  <c:v>0</c:v>
                </c:pt>
                <c:pt idx="12577">
                  <c:v>0</c:v>
                </c:pt>
                <c:pt idx="12578">
                  <c:v>0</c:v>
                </c:pt>
                <c:pt idx="12579">
                  <c:v>0</c:v>
                </c:pt>
                <c:pt idx="12580">
                  <c:v>0</c:v>
                </c:pt>
                <c:pt idx="12581">
                  <c:v>0</c:v>
                </c:pt>
                <c:pt idx="12582">
                  <c:v>0</c:v>
                </c:pt>
                <c:pt idx="12583">
                  <c:v>0</c:v>
                </c:pt>
                <c:pt idx="12584">
                  <c:v>0</c:v>
                </c:pt>
                <c:pt idx="12585">
                  <c:v>0</c:v>
                </c:pt>
                <c:pt idx="12586">
                  <c:v>0</c:v>
                </c:pt>
                <c:pt idx="12587">
                  <c:v>0</c:v>
                </c:pt>
                <c:pt idx="12588">
                  <c:v>0</c:v>
                </c:pt>
                <c:pt idx="12589">
                  <c:v>0</c:v>
                </c:pt>
                <c:pt idx="12590">
                  <c:v>0</c:v>
                </c:pt>
                <c:pt idx="12591">
                  <c:v>0</c:v>
                </c:pt>
                <c:pt idx="12592">
                  <c:v>0</c:v>
                </c:pt>
                <c:pt idx="12593">
                  <c:v>0</c:v>
                </c:pt>
                <c:pt idx="12594">
                  <c:v>0</c:v>
                </c:pt>
                <c:pt idx="12595">
                  <c:v>0</c:v>
                </c:pt>
                <c:pt idx="12596">
                  <c:v>0</c:v>
                </c:pt>
                <c:pt idx="12597">
                  <c:v>0</c:v>
                </c:pt>
                <c:pt idx="12598">
                  <c:v>0</c:v>
                </c:pt>
                <c:pt idx="12599">
                  <c:v>0</c:v>
                </c:pt>
                <c:pt idx="12600">
                  <c:v>0</c:v>
                </c:pt>
                <c:pt idx="12601">
                  <c:v>0</c:v>
                </c:pt>
                <c:pt idx="12602">
                  <c:v>0</c:v>
                </c:pt>
                <c:pt idx="12603">
                  <c:v>0</c:v>
                </c:pt>
                <c:pt idx="12604">
                  <c:v>0</c:v>
                </c:pt>
                <c:pt idx="12605">
                  <c:v>0</c:v>
                </c:pt>
                <c:pt idx="12606">
                  <c:v>0</c:v>
                </c:pt>
                <c:pt idx="12607">
                  <c:v>0</c:v>
                </c:pt>
                <c:pt idx="12608">
                  <c:v>0</c:v>
                </c:pt>
                <c:pt idx="12609">
                  <c:v>0</c:v>
                </c:pt>
                <c:pt idx="12610">
                  <c:v>0</c:v>
                </c:pt>
                <c:pt idx="12611">
                  <c:v>0</c:v>
                </c:pt>
                <c:pt idx="12612">
                  <c:v>0</c:v>
                </c:pt>
                <c:pt idx="12613">
                  <c:v>0</c:v>
                </c:pt>
                <c:pt idx="12614">
                  <c:v>0</c:v>
                </c:pt>
                <c:pt idx="12615">
                  <c:v>0</c:v>
                </c:pt>
                <c:pt idx="12616">
                  <c:v>0</c:v>
                </c:pt>
                <c:pt idx="12617">
                  <c:v>0</c:v>
                </c:pt>
                <c:pt idx="12618">
                  <c:v>0</c:v>
                </c:pt>
                <c:pt idx="12619">
                  <c:v>0</c:v>
                </c:pt>
                <c:pt idx="12620">
                  <c:v>0</c:v>
                </c:pt>
                <c:pt idx="12621">
                  <c:v>0</c:v>
                </c:pt>
                <c:pt idx="12622">
                  <c:v>0</c:v>
                </c:pt>
                <c:pt idx="12623">
                  <c:v>0</c:v>
                </c:pt>
                <c:pt idx="12624">
                  <c:v>0</c:v>
                </c:pt>
                <c:pt idx="12625">
                  <c:v>0</c:v>
                </c:pt>
                <c:pt idx="12626">
                  <c:v>0</c:v>
                </c:pt>
                <c:pt idx="12627">
                  <c:v>0</c:v>
                </c:pt>
                <c:pt idx="12628">
                  <c:v>0</c:v>
                </c:pt>
                <c:pt idx="12629">
                  <c:v>0</c:v>
                </c:pt>
                <c:pt idx="12630">
                  <c:v>0</c:v>
                </c:pt>
                <c:pt idx="12631">
                  <c:v>0</c:v>
                </c:pt>
                <c:pt idx="12632">
                  <c:v>0</c:v>
                </c:pt>
                <c:pt idx="12633">
                  <c:v>0</c:v>
                </c:pt>
                <c:pt idx="12634">
                  <c:v>0</c:v>
                </c:pt>
                <c:pt idx="12635">
                  <c:v>0</c:v>
                </c:pt>
                <c:pt idx="12636">
                  <c:v>0</c:v>
                </c:pt>
                <c:pt idx="12637">
                  <c:v>0</c:v>
                </c:pt>
                <c:pt idx="12638">
                  <c:v>0</c:v>
                </c:pt>
                <c:pt idx="12639">
                  <c:v>0</c:v>
                </c:pt>
                <c:pt idx="12640">
                  <c:v>0</c:v>
                </c:pt>
                <c:pt idx="12641">
                  <c:v>0</c:v>
                </c:pt>
                <c:pt idx="12642">
                  <c:v>0</c:v>
                </c:pt>
                <c:pt idx="12643">
                  <c:v>0</c:v>
                </c:pt>
                <c:pt idx="12644">
                  <c:v>0</c:v>
                </c:pt>
                <c:pt idx="12645">
                  <c:v>0</c:v>
                </c:pt>
                <c:pt idx="12646">
                  <c:v>0</c:v>
                </c:pt>
                <c:pt idx="12647">
                  <c:v>0</c:v>
                </c:pt>
                <c:pt idx="12648">
                  <c:v>0</c:v>
                </c:pt>
                <c:pt idx="12649">
                  <c:v>0</c:v>
                </c:pt>
                <c:pt idx="12650">
                  <c:v>0</c:v>
                </c:pt>
                <c:pt idx="12651">
                  <c:v>0</c:v>
                </c:pt>
                <c:pt idx="12652">
                  <c:v>0</c:v>
                </c:pt>
                <c:pt idx="12653">
                  <c:v>0</c:v>
                </c:pt>
                <c:pt idx="12654">
                  <c:v>0</c:v>
                </c:pt>
                <c:pt idx="12655">
                  <c:v>0</c:v>
                </c:pt>
                <c:pt idx="12656">
                  <c:v>0</c:v>
                </c:pt>
                <c:pt idx="12657">
                  <c:v>0</c:v>
                </c:pt>
                <c:pt idx="12658">
                  <c:v>0</c:v>
                </c:pt>
                <c:pt idx="12659">
                  <c:v>0</c:v>
                </c:pt>
                <c:pt idx="12660">
                  <c:v>0</c:v>
                </c:pt>
                <c:pt idx="12661">
                  <c:v>0</c:v>
                </c:pt>
                <c:pt idx="12662">
                  <c:v>0</c:v>
                </c:pt>
                <c:pt idx="12663">
                  <c:v>0</c:v>
                </c:pt>
                <c:pt idx="12664">
                  <c:v>0</c:v>
                </c:pt>
                <c:pt idx="12665">
                  <c:v>0</c:v>
                </c:pt>
                <c:pt idx="12666">
                  <c:v>0</c:v>
                </c:pt>
                <c:pt idx="12667">
                  <c:v>0</c:v>
                </c:pt>
                <c:pt idx="12668">
                  <c:v>0</c:v>
                </c:pt>
                <c:pt idx="12669">
                  <c:v>0</c:v>
                </c:pt>
                <c:pt idx="12670">
                  <c:v>0</c:v>
                </c:pt>
                <c:pt idx="12671">
                  <c:v>0</c:v>
                </c:pt>
                <c:pt idx="12672">
                  <c:v>0</c:v>
                </c:pt>
                <c:pt idx="12673">
                  <c:v>0</c:v>
                </c:pt>
                <c:pt idx="12674">
                  <c:v>0</c:v>
                </c:pt>
                <c:pt idx="12675">
                  <c:v>0</c:v>
                </c:pt>
                <c:pt idx="12676">
                  <c:v>0</c:v>
                </c:pt>
                <c:pt idx="12677">
                  <c:v>0</c:v>
                </c:pt>
                <c:pt idx="12678">
                  <c:v>0</c:v>
                </c:pt>
                <c:pt idx="12679">
                  <c:v>0</c:v>
                </c:pt>
                <c:pt idx="12680">
                  <c:v>0</c:v>
                </c:pt>
                <c:pt idx="12681">
                  <c:v>0</c:v>
                </c:pt>
                <c:pt idx="12682">
                  <c:v>0</c:v>
                </c:pt>
                <c:pt idx="12683">
                  <c:v>0</c:v>
                </c:pt>
                <c:pt idx="12684">
                  <c:v>0</c:v>
                </c:pt>
                <c:pt idx="12685">
                  <c:v>0</c:v>
                </c:pt>
                <c:pt idx="12686">
                  <c:v>0</c:v>
                </c:pt>
                <c:pt idx="12687">
                  <c:v>0</c:v>
                </c:pt>
                <c:pt idx="12688">
                  <c:v>0</c:v>
                </c:pt>
                <c:pt idx="12689">
                  <c:v>0</c:v>
                </c:pt>
                <c:pt idx="12690">
                  <c:v>0</c:v>
                </c:pt>
                <c:pt idx="12691">
                  <c:v>0</c:v>
                </c:pt>
                <c:pt idx="12692">
                  <c:v>0</c:v>
                </c:pt>
                <c:pt idx="12693">
                  <c:v>0</c:v>
                </c:pt>
                <c:pt idx="12694">
                  <c:v>0</c:v>
                </c:pt>
                <c:pt idx="12695">
                  <c:v>0</c:v>
                </c:pt>
                <c:pt idx="12696">
                  <c:v>0</c:v>
                </c:pt>
                <c:pt idx="12697">
                  <c:v>0</c:v>
                </c:pt>
                <c:pt idx="12698">
                  <c:v>0</c:v>
                </c:pt>
                <c:pt idx="12699">
                  <c:v>0</c:v>
                </c:pt>
                <c:pt idx="12700">
                  <c:v>0</c:v>
                </c:pt>
                <c:pt idx="12701">
                  <c:v>0</c:v>
                </c:pt>
                <c:pt idx="12702">
                  <c:v>0</c:v>
                </c:pt>
                <c:pt idx="12703">
                  <c:v>0</c:v>
                </c:pt>
                <c:pt idx="12704">
                  <c:v>0</c:v>
                </c:pt>
                <c:pt idx="12705">
                  <c:v>0</c:v>
                </c:pt>
                <c:pt idx="12706">
                  <c:v>0</c:v>
                </c:pt>
                <c:pt idx="12707">
                  <c:v>0</c:v>
                </c:pt>
                <c:pt idx="12708">
                  <c:v>0</c:v>
                </c:pt>
                <c:pt idx="12709">
                  <c:v>0</c:v>
                </c:pt>
                <c:pt idx="12710">
                  <c:v>0</c:v>
                </c:pt>
                <c:pt idx="12711">
                  <c:v>0</c:v>
                </c:pt>
                <c:pt idx="12712">
                  <c:v>0</c:v>
                </c:pt>
                <c:pt idx="12713">
                  <c:v>0</c:v>
                </c:pt>
                <c:pt idx="12714">
                  <c:v>0</c:v>
                </c:pt>
                <c:pt idx="12715">
                  <c:v>0</c:v>
                </c:pt>
                <c:pt idx="12716">
                  <c:v>0</c:v>
                </c:pt>
                <c:pt idx="12717">
                  <c:v>0</c:v>
                </c:pt>
                <c:pt idx="12718">
                  <c:v>0</c:v>
                </c:pt>
                <c:pt idx="12719">
                  <c:v>0</c:v>
                </c:pt>
                <c:pt idx="12720">
                  <c:v>0</c:v>
                </c:pt>
                <c:pt idx="12721">
                  <c:v>0</c:v>
                </c:pt>
                <c:pt idx="12722">
                  <c:v>0</c:v>
                </c:pt>
                <c:pt idx="12723">
                  <c:v>0</c:v>
                </c:pt>
                <c:pt idx="12724">
                  <c:v>0</c:v>
                </c:pt>
                <c:pt idx="12725">
                  <c:v>0</c:v>
                </c:pt>
                <c:pt idx="12726">
                  <c:v>0</c:v>
                </c:pt>
                <c:pt idx="12727">
                  <c:v>0</c:v>
                </c:pt>
                <c:pt idx="12728">
                  <c:v>0</c:v>
                </c:pt>
                <c:pt idx="12729">
                  <c:v>0</c:v>
                </c:pt>
                <c:pt idx="12730">
                  <c:v>0</c:v>
                </c:pt>
                <c:pt idx="12731">
                  <c:v>0</c:v>
                </c:pt>
                <c:pt idx="12732">
                  <c:v>0</c:v>
                </c:pt>
                <c:pt idx="12733">
                  <c:v>0</c:v>
                </c:pt>
                <c:pt idx="12734">
                  <c:v>0</c:v>
                </c:pt>
                <c:pt idx="12735">
                  <c:v>0</c:v>
                </c:pt>
                <c:pt idx="12736">
                  <c:v>0</c:v>
                </c:pt>
                <c:pt idx="12737">
                  <c:v>0</c:v>
                </c:pt>
                <c:pt idx="12738">
                  <c:v>0</c:v>
                </c:pt>
                <c:pt idx="12739">
                  <c:v>0</c:v>
                </c:pt>
                <c:pt idx="12740">
                  <c:v>0</c:v>
                </c:pt>
                <c:pt idx="12741">
                  <c:v>0</c:v>
                </c:pt>
                <c:pt idx="12742">
                  <c:v>0</c:v>
                </c:pt>
                <c:pt idx="12743">
                  <c:v>0</c:v>
                </c:pt>
                <c:pt idx="12744">
                  <c:v>0</c:v>
                </c:pt>
                <c:pt idx="12745">
                  <c:v>0</c:v>
                </c:pt>
                <c:pt idx="12746">
                  <c:v>0</c:v>
                </c:pt>
                <c:pt idx="12747">
                  <c:v>0</c:v>
                </c:pt>
                <c:pt idx="12748">
                  <c:v>0</c:v>
                </c:pt>
                <c:pt idx="12749">
                  <c:v>0</c:v>
                </c:pt>
                <c:pt idx="12750">
                  <c:v>0</c:v>
                </c:pt>
                <c:pt idx="12751">
                  <c:v>0</c:v>
                </c:pt>
                <c:pt idx="12752">
                  <c:v>0</c:v>
                </c:pt>
                <c:pt idx="12753">
                  <c:v>0</c:v>
                </c:pt>
                <c:pt idx="12754">
                  <c:v>0</c:v>
                </c:pt>
                <c:pt idx="12755">
                  <c:v>0</c:v>
                </c:pt>
                <c:pt idx="12756">
                  <c:v>0</c:v>
                </c:pt>
                <c:pt idx="12757">
                  <c:v>0</c:v>
                </c:pt>
                <c:pt idx="12758">
                  <c:v>0</c:v>
                </c:pt>
                <c:pt idx="12759">
                  <c:v>0</c:v>
                </c:pt>
                <c:pt idx="12760">
                  <c:v>0</c:v>
                </c:pt>
                <c:pt idx="12761">
                  <c:v>0</c:v>
                </c:pt>
                <c:pt idx="12762">
                  <c:v>0</c:v>
                </c:pt>
                <c:pt idx="12763">
                  <c:v>0</c:v>
                </c:pt>
                <c:pt idx="12764">
                  <c:v>0</c:v>
                </c:pt>
                <c:pt idx="12765">
                  <c:v>0</c:v>
                </c:pt>
                <c:pt idx="12766">
                  <c:v>0</c:v>
                </c:pt>
                <c:pt idx="12767">
                  <c:v>0</c:v>
                </c:pt>
                <c:pt idx="12768">
                  <c:v>0</c:v>
                </c:pt>
                <c:pt idx="12769">
                  <c:v>0</c:v>
                </c:pt>
                <c:pt idx="12770">
                  <c:v>0</c:v>
                </c:pt>
                <c:pt idx="12771">
                  <c:v>0</c:v>
                </c:pt>
                <c:pt idx="12772">
                  <c:v>0</c:v>
                </c:pt>
                <c:pt idx="12773">
                  <c:v>0</c:v>
                </c:pt>
                <c:pt idx="12774">
                  <c:v>0</c:v>
                </c:pt>
                <c:pt idx="12775">
                  <c:v>0</c:v>
                </c:pt>
                <c:pt idx="12776">
                  <c:v>0</c:v>
                </c:pt>
                <c:pt idx="12777">
                  <c:v>0</c:v>
                </c:pt>
                <c:pt idx="12778">
                  <c:v>0</c:v>
                </c:pt>
                <c:pt idx="12779">
                  <c:v>0</c:v>
                </c:pt>
                <c:pt idx="12780">
                  <c:v>0</c:v>
                </c:pt>
                <c:pt idx="12781">
                  <c:v>0</c:v>
                </c:pt>
                <c:pt idx="12782">
                  <c:v>0</c:v>
                </c:pt>
                <c:pt idx="12783">
                  <c:v>0</c:v>
                </c:pt>
                <c:pt idx="12784">
                  <c:v>0</c:v>
                </c:pt>
                <c:pt idx="12785">
                  <c:v>0</c:v>
                </c:pt>
                <c:pt idx="12786">
                  <c:v>0</c:v>
                </c:pt>
                <c:pt idx="12787">
                  <c:v>0</c:v>
                </c:pt>
                <c:pt idx="12788">
                  <c:v>0</c:v>
                </c:pt>
                <c:pt idx="12789">
                  <c:v>0</c:v>
                </c:pt>
                <c:pt idx="12790">
                  <c:v>0</c:v>
                </c:pt>
                <c:pt idx="12791">
                  <c:v>0</c:v>
                </c:pt>
                <c:pt idx="12792">
                  <c:v>0</c:v>
                </c:pt>
                <c:pt idx="12793">
                  <c:v>0</c:v>
                </c:pt>
                <c:pt idx="12794">
                  <c:v>0</c:v>
                </c:pt>
                <c:pt idx="12795">
                  <c:v>0</c:v>
                </c:pt>
                <c:pt idx="12796">
                  <c:v>0</c:v>
                </c:pt>
                <c:pt idx="12797">
                  <c:v>0</c:v>
                </c:pt>
                <c:pt idx="12798">
                  <c:v>0</c:v>
                </c:pt>
                <c:pt idx="12799">
                  <c:v>0</c:v>
                </c:pt>
                <c:pt idx="12800">
                  <c:v>0</c:v>
                </c:pt>
                <c:pt idx="12801">
                  <c:v>0</c:v>
                </c:pt>
                <c:pt idx="12802">
                  <c:v>0</c:v>
                </c:pt>
                <c:pt idx="12803">
                  <c:v>0</c:v>
                </c:pt>
                <c:pt idx="12804">
                  <c:v>0</c:v>
                </c:pt>
                <c:pt idx="12805">
                  <c:v>0</c:v>
                </c:pt>
                <c:pt idx="12806">
                  <c:v>0</c:v>
                </c:pt>
                <c:pt idx="12807">
                  <c:v>0</c:v>
                </c:pt>
                <c:pt idx="12808">
                  <c:v>0</c:v>
                </c:pt>
                <c:pt idx="12809">
                  <c:v>0</c:v>
                </c:pt>
                <c:pt idx="12810">
                  <c:v>0</c:v>
                </c:pt>
                <c:pt idx="12811">
                  <c:v>0</c:v>
                </c:pt>
                <c:pt idx="12812">
                  <c:v>0</c:v>
                </c:pt>
                <c:pt idx="12813">
                  <c:v>0</c:v>
                </c:pt>
                <c:pt idx="12814">
                  <c:v>0</c:v>
                </c:pt>
                <c:pt idx="12815">
                  <c:v>0</c:v>
                </c:pt>
                <c:pt idx="12816">
                  <c:v>0</c:v>
                </c:pt>
                <c:pt idx="12817">
                  <c:v>0</c:v>
                </c:pt>
                <c:pt idx="12818">
                  <c:v>0</c:v>
                </c:pt>
                <c:pt idx="12819">
                  <c:v>0</c:v>
                </c:pt>
                <c:pt idx="12820">
                  <c:v>0</c:v>
                </c:pt>
                <c:pt idx="12821">
                  <c:v>0</c:v>
                </c:pt>
                <c:pt idx="12822">
                  <c:v>0</c:v>
                </c:pt>
                <c:pt idx="12823">
                  <c:v>0</c:v>
                </c:pt>
                <c:pt idx="12824">
                  <c:v>0</c:v>
                </c:pt>
                <c:pt idx="12825">
                  <c:v>0</c:v>
                </c:pt>
                <c:pt idx="12826">
                  <c:v>0</c:v>
                </c:pt>
                <c:pt idx="12827">
                  <c:v>0</c:v>
                </c:pt>
                <c:pt idx="12828">
                  <c:v>0</c:v>
                </c:pt>
                <c:pt idx="12829">
                  <c:v>0</c:v>
                </c:pt>
                <c:pt idx="12830">
                  <c:v>0</c:v>
                </c:pt>
                <c:pt idx="12831">
                  <c:v>0</c:v>
                </c:pt>
                <c:pt idx="12832">
                  <c:v>0</c:v>
                </c:pt>
                <c:pt idx="12833">
                  <c:v>0</c:v>
                </c:pt>
                <c:pt idx="12834">
                  <c:v>0</c:v>
                </c:pt>
                <c:pt idx="12835">
                  <c:v>0</c:v>
                </c:pt>
                <c:pt idx="12836">
                  <c:v>0</c:v>
                </c:pt>
                <c:pt idx="12837">
                  <c:v>0</c:v>
                </c:pt>
                <c:pt idx="12838">
                  <c:v>0</c:v>
                </c:pt>
                <c:pt idx="12839">
                  <c:v>0</c:v>
                </c:pt>
                <c:pt idx="12840">
                  <c:v>0</c:v>
                </c:pt>
                <c:pt idx="12841">
                  <c:v>0</c:v>
                </c:pt>
                <c:pt idx="12842">
                  <c:v>0</c:v>
                </c:pt>
                <c:pt idx="12843">
                  <c:v>0</c:v>
                </c:pt>
                <c:pt idx="12844">
                  <c:v>0</c:v>
                </c:pt>
                <c:pt idx="12845">
                  <c:v>0</c:v>
                </c:pt>
                <c:pt idx="12846">
                  <c:v>0</c:v>
                </c:pt>
                <c:pt idx="12847">
                  <c:v>0</c:v>
                </c:pt>
                <c:pt idx="12848">
                  <c:v>0</c:v>
                </c:pt>
                <c:pt idx="12849">
                  <c:v>0</c:v>
                </c:pt>
                <c:pt idx="12850">
                  <c:v>0</c:v>
                </c:pt>
                <c:pt idx="12851">
                  <c:v>0</c:v>
                </c:pt>
                <c:pt idx="12852">
                  <c:v>0</c:v>
                </c:pt>
                <c:pt idx="12853">
                  <c:v>0</c:v>
                </c:pt>
                <c:pt idx="12854">
                  <c:v>0</c:v>
                </c:pt>
                <c:pt idx="12855">
                  <c:v>0</c:v>
                </c:pt>
                <c:pt idx="12856">
                  <c:v>0</c:v>
                </c:pt>
                <c:pt idx="12857">
                  <c:v>0</c:v>
                </c:pt>
                <c:pt idx="12858">
                  <c:v>0</c:v>
                </c:pt>
                <c:pt idx="12859">
                  <c:v>0</c:v>
                </c:pt>
                <c:pt idx="12860">
                  <c:v>0</c:v>
                </c:pt>
                <c:pt idx="12861">
                  <c:v>0</c:v>
                </c:pt>
                <c:pt idx="12862">
                  <c:v>0</c:v>
                </c:pt>
                <c:pt idx="12863">
                  <c:v>0</c:v>
                </c:pt>
                <c:pt idx="12864">
                  <c:v>0</c:v>
                </c:pt>
                <c:pt idx="12865">
                  <c:v>0</c:v>
                </c:pt>
                <c:pt idx="12866">
                  <c:v>0</c:v>
                </c:pt>
                <c:pt idx="12867">
                  <c:v>0</c:v>
                </c:pt>
                <c:pt idx="12868">
                  <c:v>0</c:v>
                </c:pt>
                <c:pt idx="12869">
                  <c:v>0</c:v>
                </c:pt>
                <c:pt idx="12870">
                  <c:v>0</c:v>
                </c:pt>
                <c:pt idx="12871">
                  <c:v>0</c:v>
                </c:pt>
                <c:pt idx="12872">
                  <c:v>0</c:v>
                </c:pt>
                <c:pt idx="12873">
                  <c:v>0</c:v>
                </c:pt>
                <c:pt idx="12874">
                  <c:v>0</c:v>
                </c:pt>
                <c:pt idx="12875">
                  <c:v>0</c:v>
                </c:pt>
                <c:pt idx="12876">
                  <c:v>0</c:v>
                </c:pt>
                <c:pt idx="12877">
                  <c:v>0</c:v>
                </c:pt>
                <c:pt idx="12878">
                  <c:v>0</c:v>
                </c:pt>
                <c:pt idx="12879">
                  <c:v>0</c:v>
                </c:pt>
                <c:pt idx="12880">
                  <c:v>0</c:v>
                </c:pt>
                <c:pt idx="12881">
                  <c:v>0</c:v>
                </c:pt>
                <c:pt idx="12882">
                  <c:v>0</c:v>
                </c:pt>
                <c:pt idx="12883">
                  <c:v>0</c:v>
                </c:pt>
                <c:pt idx="12884">
                  <c:v>0</c:v>
                </c:pt>
                <c:pt idx="12885">
                  <c:v>0</c:v>
                </c:pt>
                <c:pt idx="12886">
                  <c:v>0</c:v>
                </c:pt>
                <c:pt idx="12887">
                  <c:v>0</c:v>
                </c:pt>
                <c:pt idx="12888">
                  <c:v>0</c:v>
                </c:pt>
                <c:pt idx="12889">
                  <c:v>0</c:v>
                </c:pt>
                <c:pt idx="12890">
                  <c:v>0</c:v>
                </c:pt>
                <c:pt idx="12891">
                  <c:v>0</c:v>
                </c:pt>
                <c:pt idx="12892">
                  <c:v>0</c:v>
                </c:pt>
                <c:pt idx="12893">
                  <c:v>0</c:v>
                </c:pt>
                <c:pt idx="12894">
                  <c:v>0</c:v>
                </c:pt>
                <c:pt idx="12895">
                  <c:v>0</c:v>
                </c:pt>
                <c:pt idx="12896">
                  <c:v>0</c:v>
                </c:pt>
                <c:pt idx="12897">
                  <c:v>0</c:v>
                </c:pt>
                <c:pt idx="12898">
                  <c:v>0</c:v>
                </c:pt>
                <c:pt idx="12899">
                  <c:v>0</c:v>
                </c:pt>
                <c:pt idx="12900">
                  <c:v>0</c:v>
                </c:pt>
                <c:pt idx="12901">
                  <c:v>0</c:v>
                </c:pt>
                <c:pt idx="12902">
                  <c:v>0</c:v>
                </c:pt>
                <c:pt idx="12903">
                  <c:v>0</c:v>
                </c:pt>
                <c:pt idx="12904">
                  <c:v>0</c:v>
                </c:pt>
                <c:pt idx="12905">
                  <c:v>0</c:v>
                </c:pt>
                <c:pt idx="12906">
                  <c:v>0</c:v>
                </c:pt>
                <c:pt idx="12907">
                  <c:v>0</c:v>
                </c:pt>
                <c:pt idx="12908">
                  <c:v>0</c:v>
                </c:pt>
                <c:pt idx="12909">
                  <c:v>0</c:v>
                </c:pt>
                <c:pt idx="12910">
                  <c:v>0</c:v>
                </c:pt>
                <c:pt idx="12911">
                  <c:v>0</c:v>
                </c:pt>
                <c:pt idx="12912">
                  <c:v>0</c:v>
                </c:pt>
                <c:pt idx="12913">
                  <c:v>0</c:v>
                </c:pt>
                <c:pt idx="12914">
                  <c:v>0</c:v>
                </c:pt>
                <c:pt idx="12915">
                  <c:v>0</c:v>
                </c:pt>
                <c:pt idx="12916">
                  <c:v>0</c:v>
                </c:pt>
                <c:pt idx="12917">
                  <c:v>0</c:v>
                </c:pt>
                <c:pt idx="12918">
                  <c:v>0</c:v>
                </c:pt>
                <c:pt idx="12919">
                  <c:v>0</c:v>
                </c:pt>
                <c:pt idx="12920">
                  <c:v>0</c:v>
                </c:pt>
                <c:pt idx="12921">
                  <c:v>0</c:v>
                </c:pt>
                <c:pt idx="12922">
                  <c:v>0</c:v>
                </c:pt>
                <c:pt idx="12923">
                  <c:v>0</c:v>
                </c:pt>
                <c:pt idx="12924">
                  <c:v>0</c:v>
                </c:pt>
                <c:pt idx="12925">
                  <c:v>0</c:v>
                </c:pt>
                <c:pt idx="12926">
                  <c:v>0</c:v>
                </c:pt>
                <c:pt idx="12927">
                  <c:v>0</c:v>
                </c:pt>
                <c:pt idx="12928">
                  <c:v>0</c:v>
                </c:pt>
                <c:pt idx="12929">
                  <c:v>0</c:v>
                </c:pt>
                <c:pt idx="12930">
                  <c:v>0</c:v>
                </c:pt>
                <c:pt idx="12931">
                  <c:v>0</c:v>
                </c:pt>
                <c:pt idx="12932">
                  <c:v>0</c:v>
                </c:pt>
                <c:pt idx="12933">
                  <c:v>0</c:v>
                </c:pt>
                <c:pt idx="12934">
                  <c:v>0</c:v>
                </c:pt>
                <c:pt idx="12935">
                  <c:v>0</c:v>
                </c:pt>
                <c:pt idx="12936">
                  <c:v>0</c:v>
                </c:pt>
                <c:pt idx="12937">
                  <c:v>0</c:v>
                </c:pt>
                <c:pt idx="12938">
                  <c:v>0</c:v>
                </c:pt>
                <c:pt idx="12939">
                  <c:v>0</c:v>
                </c:pt>
                <c:pt idx="12940">
                  <c:v>0</c:v>
                </c:pt>
                <c:pt idx="12941">
                  <c:v>0</c:v>
                </c:pt>
                <c:pt idx="12942">
                  <c:v>0</c:v>
                </c:pt>
                <c:pt idx="12943">
                  <c:v>0</c:v>
                </c:pt>
                <c:pt idx="12944">
                  <c:v>0</c:v>
                </c:pt>
                <c:pt idx="12945">
                  <c:v>0</c:v>
                </c:pt>
                <c:pt idx="12946">
                  <c:v>0</c:v>
                </c:pt>
                <c:pt idx="12947">
                  <c:v>0</c:v>
                </c:pt>
                <c:pt idx="12948">
                  <c:v>0</c:v>
                </c:pt>
                <c:pt idx="12949">
                  <c:v>0</c:v>
                </c:pt>
                <c:pt idx="12950">
                  <c:v>0</c:v>
                </c:pt>
                <c:pt idx="12951">
                  <c:v>0</c:v>
                </c:pt>
                <c:pt idx="12952">
                  <c:v>0</c:v>
                </c:pt>
                <c:pt idx="12953">
                  <c:v>0</c:v>
                </c:pt>
                <c:pt idx="12954">
                  <c:v>0</c:v>
                </c:pt>
                <c:pt idx="12955">
                  <c:v>0</c:v>
                </c:pt>
                <c:pt idx="12956">
                  <c:v>0</c:v>
                </c:pt>
                <c:pt idx="12957">
                  <c:v>0</c:v>
                </c:pt>
                <c:pt idx="12958">
                  <c:v>0</c:v>
                </c:pt>
                <c:pt idx="12959">
                  <c:v>0</c:v>
                </c:pt>
                <c:pt idx="12960">
                  <c:v>0</c:v>
                </c:pt>
                <c:pt idx="12961">
                  <c:v>0</c:v>
                </c:pt>
                <c:pt idx="12962">
                  <c:v>0</c:v>
                </c:pt>
                <c:pt idx="12963">
                  <c:v>0</c:v>
                </c:pt>
                <c:pt idx="12964">
                  <c:v>0</c:v>
                </c:pt>
                <c:pt idx="12965">
                  <c:v>0</c:v>
                </c:pt>
                <c:pt idx="12966">
                  <c:v>0</c:v>
                </c:pt>
                <c:pt idx="12967">
                  <c:v>0</c:v>
                </c:pt>
                <c:pt idx="12968">
                  <c:v>0</c:v>
                </c:pt>
                <c:pt idx="12969">
                  <c:v>0</c:v>
                </c:pt>
                <c:pt idx="12970">
                  <c:v>0</c:v>
                </c:pt>
                <c:pt idx="12971">
                  <c:v>0</c:v>
                </c:pt>
                <c:pt idx="12972">
                  <c:v>0</c:v>
                </c:pt>
                <c:pt idx="12973">
                  <c:v>0</c:v>
                </c:pt>
                <c:pt idx="12974">
                  <c:v>0</c:v>
                </c:pt>
                <c:pt idx="12975">
                  <c:v>0</c:v>
                </c:pt>
                <c:pt idx="12976">
                  <c:v>0</c:v>
                </c:pt>
                <c:pt idx="12977">
                  <c:v>0</c:v>
                </c:pt>
                <c:pt idx="12978">
                  <c:v>0</c:v>
                </c:pt>
                <c:pt idx="12979">
                  <c:v>0</c:v>
                </c:pt>
                <c:pt idx="12980">
                  <c:v>0</c:v>
                </c:pt>
                <c:pt idx="12981">
                  <c:v>0</c:v>
                </c:pt>
                <c:pt idx="12982">
                  <c:v>0</c:v>
                </c:pt>
                <c:pt idx="12983">
                  <c:v>0</c:v>
                </c:pt>
                <c:pt idx="12984">
                  <c:v>0</c:v>
                </c:pt>
                <c:pt idx="12985">
                  <c:v>0</c:v>
                </c:pt>
                <c:pt idx="12986">
                  <c:v>0</c:v>
                </c:pt>
                <c:pt idx="12987">
                  <c:v>0</c:v>
                </c:pt>
                <c:pt idx="12988">
                  <c:v>0</c:v>
                </c:pt>
                <c:pt idx="12989">
                  <c:v>0</c:v>
                </c:pt>
                <c:pt idx="12990">
                  <c:v>0</c:v>
                </c:pt>
                <c:pt idx="12991">
                  <c:v>0</c:v>
                </c:pt>
                <c:pt idx="12992">
                  <c:v>0</c:v>
                </c:pt>
                <c:pt idx="12993">
                  <c:v>0</c:v>
                </c:pt>
                <c:pt idx="12994">
                  <c:v>0</c:v>
                </c:pt>
                <c:pt idx="12995">
                  <c:v>0</c:v>
                </c:pt>
                <c:pt idx="12996">
                  <c:v>0</c:v>
                </c:pt>
                <c:pt idx="12997">
                  <c:v>0</c:v>
                </c:pt>
                <c:pt idx="12998">
                  <c:v>0</c:v>
                </c:pt>
                <c:pt idx="12999">
                  <c:v>0</c:v>
                </c:pt>
                <c:pt idx="13000">
                  <c:v>0</c:v>
                </c:pt>
                <c:pt idx="13001">
                  <c:v>0</c:v>
                </c:pt>
                <c:pt idx="13002">
                  <c:v>0</c:v>
                </c:pt>
                <c:pt idx="13003">
                  <c:v>0</c:v>
                </c:pt>
                <c:pt idx="13004">
                  <c:v>0</c:v>
                </c:pt>
                <c:pt idx="13005">
                  <c:v>0</c:v>
                </c:pt>
                <c:pt idx="13006">
                  <c:v>0</c:v>
                </c:pt>
                <c:pt idx="13007">
                  <c:v>0</c:v>
                </c:pt>
                <c:pt idx="13008">
                  <c:v>0</c:v>
                </c:pt>
                <c:pt idx="13009">
                  <c:v>0</c:v>
                </c:pt>
                <c:pt idx="13010">
                  <c:v>0</c:v>
                </c:pt>
                <c:pt idx="13011">
                  <c:v>0</c:v>
                </c:pt>
                <c:pt idx="13012">
                  <c:v>0</c:v>
                </c:pt>
                <c:pt idx="13013">
                  <c:v>0</c:v>
                </c:pt>
                <c:pt idx="13014">
                  <c:v>0</c:v>
                </c:pt>
                <c:pt idx="13015">
                  <c:v>0</c:v>
                </c:pt>
                <c:pt idx="13016">
                  <c:v>0</c:v>
                </c:pt>
                <c:pt idx="13017">
                  <c:v>0</c:v>
                </c:pt>
                <c:pt idx="13018">
                  <c:v>0</c:v>
                </c:pt>
                <c:pt idx="13019">
                  <c:v>0</c:v>
                </c:pt>
                <c:pt idx="13020">
                  <c:v>0</c:v>
                </c:pt>
                <c:pt idx="13021">
                  <c:v>0</c:v>
                </c:pt>
                <c:pt idx="13022">
                  <c:v>0</c:v>
                </c:pt>
                <c:pt idx="13023">
                  <c:v>0</c:v>
                </c:pt>
                <c:pt idx="13024">
                  <c:v>0</c:v>
                </c:pt>
                <c:pt idx="13025">
                  <c:v>0</c:v>
                </c:pt>
                <c:pt idx="13026">
                  <c:v>0</c:v>
                </c:pt>
                <c:pt idx="13027">
                  <c:v>0</c:v>
                </c:pt>
                <c:pt idx="13028">
                  <c:v>0</c:v>
                </c:pt>
                <c:pt idx="13029">
                  <c:v>0</c:v>
                </c:pt>
                <c:pt idx="13030">
                  <c:v>0</c:v>
                </c:pt>
                <c:pt idx="13031">
                  <c:v>0</c:v>
                </c:pt>
                <c:pt idx="13032">
                  <c:v>0</c:v>
                </c:pt>
                <c:pt idx="13033">
                  <c:v>0</c:v>
                </c:pt>
                <c:pt idx="13034">
                  <c:v>0</c:v>
                </c:pt>
                <c:pt idx="13035">
                  <c:v>0</c:v>
                </c:pt>
                <c:pt idx="13036">
                  <c:v>0</c:v>
                </c:pt>
                <c:pt idx="13037">
                  <c:v>0</c:v>
                </c:pt>
                <c:pt idx="13038">
                  <c:v>0</c:v>
                </c:pt>
                <c:pt idx="13039">
                  <c:v>0</c:v>
                </c:pt>
                <c:pt idx="13040">
                  <c:v>0</c:v>
                </c:pt>
                <c:pt idx="13041">
                  <c:v>0</c:v>
                </c:pt>
                <c:pt idx="13042">
                  <c:v>0</c:v>
                </c:pt>
                <c:pt idx="13043">
                  <c:v>0</c:v>
                </c:pt>
                <c:pt idx="13044">
                  <c:v>0</c:v>
                </c:pt>
                <c:pt idx="13045">
                  <c:v>0</c:v>
                </c:pt>
                <c:pt idx="13046">
                  <c:v>0</c:v>
                </c:pt>
                <c:pt idx="13047">
                  <c:v>0</c:v>
                </c:pt>
                <c:pt idx="13048">
                  <c:v>0</c:v>
                </c:pt>
                <c:pt idx="13049">
                  <c:v>0</c:v>
                </c:pt>
                <c:pt idx="13050">
                  <c:v>0</c:v>
                </c:pt>
                <c:pt idx="13051">
                  <c:v>0</c:v>
                </c:pt>
                <c:pt idx="13052">
                  <c:v>0</c:v>
                </c:pt>
                <c:pt idx="13053">
                  <c:v>0</c:v>
                </c:pt>
                <c:pt idx="13054">
                  <c:v>0</c:v>
                </c:pt>
                <c:pt idx="13055">
                  <c:v>0</c:v>
                </c:pt>
                <c:pt idx="13056">
                  <c:v>0</c:v>
                </c:pt>
                <c:pt idx="13057">
                  <c:v>0</c:v>
                </c:pt>
                <c:pt idx="13058">
                  <c:v>0</c:v>
                </c:pt>
                <c:pt idx="13059">
                  <c:v>0</c:v>
                </c:pt>
                <c:pt idx="13060">
                  <c:v>0</c:v>
                </c:pt>
                <c:pt idx="13061">
                  <c:v>0</c:v>
                </c:pt>
                <c:pt idx="13062">
                  <c:v>0</c:v>
                </c:pt>
                <c:pt idx="13063">
                  <c:v>0</c:v>
                </c:pt>
                <c:pt idx="13064">
                  <c:v>0</c:v>
                </c:pt>
                <c:pt idx="13065">
                  <c:v>0</c:v>
                </c:pt>
                <c:pt idx="13066">
                  <c:v>0</c:v>
                </c:pt>
                <c:pt idx="13067">
                  <c:v>0</c:v>
                </c:pt>
                <c:pt idx="13068">
                  <c:v>0</c:v>
                </c:pt>
                <c:pt idx="13069">
                  <c:v>0</c:v>
                </c:pt>
                <c:pt idx="13070">
                  <c:v>0</c:v>
                </c:pt>
                <c:pt idx="13071">
                  <c:v>0</c:v>
                </c:pt>
                <c:pt idx="13072">
                  <c:v>0</c:v>
                </c:pt>
                <c:pt idx="13073">
                  <c:v>0</c:v>
                </c:pt>
                <c:pt idx="13074">
                  <c:v>0</c:v>
                </c:pt>
                <c:pt idx="13075">
                  <c:v>0</c:v>
                </c:pt>
                <c:pt idx="13076">
                  <c:v>0</c:v>
                </c:pt>
                <c:pt idx="13077">
                  <c:v>0</c:v>
                </c:pt>
                <c:pt idx="13078">
                  <c:v>0</c:v>
                </c:pt>
                <c:pt idx="13079">
                  <c:v>0</c:v>
                </c:pt>
                <c:pt idx="13080">
                  <c:v>0</c:v>
                </c:pt>
                <c:pt idx="13081">
                  <c:v>0</c:v>
                </c:pt>
                <c:pt idx="13082">
                  <c:v>0</c:v>
                </c:pt>
                <c:pt idx="13083">
                  <c:v>0</c:v>
                </c:pt>
                <c:pt idx="13084">
                  <c:v>0</c:v>
                </c:pt>
                <c:pt idx="13085">
                  <c:v>0</c:v>
                </c:pt>
                <c:pt idx="13086">
                  <c:v>0</c:v>
                </c:pt>
                <c:pt idx="13087">
                  <c:v>0</c:v>
                </c:pt>
                <c:pt idx="13088">
                  <c:v>0</c:v>
                </c:pt>
                <c:pt idx="13089">
                  <c:v>0</c:v>
                </c:pt>
                <c:pt idx="13090">
                  <c:v>0</c:v>
                </c:pt>
                <c:pt idx="13091">
                  <c:v>0</c:v>
                </c:pt>
                <c:pt idx="13092">
                  <c:v>0</c:v>
                </c:pt>
                <c:pt idx="13093">
                  <c:v>0</c:v>
                </c:pt>
                <c:pt idx="13094">
                  <c:v>0</c:v>
                </c:pt>
                <c:pt idx="13095">
                  <c:v>0</c:v>
                </c:pt>
                <c:pt idx="13096">
                  <c:v>0</c:v>
                </c:pt>
                <c:pt idx="13097">
                  <c:v>0</c:v>
                </c:pt>
                <c:pt idx="13098">
                  <c:v>0</c:v>
                </c:pt>
                <c:pt idx="13099">
                  <c:v>0</c:v>
                </c:pt>
                <c:pt idx="13100">
                  <c:v>0</c:v>
                </c:pt>
                <c:pt idx="13101">
                  <c:v>0</c:v>
                </c:pt>
                <c:pt idx="13102">
                  <c:v>0</c:v>
                </c:pt>
                <c:pt idx="13103">
                  <c:v>0</c:v>
                </c:pt>
                <c:pt idx="13104">
                  <c:v>0</c:v>
                </c:pt>
                <c:pt idx="13105">
                  <c:v>0</c:v>
                </c:pt>
                <c:pt idx="13106">
                  <c:v>0</c:v>
                </c:pt>
                <c:pt idx="13107">
                  <c:v>0</c:v>
                </c:pt>
                <c:pt idx="13108">
                  <c:v>0</c:v>
                </c:pt>
                <c:pt idx="13109">
                  <c:v>0</c:v>
                </c:pt>
                <c:pt idx="13110">
                  <c:v>0</c:v>
                </c:pt>
                <c:pt idx="13111">
                  <c:v>0</c:v>
                </c:pt>
                <c:pt idx="13112">
                  <c:v>0</c:v>
                </c:pt>
                <c:pt idx="13113">
                  <c:v>0</c:v>
                </c:pt>
                <c:pt idx="13114">
                  <c:v>0</c:v>
                </c:pt>
                <c:pt idx="13115">
                  <c:v>0</c:v>
                </c:pt>
                <c:pt idx="13116">
                  <c:v>0</c:v>
                </c:pt>
                <c:pt idx="13117">
                  <c:v>0</c:v>
                </c:pt>
                <c:pt idx="13118">
                  <c:v>0</c:v>
                </c:pt>
                <c:pt idx="13119">
                  <c:v>0</c:v>
                </c:pt>
                <c:pt idx="13120">
                  <c:v>0</c:v>
                </c:pt>
                <c:pt idx="13121">
                  <c:v>0</c:v>
                </c:pt>
                <c:pt idx="13122">
                  <c:v>0</c:v>
                </c:pt>
                <c:pt idx="13123">
                  <c:v>0</c:v>
                </c:pt>
                <c:pt idx="13124">
                  <c:v>0</c:v>
                </c:pt>
                <c:pt idx="13125">
                  <c:v>0</c:v>
                </c:pt>
                <c:pt idx="13126">
                  <c:v>0</c:v>
                </c:pt>
                <c:pt idx="13127">
                  <c:v>0</c:v>
                </c:pt>
                <c:pt idx="13128">
                  <c:v>0</c:v>
                </c:pt>
                <c:pt idx="13129">
                  <c:v>0</c:v>
                </c:pt>
                <c:pt idx="13130">
                  <c:v>0</c:v>
                </c:pt>
                <c:pt idx="13131">
                  <c:v>0</c:v>
                </c:pt>
                <c:pt idx="13132">
                  <c:v>0</c:v>
                </c:pt>
                <c:pt idx="13133">
                  <c:v>0</c:v>
                </c:pt>
                <c:pt idx="13134">
                  <c:v>0</c:v>
                </c:pt>
                <c:pt idx="13135">
                  <c:v>0</c:v>
                </c:pt>
                <c:pt idx="13136">
                  <c:v>0</c:v>
                </c:pt>
                <c:pt idx="13137">
                  <c:v>0</c:v>
                </c:pt>
                <c:pt idx="13138">
                  <c:v>0</c:v>
                </c:pt>
                <c:pt idx="13139">
                  <c:v>0</c:v>
                </c:pt>
                <c:pt idx="13140">
                  <c:v>0</c:v>
                </c:pt>
                <c:pt idx="13141">
                  <c:v>0</c:v>
                </c:pt>
                <c:pt idx="13142">
                  <c:v>0</c:v>
                </c:pt>
                <c:pt idx="13143">
                  <c:v>0</c:v>
                </c:pt>
                <c:pt idx="13144">
                  <c:v>0</c:v>
                </c:pt>
                <c:pt idx="13145">
                  <c:v>0</c:v>
                </c:pt>
                <c:pt idx="13146">
                  <c:v>0</c:v>
                </c:pt>
                <c:pt idx="13147">
                  <c:v>0</c:v>
                </c:pt>
                <c:pt idx="13148">
                  <c:v>0</c:v>
                </c:pt>
                <c:pt idx="13149">
                  <c:v>0</c:v>
                </c:pt>
                <c:pt idx="13150">
                  <c:v>0</c:v>
                </c:pt>
                <c:pt idx="13151">
                  <c:v>0</c:v>
                </c:pt>
                <c:pt idx="13152">
                  <c:v>0</c:v>
                </c:pt>
                <c:pt idx="13153">
                  <c:v>0</c:v>
                </c:pt>
                <c:pt idx="13154">
                  <c:v>0</c:v>
                </c:pt>
                <c:pt idx="13155">
                  <c:v>0</c:v>
                </c:pt>
                <c:pt idx="13156">
                  <c:v>0</c:v>
                </c:pt>
                <c:pt idx="13157">
                  <c:v>0</c:v>
                </c:pt>
                <c:pt idx="13158">
                  <c:v>0</c:v>
                </c:pt>
                <c:pt idx="13159">
                  <c:v>0</c:v>
                </c:pt>
                <c:pt idx="13160">
                  <c:v>0</c:v>
                </c:pt>
                <c:pt idx="13161">
                  <c:v>0</c:v>
                </c:pt>
                <c:pt idx="13162">
                  <c:v>0</c:v>
                </c:pt>
                <c:pt idx="13163">
                  <c:v>0</c:v>
                </c:pt>
                <c:pt idx="13164">
                  <c:v>0</c:v>
                </c:pt>
                <c:pt idx="13165">
                  <c:v>0</c:v>
                </c:pt>
                <c:pt idx="13166">
                  <c:v>0</c:v>
                </c:pt>
                <c:pt idx="13167">
                  <c:v>0</c:v>
                </c:pt>
                <c:pt idx="13168">
                  <c:v>0</c:v>
                </c:pt>
                <c:pt idx="13169">
                  <c:v>0</c:v>
                </c:pt>
                <c:pt idx="13170">
                  <c:v>0</c:v>
                </c:pt>
                <c:pt idx="13171">
                  <c:v>0</c:v>
                </c:pt>
                <c:pt idx="13172">
                  <c:v>0</c:v>
                </c:pt>
                <c:pt idx="13173">
                  <c:v>0</c:v>
                </c:pt>
                <c:pt idx="13174">
                  <c:v>0</c:v>
                </c:pt>
                <c:pt idx="13175">
                  <c:v>0</c:v>
                </c:pt>
                <c:pt idx="13176">
                  <c:v>0</c:v>
                </c:pt>
                <c:pt idx="13177">
                  <c:v>0</c:v>
                </c:pt>
                <c:pt idx="13178">
                  <c:v>0</c:v>
                </c:pt>
                <c:pt idx="13179">
                  <c:v>0</c:v>
                </c:pt>
                <c:pt idx="13180">
                  <c:v>0</c:v>
                </c:pt>
                <c:pt idx="13181">
                  <c:v>0</c:v>
                </c:pt>
                <c:pt idx="13182">
                  <c:v>0</c:v>
                </c:pt>
                <c:pt idx="13183">
                  <c:v>0</c:v>
                </c:pt>
                <c:pt idx="13184">
                  <c:v>0</c:v>
                </c:pt>
                <c:pt idx="13185">
                  <c:v>0</c:v>
                </c:pt>
                <c:pt idx="13186">
                  <c:v>0</c:v>
                </c:pt>
                <c:pt idx="13187">
                  <c:v>0</c:v>
                </c:pt>
                <c:pt idx="13188">
                  <c:v>0</c:v>
                </c:pt>
                <c:pt idx="13189">
                  <c:v>0</c:v>
                </c:pt>
                <c:pt idx="13190">
                  <c:v>0</c:v>
                </c:pt>
                <c:pt idx="13191">
                  <c:v>0</c:v>
                </c:pt>
                <c:pt idx="13192">
                  <c:v>0</c:v>
                </c:pt>
                <c:pt idx="13193">
                  <c:v>0</c:v>
                </c:pt>
                <c:pt idx="13194">
                  <c:v>0</c:v>
                </c:pt>
                <c:pt idx="13195">
                  <c:v>0</c:v>
                </c:pt>
                <c:pt idx="13196">
                  <c:v>0</c:v>
                </c:pt>
                <c:pt idx="13197">
                  <c:v>0</c:v>
                </c:pt>
                <c:pt idx="13198">
                  <c:v>0</c:v>
                </c:pt>
                <c:pt idx="13199">
                  <c:v>0</c:v>
                </c:pt>
                <c:pt idx="13200">
                  <c:v>0</c:v>
                </c:pt>
                <c:pt idx="13201">
                  <c:v>0</c:v>
                </c:pt>
                <c:pt idx="13202">
                  <c:v>0</c:v>
                </c:pt>
                <c:pt idx="13203">
                  <c:v>0</c:v>
                </c:pt>
                <c:pt idx="13204">
                  <c:v>0</c:v>
                </c:pt>
                <c:pt idx="13205">
                  <c:v>0</c:v>
                </c:pt>
                <c:pt idx="13206">
                  <c:v>0</c:v>
                </c:pt>
                <c:pt idx="13207">
                  <c:v>0</c:v>
                </c:pt>
                <c:pt idx="13208">
                  <c:v>0</c:v>
                </c:pt>
                <c:pt idx="13209">
                  <c:v>0</c:v>
                </c:pt>
                <c:pt idx="13210">
                  <c:v>0</c:v>
                </c:pt>
                <c:pt idx="13211">
                  <c:v>0</c:v>
                </c:pt>
                <c:pt idx="13212">
                  <c:v>0</c:v>
                </c:pt>
                <c:pt idx="13213">
                  <c:v>0</c:v>
                </c:pt>
                <c:pt idx="13214">
                  <c:v>0</c:v>
                </c:pt>
                <c:pt idx="13215">
                  <c:v>0</c:v>
                </c:pt>
                <c:pt idx="13216">
                  <c:v>0</c:v>
                </c:pt>
                <c:pt idx="13217">
                  <c:v>0</c:v>
                </c:pt>
                <c:pt idx="13218">
                  <c:v>0</c:v>
                </c:pt>
                <c:pt idx="13219">
                  <c:v>0</c:v>
                </c:pt>
                <c:pt idx="13220">
                  <c:v>0</c:v>
                </c:pt>
                <c:pt idx="13221">
                  <c:v>0</c:v>
                </c:pt>
                <c:pt idx="13222">
                  <c:v>0</c:v>
                </c:pt>
                <c:pt idx="13223">
                  <c:v>0</c:v>
                </c:pt>
                <c:pt idx="13224">
                  <c:v>0</c:v>
                </c:pt>
                <c:pt idx="13225">
                  <c:v>0</c:v>
                </c:pt>
                <c:pt idx="13226">
                  <c:v>0</c:v>
                </c:pt>
                <c:pt idx="13227">
                  <c:v>0</c:v>
                </c:pt>
                <c:pt idx="13228">
                  <c:v>0</c:v>
                </c:pt>
                <c:pt idx="13229">
                  <c:v>0</c:v>
                </c:pt>
                <c:pt idx="13230">
                  <c:v>0</c:v>
                </c:pt>
                <c:pt idx="13231">
                  <c:v>0</c:v>
                </c:pt>
                <c:pt idx="13232">
                  <c:v>0</c:v>
                </c:pt>
                <c:pt idx="13233">
                  <c:v>0</c:v>
                </c:pt>
                <c:pt idx="13234">
                  <c:v>0</c:v>
                </c:pt>
                <c:pt idx="13235">
                  <c:v>0</c:v>
                </c:pt>
                <c:pt idx="13236">
                  <c:v>0</c:v>
                </c:pt>
                <c:pt idx="13237">
                  <c:v>0</c:v>
                </c:pt>
                <c:pt idx="13238">
                  <c:v>0</c:v>
                </c:pt>
                <c:pt idx="13239">
                  <c:v>0</c:v>
                </c:pt>
                <c:pt idx="13240">
                  <c:v>0</c:v>
                </c:pt>
                <c:pt idx="13241">
                  <c:v>0</c:v>
                </c:pt>
                <c:pt idx="13242">
                  <c:v>0</c:v>
                </c:pt>
                <c:pt idx="13243">
                  <c:v>0</c:v>
                </c:pt>
                <c:pt idx="13244">
                  <c:v>0</c:v>
                </c:pt>
                <c:pt idx="13245">
                  <c:v>0</c:v>
                </c:pt>
                <c:pt idx="13246">
                  <c:v>0</c:v>
                </c:pt>
                <c:pt idx="13247">
                  <c:v>0</c:v>
                </c:pt>
                <c:pt idx="13248">
                  <c:v>0</c:v>
                </c:pt>
                <c:pt idx="13249">
                  <c:v>0</c:v>
                </c:pt>
                <c:pt idx="13250">
                  <c:v>0</c:v>
                </c:pt>
                <c:pt idx="13251">
                  <c:v>0</c:v>
                </c:pt>
                <c:pt idx="13252">
                  <c:v>0</c:v>
                </c:pt>
                <c:pt idx="13253">
                  <c:v>0</c:v>
                </c:pt>
                <c:pt idx="13254">
                  <c:v>0</c:v>
                </c:pt>
                <c:pt idx="13255">
                  <c:v>0</c:v>
                </c:pt>
                <c:pt idx="13256">
                  <c:v>0</c:v>
                </c:pt>
                <c:pt idx="13257">
                  <c:v>0</c:v>
                </c:pt>
                <c:pt idx="13258">
                  <c:v>0</c:v>
                </c:pt>
                <c:pt idx="13259">
                  <c:v>0</c:v>
                </c:pt>
                <c:pt idx="13260">
                  <c:v>0</c:v>
                </c:pt>
                <c:pt idx="13261">
                  <c:v>0</c:v>
                </c:pt>
                <c:pt idx="13262">
                  <c:v>0</c:v>
                </c:pt>
                <c:pt idx="13263">
                  <c:v>0</c:v>
                </c:pt>
                <c:pt idx="13264">
                  <c:v>0</c:v>
                </c:pt>
                <c:pt idx="13265">
                  <c:v>0</c:v>
                </c:pt>
                <c:pt idx="13266">
                  <c:v>0</c:v>
                </c:pt>
                <c:pt idx="13267">
                  <c:v>0</c:v>
                </c:pt>
                <c:pt idx="13268">
                  <c:v>0</c:v>
                </c:pt>
                <c:pt idx="13269">
                  <c:v>0</c:v>
                </c:pt>
                <c:pt idx="13270">
                  <c:v>0</c:v>
                </c:pt>
                <c:pt idx="13271">
                  <c:v>0</c:v>
                </c:pt>
                <c:pt idx="13272">
                  <c:v>0</c:v>
                </c:pt>
                <c:pt idx="13273">
                  <c:v>0</c:v>
                </c:pt>
                <c:pt idx="13274">
                  <c:v>0</c:v>
                </c:pt>
                <c:pt idx="13275">
                  <c:v>0</c:v>
                </c:pt>
                <c:pt idx="13276">
                  <c:v>0</c:v>
                </c:pt>
                <c:pt idx="13277">
                  <c:v>0</c:v>
                </c:pt>
                <c:pt idx="13278">
                  <c:v>0</c:v>
                </c:pt>
                <c:pt idx="13279">
                  <c:v>0</c:v>
                </c:pt>
                <c:pt idx="13280">
                  <c:v>0</c:v>
                </c:pt>
                <c:pt idx="13281">
                  <c:v>0</c:v>
                </c:pt>
                <c:pt idx="13282">
                  <c:v>0</c:v>
                </c:pt>
                <c:pt idx="13283">
                  <c:v>0</c:v>
                </c:pt>
                <c:pt idx="13284">
                  <c:v>0</c:v>
                </c:pt>
                <c:pt idx="13285">
                  <c:v>0</c:v>
                </c:pt>
                <c:pt idx="13286">
                  <c:v>0</c:v>
                </c:pt>
                <c:pt idx="13287">
                  <c:v>0</c:v>
                </c:pt>
                <c:pt idx="13288">
                  <c:v>0</c:v>
                </c:pt>
                <c:pt idx="13289">
                  <c:v>0</c:v>
                </c:pt>
                <c:pt idx="13290">
                  <c:v>0</c:v>
                </c:pt>
                <c:pt idx="13291">
                  <c:v>0</c:v>
                </c:pt>
                <c:pt idx="13292">
                  <c:v>0</c:v>
                </c:pt>
                <c:pt idx="13293">
                  <c:v>0</c:v>
                </c:pt>
                <c:pt idx="13294">
                  <c:v>0</c:v>
                </c:pt>
                <c:pt idx="13295">
                  <c:v>0</c:v>
                </c:pt>
                <c:pt idx="13296">
                  <c:v>0</c:v>
                </c:pt>
                <c:pt idx="13297">
                  <c:v>0</c:v>
                </c:pt>
                <c:pt idx="13298">
                  <c:v>0</c:v>
                </c:pt>
                <c:pt idx="13299">
                  <c:v>0</c:v>
                </c:pt>
                <c:pt idx="13300">
                  <c:v>0</c:v>
                </c:pt>
                <c:pt idx="13301">
                  <c:v>0</c:v>
                </c:pt>
                <c:pt idx="13302">
                  <c:v>0</c:v>
                </c:pt>
                <c:pt idx="13303">
                  <c:v>0</c:v>
                </c:pt>
                <c:pt idx="13304">
                  <c:v>0</c:v>
                </c:pt>
                <c:pt idx="13305">
                  <c:v>0</c:v>
                </c:pt>
                <c:pt idx="13306">
                  <c:v>0</c:v>
                </c:pt>
                <c:pt idx="13307">
                  <c:v>0</c:v>
                </c:pt>
                <c:pt idx="13308">
                  <c:v>0</c:v>
                </c:pt>
                <c:pt idx="13309">
                  <c:v>0</c:v>
                </c:pt>
                <c:pt idx="13310">
                  <c:v>0</c:v>
                </c:pt>
                <c:pt idx="13311">
                  <c:v>0</c:v>
                </c:pt>
                <c:pt idx="13312">
                  <c:v>0</c:v>
                </c:pt>
                <c:pt idx="13313">
                  <c:v>0</c:v>
                </c:pt>
                <c:pt idx="13314">
                  <c:v>0</c:v>
                </c:pt>
                <c:pt idx="13315">
                  <c:v>0</c:v>
                </c:pt>
                <c:pt idx="13316">
                  <c:v>0</c:v>
                </c:pt>
                <c:pt idx="13317">
                  <c:v>0</c:v>
                </c:pt>
                <c:pt idx="13318">
                  <c:v>0</c:v>
                </c:pt>
                <c:pt idx="13319">
                  <c:v>0</c:v>
                </c:pt>
                <c:pt idx="13320">
                  <c:v>0</c:v>
                </c:pt>
                <c:pt idx="13321">
                  <c:v>0</c:v>
                </c:pt>
                <c:pt idx="13322">
                  <c:v>0</c:v>
                </c:pt>
                <c:pt idx="13323">
                  <c:v>0</c:v>
                </c:pt>
                <c:pt idx="13324">
                  <c:v>0</c:v>
                </c:pt>
                <c:pt idx="13325">
                  <c:v>0</c:v>
                </c:pt>
                <c:pt idx="13326">
                  <c:v>0</c:v>
                </c:pt>
                <c:pt idx="13327">
                  <c:v>0</c:v>
                </c:pt>
                <c:pt idx="13328">
                  <c:v>0</c:v>
                </c:pt>
                <c:pt idx="13329">
                  <c:v>0</c:v>
                </c:pt>
                <c:pt idx="13330">
                  <c:v>0</c:v>
                </c:pt>
                <c:pt idx="13331">
                  <c:v>0</c:v>
                </c:pt>
                <c:pt idx="13332">
                  <c:v>0</c:v>
                </c:pt>
                <c:pt idx="13333">
                  <c:v>0</c:v>
                </c:pt>
                <c:pt idx="13334">
                  <c:v>0</c:v>
                </c:pt>
                <c:pt idx="13335">
                  <c:v>0</c:v>
                </c:pt>
                <c:pt idx="13336">
                  <c:v>0</c:v>
                </c:pt>
                <c:pt idx="13337">
                  <c:v>0</c:v>
                </c:pt>
                <c:pt idx="13338">
                  <c:v>0</c:v>
                </c:pt>
                <c:pt idx="13339">
                  <c:v>0</c:v>
                </c:pt>
                <c:pt idx="13340">
                  <c:v>0</c:v>
                </c:pt>
                <c:pt idx="13341">
                  <c:v>0</c:v>
                </c:pt>
                <c:pt idx="13342">
                  <c:v>0</c:v>
                </c:pt>
                <c:pt idx="13343">
                  <c:v>0</c:v>
                </c:pt>
                <c:pt idx="13344">
                  <c:v>0</c:v>
                </c:pt>
                <c:pt idx="13345">
                  <c:v>0</c:v>
                </c:pt>
                <c:pt idx="13346">
                  <c:v>0</c:v>
                </c:pt>
                <c:pt idx="13347">
                  <c:v>0</c:v>
                </c:pt>
                <c:pt idx="13348">
                  <c:v>0</c:v>
                </c:pt>
                <c:pt idx="13349">
                  <c:v>0</c:v>
                </c:pt>
                <c:pt idx="13350">
                  <c:v>0</c:v>
                </c:pt>
                <c:pt idx="13351">
                  <c:v>0</c:v>
                </c:pt>
                <c:pt idx="13352">
                  <c:v>0</c:v>
                </c:pt>
                <c:pt idx="13353">
                  <c:v>0</c:v>
                </c:pt>
                <c:pt idx="13354">
                  <c:v>0</c:v>
                </c:pt>
                <c:pt idx="13355">
                  <c:v>0</c:v>
                </c:pt>
                <c:pt idx="13356">
                  <c:v>0</c:v>
                </c:pt>
                <c:pt idx="13357">
                  <c:v>0</c:v>
                </c:pt>
                <c:pt idx="13358">
                  <c:v>0</c:v>
                </c:pt>
                <c:pt idx="13359">
                  <c:v>0</c:v>
                </c:pt>
                <c:pt idx="13360">
                  <c:v>0</c:v>
                </c:pt>
                <c:pt idx="13361">
                  <c:v>0</c:v>
                </c:pt>
                <c:pt idx="13362">
                  <c:v>0</c:v>
                </c:pt>
                <c:pt idx="13363">
                  <c:v>0</c:v>
                </c:pt>
                <c:pt idx="13364">
                  <c:v>0</c:v>
                </c:pt>
                <c:pt idx="13365">
                  <c:v>0</c:v>
                </c:pt>
                <c:pt idx="13366">
                  <c:v>0</c:v>
                </c:pt>
                <c:pt idx="13367">
                  <c:v>0</c:v>
                </c:pt>
                <c:pt idx="13368">
                  <c:v>0</c:v>
                </c:pt>
                <c:pt idx="13369">
                  <c:v>0</c:v>
                </c:pt>
                <c:pt idx="13370">
                  <c:v>0</c:v>
                </c:pt>
                <c:pt idx="13371">
                  <c:v>0</c:v>
                </c:pt>
                <c:pt idx="13372">
                  <c:v>0</c:v>
                </c:pt>
                <c:pt idx="13373">
                  <c:v>0</c:v>
                </c:pt>
                <c:pt idx="13374">
                  <c:v>0</c:v>
                </c:pt>
                <c:pt idx="13375">
                  <c:v>0</c:v>
                </c:pt>
                <c:pt idx="13376">
                  <c:v>0</c:v>
                </c:pt>
                <c:pt idx="13377">
                  <c:v>0</c:v>
                </c:pt>
                <c:pt idx="13378">
                  <c:v>0</c:v>
                </c:pt>
                <c:pt idx="13379">
                  <c:v>0</c:v>
                </c:pt>
                <c:pt idx="13380">
                  <c:v>0</c:v>
                </c:pt>
                <c:pt idx="13381">
                  <c:v>0</c:v>
                </c:pt>
                <c:pt idx="13382">
                  <c:v>0</c:v>
                </c:pt>
                <c:pt idx="13383">
                  <c:v>0</c:v>
                </c:pt>
                <c:pt idx="13384">
                  <c:v>0</c:v>
                </c:pt>
                <c:pt idx="13385">
                  <c:v>0</c:v>
                </c:pt>
                <c:pt idx="13386">
                  <c:v>0</c:v>
                </c:pt>
                <c:pt idx="13387">
                  <c:v>0</c:v>
                </c:pt>
                <c:pt idx="13388">
                  <c:v>0</c:v>
                </c:pt>
                <c:pt idx="13389">
                  <c:v>0</c:v>
                </c:pt>
                <c:pt idx="13390">
                  <c:v>0</c:v>
                </c:pt>
                <c:pt idx="13391">
                  <c:v>0</c:v>
                </c:pt>
                <c:pt idx="13392">
                  <c:v>0</c:v>
                </c:pt>
                <c:pt idx="13393">
                  <c:v>0</c:v>
                </c:pt>
                <c:pt idx="13394">
                  <c:v>0</c:v>
                </c:pt>
                <c:pt idx="13395">
                  <c:v>0</c:v>
                </c:pt>
                <c:pt idx="13396">
                  <c:v>0</c:v>
                </c:pt>
                <c:pt idx="13397">
                  <c:v>0</c:v>
                </c:pt>
                <c:pt idx="13398">
                  <c:v>0</c:v>
                </c:pt>
                <c:pt idx="13399">
                  <c:v>0</c:v>
                </c:pt>
                <c:pt idx="13400">
                  <c:v>0</c:v>
                </c:pt>
                <c:pt idx="13401">
                  <c:v>0</c:v>
                </c:pt>
                <c:pt idx="13402">
                  <c:v>0</c:v>
                </c:pt>
                <c:pt idx="13403">
                  <c:v>0</c:v>
                </c:pt>
                <c:pt idx="13404">
                  <c:v>0</c:v>
                </c:pt>
                <c:pt idx="13405">
                  <c:v>0</c:v>
                </c:pt>
                <c:pt idx="13406">
                  <c:v>0</c:v>
                </c:pt>
                <c:pt idx="13407">
                  <c:v>0</c:v>
                </c:pt>
                <c:pt idx="13408">
                  <c:v>0</c:v>
                </c:pt>
                <c:pt idx="13409">
                  <c:v>0</c:v>
                </c:pt>
                <c:pt idx="13410">
                  <c:v>0</c:v>
                </c:pt>
                <c:pt idx="13411">
                  <c:v>0</c:v>
                </c:pt>
                <c:pt idx="13412">
                  <c:v>0</c:v>
                </c:pt>
                <c:pt idx="13413">
                  <c:v>0</c:v>
                </c:pt>
                <c:pt idx="13414">
                  <c:v>0</c:v>
                </c:pt>
                <c:pt idx="13415">
                  <c:v>0</c:v>
                </c:pt>
                <c:pt idx="13416">
                  <c:v>0</c:v>
                </c:pt>
                <c:pt idx="13417">
                  <c:v>0</c:v>
                </c:pt>
                <c:pt idx="13418">
                  <c:v>0</c:v>
                </c:pt>
                <c:pt idx="13419">
                  <c:v>0</c:v>
                </c:pt>
                <c:pt idx="13420">
                  <c:v>0</c:v>
                </c:pt>
                <c:pt idx="13421">
                  <c:v>0</c:v>
                </c:pt>
                <c:pt idx="13422">
                  <c:v>0</c:v>
                </c:pt>
                <c:pt idx="13423">
                  <c:v>0</c:v>
                </c:pt>
                <c:pt idx="13424">
                  <c:v>0</c:v>
                </c:pt>
                <c:pt idx="13425">
                  <c:v>0</c:v>
                </c:pt>
                <c:pt idx="13426">
                  <c:v>0</c:v>
                </c:pt>
                <c:pt idx="13427">
                  <c:v>0</c:v>
                </c:pt>
                <c:pt idx="13428">
                  <c:v>0</c:v>
                </c:pt>
                <c:pt idx="13429">
                  <c:v>0</c:v>
                </c:pt>
                <c:pt idx="13430">
                  <c:v>0</c:v>
                </c:pt>
                <c:pt idx="13431">
                  <c:v>0</c:v>
                </c:pt>
                <c:pt idx="13432">
                  <c:v>0</c:v>
                </c:pt>
                <c:pt idx="13433">
                  <c:v>0</c:v>
                </c:pt>
                <c:pt idx="13434">
                  <c:v>0</c:v>
                </c:pt>
                <c:pt idx="13435">
                  <c:v>0</c:v>
                </c:pt>
                <c:pt idx="13436">
                  <c:v>0</c:v>
                </c:pt>
                <c:pt idx="13437">
                  <c:v>0</c:v>
                </c:pt>
                <c:pt idx="13438">
                  <c:v>0</c:v>
                </c:pt>
                <c:pt idx="13439">
                  <c:v>0</c:v>
                </c:pt>
                <c:pt idx="13440">
                  <c:v>0</c:v>
                </c:pt>
                <c:pt idx="13441">
                  <c:v>0</c:v>
                </c:pt>
                <c:pt idx="13442">
                  <c:v>0</c:v>
                </c:pt>
                <c:pt idx="13443">
                  <c:v>0</c:v>
                </c:pt>
                <c:pt idx="13444">
                  <c:v>0</c:v>
                </c:pt>
                <c:pt idx="13445">
                  <c:v>0</c:v>
                </c:pt>
                <c:pt idx="13446">
                  <c:v>0</c:v>
                </c:pt>
                <c:pt idx="13447">
                  <c:v>0</c:v>
                </c:pt>
                <c:pt idx="13448">
                  <c:v>0</c:v>
                </c:pt>
                <c:pt idx="13449">
                  <c:v>0</c:v>
                </c:pt>
                <c:pt idx="13450">
                  <c:v>0</c:v>
                </c:pt>
                <c:pt idx="13451">
                  <c:v>0</c:v>
                </c:pt>
                <c:pt idx="13452">
                  <c:v>0</c:v>
                </c:pt>
                <c:pt idx="13453">
                  <c:v>0</c:v>
                </c:pt>
                <c:pt idx="13454">
                  <c:v>0</c:v>
                </c:pt>
                <c:pt idx="13455">
                  <c:v>0</c:v>
                </c:pt>
                <c:pt idx="13456">
                  <c:v>0</c:v>
                </c:pt>
                <c:pt idx="13457">
                  <c:v>0</c:v>
                </c:pt>
                <c:pt idx="13458">
                  <c:v>0</c:v>
                </c:pt>
                <c:pt idx="13459">
                  <c:v>0</c:v>
                </c:pt>
                <c:pt idx="13460">
                  <c:v>0</c:v>
                </c:pt>
                <c:pt idx="13461">
                  <c:v>0</c:v>
                </c:pt>
                <c:pt idx="13462">
                  <c:v>0</c:v>
                </c:pt>
                <c:pt idx="13463">
                  <c:v>0</c:v>
                </c:pt>
                <c:pt idx="13464">
                  <c:v>0</c:v>
                </c:pt>
                <c:pt idx="13465">
                  <c:v>0</c:v>
                </c:pt>
                <c:pt idx="13466">
                  <c:v>0</c:v>
                </c:pt>
                <c:pt idx="13467">
                  <c:v>0</c:v>
                </c:pt>
                <c:pt idx="13468">
                  <c:v>0</c:v>
                </c:pt>
                <c:pt idx="13469">
                  <c:v>0</c:v>
                </c:pt>
                <c:pt idx="13470">
                  <c:v>0</c:v>
                </c:pt>
                <c:pt idx="13471">
                  <c:v>0</c:v>
                </c:pt>
                <c:pt idx="13472">
                  <c:v>0</c:v>
                </c:pt>
                <c:pt idx="13473">
                  <c:v>0</c:v>
                </c:pt>
                <c:pt idx="13474">
                  <c:v>0</c:v>
                </c:pt>
                <c:pt idx="13475">
                  <c:v>0</c:v>
                </c:pt>
                <c:pt idx="13476">
                  <c:v>0</c:v>
                </c:pt>
                <c:pt idx="13477">
                  <c:v>0</c:v>
                </c:pt>
                <c:pt idx="13478">
                  <c:v>0</c:v>
                </c:pt>
                <c:pt idx="13479">
                  <c:v>0</c:v>
                </c:pt>
                <c:pt idx="13480">
                  <c:v>0</c:v>
                </c:pt>
                <c:pt idx="13481">
                  <c:v>0</c:v>
                </c:pt>
                <c:pt idx="13482">
                  <c:v>0</c:v>
                </c:pt>
                <c:pt idx="13483">
                  <c:v>0</c:v>
                </c:pt>
                <c:pt idx="13484">
                  <c:v>0</c:v>
                </c:pt>
                <c:pt idx="13485">
                  <c:v>0</c:v>
                </c:pt>
                <c:pt idx="13486">
                  <c:v>0</c:v>
                </c:pt>
                <c:pt idx="13487">
                  <c:v>0</c:v>
                </c:pt>
                <c:pt idx="13488">
                  <c:v>0</c:v>
                </c:pt>
                <c:pt idx="13489">
                  <c:v>0</c:v>
                </c:pt>
                <c:pt idx="13490">
                  <c:v>0</c:v>
                </c:pt>
                <c:pt idx="13491">
                  <c:v>0</c:v>
                </c:pt>
                <c:pt idx="13492">
                  <c:v>0</c:v>
                </c:pt>
                <c:pt idx="13493">
                  <c:v>0</c:v>
                </c:pt>
                <c:pt idx="13494">
                  <c:v>0</c:v>
                </c:pt>
                <c:pt idx="13495">
                  <c:v>0</c:v>
                </c:pt>
                <c:pt idx="13496">
                  <c:v>0</c:v>
                </c:pt>
                <c:pt idx="13497">
                  <c:v>0</c:v>
                </c:pt>
                <c:pt idx="13498">
                  <c:v>0</c:v>
                </c:pt>
                <c:pt idx="13499">
                  <c:v>0</c:v>
                </c:pt>
                <c:pt idx="13500">
                  <c:v>0</c:v>
                </c:pt>
                <c:pt idx="13501">
                  <c:v>0</c:v>
                </c:pt>
                <c:pt idx="13502">
                  <c:v>0</c:v>
                </c:pt>
                <c:pt idx="13503">
                  <c:v>0</c:v>
                </c:pt>
                <c:pt idx="13504">
                  <c:v>0</c:v>
                </c:pt>
                <c:pt idx="13505">
                  <c:v>0</c:v>
                </c:pt>
                <c:pt idx="13506">
                  <c:v>0</c:v>
                </c:pt>
                <c:pt idx="13507">
                  <c:v>0</c:v>
                </c:pt>
                <c:pt idx="13508">
                  <c:v>0</c:v>
                </c:pt>
                <c:pt idx="13509">
                  <c:v>0</c:v>
                </c:pt>
                <c:pt idx="13510">
                  <c:v>0</c:v>
                </c:pt>
                <c:pt idx="13511">
                  <c:v>0</c:v>
                </c:pt>
                <c:pt idx="13512">
                  <c:v>0</c:v>
                </c:pt>
                <c:pt idx="13513">
                  <c:v>0</c:v>
                </c:pt>
                <c:pt idx="13514">
                  <c:v>0</c:v>
                </c:pt>
                <c:pt idx="13515">
                  <c:v>0</c:v>
                </c:pt>
                <c:pt idx="13516">
                  <c:v>0</c:v>
                </c:pt>
                <c:pt idx="13517">
                  <c:v>0</c:v>
                </c:pt>
                <c:pt idx="13518">
                  <c:v>0</c:v>
                </c:pt>
                <c:pt idx="13519">
                  <c:v>0</c:v>
                </c:pt>
                <c:pt idx="13520">
                  <c:v>0</c:v>
                </c:pt>
                <c:pt idx="13521">
                  <c:v>0</c:v>
                </c:pt>
                <c:pt idx="13522">
                  <c:v>0</c:v>
                </c:pt>
                <c:pt idx="13523">
                  <c:v>0</c:v>
                </c:pt>
                <c:pt idx="13524">
                  <c:v>0</c:v>
                </c:pt>
                <c:pt idx="13525">
                  <c:v>0</c:v>
                </c:pt>
                <c:pt idx="13526">
                  <c:v>0</c:v>
                </c:pt>
                <c:pt idx="13527">
                  <c:v>0</c:v>
                </c:pt>
                <c:pt idx="13528">
                  <c:v>0</c:v>
                </c:pt>
                <c:pt idx="13529">
                  <c:v>0</c:v>
                </c:pt>
                <c:pt idx="13530">
                  <c:v>0</c:v>
                </c:pt>
                <c:pt idx="13531">
                  <c:v>0</c:v>
                </c:pt>
                <c:pt idx="13532">
                  <c:v>0</c:v>
                </c:pt>
                <c:pt idx="13533">
                  <c:v>0</c:v>
                </c:pt>
                <c:pt idx="13534">
                  <c:v>0</c:v>
                </c:pt>
                <c:pt idx="13535">
                  <c:v>0</c:v>
                </c:pt>
                <c:pt idx="13536">
                  <c:v>0</c:v>
                </c:pt>
                <c:pt idx="13537">
                  <c:v>0</c:v>
                </c:pt>
                <c:pt idx="13538">
                  <c:v>0</c:v>
                </c:pt>
                <c:pt idx="13539">
                  <c:v>0</c:v>
                </c:pt>
                <c:pt idx="13540">
                  <c:v>0</c:v>
                </c:pt>
                <c:pt idx="13541">
                  <c:v>0</c:v>
                </c:pt>
                <c:pt idx="13542">
                  <c:v>0</c:v>
                </c:pt>
                <c:pt idx="13543">
                  <c:v>0</c:v>
                </c:pt>
                <c:pt idx="13544">
                  <c:v>0</c:v>
                </c:pt>
                <c:pt idx="13545">
                  <c:v>0</c:v>
                </c:pt>
                <c:pt idx="13546">
                  <c:v>0</c:v>
                </c:pt>
                <c:pt idx="13547">
                  <c:v>0</c:v>
                </c:pt>
                <c:pt idx="13548">
                  <c:v>0</c:v>
                </c:pt>
                <c:pt idx="13549">
                  <c:v>0</c:v>
                </c:pt>
                <c:pt idx="13550">
                  <c:v>0</c:v>
                </c:pt>
                <c:pt idx="13551">
                  <c:v>0</c:v>
                </c:pt>
                <c:pt idx="13552">
                  <c:v>0</c:v>
                </c:pt>
                <c:pt idx="13553">
                  <c:v>0</c:v>
                </c:pt>
                <c:pt idx="13554">
                  <c:v>0</c:v>
                </c:pt>
                <c:pt idx="13555">
                  <c:v>0</c:v>
                </c:pt>
                <c:pt idx="13556">
                  <c:v>0</c:v>
                </c:pt>
                <c:pt idx="13557">
                  <c:v>0</c:v>
                </c:pt>
                <c:pt idx="13558">
                  <c:v>0</c:v>
                </c:pt>
                <c:pt idx="13559">
                  <c:v>0</c:v>
                </c:pt>
                <c:pt idx="13560">
                  <c:v>0</c:v>
                </c:pt>
                <c:pt idx="13561">
                  <c:v>0</c:v>
                </c:pt>
                <c:pt idx="13562">
                  <c:v>0</c:v>
                </c:pt>
                <c:pt idx="13563">
                  <c:v>0</c:v>
                </c:pt>
                <c:pt idx="13564">
                  <c:v>0</c:v>
                </c:pt>
                <c:pt idx="13565">
                  <c:v>0</c:v>
                </c:pt>
                <c:pt idx="13566">
                  <c:v>0</c:v>
                </c:pt>
                <c:pt idx="13567">
                  <c:v>0</c:v>
                </c:pt>
                <c:pt idx="13568">
                  <c:v>0</c:v>
                </c:pt>
                <c:pt idx="13569">
                  <c:v>0</c:v>
                </c:pt>
                <c:pt idx="13570">
                  <c:v>0</c:v>
                </c:pt>
                <c:pt idx="13571">
                  <c:v>0</c:v>
                </c:pt>
                <c:pt idx="13572">
                  <c:v>0</c:v>
                </c:pt>
                <c:pt idx="13573">
                  <c:v>0</c:v>
                </c:pt>
                <c:pt idx="13574">
                  <c:v>0</c:v>
                </c:pt>
                <c:pt idx="13575">
                  <c:v>0</c:v>
                </c:pt>
                <c:pt idx="13576">
                  <c:v>0</c:v>
                </c:pt>
                <c:pt idx="13577">
                  <c:v>0</c:v>
                </c:pt>
                <c:pt idx="13578">
                  <c:v>0</c:v>
                </c:pt>
                <c:pt idx="13579">
                  <c:v>0</c:v>
                </c:pt>
                <c:pt idx="13580">
                  <c:v>0</c:v>
                </c:pt>
                <c:pt idx="13581">
                  <c:v>0</c:v>
                </c:pt>
                <c:pt idx="13582">
                  <c:v>0</c:v>
                </c:pt>
                <c:pt idx="13583">
                  <c:v>0</c:v>
                </c:pt>
                <c:pt idx="13584">
                  <c:v>0</c:v>
                </c:pt>
                <c:pt idx="13585">
                  <c:v>0</c:v>
                </c:pt>
                <c:pt idx="13586">
                  <c:v>0</c:v>
                </c:pt>
                <c:pt idx="13587">
                  <c:v>0</c:v>
                </c:pt>
                <c:pt idx="13588">
                  <c:v>0</c:v>
                </c:pt>
                <c:pt idx="13589">
                  <c:v>0</c:v>
                </c:pt>
                <c:pt idx="13590">
                  <c:v>0</c:v>
                </c:pt>
                <c:pt idx="13591">
                  <c:v>0</c:v>
                </c:pt>
                <c:pt idx="13592">
                  <c:v>0</c:v>
                </c:pt>
                <c:pt idx="13593">
                  <c:v>0</c:v>
                </c:pt>
                <c:pt idx="13594">
                  <c:v>0</c:v>
                </c:pt>
                <c:pt idx="13595">
                  <c:v>0</c:v>
                </c:pt>
                <c:pt idx="13596">
                  <c:v>0</c:v>
                </c:pt>
                <c:pt idx="13597">
                  <c:v>0</c:v>
                </c:pt>
                <c:pt idx="13598">
                  <c:v>0</c:v>
                </c:pt>
                <c:pt idx="13599">
                  <c:v>0</c:v>
                </c:pt>
                <c:pt idx="13600">
                  <c:v>0</c:v>
                </c:pt>
                <c:pt idx="13601">
                  <c:v>0</c:v>
                </c:pt>
                <c:pt idx="13602">
                  <c:v>0</c:v>
                </c:pt>
                <c:pt idx="13603">
                  <c:v>0</c:v>
                </c:pt>
                <c:pt idx="13604">
                  <c:v>0</c:v>
                </c:pt>
                <c:pt idx="13605">
                  <c:v>0</c:v>
                </c:pt>
                <c:pt idx="13606">
                  <c:v>0</c:v>
                </c:pt>
                <c:pt idx="13607">
                  <c:v>0</c:v>
                </c:pt>
                <c:pt idx="13608">
                  <c:v>0</c:v>
                </c:pt>
                <c:pt idx="13609">
                  <c:v>0</c:v>
                </c:pt>
                <c:pt idx="13610">
                  <c:v>0</c:v>
                </c:pt>
                <c:pt idx="13611">
                  <c:v>0</c:v>
                </c:pt>
                <c:pt idx="13612">
                  <c:v>0</c:v>
                </c:pt>
                <c:pt idx="13613">
                  <c:v>0</c:v>
                </c:pt>
                <c:pt idx="13614">
                  <c:v>0</c:v>
                </c:pt>
                <c:pt idx="13615">
                  <c:v>0</c:v>
                </c:pt>
                <c:pt idx="13616">
                  <c:v>0</c:v>
                </c:pt>
                <c:pt idx="13617">
                  <c:v>0</c:v>
                </c:pt>
                <c:pt idx="13618">
                  <c:v>0</c:v>
                </c:pt>
                <c:pt idx="13619">
                  <c:v>0</c:v>
                </c:pt>
                <c:pt idx="13620">
                  <c:v>0</c:v>
                </c:pt>
                <c:pt idx="13621">
                  <c:v>0</c:v>
                </c:pt>
                <c:pt idx="13622">
                  <c:v>0</c:v>
                </c:pt>
                <c:pt idx="13623">
                  <c:v>0</c:v>
                </c:pt>
                <c:pt idx="13624">
                  <c:v>0</c:v>
                </c:pt>
                <c:pt idx="13625">
                  <c:v>0</c:v>
                </c:pt>
                <c:pt idx="13626">
                  <c:v>0</c:v>
                </c:pt>
                <c:pt idx="13627">
                  <c:v>0</c:v>
                </c:pt>
                <c:pt idx="13628">
                  <c:v>0</c:v>
                </c:pt>
                <c:pt idx="13629">
                  <c:v>0</c:v>
                </c:pt>
                <c:pt idx="13630">
                  <c:v>0</c:v>
                </c:pt>
                <c:pt idx="13631">
                  <c:v>0</c:v>
                </c:pt>
                <c:pt idx="13632">
                  <c:v>0</c:v>
                </c:pt>
                <c:pt idx="13633">
                  <c:v>0</c:v>
                </c:pt>
                <c:pt idx="13634">
                  <c:v>0</c:v>
                </c:pt>
                <c:pt idx="13635">
                  <c:v>0</c:v>
                </c:pt>
                <c:pt idx="13636">
                  <c:v>0</c:v>
                </c:pt>
                <c:pt idx="13637">
                  <c:v>0</c:v>
                </c:pt>
                <c:pt idx="13638">
                  <c:v>0</c:v>
                </c:pt>
                <c:pt idx="13639">
                  <c:v>0</c:v>
                </c:pt>
                <c:pt idx="13640">
                  <c:v>0</c:v>
                </c:pt>
                <c:pt idx="13641">
                  <c:v>0</c:v>
                </c:pt>
                <c:pt idx="13642">
                  <c:v>0</c:v>
                </c:pt>
                <c:pt idx="13643">
                  <c:v>0</c:v>
                </c:pt>
                <c:pt idx="13644">
                  <c:v>0</c:v>
                </c:pt>
                <c:pt idx="13645">
                  <c:v>0</c:v>
                </c:pt>
                <c:pt idx="13646">
                  <c:v>0</c:v>
                </c:pt>
                <c:pt idx="13647">
                  <c:v>0</c:v>
                </c:pt>
                <c:pt idx="13648">
                  <c:v>0</c:v>
                </c:pt>
                <c:pt idx="13649">
                  <c:v>0</c:v>
                </c:pt>
                <c:pt idx="13650">
                  <c:v>0</c:v>
                </c:pt>
                <c:pt idx="13651">
                  <c:v>0</c:v>
                </c:pt>
                <c:pt idx="13652">
                  <c:v>0</c:v>
                </c:pt>
                <c:pt idx="13653">
                  <c:v>0</c:v>
                </c:pt>
                <c:pt idx="13654">
                  <c:v>0</c:v>
                </c:pt>
                <c:pt idx="13655">
                  <c:v>0</c:v>
                </c:pt>
                <c:pt idx="13656">
                  <c:v>0</c:v>
                </c:pt>
                <c:pt idx="13657">
                  <c:v>0</c:v>
                </c:pt>
                <c:pt idx="13658">
                  <c:v>0</c:v>
                </c:pt>
                <c:pt idx="13659">
                  <c:v>0</c:v>
                </c:pt>
                <c:pt idx="13660">
                  <c:v>0</c:v>
                </c:pt>
                <c:pt idx="13661">
                  <c:v>0</c:v>
                </c:pt>
                <c:pt idx="13662">
                  <c:v>0</c:v>
                </c:pt>
                <c:pt idx="13663">
                  <c:v>0</c:v>
                </c:pt>
                <c:pt idx="13664">
                  <c:v>0</c:v>
                </c:pt>
                <c:pt idx="13665">
                  <c:v>0</c:v>
                </c:pt>
                <c:pt idx="13666">
                  <c:v>0</c:v>
                </c:pt>
                <c:pt idx="13667">
                  <c:v>0</c:v>
                </c:pt>
                <c:pt idx="13668">
                  <c:v>0</c:v>
                </c:pt>
                <c:pt idx="13669">
                  <c:v>0</c:v>
                </c:pt>
                <c:pt idx="13670">
                  <c:v>0</c:v>
                </c:pt>
                <c:pt idx="13671">
                  <c:v>0</c:v>
                </c:pt>
                <c:pt idx="13672">
                  <c:v>0</c:v>
                </c:pt>
                <c:pt idx="13673">
                  <c:v>0</c:v>
                </c:pt>
                <c:pt idx="13674">
                  <c:v>0</c:v>
                </c:pt>
                <c:pt idx="13675">
                  <c:v>0</c:v>
                </c:pt>
                <c:pt idx="13676">
                  <c:v>0</c:v>
                </c:pt>
                <c:pt idx="13677">
                  <c:v>0</c:v>
                </c:pt>
                <c:pt idx="13678">
                  <c:v>0</c:v>
                </c:pt>
                <c:pt idx="13679">
                  <c:v>0</c:v>
                </c:pt>
                <c:pt idx="13680">
                  <c:v>0</c:v>
                </c:pt>
                <c:pt idx="13681">
                  <c:v>0</c:v>
                </c:pt>
                <c:pt idx="13682">
                  <c:v>0</c:v>
                </c:pt>
                <c:pt idx="13683">
                  <c:v>0</c:v>
                </c:pt>
                <c:pt idx="13684">
                  <c:v>0</c:v>
                </c:pt>
                <c:pt idx="13685">
                  <c:v>0</c:v>
                </c:pt>
                <c:pt idx="13686">
                  <c:v>0</c:v>
                </c:pt>
                <c:pt idx="13687">
                  <c:v>0</c:v>
                </c:pt>
                <c:pt idx="13688">
                  <c:v>0</c:v>
                </c:pt>
                <c:pt idx="13689">
                  <c:v>0</c:v>
                </c:pt>
                <c:pt idx="13690">
                  <c:v>0</c:v>
                </c:pt>
                <c:pt idx="13691">
                  <c:v>0</c:v>
                </c:pt>
                <c:pt idx="13692">
                  <c:v>0</c:v>
                </c:pt>
                <c:pt idx="13693">
                  <c:v>0</c:v>
                </c:pt>
                <c:pt idx="13694">
                  <c:v>0</c:v>
                </c:pt>
                <c:pt idx="13695">
                  <c:v>0</c:v>
                </c:pt>
                <c:pt idx="13696">
                  <c:v>0</c:v>
                </c:pt>
                <c:pt idx="13697">
                  <c:v>0</c:v>
                </c:pt>
                <c:pt idx="13698">
                  <c:v>0</c:v>
                </c:pt>
                <c:pt idx="13699">
                  <c:v>0</c:v>
                </c:pt>
                <c:pt idx="13700">
                  <c:v>0</c:v>
                </c:pt>
                <c:pt idx="13701">
                  <c:v>0</c:v>
                </c:pt>
                <c:pt idx="13702">
                  <c:v>0</c:v>
                </c:pt>
                <c:pt idx="13703">
                  <c:v>0</c:v>
                </c:pt>
                <c:pt idx="13704">
                  <c:v>0</c:v>
                </c:pt>
                <c:pt idx="13705">
                  <c:v>0</c:v>
                </c:pt>
                <c:pt idx="13706">
                  <c:v>0</c:v>
                </c:pt>
                <c:pt idx="13707">
                  <c:v>0</c:v>
                </c:pt>
                <c:pt idx="13708">
                  <c:v>0</c:v>
                </c:pt>
                <c:pt idx="13709">
                  <c:v>0</c:v>
                </c:pt>
                <c:pt idx="13710">
                  <c:v>0</c:v>
                </c:pt>
                <c:pt idx="13711">
                  <c:v>0</c:v>
                </c:pt>
                <c:pt idx="13712">
                  <c:v>0</c:v>
                </c:pt>
                <c:pt idx="13713">
                  <c:v>0</c:v>
                </c:pt>
                <c:pt idx="13714">
                  <c:v>0</c:v>
                </c:pt>
                <c:pt idx="13715">
                  <c:v>0</c:v>
                </c:pt>
                <c:pt idx="13716">
                  <c:v>0</c:v>
                </c:pt>
                <c:pt idx="13717">
                  <c:v>0</c:v>
                </c:pt>
                <c:pt idx="13718">
                  <c:v>0</c:v>
                </c:pt>
                <c:pt idx="13719">
                  <c:v>0</c:v>
                </c:pt>
                <c:pt idx="13720">
                  <c:v>0</c:v>
                </c:pt>
                <c:pt idx="13721">
                  <c:v>0</c:v>
                </c:pt>
                <c:pt idx="13722">
                  <c:v>0</c:v>
                </c:pt>
                <c:pt idx="13723">
                  <c:v>0</c:v>
                </c:pt>
                <c:pt idx="13724">
                  <c:v>0</c:v>
                </c:pt>
                <c:pt idx="13725">
                  <c:v>0</c:v>
                </c:pt>
                <c:pt idx="13726">
                  <c:v>0</c:v>
                </c:pt>
                <c:pt idx="13727">
                  <c:v>0</c:v>
                </c:pt>
                <c:pt idx="13728">
                  <c:v>0</c:v>
                </c:pt>
                <c:pt idx="13729">
                  <c:v>0</c:v>
                </c:pt>
                <c:pt idx="13730">
                  <c:v>0</c:v>
                </c:pt>
                <c:pt idx="13731">
                  <c:v>0</c:v>
                </c:pt>
                <c:pt idx="13732">
                  <c:v>0</c:v>
                </c:pt>
                <c:pt idx="13733">
                  <c:v>0</c:v>
                </c:pt>
                <c:pt idx="13734">
                  <c:v>0</c:v>
                </c:pt>
                <c:pt idx="13735">
                  <c:v>0</c:v>
                </c:pt>
                <c:pt idx="13736">
                  <c:v>0</c:v>
                </c:pt>
                <c:pt idx="13737">
                  <c:v>0</c:v>
                </c:pt>
                <c:pt idx="13738">
                  <c:v>0</c:v>
                </c:pt>
                <c:pt idx="13739">
                  <c:v>0</c:v>
                </c:pt>
                <c:pt idx="13740">
                  <c:v>0</c:v>
                </c:pt>
                <c:pt idx="13741">
                  <c:v>0</c:v>
                </c:pt>
                <c:pt idx="13742">
                  <c:v>0</c:v>
                </c:pt>
                <c:pt idx="13743">
                  <c:v>0</c:v>
                </c:pt>
                <c:pt idx="13744">
                  <c:v>0</c:v>
                </c:pt>
                <c:pt idx="13745">
                  <c:v>0</c:v>
                </c:pt>
                <c:pt idx="13746">
                  <c:v>0</c:v>
                </c:pt>
                <c:pt idx="13747">
                  <c:v>0</c:v>
                </c:pt>
                <c:pt idx="13748">
                  <c:v>0</c:v>
                </c:pt>
                <c:pt idx="13749">
                  <c:v>0</c:v>
                </c:pt>
                <c:pt idx="13750">
                  <c:v>0</c:v>
                </c:pt>
                <c:pt idx="13751">
                  <c:v>0</c:v>
                </c:pt>
                <c:pt idx="13752">
                  <c:v>0</c:v>
                </c:pt>
                <c:pt idx="13753">
                  <c:v>0</c:v>
                </c:pt>
                <c:pt idx="13754">
                  <c:v>0</c:v>
                </c:pt>
                <c:pt idx="13755">
                  <c:v>0</c:v>
                </c:pt>
                <c:pt idx="13756">
                  <c:v>0</c:v>
                </c:pt>
                <c:pt idx="13757">
                  <c:v>0</c:v>
                </c:pt>
                <c:pt idx="13758">
                  <c:v>0</c:v>
                </c:pt>
                <c:pt idx="13759">
                  <c:v>0</c:v>
                </c:pt>
                <c:pt idx="13760">
                  <c:v>0</c:v>
                </c:pt>
                <c:pt idx="13761">
                  <c:v>0</c:v>
                </c:pt>
                <c:pt idx="13762">
                  <c:v>0</c:v>
                </c:pt>
                <c:pt idx="13763">
                  <c:v>0</c:v>
                </c:pt>
                <c:pt idx="13764">
                  <c:v>0</c:v>
                </c:pt>
                <c:pt idx="13765">
                  <c:v>0</c:v>
                </c:pt>
                <c:pt idx="13766">
                  <c:v>0</c:v>
                </c:pt>
                <c:pt idx="13767">
                  <c:v>0</c:v>
                </c:pt>
                <c:pt idx="13768">
                  <c:v>0</c:v>
                </c:pt>
                <c:pt idx="13769">
                  <c:v>0</c:v>
                </c:pt>
                <c:pt idx="13770">
                  <c:v>0</c:v>
                </c:pt>
                <c:pt idx="13771">
                  <c:v>0</c:v>
                </c:pt>
                <c:pt idx="13772">
                  <c:v>0</c:v>
                </c:pt>
                <c:pt idx="13773">
                  <c:v>0</c:v>
                </c:pt>
                <c:pt idx="13774">
                  <c:v>0</c:v>
                </c:pt>
                <c:pt idx="13775">
                  <c:v>0</c:v>
                </c:pt>
                <c:pt idx="13776">
                  <c:v>0</c:v>
                </c:pt>
                <c:pt idx="13777">
                  <c:v>0</c:v>
                </c:pt>
                <c:pt idx="13778">
                  <c:v>0</c:v>
                </c:pt>
                <c:pt idx="13779">
                  <c:v>0</c:v>
                </c:pt>
                <c:pt idx="13780">
                  <c:v>0</c:v>
                </c:pt>
                <c:pt idx="13781">
                  <c:v>0</c:v>
                </c:pt>
                <c:pt idx="13782">
                  <c:v>0</c:v>
                </c:pt>
                <c:pt idx="13783">
                  <c:v>0</c:v>
                </c:pt>
                <c:pt idx="13784">
                  <c:v>0</c:v>
                </c:pt>
                <c:pt idx="13785">
                  <c:v>0</c:v>
                </c:pt>
                <c:pt idx="13786">
                  <c:v>0</c:v>
                </c:pt>
                <c:pt idx="13787">
                  <c:v>0</c:v>
                </c:pt>
                <c:pt idx="13788">
                  <c:v>0</c:v>
                </c:pt>
                <c:pt idx="13789">
                  <c:v>0</c:v>
                </c:pt>
                <c:pt idx="13790">
                  <c:v>0</c:v>
                </c:pt>
                <c:pt idx="13791">
                  <c:v>0</c:v>
                </c:pt>
                <c:pt idx="13792">
                  <c:v>0</c:v>
                </c:pt>
                <c:pt idx="13793">
                  <c:v>0</c:v>
                </c:pt>
                <c:pt idx="13794">
                  <c:v>0</c:v>
                </c:pt>
                <c:pt idx="13795">
                  <c:v>0</c:v>
                </c:pt>
                <c:pt idx="13796">
                  <c:v>0</c:v>
                </c:pt>
                <c:pt idx="13797">
                  <c:v>0</c:v>
                </c:pt>
                <c:pt idx="13798">
                  <c:v>0</c:v>
                </c:pt>
                <c:pt idx="13799">
                  <c:v>0</c:v>
                </c:pt>
                <c:pt idx="13800">
                  <c:v>0</c:v>
                </c:pt>
                <c:pt idx="13801">
                  <c:v>0</c:v>
                </c:pt>
                <c:pt idx="13802">
                  <c:v>0</c:v>
                </c:pt>
                <c:pt idx="13803">
                  <c:v>0</c:v>
                </c:pt>
                <c:pt idx="13804">
                  <c:v>0</c:v>
                </c:pt>
                <c:pt idx="13805">
                  <c:v>0</c:v>
                </c:pt>
                <c:pt idx="13806">
                  <c:v>0</c:v>
                </c:pt>
                <c:pt idx="13807">
                  <c:v>0</c:v>
                </c:pt>
                <c:pt idx="13808">
                  <c:v>0</c:v>
                </c:pt>
                <c:pt idx="13809">
                  <c:v>0</c:v>
                </c:pt>
                <c:pt idx="13810">
                  <c:v>0</c:v>
                </c:pt>
                <c:pt idx="13811">
                  <c:v>0</c:v>
                </c:pt>
                <c:pt idx="13812">
                  <c:v>0</c:v>
                </c:pt>
                <c:pt idx="13813">
                  <c:v>0</c:v>
                </c:pt>
                <c:pt idx="13814">
                  <c:v>0</c:v>
                </c:pt>
                <c:pt idx="13815">
                  <c:v>0</c:v>
                </c:pt>
                <c:pt idx="13816">
                  <c:v>0</c:v>
                </c:pt>
                <c:pt idx="13817">
                  <c:v>0</c:v>
                </c:pt>
                <c:pt idx="13818">
                  <c:v>0</c:v>
                </c:pt>
                <c:pt idx="13819">
                  <c:v>0</c:v>
                </c:pt>
                <c:pt idx="13820">
                  <c:v>0</c:v>
                </c:pt>
                <c:pt idx="13821">
                  <c:v>0</c:v>
                </c:pt>
                <c:pt idx="13822">
                  <c:v>0</c:v>
                </c:pt>
                <c:pt idx="13823">
                  <c:v>0</c:v>
                </c:pt>
                <c:pt idx="13824">
                  <c:v>0</c:v>
                </c:pt>
                <c:pt idx="13825">
                  <c:v>0</c:v>
                </c:pt>
                <c:pt idx="13826">
                  <c:v>0</c:v>
                </c:pt>
                <c:pt idx="13827">
                  <c:v>0</c:v>
                </c:pt>
                <c:pt idx="13828">
                  <c:v>0</c:v>
                </c:pt>
                <c:pt idx="13829">
                  <c:v>0</c:v>
                </c:pt>
                <c:pt idx="13830">
                  <c:v>0</c:v>
                </c:pt>
                <c:pt idx="13831">
                  <c:v>0</c:v>
                </c:pt>
                <c:pt idx="13832">
                  <c:v>0</c:v>
                </c:pt>
                <c:pt idx="13833">
                  <c:v>0</c:v>
                </c:pt>
                <c:pt idx="13834">
                  <c:v>0</c:v>
                </c:pt>
                <c:pt idx="13835">
                  <c:v>0</c:v>
                </c:pt>
                <c:pt idx="13836">
                  <c:v>0</c:v>
                </c:pt>
                <c:pt idx="13837">
                  <c:v>0</c:v>
                </c:pt>
                <c:pt idx="13838">
                  <c:v>0</c:v>
                </c:pt>
                <c:pt idx="13839">
                  <c:v>0</c:v>
                </c:pt>
                <c:pt idx="13840">
                  <c:v>0</c:v>
                </c:pt>
                <c:pt idx="13841">
                  <c:v>0</c:v>
                </c:pt>
                <c:pt idx="13842">
                  <c:v>0</c:v>
                </c:pt>
                <c:pt idx="13843">
                  <c:v>0</c:v>
                </c:pt>
                <c:pt idx="13844">
                  <c:v>0</c:v>
                </c:pt>
                <c:pt idx="13845">
                  <c:v>0</c:v>
                </c:pt>
                <c:pt idx="13846">
                  <c:v>0</c:v>
                </c:pt>
                <c:pt idx="13847">
                  <c:v>0</c:v>
                </c:pt>
                <c:pt idx="13848">
                  <c:v>0</c:v>
                </c:pt>
                <c:pt idx="13849">
                  <c:v>0</c:v>
                </c:pt>
                <c:pt idx="13850">
                  <c:v>0</c:v>
                </c:pt>
                <c:pt idx="13851">
                  <c:v>0</c:v>
                </c:pt>
                <c:pt idx="13852">
                  <c:v>0</c:v>
                </c:pt>
                <c:pt idx="13853">
                  <c:v>0</c:v>
                </c:pt>
                <c:pt idx="13854">
                  <c:v>0</c:v>
                </c:pt>
                <c:pt idx="13855">
                  <c:v>0</c:v>
                </c:pt>
                <c:pt idx="13856">
                  <c:v>0</c:v>
                </c:pt>
                <c:pt idx="13857">
                  <c:v>0</c:v>
                </c:pt>
                <c:pt idx="13858">
                  <c:v>0</c:v>
                </c:pt>
                <c:pt idx="13859">
                  <c:v>0</c:v>
                </c:pt>
                <c:pt idx="13860">
                  <c:v>0</c:v>
                </c:pt>
                <c:pt idx="13861">
                  <c:v>0</c:v>
                </c:pt>
                <c:pt idx="13862">
                  <c:v>0</c:v>
                </c:pt>
                <c:pt idx="13863">
                  <c:v>0</c:v>
                </c:pt>
                <c:pt idx="13864">
                  <c:v>0</c:v>
                </c:pt>
                <c:pt idx="13865">
                  <c:v>0</c:v>
                </c:pt>
                <c:pt idx="13866">
                  <c:v>0</c:v>
                </c:pt>
                <c:pt idx="13867">
                  <c:v>0</c:v>
                </c:pt>
                <c:pt idx="13868">
                  <c:v>0</c:v>
                </c:pt>
                <c:pt idx="13869">
                  <c:v>0</c:v>
                </c:pt>
                <c:pt idx="13870">
                  <c:v>0</c:v>
                </c:pt>
                <c:pt idx="13871">
                  <c:v>0</c:v>
                </c:pt>
                <c:pt idx="13872">
                  <c:v>0</c:v>
                </c:pt>
                <c:pt idx="13873">
                  <c:v>0</c:v>
                </c:pt>
                <c:pt idx="13874">
                  <c:v>0</c:v>
                </c:pt>
                <c:pt idx="13875">
                  <c:v>0</c:v>
                </c:pt>
                <c:pt idx="13876">
                  <c:v>0</c:v>
                </c:pt>
                <c:pt idx="13877">
                  <c:v>0</c:v>
                </c:pt>
                <c:pt idx="13878">
                  <c:v>0</c:v>
                </c:pt>
                <c:pt idx="13879">
                  <c:v>0</c:v>
                </c:pt>
                <c:pt idx="13880">
                  <c:v>0</c:v>
                </c:pt>
                <c:pt idx="13881">
                  <c:v>0</c:v>
                </c:pt>
                <c:pt idx="13882">
                  <c:v>0</c:v>
                </c:pt>
                <c:pt idx="13883">
                  <c:v>0</c:v>
                </c:pt>
                <c:pt idx="13884">
                  <c:v>0</c:v>
                </c:pt>
                <c:pt idx="13885">
                  <c:v>0</c:v>
                </c:pt>
                <c:pt idx="13886">
                  <c:v>0</c:v>
                </c:pt>
                <c:pt idx="13887">
                  <c:v>0</c:v>
                </c:pt>
                <c:pt idx="13888">
                  <c:v>0</c:v>
                </c:pt>
                <c:pt idx="13889">
                  <c:v>0</c:v>
                </c:pt>
                <c:pt idx="13890">
                  <c:v>0</c:v>
                </c:pt>
                <c:pt idx="13891">
                  <c:v>0</c:v>
                </c:pt>
                <c:pt idx="13892">
                  <c:v>0</c:v>
                </c:pt>
                <c:pt idx="13893">
                  <c:v>0</c:v>
                </c:pt>
                <c:pt idx="13894">
                  <c:v>0</c:v>
                </c:pt>
                <c:pt idx="13895">
                  <c:v>0</c:v>
                </c:pt>
                <c:pt idx="13896">
                  <c:v>0</c:v>
                </c:pt>
                <c:pt idx="13897">
                  <c:v>0</c:v>
                </c:pt>
                <c:pt idx="13898">
                  <c:v>0</c:v>
                </c:pt>
                <c:pt idx="13899">
                  <c:v>0</c:v>
                </c:pt>
                <c:pt idx="13900">
                  <c:v>0</c:v>
                </c:pt>
                <c:pt idx="13901">
                  <c:v>0</c:v>
                </c:pt>
                <c:pt idx="13902">
                  <c:v>0</c:v>
                </c:pt>
                <c:pt idx="13903">
                  <c:v>0</c:v>
                </c:pt>
                <c:pt idx="13904">
                  <c:v>0</c:v>
                </c:pt>
                <c:pt idx="13905">
                  <c:v>0</c:v>
                </c:pt>
                <c:pt idx="13906">
                  <c:v>0</c:v>
                </c:pt>
                <c:pt idx="13907">
                  <c:v>0</c:v>
                </c:pt>
                <c:pt idx="13908">
                  <c:v>0</c:v>
                </c:pt>
                <c:pt idx="13909">
                  <c:v>0</c:v>
                </c:pt>
                <c:pt idx="13910">
                  <c:v>0</c:v>
                </c:pt>
                <c:pt idx="13911">
                  <c:v>0</c:v>
                </c:pt>
                <c:pt idx="13912">
                  <c:v>0</c:v>
                </c:pt>
                <c:pt idx="13913">
                  <c:v>0</c:v>
                </c:pt>
                <c:pt idx="13914">
                  <c:v>0</c:v>
                </c:pt>
                <c:pt idx="13915">
                  <c:v>0</c:v>
                </c:pt>
                <c:pt idx="13916">
                  <c:v>0</c:v>
                </c:pt>
                <c:pt idx="13917">
                  <c:v>0</c:v>
                </c:pt>
                <c:pt idx="13918">
                  <c:v>0</c:v>
                </c:pt>
                <c:pt idx="13919">
                  <c:v>0</c:v>
                </c:pt>
                <c:pt idx="13920">
                  <c:v>0</c:v>
                </c:pt>
                <c:pt idx="13921">
                  <c:v>0</c:v>
                </c:pt>
                <c:pt idx="13922">
                  <c:v>0</c:v>
                </c:pt>
                <c:pt idx="13923">
                  <c:v>0</c:v>
                </c:pt>
                <c:pt idx="13924">
                  <c:v>0</c:v>
                </c:pt>
                <c:pt idx="13925">
                  <c:v>0</c:v>
                </c:pt>
                <c:pt idx="13926">
                  <c:v>0</c:v>
                </c:pt>
                <c:pt idx="13927">
                  <c:v>0</c:v>
                </c:pt>
                <c:pt idx="13928">
                  <c:v>0</c:v>
                </c:pt>
                <c:pt idx="13929">
                  <c:v>0</c:v>
                </c:pt>
                <c:pt idx="13930">
                  <c:v>0</c:v>
                </c:pt>
                <c:pt idx="13931">
                  <c:v>0</c:v>
                </c:pt>
                <c:pt idx="13932">
                  <c:v>0</c:v>
                </c:pt>
                <c:pt idx="13933">
                  <c:v>0</c:v>
                </c:pt>
                <c:pt idx="13934">
                  <c:v>0</c:v>
                </c:pt>
                <c:pt idx="13935">
                  <c:v>0</c:v>
                </c:pt>
                <c:pt idx="13936">
                  <c:v>0</c:v>
                </c:pt>
                <c:pt idx="13937">
                  <c:v>0</c:v>
                </c:pt>
                <c:pt idx="13938">
                  <c:v>0</c:v>
                </c:pt>
                <c:pt idx="13939">
                  <c:v>0</c:v>
                </c:pt>
                <c:pt idx="13940">
                  <c:v>0</c:v>
                </c:pt>
                <c:pt idx="13941">
                  <c:v>0</c:v>
                </c:pt>
                <c:pt idx="13942">
                  <c:v>0</c:v>
                </c:pt>
                <c:pt idx="13943">
                  <c:v>0</c:v>
                </c:pt>
                <c:pt idx="13944">
                  <c:v>0</c:v>
                </c:pt>
                <c:pt idx="13945">
                  <c:v>0</c:v>
                </c:pt>
                <c:pt idx="13946">
                  <c:v>0</c:v>
                </c:pt>
                <c:pt idx="13947">
                  <c:v>0</c:v>
                </c:pt>
                <c:pt idx="13948">
                  <c:v>0</c:v>
                </c:pt>
                <c:pt idx="13949">
                  <c:v>0</c:v>
                </c:pt>
                <c:pt idx="13950">
                  <c:v>0</c:v>
                </c:pt>
                <c:pt idx="13951">
                  <c:v>0</c:v>
                </c:pt>
                <c:pt idx="13952">
                  <c:v>0</c:v>
                </c:pt>
                <c:pt idx="13953">
                  <c:v>0</c:v>
                </c:pt>
                <c:pt idx="13954">
                  <c:v>0</c:v>
                </c:pt>
                <c:pt idx="13955">
                  <c:v>0</c:v>
                </c:pt>
                <c:pt idx="13956">
                  <c:v>0</c:v>
                </c:pt>
                <c:pt idx="13957">
                  <c:v>0</c:v>
                </c:pt>
                <c:pt idx="13958">
                  <c:v>0</c:v>
                </c:pt>
                <c:pt idx="13959">
                  <c:v>0</c:v>
                </c:pt>
                <c:pt idx="13960">
                  <c:v>0</c:v>
                </c:pt>
                <c:pt idx="13961">
                  <c:v>0</c:v>
                </c:pt>
                <c:pt idx="13962">
                  <c:v>0</c:v>
                </c:pt>
                <c:pt idx="13963">
                  <c:v>0</c:v>
                </c:pt>
                <c:pt idx="13964">
                  <c:v>0</c:v>
                </c:pt>
                <c:pt idx="13965">
                  <c:v>0</c:v>
                </c:pt>
                <c:pt idx="13966">
                  <c:v>0</c:v>
                </c:pt>
                <c:pt idx="13967">
                  <c:v>0</c:v>
                </c:pt>
                <c:pt idx="13968">
                  <c:v>0</c:v>
                </c:pt>
                <c:pt idx="13969">
                  <c:v>0</c:v>
                </c:pt>
                <c:pt idx="13970">
                  <c:v>0</c:v>
                </c:pt>
                <c:pt idx="13971">
                  <c:v>0</c:v>
                </c:pt>
                <c:pt idx="13972">
                  <c:v>0</c:v>
                </c:pt>
                <c:pt idx="13973">
                  <c:v>0</c:v>
                </c:pt>
                <c:pt idx="13974">
                  <c:v>0</c:v>
                </c:pt>
                <c:pt idx="13975">
                  <c:v>0</c:v>
                </c:pt>
                <c:pt idx="13976">
                  <c:v>0</c:v>
                </c:pt>
                <c:pt idx="13977">
                  <c:v>0</c:v>
                </c:pt>
                <c:pt idx="13978">
                  <c:v>0</c:v>
                </c:pt>
                <c:pt idx="13979">
                  <c:v>0</c:v>
                </c:pt>
                <c:pt idx="13980">
                  <c:v>0</c:v>
                </c:pt>
                <c:pt idx="13981">
                  <c:v>0</c:v>
                </c:pt>
                <c:pt idx="13982">
                  <c:v>0</c:v>
                </c:pt>
                <c:pt idx="13983">
                  <c:v>0</c:v>
                </c:pt>
                <c:pt idx="13984">
                  <c:v>0</c:v>
                </c:pt>
                <c:pt idx="13985">
                  <c:v>0</c:v>
                </c:pt>
                <c:pt idx="13986">
                  <c:v>0</c:v>
                </c:pt>
                <c:pt idx="13987">
                  <c:v>0</c:v>
                </c:pt>
                <c:pt idx="13988">
                  <c:v>0</c:v>
                </c:pt>
                <c:pt idx="13989">
                  <c:v>0</c:v>
                </c:pt>
                <c:pt idx="13990">
                  <c:v>0</c:v>
                </c:pt>
                <c:pt idx="13991">
                  <c:v>0</c:v>
                </c:pt>
                <c:pt idx="13992">
                  <c:v>0</c:v>
                </c:pt>
                <c:pt idx="13993">
                  <c:v>0</c:v>
                </c:pt>
                <c:pt idx="13994">
                  <c:v>0</c:v>
                </c:pt>
                <c:pt idx="13995">
                  <c:v>0</c:v>
                </c:pt>
                <c:pt idx="13996">
                  <c:v>0</c:v>
                </c:pt>
                <c:pt idx="13997">
                  <c:v>0</c:v>
                </c:pt>
                <c:pt idx="13998">
                  <c:v>0</c:v>
                </c:pt>
                <c:pt idx="13999">
                  <c:v>0</c:v>
                </c:pt>
                <c:pt idx="14000">
                  <c:v>0</c:v>
                </c:pt>
                <c:pt idx="14001">
                  <c:v>0</c:v>
                </c:pt>
                <c:pt idx="14002">
                  <c:v>0</c:v>
                </c:pt>
                <c:pt idx="14003">
                  <c:v>0</c:v>
                </c:pt>
                <c:pt idx="14004">
                  <c:v>0</c:v>
                </c:pt>
                <c:pt idx="14005">
                  <c:v>0</c:v>
                </c:pt>
                <c:pt idx="14006">
                  <c:v>0</c:v>
                </c:pt>
                <c:pt idx="14007">
                  <c:v>0</c:v>
                </c:pt>
                <c:pt idx="14008">
                  <c:v>0</c:v>
                </c:pt>
                <c:pt idx="14009">
                  <c:v>0</c:v>
                </c:pt>
                <c:pt idx="14010">
                  <c:v>0</c:v>
                </c:pt>
                <c:pt idx="14011">
                  <c:v>0</c:v>
                </c:pt>
                <c:pt idx="14012">
                  <c:v>0</c:v>
                </c:pt>
                <c:pt idx="14013">
                  <c:v>0</c:v>
                </c:pt>
                <c:pt idx="14014">
                  <c:v>0</c:v>
                </c:pt>
                <c:pt idx="14015">
                  <c:v>0</c:v>
                </c:pt>
                <c:pt idx="14016">
                  <c:v>0</c:v>
                </c:pt>
                <c:pt idx="14017">
                  <c:v>0</c:v>
                </c:pt>
                <c:pt idx="14018">
                  <c:v>0</c:v>
                </c:pt>
                <c:pt idx="14019">
                  <c:v>0</c:v>
                </c:pt>
                <c:pt idx="14020">
                  <c:v>0</c:v>
                </c:pt>
                <c:pt idx="14021">
                  <c:v>0</c:v>
                </c:pt>
                <c:pt idx="14022">
                  <c:v>0</c:v>
                </c:pt>
                <c:pt idx="14023">
                  <c:v>0</c:v>
                </c:pt>
                <c:pt idx="14024">
                  <c:v>0</c:v>
                </c:pt>
                <c:pt idx="14025">
                  <c:v>0</c:v>
                </c:pt>
                <c:pt idx="14026">
                  <c:v>0</c:v>
                </c:pt>
                <c:pt idx="14027">
                  <c:v>0</c:v>
                </c:pt>
                <c:pt idx="14028">
                  <c:v>0</c:v>
                </c:pt>
                <c:pt idx="14029">
                  <c:v>0</c:v>
                </c:pt>
                <c:pt idx="14030">
                  <c:v>0</c:v>
                </c:pt>
                <c:pt idx="14031">
                  <c:v>0</c:v>
                </c:pt>
                <c:pt idx="14032">
                  <c:v>0</c:v>
                </c:pt>
                <c:pt idx="14033">
                  <c:v>0</c:v>
                </c:pt>
                <c:pt idx="14034">
                  <c:v>0</c:v>
                </c:pt>
                <c:pt idx="14035">
                  <c:v>0</c:v>
                </c:pt>
                <c:pt idx="14036">
                  <c:v>0</c:v>
                </c:pt>
                <c:pt idx="14037">
                  <c:v>0</c:v>
                </c:pt>
                <c:pt idx="14038">
                  <c:v>0</c:v>
                </c:pt>
                <c:pt idx="14039">
                  <c:v>0</c:v>
                </c:pt>
                <c:pt idx="14040">
                  <c:v>0</c:v>
                </c:pt>
                <c:pt idx="14041">
                  <c:v>0</c:v>
                </c:pt>
                <c:pt idx="14042">
                  <c:v>0</c:v>
                </c:pt>
                <c:pt idx="14043">
                  <c:v>0</c:v>
                </c:pt>
                <c:pt idx="14044">
                  <c:v>0</c:v>
                </c:pt>
                <c:pt idx="14045">
                  <c:v>0</c:v>
                </c:pt>
                <c:pt idx="14046">
                  <c:v>0</c:v>
                </c:pt>
                <c:pt idx="14047">
                  <c:v>0</c:v>
                </c:pt>
                <c:pt idx="14048">
                  <c:v>0</c:v>
                </c:pt>
                <c:pt idx="14049">
                  <c:v>0</c:v>
                </c:pt>
                <c:pt idx="14050">
                  <c:v>0</c:v>
                </c:pt>
                <c:pt idx="14051">
                  <c:v>0</c:v>
                </c:pt>
                <c:pt idx="14052">
                  <c:v>0</c:v>
                </c:pt>
                <c:pt idx="14053">
                  <c:v>0</c:v>
                </c:pt>
                <c:pt idx="14054">
                  <c:v>0</c:v>
                </c:pt>
                <c:pt idx="14055">
                  <c:v>0</c:v>
                </c:pt>
                <c:pt idx="14056">
                  <c:v>0</c:v>
                </c:pt>
                <c:pt idx="14057">
                  <c:v>0</c:v>
                </c:pt>
                <c:pt idx="14058">
                  <c:v>0</c:v>
                </c:pt>
                <c:pt idx="14059">
                  <c:v>0</c:v>
                </c:pt>
                <c:pt idx="14060">
                  <c:v>0</c:v>
                </c:pt>
                <c:pt idx="14061">
                  <c:v>0</c:v>
                </c:pt>
                <c:pt idx="14062">
                  <c:v>0</c:v>
                </c:pt>
                <c:pt idx="14063">
                  <c:v>0</c:v>
                </c:pt>
                <c:pt idx="14064">
                  <c:v>0</c:v>
                </c:pt>
                <c:pt idx="14065">
                  <c:v>0</c:v>
                </c:pt>
                <c:pt idx="14066">
                  <c:v>0</c:v>
                </c:pt>
                <c:pt idx="14067">
                  <c:v>0</c:v>
                </c:pt>
                <c:pt idx="14068">
                  <c:v>0</c:v>
                </c:pt>
                <c:pt idx="14069">
                  <c:v>0</c:v>
                </c:pt>
                <c:pt idx="14070">
                  <c:v>0</c:v>
                </c:pt>
                <c:pt idx="14071">
                  <c:v>0</c:v>
                </c:pt>
                <c:pt idx="14072">
                  <c:v>0</c:v>
                </c:pt>
                <c:pt idx="14073">
                  <c:v>0</c:v>
                </c:pt>
                <c:pt idx="14074">
                  <c:v>0</c:v>
                </c:pt>
                <c:pt idx="14075">
                  <c:v>0</c:v>
                </c:pt>
                <c:pt idx="14076">
                  <c:v>0</c:v>
                </c:pt>
                <c:pt idx="14077">
                  <c:v>0</c:v>
                </c:pt>
                <c:pt idx="14078">
                  <c:v>0</c:v>
                </c:pt>
                <c:pt idx="14079">
                  <c:v>0</c:v>
                </c:pt>
                <c:pt idx="14080">
                  <c:v>0</c:v>
                </c:pt>
                <c:pt idx="14081">
                  <c:v>0</c:v>
                </c:pt>
                <c:pt idx="14082">
                  <c:v>0</c:v>
                </c:pt>
                <c:pt idx="14083">
                  <c:v>0</c:v>
                </c:pt>
                <c:pt idx="14084">
                  <c:v>0</c:v>
                </c:pt>
                <c:pt idx="14085">
                  <c:v>0</c:v>
                </c:pt>
                <c:pt idx="14086">
                  <c:v>0</c:v>
                </c:pt>
                <c:pt idx="14087">
                  <c:v>0</c:v>
                </c:pt>
                <c:pt idx="14088">
                  <c:v>0</c:v>
                </c:pt>
                <c:pt idx="14089">
                  <c:v>0</c:v>
                </c:pt>
                <c:pt idx="14090">
                  <c:v>0</c:v>
                </c:pt>
                <c:pt idx="14091">
                  <c:v>0</c:v>
                </c:pt>
                <c:pt idx="14092">
                  <c:v>0</c:v>
                </c:pt>
                <c:pt idx="14093">
                  <c:v>0</c:v>
                </c:pt>
                <c:pt idx="14094">
                  <c:v>0</c:v>
                </c:pt>
                <c:pt idx="14095">
                  <c:v>0</c:v>
                </c:pt>
                <c:pt idx="14096">
                  <c:v>0</c:v>
                </c:pt>
                <c:pt idx="14097">
                  <c:v>0</c:v>
                </c:pt>
                <c:pt idx="14098">
                  <c:v>0</c:v>
                </c:pt>
                <c:pt idx="14099">
                  <c:v>0</c:v>
                </c:pt>
                <c:pt idx="14100">
                  <c:v>0</c:v>
                </c:pt>
                <c:pt idx="14101">
                  <c:v>0</c:v>
                </c:pt>
                <c:pt idx="14102">
                  <c:v>0</c:v>
                </c:pt>
                <c:pt idx="14103">
                  <c:v>0</c:v>
                </c:pt>
                <c:pt idx="14104">
                  <c:v>0</c:v>
                </c:pt>
                <c:pt idx="14105">
                  <c:v>0</c:v>
                </c:pt>
                <c:pt idx="14106">
                  <c:v>0</c:v>
                </c:pt>
                <c:pt idx="14107">
                  <c:v>0</c:v>
                </c:pt>
                <c:pt idx="14108">
                  <c:v>0</c:v>
                </c:pt>
                <c:pt idx="14109">
                  <c:v>0</c:v>
                </c:pt>
                <c:pt idx="14110">
                  <c:v>0</c:v>
                </c:pt>
                <c:pt idx="14111">
                  <c:v>0</c:v>
                </c:pt>
                <c:pt idx="14112">
                  <c:v>0</c:v>
                </c:pt>
                <c:pt idx="14113">
                  <c:v>0</c:v>
                </c:pt>
                <c:pt idx="14114">
                  <c:v>0</c:v>
                </c:pt>
                <c:pt idx="14115">
                  <c:v>0</c:v>
                </c:pt>
                <c:pt idx="14116">
                  <c:v>0</c:v>
                </c:pt>
                <c:pt idx="14117">
                  <c:v>0</c:v>
                </c:pt>
                <c:pt idx="14118">
                  <c:v>0</c:v>
                </c:pt>
                <c:pt idx="14119">
                  <c:v>0</c:v>
                </c:pt>
                <c:pt idx="14120">
                  <c:v>0</c:v>
                </c:pt>
                <c:pt idx="14121">
                  <c:v>0</c:v>
                </c:pt>
                <c:pt idx="14122">
                  <c:v>0</c:v>
                </c:pt>
                <c:pt idx="14123">
                  <c:v>0</c:v>
                </c:pt>
                <c:pt idx="14124">
                  <c:v>0</c:v>
                </c:pt>
                <c:pt idx="14125">
                  <c:v>0</c:v>
                </c:pt>
                <c:pt idx="14126">
                  <c:v>0</c:v>
                </c:pt>
                <c:pt idx="14127">
                  <c:v>0</c:v>
                </c:pt>
                <c:pt idx="14128">
                  <c:v>0</c:v>
                </c:pt>
                <c:pt idx="14129">
                  <c:v>0</c:v>
                </c:pt>
                <c:pt idx="14130">
                  <c:v>0</c:v>
                </c:pt>
                <c:pt idx="14131">
                  <c:v>0</c:v>
                </c:pt>
                <c:pt idx="14132">
                  <c:v>0</c:v>
                </c:pt>
                <c:pt idx="14133">
                  <c:v>0</c:v>
                </c:pt>
                <c:pt idx="14134">
                  <c:v>0</c:v>
                </c:pt>
                <c:pt idx="14135">
                  <c:v>0</c:v>
                </c:pt>
                <c:pt idx="14136">
                  <c:v>0</c:v>
                </c:pt>
                <c:pt idx="14137">
                  <c:v>0</c:v>
                </c:pt>
                <c:pt idx="14138">
                  <c:v>0</c:v>
                </c:pt>
                <c:pt idx="14139">
                  <c:v>0</c:v>
                </c:pt>
                <c:pt idx="14140">
                  <c:v>0</c:v>
                </c:pt>
                <c:pt idx="14141">
                  <c:v>0</c:v>
                </c:pt>
                <c:pt idx="14142">
                  <c:v>0</c:v>
                </c:pt>
                <c:pt idx="14143">
                  <c:v>0</c:v>
                </c:pt>
                <c:pt idx="14144">
                  <c:v>0</c:v>
                </c:pt>
                <c:pt idx="14145">
                  <c:v>0</c:v>
                </c:pt>
                <c:pt idx="14146">
                  <c:v>0</c:v>
                </c:pt>
                <c:pt idx="14147">
                  <c:v>0</c:v>
                </c:pt>
                <c:pt idx="14148">
                  <c:v>0</c:v>
                </c:pt>
                <c:pt idx="14149">
                  <c:v>0</c:v>
                </c:pt>
                <c:pt idx="14150">
                  <c:v>0</c:v>
                </c:pt>
                <c:pt idx="14151">
                  <c:v>0</c:v>
                </c:pt>
                <c:pt idx="14152">
                  <c:v>0</c:v>
                </c:pt>
                <c:pt idx="14153">
                  <c:v>0</c:v>
                </c:pt>
                <c:pt idx="14154">
                  <c:v>0</c:v>
                </c:pt>
                <c:pt idx="14155">
                  <c:v>0</c:v>
                </c:pt>
                <c:pt idx="14156">
                  <c:v>0</c:v>
                </c:pt>
                <c:pt idx="14157">
                  <c:v>0</c:v>
                </c:pt>
                <c:pt idx="14158">
                  <c:v>0</c:v>
                </c:pt>
                <c:pt idx="14159">
                  <c:v>0</c:v>
                </c:pt>
                <c:pt idx="14160">
                  <c:v>0</c:v>
                </c:pt>
                <c:pt idx="14161">
                  <c:v>0</c:v>
                </c:pt>
                <c:pt idx="14162">
                  <c:v>0</c:v>
                </c:pt>
                <c:pt idx="14163">
                  <c:v>0</c:v>
                </c:pt>
                <c:pt idx="14164">
                  <c:v>0</c:v>
                </c:pt>
                <c:pt idx="14165">
                  <c:v>0</c:v>
                </c:pt>
                <c:pt idx="14166">
                  <c:v>0</c:v>
                </c:pt>
                <c:pt idx="14167">
                  <c:v>0</c:v>
                </c:pt>
                <c:pt idx="14168">
                  <c:v>0</c:v>
                </c:pt>
                <c:pt idx="14169">
                  <c:v>0</c:v>
                </c:pt>
                <c:pt idx="14170">
                  <c:v>0</c:v>
                </c:pt>
                <c:pt idx="14171">
                  <c:v>0</c:v>
                </c:pt>
                <c:pt idx="14172">
                  <c:v>0</c:v>
                </c:pt>
                <c:pt idx="14173">
                  <c:v>0</c:v>
                </c:pt>
                <c:pt idx="14174">
                  <c:v>0</c:v>
                </c:pt>
                <c:pt idx="14175">
                  <c:v>0</c:v>
                </c:pt>
                <c:pt idx="14176">
                  <c:v>0</c:v>
                </c:pt>
                <c:pt idx="14177">
                  <c:v>0</c:v>
                </c:pt>
                <c:pt idx="14178">
                  <c:v>0</c:v>
                </c:pt>
                <c:pt idx="14179">
                  <c:v>0</c:v>
                </c:pt>
                <c:pt idx="14180">
                  <c:v>0</c:v>
                </c:pt>
                <c:pt idx="14181">
                  <c:v>0</c:v>
                </c:pt>
                <c:pt idx="14182">
                  <c:v>0</c:v>
                </c:pt>
                <c:pt idx="14183">
                  <c:v>0</c:v>
                </c:pt>
                <c:pt idx="14184">
                  <c:v>0</c:v>
                </c:pt>
                <c:pt idx="14185">
                  <c:v>0</c:v>
                </c:pt>
                <c:pt idx="14186">
                  <c:v>0</c:v>
                </c:pt>
                <c:pt idx="14187">
                  <c:v>0</c:v>
                </c:pt>
                <c:pt idx="14188">
                  <c:v>0</c:v>
                </c:pt>
                <c:pt idx="14189">
                  <c:v>0</c:v>
                </c:pt>
                <c:pt idx="14190">
                  <c:v>0</c:v>
                </c:pt>
                <c:pt idx="14191">
                  <c:v>0</c:v>
                </c:pt>
                <c:pt idx="14192">
                  <c:v>0</c:v>
                </c:pt>
                <c:pt idx="14193">
                  <c:v>0</c:v>
                </c:pt>
                <c:pt idx="14194">
                  <c:v>0</c:v>
                </c:pt>
                <c:pt idx="14195">
                  <c:v>0</c:v>
                </c:pt>
                <c:pt idx="14196">
                  <c:v>0</c:v>
                </c:pt>
                <c:pt idx="14197">
                  <c:v>0</c:v>
                </c:pt>
                <c:pt idx="14198">
                  <c:v>0</c:v>
                </c:pt>
                <c:pt idx="14199">
                  <c:v>0</c:v>
                </c:pt>
                <c:pt idx="14200">
                  <c:v>0</c:v>
                </c:pt>
                <c:pt idx="14201">
                  <c:v>0</c:v>
                </c:pt>
                <c:pt idx="14202">
                  <c:v>0</c:v>
                </c:pt>
                <c:pt idx="14203">
                  <c:v>0</c:v>
                </c:pt>
                <c:pt idx="14204">
                  <c:v>0</c:v>
                </c:pt>
                <c:pt idx="14205">
                  <c:v>0</c:v>
                </c:pt>
                <c:pt idx="14206">
                  <c:v>0</c:v>
                </c:pt>
                <c:pt idx="14207">
                  <c:v>0</c:v>
                </c:pt>
                <c:pt idx="14208">
                  <c:v>0</c:v>
                </c:pt>
                <c:pt idx="14209">
                  <c:v>0</c:v>
                </c:pt>
                <c:pt idx="14210">
                  <c:v>0</c:v>
                </c:pt>
                <c:pt idx="14211">
                  <c:v>0</c:v>
                </c:pt>
                <c:pt idx="14212">
                  <c:v>0</c:v>
                </c:pt>
                <c:pt idx="14213">
                  <c:v>0</c:v>
                </c:pt>
                <c:pt idx="14214">
                  <c:v>0</c:v>
                </c:pt>
                <c:pt idx="14215">
                  <c:v>0</c:v>
                </c:pt>
                <c:pt idx="14216">
                  <c:v>0</c:v>
                </c:pt>
                <c:pt idx="14217">
                  <c:v>0</c:v>
                </c:pt>
                <c:pt idx="14218">
                  <c:v>0</c:v>
                </c:pt>
                <c:pt idx="14219">
                  <c:v>0</c:v>
                </c:pt>
                <c:pt idx="14220">
                  <c:v>0</c:v>
                </c:pt>
                <c:pt idx="14221">
                  <c:v>0</c:v>
                </c:pt>
                <c:pt idx="14222">
                  <c:v>0</c:v>
                </c:pt>
                <c:pt idx="14223">
                  <c:v>0</c:v>
                </c:pt>
                <c:pt idx="14224">
                  <c:v>0</c:v>
                </c:pt>
                <c:pt idx="14225">
                  <c:v>0</c:v>
                </c:pt>
                <c:pt idx="14226">
                  <c:v>0</c:v>
                </c:pt>
                <c:pt idx="14227">
                  <c:v>0</c:v>
                </c:pt>
                <c:pt idx="14228">
                  <c:v>0</c:v>
                </c:pt>
                <c:pt idx="14229">
                  <c:v>0</c:v>
                </c:pt>
                <c:pt idx="14230">
                  <c:v>0</c:v>
                </c:pt>
                <c:pt idx="14231">
                  <c:v>0</c:v>
                </c:pt>
                <c:pt idx="14232">
                  <c:v>0</c:v>
                </c:pt>
                <c:pt idx="14233">
                  <c:v>0</c:v>
                </c:pt>
                <c:pt idx="14234">
                  <c:v>0</c:v>
                </c:pt>
                <c:pt idx="14235">
                  <c:v>0</c:v>
                </c:pt>
                <c:pt idx="14236">
                  <c:v>0</c:v>
                </c:pt>
                <c:pt idx="14237">
                  <c:v>0</c:v>
                </c:pt>
                <c:pt idx="14238">
                  <c:v>0</c:v>
                </c:pt>
                <c:pt idx="14239">
                  <c:v>0</c:v>
                </c:pt>
                <c:pt idx="14240">
                  <c:v>0</c:v>
                </c:pt>
                <c:pt idx="14241">
                  <c:v>0</c:v>
                </c:pt>
                <c:pt idx="14242">
                  <c:v>0</c:v>
                </c:pt>
                <c:pt idx="14243">
                  <c:v>0</c:v>
                </c:pt>
                <c:pt idx="14244">
                  <c:v>0</c:v>
                </c:pt>
                <c:pt idx="14245">
                  <c:v>0</c:v>
                </c:pt>
                <c:pt idx="14246">
                  <c:v>0</c:v>
                </c:pt>
                <c:pt idx="14247">
                  <c:v>0</c:v>
                </c:pt>
                <c:pt idx="14248">
                  <c:v>0</c:v>
                </c:pt>
                <c:pt idx="14249">
                  <c:v>0</c:v>
                </c:pt>
                <c:pt idx="14250">
                  <c:v>0</c:v>
                </c:pt>
                <c:pt idx="14251">
                  <c:v>0</c:v>
                </c:pt>
                <c:pt idx="14252">
                  <c:v>0</c:v>
                </c:pt>
                <c:pt idx="14253">
                  <c:v>0</c:v>
                </c:pt>
                <c:pt idx="14254">
                  <c:v>0</c:v>
                </c:pt>
                <c:pt idx="14255">
                  <c:v>0</c:v>
                </c:pt>
                <c:pt idx="14256">
                  <c:v>0</c:v>
                </c:pt>
                <c:pt idx="14257">
                  <c:v>0</c:v>
                </c:pt>
                <c:pt idx="14258">
                  <c:v>0</c:v>
                </c:pt>
                <c:pt idx="14259">
                  <c:v>0</c:v>
                </c:pt>
                <c:pt idx="14260">
                  <c:v>0</c:v>
                </c:pt>
                <c:pt idx="14261">
                  <c:v>0</c:v>
                </c:pt>
                <c:pt idx="14262">
                  <c:v>0</c:v>
                </c:pt>
                <c:pt idx="14263">
                  <c:v>0</c:v>
                </c:pt>
                <c:pt idx="14264">
                  <c:v>0</c:v>
                </c:pt>
                <c:pt idx="14265">
                  <c:v>0</c:v>
                </c:pt>
                <c:pt idx="14266">
                  <c:v>0</c:v>
                </c:pt>
                <c:pt idx="14267">
                  <c:v>0</c:v>
                </c:pt>
                <c:pt idx="14268">
                  <c:v>0</c:v>
                </c:pt>
                <c:pt idx="14269">
                  <c:v>0</c:v>
                </c:pt>
                <c:pt idx="14270">
                  <c:v>0</c:v>
                </c:pt>
                <c:pt idx="14271">
                  <c:v>0</c:v>
                </c:pt>
                <c:pt idx="14272">
                  <c:v>0</c:v>
                </c:pt>
                <c:pt idx="14273">
                  <c:v>0</c:v>
                </c:pt>
                <c:pt idx="14274">
                  <c:v>0</c:v>
                </c:pt>
                <c:pt idx="14275">
                  <c:v>0</c:v>
                </c:pt>
                <c:pt idx="14276">
                  <c:v>0</c:v>
                </c:pt>
                <c:pt idx="14277">
                  <c:v>0</c:v>
                </c:pt>
                <c:pt idx="14278">
                  <c:v>0</c:v>
                </c:pt>
                <c:pt idx="14279">
                  <c:v>0</c:v>
                </c:pt>
                <c:pt idx="14280">
                  <c:v>0</c:v>
                </c:pt>
                <c:pt idx="14281">
                  <c:v>0</c:v>
                </c:pt>
                <c:pt idx="14282">
                  <c:v>0</c:v>
                </c:pt>
                <c:pt idx="14283">
                  <c:v>0</c:v>
                </c:pt>
                <c:pt idx="14284">
                  <c:v>0</c:v>
                </c:pt>
                <c:pt idx="14285">
                  <c:v>0</c:v>
                </c:pt>
                <c:pt idx="14286">
                  <c:v>0</c:v>
                </c:pt>
                <c:pt idx="14287">
                  <c:v>0</c:v>
                </c:pt>
                <c:pt idx="14288">
                  <c:v>0</c:v>
                </c:pt>
                <c:pt idx="14289">
                  <c:v>0</c:v>
                </c:pt>
                <c:pt idx="14290">
                  <c:v>0</c:v>
                </c:pt>
                <c:pt idx="14291">
                  <c:v>0</c:v>
                </c:pt>
                <c:pt idx="14292">
                  <c:v>0</c:v>
                </c:pt>
                <c:pt idx="14293">
                  <c:v>0</c:v>
                </c:pt>
                <c:pt idx="14294">
                  <c:v>0</c:v>
                </c:pt>
                <c:pt idx="14295">
                  <c:v>0</c:v>
                </c:pt>
                <c:pt idx="14296">
                  <c:v>0</c:v>
                </c:pt>
                <c:pt idx="14297">
                  <c:v>0</c:v>
                </c:pt>
                <c:pt idx="14298">
                  <c:v>0</c:v>
                </c:pt>
                <c:pt idx="14299">
                  <c:v>0</c:v>
                </c:pt>
                <c:pt idx="14300">
                  <c:v>0</c:v>
                </c:pt>
                <c:pt idx="14301">
                  <c:v>0</c:v>
                </c:pt>
                <c:pt idx="14302">
                  <c:v>0</c:v>
                </c:pt>
                <c:pt idx="14303">
                  <c:v>0</c:v>
                </c:pt>
                <c:pt idx="14304">
                  <c:v>0</c:v>
                </c:pt>
                <c:pt idx="14305">
                  <c:v>0</c:v>
                </c:pt>
                <c:pt idx="14306">
                  <c:v>0</c:v>
                </c:pt>
                <c:pt idx="14307">
                  <c:v>0</c:v>
                </c:pt>
                <c:pt idx="14308">
                  <c:v>0</c:v>
                </c:pt>
                <c:pt idx="14309">
                  <c:v>0</c:v>
                </c:pt>
                <c:pt idx="14310">
                  <c:v>0</c:v>
                </c:pt>
                <c:pt idx="14311">
                  <c:v>0</c:v>
                </c:pt>
                <c:pt idx="14312">
                  <c:v>0</c:v>
                </c:pt>
                <c:pt idx="14313">
                  <c:v>0</c:v>
                </c:pt>
                <c:pt idx="14314">
                  <c:v>0</c:v>
                </c:pt>
                <c:pt idx="14315">
                  <c:v>0</c:v>
                </c:pt>
                <c:pt idx="14316">
                  <c:v>0</c:v>
                </c:pt>
                <c:pt idx="14317">
                  <c:v>0</c:v>
                </c:pt>
                <c:pt idx="14318">
                  <c:v>0</c:v>
                </c:pt>
                <c:pt idx="14319">
                  <c:v>0</c:v>
                </c:pt>
                <c:pt idx="14320">
                  <c:v>0</c:v>
                </c:pt>
                <c:pt idx="14321">
                  <c:v>0</c:v>
                </c:pt>
                <c:pt idx="14322">
                  <c:v>0</c:v>
                </c:pt>
                <c:pt idx="14323">
                  <c:v>0</c:v>
                </c:pt>
                <c:pt idx="14324">
                  <c:v>0</c:v>
                </c:pt>
                <c:pt idx="14325">
                  <c:v>0</c:v>
                </c:pt>
                <c:pt idx="14326">
                  <c:v>0</c:v>
                </c:pt>
                <c:pt idx="14327">
                  <c:v>0</c:v>
                </c:pt>
                <c:pt idx="14328">
                  <c:v>0</c:v>
                </c:pt>
                <c:pt idx="14329">
                  <c:v>0</c:v>
                </c:pt>
                <c:pt idx="14330">
                  <c:v>0</c:v>
                </c:pt>
                <c:pt idx="14331">
                  <c:v>0</c:v>
                </c:pt>
                <c:pt idx="14332">
                  <c:v>0</c:v>
                </c:pt>
                <c:pt idx="14333">
                  <c:v>0</c:v>
                </c:pt>
                <c:pt idx="14334">
                  <c:v>0</c:v>
                </c:pt>
                <c:pt idx="14335">
                  <c:v>0</c:v>
                </c:pt>
                <c:pt idx="14336">
                  <c:v>0</c:v>
                </c:pt>
                <c:pt idx="14337">
                  <c:v>0</c:v>
                </c:pt>
                <c:pt idx="14338">
                  <c:v>0</c:v>
                </c:pt>
                <c:pt idx="14339">
                  <c:v>0</c:v>
                </c:pt>
                <c:pt idx="14340">
                  <c:v>0</c:v>
                </c:pt>
                <c:pt idx="14341">
                  <c:v>0</c:v>
                </c:pt>
                <c:pt idx="14342">
                  <c:v>0</c:v>
                </c:pt>
                <c:pt idx="14343">
                  <c:v>0</c:v>
                </c:pt>
                <c:pt idx="14344">
                  <c:v>0</c:v>
                </c:pt>
                <c:pt idx="14345">
                  <c:v>0</c:v>
                </c:pt>
                <c:pt idx="14346">
                  <c:v>0</c:v>
                </c:pt>
                <c:pt idx="14347">
                  <c:v>0</c:v>
                </c:pt>
                <c:pt idx="14348">
                  <c:v>0</c:v>
                </c:pt>
                <c:pt idx="14349">
                  <c:v>0</c:v>
                </c:pt>
                <c:pt idx="14350">
                  <c:v>0</c:v>
                </c:pt>
                <c:pt idx="14351">
                  <c:v>0</c:v>
                </c:pt>
                <c:pt idx="14352">
                  <c:v>0</c:v>
                </c:pt>
                <c:pt idx="14353">
                  <c:v>0</c:v>
                </c:pt>
                <c:pt idx="14354">
                  <c:v>0</c:v>
                </c:pt>
                <c:pt idx="14355">
                  <c:v>0</c:v>
                </c:pt>
                <c:pt idx="14356">
                  <c:v>0</c:v>
                </c:pt>
                <c:pt idx="14357">
                  <c:v>0</c:v>
                </c:pt>
                <c:pt idx="14358">
                  <c:v>0</c:v>
                </c:pt>
                <c:pt idx="14359">
                  <c:v>0</c:v>
                </c:pt>
                <c:pt idx="14360">
                  <c:v>0</c:v>
                </c:pt>
                <c:pt idx="14361">
                  <c:v>0</c:v>
                </c:pt>
                <c:pt idx="14362">
                  <c:v>0</c:v>
                </c:pt>
                <c:pt idx="14363">
                  <c:v>0</c:v>
                </c:pt>
                <c:pt idx="14364">
                  <c:v>0</c:v>
                </c:pt>
                <c:pt idx="14365">
                  <c:v>0</c:v>
                </c:pt>
                <c:pt idx="14366">
                  <c:v>0</c:v>
                </c:pt>
                <c:pt idx="14367">
                  <c:v>0</c:v>
                </c:pt>
                <c:pt idx="14368">
                  <c:v>0</c:v>
                </c:pt>
                <c:pt idx="14369">
                  <c:v>0</c:v>
                </c:pt>
                <c:pt idx="14370">
                  <c:v>0</c:v>
                </c:pt>
                <c:pt idx="14371">
                  <c:v>0</c:v>
                </c:pt>
                <c:pt idx="14372">
                  <c:v>0</c:v>
                </c:pt>
                <c:pt idx="14373">
                  <c:v>0</c:v>
                </c:pt>
                <c:pt idx="14374">
                  <c:v>0</c:v>
                </c:pt>
                <c:pt idx="14375">
                  <c:v>0</c:v>
                </c:pt>
                <c:pt idx="14376">
                  <c:v>0</c:v>
                </c:pt>
                <c:pt idx="14377">
                  <c:v>0</c:v>
                </c:pt>
                <c:pt idx="14378">
                  <c:v>0</c:v>
                </c:pt>
                <c:pt idx="14379">
                  <c:v>0</c:v>
                </c:pt>
                <c:pt idx="14380">
                  <c:v>0</c:v>
                </c:pt>
                <c:pt idx="14381">
                  <c:v>0</c:v>
                </c:pt>
                <c:pt idx="14382">
                  <c:v>0</c:v>
                </c:pt>
                <c:pt idx="14383">
                  <c:v>0</c:v>
                </c:pt>
                <c:pt idx="14384">
                  <c:v>0</c:v>
                </c:pt>
                <c:pt idx="14385">
                  <c:v>0</c:v>
                </c:pt>
                <c:pt idx="14386">
                  <c:v>0</c:v>
                </c:pt>
                <c:pt idx="14387">
                  <c:v>0</c:v>
                </c:pt>
                <c:pt idx="14388">
                  <c:v>0</c:v>
                </c:pt>
                <c:pt idx="14389">
                  <c:v>0</c:v>
                </c:pt>
                <c:pt idx="14390">
                  <c:v>0</c:v>
                </c:pt>
                <c:pt idx="14391">
                  <c:v>0</c:v>
                </c:pt>
                <c:pt idx="14392">
                  <c:v>0</c:v>
                </c:pt>
                <c:pt idx="14393">
                  <c:v>0</c:v>
                </c:pt>
                <c:pt idx="14394">
                  <c:v>0</c:v>
                </c:pt>
                <c:pt idx="14395">
                  <c:v>0</c:v>
                </c:pt>
                <c:pt idx="14396">
                  <c:v>0</c:v>
                </c:pt>
                <c:pt idx="14397">
                  <c:v>0</c:v>
                </c:pt>
                <c:pt idx="14398">
                  <c:v>0</c:v>
                </c:pt>
                <c:pt idx="14399">
                  <c:v>0</c:v>
                </c:pt>
                <c:pt idx="14400">
                  <c:v>0</c:v>
                </c:pt>
                <c:pt idx="14401">
                  <c:v>0</c:v>
                </c:pt>
                <c:pt idx="14402">
                  <c:v>0</c:v>
                </c:pt>
                <c:pt idx="14403">
                  <c:v>0</c:v>
                </c:pt>
                <c:pt idx="14404">
                  <c:v>0</c:v>
                </c:pt>
                <c:pt idx="14405">
                  <c:v>0</c:v>
                </c:pt>
                <c:pt idx="14406">
                  <c:v>0</c:v>
                </c:pt>
                <c:pt idx="14407">
                  <c:v>0</c:v>
                </c:pt>
                <c:pt idx="14408">
                  <c:v>0</c:v>
                </c:pt>
                <c:pt idx="14409">
                  <c:v>0</c:v>
                </c:pt>
                <c:pt idx="14410">
                  <c:v>0</c:v>
                </c:pt>
                <c:pt idx="14411">
                  <c:v>0</c:v>
                </c:pt>
                <c:pt idx="14412">
                  <c:v>0</c:v>
                </c:pt>
                <c:pt idx="14413">
                  <c:v>0</c:v>
                </c:pt>
                <c:pt idx="14414">
                  <c:v>0</c:v>
                </c:pt>
                <c:pt idx="14415">
                  <c:v>0</c:v>
                </c:pt>
                <c:pt idx="14416">
                  <c:v>0</c:v>
                </c:pt>
                <c:pt idx="14417">
                  <c:v>0</c:v>
                </c:pt>
                <c:pt idx="14418">
                  <c:v>0</c:v>
                </c:pt>
                <c:pt idx="14419">
                  <c:v>0</c:v>
                </c:pt>
                <c:pt idx="14420">
                  <c:v>0</c:v>
                </c:pt>
                <c:pt idx="14421">
                  <c:v>0</c:v>
                </c:pt>
                <c:pt idx="14422">
                  <c:v>0</c:v>
                </c:pt>
                <c:pt idx="14423">
                  <c:v>0</c:v>
                </c:pt>
                <c:pt idx="14424">
                  <c:v>0</c:v>
                </c:pt>
                <c:pt idx="14425">
                  <c:v>0</c:v>
                </c:pt>
                <c:pt idx="14426">
                  <c:v>0</c:v>
                </c:pt>
                <c:pt idx="14427">
                  <c:v>0</c:v>
                </c:pt>
                <c:pt idx="14428">
                  <c:v>0</c:v>
                </c:pt>
                <c:pt idx="14429">
                  <c:v>0</c:v>
                </c:pt>
                <c:pt idx="14430">
                  <c:v>0</c:v>
                </c:pt>
                <c:pt idx="14431">
                  <c:v>0</c:v>
                </c:pt>
                <c:pt idx="14432">
                  <c:v>0</c:v>
                </c:pt>
                <c:pt idx="14433">
                  <c:v>0</c:v>
                </c:pt>
                <c:pt idx="14434">
                  <c:v>0</c:v>
                </c:pt>
                <c:pt idx="14435">
                  <c:v>0</c:v>
                </c:pt>
                <c:pt idx="14436">
                  <c:v>0</c:v>
                </c:pt>
                <c:pt idx="14437">
                  <c:v>0</c:v>
                </c:pt>
                <c:pt idx="14438">
                  <c:v>0</c:v>
                </c:pt>
                <c:pt idx="14439">
                  <c:v>0</c:v>
                </c:pt>
                <c:pt idx="14440">
                  <c:v>0</c:v>
                </c:pt>
                <c:pt idx="14441">
                  <c:v>0</c:v>
                </c:pt>
                <c:pt idx="14442">
                  <c:v>0</c:v>
                </c:pt>
                <c:pt idx="14443">
                  <c:v>0</c:v>
                </c:pt>
                <c:pt idx="14444">
                  <c:v>0</c:v>
                </c:pt>
                <c:pt idx="14445">
                  <c:v>0</c:v>
                </c:pt>
                <c:pt idx="14446">
                  <c:v>0</c:v>
                </c:pt>
                <c:pt idx="14447">
                  <c:v>0</c:v>
                </c:pt>
                <c:pt idx="14448">
                  <c:v>0</c:v>
                </c:pt>
                <c:pt idx="14449">
                  <c:v>0</c:v>
                </c:pt>
                <c:pt idx="14450">
                  <c:v>0</c:v>
                </c:pt>
                <c:pt idx="14451">
                  <c:v>0</c:v>
                </c:pt>
                <c:pt idx="14452">
                  <c:v>0</c:v>
                </c:pt>
                <c:pt idx="14453">
                  <c:v>0</c:v>
                </c:pt>
                <c:pt idx="14454">
                  <c:v>0</c:v>
                </c:pt>
                <c:pt idx="14455">
                  <c:v>0</c:v>
                </c:pt>
                <c:pt idx="14456">
                  <c:v>0</c:v>
                </c:pt>
                <c:pt idx="14457">
                  <c:v>0</c:v>
                </c:pt>
                <c:pt idx="14458">
                  <c:v>0</c:v>
                </c:pt>
                <c:pt idx="14459">
                  <c:v>0</c:v>
                </c:pt>
                <c:pt idx="14460">
                  <c:v>0</c:v>
                </c:pt>
                <c:pt idx="14461">
                  <c:v>0</c:v>
                </c:pt>
                <c:pt idx="14462">
                  <c:v>0</c:v>
                </c:pt>
                <c:pt idx="14463">
                  <c:v>0</c:v>
                </c:pt>
                <c:pt idx="14464">
                  <c:v>0</c:v>
                </c:pt>
                <c:pt idx="14465">
                  <c:v>0</c:v>
                </c:pt>
                <c:pt idx="14466">
                  <c:v>0</c:v>
                </c:pt>
                <c:pt idx="14467">
                  <c:v>0</c:v>
                </c:pt>
                <c:pt idx="14468">
                  <c:v>0</c:v>
                </c:pt>
                <c:pt idx="14469">
                  <c:v>0</c:v>
                </c:pt>
                <c:pt idx="14470">
                  <c:v>0</c:v>
                </c:pt>
                <c:pt idx="14471">
                  <c:v>0</c:v>
                </c:pt>
                <c:pt idx="14472">
                  <c:v>0</c:v>
                </c:pt>
                <c:pt idx="14473">
                  <c:v>0</c:v>
                </c:pt>
                <c:pt idx="14474">
                  <c:v>0</c:v>
                </c:pt>
                <c:pt idx="14475">
                  <c:v>0</c:v>
                </c:pt>
                <c:pt idx="14476">
                  <c:v>0</c:v>
                </c:pt>
                <c:pt idx="14477">
                  <c:v>0</c:v>
                </c:pt>
                <c:pt idx="14478">
                  <c:v>0</c:v>
                </c:pt>
                <c:pt idx="14479">
                  <c:v>0</c:v>
                </c:pt>
                <c:pt idx="14480">
                  <c:v>0</c:v>
                </c:pt>
                <c:pt idx="14481">
                  <c:v>0</c:v>
                </c:pt>
                <c:pt idx="14482">
                  <c:v>0</c:v>
                </c:pt>
                <c:pt idx="14483">
                  <c:v>0</c:v>
                </c:pt>
                <c:pt idx="14484">
                  <c:v>0</c:v>
                </c:pt>
                <c:pt idx="14485">
                  <c:v>0</c:v>
                </c:pt>
                <c:pt idx="14486">
                  <c:v>0</c:v>
                </c:pt>
                <c:pt idx="14487">
                  <c:v>0</c:v>
                </c:pt>
                <c:pt idx="14488">
                  <c:v>0</c:v>
                </c:pt>
                <c:pt idx="14489">
                  <c:v>0</c:v>
                </c:pt>
                <c:pt idx="14490">
                  <c:v>0</c:v>
                </c:pt>
                <c:pt idx="14491">
                  <c:v>0</c:v>
                </c:pt>
                <c:pt idx="14492">
                  <c:v>0</c:v>
                </c:pt>
                <c:pt idx="14493">
                  <c:v>0</c:v>
                </c:pt>
                <c:pt idx="14494">
                  <c:v>0</c:v>
                </c:pt>
                <c:pt idx="14495">
                  <c:v>0</c:v>
                </c:pt>
                <c:pt idx="14496">
                  <c:v>0</c:v>
                </c:pt>
                <c:pt idx="14497">
                  <c:v>0</c:v>
                </c:pt>
                <c:pt idx="14498">
                  <c:v>0</c:v>
                </c:pt>
                <c:pt idx="14499">
                  <c:v>0</c:v>
                </c:pt>
                <c:pt idx="14500">
                  <c:v>0</c:v>
                </c:pt>
                <c:pt idx="14501">
                  <c:v>0</c:v>
                </c:pt>
                <c:pt idx="14502">
                  <c:v>0</c:v>
                </c:pt>
                <c:pt idx="14503">
                  <c:v>0</c:v>
                </c:pt>
                <c:pt idx="14504">
                  <c:v>0</c:v>
                </c:pt>
                <c:pt idx="14505">
                  <c:v>0</c:v>
                </c:pt>
                <c:pt idx="14506">
                  <c:v>0</c:v>
                </c:pt>
                <c:pt idx="14507">
                  <c:v>0</c:v>
                </c:pt>
                <c:pt idx="14508">
                  <c:v>0</c:v>
                </c:pt>
                <c:pt idx="14509">
                  <c:v>0</c:v>
                </c:pt>
                <c:pt idx="14510">
                  <c:v>0</c:v>
                </c:pt>
                <c:pt idx="14511">
                  <c:v>0</c:v>
                </c:pt>
                <c:pt idx="14512">
                  <c:v>0</c:v>
                </c:pt>
                <c:pt idx="14513">
                  <c:v>0</c:v>
                </c:pt>
                <c:pt idx="14514">
                  <c:v>0</c:v>
                </c:pt>
                <c:pt idx="14515">
                  <c:v>0</c:v>
                </c:pt>
                <c:pt idx="14516">
                  <c:v>0</c:v>
                </c:pt>
                <c:pt idx="14517">
                  <c:v>0</c:v>
                </c:pt>
                <c:pt idx="14518">
                  <c:v>0</c:v>
                </c:pt>
                <c:pt idx="14519">
                  <c:v>0</c:v>
                </c:pt>
                <c:pt idx="14520">
                  <c:v>0</c:v>
                </c:pt>
                <c:pt idx="14521">
                  <c:v>0</c:v>
                </c:pt>
                <c:pt idx="14522">
                  <c:v>0</c:v>
                </c:pt>
                <c:pt idx="14523">
                  <c:v>0</c:v>
                </c:pt>
                <c:pt idx="14524">
                  <c:v>0</c:v>
                </c:pt>
                <c:pt idx="14525">
                  <c:v>0</c:v>
                </c:pt>
                <c:pt idx="14526">
                  <c:v>0</c:v>
                </c:pt>
                <c:pt idx="14527">
                  <c:v>0</c:v>
                </c:pt>
                <c:pt idx="14528">
                  <c:v>0</c:v>
                </c:pt>
                <c:pt idx="14529">
                  <c:v>0</c:v>
                </c:pt>
                <c:pt idx="14530">
                  <c:v>0</c:v>
                </c:pt>
                <c:pt idx="14531">
                  <c:v>0</c:v>
                </c:pt>
                <c:pt idx="14532">
                  <c:v>0</c:v>
                </c:pt>
                <c:pt idx="14533">
                  <c:v>0</c:v>
                </c:pt>
                <c:pt idx="14534">
                  <c:v>0</c:v>
                </c:pt>
                <c:pt idx="14535">
                  <c:v>0</c:v>
                </c:pt>
                <c:pt idx="14536">
                  <c:v>0</c:v>
                </c:pt>
                <c:pt idx="14537">
                  <c:v>0</c:v>
                </c:pt>
                <c:pt idx="14538">
                  <c:v>0</c:v>
                </c:pt>
                <c:pt idx="14539">
                  <c:v>0</c:v>
                </c:pt>
                <c:pt idx="14540">
                  <c:v>0</c:v>
                </c:pt>
                <c:pt idx="14541">
                  <c:v>0</c:v>
                </c:pt>
                <c:pt idx="14542">
                  <c:v>0</c:v>
                </c:pt>
                <c:pt idx="14543">
                  <c:v>0</c:v>
                </c:pt>
                <c:pt idx="14544">
                  <c:v>0</c:v>
                </c:pt>
                <c:pt idx="14545">
                  <c:v>0</c:v>
                </c:pt>
                <c:pt idx="14546">
                  <c:v>0</c:v>
                </c:pt>
                <c:pt idx="14547">
                  <c:v>0</c:v>
                </c:pt>
                <c:pt idx="14548">
                  <c:v>0</c:v>
                </c:pt>
                <c:pt idx="14549">
                  <c:v>0</c:v>
                </c:pt>
                <c:pt idx="14550">
                  <c:v>0</c:v>
                </c:pt>
                <c:pt idx="14551">
                  <c:v>0</c:v>
                </c:pt>
                <c:pt idx="14552">
                  <c:v>0</c:v>
                </c:pt>
                <c:pt idx="14553">
                  <c:v>0</c:v>
                </c:pt>
                <c:pt idx="14554">
                  <c:v>0</c:v>
                </c:pt>
                <c:pt idx="14555">
                  <c:v>0</c:v>
                </c:pt>
                <c:pt idx="14556">
                  <c:v>0</c:v>
                </c:pt>
                <c:pt idx="14557">
                  <c:v>0</c:v>
                </c:pt>
                <c:pt idx="14558">
                  <c:v>0</c:v>
                </c:pt>
                <c:pt idx="14559">
                  <c:v>0</c:v>
                </c:pt>
                <c:pt idx="14560">
                  <c:v>0</c:v>
                </c:pt>
                <c:pt idx="14561">
                  <c:v>0</c:v>
                </c:pt>
                <c:pt idx="14562">
                  <c:v>0</c:v>
                </c:pt>
                <c:pt idx="14563">
                  <c:v>0</c:v>
                </c:pt>
                <c:pt idx="14564">
                  <c:v>0</c:v>
                </c:pt>
                <c:pt idx="14565">
                  <c:v>0</c:v>
                </c:pt>
                <c:pt idx="14566">
                  <c:v>0</c:v>
                </c:pt>
                <c:pt idx="14567">
                  <c:v>0</c:v>
                </c:pt>
                <c:pt idx="14568">
                  <c:v>0</c:v>
                </c:pt>
                <c:pt idx="14569">
                  <c:v>0</c:v>
                </c:pt>
                <c:pt idx="14570">
                  <c:v>0</c:v>
                </c:pt>
                <c:pt idx="14571">
                  <c:v>0</c:v>
                </c:pt>
                <c:pt idx="14572">
                  <c:v>0</c:v>
                </c:pt>
                <c:pt idx="14573">
                  <c:v>0</c:v>
                </c:pt>
                <c:pt idx="14574">
                  <c:v>0</c:v>
                </c:pt>
                <c:pt idx="14575">
                  <c:v>0</c:v>
                </c:pt>
                <c:pt idx="14576">
                  <c:v>0</c:v>
                </c:pt>
                <c:pt idx="14577">
                  <c:v>0</c:v>
                </c:pt>
                <c:pt idx="14578">
                  <c:v>0</c:v>
                </c:pt>
                <c:pt idx="14579">
                  <c:v>0</c:v>
                </c:pt>
                <c:pt idx="14580">
                  <c:v>0</c:v>
                </c:pt>
                <c:pt idx="14581">
                  <c:v>0</c:v>
                </c:pt>
                <c:pt idx="14582">
                  <c:v>0</c:v>
                </c:pt>
                <c:pt idx="14583">
                  <c:v>0</c:v>
                </c:pt>
                <c:pt idx="14584">
                  <c:v>0</c:v>
                </c:pt>
                <c:pt idx="14585">
                  <c:v>0</c:v>
                </c:pt>
                <c:pt idx="14586">
                  <c:v>0</c:v>
                </c:pt>
                <c:pt idx="14587">
                  <c:v>0</c:v>
                </c:pt>
                <c:pt idx="14588">
                  <c:v>0</c:v>
                </c:pt>
                <c:pt idx="14589">
                  <c:v>0</c:v>
                </c:pt>
                <c:pt idx="14590">
                  <c:v>0</c:v>
                </c:pt>
                <c:pt idx="14591">
                  <c:v>0</c:v>
                </c:pt>
                <c:pt idx="14592">
                  <c:v>0</c:v>
                </c:pt>
                <c:pt idx="14593">
                  <c:v>0</c:v>
                </c:pt>
                <c:pt idx="14594">
                  <c:v>0</c:v>
                </c:pt>
                <c:pt idx="14595">
                  <c:v>0</c:v>
                </c:pt>
                <c:pt idx="14596">
                  <c:v>0</c:v>
                </c:pt>
                <c:pt idx="14597">
                  <c:v>0</c:v>
                </c:pt>
                <c:pt idx="14598">
                  <c:v>0</c:v>
                </c:pt>
                <c:pt idx="14599">
                  <c:v>0</c:v>
                </c:pt>
                <c:pt idx="14600">
                  <c:v>0</c:v>
                </c:pt>
                <c:pt idx="14601">
                  <c:v>0</c:v>
                </c:pt>
                <c:pt idx="14602">
                  <c:v>0</c:v>
                </c:pt>
                <c:pt idx="14603">
                  <c:v>0</c:v>
                </c:pt>
                <c:pt idx="14604">
                  <c:v>0</c:v>
                </c:pt>
                <c:pt idx="14605">
                  <c:v>0</c:v>
                </c:pt>
                <c:pt idx="14606">
                  <c:v>0</c:v>
                </c:pt>
                <c:pt idx="14607">
                  <c:v>0</c:v>
                </c:pt>
                <c:pt idx="14608">
                  <c:v>0</c:v>
                </c:pt>
                <c:pt idx="14609">
                  <c:v>0</c:v>
                </c:pt>
                <c:pt idx="14610">
                  <c:v>0</c:v>
                </c:pt>
                <c:pt idx="14611">
                  <c:v>0</c:v>
                </c:pt>
                <c:pt idx="14612">
                  <c:v>0</c:v>
                </c:pt>
                <c:pt idx="14613">
                  <c:v>0</c:v>
                </c:pt>
                <c:pt idx="14614">
                  <c:v>0</c:v>
                </c:pt>
                <c:pt idx="14615">
                  <c:v>0</c:v>
                </c:pt>
                <c:pt idx="14616">
                  <c:v>0</c:v>
                </c:pt>
                <c:pt idx="14617">
                  <c:v>0</c:v>
                </c:pt>
                <c:pt idx="14618">
                  <c:v>0</c:v>
                </c:pt>
                <c:pt idx="14619">
                  <c:v>0</c:v>
                </c:pt>
                <c:pt idx="14620">
                  <c:v>0</c:v>
                </c:pt>
                <c:pt idx="14621">
                  <c:v>0</c:v>
                </c:pt>
                <c:pt idx="14622">
                  <c:v>0</c:v>
                </c:pt>
                <c:pt idx="14623">
                  <c:v>0</c:v>
                </c:pt>
                <c:pt idx="14624">
                  <c:v>0</c:v>
                </c:pt>
                <c:pt idx="14625">
                  <c:v>0</c:v>
                </c:pt>
                <c:pt idx="14626">
                  <c:v>0</c:v>
                </c:pt>
                <c:pt idx="14627">
                  <c:v>0</c:v>
                </c:pt>
                <c:pt idx="14628">
                  <c:v>0</c:v>
                </c:pt>
                <c:pt idx="14629">
                  <c:v>0</c:v>
                </c:pt>
                <c:pt idx="14630">
                  <c:v>0</c:v>
                </c:pt>
                <c:pt idx="14631">
                  <c:v>0</c:v>
                </c:pt>
                <c:pt idx="14632">
                  <c:v>0</c:v>
                </c:pt>
                <c:pt idx="14633">
                  <c:v>0</c:v>
                </c:pt>
                <c:pt idx="14634">
                  <c:v>0</c:v>
                </c:pt>
                <c:pt idx="14635">
                  <c:v>0</c:v>
                </c:pt>
                <c:pt idx="14636">
                  <c:v>0</c:v>
                </c:pt>
                <c:pt idx="14637">
                  <c:v>0</c:v>
                </c:pt>
                <c:pt idx="14638">
                  <c:v>0</c:v>
                </c:pt>
                <c:pt idx="14639">
                  <c:v>0</c:v>
                </c:pt>
                <c:pt idx="14640">
                  <c:v>0</c:v>
                </c:pt>
                <c:pt idx="14641">
                  <c:v>0</c:v>
                </c:pt>
                <c:pt idx="14642">
                  <c:v>0</c:v>
                </c:pt>
                <c:pt idx="14643">
                  <c:v>0</c:v>
                </c:pt>
                <c:pt idx="14644">
                  <c:v>0</c:v>
                </c:pt>
                <c:pt idx="14645">
                  <c:v>0</c:v>
                </c:pt>
                <c:pt idx="14646">
                  <c:v>0</c:v>
                </c:pt>
                <c:pt idx="14647">
                  <c:v>0</c:v>
                </c:pt>
                <c:pt idx="14648">
                  <c:v>0</c:v>
                </c:pt>
                <c:pt idx="14649">
                  <c:v>0</c:v>
                </c:pt>
                <c:pt idx="14650">
                  <c:v>0</c:v>
                </c:pt>
                <c:pt idx="14651">
                  <c:v>0</c:v>
                </c:pt>
                <c:pt idx="14652">
                  <c:v>0</c:v>
                </c:pt>
                <c:pt idx="14653">
                  <c:v>0</c:v>
                </c:pt>
                <c:pt idx="14654">
                  <c:v>0</c:v>
                </c:pt>
                <c:pt idx="14655">
                  <c:v>0</c:v>
                </c:pt>
                <c:pt idx="14656">
                  <c:v>0</c:v>
                </c:pt>
                <c:pt idx="14657">
                  <c:v>0</c:v>
                </c:pt>
                <c:pt idx="14658">
                  <c:v>0</c:v>
                </c:pt>
                <c:pt idx="14659">
                  <c:v>0</c:v>
                </c:pt>
                <c:pt idx="14660">
                  <c:v>0</c:v>
                </c:pt>
                <c:pt idx="14661">
                  <c:v>0</c:v>
                </c:pt>
                <c:pt idx="14662">
                  <c:v>0</c:v>
                </c:pt>
                <c:pt idx="14663">
                  <c:v>0</c:v>
                </c:pt>
                <c:pt idx="14664">
                  <c:v>0</c:v>
                </c:pt>
                <c:pt idx="14665">
                  <c:v>0</c:v>
                </c:pt>
                <c:pt idx="14666">
                  <c:v>0</c:v>
                </c:pt>
                <c:pt idx="14667">
                  <c:v>0</c:v>
                </c:pt>
                <c:pt idx="14668">
                  <c:v>0</c:v>
                </c:pt>
                <c:pt idx="14669">
                  <c:v>0</c:v>
                </c:pt>
                <c:pt idx="14670">
                  <c:v>0</c:v>
                </c:pt>
                <c:pt idx="14671">
                  <c:v>0</c:v>
                </c:pt>
                <c:pt idx="14672">
                  <c:v>0</c:v>
                </c:pt>
                <c:pt idx="14673">
                  <c:v>0</c:v>
                </c:pt>
                <c:pt idx="14674">
                  <c:v>0</c:v>
                </c:pt>
                <c:pt idx="14675">
                  <c:v>0</c:v>
                </c:pt>
                <c:pt idx="14676">
                  <c:v>0</c:v>
                </c:pt>
                <c:pt idx="14677">
                  <c:v>0</c:v>
                </c:pt>
                <c:pt idx="14678">
                  <c:v>0</c:v>
                </c:pt>
                <c:pt idx="14679">
                  <c:v>0</c:v>
                </c:pt>
                <c:pt idx="14680">
                  <c:v>0</c:v>
                </c:pt>
                <c:pt idx="14681">
                  <c:v>0</c:v>
                </c:pt>
                <c:pt idx="14682">
                  <c:v>0</c:v>
                </c:pt>
                <c:pt idx="14683">
                  <c:v>0</c:v>
                </c:pt>
                <c:pt idx="14684">
                  <c:v>0</c:v>
                </c:pt>
                <c:pt idx="14685">
                  <c:v>0</c:v>
                </c:pt>
                <c:pt idx="14686">
                  <c:v>0</c:v>
                </c:pt>
                <c:pt idx="14687">
                  <c:v>0</c:v>
                </c:pt>
                <c:pt idx="14688">
                  <c:v>0</c:v>
                </c:pt>
                <c:pt idx="14689">
                  <c:v>0</c:v>
                </c:pt>
                <c:pt idx="14690">
                  <c:v>0</c:v>
                </c:pt>
                <c:pt idx="14691">
                  <c:v>0</c:v>
                </c:pt>
                <c:pt idx="14692">
                  <c:v>0</c:v>
                </c:pt>
                <c:pt idx="14693">
                  <c:v>0</c:v>
                </c:pt>
                <c:pt idx="14694">
                  <c:v>0</c:v>
                </c:pt>
                <c:pt idx="14695">
                  <c:v>0</c:v>
                </c:pt>
                <c:pt idx="14696">
                  <c:v>0</c:v>
                </c:pt>
                <c:pt idx="14697">
                  <c:v>0</c:v>
                </c:pt>
                <c:pt idx="14698">
                  <c:v>0</c:v>
                </c:pt>
                <c:pt idx="14699">
                  <c:v>0</c:v>
                </c:pt>
                <c:pt idx="14700">
                  <c:v>0</c:v>
                </c:pt>
                <c:pt idx="14701">
                  <c:v>0</c:v>
                </c:pt>
                <c:pt idx="14702">
                  <c:v>0</c:v>
                </c:pt>
                <c:pt idx="14703">
                  <c:v>0</c:v>
                </c:pt>
                <c:pt idx="14704">
                  <c:v>0</c:v>
                </c:pt>
                <c:pt idx="14705">
                  <c:v>0</c:v>
                </c:pt>
                <c:pt idx="14706">
                  <c:v>0</c:v>
                </c:pt>
                <c:pt idx="14707">
                  <c:v>0</c:v>
                </c:pt>
                <c:pt idx="14708">
                  <c:v>0</c:v>
                </c:pt>
                <c:pt idx="14709">
                  <c:v>0</c:v>
                </c:pt>
                <c:pt idx="14710">
                  <c:v>0</c:v>
                </c:pt>
                <c:pt idx="14711">
                  <c:v>0</c:v>
                </c:pt>
                <c:pt idx="14712">
                  <c:v>0</c:v>
                </c:pt>
                <c:pt idx="14713">
                  <c:v>0</c:v>
                </c:pt>
                <c:pt idx="14714">
                  <c:v>0</c:v>
                </c:pt>
                <c:pt idx="14715">
                  <c:v>0</c:v>
                </c:pt>
                <c:pt idx="14716">
                  <c:v>0</c:v>
                </c:pt>
                <c:pt idx="14717">
                  <c:v>0</c:v>
                </c:pt>
                <c:pt idx="14718">
                  <c:v>0</c:v>
                </c:pt>
                <c:pt idx="14719">
                  <c:v>0</c:v>
                </c:pt>
                <c:pt idx="14720">
                  <c:v>0</c:v>
                </c:pt>
                <c:pt idx="14721">
                  <c:v>0</c:v>
                </c:pt>
                <c:pt idx="14722">
                  <c:v>0</c:v>
                </c:pt>
                <c:pt idx="14723">
                  <c:v>0</c:v>
                </c:pt>
                <c:pt idx="14724">
                  <c:v>0</c:v>
                </c:pt>
                <c:pt idx="14725">
                  <c:v>0</c:v>
                </c:pt>
                <c:pt idx="14726">
                  <c:v>0</c:v>
                </c:pt>
                <c:pt idx="14727">
                  <c:v>0</c:v>
                </c:pt>
                <c:pt idx="14728">
                  <c:v>0</c:v>
                </c:pt>
                <c:pt idx="14729">
                  <c:v>0</c:v>
                </c:pt>
                <c:pt idx="14730">
                  <c:v>0</c:v>
                </c:pt>
                <c:pt idx="14731">
                  <c:v>0</c:v>
                </c:pt>
                <c:pt idx="14732">
                  <c:v>0</c:v>
                </c:pt>
                <c:pt idx="14733">
                  <c:v>0</c:v>
                </c:pt>
                <c:pt idx="14734">
                  <c:v>0</c:v>
                </c:pt>
                <c:pt idx="14735">
                  <c:v>0</c:v>
                </c:pt>
                <c:pt idx="14736">
                  <c:v>0</c:v>
                </c:pt>
                <c:pt idx="14737">
                  <c:v>0</c:v>
                </c:pt>
                <c:pt idx="14738">
                  <c:v>0</c:v>
                </c:pt>
                <c:pt idx="14739">
                  <c:v>0</c:v>
                </c:pt>
                <c:pt idx="14740">
                  <c:v>0</c:v>
                </c:pt>
                <c:pt idx="14741">
                  <c:v>0</c:v>
                </c:pt>
                <c:pt idx="14742">
                  <c:v>0</c:v>
                </c:pt>
                <c:pt idx="14743">
                  <c:v>0</c:v>
                </c:pt>
                <c:pt idx="14744">
                  <c:v>0</c:v>
                </c:pt>
                <c:pt idx="14745">
                  <c:v>0</c:v>
                </c:pt>
                <c:pt idx="14746">
                  <c:v>0</c:v>
                </c:pt>
                <c:pt idx="14747">
                  <c:v>0</c:v>
                </c:pt>
                <c:pt idx="14748">
                  <c:v>0</c:v>
                </c:pt>
                <c:pt idx="14749">
                  <c:v>0</c:v>
                </c:pt>
                <c:pt idx="14750">
                  <c:v>0</c:v>
                </c:pt>
                <c:pt idx="14751">
                  <c:v>0</c:v>
                </c:pt>
                <c:pt idx="14752">
                  <c:v>0</c:v>
                </c:pt>
                <c:pt idx="14753">
                  <c:v>0</c:v>
                </c:pt>
                <c:pt idx="14754">
                  <c:v>0</c:v>
                </c:pt>
                <c:pt idx="14755">
                  <c:v>0</c:v>
                </c:pt>
                <c:pt idx="14756">
                  <c:v>0</c:v>
                </c:pt>
                <c:pt idx="14757">
                  <c:v>0</c:v>
                </c:pt>
                <c:pt idx="14758">
                  <c:v>0</c:v>
                </c:pt>
                <c:pt idx="14759">
                  <c:v>0</c:v>
                </c:pt>
                <c:pt idx="14760">
                  <c:v>0</c:v>
                </c:pt>
                <c:pt idx="14761">
                  <c:v>0</c:v>
                </c:pt>
                <c:pt idx="14762">
                  <c:v>0</c:v>
                </c:pt>
                <c:pt idx="14763">
                  <c:v>0</c:v>
                </c:pt>
                <c:pt idx="14764">
                  <c:v>0</c:v>
                </c:pt>
                <c:pt idx="14765">
                  <c:v>0</c:v>
                </c:pt>
                <c:pt idx="14766">
                  <c:v>0</c:v>
                </c:pt>
                <c:pt idx="14767">
                  <c:v>0</c:v>
                </c:pt>
                <c:pt idx="14768">
                  <c:v>0</c:v>
                </c:pt>
                <c:pt idx="14769">
                  <c:v>0</c:v>
                </c:pt>
                <c:pt idx="14770">
                  <c:v>0</c:v>
                </c:pt>
                <c:pt idx="14771">
                  <c:v>0</c:v>
                </c:pt>
                <c:pt idx="14772">
                  <c:v>0</c:v>
                </c:pt>
                <c:pt idx="14773">
                  <c:v>0</c:v>
                </c:pt>
                <c:pt idx="14774">
                  <c:v>0</c:v>
                </c:pt>
                <c:pt idx="14775">
                  <c:v>0</c:v>
                </c:pt>
                <c:pt idx="14776">
                  <c:v>0</c:v>
                </c:pt>
                <c:pt idx="14777">
                  <c:v>0</c:v>
                </c:pt>
                <c:pt idx="14778">
                  <c:v>0</c:v>
                </c:pt>
                <c:pt idx="14779">
                  <c:v>0</c:v>
                </c:pt>
                <c:pt idx="14780">
                  <c:v>0</c:v>
                </c:pt>
                <c:pt idx="14781">
                  <c:v>0</c:v>
                </c:pt>
                <c:pt idx="14782">
                  <c:v>0</c:v>
                </c:pt>
                <c:pt idx="14783">
                  <c:v>0</c:v>
                </c:pt>
                <c:pt idx="14784">
                  <c:v>0</c:v>
                </c:pt>
                <c:pt idx="14785">
                  <c:v>0</c:v>
                </c:pt>
                <c:pt idx="14786">
                  <c:v>0</c:v>
                </c:pt>
                <c:pt idx="14787">
                  <c:v>0</c:v>
                </c:pt>
                <c:pt idx="14788">
                  <c:v>0</c:v>
                </c:pt>
                <c:pt idx="14789">
                  <c:v>0</c:v>
                </c:pt>
                <c:pt idx="14790">
                  <c:v>0</c:v>
                </c:pt>
                <c:pt idx="14791">
                  <c:v>0</c:v>
                </c:pt>
                <c:pt idx="14792">
                  <c:v>0</c:v>
                </c:pt>
                <c:pt idx="14793">
                  <c:v>0</c:v>
                </c:pt>
                <c:pt idx="14794">
                  <c:v>0</c:v>
                </c:pt>
                <c:pt idx="14795">
                  <c:v>0</c:v>
                </c:pt>
                <c:pt idx="14796">
                  <c:v>0</c:v>
                </c:pt>
                <c:pt idx="14797">
                  <c:v>0</c:v>
                </c:pt>
                <c:pt idx="14798">
                  <c:v>0</c:v>
                </c:pt>
                <c:pt idx="14799">
                  <c:v>0</c:v>
                </c:pt>
                <c:pt idx="14800">
                  <c:v>0</c:v>
                </c:pt>
                <c:pt idx="14801">
                  <c:v>0</c:v>
                </c:pt>
                <c:pt idx="14802">
                  <c:v>0</c:v>
                </c:pt>
                <c:pt idx="14803">
                  <c:v>0</c:v>
                </c:pt>
                <c:pt idx="14804">
                  <c:v>0</c:v>
                </c:pt>
                <c:pt idx="14805">
                  <c:v>0</c:v>
                </c:pt>
                <c:pt idx="14806">
                  <c:v>0</c:v>
                </c:pt>
                <c:pt idx="14807">
                  <c:v>0</c:v>
                </c:pt>
                <c:pt idx="14808">
                  <c:v>0</c:v>
                </c:pt>
                <c:pt idx="14809">
                  <c:v>0</c:v>
                </c:pt>
                <c:pt idx="14810">
                  <c:v>0</c:v>
                </c:pt>
                <c:pt idx="14811">
                  <c:v>0</c:v>
                </c:pt>
                <c:pt idx="14812">
                  <c:v>0</c:v>
                </c:pt>
                <c:pt idx="14813">
                  <c:v>0</c:v>
                </c:pt>
                <c:pt idx="14814">
                  <c:v>0</c:v>
                </c:pt>
                <c:pt idx="14815">
                  <c:v>0</c:v>
                </c:pt>
                <c:pt idx="14816">
                  <c:v>0</c:v>
                </c:pt>
                <c:pt idx="14817">
                  <c:v>0</c:v>
                </c:pt>
                <c:pt idx="14818">
                  <c:v>0</c:v>
                </c:pt>
                <c:pt idx="14819">
                  <c:v>0</c:v>
                </c:pt>
                <c:pt idx="14820">
                  <c:v>0</c:v>
                </c:pt>
                <c:pt idx="14821">
                  <c:v>0</c:v>
                </c:pt>
                <c:pt idx="14822">
                  <c:v>0</c:v>
                </c:pt>
                <c:pt idx="14823">
                  <c:v>0</c:v>
                </c:pt>
                <c:pt idx="14824">
                  <c:v>0</c:v>
                </c:pt>
                <c:pt idx="14825">
                  <c:v>0</c:v>
                </c:pt>
                <c:pt idx="14826">
                  <c:v>0</c:v>
                </c:pt>
                <c:pt idx="14827">
                  <c:v>0</c:v>
                </c:pt>
                <c:pt idx="14828">
                  <c:v>0</c:v>
                </c:pt>
                <c:pt idx="14829">
                  <c:v>0</c:v>
                </c:pt>
                <c:pt idx="14830">
                  <c:v>0</c:v>
                </c:pt>
                <c:pt idx="14831">
                  <c:v>0</c:v>
                </c:pt>
                <c:pt idx="14832">
                  <c:v>0</c:v>
                </c:pt>
                <c:pt idx="14833">
                  <c:v>0</c:v>
                </c:pt>
                <c:pt idx="14834">
                  <c:v>0</c:v>
                </c:pt>
                <c:pt idx="14835">
                  <c:v>0</c:v>
                </c:pt>
                <c:pt idx="14836">
                  <c:v>0</c:v>
                </c:pt>
                <c:pt idx="14837">
                  <c:v>0</c:v>
                </c:pt>
                <c:pt idx="14838">
                  <c:v>0</c:v>
                </c:pt>
                <c:pt idx="14839">
                  <c:v>0</c:v>
                </c:pt>
                <c:pt idx="14840">
                  <c:v>0</c:v>
                </c:pt>
                <c:pt idx="14841">
                  <c:v>0</c:v>
                </c:pt>
                <c:pt idx="14842">
                  <c:v>0</c:v>
                </c:pt>
                <c:pt idx="14843">
                  <c:v>0</c:v>
                </c:pt>
                <c:pt idx="14844">
                  <c:v>0</c:v>
                </c:pt>
                <c:pt idx="14845">
                  <c:v>0</c:v>
                </c:pt>
                <c:pt idx="14846">
                  <c:v>0</c:v>
                </c:pt>
                <c:pt idx="14847">
                  <c:v>0</c:v>
                </c:pt>
                <c:pt idx="14848">
                  <c:v>0</c:v>
                </c:pt>
                <c:pt idx="14849">
                  <c:v>0</c:v>
                </c:pt>
                <c:pt idx="14850">
                  <c:v>0</c:v>
                </c:pt>
                <c:pt idx="14851">
                  <c:v>0</c:v>
                </c:pt>
                <c:pt idx="14852">
                  <c:v>0</c:v>
                </c:pt>
                <c:pt idx="14853">
                  <c:v>0</c:v>
                </c:pt>
                <c:pt idx="14854">
                  <c:v>0</c:v>
                </c:pt>
                <c:pt idx="14855">
                  <c:v>0</c:v>
                </c:pt>
                <c:pt idx="14856">
                  <c:v>0</c:v>
                </c:pt>
                <c:pt idx="14857">
                  <c:v>0</c:v>
                </c:pt>
                <c:pt idx="14858">
                  <c:v>0</c:v>
                </c:pt>
                <c:pt idx="14859">
                  <c:v>0</c:v>
                </c:pt>
                <c:pt idx="14860">
                  <c:v>0</c:v>
                </c:pt>
                <c:pt idx="14861">
                  <c:v>0</c:v>
                </c:pt>
                <c:pt idx="14862">
                  <c:v>0</c:v>
                </c:pt>
                <c:pt idx="14863">
                  <c:v>0</c:v>
                </c:pt>
                <c:pt idx="14864">
                  <c:v>0</c:v>
                </c:pt>
                <c:pt idx="14865">
                  <c:v>0</c:v>
                </c:pt>
                <c:pt idx="14866">
                  <c:v>0</c:v>
                </c:pt>
                <c:pt idx="14867">
                  <c:v>0</c:v>
                </c:pt>
                <c:pt idx="14868">
                  <c:v>0</c:v>
                </c:pt>
                <c:pt idx="14869">
                  <c:v>0</c:v>
                </c:pt>
                <c:pt idx="14870">
                  <c:v>0</c:v>
                </c:pt>
                <c:pt idx="14871">
                  <c:v>0</c:v>
                </c:pt>
                <c:pt idx="14872">
                  <c:v>0</c:v>
                </c:pt>
                <c:pt idx="14873">
                  <c:v>0</c:v>
                </c:pt>
                <c:pt idx="14874">
                  <c:v>0</c:v>
                </c:pt>
                <c:pt idx="14875">
                  <c:v>0</c:v>
                </c:pt>
                <c:pt idx="14876">
                  <c:v>0</c:v>
                </c:pt>
                <c:pt idx="14877">
                  <c:v>0</c:v>
                </c:pt>
                <c:pt idx="14878">
                  <c:v>0</c:v>
                </c:pt>
                <c:pt idx="14879">
                  <c:v>0</c:v>
                </c:pt>
                <c:pt idx="14880">
                  <c:v>0</c:v>
                </c:pt>
                <c:pt idx="14881">
                  <c:v>0</c:v>
                </c:pt>
                <c:pt idx="14882">
                  <c:v>0</c:v>
                </c:pt>
                <c:pt idx="14883">
                  <c:v>0</c:v>
                </c:pt>
                <c:pt idx="14884">
                  <c:v>0</c:v>
                </c:pt>
                <c:pt idx="14885">
                  <c:v>0</c:v>
                </c:pt>
                <c:pt idx="14886">
                  <c:v>0</c:v>
                </c:pt>
                <c:pt idx="14887">
                  <c:v>0</c:v>
                </c:pt>
                <c:pt idx="14888">
                  <c:v>0</c:v>
                </c:pt>
                <c:pt idx="14889">
                  <c:v>0</c:v>
                </c:pt>
                <c:pt idx="14890">
                  <c:v>0</c:v>
                </c:pt>
                <c:pt idx="14891">
                  <c:v>0</c:v>
                </c:pt>
                <c:pt idx="14892">
                  <c:v>0</c:v>
                </c:pt>
                <c:pt idx="14893">
                  <c:v>0</c:v>
                </c:pt>
                <c:pt idx="14894">
                  <c:v>0</c:v>
                </c:pt>
                <c:pt idx="14895">
                  <c:v>0</c:v>
                </c:pt>
                <c:pt idx="14896">
                  <c:v>0</c:v>
                </c:pt>
                <c:pt idx="14897">
                  <c:v>0</c:v>
                </c:pt>
                <c:pt idx="14898">
                  <c:v>0</c:v>
                </c:pt>
                <c:pt idx="14899">
                  <c:v>0</c:v>
                </c:pt>
                <c:pt idx="14900">
                  <c:v>0</c:v>
                </c:pt>
                <c:pt idx="14901">
                  <c:v>0</c:v>
                </c:pt>
                <c:pt idx="14902">
                  <c:v>0</c:v>
                </c:pt>
                <c:pt idx="14903">
                  <c:v>0</c:v>
                </c:pt>
                <c:pt idx="14904">
                  <c:v>0</c:v>
                </c:pt>
                <c:pt idx="14905">
                  <c:v>0</c:v>
                </c:pt>
                <c:pt idx="14906">
                  <c:v>0</c:v>
                </c:pt>
                <c:pt idx="14907">
                  <c:v>0</c:v>
                </c:pt>
                <c:pt idx="14908">
                  <c:v>0</c:v>
                </c:pt>
                <c:pt idx="14909">
                  <c:v>0</c:v>
                </c:pt>
                <c:pt idx="14910">
                  <c:v>0</c:v>
                </c:pt>
                <c:pt idx="14911">
                  <c:v>0</c:v>
                </c:pt>
                <c:pt idx="14912">
                  <c:v>0</c:v>
                </c:pt>
                <c:pt idx="14913">
                  <c:v>0</c:v>
                </c:pt>
                <c:pt idx="14914">
                  <c:v>0</c:v>
                </c:pt>
                <c:pt idx="14915">
                  <c:v>0</c:v>
                </c:pt>
                <c:pt idx="14916">
                  <c:v>0</c:v>
                </c:pt>
                <c:pt idx="14917">
                  <c:v>0</c:v>
                </c:pt>
                <c:pt idx="14918">
                  <c:v>0</c:v>
                </c:pt>
                <c:pt idx="14919">
                  <c:v>0</c:v>
                </c:pt>
                <c:pt idx="14920">
                  <c:v>0</c:v>
                </c:pt>
                <c:pt idx="14921">
                  <c:v>0</c:v>
                </c:pt>
                <c:pt idx="14922">
                  <c:v>0</c:v>
                </c:pt>
                <c:pt idx="14923">
                  <c:v>0</c:v>
                </c:pt>
                <c:pt idx="14924">
                  <c:v>0</c:v>
                </c:pt>
                <c:pt idx="14925">
                  <c:v>0</c:v>
                </c:pt>
                <c:pt idx="14926">
                  <c:v>0</c:v>
                </c:pt>
                <c:pt idx="14927">
                  <c:v>0</c:v>
                </c:pt>
                <c:pt idx="14928">
                  <c:v>0</c:v>
                </c:pt>
                <c:pt idx="14929">
                  <c:v>0</c:v>
                </c:pt>
                <c:pt idx="14930">
                  <c:v>0</c:v>
                </c:pt>
                <c:pt idx="14931">
                  <c:v>0</c:v>
                </c:pt>
                <c:pt idx="14932">
                  <c:v>0</c:v>
                </c:pt>
                <c:pt idx="14933">
                  <c:v>0</c:v>
                </c:pt>
                <c:pt idx="14934">
                  <c:v>0</c:v>
                </c:pt>
                <c:pt idx="14935">
                  <c:v>0</c:v>
                </c:pt>
                <c:pt idx="14936">
                  <c:v>0</c:v>
                </c:pt>
                <c:pt idx="14937">
                  <c:v>0</c:v>
                </c:pt>
                <c:pt idx="14938">
                  <c:v>0</c:v>
                </c:pt>
                <c:pt idx="14939">
                  <c:v>0</c:v>
                </c:pt>
                <c:pt idx="14940">
                  <c:v>0</c:v>
                </c:pt>
                <c:pt idx="14941">
                  <c:v>0</c:v>
                </c:pt>
                <c:pt idx="14942">
                  <c:v>0</c:v>
                </c:pt>
                <c:pt idx="14943">
                  <c:v>0</c:v>
                </c:pt>
                <c:pt idx="14944">
                  <c:v>0</c:v>
                </c:pt>
                <c:pt idx="14945">
                  <c:v>0</c:v>
                </c:pt>
                <c:pt idx="14946">
                  <c:v>0</c:v>
                </c:pt>
                <c:pt idx="14947">
                  <c:v>0</c:v>
                </c:pt>
                <c:pt idx="14948">
                  <c:v>0</c:v>
                </c:pt>
                <c:pt idx="14949">
                  <c:v>0</c:v>
                </c:pt>
                <c:pt idx="14950">
                  <c:v>0</c:v>
                </c:pt>
                <c:pt idx="14951">
                  <c:v>0</c:v>
                </c:pt>
                <c:pt idx="14952">
                  <c:v>0</c:v>
                </c:pt>
                <c:pt idx="14953">
                  <c:v>0</c:v>
                </c:pt>
                <c:pt idx="14954">
                  <c:v>0</c:v>
                </c:pt>
                <c:pt idx="14955">
                  <c:v>0</c:v>
                </c:pt>
                <c:pt idx="14956">
                  <c:v>0</c:v>
                </c:pt>
                <c:pt idx="14957">
                  <c:v>0</c:v>
                </c:pt>
                <c:pt idx="14958">
                  <c:v>0</c:v>
                </c:pt>
                <c:pt idx="14959">
                  <c:v>0</c:v>
                </c:pt>
                <c:pt idx="14960">
                  <c:v>0</c:v>
                </c:pt>
                <c:pt idx="14961">
                  <c:v>0</c:v>
                </c:pt>
                <c:pt idx="14962">
                  <c:v>0</c:v>
                </c:pt>
                <c:pt idx="14963">
                  <c:v>0</c:v>
                </c:pt>
                <c:pt idx="14964">
                  <c:v>0</c:v>
                </c:pt>
                <c:pt idx="14965">
                  <c:v>0</c:v>
                </c:pt>
                <c:pt idx="14966">
                  <c:v>0</c:v>
                </c:pt>
                <c:pt idx="14967">
                  <c:v>0</c:v>
                </c:pt>
                <c:pt idx="14968">
                  <c:v>0</c:v>
                </c:pt>
                <c:pt idx="14969">
                  <c:v>0</c:v>
                </c:pt>
                <c:pt idx="14970">
                  <c:v>0</c:v>
                </c:pt>
                <c:pt idx="14971">
                  <c:v>0</c:v>
                </c:pt>
                <c:pt idx="14972">
                  <c:v>0</c:v>
                </c:pt>
                <c:pt idx="14973">
                  <c:v>0</c:v>
                </c:pt>
                <c:pt idx="14974">
                  <c:v>0</c:v>
                </c:pt>
                <c:pt idx="14975">
                  <c:v>0</c:v>
                </c:pt>
                <c:pt idx="14976">
                  <c:v>0</c:v>
                </c:pt>
                <c:pt idx="14977">
                  <c:v>0</c:v>
                </c:pt>
                <c:pt idx="14978">
                  <c:v>0</c:v>
                </c:pt>
                <c:pt idx="14979">
                  <c:v>0</c:v>
                </c:pt>
                <c:pt idx="14980">
                  <c:v>0</c:v>
                </c:pt>
                <c:pt idx="14981">
                  <c:v>0</c:v>
                </c:pt>
                <c:pt idx="14982">
                  <c:v>0</c:v>
                </c:pt>
                <c:pt idx="14983">
                  <c:v>0</c:v>
                </c:pt>
                <c:pt idx="14984">
                  <c:v>0</c:v>
                </c:pt>
                <c:pt idx="14985">
                  <c:v>0</c:v>
                </c:pt>
                <c:pt idx="14986">
                  <c:v>0</c:v>
                </c:pt>
                <c:pt idx="14987">
                  <c:v>0</c:v>
                </c:pt>
                <c:pt idx="14988">
                  <c:v>0</c:v>
                </c:pt>
                <c:pt idx="14989">
                  <c:v>0</c:v>
                </c:pt>
                <c:pt idx="14990">
                  <c:v>0</c:v>
                </c:pt>
                <c:pt idx="14991">
                  <c:v>0</c:v>
                </c:pt>
                <c:pt idx="14992">
                  <c:v>0</c:v>
                </c:pt>
                <c:pt idx="14993">
                  <c:v>0</c:v>
                </c:pt>
                <c:pt idx="14994">
                  <c:v>0</c:v>
                </c:pt>
                <c:pt idx="14995">
                  <c:v>0</c:v>
                </c:pt>
                <c:pt idx="14996">
                  <c:v>0</c:v>
                </c:pt>
                <c:pt idx="14997">
                  <c:v>0</c:v>
                </c:pt>
                <c:pt idx="14998">
                  <c:v>0</c:v>
                </c:pt>
                <c:pt idx="14999">
                  <c:v>0</c:v>
                </c:pt>
                <c:pt idx="15000">
                  <c:v>0</c:v>
                </c:pt>
                <c:pt idx="15001">
                  <c:v>0</c:v>
                </c:pt>
                <c:pt idx="15002">
                  <c:v>0</c:v>
                </c:pt>
                <c:pt idx="15003">
                  <c:v>0</c:v>
                </c:pt>
                <c:pt idx="15004">
                  <c:v>0</c:v>
                </c:pt>
                <c:pt idx="15005">
                  <c:v>0</c:v>
                </c:pt>
                <c:pt idx="15006">
                  <c:v>0</c:v>
                </c:pt>
                <c:pt idx="15007">
                  <c:v>0</c:v>
                </c:pt>
                <c:pt idx="15008">
                  <c:v>0</c:v>
                </c:pt>
                <c:pt idx="15009">
                  <c:v>0</c:v>
                </c:pt>
                <c:pt idx="15010">
                  <c:v>0</c:v>
                </c:pt>
                <c:pt idx="15011">
                  <c:v>0</c:v>
                </c:pt>
                <c:pt idx="15012">
                  <c:v>0</c:v>
                </c:pt>
                <c:pt idx="15013">
                  <c:v>0</c:v>
                </c:pt>
                <c:pt idx="15014">
                  <c:v>0</c:v>
                </c:pt>
                <c:pt idx="15015">
                  <c:v>0</c:v>
                </c:pt>
                <c:pt idx="15016">
                  <c:v>0</c:v>
                </c:pt>
                <c:pt idx="15017">
                  <c:v>0</c:v>
                </c:pt>
                <c:pt idx="15018">
                  <c:v>0</c:v>
                </c:pt>
                <c:pt idx="15019">
                  <c:v>0</c:v>
                </c:pt>
                <c:pt idx="15020">
                  <c:v>0</c:v>
                </c:pt>
                <c:pt idx="15021">
                  <c:v>0</c:v>
                </c:pt>
                <c:pt idx="15022">
                  <c:v>0</c:v>
                </c:pt>
                <c:pt idx="15023">
                  <c:v>0</c:v>
                </c:pt>
                <c:pt idx="15024">
                  <c:v>0</c:v>
                </c:pt>
                <c:pt idx="15025">
                  <c:v>0</c:v>
                </c:pt>
                <c:pt idx="15026">
                  <c:v>0</c:v>
                </c:pt>
                <c:pt idx="15027">
                  <c:v>0</c:v>
                </c:pt>
                <c:pt idx="15028">
                  <c:v>0</c:v>
                </c:pt>
                <c:pt idx="15029">
                  <c:v>0</c:v>
                </c:pt>
                <c:pt idx="15030">
                  <c:v>0</c:v>
                </c:pt>
                <c:pt idx="15031">
                  <c:v>0</c:v>
                </c:pt>
                <c:pt idx="15032">
                  <c:v>0</c:v>
                </c:pt>
                <c:pt idx="15033">
                  <c:v>0</c:v>
                </c:pt>
                <c:pt idx="15034">
                  <c:v>0</c:v>
                </c:pt>
                <c:pt idx="15035">
                  <c:v>0</c:v>
                </c:pt>
                <c:pt idx="15036">
                  <c:v>0</c:v>
                </c:pt>
                <c:pt idx="15037">
                  <c:v>0</c:v>
                </c:pt>
                <c:pt idx="15038">
                  <c:v>0</c:v>
                </c:pt>
                <c:pt idx="15039">
                  <c:v>0</c:v>
                </c:pt>
                <c:pt idx="15040">
                  <c:v>0</c:v>
                </c:pt>
                <c:pt idx="15041">
                  <c:v>0</c:v>
                </c:pt>
                <c:pt idx="15042">
                  <c:v>0</c:v>
                </c:pt>
                <c:pt idx="15043">
                  <c:v>0</c:v>
                </c:pt>
                <c:pt idx="15044">
                  <c:v>0</c:v>
                </c:pt>
                <c:pt idx="15045">
                  <c:v>0</c:v>
                </c:pt>
                <c:pt idx="15046">
                  <c:v>0</c:v>
                </c:pt>
                <c:pt idx="15047">
                  <c:v>0</c:v>
                </c:pt>
                <c:pt idx="15048">
                  <c:v>0</c:v>
                </c:pt>
                <c:pt idx="15049">
                  <c:v>0</c:v>
                </c:pt>
                <c:pt idx="15050">
                  <c:v>0</c:v>
                </c:pt>
                <c:pt idx="15051">
                  <c:v>0</c:v>
                </c:pt>
                <c:pt idx="15052">
                  <c:v>0</c:v>
                </c:pt>
                <c:pt idx="15053">
                  <c:v>0</c:v>
                </c:pt>
                <c:pt idx="15054">
                  <c:v>0</c:v>
                </c:pt>
                <c:pt idx="15055">
                  <c:v>0</c:v>
                </c:pt>
                <c:pt idx="15056">
                  <c:v>0</c:v>
                </c:pt>
                <c:pt idx="15057">
                  <c:v>0</c:v>
                </c:pt>
                <c:pt idx="15058">
                  <c:v>0</c:v>
                </c:pt>
                <c:pt idx="15059">
                  <c:v>0</c:v>
                </c:pt>
                <c:pt idx="15060">
                  <c:v>0</c:v>
                </c:pt>
                <c:pt idx="15061">
                  <c:v>0</c:v>
                </c:pt>
                <c:pt idx="15062">
                  <c:v>0</c:v>
                </c:pt>
                <c:pt idx="15063">
                  <c:v>0</c:v>
                </c:pt>
                <c:pt idx="15064">
                  <c:v>0</c:v>
                </c:pt>
                <c:pt idx="15065">
                  <c:v>0</c:v>
                </c:pt>
                <c:pt idx="15066">
                  <c:v>0</c:v>
                </c:pt>
                <c:pt idx="15067">
                  <c:v>0</c:v>
                </c:pt>
                <c:pt idx="15068">
                  <c:v>0</c:v>
                </c:pt>
                <c:pt idx="15069">
                  <c:v>0</c:v>
                </c:pt>
                <c:pt idx="15070">
                  <c:v>0</c:v>
                </c:pt>
                <c:pt idx="15071">
                  <c:v>0</c:v>
                </c:pt>
                <c:pt idx="15072">
                  <c:v>0</c:v>
                </c:pt>
                <c:pt idx="15073">
                  <c:v>0</c:v>
                </c:pt>
                <c:pt idx="15074">
                  <c:v>0</c:v>
                </c:pt>
                <c:pt idx="15075">
                  <c:v>0</c:v>
                </c:pt>
                <c:pt idx="15076">
                  <c:v>0</c:v>
                </c:pt>
                <c:pt idx="15077">
                  <c:v>0</c:v>
                </c:pt>
                <c:pt idx="15078">
                  <c:v>0</c:v>
                </c:pt>
                <c:pt idx="15079">
                  <c:v>0</c:v>
                </c:pt>
                <c:pt idx="15080">
                  <c:v>0</c:v>
                </c:pt>
                <c:pt idx="15081">
                  <c:v>0</c:v>
                </c:pt>
                <c:pt idx="15082">
                  <c:v>0</c:v>
                </c:pt>
                <c:pt idx="15083">
                  <c:v>0</c:v>
                </c:pt>
                <c:pt idx="15084">
                  <c:v>0</c:v>
                </c:pt>
                <c:pt idx="15085">
                  <c:v>0</c:v>
                </c:pt>
                <c:pt idx="15086">
                  <c:v>0</c:v>
                </c:pt>
                <c:pt idx="15087">
                  <c:v>0</c:v>
                </c:pt>
                <c:pt idx="15088">
                  <c:v>0</c:v>
                </c:pt>
                <c:pt idx="15089">
                  <c:v>0</c:v>
                </c:pt>
                <c:pt idx="15090">
                  <c:v>0</c:v>
                </c:pt>
                <c:pt idx="15091">
                  <c:v>0</c:v>
                </c:pt>
                <c:pt idx="15092">
                  <c:v>0</c:v>
                </c:pt>
                <c:pt idx="15093">
                  <c:v>0</c:v>
                </c:pt>
                <c:pt idx="15094">
                  <c:v>0</c:v>
                </c:pt>
                <c:pt idx="15095">
                  <c:v>0</c:v>
                </c:pt>
                <c:pt idx="15096">
                  <c:v>0</c:v>
                </c:pt>
                <c:pt idx="15097">
                  <c:v>0</c:v>
                </c:pt>
                <c:pt idx="15098">
                  <c:v>0</c:v>
                </c:pt>
                <c:pt idx="15099">
                  <c:v>0</c:v>
                </c:pt>
                <c:pt idx="15100">
                  <c:v>0</c:v>
                </c:pt>
                <c:pt idx="15101">
                  <c:v>0</c:v>
                </c:pt>
                <c:pt idx="15102">
                  <c:v>0</c:v>
                </c:pt>
                <c:pt idx="15103">
                  <c:v>0</c:v>
                </c:pt>
                <c:pt idx="15104">
                  <c:v>0</c:v>
                </c:pt>
                <c:pt idx="15105">
                  <c:v>0</c:v>
                </c:pt>
                <c:pt idx="15106">
                  <c:v>0</c:v>
                </c:pt>
                <c:pt idx="15107">
                  <c:v>0</c:v>
                </c:pt>
                <c:pt idx="15108">
                  <c:v>0</c:v>
                </c:pt>
                <c:pt idx="15109">
                  <c:v>0</c:v>
                </c:pt>
                <c:pt idx="15110">
                  <c:v>0</c:v>
                </c:pt>
                <c:pt idx="15111">
                  <c:v>0</c:v>
                </c:pt>
                <c:pt idx="15112">
                  <c:v>0</c:v>
                </c:pt>
                <c:pt idx="15113">
                  <c:v>0</c:v>
                </c:pt>
                <c:pt idx="15114">
                  <c:v>0</c:v>
                </c:pt>
                <c:pt idx="15115">
                  <c:v>0</c:v>
                </c:pt>
                <c:pt idx="15116">
                  <c:v>0</c:v>
                </c:pt>
                <c:pt idx="15117">
                  <c:v>0</c:v>
                </c:pt>
                <c:pt idx="15118">
                  <c:v>0</c:v>
                </c:pt>
                <c:pt idx="15119">
                  <c:v>0</c:v>
                </c:pt>
                <c:pt idx="15120">
                  <c:v>0</c:v>
                </c:pt>
                <c:pt idx="15121">
                  <c:v>0</c:v>
                </c:pt>
                <c:pt idx="15122">
                  <c:v>0</c:v>
                </c:pt>
                <c:pt idx="15123">
                  <c:v>0</c:v>
                </c:pt>
                <c:pt idx="15124">
                  <c:v>0</c:v>
                </c:pt>
                <c:pt idx="15125">
                  <c:v>0</c:v>
                </c:pt>
                <c:pt idx="15126">
                  <c:v>0</c:v>
                </c:pt>
                <c:pt idx="15127">
                  <c:v>0</c:v>
                </c:pt>
                <c:pt idx="15128">
                  <c:v>0</c:v>
                </c:pt>
                <c:pt idx="15129">
                  <c:v>0</c:v>
                </c:pt>
                <c:pt idx="15130">
                  <c:v>0</c:v>
                </c:pt>
                <c:pt idx="15131">
                  <c:v>0</c:v>
                </c:pt>
                <c:pt idx="15132">
                  <c:v>0</c:v>
                </c:pt>
                <c:pt idx="15133">
                  <c:v>0</c:v>
                </c:pt>
                <c:pt idx="15134">
                  <c:v>0</c:v>
                </c:pt>
                <c:pt idx="15135">
                  <c:v>0</c:v>
                </c:pt>
                <c:pt idx="15136">
                  <c:v>0</c:v>
                </c:pt>
                <c:pt idx="15137">
                  <c:v>0</c:v>
                </c:pt>
                <c:pt idx="15138">
                  <c:v>0</c:v>
                </c:pt>
                <c:pt idx="15139">
                  <c:v>0</c:v>
                </c:pt>
                <c:pt idx="15140">
                  <c:v>0</c:v>
                </c:pt>
                <c:pt idx="15141">
                  <c:v>0</c:v>
                </c:pt>
                <c:pt idx="15142">
                  <c:v>0</c:v>
                </c:pt>
                <c:pt idx="15143">
                  <c:v>0</c:v>
                </c:pt>
                <c:pt idx="15144">
                  <c:v>0</c:v>
                </c:pt>
                <c:pt idx="15145">
                  <c:v>0</c:v>
                </c:pt>
                <c:pt idx="15146">
                  <c:v>0</c:v>
                </c:pt>
                <c:pt idx="15147">
                  <c:v>0</c:v>
                </c:pt>
                <c:pt idx="15148">
                  <c:v>0</c:v>
                </c:pt>
                <c:pt idx="15149">
                  <c:v>0</c:v>
                </c:pt>
                <c:pt idx="15150">
                  <c:v>0</c:v>
                </c:pt>
                <c:pt idx="15151">
                  <c:v>0</c:v>
                </c:pt>
                <c:pt idx="15152">
                  <c:v>0</c:v>
                </c:pt>
                <c:pt idx="15153">
                  <c:v>0</c:v>
                </c:pt>
                <c:pt idx="15154">
                  <c:v>0</c:v>
                </c:pt>
                <c:pt idx="15155">
                  <c:v>0</c:v>
                </c:pt>
                <c:pt idx="15156">
                  <c:v>0</c:v>
                </c:pt>
                <c:pt idx="15157">
                  <c:v>0</c:v>
                </c:pt>
                <c:pt idx="15158">
                  <c:v>0</c:v>
                </c:pt>
                <c:pt idx="15159">
                  <c:v>0</c:v>
                </c:pt>
                <c:pt idx="15160">
                  <c:v>0</c:v>
                </c:pt>
                <c:pt idx="15161">
                  <c:v>0</c:v>
                </c:pt>
                <c:pt idx="15162">
                  <c:v>0</c:v>
                </c:pt>
                <c:pt idx="15163">
                  <c:v>0</c:v>
                </c:pt>
                <c:pt idx="15164">
                  <c:v>0</c:v>
                </c:pt>
                <c:pt idx="15165">
                  <c:v>0</c:v>
                </c:pt>
                <c:pt idx="15166">
                  <c:v>0</c:v>
                </c:pt>
                <c:pt idx="15167">
                  <c:v>0</c:v>
                </c:pt>
                <c:pt idx="15168">
                  <c:v>0</c:v>
                </c:pt>
                <c:pt idx="15169">
                  <c:v>0</c:v>
                </c:pt>
                <c:pt idx="15170">
                  <c:v>0</c:v>
                </c:pt>
                <c:pt idx="15171">
                  <c:v>0</c:v>
                </c:pt>
                <c:pt idx="15172">
                  <c:v>0</c:v>
                </c:pt>
                <c:pt idx="15173">
                  <c:v>0</c:v>
                </c:pt>
                <c:pt idx="15174">
                  <c:v>0</c:v>
                </c:pt>
                <c:pt idx="15175">
                  <c:v>0</c:v>
                </c:pt>
                <c:pt idx="15176">
                  <c:v>0</c:v>
                </c:pt>
                <c:pt idx="15177">
                  <c:v>0</c:v>
                </c:pt>
                <c:pt idx="15178">
                  <c:v>0</c:v>
                </c:pt>
                <c:pt idx="15179">
                  <c:v>0</c:v>
                </c:pt>
                <c:pt idx="15180">
                  <c:v>0</c:v>
                </c:pt>
                <c:pt idx="15181">
                  <c:v>0</c:v>
                </c:pt>
                <c:pt idx="15182">
                  <c:v>0</c:v>
                </c:pt>
                <c:pt idx="15183">
                  <c:v>0</c:v>
                </c:pt>
                <c:pt idx="15184">
                  <c:v>0</c:v>
                </c:pt>
                <c:pt idx="15185">
                  <c:v>0</c:v>
                </c:pt>
                <c:pt idx="15186">
                  <c:v>0</c:v>
                </c:pt>
                <c:pt idx="15187">
                  <c:v>0</c:v>
                </c:pt>
                <c:pt idx="15188">
                  <c:v>0</c:v>
                </c:pt>
                <c:pt idx="15189">
                  <c:v>0</c:v>
                </c:pt>
                <c:pt idx="15190">
                  <c:v>0</c:v>
                </c:pt>
                <c:pt idx="15191">
                  <c:v>0</c:v>
                </c:pt>
                <c:pt idx="15192">
                  <c:v>0</c:v>
                </c:pt>
                <c:pt idx="15193">
                  <c:v>0</c:v>
                </c:pt>
                <c:pt idx="15194">
                  <c:v>0</c:v>
                </c:pt>
                <c:pt idx="15195">
                  <c:v>0</c:v>
                </c:pt>
                <c:pt idx="15196">
                  <c:v>0</c:v>
                </c:pt>
                <c:pt idx="15197">
                  <c:v>0</c:v>
                </c:pt>
                <c:pt idx="15198">
                  <c:v>0</c:v>
                </c:pt>
                <c:pt idx="15199">
                  <c:v>0</c:v>
                </c:pt>
                <c:pt idx="15200">
                  <c:v>0</c:v>
                </c:pt>
                <c:pt idx="15201">
                  <c:v>0</c:v>
                </c:pt>
                <c:pt idx="15202">
                  <c:v>0</c:v>
                </c:pt>
                <c:pt idx="15203">
                  <c:v>0</c:v>
                </c:pt>
                <c:pt idx="15204">
                  <c:v>0</c:v>
                </c:pt>
                <c:pt idx="15205">
                  <c:v>0</c:v>
                </c:pt>
                <c:pt idx="15206">
                  <c:v>0</c:v>
                </c:pt>
                <c:pt idx="15207">
                  <c:v>0</c:v>
                </c:pt>
                <c:pt idx="15208">
                  <c:v>0</c:v>
                </c:pt>
                <c:pt idx="15209">
                  <c:v>0</c:v>
                </c:pt>
                <c:pt idx="15210">
                  <c:v>0</c:v>
                </c:pt>
                <c:pt idx="15211">
                  <c:v>0</c:v>
                </c:pt>
                <c:pt idx="15212">
                  <c:v>0</c:v>
                </c:pt>
                <c:pt idx="15213">
                  <c:v>0</c:v>
                </c:pt>
                <c:pt idx="15214">
                  <c:v>0</c:v>
                </c:pt>
                <c:pt idx="15215">
                  <c:v>0</c:v>
                </c:pt>
                <c:pt idx="15216">
                  <c:v>0</c:v>
                </c:pt>
                <c:pt idx="15217">
                  <c:v>0</c:v>
                </c:pt>
                <c:pt idx="15218">
                  <c:v>0</c:v>
                </c:pt>
                <c:pt idx="15219">
                  <c:v>0</c:v>
                </c:pt>
                <c:pt idx="15220">
                  <c:v>0</c:v>
                </c:pt>
                <c:pt idx="15221">
                  <c:v>0</c:v>
                </c:pt>
                <c:pt idx="15222">
                  <c:v>0</c:v>
                </c:pt>
                <c:pt idx="15223">
                  <c:v>0</c:v>
                </c:pt>
                <c:pt idx="15224">
                  <c:v>0</c:v>
                </c:pt>
                <c:pt idx="15225">
                  <c:v>0</c:v>
                </c:pt>
                <c:pt idx="15226">
                  <c:v>0</c:v>
                </c:pt>
                <c:pt idx="15227">
                  <c:v>0</c:v>
                </c:pt>
                <c:pt idx="15228">
                  <c:v>0</c:v>
                </c:pt>
                <c:pt idx="15229">
                  <c:v>0</c:v>
                </c:pt>
                <c:pt idx="15230">
                  <c:v>0</c:v>
                </c:pt>
                <c:pt idx="15231">
                  <c:v>0</c:v>
                </c:pt>
                <c:pt idx="15232">
                  <c:v>0</c:v>
                </c:pt>
                <c:pt idx="15233">
                  <c:v>0</c:v>
                </c:pt>
                <c:pt idx="15234">
                  <c:v>0</c:v>
                </c:pt>
                <c:pt idx="15235">
                  <c:v>0</c:v>
                </c:pt>
                <c:pt idx="15236">
                  <c:v>0</c:v>
                </c:pt>
                <c:pt idx="15237">
                  <c:v>0</c:v>
                </c:pt>
                <c:pt idx="15238">
                  <c:v>0</c:v>
                </c:pt>
                <c:pt idx="15239">
                  <c:v>0</c:v>
                </c:pt>
                <c:pt idx="15240">
                  <c:v>0</c:v>
                </c:pt>
                <c:pt idx="15241">
                  <c:v>0</c:v>
                </c:pt>
                <c:pt idx="15242">
                  <c:v>0</c:v>
                </c:pt>
                <c:pt idx="15243">
                  <c:v>0</c:v>
                </c:pt>
                <c:pt idx="15244">
                  <c:v>0</c:v>
                </c:pt>
                <c:pt idx="15245">
                  <c:v>0</c:v>
                </c:pt>
                <c:pt idx="15246">
                  <c:v>0</c:v>
                </c:pt>
                <c:pt idx="15247">
                  <c:v>0</c:v>
                </c:pt>
                <c:pt idx="15248">
                  <c:v>0</c:v>
                </c:pt>
                <c:pt idx="15249">
                  <c:v>0</c:v>
                </c:pt>
                <c:pt idx="15250">
                  <c:v>0</c:v>
                </c:pt>
                <c:pt idx="15251">
                  <c:v>0</c:v>
                </c:pt>
                <c:pt idx="15252">
                  <c:v>0</c:v>
                </c:pt>
                <c:pt idx="15253">
                  <c:v>0</c:v>
                </c:pt>
                <c:pt idx="15254">
                  <c:v>0</c:v>
                </c:pt>
                <c:pt idx="15255">
                  <c:v>0</c:v>
                </c:pt>
                <c:pt idx="15256">
                  <c:v>0</c:v>
                </c:pt>
                <c:pt idx="15257">
                  <c:v>0</c:v>
                </c:pt>
                <c:pt idx="15258">
                  <c:v>0</c:v>
                </c:pt>
                <c:pt idx="15259">
                  <c:v>0</c:v>
                </c:pt>
                <c:pt idx="15260">
                  <c:v>0</c:v>
                </c:pt>
                <c:pt idx="15261">
                  <c:v>0</c:v>
                </c:pt>
                <c:pt idx="15262">
                  <c:v>0</c:v>
                </c:pt>
                <c:pt idx="15263">
                  <c:v>0</c:v>
                </c:pt>
                <c:pt idx="15264">
                  <c:v>0</c:v>
                </c:pt>
                <c:pt idx="15265">
                  <c:v>0</c:v>
                </c:pt>
                <c:pt idx="15266">
                  <c:v>0</c:v>
                </c:pt>
                <c:pt idx="15267">
                  <c:v>0</c:v>
                </c:pt>
                <c:pt idx="15268">
                  <c:v>0</c:v>
                </c:pt>
                <c:pt idx="15269">
                  <c:v>0</c:v>
                </c:pt>
                <c:pt idx="15270">
                  <c:v>0</c:v>
                </c:pt>
                <c:pt idx="15271">
                  <c:v>0</c:v>
                </c:pt>
                <c:pt idx="15272">
                  <c:v>0</c:v>
                </c:pt>
                <c:pt idx="15273">
                  <c:v>0</c:v>
                </c:pt>
                <c:pt idx="15274">
                  <c:v>0</c:v>
                </c:pt>
                <c:pt idx="15275">
                  <c:v>0</c:v>
                </c:pt>
                <c:pt idx="15276">
                  <c:v>0</c:v>
                </c:pt>
                <c:pt idx="15277">
                  <c:v>0</c:v>
                </c:pt>
                <c:pt idx="15278">
                  <c:v>0</c:v>
                </c:pt>
                <c:pt idx="15279">
                  <c:v>0</c:v>
                </c:pt>
                <c:pt idx="15280">
                  <c:v>0</c:v>
                </c:pt>
                <c:pt idx="15281">
                  <c:v>0</c:v>
                </c:pt>
                <c:pt idx="15282">
                  <c:v>0</c:v>
                </c:pt>
                <c:pt idx="15283">
                  <c:v>0</c:v>
                </c:pt>
                <c:pt idx="15284">
                  <c:v>0</c:v>
                </c:pt>
                <c:pt idx="15285">
                  <c:v>0</c:v>
                </c:pt>
                <c:pt idx="15286">
                  <c:v>0</c:v>
                </c:pt>
                <c:pt idx="15287">
                  <c:v>0</c:v>
                </c:pt>
                <c:pt idx="15288">
                  <c:v>0</c:v>
                </c:pt>
                <c:pt idx="15289">
                  <c:v>0</c:v>
                </c:pt>
                <c:pt idx="15290">
                  <c:v>0</c:v>
                </c:pt>
                <c:pt idx="15291">
                  <c:v>0</c:v>
                </c:pt>
                <c:pt idx="15292">
                  <c:v>0</c:v>
                </c:pt>
                <c:pt idx="15293">
                  <c:v>0</c:v>
                </c:pt>
                <c:pt idx="15294">
                  <c:v>0</c:v>
                </c:pt>
                <c:pt idx="15295">
                  <c:v>0</c:v>
                </c:pt>
                <c:pt idx="15296">
                  <c:v>0</c:v>
                </c:pt>
                <c:pt idx="15297">
                  <c:v>0</c:v>
                </c:pt>
                <c:pt idx="15298">
                  <c:v>0</c:v>
                </c:pt>
                <c:pt idx="15299">
                  <c:v>0</c:v>
                </c:pt>
                <c:pt idx="15300">
                  <c:v>0</c:v>
                </c:pt>
                <c:pt idx="15301">
                  <c:v>0</c:v>
                </c:pt>
                <c:pt idx="15302">
                  <c:v>0</c:v>
                </c:pt>
                <c:pt idx="15303">
                  <c:v>0</c:v>
                </c:pt>
                <c:pt idx="15304">
                  <c:v>0</c:v>
                </c:pt>
                <c:pt idx="15305">
                  <c:v>0</c:v>
                </c:pt>
                <c:pt idx="15306">
                  <c:v>0</c:v>
                </c:pt>
                <c:pt idx="15307">
                  <c:v>0</c:v>
                </c:pt>
                <c:pt idx="15308">
                  <c:v>0</c:v>
                </c:pt>
                <c:pt idx="15309">
                  <c:v>0</c:v>
                </c:pt>
                <c:pt idx="15310">
                  <c:v>0</c:v>
                </c:pt>
                <c:pt idx="15311">
                  <c:v>0</c:v>
                </c:pt>
                <c:pt idx="15312">
                  <c:v>0</c:v>
                </c:pt>
                <c:pt idx="15313">
                  <c:v>0</c:v>
                </c:pt>
                <c:pt idx="15314">
                  <c:v>0</c:v>
                </c:pt>
                <c:pt idx="15315">
                  <c:v>0</c:v>
                </c:pt>
                <c:pt idx="15316">
                  <c:v>0</c:v>
                </c:pt>
                <c:pt idx="15317">
                  <c:v>0</c:v>
                </c:pt>
                <c:pt idx="15318">
                  <c:v>0</c:v>
                </c:pt>
                <c:pt idx="15319">
                  <c:v>0</c:v>
                </c:pt>
                <c:pt idx="15320">
                  <c:v>0</c:v>
                </c:pt>
                <c:pt idx="15321">
                  <c:v>0</c:v>
                </c:pt>
                <c:pt idx="15322">
                  <c:v>0</c:v>
                </c:pt>
                <c:pt idx="15323">
                  <c:v>0</c:v>
                </c:pt>
                <c:pt idx="15324">
                  <c:v>0</c:v>
                </c:pt>
                <c:pt idx="15325">
                  <c:v>0</c:v>
                </c:pt>
                <c:pt idx="15326">
                  <c:v>0</c:v>
                </c:pt>
                <c:pt idx="15327">
                  <c:v>0</c:v>
                </c:pt>
                <c:pt idx="15328">
                  <c:v>0</c:v>
                </c:pt>
                <c:pt idx="15329">
                  <c:v>0</c:v>
                </c:pt>
                <c:pt idx="15330">
                  <c:v>0</c:v>
                </c:pt>
                <c:pt idx="15331">
                  <c:v>0</c:v>
                </c:pt>
                <c:pt idx="15332">
                  <c:v>0</c:v>
                </c:pt>
                <c:pt idx="15333">
                  <c:v>0</c:v>
                </c:pt>
                <c:pt idx="15334">
                  <c:v>0</c:v>
                </c:pt>
                <c:pt idx="15335">
                  <c:v>0</c:v>
                </c:pt>
                <c:pt idx="15336">
                  <c:v>0</c:v>
                </c:pt>
                <c:pt idx="15337">
                  <c:v>0</c:v>
                </c:pt>
                <c:pt idx="15338">
                  <c:v>0</c:v>
                </c:pt>
                <c:pt idx="15339">
                  <c:v>0</c:v>
                </c:pt>
                <c:pt idx="15340">
                  <c:v>0</c:v>
                </c:pt>
                <c:pt idx="15341">
                  <c:v>0</c:v>
                </c:pt>
                <c:pt idx="15342">
                  <c:v>0</c:v>
                </c:pt>
                <c:pt idx="15343">
                  <c:v>0</c:v>
                </c:pt>
                <c:pt idx="15344">
                  <c:v>0</c:v>
                </c:pt>
                <c:pt idx="15345">
                  <c:v>0</c:v>
                </c:pt>
                <c:pt idx="15346">
                  <c:v>0</c:v>
                </c:pt>
                <c:pt idx="15347">
                  <c:v>0</c:v>
                </c:pt>
                <c:pt idx="15348">
                  <c:v>0</c:v>
                </c:pt>
                <c:pt idx="15349">
                  <c:v>0</c:v>
                </c:pt>
                <c:pt idx="15350">
                  <c:v>0</c:v>
                </c:pt>
                <c:pt idx="15351">
                  <c:v>0</c:v>
                </c:pt>
                <c:pt idx="15352">
                  <c:v>0</c:v>
                </c:pt>
                <c:pt idx="15353">
                  <c:v>0</c:v>
                </c:pt>
                <c:pt idx="15354">
                  <c:v>0</c:v>
                </c:pt>
                <c:pt idx="15355">
                  <c:v>0</c:v>
                </c:pt>
                <c:pt idx="15356">
                  <c:v>0</c:v>
                </c:pt>
                <c:pt idx="15357">
                  <c:v>0</c:v>
                </c:pt>
                <c:pt idx="15358">
                  <c:v>0</c:v>
                </c:pt>
                <c:pt idx="15359">
                  <c:v>0</c:v>
                </c:pt>
                <c:pt idx="15360">
                  <c:v>0</c:v>
                </c:pt>
                <c:pt idx="15361">
                  <c:v>0</c:v>
                </c:pt>
                <c:pt idx="15362">
                  <c:v>0</c:v>
                </c:pt>
                <c:pt idx="15363">
                  <c:v>0</c:v>
                </c:pt>
                <c:pt idx="15364">
                  <c:v>0</c:v>
                </c:pt>
                <c:pt idx="15365">
                  <c:v>0</c:v>
                </c:pt>
                <c:pt idx="15366">
                  <c:v>0</c:v>
                </c:pt>
                <c:pt idx="15367">
                  <c:v>0</c:v>
                </c:pt>
                <c:pt idx="15368">
                  <c:v>0</c:v>
                </c:pt>
                <c:pt idx="15369">
                  <c:v>0</c:v>
                </c:pt>
                <c:pt idx="15370">
                  <c:v>0</c:v>
                </c:pt>
                <c:pt idx="15371">
                  <c:v>0</c:v>
                </c:pt>
                <c:pt idx="15372">
                  <c:v>0</c:v>
                </c:pt>
                <c:pt idx="15373">
                  <c:v>0</c:v>
                </c:pt>
                <c:pt idx="15374">
                  <c:v>0</c:v>
                </c:pt>
                <c:pt idx="15375">
                  <c:v>0</c:v>
                </c:pt>
                <c:pt idx="15376">
                  <c:v>0</c:v>
                </c:pt>
                <c:pt idx="15377">
                  <c:v>0</c:v>
                </c:pt>
                <c:pt idx="15378">
                  <c:v>0</c:v>
                </c:pt>
                <c:pt idx="15379">
                  <c:v>0</c:v>
                </c:pt>
                <c:pt idx="15380">
                  <c:v>0</c:v>
                </c:pt>
                <c:pt idx="15381">
                  <c:v>0</c:v>
                </c:pt>
                <c:pt idx="15382">
                  <c:v>0</c:v>
                </c:pt>
                <c:pt idx="15383">
                  <c:v>0</c:v>
                </c:pt>
                <c:pt idx="15384">
                  <c:v>0</c:v>
                </c:pt>
                <c:pt idx="15385">
                  <c:v>0</c:v>
                </c:pt>
                <c:pt idx="15386">
                  <c:v>0</c:v>
                </c:pt>
                <c:pt idx="15387">
                  <c:v>0</c:v>
                </c:pt>
                <c:pt idx="15388">
                  <c:v>0</c:v>
                </c:pt>
                <c:pt idx="15389">
                  <c:v>0</c:v>
                </c:pt>
                <c:pt idx="15390">
                  <c:v>0</c:v>
                </c:pt>
                <c:pt idx="15391">
                  <c:v>0</c:v>
                </c:pt>
                <c:pt idx="15392">
                  <c:v>0</c:v>
                </c:pt>
                <c:pt idx="15393">
                  <c:v>0</c:v>
                </c:pt>
                <c:pt idx="15394">
                  <c:v>0</c:v>
                </c:pt>
                <c:pt idx="15395">
                  <c:v>0</c:v>
                </c:pt>
                <c:pt idx="15396">
                  <c:v>0</c:v>
                </c:pt>
                <c:pt idx="15397">
                  <c:v>0</c:v>
                </c:pt>
                <c:pt idx="15398">
                  <c:v>0</c:v>
                </c:pt>
                <c:pt idx="15399">
                  <c:v>0</c:v>
                </c:pt>
                <c:pt idx="15400">
                  <c:v>0</c:v>
                </c:pt>
                <c:pt idx="15401">
                  <c:v>0</c:v>
                </c:pt>
                <c:pt idx="15402">
                  <c:v>0</c:v>
                </c:pt>
                <c:pt idx="15403">
                  <c:v>0</c:v>
                </c:pt>
                <c:pt idx="15404">
                  <c:v>0</c:v>
                </c:pt>
                <c:pt idx="15405">
                  <c:v>0</c:v>
                </c:pt>
                <c:pt idx="15406">
                  <c:v>0</c:v>
                </c:pt>
                <c:pt idx="15407">
                  <c:v>0</c:v>
                </c:pt>
                <c:pt idx="15408">
                  <c:v>0</c:v>
                </c:pt>
                <c:pt idx="15409">
                  <c:v>0</c:v>
                </c:pt>
                <c:pt idx="15410">
                  <c:v>0</c:v>
                </c:pt>
                <c:pt idx="15411">
                  <c:v>0</c:v>
                </c:pt>
                <c:pt idx="15412">
                  <c:v>0</c:v>
                </c:pt>
                <c:pt idx="15413">
                  <c:v>0</c:v>
                </c:pt>
                <c:pt idx="15414">
                  <c:v>0</c:v>
                </c:pt>
                <c:pt idx="15415">
                  <c:v>0</c:v>
                </c:pt>
                <c:pt idx="15416">
                  <c:v>0</c:v>
                </c:pt>
                <c:pt idx="15417">
                  <c:v>0</c:v>
                </c:pt>
                <c:pt idx="15418">
                  <c:v>0</c:v>
                </c:pt>
                <c:pt idx="15419">
                  <c:v>0</c:v>
                </c:pt>
                <c:pt idx="15420">
                  <c:v>0</c:v>
                </c:pt>
                <c:pt idx="15421">
                  <c:v>0</c:v>
                </c:pt>
                <c:pt idx="15422">
                  <c:v>0</c:v>
                </c:pt>
                <c:pt idx="15423">
                  <c:v>0</c:v>
                </c:pt>
                <c:pt idx="15424">
                  <c:v>0</c:v>
                </c:pt>
                <c:pt idx="15425">
                  <c:v>0</c:v>
                </c:pt>
                <c:pt idx="15426">
                  <c:v>0</c:v>
                </c:pt>
                <c:pt idx="15427">
                  <c:v>0</c:v>
                </c:pt>
                <c:pt idx="15428">
                  <c:v>0</c:v>
                </c:pt>
                <c:pt idx="15429">
                  <c:v>0</c:v>
                </c:pt>
                <c:pt idx="15430">
                  <c:v>0</c:v>
                </c:pt>
                <c:pt idx="15431">
                  <c:v>0</c:v>
                </c:pt>
                <c:pt idx="15432">
                  <c:v>0</c:v>
                </c:pt>
                <c:pt idx="15433">
                  <c:v>0</c:v>
                </c:pt>
                <c:pt idx="15434">
                  <c:v>0</c:v>
                </c:pt>
                <c:pt idx="15435">
                  <c:v>0</c:v>
                </c:pt>
                <c:pt idx="15436">
                  <c:v>0</c:v>
                </c:pt>
                <c:pt idx="15437">
                  <c:v>0</c:v>
                </c:pt>
                <c:pt idx="15438">
                  <c:v>0</c:v>
                </c:pt>
                <c:pt idx="15439">
                  <c:v>0</c:v>
                </c:pt>
                <c:pt idx="15440">
                  <c:v>0</c:v>
                </c:pt>
                <c:pt idx="15441">
                  <c:v>0</c:v>
                </c:pt>
                <c:pt idx="15442">
                  <c:v>0</c:v>
                </c:pt>
                <c:pt idx="15443">
                  <c:v>0</c:v>
                </c:pt>
                <c:pt idx="15444">
                  <c:v>0</c:v>
                </c:pt>
                <c:pt idx="15445">
                  <c:v>0</c:v>
                </c:pt>
                <c:pt idx="15446">
                  <c:v>0</c:v>
                </c:pt>
                <c:pt idx="15447">
                  <c:v>0</c:v>
                </c:pt>
                <c:pt idx="15448">
                  <c:v>0</c:v>
                </c:pt>
                <c:pt idx="15449">
                  <c:v>0</c:v>
                </c:pt>
                <c:pt idx="15450">
                  <c:v>0</c:v>
                </c:pt>
                <c:pt idx="15451">
                  <c:v>0</c:v>
                </c:pt>
                <c:pt idx="15452">
                  <c:v>0</c:v>
                </c:pt>
                <c:pt idx="15453">
                  <c:v>0</c:v>
                </c:pt>
                <c:pt idx="15454">
                  <c:v>0</c:v>
                </c:pt>
                <c:pt idx="15455">
                  <c:v>0</c:v>
                </c:pt>
                <c:pt idx="15456">
                  <c:v>0</c:v>
                </c:pt>
                <c:pt idx="15457">
                  <c:v>0</c:v>
                </c:pt>
                <c:pt idx="15458">
                  <c:v>0</c:v>
                </c:pt>
                <c:pt idx="15459">
                  <c:v>0</c:v>
                </c:pt>
                <c:pt idx="15460">
                  <c:v>0</c:v>
                </c:pt>
                <c:pt idx="15461">
                  <c:v>0</c:v>
                </c:pt>
                <c:pt idx="15462">
                  <c:v>0</c:v>
                </c:pt>
                <c:pt idx="15463">
                  <c:v>0</c:v>
                </c:pt>
                <c:pt idx="15464">
                  <c:v>0</c:v>
                </c:pt>
                <c:pt idx="15465">
                  <c:v>0</c:v>
                </c:pt>
                <c:pt idx="15466">
                  <c:v>0</c:v>
                </c:pt>
                <c:pt idx="15467">
                  <c:v>0</c:v>
                </c:pt>
                <c:pt idx="15468">
                  <c:v>0</c:v>
                </c:pt>
                <c:pt idx="15469">
                  <c:v>0</c:v>
                </c:pt>
                <c:pt idx="15470">
                  <c:v>0</c:v>
                </c:pt>
                <c:pt idx="15471">
                  <c:v>0</c:v>
                </c:pt>
                <c:pt idx="15472">
                  <c:v>0</c:v>
                </c:pt>
                <c:pt idx="15473">
                  <c:v>0</c:v>
                </c:pt>
                <c:pt idx="15474">
                  <c:v>0</c:v>
                </c:pt>
                <c:pt idx="15475">
                  <c:v>0</c:v>
                </c:pt>
                <c:pt idx="15476">
                  <c:v>0</c:v>
                </c:pt>
                <c:pt idx="15477">
                  <c:v>0</c:v>
                </c:pt>
                <c:pt idx="15478">
                  <c:v>0</c:v>
                </c:pt>
                <c:pt idx="15479">
                  <c:v>0</c:v>
                </c:pt>
                <c:pt idx="15480">
                  <c:v>0</c:v>
                </c:pt>
                <c:pt idx="15481">
                  <c:v>0</c:v>
                </c:pt>
                <c:pt idx="15482">
                  <c:v>0</c:v>
                </c:pt>
                <c:pt idx="15483">
                  <c:v>0</c:v>
                </c:pt>
                <c:pt idx="15484">
                  <c:v>0</c:v>
                </c:pt>
                <c:pt idx="15485">
                  <c:v>0</c:v>
                </c:pt>
                <c:pt idx="15486">
                  <c:v>0</c:v>
                </c:pt>
                <c:pt idx="15487">
                  <c:v>0</c:v>
                </c:pt>
                <c:pt idx="15488">
                  <c:v>0</c:v>
                </c:pt>
                <c:pt idx="15489">
                  <c:v>0</c:v>
                </c:pt>
                <c:pt idx="15490">
                  <c:v>0</c:v>
                </c:pt>
                <c:pt idx="15491">
                  <c:v>0</c:v>
                </c:pt>
                <c:pt idx="15492">
                  <c:v>0</c:v>
                </c:pt>
                <c:pt idx="15493">
                  <c:v>0</c:v>
                </c:pt>
                <c:pt idx="15494">
                  <c:v>0</c:v>
                </c:pt>
                <c:pt idx="15495">
                  <c:v>0</c:v>
                </c:pt>
                <c:pt idx="15496">
                  <c:v>0</c:v>
                </c:pt>
                <c:pt idx="15497">
                  <c:v>0</c:v>
                </c:pt>
                <c:pt idx="15498">
                  <c:v>0</c:v>
                </c:pt>
                <c:pt idx="15499">
                  <c:v>0</c:v>
                </c:pt>
                <c:pt idx="15500">
                  <c:v>0</c:v>
                </c:pt>
                <c:pt idx="15501">
                  <c:v>0</c:v>
                </c:pt>
                <c:pt idx="15502">
                  <c:v>0</c:v>
                </c:pt>
                <c:pt idx="15503">
                  <c:v>0</c:v>
                </c:pt>
                <c:pt idx="15504">
                  <c:v>0</c:v>
                </c:pt>
                <c:pt idx="15505">
                  <c:v>0</c:v>
                </c:pt>
                <c:pt idx="15506">
                  <c:v>0</c:v>
                </c:pt>
                <c:pt idx="15507">
                  <c:v>0</c:v>
                </c:pt>
                <c:pt idx="15508">
                  <c:v>0</c:v>
                </c:pt>
                <c:pt idx="15509">
                  <c:v>0</c:v>
                </c:pt>
                <c:pt idx="15510">
                  <c:v>0</c:v>
                </c:pt>
                <c:pt idx="15511">
                  <c:v>0</c:v>
                </c:pt>
                <c:pt idx="15512">
                  <c:v>0</c:v>
                </c:pt>
                <c:pt idx="15513">
                  <c:v>0</c:v>
                </c:pt>
                <c:pt idx="15514">
                  <c:v>0</c:v>
                </c:pt>
                <c:pt idx="15515">
                  <c:v>0</c:v>
                </c:pt>
                <c:pt idx="15516">
                  <c:v>0</c:v>
                </c:pt>
                <c:pt idx="15517">
                  <c:v>0</c:v>
                </c:pt>
                <c:pt idx="15518">
                  <c:v>0</c:v>
                </c:pt>
                <c:pt idx="15519">
                  <c:v>0</c:v>
                </c:pt>
                <c:pt idx="15520">
                  <c:v>0</c:v>
                </c:pt>
                <c:pt idx="15521">
                  <c:v>0</c:v>
                </c:pt>
                <c:pt idx="15522">
                  <c:v>0</c:v>
                </c:pt>
                <c:pt idx="15523">
                  <c:v>0</c:v>
                </c:pt>
                <c:pt idx="15524">
                  <c:v>0</c:v>
                </c:pt>
                <c:pt idx="15525">
                  <c:v>0</c:v>
                </c:pt>
                <c:pt idx="15526">
                  <c:v>0</c:v>
                </c:pt>
                <c:pt idx="15527">
                  <c:v>0</c:v>
                </c:pt>
                <c:pt idx="15528">
                  <c:v>0</c:v>
                </c:pt>
                <c:pt idx="15529">
                  <c:v>0</c:v>
                </c:pt>
                <c:pt idx="15530">
                  <c:v>0</c:v>
                </c:pt>
                <c:pt idx="15531">
                  <c:v>0</c:v>
                </c:pt>
                <c:pt idx="15532">
                  <c:v>0</c:v>
                </c:pt>
                <c:pt idx="15533">
                  <c:v>0</c:v>
                </c:pt>
                <c:pt idx="15534">
                  <c:v>0</c:v>
                </c:pt>
                <c:pt idx="15535">
                  <c:v>0</c:v>
                </c:pt>
                <c:pt idx="15536">
                  <c:v>0</c:v>
                </c:pt>
                <c:pt idx="15537">
                  <c:v>0</c:v>
                </c:pt>
                <c:pt idx="15538">
                  <c:v>0</c:v>
                </c:pt>
                <c:pt idx="15539">
                  <c:v>0</c:v>
                </c:pt>
                <c:pt idx="15540">
                  <c:v>0</c:v>
                </c:pt>
                <c:pt idx="15541">
                  <c:v>0</c:v>
                </c:pt>
                <c:pt idx="15542">
                  <c:v>0</c:v>
                </c:pt>
                <c:pt idx="15543">
                  <c:v>0</c:v>
                </c:pt>
                <c:pt idx="15544">
                  <c:v>0</c:v>
                </c:pt>
                <c:pt idx="15545">
                  <c:v>0</c:v>
                </c:pt>
                <c:pt idx="15546">
                  <c:v>0</c:v>
                </c:pt>
                <c:pt idx="15547">
                  <c:v>0</c:v>
                </c:pt>
                <c:pt idx="15548">
                  <c:v>0</c:v>
                </c:pt>
                <c:pt idx="15549">
                  <c:v>0</c:v>
                </c:pt>
                <c:pt idx="15550">
                  <c:v>0</c:v>
                </c:pt>
                <c:pt idx="15551">
                  <c:v>0</c:v>
                </c:pt>
                <c:pt idx="15552">
                  <c:v>0</c:v>
                </c:pt>
                <c:pt idx="15553">
                  <c:v>0</c:v>
                </c:pt>
                <c:pt idx="15554">
                  <c:v>0</c:v>
                </c:pt>
                <c:pt idx="15555">
                  <c:v>0</c:v>
                </c:pt>
                <c:pt idx="15556">
                  <c:v>0</c:v>
                </c:pt>
                <c:pt idx="15557">
                  <c:v>0</c:v>
                </c:pt>
                <c:pt idx="15558">
                  <c:v>0</c:v>
                </c:pt>
                <c:pt idx="15559">
                  <c:v>0</c:v>
                </c:pt>
                <c:pt idx="15560">
                  <c:v>0</c:v>
                </c:pt>
                <c:pt idx="15561">
                  <c:v>0</c:v>
                </c:pt>
                <c:pt idx="15562">
                  <c:v>0</c:v>
                </c:pt>
                <c:pt idx="15563">
                  <c:v>0</c:v>
                </c:pt>
                <c:pt idx="15564">
                  <c:v>0</c:v>
                </c:pt>
                <c:pt idx="15565">
                  <c:v>0</c:v>
                </c:pt>
                <c:pt idx="15566">
                  <c:v>0</c:v>
                </c:pt>
                <c:pt idx="15567">
                  <c:v>0</c:v>
                </c:pt>
                <c:pt idx="15568">
                  <c:v>0</c:v>
                </c:pt>
                <c:pt idx="15569">
                  <c:v>0</c:v>
                </c:pt>
                <c:pt idx="15570">
                  <c:v>0</c:v>
                </c:pt>
                <c:pt idx="15571">
                  <c:v>0</c:v>
                </c:pt>
                <c:pt idx="15572">
                  <c:v>0</c:v>
                </c:pt>
                <c:pt idx="15573">
                  <c:v>0</c:v>
                </c:pt>
                <c:pt idx="15574">
                  <c:v>0</c:v>
                </c:pt>
                <c:pt idx="15575">
                  <c:v>0</c:v>
                </c:pt>
                <c:pt idx="15576">
                  <c:v>0</c:v>
                </c:pt>
                <c:pt idx="15577">
                  <c:v>0</c:v>
                </c:pt>
                <c:pt idx="15578">
                  <c:v>0</c:v>
                </c:pt>
                <c:pt idx="15579">
                  <c:v>0</c:v>
                </c:pt>
                <c:pt idx="15580">
                  <c:v>0</c:v>
                </c:pt>
                <c:pt idx="15581">
                  <c:v>0</c:v>
                </c:pt>
                <c:pt idx="15582">
                  <c:v>0</c:v>
                </c:pt>
                <c:pt idx="15583">
                  <c:v>0</c:v>
                </c:pt>
                <c:pt idx="15584">
                  <c:v>0</c:v>
                </c:pt>
                <c:pt idx="15585">
                  <c:v>0</c:v>
                </c:pt>
                <c:pt idx="15586">
                  <c:v>0</c:v>
                </c:pt>
                <c:pt idx="15587">
                  <c:v>0</c:v>
                </c:pt>
                <c:pt idx="15588">
                  <c:v>0</c:v>
                </c:pt>
                <c:pt idx="15589">
                  <c:v>0</c:v>
                </c:pt>
                <c:pt idx="15590">
                  <c:v>0</c:v>
                </c:pt>
                <c:pt idx="15591">
                  <c:v>0</c:v>
                </c:pt>
                <c:pt idx="15592">
                  <c:v>0</c:v>
                </c:pt>
                <c:pt idx="15593">
                  <c:v>0</c:v>
                </c:pt>
                <c:pt idx="15594">
                  <c:v>0</c:v>
                </c:pt>
                <c:pt idx="15595">
                  <c:v>0</c:v>
                </c:pt>
                <c:pt idx="15596">
                  <c:v>0</c:v>
                </c:pt>
                <c:pt idx="15597">
                  <c:v>0</c:v>
                </c:pt>
                <c:pt idx="15598">
                  <c:v>0</c:v>
                </c:pt>
                <c:pt idx="15599">
                  <c:v>0</c:v>
                </c:pt>
                <c:pt idx="15600">
                  <c:v>0</c:v>
                </c:pt>
                <c:pt idx="15601">
                  <c:v>0</c:v>
                </c:pt>
                <c:pt idx="15602">
                  <c:v>0</c:v>
                </c:pt>
                <c:pt idx="15603">
                  <c:v>0</c:v>
                </c:pt>
                <c:pt idx="15604">
                  <c:v>0</c:v>
                </c:pt>
                <c:pt idx="15605">
                  <c:v>0</c:v>
                </c:pt>
                <c:pt idx="15606">
                  <c:v>0</c:v>
                </c:pt>
                <c:pt idx="15607">
                  <c:v>0</c:v>
                </c:pt>
                <c:pt idx="15608">
                  <c:v>0</c:v>
                </c:pt>
                <c:pt idx="15609">
                  <c:v>0</c:v>
                </c:pt>
                <c:pt idx="15610">
                  <c:v>0</c:v>
                </c:pt>
                <c:pt idx="15611">
                  <c:v>0</c:v>
                </c:pt>
                <c:pt idx="15612">
                  <c:v>0</c:v>
                </c:pt>
                <c:pt idx="15613">
                  <c:v>0</c:v>
                </c:pt>
                <c:pt idx="15614">
                  <c:v>0</c:v>
                </c:pt>
                <c:pt idx="15615">
                  <c:v>0</c:v>
                </c:pt>
                <c:pt idx="15616">
                  <c:v>0</c:v>
                </c:pt>
                <c:pt idx="15617">
                  <c:v>0</c:v>
                </c:pt>
                <c:pt idx="15618">
                  <c:v>0</c:v>
                </c:pt>
                <c:pt idx="15619">
                  <c:v>0</c:v>
                </c:pt>
                <c:pt idx="15620">
                  <c:v>0</c:v>
                </c:pt>
                <c:pt idx="15621">
                  <c:v>0</c:v>
                </c:pt>
                <c:pt idx="15622">
                  <c:v>0</c:v>
                </c:pt>
                <c:pt idx="15623">
                  <c:v>0</c:v>
                </c:pt>
                <c:pt idx="15624">
                  <c:v>0</c:v>
                </c:pt>
                <c:pt idx="15625">
                  <c:v>0</c:v>
                </c:pt>
                <c:pt idx="15626">
                  <c:v>0</c:v>
                </c:pt>
                <c:pt idx="15627">
                  <c:v>0</c:v>
                </c:pt>
                <c:pt idx="15628">
                  <c:v>0</c:v>
                </c:pt>
                <c:pt idx="15629">
                  <c:v>0</c:v>
                </c:pt>
                <c:pt idx="15630">
                  <c:v>0</c:v>
                </c:pt>
                <c:pt idx="15631">
                  <c:v>0</c:v>
                </c:pt>
                <c:pt idx="15632">
                  <c:v>0</c:v>
                </c:pt>
                <c:pt idx="15633">
                  <c:v>0</c:v>
                </c:pt>
                <c:pt idx="15634">
                  <c:v>0</c:v>
                </c:pt>
                <c:pt idx="15635">
                  <c:v>0</c:v>
                </c:pt>
                <c:pt idx="15636">
                  <c:v>0</c:v>
                </c:pt>
                <c:pt idx="15637">
                  <c:v>0</c:v>
                </c:pt>
                <c:pt idx="15638">
                  <c:v>0</c:v>
                </c:pt>
                <c:pt idx="15639">
                  <c:v>0</c:v>
                </c:pt>
                <c:pt idx="15640">
                  <c:v>0</c:v>
                </c:pt>
                <c:pt idx="15641">
                  <c:v>0</c:v>
                </c:pt>
                <c:pt idx="15642">
                  <c:v>0</c:v>
                </c:pt>
                <c:pt idx="15643">
                  <c:v>0</c:v>
                </c:pt>
                <c:pt idx="15644">
                  <c:v>0</c:v>
                </c:pt>
                <c:pt idx="15645">
                  <c:v>0</c:v>
                </c:pt>
                <c:pt idx="15646">
                  <c:v>0</c:v>
                </c:pt>
                <c:pt idx="15647">
                  <c:v>0</c:v>
                </c:pt>
                <c:pt idx="15648">
                  <c:v>0</c:v>
                </c:pt>
                <c:pt idx="15649">
                  <c:v>0</c:v>
                </c:pt>
                <c:pt idx="15650">
                  <c:v>0</c:v>
                </c:pt>
                <c:pt idx="15651">
                  <c:v>0</c:v>
                </c:pt>
                <c:pt idx="15652">
                  <c:v>0</c:v>
                </c:pt>
                <c:pt idx="15653">
                  <c:v>0</c:v>
                </c:pt>
                <c:pt idx="15654">
                  <c:v>0</c:v>
                </c:pt>
                <c:pt idx="15655">
                  <c:v>0</c:v>
                </c:pt>
                <c:pt idx="15656">
                  <c:v>0</c:v>
                </c:pt>
                <c:pt idx="15657">
                  <c:v>0</c:v>
                </c:pt>
                <c:pt idx="15658">
                  <c:v>0</c:v>
                </c:pt>
                <c:pt idx="15659">
                  <c:v>0</c:v>
                </c:pt>
                <c:pt idx="15660">
                  <c:v>0</c:v>
                </c:pt>
                <c:pt idx="15661">
                  <c:v>0</c:v>
                </c:pt>
                <c:pt idx="15662">
                  <c:v>0</c:v>
                </c:pt>
                <c:pt idx="15663">
                  <c:v>0</c:v>
                </c:pt>
                <c:pt idx="15664">
                  <c:v>0</c:v>
                </c:pt>
                <c:pt idx="15665">
                  <c:v>0</c:v>
                </c:pt>
                <c:pt idx="15666">
                  <c:v>0</c:v>
                </c:pt>
                <c:pt idx="15667">
                  <c:v>0</c:v>
                </c:pt>
                <c:pt idx="15668">
                  <c:v>0</c:v>
                </c:pt>
                <c:pt idx="15669">
                  <c:v>0</c:v>
                </c:pt>
                <c:pt idx="15670">
                  <c:v>0</c:v>
                </c:pt>
                <c:pt idx="15671">
                  <c:v>0</c:v>
                </c:pt>
                <c:pt idx="15672">
                  <c:v>0</c:v>
                </c:pt>
                <c:pt idx="15673">
                  <c:v>0</c:v>
                </c:pt>
                <c:pt idx="15674">
                  <c:v>0</c:v>
                </c:pt>
                <c:pt idx="15675">
                  <c:v>0</c:v>
                </c:pt>
                <c:pt idx="15676">
                  <c:v>0</c:v>
                </c:pt>
                <c:pt idx="15677">
                  <c:v>0</c:v>
                </c:pt>
                <c:pt idx="15678">
                  <c:v>0</c:v>
                </c:pt>
                <c:pt idx="15679">
                  <c:v>0</c:v>
                </c:pt>
                <c:pt idx="15680">
                  <c:v>0</c:v>
                </c:pt>
                <c:pt idx="15681">
                  <c:v>0</c:v>
                </c:pt>
                <c:pt idx="15682">
                  <c:v>0</c:v>
                </c:pt>
                <c:pt idx="15683">
                  <c:v>0</c:v>
                </c:pt>
                <c:pt idx="15684">
                  <c:v>0</c:v>
                </c:pt>
                <c:pt idx="15685">
                  <c:v>0</c:v>
                </c:pt>
                <c:pt idx="15686">
                  <c:v>0</c:v>
                </c:pt>
                <c:pt idx="15687">
                  <c:v>0</c:v>
                </c:pt>
                <c:pt idx="15688">
                  <c:v>0</c:v>
                </c:pt>
                <c:pt idx="15689">
                  <c:v>0</c:v>
                </c:pt>
                <c:pt idx="15690">
                  <c:v>0</c:v>
                </c:pt>
                <c:pt idx="15691">
                  <c:v>0</c:v>
                </c:pt>
                <c:pt idx="15692">
                  <c:v>0</c:v>
                </c:pt>
                <c:pt idx="15693">
                  <c:v>0</c:v>
                </c:pt>
                <c:pt idx="15694">
                  <c:v>0</c:v>
                </c:pt>
                <c:pt idx="15695">
                  <c:v>0</c:v>
                </c:pt>
                <c:pt idx="15696">
                  <c:v>0</c:v>
                </c:pt>
                <c:pt idx="15697">
                  <c:v>0</c:v>
                </c:pt>
                <c:pt idx="15698">
                  <c:v>0</c:v>
                </c:pt>
                <c:pt idx="15699">
                  <c:v>0</c:v>
                </c:pt>
                <c:pt idx="15700">
                  <c:v>0</c:v>
                </c:pt>
                <c:pt idx="15701">
                  <c:v>0</c:v>
                </c:pt>
                <c:pt idx="15702">
                  <c:v>0</c:v>
                </c:pt>
                <c:pt idx="15703">
                  <c:v>0</c:v>
                </c:pt>
                <c:pt idx="15704">
                  <c:v>0</c:v>
                </c:pt>
                <c:pt idx="15705">
                  <c:v>0</c:v>
                </c:pt>
                <c:pt idx="15706">
                  <c:v>0</c:v>
                </c:pt>
                <c:pt idx="15707">
                  <c:v>0</c:v>
                </c:pt>
                <c:pt idx="15708">
                  <c:v>0</c:v>
                </c:pt>
                <c:pt idx="15709">
                  <c:v>0</c:v>
                </c:pt>
                <c:pt idx="15710">
                  <c:v>0</c:v>
                </c:pt>
                <c:pt idx="15711">
                  <c:v>0</c:v>
                </c:pt>
                <c:pt idx="15712">
                  <c:v>0</c:v>
                </c:pt>
                <c:pt idx="15713">
                  <c:v>0</c:v>
                </c:pt>
                <c:pt idx="15714">
                  <c:v>0</c:v>
                </c:pt>
                <c:pt idx="15715">
                  <c:v>0</c:v>
                </c:pt>
                <c:pt idx="15716">
                  <c:v>0</c:v>
                </c:pt>
                <c:pt idx="15717">
                  <c:v>0</c:v>
                </c:pt>
                <c:pt idx="15718">
                  <c:v>0</c:v>
                </c:pt>
                <c:pt idx="15719">
                  <c:v>0</c:v>
                </c:pt>
                <c:pt idx="15720">
                  <c:v>0</c:v>
                </c:pt>
                <c:pt idx="15721">
                  <c:v>0</c:v>
                </c:pt>
                <c:pt idx="15722">
                  <c:v>0</c:v>
                </c:pt>
                <c:pt idx="15723">
                  <c:v>0</c:v>
                </c:pt>
                <c:pt idx="15724">
                  <c:v>0</c:v>
                </c:pt>
                <c:pt idx="15725">
                  <c:v>0</c:v>
                </c:pt>
                <c:pt idx="15726">
                  <c:v>0</c:v>
                </c:pt>
                <c:pt idx="15727">
                  <c:v>0</c:v>
                </c:pt>
                <c:pt idx="15728">
                  <c:v>0</c:v>
                </c:pt>
                <c:pt idx="15729">
                  <c:v>0</c:v>
                </c:pt>
                <c:pt idx="15730">
                  <c:v>0</c:v>
                </c:pt>
                <c:pt idx="15731">
                  <c:v>0</c:v>
                </c:pt>
                <c:pt idx="15732">
                  <c:v>0</c:v>
                </c:pt>
                <c:pt idx="15733">
                  <c:v>0</c:v>
                </c:pt>
                <c:pt idx="15734">
                  <c:v>0</c:v>
                </c:pt>
                <c:pt idx="15735">
                  <c:v>0</c:v>
                </c:pt>
                <c:pt idx="15736">
                  <c:v>0</c:v>
                </c:pt>
                <c:pt idx="15737">
                  <c:v>0</c:v>
                </c:pt>
                <c:pt idx="15738">
                  <c:v>0</c:v>
                </c:pt>
                <c:pt idx="15739">
                  <c:v>0</c:v>
                </c:pt>
                <c:pt idx="15740">
                  <c:v>0</c:v>
                </c:pt>
                <c:pt idx="15741">
                  <c:v>0</c:v>
                </c:pt>
                <c:pt idx="15742">
                  <c:v>0</c:v>
                </c:pt>
                <c:pt idx="15743">
                  <c:v>0</c:v>
                </c:pt>
                <c:pt idx="15744">
                  <c:v>0</c:v>
                </c:pt>
                <c:pt idx="15745">
                  <c:v>0</c:v>
                </c:pt>
                <c:pt idx="15746">
                  <c:v>0</c:v>
                </c:pt>
                <c:pt idx="15747">
                  <c:v>0</c:v>
                </c:pt>
                <c:pt idx="15748">
                  <c:v>0</c:v>
                </c:pt>
                <c:pt idx="15749">
                  <c:v>0</c:v>
                </c:pt>
                <c:pt idx="15750">
                  <c:v>0</c:v>
                </c:pt>
                <c:pt idx="15751">
                  <c:v>0</c:v>
                </c:pt>
                <c:pt idx="15752">
                  <c:v>0</c:v>
                </c:pt>
                <c:pt idx="15753">
                  <c:v>0</c:v>
                </c:pt>
                <c:pt idx="15754">
                  <c:v>0</c:v>
                </c:pt>
                <c:pt idx="15755">
                  <c:v>0</c:v>
                </c:pt>
                <c:pt idx="15756">
                  <c:v>0</c:v>
                </c:pt>
                <c:pt idx="15757">
                  <c:v>0</c:v>
                </c:pt>
                <c:pt idx="15758">
                  <c:v>0</c:v>
                </c:pt>
                <c:pt idx="15759">
                  <c:v>0</c:v>
                </c:pt>
                <c:pt idx="15760">
                  <c:v>0</c:v>
                </c:pt>
                <c:pt idx="15761">
                  <c:v>0</c:v>
                </c:pt>
                <c:pt idx="15762">
                  <c:v>0</c:v>
                </c:pt>
                <c:pt idx="15763">
                  <c:v>0</c:v>
                </c:pt>
                <c:pt idx="15764">
                  <c:v>0</c:v>
                </c:pt>
                <c:pt idx="15765">
                  <c:v>0</c:v>
                </c:pt>
                <c:pt idx="15766">
                  <c:v>0</c:v>
                </c:pt>
                <c:pt idx="15767">
                  <c:v>0</c:v>
                </c:pt>
                <c:pt idx="15768">
                  <c:v>0</c:v>
                </c:pt>
                <c:pt idx="15769">
                  <c:v>0</c:v>
                </c:pt>
                <c:pt idx="15770">
                  <c:v>0</c:v>
                </c:pt>
                <c:pt idx="15771">
                  <c:v>0</c:v>
                </c:pt>
                <c:pt idx="15772">
                  <c:v>0</c:v>
                </c:pt>
                <c:pt idx="15773">
                  <c:v>0</c:v>
                </c:pt>
                <c:pt idx="15774">
                  <c:v>0</c:v>
                </c:pt>
                <c:pt idx="15775">
                  <c:v>0</c:v>
                </c:pt>
                <c:pt idx="15776">
                  <c:v>0</c:v>
                </c:pt>
                <c:pt idx="15777">
                  <c:v>0</c:v>
                </c:pt>
                <c:pt idx="15778">
                  <c:v>0</c:v>
                </c:pt>
                <c:pt idx="15779">
                  <c:v>0</c:v>
                </c:pt>
                <c:pt idx="15780">
                  <c:v>0</c:v>
                </c:pt>
                <c:pt idx="15781">
                  <c:v>0</c:v>
                </c:pt>
                <c:pt idx="15782">
                  <c:v>0</c:v>
                </c:pt>
                <c:pt idx="15783">
                  <c:v>0</c:v>
                </c:pt>
                <c:pt idx="15784">
                  <c:v>0</c:v>
                </c:pt>
                <c:pt idx="15785">
                  <c:v>0</c:v>
                </c:pt>
                <c:pt idx="15786">
                  <c:v>0</c:v>
                </c:pt>
                <c:pt idx="15787">
                  <c:v>0</c:v>
                </c:pt>
                <c:pt idx="15788">
                  <c:v>0</c:v>
                </c:pt>
                <c:pt idx="15789">
                  <c:v>0</c:v>
                </c:pt>
                <c:pt idx="15790">
                  <c:v>0</c:v>
                </c:pt>
                <c:pt idx="15791">
                  <c:v>0</c:v>
                </c:pt>
                <c:pt idx="15792">
                  <c:v>0</c:v>
                </c:pt>
                <c:pt idx="15793">
                  <c:v>0</c:v>
                </c:pt>
                <c:pt idx="15794">
                  <c:v>0</c:v>
                </c:pt>
                <c:pt idx="15795">
                  <c:v>0</c:v>
                </c:pt>
                <c:pt idx="15796">
                  <c:v>0</c:v>
                </c:pt>
                <c:pt idx="15797">
                  <c:v>0</c:v>
                </c:pt>
                <c:pt idx="15798">
                  <c:v>0</c:v>
                </c:pt>
                <c:pt idx="15799">
                  <c:v>0</c:v>
                </c:pt>
                <c:pt idx="15800">
                  <c:v>0</c:v>
                </c:pt>
                <c:pt idx="15801">
                  <c:v>0</c:v>
                </c:pt>
                <c:pt idx="15802">
                  <c:v>0</c:v>
                </c:pt>
                <c:pt idx="15803">
                  <c:v>0</c:v>
                </c:pt>
                <c:pt idx="15804">
                  <c:v>0</c:v>
                </c:pt>
                <c:pt idx="15805">
                  <c:v>0</c:v>
                </c:pt>
                <c:pt idx="15806">
                  <c:v>0</c:v>
                </c:pt>
                <c:pt idx="15807">
                  <c:v>0</c:v>
                </c:pt>
                <c:pt idx="15808">
                  <c:v>0</c:v>
                </c:pt>
                <c:pt idx="15809">
                  <c:v>0</c:v>
                </c:pt>
                <c:pt idx="15810">
                  <c:v>0</c:v>
                </c:pt>
                <c:pt idx="15811">
                  <c:v>0</c:v>
                </c:pt>
                <c:pt idx="15812">
                  <c:v>0</c:v>
                </c:pt>
                <c:pt idx="15813">
                  <c:v>0</c:v>
                </c:pt>
                <c:pt idx="15814">
                  <c:v>0</c:v>
                </c:pt>
                <c:pt idx="15815">
                  <c:v>0</c:v>
                </c:pt>
                <c:pt idx="15816">
                  <c:v>0</c:v>
                </c:pt>
                <c:pt idx="15817">
                  <c:v>0</c:v>
                </c:pt>
                <c:pt idx="15818">
                  <c:v>0</c:v>
                </c:pt>
                <c:pt idx="15819">
                  <c:v>0</c:v>
                </c:pt>
                <c:pt idx="15820">
                  <c:v>0</c:v>
                </c:pt>
                <c:pt idx="15821">
                  <c:v>0</c:v>
                </c:pt>
                <c:pt idx="15822">
                  <c:v>0</c:v>
                </c:pt>
                <c:pt idx="15823">
                  <c:v>0</c:v>
                </c:pt>
                <c:pt idx="15824">
                  <c:v>0</c:v>
                </c:pt>
                <c:pt idx="15825">
                  <c:v>0</c:v>
                </c:pt>
                <c:pt idx="15826">
                  <c:v>0</c:v>
                </c:pt>
                <c:pt idx="15827">
                  <c:v>0</c:v>
                </c:pt>
                <c:pt idx="15828">
                  <c:v>0</c:v>
                </c:pt>
                <c:pt idx="15829">
                  <c:v>0</c:v>
                </c:pt>
                <c:pt idx="15830">
                  <c:v>0</c:v>
                </c:pt>
                <c:pt idx="15831">
                  <c:v>0</c:v>
                </c:pt>
                <c:pt idx="15832">
                  <c:v>0</c:v>
                </c:pt>
                <c:pt idx="15833">
                  <c:v>0</c:v>
                </c:pt>
                <c:pt idx="15834">
                  <c:v>0</c:v>
                </c:pt>
                <c:pt idx="15835">
                  <c:v>0</c:v>
                </c:pt>
                <c:pt idx="15836">
                  <c:v>0</c:v>
                </c:pt>
                <c:pt idx="15837">
                  <c:v>0</c:v>
                </c:pt>
                <c:pt idx="15838">
                  <c:v>0</c:v>
                </c:pt>
                <c:pt idx="15839">
                  <c:v>0</c:v>
                </c:pt>
                <c:pt idx="15840">
                  <c:v>0</c:v>
                </c:pt>
                <c:pt idx="15841">
                  <c:v>0</c:v>
                </c:pt>
                <c:pt idx="15842">
                  <c:v>0</c:v>
                </c:pt>
                <c:pt idx="15843">
                  <c:v>0</c:v>
                </c:pt>
                <c:pt idx="15844">
                  <c:v>0</c:v>
                </c:pt>
                <c:pt idx="15845">
                  <c:v>0</c:v>
                </c:pt>
                <c:pt idx="15846">
                  <c:v>0</c:v>
                </c:pt>
                <c:pt idx="15847">
                  <c:v>0</c:v>
                </c:pt>
                <c:pt idx="15848">
                  <c:v>0</c:v>
                </c:pt>
                <c:pt idx="15849">
                  <c:v>0</c:v>
                </c:pt>
                <c:pt idx="15850">
                  <c:v>0</c:v>
                </c:pt>
                <c:pt idx="15851">
                  <c:v>0</c:v>
                </c:pt>
                <c:pt idx="15852">
                  <c:v>0</c:v>
                </c:pt>
                <c:pt idx="15853">
                  <c:v>0</c:v>
                </c:pt>
                <c:pt idx="15854">
                  <c:v>0</c:v>
                </c:pt>
                <c:pt idx="15855">
                  <c:v>0</c:v>
                </c:pt>
                <c:pt idx="15856">
                  <c:v>0</c:v>
                </c:pt>
                <c:pt idx="15857">
                  <c:v>0</c:v>
                </c:pt>
                <c:pt idx="15858">
                  <c:v>0</c:v>
                </c:pt>
                <c:pt idx="15859">
                  <c:v>0</c:v>
                </c:pt>
                <c:pt idx="15860">
                  <c:v>0</c:v>
                </c:pt>
                <c:pt idx="15861">
                  <c:v>0</c:v>
                </c:pt>
                <c:pt idx="15862">
                  <c:v>0</c:v>
                </c:pt>
                <c:pt idx="15863">
                  <c:v>0</c:v>
                </c:pt>
                <c:pt idx="15864">
                  <c:v>0</c:v>
                </c:pt>
                <c:pt idx="15865">
                  <c:v>0</c:v>
                </c:pt>
                <c:pt idx="15866">
                  <c:v>0</c:v>
                </c:pt>
                <c:pt idx="15867">
                  <c:v>0</c:v>
                </c:pt>
                <c:pt idx="15868">
                  <c:v>0</c:v>
                </c:pt>
                <c:pt idx="15869">
                  <c:v>0</c:v>
                </c:pt>
                <c:pt idx="15870">
                  <c:v>0</c:v>
                </c:pt>
                <c:pt idx="15871">
                  <c:v>0</c:v>
                </c:pt>
                <c:pt idx="15872">
                  <c:v>0</c:v>
                </c:pt>
                <c:pt idx="15873">
                  <c:v>0</c:v>
                </c:pt>
                <c:pt idx="15874">
                  <c:v>0</c:v>
                </c:pt>
                <c:pt idx="15875">
                  <c:v>0</c:v>
                </c:pt>
                <c:pt idx="15876">
                  <c:v>0</c:v>
                </c:pt>
                <c:pt idx="15877">
                  <c:v>0</c:v>
                </c:pt>
                <c:pt idx="15878">
                  <c:v>0</c:v>
                </c:pt>
                <c:pt idx="15879">
                  <c:v>0</c:v>
                </c:pt>
                <c:pt idx="15880">
                  <c:v>0</c:v>
                </c:pt>
                <c:pt idx="15881">
                  <c:v>0</c:v>
                </c:pt>
                <c:pt idx="15882">
                  <c:v>0</c:v>
                </c:pt>
                <c:pt idx="15883">
                  <c:v>0</c:v>
                </c:pt>
                <c:pt idx="15884">
                  <c:v>0</c:v>
                </c:pt>
                <c:pt idx="15885">
                  <c:v>0</c:v>
                </c:pt>
                <c:pt idx="15886">
                  <c:v>0</c:v>
                </c:pt>
                <c:pt idx="15887">
                  <c:v>0</c:v>
                </c:pt>
                <c:pt idx="15888">
                  <c:v>0</c:v>
                </c:pt>
                <c:pt idx="15889">
                  <c:v>0</c:v>
                </c:pt>
                <c:pt idx="15890">
                  <c:v>0</c:v>
                </c:pt>
                <c:pt idx="15891">
                  <c:v>0</c:v>
                </c:pt>
                <c:pt idx="15892">
                  <c:v>0</c:v>
                </c:pt>
                <c:pt idx="15893">
                  <c:v>0</c:v>
                </c:pt>
                <c:pt idx="15894">
                  <c:v>0</c:v>
                </c:pt>
                <c:pt idx="15895">
                  <c:v>0</c:v>
                </c:pt>
                <c:pt idx="15896">
                  <c:v>0</c:v>
                </c:pt>
                <c:pt idx="15897">
                  <c:v>0</c:v>
                </c:pt>
                <c:pt idx="15898">
                  <c:v>0</c:v>
                </c:pt>
                <c:pt idx="15899">
                  <c:v>0</c:v>
                </c:pt>
                <c:pt idx="15900">
                  <c:v>0</c:v>
                </c:pt>
                <c:pt idx="15901">
                  <c:v>0</c:v>
                </c:pt>
                <c:pt idx="15902">
                  <c:v>0</c:v>
                </c:pt>
                <c:pt idx="15903">
                  <c:v>0</c:v>
                </c:pt>
                <c:pt idx="15904">
                  <c:v>0</c:v>
                </c:pt>
                <c:pt idx="15905">
                  <c:v>0</c:v>
                </c:pt>
                <c:pt idx="15906">
                  <c:v>0</c:v>
                </c:pt>
                <c:pt idx="15907">
                  <c:v>0</c:v>
                </c:pt>
                <c:pt idx="15908">
                  <c:v>0</c:v>
                </c:pt>
                <c:pt idx="15909">
                  <c:v>0</c:v>
                </c:pt>
                <c:pt idx="15910">
                  <c:v>0</c:v>
                </c:pt>
                <c:pt idx="15911">
                  <c:v>0</c:v>
                </c:pt>
                <c:pt idx="15912">
                  <c:v>0</c:v>
                </c:pt>
                <c:pt idx="15913">
                  <c:v>0</c:v>
                </c:pt>
                <c:pt idx="15914">
                  <c:v>0</c:v>
                </c:pt>
                <c:pt idx="15915">
                  <c:v>0</c:v>
                </c:pt>
                <c:pt idx="15916">
                  <c:v>0</c:v>
                </c:pt>
                <c:pt idx="15917">
                  <c:v>0</c:v>
                </c:pt>
                <c:pt idx="15918">
                  <c:v>0</c:v>
                </c:pt>
                <c:pt idx="15919">
                  <c:v>0</c:v>
                </c:pt>
                <c:pt idx="15920">
                  <c:v>0</c:v>
                </c:pt>
                <c:pt idx="15921">
                  <c:v>0</c:v>
                </c:pt>
                <c:pt idx="15922">
                  <c:v>0</c:v>
                </c:pt>
                <c:pt idx="15923">
                  <c:v>0</c:v>
                </c:pt>
                <c:pt idx="15924">
                  <c:v>0</c:v>
                </c:pt>
                <c:pt idx="15925">
                  <c:v>0</c:v>
                </c:pt>
                <c:pt idx="15926">
                  <c:v>0</c:v>
                </c:pt>
                <c:pt idx="15927">
                  <c:v>0</c:v>
                </c:pt>
                <c:pt idx="15928">
                  <c:v>0</c:v>
                </c:pt>
                <c:pt idx="15929">
                  <c:v>0</c:v>
                </c:pt>
                <c:pt idx="15930">
                  <c:v>0</c:v>
                </c:pt>
                <c:pt idx="15931">
                  <c:v>0</c:v>
                </c:pt>
                <c:pt idx="15932">
                  <c:v>0</c:v>
                </c:pt>
                <c:pt idx="15933">
                  <c:v>0</c:v>
                </c:pt>
                <c:pt idx="15934">
                  <c:v>0</c:v>
                </c:pt>
                <c:pt idx="15935">
                  <c:v>0</c:v>
                </c:pt>
                <c:pt idx="15936">
                  <c:v>0</c:v>
                </c:pt>
                <c:pt idx="15937">
                  <c:v>0</c:v>
                </c:pt>
                <c:pt idx="15938">
                  <c:v>0</c:v>
                </c:pt>
                <c:pt idx="15939">
                  <c:v>0</c:v>
                </c:pt>
                <c:pt idx="15940">
                  <c:v>0</c:v>
                </c:pt>
                <c:pt idx="15941">
                  <c:v>0</c:v>
                </c:pt>
                <c:pt idx="15942">
                  <c:v>0</c:v>
                </c:pt>
                <c:pt idx="15943">
                  <c:v>0</c:v>
                </c:pt>
                <c:pt idx="15944">
                  <c:v>0</c:v>
                </c:pt>
                <c:pt idx="15945">
                  <c:v>0</c:v>
                </c:pt>
                <c:pt idx="15946">
                  <c:v>0</c:v>
                </c:pt>
                <c:pt idx="15947">
                  <c:v>0</c:v>
                </c:pt>
                <c:pt idx="15948">
                  <c:v>0</c:v>
                </c:pt>
                <c:pt idx="15949">
                  <c:v>0</c:v>
                </c:pt>
                <c:pt idx="15950">
                  <c:v>0</c:v>
                </c:pt>
                <c:pt idx="15951">
                  <c:v>0</c:v>
                </c:pt>
                <c:pt idx="15952">
                  <c:v>0</c:v>
                </c:pt>
                <c:pt idx="15953">
                  <c:v>0</c:v>
                </c:pt>
                <c:pt idx="15954">
                  <c:v>0</c:v>
                </c:pt>
                <c:pt idx="15955">
                  <c:v>0</c:v>
                </c:pt>
                <c:pt idx="15956">
                  <c:v>0</c:v>
                </c:pt>
                <c:pt idx="15957">
                  <c:v>0</c:v>
                </c:pt>
                <c:pt idx="15958">
                  <c:v>0</c:v>
                </c:pt>
                <c:pt idx="15959">
                  <c:v>0</c:v>
                </c:pt>
                <c:pt idx="15960">
                  <c:v>0</c:v>
                </c:pt>
                <c:pt idx="15961">
                  <c:v>0</c:v>
                </c:pt>
                <c:pt idx="15962">
                  <c:v>0</c:v>
                </c:pt>
                <c:pt idx="15963">
                  <c:v>0</c:v>
                </c:pt>
                <c:pt idx="15964">
                  <c:v>0</c:v>
                </c:pt>
                <c:pt idx="15965">
                  <c:v>0</c:v>
                </c:pt>
                <c:pt idx="15966">
                  <c:v>0</c:v>
                </c:pt>
                <c:pt idx="15967">
                  <c:v>0</c:v>
                </c:pt>
                <c:pt idx="15968">
                  <c:v>0</c:v>
                </c:pt>
                <c:pt idx="15969">
                  <c:v>0</c:v>
                </c:pt>
                <c:pt idx="15970">
                  <c:v>0</c:v>
                </c:pt>
                <c:pt idx="15971">
                  <c:v>0</c:v>
                </c:pt>
                <c:pt idx="15972">
                  <c:v>0</c:v>
                </c:pt>
                <c:pt idx="15973">
                  <c:v>0</c:v>
                </c:pt>
                <c:pt idx="15974">
                  <c:v>0</c:v>
                </c:pt>
                <c:pt idx="15975">
                  <c:v>0</c:v>
                </c:pt>
                <c:pt idx="15976">
                  <c:v>0</c:v>
                </c:pt>
                <c:pt idx="15977">
                  <c:v>0</c:v>
                </c:pt>
                <c:pt idx="15978">
                  <c:v>0</c:v>
                </c:pt>
                <c:pt idx="15979">
                  <c:v>0</c:v>
                </c:pt>
                <c:pt idx="15980">
                  <c:v>0</c:v>
                </c:pt>
                <c:pt idx="15981">
                  <c:v>0</c:v>
                </c:pt>
                <c:pt idx="15982">
                  <c:v>0</c:v>
                </c:pt>
                <c:pt idx="15983">
                  <c:v>0</c:v>
                </c:pt>
                <c:pt idx="15984">
                  <c:v>0</c:v>
                </c:pt>
                <c:pt idx="15985">
                  <c:v>0</c:v>
                </c:pt>
                <c:pt idx="15986">
                  <c:v>0</c:v>
                </c:pt>
                <c:pt idx="15987">
                  <c:v>0</c:v>
                </c:pt>
                <c:pt idx="15988">
                  <c:v>0</c:v>
                </c:pt>
                <c:pt idx="15989">
                  <c:v>0</c:v>
                </c:pt>
                <c:pt idx="15990">
                  <c:v>0</c:v>
                </c:pt>
                <c:pt idx="15991">
                  <c:v>0</c:v>
                </c:pt>
                <c:pt idx="15992">
                  <c:v>0</c:v>
                </c:pt>
                <c:pt idx="15993">
                  <c:v>0</c:v>
                </c:pt>
                <c:pt idx="15994">
                  <c:v>0</c:v>
                </c:pt>
                <c:pt idx="15995">
                  <c:v>0</c:v>
                </c:pt>
                <c:pt idx="15996">
                  <c:v>0</c:v>
                </c:pt>
                <c:pt idx="15997">
                  <c:v>0</c:v>
                </c:pt>
                <c:pt idx="15998">
                  <c:v>0</c:v>
                </c:pt>
                <c:pt idx="15999">
                  <c:v>0</c:v>
                </c:pt>
                <c:pt idx="16000">
                  <c:v>0</c:v>
                </c:pt>
                <c:pt idx="16001">
                  <c:v>0</c:v>
                </c:pt>
                <c:pt idx="16002">
                  <c:v>0</c:v>
                </c:pt>
                <c:pt idx="16003">
                  <c:v>0</c:v>
                </c:pt>
                <c:pt idx="16004">
                  <c:v>0</c:v>
                </c:pt>
                <c:pt idx="16005">
                  <c:v>0</c:v>
                </c:pt>
                <c:pt idx="16006">
                  <c:v>0</c:v>
                </c:pt>
                <c:pt idx="16007">
                  <c:v>0</c:v>
                </c:pt>
                <c:pt idx="16008">
                  <c:v>0</c:v>
                </c:pt>
                <c:pt idx="16009">
                  <c:v>0</c:v>
                </c:pt>
                <c:pt idx="16010">
                  <c:v>0</c:v>
                </c:pt>
                <c:pt idx="16011">
                  <c:v>0</c:v>
                </c:pt>
                <c:pt idx="16012">
                  <c:v>0</c:v>
                </c:pt>
                <c:pt idx="16013">
                  <c:v>0</c:v>
                </c:pt>
                <c:pt idx="16014">
                  <c:v>0</c:v>
                </c:pt>
                <c:pt idx="16015">
                  <c:v>0</c:v>
                </c:pt>
                <c:pt idx="16016">
                  <c:v>0</c:v>
                </c:pt>
                <c:pt idx="16017">
                  <c:v>0</c:v>
                </c:pt>
                <c:pt idx="16018">
                  <c:v>0</c:v>
                </c:pt>
                <c:pt idx="16019">
                  <c:v>0</c:v>
                </c:pt>
                <c:pt idx="16020">
                  <c:v>0</c:v>
                </c:pt>
                <c:pt idx="16021">
                  <c:v>0</c:v>
                </c:pt>
                <c:pt idx="16022">
                  <c:v>0</c:v>
                </c:pt>
                <c:pt idx="16023">
                  <c:v>0</c:v>
                </c:pt>
                <c:pt idx="16024">
                  <c:v>0</c:v>
                </c:pt>
                <c:pt idx="16025">
                  <c:v>0</c:v>
                </c:pt>
                <c:pt idx="16026">
                  <c:v>0</c:v>
                </c:pt>
                <c:pt idx="16027">
                  <c:v>0</c:v>
                </c:pt>
                <c:pt idx="16028">
                  <c:v>0</c:v>
                </c:pt>
                <c:pt idx="16029">
                  <c:v>0</c:v>
                </c:pt>
                <c:pt idx="16030">
                  <c:v>0</c:v>
                </c:pt>
                <c:pt idx="16031">
                  <c:v>0</c:v>
                </c:pt>
                <c:pt idx="16032">
                  <c:v>0</c:v>
                </c:pt>
                <c:pt idx="16033">
                  <c:v>0</c:v>
                </c:pt>
                <c:pt idx="16034">
                  <c:v>0</c:v>
                </c:pt>
                <c:pt idx="16035">
                  <c:v>0</c:v>
                </c:pt>
                <c:pt idx="16036">
                  <c:v>0</c:v>
                </c:pt>
                <c:pt idx="16037">
                  <c:v>0</c:v>
                </c:pt>
                <c:pt idx="16038">
                  <c:v>0</c:v>
                </c:pt>
                <c:pt idx="16039">
                  <c:v>0</c:v>
                </c:pt>
                <c:pt idx="16040">
                  <c:v>0</c:v>
                </c:pt>
                <c:pt idx="16041">
                  <c:v>0</c:v>
                </c:pt>
                <c:pt idx="16042">
                  <c:v>0</c:v>
                </c:pt>
                <c:pt idx="16043">
                  <c:v>0</c:v>
                </c:pt>
                <c:pt idx="16044">
                  <c:v>0</c:v>
                </c:pt>
                <c:pt idx="16045">
                  <c:v>0</c:v>
                </c:pt>
                <c:pt idx="16046">
                  <c:v>0</c:v>
                </c:pt>
                <c:pt idx="16047">
                  <c:v>0</c:v>
                </c:pt>
                <c:pt idx="16048">
                  <c:v>0</c:v>
                </c:pt>
                <c:pt idx="16049">
                  <c:v>0</c:v>
                </c:pt>
                <c:pt idx="16050">
                  <c:v>0</c:v>
                </c:pt>
                <c:pt idx="16051">
                  <c:v>0</c:v>
                </c:pt>
                <c:pt idx="16052">
                  <c:v>0</c:v>
                </c:pt>
                <c:pt idx="16053">
                  <c:v>0</c:v>
                </c:pt>
                <c:pt idx="16054">
                  <c:v>0</c:v>
                </c:pt>
                <c:pt idx="16055">
                  <c:v>0</c:v>
                </c:pt>
                <c:pt idx="16056">
                  <c:v>0</c:v>
                </c:pt>
                <c:pt idx="16057">
                  <c:v>0</c:v>
                </c:pt>
                <c:pt idx="16058">
                  <c:v>0</c:v>
                </c:pt>
                <c:pt idx="16059">
                  <c:v>0</c:v>
                </c:pt>
                <c:pt idx="16060">
                  <c:v>0</c:v>
                </c:pt>
                <c:pt idx="16061">
                  <c:v>0</c:v>
                </c:pt>
                <c:pt idx="16062">
                  <c:v>0</c:v>
                </c:pt>
                <c:pt idx="16063">
                  <c:v>0</c:v>
                </c:pt>
                <c:pt idx="16064">
                  <c:v>0</c:v>
                </c:pt>
                <c:pt idx="16065">
                  <c:v>0</c:v>
                </c:pt>
                <c:pt idx="16066">
                  <c:v>0</c:v>
                </c:pt>
                <c:pt idx="16067">
                  <c:v>0</c:v>
                </c:pt>
                <c:pt idx="16068">
                  <c:v>0</c:v>
                </c:pt>
                <c:pt idx="16069">
                  <c:v>0</c:v>
                </c:pt>
                <c:pt idx="16070">
                  <c:v>0</c:v>
                </c:pt>
                <c:pt idx="16071">
                  <c:v>0</c:v>
                </c:pt>
                <c:pt idx="16072">
                  <c:v>0</c:v>
                </c:pt>
                <c:pt idx="16073">
                  <c:v>0</c:v>
                </c:pt>
                <c:pt idx="16074">
                  <c:v>0</c:v>
                </c:pt>
                <c:pt idx="16075">
                  <c:v>0</c:v>
                </c:pt>
                <c:pt idx="16076">
                  <c:v>0</c:v>
                </c:pt>
                <c:pt idx="16077">
                  <c:v>0</c:v>
                </c:pt>
                <c:pt idx="16078">
                  <c:v>0</c:v>
                </c:pt>
                <c:pt idx="16079">
                  <c:v>0</c:v>
                </c:pt>
                <c:pt idx="16080">
                  <c:v>0</c:v>
                </c:pt>
                <c:pt idx="16081">
                  <c:v>0</c:v>
                </c:pt>
                <c:pt idx="16082">
                  <c:v>0</c:v>
                </c:pt>
                <c:pt idx="16083">
                  <c:v>0</c:v>
                </c:pt>
                <c:pt idx="16084">
                  <c:v>0</c:v>
                </c:pt>
                <c:pt idx="16085">
                  <c:v>0</c:v>
                </c:pt>
                <c:pt idx="16086">
                  <c:v>0</c:v>
                </c:pt>
                <c:pt idx="16087">
                  <c:v>0</c:v>
                </c:pt>
                <c:pt idx="16088">
                  <c:v>0</c:v>
                </c:pt>
                <c:pt idx="16089">
                  <c:v>0</c:v>
                </c:pt>
                <c:pt idx="16090">
                  <c:v>0</c:v>
                </c:pt>
                <c:pt idx="16091">
                  <c:v>0</c:v>
                </c:pt>
                <c:pt idx="16092">
                  <c:v>0</c:v>
                </c:pt>
                <c:pt idx="16093">
                  <c:v>0</c:v>
                </c:pt>
                <c:pt idx="16094">
                  <c:v>0</c:v>
                </c:pt>
                <c:pt idx="16095">
                  <c:v>0</c:v>
                </c:pt>
                <c:pt idx="16096">
                  <c:v>0</c:v>
                </c:pt>
                <c:pt idx="16097">
                  <c:v>0</c:v>
                </c:pt>
                <c:pt idx="16098">
                  <c:v>0</c:v>
                </c:pt>
                <c:pt idx="16099">
                  <c:v>0</c:v>
                </c:pt>
                <c:pt idx="16100">
                  <c:v>0</c:v>
                </c:pt>
                <c:pt idx="16101">
                  <c:v>0</c:v>
                </c:pt>
                <c:pt idx="16102">
                  <c:v>0</c:v>
                </c:pt>
                <c:pt idx="16103">
                  <c:v>0</c:v>
                </c:pt>
                <c:pt idx="16104">
                  <c:v>0</c:v>
                </c:pt>
                <c:pt idx="16105">
                  <c:v>0</c:v>
                </c:pt>
                <c:pt idx="16106">
                  <c:v>0</c:v>
                </c:pt>
                <c:pt idx="16107">
                  <c:v>0</c:v>
                </c:pt>
                <c:pt idx="16108">
                  <c:v>0</c:v>
                </c:pt>
                <c:pt idx="16109">
                  <c:v>0</c:v>
                </c:pt>
                <c:pt idx="16110">
                  <c:v>0</c:v>
                </c:pt>
                <c:pt idx="16111">
                  <c:v>0</c:v>
                </c:pt>
                <c:pt idx="16112">
                  <c:v>0</c:v>
                </c:pt>
                <c:pt idx="16113">
                  <c:v>0</c:v>
                </c:pt>
                <c:pt idx="16114">
                  <c:v>0</c:v>
                </c:pt>
                <c:pt idx="16115">
                  <c:v>0</c:v>
                </c:pt>
                <c:pt idx="16116">
                  <c:v>0</c:v>
                </c:pt>
                <c:pt idx="16117">
                  <c:v>0</c:v>
                </c:pt>
                <c:pt idx="16118">
                  <c:v>0</c:v>
                </c:pt>
                <c:pt idx="16119">
                  <c:v>0</c:v>
                </c:pt>
                <c:pt idx="16120">
                  <c:v>0</c:v>
                </c:pt>
                <c:pt idx="16121">
                  <c:v>0</c:v>
                </c:pt>
                <c:pt idx="16122">
                  <c:v>0</c:v>
                </c:pt>
                <c:pt idx="16123">
                  <c:v>0</c:v>
                </c:pt>
                <c:pt idx="16124">
                  <c:v>0</c:v>
                </c:pt>
                <c:pt idx="16125">
                  <c:v>0</c:v>
                </c:pt>
                <c:pt idx="16126">
                  <c:v>0</c:v>
                </c:pt>
                <c:pt idx="16127">
                  <c:v>0</c:v>
                </c:pt>
                <c:pt idx="16128">
                  <c:v>0</c:v>
                </c:pt>
                <c:pt idx="16129">
                  <c:v>0</c:v>
                </c:pt>
                <c:pt idx="16130">
                  <c:v>0</c:v>
                </c:pt>
                <c:pt idx="16131">
                  <c:v>0</c:v>
                </c:pt>
                <c:pt idx="16132">
                  <c:v>0</c:v>
                </c:pt>
                <c:pt idx="16133">
                  <c:v>0</c:v>
                </c:pt>
                <c:pt idx="16134">
                  <c:v>0</c:v>
                </c:pt>
                <c:pt idx="16135">
                  <c:v>0</c:v>
                </c:pt>
                <c:pt idx="16136">
                  <c:v>0</c:v>
                </c:pt>
                <c:pt idx="16137">
                  <c:v>0</c:v>
                </c:pt>
                <c:pt idx="16138">
                  <c:v>0</c:v>
                </c:pt>
                <c:pt idx="16139">
                  <c:v>0</c:v>
                </c:pt>
                <c:pt idx="16140">
                  <c:v>0</c:v>
                </c:pt>
                <c:pt idx="16141">
                  <c:v>0</c:v>
                </c:pt>
                <c:pt idx="16142">
                  <c:v>0</c:v>
                </c:pt>
                <c:pt idx="16143">
                  <c:v>0</c:v>
                </c:pt>
                <c:pt idx="16144">
                  <c:v>0</c:v>
                </c:pt>
                <c:pt idx="16145">
                  <c:v>0</c:v>
                </c:pt>
                <c:pt idx="16146">
                  <c:v>0</c:v>
                </c:pt>
                <c:pt idx="16147">
                  <c:v>0</c:v>
                </c:pt>
                <c:pt idx="16148">
                  <c:v>0</c:v>
                </c:pt>
                <c:pt idx="16149">
                  <c:v>0</c:v>
                </c:pt>
                <c:pt idx="16150">
                  <c:v>0</c:v>
                </c:pt>
                <c:pt idx="16151">
                  <c:v>0</c:v>
                </c:pt>
                <c:pt idx="16152">
                  <c:v>0</c:v>
                </c:pt>
                <c:pt idx="16153">
                  <c:v>0</c:v>
                </c:pt>
                <c:pt idx="16154">
                  <c:v>0</c:v>
                </c:pt>
                <c:pt idx="16155">
                  <c:v>0</c:v>
                </c:pt>
                <c:pt idx="16156">
                  <c:v>0</c:v>
                </c:pt>
                <c:pt idx="16157">
                  <c:v>0</c:v>
                </c:pt>
                <c:pt idx="16158">
                  <c:v>0</c:v>
                </c:pt>
                <c:pt idx="16159">
                  <c:v>0</c:v>
                </c:pt>
                <c:pt idx="16160">
                  <c:v>0</c:v>
                </c:pt>
                <c:pt idx="16161">
                  <c:v>0</c:v>
                </c:pt>
                <c:pt idx="16162">
                  <c:v>0</c:v>
                </c:pt>
                <c:pt idx="16163">
                  <c:v>0</c:v>
                </c:pt>
                <c:pt idx="16164">
                  <c:v>0</c:v>
                </c:pt>
                <c:pt idx="16165">
                  <c:v>0</c:v>
                </c:pt>
                <c:pt idx="16166">
                  <c:v>0</c:v>
                </c:pt>
                <c:pt idx="16167">
                  <c:v>0</c:v>
                </c:pt>
                <c:pt idx="16168">
                  <c:v>0</c:v>
                </c:pt>
                <c:pt idx="16169">
                  <c:v>0</c:v>
                </c:pt>
                <c:pt idx="16170">
                  <c:v>0</c:v>
                </c:pt>
                <c:pt idx="16171">
                  <c:v>0</c:v>
                </c:pt>
                <c:pt idx="16172">
                  <c:v>0</c:v>
                </c:pt>
                <c:pt idx="16173">
                  <c:v>0</c:v>
                </c:pt>
                <c:pt idx="16174">
                  <c:v>0</c:v>
                </c:pt>
                <c:pt idx="16175">
                  <c:v>0</c:v>
                </c:pt>
                <c:pt idx="16176">
                  <c:v>0</c:v>
                </c:pt>
                <c:pt idx="16177">
                  <c:v>0</c:v>
                </c:pt>
                <c:pt idx="16178">
                  <c:v>0</c:v>
                </c:pt>
                <c:pt idx="16179">
                  <c:v>0</c:v>
                </c:pt>
                <c:pt idx="16180">
                  <c:v>0</c:v>
                </c:pt>
                <c:pt idx="16181">
                  <c:v>0</c:v>
                </c:pt>
                <c:pt idx="16182">
                  <c:v>0</c:v>
                </c:pt>
                <c:pt idx="16183">
                  <c:v>0</c:v>
                </c:pt>
                <c:pt idx="16184">
                  <c:v>0</c:v>
                </c:pt>
                <c:pt idx="16185">
                  <c:v>0</c:v>
                </c:pt>
                <c:pt idx="16186">
                  <c:v>0</c:v>
                </c:pt>
                <c:pt idx="16187">
                  <c:v>0</c:v>
                </c:pt>
                <c:pt idx="16188">
                  <c:v>0</c:v>
                </c:pt>
                <c:pt idx="16189">
                  <c:v>0</c:v>
                </c:pt>
                <c:pt idx="16190">
                  <c:v>0</c:v>
                </c:pt>
                <c:pt idx="16191">
                  <c:v>0</c:v>
                </c:pt>
                <c:pt idx="16192">
                  <c:v>0</c:v>
                </c:pt>
                <c:pt idx="16193">
                  <c:v>0</c:v>
                </c:pt>
                <c:pt idx="16194">
                  <c:v>0</c:v>
                </c:pt>
                <c:pt idx="16195">
                  <c:v>0</c:v>
                </c:pt>
                <c:pt idx="16196">
                  <c:v>0</c:v>
                </c:pt>
                <c:pt idx="16197">
                  <c:v>0</c:v>
                </c:pt>
                <c:pt idx="16198">
                  <c:v>0</c:v>
                </c:pt>
                <c:pt idx="16199">
                  <c:v>0</c:v>
                </c:pt>
                <c:pt idx="16200">
                  <c:v>0</c:v>
                </c:pt>
                <c:pt idx="16201">
                  <c:v>0</c:v>
                </c:pt>
                <c:pt idx="16202">
                  <c:v>0</c:v>
                </c:pt>
                <c:pt idx="16203">
                  <c:v>0</c:v>
                </c:pt>
                <c:pt idx="16204">
                  <c:v>0</c:v>
                </c:pt>
                <c:pt idx="16205">
                  <c:v>0</c:v>
                </c:pt>
                <c:pt idx="16206">
                  <c:v>0</c:v>
                </c:pt>
                <c:pt idx="16207">
                  <c:v>0</c:v>
                </c:pt>
                <c:pt idx="16208">
                  <c:v>0</c:v>
                </c:pt>
                <c:pt idx="16209">
                  <c:v>0</c:v>
                </c:pt>
                <c:pt idx="16210">
                  <c:v>0</c:v>
                </c:pt>
                <c:pt idx="16211">
                  <c:v>0</c:v>
                </c:pt>
                <c:pt idx="16212">
                  <c:v>0</c:v>
                </c:pt>
                <c:pt idx="16213">
                  <c:v>0</c:v>
                </c:pt>
                <c:pt idx="16214">
                  <c:v>0</c:v>
                </c:pt>
                <c:pt idx="16215">
                  <c:v>0</c:v>
                </c:pt>
                <c:pt idx="16216">
                  <c:v>0</c:v>
                </c:pt>
                <c:pt idx="16217">
                  <c:v>0</c:v>
                </c:pt>
                <c:pt idx="16218">
                  <c:v>0</c:v>
                </c:pt>
                <c:pt idx="16219">
                  <c:v>0</c:v>
                </c:pt>
                <c:pt idx="16220">
                  <c:v>0</c:v>
                </c:pt>
                <c:pt idx="16221">
                  <c:v>0</c:v>
                </c:pt>
                <c:pt idx="16222">
                  <c:v>0</c:v>
                </c:pt>
                <c:pt idx="16223">
                  <c:v>0</c:v>
                </c:pt>
                <c:pt idx="16224">
                  <c:v>0</c:v>
                </c:pt>
                <c:pt idx="16225">
                  <c:v>0</c:v>
                </c:pt>
                <c:pt idx="16226">
                  <c:v>0</c:v>
                </c:pt>
                <c:pt idx="16227">
                  <c:v>0</c:v>
                </c:pt>
                <c:pt idx="16228">
                  <c:v>0</c:v>
                </c:pt>
                <c:pt idx="16229">
                  <c:v>0</c:v>
                </c:pt>
                <c:pt idx="16230">
                  <c:v>0</c:v>
                </c:pt>
                <c:pt idx="16231">
                  <c:v>0</c:v>
                </c:pt>
                <c:pt idx="16232">
                  <c:v>0</c:v>
                </c:pt>
                <c:pt idx="16233">
                  <c:v>0</c:v>
                </c:pt>
                <c:pt idx="16234">
                  <c:v>0</c:v>
                </c:pt>
                <c:pt idx="16235">
                  <c:v>0</c:v>
                </c:pt>
                <c:pt idx="16236">
                  <c:v>0</c:v>
                </c:pt>
                <c:pt idx="16237">
                  <c:v>0</c:v>
                </c:pt>
                <c:pt idx="16238">
                  <c:v>0</c:v>
                </c:pt>
                <c:pt idx="16239">
                  <c:v>0</c:v>
                </c:pt>
                <c:pt idx="16240">
                  <c:v>0</c:v>
                </c:pt>
                <c:pt idx="16241">
                  <c:v>0</c:v>
                </c:pt>
                <c:pt idx="16242">
                  <c:v>0</c:v>
                </c:pt>
                <c:pt idx="16243">
                  <c:v>0</c:v>
                </c:pt>
                <c:pt idx="16244">
                  <c:v>0</c:v>
                </c:pt>
                <c:pt idx="16245">
                  <c:v>0</c:v>
                </c:pt>
                <c:pt idx="16246">
                  <c:v>0</c:v>
                </c:pt>
                <c:pt idx="16247">
                  <c:v>0</c:v>
                </c:pt>
                <c:pt idx="16248">
                  <c:v>0</c:v>
                </c:pt>
                <c:pt idx="16249">
                  <c:v>0</c:v>
                </c:pt>
                <c:pt idx="16250">
                  <c:v>0</c:v>
                </c:pt>
                <c:pt idx="16251">
                  <c:v>0</c:v>
                </c:pt>
                <c:pt idx="16252">
                  <c:v>0</c:v>
                </c:pt>
                <c:pt idx="16253">
                  <c:v>0</c:v>
                </c:pt>
                <c:pt idx="16254">
                  <c:v>0</c:v>
                </c:pt>
                <c:pt idx="16255">
                  <c:v>0</c:v>
                </c:pt>
                <c:pt idx="16256">
                  <c:v>0</c:v>
                </c:pt>
                <c:pt idx="16257">
                  <c:v>0</c:v>
                </c:pt>
                <c:pt idx="16258">
                  <c:v>0</c:v>
                </c:pt>
                <c:pt idx="16259">
                  <c:v>0</c:v>
                </c:pt>
                <c:pt idx="16260">
                  <c:v>0</c:v>
                </c:pt>
                <c:pt idx="16261">
                  <c:v>0</c:v>
                </c:pt>
                <c:pt idx="16262">
                  <c:v>0</c:v>
                </c:pt>
                <c:pt idx="16263">
                  <c:v>0</c:v>
                </c:pt>
                <c:pt idx="16264">
                  <c:v>0</c:v>
                </c:pt>
                <c:pt idx="16265">
                  <c:v>0</c:v>
                </c:pt>
                <c:pt idx="16266">
                  <c:v>0</c:v>
                </c:pt>
                <c:pt idx="16267">
                  <c:v>0</c:v>
                </c:pt>
                <c:pt idx="16268">
                  <c:v>0</c:v>
                </c:pt>
                <c:pt idx="16269">
                  <c:v>0</c:v>
                </c:pt>
                <c:pt idx="16270">
                  <c:v>0</c:v>
                </c:pt>
                <c:pt idx="16271">
                  <c:v>0</c:v>
                </c:pt>
                <c:pt idx="16272">
                  <c:v>0</c:v>
                </c:pt>
                <c:pt idx="16273">
                  <c:v>0</c:v>
                </c:pt>
                <c:pt idx="16274">
                  <c:v>0</c:v>
                </c:pt>
                <c:pt idx="16275">
                  <c:v>0</c:v>
                </c:pt>
                <c:pt idx="16276">
                  <c:v>0</c:v>
                </c:pt>
                <c:pt idx="16277">
                  <c:v>0</c:v>
                </c:pt>
                <c:pt idx="16278">
                  <c:v>0</c:v>
                </c:pt>
                <c:pt idx="16279">
                  <c:v>0</c:v>
                </c:pt>
                <c:pt idx="16280">
                  <c:v>0</c:v>
                </c:pt>
                <c:pt idx="16281">
                  <c:v>0</c:v>
                </c:pt>
                <c:pt idx="16282">
                  <c:v>0</c:v>
                </c:pt>
                <c:pt idx="16283">
                  <c:v>0</c:v>
                </c:pt>
                <c:pt idx="16284">
                  <c:v>0</c:v>
                </c:pt>
                <c:pt idx="16285">
                  <c:v>0</c:v>
                </c:pt>
                <c:pt idx="16286">
                  <c:v>0</c:v>
                </c:pt>
                <c:pt idx="16287">
                  <c:v>0</c:v>
                </c:pt>
                <c:pt idx="16288">
                  <c:v>0</c:v>
                </c:pt>
                <c:pt idx="16289">
                  <c:v>0</c:v>
                </c:pt>
                <c:pt idx="16290">
                  <c:v>0</c:v>
                </c:pt>
                <c:pt idx="16291">
                  <c:v>0</c:v>
                </c:pt>
                <c:pt idx="16292">
                  <c:v>0</c:v>
                </c:pt>
                <c:pt idx="16293">
                  <c:v>0</c:v>
                </c:pt>
                <c:pt idx="16294">
                  <c:v>0</c:v>
                </c:pt>
                <c:pt idx="16295">
                  <c:v>0</c:v>
                </c:pt>
                <c:pt idx="16296">
                  <c:v>0</c:v>
                </c:pt>
                <c:pt idx="16297">
                  <c:v>0</c:v>
                </c:pt>
                <c:pt idx="16298">
                  <c:v>0</c:v>
                </c:pt>
                <c:pt idx="16299">
                  <c:v>0</c:v>
                </c:pt>
                <c:pt idx="16300">
                  <c:v>0</c:v>
                </c:pt>
                <c:pt idx="16301">
                  <c:v>0</c:v>
                </c:pt>
                <c:pt idx="16302">
                  <c:v>0</c:v>
                </c:pt>
                <c:pt idx="16303">
                  <c:v>0</c:v>
                </c:pt>
                <c:pt idx="16304">
                  <c:v>0</c:v>
                </c:pt>
                <c:pt idx="16305">
                  <c:v>0</c:v>
                </c:pt>
                <c:pt idx="16306">
                  <c:v>0</c:v>
                </c:pt>
                <c:pt idx="16307">
                  <c:v>0</c:v>
                </c:pt>
                <c:pt idx="16308">
                  <c:v>0</c:v>
                </c:pt>
                <c:pt idx="16309">
                  <c:v>0</c:v>
                </c:pt>
                <c:pt idx="16310">
                  <c:v>0</c:v>
                </c:pt>
                <c:pt idx="16311">
                  <c:v>0</c:v>
                </c:pt>
                <c:pt idx="16312">
                  <c:v>0</c:v>
                </c:pt>
                <c:pt idx="16313">
                  <c:v>0</c:v>
                </c:pt>
                <c:pt idx="16314">
                  <c:v>0</c:v>
                </c:pt>
                <c:pt idx="16315">
                  <c:v>0</c:v>
                </c:pt>
                <c:pt idx="16316">
                  <c:v>0</c:v>
                </c:pt>
                <c:pt idx="16317">
                  <c:v>0</c:v>
                </c:pt>
                <c:pt idx="16318">
                  <c:v>0</c:v>
                </c:pt>
                <c:pt idx="16319">
                  <c:v>0</c:v>
                </c:pt>
                <c:pt idx="16320">
                  <c:v>0</c:v>
                </c:pt>
                <c:pt idx="16321">
                  <c:v>0</c:v>
                </c:pt>
                <c:pt idx="16322">
                  <c:v>0</c:v>
                </c:pt>
                <c:pt idx="16323">
                  <c:v>0</c:v>
                </c:pt>
                <c:pt idx="16324">
                  <c:v>0</c:v>
                </c:pt>
                <c:pt idx="16325">
                  <c:v>0</c:v>
                </c:pt>
                <c:pt idx="16326">
                  <c:v>0</c:v>
                </c:pt>
                <c:pt idx="16327">
                  <c:v>0</c:v>
                </c:pt>
                <c:pt idx="16328">
                  <c:v>0</c:v>
                </c:pt>
                <c:pt idx="16329">
                  <c:v>0</c:v>
                </c:pt>
                <c:pt idx="16330">
                  <c:v>0</c:v>
                </c:pt>
                <c:pt idx="16331">
                  <c:v>0</c:v>
                </c:pt>
                <c:pt idx="16332">
                  <c:v>0</c:v>
                </c:pt>
                <c:pt idx="16333">
                  <c:v>0</c:v>
                </c:pt>
                <c:pt idx="16334">
                  <c:v>0</c:v>
                </c:pt>
                <c:pt idx="16335">
                  <c:v>0</c:v>
                </c:pt>
                <c:pt idx="16336">
                  <c:v>0</c:v>
                </c:pt>
                <c:pt idx="16337">
                  <c:v>0</c:v>
                </c:pt>
                <c:pt idx="16338">
                  <c:v>0</c:v>
                </c:pt>
                <c:pt idx="16339">
                  <c:v>0</c:v>
                </c:pt>
                <c:pt idx="16340">
                  <c:v>0</c:v>
                </c:pt>
                <c:pt idx="16341">
                  <c:v>0</c:v>
                </c:pt>
                <c:pt idx="16342">
                  <c:v>0</c:v>
                </c:pt>
                <c:pt idx="16343">
                  <c:v>0</c:v>
                </c:pt>
                <c:pt idx="16344">
                  <c:v>0</c:v>
                </c:pt>
                <c:pt idx="16345">
                  <c:v>0</c:v>
                </c:pt>
                <c:pt idx="16346">
                  <c:v>0</c:v>
                </c:pt>
                <c:pt idx="16347">
                  <c:v>0</c:v>
                </c:pt>
                <c:pt idx="16348">
                  <c:v>0</c:v>
                </c:pt>
                <c:pt idx="16349">
                  <c:v>0</c:v>
                </c:pt>
                <c:pt idx="16350">
                  <c:v>0</c:v>
                </c:pt>
                <c:pt idx="16351">
                  <c:v>0</c:v>
                </c:pt>
                <c:pt idx="16352">
                  <c:v>0</c:v>
                </c:pt>
                <c:pt idx="16353">
                  <c:v>0</c:v>
                </c:pt>
                <c:pt idx="16354">
                  <c:v>0</c:v>
                </c:pt>
                <c:pt idx="16355">
                  <c:v>0</c:v>
                </c:pt>
                <c:pt idx="16356">
                  <c:v>0</c:v>
                </c:pt>
                <c:pt idx="16357">
                  <c:v>0</c:v>
                </c:pt>
                <c:pt idx="16358">
                  <c:v>0</c:v>
                </c:pt>
                <c:pt idx="16359">
                  <c:v>0</c:v>
                </c:pt>
                <c:pt idx="16360">
                  <c:v>0</c:v>
                </c:pt>
                <c:pt idx="16361">
                  <c:v>0</c:v>
                </c:pt>
                <c:pt idx="16362">
                  <c:v>0</c:v>
                </c:pt>
                <c:pt idx="16363">
                  <c:v>0</c:v>
                </c:pt>
                <c:pt idx="16364">
                  <c:v>0</c:v>
                </c:pt>
                <c:pt idx="16365">
                  <c:v>0</c:v>
                </c:pt>
                <c:pt idx="16366">
                  <c:v>0</c:v>
                </c:pt>
                <c:pt idx="16367">
                  <c:v>0</c:v>
                </c:pt>
                <c:pt idx="16368">
                  <c:v>0</c:v>
                </c:pt>
                <c:pt idx="16369">
                  <c:v>0</c:v>
                </c:pt>
                <c:pt idx="16370">
                  <c:v>0</c:v>
                </c:pt>
                <c:pt idx="16371">
                  <c:v>0</c:v>
                </c:pt>
                <c:pt idx="16372">
                  <c:v>0</c:v>
                </c:pt>
                <c:pt idx="16373">
                  <c:v>0</c:v>
                </c:pt>
                <c:pt idx="16374">
                  <c:v>0</c:v>
                </c:pt>
                <c:pt idx="16375">
                  <c:v>0</c:v>
                </c:pt>
                <c:pt idx="16376">
                  <c:v>0</c:v>
                </c:pt>
                <c:pt idx="16377">
                  <c:v>0</c:v>
                </c:pt>
                <c:pt idx="16378">
                  <c:v>0</c:v>
                </c:pt>
                <c:pt idx="16379">
                  <c:v>0</c:v>
                </c:pt>
                <c:pt idx="16380">
                  <c:v>0</c:v>
                </c:pt>
                <c:pt idx="16381">
                  <c:v>0</c:v>
                </c:pt>
                <c:pt idx="16382">
                  <c:v>0</c:v>
                </c:pt>
                <c:pt idx="16383">
                  <c:v>0</c:v>
                </c:pt>
                <c:pt idx="16384">
                  <c:v>0</c:v>
                </c:pt>
                <c:pt idx="16385">
                  <c:v>0</c:v>
                </c:pt>
                <c:pt idx="16386">
                  <c:v>0</c:v>
                </c:pt>
                <c:pt idx="16387">
                  <c:v>0</c:v>
                </c:pt>
                <c:pt idx="16388">
                  <c:v>0</c:v>
                </c:pt>
                <c:pt idx="16389">
                  <c:v>0</c:v>
                </c:pt>
                <c:pt idx="16390">
                  <c:v>0</c:v>
                </c:pt>
                <c:pt idx="16391">
                  <c:v>0</c:v>
                </c:pt>
                <c:pt idx="16392">
                  <c:v>0</c:v>
                </c:pt>
                <c:pt idx="16393">
                  <c:v>0</c:v>
                </c:pt>
                <c:pt idx="16394">
                  <c:v>0</c:v>
                </c:pt>
                <c:pt idx="16395">
                  <c:v>0</c:v>
                </c:pt>
                <c:pt idx="16396">
                  <c:v>0</c:v>
                </c:pt>
                <c:pt idx="16397">
                  <c:v>0</c:v>
                </c:pt>
                <c:pt idx="16398">
                  <c:v>0</c:v>
                </c:pt>
                <c:pt idx="16399">
                  <c:v>0</c:v>
                </c:pt>
                <c:pt idx="16400">
                  <c:v>0</c:v>
                </c:pt>
                <c:pt idx="16401">
                  <c:v>0</c:v>
                </c:pt>
                <c:pt idx="16402">
                  <c:v>0</c:v>
                </c:pt>
                <c:pt idx="16403">
                  <c:v>0</c:v>
                </c:pt>
                <c:pt idx="16404">
                  <c:v>0</c:v>
                </c:pt>
                <c:pt idx="16405">
                  <c:v>0</c:v>
                </c:pt>
                <c:pt idx="16406">
                  <c:v>0</c:v>
                </c:pt>
                <c:pt idx="16407">
                  <c:v>0</c:v>
                </c:pt>
                <c:pt idx="16408">
                  <c:v>0</c:v>
                </c:pt>
                <c:pt idx="16409">
                  <c:v>0</c:v>
                </c:pt>
                <c:pt idx="16410">
                  <c:v>0</c:v>
                </c:pt>
                <c:pt idx="16411">
                  <c:v>0</c:v>
                </c:pt>
                <c:pt idx="16412">
                  <c:v>0</c:v>
                </c:pt>
                <c:pt idx="16413">
                  <c:v>0</c:v>
                </c:pt>
                <c:pt idx="16414">
                  <c:v>0</c:v>
                </c:pt>
                <c:pt idx="16415">
                  <c:v>0</c:v>
                </c:pt>
                <c:pt idx="16416">
                  <c:v>0</c:v>
                </c:pt>
                <c:pt idx="16417">
                  <c:v>0</c:v>
                </c:pt>
                <c:pt idx="16418">
                  <c:v>0</c:v>
                </c:pt>
                <c:pt idx="16419">
                  <c:v>0</c:v>
                </c:pt>
                <c:pt idx="16420">
                  <c:v>0</c:v>
                </c:pt>
                <c:pt idx="16421">
                  <c:v>0</c:v>
                </c:pt>
                <c:pt idx="16422">
                  <c:v>0</c:v>
                </c:pt>
                <c:pt idx="16423">
                  <c:v>0</c:v>
                </c:pt>
                <c:pt idx="16424">
                  <c:v>0</c:v>
                </c:pt>
                <c:pt idx="16425">
                  <c:v>0</c:v>
                </c:pt>
                <c:pt idx="16426">
                  <c:v>0</c:v>
                </c:pt>
                <c:pt idx="16427">
                  <c:v>0</c:v>
                </c:pt>
                <c:pt idx="16428">
                  <c:v>0</c:v>
                </c:pt>
                <c:pt idx="16429">
                  <c:v>0</c:v>
                </c:pt>
                <c:pt idx="16430">
                  <c:v>0</c:v>
                </c:pt>
                <c:pt idx="16431">
                  <c:v>0</c:v>
                </c:pt>
                <c:pt idx="16432">
                  <c:v>0</c:v>
                </c:pt>
                <c:pt idx="16433">
                  <c:v>0</c:v>
                </c:pt>
                <c:pt idx="16434">
                  <c:v>0</c:v>
                </c:pt>
                <c:pt idx="16435">
                  <c:v>0</c:v>
                </c:pt>
                <c:pt idx="16436">
                  <c:v>0</c:v>
                </c:pt>
                <c:pt idx="16437">
                  <c:v>0</c:v>
                </c:pt>
                <c:pt idx="16438">
                  <c:v>0</c:v>
                </c:pt>
                <c:pt idx="16439">
                  <c:v>0</c:v>
                </c:pt>
                <c:pt idx="16440">
                  <c:v>0</c:v>
                </c:pt>
                <c:pt idx="16441">
                  <c:v>0</c:v>
                </c:pt>
                <c:pt idx="16442">
                  <c:v>0</c:v>
                </c:pt>
                <c:pt idx="16443">
                  <c:v>0</c:v>
                </c:pt>
                <c:pt idx="16444">
                  <c:v>0</c:v>
                </c:pt>
                <c:pt idx="16445">
                  <c:v>0</c:v>
                </c:pt>
                <c:pt idx="16446">
                  <c:v>0</c:v>
                </c:pt>
                <c:pt idx="16447">
                  <c:v>0</c:v>
                </c:pt>
                <c:pt idx="16448">
                  <c:v>0</c:v>
                </c:pt>
                <c:pt idx="16449">
                  <c:v>0</c:v>
                </c:pt>
                <c:pt idx="16450">
                  <c:v>0</c:v>
                </c:pt>
                <c:pt idx="16451">
                  <c:v>0</c:v>
                </c:pt>
                <c:pt idx="16452">
                  <c:v>0</c:v>
                </c:pt>
                <c:pt idx="16453">
                  <c:v>0</c:v>
                </c:pt>
                <c:pt idx="16454">
                  <c:v>0</c:v>
                </c:pt>
                <c:pt idx="16455">
                  <c:v>0</c:v>
                </c:pt>
                <c:pt idx="16456">
                  <c:v>0</c:v>
                </c:pt>
                <c:pt idx="16457">
                  <c:v>0</c:v>
                </c:pt>
                <c:pt idx="16458">
                  <c:v>0</c:v>
                </c:pt>
                <c:pt idx="16459">
                  <c:v>0</c:v>
                </c:pt>
                <c:pt idx="16460">
                  <c:v>0</c:v>
                </c:pt>
                <c:pt idx="16461">
                  <c:v>0</c:v>
                </c:pt>
                <c:pt idx="16462">
                  <c:v>0</c:v>
                </c:pt>
                <c:pt idx="16463">
                  <c:v>0</c:v>
                </c:pt>
                <c:pt idx="16464">
                  <c:v>0</c:v>
                </c:pt>
                <c:pt idx="16465">
                  <c:v>0</c:v>
                </c:pt>
                <c:pt idx="16466">
                  <c:v>0</c:v>
                </c:pt>
                <c:pt idx="16467">
                  <c:v>0</c:v>
                </c:pt>
                <c:pt idx="16468">
                  <c:v>0</c:v>
                </c:pt>
                <c:pt idx="16469">
                  <c:v>0</c:v>
                </c:pt>
                <c:pt idx="16470">
                  <c:v>0</c:v>
                </c:pt>
                <c:pt idx="16471">
                  <c:v>0</c:v>
                </c:pt>
                <c:pt idx="16472">
                  <c:v>0</c:v>
                </c:pt>
                <c:pt idx="16473">
                  <c:v>0</c:v>
                </c:pt>
                <c:pt idx="16474">
                  <c:v>0</c:v>
                </c:pt>
                <c:pt idx="16475">
                  <c:v>0</c:v>
                </c:pt>
                <c:pt idx="16476">
                  <c:v>0</c:v>
                </c:pt>
                <c:pt idx="16477">
                  <c:v>0</c:v>
                </c:pt>
                <c:pt idx="16478">
                  <c:v>0</c:v>
                </c:pt>
                <c:pt idx="16479">
                  <c:v>0</c:v>
                </c:pt>
                <c:pt idx="16480">
                  <c:v>0</c:v>
                </c:pt>
                <c:pt idx="16481">
                  <c:v>0</c:v>
                </c:pt>
                <c:pt idx="16482">
                  <c:v>0</c:v>
                </c:pt>
                <c:pt idx="16483">
                  <c:v>0</c:v>
                </c:pt>
                <c:pt idx="16484">
                  <c:v>0</c:v>
                </c:pt>
                <c:pt idx="16485">
                  <c:v>0</c:v>
                </c:pt>
                <c:pt idx="16486">
                  <c:v>0</c:v>
                </c:pt>
                <c:pt idx="16487">
                  <c:v>0</c:v>
                </c:pt>
                <c:pt idx="16488">
                  <c:v>0</c:v>
                </c:pt>
                <c:pt idx="16489">
                  <c:v>0</c:v>
                </c:pt>
                <c:pt idx="16490">
                  <c:v>0</c:v>
                </c:pt>
                <c:pt idx="16491">
                  <c:v>0</c:v>
                </c:pt>
                <c:pt idx="16492">
                  <c:v>0</c:v>
                </c:pt>
                <c:pt idx="16493">
                  <c:v>0</c:v>
                </c:pt>
                <c:pt idx="16494">
                  <c:v>0</c:v>
                </c:pt>
                <c:pt idx="16495">
                  <c:v>0</c:v>
                </c:pt>
                <c:pt idx="16496">
                  <c:v>0</c:v>
                </c:pt>
                <c:pt idx="16497">
                  <c:v>0</c:v>
                </c:pt>
                <c:pt idx="16498">
                  <c:v>0</c:v>
                </c:pt>
                <c:pt idx="16499">
                  <c:v>0</c:v>
                </c:pt>
                <c:pt idx="16500">
                  <c:v>0</c:v>
                </c:pt>
                <c:pt idx="16501">
                  <c:v>0</c:v>
                </c:pt>
                <c:pt idx="16502">
                  <c:v>0</c:v>
                </c:pt>
                <c:pt idx="16503">
                  <c:v>0</c:v>
                </c:pt>
                <c:pt idx="16504">
                  <c:v>0</c:v>
                </c:pt>
                <c:pt idx="16505">
                  <c:v>0</c:v>
                </c:pt>
                <c:pt idx="16506">
                  <c:v>0</c:v>
                </c:pt>
                <c:pt idx="16507">
                  <c:v>0</c:v>
                </c:pt>
                <c:pt idx="16508">
                  <c:v>0</c:v>
                </c:pt>
                <c:pt idx="16509">
                  <c:v>0</c:v>
                </c:pt>
                <c:pt idx="16510">
                  <c:v>0</c:v>
                </c:pt>
                <c:pt idx="16511">
                  <c:v>0</c:v>
                </c:pt>
                <c:pt idx="16512">
                  <c:v>0</c:v>
                </c:pt>
                <c:pt idx="16513">
                  <c:v>0</c:v>
                </c:pt>
                <c:pt idx="16514">
                  <c:v>0</c:v>
                </c:pt>
                <c:pt idx="16515">
                  <c:v>0</c:v>
                </c:pt>
                <c:pt idx="16516">
                  <c:v>0</c:v>
                </c:pt>
                <c:pt idx="16517">
                  <c:v>0</c:v>
                </c:pt>
                <c:pt idx="16518">
                  <c:v>0</c:v>
                </c:pt>
                <c:pt idx="16519">
                  <c:v>0</c:v>
                </c:pt>
                <c:pt idx="16520">
                  <c:v>0</c:v>
                </c:pt>
                <c:pt idx="16521">
                  <c:v>0</c:v>
                </c:pt>
                <c:pt idx="16522">
                  <c:v>0</c:v>
                </c:pt>
                <c:pt idx="16523">
                  <c:v>0</c:v>
                </c:pt>
                <c:pt idx="16524">
                  <c:v>0</c:v>
                </c:pt>
                <c:pt idx="16525">
                  <c:v>0</c:v>
                </c:pt>
                <c:pt idx="16526">
                  <c:v>0</c:v>
                </c:pt>
                <c:pt idx="16527">
                  <c:v>0</c:v>
                </c:pt>
                <c:pt idx="16528">
                  <c:v>0</c:v>
                </c:pt>
                <c:pt idx="16529">
                  <c:v>0</c:v>
                </c:pt>
                <c:pt idx="16530">
                  <c:v>0</c:v>
                </c:pt>
                <c:pt idx="16531">
                  <c:v>0</c:v>
                </c:pt>
                <c:pt idx="16532">
                  <c:v>0</c:v>
                </c:pt>
                <c:pt idx="16533">
                  <c:v>0</c:v>
                </c:pt>
                <c:pt idx="16534">
                  <c:v>0</c:v>
                </c:pt>
                <c:pt idx="16535">
                  <c:v>0</c:v>
                </c:pt>
                <c:pt idx="16536">
                  <c:v>0</c:v>
                </c:pt>
                <c:pt idx="16537">
                  <c:v>0</c:v>
                </c:pt>
                <c:pt idx="16538">
                  <c:v>0</c:v>
                </c:pt>
                <c:pt idx="16539">
                  <c:v>0</c:v>
                </c:pt>
                <c:pt idx="16540">
                  <c:v>0</c:v>
                </c:pt>
                <c:pt idx="16541">
                  <c:v>0</c:v>
                </c:pt>
                <c:pt idx="16542">
                  <c:v>0</c:v>
                </c:pt>
                <c:pt idx="16543">
                  <c:v>0</c:v>
                </c:pt>
                <c:pt idx="16544">
                  <c:v>0</c:v>
                </c:pt>
                <c:pt idx="16545">
                  <c:v>0</c:v>
                </c:pt>
                <c:pt idx="16546">
                  <c:v>0</c:v>
                </c:pt>
                <c:pt idx="16547">
                  <c:v>0</c:v>
                </c:pt>
                <c:pt idx="16548">
                  <c:v>0</c:v>
                </c:pt>
                <c:pt idx="16549">
                  <c:v>0</c:v>
                </c:pt>
                <c:pt idx="16550">
                  <c:v>0</c:v>
                </c:pt>
                <c:pt idx="16551">
                  <c:v>0</c:v>
                </c:pt>
                <c:pt idx="16552">
                  <c:v>0</c:v>
                </c:pt>
                <c:pt idx="16553">
                  <c:v>0</c:v>
                </c:pt>
                <c:pt idx="16554">
                  <c:v>0</c:v>
                </c:pt>
                <c:pt idx="16555">
                  <c:v>0</c:v>
                </c:pt>
                <c:pt idx="16556">
                  <c:v>0</c:v>
                </c:pt>
                <c:pt idx="16557">
                  <c:v>0</c:v>
                </c:pt>
                <c:pt idx="16558">
                  <c:v>0</c:v>
                </c:pt>
                <c:pt idx="16559">
                  <c:v>0</c:v>
                </c:pt>
                <c:pt idx="16560">
                  <c:v>0</c:v>
                </c:pt>
                <c:pt idx="16561">
                  <c:v>0</c:v>
                </c:pt>
                <c:pt idx="16562">
                  <c:v>0</c:v>
                </c:pt>
                <c:pt idx="16563">
                  <c:v>0</c:v>
                </c:pt>
                <c:pt idx="16564">
                  <c:v>0</c:v>
                </c:pt>
                <c:pt idx="16565">
                  <c:v>0</c:v>
                </c:pt>
                <c:pt idx="16566">
                  <c:v>0</c:v>
                </c:pt>
                <c:pt idx="16567">
                  <c:v>0</c:v>
                </c:pt>
                <c:pt idx="16568">
                  <c:v>0</c:v>
                </c:pt>
                <c:pt idx="16569">
                  <c:v>0</c:v>
                </c:pt>
                <c:pt idx="16570">
                  <c:v>0</c:v>
                </c:pt>
                <c:pt idx="16571">
                  <c:v>0</c:v>
                </c:pt>
                <c:pt idx="16572">
                  <c:v>0</c:v>
                </c:pt>
                <c:pt idx="16573">
                  <c:v>0</c:v>
                </c:pt>
                <c:pt idx="16574">
                  <c:v>0</c:v>
                </c:pt>
                <c:pt idx="16575">
                  <c:v>0</c:v>
                </c:pt>
                <c:pt idx="16576">
                  <c:v>0</c:v>
                </c:pt>
                <c:pt idx="16577">
                  <c:v>0</c:v>
                </c:pt>
                <c:pt idx="16578">
                  <c:v>0</c:v>
                </c:pt>
                <c:pt idx="16579">
                  <c:v>0</c:v>
                </c:pt>
                <c:pt idx="16580">
                  <c:v>0</c:v>
                </c:pt>
                <c:pt idx="16581">
                  <c:v>0</c:v>
                </c:pt>
                <c:pt idx="16582">
                  <c:v>0</c:v>
                </c:pt>
                <c:pt idx="16583">
                  <c:v>0</c:v>
                </c:pt>
                <c:pt idx="16584">
                  <c:v>0</c:v>
                </c:pt>
                <c:pt idx="16585">
                  <c:v>0</c:v>
                </c:pt>
                <c:pt idx="16586">
                  <c:v>0</c:v>
                </c:pt>
                <c:pt idx="16587">
                  <c:v>0</c:v>
                </c:pt>
                <c:pt idx="16588">
                  <c:v>0</c:v>
                </c:pt>
                <c:pt idx="16589">
                  <c:v>0</c:v>
                </c:pt>
                <c:pt idx="16590">
                  <c:v>0</c:v>
                </c:pt>
                <c:pt idx="16591">
                  <c:v>0</c:v>
                </c:pt>
                <c:pt idx="16592">
                  <c:v>0</c:v>
                </c:pt>
                <c:pt idx="16593">
                  <c:v>0</c:v>
                </c:pt>
                <c:pt idx="16594">
                  <c:v>0</c:v>
                </c:pt>
                <c:pt idx="16595">
                  <c:v>0</c:v>
                </c:pt>
                <c:pt idx="16596">
                  <c:v>0</c:v>
                </c:pt>
                <c:pt idx="16597">
                  <c:v>0</c:v>
                </c:pt>
                <c:pt idx="16598">
                  <c:v>0</c:v>
                </c:pt>
                <c:pt idx="16599">
                  <c:v>0</c:v>
                </c:pt>
                <c:pt idx="16600">
                  <c:v>0</c:v>
                </c:pt>
                <c:pt idx="16601">
                  <c:v>0</c:v>
                </c:pt>
                <c:pt idx="16602">
                  <c:v>0</c:v>
                </c:pt>
                <c:pt idx="16603">
                  <c:v>0</c:v>
                </c:pt>
                <c:pt idx="16604">
                  <c:v>0</c:v>
                </c:pt>
                <c:pt idx="16605">
                  <c:v>0</c:v>
                </c:pt>
                <c:pt idx="16606">
                  <c:v>0</c:v>
                </c:pt>
                <c:pt idx="16607">
                  <c:v>0</c:v>
                </c:pt>
                <c:pt idx="16608">
                  <c:v>0</c:v>
                </c:pt>
                <c:pt idx="16609">
                  <c:v>0</c:v>
                </c:pt>
                <c:pt idx="16610">
                  <c:v>0</c:v>
                </c:pt>
                <c:pt idx="16611">
                  <c:v>0</c:v>
                </c:pt>
                <c:pt idx="16612">
                  <c:v>0</c:v>
                </c:pt>
                <c:pt idx="16613">
                  <c:v>0</c:v>
                </c:pt>
                <c:pt idx="16614">
                  <c:v>0</c:v>
                </c:pt>
                <c:pt idx="16615">
                  <c:v>0</c:v>
                </c:pt>
                <c:pt idx="16616">
                  <c:v>0</c:v>
                </c:pt>
                <c:pt idx="16617">
                  <c:v>0</c:v>
                </c:pt>
                <c:pt idx="16618">
                  <c:v>0</c:v>
                </c:pt>
                <c:pt idx="16619">
                  <c:v>0</c:v>
                </c:pt>
                <c:pt idx="16620">
                  <c:v>0</c:v>
                </c:pt>
                <c:pt idx="16621">
                  <c:v>0</c:v>
                </c:pt>
                <c:pt idx="16622">
                  <c:v>0</c:v>
                </c:pt>
                <c:pt idx="16623">
                  <c:v>0</c:v>
                </c:pt>
                <c:pt idx="16624">
                  <c:v>0</c:v>
                </c:pt>
                <c:pt idx="16625">
                  <c:v>0</c:v>
                </c:pt>
                <c:pt idx="16626">
                  <c:v>0</c:v>
                </c:pt>
                <c:pt idx="16627">
                  <c:v>0</c:v>
                </c:pt>
                <c:pt idx="16628">
                  <c:v>0</c:v>
                </c:pt>
                <c:pt idx="16629">
                  <c:v>0</c:v>
                </c:pt>
                <c:pt idx="16630">
                  <c:v>0</c:v>
                </c:pt>
                <c:pt idx="16631">
                  <c:v>0</c:v>
                </c:pt>
                <c:pt idx="16632">
                  <c:v>0</c:v>
                </c:pt>
                <c:pt idx="16633">
                  <c:v>0</c:v>
                </c:pt>
                <c:pt idx="16634">
                  <c:v>0</c:v>
                </c:pt>
                <c:pt idx="16635">
                  <c:v>0</c:v>
                </c:pt>
                <c:pt idx="16636">
                  <c:v>0</c:v>
                </c:pt>
                <c:pt idx="16637">
                  <c:v>0</c:v>
                </c:pt>
                <c:pt idx="16638">
                  <c:v>0</c:v>
                </c:pt>
                <c:pt idx="16639">
                  <c:v>0</c:v>
                </c:pt>
                <c:pt idx="16640">
                  <c:v>0</c:v>
                </c:pt>
                <c:pt idx="16641">
                  <c:v>0</c:v>
                </c:pt>
                <c:pt idx="16642">
                  <c:v>0</c:v>
                </c:pt>
                <c:pt idx="16643">
                  <c:v>0</c:v>
                </c:pt>
                <c:pt idx="16644">
                  <c:v>0</c:v>
                </c:pt>
                <c:pt idx="16645">
                  <c:v>0</c:v>
                </c:pt>
                <c:pt idx="16646">
                  <c:v>0</c:v>
                </c:pt>
                <c:pt idx="16647">
                  <c:v>0</c:v>
                </c:pt>
                <c:pt idx="16648">
                  <c:v>0</c:v>
                </c:pt>
                <c:pt idx="16649">
                  <c:v>0</c:v>
                </c:pt>
                <c:pt idx="16650">
                  <c:v>0</c:v>
                </c:pt>
                <c:pt idx="16651">
                  <c:v>0</c:v>
                </c:pt>
                <c:pt idx="16652">
                  <c:v>0</c:v>
                </c:pt>
                <c:pt idx="16653">
                  <c:v>0</c:v>
                </c:pt>
                <c:pt idx="16654">
                  <c:v>0</c:v>
                </c:pt>
                <c:pt idx="16655">
                  <c:v>0</c:v>
                </c:pt>
                <c:pt idx="16656">
                  <c:v>0</c:v>
                </c:pt>
                <c:pt idx="16657">
                  <c:v>0</c:v>
                </c:pt>
                <c:pt idx="16658">
                  <c:v>0</c:v>
                </c:pt>
                <c:pt idx="16659">
                  <c:v>0</c:v>
                </c:pt>
                <c:pt idx="16660">
                  <c:v>0</c:v>
                </c:pt>
                <c:pt idx="16661">
                  <c:v>0</c:v>
                </c:pt>
                <c:pt idx="16662">
                  <c:v>0</c:v>
                </c:pt>
                <c:pt idx="16663">
                  <c:v>0</c:v>
                </c:pt>
                <c:pt idx="16664">
                  <c:v>0</c:v>
                </c:pt>
                <c:pt idx="16665">
                  <c:v>0</c:v>
                </c:pt>
                <c:pt idx="16666">
                  <c:v>0</c:v>
                </c:pt>
                <c:pt idx="16667">
                  <c:v>0</c:v>
                </c:pt>
                <c:pt idx="16668">
                  <c:v>0</c:v>
                </c:pt>
                <c:pt idx="16669">
                  <c:v>0</c:v>
                </c:pt>
                <c:pt idx="16670">
                  <c:v>0</c:v>
                </c:pt>
                <c:pt idx="16671">
                  <c:v>0</c:v>
                </c:pt>
                <c:pt idx="16672">
                  <c:v>0</c:v>
                </c:pt>
                <c:pt idx="16673">
                  <c:v>0</c:v>
                </c:pt>
                <c:pt idx="16674">
                  <c:v>0</c:v>
                </c:pt>
                <c:pt idx="16675">
                  <c:v>0</c:v>
                </c:pt>
                <c:pt idx="16676">
                  <c:v>0</c:v>
                </c:pt>
                <c:pt idx="16677">
                  <c:v>0</c:v>
                </c:pt>
                <c:pt idx="16678">
                  <c:v>0</c:v>
                </c:pt>
                <c:pt idx="16679">
                  <c:v>0</c:v>
                </c:pt>
                <c:pt idx="16680">
                  <c:v>0</c:v>
                </c:pt>
                <c:pt idx="16681">
                  <c:v>0</c:v>
                </c:pt>
                <c:pt idx="16682">
                  <c:v>0</c:v>
                </c:pt>
                <c:pt idx="16683">
                  <c:v>0</c:v>
                </c:pt>
                <c:pt idx="16684">
                  <c:v>0</c:v>
                </c:pt>
                <c:pt idx="16685">
                  <c:v>0</c:v>
                </c:pt>
                <c:pt idx="16686">
                  <c:v>0</c:v>
                </c:pt>
                <c:pt idx="16687">
                  <c:v>0</c:v>
                </c:pt>
                <c:pt idx="16688">
                  <c:v>0</c:v>
                </c:pt>
                <c:pt idx="16689">
                  <c:v>0</c:v>
                </c:pt>
                <c:pt idx="16690">
                  <c:v>0</c:v>
                </c:pt>
                <c:pt idx="16691">
                  <c:v>0</c:v>
                </c:pt>
                <c:pt idx="16692">
                  <c:v>0</c:v>
                </c:pt>
                <c:pt idx="16693">
                  <c:v>0</c:v>
                </c:pt>
                <c:pt idx="16694">
                  <c:v>0</c:v>
                </c:pt>
                <c:pt idx="16695">
                  <c:v>0</c:v>
                </c:pt>
                <c:pt idx="16696">
                  <c:v>0</c:v>
                </c:pt>
                <c:pt idx="16697">
                  <c:v>0</c:v>
                </c:pt>
                <c:pt idx="16698">
                  <c:v>0</c:v>
                </c:pt>
                <c:pt idx="16699">
                  <c:v>0</c:v>
                </c:pt>
                <c:pt idx="16700">
                  <c:v>0</c:v>
                </c:pt>
                <c:pt idx="16701">
                  <c:v>0</c:v>
                </c:pt>
                <c:pt idx="16702">
                  <c:v>0</c:v>
                </c:pt>
                <c:pt idx="16703">
                  <c:v>0</c:v>
                </c:pt>
                <c:pt idx="16704">
                  <c:v>0</c:v>
                </c:pt>
                <c:pt idx="16705">
                  <c:v>0</c:v>
                </c:pt>
                <c:pt idx="16706">
                  <c:v>0</c:v>
                </c:pt>
                <c:pt idx="16707">
                  <c:v>0</c:v>
                </c:pt>
                <c:pt idx="16708">
                  <c:v>0</c:v>
                </c:pt>
                <c:pt idx="16709">
                  <c:v>0</c:v>
                </c:pt>
                <c:pt idx="16710">
                  <c:v>0</c:v>
                </c:pt>
                <c:pt idx="16711">
                  <c:v>0</c:v>
                </c:pt>
                <c:pt idx="16712">
                  <c:v>0</c:v>
                </c:pt>
                <c:pt idx="16713">
                  <c:v>0</c:v>
                </c:pt>
                <c:pt idx="16714">
                  <c:v>0</c:v>
                </c:pt>
                <c:pt idx="16715">
                  <c:v>0</c:v>
                </c:pt>
                <c:pt idx="16716">
                  <c:v>0</c:v>
                </c:pt>
                <c:pt idx="16717">
                  <c:v>0</c:v>
                </c:pt>
                <c:pt idx="16718">
                  <c:v>0</c:v>
                </c:pt>
                <c:pt idx="16719">
                  <c:v>0</c:v>
                </c:pt>
                <c:pt idx="16720">
                  <c:v>0</c:v>
                </c:pt>
                <c:pt idx="16721">
                  <c:v>0</c:v>
                </c:pt>
                <c:pt idx="16722">
                  <c:v>0</c:v>
                </c:pt>
                <c:pt idx="16723">
                  <c:v>0</c:v>
                </c:pt>
                <c:pt idx="16724">
                  <c:v>0</c:v>
                </c:pt>
                <c:pt idx="16725">
                  <c:v>0</c:v>
                </c:pt>
                <c:pt idx="16726">
                  <c:v>0</c:v>
                </c:pt>
                <c:pt idx="16727">
                  <c:v>0</c:v>
                </c:pt>
                <c:pt idx="16728">
                  <c:v>0</c:v>
                </c:pt>
                <c:pt idx="16729">
                  <c:v>0</c:v>
                </c:pt>
                <c:pt idx="16730">
                  <c:v>0</c:v>
                </c:pt>
                <c:pt idx="16731">
                  <c:v>0</c:v>
                </c:pt>
                <c:pt idx="16732">
                  <c:v>0</c:v>
                </c:pt>
                <c:pt idx="16733">
                  <c:v>0</c:v>
                </c:pt>
                <c:pt idx="16734">
                  <c:v>0</c:v>
                </c:pt>
                <c:pt idx="16735">
                  <c:v>0</c:v>
                </c:pt>
                <c:pt idx="16736">
                  <c:v>0</c:v>
                </c:pt>
                <c:pt idx="16737">
                  <c:v>0</c:v>
                </c:pt>
                <c:pt idx="16738">
                  <c:v>0</c:v>
                </c:pt>
                <c:pt idx="16739">
                  <c:v>0</c:v>
                </c:pt>
                <c:pt idx="16740">
                  <c:v>0</c:v>
                </c:pt>
                <c:pt idx="16741">
                  <c:v>0</c:v>
                </c:pt>
                <c:pt idx="16742">
                  <c:v>0</c:v>
                </c:pt>
                <c:pt idx="16743">
                  <c:v>0</c:v>
                </c:pt>
                <c:pt idx="16744">
                  <c:v>0</c:v>
                </c:pt>
                <c:pt idx="16745">
                  <c:v>0</c:v>
                </c:pt>
                <c:pt idx="16746">
                  <c:v>0</c:v>
                </c:pt>
                <c:pt idx="16747">
                  <c:v>0</c:v>
                </c:pt>
                <c:pt idx="16748">
                  <c:v>0</c:v>
                </c:pt>
                <c:pt idx="16749">
                  <c:v>0</c:v>
                </c:pt>
                <c:pt idx="16750">
                  <c:v>0</c:v>
                </c:pt>
                <c:pt idx="16751">
                  <c:v>0</c:v>
                </c:pt>
                <c:pt idx="16752">
                  <c:v>0</c:v>
                </c:pt>
                <c:pt idx="16753">
                  <c:v>0</c:v>
                </c:pt>
                <c:pt idx="16754">
                  <c:v>0</c:v>
                </c:pt>
                <c:pt idx="16755">
                  <c:v>0</c:v>
                </c:pt>
                <c:pt idx="16756">
                  <c:v>0</c:v>
                </c:pt>
                <c:pt idx="16757">
                  <c:v>0</c:v>
                </c:pt>
                <c:pt idx="16758">
                  <c:v>0</c:v>
                </c:pt>
                <c:pt idx="16759">
                  <c:v>0</c:v>
                </c:pt>
                <c:pt idx="16760">
                  <c:v>0</c:v>
                </c:pt>
                <c:pt idx="16761">
                  <c:v>0</c:v>
                </c:pt>
                <c:pt idx="16762">
                  <c:v>0</c:v>
                </c:pt>
                <c:pt idx="16763">
                  <c:v>0</c:v>
                </c:pt>
                <c:pt idx="16764">
                  <c:v>0</c:v>
                </c:pt>
                <c:pt idx="16765">
                  <c:v>0</c:v>
                </c:pt>
                <c:pt idx="16766">
                  <c:v>0</c:v>
                </c:pt>
                <c:pt idx="16767">
                  <c:v>0</c:v>
                </c:pt>
                <c:pt idx="16768">
                  <c:v>0</c:v>
                </c:pt>
                <c:pt idx="16769">
                  <c:v>0</c:v>
                </c:pt>
                <c:pt idx="16770">
                  <c:v>0</c:v>
                </c:pt>
                <c:pt idx="16771">
                  <c:v>0</c:v>
                </c:pt>
                <c:pt idx="16772">
                  <c:v>0</c:v>
                </c:pt>
                <c:pt idx="16773">
                  <c:v>0</c:v>
                </c:pt>
                <c:pt idx="16774">
                  <c:v>0</c:v>
                </c:pt>
                <c:pt idx="16775">
                  <c:v>0</c:v>
                </c:pt>
                <c:pt idx="16776">
                  <c:v>0</c:v>
                </c:pt>
                <c:pt idx="16777">
                  <c:v>0</c:v>
                </c:pt>
                <c:pt idx="16778">
                  <c:v>0</c:v>
                </c:pt>
                <c:pt idx="16779">
                  <c:v>0</c:v>
                </c:pt>
                <c:pt idx="16780">
                  <c:v>0</c:v>
                </c:pt>
                <c:pt idx="16781">
                  <c:v>0</c:v>
                </c:pt>
                <c:pt idx="16782">
                  <c:v>0</c:v>
                </c:pt>
                <c:pt idx="16783">
                  <c:v>0</c:v>
                </c:pt>
                <c:pt idx="16784">
                  <c:v>0</c:v>
                </c:pt>
                <c:pt idx="16785">
                  <c:v>0</c:v>
                </c:pt>
                <c:pt idx="16786">
                  <c:v>0</c:v>
                </c:pt>
                <c:pt idx="16787">
                  <c:v>0</c:v>
                </c:pt>
                <c:pt idx="16788">
                  <c:v>0</c:v>
                </c:pt>
                <c:pt idx="16789">
                  <c:v>0</c:v>
                </c:pt>
                <c:pt idx="16790">
                  <c:v>0</c:v>
                </c:pt>
                <c:pt idx="16791">
                  <c:v>0</c:v>
                </c:pt>
                <c:pt idx="16792">
                  <c:v>0</c:v>
                </c:pt>
                <c:pt idx="16793">
                  <c:v>0</c:v>
                </c:pt>
                <c:pt idx="16794">
                  <c:v>0</c:v>
                </c:pt>
                <c:pt idx="16795">
                  <c:v>0</c:v>
                </c:pt>
                <c:pt idx="16796">
                  <c:v>0</c:v>
                </c:pt>
                <c:pt idx="16797">
                  <c:v>0</c:v>
                </c:pt>
                <c:pt idx="16798">
                  <c:v>0</c:v>
                </c:pt>
                <c:pt idx="16799">
                  <c:v>0</c:v>
                </c:pt>
                <c:pt idx="16800">
                  <c:v>0</c:v>
                </c:pt>
                <c:pt idx="16801">
                  <c:v>0</c:v>
                </c:pt>
                <c:pt idx="16802">
                  <c:v>0</c:v>
                </c:pt>
                <c:pt idx="16803">
                  <c:v>0</c:v>
                </c:pt>
                <c:pt idx="16804">
                  <c:v>0</c:v>
                </c:pt>
                <c:pt idx="16805">
                  <c:v>0</c:v>
                </c:pt>
                <c:pt idx="16806">
                  <c:v>0</c:v>
                </c:pt>
                <c:pt idx="16807">
                  <c:v>0</c:v>
                </c:pt>
                <c:pt idx="16808">
                  <c:v>0</c:v>
                </c:pt>
                <c:pt idx="16809">
                  <c:v>0</c:v>
                </c:pt>
                <c:pt idx="16810">
                  <c:v>0</c:v>
                </c:pt>
                <c:pt idx="16811">
                  <c:v>0</c:v>
                </c:pt>
                <c:pt idx="16812">
                  <c:v>0</c:v>
                </c:pt>
                <c:pt idx="16813">
                  <c:v>0</c:v>
                </c:pt>
                <c:pt idx="16814">
                  <c:v>0</c:v>
                </c:pt>
                <c:pt idx="16815">
                  <c:v>0</c:v>
                </c:pt>
                <c:pt idx="16816">
                  <c:v>0</c:v>
                </c:pt>
                <c:pt idx="16817">
                  <c:v>0</c:v>
                </c:pt>
                <c:pt idx="16818">
                  <c:v>0</c:v>
                </c:pt>
                <c:pt idx="16819">
                  <c:v>0</c:v>
                </c:pt>
                <c:pt idx="16820">
                  <c:v>0</c:v>
                </c:pt>
                <c:pt idx="16821">
                  <c:v>0</c:v>
                </c:pt>
                <c:pt idx="16822">
                  <c:v>0</c:v>
                </c:pt>
                <c:pt idx="16823">
                  <c:v>0</c:v>
                </c:pt>
                <c:pt idx="16824">
                  <c:v>0</c:v>
                </c:pt>
                <c:pt idx="16825">
                  <c:v>0</c:v>
                </c:pt>
                <c:pt idx="16826">
                  <c:v>0</c:v>
                </c:pt>
                <c:pt idx="16827">
                  <c:v>0</c:v>
                </c:pt>
                <c:pt idx="16828">
                  <c:v>0</c:v>
                </c:pt>
                <c:pt idx="16829">
                  <c:v>0</c:v>
                </c:pt>
                <c:pt idx="16830">
                  <c:v>0</c:v>
                </c:pt>
                <c:pt idx="16831">
                  <c:v>0</c:v>
                </c:pt>
                <c:pt idx="16832">
                  <c:v>0</c:v>
                </c:pt>
                <c:pt idx="16833">
                  <c:v>0</c:v>
                </c:pt>
                <c:pt idx="16834">
                  <c:v>0</c:v>
                </c:pt>
                <c:pt idx="16835">
                  <c:v>0</c:v>
                </c:pt>
                <c:pt idx="16836">
                  <c:v>0</c:v>
                </c:pt>
                <c:pt idx="16837">
                  <c:v>0</c:v>
                </c:pt>
                <c:pt idx="16838">
                  <c:v>0</c:v>
                </c:pt>
                <c:pt idx="16839">
                  <c:v>0</c:v>
                </c:pt>
                <c:pt idx="16840">
                  <c:v>0</c:v>
                </c:pt>
                <c:pt idx="16841">
                  <c:v>0</c:v>
                </c:pt>
                <c:pt idx="16842">
                  <c:v>0</c:v>
                </c:pt>
                <c:pt idx="16843">
                  <c:v>0</c:v>
                </c:pt>
                <c:pt idx="16844">
                  <c:v>0</c:v>
                </c:pt>
                <c:pt idx="16845">
                  <c:v>0</c:v>
                </c:pt>
                <c:pt idx="16846">
                  <c:v>0</c:v>
                </c:pt>
                <c:pt idx="16847">
                  <c:v>0</c:v>
                </c:pt>
                <c:pt idx="16848">
                  <c:v>0</c:v>
                </c:pt>
                <c:pt idx="16849">
                  <c:v>0</c:v>
                </c:pt>
                <c:pt idx="16850">
                  <c:v>0</c:v>
                </c:pt>
                <c:pt idx="16851">
                  <c:v>0</c:v>
                </c:pt>
                <c:pt idx="16852">
                  <c:v>0</c:v>
                </c:pt>
                <c:pt idx="16853">
                  <c:v>0</c:v>
                </c:pt>
                <c:pt idx="16854">
                  <c:v>0</c:v>
                </c:pt>
                <c:pt idx="16855">
                  <c:v>0</c:v>
                </c:pt>
                <c:pt idx="16856">
                  <c:v>0</c:v>
                </c:pt>
                <c:pt idx="16857">
                  <c:v>0</c:v>
                </c:pt>
                <c:pt idx="16858">
                  <c:v>0</c:v>
                </c:pt>
                <c:pt idx="16859">
                  <c:v>0</c:v>
                </c:pt>
                <c:pt idx="16860">
                  <c:v>0</c:v>
                </c:pt>
                <c:pt idx="16861">
                  <c:v>0</c:v>
                </c:pt>
                <c:pt idx="16862">
                  <c:v>0</c:v>
                </c:pt>
                <c:pt idx="16863">
                  <c:v>0</c:v>
                </c:pt>
                <c:pt idx="16864">
                  <c:v>0</c:v>
                </c:pt>
                <c:pt idx="16865">
                  <c:v>0</c:v>
                </c:pt>
                <c:pt idx="16866">
                  <c:v>0</c:v>
                </c:pt>
                <c:pt idx="16867">
                  <c:v>0</c:v>
                </c:pt>
                <c:pt idx="16868">
                  <c:v>0</c:v>
                </c:pt>
                <c:pt idx="16869">
                  <c:v>0</c:v>
                </c:pt>
                <c:pt idx="16870">
                  <c:v>0</c:v>
                </c:pt>
                <c:pt idx="16871">
                  <c:v>0</c:v>
                </c:pt>
                <c:pt idx="16872">
                  <c:v>0</c:v>
                </c:pt>
                <c:pt idx="16873">
                  <c:v>0</c:v>
                </c:pt>
                <c:pt idx="16874">
                  <c:v>0</c:v>
                </c:pt>
                <c:pt idx="16875">
                  <c:v>0</c:v>
                </c:pt>
                <c:pt idx="16876">
                  <c:v>0</c:v>
                </c:pt>
                <c:pt idx="16877">
                  <c:v>0</c:v>
                </c:pt>
                <c:pt idx="16878">
                  <c:v>0</c:v>
                </c:pt>
                <c:pt idx="16879">
                  <c:v>0</c:v>
                </c:pt>
                <c:pt idx="16880">
                  <c:v>0</c:v>
                </c:pt>
                <c:pt idx="16881">
                  <c:v>0</c:v>
                </c:pt>
                <c:pt idx="16882">
                  <c:v>0</c:v>
                </c:pt>
                <c:pt idx="16883">
                  <c:v>0</c:v>
                </c:pt>
                <c:pt idx="16884">
                  <c:v>0</c:v>
                </c:pt>
                <c:pt idx="16885">
                  <c:v>0</c:v>
                </c:pt>
                <c:pt idx="16886">
                  <c:v>0</c:v>
                </c:pt>
                <c:pt idx="16887">
                  <c:v>0</c:v>
                </c:pt>
                <c:pt idx="16888">
                  <c:v>0</c:v>
                </c:pt>
                <c:pt idx="16889">
                  <c:v>0</c:v>
                </c:pt>
                <c:pt idx="16890">
                  <c:v>0</c:v>
                </c:pt>
                <c:pt idx="16891">
                  <c:v>0</c:v>
                </c:pt>
                <c:pt idx="16892">
                  <c:v>0</c:v>
                </c:pt>
                <c:pt idx="16893">
                  <c:v>0</c:v>
                </c:pt>
                <c:pt idx="16894">
                  <c:v>0</c:v>
                </c:pt>
                <c:pt idx="16895">
                  <c:v>0</c:v>
                </c:pt>
                <c:pt idx="16896">
                  <c:v>0</c:v>
                </c:pt>
                <c:pt idx="16897">
                  <c:v>0</c:v>
                </c:pt>
                <c:pt idx="16898">
                  <c:v>0</c:v>
                </c:pt>
                <c:pt idx="16899">
                  <c:v>0</c:v>
                </c:pt>
                <c:pt idx="16900">
                  <c:v>0</c:v>
                </c:pt>
                <c:pt idx="16901">
                  <c:v>0</c:v>
                </c:pt>
                <c:pt idx="16902">
                  <c:v>0</c:v>
                </c:pt>
                <c:pt idx="16903">
                  <c:v>0</c:v>
                </c:pt>
                <c:pt idx="16904">
                  <c:v>0</c:v>
                </c:pt>
                <c:pt idx="16905">
                  <c:v>0</c:v>
                </c:pt>
                <c:pt idx="16906">
                  <c:v>0</c:v>
                </c:pt>
                <c:pt idx="16907">
                  <c:v>0</c:v>
                </c:pt>
                <c:pt idx="16908">
                  <c:v>0</c:v>
                </c:pt>
                <c:pt idx="16909">
                  <c:v>0</c:v>
                </c:pt>
                <c:pt idx="16910">
                  <c:v>0</c:v>
                </c:pt>
                <c:pt idx="16911">
                  <c:v>0</c:v>
                </c:pt>
                <c:pt idx="16912">
                  <c:v>0</c:v>
                </c:pt>
                <c:pt idx="16913">
                  <c:v>0</c:v>
                </c:pt>
                <c:pt idx="16914">
                  <c:v>0</c:v>
                </c:pt>
                <c:pt idx="16915">
                  <c:v>0</c:v>
                </c:pt>
                <c:pt idx="16916">
                  <c:v>0</c:v>
                </c:pt>
                <c:pt idx="16917">
                  <c:v>0</c:v>
                </c:pt>
                <c:pt idx="16918">
                  <c:v>0</c:v>
                </c:pt>
                <c:pt idx="16919">
                  <c:v>0</c:v>
                </c:pt>
                <c:pt idx="16920">
                  <c:v>0</c:v>
                </c:pt>
                <c:pt idx="16921">
                  <c:v>0</c:v>
                </c:pt>
                <c:pt idx="16922">
                  <c:v>0</c:v>
                </c:pt>
                <c:pt idx="16923">
                  <c:v>0</c:v>
                </c:pt>
                <c:pt idx="16924">
                  <c:v>0</c:v>
                </c:pt>
                <c:pt idx="16925">
                  <c:v>0</c:v>
                </c:pt>
                <c:pt idx="16926">
                  <c:v>0</c:v>
                </c:pt>
                <c:pt idx="16927">
                  <c:v>0</c:v>
                </c:pt>
                <c:pt idx="16928">
                  <c:v>0</c:v>
                </c:pt>
                <c:pt idx="16929">
                  <c:v>0</c:v>
                </c:pt>
                <c:pt idx="16930">
                  <c:v>0</c:v>
                </c:pt>
                <c:pt idx="16931">
                  <c:v>0</c:v>
                </c:pt>
                <c:pt idx="16932">
                  <c:v>0</c:v>
                </c:pt>
                <c:pt idx="16933">
                  <c:v>0</c:v>
                </c:pt>
                <c:pt idx="16934">
                  <c:v>0</c:v>
                </c:pt>
                <c:pt idx="16935">
                  <c:v>0</c:v>
                </c:pt>
                <c:pt idx="16936">
                  <c:v>0</c:v>
                </c:pt>
                <c:pt idx="16937">
                  <c:v>0</c:v>
                </c:pt>
                <c:pt idx="16938">
                  <c:v>0</c:v>
                </c:pt>
                <c:pt idx="16939">
                  <c:v>0</c:v>
                </c:pt>
                <c:pt idx="16940">
                  <c:v>0</c:v>
                </c:pt>
                <c:pt idx="16941">
                  <c:v>0</c:v>
                </c:pt>
                <c:pt idx="16942">
                  <c:v>0</c:v>
                </c:pt>
                <c:pt idx="16943">
                  <c:v>0</c:v>
                </c:pt>
                <c:pt idx="16944">
                  <c:v>0</c:v>
                </c:pt>
                <c:pt idx="16945">
                  <c:v>0</c:v>
                </c:pt>
                <c:pt idx="16946">
                  <c:v>0</c:v>
                </c:pt>
                <c:pt idx="16947">
                  <c:v>0</c:v>
                </c:pt>
                <c:pt idx="16948">
                  <c:v>0</c:v>
                </c:pt>
                <c:pt idx="16949">
                  <c:v>0</c:v>
                </c:pt>
                <c:pt idx="16950">
                  <c:v>0</c:v>
                </c:pt>
                <c:pt idx="16951">
                  <c:v>0</c:v>
                </c:pt>
                <c:pt idx="16952">
                  <c:v>0</c:v>
                </c:pt>
                <c:pt idx="16953">
                  <c:v>0</c:v>
                </c:pt>
                <c:pt idx="16954">
                  <c:v>0</c:v>
                </c:pt>
                <c:pt idx="16955">
                  <c:v>0</c:v>
                </c:pt>
                <c:pt idx="16956">
                  <c:v>0</c:v>
                </c:pt>
                <c:pt idx="16957">
                  <c:v>0</c:v>
                </c:pt>
                <c:pt idx="16958">
                  <c:v>0</c:v>
                </c:pt>
                <c:pt idx="16959">
                  <c:v>0</c:v>
                </c:pt>
                <c:pt idx="16960">
                  <c:v>0</c:v>
                </c:pt>
                <c:pt idx="16961">
                  <c:v>0</c:v>
                </c:pt>
                <c:pt idx="16962">
                  <c:v>0</c:v>
                </c:pt>
                <c:pt idx="16963">
                  <c:v>0</c:v>
                </c:pt>
                <c:pt idx="16964">
                  <c:v>0</c:v>
                </c:pt>
                <c:pt idx="16965">
                  <c:v>0</c:v>
                </c:pt>
                <c:pt idx="16966">
                  <c:v>0</c:v>
                </c:pt>
                <c:pt idx="16967">
                  <c:v>0</c:v>
                </c:pt>
                <c:pt idx="16968">
                  <c:v>0</c:v>
                </c:pt>
                <c:pt idx="16969">
                  <c:v>0</c:v>
                </c:pt>
                <c:pt idx="16970">
                  <c:v>0</c:v>
                </c:pt>
                <c:pt idx="16971">
                  <c:v>0</c:v>
                </c:pt>
                <c:pt idx="16972">
                  <c:v>0</c:v>
                </c:pt>
                <c:pt idx="16973">
                  <c:v>0</c:v>
                </c:pt>
                <c:pt idx="16974">
                  <c:v>0</c:v>
                </c:pt>
                <c:pt idx="16975">
                  <c:v>0</c:v>
                </c:pt>
                <c:pt idx="16976">
                  <c:v>0</c:v>
                </c:pt>
                <c:pt idx="16977">
                  <c:v>0</c:v>
                </c:pt>
                <c:pt idx="16978">
                  <c:v>0</c:v>
                </c:pt>
                <c:pt idx="16979">
                  <c:v>0</c:v>
                </c:pt>
                <c:pt idx="16980">
                  <c:v>0</c:v>
                </c:pt>
                <c:pt idx="16981">
                  <c:v>0</c:v>
                </c:pt>
                <c:pt idx="16982">
                  <c:v>0</c:v>
                </c:pt>
                <c:pt idx="16983">
                  <c:v>0</c:v>
                </c:pt>
                <c:pt idx="16984">
                  <c:v>0</c:v>
                </c:pt>
                <c:pt idx="16985">
                  <c:v>0</c:v>
                </c:pt>
                <c:pt idx="16986">
                  <c:v>0</c:v>
                </c:pt>
                <c:pt idx="16987">
                  <c:v>0</c:v>
                </c:pt>
                <c:pt idx="16988">
                  <c:v>0</c:v>
                </c:pt>
                <c:pt idx="16989">
                  <c:v>0</c:v>
                </c:pt>
                <c:pt idx="16990">
                  <c:v>0</c:v>
                </c:pt>
                <c:pt idx="16991">
                  <c:v>0</c:v>
                </c:pt>
                <c:pt idx="16992">
                  <c:v>0</c:v>
                </c:pt>
                <c:pt idx="16993">
                  <c:v>0</c:v>
                </c:pt>
                <c:pt idx="16994">
                  <c:v>0</c:v>
                </c:pt>
                <c:pt idx="16995">
                  <c:v>0</c:v>
                </c:pt>
                <c:pt idx="16996">
                  <c:v>0</c:v>
                </c:pt>
                <c:pt idx="16997">
                  <c:v>0</c:v>
                </c:pt>
                <c:pt idx="16998">
                  <c:v>0</c:v>
                </c:pt>
                <c:pt idx="16999">
                  <c:v>0</c:v>
                </c:pt>
                <c:pt idx="17000">
                  <c:v>0</c:v>
                </c:pt>
                <c:pt idx="17001">
                  <c:v>0</c:v>
                </c:pt>
                <c:pt idx="17002">
                  <c:v>0</c:v>
                </c:pt>
                <c:pt idx="17003">
                  <c:v>0</c:v>
                </c:pt>
                <c:pt idx="17004">
                  <c:v>0</c:v>
                </c:pt>
                <c:pt idx="17005">
                  <c:v>0</c:v>
                </c:pt>
                <c:pt idx="17006">
                  <c:v>0</c:v>
                </c:pt>
                <c:pt idx="17007">
                  <c:v>0</c:v>
                </c:pt>
                <c:pt idx="17008">
                  <c:v>0</c:v>
                </c:pt>
                <c:pt idx="17009">
                  <c:v>0</c:v>
                </c:pt>
                <c:pt idx="17010">
                  <c:v>0</c:v>
                </c:pt>
                <c:pt idx="17011">
                  <c:v>0</c:v>
                </c:pt>
                <c:pt idx="17012">
                  <c:v>0</c:v>
                </c:pt>
                <c:pt idx="17013">
                  <c:v>0</c:v>
                </c:pt>
                <c:pt idx="17014">
                  <c:v>0</c:v>
                </c:pt>
                <c:pt idx="17015">
                  <c:v>0</c:v>
                </c:pt>
                <c:pt idx="17016">
                  <c:v>0</c:v>
                </c:pt>
                <c:pt idx="17017">
                  <c:v>0</c:v>
                </c:pt>
                <c:pt idx="17018">
                  <c:v>0</c:v>
                </c:pt>
                <c:pt idx="17019">
                  <c:v>0</c:v>
                </c:pt>
                <c:pt idx="17020">
                  <c:v>0</c:v>
                </c:pt>
                <c:pt idx="17021">
                  <c:v>0</c:v>
                </c:pt>
                <c:pt idx="17022">
                  <c:v>0</c:v>
                </c:pt>
                <c:pt idx="17023">
                  <c:v>0</c:v>
                </c:pt>
                <c:pt idx="17024">
                  <c:v>0</c:v>
                </c:pt>
                <c:pt idx="17025">
                  <c:v>0</c:v>
                </c:pt>
                <c:pt idx="17026">
                  <c:v>0</c:v>
                </c:pt>
                <c:pt idx="17027">
                  <c:v>0</c:v>
                </c:pt>
                <c:pt idx="17028">
                  <c:v>0</c:v>
                </c:pt>
                <c:pt idx="17029">
                  <c:v>0</c:v>
                </c:pt>
                <c:pt idx="17030">
                  <c:v>0</c:v>
                </c:pt>
                <c:pt idx="17031">
                  <c:v>0</c:v>
                </c:pt>
                <c:pt idx="17032">
                  <c:v>0</c:v>
                </c:pt>
                <c:pt idx="17033">
                  <c:v>0</c:v>
                </c:pt>
                <c:pt idx="17034">
                  <c:v>0</c:v>
                </c:pt>
                <c:pt idx="17035">
                  <c:v>0</c:v>
                </c:pt>
                <c:pt idx="17036">
                  <c:v>0</c:v>
                </c:pt>
                <c:pt idx="17037">
                  <c:v>0</c:v>
                </c:pt>
                <c:pt idx="17038">
                  <c:v>0</c:v>
                </c:pt>
                <c:pt idx="17039">
                  <c:v>0</c:v>
                </c:pt>
                <c:pt idx="17040">
                  <c:v>0</c:v>
                </c:pt>
                <c:pt idx="17041">
                  <c:v>0</c:v>
                </c:pt>
                <c:pt idx="17042">
                  <c:v>0</c:v>
                </c:pt>
                <c:pt idx="17043">
                  <c:v>0</c:v>
                </c:pt>
                <c:pt idx="17044">
                  <c:v>0</c:v>
                </c:pt>
                <c:pt idx="17045">
                  <c:v>0</c:v>
                </c:pt>
                <c:pt idx="17046">
                  <c:v>0</c:v>
                </c:pt>
                <c:pt idx="17047">
                  <c:v>0</c:v>
                </c:pt>
                <c:pt idx="17048">
                  <c:v>0</c:v>
                </c:pt>
                <c:pt idx="17049">
                  <c:v>0</c:v>
                </c:pt>
                <c:pt idx="17050">
                  <c:v>0</c:v>
                </c:pt>
                <c:pt idx="17051">
                  <c:v>0</c:v>
                </c:pt>
                <c:pt idx="17052">
                  <c:v>0</c:v>
                </c:pt>
                <c:pt idx="17053">
                  <c:v>0</c:v>
                </c:pt>
                <c:pt idx="17054">
                  <c:v>0</c:v>
                </c:pt>
                <c:pt idx="17055">
                  <c:v>0</c:v>
                </c:pt>
                <c:pt idx="17056">
                  <c:v>0</c:v>
                </c:pt>
                <c:pt idx="17057">
                  <c:v>0</c:v>
                </c:pt>
                <c:pt idx="17058">
                  <c:v>0</c:v>
                </c:pt>
                <c:pt idx="17059">
                  <c:v>0</c:v>
                </c:pt>
                <c:pt idx="17060">
                  <c:v>0</c:v>
                </c:pt>
                <c:pt idx="17061">
                  <c:v>0</c:v>
                </c:pt>
                <c:pt idx="17062">
                  <c:v>0</c:v>
                </c:pt>
                <c:pt idx="17063">
                  <c:v>0</c:v>
                </c:pt>
                <c:pt idx="17064">
                  <c:v>0</c:v>
                </c:pt>
                <c:pt idx="17065">
                  <c:v>0</c:v>
                </c:pt>
                <c:pt idx="17066">
                  <c:v>0</c:v>
                </c:pt>
                <c:pt idx="17067">
                  <c:v>0</c:v>
                </c:pt>
                <c:pt idx="17068">
                  <c:v>0</c:v>
                </c:pt>
                <c:pt idx="17069">
                  <c:v>0</c:v>
                </c:pt>
                <c:pt idx="17070">
                  <c:v>0</c:v>
                </c:pt>
                <c:pt idx="17071">
                  <c:v>0</c:v>
                </c:pt>
                <c:pt idx="17072">
                  <c:v>0</c:v>
                </c:pt>
                <c:pt idx="17073">
                  <c:v>0</c:v>
                </c:pt>
                <c:pt idx="17074">
                  <c:v>0</c:v>
                </c:pt>
                <c:pt idx="17075">
                  <c:v>0</c:v>
                </c:pt>
                <c:pt idx="17076">
                  <c:v>0</c:v>
                </c:pt>
                <c:pt idx="17077">
                  <c:v>0</c:v>
                </c:pt>
                <c:pt idx="17078">
                  <c:v>0</c:v>
                </c:pt>
                <c:pt idx="17079">
                  <c:v>0</c:v>
                </c:pt>
                <c:pt idx="17080">
                  <c:v>0</c:v>
                </c:pt>
                <c:pt idx="17081">
                  <c:v>0</c:v>
                </c:pt>
                <c:pt idx="17082">
                  <c:v>0</c:v>
                </c:pt>
                <c:pt idx="17083">
                  <c:v>0</c:v>
                </c:pt>
                <c:pt idx="17084">
                  <c:v>0</c:v>
                </c:pt>
                <c:pt idx="17085">
                  <c:v>0</c:v>
                </c:pt>
                <c:pt idx="17086">
                  <c:v>0</c:v>
                </c:pt>
                <c:pt idx="17087">
                  <c:v>0</c:v>
                </c:pt>
                <c:pt idx="17088">
                  <c:v>0</c:v>
                </c:pt>
                <c:pt idx="17089">
                  <c:v>0</c:v>
                </c:pt>
                <c:pt idx="17090">
                  <c:v>0</c:v>
                </c:pt>
                <c:pt idx="17091">
                  <c:v>0</c:v>
                </c:pt>
                <c:pt idx="17092">
                  <c:v>0</c:v>
                </c:pt>
                <c:pt idx="17093">
                  <c:v>0</c:v>
                </c:pt>
                <c:pt idx="17094">
                  <c:v>0</c:v>
                </c:pt>
                <c:pt idx="17095">
                  <c:v>0</c:v>
                </c:pt>
                <c:pt idx="17096">
                  <c:v>0</c:v>
                </c:pt>
                <c:pt idx="17097">
                  <c:v>0</c:v>
                </c:pt>
                <c:pt idx="17098">
                  <c:v>0</c:v>
                </c:pt>
                <c:pt idx="17099">
                  <c:v>0</c:v>
                </c:pt>
                <c:pt idx="17100">
                  <c:v>0</c:v>
                </c:pt>
                <c:pt idx="17101">
                  <c:v>0</c:v>
                </c:pt>
                <c:pt idx="17102">
                  <c:v>0</c:v>
                </c:pt>
                <c:pt idx="17103">
                  <c:v>0</c:v>
                </c:pt>
                <c:pt idx="17104">
                  <c:v>0</c:v>
                </c:pt>
                <c:pt idx="17105">
                  <c:v>0</c:v>
                </c:pt>
                <c:pt idx="17106">
                  <c:v>0</c:v>
                </c:pt>
                <c:pt idx="17107">
                  <c:v>0</c:v>
                </c:pt>
                <c:pt idx="17108">
                  <c:v>0</c:v>
                </c:pt>
                <c:pt idx="17109">
                  <c:v>0</c:v>
                </c:pt>
                <c:pt idx="17110">
                  <c:v>0</c:v>
                </c:pt>
                <c:pt idx="17111">
                  <c:v>0</c:v>
                </c:pt>
                <c:pt idx="17112">
                  <c:v>0</c:v>
                </c:pt>
                <c:pt idx="17113">
                  <c:v>0</c:v>
                </c:pt>
                <c:pt idx="17114">
                  <c:v>0</c:v>
                </c:pt>
                <c:pt idx="17115">
                  <c:v>0</c:v>
                </c:pt>
                <c:pt idx="17116">
                  <c:v>0</c:v>
                </c:pt>
                <c:pt idx="17117">
                  <c:v>0</c:v>
                </c:pt>
                <c:pt idx="17118">
                  <c:v>0</c:v>
                </c:pt>
                <c:pt idx="17119">
                  <c:v>0</c:v>
                </c:pt>
                <c:pt idx="17120">
                  <c:v>0</c:v>
                </c:pt>
                <c:pt idx="17121">
                  <c:v>0</c:v>
                </c:pt>
                <c:pt idx="17122">
                  <c:v>0</c:v>
                </c:pt>
                <c:pt idx="17123">
                  <c:v>0</c:v>
                </c:pt>
                <c:pt idx="17124">
                  <c:v>0</c:v>
                </c:pt>
                <c:pt idx="17125">
                  <c:v>0</c:v>
                </c:pt>
                <c:pt idx="17126">
                  <c:v>0</c:v>
                </c:pt>
                <c:pt idx="17127">
                  <c:v>0</c:v>
                </c:pt>
                <c:pt idx="17128">
                  <c:v>0</c:v>
                </c:pt>
                <c:pt idx="17129">
                  <c:v>0</c:v>
                </c:pt>
                <c:pt idx="17130">
                  <c:v>0</c:v>
                </c:pt>
                <c:pt idx="17131">
                  <c:v>0</c:v>
                </c:pt>
                <c:pt idx="17132">
                  <c:v>0</c:v>
                </c:pt>
                <c:pt idx="17133">
                  <c:v>0</c:v>
                </c:pt>
                <c:pt idx="17134">
                  <c:v>0</c:v>
                </c:pt>
                <c:pt idx="17135">
                  <c:v>0</c:v>
                </c:pt>
                <c:pt idx="17136">
                  <c:v>0</c:v>
                </c:pt>
                <c:pt idx="17137">
                  <c:v>0</c:v>
                </c:pt>
                <c:pt idx="17138">
                  <c:v>0</c:v>
                </c:pt>
                <c:pt idx="17139">
                  <c:v>0</c:v>
                </c:pt>
                <c:pt idx="17140">
                  <c:v>0</c:v>
                </c:pt>
                <c:pt idx="17141">
                  <c:v>0</c:v>
                </c:pt>
                <c:pt idx="17142">
                  <c:v>0</c:v>
                </c:pt>
                <c:pt idx="17143">
                  <c:v>0</c:v>
                </c:pt>
                <c:pt idx="17144">
                  <c:v>0</c:v>
                </c:pt>
                <c:pt idx="17145">
                  <c:v>0</c:v>
                </c:pt>
                <c:pt idx="17146">
                  <c:v>0</c:v>
                </c:pt>
                <c:pt idx="17147">
                  <c:v>0</c:v>
                </c:pt>
                <c:pt idx="17148">
                  <c:v>0</c:v>
                </c:pt>
                <c:pt idx="17149">
                  <c:v>0</c:v>
                </c:pt>
                <c:pt idx="17150">
                  <c:v>0</c:v>
                </c:pt>
                <c:pt idx="17151">
                  <c:v>0</c:v>
                </c:pt>
                <c:pt idx="17152">
                  <c:v>0</c:v>
                </c:pt>
                <c:pt idx="17153">
                  <c:v>0</c:v>
                </c:pt>
                <c:pt idx="17154">
                  <c:v>0</c:v>
                </c:pt>
                <c:pt idx="17155">
                  <c:v>0</c:v>
                </c:pt>
                <c:pt idx="17156">
                  <c:v>0</c:v>
                </c:pt>
                <c:pt idx="17157">
                  <c:v>0</c:v>
                </c:pt>
                <c:pt idx="17158">
                  <c:v>0</c:v>
                </c:pt>
                <c:pt idx="17159">
                  <c:v>0</c:v>
                </c:pt>
                <c:pt idx="17160">
                  <c:v>0</c:v>
                </c:pt>
                <c:pt idx="17161">
                  <c:v>0</c:v>
                </c:pt>
                <c:pt idx="17162">
                  <c:v>0</c:v>
                </c:pt>
                <c:pt idx="17163">
                  <c:v>0</c:v>
                </c:pt>
                <c:pt idx="17164">
                  <c:v>0</c:v>
                </c:pt>
                <c:pt idx="17165">
                  <c:v>0</c:v>
                </c:pt>
                <c:pt idx="17166">
                  <c:v>0</c:v>
                </c:pt>
                <c:pt idx="17167">
                  <c:v>0</c:v>
                </c:pt>
                <c:pt idx="17168">
                  <c:v>0</c:v>
                </c:pt>
                <c:pt idx="17169">
                  <c:v>0</c:v>
                </c:pt>
                <c:pt idx="17170">
                  <c:v>0</c:v>
                </c:pt>
                <c:pt idx="17171">
                  <c:v>0</c:v>
                </c:pt>
                <c:pt idx="17172">
                  <c:v>0</c:v>
                </c:pt>
                <c:pt idx="17173">
                  <c:v>0</c:v>
                </c:pt>
                <c:pt idx="17174">
                  <c:v>0</c:v>
                </c:pt>
                <c:pt idx="17175">
                  <c:v>0</c:v>
                </c:pt>
                <c:pt idx="17176">
                  <c:v>0</c:v>
                </c:pt>
                <c:pt idx="17177">
                  <c:v>0</c:v>
                </c:pt>
                <c:pt idx="17178">
                  <c:v>0</c:v>
                </c:pt>
                <c:pt idx="17179">
                  <c:v>0</c:v>
                </c:pt>
                <c:pt idx="17180">
                  <c:v>0</c:v>
                </c:pt>
                <c:pt idx="17181">
                  <c:v>0</c:v>
                </c:pt>
                <c:pt idx="17182">
                  <c:v>0</c:v>
                </c:pt>
                <c:pt idx="17183">
                  <c:v>0</c:v>
                </c:pt>
                <c:pt idx="17184">
                  <c:v>0</c:v>
                </c:pt>
                <c:pt idx="17185">
                  <c:v>0</c:v>
                </c:pt>
                <c:pt idx="17186">
                  <c:v>0</c:v>
                </c:pt>
                <c:pt idx="17187">
                  <c:v>0</c:v>
                </c:pt>
                <c:pt idx="17188">
                  <c:v>0</c:v>
                </c:pt>
                <c:pt idx="17189">
                  <c:v>0</c:v>
                </c:pt>
                <c:pt idx="17190">
                  <c:v>0</c:v>
                </c:pt>
                <c:pt idx="17191">
                  <c:v>0</c:v>
                </c:pt>
                <c:pt idx="17192">
                  <c:v>0</c:v>
                </c:pt>
                <c:pt idx="17193">
                  <c:v>0</c:v>
                </c:pt>
                <c:pt idx="17194">
                  <c:v>0</c:v>
                </c:pt>
                <c:pt idx="17195">
                  <c:v>0</c:v>
                </c:pt>
                <c:pt idx="17196">
                  <c:v>0</c:v>
                </c:pt>
                <c:pt idx="17197">
                  <c:v>0</c:v>
                </c:pt>
                <c:pt idx="17198">
                  <c:v>0</c:v>
                </c:pt>
                <c:pt idx="17199">
                  <c:v>0</c:v>
                </c:pt>
                <c:pt idx="17200">
                  <c:v>0</c:v>
                </c:pt>
                <c:pt idx="17201">
                  <c:v>0</c:v>
                </c:pt>
                <c:pt idx="17202">
                  <c:v>0</c:v>
                </c:pt>
                <c:pt idx="17203">
                  <c:v>0</c:v>
                </c:pt>
                <c:pt idx="17204">
                  <c:v>0</c:v>
                </c:pt>
                <c:pt idx="17205">
                  <c:v>0</c:v>
                </c:pt>
                <c:pt idx="17206">
                  <c:v>0</c:v>
                </c:pt>
                <c:pt idx="17207">
                  <c:v>0</c:v>
                </c:pt>
                <c:pt idx="17208">
                  <c:v>0</c:v>
                </c:pt>
                <c:pt idx="17209">
                  <c:v>0</c:v>
                </c:pt>
                <c:pt idx="17210">
                  <c:v>0</c:v>
                </c:pt>
                <c:pt idx="17211">
                  <c:v>0</c:v>
                </c:pt>
                <c:pt idx="17212">
                  <c:v>0</c:v>
                </c:pt>
                <c:pt idx="17213">
                  <c:v>0</c:v>
                </c:pt>
                <c:pt idx="17214">
                  <c:v>0</c:v>
                </c:pt>
                <c:pt idx="17215">
                  <c:v>0</c:v>
                </c:pt>
                <c:pt idx="17216">
                  <c:v>0</c:v>
                </c:pt>
                <c:pt idx="17217">
                  <c:v>0</c:v>
                </c:pt>
                <c:pt idx="17218">
                  <c:v>0</c:v>
                </c:pt>
                <c:pt idx="17219">
                  <c:v>0</c:v>
                </c:pt>
                <c:pt idx="17220">
                  <c:v>0</c:v>
                </c:pt>
                <c:pt idx="17221">
                  <c:v>0</c:v>
                </c:pt>
                <c:pt idx="17222">
                  <c:v>0</c:v>
                </c:pt>
                <c:pt idx="17223">
                  <c:v>0</c:v>
                </c:pt>
                <c:pt idx="17224">
                  <c:v>0</c:v>
                </c:pt>
                <c:pt idx="17225">
                  <c:v>0</c:v>
                </c:pt>
                <c:pt idx="17226">
                  <c:v>0</c:v>
                </c:pt>
                <c:pt idx="17227">
                  <c:v>0</c:v>
                </c:pt>
                <c:pt idx="17228">
                  <c:v>0</c:v>
                </c:pt>
                <c:pt idx="17229">
                  <c:v>0</c:v>
                </c:pt>
                <c:pt idx="17230">
                  <c:v>0</c:v>
                </c:pt>
                <c:pt idx="17231">
                  <c:v>0</c:v>
                </c:pt>
                <c:pt idx="17232">
                  <c:v>0</c:v>
                </c:pt>
                <c:pt idx="17233">
                  <c:v>0</c:v>
                </c:pt>
                <c:pt idx="17234">
                  <c:v>0</c:v>
                </c:pt>
                <c:pt idx="17235">
                  <c:v>0</c:v>
                </c:pt>
                <c:pt idx="17236">
                  <c:v>0</c:v>
                </c:pt>
                <c:pt idx="17237">
                  <c:v>0</c:v>
                </c:pt>
                <c:pt idx="17238">
                  <c:v>0</c:v>
                </c:pt>
                <c:pt idx="17239">
                  <c:v>0</c:v>
                </c:pt>
                <c:pt idx="17240">
                  <c:v>0</c:v>
                </c:pt>
                <c:pt idx="17241">
                  <c:v>0</c:v>
                </c:pt>
                <c:pt idx="17242">
                  <c:v>0</c:v>
                </c:pt>
                <c:pt idx="17243">
                  <c:v>0</c:v>
                </c:pt>
                <c:pt idx="17244">
                  <c:v>0</c:v>
                </c:pt>
                <c:pt idx="17245">
                  <c:v>0</c:v>
                </c:pt>
                <c:pt idx="17246">
                  <c:v>0</c:v>
                </c:pt>
                <c:pt idx="17247">
                  <c:v>0</c:v>
                </c:pt>
                <c:pt idx="17248">
                  <c:v>0</c:v>
                </c:pt>
                <c:pt idx="17249">
                  <c:v>0</c:v>
                </c:pt>
                <c:pt idx="17250">
                  <c:v>0</c:v>
                </c:pt>
                <c:pt idx="17251">
                  <c:v>0</c:v>
                </c:pt>
                <c:pt idx="17252">
                  <c:v>0</c:v>
                </c:pt>
                <c:pt idx="17253">
                  <c:v>0</c:v>
                </c:pt>
                <c:pt idx="17254">
                  <c:v>0</c:v>
                </c:pt>
                <c:pt idx="17255">
                  <c:v>0</c:v>
                </c:pt>
                <c:pt idx="17256">
                  <c:v>0</c:v>
                </c:pt>
                <c:pt idx="17257">
                  <c:v>0</c:v>
                </c:pt>
                <c:pt idx="17258">
                  <c:v>0</c:v>
                </c:pt>
                <c:pt idx="17259">
                  <c:v>0</c:v>
                </c:pt>
                <c:pt idx="17260">
                  <c:v>0</c:v>
                </c:pt>
                <c:pt idx="17261">
                  <c:v>0</c:v>
                </c:pt>
                <c:pt idx="17262">
                  <c:v>0</c:v>
                </c:pt>
                <c:pt idx="17263">
                  <c:v>0</c:v>
                </c:pt>
                <c:pt idx="17264">
                  <c:v>0</c:v>
                </c:pt>
                <c:pt idx="17265">
                  <c:v>0</c:v>
                </c:pt>
                <c:pt idx="17266">
                  <c:v>0</c:v>
                </c:pt>
                <c:pt idx="17267">
                  <c:v>0</c:v>
                </c:pt>
                <c:pt idx="17268">
                  <c:v>0</c:v>
                </c:pt>
                <c:pt idx="17269">
                  <c:v>0</c:v>
                </c:pt>
                <c:pt idx="17270">
                  <c:v>0</c:v>
                </c:pt>
                <c:pt idx="17271">
                  <c:v>0</c:v>
                </c:pt>
                <c:pt idx="17272">
                  <c:v>0</c:v>
                </c:pt>
                <c:pt idx="17273">
                  <c:v>0</c:v>
                </c:pt>
                <c:pt idx="17274">
                  <c:v>0</c:v>
                </c:pt>
                <c:pt idx="17275">
                  <c:v>0</c:v>
                </c:pt>
                <c:pt idx="17276">
                  <c:v>0</c:v>
                </c:pt>
                <c:pt idx="17277">
                  <c:v>0</c:v>
                </c:pt>
                <c:pt idx="17278">
                  <c:v>0</c:v>
                </c:pt>
                <c:pt idx="17279">
                  <c:v>0</c:v>
                </c:pt>
                <c:pt idx="17280">
                  <c:v>0</c:v>
                </c:pt>
                <c:pt idx="17281">
                  <c:v>0</c:v>
                </c:pt>
                <c:pt idx="17282">
                  <c:v>0</c:v>
                </c:pt>
                <c:pt idx="17283">
                  <c:v>0</c:v>
                </c:pt>
                <c:pt idx="17284">
                  <c:v>0</c:v>
                </c:pt>
                <c:pt idx="17285">
                  <c:v>0</c:v>
                </c:pt>
                <c:pt idx="17286">
                  <c:v>0</c:v>
                </c:pt>
                <c:pt idx="17287">
                  <c:v>0</c:v>
                </c:pt>
                <c:pt idx="17288">
                  <c:v>0</c:v>
                </c:pt>
                <c:pt idx="17289">
                  <c:v>0</c:v>
                </c:pt>
                <c:pt idx="17290">
                  <c:v>0</c:v>
                </c:pt>
                <c:pt idx="17291">
                  <c:v>0</c:v>
                </c:pt>
                <c:pt idx="17292">
                  <c:v>0</c:v>
                </c:pt>
                <c:pt idx="17293">
                  <c:v>0</c:v>
                </c:pt>
                <c:pt idx="17294">
                  <c:v>0</c:v>
                </c:pt>
                <c:pt idx="17295">
                  <c:v>0</c:v>
                </c:pt>
                <c:pt idx="17296">
                  <c:v>0</c:v>
                </c:pt>
                <c:pt idx="17297">
                  <c:v>0</c:v>
                </c:pt>
                <c:pt idx="17298">
                  <c:v>0</c:v>
                </c:pt>
                <c:pt idx="17299">
                  <c:v>0</c:v>
                </c:pt>
                <c:pt idx="17300">
                  <c:v>0</c:v>
                </c:pt>
                <c:pt idx="17301">
                  <c:v>0</c:v>
                </c:pt>
                <c:pt idx="17302">
                  <c:v>0</c:v>
                </c:pt>
                <c:pt idx="17303">
                  <c:v>0</c:v>
                </c:pt>
                <c:pt idx="17304">
                  <c:v>0</c:v>
                </c:pt>
                <c:pt idx="17305">
                  <c:v>0</c:v>
                </c:pt>
                <c:pt idx="17306">
                  <c:v>0</c:v>
                </c:pt>
                <c:pt idx="17307">
                  <c:v>0</c:v>
                </c:pt>
                <c:pt idx="17308">
                  <c:v>0</c:v>
                </c:pt>
                <c:pt idx="17309">
                  <c:v>0</c:v>
                </c:pt>
                <c:pt idx="17310">
                  <c:v>0</c:v>
                </c:pt>
                <c:pt idx="17311">
                  <c:v>0</c:v>
                </c:pt>
                <c:pt idx="17312">
                  <c:v>0</c:v>
                </c:pt>
                <c:pt idx="17313">
                  <c:v>0</c:v>
                </c:pt>
                <c:pt idx="17314">
                  <c:v>0</c:v>
                </c:pt>
                <c:pt idx="17315">
                  <c:v>0</c:v>
                </c:pt>
                <c:pt idx="17316">
                  <c:v>0</c:v>
                </c:pt>
                <c:pt idx="17317">
                  <c:v>0</c:v>
                </c:pt>
                <c:pt idx="17318">
                  <c:v>0</c:v>
                </c:pt>
                <c:pt idx="17319">
                  <c:v>0</c:v>
                </c:pt>
                <c:pt idx="17320">
                  <c:v>0</c:v>
                </c:pt>
                <c:pt idx="17321">
                  <c:v>0</c:v>
                </c:pt>
                <c:pt idx="17322">
                  <c:v>0</c:v>
                </c:pt>
                <c:pt idx="17323">
                  <c:v>0</c:v>
                </c:pt>
                <c:pt idx="17324">
                  <c:v>0</c:v>
                </c:pt>
                <c:pt idx="17325">
                  <c:v>0</c:v>
                </c:pt>
                <c:pt idx="17326">
                  <c:v>0</c:v>
                </c:pt>
                <c:pt idx="17327">
                  <c:v>0</c:v>
                </c:pt>
                <c:pt idx="17328">
                  <c:v>0</c:v>
                </c:pt>
                <c:pt idx="17329">
                  <c:v>0</c:v>
                </c:pt>
                <c:pt idx="17330">
                  <c:v>0</c:v>
                </c:pt>
                <c:pt idx="17331">
                  <c:v>0</c:v>
                </c:pt>
                <c:pt idx="17332">
                  <c:v>0</c:v>
                </c:pt>
                <c:pt idx="17333">
                  <c:v>0</c:v>
                </c:pt>
                <c:pt idx="17334">
                  <c:v>0</c:v>
                </c:pt>
                <c:pt idx="17335">
                  <c:v>0</c:v>
                </c:pt>
                <c:pt idx="17336">
                  <c:v>0</c:v>
                </c:pt>
                <c:pt idx="17337">
                  <c:v>0</c:v>
                </c:pt>
                <c:pt idx="17338">
                  <c:v>0</c:v>
                </c:pt>
                <c:pt idx="17339">
                  <c:v>0</c:v>
                </c:pt>
                <c:pt idx="17340">
                  <c:v>0</c:v>
                </c:pt>
                <c:pt idx="17341">
                  <c:v>0</c:v>
                </c:pt>
                <c:pt idx="17342">
                  <c:v>0</c:v>
                </c:pt>
                <c:pt idx="17343">
                  <c:v>0</c:v>
                </c:pt>
                <c:pt idx="17344">
                  <c:v>0</c:v>
                </c:pt>
                <c:pt idx="17345">
                  <c:v>0</c:v>
                </c:pt>
                <c:pt idx="17346">
                  <c:v>0</c:v>
                </c:pt>
                <c:pt idx="17347">
                  <c:v>0</c:v>
                </c:pt>
                <c:pt idx="17348">
                  <c:v>0</c:v>
                </c:pt>
                <c:pt idx="17349">
                  <c:v>0</c:v>
                </c:pt>
                <c:pt idx="17350">
                  <c:v>0</c:v>
                </c:pt>
                <c:pt idx="17351">
                  <c:v>0</c:v>
                </c:pt>
                <c:pt idx="17352">
                  <c:v>0</c:v>
                </c:pt>
                <c:pt idx="17353">
                  <c:v>0</c:v>
                </c:pt>
                <c:pt idx="17354">
                  <c:v>0</c:v>
                </c:pt>
                <c:pt idx="17355">
                  <c:v>0</c:v>
                </c:pt>
                <c:pt idx="17356">
                  <c:v>0</c:v>
                </c:pt>
                <c:pt idx="17357">
                  <c:v>0</c:v>
                </c:pt>
                <c:pt idx="17358">
                  <c:v>0</c:v>
                </c:pt>
                <c:pt idx="17359">
                  <c:v>0</c:v>
                </c:pt>
                <c:pt idx="17360">
                  <c:v>0</c:v>
                </c:pt>
                <c:pt idx="17361">
                  <c:v>0</c:v>
                </c:pt>
                <c:pt idx="17362">
                  <c:v>0</c:v>
                </c:pt>
                <c:pt idx="17363">
                  <c:v>0</c:v>
                </c:pt>
                <c:pt idx="17364">
                  <c:v>0</c:v>
                </c:pt>
                <c:pt idx="17365">
                  <c:v>0</c:v>
                </c:pt>
                <c:pt idx="17366">
                  <c:v>0</c:v>
                </c:pt>
                <c:pt idx="17367">
                  <c:v>0</c:v>
                </c:pt>
                <c:pt idx="17368">
                  <c:v>0</c:v>
                </c:pt>
                <c:pt idx="17369">
                  <c:v>0</c:v>
                </c:pt>
                <c:pt idx="17370">
                  <c:v>0</c:v>
                </c:pt>
                <c:pt idx="17371">
                  <c:v>0</c:v>
                </c:pt>
                <c:pt idx="17372">
                  <c:v>0</c:v>
                </c:pt>
                <c:pt idx="17373">
                  <c:v>0</c:v>
                </c:pt>
                <c:pt idx="17374">
                  <c:v>0</c:v>
                </c:pt>
                <c:pt idx="17375">
                  <c:v>0</c:v>
                </c:pt>
                <c:pt idx="17376">
                  <c:v>0</c:v>
                </c:pt>
                <c:pt idx="17377">
                  <c:v>0</c:v>
                </c:pt>
                <c:pt idx="17378">
                  <c:v>0</c:v>
                </c:pt>
                <c:pt idx="17379">
                  <c:v>0</c:v>
                </c:pt>
                <c:pt idx="17380">
                  <c:v>0</c:v>
                </c:pt>
                <c:pt idx="17381">
                  <c:v>0</c:v>
                </c:pt>
                <c:pt idx="17382">
                  <c:v>0</c:v>
                </c:pt>
                <c:pt idx="17383">
                  <c:v>0</c:v>
                </c:pt>
                <c:pt idx="17384">
                  <c:v>0</c:v>
                </c:pt>
                <c:pt idx="17385">
                  <c:v>0</c:v>
                </c:pt>
                <c:pt idx="17386">
                  <c:v>0</c:v>
                </c:pt>
                <c:pt idx="17387">
                  <c:v>0</c:v>
                </c:pt>
                <c:pt idx="17388">
                  <c:v>0</c:v>
                </c:pt>
                <c:pt idx="17389">
                  <c:v>0</c:v>
                </c:pt>
                <c:pt idx="17390">
                  <c:v>0</c:v>
                </c:pt>
                <c:pt idx="17391">
                  <c:v>0</c:v>
                </c:pt>
                <c:pt idx="17392">
                  <c:v>0</c:v>
                </c:pt>
                <c:pt idx="17393">
                  <c:v>0</c:v>
                </c:pt>
                <c:pt idx="17394">
                  <c:v>0</c:v>
                </c:pt>
                <c:pt idx="17395">
                  <c:v>0</c:v>
                </c:pt>
                <c:pt idx="17396">
                  <c:v>0</c:v>
                </c:pt>
                <c:pt idx="17397">
                  <c:v>0</c:v>
                </c:pt>
                <c:pt idx="17398">
                  <c:v>0</c:v>
                </c:pt>
                <c:pt idx="17399">
                  <c:v>0</c:v>
                </c:pt>
                <c:pt idx="17400">
                  <c:v>0</c:v>
                </c:pt>
                <c:pt idx="17401">
                  <c:v>0</c:v>
                </c:pt>
                <c:pt idx="17402">
                  <c:v>0</c:v>
                </c:pt>
                <c:pt idx="17403">
                  <c:v>0</c:v>
                </c:pt>
                <c:pt idx="17404">
                  <c:v>0</c:v>
                </c:pt>
                <c:pt idx="17405">
                  <c:v>0</c:v>
                </c:pt>
                <c:pt idx="17406">
                  <c:v>0</c:v>
                </c:pt>
                <c:pt idx="17407">
                  <c:v>0</c:v>
                </c:pt>
                <c:pt idx="17408">
                  <c:v>0</c:v>
                </c:pt>
                <c:pt idx="17409">
                  <c:v>0</c:v>
                </c:pt>
                <c:pt idx="17410">
                  <c:v>0</c:v>
                </c:pt>
                <c:pt idx="17411">
                  <c:v>0</c:v>
                </c:pt>
                <c:pt idx="17412">
                  <c:v>0</c:v>
                </c:pt>
                <c:pt idx="17413">
                  <c:v>0</c:v>
                </c:pt>
                <c:pt idx="17414">
                  <c:v>0</c:v>
                </c:pt>
                <c:pt idx="17415">
                  <c:v>0</c:v>
                </c:pt>
                <c:pt idx="17416">
                  <c:v>0</c:v>
                </c:pt>
                <c:pt idx="17417">
                  <c:v>0</c:v>
                </c:pt>
                <c:pt idx="17418">
                  <c:v>0</c:v>
                </c:pt>
                <c:pt idx="17419">
                  <c:v>0</c:v>
                </c:pt>
                <c:pt idx="17420">
                  <c:v>0</c:v>
                </c:pt>
                <c:pt idx="17421">
                  <c:v>0</c:v>
                </c:pt>
                <c:pt idx="17422">
                  <c:v>0</c:v>
                </c:pt>
                <c:pt idx="17423">
                  <c:v>0</c:v>
                </c:pt>
                <c:pt idx="17424">
                  <c:v>0</c:v>
                </c:pt>
                <c:pt idx="17425">
                  <c:v>0</c:v>
                </c:pt>
                <c:pt idx="17426">
                  <c:v>0</c:v>
                </c:pt>
                <c:pt idx="17427">
                  <c:v>0</c:v>
                </c:pt>
                <c:pt idx="17428">
                  <c:v>0</c:v>
                </c:pt>
                <c:pt idx="17429">
                  <c:v>0</c:v>
                </c:pt>
                <c:pt idx="17430">
                  <c:v>0</c:v>
                </c:pt>
                <c:pt idx="17431">
                  <c:v>0</c:v>
                </c:pt>
                <c:pt idx="17432">
                  <c:v>0</c:v>
                </c:pt>
                <c:pt idx="17433">
                  <c:v>0</c:v>
                </c:pt>
                <c:pt idx="17434">
                  <c:v>0</c:v>
                </c:pt>
                <c:pt idx="17435">
                  <c:v>0</c:v>
                </c:pt>
                <c:pt idx="17436">
                  <c:v>0</c:v>
                </c:pt>
                <c:pt idx="17437">
                  <c:v>0</c:v>
                </c:pt>
                <c:pt idx="17438">
                  <c:v>0</c:v>
                </c:pt>
                <c:pt idx="17439">
                  <c:v>0</c:v>
                </c:pt>
                <c:pt idx="17440">
                  <c:v>0</c:v>
                </c:pt>
                <c:pt idx="17441">
                  <c:v>0</c:v>
                </c:pt>
                <c:pt idx="17442">
                  <c:v>0</c:v>
                </c:pt>
                <c:pt idx="17443">
                  <c:v>0</c:v>
                </c:pt>
                <c:pt idx="17444">
                  <c:v>0</c:v>
                </c:pt>
                <c:pt idx="17445">
                  <c:v>0</c:v>
                </c:pt>
                <c:pt idx="17446">
                  <c:v>0</c:v>
                </c:pt>
                <c:pt idx="17447">
                  <c:v>0</c:v>
                </c:pt>
                <c:pt idx="17448">
                  <c:v>0</c:v>
                </c:pt>
                <c:pt idx="17449">
                  <c:v>0</c:v>
                </c:pt>
                <c:pt idx="17450">
                  <c:v>0</c:v>
                </c:pt>
                <c:pt idx="17451">
                  <c:v>0</c:v>
                </c:pt>
                <c:pt idx="17452">
                  <c:v>0</c:v>
                </c:pt>
                <c:pt idx="17453">
                  <c:v>0</c:v>
                </c:pt>
                <c:pt idx="17454">
                  <c:v>0</c:v>
                </c:pt>
                <c:pt idx="17455">
                  <c:v>0</c:v>
                </c:pt>
                <c:pt idx="17456">
                  <c:v>0</c:v>
                </c:pt>
                <c:pt idx="17457">
                  <c:v>0</c:v>
                </c:pt>
                <c:pt idx="17458">
                  <c:v>0</c:v>
                </c:pt>
                <c:pt idx="17459">
                  <c:v>0</c:v>
                </c:pt>
                <c:pt idx="17460">
                  <c:v>0</c:v>
                </c:pt>
                <c:pt idx="17461">
                  <c:v>0</c:v>
                </c:pt>
                <c:pt idx="17462">
                  <c:v>0</c:v>
                </c:pt>
                <c:pt idx="17463">
                  <c:v>0</c:v>
                </c:pt>
                <c:pt idx="17464">
                  <c:v>0</c:v>
                </c:pt>
                <c:pt idx="17465">
                  <c:v>0</c:v>
                </c:pt>
                <c:pt idx="17466">
                  <c:v>0</c:v>
                </c:pt>
                <c:pt idx="17467">
                  <c:v>0</c:v>
                </c:pt>
                <c:pt idx="17468">
                  <c:v>0</c:v>
                </c:pt>
                <c:pt idx="17469">
                  <c:v>0</c:v>
                </c:pt>
                <c:pt idx="17470">
                  <c:v>0</c:v>
                </c:pt>
                <c:pt idx="17471">
                  <c:v>0</c:v>
                </c:pt>
                <c:pt idx="17472">
                  <c:v>0</c:v>
                </c:pt>
                <c:pt idx="17473">
                  <c:v>0</c:v>
                </c:pt>
                <c:pt idx="17474">
                  <c:v>0</c:v>
                </c:pt>
                <c:pt idx="17475">
                  <c:v>0</c:v>
                </c:pt>
                <c:pt idx="17476">
                  <c:v>0</c:v>
                </c:pt>
                <c:pt idx="17477">
                  <c:v>0</c:v>
                </c:pt>
                <c:pt idx="17478">
                  <c:v>0</c:v>
                </c:pt>
                <c:pt idx="17479">
                  <c:v>0</c:v>
                </c:pt>
                <c:pt idx="17480">
                  <c:v>0</c:v>
                </c:pt>
                <c:pt idx="17481">
                  <c:v>0</c:v>
                </c:pt>
                <c:pt idx="17482">
                  <c:v>0</c:v>
                </c:pt>
                <c:pt idx="17483">
                  <c:v>0</c:v>
                </c:pt>
                <c:pt idx="17484">
                  <c:v>0</c:v>
                </c:pt>
                <c:pt idx="17485">
                  <c:v>0</c:v>
                </c:pt>
                <c:pt idx="17486">
                  <c:v>0</c:v>
                </c:pt>
                <c:pt idx="17487">
                  <c:v>0</c:v>
                </c:pt>
                <c:pt idx="17488">
                  <c:v>0</c:v>
                </c:pt>
                <c:pt idx="17489">
                  <c:v>0</c:v>
                </c:pt>
                <c:pt idx="17490">
                  <c:v>0</c:v>
                </c:pt>
                <c:pt idx="17491">
                  <c:v>0</c:v>
                </c:pt>
                <c:pt idx="17492">
                  <c:v>0</c:v>
                </c:pt>
                <c:pt idx="17493">
                  <c:v>0</c:v>
                </c:pt>
                <c:pt idx="17494">
                  <c:v>0</c:v>
                </c:pt>
                <c:pt idx="17495">
                  <c:v>0</c:v>
                </c:pt>
                <c:pt idx="17496">
                  <c:v>0</c:v>
                </c:pt>
                <c:pt idx="17497">
                  <c:v>0</c:v>
                </c:pt>
                <c:pt idx="17498">
                  <c:v>0</c:v>
                </c:pt>
                <c:pt idx="17499">
                  <c:v>0</c:v>
                </c:pt>
                <c:pt idx="17500">
                  <c:v>0</c:v>
                </c:pt>
                <c:pt idx="17501">
                  <c:v>0</c:v>
                </c:pt>
                <c:pt idx="17502">
                  <c:v>0</c:v>
                </c:pt>
                <c:pt idx="17503">
                  <c:v>0</c:v>
                </c:pt>
                <c:pt idx="17504">
                  <c:v>0</c:v>
                </c:pt>
                <c:pt idx="17505">
                  <c:v>0</c:v>
                </c:pt>
                <c:pt idx="17506">
                  <c:v>0</c:v>
                </c:pt>
                <c:pt idx="17507">
                  <c:v>0</c:v>
                </c:pt>
                <c:pt idx="17508">
                  <c:v>0</c:v>
                </c:pt>
                <c:pt idx="17509">
                  <c:v>0</c:v>
                </c:pt>
                <c:pt idx="17510">
                  <c:v>0</c:v>
                </c:pt>
                <c:pt idx="17511">
                  <c:v>0</c:v>
                </c:pt>
                <c:pt idx="17512">
                  <c:v>0</c:v>
                </c:pt>
                <c:pt idx="17513">
                  <c:v>0</c:v>
                </c:pt>
                <c:pt idx="17514">
                  <c:v>0</c:v>
                </c:pt>
                <c:pt idx="17515">
                  <c:v>0</c:v>
                </c:pt>
                <c:pt idx="17516">
                  <c:v>0</c:v>
                </c:pt>
                <c:pt idx="17517">
                  <c:v>0</c:v>
                </c:pt>
                <c:pt idx="17518">
                  <c:v>0</c:v>
                </c:pt>
                <c:pt idx="17519">
                  <c:v>0</c:v>
                </c:pt>
                <c:pt idx="17520">
                  <c:v>0</c:v>
                </c:pt>
                <c:pt idx="17521">
                  <c:v>0</c:v>
                </c:pt>
                <c:pt idx="17522">
                  <c:v>0</c:v>
                </c:pt>
                <c:pt idx="17523">
                  <c:v>0</c:v>
                </c:pt>
                <c:pt idx="17524">
                  <c:v>0</c:v>
                </c:pt>
                <c:pt idx="17525">
                  <c:v>0</c:v>
                </c:pt>
                <c:pt idx="17526">
                  <c:v>0</c:v>
                </c:pt>
                <c:pt idx="17527">
                  <c:v>0</c:v>
                </c:pt>
                <c:pt idx="17528">
                  <c:v>0</c:v>
                </c:pt>
                <c:pt idx="17529">
                  <c:v>0</c:v>
                </c:pt>
                <c:pt idx="17530">
                  <c:v>0</c:v>
                </c:pt>
                <c:pt idx="17531">
                  <c:v>0</c:v>
                </c:pt>
                <c:pt idx="17532">
                  <c:v>0</c:v>
                </c:pt>
                <c:pt idx="17533">
                  <c:v>0</c:v>
                </c:pt>
                <c:pt idx="17534">
                  <c:v>0</c:v>
                </c:pt>
                <c:pt idx="17535">
                  <c:v>0</c:v>
                </c:pt>
                <c:pt idx="17536">
                  <c:v>0</c:v>
                </c:pt>
                <c:pt idx="17537">
                  <c:v>0</c:v>
                </c:pt>
                <c:pt idx="17538">
                  <c:v>0</c:v>
                </c:pt>
                <c:pt idx="17539">
                  <c:v>0</c:v>
                </c:pt>
                <c:pt idx="17540">
                  <c:v>0</c:v>
                </c:pt>
                <c:pt idx="17541">
                  <c:v>0</c:v>
                </c:pt>
                <c:pt idx="17542">
                  <c:v>0</c:v>
                </c:pt>
                <c:pt idx="17543">
                  <c:v>0</c:v>
                </c:pt>
                <c:pt idx="17544">
                  <c:v>0</c:v>
                </c:pt>
                <c:pt idx="17545">
                  <c:v>0</c:v>
                </c:pt>
                <c:pt idx="17546">
                  <c:v>0</c:v>
                </c:pt>
                <c:pt idx="17547">
                  <c:v>0</c:v>
                </c:pt>
                <c:pt idx="17548">
                  <c:v>0</c:v>
                </c:pt>
                <c:pt idx="17549">
                  <c:v>0</c:v>
                </c:pt>
                <c:pt idx="17550">
                  <c:v>0</c:v>
                </c:pt>
                <c:pt idx="17551">
                  <c:v>0</c:v>
                </c:pt>
                <c:pt idx="17552">
                  <c:v>0</c:v>
                </c:pt>
                <c:pt idx="17553">
                  <c:v>0</c:v>
                </c:pt>
                <c:pt idx="17554">
                  <c:v>0</c:v>
                </c:pt>
                <c:pt idx="17555">
                  <c:v>0</c:v>
                </c:pt>
                <c:pt idx="17556">
                  <c:v>0</c:v>
                </c:pt>
                <c:pt idx="17557">
                  <c:v>0</c:v>
                </c:pt>
                <c:pt idx="17558">
                  <c:v>0</c:v>
                </c:pt>
                <c:pt idx="17559">
                  <c:v>0</c:v>
                </c:pt>
                <c:pt idx="17560">
                  <c:v>0</c:v>
                </c:pt>
                <c:pt idx="17561">
                  <c:v>0</c:v>
                </c:pt>
                <c:pt idx="17562">
                  <c:v>0</c:v>
                </c:pt>
                <c:pt idx="17563">
                  <c:v>0</c:v>
                </c:pt>
                <c:pt idx="17564">
                  <c:v>0</c:v>
                </c:pt>
                <c:pt idx="17565">
                  <c:v>0</c:v>
                </c:pt>
                <c:pt idx="17566">
                  <c:v>0</c:v>
                </c:pt>
                <c:pt idx="17567">
                  <c:v>0</c:v>
                </c:pt>
                <c:pt idx="17568">
                  <c:v>0</c:v>
                </c:pt>
                <c:pt idx="17569">
                  <c:v>0</c:v>
                </c:pt>
                <c:pt idx="17570">
                  <c:v>0</c:v>
                </c:pt>
                <c:pt idx="17571">
                  <c:v>0</c:v>
                </c:pt>
                <c:pt idx="17572">
                  <c:v>0</c:v>
                </c:pt>
                <c:pt idx="17573">
                  <c:v>0</c:v>
                </c:pt>
                <c:pt idx="17574">
                  <c:v>0</c:v>
                </c:pt>
                <c:pt idx="17575">
                  <c:v>0</c:v>
                </c:pt>
                <c:pt idx="17576">
                  <c:v>0</c:v>
                </c:pt>
                <c:pt idx="17577">
                  <c:v>0</c:v>
                </c:pt>
                <c:pt idx="17578">
                  <c:v>0</c:v>
                </c:pt>
                <c:pt idx="17579">
                  <c:v>0</c:v>
                </c:pt>
                <c:pt idx="17580">
                  <c:v>0</c:v>
                </c:pt>
                <c:pt idx="17581">
                  <c:v>0</c:v>
                </c:pt>
                <c:pt idx="17582">
                  <c:v>0</c:v>
                </c:pt>
                <c:pt idx="17583">
                  <c:v>0</c:v>
                </c:pt>
                <c:pt idx="17584">
                  <c:v>0</c:v>
                </c:pt>
                <c:pt idx="17585">
                  <c:v>0</c:v>
                </c:pt>
                <c:pt idx="17586">
                  <c:v>0</c:v>
                </c:pt>
                <c:pt idx="17587">
                  <c:v>0</c:v>
                </c:pt>
                <c:pt idx="17588">
                  <c:v>0</c:v>
                </c:pt>
                <c:pt idx="17589">
                  <c:v>0</c:v>
                </c:pt>
                <c:pt idx="17590">
                  <c:v>0</c:v>
                </c:pt>
                <c:pt idx="17591">
                  <c:v>0</c:v>
                </c:pt>
                <c:pt idx="17592">
                  <c:v>0</c:v>
                </c:pt>
                <c:pt idx="17593">
                  <c:v>0</c:v>
                </c:pt>
                <c:pt idx="17594">
                  <c:v>0</c:v>
                </c:pt>
                <c:pt idx="17595">
                  <c:v>0</c:v>
                </c:pt>
                <c:pt idx="17596">
                  <c:v>0</c:v>
                </c:pt>
                <c:pt idx="17597">
                  <c:v>0</c:v>
                </c:pt>
                <c:pt idx="17598">
                  <c:v>0</c:v>
                </c:pt>
                <c:pt idx="17599">
                  <c:v>0</c:v>
                </c:pt>
                <c:pt idx="17600">
                  <c:v>0</c:v>
                </c:pt>
                <c:pt idx="17601">
                  <c:v>0</c:v>
                </c:pt>
                <c:pt idx="17602">
                  <c:v>0</c:v>
                </c:pt>
                <c:pt idx="17603">
                  <c:v>0</c:v>
                </c:pt>
                <c:pt idx="17604">
                  <c:v>0</c:v>
                </c:pt>
                <c:pt idx="17605">
                  <c:v>0</c:v>
                </c:pt>
                <c:pt idx="17606">
                  <c:v>0</c:v>
                </c:pt>
                <c:pt idx="17607">
                  <c:v>0</c:v>
                </c:pt>
                <c:pt idx="17608">
                  <c:v>0</c:v>
                </c:pt>
                <c:pt idx="17609">
                  <c:v>0</c:v>
                </c:pt>
                <c:pt idx="17610">
                  <c:v>0</c:v>
                </c:pt>
                <c:pt idx="17611">
                  <c:v>0</c:v>
                </c:pt>
                <c:pt idx="17612">
                  <c:v>0</c:v>
                </c:pt>
                <c:pt idx="17613">
                  <c:v>0</c:v>
                </c:pt>
                <c:pt idx="17614">
                  <c:v>0</c:v>
                </c:pt>
                <c:pt idx="17615">
                  <c:v>0</c:v>
                </c:pt>
                <c:pt idx="17616">
                  <c:v>0</c:v>
                </c:pt>
                <c:pt idx="17617">
                  <c:v>0</c:v>
                </c:pt>
                <c:pt idx="17618">
                  <c:v>0</c:v>
                </c:pt>
                <c:pt idx="17619">
                  <c:v>0</c:v>
                </c:pt>
                <c:pt idx="17620">
                  <c:v>0</c:v>
                </c:pt>
                <c:pt idx="17621">
                  <c:v>0</c:v>
                </c:pt>
                <c:pt idx="17622">
                  <c:v>0</c:v>
                </c:pt>
                <c:pt idx="17623">
                  <c:v>0</c:v>
                </c:pt>
                <c:pt idx="17624">
                  <c:v>0</c:v>
                </c:pt>
                <c:pt idx="17625">
                  <c:v>0</c:v>
                </c:pt>
                <c:pt idx="17626">
                  <c:v>0</c:v>
                </c:pt>
                <c:pt idx="17627">
                  <c:v>0</c:v>
                </c:pt>
                <c:pt idx="17628">
                  <c:v>0</c:v>
                </c:pt>
                <c:pt idx="17629">
                  <c:v>0</c:v>
                </c:pt>
                <c:pt idx="17630">
                  <c:v>0</c:v>
                </c:pt>
                <c:pt idx="17631">
                  <c:v>0</c:v>
                </c:pt>
                <c:pt idx="17632">
                  <c:v>0</c:v>
                </c:pt>
                <c:pt idx="17633">
                  <c:v>0</c:v>
                </c:pt>
                <c:pt idx="17634">
                  <c:v>0</c:v>
                </c:pt>
                <c:pt idx="17635">
                  <c:v>0</c:v>
                </c:pt>
                <c:pt idx="17636">
                  <c:v>0</c:v>
                </c:pt>
                <c:pt idx="17637">
                  <c:v>0</c:v>
                </c:pt>
                <c:pt idx="17638">
                  <c:v>0</c:v>
                </c:pt>
                <c:pt idx="17639">
                  <c:v>0</c:v>
                </c:pt>
                <c:pt idx="17640">
                  <c:v>0</c:v>
                </c:pt>
                <c:pt idx="17641">
                  <c:v>0</c:v>
                </c:pt>
                <c:pt idx="17642">
                  <c:v>0</c:v>
                </c:pt>
                <c:pt idx="17643">
                  <c:v>0</c:v>
                </c:pt>
                <c:pt idx="17644">
                  <c:v>0</c:v>
                </c:pt>
                <c:pt idx="17645">
                  <c:v>0</c:v>
                </c:pt>
                <c:pt idx="17646">
                  <c:v>0</c:v>
                </c:pt>
                <c:pt idx="17647">
                  <c:v>0</c:v>
                </c:pt>
                <c:pt idx="17648">
                  <c:v>0</c:v>
                </c:pt>
                <c:pt idx="17649">
                  <c:v>0</c:v>
                </c:pt>
                <c:pt idx="17650">
                  <c:v>0</c:v>
                </c:pt>
                <c:pt idx="17651">
                  <c:v>0</c:v>
                </c:pt>
                <c:pt idx="17652">
                  <c:v>0</c:v>
                </c:pt>
                <c:pt idx="17653">
                  <c:v>0</c:v>
                </c:pt>
                <c:pt idx="17654">
                  <c:v>0</c:v>
                </c:pt>
                <c:pt idx="17655">
                  <c:v>0</c:v>
                </c:pt>
                <c:pt idx="17656">
                  <c:v>0</c:v>
                </c:pt>
                <c:pt idx="17657">
                  <c:v>0</c:v>
                </c:pt>
                <c:pt idx="17658">
                  <c:v>0</c:v>
                </c:pt>
                <c:pt idx="17659">
                  <c:v>0</c:v>
                </c:pt>
                <c:pt idx="17660">
                  <c:v>0</c:v>
                </c:pt>
                <c:pt idx="17661">
                  <c:v>0</c:v>
                </c:pt>
                <c:pt idx="17662">
                  <c:v>0</c:v>
                </c:pt>
                <c:pt idx="17663">
                  <c:v>0</c:v>
                </c:pt>
                <c:pt idx="17664">
                  <c:v>0</c:v>
                </c:pt>
                <c:pt idx="17665">
                  <c:v>0</c:v>
                </c:pt>
                <c:pt idx="17666">
                  <c:v>0</c:v>
                </c:pt>
                <c:pt idx="17667">
                  <c:v>0</c:v>
                </c:pt>
                <c:pt idx="17668">
                  <c:v>0</c:v>
                </c:pt>
                <c:pt idx="17669">
                  <c:v>0</c:v>
                </c:pt>
                <c:pt idx="17670">
                  <c:v>0</c:v>
                </c:pt>
                <c:pt idx="17671">
                  <c:v>0</c:v>
                </c:pt>
                <c:pt idx="17672">
                  <c:v>0</c:v>
                </c:pt>
                <c:pt idx="17673">
                  <c:v>0</c:v>
                </c:pt>
                <c:pt idx="17674">
                  <c:v>0</c:v>
                </c:pt>
                <c:pt idx="17675">
                  <c:v>0</c:v>
                </c:pt>
                <c:pt idx="17676">
                  <c:v>0</c:v>
                </c:pt>
                <c:pt idx="17677">
                  <c:v>0</c:v>
                </c:pt>
                <c:pt idx="17678">
                  <c:v>0</c:v>
                </c:pt>
                <c:pt idx="17679">
                  <c:v>0</c:v>
                </c:pt>
                <c:pt idx="17680">
                  <c:v>0</c:v>
                </c:pt>
                <c:pt idx="17681">
                  <c:v>0</c:v>
                </c:pt>
                <c:pt idx="17682">
                  <c:v>0</c:v>
                </c:pt>
                <c:pt idx="17683">
                  <c:v>0</c:v>
                </c:pt>
                <c:pt idx="17684">
                  <c:v>0</c:v>
                </c:pt>
                <c:pt idx="17685">
                  <c:v>0</c:v>
                </c:pt>
                <c:pt idx="17686">
                  <c:v>0</c:v>
                </c:pt>
                <c:pt idx="17687">
                  <c:v>0</c:v>
                </c:pt>
                <c:pt idx="17688">
                  <c:v>0</c:v>
                </c:pt>
                <c:pt idx="17689">
                  <c:v>0</c:v>
                </c:pt>
                <c:pt idx="17690">
                  <c:v>0</c:v>
                </c:pt>
                <c:pt idx="17691">
                  <c:v>0</c:v>
                </c:pt>
                <c:pt idx="17692">
                  <c:v>0</c:v>
                </c:pt>
                <c:pt idx="17693">
                  <c:v>0</c:v>
                </c:pt>
                <c:pt idx="17694">
                  <c:v>0</c:v>
                </c:pt>
                <c:pt idx="17695">
                  <c:v>0</c:v>
                </c:pt>
                <c:pt idx="17696">
                  <c:v>0</c:v>
                </c:pt>
                <c:pt idx="17697">
                  <c:v>0</c:v>
                </c:pt>
                <c:pt idx="17698">
                  <c:v>0</c:v>
                </c:pt>
                <c:pt idx="17699">
                  <c:v>0</c:v>
                </c:pt>
                <c:pt idx="17700">
                  <c:v>0</c:v>
                </c:pt>
                <c:pt idx="17701">
                  <c:v>0</c:v>
                </c:pt>
                <c:pt idx="17702">
                  <c:v>0</c:v>
                </c:pt>
                <c:pt idx="17703">
                  <c:v>0</c:v>
                </c:pt>
                <c:pt idx="17704">
                  <c:v>0</c:v>
                </c:pt>
                <c:pt idx="17705">
                  <c:v>0</c:v>
                </c:pt>
                <c:pt idx="17706">
                  <c:v>0</c:v>
                </c:pt>
                <c:pt idx="17707">
                  <c:v>0</c:v>
                </c:pt>
                <c:pt idx="17708">
                  <c:v>0</c:v>
                </c:pt>
                <c:pt idx="17709">
                  <c:v>0</c:v>
                </c:pt>
                <c:pt idx="17710">
                  <c:v>0</c:v>
                </c:pt>
                <c:pt idx="17711">
                  <c:v>0</c:v>
                </c:pt>
                <c:pt idx="17712">
                  <c:v>0</c:v>
                </c:pt>
                <c:pt idx="17713">
                  <c:v>0</c:v>
                </c:pt>
                <c:pt idx="17714">
                  <c:v>0</c:v>
                </c:pt>
                <c:pt idx="17715">
                  <c:v>0</c:v>
                </c:pt>
                <c:pt idx="17716">
                  <c:v>0</c:v>
                </c:pt>
                <c:pt idx="17717">
                  <c:v>0</c:v>
                </c:pt>
                <c:pt idx="17718">
                  <c:v>0</c:v>
                </c:pt>
                <c:pt idx="17719">
                  <c:v>0</c:v>
                </c:pt>
                <c:pt idx="17720">
                  <c:v>0</c:v>
                </c:pt>
                <c:pt idx="17721">
                  <c:v>0</c:v>
                </c:pt>
                <c:pt idx="17722">
                  <c:v>0</c:v>
                </c:pt>
                <c:pt idx="17723">
                  <c:v>0</c:v>
                </c:pt>
                <c:pt idx="17724">
                  <c:v>0</c:v>
                </c:pt>
                <c:pt idx="17725">
                  <c:v>0</c:v>
                </c:pt>
                <c:pt idx="17726">
                  <c:v>0</c:v>
                </c:pt>
                <c:pt idx="17727">
                  <c:v>0</c:v>
                </c:pt>
                <c:pt idx="17728">
                  <c:v>0</c:v>
                </c:pt>
                <c:pt idx="17729">
                  <c:v>0</c:v>
                </c:pt>
                <c:pt idx="17730">
                  <c:v>0</c:v>
                </c:pt>
                <c:pt idx="17731">
                  <c:v>0</c:v>
                </c:pt>
                <c:pt idx="17732">
                  <c:v>0</c:v>
                </c:pt>
                <c:pt idx="17733">
                  <c:v>0</c:v>
                </c:pt>
                <c:pt idx="17734">
                  <c:v>0</c:v>
                </c:pt>
                <c:pt idx="17735">
                  <c:v>0</c:v>
                </c:pt>
                <c:pt idx="17736">
                  <c:v>0</c:v>
                </c:pt>
                <c:pt idx="17737">
                  <c:v>0</c:v>
                </c:pt>
                <c:pt idx="17738">
                  <c:v>0</c:v>
                </c:pt>
                <c:pt idx="17739">
                  <c:v>0</c:v>
                </c:pt>
                <c:pt idx="17740">
                  <c:v>0</c:v>
                </c:pt>
                <c:pt idx="17741">
                  <c:v>0</c:v>
                </c:pt>
                <c:pt idx="17742">
                  <c:v>0</c:v>
                </c:pt>
                <c:pt idx="17743">
                  <c:v>0</c:v>
                </c:pt>
                <c:pt idx="17744">
                  <c:v>0</c:v>
                </c:pt>
                <c:pt idx="17745">
                  <c:v>0</c:v>
                </c:pt>
                <c:pt idx="17746">
                  <c:v>0</c:v>
                </c:pt>
                <c:pt idx="17747">
                  <c:v>0</c:v>
                </c:pt>
                <c:pt idx="17748">
                  <c:v>0</c:v>
                </c:pt>
                <c:pt idx="17749">
                  <c:v>0</c:v>
                </c:pt>
                <c:pt idx="17750">
                  <c:v>0</c:v>
                </c:pt>
                <c:pt idx="17751">
                  <c:v>0</c:v>
                </c:pt>
                <c:pt idx="17752">
                  <c:v>0</c:v>
                </c:pt>
                <c:pt idx="17753">
                  <c:v>0</c:v>
                </c:pt>
                <c:pt idx="17754">
                  <c:v>0</c:v>
                </c:pt>
                <c:pt idx="17755">
                  <c:v>0</c:v>
                </c:pt>
                <c:pt idx="17756">
                  <c:v>0</c:v>
                </c:pt>
                <c:pt idx="17757">
                  <c:v>0</c:v>
                </c:pt>
                <c:pt idx="17758">
                  <c:v>0</c:v>
                </c:pt>
                <c:pt idx="17759">
                  <c:v>0</c:v>
                </c:pt>
                <c:pt idx="17760">
                  <c:v>0</c:v>
                </c:pt>
                <c:pt idx="17761">
                  <c:v>0</c:v>
                </c:pt>
                <c:pt idx="17762">
                  <c:v>0</c:v>
                </c:pt>
                <c:pt idx="17763">
                  <c:v>0</c:v>
                </c:pt>
                <c:pt idx="17764">
                  <c:v>0</c:v>
                </c:pt>
                <c:pt idx="17765">
                  <c:v>0</c:v>
                </c:pt>
                <c:pt idx="17766">
                  <c:v>0</c:v>
                </c:pt>
                <c:pt idx="17767">
                  <c:v>0</c:v>
                </c:pt>
                <c:pt idx="17768">
                  <c:v>0</c:v>
                </c:pt>
                <c:pt idx="17769">
                  <c:v>0</c:v>
                </c:pt>
                <c:pt idx="17770">
                  <c:v>0</c:v>
                </c:pt>
                <c:pt idx="17771">
                  <c:v>0</c:v>
                </c:pt>
                <c:pt idx="17772">
                  <c:v>0</c:v>
                </c:pt>
                <c:pt idx="17773">
                  <c:v>0</c:v>
                </c:pt>
                <c:pt idx="17774">
                  <c:v>0</c:v>
                </c:pt>
                <c:pt idx="17775">
                  <c:v>0</c:v>
                </c:pt>
                <c:pt idx="17776">
                  <c:v>0</c:v>
                </c:pt>
                <c:pt idx="17777">
                  <c:v>0</c:v>
                </c:pt>
                <c:pt idx="17778">
                  <c:v>0</c:v>
                </c:pt>
                <c:pt idx="17779">
                  <c:v>0</c:v>
                </c:pt>
                <c:pt idx="17780">
                  <c:v>0</c:v>
                </c:pt>
                <c:pt idx="17781">
                  <c:v>0</c:v>
                </c:pt>
                <c:pt idx="17782">
                  <c:v>0</c:v>
                </c:pt>
                <c:pt idx="17783">
                  <c:v>0</c:v>
                </c:pt>
                <c:pt idx="17784">
                  <c:v>0</c:v>
                </c:pt>
                <c:pt idx="17785">
                  <c:v>0</c:v>
                </c:pt>
                <c:pt idx="17786">
                  <c:v>0</c:v>
                </c:pt>
                <c:pt idx="17787">
                  <c:v>0</c:v>
                </c:pt>
                <c:pt idx="17788">
                  <c:v>0</c:v>
                </c:pt>
                <c:pt idx="17789">
                  <c:v>0</c:v>
                </c:pt>
                <c:pt idx="17790">
                  <c:v>0</c:v>
                </c:pt>
                <c:pt idx="17791">
                  <c:v>0</c:v>
                </c:pt>
                <c:pt idx="17792">
                  <c:v>0</c:v>
                </c:pt>
                <c:pt idx="17793">
                  <c:v>0</c:v>
                </c:pt>
                <c:pt idx="17794">
                  <c:v>0</c:v>
                </c:pt>
                <c:pt idx="17795">
                  <c:v>0</c:v>
                </c:pt>
                <c:pt idx="17796">
                  <c:v>0</c:v>
                </c:pt>
                <c:pt idx="17797">
                  <c:v>0</c:v>
                </c:pt>
                <c:pt idx="17798">
                  <c:v>0</c:v>
                </c:pt>
                <c:pt idx="17799">
                  <c:v>0</c:v>
                </c:pt>
                <c:pt idx="17800">
                  <c:v>0</c:v>
                </c:pt>
                <c:pt idx="17801">
                  <c:v>0</c:v>
                </c:pt>
                <c:pt idx="17802">
                  <c:v>0</c:v>
                </c:pt>
                <c:pt idx="17803">
                  <c:v>0</c:v>
                </c:pt>
                <c:pt idx="17804">
                  <c:v>0</c:v>
                </c:pt>
                <c:pt idx="17805">
                  <c:v>0</c:v>
                </c:pt>
                <c:pt idx="17806">
                  <c:v>0</c:v>
                </c:pt>
                <c:pt idx="17807">
                  <c:v>0</c:v>
                </c:pt>
                <c:pt idx="17808">
                  <c:v>0</c:v>
                </c:pt>
                <c:pt idx="17809">
                  <c:v>0</c:v>
                </c:pt>
                <c:pt idx="17810">
                  <c:v>0</c:v>
                </c:pt>
                <c:pt idx="17811">
                  <c:v>0</c:v>
                </c:pt>
                <c:pt idx="17812">
                  <c:v>0</c:v>
                </c:pt>
                <c:pt idx="17813">
                  <c:v>0</c:v>
                </c:pt>
                <c:pt idx="17814">
                  <c:v>0</c:v>
                </c:pt>
                <c:pt idx="17815">
                  <c:v>0</c:v>
                </c:pt>
                <c:pt idx="17816">
                  <c:v>0</c:v>
                </c:pt>
                <c:pt idx="17817">
                  <c:v>0</c:v>
                </c:pt>
                <c:pt idx="17818">
                  <c:v>0</c:v>
                </c:pt>
                <c:pt idx="17819">
                  <c:v>0</c:v>
                </c:pt>
                <c:pt idx="17820">
                  <c:v>0</c:v>
                </c:pt>
                <c:pt idx="17821">
                  <c:v>0</c:v>
                </c:pt>
                <c:pt idx="17822">
                  <c:v>0</c:v>
                </c:pt>
                <c:pt idx="17823">
                  <c:v>0</c:v>
                </c:pt>
                <c:pt idx="17824">
                  <c:v>0</c:v>
                </c:pt>
                <c:pt idx="17825">
                  <c:v>0</c:v>
                </c:pt>
                <c:pt idx="17826">
                  <c:v>0</c:v>
                </c:pt>
                <c:pt idx="17827">
                  <c:v>0</c:v>
                </c:pt>
                <c:pt idx="17828">
                  <c:v>0</c:v>
                </c:pt>
                <c:pt idx="17829">
                  <c:v>0</c:v>
                </c:pt>
                <c:pt idx="17830">
                  <c:v>0</c:v>
                </c:pt>
                <c:pt idx="17831">
                  <c:v>0</c:v>
                </c:pt>
                <c:pt idx="17832">
                  <c:v>0</c:v>
                </c:pt>
                <c:pt idx="17833">
                  <c:v>0</c:v>
                </c:pt>
                <c:pt idx="17834">
                  <c:v>0</c:v>
                </c:pt>
                <c:pt idx="17835">
                  <c:v>0</c:v>
                </c:pt>
                <c:pt idx="17836">
                  <c:v>0</c:v>
                </c:pt>
                <c:pt idx="17837">
                  <c:v>0</c:v>
                </c:pt>
                <c:pt idx="17838">
                  <c:v>0</c:v>
                </c:pt>
                <c:pt idx="17839">
                  <c:v>0</c:v>
                </c:pt>
                <c:pt idx="17840">
                  <c:v>0</c:v>
                </c:pt>
                <c:pt idx="17841">
                  <c:v>0</c:v>
                </c:pt>
                <c:pt idx="17842">
                  <c:v>0</c:v>
                </c:pt>
                <c:pt idx="17843">
                  <c:v>0</c:v>
                </c:pt>
                <c:pt idx="17844">
                  <c:v>0</c:v>
                </c:pt>
                <c:pt idx="17845">
                  <c:v>0</c:v>
                </c:pt>
                <c:pt idx="17846">
                  <c:v>0</c:v>
                </c:pt>
                <c:pt idx="17847">
                  <c:v>0</c:v>
                </c:pt>
                <c:pt idx="17848">
                  <c:v>0</c:v>
                </c:pt>
                <c:pt idx="17849">
                  <c:v>0</c:v>
                </c:pt>
                <c:pt idx="17850">
                  <c:v>0</c:v>
                </c:pt>
                <c:pt idx="17851">
                  <c:v>0</c:v>
                </c:pt>
                <c:pt idx="17852">
                  <c:v>0</c:v>
                </c:pt>
                <c:pt idx="17853">
                  <c:v>0</c:v>
                </c:pt>
                <c:pt idx="17854">
                  <c:v>0</c:v>
                </c:pt>
                <c:pt idx="17855">
                  <c:v>0</c:v>
                </c:pt>
                <c:pt idx="17856">
                  <c:v>0</c:v>
                </c:pt>
                <c:pt idx="17857">
                  <c:v>0</c:v>
                </c:pt>
                <c:pt idx="17858">
                  <c:v>0</c:v>
                </c:pt>
                <c:pt idx="17859">
                  <c:v>0</c:v>
                </c:pt>
                <c:pt idx="17860">
                  <c:v>0</c:v>
                </c:pt>
                <c:pt idx="17861">
                  <c:v>0</c:v>
                </c:pt>
                <c:pt idx="17862">
                  <c:v>0</c:v>
                </c:pt>
                <c:pt idx="17863">
                  <c:v>0</c:v>
                </c:pt>
                <c:pt idx="17864">
                  <c:v>0</c:v>
                </c:pt>
                <c:pt idx="17865">
                  <c:v>0</c:v>
                </c:pt>
                <c:pt idx="17866">
                  <c:v>0</c:v>
                </c:pt>
                <c:pt idx="17867">
                  <c:v>0</c:v>
                </c:pt>
                <c:pt idx="17868">
                  <c:v>0</c:v>
                </c:pt>
                <c:pt idx="17869">
                  <c:v>0</c:v>
                </c:pt>
                <c:pt idx="17870">
                  <c:v>0</c:v>
                </c:pt>
                <c:pt idx="17871">
                  <c:v>0</c:v>
                </c:pt>
                <c:pt idx="17872">
                  <c:v>0</c:v>
                </c:pt>
                <c:pt idx="17873">
                  <c:v>0</c:v>
                </c:pt>
                <c:pt idx="17874">
                  <c:v>0</c:v>
                </c:pt>
                <c:pt idx="17875">
                  <c:v>0</c:v>
                </c:pt>
                <c:pt idx="17876">
                  <c:v>0</c:v>
                </c:pt>
                <c:pt idx="17877">
                  <c:v>0</c:v>
                </c:pt>
                <c:pt idx="17878">
                  <c:v>0</c:v>
                </c:pt>
                <c:pt idx="17879">
                  <c:v>0</c:v>
                </c:pt>
                <c:pt idx="17880">
                  <c:v>0</c:v>
                </c:pt>
                <c:pt idx="17881">
                  <c:v>0</c:v>
                </c:pt>
                <c:pt idx="17882">
                  <c:v>0</c:v>
                </c:pt>
                <c:pt idx="17883">
                  <c:v>0</c:v>
                </c:pt>
                <c:pt idx="17884">
                  <c:v>0</c:v>
                </c:pt>
                <c:pt idx="17885">
                  <c:v>0</c:v>
                </c:pt>
                <c:pt idx="17886">
                  <c:v>0</c:v>
                </c:pt>
                <c:pt idx="17887">
                  <c:v>0</c:v>
                </c:pt>
                <c:pt idx="17888">
                  <c:v>0</c:v>
                </c:pt>
                <c:pt idx="17889">
                  <c:v>0</c:v>
                </c:pt>
                <c:pt idx="17890">
                  <c:v>0</c:v>
                </c:pt>
                <c:pt idx="17891">
                  <c:v>0</c:v>
                </c:pt>
                <c:pt idx="17892">
                  <c:v>0</c:v>
                </c:pt>
                <c:pt idx="17893">
                  <c:v>0</c:v>
                </c:pt>
                <c:pt idx="17894">
                  <c:v>0</c:v>
                </c:pt>
                <c:pt idx="17895">
                  <c:v>0</c:v>
                </c:pt>
                <c:pt idx="17896">
                  <c:v>0</c:v>
                </c:pt>
                <c:pt idx="17897">
                  <c:v>0</c:v>
                </c:pt>
                <c:pt idx="17898">
                  <c:v>0</c:v>
                </c:pt>
                <c:pt idx="17899">
                  <c:v>0</c:v>
                </c:pt>
                <c:pt idx="17900">
                  <c:v>0</c:v>
                </c:pt>
                <c:pt idx="17901">
                  <c:v>0</c:v>
                </c:pt>
                <c:pt idx="17902">
                  <c:v>0</c:v>
                </c:pt>
                <c:pt idx="17903">
                  <c:v>0</c:v>
                </c:pt>
                <c:pt idx="17904">
                  <c:v>0</c:v>
                </c:pt>
                <c:pt idx="17905">
                  <c:v>0</c:v>
                </c:pt>
                <c:pt idx="17906">
                  <c:v>0</c:v>
                </c:pt>
                <c:pt idx="17907">
                  <c:v>0</c:v>
                </c:pt>
                <c:pt idx="17908">
                  <c:v>0</c:v>
                </c:pt>
                <c:pt idx="17909">
                  <c:v>0</c:v>
                </c:pt>
                <c:pt idx="17910">
                  <c:v>0</c:v>
                </c:pt>
                <c:pt idx="17911">
                  <c:v>0</c:v>
                </c:pt>
                <c:pt idx="17912">
                  <c:v>0</c:v>
                </c:pt>
                <c:pt idx="17913">
                  <c:v>0</c:v>
                </c:pt>
                <c:pt idx="17914">
                  <c:v>0</c:v>
                </c:pt>
                <c:pt idx="17915">
                  <c:v>0</c:v>
                </c:pt>
                <c:pt idx="17916">
                  <c:v>0</c:v>
                </c:pt>
                <c:pt idx="17917">
                  <c:v>0</c:v>
                </c:pt>
                <c:pt idx="17918">
                  <c:v>0</c:v>
                </c:pt>
                <c:pt idx="17919">
                  <c:v>0</c:v>
                </c:pt>
                <c:pt idx="17920">
                  <c:v>0</c:v>
                </c:pt>
                <c:pt idx="17921">
                  <c:v>0</c:v>
                </c:pt>
                <c:pt idx="17922">
                  <c:v>0</c:v>
                </c:pt>
                <c:pt idx="17923">
                  <c:v>0</c:v>
                </c:pt>
                <c:pt idx="17924">
                  <c:v>0</c:v>
                </c:pt>
                <c:pt idx="17925">
                  <c:v>0</c:v>
                </c:pt>
                <c:pt idx="17926">
                  <c:v>0</c:v>
                </c:pt>
                <c:pt idx="17927">
                  <c:v>0</c:v>
                </c:pt>
                <c:pt idx="17928">
                  <c:v>0</c:v>
                </c:pt>
                <c:pt idx="17929">
                  <c:v>0</c:v>
                </c:pt>
                <c:pt idx="17930">
                  <c:v>0</c:v>
                </c:pt>
                <c:pt idx="17931">
                  <c:v>0</c:v>
                </c:pt>
                <c:pt idx="17932">
                  <c:v>0</c:v>
                </c:pt>
                <c:pt idx="17933">
                  <c:v>0</c:v>
                </c:pt>
                <c:pt idx="17934">
                  <c:v>0</c:v>
                </c:pt>
                <c:pt idx="17935">
                  <c:v>0</c:v>
                </c:pt>
                <c:pt idx="17936">
                  <c:v>0</c:v>
                </c:pt>
                <c:pt idx="17937">
                  <c:v>0</c:v>
                </c:pt>
                <c:pt idx="17938">
                  <c:v>0</c:v>
                </c:pt>
                <c:pt idx="17939">
                  <c:v>0</c:v>
                </c:pt>
                <c:pt idx="17940">
                  <c:v>0</c:v>
                </c:pt>
                <c:pt idx="17941">
                  <c:v>0</c:v>
                </c:pt>
                <c:pt idx="17942">
                  <c:v>0</c:v>
                </c:pt>
                <c:pt idx="17943">
                  <c:v>0</c:v>
                </c:pt>
                <c:pt idx="17944">
                  <c:v>0</c:v>
                </c:pt>
                <c:pt idx="17945">
                  <c:v>0</c:v>
                </c:pt>
                <c:pt idx="17946">
                  <c:v>0</c:v>
                </c:pt>
                <c:pt idx="17947">
                  <c:v>0</c:v>
                </c:pt>
                <c:pt idx="17948">
                  <c:v>0</c:v>
                </c:pt>
                <c:pt idx="17949">
                  <c:v>0</c:v>
                </c:pt>
                <c:pt idx="17950">
                  <c:v>0</c:v>
                </c:pt>
                <c:pt idx="17951">
                  <c:v>0</c:v>
                </c:pt>
                <c:pt idx="17952">
                  <c:v>0</c:v>
                </c:pt>
                <c:pt idx="17953">
                  <c:v>0</c:v>
                </c:pt>
                <c:pt idx="17954">
                  <c:v>0</c:v>
                </c:pt>
                <c:pt idx="17955">
                  <c:v>0</c:v>
                </c:pt>
                <c:pt idx="17956">
                  <c:v>0</c:v>
                </c:pt>
                <c:pt idx="17957">
                  <c:v>0</c:v>
                </c:pt>
                <c:pt idx="17958">
                  <c:v>0</c:v>
                </c:pt>
                <c:pt idx="17959">
                  <c:v>0</c:v>
                </c:pt>
                <c:pt idx="17960">
                  <c:v>0</c:v>
                </c:pt>
                <c:pt idx="17961">
                  <c:v>0</c:v>
                </c:pt>
                <c:pt idx="17962">
                  <c:v>0</c:v>
                </c:pt>
                <c:pt idx="17963">
                  <c:v>0</c:v>
                </c:pt>
                <c:pt idx="17964">
                  <c:v>0</c:v>
                </c:pt>
                <c:pt idx="17965">
                  <c:v>0</c:v>
                </c:pt>
                <c:pt idx="17966">
                  <c:v>0</c:v>
                </c:pt>
                <c:pt idx="17967">
                  <c:v>0</c:v>
                </c:pt>
                <c:pt idx="17968">
                  <c:v>0</c:v>
                </c:pt>
                <c:pt idx="17969">
                  <c:v>0</c:v>
                </c:pt>
                <c:pt idx="17970">
                  <c:v>0</c:v>
                </c:pt>
                <c:pt idx="17971">
                  <c:v>0</c:v>
                </c:pt>
                <c:pt idx="17972">
                  <c:v>0</c:v>
                </c:pt>
                <c:pt idx="17973">
                  <c:v>0</c:v>
                </c:pt>
                <c:pt idx="17974">
                  <c:v>0</c:v>
                </c:pt>
                <c:pt idx="17975">
                  <c:v>0</c:v>
                </c:pt>
                <c:pt idx="17976">
                  <c:v>0</c:v>
                </c:pt>
                <c:pt idx="17977">
                  <c:v>0</c:v>
                </c:pt>
                <c:pt idx="17978">
                  <c:v>0</c:v>
                </c:pt>
                <c:pt idx="17979">
                  <c:v>0</c:v>
                </c:pt>
                <c:pt idx="17980">
                  <c:v>0</c:v>
                </c:pt>
                <c:pt idx="17981">
                  <c:v>0</c:v>
                </c:pt>
                <c:pt idx="17982">
                  <c:v>0</c:v>
                </c:pt>
                <c:pt idx="17983">
                  <c:v>0</c:v>
                </c:pt>
                <c:pt idx="17984">
                  <c:v>0</c:v>
                </c:pt>
                <c:pt idx="17985">
                  <c:v>0</c:v>
                </c:pt>
                <c:pt idx="17986">
                  <c:v>0</c:v>
                </c:pt>
                <c:pt idx="17987">
                  <c:v>0</c:v>
                </c:pt>
                <c:pt idx="17988">
                  <c:v>0</c:v>
                </c:pt>
                <c:pt idx="17989">
                  <c:v>0</c:v>
                </c:pt>
                <c:pt idx="17990">
                  <c:v>0</c:v>
                </c:pt>
                <c:pt idx="17991">
                  <c:v>0</c:v>
                </c:pt>
                <c:pt idx="17992">
                  <c:v>0</c:v>
                </c:pt>
                <c:pt idx="17993">
                  <c:v>0</c:v>
                </c:pt>
                <c:pt idx="17994">
                  <c:v>0</c:v>
                </c:pt>
                <c:pt idx="17995">
                  <c:v>0</c:v>
                </c:pt>
                <c:pt idx="17996">
                  <c:v>0</c:v>
                </c:pt>
                <c:pt idx="17997">
                  <c:v>0</c:v>
                </c:pt>
                <c:pt idx="17998">
                  <c:v>0</c:v>
                </c:pt>
                <c:pt idx="17999">
                  <c:v>0</c:v>
                </c:pt>
                <c:pt idx="18000">
                  <c:v>0</c:v>
                </c:pt>
                <c:pt idx="18001">
                  <c:v>0</c:v>
                </c:pt>
                <c:pt idx="18002">
                  <c:v>0</c:v>
                </c:pt>
                <c:pt idx="18003">
                  <c:v>0</c:v>
                </c:pt>
                <c:pt idx="18004">
                  <c:v>0</c:v>
                </c:pt>
                <c:pt idx="18005">
                  <c:v>0</c:v>
                </c:pt>
                <c:pt idx="18006">
                  <c:v>0</c:v>
                </c:pt>
                <c:pt idx="18007">
                  <c:v>0</c:v>
                </c:pt>
                <c:pt idx="18008">
                  <c:v>0</c:v>
                </c:pt>
                <c:pt idx="18009">
                  <c:v>0</c:v>
                </c:pt>
                <c:pt idx="18010">
                  <c:v>0</c:v>
                </c:pt>
                <c:pt idx="18011">
                  <c:v>0</c:v>
                </c:pt>
                <c:pt idx="18012">
                  <c:v>0</c:v>
                </c:pt>
                <c:pt idx="18013">
                  <c:v>0</c:v>
                </c:pt>
                <c:pt idx="18014">
                  <c:v>0</c:v>
                </c:pt>
                <c:pt idx="18015">
                  <c:v>0</c:v>
                </c:pt>
                <c:pt idx="18016">
                  <c:v>0</c:v>
                </c:pt>
                <c:pt idx="18017">
                  <c:v>0</c:v>
                </c:pt>
                <c:pt idx="18018">
                  <c:v>0</c:v>
                </c:pt>
                <c:pt idx="18019">
                  <c:v>0</c:v>
                </c:pt>
                <c:pt idx="18020">
                  <c:v>0</c:v>
                </c:pt>
                <c:pt idx="18021">
                  <c:v>0</c:v>
                </c:pt>
                <c:pt idx="18022">
                  <c:v>0</c:v>
                </c:pt>
                <c:pt idx="18023">
                  <c:v>0</c:v>
                </c:pt>
                <c:pt idx="18024">
                  <c:v>0</c:v>
                </c:pt>
                <c:pt idx="18025">
                  <c:v>0</c:v>
                </c:pt>
                <c:pt idx="18026">
                  <c:v>0</c:v>
                </c:pt>
                <c:pt idx="18027">
                  <c:v>0</c:v>
                </c:pt>
                <c:pt idx="18028">
                  <c:v>0</c:v>
                </c:pt>
                <c:pt idx="18029">
                  <c:v>0</c:v>
                </c:pt>
                <c:pt idx="18030">
                  <c:v>0</c:v>
                </c:pt>
                <c:pt idx="18031">
                  <c:v>0</c:v>
                </c:pt>
                <c:pt idx="18032">
                  <c:v>0</c:v>
                </c:pt>
                <c:pt idx="18033">
                  <c:v>0</c:v>
                </c:pt>
                <c:pt idx="18034">
                  <c:v>0</c:v>
                </c:pt>
                <c:pt idx="18035">
                  <c:v>0</c:v>
                </c:pt>
                <c:pt idx="18036">
                  <c:v>0</c:v>
                </c:pt>
                <c:pt idx="18037">
                  <c:v>0</c:v>
                </c:pt>
                <c:pt idx="18038">
                  <c:v>0</c:v>
                </c:pt>
                <c:pt idx="18039">
                  <c:v>0</c:v>
                </c:pt>
                <c:pt idx="18040">
                  <c:v>0</c:v>
                </c:pt>
                <c:pt idx="18041">
                  <c:v>0</c:v>
                </c:pt>
                <c:pt idx="18042">
                  <c:v>0</c:v>
                </c:pt>
                <c:pt idx="18043">
                  <c:v>0</c:v>
                </c:pt>
                <c:pt idx="18044">
                  <c:v>0</c:v>
                </c:pt>
                <c:pt idx="18045">
                  <c:v>0</c:v>
                </c:pt>
                <c:pt idx="18046">
                  <c:v>0</c:v>
                </c:pt>
                <c:pt idx="18047">
                  <c:v>0</c:v>
                </c:pt>
                <c:pt idx="18048">
                  <c:v>0</c:v>
                </c:pt>
                <c:pt idx="18049">
                  <c:v>0</c:v>
                </c:pt>
                <c:pt idx="18050">
                  <c:v>0</c:v>
                </c:pt>
                <c:pt idx="18051">
                  <c:v>0</c:v>
                </c:pt>
                <c:pt idx="18052">
                  <c:v>0</c:v>
                </c:pt>
                <c:pt idx="18053">
                  <c:v>0</c:v>
                </c:pt>
                <c:pt idx="18054">
                  <c:v>0</c:v>
                </c:pt>
                <c:pt idx="18055">
                  <c:v>0</c:v>
                </c:pt>
                <c:pt idx="18056">
                  <c:v>0</c:v>
                </c:pt>
                <c:pt idx="18057">
                  <c:v>0</c:v>
                </c:pt>
                <c:pt idx="18058">
                  <c:v>0</c:v>
                </c:pt>
                <c:pt idx="18059">
                  <c:v>0</c:v>
                </c:pt>
                <c:pt idx="18060">
                  <c:v>0</c:v>
                </c:pt>
                <c:pt idx="18061">
                  <c:v>0</c:v>
                </c:pt>
                <c:pt idx="18062">
                  <c:v>0</c:v>
                </c:pt>
                <c:pt idx="18063">
                  <c:v>0</c:v>
                </c:pt>
                <c:pt idx="18064">
                  <c:v>0</c:v>
                </c:pt>
                <c:pt idx="18065">
                  <c:v>0</c:v>
                </c:pt>
                <c:pt idx="18066">
                  <c:v>0</c:v>
                </c:pt>
                <c:pt idx="18067">
                  <c:v>0</c:v>
                </c:pt>
                <c:pt idx="18068">
                  <c:v>0</c:v>
                </c:pt>
                <c:pt idx="18069">
                  <c:v>0</c:v>
                </c:pt>
                <c:pt idx="18070">
                  <c:v>0</c:v>
                </c:pt>
                <c:pt idx="18071">
                  <c:v>0</c:v>
                </c:pt>
                <c:pt idx="18072">
                  <c:v>0</c:v>
                </c:pt>
                <c:pt idx="18073">
                  <c:v>0</c:v>
                </c:pt>
                <c:pt idx="18074">
                  <c:v>0</c:v>
                </c:pt>
                <c:pt idx="18075">
                  <c:v>0</c:v>
                </c:pt>
                <c:pt idx="18076">
                  <c:v>0</c:v>
                </c:pt>
                <c:pt idx="18077">
                  <c:v>0</c:v>
                </c:pt>
                <c:pt idx="18078">
                  <c:v>0</c:v>
                </c:pt>
                <c:pt idx="18079">
                  <c:v>0</c:v>
                </c:pt>
                <c:pt idx="18080">
                  <c:v>0</c:v>
                </c:pt>
                <c:pt idx="18081">
                  <c:v>0</c:v>
                </c:pt>
                <c:pt idx="18082">
                  <c:v>0</c:v>
                </c:pt>
                <c:pt idx="18083">
                  <c:v>0</c:v>
                </c:pt>
                <c:pt idx="18084">
                  <c:v>0</c:v>
                </c:pt>
                <c:pt idx="18085">
                  <c:v>0</c:v>
                </c:pt>
                <c:pt idx="18086">
                  <c:v>0</c:v>
                </c:pt>
                <c:pt idx="18087">
                  <c:v>0</c:v>
                </c:pt>
                <c:pt idx="18088">
                  <c:v>0</c:v>
                </c:pt>
                <c:pt idx="18089">
                  <c:v>0</c:v>
                </c:pt>
                <c:pt idx="18090">
                  <c:v>0</c:v>
                </c:pt>
                <c:pt idx="18091">
                  <c:v>0</c:v>
                </c:pt>
                <c:pt idx="18092">
                  <c:v>0</c:v>
                </c:pt>
                <c:pt idx="18093">
                  <c:v>0</c:v>
                </c:pt>
                <c:pt idx="18094">
                  <c:v>0</c:v>
                </c:pt>
                <c:pt idx="18095">
                  <c:v>0</c:v>
                </c:pt>
                <c:pt idx="18096">
                  <c:v>0</c:v>
                </c:pt>
                <c:pt idx="18097">
                  <c:v>0</c:v>
                </c:pt>
                <c:pt idx="18098">
                  <c:v>0</c:v>
                </c:pt>
                <c:pt idx="18099">
                  <c:v>0</c:v>
                </c:pt>
                <c:pt idx="18100">
                  <c:v>0</c:v>
                </c:pt>
                <c:pt idx="18101">
                  <c:v>0</c:v>
                </c:pt>
                <c:pt idx="18102">
                  <c:v>0</c:v>
                </c:pt>
                <c:pt idx="18103">
                  <c:v>0</c:v>
                </c:pt>
                <c:pt idx="18104">
                  <c:v>0</c:v>
                </c:pt>
                <c:pt idx="18105">
                  <c:v>0</c:v>
                </c:pt>
                <c:pt idx="18106">
                  <c:v>0</c:v>
                </c:pt>
                <c:pt idx="18107">
                  <c:v>0</c:v>
                </c:pt>
                <c:pt idx="18108">
                  <c:v>0</c:v>
                </c:pt>
                <c:pt idx="18109">
                  <c:v>0</c:v>
                </c:pt>
                <c:pt idx="18110">
                  <c:v>0</c:v>
                </c:pt>
                <c:pt idx="18111">
                  <c:v>0</c:v>
                </c:pt>
                <c:pt idx="18112">
                  <c:v>0</c:v>
                </c:pt>
                <c:pt idx="18113">
                  <c:v>0</c:v>
                </c:pt>
                <c:pt idx="18114">
                  <c:v>0</c:v>
                </c:pt>
                <c:pt idx="18115">
                  <c:v>0</c:v>
                </c:pt>
                <c:pt idx="18116">
                  <c:v>0</c:v>
                </c:pt>
                <c:pt idx="18117">
                  <c:v>0</c:v>
                </c:pt>
                <c:pt idx="18118">
                  <c:v>0</c:v>
                </c:pt>
                <c:pt idx="18119">
                  <c:v>0</c:v>
                </c:pt>
                <c:pt idx="18120">
                  <c:v>0</c:v>
                </c:pt>
                <c:pt idx="18121">
                  <c:v>0</c:v>
                </c:pt>
                <c:pt idx="18122">
                  <c:v>0</c:v>
                </c:pt>
                <c:pt idx="18123">
                  <c:v>0</c:v>
                </c:pt>
                <c:pt idx="18124">
                  <c:v>0</c:v>
                </c:pt>
                <c:pt idx="18125">
                  <c:v>0</c:v>
                </c:pt>
                <c:pt idx="18126">
                  <c:v>0</c:v>
                </c:pt>
                <c:pt idx="18127">
                  <c:v>0</c:v>
                </c:pt>
                <c:pt idx="18128">
                  <c:v>0</c:v>
                </c:pt>
                <c:pt idx="18129">
                  <c:v>0</c:v>
                </c:pt>
                <c:pt idx="18130">
                  <c:v>0</c:v>
                </c:pt>
                <c:pt idx="18131">
                  <c:v>0</c:v>
                </c:pt>
                <c:pt idx="18132">
                  <c:v>0</c:v>
                </c:pt>
                <c:pt idx="18133">
                  <c:v>0</c:v>
                </c:pt>
                <c:pt idx="18134">
                  <c:v>0</c:v>
                </c:pt>
                <c:pt idx="18135">
                  <c:v>0</c:v>
                </c:pt>
                <c:pt idx="18136">
                  <c:v>0</c:v>
                </c:pt>
                <c:pt idx="18137">
                  <c:v>0</c:v>
                </c:pt>
                <c:pt idx="18138">
                  <c:v>0</c:v>
                </c:pt>
                <c:pt idx="18139">
                  <c:v>0</c:v>
                </c:pt>
                <c:pt idx="18140">
                  <c:v>0</c:v>
                </c:pt>
                <c:pt idx="18141">
                  <c:v>0</c:v>
                </c:pt>
                <c:pt idx="18142">
                  <c:v>0</c:v>
                </c:pt>
                <c:pt idx="18143">
                  <c:v>0</c:v>
                </c:pt>
                <c:pt idx="18144">
                  <c:v>0</c:v>
                </c:pt>
                <c:pt idx="18145">
                  <c:v>0</c:v>
                </c:pt>
                <c:pt idx="18146">
                  <c:v>0</c:v>
                </c:pt>
                <c:pt idx="18147">
                  <c:v>0</c:v>
                </c:pt>
                <c:pt idx="18148">
                  <c:v>0</c:v>
                </c:pt>
                <c:pt idx="18149">
                  <c:v>0</c:v>
                </c:pt>
                <c:pt idx="18150">
                  <c:v>0</c:v>
                </c:pt>
                <c:pt idx="18151">
                  <c:v>0</c:v>
                </c:pt>
                <c:pt idx="18152">
                  <c:v>0</c:v>
                </c:pt>
                <c:pt idx="18153">
                  <c:v>0</c:v>
                </c:pt>
                <c:pt idx="18154">
                  <c:v>0</c:v>
                </c:pt>
                <c:pt idx="18155">
                  <c:v>0</c:v>
                </c:pt>
                <c:pt idx="18156">
                  <c:v>0</c:v>
                </c:pt>
                <c:pt idx="18157">
                  <c:v>0</c:v>
                </c:pt>
                <c:pt idx="18158">
                  <c:v>0</c:v>
                </c:pt>
                <c:pt idx="18159">
                  <c:v>0</c:v>
                </c:pt>
                <c:pt idx="18160">
                  <c:v>0</c:v>
                </c:pt>
                <c:pt idx="18161">
                  <c:v>0</c:v>
                </c:pt>
                <c:pt idx="18162">
                  <c:v>0</c:v>
                </c:pt>
                <c:pt idx="18163">
                  <c:v>0</c:v>
                </c:pt>
                <c:pt idx="18164">
                  <c:v>0</c:v>
                </c:pt>
                <c:pt idx="18165">
                  <c:v>0</c:v>
                </c:pt>
                <c:pt idx="18166">
                  <c:v>0</c:v>
                </c:pt>
                <c:pt idx="18167">
                  <c:v>0</c:v>
                </c:pt>
                <c:pt idx="18168">
                  <c:v>0</c:v>
                </c:pt>
                <c:pt idx="18169">
                  <c:v>0</c:v>
                </c:pt>
                <c:pt idx="18170">
                  <c:v>0</c:v>
                </c:pt>
                <c:pt idx="18171">
                  <c:v>0</c:v>
                </c:pt>
                <c:pt idx="18172">
                  <c:v>0</c:v>
                </c:pt>
                <c:pt idx="18173">
                  <c:v>0</c:v>
                </c:pt>
                <c:pt idx="18174">
                  <c:v>0</c:v>
                </c:pt>
                <c:pt idx="18175">
                  <c:v>0</c:v>
                </c:pt>
                <c:pt idx="18176">
                  <c:v>0</c:v>
                </c:pt>
                <c:pt idx="18177">
                  <c:v>0</c:v>
                </c:pt>
                <c:pt idx="18178">
                  <c:v>0</c:v>
                </c:pt>
                <c:pt idx="18179">
                  <c:v>0</c:v>
                </c:pt>
                <c:pt idx="18180">
                  <c:v>0</c:v>
                </c:pt>
                <c:pt idx="18181">
                  <c:v>0</c:v>
                </c:pt>
                <c:pt idx="18182">
                  <c:v>0</c:v>
                </c:pt>
                <c:pt idx="18183">
                  <c:v>0</c:v>
                </c:pt>
                <c:pt idx="18184">
                  <c:v>0</c:v>
                </c:pt>
                <c:pt idx="18185">
                  <c:v>0</c:v>
                </c:pt>
                <c:pt idx="18186">
                  <c:v>0</c:v>
                </c:pt>
                <c:pt idx="18187">
                  <c:v>0</c:v>
                </c:pt>
                <c:pt idx="18188">
                  <c:v>0</c:v>
                </c:pt>
                <c:pt idx="18189">
                  <c:v>0</c:v>
                </c:pt>
                <c:pt idx="18190">
                  <c:v>0</c:v>
                </c:pt>
                <c:pt idx="18191">
                  <c:v>0</c:v>
                </c:pt>
                <c:pt idx="18192">
                  <c:v>0</c:v>
                </c:pt>
                <c:pt idx="18193">
                  <c:v>0</c:v>
                </c:pt>
                <c:pt idx="18194">
                  <c:v>0</c:v>
                </c:pt>
                <c:pt idx="18195">
                  <c:v>0</c:v>
                </c:pt>
                <c:pt idx="18196">
                  <c:v>0</c:v>
                </c:pt>
                <c:pt idx="18197">
                  <c:v>0</c:v>
                </c:pt>
                <c:pt idx="18198">
                  <c:v>0</c:v>
                </c:pt>
                <c:pt idx="18199">
                  <c:v>0</c:v>
                </c:pt>
                <c:pt idx="18200">
                  <c:v>0</c:v>
                </c:pt>
                <c:pt idx="18201">
                  <c:v>0</c:v>
                </c:pt>
                <c:pt idx="18202">
                  <c:v>0</c:v>
                </c:pt>
                <c:pt idx="18203">
                  <c:v>0</c:v>
                </c:pt>
                <c:pt idx="18204">
                  <c:v>0</c:v>
                </c:pt>
                <c:pt idx="18205">
                  <c:v>0</c:v>
                </c:pt>
                <c:pt idx="18206">
                  <c:v>0</c:v>
                </c:pt>
                <c:pt idx="18207">
                  <c:v>0</c:v>
                </c:pt>
                <c:pt idx="18208">
                  <c:v>0</c:v>
                </c:pt>
                <c:pt idx="18209">
                  <c:v>0</c:v>
                </c:pt>
                <c:pt idx="18210">
                  <c:v>0</c:v>
                </c:pt>
                <c:pt idx="18211">
                  <c:v>0</c:v>
                </c:pt>
                <c:pt idx="18212">
                  <c:v>0</c:v>
                </c:pt>
                <c:pt idx="18213">
                  <c:v>0</c:v>
                </c:pt>
                <c:pt idx="18214">
                  <c:v>0</c:v>
                </c:pt>
                <c:pt idx="18215">
                  <c:v>0</c:v>
                </c:pt>
                <c:pt idx="18216">
                  <c:v>0</c:v>
                </c:pt>
                <c:pt idx="18217">
                  <c:v>0</c:v>
                </c:pt>
                <c:pt idx="18218">
                  <c:v>0</c:v>
                </c:pt>
                <c:pt idx="18219">
                  <c:v>0</c:v>
                </c:pt>
                <c:pt idx="18220">
                  <c:v>0</c:v>
                </c:pt>
                <c:pt idx="18221">
                  <c:v>0</c:v>
                </c:pt>
                <c:pt idx="18222">
                  <c:v>0</c:v>
                </c:pt>
                <c:pt idx="18223">
                  <c:v>0</c:v>
                </c:pt>
                <c:pt idx="18224">
                  <c:v>0</c:v>
                </c:pt>
                <c:pt idx="18225">
                  <c:v>0</c:v>
                </c:pt>
                <c:pt idx="18226">
                  <c:v>0</c:v>
                </c:pt>
                <c:pt idx="18227">
                  <c:v>0</c:v>
                </c:pt>
                <c:pt idx="18228">
                  <c:v>0</c:v>
                </c:pt>
                <c:pt idx="18229">
                  <c:v>0</c:v>
                </c:pt>
                <c:pt idx="18230">
                  <c:v>0</c:v>
                </c:pt>
                <c:pt idx="18231">
                  <c:v>0</c:v>
                </c:pt>
                <c:pt idx="18232">
                  <c:v>0</c:v>
                </c:pt>
                <c:pt idx="18233">
                  <c:v>0</c:v>
                </c:pt>
                <c:pt idx="18234">
                  <c:v>0</c:v>
                </c:pt>
                <c:pt idx="18235">
                  <c:v>0</c:v>
                </c:pt>
                <c:pt idx="18236">
                  <c:v>0</c:v>
                </c:pt>
                <c:pt idx="18237">
                  <c:v>0</c:v>
                </c:pt>
                <c:pt idx="18238">
                  <c:v>0</c:v>
                </c:pt>
                <c:pt idx="18239">
                  <c:v>0</c:v>
                </c:pt>
                <c:pt idx="18240">
                  <c:v>0</c:v>
                </c:pt>
                <c:pt idx="18241">
                  <c:v>0</c:v>
                </c:pt>
                <c:pt idx="18242">
                  <c:v>0</c:v>
                </c:pt>
                <c:pt idx="18243">
                  <c:v>0</c:v>
                </c:pt>
                <c:pt idx="18244">
                  <c:v>0</c:v>
                </c:pt>
                <c:pt idx="18245">
                  <c:v>0</c:v>
                </c:pt>
                <c:pt idx="18246">
                  <c:v>0</c:v>
                </c:pt>
                <c:pt idx="18247">
                  <c:v>0</c:v>
                </c:pt>
                <c:pt idx="18248">
                  <c:v>0</c:v>
                </c:pt>
                <c:pt idx="18249">
                  <c:v>0</c:v>
                </c:pt>
                <c:pt idx="18250">
                  <c:v>0</c:v>
                </c:pt>
                <c:pt idx="18251">
                  <c:v>0</c:v>
                </c:pt>
                <c:pt idx="18252">
                  <c:v>0</c:v>
                </c:pt>
                <c:pt idx="18253">
                  <c:v>0</c:v>
                </c:pt>
                <c:pt idx="18254">
                  <c:v>0</c:v>
                </c:pt>
                <c:pt idx="18255">
                  <c:v>0</c:v>
                </c:pt>
                <c:pt idx="18256">
                  <c:v>0</c:v>
                </c:pt>
                <c:pt idx="18257">
                  <c:v>0</c:v>
                </c:pt>
                <c:pt idx="18258">
                  <c:v>0</c:v>
                </c:pt>
                <c:pt idx="18259">
                  <c:v>0</c:v>
                </c:pt>
                <c:pt idx="18260">
                  <c:v>0</c:v>
                </c:pt>
                <c:pt idx="18261">
                  <c:v>0</c:v>
                </c:pt>
                <c:pt idx="18262">
                  <c:v>0</c:v>
                </c:pt>
                <c:pt idx="18263">
                  <c:v>0</c:v>
                </c:pt>
                <c:pt idx="18264">
                  <c:v>0</c:v>
                </c:pt>
                <c:pt idx="18265">
                  <c:v>0</c:v>
                </c:pt>
                <c:pt idx="18266">
                  <c:v>0</c:v>
                </c:pt>
                <c:pt idx="18267">
                  <c:v>0</c:v>
                </c:pt>
                <c:pt idx="18268">
                  <c:v>0</c:v>
                </c:pt>
                <c:pt idx="18269">
                  <c:v>0</c:v>
                </c:pt>
                <c:pt idx="18270">
                  <c:v>0</c:v>
                </c:pt>
                <c:pt idx="18271">
                  <c:v>0</c:v>
                </c:pt>
                <c:pt idx="18272">
                  <c:v>0</c:v>
                </c:pt>
                <c:pt idx="18273">
                  <c:v>0</c:v>
                </c:pt>
                <c:pt idx="18274">
                  <c:v>0</c:v>
                </c:pt>
                <c:pt idx="18275">
                  <c:v>0</c:v>
                </c:pt>
                <c:pt idx="18276">
                  <c:v>0</c:v>
                </c:pt>
                <c:pt idx="18277">
                  <c:v>0</c:v>
                </c:pt>
                <c:pt idx="18278">
                  <c:v>0</c:v>
                </c:pt>
                <c:pt idx="18279">
                  <c:v>0</c:v>
                </c:pt>
                <c:pt idx="18280">
                  <c:v>0</c:v>
                </c:pt>
                <c:pt idx="18281">
                  <c:v>0</c:v>
                </c:pt>
                <c:pt idx="18282">
                  <c:v>0</c:v>
                </c:pt>
                <c:pt idx="18283">
                  <c:v>0</c:v>
                </c:pt>
                <c:pt idx="18284">
                  <c:v>0</c:v>
                </c:pt>
                <c:pt idx="18285">
                  <c:v>0</c:v>
                </c:pt>
                <c:pt idx="18286">
                  <c:v>0</c:v>
                </c:pt>
                <c:pt idx="18287">
                  <c:v>0</c:v>
                </c:pt>
                <c:pt idx="18288">
                  <c:v>0</c:v>
                </c:pt>
                <c:pt idx="18289">
                  <c:v>0</c:v>
                </c:pt>
                <c:pt idx="18290">
                  <c:v>0</c:v>
                </c:pt>
                <c:pt idx="18291">
                  <c:v>0</c:v>
                </c:pt>
                <c:pt idx="18292">
                  <c:v>0</c:v>
                </c:pt>
                <c:pt idx="18293">
                  <c:v>0</c:v>
                </c:pt>
                <c:pt idx="18294">
                  <c:v>0</c:v>
                </c:pt>
                <c:pt idx="18295">
                  <c:v>0</c:v>
                </c:pt>
                <c:pt idx="18296">
                  <c:v>0</c:v>
                </c:pt>
                <c:pt idx="18297">
                  <c:v>0</c:v>
                </c:pt>
                <c:pt idx="18298">
                  <c:v>0</c:v>
                </c:pt>
                <c:pt idx="18299">
                  <c:v>0</c:v>
                </c:pt>
                <c:pt idx="18300">
                  <c:v>0</c:v>
                </c:pt>
                <c:pt idx="18301">
                  <c:v>0</c:v>
                </c:pt>
                <c:pt idx="18302">
                  <c:v>0</c:v>
                </c:pt>
                <c:pt idx="18303">
                  <c:v>0</c:v>
                </c:pt>
                <c:pt idx="18304">
                  <c:v>0</c:v>
                </c:pt>
                <c:pt idx="18305">
                  <c:v>0</c:v>
                </c:pt>
                <c:pt idx="18306">
                  <c:v>0</c:v>
                </c:pt>
                <c:pt idx="18307">
                  <c:v>0</c:v>
                </c:pt>
                <c:pt idx="18308">
                  <c:v>0</c:v>
                </c:pt>
                <c:pt idx="18309">
                  <c:v>0</c:v>
                </c:pt>
                <c:pt idx="18310">
                  <c:v>0</c:v>
                </c:pt>
                <c:pt idx="18311">
                  <c:v>0</c:v>
                </c:pt>
                <c:pt idx="18312">
                  <c:v>0</c:v>
                </c:pt>
                <c:pt idx="18313">
                  <c:v>0</c:v>
                </c:pt>
                <c:pt idx="18314">
                  <c:v>0</c:v>
                </c:pt>
                <c:pt idx="18315">
                  <c:v>0</c:v>
                </c:pt>
                <c:pt idx="18316">
                  <c:v>0</c:v>
                </c:pt>
                <c:pt idx="18317">
                  <c:v>0</c:v>
                </c:pt>
                <c:pt idx="18318">
                  <c:v>0</c:v>
                </c:pt>
                <c:pt idx="18319">
                  <c:v>0</c:v>
                </c:pt>
                <c:pt idx="18320">
                  <c:v>0</c:v>
                </c:pt>
                <c:pt idx="18321">
                  <c:v>0</c:v>
                </c:pt>
                <c:pt idx="18322">
                  <c:v>0</c:v>
                </c:pt>
                <c:pt idx="18323">
                  <c:v>0</c:v>
                </c:pt>
                <c:pt idx="18324">
                  <c:v>0</c:v>
                </c:pt>
                <c:pt idx="18325">
                  <c:v>0</c:v>
                </c:pt>
                <c:pt idx="18326">
                  <c:v>0</c:v>
                </c:pt>
                <c:pt idx="18327">
                  <c:v>0</c:v>
                </c:pt>
                <c:pt idx="18328">
                  <c:v>0</c:v>
                </c:pt>
                <c:pt idx="18329">
                  <c:v>0</c:v>
                </c:pt>
                <c:pt idx="18330">
                  <c:v>0</c:v>
                </c:pt>
                <c:pt idx="18331">
                  <c:v>0</c:v>
                </c:pt>
                <c:pt idx="18332">
                  <c:v>0</c:v>
                </c:pt>
                <c:pt idx="18333">
                  <c:v>0</c:v>
                </c:pt>
                <c:pt idx="18334">
                  <c:v>0</c:v>
                </c:pt>
                <c:pt idx="18335">
                  <c:v>0</c:v>
                </c:pt>
                <c:pt idx="18336">
                  <c:v>0</c:v>
                </c:pt>
                <c:pt idx="18337">
                  <c:v>0</c:v>
                </c:pt>
                <c:pt idx="18338">
                  <c:v>0</c:v>
                </c:pt>
                <c:pt idx="18339">
                  <c:v>0</c:v>
                </c:pt>
                <c:pt idx="18340">
                  <c:v>0</c:v>
                </c:pt>
                <c:pt idx="18341">
                  <c:v>0</c:v>
                </c:pt>
                <c:pt idx="18342">
                  <c:v>0</c:v>
                </c:pt>
                <c:pt idx="18343">
                  <c:v>0</c:v>
                </c:pt>
                <c:pt idx="18344">
                  <c:v>0</c:v>
                </c:pt>
                <c:pt idx="18345">
                  <c:v>0</c:v>
                </c:pt>
                <c:pt idx="18346">
                  <c:v>0</c:v>
                </c:pt>
                <c:pt idx="18347">
                  <c:v>0</c:v>
                </c:pt>
                <c:pt idx="18348">
                  <c:v>0</c:v>
                </c:pt>
                <c:pt idx="18349">
                  <c:v>0</c:v>
                </c:pt>
                <c:pt idx="18350">
                  <c:v>0</c:v>
                </c:pt>
                <c:pt idx="18351">
                  <c:v>0</c:v>
                </c:pt>
                <c:pt idx="18352">
                  <c:v>0</c:v>
                </c:pt>
                <c:pt idx="18353">
                  <c:v>0</c:v>
                </c:pt>
                <c:pt idx="18354">
                  <c:v>0</c:v>
                </c:pt>
                <c:pt idx="18355">
                  <c:v>0</c:v>
                </c:pt>
                <c:pt idx="18356">
                  <c:v>0</c:v>
                </c:pt>
                <c:pt idx="18357">
                  <c:v>0</c:v>
                </c:pt>
                <c:pt idx="18358">
                  <c:v>0</c:v>
                </c:pt>
                <c:pt idx="18359">
                  <c:v>0</c:v>
                </c:pt>
                <c:pt idx="18360">
                  <c:v>0</c:v>
                </c:pt>
                <c:pt idx="18361">
                  <c:v>0</c:v>
                </c:pt>
                <c:pt idx="18362">
                  <c:v>0</c:v>
                </c:pt>
                <c:pt idx="18363">
                  <c:v>0</c:v>
                </c:pt>
                <c:pt idx="18364">
                  <c:v>0</c:v>
                </c:pt>
                <c:pt idx="18365">
                  <c:v>0</c:v>
                </c:pt>
                <c:pt idx="18366">
                  <c:v>0</c:v>
                </c:pt>
                <c:pt idx="18367">
                  <c:v>0</c:v>
                </c:pt>
                <c:pt idx="18368">
                  <c:v>0</c:v>
                </c:pt>
                <c:pt idx="18369">
                  <c:v>0</c:v>
                </c:pt>
                <c:pt idx="18370">
                  <c:v>0</c:v>
                </c:pt>
                <c:pt idx="18371">
                  <c:v>0</c:v>
                </c:pt>
                <c:pt idx="18372">
                  <c:v>0</c:v>
                </c:pt>
                <c:pt idx="18373">
                  <c:v>0</c:v>
                </c:pt>
                <c:pt idx="18374">
                  <c:v>0</c:v>
                </c:pt>
                <c:pt idx="18375">
                  <c:v>0</c:v>
                </c:pt>
                <c:pt idx="18376">
                  <c:v>0</c:v>
                </c:pt>
                <c:pt idx="18377">
                  <c:v>0</c:v>
                </c:pt>
                <c:pt idx="18378">
                  <c:v>0</c:v>
                </c:pt>
                <c:pt idx="18379">
                  <c:v>0</c:v>
                </c:pt>
                <c:pt idx="18380">
                  <c:v>0</c:v>
                </c:pt>
                <c:pt idx="18381">
                  <c:v>0</c:v>
                </c:pt>
                <c:pt idx="18382">
                  <c:v>0</c:v>
                </c:pt>
                <c:pt idx="18383">
                  <c:v>0</c:v>
                </c:pt>
                <c:pt idx="18384">
                  <c:v>0</c:v>
                </c:pt>
                <c:pt idx="18385">
                  <c:v>0</c:v>
                </c:pt>
                <c:pt idx="18386">
                  <c:v>0</c:v>
                </c:pt>
                <c:pt idx="18387">
                  <c:v>0</c:v>
                </c:pt>
                <c:pt idx="18388">
                  <c:v>0</c:v>
                </c:pt>
                <c:pt idx="18389">
                  <c:v>0</c:v>
                </c:pt>
                <c:pt idx="18390">
                  <c:v>0</c:v>
                </c:pt>
                <c:pt idx="18391">
                  <c:v>0</c:v>
                </c:pt>
                <c:pt idx="18392">
                  <c:v>0</c:v>
                </c:pt>
                <c:pt idx="18393">
                  <c:v>0</c:v>
                </c:pt>
                <c:pt idx="18394">
                  <c:v>0</c:v>
                </c:pt>
                <c:pt idx="18395">
                  <c:v>0</c:v>
                </c:pt>
                <c:pt idx="18396">
                  <c:v>0</c:v>
                </c:pt>
                <c:pt idx="18397">
                  <c:v>0</c:v>
                </c:pt>
                <c:pt idx="18398">
                  <c:v>0</c:v>
                </c:pt>
                <c:pt idx="18399">
                  <c:v>0</c:v>
                </c:pt>
                <c:pt idx="18400">
                  <c:v>0</c:v>
                </c:pt>
                <c:pt idx="18401">
                  <c:v>0</c:v>
                </c:pt>
                <c:pt idx="18402">
                  <c:v>0</c:v>
                </c:pt>
                <c:pt idx="18403">
                  <c:v>0</c:v>
                </c:pt>
                <c:pt idx="18404">
                  <c:v>0</c:v>
                </c:pt>
                <c:pt idx="18405">
                  <c:v>0</c:v>
                </c:pt>
                <c:pt idx="18406">
                  <c:v>0</c:v>
                </c:pt>
                <c:pt idx="18407">
                  <c:v>0</c:v>
                </c:pt>
                <c:pt idx="18408">
                  <c:v>0</c:v>
                </c:pt>
                <c:pt idx="18409">
                  <c:v>0</c:v>
                </c:pt>
                <c:pt idx="18410">
                  <c:v>0</c:v>
                </c:pt>
                <c:pt idx="18411">
                  <c:v>0</c:v>
                </c:pt>
                <c:pt idx="18412">
                  <c:v>0</c:v>
                </c:pt>
                <c:pt idx="18413">
                  <c:v>0</c:v>
                </c:pt>
                <c:pt idx="18414">
                  <c:v>0</c:v>
                </c:pt>
                <c:pt idx="18415">
                  <c:v>0</c:v>
                </c:pt>
                <c:pt idx="18416">
                  <c:v>0</c:v>
                </c:pt>
                <c:pt idx="18417">
                  <c:v>0</c:v>
                </c:pt>
                <c:pt idx="18418">
                  <c:v>0</c:v>
                </c:pt>
                <c:pt idx="18419">
                  <c:v>0</c:v>
                </c:pt>
                <c:pt idx="18420">
                  <c:v>0</c:v>
                </c:pt>
                <c:pt idx="18421">
                  <c:v>0</c:v>
                </c:pt>
                <c:pt idx="18422">
                  <c:v>0</c:v>
                </c:pt>
                <c:pt idx="18423">
                  <c:v>0</c:v>
                </c:pt>
                <c:pt idx="18424">
                  <c:v>0</c:v>
                </c:pt>
                <c:pt idx="18425">
                  <c:v>0</c:v>
                </c:pt>
                <c:pt idx="18426">
                  <c:v>0</c:v>
                </c:pt>
                <c:pt idx="18427">
                  <c:v>0</c:v>
                </c:pt>
                <c:pt idx="18428">
                  <c:v>0</c:v>
                </c:pt>
                <c:pt idx="18429">
                  <c:v>0</c:v>
                </c:pt>
                <c:pt idx="18430">
                  <c:v>0</c:v>
                </c:pt>
                <c:pt idx="18431">
                  <c:v>0</c:v>
                </c:pt>
                <c:pt idx="18432">
                  <c:v>0</c:v>
                </c:pt>
                <c:pt idx="18433">
                  <c:v>0</c:v>
                </c:pt>
                <c:pt idx="18434">
                  <c:v>0</c:v>
                </c:pt>
                <c:pt idx="18435">
                  <c:v>0</c:v>
                </c:pt>
                <c:pt idx="18436">
                  <c:v>0</c:v>
                </c:pt>
                <c:pt idx="18437">
                  <c:v>0</c:v>
                </c:pt>
                <c:pt idx="18438">
                  <c:v>0</c:v>
                </c:pt>
                <c:pt idx="18439">
                  <c:v>0</c:v>
                </c:pt>
                <c:pt idx="18440">
                  <c:v>0</c:v>
                </c:pt>
                <c:pt idx="18441">
                  <c:v>0</c:v>
                </c:pt>
                <c:pt idx="18442">
                  <c:v>0</c:v>
                </c:pt>
                <c:pt idx="18443">
                  <c:v>0</c:v>
                </c:pt>
                <c:pt idx="18444">
                  <c:v>0</c:v>
                </c:pt>
                <c:pt idx="18445">
                  <c:v>0</c:v>
                </c:pt>
                <c:pt idx="18446">
                  <c:v>0</c:v>
                </c:pt>
                <c:pt idx="18447">
                  <c:v>0</c:v>
                </c:pt>
                <c:pt idx="18448">
                  <c:v>0</c:v>
                </c:pt>
                <c:pt idx="18449">
                  <c:v>0</c:v>
                </c:pt>
                <c:pt idx="18450">
                  <c:v>0</c:v>
                </c:pt>
                <c:pt idx="18451">
                  <c:v>0</c:v>
                </c:pt>
                <c:pt idx="18452">
                  <c:v>0</c:v>
                </c:pt>
                <c:pt idx="18453">
                  <c:v>0</c:v>
                </c:pt>
                <c:pt idx="18454">
                  <c:v>0</c:v>
                </c:pt>
                <c:pt idx="18455">
                  <c:v>0</c:v>
                </c:pt>
                <c:pt idx="18456">
                  <c:v>0</c:v>
                </c:pt>
                <c:pt idx="18457">
                  <c:v>0</c:v>
                </c:pt>
                <c:pt idx="18458">
                  <c:v>0</c:v>
                </c:pt>
                <c:pt idx="18459">
                  <c:v>0</c:v>
                </c:pt>
                <c:pt idx="18460">
                  <c:v>0</c:v>
                </c:pt>
                <c:pt idx="18461">
                  <c:v>0</c:v>
                </c:pt>
                <c:pt idx="18462">
                  <c:v>0</c:v>
                </c:pt>
                <c:pt idx="18463">
                  <c:v>0</c:v>
                </c:pt>
                <c:pt idx="18464">
                  <c:v>0</c:v>
                </c:pt>
                <c:pt idx="18465">
                  <c:v>0</c:v>
                </c:pt>
                <c:pt idx="18466">
                  <c:v>0</c:v>
                </c:pt>
                <c:pt idx="18467">
                  <c:v>0</c:v>
                </c:pt>
                <c:pt idx="18468">
                  <c:v>0</c:v>
                </c:pt>
                <c:pt idx="18469">
                  <c:v>0</c:v>
                </c:pt>
                <c:pt idx="18470">
                  <c:v>0</c:v>
                </c:pt>
                <c:pt idx="18471">
                  <c:v>0</c:v>
                </c:pt>
                <c:pt idx="18472">
                  <c:v>0</c:v>
                </c:pt>
                <c:pt idx="18473">
                  <c:v>0</c:v>
                </c:pt>
                <c:pt idx="18474">
                  <c:v>0</c:v>
                </c:pt>
                <c:pt idx="18475">
                  <c:v>0</c:v>
                </c:pt>
                <c:pt idx="18476">
                  <c:v>0</c:v>
                </c:pt>
                <c:pt idx="18477">
                  <c:v>0</c:v>
                </c:pt>
                <c:pt idx="18478">
                  <c:v>0</c:v>
                </c:pt>
                <c:pt idx="18479">
                  <c:v>0</c:v>
                </c:pt>
                <c:pt idx="18480">
                  <c:v>0</c:v>
                </c:pt>
                <c:pt idx="18481">
                  <c:v>0</c:v>
                </c:pt>
                <c:pt idx="18482">
                  <c:v>0</c:v>
                </c:pt>
                <c:pt idx="18483">
                  <c:v>0</c:v>
                </c:pt>
                <c:pt idx="18484">
                  <c:v>0</c:v>
                </c:pt>
                <c:pt idx="18485">
                  <c:v>0</c:v>
                </c:pt>
                <c:pt idx="18486">
                  <c:v>0</c:v>
                </c:pt>
                <c:pt idx="18487">
                  <c:v>0</c:v>
                </c:pt>
                <c:pt idx="18488">
                  <c:v>0</c:v>
                </c:pt>
                <c:pt idx="18489">
                  <c:v>0</c:v>
                </c:pt>
                <c:pt idx="18490">
                  <c:v>0</c:v>
                </c:pt>
                <c:pt idx="18491">
                  <c:v>0</c:v>
                </c:pt>
                <c:pt idx="18492">
                  <c:v>0</c:v>
                </c:pt>
                <c:pt idx="18493">
                  <c:v>0</c:v>
                </c:pt>
                <c:pt idx="18494">
                  <c:v>0</c:v>
                </c:pt>
                <c:pt idx="18495">
                  <c:v>0</c:v>
                </c:pt>
                <c:pt idx="18496">
                  <c:v>0</c:v>
                </c:pt>
                <c:pt idx="18497">
                  <c:v>0</c:v>
                </c:pt>
                <c:pt idx="18498">
                  <c:v>0</c:v>
                </c:pt>
                <c:pt idx="18499">
                  <c:v>0</c:v>
                </c:pt>
                <c:pt idx="18500">
                  <c:v>0</c:v>
                </c:pt>
                <c:pt idx="18501">
                  <c:v>0</c:v>
                </c:pt>
                <c:pt idx="18502">
                  <c:v>0</c:v>
                </c:pt>
                <c:pt idx="18503">
                  <c:v>0</c:v>
                </c:pt>
                <c:pt idx="18504">
                  <c:v>0</c:v>
                </c:pt>
                <c:pt idx="18505">
                  <c:v>0</c:v>
                </c:pt>
                <c:pt idx="18506">
                  <c:v>0</c:v>
                </c:pt>
                <c:pt idx="18507">
                  <c:v>0</c:v>
                </c:pt>
                <c:pt idx="18508">
                  <c:v>0</c:v>
                </c:pt>
                <c:pt idx="18509">
                  <c:v>0</c:v>
                </c:pt>
                <c:pt idx="18510">
                  <c:v>0</c:v>
                </c:pt>
                <c:pt idx="18511">
                  <c:v>0</c:v>
                </c:pt>
                <c:pt idx="18512">
                  <c:v>0</c:v>
                </c:pt>
                <c:pt idx="18513">
                  <c:v>0</c:v>
                </c:pt>
                <c:pt idx="18514">
                  <c:v>0</c:v>
                </c:pt>
                <c:pt idx="18515">
                  <c:v>0</c:v>
                </c:pt>
                <c:pt idx="18516">
                  <c:v>0</c:v>
                </c:pt>
                <c:pt idx="18517">
                  <c:v>0</c:v>
                </c:pt>
                <c:pt idx="18518">
                  <c:v>0</c:v>
                </c:pt>
                <c:pt idx="18519">
                  <c:v>0</c:v>
                </c:pt>
                <c:pt idx="18520">
                  <c:v>0</c:v>
                </c:pt>
                <c:pt idx="18521">
                  <c:v>0</c:v>
                </c:pt>
                <c:pt idx="18522">
                  <c:v>0</c:v>
                </c:pt>
                <c:pt idx="18523">
                  <c:v>0</c:v>
                </c:pt>
                <c:pt idx="18524">
                  <c:v>0</c:v>
                </c:pt>
                <c:pt idx="18525">
                  <c:v>0</c:v>
                </c:pt>
                <c:pt idx="18526">
                  <c:v>0</c:v>
                </c:pt>
                <c:pt idx="18527">
                  <c:v>0</c:v>
                </c:pt>
                <c:pt idx="18528">
                  <c:v>0</c:v>
                </c:pt>
                <c:pt idx="18529">
                  <c:v>0</c:v>
                </c:pt>
                <c:pt idx="18530">
                  <c:v>0</c:v>
                </c:pt>
                <c:pt idx="18531">
                  <c:v>0</c:v>
                </c:pt>
                <c:pt idx="18532">
                  <c:v>0</c:v>
                </c:pt>
                <c:pt idx="18533">
                  <c:v>0</c:v>
                </c:pt>
                <c:pt idx="18534">
                  <c:v>0</c:v>
                </c:pt>
                <c:pt idx="18535">
                  <c:v>0</c:v>
                </c:pt>
                <c:pt idx="18536">
                  <c:v>0</c:v>
                </c:pt>
                <c:pt idx="18537">
                  <c:v>0</c:v>
                </c:pt>
                <c:pt idx="18538">
                  <c:v>0</c:v>
                </c:pt>
                <c:pt idx="18539">
                  <c:v>0</c:v>
                </c:pt>
                <c:pt idx="18540">
                  <c:v>0</c:v>
                </c:pt>
                <c:pt idx="18541">
                  <c:v>0</c:v>
                </c:pt>
                <c:pt idx="18542">
                  <c:v>0</c:v>
                </c:pt>
                <c:pt idx="18543">
                  <c:v>0</c:v>
                </c:pt>
                <c:pt idx="18544">
                  <c:v>0</c:v>
                </c:pt>
                <c:pt idx="18545">
                  <c:v>0</c:v>
                </c:pt>
                <c:pt idx="18546">
                  <c:v>0</c:v>
                </c:pt>
                <c:pt idx="18547">
                  <c:v>0</c:v>
                </c:pt>
                <c:pt idx="18548">
                  <c:v>0</c:v>
                </c:pt>
                <c:pt idx="18549">
                  <c:v>0</c:v>
                </c:pt>
                <c:pt idx="18550">
                  <c:v>0</c:v>
                </c:pt>
                <c:pt idx="18551">
                  <c:v>0</c:v>
                </c:pt>
                <c:pt idx="18552">
                  <c:v>0</c:v>
                </c:pt>
                <c:pt idx="18553">
                  <c:v>0</c:v>
                </c:pt>
                <c:pt idx="18554">
                  <c:v>0</c:v>
                </c:pt>
                <c:pt idx="18555">
                  <c:v>0</c:v>
                </c:pt>
                <c:pt idx="18556">
                  <c:v>0</c:v>
                </c:pt>
                <c:pt idx="18557">
                  <c:v>0</c:v>
                </c:pt>
                <c:pt idx="18558">
                  <c:v>0</c:v>
                </c:pt>
                <c:pt idx="18559">
                  <c:v>0</c:v>
                </c:pt>
                <c:pt idx="18560">
                  <c:v>0</c:v>
                </c:pt>
                <c:pt idx="18561">
                  <c:v>0</c:v>
                </c:pt>
                <c:pt idx="18562">
                  <c:v>0</c:v>
                </c:pt>
                <c:pt idx="18563">
                  <c:v>0</c:v>
                </c:pt>
                <c:pt idx="18564">
                  <c:v>0</c:v>
                </c:pt>
                <c:pt idx="18565">
                  <c:v>0</c:v>
                </c:pt>
                <c:pt idx="18566">
                  <c:v>0</c:v>
                </c:pt>
                <c:pt idx="18567">
                  <c:v>0</c:v>
                </c:pt>
                <c:pt idx="18568">
                  <c:v>0</c:v>
                </c:pt>
                <c:pt idx="18569">
                  <c:v>0</c:v>
                </c:pt>
                <c:pt idx="18570">
                  <c:v>0</c:v>
                </c:pt>
                <c:pt idx="18571">
                  <c:v>0</c:v>
                </c:pt>
                <c:pt idx="18572">
                  <c:v>0</c:v>
                </c:pt>
                <c:pt idx="18573">
                  <c:v>0</c:v>
                </c:pt>
                <c:pt idx="18574">
                  <c:v>0</c:v>
                </c:pt>
                <c:pt idx="18575">
                  <c:v>0</c:v>
                </c:pt>
                <c:pt idx="18576">
                  <c:v>0</c:v>
                </c:pt>
                <c:pt idx="18577">
                  <c:v>0</c:v>
                </c:pt>
                <c:pt idx="18578">
                  <c:v>0</c:v>
                </c:pt>
                <c:pt idx="18579">
                  <c:v>0</c:v>
                </c:pt>
                <c:pt idx="18580">
                  <c:v>0</c:v>
                </c:pt>
                <c:pt idx="18581">
                  <c:v>0</c:v>
                </c:pt>
                <c:pt idx="18582">
                  <c:v>0</c:v>
                </c:pt>
                <c:pt idx="18583">
                  <c:v>0</c:v>
                </c:pt>
                <c:pt idx="18584">
                  <c:v>0</c:v>
                </c:pt>
                <c:pt idx="18585">
                  <c:v>0</c:v>
                </c:pt>
                <c:pt idx="18586">
                  <c:v>0</c:v>
                </c:pt>
                <c:pt idx="18587">
                  <c:v>0</c:v>
                </c:pt>
                <c:pt idx="18588">
                  <c:v>0</c:v>
                </c:pt>
                <c:pt idx="18589">
                  <c:v>0</c:v>
                </c:pt>
                <c:pt idx="18590">
                  <c:v>0</c:v>
                </c:pt>
                <c:pt idx="18591">
                  <c:v>0</c:v>
                </c:pt>
                <c:pt idx="18592">
                  <c:v>0</c:v>
                </c:pt>
                <c:pt idx="18593">
                  <c:v>0</c:v>
                </c:pt>
                <c:pt idx="18594">
                  <c:v>0</c:v>
                </c:pt>
                <c:pt idx="18595">
                  <c:v>0</c:v>
                </c:pt>
                <c:pt idx="18596">
                  <c:v>0</c:v>
                </c:pt>
                <c:pt idx="18597">
                  <c:v>0</c:v>
                </c:pt>
                <c:pt idx="18598">
                  <c:v>0</c:v>
                </c:pt>
                <c:pt idx="18599">
                  <c:v>0</c:v>
                </c:pt>
                <c:pt idx="18600">
                  <c:v>0</c:v>
                </c:pt>
                <c:pt idx="18601">
                  <c:v>0</c:v>
                </c:pt>
                <c:pt idx="18602">
                  <c:v>0</c:v>
                </c:pt>
                <c:pt idx="18603">
                  <c:v>0</c:v>
                </c:pt>
                <c:pt idx="18604">
                  <c:v>0</c:v>
                </c:pt>
                <c:pt idx="18605">
                  <c:v>0</c:v>
                </c:pt>
                <c:pt idx="18606">
                  <c:v>0</c:v>
                </c:pt>
                <c:pt idx="18607">
                  <c:v>0</c:v>
                </c:pt>
                <c:pt idx="18608">
                  <c:v>0</c:v>
                </c:pt>
                <c:pt idx="18609">
                  <c:v>0</c:v>
                </c:pt>
                <c:pt idx="18610">
                  <c:v>0</c:v>
                </c:pt>
                <c:pt idx="18611">
                  <c:v>0</c:v>
                </c:pt>
                <c:pt idx="18612">
                  <c:v>0</c:v>
                </c:pt>
                <c:pt idx="18613">
                  <c:v>0</c:v>
                </c:pt>
                <c:pt idx="18614">
                  <c:v>0</c:v>
                </c:pt>
                <c:pt idx="18615">
                  <c:v>0</c:v>
                </c:pt>
                <c:pt idx="18616">
                  <c:v>0</c:v>
                </c:pt>
                <c:pt idx="18617">
                  <c:v>0</c:v>
                </c:pt>
                <c:pt idx="18618">
                  <c:v>0</c:v>
                </c:pt>
                <c:pt idx="18619">
                  <c:v>0</c:v>
                </c:pt>
                <c:pt idx="18620">
                  <c:v>0</c:v>
                </c:pt>
                <c:pt idx="18621">
                  <c:v>0</c:v>
                </c:pt>
                <c:pt idx="18622">
                  <c:v>0</c:v>
                </c:pt>
                <c:pt idx="18623">
                  <c:v>0</c:v>
                </c:pt>
                <c:pt idx="18624">
                  <c:v>0</c:v>
                </c:pt>
                <c:pt idx="18625">
                  <c:v>0</c:v>
                </c:pt>
                <c:pt idx="18626">
                  <c:v>0</c:v>
                </c:pt>
                <c:pt idx="18627">
                  <c:v>0</c:v>
                </c:pt>
                <c:pt idx="18628">
                  <c:v>0</c:v>
                </c:pt>
                <c:pt idx="18629">
                  <c:v>0</c:v>
                </c:pt>
                <c:pt idx="18630">
                  <c:v>0</c:v>
                </c:pt>
                <c:pt idx="18631">
                  <c:v>0</c:v>
                </c:pt>
                <c:pt idx="18632">
                  <c:v>0</c:v>
                </c:pt>
                <c:pt idx="18633">
                  <c:v>0</c:v>
                </c:pt>
                <c:pt idx="18634">
                  <c:v>0</c:v>
                </c:pt>
                <c:pt idx="18635">
                  <c:v>0</c:v>
                </c:pt>
                <c:pt idx="18636">
                  <c:v>0</c:v>
                </c:pt>
                <c:pt idx="18637">
                  <c:v>0</c:v>
                </c:pt>
                <c:pt idx="18638">
                  <c:v>0</c:v>
                </c:pt>
                <c:pt idx="18639">
                  <c:v>0</c:v>
                </c:pt>
                <c:pt idx="18640">
                  <c:v>0</c:v>
                </c:pt>
                <c:pt idx="18641">
                  <c:v>0</c:v>
                </c:pt>
                <c:pt idx="18642">
                  <c:v>0</c:v>
                </c:pt>
                <c:pt idx="18643">
                  <c:v>0</c:v>
                </c:pt>
                <c:pt idx="18644">
                  <c:v>0</c:v>
                </c:pt>
                <c:pt idx="18645">
                  <c:v>0</c:v>
                </c:pt>
                <c:pt idx="18646">
                  <c:v>0</c:v>
                </c:pt>
                <c:pt idx="18647">
                  <c:v>0</c:v>
                </c:pt>
                <c:pt idx="18648">
                  <c:v>0</c:v>
                </c:pt>
                <c:pt idx="18649">
                  <c:v>0</c:v>
                </c:pt>
                <c:pt idx="18650">
                  <c:v>0</c:v>
                </c:pt>
                <c:pt idx="18651">
                  <c:v>0</c:v>
                </c:pt>
                <c:pt idx="18652">
                  <c:v>0</c:v>
                </c:pt>
                <c:pt idx="18653">
                  <c:v>0</c:v>
                </c:pt>
                <c:pt idx="18654">
                  <c:v>0</c:v>
                </c:pt>
                <c:pt idx="18655">
                  <c:v>0</c:v>
                </c:pt>
                <c:pt idx="18656">
                  <c:v>0</c:v>
                </c:pt>
                <c:pt idx="18657">
                  <c:v>0</c:v>
                </c:pt>
                <c:pt idx="18658">
                  <c:v>0</c:v>
                </c:pt>
                <c:pt idx="18659">
                  <c:v>0</c:v>
                </c:pt>
                <c:pt idx="18660">
                  <c:v>0</c:v>
                </c:pt>
                <c:pt idx="18661">
                  <c:v>0</c:v>
                </c:pt>
                <c:pt idx="18662">
                  <c:v>0</c:v>
                </c:pt>
                <c:pt idx="18663">
                  <c:v>0</c:v>
                </c:pt>
                <c:pt idx="18664">
                  <c:v>0</c:v>
                </c:pt>
                <c:pt idx="18665">
                  <c:v>0</c:v>
                </c:pt>
                <c:pt idx="18666">
                  <c:v>0</c:v>
                </c:pt>
                <c:pt idx="18667">
                  <c:v>0</c:v>
                </c:pt>
                <c:pt idx="18668">
                  <c:v>0</c:v>
                </c:pt>
                <c:pt idx="18669">
                  <c:v>0</c:v>
                </c:pt>
                <c:pt idx="18670">
                  <c:v>0</c:v>
                </c:pt>
                <c:pt idx="18671">
                  <c:v>0</c:v>
                </c:pt>
                <c:pt idx="18672">
                  <c:v>0</c:v>
                </c:pt>
                <c:pt idx="18673">
                  <c:v>0</c:v>
                </c:pt>
                <c:pt idx="18674">
                  <c:v>0</c:v>
                </c:pt>
                <c:pt idx="18675">
                  <c:v>0</c:v>
                </c:pt>
                <c:pt idx="18676">
                  <c:v>0</c:v>
                </c:pt>
                <c:pt idx="18677">
                  <c:v>0</c:v>
                </c:pt>
                <c:pt idx="18678">
                  <c:v>0</c:v>
                </c:pt>
                <c:pt idx="18679">
                  <c:v>0</c:v>
                </c:pt>
                <c:pt idx="18680">
                  <c:v>0</c:v>
                </c:pt>
                <c:pt idx="18681">
                  <c:v>0</c:v>
                </c:pt>
                <c:pt idx="18682">
                  <c:v>0</c:v>
                </c:pt>
                <c:pt idx="18683">
                  <c:v>0</c:v>
                </c:pt>
                <c:pt idx="18684">
                  <c:v>0</c:v>
                </c:pt>
                <c:pt idx="18685">
                  <c:v>0</c:v>
                </c:pt>
                <c:pt idx="18686">
                  <c:v>0</c:v>
                </c:pt>
                <c:pt idx="18687">
                  <c:v>0</c:v>
                </c:pt>
                <c:pt idx="18688">
                  <c:v>0</c:v>
                </c:pt>
                <c:pt idx="18689">
                  <c:v>0</c:v>
                </c:pt>
                <c:pt idx="18690">
                  <c:v>0</c:v>
                </c:pt>
                <c:pt idx="18691">
                  <c:v>0</c:v>
                </c:pt>
                <c:pt idx="18692">
                  <c:v>0</c:v>
                </c:pt>
                <c:pt idx="18693">
                  <c:v>0</c:v>
                </c:pt>
                <c:pt idx="18694">
                  <c:v>0</c:v>
                </c:pt>
                <c:pt idx="18695">
                  <c:v>0</c:v>
                </c:pt>
                <c:pt idx="18696">
                  <c:v>0</c:v>
                </c:pt>
                <c:pt idx="18697">
                  <c:v>0</c:v>
                </c:pt>
                <c:pt idx="18698">
                  <c:v>0</c:v>
                </c:pt>
                <c:pt idx="18699">
                  <c:v>0</c:v>
                </c:pt>
                <c:pt idx="18700">
                  <c:v>0</c:v>
                </c:pt>
                <c:pt idx="18701">
                  <c:v>0</c:v>
                </c:pt>
                <c:pt idx="18702">
                  <c:v>0</c:v>
                </c:pt>
                <c:pt idx="18703">
                  <c:v>0</c:v>
                </c:pt>
                <c:pt idx="18704">
                  <c:v>0</c:v>
                </c:pt>
                <c:pt idx="18705">
                  <c:v>0</c:v>
                </c:pt>
                <c:pt idx="18706">
                  <c:v>0</c:v>
                </c:pt>
                <c:pt idx="18707">
                  <c:v>0</c:v>
                </c:pt>
                <c:pt idx="18708">
                  <c:v>0</c:v>
                </c:pt>
                <c:pt idx="18709">
                  <c:v>0</c:v>
                </c:pt>
                <c:pt idx="18710">
                  <c:v>0</c:v>
                </c:pt>
                <c:pt idx="18711">
                  <c:v>0</c:v>
                </c:pt>
                <c:pt idx="18712">
                  <c:v>0</c:v>
                </c:pt>
                <c:pt idx="18713">
                  <c:v>0</c:v>
                </c:pt>
                <c:pt idx="18714">
                  <c:v>0</c:v>
                </c:pt>
                <c:pt idx="18715">
                  <c:v>0</c:v>
                </c:pt>
                <c:pt idx="18716">
                  <c:v>0</c:v>
                </c:pt>
                <c:pt idx="18717">
                  <c:v>0</c:v>
                </c:pt>
                <c:pt idx="18718">
                  <c:v>0</c:v>
                </c:pt>
                <c:pt idx="18719">
                  <c:v>0</c:v>
                </c:pt>
                <c:pt idx="18720">
                  <c:v>0</c:v>
                </c:pt>
                <c:pt idx="18721">
                  <c:v>0</c:v>
                </c:pt>
                <c:pt idx="18722">
                  <c:v>0</c:v>
                </c:pt>
                <c:pt idx="18723">
                  <c:v>0</c:v>
                </c:pt>
                <c:pt idx="18724">
                  <c:v>0</c:v>
                </c:pt>
                <c:pt idx="18725">
                  <c:v>0</c:v>
                </c:pt>
                <c:pt idx="18726">
                  <c:v>0</c:v>
                </c:pt>
                <c:pt idx="18727">
                  <c:v>0</c:v>
                </c:pt>
                <c:pt idx="18728">
                  <c:v>0</c:v>
                </c:pt>
                <c:pt idx="18729">
                  <c:v>0</c:v>
                </c:pt>
                <c:pt idx="18730">
                  <c:v>0</c:v>
                </c:pt>
                <c:pt idx="18731">
                  <c:v>0</c:v>
                </c:pt>
                <c:pt idx="18732">
                  <c:v>0</c:v>
                </c:pt>
                <c:pt idx="18733">
                  <c:v>0</c:v>
                </c:pt>
                <c:pt idx="18734">
                  <c:v>0</c:v>
                </c:pt>
                <c:pt idx="18735">
                  <c:v>0</c:v>
                </c:pt>
                <c:pt idx="18736">
                  <c:v>0</c:v>
                </c:pt>
                <c:pt idx="18737">
                  <c:v>0</c:v>
                </c:pt>
                <c:pt idx="18738">
                  <c:v>0</c:v>
                </c:pt>
                <c:pt idx="18739">
                  <c:v>0</c:v>
                </c:pt>
                <c:pt idx="18740">
                  <c:v>0</c:v>
                </c:pt>
                <c:pt idx="18741">
                  <c:v>0</c:v>
                </c:pt>
                <c:pt idx="18742">
                  <c:v>0</c:v>
                </c:pt>
                <c:pt idx="18743">
                  <c:v>0</c:v>
                </c:pt>
                <c:pt idx="18744">
                  <c:v>0</c:v>
                </c:pt>
                <c:pt idx="18745">
                  <c:v>0</c:v>
                </c:pt>
                <c:pt idx="18746">
                  <c:v>0</c:v>
                </c:pt>
                <c:pt idx="18747">
                  <c:v>0</c:v>
                </c:pt>
                <c:pt idx="18748">
                  <c:v>0</c:v>
                </c:pt>
                <c:pt idx="18749">
                  <c:v>0</c:v>
                </c:pt>
                <c:pt idx="18750">
                  <c:v>0</c:v>
                </c:pt>
                <c:pt idx="18751">
                  <c:v>0</c:v>
                </c:pt>
                <c:pt idx="18752">
                  <c:v>0</c:v>
                </c:pt>
                <c:pt idx="18753">
                  <c:v>0</c:v>
                </c:pt>
                <c:pt idx="18754">
                  <c:v>0</c:v>
                </c:pt>
                <c:pt idx="18755">
                  <c:v>0</c:v>
                </c:pt>
                <c:pt idx="18756">
                  <c:v>0</c:v>
                </c:pt>
                <c:pt idx="18757">
                  <c:v>0</c:v>
                </c:pt>
                <c:pt idx="18758">
                  <c:v>0</c:v>
                </c:pt>
                <c:pt idx="18759">
                  <c:v>0</c:v>
                </c:pt>
                <c:pt idx="18760">
                  <c:v>0</c:v>
                </c:pt>
                <c:pt idx="18761">
                  <c:v>0</c:v>
                </c:pt>
                <c:pt idx="18762">
                  <c:v>0</c:v>
                </c:pt>
                <c:pt idx="18763">
                  <c:v>0</c:v>
                </c:pt>
                <c:pt idx="18764">
                  <c:v>0</c:v>
                </c:pt>
                <c:pt idx="18765">
                  <c:v>0</c:v>
                </c:pt>
                <c:pt idx="18766">
                  <c:v>0</c:v>
                </c:pt>
                <c:pt idx="18767">
                  <c:v>0</c:v>
                </c:pt>
                <c:pt idx="18768">
                  <c:v>0</c:v>
                </c:pt>
                <c:pt idx="18769">
                  <c:v>0</c:v>
                </c:pt>
                <c:pt idx="18770">
                  <c:v>0</c:v>
                </c:pt>
                <c:pt idx="18771">
                  <c:v>0</c:v>
                </c:pt>
                <c:pt idx="18772">
                  <c:v>0</c:v>
                </c:pt>
                <c:pt idx="18773">
                  <c:v>0</c:v>
                </c:pt>
                <c:pt idx="18774">
                  <c:v>0</c:v>
                </c:pt>
                <c:pt idx="18775">
                  <c:v>0</c:v>
                </c:pt>
                <c:pt idx="18776">
                  <c:v>0</c:v>
                </c:pt>
                <c:pt idx="18777">
                  <c:v>0</c:v>
                </c:pt>
                <c:pt idx="18778">
                  <c:v>0</c:v>
                </c:pt>
                <c:pt idx="18779">
                  <c:v>0</c:v>
                </c:pt>
                <c:pt idx="18780">
                  <c:v>0</c:v>
                </c:pt>
                <c:pt idx="18781">
                  <c:v>0</c:v>
                </c:pt>
                <c:pt idx="18782">
                  <c:v>0</c:v>
                </c:pt>
                <c:pt idx="18783">
                  <c:v>0</c:v>
                </c:pt>
                <c:pt idx="18784">
                  <c:v>0</c:v>
                </c:pt>
                <c:pt idx="18785">
                  <c:v>0</c:v>
                </c:pt>
                <c:pt idx="18786">
                  <c:v>0</c:v>
                </c:pt>
                <c:pt idx="18787">
                  <c:v>0</c:v>
                </c:pt>
                <c:pt idx="18788">
                  <c:v>0</c:v>
                </c:pt>
                <c:pt idx="18789">
                  <c:v>0</c:v>
                </c:pt>
                <c:pt idx="18790">
                  <c:v>0</c:v>
                </c:pt>
                <c:pt idx="18791">
                  <c:v>0</c:v>
                </c:pt>
                <c:pt idx="18792">
                  <c:v>0</c:v>
                </c:pt>
                <c:pt idx="18793">
                  <c:v>0</c:v>
                </c:pt>
                <c:pt idx="18794">
                  <c:v>0</c:v>
                </c:pt>
                <c:pt idx="18795">
                  <c:v>0</c:v>
                </c:pt>
                <c:pt idx="18796">
                  <c:v>0</c:v>
                </c:pt>
                <c:pt idx="18797">
                  <c:v>0</c:v>
                </c:pt>
                <c:pt idx="18798">
                  <c:v>0</c:v>
                </c:pt>
                <c:pt idx="18799">
                  <c:v>0</c:v>
                </c:pt>
                <c:pt idx="18800">
                  <c:v>0</c:v>
                </c:pt>
                <c:pt idx="18801">
                  <c:v>0</c:v>
                </c:pt>
                <c:pt idx="18802">
                  <c:v>0</c:v>
                </c:pt>
                <c:pt idx="18803">
                  <c:v>0</c:v>
                </c:pt>
                <c:pt idx="18804">
                  <c:v>0</c:v>
                </c:pt>
                <c:pt idx="18805">
                  <c:v>0</c:v>
                </c:pt>
                <c:pt idx="18806">
                  <c:v>0</c:v>
                </c:pt>
                <c:pt idx="18807">
                  <c:v>0</c:v>
                </c:pt>
                <c:pt idx="18808">
                  <c:v>0</c:v>
                </c:pt>
                <c:pt idx="18809">
                  <c:v>0</c:v>
                </c:pt>
                <c:pt idx="18810">
                  <c:v>0</c:v>
                </c:pt>
                <c:pt idx="18811">
                  <c:v>0</c:v>
                </c:pt>
                <c:pt idx="18812">
                  <c:v>0</c:v>
                </c:pt>
                <c:pt idx="18813">
                  <c:v>0</c:v>
                </c:pt>
                <c:pt idx="18814">
                  <c:v>0</c:v>
                </c:pt>
                <c:pt idx="18815">
                  <c:v>0</c:v>
                </c:pt>
                <c:pt idx="18816">
                  <c:v>0</c:v>
                </c:pt>
                <c:pt idx="18817">
                  <c:v>0</c:v>
                </c:pt>
                <c:pt idx="18818">
                  <c:v>0</c:v>
                </c:pt>
                <c:pt idx="18819">
                  <c:v>0</c:v>
                </c:pt>
                <c:pt idx="18820">
                  <c:v>0</c:v>
                </c:pt>
                <c:pt idx="18821">
                  <c:v>0</c:v>
                </c:pt>
                <c:pt idx="18822">
                  <c:v>0</c:v>
                </c:pt>
                <c:pt idx="18823">
                  <c:v>0</c:v>
                </c:pt>
                <c:pt idx="18824">
                  <c:v>0</c:v>
                </c:pt>
                <c:pt idx="18825">
                  <c:v>0</c:v>
                </c:pt>
                <c:pt idx="18826">
                  <c:v>0</c:v>
                </c:pt>
                <c:pt idx="18827">
                  <c:v>0</c:v>
                </c:pt>
                <c:pt idx="18828">
                  <c:v>0</c:v>
                </c:pt>
                <c:pt idx="18829">
                  <c:v>0</c:v>
                </c:pt>
                <c:pt idx="18830">
                  <c:v>0</c:v>
                </c:pt>
                <c:pt idx="18831">
                  <c:v>0</c:v>
                </c:pt>
                <c:pt idx="18832">
                  <c:v>0</c:v>
                </c:pt>
                <c:pt idx="18833">
                  <c:v>0</c:v>
                </c:pt>
                <c:pt idx="18834">
                  <c:v>0</c:v>
                </c:pt>
                <c:pt idx="18835">
                  <c:v>0</c:v>
                </c:pt>
                <c:pt idx="18836">
                  <c:v>0</c:v>
                </c:pt>
                <c:pt idx="18837">
                  <c:v>0</c:v>
                </c:pt>
                <c:pt idx="18838">
                  <c:v>0</c:v>
                </c:pt>
                <c:pt idx="18839">
                  <c:v>0</c:v>
                </c:pt>
                <c:pt idx="18840">
                  <c:v>0</c:v>
                </c:pt>
                <c:pt idx="18841">
                  <c:v>0</c:v>
                </c:pt>
                <c:pt idx="18842">
                  <c:v>0</c:v>
                </c:pt>
                <c:pt idx="18843">
                  <c:v>0</c:v>
                </c:pt>
                <c:pt idx="18844">
                  <c:v>0</c:v>
                </c:pt>
                <c:pt idx="18845">
                  <c:v>0</c:v>
                </c:pt>
                <c:pt idx="18846">
                  <c:v>0</c:v>
                </c:pt>
                <c:pt idx="18847">
                  <c:v>0</c:v>
                </c:pt>
                <c:pt idx="18848">
                  <c:v>0</c:v>
                </c:pt>
                <c:pt idx="18849">
                  <c:v>0</c:v>
                </c:pt>
                <c:pt idx="18850">
                  <c:v>0</c:v>
                </c:pt>
                <c:pt idx="18851">
                  <c:v>0</c:v>
                </c:pt>
                <c:pt idx="18852">
                  <c:v>0</c:v>
                </c:pt>
                <c:pt idx="18853">
                  <c:v>0</c:v>
                </c:pt>
                <c:pt idx="18854">
                  <c:v>0</c:v>
                </c:pt>
                <c:pt idx="18855">
                  <c:v>0</c:v>
                </c:pt>
                <c:pt idx="18856">
                  <c:v>0</c:v>
                </c:pt>
                <c:pt idx="18857">
                  <c:v>0</c:v>
                </c:pt>
                <c:pt idx="18858">
                  <c:v>0</c:v>
                </c:pt>
                <c:pt idx="18859">
                  <c:v>0</c:v>
                </c:pt>
                <c:pt idx="18860">
                  <c:v>0</c:v>
                </c:pt>
                <c:pt idx="18861">
                  <c:v>0</c:v>
                </c:pt>
                <c:pt idx="18862">
                  <c:v>0</c:v>
                </c:pt>
                <c:pt idx="18863">
                  <c:v>0</c:v>
                </c:pt>
                <c:pt idx="18864">
                  <c:v>0</c:v>
                </c:pt>
                <c:pt idx="18865">
                  <c:v>0</c:v>
                </c:pt>
                <c:pt idx="18866">
                  <c:v>0</c:v>
                </c:pt>
                <c:pt idx="18867">
                  <c:v>0</c:v>
                </c:pt>
                <c:pt idx="18868">
                  <c:v>0</c:v>
                </c:pt>
                <c:pt idx="18869">
                  <c:v>0</c:v>
                </c:pt>
                <c:pt idx="18870">
                  <c:v>0</c:v>
                </c:pt>
                <c:pt idx="18871">
                  <c:v>0</c:v>
                </c:pt>
                <c:pt idx="18872">
                  <c:v>0</c:v>
                </c:pt>
                <c:pt idx="18873">
                  <c:v>0</c:v>
                </c:pt>
                <c:pt idx="18874">
                  <c:v>0</c:v>
                </c:pt>
                <c:pt idx="18875">
                  <c:v>0</c:v>
                </c:pt>
                <c:pt idx="18876">
                  <c:v>0</c:v>
                </c:pt>
                <c:pt idx="18877">
                  <c:v>0</c:v>
                </c:pt>
                <c:pt idx="18878">
                  <c:v>0</c:v>
                </c:pt>
                <c:pt idx="18879">
                  <c:v>0</c:v>
                </c:pt>
                <c:pt idx="18880">
                  <c:v>0</c:v>
                </c:pt>
                <c:pt idx="18881">
                  <c:v>0</c:v>
                </c:pt>
                <c:pt idx="18882">
                  <c:v>0</c:v>
                </c:pt>
                <c:pt idx="18883">
                  <c:v>0</c:v>
                </c:pt>
                <c:pt idx="18884">
                  <c:v>0</c:v>
                </c:pt>
                <c:pt idx="18885">
                  <c:v>0</c:v>
                </c:pt>
                <c:pt idx="18886">
                  <c:v>0</c:v>
                </c:pt>
                <c:pt idx="18887">
                  <c:v>0</c:v>
                </c:pt>
                <c:pt idx="18888">
                  <c:v>0</c:v>
                </c:pt>
                <c:pt idx="18889">
                  <c:v>0</c:v>
                </c:pt>
                <c:pt idx="18890">
                  <c:v>0</c:v>
                </c:pt>
                <c:pt idx="18891">
                  <c:v>0</c:v>
                </c:pt>
                <c:pt idx="18892">
                  <c:v>0</c:v>
                </c:pt>
                <c:pt idx="18893">
                  <c:v>0</c:v>
                </c:pt>
                <c:pt idx="18894">
                  <c:v>0</c:v>
                </c:pt>
                <c:pt idx="18895">
                  <c:v>0</c:v>
                </c:pt>
                <c:pt idx="18896">
                  <c:v>0</c:v>
                </c:pt>
                <c:pt idx="18897">
                  <c:v>0</c:v>
                </c:pt>
                <c:pt idx="18898">
                  <c:v>0</c:v>
                </c:pt>
                <c:pt idx="18899">
                  <c:v>0</c:v>
                </c:pt>
                <c:pt idx="18900">
                  <c:v>0</c:v>
                </c:pt>
                <c:pt idx="18901">
                  <c:v>0</c:v>
                </c:pt>
                <c:pt idx="18902">
                  <c:v>0</c:v>
                </c:pt>
                <c:pt idx="18903">
                  <c:v>0</c:v>
                </c:pt>
                <c:pt idx="18904">
                  <c:v>0</c:v>
                </c:pt>
                <c:pt idx="18905">
                  <c:v>0</c:v>
                </c:pt>
                <c:pt idx="18906">
                  <c:v>0</c:v>
                </c:pt>
                <c:pt idx="18907">
                  <c:v>0</c:v>
                </c:pt>
                <c:pt idx="18908">
                  <c:v>0</c:v>
                </c:pt>
                <c:pt idx="18909">
                  <c:v>0</c:v>
                </c:pt>
                <c:pt idx="18910">
                  <c:v>0</c:v>
                </c:pt>
                <c:pt idx="18911">
                  <c:v>0</c:v>
                </c:pt>
                <c:pt idx="18912">
                  <c:v>0</c:v>
                </c:pt>
                <c:pt idx="18913">
                  <c:v>0</c:v>
                </c:pt>
                <c:pt idx="18914">
                  <c:v>0</c:v>
                </c:pt>
                <c:pt idx="18915">
                  <c:v>0</c:v>
                </c:pt>
                <c:pt idx="18916">
                  <c:v>0</c:v>
                </c:pt>
                <c:pt idx="18917">
                  <c:v>0</c:v>
                </c:pt>
                <c:pt idx="18918">
                  <c:v>0</c:v>
                </c:pt>
                <c:pt idx="18919">
                  <c:v>0</c:v>
                </c:pt>
                <c:pt idx="18920">
                  <c:v>0</c:v>
                </c:pt>
                <c:pt idx="18921">
                  <c:v>0</c:v>
                </c:pt>
                <c:pt idx="18922">
                  <c:v>0</c:v>
                </c:pt>
                <c:pt idx="18923">
                  <c:v>0</c:v>
                </c:pt>
                <c:pt idx="18924">
                  <c:v>0</c:v>
                </c:pt>
                <c:pt idx="18925">
                  <c:v>0</c:v>
                </c:pt>
                <c:pt idx="18926">
                  <c:v>0</c:v>
                </c:pt>
                <c:pt idx="18927">
                  <c:v>0</c:v>
                </c:pt>
                <c:pt idx="18928">
                  <c:v>0</c:v>
                </c:pt>
                <c:pt idx="18929">
                  <c:v>0</c:v>
                </c:pt>
                <c:pt idx="18930">
                  <c:v>0</c:v>
                </c:pt>
                <c:pt idx="18931">
                  <c:v>0</c:v>
                </c:pt>
                <c:pt idx="18932">
                  <c:v>0</c:v>
                </c:pt>
                <c:pt idx="18933">
                  <c:v>0</c:v>
                </c:pt>
                <c:pt idx="18934">
                  <c:v>0</c:v>
                </c:pt>
                <c:pt idx="18935">
                  <c:v>0</c:v>
                </c:pt>
                <c:pt idx="18936">
                  <c:v>0</c:v>
                </c:pt>
                <c:pt idx="18937">
                  <c:v>0</c:v>
                </c:pt>
                <c:pt idx="18938">
                  <c:v>0</c:v>
                </c:pt>
                <c:pt idx="18939">
                  <c:v>0</c:v>
                </c:pt>
                <c:pt idx="18940">
                  <c:v>0</c:v>
                </c:pt>
                <c:pt idx="18941">
                  <c:v>0</c:v>
                </c:pt>
                <c:pt idx="18942">
                  <c:v>0</c:v>
                </c:pt>
                <c:pt idx="18943">
                  <c:v>0</c:v>
                </c:pt>
                <c:pt idx="18944">
                  <c:v>0</c:v>
                </c:pt>
                <c:pt idx="18945">
                  <c:v>0</c:v>
                </c:pt>
                <c:pt idx="18946">
                  <c:v>0</c:v>
                </c:pt>
                <c:pt idx="18947">
                  <c:v>0</c:v>
                </c:pt>
                <c:pt idx="18948">
                  <c:v>0</c:v>
                </c:pt>
                <c:pt idx="18949">
                  <c:v>0</c:v>
                </c:pt>
                <c:pt idx="18950">
                  <c:v>0</c:v>
                </c:pt>
                <c:pt idx="18951">
                  <c:v>0</c:v>
                </c:pt>
                <c:pt idx="18952">
                  <c:v>0</c:v>
                </c:pt>
                <c:pt idx="18953">
                  <c:v>0</c:v>
                </c:pt>
                <c:pt idx="18954">
                  <c:v>0</c:v>
                </c:pt>
                <c:pt idx="18955">
                  <c:v>0</c:v>
                </c:pt>
                <c:pt idx="18956">
                  <c:v>0</c:v>
                </c:pt>
                <c:pt idx="18957">
                  <c:v>0</c:v>
                </c:pt>
                <c:pt idx="18958">
                  <c:v>0</c:v>
                </c:pt>
                <c:pt idx="18959">
                  <c:v>0</c:v>
                </c:pt>
                <c:pt idx="18960">
                  <c:v>0</c:v>
                </c:pt>
                <c:pt idx="18961">
                  <c:v>0</c:v>
                </c:pt>
                <c:pt idx="18962">
                  <c:v>0</c:v>
                </c:pt>
                <c:pt idx="18963">
                  <c:v>0</c:v>
                </c:pt>
                <c:pt idx="18964">
                  <c:v>0</c:v>
                </c:pt>
                <c:pt idx="18965">
                  <c:v>0</c:v>
                </c:pt>
                <c:pt idx="18966">
                  <c:v>0</c:v>
                </c:pt>
                <c:pt idx="18967">
                  <c:v>0</c:v>
                </c:pt>
                <c:pt idx="18968">
                  <c:v>0</c:v>
                </c:pt>
                <c:pt idx="18969">
                  <c:v>0</c:v>
                </c:pt>
                <c:pt idx="18970">
                  <c:v>0</c:v>
                </c:pt>
                <c:pt idx="18971">
                  <c:v>0</c:v>
                </c:pt>
                <c:pt idx="18972">
                  <c:v>0</c:v>
                </c:pt>
                <c:pt idx="18973">
                  <c:v>0</c:v>
                </c:pt>
                <c:pt idx="18974">
                  <c:v>0</c:v>
                </c:pt>
                <c:pt idx="18975">
                  <c:v>0</c:v>
                </c:pt>
                <c:pt idx="18976">
                  <c:v>0</c:v>
                </c:pt>
                <c:pt idx="18977">
                  <c:v>0</c:v>
                </c:pt>
                <c:pt idx="18978">
                  <c:v>0</c:v>
                </c:pt>
                <c:pt idx="18979">
                  <c:v>0</c:v>
                </c:pt>
                <c:pt idx="18980">
                  <c:v>0</c:v>
                </c:pt>
                <c:pt idx="18981">
                  <c:v>0</c:v>
                </c:pt>
                <c:pt idx="18982">
                  <c:v>0</c:v>
                </c:pt>
                <c:pt idx="18983">
                  <c:v>0</c:v>
                </c:pt>
                <c:pt idx="18984">
                  <c:v>0</c:v>
                </c:pt>
                <c:pt idx="18985">
                  <c:v>0</c:v>
                </c:pt>
                <c:pt idx="18986">
                  <c:v>0</c:v>
                </c:pt>
                <c:pt idx="18987">
                  <c:v>0</c:v>
                </c:pt>
                <c:pt idx="18988">
                  <c:v>0</c:v>
                </c:pt>
                <c:pt idx="18989">
                  <c:v>0</c:v>
                </c:pt>
                <c:pt idx="18990">
                  <c:v>0</c:v>
                </c:pt>
                <c:pt idx="18991">
                  <c:v>0</c:v>
                </c:pt>
                <c:pt idx="18992">
                  <c:v>0</c:v>
                </c:pt>
                <c:pt idx="18993">
                  <c:v>0</c:v>
                </c:pt>
                <c:pt idx="18994">
                  <c:v>0</c:v>
                </c:pt>
                <c:pt idx="18995">
                  <c:v>0</c:v>
                </c:pt>
                <c:pt idx="18996">
                  <c:v>0</c:v>
                </c:pt>
                <c:pt idx="18997">
                  <c:v>0</c:v>
                </c:pt>
                <c:pt idx="18998">
                  <c:v>0</c:v>
                </c:pt>
                <c:pt idx="18999">
                  <c:v>0</c:v>
                </c:pt>
                <c:pt idx="19000">
                  <c:v>0</c:v>
                </c:pt>
                <c:pt idx="19001">
                  <c:v>0</c:v>
                </c:pt>
                <c:pt idx="19002">
                  <c:v>0</c:v>
                </c:pt>
                <c:pt idx="19003">
                  <c:v>0</c:v>
                </c:pt>
                <c:pt idx="19004">
                  <c:v>0</c:v>
                </c:pt>
                <c:pt idx="19005">
                  <c:v>0</c:v>
                </c:pt>
                <c:pt idx="19006">
                  <c:v>0</c:v>
                </c:pt>
                <c:pt idx="19007">
                  <c:v>0</c:v>
                </c:pt>
                <c:pt idx="19008">
                  <c:v>0</c:v>
                </c:pt>
                <c:pt idx="19009">
                  <c:v>0</c:v>
                </c:pt>
                <c:pt idx="19010">
                  <c:v>0</c:v>
                </c:pt>
                <c:pt idx="19011">
                  <c:v>0</c:v>
                </c:pt>
                <c:pt idx="19012">
                  <c:v>0</c:v>
                </c:pt>
                <c:pt idx="19013">
                  <c:v>0</c:v>
                </c:pt>
                <c:pt idx="19014">
                  <c:v>0</c:v>
                </c:pt>
                <c:pt idx="19015">
                  <c:v>0</c:v>
                </c:pt>
                <c:pt idx="19016">
                  <c:v>0</c:v>
                </c:pt>
                <c:pt idx="19017">
                  <c:v>0</c:v>
                </c:pt>
                <c:pt idx="19018">
                  <c:v>0</c:v>
                </c:pt>
                <c:pt idx="19019">
                  <c:v>0</c:v>
                </c:pt>
                <c:pt idx="19020">
                  <c:v>0</c:v>
                </c:pt>
                <c:pt idx="19021">
                  <c:v>0</c:v>
                </c:pt>
                <c:pt idx="19022">
                  <c:v>0</c:v>
                </c:pt>
                <c:pt idx="19023">
                  <c:v>0</c:v>
                </c:pt>
                <c:pt idx="19024">
                  <c:v>0</c:v>
                </c:pt>
                <c:pt idx="19025">
                  <c:v>0</c:v>
                </c:pt>
                <c:pt idx="19026">
                  <c:v>0</c:v>
                </c:pt>
                <c:pt idx="19027">
                  <c:v>0</c:v>
                </c:pt>
                <c:pt idx="19028">
                  <c:v>0</c:v>
                </c:pt>
                <c:pt idx="19029">
                  <c:v>0</c:v>
                </c:pt>
                <c:pt idx="19030">
                  <c:v>0</c:v>
                </c:pt>
                <c:pt idx="19031">
                  <c:v>0</c:v>
                </c:pt>
                <c:pt idx="19032">
                  <c:v>0</c:v>
                </c:pt>
                <c:pt idx="19033">
                  <c:v>0</c:v>
                </c:pt>
                <c:pt idx="19034">
                  <c:v>0</c:v>
                </c:pt>
                <c:pt idx="19035">
                  <c:v>0</c:v>
                </c:pt>
                <c:pt idx="19036">
                  <c:v>0</c:v>
                </c:pt>
                <c:pt idx="19037">
                  <c:v>0</c:v>
                </c:pt>
                <c:pt idx="19038">
                  <c:v>0</c:v>
                </c:pt>
                <c:pt idx="19039">
                  <c:v>0</c:v>
                </c:pt>
                <c:pt idx="19040">
                  <c:v>0</c:v>
                </c:pt>
                <c:pt idx="19041">
                  <c:v>0</c:v>
                </c:pt>
                <c:pt idx="19042">
                  <c:v>0</c:v>
                </c:pt>
                <c:pt idx="19043">
                  <c:v>0</c:v>
                </c:pt>
                <c:pt idx="19044">
                  <c:v>0</c:v>
                </c:pt>
                <c:pt idx="19045">
                  <c:v>0</c:v>
                </c:pt>
                <c:pt idx="19046">
                  <c:v>0</c:v>
                </c:pt>
                <c:pt idx="19047">
                  <c:v>0</c:v>
                </c:pt>
                <c:pt idx="19048">
                  <c:v>0</c:v>
                </c:pt>
                <c:pt idx="19049">
                  <c:v>0</c:v>
                </c:pt>
                <c:pt idx="19050">
                  <c:v>0</c:v>
                </c:pt>
                <c:pt idx="19051">
                  <c:v>0</c:v>
                </c:pt>
                <c:pt idx="19052">
                  <c:v>0</c:v>
                </c:pt>
                <c:pt idx="19053">
                  <c:v>0</c:v>
                </c:pt>
                <c:pt idx="19054">
                  <c:v>0</c:v>
                </c:pt>
                <c:pt idx="19055">
                  <c:v>0</c:v>
                </c:pt>
                <c:pt idx="19056">
                  <c:v>0</c:v>
                </c:pt>
                <c:pt idx="19057">
                  <c:v>0</c:v>
                </c:pt>
                <c:pt idx="19058">
                  <c:v>0</c:v>
                </c:pt>
                <c:pt idx="19059">
                  <c:v>0</c:v>
                </c:pt>
                <c:pt idx="19060">
                  <c:v>0</c:v>
                </c:pt>
                <c:pt idx="19061">
                  <c:v>0</c:v>
                </c:pt>
                <c:pt idx="19062">
                  <c:v>0</c:v>
                </c:pt>
                <c:pt idx="19063">
                  <c:v>0</c:v>
                </c:pt>
                <c:pt idx="19064">
                  <c:v>0</c:v>
                </c:pt>
                <c:pt idx="19065">
                  <c:v>0</c:v>
                </c:pt>
                <c:pt idx="19066">
                  <c:v>0</c:v>
                </c:pt>
                <c:pt idx="19067">
                  <c:v>0</c:v>
                </c:pt>
                <c:pt idx="19068">
                  <c:v>0</c:v>
                </c:pt>
                <c:pt idx="19069">
                  <c:v>0</c:v>
                </c:pt>
                <c:pt idx="19070">
                  <c:v>0</c:v>
                </c:pt>
                <c:pt idx="19071">
                  <c:v>0</c:v>
                </c:pt>
                <c:pt idx="19072">
                  <c:v>0</c:v>
                </c:pt>
                <c:pt idx="19073">
                  <c:v>0</c:v>
                </c:pt>
                <c:pt idx="19074">
                  <c:v>0</c:v>
                </c:pt>
                <c:pt idx="19075">
                  <c:v>0</c:v>
                </c:pt>
                <c:pt idx="19076">
                  <c:v>0</c:v>
                </c:pt>
                <c:pt idx="19077">
                  <c:v>0</c:v>
                </c:pt>
                <c:pt idx="19078">
                  <c:v>0</c:v>
                </c:pt>
                <c:pt idx="19079">
                  <c:v>0</c:v>
                </c:pt>
                <c:pt idx="19080">
                  <c:v>0</c:v>
                </c:pt>
                <c:pt idx="19081">
                  <c:v>0</c:v>
                </c:pt>
                <c:pt idx="19082">
                  <c:v>0</c:v>
                </c:pt>
                <c:pt idx="19083">
                  <c:v>0</c:v>
                </c:pt>
                <c:pt idx="19084">
                  <c:v>0</c:v>
                </c:pt>
                <c:pt idx="19085">
                  <c:v>0</c:v>
                </c:pt>
                <c:pt idx="19086">
                  <c:v>0</c:v>
                </c:pt>
                <c:pt idx="19087">
                  <c:v>0</c:v>
                </c:pt>
                <c:pt idx="19088">
                  <c:v>0</c:v>
                </c:pt>
                <c:pt idx="19089">
                  <c:v>0</c:v>
                </c:pt>
                <c:pt idx="19090">
                  <c:v>0</c:v>
                </c:pt>
                <c:pt idx="19091">
                  <c:v>0</c:v>
                </c:pt>
                <c:pt idx="19092">
                  <c:v>0</c:v>
                </c:pt>
                <c:pt idx="19093">
                  <c:v>0</c:v>
                </c:pt>
                <c:pt idx="19094">
                  <c:v>0</c:v>
                </c:pt>
                <c:pt idx="19095">
                  <c:v>0</c:v>
                </c:pt>
                <c:pt idx="19096">
                  <c:v>0</c:v>
                </c:pt>
                <c:pt idx="19097">
                  <c:v>0</c:v>
                </c:pt>
                <c:pt idx="19098">
                  <c:v>0</c:v>
                </c:pt>
                <c:pt idx="19099">
                  <c:v>0</c:v>
                </c:pt>
                <c:pt idx="19100">
                  <c:v>0</c:v>
                </c:pt>
                <c:pt idx="19101">
                  <c:v>0</c:v>
                </c:pt>
                <c:pt idx="19102">
                  <c:v>0</c:v>
                </c:pt>
                <c:pt idx="19103">
                  <c:v>0</c:v>
                </c:pt>
                <c:pt idx="19104">
                  <c:v>0</c:v>
                </c:pt>
                <c:pt idx="19105">
                  <c:v>0</c:v>
                </c:pt>
                <c:pt idx="19106">
                  <c:v>0</c:v>
                </c:pt>
                <c:pt idx="19107">
                  <c:v>0</c:v>
                </c:pt>
                <c:pt idx="19108">
                  <c:v>0</c:v>
                </c:pt>
                <c:pt idx="19109">
                  <c:v>0</c:v>
                </c:pt>
                <c:pt idx="19110">
                  <c:v>0</c:v>
                </c:pt>
                <c:pt idx="19111">
                  <c:v>0</c:v>
                </c:pt>
                <c:pt idx="19112">
                  <c:v>0</c:v>
                </c:pt>
                <c:pt idx="19113">
                  <c:v>0</c:v>
                </c:pt>
                <c:pt idx="19114">
                  <c:v>0</c:v>
                </c:pt>
                <c:pt idx="19115">
                  <c:v>0</c:v>
                </c:pt>
                <c:pt idx="19116">
                  <c:v>0</c:v>
                </c:pt>
                <c:pt idx="19117">
                  <c:v>0</c:v>
                </c:pt>
                <c:pt idx="19118">
                  <c:v>0</c:v>
                </c:pt>
                <c:pt idx="19119">
                  <c:v>0</c:v>
                </c:pt>
                <c:pt idx="19120">
                  <c:v>0</c:v>
                </c:pt>
                <c:pt idx="19121">
                  <c:v>0</c:v>
                </c:pt>
                <c:pt idx="19122">
                  <c:v>0</c:v>
                </c:pt>
                <c:pt idx="19123">
                  <c:v>0</c:v>
                </c:pt>
                <c:pt idx="19124">
                  <c:v>0</c:v>
                </c:pt>
                <c:pt idx="19125">
                  <c:v>0</c:v>
                </c:pt>
                <c:pt idx="19126">
                  <c:v>0</c:v>
                </c:pt>
                <c:pt idx="19127">
                  <c:v>0</c:v>
                </c:pt>
                <c:pt idx="19128">
                  <c:v>0</c:v>
                </c:pt>
                <c:pt idx="19129">
                  <c:v>0</c:v>
                </c:pt>
                <c:pt idx="19130">
                  <c:v>0</c:v>
                </c:pt>
                <c:pt idx="19131">
                  <c:v>0</c:v>
                </c:pt>
                <c:pt idx="19132">
                  <c:v>0</c:v>
                </c:pt>
                <c:pt idx="19133">
                  <c:v>0</c:v>
                </c:pt>
                <c:pt idx="19134">
                  <c:v>0</c:v>
                </c:pt>
                <c:pt idx="19135">
                  <c:v>0</c:v>
                </c:pt>
                <c:pt idx="19136">
                  <c:v>0</c:v>
                </c:pt>
                <c:pt idx="19137">
                  <c:v>0</c:v>
                </c:pt>
                <c:pt idx="19138">
                  <c:v>0</c:v>
                </c:pt>
                <c:pt idx="19139">
                  <c:v>0</c:v>
                </c:pt>
                <c:pt idx="19140">
                  <c:v>0</c:v>
                </c:pt>
                <c:pt idx="19141">
                  <c:v>0</c:v>
                </c:pt>
                <c:pt idx="19142">
                  <c:v>0</c:v>
                </c:pt>
                <c:pt idx="19143">
                  <c:v>0</c:v>
                </c:pt>
                <c:pt idx="19144">
                  <c:v>0</c:v>
                </c:pt>
                <c:pt idx="19145">
                  <c:v>0</c:v>
                </c:pt>
                <c:pt idx="19146">
                  <c:v>0</c:v>
                </c:pt>
                <c:pt idx="19147">
                  <c:v>0</c:v>
                </c:pt>
                <c:pt idx="19148">
                  <c:v>0</c:v>
                </c:pt>
                <c:pt idx="19149">
                  <c:v>0</c:v>
                </c:pt>
                <c:pt idx="19150">
                  <c:v>0</c:v>
                </c:pt>
                <c:pt idx="19151">
                  <c:v>0</c:v>
                </c:pt>
                <c:pt idx="19152">
                  <c:v>0</c:v>
                </c:pt>
                <c:pt idx="19153">
                  <c:v>0</c:v>
                </c:pt>
                <c:pt idx="19154">
                  <c:v>0</c:v>
                </c:pt>
                <c:pt idx="19155">
                  <c:v>0</c:v>
                </c:pt>
                <c:pt idx="19156">
                  <c:v>0</c:v>
                </c:pt>
                <c:pt idx="19157">
                  <c:v>0</c:v>
                </c:pt>
                <c:pt idx="19158">
                  <c:v>0</c:v>
                </c:pt>
                <c:pt idx="19159">
                  <c:v>0</c:v>
                </c:pt>
                <c:pt idx="19160">
                  <c:v>0</c:v>
                </c:pt>
                <c:pt idx="19161">
                  <c:v>0</c:v>
                </c:pt>
                <c:pt idx="19162">
                  <c:v>0</c:v>
                </c:pt>
                <c:pt idx="19163">
                  <c:v>0</c:v>
                </c:pt>
                <c:pt idx="19164">
                  <c:v>0</c:v>
                </c:pt>
                <c:pt idx="19165">
                  <c:v>0</c:v>
                </c:pt>
                <c:pt idx="19166">
                  <c:v>0</c:v>
                </c:pt>
                <c:pt idx="19167">
                  <c:v>0</c:v>
                </c:pt>
                <c:pt idx="19168">
                  <c:v>0</c:v>
                </c:pt>
                <c:pt idx="19169">
                  <c:v>0</c:v>
                </c:pt>
                <c:pt idx="19170">
                  <c:v>0</c:v>
                </c:pt>
                <c:pt idx="19171">
                  <c:v>0</c:v>
                </c:pt>
                <c:pt idx="19172">
                  <c:v>0</c:v>
                </c:pt>
                <c:pt idx="19173">
                  <c:v>0</c:v>
                </c:pt>
                <c:pt idx="19174">
                  <c:v>0</c:v>
                </c:pt>
                <c:pt idx="19175">
                  <c:v>0</c:v>
                </c:pt>
                <c:pt idx="19176">
                  <c:v>0</c:v>
                </c:pt>
                <c:pt idx="19177">
                  <c:v>0</c:v>
                </c:pt>
                <c:pt idx="19178">
                  <c:v>0</c:v>
                </c:pt>
                <c:pt idx="19179">
                  <c:v>0</c:v>
                </c:pt>
                <c:pt idx="19180">
                  <c:v>0</c:v>
                </c:pt>
                <c:pt idx="19181">
                  <c:v>0</c:v>
                </c:pt>
                <c:pt idx="19182">
                  <c:v>0</c:v>
                </c:pt>
                <c:pt idx="19183">
                  <c:v>0</c:v>
                </c:pt>
                <c:pt idx="19184">
                  <c:v>0</c:v>
                </c:pt>
                <c:pt idx="19185">
                  <c:v>0</c:v>
                </c:pt>
                <c:pt idx="19186">
                  <c:v>0</c:v>
                </c:pt>
                <c:pt idx="19187">
                  <c:v>0</c:v>
                </c:pt>
                <c:pt idx="19188">
                  <c:v>0</c:v>
                </c:pt>
                <c:pt idx="19189">
                  <c:v>0</c:v>
                </c:pt>
                <c:pt idx="19190">
                  <c:v>0</c:v>
                </c:pt>
                <c:pt idx="19191">
                  <c:v>0</c:v>
                </c:pt>
                <c:pt idx="19192">
                  <c:v>0</c:v>
                </c:pt>
                <c:pt idx="19193">
                  <c:v>0</c:v>
                </c:pt>
                <c:pt idx="19194">
                  <c:v>0</c:v>
                </c:pt>
                <c:pt idx="19195">
                  <c:v>0</c:v>
                </c:pt>
                <c:pt idx="19196">
                  <c:v>0</c:v>
                </c:pt>
                <c:pt idx="19197">
                  <c:v>0</c:v>
                </c:pt>
                <c:pt idx="19198">
                  <c:v>0</c:v>
                </c:pt>
                <c:pt idx="19199">
                  <c:v>0</c:v>
                </c:pt>
                <c:pt idx="19200">
                  <c:v>0</c:v>
                </c:pt>
                <c:pt idx="19201">
                  <c:v>0</c:v>
                </c:pt>
                <c:pt idx="19202">
                  <c:v>0</c:v>
                </c:pt>
                <c:pt idx="19203">
                  <c:v>0</c:v>
                </c:pt>
                <c:pt idx="19204">
                  <c:v>0</c:v>
                </c:pt>
                <c:pt idx="19205">
                  <c:v>0</c:v>
                </c:pt>
                <c:pt idx="19206">
                  <c:v>0</c:v>
                </c:pt>
                <c:pt idx="19207">
                  <c:v>0</c:v>
                </c:pt>
                <c:pt idx="19208">
                  <c:v>0</c:v>
                </c:pt>
                <c:pt idx="19209">
                  <c:v>0</c:v>
                </c:pt>
                <c:pt idx="19210">
                  <c:v>0</c:v>
                </c:pt>
                <c:pt idx="19211">
                  <c:v>0</c:v>
                </c:pt>
                <c:pt idx="19212">
                  <c:v>0</c:v>
                </c:pt>
                <c:pt idx="19213">
                  <c:v>0</c:v>
                </c:pt>
                <c:pt idx="19214">
                  <c:v>0</c:v>
                </c:pt>
                <c:pt idx="19215">
                  <c:v>0</c:v>
                </c:pt>
                <c:pt idx="19216">
                  <c:v>0</c:v>
                </c:pt>
                <c:pt idx="19217">
                  <c:v>0</c:v>
                </c:pt>
                <c:pt idx="19218">
                  <c:v>0</c:v>
                </c:pt>
                <c:pt idx="19219">
                  <c:v>0</c:v>
                </c:pt>
                <c:pt idx="19220">
                  <c:v>0</c:v>
                </c:pt>
                <c:pt idx="19221">
                  <c:v>0</c:v>
                </c:pt>
                <c:pt idx="19222">
                  <c:v>0</c:v>
                </c:pt>
                <c:pt idx="19223">
                  <c:v>0</c:v>
                </c:pt>
                <c:pt idx="19224">
                  <c:v>0</c:v>
                </c:pt>
                <c:pt idx="19225">
                  <c:v>0</c:v>
                </c:pt>
                <c:pt idx="19226">
                  <c:v>0</c:v>
                </c:pt>
                <c:pt idx="19227">
                  <c:v>0</c:v>
                </c:pt>
                <c:pt idx="19228">
                  <c:v>0</c:v>
                </c:pt>
                <c:pt idx="19229">
                  <c:v>0</c:v>
                </c:pt>
                <c:pt idx="19230">
                  <c:v>0</c:v>
                </c:pt>
                <c:pt idx="19231">
                  <c:v>0</c:v>
                </c:pt>
                <c:pt idx="19232">
                  <c:v>0</c:v>
                </c:pt>
                <c:pt idx="19233">
                  <c:v>0</c:v>
                </c:pt>
                <c:pt idx="19234">
                  <c:v>0</c:v>
                </c:pt>
                <c:pt idx="19235">
                  <c:v>0</c:v>
                </c:pt>
                <c:pt idx="19236">
                  <c:v>0</c:v>
                </c:pt>
                <c:pt idx="19237">
                  <c:v>0</c:v>
                </c:pt>
                <c:pt idx="19238">
                  <c:v>0</c:v>
                </c:pt>
                <c:pt idx="19239">
                  <c:v>0</c:v>
                </c:pt>
                <c:pt idx="19240">
                  <c:v>0</c:v>
                </c:pt>
                <c:pt idx="19241">
                  <c:v>0</c:v>
                </c:pt>
                <c:pt idx="19242">
                  <c:v>0</c:v>
                </c:pt>
                <c:pt idx="19243">
                  <c:v>0</c:v>
                </c:pt>
                <c:pt idx="19244">
                  <c:v>0</c:v>
                </c:pt>
                <c:pt idx="19245">
                  <c:v>0</c:v>
                </c:pt>
                <c:pt idx="19246">
                  <c:v>0</c:v>
                </c:pt>
                <c:pt idx="19247">
                  <c:v>0</c:v>
                </c:pt>
                <c:pt idx="19248">
                  <c:v>0</c:v>
                </c:pt>
                <c:pt idx="19249">
                  <c:v>0</c:v>
                </c:pt>
                <c:pt idx="19250">
                  <c:v>0</c:v>
                </c:pt>
                <c:pt idx="19251">
                  <c:v>0</c:v>
                </c:pt>
                <c:pt idx="19252">
                  <c:v>0</c:v>
                </c:pt>
                <c:pt idx="19253">
                  <c:v>0</c:v>
                </c:pt>
                <c:pt idx="19254">
                  <c:v>0</c:v>
                </c:pt>
                <c:pt idx="19255">
                  <c:v>0</c:v>
                </c:pt>
                <c:pt idx="19256">
                  <c:v>0</c:v>
                </c:pt>
                <c:pt idx="19257">
                  <c:v>0</c:v>
                </c:pt>
                <c:pt idx="19258">
                  <c:v>0</c:v>
                </c:pt>
                <c:pt idx="19259">
                  <c:v>0</c:v>
                </c:pt>
                <c:pt idx="19260">
                  <c:v>0</c:v>
                </c:pt>
                <c:pt idx="19261">
                  <c:v>0</c:v>
                </c:pt>
                <c:pt idx="19262">
                  <c:v>0</c:v>
                </c:pt>
                <c:pt idx="19263">
                  <c:v>0</c:v>
                </c:pt>
                <c:pt idx="19264">
                  <c:v>0</c:v>
                </c:pt>
                <c:pt idx="19265">
                  <c:v>0</c:v>
                </c:pt>
                <c:pt idx="19266">
                  <c:v>0</c:v>
                </c:pt>
                <c:pt idx="19267">
                  <c:v>0</c:v>
                </c:pt>
                <c:pt idx="19268">
                  <c:v>0</c:v>
                </c:pt>
                <c:pt idx="19269">
                  <c:v>0</c:v>
                </c:pt>
                <c:pt idx="19270">
                  <c:v>0</c:v>
                </c:pt>
                <c:pt idx="19271">
                  <c:v>0</c:v>
                </c:pt>
                <c:pt idx="19272">
                  <c:v>0</c:v>
                </c:pt>
                <c:pt idx="19273">
                  <c:v>0</c:v>
                </c:pt>
                <c:pt idx="19274">
                  <c:v>0</c:v>
                </c:pt>
                <c:pt idx="19275">
                  <c:v>0</c:v>
                </c:pt>
                <c:pt idx="19276">
                  <c:v>0</c:v>
                </c:pt>
                <c:pt idx="19277">
                  <c:v>0</c:v>
                </c:pt>
                <c:pt idx="19278">
                  <c:v>0</c:v>
                </c:pt>
                <c:pt idx="19279">
                  <c:v>0</c:v>
                </c:pt>
                <c:pt idx="19280">
                  <c:v>0</c:v>
                </c:pt>
                <c:pt idx="19281">
                  <c:v>0</c:v>
                </c:pt>
                <c:pt idx="19282">
                  <c:v>0</c:v>
                </c:pt>
                <c:pt idx="19283">
                  <c:v>0</c:v>
                </c:pt>
                <c:pt idx="19284">
                  <c:v>0</c:v>
                </c:pt>
                <c:pt idx="19285">
                  <c:v>0</c:v>
                </c:pt>
                <c:pt idx="19286">
                  <c:v>0</c:v>
                </c:pt>
                <c:pt idx="19287">
                  <c:v>0</c:v>
                </c:pt>
                <c:pt idx="19288">
                  <c:v>0</c:v>
                </c:pt>
                <c:pt idx="19289">
                  <c:v>0</c:v>
                </c:pt>
                <c:pt idx="19290">
                  <c:v>0</c:v>
                </c:pt>
                <c:pt idx="19291">
                  <c:v>0</c:v>
                </c:pt>
                <c:pt idx="19292">
                  <c:v>0</c:v>
                </c:pt>
                <c:pt idx="19293">
                  <c:v>0</c:v>
                </c:pt>
                <c:pt idx="19294">
                  <c:v>0</c:v>
                </c:pt>
                <c:pt idx="19295">
                  <c:v>0</c:v>
                </c:pt>
                <c:pt idx="19296">
                  <c:v>0</c:v>
                </c:pt>
                <c:pt idx="19297">
                  <c:v>0</c:v>
                </c:pt>
                <c:pt idx="19298">
                  <c:v>0</c:v>
                </c:pt>
                <c:pt idx="19299">
                  <c:v>0</c:v>
                </c:pt>
                <c:pt idx="19300">
                  <c:v>0</c:v>
                </c:pt>
                <c:pt idx="19301">
                  <c:v>0</c:v>
                </c:pt>
                <c:pt idx="19302">
                  <c:v>0</c:v>
                </c:pt>
                <c:pt idx="19303">
                  <c:v>0</c:v>
                </c:pt>
                <c:pt idx="19304">
                  <c:v>0</c:v>
                </c:pt>
                <c:pt idx="19305">
                  <c:v>0</c:v>
                </c:pt>
                <c:pt idx="19306">
                  <c:v>0</c:v>
                </c:pt>
                <c:pt idx="19307">
                  <c:v>0</c:v>
                </c:pt>
                <c:pt idx="19308">
                  <c:v>0</c:v>
                </c:pt>
                <c:pt idx="19309">
                  <c:v>0</c:v>
                </c:pt>
                <c:pt idx="19310">
                  <c:v>0</c:v>
                </c:pt>
                <c:pt idx="19311">
                  <c:v>0</c:v>
                </c:pt>
                <c:pt idx="19312">
                  <c:v>0</c:v>
                </c:pt>
                <c:pt idx="19313">
                  <c:v>0</c:v>
                </c:pt>
                <c:pt idx="19314">
                  <c:v>0</c:v>
                </c:pt>
                <c:pt idx="19315">
                  <c:v>0</c:v>
                </c:pt>
                <c:pt idx="19316">
                  <c:v>0</c:v>
                </c:pt>
                <c:pt idx="19317">
                  <c:v>0</c:v>
                </c:pt>
                <c:pt idx="19318">
                  <c:v>0</c:v>
                </c:pt>
                <c:pt idx="19319">
                  <c:v>0</c:v>
                </c:pt>
                <c:pt idx="19320">
                  <c:v>0</c:v>
                </c:pt>
                <c:pt idx="19321">
                  <c:v>0</c:v>
                </c:pt>
                <c:pt idx="19322">
                  <c:v>0</c:v>
                </c:pt>
                <c:pt idx="19323">
                  <c:v>0</c:v>
                </c:pt>
                <c:pt idx="19324">
                  <c:v>0</c:v>
                </c:pt>
                <c:pt idx="19325">
                  <c:v>0</c:v>
                </c:pt>
                <c:pt idx="19326">
                  <c:v>0</c:v>
                </c:pt>
                <c:pt idx="19327">
                  <c:v>0</c:v>
                </c:pt>
                <c:pt idx="19328">
                  <c:v>0</c:v>
                </c:pt>
                <c:pt idx="19329">
                  <c:v>0</c:v>
                </c:pt>
                <c:pt idx="19330">
                  <c:v>0</c:v>
                </c:pt>
                <c:pt idx="19331">
                  <c:v>0</c:v>
                </c:pt>
                <c:pt idx="19332">
                  <c:v>0</c:v>
                </c:pt>
                <c:pt idx="19333">
                  <c:v>0</c:v>
                </c:pt>
                <c:pt idx="19334">
                  <c:v>0</c:v>
                </c:pt>
                <c:pt idx="19335">
                  <c:v>0</c:v>
                </c:pt>
                <c:pt idx="19336">
                  <c:v>0</c:v>
                </c:pt>
                <c:pt idx="19337">
                  <c:v>0</c:v>
                </c:pt>
                <c:pt idx="19338">
                  <c:v>0</c:v>
                </c:pt>
                <c:pt idx="19339">
                  <c:v>0</c:v>
                </c:pt>
                <c:pt idx="19340">
                  <c:v>0</c:v>
                </c:pt>
                <c:pt idx="19341">
                  <c:v>0</c:v>
                </c:pt>
                <c:pt idx="19342">
                  <c:v>0</c:v>
                </c:pt>
                <c:pt idx="19343">
                  <c:v>0</c:v>
                </c:pt>
                <c:pt idx="19344">
                  <c:v>0</c:v>
                </c:pt>
                <c:pt idx="19345">
                  <c:v>0</c:v>
                </c:pt>
                <c:pt idx="19346">
                  <c:v>0</c:v>
                </c:pt>
                <c:pt idx="19347">
                  <c:v>0</c:v>
                </c:pt>
                <c:pt idx="19348">
                  <c:v>0</c:v>
                </c:pt>
                <c:pt idx="19349">
                  <c:v>0</c:v>
                </c:pt>
                <c:pt idx="19350">
                  <c:v>0</c:v>
                </c:pt>
                <c:pt idx="19351">
                  <c:v>0</c:v>
                </c:pt>
                <c:pt idx="19352">
                  <c:v>0</c:v>
                </c:pt>
                <c:pt idx="19353">
                  <c:v>0</c:v>
                </c:pt>
                <c:pt idx="19354">
                  <c:v>0</c:v>
                </c:pt>
                <c:pt idx="19355">
                  <c:v>0</c:v>
                </c:pt>
                <c:pt idx="19356">
                  <c:v>0</c:v>
                </c:pt>
                <c:pt idx="19357">
                  <c:v>0</c:v>
                </c:pt>
                <c:pt idx="19358">
                  <c:v>0</c:v>
                </c:pt>
                <c:pt idx="19359">
                  <c:v>0</c:v>
                </c:pt>
                <c:pt idx="19360">
                  <c:v>0</c:v>
                </c:pt>
                <c:pt idx="19361">
                  <c:v>0</c:v>
                </c:pt>
                <c:pt idx="19362">
                  <c:v>0</c:v>
                </c:pt>
                <c:pt idx="19363">
                  <c:v>0</c:v>
                </c:pt>
                <c:pt idx="19364">
                  <c:v>0</c:v>
                </c:pt>
                <c:pt idx="19365">
                  <c:v>0</c:v>
                </c:pt>
                <c:pt idx="19366">
                  <c:v>0</c:v>
                </c:pt>
                <c:pt idx="19367">
                  <c:v>0</c:v>
                </c:pt>
                <c:pt idx="19368">
                  <c:v>0</c:v>
                </c:pt>
                <c:pt idx="19369">
                  <c:v>0</c:v>
                </c:pt>
                <c:pt idx="19370">
                  <c:v>0</c:v>
                </c:pt>
                <c:pt idx="19371">
                  <c:v>0</c:v>
                </c:pt>
                <c:pt idx="19372">
                  <c:v>0</c:v>
                </c:pt>
                <c:pt idx="19373">
                  <c:v>0</c:v>
                </c:pt>
                <c:pt idx="19374">
                  <c:v>0</c:v>
                </c:pt>
                <c:pt idx="19375">
                  <c:v>0</c:v>
                </c:pt>
                <c:pt idx="19376">
                  <c:v>0</c:v>
                </c:pt>
                <c:pt idx="19377">
                  <c:v>0</c:v>
                </c:pt>
                <c:pt idx="19378">
                  <c:v>0</c:v>
                </c:pt>
                <c:pt idx="19379">
                  <c:v>0</c:v>
                </c:pt>
                <c:pt idx="19380">
                  <c:v>0</c:v>
                </c:pt>
                <c:pt idx="19381">
                  <c:v>0</c:v>
                </c:pt>
                <c:pt idx="19382">
                  <c:v>0</c:v>
                </c:pt>
                <c:pt idx="19383">
                  <c:v>0</c:v>
                </c:pt>
                <c:pt idx="19384">
                  <c:v>0</c:v>
                </c:pt>
                <c:pt idx="19385">
                  <c:v>0</c:v>
                </c:pt>
                <c:pt idx="19386">
                  <c:v>0</c:v>
                </c:pt>
                <c:pt idx="19387">
                  <c:v>0</c:v>
                </c:pt>
                <c:pt idx="19388">
                  <c:v>0</c:v>
                </c:pt>
                <c:pt idx="19389">
                  <c:v>0</c:v>
                </c:pt>
                <c:pt idx="19390">
                  <c:v>0</c:v>
                </c:pt>
                <c:pt idx="19391">
                  <c:v>0</c:v>
                </c:pt>
                <c:pt idx="19392">
                  <c:v>0</c:v>
                </c:pt>
                <c:pt idx="19393">
                  <c:v>0</c:v>
                </c:pt>
                <c:pt idx="19394">
                  <c:v>0</c:v>
                </c:pt>
                <c:pt idx="19395">
                  <c:v>0</c:v>
                </c:pt>
                <c:pt idx="19396">
                  <c:v>0</c:v>
                </c:pt>
                <c:pt idx="19397">
                  <c:v>0</c:v>
                </c:pt>
                <c:pt idx="19398">
                  <c:v>0</c:v>
                </c:pt>
                <c:pt idx="19399">
                  <c:v>0</c:v>
                </c:pt>
                <c:pt idx="19400">
                  <c:v>0</c:v>
                </c:pt>
                <c:pt idx="19401">
                  <c:v>0</c:v>
                </c:pt>
                <c:pt idx="19402">
                  <c:v>0</c:v>
                </c:pt>
                <c:pt idx="19403">
                  <c:v>0</c:v>
                </c:pt>
                <c:pt idx="19404">
                  <c:v>0</c:v>
                </c:pt>
                <c:pt idx="19405">
                  <c:v>0</c:v>
                </c:pt>
                <c:pt idx="19406">
                  <c:v>0</c:v>
                </c:pt>
                <c:pt idx="19407">
                  <c:v>0</c:v>
                </c:pt>
                <c:pt idx="19408">
                  <c:v>0</c:v>
                </c:pt>
                <c:pt idx="19409">
                  <c:v>0</c:v>
                </c:pt>
                <c:pt idx="19410">
                  <c:v>0</c:v>
                </c:pt>
                <c:pt idx="19411">
                  <c:v>0</c:v>
                </c:pt>
                <c:pt idx="19412">
                  <c:v>0</c:v>
                </c:pt>
                <c:pt idx="19413">
                  <c:v>0</c:v>
                </c:pt>
                <c:pt idx="19414">
                  <c:v>0</c:v>
                </c:pt>
                <c:pt idx="19415">
                  <c:v>0</c:v>
                </c:pt>
                <c:pt idx="19416">
                  <c:v>0</c:v>
                </c:pt>
                <c:pt idx="19417">
                  <c:v>0</c:v>
                </c:pt>
                <c:pt idx="19418">
                  <c:v>0</c:v>
                </c:pt>
                <c:pt idx="19419">
                  <c:v>0</c:v>
                </c:pt>
                <c:pt idx="19420">
                  <c:v>0</c:v>
                </c:pt>
                <c:pt idx="19421">
                  <c:v>0</c:v>
                </c:pt>
                <c:pt idx="19422">
                  <c:v>0</c:v>
                </c:pt>
                <c:pt idx="19423">
                  <c:v>0</c:v>
                </c:pt>
                <c:pt idx="19424">
                  <c:v>0</c:v>
                </c:pt>
                <c:pt idx="19425">
                  <c:v>0</c:v>
                </c:pt>
                <c:pt idx="19426">
                  <c:v>0</c:v>
                </c:pt>
                <c:pt idx="19427">
                  <c:v>0</c:v>
                </c:pt>
                <c:pt idx="19428">
                  <c:v>0</c:v>
                </c:pt>
                <c:pt idx="19429">
                  <c:v>0</c:v>
                </c:pt>
                <c:pt idx="19430">
                  <c:v>0</c:v>
                </c:pt>
                <c:pt idx="19431">
                  <c:v>0</c:v>
                </c:pt>
                <c:pt idx="19432">
                  <c:v>0</c:v>
                </c:pt>
                <c:pt idx="19433">
                  <c:v>0</c:v>
                </c:pt>
                <c:pt idx="19434">
                  <c:v>0</c:v>
                </c:pt>
                <c:pt idx="19435">
                  <c:v>0</c:v>
                </c:pt>
                <c:pt idx="19436">
                  <c:v>0</c:v>
                </c:pt>
                <c:pt idx="19437">
                  <c:v>0</c:v>
                </c:pt>
                <c:pt idx="19438">
                  <c:v>0</c:v>
                </c:pt>
                <c:pt idx="19439">
                  <c:v>0</c:v>
                </c:pt>
                <c:pt idx="19440">
                  <c:v>0</c:v>
                </c:pt>
                <c:pt idx="19441">
                  <c:v>0</c:v>
                </c:pt>
                <c:pt idx="19442">
                  <c:v>0</c:v>
                </c:pt>
                <c:pt idx="19443">
                  <c:v>0</c:v>
                </c:pt>
                <c:pt idx="19444">
                  <c:v>0</c:v>
                </c:pt>
                <c:pt idx="19445">
                  <c:v>0</c:v>
                </c:pt>
                <c:pt idx="19446">
                  <c:v>0</c:v>
                </c:pt>
                <c:pt idx="19447">
                  <c:v>0</c:v>
                </c:pt>
                <c:pt idx="19448">
                  <c:v>0</c:v>
                </c:pt>
                <c:pt idx="19449">
                  <c:v>0</c:v>
                </c:pt>
                <c:pt idx="19450">
                  <c:v>0</c:v>
                </c:pt>
                <c:pt idx="19451">
                  <c:v>0</c:v>
                </c:pt>
                <c:pt idx="19452">
                  <c:v>0</c:v>
                </c:pt>
                <c:pt idx="19453">
                  <c:v>0</c:v>
                </c:pt>
                <c:pt idx="19454">
                  <c:v>0</c:v>
                </c:pt>
                <c:pt idx="19455">
                  <c:v>0</c:v>
                </c:pt>
                <c:pt idx="19456">
                  <c:v>0</c:v>
                </c:pt>
                <c:pt idx="19457">
                  <c:v>0</c:v>
                </c:pt>
                <c:pt idx="19458">
                  <c:v>0</c:v>
                </c:pt>
                <c:pt idx="19459">
                  <c:v>0</c:v>
                </c:pt>
                <c:pt idx="19460">
                  <c:v>0</c:v>
                </c:pt>
                <c:pt idx="19461">
                  <c:v>0</c:v>
                </c:pt>
                <c:pt idx="19462">
                  <c:v>0</c:v>
                </c:pt>
                <c:pt idx="19463">
                  <c:v>0</c:v>
                </c:pt>
                <c:pt idx="19464">
                  <c:v>0</c:v>
                </c:pt>
                <c:pt idx="19465">
                  <c:v>0</c:v>
                </c:pt>
                <c:pt idx="19466">
                  <c:v>0</c:v>
                </c:pt>
                <c:pt idx="19467">
                  <c:v>0</c:v>
                </c:pt>
                <c:pt idx="19468">
                  <c:v>0</c:v>
                </c:pt>
                <c:pt idx="19469">
                  <c:v>0</c:v>
                </c:pt>
                <c:pt idx="19470">
                  <c:v>0</c:v>
                </c:pt>
                <c:pt idx="19471">
                  <c:v>0</c:v>
                </c:pt>
                <c:pt idx="19472">
                  <c:v>0</c:v>
                </c:pt>
                <c:pt idx="19473">
                  <c:v>0</c:v>
                </c:pt>
                <c:pt idx="19474">
                  <c:v>0</c:v>
                </c:pt>
                <c:pt idx="19475">
                  <c:v>0</c:v>
                </c:pt>
                <c:pt idx="19476">
                  <c:v>0</c:v>
                </c:pt>
                <c:pt idx="19477">
                  <c:v>0</c:v>
                </c:pt>
                <c:pt idx="19478">
                  <c:v>0</c:v>
                </c:pt>
                <c:pt idx="19479">
                  <c:v>0</c:v>
                </c:pt>
                <c:pt idx="19480">
                  <c:v>0</c:v>
                </c:pt>
                <c:pt idx="19481">
                  <c:v>0</c:v>
                </c:pt>
                <c:pt idx="19482">
                  <c:v>0</c:v>
                </c:pt>
                <c:pt idx="19483">
                  <c:v>0</c:v>
                </c:pt>
                <c:pt idx="19484">
                  <c:v>0</c:v>
                </c:pt>
                <c:pt idx="19485">
                  <c:v>0</c:v>
                </c:pt>
                <c:pt idx="19486">
                  <c:v>0</c:v>
                </c:pt>
                <c:pt idx="19487">
                  <c:v>0</c:v>
                </c:pt>
                <c:pt idx="19488">
                  <c:v>0</c:v>
                </c:pt>
                <c:pt idx="19489">
                  <c:v>0</c:v>
                </c:pt>
                <c:pt idx="19490">
                  <c:v>0</c:v>
                </c:pt>
                <c:pt idx="19491">
                  <c:v>0</c:v>
                </c:pt>
                <c:pt idx="19492">
                  <c:v>0</c:v>
                </c:pt>
                <c:pt idx="19493">
                  <c:v>0</c:v>
                </c:pt>
                <c:pt idx="19494">
                  <c:v>0</c:v>
                </c:pt>
                <c:pt idx="19495">
                  <c:v>0</c:v>
                </c:pt>
                <c:pt idx="19496">
                  <c:v>0</c:v>
                </c:pt>
                <c:pt idx="19497">
                  <c:v>0</c:v>
                </c:pt>
                <c:pt idx="19498">
                  <c:v>0</c:v>
                </c:pt>
                <c:pt idx="19499">
                  <c:v>0</c:v>
                </c:pt>
                <c:pt idx="19500">
                  <c:v>0</c:v>
                </c:pt>
                <c:pt idx="19501">
                  <c:v>0</c:v>
                </c:pt>
                <c:pt idx="19502">
                  <c:v>0</c:v>
                </c:pt>
                <c:pt idx="19503">
                  <c:v>0</c:v>
                </c:pt>
                <c:pt idx="19504">
                  <c:v>0</c:v>
                </c:pt>
                <c:pt idx="19505">
                  <c:v>0</c:v>
                </c:pt>
                <c:pt idx="19506">
                  <c:v>0</c:v>
                </c:pt>
                <c:pt idx="19507">
                  <c:v>0</c:v>
                </c:pt>
                <c:pt idx="19508">
                  <c:v>0</c:v>
                </c:pt>
                <c:pt idx="19509">
                  <c:v>0</c:v>
                </c:pt>
                <c:pt idx="19510">
                  <c:v>0</c:v>
                </c:pt>
                <c:pt idx="19511">
                  <c:v>0</c:v>
                </c:pt>
                <c:pt idx="19512">
                  <c:v>0</c:v>
                </c:pt>
                <c:pt idx="19513">
                  <c:v>0</c:v>
                </c:pt>
                <c:pt idx="19514">
                  <c:v>0</c:v>
                </c:pt>
                <c:pt idx="19515">
                  <c:v>0</c:v>
                </c:pt>
                <c:pt idx="19516">
                  <c:v>0</c:v>
                </c:pt>
                <c:pt idx="19517">
                  <c:v>0</c:v>
                </c:pt>
                <c:pt idx="19518">
                  <c:v>0</c:v>
                </c:pt>
                <c:pt idx="19519">
                  <c:v>0</c:v>
                </c:pt>
                <c:pt idx="19520">
                  <c:v>0</c:v>
                </c:pt>
                <c:pt idx="19521">
                  <c:v>0</c:v>
                </c:pt>
                <c:pt idx="19522">
                  <c:v>0</c:v>
                </c:pt>
                <c:pt idx="19523">
                  <c:v>0</c:v>
                </c:pt>
                <c:pt idx="19524">
                  <c:v>0</c:v>
                </c:pt>
                <c:pt idx="19525">
                  <c:v>0</c:v>
                </c:pt>
                <c:pt idx="19526">
                  <c:v>0</c:v>
                </c:pt>
                <c:pt idx="19527">
                  <c:v>0</c:v>
                </c:pt>
                <c:pt idx="19528">
                  <c:v>0</c:v>
                </c:pt>
                <c:pt idx="19529">
                  <c:v>0</c:v>
                </c:pt>
                <c:pt idx="19530">
                  <c:v>0</c:v>
                </c:pt>
                <c:pt idx="19531">
                  <c:v>0</c:v>
                </c:pt>
                <c:pt idx="19532">
                  <c:v>0</c:v>
                </c:pt>
                <c:pt idx="19533">
                  <c:v>0</c:v>
                </c:pt>
                <c:pt idx="19534">
                  <c:v>0</c:v>
                </c:pt>
                <c:pt idx="19535">
                  <c:v>0</c:v>
                </c:pt>
                <c:pt idx="19536">
                  <c:v>0</c:v>
                </c:pt>
                <c:pt idx="19537">
                  <c:v>0</c:v>
                </c:pt>
                <c:pt idx="19538">
                  <c:v>0</c:v>
                </c:pt>
                <c:pt idx="19539">
                  <c:v>0</c:v>
                </c:pt>
                <c:pt idx="19540">
                  <c:v>0</c:v>
                </c:pt>
                <c:pt idx="19541">
                  <c:v>0</c:v>
                </c:pt>
                <c:pt idx="19542">
                  <c:v>0</c:v>
                </c:pt>
                <c:pt idx="19543">
                  <c:v>0</c:v>
                </c:pt>
                <c:pt idx="19544">
                  <c:v>0</c:v>
                </c:pt>
                <c:pt idx="19545">
                  <c:v>0</c:v>
                </c:pt>
                <c:pt idx="19546">
                  <c:v>0</c:v>
                </c:pt>
                <c:pt idx="19547">
                  <c:v>0</c:v>
                </c:pt>
                <c:pt idx="19548">
                  <c:v>0</c:v>
                </c:pt>
                <c:pt idx="19549">
                  <c:v>0</c:v>
                </c:pt>
                <c:pt idx="19550">
                  <c:v>0</c:v>
                </c:pt>
                <c:pt idx="19551">
                  <c:v>0</c:v>
                </c:pt>
                <c:pt idx="19552">
                  <c:v>0</c:v>
                </c:pt>
                <c:pt idx="19553">
                  <c:v>0</c:v>
                </c:pt>
                <c:pt idx="19554">
                  <c:v>0</c:v>
                </c:pt>
                <c:pt idx="19555">
                  <c:v>0</c:v>
                </c:pt>
                <c:pt idx="19556">
                  <c:v>0</c:v>
                </c:pt>
                <c:pt idx="19557">
                  <c:v>0</c:v>
                </c:pt>
                <c:pt idx="19558">
                  <c:v>0</c:v>
                </c:pt>
                <c:pt idx="19559">
                  <c:v>0</c:v>
                </c:pt>
                <c:pt idx="19560">
                  <c:v>0</c:v>
                </c:pt>
                <c:pt idx="19561">
                  <c:v>0</c:v>
                </c:pt>
                <c:pt idx="19562">
                  <c:v>0</c:v>
                </c:pt>
                <c:pt idx="19563">
                  <c:v>0</c:v>
                </c:pt>
                <c:pt idx="19564">
                  <c:v>0</c:v>
                </c:pt>
                <c:pt idx="19565">
                  <c:v>0</c:v>
                </c:pt>
                <c:pt idx="19566">
                  <c:v>0</c:v>
                </c:pt>
                <c:pt idx="19567">
                  <c:v>0</c:v>
                </c:pt>
                <c:pt idx="19568">
                  <c:v>0</c:v>
                </c:pt>
                <c:pt idx="19569">
                  <c:v>0</c:v>
                </c:pt>
                <c:pt idx="19570">
                  <c:v>0</c:v>
                </c:pt>
                <c:pt idx="19571">
                  <c:v>0</c:v>
                </c:pt>
                <c:pt idx="19572">
                  <c:v>0</c:v>
                </c:pt>
                <c:pt idx="19573">
                  <c:v>0</c:v>
                </c:pt>
                <c:pt idx="19574">
                  <c:v>0</c:v>
                </c:pt>
                <c:pt idx="19575">
                  <c:v>0</c:v>
                </c:pt>
                <c:pt idx="19576">
                  <c:v>0</c:v>
                </c:pt>
                <c:pt idx="19577">
                  <c:v>0</c:v>
                </c:pt>
                <c:pt idx="19578">
                  <c:v>0</c:v>
                </c:pt>
                <c:pt idx="19579">
                  <c:v>0</c:v>
                </c:pt>
                <c:pt idx="19580">
                  <c:v>0</c:v>
                </c:pt>
                <c:pt idx="19581">
                  <c:v>0</c:v>
                </c:pt>
                <c:pt idx="19582">
                  <c:v>0</c:v>
                </c:pt>
                <c:pt idx="19583">
                  <c:v>0</c:v>
                </c:pt>
                <c:pt idx="19584">
                  <c:v>0</c:v>
                </c:pt>
                <c:pt idx="19585">
                  <c:v>0</c:v>
                </c:pt>
                <c:pt idx="19586">
                  <c:v>0</c:v>
                </c:pt>
                <c:pt idx="19587">
                  <c:v>0</c:v>
                </c:pt>
                <c:pt idx="19588">
                  <c:v>0</c:v>
                </c:pt>
                <c:pt idx="19589">
                  <c:v>0</c:v>
                </c:pt>
                <c:pt idx="19590">
                  <c:v>0</c:v>
                </c:pt>
                <c:pt idx="19591">
                  <c:v>0</c:v>
                </c:pt>
                <c:pt idx="19592">
                  <c:v>0</c:v>
                </c:pt>
                <c:pt idx="19593">
                  <c:v>0</c:v>
                </c:pt>
                <c:pt idx="19594">
                  <c:v>0</c:v>
                </c:pt>
                <c:pt idx="19595">
                  <c:v>0</c:v>
                </c:pt>
                <c:pt idx="19596">
                  <c:v>0</c:v>
                </c:pt>
                <c:pt idx="19597">
                  <c:v>0</c:v>
                </c:pt>
                <c:pt idx="19598">
                  <c:v>0</c:v>
                </c:pt>
                <c:pt idx="19599">
                  <c:v>0</c:v>
                </c:pt>
                <c:pt idx="19600">
                  <c:v>0</c:v>
                </c:pt>
                <c:pt idx="19601">
                  <c:v>0</c:v>
                </c:pt>
                <c:pt idx="19602">
                  <c:v>0</c:v>
                </c:pt>
                <c:pt idx="19603">
                  <c:v>0</c:v>
                </c:pt>
                <c:pt idx="19604">
                  <c:v>0</c:v>
                </c:pt>
                <c:pt idx="19605">
                  <c:v>0</c:v>
                </c:pt>
                <c:pt idx="19606">
                  <c:v>0</c:v>
                </c:pt>
                <c:pt idx="19607">
                  <c:v>0</c:v>
                </c:pt>
                <c:pt idx="19608">
                  <c:v>0</c:v>
                </c:pt>
                <c:pt idx="19609">
                  <c:v>0</c:v>
                </c:pt>
                <c:pt idx="19610">
                  <c:v>0</c:v>
                </c:pt>
                <c:pt idx="19611">
                  <c:v>0</c:v>
                </c:pt>
                <c:pt idx="19612">
                  <c:v>0</c:v>
                </c:pt>
                <c:pt idx="19613">
                  <c:v>0</c:v>
                </c:pt>
                <c:pt idx="19614">
                  <c:v>0</c:v>
                </c:pt>
                <c:pt idx="19615">
                  <c:v>0</c:v>
                </c:pt>
                <c:pt idx="19616">
                  <c:v>0</c:v>
                </c:pt>
                <c:pt idx="19617">
                  <c:v>0</c:v>
                </c:pt>
                <c:pt idx="19618">
                  <c:v>0</c:v>
                </c:pt>
                <c:pt idx="19619">
                  <c:v>0</c:v>
                </c:pt>
                <c:pt idx="19620">
                  <c:v>0</c:v>
                </c:pt>
                <c:pt idx="19621">
                  <c:v>0</c:v>
                </c:pt>
                <c:pt idx="19622">
                  <c:v>0</c:v>
                </c:pt>
                <c:pt idx="19623">
                  <c:v>0</c:v>
                </c:pt>
                <c:pt idx="19624">
                  <c:v>0</c:v>
                </c:pt>
                <c:pt idx="19625">
                  <c:v>0</c:v>
                </c:pt>
                <c:pt idx="19626">
                  <c:v>0</c:v>
                </c:pt>
                <c:pt idx="19627">
                  <c:v>0</c:v>
                </c:pt>
                <c:pt idx="19628">
                  <c:v>0</c:v>
                </c:pt>
                <c:pt idx="19629">
                  <c:v>0</c:v>
                </c:pt>
                <c:pt idx="19630">
                  <c:v>0</c:v>
                </c:pt>
                <c:pt idx="19631">
                  <c:v>0</c:v>
                </c:pt>
                <c:pt idx="19632">
                  <c:v>0</c:v>
                </c:pt>
                <c:pt idx="19633">
                  <c:v>0</c:v>
                </c:pt>
                <c:pt idx="19634">
                  <c:v>0</c:v>
                </c:pt>
                <c:pt idx="19635">
                  <c:v>0</c:v>
                </c:pt>
                <c:pt idx="19636">
                  <c:v>0</c:v>
                </c:pt>
                <c:pt idx="19637">
                  <c:v>0</c:v>
                </c:pt>
                <c:pt idx="19638">
                  <c:v>0</c:v>
                </c:pt>
                <c:pt idx="19639">
                  <c:v>0</c:v>
                </c:pt>
                <c:pt idx="19640">
                  <c:v>0</c:v>
                </c:pt>
                <c:pt idx="19641">
                  <c:v>0</c:v>
                </c:pt>
                <c:pt idx="19642">
                  <c:v>0</c:v>
                </c:pt>
                <c:pt idx="19643">
                  <c:v>0</c:v>
                </c:pt>
                <c:pt idx="19644">
                  <c:v>0</c:v>
                </c:pt>
                <c:pt idx="19645">
                  <c:v>0</c:v>
                </c:pt>
                <c:pt idx="19646">
                  <c:v>0</c:v>
                </c:pt>
                <c:pt idx="19647">
                  <c:v>0</c:v>
                </c:pt>
                <c:pt idx="19648">
                  <c:v>0</c:v>
                </c:pt>
                <c:pt idx="19649">
                  <c:v>0</c:v>
                </c:pt>
                <c:pt idx="19650">
                  <c:v>0</c:v>
                </c:pt>
                <c:pt idx="19651">
                  <c:v>0</c:v>
                </c:pt>
                <c:pt idx="19652">
                  <c:v>0</c:v>
                </c:pt>
                <c:pt idx="19653">
                  <c:v>0</c:v>
                </c:pt>
                <c:pt idx="19654">
                  <c:v>0</c:v>
                </c:pt>
                <c:pt idx="19655">
                  <c:v>0</c:v>
                </c:pt>
                <c:pt idx="19656">
                  <c:v>0</c:v>
                </c:pt>
                <c:pt idx="19657">
                  <c:v>0</c:v>
                </c:pt>
                <c:pt idx="19658">
                  <c:v>0</c:v>
                </c:pt>
                <c:pt idx="19659">
                  <c:v>0</c:v>
                </c:pt>
                <c:pt idx="19660">
                  <c:v>0</c:v>
                </c:pt>
                <c:pt idx="19661">
                  <c:v>0</c:v>
                </c:pt>
                <c:pt idx="19662">
                  <c:v>0</c:v>
                </c:pt>
                <c:pt idx="19663">
                  <c:v>0</c:v>
                </c:pt>
                <c:pt idx="19664">
                  <c:v>0</c:v>
                </c:pt>
                <c:pt idx="19665">
                  <c:v>0</c:v>
                </c:pt>
                <c:pt idx="19666">
                  <c:v>0</c:v>
                </c:pt>
                <c:pt idx="19667">
                  <c:v>0</c:v>
                </c:pt>
                <c:pt idx="19668">
                  <c:v>0</c:v>
                </c:pt>
                <c:pt idx="19669">
                  <c:v>0</c:v>
                </c:pt>
                <c:pt idx="19670">
                  <c:v>0</c:v>
                </c:pt>
                <c:pt idx="19671">
                  <c:v>0</c:v>
                </c:pt>
                <c:pt idx="19672">
                  <c:v>0</c:v>
                </c:pt>
                <c:pt idx="19673">
                  <c:v>0</c:v>
                </c:pt>
                <c:pt idx="19674">
                  <c:v>0</c:v>
                </c:pt>
                <c:pt idx="19675">
                  <c:v>0</c:v>
                </c:pt>
                <c:pt idx="19676">
                  <c:v>0</c:v>
                </c:pt>
                <c:pt idx="19677">
                  <c:v>0</c:v>
                </c:pt>
                <c:pt idx="19678">
                  <c:v>0</c:v>
                </c:pt>
                <c:pt idx="19679">
                  <c:v>0</c:v>
                </c:pt>
                <c:pt idx="19680">
                  <c:v>0</c:v>
                </c:pt>
                <c:pt idx="19681">
                  <c:v>0</c:v>
                </c:pt>
                <c:pt idx="19682">
                  <c:v>0</c:v>
                </c:pt>
                <c:pt idx="19683">
                  <c:v>0</c:v>
                </c:pt>
                <c:pt idx="19684">
                  <c:v>0</c:v>
                </c:pt>
                <c:pt idx="19685">
                  <c:v>0</c:v>
                </c:pt>
                <c:pt idx="19686">
                  <c:v>0</c:v>
                </c:pt>
                <c:pt idx="19687">
                  <c:v>0</c:v>
                </c:pt>
                <c:pt idx="19688">
                  <c:v>0</c:v>
                </c:pt>
                <c:pt idx="19689">
                  <c:v>0</c:v>
                </c:pt>
                <c:pt idx="19690">
                  <c:v>0</c:v>
                </c:pt>
                <c:pt idx="19691">
                  <c:v>0</c:v>
                </c:pt>
                <c:pt idx="19692">
                  <c:v>0</c:v>
                </c:pt>
                <c:pt idx="19693">
                  <c:v>0</c:v>
                </c:pt>
                <c:pt idx="19694">
                  <c:v>0</c:v>
                </c:pt>
                <c:pt idx="19695">
                  <c:v>0</c:v>
                </c:pt>
                <c:pt idx="19696">
                  <c:v>0</c:v>
                </c:pt>
                <c:pt idx="19697">
                  <c:v>0</c:v>
                </c:pt>
                <c:pt idx="19698">
                  <c:v>0</c:v>
                </c:pt>
                <c:pt idx="19699">
                  <c:v>0</c:v>
                </c:pt>
                <c:pt idx="19700">
                  <c:v>0</c:v>
                </c:pt>
                <c:pt idx="19701">
                  <c:v>0</c:v>
                </c:pt>
                <c:pt idx="19702">
                  <c:v>0</c:v>
                </c:pt>
                <c:pt idx="19703">
                  <c:v>0</c:v>
                </c:pt>
                <c:pt idx="19704">
                  <c:v>0</c:v>
                </c:pt>
                <c:pt idx="19705">
                  <c:v>0</c:v>
                </c:pt>
                <c:pt idx="19706">
                  <c:v>0</c:v>
                </c:pt>
                <c:pt idx="19707">
                  <c:v>0</c:v>
                </c:pt>
                <c:pt idx="19708">
                  <c:v>0</c:v>
                </c:pt>
                <c:pt idx="19709">
                  <c:v>0</c:v>
                </c:pt>
                <c:pt idx="19710">
                  <c:v>0</c:v>
                </c:pt>
                <c:pt idx="19711">
                  <c:v>0</c:v>
                </c:pt>
                <c:pt idx="19712">
                  <c:v>0</c:v>
                </c:pt>
                <c:pt idx="19713">
                  <c:v>0</c:v>
                </c:pt>
                <c:pt idx="19714">
                  <c:v>0</c:v>
                </c:pt>
                <c:pt idx="19715">
                  <c:v>0</c:v>
                </c:pt>
                <c:pt idx="19716">
                  <c:v>0</c:v>
                </c:pt>
                <c:pt idx="19717">
                  <c:v>0</c:v>
                </c:pt>
                <c:pt idx="19718">
                  <c:v>0</c:v>
                </c:pt>
                <c:pt idx="19719">
                  <c:v>0</c:v>
                </c:pt>
                <c:pt idx="19720">
                  <c:v>0</c:v>
                </c:pt>
                <c:pt idx="19721">
                  <c:v>0</c:v>
                </c:pt>
                <c:pt idx="19722">
                  <c:v>0</c:v>
                </c:pt>
                <c:pt idx="19723">
                  <c:v>0</c:v>
                </c:pt>
                <c:pt idx="19724">
                  <c:v>0</c:v>
                </c:pt>
                <c:pt idx="19725">
                  <c:v>0</c:v>
                </c:pt>
                <c:pt idx="19726">
                  <c:v>0</c:v>
                </c:pt>
                <c:pt idx="19727">
                  <c:v>0</c:v>
                </c:pt>
                <c:pt idx="19728">
                  <c:v>0</c:v>
                </c:pt>
                <c:pt idx="19729">
                  <c:v>0</c:v>
                </c:pt>
                <c:pt idx="19730">
                  <c:v>0</c:v>
                </c:pt>
                <c:pt idx="19731">
                  <c:v>0</c:v>
                </c:pt>
                <c:pt idx="19732">
                  <c:v>0</c:v>
                </c:pt>
                <c:pt idx="19733">
                  <c:v>0</c:v>
                </c:pt>
                <c:pt idx="19734">
                  <c:v>0</c:v>
                </c:pt>
                <c:pt idx="19735">
                  <c:v>0</c:v>
                </c:pt>
                <c:pt idx="19736">
                  <c:v>0</c:v>
                </c:pt>
                <c:pt idx="19737">
                  <c:v>0</c:v>
                </c:pt>
                <c:pt idx="19738">
                  <c:v>0</c:v>
                </c:pt>
                <c:pt idx="19739">
                  <c:v>0</c:v>
                </c:pt>
                <c:pt idx="19740">
                  <c:v>0</c:v>
                </c:pt>
                <c:pt idx="19741">
                  <c:v>0</c:v>
                </c:pt>
                <c:pt idx="19742">
                  <c:v>0</c:v>
                </c:pt>
                <c:pt idx="19743">
                  <c:v>0</c:v>
                </c:pt>
                <c:pt idx="19744">
                  <c:v>0</c:v>
                </c:pt>
                <c:pt idx="19745">
                  <c:v>0</c:v>
                </c:pt>
                <c:pt idx="19746">
                  <c:v>0</c:v>
                </c:pt>
                <c:pt idx="19747">
                  <c:v>0</c:v>
                </c:pt>
                <c:pt idx="19748">
                  <c:v>0</c:v>
                </c:pt>
                <c:pt idx="19749">
                  <c:v>0</c:v>
                </c:pt>
                <c:pt idx="19750">
                  <c:v>0</c:v>
                </c:pt>
                <c:pt idx="19751">
                  <c:v>0</c:v>
                </c:pt>
                <c:pt idx="19752">
                  <c:v>0</c:v>
                </c:pt>
                <c:pt idx="19753">
                  <c:v>0</c:v>
                </c:pt>
                <c:pt idx="19754">
                  <c:v>0</c:v>
                </c:pt>
                <c:pt idx="19755">
                  <c:v>0</c:v>
                </c:pt>
                <c:pt idx="19756">
                  <c:v>0</c:v>
                </c:pt>
                <c:pt idx="19757">
                  <c:v>0</c:v>
                </c:pt>
                <c:pt idx="19758">
                  <c:v>0</c:v>
                </c:pt>
                <c:pt idx="19759">
                  <c:v>0</c:v>
                </c:pt>
                <c:pt idx="19760">
                  <c:v>0</c:v>
                </c:pt>
                <c:pt idx="19761">
                  <c:v>0</c:v>
                </c:pt>
                <c:pt idx="19762">
                  <c:v>0</c:v>
                </c:pt>
                <c:pt idx="19763">
                  <c:v>0</c:v>
                </c:pt>
                <c:pt idx="19764">
                  <c:v>0</c:v>
                </c:pt>
                <c:pt idx="19765">
                  <c:v>0</c:v>
                </c:pt>
                <c:pt idx="19766">
                  <c:v>0</c:v>
                </c:pt>
                <c:pt idx="19767">
                  <c:v>0</c:v>
                </c:pt>
                <c:pt idx="19768">
                  <c:v>0</c:v>
                </c:pt>
                <c:pt idx="19769">
                  <c:v>0</c:v>
                </c:pt>
                <c:pt idx="19770">
                  <c:v>0</c:v>
                </c:pt>
                <c:pt idx="19771">
                  <c:v>0</c:v>
                </c:pt>
                <c:pt idx="19772">
                  <c:v>0</c:v>
                </c:pt>
                <c:pt idx="19773">
                  <c:v>0</c:v>
                </c:pt>
                <c:pt idx="19774">
                  <c:v>0</c:v>
                </c:pt>
                <c:pt idx="19775">
                  <c:v>0</c:v>
                </c:pt>
                <c:pt idx="19776">
                  <c:v>0</c:v>
                </c:pt>
                <c:pt idx="19777">
                  <c:v>0</c:v>
                </c:pt>
                <c:pt idx="19778">
                  <c:v>0</c:v>
                </c:pt>
                <c:pt idx="19779">
                  <c:v>0</c:v>
                </c:pt>
                <c:pt idx="19780">
                  <c:v>0</c:v>
                </c:pt>
                <c:pt idx="19781">
                  <c:v>0</c:v>
                </c:pt>
                <c:pt idx="19782">
                  <c:v>0</c:v>
                </c:pt>
                <c:pt idx="19783">
                  <c:v>0</c:v>
                </c:pt>
                <c:pt idx="19784">
                  <c:v>0</c:v>
                </c:pt>
                <c:pt idx="19785">
                  <c:v>0</c:v>
                </c:pt>
                <c:pt idx="19786">
                  <c:v>0</c:v>
                </c:pt>
                <c:pt idx="19787">
                  <c:v>0</c:v>
                </c:pt>
                <c:pt idx="19788">
                  <c:v>0</c:v>
                </c:pt>
                <c:pt idx="19789">
                  <c:v>0</c:v>
                </c:pt>
                <c:pt idx="19790">
                  <c:v>0</c:v>
                </c:pt>
                <c:pt idx="19791">
                  <c:v>0</c:v>
                </c:pt>
                <c:pt idx="19792">
                  <c:v>0</c:v>
                </c:pt>
                <c:pt idx="19793">
                  <c:v>0</c:v>
                </c:pt>
                <c:pt idx="19794">
                  <c:v>0</c:v>
                </c:pt>
                <c:pt idx="19795">
                  <c:v>0</c:v>
                </c:pt>
                <c:pt idx="19796">
                  <c:v>0</c:v>
                </c:pt>
                <c:pt idx="19797">
                  <c:v>0</c:v>
                </c:pt>
                <c:pt idx="19798">
                  <c:v>0</c:v>
                </c:pt>
                <c:pt idx="19799">
                  <c:v>0</c:v>
                </c:pt>
                <c:pt idx="19800">
                  <c:v>1.6933333999999999E-3</c:v>
                </c:pt>
                <c:pt idx="19801">
                  <c:v>1.6933333999999999E-3</c:v>
                </c:pt>
                <c:pt idx="19802">
                  <c:v>1.6933333999999999E-3</c:v>
                </c:pt>
                <c:pt idx="19803">
                  <c:v>1.6933333999999999E-3</c:v>
                </c:pt>
                <c:pt idx="19804">
                  <c:v>1.6933333999999999E-3</c:v>
                </c:pt>
                <c:pt idx="19805">
                  <c:v>1.6933333999999999E-3</c:v>
                </c:pt>
                <c:pt idx="19806">
                  <c:v>1.6933333999999999E-3</c:v>
                </c:pt>
                <c:pt idx="19807">
                  <c:v>1.6933333999999999E-3</c:v>
                </c:pt>
                <c:pt idx="19808">
                  <c:v>1.6933333999999999E-3</c:v>
                </c:pt>
                <c:pt idx="19809">
                  <c:v>1.6933333999999999E-3</c:v>
                </c:pt>
                <c:pt idx="19810">
                  <c:v>1.6933333999999999E-3</c:v>
                </c:pt>
                <c:pt idx="19811">
                  <c:v>1.6933333999999999E-3</c:v>
                </c:pt>
                <c:pt idx="19812">
                  <c:v>1.6933333999999999E-3</c:v>
                </c:pt>
                <c:pt idx="19813">
                  <c:v>1.6933333999999999E-3</c:v>
                </c:pt>
                <c:pt idx="19814">
                  <c:v>1.6933333999999999E-3</c:v>
                </c:pt>
                <c:pt idx="19815">
                  <c:v>1.6933333999999999E-3</c:v>
                </c:pt>
                <c:pt idx="19816">
                  <c:v>1.6933333999999999E-3</c:v>
                </c:pt>
                <c:pt idx="19817">
                  <c:v>1.6933333999999999E-3</c:v>
                </c:pt>
                <c:pt idx="19818">
                  <c:v>1.6933333999999999E-3</c:v>
                </c:pt>
                <c:pt idx="19819">
                  <c:v>1.6933333999999999E-3</c:v>
                </c:pt>
                <c:pt idx="19820">
                  <c:v>1.6933333999999999E-3</c:v>
                </c:pt>
                <c:pt idx="19821">
                  <c:v>1.6933333999999999E-3</c:v>
                </c:pt>
                <c:pt idx="19822">
                  <c:v>1.6933333999999999E-3</c:v>
                </c:pt>
                <c:pt idx="19823">
                  <c:v>1.6933333999999999E-3</c:v>
                </c:pt>
                <c:pt idx="19824">
                  <c:v>1.6933333999999999E-3</c:v>
                </c:pt>
                <c:pt idx="19825">
                  <c:v>1.6933333999999999E-3</c:v>
                </c:pt>
                <c:pt idx="19826">
                  <c:v>1.6933333999999999E-3</c:v>
                </c:pt>
                <c:pt idx="19827">
                  <c:v>1.6933333999999999E-3</c:v>
                </c:pt>
                <c:pt idx="19828">
                  <c:v>1.6933333999999999E-3</c:v>
                </c:pt>
                <c:pt idx="19829">
                  <c:v>1.6933333999999999E-3</c:v>
                </c:pt>
                <c:pt idx="19830">
                  <c:v>1.6933333999999999E-3</c:v>
                </c:pt>
                <c:pt idx="19831">
                  <c:v>1.6933333999999999E-3</c:v>
                </c:pt>
                <c:pt idx="19832">
                  <c:v>1.6933333999999999E-3</c:v>
                </c:pt>
                <c:pt idx="19833">
                  <c:v>1.6933333999999999E-3</c:v>
                </c:pt>
                <c:pt idx="19834">
                  <c:v>1.6933333999999999E-3</c:v>
                </c:pt>
                <c:pt idx="19835">
                  <c:v>1.6933333999999999E-3</c:v>
                </c:pt>
                <c:pt idx="19836">
                  <c:v>1.6933333999999999E-3</c:v>
                </c:pt>
                <c:pt idx="19837">
                  <c:v>1.6933333999999999E-3</c:v>
                </c:pt>
                <c:pt idx="19838">
                  <c:v>1.6933333999999999E-3</c:v>
                </c:pt>
                <c:pt idx="19839">
                  <c:v>1.6933333999999999E-3</c:v>
                </c:pt>
                <c:pt idx="19840">
                  <c:v>1.6933333999999999E-3</c:v>
                </c:pt>
                <c:pt idx="19841">
                  <c:v>1.6933333999999999E-3</c:v>
                </c:pt>
                <c:pt idx="19842">
                  <c:v>1.6933333999999999E-3</c:v>
                </c:pt>
                <c:pt idx="19843">
                  <c:v>1.6933333999999999E-3</c:v>
                </c:pt>
                <c:pt idx="19844">
                  <c:v>1.6933333999999999E-3</c:v>
                </c:pt>
                <c:pt idx="19845">
                  <c:v>1.6933333999999999E-3</c:v>
                </c:pt>
                <c:pt idx="19846">
                  <c:v>1.6933333999999999E-3</c:v>
                </c:pt>
                <c:pt idx="19847">
                  <c:v>1.6933333999999999E-3</c:v>
                </c:pt>
                <c:pt idx="19848">
                  <c:v>1.6933333999999999E-3</c:v>
                </c:pt>
                <c:pt idx="19849">
                  <c:v>1.6933333999999999E-3</c:v>
                </c:pt>
                <c:pt idx="19850">
                  <c:v>1.6933333999999999E-3</c:v>
                </c:pt>
                <c:pt idx="19851">
                  <c:v>1.6933333999999999E-3</c:v>
                </c:pt>
                <c:pt idx="19852">
                  <c:v>1.6933333999999999E-3</c:v>
                </c:pt>
                <c:pt idx="19853">
                  <c:v>1.6933333999999999E-3</c:v>
                </c:pt>
                <c:pt idx="19854">
                  <c:v>1.6933333999999999E-3</c:v>
                </c:pt>
                <c:pt idx="19855">
                  <c:v>1.6933333999999999E-3</c:v>
                </c:pt>
                <c:pt idx="19856">
                  <c:v>1.6933333999999999E-3</c:v>
                </c:pt>
                <c:pt idx="19857">
                  <c:v>1.6933333999999999E-3</c:v>
                </c:pt>
                <c:pt idx="19858">
                  <c:v>1.6933333999999999E-3</c:v>
                </c:pt>
                <c:pt idx="19859">
                  <c:v>1.6933333999999999E-3</c:v>
                </c:pt>
                <c:pt idx="19860">
                  <c:v>1.6933333999999999E-3</c:v>
                </c:pt>
                <c:pt idx="19861">
                  <c:v>1.6933333999999999E-3</c:v>
                </c:pt>
                <c:pt idx="19862">
                  <c:v>1.6933333999999999E-3</c:v>
                </c:pt>
                <c:pt idx="19863">
                  <c:v>1.6933333999999999E-3</c:v>
                </c:pt>
                <c:pt idx="19864">
                  <c:v>1.6933333999999999E-3</c:v>
                </c:pt>
                <c:pt idx="19865">
                  <c:v>1.6933333999999999E-3</c:v>
                </c:pt>
                <c:pt idx="19866">
                  <c:v>1.6933333999999999E-3</c:v>
                </c:pt>
                <c:pt idx="19867">
                  <c:v>1.6933333999999999E-3</c:v>
                </c:pt>
                <c:pt idx="19868">
                  <c:v>1.6933333999999999E-3</c:v>
                </c:pt>
                <c:pt idx="19869">
                  <c:v>1.6933333999999999E-3</c:v>
                </c:pt>
                <c:pt idx="19870">
                  <c:v>1.6933333999999999E-3</c:v>
                </c:pt>
                <c:pt idx="19871">
                  <c:v>1.6933333999999999E-3</c:v>
                </c:pt>
                <c:pt idx="19872">
                  <c:v>1.6933333999999999E-3</c:v>
                </c:pt>
                <c:pt idx="19873">
                  <c:v>1.6933333999999999E-3</c:v>
                </c:pt>
                <c:pt idx="19874">
                  <c:v>1.6933333999999999E-3</c:v>
                </c:pt>
                <c:pt idx="19875">
                  <c:v>1.6933333999999999E-3</c:v>
                </c:pt>
                <c:pt idx="19876">
                  <c:v>1.6933333999999999E-3</c:v>
                </c:pt>
                <c:pt idx="19877">
                  <c:v>1.6933333999999999E-3</c:v>
                </c:pt>
                <c:pt idx="19878">
                  <c:v>1.6933333999999999E-3</c:v>
                </c:pt>
                <c:pt idx="19879">
                  <c:v>1.6933333999999999E-3</c:v>
                </c:pt>
                <c:pt idx="19880">
                  <c:v>1.6933333999999999E-3</c:v>
                </c:pt>
                <c:pt idx="19881">
                  <c:v>1.6933333999999999E-3</c:v>
                </c:pt>
                <c:pt idx="19882">
                  <c:v>1.6933333999999999E-3</c:v>
                </c:pt>
                <c:pt idx="19883">
                  <c:v>1.6933333999999999E-3</c:v>
                </c:pt>
                <c:pt idx="19884">
                  <c:v>1.6933333999999999E-3</c:v>
                </c:pt>
                <c:pt idx="19885">
                  <c:v>1.6933333999999999E-3</c:v>
                </c:pt>
                <c:pt idx="19886">
                  <c:v>1.6933333999999999E-3</c:v>
                </c:pt>
                <c:pt idx="19887">
                  <c:v>1.6933333999999999E-3</c:v>
                </c:pt>
                <c:pt idx="19888">
                  <c:v>1.6933333999999999E-3</c:v>
                </c:pt>
                <c:pt idx="19889">
                  <c:v>1.6933333999999999E-3</c:v>
                </c:pt>
                <c:pt idx="19890">
                  <c:v>1.6933333999999999E-3</c:v>
                </c:pt>
                <c:pt idx="19891">
                  <c:v>1.6933333999999999E-3</c:v>
                </c:pt>
                <c:pt idx="19892">
                  <c:v>1.6933333999999999E-3</c:v>
                </c:pt>
                <c:pt idx="19893">
                  <c:v>1.6933333999999999E-3</c:v>
                </c:pt>
                <c:pt idx="19894">
                  <c:v>1.6933333999999999E-3</c:v>
                </c:pt>
                <c:pt idx="19895">
                  <c:v>1.6933333999999999E-3</c:v>
                </c:pt>
                <c:pt idx="19896">
                  <c:v>1.6933333999999999E-3</c:v>
                </c:pt>
                <c:pt idx="19897">
                  <c:v>1.6933333999999999E-3</c:v>
                </c:pt>
                <c:pt idx="19898">
                  <c:v>1.6933333999999999E-3</c:v>
                </c:pt>
                <c:pt idx="19899">
                  <c:v>1.6933333999999999E-3</c:v>
                </c:pt>
                <c:pt idx="19900">
                  <c:v>1.6933333999999999E-3</c:v>
                </c:pt>
                <c:pt idx="19901">
                  <c:v>1.6933333999999999E-3</c:v>
                </c:pt>
                <c:pt idx="19902">
                  <c:v>1.6933333999999999E-3</c:v>
                </c:pt>
                <c:pt idx="19903">
                  <c:v>1.6933333999999999E-3</c:v>
                </c:pt>
                <c:pt idx="19904">
                  <c:v>1.6933333999999999E-3</c:v>
                </c:pt>
                <c:pt idx="19905">
                  <c:v>1.6933333999999999E-3</c:v>
                </c:pt>
                <c:pt idx="19906">
                  <c:v>1.6933333999999999E-3</c:v>
                </c:pt>
                <c:pt idx="19907">
                  <c:v>1.6933333999999999E-3</c:v>
                </c:pt>
                <c:pt idx="19908">
                  <c:v>1.6933333999999999E-3</c:v>
                </c:pt>
                <c:pt idx="19909">
                  <c:v>1.6933333999999999E-3</c:v>
                </c:pt>
                <c:pt idx="19910">
                  <c:v>1.6933333999999999E-3</c:v>
                </c:pt>
                <c:pt idx="19911">
                  <c:v>1.6933333999999999E-3</c:v>
                </c:pt>
                <c:pt idx="19912">
                  <c:v>1.6933333999999999E-3</c:v>
                </c:pt>
                <c:pt idx="19913">
                  <c:v>1.6933333999999999E-3</c:v>
                </c:pt>
                <c:pt idx="19914">
                  <c:v>1.6933333999999999E-3</c:v>
                </c:pt>
                <c:pt idx="19915">
                  <c:v>1.6933333999999999E-3</c:v>
                </c:pt>
                <c:pt idx="19916">
                  <c:v>1.6933333999999999E-3</c:v>
                </c:pt>
                <c:pt idx="19917">
                  <c:v>1.6933333999999999E-3</c:v>
                </c:pt>
                <c:pt idx="19918">
                  <c:v>1.6933333999999999E-3</c:v>
                </c:pt>
                <c:pt idx="19919">
                  <c:v>1.6933333999999999E-3</c:v>
                </c:pt>
                <c:pt idx="19920">
                  <c:v>1.6933333999999999E-3</c:v>
                </c:pt>
                <c:pt idx="19921">
                  <c:v>1.6933333999999999E-3</c:v>
                </c:pt>
                <c:pt idx="19922">
                  <c:v>1.6933333999999999E-3</c:v>
                </c:pt>
                <c:pt idx="19923">
                  <c:v>1.6933333999999999E-3</c:v>
                </c:pt>
                <c:pt idx="19924">
                  <c:v>1.6933333999999999E-3</c:v>
                </c:pt>
                <c:pt idx="19925">
                  <c:v>1.6933333999999999E-3</c:v>
                </c:pt>
                <c:pt idx="19926">
                  <c:v>1.6933333999999999E-3</c:v>
                </c:pt>
                <c:pt idx="19927">
                  <c:v>1.6933333999999999E-3</c:v>
                </c:pt>
                <c:pt idx="19928">
                  <c:v>1.6933333999999999E-3</c:v>
                </c:pt>
                <c:pt idx="19929">
                  <c:v>1.6933333999999999E-3</c:v>
                </c:pt>
                <c:pt idx="19930">
                  <c:v>1.6933333999999999E-3</c:v>
                </c:pt>
                <c:pt idx="19931">
                  <c:v>1.6933333999999999E-3</c:v>
                </c:pt>
                <c:pt idx="19932">
                  <c:v>1.6933333999999999E-3</c:v>
                </c:pt>
                <c:pt idx="19933">
                  <c:v>1.6933333999999999E-3</c:v>
                </c:pt>
                <c:pt idx="19934">
                  <c:v>1.6933333999999999E-3</c:v>
                </c:pt>
                <c:pt idx="19935">
                  <c:v>1.6933333999999999E-3</c:v>
                </c:pt>
                <c:pt idx="19936">
                  <c:v>1.6933333999999999E-3</c:v>
                </c:pt>
                <c:pt idx="19937">
                  <c:v>1.6933333999999999E-3</c:v>
                </c:pt>
                <c:pt idx="19938">
                  <c:v>1.6933333999999999E-3</c:v>
                </c:pt>
                <c:pt idx="19939">
                  <c:v>1.6933333999999999E-3</c:v>
                </c:pt>
                <c:pt idx="19940">
                  <c:v>1.6933333999999999E-3</c:v>
                </c:pt>
                <c:pt idx="19941">
                  <c:v>1.6933333999999999E-3</c:v>
                </c:pt>
                <c:pt idx="19942">
                  <c:v>1.6933333999999999E-3</c:v>
                </c:pt>
                <c:pt idx="19943">
                  <c:v>1.6933333999999999E-3</c:v>
                </c:pt>
                <c:pt idx="19944">
                  <c:v>1.6933333999999999E-3</c:v>
                </c:pt>
                <c:pt idx="19945">
                  <c:v>1.6933333999999999E-3</c:v>
                </c:pt>
                <c:pt idx="19946">
                  <c:v>1.6933333999999999E-3</c:v>
                </c:pt>
                <c:pt idx="19947">
                  <c:v>1.6933333999999999E-3</c:v>
                </c:pt>
                <c:pt idx="19948">
                  <c:v>1.6933333999999999E-3</c:v>
                </c:pt>
                <c:pt idx="19949">
                  <c:v>1.6933333999999999E-3</c:v>
                </c:pt>
                <c:pt idx="19950">
                  <c:v>1.6933333999999999E-3</c:v>
                </c:pt>
                <c:pt idx="19951">
                  <c:v>1.6933333999999999E-3</c:v>
                </c:pt>
                <c:pt idx="19952">
                  <c:v>1.6933333999999999E-3</c:v>
                </c:pt>
                <c:pt idx="19953">
                  <c:v>1.6933333999999999E-3</c:v>
                </c:pt>
                <c:pt idx="19954">
                  <c:v>1.6933333999999999E-3</c:v>
                </c:pt>
                <c:pt idx="19955">
                  <c:v>1.6933333999999999E-3</c:v>
                </c:pt>
                <c:pt idx="19956">
                  <c:v>1.6933333999999999E-3</c:v>
                </c:pt>
                <c:pt idx="19957">
                  <c:v>1.6933333999999999E-3</c:v>
                </c:pt>
                <c:pt idx="19958">
                  <c:v>1.6933333999999999E-3</c:v>
                </c:pt>
                <c:pt idx="19959">
                  <c:v>1.6933333999999999E-3</c:v>
                </c:pt>
                <c:pt idx="19960">
                  <c:v>1.6933333999999999E-3</c:v>
                </c:pt>
                <c:pt idx="19961">
                  <c:v>1.6933333999999999E-3</c:v>
                </c:pt>
                <c:pt idx="19962">
                  <c:v>1.6933333999999999E-3</c:v>
                </c:pt>
                <c:pt idx="19963">
                  <c:v>1.6933333999999999E-3</c:v>
                </c:pt>
                <c:pt idx="19964">
                  <c:v>1.6933333999999999E-3</c:v>
                </c:pt>
                <c:pt idx="19965">
                  <c:v>1.6933333999999999E-3</c:v>
                </c:pt>
                <c:pt idx="19966">
                  <c:v>1.6933333999999999E-3</c:v>
                </c:pt>
                <c:pt idx="19967">
                  <c:v>1.6933333999999999E-3</c:v>
                </c:pt>
                <c:pt idx="19968">
                  <c:v>1.6933333999999999E-3</c:v>
                </c:pt>
                <c:pt idx="19969">
                  <c:v>1.6933333999999999E-3</c:v>
                </c:pt>
                <c:pt idx="19970">
                  <c:v>1.6933333999999999E-3</c:v>
                </c:pt>
                <c:pt idx="19971">
                  <c:v>1.6933333999999999E-3</c:v>
                </c:pt>
                <c:pt idx="19972">
                  <c:v>1.6933333999999999E-3</c:v>
                </c:pt>
                <c:pt idx="19973">
                  <c:v>1.6933333999999999E-3</c:v>
                </c:pt>
                <c:pt idx="19974">
                  <c:v>1.6933333999999999E-3</c:v>
                </c:pt>
                <c:pt idx="19975">
                  <c:v>1.6933333999999999E-3</c:v>
                </c:pt>
                <c:pt idx="19976">
                  <c:v>1.6933333999999999E-3</c:v>
                </c:pt>
                <c:pt idx="19977">
                  <c:v>1.6933333999999999E-3</c:v>
                </c:pt>
                <c:pt idx="19978">
                  <c:v>1.6933333999999999E-3</c:v>
                </c:pt>
                <c:pt idx="19979">
                  <c:v>1.6933333999999999E-3</c:v>
                </c:pt>
                <c:pt idx="19980">
                  <c:v>1.6933333999999999E-3</c:v>
                </c:pt>
                <c:pt idx="19981">
                  <c:v>1.6933333999999999E-3</c:v>
                </c:pt>
                <c:pt idx="19982">
                  <c:v>1.6933333999999999E-3</c:v>
                </c:pt>
                <c:pt idx="19983">
                  <c:v>1.6933333999999999E-3</c:v>
                </c:pt>
                <c:pt idx="19984">
                  <c:v>1.6933333999999999E-3</c:v>
                </c:pt>
                <c:pt idx="19985">
                  <c:v>1.6933333999999999E-3</c:v>
                </c:pt>
                <c:pt idx="19986">
                  <c:v>1.6933333999999999E-3</c:v>
                </c:pt>
                <c:pt idx="19987">
                  <c:v>1.6933333999999999E-3</c:v>
                </c:pt>
                <c:pt idx="19988">
                  <c:v>1.6933333999999999E-3</c:v>
                </c:pt>
                <c:pt idx="19989">
                  <c:v>1.6933333999999999E-3</c:v>
                </c:pt>
                <c:pt idx="19990">
                  <c:v>1.6933333999999999E-3</c:v>
                </c:pt>
                <c:pt idx="19991">
                  <c:v>1.6933333999999999E-3</c:v>
                </c:pt>
                <c:pt idx="19992">
                  <c:v>1.6933333999999999E-3</c:v>
                </c:pt>
                <c:pt idx="19993">
                  <c:v>1.6933333999999999E-3</c:v>
                </c:pt>
                <c:pt idx="19994">
                  <c:v>1.6933333999999999E-3</c:v>
                </c:pt>
                <c:pt idx="19995">
                  <c:v>1.6933333999999999E-3</c:v>
                </c:pt>
                <c:pt idx="19996">
                  <c:v>1.6933333999999999E-3</c:v>
                </c:pt>
                <c:pt idx="19997">
                  <c:v>1.6933333999999999E-3</c:v>
                </c:pt>
                <c:pt idx="19998">
                  <c:v>1.6933333999999999E-3</c:v>
                </c:pt>
                <c:pt idx="19999">
                  <c:v>1.6933333999999999E-3</c:v>
                </c:pt>
                <c:pt idx="20000">
                  <c:v>1.6933333999999999E-3</c:v>
                </c:pt>
                <c:pt idx="20001">
                  <c:v>1.6933333999999999E-3</c:v>
                </c:pt>
                <c:pt idx="20002">
                  <c:v>1.6933333999999999E-3</c:v>
                </c:pt>
                <c:pt idx="20003">
                  <c:v>1.6933333999999999E-3</c:v>
                </c:pt>
                <c:pt idx="20004">
                  <c:v>1.6933333999999999E-3</c:v>
                </c:pt>
                <c:pt idx="20005">
                  <c:v>1.6933333999999999E-3</c:v>
                </c:pt>
                <c:pt idx="20006">
                  <c:v>1.6933333999999999E-3</c:v>
                </c:pt>
                <c:pt idx="20007">
                  <c:v>1.6933333999999999E-3</c:v>
                </c:pt>
                <c:pt idx="20008">
                  <c:v>1.6933333999999999E-3</c:v>
                </c:pt>
                <c:pt idx="20009">
                  <c:v>1.6933333999999999E-3</c:v>
                </c:pt>
                <c:pt idx="20010">
                  <c:v>1.6933333999999999E-3</c:v>
                </c:pt>
                <c:pt idx="20011">
                  <c:v>1.6933333999999999E-3</c:v>
                </c:pt>
                <c:pt idx="20012">
                  <c:v>1.6933333999999999E-3</c:v>
                </c:pt>
                <c:pt idx="20013">
                  <c:v>1.6933333999999999E-3</c:v>
                </c:pt>
                <c:pt idx="20014">
                  <c:v>1.6933333999999999E-3</c:v>
                </c:pt>
                <c:pt idx="20015">
                  <c:v>1.6933333999999999E-3</c:v>
                </c:pt>
                <c:pt idx="20016">
                  <c:v>1.6933333999999999E-3</c:v>
                </c:pt>
                <c:pt idx="20017">
                  <c:v>1.6933333999999999E-3</c:v>
                </c:pt>
                <c:pt idx="20018">
                  <c:v>1.6933333999999999E-3</c:v>
                </c:pt>
                <c:pt idx="20019">
                  <c:v>1.6933333999999999E-3</c:v>
                </c:pt>
                <c:pt idx="20020">
                  <c:v>1.6933333999999999E-3</c:v>
                </c:pt>
                <c:pt idx="20021">
                  <c:v>1.6933333999999999E-3</c:v>
                </c:pt>
                <c:pt idx="20022">
                  <c:v>1.6933333999999999E-3</c:v>
                </c:pt>
                <c:pt idx="20023">
                  <c:v>1.6933333999999999E-3</c:v>
                </c:pt>
                <c:pt idx="20024">
                  <c:v>1.6933333999999999E-3</c:v>
                </c:pt>
                <c:pt idx="20025">
                  <c:v>1.6933333999999999E-3</c:v>
                </c:pt>
                <c:pt idx="20026">
                  <c:v>1.6933333999999999E-3</c:v>
                </c:pt>
                <c:pt idx="20027">
                  <c:v>1.6933333999999999E-3</c:v>
                </c:pt>
                <c:pt idx="20028">
                  <c:v>1.6933333999999999E-3</c:v>
                </c:pt>
                <c:pt idx="20029">
                  <c:v>1.6933333999999999E-3</c:v>
                </c:pt>
                <c:pt idx="20030">
                  <c:v>1.6933333999999999E-3</c:v>
                </c:pt>
                <c:pt idx="20031">
                  <c:v>1.6933333999999999E-3</c:v>
                </c:pt>
                <c:pt idx="20032">
                  <c:v>1.6933333999999999E-3</c:v>
                </c:pt>
                <c:pt idx="20033">
                  <c:v>1.6933333999999999E-3</c:v>
                </c:pt>
                <c:pt idx="20034">
                  <c:v>1.6933333999999999E-3</c:v>
                </c:pt>
                <c:pt idx="20035">
                  <c:v>1.6933333999999999E-3</c:v>
                </c:pt>
                <c:pt idx="20036">
                  <c:v>1.6933333999999999E-3</c:v>
                </c:pt>
                <c:pt idx="20037">
                  <c:v>1.6933333999999999E-3</c:v>
                </c:pt>
                <c:pt idx="20038">
                  <c:v>1.6933333999999999E-3</c:v>
                </c:pt>
                <c:pt idx="20039">
                  <c:v>1.6933333999999999E-3</c:v>
                </c:pt>
                <c:pt idx="20040">
                  <c:v>1.6933333999999999E-3</c:v>
                </c:pt>
                <c:pt idx="20041">
                  <c:v>1.6933333999999999E-3</c:v>
                </c:pt>
                <c:pt idx="20042">
                  <c:v>1.6933333999999999E-3</c:v>
                </c:pt>
                <c:pt idx="20043">
                  <c:v>1.6933333999999999E-3</c:v>
                </c:pt>
                <c:pt idx="20044">
                  <c:v>1.6933333999999999E-3</c:v>
                </c:pt>
                <c:pt idx="20045">
                  <c:v>1.6933333999999999E-3</c:v>
                </c:pt>
                <c:pt idx="20046">
                  <c:v>1.6933333999999999E-3</c:v>
                </c:pt>
                <c:pt idx="20047">
                  <c:v>1.6933333999999999E-3</c:v>
                </c:pt>
                <c:pt idx="20048">
                  <c:v>1.6933333999999999E-3</c:v>
                </c:pt>
                <c:pt idx="20049">
                  <c:v>1.6933333999999999E-3</c:v>
                </c:pt>
                <c:pt idx="20050">
                  <c:v>1.6933333999999999E-3</c:v>
                </c:pt>
                <c:pt idx="20051">
                  <c:v>1.6933333999999999E-3</c:v>
                </c:pt>
                <c:pt idx="20052">
                  <c:v>1.6933333999999999E-3</c:v>
                </c:pt>
                <c:pt idx="20053">
                  <c:v>1.6933333999999999E-3</c:v>
                </c:pt>
                <c:pt idx="20054">
                  <c:v>1.6933333999999999E-3</c:v>
                </c:pt>
                <c:pt idx="20055">
                  <c:v>1.6933333999999999E-3</c:v>
                </c:pt>
                <c:pt idx="20056">
                  <c:v>1.6933333999999999E-3</c:v>
                </c:pt>
                <c:pt idx="20057">
                  <c:v>1.6933333999999999E-3</c:v>
                </c:pt>
                <c:pt idx="20058">
                  <c:v>1.6933333999999999E-3</c:v>
                </c:pt>
                <c:pt idx="20059">
                  <c:v>1.6933333999999999E-3</c:v>
                </c:pt>
                <c:pt idx="20060">
                  <c:v>1.6933333999999999E-3</c:v>
                </c:pt>
                <c:pt idx="20061">
                  <c:v>1.6933333999999999E-3</c:v>
                </c:pt>
                <c:pt idx="20062">
                  <c:v>1.6933333999999999E-3</c:v>
                </c:pt>
                <c:pt idx="20063">
                  <c:v>1.6933333999999999E-3</c:v>
                </c:pt>
                <c:pt idx="20064">
                  <c:v>1.6933333999999999E-3</c:v>
                </c:pt>
                <c:pt idx="20065">
                  <c:v>1.6933333999999999E-3</c:v>
                </c:pt>
                <c:pt idx="20066">
                  <c:v>1.6933333999999999E-3</c:v>
                </c:pt>
                <c:pt idx="20067">
                  <c:v>1.6933333999999999E-3</c:v>
                </c:pt>
                <c:pt idx="20068">
                  <c:v>1.6933333999999999E-3</c:v>
                </c:pt>
                <c:pt idx="20069">
                  <c:v>1.6933333999999999E-3</c:v>
                </c:pt>
                <c:pt idx="20070">
                  <c:v>1.6933333999999999E-3</c:v>
                </c:pt>
                <c:pt idx="20071">
                  <c:v>1.6933333999999999E-3</c:v>
                </c:pt>
                <c:pt idx="20072">
                  <c:v>1.6933333999999999E-3</c:v>
                </c:pt>
                <c:pt idx="20073">
                  <c:v>1.6933333999999999E-3</c:v>
                </c:pt>
                <c:pt idx="20074">
                  <c:v>1.6933333999999999E-3</c:v>
                </c:pt>
                <c:pt idx="20075">
                  <c:v>1.6933333999999999E-3</c:v>
                </c:pt>
                <c:pt idx="20076">
                  <c:v>1.6933333999999999E-3</c:v>
                </c:pt>
                <c:pt idx="20077">
                  <c:v>1.6933333999999999E-3</c:v>
                </c:pt>
                <c:pt idx="20078">
                  <c:v>1.6933333999999999E-3</c:v>
                </c:pt>
                <c:pt idx="20079">
                  <c:v>1.6933333999999999E-3</c:v>
                </c:pt>
                <c:pt idx="20080">
                  <c:v>1.6933333999999999E-3</c:v>
                </c:pt>
                <c:pt idx="20081">
                  <c:v>1.6933333999999999E-3</c:v>
                </c:pt>
                <c:pt idx="20082">
                  <c:v>1.6933333999999999E-3</c:v>
                </c:pt>
                <c:pt idx="20083">
                  <c:v>1.6933333999999999E-3</c:v>
                </c:pt>
                <c:pt idx="20084">
                  <c:v>1.6933333999999999E-3</c:v>
                </c:pt>
                <c:pt idx="20085">
                  <c:v>1.6933333999999999E-3</c:v>
                </c:pt>
                <c:pt idx="20086">
                  <c:v>1.6933333999999999E-3</c:v>
                </c:pt>
                <c:pt idx="20087">
                  <c:v>1.6933333999999999E-3</c:v>
                </c:pt>
                <c:pt idx="20088">
                  <c:v>1.6933333999999999E-3</c:v>
                </c:pt>
                <c:pt idx="20089">
                  <c:v>1.6933333999999999E-3</c:v>
                </c:pt>
                <c:pt idx="20090">
                  <c:v>1.6933333999999999E-3</c:v>
                </c:pt>
                <c:pt idx="20091">
                  <c:v>1.6933333999999999E-3</c:v>
                </c:pt>
                <c:pt idx="20092">
                  <c:v>1.6933333999999999E-3</c:v>
                </c:pt>
                <c:pt idx="20093">
                  <c:v>1.6933333999999999E-3</c:v>
                </c:pt>
                <c:pt idx="20094">
                  <c:v>1.6933333999999999E-3</c:v>
                </c:pt>
                <c:pt idx="20095">
                  <c:v>1.6933333999999999E-3</c:v>
                </c:pt>
                <c:pt idx="20096">
                  <c:v>1.6933333999999999E-3</c:v>
                </c:pt>
                <c:pt idx="20097">
                  <c:v>1.6933333999999999E-3</c:v>
                </c:pt>
                <c:pt idx="20098">
                  <c:v>1.6933333999999999E-3</c:v>
                </c:pt>
                <c:pt idx="20099">
                  <c:v>1.6933333999999999E-3</c:v>
                </c:pt>
                <c:pt idx="20100">
                  <c:v>1.6933333999999999E-3</c:v>
                </c:pt>
                <c:pt idx="20101">
                  <c:v>1.6933333999999999E-3</c:v>
                </c:pt>
                <c:pt idx="20102">
                  <c:v>1.6933333999999999E-3</c:v>
                </c:pt>
                <c:pt idx="20103">
                  <c:v>1.6933333999999999E-3</c:v>
                </c:pt>
                <c:pt idx="20104">
                  <c:v>1.6933333999999999E-3</c:v>
                </c:pt>
                <c:pt idx="20105">
                  <c:v>1.6933333999999999E-3</c:v>
                </c:pt>
                <c:pt idx="20106">
                  <c:v>1.6933333999999999E-3</c:v>
                </c:pt>
                <c:pt idx="20107">
                  <c:v>1.6933333999999999E-3</c:v>
                </c:pt>
                <c:pt idx="20108">
                  <c:v>1.6933333999999999E-3</c:v>
                </c:pt>
                <c:pt idx="20109">
                  <c:v>1.6933333999999999E-3</c:v>
                </c:pt>
                <c:pt idx="20110">
                  <c:v>1.6933333999999999E-3</c:v>
                </c:pt>
                <c:pt idx="20111">
                  <c:v>1.6933333999999999E-3</c:v>
                </c:pt>
                <c:pt idx="20112">
                  <c:v>1.6933333999999999E-3</c:v>
                </c:pt>
                <c:pt idx="20113">
                  <c:v>1.6933333999999999E-3</c:v>
                </c:pt>
                <c:pt idx="20114">
                  <c:v>1.6933333999999999E-3</c:v>
                </c:pt>
                <c:pt idx="20115">
                  <c:v>1.6933333999999999E-3</c:v>
                </c:pt>
                <c:pt idx="20116">
                  <c:v>1.6933333999999999E-3</c:v>
                </c:pt>
                <c:pt idx="20117">
                  <c:v>1.6933333999999999E-3</c:v>
                </c:pt>
                <c:pt idx="20118">
                  <c:v>1.6933333999999999E-3</c:v>
                </c:pt>
                <c:pt idx="20119">
                  <c:v>1.6933333999999999E-3</c:v>
                </c:pt>
                <c:pt idx="20120">
                  <c:v>1.6933333999999999E-3</c:v>
                </c:pt>
                <c:pt idx="20121">
                  <c:v>1.6933333999999999E-3</c:v>
                </c:pt>
                <c:pt idx="20122">
                  <c:v>1.6933333999999999E-3</c:v>
                </c:pt>
                <c:pt idx="20123">
                  <c:v>1.6933333999999999E-3</c:v>
                </c:pt>
                <c:pt idx="20124">
                  <c:v>1.6933333999999999E-3</c:v>
                </c:pt>
                <c:pt idx="20125">
                  <c:v>1.6933333999999999E-3</c:v>
                </c:pt>
                <c:pt idx="20126">
                  <c:v>1.6933333999999999E-3</c:v>
                </c:pt>
                <c:pt idx="20127">
                  <c:v>1.6933333999999999E-3</c:v>
                </c:pt>
                <c:pt idx="20128">
                  <c:v>1.6933333999999999E-3</c:v>
                </c:pt>
                <c:pt idx="20129">
                  <c:v>1.6933333999999999E-3</c:v>
                </c:pt>
                <c:pt idx="20130">
                  <c:v>1.6933333999999999E-3</c:v>
                </c:pt>
                <c:pt idx="20131">
                  <c:v>1.6933333999999999E-3</c:v>
                </c:pt>
                <c:pt idx="20132">
                  <c:v>1.6933333999999999E-3</c:v>
                </c:pt>
                <c:pt idx="20133">
                  <c:v>1.6933333999999999E-3</c:v>
                </c:pt>
                <c:pt idx="20134">
                  <c:v>1.6933333999999999E-3</c:v>
                </c:pt>
                <c:pt idx="20135">
                  <c:v>1.6933333999999999E-3</c:v>
                </c:pt>
                <c:pt idx="20136">
                  <c:v>1.6933333999999999E-3</c:v>
                </c:pt>
                <c:pt idx="20137">
                  <c:v>1.6933333999999999E-3</c:v>
                </c:pt>
                <c:pt idx="20138">
                  <c:v>1.6933333999999999E-3</c:v>
                </c:pt>
                <c:pt idx="20139">
                  <c:v>1.6933333999999999E-3</c:v>
                </c:pt>
                <c:pt idx="20140">
                  <c:v>1.6933333999999999E-3</c:v>
                </c:pt>
                <c:pt idx="20141">
                  <c:v>1.6933333999999999E-3</c:v>
                </c:pt>
                <c:pt idx="20142">
                  <c:v>1.6933333999999999E-3</c:v>
                </c:pt>
                <c:pt idx="20143">
                  <c:v>1.6933333999999999E-3</c:v>
                </c:pt>
                <c:pt idx="20144">
                  <c:v>1.6933333999999999E-3</c:v>
                </c:pt>
                <c:pt idx="20145">
                  <c:v>1.6933333999999999E-3</c:v>
                </c:pt>
                <c:pt idx="20146">
                  <c:v>1.6933333999999999E-3</c:v>
                </c:pt>
                <c:pt idx="20147">
                  <c:v>1.6933333999999999E-3</c:v>
                </c:pt>
                <c:pt idx="20148">
                  <c:v>1.6933333999999999E-3</c:v>
                </c:pt>
                <c:pt idx="20149">
                  <c:v>1.6933333999999999E-3</c:v>
                </c:pt>
                <c:pt idx="20150">
                  <c:v>1.6933333999999999E-3</c:v>
                </c:pt>
                <c:pt idx="20151">
                  <c:v>1.6933333999999999E-3</c:v>
                </c:pt>
                <c:pt idx="20152">
                  <c:v>1.6933333999999999E-3</c:v>
                </c:pt>
                <c:pt idx="20153">
                  <c:v>1.6933333999999999E-3</c:v>
                </c:pt>
                <c:pt idx="20154">
                  <c:v>1.6933333999999999E-3</c:v>
                </c:pt>
                <c:pt idx="20155">
                  <c:v>1.6933333999999999E-3</c:v>
                </c:pt>
                <c:pt idx="20156">
                  <c:v>1.6933333999999999E-3</c:v>
                </c:pt>
                <c:pt idx="20157">
                  <c:v>1.6933333999999999E-3</c:v>
                </c:pt>
                <c:pt idx="20158">
                  <c:v>1.6933333999999999E-3</c:v>
                </c:pt>
                <c:pt idx="20159">
                  <c:v>1.6933333999999999E-3</c:v>
                </c:pt>
                <c:pt idx="20160">
                  <c:v>1.6933333999999999E-3</c:v>
                </c:pt>
                <c:pt idx="20161">
                  <c:v>1.6933333999999999E-3</c:v>
                </c:pt>
                <c:pt idx="20162">
                  <c:v>1.6933333999999999E-3</c:v>
                </c:pt>
                <c:pt idx="20163">
                  <c:v>1.6933333999999999E-3</c:v>
                </c:pt>
                <c:pt idx="20164">
                  <c:v>1.6933333999999999E-3</c:v>
                </c:pt>
                <c:pt idx="20165">
                  <c:v>1.6933333999999999E-3</c:v>
                </c:pt>
                <c:pt idx="20166">
                  <c:v>1.6933333999999999E-3</c:v>
                </c:pt>
                <c:pt idx="20167">
                  <c:v>1.6933333999999999E-3</c:v>
                </c:pt>
                <c:pt idx="20168">
                  <c:v>1.6933333999999999E-3</c:v>
                </c:pt>
                <c:pt idx="20169">
                  <c:v>1.6933333999999999E-3</c:v>
                </c:pt>
                <c:pt idx="20170">
                  <c:v>1.6933333999999999E-3</c:v>
                </c:pt>
                <c:pt idx="20171">
                  <c:v>1.6933333999999999E-3</c:v>
                </c:pt>
                <c:pt idx="20172">
                  <c:v>1.6933333999999999E-3</c:v>
                </c:pt>
                <c:pt idx="20173">
                  <c:v>1.6933333999999999E-3</c:v>
                </c:pt>
                <c:pt idx="20174">
                  <c:v>1.6933333999999999E-3</c:v>
                </c:pt>
                <c:pt idx="20175">
                  <c:v>1.6933333999999999E-3</c:v>
                </c:pt>
                <c:pt idx="20176">
                  <c:v>1.6933333999999999E-3</c:v>
                </c:pt>
                <c:pt idx="20177">
                  <c:v>1.6933333999999999E-3</c:v>
                </c:pt>
                <c:pt idx="20178">
                  <c:v>1.6933333999999999E-3</c:v>
                </c:pt>
                <c:pt idx="20179">
                  <c:v>1.6933333999999999E-3</c:v>
                </c:pt>
                <c:pt idx="20180">
                  <c:v>1.6933333999999999E-3</c:v>
                </c:pt>
                <c:pt idx="20181">
                  <c:v>1.6933333999999999E-3</c:v>
                </c:pt>
                <c:pt idx="20182">
                  <c:v>1.6933333999999999E-3</c:v>
                </c:pt>
                <c:pt idx="20183">
                  <c:v>1.6933333999999999E-3</c:v>
                </c:pt>
                <c:pt idx="20184">
                  <c:v>1.6933333999999999E-3</c:v>
                </c:pt>
                <c:pt idx="20185">
                  <c:v>1.6933333999999999E-3</c:v>
                </c:pt>
                <c:pt idx="20186">
                  <c:v>1.6933333999999999E-3</c:v>
                </c:pt>
                <c:pt idx="20187">
                  <c:v>1.6933333999999999E-3</c:v>
                </c:pt>
                <c:pt idx="20188">
                  <c:v>1.6933333999999999E-3</c:v>
                </c:pt>
                <c:pt idx="20189">
                  <c:v>1.6933333999999999E-3</c:v>
                </c:pt>
                <c:pt idx="20190">
                  <c:v>1.6933333999999999E-3</c:v>
                </c:pt>
                <c:pt idx="20191">
                  <c:v>1.6933333999999999E-3</c:v>
                </c:pt>
                <c:pt idx="20192">
                  <c:v>1.6933333999999999E-3</c:v>
                </c:pt>
                <c:pt idx="20193">
                  <c:v>1.6933333999999999E-3</c:v>
                </c:pt>
                <c:pt idx="20194">
                  <c:v>1.6933333999999999E-3</c:v>
                </c:pt>
                <c:pt idx="20195">
                  <c:v>1.6933333999999999E-3</c:v>
                </c:pt>
                <c:pt idx="20196">
                  <c:v>1.6933333999999999E-3</c:v>
                </c:pt>
                <c:pt idx="20197">
                  <c:v>1.6933333999999999E-3</c:v>
                </c:pt>
                <c:pt idx="20198">
                  <c:v>1.6933333999999999E-3</c:v>
                </c:pt>
                <c:pt idx="20199">
                  <c:v>1.6933333999999999E-3</c:v>
                </c:pt>
                <c:pt idx="20200">
                  <c:v>1.6933333999999999E-3</c:v>
                </c:pt>
                <c:pt idx="20201">
                  <c:v>1.6933333999999999E-3</c:v>
                </c:pt>
                <c:pt idx="20202">
                  <c:v>1.6933333999999999E-3</c:v>
                </c:pt>
                <c:pt idx="20203">
                  <c:v>1.6933333999999999E-3</c:v>
                </c:pt>
                <c:pt idx="20204">
                  <c:v>1.6933333999999999E-3</c:v>
                </c:pt>
                <c:pt idx="20205">
                  <c:v>1.6933333999999999E-3</c:v>
                </c:pt>
                <c:pt idx="20206">
                  <c:v>1.6933333999999999E-3</c:v>
                </c:pt>
                <c:pt idx="20207">
                  <c:v>1.6933333999999999E-3</c:v>
                </c:pt>
                <c:pt idx="20208">
                  <c:v>1.6933333999999999E-3</c:v>
                </c:pt>
                <c:pt idx="20209">
                  <c:v>1.6933333999999999E-3</c:v>
                </c:pt>
                <c:pt idx="20210">
                  <c:v>1.6933333999999999E-3</c:v>
                </c:pt>
                <c:pt idx="20211">
                  <c:v>1.6933333999999999E-3</c:v>
                </c:pt>
                <c:pt idx="20212">
                  <c:v>1.6933333999999999E-3</c:v>
                </c:pt>
                <c:pt idx="20213">
                  <c:v>1.6933333999999999E-3</c:v>
                </c:pt>
                <c:pt idx="20214">
                  <c:v>1.6933333999999999E-3</c:v>
                </c:pt>
                <c:pt idx="20215">
                  <c:v>1.6933333999999999E-3</c:v>
                </c:pt>
                <c:pt idx="20216">
                  <c:v>1.6933333999999999E-3</c:v>
                </c:pt>
                <c:pt idx="20217">
                  <c:v>1.6933333999999999E-3</c:v>
                </c:pt>
                <c:pt idx="20218">
                  <c:v>1.6933333999999999E-3</c:v>
                </c:pt>
                <c:pt idx="20219">
                  <c:v>1.6933333999999999E-3</c:v>
                </c:pt>
                <c:pt idx="20220">
                  <c:v>1.6933333999999999E-3</c:v>
                </c:pt>
                <c:pt idx="20221">
                  <c:v>1.6933333999999999E-3</c:v>
                </c:pt>
                <c:pt idx="20222">
                  <c:v>1.6933333999999999E-3</c:v>
                </c:pt>
                <c:pt idx="20223">
                  <c:v>1.6933333999999999E-3</c:v>
                </c:pt>
                <c:pt idx="20224">
                  <c:v>1.6933333999999999E-3</c:v>
                </c:pt>
                <c:pt idx="20225">
                  <c:v>1.6933333999999999E-3</c:v>
                </c:pt>
                <c:pt idx="20226">
                  <c:v>1.6933333999999999E-3</c:v>
                </c:pt>
                <c:pt idx="20227">
                  <c:v>1.6933333999999999E-3</c:v>
                </c:pt>
                <c:pt idx="20228">
                  <c:v>1.6933333999999999E-3</c:v>
                </c:pt>
                <c:pt idx="20229">
                  <c:v>1.6933333999999999E-3</c:v>
                </c:pt>
                <c:pt idx="20230">
                  <c:v>1.6933333999999999E-3</c:v>
                </c:pt>
                <c:pt idx="20231">
                  <c:v>1.6933333999999999E-3</c:v>
                </c:pt>
                <c:pt idx="20232">
                  <c:v>1.6933333999999999E-3</c:v>
                </c:pt>
                <c:pt idx="20233">
                  <c:v>1.6933333999999999E-3</c:v>
                </c:pt>
                <c:pt idx="20234">
                  <c:v>1.6933333999999999E-3</c:v>
                </c:pt>
                <c:pt idx="20235">
                  <c:v>1.6933333999999999E-3</c:v>
                </c:pt>
                <c:pt idx="20236">
                  <c:v>1.6933333999999999E-3</c:v>
                </c:pt>
                <c:pt idx="20237">
                  <c:v>1.6933333999999999E-3</c:v>
                </c:pt>
                <c:pt idx="20238">
                  <c:v>1.6933333999999999E-3</c:v>
                </c:pt>
                <c:pt idx="20239">
                  <c:v>1.6933333999999999E-3</c:v>
                </c:pt>
                <c:pt idx="20240">
                  <c:v>1.6933333999999999E-3</c:v>
                </c:pt>
                <c:pt idx="20241">
                  <c:v>1.6933333999999999E-3</c:v>
                </c:pt>
                <c:pt idx="20242">
                  <c:v>1.6933333999999999E-3</c:v>
                </c:pt>
                <c:pt idx="20243">
                  <c:v>1.6933333999999999E-3</c:v>
                </c:pt>
                <c:pt idx="20244">
                  <c:v>1.6933333999999999E-3</c:v>
                </c:pt>
                <c:pt idx="20245">
                  <c:v>1.6933333999999999E-3</c:v>
                </c:pt>
                <c:pt idx="20246">
                  <c:v>1.6933333999999999E-3</c:v>
                </c:pt>
                <c:pt idx="20247">
                  <c:v>1.6933333999999999E-3</c:v>
                </c:pt>
                <c:pt idx="20248">
                  <c:v>1.6933333999999999E-3</c:v>
                </c:pt>
                <c:pt idx="20249">
                  <c:v>1.6933333999999999E-3</c:v>
                </c:pt>
                <c:pt idx="20250">
                  <c:v>1.6933333999999999E-3</c:v>
                </c:pt>
                <c:pt idx="20251">
                  <c:v>1.6933333999999999E-3</c:v>
                </c:pt>
                <c:pt idx="20252">
                  <c:v>1.6933333999999999E-3</c:v>
                </c:pt>
                <c:pt idx="20253">
                  <c:v>1.6933333999999999E-3</c:v>
                </c:pt>
                <c:pt idx="20254">
                  <c:v>1.6933333999999999E-3</c:v>
                </c:pt>
                <c:pt idx="20255">
                  <c:v>1.6933333999999999E-3</c:v>
                </c:pt>
                <c:pt idx="20256">
                  <c:v>1.6933333999999999E-3</c:v>
                </c:pt>
                <c:pt idx="20257">
                  <c:v>1.6933333999999999E-3</c:v>
                </c:pt>
                <c:pt idx="20258">
                  <c:v>1.6933333999999999E-3</c:v>
                </c:pt>
                <c:pt idx="20259">
                  <c:v>1.6933333999999999E-3</c:v>
                </c:pt>
                <c:pt idx="20260">
                  <c:v>1.6933333999999999E-3</c:v>
                </c:pt>
                <c:pt idx="20261">
                  <c:v>1.6933333999999999E-3</c:v>
                </c:pt>
                <c:pt idx="20262">
                  <c:v>1.6933333999999999E-3</c:v>
                </c:pt>
                <c:pt idx="20263">
                  <c:v>1.6933333999999999E-3</c:v>
                </c:pt>
                <c:pt idx="20264">
                  <c:v>1.6933333999999999E-3</c:v>
                </c:pt>
                <c:pt idx="20265">
                  <c:v>1.6933333999999999E-3</c:v>
                </c:pt>
                <c:pt idx="20266">
                  <c:v>1.6933333999999999E-3</c:v>
                </c:pt>
                <c:pt idx="20267">
                  <c:v>1.6933333999999999E-3</c:v>
                </c:pt>
                <c:pt idx="20268">
                  <c:v>1.6933333999999999E-3</c:v>
                </c:pt>
                <c:pt idx="20269">
                  <c:v>1.6933333999999999E-3</c:v>
                </c:pt>
                <c:pt idx="20270">
                  <c:v>1.6933333999999999E-3</c:v>
                </c:pt>
                <c:pt idx="20271">
                  <c:v>1.6933333999999999E-3</c:v>
                </c:pt>
                <c:pt idx="20272">
                  <c:v>1.6933333999999999E-3</c:v>
                </c:pt>
                <c:pt idx="20273">
                  <c:v>1.6933333999999999E-3</c:v>
                </c:pt>
                <c:pt idx="20274">
                  <c:v>1.6933333999999999E-3</c:v>
                </c:pt>
                <c:pt idx="20275">
                  <c:v>1.6933333999999999E-3</c:v>
                </c:pt>
                <c:pt idx="20276">
                  <c:v>1.6933333999999999E-3</c:v>
                </c:pt>
                <c:pt idx="20277">
                  <c:v>1.6933333999999999E-3</c:v>
                </c:pt>
                <c:pt idx="20278">
                  <c:v>1.6933333999999999E-3</c:v>
                </c:pt>
                <c:pt idx="20279">
                  <c:v>1.6933333999999999E-3</c:v>
                </c:pt>
                <c:pt idx="20280">
                  <c:v>1.6933333999999999E-3</c:v>
                </c:pt>
                <c:pt idx="20281">
                  <c:v>1.6933333999999999E-3</c:v>
                </c:pt>
                <c:pt idx="20282">
                  <c:v>1.6933333999999999E-3</c:v>
                </c:pt>
                <c:pt idx="20283">
                  <c:v>1.6933333999999999E-3</c:v>
                </c:pt>
                <c:pt idx="20284">
                  <c:v>1.6933333999999999E-3</c:v>
                </c:pt>
                <c:pt idx="20285">
                  <c:v>1.6933333999999999E-3</c:v>
                </c:pt>
                <c:pt idx="20286">
                  <c:v>1.6933333999999999E-3</c:v>
                </c:pt>
                <c:pt idx="20287">
                  <c:v>1.6933333999999999E-3</c:v>
                </c:pt>
                <c:pt idx="20288">
                  <c:v>1.6933333999999999E-3</c:v>
                </c:pt>
                <c:pt idx="20289">
                  <c:v>1.6933333999999999E-3</c:v>
                </c:pt>
                <c:pt idx="20290">
                  <c:v>1.6933333999999999E-3</c:v>
                </c:pt>
                <c:pt idx="20291">
                  <c:v>1.6933333999999999E-3</c:v>
                </c:pt>
                <c:pt idx="20292">
                  <c:v>1.6933333999999999E-3</c:v>
                </c:pt>
                <c:pt idx="20293">
                  <c:v>1.6933333999999999E-3</c:v>
                </c:pt>
                <c:pt idx="20294">
                  <c:v>1.6933333999999999E-3</c:v>
                </c:pt>
                <c:pt idx="20295">
                  <c:v>1.6933333999999999E-3</c:v>
                </c:pt>
                <c:pt idx="20296">
                  <c:v>1.6933333999999999E-3</c:v>
                </c:pt>
                <c:pt idx="20297">
                  <c:v>1.6933333999999999E-3</c:v>
                </c:pt>
                <c:pt idx="20298">
                  <c:v>1.6933333999999999E-3</c:v>
                </c:pt>
                <c:pt idx="20299">
                  <c:v>1.6933333999999999E-3</c:v>
                </c:pt>
                <c:pt idx="20300">
                  <c:v>1.6933333999999999E-3</c:v>
                </c:pt>
                <c:pt idx="20301">
                  <c:v>1.6933333999999999E-3</c:v>
                </c:pt>
                <c:pt idx="20302">
                  <c:v>1.6933333999999999E-3</c:v>
                </c:pt>
                <c:pt idx="20303">
                  <c:v>1.6933333999999999E-3</c:v>
                </c:pt>
                <c:pt idx="20304">
                  <c:v>1.6933333999999999E-3</c:v>
                </c:pt>
                <c:pt idx="20305">
                  <c:v>1.6933333999999999E-3</c:v>
                </c:pt>
                <c:pt idx="20306">
                  <c:v>1.6933333999999999E-3</c:v>
                </c:pt>
                <c:pt idx="20307">
                  <c:v>1.6933333999999999E-3</c:v>
                </c:pt>
                <c:pt idx="20308">
                  <c:v>1.6933333999999999E-3</c:v>
                </c:pt>
                <c:pt idx="20309">
                  <c:v>1.6933333999999999E-3</c:v>
                </c:pt>
                <c:pt idx="20310">
                  <c:v>1.6933333999999999E-3</c:v>
                </c:pt>
                <c:pt idx="20311">
                  <c:v>1.6933333999999999E-3</c:v>
                </c:pt>
                <c:pt idx="20312">
                  <c:v>1.6933333999999999E-3</c:v>
                </c:pt>
                <c:pt idx="20313">
                  <c:v>1.6933333999999999E-3</c:v>
                </c:pt>
                <c:pt idx="20314">
                  <c:v>1.6933333999999999E-3</c:v>
                </c:pt>
                <c:pt idx="20315">
                  <c:v>1.6933333999999999E-3</c:v>
                </c:pt>
                <c:pt idx="20316">
                  <c:v>1.6933333999999999E-3</c:v>
                </c:pt>
                <c:pt idx="20317">
                  <c:v>1.6933333999999999E-3</c:v>
                </c:pt>
                <c:pt idx="20318">
                  <c:v>1.6933333999999999E-3</c:v>
                </c:pt>
                <c:pt idx="20319">
                  <c:v>1.6933333999999999E-3</c:v>
                </c:pt>
                <c:pt idx="20320">
                  <c:v>1.6933333999999999E-3</c:v>
                </c:pt>
                <c:pt idx="20321">
                  <c:v>1.6933333999999999E-3</c:v>
                </c:pt>
                <c:pt idx="20322">
                  <c:v>1.6933333999999999E-3</c:v>
                </c:pt>
                <c:pt idx="20323">
                  <c:v>1.6933333999999999E-3</c:v>
                </c:pt>
                <c:pt idx="20324">
                  <c:v>1.6933333999999999E-3</c:v>
                </c:pt>
                <c:pt idx="20325">
                  <c:v>1.6933333999999999E-3</c:v>
                </c:pt>
                <c:pt idx="20326">
                  <c:v>1.6933333999999999E-3</c:v>
                </c:pt>
                <c:pt idx="20327">
                  <c:v>1.6933333999999999E-3</c:v>
                </c:pt>
                <c:pt idx="20328">
                  <c:v>1.6933333999999999E-3</c:v>
                </c:pt>
                <c:pt idx="20329">
                  <c:v>1.6933333999999999E-3</c:v>
                </c:pt>
                <c:pt idx="20330">
                  <c:v>1.6933333999999999E-3</c:v>
                </c:pt>
                <c:pt idx="20331">
                  <c:v>1.6933333999999999E-3</c:v>
                </c:pt>
                <c:pt idx="20332">
                  <c:v>1.6933333999999999E-3</c:v>
                </c:pt>
                <c:pt idx="20333">
                  <c:v>1.6933333999999999E-3</c:v>
                </c:pt>
                <c:pt idx="20334">
                  <c:v>1.6933333999999999E-3</c:v>
                </c:pt>
                <c:pt idx="20335">
                  <c:v>1.6933333999999999E-3</c:v>
                </c:pt>
                <c:pt idx="20336">
                  <c:v>1.6933333999999999E-3</c:v>
                </c:pt>
                <c:pt idx="20337">
                  <c:v>1.6933333999999999E-3</c:v>
                </c:pt>
                <c:pt idx="20338">
                  <c:v>1.6933333999999999E-3</c:v>
                </c:pt>
                <c:pt idx="20339">
                  <c:v>1.6933333999999999E-3</c:v>
                </c:pt>
                <c:pt idx="20340">
                  <c:v>1.6933333999999999E-3</c:v>
                </c:pt>
                <c:pt idx="20341">
                  <c:v>1.6933333999999999E-3</c:v>
                </c:pt>
                <c:pt idx="20342">
                  <c:v>1.6933333999999999E-3</c:v>
                </c:pt>
                <c:pt idx="20343">
                  <c:v>1.6933333999999999E-3</c:v>
                </c:pt>
                <c:pt idx="20344">
                  <c:v>1.6933333999999999E-3</c:v>
                </c:pt>
                <c:pt idx="20345">
                  <c:v>1.6933333999999999E-3</c:v>
                </c:pt>
                <c:pt idx="20346">
                  <c:v>1.6933333999999999E-3</c:v>
                </c:pt>
                <c:pt idx="20347">
                  <c:v>1.6933333999999999E-3</c:v>
                </c:pt>
                <c:pt idx="20348">
                  <c:v>1.6933333999999999E-3</c:v>
                </c:pt>
                <c:pt idx="20349">
                  <c:v>1.6933333999999999E-3</c:v>
                </c:pt>
                <c:pt idx="20350">
                  <c:v>1.6933333999999999E-3</c:v>
                </c:pt>
                <c:pt idx="20351">
                  <c:v>1.6933333999999999E-3</c:v>
                </c:pt>
                <c:pt idx="20352">
                  <c:v>1.6933333999999999E-3</c:v>
                </c:pt>
                <c:pt idx="20353">
                  <c:v>1.6933333999999999E-3</c:v>
                </c:pt>
                <c:pt idx="20354">
                  <c:v>1.6933333999999999E-3</c:v>
                </c:pt>
                <c:pt idx="20355">
                  <c:v>1.6933333999999999E-3</c:v>
                </c:pt>
                <c:pt idx="20356">
                  <c:v>1.6933333999999999E-3</c:v>
                </c:pt>
                <c:pt idx="20357">
                  <c:v>1.6933333999999999E-3</c:v>
                </c:pt>
                <c:pt idx="20358">
                  <c:v>1.6933333999999999E-3</c:v>
                </c:pt>
                <c:pt idx="20359">
                  <c:v>1.6933333999999999E-3</c:v>
                </c:pt>
                <c:pt idx="20360">
                  <c:v>1.6933333999999999E-3</c:v>
                </c:pt>
                <c:pt idx="20361">
                  <c:v>1.6933333999999999E-3</c:v>
                </c:pt>
                <c:pt idx="20362">
                  <c:v>1.6933333999999999E-3</c:v>
                </c:pt>
                <c:pt idx="20363">
                  <c:v>1.6933333999999999E-3</c:v>
                </c:pt>
                <c:pt idx="20364">
                  <c:v>1.6933333999999999E-3</c:v>
                </c:pt>
                <c:pt idx="20365">
                  <c:v>1.6933333999999999E-3</c:v>
                </c:pt>
                <c:pt idx="20366">
                  <c:v>1.6933333999999999E-3</c:v>
                </c:pt>
                <c:pt idx="20367">
                  <c:v>1.6933333999999999E-3</c:v>
                </c:pt>
                <c:pt idx="20368">
                  <c:v>1.6933333999999999E-3</c:v>
                </c:pt>
                <c:pt idx="20369">
                  <c:v>1.6933333999999999E-3</c:v>
                </c:pt>
                <c:pt idx="20370">
                  <c:v>1.6933333999999999E-3</c:v>
                </c:pt>
                <c:pt idx="20371">
                  <c:v>1.6933333999999999E-3</c:v>
                </c:pt>
                <c:pt idx="20372">
                  <c:v>1.6933333999999999E-3</c:v>
                </c:pt>
                <c:pt idx="20373">
                  <c:v>1.6933333999999999E-3</c:v>
                </c:pt>
                <c:pt idx="20374">
                  <c:v>1.6933333999999999E-3</c:v>
                </c:pt>
                <c:pt idx="20375">
                  <c:v>1.6933333999999999E-3</c:v>
                </c:pt>
                <c:pt idx="20376">
                  <c:v>1.6933333999999999E-3</c:v>
                </c:pt>
                <c:pt idx="20377">
                  <c:v>1.6933333999999999E-3</c:v>
                </c:pt>
                <c:pt idx="20378">
                  <c:v>1.6933333999999999E-3</c:v>
                </c:pt>
                <c:pt idx="20379">
                  <c:v>1.6933333999999999E-3</c:v>
                </c:pt>
                <c:pt idx="20380">
                  <c:v>1.6933333999999999E-3</c:v>
                </c:pt>
                <c:pt idx="20381">
                  <c:v>1.6933333999999999E-3</c:v>
                </c:pt>
                <c:pt idx="20382">
                  <c:v>1.6933333999999999E-3</c:v>
                </c:pt>
                <c:pt idx="20383">
                  <c:v>1.6933333999999999E-3</c:v>
                </c:pt>
                <c:pt idx="20384">
                  <c:v>1.6933333999999999E-3</c:v>
                </c:pt>
                <c:pt idx="20385">
                  <c:v>1.6933333999999999E-3</c:v>
                </c:pt>
                <c:pt idx="20386">
                  <c:v>1.6933333999999999E-3</c:v>
                </c:pt>
                <c:pt idx="20387">
                  <c:v>1.6933333999999999E-3</c:v>
                </c:pt>
                <c:pt idx="20388">
                  <c:v>1.6933333999999999E-3</c:v>
                </c:pt>
                <c:pt idx="20389">
                  <c:v>1.6933333999999999E-3</c:v>
                </c:pt>
                <c:pt idx="20390">
                  <c:v>1.6933333999999999E-3</c:v>
                </c:pt>
                <c:pt idx="20391">
                  <c:v>1.6933333999999999E-3</c:v>
                </c:pt>
                <c:pt idx="20392">
                  <c:v>1.6933333999999999E-3</c:v>
                </c:pt>
                <c:pt idx="20393">
                  <c:v>1.6933333999999999E-3</c:v>
                </c:pt>
                <c:pt idx="20394">
                  <c:v>1.6933333999999999E-3</c:v>
                </c:pt>
                <c:pt idx="20395">
                  <c:v>1.6933333999999999E-3</c:v>
                </c:pt>
                <c:pt idx="20396">
                  <c:v>1.6933333999999999E-3</c:v>
                </c:pt>
                <c:pt idx="20397">
                  <c:v>1.6933333999999999E-3</c:v>
                </c:pt>
                <c:pt idx="20398">
                  <c:v>1.6933333999999999E-3</c:v>
                </c:pt>
                <c:pt idx="20399">
                  <c:v>1.6933333999999999E-3</c:v>
                </c:pt>
                <c:pt idx="20400">
                  <c:v>4.2333333000000003E-3</c:v>
                </c:pt>
                <c:pt idx="20401">
                  <c:v>4.2333333000000003E-3</c:v>
                </c:pt>
                <c:pt idx="20402">
                  <c:v>4.2333333000000003E-3</c:v>
                </c:pt>
                <c:pt idx="20403">
                  <c:v>4.2333333000000003E-3</c:v>
                </c:pt>
                <c:pt idx="20404">
                  <c:v>4.2333333000000003E-3</c:v>
                </c:pt>
                <c:pt idx="20405">
                  <c:v>4.2333333000000003E-3</c:v>
                </c:pt>
                <c:pt idx="20406">
                  <c:v>4.2333333000000003E-3</c:v>
                </c:pt>
                <c:pt idx="20407">
                  <c:v>4.2333333000000003E-3</c:v>
                </c:pt>
                <c:pt idx="20408">
                  <c:v>4.2333333000000003E-3</c:v>
                </c:pt>
                <c:pt idx="20409">
                  <c:v>4.2333333000000003E-3</c:v>
                </c:pt>
                <c:pt idx="20410">
                  <c:v>4.2333333000000003E-3</c:v>
                </c:pt>
                <c:pt idx="20411">
                  <c:v>4.2333333000000003E-3</c:v>
                </c:pt>
                <c:pt idx="20412">
                  <c:v>4.2333333000000003E-3</c:v>
                </c:pt>
                <c:pt idx="20413">
                  <c:v>4.2333333000000003E-3</c:v>
                </c:pt>
                <c:pt idx="20414">
                  <c:v>4.2333333000000003E-3</c:v>
                </c:pt>
                <c:pt idx="20415">
                  <c:v>4.2333333000000003E-3</c:v>
                </c:pt>
                <c:pt idx="20416">
                  <c:v>4.2333333000000003E-3</c:v>
                </c:pt>
                <c:pt idx="20417">
                  <c:v>4.2333333000000003E-3</c:v>
                </c:pt>
                <c:pt idx="20418">
                  <c:v>4.2333333000000003E-3</c:v>
                </c:pt>
                <c:pt idx="20419">
                  <c:v>4.2333333000000003E-3</c:v>
                </c:pt>
                <c:pt idx="20420">
                  <c:v>4.2333333000000003E-3</c:v>
                </c:pt>
                <c:pt idx="20421">
                  <c:v>4.2333333000000003E-3</c:v>
                </c:pt>
                <c:pt idx="20422">
                  <c:v>4.2333333000000003E-3</c:v>
                </c:pt>
                <c:pt idx="20423">
                  <c:v>4.2333333000000003E-3</c:v>
                </c:pt>
                <c:pt idx="20424">
                  <c:v>4.2333333000000003E-3</c:v>
                </c:pt>
                <c:pt idx="20425">
                  <c:v>4.2333333000000003E-3</c:v>
                </c:pt>
                <c:pt idx="20426">
                  <c:v>4.2333333000000003E-3</c:v>
                </c:pt>
                <c:pt idx="20427">
                  <c:v>4.2333333000000003E-3</c:v>
                </c:pt>
                <c:pt idx="20428">
                  <c:v>4.2333333000000003E-3</c:v>
                </c:pt>
                <c:pt idx="20429">
                  <c:v>4.2333333000000003E-3</c:v>
                </c:pt>
                <c:pt idx="20430">
                  <c:v>4.2333333000000003E-3</c:v>
                </c:pt>
                <c:pt idx="20431">
                  <c:v>4.2333333000000003E-3</c:v>
                </c:pt>
                <c:pt idx="20432">
                  <c:v>4.2333333000000003E-3</c:v>
                </c:pt>
                <c:pt idx="20433">
                  <c:v>4.2333333000000003E-3</c:v>
                </c:pt>
                <c:pt idx="20434">
                  <c:v>4.2333333000000003E-3</c:v>
                </c:pt>
                <c:pt idx="20435">
                  <c:v>4.2333333000000003E-3</c:v>
                </c:pt>
                <c:pt idx="20436">
                  <c:v>4.2333333000000003E-3</c:v>
                </c:pt>
                <c:pt idx="20437">
                  <c:v>4.2333333000000003E-3</c:v>
                </c:pt>
                <c:pt idx="20438">
                  <c:v>4.2333333000000003E-3</c:v>
                </c:pt>
                <c:pt idx="20439">
                  <c:v>4.2333333000000003E-3</c:v>
                </c:pt>
                <c:pt idx="20440">
                  <c:v>4.2333333000000003E-3</c:v>
                </c:pt>
                <c:pt idx="20441">
                  <c:v>4.2333333000000003E-3</c:v>
                </c:pt>
                <c:pt idx="20442">
                  <c:v>4.2333333000000003E-3</c:v>
                </c:pt>
                <c:pt idx="20443">
                  <c:v>4.2333333000000003E-3</c:v>
                </c:pt>
                <c:pt idx="20444">
                  <c:v>4.2333333000000003E-3</c:v>
                </c:pt>
                <c:pt idx="20445">
                  <c:v>4.2333333000000003E-3</c:v>
                </c:pt>
                <c:pt idx="20446">
                  <c:v>4.2333333000000003E-3</c:v>
                </c:pt>
                <c:pt idx="20447">
                  <c:v>4.2333333000000003E-3</c:v>
                </c:pt>
                <c:pt idx="20448">
                  <c:v>4.2333333000000003E-3</c:v>
                </c:pt>
                <c:pt idx="20449">
                  <c:v>4.2333333000000003E-3</c:v>
                </c:pt>
                <c:pt idx="20450">
                  <c:v>4.2333333000000003E-3</c:v>
                </c:pt>
                <c:pt idx="20451">
                  <c:v>4.2333333000000003E-3</c:v>
                </c:pt>
                <c:pt idx="20452">
                  <c:v>4.2333333000000003E-3</c:v>
                </c:pt>
                <c:pt idx="20453">
                  <c:v>4.2333333000000003E-3</c:v>
                </c:pt>
                <c:pt idx="20454">
                  <c:v>4.2333333000000003E-3</c:v>
                </c:pt>
                <c:pt idx="20455">
                  <c:v>4.2333333000000003E-3</c:v>
                </c:pt>
                <c:pt idx="20456">
                  <c:v>4.2333333000000003E-3</c:v>
                </c:pt>
                <c:pt idx="20457">
                  <c:v>4.2333333000000003E-3</c:v>
                </c:pt>
                <c:pt idx="20458">
                  <c:v>4.2333333000000003E-3</c:v>
                </c:pt>
                <c:pt idx="20459">
                  <c:v>4.2333333000000003E-3</c:v>
                </c:pt>
                <c:pt idx="20460">
                  <c:v>4.2333333000000003E-3</c:v>
                </c:pt>
                <c:pt idx="20461">
                  <c:v>4.2333333000000003E-3</c:v>
                </c:pt>
                <c:pt idx="20462">
                  <c:v>4.2333333000000003E-3</c:v>
                </c:pt>
                <c:pt idx="20463">
                  <c:v>4.2333333000000003E-3</c:v>
                </c:pt>
                <c:pt idx="20464">
                  <c:v>4.2333333000000003E-3</c:v>
                </c:pt>
                <c:pt idx="20465">
                  <c:v>4.2333333000000003E-3</c:v>
                </c:pt>
                <c:pt idx="20466">
                  <c:v>4.2333333000000003E-3</c:v>
                </c:pt>
                <c:pt idx="20467">
                  <c:v>4.2333333000000003E-3</c:v>
                </c:pt>
                <c:pt idx="20468">
                  <c:v>4.2333333000000003E-3</c:v>
                </c:pt>
                <c:pt idx="20469">
                  <c:v>4.2333333000000003E-3</c:v>
                </c:pt>
                <c:pt idx="20470">
                  <c:v>4.2333333000000003E-3</c:v>
                </c:pt>
                <c:pt idx="20471">
                  <c:v>4.2333333000000003E-3</c:v>
                </c:pt>
                <c:pt idx="20472">
                  <c:v>4.2333333000000003E-3</c:v>
                </c:pt>
                <c:pt idx="20473">
                  <c:v>4.2333333000000003E-3</c:v>
                </c:pt>
                <c:pt idx="20474">
                  <c:v>4.2333333000000003E-3</c:v>
                </c:pt>
                <c:pt idx="20475">
                  <c:v>4.2333333000000003E-3</c:v>
                </c:pt>
                <c:pt idx="20476">
                  <c:v>4.2333333000000003E-3</c:v>
                </c:pt>
                <c:pt idx="20477">
                  <c:v>4.2333333000000003E-3</c:v>
                </c:pt>
                <c:pt idx="20478">
                  <c:v>4.2333333000000003E-3</c:v>
                </c:pt>
                <c:pt idx="20479">
                  <c:v>4.2333333000000003E-3</c:v>
                </c:pt>
                <c:pt idx="20480">
                  <c:v>4.2333333000000003E-3</c:v>
                </c:pt>
                <c:pt idx="20481">
                  <c:v>4.2333333000000003E-3</c:v>
                </c:pt>
                <c:pt idx="20482">
                  <c:v>4.2333333000000003E-3</c:v>
                </c:pt>
                <c:pt idx="20483">
                  <c:v>4.2333333000000003E-3</c:v>
                </c:pt>
                <c:pt idx="20484">
                  <c:v>4.2333333000000003E-3</c:v>
                </c:pt>
                <c:pt idx="20485">
                  <c:v>4.2333333000000003E-3</c:v>
                </c:pt>
                <c:pt idx="20486">
                  <c:v>4.2333333000000003E-3</c:v>
                </c:pt>
                <c:pt idx="20487">
                  <c:v>4.2333333000000003E-3</c:v>
                </c:pt>
                <c:pt idx="20488">
                  <c:v>4.2333333000000003E-3</c:v>
                </c:pt>
                <c:pt idx="20489">
                  <c:v>4.2333333000000003E-3</c:v>
                </c:pt>
                <c:pt idx="20490">
                  <c:v>4.2333333000000003E-3</c:v>
                </c:pt>
                <c:pt idx="20491">
                  <c:v>4.2333333000000003E-3</c:v>
                </c:pt>
                <c:pt idx="20492">
                  <c:v>4.2333333000000003E-3</c:v>
                </c:pt>
                <c:pt idx="20493">
                  <c:v>4.2333333000000003E-3</c:v>
                </c:pt>
                <c:pt idx="20494">
                  <c:v>4.2333333000000003E-3</c:v>
                </c:pt>
                <c:pt idx="20495">
                  <c:v>4.2333333000000003E-3</c:v>
                </c:pt>
                <c:pt idx="20496">
                  <c:v>4.2333333000000003E-3</c:v>
                </c:pt>
                <c:pt idx="20497">
                  <c:v>4.2333333000000003E-3</c:v>
                </c:pt>
                <c:pt idx="20498">
                  <c:v>4.2333333000000003E-3</c:v>
                </c:pt>
                <c:pt idx="20499">
                  <c:v>4.2333333000000003E-3</c:v>
                </c:pt>
                <c:pt idx="20500">
                  <c:v>4.2333333000000003E-3</c:v>
                </c:pt>
                <c:pt idx="20501">
                  <c:v>4.2333333000000003E-3</c:v>
                </c:pt>
                <c:pt idx="20502">
                  <c:v>4.2333333000000003E-3</c:v>
                </c:pt>
                <c:pt idx="20503">
                  <c:v>4.2333333000000003E-3</c:v>
                </c:pt>
                <c:pt idx="20504">
                  <c:v>4.2333333000000003E-3</c:v>
                </c:pt>
                <c:pt idx="20505">
                  <c:v>4.2333333000000003E-3</c:v>
                </c:pt>
                <c:pt idx="20506">
                  <c:v>4.2333333000000003E-3</c:v>
                </c:pt>
                <c:pt idx="20507">
                  <c:v>4.2333333000000003E-3</c:v>
                </c:pt>
                <c:pt idx="20508">
                  <c:v>4.2333333000000003E-3</c:v>
                </c:pt>
                <c:pt idx="20509">
                  <c:v>4.2333333000000003E-3</c:v>
                </c:pt>
                <c:pt idx="20510">
                  <c:v>4.2333333000000003E-3</c:v>
                </c:pt>
                <c:pt idx="20511">
                  <c:v>4.2333333000000003E-3</c:v>
                </c:pt>
                <c:pt idx="20512">
                  <c:v>4.2333333000000003E-3</c:v>
                </c:pt>
                <c:pt idx="20513">
                  <c:v>4.2333333000000003E-3</c:v>
                </c:pt>
                <c:pt idx="20514">
                  <c:v>4.2333333000000003E-3</c:v>
                </c:pt>
                <c:pt idx="20515">
                  <c:v>4.2333333000000003E-3</c:v>
                </c:pt>
                <c:pt idx="20516">
                  <c:v>4.2333333000000003E-3</c:v>
                </c:pt>
                <c:pt idx="20517">
                  <c:v>4.2333333000000003E-3</c:v>
                </c:pt>
                <c:pt idx="20518">
                  <c:v>4.2333333000000003E-3</c:v>
                </c:pt>
                <c:pt idx="20519">
                  <c:v>4.2333333000000003E-3</c:v>
                </c:pt>
                <c:pt idx="20520">
                  <c:v>4.2333333000000003E-3</c:v>
                </c:pt>
                <c:pt idx="20521">
                  <c:v>4.2333333000000003E-3</c:v>
                </c:pt>
                <c:pt idx="20522">
                  <c:v>4.2333333000000003E-3</c:v>
                </c:pt>
                <c:pt idx="20523">
                  <c:v>4.2333333000000003E-3</c:v>
                </c:pt>
                <c:pt idx="20524">
                  <c:v>4.2333333000000003E-3</c:v>
                </c:pt>
                <c:pt idx="20525">
                  <c:v>4.2333333000000003E-3</c:v>
                </c:pt>
                <c:pt idx="20526">
                  <c:v>4.2333333000000003E-3</c:v>
                </c:pt>
                <c:pt idx="20527">
                  <c:v>4.2333333000000003E-3</c:v>
                </c:pt>
                <c:pt idx="20528">
                  <c:v>4.2333333000000003E-3</c:v>
                </c:pt>
                <c:pt idx="20529">
                  <c:v>4.2333333000000003E-3</c:v>
                </c:pt>
                <c:pt idx="20530">
                  <c:v>4.2333333000000003E-3</c:v>
                </c:pt>
                <c:pt idx="20531">
                  <c:v>4.2333333000000003E-3</c:v>
                </c:pt>
                <c:pt idx="20532">
                  <c:v>4.2333333000000003E-3</c:v>
                </c:pt>
                <c:pt idx="20533">
                  <c:v>4.2333333000000003E-3</c:v>
                </c:pt>
                <c:pt idx="20534">
                  <c:v>4.2333333000000003E-3</c:v>
                </c:pt>
                <c:pt idx="20535">
                  <c:v>4.2333333000000003E-3</c:v>
                </c:pt>
                <c:pt idx="20536">
                  <c:v>4.2333333000000003E-3</c:v>
                </c:pt>
                <c:pt idx="20537">
                  <c:v>4.2333333000000003E-3</c:v>
                </c:pt>
                <c:pt idx="20538">
                  <c:v>4.2333333000000003E-3</c:v>
                </c:pt>
                <c:pt idx="20539">
                  <c:v>4.2333333000000003E-3</c:v>
                </c:pt>
                <c:pt idx="20540">
                  <c:v>4.2333333000000003E-3</c:v>
                </c:pt>
                <c:pt idx="20541">
                  <c:v>4.2333333000000003E-3</c:v>
                </c:pt>
                <c:pt idx="20542">
                  <c:v>4.2333333000000003E-3</c:v>
                </c:pt>
                <c:pt idx="20543">
                  <c:v>4.2333333000000003E-3</c:v>
                </c:pt>
                <c:pt idx="20544">
                  <c:v>4.2333333000000003E-3</c:v>
                </c:pt>
                <c:pt idx="20545">
                  <c:v>4.2333333000000003E-3</c:v>
                </c:pt>
                <c:pt idx="20546">
                  <c:v>4.2333333000000003E-3</c:v>
                </c:pt>
                <c:pt idx="20547">
                  <c:v>4.2333333000000003E-3</c:v>
                </c:pt>
                <c:pt idx="20548">
                  <c:v>4.2333333000000003E-3</c:v>
                </c:pt>
                <c:pt idx="20549">
                  <c:v>4.2333333000000003E-3</c:v>
                </c:pt>
                <c:pt idx="20550">
                  <c:v>4.2333333000000003E-3</c:v>
                </c:pt>
                <c:pt idx="20551">
                  <c:v>4.2333333000000003E-3</c:v>
                </c:pt>
                <c:pt idx="20552">
                  <c:v>4.2333333000000003E-3</c:v>
                </c:pt>
                <c:pt idx="20553">
                  <c:v>4.2333333000000003E-3</c:v>
                </c:pt>
                <c:pt idx="20554">
                  <c:v>4.2333333000000003E-3</c:v>
                </c:pt>
                <c:pt idx="20555">
                  <c:v>4.2333333000000003E-3</c:v>
                </c:pt>
                <c:pt idx="20556">
                  <c:v>4.2333333000000003E-3</c:v>
                </c:pt>
                <c:pt idx="20557">
                  <c:v>4.2333333000000003E-3</c:v>
                </c:pt>
                <c:pt idx="20558">
                  <c:v>4.2333333000000003E-3</c:v>
                </c:pt>
                <c:pt idx="20559">
                  <c:v>4.2333333000000003E-3</c:v>
                </c:pt>
                <c:pt idx="20560">
                  <c:v>4.2333333000000003E-3</c:v>
                </c:pt>
                <c:pt idx="20561">
                  <c:v>4.2333333000000003E-3</c:v>
                </c:pt>
                <c:pt idx="20562">
                  <c:v>4.2333333000000003E-3</c:v>
                </c:pt>
                <c:pt idx="20563">
                  <c:v>4.2333333000000003E-3</c:v>
                </c:pt>
                <c:pt idx="20564">
                  <c:v>4.2333333000000003E-3</c:v>
                </c:pt>
                <c:pt idx="20565">
                  <c:v>4.2333333000000003E-3</c:v>
                </c:pt>
                <c:pt idx="20566">
                  <c:v>4.2333333000000003E-3</c:v>
                </c:pt>
                <c:pt idx="20567">
                  <c:v>4.2333333000000003E-3</c:v>
                </c:pt>
                <c:pt idx="20568">
                  <c:v>4.2333333000000003E-3</c:v>
                </c:pt>
                <c:pt idx="20569">
                  <c:v>4.2333333000000003E-3</c:v>
                </c:pt>
                <c:pt idx="20570">
                  <c:v>4.2333333000000003E-3</c:v>
                </c:pt>
                <c:pt idx="20571">
                  <c:v>4.2333333000000003E-3</c:v>
                </c:pt>
                <c:pt idx="20572">
                  <c:v>4.2333333000000003E-3</c:v>
                </c:pt>
                <c:pt idx="20573">
                  <c:v>4.2333333000000003E-3</c:v>
                </c:pt>
                <c:pt idx="20574">
                  <c:v>4.2333333000000003E-3</c:v>
                </c:pt>
                <c:pt idx="20575">
                  <c:v>4.2333333000000003E-3</c:v>
                </c:pt>
                <c:pt idx="20576">
                  <c:v>4.2333333000000003E-3</c:v>
                </c:pt>
                <c:pt idx="20577">
                  <c:v>4.2333333000000003E-3</c:v>
                </c:pt>
                <c:pt idx="20578">
                  <c:v>4.2333333000000003E-3</c:v>
                </c:pt>
                <c:pt idx="20579">
                  <c:v>4.2333333000000003E-3</c:v>
                </c:pt>
                <c:pt idx="20580">
                  <c:v>4.2333333000000003E-3</c:v>
                </c:pt>
                <c:pt idx="20581">
                  <c:v>4.2333333000000003E-3</c:v>
                </c:pt>
                <c:pt idx="20582">
                  <c:v>4.2333333000000003E-3</c:v>
                </c:pt>
                <c:pt idx="20583">
                  <c:v>4.2333333000000003E-3</c:v>
                </c:pt>
                <c:pt idx="20584">
                  <c:v>4.2333333000000003E-3</c:v>
                </c:pt>
                <c:pt idx="20585">
                  <c:v>4.2333333000000003E-3</c:v>
                </c:pt>
                <c:pt idx="20586">
                  <c:v>4.2333333000000003E-3</c:v>
                </c:pt>
                <c:pt idx="20587">
                  <c:v>4.2333333000000003E-3</c:v>
                </c:pt>
                <c:pt idx="20588">
                  <c:v>4.2333333000000003E-3</c:v>
                </c:pt>
                <c:pt idx="20589">
                  <c:v>4.2333333000000003E-3</c:v>
                </c:pt>
                <c:pt idx="20590">
                  <c:v>4.2333333000000003E-3</c:v>
                </c:pt>
                <c:pt idx="20591">
                  <c:v>4.2333333000000003E-3</c:v>
                </c:pt>
                <c:pt idx="20592">
                  <c:v>4.2333333000000003E-3</c:v>
                </c:pt>
                <c:pt idx="20593">
                  <c:v>4.2333333000000003E-3</c:v>
                </c:pt>
                <c:pt idx="20594">
                  <c:v>4.2333333000000003E-3</c:v>
                </c:pt>
                <c:pt idx="20595">
                  <c:v>4.2333333000000003E-3</c:v>
                </c:pt>
                <c:pt idx="20596">
                  <c:v>4.2333333000000003E-3</c:v>
                </c:pt>
                <c:pt idx="20597">
                  <c:v>4.2333333000000003E-3</c:v>
                </c:pt>
                <c:pt idx="20598">
                  <c:v>4.2333333000000003E-3</c:v>
                </c:pt>
                <c:pt idx="20599">
                  <c:v>4.2333333000000003E-3</c:v>
                </c:pt>
                <c:pt idx="20600">
                  <c:v>4.2333333000000003E-3</c:v>
                </c:pt>
                <c:pt idx="20601">
                  <c:v>4.2333333000000003E-3</c:v>
                </c:pt>
                <c:pt idx="20602">
                  <c:v>4.2333333000000003E-3</c:v>
                </c:pt>
                <c:pt idx="20603">
                  <c:v>4.2333333000000003E-3</c:v>
                </c:pt>
                <c:pt idx="20604">
                  <c:v>4.2333333000000003E-3</c:v>
                </c:pt>
                <c:pt idx="20605">
                  <c:v>4.2333333000000003E-3</c:v>
                </c:pt>
                <c:pt idx="20606">
                  <c:v>4.2333333000000003E-3</c:v>
                </c:pt>
                <c:pt idx="20607">
                  <c:v>4.2333333000000003E-3</c:v>
                </c:pt>
                <c:pt idx="20608">
                  <c:v>4.2333333000000003E-3</c:v>
                </c:pt>
                <c:pt idx="20609">
                  <c:v>4.2333333000000003E-3</c:v>
                </c:pt>
                <c:pt idx="20610">
                  <c:v>4.2333333000000003E-3</c:v>
                </c:pt>
                <c:pt idx="20611">
                  <c:v>4.2333333000000003E-3</c:v>
                </c:pt>
                <c:pt idx="20612">
                  <c:v>4.2333333000000003E-3</c:v>
                </c:pt>
                <c:pt idx="20613">
                  <c:v>4.2333333000000003E-3</c:v>
                </c:pt>
                <c:pt idx="20614">
                  <c:v>4.2333333000000003E-3</c:v>
                </c:pt>
                <c:pt idx="20615">
                  <c:v>4.2333333000000003E-3</c:v>
                </c:pt>
                <c:pt idx="20616">
                  <c:v>4.2333333000000003E-3</c:v>
                </c:pt>
                <c:pt idx="20617">
                  <c:v>4.2333333000000003E-3</c:v>
                </c:pt>
                <c:pt idx="20618">
                  <c:v>4.2333333000000003E-3</c:v>
                </c:pt>
                <c:pt idx="20619">
                  <c:v>4.2333333000000003E-3</c:v>
                </c:pt>
                <c:pt idx="20620">
                  <c:v>4.2333333000000003E-3</c:v>
                </c:pt>
                <c:pt idx="20621">
                  <c:v>4.2333333000000003E-3</c:v>
                </c:pt>
                <c:pt idx="20622">
                  <c:v>4.2333333000000003E-3</c:v>
                </c:pt>
                <c:pt idx="20623">
                  <c:v>4.2333333000000003E-3</c:v>
                </c:pt>
                <c:pt idx="20624">
                  <c:v>4.2333333000000003E-3</c:v>
                </c:pt>
                <c:pt idx="20625">
                  <c:v>4.2333333000000003E-3</c:v>
                </c:pt>
                <c:pt idx="20626">
                  <c:v>4.2333333000000003E-3</c:v>
                </c:pt>
                <c:pt idx="20627">
                  <c:v>4.2333333000000003E-3</c:v>
                </c:pt>
                <c:pt idx="20628">
                  <c:v>4.2333333000000003E-3</c:v>
                </c:pt>
                <c:pt idx="20629">
                  <c:v>4.2333333000000003E-3</c:v>
                </c:pt>
                <c:pt idx="20630">
                  <c:v>4.2333333000000003E-3</c:v>
                </c:pt>
                <c:pt idx="20631">
                  <c:v>4.2333333000000003E-3</c:v>
                </c:pt>
                <c:pt idx="20632">
                  <c:v>4.2333333000000003E-3</c:v>
                </c:pt>
                <c:pt idx="20633">
                  <c:v>4.2333333000000003E-3</c:v>
                </c:pt>
                <c:pt idx="20634">
                  <c:v>4.2333333000000003E-3</c:v>
                </c:pt>
                <c:pt idx="20635">
                  <c:v>4.2333333000000003E-3</c:v>
                </c:pt>
                <c:pt idx="20636">
                  <c:v>4.2333333000000003E-3</c:v>
                </c:pt>
                <c:pt idx="20637">
                  <c:v>4.2333333000000003E-3</c:v>
                </c:pt>
                <c:pt idx="20638">
                  <c:v>4.2333333000000003E-3</c:v>
                </c:pt>
                <c:pt idx="20639">
                  <c:v>4.2333333000000003E-3</c:v>
                </c:pt>
                <c:pt idx="20640">
                  <c:v>4.2333333000000003E-3</c:v>
                </c:pt>
                <c:pt idx="20641">
                  <c:v>4.2333333000000003E-3</c:v>
                </c:pt>
                <c:pt idx="20642">
                  <c:v>4.2333333000000003E-3</c:v>
                </c:pt>
                <c:pt idx="20643">
                  <c:v>4.2333333000000003E-3</c:v>
                </c:pt>
                <c:pt idx="20644">
                  <c:v>4.2333333000000003E-3</c:v>
                </c:pt>
                <c:pt idx="20645">
                  <c:v>4.2333333000000003E-3</c:v>
                </c:pt>
                <c:pt idx="20646">
                  <c:v>4.2333333000000003E-3</c:v>
                </c:pt>
                <c:pt idx="20647">
                  <c:v>4.2333333000000003E-3</c:v>
                </c:pt>
                <c:pt idx="20648">
                  <c:v>4.2333333000000003E-3</c:v>
                </c:pt>
                <c:pt idx="20649">
                  <c:v>4.2333333000000003E-3</c:v>
                </c:pt>
                <c:pt idx="20650">
                  <c:v>4.2333333000000003E-3</c:v>
                </c:pt>
                <c:pt idx="20651">
                  <c:v>4.2333333000000003E-3</c:v>
                </c:pt>
                <c:pt idx="20652">
                  <c:v>4.2333333000000003E-3</c:v>
                </c:pt>
                <c:pt idx="20653">
                  <c:v>4.2333333000000003E-3</c:v>
                </c:pt>
                <c:pt idx="20654">
                  <c:v>4.2333333000000003E-3</c:v>
                </c:pt>
                <c:pt idx="20655">
                  <c:v>4.2333333000000003E-3</c:v>
                </c:pt>
                <c:pt idx="20656">
                  <c:v>4.2333333000000003E-3</c:v>
                </c:pt>
                <c:pt idx="20657">
                  <c:v>4.2333333000000003E-3</c:v>
                </c:pt>
                <c:pt idx="20658">
                  <c:v>4.2333333000000003E-3</c:v>
                </c:pt>
                <c:pt idx="20659">
                  <c:v>4.2333333000000003E-3</c:v>
                </c:pt>
                <c:pt idx="20660">
                  <c:v>4.2333333000000003E-3</c:v>
                </c:pt>
                <c:pt idx="20661">
                  <c:v>4.2333333000000003E-3</c:v>
                </c:pt>
                <c:pt idx="20662">
                  <c:v>4.2333333000000003E-3</c:v>
                </c:pt>
                <c:pt idx="20663">
                  <c:v>4.2333333000000003E-3</c:v>
                </c:pt>
                <c:pt idx="20664">
                  <c:v>4.2333333000000003E-3</c:v>
                </c:pt>
                <c:pt idx="20665">
                  <c:v>4.2333333000000003E-3</c:v>
                </c:pt>
                <c:pt idx="20666">
                  <c:v>4.2333333000000003E-3</c:v>
                </c:pt>
                <c:pt idx="20667">
                  <c:v>4.2333333000000003E-3</c:v>
                </c:pt>
                <c:pt idx="20668">
                  <c:v>4.2333333000000003E-3</c:v>
                </c:pt>
                <c:pt idx="20669">
                  <c:v>4.2333333000000003E-3</c:v>
                </c:pt>
                <c:pt idx="20670">
                  <c:v>4.2333333000000003E-3</c:v>
                </c:pt>
                <c:pt idx="20671">
                  <c:v>4.2333333000000003E-3</c:v>
                </c:pt>
                <c:pt idx="20672">
                  <c:v>4.2333333000000003E-3</c:v>
                </c:pt>
                <c:pt idx="20673">
                  <c:v>4.2333333000000003E-3</c:v>
                </c:pt>
                <c:pt idx="20674">
                  <c:v>4.2333333000000003E-3</c:v>
                </c:pt>
                <c:pt idx="20675">
                  <c:v>4.2333333000000003E-3</c:v>
                </c:pt>
                <c:pt idx="20676">
                  <c:v>4.2333333000000003E-3</c:v>
                </c:pt>
                <c:pt idx="20677">
                  <c:v>4.2333333000000003E-3</c:v>
                </c:pt>
                <c:pt idx="20678">
                  <c:v>4.2333333000000003E-3</c:v>
                </c:pt>
                <c:pt idx="20679">
                  <c:v>4.2333333000000003E-3</c:v>
                </c:pt>
                <c:pt idx="20680">
                  <c:v>4.2333333000000003E-3</c:v>
                </c:pt>
                <c:pt idx="20681">
                  <c:v>4.2333333000000003E-3</c:v>
                </c:pt>
                <c:pt idx="20682">
                  <c:v>4.2333333000000003E-3</c:v>
                </c:pt>
                <c:pt idx="20683">
                  <c:v>4.2333333000000003E-3</c:v>
                </c:pt>
                <c:pt idx="20684">
                  <c:v>4.2333333000000003E-3</c:v>
                </c:pt>
                <c:pt idx="20685">
                  <c:v>4.2333333000000003E-3</c:v>
                </c:pt>
                <c:pt idx="20686">
                  <c:v>4.2333333000000003E-3</c:v>
                </c:pt>
                <c:pt idx="20687">
                  <c:v>4.2333333000000003E-3</c:v>
                </c:pt>
                <c:pt idx="20688">
                  <c:v>4.2333333000000003E-3</c:v>
                </c:pt>
                <c:pt idx="20689">
                  <c:v>4.2333333000000003E-3</c:v>
                </c:pt>
                <c:pt idx="20690">
                  <c:v>4.2333333000000003E-3</c:v>
                </c:pt>
                <c:pt idx="20691">
                  <c:v>4.2333333000000003E-3</c:v>
                </c:pt>
                <c:pt idx="20692">
                  <c:v>4.2333333000000003E-3</c:v>
                </c:pt>
                <c:pt idx="20693">
                  <c:v>4.2333333000000003E-3</c:v>
                </c:pt>
                <c:pt idx="20694">
                  <c:v>4.2333333000000003E-3</c:v>
                </c:pt>
                <c:pt idx="20695">
                  <c:v>4.2333333000000003E-3</c:v>
                </c:pt>
                <c:pt idx="20696">
                  <c:v>4.2333333000000003E-3</c:v>
                </c:pt>
                <c:pt idx="20697">
                  <c:v>4.2333333000000003E-3</c:v>
                </c:pt>
                <c:pt idx="20698">
                  <c:v>4.2333333000000003E-3</c:v>
                </c:pt>
                <c:pt idx="20699">
                  <c:v>4.2333333000000003E-3</c:v>
                </c:pt>
                <c:pt idx="20700">
                  <c:v>4.2333333000000003E-3</c:v>
                </c:pt>
                <c:pt idx="20701">
                  <c:v>4.2333333000000003E-3</c:v>
                </c:pt>
                <c:pt idx="20702">
                  <c:v>4.2333333000000003E-3</c:v>
                </c:pt>
                <c:pt idx="20703">
                  <c:v>4.2333333000000003E-3</c:v>
                </c:pt>
                <c:pt idx="20704">
                  <c:v>4.2333333000000003E-3</c:v>
                </c:pt>
                <c:pt idx="20705">
                  <c:v>4.2333333000000003E-3</c:v>
                </c:pt>
                <c:pt idx="20706">
                  <c:v>4.2333333000000003E-3</c:v>
                </c:pt>
                <c:pt idx="20707">
                  <c:v>4.2333333000000003E-3</c:v>
                </c:pt>
                <c:pt idx="20708">
                  <c:v>4.2333333000000003E-3</c:v>
                </c:pt>
                <c:pt idx="20709">
                  <c:v>4.2333333000000003E-3</c:v>
                </c:pt>
                <c:pt idx="20710">
                  <c:v>4.2333333000000003E-3</c:v>
                </c:pt>
                <c:pt idx="20711">
                  <c:v>4.2333333000000003E-3</c:v>
                </c:pt>
                <c:pt idx="20712">
                  <c:v>4.2333333000000003E-3</c:v>
                </c:pt>
                <c:pt idx="20713">
                  <c:v>4.2333333000000003E-3</c:v>
                </c:pt>
                <c:pt idx="20714">
                  <c:v>4.2333333000000003E-3</c:v>
                </c:pt>
                <c:pt idx="20715">
                  <c:v>4.2333333000000003E-3</c:v>
                </c:pt>
                <c:pt idx="20716">
                  <c:v>4.2333333000000003E-3</c:v>
                </c:pt>
                <c:pt idx="20717">
                  <c:v>4.2333333000000003E-3</c:v>
                </c:pt>
                <c:pt idx="20718">
                  <c:v>4.2333333000000003E-3</c:v>
                </c:pt>
                <c:pt idx="20719">
                  <c:v>4.2333333000000003E-3</c:v>
                </c:pt>
                <c:pt idx="20720">
                  <c:v>4.2333333000000003E-3</c:v>
                </c:pt>
                <c:pt idx="20721">
                  <c:v>4.2333333000000003E-3</c:v>
                </c:pt>
                <c:pt idx="20722">
                  <c:v>4.2333333000000003E-3</c:v>
                </c:pt>
                <c:pt idx="20723">
                  <c:v>4.2333333000000003E-3</c:v>
                </c:pt>
                <c:pt idx="20724">
                  <c:v>4.2333333000000003E-3</c:v>
                </c:pt>
                <c:pt idx="20725">
                  <c:v>4.2333333000000003E-3</c:v>
                </c:pt>
                <c:pt idx="20726">
                  <c:v>4.2333333000000003E-3</c:v>
                </c:pt>
                <c:pt idx="20727">
                  <c:v>4.2333333000000003E-3</c:v>
                </c:pt>
                <c:pt idx="20728">
                  <c:v>4.2333333000000003E-3</c:v>
                </c:pt>
                <c:pt idx="20729">
                  <c:v>4.2333333000000003E-3</c:v>
                </c:pt>
                <c:pt idx="20730">
                  <c:v>4.2333333000000003E-3</c:v>
                </c:pt>
                <c:pt idx="20731">
                  <c:v>4.2333333000000003E-3</c:v>
                </c:pt>
                <c:pt idx="20732">
                  <c:v>4.2333333000000003E-3</c:v>
                </c:pt>
                <c:pt idx="20733">
                  <c:v>4.2333333000000003E-3</c:v>
                </c:pt>
                <c:pt idx="20734">
                  <c:v>4.2333333000000003E-3</c:v>
                </c:pt>
                <c:pt idx="20735">
                  <c:v>4.2333333000000003E-3</c:v>
                </c:pt>
                <c:pt idx="20736">
                  <c:v>4.2333333000000003E-3</c:v>
                </c:pt>
                <c:pt idx="20737">
                  <c:v>4.2333333000000003E-3</c:v>
                </c:pt>
                <c:pt idx="20738">
                  <c:v>4.2333333000000003E-3</c:v>
                </c:pt>
                <c:pt idx="20739">
                  <c:v>4.2333333000000003E-3</c:v>
                </c:pt>
                <c:pt idx="20740">
                  <c:v>4.2333333000000003E-3</c:v>
                </c:pt>
                <c:pt idx="20741">
                  <c:v>4.2333333000000003E-3</c:v>
                </c:pt>
                <c:pt idx="20742">
                  <c:v>4.2333333000000003E-3</c:v>
                </c:pt>
                <c:pt idx="20743">
                  <c:v>4.2333333000000003E-3</c:v>
                </c:pt>
                <c:pt idx="20744">
                  <c:v>4.2333333000000003E-3</c:v>
                </c:pt>
                <c:pt idx="20745">
                  <c:v>4.2333333000000003E-3</c:v>
                </c:pt>
                <c:pt idx="20746">
                  <c:v>4.2333333000000003E-3</c:v>
                </c:pt>
                <c:pt idx="20747">
                  <c:v>4.2333333000000003E-3</c:v>
                </c:pt>
                <c:pt idx="20748">
                  <c:v>4.2333333000000003E-3</c:v>
                </c:pt>
                <c:pt idx="20749">
                  <c:v>4.2333333000000003E-3</c:v>
                </c:pt>
                <c:pt idx="20750">
                  <c:v>4.2333333000000003E-3</c:v>
                </c:pt>
                <c:pt idx="20751">
                  <c:v>4.2333333000000003E-3</c:v>
                </c:pt>
                <c:pt idx="20752">
                  <c:v>4.2333333000000003E-3</c:v>
                </c:pt>
                <c:pt idx="20753">
                  <c:v>4.2333333000000003E-3</c:v>
                </c:pt>
                <c:pt idx="20754">
                  <c:v>4.2333333000000003E-3</c:v>
                </c:pt>
                <c:pt idx="20755">
                  <c:v>4.2333333000000003E-3</c:v>
                </c:pt>
                <c:pt idx="20756">
                  <c:v>4.2333333000000003E-3</c:v>
                </c:pt>
                <c:pt idx="20757">
                  <c:v>4.2333333000000003E-3</c:v>
                </c:pt>
                <c:pt idx="20758">
                  <c:v>4.2333333000000003E-3</c:v>
                </c:pt>
                <c:pt idx="20759">
                  <c:v>4.2333333000000003E-3</c:v>
                </c:pt>
                <c:pt idx="20760">
                  <c:v>4.2333333000000003E-3</c:v>
                </c:pt>
                <c:pt idx="20761">
                  <c:v>4.2333333000000003E-3</c:v>
                </c:pt>
                <c:pt idx="20762">
                  <c:v>4.2333333000000003E-3</c:v>
                </c:pt>
                <c:pt idx="20763">
                  <c:v>4.2333333000000003E-3</c:v>
                </c:pt>
                <c:pt idx="20764">
                  <c:v>4.2333333000000003E-3</c:v>
                </c:pt>
                <c:pt idx="20765">
                  <c:v>4.2333333000000003E-3</c:v>
                </c:pt>
                <c:pt idx="20766">
                  <c:v>4.2333333000000003E-3</c:v>
                </c:pt>
                <c:pt idx="20767">
                  <c:v>4.2333333000000003E-3</c:v>
                </c:pt>
                <c:pt idx="20768">
                  <c:v>4.2333333000000003E-3</c:v>
                </c:pt>
                <c:pt idx="20769">
                  <c:v>4.2333333000000003E-3</c:v>
                </c:pt>
                <c:pt idx="20770">
                  <c:v>4.2333333000000003E-3</c:v>
                </c:pt>
                <c:pt idx="20771">
                  <c:v>4.2333333000000003E-3</c:v>
                </c:pt>
                <c:pt idx="20772">
                  <c:v>4.2333333000000003E-3</c:v>
                </c:pt>
                <c:pt idx="20773">
                  <c:v>4.2333333000000003E-3</c:v>
                </c:pt>
                <c:pt idx="20774">
                  <c:v>4.2333333000000003E-3</c:v>
                </c:pt>
                <c:pt idx="20775">
                  <c:v>4.2333333000000003E-3</c:v>
                </c:pt>
                <c:pt idx="20776">
                  <c:v>4.2333333000000003E-3</c:v>
                </c:pt>
                <c:pt idx="20777">
                  <c:v>4.2333333000000003E-3</c:v>
                </c:pt>
                <c:pt idx="20778">
                  <c:v>4.2333333000000003E-3</c:v>
                </c:pt>
                <c:pt idx="20779">
                  <c:v>4.2333333000000003E-3</c:v>
                </c:pt>
                <c:pt idx="20780">
                  <c:v>4.2333333000000003E-3</c:v>
                </c:pt>
                <c:pt idx="20781">
                  <c:v>4.2333333000000003E-3</c:v>
                </c:pt>
                <c:pt idx="20782">
                  <c:v>4.2333333000000003E-3</c:v>
                </c:pt>
                <c:pt idx="20783">
                  <c:v>4.2333333000000003E-3</c:v>
                </c:pt>
                <c:pt idx="20784">
                  <c:v>4.2333333000000003E-3</c:v>
                </c:pt>
                <c:pt idx="20785">
                  <c:v>4.2333333000000003E-3</c:v>
                </c:pt>
                <c:pt idx="20786">
                  <c:v>4.2333333000000003E-3</c:v>
                </c:pt>
                <c:pt idx="20787">
                  <c:v>4.2333333000000003E-3</c:v>
                </c:pt>
                <c:pt idx="20788">
                  <c:v>4.2333333000000003E-3</c:v>
                </c:pt>
                <c:pt idx="20789">
                  <c:v>4.2333333000000003E-3</c:v>
                </c:pt>
                <c:pt idx="20790">
                  <c:v>4.2333333000000003E-3</c:v>
                </c:pt>
                <c:pt idx="20791">
                  <c:v>4.2333333000000003E-3</c:v>
                </c:pt>
                <c:pt idx="20792">
                  <c:v>4.2333333000000003E-3</c:v>
                </c:pt>
                <c:pt idx="20793">
                  <c:v>4.2333333000000003E-3</c:v>
                </c:pt>
                <c:pt idx="20794">
                  <c:v>4.2333333000000003E-3</c:v>
                </c:pt>
                <c:pt idx="20795">
                  <c:v>4.2333333000000003E-3</c:v>
                </c:pt>
                <c:pt idx="20796">
                  <c:v>4.2333333000000003E-3</c:v>
                </c:pt>
                <c:pt idx="20797">
                  <c:v>4.2333333000000003E-3</c:v>
                </c:pt>
                <c:pt idx="20798">
                  <c:v>4.2333333000000003E-3</c:v>
                </c:pt>
                <c:pt idx="20799">
                  <c:v>4.2333333000000003E-3</c:v>
                </c:pt>
                <c:pt idx="20800">
                  <c:v>4.2333333000000003E-3</c:v>
                </c:pt>
                <c:pt idx="20801">
                  <c:v>4.2333333000000003E-3</c:v>
                </c:pt>
                <c:pt idx="20802">
                  <c:v>4.2333333000000003E-3</c:v>
                </c:pt>
                <c:pt idx="20803">
                  <c:v>4.2333333000000003E-3</c:v>
                </c:pt>
                <c:pt idx="20804">
                  <c:v>4.2333333000000003E-3</c:v>
                </c:pt>
                <c:pt idx="20805">
                  <c:v>4.2333333000000003E-3</c:v>
                </c:pt>
                <c:pt idx="20806">
                  <c:v>4.2333333000000003E-3</c:v>
                </c:pt>
                <c:pt idx="20807">
                  <c:v>4.2333333000000003E-3</c:v>
                </c:pt>
                <c:pt idx="20808">
                  <c:v>4.2333333000000003E-3</c:v>
                </c:pt>
                <c:pt idx="20809">
                  <c:v>4.2333333000000003E-3</c:v>
                </c:pt>
                <c:pt idx="20810">
                  <c:v>4.2333333000000003E-3</c:v>
                </c:pt>
                <c:pt idx="20811">
                  <c:v>4.2333333000000003E-3</c:v>
                </c:pt>
                <c:pt idx="20812">
                  <c:v>4.2333333000000003E-3</c:v>
                </c:pt>
                <c:pt idx="20813">
                  <c:v>4.2333333000000003E-3</c:v>
                </c:pt>
                <c:pt idx="20814">
                  <c:v>4.2333333000000003E-3</c:v>
                </c:pt>
                <c:pt idx="20815">
                  <c:v>4.2333333000000003E-3</c:v>
                </c:pt>
                <c:pt idx="20816">
                  <c:v>4.2333333000000003E-3</c:v>
                </c:pt>
                <c:pt idx="20817">
                  <c:v>4.2333333000000003E-3</c:v>
                </c:pt>
                <c:pt idx="20818">
                  <c:v>4.2333333000000003E-3</c:v>
                </c:pt>
                <c:pt idx="20819">
                  <c:v>4.2333333000000003E-3</c:v>
                </c:pt>
                <c:pt idx="20820">
                  <c:v>4.2333333000000003E-3</c:v>
                </c:pt>
                <c:pt idx="20821">
                  <c:v>4.2333333000000003E-3</c:v>
                </c:pt>
                <c:pt idx="20822">
                  <c:v>4.2333333000000003E-3</c:v>
                </c:pt>
                <c:pt idx="20823">
                  <c:v>4.2333333000000003E-3</c:v>
                </c:pt>
                <c:pt idx="20824">
                  <c:v>4.2333333000000003E-3</c:v>
                </c:pt>
                <c:pt idx="20825">
                  <c:v>4.2333333000000003E-3</c:v>
                </c:pt>
                <c:pt idx="20826">
                  <c:v>4.2333333000000003E-3</c:v>
                </c:pt>
                <c:pt idx="20827">
                  <c:v>4.2333333000000003E-3</c:v>
                </c:pt>
                <c:pt idx="20828">
                  <c:v>4.2333333000000003E-3</c:v>
                </c:pt>
                <c:pt idx="20829">
                  <c:v>4.2333333000000003E-3</c:v>
                </c:pt>
                <c:pt idx="20830">
                  <c:v>4.2333333000000003E-3</c:v>
                </c:pt>
                <c:pt idx="20831">
                  <c:v>4.2333333000000003E-3</c:v>
                </c:pt>
                <c:pt idx="20832">
                  <c:v>4.2333333000000003E-3</c:v>
                </c:pt>
                <c:pt idx="20833">
                  <c:v>4.2333333000000003E-3</c:v>
                </c:pt>
                <c:pt idx="20834">
                  <c:v>4.2333333000000003E-3</c:v>
                </c:pt>
                <c:pt idx="20835">
                  <c:v>4.2333333000000003E-3</c:v>
                </c:pt>
                <c:pt idx="20836">
                  <c:v>4.2333333000000003E-3</c:v>
                </c:pt>
                <c:pt idx="20837">
                  <c:v>4.2333333000000003E-3</c:v>
                </c:pt>
                <c:pt idx="20838">
                  <c:v>4.2333333000000003E-3</c:v>
                </c:pt>
                <c:pt idx="20839">
                  <c:v>4.2333333000000003E-3</c:v>
                </c:pt>
                <c:pt idx="20840">
                  <c:v>4.2333333000000003E-3</c:v>
                </c:pt>
                <c:pt idx="20841">
                  <c:v>4.2333333000000003E-3</c:v>
                </c:pt>
                <c:pt idx="20842">
                  <c:v>4.2333333000000003E-3</c:v>
                </c:pt>
                <c:pt idx="20843">
                  <c:v>4.2333333000000003E-3</c:v>
                </c:pt>
                <c:pt idx="20844">
                  <c:v>4.2333333000000003E-3</c:v>
                </c:pt>
                <c:pt idx="20845">
                  <c:v>4.2333333000000003E-3</c:v>
                </c:pt>
                <c:pt idx="20846">
                  <c:v>4.2333333000000003E-3</c:v>
                </c:pt>
                <c:pt idx="20847">
                  <c:v>4.2333333000000003E-3</c:v>
                </c:pt>
                <c:pt idx="20848">
                  <c:v>4.2333333000000003E-3</c:v>
                </c:pt>
                <c:pt idx="20849">
                  <c:v>4.2333333000000003E-3</c:v>
                </c:pt>
                <c:pt idx="20850">
                  <c:v>4.2333333000000003E-3</c:v>
                </c:pt>
                <c:pt idx="20851">
                  <c:v>4.2333333000000003E-3</c:v>
                </c:pt>
                <c:pt idx="20852">
                  <c:v>4.2333333000000003E-3</c:v>
                </c:pt>
                <c:pt idx="20853">
                  <c:v>4.2333333000000003E-3</c:v>
                </c:pt>
                <c:pt idx="20854">
                  <c:v>4.2333333000000003E-3</c:v>
                </c:pt>
                <c:pt idx="20855">
                  <c:v>4.2333333000000003E-3</c:v>
                </c:pt>
                <c:pt idx="20856">
                  <c:v>4.2333333000000003E-3</c:v>
                </c:pt>
                <c:pt idx="20857">
                  <c:v>4.2333333000000003E-3</c:v>
                </c:pt>
                <c:pt idx="20858">
                  <c:v>4.2333333000000003E-3</c:v>
                </c:pt>
                <c:pt idx="20859">
                  <c:v>4.2333333000000003E-3</c:v>
                </c:pt>
                <c:pt idx="20860">
                  <c:v>4.2333333000000003E-3</c:v>
                </c:pt>
                <c:pt idx="20861">
                  <c:v>4.2333333000000003E-3</c:v>
                </c:pt>
                <c:pt idx="20862">
                  <c:v>4.2333333000000003E-3</c:v>
                </c:pt>
                <c:pt idx="20863">
                  <c:v>4.2333333000000003E-3</c:v>
                </c:pt>
                <c:pt idx="20864">
                  <c:v>4.2333333000000003E-3</c:v>
                </c:pt>
                <c:pt idx="20865">
                  <c:v>4.2333333000000003E-3</c:v>
                </c:pt>
                <c:pt idx="20866">
                  <c:v>4.2333333000000003E-3</c:v>
                </c:pt>
                <c:pt idx="20867">
                  <c:v>4.2333333000000003E-3</c:v>
                </c:pt>
                <c:pt idx="20868">
                  <c:v>4.2333333000000003E-3</c:v>
                </c:pt>
                <c:pt idx="20869">
                  <c:v>4.2333333000000003E-3</c:v>
                </c:pt>
                <c:pt idx="20870">
                  <c:v>4.2333333000000003E-3</c:v>
                </c:pt>
                <c:pt idx="20871">
                  <c:v>4.2333333000000003E-3</c:v>
                </c:pt>
                <c:pt idx="20872">
                  <c:v>4.2333333000000003E-3</c:v>
                </c:pt>
                <c:pt idx="20873">
                  <c:v>4.2333333000000003E-3</c:v>
                </c:pt>
                <c:pt idx="20874">
                  <c:v>4.2333333000000003E-3</c:v>
                </c:pt>
                <c:pt idx="20875">
                  <c:v>4.2333333000000003E-3</c:v>
                </c:pt>
                <c:pt idx="20876">
                  <c:v>4.2333333000000003E-3</c:v>
                </c:pt>
                <c:pt idx="20877">
                  <c:v>4.2333333000000003E-3</c:v>
                </c:pt>
                <c:pt idx="20878">
                  <c:v>4.2333333000000003E-3</c:v>
                </c:pt>
                <c:pt idx="20879">
                  <c:v>4.2333333000000003E-3</c:v>
                </c:pt>
                <c:pt idx="20880">
                  <c:v>4.2333333000000003E-3</c:v>
                </c:pt>
                <c:pt idx="20881">
                  <c:v>4.2333333000000003E-3</c:v>
                </c:pt>
                <c:pt idx="20882">
                  <c:v>4.2333333000000003E-3</c:v>
                </c:pt>
                <c:pt idx="20883">
                  <c:v>4.2333333000000003E-3</c:v>
                </c:pt>
                <c:pt idx="20884">
                  <c:v>4.2333333000000003E-3</c:v>
                </c:pt>
                <c:pt idx="20885">
                  <c:v>4.2333333000000003E-3</c:v>
                </c:pt>
                <c:pt idx="20886">
                  <c:v>4.2333333000000003E-3</c:v>
                </c:pt>
                <c:pt idx="20887">
                  <c:v>4.2333333000000003E-3</c:v>
                </c:pt>
                <c:pt idx="20888">
                  <c:v>4.2333333000000003E-3</c:v>
                </c:pt>
                <c:pt idx="20889">
                  <c:v>4.2333333000000003E-3</c:v>
                </c:pt>
                <c:pt idx="20890">
                  <c:v>4.2333333000000003E-3</c:v>
                </c:pt>
                <c:pt idx="20891">
                  <c:v>4.2333333000000003E-3</c:v>
                </c:pt>
                <c:pt idx="20892">
                  <c:v>4.2333333000000003E-3</c:v>
                </c:pt>
                <c:pt idx="20893">
                  <c:v>4.2333333000000003E-3</c:v>
                </c:pt>
                <c:pt idx="20894">
                  <c:v>4.2333333000000003E-3</c:v>
                </c:pt>
                <c:pt idx="20895">
                  <c:v>4.2333333000000003E-3</c:v>
                </c:pt>
                <c:pt idx="20896">
                  <c:v>4.2333333000000003E-3</c:v>
                </c:pt>
                <c:pt idx="20897">
                  <c:v>4.2333333000000003E-3</c:v>
                </c:pt>
                <c:pt idx="20898">
                  <c:v>4.2333333000000003E-3</c:v>
                </c:pt>
                <c:pt idx="20899">
                  <c:v>4.2333333000000003E-3</c:v>
                </c:pt>
                <c:pt idx="20900">
                  <c:v>4.2333333000000003E-3</c:v>
                </c:pt>
                <c:pt idx="20901">
                  <c:v>4.2333333000000003E-3</c:v>
                </c:pt>
                <c:pt idx="20902">
                  <c:v>4.2333333000000003E-3</c:v>
                </c:pt>
                <c:pt idx="20903">
                  <c:v>4.2333333000000003E-3</c:v>
                </c:pt>
                <c:pt idx="20904">
                  <c:v>4.2333333000000003E-3</c:v>
                </c:pt>
                <c:pt idx="20905">
                  <c:v>4.2333333000000003E-3</c:v>
                </c:pt>
                <c:pt idx="20906">
                  <c:v>4.2333333000000003E-3</c:v>
                </c:pt>
                <c:pt idx="20907">
                  <c:v>4.2333333000000003E-3</c:v>
                </c:pt>
                <c:pt idx="20908">
                  <c:v>4.2333333000000003E-3</c:v>
                </c:pt>
                <c:pt idx="20909">
                  <c:v>4.2333333000000003E-3</c:v>
                </c:pt>
                <c:pt idx="20910">
                  <c:v>4.2333333000000003E-3</c:v>
                </c:pt>
                <c:pt idx="20911">
                  <c:v>4.2333333000000003E-3</c:v>
                </c:pt>
                <c:pt idx="20912">
                  <c:v>4.2333333000000003E-3</c:v>
                </c:pt>
                <c:pt idx="20913">
                  <c:v>4.2333333000000003E-3</c:v>
                </c:pt>
                <c:pt idx="20914">
                  <c:v>4.2333333000000003E-3</c:v>
                </c:pt>
                <c:pt idx="20915">
                  <c:v>4.2333333000000003E-3</c:v>
                </c:pt>
                <c:pt idx="20916">
                  <c:v>4.2333333000000003E-3</c:v>
                </c:pt>
                <c:pt idx="20917">
                  <c:v>4.2333333000000003E-3</c:v>
                </c:pt>
                <c:pt idx="20918">
                  <c:v>4.2333333000000003E-3</c:v>
                </c:pt>
                <c:pt idx="20919">
                  <c:v>4.2333333000000003E-3</c:v>
                </c:pt>
                <c:pt idx="20920">
                  <c:v>4.2333333000000003E-3</c:v>
                </c:pt>
                <c:pt idx="20921">
                  <c:v>4.2333333000000003E-3</c:v>
                </c:pt>
                <c:pt idx="20922">
                  <c:v>4.2333333000000003E-3</c:v>
                </c:pt>
                <c:pt idx="20923">
                  <c:v>4.2333333000000003E-3</c:v>
                </c:pt>
                <c:pt idx="20924">
                  <c:v>4.2333333000000003E-3</c:v>
                </c:pt>
                <c:pt idx="20925">
                  <c:v>4.2333333000000003E-3</c:v>
                </c:pt>
                <c:pt idx="20926">
                  <c:v>4.2333333000000003E-3</c:v>
                </c:pt>
                <c:pt idx="20927">
                  <c:v>4.2333333000000003E-3</c:v>
                </c:pt>
                <c:pt idx="20928">
                  <c:v>4.2333333000000003E-3</c:v>
                </c:pt>
                <c:pt idx="20929">
                  <c:v>4.2333333000000003E-3</c:v>
                </c:pt>
                <c:pt idx="20930">
                  <c:v>4.2333333000000003E-3</c:v>
                </c:pt>
                <c:pt idx="20931">
                  <c:v>4.2333333000000003E-3</c:v>
                </c:pt>
                <c:pt idx="20932">
                  <c:v>4.2333333000000003E-3</c:v>
                </c:pt>
                <c:pt idx="20933">
                  <c:v>4.2333333000000003E-3</c:v>
                </c:pt>
                <c:pt idx="20934">
                  <c:v>4.2333333000000003E-3</c:v>
                </c:pt>
                <c:pt idx="20935">
                  <c:v>4.2333333000000003E-3</c:v>
                </c:pt>
                <c:pt idx="20936">
                  <c:v>4.2333333000000003E-3</c:v>
                </c:pt>
                <c:pt idx="20937">
                  <c:v>4.2333333000000003E-3</c:v>
                </c:pt>
                <c:pt idx="20938">
                  <c:v>4.2333333000000003E-3</c:v>
                </c:pt>
                <c:pt idx="20939">
                  <c:v>4.2333333000000003E-3</c:v>
                </c:pt>
                <c:pt idx="20940">
                  <c:v>4.2333333000000003E-3</c:v>
                </c:pt>
                <c:pt idx="20941">
                  <c:v>4.2333333000000003E-3</c:v>
                </c:pt>
                <c:pt idx="20942">
                  <c:v>4.2333333000000003E-3</c:v>
                </c:pt>
                <c:pt idx="20943">
                  <c:v>4.2333333000000003E-3</c:v>
                </c:pt>
                <c:pt idx="20944">
                  <c:v>4.2333333000000003E-3</c:v>
                </c:pt>
                <c:pt idx="20945">
                  <c:v>4.2333333000000003E-3</c:v>
                </c:pt>
                <c:pt idx="20946">
                  <c:v>4.2333333000000003E-3</c:v>
                </c:pt>
                <c:pt idx="20947">
                  <c:v>4.2333333000000003E-3</c:v>
                </c:pt>
                <c:pt idx="20948">
                  <c:v>4.2333333000000003E-3</c:v>
                </c:pt>
                <c:pt idx="20949">
                  <c:v>4.2333333000000003E-3</c:v>
                </c:pt>
                <c:pt idx="20950">
                  <c:v>4.2333333000000003E-3</c:v>
                </c:pt>
                <c:pt idx="20951">
                  <c:v>4.2333333000000003E-3</c:v>
                </c:pt>
                <c:pt idx="20952">
                  <c:v>4.2333333000000003E-3</c:v>
                </c:pt>
                <c:pt idx="20953">
                  <c:v>4.2333333000000003E-3</c:v>
                </c:pt>
                <c:pt idx="20954">
                  <c:v>4.2333333000000003E-3</c:v>
                </c:pt>
                <c:pt idx="20955">
                  <c:v>4.2333333000000003E-3</c:v>
                </c:pt>
                <c:pt idx="20956">
                  <c:v>4.2333333000000003E-3</c:v>
                </c:pt>
                <c:pt idx="20957">
                  <c:v>4.2333333000000003E-3</c:v>
                </c:pt>
                <c:pt idx="20958">
                  <c:v>4.2333333000000003E-3</c:v>
                </c:pt>
                <c:pt idx="20959">
                  <c:v>4.2333333000000003E-3</c:v>
                </c:pt>
                <c:pt idx="20960">
                  <c:v>4.2333333000000003E-3</c:v>
                </c:pt>
                <c:pt idx="20961">
                  <c:v>4.2333333000000003E-3</c:v>
                </c:pt>
                <c:pt idx="20962">
                  <c:v>4.2333333000000003E-3</c:v>
                </c:pt>
                <c:pt idx="20963">
                  <c:v>4.2333333000000003E-3</c:v>
                </c:pt>
                <c:pt idx="20964">
                  <c:v>4.2333333000000003E-3</c:v>
                </c:pt>
                <c:pt idx="20965">
                  <c:v>4.2333333000000003E-3</c:v>
                </c:pt>
                <c:pt idx="20966">
                  <c:v>4.2333333000000003E-3</c:v>
                </c:pt>
                <c:pt idx="20967">
                  <c:v>4.2333333000000003E-3</c:v>
                </c:pt>
                <c:pt idx="20968">
                  <c:v>4.2333333000000003E-3</c:v>
                </c:pt>
                <c:pt idx="20969">
                  <c:v>4.2333333000000003E-3</c:v>
                </c:pt>
                <c:pt idx="20970">
                  <c:v>4.2333333000000003E-3</c:v>
                </c:pt>
                <c:pt idx="20971">
                  <c:v>4.2333333000000003E-3</c:v>
                </c:pt>
                <c:pt idx="20972">
                  <c:v>4.2333333000000003E-3</c:v>
                </c:pt>
                <c:pt idx="20973">
                  <c:v>4.2333333000000003E-3</c:v>
                </c:pt>
                <c:pt idx="20974">
                  <c:v>4.2333333000000003E-3</c:v>
                </c:pt>
                <c:pt idx="20975">
                  <c:v>4.2333333000000003E-3</c:v>
                </c:pt>
                <c:pt idx="20976">
                  <c:v>4.2333333000000003E-3</c:v>
                </c:pt>
                <c:pt idx="20977">
                  <c:v>4.2333333000000003E-3</c:v>
                </c:pt>
                <c:pt idx="20978">
                  <c:v>4.2333333000000003E-3</c:v>
                </c:pt>
                <c:pt idx="20979">
                  <c:v>4.2333333000000003E-3</c:v>
                </c:pt>
                <c:pt idx="20980">
                  <c:v>4.2333333000000003E-3</c:v>
                </c:pt>
                <c:pt idx="20981">
                  <c:v>4.2333333000000003E-3</c:v>
                </c:pt>
                <c:pt idx="20982">
                  <c:v>4.2333333000000003E-3</c:v>
                </c:pt>
                <c:pt idx="20983">
                  <c:v>4.2333333000000003E-3</c:v>
                </c:pt>
                <c:pt idx="20984">
                  <c:v>4.2333333000000003E-3</c:v>
                </c:pt>
                <c:pt idx="20985">
                  <c:v>4.2333333000000003E-3</c:v>
                </c:pt>
                <c:pt idx="20986">
                  <c:v>4.2333333000000003E-3</c:v>
                </c:pt>
                <c:pt idx="20987">
                  <c:v>4.2333333000000003E-3</c:v>
                </c:pt>
                <c:pt idx="20988">
                  <c:v>4.2333333000000003E-3</c:v>
                </c:pt>
                <c:pt idx="20989">
                  <c:v>4.2333333000000003E-3</c:v>
                </c:pt>
                <c:pt idx="20990">
                  <c:v>4.2333333000000003E-3</c:v>
                </c:pt>
                <c:pt idx="20991">
                  <c:v>4.2333333000000003E-3</c:v>
                </c:pt>
                <c:pt idx="20992">
                  <c:v>4.2333333000000003E-3</c:v>
                </c:pt>
                <c:pt idx="20993">
                  <c:v>4.2333333000000003E-3</c:v>
                </c:pt>
                <c:pt idx="20994">
                  <c:v>4.2333333000000003E-3</c:v>
                </c:pt>
                <c:pt idx="20995">
                  <c:v>4.2333333000000003E-3</c:v>
                </c:pt>
                <c:pt idx="20996">
                  <c:v>4.2333333000000003E-3</c:v>
                </c:pt>
                <c:pt idx="20997">
                  <c:v>4.2333333000000003E-3</c:v>
                </c:pt>
                <c:pt idx="20998">
                  <c:v>4.2333333000000003E-3</c:v>
                </c:pt>
                <c:pt idx="20999">
                  <c:v>4.2333333000000003E-3</c:v>
                </c:pt>
                <c:pt idx="21000">
                  <c:v>4.2333334999999998E-4</c:v>
                </c:pt>
                <c:pt idx="21001">
                  <c:v>4.2333334999999998E-4</c:v>
                </c:pt>
                <c:pt idx="21002">
                  <c:v>4.2333334999999998E-4</c:v>
                </c:pt>
                <c:pt idx="21003">
                  <c:v>4.2333334999999998E-4</c:v>
                </c:pt>
                <c:pt idx="21004">
                  <c:v>4.2333334999999998E-4</c:v>
                </c:pt>
                <c:pt idx="21005">
                  <c:v>4.2333334999999998E-4</c:v>
                </c:pt>
                <c:pt idx="21006">
                  <c:v>4.2333334999999998E-4</c:v>
                </c:pt>
                <c:pt idx="21007">
                  <c:v>4.2333334999999998E-4</c:v>
                </c:pt>
                <c:pt idx="21008">
                  <c:v>4.2333334999999998E-4</c:v>
                </c:pt>
                <c:pt idx="21009">
                  <c:v>4.2333334999999998E-4</c:v>
                </c:pt>
                <c:pt idx="21010">
                  <c:v>4.2333334999999998E-4</c:v>
                </c:pt>
                <c:pt idx="21011">
                  <c:v>4.2333334999999998E-4</c:v>
                </c:pt>
                <c:pt idx="21012">
                  <c:v>4.2333334999999998E-4</c:v>
                </c:pt>
                <c:pt idx="21013">
                  <c:v>4.2333334999999998E-4</c:v>
                </c:pt>
                <c:pt idx="21014">
                  <c:v>4.2333334999999998E-4</c:v>
                </c:pt>
                <c:pt idx="21015">
                  <c:v>4.2333334999999998E-4</c:v>
                </c:pt>
                <c:pt idx="21016">
                  <c:v>4.2333334999999998E-4</c:v>
                </c:pt>
                <c:pt idx="21017">
                  <c:v>4.2333334999999998E-4</c:v>
                </c:pt>
                <c:pt idx="21018">
                  <c:v>4.2333334999999998E-4</c:v>
                </c:pt>
                <c:pt idx="21019">
                  <c:v>4.2333334999999998E-4</c:v>
                </c:pt>
                <c:pt idx="21020">
                  <c:v>4.2333334999999998E-4</c:v>
                </c:pt>
                <c:pt idx="21021">
                  <c:v>4.2333334999999998E-4</c:v>
                </c:pt>
                <c:pt idx="21022">
                  <c:v>4.2333334999999998E-4</c:v>
                </c:pt>
                <c:pt idx="21023">
                  <c:v>4.2333334999999998E-4</c:v>
                </c:pt>
                <c:pt idx="21024">
                  <c:v>4.2333334999999998E-4</c:v>
                </c:pt>
                <c:pt idx="21025">
                  <c:v>4.2333334999999998E-4</c:v>
                </c:pt>
                <c:pt idx="21026">
                  <c:v>4.2333334999999998E-4</c:v>
                </c:pt>
                <c:pt idx="21027">
                  <c:v>4.2333334999999998E-4</c:v>
                </c:pt>
                <c:pt idx="21028">
                  <c:v>4.2333334999999998E-4</c:v>
                </c:pt>
                <c:pt idx="21029">
                  <c:v>4.2333334999999998E-4</c:v>
                </c:pt>
                <c:pt idx="21030">
                  <c:v>4.2333334999999998E-4</c:v>
                </c:pt>
                <c:pt idx="21031">
                  <c:v>4.2333334999999998E-4</c:v>
                </c:pt>
                <c:pt idx="21032">
                  <c:v>4.2333334999999998E-4</c:v>
                </c:pt>
                <c:pt idx="21033">
                  <c:v>4.2333334999999998E-4</c:v>
                </c:pt>
                <c:pt idx="21034">
                  <c:v>4.2333334999999998E-4</c:v>
                </c:pt>
                <c:pt idx="21035">
                  <c:v>4.2333334999999998E-4</c:v>
                </c:pt>
                <c:pt idx="21036">
                  <c:v>4.2333334999999998E-4</c:v>
                </c:pt>
                <c:pt idx="21037">
                  <c:v>4.2333334999999998E-4</c:v>
                </c:pt>
                <c:pt idx="21038">
                  <c:v>4.2333334999999998E-4</c:v>
                </c:pt>
                <c:pt idx="21039">
                  <c:v>4.2333334999999998E-4</c:v>
                </c:pt>
                <c:pt idx="21040">
                  <c:v>4.2333334999999998E-4</c:v>
                </c:pt>
                <c:pt idx="21041">
                  <c:v>4.2333334999999998E-4</c:v>
                </c:pt>
                <c:pt idx="21042">
                  <c:v>4.2333334999999998E-4</c:v>
                </c:pt>
                <c:pt idx="21043">
                  <c:v>4.2333334999999998E-4</c:v>
                </c:pt>
                <c:pt idx="21044">
                  <c:v>4.2333334999999998E-4</c:v>
                </c:pt>
                <c:pt idx="21045">
                  <c:v>4.2333334999999998E-4</c:v>
                </c:pt>
                <c:pt idx="21046">
                  <c:v>4.2333334999999998E-4</c:v>
                </c:pt>
                <c:pt idx="21047">
                  <c:v>4.2333334999999998E-4</c:v>
                </c:pt>
                <c:pt idx="21048">
                  <c:v>4.2333334999999998E-4</c:v>
                </c:pt>
                <c:pt idx="21049">
                  <c:v>4.2333334999999998E-4</c:v>
                </c:pt>
                <c:pt idx="21050">
                  <c:v>4.2333334999999998E-4</c:v>
                </c:pt>
                <c:pt idx="21051">
                  <c:v>4.2333334999999998E-4</c:v>
                </c:pt>
                <c:pt idx="21052">
                  <c:v>4.2333334999999998E-4</c:v>
                </c:pt>
                <c:pt idx="21053">
                  <c:v>4.2333334999999998E-4</c:v>
                </c:pt>
                <c:pt idx="21054">
                  <c:v>4.2333334999999998E-4</c:v>
                </c:pt>
                <c:pt idx="21055">
                  <c:v>4.2333334999999998E-4</c:v>
                </c:pt>
                <c:pt idx="21056">
                  <c:v>4.2333334999999998E-4</c:v>
                </c:pt>
                <c:pt idx="21057">
                  <c:v>4.2333334999999998E-4</c:v>
                </c:pt>
                <c:pt idx="21058">
                  <c:v>4.2333334999999998E-4</c:v>
                </c:pt>
                <c:pt idx="21059">
                  <c:v>4.2333334999999998E-4</c:v>
                </c:pt>
                <c:pt idx="21060">
                  <c:v>4.2333334999999998E-4</c:v>
                </c:pt>
                <c:pt idx="21061">
                  <c:v>4.2333334999999998E-4</c:v>
                </c:pt>
                <c:pt idx="21062">
                  <c:v>4.2333334999999998E-4</c:v>
                </c:pt>
                <c:pt idx="21063">
                  <c:v>4.2333334999999998E-4</c:v>
                </c:pt>
                <c:pt idx="21064">
                  <c:v>4.2333334999999998E-4</c:v>
                </c:pt>
                <c:pt idx="21065">
                  <c:v>4.2333334999999998E-4</c:v>
                </c:pt>
                <c:pt idx="21066">
                  <c:v>4.2333334999999998E-4</c:v>
                </c:pt>
                <c:pt idx="21067">
                  <c:v>4.2333334999999998E-4</c:v>
                </c:pt>
                <c:pt idx="21068">
                  <c:v>4.2333334999999998E-4</c:v>
                </c:pt>
                <c:pt idx="21069">
                  <c:v>4.2333334999999998E-4</c:v>
                </c:pt>
                <c:pt idx="21070">
                  <c:v>4.2333334999999998E-4</c:v>
                </c:pt>
                <c:pt idx="21071">
                  <c:v>4.2333334999999998E-4</c:v>
                </c:pt>
                <c:pt idx="21072">
                  <c:v>4.2333334999999998E-4</c:v>
                </c:pt>
                <c:pt idx="21073">
                  <c:v>4.2333334999999998E-4</c:v>
                </c:pt>
                <c:pt idx="21074">
                  <c:v>4.2333334999999998E-4</c:v>
                </c:pt>
                <c:pt idx="21075">
                  <c:v>4.2333334999999998E-4</c:v>
                </c:pt>
                <c:pt idx="21076">
                  <c:v>4.2333334999999998E-4</c:v>
                </c:pt>
                <c:pt idx="21077">
                  <c:v>4.2333334999999998E-4</c:v>
                </c:pt>
                <c:pt idx="21078">
                  <c:v>4.2333334999999998E-4</c:v>
                </c:pt>
                <c:pt idx="21079">
                  <c:v>4.2333334999999998E-4</c:v>
                </c:pt>
                <c:pt idx="21080">
                  <c:v>4.2333334999999998E-4</c:v>
                </c:pt>
                <c:pt idx="21081">
                  <c:v>4.2333334999999998E-4</c:v>
                </c:pt>
                <c:pt idx="21082">
                  <c:v>4.2333334999999998E-4</c:v>
                </c:pt>
                <c:pt idx="21083">
                  <c:v>4.2333334999999998E-4</c:v>
                </c:pt>
                <c:pt idx="21084">
                  <c:v>4.2333334999999998E-4</c:v>
                </c:pt>
                <c:pt idx="21085">
                  <c:v>4.2333334999999998E-4</c:v>
                </c:pt>
                <c:pt idx="21086">
                  <c:v>4.2333334999999998E-4</c:v>
                </c:pt>
                <c:pt idx="21087">
                  <c:v>4.2333334999999998E-4</c:v>
                </c:pt>
                <c:pt idx="21088">
                  <c:v>4.2333334999999998E-4</c:v>
                </c:pt>
                <c:pt idx="21089">
                  <c:v>4.2333334999999998E-4</c:v>
                </c:pt>
                <c:pt idx="21090">
                  <c:v>4.2333334999999998E-4</c:v>
                </c:pt>
                <c:pt idx="21091">
                  <c:v>4.2333334999999998E-4</c:v>
                </c:pt>
                <c:pt idx="21092">
                  <c:v>4.2333334999999998E-4</c:v>
                </c:pt>
                <c:pt idx="21093">
                  <c:v>4.2333334999999998E-4</c:v>
                </c:pt>
                <c:pt idx="21094">
                  <c:v>4.2333334999999998E-4</c:v>
                </c:pt>
                <c:pt idx="21095">
                  <c:v>4.2333334999999998E-4</c:v>
                </c:pt>
                <c:pt idx="21096">
                  <c:v>4.2333334999999998E-4</c:v>
                </c:pt>
                <c:pt idx="21097">
                  <c:v>4.2333334999999998E-4</c:v>
                </c:pt>
                <c:pt idx="21098">
                  <c:v>4.2333334999999998E-4</c:v>
                </c:pt>
                <c:pt idx="21099">
                  <c:v>4.2333334999999998E-4</c:v>
                </c:pt>
                <c:pt idx="21100">
                  <c:v>4.2333334999999998E-4</c:v>
                </c:pt>
                <c:pt idx="21101">
                  <c:v>4.2333334999999998E-4</c:v>
                </c:pt>
                <c:pt idx="21102">
                  <c:v>4.2333334999999998E-4</c:v>
                </c:pt>
                <c:pt idx="21103">
                  <c:v>4.2333334999999998E-4</c:v>
                </c:pt>
                <c:pt idx="21104">
                  <c:v>4.2333334999999998E-4</c:v>
                </c:pt>
                <c:pt idx="21105">
                  <c:v>4.2333334999999998E-4</c:v>
                </c:pt>
                <c:pt idx="21106">
                  <c:v>4.2333334999999998E-4</c:v>
                </c:pt>
                <c:pt idx="21107">
                  <c:v>4.2333334999999998E-4</c:v>
                </c:pt>
                <c:pt idx="21108">
                  <c:v>4.2333334999999998E-4</c:v>
                </c:pt>
                <c:pt idx="21109">
                  <c:v>4.2333334999999998E-4</c:v>
                </c:pt>
                <c:pt idx="21110">
                  <c:v>4.2333334999999998E-4</c:v>
                </c:pt>
                <c:pt idx="21111">
                  <c:v>4.2333334999999998E-4</c:v>
                </c:pt>
                <c:pt idx="21112">
                  <c:v>4.2333334999999998E-4</c:v>
                </c:pt>
                <c:pt idx="21113">
                  <c:v>4.2333334999999998E-4</c:v>
                </c:pt>
                <c:pt idx="21114">
                  <c:v>4.2333334999999998E-4</c:v>
                </c:pt>
                <c:pt idx="21115">
                  <c:v>4.2333334999999998E-4</c:v>
                </c:pt>
                <c:pt idx="21116">
                  <c:v>4.2333334999999998E-4</c:v>
                </c:pt>
                <c:pt idx="21117">
                  <c:v>4.2333334999999998E-4</c:v>
                </c:pt>
                <c:pt idx="21118">
                  <c:v>4.2333334999999998E-4</c:v>
                </c:pt>
                <c:pt idx="21119">
                  <c:v>4.2333334999999998E-4</c:v>
                </c:pt>
                <c:pt idx="21120">
                  <c:v>4.2333334999999998E-4</c:v>
                </c:pt>
                <c:pt idx="21121">
                  <c:v>4.2333334999999998E-4</c:v>
                </c:pt>
                <c:pt idx="21122">
                  <c:v>4.2333334999999998E-4</c:v>
                </c:pt>
                <c:pt idx="21123">
                  <c:v>4.2333334999999998E-4</c:v>
                </c:pt>
                <c:pt idx="21124">
                  <c:v>4.2333334999999998E-4</c:v>
                </c:pt>
                <c:pt idx="21125">
                  <c:v>4.2333334999999998E-4</c:v>
                </c:pt>
                <c:pt idx="21126">
                  <c:v>4.2333334999999998E-4</c:v>
                </c:pt>
                <c:pt idx="21127">
                  <c:v>4.2333334999999998E-4</c:v>
                </c:pt>
                <c:pt idx="21128">
                  <c:v>4.2333334999999998E-4</c:v>
                </c:pt>
                <c:pt idx="21129">
                  <c:v>4.2333334999999998E-4</c:v>
                </c:pt>
                <c:pt idx="21130">
                  <c:v>4.2333334999999998E-4</c:v>
                </c:pt>
                <c:pt idx="21131">
                  <c:v>4.2333334999999998E-4</c:v>
                </c:pt>
                <c:pt idx="21132">
                  <c:v>4.2333334999999998E-4</c:v>
                </c:pt>
                <c:pt idx="21133">
                  <c:v>4.2333334999999998E-4</c:v>
                </c:pt>
                <c:pt idx="21134">
                  <c:v>4.2333334999999998E-4</c:v>
                </c:pt>
                <c:pt idx="21135">
                  <c:v>4.2333334999999998E-4</c:v>
                </c:pt>
                <c:pt idx="21136">
                  <c:v>4.2333334999999998E-4</c:v>
                </c:pt>
                <c:pt idx="21137">
                  <c:v>4.2333334999999998E-4</c:v>
                </c:pt>
                <c:pt idx="21138">
                  <c:v>4.2333334999999998E-4</c:v>
                </c:pt>
                <c:pt idx="21139">
                  <c:v>4.2333334999999998E-4</c:v>
                </c:pt>
                <c:pt idx="21140">
                  <c:v>4.2333334999999998E-4</c:v>
                </c:pt>
                <c:pt idx="21141">
                  <c:v>4.2333334999999998E-4</c:v>
                </c:pt>
                <c:pt idx="21142">
                  <c:v>4.2333334999999998E-4</c:v>
                </c:pt>
                <c:pt idx="21143">
                  <c:v>4.2333334999999998E-4</c:v>
                </c:pt>
                <c:pt idx="21144">
                  <c:v>4.2333334999999998E-4</c:v>
                </c:pt>
                <c:pt idx="21145">
                  <c:v>4.2333334999999998E-4</c:v>
                </c:pt>
                <c:pt idx="21146">
                  <c:v>4.2333334999999998E-4</c:v>
                </c:pt>
                <c:pt idx="21147">
                  <c:v>4.2333334999999998E-4</c:v>
                </c:pt>
                <c:pt idx="21148">
                  <c:v>4.2333334999999998E-4</c:v>
                </c:pt>
                <c:pt idx="21149">
                  <c:v>4.2333334999999998E-4</c:v>
                </c:pt>
                <c:pt idx="21150">
                  <c:v>4.2333334999999998E-4</c:v>
                </c:pt>
                <c:pt idx="21151">
                  <c:v>4.2333334999999998E-4</c:v>
                </c:pt>
                <c:pt idx="21152">
                  <c:v>4.2333334999999998E-4</c:v>
                </c:pt>
                <c:pt idx="21153">
                  <c:v>4.2333334999999998E-4</c:v>
                </c:pt>
                <c:pt idx="21154">
                  <c:v>4.2333334999999998E-4</c:v>
                </c:pt>
                <c:pt idx="21155">
                  <c:v>4.2333334999999998E-4</c:v>
                </c:pt>
                <c:pt idx="21156">
                  <c:v>4.2333334999999998E-4</c:v>
                </c:pt>
                <c:pt idx="21157">
                  <c:v>4.2333334999999998E-4</c:v>
                </c:pt>
                <c:pt idx="21158">
                  <c:v>4.2333334999999998E-4</c:v>
                </c:pt>
                <c:pt idx="21159">
                  <c:v>4.2333334999999998E-4</c:v>
                </c:pt>
                <c:pt idx="21160">
                  <c:v>4.2333334999999998E-4</c:v>
                </c:pt>
                <c:pt idx="21161">
                  <c:v>4.2333334999999998E-4</c:v>
                </c:pt>
                <c:pt idx="21162">
                  <c:v>4.2333334999999998E-4</c:v>
                </c:pt>
                <c:pt idx="21163">
                  <c:v>4.2333334999999998E-4</c:v>
                </c:pt>
                <c:pt idx="21164">
                  <c:v>4.2333334999999998E-4</c:v>
                </c:pt>
                <c:pt idx="21165">
                  <c:v>4.2333334999999998E-4</c:v>
                </c:pt>
                <c:pt idx="21166">
                  <c:v>4.2333334999999998E-4</c:v>
                </c:pt>
                <c:pt idx="21167">
                  <c:v>4.2333334999999998E-4</c:v>
                </c:pt>
                <c:pt idx="21168">
                  <c:v>4.2333334999999998E-4</c:v>
                </c:pt>
                <c:pt idx="21169">
                  <c:v>4.2333334999999998E-4</c:v>
                </c:pt>
                <c:pt idx="21170">
                  <c:v>4.2333334999999998E-4</c:v>
                </c:pt>
                <c:pt idx="21171">
                  <c:v>4.2333334999999998E-4</c:v>
                </c:pt>
                <c:pt idx="21172">
                  <c:v>4.2333334999999998E-4</c:v>
                </c:pt>
                <c:pt idx="21173">
                  <c:v>4.2333334999999998E-4</c:v>
                </c:pt>
                <c:pt idx="21174">
                  <c:v>4.2333334999999998E-4</c:v>
                </c:pt>
                <c:pt idx="21175">
                  <c:v>4.2333334999999998E-4</c:v>
                </c:pt>
                <c:pt idx="21176">
                  <c:v>4.2333334999999998E-4</c:v>
                </c:pt>
                <c:pt idx="21177">
                  <c:v>4.2333334999999998E-4</c:v>
                </c:pt>
                <c:pt idx="21178">
                  <c:v>4.2333334999999998E-4</c:v>
                </c:pt>
                <c:pt idx="21179">
                  <c:v>4.2333334999999998E-4</c:v>
                </c:pt>
                <c:pt idx="21180">
                  <c:v>4.2333334999999998E-4</c:v>
                </c:pt>
                <c:pt idx="21181">
                  <c:v>4.2333334999999998E-4</c:v>
                </c:pt>
                <c:pt idx="21182">
                  <c:v>4.2333334999999998E-4</c:v>
                </c:pt>
                <c:pt idx="21183">
                  <c:v>4.2333334999999998E-4</c:v>
                </c:pt>
                <c:pt idx="21184">
                  <c:v>4.2333334999999998E-4</c:v>
                </c:pt>
                <c:pt idx="21185">
                  <c:v>4.2333334999999998E-4</c:v>
                </c:pt>
                <c:pt idx="21186">
                  <c:v>4.2333334999999998E-4</c:v>
                </c:pt>
                <c:pt idx="21187">
                  <c:v>4.2333334999999998E-4</c:v>
                </c:pt>
                <c:pt idx="21188">
                  <c:v>4.2333334999999998E-4</c:v>
                </c:pt>
                <c:pt idx="21189">
                  <c:v>4.2333334999999998E-4</c:v>
                </c:pt>
                <c:pt idx="21190">
                  <c:v>4.2333334999999998E-4</c:v>
                </c:pt>
                <c:pt idx="21191">
                  <c:v>4.2333334999999998E-4</c:v>
                </c:pt>
                <c:pt idx="21192">
                  <c:v>4.2333334999999998E-4</c:v>
                </c:pt>
                <c:pt idx="21193">
                  <c:v>4.2333334999999998E-4</c:v>
                </c:pt>
                <c:pt idx="21194">
                  <c:v>4.2333334999999998E-4</c:v>
                </c:pt>
                <c:pt idx="21195">
                  <c:v>4.2333334999999998E-4</c:v>
                </c:pt>
                <c:pt idx="21196">
                  <c:v>4.2333334999999998E-4</c:v>
                </c:pt>
                <c:pt idx="21197">
                  <c:v>4.2333334999999998E-4</c:v>
                </c:pt>
                <c:pt idx="21198">
                  <c:v>4.2333334999999998E-4</c:v>
                </c:pt>
                <c:pt idx="21199">
                  <c:v>4.2333334999999998E-4</c:v>
                </c:pt>
                <c:pt idx="21200">
                  <c:v>4.2333334999999998E-4</c:v>
                </c:pt>
                <c:pt idx="21201">
                  <c:v>4.2333334999999998E-4</c:v>
                </c:pt>
                <c:pt idx="21202">
                  <c:v>4.2333334999999998E-4</c:v>
                </c:pt>
                <c:pt idx="21203">
                  <c:v>4.2333334999999998E-4</c:v>
                </c:pt>
                <c:pt idx="21204">
                  <c:v>4.2333334999999998E-4</c:v>
                </c:pt>
                <c:pt idx="21205">
                  <c:v>4.2333334999999998E-4</c:v>
                </c:pt>
                <c:pt idx="21206">
                  <c:v>4.2333334999999998E-4</c:v>
                </c:pt>
                <c:pt idx="21207">
                  <c:v>4.2333334999999998E-4</c:v>
                </c:pt>
                <c:pt idx="21208">
                  <c:v>4.2333334999999998E-4</c:v>
                </c:pt>
                <c:pt idx="21209">
                  <c:v>4.2333334999999998E-4</c:v>
                </c:pt>
                <c:pt idx="21210">
                  <c:v>4.2333334999999998E-4</c:v>
                </c:pt>
                <c:pt idx="21211">
                  <c:v>4.2333334999999998E-4</c:v>
                </c:pt>
                <c:pt idx="21212">
                  <c:v>4.2333334999999998E-4</c:v>
                </c:pt>
                <c:pt idx="21213">
                  <c:v>4.2333334999999998E-4</c:v>
                </c:pt>
                <c:pt idx="21214">
                  <c:v>4.2333334999999998E-4</c:v>
                </c:pt>
                <c:pt idx="21215">
                  <c:v>4.2333334999999998E-4</c:v>
                </c:pt>
                <c:pt idx="21216">
                  <c:v>4.2333334999999998E-4</c:v>
                </c:pt>
                <c:pt idx="21217">
                  <c:v>4.2333334999999998E-4</c:v>
                </c:pt>
                <c:pt idx="21218">
                  <c:v>4.2333334999999998E-4</c:v>
                </c:pt>
                <c:pt idx="21219">
                  <c:v>4.2333334999999998E-4</c:v>
                </c:pt>
                <c:pt idx="21220">
                  <c:v>4.2333334999999998E-4</c:v>
                </c:pt>
                <c:pt idx="21221">
                  <c:v>4.2333334999999998E-4</c:v>
                </c:pt>
                <c:pt idx="21222">
                  <c:v>4.2333334999999998E-4</c:v>
                </c:pt>
                <c:pt idx="21223">
                  <c:v>4.2333334999999998E-4</c:v>
                </c:pt>
                <c:pt idx="21224">
                  <c:v>4.2333334999999998E-4</c:v>
                </c:pt>
                <c:pt idx="21225">
                  <c:v>4.2333334999999998E-4</c:v>
                </c:pt>
                <c:pt idx="21226">
                  <c:v>4.2333334999999998E-4</c:v>
                </c:pt>
                <c:pt idx="21227">
                  <c:v>4.2333334999999998E-4</c:v>
                </c:pt>
                <c:pt idx="21228">
                  <c:v>4.2333334999999998E-4</c:v>
                </c:pt>
                <c:pt idx="21229">
                  <c:v>4.2333334999999998E-4</c:v>
                </c:pt>
                <c:pt idx="21230">
                  <c:v>4.2333334999999998E-4</c:v>
                </c:pt>
                <c:pt idx="21231">
                  <c:v>4.2333334999999998E-4</c:v>
                </c:pt>
                <c:pt idx="21232">
                  <c:v>4.2333334999999998E-4</c:v>
                </c:pt>
                <c:pt idx="21233">
                  <c:v>4.2333334999999998E-4</c:v>
                </c:pt>
                <c:pt idx="21234">
                  <c:v>4.2333334999999998E-4</c:v>
                </c:pt>
                <c:pt idx="21235">
                  <c:v>4.2333334999999998E-4</c:v>
                </c:pt>
                <c:pt idx="21236">
                  <c:v>4.2333334999999998E-4</c:v>
                </c:pt>
                <c:pt idx="21237">
                  <c:v>4.2333334999999998E-4</c:v>
                </c:pt>
                <c:pt idx="21238">
                  <c:v>4.2333334999999998E-4</c:v>
                </c:pt>
                <c:pt idx="21239">
                  <c:v>4.2333334999999998E-4</c:v>
                </c:pt>
                <c:pt idx="21240">
                  <c:v>4.2333334999999998E-4</c:v>
                </c:pt>
                <c:pt idx="21241">
                  <c:v>4.2333334999999998E-4</c:v>
                </c:pt>
                <c:pt idx="21242">
                  <c:v>4.2333334999999998E-4</c:v>
                </c:pt>
                <c:pt idx="21243">
                  <c:v>4.2333334999999998E-4</c:v>
                </c:pt>
                <c:pt idx="21244">
                  <c:v>4.2333334999999998E-4</c:v>
                </c:pt>
                <c:pt idx="21245">
                  <c:v>4.2333334999999998E-4</c:v>
                </c:pt>
                <c:pt idx="21246">
                  <c:v>4.2333334999999998E-4</c:v>
                </c:pt>
                <c:pt idx="21247">
                  <c:v>4.2333334999999998E-4</c:v>
                </c:pt>
                <c:pt idx="21248">
                  <c:v>4.2333334999999998E-4</c:v>
                </c:pt>
                <c:pt idx="21249">
                  <c:v>4.2333334999999998E-4</c:v>
                </c:pt>
                <c:pt idx="21250">
                  <c:v>4.2333334999999998E-4</c:v>
                </c:pt>
                <c:pt idx="21251">
                  <c:v>4.2333334999999998E-4</c:v>
                </c:pt>
                <c:pt idx="21252">
                  <c:v>4.2333334999999998E-4</c:v>
                </c:pt>
                <c:pt idx="21253">
                  <c:v>4.2333334999999998E-4</c:v>
                </c:pt>
                <c:pt idx="21254">
                  <c:v>4.2333334999999998E-4</c:v>
                </c:pt>
                <c:pt idx="21255">
                  <c:v>4.2333334999999998E-4</c:v>
                </c:pt>
                <c:pt idx="21256">
                  <c:v>4.2333334999999998E-4</c:v>
                </c:pt>
                <c:pt idx="21257">
                  <c:v>4.2333334999999998E-4</c:v>
                </c:pt>
                <c:pt idx="21258">
                  <c:v>4.2333334999999998E-4</c:v>
                </c:pt>
                <c:pt idx="21259">
                  <c:v>4.2333334999999998E-4</c:v>
                </c:pt>
                <c:pt idx="21260">
                  <c:v>4.2333334999999998E-4</c:v>
                </c:pt>
                <c:pt idx="21261">
                  <c:v>4.2333334999999998E-4</c:v>
                </c:pt>
                <c:pt idx="21262">
                  <c:v>4.2333334999999998E-4</c:v>
                </c:pt>
                <c:pt idx="21263">
                  <c:v>4.2333334999999998E-4</c:v>
                </c:pt>
                <c:pt idx="21264">
                  <c:v>4.2333334999999998E-4</c:v>
                </c:pt>
                <c:pt idx="21265">
                  <c:v>4.2333334999999998E-4</c:v>
                </c:pt>
                <c:pt idx="21266">
                  <c:v>4.2333334999999998E-4</c:v>
                </c:pt>
                <c:pt idx="21267">
                  <c:v>4.2333334999999998E-4</c:v>
                </c:pt>
                <c:pt idx="21268">
                  <c:v>4.2333334999999998E-4</c:v>
                </c:pt>
                <c:pt idx="21269">
                  <c:v>4.2333334999999998E-4</c:v>
                </c:pt>
                <c:pt idx="21270">
                  <c:v>4.2333334999999998E-4</c:v>
                </c:pt>
                <c:pt idx="21271">
                  <c:v>4.2333334999999998E-4</c:v>
                </c:pt>
                <c:pt idx="21272">
                  <c:v>4.2333334999999998E-4</c:v>
                </c:pt>
                <c:pt idx="21273">
                  <c:v>4.2333334999999998E-4</c:v>
                </c:pt>
                <c:pt idx="21274">
                  <c:v>4.2333334999999998E-4</c:v>
                </c:pt>
                <c:pt idx="21275">
                  <c:v>4.2333334999999998E-4</c:v>
                </c:pt>
                <c:pt idx="21276">
                  <c:v>4.2333334999999998E-4</c:v>
                </c:pt>
                <c:pt idx="21277">
                  <c:v>4.2333334999999998E-4</c:v>
                </c:pt>
                <c:pt idx="21278">
                  <c:v>4.2333334999999998E-4</c:v>
                </c:pt>
                <c:pt idx="21279">
                  <c:v>4.2333334999999998E-4</c:v>
                </c:pt>
                <c:pt idx="21280">
                  <c:v>4.2333334999999998E-4</c:v>
                </c:pt>
                <c:pt idx="21281">
                  <c:v>4.2333334999999998E-4</c:v>
                </c:pt>
                <c:pt idx="21282">
                  <c:v>4.2333334999999998E-4</c:v>
                </c:pt>
                <c:pt idx="21283">
                  <c:v>4.2333334999999998E-4</c:v>
                </c:pt>
                <c:pt idx="21284">
                  <c:v>4.2333334999999998E-4</c:v>
                </c:pt>
                <c:pt idx="21285">
                  <c:v>4.2333334999999998E-4</c:v>
                </c:pt>
                <c:pt idx="21286">
                  <c:v>4.2333334999999998E-4</c:v>
                </c:pt>
                <c:pt idx="21287">
                  <c:v>4.2333334999999998E-4</c:v>
                </c:pt>
                <c:pt idx="21288">
                  <c:v>4.2333334999999998E-4</c:v>
                </c:pt>
                <c:pt idx="21289">
                  <c:v>4.2333334999999998E-4</c:v>
                </c:pt>
                <c:pt idx="21290">
                  <c:v>4.2333334999999998E-4</c:v>
                </c:pt>
                <c:pt idx="21291">
                  <c:v>4.2333334999999998E-4</c:v>
                </c:pt>
                <c:pt idx="21292">
                  <c:v>4.2333334999999998E-4</c:v>
                </c:pt>
                <c:pt idx="21293">
                  <c:v>4.2333334999999998E-4</c:v>
                </c:pt>
                <c:pt idx="21294">
                  <c:v>4.2333334999999998E-4</c:v>
                </c:pt>
                <c:pt idx="21295">
                  <c:v>4.2333334999999998E-4</c:v>
                </c:pt>
                <c:pt idx="21296">
                  <c:v>4.2333334999999998E-4</c:v>
                </c:pt>
                <c:pt idx="21297">
                  <c:v>4.2333334999999998E-4</c:v>
                </c:pt>
                <c:pt idx="21298">
                  <c:v>4.2333334999999998E-4</c:v>
                </c:pt>
                <c:pt idx="21299">
                  <c:v>4.2333334999999998E-4</c:v>
                </c:pt>
                <c:pt idx="21300">
                  <c:v>4.2333334999999998E-4</c:v>
                </c:pt>
                <c:pt idx="21301">
                  <c:v>4.2333334999999998E-4</c:v>
                </c:pt>
                <c:pt idx="21302">
                  <c:v>4.2333334999999998E-4</c:v>
                </c:pt>
                <c:pt idx="21303">
                  <c:v>4.2333334999999998E-4</c:v>
                </c:pt>
                <c:pt idx="21304">
                  <c:v>4.2333334999999998E-4</c:v>
                </c:pt>
                <c:pt idx="21305">
                  <c:v>4.2333334999999998E-4</c:v>
                </c:pt>
                <c:pt idx="21306">
                  <c:v>4.2333334999999998E-4</c:v>
                </c:pt>
                <c:pt idx="21307">
                  <c:v>4.2333334999999998E-4</c:v>
                </c:pt>
                <c:pt idx="21308">
                  <c:v>4.2333334999999998E-4</c:v>
                </c:pt>
                <c:pt idx="21309">
                  <c:v>4.2333334999999998E-4</c:v>
                </c:pt>
                <c:pt idx="21310">
                  <c:v>4.2333334999999998E-4</c:v>
                </c:pt>
                <c:pt idx="21311">
                  <c:v>4.2333334999999998E-4</c:v>
                </c:pt>
                <c:pt idx="21312">
                  <c:v>4.2333334999999998E-4</c:v>
                </c:pt>
                <c:pt idx="21313">
                  <c:v>4.2333334999999998E-4</c:v>
                </c:pt>
                <c:pt idx="21314">
                  <c:v>4.2333334999999998E-4</c:v>
                </c:pt>
                <c:pt idx="21315">
                  <c:v>4.2333334999999998E-4</c:v>
                </c:pt>
                <c:pt idx="21316">
                  <c:v>4.2333334999999998E-4</c:v>
                </c:pt>
                <c:pt idx="21317">
                  <c:v>4.2333334999999998E-4</c:v>
                </c:pt>
                <c:pt idx="21318">
                  <c:v>4.2333334999999998E-4</c:v>
                </c:pt>
                <c:pt idx="21319">
                  <c:v>4.2333334999999998E-4</c:v>
                </c:pt>
                <c:pt idx="21320">
                  <c:v>4.2333334999999998E-4</c:v>
                </c:pt>
                <c:pt idx="21321">
                  <c:v>4.2333334999999998E-4</c:v>
                </c:pt>
                <c:pt idx="21322">
                  <c:v>4.2333334999999998E-4</c:v>
                </c:pt>
                <c:pt idx="21323">
                  <c:v>4.2333334999999998E-4</c:v>
                </c:pt>
                <c:pt idx="21324">
                  <c:v>4.2333334999999998E-4</c:v>
                </c:pt>
                <c:pt idx="21325">
                  <c:v>4.2333334999999998E-4</c:v>
                </c:pt>
                <c:pt idx="21326">
                  <c:v>4.2333334999999998E-4</c:v>
                </c:pt>
                <c:pt idx="21327">
                  <c:v>4.2333334999999998E-4</c:v>
                </c:pt>
                <c:pt idx="21328">
                  <c:v>4.2333334999999998E-4</c:v>
                </c:pt>
                <c:pt idx="21329">
                  <c:v>4.2333334999999998E-4</c:v>
                </c:pt>
                <c:pt idx="21330">
                  <c:v>4.2333334999999998E-4</c:v>
                </c:pt>
                <c:pt idx="21331">
                  <c:v>4.2333334999999998E-4</c:v>
                </c:pt>
                <c:pt idx="21332">
                  <c:v>4.2333334999999998E-4</c:v>
                </c:pt>
                <c:pt idx="21333">
                  <c:v>4.2333334999999998E-4</c:v>
                </c:pt>
                <c:pt idx="21334">
                  <c:v>4.2333334999999998E-4</c:v>
                </c:pt>
                <c:pt idx="21335">
                  <c:v>4.2333334999999998E-4</c:v>
                </c:pt>
                <c:pt idx="21336">
                  <c:v>4.2333334999999998E-4</c:v>
                </c:pt>
                <c:pt idx="21337">
                  <c:v>4.2333334999999998E-4</c:v>
                </c:pt>
                <c:pt idx="21338">
                  <c:v>4.2333334999999998E-4</c:v>
                </c:pt>
                <c:pt idx="21339">
                  <c:v>4.2333334999999998E-4</c:v>
                </c:pt>
                <c:pt idx="21340">
                  <c:v>4.2333334999999998E-4</c:v>
                </c:pt>
                <c:pt idx="21341">
                  <c:v>4.2333334999999998E-4</c:v>
                </c:pt>
                <c:pt idx="21342">
                  <c:v>4.2333334999999998E-4</c:v>
                </c:pt>
                <c:pt idx="21343">
                  <c:v>4.2333334999999998E-4</c:v>
                </c:pt>
                <c:pt idx="21344">
                  <c:v>4.2333334999999998E-4</c:v>
                </c:pt>
                <c:pt idx="21345">
                  <c:v>4.2333334999999998E-4</c:v>
                </c:pt>
                <c:pt idx="21346">
                  <c:v>4.2333334999999998E-4</c:v>
                </c:pt>
                <c:pt idx="21347">
                  <c:v>4.2333334999999998E-4</c:v>
                </c:pt>
                <c:pt idx="21348">
                  <c:v>4.2333334999999998E-4</c:v>
                </c:pt>
                <c:pt idx="21349">
                  <c:v>4.2333334999999998E-4</c:v>
                </c:pt>
                <c:pt idx="21350">
                  <c:v>4.2333334999999998E-4</c:v>
                </c:pt>
                <c:pt idx="21351">
                  <c:v>4.2333334999999998E-4</c:v>
                </c:pt>
                <c:pt idx="21352">
                  <c:v>4.2333334999999998E-4</c:v>
                </c:pt>
                <c:pt idx="21353">
                  <c:v>4.2333334999999998E-4</c:v>
                </c:pt>
                <c:pt idx="21354">
                  <c:v>4.2333334999999998E-4</c:v>
                </c:pt>
                <c:pt idx="21355">
                  <c:v>4.2333334999999998E-4</c:v>
                </c:pt>
                <c:pt idx="21356">
                  <c:v>4.2333334999999998E-4</c:v>
                </c:pt>
                <c:pt idx="21357">
                  <c:v>4.2333334999999998E-4</c:v>
                </c:pt>
                <c:pt idx="21358">
                  <c:v>4.2333334999999998E-4</c:v>
                </c:pt>
                <c:pt idx="21359">
                  <c:v>4.2333334999999998E-4</c:v>
                </c:pt>
                <c:pt idx="21360">
                  <c:v>4.2333334999999998E-4</c:v>
                </c:pt>
                <c:pt idx="21361">
                  <c:v>4.2333334999999998E-4</c:v>
                </c:pt>
                <c:pt idx="21362">
                  <c:v>4.2333334999999998E-4</c:v>
                </c:pt>
                <c:pt idx="21363">
                  <c:v>4.2333334999999998E-4</c:v>
                </c:pt>
                <c:pt idx="21364">
                  <c:v>4.2333334999999998E-4</c:v>
                </c:pt>
                <c:pt idx="21365">
                  <c:v>4.2333334999999998E-4</c:v>
                </c:pt>
                <c:pt idx="21366">
                  <c:v>4.2333334999999998E-4</c:v>
                </c:pt>
                <c:pt idx="21367">
                  <c:v>4.2333334999999998E-4</c:v>
                </c:pt>
                <c:pt idx="21368">
                  <c:v>4.2333334999999998E-4</c:v>
                </c:pt>
                <c:pt idx="21369">
                  <c:v>4.2333334999999998E-4</c:v>
                </c:pt>
                <c:pt idx="21370">
                  <c:v>4.2333334999999998E-4</c:v>
                </c:pt>
                <c:pt idx="21371">
                  <c:v>4.2333334999999998E-4</c:v>
                </c:pt>
                <c:pt idx="21372">
                  <c:v>4.2333334999999998E-4</c:v>
                </c:pt>
                <c:pt idx="21373">
                  <c:v>4.2333334999999998E-4</c:v>
                </c:pt>
                <c:pt idx="21374">
                  <c:v>4.2333334999999998E-4</c:v>
                </c:pt>
                <c:pt idx="21375">
                  <c:v>4.2333334999999998E-4</c:v>
                </c:pt>
                <c:pt idx="21376">
                  <c:v>4.2333334999999998E-4</c:v>
                </c:pt>
                <c:pt idx="21377">
                  <c:v>4.2333334999999998E-4</c:v>
                </c:pt>
                <c:pt idx="21378">
                  <c:v>4.2333334999999998E-4</c:v>
                </c:pt>
                <c:pt idx="21379">
                  <c:v>4.2333334999999998E-4</c:v>
                </c:pt>
                <c:pt idx="21380">
                  <c:v>4.2333334999999998E-4</c:v>
                </c:pt>
                <c:pt idx="21381">
                  <c:v>4.2333334999999998E-4</c:v>
                </c:pt>
                <c:pt idx="21382">
                  <c:v>4.2333334999999998E-4</c:v>
                </c:pt>
                <c:pt idx="21383">
                  <c:v>4.2333334999999998E-4</c:v>
                </c:pt>
                <c:pt idx="21384">
                  <c:v>4.2333334999999998E-4</c:v>
                </c:pt>
                <c:pt idx="21385">
                  <c:v>4.2333334999999998E-4</c:v>
                </c:pt>
                <c:pt idx="21386">
                  <c:v>4.2333334999999998E-4</c:v>
                </c:pt>
                <c:pt idx="21387">
                  <c:v>4.2333334999999998E-4</c:v>
                </c:pt>
                <c:pt idx="21388">
                  <c:v>4.2333334999999998E-4</c:v>
                </c:pt>
                <c:pt idx="21389">
                  <c:v>4.2333334999999998E-4</c:v>
                </c:pt>
                <c:pt idx="21390">
                  <c:v>4.2333334999999998E-4</c:v>
                </c:pt>
                <c:pt idx="21391">
                  <c:v>4.2333334999999998E-4</c:v>
                </c:pt>
                <c:pt idx="21392">
                  <c:v>4.2333334999999998E-4</c:v>
                </c:pt>
                <c:pt idx="21393">
                  <c:v>4.2333334999999998E-4</c:v>
                </c:pt>
                <c:pt idx="21394">
                  <c:v>4.2333334999999998E-4</c:v>
                </c:pt>
                <c:pt idx="21395">
                  <c:v>4.2333334999999998E-4</c:v>
                </c:pt>
                <c:pt idx="21396">
                  <c:v>4.2333334999999998E-4</c:v>
                </c:pt>
                <c:pt idx="21397">
                  <c:v>4.2333334999999998E-4</c:v>
                </c:pt>
                <c:pt idx="21398">
                  <c:v>4.2333334999999998E-4</c:v>
                </c:pt>
                <c:pt idx="21399">
                  <c:v>4.2333334999999998E-4</c:v>
                </c:pt>
                <c:pt idx="21400">
                  <c:v>4.2333334999999998E-4</c:v>
                </c:pt>
                <c:pt idx="21401">
                  <c:v>4.2333334999999998E-4</c:v>
                </c:pt>
                <c:pt idx="21402">
                  <c:v>4.2333334999999998E-4</c:v>
                </c:pt>
                <c:pt idx="21403">
                  <c:v>4.2333334999999998E-4</c:v>
                </c:pt>
                <c:pt idx="21404">
                  <c:v>4.2333334999999998E-4</c:v>
                </c:pt>
                <c:pt idx="21405">
                  <c:v>4.2333334999999998E-4</c:v>
                </c:pt>
                <c:pt idx="21406">
                  <c:v>4.2333334999999998E-4</c:v>
                </c:pt>
                <c:pt idx="21407">
                  <c:v>4.2333334999999998E-4</c:v>
                </c:pt>
                <c:pt idx="21408">
                  <c:v>4.2333334999999998E-4</c:v>
                </c:pt>
                <c:pt idx="21409">
                  <c:v>4.2333334999999998E-4</c:v>
                </c:pt>
                <c:pt idx="21410">
                  <c:v>4.2333334999999998E-4</c:v>
                </c:pt>
                <c:pt idx="21411">
                  <c:v>4.2333334999999998E-4</c:v>
                </c:pt>
                <c:pt idx="21412">
                  <c:v>4.2333334999999998E-4</c:v>
                </c:pt>
                <c:pt idx="21413">
                  <c:v>4.2333334999999998E-4</c:v>
                </c:pt>
                <c:pt idx="21414">
                  <c:v>4.2333334999999998E-4</c:v>
                </c:pt>
                <c:pt idx="21415">
                  <c:v>4.2333334999999998E-4</c:v>
                </c:pt>
                <c:pt idx="21416">
                  <c:v>4.2333334999999998E-4</c:v>
                </c:pt>
                <c:pt idx="21417">
                  <c:v>4.2333334999999998E-4</c:v>
                </c:pt>
                <c:pt idx="21418">
                  <c:v>4.2333334999999998E-4</c:v>
                </c:pt>
                <c:pt idx="21419">
                  <c:v>4.2333334999999998E-4</c:v>
                </c:pt>
                <c:pt idx="21420">
                  <c:v>4.2333334999999998E-4</c:v>
                </c:pt>
                <c:pt idx="21421">
                  <c:v>4.2333334999999998E-4</c:v>
                </c:pt>
                <c:pt idx="21422">
                  <c:v>4.2333334999999998E-4</c:v>
                </c:pt>
                <c:pt idx="21423">
                  <c:v>4.2333334999999998E-4</c:v>
                </c:pt>
                <c:pt idx="21424">
                  <c:v>4.2333334999999998E-4</c:v>
                </c:pt>
                <c:pt idx="21425">
                  <c:v>4.2333334999999998E-4</c:v>
                </c:pt>
                <c:pt idx="21426">
                  <c:v>4.2333334999999998E-4</c:v>
                </c:pt>
                <c:pt idx="21427">
                  <c:v>4.2333334999999998E-4</c:v>
                </c:pt>
                <c:pt idx="21428">
                  <c:v>4.2333334999999998E-4</c:v>
                </c:pt>
                <c:pt idx="21429">
                  <c:v>4.2333334999999998E-4</c:v>
                </c:pt>
                <c:pt idx="21430">
                  <c:v>4.2333334999999998E-4</c:v>
                </c:pt>
                <c:pt idx="21431">
                  <c:v>4.2333334999999998E-4</c:v>
                </c:pt>
                <c:pt idx="21432">
                  <c:v>4.2333334999999998E-4</c:v>
                </c:pt>
                <c:pt idx="21433">
                  <c:v>4.2333334999999998E-4</c:v>
                </c:pt>
                <c:pt idx="21434">
                  <c:v>4.2333334999999998E-4</c:v>
                </c:pt>
                <c:pt idx="21435">
                  <c:v>4.2333334999999998E-4</c:v>
                </c:pt>
                <c:pt idx="21436">
                  <c:v>4.2333334999999998E-4</c:v>
                </c:pt>
                <c:pt idx="21437">
                  <c:v>4.2333334999999998E-4</c:v>
                </c:pt>
                <c:pt idx="21438">
                  <c:v>4.2333334999999998E-4</c:v>
                </c:pt>
                <c:pt idx="21439">
                  <c:v>4.2333334999999998E-4</c:v>
                </c:pt>
                <c:pt idx="21440">
                  <c:v>4.2333334999999998E-4</c:v>
                </c:pt>
                <c:pt idx="21441">
                  <c:v>4.2333334999999998E-4</c:v>
                </c:pt>
                <c:pt idx="21442">
                  <c:v>4.2333334999999998E-4</c:v>
                </c:pt>
                <c:pt idx="21443">
                  <c:v>4.2333334999999998E-4</c:v>
                </c:pt>
                <c:pt idx="21444">
                  <c:v>4.2333334999999998E-4</c:v>
                </c:pt>
                <c:pt idx="21445">
                  <c:v>4.2333334999999998E-4</c:v>
                </c:pt>
                <c:pt idx="21446">
                  <c:v>4.2333334999999998E-4</c:v>
                </c:pt>
                <c:pt idx="21447">
                  <c:v>4.2333334999999998E-4</c:v>
                </c:pt>
                <c:pt idx="21448">
                  <c:v>4.2333334999999998E-4</c:v>
                </c:pt>
                <c:pt idx="21449">
                  <c:v>4.2333334999999998E-4</c:v>
                </c:pt>
                <c:pt idx="21450">
                  <c:v>4.2333334999999998E-4</c:v>
                </c:pt>
                <c:pt idx="21451">
                  <c:v>4.2333334999999998E-4</c:v>
                </c:pt>
                <c:pt idx="21452">
                  <c:v>4.2333334999999998E-4</c:v>
                </c:pt>
                <c:pt idx="21453">
                  <c:v>4.2333334999999998E-4</c:v>
                </c:pt>
                <c:pt idx="21454">
                  <c:v>4.2333334999999998E-4</c:v>
                </c:pt>
                <c:pt idx="21455">
                  <c:v>4.2333334999999998E-4</c:v>
                </c:pt>
                <c:pt idx="21456">
                  <c:v>4.2333334999999998E-4</c:v>
                </c:pt>
                <c:pt idx="21457">
                  <c:v>4.2333334999999998E-4</c:v>
                </c:pt>
                <c:pt idx="21458">
                  <c:v>4.2333334999999998E-4</c:v>
                </c:pt>
                <c:pt idx="21459">
                  <c:v>4.2333334999999998E-4</c:v>
                </c:pt>
                <c:pt idx="21460">
                  <c:v>4.2333334999999998E-4</c:v>
                </c:pt>
                <c:pt idx="21461">
                  <c:v>4.2333334999999998E-4</c:v>
                </c:pt>
                <c:pt idx="21462">
                  <c:v>4.2333334999999998E-4</c:v>
                </c:pt>
                <c:pt idx="21463">
                  <c:v>4.2333334999999998E-4</c:v>
                </c:pt>
                <c:pt idx="21464">
                  <c:v>4.2333334999999998E-4</c:v>
                </c:pt>
                <c:pt idx="21465">
                  <c:v>4.2333334999999998E-4</c:v>
                </c:pt>
                <c:pt idx="21466">
                  <c:v>4.2333334999999998E-4</c:v>
                </c:pt>
                <c:pt idx="21467">
                  <c:v>4.2333334999999998E-4</c:v>
                </c:pt>
                <c:pt idx="21468">
                  <c:v>4.2333334999999998E-4</c:v>
                </c:pt>
                <c:pt idx="21469">
                  <c:v>4.2333334999999998E-4</c:v>
                </c:pt>
                <c:pt idx="21470">
                  <c:v>4.2333334999999998E-4</c:v>
                </c:pt>
                <c:pt idx="21471">
                  <c:v>4.2333334999999998E-4</c:v>
                </c:pt>
                <c:pt idx="21472">
                  <c:v>4.2333334999999998E-4</c:v>
                </c:pt>
                <c:pt idx="21473">
                  <c:v>4.2333334999999998E-4</c:v>
                </c:pt>
                <c:pt idx="21474">
                  <c:v>4.2333334999999998E-4</c:v>
                </c:pt>
                <c:pt idx="21475">
                  <c:v>4.2333334999999998E-4</c:v>
                </c:pt>
                <c:pt idx="21476">
                  <c:v>4.2333334999999998E-4</c:v>
                </c:pt>
                <c:pt idx="21477">
                  <c:v>4.2333334999999998E-4</c:v>
                </c:pt>
                <c:pt idx="21478">
                  <c:v>4.2333334999999998E-4</c:v>
                </c:pt>
                <c:pt idx="21479">
                  <c:v>4.2333334999999998E-4</c:v>
                </c:pt>
                <c:pt idx="21480">
                  <c:v>4.2333334999999998E-4</c:v>
                </c:pt>
                <c:pt idx="21481">
                  <c:v>4.2333334999999998E-4</c:v>
                </c:pt>
                <c:pt idx="21482">
                  <c:v>4.2333334999999998E-4</c:v>
                </c:pt>
                <c:pt idx="21483">
                  <c:v>4.2333334999999998E-4</c:v>
                </c:pt>
                <c:pt idx="21484">
                  <c:v>4.2333334999999998E-4</c:v>
                </c:pt>
                <c:pt idx="21485">
                  <c:v>4.2333334999999998E-4</c:v>
                </c:pt>
                <c:pt idx="21486">
                  <c:v>4.2333334999999998E-4</c:v>
                </c:pt>
                <c:pt idx="21487">
                  <c:v>4.2333334999999998E-4</c:v>
                </c:pt>
                <c:pt idx="21488">
                  <c:v>4.2333334999999998E-4</c:v>
                </c:pt>
                <c:pt idx="21489">
                  <c:v>4.2333334999999998E-4</c:v>
                </c:pt>
                <c:pt idx="21490">
                  <c:v>4.2333334999999998E-4</c:v>
                </c:pt>
                <c:pt idx="21491">
                  <c:v>4.2333334999999998E-4</c:v>
                </c:pt>
                <c:pt idx="21492">
                  <c:v>4.2333334999999998E-4</c:v>
                </c:pt>
                <c:pt idx="21493">
                  <c:v>4.2333334999999998E-4</c:v>
                </c:pt>
                <c:pt idx="21494">
                  <c:v>4.2333334999999998E-4</c:v>
                </c:pt>
                <c:pt idx="21495">
                  <c:v>4.2333334999999998E-4</c:v>
                </c:pt>
                <c:pt idx="21496">
                  <c:v>4.2333334999999998E-4</c:v>
                </c:pt>
                <c:pt idx="21497">
                  <c:v>4.2333334999999998E-4</c:v>
                </c:pt>
                <c:pt idx="21498">
                  <c:v>4.2333334999999998E-4</c:v>
                </c:pt>
                <c:pt idx="21499">
                  <c:v>4.2333334999999998E-4</c:v>
                </c:pt>
                <c:pt idx="21500">
                  <c:v>4.2333334999999998E-4</c:v>
                </c:pt>
                <c:pt idx="21501">
                  <c:v>4.2333334999999998E-4</c:v>
                </c:pt>
                <c:pt idx="21502">
                  <c:v>4.2333334999999998E-4</c:v>
                </c:pt>
                <c:pt idx="21503">
                  <c:v>4.2333334999999998E-4</c:v>
                </c:pt>
                <c:pt idx="21504">
                  <c:v>4.2333334999999998E-4</c:v>
                </c:pt>
                <c:pt idx="21505">
                  <c:v>4.2333334999999998E-4</c:v>
                </c:pt>
                <c:pt idx="21506">
                  <c:v>4.2333334999999998E-4</c:v>
                </c:pt>
                <c:pt idx="21507">
                  <c:v>4.2333334999999998E-4</c:v>
                </c:pt>
                <c:pt idx="21508">
                  <c:v>4.2333334999999998E-4</c:v>
                </c:pt>
                <c:pt idx="21509">
                  <c:v>4.2333334999999998E-4</c:v>
                </c:pt>
                <c:pt idx="21510">
                  <c:v>4.2333334999999998E-4</c:v>
                </c:pt>
                <c:pt idx="21511">
                  <c:v>4.2333334999999998E-4</c:v>
                </c:pt>
                <c:pt idx="21512">
                  <c:v>4.2333334999999998E-4</c:v>
                </c:pt>
                <c:pt idx="21513">
                  <c:v>4.2333334999999998E-4</c:v>
                </c:pt>
                <c:pt idx="21514">
                  <c:v>4.2333334999999998E-4</c:v>
                </c:pt>
                <c:pt idx="21515">
                  <c:v>4.2333334999999998E-4</c:v>
                </c:pt>
                <c:pt idx="21516">
                  <c:v>4.2333334999999998E-4</c:v>
                </c:pt>
                <c:pt idx="21517">
                  <c:v>4.2333334999999998E-4</c:v>
                </c:pt>
                <c:pt idx="21518">
                  <c:v>4.2333334999999998E-4</c:v>
                </c:pt>
                <c:pt idx="21519">
                  <c:v>4.2333334999999998E-4</c:v>
                </c:pt>
                <c:pt idx="21520">
                  <c:v>4.2333334999999998E-4</c:v>
                </c:pt>
                <c:pt idx="21521">
                  <c:v>4.2333334999999998E-4</c:v>
                </c:pt>
                <c:pt idx="21522">
                  <c:v>4.2333334999999998E-4</c:v>
                </c:pt>
                <c:pt idx="21523">
                  <c:v>4.2333334999999998E-4</c:v>
                </c:pt>
                <c:pt idx="21524">
                  <c:v>4.2333334999999998E-4</c:v>
                </c:pt>
                <c:pt idx="21525">
                  <c:v>4.2333334999999998E-4</c:v>
                </c:pt>
                <c:pt idx="21526">
                  <c:v>4.2333334999999998E-4</c:v>
                </c:pt>
                <c:pt idx="21527">
                  <c:v>4.2333334999999998E-4</c:v>
                </c:pt>
                <c:pt idx="21528">
                  <c:v>4.2333334999999998E-4</c:v>
                </c:pt>
                <c:pt idx="21529">
                  <c:v>4.2333334999999998E-4</c:v>
                </c:pt>
                <c:pt idx="21530">
                  <c:v>4.2333334999999998E-4</c:v>
                </c:pt>
                <c:pt idx="21531">
                  <c:v>4.2333334999999998E-4</c:v>
                </c:pt>
                <c:pt idx="21532">
                  <c:v>4.2333334999999998E-4</c:v>
                </c:pt>
                <c:pt idx="21533">
                  <c:v>4.2333334999999998E-4</c:v>
                </c:pt>
                <c:pt idx="21534">
                  <c:v>4.2333334999999998E-4</c:v>
                </c:pt>
                <c:pt idx="21535">
                  <c:v>4.2333334999999998E-4</c:v>
                </c:pt>
                <c:pt idx="21536">
                  <c:v>4.2333334999999998E-4</c:v>
                </c:pt>
                <c:pt idx="21537">
                  <c:v>4.2333334999999998E-4</c:v>
                </c:pt>
                <c:pt idx="21538">
                  <c:v>4.2333334999999998E-4</c:v>
                </c:pt>
                <c:pt idx="21539">
                  <c:v>4.2333334999999998E-4</c:v>
                </c:pt>
                <c:pt idx="21540">
                  <c:v>4.2333334999999998E-4</c:v>
                </c:pt>
                <c:pt idx="21541">
                  <c:v>4.2333334999999998E-4</c:v>
                </c:pt>
                <c:pt idx="21542">
                  <c:v>4.2333334999999998E-4</c:v>
                </c:pt>
                <c:pt idx="21543">
                  <c:v>4.2333334999999998E-4</c:v>
                </c:pt>
                <c:pt idx="21544">
                  <c:v>4.2333334999999998E-4</c:v>
                </c:pt>
                <c:pt idx="21545">
                  <c:v>4.2333334999999998E-4</c:v>
                </c:pt>
                <c:pt idx="21546">
                  <c:v>4.2333334999999998E-4</c:v>
                </c:pt>
                <c:pt idx="21547">
                  <c:v>4.2333334999999998E-4</c:v>
                </c:pt>
                <c:pt idx="21548">
                  <c:v>4.2333334999999998E-4</c:v>
                </c:pt>
                <c:pt idx="21549">
                  <c:v>4.2333334999999998E-4</c:v>
                </c:pt>
                <c:pt idx="21550">
                  <c:v>4.2333334999999998E-4</c:v>
                </c:pt>
                <c:pt idx="21551">
                  <c:v>4.2333334999999998E-4</c:v>
                </c:pt>
                <c:pt idx="21552">
                  <c:v>4.2333334999999998E-4</c:v>
                </c:pt>
                <c:pt idx="21553">
                  <c:v>4.2333334999999998E-4</c:v>
                </c:pt>
                <c:pt idx="21554">
                  <c:v>4.2333334999999998E-4</c:v>
                </c:pt>
                <c:pt idx="21555">
                  <c:v>4.2333334999999998E-4</c:v>
                </c:pt>
                <c:pt idx="21556">
                  <c:v>4.2333334999999998E-4</c:v>
                </c:pt>
                <c:pt idx="21557">
                  <c:v>4.2333334999999998E-4</c:v>
                </c:pt>
                <c:pt idx="21558">
                  <c:v>4.2333334999999998E-4</c:v>
                </c:pt>
                <c:pt idx="21559">
                  <c:v>4.2333334999999998E-4</c:v>
                </c:pt>
                <c:pt idx="21560">
                  <c:v>4.2333334999999998E-4</c:v>
                </c:pt>
                <c:pt idx="21561">
                  <c:v>4.2333334999999998E-4</c:v>
                </c:pt>
                <c:pt idx="21562">
                  <c:v>4.2333334999999998E-4</c:v>
                </c:pt>
                <c:pt idx="21563">
                  <c:v>4.2333334999999998E-4</c:v>
                </c:pt>
                <c:pt idx="21564">
                  <c:v>4.2333334999999998E-4</c:v>
                </c:pt>
                <c:pt idx="21565">
                  <c:v>4.2333334999999998E-4</c:v>
                </c:pt>
                <c:pt idx="21566">
                  <c:v>4.2333334999999998E-4</c:v>
                </c:pt>
                <c:pt idx="21567">
                  <c:v>4.2333334999999998E-4</c:v>
                </c:pt>
                <c:pt idx="21568">
                  <c:v>4.2333334999999998E-4</c:v>
                </c:pt>
                <c:pt idx="21569">
                  <c:v>4.2333334999999998E-4</c:v>
                </c:pt>
                <c:pt idx="21570">
                  <c:v>4.2333334999999998E-4</c:v>
                </c:pt>
                <c:pt idx="21571">
                  <c:v>4.2333334999999998E-4</c:v>
                </c:pt>
                <c:pt idx="21572">
                  <c:v>4.2333334999999998E-4</c:v>
                </c:pt>
                <c:pt idx="21573">
                  <c:v>4.2333334999999998E-4</c:v>
                </c:pt>
                <c:pt idx="21574">
                  <c:v>4.2333334999999998E-4</c:v>
                </c:pt>
                <c:pt idx="21575">
                  <c:v>4.2333334999999998E-4</c:v>
                </c:pt>
                <c:pt idx="21576">
                  <c:v>4.2333334999999998E-4</c:v>
                </c:pt>
                <c:pt idx="21577">
                  <c:v>4.2333334999999998E-4</c:v>
                </c:pt>
                <c:pt idx="21578">
                  <c:v>4.2333334999999998E-4</c:v>
                </c:pt>
                <c:pt idx="21579">
                  <c:v>4.2333334999999998E-4</c:v>
                </c:pt>
                <c:pt idx="21580">
                  <c:v>4.2333334999999998E-4</c:v>
                </c:pt>
                <c:pt idx="21581">
                  <c:v>4.2333334999999998E-4</c:v>
                </c:pt>
                <c:pt idx="21582">
                  <c:v>4.2333334999999998E-4</c:v>
                </c:pt>
                <c:pt idx="21583">
                  <c:v>4.2333334999999998E-4</c:v>
                </c:pt>
                <c:pt idx="21584">
                  <c:v>4.2333334999999998E-4</c:v>
                </c:pt>
                <c:pt idx="21585">
                  <c:v>4.2333334999999998E-4</c:v>
                </c:pt>
                <c:pt idx="21586">
                  <c:v>4.2333334999999998E-4</c:v>
                </c:pt>
                <c:pt idx="21587">
                  <c:v>4.2333334999999998E-4</c:v>
                </c:pt>
                <c:pt idx="21588">
                  <c:v>4.2333334999999998E-4</c:v>
                </c:pt>
                <c:pt idx="21589">
                  <c:v>4.2333334999999998E-4</c:v>
                </c:pt>
                <c:pt idx="21590">
                  <c:v>4.2333334999999998E-4</c:v>
                </c:pt>
                <c:pt idx="21591">
                  <c:v>4.2333334999999998E-4</c:v>
                </c:pt>
                <c:pt idx="21592">
                  <c:v>4.2333334999999998E-4</c:v>
                </c:pt>
                <c:pt idx="21593">
                  <c:v>4.2333334999999998E-4</c:v>
                </c:pt>
                <c:pt idx="21594">
                  <c:v>4.2333334999999998E-4</c:v>
                </c:pt>
                <c:pt idx="21595">
                  <c:v>4.2333334999999998E-4</c:v>
                </c:pt>
                <c:pt idx="21596">
                  <c:v>4.2333334999999998E-4</c:v>
                </c:pt>
                <c:pt idx="21597">
                  <c:v>4.2333334999999998E-4</c:v>
                </c:pt>
                <c:pt idx="21598">
                  <c:v>4.2333334999999998E-4</c:v>
                </c:pt>
                <c:pt idx="21599">
                  <c:v>4.2333334999999998E-4</c:v>
                </c:pt>
                <c:pt idx="21600">
                  <c:v>0</c:v>
                </c:pt>
                <c:pt idx="21601">
                  <c:v>0</c:v>
                </c:pt>
                <c:pt idx="21602">
                  <c:v>0</c:v>
                </c:pt>
                <c:pt idx="21603">
                  <c:v>0</c:v>
                </c:pt>
                <c:pt idx="21604">
                  <c:v>0</c:v>
                </c:pt>
                <c:pt idx="21605">
                  <c:v>0</c:v>
                </c:pt>
                <c:pt idx="21606">
                  <c:v>0</c:v>
                </c:pt>
                <c:pt idx="21607">
                  <c:v>0</c:v>
                </c:pt>
                <c:pt idx="21608">
                  <c:v>0</c:v>
                </c:pt>
                <c:pt idx="21609">
                  <c:v>0</c:v>
                </c:pt>
                <c:pt idx="21610">
                  <c:v>0</c:v>
                </c:pt>
                <c:pt idx="21611">
                  <c:v>0</c:v>
                </c:pt>
                <c:pt idx="21612">
                  <c:v>0</c:v>
                </c:pt>
                <c:pt idx="21613">
                  <c:v>0</c:v>
                </c:pt>
                <c:pt idx="21614">
                  <c:v>0</c:v>
                </c:pt>
                <c:pt idx="21615">
                  <c:v>0</c:v>
                </c:pt>
                <c:pt idx="21616">
                  <c:v>0</c:v>
                </c:pt>
                <c:pt idx="21617">
                  <c:v>0</c:v>
                </c:pt>
                <c:pt idx="21618">
                  <c:v>0</c:v>
                </c:pt>
                <c:pt idx="21619">
                  <c:v>0</c:v>
                </c:pt>
                <c:pt idx="21620">
                  <c:v>0</c:v>
                </c:pt>
                <c:pt idx="21621">
                  <c:v>0</c:v>
                </c:pt>
                <c:pt idx="21622">
                  <c:v>0</c:v>
                </c:pt>
                <c:pt idx="21623">
                  <c:v>0</c:v>
                </c:pt>
                <c:pt idx="21624">
                  <c:v>0</c:v>
                </c:pt>
                <c:pt idx="21625">
                  <c:v>0</c:v>
                </c:pt>
                <c:pt idx="21626">
                  <c:v>0</c:v>
                </c:pt>
                <c:pt idx="21627">
                  <c:v>0</c:v>
                </c:pt>
                <c:pt idx="21628">
                  <c:v>0</c:v>
                </c:pt>
                <c:pt idx="21629">
                  <c:v>0</c:v>
                </c:pt>
                <c:pt idx="21630">
                  <c:v>0</c:v>
                </c:pt>
                <c:pt idx="21631">
                  <c:v>0</c:v>
                </c:pt>
                <c:pt idx="21632">
                  <c:v>0</c:v>
                </c:pt>
                <c:pt idx="21633">
                  <c:v>0</c:v>
                </c:pt>
                <c:pt idx="21634">
                  <c:v>0</c:v>
                </c:pt>
                <c:pt idx="21635">
                  <c:v>0</c:v>
                </c:pt>
                <c:pt idx="21636">
                  <c:v>0</c:v>
                </c:pt>
                <c:pt idx="21637">
                  <c:v>0</c:v>
                </c:pt>
                <c:pt idx="21638">
                  <c:v>0</c:v>
                </c:pt>
                <c:pt idx="21639">
                  <c:v>0</c:v>
                </c:pt>
                <c:pt idx="21640">
                  <c:v>0</c:v>
                </c:pt>
                <c:pt idx="21641">
                  <c:v>0</c:v>
                </c:pt>
                <c:pt idx="21642">
                  <c:v>0</c:v>
                </c:pt>
                <c:pt idx="21643">
                  <c:v>0</c:v>
                </c:pt>
                <c:pt idx="21644">
                  <c:v>0</c:v>
                </c:pt>
                <c:pt idx="21645">
                  <c:v>0</c:v>
                </c:pt>
                <c:pt idx="21646">
                  <c:v>0</c:v>
                </c:pt>
                <c:pt idx="21647">
                  <c:v>0</c:v>
                </c:pt>
                <c:pt idx="21648">
                  <c:v>0</c:v>
                </c:pt>
                <c:pt idx="21649">
                  <c:v>0</c:v>
                </c:pt>
                <c:pt idx="21650">
                  <c:v>0</c:v>
                </c:pt>
                <c:pt idx="21651">
                  <c:v>0</c:v>
                </c:pt>
                <c:pt idx="21652">
                  <c:v>0</c:v>
                </c:pt>
                <c:pt idx="21653">
                  <c:v>0</c:v>
                </c:pt>
                <c:pt idx="21654">
                  <c:v>0</c:v>
                </c:pt>
                <c:pt idx="21655">
                  <c:v>0</c:v>
                </c:pt>
                <c:pt idx="21656">
                  <c:v>0</c:v>
                </c:pt>
                <c:pt idx="21657">
                  <c:v>0</c:v>
                </c:pt>
                <c:pt idx="21658">
                  <c:v>0</c:v>
                </c:pt>
                <c:pt idx="21659">
                  <c:v>0</c:v>
                </c:pt>
                <c:pt idx="21660">
                  <c:v>0</c:v>
                </c:pt>
                <c:pt idx="21661">
                  <c:v>0</c:v>
                </c:pt>
                <c:pt idx="21662">
                  <c:v>0</c:v>
                </c:pt>
                <c:pt idx="21663">
                  <c:v>0</c:v>
                </c:pt>
                <c:pt idx="21664">
                  <c:v>0</c:v>
                </c:pt>
                <c:pt idx="21665">
                  <c:v>0</c:v>
                </c:pt>
                <c:pt idx="21666">
                  <c:v>0</c:v>
                </c:pt>
                <c:pt idx="21667">
                  <c:v>0</c:v>
                </c:pt>
                <c:pt idx="21668">
                  <c:v>0</c:v>
                </c:pt>
                <c:pt idx="21669">
                  <c:v>0</c:v>
                </c:pt>
                <c:pt idx="21670">
                  <c:v>0</c:v>
                </c:pt>
                <c:pt idx="21671">
                  <c:v>0</c:v>
                </c:pt>
                <c:pt idx="21672">
                  <c:v>0</c:v>
                </c:pt>
                <c:pt idx="21673">
                  <c:v>0</c:v>
                </c:pt>
                <c:pt idx="21674">
                  <c:v>0</c:v>
                </c:pt>
                <c:pt idx="21675">
                  <c:v>0</c:v>
                </c:pt>
                <c:pt idx="21676">
                  <c:v>0</c:v>
                </c:pt>
                <c:pt idx="21677">
                  <c:v>0</c:v>
                </c:pt>
                <c:pt idx="21678">
                  <c:v>0</c:v>
                </c:pt>
                <c:pt idx="21679">
                  <c:v>0</c:v>
                </c:pt>
                <c:pt idx="21680">
                  <c:v>0</c:v>
                </c:pt>
                <c:pt idx="21681">
                  <c:v>0</c:v>
                </c:pt>
                <c:pt idx="21682">
                  <c:v>0</c:v>
                </c:pt>
                <c:pt idx="21683">
                  <c:v>0</c:v>
                </c:pt>
                <c:pt idx="21684">
                  <c:v>0</c:v>
                </c:pt>
                <c:pt idx="21685">
                  <c:v>0</c:v>
                </c:pt>
                <c:pt idx="21686">
                  <c:v>0</c:v>
                </c:pt>
                <c:pt idx="21687">
                  <c:v>0</c:v>
                </c:pt>
                <c:pt idx="21688">
                  <c:v>0</c:v>
                </c:pt>
                <c:pt idx="21689">
                  <c:v>0</c:v>
                </c:pt>
                <c:pt idx="21690">
                  <c:v>0</c:v>
                </c:pt>
                <c:pt idx="21691">
                  <c:v>0</c:v>
                </c:pt>
                <c:pt idx="21692">
                  <c:v>0</c:v>
                </c:pt>
                <c:pt idx="21693">
                  <c:v>0</c:v>
                </c:pt>
                <c:pt idx="21694">
                  <c:v>0</c:v>
                </c:pt>
                <c:pt idx="21695">
                  <c:v>0</c:v>
                </c:pt>
                <c:pt idx="21696">
                  <c:v>0</c:v>
                </c:pt>
                <c:pt idx="21697">
                  <c:v>0</c:v>
                </c:pt>
                <c:pt idx="21698">
                  <c:v>0</c:v>
                </c:pt>
                <c:pt idx="21699">
                  <c:v>0</c:v>
                </c:pt>
                <c:pt idx="21700">
                  <c:v>0</c:v>
                </c:pt>
                <c:pt idx="21701">
                  <c:v>0</c:v>
                </c:pt>
                <c:pt idx="21702">
                  <c:v>0</c:v>
                </c:pt>
                <c:pt idx="21703">
                  <c:v>0</c:v>
                </c:pt>
                <c:pt idx="21704">
                  <c:v>0</c:v>
                </c:pt>
                <c:pt idx="21705">
                  <c:v>0</c:v>
                </c:pt>
                <c:pt idx="21706">
                  <c:v>0</c:v>
                </c:pt>
                <c:pt idx="21707">
                  <c:v>0</c:v>
                </c:pt>
                <c:pt idx="21708">
                  <c:v>0</c:v>
                </c:pt>
                <c:pt idx="21709">
                  <c:v>0</c:v>
                </c:pt>
                <c:pt idx="21710">
                  <c:v>0</c:v>
                </c:pt>
                <c:pt idx="21711">
                  <c:v>0</c:v>
                </c:pt>
                <c:pt idx="21712">
                  <c:v>0</c:v>
                </c:pt>
                <c:pt idx="21713">
                  <c:v>0</c:v>
                </c:pt>
                <c:pt idx="21714">
                  <c:v>0</c:v>
                </c:pt>
                <c:pt idx="21715">
                  <c:v>0</c:v>
                </c:pt>
                <c:pt idx="21716">
                  <c:v>0</c:v>
                </c:pt>
                <c:pt idx="21717">
                  <c:v>0</c:v>
                </c:pt>
                <c:pt idx="21718">
                  <c:v>0</c:v>
                </c:pt>
                <c:pt idx="21719">
                  <c:v>0</c:v>
                </c:pt>
                <c:pt idx="21720">
                  <c:v>0</c:v>
                </c:pt>
                <c:pt idx="21721">
                  <c:v>0</c:v>
                </c:pt>
                <c:pt idx="21722">
                  <c:v>0</c:v>
                </c:pt>
                <c:pt idx="21723">
                  <c:v>0</c:v>
                </c:pt>
                <c:pt idx="21724">
                  <c:v>0</c:v>
                </c:pt>
                <c:pt idx="21725">
                  <c:v>0</c:v>
                </c:pt>
                <c:pt idx="21726">
                  <c:v>0</c:v>
                </c:pt>
                <c:pt idx="21727">
                  <c:v>0</c:v>
                </c:pt>
                <c:pt idx="21728">
                  <c:v>0</c:v>
                </c:pt>
                <c:pt idx="21729">
                  <c:v>0</c:v>
                </c:pt>
                <c:pt idx="21730">
                  <c:v>0</c:v>
                </c:pt>
                <c:pt idx="21731">
                  <c:v>0</c:v>
                </c:pt>
                <c:pt idx="21732">
                  <c:v>0</c:v>
                </c:pt>
                <c:pt idx="21733">
                  <c:v>0</c:v>
                </c:pt>
                <c:pt idx="21734">
                  <c:v>0</c:v>
                </c:pt>
                <c:pt idx="21735">
                  <c:v>0</c:v>
                </c:pt>
                <c:pt idx="21736">
                  <c:v>0</c:v>
                </c:pt>
                <c:pt idx="21737">
                  <c:v>0</c:v>
                </c:pt>
                <c:pt idx="21738">
                  <c:v>0</c:v>
                </c:pt>
                <c:pt idx="21739">
                  <c:v>0</c:v>
                </c:pt>
                <c:pt idx="21740">
                  <c:v>0</c:v>
                </c:pt>
                <c:pt idx="21741">
                  <c:v>0</c:v>
                </c:pt>
                <c:pt idx="21742">
                  <c:v>0</c:v>
                </c:pt>
                <c:pt idx="21743">
                  <c:v>0</c:v>
                </c:pt>
                <c:pt idx="21744">
                  <c:v>0</c:v>
                </c:pt>
                <c:pt idx="21745">
                  <c:v>0</c:v>
                </c:pt>
                <c:pt idx="21746">
                  <c:v>0</c:v>
                </c:pt>
                <c:pt idx="21747">
                  <c:v>0</c:v>
                </c:pt>
                <c:pt idx="21748">
                  <c:v>0</c:v>
                </c:pt>
                <c:pt idx="21749">
                  <c:v>0</c:v>
                </c:pt>
                <c:pt idx="21750">
                  <c:v>0</c:v>
                </c:pt>
                <c:pt idx="21751">
                  <c:v>0</c:v>
                </c:pt>
                <c:pt idx="21752">
                  <c:v>0</c:v>
                </c:pt>
                <c:pt idx="21753">
                  <c:v>0</c:v>
                </c:pt>
                <c:pt idx="21754">
                  <c:v>0</c:v>
                </c:pt>
                <c:pt idx="21755">
                  <c:v>0</c:v>
                </c:pt>
                <c:pt idx="21756">
                  <c:v>0</c:v>
                </c:pt>
                <c:pt idx="21757">
                  <c:v>0</c:v>
                </c:pt>
                <c:pt idx="21758">
                  <c:v>0</c:v>
                </c:pt>
                <c:pt idx="21759">
                  <c:v>0</c:v>
                </c:pt>
                <c:pt idx="21760">
                  <c:v>0</c:v>
                </c:pt>
                <c:pt idx="21761">
                  <c:v>0</c:v>
                </c:pt>
                <c:pt idx="21762">
                  <c:v>0</c:v>
                </c:pt>
                <c:pt idx="21763">
                  <c:v>0</c:v>
                </c:pt>
                <c:pt idx="21764">
                  <c:v>0</c:v>
                </c:pt>
                <c:pt idx="21765">
                  <c:v>0</c:v>
                </c:pt>
                <c:pt idx="21766">
                  <c:v>0</c:v>
                </c:pt>
                <c:pt idx="21767">
                  <c:v>0</c:v>
                </c:pt>
                <c:pt idx="21768">
                  <c:v>0</c:v>
                </c:pt>
                <c:pt idx="21769">
                  <c:v>0</c:v>
                </c:pt>
                <c:pt idx="21770">
                  <c:v>0</c:v>
                </c:pt>
                <c:pt idx="21771">
                  <c:v>0</c:v>
                </c:pt>
                <c:pt idx="21772">
                  <c:v>0</c:v>
                </c:pt>
                <c:pt idx="21773">
                  <c:v>0</c:v>
                </c:pt>
                <c:pt idx="21774">
                  <c:v>0</c:v>
                </c:pt>
                <c:pt idx="21775">
                  <c:v>0</c:v>
                </c:pt>
                <c:pt idx="21776">
                  <c:v>0</c:v>
                </c:pt>
                <c:pt idx="21777">
                  <c:v>0</c:v>
                </c:pt>
                <c:pt idx="21778">
                  <c:v>0</c:v>
                </c:pt>
                <c:pt idx="21779">
                  <c:v>0</c:v>
                </c:pt>
                <c:pt idx="21780">
                  <c:v>0</c:v>
                </c:pt>
                <c:pt idx="21781">
                  <c:v>0</c:v>
                </c:pt>
                <c:pt idx="21782">
                  <c:v>0</c:v>
                </c:pt>
                <c:pt idx="21783">
                  <c:v>0</c:v>
                </c:pt>
                <c:pt idx="21784">
                  <c:v>0</c:v>
                </c:pt>
                <c:pt idx="21785">
                  <c:v>0</c:v>
                </c:pt>
                <c:pt idx="21786">
                  <c:v>0</c:v>
                </c:pt>
                <c:pt idx="21787">
                  <c:v>0</c:v>
                </c:pt>
                <c:pt idx="21788">
                  <c:v>0</c:v>
                </c:pt>
                <c:pt idx="21789">
                  <c:v>0</c:v>
                </c:pt>
                <c:pt idx="21790">
                  <c:v>0</c:v>
                </c:pt>
                <c:pt idx="21791">
                  <c:v>0</c:v>
                </c:pt>
                <c:pt idx="21792">
                  <c:v>0</c:v>
                </c:pt>
                <c:pt idx="21793">
                  <c:v>0</c:v>
                </c:pt>
                <c:pt idx="21794">
                  <c:v>0</c:v>
                </c:pt>
                <c:pt idx="21795">
                  <c:v>0</c:v>
                </c:pt>
                <c:pt idx="21796">
                  <c:v>0</c:v>
                </c:pt>
                <c:pt idx="21797">
                  <c:v>0</c:v>
                </c:pt>
                <c:pt idx="21798">
                  <c:v>0</c:v>
                </c:pt>
                <c:pt idx="21799">
                  <c:v>0</c:v>
                </c:pt>
                <c:pt idx="21800">
                  <c:v>0</c:v>
                </c:pt>
                <c:pt idx="21801">
                  <c:v>0</c:v>
                </c:pt>
                <c:pt idx="21802">
                  <c:v>0</c:v>
                </c:pt>
                <c:pt idx="21803">
                  <c:v>0</c:v>
                </c:pt>
                <c:pt idx="21804">
                  <c:v>0</c:v>
                </c:pt>
                <c:pt idx="21805">
                  <c:v>0</c:v>
                </c:pt>
                <c:pt idx="21806">
                  <c:v>0</c:v>
                </c:pt>
                <c:pt idx="21807">
                  <c:v>0</c:v>
                </c:pt>
                <c:pt idx="21808">
                  <c:v>0</c:v>
                </c:pt>
                <c:pt idx="21809">
                  <c:v>0</c:v>
                </c:pt>
                <c:pt idx="21810">
                  <c:v>0</c:v>
                </c:pt>
                <c:pt idx="21811">
                  <c:v>0</c:v>
                </c:pt>
                <c:pt idx="21812">
                  <c:v>0</c:v>
                </c:pt>
                <c:pt idx="21813">
                  <c:v>0</c:v>
                </c:pt>
                <c:pt idx="21814">
                  <c:v>0</c:v>
                </c:pt>
                <c:pt idx="21815">
                  <c:v>0</c:v>
                </c:pt>
                <c:pt idx="21816">
                  <c:v>0</c:v>
                </c:pt>
                <c:pt idx="21817">
                  <c:v>0</c:v>
                </c:pt>
                <c:pt idx="21818">
                  <c:v>0</c:v>
                </c:pt>
                <c:pt idx="21819">
                  <c:v>0</c:v>
                </c:pt>
                <c:pt idx="21820">
                  <c:v>0</c:v>
                </c:pt>
                <c:pt idx="21821">
                  <c:v>0</c:v>
                </c:pt>
                <c:pt idx="21822">
                  <c:v>0</c:v>
                </c:pt>
                <c:pt idx="21823">
                  <c:v>0</c:v>
                </c:pt>
                <c:pt idx="21824">
                  <c:v>0</c:v>
                </c:pt>
                <c:pt idx="21825">
                  <c:v>0</c:v>
                </c:pt>
                <c:pt idx="21826">
                  <c:v>0</c:v>
                </c:pt>
                <c:pt idx="21827">
                  <c:v>0</c:v>
                </c:pt>
                <c:pt idx="21828">
                  <c:v>0</c:v>
                </c:pt>
                <c:pt idx="21829">
                  <c:v>0</c:v>
                </c:pt>
                <c:pt idx="21830">
                  <c:v>0</c:v>
                </c:pt>
                <c:pt idx="21831">
                  <c:v>0</c:v>
                </c:pt>
                <c:pt idx="21832">
                  <c:v>0</c:v>
                </c:pt>
                <c:pt idx="21833">
                  <c:v>0</c:v>
                </c:pt>
                <c:pt idx="21834">
                  <c:v>0</c:v>
                </c:pt>
                <c:pt idx="21835">
                  <c:v>0</c:v>
                </c:pt>
                <c:pt idx="21836">
                  <c:v>0</c:v>
                </c:pt>
                <c:pt idx="21837">
                  <c:v>0</c:v>
                </c:pt>
                <c:pt idx="21838">
                  <c:v>0</c:v>
                </c:pt>
                <c:pt idx="21839">
                  <c:v>0</c:v>
                </c:pt>
                <c:pt idx="21840">
                  <c:v>0</c:v>
                </c:pt>
                <c:pt idx="21841">
                  <c:v>0</c:v>
                </c:pt>
                <c:pt idx="21842">
                  <c:v>0</c:v>
                </c:pt>
                <c:pt idx="21843">
                  <c:v>0</c:v>
                </c:pt>
                <c:pt idx="21844">
                  <c:v>0</c:v>
                </c:pt>
                <c:pt idx="21845">
                  <c:v>0</c:v>
                </c:pt>
                <c:pt idx="21846">
                  <c:v>0</c:v>
                </c:pt>
                <c:pt idx="21847">
                  <c:v>0</c:v>
                </c:pt>
                <c:pt idx="21848">
                  <c:v>0</c:v>
                </c:pt>
                <c:pt idx="21849">
                  <c:v>0</c:v>
                </c:pt>
                <c:pt idx="21850">
                  <c:v>0</c:v>
                </c:pt>
                <c:pt idx="21851">
                  <c:v>0</c:v>
                </c:pt>
                <c:pt idx="21852">
                  <c:v>0</c:v>
                </c:pt>
                <c:pt idx="21853">
                  <c:v>0</c:v>
                </c:pt>
                <c:pt idx="21854">
                  <c:v>0</c:v>
                </c:pt>
                <c:pt idx="21855">
                  <c:v>0</c:v>
                </c:pt>
                <c:pt idx="21856">
                  <c:v>0</c:v>
                </c:pt>
                <c:pt idx="21857">
                  <c:v>0</c:v>
                </c:pt>
                <c:pt idx="21858">
                  <c:v>0</c:v>
                </c:pt>
                <c:pt idx="21859">
                  <c:v>0</c:v>
                </c:pt>
                <c:pt idx="21860">
                  <c:v>0</c:v>
                </c:pt>
                <c:pt idx="21861">
                  <c:v>0</c:v>
                </c:pt>
                <c:pt idx="21862">
                  <c:v>0</c:v>
                </c:pt>
                <c:pt idx="21863">
                  <c:v>0</c:v>
                </c:pt>
                <c:pt idx="21864">
                  <c:v>0</c:v>
                </c:pt>
                <c:pt idx="21865">
                  <c:v>0</c:v>
                </c:pt>
                <c:pt idx="21866">
                  <c:v>0</c:v>
                </c:pt>
                <c:pt idx="21867">
                  <c:v>0</c:v>
                </c:pt>
                <c:pt idx="21868">
                  <c:v>0</c:v>
                </c:pt>
                <c:pt idx="21869">
                  <c:v>0</c:v>
                </c:pt>
                <c:pt idx="21870">
                  <c:v>0</c:v>
                </c:pt>
                <c:pt idx="21871">
                  <c:v>0</c:v>
                </c:pt>
                <c:pt idx="21872">
                  <c:v>0</c:v>
                </c:pt>
                <c:pt idx="21873">
                  <c:v>0</c:v>
                </c:pt>
                <c:pt idx="21874">
                  <c:v>0</c:v>
                </c:pt>
                <c:pt idx="21875">
                  <c:v>0</c:v>
                </c:pt>
                <c:pt idx="21876">
                  <c:v>0</c:v>
                </c:pt>
                <c:pt idx="21877">
                  <c:v>0</c:v>
                </c:pt>
                <c:pt idx="21878">
                  <c:v>0</c:v>
                </c:pt>
                <c:pt idx="21879">
                  <c:v>0</c:v>
                </c:pt>
                <c:pt idx="21880">
                  <c:v>0</c:v>
                </c:pt>
                <c:pt idx="21881">
                  <c:v>0</c:v>
                </c:pt>
                <c:pt idx="21882">
                  <c:v>0</c:v>
                </c:pt>
                <c:pt idx="21883">
                  <c:v>0</c:v>
                </c:pt>
                <c:pt idx="21884">
                  <c:v>0</c:v>
                </c:pt>
                <c:pt idx="21885">
                  <c:v>0</c:v>
                </c:pt>
                <c:pt idx="21886">
                  <c:v>0</c:v>
                </c:pt>
                <c:pt idx="21887">
                  <c:v>0</c:v>
                </c:pt>
                <c:pt idx="21888">
                  <c:v>0</c:v>
                </c:pt>
                <c:pt idx="21889">
                  <c:v>0</c:v>
                </c:pt>
                <c:pt idx="21890">
                  <c:v>0</c:v>
                </c:pt>
                <c:pt idx="21891">
                  <c:v>0</c:v>
                </c:pt>
                <c:pt idx="21892">
                  <c:v>0</c:v>
                </c:pt>
                <c:pt idx="21893">
                  <c:v>0</c:v>
                </c:pt>
                <c:pt idx="21894">
                  <c:v>0</c:v>
                </c:pt>
                <c:pt idx="21895">
                  <c:v>0</c:v>
                </c:pt>
                <c:pt idx="21896">
                  <c:v>0</c:v>
                </c:pt>
                <c:pt idx="21897">
                  <c:v>0</c:v>
                </c:pt>
                <c:pt idx="21898">
                  <c:v>0</c:v>
                </c:pt>
                <c:pt idx="21899">
                  <c:v>0</c:v>
                </c:pt>
                <c:pt idx="21900">
                  <c:v>0</c:v>
                </c:pt>
                <c:pt idx="21901">
                  <c:v>0</c:v>
                </c:pt>
                <c:pt idx="21902">
                  <c:v>0</c:v>
                </c:pt>
                <c:pt idx="21903">
                  <c:v>0</c:v>
                </c:pt>
                <c:pt idx="21904">
                  <c:v>0</c:v>
                </c:pt>
                <c:pt idx="21905">
                  <c:v>0</c:v>
                </c:pt>
                <c:pt idx="21906">
                  <c:v>0</c:v>
                </c:pt>
                <c:pt idx="21907">
                  <c:v>0</c:v>
                </c:pt>
                <c:pt idx="21908">
                  <c:v>0</c:v>
                </c:pt>
                <c:pt idx="21909">
                  <c:v>0</c:v>
                </c:pt>
                <c:pt idx="21910">
                  <c:v>0</c:v>
                </c:pt>
                <c:pt idx="21911">
                  <c:v>0</c:v>
                </c:pt>
                <c:pt idx="21912">
                  <c:v>0</c:v>
                </c:pt>
                <c:pt idx="21913">
                  <c:v>0</c:v>
                </c:pt>
                <c:pt idx="21914">
                  <c:v>0</c:v>
                </c:pt>
                <c:pt idx="21915">
                  <c:v>0</c:v>
                </c:pt>
                <c:pt idx="21916">
                  <c:v>0</c:v>
                </c:pt>
                <c:pt idx="21917">
                  <c:v>0</c:v>
                </c:pt>
                <c:pt idx="21918">
                  <c:v>0</c:v>
                </c:pt>
                <c:pt idx="21919">
                  <c:v>0</c:v>
                </c:pt>
                <c:pt idx="21920">
                  <c:v>0</c:v>
                </c:pt>
                <c:pt idx="21921">
                  <c:v>0</c:v>
                </c:pt>
                <c:pt idx="21922">
                  <c:v>0</c:v>
                </c:pt>
                <c:pt idx="21923">
                  <c:v>0</c:v>
                </c:pt>
                <c:pt idx="21924">
                  <c:v>0</c:v>
                </c:pt>
                <c:pt idx="21925">
                  <c:v>0</c:v>
                </c:pt>
                <c:pt idx="21926">
                  <c:v>0</c:v>
                </c:pt>
                <c:pt idx="21927">
                  <c:v>0</c:v>
                </c:pt>
                <c:pt idx="21928">
                  <c:v>0</c:v>
                </c:pt>
                <c:pt idx="21929">
                  <c:v>0</c:v>
                </c:pt>
                <c:pt idx="21930">
                  <c:v>0</c:v>
                </c:pt>
                <c:pt idx="21931">
                  <c:v>0</c:v>
                </c:pt>
                <c:pt idx="21932">
                  <c:v>0</c:v>
                </c:pt>
                <c:pt idx="21933">
                  <c:v>0</c:v>
                </c:pt>
                <c:pt idx="21934">
                  <c:v>0</c:v>
                </c:pt>
                <c:pt idx="21935">
                  <c:v>0</c:v>
                </c:pt>
                <c:pt idx="21936">
                  <c:v>0</c:v>
                </c:pt>
                <c:pt idx="21937">
                  <c:v>0</c:v>
                </c:pt>
                <c:pt idx="21938">
                  <c:v>0</c:v>
                </c:pt>
                <c:pt idx="21939">
                  <c:v>0</c:v>
                </c:pt>
                <c:pt idx="21940">
                  <c:v>0</c:v>
                </c:pt>
                <c:pt idx="21941">
                  <c:v>0</c:v>
                </c:pt>
                <c:pt idx="21942">
                  <c:v>0</c:v>
                </c:pt>
                <c:pt idx="21943">
                  <c:v>0</c:v>
                </c:pt>
                <c:pt idx="21944">
                  <c:v>0</c:v>
                </c:pt>
                <c:pt idx="21945">
                  <c:v>0</c:v>
                </c:pt>
                <c:pt idx="21946">
                  <c:v>0</c:v>
                </c:pt>
                <c:pt idx="21947">
                  <c:v>0</c:v>
                </c:pt>
                <c:pt idx="21948">
                  <c:v>0</c:v>
                </c:pt>
                <c:pt idx="21949">
                  <c:v>0</c:v>
                </c:pt>
                <c:pt idx="21950">
                  <c:v>0</c:v>
                </c:pt>
                <c:pt idx="21951">
                  <c:v>0</c:v>
                </c:pt>
                <c:pt idx="21952">
                  <c:v>0</c:v>
                </c:pt>
                <c:pt idx="21953">
                  <c:v>0</c:v>
                </c:pt>
                <c:pt idx="21954">
                  <c:v>0</c:v>
                </c:pt>
                <c:pt idx="21955">
                  <c:v>0</c:v>
                </c:pt>
                <c:pt idx="21956">
                  <c:v>0</c:v>
                </c:pt>
                <c:pt idx="21957">
                  <c:v>0</c:v>
                </c:pt>
                <c:pt idx="21958">
                  <c:v>0</c:v>
                </c:pt>
                <c:pt idx="21959">
                  <c:v>0</c:v>
                </c:pt>
                <c:pt idx="21960">
                  <c:v>0</c:v>
                </c:pt>
                <c:pt idx="21961">
                  <c:v>0</c:v>
                </c:pt>
                <c:pt idx="21962">
                  <c:v>0</c:v>
                </c:pt>
                <c:pt idx="21963">
                  <c:v>0</c:v>
                </c:pt>
                <c:pt idx="21964">
                  <c:v>0</c:v>
                </c:pt>
                <c:pt idx="21965">
                  <c:v>0</c:v>
                </c:pt>
                <c:pt idx="21966">
                  <c:v>0</c:v>
                </c:pt>
                <c:pt idx="21967">
                  <c:v>0</c:v>
                </c:pt>
                <c:pt idx="21968">
                  <c:v>0</c:v>
                </c:pt>
                <c:pt idx="21969">
                  <c:v>0</c:v>
                </c:pt>
                <c:pt idx="21970">
                  <c:v>0</c:v>
                </c:pt>
                <c:pt idx="21971">
                  <c:v>0</c:v>
                </c:pt>
                <c:pt idx="21972">
                  <c:v>0</c:v>
                </c:pt>
                <c:pt idx="21973">
                  <c:v>0</c:v>
                </c:pt>
                <c:pt idx="21974">
                  <c:v>0</c:v>
                </c:pt>
                <c:pt idx="21975">
                  <c:v>0</c:v>
                </c:pt>
                <c:pt idx="21976">
                  <c:v>0</c:v>
                </c:pt>
                <c:pt idx="21977">
                  <c:v>0</c:v>
                </c:pt>
                <c:pt idx="21978">
                  <c:v>0</c:v>
                </c:pt>
                <c:pt idx="21979">
                  <c:v>0</c:v>
                </c:pt>
                <c:pt idx="21980">
                  <c:v>0</c:v>
                </c:pt>
                <c:pt idx="21981">
                  <c:v>0</c:v>
                </c:pt>
                <c:pt idx="21982">
                  <c:v>0</c:v>
                </c:pt>
                <c:pt idx="21983">
                  <c:v>0</c:v>
                </c:pt>
                <c:pt idx="21984">
                  <c:v>0</c:v>
                </c:pt>
                <c:pt idx="21985">
                  <c:v>0</c:v>
                </c:pt>
                <c:pt idx="21986">
                  <c:v>0</c:v>
                </c:pt>
                <c:pt idx="21987">
                  <c:v>0</c:v>
                </c:pt>
                <c:pt idx="21988">
                  <c:v>0</c:v>
                </c:pt>
                <c:pt idx="21989">
                  <c:v>0</c:v>
                </c:pt>
                <c:pt idx="21990">
                  <c:v>0</c:v>
                </c:pt>
                <c:pt idx="21991">
                  <c:v>0</c:v>
                </c:pt>
                <c:pt idx="21992">
                  <c:v>0</c:v>
                </c:pt>
                <c:pt idx="21993">
                  <c:v>0</c:v>
                </c:pt>
                <c:pt idx="21994">
                  <c:v>0</c:v>
                </c:pt>
                <c:pt idx="21995">
                  <c:v>0</c:v>
                </c:pt>
                <c:pt idx="21996">
                  <c:v>0</c:v>
                </c:pt>
                <c:pt idx="21997">
                  <c:v>0</c:v>
                </c:pt>
                <c:pt idx="21998">
                  <c:v>0</c:v>
                </c:pt>
                <c:pt idx="21999">
                  <c:v>0</c:v>
                </c:pt>
                <c:pt idx="22000">
                  <c:v>0</c:v>
                </c:pt>
                <c:pt idx="22001">
                  <c:v>0</c:v>
                </c:pt>
                <c:pt idx="22002">
                  <c:v>0</c:v>
                </c:pt>
                <c:pt idx="22003">
                  <c:v>0</c:v>
                </c:pt>
                <c:pt idx="22004">
                  <c:v>0</c:v>
                </c:pt>
                <c:pt idx="22005">
                  <c:v>0</c:v>
                </c:pt>
                <c:pt idx="22006">
                  <c:v>0</c:v>
                </c:pt>
                <c:pt idx="22007">
                  <c:v>0</c:v>
                </c:pt>
                <c:pt idx="22008">
                  <c:v>0</c:v>
                </c:pt>
                <c:pt idx="22009">
                  <c:v>0</c:v>
                </c:pt>
                <c:pt idx="22010">
                  <c:v>0</c:v>
                </c:pt>
                <c:pt idx="22011">
                  <c:v>0</c:v>
                </c:pt>
                <c:pt idx="22012">
                  <c:v>0</c:v>
                </c:pt>
                <c:pt idx="22013">
                  <c:v>0</c:v>
                </c:pt>
                <c:pt idx="22014">
                  <c:v>0</c:v>
                </c:pt>
                <c:pt idx="22015">
                  <c:v>0</c:v>
                </c:pt>
                <c:pt idx="22016">
                  <c:v>0</c:v>
                </c:pt>
                <c:pt idx="22017">
                  <c:v>0</c:v>
                </c:pt>
                <c:pt idx="22018">
                  <c:v>0</c:v>
                </c:pt>
                <c:pt idx="22019">
                  <c:v>0</c:v>
                </c:pt>
                <c:pt idx="22020">
                  <c:v>0</c:v>
                </c:pt>
                <c:pt idx="22021">
                  <c:v>0</c:v>
                </c:pt>
                <c:pt idx="22022">
                  <c:v>0</c:v>
                </c:pt>
                <c:pt idx="22023">
                  <c:v>0</c:v>
                </c:pt>
                <c:pt idx="22024">
                  <c:v>0</c:v>
                </c:pt>
                <c:pt idx="22025">
                  <c:v>0</c:v>
                </c:pt>
                <c:pt idx="22026">
                  <c:v>0</c:v>
                </c:pt>
                <c:pt idx="22027">
                  <c:v>0</c:v>
                </c:pt>
                <c:pt idx="22028">
                  <c:v>0</c:v>
                </c:pt>
                <c:pt idx="22029">
                  <c:v>0</c:v>
                </c:pt>
                <c:pt idx="22030">
                  <c:v>0</c:v>
                </c:pt>
                <c:pt idx="22031">
                  <c:v>0</c:v>
                </c:pt>
                <c:pt idx="22032">
                  <c:v>0</c:v>
                </c:pt>
                <c:pt idx="22033">
                  <c:v>0</c:v>
                </c:pt>
                <c:pt idx="22034">
                  <c:v>0</c:v>
                </c:pt>
                <c:pt idx="22035">
                  <c:v>0</c:v>
                </c:pt>
                <c:pt idx="22036">
                  <c:v>0</c:v>
                </c:pt>
                <c:pt idx="22037">
                  <c:v>0</c:v>
                </c:pt>
                <c:pt idx="22038">
                  <c:v>0</c:v>
                </c:pt>
                <c:pt idx="22039">
                  <c:v>0</c:v>
                </c:pt>
                <c:pt idx="22040">
                  <c:v>0</c:v>
                </c:pt>
                <c:pt idx="22041">
                  <c:v>0</c:v>
                </c:pt>
                <c:pt idx="22042">
                  <c:v>0</c:v>
                </c:pt>
                <c:pt idx="22043">
                  <c:v>0</c:v>
                </c:pt>
                <c:pt idx="22044">
                  <c:v>0</c:v>
                </c:pt>
                <c:pt idx="22045">
                  <c:v>0</c:v>
                </c:pt>
                <c:pt idx="22046">
                  <c:v>0</c:v>
                </c:pt>
                <c:pt idx="22047">
                  <c:v>0</c:v>
                </c:pt>
                <c:pt idx="22048">
                  <c:v>0</c:v>
                </c:pt>
                <c:pt idx="22049">
                  <c:v>0</c:v>
                </c:pt>
                <c:pt idx="22050">
                  <c:v>0</c:v>
                </c:pt>
                <c:pt idx="22051">
                  <c:v>0</c:v>
                </c:pt>
                <c:pt idx="22052">
                  <c:v>0</c:v>
                </c:pt>
                <c:pt idx="22053">
                  <c:v>0</c:v>
                </c:pt>
                <c:pt idx="22054">
                  <c:v>0</c:v>
                </c:pt>
                <c:pt idx="22055">
                  <c:v>0</c:v>
                </c:pt>
                <c:pt idx="22056">
                  <c:v>0</c:v>
                </c:pt>
                <c:pt idx="22057">
                  <c:v>0</c:v>
                </c:pt>
                <c:pt idx="22058">
                  <c:v>0</c:v>
                </c:pt>
                <c:pt idx="22059">
                  <c:v>0</c:v>
                </c:pt>
                <c:pt idx="22060">
                  <c:v>0</c:v>
                </c:pt>
                <c:pt idx="22061">
                  <c:v>0</c:v>
                </c:pt>
                <c:pt idx="22062">
                  <c:v>0</c:v>
                </c:pt>
                <c:pt idx="22063">
                  <c:v>0</c:v>
                </c:pt>
                <c:pt idx="22064">
                  <c:v>0</c:v>
                </c:pt>
                <c:pt idx="22065">
                  <c:v>0</c:v>
                </c:pt>
                <c:pt idx="22066">
                  <c:v>0</c:v>
                </c:pt>
                <c:pt idx="22067">
                  <c:v>0</c:v>
                </c:pt>
                <c:pt idx="22068">
                  <c:v>0</c:v>
                </c:pt>
                <c:pt idx="22069">
                  <c:v>0</c:v>
                </c:pt>
                <c:pt idx="22070">
                  <c:v>0</c:v>
                </c:pt>
                <c:pt idx="22071">
                  <c:v>0</c:v>
                </c:pt>
                <c:pt idx="22072">
                  <c:v>0</c:v>
                </c:pt>
                <c:pt idx="22073">
                  <c:v>0</c:v>
                </c:pt>
                <c:pt idx="22074">
                  <c:v>0</c:v>
                </c:pt>
                <c:pt idx="22075">
                  <c:v>0</c:v>
                </c:pt>
                <c:pt idx="22076">
                  <c:v>0</c:v>
                </c:pt>
                <c:pt idx="22077">
                  <c:v>0</c:v>
                </c:pt>
                <c:pt idx="22078">
                  <c:v>0</c:v>
                </c:pt>
                <c:pt idx="22079">
                  <c:v>0</c:v>
                </c:pt>
                <c:pt idx="22080">
                  <c:v>0</c:v>
                </c:pt>
                <c:pt idx="22081">
                  <c:v>0</c:v>
                </c:pt>
                <c:pt idx="22082">
                  <c:v>0</c:v>
                </c:pt>
                <c:pt idx="22083">
                  <c:v>0</c:v>
                </c:pt>
                <c:pt idx="22084">
                  <c:v>0</c:v>
                </c:pt>
                <c:pt idx="22085">
                  <c:v>0</c:v>
                </c:pt>
                <c:pt idx="22086">
                  <c:v>0</c:v>
                </c:pt>
                <c:pt idx="22087">
                  <c:v>0</c:v>
                </c:pt>
                <c:pt idx="22088">
                  <c:v>0</c:v>
                </c:pt>
                <c:pt idx="22089">
                  <c:v>0</c:v>
                </c:pt>
                <c:pt idx="22090">
                  <c:v>0</c:v>
                </c:pt>
                <c:pt idx="22091">
                  <c:v>0</c:v>
                </c:pt>
                <c:pt idx="22092">
                  <c:v>0</c:v>
                </c:pt>
                <c:pt idx="22093">
                  <c:v>0</c:v>
                </c:pt>
                <c:pt idx="22094">
                  <c:v>0</c:v>
                </c:pt>
                <c:pt idx="22095">
                  <c:v>0</c:v>
                </c:pt>
                <c:pt idx="22096">
                  <c:v>0</c:v>
                </c:pt>
                <c:pt idx="22097">
                  <c:v>0</c:v>
                </c:pt>
                <c:pt idx="22098">
                  <c:v>0</c:v>
                </c:pt>
                <c:pt idx="22099">
                  <c:v>0</c:v>
                </c:pt>
                <c:pt idx="22100">
                  <c:v>0</c:v>
                </c:pt>
                <c:pt idx="22101">
                  <c:v>0</c:v>
                </c:pt>
                <c:pt idx="22102">
                  <c:v>0</c:v>
                </c:pt>
                <c:pt idx="22103">
                  <c:v>0</c:v>
                </c:pt>
                <c:pt idx="22104">
                  <c:v>0</c:v>
                </c:pt>
                <c:pt idx="22105">
                  <c:v>0</c:v>
                </c:pt>
                <c:pt idx="22106">
                  <c:v>0</c:v>
                </c:pt>
                <c:pt idx="22107">
                  <c:v>0</c:v>
                </c:pt>
                <c:pt idx="22108">
                  <c:v>0</c:v>
                </c:pt>
                <c:pt idx="22109">
                  <c:v>0</c:v>
                </c:pt>
                <c:pt idx="22110">
                  <c:v>0</c:v>
                </c:pt>
                <c:pt idx="22111">
                  <c:v>0</c:v>
                </c:pt>
                <c:pt idx="22112">
                  <c:v>0</c:v>
                </c:pt>
                <c:pt idx="22113">
                  <c:v>0</c:v>
                </c:pt>
                <c:pt idx="22114">
                  <c:v>0</c:v>
                </c:pt>
                <c:pt idx="22115">
                  <c:v>0</c:v>
                </c:pt>
                <c:pt idx="22116">
                  <c:v>0</c:v>
                </c:pt>
                <c:pt idx="22117">
                  <c:v>0</c:v>
                </c:pt>
                <c:pt idx="22118">
                  <c:v>0</c:v>
                </c:pt>
                <c:pt idx="22119">
                  <c:v>0</c:v>
                </c:pt>
                <c:pt idx="22120">
                  <c:v>0</c:v>
                </c:pt>
                <c:pt idx="22121">
                  <c:v>0</c:v>
                </c:pt>
                <c:pt idx="22122">
                  <c:v>0</c:v>
                </c:pt>
                <c:pt idx="22123">
                  <c:v>0</c:v>
                </c:pt>
                <c:pt idx="22124">
                  <c:v>0</c:v>
                </c:pt>
                <c:pt idx="22125">
                  <c:v>0</c:v>
                </c:pt>
                <c:pt idx="22126">
                  <c:v>0</c:v>
                </c:pt>
                <c:pt idx="22127">
                  <c:v>0</c:v>
                </c:pt>
                <c:pt idx="22128">
                  <c:v>0</c:v>
                </c:pt>
                <c:pt idx="22129">
                  <c:v>0</c:v>
                </c:pt>
                <c:pt idx="22130">
                  <c:v>0</c:v>
                </c:pt>
                <c:pt idx="22131">
                  <c:v>0</c:v>
                </c:pt>
                <c:pt idx="22132">
                  <c:v>0</c:v>
                </c:pt>
                <c:pt idx="22133">
                  <c:v>0</c:v>
                </c:pt>
                <c:pt idx="22134">
                  <c:v>0</c:v>
                </c:pt>
                <c:pt idx="22135">
                  <c:v>0</c:v>
                </c:pt>
                <c:pt idx="22136">
                  <c:v>0</c:v>
                </c:pt>
                <c:pt idx="22137">
                  <c:v>0</c:v>
                </c:pt>
                <c:pt idx="22138">
                  <c:v>0</c:v>
                </c:pt>
                <c:pt idx="22139">
                  <c:v>0</c:v>
                </c:pt>
                <c:pt idx="22140">
                  <c:v>0</c:v>
                </c:pt>
                <c:pt idx="22141">
                  <c:v>0</c:v>
                </c:pt>
                <c:pt idx="22142">
                  <c:v>0</c:v>
                </c:pt>
                <c:pt idx="22143">
                  <c:v>0</c:v>
                </c:pt>
                <c:pt idx="22144">
                  <c:v>0</c:v>
                </c:pt>
                <c:pt idx="22145">
                  <c:v>0</c:v>
                </c:pt>
                <c:pt idx="22146">
                  <c:v>0</c:v>
                </c:pt>
                <c:pt idx="22147">
                  <c:v>0</c:v>
                </c:pt>
                <c:pt idx="22148">
                  <c:v>0</c:v>
                </c:pt>
                <c:pt idx="22149">
                  <c:v>0</c:v>
                </c:pt>
                <c:pt idx="22150">
                  <c:v>0</c:v>
                </c:pt>
                <c:pt idx="22151">
                  <c:v>0</c:v>
                </c:pt>
                <c:pt idx="22152">
                  <c:v>0</c:v>
                </c:pt>
                <c:pt idx="22153">
                  <c:v>0</c:v>
                </c:pt>
                <c:pt idx="22154">
                  <c:v>0</c:v>
                </c:pt>
                <c:pt idx="22155">
                  <c:v>0</c:v>
                </c:pt>
                <c:pt idx="22156">
                  <c:v>0</c:v>
                </c:pt>
                <c:pt idx="22157">
                  <c:v>0</c:v>
                </c:pt>
                <c:pt idx="22158">
                  <c:v>0</c:v>
                </c:pt>
                <c:pt idx="22159">
                  <c:v>0</c:v>
                </c:pt>
                <c:pt idx="22160">
                  <c:v>0</c:v>
                </c:pt>
                <c:pt idx="22161">
                  <c:v>0</c:v>
                </c:pt>
                <c:pt idx="22162">
                  <c:v>0</c:v>
                </c:pt>
                <c:pt idx="22163">
                  <c:v>0</c:v>
                </c:pt>
                <c:pt idx="22164">
                  <c:v>0</c:v>
                </c:pt>
                <c:pt idx="22165">
                  <c:v>0</c:v>
                </c:pt>
                <c:pt idx="22166">
                  <c:v>0</c:v>
                </c:pt>
                <c:pt idx="22167">
                  <c:v>0</c:v>
                </c:pt>
                <c:pt idx="22168">
                  <c:v>0</c:v>
                </c:pt>
                <c:pt idx="22169">
                  <c:v>0</c:v>
                </c:pt>
                <c:pt idx="22170">
                  <c:v>0</c:v>
                </c:pt>
                <c:pt idx="22171">
                  <c:v>0</c:v>
                </c:pt>
                <c:pt idx="22172">
                  <c:v>0</c:v>
                </c:pt>
                <c:pt idx="22173">
                  <c:v>0</c:v>
                </c:pt>
                <c:pt idx="22174">
                  <c:v>0</c:v>
                </c:pt>
                <c:pt idx="22175">
                  <c:v>0</c:v>
                </c:pt>
                <c:pt idx="22176">
                  <c:v>0</c:v>
                </c:pt>
                <c:pt idx="22177">
                  <c:v>0</c:v>
                </c:pt>
                <c:pt idx="22178">
                  <c:v>0</c:v>
                </c:pt>
                <c:pt idx="22179">
                  <c:v>0</c:v>
                </c:pt>
                <c:pt idx="22180">
                  <c:v>0</c:v>
                </c:pt>
                <c:pt idx="22181">
                  <c:v>0</c:v>
                </c:pt>
                <c:pt idx="22182">
                  <c:v>0</c:v>
                </c:pt>
                <c:pt idx="22183">
                  <c:v>0</c:v>
                </c:pt>
                <c:pt idx="22184">
                  <c:v>0</c:v>
                </c:pt>
                <c:pt idx="22185">
                  <c:v>0</c:v>
                </c:pt>
                <c:pt idx="22186">
                  <c:v>0</c:v>
                </c:pt>
                <c:pt idx="22187">
                  <c:v>0</c:v>
                </c:pt>
                <c:pt idx="22188">
                  <c:v>0</c:v>
                </c:pt>
                <c:pt idx="22189">
                  <c:v>0</c:v>
                </c:pt>
                <c:pt idx="22190">
                  <c:v>0</c:v>
                </c:pt>
                <c:pt idx="22191">
                  <c:v>0</c:v>
                </c:pt>
                <c:pt idx="22192">
                  <c:v>0</c:v>
                </c:pt>
                <c:pt idx="22193">
                  <c:v>0</c:v>
                </c:pt>
                <c:pt idx="22194">
                  <c:v>0</c:v>
                </c:pt>
                <c:pt idx="22195">
                  <c:v>0</c:v>
                </c:pt>
                <c:pt idx="22196">
                  <c:v>0</c:v>
                </c:pt>
                <c:pt idx="22197">
                  <c:v>0</c:v>
                </c:pt>
                <c:pt idx="22198">
                  <c:v>0</c:v>
                </c:pt>
                <c:pt idx="22199">
                  <c:v>0</c:v>
                </c:pt>
                <c:pt idx="22200">
                  <c:v>0</c:v>
                </c:pt>
                <c:pt idx="22201">
                  <c:v>0</c:v>
                </c:pt>
                <c:pt idx="22202">
                  <c:v>0</c:v>
                </c:pt>
                <c:pt idx="22203">
                  <c:v>0</c:v>
                </c:pt>
                <c:pt idx="22204">
                  <c:v>0</c:v>
                </c:pt>
                <c:pt idx="22205">
                  <c:v>0</c:v>
                </c:pt>
                <c:pt idx="22206">
                  <c:v>0</c:v>
                </c:pt>
                <c:pt idx="22207">
                  <c:v>0</c:v>
                </c:pt>
                <c:pt idx="22208">
                  <c:v>0</c:v>
                </c:pt>
                <c:pt idx="22209">
                  <c:v>0</c:v>
                </c:pt>
                <c:pt idx="22210">
                  <c:v>0</c:v>
                </c:pt>
                <c:pt idx="22211">
                  <c:v>0</c:v>
                </c:pt>
                <c:pt idx="22212">
                  <c:v>0</c:v>
                </c:pt>
                <c:pt idx="22213">
                  <c:v>0</c:v>
                </c:pt>
                <c:pt idx="22214">
                  <c:v>0</c:v>
                </c:pt>
                <c:pt idx="22215">
                  <c:v>0</c:v>
                </c:pt>
                <c:pt idx="22216">
                  <c:v>0</c:v>
                </c:pt>
                <c:pt idx="22217">
                  <c:v>0</c:v>
                </c:pt>
                <c:pt idx="22218">
                  <c:v>0</c:v>
                </c:pt>
                <c:pt idx="22219">
                  <c:v>0</c:v>
                </c:pt>
                <c:pt idx="22220">
                  <c:v>0</c:v>
                </c:pt>
                <c:pt idx="22221">
                  <c:v>0</c:v>
                </c:pt>
                <c:pt idx="22222">
                  <c:v>0</c:v>
                </c:pt>
                <c:pt idx="22223">
                  <c:v>0</c:v>
                </c:pt>
                <c:pt idx="22224">
                  <c:v>0</c:v>
                </c:pt>
                <c:pt idx="22225">
                  <c:v>0</c:v>
                </c:pt>
                <c:pt idx="22226">
                  <c:v>0</c:v>
                </c:pt>
                <c:pt idx="22227">
                  <c:v>0</c:v>
                </c:pt>
                <c:pt idx="22228">
                  <c:v>0</c:v>
                </c:pt>
                <c:pt idx="22229">
                  <c:v>0</c:v>
                </c:pt>
                <c:pt idx="22230">
                  <c:v>0</c:v>
                </c:pt>
                <c:pt idx="22231">
                  <c:v>0</c:v>
                </c:pt>
                <c:pt idx="22232">
                  <c:v>0</c:v>
                </c:pt>
                <c:pt idx="22233">
                  <c:v>0</c:v>
                </c:pt>
                <c:pt idx="22234">
                  <c:v>0</c:v>
                </c:pt>
                <c:pt idx="22235">
                  <c:v>0</c:v>
                </c:pt>
                <c:pt idx="22236">
                  <c:v>0</c:v>
                </c:pt>
                <c:pt idx="22237">
                  <c:v>0</c:v>
                </c:pt>
                <c:pt idx="22238">
                  <c:v>0</c:v>
                </c:pt>
                <c:pt idx="22239">
                  <c:v>0</c:v>
                </c:pt>
                <c:pt idx="22240">
                  <c:v>0</c:v>
                </c:pt>
                <c:pt idx="22241">
                  <c:v>0</c:v>
                </c:pt>
                <c:pt idx="22242">
                  <c:v>0</c:v>
                </c:pt>
                <c:pt idx="22243">
                  <c:v>0</c:v>
                </c:pt>
                <c:pt idx="22244">
                  <c:v>0</c:v>
                </c:pt>
                <c:pt idx="22245">
                  <c:v>0</c:v>
                </c:pt>
                <c:pt idx="22246">
                  <c:v>0</c:v>
                </c:pt>
                <c:pt idx="22247">
                  <c:v>0</c:v>
                </c:pt>
                <c:pt idx="22248">
                  <c:v>0</c:v>
                </c:pt>
                <c:pt idx="22249">
                  <c:v>0</c:v>
                </c:pt>
                <c:pt idx="22250">
                  <c:v>0</c:v>
                </c:pt>
                <c:pt idx="22251">
                  <c:v>0</c:v>
                </c:pt>
                <c:pt idx="22252">
                  <c:v>0</c:v>
                </c:pt>
                <c:pt idx="22253">
                  <c:v>0</c:v>
                </c:pt>
                <c:pt idx="22254">
                  <c:v>0</c:v>
                </c:pt>
                <c:pt idx="22255">
                  <c:v>0</c:v>
                </c:pt>
                <c:pt idx="22256">
                  <c:v>0</c:v>
                </c:pt>
                <c:pt idx="22257">
                  <c:v>0</c:v>
                </c:pt>
                <c:pt idx="22258">
                  <c:v>0</c:v>
                </c:pt>
                <c:pt idx="22259">
                  <c:v>0</c:v>
                </c:pt>
                <c:pt idx="22260">
                  <c:v>0</c:v>
                </c:pt>
                <c:pt idx="22261">
                  <c:v>0</c:v>
                </c:pt>
                <c:pt idx="22262">
                  <c:v>0</c:v>
                </c:pt>
                <c:pt idx="22263">
                  <c:v>0</c:v>
                </c:pt>
                <c:pt idx="22264">
                  <c:v>0</c:v>
                </c:pt>
                <c:pt idx="22265">
                  <c:v>0</c:v>
                </c:pt>
                <c:pt idx="22266">
                  <c:v>0</c:v>
                </c:pt>
                <c:pt idx="22267">
                  <c:v>0</c:v>
                </c:pt>
                <c:pt idx="22268">
                  <c:v>0</c:v>
                </c:pt>
                <c:pt idx="22269">
                  <c:v>0</c:v>
                </c:pt>
                <c:pt idx="22270">
                  <c:v>0</c:v>
                </c:pt>
                <c:pt idx="22271">
                  <c:v>0</c:v>
                </c:pt>
                <c:pt idx="22272">
                  <c:v>0</c:v>
                </c:pt>
                <c:pt idx="22273">
                  <c:v>0</c:v>
                </c:pt>
                <c:pt idx="22274">
                  <c:v>0</c:v>
                </c:pt>
                <c:pt idx="22275">
                  <c:v>0</c:v>
                </c:pt>
                <c:pt idx="22276">
                  <c:v>0</c:v>
                </c:pt>
                <c:pt idx="22277">
                  <c:v>0</c:v>
                </c:pt>
                <c:pt idx="22278">
                  <c:v>0</c:v>
                </c:pt>
                <c:pt idx="22279">
                  <c:v>0</c:v>
                </c:pt>
                <c:pt idx="22280">
                  <c:v>0</c:v>
                </c:pt>
                <c:pt idx="22281">
                  <c:v>0</c:v>
                </c:pt>
                <c:pt idx="22282">
                  <c:v>0</c:v>
                </c:pt>
                <c:pt idx="22283">
                  <c:v>0</c:v>
                </c:pt>
                <c:pt idx="22284">
                  <c:v>0</c:v>
                </c:pt>
                <c:pt idx="22285">
                  <c:v>0</c:v>
                </c:pt>
                <c:pt idx="22286">
                  <c:v>0</c:v>
                </c:pt>
                <c:pt idx="22287">
                  <c:v>0</c:v>
                </c:pt>
                <c:pt idx="22288">
                  <c:v>0</c:v>
                </c:pt>
                <c:pt idx="22289">
                  <c:v>0</c:v>
                </c:pt>
                <c:pt idx="22290">
                  <c:v>0</c:v>
                </c:pt>
                <c:pt idx="22291">
                  <c:v>0</c:v>
                </c:pt>
                <c:pt idx="22292">
                  <c:v>0</c:v>
                </c:pt>
                <c:pt idx="22293">
                  <c:v>0</c:v>
                </c:pt>
                <c:pt idx="22294">
                  <c:v>0</c:v>
                </c:pt>
                <c:pt idx="22295">
                  <c:v>0</c:v>
                </c:pt>
                <c:pt idx="22296">
                  <c:v>0</c:v>
                </c:pt>
                <c:pt idx="22297">
                  <c:v>0</c:v>
                </c:pt>
                <c:pt idx="22298">
                  <c:v>0</c:v>
                </c:pt>
                <c:pt idx="22299">
                  <c:v>0</c:v>
                </c:pt>
                <c:pt idx="22300">
                  <c:v>0</c:v>
                </c:pt>
                <c:pt idx="22301">
                  <c:v>0</c:v>
                </c:pt>
                <c:pt idx="22302">
                  <c:v>0</c:v>
                </c:pt>
                <c:pt idx="22303">
                  <c:v>0</c:v>
                </c:pt>
                <c:pt idx="22304">
                  <c:v>0</c:v>
                </c:pt>
                <c:pt idx="22305">
                  <c:v>0</c:v>
                </c:pt>
                <c:pt idx="22306">
                  <c:v>0</c:v>
                </c:pt>
                <c:pt idx="22307">
                  <c:v>0</c:v>
                </c:pt>
                <c:pt idx="22308">
                  <c:v>0</c:v>
                </c:pt>
                <c:pt idx="22309">
                  <c:v>0</c:v>
                </c:pt>
                <c:pt idx="22310">
                  <c:v>0</c:v>
                </c:pt>
                <c:pt idx="22311">
                  <c:v>0</c:v>
                </c:pt>
                <c:pt idx="22312">
                  <c:v>0</c:v>
                </c:pt>
                <c:pt idx="22313">
                  <c:v>0</c:v>
                </c:pt>
                <c:pt idx="22314">
                  <c:v>0</c:v>
                </c:pt>
                <c:pt idx="22315">
                  <c:v>0</c:v>
                </c:pt>
                <c:pt idx="22316">
                  <c:v>0</c:v>
                </c:pt>
                <c:pt idx="22317">
                  <c:v>0</c:v>
                </c:pt>
                <c:pt idx="22318">
                  <c:v>0</c:v>
                </c:pt>
                <c:pt idx="22319">
                  <c:v>0</c:v>
                </c:pt>
                <c:pt idx="22320">
                  <c:v>0</c:v>
                </c:pt>
                <c:pt idx="22321">
                  <c:v>0</c:v>
                </c:pt>
                <c:pt idx="22322">
                  <c:v>0</c:v>
                </c:pt>
                <c:pt idx="22323">
                  <c:v>0</c:v>
                </c:pt>
                <c:pt idx="22324">
                  <c:v>0</c:v>
                </c:pt>
                <c:pt idx="22325">
                  <c:v>0</c:v>
                </c:pt>
                <c:pt idx="22326">
                  <c:v>0</c:v>
                </c:pt>
                <c:pt idx="22327">
                  <c:v>0</c:v>
                </c:pt>
                <c:pt idx="22328">
                  <c:v>0</c:v>
                </c:pt>
                <c:pt idx="22329">
                  <c:v>0</c:v>
                </c:pt>
                <c:pt idx="22330">
                  <c:v>0</c:v>
                </c:pt>
                <c:pt idx="22331">
                  <c:v>0</c:v>
                </c:pt>
                <c:pt idx="22332">
                  <c:v>0</c:v>
                </c:pt>
                <c:pt idx="22333">
                  <c:v>0</c:v>
                </c:pt>
                <c:pt idx="22334">
                  <c:v>0</c:v>
                </c:pt>
                <c:pt idx="22335">
                  <c:v>0</c:v>
                </c:pt>
                <c:pt idx="22336">
                  <c:v>0</c:v>
                </c:pt>
                <c:pt idx="22337">
                  <c:v>0</c:v>
                </c:pt>
                <c:pt idx="22338">
                  <c:v>0</c:v>
                </c:pt>
                <c:pt idx="22339">
                  <c:v>0</c:v>
                </c:pt>
                <c:pt idx="22340">
                  <c:v>0</c:v>
                </c:pt>
                <c:pt idx="22341">
                  <c:v>0</c:v>
                </c:pt>
                <c:pt idx="22342">
                  <c:v>0</c:v>
                </c:pt>
                <c:pt idx="22343">
                  <c:v>0</c:v>
                </c:pt>
                <c:pt idx="22344">
                  <c:v>0</c:v>
                </c:pt>
                <c:pt idx="22345">
                  <c:v>0</c:v>
                </c:pt>
                <c:pt idx="22346">
                  <c:v>0</c:v>
                </c:pt>
                <c:pt idx="22347">
                  <c:v>0</c:v>
                </c:pt>
                <c:pt idx="22348">
                  <c:v>0</c:v>
                </c:pt>
                <c:pt idx="22349">
                  <c:v>0</c:v>
                </c:pt>
                <c:pt idx="22350">
                  <c:v>0</c:v>
                </c:pt>
                <c:pt idx="22351">
                  <c:v>0</c:v>
                </c:pt>
                <c:pt idx="22352">
                  <c:v>0</c:v>
                </c:pt>
                <c:pt idx="22353">
                  <c:v>0</c:v>
                </c:pt>
                <c:pt idx="22354">
                  <c:v>0</c:v>
                </c:pt>
                <c:pt idx="22355">
                  <c:v>0</c:v>
                </c:pt>
                <c:pt idx="22356">
                  <c:v>0</c:v>
                </c:pt>
                <c:pt idx="22357">
                  <c:v>0</c:v>
                </c:pt>
                <c:pt idx="22358">
                  <c:v>0</c:v>
                </c:pt>
                <c:pt idx="22359">
                  <c:v>0</c:v>
                </c:pt>
                <c:pt idx="22360">
                  <c:v>0</c:v>
                </c:pt>
                <c:pt idx="22361">
                  <c:v>0</c:v>
                </c:pt>
                <c:pt idx="22362">
                  <c:v>0</c:v>
                </c:pt>
                <c:pt idx="22363">
                  <c:v>0</c:v>
                </c:pt>
                <c:pt idx="22364">
                  <c:v>0</c:v>
                </c:pt>
                <c:pt idx="22365">
                  <c:v>0</c:v>
                </c:pt>
                <c:pt idx="22366">
                  <c:v>0</c:v>
                </c:pt>
                <c:pt idx="22367">
                  <c:v>0</c:v>
                </c:pt>
                <c:pt idx="22368">
                  <c:v>0</c:v>
                </c:pt>
                <c:pt idx="22369">
                  <c:v>0</c:v>
                </c:pt>
                <c:pt idx="22370">
                  <c:v>0</c:v>
                </c:pt>
                <c:pt idx="22371">
                  <c:v>0</c:v>
                </c:pt>
                <c:pt idx="22372">
                  <c:v>0</c:v>
                </c:pt>
                <c:pt idx="22373">
                  <c:v>0</c:v>
                </c:pt>
                <c:pt idx="22374">
                  <c:v>0</c:v>
                </c:pt>
                <c:pt idx="22375">
                  <c:v>0</c:v>
                </c:pt>
                <c:pt idx="22376">
                  <c:v>0</c:v>
                </c:pt>
                <c:pt idx="22377">
                  <c:v>0</c:v>
                </c:pt>
                <c:pt idx="22378">
                  <c:v>0</c:v>
                </c:pt>
                <c:pt idx="22379">
                  <c:v>0</c:v>
                </c:pt>
                <c:pt idx="22380">
                  <c:v>0</c:v>
                </c:pt>
                <c:pt idx="22381">
                  <c:v>0</c:v>
                </c:pt>
                <c:pt idx="22382">
                  <c:v>0</c:v>
                </c:pt>
                <c:pt idx="22383">
                  <c:v>0</c:v>
                </c:pt>
                <c:pt idx="22384">
                  <c:v>0</c:v>
                </c:pt>
                <c:pt idx="22385">
                  <c:v>0</c:v>
                </c:pt>
                <c:pt idx="22386">
                  <c:v>0</c:v>
                </c:pt>
                <c:pt idx="22387">
                  <c:v>0</c:v>
                </c:pt>
                <c:pt idx="22388">
                  <c:v>0</c:v>
                </c:pt>
                <c:pt idx="22389">
                  <c:v>0</c:v>
                </c:pt>
                <c:pt idx="22390">
                  <c:v>0</c:v>
                </c:pt>
                <c:pt idx="22391">
                  <c:v>0</c:v>
                </c:pt>
                <c:pt idx="22392">
                  <c:v>0</c:v>
                </c:pt>
                <c:pt idx="22393">
                  <c:v>0</c:v>
                </c:pt>
                <c:pt idx="22394">
                  <c:v>0</c:v>
                </c:pt>
                <c:pt idx="22395">
                  <c:v>0</c:v>
                </c:pt>
                <c:pt idx="22396">
                  <c:v>0</c:v>
                </c:pt>
                <c:pt idx="22397">
                  <c:v>0</c:v>
                </c:pt>
                <c:pt idx="22398">
                  <c:v>0</c:v>
                </c:pt>
                <c:pt idx="22399">
                  <c:v>0</c:v>
                </c:pt>
                <c:pt idx="22400">
                  <c:v>0</c:v>
                </c:pt>
                <c:pt idx="22401">
                  <c:v>0</c:v>
                </c:pt>
                <c:pt idx="22402">
                  <c:v>0</c:v>
                </c:pt>
                <c:pt idx="22403">
                  <c:v>0</c:v>
                </c:pt>
                <c:pt idx="22404">
                  <c:v>0</c:v>
                </c:pt>
                <c:pt idx="22405">
                  <c:v>0</c:v>
                </c:pt>
                <c:pt idx="22406">
                  <c:v>0</c:v>
                </c:pt>
                <c:pt idx="22407">
                  <c:v>0</c:v>
                </c:pt>
                <c:pt idx="22408">
                  <c:v>0</c:v>
                </c:pt>
                <c:pt idx="22409">
                  <c:v>0</c:v>
                </c:pt>
                <c:pt idx="22410">
                  <c:v>0</c:v>
                </c:pt>
                <c:pt idx="22411">
                  <c:v>0</c:v>
                </c:pt>
                <c:pt idx="22412">
                  <c:v>0</c:v>
                </c:pt>
                <c:pt idx="22413">
                  <c:v>0</c:v>
                </c:pt>
                <c:pt idx="22414">
                  <c:v>0</c:v>
                </c:pt>
                <c:pt idx="22415">
                  <c:v>0</c:v>
                </c:pt>
                <c:pt idx="22416">
                  <c:v>0</c:v>
                </c:pt>
                <c:pt idx="22417">
                  <c:v>0</c:v>
                </c:pt>
                <c:pt idx="22418">
                  <c:v>0</c:v>
                </c:pt>
                <c:pt idx="22419">
                  <c:v>0</c:v>
                </c:pt>
                <c:pt idx="22420">
                  <c:v>0</c:v>
                </c:pt>
                <c:pt idx="22421">
                  <c:v>0</c:v>
                </c:pt>
                <c:pt idx="22422">
                  <c:v>0</c:v>
                </c:pt>
                <c:pt idx="22423">
                  <c:v>0</c:v>
                </c:pt>
                <c:pt idx="22424">
                  <c:v>0</c:v>
                </c:pt>
                <c:pt idx="22425">
                  <c:v>0</c:v>
                </c:pt>
                <c:pt idx="22426">
                  <c:v>0</c:v>
                </c:pt>
                <c:pt idx="22427">
                  <c:v>0</c:v>
                </c:pt>
                <c:pt idx="22428">
                  <c:v>0</c:v>
                </c:pt>
                <c:pt idx="22429">
                  <c:v>0</c:v>
                </c:pt>
                <c:pt idx="22430">
                  <c:v>0</c:v>
                </c:pt>
                <c:pt idx="22431">
                  <c:v>0</c:v>
                </c:pt>
                <c:pt idx="22432">
                  <c:v>0</c:v>
                </c:pt>
                <c:pt idx="22433">
                  <c:v>0</c:v>
                </c:pt>
                <c:pt idx="22434">
                  <c:v>0</c:v>
                </c:pt>
                <c:pt idx="22435">
                  <c:v>0</c:v>
                </c:pt>
                <c:pt idx="22436">
                  <c:v>0</c:v>
                </c:pt>
                <c:pt idx="22437">
                  <c:v>0</c:v>
                </c:pt>
                <c:pt idx="22438">
                  <c:v>0</c:v>
                </c:pt>
                <c:pt idx="22439">
                  <c:v>0</c:v>
                </c:pt>
                <c:pt idx="22440">
                  <c:v>0</c:v>
                </c:pt>
                <c:pt idx="22441">
                  <c:v>0</c:v>
                </c:pt>
                <c:pt idx="22442">
                  <c:v>0</c:v>
                </c:pt>
                <c:pt idx="22443">
                  <c:v>0</c:v>
                </c:pt>
                <c:pt idx="22444">
                  <c:v>0</c:v>
                </c:pt>
                <c:pt idx="22445">
                  <c:v>0</c:v>
                </c:pt>
                <c:pt idx="22446">
                  <c:v>0</c:v>
                </c:pt>
                <c:pt idx="22447">
                  <c:v>0</c:v>
                </c:pt>
                <c:pt idx="22448">
                  <c:v>0</c:v>
                </c:pt>
                <c:pt idx="22449">
                  <c:v>0</c:v>
                </c:pt>
                <c:pt idx="22450">
                  <c:v>0</c:v>
                </c:pt>
                <c:pt idx="22451">
                  <c:v>0</c:v>
                </c:pt>
                <c:pt idx="22452">
                  <c:v>0</c:v>
                </c:pt>
                <c:pt idx="22453">
                  <c:v>0</c:v>
                </c:pt>
                <c:pt idx="22454">
                  <c:v>0</c:v>
                </c:pt>
                <c:pt idx="22455">
                  <c:v>0</c:v>
                </c:pt>
                <c:pt idx="22456">
                  <c:v>0</c:v>
                </c:pt>
                <c:pt idx="22457">
                  <c:v>0</c:v>
                </c:pt>
                <c:pt idx="22458">
                  <c:v>0</c:v>
                </c:pt>
                <c:pt idx="22459">
                  <c:v>0</c:v>
                </c:pt>
                <c:pt idx="22460">
                  <c:v>0</c:v>
                </c:pt>
                <c:pt idx="22461">
                  <c:v>0</c:v>
                </c:pt>
                <c:pt idx="22462">
                  <c:v>0</c:v>
                </c:pt>
                <c:pt idx="22463">
                  <c:v>0</c:v>
                </c:pt>
                <c:pt idx="22464">
                  <c:v>0</c:v>
                </c:pt>
                <c:pt idx="22465">
                  <c:v>0</c:v>
                </c:pt>
                <c:pt idx="22466">
                  <c:v>0</c:v>
                </c:pt>
                <c:pt idx="22467">
                  <c:v>0</c:v>
                </c:pt>
                <c:pt idx="22468">
                  <c:v>0</c:v>
                </c:pt>
                <c:pt idx="22469">
                  <c:v>0</c:v>
                </c:pt>
                <c:pt idx="22470">
                  <c:v>0</c:v>
                </c:pt>
                <c:pt idx="22471">
                  <c:v>0</c:v>
                </c:pt>
                <c:pt idx="22472">
                  <c:v>0</c:v>
                </c:pt>
                <c:pt idx="22473">
                  <c:v>0</c:v>
                </c:pt>
                <c:pt idx="22474">
                  <c:v>0</c:v>
                </c:pt>
                <c:pt idx="22475">
                  <c:v>0</c:v>
                </c:pt>
                <c:pt idx="22476">
                  <c:v>0</c:v>
                </c:pt>
                <c:pt idx="22477">
                  <c:v>0</c:v>
                </c:pt>
                <c:pt idx="22478">
                  <c:v>0</c:v>
                </c:pt>
                <c:pt idx="22479">
                  <c:v>0</c:v>
                </c:pt>
                <c:pt idx="22480">
                  <c:v>0</c:v>
                </c:pt>
                <c:pt idx="22481">
                  <c:v>0</c:v>
                </c:pt>
                <c:pt idx="22482">
                  <c:v>0</c:v>
                </c:pt>
                <c:pt idx="22483">
                  <c:v>0</c:v>
                </c:pt>
                <c:pt idx="22484">
                  <c:v>0</c:v>
                </c:pt>
                <c:pt idx="22485">
                  <c:v>0</c:v>
                </c:pt>
                <c:pt idx="22486">
                  <c:v>0</c:v>
                </c:pt>
                <c:pt idx="22487">
                  <c:v>0</c:v>
                </c:pt>
                <c:pt idx="22488">
                  <c:v>0</c:v>
                </c:pt>
                <c:pt idx="22489">
                  <c:v>0</c:v>
                </c:pt>
                <c:pt idx="22490">
                  <c:v>0</c:v>
                </c:pt>
                <c:pt idx="22491">
                  <c:v>0</c:v>
                </c:pt>
                <c:pt idx="22492">
                  <c:v>0</c:v>
                </c:pt>
                <c:pt idx="22493">
                  <c:v>0</c:v>
                </c:pt>
                <c:pt idx="22494">
                  <c:v>0</c:v>
                </c:pt>
                <c:pt idx="22495">
                  <c:v>0</c:v>
                </c:pt>
                <c:pt idx="22496">
                  <c:v>0</c:v>
                </c:pt>
                <c:pt idx="22497">
                  <c:v>0</c:v>
                </c:pt>
                <c:pt idx="22498">
                  <c:v>0</c:v>
                </c:pt>
                <c:pt idx="22499">
                  <c:v>0</c:v>
                </c:pt>
                <c:pt idx="22500">
                  <c:v>0</c:v>
                </c:pt>
                <c:pt idx="22501">
                  <c:v>0</c:v>
                </c:pt>
                <c:pt idx="22502">
                  <c:v>0</c:v>
                </c:pt>
                <c:pt idx="22503">
                  <c:v>0</c:v>
                </c:pt>
                <c:pt idx="22504">
                  <c:v>0</c:v>
                </c:pt>
                <c:pt idx="22505">
                  <c:v>0</c:v>
                </c:pt>
                <c:pt idx="22506">
                  <c:v>0</c:v>
                </c:pt>
                <c:pt idx="22507">
                  <c:v>0</c:v>
                </c:pt>
                <c:pt idx="22508">
                  <c:v>0</c:v>
                </c:pt>
                <c:pt idx="22509">
                  <c:v>0</c:v>
                </c:pt>
                <c:pt idx="22510">
                  <c:v>0</c:v>
                </c:pt>
                <c:pt idx="22511">
                  <c:v>0</c:v>
                </c:pt>
                <c:pt idx="22512">
                  <c:v>0</c:v>
                </c:pt>
                <c:pt idx="22513">
                  <c:v>0</c:v>
                </c:pt>
                <c:pt idx="22514">
                  <c:v>0</c:v>
                </c:pt>
                <c:pt idx="22515">
                  <c:v>0</c:v>
                </c:pt>
                <c:pt idx="22516">
                  <c:v>0</c:v>
                </c:pt>
                <c:pt idx="22517">
                  <c:v>0</c:v>
                </c:pt>
                <c:pt idx="22518">
                  <c:v>0</c:v>
                </c:pt>
                <c:pt idx="22519">
                  <c:v>0</c:v>
                </c:pt>
                <c:pt idx="22520">
                  <c:v>0</c:v>
                </c:pt>
                <c:pt idx="22521">
                  <c:v>0</c:v>
                </c:pt>
                <c:pt idx="22522">
                  <c:v>0</c:v>
                </c:pt>
                <c:pt idx="22523">
                  <c:v>0</c:v>
                </c:pt>
                <c:pt idx="22524">
                  <c:v>0</c:v>
                </c:pt>
                <c:pt idx="22525">
                  <c:v>0</c:v>
                </c:pt>
                <c:pt idx="22526">
                  <c:v>0</c:v>
                </c:pt>
                <c:pt idx="22527">
                  <c:v>0</c:v>
                </c:pt>
                <c:pt idx="22528">
                  <c:v>0</c:v>
                </c:pt>
                <c:pt idx="22529">
                  <c:v>0</c:v>
                </c:pt>
                <c:pt idx="22530">
                  <c:v>0</c:v>
                </c:pt>
                <c:pt idx="22531">
                  <c:v>0</c:v>
                </c:pt>
                <c:pt idx="22532">
                  <c:v>0</c:v>
                </c:pt>
                <c:pt idx="22533">
                  <c:v>0</c:v>
                </c:pt>
                <c:pt idx="22534">
                  <c:v>0</c:v>
                </c:pt>
                <c:pt idx="22535">
                  <c:v>0</c:v>
                </c:pt>
                <c:pt idx="22536">
                  <c:v>0</c:v>
                </c:pt>
                <c:pt idx="22537">
                  <c:v>0</c:v>
                </c:pt>
                <c:pt idx="22538">
                  <c:v>0</c:v>
                </c:pt>
                <c:pt idx="22539">
                  <c:v>0</c:v>
                </c:pt>
                <c:pt idx="22540">
                  <c:v>0</c:v>
                </c:pt>
                <c:pt idx="22541">
                  <c:v>0</c:v>
                </c:pt>
                <c:pt idx="22542">
                  <c:v>0</c:v>
                </c:pt>
                <c:pt idx="22543">
                  <c:v>0</c:v>
                </c:pt>
                <c:pt idx="22544">
                  <c:v>0</c:v>
                </c:pt>
                <c:pt idx="22545">
                  <c:v>0</c:v>
                </c:pt>
                <c:pt idx="22546">
                  <c:v>0</c:v>
                </c:pt>
                <c:pt idx="22547">
                  <c:v>0</c:v>
                </c:pt>
                <c:pt idx="22548">
                  <c:v>0</c:v>
                </c:pt>
                <c:pt idx="22549">
                  <c:v>0</c:v>
                </c:pt>
                <c:pt idx="22550">
                  <c:v>0</c:v>
                </c:pt>
                <c:pt idx="22551">
                  <c:v>0</c:v>
                </c:pt>
                <c:pt idx="22552">
                  <c:v>0</c:v>
                </c:pt>
                <c:pt idx="22553">
                  <c:v>0</c:v>
                </c:pt>
                <c:pt idx="22554">
                  <c:v>0</c:v>
                </c:pt>
                <c:pt idx="22555">
                  <c:v>0</c:v>
                </c:pt>
                <c:pt idx="22556">
                  <c:v>0</c:v>
                </c:pt>
                <c:pt idx="22557">
                  <c:v>0</c:v>
                </c:pt>
                <c:pt idx="22558">
                  <c:v>0</c:v>
                </c:pt>
                <c:pt idx="22559">
                  <c:v>0</c:v>
                </c:pt>
                <c:pt idx="22560">
                  <c:v>0</c:v>
                </c:pt>
                <c:pt idx="22561">
                  <c:v>0</c:v>
                </c:pt>
                <c:pt idx="22562">
                  <c:v>0</c:v>
                </c:pt>
                <c:pt idx="22563">
                  <c:v>0</c:v>
                </c:pt>
                <c:pt idx="22564">
                  <c:v>0</c:v>
                </c:pt>
                <c:pt idx="22565">
                  <c:v>0</c:v>
                </c:pt>
                <c:pt idx="22566">
                  <c:v>0</c:v>
                </c:pt>
                <c:pt idx="22567">
                  <c:v>0</c:v>
                </c:pt>
                <c:pt idx="22568">
                  <c:v>0</c:v>
                </c:pt>
                <c:pt idx="22569">
                  <c:v>0</c:v>
                </c:pt>
                <c:pt idx="22570">
                  <c:v>0</c:v>
                </c:pt>
                <c:pt idx="22571">
                  <c:v>0</c:v>
                </c:pt>
                <c:pt idx="22572">
                  <c:v>0</c:v>
                </c:pt>
                <c:pt idx="22573">
                  <c:v>0</c:v>
                </c:pt>
                <c:pt idx="22574">
                  <c:v>0</c:v>
                </c:pt>
                <c:pt idx="22575">
                  <c:v>0</c:v>
                </c:pt>
                <c:pt idx="22576">
                  <c:v>0</c:v>
                </c:pt>
                <c:pt idx="22577">
                  <c:v>0</c:v>
                </c:pt>
                <c:pt idx="22578">
                  <c:v>0</c:v>
                </c:pt>
                <c:pt idx="22579">
                  <c:v>0</c:v>
                </c:pt>
                <c:pt idx="22580">
                  <c:v>0</c:v>
                </c:pt>
                <c:pt idx="22581">
                  <c:v>0</c:v>
                </c:pt>
                <c:pt idx="22582">
                  <c:v>0</c:v>
                </c:pt>
                <c:pt idx="22583">
                  <c:v>0</c:v>
                </c:pt>
                <c:pt idx="22584">
                  <c:v>0</c:v>
                </c:pt>
                <c:pt idx="22585">
                  <c:v>0</c:v>
                </c:pt>
                <c:pt idx="22586">
                  <c:v>0</c:v>
                </c:pt>
                <c:pt idx="22587">
                  <c:v>0</c:v>
                </c:pt>
                <c:pt idx="22588">
                  <c:v>0</c:v>
                </c:pt>
                <c:pt idx="22589">
                  <c:v>0</c:v>
                </c:pt>
                <c:pt idx="22590">
                  <c:v>0</c:v>
                </c:pt>
                <c:pt idx="22591">
                  <c:v>0</c:v>
                </c:pt>
                <c:pt idx="22592">
                  <c:v>0</c:v>
                </c:pt>
                <c:pt idx="22593">
                  <c:v>0</c:v>
                </c:pt>
                <c:pt idx="22594">
                  <c:v>0</c:v>
                </c:pt>
                <c:pt idx="22595">
                  <c:v>0</c:v>
                </c:pt>
                <c:pt idx="22596">
                  <c:v>0</c:v>
                </c:pt>
                <c:pt idx="22597">
                  <c:v>0</c:v>
                </c:pt>
                <c:pt idx="22598">
                  <c:v>0</c:v>
                </c:pt>
                <c:pt idx="22599">
                  <c:v>0</c:v>
                </c:pt>
                <c:pt idx="22600">
                  <c:v>0</c:v>
                </c:pt>
                <c:pt idx="22601">
                  <c:v>0</c:v>
                </c:pt>
                <c:pt idx="22602">
                  <c:v>0</c:v>
                </c:pt>
                <c:pt idx="22603">
                  <c:v>0</c:v>
                </c:pt>
                <c:pt idx="22604">
                  <c:v>0</c:v>
                </c:pt>
                <c:pt idx="22605">
                  <c:v>0</c:v>
                </c:pt>
                <c:pt idx="22606">
                  <c:v>0</c:v>
                </c:pt>
                <c:pt idx="22607">
                  <c:v>0</c:v>
                </c:pt>
                <c:pt idx="22608">
                  <c:v>0</c:v>
                </c:pt>
                <c:pt idx="22609">
                  <c:v>0</c:v>
                </c:pt>
                <c:pt idx="22610">
                  <c:v>0</c:v>
                </c:pt>
                <c:pt idx="22611">
                  <c:v>0</c:v>
                </c:pt>
                <c:pt idx="22612">
                  <c:v>0</c:v>
                </c:pt>
                <c:pt idx="22613">
                  <c:v>0</c:v>
                </c:pt>
                <c:pt idx="22614">
                  <c:v>0</c:v>
                </c:pt>
                <c:pt idx="22615">
                  <c:v>0</c:v>
                </c:pt>
                <c:pt idx="22616">
                  <c:v>0</c:v>
                </c:pt>
                <c:pt idx="22617">
                  <c:v>0</c:v>
                </c:pt>
                <c:pt idx="22618">
                  <c:v>0</c:v>
                </c:pt>
                <c:pt idx="22619">
                  <c:v>0</c:v>
                </c:pt>
                <c:pt idx="22620">
                  <c:v>0</c:v>
                </c:pt>
                <c:pt idx="22621">
                  <c:v>0</c:v>
                </c:pt>
                <c:pt idx="22622">
                  <c:v>0</c:v>
                </c:pt>
                <c:pt idx="22623">
                  <c:v>0</c:v>
                </c:pt>
                <c:pt idx="22624">
                  <c:v>0</c:v>
                </c:pt>
                <c:pt idx="22625">
                  <c:v>0</c:v>
                </c:pt>
                <c:pt idx="22626">
                  <c:v>0</c:v>
                </c:pt>
                <c:pt idx="22627">
                  <c:v>0</c:v>
                </c:pt>
                <c:pt idx="22628">
                  <c:v>0</c:v>
                </c:pt>
                <c:pt idx="22629">
                  <c:v>0</c:v>
                </c:pt>
                <c:pt idx="22630">
                  <c:v>0</c:v>
                </c:pt>
                <c:pt idx="22631">
                  <c:v>0</c:v>
                </c:pt>
                <c:pt idx="22632">
                  <c:v>0</c:v>
                </c:pt>
                <c:pt idx="22633">
                  <c:v>0</c:v>
                </c:pt>
                <c:pt idx="22634">
                  <c:v>0</c:v>
                </c:pt>
                <c:pt idx="22635">
                  <c:v>0</c:v>
                </c:pt>
                <c:pt idx="22636">
                  <c:v>0</c:v>
                </c:pt>
                <c:pt idx="22637">
                  <c:v>0</c:v>
                </c:pt>
                <c:pt idx="22638">
                  <c:v>0</c:v>
                </c:pt>
                <c:pt idx="22639">
                  <c:v>0</c:v>
                </c:pt>
                <c:pt idx="22640">
                  <c:v>0</c:v>
                </c:pt>
                <c:pt idx="22641">
                  <c:v>0</c:v>
                </c:pt>
                <c:pt idx="22642">
                  <c:v>0</c:v>
                </c:pt>
                <c:pt idx="22643">
                  <c:v>0</c:v>
                </c:pt>
                <c:pt idx="22644">
                  <c:v>0</c:v>
                </c:pt>
                <c:pt idx="22645">
                  <c:v>0</c:v>
                </c:pt>
                <c:pt idx="22646">
                  <c:v>0</c:v>
                </c:pt>
                <c:pt idx="22647">
                  <c:v>0</c:v>
                </c:pt>
                <c:pt idx="22648">
                  <c:v>0</c:v>
                </c:pt>
                <c:pt idx="22649">
                  <c:v>0</c:v>
                </c:pt>
                <c:pt idx="22650">
                  <c:v>0</c:v>
                </c:pt>
                <c:pt idx="22651">
                  <c:v>0</c:v>
                </c:pt>
                <c:pt idx="22652">
                  <c:v>0</c:v>
                </c:pt>
                <c:pt idx="22653">
                  <c:v>0</c:v>
                </c:pt>
                <c:pt idx="22654">
                  <c:v>0</c:v>
                </c:pt>
                <c:pt idx="22655">
                  <c:v>0</c:v>
                </c:pt>
                <c:pt idx="22656">
                  <c:v>0</c:v>
                </c:pt>
                <c:pt idx="22657">
                  <c:v>0</c:v>
                </c:pt>
                <c:pt idx="22658">
                  <c:v>0</c:v>
                </c:pt>
                <c:pt idx="22659">
                  <c:v>0</c:v>
                </c:pt>
                <c:pt idx="22660">
                  <c:v>0</c:v>
                </c:pt>
                <c:pt idx="22661">
                  <c:v>0</c:v>
                </c:pt>
                <c:pt idx="22662">
                  <c:v>0</c:v>
                </c:pt>
                <c:pt idx="22663">
                  <c:v>0</c:v>
                </c:pt>
                <c:pt idx="22664">
                  <c:v>0</c:v>
                </c:pt>
                <c:pt idx="22665">
                  <c:v>0</c:v>
                </c:pt>
                <c:pt idx="22666">
                  <c:v>0</c:v>
                </c:pt>
                <c:pt idx="22667">
                  <c:v>0</c:v>
                </c:pt>
                <c:pt idx="22668">
                  <c:v>0</c:v>
                </c:pt>
                <c:pt idx="22669">
                  <c:v>0</c:v>
                </c:pt>
                <c:pt idx="22670">
                  <c:v>0</c:v>
                </c:pt>
                <c:pt idx="22671">
                  <c:v>0</c:v>
                </c:pt>
                <c:pt idx="22672">
                  <c:v>0</c:v>
                </c:pt>
                <c:pt idx="22673">
                  <c:v>0</c:v>
                </c:pt>
                <c:pt idx="22674">
                  <c:v>0</c:v>
                </c:pt>
                <c:pt idx="22675">
                  <c:v>0</c:v>
                </c:pt>
                <c:pt idx="22676">
                  <c:v>0</c:v>
                </c:pt>
                <c:pt idx="22677">
                  <c:v>0</c:v>
                </c:pt>
                <c:pt idx="22678">
                  <c:v>0</c:v>
                </c:pt>
                <c:pt idx="22679">
                  <c:v>0</c:v>
                </c:pt>
                <c:pt idx="22680">
                  <c:v>0</c:v>
                </c:pt>
                <c:pt idx="22681">
                  <c:v>0</c:v>
                </c:pt>
                <c:pt idx="22682">
                  <c:v>0</c:v>
                </c:pt>
                <c:pt idx="22683">
                  <c:v>0</c:v>
                </c:pt>
                <c:pt idx="22684">
                  <c:v>0</c:v>
                </c:pt>
                <c:pt idx="22685">
                  <c:v>0</c:v>
                </c:pt>
                <c:pt idx="22686">
                  <c:v>0</c:v>
                </c:pt>
                <c:pt idx="22687">
                  <c:v>0</c:v>
                </c:pt>
                <c:pt idx="22688">
                  <c:v>0</c:v>
                </c:pt>
                <c:pt idx="22689">
                  <c:v>0</c:v>
                </c:pt>
                <c:pt idx="22690">
                  <c:v>0</c:v>
                </c:pt>
                <c:pt idx="22691">
                  <c:v>0</c:v>
                </c:pt>
                <c:pt idx="22692">
                  <c:v>0</c:v>
                </c:pt>
                <c:pt idx="22693">
                  <c:v>0</c:v>
                </c:pt>
                <c:pt idx="22694">
                  <c:v>0</c:v>
                </c:pt>
                <c:pt idx="22695">
                  <c:v>0</c:v>
                </c:pt>
                <c:pt idx="22696">
                  <c:v>0</c:v>
                </c:pt>
                <c:pt idx="22697">
                  <c:v>0</c:v>
                </c:pt>
                <c:pt idx="22698">
                  <c:v>0</c:v>
                </c:pt>
                <c:pt idx="22699">
                  <c:v>0</c:v>
                </c:pt>
                <c:pt idx="22700">
                  <c:v>0</c:v>
                </c:pt>
                <c:pt idx="22701">
                  <c:v>0</c:v>
                </c:pt>
                <c:pt idx="22702">
                  <c:v>0</c:v>
                </c:pt>
                <c:pt idx="22703">
                  <c:v>0</c:v>
                </c:pt>
                <c:pt idx="22704">
                  <c:v>0</c:v>
                </c:pt>
                <c:pt idx="22705">
                  <c:v>0</c:v>
                </c:pt>
                <c:pt idx="22706">
                  <c:v>0</c:v>
                </c:pt>
                <c:pt idx="22707">
                  <c:v>0</c:v>
                </c:pt>
                <c:pt idx="22708">
                  <c:v>0</c:v>
                </c:pt>
                <c:pt idx="22709">
                  <c:v>0</c:v>
                </c:pt>
                <c:pt idx="22710">
                  <c:v>0</c:v>
                </c:pt>
                <c:pt idx="22711">
                  <c:v>0</c:v>
                </c:pt>
                <c:pt idx="22712">
                  <c:v>0</c:v>
                </c:pt>
                <c:pt idx="22713">
                  <c:v>0</c:v>
                </c:pt>
                <c:pt idx="22714">
                  <c:v>0</c:v>
                </c:pt>
                <c:pt idx="22715">
                  <c:v>0</c:v>
                </c:pt>
                <c:pt idx="22716">
                  <c:v>0</c:v>
                </c:pt>
                <c:pt idx="22717">
                  <c:v>0</c:v>
                </c:pt>
                <c:pt idx="22718">
                  <c:v>0</c:v>
                </c:pt>
                <c:pt idx="22719">
                  <c:v>0</c:v>
                </c:pt>
                <c:pt idx="22720">
                  <c:v>0</c:v>
                </c:pt>
                <c:pt idx="22721">
                  <c:v>0</c:v>
                </c:pt>
                <c:pt idx="22722">
                  <c:v>0</c:v>
                </c:pt>
                <c:pt idx="22723">
                  <c:v>0</c:v>
                </c:pt>
                <c:pt idx="22724">
                  <c:v>0</c:v>
                </c:pt>
                <c:pt idx="22725">
                  <c:v>0</c:v>
                </c:pt>
                <c:pt idx="22726">
                  <c:v>0</c:v>
                </c:pt>
                <c:pt idx="22727">
                  <c:v>0</c:v>
                </c:pt>
                <c:pt idx="22728">
                  <c:v>0</c:v>
                </c:pt>
                <c:pt idx="22729">
                  <c:v>0</c:v>
                </c:pt>
                <c:pt idx="22730">
                  <c:v>0</c:v>
                </c:pt>
                <c:pt idx="22731">
                  <c:v>0</c:v>
                </c:pt>
                <c:pt idx="22732">
                  <c:v>0</c:v>
                </c:pt>
                <c:pt idx="22733">
                  <c:v>0</c:v>
                </c:pt>
                <c:pt idx="22734">
                  <c:v>0</c:v>
                </c:pt>
                <c:pt idx="22735">
                  <c:v>0</c:v>
                </c:pt>
                <c:pt idx="22736">
                  <c:v>0</c:v>
                </c:pt>
                <c:pt idx="22737">
                  <c:v>0</c:v>
                </c:pt>
                <c:pt idx="22738">
                  <c:v>0</c:v>
                </c:pt>
                <c:pt idx="22739">
                  <c:v>0</c:v>
                </c:pt>
                <c:pt idx="22740">
                  <c:v>0</c:v>
                </c:pt>
                <c:pt idx="22741">
                  <c:v>0</c:v>
                </c:pt>
                <c:pt idx="22742">
                  <c:v>0</c:v>
                </c:pt>
                <c:pt idx="22743">
                  <c:v>0</c:v>
                </c:pt>
                <c:pt idx="22744">
                  <c:v>0</c:v>
                </c:pt>
                <c:pt idx="22745">
                  <c:v>0</c:v>
                </c:pt>
                <c:pt idx="22746">
                  <c:v>0</c:v>
                </c:pt>
                <c:pt idx="22747">
                  <c:v>0</c:v>
                </c:pt>
                <c:pt idx="22748">
                  <c:v>0</c:v>
                </c:pt>
                <c:pt idx="22749">
                  <c:v>0</c:v>
                </c:pt>
                <c:pt idx="22750">
                  <c:v>0</c:v>
                </c:pt>
                <c:pt idx="22751">
                  <c:v>0</c:v>
                </c:pt>
                <c:pt idx="22752">
                  <c:v>0</c:v>
                </c:pt>
                <c:pt idx="22753">
                  <c:v>0</c:v>
                </c:pt>
                <c:pt idx="22754">
                  <c:v>0</c:v>
                </c:pt>
                <c:pt idx="22755">
                  <c:v>0</c:v>
                </c:pt>
                <c:pt idx="22756">
                  <c:v>0</c:v>
                </c:pt>
                <c:pt idx="22757">
                  <c:v>0</c:v>
                </c:pt>
                <c:pt idx="22758">
                  <c:v>0</c:v>
                </c:pt>
                <c:pt idx="22759">
                  <c:v>0</c:v>
                </c:pt>
                <c:pt idx="22760">
                  <c:v>0</c:v>
                </c:pt>
                <c:pt idx="22761">
                  <c:v>0</c:v>
                </c:pt>
                <c:pt idx="22762">
                  <c:v>0</c:v>
                </c:pt>
                <c:pt idx="22763">
                  <c:v>0</c:v>
                </c:pt>
                <c:pt idx="22764">
                  <c:v>0</c:v>
                </c:pt>
                <c:pt idx="22765">
                  <c:v>0</c:v>
                </c:pt>
                <c:pt idx="22766">
                  <c:v>0</c:v>
                </c:pt>
                <c:pt idx="22767">
                  <c:v>0</c:v>
                </c:pt>
                <c:pt idx="22768">
                  <c:v>0</c:v>
                </c:pt>
                <c:pt idx="22769">
                  <c:v>0</c:v>
                </c:pt>
                <c:pt idx="22770">
                  <c:v>0</c:v>
                </c:pt>
                <c:pt idx="22771">
                  <c:v>0</c:v>
                </c:pt>
                <c:pt idx="22772">
                  <c:v>0</c:v>
                </c:pt>
                <c:pt idx="22773">
                  <c:v>0</c:v>
                </c:pt>
                <c:pt idx="22774">
                  <c:v>0</c:v>
                </c:pt>
                <c:pt idx="22775">
                  <c:v>0</c:v>
                </c:pt>
                <c:pt idx="22776">
                  <c:v>0</c:v>
                </c:pt>
                <c:pt idx="22777">
                  <c:v>0</c:v>
                </c:pt>
                <c:pt idx="22778">
                  <c:v>0</c:v>
                </c:pt>
                <c:pt idx="22779">
                  <c:v>0</c:v>
                </c:pt>
                <c:pt idx="22780">
                  <c:v>0</c:v>
                </c:pt>
                <c:pt idx="22781">
                  <c:v>0</c:v>
                </c:pt>
                <c:pt idx="22782">
                  <c:v>0</c:v>
                </c:pt>
                <c:pt idx="22783">
                  <c:v>0</c:v>
                </c:pt>
                <c:pt idx="22784">
                  <c:v>0</c:v>
                </c:pt>
                <c:pt idx="22785">
                  <c:v>0</c:v>
                </c:pt>
                <c:pt idx="22786">
                  <c:v>0</c:v>
                </c:pt>
                <c:pt idx="22787">
                  <c:v>0</c:v>
                </c:pt>
                <c:pt idx="22788">
                  <c:v>0</c:v>
                </c:pt>
                <c:pt idx="22789">
                  <c:v>0</c:v>
                </c:pt>
                <c:pt idx="22790">
                  <c:v>0</c:v>
                </c:pt>
                <c:pt idx="22791">
                  <c:v>0</c:v>
                </c:pt>
                <c:pt idx="22792">
                  <c:v>0</c:v>
                </c:pt>
                <c:pt idx="22793">
                  <c:v>0</c:v>
                </c:pt>
                <c:pt idx="22794">
                  <c:v>0</c:v>
                </c:pt>
                <c:pt idx="22795">
                  <c:v>0</c:v>
                </c:pt>
                <c:pt idx="22796">
                  <c:v>0</c:v>
                </c:pt>
                <c:pt idx="22797">
                  <c:v>0</c:v>
                </c:pt>
                <c:pt idx="22798">
                  <c:v>0</c:v>
                </c:pt>
                <c:pt idx="22799">
                  <c:v>0</c:v>
                </c:pt>
                <c:pt idx="22800">
                  <c:v>0</c:v>
                </c:pt>
                <c:pt idx="22801">
                  <c:v>0</c:v>
                </c:pt>
                <c:pt idx="22802">
                  <c:v>0</c:v>
                </c:pt>
                <c:pt idx="22803">
                  <c:v>0</c:v>
                </c:pt>
                <c:pt idx="22804">
                  <c:v>0</c:v>
                </c:pt>
                <c:pt idx="22805">
                  <c:v>0</c:v>
                </c:pt>
                <c:pt idx="22806">
                  <c:v>0</c:v>
                </c:pt>
                <c:pt idx="22807">
                  <c:v>0</c:v>
                </c:pt>
                <c:pt idx="22808">
                  <c:v>0</c:v>
                </c:pt>
                <c:pt idx="22809">
                  <c:v>0</c:v>
                </c:pt>
                <c:pt idx="22810">
                  <c:v>0</c:v>
                </c:pt>
                <c:pt idx="22811">
                  <c:v>0</c:v>
                </c:pt>
                <c:pt idx="22812">
                  <c:v>0</c:v>
                </c:pt>
                <c:pt idx="22813">
                  <c:v>0</c:v>
                </c:pt>
                <c:pt idx="22814">
                  <c:v>0</c:v>
                </c:pt>
                <c:pt idx="22815">
                  <c:v>0</c:v>
                </c:pt>
                <c:pt idx="22816">
                  <c:v>0</c:v>
                </c:pt>
                <c:pt idx="22817">
                  <c:v>0</c:v>
                </c:pt>
                <c:pt idx="22818">
                  <c:v>0</c:v>
                </c:pt>
                <c:pt idx="22819">
                  <c:v>0</c:v>
                </c:pt>
                <c:pt idx="22820">
                  <c:v>0</c:v>
                </c:pt>
                <c:pt idx="22821">
                  <c:v>0</c:v>
                </c:pt>
                <c:pt idx="22822">
                  <c:v>0</c:v>
                </c:pt>
                <c:pt idx="22823">
                  <c:v>0</c:v>
                </c:pt>
                <c:pt idx="22824">
                  <c:v>0</c:v>
                </c:pt>
                <c:pt idx="22825">
                  <c:v>0</c:v>
                </c:pt>
                <c:pt idx="22826">
                  <c:v>0</c:v>
                </c:pt>
                <c:pt idx="22827">
                  <c:v>0</c:v>
                </c:pt>
                <c:pt idx="22828">
                  <c:v>0</c:v>
                </c:pt>
                <c:pt idx="22829">
                  <c:v>0</c:v>
                </c:pt>
                <c:pt idx="22830">
                  <c:v>0</c:v>
                </c:pt>
                <c:pt idx="22831">
                  <c:v>0</c:v>
                </c:pt>
                <c:pt idx="22832">
                  <c:v>0</c:v>
                </c:pt>
                <c:pt idx="22833">
                  <c:v>0</c:v>
                </c:pt>
                <c:pt idx="22834">
                  <c:v>0</c:v>
                </c:pt>
                <c:pt idx="22835">
                  <c:v>0</c:v>
                </c:pt>
                <c:pt idx="22836">
                  <c:v>0</c:v>
                </c:pt>
                <c:pt idx="22837">
                  <c:v>0</c:v>
                </c:pt>
                <c:pt idx="22838">
                  <c:v>0</c:v>
                </c:pt>
                <c:pt idx="22839">
                  <c:v>0</c:v>
                </c:pt>
                <c:pt idx="22840">
                  <c:v>0</c:v>
                </c:pt>
                <c:pt idx="22841">
                  <c:v>0</c:v>
                </c:pt>
                <c:pt idx="22842">
                  <c:v>0</c:v>
                </c:pt>
                <c:pt idx="22843">
                  <c:v>0</c:v>
                </c:pt>
                <c:pt idx="22844">
                  <c:v>0</c:v>
                </c:pt>
                <c:pt idx="22845">
                  <c:v>0</c:v>
                </c:pt>
                <c:pt idx="22846">
                  <c:v>0</c:v>
                </c:pt>
                <c:pt idx="22847">
                  <c:v>0</c:v>
                </c:pt>
                <c:pt idx="22848">
                  <c:v>0</c:v>
                </c:pt>
                <c:pt idx="22849">
                  <c:v>0</c:v>
                </c:pt>
                <c:pt idx="22850">
                  <c:v>0</c:v>
                </c:pt>
                <c:pt idx="22851">
                  <c:v>0</c:v>
                </c:pt>
                <c:pt idx="22852">
                  <c:v>0</c:v>
                </c:pt>
                <c:pt idx="22853">
                  <c:v>0</c:v>
                </c:pt>
                <c:pt idx="22854">
                  <c:v>0</c:v>
                </c:pt>
                <c:pt idx="22855">
                  <c:v>0</c:v>
                </c:pt>
                <c:pt idx="22856">
                  <c:v>0</c:v>
                </c:pt>
                <c:pt idx="22857">
                  <c:v>0</c:v>
                </c:pt>
                <c:pt idx="22858">
                  <c:v>0</c:v>
                </c:pt>
                <c:pt idx="22859">
                  <c:v>0</c:v>
                </c:pt>
                <c:pt idx="22860">
                  <c:v>0</c:v>
                </c:pt>
                <c:pt idx="22861">
                  <c:v>0</c:v>
                </c:pt>
                <c:pt idx="22862">
                  <c:v>0</c:v>
                </c:pt>
                <c:pt idx="22863">
                  <c:v>0</c:v>
                </c:pt>
                <c:pt idx="22864">
                  <c:v>0</c:v>
                </c:pt>
                <c:pt idx="22865">
                  <c:v>0</c:v>
                </c:pt>
                <c:pt idx="22866">
                  <c:v>0</c:v>
                </c:pt>
                <c:pt idx="22867">
                  <c:v>0</c:v>
                </c:pt>
                <c:pt idx="22868">
                  <c:v>0</c:v>
                </c:pt>
                <c:pt idx="22869">
                  <c:v>0</c:v>
                </c:pt>
                <c:pt idx="22870">
                  <c:v>0</c:v>
                </c:pt>
                <c:pt idx="22871">
                  <c:v>0</c:v>
                </c:pt>
                <c:pt idx="22872">
                  <c:v>0</c:v>
                </c:pt>
                <c:pt idx="22873">
                  <c:v>0</c:v>
                </c:pt>
                <c:pt idx="22874">
                  <c:v>0</c:v>
                </c:pt>
                <c:pt idx="22875">
                  <c:v>0</c:v>
                </c:pt>
                <c:pt idx="22876">
                  <c:v>0</c:v>
                </c:pt>
                <c:pt idx="22877">
                  <c:v>0</c:v>
                </c:pt>
                <c:pt idx="22878">
                  <c:v>0</c:v>
                </c:pt>
                <c:pt idx="22879">
                  <c:v>0</c:v>
                </c:pt>
                <c:pt idx="22880">
                  <c:v>0</c:v>
                </c:pt>
                <c:pt idx="22881">
                  <c:v>0</c:v>
                </c:pt>
                <c:pt idx="22882">
                  <c:v>0</c:v>
                </c:pt>
                <c:pt idx="22883">
                  <c:v>0</c:v>
                </c:pt>
                <c:pt idx="22884">
                  <c:v>0</c:v>
                </c:pt>
                <c:pt idx="22885">
                  <c:v>0</c:v>
                </c:pt>
                <c:pt idx="22886">
                  <c:v>0</c:v>
                </c:pt>
                <c:pt idx="22887">
                  <c:v>0</c:v>
                </c:pt>
                <c:pt idx="22888">
                  <c:v>0</c:v>
                </c:pt>
                <c:pt idx="22889">
                  <c:v>0</c:v>
                </c:pt>
                <c:pt idx="22890">
                  <c:v>0</c:v>
                </c:pt>
                <c:pt idx="22891">
                  <c:v>0</c:v>
                </c:pt>
                <c:pt idx="22892">
                  <c:v>0</c:v>
                </c:pt>
                <c:pt idx="22893">
                  <c:v>0</c:v>
                </c:pt>
                <c:pt idx="22894">
                  <c:v>0</c:v>
                </c:pt>
                <c:pt idx="22895">
                  <c:v>0</c:v>
                </c:pt>
                <c:pt idx="22896">
                  <c:v>0</c:v>
                </c:pt>
                <c:pt idx="22897">
                  <c:v>0</c:v>
                </c:pt>
                <c:pt idx="22898">
                  <c:v>0</c:v>
                </c:pt>
                <c:pt idx="22899">
                  <c:v>0</c:v>
                </c:pt>
                <c:pt idx="22900">
                  <c:v>0</c:v>
                </c:pt>
                <c:pt idx="22901">
                  <c:v>0</c:v>
                </c:pt>
                <c:pt idx="22902">
                  <c:v>0</c:v>
                </c:pt>
                <c:pt idx="22903">
                  <c:v>0</c:v>
                </c:pt>
                <c:pt idx="22904">
                  <c:v>0</c:v>
                </c:pt>
                <c:pt idx="22905">
                  <c:v>0</c:v>
                </c:pt>
                <c:pt idx="22906">
                  <c:v>0</c:v>
                </c:pt>
                <c:pt idx="22907">
                  <c:v>0</c:v>
                </c:pt>
                <c:pt idx="22908">
                  <c:v>0</c:v>
                </c:pt>
                <c:pt idx="22909">
                  <c:v>0</c:v>
                </c:pt>
                <c:pt idx="22910">
                  <c:v>0</c:v>
                </c:pt>
                <c:pt idx="22911">
                  <c:v>0</c:v>
                </c:pt>
                <c:pt idx="22912">
                  <c:v>0</c:v>
                </c:pt>
                <c:pt idx="22913">
                  <c:v>0</c:v>
                </c:pt>
                <c:pt idx="22914">
                  <c:v>0</c:v>
                </c:pt>
                <c:pt idx="22915">
                  <c:v>0</c:v>
                </c:pt>
                <c:pt idx="22916">
                  <c:v>0</c:v>
                </c:pt>
                <c:pt idx="22917">
                  <c:v>0</c:v>
                </c:pt>
                <c:pt idx="22918">
                  <c:v>0</c:v>
                </c:pt>
                <c:pt idx="22919">
                  <c:v>0</c:v>
                </c:pt>
                <c:pt idx="22920">
                  <c:v>0</c:v>
                </c:pt>
                <c:pt idx="22921">
                  <c:v>0</c:v>
                </c:pt>
                <c:pt idx="22922">
                  <c:v>0</c:v>
                </c:pt>
                <c:pt idx="22923">
                  <c:v>0</c:v>
                </c:pt>
                <c:pt idx="22924">
                  <c:v>0</c:v>
                </c:pt>
                <c:pt idx="22925">
                  <c:v>0</c:v>
                </c:pt>
                <c:pt idx="22926">
                  <c:v>0</c:v>
                </c:pt>
                <c:pt idx="22927">
                  <c:v>0</c:v>
                </c:pt>
                <c:pt idx="22928">
                  <c:v>0</c:v>
                </c:pt>
                <c:pt idx="22929">
                  <c:v>0</c:v>
                </c:pt>
                <c:pt idx="22930">
                  <c:v>0</c:v>
                </c:pt>
                <c:pt idx="22931">
                  <c:v>0</c:v>
                </c:pt>
                <c:pt idx="22932">
                  <c:v>0</c:v>
                </c:pt>
                <c:pt idx="22933">
                  <c:v>0</c:v>
                </c:pt>
                <c:pt idx="22934">
                  <c:v>0</c:v>
                </c:pt>
                <c:pt idx="22935">
                  <c:v>0</c:v>
                </c:pt>
                <c:pt idx="22936">
                  <c:v>0</c:v>
                </c:pt>
                <c:pt idx="22937">
                  <c:v>0</c:v>
                </c:pt>
                <c:pt idx="22938">
                  <c:v>0</c:v>
                </c:pt>
                <c:pt idx="22939">
                  <c:v>0</c:v>
                </c:pt>
                <c:pt idx="22940">
                  <c:v>0</c:v>
                </c:pt>
                <c:pt idx="22941">
                  <c:v>0</c:v>
                </c:pt>
                <c:pt idx="22942">
                  <c:v>0</c:v>
                </c:pt>
                <c:pt idx="22943">
                  <c:v>0</c:v>
                </c:pt>
                <c:pt idx="22944">
                  <c:v>0</c:v>
                </c:pt>
                <c:pt idx="22945">
                  <c:v>0</c:v>
                </c:pt>
                <c:pt idx="22946">
                  <c:v>0</c:v>
                </c:pt>
                <c:pt idx="22947">
                  <c:v>0</c:v>
                </c:pt>
                <c:pt idx="22948">
                  <c:v>0</c:v>
                </c:pt>
                <c:pt idx="22949">
                  <c:v>0</c:v>
                </c:pt>
                <c:pt idx="22950">
                  <c:v>0</c:v>
                </c:pt>
                <c:pt idx="22951">
                  <c:v>0</c:v>
                </c:pt>
                <c:pt idx="22952">
                  <c:v>0</c:v>
                </c:pt>
                <c:pt idx="22953">
                  <c:v>0</c:v>
                </c:pt>
                <c:pt idx="22954">
                  <c:v>0</c:v>
                </c:pt>
                <c:pt idx="22955">
                  <c:v>0</c:v>
                </c:pt>
                <c:pt idx="22956">
                  <c:v>0</c:v>
                </c:pt>
                <c:pt idx="22957">
                  <c:v>0</c:v>
                </c:pt>
                <c:pt idx="22958">
                  <c:v>0</c:v>
                </c:pt>
                <c:pt idx="22959">
                  <c:v>0</c:v>
                </c:pt>
                <c:pt idx="22960">
                  <c:v>0</c:v>
                </c:pt>
                <c:pt idx="22961">
                  <c:v>0</c:v>
                </c:pt>
                <c:pt idx="22962">
                  <c:v>0</c:v>
                </c:pt>
                <c:pt idx="22963">
                  <c:v>0</c:v>
                </c:pt>
                <c:pt idx="22964">
                  <c:v>0</c:v>
                </c:pt>
                <c:pt idx="22965">
                  <c:v>0</c:v>
                </c:pt>
                <c:pt idx="22966">
                  <c:v>0</c:v>
                </c:pt>
                <c:pt idx="22967">
                  <c:v>0</c:v>
                </c:pt>
                <c:pt idx="22968">
                  <c:v>0</c:v>
                </c:pt>
                <c:pt idx="22969">
                  <c:v>0</c:v>
                </c:pt>
                <c:pt idx="22970">
                  <c:v>0</c:v>
                </c:pt>
                <c:pt idx="22971">
                  <c:v>0</c:v>
                </c:pt>
                <c:pt idx="22972">
                  <c:v>0</c:v>
                </c:pt>
                <c:pt idx="22973">
                  <c:v>0</c:v>
                </c:pt>
                <c:pt idx="22974">
                  <c:v>0</c:v>
                </c:pt>
                <c:pt idx="22975">
                  <c:v>0</c:v>
                </c:pt>
                <c:pt idx="22976">
                  <c:v>0</c:v>
                </c:pt>
                <c:pt idx="22977">
                  <c:v>0</c:v>
                </c:pt>
                <c:pt idx="22978">
                  <c:v>0</c:v>
                </c:pt>
                <c:pt idx="22979">
                  <c:v>0</c:v>
                </c:pt>
                <c:pt idx="22980">
                  <c:v>0</c:v>
                </c:pt>
                <c:pt idx="22981">
                  <c:v>0</c:v>
                </c:pt>
                <c:pt idx="22982">
                  <c:v>0</c:v>
                </c:pt>
                <c:pt idx="22983">
                  <c:v>0</c:v>
                </c:pt>
                <c:pt idx="22984">
                  <c:v>0</c:v>
                </c:pt>
                <c:pt idx="22985">
                  <c:v>0</c:v>
                </c:pt>
                <c:pt idx="22986">
                  <c:v>0</c:v>
                </c:pt>
                <c:pt idx="22987">
                  <c:v>0</c:v>
                </c:pt>
                <c:pt idx="22988">
                  <c:v>0</c:v>
                </c:pt>
                <c:pt idx="22989">
                  <c:v>0</c:v>
                </c:pt>
                <c:pt idx="22990">
                  <c:v>0</c:v>
                </c:pt>
                <c:pt idx="22991">
                  <c:v>0</c:v>
                </c:pt>
                <c:pt idx="22992">
                  <c:v>0</c:v>
                </c:pt>
                <c:pt idx="22993">
                  <c:v>0</c:v>
                </c:pt>
                <c:pt idx="22994">
                  <c:v>0</c:v>
                </c:pt>
                <c:pt idx="22995">
                  <c:v>0</c:v>
                </c:pt>
                <c:pt idx="22996">
                  <c:v>0</c:v>
                </c:pt>
                <c:pt idx="22997">
                  <c:v>0</c:v>
                </c:pt>
                <c:pt idx="22998">
                  <c:v>0</c:v>
                </c:pt>
                <c:pt idx="22999">
                  <c:v>0</c:v>
                </c:pt>
                <c:pt idx="23000">
                  <c:v>0</c:v>
                </c:pt>
                <c:pt idx="23001">
                  <c:v>0</c:v>
                </c:pt>
                <c:pt idx="23002">
                  <c:v>0</c:v>
                </c:pt>
                <c:pt idx="23003">
                  <c:v>0</c:v>
                </c:pt>
                <c:pt idx="23004">
                  <c:v>0</c:v>
                </c:pt>
                <c:pt idx="23005">
                  <c:v>0</c:v>
                </c:pt>
                <c:pt idx="23006">
                  <c:v>0</c:v>
                </c:pt>
                <c:pt idx="23007">
                  <c:v>0</c:v>
                </c:pt>
                <c:pt idx="23008">
                  <c:v>0</c:v>
                </c:pt>
                <c:pt idx="23009">
                  <c:v>0</c:v>
                </c:pt>
                <c:pt idx="23010">
                  <c:v>0</c:v>
                </c:pt>
                <c:pt idx="23011">
                  <c:v>0</c:v>
                </c:pt>
                <c:pt idx="23012">
                  <c:v>0</c:v>
                </c:pt>
                <c:pt idx="23013">
                  <c:v>0</c:v>
                </c:pt>
                <c:pt idx="23014">
                  <c:v>0</c:v>
                </c:pt>
                <c:pt idx="23015">
                  <c:v>0</c:v>
                </c:pt>
                <c:pt idx="23016">
                  <c:v>0</c:v>
                </c:pt>
                <c:pt idx="23017">
                  <c:v>0</c:v>
                </c:pt>
                <c:pt idx="23018">
                  <c:v>0</c:v>
                </c:pt>
                <c:pt idx="23019">
                  <c:v>0</c:v>
                </c:pt>
                <c:pt idx="23020">
                  <c:v>0</c:v>
                </c:pt>
                <c:pt idx="23021">
                  <c:v>0</c:v>
                </c:pt>
                <c:pt idx="23022">
                  <c:v>0</c:v>
                </c:pt>
                <c:pt idx="23023">
                  <c:v>0</c:v>
                </c:pt>
                <c:pt idx="23024">
                  <c:v>0</c:v>
                </c:pt>
                <c:pt idx="23025">
                  <c:v>0</c:v>
                </c:pt>
                <c:pt idx="23026">
                  <c:v>0</c:v>
                </c:pt>
                <c:pt idx="23027">
                  <c:v>0</c:v>
                </c:pt>
                <c:pt idx="23028">
                  <c:v>0</c:v>
                </c:pt>
                <c:pt idx="23029">
                  <c:v>0</c:v>
                </c:pt>
                <c:pt idx="23030">
                  <c:v>0</c:v>
                </c:pt>
                <c:pt idx="23031">
                  <c:v>0</c:v>
                </c:pt>
                <c:pt idx="23032">
                  <c:v>0</c:v>
                </c:pt>
                <c:pt idx="23033">
                  <c:v>0</c:v>
                </c:pt>
                <c:pt idx="23034">
                  <c:v>0</c:v>
                </c:pt>
                <c:pt idx="23035">
                  <c:v>0</c:v>
                </c:pt>
                <c:pt idx="23036">
                  <c:v>0</c:v>
                </c:pt>
                <c:pt idx="23037">
                  <c:v>0</c:v>
                </c:pt>
                <c:pt idx="23038">
                  <c:v>0</c:v>
                </c:pt>
                <c:pt idx="23039">
                  <c:v>0</c:v>
                </c:pt>
                <c:pt idx="23040">
                  <c:v>0</c:v>
                </c:pt>
                <c:pt idx="23041">
                  <c:v>0</c:v>
                </c:pt>
                <c:pt idx="23042">
                  <c:v>0</c:v>
                </c:pt>
                <c:pt idx="23043">
                  <c:v>0</c:v>
                </c:pt>
                <c:pt idx="23044">
                  <c:v>0</c:v>
                </c:pt>
                <c:pt idx="23045">
                  <c:v>0</c:v>
                </c:pt>
                <c:pt idx="23046">
                  <c:v>0</c:v>
                </c:pt>
                <c:pt idx="23047">
                  <c:v>0</c:v>
                </c:pt>
                <c:pt idx="23048">
                  <c:v>0</c:v>
                </c:pt>
                <c:pt idx="23049">
                  <c:v>0</c:v>
                </c:pt>
                <c:pt idx="23050">
                  <c:v>0</c:v>
                </c:pt>
                <c:pt idx="23051">
                  <c:v>0</c:v>
                </c:pt>
                <c:pt idx="23052">
                  <c:v>0</c:v>
                </c:pt>
                <c:pt idx="23053">
                  <c:v>0</c:v>
                </c:pt>
                <c:pt idx="23054">
                  <c:v>0</c:v>
                </c:pt>
                <c:pt idx="23055">
                  <c:v>0</c:v>
                </c:pt>
                <c:pt idx="23056">
                  <c:v>0</c:v>
                </c:pt>
                <c:pt idx="23057">
                  <c:v>0</c:v>
                </c:pt>
                <c:pt idx="23058">
                  <c:v>0</c:v>
                </c:pt>
                <c:pt idx="23059">
                  <c:v>0</c:v>
                </c:pt>
                <c:pt idx="23060">
                  <c:v>0</c:v>
                </c:pt>
                <c:pt idx="23061">
                  <c:v>0</c:v>
                </c:pt>
                <c:pt idx="23062">
                  <c:v>0</c:v>
                </c:pt>
                <c:pt idx="23063">
                  <c:v>0</c:v>
                </c:pt>
                <c:pt idx="23064">
                  <c:v>0</c:v>
                </c:pt>
                <c:pt idx="23065">
                  <c:v>0</c:v>
                </c:pt>
                <c:pt idx="23066">
                  <c:v>0</c:v>
                </c:pt>
                <c:pt idx="23067">
                  <c:v>0</c:v>
                </c:pt>
                <c:pt idx="23068">
                  <c:v>0</c:v>
                </c:pt>
                <c:pt idx="23069">
                  <c:v>0</c:v>
                </c:pt>
                <c:pt idx="23070">
                  <c:v>0</c:v>
                </c:pt>
                <c:pt idx="23071">
                  <c:v>0</c:v>
                </c:pt>
                <c:pt idx="23072">
                  <c:v>0</c:v>
                </c:pt>
                <c:pt idx="23073">
                  <c:v>0</c:v>
                </c:pt>
                <c:pt idx="23074">
                  <c:v>0</c:v>
                </c:pt>
                <c:pt idx="23075">
                  <c:v>0</c:v>
                </c:pt>
                <c:pt idx="23076">
                  <c:v>0</c:v>
                </c:pt>
                <c:pt idx="23077">
                  <c:v>0</c:v>
                </c:pt>
                <c:pt idx="23078">
                  <c:v>0</c:v>
                </c:pt>
                <c:pt idx="23079">
                  <c:v>0</c:v>
                </c:pt>
                <c:pt idx="23080">
                  <c:v>0</c:v>
                </c:pt>
                <c:pt idx="23081">
                  <c:v>0</c:v>
                </c:pt>
                <c:pt idx="23082">
                  <c:v>0</c:v>
                </c:pt>
                <c:pt idx="23083">
                  <c:v>0</c:v>
                </c:pt>
                <c:pt idx="23084">
                  <c:v>0</c:v>
                </c:pt>
                <c:pt idx="23085">
                  <c:v>0</c:v>
                </c:pt>
                <c:pt idx="23086">
                  <c:v>0</c:v>
                </c:pt>
                <c:pt idx="23087">
                  <c:v>0</c:v>
                </c:pt>
                <c:pt idx="23088">
                  <c:v>0</c:v>
                </c:pt>
                <c:pt idx="23089">
                  <c:v>0</c:v>
                </c:pt>
                <c:pt idx="23090">
                  <c:v>0</c:v>
                </c:pt>
                <c:pt idx="23091">
                  <c:v>0</c:v>
                </c:pt>
                <c:pt idx="23092">
                  <c:v>0</c:v>
                </c:pt>
                <c:pt idx="23093">
                  <c:v>0</c:v>
                </c:pt>
                <c:pt idx="23094">
                  <c:v>0</c:v>
                </c:pt>
                <c:pt idx="23095">
                  <c:v>0</c:v>
                </c:pt>
                <c:pt idx="23096">
                  <c:v>0</c:v>
                </c:pt>
                <c:pt idx="23097">
                  <c:v>0</c:v>
                </c:pt>
                <c:pt idx="23098">
                  <c:v>0</c:v>
                </c:pt>
                <c:pt idx="23099">
                  <c:v>0</c:v>
                </c:pt>
                <c:pt idx="23100">
                  <c:v>0</c:v>
                </c:pt>
                <c:pt idx="23101">
                  <c:v>0</c:v>
                </c:pt>
                <c:pt idx="23102">
                  <c:v>0</c:v>
                </c:pt>
                <c:pt idx="23103">
                  <c:v>0</c:v>
                </c:pt>
                <c:pt idx="23104">
                  <c:v>0</c:v>
                </c:pt>
                <c:pt idx="23105">
                  <c:v>0</c:v>
                </c:pt>
                <c:pt idx="23106">
                  <c:v>0</c:v>
                </c:pt>
                <c:pt idx="23107">
                  <c:v>0</c:v>
                </c:pt>
                <c:pt idx="23108">
                  <c:v>0</c:v>
                </c:pt>
                <c:pt idx="23109">
                  <c:v>0</c:v>
                </c:pt>
                <c:pt idx="23110">
                  <c:v>0</c:v>
                </c:pt>
                <c:pt idx="23111">
                  <c:v>0</c:v>
                </c:pt>
                <c:pt idx="23112">
                  <c:v>0</c:v>
                </c:pt>
                <c:pt idx="23113">
                  <c:v>0</c:v>
                </c:pt>
                <c:pt idx="23114">
                  <c:v>0</c:v>
                </c:pt>
                <c:pt idx="23115">
                  <c:v>0</c:v>
                </c:pt>
                <c:pt idx="23116">
                  <c:v>0</c:v>
                </c:pt>
                <c:pt idx="23117">
                  <c:v>0</c:v>
                </c:pt>
                <c:pt idx="23118">
                  <c:v>0</c:v>
                </c:pt>
                <c:pt idx="23119">
                  <c:v>0</c:v>
                </c:pt>
                <c:pt idx="23120">
                  <c:v>0</c:v>
                </c:pt>
                <c:pt idx="23121">
                  <c:v>0</c:v>
                </c:pt>
                <c:pt idx="23122">
                  <c:v>0</c:v>
                </c:pt>
                <c:pt idx="23123">
                  <c:v>0</c:v>
                </c:pt>
                <c:pt idx="23124">
                  <c:v>0</c:v>
                </c:pt>
                <c:pt idx="23125">
                  <c:v>0</c:v>
                </c:pt>
                <c:pt idx="23126">
                  <c:v>0</c:v>
                </c:pt>
                <c:pt idx="23127">
                  <c:v>0</c:v>
                </c:pt>
                <c:pt idx="23128">
                  <c:v>0</c:v>
                </c:pt>
                <c:pt idx="23129">
                  <c:v>0</c:v>
                </c:pt>
                <c:pt idx="23130">
                  <c:v>0</c:v>
                </c:pt>
                <c:pt idx="23131">
                  <c:v>0</c:v>
                </c:pt>
                <c:pt idx="23132">
                  <c:v>0</c:v>
                </c:pt>
                <c:pt idx="23133">
                  <c:v>0</c:v>
                </c:pt>
                <c:pt idx="23134">
                  <c:v>0</c:v>
                </c:pt>
                <c:pt idx="23135">
                  <c:v>0</c:v>
                </c:pt>
                <c:pt idx="23136">
                  <c:v>0</c:v>
                </c:pt>
                <c:pt idx="23137">
                  <c:v>0</c:v>
                </c:pt>
                <c:pt idx="23138">
                  <c:v>0</c:v>
                </c:pt>
                <c:pt idx="23139">
                  <c:v>0</c:v>
                </c:pt>
                <c:pt idx="23140">
                  <c:v>0</c:v>
                </c:pt>
                <c:pt idx="23141">
                  <c:v>0</c:v>
                </c:pt>
                <c:pt idx="23142">
                  <c:v>0</c:v>
                </c:pt>
                <c:pt idx="23143">
                  <c:v>0</c:v>
                </c:pt>
                <c:pt idx="23144">
                  <c:v>0</c:v>
                </c:pt>
                <c:pt idx="23145">
                  <c:v>0</c:v>
                </c:pt>
                <c:pt idx="23146">
                  <c:v>0</c:v>
                </c:pt>
                <c:pt idx="23147">
                  <c:v>0</c:v>
                </c:pt>
                <c:pt idx="23148">
                  <c:v>0</c:v>
                </c:pt>
                <c:pt idx="23149">
                  <c:v>0</c:v>
                </c:pt>
                <c:pt idx="23150">
                  <c:v>0</c:v>
                </c:pt>
                <c:pt idx="23151">
                  <c:v>0</c:v>
                </c:pt>
                <c:pt idx="23152">
                  <c:v>0</c:v>
                </c:pt>
                <c:pt idx="23153">
                  <c:v>0</c:v>
                </c:pt>
                <c:pt idx="23154">
                  <c:v>0</c:v>
                </c:pt>
                <c:pt idx="23155">
                  <c:v>0</c:v>
                </c:pt>
                <c:pt idx="23156">
                  <c:v>0</c:v>
                </c:pt>
                <c:pt idx="23157">
                  <c:v>0</c:v>
                </c:pt>
                <c:pt idx="23158">
                  <c:v>0</c:v>
                </c:pt>
                <c:pt idx="23159">
                  <c:v>0</c:v>
                </c:pt>
                <c:pt idx="23160">
                  <c:v>0</c:v>
                </c:pt>
                <c:pt idx="23161">
                  <c:v>0</c:v>
                </c:pt>
                <c:pt idx="23162">
                  <c:v>0</c:v>
                </c:pt>
                <c:pt idx="23163">
                  <c:v>0</c:v>
                </c:pt>
                <c:pt idx="23164">
                  <c:v>0</c:v>
                </c:pt>
                <c:pt idx="23165">
                  <c:v>0</c:v>
                </c:pt>
                <c:pt idx="23166">
                  <c:v>0</c:v>
                </c:pt>
                <c:pt idx="23167">
                  <c:v>0</c:v>
                </c:pt>
                <c:pt idx="23168">
                  <c:v>0</c:v>
                </c:pt>
                <c:pt idx="23169">
                  <c:v>0</c:v>
                </c:pt>
                <c:pt idx="23170">
                  <c:v>0</c:v>
                </c:pt>
                <c:pt idx="23171">
                  <c:v>0</c:v>
                </c:pt>
                <c:pt idx="23172">
                  <c:v>0</c:v>
                </c:pt>
                <c:pt idx="23173">
                  <c:v>0</c:v>
                </c:pt>
                <c:pt idx="23174">
                  <c:v>0</c:v>
                </c:pt>
                <c:pt idx="23175">
                  <c:v>0</c:v>
                </c:pt>
                <c:pt idx="23176">
                  <c:v>0</c:v>
                </c:pt>
                <c:pt idx="23177">
                  <c:v>0</c:v>
                </c:pt>
                <c:pt idx="23178">
                  <c:v>0</c:v>
                </c:pt>
                <c:pt idx="23179">
                  <c:v>0</c:v>
                </c:pt>
                <c:pt idx="23180">
                  <c:v>0</c:v>
                </c:pt>
                <c:pt idx="23181">
                  <c:v>0</c:v>
                </c:pt>
                <c:pt idx="23182">
                  <c:v>0</c:v>
                </c:pt>
                <c:pt idx="23183">
                  <c:v>0</c:v>
                </c:pt>
                <c:pt idx="23184">
                  <c:v>0</c:v>
                </c:pt>
                <c:pt idx="23185">
                  <c:v>0</c:v>
                </c:pt>
                <c:pt idx="23186">
                  <c:v>0</c:v>
                </c:pt>
                <c:pt idx="23187">
                  <c:v>0</c:v>
                </c:pt>
                <c:pt idx="23188">
                  <c:v>0</c:v>
                </c:pt>
                <c:pt idx="23189">
                  <c:v>0</c:v>
                </c:pt>
                <c:pt idx="23190">
                  <c:v>0</c:v>
                </c:pt>
                <c:pt idx="23191">
                  <c:v>0</c:v>
                </c:pt>
                <c:pt idx="23192">
                  <c:v>0</c:v>
                </c:pt>
                <c:pt idx="23193">
                  <c:v>0</c:v>
                </c:pt>
                <c:pt idx="23194">
                  <c:v>0</c:v>
                </c:pt>
                <c:pt idx="23195">
                  <c:v>0</c:v>
                </c:pt>
                <c:pt idx="23196">
                  <c:v>0</c:v>
                </c:pt>
                <c:pt idx="23197">
                  <c:v>0</c:v>
                </c:pt>
                <c:pt idx="23198">
                  <c:v>0</c:v>
                </c:pt>
                <c:pt idx="23199">
                  <c:v>0</c:v>
                </c:pt>
                <c:pt idx="23200">
                  <c:v>0</c:v>
                </c:pt>
                <c:pt idx="23201">
                  <c:v>0</c:v>
                </c:pt>
                <c:pt idx="23202">
                  <c:v>0</c:v>
                </c:pt>
                <c:pt idx="23203">
                  <c:v>0</c:v>
                </c:pt>
                <c:pt idx="23204">
                  <c:v>0</c:v>
                </c:pt>
                <c:pt idx="23205">
                  <c:v>0</c:v>
                </c:pt>
                <c:pt idx="23206">
                  <c:v>0</c:v>
                </c:pt>
                <c:pt idx="23207">
                  <c:v>0</c:v>
                </c:pt>
                <c:pt idx="23208">
                  <c:v>0</c:v>
                </c:pt>
                <c:pt idx="23209">
                  <c:v>0</c:v>
                </c:pt>
                <c:pt idx="23210">
                  <c:v>0</c:v>
                </c:pt>
                <c:pt idx="23211">
                  <c:v>0</c:v>
                </c:pt>
                <c:pt idx="23212">
                  <c:v>0</c:v>
                </c:pt>
                <c:pt idx="23213">
                  <c:v>0</c:v>
                </c:pt>
                <c:pt idx="23214">
                  <c:v>0</c:v>
                </c:pt>
                <c:pt idx="23215">
                  <c:v>0</c:v>
                </c:pt>
                <c:pt idx="23216">
                  <c:v>0</c:v>
                </c:pt>
                <c:pt idx="23217">
                  <c:v>0</c:v>
                </c:pt>
                <c:pt idx="23218">
                  <c:v>0</c:v>
                </c:pt>
                <c:pt idx="23219">
                  <c:v>0</c:v>
                </c:pt>
                <c:pt idx="23220">
                  <c:v>0</c:v>
                </c:pt>
                <c:pt idx="23221">
                  <c:v>0</c:v>
                </c:pt>
                <c:pt idx="23222">
                  <c:v>0</c:v>
                </c:pt>
                <c:pt idx="23223">
                  <c:v>0</c:v>
                </c:pt>
                <c:pt idx="23224">
                  <c:v>0</c:v>
                </c:pt>
                <c:pt idx="23225">
                  <c:v>0</c:v>
                </c:pt>
                <c:pt idx="23226">
                  <c:v>0</c:v>
                </c:pt>
                <c:pt idx="23227">
                  <c:v>0</c:v>
                </c:pt>
                <c:pt idx="23228">
                  <c:v>0</c:v>
                </c:pt>
                <c:pt idx="23229">
                  <c:v>0</c:v>
                </c:pt>
                <c:pt idx="23230">
                  <c:v>0</c:v>
                </c:pt>
                <c:pt idx="23231">
                  <c:v>0</c:v>
                </c:pt>
                <c:pt idx="23232">
                  <c:v>0</c:v>
                </c:pt>
                <c:pt idx="23233">
                  <c:v>0</c:v>
                </c:pt>
                <c:pt idx="23234">
                  <c:v>0</c:v>
                </c:pt>
                <c:pt idx="23235">
                  <c:v>0</c:v>
                </c:pt>
                <c:pt idx="23236">
                  <c:v>0</c:v>
                </c:pt>
                <c:pt idx="23237">
                  <c:v>0</c:v>
                </c:pt>
                <c:pt idx="23238">
                  <c:v>0</c:v>
                </c:pt>
                <c:pt idx="23239">
                  <c:v>0</c:v>
                </c:pt>
                <c:pt idx="23240">
                  <c:v>0</c:v>
                </c:pt>
                <c:pt idx="23241">
                  <c:v>0</c:v>
                </c:pt>
                <c:pt idx="23242">
                  <c:v>0</c:v>
                </c:pt>
                <c:pt idx="23243">
                  <c:v>0</c:v>
                </c:pt>
                <c:pt idx="23244">
                  <c:v>0</c:v>
                </c:pt>
                <c:pt idx="23245">
                  <c:v>0</c:v>
                </c:pt>
                <c:pt idx="23246">
                  <c:v>0</c:v>
                </c:pt>
                <c:pt idx="23247">
                  <c:v>0</c:v>
                </c:pt>
                <c:pt idx="23248">
                  <c:v>0</c:v>
                </c:pt>
                <c:pt idx="23249">
                  <c:v>0</c:v>
                </c:pt>
                <c:pt idx="23250">
                  <c:v>0</c:v>
                </c:pt>
                <c:pt idx="23251">
                  <c:v>0</c:v>
                </c:pt>
                <c:pt idx="23252">
                  <c:v>0</c:v>
                </c:pt>
                <c:pt idx="23253">
                  <c:v>0</c:v>
                </c:pt>
                <c:pt idx="23254">
                  <c:v>0</c:v>
                </c:pt>
                <c:pt idx="23255">
                  <c:v>0</c:v>
                </c:pt>
                <c:pt idx="23256">
                  <c:v>0</c:v>
                </c:pt>
                <c:pt idx="23257">
                  <c:v>0</c:v>
                </c:pt>
                <c:pt idx="23258">
                  <c:v>0</c:v>
                </c:pt>
                <c:pt idx="23259">
                  <c:v>0</c:v>
                </c:pt>
                <c:pt idx="23260">
                  <c:v>0</c:v>
                </c:pt>
                <c:pt idx="23261">
                  <c:v>0</c:v>
                </c:pt>
                <c:pt idx="23262">
                  <c:v>0</c:v>
                </c:pt>
                <c:pt idx="23263">
                  <c:v>0</c:v>
                </c:pt>
                <c:pt idx="23264">
                  <c:v>0</c:v>
                </c:pt>
                <c:pt idx="23265">
                  <c:v>0</c:v>
                </c:pt>
                <c:pt idx="23266">
                  <c:v>0</c:v>
                </c:pt>
                <c:pt idx="23267">
                  <c:v>0</c:v>
                </c:pt>
                <c:pt idx="23268">
                  <c:v>0</c:v>
                </c:pt>
                <c:pt idx="23269">
                  <c:v>0</c:v>
                </c:pt>
                <c:pt idx="23270">
                  <c:v>0</c:v>
                </c:pt>
                <c:pt idx="23271">
                  <c:v>0</c:v>
                </c:pt>
                <c:pt idx="23272">
                  <c:v>0</c:v>
                </c:pt>
                <c:pt idx="23273">
                  <c:v>0</c:v>
                </c:pt>
                <c:pt idx="23274">
                  <c:v>0</c:v>
                </c:pt>
                <c:pt idx="23275">
                  <c:v>0</c:v>
                </c:pt>
                <c:pt idx="23276">
                  <c:v>0</c:v>
                </c:pt>
                <c:pt idx="23277">
                  <c:v>0</c:v>
                </c:pt>
                <c:pt idx="23278">
                  <c:v>0</c:v>
                </c:pt>
                <c:pt idx="23279">
                  <c:v>0</c:v>
                </c:pt>
                <c:pt idx="23280">
                  <c:v>0</c:v>
                </c:pt>
                <c:pt idx="23281">
                  <c:v>0</c:v>
                </c:pt>
                <c:pt idx="23282">
                  <c:v>0</c:v>
                </c:pt>
                <c:pt idx="23283">
                  <c:v>0</c:v>
                </c:pt>
                <c:pt idx="23284">
                  <c:v>0</c:v>
                </c:pt>
                <c:pt idx="23285">
                  <c:v>0</c:v>
                </c:pt>
                <c:pt idx="23286">
                  <c:v>0</c:v>
                </c:pt>
                <c:pt idx="23287">
                  <c:v>0</c:v>
                </c:pt>
                <c:pt idx="23288">
                  <c:v>0</c:v>
                </c:pt>
                <c:pt idx="23289">
                  <c:v>0</c:v>
                </c:pt>
                <c:pt idx="23290">
                  <c:v>0</c:v>
                </c:pt>
                <c:pt idx="23291">
                  <c:v>0</c:v>
                </c:pt>
                <c:pt idx="23292">
                  <c:v>0</c:v>
                </c:pt>
                <c:pt idx="23293">
                  <c:v>0</c:v>
                </c:pt>
                <c:pt idx="23294">
                  <c:v>0</c:v>
                </c:pt>
                <c:pt idx="23295">
                  <c:v>0</c:v>
                </c:pt>
                <c:pt idx="23296">
                  <c:v>0</c:v>
                </c:pt>
                <c:pt idx="23297">
                  <c:v>0</c:v>
                </c:pt>
                <c:pt idx="23298">
                  <c:v>0</c:v>
                </c:pt>
                <c:pt idx="23299">
                  <c:v>0</c:v>
                </c:pt>
                <c:pt idx="23300">
                  <c:v>0</c:v>
                </c:pt>
                <c:pt idx="23301">
                  <c:v>0</c:v>
                </c:pt>
                <c:pt idx="23302">
                  <c:v>0</c:v>
                </c:pt>
                <c:pt idx="23303">
                  <c:v>0</c:v>
                </c:pt>
                <c:pt idx="23304">
                  <c:v>0</c:v>
                </c:pt>
                <c:pt idx="23305">
                  <c:v>0</c:v>
                </c:pt>
                <c:pt idx="23306">
                  <c:v>0</c:v>
                </c:pt>
                <c:pt idx="23307">
                  <c:v>0</c:v>
                </c:pt>
                <c:pt idx="23308">
                  <c:v>0</c:v>
                </c:pt>
                <c:pt idx="23309">
                  <c:v>0</c:v>
                </c:pt>
                <c:pt idx="23310">
                  <c:v>0</c:v>
                </c:pt>
                <c:pt idx="23311">
                  <c:v>0</c:v>
                </c:pt>
                <c:pt idx="23312">
                  <c:v>0</c:v>
                </c:pt>
                <c:pt idx="23313">
                  <c:v>0</c:v>
                </c:pt>
                <c:pt idx="23314">
                  <c:v>0</c:v>
                </c:pt>
                <c:pt idx="23315">
                  <c:v>0</c:v>
                </c:pt>
                <c:pt idx="23316">
                  <c:v>0</c:v>
                </c:pt>
                <c:pt idx="23317">
                  <c:v>0</c:v>
                </c:pt>
                <c:pt idx="23318">
                  <c:v>0</c:v>
                </c:pt>
                <c:pt idx="23319">
                  <c:v>0</c:v>
                </c:pt>
                <c:pt idx="23320">
                  <c:v>0</c:v>
                </c:pt>
                <c:pt idx="23321">
                  <c:v>0</c:v>
                </c:pt>
                <c:pt idx="23322">
                  <c:v>0</c:v>
                </c:pt>
                <c:pt idx="23323">
                  <c:v>0</c:v>
                </c:pt>
                <c:pt idx="23324">
                  <c:v>0</c:v>
                </c:pt>
                <c:pt idx="23325">
                  <c:v>0</c:v>
                </c:pt>
                <c:pt idx="23326">
                  <c:v>0</c:v>
                </c:pt>
                <c:pt idx="23327">
                  <c:v>0</c:v>
                </c:pt>
                <c:pt idx="23328">
                  <c:v>0</c:v>
                </c:pt>
                <c:pt idx="23329">
                  <c:v>0</c:v>
                </c:pt>
                <c:pt idx="23330">
                  <c:v>0</c:v>
                </c:pt>
                <c:pt idx="23331">
                  <c:v>0</c:v>
                </c:pt>
                <c:pt idx="23332">
                  <c:v>0</c:v>
                </c:pt>
                <c:pt idx="23333">
                  <c:v>0</c:v>
                </c:pt>
                <c:pt idx="23334">
                  <c:v>0</c:v>
                </c:pt>
                <c:pt idx="23335">
                  <c:v>0</c:v>
                </c:pt>
                <c:pt idx="23336">
                  <c:v>0</c:v>
                </c:pt>
                <c:pt idx="23337">
                  <c:v>0</c:v>
                </c:pt>
                <c:pt idx="23338">
                  <c:v>0</c:v>
                </c:pt>
                <c:pt idx="23339">
                  <c:v>0</c:v>
                </c:pt>
                <c:pt idx="23340">
                  <c:v>0</c:v>
                </c:pt>
                <c:pt idx="23341">
                  <c:v>0</c:v>
                </c:pt>
                <c:pt idx="23342">
                  <c:v>0</c:v>
                </c:pt>
                <c:pt idx="23343">
                  <c:v>0</c:v>
                </c:pt>
                <c:pt idx="23344">
                  <c:v>0</c:v>
                </c:pt>
                <c:pt idx="23345">
                  <c:v>0</c:v>
                </c:pt>
                <c:pt idx="23346">
                  <c:v>0</c:v>
                </c:pt>
                <c:pt idx="23347">
                  <c:v>0</c:v>
                </c:pt>
                <c:pt idx="23348">
                  <c:v>0</c:v>
                </c:pt>
                <c:pt idx="23349">
                  <c:v>0</c:v>
                </c:pt>
                <c:pt idx="23350">
                  <c:v>0</c:v>
                </c:pt>
                <c:pt idx="23351">
                  <c:v>0</c:v>
                </c:pt>
                <c:pt idx="23352">
                  <c:v>0</c:v>
                </c:pt>
                <c:pt idx="23353">
                  <c:v>0</c:v>
                </c:pt>
                <c:pt idx="23354">
                  <c:v>0</c:v>
                </c:pt>
                <c:pt idx="23355">
                  <c:v>0</c:v>
                </c:pt>
                <c:pt idx="23356">
                  <c:v>0</c:v>
                </c:pt>
                <c:pt idx="23357">
                  <c:v>0</c:v>
                </c:pt>
                <c:pt idx="23358">
                  <c:v>0</c:v>
                </c:pt>
                <c:pt idx="23359">
                  <c:v>0</c:v>
                </c:pt>
                <c:pt idx="23360">
                  <c:v>0</c:v>
                </c:pt>
                <c:pt idx="23361">
                  <c:v>0</c:v>
                </c:pt>
                <c:pt idx="23362">
                  <c:v>0</c:v>
                </c:pt>
                <c:pt idx="23363">
                  <c:v>0</c:v>
                </c:pt>
                <c:pt idx="23364">
                  <c:v>0</c:v>
                </c:pt>
                <c:pt idx="23365">
                  <c:v>0</c:v>
                </c:pt>
                <c:pt idx="23366">
                  <c:v>0</c:v>
                </c:pt>
                <c:pt idx="23367">
                  <c:v>0</c:v>
                </c:pt>
                <c:pt idx="23368">
                  <c:v>0</c:v>
                </c:pt>
                <c:pt idx="23369">
                  <c:v>0</c:v>
                </c:pt>
                <c:pt idx="23370">
                  <c:v>0</c:v>
                </c:pt>
                <c:pt idx="23371">
                  <c:v>0</c:v>
                </c:pt>
                <c:pt idx="23372">
                  <c:v>0</c:v>
                </c:pt>
                <c:pt idx="23373">
                  <c:v>0</c:v>
                </c:pt>
                <c:pt idx="23374">
                  <c:v>0</c:v>
                </c:pt>
                <c:pt idx="23375">
                  <c:v>0</c:v>
                </c:pt>
                <c:pt idx="23376">
                  <c:v>0</c:v>
                </c:pt>
                <c:pt idx="23377">
                  <c:v>0</c:v>
                </c:pt>
                <c:pt idx="23378">
                  <c:v>0</c:v>
                </c:pt>
                <c:pt idx="23379">
                  <c:v>0</c:v>
                </c:pt>
                <c:pt idx="23380">
                  <c:v>0</c:v>
                </c:pt>
                <c:pt idx="23381">
                  <c:v>0</c:v>
                </c:pt>
                <c:pt idx="23382">
                  <c:v>0</c:v>
                </c:pt>
                <c:pt idx="23383">
                  <c:v>0</c:v>
                </c:pt>
                <c:pt idx="23384">
                  <c:v>0</c:v>
                </c:pt>
                <c:pt idx="23385">
                  <c:v>0</c:v>
                </c:pt>
                <c:pt idx="23386">
                  <c:v>0</c:v>
                </c:pt>
                <c:pt idx="23387">
                  <c:v>0</c:v>
                </c:pt>
                <c:pt idx="23388">
                  <c:v>0</c:v>
                </c:pt>
                <c:pt idx="23389">
                  <c:v>0</c:v>
                </c:pt>
                <c:pt idx="23390">
                  <c:v>0</c:v>
                </c:pt>
                <c:pt idx="23391">
                  <c:v>0</c:v>
                </c:pt>
                <c:pt idx="23392">
                  <c:v>0</c:v>
                </c:pt>
                <c:pt idx="23393">
                  <c:v>0</c:v>
                </c:pt>
                <c:pt idx="23394">
                  <c:v>0</c:v>
                </c:pt>
                <c:pt idx="23395">
                  <c:v>0</c:v>
                </c:pt>
                <c:pt idx="23396">
                  <c:v>0</c:v>
                </c:pt>
                <c:pt idx="23397">
                  <c:v>0</c:v>
                </c:pt>
                <c:pt idx="23398">
                  <c:v>0</c:v>
                </c:pt>
                <c:pt idx="23399">
                  <c:v>0</c:v>
                </c:pt>
                <c:pt idx="23400">
                  <c:v>0</c:v>
                </c:pt>
                <c:pt idx="23401">
                  <c:v>0</c:v>
                </c:pt>
                <c:pt idx="23402">
                  <c:v>0</c:v>
                </c:pt>
                <c:pt idx="23403">
                  <c:v>0</c:v>
                </c:pt>
                <c:pt idx="23404">
                  <c:v>0</c:v>
                </c:pt>
                <c:pt idx="23405">
                  <c:v>0</c:v>
                </c:pt>
                <c:pt idx="23406">
                  <c:v>0</c:v>
                </c:pt>
                <c:pt idx="23407">
                  <c:v>0</c:v>
                </c:pt>
                <c:pt idx="23408">
                  <c:v>0</c:v>
                </c:pt>
                <c:pt idx="23409">
                  <c:v>0</c:v>
                </c:pt>
                <c:pt idx="23410">
                  <c:v>0</c:v>
                </c:pt>
                <c:pt idx="23411">
                  <c:v>0</c:v>
                </c:pt>
                <c:pt idx="23412">
                  <c:v>0</c:v>
                </c:pt>
                <c:pt idx="23413">
                  <c:v>0</c:v>
                </c:pt>
                <c:pt idx="23414">
                  <c:v>0</c:v>
                </c:pt>
                <c:pt idx="23415">
                  <c:v>0</c:v>
                </c:pt>
                <c:pt idx="23416">
                  <c:v>0</c:v>
                </c:pt>
                <c:pt idx="23417">
                  <c:v>0</c:v>
                </c:pt>
                <c:pt idx="23418">
                  <c:v>0</c:v>
                </c:pt>
                <c:pt idx="23419">
                  <c:v>0</c:v>
                </c:pt>
                <c:pt idx="23420">
                  <c:v>0</c:v>
                </c:pt>
                <c:pt idx="23421">
                  <c:v>0</c:v>
                </c:pt>
                <c:pt idx="23422">
                  <c:v>0</c:v>
                </c:pt>
                <c:pt idx="23423">
                  <c:v>0</c:v>
                </c:pt>
                <c:pt idx="23424">
                  <c:v>0</c:v>
                </c:pt>
                <c:pt idx="23425">
                  <c:v>0</c:v>
                </c:pt>
                <c:pt idx="23426">
                  <c:v>0</c:v>
                </c:pt>
                <c:pt idx="23427">
                  <c:v>0</c:v>
                </c:pt>
                <c:pt idx="23428">
                  <c:v>0</c:v>
                </c:pt>
                <c:pt idx="23429">
                  <c:v>0</c:v>
                </c:pt>
                <c:pt idx="23430">
                  <c:v>0</c:v>
                </c:pt>
                <c:pt idx="23431">
                  <c:v>0</c:v>
                </c:pt>
                <c:pt idx="23432">
                  <c:v>0</c:v>
                </c:pt>
                <c:pt idx="23433">
                  <c:v>0</c:v>
                </c:pt>
                <c:pt idx="23434">
                  <c:v>0</c:v>
                </c:pt>
                <c:pt idx="23435">
                  <c:v>0</c:v>
                </c:pt>
                <c:pt idx="23436">
                  <c:v>0</c:v>
                </c:pt>
                <c:pt idx="23437">
                  <c:v>0</c:v>
                </c:pt>
                <c:pt idx="23438">
                  <c:v>0</c:v>
                </c:pt>
                <c:pt idx="23439">
                  <c:v>0</c:v>
                </c:pt>
                <c:pt idx="23440">
                  <c:v>0</c:v>
                </c:pt>
                <c:pt idx="23441">
                  <c:v>0</c:v>
                </c:pt>
                <c:pt idx="23442">
                  <c:v>0</c:v>
                </c:pt>
                <c:pt idx="23443">
                  <c:v>0</c:v>
                </c:pt>
                <c:pt idx="23444">
                  <c:v>0</c:v>
                </c:pt>
                <c:pt idx="23445">
                  <c:v>0</c:v>
                </c:pt>
                <c:pt idx="23446">
                  <c:v>0</c:v>
                </c:pt>
                <c:pt idx="23447">
                  <c:v>0</c:v>
                </c:pt>
                <c:pt idx="23448">
                  <c:v>0</c:v>
                </c:pt>
                <c:pt idx="23449">
                  <c:v>0</c:v>
                </c:pt>
                <c:pt idx="23450">
                  <c:v>0</c:v>
                </c:pt>
                <c:pt idx="23451">
                  <c:v>0</c:v>
                </c:pt>
                <c:pt idx="23452">
                  <c:v>0</c:v>
                </c:pt>
                <c:pt idx="23453">
                  <c:v>0</c:v>
                </c:pt>
                <c:pt idx="23454">
                  <c:v>0</c:v>
                </c:pt>
                <c:pt idx="23455">
                  <c:v>0</c:v>
                </c:pt>
                <c:pt idx="23456">
                  <c:v>0</c:v>
                </c:pt>
                <c:pt idx="23457">
                  <c:v>0</c:v>
                </c:pt>
                <c:pt idx="23458">
                  <c:v>0</c:v>
                </c:pt>
                <c:pt idx="23459">
                  <c:v>0</c:v>
                </c:pt>
                <c:pt idx="23460">
                  <c:v>0</c:v>
                </c:pt>
                <c:pt idx="23461">
                  <c:v>0</c:v>
                </c:pt>
                <c:pt idx="23462">
                  <c:v>0</c:v>
                </c:pt>
                <c:pt idx="23463">
                  <c:v>0</c:v>
                </c:pt>
                <c:pt idx="23464">
                  <c:v>0</c:v>
                </c:pt>
                <c:pt idx="23465">
                  <c:v>0</c:v>
                </c:pt>
                <c:pt idx="23466">
                  <c:v>0</c:v>
                </c:pt>
                <c:pt idx="23467">
                  <c:v>0</c:v>
                </c:pt>
                <c:pt idx="23468">
                  <c:v>0</c:v>
                </c:pt>
                <c:pt idx="23469">
                  <c:v>0</c:v>
                </c:pt>
                <c:pt idx="23470">
                  <c:v>0</c:v>
                </c:pt>
                <c:pt idx="23471">
                  <c:v>0</c:v>
                </c:pt>
                <c:pt idx="23472">
                  <c:v>0</c:v>
                </c:pt>
                <c:pt idx="23473">
                  <c:v>0</c:v>
                </c:pt>
                <c:pt idx="23474">
                  <c:v>0</c:v>
                </c:pt>
                <c:pt idx="23475">
                  <c:v>0</c:v>
                </c:pt>
                <c:pt idx="23476">
                  <c:v>0</c:v>
                </c:pt>
                <c:pt idx="23477">
                  <c:v>0</c:v>
                </c:pt>
                <c:pt idx="23478">
                  <c:v>0</c:v>
                </c:pt>
                <c:pt idx="23479">
                  <c:v>0</c:v>
                </c:pt>
                <c:pt idx="23480">
                  <c:v>0</c:v>
                </c:pt>
                <c:pt idx="23481">
                  <c:v>0</c:v>
                </c:pt>
                <c:pt idx="23482">
                  <c:v>0</c:v>
                </c:pt>
                <c:pt idx="23483">
                  <c:v>0</c:v>
                </c:pt>
                <c:pt idx="23484">
                  <c:v>0</c:v>
                </c:pt>
                <c:pt idx="23485">
                  <c:v>0</c:v>
                </c:pt>
                <c:pt idx="23486">
                  <c:v>0</c:v>
                </c:pt>
                <c:pt idx="23487">
                  <c:v>0</c:v>
                </c:pt>
                <c:pt idx="23488">
                  <c:v>0</c:v>
                </c:pt>
                <c:pt idx="23489">
                  <c:v>0</c:v>
                </c:pt>
                <c:pt idx="23490">
                  <c:v>0</c:v>
                </c:pt>
                <c:pt idx="23491">
                  <c:v>0</c:v>
                </c:pt>
                <c:pt idx="23492">
                  <c:v>0</c:v>
                </c:pt>
                <c:pt idx="23493">
                  <c:v>0</c:v>
                </c:pt>
                <c:pt idx="23494">
                  <c:v>0</c:v>
                </c:pt>
                <c:pt idx="23495">
                  <c:v>0</c:v>
                </c:pt>
                <c:pt idx="23496">
                  <c:v>0</c:v>
                </c:pt>
                <c:pt idx="23497">
                  <c:v>0</c:v>
                </c:pt>
                <c:pt idx="23498">
                  <c:v>0</c:v>
                </c:pt>
                <c:pt idx="23499">
                  <c:v>0</c:v>
                </c:pt>
                <c:pt idx="23500">
                  <c:v>0</c:v>
                </c:pt>
                <c:pt idx="23501">
                  <c:v>0</c:v>
                </c:pt>
                <c:pt idx="23502">
                  <c:v>0</c:v>
                </c:pt>
                <c:pt idx="23503">
                  <c:v>0</c:v>
                </c:pt>
                <c:pt idx="23504">
                  <c:v>0</c:v>
                </c:pt>
                <c:pt idx="23505">
                  <c:v>0</c:v>
                </c:pt>
                <c:pt idx="23506">
                  <c:v>0</c:v>
                </c:pt>
                <c:pt idx="23507">
                  <c:v>0</c:v>
                </c:pt>
                <c:pt idx="23508">
                  <c:v>0</c:v>
                </c:pt>
                <c:pt idx="23509">
                  <c:v>0</c:v>
                </c:pt>
                <c:pt idx="23510">
                  <c:v>0</c:v>
                </c:pt>
                <c:pt idx="23511">
                  <c:v>0</c:v>
                </c:pt>
                <c:pt idx="23512">
                  <c:v>0</c:v>
                </c:pt>
                <c:pt idx="23513">
                  <c:v>0</c:v>
                </c:pt>
                <c:pt idx="23514">
                  <c:v>0</c:v>
                </c:pt>
                <c:pt idx="23515">
                  <c:v>0</c:v>
                </c:pt>
                <c:pt idx="23516">
                  <c:v>0</c:v>
                </c:pt>
                <c:pt idx="23517">
                  <c:v>0</c:v>
                </c:pt>
                <c:pt idx="23518">
                  <c:v>0</c:v>
                </c:pt>
                <c:pt idx="23519">
                  <c:v>0</c:v>
                </c:pt>
                <c:pt idx="23520">
                  <c:v>0</c:v>
                </c:pt>
                <c:pt idx="23521">
                  <c:v>0</c:v>
                </c:pt>
                <c:pt idx="23522">
                  <c:v>0</c:v>
                </c:pt>
                <c:pt idx="23523">
                  <c:v>0</c:v>
                </c:pt>
                <c:pt idx="23524">
                  <c:v>0</c:v>
                </c:pt>
                <c:pt idx="23525">
                  <c:v>0</c:v>
                </c:pt>
                <c:pt idx="23526">
                  <c:v>0</c:v>
                </c:pt>
                <c:pt idx="23527">
                  <c:v>0</c:v>
                </c:pt>
                <c:pt idx="23528">
                  <c:v>0</c:v>
                </c:pt>
                <c:pt idx="23529">
                  <c:v>0</c:v>
                </c:pt>
                <c:pt idx="23530">
                  <c:v>0</c:v>
                </c:pt>
                <c:pt idx="23531">
                  <c:v>0</c:v>
                </c:pt>
                <c:pt idx="23532">
                  <c:v>0</c:v>
                </c:pt>
                <c:pt idx="23533">
                  <c:v>0</c:v>
                </c:pt>
                <c:pt idx="23534">
                  <c:v>0</c:v>
                </c:pt>
                <c:pt idx="23535">
                  <c:v>0</c:v>
                </c:pt>
                <c:pt idx="23536">
                  <c:v>0</c:v>
                </c:pt>
                <c:pt idx="23537">
                  <c:v>0</c:v>
                </c:pt>
                <c:pt idx="23538">
                  <c:v>0</c:v>
                </c:pt>
                <c:pt idx="23539">
                  <c:v>0</c:v>
                </c:pt>
                <c:pt idx="23540">
                  <c:v>0</c:v>
                </c:pt>
                <c:pt idx="23541">
                  <c:v>0</c:v>
                </c:pt>
                <c:pt idx="23542">
                  <c:v>0</c:v>
                </c:pt>
                <c:pt idx="23543">
                  <c:v>0</c:v>
                </c:pt>
                <c:pt idx="23544">
                  <c:v>0</c:v>
                </c:pt>
                <c:pt idx="23545">
                  <c:v>0</c:v>
                </c:pt>
                <c:pt idx="23546">
                  <c:v>0</c:v>
                </c:pt>
                <c:pt idx="23547">
                  <c:v>0</c:v>
                </c:pt>
                <c:pt idx="23548">
                  <c:v>0</c:v>
                </c:pt>
                <c:pt idx="23549">
                  <c:v>0</c:v>
                </c:pt>
                <c:pt idx="23550">
                  <c:v>0</c:v>
                </c:pt>
                <c:pt idx="23551">
                  <c:v>0</c:v>
                </c:pt>
                <c:pt idx="23552">
                  <c:v>0</c:v>
                </c:pt>
                <c:pt idx="23553">
                  <c:v>0</c:v>
                </c:pt>
                <c:pt idx="23554">
                  <c:v>0</c:v>
                </c:pt>
                <c:pt idx="23555">
                  <c:v>0</c:v>
                </c:pt>
                <c:pt idx="23556">
                  <c:v>0</c:v>
                </c:pt>
                <c:pt idx="23557">
                  <c:v>0</c:v>
                </c:pt>
                <c:pt idx="23558">
                  <c:v>0</c:v>
                </c:pt>
                <c:pt idx="23559">
                  <c:v>0</c:v>
                </c:pt>
                <c:pt idx="23560">
                  <c:v>0</c:v>
                </c:pt>
                <c:pt idx="23561">
                  <c:v>0</c:v>
                </c:pt>
                <c:pt idx="23562">
                  <c:v>0</c:v>
                </c:pt>
                <c:pt idx="23563">
                  <c:v>0</c:v>
                </c:pt>
                <c:pt idx="23564">
                  <c:v>0</c:v>
                </c:pt>
                <c:pt idx="23565">
                  <c:v>0</c:v>
                </c:pt>
                <c:pt idx="23566">
                  <c:v>0</c:v>
                </c:pt>
                <c:pt idx="23567">
                  <c:v>0</c:v>
                </c:pt>
                <c:pt idx="23568">
                  <c:v>0</c:v>
                </c:pt>
                <c:pt idx="23569">
                  <c:v>0</c:v>
                </c:pt>
                <c:pt idx="23570">
                  <c:v>0</c:v>
                </c:pt>
                <c:pt idx="23571">
                  <c:v>0</c:v>
                </c:pt>
                <c:pt idx="23572">
                  <c:v>0</c:v>
                </c:pt>
                <c:pt idx="23573">
                  <c:v>0</c:v>
                </c:pt>
                <c:pt idx="23574">
                  <c:v>0</c:v>
                </c:pt>
                <c:pt idx="23575">
                  <c:v>0</c:v>
                </c:pt>
                <c:pt idx="23576">
                  <c:v>0</c:v>
                </c:pt>
                <c:pt idx="23577">
                  <c:v>0</c:v>
                </c:pt>
                <c:pt idx="23578">
                  <c:v>0</c:v>
                </c:pt>
                <c:pt idx="23579">
                  <c:v>0</c:v>
                </c:pt>
                <c:pt idx="23580">
                  <c:v>0</c:v>
                </c:pt>
                <c:pt idx="23581">
                  <c:v>0</c:v>
                </c:pt>
                <c:pt idx="23582">
                  <c:v>0</c:v>
                </c:pt>
                <c:pt idx="23583">
                  <c:v>0</c:v>
                </c:pt>
                <c:pt idx="23584">
                  <c:v>0</c:v>
                </c:pt>
                <c:pt idx="23585">
                  <c:v>0</c:v>
                </c:pt>
                <c:pt idx="23586">
                  <c:v>0</c:v>
                </c:pt>
                <c:pt idx="23587">
                  <c:v>0</c:v>
                </c:pt>
                <c:pt idx="23588">
                  <c:v>0</c:v>
                </c:pt>
                <c:pt idx="23589">
                  <c:v>0</c:v>
                </c:pt>
                <c:pt idx="23590">
                  <c:v>0</c:v>
                </c:pt>
                <c:pt idx="23591">
                  <c:v>0</c:v>
                </c:pt>
                <c:pt idx="23592">
                  <c:v>0</c:v>
                </c:pt>
                <c:pt idx="23593">
                  <c:v>0</c:v>
                </c:pt>
                <c:pt idx="23594">
                  <c:v>0</c:v>
                </c:pt>
                <c:pt idx="23595">
                  <c:v>0</c:v>
                </c:pt>
                <c:pt idx="23596">
                  <c:v>0</c:v>
                </c:pt>
                <c:pt idx="23597">
                  <c:v>0</c:v>
                </c:pt>
                <c:pt idx="23598">
                  <c:v>0</c:v>
                </c:pt>
                <c:pt idx="23599">
                  <c:v>0</c:v>
                </c:pt>
                <c:pt idx="23600">
                  <c:v>0</c:v>
                </c:pt>
                <c:pt idx="23601">
                  <c:v>0</c:v>
                </c:pt>
                <c:pt idx="23602">
                  <c:v>0</c:v>
                </c:pt>
                <c:pt idx="23603">
                  <c:v>0</c:v>
                </c:pt>
                <c:pt idx="23604">
                  <c:v>0</c:v>
                </c:pt>
                <c:pt idx="23605">
                  <c:v>0</c:v>
                </c:pt>
                <c:pt idx="23606">
                  <c:v>0</c:v>
                </c:pt>
                <c:pt idx="23607">
                  <c:v>0</c:v>
                </c:pt>
                <c:pt idx="23608">
                  <c:v>0</c:v>
                </c:pt>
                <c:pt idx="23609">
                  <c:v>0</c:v>
                </c:pt>
                <c:pt idx="23610">
                  <c:v>0</c:v>
                </c:pt>
                <c:pt idx="23611">
                  <c:v>0</c:v>
                </c:pt>
                <c:pt idx="23612">
                  <c:v>0</c:v>
                </c:pt>
                <c:pt idx="23613">
                  <c:v>0</c:v>
                </c:pt>
                <c:pt idx="23614">
                  <c:v>0</c:v>
                </c:pt>
                <c:pt idx="23615">
                  <c:v>0</c:v>
                </c:pt>
                <c:pt idx="23616">
                  <c:v>0</c:v>
                </c:pt>
                <c:pt idx="23617">
                  <c:v>0</c:v>
                </c:pt>
                <c:pt idx="23618">
                  <c:v>0</c:v>
                </c:pt>
                <c:pt idx="23619">
                  <c:v>0</c:v>
                </c:pt>
                <c:pt idx="23620">
                  <c:v>0</c:v>
                </c:pt>
                <c:pt idx="23621">
                  <c:v>0</c:v>
                </c:pt>
                <c:pt idx="23622">
                  <c:v>0</c:v>
                </c:pt>
                <c:pt idx="23623">
                  <c:v>0</c:v>
                </c:pt>
                <c:pt idx="23624">
                  <c:v>0</c:v>
                </c:pt>
                <c:pt idx="23625">
                  <c:v>0</c:v>
                </c:pt>
                <c:pt idx="23626">
                  <c:v>0</c:v>
                </c:pt>
                <c:pt idx="23627">
                  <c:v>0</c:v>
                </c:pt>
                <c:pt idx="23628">
                  <c:v>0</c:v>
                </c:pt>
                <c:pt idx="23629">
                  <c:v>0</c:v>
                </c:pt>
                <c:pt idx="23630">
                  <c:v>0</c:v>
                </c:pt>
                <c:pt idx="23631">
                  <c:v>0</c:v>
                </c:pt>
                <c:pt idx="23632">
                  <c:v>0</c:v>
                </c:pt>
                <c:pt idx="23633">
                  <c:v>0</c:v>
                </c:pt>
                <c:pt idx="23634">
                  <c:v>0</c:v>
                </c:pt>
                <c:pt idx="23635">
                  <c:v>0</c:v>
                </c:pt>
                <c:pt idx="23636">
                  <c:v>0</c:v>
                </c:pt>
                <c:pt idx="23637">
                  <c:v>0</c:v>
                </c:pt>
                <c:pt idx="23638">
                  <c:v>0</c:v>
                </c:pt>
                <c:pt idx="23639">
                  <c:v>0</c:v>
                </c:pt>
                <c:pt idx="23640">
                  <c:v>0</c:v>
                </c:pt>
                <c:pt idx="23641">
                  <c:v>0</c:v>
                </c:pt>
                <c:pt idx="23642">
                  <c:v>0</c:v>
                </c:pt>
                <c:pt idx="23643">
                  <c:v>0</c:v>
                </c:pt>
                <c:pt idx="23644">
                  <c:v>0</c:v>
                </c:pt>
                <c:pt idx="23645">
                  <c:v>0</c:v>
                </c:pt>
                <c:pt idx="23646">
                  <c:v>0</c:v>
                </c:pt>
                <c:pt idx="23647">
                  <c:v>0</c:v>
                </c:pt>
                <c:pt idx="23648">
                  <c:v>0</c:v>
                </c:pt>
                <c:pt idx="23649">
                  <c:v>0</c:v>
                </c:pt>
                <c:pt idx="23650">
                  <c:v>0</c:v>
                </c:pt>
                <c:pt idx="23651">
                  <c:v>0</c:v>
                </c:pt>
                <c:pt idx="23652">
                  <c:v>0</c:v>
                </c:pt>
                <c:pt idx="23653">
                  <c:v>0</c:v>
                </c:pt>
                <c:pt idx="23654">
                  <c:v>0</c:v>
                </c:pt>
                <c:pt idx="23655">
                  <c:v>0</c:v>
                </c:pt>
                <c:pt idx="23656">
                  <c:v>0</c:v>
                </c:pt>
                <c:pt idx="23657">
                  <c:v>0</c:v>
                </c:pt>
                <c:pt idx="23658">
                  <c:v>0</c:v>
                </c:pt>
                <c:pt idx="23659">
                  <c:v>0</c:v>
                </c:pt>
                <c:pt idx="23660">
                  <c:v>0</c:v>
                </c:pt>
                <c:pt idx="23661">
                  <c:v>0</c:v>
                </c:pt>
                <c:pt idx="23662">
                  <c:v>0</c:v>
                </c:pt>
                <c:pt idx="23663">
                  <c:v>0</c:v>
                </c:pt>
                <c:pt idx="23664">
                  <c:v>0</c:v>
                </c:pt>
                <c:pt idx="23665">
                  <c:v>0</c:v>
                </c:pt>
                <c:pt idx="23666">
                  <c:v>0</c:v>
                </c:pt>
                <c:pt idx="23667">
                  <c:v>0</c:v>
                </c:pt>
                <c:pt idx="23668">
                  <c:v>0</c:v>
                </c:pt>
                <c:pt idx="23669">
                  <c:v>0</c:v>
                </c:pt>
                <c:pt idx="23670">
                  <c:v>0</c:v>
                </c:pt>
                <c:pt idx="23671">
                  <c:v>0</c:v>
                </c:pt>
                <c:pt idx="23672">
                  <c:v>0</c:v>
                </c:pt>
                <c:pt idx="23673">
                  <c:v>0</c:v>
                </c:pt>
                <c:pt idx="23674">
                  <c:v>0</c:v>
                </c:pt>
                <c:pt idx="23675">
                  <c:v>0</c:v>
                </c:pt>
                <c:pt idx="23676">
                  <c:v>0</c:v>
                </c:pt>
                <c:pt idx="23677">
                  <c:v>0</c:v>
                </c:pt>
                <c:pt idx="23678">
                  <c:v>0</c:v>
                </c:pt>
                <c:pt idx="23679">
                  <c:v>0</c:v>
                </c:pt>
                <c:pt idx="23680">
                  <c:v>0</c:v>
                </c:pt>
                <c:pt idx="23681">
                  <c:v>0</c:v>
                </c:pt>
                <c:pt idx="23682">
                  <c:v>0</c:v>
                </c:pt>
                <c:pt idx="23683">
                  <c:v>0</c:v>
                </c:pt>
                <c:pt idx="23684">
                  <c:v>0</c:v>
                </c:pt>
                <c:pt idx="23685">
                  <c:v>0</c:v>
                </c:pt>
                <c:pt idx="23686">
                  <c:v>0</c:v>
                </c:pt>
                <c:pt idx="23687">
                  <c:v>0</c:v>
                </c:pt>
                <c:pt idx="23688">
                  <c:v>0</c:v>
                </c:pt>
                <c:pt idx="23689">
                  <c:v>0</c:v>
                </c:pt>
                <c:pt idx="23690">
                  <c:v>0</c:v>
                </c:pt>
                <c:pt idx="23691">
                  <c:v>0</c:v>
                </c:pt>
                <c:pt idx="23692">
                  <c:v>0</c:v>
                </c:pt>
                <c:pt idx="23693">
                  <c:v>0</c:v>
                </c:pt>
                <c:pt idx="23694">
                  <c:v>0</c:v>
                </c:pt>
                <c:pt idx="23695">
                  <c:v>0</c:v>
                </c:pt>
                <c:pt idx="23696">
                  <c:v>0</c:v>
                </c:pt>
                <c:pt idx="23697">
                  <c:v>0</c:v>
                </c:pt>
                <c:pt idx="23698">
                  <c:v>0</c:v>
                </c:pt>
                <c:pt idx="23699">
                  <c:v>0</c:v>
                </c:pt>
                <c:pt idx="23700">
                  <c:v>0</c:v>
                </c:pt>
                <c:pt idx="23701">
                  <c:v>0</c:v>
                </c:pt>
                <c:pt idx="23702">
                  <c:v>0</c:v>
                </c:pt>
                <c:pt idx="23703">
                  <c:v>0</c:v>
                </c:pt>
                <c:pt idx="23704">
                  <c:v>0</c:v>
                </c:pt>
                <c:pt idx="23705">
                  <c:v>0</c:v>
                </c:pt>
                <c:pt idx="23706">
                  <c:v>0</c:v>
                </c:pt>
                <c:pt idx="23707">
                  <c:v>0</c:v>
                </c:pt>
                <c:pt idx="23708">
                  <c:v>0</c:v>
                </c:pt>
                <c:pt idx="23709">
                  <c:v>0</c:v>
                </c:pt>
                <c:pt idx="23710">
                  <c:v>0</c:v>
                </c:pt>
                <c:pt idx="23711">
                  <c:v>0</c:v>
                </c:pt>
                <c:pt idx="23712">
                  <c:v>0</c:v>
                </c:pt>
                <c:pt idx="23713">
                  <c:v>0</c:v>
                </c:pt>
                <c:pt idx="23714">
                  <c:v>0</c:v>
                </c:pt>
                <c:pt idx="23715">
                  <c:v>0</c:v>
                </c:pt>
                <c:pt idx="23716">
                  <c:v>0</c:v>
                </c:pt>
                <c:pt idx="23717">
                  <c:v>0</c:v>
                </c:pt>
                <c:pt idx="23718">
                  <c:v>0</c:v>
                </c:pt>
                <c:pt idx="23719">
                  <c:v>0</c:v>
                </c:pt>
                <c:pt idx="23720">
                  <c:v>0</c:v>
                </c:pt>
                <c:pt idx="23721">
                  <c:v>0</c:v>
                </c:pt>
                <c:pt idx="23722">
                  <c:v>0</c:v>
                </c:pt>
                <c:pt idx="23723">
                  <c:v>0</c:v>
                </c:pt>
                <c:pt idx="23724">
                  <c:v>0</c:v>
                </c:pt>
                <c:pt idx="23725">
                  <c:v>0</c:v>
                </c:pt>
                <c:pt idx="23726">
                  <c:v>0</c:v>
                </c:pt>
                <c:pt idx="23727">
                  <c:v>0</c:v>
                </c:pt>
                <c:pt idx="23728">
                  <c:v>0</c:v>
                </c:pt>
                <c:pt idx="23729">
                  <c:v>0</c:v>
                </c:pt>
                <c:pt idx="23730">
                  <c:v>0</c:v>
                </c:pt>
                <c:pt idx="23731">
                  <c:v>0</c:v>
                </c:pt>
                <c:pt idx="23732">
                  <c:v>0</c:v>
                </c:pt>
                <c:pt idx="23733">
                  <c:v>0</c:v>
                </c:pt>
                <c:pt idx="23734">
                  <c:v>0</c:v>
                </c:pt>
                <c:pt idx="23735">
                  <c:v>0</c:v>
                </c:pt>
                <c:pt idx="23736">
                  <c:v>0</c:v>
                </c:pt>
                <c:pt idx="23737">
                  <c:v>0</c:v>
                </c:pt>
                <c:pt idx="23738">
                  <c:v>0</c:v>
                </c:pt>
                <c:pt idx="23739">
                  <c:v>0</c:v>
                </c:pt>
                <c:pt idx="23740">
                  <c:v>0</c:v>
                </c:pt>
                <c:pt idx="23741">
                  <c:v>0</c:v>
                </c:pt>
                <c:pt idx="23742">
                  <c:v>0</c:v>
                </c:pt>
                <c:pt idx="23743">
                  <c:v>0</c:v>
                </c:pt>
                <c:pt idx="23744">
                  <c:v>0</c:v>
                </c:pt>
                <c:pt idx="23745">
                  <c:v>0</c:v>
                </c:pt>
                <c:pt idx="23746">
                  <c:v>0</c:v>
                </c:pt>
                <c:pt idx="23747">
                  <c:v>0</c:v>
                </c:pt>
                <c:pt idx="23748">
                  <c:v>0</c:v>
                </c:pt>
                <c:pt idx="23749">
                  <c:v>0</c:v>
                </c:pt>
                <c:pt idx="23750">
                  <c:v>0</c:v>
                </c:pt>
                <c:pt idx="23751">
                  <c:v>0</c:v>
                </c:pt>
                <c:pt idx="23752">
                  <c:v>0</c:v>
                </c:pt>
                <c:pt idx="23753">
                  <c:v>0</c:v>
                </c:pt>
                <c:pt idx="23754">
                  <c:v>0</c:v>
                </c:pt>
                <c:pt idx="23755">
                  <c:v>0</c:v>
                </c:pt>
                <c:pt idx="23756">
                  <c:v>0</c:v>
                </c:pt>
                <c:pt idx="23757">
                  <c:v>0</c:v>
                </c:pt>
                <c:pt idx="23758">
                  <c:v>0</c:v>
                </c:pt>
                <c:pt idx="23759">
                  <c:v>0</c:v>
                </c:pt>
                <c:pt idx="23760">
                  <c:v>0</c:v>
                </c:pt>
                <c:pt idx="23761">
                  <c:v>0</c:v>
                </c:pt>
                <c:pt idx="23762">
                  <c:v>0</c:v>
                </c:pt>
                <c:pt idx="23763">
                  <c:v>0</c:v>
                </c:pt>
                <c:pt idx="23764">
                  <c:v>0</c:v>
                </c:pt>
                <c:pt idx="23765">
                  <c:v>0</c:v>
                </c:pt>
                <c:pt idx="23766">
                  <c:v>0</c:v>
                </c:pt>
                <c:pt idx="23767">
                  <c:v>0</c:v>
                </c:pt>
                <c:pt idx="23768">
                  <c:v>0</c:v>
                </c:pt>
                <c:pt idx="23769">
                  <c:v>0</c:v>
                </c:pt>
                <c:pt idx="23770">
                  <c:v>0</c:v>
                </c:pt>
                <c:pt idx="23771">
                  <c:v>0</c:v>
                </c:pt>
                <c:pt idx="23772">
                  <c:v>0</c:v>
                </c:pt>
                <c:pt idx="23773">
                  <c:v>0</c:v>
                </c:pt>
                <c:pt idx="23774">
                  <c:v>0</c:v>
                </c:pt>
                <c:pt idx="23775">
                  <c:v>0</c:v>
                </c:pt>
                <c:pt idx="23776">
                  <c:v>0</c:v>
                </c:pt>
                <c:pt idx="23777">
                  <c:v>0</c:v>
                </c:pt>
                <c:pt idx="23778">
                  <c:v>0</c:v>
                </c:pt>
                <c:pt idx="23779">
                  <c:v>0</c:v>
                </c:pt>
                <c:pt idx="23780">
                  <c:v>0</c:v>
                </c:pt>
                <c:pt idx="23781">
                  <c:v>0</c:v>
                </c:pt>
                <c:pt idx="23782">
                  <c:v>0</c:v>
                </c:pt>
                <c:pt idx="23783">
                  <c:v>0</c:v>
                </c:pt>
                <c:pt idx="23784">
                  <c:v>0</c:v>
                </c:pt>
                <c:pt idx="23785">
                  <c:v>0</c:v>
                </c:pt>
                <c:pt idx="23786">
                  <c:v>0</c:v>
                </c:pt>
                <c:pt idx="23787">
                  <c:v>0</c:v>
                </c:pt>
                <c:pt idx="23788">
                  <c:v>0</c:v>
                </c:pt>
                <c:pt idx="23789">
                  <c:v>0</c:v>
                </c:pt>
                <c:pt idx="23790">
                  <c:v>0</c:v>
                </c:pt>
                <c:pt idx="23791">
                  <c:v>0</c:v>
                </c:pt>
                <c:pt idx="23792">
                  <c:v>0</c:v>
                </c:pt>
                <c:pt idx="23793">
                  <c:v>0</c:v>
                </c:pt>
                <c:pt idx="23794">
                  <c:v>0</c:v>
                </c:pt>
                <c:pt idx="23795">
                  <c:v>0</c:v>
                </c:pt>
                <c:pt idx="23796">
                  <c:v>0</c:v>
                </c:pt>
                <c:pt idx="23797">
                  <c:v>0</c:v>
                </c:pt>
                <c:pt idx="23798">
                  <c:v>0</c:v>
                </c:pt>
                <c:pt idx="23799">
                  <c:v>0</c:v>
                </c:pt>
                <c:pt idx="23800">
                  <c:v>0</c:v>
                </c:pt>
                <c:pt idx="23801">
                  <c:v>0</c:v>
                </c:pt>
                <c:pt idx="23802">
                  <c:v>0</c:v>
                </c:pt>
                <c:pt idx="23803">
                  <c:v>0</c:v>
                </c:pt>
                <c:pt idx="23804">
                  <c:v>0</c:v>
                </c:pt>
                <c:pt idx="23805">
                  <c:v>0</c:v>
                </c:pt>
                <c:pt idx="23806">
                  <c:v>0</c:v>
                </c:pt>
                <c:pt idx="23807">
                  <c:v>0</c:v>
                </c:pt>
                <c:pt idx="23808">
                  <c:v>0</c:v>
                </c:pt>
                <c:pt idx="23809">
                  <c:v>0</c:v>
                </c:pt>
                <c:pt idx="23810">
                  <c:v>0</c:v>
                </c:pt>
                <c:pt idx="23811">
                  <c:v>0</c:v>
                </c:pt>
                <c:pt idx="23812">
                  <c:v>0</c:v>
                </c:pt>
                <c:pt idx="23813">
                  <c:v>0</c:v>
                </c:pt>
                <c:pt idx="23814">
                  <c:v>0</c:v>
                </c:pt>
                <c:pt idx="23815">
                  <c:v>0</c:v>
                </c:pt>
                <c:pt idx="23816">
                  <c:v>0</c:v>
                </c:pt>
                <c:pt idx="23817">
                  <c:v>0</c:v>
                </c:pt>
                <c:pt idx="23818">
                  <c:v>0</c:v>
                </c:pt>
                <c:pt idx="23819">
                  <c:v>0</c:v>
                </c:pt>
                <c:pt idx="23820">
                  <c:v>0</c:v>
                </c:pt>
                <c:pt idx="23821">
                  <c:v>0</c:v>
                </c:pt>
                <c:pt idx="23822">
                  <c:v>0</c:v>
                </c:pt>
                <c:pt idx="23823">
                  <c:v>0</c:v>
                </c:pt>
                <c:pt idx="23824">
                  <c:v>0</c:v>
                </c:pt>
                <c:pt idx="23825">
                  <c:v>0</c:v>
                </c:pt>
                <c:pt idx="23826">
                  <c:v>0</c:v>
                </c:pt>
                <c:pt idx="23827">
                  <c:v>0</c:v>
                </c:pt>
                <c:pt idx="23828">
                  <c:v>0</c:v>
                </c:pt>
                <c:pt idx="23829">
                  <c:v>0</c:v>
                </c:pt>
                <c:pt idx="23830">
                  <c:v>0</c:v>
                </c:pt>
                <c:pt idx="23831">
                  <c:v>0</c:v>
                </c:pt>
                <c:pt idx="23832">
                  <c:v>0</c:v>
                </c:pt>
                <c:pt idx="23833">
                  <c:v>0</c:v>
                </c:pt>
                <c:pt idx="23834">
                  <c:v>0</c:v>
                </c:pt>
                <c:pt idx="23835">
                  <c:v>0</c:v>
                </c:pt>
                <c:pt idx="23836">
                  <c:v>0</c:v>
                </c:pt>
                <c:pt idx="23837">
                  <c:v>0</c:v>
                </c:pt>
                <c:pt idx="23838">
                  <c:v>0</c:v>
                </c:pt>
                <c:pt idx="23839">
                  <c:v>0</c:v>
                </c:pt>
                <c:pt idx="23840">
                  <c:v>0</c:v>
                </c:pt>
                <c:pt idx="23841">
                  <c:v>0</c:v>
                </c:pt>
                <c:pt idx="23842">
                  <c:v>0</c:v>
                </c:pt>
                <c:pt idx="23843">
                  <c:v>0</c:v>
                </c:pt>
                <c:pt idx="23844">
                  <c:v>0</c:v>
                </c:pt>
                <c:pt idx="23845">
                  <c:v>0</c:v>
                </c:pt>
                <c:pt idx="23846">
                  <c:v>0</c:v>
                </c:pt>
                <c:pt idx="23847">
                  <c:v>0</c:v>
                </c:pt>
                <c:pt idx="23848">
                  <c:v>0</c:v>
                </c:pt>
                <c:pt idx="23849">
                  <c:v>0</c:v>
                </c:pt>
                <c:pt idx="23850">
                  <c:v>0</c:v>
                </c:pt>
                <c:pt idx="23851">
                  <c:v>0</c:v>
                </c:pt>
                <c:pt idx="23852">
                  <c:v>0</c:v>
                </c:pt>
                <c:pt idx="23853">
                  <c:v>0</c:v>
                </c:pt>
                <c:pt idx="23854">
                  <c:v>0</c:v>
                </c:pt>
                <c:pt idx="23855">
                  <c:v>0</c:v>
                </c:pt>
                <c:pt idx="23856">
                  <c:v>0</c:v>
                </c:pt>
                <c:pt idx="23857">
                  <c:v>0</c:v>
                </c:pt>
                <c:pt idx="23858">
                  <c:v>0</c:v>
                </c:pt>
                <c:pt idx="23859">
                  <c:v>0</c:v>
                </c:pt>
                <c:pt idx="23860">
                  <c:v>0</c:v>
                </c:pt>
                <c:pt idx="23861">
                  <c:v>0</c:v>
                </c:pt>
                <c:pt idx="23862">
                  <c:v>0</c:v>
                </c:pt>
                <c:pt idx="23863">
                  <c:v>0</c:v>
                </c:pt>
                <c:pt idx="23864">
                  <c:v>0</c:v>
                </c:pt>
                <c:pt idx="23865">
                  <c:v>0</c:v>
                </c:pt>
                <c:pt idx="23866">
                  <c:v>0</c:v>
                </c:pt>
                <c:pt idx="23867">
                  <c:v>0</c:v>
                </c:pt>
                <c:pt idx="23868">
                  <c:v>0</c:v>
                </c:pt>
                <c:pt idx="23869">
                  <c:v>0</c:v>
                </c:pt>
                <c:pt idx="23870">
                  <c:v>0</c:v>
                </c:pt>
                <c:pt idx="23871">
                  <c:v>0</c:v>
                </c:pt>
                <c:pt idx="23872">
                  <c:v>0</c:v>
                </c:pt>
                <c:pt idx="23873">
                  <c:v>0</c:v>
                </c:pt>
                <c:pt idx="23874">
                  <c:v>0</c:v>
                </c:pt>
                <c:pt idx="23875">
                  <c:v>0</c:v>
                </c:pt>
                <c:pt idx="23876">
                  <c:v>0</c:v>
                </c:pt>
                <c:pt idx="23877">
                  <c:v>0</c:v>
                </c:pt>
                <c:pt idx="23878">
                  <c:v>0</c:v>
                </c:pt>
                <c:pt idx="23879">
                  <c:v>0</c:v>
                </c:pt>
                <c:pt idx="23880">
                  <c:v>0</c:v>
                </c:pt>
                <c:pt idx="23881">
                  <c:v>0</c:v>
                </c:pt>
                <c:pt idx="23882">
                  <c:v>0</c:v>
                </c:pt>
                <c:pt idx="23883">
                  <c:v>0</c:v>
                </c:pt>
                <c:pt idx="23884">
                  <c:v>0</c:v>
                </c:pt>
                <c:pt idx="23885">
                  <c:v>0</c:v>
                </c:pt>
                <c:pt idx="23886">
                  <c:v>0</c:v>
                </c:pt>
                <c:pt idx="23887">
                  <c:v>0</c:v>
                </c:pt>
                <c:pt idx="23888">
                  <c:v>0</c:v>
                </c:pt>
                <c:pt idx="23889">
                  <c:v>0</c:v>
                </c:pt>
                <c:pt idx="23890">
                  <c:v>0</c:v>
                </c:pt>
                <c:pt idx="23891">
                  <c:v>0</c:v>
                </c:pt>
                <c:pt idx="23892">
                  <c:v>0</c:v>
                </c:pt>
                <c:pt idx="23893">
                  <c:v>0</c:v>
                </c:pt>
                <c:pt idx="23894">
                  <c:v>0</c:v>
                </c:pt>
                <c:pt idx="23895">
                  <c:v>0</c:v>
                </c:pt>
                <c:pt idx="23896">
                  <c:v>0</c:v>
                </c:pt>
                <c:pt idx="23897">
                  <c:v>0</c:v>
                </c:pt>
                <c:pt idx="23898">
                  <c:v>0</c:v>
                </c:pt>
                <c:pt idx="23899">
                  <c:v>0</c:v>
                </c:pt>
                <c:pt idx="23900">
                  <c:v>0</c:v>
                </c:pt>
                <c:pt idx="23901">
                  <c:v>0</c:v>
                </c:pt>
                <c:pt idx="23902">
                  <c:v>0</c:v>
                </c:pt>
                <c:pt idx="23903">
                  <c:v>0</c:v>
                </c:pt>
                <c:pt idx="23904">
                  <c:v>0</c:v>
                </c:pt>
                <c:pt idx="23905">
                  <c:v>0</c:v>
                </c:pt>
                <c:pt idx="23906">
                  <c:v>0</c:v>
                </c:pt>
                <c:pt idx="23907">
                  <c:v>0</c:v>
                </c:pt>
                <c:pt idx="23908">
                  <c:v>0</c:v>
                </c:pt>
                <c:pt idx="23909">
                  <c:v>0</c:v>
                </c:pt>
                <c:pt idx="23910">
                  <c:v>0</c:v>
                </c:pt>
                <c:pt idx="23911">
                  <c:v>0</c:v>
                </c:pt>
                <c:pt idx="23912">
                  <c:v>0</c:v>
                </c:pt>
                <c:pt idx="23913">
                  <c:v>0</c:v>
                </c:pt>
                <c:pt idx="23914">
                  <c:v>0</c:v>
                </c:pt>
                <c:pt idx="23915">
                  <c:v>0</c:v>
                </c:pt>
                <c:pt idx="23916">
                  <c:v>0</c:v>
                </c:pt>
                <c:pt idx="23917">
                  <c:v>0</c:v>
                </c:pt>
                <c:pt idx="23918">
                  <c:v>0</c:v>
                </c:pt>
                <c:pt idx="23919">
                  <c:v>0</c:v>
                </c:pt>
                <c:pt idx="23920">
                  <c:v>0</c:v>
                </c:pt>
                <c:pt idx="23921">
                  <c:v>0</c:v>
                </c:pt>
                <c:pt idx="23922">
                  <c:v>0</c:v>
                </c:pt>
                <c:pt idx="23923">
                  <c:v>0</c:v>
                </c:pt>
                <c:pt idx="23924">
                  <c:v>0</c:v>
                </c:pt>
                <c:pt idx="23925">
                  <c:v>0</c:v>
                </c:pt>
                <c:pt idx="23926">
                  <c:v>0</c:v>
                </c:pt>
                <c:pt idx="23927">
                  <c:v>0</c:v>
                </c:pt>
                <c:pt idx="23928">
                  <c:v>0</c:v>
                </c:pt>
                <c:pt idx="23929">
                  <c:v>0</c:v>
                </c:pt>
                <c:pt idx="23930">
                  <c:v>0</c:v>
                </c:pt>
                <c:pt idx="23931">
                  <c:v>0</c:v>
                </c:pt>
                <c:pt idx="23932">
                  <c:v>0</c:v>
                </c:pt>
                <c:pt idx="23933">
                  <c:v>0</c:v>
                </c:pt>
                <c:pt idx="23934">
                  <c:v>0</c:v>
                </c:pt>
                <c:pt idx="23935">
                  <c:v>0</c:v>
                </c:pt>
                <c:pt idx="23936">
                  <c:v>0</c:v>
                </c:pt>
                <c:pt idx="23937">
                  <c:v>0</c:v>
                </c:pt>
                <c:pt idx="23938">
                  <c:v>0</c:v>
                </c:pt>
                <c:pt idx="23939">
                  <c:v>0</c:v>
                </c:pt>
                <c:pt idx="23940">
                  <c:v>0</c:v>
                </c:pt>
                <c:pt idx="23941">
                  <c:v>0</c:v>
                </c:pt>
                <c:pt idx="23942">
                  <c:v>0</c:v>
                </c:pt>
                <c:pt idx="23943">
                  <c:v>0</c:v>
                </c:pt>
                <c:pt idx="23944">
                  <c:v>0</c:v>
                </c:pt>
                <c:pt idx="23945">
                  <c:v>0</c:v>
                </c:pt>
                <c:pt idx="23946">
                  <c:v>0</c:v>
                </c:pt>
                <c:pt idx="23947">
                  <c:v>0</c:v>
                </c:pt>
                <c:pt idx="23948">
                  <c:v>0</c:v>
                </c:pt>
                <c:pt idx="23949">
                  <c:v>0</c:v>
                </c:pt>
                <c:pt idx="23950">
                  <c:v>0</c:v>
                </c:pt>
                <c:pt idx="23951">
                  <c:v>0</c:v>
                </c:pt>
                <c:pt idx="23952">
                  <c:v>0</c:v>
                </c:pt>
                <c:pt idx="23953">
                  <c:v>0</c:v>
                </c:pt>
                <c:pt idx="23954">
                  <c:v>0</c:v>
                </c:pt>
                <c:pt idx="23955">
                  <c:v>0</c:v>
                </c:pt>
                <c:pt idx="23956">
                  <c:v>0</c:v>
                </c:pt>
                <c:pt idx="23957">
                  <c:v>0</c:v>
                </c:pt>
                <c:pt idx="23958">
                  <c:v>0</c:v>
                </c:pt>
                <c:pt idx="23959">
                  <c:v>0</c:v>
                </c:pt>
                <c:pt idx="23960">
                  <c:v>0</c:v>
                </c:pt>
                <c:pt idx="23961">
                  <c:v>0</c:v>
                </c:pt>
                <c:pt idx="23962">
                  <c:v>0</c:v>
                </c:pt>
                <c:pt idx="23963">
                  <c:v>0</c:v>
                </c:pt>
                <c:pt idx="23964">
                  <c:v>0</c:v>
                </c:pt>
                <c:pt idx="23965">
                  <c:v>0</c:v>
                </c:pt>
                <c:pt idx="23966">
                  <c:v>0</c:v>
                </c:pt>
                <c:pt idx="23967">
                  <c:v>0</c:v>
                </c:pt>
                <c:pt idx="23968">
                  <c:v>0</c:v>
                </c:pt>
                <c:pt idx="23969">
                  <c:v>0</c:v>
                </c:pt>
                <c:pt idx="23970">
                  <c:v>0</c:v>
                </c:pt>
                <c:pt idx="23971">
                  <c:v>0</c:v>
                </c:pt>
                <c:pt idx="23972">
                  <c:v>0</c:v>
                </c:pt>
                <c:pt idx="23973">
                  <c:v>0</c:v>
                </c:pt>
                <c:pt idx="23974">
                  <c:v>0</c:v>
                </c:pt>
                <c:pt idx="23975">
                  <c:v>0</c:v>
                </c:pt>
                <c:pt idx="23976">
                  <c:v>0</c:v>
                </c:pt>
                <c:pt idx="23977">
                  <c:v>0</c:v>
                </c:pt>
                <c:pt idx="23978">
                  <c:v>0</c:v>
                </c:pt>
                <c:pt idx="23979">
                  <c:v>0</c:v>
                </c:pt>
                <c:pt idx="23980">
                  <c:v>0</c:v>
                </c:pt>
                <c:pt idx="23981">
                  <c:v>0</c:v>
                </c:pt>
                <c:pt idx="23982">
                  <c:v>0</c:v>
                </c:pt>
                <c:pt idx="23983">
                  <c:v>0</c:v>
                </c:pt>
                <c:pt idx="23984">
                  <c:v>0</c:v>
                </c:pt>
                <c:pt idx="23985">
                  <c:v>0</c:v>
                </c:pt>
                <c:pt idx="23986">
                  <c:v>0</c:v>
                </c:pt>
                <c:pt idx="23987">
                  <c:v>0</c:v>
                </c:pt>
                <c:pt idx="23988">
                  <c:v>0</c:v>
                </c:pt>
                <c:pt idx="23989">
                  <c:v>0</c:v>
                </c:pt>
                <c:pt idx="23990">
                  <c:v>0</c:v>
                </c:pt>
                <c:pt idx="23991">
                  <c:v>0</c:v>
                </c:pt>
                <c:pt idx="23992">
                  <c:v>0</c:v>
                </c:pt>
                <c:pt idx="23993">
                  <c:v>0</c:v>
                </c:pt>
                <c:pt idx="23994">
                  <c:v>0</c:v>
                </c:pt>
                <c:pt idx="23995">
                  <c:v>0</c:v>
                </c:pt>
                <c:pt idx="23996">
                  <c:v>0</c:v>
                </c:pt>
                <c:pt idx="23997">
                  <c:v>0</c:v>
                </c:pt>
                <c:pt idx="23998">
                  <c:v>0</c:v>
                </c:pt>
                <c:pt idx="23999">
                  <c:v>0</c:v>
                </c:pt>
                <c:pt idx="24000">
                  <c:v>0</c:v>
                </c:pt>
                <c:pt idx="24001">
                  <c:v>0</c:v>
                </c:pt>
                <c:pt idx="24002">
                  <c:v>0</c:v>
                </c:pt>
                <c:pt idx="24003">
                  <c:v>0</c:v>
                </c:pt>
                <c:pt idx="24004">
                  <c:v>0</c:v>
                </c:pt>
                <c:pt idx="24005">
                  <c:v>0</c:v>
                </c:pt>
                <c:pt idx="24006">
                  <c:v>0</c:v>
                </c:pt>
                <c:pt idx="24007">
                  <c:v>0</c:v>
                </c:pt>
                <c:pt idx="24008">
                  <c:v>0</c:v>
                </c:pt>
                <c:pt idx="24009">
                  <c:v>0</c:v>
                </c:pt>
                <c:pt idx="24010">
                  <c:v>0</c:v>
                </c:pt>
                <c:pt idx="24011">
                  <c:v>0</c:v>
                </c:pt>
                <c:pt idx="24012">
                  <c:v>0</c:v>
                </c:pt>
                <c:pt idx="24013">
                  <c:v>0</c:v>
                </c:pt>
                <c:pt idx="24014">
                  <c:v>0</c:v>
                </c:pt>
                <c:pt idx="24015">
                  <c:v>0</c:v>
                </c:pt>
                <c:pt idx="24016">
                  <c:v>0</c:v>
                </c:pt>
                <c:pt idx="24017">
                  <c:v>0</c:v>
                </c:pt>
                <c:pt idx="24018">
                  <c:v>0</c:v>
                </c:pt>
                <c:pt idx="24019">
                  <c:v>0</c:v>
                </c:pt>
                <c:pt idx="24020">
                  <c:v>0</c:v>
                </c:pt>
                <c:pt idx="24021">
                  <c:v>0</c:v>
                </c:pt>
                <c:pt idx="24022">
                  <c:v>0</c:v>
                </c:pt>
                <c:pt idx="24023">
                  <c:v>0</c:v>
                </c:pt>
                <c:pt idx="24024">
                  <c:v>0</c:v>
                </c:pt>
                <c:pt idx="24025">
                  <c:v>0</c:v>
                </c:pt>
                <c:pt idx="24026">
                  <c:v>0</c:v>
                </c:pt>
                <c:pt idx="24027">
                  <c:v>0</c:v>
                </c:pt>
                <c:pt idx="24028">
                  <c:v>0</c:v>
                </c:pt>
                <c:pt idx="24029">
                  <c:v>0</c:v>
                </c:pt>
                <c:pt idx="24030">
                  <c:v>0</c:v>
                </c:pt>
                <c:pt idx="24031">
                  <c:v>0</c:v>
                </c:pt>
                <c:pt idx="24032">
                  <c:v>0</c:v>
                </c:pt>
                <c:pt idx="24033">
                  <c:v>0</c:v>
                </c:pt>
                <c:pt idx="24034">
                  <c:v>0</c:v>
                </c:pt>
                <c:pt idx="24035">
                  <c:v>0</c:v>
                </c:pt>
                <c:pt idx="24036">
                  <c:v>0</c:v>
                </c:pt>
                <c:pt idx="24037">
                  <c:v>0</c:v>
                </c:pt>
                <c:pt idx="24038">
                  <c:v>0</c:v>
                </c:pt>
                <c:pt idx="24039">
                  <c:v>0</c:v>
                </c:pt>
                <c:pt idx="24040">
                  <c:v>0</c:v>
                </c:pt>
                <c:pt idx="24041">
                  <c:v>0</c:v>
                </c:pt>
                <c:pt idx="24042">
                  <c:v>0</c:v>
                </c:pt>
                <c:pt idx="24043">
                  <c:v>0</c:v>
                </c:pt>
                <c:pt idx="24044">
                  <c:v>0</c:v>
                </c:pt>
                <c:pt idx="24045">
                  <c:v>0</c:v>
                </c:pt>
                <c:pt idx="24046">
                  <c:v>0</c:v>
                </c:pt>
                <c:pt idx="24047">
                  <c:v>0</c:v>
                </c:pt>
                <c:pt idx="24048">
                  <c:v>0</c:v>
                </c:pt>
                <c:pt idx="24049">
                  <c:v>0</c:v>
                </c:pt>
                <c:pt idx="24050">
                  <c:v>0</c:v>
                </c:pt>
                <c:pt idx="24051">
                  <c:v>0</c:v>
                </c:pt>
                <c:pt idx="24052">
                  <c:v>0</c:v>
                </c:pt>
                <c:pt idx="24053">
                  <c:v>0</c:v>
                </c:pt>
                <c:pt idx="24054">
                  <c:v>0</c:v>
                </c:pt>
                <c:pt idx="24055">
                  <c:v>0</c:v>
                </c:pt>
                <c:pt idx="24056">
                  <c:v>0</c:v>
                </c:pt>
                <c:pt idx="24057">
                  <c:v>0</c:v>
                </c:pt>
                <c:pt idx="24058">
                  <c:v>0</c:v>
                </c:pt>
                <c:pt idx="24059">
                  <c:v>0</c:v>
                </c:pt>
                <c:pt idx="24060">
                  <c:v>0</c:v>
                </c:pt>
                <c:pt idx="24061">
                  <c:v>0</c:v>
                </c:pt>
                <c:pt idx="24062">
                  <c:v>0</c:v>
                </c:pt>
                <c:pt idx="24063">
                  <c:v>0</c:v>
                </c:pt>
                <c:pt idx="24064">
                  <c:v>0</c:v>
                </c:pt>
                <c:pt idx="24065">
                  <c:v>0</c:v>
                </c:pt>
                <c:pt idx="24066">
                  <c:v>0</c:v>
                </c:pt>
                <c:pt idx="24067">
                  <c:v>0</c:v>
                </c:pt>
                <c:pt idx="24068">
                  <c:v>0</c:v>
                </c:pt>
                <c:pt idx="24069">
                  <c:v>0</c:v>
                </c:pt>
                <c:pt idx="24070">
                  <c:v>0</c:v>
                </c:pt>
                <c:pt idx="24071">
                  <c:v>0</c:v>
                </c:pt>
                <c:pt idx="24072">
                  <c:v>0</c:v>
                </c:pt>
                <c:pt idx="24073">
                  <c:v>0</c:v>
                </c:pt>
                <c:pt idx="24074">
                  <c:v>0</c:v>
                </c:pt>
                <c:pt idx="24075">
                  <c:v>0</c:v>
                </c:pt>
                <c:pt idx="24076">
                  <c:v>0</c:v>
                </c:pt>
                <c:pt idx="24077">
                  <c:v>0</c:v>
                </c:pt>
                <c:pt idx="24078">
                  <c:v>0</c:v>
                </c:pt>
                <c:pt idx="24079">
                  <c:v>0</c:v>
                </c:pt>
                <c:pt idx="24080">
                  <c:v>0</c:v>
                </c:pt>
                <c:pt idx="24081">
                  <c:v>0</c:v>
                </c:pt>
                <c:pt idx="24082">
                  <c:v>0</c:v>
                </c:pt>
                <c:pt idx="24083">
                  <c:v>0</c:v>
                </c:pt>
                <c:pt idx="24084">
                  <c:v>0</c:v>
                </c:pt>
                <c:pt idx="24085">
                  <c:v>0</c:v>
                </c:pt>
                <c:pt idx="24086">
                  <c:v>0</c:v>
                </c:pt>
                <c:pt idx="24087">
                  <c:v>0</c:v>
                </c:pt>
                <c:pt idx="24088">
                  <c:v>0</c:v>
                </c:pt>
                <c:pt idx="24089">
                  <c:v>0</c:v>
                </c:pt>
                <c:pt idx="24090">
                  <c:v>0</c:v>
                </c:pt>
                <c:pt idx="24091">
                  <c:v>0</c:v>
                </c:pt>
                <c:pt idx="24092">
                  <c:v>0</c:v>
                </c:pt>
                <c:pt idx="24093">
                  <c:v>0</c:v>
                </c:pt>
                <c:pt idx="24094">
                  <c:v>0</c:v>
                </c:pt>
                <c:pt idx="24095">
                  <c:v>0</c:v>
                </c:pt>
                <c:pt idx="24096">
                  <c:v>0</c:v>
                </c:pt>
                <c:pt idx="24097">
                  <c:v>0</c:v>
                </c:pt>
                <c:pt idx="24098">
                  <c:v>0</c:v>
                </c:pt>
                <c:pt idx="24099">
                  <c:v>0</c:v>
                </c:pt>
                <c:pt idx="24100">
                  <c:v>0</c:v>
                </c:pt>
                <c:pt idx="24101">
                  <c:v>0</c:v>
                </c:pt>
                <c:pt idx="24102">
                  <c:v>0</c:v>
                </c:pt>
                <c:pt idx="24103">
                  <c:v>0</c:v>
                </c:pt>
                <c:pt idx="24104">
                  <c:v>0</c:v>
                </c:pt>
                <c:pt idx="24105">
                  <c:v>0</c:v>
                </c:pt>
                <c:pt idx="24106">
                  <c:v>0</c:v>
                </c:pt>
                <c:pt idx="24107">
                  <c:v>0</c:v>
                </c:pt>
                <c:pt idx="24108">
                  <c:v>0</c:v>
                </c:pt>
                <c:pt idx="24109">
                  <c:v>0</c:v>
                </c:pt>
                <c:pt idx="24110">
                  <c:v>0</c:v>
                </c:pt>
                <c:pt idx="24111">
                  <c:v>0</c:v>
                </c:pt>
                <c:pt idx="24112">
                  <c:v>0</c:v>
                </c:pt>
                <c:pt idx="24113">
                  <c:v>0</c:v>
                </c:pt>
                <c:pt idx="24114">
                  <c:v>0</c:v>
                </c:pt>
                <c:pt idx="24115">
                  <c:v>0</c:v>
                </c:pt>
                <c:pt idx="24116">
                  <c:v>0</c:v>
                </c:pt>
                <c:pt idx="24117">
                  <c:v>0</c:v>
                </c:pt>
                <c:pt idx="24118">
                  <c:v>0</c:v>
                </c:pt>
                <c:pt idx="24119">
                  <c:v>0</c:v>
                </c:pt>
                <c:pt idx="24120">
                  <c:v>0</c:v>
                </c:pt>
                <c:pt idx="24121">
                  <c:v>0</c:v>
                </c:pt>
                <c:pt idx="24122">
                  <c:v>0</c:v>
                </c:pt>
                <c:pt idx="24123">
                  <c:v>0</c:v>
                </c:pt>
                <c:pt idx="24124">
                  <c:v>0</c:v>
                </c:pt>
                <c:pt idx="24125">
                  <c:v>0</c:v>
                </c:pt>
                <c:pt idx="24126">
                  <c:v>0</c:v>
                </c:pt>
                <c:pt idx="24127">
                  <c:v>0</c:v>
                </c:pt>
                <c:pt idx="24128">
                  <c:v>0</c:v>
                </c:pt>
                <c:pt idx="24129">
                  <c:v>0</c:v>
                </c:pt>
                <c:pt idx="24130">
                  <c:v>0</c:v>
                </c:pt>
                <c:pt idx="24131">
                  <c:v>0</c:v>
                </c:pt>
                <c:pt idx="24132">
                  <c:v>0</c:v>
                </c:pt>
                <c:pt idx="24133">
                  <c:v>0</c:v>
                </c:pt>
                <c:pt idx="24134">
                  <c:v>0</c:v>
                </c:pt>
                <c:pt idx="24135">
                  <c:v>0</c:v>
                </c:pt>
                <c:pt idx="24136">
                  <c:v>0</c:v>
                </c:pt>
                <c:pt idx="24137">
                  <c:v>0</c:v>
                </c:pt>
                <c:pt idx="24138">
                  <c:v>0</c:v>
                </c:pt>
                <c:pt idx="24139">
                  <c:v>0</c:v>
                </c:pt>
                <c:pt idx="24140">
                  <c:v>0</c:v>
                </c:pt>
                <c:pt idx="24141">
                  <c:v>0</c:v>
                </c:pt>
                <c:pt idx="24142">
                  <c:v>0</c:v>
                </c:pt>
                <c:pt idx="24143">
                  <c:v>0</c:v>
                </c:pt>
                <c:pt idx="24144">
                  <c:v>0</c:v>
                </c:pt>
                <c:pt idx="24145">
                  <c:v>0</c:v>
                </c:pt>
                <c:pt idx="24146">
                  <c:v>0</c:v>
                </c:pt>
                <c:pt idx="24147">
                  <c:v>0</c:v>
                </c:pt>
                <c:pt idx="24148">
                  <c:v>0</c:v>
                </c:pt>
                <c:pt idx="24149">
                  <c:v>0</c:v>
                </c:pt>
                <c:pt idx="24150">
                  <c:v>0</c:v>
                </c:pt>
                <c:pt idx="24151">
                  <c:v>0</c:v>
                </c:pt>
                <c:pt idx="24152">
                  <c:v>0</c:v>
                </c:pt>
                <c:pt idx="24153">
                  <c:v>0</c:v>
                </c:pt>
                <c:pt idx="24154">
                  <c:v>0</c:v>
                </c:pt>
                <c:pt idx="24155">
                  <c:v>0</c:v>
                </c:pt>
                <c:pt idx="24156">
                  <c:v>0</c:v>
                </c:pt>
                <c:pt idx="24157">
                  <c:v>0</c:v>
                </c:pt>
                <c:pt idx="24158">
                  <c:v>0</c:v>
                </c:pt>
                <c:pt idx="24159">
                  <c:v>0</c:v>
                </c:pt>
                <c:pt idx="24160">
                  <c:v>0</c:v>
                </c:pt>
                <c:pt idx="24161">
                  <c:v>0</c:v>
                </c:pt>
                <c:pt idx="24162">
                  <c:v>0</c:v>
                </c:pt>
                <c:pt idx="24163">
                  <c:v>0</c:v>
                </c:pt>
                <c:pt idx="24164">
                  <c:v>0</c:v>
                </c:pt>
                <c:pt idx="24165">
                  <c:v>0</c:v>
                </c:pt>
                <c:pt idx="24166">
                  <c:v>0</c:v>
                </c:pt>
                <c:pt idx="24167">
                  <c:v>0</c:v>
                </c:pt>
                <c:pt idx="24168">
                  <c:v>0</c:v>
                </c:pt>
                <c:pt idx="24169">
                  <c:v>0</c:v>
                </c:pt>
                <c:pt idx="24170">
                  <c:v>0</c:v>
                </c:pt>
                <c:pt idx="24171">
                  <c:v>0</c:v>
                </c:pt>
                <c:pt idx="24172">
                  <c:v>0</c:v>
                </c:pt>
                <c:pt idx="24173">
                  <c:v>0</c:v>
                </c:pt>
                <c:pt idx="24174">
                  <c:v>0</c:v>
                </c:pt>
                <c:pt idx="24175">
                  <c:v>0</c:v>
                </c:pt>
                <c:pt idx="24176">
                  <c:v>0</c:v>
                </c:pt>
                <c:pt idx="24177">
                  <c:v>0</c:v>
                </c:pt>
                <c:pt idx="24178">
                  <c:v>0</c:v>
                </c:pt>
                <c:pt idx="24179">
                  <c:v>0</c:v>
                </c:pt>
                <c:pt idx="24180">
                  <c:v>0</c:v>
                </c:pt>
                <c:pt idx="24181">
                  <c:v>0</c:v>
                </c:pt>
                <c:pt idx="24182">
                  <c:v>0</c:v>
                </c:pt>
                <c:pt idx="24183">
                  <c:v>0</c:v>
                </c:pt>
                <c:pt idx="24184">
                  <c:v>0</c:v>
                </c:pt>
                <c:pt idx="24185">
                  <c:v>0</c:v>
                </c:pt>
                <c:pt idx="24186">
                  <c:v>0</c:v>
                </c:pt>
                <c:pt idx="24187">
                  <c:v>0</c:v>
                </c:pt>
                <c:pt idx="24188">
                  <c:v>0</c:v>
                </c:pt>
                <c:pt idx="24189">
                  <c:v>0</c:v>
                </c:pt>
                <c:pt idx="24190">
                  <c:v>0</c:v>
                </c:pt>
                <c:pt idx="24191">
                  <c:v>0</c:v>
                </c:pt>
                <c:pt idx="24192">
                  <c:v>0</c:v>
                </c:pt>
                <c:pt idx="24193">
                  <c:v>0</c:v>
                </c:pt>
                <c:pt idx="24194">
                  <c:v>0</c:v>
                </c:pt>
                <c:pt idx="24195">
                  <c:v>0</c:v>
                </c:pt>
                <c:pt idx="24196">
                  <c:v>0</c:v>
                </c:pt>
                <c:pt idx="24197">
                  <c:v>0</c:v>
                </c:pt>
                <c:pt idx="24198">
                  <c:v>0</c:v>
                </c:pt>
                <c:pt idx="24199">
                  <c:v>0</c:v>
                </c:pt>
                <c:pt idx="24200">
                  <c:v>0</c:v>
                </c:pt>
                <c:pt idx="24201">
                  <c:v>0</c:v>
                </c:pt>
                <c:pt idx="24202">
                  <c:v>0</c:v>
                </c:pt>
                <c:pt idx="24203">
                  <c:v>0</c:v>
                </c:pt>
                <c:pt idx="24204">
                  <c:v>0</c:v>
                </c:pt>
                <c:pt idx="24205">
                  <c:v>0</c:v>
                </c:pt>
                <c:pt idx="24206">
                  <c:v>0</c:v>
                </c:pt>
                <c:pt idx="24207">
                  <c:v>0</c:v>
                </c:pt>
                <c:pt idx="24208">
                  <c:v>0</c:v>
                </c:pt>
                <c:pt idx="24209">
                  <c:v>0</c:v>
                </c:pt>
                <c:pt idx="24210">
                  <c:v>0</c:v>
                </c:pt>
                <c:pt idx="24211">
                  <c:v>0</c:v>
                </c:pt>
                <c:pt idx="24212">
                  <c:v>0</c:v>
                </c:pt>
                <c:pt idx="24213">
                  <c:v>0</c:v>
                </c:pt>
                <c:pt idx="24214">
                  <c:v>0</c:v>
                </c:pt>
                <c:pt idx="24215">
                  <c:v>0</c:v>
                </c:pt>
                <c:pt idx="24216">
                  <c:v>0</c:v>
                </c:pt>
                <c:pt idx="24217">
                  <c:v>0</c:v>
                </c:pt>
                <c:pt idx="24218">
                  <c:v>0</c:v>
                </c:pt>
                <c:pt idx="24219">
                  <c:v>0</c:v>
                </c:pt>
                <c:pt idx="24220">
                  <c:v>0</c:v>
                </c:pt>
                <c:pt idx="24221">
                  <c:v>0</c:v>
                </c:pt>
                <c:pt idx="24222">
                  <c:v>0</c:v>
                </c:pt>
                <c:pt idx="24223">
                  <c:v>0</c:v>
                </c:pt>
                <c:pt idx="24224">
                  <c:v>0</c:v>
                </c:pt>
                <c:pt idx="24225">
                  <c:v>0</c:v>
                </c:pt>
                <c:pt idx="24226">
                  <c:v>0</c:v>
                </c:pt>
                <c:pt idx="24227">
                  <c:v>0</c:v>
                </c:pt>
                <c:pt idx="24228">
                  <c:v>0</c:v>
                </c:pt>
                <c:pt idx="24229">
                  <c:v>0</c:v>
                </c:pt>
                <c:pt idx="24230">
                  <c:v>0</c:v>
                </c:pt>
                <c:pt idx="24231">
                  <c:v>0</c:v>
                </c:pt>
                <c:pt idx="24232">
                  <c:v>0</c:v>
                </c:pt>
                <c:pt idx="24233">
                  <c:v>0</c:v>
                </c:pt>
                <c:pt idx="24234">
                  <c:v>0</c:v>
                </c:pt>
                <c:pt idx="24235">
                  <c:v>0</c:v>
                </c:pt>
                <c:pt idx="24236">
                  <c:v>0</c:v>
                </c:pt>
                <c:pt idx="24237">
                  <c:v>0</c:v>
                </c:pt>
                <c:pt idx="24238">
                  <c:v>0</c:v>
                </c:pt>
                <c:pt idx="24239">
                  <c:v>0</c:v>
                </c:pt>
                <c:pt idx="24240">
                  <c:v>0</c:v>
                </c:pt>
                <c:pt idx="24241">
                  <c:v>0</c:v>
                </c:pt>
                <c:pt idx="24242">
                  <c:v>0</c:v>
                </c:pt>
                <c:pt idx="24243">
                  <c:v>0</c:v>
                </c:pt>
                <c:pt idx="24244">
                  <c:v>0</c:v>
                </c:pt>
                <c:pt idx="24245">
                  <c:v>0</c:v>
                </c:pt>
                <c:pt idx="24246">
                  <c:v>0</c:v>
                </c:pt>
                <c:pt idx="24247">
                  <c:v>0</c:v>
                </c:pt>
                <c:pt idx="24248">
                  <c:v>0</c:v>
                </c:pt>
                <c:pt idx="24249">
                  <c:v>0</c:v>
                </c:pt>
                <c:pt idx="24250">
                  <c:v>0</c:v>
                </c:pt>
                <c:pt idx="24251">
                  <c:v>0</c:v>
                </c:pt>
                <c:pt idx="24252">
                  <c:v>0</c:v>
                </c:pt>
                <c:pt idx="24253">
                  <c:v>0</c:v>
                </c:pt>
                <c:pt idx="24254">
                  <c:v>0</c:v>
                </c:pt>
                <c:pt idx="24255">
                  <c:v>0</c:v>
                </c:pt>
                <c:pt idx="24256">
                  <c:v>0</c:v>
                </c:pt>
                <c:pt idx="24257">
                  <c:v>0</c:v>
                </c:pt>
                <c:pt idx="24258">
                  <c:v>0</c:v>
                </c:pt>
                <c:pt idx="24259">
                  <c:v>0</c:v>
                </c:pt>
                <c:pt idx="24260">
                  <c:v>0</c:v>
                </c:pt>
                <c:pt idx="24261">
                  <c:v>0</c:v>
                </c:pt>
                <c:pt idx="24262">
                  <c:v>0</c:v>
                </c:pt>
                <c:pt idx="24263">
                  <c:v>0</c:v>
                </c:pt>
                <c:pt idx="24264">
                  <c:v>0</c:v>
                </c:pt>
                <c:pt idx="24265">
                  <c:v>0</c:v>
                </c:pt>
                <c:pt idx="24266">
                  <c:v>0</c:v>
                </c:pt>
                <c:pt idx="24267">
                  <c:v>0</c:v>
                </c:pt>
                <c:pt idx="24268">
                  <c:v>0</c:v>
                </c:pt>
                <c:pt idx="24269">
                  <c:v>0</c:v>
                </c:pt>
                <c:pt idx="24270">
                  <c:v>0</c:v>
                </c:pt>
                <c:pt idx="24271">
                  <c:v>0</c:v>
                </c:pt>
                <c:pt idx="24272">
                  <c:v>0</c:v>
                </c:pt>
                <c:pt idx="24273">
                  <c:v>0</c:v>
                </c:pt>
                <c:pt idx="24274">
                  <c:v>0</c:v>
                </c:pt>
                <c:pt idx="24275">
                  <c:v>0</c:v>
                </c:pt>
                <c:pt idx="24276">
                  <c:v>0</c:v>
                </c:pt>
                <c:pt idx="24277">
                  <c:v>0</c:v>
                </c:pt>
                <c:pt idx="24278">
                  <c:v>0</c:v>
                </c:pt>
                <c:pt idx="24279">
                  <c:v>0</c:v>
                </c:pt>
                <c:pt idx="24280">
                  <c:v>0</c:v>
                </c:pt>
                <c:pt idx="24281">
                  <c:v>0</c:v>
                </c:pt>
                <c:pt idx="24282">
                  <c:v>0</c:v>
                </c:pt>
                <c:pt idx="24283">
                  <c:v>0</c:v>
                </c:pt>
                <c:pt idx="24284">
                  <c:v>0</c:v>
                </c:pt>
                <c:pt idx="24285">
                  <c:v>0</c:v>
                </c:pt>
                <c:pt idx="24286">
                  <c:v>0</c:v>
                </c:pt>
                <c:pt idx="24287">
                  <c:v>0</c:v>
                </c:pt>
                <c:pt idx="24288">
                  <c:v>0</c:v>
                </c:pt>
                <c:pt idx="24289">
                  <c:v>0</c:v>
                </c:pt>
                <c:pt idx="24290">
                  <c:v>0</c:v>
                </c:pt>
                <c:pt idx="24291">
                  <c:v>0</c:v>
                </c:pt>
                <c:pt idx="24292">
                  <c:v>0</c:v>
                </c:pt>
                <c:pt idx="24293">
                  <c:v>0</c:v>
                </c:pt>
                <c:pt idx="24294">
                  <c:v>0</c:v>
                </c:pt>
                <c:pt idx="24295">
                  <c:v>0</c:v>
                </c:pt>
                <c:pt idx="24296">
                  <c:v>0</c:v>
                </c:pt>
                <c:pt idx="24297">
                  <c:v>0</c:v>
                </c:pt>
                <c:pt idx="24298">
                  <c:v>0</c:v>
                </c:pt>
                <c:pt idx="24299">
                  <c:v>0</c:v>
                </c:pt>
                <c:pt idx="24300">
                  <c:v>0</c:v>
                </c:pt>
                <c:pt idx="24301">
                  <c:v>0</c:v>
                </c:pt>
                <c:pt idx="24302">
                  <c:v>0</c:v>
                </c:pt>
                <c:pt idx="24303">
                  <c:v>0</c:v>
                </c:pt>
                <c:pt idx="24304">
                  <c:v>0</c:v>
                </c:pt>
                <c:pt idx="24305">
                  <c:v>0</c:v>
                </c:pt>
                <c:pt idx="24306">
                  <c:v>0</c:v>
                </c:pt>
                <c:pt idx="24307">
                  <c:v>0</c:v>
                </c:pt>
                <c:pt idx="24308">
                  <c:v>0</c:v>
                </c:pt>
                <c:pt idx="24309">
                  <c:v>0</c:v>
                </c:pt>
                <c:pt idx="24310">
                  <c:v>0</c:v>
                </c:pt>
                <c:pt idx="24311">
                  <c:v>0</c:v>
                </c:pt>
                <c:pt idx="24312">
                  <c:v>0</c:v>
                </c:pt>
                <c:pt idx="24313">
                  <c:v>0</c:v>
                </c:pt>
                <c:pt idx="24314">
                  <c:v>0</c:v>
                </c:pt>
                <c:pt idx="24315">
                  <c:v>0</c:v>
                </c:pt>
                <c:pt idx="24316">
                  <c:v>0</c:v>
                </c:pt>
                <c:pt idx="24317">
                  <c:v>0</c:v>
                </c:pt>
                <c:pt idx="24318">
                  <c:v>0</c:v>
                </c:pt>
                <c:pt idx="24319">
                  <c:v>0</c:v>
                </c:pt>
                <c:pt idx="24320">
                  <c:v>0</c:v>
                </c:pt>
                <c:pt idx="24321">
                  <c:v>0</c:v>
                </c:pt>
                <c:pt idx="24322">
                  <c:v>0</c:v>
                </c:pt>
                <c:pt idx="24323">
                  <c:v>0</c:v>
                </c:pt>
                <c:pt idx="24324">
                  <c:v>0</c:v>
                </c:pt>
                <c:pt idx="24325">
                  <c:v>0</c:v>
                </c:pt>
                <c:pt idx="24326">
                  <c:v>0</c:v>
                </c:pt>
                <c:pt idx="24327">
                  <c:v>0</c:v>
                </c:pt>
                <c:pt idx="24328">
                  <c:v>0</c:v>
                </c:pt>
                <c:pt idx="24329">
                  <c:v>0</c:v>
                </c:pt>
                <c:pt idx="24330">
                  <c:v>0</c:v>
                </c:pt>
                <c:pt idx="24331">
                  <c:v>0</c:v>
                </c:pt>
                <c:pt idx="24332">
                  <c:v>0</c:v>
                </c:pt>
                <c:pt idx="24333">
                  <c:v>0</c:v>
                </c:pt>
                <c:pt idx="24334">
                  <c:v>0</c:v>
                </c:pt>
                <c:pt idx="24335">
                  <c:v>0</c:v>
                </c:pt>
                <c:pt idx="24336">
                  <c:v>0</c:v>
                </c:pt>
                <c:pt idx="24337">
                  <c:v>0</c:v>
                </c:pt>
                <c:pt idx="24338">
                  <c:v>0</c:v>
                </c:pt>
                <c:pt idx="24339">
                  <c:v>0</c:v>
                </c:pt>
                <c:pt idx="24340">
                  <c:v>0</c:v>
                </c:pt>
                <c:pt idx="24341">
                  <c:v>0</c:v>
                </c:pt>
                <c:pt idx="24342">
                  <c:v>0</c:v>
                </c:pt>
                <c:pt idx="24343">
                  <c:v>0</c:v>
                </c:pt>
                <c:pt idx="24344">
                  <c:v>0</c:v>
                </c:pt>
                <c:pt idx="24345">
                  <c:v>0</c:v>
                </c:pt>
                <c:pt idx="24346">
                  <c:v>0</c:v>
                </c:pt>
                <c:pt idx="24347">
                  <c:v>0</c:v>
                </c:pt>
                <c:pt idx="24348">
                  <c:v>0</c:v>
                </c:pt>
                <c:pt idx="24349">
                  <c:v>0</c:v>
                </c:pt>
                <c:pt idx="24350">
                  <c:v>0</c:v>
                </c:pt>
                <c:pt idx="24351">
                  <c:v>0</c:v>
                </c:pt>
                <c:pt idx="24352">
                  <c:v>0</c:v>
                </c:pt>
                <c:pt idx="24353">
                  <c:v>0</c:v>
                </c:pt>
                <c:pt idx="24354">
                  <c:v>0</c:v>
                </c:pt>
                <c:pt idx="24355">
                  <c:v>0</c:v>
                </c:pt>
                <c:pt idx="24356">
                  <c:v>0</c:v>
                </c:pt>
                <c:pt idx="24357">
                  <c:v>0</c:v>
                </c:pt>
                <c:pt idx="24358">
                  <c:v>0</c:v>
                </c:pt>
                <c:pt idx="24359">
                  <c:v>0</c:v>
                </c:pt>
                <c:pt idx="24360">
                  <c:v>0</c:v>
                </c:pt>
                <c:pt idx="24361">
                  <c:v>0</c:v>
                </c:pt>
                <c:pt idx="24362">
                  <c:v>0</c:v>
                </c:pt>
                <c:pt idx="24363">
                  <c:v>0</c:v>
                </c:pt>
                <c:pt idx="24364">
                  <c:v>0</c:v>
                </c:pt>
                <c:pt idx="24365">
                  <c:v>0</c:v>
                </c:pt>
                <c:pt idx="24366">
                  <c:v>0</c:v>
                </c:pt>
                <c:pt idx="24367">
                  <c:v>0</c:v>
                </c:pt>
                <c:pt idx="24368">
                  <c:v>0</c:v>
                </c:pt>
                <c:pt idx="24369">
                  <c:v>0</c:v>
                </c:pt>
                <c:pt idx="24370">
                  <c:v>0</c:v>
                </c:pt>
                <c:pt idx="24371">
                  <c:v>0</c:v>
                </c:pt>
                <c:pt idx="24372">
                  <c:v>0</c:v>
                </c:pt>
                <c:pt idx="24373">
                  <c:v>0</c:v>
                </c:pt>
                <c:pt idx="24374">
                  <c:v>0</c:v>
                </c:pt>
                <c:pt idx="24375">
                  <c:v>0</c:v>
                </c:pt>
                <c:pt idx="24376">
                  <c:v>0</c:v>
                </c:pt>
                <c:pt idx="24377">
                  <c:v>0</c:v>
                </c:pt>
                <c:pt idx="24378">
                  <c:v>0</c:v>
                </c:pt>
                <c:pt idx="24379">
                  <c:v>0</c:v>
                </c:pt>
                <c:pt idx="24380">
                  <c:v>0</c:v>
                </c:pt>
                <c:pt idx="24381">
                  <c:v>0</c:v>
                </c:pt>
                <c:pt idx="24382">
                  <c:v>0</c:v>
                </c:pt>
                <c:pt idx="24383">
                  <c:v>0</c:v>
                </c:pt>
                <c:pt idx="24384">
                  <c:v>0</c:v>
                </c:pt>
                <c:pt idx="24385">
                  <c:v>0</c:v>
                </c:pt>
                <c:pt idx="24386">
                  <c:v>0</c:v>
                </c:pt>
                <c:pt idx="24387">
                  <c:v>0</c:v>
                </c:pt>
                <c:pt idx="24388">
                  <c:v>0</c:v>
                </c:pt>
                <c:pt idx="24389">
                  <c:v>0</c:v>
                </c:pt>
                <c:pt idx="24390">
                  <c:v>0</c:v>
                </c:pt>
                <c:pt idx="24391">
                  <c:v>0</c:v>
                </c:pt>
                <c:pt idx="24392">
                  <c:v>0</c:v>
                </c:pt>
                <c:pt idx="24393">
                  <c:v>0</c:v>
                </c:pt>
                <c:pt idx="24394">
                  <c:v>0</c:v>
                </c:pt>
                <c:pt idx="24395">
                  <c:v>0</c:v>
                </c:pt>
                <c:pt idx="24396">
                  <c:v>0</c:v>
                </c:pt>
                <c:pt idx="24397">
                  <c:v>0</c:v>
                </c:pt>
                <c:pt idx="24398">
                  <c:v>0</c:v>
                </c:pt>
                <c:pt idx="24399">
                  <c:v>0</c:v>
                </c:pt>
                <c:pt idx="24400">
                  <c:v>0</c:v>
                </c:pt>
                <c:pt idx="24401">
                  <c:v>0</c:v>
                </c:pt>
                <c:pt idx="24402">
                  <c:v>0</c:v>
                </c:pt>
                <c:pt idx="24403">
                  <c:v>0</c:v>
                </c:pt>
                <c:pt idx="24404">
                  <c:v>0</c:v>
                </c:pt>
                <c:pt idx="24405">
                  <c:v>0</c:v>
                </c:pt>
                <c:pt idx="24406">
                  <c:v>0</c:v>
                </c:pt>
                <c:pt idx="24407">
                  <c:v>0</c:v>
                </c:pt>
                <c:pt idx="24408">
                  <c:v>0</c:v>
                </c:pt>
                <c:pt idx="24409">
                  <c:v>0</c:v>
                </c:pt>
                <c:pt idx="24410">
                  <c:v>0</c:v>
                </c:pt>
                <c:pt idx="24411">
                  <c:v>0</c:v>
                </c:pt>
                <c:pt idx="24412">
                  <c:v>0</c:v>
                </c:pt>
                <c:pt idx="24413">
                  <c:v>0</c:v>
                </c:pt>
                <c:pt idx="24414">
                  <c:v>0</c:v>
                </c:pt>
                <c:pt idx="24415">
                  <c:v>0</c:v>
                </c:pt>
                <c:pt idx="24416">
                  <c:v>0</c:v>
                </c:pt>
                <c:pt idx="24417">
                  <c:v>0</c:v>
                </c:pt>
                <c:pt idx="24418">
                  <c:v>0</c:v>
                </c:pt>
                <c:pt idx="24419">
                  <c:v>0</c:v>
                </c:pt>
                <c:pt idx="24420">
                  <c:v>0</c:v>
                </c:pt>
                <c:pt idx="24421">
                  <c:v>0</c:v>
                </c:pt>
                <c:pt idx="24422">
                  <c:v>0</c:v>
                </c:pt>
                <c:pt idx="24423">
                  <c:v>0</c:v>
                </c:pt>
                <c:pt idx="24424">
                  <c:v>0</c:v>
                </c:pt>
                <c:pt idx="24425">
                  <c:v>0</c:v>
                </c:pt>
                <c:pt idx="24426">
                  <c:v>0</c:v>
                </c:pt>
                <c:pt idx="24427">
                  <c:v>0</c:v>
                </c:pt>
                <c:pt idx="24428">
                  <c:v>0</c:v>
                </c:pt>
                <c:pt idx="24429">
                  <c:v>0</c:v>
                </c:pt>
                <c:pt idx="24430">
                  <c:v>0</c:v>
                </c:pt>
                <c:pt idx="24431">
                  <c:v>0</c:v>
                </c:pt>
                <c:pt idx="24432">
                  <c:v>0</c:v>
                </c:pt>
                <c:pt idx="24433">
                  <c:v>0</c:v>
                </c:pt>
                <c:pt idx="24434">
                  <c:v>0</c:v>
                </c:pt>
                <c:pt idx="24435">
                  <c:v>0</c:v>
                </c:pt>
                <c:pt idx="24436">
                  <c:v>0</c:v>
                </c:pt>
                <c:pt idx="24437">
                  <c:v>0</c:v>
                </c:pt>
                <c:pt idx="24438">
                  <c:v>0</c:v>
                </c:pt>
                <c:pt idx="24439">
                  <c:v>0</c:v>
                </c:pt>
                <c:pt idx="24440">
                  <c:v>0</c:v>
                </c:pt>
                <c:pt idx="24441">
                  <c:v>0</c:v>
                </c:pt>
                <c:pt idx="24442">
                  <c:v>0</c:v>
                </c:pt>
                <c:pt idx="24443">
                  <c:v>0</c:v>
                </c:pt>
                <c:pt idx="24444">
                  <c:v>0</c:v>
                </c:pt>
                <c:pt idx="24445">
                  <c:v>0</c:v>
                </c:pt>
                <c:pt idx="24446">
                  <c:v>0</c:v>
                </c:pt>
                <c:pt idx="24447">
                  <c:v>0</c:v>
                </c:pt>
                <c:pt idx="24448">
                  <c:v>0</c:v>
                </c:pt>
                <c:pt idx="24449">
                  <c:v>0</c:v>
                </c:pt>
                <c:pt idx="24450">
                  <c:v>0</c:v>
                </c:pt>
                <c:pt idx="24451">
                  <c:v>0</c:v>
                </c:pt>
                <c:pt idx="24452">
                  <c:v>0</c:v>
                </c:pt>
                <c:pt idx="24453">
                  <c:v>0</c:v>
                </c:pt>
                <c:pt idx="24454">
                  <c:v>0</c:v>
                </c:pt>
                <c:pt idx="24455">
                  <c:v>0</c:v>
                </c:pt>
                <c:pt idx="24456">
                  <c:v>0</c:v>
                </c:pt>
                <c:pt idx="24457">
                  <c:v>0</c:v>
                </c:pt>
                <c:pt idx="24458">
                  <c:v>0</c:v>
                </c:pt>
                <c:pt idx="24459">
                  <c:v>0</c:v>
                </c:pt>
                <c:pt idx="24460">
                  <c:v>0</c:v>
                </c:pt>
                <c:pt idx="24461">
                  <c:v>0</c:v>
                </c:pt>
                <c:pt idx="24462">
                  <c:v>0</c:v>
                </c:pt>
                <c:pt idx="24463">
                  <c:v>0</c:v>
                </c:pt>
                <c:pt idx="24464">
                  <c:v>0</c:v>
                </c:pt>
                <c:pt idx="24465">
                  <c:v>0</c:v>
                </c:pt>
                <c:pt idx="24466">
                  <c:v>0</c:v>
                </c:pt>
                <c:pt idx="24467">
                  <c:v>0</c:v>
                </c:pt>
                <c:pt idx="24468">
                  <c:v>0</c:v>
                </c:pt>
                <c:pt idx="24469">
                  <c:v>0</c:v>
                </c:pt>
                <c:pt idx="24470">
                  <c:v>0</c:v>
                </c:pt>
                <c:pt idx="24471">
                  <c:v>0</c:v>
                </c:pt>
                <c:pt idx="24472">
                  <c:v>0</c:v>
                </c:pt>
                <c:pt idx="24473">
                  <c:v>0</c:v>
                </c:pt>
                <c:pt idx="24474">
                  <c:v>0</c:v>
                </c:pt>
                <c:pt idx="24475">
                  <c:v>0</c:v>
                </c:pt>
                <c:pt idx="24476">
                  <c:v>0</c:v>
                </c:pt>
                <c:pt idx="24477">
                  <c:v>0</c:v>
                </c:pt>
                <c:pt idx="24478">
                  <c:v>0</c:v>
                </c:pt>
                <c:pt idx="24479">
                  <c:v>0</c:v>
                </c:pt>
                <c:pt idx="24480">
                  <c:v>0</c:v>
                </c:pt>
                <c:pt idx="24481">
                  <c:v>0</c:v>
                </c:pt>
                <c:pt idx="24482">
                  <c:v>0</c:v>
                </c:pt>
                <c:pt idx="24483">
                  <c:v>0</c:v>
                </c:pt>
                <c:pt idx="24484">
                  <c:v>0</c:v>
                </c:pt>
                <c:pt idx="24485">
                  <c:v>0</c:v>
                </c:pt>
                <c:pt idx="24486">
                  <c:v>0</c:v>
                </c:pt>
                <c:pt idx="24487">
                  <c:v>0</c:v>
                </c:pt>
                <c:pt idx="24488">
                  <c:v>0</c:v>
                </c:pt>
                <c:pt idx="24489">
                  <c:v>0</c:v>
                </c:pt>
                <c:pt idx="24490">
                  <c:v>0</c:v>
                </c:pt>
                <c:pt idx="24491">
                  <c:v>0</c:v>
                </c:pt>
                <c:pt idx="24492">
                  <c:v>0</c:v>
                </c:pt>
                <c:pt idx="24493">
                  <c:v>0</c:v>
                </c:pt>
                <c:pt idx="24494">
                  <c:v>0</c:v>
                </c:pt>
                <c:pt idx="24495">
                  <c:v>0</c:v>
                </c:pt>
                <c:pt idx="24496">
                  <c:v>0</c:v>
                </c:pt>
                <c:pt idx="24497">
                  <c:v>0</c:v>
                </c:pt>
                <c:pt idx="24498">
                  <c:v>0</c:v>
                </c:pt>
                <c:pt idx="24499">
                  <c:v>0</c:v>
                </c:pt>
                <c:pt idx="24500">
                  <c:v>0</c:v>
                </c:pt>
                <c:pt idx="24501">
                  <c:v>0</c:v>
                </c:pt>
                <c:pt idx="24502">
                  <c:v>0</c:v>
                </c:pt>
                <c:pt idx="24503">
                  <c:v>0</c:v>
                </c:pt>
                <c:pt idx="24504">
                  <c:v>0</c:v>
                </c:pt>
                <c:pt idx="24505">
                  <c:v>0</c:v>
                </c:pt>
                <c:pt idx="24506">
                  <c:v>0</c:v>
                </c:pt>
                <c:pt idx="24507">
                  <c:v>0</c:v>
                </c:pt>
                <c:pt idx="24508">
                  <c:v>0</c:v>
                </c:pt>
                <c:pt idx="24509">
                  <c:v>0</c:v>
                </c:pt>
                <c:pt idx="24510">
                  <c:v>0</c:v>
                </c:pt>
                <c:pt idx="24511">
                  <c:v>0</c:v>
                </c:pt>
                <c:pt idx="24512">
                  <c:v>0</c:v>
                </c:pt>
                <c:pt idx="24513">
                  <c:v>0</c:v>
                </c:pt>
                <c:pt idx="24514">
                  <c:v>0</c:v>
                </c:pt>
                <c:pt idx="24515">
                  <c:v>0</c:v>
                </c:pt>
                <c:pt idx="24516">
                  <c:v>0</c:v>
                </c:pt>
                <c:pt idx="24517">
                  <c:v>0</c:v>
                </c:pt>
                <c:pt idx="24518">
                  <c:v>0</c:v>
                </c:pt>
                <c:pt idx="24519">
                  <c:v>0</c:v>
                </c:pt>
                <c:pt idx="24520">
                  <c:v>0</c:v>
                </c:pt>
                <c:pt idx="24521">
                  <c:v>0</c:v>
                </c:pt>
                <c:pt idx="24522">
                  <c:v>0</c:v>
                </c:pt>
                <c:pt idx="24523">
                  <c:v>0</c:v>
                </c:pt>
                <c:pt idx="24524">
                  <c:v>0</c:v>
                </c:pt>
                <c:pt idx="24525">
                  <c:v>0</c:v>
                </c:pt>
                <c:pt idx="24526">
                  <c:v>0</c:v>
                </c:pt>
                <c:pt idx="24527">
                  <c:v>0</c:v>
                </c:pt>
                <c:pt idx="24528">
                  <c:v>0</c:v>
                </c:pt>
                <c:pt idx="24529">
                  <c:v>0</c:v>
                </c:pt>
                <c:pt idx="24530">
                  <c:v>0</c:v>
                </c:pt>
                <c:pt idx="24531">
                  <c:v>0</c:v>
                </c:pt>
                <c:pt idx="24532">
                  <c:v>0</c:v>
                </c:pt>
                <c:pt idx="24533">
                  <c:v>0</c:v>
                </c:pt>
                <c:pt idx="24534">
                  <c:v>0</c:v>
                </c:pt>
                <c:pt idx="24535">
                  <c:v>0</c:v>
                </c:pt>
                <c:pt idx="24536">
                  <c:v>0</c:v>
                </c:pt>
                <c:pt idx="24537">
                  <c:v>0</c:v>
                </c:pt>
                <c:pt idx="24538">
                  <c:v>0</c:v>
                </c:pt>
                <c:pt idx="24539">
                  <c:v>0</c:v>
                </c:pt>
                <c:pt idx="24540">
                  <c:v>0</c:v>
                </c:pt>
                <c:pt idx="24541">
                  <c:v>0</c:v>
                </c:pt>
                <c:pt idx="24542">
                  <c:v>0</c:v>
                </c:pt>
                <c:pt idx="24543">
                  <c:v>0</c:v>
                </c:pt>
                <c:pt idx="24544">
                  <c:v>0</c:v>
                </c:pt>
                <c:pt idx="24545">
                  <c:v>0</c:v>
                </c:pt>
                <c:pt idx="24546">
                  <c:v>0</c:v>
                </c:pt>
                <c:pt idx="24547">
                  <c:v>0</c:v>
                </c:pt>
                <c:pt idx="24548">
                  <c:v>0</c:v>
                </c:pt>
                <c:pt idx="24549">
                  <c:v>0</c:v>
                </c:pt>
                <c:pt idx="24550">
                  <c:v>0</c:v>
                </c:pt>
                <c:pt idx="24551">
                  <c:v>0</c:v>
                </c:pt>
                <c:pt idx="24552">
                  <c:v>0</c:v>
                </c:pt>
                <c:pt idx="24553">
                  <c:v>0</c:v>
                </c:pt>
                <c:pt idx="24554">
                  <c:v>0</c:v>
                </c:pt>
                <c:pt idx="24555">
                  <c:v>0</c:v>
                </c:pt>
                <c:pt idx="24556">
                  <c:v>0</c:v>
                </c:pt>
                <c:pt idx="24557">
                  <c:v>0</c:v>
                </c:pt>
                <c:pt idx="24558">
                  <c:v>0</c:v>
                </c:pt>
                <c:pt idx="24559">
                  <c:v>0</c:v>
                </c:pt>
                <c:pt idx="24560">
                  <c:v>0</c:v>
                </c:pt>
                <c:pt idx="24561">
                  <c:v>0</c:v>
                </c:pt>
                <c:pt idx="24562">
                  <c:v>0</c:v>
                </c:pt>
                <c:pt idx="24563">
                  <c:v>0</c:v>
                </c:pt>
                <c:pt idx="24564">
                  <c:v>0</c:v>
                </c:pt>
                <c:pt idx="24565">
                  <c:v>0</c:v>
                </c:pt>
                <c:pt idx="24566">
                  <c:v>0</c:v>
                </c:pt>
                <c:pt idx="24567">
                  <c:v>0</c:v>
                </c:pt>
                <c:pt idx="24568">
                  <c:v>0</c:v>
                </c:pt>
                <c:pt idx="24569">
                  <c:v>0</c:v>
                </c:pt>
                <c:pt idx="24570">
                  <c:v>0</c:v>
                </c:pt>
                <c:pt idx="24571">
                  <c:v>0</c:v>
                </c:pt>
                <c:pt idx="24572">
                  <c:v>0</c:v>
                </c:pt>
                <c:pt idx="24573">
                  <c:v>0</c:v>
                </c:pt>
                <c:pt idx="24574">
                  <c:v>0</c:v>
                </c:pt>
                <c:pt idx="24575">
                  <c:v>0</c:v>
                </c:pt>
                <c:pt idx="24576">
                  <c:v>0</c:v>
                </c:pt>
                <c:pt idx="24577">
                  <c:v>0</c:v>
                </c:pt>
                <c:pt idx="24578">
                  <c:v>0</c:v>
                </c:pt>
                <c:pt idx="24579">
                  <c:v>0</c:v>
                </c:pt>
                <c:pt idx="24580">
                  <c:v>0</c:v>
                </c:pt>
                <c:pt idx="24581">
                  <c:v>0</c:v>
                </c:pt>
                <c:pt idx="24582">
                  <c:v>0</c:v>
                </c:pt>
                <c:pt idx="24583">
                  <c:v>0</c:v>
                </c:pt>
                <c:pt idx="24584">
                  <c:v>0</c:v>
                </c:pt>
                <c:pt idx="24585">
                  <c:v>0</c:v>
                </c:pt>
                <c:pt idx="24586">
                  <c:v>0</c:v>
                </c:pt>
                <c:pt idx="24587">
                  <c:v>0</c:v>
                </c:pt>
                <c:pt idx="24588">
                  <c:v>0</c:v>
                </c:pt>
                <c:pt idx="24589">
                  <c:v>0</c:v>
                </c:pt>
                <c:pt idx="24590">
                  <c:v>0</c:v>
                </c:pt>
                <c:pt idx="24591">
                  <c:v>0</c:v>
                </c:pt>
                <c:pt idx="24592">
                  <c:v>0</c:v>
                </c:pt>
                <c:pt idx="24593">
                  <c:v>0</c:v>
                </c:pt>
                <c:pt idx="24594">
                  <c:v>0</c:v>
                </c:pt>
                <c:pt idx="24595">
                  <c:v>0</c:v>
                </c:pt>
                <c:pt idx="24596">
                  <c:v>0</c:v>
                </c:pt>
                <c:pt idx="24597">
                  <c:v>0</c:v>
                </c:pt>
                <c:pt idx="24598">
                  <c:v>0</c:v>
                </c:pt>
                <c:pt idx="24599">
                  <c:v>0</c:v>
                </c:pt>
                <c:pt idx="24600">
                  <c:v>0</c:v>
                </c:pt>
                <c:pt idx="24601">
                  <c:v>0</c:v>
                </c:pt>
                <c:pt idx="24602">
                  <c:v>0</c:v>
                </c:pt>
                <c:pt idx="24603">
                  <c:v>0</c:v>
                </c:pt>
                <c:pt idx="24604">
                  <c:v>0</c:v>
                </c:pt>
                <c:pt idx="24605">
                  <c:v>0</c:v>
                </c:pt>
                <c:pt idx="24606">
                  <c:v>0</c:v>
                </c:pt>
                <c:pt idx="24607">
                  <c:v>0</c:v>
                </c:pt>
                <c:pt idx="24608">
                  <c:v>0</c:v>
                </c:pt>
                <c:pt idx="24609">
                  <c:v>0</c:v>
                </c:pt>
                <c:pt idx="24610">
                  <c:v>0</c:v>
                </c:pt>
                <c:pt idx="24611">
                  <c:v>0</c:v>
                </c:pt>
                <c:pt idx="24612">
                  <c:v>0</c:v>
                </c:pt>
                <c:pt idx="24613">
                  <c:v>0</c:v>
                </c:pt>
                <c:pt idx="24614">
                  <c:v>0</c:v>
                </c:pt>
                <c:pt idx="24615">
                  <c:v>0</c:v>
                </c:pt>
                <c:pt idx="24616">
                  <c:v>0</c:v>
                </c:pt>
                <c:pt idx="24617">
                  <c:v>0</c:v>
                </c:pt>
                <c:pt idx="24618">
                  <c:v>0</c:v>
                </c:pt>
                <c:pt idx="24619">
                  <c:v>0</c:v>
                </c:pt>
                <c:pt idx="24620">
                  <c:v>0</c:v>
                </c:pt>
                <c:pt idx="24621">
                  <c:v>0</c:v>
                </c:pt>
                <c:pt idx="24622">
                  <c:v>0</c:v>
                </c:pt>
                <c:pt idx="24623">
                  <c:v>0</c:v>
                </c:pt>
                <c:pt idx="24624">
                  <c:v>0</c:v>
                </c:pt>
                <c:pt idx="24625">
                  <c:v>0</c:v>
                </c:pt>
                <c:pt idx="24626">
                  <c:v>0</c:v>
                </c:pt>
                <c:pt idx="24627">
                  <c:v>0</c:v>
                </c:pt>
                <c:pt idx="24628">
                  <c:v>0</c:v>
                </c:pt>
                <c:pt idx="24629">
                  <c:v>0</c:v>
                </c:pt>
                <c:pt idx="24630">
                  <c:v>0</c:v>
                </c:pt>
                <c:pt idx="24631">
                  <c:v>0</c:v>
                </c:pt>
                <c:pt idx="24632">
                  <c:v>0</c:v>
                </c:pt>
                <c:pt idx="24633">
                  <c:v>0</c:v>
                </c:pt>
                <c:pt idx="24634">
                  <c:v>0</c:v>
                </c:pt>
                <c:pt idx="24635">
                  <c:v>0</c:v>
                </c:pt>
                <c:pt idx="24636">
                  <c:v>0</c:v>
                </c:pt>
                <c:pt idx="24637">
                  <c:v>0</c:v>
                </c:pt>
                <c:pt idx="24638">
                  <c:v>0</c:v>
                </c:pt>
                <c:pt idx="24639">
                  <c:v>0</c:v>
                </c:pt>
                <c:pt idx="24640">
                  <c:v>0</c:v>
                </c:pt>
                <c:pt idx="24641">
                  <c:v>0</c:v>
                </c:pt>
                <c:pt idx="24642">
                  <c:v>0</c:v>
                </c:pt>
                <c:pt idx="24643">
                  <c:v>0</c:v>
                </c:pt>
                <c:pt idx="24644">
                  <c:v>0</c:v>
                </c:pt>
                <c:pt idx="24645">
                  <c:v>0</c:v>
                </c:pt>
                <c:pt idx="24646">
                  <c:v>0</c:v>
                </c:pt>
                <c:pt idx="24647">
                  <c:v>0</c:v>
                </c:pt>
                <c:pt idx="24648">
                  <c:v>0</c:v>
                </c:pt>
                <c:pt idx="24649">
                  <c:v>0</c:v>
                </c:pt>
                <c:pt idx="24650">
                  <c:v>0</c:v>
                </c:pt>
                <c:pt idx="24651">
                  <c:v>0</c:v>
                </c:pt>
                <c:pt idx="24652">
                  <c:v>0</c:v>
                </c:pt>
                <c:pt idx="24653">
                  <c:v>0</c:v>
                </c:pt>
                <c:pt idx="24654">
                  <c:v>0</c:v>
                </c:pt>
                <c:pt idx="24655">
                  <c:v>0</c:v>
                </c:pt>
                <c:pt idx="24656">
                  <c:v>0</c:v>
                </c:pt>
                <c:pt idx="24657">
                  <c:v>0</c:v>
                </c:pt>
                <c:pt idx="24658">
                  <c:v>0</c:v>
                </c:pt>
                <c:pt idx="24659">
                  <c:v>0</c:v>
                </c:pt>
                <c:pt idx="24660">
                  <c:v>0</c:v>
                </c:pt>
                <c:pt idx="24661">
                  <c:v>0</c:v>
                </c:pt>
                <c:pt idx="24662">
                  <c:v>0</c:v>
                </c:pt>
                <c:pt idx="24663">
                  <c:v>0</c:v>
                </c:pt>
                <c:pt idx="24664">
                  <c:v>0</c:v>
                </c:pt>
                <c:pt idx="24665">
                  <c:v>0</c:v>
                </c:pt>
                <c:pt idx="24666">
                  <c:v>0</c:v>
                </c:pt>
                <c:pt idx="24667">
                  <c:v>0</c:v>
                </c:pt>
                <c:pt idx="24668">
                  <c:v>0</c:v>
                </c:pt>
                <c:pt idx="24669">
                  <c:v>0</c:v>
                </c:pt>
                <c:pt idx="24670">
                  <c:v>0</c:v>
                </c:pt>
                <c:pt idx="24671">
                  <c:v>0</c:v>
                </c:pt>
                <c:pt idx="24672">
                  <c:v>0</c:v>
                </c:pt>
                <c:pt idx="24673">
                  <c:v>0</c:v>
                </c:pt>
                <c:pt idx="24674">
                  <c:v>0</c:v>
                </c:pt>
                <c:pt idx="24675">
                  <c:v>0</c:v>
                </c:pt>
                <c:pt idx="24676">
                  <c:v>0</c:v>
                </c:pt>
                <c:pt idx="24677">
                  <c:v>0</c:v>
                </c:pt>
                <c:pt idx="24678">
                  <c:v>0</c:v>
                </c:pt>
                <c:pt idx="24679">
                  <c:v>0</c:v>
                </c:pt>
                <c:pt idx="24680">
                  <c:v>0</c:v>
                </c:pt>
                <c:pt idx="24681">
                  <c:v>0</c:v>
                </c:pt>
                <c:pt idx="24682">
                  <c:v>0</c:v>
                </c:pt>
                <c:pt idx="24683">
                  <c:v>0</c:v>
                </c:pt>
                <c:pt idx="24684">
                  <c:v>0</c:v>
                </c:pt>
                <c:pt idx="24685">
                  <c:v>0</c:v>
                </c:pt>
                <c:pt idx="24686">
                  <c:v>0</c:v>
                </c:pt>
                <c:pt idx="24687">
                  <c:v>0</c:v>
                </c:pt>
                <c:pt idx="24688">
                  <c:v>0</c:v>
                </c:pt>
                <c:pt idx="24689">
                  <c:v>0</c:v>
                </c:pt>
                <c:pt idx="24690">
                  <c:v>0</c:v>
                </c:pt>
                <c:pt idx="24691">
                  <c:v>0</c:v>
                </c:pt>
                <c:pt idx="24692">
                  <c:v>0</c:v>
                </c:pt>
                <c:pt idx="24693">
                  <c:v>0</c:v>
                </c:pt>
                <c:pt idx="24694">
                  <c:v>0</c:v>
                </c:pt>
                <c:pt idx="24695">
                  <c:v>0</c:v>
                </c:pt>
                <c:pt idx="24696">
                  <c:v>0</c:v>
                </c:pt>
                <c:pt idx="24697">
                  <c:v>0</c:v>
                </c:pt>
                <c:pt idx="24698">
                  <c:v>0</c:v>
                </c:pt>
                <c:pt idx="24699">
                  <c:v>0</c:v>
                </c:pt>
                <c:pt idx="24700">
                  <c:v>0</c:v>
                </c:pt>
                <c:pt idx="24701">
                  <c:v>0</c:v>
                </c:pt>
                <c:pt idx="24702">
                  <c:v>0</c:v>
                </c:pt>
                <c:pt idx="24703">
                  <c:v>0</c:v>
                </c:pt>
                <c:pt idx="24704">
                  <c:v>0</c:v>
                </c:pt>
                <c:pt idx="24705">
                  <c:v>0</c:v>
                </c:pt>
                <c:pt idx="24706">
                  <c:v>0</c:v>
                </c:pt>
                <c:pt idx="24707">
                  <c:v>0</c:v>
                </c:pt>
                <c:pt idx="24708">
                  <c:v>0</c:v>
                </c:pt>
                <c:pt idx="24709">
                  <c:v>0</c:v>
                </c:pt>
                <c:pt idx="24710">
                  <c:v>0</c:v>
                </c:pt>
                <c:pt idx="24711">
                  <c:v>0</c:v>
                </c:pt>
                <c:pt idx="24712">
                  <c:v>0</c:v>
                </c:pt>
                <c:pt idx="24713">
                  <c:v>0</c:v>
                </c:pt>
                <c:pt idx="24714">
                  <c:v>0</c:v>
                </c:pt>
                <c:pt idx="24715">
                  <c:v>0</c:v>
                </c:pt>
                <c:pt idx="24716">
                  <c:v>0</c:v>
                </c:pt>
                <c:pt idx="24717">
                  <c:v>0</c:v>
                </c:pt>
                <c:pt idx="24718">
                  <c:v>0</c:v>
                </c:pt>
                <c:pt idx="24719">
                  <c:v>0</c:v>
                </c:pt>
                <c:pt idx="24720">
                  <c:v>0</c:v>
                </c:pt>
                <c:pt idx="24721">
                  <c:v>0</c:v>
                </c:pt>
                <c:pt idx="24722">
                  <c:v>0</c:v>
                </c:pt>
                <c:pt idx="24723">
                  <c:v>0</c:v>
                </c:pt>
                <c:pt idx="24724">
                  <c:v>0</c:v>
                </c:pt>
                <c:pt idx="24725">
                  <c:v>0</c:v>
                </c:pt>
                <c:pt idx="24726">
                  <c:v>0</c:v>
                </c:pt>
                <c:pt idx="24727">
                  <c:v>0</c:v>
                </c:pt>
                <c:pt idx="24728">
                  <c:v>0</c:v>
                </c:pt>
                <c:pt idx="24729">
                  <c:v>0</c:v>
                </c:pt>
                <c:pt idx="24730">
                  <c:v>0</c:v>
                </c:pt>
                <c:pt idx="24731">
                  <c:v>0</c:v>
                </c:pt>
                <c:pt idx="24732">
                  <c:v>0</c:v>
                </c:pt>
                <c:pt idx="24733">
                  <c:v>0</c:v>
                </c:pt>
                <c:pt idx="24734">
                  <c:v>0</c:v>
                </c:pt>
                <c:pt idx="24735">
                  <c:v>0</c:v>
                </c:pt>
                <c:pt idx="24736">
                  <c:v>0</c:v>
                </c:pt>
                <c:pt idx="24737">
                  <c:v>0</c:v>
                </c:pt>
                <c:pt idx="24738">
                  <c:v>0</c:v>
                </c:pt>
                <c:pt idx="24739">
                  <c:v>0</c:v>
                </c:pt>
                <c:pt idx="24740">
                  <c:v>0</c:v>
                </c:pt>
                <c:pt idx="24741">
                  <c:v>0</c:v>
                </c:pt>
                <c:pt idx="24742">
                  <c:v>0</c:v>
                </c:pt>
                <c:pt idx="24743">
                  <c:v>0</c:v>
                </c:pt>
                <c:pt idx="24744">
                  <c:v>0</c:v>
                </c:pt>
                <c:pt idx="24745">
                  <c:v>0</c:v>
                </c:pt>
                <c:pt idx="24746">
                  <c:v>0</c:v>
                </c:pt>
                <c:pt idx="24747">
                  <c:v>0</c:v>
                </c:pt>
                <c:pt idx="24748">
                  <c:v>0</c:v>
                </c:pt>
                <c:pt idx="24749">
                  <c:v>0</c:v>
                </c:pt>
                <c:pt idx="24750">
                  <c:v>0</c:v>
                </c:pt>
                <c:pt idx="24751">
                  <c:v>0</c:v>
                </c:pt>
                <c:pt idx="24752">
                  <c:v>0</c:v>
                </c:pt>
                <c:pt idx="24753">
                  <c:v>0</c:v>
                </c:pt>
                <c:pt idx="24754">
                  <c:v>0</c:v>
                </c:pt>
                <c:pt idx="24755">
                  <c:v>0</c:v>
                </c:pt>
                <c:pt idx="24756">
                  <c:v>0</c:v>
                </c:pt>
                <c:pt idx="24757">
                  <c:v>0</c:v>
                </c:pt>
                <c:pt idx="24758">
                  <c:v>0</c:v>
                </c:pt>
                <c:pt idx="24759">
                  <c:v>0</c:v>
                </c:pt>
                <c:pt idx="24760">
                  <c:v>0</c:v>
                </c:pt>
                <c:pt idx="24761">
                  <c:v>0</c:v>
                </c:pt>
                <c:pt idx="24762">
                  <c:v>0</c:v>
                </c:pt>
                <c:pt idx="24763">
                  <c:v>0</c:v>
                </c:pt>
                <c:pt idx="24764">
                  <c:v>0</c:v>
                </c:pt>
                <c:pt idx="24765">
                  <c:v>0</c:v>
                </c:pt>
                <c:pt idx="24766">
                  <c:v>0</c:v>
                </c:pt>
                <c:pt idx="24767">
                  <c:v>0</c:v>
                </c:pt>
                <c:pt idx="24768">
                  <c:v>0</c:v>
                </c:pt>
                <c:pt idx="24769">
                  <c:v>0</c:v>
                </c:pt>
                <c:pt idx="24770">
                  <c:v>0</c:v>
                </c:pt>
                <c:pt idx="24771">
                  <c:v>0</c:v>
                </c:pt>
                <c:pt idx="24772">
                  <c:v>0</c:v>
                </c:pt>
                <c:pt idx="24773">
                  <c:v>0</c:v>
                </c:pt>
                <c:pt idx="24774">
                  <c:v>0</c:v>
                </c:pt>
                <c:pt idx="24775">
                  <c:v>0</c:v>
                </c:pt>
                <c:pt idx="24776">
                  <c:v>0</c:v>
                </c:pt>
                <c:pt idx="24777">
                  <c:v>0</c:v>
                </c:pt>
                <c:pt idx="24778">
                  <c:v>0</c:v>
                </c:pt>
                <c:pt idx="24779">
                  <c:v>0</c:v>
                </c:pt>
                <c:pt idx="24780">
                  <c:v>0</c:v>
                </c:pt>
                <c:pt idx="24781">
                  <c:v>0</c:v>
                </c:pt>
                <c:pt idx="24782">
                  <c:v>0</c:v>
                </c:pt>
                <c:pt idx="24783">
                  <c:v>0</c:v>
                </c:pt>
                <c:pt idx="24784">
                  <c:v>0</c:v>
                </c:pt>
                <c:pt idx="24785">
                  <c:v>0</c:v>
                </c:pt>
                <c:pt idx="24786">
                  <c:v>0</c:v>
                </c:pt>
                <c:pt idx="24787">
                  <c:v>0</c:v>
                </c:pt>
                <c:pt idx="24788">
                  <c:v>0</c:v>
                </c:pt>
                <c:pt idx="24789">
                  <c:v>0</c:v>
                </c:pt>
                <c:pt idx="24790">
                  <c:v>0</c:v>
                </c:pt>
                <c:pt idx="24791">
                  <c:v>0</c:v>
                </c:pt>
                <c:pt idx="24792">
                  <c:v>0</c:v>
                </c:pt>
                <c:pt idx="24793">
                  <c:v>0</c:v>
                </c:pt>
                <c:pt idx="24794">
                  <c:v>0</c:v>
                </c:pt>
                <c:pt idx="24795">
                  <c:v>0</c:v>
                </c:pt>
                <c:pt idx="24796">
                  <c:v>0</c:v>
                </c:pt>
                <c:pt idx="24797">
                  <c:v>0</c:v>
                </c:pt>
                <c:pt idx="24798">
                  <c:v>0</c:v>
                </c:pt>
                <c:pt idx="24799">
                  <c:v>0</c:v>
                </c:pt>
                <c:pt idx="24800">
                  <c:v>0</c:v>
                </c:pt>
                <c:pt idx="24801">
                  <c:v>0</c:v>
                </c:pt>
                <c:pt idx="24802">
                  <c:v>0</c:v>
                </c:pt>
                <c:pt idx="24803">
                  <c:v>0</c:v>
                </c:pt>
                <c:pt idx="24804">
                  <c:v>0</c:v>
                </c:pt>
                <c:pt idx="24805">
                  <c:v>0</c:v>
                </c:pt>
                <c:pt idx="24806">
                  <c:v>0</c:v>
                </c:pt>
                <c:pt idx="24807">
                  <c:v>0</c:v>
                </c:pt>
                <c:pt idx="24808">
                  <c:v>0</c:v>
                </c:pt>
                <c:pt idx="24809">
                  <c:v>0</c:v>
                </c:pt>
                <c:pt idx="24810">
                  <c:v>0</c:v>
                </c:pt>
                <c:pt idx="24811">
                  <c:v>0</c:v>
                </c:pt>
                <c:pt idx="24812">
                  <c:v>0</c:v>
                </c:pt>
                <c:pt idx="24813">
                  <c:v>0</c:v>
                </c:pt>
                <c:pt idx="24814">
                  <c:v>0</c:v>
                </c:pt>
                <c:pt idx="24815">
                  <c:v>0</c:v>
                </c:pt>
                <c:pt idx="24816">
                  <c:v>0</c:v>
                </c:pt>
                <c:pt idx="24817">
                  <c:v>0</c:v>
                </c:pt>
                <c:pt idx="24818">
                  <c:v>0</c:v>
                </c:pt>
                <c:pt idx="24819">
                  <c:v>0</c:v>
                </c:pt>
                <c:pt idx="24820">
                  <c:v>0</c:v>
                </c:pt>
                <c:pt idx="24821">
                  <c:v>0</c:v>
                </c:pt>
                <c:pt idx="24822">
                  <c:v>0</c:v>
                </c:pt>
                <c:pt idx="24823">
                  <c:v>0</c:v>
                </c:pt>
                <c:pt idx="24824">
                  <c:v>0</c:v>
                </c:pt>
                <c:pt idx="24825">
                  <c:v>0</c:v>
                </c:pt>
                <c:pt idx="24826">
                  <c:v>0</c:v>
                </c:pt>
                <c:pt idx="24827">
                  <c:v>0</c:v>
                </c:pt>
                <c:pt idx="24828">
                  <c:v>0</c:v>
                </c:pt>
                <c:pt idx="24829">
                  <c:v>0</c:v>
                </c:pt>
                <c:pt idx="24830">
                  <c:v>0</c:v>
                </c:pt>
                <c:pt idx="24831">
                  <c:v>0</c:v>
                </c:pt>
                <c:pt idx="24832">
                  <c:v>0</c:v>
                </c:pt>
                <c:pt idx="24833">
                  <c:v>0</c:v>
                </c:pt>
                <c:pt idx="24834">
                  <c:v>0</c:v>
                </c:pt>
                <c:pt idx="24835">
                  <c:v>0</c:v>
                </c:pt>
                <c:pt idx="24836">
                  <c:v>0</c:v>
                </c:pt>
                <c:pt idx="24837">
                  <c:v>0</c:v>
                </c:pt>
                <c:pt idx="24838">
                  <c:v>0</c:v>
                </c:pt>
                <c:pt idx="24839">
                  <c:v>0</c:v>
                </c:pt>
                <c:pt idx="24840">
                  <c:v>0</c:v>
                </c:pt>
                <c:pt idx="24841">
                  <c:v>0</c:v>
                </c:pt>
                <c:pt idx="24842">
                  <c:v>0</c:v>
                </c:pt>
                <c:pt idx="24843">
                  <c:v>0</c:v>
                </c:pt>
                <c:pt idx="24844">
                  <c:v>0</c:v>
                </c:pt>
                <c:pt idx="24845">
                  <c:v>0</c:v>
                </c:pt>
                <c:pt idx="24846">
                  <c:v>0</c:v>
                </c:pt>
                <c:pt idx="24847">
                  <c:v>0</c:v>
                </c:pt>
                <c:pt idx="24848">
                  <c:v>0</c:v>
                </c:pt>
                <c:pt idx="24849">
                  <c:v>0</c:v>
                </c:pt>
                <c:pt idx="24850">
                  <c:v>0</c:v>
                </c:pt>
                <c:pt idx="24851">
                  <c:v>0</c:v>
                </c:pt>
                <c:pt idx="24852">
                  <c:v>0</c:v>
                </c:pt>
                <c:pt idx="24853">
                  <c:v>0</c:v>
                </c:pt>
                <c:pt idx="24854">
                  <c:v>0</c:v>
                </c:pt>
                <c:pt idx="24855">
                  <c:v>0</c:v>
                </c:pt>
                <c:pt idx="24856">
                  <c:v>0</c:v>
                </c:pt>
                <c:pt idx="24857">
                  <c:v>0</c:v>
                </c:pt>
                <c:pt idx="24858">
                  <c:v>0</c:v>
                </c:pt>
                <c:pt idx="24859">
                  <c:v>0</c:v>
                </c:pt>
                <c:pt idx="24860">
                  <c:v>0</c:v>
                </c:pt>
                <c:pt idx="24861">
                  <c:v>0</c:v>
                </c:pt>
                <c:pt idx="24862">
                  <c:v>0</c:v>
                </c:pt>
                <c:pt idx="24863">
                  <c:v>0</c:v>
                </c:pt>
                <c:pt idx="24864">
                  <c:v>0</c:v>
                </c:pt>
                <c:pt idx="24865">
                  <c:v>0</c:v>
                </c:pt>
                <c:pt idx="24866">
                  <c:v>0</c:v>
                </c:pt>
                <c:pt idx="24867">
                  <c:v>0</c:v>
                </c:pt>
                <c:pt idx="24868">
                  <c:v>0</c:v>
                </c:pt>
                <c:pt idx="24869">
                  <c:v>0</c:v>
                </c:pt>
                <c:pt idx="24870">
                  <c:v>0</c:v>
                </c:pt>
                <c:pt idx="24871">
                  <c:v>0</c:v>
                </c:pt>
                <c:pt idx="24872">
                  <c:v>0</c:v>
                </c:pt>
                <c:pt idx="24873">
                  <c:v>0</c:v>
                </c:pt>
                <c:pt idx="24874">
                  <c:v>0</c:v>
                </c:pt>
                <c:pt idx="24875">
                  <c:v>0</c:v>
                </c:pt>
                <c:pt idx="24876">
                  <c:v>0</c:v>
                </c:pt>
                <c:pt idx="24877">
                  <c:v>0</c:v>
                </c:pt>
                <c:pt idx="24878">
                  <c:v>0</c:v>
                </c:pt>
                <c:pt idx="24879">
                  <c:v>0</c:v>
                </c:pt>
                <c:pt idx="24880">
                  <c:v>0</c:v>
                </c:pt>
                <c:pt idx="24881">
                  <c:v>0</c:v>
                </c:pt>
                <c:pt idx="24882">
                  <c:v>0</c:v>
                </c:pt>
                <c:pt idx="24883">
                  <c:v>0</c:v>
                </c:pt>
                <c:pt idx="24884">
                  <c:v>0</c:v>
                </c:pt>
                <c:pt idx="24885">
                  <c:v>0</c:v>
                </c:pt>
                <c:pt idx="24886">
                  <c:v>0</c:v>
                </c:pt>
                <c:pt idx="24887">
                  <c:v>0</c:v>
                </c:pt>
                <c:pt idx="24888">
                  <c:v>0</c:v>
                </c:pt>
                <c:pt idx="24889">
                  <c:v>0</c:v>
                </c:pt>
                <c:pt idx="24890">
                  <c:v>0</c:v>
                </c:pt>
                <c:pt idx="24891">
                  <c:v>0</c:v>
                </c:pt>
                <c:pt idx="24892">
                  <c:v>0</c:v>
                </c:pt>
                <c:pt idx="24893">
                  <c:v>0</c:v>
                </c:pt>
                <c:pt idx="24894">
                  <c:v>0</c:v>
                </c:pt>
                <c:pt idx="24895">
                  <c:v>0</c:v>
                </c:pt>
                <c:pt idx="24896">
                  <c:v>0</c:v>
                </c:pt>
                <c:pt idx="24897">
                  <c:v>0</c:v>
                </c:pt>
                <c:pt idx="24898">
                  <c:v>0</c:v>
                </c:pt>
                <c:pt idx="24899">
                  <c:v>0</c:v>
                </c:pt>
                <c:pt idx="24900">
                  <c:v>0</c:v>
                </c:pt>
                <c:pt idx="24901">
                  <c:v>0</c:v>
                </c:pt>
                <c:pt idx="24902">
                  <c:v>0</c:v>
                </c:pt>
                <c:pt idx="24903">
                  <c:v>0</c:v>
                </c:pt>
                <c:pt idx="24904">
                  <c:v>0</c:v>
                </c:pt>
                <c:pt idx="24905">
                  <c:v>0</c:v>
                </c:pt>
                <c:pt idx="24906">
                  <c:v>0</c:v>
                </c:pt>
                <c:pt idx="24907">
                  <c:v>0</c:v>
                </c:pt>
                <c:pt idx="24908">
                  <c:v>0</c:v>
                </c:pt>
                <c:pt idx="24909">
                  <c:v>0</c:v>
                </c:pt>
                <c:pt idx="24910">
                  <c:v>0</c:v>
                </c:pt>
                <c:pt idx="24911">
                  <c:v>0</c:v>
                </c:pt>
                <c:pt idx="24912">
                  <c:v>0</c:v>
                </c:pt>
                <c:pt idx="24913">
                  <c:v>0</c:v>
                </c:pt>
                <c:pt idx="24914">
                  <c:v>0</c:v>
                </c:pt>
                <c:pt idx="24915">
                  <c:v>0</c:v>
                </c:pt>
                <c:pt idx="24916">
                  <c:v>0</c:v>
                </c:pt>
                <c:pt idx="24917">
                  <c:v>0</c:v>
                </c:pt>
                <c:pt idx="24918">
                  <c:v>0</c:v>
                </c:pt>
                <c:pt idx="24919">
                  <c:v>0</c:v>
                </c:pt>
                <c:pt idx="24920">
                  <c:v>0</c:v>
                </c:pt>
                <c:pt idx="24921">
                  <c:v>0</c:v>
                </c:pt>
                <c:pt idx="24922">
                  <c:v>0</c:v>
                </c:pt>
                <c:pt idx="24923">
                  <c:v>0</c:v>
                </c:pt>
                <c:pt idx="24924">
                  <c:v>0</c:v>
                </c:pt>
                <c:pt idx="24925">
                  <c:v>0</c:v>
                </c:pt>
                <c:pt idx="24926">
                  <c:v>0</c:v>
                </c:pt>
                <c:pt idx="24927">
                  <c:v>0</c:v>
                </c:pt>
                <c:pt idx="24928">
                  <c:v>0</c:v>
                </c:pt>
                <c:pt idx="24929">
                  <c:v>0</c:v>
                </c:pt>
                <c:pt idx="24930">
                  <c:v>0</c:v>
                </c:pt>
                <c:pt idx="24931">
                  <c:v>0</c:v>
                </c:pt>
                <c:pt idx="24932">
                  <c:v>0</c:v>
                </c:pt>
                <c:pt idx="24933">
                  <c:v>0</c:v>
                </c:pt>
                <c:pt idx="24934">
                  <c:v>0</c:v>
                </c:pt>
                <c:pt idx="24935">
                  <c:v>0</c:v>
                </c:pt>
                <c:pt idx="24936">
                  <c:v>0</c:v>
                </c:pt>
                <c:pt idx="24937">
                  <c:v>0</c:v>
                </c:pt>
                <c:pt idx="24938">
                  <c:v>0</c:v>
                </c:pt>
                <c:pt idx="24939">
                  <c:v>0</c:v>
                </c:pt>
                <c:pt idx="24940">
                  <c:v>0</c:v>
                </c:pt>
                <c:pt idx="24941">
                  <c:v>0</c:v>
                </c:pt>
                <c:pt idx="24942">
                  <c:v>0</c:v>
                </c:pt>
                <c:pt idx="24943">
                  <c:v>0</c:v>
                </c:pt>
                <c:pt idx="24944">
                  <c:v>0</c:v>
                </c:pt>
                <c:pt idx="24945">
                  <c:v>0</c:v>
                </c:pt>
                <c:pt idx="24946">
                  <c:v>0</c:v>
                </c:pt>
                <c:pt idx="24947">
                  <c:v>0</c:v>
                </c:pt>
                <c:pt idx="24948">
                  <c:v>0</c:v>
                </c:pt>
                <c:pt idx="24949">
                  <c:v>0</c:v>
                </c:pt>
                <c:pt idx="24950">
                  <c:v>0</c:v>
                </c:pt>
                <c:pt idx="24951">
                  <c:v>0</c:v>
                </c:pt>
                <c:pt idx="24952">
                  <c:v>0</c:v>
                </c:pt>
                <c:pt idx="24953">
                  <c:v>0</c:v>
                </c:pt>
                <c:pt idx="24954">
                  <c:v>0</c:v>
                </c:pt>
                <c:pt idx="24955">
                  <c:v>0</c:v>
                </c:pt>
                <c:pt idx="24956">
                  <c:v>0</c:v>
                </c:pt>
                <c:pt idx="24957">
                  <c:v>0</c:v>
                </c:pt>
                <c:pt idx="24958">
                  <c:v>0</c:v>
                </c:pt>
                <c:pt idx="24959">
                  <c:v>0</c:v>
                </c:pt>
                <c:pt idx="24960">
                  <c:v>0</c:v>
                </c:pt>
                <c:pt idx="24961">
                  <c:v>0</c:v>
                </c:pt>
                <c:pt idx="24962">
                  <c:v>0</c:v>
                </c:pt>
                <c:pt idx="24963">
                  <c:v>0</c:v>
                </c:pt>
                <c:pt idx="24964">
                  <c:v>0</c:v>
                </c:pt>
                <c:pt idx="24965">
                  <c:v>0</c:v>
                </c:pt>
                <c:pt idx="24966">
                  <c:v>0</c:v>
                </c:pt>
                <c:pt idx="24967">
                  <c:v>0</c:v>
                </c:pt>
                <c:pt idx="24968">
                  <c:v>0</c:v>
                </c:pt>
                <c:pt idx="24969">
                  <c:v>0</c:v>
                </c:pt>
                <c:pt idx="24970">
                  <c:v>0</c:v>
                </c:pt>
                <c:pt idx="24971">
                  <c:v>0</c:v>
                </c:pt>
                <c:pt idx="24972">
                  <c:v>0</c:v>
                </c:pt>
                <c:pt idx="24973">
                  <c:v>0</c:v>
                </c:pt>
                <c:pt idx="24974">
                  <c:v>0</c:v>
                </c:pt>
                <c:pt idx="24975">
                  <c:v>0</c:v>
                </c:pt>
                <c:pt idx="24976">
                  <c:v>0</c:v>
                </c:pt>
                <c:pt idx="24977">
                  <c:v>0</c:v>
                </c:pt>
                <c:pt idx="24978">
                  <c:v>0</c:v>
                </c:pt>
                <c:pt idx="24979">
                  <c:v>0</c:v>
                </c:pt>
                <c:pt idx="24980">
                  <c:v>0</c:v>
                </c:pt>
                <c:pt idx="24981">
                  <c:v>0</c:v>
                </c:pt>
                <c:pt idx="24982">
                  <c:v>0</c:v>
                </c:pt>
                <c:pt idx="24983">
                  <c:v>0</c:v>
                </c:pt>
                <c:pt idx="24984">
                  <c:v>0</c:v>
                </c:pt>
                <c:pt idx="24985">
                  <c:v>0</c:v>
                </c:pt>
                <c:pt idx="24986">
                  <c:v>0</c:v>
                </c:pt>
                <c:pt idx="24987">
                  <c:v>0</c:v>
                </c:pt>
                <c:pt idx="24988">
                  <c:v>0</c:v>
                </c:pt>
                <c:pt idx="24989">
                  <c:v>0</c:v>
                </c:pt>
                <c:pt idx="24990">
                  <c:v>0</c:v>
                </c:pt>
                <c:pt idx="24991">
                  <c:v>0</c:v>
                </c:pt>
                <c:pt idx="24992">
                  <c:v>0</c:v>
                </c:pt>
                <c:pt idx="24993">
                  <c:v>0</c:v>
                </c:pt>
                <c:pt idx="24994">
                  <c:v>0</c:v>
                </c:pt>
                <c:pt idx="24995">
                  <c:v>0</c:v>
                </c:pt>
                <c:pt idx="24996">
                  <c:v>0</c:v>
                </c:pt>
                <c:pt idx="24997">
                  <c:v>0</c:v>
                </c:pt>
                <c:pt idx="24998">
                  <c:v>0</c:v>
                </c:pt>
                <c:pt idx="24999">
                  <c:v>0</c:v>
                </c:pt>
                <c:pt idx="25000">
                  <c:v>0</c:v>
                </c:pt>
                <c:pt idx="25001">
                  <c:v>0</c:v>
                </c:pt>
                <c:pt idx="25002">
                  <c:v>0</c:v>
                </c:pt>
                <c:pt idx="25003">
                  <c:v>0</c:v>
                </c:pt>
                <c:pt idx="25004">
                  <c:v>0</c:v>
                </c:pt>
                <c:pt idx="25005">
                  <c:v>0</c:v>
                </c:pt>
                <c:pt idx="25006">
                  <c:v>0</c:v>
                </c:pt>
                <c:pt idx="25007">
                  <c:v>0</c:v>
                </c:pt>
                <c:pt idx="25008">
                  <c:v>0</c:v>
                </c:pt>
                <c:pt idx="25009">
                  <c:v>0</c:v>
                </c:pt>
                <c:pt idx="25010">
                  <c:v>0</c:v>
                </c:pt>
                <c:pt idx="25011">
                  <c:v>0</c:v>
                </c:pt>
                <c:pt idx="25012">
                  <c:v>0</c:v>
                </c:pt>
                <c:pt idx="25013">
                  <c:v>0</c:v>
                </c:pt>
                <c:pt idx="25014">
                  <c:v>0</c:v>
                </c:pt>
                <c:pt idx="25015">
                  <c:v>0</c:v>
                </c:pt>
                <c:pt idx="25016">
                  <c:v>0</c:v>
                </c:pt>
                <c:pt idx="25017">
                  <c:v>0</c:v>
                </c:pt>
                <c:pt idx="25018">
                  <c:v>0</c:v>
                </c:pt>
                <c:pt idx="25019">
                  <c:v>0</c:v>
                </c:pt>
                <c:pt idx="25020">
                  <c:v>0</c:v>
                </c:pt>
                <c:pt idx="25021">
                  <c:v>0</c:v>
                </c:pt>
                <c:pt idx="25022">
                  <c:v>0</c:v>
                </c:pt>
                <c:pt idx="25023">
                  <c:v>0</c:v>
                </c:pt>
                <c:pt idx="25024">
                  <c:v>0</c:v>
                </c:pt>
                <c:pt idx="25025">
                  <c:v>0</c:v>
                </c:pt>
                <c:pt idx="25026">
                  <c:v>0</c:v>
                </c:pt>
                <c:pt idx="25027">
                  <c:v>0</c:v>
                </c:pt>
                <c:pt idx="25028">
                  <c:v>0</c:v>
                </c:pt>
                <c:pt idx="25029">
                  <c:v>0</c:v>
                </c:pt>
                <c:pt idx="25030">
                  <c:v>0</c:v>
                </c:pt>
                <c:pt idx="25031">
                  <c:v>0</c:v>
                </c:pt>
                <c:pt idx="25032">
                  <c:v>0</c:v>
                </c:pt>
                <c:pt idx="25033">
                  <c:v>0</c:v>
                </c:pt>
                <c:pt idx="25034">
                  <c:v>0</c:v>
                </c:pt>
                <c:pt idx="25035">
                  <c:v>0</c:v>
                </c:pt>
                <c:pt idx="25036">
                  <c:v>0</c:v>
                </c:pt>
                <c:pt idx="25037">
                  <c:v>0</c:v>
                </c:pt>
                <c:pt idx="25038">
                  <c:v>0</c:v>
                </c:pt>
                <c:pt idx="25039">
                  <c:v>0</c:v>
                </c:pt>
                <c:pt idx="25040">
                  <c:v>0</c:v>
                </c:pt>
                <c:pt idx="25041">
                  <c:v>0</c:v>
                </c:pt>
                <c:pt idx="25042">
                  <c:v>0</c:v>
                </c:pt>
                <c:pt idx="25043">
                  <c:v>0</c:v>
                </c:pt>
                <c:pt idx="25044">
                  <c:v>0</c:v>
                </c:pt>
                <c:pt idx="25045">
                  <c:v>0</c:v>
                </c:pt>
                <c:pt idx="25046">
                  <c:v>0</c:v>
                </c:pt>
                <c:pt idx="25047">
                  <c:v>0</c:v>
                </c:pt>
                <c:pt idx="25048">
                  <c:v>0</c:v>
                </c:pt>
                <c:pt idx="25049">
                  <c:v>0</c:v>
                </c:pt>
                <c:pt idx="25050">
                  <c:v>0</c:v>
                </c:pt>
                <c:pt idx="25051">
                  <c:v>0</c:v>
                </c:pt>
                <c:pt idx="25052">
                  <c:v>0</c:v>
                </c:pt>
                <c:pt idx="25053">
                  <c:v>0</c:v>
                </c:pt>
                <c:pt idx="25054">
                  <c:v>0</c:v>
                </c:pt>
                <c:pt idx="25055">
                  <c:v>0</c:v>
                </c:pt>
                <c:pt idx="25056">
                  <c:v>0</c:v>
                </c:pt>
                <c:pt idx="25057">
                  <c:v>0</c:v>
                </c:pt>
                <c:pt idx="25058">
                  <c:v>0</c:v>
                </c:pt>
                <c:pt idx="25059">
                  <c:v>0</c:v>
                </c:pt>
                <c:pt idx="25060">
                  <c:v>0</c:v>
                </c:pt>
                <c:pt idx="25061">
                  <c:v>0</c:v>
                </c:pt>
                <c:pt idx="25062">
                  <c:v>0</c:v>
                </c:pt>
                <c:pt idx="25063">
                  <c:v>0</c:v>
                </c:pt>
                <c:pt idx="25064">
                  <c:v>0</c:v>
                </c:pt>
                <c:pt idx="25065">
                  <c:v>0</c:v>
                </c:pt>
                <c:pt idx="25066">
                  <c:v>0</c:v>
                </c:pt>
                <c:pt idx="25067">
                  <c:v>0</c:v>
                </c:pt>
                <c:pt idx="25068">
                  <c:v>0</c:v>
                </c:pt>
                <c:pt idx="25069">
                  <c:v>0</c:v>
                </c:pt>
                <c:pt idx="25070">
                  <c:v>0</c:v>
                </c:pt>
                <c:pt idx="25071">
                  <c:v>0</c:v>
                </c:pt>
                <c:pt idx="25072">
                  <c:v>0</c:v>
                </c:pt>
                <c:pt idx="25073">
                  <c:v>0</c:v>
                </c:pt>
                <c:pt idx="25074">
                  <c:v>0</c:v>
                </c:pt>
                <c:pt idx="25075">
                  <c:v>0</c:v>
                </c:pt>
                <c:pt idx="25076">
                  <c:v>0</c:v>
                </c:pt>
                <c:pt idx="25077">
                  <c:v>0</c:v>
                </c:pt>
                <c:pt idx="25078">
                  <c:v>0</c:v>
                </c:pt>
                <c:pt idx="25079">
                  <c:v>0</c:v>
                </c:pt>
                <c:pt idx="25080">
                  <c:v>0</c:v>
                </c:pt>
                <c:pt idx="25081">
                  <c:v>0</c:v>
                </c:pt>
                <c:pt idx="25082">
                  <c:v>0</c:v>
                </c:pt>
                <c:pt idx="25083">
                  <c:v>0</c:v>
                </c:pt>
                <c:pt idx="25084">
                  <c:v>0</c:v>
                </c:pt>
                <c:pt idx="25085">
                  <c:v>0</c:v>
                </c:pt>
                <c:pt idx="25086">
                  <c:v>0</c:v>
                </c:pt>
                <c:pt idx="25087">
                  <c:v>0</c:v>
                </c:pt>
                <c:pt idx="25088">
                  <c:v>0</c:v>
                </c:pt>
                <c:pt idx="25089">
                  <c:v>0</c:v>
                </c:pt>
                <c:pt idx="25090">
                  <c:v>0</c:v>
                </c:pt>
                <c:pt idx="25091">
                  <c:v>0</c:v>
                </c:pt>
                <c:pt idx="25092">
                  <c:v>0</c:v>
                </c:pt>
                <c:pt idx="25093">
                  <c:v>0</c:v>
                </c:pt>
                <c:pt idx="25094">
                  <c:v>0</c:v>
                </c:pt>
                <c:pt idx="25095">
                  <c:v>0</c:v>
                </c:pt>
                <c:pt idx="25096">
                  <c:v>0</c:v>
                </c:pt>
                <c:pt idx="25097">
                  <c:v>0</c:v>
                </c:pt>
                <c:pt idx="25098">
                  <c:v>0</c:v>
                </c:pt>
                <c:pt idx="25099">
                  <c:v>0</c:v>
                </c:pt>
                <c:pt idx="25100">
                  <c:v>0</c:v>
                </c:pt>
                <c:pt idx="25101">
                  <c:v>0</c:v>
                </c:pt>
                <c:pt idx="25102">
                  <c:v>0</c:v>
                </c:pt>
                <c:pt idx="25103">
                  <c:v>0</c:v>
                </c:pt>
                <c:pt idx="25104">
                  <c:v>0</c:v>
                </c:pt>
                <c:pt idx="25105">
                  <c:v>0</c:v>
                </c:pt>
                <c:pt idx="25106">
                  <c:v>0</c:v>
                </c:pt>
                <c:pt idx="25107">
                  <c:v>0</c:v>
                </c:pt>
                <c:pt idx="25108">
                  <c:v>0</c:v>
                </c:pt>
                <c:pt idx="25109">
                  <c:v>0</c:v>
                </c:pt>
                <c:pt idx="25110">
                  <c:v>0</c:v>
                </c:pt>
                <c:pt idx="25111">
                  <c:v>0</c:v>
                </c:pt>
                <c:pt idx="25112">
                  <c:v>0</c:v>
                </c:pt>
                <c:pt idx="25113">
                  <c:v>0</c:v>
                </c:pt>
                <c:pt idx="25114">
                  <c:v>0</c:v>
                </c:pt>
                <c:pt idx="25115">
                  <c:v>0</c:v>
                </c:pt>
                <c:pt idx="25116">
                  <c:v>0</c:v>
                </c:pt>
                <c:pt idx="25117">
                  <c:v>0</c:v>
                </c:pt>
                <c:pt idx="25118">
                  <c:v>0</c:v>
                </c:pt>
                <c:pt idx="25119">
                  <c:v>0</c:v>
                </c:pt>
                <c:pt idx="25120">
                  <c:v>0</c:v>
                </c:pt>
                <c:pt idx="25121">
                  <c:v>0</c:v>
                </c:pt>
                <c:pt idx="25122">
                  <c:v>0</c:v>
                </c:pt>
                <c:pt idx="25123">
                  <c:v>0</c:v>
                </c:pt>
                <c:pt idx="25124">
                  <c:v>0</c:v>
                </c:pt>
                <c:pt idx="25125">
                  <c:v>0</c:v>
                </c:pt>
                <c:pt idx="25126">
                  <c:v>0</c:v>
                </c:pt>
                <c:pt idx="25127">
                  <c:v>0</c:v>
                </c:pt>
                <c:pt idx="25128">
                  <c:v>0</c:v>
                </c:pt>
                <c:pt idx="25129">
                  <c:v>0</c:v>
                </c:pt>
                <c:pt idx="25130">
                  <c:v>0</c:v>
                </c:pt>
                <c:pt idx="25131">
                  <c:v>0</c:v>
                </c:pt>
                <c:pt idx="25132">
                  <c:v>0</c:v>
                </c:pt>
                <c:pt idx="25133">
                  <c:v>0</c:v>
                </c:pt>
                <c:pt idx="25134">
                  <c:v>0</c:v>
                </c:pt>
                <c:pt idx="25135">
                  <c:v>0</c:v>
                </c:pt>
                <c:pt idx="25136">
                  <c:v>0</c:v>
                </c:pt>
                <c:pt idx="25137">
                  <c:v>0</c:v>
                </c:pt>
                <c:pt idx="25138">
                  <c:v>0</c:v>
                </c:pt>
                <c:pt idx="25139">
                  <c:v>0</c:v>
                </c:pt>
                <c:pt idx="25140">
                  <c:v>0</c:v>
                </c:pt>
                <c:pt idx="25141">
                  <c:v>0</c:v>
                </c:pt>
                <c:pt idx="25142">
                  <c:v>0</c:v>
                </c:pt>
                <c:pt idx="25143">
                  <c:v>0</c:v>
                </c:pt>
                <c:pt idx="25144">
                  <c:v>0</c:v>
                </c:pt>
                <c:pt idx="25145">
                  <c:v>0</c:v>
                </c:pt>
                <c:pt idx="25146">
                  <c:v>0</c:v>
                </c:pt>
                <c:pt idx="25147">
                  <c:v>0</c:v>
                </c:pt>
                <c:pt idx="25148">
                  <c:v>0</c:v>
                </c:pt>
                <c:pt idx="25149">
                  <c:v>0</c:v>
                </c:pt>
                <c:pt idx="25150">
                  <c:v>0</c:v>
                </c:pt>
                <c:pt idx="25151">
                  <c:v>0</c:v>
                </c:pt>
                <c:pt idx="25152">
                  <c:v>0</c:v>
                </c:pt>
                <c:pt idx="25153">
                  <c:v>0</c:v>
                </c:pt>
                <c:pt idx="25154">
                  <c:v>0</c:v>
                </c:pt>
                <c:pt idx="25155">
                  <c:v>0</c:v>
                </c:pt>
                <c:pt idx="25156">
                  <c:v>0</c:v>
                </c:pt>
                <c:pt idx="25157">
                  <c:v>0</c:v>
                </c:pt>
                <c:pt idx="25158">
                  <c:v>0</c:v>
                </c:pt>
                <c:pt idx="25159">
                  <c:v>0</c:v>
                </c:pt>
                <c:pt idx="25160">
                  <c:v>0</c:v>
                </c:pt>
                <c:pt idx="25161">
                  <c:v>0</c:v>
                </c:pt>
                <c:pt idx="25162">
                  <c:v>0</c:v>
                </c:pt>
                <c:pt idx="25163">
                  <c:v>0</c:v>
                </c:pt>
                <c:pt idx="25164">
                  <c:v>0</c:v>
                </c:pt>
                <c:pt idx="25165">
                  <c:v>0</c:v>
                </c:pt>
                <c:pt idx="25166">
                  <c:v>0</c:v>
                </c:pt>
                <c:pt idx="25167">
                  <c:v>0</c:v>
                </c:pt>
                <c:pt idx="25168">
                  <c:v>0</c:v>
                </c:pt>
                <c:pt idx="25169">
                  <c:v>0</c:v>
                </c:pt>
                <c:pt idx="25170">
                  <c:v>0</c:v>
                </c:pt>
                <c:pt idx="25171">
                  <c:v>0</c:v>
                </c:pt>
                <c:pt idx="25172">
                  <c:v>0</c:v>
                </c:pt>
                <c:pt idx="25173">
                  <c:v>0</c:v>
                </c:pt>
                <c:pt idx="25174">
                  <c:v>0</c:v>
                </c:pt>
                <c:pt idx="25175">
                  <c:v>0</c:v>
                </c:pt>
                <c:pt idx="25176">
                  <c:v>0</c:v>
                </c:pt>
                <c:pt idx="25177">
                  <c:v>0</c:v>
                </c:pt>
                <c:pt idx="25178">
                  <c:v>0</c:v>
                </c:pt>
                <c:pt idx="25179">
                  <c:v>0</c:v>
                </c:pt>
                <c:pt idx="25180">
                  <c:v>0</c:v>
                </c:pt>
                <c:pt idx="25181">
                  <c:v>0</c:v>
                </c:pt>
                <c:pt idx="25182">
                  <c:v>0</c:v>
                </c:pt>
                <c:pt idx="25183">
                  <c:v>0</c:v>
                </c:pt>
                <c:pt idx="25184">
                  <c:v>0</c:v>
                </c:pt>
                <c:pt idx="25185">
                  <c:v>0</c:v>
                </c:pt>
                <c:pt idx="25186">
                  <c:v>0</c:v>
                </c:pt>
                <c:pt idx="25187">
                  <c:v>0</c:v>
                </c:pt>
                <c:pt idx="25188">
                  <c:v>0</c:v>
                </c:pt>
                <c:pt idx="25189">
                  <c:v>0</c:v>
                </c:pt>
                <c:pt idx="25190">
                  <c:v>0</c:v>
                </c:pt>
                <c:pt idx="25191">
                  <c:v>0</c:v>
                </c:pt>
                <c:pt idx="25192">
                  <c:v>0</c:v>
                </c:pt>
                <c:pt idx="25193">
                  <c:v>0</c:v>
                </c:pt>
                <c:pt idx="25194">
                  <c:v>0</c:v>
                </c:pt>
                <c:pt idx="25195">
                  <c:v>0</c:v>
                </c:pt>
                <c:pt idx="25196">
                  <c:v>0</c:v>
                </c:pt>
                <c:pt idx="25197">
                  <c:v>0</c:v>
                </c:pt>
                <c:pt idx="25198">
                  <c:v>0</c:v>
                </c:pt>
                <c:pt idx="25199">
                  <c:v>0</c:v>
                </c:pt>
                <c:pt idx="25200">
                  <c:v>0</c:v>
                </c:pt>
                <c:pt idx="25201">
                  <c:v>0</c:v>
                </c:pt>
                <c:pt idx="25202">
                  <c:v>0</c:v>
                </c:pt>
                <c:pt idx="25203">
                  <c:v>0</c:v>
                </c:pt>
                <c:pt idx="25204">
                  <c:v>0</c:v>
                </c:pt>
                <c:pt idx="25205">
                  <c:v>0</c:v>
                </c:pt>
                <c:pt idx="25206">
                  <c:v>0</c:v>
                </c:pt>
                <c:pt idx="25207">
                  <c:v>0</c:v>
                </c:pt>
                <c:pt idx="25208">
                  <c:v>0</c:v>
                </c:pt>
                <c:pt idx="25209">
                  <c:v>0</c:v>
                </c:pt>
                <c:pt idx="25210">
                  <c:v>0</c:v>
                </c:pt>
                <c:pt idx="25211">
                  <c:v>0</c:v>
                </c:pt>
                <c:pt idx="25212">
                  <c:v>0</c:v>
                </c:pt>
                <c:pt idx="25213">
                  <c:v>0</c:v>
                </c:pt>
                <c:pt idx="25214">
                  <c:v>0</c:v>
                </c:pt>
                <c:pt idx="25215">
                  <c:v>0</c:v>
                </c:pt>
                <c:pt idx="25216">
                  <c:v>0</c:v>
                </c:pt>
                <c:pt idx="25217">
                  <c:v>0</c:v>
                </c:pt>
                <c:pt idx="25218">
                  <c:v>0</c:v>
                </c:pt>
                <c:pt idx="25219">
                  <c:v>0</c:v>
                </c:pt>
                <c:pt idx="25220">
                  <c:v>0</c:v>
                </c:pt>
                <c:pt idx="25221">
                  <c:v>0</c:v>
                </c:pt>
                <c:pt idx="25222">
                  <c:v>0</c:v>
                </c:pt>
                <c:pt idx="25223">
                  <c:v>0</c:v>
                </c:pt>
                <c:pt idx="25224">
                  <c:v>0</c:v>
                </c:pt>
                <c:pt idx="25225">
                  <c:v>0</c:v>
                </c:pt>
                <c:pt idx="25226">
                  <c:v>0</c:v>
                </c:pt>
                <c:pt idx="25227">
                  <c:v>0</c:v>
                </c:pt>
                <c:pt idx="25228">
                  <c:v>0</c:v>
                </c:pt>
                <c:pt idx="25229">
                  <c:v>0</c:v>
                </c:pt>
                <c:pt idx="25230">
                  <c:v>0</c:v>
                </c:pt>
                <c:pt idx="25231">
                  <c:v>0</c:v>
                </c:pt>
                <c:pt idx="25232">
                  <c:v>0</c:v>
                </c:pt>
                <c:pt idx="25233">
                  <c:v>0</c:v>
                </c:pt>
                <c:pt idx="25234">
                  <c:v>0</c:v>
                </c:pt>
                <c:pt idx="25235">
                  <c:v>0</c:v>
                </c:pt>
                <c:pt idx="25236">
                  <c:v>0</c:v>
                </c:pt>
                <c:pt idx="25237">
                  <c:v>0</c:v>
                </c:pt>
                <c:pt idx="25238">
                  <c:v>0</c:v>
                </c:pt>
                <c:pt idx="25239">
                  <c:v>0</c:v>
                </c:pt>
                <c:pt idx="25240">
                  <c:v>0</c:v>
                </c:pt>
                <c:pt idx="25241">
                  <c:v>0</c:v>
                </c:pt>
                <c:pt idx="25242">
                  <c:v>0</c:v>
                </c:pt>
                <c:pt idx="25243">
                  <c:v>0</c:v>
                </c:pt>
                <c:pt idx="25244">
                  <c:v>0</c:v>
                </c:pt>
                <c:pt idx="25245">
                  <c:v>0</c:v>
                </c:pt>
                <c:pt idx="25246">
                  <c:v>0</c:v>
                </c:pt>
                <c:pt idx="25247">
                  <c:v>0</c:v>
                </c:pt>
                <c:pt idx="25248">
                  <c:v>0</c:v>
                </c:pt>
                <c:pt idx="25249">
                  <c:v>0</c:v>
                </c:pt>
                <c:pt idx="25250">
                  <c:v>0</c:v>
                </c:pt>
                <c:pt idx="25251">
                  <c:v>0</c:v>
                </c:pt>
                <c:pt idx="25252">
                  <c:v>0</c:v>
                </c:pt>
                <c:pt idx="25253">
                  <c:v>0</c:v>
                </c:pt>
                <c:pt idx="25254">
                  <c:v>0</c:v>
                </c:pt>
                <c:pt idx="25255">
                  <c:v>0</c:v>
                </c:pt>
                <c:pt idx="25256">
                  <c:v>0</c:v>
                </c:pt>
                <c:pt idx="25257">
                  <c:v>0</c:v>
                </c:pt>
                <c:pt idx="25258">
                  <c:v>0</c:v>
                </c:pt>
                <c:pt idx="25259">
                  <c:v>0</c:v>
                </c:pt>
                <c:pt idx="25260">
                  <c:v>0</c:v>
                </c:pt>
                <c:pt idx="25261">
                  <c:v>0</c:v>
                </c:pt>
                <c:pt idx="25262">
                  <c:v>0</c:v>
                </c:pt>
                <c:pt idx="25263">
                  <c:v>0</c:v>
                </c:pt>
                <c:pt idx="25264">
                  <c:v>0</c:v>
                </c:pt>
                <c:pt idx="25265">
                  <c:v>0</c:v>
                </c:pt>
                <c:pt idx="25266">
                  <c:v>0</c:v>
                </c:pt>
                <c:pt idx="25267">
                  <c:v>0</c:v>
                </c:pt>
                <c:pt idx="25268">
                  <c:v>0</c:v>
                </c:pt>
                <c:pt idx="25269">
                  <c:v>0</c:v>
                </c:pt>
                <c:pt idx="25270">
                  <c:v>0</c:v>
                </c:pt>
                <c:pt idx="25271">
                  <c:v>0</c:v>
                </c:pt>
                <c:pt idx="25272">
                  <c:v>0</c:v>
                </c:pt>
                <c:pt idx="25273">
                  <c:v>0</c:v>
                </c:pt>
                <c:pt idx="25274">
                  <c:v>0</c:v>
                </c:pt>
                <c:pt idx="25275">
                  <c:v>0</c:v>
                </c:pt>
                <c:pt idx="25276">
                  <c:v>0</c:v>
                </c:pt>
                <c:pt idx="25277">
                  <c:v>0</c:v>
                </c:pt>
                <c:pt idx="25278">
                  <c:v>0</c:v>
                </c:pt>
                <c:pt idx="25279">
                  <c:v>0</c:v>
                </c:pt>
                <c:pt idx="25280">
                  <c:v>0</c:v>
                </c:pt>
                <c:pt idx="25281">
                  <c:v>0</c:v>
                </c:pt>
                <c:pt idx="25282">
                  <c:v>0</c:v>
                </c:pt>
                <c:pt idx="25283">
                  <c:v>0</c:v>
                </c:pt>
                <c:pt idx="25284">
                  <c:v>0</c:v>
                </c:pt>
                <c:pt idx="25285">
                  <c:v>0</c:v>
                </c:pt>
                <c:pt idx="25286">
                  <c:v>0</c:v>
                </c:pt>
                <c:pt idx="25287">
                  <c:v>0</c:v>
                </c:pt>
                <c:pt idx="25288">
                  <c:v>0</c:v>
                </c:pt>
                <c:pt idx="25289">
                  <c:v>0</c:v>
                </c:pt>
                <c:pt idx="25290">
                  <c:v>0</c:v>
                </c:pt>
                <c:pt idx="25291">
                  <c:v>0</c:v>
                </c:pt>
                <c:pt idx="25292">
                  <c:v>0</c:v>
                </c:pt>
                <c:pt idx="25293">
                  <c:v>0</c:v>
                </c:pt>
                <c:pt idx="25294">
                  <c:v>0</c:v>
                </c:pt>
                <c:pt idx="25295">
                  <c:v>0</c:v>
                </c:pt>
                <c:pt idx="25296">
                  <c:v>0</c:v>
                </c:pt>
                <c:pt idx="25297">
                  <c:v>0</c:v>
                </c:pt>
                <c:pt idx="25298">
                  <c:v>0</c:v>
                </c:pt>
                <c:pt idx="25299">
                  <c:v>0</c:v>
                </c:pt>
                <c:pt idx="25300">
                  <c:v>0</c:v>
                </c:pt>
                <c:pt idx="25301">
                  <c:v>0</c:v>
                </c:pt>
                <c:pt idx="25302">
                  <c:v>0</c:v>
                </c:pt>
                <c:pt idx="25303">
                  <c:v>0</c:v>
                </c:pt>
                <c:pt idx="25304">
                  <c:v>0</c:v>
                </c:pt>
                <c:pt idx="25305">
                  <c:v>0</c:v>
                </c:pt>
                <c:pt idx="25306">
                  <c:v>0</c:v>
                </c:pt>
                <c:pt idx="25307">
                  <c:v>0</c:v>
                </c:pt>
                <c:pt idx="25308">
                  <c:v>0</c:v>
                </c:pt>
                <c:pt idx="25309">
                  <c:v>0</c:v>
                </c:pt>
                <c:pt idx="25310">
                  <c:v>0</c:v>
                </c:pt>
                <c:pt idx="25311">
                  <c:v>0</c:v>
                </c:pt>
                <c:pt idx="25312">
                  <c:v>0</c:v>
                </c:pt>
                <c:pt idx="25313">
                  <c:v>0</c:v>
                </c:pt>
                <c:pt idx="25314">
                  <c:v>0</c:v>
                </c:pt>
                <c:pt idx="25315">
                  <c:v>0</c:v>
                </c:pt>
                <c:pt idx="25316">
                  <c:v>0</c:v>
                </c:pt>
                <c:pt idx="25317">
                  <c:v>0</c:v>
                </c:pt>
                <c:pt idx="25318">
                  <c:v>0</c:v>
                </c:pt>
                <c:pt idx="25319">
                  <c:v>0</c:v>
                </c:pt>
                <c:pt idx="25320">
                  <c:v>0</c:v>
                </c:pt>
                <c:pt idx="25321">
                  <c:v>0</c:v>
                </c:pt>
                <c:pt idx="25322">
                  <c:v>0</c:v>
                </c:pt>
                <c:pt idx="25323">
                  <c:v>0</c:v>
                </c:pt>
                <c:pt idx="25324">
                  <c:v>0</c:v>
                </c:pt>
                <c:pt idx="25325">
                  <c:v>0</c:v>
                </c:pt>
                <c:pt idx="25326">
                  <c:v>0</c:v>
                </c:pt>
                <c:pt idx="25327">
                  <c:v>0</c:v>
                </c:pt>
                <c:pt idx="25328">
                  <c:v>0</c:v>
                </c:pt>
                <c:pt idx="25329">
                  <c:v>0</c:v>
                </c:pt>
                <c:pt idx="25330">
                  <c:v>0</c:v>
                </c:pt>
                <c:pt idx="25331">
                  <c:v>0</c:v>
                </c:pt>
                <c:pt idx="25332">
                  <c:v>0</c:v>
                </c:pt>
                <c:pt idx="25333">
                  <c:v>0</c:v>
                </c:pt>
                <c:pt idx="25334">
                  <c:v>0</c:v>
                </c:pt>
                <c:pt idx="25335">
                  <c:v>0</c:v>
                </c:pt>
                <c:pt idx="25336">
                  <c:v>0</c:v>
                </c:pt>
                <c:pt idx="25337">
                  <c:v>0</c:v>
                </c:pt>
                <c:pt idx="25338">
                  <c:v>0</c:v>
                </c:pt>
                <c:pt idx="25339">
                  <c:v>0</c:v>
                </c:pt>
                <c:pt idx="25340">
                  <c:v>0</c:v>
                </c:pt>
                <c:pt idx="25341">
                  <c:v>0</c:v>
                </c:pt>
                <c:pt idx="25342">
                  <c:v>0</c:v>
                </c:pt>
                <c:pt idx="25343">
                  <c:v>0</c:v>
                </c:pt>
                <c:pt idx="25344">
                  <c:v>0</c:v>
                </c:pt>
                <c:pt idx="25345">
                  <c:v>0</c:v>
                </c:pt>
                <c:pt idx="25346">
                  <c:v>0</c:v>
                </c:pt>
                <c:pt idx="25347">
                  <c:v>0</c:v>
                </c:pt>
                <c:pt idx="25348">
                  <c:v>0</c:v>
                </c:pt>
                <c:pt idx="25349">
                  <c:v>0</c:v>
                </c:pt>
                <c:pt idx="25350">
                  <c:v>0</c:v>
                </c:pt>
                <c:pt idx="25351">
                  <c:v>0</c:v>
                </c:pt>
                <c:pt idx="25352">
                  <c:v>0</c:v>
                </c:pt>
                <c:pt idx="25353">
                  <c:v>0</c:v>
                </c:pt>
                <c:pt idx="25354">
                  <c:v>0</c:v>
                </c:pt>
                <c:pt idx="25355">
                  <c:v>0</c:v>
                </c:pt>
                <c:pt idx="25356">
                  <c:v>0</c:v>
                </c:pt>
                <c:pt idx="25357">
                  <c:v>0</c:v>
                </c:pt>
                <c:pt idx="25358">
                  <c:v>0</c:v>
                </c:pt>
                <c:pt idx="25359">
                  <c:v>0</c:v>
                </c:pt>
                <c:pt idx="25360">
                  <c:v>0</c:v>
                </c:pt>
                <c:pt idx="25361">
                  <c:v>0</c:v>
                </c:pt>
                <c:pt idx="25362">
                  <c:v>0</c:v>
                </c:pt>
                <c:pt idx="25363">
                  <c:v>0</c:v>
                </c:pt>
                <c:pt idx="25364">
                  <c:v>0</c:v>
                </c:pt>
                <c:pt idx="25365">
                  <c:v>0</c:v>
                </c:pt>
                <c:pt idx="25366">
                  <c:v>0</c:v>
                </c:pt>
                <c:pt idx="25367">
                  <c:v>0</c:v>
                </c:pt>
                <c:pt idx="25368">
                  <c:v>0</c:v>
                </c:pt>
                <c:pt idx="25369">
                  <c:v>0</c:v>
                </c:pt>
                <c:pt idx="25370">
                  <c:v>0</c:v>
                </c:pt>
                <c:pt idx="25371">
                  <c:v>0</c:v>
                </c:pt>
                <c:pt idx="25372">
                  <c:v>0</c:v>
                </c:pt>
                <c:pt idx="25373">
                  <c:v>0</c:v>
                </c:pt>
                <c:pt idx="25374">
                  <c:v>0</c:v>
                </c:pt>
                <c:pt idx="25375">
                  <c:v>0</c:v>
                </c:pt>
                <c:pt idx="25376">
                  <c:v>0</c:v>
                </c:pt>
                <c:pt idx="25377">
                  <c:v>0</c:v>
                </c:pt>
                <c:pt idx="25378">
                  <c:v>0</c:v>
                </c:pt>
                <c:pt idx="25379">
                  <c:v>0</c:v>
                </c:pt>
                <c:pt idx="25380">
                  <c:v>0</c:v>
                </c:pt>
                <c:pt idx="25381">
                  <c:v>0</c:v>
                </c:pt>
                <c:pt idx="25382">
                  <c:v>0</c:v>
                </c:pt>
                <c:pt idx="25383">
                  <c:v>0</c:v>
                </c:pt>
                <c:pt idx="25384">
                  <c:v>0</c:v>
                </c:pt>
                <c:pt idx="25385">
                  <c:v>0</c:v>
                </c:pt>
                <c:pt idx="25386">
                  <c:v>0</c:v>
                </c:pt>
                <c:pt idx="25387">
                  <c:v>0</c:v>
                </c:pt>
                <c:pt idx="25388">
                  <c:v>0</c:v>
                </c:pt>
                <c:pt idx="25389">
                  <c:v>0</c:v>
                </c:pt>
                <c:pt idx="25390">
                  <c:v>0</c:v>
                </c:pt>
                <c:pt idx="25391">
                  <c:v>0</c:v>
                </c:pt>
                <c:pt idx="25392">
                  <c:v>0</c:v>
                </c:pt>
                <c:pt idx="25393">
                  <c:v>0</c:v>
                </c:pt>
                <c:pt idx="25394">
                  <c:v>0</c:v>
                </c:pt>
                <c:pt idx="25395">
                  <c:v>0</c:v>
                </c:pt>
                <c:pt idx="25396">
                  <c:v>0</c:v>
                </c:pt>
                <c:pt idx="25397">
                  <c:v>0</c:v>
                </c:pt>
                <c:pt idx="25398">
                  <c:v>0</c:v>
                </c:pt>
                <c:pt idx="25399">
                  <c:v>0</c:v>
                </c:pt>
                <c:pt idx="25400">
                  <c:v>0</c:v>
                </c:pt>
                <c:pt idx="25401">
                  <c:v>0</c:v>
                </c:pt>
                <c:pt idx="25402">
                  <c:v>0</c:v>
                </c:pt>
                <c:pt idx="25403">
                  <c:v>0</c:v>
                </c:pt>
                <c:pt idx="25404">
                  <c:v>0</c:v>
                </c:pt>
                <c:pt idx="25405">
                  <c:v>0</c:v>
                </c:pt>
                <c:pt idx="25406">
                  <c:v>0</c:v>
                </c:pt>
                <c:pt idx="25407">
                  <c:v>0</c:v>
                </c:pt>
                <c:pt idx="25408">
                  <c:v>0</c:v>
                </c:pt>
                <c:pt idx="25409">
                  <c:v>0</c:v>
                </c:pt>
                <c:pt idx="25410">
                  <c:v>0</c:v>
                </c:pt>
                <c:pt idx="25411">
                  <c:v>0</c:v>
                </c:pt>
                <c:pt idx="25412">
                  <c:v>0</c:v>
                </c:pt>
                <c:pt idx="25413">
                  <c:v>0</c:v>
                </c:pt>
                <c:pt idx="25414">
                  <c:v>0</c:v>
                </c:pt>
                <c:pt idx="25415">
                  <c:v>0</c:v>
                </c:pt>
                <c:pt idx="25416">
                  <c:v>0</c:v>
                </c:pt>
                <c:pt idx="25417">
                  <c:v>0</c:v>
                </c:pt>
                <c:pt idx="25418">
                  <c:v>0</c:v>
                </c:pt>
                <c:pt idx="25419">
                  <c:v>0</c:v>
                </c:pt>
                <c:pt idx="25420">
                  <c:v>0</c:v>
                </c:pt>
                <c:pt idx="25421">
                  <c:v>0</c:v>
                </c:pt>
                <c:pt idx="25422">
                  <c:v>0</c:v>
                </c:pt>
                <c:pt idx="25423">
                  <c:v>0</c:v>
                </c:pt>
                <c:pt idx="25424">
                  <c:v>0</c:v>
                </c:pt>
                <c:pt idx="25425">
                  <c:v>0</c:v>
                </c:pt>
                <c:pt idx="25426">
                  <c:v>0</c:v>
                </c:pt>
                <c:pt idx="25427">
                  <c:v>0</c:v>
                </c:pt>
                <c:pt idx="25428">
                  <c:v>0</c:v>
                </c:pt>
                <c:pt idx="25429">
                  <c:v>0</c:v>
                </c:pt>
                <c:pt idx="25430">
                  <c:v>0</c:v>
                </c:pt>
                <c:pt idx="25431">
                  <c:v>0</c:v>
                </c:pt>
                <c:pt idx="25432">
                  <c:v>0</c:v>
                </c:pt>
                <c:pt idx="25433">
                  <c:v>0</c:v>
                </c:pt>
                <c:pt idx="25434">
                  <c:v>0</c:v>
                </c:pt>
                <c:pt idx="25435">
                  <c:v>0</c:v>
                </c:pt>
                <c:pt idx="25436">
                  <c:v>0</c:v>
                </c:pt>
                <c:pt idx="25437">
                  <c:v>0</c:v>
                </c:pt>
                <c:pt idx="25438">
                  <c:v>0</c:v>
                </c:pt>
                <c:pt idx="25439">
                  <c:v>0</c:v>
                </c:pt>
                <c:pt idx="25440">
                  <c:v>0</c:v>
                </c:pt>
                <c:pt idx="25441">
                  <c:v>0</c:v>
                </c:pt>
                <c:pt idx="25442">
                  <c:v>0</c:v>
                </c:pt>
                <c:pt idx="25443">
                  <c:v>0</c:v>
                </c:pt>
                <c:pt idx="25444">
                  <c:v>0</c:v>
                </c:pt>
                <c:pt idx="25445">
                  <c:v>0</c:v>
                </c:pt>
                <c:pt idx="25446">
                  <c:v>0</c:v>
                </c:pt>
                <c:pt idx="25447">
                  <c:v>0</c:v>
                </c:pt>
                <c:pt idx="25448">
                  <c:v>0</c:v>
                </c:pt>
                <c:pt idx="25449">
                  <c:v>0</c:v>
                </c:pt>
                <c:pt idx="25450">
                  <c:v>0</c:v>
                </c:pt>
                <c:pt idx="25451">
                  <c:v>0</c:v>
                </c:pt>
                <c:pt idx="25452">
                  <c:v>0</c:v>
                </c:pt>
                <c:pt idx="25453">
                  <c:v>0</c:v>
                </c:pt>
                <c:pt idx="25454">
                  <c:v>0</c:v>
                </c:pt>
                <c:pt idx="25455">
                  <c:v>0</c:v>
                </c:pt>
                <c:pt idx="25456">
                  <c:v>0</c:v>
                </c:pt>
                <c:pt idx="25457">
                  <c:v>0</c:v>
                </c:pt>
                <c:pt idx="25458">
                  <c:v>0</c:v>
                </c:pt>
                <c:pt idx="25459">
                  <c:v>0</c:v>
                </c:pt>
                <c:pt idx="25460">
                  <c:v>0</c:v>
                </c:pt>
                <c:pt idx="25461">
                  <c:v>0</c:v>
                </c:pt>
                <c:pt idx="25462">
                  <c:v>0</c:v>
                </c:pt>
                <c:pt idx="25463">
                  <c:v>0</c:v>
                </c:pt>
                <c:pt idx="25464">
                  <c:v>0</c:v>
                </c:pt>
                <c:pt idx="25465">
                  <c:v>0</c:v>
                </c:pt>
                <c:pt idx="25466">
                  <c:v>0</c:v>
                </c:pt>
                <c:pt idx="25467">
                  <c:v>0</c:v>
                </c:pt>
                <c:pt idx="25468">
                  <c:v>0</c:v>
                </c:pt>
                <c:pt idx="25469">
                  <c:v>0</c:v>
                </c:pt>
                <c:pt idx="25470">
                  <c:v>0</c:v>
                </c:pt>
                <c:pt idx="25471">
                  <c:v>0</c:v>
                </c:pt>
                <c:pt idx="25472">
                  <c:v>0</c:v>
                </c:pt>
                <c:pt idx="25473">
                  <c:v>0</c:v>
                </c:pt>
                <c:pt idx="25474">
                  <c:v>0</c:v>
                </c:pt>
                <c:pt idx="25475">
                  <c:v>0</c:v>
                </c:pt>
                <c:pt idx="25476">
                  <c:v>0</c:v>
                </c:pt>
                <c:pt idx="25477">
                  <c:v>0</c:v>
                </c:pt>
                <c:pt idx="25478">
                  <c:v>0</c:v>
                </c:pt>
                <c:pt idx="25479">
                  <c:v>0</c:v>
                </c:pt>
                <c:pt idx="25480">
                  <c:v>0</c:v>
                </c:pt>
                <c:pt idx="25481">
                  <c:v>0</c:v>
                </c:pt>
                <c:pt idx="25482">
                  <c:v>0</c:v>
                </c:pt>
                <c:pt idx="25483">
                  <c:v>0</c:v>
                </c:pt>
                <c:pt idx="25484">
                  <c:v>0</c:v>
                </c:pt>
                <c:pt idx="25485">
                  <c:v>0</c:v>
                </c:pt>
                <c:pt idx="25486">
                  <c:v>0</c:v>
                </c:pt>
                <c:pt idx="25487">
                  <c:v>0</c:v>
                </c:pt>
                <c:pt idx="25488">
                  <c:v>0</c:v>
                </c:pt>
                <c:pt idx="25489">
                  <c:v>0</c:v>
                </c:pt>
                <c:pt idx="25490">
                  <c:v>0</c:v>
                </c:pt>
                <c:pt idx="25491">
                  <c:v>0</c:v>
                </c:pt>
                <c:pt idx="25492">
                  <c:v>0</c:v>
                </c:pt>
                <c:pt idx="25493">
                  <c:v>0</c:v>
                </c:pt>
                <c:pt idx="25494">
                  <c:v>0</c:v>
                </c:pt>
                <c:pt idx="25495">
                  <c:v>0</c:v>
                </c:pt>
                <c:pt idx="25496">
                  <c:v>0</c:v>
                </c:pt>
                <c:pt idx="25497">
                  <c:v>0</c:v>
                </c:pt>
                <c:pt idx="25498">
                  <c:v>0</c:v>
                </c:pt>
                <c:pt idx="25499">
                  <c:v>0</c:v>
                </c:pt>
                <c:pt idx="25500">
                  <c:v>0</c:v>
                </c:pt>
                <c:pt idx="25501">
                  <c:v>0</c:v>
                </c:pt>
                <c:pt idx="25502">
                  <c:v>0</c:v>
                </c:pt>
                <c:pt idx="25503">
                  <c:v>0</c:v>
                </c:pt>
                <c:pt idx="25504">
                  <c:v>0</c:v>
                </c:pt>
                <c:pt idx="25505">
                  <c:v>0</c:v>
                </c:pt>
                <c:pt idx="25506">
                  <c:v>0</c:v>
                </c:pt>
                <c:pt idx="25507">
                  <c:v>0</c:v>
                </c:pt>
                <c:pt idx="25508">
                  <c:v>0</c:v>
                </c:pt>
                <c:pt idx="25509">
                  <c:v>0</c:v>
                </c:pt>
                <c:pt idx="25510">
                  <c:v>0</c:v>
                </c:pt>
                <c:pt idx="25511">
                  <c:v>0</c:v>
                </c:pt>
                <c:pt idx="25512">
                  <c:v>0</c:v>
                </c:pt>
                <c:pt idx="25513">
                  <c:v>0</c:v>
                </c:pt>
                <c:pt idx="25514">
                  <c:v>0</c:v>
                </c:pt>
                <c:pt idx="25515">
                  <c:v>0</c:v>
                </c:pt>
                <c:pt idx="25516">
                  <c:v>0</c:v>
                </c:pt>
                <c:pt idx="25517">
                  <c:v>0</c:v>
                </c:pt>
                <c:pt idx="25518">
                  <c:v>0</c:v>
                </c:pt>
                <c:pt idx="25519">
                  <c:v>0</c:v>
                </c:pt>
                <c:pt idx="25520">
                  <c:v>0</c:v>
                </c:pt>
                <c:pt idx="25521">
                  <c:v>0</c:v>
                </c:pt>
                <c:pt idx="25522">
                  <c:v>0</c:v>
                </c:pt>
                <c:pt idx="25523">
                  <c:v>0</c:v>
                </c:pt>
                <c:pt idx="25524">
                  <c:v>0</c:v>
                </c:pt>
                <c:pt idx="25525">
                  <c:v>0</c:v>
                </c:pt>
                <c:pt idx="25526">
                  <c:v>0</c:v>
                </c:pt>
                <c:pt idx="25527">
                  <c:v>0</c:v>
                </c:pt>
                <c:pt idx="25528">
                  <c:v>0</c:v>
                </c:pt>
                <c:pt idx="25529">
                  <c:v>0</c:v>
                </c:pt>
                <c:pt idx="25530">
                  <c:v>0</c:v>
                </c:pt>
                <c:pt idx="25531">
                  <c:v>0</c:v>
                </c:pt>
                <c:pt idx="25532">
                  <c:v>0</c:v>
                </c:pt>
                <c:pt idx="25533">
                  <c:v>0</c:v>
                </c:pt>
                <c:pt idx="25534">
                  <c:v>0</c:v>
                </c:pt>
                <c:pt idx="25535">
                  <c:v>0</c:v>
                </c:pt>
                <c:pt idx="25536">
                  <c:v>0</c:v>
                </c:pt>
                <c:pt idx="25537">
                  <c:v>0</c:v>
                </c:pt>
                <c:pt idx="25538">
                  <c:v>0</c:v>
                </c:pt>
                <c:pt idx="25539">
                  <c:v>0</c:v>
                </c:pt>
                <c:pt idx="25540">
                  <c:v>0</c:v>
                </c:pt>
                <c:pt idx="25541">
                  <c:v>0</c:v>
                </c:pt>
                <c:pt idx="25542">
                  <c:v>0</c:v>
                </c:pt>
                <c:pt idx="25543">
                  <c:v>0</c:v>
                </c:pt>
                <c:pt idx="25544">
                  <c:v>0</c:v>
                </c:pt>
                <c:pt idx="25545">
                  <c:v>0</c:v>
                </c:pt>
                <c:pt idx="25546">
                  <c:v>0</c:v>
                </c:pt>
                <c:pt idx="25547">
                  <c:v>0</c:v>
                </c:pt>
                <c:pt idx="25548">
                  <c:v>0</c:v>
                </c:pt>
                <c:pt idx="25549">
                  <c:v>0</c:v>
                </c:pt>
                <c:pt idx="25550">
                  <c:v>0</c:v>
                </c:pt>
                <c:pt idx="25551">
                  <c:v>0</c:v>
                </c:pt>
                <c:pt idx="25552">
                  <c:v>0</c:v>
                </c:pt>
                <c:pt idx="25553">
                  <c:v>0</c:v>
                </c:pt>
                <c:pt idx="25554">
                  <c:v>0</c:v>
                </c:pt>
                <c:pt idx="25555">
                  <c:v>0</c:v>
                </c:pt>
                <c:pt idx="25556">
                  <c:v>0</c:v>
                </c:pt>
                <c:pt idx="25557">
                  <c:v>0</c:v>
                </c:pt>
                <c:pt idx="25558">
                  <c:v>0</c:v>
                </c:pt>
                <c:pt idx="25559">
                  <c:v>0</c:v>
                </c:pt>
                <c:pt idx="25560">
                  <c:v>0</c:v>
                </c:pt>
                <c:pt idx="25561">
                  <c:v>0</c:v>
                </c:pt>
                <c:pt idx="25562">
                  <c:v>0</c:v>
                </c:pt>
                <c:pt idx="25563">
                  <c:v>0</c:v>
                </c:pt>
                <c:pt idx="25564">
                  <c:v>0</c:v>
                </c:pt>
                <c:pt idx="25565">
                  <c:v>0</c:v>
                </c:pt>
                <c:pt idx="25566">
                  <c:v>0</c:v>
                </c:pt>
                <c:pt idx="25567">
                  <c:v>0</c:v>
                </c:pt>
                <c:pt idx="25568">
                  <c:v>0</c:v>
                </c:pt>
                <c:pt idx="25569">
                  <c:v>0</c:v>
                </c:pt>
                <c:pt idx="25570">
                  <c:v>0</c:v>
                </c:pt>
                <c:pt idx="25571">
                  <c:v>0</c:v>
                </c:pt>
                <c:pt idx="25572">
                  <c:v>0</c:v>
                </c:pt>
                <c:pt idx="25573">
                  <c:v>0</c:v>
                </c:pt>
                <c:pt idx="25574">
                  <c:v>0</c:v>
                </c:pt>
                <c:pt idx="25575">
                  <c:v>0</c:v>
                </c:pt>
                <c:pt idx="25576">
                  <c:v>0</c:v>
                </c:pt>
                <c:pt idx="25577">
                  <c:v>0</c:v>
                </c:pt>
                <c:pt idx="25578">
                  <c:v>0</c:v>
                </c:pt>
                <c:pt idx="25579">
                  <c:v>0</c:v>
                </c:pt>
                <c:pt idx="25580">
                  <c:v>0</c:v>
                </c:pt>
                <c:pt idx="25581">
                  <c:v>0</c:v>
                </c:pt>
                <c:pt idx="25582">
                  <c:v>0</c:v>
                </c:pt>
                <c:pt idx="25583">
                  <c:v>0</c:v>
                </c:pt>
                <c:pt idx="25584">
                  <c:v>0</c:v>
                </c:pt>
                <c:pt idx="25585">
                  <c:v>0</c:v>
                </c:pt>
                <c:pt idx="25586">
                  <c:v>0</c:v>
                </c:pt>
                <c:pt idx="25587">
                  <c:v>0</c:v>
                </c:pt>
                <c:pt idx="25588">
                  <c:v>0</c:v>
                </c:pt>
                <c:pt idx="25589">
                  <c:v>0</c:v>
                </c:pt>
                <c:pt idx="25590">
                  <c:v>0</c:v>
                </c:pt>
                <c:pt idx="25591">
                  <c:v>0</c:v>
                </c:pt>
                <c:pt idx="25592">
                  <c:v>0</c:v>
                </c:pt>
                <c:pt idx="25593">
                  <c:v>0</c:v>
                </c:pt>
                <c:pt idx="25594">
                  <c:v>0</c:v>
                </c:pt>
                <c:pt idx="25595">
                  <c:v>0</c:v>
                </c:pt>
                <c:pt idx="25596">
                  <c:v>0</c:v>
                </c:pt>
                <c:pt idx="25597">
                  <c:v>0</c:v>
                </c:pt>
                <c:pt idx="25598">
                  <c:v>0</c:v>
                </c:pt>
                <c:pt idx="25599">
                  <c:v>0</c:v>
                </c:pt>
                <c:pt idx="25600">
                  <c:v>0</c:v>
                </c:pt>
                <c:pt idx="25601">
                  <c:v>0</c:v>
                </c:pt>
                <c:pt idx="25602">
                  <c:v>0</c:v>
                </c:pt>
                <c:pt idx="25603">
                  <c:v>0</c:v>
                </c:pt>
                <c:pt idx="25604">
                  <c:v>0</c:v>
                </c:pt>
                <c:pt idx="25605">
                  <c:v>0</c:v>
                </c:pt>
                <c:pt idx="25606">
                  <c:v>0</c:v>
                </c:pt>
                <c:pt idx="25607">
                  <c:v>0</c:v>
                </c:pt>
                <c:pt idx="25608">
                  <c:v>0</c:v>
                </c:pt>
                <c:pt idx="25609">
                  <c:v>0</c:v>
                </c:pt>
                <c:pt idx="25610">
                  <c:v>0</c:v>
                </c:pt>
                <c:pt idx="25611">
                  <c:v>0</c:v>
                </c:pt>
                <c:pt idx="25612">
                  <c:v>0</c:v>
                </c:pt>
                <c:pt idx="25613">
                  <c:v>0</c:v>
                </c:pt>
                <c:pt idx="25614">
                  <c:v>0</c:v>
                </c:pt>
                <c:pt idx="25615">
                  <c:v>0</c:v>
                </c:pt>
                <c:pt idx="25616">
                  <c:v>0</c:v>
                </c:pt>
                <c:pt idx="25617">
                  <c:v>0</c:v>
                </c:pt>
                <c:pt idx="25618">
                  <c:v>0</c:v>
                </c:pt>
                <c:pt idx="25619">
                  <c:v>0</c:v>
                </c:pt>
                <c:pt idx="25620">
                  <c:v>0</c:v>
                </c:pt>
                <c:pt idx="25621">
                  <c:v>0</c:v>
                </c:pt>
                <c:pt idx="25622">
                  <c:v>0</c:v>
                </c:pt>
                <c:pt idx="25623">
                  <c:v>0</c:v>
                </c:pt>
                <c:pt idx="25624">
                  <c:v>0</c:v>
                </c:pt>
                <c:pt idx="25625">
                  <c:v>0</c:v>
                </c:pt>
                <c:pt idx="25626">
                  <c:v>0</c:v>
                </c:pt>
                <c:pt idx="25627">
                  <c:v>0</c:v>
                </c:pt>
                <c:pt idx="25628">
                  <c:v>0</c:v>
                </c:pt>
                <c:pt idx="25629">
                  <c:v>0</c:v>
                </c:pt>
                <c:pt idx="25630">
                  <c:v>0</c:v>
                </c:pt>
                <c:pt idx="25631">
                  <c:v>0</c:v>
                </c:pt>
                <c:pt idx="25632">
                  <c:v>0</c:v>
                </c:pt>
                <c:pt idx="25633">
                  <c:v>0</c:v>
                </c:pt>
                <c:pt idx="25634">
                  <c:v>0</c:v>
                </c:pt>
                <c:pt idx="25635">
                  <c:v>0</c:v>
                </c:pt>
                <c:pt idx="25636">
                  <c:v>0</c:v>
                </c:pt>
                <c:pt idx="25637">
                  <c:v>0</c:v>
                </c:pt>
                <c:pt idx="25638">
                  <c:v>0</c:v>
                </c:pt>
                <c:pt idx="25639">
                  <c:v>0</c:v>
                </c:pt>
                <c:pt idx="25640">
                  <c:v>0</c:v>
                </c:pt>
                <c:pt idx="25641">
                  <c:v>0</c:v>
                </c:pt>
                <c:pt idx="25642">
                  <c:v>0</c:v>
                </c:pt>
                <c:pt idx="25643">
                  <c:v>0</c:v>
                </c:pt>
                <c:pt idx="25644">
                  <c:v>0</c:v>
                </c:pt>
                <c:pt idx="25645">
                  <c:v>0</c:v>
                </c:pt>
                <c:pt idx="25646">
                  <c:v>0</c:v>
                </c:pt>
                <c:pt idx="25647">
                  <c:v>0</c:v>
                </c:pt>
                <c:pt idx="25648">
                  <c:v>0</c:v>
                </c:pt>
                <c:pt idx="25649">
                  <c:v>0</c:v>
                </c:pt>
                <c:pt idx="25650">
                  <c:v>0</c:v>
                </c:pt>
                <c:pt idx="25651">
                  <c:v>0</c:v>
                </c:pt>
                <c:pt idx="25652">
                  <c:v>0</c:v>
                </c:pt>
                <c:pt idx="25653">
                  <c:v>0</c:v>
                </c:pt>
                <c:pt idx="25654">
                  <c:v>0</c:v>
                </c:pt>
                <c:pt idx="25655">
                  <c:v>0</c:v>
                </c:pt>
                <c:pt idx="25656">
                  <c:v>0</c:v>
                </c:pt>
                <c:pt idx="25657">
                  <c:v>0</c:v>
                </c:pt>
                <c:pt idx="25658">
                  <c:v>0</c:v>
                </c:pt>
                <c:pt idx="25659">
                  <c:v>0</c:v>
                </c:pt>
                <c:pt idx="25660">
                  <c:v>0</c:v>
                </c:pt>
                <c:pt idx="25661">
                  <c:v>0</c:v>
                </c:pt>
                <c:pt idx="25662">
                  <c:v>0</c:v>
                </c:pt>
                <c:pt idx="25663">
                  <c:v>0</c:v>
                </c:pt>
                <c:pt idx="25664">
                  <c:v>0</c:v>
                </c:pt>
                <c:pt idx="25665">
                  <c:v>0</c:v>
                </c:pt>
                <c:pt idx="25666">
                  <c:v>0</c:v>
                </c:pt>
                <c:pt idx="25667">
                  <c:v>0</c:v>
                </c:pt>
                <c:pt idx="25668">
                  <c:v>0</c:v>
                </c:pt>
                <c:pt idx="25669">
                  <c:v>0</c:v>
                </c:pt>
                <c:pt idx="25670">
                  <c:v>0</c:v>
                </c:pt>
                <c:pt idx="25671">
                  <c:v>0</c:v>
                </c:pt>
                <c:pt idx="25672">
                  <c:v>0</c:v>
                </c:pt>
                <c:pt idx="25673">
                  <c:v>0</c:v>
                </c:pt>
                <c:pt idx="25674">
                  <c:v>0</c:v>
                </c:pt>
                <c:pt idx="25675">
                  <c:v>0</c:v>
                </c:pt>
                <c:pt idx="25676">
                  <c:v>0</c:v>
                </c:pt>
                <c:pt idx="25677">
                  <c:v>0</c:v>
                </c:pt>
                <c:pt idx="25678">
                  <c:v>0</c:v>
                </c:pt>
                <c:pt idx="25679">
                  <c:v>0</c:v>
                </c:pt>
                <c:pt idx="25680">
                  <c:v>0</c:v>
                </c:pt>
                <c:pt idx="25681">
                  <c:v>0</c:v>
                </c:pt>
                <c:pt idx="25682">
                  <c:v>0</c:v>
                </c:pt>
                <c:pt idx="25683">
                  <c:v>0</c:v>
                </c:pt>
                <c:pt idx="25684">
                  <c:v>0</c:v>
                </c:pt>
                <c:pt idx="25685">
                  <c:v>0</c:v>
                </c:pt>
                <c:pt idx="25686">
                  <c:v>0</c:v>
                </c:pt>
                <c:pt idx="25687">
                  <c:v>0</c:v>
                </c:pt>
                <c:pt idx="25688">
                  <c:v>0</c:v>
                </c:pt>
                <c:pt idx="25689">
                  <c:v>0</c:v>
                </c:pt>
                <c:pt idx="25690">
                  <c:v>0</c:v>
                </c:pt>
                <c:pt idx="25691">
                  <c:v>0</c:v>
                </c:pt>
                <c:pt idx="25692">
                  <c:v>0</c:v>
                </c:pt>
                <c:pt idx="25693">
                  <c:v>0</c:v>
                </c:pt>
                <c:pt idx="25694">
                  <c:v>0</c:v>
                </c:pt>
                <c:pt idx="25695">
                  <c:v>0</c:v>
                </c:pt>
                <c:pt idx="25696">
                  <c:v>0</c:v>
                </c:pt>
                <c:pt idx="25697">
                  <c:v>0</c:v>
                </c:pt>
                <c:pt idx="25698">
                  <c:v>0</c:v>
                </c:pt>
                <c:pt idx="25699">
                  <c:v>0</c:v>
                </c:pt>
                <c:pt idx="25700">
                  <c:v>0</c:v>
                </c:pt>
                <c:pt idx="25701">
                  <c:v>0</c:v>
                </c:pt>
                <c:pt idx="25702">
                  <c:v>0</c:v>
                </c:pt>
                <c:pt idx="25703">
                  <c:v>0</c:v>
                </c:pt>
                <c:pt idx="25704">
                  <c:v>0</c:v>
                </c:pt>
                <c:pt idx="25705">
                  <c:v>0</c:v>
                </c:pt>
                <c:pt idx="25706">
                  <c:v>0</c:v>
                </c:pt>
                <c:pt idx="25707">
                  <c:v>0</c:v>
                </c:pt>
                <c:pt idx="25708">
                  <c:v>0</c:v>
                </c:pt>
                <c:pt idx="25709">
                  <c:v>0</c:v>
                </c:pt>
                <c:pt idx="25710">
                  <c:v>0</c:v>
                </c:pt>
                <c:pt idx="25711">
                  <c:v>0</c:v>
                </c:pt>
                <c:pt idx="25712">
                  <c:v>0</c:v>
                </c:pt>
                <c:pt idx="25713">
                  <c:v>0</c:v>
                </c:pt>
                <c:pt idx="25714">
                  <c:v>0</c:v>
                </c:pt>
                <c:pt idx="25715">
                  <c:v>0</c:v>
                </c:pt>
                <c:pt idx="25716">
                  <c:v>0</c:v>
                </c:pt>
                <c:pt idx="25717">
                  <c:v>0</c:v>
                </c:pt>
                <c:pt idx="25718">
                  <c:v>0</c:v>
                </c:pt>
                <c:pt idx="25719">
                  <c:v>0</c:v>
                </c:pt>
                <c:pt idx="25720">
                  <c:v>0</c:v>
                </c:pt>
                <c:pt idx="25721">
                  <c:v>0</c:v>
                </c:pt>
                <c:pt idx="25722">
                  <c:v>0</c:v>
                </c:pt>
                <c:pt idx="25723">
                  <c:v>0</c:v>
                </c:pt>
                <c:pt idx="25724">
                  <c:v>0</c:v>
                </c:pt>
                <c:pt idx="25725">
                  <c:v>0</c:v>
                </c:pt>
                <c:pt idx="25726">
                  <c:v>0</c:v>
                </c:pt>
                <c:pt idx="25727">
                  <c:v>0</c:v>
                </c:pt>
                <c:pt idx="25728">
                  <c:v>0</c:v>
                </c:pt>
                <c:pt idx="25729">
                  <c:v>0</c:v>
                </c:pt>
                <c:pt idx="25730">
                  <c:v>0</c:v>
                </c:pt>
                <c:pt idx="25731">
                  <c:v>0</c:v>
                </c:pt>
                <c:pt idx="25732">
                  <c:v>0</c:v>
                </c:pt>
                <c:pt idx="25733">
                  <c:v>0</c:v>
                </c:pt>
                <c:pt idx="25734">
                  <c:v>0</c:v>
                </c:pt>
                <c:pt idx="25735">
                  <c:v>0</c:v>
                </c:pt>
                <c:pt idx="25736">
                  <c:v>0</c:v>
                </c:pt>
                <c:pt idx="25737">
                  <c:v>0</c:v>
                </c:pt>
                <c:pt idx="25738">
                  <c:v>0</c:v>
                </c:pt>
                <c:pt idx="25739">
                  <c:v>0</c:v>
                </c:pt>
                <c:pt idx="25740">
                  <c:v>0</c:v>
                </c:pt>
                <c:pt idx="25741">
                  <c:v>0</c:v>
                </c:pt>
                <c:pt idx="25742">
                  <c:v>0</c:v>
                </c:pt>
                <c:pt idx="25743">
                  <c:v>0</c:v>
                </c:pt>
                <c:pt idx="25744">
                  <c:v>0</c:v>
                </c:pt>
                <c:pt idx="25745">
                  <c:v>0</c:v>
                </c:pt>
                <c:pt idx="25746">
                  <c:v>0</c:v>
                </c:pt>
                <c:pt idx="25747">
                  <c:v>0</c:v>
                </c:pt>
                <c:pt idx="25748">
                  <c:v>0</c:v>
                </c:pt>
                <c:pt idx="25749">
                  <c:v>0</c:v>
                </c:pt>
                <c:pt idx="25750">
                  <c:v>0</c:v>
                </c:pt>
                <c:pt idx="25751">
                  <c:v>0</c:v>
                </c:pt>
                <c:pt idx="25752">
                  <c:v>0</c:v>
                </c:pt>
                <c:pt idx="25753">
                  <c:v>0</c:v>
                </c:pt>
                <c:pt idx="25754">
                  <c:v>0</c:v>
                </c:pt>
                <c:pt idx="25755">
                  <c:v>0</c:v>
                </c:pt>
                <c:pt idx="25756">
                  <c:v>0</c:v>
                </c:pt>
                <c:pt idx="25757">
                  <c:v>0</c:v>
                </c:pt>
                <c:pt idx="25758">
                  <c:v>0</c:v>
                </c:pt>
                <c:pt idx="25759">
                  <c:v>0</c:v>
                </c:pt>
                <c:pt idx="25760">
                  <c:v>0</c:v>
                </c:pt>
                <c:pt idx="25761">
                  <c:v>0</c:v>
                </c:pt>
                <c:pt idx="25762">
                  <c:v>0</c:v>
                </c:pt>
                <c:pt idx="25763">
                  <c:v>0</c:v>
                </c:pt>
                <c:pt idx="25764">
                  <c:v>0</c:v>
                </c:pt>
                <c:pt idx="25765">
                  <c:v>0</c:v>
                </c:pt>
                <c:pt idx="25766">
                  <c:v>0</c:v>
                </c:pt>
                <c:pt idx="25767">
                  <c:v>0</c:v>
                </c:pt>
                <c:pt idx="25768">
                  <c:v>0</c:v>
                </c:pt>
                <c:pt idx="25769">
                  <c:v>0</c:v>
                </c:pt>
                <c:pt idx="25770">
                  <c:v>0</c:v>
                </c:pt>
                <c:pt idx="25771">
                  <c:v>0</c:v>
                </c:pt>
                <c:pt idx="25772">
                  <c:v>0</c:v>
                </c:pt>
                <c:pt idx="25773">
                  <c:v>0</c:v>
                </c:pt>
                <c:pt idx="25774">
                  <c:v>0</c:v>
                </c:pt>
                <c:pt idx="25775">
                  <c:v>0</c:v>
                </c:pt>
                <c:pt idx="25776">
                  <c:v>0</c:v>
                </c:pt>
                <c:pt idx="25777">
                  <c:v>0</c:v>
                </c:pt>
                <c:pt idx="25778">
                  <c:v>0</c:v>
                </c:pt>
                <c:pt idx="25779">
                  <c:v>0</c:v>
                </c:pt>
                <c:pt idx="25780">
                  <c:v>0</c:v>
                </c:pt>
                <c:pt idx="25781">
                  <c:v>0</c:v>
                </c:pt>
                <c:pt idx="25782">
                  <c:v>0</c:v>
                </c:pt>
                <c:pt idx="25783">
                  <c:v>0</c:v>
                </c:pt>
                <c:pt idx="25784">
                  <c:v>0</c:v>
                </c:pt>
                <c:pt idx="25785">
                  <c:v>0</c:v>
                </c:pt>
                <c:pt idx="25786">
                  <c:v>0</c:v>
                </c:pt>
                <c:pt idx="25787">
                  <c:v>0</c:v>
                </c:pt>
                <c:pt idx="25788">
                  <c:v>0</c:v>
                </c:pt>
                <c:pt idx="25789">
                  <c:v>0</c:v>
                </c:pt>
                <c:pt idx="25790">
                  <c:v>0</c:v>
                </c:pt>
                <c:pt idx="25791">
                  <c:v>0</c:v>
                </c:pt>
                <c:pt idx="25792">
                  <c:v>0</c:v>
                </c:pt>
                <c:pt idx="25793">
                  <c:v>0</c:v>
                </c:pt>
                <c:pt idx="25794">
                  <c:v>0</c:v>
                </c:pt>
                <c:pt idx="25795">
                  <c:v>0</c:v>
                </c:pt>
                <c:pt idx="25796">
                  <c:v>0</c:v>
                </c:pt>
                <c:pt idx="25797">
                  <c:v>0</c:v>
                </c:pt>
                <c:pt idx="25798">
                  <c:v>0</c:v>
                </c:pt>
                <c:pt idx="25799">
                  <c:v>0</c:v>
                </c:pt>
                <c:pt idx="25800">
                  <c:v>0</c:v>
                </c:pt>
                <c:pt idx="25801">
                  <c:v>0</c:v>
                </c:pt>
                <c:pt idx="25802">
                  <c:v>0</c:v>
                </c:pt>
                <c:pt idx="25803">
                  <c:v>0</c:v>
                </c:pt>
                <c:pt idx="25804">
                  <c:v>0</c:v>
                </c:pt>
                <c:pt idx="25805">
                  <c:v>0</c:v>
                </c:pt>
                <c:pt idx="25806">
                  <c:v>0</c:v>
                </c:pt>
                <c:pt idx="25807">
                  <c:v>0</c:v>
                </c:pt>
                <c:pt idx="25808">
                  <c:v>0</c:v>
                </c:pt>
                <c:pt idx="25809">
                  <c:v>0</c:v>
                </c:pt>
                <c:pt idx="25810">
                  <c:v>0</c:v>
                </c:pt>
                <c:pt idx="25811">
                  <c:v>0</c:v>
                </c:pt>
                <c:pt idx="25812">
                  <c:v>0</c:v>
                </c:pt>
                <c:pt idx="25813">
                  <c:v>0</c:v>
                </c:pt>
                <c:pt idx="25814">
                  <c:v>0</c:v>
                </c:pt>
                <c:pt idx="25815">
                  <c:v>0</c:v>
                </c:pt>
                <c:pt idx="25816">
                  <c:v>0</c:v>
                </c:pt>
                <c:pt idx="25817">
                  <c:v>0</c:v>
                </c:pt>
                <c:pt idx="25818">
                  <c:v>0</c:v>
                </c:pt>
                <c:pt idx="25819">
                  <c:v>0</c:v>
                </c:pt>
                <c:pt idx="25820">
                  <c:v>0</c:v>
                </c:pt>
                <c:pt idx="25821">
                  <c:v>0</c:v>
                </c:pt>
                <c:pt idx="25822">
                  <c:v>0</c:v>
                </c:pt>
                <c:pt idx="25823">
                  <c:v>0</c:v>
                </c:pt>
                <c:pt idx="25824">
                  <c:v>0</c:v>
                </c:pt>
                <c:pt idx="25825">
                  <c:v>0</c:v>
                </c:pt>
                <c:pt idx="25826">
                  <c:v>0</c:v>
                </c:pt>
                <c:pt idx="25827">
                  <c:v>0</c:v>
                </c:pt>
                <c:pt idx="25828">
                  <c:v>0</c:v>
                </c:pt>
                <c:pt idx="25829">
                  <c:v>0</c:v>
                </c:pt>
                <c:pt idx="25830">
                  <c:v>0</c:v>
                </c:pt>
                <c:pt idx="25831">
                  <c:v>0</c:v>
                </c:pt>
                <c:pt idx="25832">
                  <c:v>0</c:v>
                </c:pt>
                <c:pt idx="25833">
                  <c:v>0</c:v>
                </c:pt>
                <c:pt idx="25834">
                  <c:v>0</c:v>
                </c:pt>
                <c:pt idx="25835">
                  <c:v>0</c:v>
                </c:pt>
                <c:pt idx="25836">
                  <c:v>0</c:v>
                </c:pt>
                <c:pt idx="25837">
                  <c:v>0</c:v>
                </c:pt>
                <c:pt idx="25838">
                  <c:v>0</c:v>
                </c:pt>
                <c:pt idx="25839">
                  <c:v>0</c:v>
                </c:pt>
                <c:pt idx="25840">
                  <c:v>0</c:v>
                </c:pt>
                <c:pt idx="25841">
                  <c:v>0</c:v>
                </c:pt>
                <c:pt idx="25842">
                  <c:v>0</c:v>
                </c:pt>
                <c:pt idx="25843">
                  <c:v>0</c:v>
                </c:pt>
                <c:pt idx="25844">
                  <c:v>0</c:v>
                </c:pt>
                <c:pt idx="25845">
                  <c:v>0</c:v>
                </c:pt>
                <c:pt idx="25846">
                  <c:v>0</c:v>
                </c:pt>
                <c:pt idx="25847">
                  <c:v>0</c:v>
                </c:pt>
                <c:pt idx="25848">
                  <c:v>0</c:v>
                </c:pt>
                <c:pt idx="25849">
                  <c:v>0</c:v>
                </c:pt>
                <c:pt idx="25850">
                  <c:v>0</c:v>
                </c:pt>
                <c:pt idx="25851">
                  <c:v>0</c:v>
                </c:pt>
                <c:pt idx="25852">
                  <c:v>0</c:v>
                </c:pt>
                <c:pt idx="25853">
                  <c:v>0</c:v>
                </c:pt>
                <c:pt idx="25854">
                  <c:v>0</c:v>
                </c:pt>
                <c:pt idx="25855">
                  <c:v>0</c:v>
                </c:pt>
                <c:pt idx="25856">
                  <c:v>0</c:v>
                </c:pt>
                <c:pt idx="25857">
                  <c:v>0</c:v>
                </c:pt>
                <c:pt idx="25858">
                  <c:v>0</c:v>
                </c:pt>
                <c:pt idx="25859">
                  <c:v>0</c:v>
                </c:pt>
                <c:pt idx="25860">
                  <c:v>0</c:v>
                </c:pt>
                <c:pt idx="25861">
                  <c:v>0</c:v>
                </c:pt>
                <c:pt idx="25862">
                  <c:v>0</c:v>
                </c:pt>
                <c:pt idx="25863">
                  <c:v>0</c:v>
                </c:pt>
                <c:pt idx="25864">
                  <c:v>0</c:v>
                </c:pt>
                <c:pt idx="25865">
                  <c:v>0</c:v>
                </c:pt>
                <c:pt idx="25866">
                  <c:v>0</c:v>
                </c:pt>
                <c:pt idx="25867">
                  <c:v>0</c:v>
                </c:pt>
                <c:pt idx="25868">
                  <c:v>0</c:v>
                </c:pt>
                <c:pt idx="25869">
                  <c:v>0</c:v>
                </c:pt>
                <c:pt idx="25870">
                  <c:v>0</c:v>
                </c:pt>
                <c:pt idx="25871">
                  <c:v>0</c:v>
                </c:pt>
                <c:pt idx="25872">
                  <c:v>0</c:v>
                </c:pt>
                <c:pt idx="25873">
                  <c:v>0</c:v>
                </c:pt>
                <c:pt idx="25874">
                  <c:v>0</c:v>
                </c:pt>
                <c:pt idx="25875">
                  <c:v>0</c:v>
                </c:pt>
                <c:pt idx="25876">
                  <c:v>0</c:v>
                </c:pt>
                <c:pt idx="25877">
                  <c:v>0</c:v>
                </c:pt>
                <c:pt idx="25878">
                  <c:v>0</c:v>
                </c:pt>
                <c:pt idx="25879">
                  <c:v>0</c:v>
                </c:pt>
                <c:pt idx="25880">
                  <c:v>0</c:v>
                </c:pt>
                <c:pt idx="25881">
                  <c:v>0</c:v>
                </c:pt>
                <c:pt idx="25882">
                  <c:v>0</c:v>
                </c:pt>
                <c:pt idx="25883">
                  <c:v>0</c:v>
                </c:pt>
                <c:pt idx="25884">
                  <c:v>0</c:v>
                </c:pt>
                <c:pt idx="25885">
                  <c:v>0</c:v>
                </c:pt>
                <c:pt idx="25886">
                  <c:v>0</c:v>
                </c:pt>
                <c:pt idx="25887">
                  <c:v>0</c:v>
                </c:pt>
                <c:pt idx="25888">
                  <c:v>0</c:v>
                </c:pt>
                <c:pt idx="25889">
                  <c:v>0</c:v>
                </c:pt>
                <c:pt idx="25890">
                  <c:v>0</c:v>
                </c:pt>
                <c:pt idx="25891">
                  <c:v>0</c:v>
                </c:pt>
                <c:pt idx="25892">
                  <c:v>0</c:v>
                </c:pt>
                <c:pt idx="25893">
                  <c:v>0</c:v>
                </c:pt>
                <c:pt idx="25894">
                  <c:v>0</c:v>
                </c:pt>
                <c:pt idx="25895">
                  <c:v>0</c:v>
                </c:pt>
                <c:pt idx="25896">
                  <c:v>0</c:v>
                </c:pt>
                <c:pt idx="25897">
                  <c:v>0</c:v>
                </c:pt>
                <c:pt idx="25898">
                  <c:v>0</c:v>
                </c:pt>
                <c:pt idx="25899">
                  <c:v>0</c:v>
                </c:pt>
                <c:pt idx="25900">
                  <c:v>0</c:v>
                </c:pt>
                <c:pt idx="25901">
                  <c:v>0</c:v>
                </c:pt>
                <c:pt idx="25902">
                  <c:v>0</c:v>
                </c:pt>
                <c:pt idx="25903">
                  <c:v>0</c:v>
                </c:pt>
                <c:pt idx="25904">
                  <c:v>0</c:v>
                </c:pt>
                <c:pt idx="25905">
                  <c:v>0</c:v>
                </c:pt>
                <c:pt idx="25906">
                  <c:v>0</c:v>
                </c:pt>
                <c:pt idx="25907">
                  <c:v>0</c:v>
                </c:pt>
                <c:pt idx="25908">
                  <c:v>0</c:v>
                </c:pt>
                <c:pt idx="25909">
                  <c:v>0</c:v>
                </c:pt>
                <c:pt idx="25910">
                  <c:v>0</c:v>
                </c:pt>
                <c:pt idx="25911">
                  <c:v>0</c:v>
                </c:pt>
                <c:pt idx="25912">
                  <c:v>0</c:v>
                </c:pt>
                <c:pt idx="25913">
                  <c:v>0</c:v>
                </c:pt>
                <c:pt idx="25914">
                  <c:v>0</c:v>
                </c:pt>
                <c:pt idx="25915">
                  <c:v>0</c:v>
                </c:pt>
                <c:pt idx="25916">
                  <c:v>0</c:v>
                </c:pt>
                <c:pt idx="25917">
                  <c:v>0</c:v>
                </c:pt>
                <c:pt idx="25918">
                  <c:v>0</c:v>
                </c:pt>
                <c:pt idx="25919">
                  <c:v>0</c:v>
                </c:pt>
                <c:pt idx="25920">
                  <c:v>0</c:v>
                </c:pt>
                <c:pt idx="25921">
                  <c:v>0</c:v>
                </c:pt>
                <c:pt idx="25922">
                  <c:v>0</c:v>
                </c:pt>
                <c:pt idx="25923">
                  <c:v>0</c:v>
                </c:pt>
                <c:pt idx="25924">
                  <c:v>0</c:v>
                </c:pt>
                <c:pt idx="25925">
                  <c:v>0</c:v>
                </c:pt>
                <c:pt idx="25926">
                  <c:v>0</c:v>
                </c:pt>
                <c:pt idx="25927">
                  <c:v>0</c:v>
                </c:pt>
                <c:pt idx="25928">
                  <c:v>0</c:v>
                </c:pt>
                <c:pt idx="25929">
                  <c:v>0</c:v>
                </c:pt>
                <c:pt idx="25930">
                  <c:v>0</c:v>
                </c:pt>
                <c:pt idx="25931">
                  <c:v>0</c:v>
                </c:pt>
                <c:pt idx="25932">
                  <c:v>0</c:v>
                </c:pt>
                <c:pt idx="25933">
                  <c:v>0</c:v>
                </c:pt>
                <c:pt idx="25934">
                  <c:v>0</c:v>
                </c:pt>
                <c:pt idx="25935">
                  <c:v>0</c:v>
                </c:pt>
                <c:pt idx="25936">
                  <c:v>0</c:v>
                </c:pt>
                <c:pt idx="25937">
                  <c:v>0</c:v>
                </c:pt>
                <c:pt idx="25938">
                  <c:v>0</c:v>
                </c:pt>
                <c:pt idx="25939">
                  <c:v>0</c:v>
                </c:pt>
                <c:pt idx="25940">
                  <c:v>0</c:v>
                </c:pt>
                <c:pt idx="25941">
                  <c:v>0</c:v>
                </c:pt>
                <c:pt idx="25942">
                  <c:v>0</c:v>
                </c:pt>
                <c:pt idx="25943">
                  <c:v>0</c:v>
                </c:pt>
                <c:pt idx="25944">
                  <c:v>0</c:v>
                </c:pt>
                <c:pt idx="25945">
                  <c:v>0</c:v>
                </c:pt>
                <c:pt idx="25946">
                  <c:v>0</c:v>
                </c:pt>
                <c:pt idx="25947">
                  <c:v>0</c:v>
                </c:pt>
                <c:pt idx="25948">
                  <c:v>0</c:v>
                </c:pt>
                <c:pt idx="25949">
                  <c:v>0</c:v>
                </c:pt>
                <c:pt idx="25950">
                  <c:v>0</c:v>
                </c:pt>
                <c:pt idx="25951">
                  <c:v>0</c:v>
                </c:pt>
                <c:pt idx="25952">
                  <c:v>0</c:v>
                </c:pt>
                <c:pt idx="25953">
                  <c:v>0</c:v>
                </c:pt>
                <c:pt idx="25954">
                  <c:v>0</c:v>
                </c:pt>
                <c:pt idx="25955">
                  <c:v>0</c:v>
                </c:pt>
                <c:pt idx="25956">
                  <c:v>0</c:v>
                </c:pt>
                <c:pt idx="25957">
                  <c:v>0</c:v>
                </c:pt>
                <c:pt idx="25958">
                  <c:v>0</c:v>
                </c:pt>
                <c:pt idx="25959">
                  <c:v>0</c:v>
                </c:pt>
                <c:pt idx="25960">
                  <c:v>0</c:v>
                </c:pt>
                <c:pt idx="25961">
                  <c:v>0</c:v>
                </c:pt>
                <c:pt idx="25962">
                  <c:v>0</c:v>
                </c:pt>
                <c:pt idx="25963">
                  <c:v>0</c:v>
                </c:pt>
                <c:pt idx="25964">
                  <c:v>0</c:v>
                </c:pt>
                <c:pt idx="25965">
                  <c:v>0</c:v>
                </c:pt>
                <c:pt idx="25966">
                  <c:v>0</c:v>
                </c:pt>
                <c:pt idx="25967">
                  <c:v>0</c:v>
                </c:pt>
                <c:pt idx="25968">
                  <c:v>0</c:v>
                </c:pt>
                <c:pt idx="25969">
                  <c:v>0</c:v>
                </c:pt>
                <c:pt idx="25970">
                  <c:v>0</c:v>
                </c:pt>
                <c:pt idx="25971">
                  <c:v>0</c:v>
                </c:pt>
                <c:pt idx="25972">
                  <c:v>0</c:v>
                </c:pt>
                <c:pt idx="25973">
                  <c:v>0</c:v>
                </c:pt>
                <c:pt idx="25974">
                  <c:v>0</c:v>
                </c:pt>
                <c:pt idx="25975">
                  <c:v>0</c:v>
                </c:pt>
                <c:pt idx="25976">
                  <c:v>0</c:v>
                </c:pt>
                <c:pt idx="25977">
                  <c:v>0</c:v>
                </c:pt>
                <c:pt idx="25978">
                  <c:v>0</c:v>
                </c:pt>
                <c:pt idx="25979">
                  <c:v>0</c:v>
                </c:pt>
                <c:pt idx="25980">
                  <c:v>0</c:v>
                </c:pt>
                <c:pt idx="25981">
                  <c:v>0</c:v>
                </c:pt>
                <c:pt idx="25982">
                  <c:v>0</c:v>
                </c:pt>
                <c:pt idx="25983">
                  <c:v>0</c:v>
                </c:pt>
                <c:pt idx="25984">
                  <c:v>0</c:v>
                </c:pt>
                <c:pt idx="25985">
                  <c:v>0</c:v>
                </c:pt>
                <c:pt idx="25986">
                  <c:v>0</c:v>
                </c:pt>
                <c:pt idx="25987">
                  <c:v>0</c:v>
                </c:pt>
                <c:pt idx="25988">
                  <c:v>0</c:v>
                </c:pt>
                <c:pt idx="25989">
                  <c:v>0</c:v>
                </c:pt>
                <c:pt idx="25990">
                  <c:v>0</c:v>
                </c:pt>
                <c:pt idx="25991">
                  <c:v>0</c:v>
                </c:pt>
                <c:pt idx="25992">
                  <c:v>0</c:v>
                </c:pt>
                <c:pt idx="25993">
                  <c:v>0</c:v>
                </c:pt>
                <c:pt idx="25994">
                  <c:v>0</c:v>
                </c:pt>
                <c:pt idx="25995">
                  <c:v>0</c:v>
                </c:pt>
                <c:pt idx="25996">
                  <c:v>0</c:v>
                </c:pt>
                <c:pt idx="25997">
                  <c:v>0</c:v>
                </c:pt>
                <c:pt idx="25998">
                  <c:v>0</c:v>
                </c:pt>
                <c:pt idx="25999">
                  <c:v>0</c:v>
                </c:pt>
                <c:pt idx="26000">
                  <c:v>0</c:v>
                </c:pt>
                <c:pt idx="26001">
                  <c:v>0</c:v>
                </c:pt>
                <c:pt idx="26002">
                  <c:v>0</c:v>
                </c:pt>
                <c:pt idx="26003">
                  <c:v>0</c:v>
                </c:pt>
                <c:pt idx="26004">
                  <c:v>0</c:v>
                </c:pt>
                <c:pt idx="26005">
                  <c:v>0</c:v>
                </c:pt>
                <c:pt idx="26006">
                  <c:v>0</c:v>
                </c:pt>
                <c:pt idx="26007">
                  <c:v>0</c:v>
                </c:pt>
                <c:pt idx="26008">
                  <c:v>0</c:v>
                </c:pt>
                <c:pt idx="26009">
                  <c:v>0</c:v>
                </c:pt>
                <c:pt idx="26010">
                  <c:v>0</c:v>
                </c:pt>
                <c:pt idx="26011">
                  <c:v>0</c:v>
                </c:pt>
                <c:pt idx="26012">
                  <c:v>0</c:v>
                </c:pt>
                <c:pt idx="26013">
                  <c:v>0</c:v>
                </c:pt>
                <c:pt idx="26014">
                  <c:v>0</c:v>
                </c:pt>
                <c:pt idx="26015">
                  <c:v>0</c:v>
                </c:pt>
                <c:pt idx="26016">
                  <c:v>0</c:v>
                </c:pt>
                <c:pt idx="26017">
                  <c:v>0</c:v>
                </c:pt>
                <c:pt idx="26018">
                  <c:v>0</c:v>
                </c:pt>
                <c:pt idx="26019">
                  <c:v>0</c:v>
                </c:pt>
                <c:pt idx="26020">
                  <c:v>0</c:v>
                </c:pt>
                <c:pt idx="26021">
                  <c:v>0</c:v>
                </c:pt>
                <c:pt idx="26022">
                  <c:v>0</c:v>
                </c:pt>
                <c:pt idx="26023">
                  <c:v>0</c:v>
                </c:pt>
                <c:pt idx="26024">
                  <c:v>0</c:v>
                </c:pt>
                <c:pt idx="26025">
                  <c:v>0</c:v>
                </c:pt>
                <c:pt idx="26026">
                  <c:v>0</c:v>
                </c:pt>
                <c:pt idx="26027">
                  <c:v>0</c:v>
                </c:pt>
                <c:pt idx="26028">
                  <c:v>0</c:v>
                </c:pt>
                <c:pt idx="26029">
                  <c:v>0</c:v>
                </c:pt>
                <c:pt idx="26030">
                  <c:v>0</c:v>
                </c:pt>
                <c:pt idx="26031">
                  <c:v>0</c:v>
                </c:pt>
                <c:pt idx="26032">
                  <c:v>0</c:v>
                </c:pt>
                <c:pt idx="26033">
                  <c:v>0</c:v>
                </c:pt>
                <c:pt idx="26034">
                  <c:v>0</c:v>
                </c:pt>
                <c:pt idx="26035">
                  <c:v>0</c:v>
                </c:pt>
                <c:pt idx="26036">
                  <c:v>0</c:v>
                </c:pt>
                <c:pt idx="26037">
                  <c:v>0</c:v>
                </c:pt>
                <c:pt idx="26038">
                  <c:v>0</c:v>
                </c:pt>
                <c:pt idx="26039">
                  <c:v>0</c:v>
                </c:pt>
                <c:pt idx="26040">
                  <c:v>0</c:v>
                </c:pt>
                <c:pt idx="26041">
                  <c:v>0</c:v>
                </c:pt>
                <c:pt idx="26042">
                  <c:v>0</c:v>
                </c:pt>
                <c:pt idx="26043">
                  <c:v>0</c:v>
                </c:pt>
                <c:pt idx="26044">
                  <c:v>0</c:v>
                </c:pt>
                <c:pt idx="26045">
                  <c:v>0</c:v>
                </c:pt>
                <c:pt idx="26046">
                  <c:v>0</c:v>
                </c:pt>
                <c:pt idx="26047">
                  <c:v>0</c:v>
                </c:pt>
                <c:pt idx="26048">
                  <c:v>0</c:v>
                </c:pt>
                <c:pt idx="26049">
                  <c:v>0</c:v>
                </c:pt>
                <c:pt idx="26050">
                  <c:v>0</c:v>
                </c:pt>
                <c:pt idx="26051">
                  <c:v>0</c:v>
                </c:pt>
                <c:pt idx="26052">
                  <c:v>0</c:v>
                </c:pt>
                <c:pt idx="26053">
                  <c:v>0</c:v>
                </c:pt>
                <c:pt idx="26054">
                  <c:v>0</c:v>
                </c:pt>
                <c:pt idx="26055">
                  <c:v>0</c:v>
                </c:pt>
                <c:pt idx="26056">
                  <c:v>0</c:v>
                </c:pt>
                <c:pt idx="26057">
                  <c:v>0</c:v>
                </c:pt>
                <c:pt idx="26058">
                  <c:v>0</c:v>
                </c:pt>
                <c:pt idx="26059">
                  <c:v>0</c:v>
                </c:pt>
                <c:pt idx="26060">
                  <c:v>0</c:v>
                </c:pt>
                <c:pt idx="26061">
                  <c:v>0</c:v>
                </c:pt>
                <c:pt idx="26062">
                  <c:v>0</c:v>
                </c:pt>
                <c:pt idx="26063">
                  <c:v>0</c:v>
                </c:pt>
                <c:pt idx="26064">
                  <c:v>0</c:v>
                </c:pt>
                <c:pt idx="26065">
                  <c:v>0</c:v>
                </c:pt>
                <c:pt idx="26066">
                  <c:v>0</c:v>
                </c:pt>
                <c:pt idx="26067">
                  <c:v>0</c:v>
                </c:pt>
                <c:pt idx="26068">
                  <c:v>0</c:v>
                </c:pt>
                <c:pt idx="26069">
                  <c:v>0</c:v>
                </c:pt>
                <c:pt idx="26070">
                  <c:v>0</c:v>
                </c:pt>
                <c:pt idx="26071">
                  <c:v>0</c:v>
                </c:pt>
                <c:pt idx="26072">
                  <c:v>0</c:v>
                </c:pt>
                <c:pt idx="26073">
                  <c:v>0</c:v>
                </c:pt>
                <c:pt idx="26074">
                  <c:v>0</c:v>
                </c:pt>
                <c:pt idx="26075">
                  <c:v>0</c:v>
                </c:pt>
                <c:pt idx="26076">
                  <c:v>0</c:v>
                </c:pt>
                <c:pt idx="26077">
                  <c:v>0</c:v>
                </c:pt>
                <c:pt idx="26078">
                  <c:v>0</c:v>
                </c:pt>
                <c:pt idx="26079">
                  <c:v>0</c:v>
                </c:pt>
                <c:pt idx="26080">
                  <c:v>0</c:v>
                </c:pt>
                <c:pt idx="26081">
                  <c:v>0</c:v>
                </c:pt>
                <c:pt idx="26082">
                  <c:v>0</c:v>
                </c:pt>
                <c:pt idx="26083">
                  <c:v>0</c:v>
                </c:pt>
                <c:pt idx="26084">
                  <c:v>0</c:v>
                </c:pt>
                <c:pt idx="26085">
                  <c:v>0</c:v>
                </c:pt>
                <c:pt idx="26086">
                  <c:v>0</c:v>
                </c:pt>
                <c:pt idx="26087">
                  <c:v>0</c:v>
                </c:pt>
                <c:pt idx="26088">
                  <c:v>0</c:v>
                </c:pt>
                <c:pt idx="26089">
                  <c:v>0</c:v>
                </c:pt>
                <c:pt idx="26090">
                  <c:v>0</c:v>
                </c:pt>
                <c:pt idx="26091">
                  <c:v>0</c:v>
                </c:pt>
                <c:pt idx="26092">
                  <c:v>0</c:v>
                </c:pt>
                <c:pt idx="26093">
                  <c:v>0</c:v>
                </c:pt>
                <c:pt idx="26094">
                  <c:v>0</c:v>
                </c:pt>
                <c:pt idx="26095">
                  <c:v>0</c:v>
                </c:pt>
                <c:pt idx="26096">
                  <c:v>0</c:v>
                </c:pt>
                <c:pt idx="26097">
                  <c:v>0</c:v>
                </c:pt>
                <c:pt idx="26098">
                  <c:v>0</c:v>
                </c:pt>
                <c:pt idx="26099">
                  <c:v>0</c:v>
                </c:pt>
                <c:pt idx="26100">
                  <c:v>0</c:v>
                </c:pt>
                <c:pt idx="26101">
                  <c:v>0</c:v>
                </c:pt>
                <c:pt idx="26102">
                  <c:v>0</c:v>
                </c:pt>
                <c:pt idx="26103">
                  <c:v>0</c:v>
                </c:pt>
                <c:pt idx="26104">
                  <c:v>0</c:v>
                </c:pt>
                <c:pt idx="26105">
                  <c:v>0</c:v>
                </c:pt>
                <c:pt idx="26106">
                  <c:v>0</c:v>
                </c:pt>
                <c:pt idx="26107">
                  <c:v>0</c:v>
                </c:pt>
                <c:pt idx="26108">
                  <c:v>0</c:v>
                </c:pt>
                <c:pt idx="26109">
                  <c:v>0</c:v>
                </c:pt>
                <c:pt idx="26110">
                  <c:v>0</c:v>
                </c:pt>
                <c:pt idx="26111">
                  <c:v>0</c:v>
                </c:pt>
                <c:pt idx="26112">
                  <c:v>0</c:v>
                </c:pt>
                <c:pt idx="26113">
                  <c:v>0</c:v>
                </c:pt>
                <c:pt idx="26114">
                  <c:v>0</c:v>
                </c:pt>
                <c:pt idx="26115">
                  <c:v>0</c:v>
                </c:pt>
                <c:pt idx="26116">
                  <c:v>0</c:v>
                </c:pt>
                <c:pt idx="26117">
                  <c:v>0</c:v>
                </c:pt>
                <c:pt idx="26118">
                  <c:v>0</c:v>
                </c:pt>
                <c:pt idx="26119">
                  <c:v>0</c:v>
                </c:pt>
                <c:pt idx="26120">
                  <c:v>0</c:v>
                </c:pt>
                <c:pt idx="26121">
                  <c:v>0</c:v>
                </c:pt>
                <c:pt idx="26122">
                  <c:v>0</c:v>
                </c:pt>
                <c:pt idx="26123">
                  <c:v>0</c:v>
                </c:pt>
                <c:pt idx="26124">
                  <c:v>0</c:v>
                </c:pt>
                <c:pt idx="26125">
                  <c:v>0</c:v>
                </c:pt>
                <c:pt idx="26126">
                  <c:v>0</c:v>
                </c:pt>
                <c:pt idx="26127">
                  <c:v>0</c:v>
                </c:pt>
                <c:pt idx="26128">
                  <c:v>0</c:v>
                </c:pt>
                <c:pt idx="26129">
                  <c:v>0</c:v>
                </c:pt>
                <c:pt idx="26130">
                  <c:v>0</c:v>
                </c:pt>
                <c:pt idx="26131">
                  <c:v>0</c:v>
                </c:pt>
                <c:pt idx="26132">
                  <c:v>0</c:v>
                </c:pt>
                <c:pt idx="26133">
                  <c:v>0</c:v>
                </c:pt>
                <c:pt idx="26134">
                  <c:v>0</c:v>
                </c:pt>
                <c:pt idx="26135">
                  <c:v>0</c:v>
                </c:pt>
                <c:pt idx="26136">
                  <c:v>0</c:v>
                </c:pt>
                <c:pt idx="26137">
                  <c:v>0</c:v>
                </c:pt>
                <c:pt idx="26138">
                  <c:v>0</c:v>
                </c:pt>
                <c:pt idx="26139">
                  <c:v>0</c:v>
                </c:pt>
                <c:pt idx="26140">
                  <c:v>0</c:v>
                </c:pt>
                <c:pt idx="26141">
                  <c:v>0</c:v>
                </c:pt>
                <c:pt idx="26142">
                  <c:v>0</c:v>
                </c:pt>
                <c:pt idx="26143">
                  <c:v>0</c:v>
                </c:pt>
                <c:pt idx="26144">
                  <c:v>0</c:v>
                </c:pt>
                <c:pt idx="26145">
                  <c:v>0</c:v>
                </c:pt>
                <c:pt idx="26146">
                  <c:v>0</c:v>
                </c:pt>
                <c:pt idx="26147">
                  <c:v>0</c:v>
                </c:pt>
                <c:pt idx="26148">
                  <c:v>0</c:v>
                </c:pt>
                <c:pt idx="26149">
                  <c:v>0</c:v>
                </c:pt>
                <c:pt idx="26150">
                  <c:v>0</c:v>
                </c:pt>
                <c:pt idx="26151">
                  <c:v>0</c:v>
                </c:pt>
                <c:pt idx="26152">
                  <c:v>0</c:v>
                </c:pt>
                <c:pt idx="26153">
                  <c:v>0</c:v>
                </c:pt>
                <c:pt idx="26154">
                  <c:v>0</c:v>
                </c:pt>
                <c:pt idx="26155">
                  <c:v>0</c:v>
                </c:pt>
                <c:pt idx="26156">
                  <c:v>0</c:v>
                </c:pt>
                <c:pt idx="26157">
                  <c:v>0</c:v>
                </c:pt>
                <c:pt idx="26158">
                  <c:v>0</c:v>
                </c:pt>
                <c:pt idx="26159">
                  <c:v>0</c:v>
                </c:pt>
                <c:pt idx="26160">
                  <c:v>0</c:v>
                </c:pt>
                <c:pt idx="26161">
                  <c:v>0</c:v>
                </c:pt>
                <c:pt idx="26162">
                  <c:v>0</c:v>
                </c:pt>
                <c:pt idx="26163">
                  <c:v>0</c:v>
                </c:pt>
                <c:pt idx="26164">
                  <c:v>0</c:v>
                </c:pt>
                <c:pt idx="26165">
                  <c:v>0</c:v>
                </c:pt>
                <c:pt idx="26166">
                  <c:v>0</c:v>
                </c:pt>
                <c:pt idx="26167">
                  <c:v>0</c:v>
                </c:pt>
                <c:pt idx="26168">
                  <c:v>0</c:v>
                </c:pt>
                <c:pt idx="26169">
                  <c:v>0</c:v>
                </c:pt>
                <c:pt idx="26170">
                  <c:v>0</c:v>
                </c:pt>
                <c:pt idx="26171">
                  <c:v>0</c:v>
                </c:pt>
                <c:pt idx="26172">
                  <c:v>0</c:v>
                </c:pt>
                <c:pt idx="26173">
                  <c:v>0</c:v>
                </c:pt>
                <c:pt idx="26174">
                  <c:v>0</c:v>
                </c:pt>
                <c:pt idx="26175">
                  <c:v>0</c:v>
                </c:pt>
                <c:pt idx="26176">
                  <c:v>0</c:v>
                </c:pt>
                <c:pt idx="26177">
                  <c:v>0</c:v>
                </c:pt>
                <c:pt idx="26178">
                  <c:v>0</c:v>
                </c:pt>
                <c:pt idx="26179">
                  <c:v>0</c:v>
                </c:pt>
                <c:pt idx="26180">
                  <c:v>0</c:v>
                </c:pt>
                <c:pt idx="26181">
                  <c:v>0</c:v>
                </c:pt>
                <c:pt idx="26182">
                  <c:v>0</c:v>
                </c:pt>
                <c:pt idx="26183">
                  <c:v>0</c:v>
                </c:pt>
                <c:pt idx="26184">
                  <c:v>0</c:v>
                </c:pt>
                <c:pt idx="26185">
                  <c:v>0</c:v>
                </c:pt>
                <c:pt idx="26186">
                  <c:v>0</c:v>
                </c:pt>
                <c:pt idx="26187">
                  <c:v>0</c:v>
                </c:pt>
                <c:pt idx="26188">
                  <c:v>0</c:v>
                </c:pt>
                <c:pt idx="26189">
                  <c:v>0</c:v>
                </c:pt>
                <c:pt idx="26190">
                  <c:v>0</c:v>
                </c:pt>
                <c:pt idx="26191">
                  <c:v>0</c:v>
                </c:pt>
                <c:pt idx="26192">
                  <c:v>0</c:v>
                </c:pt>
                <c:pt idx="26193">
                  <c:v>0</c:v>
                </c:pt>
                <c:pt idx="26194">
                  <c:v>0</c:v>
                </c:pt>
                <c:pt idx="26195">
                  <c:v>0</c:v>
                </c:pt>
                <c:pt idx="26196">
                  <c:v>0</c:v>
                </c:pt>
                <c:pt idx="26197">
                  <c:v>0</c:v>
                </c:pt>
                <c:pt idx="26198">
                  <c:v>0</c:v>
                </c:pt>
                <c:pt idx="26199">
                  <c:v>0</c:v>
                </c:pt>
                <c:pt idx="26200">
                  <c:v>0</c:v>
                </c:pt>
                <c:pt idx="26201">
                  <c:v>0</c:v>
                </c:pt>
                <c:pt idx="26202">
                  <c:v>0</c:v>
                </c:pt>
                <c:pt idx="26203">
                  <c:v>0</c:v>
                </c:pt>
                <c:pt idx="26204">
                  <c:v>0</c:v>
                </c:pt>
                <c:pt idx="26205">
                  <c:v>0</c:v>
                </c:pt>
                <c:pt idx="26206">
                  <c:v>0</c:v>
                </c:pt>
                <c:pt idx="26207">
                  <c:v>0</c:v>
                </c:pt>
                <c:pt idx="26208">
                  <c:v>0</c:v>
                </c:pt>
                <c:pt idx="26209">
                  <c:v>0</c:v>
                </c:pt>
                <c:pt idx="26210">
                  <c:v>0</c:v>
                </c:pt>
                <c:pt idx="26211">
                  <c:v>0</c:v>
                </c:pt>
                <c:pt idx="26212">
                  <c:v>0</c:v>
                </c:pt>
                <c:pt idx="26213">
                  <c:v>0</c:v>
                </c:pt>
                <c:pt idx="26214">
                  <c:v>0</c:v>
                </c:pt>
                <c:pt idx="26215">
                  <c:v>0</c:v>
                </c:pt>
                <c:pt idx="26216">
                  <c:v>0</c:v>
                </c:pt>
                <c:pt idx="26217">
                  <c:v>0</c:v>
                </c:pt>
                <c:pt idx="26218">
                  <c:v>0</c:v>
                </c:pt>
                <c:pt idx="26219">
                  <c:v>0</c:v>
                </c:pt>
                <c:pt idx="26220">
                  <c:v>0</c:v>
                </c:pt>
                <c:pt idx="26221">
                  <c:v>0</c:v>
                </c:pt>
                <c:pt idx="26222">
                  <c:v>0</c:v>
                </c:pt>
                <c:pt idx="26223">
                  <c:v>0</c:v>
                </c:pt>
                <c:pt idx="26224">
                  <c:v>0</c:v>
                </c:pt>
                <c:pt idx="26225">
                  <c:v>0</c:v>
                </c:pt>
                <c:pt idx="26226">
                  <c:v>0</c:v>
                </c:pt>
                <c:pt idx="26227">
                  <c:v>0</c:v>
                </c:pt>
                <c:pt idx="26228">
                  <c:v>0</c:v>
                </c:pt>
                <c:pt idx="26229">
                  <c:v>0</c:v>
                </c:pt>
                <c:pt idx="26230">
                  <c:v>0</c:v>
                </c:pt>
                <c:pt idx="26231">
                  <c:v>0</c:v>
                </c:pt>
                <c:pt idx="26232">
                  <c:v>0</c:v>
                </c:pt>
                <c:pt idx="26233">
                  <c:v>0</c:v>
                </c:pt>
                <c:pt idx="26234">
                  <c:v>0</c:v>
                </c:pt>
                <c:pt idx="26235">
                  <c:v>0</c:v>
                </c:pt>
                <c:pt idx="26236">
                  <c:v>0</c:v>
                </c:pt>
                <c:pt idx="26237">
                  <c:v>0</c:v>
                </c:pt>
                <c:pt idx="26238">
                  <c:v>0</c:v>
                </c:pt>
                <c:pt idx="26239">
                  <c:v>0</c:v>
                </c:pt>
                <c:pt idx="26240">
                  <c:v>0</c:v>
                </c:pt>
                <c:pt idx="26241">
                  <c:v>0</c:v>
                </c:pt>
                <c:pt idx="26242">
                  <c:v>0</c:v>
                </c:pt>
                <c:pt idx="26243">
                  <c:v>0</c:v>
                </c:pt>
                <c:pt idx="26244">
                  <c:v>0</c:v>
                </c:pt>
                <c:pt idx="26245">
                  <c:v>0</c:v>
                </c:pt>
                <c:pt idx="26246">
                  <c:v>0</c:v>
                </c:pt>
                <c:pt idx="26247">
                  <c:v>0</c:v>
                </c:pt>
                <c:pt idx="26248">
                  <c:v>0</c:v>
                </c:pt>
                <c:pt idx="26249">
                  <c:v>0</c:v>
                </c:pt>
                <c:pt idx="26250">
                  <c:v>0</c:v>
                </c:pt>
                <c:pt idx="26251">
                  <c:v>0</c:v>
                </c:pt>
                <c:pt idx="26252">
                  <c:v>0</c:v>
                </c:pt>
                <c:pt idx="26253">
                  <c:v>0</c:v>
                </c:pt>
                <c:pt idx="26254">
                  <c:v>0</c:v>
                </c:pt>
                <c:pt idx="26255">
                  <c:v>0</c:v>
                </c:pt>
                <c:pt idx="26256">
                  <c:v>0</c:v>
                </c:pt>
                <c:pt idx="26257">
                  <c:v>0</c:v>
                </c:pt>
                <c:pt idx="26258">
                  <c:v>0</c:v>
                </c:pt>
                <c:pt idx="26259">
                  <c:v>0</c:v>
                </c:pt>
                <c:pt idx="26260">
                  <c:v>0</c:v>
                </c:pt>
                <c:pt idx="26261">
                  <c:v>0</c:v>
                </c:pt>
                <c:pt idx="26262">
                  <c:v>0</c:v>
                </c:pt>
                <c:pt idx="26263">
                  <c:v>0</c:v>
                </c:pt>
                <c:pt idx="26264">
                  <c:v>0</c:v>
                </c:pt>
                <c:pt idx="26265">
                  <c:v>0</c:v>
                </c:pt>
                <c:pt idx="26266">
                  <c:v>0</c:v>
                </c:pt>
                <c:pt idx="26267">
                  <c:v>0</c:v>
                </c:pt>
                <c:pt idx="26268">
                  <c:v>0</c:v>
                </c:pt>
                <c:pt idx="26269">
                  <c:v>0</c:v>
                </c:pt>
                <c:pt idx="26270">
                  <c:v>0</c:v>
                </c:pt>
                <c:pt idx="26271">
                  <c:v>0</c:v>
                </c:pt>
                <c:pt idx="26272">
                  <c:v>0</c:v>
                </c:pt>
                <c:pt idx="26273">
                  <c:v>0</c:v>
                </c:pt>
                <c:pt idx="26274">
                  <c:v>0</c:v>
                </c:pt>
                <c:pt idx="26275">
                  <c:v>0</c:v>
                </c:pt>
                <c:pt idx="26276">
                  <c:v>0</c:v>
                </c:pt>
                <c:pt idx="26277">
                  <c:v>0</c:v>
                </c:pt>
                <c:pt idx="26278">
                  <c:v>0</c:v>
                </c:pt>
                <c:pt idx="26279">
                  <c:v>0</c:v>
                </c:pt>
                <c:pt idx="26280">
                  <c:v>0</c:v>
                </c:pt>
                <c:pt idx="26281">
                  <c:v>0</c:v>
                </c:pt>
                <c:pt idx="26282">
                  <c:v>0</c:v>
                </c:pt>
                <c:pt idx="26283">
                  <c:v>0</c:v>
                </c:pt>
                <c:pt idx="26284">
                  <c:v>0</c:v>
                </c:pt>
                <c:pt idx="26285">
                  <c:v>0</c:v>
                </c:pt>
                <c:pt idx="26286">
                  <c:v>0</c:v>
                </c:pt>
                <c:pt idx="26287">
                  <c:v>0</c:v>
                </c:pt>
                <c:pt idx="26288">
                  <c:v>0</c:v>
                </c:pt>
                <c:pt idx="26289">
                  <c:v>0</c:v>
                </c:pt>
                <c:pt idx="26290">
                  <c:v>0</c:v>
                </c:pt>
                <c:pt idx="26291">
                  <c:v>0</c:v>
                </c:pt>
                <c:pt idx="26292">
                  <c:v>0</c:v>
                </c:pt>
                <c:pt idx="26293">
                  <c:v>0</c:v>
                </c:pt>
                <c:pt idx="26294">
                  <c:v>0</c:v>
                </c:pt>
                <c:pt idx="26295">
                  <c:v>0</c:v>
                </c:pt>
                <c:pt idx="26296">
                  <c:v>0</c:v>
                </c:pt>
                <c:pt idx="26297">
                  <c:v>0</c:v>
                </c:pt>
                <c:pt idx="26298">
                  <c:v>0</c:v>
                </c:pt>
                <c:pt idx="26299">
                  <c:v>0</c:v>
                </c:pt>
                <c:pt idx="26300">
                  <c:v>0</c:v>
                </c:pt>
                <c:pt idx="26301">
                  <c:v>0</c:v>
                </c:pt>
                <c:pt idx="26302">
                  <c:v>0</c:v>
                </c:pt>
                <c:pt idx="26303">
                  <c:v>0</c:v>
                </c:pt>
                <c:pt idx="26304">
                  <c:v>0</c:v>
                </c:pt>
                <c:pt idx="26305">
                  <c:v>0</c:v>
                </c:pt>
                <c:pt idx="26306">
                  <c:v>0</c:v>
                </c:pt>
                <c:pt idx="26307">
                  <c:v>0</c:v>
                </c:pt>
                <c:pt idx="26308">
                  <c:v>0</c:v>
                </c:pt>
                <c:pt idx="26309">
                  <c:v>0</c:v>
                </c:pt>
                <c:pt idx="26310">
                  <c:v>0</c:v>
                </c:pt>
                <c:pt idx="26311">
                  <c:v>0</c:v>
                </c:pt>
                <c:pt idx="26312">
                  <c:v>0</c:v>
                </c:pt>
                <c:pt idx="26313">
                  <c:v>0</c:v>
                </c:pt>
                <c:pt idx="26314">
                  <c:v>0</c:v>
                </c:pt>
                <c:pt idx="26315">
                  <c:v>0</c:v>
                </c:pt>
                <c:pt idx="26316">
                  <c:v>0</c:v>
                </c:pt>
                <c:pt idx="26317">
                  <c:v>0</c:v>
                </c:pt>
                <c:pt idx="26318">
                  <c:v>0</c:v>
                </c:pt>
                <c:pt idx="26319">
                  <c:v>0</c:v>
                </c:pt>
                <c:pt idx="26320">
                  <c:v>0</c:v>
                </c:pt>
                <c:pt idx="26321">
                  <c:v>0</c:v>
                </c:pt>
                <c:pt idx="26322">
                  <c:v>0</c:v>
                </c:pt>
                <c:pt idx="26323">
                  <c:v>0</c:v>
                </c:pt>
                <c:pt idx="26324">
                  <c:v>0</c:v>
                </c:pt>
                <c:pt idx="26325">
                  <c:v>0</c:v>
                </c:pt>
                <c:pt idx="26326">
                  <c:v>0</c:v>
                </c:pt>
                <c:pt idx="26327">
                  <c:v>0</c:v>
                </c:pt>
                <c:pt idx="26328">
                  <c:v>0</c:v>
                </c:pt>
                <c:pt idx="26329">
                  <c:v>0</c:v>
                </c:pt>
                <c:pt idx="26330">
                  <c:v>0</c:v>
                </c:pt>
                <c:pt idx="26331">
                  <c:v>0</c:v>
                </c:pt>
                <c:pt idx="26332">
                  <c:v>0</c:v>
                </c:pt>
                <c:pt idx="26333">
                  <c:v>0</c:v>
                </c:pt>
                <c:pt idx="26334">
                  <c:v>0</c:v>
                </c:pt>
                <c:pt idx="26335">
                  <c:v>0</c:v>
                </c:pt>
                <c:pt idx="26336">
                  <c:v>0</c:v>
                </c:pt>
                <c:pt idx="26337">
                  <c:v>0</c:v>
                </c:pt>
                <c:pt idx="26338">
                  <c:v>0</c:v>
                </c:pt>
                <c:pt idx="26339">
                  <c:v>0</c:v>
                </c:pt>
                <c:pt idx="26340">
                  <c:v>0</c:v>
                </c:pt>
                <c:pt idx="26341">
                  <c:v>0</c:v>
                </c:pt>
                <c:pt idx="26342">
                  <c:v>0</c:v>
                </c:pt>
                <c:pt idx="26343">
                  <c:v>0</c:v>
                </c:pt>
                <c:pt idx="26344">
                  <c:v>0</c:v>
                </c:pt>
                <c:pt idx="26345">
                  <c:v>0</c:v>
                </c:pt>
                <c:pt idx="26346">
                  <c:v>0</c:v>
                </c:pt>
                <c:pt idx="26347">
                  <c:v>0</c:v>
                </c:pt>
                <c:pt idx="26348">
                  <c:v>0</c:v>
                </c:pt>
                <c:pt idx="26349">
                  <c:v>0</c:v>
                </c:pt>
                <c:pt idx="26350">
                  <c:v>0</c:v>
                </c:pt>
                <c:pt idx="26351">
                  <c:v>0</c:v>
                </c:pt>
                <c:pt idx="26352">
                  <c:v>0</c:v>
                </c:pt>
                <c:pt idx="26353">
                  <c:v>0</c:v>
                </c:pt>
                <c:pt idx="26354">
                  <c:v>0</c:v>
                </c:pt>
                <c:pt idx="26355">
                  <c:v>0</c:v>
                </c:pt>
                <c:pt idx="26356">
                  <c:v>0</c:v>
                </c:pt>
                <c:pt idx="26357">
                  <c:v>0</c:v>
                </c:pt>
                <c:pt idx="26358">
                  <c:v>0</c:v>
                </c:pt>
                <c:pt idx="26359">
                  <c:v>0</c:v>
                </c:pt>
                <c:pt idx="26360">
                  <c:v>0</c:v>
                </c:pt>
                <c:pt idx="26361">
                  <c:v>0</c:v>
                </c:pt>
                <c:pt idx="26362">
                  <c:v>0</c:v>
                </c:pt>
                <c:pt idx="26363">
                  <c:v>0</c:v>
                </c:pt>
                <c:pt idx="26364">
                  <c:v>0</c:v>
                </c:pt>
                <c:pt idx="26365">
                  <c:v>0</c:v>
                </c:pt>
                <c:pt idx="26366">
                  <c:v>0</c:v>
                </c:pt>
                <c:pt idx="26367">
                  <c:v>0</c:v>
                </c:pt>
                <c:pt idx="26368">
                  <c:v>0</c:v>
                </c:pt>
                <c:pt idx="26369">
                  <c:v>0</c:v>
                </c:pt>
                <c:pt idx="26370">
                  <c:v>0</c:v>
                </c:pt>
                <c:pt idx="26371">
                  <c:v>0</c:v>
                </c:pt>
                <c:pt idx="26372">
                  <c:v>0</c:v>
                </c:pt>
                <c:pt idx="26373">
                  <c:v>0</c:v>
                </c:pt>
                <c:pt idx="26374">
                  <c:v>0</c:v>
                </c:pt>
                <c:pt idx="26375">
                  <c:v>0</c:v>
                </c:pt>
                <c:pt idx="26376">
                  <c:v>0</c:v>
                </c:pt>
                <c:pt idx="26377">
                  <c:v>0</c:v>
                </c:pt>
                <c:pt idx="26378">
                  <c:v>0</c:v>
                </c:pt>
                <c:pt idx="26379">
                  <c:v>0</c:v>
                </c:pt>
                <c:pt idx="26380">
                  <c:v>0</c:v>
                </c:pt>
                <c:pt idx="26381">
                  <c:v>0</c:v>
                </c:pt>
                <c:pt idx="26382">
                  <c:v>0</c:v>
                </c:pt>
                <c:pt idx="26383">
                  <c:v>0</c:v>
                </c:pt>
                <c:pt idx="26384">
                  <c:v>0</c:v>
                </c:pt>
                <c:pt idx="26385">
                  <c:v>0</c:v>
                </c:pt>
                <c:pt idx="26386">
                  <c:v>0</c:v>
                </c:pt>
                <c:pt idx="26387">
                  <c:v>0</c:v>
                </c:pt>
                <c:pt idx="26388">
                  <c:v>0</c:v>
                </c:pt>
                <c:pt idx="26389">
                  <c:v>0</c:v>
                </c:pt>
                <c:pt idx="26390">
                  <c:v>0</c:v>
                </c:pt>
                <c:pt idx="26391">
                  <c:v>0</c:v>
                </c:pt>
                <c:pt idx="26392">
                  <c:v>0</c:v>
                </c:pt>
                <c:pt idx="26393">
                  <c:v>0</c:v>
                </c:pt>
                <c:pt idx="26394">
                  <c:v>0</c:v>
                </c:pt>
                <c:pt idx="26395">
                  <c:v>0</c:v>
                </c:pt>
                <c:pt idx="26396">
                  <c:v>0</c:v>
                </c:pt>
                <c:pt idx="26397">
                  <c:v>0</c:v>
                </c:pt>
                <c:pt idx="26398">
                  <c:v>0</c:v>
                </c:pt>
                <c:pt idx="26399">
                  <c:v>0</c:v>
                </c:pt>
                <c:pt idx="26400">
                  <c:v>0</c:v>
                </c:pt>
                <c:pt idx="26401">
                  <c:v>0</c:v>
                </c:pt>
                <c:pt idx="26402">
                  <c:v>0</c:v>
                </c:pt>
                <c:pt idx="26403">
                  <c:v>0</c:v>
                </c:pt>
                <c:pt idx="26404">
                  <c:v>0</c:v>
                </c:pt>
                <c:pt idx="26405">
                  <c:v>0</c:v>
                </c:pt>
                <c:pt idx="26406">
                  <c:v>0</c:v>
                </c:pt>
                <c:pt idx="26407">
                  <c:v>0</c:v>
                </c:pt>
                <c:pt idx="26408">
                  <c:v>0</c:v>
                </c:pt>
                <c:pt idx="26409">
                  <c:v>0</c:v>
                </c:pt>
                <c:pt idx="26410">
                  <c:v>0</c:v>
                </c:pt>
                <c:pt idx="26411">
                  <c:v>0</c:v>
                </c:pt>
                <c:pt idx="26412">
                  <c:v>0</c:v>
                </c:pt>
                <c:pt idx="26413">
                  <c:v>0</c:v>
                </c:pt>
                <c:pt idx="26414">
                  <c:v>0</c:v>
                </c:pt>
                <c:pt idx="26415">
                  <c:v>0</c:v>
                </c:pt>
                <c:pt idx="26416">
                  <c:v>0</c:v>
                </c:pt>
                <c:pt idx="26417">
                  <c:v>0</c:v>
                </c:pt>
                <c:pt idx="26418">
                  <c:v>0</c:v>
                </c:pt>
                <c:pt idx="26419">
                  <c:v>0</c:v>
                </c:pt>
                <c:pt idx="26420">
                  <c:v>0</c:v>
                </c:pt>
                <c:pt idx="26421">
                  <c:v>0</c:v>
                </c:pt>
                <c:pt idx="26422">
                  <c:v>0</c:v>
                </c:pt>
                <c:pt idx="26423">
                  <c:v>0</c:v>
                </c:pt>
                <c:pt idx="26424">
                  <c:v>0</c:v>
                </c:pt>
                <c:pt idx="26425">
                  <c:v>0</c:v>
                </c:pt>
                <c:pt idx="26426">
                  <c:v>0</c:v>
                </c:pt>
                <c:pt idx="26427">
                  <c:v>0</c:v>
                </c:pt>
                <c:pt idx="26428">
                  <c:v>0</c:v>
                </c:pt>
                <c:pt idx="26429">
                  <c:v>0</c:v>
                </c:pt>
                <c:pt idx="26430">
                  <c:v>0</c:v>
                </c:pt>
                <c:pt idx="26431">
                  <c:v>0</c:v>
                </c:pt>
                <c:pt idx="26432">
                  <c:v>0</c:v>
                </c:pt>
                <c:pt idx="26433">
                  <c:v>0</c:v>
                </c:pt>
                <c:pt idx="26434">
                  <c:v>0</c:v>
                </c:pt>
                <c:pt idx="26435">
                  <c:v>0</c:v>
                </c:pt>
                <c:pt idx="26436">
                  <c:v>0</c:v>
                </c:pt>
                <c:pt idx="26437">
                  <c:v>0</c:v>
                </c:pt>
                <c:pt idx="26438">
                  <c:v>0</c:v>
                </c:pt>
                <c:pt idx="26439">
                  <c:v>0</c:v>
                </c:pt>
                <c:pt idx="26440">
                  <c:v>0</c:v>
                </c:pt>
                <c:pt idx="26441">
                  <c:v>0</c:v>
                </c:pt>
                <c:pt idx="26442">
                  <c:v>0</c:v>
                </c:pt>
                <c:pt idx="26443">
                  <c:v>0</c:v>
                </c:pt>
                <c:pt idx="26444">
                  <c:v>0</c:v>
                </c:pt>
                <c:pt idx="26445">
                  <c:v>0</c:v>
                </c:pt>
                <c:pt idx="26446">
                  <c:v>0</c:v>
                </c:pt>
                <c:pt idx="26447">
                  <c:v>0</c:v>
                </c:pt>
                <c:pt idx="26448">
                  <c:v>0</c:v>
                </c:pt>
                <c:pt idx="26449">
                  <c:v>0</c:v>
                </c:pt>
                <c:pt idx="26450">
                  <c:v>0</c:v>
                </c:pt>
                <c:pt idx="26451">
                  <c:v>0</c:v>
                </c:pt>
                <c:pt idx="26452">
                  <c:v>0</c:v>
                </c:pt>
                <c:pt idx="26453">
                  <c:v>0</c:v>
                </c:pt>
                <c:pt idx="26454">
                  <c:v>0</c:v>
                </c:pt>
                <c:pt idx="26455">
                  <c:v>0</c:v>
                </c:pt>
                <c:pt idx="26456">
                  <c:v>0</c:v>
                </c:pt>
                <c:pt idx="26457">
                  <c:v>0</c:v>
                </c:pt>
                <c:pt idx="26458">
                  <c:v>0</c:v>
                </c:pt>
                <c:pt idx="26459">
                  <c:v>0</c:v>
                </c:pt>
                <c:pt idx="26460">
                  <c:v>0</c:v>
                </c:pt>
                <c:pt idx="26461">
                  <c:v>0</c:v>
                </c:pt>
                <c:pt idx="26462">
                  <c:v>0</c:v>
                </c:pt>
                <c:pt idx="26463">
                  <c:v>0</c:v>
                </c:pt>
                <c:pt idx="26464">
                  <c:v>0</c:v>
                </c:pt>
                <c:pt idx="26465">
                  <c:v>0</c:v>
                </c:pt>
                <c:pt idx="26466">
                  <c:v>0</c:v>
                </c:pt>
                <c:pt idx="26467">
                  <c:v>0</c:v>
                </c:pt>
                <c:pt idx="26468">
                  <c:v>0</c:v>
                </c:pt>
                <c:pt idx="26469">
                  <c:v>0</c:v>
                </c:pt>
                <c:pt idx="26470">
                  <c:v>0</c:v>
                </c:pt>
                <c:pt idx="26471">
                  <c:v>0</c:v>
                </c:pt>
                <c:pt idx="26472">
                  <c:v>0</c:v>
                </c:pt>
                <c:pt idx="26473">
                  <c:v>0</c:v>
                </c:pt>
                <c:pt idx="26474">
                  <c:v>0</c:v>
                </c:pt>
                <c:pt idx="26475">
                  <c:v>0</c:v>
                </c:pt>
                <c:pt idx="26476">
                  <c:v>0</c:v>
                </c:pt>
                <c:pt idx="26477">
                  <c:v>0</c:v>
                </c:pt>
                <c:pt idx="26478">
                  <c:v>0</c:v>
                </c:pt>
                <c:pt idx="26479">
                  <c:v>0</c:v>
                </c:pt>
                <c:pt idx="26480">
                  <c:v>0</c:v>
                </c:pt>
                <c:pt idx="26481">
                  <c:v>0</c:v>
                </c:pt>
                <c:pt idx="26482">
                  <c:v>0</c:v>
                </c:pt>
                <c:pt idx="26483">
                  <c:v>0</c:v>
                </c:pt>
                <c:pt idx="26484">
                  <c:v>0</c:v>
                </c:pt>
                <c:pt idx="26485">
                  <c:v>0</c:v>
                </c:pt>
                <c:pt idx="26486">
                  <c:v>0</c:v>
                </c:pt>
                <c:pt idx="26487">
                  <c:v>0</c:v>
                </c:pt>
                <c:pt idx="26488">
                  <c:v>0</c:v>
                </c:pt>
                <c:pt idx="26489">
                  <c:v>0</c:v>
                </c:pt>
                <c:pt idx="26490">
                  <c:v>0</c:v>
                </c:pt>
                <c:pt idx="26491">
                  <c:v>0</c:v>
                </c:pt>
                <c:pt idx="26492">
                  <c:v>0</c:v>
                </c:pt>
                <c:pt idx="26493">
                  <c:v>0</c:v>
                </c:pt>
                <c:pt idx="26494">
                  <c:v>0</c:v>
                </c:pt>
                <c:pt idx="26495">
                  <c:v>0</c:v>
                </c:pt>
                <c:pt idx="26496">
                  <c:v>0</c:v>
                </c:pt>
                <c:pt idx="26497">
                  <c:v>0</c:v>
                </c:pt>
                <c:pt idx="26498">
                  <c:v>0</c:v>
                </c:pt>
                <c:pt idx="26499">
                  <c:v>0</c:v>
                </c:pt>
                <c:pt idx="26500">
                  <c:v>0</c:v>
                </c:pt>
                <c:pt idx="26501">
                  <c:v>0</c:v>
                </c:pt>
                <c:pt idx="26502">
                  <c:v>0</c:v>
                </c:pt>
                <c:pt idx="26503">
                  <c:v>0</c:v>
                </c:pt>
                <c:pt idx="26504">
                  <c:v>0</c:v>
                </c:pt>
                <c:pt idx="26505">
                  <c:v>0</c:v>
                </c:pt>
                <c:pt idx="26506">
                  <c:v>0</c:v>
                </c:pt>
                <c:pt idx="26507">
                  <c:v>0</c:v>
                </c:pt>
                <c:pt idx="26508">
                  <c:v>0</c:v>
                </c:pt>
                <c:pt idx="26509">
                  <c:v>0</c:v>
                </c:pt>
                <c:pt idx="26510">
                  <c:v>0</c:v>
                </c:pt>
                <c:pt idx="26511">
                  <c:v>0</c:v>
                </c:pt>
                <c:pt idx="26512">
                  <c:v>0</c:v>
                </c:pt>
                <c:pt idx="26513">
                  <c:v>0</c:v>
                </c:pt>
                <c:pt idx="26514">
                  <c:v>0</c:v>
                </c:pt>
                <c:pt idx="26515">
                  <c:v>0</c:v>
                </c:pt>
                <c:pt idx="26516">
                  <c:v>0</c:v>
                </c:pt>
                <c:pt idx="26517">
                  <c:v>0</c:v>
                </c:pt>
                <c:pt idx="26518">
                  <c:v>0</c:v>
                </c:pt>
                <c:pt idx="26519">
                  <c:v>0</c:v>
                </c:pt>
                <c:pt idx="26520">
                  <c:v>0</c:v>
                </c:pt>
                <c:pt idx="26521">
                  <c:v>0</c:v>
                </c:pt>
                <c:pt idx="26522">
                  <c:v>0</c:v>
                </c:pt>
                <c:pt idx="26523">
                  <c:v>0</c:v>
                </c:pt>
                <c:pt idx="26524">
                  <c:v>0</c:v>
                </c:pt>
                <c:pt idx="26525">
                  <c:v>0</c:v>
                </c:pt>
                <c:pt idx="26526">
                  <c:v>0</c:v>
                </c:pt>
                <c:pt idx="26527">
                  <c:v>0</c:v>
                </c:pt>
                <c:pt idx="26528">
                  <c:v>0</c:v>
                </c:pt>
                <c:pt idx="26529">
                  <c:v>0</c:v>
                </c:pt>
                <c:pt idx="26530">
                  <c:v>0</c:v>
                </c:pt>
                <c:pt idx="26531">
                  <c:v>0</c:v>
                </c:pt>
                <c:pt idx="26532">
                  <c:v>0</c:v>
                </c:pt>
                <c:pt idx="26533">
                  <c:v>0</c:v>
                </c:pt>
                <c:pt idx="26534">
                  <c:v>0</c:v>
                </c:pt>
                <c:pt idx="26535">
                  <c:v>0</c:v>
                </c:pt>
                <c:pt idx="26536">
                  <c:v>0</c:v>
                </c:pt>
                <c:pt idx="26537">
                  <c:v>0</c:v>
                </c:pt>
                <c:pt idx="26538">
                  <c:v>0</c:v>
                </c:pt>
                <c:pt idx="26539">
                  <c:v>0</c:v>
                </c:pt>
                <c:pt idx="26540">
                  <c:v>0</c:v>
                </c:pt>
                <c:pt idx="26541">
                  <c:v>0</c:v>
                </c:pt>
                <c:pt idx="26542">
                  <c:v>0</c:v>
                </c:pt>
                <c:pt idx="26543">
                  <c:v>0</c:v>
                </c:pt>
                <c:pt idx="26544">
                  <c:v>0</c:v>
                </c:pt>
                <c:pt idx="26545">
                  <c:v>0</c:v>
                </c:pt>
                <c:pt idx="26546">
                  <c:v>0</c:v>
                </c:pt>
                <c:pt idx="26547">
                  <c:v>0</c:v>
                </c:pt>
                <c:pt idx="26548">
                  <c:v>0</c:v>
                </c:pt>
                <c:pt idx="26549">
                  <c:v>0</c:v>
                </c:pt>
                <c:pt idx="26550">
                  <c:v>0</c:v>
                </c:pt>
                <c:pt idx="26551">
                  <c:v>0</c:v>
                </c:pt>
                <c:pt idx="26552">
                  <c:v>0</c:v>
                </c:pt>
                <c:pt idx="26553">
                  <c:v>0</c:v>
                </c:pt>
                <c:pt idx="26554">
                  <c:v>0</c:v>
                </c:pt>
                <c:pt idx="26555">
                  <c:v>0</c:v>
                </c:pt>
                <c:pt idx="26556">
                  <c:v>0</c:v>
                </c:pt>
                <c:pt idx="26557">
                  <c:v>0</c:v>
                </c:pt>
                <c:pt idx="26558">
                  <c:v>0</c:v>
                </c:pt>
                <c:pt idx="26559">
                  <c:v>0</c:v>
                </c:pt>
                <c:pt idx="26560">
                  <c:v>0</c:v>
                </c:pt>
                <c:pt idx="26561">
                  <c:v>0</c:v>
                </c:pt>
                <c:pt idx="26562">
                  <c:v>0</c:v>
                </c:pt>
                <c:pt idx="26563">
                  <c:v>0</c:v>
                </c:pt>
                <c:pt idx="26564">
                  <c:v>0</c:v>
                </c:pt>
                <c:pt idx="26565">
                  <c:v>0</c:v>
                </c:pt>
                <c:pt idx="26566">
                  <c:v>0</c:v>
                </c:pt>
                <c:pt idx="26567">
                  <c:v>0</c:v>
                </c:pt>
                <c:pt idx="26568">
                  <c:v>0</c:v>
                </c:pt>
                <c:pt idx="26569">
                  <c:v>0</c:v>
                </c:pt>
                <c:pt idx="26570">
                  <c:v>0</c:v>
                </c:pt>
                <c:pt idx="26571">
                  <c:v>0</c:v>
                </c:pt>
                <c:pt idx="26572">
                  <c:v>0</c:v>
                </c:pt>
                <c:pt idx="26573">
                  <c:v>0</c:v>
                </c:pt>
                <c:pt idx="26574">
                  <c:v>0</c:v>
                </c:pt>
                <c:pt idx="26575">
                  <c:v>0</c:v>
                </c:pt>
                <c:pt idx="26576">
                  <c:v>0</c:v>
                </c:pt>
                <c:pt idx="26577">
                  <c:v>0</c:v>
                </c:pt>
                <c:pt idx="26578">
                  <c:v>0</c:v>
                </c:pt>
                <c:pt idx="26579">
                  <c:v>0</c:v>
                </c:pt>
                <c:pt idx="26580">
                  <c:v>0</c:v>
                </c:pt>
                <c:pt idx="26581">
                  <c:v>0</c:v>
                </c:pt>
                <c:pt idx="26582">
                  <c:v>0</c:v>
                </c:pt>
                <c:pt idx="26583">
                  <c:v>0</c:v>
                </c:pt>
                <c:pt idx="26584">
                  <c:v>0</c:v>
                </c:pt>
                <c:pt idx="26585">
                  <c:v>0</c:v>
                </c:pt>
                <c:pt idx="26586">
                  <c:v>0</c:v>
                </c:pt>
                <c:pt idx="26587">
                  <c:v>0</c:v>
                </c:pt>
                <c:pt idx="26588">
                  <c:v>0</c:v>
                </c:pt>
                <c:pt idx="26589">
                  <c:v>0</c:v>
                </c:pt>
                <c:pt idx="26590">
                  <c:v>0</c:v>
                </c:pt>
                <c:pt idx="26591">
                  <c:v>0</c:v>
                </c:pt>
                <c:pt idx="26592">
                  <c:v>0</c:v>
                </c:pt>
                <c:pt idx="26593">
                  <c:v>0</c:v>
                </c:pt>
                <c:pt idx="26594">
                  <c:v>0</c:v>
                </c:pt>
                <c:pt idx="26595">
                  <c:v>0</c:v>
                </c:pt>
                <c:pt idx="26596">
                  <c:v>0</c:v>
                </c:pt>
                <c:pt idx="26597">
                  <c:v>0</c:v>
                </c:pt>
                <c:pt idx="26598">
                  <c:v>0</c:v>
                </c:pt>
                <c:pt idx="26599">
                  <c:v>0</c:v>
                </c:pt>
                <c:pt idx="26600">
                  <c:v>0</c:v>
                </c:pt>
                <c:pt idx="26601">
                  <c:v>0</c:v>
                </c:pt>
                <c:pt idx="26602">
                  <c:v>0</c:v>
                </c:pt>
                <c:pt idx="26603">
                  <c:v>0</c:v>
                </c:pt>
                <c:pt idx="26604">
                  <c:v>0</c:v>
                </c:pt>
                <c:pt idx="26605">
                  <c:v>0</c:v>
                </c:pt>
                <c:pt idx="26606">
                  <c:v>0</c:v>
                </c:pt>
                <c:pt idx="26607">
                  <c:v>0</c:v>
                </c:pt>
                <c:pt idx="26608">
                  <c:v>0</c:v>
                </c:pt>
                <c:pt idx="26609">
                  <c:v>0</c:v>
                </c:pt>
                <c:pt idx="26610">
                  <c:v>0</c:v>
                </c:pt>
                <c:pt idx="26611">
                  <c:v>0</c:v>
                </c:pt>
                <c:pt idx="26612">
                  <c:v>0</c:v>
                </c:pt>
                <c:pt idx="26613">
                  <c:v>0</c:v>
                </c:pt>
                <c:pt idx="26614">
                  <c:v>0</c:v>
                </c:pt>
                <c:pt idx="26615">
                  <c:v>0</c:v>
                </c:pt>
                <c:pt idx="26616">
                  <c:v>0</c:v>
                </c:pt>
                <c:pt idx="26617">
                  <c:v>0</c:v>
                </c:pt>
                <c:pt idx="26618">
                  <c:v>0</c:v>
                </c:pt>
                <c:pt idx="26619">
                  <c:v>0</c:v>
                </c:pt>
                <c:pt idx="26620">
                  <c:v>0</c:v>
                </c:pt>
                <c:pt idx="26621">
                  <c:v>0</c:v>
                </c:pt>
                <c:pt idx="26622">
                  <c:v>0</c:v>
                </c:pt>
                <c:pt idx="26623">
                  <c:v>0</c:v>
                </c:pt>
                <c:pt idx="26624">
                  <c:v>0</c:v>
                </c:pt>
                <c:pt idx="26625">
                  <c:v>0</c:v>
                </c:pt>
                <c:pt idx="26626">
                  <c:v>0</c:v>
                </c:pt>
                <c:pt idx="26627">
                  <c:v>0</c:v>
                </c:pt>
                <c:pt idx="26628">
                  <c:v>0</c:v>
                </c:pt>
                <c:pt idx="26629">
                  <c:v>0</c:v>
                </c:pt>
                <c:pt idx="26630">
                  <c:v>0</c:v>
                </c:pt>
                <c:pt idx="26631">
                  <c:v>0</c:v>
                </c:pt>
                <c:pt idx="26632">
                  <c:v>0</c:v>
                </c:pt>
                <c:pt idx="26633">
                  <c:v>0</c:v>
                </c:pt>
                <c:pt idx="26634">
                  <c:v>0</c:v>
                </c:pt>
                <c:pt idx="26635">
                  <c:v>0</c:v>
                </c:pt>
                <c:pt idx="26636">
                  <c:v>0</c:v>
                </c:pt>
                <c:pt idx="26637">
                  <c:v>0</c:v>
                </c:pt>
                <c:pt idx="26638">
                  <c:v>0</c:v>
                </c:pt>
                <c:pt idx="26639">
                  <c:v>0</c:v>
                </c:pt>
                <c:pt idx="26640">
                  <c:v>0</c:v>
                </c:pt>
                <c:pt idx="26641">
                  <c:v>0</c:v>
                </c:pt>
                <c:pt idx="26642">
                  <c:v>0</c:v>
                </c:pt>
                <c:pt idx="26643">
                  <c:v>0</c:v>
                </c:pt>
                <c:pt idx="26644">
                  <c:v>0</c:v>
                </c:pt>
                <c:pt idx="26645">
                  <c:v>0</c:v>
                </c:pt>
                <c:pt idx="26646">
                  <c:v>0</c:v>
                </c:pt>
                <c:pt idx="26647">
                  <c:v>0</c:v>
                </c:pt>
                <c:pt idx="26648">
                  <c:v>0</c:v>
                </c:pt>
                <c:pt idx="26649">
                  <c:v>0</c:v>
                </c:pt>
                <c:pt idx="26650">
                  <c:v>0</c:v>
                </c:pt>
                <c:pt idx="26651">
                  <c:v>0</c:v>
                </c:pt>
                <c:pt idx="26652">
                  <c:v>0</c:v>
                </c:pt>
                <c:pt idx="26653">
                  <c:v>0</c:v>
                </c:pt>
                <c:pt idx="26654">
                  <c:v>0</c:v>
                </c:pt>
                <c:pt idx="26655">
                  <c:v>0</c:v>
                </c:pt>
                <c:pt idx="26656">
                  <c:v>0</c:v>
                </c:pt>
                <c:pt idx="26657">
                  <c:v>0</c:v>
                </c:pt>
                <c:pt idx="26658">
                  <c:v>0</c:v>
                </c:pt>
                <c:pt idx="26659">
                  <c:v>0</c:v>
                </c:pt>
                <c:pt idx="26660">
                  <c:v>0</c:v>
                </c:pt>
                <c:pt idx="26661">
                  <c:v>0</c:v>
                </c:pt>
                <c:pt idx="26662">
                  <c:v>0</c:v>
                </c:pt>
                <c:pt idx="26663">
                  <c:v>0</c:v>
                </c:pt>
                <c:pt idx="26664">
                  <c:v>0</c:v>
                </c:pt>
                <c:pt idx="26665">
                  <c:v>0</c:v>
                </c:pt>
                <c:pt idx="26666">
                  <c:v>0</c:v>
                </c:pt>
                <c:pt idx="26667">
                  <c:v>0</c:v>
                </c:pt>
                <c:pt idx="26668">
                  <c:v>0</c:v>
                </c:pt>
                <c:pt idx="26669">
                  <c:v>0</c:v>
                </c:pt>
                <c:pt idx="26670">
                  <c:v>0</c:v>
                </c:pt>
                <c:pt idx="26671">
                  <c:v>0</c:v>
                </c:pt>
                <c:pt idx="26672">
                  <c:v>0</c:v>
                </c:pt>
                <c:pt idx="26673">
                  <c:v>0</c:v>
                </c:pt>
                <c:pt idx="26674">
                  <c:v>0</c:v>
                </c:pt>
                <c:pt idx="26675">
                  <c:v>0</c:v>
                </c:pt>
                <c:pt idx="26676">
                  <c:v>0</c:v>
                </c:pt>
                <c:pt idx="26677">
                  <c:v>0</c:v>
                </c:pt>
                <c:pt idx="26678">
                  <c:v>0</c:v>
                </c:pt>
                <c:pt idx="26679">
                  <c:v>0</c:v>
                </c:pt>
                <c:pt idx="26680">
                  <c:v>0</c:v>
                </c:pt>
                <c:pt idx="26681">
                  <c:v>0</c:v>
                </c:pt>
                <c:pt idx="26682">
                  <c:v>0</c:v>
                </c:pt>
                <c:pt idx="26683">
                  <c:v>0</c:v>
                </c:pt>
                <c:pt idx="26684">
                  <c:v>0</c:v>
                </c:pt>
                <c:pt idx="26685">
                  <c:v>0</c:v>
                </c:pt>
                <c:pt idx="26686">
                  <c:v>0</c:v>
                </c:pt>
                <c:pt idx="26687">
                  <c:v>0</c:v>
                </c:pt>
                <c:pt idx="26688">
                  <c:v>0</c:v>
                </c:pt>
                <c:pt idx="26689">
                  <c:v>0</c:v>
                </c:pt>
                <c:pt idx="26690">
                  <c:v>0</c:v>
                </c:pt>
                <c:pt idx="26691">
                  <c:v>0</c:v>
                </c:pt>
                <c:pt idx="26692">
                  <c:v>0</c:v>
                </c:pt>
                <c:pt idx="26693">
                  <c:v>0</c:v>
                </c:pt>
                <c:pt idx="26694">
                  <c:v>0</c:v>
                </c:pt>
                <c:pt idx="26695">
                  <c:v>0</c:v>
                </c:pt>
                <c:pt idx="26696">
                  <c:v>0</c:v>
                </c:pt>
                <c:pt idx="26697">
                  <c:v>0</c:v>
                </c:pt>
                <c:pt idx="26698">
                  <c:v>0</c:v>
                </c:pt>
                <c:pt idx="26699">
                  <c:v>0</c:v>
                </c:pt>
                <c:pt idx="26700">
                  <c:v>0</c:v>
                </c:pt>
                <c:pt idx="26701">
                  <c:v>0</c:v>
                </c:pt>
                <c:pt idx="26702">
                  <c:v>0</c:v>
                </c:pt>
                <c:pt idx="26703">
                  <c:v>0</c:v>
                </c:pt>
                <c:pt idx="26704">
                  <c:v>0</c:v>
                </c:pt>
                <c:pt idx="26705">
                  <c:v>0</c:v>
                </c:pt>
                <c:pt idx="26706">
                  <c:v>0</c:v>
                </c:pt>
                <c:pt idx="26707">
                  <c:v>0</c:v>
                </c:pt>
                <c:pt idx="26708">
                  <c:v>0</c:v>
                </c:pt>
                <c:pt idx="26709">
                  <c:v>0</c:v>
                </c:pt>
                <c:pt idx="26710">
                  <c:v>0</c:v>
                </c:pt>
                <c:pt idx="26711">
                  <c:v>0</c:v>
                </c:pt>
                <c:pt idx="26712">
                  <c:v>0</c:v>
                </c:pt>
                <c:pt idx="26713">
                  <c:v>0</c:v>
                </c:pt>
                <c:pt idx="26714">
                  <c:v>0</c:v>
                </c:pt>
                <c:pt idx="26715">
                  <c:v>0</c:v>
                </c:pt>
                <c:pt idx="26716">
                  <c:v>0</c:v>
                </c:pt>
                <c:pt idx="26717">
                  <c:v>0</c:v>
                </c:pt>
                <c:pt idx="26718">
                  <c:v>0</c:v>
                </c:pt>
                <c:pt idx="26719">
                  <c:v>0</c:v>
                </c:pt>
                <c:pt idx="26720">
                  <c:v>0</c:v>
                </c:pt>
                <c:pt idx="26721">
                  <c:v>0</c:v>
                </c:pt>
                <c:pt idx="26722">
                  <c:v>0</c:v>
                </c:pt>
                <c:pt idx="26723">
                  <c:v>0</c:v>
                </c:pt>
                <c:pt idx="26724">
                  <c:v>0</c:v>
                </c:pt>
                <c:pt idx="26725">
                  <c:v>0</c:v>
                </c:pt>
                <c:pt idx="26726">
                  <c:v>0</c:v>
                </c:pt>
                <c:pt idx="26727">
                  <c:v>0</c:v>
                </c:pt>
                <c:pt idx="26728">
                  <c:v>0</c:v>
                </c:pt>
                <c:pt idx="26729">
                  <c:v>0</c:v>
                </c:pt>
                <c:pt idx="26730">
                  <c:v>0</c:v>
                </c:pt>
                <c:pt idx="26731">
                  <c:v>0</c:v>
                </c:pt>
                <c:pt idx="26732">
                  <c:v>0</c:v>
                </c:pt>
                <c:pt idx="26733">
                  <c:v>0</c:v>
                </c:pt>
                <c:pt idx="26734">
                  <c:v>0</c:v>
                </c:pt>
                <c:pt idx="26735">
                  <c:v>0</c:v>
                </c:pt>
                <c:pt idx="26736">
                  <c:v>0</c:v>
                </c:pt>
                <c:pt idx="26737">
                  <c:v>0</c:v>
                </c:pt>
                <c:pt idx="26738">
                  <c:v>0</c:v>
                </c:pt>
                <c:pt idx="26739">
                  <c:v>0</c:v>
                </c:pt>
                <c:pt idx="26740">
                  <c:v>0</c:v>
                </c:pt>
                <c:pt idx="26741">
                  <c:v>0</c:v>
                </c:pt>
                <c:pt idx="26742">
                  <c:v>0</c:v>
                </c:pt>
                <c:pt idx="26743">
                  <c:v>0</c:v>
                </c:pt>
                <c:pt idx="26744">
                  <c:v>0</c:v>
                </c:pt>
                <c:pt idx="26745">
                  <c:v>0</c:v>
                </c:pt>
                <c:pt idx="26746">
                  <c:v>0</c:v>
                </c:pt>
                <c:pt idx="26747">
                  <c:v>0</c:v>
                </c:pt>
                <c:pt idx="26748">
                  <c:v>0</c:v>
                </c:pt>
                <c:pt idx="26749">
                  <c:v>0</c:v>
                </c:pt>
                <c:pt idx="26750">
                  <c:v>0</c:v>
                </c:pt>
                <c:pt idx="26751">
                  <c:v>0</c:v>
                </c:pt>
                <c:pt idx="26752">
                  <c:v>0</c:v>
                </c:pt>
                <c:pt idx="26753">
                  <c:v>0</c:v>
                </c:pt>
                <c:pt idx="26754">
                  <c:v>0</c:v>
                </c:pt>
                <c:pt idx="26755">
                  <c:v>0</c:v>
                </c:pt>
                <c:pt idx="26756">
                  <c:v>0</c:v>
                </c:pt>
                <c:pt idx="26757">
                  <c:v>0</c:v>
                </c:pt>
                <c:pt idx="26758">
                  <c:v>0</c:v>
                </c:pt>
                <c:pt idx="26759">
                  <c:v>0</c:v>
                </c:pt>
                <c:pt idx="26760">
                  <c:v>0</c:v>
                </c:pt>
                <c:pt idx="26761">
                  <c:v>0</c:v>
                </c:pt>
                <c:pt idx="26762">
                  <c:v>0</c:v>
                </c:pt>
                <c:pt idx="26763">
                  <c:v>0</c:v>
                </c:pt>
                <c:pt idx="26764">
                  <c:v>0</c:v>
                </c:pt>
                <c:pt idx="26765">
                  <c:v>0</c:v>
                </c:pt>
                <c:pt idx="26766">
                  <c:v>0</c:v>
                </c:pt>
                <c:pt idx="26767">
                  <c:v>0</c:v>
                </c:pt>
                <c:pt idx="26768">
                  <c:v>0</c:v>
                </c:pt>
                <c:pt idx="26769">
                  <c:v>0</c:v>
                </c:pt>
                <c:pt idx="26770">
                  <c:v>0</c:v>
                </c:pt>
                <c:pt idx="26771">
                  <c:v>0</c:v>
                </c:pt>
                <c:pt idx="26772">
                  <c:v>0</c:v>
                </c:pt>
                <c:pt idx="26773">
                  <c:v>0</c:v>
                </c:pt>
                <c:pt idx="26774">
                  <c:v>0</c:v>
                </c:pt>
                <c:pt idx="26775">
                  <c:v>0</c:v>
                </c:pt>
                <c:pt idx="26776">
                  <c:v>0</c:v>
                </c:pt>
                <c:pt idx="26777">
                  <c:v>0</c:v>
                </c:pt>
                <c:pt idx="26778">
                  <c:v>0</c:v>
                </c:pt>
                <c:pt idx="26779">
                  <c:v>0</c:v>
                </c:pt>
                <c:pt idx="26780">
                  <c:v>0</c:v>
                </c:pt>
                <c:pt idx="26781">
                  <c:v>0</c:v>
                </c:pt>
                <c:pt idx="26782">
                  <c:v>0</c:v>
                </c:pt>
                <c:pt idx="26783">
                  <c:v>0</c:v>
                </c:pt>
                <c:pt idx="26784">
                  <c:v>0</c:v>
                </c:pt>
                <c:pt idx="26785">
                  <c:v>0</c:v>
                </c:pt>
                <c:pt idx="26786">
                  <c:v>0</c:v>
                </c:pt>
                <c:pt idx="26787">
                  <c:v>0</c:v>
                </c:pt>
                <c:pt idx="26788">
                  <c:v>0</c:v>
                </c:pt>
                <c:pt idx="26789">
                  <c:v>0</c:v>
                </c:pt>
                <c:pt idx="26790">
                  <c:v>0</c:v>
                </c:pt>
                <c:pt idx="26791">
                  <c:v>0</c:v>
                </c:pt>
                <c:pt idx="26792">
                  <c:v>0</c:v>
                </c:pt>
                <c:pt idx="26793">
                  <c:v>0</c:v>
                </c:pt>
                <c:pt idx="26794">
                  <c:v>0</c:v>
                </c:pt>
                <c:pt idx="26795">
                  <c:v>0</c:v>
                </c:pt>
                <c:pt idx="26796">
                  <c:v>0</c:v>
                </c:pt>
                <c:pt idx="26797">
                  <c:v>0</c:v>
                </c:pt>
                <c:pt idx="26798">
                  <c:v>0</c:v>
                </c:pt>
                <c:pt idx="26799">
                  <c:v>0</c:v>
                </c:pt>
                <c:pt idx="26800">
                  <c:v>0</c:v>
                </c:pt>
                <c:pt idx="26801">
                  <c:v>0</c:v>
                </c:pt>
                <c:pt idx="26802">
                  <c:v>0</c:v>
                </c:pt>
                <c:pt idx="26803">
                  <c:v>0</c:v>
                </c:pt>
                <c:pt idx="26804">
                  <c:v>0</c:v>
                </c:pt>
                <c:pt idx="26805">
                  <c:v>0</c:v>
                </c:pt>
                <c:pt idx="26806">
                  <c:v>0</c:v>
                </c:pt>
                <c:pt idx="26807">
                  <c:v>0</c:v>
                </c:pt>
                <c:pt idx="26808">
                  <c:v>0</c:v>
                </c:pt>
                <c:pt idx="26809">
                  <c:v>0</c:v>
                </c:pt>
                <c:pt idx="26810">
                  <c:v>0</c:v>
                </c:pt>
                <c:pt idx="26811">
                  <c:v>0</c:v>
                </c:pt>
                <c:pt idx="26812">
                  <c:v>0</c:v>
                </c:pt>
                <c:pt idx="26813">
                  <c:v>0</c:v>
                </c:pt>
                <c:pt idx="26814">
                  <c:v>0</c:v>
                </c:pt>
                <c:pt idx="26815">
                  <c:v>0</c:v>
                </c:pt>
                <c:pt idx="26816">
                  <c:v>0</c:v>
                </c:pt>
                <c:pt idx="26817">
                  <c:v>0</c:v>
                </c:pt>
                <c:pt idx="26818">
                  <c:v>0</c:v>
                </c:pt>
                <c:pt idx="26819">
                  <c:v>0</c:v>
                </c:pt>
                <c:pt idx="26820">
                  <c:v>0</c:v>
                </c:pt>
                <c:pt idx="26821">
                  <c:v>0</c:v>
                </c:pt>
                <c:pt idx="26822">
                  <c:v>0</c:v>
                </c:pt>
                <c:pt idx="26823">
                  <c:v>0</c:v>
                </c:pt>
                <c:pt idx="26824">
                  <c:v>0</c:v>
                </c:pt>
                <c:pt idx="26825">
                  <c:v>0</c:v>
                </c:pt>
                <c:pt idx="26826">
                  <c:v>0</c:v>
                </c:pt>
                <c:pt idx="26827">
                  <c:v>0</c:v>
                </c:pt>
                <c:pt idx="26828">
                  <c:v>0</c:v>
                </c:pt>
                <c:pt idx="26829">
                  <c:v>0</c:v>
                </c:pt>
                <c:pt idx="26830">
                  <c:v>0</c:v>
                </c:pt>
                <c:pt idx="26831">
                  <c:v>0</c:v>
                </c:pt>
                <c:pt idx="26832">
                  <c:v>0</c:v>
                </c:pt>
                <c:pt idx="26833">
                  <c:v>0</c:v>
                </c:pt>
                <c:pt idx="26834">
                  <c:v>0</c:v>
                </c:pt>
                <c:pt idx="26835">
                  <c:v>0</c:v>
                </c:pt>
                <c:pt idx="26836">
                  <c:v>0</c:v>
                </c:pt>
                <c:pt idx="26837">
                  <c:v>0</c:v>
                </c:pt>
                <c:pt idx="26838">
                  <c:v>0</c:v>
                </c:pt>
                <c:pt idx="26839">
                  <c:v>0</c:v>
                </c:pt>
                <c:pt idx="26840">
                  <c:v>0</c:v>
                </c:pt>
                <c:pt idx="26841">
                  <c:v>0</c:v>
                </c:pt>
                <c:pt idx="26842">
                  <c:v>0</c:v>
                </c:pt>
                <c:pt idx="26843">
                  <c:v>0</c:v>
                </c:pt>
                <c:pt idx="26844">
                  <c:v>0</c:v>
                </c:pt>
                <c:pt idx="26845">
                  <c:v>0</c:v>
                </c:pt>
                <c:pt idx="26846">
                  <c:v>0</c:v>
                </c:pt>
                <c:pt idx="26847">
                  <c:v>0</c:v>
                </c:pt>
                <c:pt idx="26848">
                  <c:v>0</c:v>
                </c:pt>
                <c:pt idx="26849">
                  <c:v>0</c:v>
                </c:pt>
                <c:pt idx="26850">
                  <c:v>0</c:v>
                </c:pt>
                <c:pt idx="26851">
                  <c:v>0</c:v>
                </c:pt>
                <c:pt idx="26852">
                  <c:v>0</c:v>
                </c:pt>
                <c:pt idx="26853">
                  <c:v>0</c:v>
                </c:pt>
                <c:pt idx="26854">
                  <c:v>0</c:v>
                </c:pt>
                <c:pt idx="26855">
                  <c:v>0</c:v>
                </c:pt>
                <c:pt idx="26856">
                  <c:v>0</c:v>
                </c:pt>
                <c:pt idx="26857">
                  <c:v>0</c:v>
                </c:pt>
                <c:pt idx="26858">
                  <c:v>0</c:v>
                </c:pt>
                <c:pt idx="26859">
                  <c:v>0</c:v>
                </c:pt>
                <c:pt idx="26860">
                  <c:v>0</c:v>
                </c:pt>
                <c:pt idx="26861">
                  <c:v>0</c:v>
                </c:pt>
                <c:pt idx="26862">
                  <c:v>0</c:v>
                </c:pt>
                <c:pt idx="26863">
                  <c:v>0</c:v>
                </c:pt>
                <c:pt idx="26864">
                  <c:v>0</c:v>
                </c:pt>
                <c:pt idx="26865">
                  <c:v>0</c:v>
                </c:pt>
                <c:pt idx="26866">
                  <c:v>0</c:v>
                </c:pt>
                <c:pt idx="26867">
                  <c:v>0</c:v>
                </c:pt>
                <c:pt idx="26868">
                  <c:v>0</c:v>
                </c:pt>
                <c:pt idx="26869">
                  <c:v>0</c:v>
                </c:pt>
                <c:pt idx="26870">
                  <c:v>0</c:v>
                </c:pt>
                <c:pt idx="26871">
                  <c:v>0</c:v>
                </c:pt>
                <c:pt idx="26872">
                  <c:v>0</c:v>
                </c:pt>
                <c:pt idx="26873">
                  <c:v>0</c:v>
                </c:pt>
                <c:pt idx="26874">
                  <c:v>0</c:v>
                </c:pt>
                <c:pt idx="26875">
                  <c:v>0</c:v>
                </c:pt>
                <c:pt idx="26876">
                  <c:v>0</c:v>
                </c:pt>
                <c:pt idx="26877">
                  <c:v>0</c:v>
                </c:pt>
                <c:pt idx="26878">
                  <c:v>0</c:v>
                </c:pt>
                <c:pt idx="26879">
                  <c:v>0</c:v>
                </c:pt>
                <c:pt idx="26880">
                  <c:v>0</c:v>
                </c:pt>
                <c:pt idx="26881">
                  <c:v>0</c:v>
                </c:pt>
                <c:pt idx="26882">
                  <c:v>0</c:v>
                </c:pt>
                <c:pt idx="26883">
                  <c:v>0</c:v>
                </c:pt>
                <c:pt idx="26884">
                  <c:v>0</c:v>
                </c:pt>
                <c:pt idx="26885">
                  <c:v>0</c:v>
                </c:pt>
                <c:pt idx="26886">
                  <c:v>0</c:v>
                </c:pt>
                <c:pt idx="26887">
                  <c:v>0</c:v>
                </c:pt>
                <c:pt idx="26888">
                  <c:v>0</c:v>
                </c:pt>
                <c:pt idx="26889">
                  <c:v>0</c:v>
                </c:pt>
                <c:pt idx="26890">
                  <c:v>0</c:v>
                </c:pt>
                <c:pt idx="26891">
                  <c:v>0</c:v>
                </c:pt>
                <c:pt idx="26892">
                  <c:v>0</c:v>
                </c:pt>
                <c:pt idx="26893">
                  <c:v>0</c:v>
                </c:pt>
                <c:pt idx="26894">
                  <c:v>0</c:v>
                </c:pt>
                <c:pt idx="26895">
                  <c:v>0</c:v>
                </c:pt>
                <c:pt idx="26896">
                  <c:v>0</c:v>
                </c:pt>
                <c:pt idx="26897">
                  <c:v>0</c:v>
                </c:pt>
                <c:pt idx="26898">
                  <c:v>0</c:v>
                </c:pt>
                <c:pt idx="26899">
                  <c:v>0</c:v>
                </c:pt>
                <c:pt idx="26900">
                  <c:v>0</c:v>
                </c:pt>
                <c:pt idx="26901">
                  <c:v>0</c:v>
                </c:pt>
                <c:pt idx="26902">
                  <c:v>0</c:v>
                </c:pt>
                <c:pt idx="26903">
                  <c:v>0</c:v>
                </c:pt>
                <c:pt idx="26904">
                  <c:v>0</c:v>
                </c:pt>
                <c:pt idx="26905">
                  <c:v>0</c:v>
                </c:pt>
                <c:pt idx="26906">
                  <c:v>0</c:v>
                </c:pt>
                <c:pt idx="26907">
                  <c:v>0</c:v>
                </c:pt>
                <c:pt idx="26908">
                  <c:v>0</c:v>
                </c:pt>
                <c:pt idx="26909">
                  <c:v>0</c:v>
                </c:pt>
                <c:pt idx="26910">
                  <c:v>0</c:v>
                </c:pt>
                <c:pt idx="26911">
                  <c:v>0</c:v>
                </c:pt>
                <c:pt idx="26912">
                  <c:v>0</c:v>
                </c:pt>
                <c:pt idx="26913">
                  <c:v>0</c:v>
                </c:pt>
                <c:pt idx="26914">
                  <c:v>0</c:v>
                </c:pt>
                <c:pt idx="26915">
                  <c:v>0</c:v>
                </c:pt>
                <c:pt idx="26916">
                  <c:v>0</c:v>
                </c:pt>
                <c:pt idx="26917">
                  <c:v>0</c:v>
                </c:pt>
                <c:pt idx="26918">
                  <c:v>0</c:v>
                </c:pt>
                <c:pt idx="26919">
                  <c:v>0</c:v>
                </c:pt>
                <c:pt idx="26920">
                  <c:v>0</c:v>
                </c:pt>
                <c:pt idx="26921">
                  <c:v>0</c:v>
                </c:pt>
                <c:pt idx="26922">
                  <c:v>0</c:v>
                </c:pt>
                <c:pt idx="26923">
                  <c:v>0</c:v>
                </c:pt>
                <c:pt idx="26924">
                  <c:v>0</c:v>
                </c:pt>
                <c:pt idx="26925">
                  <c:v>0</c:v>
                </c:pt>
                <c:pt idx="26926">
                  <c:v>0</c:v>
                </c:pt>
                <c:pt idx="26927">
                  <c:v>0</c:v>
                </c:pt>
                <c:pt idx="26928">
                  <c:v>0</c:v>
                </c:pt>
                <c:pt idx="26929">
                  <c:v>0</c:v>
                </c:pt>
                <c:pt idx="26930">
                  <c:v>0</c:v>
                </c:pt>
                <c:pt idx="26931">
                  <c:v>0</c:v>
                </c:pt>
                <c:pt idx="26932">
                  <c:v>0</c:v>
                </c:pt>
                <c:pt idx="26933">
                  <c:v>0</c:v>
                </c:pt>
                <c:pt idx="26934">
                  <c:v>0</c:v>
                </c:pt>
                <c:pt idx="26935">
                  <c:v>0</c:v>
                </c:pt>
                <c:pt idx="26936">
                  <c:v>0</c:v>
                </c:pt>
                <c:pt idx="26937">
                  <c:v>0</c:v>
                </c:pt>
                <c:pt idx="26938">
                  <c:v>0</c:v>
                </c:pt>
                <c:pt idx="26939">
                  <c:v>0</c:v>
                </c:pt>
                <c:pt idx="26940">
                  <c:v>0</c:v>
                </c:pt>
                <c:pt idx="26941">
                  <c:v>0</c:v>
                </c:pt>
                <c:pt idx="26942">
                  <c:v>0</c:v>
                </c:pt>
                <c:pt idx="26943">
                  <c:v>0</c:v>
                </c:pt>
                <c:pt idx="26944">
                  <c:v>0</c:v>
                </c:pt>
                <c:pt idx="26945">
                  <c:v>0</c:v>
                </c:pt>
                <c:pt idx="26946">
                  <c:v>0</c:v>
                </c:pt>
                <c:pt idx="26947">
                  <c:v>0</c:v>
                </c:pt>
                <c:pt idx="26948">
                  <c:v>0</c:v>
                </c:pt>
                <c:pt idx="26949">
                  <c:v>0</c:v>
                </c:pt>
                <c:pt idx="26950">
                  <c:v>0</c:v>
                </c:pt>
                <c:pt idx="26951">
                  <c:v>0</c:v>
                </c:pt>
                <c:pt idx="26952">
                  <c:v>0</c:v>
                </c:pt>
                <c:pt idx="26953">
                  <c:v>0</c:v>
                </c:pt>
                <c:pt idx="26954">
                  <c:v>0</c:v>
                </c:pt>
                <c:pt idx="26955">
                  <c:v>0</c:v>
                </c:pt>
                <c:pt idx="26956">
                  <c:v>0</c:v>
                </c:pt>
                <c:pt idx="26957">
                  <c:v>0</c:v>
                </c:pt>
                <c:pt idx="26958">
                  <c:v>0</c:v>
                </c:pt>
                <c:pt idx="26959">
                  <c:v>0</c:v>
                </c:pt>
                <c:pt idx="26960">
                  <c:v>0</c:v>
                </c:pt>
                <c:pt idx="26961">
                  <c:v>0</c:v>
                </c:pt>
                <c:pt idx="26962">
                  <c:v>0</c:v>
                </c:pt>
                <c:pt idx="26963">
                  <c:v>0</c:v>
                </c:pt>
                <c:pt idx="26964">
                  <c:v>0</c:v>
                </c:pt>
                <c:pt idx="26965">
                  <c:v>0</c:v>
                </c:pt>
                <c:pt idx="26966">
                  <c:v>0</c:v>
                </c:pt>
                <c:pt idx="26967">
                  <c:v>0</c:v>
                </c:pt>
                <c:pt idx="26968">
                  <c:v>0</c:v>
                </c:pt>
                <c:pt idx="26969">
                  <c:v>0</c:v>
                </c:pt>
                <c:pt idx="26970">
                  <c:v>0</c:v>
                </c:pt>
                <c:pt idx="26971">
                  <c:v>0</c:v>
                </c:pt>
                <c:pt idx="26972">
                  <c:v>0</c:v>
                </c:pt>
                <c:pt idx="26973">
                  <c:v>0</c:v>
                </c:pt>
                <c:pt idx="26974">
                  <c:v>0</c:v>
                </c:pt>
                <c:pt idx="26975">
                  <c:v>0</c:v>
                </c:pt>
                <c:pt idx="26976">
                  <c:v>0</c:v>
                </c:pt>
                <c:pt idx="26977">
                  <c:v>0</c:v>
                </c:pt>
                <c:pt idx="26978">
                  <c:v>0</c:v>
                </c:pt>
                <c:pt idx="26979">
                  <c:v>0</c:v>
                </c:pt>
                <c:pt idx="26980">
                  <c:v>0</c:v>
                </c:pt>
                <c:pt idx="26981">
                  <c:v>0</c:v>
                </c:pt>
                <c:pt idx="26982">
                  <c:v>0</c:v>
                </c:pt>
                <c:pt idx="26983">
                  <c:v>0</c:v>
                </c:pt>
                <c:pt idx="26984">
                  <c:v>0</c:v>
                </c:pt>
                <c:pt idx="26985">
                  <c:v>0</c:v>
                </c:pt>
                <c:pt idx="26986">
                  <c:v>0</c:v>
                </c:pt>
                <c:pt idx="26987">
                  <c:v>0</c:v>
                </c:pt>
                <c:pt idx="26988">
                  <c:v>0</c:v>
                </c:pt>
                <c:pt idx="26989">
                  <c:v>0</c:v>
                </c:pt>
                <c:pt idx="26990">
                  <c:v>0</c:v>
                </c:pt>
                <c:pt idx="26991">
                  <c:v>0</c:v>
                </c:pt>
                <c:pt idx="26992">
                  <c:v>0</c:v>
                </c:pt>
                <c:pt idx="26993">
                  <c:v>0</c:v>
                </c:pt>
                <c:pt idx="26994">
                  <c:v>0</c:v>
                </c:pt>
                <c:pt idx="26995">
                  <c:v>0</c:v>
                </c:pt>
                <c:pt idx="26996">
                  <c:v>0</c:v>
                </c:pt>
                <c:pt idx="26997">
                  <c:v>0</c:v>
                </c:pt>
                <c:pt idx="26998">
                  <c:v>0</c:v>
                </c:pt>
                <c:pt idx="26999">
                  <c:v>0</c:v>
                </c:pt>
                <c:pt idx="27000">
                  <c:v>0</c:v>
                </c:pt>
                <c:pt idx="27001">
                  <c:v>0</c:v>
                </c:pt>
                <c:pt idx="27002">
                  <c:v>0</c:v>
                </c:pt>
                <c:pt idx="27003">
                  <c:v>0</c:v>
                </c:pt>
                <c:pt idx="27004">
                  <c:v>0</c:v>
                </c:pt>
                <c:pt idx="27005">
                  <c:v>0</c:v>
                </c:pt>
                <c:pt idx="27006">
                  <c:v>0</c:v>
                </c:pt>
                <c:pt idx="27007">
                  <c:v>0</c:v>
                </c:pt>
                <c:pt idx="27008">
                  <c:v>0</c:v>
                </c:pt>
                <c:pt idx="27009">
                  <c:v>0</c:v>
                </c:pt>
                <c:pt idx="27010">
                  <c:v>0</c:v>
                </c:pt>
                <c:pt idx="27011">
                  <c:v>0</c:v>
                </c:pt>
                <c:pt idx="27012">
                  <c:v>0</c:v>
                </c:pt>
                <c:pt idx="27013">
                  <c:v>0</c:v>
                </c:pt>
                <c:pt idx="27014">
                  <c:v>0</c:v>
                </c:pt>
                <c:pt idx="27015">
                  <c:v>0</c:v>
                </c:pt>
                <c:pt idx="27016">
                  <c:v>0</c:v>
                </c:pt>
                <c:pt idx="27017">
                  <c:v>0</c:v>
                </c:pt>
                <c:pt idx="27018">
                  <c:v>0</c:v>
                </c:pt>
                <c:pt idx="27019">
                  <c:v>0</c:v>
                </c:pt>
                <c:pt idx="27020">
                  <c:v>0</c:v>
                </c:pt>
                <c:pt idx="27021">
                  <c:v>0</c:v>
                </c:pt>
                <c:pt idx="27022">
                  <c:v>0</c:v>
                </c:pt>
                <c:pt idx="27023">
                  <c:v>0</c:v>
                </c:pt>
                <c:pt idx="27024">
                  <c:v>0</c:v>
                </c:pt>
                <c:pt idx="27025">
                  <c:v>0</c:v>
                </c:pt>
                <c:pt idx="27026">
                  <c:v>0</c:v>
                </c:pt>
                <c:pt idx="27027">
                  <c:v>0</c:v>
                </c:pt>
                <c:pt idx="27028">
                  <c:v>0</c:v>
                </c:pt>
                <c:pt idx="27029">
                  <c:v>0</c:v>
                </c:pt>
                <c:pt idx="27030">
                  <c:v>0</c:v>
                </c:pt>
                <c:pt idx="27031">
                  <c:v>0</c:v>
                </c:pt>
                <c:pt idx="27032">
                  <c:v>0</c:v>
                </c:pt>
                <c:pt idx="27033">
                  <c:v>0</c:v>
                </c:pt>
                <c:pt idx="27034">
                  <c:v>0</c:v>
                </c:pt>
                <c:pt idx="27035">
                  <c:v>0</c:v>
                </c:pt>
                <c:pt idx="27036">
                  <c:v>0</c:v>
                </c:pt>
                <c:pt idx="27037">
                  <c:v>0</c:v>
                </c:pt>
                <c:pt idx="27038">
                  <c:v>0</c:v>
                </c:pt>
                <c:pt idx="27039">
                  <c:v>0</c:v>
                </c:pt>
                <c:pt idx="27040">
                  <c:v>0</c:v>
                </c:pt>
                <c:pt idx="27041">
                  <c:v>0</c:v>
                </c:pt>
                <c:pt idx="27042">
                  <c:v>0</c:v>
                </c:pt>
                <c:pt idx="27043">
                  <c:v>0</c:v>
                </c:pt>
                <c:pt idx="27044">
                  <c:v>0</c:v>
                </c:pt>
                <c:pt idx="27045">
                  <c:v>0</c:v>
                </c:pt>
                <c:pt idx="27046">
                  <c:v>0</c:v>
                </c:pt>
                <c:pt idx="27047">
                  <c:v>0</c:v>
                </c:pt>
                <c:pt idx="27048">
                  <c:v>0</c:v>
                </c:pt>
                <c:pt idx="27049">
                  <c:v>0</c:v>
                </c:pt>
                <c:pt idx="27050">
                  <c:v>0</c:v>
                </c:pt>
                <c:pt idx="27051">
                  <c:v>0</c:v>
                </c:pt>
                <c:pt idx="27052">
                  <c:v>0</c:v>
                </c:pt>
                <c:pt idx="27053">
                  <c:v>0</c:v>
                </c:pt>
                <c:pt idx="27054">
                  <c:v>0</c:v>
                </c:pt>
                <c:pt idx="27055">
                  <c:v>0</c:v>
                </c:pt>
                <c:pt idx="27056">
                  <c:v>0</c:v>
                </c:pt>
                <c:pt idx="27057">
                  <c:v>0</c:v>
                </c:pt>
                <c:pt idx="27058">
                  <c:v>0</c:v>
                </c:pt>
                <c:pt idx="27059">
                  <c:v>0</c:v>
                </c:pt>
                <c:pt idx="27060">
                  <c:v>0</c:v>
                </c:pt>
                <c:pt idx="27061">
                  <c:v>0</c:v>
                </c:pt>
                <c:pt idx="27062">
                  <c:v>0</c:v>
                </c:pt>
                <c:pt idx="27063">
                  <c:v>0</c:v>
                </c:pt>
                <c:pt idx="27064">
                  <c:v>0</c:v>
                </c:pt>
                <c:pt idx="27065">
                  <c:v>0</c:v>
                </c:pt>
                <c:pt idx="27066">
                  <c:v>0</c:v>
                </c:pt>
                <c:pt idx="27067">
                  <c:v>0</c:v>
                </c:pt>
                <c:pt idx="27068">
                  <c:v>0</c:v>
                </c:pt>
                <c:pt idx="27069">
                  <c:v>0</c:v>
                </c:pt>
                <c:pt idx="27070">
                  <c:v>0</c:v>
                </c:pt>
                <c:pt idx="27071">
                  <c:v>0</c:v>
                </c:pt>
                <c:pt idx="27072">
                  <c:v>0</c:v>
                </c:pt>
                <c:pt idx="27073">
                  <c:v>0</c:v>
                </c:pt>
                <c:pt idx="27074">
                  <c:v>0</c:v>
                </c:pt>
                <c:pt idx="27075">
                  <c:v>0</c:v>
                </c:pt>
                <c:pt idx="27076">
                  <c:v>0</c:v>
                </c:pt>
                <c:pt idx="27077">
                  <c:v>0</c:v>
                </c:pt>
                <c:pt idx="27078">
                  <c:v>0</c:v>
                </c:pt>
                <c:pt idx="27079">
                  <c:v>0</c:v>
                </c:pt>
                <c:pt idx="27080">
                  <c:v>0</c:v>
                </c:pt>
                <c:pt idx="27081">
                  <c:v>0</c:v>
                </c:pt>
                <c:pt idx="27082">
                  <c:v>0</c:v>
                </c:pt>
                <c:pt idx="27083">
                  <c:v>0</c:v>
                </c:pt>
                <c:pt idx="27084">
                  <c:v>0</c:v>
                </c:pt>
                <c:pt idx="27085">
                  <c:v>0</c:v>
                </c:pt>
                <c:pt idx="27086">
                  <c:v>0</c:v>
                </c:pt>
                <c:pt idx="27087">
                  <c:v>0</c:v>
                </c:pt>
                <c:pt idx="27088">
                  <c:v>0</c:v>
                </c:pt>
                <c:pt idx="27089">
                  <c:v>0</c:v>
                </c:pt>
                <c:pt idx="27090">
                  <c:v>0</c:v>
                </c:pt>
                <c:pt idx="27091">
                  <c:v>0</c:v>
                </c:pt>
                <c:pt idx="27092">
                  <c:v>0</c:v>
                </c:pt>
                <c:pt idx="27093">
                  <c:v>0</c:v>
                </c:pt>
                <c:pt idx="27094">
                  <c:v>0</c:v>
                </c:pt>
                <c:pt idx="27095">
                  <c:v>0</c:v>
                </c:pt>
                <c:pt idx="27096">
                  <c:v>0</c:v>
                </c:pt>
                <c:pt idx="27097">
                  <c:v>0</c:v>
                </c:pt>
                <c:pt idx="27098">
                  <c:v>0</c:v>
                </c:pt>
                <c:pt idx="27099">
                  <c:v>0</c:v>
                </c:pt>
                <c:pt idx="27100">
                  <c:v>0</c:v>
                </c:pt>
                <c:pt idx="27101">
                  <c:v>0</c:v>
                </c:pt>
                <c:pt idx="27102">
                  <c:v>0</c:v>
                </c:pt>
                <c:pt idx="27103">
                  <c:v>0</c:v>
                </c:pt>
                <c:pt idx="27104">
                  <c:v>0</c:v>
                </c:pt>
                <c:pt idx="27105">
                  <c:v>0</c:v>
                </c:pt>
                <c:pt idx="27106">
                  <c:v>0</c:v>
                </c:pt>
                <c:pt idx="27107">
                  <c:v>0</c:v>
                </c:pt>
                <c:pt idx="27108">
                  <c:v>0</c:v>
                </c:pt>
                <c:pt idx="27109">
                  <c:v>0</c:v>
                </c:pt>
                <c:pt idx="27110">
                  <c:v>0</c:v>
                </c:pt>
                <c:pt idx="27111">
                  <c:v>0</c:v>
                </c:pt>
                <c:pt idx="27112">
                  <c:v>0</c:v>
                </c:pt>
                <c:pt idx="27113">
                  <c:v>0</c:v>
                </c:pt>
                <c:pt idx="27114">
                  <c:v>0</c:v>
                </c:pt>
                <c:pt idx="27115">
                  <c:v>0</c:v>
                </c:pt>
                <c:pt idx="27116">
                  <c:v>0</c:v>
                </c:pt>
                <c:pt idx="27117">
                  <c:v>0</c:v>
                </c:pt>
                <c:pt idx="27118">
                  <c:v>0</c:v>
                </c:pt>
                <c:pt idx="27119">
                  <c:v>0</c:v>
                </c:pt>
                <c:pt idx="27120">
                  <c:v>0</c:v>
                </c:pt>
                <c:pt idx="27121">
                  <c:v>0</c:v>
                </c:pt>
                <c:pt idx="27122">
                  <c:v>0</c:v>
                </c:pt>
                <c:pt idx="27123">
                  <c:v>0</c:v>
                </c:pt>
                <c:pt idx="27124">
                  <c:v>0</c:v>
                </c:pt>
                <c:pt idx="27125">
                  <c:v>0</c:v>
                </c:pt>
                <c:pt idx="27126">
                  <c:v>0</c:v>
                </c:pt>
                <c:pt idx="27127">
                  <c:v>0</c:v>
                </c:pt>
                <c:pt idx="27128">
                  <c:v>0</c:v>
                </c:pt>
                <c:pt idx="27129">
                  <c:v>0</c:v>
                </c:pt>
                <c:pt idx="27130">
                  <c:v>0</c:v>
                </c:pt>
                <c:pt idx="27131">
                  <c:v>0</c:v>
                </c:pt>
                <c:pt idx="27132">
                  <c:v>0</c:v>
                </c:pt>
                <c:pt idx="27133">
                  <c:v>0</c:v>
                </c:pt>
                <c:pt idx="27134">
                  <c:v>0</c:v>
                </c:pt>
                <c:pt idx="27135">
                  <c:v>0</c:v>
                </c:pt>
                <c:pt idx="27136">
                  <c:v>0</c:v>
                </c:pt>
                <c:pt idx="27137">
                  <c:v>0</c:v>
                </c:pt>
                <c:pt idx="27138">
                  <c:v>0</c:v>
                </c:pt>
                <c:pt idx="27139">
                  <c:v>0</c:v>
                </c:pt>
                <c:pt idx="27140">
                  <c:v>0</c:v>
                </c:pt>
                <c:pt idx="27141">
                  <c:v>0</c:v>
                </c:pt>
                <c:pt idx="27142">
                  <c:v>0</c:v>
                </c:pt>
                <c:pt idx="27143">
                  <c:v>0</c:v>
                </c:pt>
                <c:pt idx="27144">
                  <c:v>0</c:v>
                </c:pt>
                <c:pt idx="27145">
                  <c:v>0</c:v>
                </c:pt>
                <c:pt idx="27146">
                  <c:v>0</c:v>
                </c:pt>
                <c:pt idx="27147">
                  <c:v>0</c:v>
                </c:pt>
                <c:pt idx="27148">
                  <c:v>0</c:v>
                </c:pt>
                <c:pt idx="27149">
                  <c:v>0</c:v>
                </c:pt>
                <c:pt idx="27150">
                  <c:v>0</c:v>
                </c:pt>
                <c:pt idx="27151">
                  <c:v>0</c:v>
                </c:pt>
                <c:pt idx="27152">
                  <c:v>0</c:v>
                </c:pt>
                <c:pt idx="27153">
                  <c:v>0</c:v>
                </c:pt>
                <c:pt idx="27154">
                  <c:v>0</c:v>
                </c:pt>
                <c:pt idx="27155">
                  <c:v>0</c:v>
                </c:pt>
                <c:pt idx="27156">
                  <c:v>0</c:v>
                </c:pt>
                <c:pt idx="27157">
                  <c:v>0</c:v>
                </c:pt>
                <c:pt idx="27158">
                  <c:v>0</c:v>
                </c:pt>
                <c:pt idx="27159">
                  <c:v>0</c:v>
                </c:pt>
                <c:pt idx="27160">
                  <c:v>0</c:v>
                </c:pt>
                <c:pt idx="27161">
                  <c:v>0</c:v>
                </c:pt>
                <c:pt idx="27162">
                  <c:v>0</c:v>
                </c:pt>
                <c:pt idx="27163">
                  <c:v>0</c:v>
                </c:pt>
                <c:pt idx="27164">
                  <c:v>0</c:v>
                </c:pt>
                <c:pt idx="27165">
                  <c:v>0</c:v>
                </c:pt>
                <c:pt idx="27166">
                  <c:v>0</c:v>
                </c:pt>
                <c:pt idx="27167">
                  <c:v>0</c:v>
                </c:pt>
                <c:pt idx="27168">
                  <c:v>0</c:v>
                </c:pt>
                <c:pt idx="27169">
                  <c:v>0</c:v>
                </c:pt>
                <c:pt idx="27170">
                  <c:v>0</c:v>
                </c:pt>
                <c:pt idx="27171">
                  <c:v>0</c:v>
                </c:pt>
                <c:pt idx="27172">
                  <c:v>0</c:v>
                </c:pt>
                <c:pt idx="27173">
                  <c:v>0</c:v>
                </c:pt>
                <c:pt idx="27174">
                  <c:v>0</c:v>
                </c:pt>
                <c:pt idx="27175">
                  <c:v>0</c:v>
                </c:pt>
                <c:pt idx="27176">
                  <c:v>0</c:v>
                </c:pt>
                <c:pt idx="27177">
                  <c:v>0</c:v>
                </c:pt>
                <c:pt idx="27178">
                  <c:v>0</c:v>
                </c:pt>
                <c:pt idx="27179">
                  <c:v>0</c:v>
                </c:pt>
                <c:pt idx="27180">
                  <c:v>0</c:v>
                </c:pt>
                <c:pt idx="27181">
                  <c:v>0</c:v>
                </c:pt>
                <c:pt idx="27182">
                  <c:v>0</c:v>
                </c:pt>
                <c:pt idx="27183">
                  <c:v>0</c:v>
                </c:pt>
                <c:pt idx="27184">
                  <c:v>0</c:v>
                </c:pt>
                <c:pt idx="27185">
                  <c:v>0</c:v>
                </c:pt>
                <c:pt idx="27186">
                  <c:v>0</c:v>
                </c:pt>
                <c:pt idx="27187">
                  <c:v>0</c:v>
                </c:pt>
                <c:pt idx="27188">
                  <c:v>0</c:v>
                </c:pt>
                <c:pt idx="27189">
                  <c:v>0</c:v>
                </c:pt>
                <c:pt idx="27190">
                  <c:v>0</c:v>
                </c:pt>
                <c:pt idx="27191">
                  <c:v>0</c:v>
                </c:pt>
                <c:pt idx="27192">
                  <c:v>0</c:v>
                </c:pt>
                <c:pt idx="27193">
                  <c:v>0</c:v>
                </c:pt>
                <c:pt idx="27194">
                  <c:v>0</c:v>
                </c:pt>
                <c:pt idx="27195">
                  <c:v>0</c:v>
                </c:pt>
                <c:pt idx="27196">
                  <c:v>0</c:v>
                </c:pt>
                <c:pt idx="27197">
                  <c:v>0</c:v>
                </c:pt>
                <c:pt idx="27198">
                  <c:v>0</c:v>
                </c:pt>
                <c:pt idx="27199">
                  <c:v>0</c:v>
                </c:pt>
                <c:pt idx="27200">
                  <c:v>0</c:v>
                </c:pt>
                <c:pt idx="27201">
                  <c:v>0</c:v>
                </c:pt>
                <c:pt idx="27202">
                  <c:v>0</c:v>
                </c:pt>
                <c:pt idx="27203">
                  <c:v>0</c:v>
                </c:pt>
                <c:pt idx="27204">
                  <c:v>0</c:v>
                </c:pt>
                <c:pt idx="27205">
                  <c:v>0</c:v>
                </c:pt>
                <c:pt idx="27206">
                  <c:v>0</c:v>
                </c:pt>
                <c:pt idx="27207">
                  <c:v>0</c:v>
                </c:pt>
                <c:pt idx="27208">
                  <c:v>0</c:v>
                </c:pt>
                <c:pt idx="27209">
                  <c:v>0</c:v>
                </c:pt>
                <c:pt idx="27210">
                  <c:v>0</c:v>
                </c:pt>
                <c:pt idx="27211">
                  <c:v>0</c:v>
                </c:pt>
                <c:pt idx="27212">
                  <c:v>0</c:v>
                </c:pt>
                <c:pt idx="27213">
                  <c:v>0</c:v>
                </c:pt>
                <c:pt idx="27214">
                  <c:v>0</c:v>
                </c:pt>
                <c:pt idx="27215">
                  <c:v>0</c:v>
                </c:pt>
                <c:pt idx="27216">
                  <c:v>0</c:v>
                </c:pt>
                <c:pt idx="27217">
                  <c:v>0</c:v>
                </c:pt>
                <c:pt idx="27218">
                  <c:v>0</c:v>
                </c:pt>
                <c:pt idx="27219">
                  <c:v>0</c:v>
                </c:pt>
                <c:pt idx="27220">
                  <c:v>0</c:v>
                </c:pt>
                <c:pt idx="27221">
                  <c:v>0</c:v>
                </c:pt>
                <c:pt idx="27222">
                  <c:v>0</c:v>
                </c:pt>
                <c:pt idx="27223">
                  <c:v>0</c:v>
                </c:pt>
                <c:pt idx="27224">
                  <c:v>0</c:v>
                </c:pt>
                <c:pt idx="27225">
                  <c:v>0</c:v>
                </c:pt>
                <c:pt idx="27226">
                  <c:v>0</c:v>
                </c:pt>
                <c:pt idx="27227">
                  <c:v>0</c:v>
                </c:pt>
                <c:pt idx="27228">
                  <c:v>0</c:v>
                </c:pt>
                <c:pt idx="27229">
                  <c:v>0</c:v>
                </c:pt>
                <c:pt idx="27230">
                  <c:v>0</c:v>
                </c:pt>
                <c:pt idx="27231">
                  <c:v>0</c:v>
                </c:pt>
                <c:pt idx="27232">
                  <c:v>0</c:v>
                </c:pt>
                <c:pt idx="27233">
                  <c:v>0</c:v>
                </c:pt>
                <c:pt idx="27234">
                  <c:v>0</c:v>
                </c:pt>
                <c:pt idx="27235">
                  <c:v>0</c:v>
                </c:pt>
                <c:pt idx="27236">
                  <c:v>0</c:v>
                </c:pt>
                <c:pt idx="27237">
                  <c:v>0</c:v>
                </c:pt>
                <c:pt idx="27238">
                  <c:v>0</c:v>
                </c:pt>
                <c:pt idx="27239">
                  <c:v>0</c:v>
                </c:pt>
                <c:pt idx="27240">
                  <c:v>0</c:v>
                </c:pt>
                <c:pt idx="27241">
                  <c:v>0</c:v>
                </c:pt>
                <c:pt idx="27242">
                  <c:v>0</c:v>
                </c:pt>
                <c:pt idx="27243">
                  <c:v>0</c:v>
                </c:pt>
                <c:pt idx="27244">
                  <c:v>0</c:v>
                </c:pt>
                <c:pt idx="27245">
                  <c:v>0</c:v>
                </c:pt>
                <c:pt idx="27246">
                  <c:v>0</c:v>
                </c:pt>
                <c:pt idx="27247">
                  <c:v>0</c:v>
                </c:pt>
                <c:pt idx="27248">
                  <c:v>0</c:v>
                </c:pt>
                <c:pt idx="27249">
                  <c:v>0</c:v>
                </c:pt>
                <c:pt idx="27250">
                  <c:v>0</c:v>
                </c:pt>
                <c:pt idx="27251">
                  <c:v>0</c:v>
                </c:pt>
                <c:pt idx="27252">
                  <c:v>0</c:v>
                </c:pt>
                <c:pt idx="27253">
                  <c:v>0</c:v>
                </c:pt>
                <c:pt idx="27254">
                  <c:v>0</c:v>
                </c:pt>
                <c:pt idx="27255">
                  <c:v>0</c:v>
                </c:pt>
                <c:pt idx="27256">
                  <c:v>0</c:v>
                </c:pt>
                <c:pt idx="27257">
                  <c:v>0</c:v>
                </c:pt>
                <c:pt idx="27258">
                  <c:v>0</c:v>
                </c:pt>
                <c:pt idx="27259">
                  <c:v>0</c:v>
                </c:pt>
                <c:pt idx="27260">
                  <c:v>0</c:v>
                </c:pt>
                <c:pt idx="27261">
                  <c:v>0</c:v>
                </c:pt>
                <c:pt idx="27262">
                  <c:v>0</c:v>
                </c:pt>
                <c:pt idx="27263">
                  <c:v>0</c:v>
                </c:pt>
                <c:pt idx="27264">
                  <c:v>0</c:v>
                </c:pt>
                <c:pt idx="27265">
                  <c:v>0</c:v>
                </c:pt>
                <c:pt idx="27266">
                  <c:v>0</c:v>
                </c:pt>
                <c:pt idx="27267">
                  <c:v>0</c:v>
                </c:pt>
                <c:pt idx="27268">
                  <c:v>0</c:v>
                </c:pt>
                <c:pt idx="27269">
                  <c:v>0</c:v>
                </c:pt>
                <c:pt idx="27270">
                  <c:v>0</c:v>
                </c:pt>
                <c:pt idx="27271">
                  <c:v>0</c:v>
                </c:pt>
                <c:pt idx="27272">
                  <c:v>0</c:v>
                </c:pt>
                <c:pt idx="27273">
                  <c:v>0</c:v>
                </c:pt>
                <c:pt idx="27274">
                  <c:v>0</c:v>
                </c:pt>
                <c:pt idx="27275">
                  <c:v>0</c:v>
                </c:pt>
                <c:pt idx="27276">
                  <c:v>0</c:v>
                </c:pt>
                <c:pt idx="27277">
                  <c:v>0</c:v>
                </c:pt>
                <c:pt idx="27278">
                  <c:v>0</c:v>
                </c:pt>
                <c:pt idx="27279">
                  <c:v>0</c:v>
                </c:pt>
                <c:pt idx="27280">
                  <c:v>0</c:v>
                </c:pt>
                <c:pt idx="27281">
                  <c:v>0</c:v>
                </c:pt>
                <c:pt idx="27282">
                  <c:v>0</c:v>
                </c:pt>
                <c:pt idx="27283">
                  <c:v>0</c:v>
                </c:pt>
                <c:pt idx="27284">
                  <c:v>0</c:v>
                </c:pt>
                <c:pt idx="27285">
                  <c:v>0</c:v>
                </c:pt>
                <c:pt idx="27286">
                  <c:v>0</c:v>
                </c:pt>
                <c:pt idx="27287">
                  <c:v>0</c:v>
                </c:pt>
                <c:pt idx="27288">
                  <c:v>0</c:v>
                </c:pt>
                <c:pt idx="27289">
                  <c:v>0</c:v>
                </c:pt>
                <c:pt idx="27290">
                  <c:v>0</c:v>
                </c:pt>
                <c:pt idx="27291">
                  <c:v>0</c:v>
                </c:pt>
                <c:pt idx="27292">
                  <c:v>0</c:v>
                </c:pt>
                <c:pt idx="27293">
                  <c:v>0</c:v>
                </c:pt>
                <c:pt idx="27294">
                  <c:v>0</c:v>
                </c:pt>
                <c:pt idx="27295">
                  <c:v>0</c:v>
                </c:pt>
                <c:pt idx="27296">
                  <c:v>0</c:v>
                </c:pt>
                <c:pt idx="27297">
                  <c:v>0</c:v>
                </c:pt>
                <c:pt idx="27298">
                  <c:v>0</c:v>
                </c:pt>
                <c:pt idx="27299">
                  <c:v>0</c:v>
                </c:pt>
                <c:pt idx="27300">
                  <c:v>0</c:v>
                </c:pt>
                <c:pt idx="27301">
                  <c:v>0</c:v>
                </c:pt>
                <c:pt idx="27302">
                  <c:v>0</c:v>
                </c:pt>
                <c:pt idx="27303">
                  <c:v>0</c:v>
                </c:pt>
                <c:pt idx="27304">
                  <c:v>0</c:v>
                </c:pt>
                <c:pt idx="27305">
                  <c:v>0</c:v>
                </c:pt>
                <c:pt idx="27306">
                  <c:v>0</c:v>
                </c:pt>
                <c:pt idx="27307">
                  <c:v>0</c:v>
                </c:pt>
                <c:pt idx="27308">
                  <c:v>0</c:v>
                </c:pt>
                <c:pt idx="27309">
                  <c:v>0</c:v>
                </c:pt>
                <c:pt idx="27310">
                  <c:v>0</c:v>
                </c:pt>
                <c:pt idx="27311">
                  <c:v>0</c:v>
                </c:pt>
                <c:pt idx="27312">
                  <c:v>0</c:v>
                </c:pt>
                <c:pt idx="27313">
                  <c:v>0</c:v>
                </c:pt>
                <c:pt idx="27314">
                  <c:v>0</c:v>
                </c:pt>
                <c:pt idx="27315">
                  <c:v>0</c:v>
                </c:pt>
                <c:pt idx="27316">
                  <c:v>0</c:v>
                </c:pt>
                <c:pt idx="27317">
                  <c:v>0</c:v>
                </c:pt>
                <c:pt idx="27318">
                  <c:v>0</c:v>
                </c:pt>
                <c:pt idx="27319">
                  <c:v>0</c:v>
                </c:pt>
                <c:pt idx="27320">
                  <c:v>0</c:v>
                </c:pt>
                <c:pt idx="27321">
                  <c:v>0</c:v>
                </c:pt>
                <c:pt idx="27322">
                  <c:v>0</c:v>
                </c:pt>
                <c:pt idx="27323">
                  <c:v>0</c:v>
                </c:pt>
                <c:pt idx="27324">
                  <c:v>0</c:v>
                </c:pt>
                <c:pt idx="27325">
                  <c:v>0</c:v>
                </c:pt>
                <c:pt idx="27326">
                  <c:v>0</c:v>
                </c:pt>
                <c:pt idx="27327">
                  <c:v>0</c:v>
                </c:pt>
                <c:pt idx="27328">
                  <c:v>0</c:v>
                </c:pt>
                <c:pt idx="27329">
                  <c:v>0</c:v>
                </c:pt>
                <c:pt idx="27330">
                  <c:v>0</c:v>
                </c:pt>
                <c:pt idx="27331">
                  <c:v>0</c:v>
                </c:pt>
                <c:pt idx="27332">
                  <c:v>0</c:v>
                </c:pt>
                <c:pt idx="27333">
                  <c:v>0</c:v>
                </c:pt>
                <c:pt idx="27334">
                  <c:v>0</c:v>
                </c:pt>
                <c:pt idx="27335">
                  <c:v>0</c:v>
                </c:pt>
                <c:pt idx="27336">
                  <c:v>0</c:v>
                </c:pt>
                <c:pt idx="27337">
                  <c:v>0</c:v>
                </c:pt>
                <c:pt idx="27338">
                  <c:v>0</c:v>
                </c:pt>
                <c:pt idx="27339">
                  <c:v>0</c:v>
                </c:pt>
                <c:pt idx="27340">
                  <c:v>0</c:v>
                </c:pt>
                <c:pt idx="27341">
                  <c:v>0</c:v>
                </c:pt>
                <c:pt idx="27342">
                  <c:v>0</c:v>
                </c:pt>
                <c:pt idx="27343">
                  <c:v>0</c:v>
                </c:pt>
                <c:pt idx="27344">
                  <c:v>0</c:v>
                </c:pt>
                <c:pt idx="27345">
                  <c:v>0</c:v>
                </c:pt>
                <c:pt idx="27346">
                  <c:v>0</c:v>
                </c:pt>
                <c:pt idx="27347">
                  <c:v>0</c:v>
                </c:pt>
                <c:pt idx="27348">
                  <c:v>0</c:v>
                </c:pt>
                <c:pt idx="27349">
                  <c:v>0</c:v>
                </c:pt>
                <c:pt idx="27350">
                  <c:v>0</c:v>
                </c:pt>
                <c:pt idx="27351">
                  <c:v>0</c:v>
                </c:pt>
                <c:pt idx="27352">
                  <c:v>0</c:v>
                </c:pt>
                <c:pt idx="27353">
                  <c:v>0</c:v>
                </c:pt>
                <c:pt idx="27354">
                  <c:v>0</c:v>
                </c:pt>
                <c:pt idx="27355">
                  <c:v>0</c:v>
                </c:pt>
                <c:pt idx="27356">
                  <c:v>0</c:v>
                </c:pt>
                <c:pt idx="27357">
                  <c:v>0</c:v>
                </c:pt>
                <c:pt idx="27358">
                  <c:v>0</c:v>
                </c:pt>
                <c:pt idx="27359">
                  <c:v>0</c:v>
                </c:pt>
                <c:pt idx="27360">
                  <c:v>0</c:v>
                </c:pt>
                <c:pt idx="27361">
                  <c:v>0</c:v>
                </c:pt>
                <c:pt idx="27362">
                  <c:v>0</c:v>
                </c:pt>
                <c:pt idx="27363">
                  <c:v>0</c:v>
                </c:pt>
                <c:pt idx="27364">
                  <c:v>0</c:v>
                </c:pt>
                <c:pt idx="27365">
                  <c:v>0</c:v>
                </c:pt>
                <c:pt idx="27366">
                  <c:v>0</c:v>
                </c:pt>
                <c:pt idx="27367">
                  <c:v>0</c:v>
                </c:pt>
                <c:pt idx="27368">
                  <c:v>0</c:v>
                </c:pt>
                <c:pt idx="27369">
                  <c:v>0</c:v>
                </c:pt>
                <c:pt idx="27370">
                  <c:v>0</c:v>
                </c:pt>
                <c:pt idx="27371">
                  <c:v>0</c:v>
                </c:pt>
                <c:pt idx="27372">
                  <c:v>0</c:v>
                </c:pt>
                <c:pt idx="27373">
                  <c:v>0</c:v>
                </c:pt>
                <c:pt idx="27374">
                  <c:v>0</c:v>
                </c:pt>
                <c:pt idx="27375">
                  <c:v>0</c:v>
                </c:pt>
                <c:pt idx="27376">
                  <c:v>0</c:v>
                </c:pt>
                <c:pt idx="27377">
                  <c:v>0</c:v>
                </c:pt>
                <c:pt idx="27378">
                  <c:v>0</c:v>
                </c:pt>
                <c:pt idx="27379">
                  <c:v>0</c:v>
                </c:pt>
                <c:pt idx="27380">
                  <c:v>0</c:v>
                </c:pt>
                <c:pt idx="27381">
                  <c:v>0</c:v>
                </c:pt>
                <c:pt idx="27382">
                  <c:v>0</c:v>
                </c:pt>
                <c:pt idx="27383">
                  <c:v>0</c:v>
                </c:pt>
                <c:pt idx="27384">
                  <c:v>0</c:v>
                </c:pt>
                <c:pt idx="27385">
                  <c:v>0</c:v>
                </c:pt>
                <c:pt idx="27386">
                  <c:v>0</c:v>
                </c:pt>
                <c:pt idx="27387">
                  <c:v>0</c:v>
                </c:pt>
                <c:pt idx="27388">
                  <c:v>0</c:v>
                </c:pt>
                <c:pt idx="27389">
                  <c:v>0</c:v>
                </c:pt>
                <c:pt idx="27390">
                  <c:v>0</c:v>
                </c:pt>
                <c:pt idx="27391">
                  <c:v>0</c:v>
                </c:pt>
                <c:pt idx="27392">
                  <c:v>0</c:v>
                </c:pt>
                <c:pt idx="27393">
                  <c:v>0</c:v>
                </c:pt>
                <c:pt idx="27394">
                  <c:v>0</c:v>
                </c:pt>
                <c:pt idx="27395">
                  <c:v>0</c:v>
                </c:pt>
                <c:pt idx="27396">
                  <c:v>0</c:v>
                </c:pt>
                <c:pt idx="27397">
                  <c:v>0</c:v>
                </c:pt>
                <c:pt idx="27398">
                  <c:v>0</c:v>
                </c:pt>
                <c:pt idx="27399">
                  <c:v>0</c:v>
                </c:pt>
                <c:pt idx="27400">
                  <c:v>0</c:v>
                </c:pt>
                <c:pt idx="27401">
                  <c:v>0</c:v>
                </c:pt>
                <c:pt idx="27402">
                  <c:v>0</c:v>
                </c:pt>
                <c:pt idx="27403">
                  <c:v>0</c:v>
                </c:pt>
                <c:pt idx="27404">
                  <c:v>0</c:v>
                </c:pt>
                <c:pt idx="27405">
                  <c:v>0</c:v>
                </c:pt>
                <c:pt idx="27406">
                  <c:v>0</c:v>
                </c:pt>
                <c:pt idx="27407">
                  <c:v>0</c:v>
                </c:pt>
                <c:pt idx="27408">
                  <c:v>0</c:v>
                </c:pt>
                <c:pt idx="27409">
                  <c:v>0</c:v>
                </c:pt>
                <c:pt idx="27410">
                  <c:v>0</c:v>
                </c:pt>
                <c:pt idx="27411">
                  <c:v>0</c:v>
                </c:pt>
                <c:pt idx="27412">
                  <c:v>0</c:v>
                </c:pt>
                <c:pt idx="27413">
                  <c:v>0</c:v>
                </c:pt>
                <c:pt idx="27414">
                  <c:v>0</c:v>
                </c:pt>
                <c:pt idx="27415">
                  <c:v>0</c:v>
                </c:pt>
                <c:pt idx="27416">
                  <c:v>0</c:v>
                </c:pt>
                <c:pt idx="27417">
                  <c:v>0</c:v>
                </c:pt>
                <c:pt idx="27418">
                  <c:v>0</c:v>
                </c:pt>
                <c:pt idx="27419">
                  <c:v>0</c:v>
                </c:pt>
                <c:pt idx="27420">
                  <c:v>0</c:v>
                </c:pt>
                <c:pt idx="27421">
                  <c:v>0</c:v>
                </c:pt>
                <c:pt idx="27422">
                  <c:v>0</c:v>
                </c:pt>
                <c:pt idx="27423">
                  <c:v>0</c:v>
                </c:pt>
                <c:pt idx="27424">
                  <c:v>0</c:v>
                </c:pt>
                <c:pt idx="27425">
                  <c:v>0</c:v>
                </c:pt>
                <c:pt idx="27426">
                  <c:v>0</c:v>
                </c:pt>
                <c:pt idx="27427">
                  <c:v>0</c:v>
                </c:pt>
                <c:pt idx="27428">
                  <c:v>0</c:v>
                </c:pt>
                <c:pt idx="27429">
                  <c:v>0</c:v>
                </c:pt>
                <c:pt idx="27430">
                  <c:v>0</c:v>
                </c:pt>
                <c:pt idx="27431">
                  <c:v>0</c:v>
                </c:pt>
                <c:pt idx="27432">
                  <c:v>0</c:v>
                </c:pt>
                <c:pt idx="27433">
                  <c:v>0</c:v>
                </c:pt>
                <c:pt idx="27434">
                  <c:v>0</c:v>
                </c:pt>
                <c:pt idx="27435">
                  <c:v>0</c:v>
                </c:pt>
                <c:pt idx="27436">
                  <c:v>0</c:v>
                </c:pt>
                <c:pt idx="27437">
                  <c:v>0</c:v>
                </c:pt>
                <c:pt idx="27438">
                  <c:v>0</c:v>
                </c:pt>
                <c:pt idx="27439">
                  <c:v>0</c:v>
                </c:pt>
                <c:pt idx="27440">
                  <c:v>0</c:v>
                </c:pt>
                <c:pt idx="27441">
                  <c:v>0</c:v>
                </c:pt>
                <c:pt idx="27442">
                  <c:v>0</c:v>
                </c:pt>
                <c:pt idx="27443">
                  <c:v>0</c:v>
                </c:pt>
                <c:pt idx="27444">
                  <c:v>0</c:v>
                </c:pt>
                <c:pt idx="27445">
                  <c:v>0</c:v>
                </c:pt>
                <c:pt idx="27446">
                  <c:v>0</c:v>
                </c:pt>
                <c:pt idx="27447">
                  <c:v>0</c:v>
                </c:pt>
                <c:pt idx="27448">
                  <c:v>0</c:v>
                </c:pt>
                <c:pt idx="27449">
                  <c:v>0</c:v>
                </c:pt>
                <c:pt idx="27450">
                  <c:v>0</c:v>
                </c:pt>
                <c:pt idx="27451">
                  <c:v>0</c:v>
                </c:pt>
                <c:pt idx="27452">
                  <c:v>0</c:v>
                </c:pt>
                <c:pt idx="27453">
                  <c:v>0</c:v>
                </c:pt>
                <c:pt idx="27454">
                  <c:v>0</c:v>
                </c:pt>
                <c:pt idx="27455">
                  <c:v>0</c:v>
                </c:pt>
                <c:pt idx="27456">
                  <c:v>0</c:v>
                </c:pt>
                <c:pt idx="27457">
                  <c:v>0</c:v>
                </c:pt>
                <c:pt idx="27458">
                  <c:v>0</c:v>
                </c:pt>
                <c:pt idx="27459">
                  <c:v>0</c:v>
                </c:pt>
                <c:pt idx="27460">
                  <c:v>0</c:v>
                </c:pt>
                <c:pt idx="27461">
                  <c:v>0</c:v>
                </c:pt>
                <c:pt idx="27462">
                  <c:v>0</c:v>
                </c:pt>
                <c:pt idx="27463">
                  <c:v>0</c:v>
                </c:pt>
                <c:pt idx="27464">
                  <c:v>0</c:v>
                </c:pt>
                <c:pt idx="27465">
                  <c:v>0</c:v>
                </c:pt>
                <c:pt idx="27466">
                  <c:v>0</c:v>
                </c:pt>
                <c:pt idx="27467">
                  <c:v>0</c:v>
                </c:pt>
                <c:pt idx="27468">
                  <c:v>0</c:v>
                </c:pt>
                <c:pt idx="27469">
                  <c:v>0</c:v>
                </c:pt>
                <c:pt idx="27470">
                  <c:v>0</c:v>
                </c:pt>
                <c:pt idx="27471">
                  <c:v>0</c:v>
                </c:pt>
                <c:pt idx="27472">
                  <c:v>0</c:v>
                </c:pt>
                <c:pt idx="27473">
                  <c:v>0</c:v>
                </c:pt>
                <c:pt idx="27474">
                  <c:v>0</c:v>
                </c:pt>
                <c:pt idx="27475">
                  <c:v>0</c:v>
                </c:pt>
                <c:pt idx="27476">
                  <c:v>0</c:v>
                </c:pt>
                <c:pt idx="27477">
                  <c:v>0</c:v>
                </c:pt>
                <c:pt idx="27478">
                  <c:v>0</c:v>
                </c:pt>
                <c:pt idx="27479">
                  <c:v>0</c:v>
                </c:pt>
                <c:pt idx="27480">
                  <c:v>0</c:v>
                </c:pt>
                <c:pt idx="27481">
                  <c:v>0</c:v>
                </c:pt>
                <c:pt idx="27482">
                  <c:v>0</c:v>
                </c:pt>
                <c:pt idx="27483">
                  <c:v>0</c:v>
                </c:pt>
                <c:pt idx="27484">
                  <c:v>0</c:v>
                </c:pt>
                <c:pt idx="27485">
                  <c:v>0</c:v>
                </c:pt>
                <c:pt idx="27486">
                  <c:v>0</c:v>
                </c:pt>
                <c:pt idx="27487">
                  <c:v>0</c:v>
                </c:pt>
                <c:pt idx="27488">
                  <c:v>0</c:v>
                </c:pt>
                <c:pt idx="27489">
                  <c:v>0</c:v>
                </c:pt>
                <c:pt idx="27490">
                  <c:v>0</c:v>
                </c:pt>
                <c:pt idx="27491">
                  <c:v>0</c:v>
                </c:pt>
                <c:pt idx="27492">
                  <c:v>0</c:v>
                </c:pt>
                <c:pt idx="27493">
                  <c:v>0</c:v>
                </c:pt>
                <c:pt idx="27494">
                  <c:v>0</c:v>
                </c:pt>
                <c:pt idx="27495">
                  <c:v>0</c:v>
                </c:pt>
                <c:pt idx="27496">
                  <c:v>0</c:v>
                </c:pt>
                <c:pt idx="27497">
                  <c:v>0</c:v>
                </c:pt>
                <c:pt idx="27498">
                  <c:v>0</c:v>
                </c:pt>
                <c:pt idx="27499">
                  <c:v>0</c:v>
                </c:pt>
                <c:pt idx="27500">
                  <c:v>0</c:v>
                </c:pt>
                <c:pt idx="27501">
                  <c:v>0</c:v>
                </c:pt>
                <c:pt idx="27502">
                  <c:v>0</c:v>
                </c:pt>
                <c:pt idx="27503">
                  <c:v>0</c:v>
                </c:pt>
                <c:pt idx="27504">
                  <c:v>0</c:v>
                </c:pt>
                <c:pt idx="27505">
                  <c:v>0</c:v>
                </c:pt>
                <c:pt idx="27506">
                  <c:v>0</c:v>
                </c:pt>
                <c:pt idx="27507">
                  <c:v>0</c:v>
                </c:pt>
                <c:pt idx="27508">
                  <c:v>0</c:v>
                </c:pt>
                <c:pt idx="27509">
                  <c:v>0</c:v>
                </c:pt>
                <c:pt idx="27510">
                  <c:v>0</c:v>
                </c:pt>
                <c:pt idx="27511">
                  <c:v>0</c:v>
                </c:pt>
                <c:pt idx="27512">
                  <c:v>0</c:v>
                </c:pt>
                <c:pt idx="27513">
                  <c:v>0</c:v>
                </c:pt>
                <c:pt idx="27514">
                  <c:v>0</c:v>
                </c:pt>
                <c:pt idx="27515">
                  <c:v>0</c:v>
                </c:pt>
                <c:pt idx="27516">
                  <c:v>0</c:v>
                </c:pt>
                <c:pt idx="27517">
                  <c:v>0</c:v>
                </c:pt>
                <c:pt idx="27518">
                  <c:v>0</c:v>
                </c:pt>
                <c:pt idx="27519">
                  <c:v>0</c:v>
                </c:pt>
                <c:pt idx="27520">
                  <c:v>0</c:v>
                </c:pt>
                <c:pt idx="27521">
                  <c:v>0</c:v>
                </c:pt>
                <c:pt idx="27522">
                  <c:v>0</c:v>
                </c:pt>
                <c:pt idx="27523">
                  <c:v>0</c:v>
                </c:pt>
                <c:pt idx="27524">
                  <c:v>0</c:v>
                </c:pt>
                <c:pt idx="27525">
                  <c:v>0</c:v>
                </c:pt>
                <c:pt idx="27526">
                  <c:v>0</c:v>
                </c:pt>
                <c:pt idx="27527">
                  <c:v>0</c:v>
                </c:pt>
                <c:pt idx="27528">
                  <c:v>0</c:v>
                </c:pt>
                <c:pt idx="27529">
                  <c:v>0</c:v>
                </c:pt>
                <c:pt idx="27530">
                  <c:v>0</c:v>
                </c:pt>
                <c:pt idx="27531">
                  <c:v>0</c:v>
                </c:pt>
                <c:pt idx="27532">
                  <c:v>0</c:v>
                </c:pt>
                <c:pt idx="27533">
                  <c:v>0</c:v>
                </c:pt>
                <c:pt idx="27534">
                  <c:v>0</c:v>
                </c:pt>
                <c:pt idx="27535">
                  <c:v>0</c:v>
                </c:pt>
                <c:pt idx="27536">
                  <c:v>0</c:v>
                </c:pt>
                <c:pt idx="27537">
                  <c:v>0</c:v>
                </c:pt>
                <c:pt idx="27538">
                  <c:v>0</c:v>
                </c:pt>
                <c:pt idx="27539">
                  <c:v>0</c:v>
                </c:pt>
                <c:pt idx="27540">
                  <c:v>0</c:v>
                </c:pt>
                <c:pt idx="27541">
                  <c:v>0</c:v>
                </c:pt>
                <c:pt idx="27542">
                  <c:v>0</c:v>
                </c:pt>
                <c:pt idx="27543">
                  <c:v>0</c:v>
                </c:pt>
                <c:pt idx="27544">
                  <c:v>0</c:v>
                </c:pt>
                <c:pt idx="27545">
                  <c:v>0</c:v>
                </c:pt>
                <c:pt idx="27546">
                  <c:v>0</c:v>
                </c:pt>
                <c:pt idx="27547">
                  <c:v>0</c:v>
                </c:pt>
                <c:pt idx="27548">
                  <c:v>0</c:v>
                </c:pt>
                <c:pt idx="27549">
                  <c:v>0</c:v>
                </c:pt>
                <c:pt idx="27550">
                  <c:v>0</c:v>
                </c:pt>
                <c:pt idx="27551">
                  <c:v>0</c:v>
                </c:pt>
                <c:pt idx="27552">
                  <c:v>0</c:v>
                </c:pt>
                <c:pt idx="27553">
                  <c:v>0</c:v>
                </c:pt>
                <c:pt idx="27554">
                  <c:v>0</c:v>
                </c:pt>
                <c:pt idx="27555">
                  <c:v>0</c:v>
                </c:pt>
                <c:pt idx="27556">
                  <c:v>0</c:v>
                </c:pt>
                <c:pt idx="27557">
                  <c:v>0</c:v>
                </c:pt>
                <c:pt idx="27558">
                  <c:v>0</c:v>
                </c:pt>
                <c:pt idx="27559">
                  <c:v>0</c:v>
                </c:pt>
                <c:pt idx="27560">
                  <c:v>0</c:v>
                </c:pt>
                <c:pt idx="27561">
                  <c:v>0</c:v>
                </c:pt>
                <c:pt idx="27562">
                  <c:v>0</c:v>
                </c:pt>
                <c:pt idx="27563">
                  <c:v>0</c:v>
                </c:pt>
                <c:pt idx="27564">
                  <c:v>0</c:v>
                </c:pt>
                <c:pt idx="27565">
                  <c:v>0</c:v>
                </c:pt>
                <c:pt idx="27566">
                  <c:v>0</c:v>
                </c:pt>
                <c:pt idx="27567">
                  <c:v>0</c:v>
                </c:pt>
                <c:pt idx="27568">
                  <c:v>0</c:v>
                </c:pt>
                <c:pt idx="27569">
                  <c:v>0</c:v>
                </c:pt>
                <c:pt idx="27570">
                  <c:v>0</c:v>
                </c:pt>
                <c:pt idx="27571">
                  <c:v>0</c:v>
                </c:pt>
                <c:pt idx="27572">
                  <c:v>0</c:v>
                </c:pt>
                <c:pt idx="27573">
                  <c:v>0</c:v>
                </c:pt>
                <c:pt idx="27574">
                  <c:v>0</c:v>
                </c:pt>
                <c:pt idx="27575">
                  <c:v>0</c:v>
                </c:pt>
                <c:pt idx="27576">
                  <c:v>0</c:v>
                </c:pt>
                <c:pt idx="27577">
                  <c:v>0</c:v>
                </c:pt>
                <c:pt idx="27578">
                  <c:v>0</c:v>
                </c:pt>
                <c:pt idx="27579">
                  <c:v>0</c:v>
                </c:pt>
                <c:pt idx="27580">
                  <c:v>0</c:v>
                </c:pt>
                <c:pt idx="27581">
                  <c:v>0</c:v>
                </c:pt>
                <c:pt idx="27582">
                  <c:v>0</c:v>
                </c:pt>
                <c:pt idx="27583">
                  <c:v>0</c:v>
                </c:pt>
                <c:pt idx="27584">
                  <c:v>0</c:v>
                </c:pt>
                <c:pt idx="27585">
                  <c:v>0</c:v>
                </c:pt>
                <c:pt idx="27586">
                  <c:v>0</c:v>
                </c:pt>
                <c:pt idx="27587">
                  <c:v>0</c:v>
                </c:pt>
                <c:pt idx="27588">
                  <c:v>0</c:v>
                </c:pt>
                <c:pt idx="27589">
                  <c:v>0</c:v>
                </c:pt>
                <c:pt idx="27590">
                  <c:v>0</c:v>
                </c:pt>
                <c:pt idx="27591">
                  <c:v>0</c:v>
                </c:pt>
                <c:pt idx="27592">
                  <c:v>0</c:v>
                </c:pt>
                <c:pt idx="27593">
                  <c:v>0</c:v>
                </c:pt>
                <c:pt idx="27594">
                  <c:v>0</c:v>
                </c:pt>
                <c:pt idx="27595">
                  <c:v>0</c:v>
                </c:pt>
                <c:pt idx="27596">
                  <c:v>0</c:v>
                </c:pt>
                <c:pt idx="27597">
                  <c:v>0</c:v>
                </c:pt>
                <c:pt idx="27598">
                  <c:v>0</c:v>
                </c:pt>
                <c:pt idx="27599">
                  <c:v>0</c:v>
                </c:pt>
                <c:pt idx="27600">
                  <c:v>0</c:v>
                </c:pt>
                <c:pt idx="27601">
                  <c:v>0</c:v>
                </c:pt>
                <c:pt idx="27602">
                  <c:v>0</c:v>
                </c:pt>
                <c:pt idx="27603">
                  <c:v>0</c:v>
                </c:pt>
                <c:pt idx="27604">
                  <c:v>0</c:v>
                </c:pt>
                <c:pt idx="27605">
                  <c:v>0</c:v>
                </c:pt>
                <c:pt idx="27606">
                  <c:v>0</c:v>
                </c:pt>
                <c:pt idx="27607">
                  <c:v>0</c:v>
                </c:pt>
                <c:pt idx="27608">
                  <c:v>0</c:v>
                </c:pt>
                <c:pt idx="27609">
                  <c:v>0</c:v>
                </c:pt>
                <c:pt idx="27610">
                  <c:v>0</c:v>
                </c:pt>
                <c:pt idx="27611">
                  <c:v>0</c:v>
                </c:pt>
                <c:pt idx="27612">
                  <c:v>0</c:v>
                </c:pt>
                <c:pt idx="27613">
                  <c:v>0</c:v>
                </c:pt>
                <c:pt idx="27614">
                  <c:v>0</c:v>
                </c:pt>
                <c:pt idx="27615">
                  <c:v>0</c:v>
                </c:pt>
                <c:pt idx="27616">
                  <c:v>0</c:v>
                </c:pt>
                <c:pt idx="27617">
                  <c:v>0</c:v>
                </c:pt>
                <c:pt idx="27618">
                  <c:v>0</c:v>
                </c:pt>
                <c:pt idx="27619">
                  <c:v>0</c:v>
                </c:pt>
                <c:pt idx="27620">
                  <c:v>0</c:v>
                </c:pt>
                <c:pt idx="27621">
                  <c:v>0</c:v>
                </c:pt>
                <c:pt idx="27622">
                  <c:v>0</c:v>
                </c:pt>
                <c:pt idx="27623">
                  <c:v>0</c:v>
                </c:pt>
                <c:pt idx="27624">
                  <c:v>0</c:v>
                </c:pt>
                <c:pt idx="27625">
                  <c:v>0</c:v>
                </c:pt>
                <c:pt idx="27626">
                  <c:v>0</c:v>
                </c:pt>
                <c:pt idx="27627">
                  <c:v>0</c:v>
                </c:pt>
                <c:pt idx="27628">
                  <c:v>0</c:v>
                </c:pt>
                <c:pt idx="27629">
                  <c:v>0</c:v>
                </c:pt>
                <c:pt idx="27630">
                  <c:v>0</c:v>
                </c:pt>
                <c:pt idx="27631">
                  <c:v>0</c:v>
                </c:pt>
                <c:pt idx="27632">
                  <c:v>0</c:v>
                </c:pt>
                <c:pt idx="27633">
                  <c:v>0</c:v>
                </c:pt>
                <c:pt idx="27634">
                  <c:v>0</c:v>
                </c:pt>
                <c:pt idx="27635">
                  <c:v>0</c:v>
                </c:pt>
                <c:pt idx="27636">
                  <c:v>0</c:v>
                </c:pt>
                <c:pt idx="27637">
                  <c:v>0</c:v>
                </c:pt>
                <c:pt idx="27638">
                  <c:v>0</c:v>
                </c:pt>
                <c:pt idx="27639">
                  <c:v>0</c:v>
                </c:pt>
                <c:pt idx="27640">
                  <c:v>0</c:v>
                </c:pt>
                <c:pt idx="27641">
                  <c:v>0</c:v>
                </c:pt>
                <c:pt idx="27642">
                  <c:v>0</c:v>
                </c:pt>
                <c:pt idx="27643">
                  <c:v>0</c:v>
                </c:pt>
                <c:pt idx="27644">
                  <c:v>0</c:v>
                </c:pt>
                <c:pt idx="27645">
                  <c:v>0</c:v>
                </c:pt>
                <c:pt idx="27646">
                  <c:v>0</c:v>
                </c:pt>
                <c:pt idx="27647">
                  <c:v>0</c:v>
                </c:pt>
                <c:pt idx="27648">
                  <c:v>0</c:v>
                </c:pt>
                <c:pt idx="27649">
                  <c:v>0</c:v>
                </c:pt>
                <c:pt idx="27650">
                  <c:v>0</c:v>
                </c:pt>
                <c:pt idx="27651">
                  <c:v>0</c:v>
                </c:pt>
                <c:pt idx="27652">
                  <c:v>0</c:v>
                </c:pt>
                <c:pt idx="27653">
                  <c:v>0</c:v>
                </c:pt>
                <c:pt idx="27654">
                  <c:v>0</c:v>
                </c:pt>
                <c:pt idx="27655">
                  <c:v>0</c:v>
                </c:pt>
                <c:pt idx="27656">
                  <c:v>0</c:v>
                </c:pt>
                <c:pt idx="27657">
                  <c:v>0</c:v>
                </c:pt>
                <c:pt idx="27658">
                  <c:v>0</c:v>
                </c:pt>
                <c:pt idx="27659">
                  <c:v>0</c:v>
                </c:pt>
                <c:pt idx="27660">
                  <c:v>0</c:v>
                </c:pt>
                <c:pt idx="27661">
                  <c:v>0</c:v>
                </c:pt>
                <c:pt idx="27662">
                  <c:v>0</c:v>
                </c:pt>
                <c:pt idx="27663">
                  <c:v>0</c:v>
                </c:pt>
                <c:pt idx="27664">
                  <c:v>0</c:v>
                </c:pt>
                <c:pt idx="27665">
                  <c:v>0</c:v>
                </c:pt>
                <c:pt idx="27666">
                  <c:v>0</c:v>
                </c:pt>
                <c:pt idx="27667">
                  <c:v>0</c:v>
                </c:pt>
                <c:pt idx="27668">
                  <c:v>0</c:v>
                </c:pt>
                <c:pt idx="27669">
                  <c:v>0</c:v>
                </c:pt>
                <c:pt idx="27670">
                  <c:v>0</c:v>
                </c:pt>
                <c:pt idx="27671">
                  <c:v>0</c:v>
                </c:pt>
                <c:pt idx="27672">
                  <c:v>0</c:v>
                </c:pt>
                <c:pt idx="27673">
                  <c:v>0</c:v>
                </c:pt>
                <c:pt idx="27674">
                  <c:v>0</c:v>
                </c:pt>
                <c:pt idx="27675">
                  <c:v>0</c:v>
                </c:pt>
                <c:pt idx="27676">
                  <c:v>0</c:v>
                </c:pt>
                <c:pt idx="27677">
                  <c:v>0</c:v>
                </c:pt>
                <c:pt idx="27678">
                  <c:v>0</c:v>
                </c:pt>
                <c:pt idx="27679">
                  <c:v>0</c:v>
                </c:pt>
                <c:pt idx="27680">
                  <c:v>0</c:v>
                </c:pt>
                <c:pt idx="27681">
                  <c:v>0</c:v>
                </c:pt>
                <c:pt idx="27682">
                  <c:v>0</c:v>
                </c:pt>
                <c:pt idx="27683">
                  <c:v>0</c:v>
                </c:pt>
                <c:pt idx="27684">
                  <c:v>0</c:v>
                </c:pt>
                <c:pt idx="27685">
                  <c:v>0</c:v>
                </c:pt>
                <c:pt idx="27686">
                  <c:v>0</c:v>
                </c:pt>
                <c:pt idx="27687">
                  <c:v>0</c:v>
                </c:pt>
                <c:pt idx="27688">
                  <c:v>0</c:v>
                </c:pt>
                <c:pt idx="27689">
                  <c:v>0</c:v>
                </c:pt>
                <c:pt idx="27690">
                  <c:v>0</c:v>
                </c:pt>
                <c:pt idx="27691">
                  <c:v>0</c:v>
                </c:pt>
                <c:pt idx="27692">
                  <c:v>0</c:v>
                </c:pt>
                <c:pt idx="27693">
                  <c:v>0</c:v>
                </c:pt>
                <c:pt idx="27694">
                  <c:v>0</c:v>
                </c:pt>
                <c:pt idx="27695">
                  <c:v>0</c:v>
                </c:pt>
                <c:pt idx="27696">
                  <c:v>0</c:v>
                </c:pt>
                <c:pt idx="27697">
                  <c:v>0</c:v>
                </c:pt>
                <c:pt idx="27698">
                  <c:v>0</c:v>
                </c:pt>
                <c:pt idx="27699">
                  <c:v>0</c:v>
                </c:pt>
                <c:pt idx="27700">
                  <c:v>0</c:v>
                </c:pt>
                <c:pt idx="27701">
                  <c:v>0</c:v>
                </c:pt>
                <c:pt idx="27702">
                  <c:v>0</c:v>
                </c:pt>
                <c:pt idx="27703">
                  <c:v>0</c:v>
                </c:pt>
                <c:pt idx="27704">
                  <c:v>0</c:v>
                </c:pt>
                <c:pt idx="27705">
                  <c:v>0</c:v>
                </c:pt>
                <c:pt idx="27706">
                  <c:v>0</c:v>
                </c:pt>
                <c:pt idx="27707">
                  <c:v>0</c:v>
                </c:pt>
                <c:pt idx="27708">
                  <c:v>0</c:v>
                </c:pt>
                <c:pt idx="27709">
                  <c:v>0</c:v>
                </c:pt>
                <c:pt idx="27710">
                  <c:v>0</c:v>
                </c:pt>
                <c:pt idx="27711">
                  <c:v>0</c:v>
                </c:pt>
                <c:pt idx="27712">
                  <c:v>0</c:v>
                </c:pt>
                <c:pt idx="27713">
                  <c:v>0</c:v>
                </c:pt>
                <c:pt idx="27714">
                  <c:v>0</c:v>
                </c:pt>
                <c:pt idx="27715">
                  <c:v>0</c:v>
                </c:pt>
                <c:pt idx="27716">
                  <c:v>0</c:v>
                </c:pt>
                <c:pt idx="27717">
                  <c:v>0</c:v>
                </c:pt>
                <c:pt idx="27718">
                  <c:v>0</c:v>
                </c:pt>
                <c:pt idx="27719">
                  <c:v>0</c:v>
                </c:pt>
                <c:pt idx="27720">
                  <c:v>0</c:v>
                </c:pt>
                <c:pt idx="27721">
                  <c:v>0</c:v>
                </c:pt>
                <c:pt idx="27722">
                  <c:v>0</c:v>
                </c:pt>
                <c:pt idx="27723">
                  <c:v>0</c:v>
                </c:pt>
                <c:pt idx="27724">
                  <c:v>0</c:v>
                </c:pt>
                <c:pt idx="27725">
                  <c:v>0</c:v>
                </c:pt>
                <c:pt idx="27726">
                  <c:v>0</c:v>
                </c:pt>
                <c:pt idx="27727">
                  <c:v>0</c:v>
                </c:pt>
                <c:pt idx="27728">
                  <c:v>0</c:v>
                </c:pt>
                <c:pt idx="27729">
                  <c:v>0</c:v>
                </c:pt>
                <c:pt idx="27730">
                  <c:v>0</c:v>
                </c:pt>
                <c:pt idx="27731">
                  <c:v>0</c:v>
                </c:pt>
                <c:pt idx="27732">
                  <c:v>0</c:v>
                </c:pt>
                <c:pt idx="27733">
                  <c:v>0</c:v>
                </c:pt>
                <c:pt idx="27734">
                  <c:v>0</c:v>
                </c:pt>
                <c:pt idx="27735">
                  <c:v>0</c:v>
                </c:pt>
                <c:pt idx="27736">
                  <c:v>0</c:v>
                </c:pt>
                <c:pt idx="27737">
                  <c:v>0</c:v>
                </c:pt>
                <c:pt idx="27738">
                  <c:v>0</c:v>
                </c:pt>
                <c:pt idx="27739">
                  <c:v>0</c:v>
                </c:pt>
                <c:pt idx="27740">
                  <c:v>0</c:v>
                </c:pt>
                <c:pt idx="27741">
                  <c:v>0</c:v>
                </c:pt>
                <c:pt idx="27742">
                  <c:v>0</c:v>
                </c:pt>
                <c:pt idx="27743">
                  <c:v>0</c:v>
                </c:pt>
                <c:pt idx="27744">
                  <c:v>0</c:v>
                </c:pt>
                <c:pt idx="27745">
                  <c:v>0</c:v>
                </c:pt>
                <c:pt idx="27746">
                  <c:v>0</c:v>
                </c:pt>
                <c:pt idx="27747">
                  <c:v>0</c:v>
                </c:pt>
                <c:pt idx="27748">
                  <c:v>0</c:v>
                </c:pt>
                <c:pt idx="27749">
                  <c:v>0</c:v>
                </c:pt>
                <c:pt idx="27750">
                  <c:v>0</c:v>
                </c:pt>
                <c:pt idx="27751">
                  <c:v>0</c:v>
                </c:pt>
                <c:pt idx="27752">
                  <c:v>0</c:v>
                </c:pt>
                <c:pt idx="27753">
                  <c:v>0</c:v>
                </c:pt>
                <c:pt idx="27754">
                  <c:v>0</c:v>
                </c:pt>
                <c:pt idx="27755">
                  <c:v>0</c:v>
                </c:pt>
                <c:pt idx="27756">
                  <c:v>0</c:v>
                </c:pt>
                <c:pt idx="27757">
                  <c:v>0</c:v>
                </c:pt>
                <c:pt idx="27758">
                  <c:v>0</c:v>
                </c:pt>
                <c:pt idx="27759">
                  <c:v>0</c:v>
                </c:pt>
                <c:pt idx="27760">
                  <c:v>0</c:v>
                </c:pt>
                <c:pt idx="27761">
                  <c:v>0</c:v>
                </c:pt>
                <c:pt idx="27762">
                  <c:v>0</c:v>
                </c:pt>
                <c:pt idx="27763">
                  <c:v>0</c:v>
                </c:pt>
                <c:pt idx="27764">
                  <c:v>0</c:v>
                </c:pt>
                <c:pt idx="27765">
                  <c:v>0</c:v>
                </c:pt>
                <c:pt idx="27766">
                  <c:v>0</c:v>
                </c:pt>
                <c:pt idx="27767">
                  <c:v>0</c:v>
                </c:pt>
                <c:pt idx="27768">
                  <c:v>0</c:v>
                </c:pt>
                <c:pt idx="27769">
                  <c:v>0</c:v>
                </c:pt>
                <c:pt idx="27770">
                  <c:v>0</c:v>
                </c:pt>
                <c:pt idx="27771">
                  <c:v>0</c:v>
                </c:pt>
                <c:pt idx="27772">
                  <c:v>0</c:v>
                </c:pt>
                <c:pt idx="27773">
                  <c:v>0</c:v>
                </c:pt>
                <c:pt idx="27774">
                  <c:v>0</c:v>
                </c:pt>
                <c:pt idx="27775">
                  <c:v>0</c:v>
                </c:pt>
                <c:pt idx="27776">
                  <c:v>0</c:v>
                </c:pt>
                <c:pt idx="27777">
                  <c:v>0</c:v>
                </c:pt>
                <c:pt idx="27778">
                  <c:v>0</c:v>
                </c:pt>
                <c:pt idx="27779">
                  <c:v>0</c:v>
                </c:pt>
                <c:pt idx="27780">
                  <c:v>0</c:v>
                </c:pt>
                <c:pt idx="27781">
                  <c:v>0</c:v>
                </c:pt>
                <c:pt idx="27782">
                  <c:v>0</c:v>
                </c:pt>
                <c:pt idx="27783">
                  <c:v>0</c:v>
                </c:pt>
                <c:pt idx="27784">
                  <c:v>0</c:v>
                </c:pt>
                <c:pt idx="27785">
                  <c:v>0</c:v>
                </c:pt>
                <c:pt idx="27786">
                  <c:v>0</c:v>
                </c:pt>
                <c:pt idx="27787">
                  <c:v>0</c:v>
                </c:pt>
                <c:pt idx="27788">
                  <c:v>0</c:v>
                </c:pt>
                <c:pt idx="27789">
                  <c:v>0</c:v>
                </c:pt>
                <c:pt idx="27790">
                  <c:v>0</c:v>
                </c:pt>
                <c:pt idx="27791">
                  <c:v>0</c:v>
                </c:pt>
                <c:pt idx="27792">
                  <c:v>0</c:v>
                </c:pt>
                <c:pt idx="27793">
                  <c:v>0</c:v>
                </c:pt>
                <c:pt idx="27794">
                  <c:v>0</c:v>
                </c:pt>
                <c:pt idx="27795">
                  <c:v>0</c:v>
                </c:pt>
                <c:pt idx="27796">
                  <c:v>0</c:v>
                </c:pt>
                <c:pt idx="27797">
                  <c:v>0</c:v>
                </c:pt>
                <c:pt idx="27798">
                  <c:v>0</c:v>
                </c:pt>
                <c:pt idx="27799">
                  <c:v>0</c:v>
                </c:pt>
                <c:pt idx="27800">
                  <c:v>0</c:v>
                </c:pt>
                <c:pt idx="27801">
                  <c:v>0</c:v>
                </c:pt>
                <c:pt idx="27802">
                  <c:v>0</c:v>
                </c:pt>
                <c:pt idx="27803">
                  <c:v>0</c:v>
                </c:pt>
                <c:pt idx="27804">
                  <c:v>0</c:v>
                </c:pt>
                <c:pt idx="27805">
                  <c:v>0</c:v>
                </c:pt>
                <c:pt idx="27806">
                  <c:v>0</c:v>
                </c:pt>
                <c:pt idx="27807">
                  <c:v>0</c:v>
                </c:pt>
                <c:pt idx="27808">
                  <c:v>0</c:v>
                </c:pt>
                <c:pt idx="27809">
                  <c:v>0</c:v>
                </c:pt>
                <c:pt idx="27810">
                  <c:v>0</c:v>
                </c:pt>
                <c:pt idx="27811">
                  <c:v>0</c:v>
                </c:pt>
                <c:pt idx="27812">
                  <c:v>0</c:v>
                </c:pt>
                <c:pt idx="27813">
                  <c:v>0</c:v>
                </c:pt>
                <c:pt idx="27814">
                  <c:v>0</c:v>
                </c:pt>
                <c:pt idx="27815">
                  <c:v>0</c:v>
                </c:pt>
                <c:pt idx="27816">
                  <c:v>0</c:v>
                </c:pt>
                <c:pt idx="27817">
                  <c:v>0</c:v>
                </c:pt>
                <c:pt idx="27818">
                  <c:v>0</c:v>
                </c:pt>
                <c:pt idx="27819">
                  <c:v>0</c:v>
                </c:pt>
                <c:pt idx="27820">
                  <c:v>0</c:v>
                </c:pt>
                <c:pt idx="27821">
                  <c:v>0</c:v>
                </c:pt>
                <c:pt idx="27822">
                  <c:v>0</c:v>
                </c:pt>
                <c:pt idx="27823">
                  <c:v>0</c:v>
                </c:pt>
                <c:pt idx="27824">
                  <c:v>0</c:v>
                </c:pt>
                <c:pt idx="27825">
                  <c:v>0</c:v>
                </c:pt>
                <c:pt idx="27826">
                  <c:v>0</c:v>
                </c:pt>
                <c:pt idx="27827">
                  <c:v>0</c:v>
                </c:pt>
                <c:pt idx="27828">
                  <c:v>0</c:v>
                </c:pt>
                <c:pt idx="27829">
                  <c:v>0</c:v>
                </c:pt>
                <c:pt idx="27830">
                  <c:v>0</c:v>
                </c:pt>
                <c:pt idx="27831">
                  <c:v>0</c:v>
                </c:pt>
                <c:pt idx="27832">
                  <c:v>0</c:v>
                </c:pt>
                <c:pt idx="27833">
                  <c:v>0</c:v>
                </c:pt>
                <c:pt idx="27834">
                  <c:v>0</c:v>
                </c:pt>
                <c:pt idx="27835">
                  <c:v>0</c:v>
                </c:pt>
                <c:pt idx="27836">
                  <c:v>0</c:v>
                </c:pt>
                <c:pt idx="27837">
                  <c:v>0</c:v>
                </c:pt>
                <c:pt idx="27838">
                  <c:v>0</c:v>
                </c:pt>
                <c:pt idx="27839">
                  <c:v>0</c:v>
                </c:pt>
                <c:pt idx="27840">
                  <c:v>0</c:v>
                </c:pt>
                <c:pt idx="27841">
                  <c:v>0</c:v>
                </c:pt>
                <c:pt idx="27842">
                  <c:v>0</c:v>
                </c:pt>
                <c:pt idx="27843">
                  <c:v>0</c:v>
                </c:pt>
                <c:pt idx="27844">
                  <c:v>0</c:v>
                </c:pt>
                <c:pt idx="27845">
                  <c:v>0</c:v>
                </c:pt>
                <c:pt idx="27846">
                  <c:v>0</c:v>
                </c:pt>
                <c:pt idx="27847">
                  <c:v>0</c:v>
                </c:pt>
                <c:pt idx="27848">
                  <c:v>0</c:v>
                </c:pt>
                <c:pt idx="27849">
                  <c:v>0</c:v>
                </c:pt>
                <c:pt idx="27850">
                  <c:v>0</c:v>
                </c:pt>
                <c:pt idx="27851">
                  <c:v>0</c:v>
                </c:pt>
                <c:pt idx="27852">
                  <c:v>0</c:v>
                </c:pt>
                <c:pt idx="27853">
                  <c:v>0</c:v>
                </c:pt>
                <c:pt idx="27854">
                  <c:v>0</c:v>
                </c:pt>
                <c:pt idx="27855">
                  <c:v>0</c:v>
                </c:pt>
                <c:pt idx="27856">
                  <c:v>0</c:v>
                </c:pt>
                <c:pt idx="27857">
                  <c:v>0</c:v>
                </c:pt>
                <c:pt idx="27858">
                  <c:v>0</c:v>
                </c:pt>
                <c:pt idx="27859">
                  <c:v>0</c:v>
                </c:pt>
                <c:pt idx="27860">
                  <c:v>0</c:v>
                </c:pt>
                <c:pt idx="27861">
                  <c:v>0</c:v>
                </c:pt>
                <c:pt idx="27862">
                  <c:v>0</c:v>
                </c:pt>
                <c:pt idx="27863">
                  <c:v>0</c:v>
                </c:pt>
                <c:pt idx="27864">
                  <c:v>0</c:v>
                </c:pt>
                <c:pt idx="27865">
                  <c:v>0</c:v>
                </c:pt>
                <c:pt idx="27866">
                  <c:v>0</c:v>
                </c:pt>
                <c:pt idx="27867">
                  <c:v>0</c:v>
                </c:pt>
                <c:pt idx="27868">
                  <c:v>0</c:v>
                </c:pt>
                <c:pt idx="27869">
                  <c:v>0</c:v>
                </c:pt>
                <c:pt idx="27870">
                  <c:v>0</c:v>
                </c:pt>
                <c:pt idx="27871">
                  <c:v>0</c:v>
                </c:pt>
                <c:pt idx="27872">
                  <c:v>0</c:v>
                </c:pt>
                <c:pt idx="27873">
                  <c:v>0</c:v>
                </c:pt>
                <c:pt idx="27874">
                  <c:v>0</c:v>
                </c:pt>
                <c:pt idx="27875">
                  <c:v>0</c:v>
                </c:pt>
                <c:pt idx="27876">
                  <c:v>0</c:v>
                </c:pt>
                <c:pt idx="27877">
                  <c:v>0</c:v>
                </c:pt>
                <c:pt idx="27878">
                  <c:v>0</c:v>
                </c:pt>
                <c:pt idx="27879">
                  <c:v>0</c:v>
                </c:pt>
                <c:pt idx="27880">
                  <c:v>0</c:v>
                </c:pt>
                <c:pt idx="27881">
                  <c:v>0</c:v>
                </c:pt>
                <c:pt idx="27882">
                  <c:v>0</c:v>
                </c:pt>
                <c:pt idx="27883">
                  <c:v>0</c:v>
                </c:pt>
                <c:pt idx="27884">
                  <c:v>0</c:v>
                </c:pt>
                <c:pt idx="27885">
                  <c:v>0</c:v>
                </c:pt>
                <c:pt idx="27886">
                  <c:v>0</c:v>
                </c:pt>
                <c:pt idx="27887">
                  <c:v>0</c:v>
                </c:pt>
                <c:pt idx="27888">
                  <c:v>0</c:v>
                </c:pt>
                <c:pt idx="27889">
                  <c:v>0</c:v>
                </c:pt>
                <c:pt idx="27890">
                  <c:v>0</c:v>
                </c:pt>
                <c:pt idx="27891">
                  <c:v>0</c:v>
                </c:pt>
                <c:pt idx="27892">
                  <c:v>0</c:v>
                </c:pt>
                <c:pt idx="27893">
                  <c:v>0</c:v>
                </c:pt>
                <c:pt idx="27894">
                  <c:v>0</c:v>
                </c:pt>
                <c:pt idx="27895">
                  <c:v>0</c:v>
                </c:pt>
                <c:pt idx="27896">
                  <c:v>0</c:v>
                </c:pt>
                <c:pt idx="27897">
                  <c:v>0</c:v>
                </c:pt>
                <c:pt idx="27898">
                  <c:v>0</c:v>
                </c:pt>
                <c:pt idx="27899">
                  <c:v>0</c:v>
                </c:pt>
                <c:pt idx="27900">
                  <c:v>0</c:v>
                </c:pt>
                <c:pt idx="27901">
                  <c:v>0</c:v>
                </c:pt>
                <c:pt idx="27902">
                  <c:v>0</c:v>
                </c:pt>
                <c:pt idx="27903">
                  <c:v>0</c:v>
                </c:pt>
                <c:pt idx="27904">
                  <c:v>0</c:v>
                </c:pt>
                <c:pt idx="27905">
                  <c:v>0</c:v>
                </c:pt>
                <c:pt idx="27906">
                  <c:v>0</c:v>
                </c:pt>
                <c:pt idx="27907">
                  <c:v>0</c:v>
                </c:pt>
                <c:pt idx="27908">
                  <c:v>0</c:v>
                </c:pt>
                <c:pt idx="27909">
                  <c:v>0</c:v>
                </c:pt>
                <c:pt idx="27910">
                  <c:v>0</c:v>
                </c:pt>
                <c:pt idx="27911">
                  <c:v>0</c:v>
                </c:pt>
                <c:pt idx="27912">
                  <c:v>0</c:v>
                </c:pt>
                <c:pt idx="27913">
                  <c:v>0</c:v>
                </c:pt>
                <c:pt idx="27914">
                  <c:v>0</c:v>
                </c:pt>
                <c:pt idx="27915">
                  <c:v>0</c:v>
                </c:pt>
                <c:pt idx="27916">
                  <c:v>0</c:v>
                </c:pt>
                <c:pt idx="27917">
                  <c:v>0</c:v>
                </c:pt>
                <c:pt idx="27918">
                  <c:v>0</c:v>
                </c:pt>
                <c:pt idx="27919">
                  <c:v>0</c:v>
                </c:pt>
                <c:pt idx="27920">
                  <c:v>0</c:v>
                </c:pt>
                <c:pt idx="27921">
                  <c:v>0</c:v>
                </c:pt>
                <c:pt idx="27922">
                  <c:v>0</c:v>
                </c:pt>
                <c:pt idx="27923">
                  <c:v>0</c:v>
                </c:pt>
                <c:pt idx="27924">
                  <c:v>0</c:v>
                </c:pt>
                <c:pt idx="27925">
                  <c:v>0</c:v>
                </c:pt>
                <c:pt idx="27926">
                  <c:v>0</c:v>
                </c:pt>
                <c:pt idx="27927">
                  <c:v>0</c:v>
                </c:pt>
                <c:pt idx="27928">
                  <c:v>0</c:v>
                </c:pt>
                <c:pt idx="27929">
                  <c:v>0</c:v>
                </c:pt>
                <c:pt idx="27930">
                  <c:v>0</c:v>
                </c:pt>
                <c:pt idx="27931">
                  <c:v>0</c:v>
                </c:pt>
                <c:pt idx="27932">
                  <c:v>0</c:v>
                </c:pt>
                <c:pt idx="27933">
                  <c:v>0</c:v>
                </c:pt>
                <c:pt idx="27934">
                  <c:v>0</c:v>
                </c:pt>
                <c:pt idx="27935">
                  <c:v>0</c:v>
                </c:pt>
                <c:pt idx="27936">
                  <c:v>0</c:v>
                </c:pt>
                <c:pt idx="27937">
                  <c:v>0</c:v>
                </c:pt>
                <c:pt idx="27938">
                  <c:v>0</c:v>
                </c:pt>
                <c:pt idx="27939">
                  <c:v>0</c:v>
                </c:pt>
                <c:pt idx="27940">
                  <c:v>0</c:v>
                </c:pt>
                <c:pt idx="27941">
                  <c:v>0</c:v>
                </c:pt>
                <c:pt idx="27942">
                  <c:v>0</c:v>
                </c:pt>
                <c:pt idx="27943">
                  <c:v>0</c:v>
                </c:pt>
                <c:pt idx="27944">
                  <c:v>0</c:v>
                </c:pt>
                <c:pt idx="27945">
                  <c:v>0</c:v>
                </c:pt>
                <c:pt idx="27946">
                  <c:v>0</c:v>
                </c:pt>
                <c:pt idx="27947">
                  <c:v>0</c:v>
                </c:pt>
                <c:pt idx="27948">
                  <c:v>0</c:v>
                </c:pt>
                <c:pt idx="27949">
                  <c:v>0</c:v>
                </c:pt>
                <c:pt idx="27950">
                  <c:v>0</c:v>
                </c:pt>
                <c:pt idx="27951">
                  <c:v>0</c:v>
                </c:pt>
                <c:pt idx="27952">
                  <c:v>0</c:v>
                </c:pt>
                <c:pt idx="27953">
                  <c:v>0</c:v>
                </c:pt>
                <c:pt idx="27954">
                  <c:v>0</c:v>
                </c:pt>
                <c:pt idx="27955">
                  <c:v>0</c:v>
                </c:pt>
                <c:pt idx="27956">
                  <c:v>0</c:v>
                </c:pt>
                <c:pt idx="27957">
                  <c:v>0</c:v>
                </c:pt>
                <c:pt idx="27958">
                  <c:v>0</c:v>
                </c:pt>
                <c:pt idx="27959">
                  <c:v>0</c:v>
                </c:pt>
                <c:pt idx="27960">
                  <c:v>0</c:v>
                </c:pt>
                <c:pt idx="27961">
                  <c:v>0</c:v>
                </c:pt>
                <c:pt idx="27962">
                  <c:v>0</c:v>
                </c:pt>
                <c:pt idx="27963">
                  <c:v>0</c:v>
                </c:pt>
                <c:pt idx="27964">
                  <c:v>0</c:v>
                </c:pt>
                <c:pt idx="27965">
                  <c:v>0</c:v>
                </c:pt>
                <c:pt idx="27966">
                  <c:v>0</c:v>
                </c:pt>
                <c:pt idx="27967">
                  <c:v>0</c:v>
                </c:pt>
                <c:pt idx="27968">
                  <c:v>0</c:v>
                </c:pt>
                <c:pt idx="27969">
                  <c:v>0</c:v>
                </c:pt>
                <c:pt idx="27970">
                  <c:v>0</c:v>
                </c:pt>
                <c:pt idx="27971">
                  <c:v>0</c:v>
                </c:pt>
                <c:pt idx="27972">
                  <c:v>0</c:v>
                </c:pt>
                <c:pt idx="27973">
                  <c:v>0</c:v>
                </c:pt>
                <c:pt idx="27974">
                  <c:v>0</c:v>
                </c:pt>
                <c:pt idx="27975">
                  <c:v>0</c:v>
                </c:pt>
                <c:pt idx="27976">
                  <c:v>0</c:v>
                </c:pt>
                <c:pt idx="27977">
                  <c:v>0</c:v>
                </c:pt>
                <c:pt idx="27978">
                  <c:v>0</c:v>
                </c:pt>
                <c:pt idx="27979">
                  <c:v>0</c:v>
                </c:pt>
                <c:pt idx="27980">
                  <c:v>0</c:v>
                </c:pt>
                <c:pt idx="27981">
                  <c:v>0</c:v>
                </c:pt>
                <c:pt idx="27982">
                  <c:v>0</c:v>
                </c:pt>
                <c:pt idx="27983">
                  <c:v>0</c:v>
                </c:pt>
                <c:pt idx="27984">
                  <c:v>0</c:v>
                </c:pt>
                <c:pt idx="27985">
                  <c:v>0</c:v>
                </c:pt>
                <c:pt idx="27986">
                  <c:v>0</c:v>
                </c:pt>
                <c:pt idx="27987">
                  <c:v>0</c:v>
                </c:pt>
                <c:pt idx="27988">
                  <c:v>0</c:v>
                </c:pt>
                <c:pt idx="27989">
                  <c:v>0</c:v>
                </c:pt>
                <c:pt idx="27990">
                  <c:v>0</c:v>
                </c:pt>
                <c:pt idx="27991">
                  <c:v>0</c:v>
                </c:pt>
                <c:pt idx="27992">
                  <c:v>0</c:v>
                </c:pt>
                <c:pt idx="27993">
                  <c:v>0</c:v>
                </c:pt>
                <c:pt idx="27994">
                  <c:v>0</c:v>
                </c:pt>
                <c:pt idx="27995">
                  <c:v>0</c:v>
                </c:pt>
                <c:pt idx="27996">
                  <c:v>0</c:v>
                </c:pt>
                <c:pt idx="27997">
                  <c:v>0</c:v>
                </c:pt>
                <c:pt idx="27998">
                  <c:v>0</c:v>
                </c:pt>
                <c:pt idx="27999">
                  <c:v>0</c:v>
                </c:pt>
                <c:pt idx="28000">
                  <c:v>0</c:v>
                </c:pt>
                <c:pt idx="28001">
                  <c:v>0</c:v>
                </c:pt>
                <c:pt idx="28002">
                  <c:v>0</c:v>
                </c:pt>
                <c:pt idx="28003">
                  <c:v>0</c:v>
                </c:pt>
                <c:pt idx="28004">
                  <c:v>0</c:v>
                </c:pt>
                <c:pt idx="28005">
                  <c:v>0</c:v>
                </c:pt>
                <c:pt idx="28006">
                  <c:v>0</c:v>
                </c:pt>
                <c:pt idx="28007">
                  <c:v>0</c:v>
                </c:pt>
                <c:pt idx="28008">
                  <c:v>0</c:v>
                </c:pt>
                <c:pt idx="28009">
                  <c:v>0</c:v>
                </c:pt>
                <c:pt idx="28010">
                  <c:v>0</c:v>
                </c:pt>
                <c:pt idx="28011">
                  <c:v>0</c:v>
                </c:pt>
                <c:pt idx="28012">
                  <c:v>0</c:v>
                </c:pt>
                <c:pt idx="28013">
                  <c:v>0</c:v>
                </c:pt>
                <c:pt idx="28014">
                  <c:v>0</c:v>
                </c:pt>
                <c:pt idx="28015">
                  <c:v>0</c:v>
                </c:pt>
                <c:pt idx="28016">
                  <c:v>0</c:v>
                </c:pt>
                <c:pt idx="28017">
                  <c:v>0</c:v>
                </c:pt>
                <c:pt idx="28018">
                  <c:v>0</c:v>
                </c:pt>
                <c:pt idx="28019">
                  <c:v>0</c:v>
                </c:pt>
                <c:pt idx="28020">
                  <c:v>0</c:v>
                </c:pt>
                <c:pt idx="28021">
                  <c:v>0</c:v>
                </c:pt>
                <c:pt idx="28022">
                  <c:v>0</c:v>
                </c:pt>
                <c:pt idx="28023">
                  <c:v>0</c:v>
                </c:pt>
                <c:pt idx="28024">
                  <c:v>0</c:v>
                </c:pt>
                <c:pt idx="28025">
                  <c:v>0</c:v>
                </c:pt>
                <c:pt idx="28026">
                  <c:v>0</c:v>
                </c:pt>
                <c:pt idx="28027">
                  <c:v>0</c:v>
                </c:pt>
                <c:pt idx="28028">
                  <c:v>0</c:v>
                </c:pt>
                <c:pt idx="28029">
                  <c:v>0</c:v>
                </c:pt>
                <c:pt idx="28030">
                  <c:v>0</c:v>
                </c:pt>
                <c:pt idx="28031">
                  <c:v>0</c:v>
                </c:pt>
                <c:pt idx="28032">
                  <c:v>0</c:v>
                </c:pt>
                <c:pt idx="28033">
                  <c:v>0</c:v>
                </c:pt>
                <c:pt idx="28034">
                  <c:v>0</c:v>
                </c:pt>
                <c:pt idx="28035">
                  <c:v>0</c:v>
                </c:pt>
                <c:pt idx="28036">
                  <c:v>0</c:v>
                </c:pt>
                <c:pt idx="28037">
                  <c:v>0</c:v>
                </c:pt>
                <c:pt idx="28038">
                  <c:v>0</c:v>
                </c:pt>
                <c:pt idx="28039">
                  <c:v>0</c:v>
                </c:pt>
                <c:pt idx="28040">
                  <c:v>0</c:v>
                </c:pt>
                <c:pt idx="28041">
                  <c:v>0</c:v>
                </c:pt>
                <c:pt idx="28042">
                  <c:v>0</c:v>
                </c:pt>
                <c:pt idx="28043">
                  <c:v>0</c:v>
                </c:pt>
                <c:pt idx="28044">
                  <c:v>0</c:v>
                </c:pt>
                <c:pt idx="28045">
                  <c:v>0</c:v>
                </c:pt>
                <c:pt idx="28046">
                  <c:v>0</c:v>
                </c:pt>
                <c:pt idx="28047">
                  <c:v>0</c:v>
                </c:pt>
                <c:pt idx="28048">
                  <c:v>0</c:v>
                </c:pt>
                <c:pt idx="28049">
                  <c:v>0</c:v>
                </c:pt>
                <c:pt idx="28050">
                  <c:v>0</c:v>
                </c:pt>
                <c:pt idx="28051">
                  <c:v>0</c:v>
                </c:pt>
                <c:pt idx="28052">
                  <c:v>0</c:v>
                </c:pt>
                <c:pt idx="28053">
                  <c:v>0</c:v>
                </c:pt>
                <c:pt idx="28054">
                  <c:v>0</c:v>
                </c:pt>
                <c:pt idx="28055">
                  <c:v>0</c:v>
                </c:pt>
                <c:pt idx="28056">
                  <c:v>0</c:v>
                </c:pt>
                <c:pt idx="28057">
                  <c:v>0</c:v>
                </c:pt>
                <c:pt idx="28058">
                  <c:v>0</c:v>
                </c:pt>
                <c:pt idx="28059">
                  <c:v>0</c:v>
                </c:pt>
                <c:pt idx="28060">
                  <c:v>0</c:v>
                </c:pt>
                <c:pt idx="28061">
                  <c:v>0</c:v>
                </c:pt>
                <c:pt idx="28062">
                  <c:v>0</c:v>
                </c:pt>
                <c:pt idx="28063">
                  <c:v>0</c:v>
                </c:pt>
                <c:pt idx="28064">
                  <c:v>0</c:v>
                </c:pt>
                <c:pt idx="28065">
                  <c:v>0</c:v>
                </c:pt>
                <c:pt idx="28066">
                  <c:v>0</c:v>
                </c:pt>
                <c:pt idx="28067">
                  <c:v>0</c:v>
                </c:pt>
                <c:pt idx="28068">
                  <c:v>0</c:v>
                </c:pt>
                <c:pt idx="28069">
                  <c:v>0</c:v>
                </c:pt>
                <c:pt idx="28070">
                  <c:v>0</c:v>
                </c:pt>
                <c:pt idx="28071">
                  <c:v>0</c:v>
                </c:pt>
                <c:pt idx="28072">
                  <c:v>0</c:v>
                </c:pt>
                <c:pt idx="28073">
                  <c:v>0</c:v>
                </c:pt>
                <c:pt idx="28074">
                  <c:v>0</c:v>
                </c:pt>
                <c:pt idx="28075">
                  <c:v>0</c:v>
                </c:pt>
                <c:pt idx="28076">
                  <c:v>0</c:v>
                </c:pt>
                <c:pt idx="28077">
                  <c:v>0</c:v>
                </c:pt>
                <c:pt idx="28078">
                  <c:v>0</c:v>
                </c:pt>
                <c:pt idx="28079">
                  <c:v>0</c:v>
                </c:pt>
                <c:pt idx="28080">
                  <c:v>0</c:v>
                </c:pt>
                <c:pt idx="28081">
                  <c:v>0</c:v>
                </c:pt>
                <c:pt idx="28082">
                  <c:v>0</c:v>
                </c:pt>
                <c:pt idx="28083">
                  <c:v>0</c:v>
                </c:pt>
                <c:pt idx="28084">
                  <c:v>0</c:v>
                </c:pt>
                <c:pt idx="28085">
                  <c:v>0</c:v>
                </c:pt>
                <c:pt idx="28086">
                  <c:v>0</c:v>
                </c:pt>
                <c:pt idx="28087">
                  <c:v>0</c:v>
                </c:pt>
                <c:pt idx="28088">
                  <c:v>0</c:v>
                </c:pt>
                <c:pt idx="28089">
                  <c:v>0</c:v>
                </c:pt>
                <c:pt idx="28090">
                  <c:v>0</c:v>
                </c:pt>
                <c:pt idx="28091">
                  <c:v>0</c:v>
                </c:pt>
                <c:pt idx="28092">
                  <c:v>0</c:v>
                </c:pt>
                <c:pt idx="28093">
                  <c:v>0</c:v>
                </c:pt>
                <c:pt idx="28094">
                  <c:v>0</c:v>
                </c:pt>
                <c:pt idx="28095">
                  <c:v>0</c:v>
                </c:pt>
                <c:pt idx="28096">
                  <c:v>0</c:v>
                </c:pt>
                <c:pt idx="28097">
                  <c:v>0</c:v>
                </c:pt>
                <c:pt idx="28098">
                  <c:v>0</c:v>
                </c:pt>
                <c:pt idx="28099">
                  <c:v>0</c:v>
                </c:pt>
                <c:pt idx="28100">
                  <c:v>0</c:v>
                </c:pt>
                <c:pt idx="28101">
                  <c:v>0</c:v>
                </c:pt>
                <c:pt idx="28102">
                  <c:v>0</c:v>
                </c:pt>
                <c:pt idx="28103">
                  <c:v>0</c:v>
                </c:pt>
                <c:pt idx="28104">
                  <c:v>0</c:v>
                </c:pt>
                <c:pt idx="28105">
                  <c:v>0</c:v>
                </c:pt>
                <c:pt idx="28106">
                  <c:v>0</c:v>
                </c:pt>
                <c:pt idx="28107">
                  <c:v>0</c:v>
                </c:pt>
                <c:pt idx="28108">
                  <c:v>0</c:v>
                </c:pt>
                <c:pt idx="28109">
                  <c:v>0</c:v>
                </c:pt>
                <c:pt idx="28110">
                  <c:v>0</c:v>
                </c:pt>
                <c:pt idx="28111">
                  <c:v>0</c:v>
                </c:pt>
                <c:pt idx="28112">
                  <c:v>0</c:v>
                </c:pt>
                <c:pt idx="28113">
                  <c:v>0</c:v>
                </c:pt>
                <c:pt idx="28114">
                  <c:v>0</c:v>
                </c:pt>
                <c:pt idx="28115">
                  <c:v>0</c:v>
                </c:pt>
                <c:pt idx="28116">
                  <c:v>0</c:v>
                </c:pt>
                <c:pt idx="28117">
                  <c:v>0</c:v>
                </c:pt>
                <c:pt idx="28118">
                  <c:v>0</c:v>
                </c:pt>
                <c:pt idx="28119">
                  <c:v>0</c:v>
                </c:pt>
                <c:pt idx="28120">
                  <c:v>0</c:v>
                </c:pt>
                <c:pt idx="28121">
                  <c:v>0</c:v>
                </c:pt>
                <c:pt idx="28122">
                  <c:v>0</c:v>
                </c:pt>
                <c:pt idx="28123">
                  <c:v>0</c:v>
                </c:pt>
                <c:pt idx="28124">
                  <c:v>0</c:v>
                </c:pt>
                <c:pt idx="28125">
                  <c:v>0</c:v>
                </c:pt>
                <c:pt idx="28126">
                  <c:v>0</c:v>
                </c:pt>
                <c:pt idx="28127">
                  <c:v>0</c:v>
                </c:pt>
                <c:pt idx="28128">
                  <c:v>0</c:v>
                </c:pt>
                <c:pt idx="28129">
                  <c:v>0</c:v>
                </c:pt>
                <c:pt idx="28130">
                  <c:v>0</c:v>
                </c:pt>
                <c:pt idx="28131">
                  <c:v>0</c:v>
                </c:pt>
                <c:pt idx="28132">
                  <c:v>0</c:v>
                </c:pt>
                <c:pt idx="28133">
                  <c:v>0</c:v>
                </c:pt>
                <c:pt idx="28134">
                  <c:v>0</c:v>
                </c:pt>
                <c:pt idx="28135">
                  <c:v>0</c:v>
                </c:pt>
                <c:pt idx="28136">
                  <c:v>0</c:v>
                </c:pt>
                <c:pt idx="28137">
                  <c:v>0</c:v>
                </c:pt>
                <c:pt idx="28138">
                  <c:v>0</c:v>
                </c:pt>
                <c:pt idx="28139">
                  <c:v>0</c:v>
                </c:pt>
                <c:pt idx="28140">
                  <c:v>0</c:v>
                </c:pt>
                <c:pt idx="28141">
                  <c:v>0</c:v>
                </c:pt>
                <c:pt idx="28142">
                  <c:v>0</c:v>
                </c:pt>
                <c:pt idx="28143">
                  <c:v>0</c:v>
                </c:pt>
                <c:pt idx="28144">
                  <c:v>0</c:v>
                </c:pt>
                <c:pt idx="28145">
                  <c:v>0</c:v>
                </c:pt>
                <c:pt idx="28146">
                  <c:v>0</c:v>
                </c:pt>
                <c:pt idx="28147">
                  <c:v>0</c:v>
                </c:pt>
                <c:pt idx="28148">
                  <c:v>0</c:v>
                </c:pt>
                <c:pt idx="28149">
                  <c:v>0</c:v>
                </c:pt>
                <c:pt idx="28150">
                  <c:v>0</c:v>
                </c:pt>
                <c:pt idx="28151">
                  <c:v>0</c:v>
                </c:pt>
                <c:pt idx="28152">
                  <c:v>0</c:v>
                </c:pt>
                <c:pt idx="28153">
                  <c:v>0</c:v>
                </c:pt>
                <c:pt idx="28154">
                  <c:v>0</c:v>
                </c:pt>
                <c:pt idx="28155">
                  <c:v>0</c:v>
                </c:pt>
                <c:pt idx="28156">
                  <c:v>0</c:v>
                </c:pt>
                <c:pt idx="28157">
                  <c:v>0</c:v>
                </c:pt>
                <c:pt idx="28158">
                  <c:v>0</c:v>
                </c:pt>
                <c:pt idx="28159">
                  <c:v>0</c:v>
                </c:pt>
                <c:pt idx="28160">
                  <c:v>0</c:v>
                </c:pt>
                <c:pt idx="28161">
                  <c:v>0</c:v>
                </c:pt>
                <c:pt idx="28162">
                  <c:v>0</c:v>
                </c:pt>
                <c:pt idx="28163">
                  <c:v>0</c:v>
                </c:pt>
                <c:pt idx="28164">
                  <c:v>0</c:v>
                </c:pt>
                <c:pt idx="28165">
                  <c:v>0</c:v>
                </c:pt>
                <c:pt idx="28166">
                  <c:v>0</c:v>
                </c:pt>
                <c:pt idx="28167">
                  <c:v>0</c:v>
                </c:pt>
                <c:pt idx="28168">
                  <c:v>0</c:v>
                </c:pt>
                <c:pt idx="28169">
                  <c:v>0</c:v>
                </c:pt>
                <c:pt idx="28170">
                  <c:v>0</c:v>
                </c:pt>
                <c:pt idx="28171">
                  <c:v>0</c:v>
                </c:pt>
                <c:pt idx="28172">
                  <c:v>0</c:v>
                </c:pt>
                <c:pt idx="28173">
                  <c:v>0</c:v>
                </c:pt>
                <c:pt idx="28174">
                  <c:v>0</c:v>
                </c:pt>
                <c:pt idx="28175">
                  <c:v>0</c:v>
                </c:pt>
                <c:pt idx="28176">
                  <c:v>0</c:v>
                </c:pt>
                <c:pt idx="28177">
                  <c:v>0</c:v>
                </c:pt>
                <c:pt idx="28178">
                  <c:v>0</c:v>
                </c:pt>
                <c:pt idx="28179">
                  <c:v>0</c:v>
                </c:pt>
                <c:pt idx="28180">
                  <c:v>0</c:v>
                </c:pt>
                <c:pt idx="28181">
                  <c:v>0</c:v>
                </c:pt>
                <c:pt idx="28182">
                  <c:v>0</c:v>
                </c:pt>
                <c:pt idx="28183">
                  <c:v>0</c:v>
                </c:pt>
                <c:pt idx="28184">
                  <c:v>0</c:v>
                </c:pt>
                <c:pt idx="28185">
                  <c:v>0</c:v>
                </c:pt>
                <c:pt idx="28186">
                  <c:v>0</c:v>
                </c:pt>
                <c:pt idx="28187">
                  <c:v>0</c:v>
                </c:pt>
                <c:pt idx="28188">
                  <c:v>0</c:v>
                </c:pt>
                <c:pt idx="28189">
                  <c:v>0</c:v>
                </c:pt>
                <c:pt idx="28190">
                  <c:v>0</c:v>
                </c:pt>
                <c:pt idx="28191">
                  <c:v>0</c:v>
                </c:pt>
                <c:pt idx="28192">
                  <c:v>0</c:v>
                </c:pt>
                <c:pt idx="28193">
                  <c:v>0</c:v>
                </c:pt>
                <c:pt idx="28194">
                  <c:v>0</c:v>
                </c:pt>
                <c:pt idx="28195">
                  <c:v>0</c:v>
                </c:pt>
                <c:pt idx="28196">
                  <c:v>0</c:v>
                </c:pt>
                <c:pt idx="28197">
                  <c:v>0</c:v>
                </c:pt>
                <c:pt idx="28198">
                  <c:v>0</c:v>
                </c:pt>
                <c:pt idx="28199">
                  <c:v>0</c:v>
                </c:pt>
                <c:pt idx="28200">
                  <c:v>0</c:v>
                </c:pt>
                <c:pt idx="28201">
                  <c:v>0</c:v>
                </c:pt>
                <c:pt idx="28202">
                  <c:v>0</c:v>
                </c:pt>
                <c:pt idx="28203">
                  <c:v>0</c:v>
                </c:pt>
                <c:pt idx="28204">
                  <c:v>0</c:v>
                </c:pt>
                <c:pt idx="28205">
                  <c:v>0</c:v>
                </c:pt>
                <c:pt idx="28206">
                  <c:v>0</c:v>
                </c:pt>
                <c:pt idx="28207">
                  <c:v>0</c:v>
                </c:pt>
                <c:pt idx="28208">
                  <c:v>0</c:v>
                </c:pt>
                <c:pt idx="28209">
                  <c:v>0</c:v>
                </c:pt>
                <c:pt idx="28210">
                  <c:v>0</c:v>
                </c:pt>
                <c:pt idx="28211">
                  <c:v>0</c:v>
                </c:pt>
                <c:pt idx="28212">
                  <c:v>0</c:v>
                </c:pt>
                <c:pt idx="28213">
                  <c:v>0</c:v>
                </c:pt>
                <c:pt idx="28214">
                  <c:v>0</c:v>
                </c:pt>
                <c:pt idx="28215">
                  <c:v>0</c:v>
                </c:pt>
                <c:pt idx="28216">
                  <c:v>0</c:v>
                </c:pt>
                <c:pt idx="28217">
                  <c:v>0</c:v>
                </c:pt>
                <c:pt idx="28218">
                  <c:v>0</c:v>
                </c:pt>
                <c:pt idx="28219">
                  <c:v>0</c:v>
                </c:pt>
                <c:pt idx="28220">
                  <c:v>0</c:v>
                </c:pt>
                <c:pt idx="28221">
                  <c:v>0</c:v>
                </c:pt>
                <c:pt idx="28222">
                  <c:v>0</c:v>
                </c:pt>
                <c:pt idx="28223">
                  <c:v>0</c:v>
                </c:pt>
                <c:pt idx="28224">
                  <c:v>0</c:v>
                </c:pt>
                <c:pt idx="28225">
                  <c:v>0</c:v>
                </c:pt>
                <c:pt idx="28226">
                  <c:v>0</c:v>
                </c:pt>
                <c:pt idx="28227">
                  <c:v>0</c:v>
                </c:pt>
                <c:pt idx="28228">
                  <c:v>0</c:v>
                </c:pt>
                <c:pt idx="28229">
                  <c:v>0</c:v>
                </c:pt>
                <c:pt idx="28230">
                  <c:v>0</c:v>
                </c:pt>
                <c:pt idx="28231">
                  <c:v>0</c:v>
                </c:pt>
                <c:pt idx="28232">
                  <c:v>0</c:v>
                </c:pt>
                <c:pt idx="28233">
                  <c:v>0</c:v>
                </c:pt>
                <c:pt idx="28234">
                  <c:v>0</c:v>
                </c:pt>
                <c:pt idx="28235">
                  <c:v>0</c:v>
                </c:pt>
                <c:pt idx="28236">
                  <c:v>0</c:v>
                </c:pt>
                <c:pt idx="28237">
                  <c:v>0</c:v>
                </c:pt>
                <c:pt idx="28238">
                  <c:v>0</c:v>
                </c:pt>
                <c:pt idx="28239">
                  <c:v>0</c:v>
                </c:pt>
                <c:pt idx="28240">
                  <c:v>0</c:v>
                </c:pt>
                <c:pt idx="28241">
                  <c:v>0</c:v>
                </c:pt>
                <c:pt idx="28242">
                  <c:v>0</c:v>
                </c:pt>
                <c:pt idx="28243">
                  <c:v>0</c:v>
                </c:pt>
                <c:pt idx="28244">
                  <c:v>0</c:v>
                </c:pt>
                <c:pt idx="28245">
                  <c:v>0</c:v>
                </c:pt>
                <c:pt idx="28246">
                  <c:v>0</c:v>
                </c:pt>
                <c:pt idx="28247">
                  <c:v>0</c:v>
                </c:pt>
                <c:pt idx="28248">
                  <c:v>0</c:v>
                </c:pt>
                <c:pt idx="28249">
                  <c:v>0</c:v>
                </c:pt>
                <c:pt idx="28250">
                  <c:v>0</c:v>
                </c:pt>
                <c:pt idx="28251">
                  <c:v>0</c:v>
                </c:pt>
                <c:pt idx="28252">
                  <c:v>0</c:v>
                </c:pt>
                <c:pt idx="28253">
                  <c:v>0</c:v>
                </c:pt>
                <c:pt idx="28254">
                  <c:v>0</c:v>
                </c:pt>
                <c:pt idx="28255">
                  <c:v>0</c:v>
                </c:pt>
                <c:pt idx="28256">
                  <c:v>0</c:v>
                </c:pt>
                <c:pt idx="28257">
                  <c:v>0</c:v>
                </c:pt>
                <c:pt idx="28258">
                  <c:v>0</c:v>
                </c:pt>
                <c:pt idx="28259">
                  <c:v>0</c:v>
                </c:pt>
                <c:pt idx="28260">
                  <c:v>0</c:v>
                </c:pt>
                <c:pt idx="28261">
                  <c:v>0</c:v>
                </c:pt>
                <c:pt idx="28262">
                  <c:v>0</c:v>
                </c:pt>
                <c:pt idx="28263">
                  <c:v>0</c:v>
                </c:pt>
                <c:pt idx="28264">
                  <c:v>0</c:v>
                </c:pt>
                <c:pt idx="28265">
                  <c:v>0</c:v>
                </c:pt>
                <c:pt idx="28266">
                  <c:v>0</c:v>
                </c:pt>
                <c:pt idx="28267">
                  <c:v>0</c:v>
                </c:pt>
                <c:pt idx="28268">
                  <c:v>0</c:v>
                </c:pt>
                <c:pt idx="28269">
                  <c:v>0</c:v>
                </c:pt>
                <c:pt idx="28270">
                  <c:v>0</c:v>
                </c:pt>
                <c:pt idx="28271">
                  <c:v>0</c:v>
                </c:pt>
                <c:pt idx="28272">
                  <c:v>0</c:v>
                </c:pt>
                <c:pt idx="28273">
                  <c:v>0</c:v>
                </c:pt>
                <c:pt idx="28274">
                  <c:v>0</c:v>
                </c:pt>
                <c:pt idx="28275">
                  <c:v>0</c:v>
                </c:pt>
                <c:pt idx="28276">
                  <c:v>0</c:v>
                </c:pt>
                <c:pt idx="28277">
                  <c:v>0</c:v>
                </c:pt>
                <c:pt idx="28278">
                  <c:v>0</c:v>
                </c:pt>
                <c:pt idx="28279">
                  <c:v>0</c:v>
                </c:pt>
                <c:pt idx="28280">
                  <c:v>0</c:v>
                </c:pt>
                <c:pt idx="28281">
                  <c:v>0</c:v>
                </c:pt>
                <c:pt idx="28282">
                  <c:v>0</c:v>
                </c:pt>
                <c:pt idx="28283">
                  <c:v>0</c:v>
                </c:pt>
                <c:pt idx="28284">
                  <c:v>0</c:v>
                </c:pt>
                <c:pt idx="28285">
                  <c:v>0</c:v>
                </c:pt>
                <c:pt idx="28286">
                  <c:v>0</c:v>
                </c:pt>
                <c:pt idx="28287">
                  <c:v>0</c:v>
                </c:pt>
                <c:pt idx="28288">
                  <c:v>0</c:v>
                </c:pt>
                <c:pt idx="28289">
                  <c:v>0</c:v>
                </c:pt>
                <c:pt idx="28290">
                  <c:v>0</c:v>
                </c:pt>
                <c:pt idx="28291">
                  <c:v>0</c:v>
                </c:pt>
                <c:pt idx="28292">
                  <c:v>0</c:v>
                </c:pt>
                <c:pt idx="28293">
                  <c:v>0</c:v>
                </c:pt>
                <c:pt idx="28294">
                  <c:v>0</c:v>
                </c:pt>
                <c:pt idx="28295">
                  <c:v>0</c:v>
                </c:pt>
                <c:pt idx="28296">
                  <c:v>0</c:v>
                </c:pt>
                <c:pt idx="28297">
                  <c:v>0</c:v>
                </c:pt>
                <c:pt idx="28298">
                  <c:v>0</c:v>
                </c:pt>
                <c:pt idx="28299">
                  <c:v>0</c:v>
                </c:pt>
                <c:pt idx="28300">
                  <c:v>0</c:v>
                </c:pt>
                <c:pt idx="28301">
                  <c:v>0</c:v>
                </c:pt>
                <c:pt idx="28302">
                  <c:v>0</c:v>
                </c:pt>
                <c:pt idx="28303">
                  <c:v>0</c:v>
                </c:pt>
                <c:pt idx="28304">
                  <c:v>0</c:v>
                </c:pt>
                <c:pt idx="28305">
                  <c:v>0</c:v>
                </c:pt>
                <c:pt idx="28306">
                  <c:v>0</c:v>
                </c:pt>
                <c:pt idx="28307">
                  <c:v>0</c:v>
                </c:pt>
                <c:pt idx="28308">
                  <c:v>0</c:v>
                </c:pt>
                <c:pt idx="28309">
                  <c:v>0</c:v>
                </c:pt>
                <c:pt idx="28310">
                  <c:v>0</c:v>
                </c:pt>
                <c:pt idx="28311">
                  <c:v>0</c:v>
                </c:pt>
                <c:pt idx="28312">
                  <c:v>0</c:v>
                </c:pt>
                <c:pt idx="28313">
                  <c:v>0</c:v>
                </c:pt>
                <c:pt idx="28314">
                  <c:v>0</c:v>
                </c:pt>
                <c:pt idx="28315">
                  <c:v>0</c:v>
                </c:pt>
                <c:pt idx="28316">
                  <c:v>0</c:v>
                </c:pt>
                <c:pt idx="28317">
                  <c:v>0</c:v>
                </c:pt>
                <c:pt idx="28318">
                  <c:v>0</c:v>
                </c:pt>
                <c:pt idx="28319">
                  <c:v>0</c:v>
                </c:pt>
                <c:pt idx="28320">
                  <c:v>0</c:v>
                </c:pt>
                <c:pt idx="28321">
                  <c:v>0</c:v>
                </c:pt>
                <c:pt idx="28322">
                  <c:v>0</c:v>
                </c:pt>
                <c:pt idx="28323">
                  <c:v>0</c:v>
                </c:pt>
                <c:pt idx="28324">
                  <c:v>0</c:v>
                </c:pt>
                <c:pt idx="28325">
                  <c:v>0</c:v>
                </c:pt>
                <c:pt idx="28326">
                  <c:v>0</c:v>
                </c:pt>
                <c:pt idx="28327">
                  <c:v>0</c:v>
                </c:pt>
                <c:pt idx="28328">
                  <c:v>0</c:v>
                </c:pt>
                <c:pt idx="28329">
                  <c:v>0</c:v>
                </c:pt>
                <c:pt idx="28330">
                  <c:v>0</c:v>
                </c:pt>
                <c:pt idx="28331">
                  <c:v>0</c:v>
                </c:pt>
                <c:pt idx="28332">
                  <c:v>0</c:v>
                </c:pt>
                <c:pt idx="28333">
                  <c:v>0</c:v>
                </c:pt>
                <c:pt idx="28334">
                  <c:v>0</c:v>
                </c:pt>
                <c:pt idx="28335">
                  <c:v>0</c:v>
                </c:pt>
                <c:pt idx="28336">
                  <c:v>0</c:v>
                </c:pt>
                <c:pt idx="28337">
                  <c:v>0</c:v>
                </c:pt>
                <c:pt idx="28338">
                  <c:v>0</c:v>
                </c:pt>
                <c:pt idx="28339">
                  <c:v>0</c:v>
                </c:pt>
                <c:pt idx="28340">
                  <c:v>0</c:v>
                </c:pt>
                <c:pt idx="28341">
                  <c:v>0</c:v>
                </c:pt>
                <c:pt idx="28342">
                  <c:v>0</c:v>
                </c:pt>
                <c:pt idx="28343">
                  <c:v>0</c:v>
                </c:pt>
                <c:pt idx="28344">
                  <c:v>0</c:v>
                </c:pt>
                <c:pt idx="28345">
                  <c:v>0</c:v>
                </c:pt>
                <c:pt idx="28346">
                  <c:v>0</c:v>
                </c:pt>
                <c:pt idx="28347">
                  <c:v>0</c:v>
                </c:pt>
                <c:pt idx="28348">
                  <c:v>0</c:v>
                </c:pt>
                <c:pt idx="28349">
                  <c:v>0</c:v>
                </c:pt>
                <c:pt idx="28350">
                  <c:v>0</c:v>
                </c:pt>
                <c:pt idx="28351">
                  <c:v>0</c:v>
                </c:pt>
                <c:pt idx="28352">
                  <c:v>0</c:v>
                </c:pt>
                <c:pt idx="28353">
                  <c:v>0</c:v>
                </c:pt>
                <c:pt idx="28354">
                  <c:v>0</c:v>
                </c:pt>
                <c:pt idx="28355">
                  <c:v>0</c:v>
                </c:pt>
                <c:pt idx="28356">
                  <c:v>0</c:v>
                </c:pt>
                <c:pt idx="28357">
                  <c:v>0</c:v>
                </c:pt>
                <c:pt idx="28358">
                  <c:v>0</c:v>
                </c:pt>
                <c:pt idx="28359">
                  <c:v>0</c:v>
                </c:pt>
                <c:pt idx="28360">
                  <c:v>0</c:v>
                </c:pt>
                <c:pt idx="28361">
                  <c:v>0</c:v>
                </c:pt>
                <c:pt idx="28362">
                  <c:v>0</c:v>
                </c:pt>
                <c:pt idx="28363">
                  <c:v>0</c:v>
                </c:pt>
                <c:pt idx="28364">
                  <c:v>0</c:v>
                </c:pt>
                <c:pt idx="28365">
                  <c:v>0</c:v>
                </c:pt>
                <c:pt idx="28366">
                  <c:v>0</c:v>
                </c:pt>
                <c:pt idx="28367">
                  <c:v>0</c:v>
                </c:pt>
                <c:pt idx="28368">
                  <c:v>0</c:v>
                </c:pt>
                <c:pt idx="28369">
                  <c:v>0</c:v>
                </c:pt>
                <c:pt idx="28370">
                  <c:v>0</c:v>
                </c:pt>
                <c:pt idx="28371">
                  <c:v>0</c:v>
                </c:pt>
                <c:pt idx="28372">
                  <c:v>0</c:v>
                </c:pt>
                <c:pt idx="28373">
                  <c:v>0</c:v>
                </c:pt>
                <c:pt idx="28374">
                  <c:v>0</c:v>
                </c:pt>
                <c:pt idx="28375">
                  <c:v>0</c:v>
                </c:pt>
                <c:pt idx="28376">
                  <c:v>0</c:v>
                </c:pt>
                <c:pt idx="28377">
                  <c:v>0</c:v>
                </c:pt>
                <c:pt idx="28378">
                  <c:v>0</c:v>
                </c:pt>
                <c:pt idx="28379">
                  <c:v>0</c:v>
                </c:pt>
                <c:pt idx="28380">
                  <c:v>0</c:v>
                </c:pt>
                <c:pt idx="28381">
                  <c:v>0</c:v>
                </c:pt>
                <c:pt idx="28382">
                  <c:v>0</c:v>
                </c:pt>
                <c:pt idx="28383">
                  <c:v>0</c:v>
                </c:pt>
                <c:pt idx="28384">
                  <c:v>0</c:v>
                </c:pt>
                <c:pt idx="28385">
                  <c:v>0</c:v>
                </c:pt>
                <c:pt idx="28386">
                  <c:v>0</c:v>
                </c:pt>
                <c:pt idx="28387">
                  <c:v>0</c:v>
                </c:pt>
                <c:pt idx="28388">
                  <c:v>0</c:v>
                </c:pt>
                <c:pt idx="28389">
                  <c:v>0</c:v>
                </c:pt>
                <c:pt idx="28390">
                  <c:v>0</c:v>
                </c:pt>
                <c:pt idx="28391">
                  <c:v>0</c:v>
                </c:pt>
                <c:pt idx="28392">
                  <c:v>0</c:v>
                </c:pt>
                <c:pt idx="28393">
                  <c:v>0</c:v>
                </c:pt>
                <c:pt idx="28394">
                  <c:v>0</c:v>
                </c:pt>
                <c:pt idx="28395">
                  <c:v>0</c:v>
                </c:pt>
                <c:pt idx="28396">
                  <c:v>0</c:v>
                </c:pt>
                <c:pt idx="28397">
                  <c:v>0</c:v>
                </c:pt>
                <c:pt idx="28398">
                  <c:v>0</c:v>
                </c:pt>
                <c:pt idx="28399">
                  <c:v>0</c:v>
                </c:pt>
                <c:pt idx="28400">
                  <c:v>0</c:v>
                </c:pt>
                <c:pt idx="28401">
                  <c:v>0</c:v>
                </c:pt>
                <c:pt idx="28402">
                  <c:v>0</c:v>
                </c:pt>
                <c:pt idx="28403">
                  <c:v>0</c:v>
                </c:pt>
                <c:pt idx="28404">
                  <c:v>0</c:v>
                </c:pt>
                <c:pt idx="28405">
                  <c:v>0</c:v>
                </c:pt>
                <c:pt idx="28406">
                  <c:v>0</c:v>
                </c:pt>
                <c:pt idx="28407">
                  <c:v>0</c:v>
                </c:pt>
                <c:pt idx="28408">
                  <c:v>0</c:v>
                </c:pt>
                <c:pt idx="28409">
                  <c:v>0</c:v>
                </c:pt>
                <c:pt idx="28410">
                  <c:v>0</c:v>
                </c:pt>
                <c:pt idx="28411">
                  <c:v>0</c:v>
                </c:pt>
                <c:pt idx="28412">
                  <c:v>0</c:v>
                </c:pt>
                <c:pt idx="28413">
                  <c:v>0</c:v>
                </c:pt>
                <c:pt idx="28414">
                  <c:v>0</c:v>
                </c:pt>
                <c:pt idx="28415">
                  <c:v>0</c:v>
                </c:pt>
                <c:pt idx="28416">
                  <c:v>0</c:v>
                </c:pt>
                <c:pt idx="28417">
                  <c:v>0</c:v>
                </c:pt>
                <c:pt idx="28418">
                  <c:v>0</c:v>
                </c:pt>
                <c:pt idx="28419">
                  <c:v>0</c:v>
                </c:pt>
                <c:pt idx="28420">
                  <c:v>0</c:v>
                </c:pt>
                <c:pt idx="28421">
                  <c:v>0</c:v>
                </c:pt>
                <c:pt idx="28422">
                  <c:v>0</c:v>
                </c:pt>
                <c:pt idx="28423">
                  <c:v>0</c:v>
                </c:pt>
                <c:pt idx="28424">
                  <c:v>0</c:v>
                </c:pt>
                <c:pt idx="28425">
                  <c:v>0</c:v>
                </c:pt>
                <c:pt idx="28426">
                  <c:v>0</c:v>
                </c:pt>
                <c:pt idx="28427">
                  <c:v>0</c:v>
                </c:pt>
                <c:pt idx="28428">
                  <c:v>0</c:v>
                </c:pt>
                <c:pt idx="28429">
                  <c:v>0</c:v>
                </c:pt>
                <c:pt idx="28430">
                  <c:v>0</c:v>
                </c:pt>
                <c:pt idx="28431">
                  <c:v>0</c:v>
                </c:pt>
                <c:pt idx="28432">
                  <c:v>0</c:v>
                </c:pt>
                <c:pt idx="28433">
                  <c:v>0</c:v>
                </c:pt>
                <c:pt idx="28434">
                  <c:v>0</c:v>
                </c:pt>
                <c:pt idx="28435">
                  <c:v>0</c:v>
                </c:pt>
                <c:pt idx="28436">
                  <c:v>0</c:v>
                </c:pt>
                <c:pt idx="28437">
                  <c:v>0</c:v>
                </c:pt>
                <c:pt idx="28438">
                  <c:v>0</c:v>
                </c:pt>
                <c:pt idx="28439">
                  <c:v>0</c:v>
                </c:pt>
                <c:pt idx="28440">
                  <c:v>0</c:v>
                </c:pt>
                <c:pt idx="28441">
                  <c:v>0</c:v>
                </c:pt>
                <c:pt idx="28442">
                  <c:v>0</c:v>
                </c:pt>
                <c:pt idx="28443">
                  <c:v>0</c:v>
                </c:pt>
                <c:pt idx="28444">
                  <c:v>0</c:v>
                </c:pt>
                <c:pt idx="28445">
                  <c:v>0</c:v>
                </c:pt>
                <c:pt idx="28446">
                  <c:v>0</c:v>
                </c:pt>
                <c:pt idx="28447">
                  <c:v>0</c:v>
                </c:pt>
                <c:pt idx="28448">
                  <c:v>0</c:v>
                </c:pt>
                <c:pt idx="28449">
                  <c:v>0</c:v>
                </c:pt>
                <c:pt idx="28450">
                  <c:v>0</c:v>
                </c:pt>
                <c:pt idx="28451">
                  <c:v>0</c:v>
                </c:pt>
                <c:pt idx="28452">
                  <c:v>0</c:v>
                </c:pt>
                <c:pt idx="28453">
                  <c:v>0</c:v>
                </c:pt>
                <c:pt idx="28454">
                  <c:v>0</c:v>
                </c:pt>
                <c:pt idx="28455">
                  <c:v>0</c:v>
                </c:pt>
                <c:pt idx="28456">
                  <c:v>0</c:v>
                </c:pt>
                <c:pt idx="28457">
                  <c:v>0</c:v>
                </c:pt>
                <c:pt idx="28458">
                  <c:v>0</c:v>
                </c:pt>
                <c:pt idx="28459">
                  <c:v>0</c:v>
                </c:pt>
                <c:pt idx="28460">
                  <c:v>0</c:v>
                </c:pt>
                <c:pt idx="28461">
                  <c:v>0</c:v>
                </c:pt>
                <c:pt idx="28462">
                  <c:v>0</c:v>
                </c:pt>
                <c:pt idx="28463">
                  <c:v>0</c:v>
                </c:pt>
                <c:pt idx="28464">
                  <c:v>0</c:v>
                </c:pt>
                <c:pt idx="28465">
                  <c:v>0</c:v>
                </c:pt>
                <c:pt idx="28466">
                  <c:v>0</c:v>
                </c:pt>
                <c:pt idx="28467">
                  <c:v>0</c:v>
                </c:pt>
                <c:pt idx="28468">
                  <c:v>0</c:v>
                </c:pt>
                <c:pt idx="28469">
                  <c:v>0</c:v>
                </c:pt>
                <c:pt idx="28470">
                  <c:v>0</c:v>
                </c:pt>
                <c:pt idx="28471">
                  <c:v>0</c:v>
                </c:pt>
                <c:pt idx="28472">
                  <c:v>0</c:v>
                </c:pt>
                <c:pt idx="28473">
                  <c:v>0</c:v>
                </c:pt>
                <c:pt idx="28474">
                  <c:v>0</c:v>
                </c:pt>
                <c:pt idx="28475">
                  <c:v>0</c:v>
                </c:pt>
                <c:pt idx="28476">
                  <c:v>0</c:v>
                </c:pt>
                <c:pt idx="28477">
                  <c:v>0</c:v>
                </c:pt>
                <c:pt idx="28478">
                  <c:v>0</c:v>
                </c:pt>
                <c:pt idx="28479">
                  <c:v>0</c:v>
                </c:pt>
                <c:pt idx="28480">
                  <c:v>0</c:v>
                </c:pt>
                <c:pt idx="28481">
                  <c:v>0</c:v>
                </c:pt>
                <c:pt idx="28482">
                  <c:v>0</c:v>
                </c:pt>
                <c:pt idx="28483">
                  <c:v>0</c:v>
                </c:pt>
                <c:pt idx="28484">
                  <c:v>0</c:v>
                </c:pt>
                <c:pt idx="28485">
                  <c:v>0</c:v>
                </c:pt>
                <c:pt idx="28486">
                  <c:v>0</c:v>
                </c:pt>
                <c:pt idx="28487">
                  <c:v>0</c:v>
                </c:pt>
                <c:pt idx="28488">
                  <c:v>0</c:v>
                </c:pt>
                <c:pt idx="28489">
                  <c:v>0</c:v>
                </c:pt>
                <c:pt idx="28490">
                  <c:v>0</c:v>
                </c:pt>
                <c:pt idx="28491">
                  <c:v>0</c:v>
                </c:pt>
                <c:pt idx="28492">
                  <c:v>0</c:v>
                </c:pt>
                <c:pt idx="28493">
                  <c:v>0</c:v>
                </c:pt>
                <c:pt idx="28494">
                  <c:v>0</c:v>
                </c:pt>
                <c:pt idx="28495">
                  <c:v>0</c:v>
                </c:pt>
                <c:pt idx="28496">
                  <c:v>0</c:v>
                </c:pt>
                <c:pt idx="28497">
                  <c:v>0</c:v>
                </c:pt>
                <c:pt idx="28498">
                  <c:v>0</c:v>
                </c:pt>
                <c:pt idx="28499">
                  <c:v>0</c:v>
                </c:pt>
                <c:pt idx="28500">
                  <c:v>0</c:v>
                </c:pt>
                <c:pt idx="28501">
                  <c:v>0</c:v>
                </c:pt>
                <c:pt idx="28502">
                  <c:v>0</c:v>
                </c:pt>
                <c:pt idx="28503">
                  <c:v>0</c:v>
                </c:pt>
                <c:pt idx="28504">
                  <c:v>0</c:v>
                </c:pt>
                <c:pt idx="28505">
                  <c:v>0</c:v>
                </c:pt>
                <c:pt idx="28506">
                  <c:v>0</c:v>
                </c:pt>
                <c:pt idx="28507">
                  <c:v>0</c:v>
                </c:pt>
                <c:pt idx="28508">
                  <c:v>0</c:v>
                </c:pt>
                <c:pt idx="28509">
                  <c:v>0</c:v>
                </c:pt>
                <c:pt idx="28510">
                  <c:v>0</c:v>
                </c:pt>
                <c:pt idx="28511">
                  <c:v>0</c:v>
                </c:pt>
                <c:pt idx="28512">
                  <c:v>0</c:v>
                </c:pt>
                <c:pt idx="28513">
                  <c:v>0</c:v>
                </c:pt>
                <c:pt idx="28514">
                  <c:v>0</c:v>
                </c:pt>
                <c:pt idx="28515">
                  <c:v>0</c:v>
                </c:pt>
                <c:pt idx="28516">
                  <c:v>0</c:v>
                </c:pt>
                <c:pt idx="28517">
                  <c:v>0</c:v>
                </c:pt>
                <c:pt idx="28518">
                  <c:v>0</c:v>
                </c:pt>
                <c:pt idx="28519">
                  <c:v>0</c:v>
                </c:pt>
                <c:pt idx="28520">
                  <c:v>0</c:v>
                </c:pt>
                <c:pt idx="28521">
                  <c:v>0</c:v>
                </c:pt>
                <c:pt idx="28522">
                  <c:v>0</c:v>
                </c:pt>
                <c:pt idx="28523">
                  <c:v>0</c:v>
                </c:pt>
                <c:pt idx="28524">
                  <c:v>0</c:v>
                </c:pt>
                <c:pt idx="28525">
                  <c:v>0</c:v>
                </c:pt>
                <c:pt idx="28526">
                  <c:v>0</c:v>
                </c:pt>
                <c:pt idx="28527">
                  <c:v>0</c:v>
                </c:pt>
                <c:pt idx="28528">
                  <c:v>0</c:v>
                </c:pt>
                <c:pt idx="28529">
                  <c:v>0</c:v>
                </c:pt>
                <c:pt idx="28530">
                  <c:v>0</c:v>
                </c:pt>
                <c:pt idx="28531">
                  <c:v>0</c:v>
                </c:pt>
                <c:pt idx="28532">
                  <c:v>0</c:v>
                </c:pt>
                <c:pt idx="28533">
                  <c:v>0</c:v>
                </c:pt>
                <c:pt idx="28534">
                  <c:v>0</c:v>
                </c:pt>
                <c:pt idx="28535">
                  <c:v>0</c:v>
                </c:pt>
                <c:pt idx="28536">
                  <c:v>0</c:v>
                </c:pt>
                <c:pt idx="28537">
                  <c:v>0</c:v>
                </c:pt>
                <c:pt idx="28538">
                  <c:v>0</c:v>
                </c:pt>
                <c:pt idx="28539">
                  <c:v>0</c:v>
                </c:pt>
                <c:pt idx="28540">
                  <c:v>0</c:v>
                </c:pt>
                <c:pt idx="28541">
                  <c:v>0</c:v>
                </c:pt>
                <c:pt idx="28542">
                  <c:v>0</c:v>
                </c:pt>
                <c:pt idx="28543">
                  <c:v>0</c:v>
                </c:pt>
                <c:pt idx="28544">
                  <c:v>0</c:v>
                </c:pt>
                <c:pt idx="28545">
                  <c:v>0</c:v>
                </c:pt>
                <c:pt idx="28546">
                  <c:v>0</c:v>
                </c:pt>
                <c:pt idx="28547">
                  <c:v>0</c:v>
                </c:pt>
                <c:pt idx="28548">
                  <c:v>0</c:v>
                </c:pt>
                <c:pt idx="28549">
                  <c:v>0</c:v>
                </c:pt>
                <c:pt idx="28550">
                  <c:v>0</c:v>
                </c:pt>
                <c:pt idx="28551">
                  <c:v>0</c:v>
                </c:pt>
                <c:pt idx="28552">
                  <c:v>0</c:v>
                </c:pt>
                <c:pt idx="28553">
                  <c:v>0</c:v>
                </c:pt>
                <c:pt idx="28554">
                  <c:v>0</c:v>
                </c:pt>
                <c:pt idx="28555">
                  <c:v>0</c:v>
                </c:pt>
                <c:pt idx="28556">
                  <c:v>0</c:v>
                </c:pt>
                <c:pt idx="28557">
                  <c:v>0</c:v>
                </c:pt>
                <c:pt idx="28558">
                  <c:v>0</c:v>
                </c:pt>
                <c:pt idx="28559">
                  <c:v>0</c:v>
                </c:pt>
                <c:pt idx="28560">
                  <c:v>0</c:v>
                </c:pt>
                <c:pt idx="28561">
                  <c:v>0</c:v>
                </c:pt>
                <c:pt idx="28562">
                  <c:v>0</c:v>
                </c:pt>
                <c:pt idx="28563">
                  <c:v>0</c:v>
                </c:pt>
                <c:pt idx="28564">
                  <c:v>0</c:v>
                </c:pt>
                <c:pt idx="28565">
                  <c:v>0</c:v>
                </c:pt>
                <c:pt idx="28566">
                  <c:v>0</c:v>
                </c:pt>
                <c:pt idx="28567">
                  <c:v>0</c:v>
                </c:pt>
                <c:pt idx="28568">
                  <c:v>0</c:v>
                </c:pt>
                <c:pt idx="28569">
                  <c:v>0</c:v>
                </c:pt>
                <c:pt idx="28570">
                  <c:v>0</c:v>
                </c:pt>
                <c:pt idx="28571">
                  <c:v>0</c:v>
                </c:pt>
                <c:pt idx="28572">
                  <c:v>0</c:v>
                </c:pt>
                <c:pt idx="28573">
                  <c:v>0</c:v>
                </c:pt>
                <c:pt idx="28574">
                  <c:v>0</c:v>
                </c:pt>
                <c:pt idx="28575">
                  <c:v>0</c:v>
                </c:pt>
                <c:pt idx="28576">
                  <c:v>0</c:v>
                </c:pt>
                <c:pt idx="28577">
                  <c:v>0</c:v>
                </c:pt>
                <c:pt idx="28578">
                  <c:v>0</c:v>
                </c:pt>
                <c:pt idx="28579">
                  <c:v>0</c:v>
                </c:pt>
                <c:pt idx="28580">
                  <c:v>0</c:v>
                </c:pt>
                <c:pt idx="28581">
                  <c:v>0</c:v>
                </c:pt>
                <c:pt idx="28582">
                  <c:v>0</c:v>
                </c:pt>
                <c:pt idx="28583">
                  <c:v>0</c:v>
                </c:pt>
                <c:pt idx="28584">
                  <c:v>0</c:v>
                </c:pt>
                <c:pt idx="28585">
                  <c:v>0</c:v>
                </c:pt>
                <c:pt idx="28586">
                  <c:v>0</c:v>
                </c:pt>
                <c:pt idx="28587">
                  <c:v>0</c:v>
                </c:pt>
                <c:pt idx="28588">
                  <c:v>0</c:v>
                </c:pt>
                <c:pt idx="28589">
                  <c:v>0</c:v>
                </c:pt>
                <c:pt idx="28590">
                  <c:v>0</c:v>
                </c:pt>
                <c:pt idx="28591">
                  <c:v>0</c:v>
                </c:pt>
                <c:pt idx="28592">
                  <c:v>0</c:v>
                </c:pt>
                <c:pt idx="28593">
                  <c:v>0</c:v>
                </c:pt>
                <c:pt idx="28594">
                  <c:v>0</c:v>
                </c:pt>
                <c:pt idx="28595">
                  <c:v>0</c:v>
                </c:pt>
                <c:pt idx="28596">
                  <c:v>0</c:v>
                </c:pt>
                <c:pt idx="28597">
                  <c:v>0</c:v>
                </c:pt>
                <c:pt idx="28598">
                  <c:v>0</c:v>
                </c:pt>
                <c:pt idx="28599">
                  <c:v>0</c:v>
                </c:pt>
                <c:pt idx="28600">
                  <c:v>0</c:v>
                </c:pt>
                <c:pt idx="28601">
                  <c:v>0</c:v>
                </c:pt>
                <c:pt idx="28602">
                  <c:v>0</c:v>
                </c:pt>
                <c:pt idx="28603">
                  <c:v>0</c:v>
                </c:pt>
                <c:pt idx="28604">
                  <c:v>0</c:v>
                </c:pt>
                <c:pt idx="28605">
                  <c:v>0</c:v>
                </c:pt>
                <c:pt idx="28606">
                  <c:v>0</c:v>
                </c:pt>
                <c:pt idx="28607">
                  <c:v>0</c:v>
                </c:pt>
                <c:pt idx="28608">
                  <c:v>0</c:v>
                </c:pt>
                <c:pt idx="28609">
                  <c:v>0</c:v>
                </c:pt>
                <c:pt idx="28610">
                  <c:v>0</c:v>
                </c:pt>
                <c:pt idx="28611">
                  <c:v>0</c:v>
                </c:pt>
                <c:pt idx="28612">
                  <c:v>0</c:v>
                </c:pt>
                <c:pt idx="28613">
                  <c:v>0</c:v>
                </c:pt>
                <c:pt idx="28614">
                  <c:v>0</c:v>
                </c:pt>
                <c:pt idx="28615">
                  <c:v>0</c:v>
                </c:pt>
                <c:pt idx="28616">
                  <c:v>0</c:v>
                </c:pt>
                <c:pt idx="28617">
                  <c:v>0</c:v>
                </c:pt>
                <c:pt idx="28618">
                  <c:v>0</c:v>
                </c:pt>
                <c:pt idx="28619">
                  <c:v>0</c:v>
                </c:pt>
                <c:pt idx="28620">
                  <c:v>0</c:v>
                </c:pt>
                <c:pt idx="28621">
                  <c:v>0</c:v>
                </c:pt>
                <c:pt idx="28622">
                  <c:v>0</c:v>
                </c:pt>
                <c:pt idx="28623">
                  <c:v>0</c:v>
                </c:pt>
                <c:pt idx="28624">
                  <c:v>0</c:v>
                </c:pt>
                <c:pt idx="28625">
                  <c:v>0</c:v>
                </c:pt>
                <c:pt idx="28626">
                  <c:v>0</c:v>
                </c:pt>
                <c:pt idx="28627">
                  <c:v>0</c:v>
                </c:pt>
                <c:pt idx="28628">
                  <c:v>0</c:v>
                </c:pt>
                <c:pt idx="28629">
                  <c:v>0</c:v>
                </c:pt>
                <c:pt idx="28630">
                  <c:v>0</c:v>
                </c:pt>
                <c:pt idx="28631">
                  <c:v>0</c:v>
                </c:pt>
                <c:pt idx="28632">
                  <c:v>0</c:v>
                </c:pt>
                <c:pt idx="28633">
                  <c:v>0</c:v>
                </c:pt>
                <c:pt idx="28634">
                  <c:v>0</c:v>
                </c:pt>
                <c:pt idx="28635">
                  <c:v>0</c:v>
                </c:pt>
                <c:pt idx="28636">
                  <c:v>0</c:v>
                </c:pt>
                <c:pt idx="28637">
                  <c:v>0</c:v>
                </c:pt>
                <c:pt idx="28638">
                  <c:v>0</c:v>
                </c:pt>
                <c:pt idx="28639">
                  <c:v>0</c:v>
                </c:pt>
                <c:pt idx="28640">
                  <c:v>0</c:v>
                </c:pt>
                <c:pt idx="28641">
                  <c:v>0</c:v>
                </c:pt>
                <c:pt idx="28642">
                  <c:v>0</c:v>
                </c:pt>
                <c:pt idx="28643">
                  <c:v>0</c:v>
                </c:pt>
                <c:pt idx="28644">
                  <c:v>0</c:v>
                </c:pt>
                <c:pt idx="28645">
                  <c:v>0</c:v>
                </c:pt>
                <c:pt idx="28646">
                  <c:v>0</c:v>
                </c:pt>
                <c:pt idx="28647">
                  <c:v>0</c:v>
                </c:pt>
                <c:pt idx="28648">
                  <c:v>0</c:v>
                </c:pt>
                <c:pt idx="28649">
                  <c:v>0</c:v>
                </c:pt>
                <c:pt idx="28650">
                  <c:v>0</c:v>
                </c:pt>
                <c:pt idx="28651">
                  <c:v>0</c:v>
                </c:pt>
                <c:pt idx="28652">
                  <c:v>0</c:v>
                </c:pt>
                <c:pt idx="28653">
                  <c:v>0</c:v>
                </c:pt>
                <c:pt idx="28654">
                  <c:v>0</c:v>
                </c:pt>
                <c:pt idx="28655">
                  <c:v>0</c:v>
                </c:pt>
                <c:pt idx="28656">
                  <c:v>0</c:v>
                </c:pt>
                <c:pt idx="28657">
                  <c:v>0</c:v>
                </c:pt>
                <c:pt idx="28658">
                  <c:v>0</c:v>
                </c:pt>
                <c:pt idx="28659">
                  <c:v>0</c:v>
                </c:pt>
                <c:pt idx="28660">
                  <c:v>0</c:v>
                </c:pt>
                <c:pt idx="28661">
                  <c:v>0</c:v>
                </c:pt>
                <c:pt idx="28662">
                  <c:v>0</c:v>
                </c:pt>
                <c:pt idx="28663">
                  <c:v>0</c:v>
                </c:pt>
                <c:pt idx="28664">
                  <c:v>0</c:v>
                </c:pt>
                <c:pt idx="28665">
                  <c:v>0</c:v>
                </c:pt>
                <c:pt idx="28666">
                  <c:v>0</c:v>
                </c:pt>
                <c:pt idx="28667">
                  <c:v>0</c:v>
                </c:pt>
                <c:pt idx="28668">
                  <c:v>0</c:v>
                </c:pt>
                <c:pt idx="28669">
                  <c:v>0</c:v>
                </c:pt>
                <c:pt idx="28670">
                  <c:v>0</c:v>
                </c:pt>
                <c:pt idx="28671">
                  <c:v>0</c:v>
                </c:pt>
                <c:pt idx="28672">
                  <c:v>0</c:v>
                </c:pt>
                <c:pt idx="28673">
                  <c:v>0</c:v>
                </c:pt>
                <c:pt idx="28674">
                  <c:v>0</c:v>
                </c:pt>
                <c:pt idx="28675">
                  <c:v>0</c:v>
                </c:pt>
                <c:pt idx="28676">
                  <c:v>0</c:v>
                </c:pt>
                <c:pt idx="28677">
                  <c:v>0</c:v>
                </c:pt>
                <c:pt idx="28678">
                  <c:v>0</c:v>
                </c:pt>
                <c:pt idx="28679">
                  <c:v>0</c:v>
                </c:pt>
                <c:pt idx="28680">
                  <c:v>0</c:v>
                </c:pt>
                <c:pt idx="28681">
                  <c:v>0</c:v>
                </c:pt>
                <c:pt idx="28682">
                  <c:v>0</c:v>
                </c:pt>
                <c:pt idx="28683">
                  <c:v>0</c:v>
                </c:pt>
                <c:pt idx="28684">
                  <c:v>0</c:v>
                </c:pt>
                <c:pt idx="28685">
                  <c:v>0</c:v>
                </c:pt>
                <c:pt idx="28686">
                  <c:v>0</c:v>
                </c:pt>
                <c:pt idx="28687">
                  <c:v>0</c:v>
                </c:pt>
                <c:pt idx="28688">
                  <c:v>0</c:v>
                </c:pt>
                <c:pt idx="28689">
                  <c:v>0</c:v>
                </c:pt>
                <c:pt idx="28690">
                  <c:v>0</c:v>
                </c:pt>
                <c:pt idx="28691">
                  <c:v>0</c:v>
                </c:pt>
                <c:pt idx="28692">
                  <c:v>0</c:v>
                </c:pt>
                <c:pt idx="28693">
                  <c:v>0</c:v>
                </c:pt>
                <c:pt idx="28694">
                  <c:v>0</c:v>
                </c:pt>
                <c:pt idx="28695">
                  <c:v>0</c:v>
                </c:pt>
                <c:pt idx="28696">
                  <c:v>0</c:v>
                </c:pt>
                <c:pt idx="28697">
                  <c:v>0</c:v>
                </c:pt>
                <c:pt idx="28698">
                  <c:v>0</c:v>
                </c:pt>
                <c:pt idx="28699">
                  <c:v>0</c:v>
                </c:pt>
                <c:pt idx="28700">
                  <c:v>0</c:v>
                </c:pt>
                <c:pt idx="28701">
                  <c:v>0</c:v>
                </c:pt>
                <c:pt idx="28702">
                  <c:v>0</c:v>
                </c:pt>
                <c:pt idx="28703">
                  <c:v>0</c:v>
                </c:pt>
                <c:pt idx="28704">
                  <c:v>0</c:v>
                </c:pt>
                <c:pt idx="28705">
                  <c:v>0</c:v>
                </c:pt>
                <c:pt idx="28706">
                  <c:v>0</c:v>
                </c:pt>
                <c:pt idx="28707">
                  <c:v>0</c:v>
                </c:pt>
                <c:pt idx="28708">
                  <c:v>0</c:v>
                </c:pt>
                <c:pt idx="28709">
                  <c:v>0</c:v>
                </c:pt>
                <c:pt idx="28710">
                  <c:v>0</c:v>
                </c:pt>
                <c:pt idx="28711">
                  <c:v>0</c:v>
                </c:pt>
                <c:pt idx="28712">
                  <c:v>0</c:v>
                </c:pt>
                <c:pt idx="28713">
                  <c:v>0</c:v>
                </c:pt>
                <c:pt idx="28714">
                  <c:v>0</c:v>
                </c:pt>
                <c:pt idx="28715">
                  <c:v>0</c:v>
                </c:pt>
                <c:pt idx="28716">
                  <c:v>0</c:v>
                </c:pt>
                <c:pt idx="28717">
                  <c:v>0</c:v>
                </c:pt>
                <c:pt idx="28718">
                  <c:v>0</c:v>
                </c:pt>
                <c:pt idx="28719">
                  <c:v>0</c:v>
                </c:pt>
                <c:pt idx="28720">
                  <c:v>0</c:v>
                </c:pt>
                <c:pt idx="28721">
                  <c:v>0</c:v>
                </c:pt>
                <c:pt idx="28722">
                  <c:v>0</c:v>
                </c:pt>
                <c:pt idx="28723">
                  <c:v>0</c:v>
                </c:pt>
                <c:pt idx="28724">
                  <c:v>0</c:v>
                </c:pt>
                <c:pt idx="28725">
                  <c:v>0</c:v>
                </c:pt>
                <c:pt idx="28726">
                  <c:v>0</c:v>
                </c:pt>
                <c:pt idx="28727">
                  <c:v>0</c:v>
                </c:pt>
                <c:pt idx="28728">
                  <c:v>0</c:v>
                </c:pt>
                <c:pt idx="28729">
                  <c:v>0</c:v>
                </c:pt>
                <c:pt idx="28730">
                  <c:v>0</c:v>
                </c:pt>
                <c:pt idx="28731">
                  <c:v>0</c:v>
                </c:pt>
                <c:pt idx="28732">
                  <c:v>0</c:v>
                </c:pt>
                <c:pt idx="28733">
                  <c:v>0</c:v>
                </c:pt>
                <c:pt idx="28734">
                  <c:v>0</c:v>
                </c:pt>
                <c:pt idx="28735">
                  <c:v>0</c:v>
                </c:pt>
                <c:pt idx="28736">
                  <c:v>0</c:v>
                </c:pt>
                <c:pt idx="28737">
                  <c:v>0</c:v>
                </c:pt>
                <c:pt idx="28738">
                  <c:v>0</c:v>
                </c:pt>
                <c:pt idx="28739">
                  <c:v>0</c:v>
                </c:pt>
                <c:pt idx="28740">
                  <c:v>0</c:v>
                </c:pt>
                <c:pt idx="28741">
                  <c:v>0</c:v>
                </c:pt>
                <c:pt idx="28742">
                  <c:v>0</c:v>
                </c:pt>
                <c:pt idx="28743">
                  <c:v>0</c:v>
                </c:pt>
                <c:pt idx="28744">
                  <c:v>0</c:v>
                </c:pt>
                <c:pt idx="28745">
                  <c:v>0</c:v>
                </c:pt>
                <c:pt idx="28746">
                  <c:v>0</c:v>
                </c:pt>
                <c:pt idx="28747">
                  <c:v>0</c:v>
                </c:pt>
                <c:pt idx="28748">
                  <c:v>0</c:v>
                </c:pt>
                <c:pt idx="28749">
                  <c:v>0</c:v>
                </c:pt>
                <c:pt idx="28750">
                  <c:v>0</c:v>
                </c:pt>
                <c:pt idx="28751">
                  <c:v>0</c:v>
                </c:pt>
                <c:pt idx="28752">
                  <c:v>0</c:v>
                </c:pt>
                <c:pt idx="28753">
                  <c:v>0</c:v>
                </c:pt>
                <c:pt idx="28754">
                  <c:v>0</c:v>
                </c:pt>
                <c:pt idx="28755">
                  <c:v>0</c:v>
                </c:pt>
                <c:pt idx="28756">
                  <c:v>0</c:v>
                </c:pt>
                <c:pt idx="28757">
                  <c:v>0</c:v>
                </c:pt>
                <c:pt idx="28758">
                  <c:v>0</c:v>
                </c:pt>
                <c:pt idx="28759">
                  <c:v>0</c:v>
                </c:pt>
                <c:pt idx="28760">
                  <c:v>0</c:v>
                </c:pt>
                <c:pt idx="28761">
                  <c:v>0</c:v>
                </c:pt>
                <c:pt idx="28762">
                  <c:v>0</c:v>
                </c:pt>
                <c:pt idx="28763">
                  <c:v>0</c:v>
                </c:pt>
                <c:pt idx="28764">
                  <c:v>0</c:v>
                </c:pt>
                <c:pt idx="28765">
                  <c:v>0</c:v>
                </c:pt>
                <c:pt idx="28766">
                  <c:v>0</c:v>
                </c:pt>
                <c:pt idx="28767">
                  <c:v>0</c:v>
                </c:pt>
                <c:pt idx="28768">
                  <c:v>0</c:v>
                </c:pt>
                <c:pt idx="28769">
                  <c:v>0</c:v>
                </c:pt>
                <c:pt idx="28770">
                  <c:v>0</c:v>
                </c:pt>
                <c:pt idx="28771">
                  <c:v>0</c:v>
                </c:pt>
                <c:pt idx="28772">
                  <c:v>0</c:v>
                </c:pt>
                <c:pt idx="28773">
                  <c:v>0</c:v>
                </c:pt>
                <c:pt idx="28774">
                  <c:v>0</c:v>
                </c:pt>
                <c:pt idx="28775">
                  <c:v>0</c:v>
                </c:pt>
                <c:pt idx="28776">
                  <c:v>0</c:v>
                </c:pt>
                <c:pt idx="28777">
                  <c:v>0</c:v>
                </c:pt>
                <c:pt idx="28778">
                  <c:v>0</c:v>
                </c:pt>
                <c:pt idx="28779">
                  <c:v>0</c:v>
                </c:pt>
                <c:pt idx="28780">
                  <c:v>0</c:v>
                </c:pt>
                <c:pt idx="28781">
                  <c:v>0</c:v>
                </c:pt>
                <c:pt idx="28782">
                  <c:v>0</c:v>
                </c:pt>
                <c:pt idx="28783">
                  <c:v>0</c:v>
                </c:pt>
                <c:pt idx="28784">
                  <c:v>0</c:v>
                </c:pt>
                <c:pt idx="28785">
                  <c:v>0</c:v>
                </c:pt>
                <c:pt idx="28786">
                  <c:v>0</c:v>
                </c:pt>
                <c:pt idx="28787">
                  <c:v>0</c:v>
                </c:pt>
                <c:pt idx="28788">
                  <c:v>0</c:v>
                </c:pt>
                <c:pt idx="28789">
                  <c:v>0</c:v>
                </c:pt>
                <c:pt idx="28790">
                  <c:v>0</c:v>
                </c:pt>
                <c:pt idx="28791">
                  <c:v>0</c:v>
                </c:pt>
                <c:pt idx="28792">
                  <c:v>0</c:v>
                </c:pt>
                <c:pt idx="28793">
                  <c:v>0</c:v>
                </c:pt>
                <c:pt idx="28794">
                  <c:v>0</c:v>
                </c:pt>
                <c:pt idx="28795">
                  <c:v>0</c:v>
                </c:pt>
                <c:pt idx="28796">
                  <c:v>0</c:v>
                </c:pt>
                <c:pt idx="28797">
                  <c:v>0</c:v>
                </c:pt>
                <c:pt idx="28798">
                  <c:v>0</c:v>
                </c:pt>
                <c:pt idx="28799">
                  <c:v>0</c:v>
                </c:pt>
                <c:pt idx="28800">
                  <c:v>0</c:v>
                </c:pt>
                <c:pt idx="28801">
                  <c:v>0</c:v>
                </c:pt>
                <c:pt idx="28802">
                  <c:v>0</c:v>
                </c:pt>
                <c:pt idx="28803">
                  <c:v>0</c:v>
                </c:pt>
                <c:pt idx="28804">
                  <c:v>0</c:v>
                </c:pt>
                <c:pt idx="28805">
                  <c:v>0</c:v>
                </c:pt>
                <c:pt idx="28806">
                  <c:v>0</c:v>
                </c:pt>
                <c:pt idx="28807">
                  <c:v>0</c:v>
                </c:pt>
                <c:pt idx="28808">
                  <c:v>0</c:v>
                </c:pt>
                <c:pt idx="28809">
                  <c:v>0</c:v>
                </c:pt>
                <c:pt idx="28810">
                  <c:v>0</c:v>
                </c:pt>
                <c:pt idx="28811">
                  <c:v>0</c:v>
                </c:pt>
                <c:pt idx="28812">
                  <c:v>0</c:v>
                </c:pt>
                <c:pt idx="28813">
                  <c:v>0</c:v>
                </c:pt>
                <c:pt idx="28814">
                  <c:v>0</c:v>
                </c:pt>
                <c:pt idx="28815">
                  <c:v>0</c:v>
                </c:pt>
                <c:pt idx="28816">
                  <c:v>0</c:v>
                </c:pt>
                <c:pt idx="28817">
                  <c:v>0</c:v>
                </c:pt>
                <c:pt idx="28818">
                  <c:v>0</c:v>
                </c:pt>
                <c:pt idx="28819">
                  <c:v>0</c:v>
                </c:pt>
                <c:pt idx="28820">
                  <c:v>0</c:v>
                </c:pt>
                <c:pt idx="28821">
                  <c:v>0</c:v>
                </c:pt>
                <c:pt idx="28822">
                  <c:v>0</c:v>
                </c:pt>
                <c:pt idx="28823">
                  <c:v>0</c:v>
                </c:pt>
                <c:pt idx="28824">
                  <c:v>0</c:v>
                </c:pt>
                <c:pt idx="28825">
                  <c:v>0</c:v>
                </c:pt>
                <c:pt idx="28826">
                  <c:v>0</c:v>
                </c:pt>
                <c:pt idx="28827">
                  <c:v>0</c:v>
                </c:pt>
                <c:pt idx="28828">
                  <c:v>0</c:v>
                </c:pt>
                <c:pt idx="28829">
                  <c:v>0</c:v>
                </c:pt>
                <c:pt idx="28830">
                  <c:v>0</c:v>
                </c:pt>
                <c:pt idx="28831">
                  <c:v>0</c:v>
                </c:pt>
                <c:pt idx="28832">
                  <c:v>0</c:v>
                </c:pt>
                <c:pt idx="28833">
                  <c:v>0</c:v>
                </c:pt>
                <c:pt idx="28834">
                  <c:v>0</c:v>
                </c:pt>
                <c:pt idx="28835">
                  <c:v>0</c:v>
                </c:pt>
                <c:pt idx="28836">
                  <c:v>0</c:v>
                </c:pt>
                <c:pt idx="28837">
                  <c:v>0</c:v>
                </c:pt>
                <c:pt idx="28838">
                  <c:v>0</c:v>
                </c:pt>
                <c:pt idx="28839">
                  <c:v>0</c:v>
                </c:pt>
                <c:pt idx="28840">
                  <c:v>0</c:v>
                </c:pt>
                <c:pt idx="28841">
                  <c:v>0</c:v>
                </c:pt>
                <c:pt idx="28842">
                  <c:v>0</c:v>
                </c:pt>
                <c:pt idx="28843">
                  <c:v>0</c:v>
                </c:pt>
                <c:pt idx="28844">
                  <c:v>0</c:v>
                </c:pt>
                <c:pt idx="28845">
                  <c:v>0</c:v>
                </c:pt>
                <c:pt idx="28846">
                  <c:v>0</c:v>
                </c:pt>
                <c:pt idx="28847">
                  <c:v>0</c:v>
                </c:pt>
                <c:pt idx="28848">
                  <c:v>0</c:v>
                </c:pt>
                <c:pt idx="28849">
                  <c:v>0</c:v>
                </c:pt>
                <c:pt idx="28850">
                  <c:v>0</c:v>
                </c:pt>
                <c:pt idx="28851">
                  <c:v>0</c:v>
                </c:pt>
                <c:pt idx="28852">
                  <c:v>0</c:v>
                </c:pt>
                <c:pt idx="28853">
                  <c:v>0</c:v>
                </c:pt>
                <c:pt idx="28854">
                  <c:v>0</c:v>
                </c:pt>
                <c:pt idx="28855">
                  <c:v>0</c:v>
                </c:pt>
                <c:pt idx="28856">
                  <c:v>0</c:v>
                </c:pt>
                <c:pt idx="28857">
                  <c:v>0</c:v>
                </c:pt>
                <c:pt idx="28858">
                  <c:v>0</c:v>
                </c:pt>
                <c:pt idx="28859">
                  <c:v>0</c:v>
                </c:pt>
                <c:pt idx="28860">
                  <c:v>0</c:v>
                </c:pt>
                <c:pt idx="28861">
                  <c:v>0</c:v>
                </c:pt>
                <c:pt idx="28862">
                  <c:v>0</c:v>
                </c:pt>
                <c:pt idx="28863">
                  <c:v>0</c:v>
                </c:pt>
                <c:pt idx="28864">
                  <c:v>0</c:v>
                </c:pt>
                <c:pt idx="28865">
                  <c:v>0</c:v>
                </c:pt>
                <c:pt idx="28866">
                  <c:v>0</c:v>
                </c:pt>
                <c:pt idx="28867">
                  <c:v>0</c:v>
                </c:pt>
                <c:pt idx="28868">
                  <c:v>0</c:v>
                </c:pt>
                <c:pt idx="28869">
                  <c:v>0</c:v>
                </c:pt>
                <c:pt idx="28870">
                  <c:v>0</c:v>
                </c:pt>
                <c:pt idx="28871">
                  <c:v>0</c:v>
                </c:pt>
                <c:pt idx="28872">
                  <c:v>0</c:v>
                </c:pt>
                <c:pt idx="28873">
                  <c:v>0</c:v>
                </c:pt>
                <c:pt idx="28874">
                  <c:v>0</c:v>
                </c:pt>
                <c:pt idx="28875">
                  <c:v>0</c:v>
                </c:pt>
                <c:pt idx="28876">
                  <c:v>0</c:v>
                </c:pt>
                <c:pt idx="28877">
                  <c:v>0</c:v>
                </c:pt>
                <c:pt idx="28878">
                  <c:v>0</c:v>
                </c:pt>
                <c:pt idx="28879">
                  <c:v>0</c:v>
                </c:pt>
                <c:pt idx="28880">
                  <c:v>0</c:v>
                </c:pt>
                <c:pt idx="28881">
                  <c:v>0</c:v>
                </c:pt>
                <c:pt idx="28882">
                  <c:v>0</c:v>
                </c:pt>
                <c:pt idx="28883">
                  <c:v>0</c:v>
                </c:pt>
                <c:pt idx="28884">
                  <c:v>0</c:v>
                </c:pt>
                <c:pt idx="28885">
                  <c:v>0</c:v>
                </c:pt>
                <c:pt idx="28886">
                  <c:v>0</c:v>
                </c:pt>
                <c:pt idx="28887">
                  <c:v>0</c:v>
                </c:pt>
                <c:pt idx="28888">
                  <c:v>0</c:v>
                </c:pt>
                <c:pt idx="28889">
                  <c:v>0</c:v>
                </c:pt>
                <c:pt idx="28890">
                  <c:v>0</c:v>
                </c:pt>
                <c:pt idx="28891">
                  <c:v>0</c:v>
                </c:pt>
                <c:pt idx="28892">
                  <c:v>0</c:v>
                </c:pt>
                <c:pt idx="28893">
                  <c:v>0</c:v>
                </c:pt>
                <c:pt idx="28894">
                  <c:v>0</c:v>
                </c:pt>
                <c:pt idx="28895">
                  <c:v>0</c:v>
                </c:pt>
                <c:pt idx="28896">
                  <c:v>0</c:v>
                </c:pt>
                <c:pt idx="28897">
                  <c:v>0</c:v>
                </c:pt>
                <c:pt idx="28898">
                  <c:v>0</c:v>
                </c:pt>
                <c:pt idx="28899">
                  <c:v>0</c:v>
                </c:pt>
                <c:pt idx="28900">
                  <c:v>0</c:v>
                </c:pt>
                <c:pt idx="28901">
                  <c:v>0</c:v>
                </c:pt>
                <c:pt idx="28902">
                  <c:v>0</c:v>
                </c:pt>
                <c:pt idx="28903">
                  <c:v>0</c:v>
                </c:pt>
                <c:pt idx="28904">
                  <c:v>0</c:v>
                </c:pt>
                <c:pt idx="28905">
                  <c:v>0</c:v>
                </c:pt>
                <c:pt idx="28906">
                  <c:v>0</c:v>
                </c:pt>
                <c:pt idx="28907">
                  <c:v>0</c:v>
                </c:pt>
                <c:pt idx="28908">
                  <c:v>0</c:v>
                </c:pt>
                <c:pt idx="28909">
                  <c:v>0</c:v>
                </c:pt>
                <c:pt idx="28910">
                  <c:v>0</c:v>
                </c:pt>
                <c:pt idx="28911">
                  <c:v>0</c:v>
                </c:pt>
                <c:pt idx="28912">
                  <c:v>0</c:v>
                </c:pt>
                <c:pt idx="28913">
                  <c:v>0</c:v>
                </c:pt>
                <c:pt idx="28914">
                  <c:v>0</c:v>
                </c:pt>
                <c:pt idx="28915">
                  <c:v>0</c:v>
                </c:pt>
                <c:pt idx="28916">
                  <c:v>0</c:v>
                </c:pt>
                <c:pt idx="28917">
                  <c:v>0</c:v>
                </c:pt>
                <c:pt idx="28918">
                  <c:v>0</c:v>
                </c:pt>
                <c:pt idx="28919">
                  <c:v>0</c:v>
                </c:pt>
                <c:pt idx="28920">
                  <c:v>0</c:v>
                </c:pt>
                <c:pt idx="28921">
                  <c:v>0</c:v>
                </c:pt>
                <c:pt idx="28922">
                  <c:v>0</c:v>
                </c:pt>
                <c:pt idx="28923">
                  <c:v>0</c:v>
                </c:pt>
                <c:pt idx="28924">
                  <c:v>0</c:v>
                </c:pt>
                <c:pt idx="28925">
                  <c:v>0</c:v>
                </c:pt>
                <c:pt idx="28926">
                  <c:v>0</c:v>
                </c:pt>
                <c:pt idx="28927">
                  <c:v>0</c:v>
                </c:pt>
                <c:pt idx="28928">
                  <c:v>0</c:v>
                </c:pt>
                <c:pt idx="28929">
                  <c:v>0</c:v>
                </c:pt>
                <c:pt idx="28930">
                  <c:v>0</c:v>
                </c:pt>
                <c:pt idx="28931">
                  <c:v>0</c:v>
                </c:pt>
                <c:pt idx="28932">
                  <c:v>0</c:v>
                </c:pt>
                <c:pt idx="28933">
                  <c:v>0</c:v>
                </c:pt>
                <c:pt idx="28934">
                  <c:v>0</c:v>
                </c:pt>
                <c:pt idx="28935">
                  <c:v>0</c:v>
                </c:pt>
                <c:pt idx="28936">
                  <c:v>0</c:v>
                </c:pt>
                <c:pt idx="28937">
                  <c:v>0</c:v>
                </c:pt>
                <c:pt idx="28938">
                  <c:v>0</c:v>
                </c:pt>
                <c:pt idx="28939">
                  <c:v>0</c:v>
                </c:pt>
                <c:pt idx="28940">
                  <c:v>0</c:v>
                </c:pt>
                <c:pt idx="28941">
                  <c:v>0</c:v>
                </c:pt>
                <c:pt idx="28942">
                  <c:v>0</c:v>
                </c:pt>
                <c:pt idx="28943">
                  <c:v>0</c:v>
                </c:pt>
                <c:pt idx="28944">
                  <c:v>0</c:v>
                </c:pt>
                <c:pt idx="28945">
                  <c:v>0</c:v>
                </c:pt>
                <c:pt idx="28946">
                  <c:v>0</c:v>
                </c:pt>
                <c:pt idx="28947">
                  <c:v>0</c:v>
                </c:pt>
                <c:pt idx="28948">
                  <c:v>0</c:v>
                </c:pt>
                <c:pt idx="28949">
                  <c:v>0</c:v>
                </c:pt>
                <c:pt idx="28950">
                  <c:v>0</c:v>
                </c:pt>
                <c:pt idx="28951">
                  <c:v>0</c:v>
                </c:pt>
                <c:pt idx="28952">
                  <c:v>0</c:v>
                </c:pt>
                <c:pt idx="28953">
                  <c:v>0</c:v>
                </c:pt>
                <c:pt idx="28954">
                  <c:v>0</c:v>
                </c:pt>
                <c:pt idx="28955">
                  <c:v>0</c:v>
                </c:pt>
                <c:pt idx="28956">
                  <c:v>0</c:v>
                </c:pt>
                <c:pt idx="28957">
                  <c:v>0</c:v>
                </c:pt>
                <c:pt idx="28958">
                  <c:v>0</c:v>
                </c:pt>
                <c:pt idx="28959">
                  <c:v>0</c:v>
                </c:pt>
                <c:pt idx="28960">
                  <c:v>0</c:v>
                </c:pt>
                <c:pt idx="28961">
                  <c:v>0</c:v>
                </c:pt>
                <c:pt idx="28962">
                  <c:v>0</c:v>
                </c:pt>
                <c:pt idx="28963">
                  <c:v>0</c:v>
                </c:pt>
                <c:pt idx="28964">
                  <c:v>0</c:v>
                </c:pt>
                <c:pt idx="28965">
                  <c:v>0</c:v>
                </c:pt>
                <c:pt idx="28966">
                  <c:v>0</c:v>
                </c:pt>
                <c:pt idx="28967">
                  <c:v>0</c:v>
                </c:pt>
                <c:pt idx="28968">
                  <c:v>0</c:v>
                </c:pt>
                <c:pt idx="28969">
                  <c:v>0</c:v>
                </c:pt>
                <c:pt idx="28970">
                  <c:v>0</c:v>
                </c:pt>
                <c:pt idx="28971">
                  <c:v>0</c:v>
                </c:pt>
                <c:pt idx="28972">
                  <c:v>0</c:v>
                </c:pt>
                <c:pt idx="28973">
                  <c:v>0</c:v>
                </c:pt>
                <c:pt idx="28974">
                  <c:v>0</c:v>
                </c:pt>
                <c:pt idx="28975">
                  <c:v>0</c:v>
                </c:pt>
                <c:pt idx="28976">
                  <c:v>0</c:v>
                </c:pt>
                <c:pt idx="28977">
                  <c:v>0</c:v>
                </c:pt>
                <c:pt idx="28978">
                  <c:v>0</c:v>
                </c:pt>
                <c:pt idx="28979">
                  <c:v>0</c:v>
                </c:pt>
                <c:pt idx="28980">
                  <c:v>0</c:v>
                </c:pt>
                <c:pt idx="28981">
                  <c:v>0</c:v>
                </c:pt>
                <c:pt idx="28982">
                  <c:v>0</c:v>
                </c:pt>
                <c:pt idx="28983">
                  <c:v>0</c:v>
                </c:pt>
                <c:pt idx="28984">
                  <c:v>0</c:v>
                </c:pt>
                <c:pt idx="28985">
                  <c:v>0</c:v>
                </c:pt>
                <c:pt idx="28986">
                  <c:v>0</c:v>
                </c:pt>
                <c:pt idx="28987">
                  <c:v>0</c:v>
                </c:pt>
                <c:pt idx="28988">
                  <c:v>0</c:v>
                </c:pt>
                <c:pt idx="28989">
                  <c:v>0</c:v>
                </c:pt>
                <c:pt idx="28990">
                  <c:v>0</c:v>
                </c:pt>
                <c:pt idx="28991">
                  <c:v>0</c:v>
                </c:pt>
                <c:pt idx="28992">
                  <c:v>0</c:v>
                </c:pt>
                <c:pt idx="28993">
                  <c:v>0</c:v>
                </c:pt>
                <c:pt idx="28994">
                  <c:v>0</c:v>
                </c:pt>
                <c:pt idx="28995">
                  <c:v>0</c:v>
                </c:pt>
                <c:pt idx="28996">
                  <c:v>0</c:v>
                </c:pt>
                <c:pt idx="28997">
                  <c:v>0</c:v>
                </c:pt>
                <c:pt idx="28998">
                  <c:v>0</c:v>
                </c:pt>
                <c:pt idx="28999">
                  <c:v>0</c:v>
                </c:pt>
                <c:pt idx="29000">
                  <c:v>0</c:v>
                </c:pt>
                <c:pt idx="29001">
                  <c:v>0</c:v>
                </c:pt>
                <c:pt idx="29002">
                  <c:v>0</c:v>
                </c:pt>
                <c:pt idx="29003">
                  <c:v>0</c:v>
                </c:pt>
                <c:pt idx="29004">
                  <c:v>0</c:v>
                </c:pt>
                <c:pt idx="29005">
                  <c:v>0</c:v>
                </c:pt>
                <c:pt idx="29006">
                  <c:v>0</c:v>
                </c:pt>
                <c:pt idx="29007">
                  <c:v>0</c:v>
                </c:pt>
                <c:pt idx="29008">
                  <c:v>0</c:v>
                </c:pt>
                <c:pt idx="29009">
                  <c:v>0</c:v>
                </c:pt>
                <c:pt idx="29010">
                  <c:v>0</c:v>
                </c:pt>
                <c:pt idx="29011">
                  <c:v>0</c:v>
                </c:pt>
                <c:pt idx="29012">
                  <c:v>0</c:v>
                </c:pt>
                <c:pt idx="29013">
                  <c:v>0</c:v>
                </c:pt>
                <c:pt idx="29014">
                  <c:v>0</c:v>
                </c:pt>
                <c:pt idx="29015">
                  <c:v>0</c:v>
                </c:pt>
                <c:pt idx="29016">
                  <c:v>0</c:v>
                </c:pt>
                <c:pt idx="29017">
                  <c:v>0</c:v>
                </c:pt>
                <c:pt idx="29018">
                  <c:v>0</c:v>
                </c:pt>
                <c:pt idx="29019">
                  <c:v>0</c:v>
                </c:pt>
                <c:pt idx="29020">
                  <c:v>0</c:v>
                </c:pt>
                <c:pt idx="29021">
                  <c:v>0</c:v>
                </c:pt>
                <c:pt idx="29022">
                  <c:v>0</c:v>
                </c:pt>
                <c:pt idx="29023">
                  <c:v>0</c:v>
                </c:pt>
                <c:pt idx="29024">
                  <c:v>0</c:v>
                </c:pt>
                <c:pt idx="29025">
                  <c:v>0</c:v>
                </c:pt>
                <c:pt idx="29026">
                  <c:v>0</c:v>
                </c:pt>
                <c:pt idx="29027">
                  <c:v>0</c:v>
                </c:pt>
                <c:pt idx="29028">
                  <c:v>0</c:v>
                </c:pt>
                <c:pt idx="29029">
                  <c:v>0</c:v>
                </c:pt>
                <c:pt idx="29030">
                  <c:v>0</c:v>
                </c:pt>
                <c:pt idx="29031">
                  <c:v>0</c:v>
                </c:pt>
                <c:pt idx="29032">
                  <c:v>0</c:v>
                </c:pt>
                <c:pt idx="29033">
                  <c:v>0</c:v>
                </c:pt>
                <c:pt idx="29034">
                  <c:v>0</c:v>
                </c:pt>
                <c:pt idx="29035">
                  <c:v>0</c:v>
                </c:pt>
                <c:pt idx="29036">
                  <c:v>0</c:v>
                </c:pt>
                <c:pt idx="29037">
                  <c:v>0</c:v>
                </c:pt>
                <c:pt idx="29038">
                  <c:v>0</c:v>
                </c:pt>
                <c:pt idx="29039">
                  <c:v>0</c:v>
                </c:pt>
                <c:pt idx="29040">
                  <c:v>0</c:v>
                </c:pt>
                <c:pt idx="29041">
                  <c:v>0</c:v>
                </c:pt>
                <c:pt idx="29042">
                  <c:v>0</c:v>
                </c:pt>
                <c:pt idx="29043">
                  <c:v>0</c:v>
                </c:pt>
                <c:pt idx="29044">
                  <c:v>0</c:v>
                </c:pt>
                <c:pt idx="29045">
                  <c:v>0</c:v>
                </c:pt>
                <c:pt idx="29046">
                  <c:v>0</c:v>
                </c:pt>
                <c:pt idx="29047">
                  <c:v>0</c:v>
                </c:pt>
                <c:pt idx="29048">
                  <c:v>0</c:v>
                </c:pt>
                <c:pt idx="29049">
                  <c:v>0</c:v>
                </c:pt>
                <c:pt idx="29050">
                  <c:v>0</c:v>
                </c:pt>
                <c:pt idx="29051">
                  <c:v>0</c:v>
                </c:pt>
                <c:pt idx="29052">
                  <c:v>0</c:v>
                </c:pt>
                <c:pt idx="29053">
                  <c:v>0</c:v>
                </c:pt>
                <c:pt idx="29054">
                  <c:v>0</c:v>
                </c:pt>
                <c:pt idx="29055">
                  <c:v>0</c:v>
                </c:pt>
                <c:pt idx="29056">
                  <c:v>0</c:v>
                </c:pt>
                <c:pt idx="29057">
                  <c:v>0</c:v>
                </c:pt>
                <c:pt idx="29058">
                  <c:v>0</c:v>
                </c:pt>
                <c:pt idx="29059">
                  <c:v>0</c:v>
                </c:pt>
                <c:pt idx="29060">
                  <c:v>0</c:v>
                </c:pt>
                <c:pt idx="29061">
                  <c:v>0</c:v>
                </c:pt>
                <c:pt idx="29062">
                  <c:v>0</c:v>
                </c:pt>
                <c:pt idx="29063">
                  <c:v>0</c:v>
                </c:pt>
                <c:pt idx="29064">
                  <c:v>0</c:v>
                </c:pt>
                <c:pt idx="29065">
                  <c:v>0</c:v>
                </c:pt>
                <c:pt idx="29066">
                  <c:v>0</c:v>
                </c:pt>
                <c:pt idx="29067">
                  <c:v>0</c:v>
                </c:pt>
                <c:pt idx="29068">
                  <c:v>0</c:v>
                </c:pt>
                <c:pt idx="29069">
                  <c:v>0</c:v>
                </c:pt>
                <c:pt idx="29070">
                  <c:v>0</c:v>
                </c:pt>
                <c:pt idx="29071">
                  <c:v>0</c:v>
                </c:pt>
                <c:pt idx="29072">
                  <c:v>0</c:v>
                </c:pt>
                <c:pt idx="29073">
                  <c:v>0</c:v>
                </c:pt>
                <c:pt idx="29074">
                  <c:v>0</c:v>
                </c:pt>
                <c:pt idx="29075">
                  <c:v>0</c:v>
                </c:pt>
                <c:pt idx="29076">
                  <c:v>0</c:v>
                </c:pt>
                <c:pt idx="29077">
                  <c:v>0</c:v>
                </c:pt>
                <c:pt idx="29078">
                  <c:v>0</c:v>
                </c:pt>
                <c:pt idx="29079">
                  <c:v>0</c:v>
                </c:pt>
                <c:pt idx="29080">
                  <c:v>0</c:v>
                </c:pt>
                <c:pt idx="29081">
                  <c:v>0</c:v>
                </c:pt>
                <c:pt idx="29082">
                  <c:v>0</c:v>
                </c:pt>
                <c:pt idx="29083">
                  <c:v>0</c:v>
                </c:pt>
                <c:pt idx="29084">
                  <c:v>0</c:v>
                </c:pt>
                <c:pt idx="29085">
                  <c:v>0</c:v>
                </c:pt>
                <c:pt idx="29086">
                  <c:v>0</c:v>
                </c:pt>
                <c:pt idx="29087">
                  <c:v>0</c:v>
                </c:pt>
                <c:pt idx="29088">
                  <c:v>0</c:v>
                </c:pt>
                <c:pt idx="29089">
                  <c:v>0</c:v>
                </c:pt>
                <c:pt idx="29090">
                  <c:v>0</c:v>
                </c:pt>
                <c:pt idx="29091">
                  <c:v>0</c:v>
                </c:pt>
                <c:pt idx="29092">
                  <c:v>0</c:v>
                </c:pt>
                <c:pt idx="29093">
                  <c:v>0</c:v>
                </c:pt>
                <c:pt idx="29094">
                  <c:v>0</c:v>
                </c:pt>
                <c:pt idx="29095">
                  <c:v>0</c:v>
                </c:pt>
                <c:pt idx="29096">
                  <c:v>0</c:v>
                </c:pt>
                <c:pt idx="29097">
                  <c:v>0</c:v>
                </c:pt>
                <c:pt idx="29098">
                  <c:v>0</c:v>
                </c:pt>
                <c:pt idx="29099">
                  <c:v>0</c:v>
                </c:pt>
                <c:pt idx="29100">
                  <c:v>0</c:v>
                </c:pt>
                <c:pt idx="29101">
                  <c:v>0</c:v>
                </c:pt>
                <c:pt idx="29102">
                  <c:v>0</c:v>
                </c:pt>
                <c:pt idx="29103">
                  <c:v>0</c:v>
                </c:pt>
                <c:pt idx="29104">
                  <c:v>0</c:v>
                </c:pt>
                <c:pt idx="29105">
                  <c:v>0</c:v>
                </c:pt>
                <c:pt idx="29106">
                  <c:v>0</c:v>
                </c:pt>
                <c:pt idx="29107">
                  <c:v>0</c:v>
                </c:pt>
                <c:pt idx="29108">
                  <c:v>0</c:v>
                </c:pt>
                <c:pt idx="29109">
                  <c:v>0</c:v>
                </c:pt>
                <c:pt idx="29110">
                  <c:v>0</c:v>
                </c:pt>
                <c:pt idx="29111">
                  <c:v>0</c:v>
                </c:pt>
                <c:pt idx="29112">
                  <c:v>0</c:v>
                </c:pt>
                <c:pt idx="29113">
                  <c:v>0</c:v>
                </c:pt>
                <c:pt idx="29114">
                  <c:v>0</c:v>
                </c:pt>
                <c:pt idx="29115">
                  <c:v>0</c:v>
                </c:pt>
                <c:pt idx="29116">
                  <c:v>0</c:v>
                </c:pt>
                <c:pt idx="29117">
                  <c:v>0</c:v>
                </c:pt>
                <c:pt idx="29118">
                  <c:v>0</c:v>
                </c:pt>
                <c:pt idx="29119">
                  <c:v>0</c:v>
                </c:pt>
                <c:pt idx="29120">
                  <c:v>0</c:v>
                </c:pt>
                <c:pt idx="29121">
                  <c:v>0</c:v>
                </c:pt>
                <c:pt idx="29122">
                  <c:v>0</c:v>
                </c:pt>
                <c:pt idx="29123">
                  <c:v>0</c:v>
                </c:pt>
                <c:pt idx="29124">
                  <c:v>0</c:v>
                </c:pt>
                <c:pt idx="29125">
                  <c:v>0</c:v>
                </c:pt>
                <c:pt idx="29126">
                  <c:v>0</c:v>
                </c:pt>
                <c:pt idx="29127">
                  <c:v>0</c:v>
                </c:pt>
                <c:pt idx="29128">
                  <c:v>0</c:v>
                </c:pt>
                <c:pt idx="29129">
                  <c:v>0</c:v>
                </c:pt>
                <c:pt idx="29130">
                  <c:v>0</c:v>
                </c:pt>
                <c:pt idx="29131">
                  <c:v>0</c:v>
                </c:pt>
                <c:pt idx="29132">
                  <c:v>0</c:v>
                </c:pt>
                <c:pt idx="29133">
                  <c:v>0</c:v>
                </c:pt>
                <c:pt idx="29134">
                  <c:v>0</c:v>
                </c:pt>
                <c:pt idx="29135">
                  <c:v>0</c:v>
                </c:pt>
                <c:pt idx="29136">
                  <c:v>0</c:v>
                </c:pt>
                <c:pt idx="29137">
                  <c:v>0</c:v>
                </c:pt>
                <c:pt idx="29138">
                  <c:v>0</c:v>
                </c:pt>
                <c:pt idx="29139">
                  <c:v>0</c:v>
                </c:pt>
                <c:pt idx="29140">
                  <c:v>0</c:v>
                </c:pt>
                <c:pt idx="29141">
                  <c:v>0</c:v>
                </c:pt>
                <c:pt idx="29142">
                  <c:v>0</c:v>
                </c:pt>
                <c:pt idx="29143">
                  <c:v>0</c:v>
                </c:pt>
                <c:pt idx="29144">
                  <c:v>0</c:v>
                </c:pt>
                <c:pt idx="29145">
                  <c:v>0</c:v>
                </c:pt>
                <c:pt idx="29146">
                  <c:v>0</c:v>
                </c:pt>
                <c:pt idx="29147">
                  <c:v>0</c:v>
                </c:pt>
                <c:pt idx="29148">
                  <c:v>0</c:v>
                </c:pt>
                <c:pt idx="29149">
                  <c:v>0</c:v>
                </c:pt>
                <c:pt idx="29150">
                  <c:v>0</c:v>
                </c:pt>
                <c:pt idx="29151">
                  <c:v>0</c:v>
                </c:pt>
                <c:pt idx="29152">
                  <c:v>0</c:v>
                </c:pt>
                <c:pt idx="29153">
                  <c:v>0</c:v>
                </c:pt>
                <c:pt idx="29154">
                  <c:v>0</c:v>
                </c:pt>
                <c:pt idx="29155">
                  <c:v>0</c:v>
                </c:pt>
                <c:pt idx="29156">
                  <c:v>0</c:v>
                </c:pt>
                <c:pt idx="29157">
                  <c:v>0</c:v>
                </c:pt>
                <c:pt idx="29158">
                  <c:v>0</c:v>
                </c:pt>
                <c:pt idx="29159">
                  <c:v>0</c:v>
                </c:pt>
                <c:pt idx="29160">
                  <c:v>0</c:v>
                </c:pt>
                <c:pt idx="29161">
                  <c:v>0</c:v>
                </c:pt>
                <c:pt idx="29162">
                  <c:v>0</c:v>
                </c:pt>
                <c:pt idx="29163">
                  <c:v>0</c:v>
                </c:pt>
                <c:pt idx="29164">
                  <c:v>0</c:v>
                </c:pt>
                <c:pt idx="29165">
                  <c:v>0</c:v>
                </c:pt>
                <c:pt idx="29166">
                  <c:v>0</c:v>
                </c:pt>
                <c:pt idx="29167">
                  <c:v>0</c:v>
                </c:pt>
                <c:pt idx="29168">
                  <c:v>0</c:v>
                </c:pt>
                <c:pt idx="29169">
                  <c:v>0</c:v>
                </c:pt>
                <c:pt idx="29170">
                  <c:v>0</c:v>
                </c:pt>
                <c:pt idx="29171">
                  <c:v>0</c:v>
                </c:pt>
                <c:pt idx="29172">
                  <c:v>0</c:v>
                </c:pt>
                <c:pt idx="29173">
                  <c:v>0</c:v>
                </c:pt>
                <c:pt idx="29174">
                  <c:v>0</c:v>
                </c:pt>
                <c:pt idx="29175">
                  <c:v>0</c:v>
                </c:pt>
                <c:pt idx="29176">
                  <c:v>0</c:v>
                </c:pt>
                <c:pt idx="29177">
                  <c:v>0</c:v>
                </c:pt>
                <c:pt idx="29178">
                  <c:v>0</c:v>
                </c:pt>
                <c:pt idx="29179">
                  <c:v>0</c:v>
                </c:pt>
                <c:pt idx="29180">
                  <c:v>0</c:v>
                </c:pt>
                <c:pt idx="29181">
                  <c:v>0</c:v>
                </c:pt>
                <c:pt idx="29182">
                  <c:v>0</c:v>
                </c:pt>
                <c:pt idx="29183">
                  <c:v>0</c:v>
                </c:pt>
                <c:pt idx="29184">
                  <c:v>0</c:v>
                </c:pt>
                <c:pt idx="29185">
                  <c:v>0</c:v>
                </c:pt>
                <c:pt idx="29186">
                  <c:v>0</c:v>
                </c:pt>
                <c:pt idx="29187">
                  <c:v>0</c:v>
                </c:pt>
                <c:pt idx="29188">
                  <c:v>0</c:v>
                </c:pt>
                <c:pt idx="29189">
                  <c:v>0</c:v>
                </c:pt>
                <c:pt idx="29190">
                  <c:v>0</c:v>
                </c:pt>
                <c:pt idx="29191">
                  <c:v>0</c:v>
                </c:pt>
                <c:pt idx="29192">
                  <c:v>0</c:v>
                </c:pt>
                <c:pt idx="29193">
                  <c:v>0</c:v>
                </c:pt>
                <c:pt idx="29194">
                  <c:v>0</c:v>
                </c:pt>
                <c:pt idx="29195">
                  <c:v>0</c:v>
                </c:pt>
                <c:pt idx="29196">
                  <c:v>0</c:v>
                </c:pt>
                <c:pt idx="29197">
                  <c:v>0</c:v>
                </c:pt>
                <c:pt idx="29198">
                  <c:v>0</c:v>
                </c:pt>
                <c:pt idx="29199">
                  <c:v>0</c:v>
                </c:pt>
                <c:pt idx="29200">
                  <c:v>0</c:v>
                </c:pt>
                <c:pt idx="29201">
                  <c:v>0</c:v>
                </c:pt>
                <c:pt idx="29202">
                  <c:v>0</c:v>
                </c:pt>
                <c:pt idx="29203">
                  <c:v>0</c:v>
                </c:pt>
                <c:pt idx="29204">
                  <c:v>0</c:v>
                </c:pt>
                <c:pt idx="29205">
                  <c:v>0</c:v>
                </c:pt>
                <c:pt idx="29206">
                  <c:v>0</c:v>
                </c:pt>
                <c:pt idx="29207">
                  <c:v>0</c:v>
                </c:pt>
                <c:pt idx="29208">
                  <c:v>0</c:v>
                </c:pt>
                <c:pt idx="29209">
                  <c:v>0</c:v>
                </c:pt>
                <c:pt idx="29210">
                  <c:v>0</c:v>
                </c:pt>
                <c:pt idx="29211">
                  <c:v>0</c:v>
                </c:pt>
                <c:pt idx="29212">
                  <c:v>0</c:v>
                </c:pt>
                <c:pt idx="29213">
                  <c:v>0</c:v>
                </c:pt>
                <c:pt idx="29214">
                  <c:v>0</c:v>
                </c:pt>
                <c:pt idx="29215">
                  <c:v>0</c:v>
                </c:pt>
                <c:pt idx="29216">
                  <c:v>0</c:v>
                </c:pt>
                <c:pt idx="29217">
                  <c:v>0</c:v>
                </c:pt>
                <c:pt idx="29218">
                  <c:v>0</c:v>
                </c:pt>
                <c:pt idx="29219">
                  <c:v>0</c:v>
                </c:pt>
                <c:pt idx="29220">
                  <c:v>0</c:v>
                </c:pt>
                <c:pt idx="29221">
                  <c:v>0</c:v>
                </c:pt>
                <c:pt idx="29222">
                  <c:v>0</c:v>
                </c:pt>
                <c:pt idx="29223">
                  <c:v>0</c:v>
                </c:pt>
                <c:pt idx="29224">
                  <c:v>0</c:v>
                </c:pt>
                <c:pt idx="29225">
                  <c:v>0</c:v>
                </c:pt>
                <c:pt idx="29226">
                  <c:v>0</c:v>
                </c:pt>
                <c:pt idx="29227">
                  <c:v>0</c:v>
                </c:pt>
                <c:pt idx="29228">
                  <c:v>0</c:v>
                </c:pt>
                <c:pt idx="29229">
                  <c:v>0</c:v>
                </c:pt>
                <c:pt idx="29230">
                  <c:v>0</c:v>
                </c:pt>
                <c:pt idx="29231">
                  <c:v>0</c:v>
                </c:pt>
                <c:pt idx="29232">
                  <c:v>0</c:v>
                </c:pt>
                <c:pt idx="29233">
                  <c:v>0</c:v>
                </c:pt>
                <c:pt idx="29234">
                  <c:v>0</c:v>
                </c:pt>
                <c:pt idx="29235">
                  <c:v>0</c:v>
                </c:pt>
                <c:pt idx="29236">
                  <c:v>0</c:v>
                </c:pt>
                <c:pt idx="29237">
                  <c:v>0</c:v>
                </c:pt>
                <c:pt idx="29238">
                  <c:v>0</c:v>
                </c:pt>
                <c:pt idx="29239">
                  <c:v>0</c:v>
                </c:pt>
                <c:pt idx="29240">
                  <c:v>0</c:v>
                </c:pt>
                <c:pt idx="29241">
                  <c:v>0</c:v>
                </c:pt>
                <c:pt idx="29242">
                  <c:v>0</c:v>
                </c:pt>
                <c:pt idx="29243">
                  <c:v>0</c:v>
                </c:pt>
                <c:pt idx="29244">
                  <c:v>0</c:v>
                </c:pt>
                <c:pt idx="29245">
                  <c:v>0</c:v>
                </c:pt>
                <c:pt idx="29246">
                  <c:v>0</c:v>
                </c:pt>
                <c:pt idx="29247">
                  <c:v>0</c:v>
                </c:pt>
                <c:pt idx="29248">
                  <c:v>0</c:v>
                </c:pt>
                <c:pt idx="29249">
                  <c:v>0</c:v>
                </c:pt>
                <c:pt idx="29250">
                  <c:v>0</c:v>
                </c:pt>
                <c:pt idx="29251">
                  <c:v>0</c:v>
                </c:pt>
                <c:pt idx="29252">
                  <c:v>0</c:v>
                </c:pt>
                <c:pt idx="29253">
                  <c:v>0</c:v>
                </c:pt>
                <c:pt idx="29254">
                  <c:v>0</c:v>
                </c:pt>
                <c:pt idx="29255">
                  <c:v>0</c:v>
                </c:pt>
                <c:pt idx="29256">
                  <c:v>0</c:v>
                </c:pt>
                <c:pt idx="29257">
                  <c:v>0</c:v>
                </c:pt>
                <c:pt idx="29258">
                  <c:v>0</c:v>
                </c:pt>
                <c:pt idx="29259">
                  <c:v>0</c:v>
                </c:pt>
                <c:pt idx="29260">
                  <c:v>0</c:v>
                </c:pt>
                <c:pt idx="29261">
                  <c:v>0</c:v>
                </c:pt>
                <c:pt idx="29262">
                  <c:v>0</c:v>
                </c:pt>
                <c:pt idx="29263">
                  <c:v>0</c:v>
                </c:pt>
                <c:pt idx="29264">
                  <c:v>0</c:v>
                </c:pt>
                <c:pt idx="29265">
                  <c:v>0</c:v>
                </c:pt>
                <c:pt idx="29266">
                  <c:v>0</c:v>
                </c:pt>
                <c:pt idx="29267">
                  <c:v>0</c:v>
                </c:pt>
                <c:pt idx="29268">
                  <c:v>0</c:v>
                </c:pt>
                <c:pt idx="29269">
                  <c:v>0</c:v>
                </c:pt>
                <c:pt idx="29270">
                  <c:v>0</c:v>
                </c:pt>
                <c:pt idx="29271">
                  <c:v>0</c:v>
                </c:pt>
                <c:pt idx="29272">
                  <c:v>0</c:v>
                </c:pt>
                <c:pt idx="29273">
                  <c:v>0</c:v>
                </c:pt>
                <c:pt idx="29274">
                  <c:v>0</c:v>
                </c:pt>
                <c:pt idx="29275">
                  <c:v>0</c:v>
                </c:pt>
                <c:pt idx="29276">
                  <c:v>0</c:v>
                </c:pt>
                <c:pt idx="29277">
                  <c:v>0</c:v>
                </c:pt>
                <c:pt idx="29278">
                  <c:v>0</c:v>
                </c:pt>
                <c:pt idx="29279">
                  <c:v>0</c:v>
                </c:pt>
                <c:pt idx="29280">
                  <c:v>0</c:v>
                </c:pt>
                <c:pt idx="29281">
                  <c:v>0</c:v>
                </c:pt>
                <c:pt idx="29282">
                  <c:v>0</c:v>
                </c:pt>
                <c:pt idx="29283">
                  <c:v>0</c:v>
                </c:pt>
                <c:pt idx="29284">
                  <c:v>0</c:v>
                </c:pt>
                <c:pt idx="29285">
                  <c:v>0</c:v>
                </c:pt>
                <c:pt idx="29286">
                  <c:v>0</c:v>
                </c:pt>
                <c:pt idx="29287">
                  <c:v>0</c:v>
                </c:pt>
                <c:pt idx="29288">
                  <c:v>0</c:v>
                </c:pt>
                <c:pt idx="29289">
                  <c:v>0</c:v>
                </c:pt>
                <c:pt idx="29290">
                  <c:v>0</c:v>
                </c:pt>
                <c:pt idx="29291">
                  <c:v>0</c:v>
                </c:pt>
                <c:pt idx="29292">
                  <c:v>0</c:v>
                </c:pt>
                <c:pt idx="29293">
                  <c:v>0</c:v>
                </c:pt>
                <c:pt idx="29294">
                  <c:v>0</c:v>
                </c:pt>
                <c:pt idx="29295">
                  <c:v>0</c:v>
                </c:pt>
                <c:pt idx="29296">
                  <c:v>0</c:v>
                </c:pt>
                <c:pt idx="29297">
                  <c:v>0</c:v>
                </c:pt>
                <c:pt idx="29298">
                  <c:v>0</c:v>
                </c:pt>
                <c:pt idx="29299">
                  <c:v>0</c:v>
                </c:pt>
                <c:pt idx="29300">
                  <c:v>0</c:v>
                </c:pt>
                <c:pt idx="29301">
                  <c:v>0</c:v>
                </c:pt>
                <c:pt idx="29302">
                  <c:v>0</c:v>
                </c:pt>
                <c:pt idx="29303">
                  <c:v>0</c:v>
                </c:pt>
                <c:pt idx="29304">
                  <c:v>0</c:v>
                </c:pt>
                <c:pt idx="29305">
                  <c:v>0</c:v>
                </c:pt>
                <c:pt idx="29306">
                  <c:v>0</c:v>
                </c:pt>
                <c:pt idx="29307">
                  <c:v>0</c:v>
                </c:pt>
                <c:pt idx="29308">
                  <c:v>0</c:v>
                </c:pt>
                <c:pt idx="29309">
                  <c:v>0</c:v>
                </c:pt>
                <c:pt idx="29310">
                  <c:v>0</c:v>
                </c:pt>
                <c:pt idx="29311">
                  <c:v>0</c:v>
                </c:pt>
                <c:pt idx="29312">
                  <c:v>0</c:v>
                </c:pt>
                <c:pt idx="29313">
                  <c:v>0</c:v>
                </c:pt>
                <c:pt idx="29314">
                  <c:v>0</c:v>
                </c:pt>
                <c:pt idx="29315">
                  <c:v>0</c:v>
                </c:pt>
                <c:pt idx="29316">
                  <c:v>0</c:v>
                </c:pt>
                <c:pt idx="29317">
                  <c:v>0</c:v>
                </c:pt>
                <c:pt idx="29318">
                  <c:v>0</c:v>
                </c:pt>
                <c:pt idx="29319">
                  <c:v>0</c:v>
                </c:pt>
                <c:pt idx="29320">
                  <c:v>0</c:v>
                </c:pt>
                <c:pt idx="29321">
                  <c:v>0</c:v>
                </c:pt>
                <c:pt idx="29322">
                  <c:v>0</c:v>
                </c:pt>
                <c:pt idx="29323">
                  <c:v>0</c:v>
                </c:pt>
                <c:pt idx="29324">
                  <c:v>0</c:v>
                </c:pt>
                <c:pt idx="29325">
                  <c:v>0</c:v>
                </c:pt>
                <c:pt idx="29326">
                  <c:v>0</c:v>
                </c:pt>
                <c:pt idx="29327">
                  <c:v>0</c:v>
                </c:pt>
                <c:pt idx="29328">
                  <c:v>0</c:v>
                </c:pt>
                <c:pt idx="29329">
                  <c:v>0</c:v>
                </c:pt>
                <c:pt idx="29330">
                  <c:v>0</c:v>
                </c:pt>
                <c:pt idx="29331">
                  <c:v>0</c:v>
                </c:pt>
                <c:pt idx="29332">
                  <c:v>0</c:v>
                </c:pt>
                <c:pt idx="29333">
                  <c:v>0</c:v>
                </c:pt>
                <c:pt idx="29334">
                  <c:v>0</c:v>
                </c:pt>
                <c:pt idx="29335">
                  <c:v>0</c:v>
                </c:pt>
                <c:pt idx="29336">
                  <c:v>0</c:v>
                </c:pt>
                <c:pt idx="29337">
                  <c:v>0</c:v>
                </c:pt>
                <c:pt idx="29338">
                  <c:v>0</c:v>
                </c:pt>
                <c:pt idx="29339">
                  <c:v>0</c:v>
                </c:pt>
                <c:pt idx="29340">
                  <c:v>0</c:v>
                </c:pt>
                <c:pt idx="29341">
                  <c:v>0</c:v>
                </c:pt>
                <c:pt idx="29342">
                  <c:v>0</c:v>
                </c:pt>
                <c:pt idx="29343">
                  <c:v>0</c:v>
                </c:pt>
                <c:pt idx="29344">
                  <c:v>0</c:v>
                </c:pt>
                <c:pt idx="29345">
                  <c:v>0</c:v>
                </c:pt>
                <c:pt idx="29346">
                  <c:v>0</c:v>
                </c:pt>
                <c:pt idx="29347">
                  <c:v>0</c:v>
                </c:pt>
                <c:pt idx="29348">
                  <c:v>0</c:v>
                </c:pt>
                <c:pt idx="29349">
                  <c:v>0</c:v>
                </c:pt>
                <c:pt idx="29350">
                  <c:v>0</c:v>
                </c:pt>
                <c:pt idx="29351">
                  <c:v>0</c:v>
                </c:pt>
                <c:pt idx="29352">
                  <c:v>0</c:v>
                </c:pt>
                <c:pt idx="29353">
                  <c:v>0</c:v>
                </c:pt>
                <c:pt idx="29354">
                  <c:v>0</c:v>
                </c:pt>
                <c:pt idx="29355">
                  <c:v>0</c:v>
                </c:pt>
                <c:pt idx="29356">
                  <c:v>0</c:v>
                </c:pt>
                <c:pt idx="29357">
                  <c:v>0</c:v>
                </c:pt>
                <c:pt idx="29358">
                  <c:v>0</c:v>
                </c:pt>
                <c:pt idx="29359">
                  <c:v>0</c:v>
                </c:pt>
                <c:pt idx="29360">
                  <c:v>0</c:v>
                </c:pt>
                <c:pt idx="29361">
                  <c:v>0</c:v>
                </c:pt>
                <c:pt idx="29362">
                  <c:v>0</c:v>
                </c:pt>
                <c:pt idx="29363">
                  <c:v>0</c:v>
                </c:pt>
                <c:pt idx="29364">
                  <c:v>0</c:v>
                </c:pt>
                <c:pt idx="29365">
                  <c:v>0</c:v>
                </c:pt>
                <c:pt idx="29366">
                  <c:v>0</c:v>
                </c:pt>
                <c:pt idx="29367">
                  <c:v>0</c:v>
                </c:pt>
                <c:pt idx="29368">
                  <c:v>0</c:v>
                </c:pt>
                <c:pt idx="29369">
                  <c:v>0</c:v>
                </c:pt>
                <c:pt idx="29370">
                  <c:v>0</c:v>
                </c:pt>
                <c:pt idx="29371">
                  <c:v>0</c:v>
                </c:pt>
                <c:pt idx="29372">
                  <c:v>0</c:v>
                </c:pt>
                <c:pt idx="29373">
                  <c:v>0</c:v>
                </c:pt>
                <c:pt idx="29374">
                  <c:v>0</c:v>
                </c:pt>
                <c:pt idx="29375">
                  <c:v>0</c:v>
                </c:pt>
                <c:pt idx="29376">
                  <c:v>0</c:v>
                </c:pt>
                <c:pt idx="29377">
                  <c:v>0</c:v>
                </c:pt>
                <c:pt idx="29378">
                  <c:v>0</c:v>
                </c:pt>
                <c:pt idx="29379">
                  <c:v>0</c:v>
                </c:pt>
                <c:pt idx="29380">
                  <c:v>0</c:v>
                </c:pt>
                <c:pt idx="29381">
                  <c:v>0</c:v>
                </c:pt>
                <c:pt idx="29382">
                  <c:v>0</c:v>
                </c:pt>
                <c:pt idx="29383">
                  <c:v>0</c:v>
                </c:pt>
                <c:pt idx="29384">
                  <c:v>0</c:v>
                </c:pt>
                <c:pt idx="29385">
                  <c:v>0</c:v>
                </c:pt>
                <c:pt idx="29386">
                  <c:v>0</c:v>
                </c:pt>
                <c:pt idx="29387">
                  <c:v>0</c:v>
                </c:pt>
                <c:pt idx="29388">
                  <c:v>0</c:v>
                </c:pt>
                <c:pt idx="29389">
                  <c:v>0</c:v>
                </c:pt>
                <c:pt idx="29390">
                  <c:v>0</c:v>
                </c:pt>
                <c:pt idx="29391">
                  <c:v>0</c:v>
                </c:pt>
                <c:pt idx="29392">
                  <c:v>0</c:v>
                </c:pt>
                <c:pt idx="29393">
                  <c:v>0</c:v>
                </c:pt>
                <c:pt idx="29394">
                  <c:v>0</c:v>
                </c:pt>
                <c:pt idx="29395">
                  <c:v>0</c:v>
                </c:pt>
                <c:pt idx="29396">
                  <c:v>0</c:v>
                </c:pt>
                <c:pt idx="29397">
                  <c:v>0</c:v>
                </c:pt>
                <c:pt idx="29398">
                  <c:v>0</c:v>
                </c:pt>
                <c:pt idx="29399">
                  <c:v>0</c:v>
                </c:pt>
                <c:pt idx="29400">
                  <c:v>0</c:v>
                </c:pt>
                <c:pt idx="29401">
                  <c:v>0</c:v>
                </c:pt>
                <c:pt idx="29402">
                  <c:v>0</c:v>
                </c:pt>
                <c:pt idx="29403">
                  <c:v>0</c:v>
                </c:pt>
                <c:pt idx="29404">
                  <c:v>0</c:v>
                </c:pt>
                <c:pt idx="29405">
                  <c:v>0</c:v>
                </c:pt>
                <c:pt idx="29406">
                  <c:v>0</c:v>
                </c:pt>
                <c:pt idx="29407">
                  <c:v>0</c:v>
                </c:pt>
                <c:pt idx="29408">
                  <c:v>0</c:v>
                </c:pt>
                <c:pt idx="29409">
                  <c:v>0</c:v>
                </c:pt>
                <c:pt idx="29410">
                  <c:v>0</c:v>
                </c:pt>
                <c:pt idx="29411">
                  <c:v>0</c:v>
                </c:pt>
                <c:pt idx="29412">
                  <c:v>0</c:v>
                </c:pt>
                <c:pt idx="29413">
                  <c:v>0</c:v>
                </c:pt>
                <c:pt idx="29414">
                  <c:v>0</c:v>
                </c:pt>
                <c:pt idx="29415">
                  <c:v>0</c:v>
                </c:pt>
                <c:pt idx="29416">
                  <c:v>0</c:v>
                </c:pt>
                <c:pt idx="29417">
                  <c:v>0</c:v>
                </c:pt>
                <c:pt idx="29418">
                  <c:v>0</c:v>
                </c:pt>
                <c:pt idx="29419">
                  <c:v>0</c:v>
                </c:pt>
                <c:pt idx="29420">
                  <c:v>0</c:v>
                </c:pt>
                <c:pt idx="29421">
                  <c:v>0</c:v>
                </c:pt>
                <c:pt idx="29422">
                  <c:v>0</c:v>
                </c:pt>
                <c:pt idx="29423">
                  <c:v>0</c:v>
                </c:pt>
                <c:pt idx="29424">
                  <c:v>0</c:v>
                </c:pt>
                <c:pt idx="29425">
                  <c:v>0</c:v>
                </c:pt>
                <c:pt idx="29426">
                  <c:v>0</c:v>
                </c:pt>
                <c:pt idx="29427">
                  <c:v>0</c:v>
                </c:pt>
                <c:pt idx="29428">
                  <c:v>0</c:v>
                </c:pt>
                <c:pt idx="29429">
                  <c:v>0</c:v>
                </c:pt>
                <c:pt idx="29430">
                  <c:v>0</c:v>
                </c:pt>
                <c:pt idx="29431">
                  <c:v>0</c:v>
                </c:pt>
                <c:pt idx="29432">
                  <c:v>0</c:v>
                </c:pt>
                <c:pt idx="29433">
                  <c:v>0</c:v>
                </c:pt>
                <c:pt idx="29434">
                  <c:v>0</c:v>
                </c:pt>
                <c:pt idx="29435">
                  <c:v>0</c:v>
                </c:pt>
                <c:pt idx="29436">
                  <c:v>0</c:v>
                </c:pt>
                <c:pt idx="29437">
                  <c:v>0</c:v>
                </c:pt>
                <c:pt idx="29438">
                  <c:v>0</c:v>
                </c:pt>
                <c:pt idx="29439">
                  <c:v>0</c:v>
                </c:pt>
                <c:pt idx="29440">
                  <c:v>0</c:v>
                </c:pt>
                <c:pt idx="29441">
                  <c:v>0</c:v>
                </c:pt>
                <c:pt idx="29442">
                  <c:v>0</c:v>
                </c:pt>
                <c:pt idx="29443">
                  <c:v>0</c:v>
                </c:pt>
                <c:pt idx="29444">
                  <c:v>0</c:v>
                </c:pt>
                <c:pt idx="29445">
                  <c:v>0</c:v>
                </c:pt>
                <c:pt idx="29446">
                  <c:v>0</c:v>
                </c:pt>
                <c:pt idx="29447">
                  <c:v>0</c:v>
                </c:pt>
                <c:pt idx="29448">
                  <c:v>0</c:v>
                </c:pt>
                <c:pt idx="29449">
                  <c:v>0</c:v>
                </c:pt>
                <c:pt idx="29450">
                  <c:v>0</c:v>
                </c:pt>
                <c:pt idx="29451">
                  <c:v>0</c:v>
                </c:pt>
                <c:pt idx="29452">
                  <c:v>0</c:v>
                </c:pt>
                <c:pt idx="29453">
                  <c:v>0</c:v>
                </c:pt>
                <c:pt idx="29454">
                  <c:v>0</c:v>
                </c:pt>
                <c:pt idx="29455">
                  <c:v>0</c:v>
                </c:pt>
                <c:pt idx="29456">
                  <c:v>0</c:v>
                </c:pt>
                <c:pt idx="29457">
                  <c:v>0</c:v>
                </c:pt>
                <c:pt idx="29458">
                  <c:v>0</c:v>
                </c:pt>
                <c:pt idx="29459">
                  <c:v>0</c:v>
                </c:pt>
                <c:pt idx="29460">
                  <c:v>0</c:v>
                </c:pt>
                <c:pt idx="29461">
                  <c:v>0</c:v>
                </c:pt>
                <c:pt idx="29462">
                  <c:v>0</c:v>
                </c:pt>
                <c:pt idx="29463">
                  <c:v>0</c:v>
                </c:pt>
                <c:pt idx="29464">
                  <c:v>0</c:v>
                </c:pt>
                <c:pt idx="29465">
                  <c:v>0</c:v>
                </c:pt>
                <c:pt idx="29466">
                  <c:v>0</c:v>
                </c:pt>
                <c:pt idx="29467">
                  <c:v>0</c:v>
                </c:pt>
                <c:pt idx="29468">
                  <c:v>0</c:v>
                </c:pt>
                <c:pt idx="29469">
                  <c:v>0</c:v>
                </c:pt>
                <c:pt idx="29470">
                  <c:v>0</c:v>
                </c:pt>
                <c:pt idx="29471">
                  <c:v>0</c:v>
                </c:pt>
                <c:pt idx="29472">
                  <c:v>0</c:v>
                </c:pt>
                <c:pt idx="29473">
                  <c:v>0</c:v>
                </c:pt>
                <c:pt idx="29474">
                  <c:v>0</c:v>
                </c:pt>
                <c:pt idx="29475">
                  <c:v>0</c:v>
                </c:pt>
                <c:pt idx="29476">
                  <c:v>0</c:v>
                </c:pt>
                <c:pt idx="29477">
                  <c:v>0</c:v>
                </c:pt>
                <c:pt idx="29478">
                  <c:v>0</c:v>
                </c:pt>
                <c:pt idx="29479">
                  <c:v>0</c:v>
                </c:pt>
                <c:pt idx="29480">
                  <c:v>0</c:v>
                </c:pt>
                <c:pt idx="29481">
                  <c:v>0</c:v>
                </c:pt>
                <c:pt idx="29482">
                  <c:v>0</c:v>
                </c:pt>
                <c:pt idx="29483">
                  <c:v>0</c:v>
                </c:pt>
                <c:pt idx="29484">
                  <c:v>0</c:v>
                </c:pt>
                <c:pt idx="29485">
                  <c:v>0</c:v>
                </c:pt>
                <c:pt idx="29486">
                  <c:v>0</c:v>
                </c:pt>
                <c:pt idx="29487">
                  <c:v>0</c:v>
                </c:pt>
                <c:pt idx="29488">
                  <c:v>0</c:v>
                </c:pt>
                <c:pt idx="29489">
                  <c:v>0</c:v>
                </c:pt>
                <c:pt idx="29490">
                  <c:v>0</c:v>
                </c:pt>
                <c:pt idx="29491">
                  <c:v>0</c:v>
                </c:pt>
                <c:pt idx="29492">
                  <c:v>0</c:v>
                </c:pt>
                <c:pt idx="29493">
                  <c:v>0</c:v>
                </c:pt>
                <c:pt idx="29494">
                  <c:v>0</c:v>
                </c:pt>
                <c:pt idx="29495">
                  <c:v>0</c:v>
                </c:pt>
                <c:pt idx="29496">
                  <c:v>0</c:v>
                </c:pt>
                <c:pt idx="29497">
                  <c:v>0</c:v>
                </c:pt>
                <c:pt idx="29498">
                  <c:v>0</c:v>
                </c:pt>
                <c:pt idx="29499">
                  <c:v>0</c:v>
                </c:pt>
                <c:pt idx="29500">
                  <c:v>0</c:v>
                </c:pt>
                <c:pt idx="29501">
                  <c:v>0</c:v>
                </c:pt>
                <c:pt idx="29502">
                  <c:v>0</c:v>
                </c:pt>
                <c:pt idx="29503">
                  <c:v>0</c:v>
                </c:pt>
                <c:pt idx="29504">
                  <c:v>0</c:v>
                </c:pt>
                <c:pt idx="29505">
                  <c:v>0</c:v>
                </c:pt>
                <c:pt idx="29506">
                  <c:v>0</c:v>
                </c:pt>
                <c:pt idx="29507">
                  <c:v>0</c:v>
                </c:pt>
                <c:pt idx="29508">
                  <c:v>0</c:v>
                </c:pt>
                <c:pt idx="29509">
                  <c:v>0</c:v>
                </c:pt>
                <c:pt idx="29510">
                  <c:v>0</c:v>
                </c:pt>
                <c:pt idx="29511">
                  <c:v>0</c:v>
                </c:pt>
                <c:pt idx="29512">
                  <c:v>0</c:v>
                </c:pt>
                <c:pt idx="29513">
                  <c:v>0</c:v>
                </c:pt>
                <c:pt idx="29514">
                  <c:v>0</c:v>
                </c:pt>
                <c:pt idx="29515">
                  <c:v>0</c:v>
                </c:pt>
                <c:pt idx="29516">
                  <c:v>0</c:v>
                </c:pt>
                <c:pt idx="29517">
                  <c:v>0</c:v>
                </c:pt>
                <c:pt idx="29518">
                  <c:v>0</c:v>
                </c:pt>
                <c:pt idx="29519">
                  <c:v>0</c:v>
                </c:pt>
                <c:pt idx="29520">
                  <c:v>0</c:v>
                </c:pt>
                <c:pt idx="29521">
                  <c:v>0</c:v>
                </c:pt>
                <c:pt idx="29522">
                  <c:v>0</c:v>
                </c:pt>
                <c:pt idx="29523">
                  <c:v>0</c:v>
                </c:pt>
                <c:pt idx="29524">
                  <c:v>0</c:v>
                </c:pt>
                <c:pt idx="29525">
                  <c:v>0</c:v>
                </c:pt>
                <c:pt idx="29526">
                  <c:v>0</c:v>
                </c:pt>
                <c:pt idx="29527">
                  <c:v>0</c:v>
                </c:pt>
                <c:pt idx="29528">
                  <c:v>0</c:v>
                </c:pt>
                <c:pt idx="29529">
                  <c:v>0</c:v>
                </c:pt>
                <c:pt idx="29530">
                  <c:v>0</c:v>
                </c:pt>
                <c:pt idx="29531">
                  <c:v>0</c:v>
                </c:pt>
                <c:pt idx="29532">
                  <c:v>0</c:v>
                </c:pt>
                <c:pt idx="29533">
                  <c:v>0</c:v>
                </c:pt>
                <c:pt idx="29534">
                  <c:v>0</c:v>
                </c:pt>
                <c:pt idx="29535">
                  <c:v>0</c:v>
                </c:pt>
                <c:pt idx="29536">
                  <c:v>0</c:v>
                </c:pt>
                <c:pt idx="29537">
                  <c:v>0</c:v>
                </c:pt>
                <c:pt idx="29538">
                  <c:v>0</c:v>
                </c:pt>
                <c:pt idx="29539">
                  <c:v>0</c:v>
                </c:pt>
                <c:pt idx="29540">
                  <c:v>0</c:v>
                </c:pt>
                <c:pt idx="29541">
                  <c:v>0</c:v>
                </c:pt>
                <c:pt idx="29542">
                  <c:v>0</c:v>
                </c:pt>
                <c:pt idx="29543">
                  <c:v>0</c:v>
                </c:pt>
                <c:pt idx="29544">
                  <c:v>0</c:v>
                </c:pt>
                <c:pt idx="29545">
                  <c:v>0</c:v>
                </c:pt>
                <c:pt idx="29546">
                  <c:v>0</c:v>
                </c:pt>
                <c:pt idx="29547">
                  <c:v>0</c:v>
                </c:pt>
                <c:pt idx="29548">
                  <c:v>0</c:v>
                </c:pt>
                <c:pt idx="29549">
                  <c:v>0</c:v>
                </c:pt>
                <c:pt idx="29550">
                  <c:v>0</c:v>
                </c:pt>
                <c:pt idx="29551">
                  <c:v>0</c:v>
                </c:pt>
                <c:pt idx="29552">
                  <c:v>0</c:v>
                </c:pt>
                <c:pt idx="29553">
                  <c:v>0</c:v>
                </c:pt>
                <c:pt idx="29554">
                  <c:v>0</c:v>
                </c:pt>
                <c:pt idx="29555">
                  <c:v>0</c:v>
                </c:pt>
                <c:pt idx="29556">
                  <c:v>0</c:v>
                </c:pt>
                <c:pt idx="29557">
                  <c:v>0</c:v>
                </c:pt>
                <c:pt idx="29558">
                  <c:v>0</c:v>
                </c:pt>
                <c:pt idx="29559">
                  <c:v>0</c:v>
                </c:pt>
                <c:pt idx="29560">
                  <c:v>0</c:v>
                </c:pt>
                <c:pt idx="29561">
                  <c:v>0</c:v>
                </c:pt>
                <c:pt idx="29562">
                  <c:v>0</c:v>
                </c:pt>
                <c:pt idx="29563">
                  <c:v>0</c:v>
                </c:pt>
                <c:pt idx="29564">
                  <c:v>0</c:v>
                </c:pt>
                <c:pt idx="29565">
                  <c:v>0</c:v>
                </c:pt>
                <c:pt idx="29566">
                  <c:v>0</c:v>
                </c:pt>
                <c:pt idx="29567">
                  <c:v>0</c:v>
                </c:pt>
                <c:pt idx="29568">
                  <c:v>0</c:v>
                </c:pt>
                <c:pt idx="29569">
                  <c:v>0</c:v>
                </c:pt>
                <c:pt idx="29570">
                  <c:v>0</c:v>
                </c:pt>
                <c:pt idx="29571">
                  <c:v>0</c:v>
                </c:pt>
                <c:pt idx="29572">
                  <c:v>0</c:v>
                </c:pt>
                <c:pt idx="29573">
                  <c:v>0</c:v>
                </c:pt>
                <c:pt idx="29574">
                  <c:v>0</c:v>
                </c:pt>
                <c:pt idx="29575">
                  <c:v>0</c:v>
                </c:pt>
                <c:pt idx="29576">
                  <c:v>0</c:v>
                </c:pt>
                <c:pt idx="29577">
                  <c:v>0</c:v>
                </c:pt>
                <c:pt idx="29578">
                  <c:v>0</c:v>
                </c:pt>
                <c:pt idx="29579">
                  <c:v>0</c:v>
                </c:pt>
                <c:pt idx="29580">
                  <c:v>0</c:v>
                </c:pt>
                <c:pt idx="29581">
                  <c:v>0</c:v>
                </c:pt>
                <c:pt idx="29582">
                  <c:v>0</c:v>
                </c:pt>
                <c:pt idx="29583">
                  <c:v>0</c:v>
                </c:pt>
                <c:pt idx="29584">
                  <c:v>0</c:v>
                </c:pt>
                <c:pt idx="29585">
                  <c:v>0</c:v>
                </c:pt>
                <c:pt idx="29586">
                  <c:v>0</c:v>
                </c:pt>
                <c:pt idx="29587">
                  <c:v>0</c:v>
                </c:pt>
                <c:pt idx="29588">
                  <c:v>0</c:v>
                </c:pt>
                <c:pt idx="29589">
                  <c:v>0</c:v>
                </c:pt>
                <c:pt idx="29590">
                  <c:v>0</c:v>
                </c:pt>
                <c:pt idx="29591">
                  <c:v>0</c:v>
                </c:pt>
                <c:pt idx="29592">
                  <c:v>0</c:v>
                </c:pt>
                <c:pt idx="29593">
                  <c:v>0</c:v>
                </c:pt>
                <c:pt idx="29594">
                  <c:v>0</c:v>
                </c:pt>
                <c:pt idx="29595">
                  <c:v>0</c:v>
                </c:pt>
                <c:pt idx="29596">
                  <c:v>0</c:v>
                </c:pt>
                <c:pt idx="29597">
                  <c:v>0</c:v>
                </c:pt>
                <c:pt idx="29598">
                  <c:v>0</c:v>
                </c:pt>
                <c:pt idx="29599">
                  <c:v>0</c:v>
                </c:pt>
                <c:pt idx="29600">
                  <c:v>0</c:v>
                </c:pt>
                <c:pt idx="29601">
                  <c:v>0</c:v>
                </c:pt>
                <c:pt idx="29602">
                  <c:v>0</c:v>
                </c:pt>
                <c:pt idx="29603">
                  <c:v>0</c:v>
                </c:pt>
                <c:pt idx="29604">
                  <c:v>0</c:v>
                </c:pt>
                <c:pt idx="29605">
                  <c:v>0</c:v>
                </c:pt>
                <c:pt idx="29606">
                  <c:v>0</c:v>
                </c:pt>
                <c:pt idx="29607">
                  <c:v>0</c:v>
                </c:pt>
                <c:pt idx="29608">
                  <c:v>0</c:v>
                </c:pt>
                <c:pt idx="29609">
                  <c:v>0</c:v>
                </c:pt>
                <c:pt idx="29610">
                  <c:v>0</c:v>
                </c:pt>
                <c:pt idx="29611">
                  <c:v>0</c:v>
                </c:pt>
                <c:pt idx="29612">
                  <c:v>0</c:v>
                </c:pt>
                <c:pt idx="29613">
                  <c:v>0</c:v>
                </c:pt>
                <c:pt idx="29614">
                  <c:v>0</c:v>
                </c:pt>
                <c:pt idx="29615">
                  <c:v>0</c:v>
                </c:pt>
                <c:pt idx="29616">
                  <c:v>0</c:v>
                </c:pt>
                <c:pt idx="29617">
                  <c:v>0</c:v>
                </c:pt>
                <c:pt idx="29618">
                  <c:v>0</c:v>
                </c:pt>
                <c:pt idx="29619">
                  <c:v>0</c:v>
                </c:pt>
                <c:pt idx="29620">
                  <c:v>0</c:v>
                </c:pt>
                <c:pt idx="29621">
                  <c:v>0</c:v>
                </c:pt>
                <c:pt idx="29622">
                  <c:v>0</c:v>
                </c:pt>
                <c:pt idx="29623">
                  <c:v>0</c:v>
                </c:pt>
                <c:pt idx="29624">
                  <c:v>0</c:v>
                </c:pt>
                <c:pt idx="29625">
                  <c:v>0</c:v>
                </c:pt>
                <c:pt idx="29626">
                  <c:v>0</c:v>
                </c:pt>
                <c:pt idx="29627">
                  <c:v>0</c:v>
                </c:pt>
                <c:pt idx="29628">
                  <c:v>0</c:v>
                </c:pt>
                <c:pt idx="29629">
                  <c:v>0</c:v>
                </c:pt>
                <c:pt idx="29630">
                  <c:v>0</c:v>
                </c:pt>
                <c:pt idx="29631">
                  <c:v>0</c:v>
                </c:pt>
                <c:pt idx="29632">
                  <c:v>0</c:v>
                </c:pt>
                <c:pt idx="29633">
                  <c:v>0</c:v>
                </c:pt>
                <c:pt idx="29634">
                  <c:v>0</c:v>
                </c:pt>
                <c:pt idx="29635">
                  <c:v>0</c:v>
                </c:pt>
                <c:pt idx="29636">
                  <c:v>0</c:v>
                </c:pt>
                <c:pt idx="29637">
                  <c:v>0</c:v>
                </c:pt>
                <c:pt idx="29638">
                  <c:v>0</c:v>
                </c:pt>
                <c:pt idx="29639">
                  <c:v>0</c:v>
                </c:pt>
                <c:pt idx="29640">
                  <c:v>0</c:v>
                </c:pt>
                <c:pt idx="29641">
                  <c:v>0</c:v>
                </c:pt>
                <c:pt idx="29642">
                  <c:v>0</c:v>
                </c:pt>
                <c:pt idx="29643">
                  <c:v>0</c:v>
                </c:pt>
                <c:pt idx="29644">
                  <c:v>0</c:v>
                </c:pt>
                <c:pt idx="29645">
                  <c:v>0</c:v>
                </c:pt>
                <c:pt idx="29646">
                  <c:v>0</c:v>
                </c:pt>
                <c:pt idx="29647">
                  <c:v>0</c:v>
                </c:pt>
                <c:pt idx="29648">
                  <c:v>0</c:v>
                </c:pt>
                <c:pt idx="29649">
                  <c:v>0</c:v>
                </c:pt>
                <c:pt idx="29650">
                  <c:v>0</c:v>
                </c:pt>
                <c:pt idx="29651">
                  <c:v>0</c:v>
                </c:pt>
                <c:pt idx="29652">
                  <c:v>0</c:v>
                </c:pt>
                <c:pt idx="29653">
                  <c:v>0</c:v>
                </c:pt>
                <c:pt idx="29654">
                  <c:v>0</c:v>
                </c:pt>
                <c:pt idx="29655">
                  <c:v>0</c:v>
                </c:pt>
                <c:pt idx="29656">
                  <c:v>0</c:v>
                </c:pt>
                <c:pt idx="29657">
                  <c:v>0</c:v>
                </c:pt>
                <c:pt idx="29658">
                  <c:v>0</c:v>
                </c:pt>
                <c:pt idx="29659">
                  <c:v>0</c:v>
                </c:pt>
                <c:pt idx="29660">
                  <c:v>0</c:v>
                </c:pt>
                <c:pt idx="29661">
                  <c:v>0</c:v>
                </c:pt>
                <c:pt idx="29662">
                  <c:v>0</c:v>
                </c:pt>
                <c:pt idx="29663">
                  <c:v>0</c:v>
                </c:pt>
                <c:pt idx="29664">
                  <c:v>0</c:v>
                </c:pt>
                <c:pt idx="29665">
                  <c:v>0</c:v>
                </c:pt>
                <c:pt idx="29666">
                  <c:v>0</c:v>
                </c:pt>
                <c:pt idx="29667">
                  <c:v>0</c:v>
                </c:pt>
                <c:pt idx="29668">
                  <c:v>0</c:v>
                </c:pt>
                <c:pt idx="29669">
                  <c:v>0</c:v>
                </c:pt>
                <c:pt idx="29670">
                  <c:v>0</c:v>
                </c:pt>
                <c:pt idx="29671">
                  <c:v>0</c:v>
                </c:pt>
                <c:pt idx="29672">
                  <c:v>0</c:v>
                </c:pt>
                <c:pt idx="29673">
                  <c:v>0</c:v>
                </c:pt>
                <c:pt idx="29674">
                  <c:v>0</c:v>
                </c:pt>
                <c:pt idx="29675">
                  <c:v>0</c:v>
                </c:pt>
                <c:pt idx="29676">
                  <c:v>0</c:v>
                </c:pt>
                <c:pt idx="29677">
                  <c:v>0</c:v>
                </c:pt>
                <c:pt idx="29678">
                  <c:v>0</c:v>
                </c:pt>
                <c:pt idx="29679">
                  <c:v>0</c:v>
                </c:pt>
                <c:pt idx="29680">
                  <c:v>0</c:v>
                </c:pt>
                <c:pt idx="29681">
                  <c:v>0</c:v>
                </c:pt>
                <c:pt idx="29682">
                  <c:v>0</c:v>
                </c:pt>
                <c:pt idx="29683">
                  <c:v>0</c:v>
                </c:pt>
                <c:pt idx="29684">
                  <c:v>0</c:v>
                </c:pt>
                <c:pt idx="29685">
                  <c:v>0</c:v>
                </c:pt>
                <c:pt idx="29686">
                  <c:v>0</c:v>
                </c:pt>
                <c:pt idx="29687">
                  <c:v>0</c:v>
                </c:pt>
                <c:pt idx="29688">
                  <c:v>0</c:v>
                </c:pt>
                <c:pt idx="29689">
                  <c:v>0</c:v>
                </c:pt>
                <c:pt idx="29690">
                  <c:v>0</c:v>
                </c:pt>
                <c:pt idx="29691">
                  <c:v>0</c:v>
                </c:pt>
                <c:pt idx="29692">
                  <c:v>0</c:v>
                </c:pt>
                <c:pt idx="29693">
                  <c:v>0</c:v>
                </c:pt>
                <c:pt idx="29694">
                  <c:v>0</c:v>
                </c:pt>
                <c:pt idx="29695">
                  <c:v>0</c:v>
                </c:pt>
                <c:pt idx="29696">
                  <c:v>0</c:v>
                </c:pt>
                <c:pt idx="29697">
                  <c:v>0</c:v>
                </c:pt>
                <c:pt idx="29698">
                  <c:v>0</c:v>
                </c:pt>
                <c:pt idx="29699">
                  <c:v>0</c:v>
                </c:pt>
                <c:pt idx="29700">
                  <c:v>0</c:v>
                </c:pt>
                <c:pt idx="29701">
                  <c:v>0</c:v>
                </c:pt>
                <c:pt idx="29702">
                  <c:v>0</c:v>
                </c:pt>
                <c:pt idx="29703">
                  <c:v>0</c:v>
                </c:pt>
                <c:pt idx="29704">
                  <c:v>0</c:v>
                </c:pt>
                <c:pt idx="29705">
                  <c:v>0</c:v>
                </c:pt>
                <c:pt idx="29706">
                  <c:v>0</c:v>
                </c:pt>
                <c:pt idx="29707">
                  <c:v>0</c:v>
                </c:pt>
                <c:pt idx="29708">
                  <c:v>0</c:v>
                </c:pt>
                <c:pt idx="29709">
                  <c:v>0</c:v>
                </c:pt>
                <c:pt idx="29710">
                  <c:v>0</c:v>
                </c:pt>
                <c:pt idx="29711">
                  <c:v>0</c:v>
                </c:pt>
                <c:pt idx="29712">
                  <c:v>0</c:v>
                </c:pt>
                <c:pt idx="29713">
                  <c:v>0</c:v>
                </c:pt>
                <c:pt idx="29714">
                  <c:v>0</c:v>
                </c:pt>
                <c:pt idx="29715">
                  <c:v>0</c:v>
                </c:pt>
                <c:pt idx="29716">
                  <c:v>0</c:v>
                </c:pt>
                <c:pt idx="29717">
                  <c:v>0</c:v>
                </c:pt>
                <c:pt idx="29718">
                  <c:v>0</c:v>
                </c:pt>
                <c:pt idx="29719">
                  <c:v>0</c:v>
                </c:pt>
                <c:pt idx="29720">
                  <c:v>0</c:v>
                </c:pt>
                <c:pt idx="29721">
                  <c:v>0</c:v>
                </c:pt>
                <c:pt idx="29722">
                  <c:v>0</c:v>
                </c:pt>
                <c:pt idx="29723">
                  <c:v>0</c:v>
                </c:pt>
                <c:pt idx="29724">
                  <c:v>0</c:v>
                </c:pt>
                <c:pt idx="29725">
                  <c:v>0</c:v>
                </c:pt>
                <c:pt idx="29726">
                  <c:v>0</c:v>
                </c:pt>
                <c:pt idx="29727">
                  <c:v>0</c:v>
                </c:pt>
                <c:pt idx="29728">
                  <c:v>0</c:v>
                </c:pt>
                <c:pt idx="29729">
                  <c:v>0</c:v>
                </c:pt>
                <c:pt idx="29730">
                  <c:v>0</c:v>
                </c:pt>
                <c:pt idx="29731">
                  <c:v>0</c:v>
                </c:pt>
                <c:pt idx="29732">
                  <c:v>0</c:v>
                </c:pt>
                <c:pt idx="29733">
                  <c:v>0</c:v>
                </c:pt>
                <c:pt idx="29734">
                  <c:v>0</c:v>
                </c:pt>
                <c:pt idx="29735">
                  <c:v>0</c:v>
                </c:pt>
                <c:pt idx="29736">
                  <c:v>0</c:v>
                </c:pt>
                <c:pt idx="29737">
                  <c:v>0</c:v>
                </c:pt>
                <c:pt idx="29738">
                  <c:v>0</c:v>
                </c:pt>
                <c:pt idx="29739">
                  <c:v>0</c:v>
                </c:pt>
                <c:pt idx="29740">
                  <c:v>0</c:v>
                </c:pt>
                <c:pt idx="29741">
                  <c:v>0</c:v>
                </c:pt>
                <c:pt idx="29742">
                  <c:v>0</c:v>
                </c:pt>
                <c:pt idx="29743">
                  <c:v>0</c:v>
                </c:pt>
                <c:pt idx="29744">
                  <c:v>0</c:v>
                </c:pt>
                <c:pt idx="29745">
                  <c:v>0</c:v>
                </c:pt>
                <c:pt idx="29746">
                  <c:v>0</c:v>
                </c:pt>
                <c:pt idx="29747">
                  <c:v>0</c:v>
                </c:pt>
                <c:pt idx="29748">
                  <c:v>0</c:v>
                </c:pt>
                <c:pt idx="29749">
                  <c:v>0</c:v>
                </c:pt>
                <c:pt idx="29750">
                  <c:v>0</c:v>
                </c:pt>
                <c:pt idx="29751">
                  <c:v>0</c:v>
                </c:pt>
                <c:pt idx="29752">
                  <c:v>0</c:v>
                </c:pt>
                <c:pt idx="29753">
                  <c:v>0</c:v>
                </c:pt>
                <c:pt idx="29754">
                  <c:v>0</c:v>
                </c:pt>
                <c:pt idx="29755">
                  <c:v>0</c:v>
                </c:pt>
                <c:pt idx="29756">
                  <c:v>0</c:v>
                </c:pt>
                <c:pt idx="29757">
                  <c:v>0</c:v>
                </c:pt>
                <c:pt idx="29758">
                  <c:v>0</c:v>
                </c:pt>
                <c:pt idx="29759">
                  <c:v>0</c:v>
                </c:pt>
                <c:pt idx="29760">
                  <c:v>0</c:v>
                </c:pt>
                <c:pt idx="29761">
                  <c:v>0</c:v>
                </c:pt>
                <c:pt idx="29762">
                  <c:v>0</c:v>
                </c:pt>
                <c:pt idx="29763">
                  <c:v>0</c:v>
                </c:pt>
                <c:pt idx="29764">
                  <c:v>0</c:v>
                </c:pt>
                <c:pt idx="29765">
                  <c:v>0</c:v>
                </c:pt>
                <c:pt idx="29766">
                  <c:v>0</c:v>
                </c:pt>
                <c:pt idx="29767">
                  <c:v>0</c:v>
                </c:pt>
                <c:pt idx="29768">
                  <c:v>0</c:v>
                </c:pt>
                <c:pt idx="29769">
                  <c:v>0</c:v>
                </c:pt>
                <c:pt idx="29770">
                  <c:v>0</c:v>
                </c:pt>
                <c:pt idx="29771">
                  <c:v>0</c:v>
                </c:pt>
                <c:pt idx="29772">
                  <c:v>0</c:v>
                </c:pt>
                <c:pt idx="29773">
                  <c:v>0</c:v>
                </c:pt>
                <c:pt idx="29774">
                  <c:v>0</c:v>
                </c:pt>
                <c:pt idx="29775">
                  <c:v>0</c:v>
                </c:pt>
                <c:pt idx="29776">
                  <c:v>0</c:v>
                </c:pt>
                <c:pt idx="29777">
                  <c:v>0</c:v>
                </c:pt>
                <c:pt idx="29778">
                  <c:v>0</c:v>
                </c:pt>
                <c:pt idx="29779">
                  <c:v>0</c:v>
                </c:pt>
                <c:pt idx="29780">
                  <c:v>0</c:v>
                </c:pt>
                <c:pt idx="29781">
                  <c:v>0</c:v>
                </c:pt>
                <c:pt idx="29782">
                  <c:v>0</c:v>
                </c:pt>
                <c:pt idx="29783">
                  <c:v>0</c:v>
                </c:pt>
                <c:pt idx="29784">
                  <c:v>0</c:v>
                </c:pt>
                <c:pt idx="29785">
                  <c:v>0</c:v>
                </c:pt>
                <c:pt idx="29786">
                  <c:v>0</c:v>
                </c:pt>
                <c:pt idx="29787">
                  <c:v>0</c:v>
                </c:pt>
                <c:pt idx="29788">
                  <c:v>0</c:v>
                </c:pt>
                <c:pt idx="29789">
                  <c:v>0</c:v>
                </c:pt>
                <c:pt idx="29790">
                  <c:v>0</c:v>
                </c:pt>
                <c:pt idx="29791">
                  <c:v>0</c:v>
                </c:pt>
                <c:pt idx="29792">
                  <c:v>0</c:v>
                </c:pt>
                <c:pt idx="29793">
                  <c:v>0</c:v>
                </c:pt>
                <c:pt idx="29794">
                  <c:v>0</c:v>
                </c:pt>
                <c:pt idx="29795">
                  <c:v>0</c:v>
                </c:pt>
                <c:pt idx="29796">
                  <c:v>0</c:v>
                </c:pt>
                <c:pt idx="29797">
                  <c:v>0</c:v>
                </c:pt>
                <c:pt idx="29798">
                  <c:v>0</c:v>
                </c:pt>
                <c:pt idx="29799">
                  <c:v>0</c:v>
                </c:pt>
                <c:pt idx="29800">
                  <c:v>0</c:v>
                </c:pt>
                <c:pt idx="29801">
                  <c:v>0</c:v>
                </c:pt>
                <c:pt idx="29802">
                  <c:v>0</c:v>
                </c:pt>
                <c:pt idx="29803">
                  <c:v>0</c:v>
                </c:pt>
                <c:pt idx="29804">
                  <c:v>0</c:v>
                </c:pt>
                <c:pt idx="29805">
                  <c:v>0</c:v>
                </c:pt>
                <c:pt idx="29806">
                  <c:v>0</c:v>
                </c:pt>
                <c:pt idx="29807">
                  <c:v>0</c:v>
                </c:pt>
                <c:pt idx="29808">
                  <c:v>0</c:v>
                </c:pt>
                <c:pt idx="29809">
                  <c:v>0</c:v>
                </c:pt>
                <c:pt idx="29810">
                  <c:v>0</c:v>
                </c:pt>
                <c:pt idx="29811">
                  <c:v>0</c:v>
                </c:pt>
                <c:pt idx="29812">
                  <c:v>0</c:v>
                </c:pt>
                <c:pt idx="29813">
                  <c:v>0</c:v>
                </c:pt>
                <c:pt idx="29814">
                  <c:v>0</c:v>
                </c:pt>
                <c:pt idx="29815">
                  <c:v>0</c:v>
                </c:pt>
                <c:pt idx="29816">
                  <c:v>0</c:v>
                </c:pt>
                <c:pt idx="29817">
                  <c:v>0</c:v>
                </c:pt>
                <c:pt idx="29818">
                  <c:v>0</c:v>
                </c:pt>
                <c:pt idx="29819">
                  <c:v>0</c:v>
                </c:pt>
                <c:pt idx="29820">
                  <c:v>0</c:v>
                </c:pt>
                <c:pt idx="29821">
                  <c:v>0</c:v>
                </c:pt>
                <c:pt idx="29822">
                  <c:v>0</c:v>
                </c:pt>
                <c:pt idx="29823">
                  <c:v>0</c:v>
                </c:pt>
                <c:pt idx="29824">
                  <c:v>0</c:v>
                </c:pt>
                <c:pt idx="29825">
                  <c:v>0</c:v>
                </c:pt>
                <c:pt idx="29826">
                  <c:v>0</c:v>
                </c:pt>
                <c:pt idx="29827">
                  <c:v>0</c:v>
                </c:pt>
                <c:pt idx="29828">
                  <c:v>0</c:v>
                </c:pt>
                <c:pt idx="29829">
                  <c:v>0</c:v>
                </c:pt>
                <c:pt idx="29830">
                  <c:v>0</c:v>
                </c:pt>
                <c:pt idx="29831">
                  <c:v>0</c:v>
                </c:pt>
                <c:pt idx="29832">
                  <c:v>0</c:v>
                </c:pt>
                <c:pt idx="29833">
                  <c:v>0</c:v>
                </c:pt>
                <c:pt idx="29834">
                  <c:v>0</c:v>
                </c:pt>
                <c:pt idx="29835">
                  <c:v>0</c:v>
                </c:pt>
                <c:pt idx="29836">
                  <c:v>0</c:v>
                </c:pt>
                <c:pt idx="29837">
                  <c:v>0</c:v>
                </c:pt>
                <c:pt idx="29838">
                  <c:v>0</c:v>
                </c:pt>
                <c:pt idx="29839">
                  <c:v>0</c:v>
                </c:pt>
                <c:pt idx="29840">
                  <c:v>0</c:v>
                </c:pt>
                <c:pt idx="29841">
                  <c:v>0</c:v>
                </c:pt>
                <c:pt idx="29842">
                  <c:v>0</c:v>
                </c:pt>
                <c:pt idx="29843">
                  <c:v>0</c:v>
                </c:pt>
                <c:pt idx="29844">
                  <c:v>0</c:v>
                </c:pt>
                <c:pt idx="29845">
                  <c:v>0</c:v>
                </c:pt>
                <c:pt idx="29846">
                  <c:v>0</c:v>
                </c:pt>
                <c:pt idx="29847">
                  <c:v>0</c:v>
                </c:pt>
                <c:pt idx="29848">
                  <c:v>0</c:v>
                </c:pt>
                <c:pt idx="29849">
                  <c:v>0</c:v>
                </c:pt>
                <c:pt idx="29850">
                  <c:v>0</c:v>
                </c:pt>
                <c:pt idx="29851">
                  <c:v>0</c:v>
                </c:pt>
                <c:pt idx="29852">
                  <c:v>0</c:v>
                </c:pt>
                <c:pt idx="29853">
                  <c:v>0</c:v>
                </c:pt>
                <c:pt idx="29854">
                  <c:v>0</c:v>
                </c:pt>
                <c:pt idx="29855">
                  <c:v>0</c:v>
                </c:pt>
                <c:pt idx="29856">
                  <c:v>0</c:v>
                </c:pt>
                <c:pt idx="29857">
                  <c:v>0</c:v>
                </c:pt>
                <c:pt idx="29858">
                  <c:v>0</c:v>
                </c:pt>
                <c:pt idx="29859">
                  <c:v>0</c:v>
                </c:pt>
                <c:pt idx="29860">
                  <c:v>0</c:v>
                </c:pt>
                <c:pt idx="29861">
                  <c:v>0</c:v>
                </c:pt>
                <c:pt idx="29862">
                  <c:v>0</c:v>
                </c:pt>
                <c:pt idx="29863">
                  <c:v>0</c:v>
                </c:pt>
                <c:pt idx="29864">
                  <c:v>0</c:v>
                </c:pt>
                <c:pt idx="29865">
                  <c:v>0</c:v>
                </c:pt>
                <c:pt idx="29866">
                  <c:v>0</c:v>
                </c:pt>
                <c:pt idx="29867">
                  <c:v>0</c:v>
                </c:pt>
                <c:pt idx="29868">
                  <c:v>0</c:v>
                </c:pt>
                <c:pt idx="29869">
                  <c:v>0</c:v>
                </c:pt>
                <c:pt idx="29870">
                  <c:v>0</c:v>
                </c:pt>
                <c:pt idx="29871">
                  <c:v>0</c:v>
                </c:pt>
                <c:pt idx="29872">
                  <c:v>0</c:v>
                </c:pt>
                <c:pt idx="29873">
                  <c:v>0</c:v>
                </c:pt>
                <c:pt idx="29874">
                  <c:v>0</c:v>
                </c:pt>
                <c:pt idx="29875">
                  <c:v>0</c:v>
                </c:pt>
                <c:pt idx="29876">
                  <c:v>0</c:v>
                </c:pt>
                <c:pt idx="29877">
                  <c:v>0</c:v>
                </c:pt>
                <c:pt idx="29878">
                  <c:v>0</c:v>
                </c:pt>
                <c:pt idx="29879">
                  <c:v>0</c:v>
                </c:pt>
                <c:pt idx="29880">
                  <c:v>0</c:v>
                </c:pt>
                <c:pt idx="29881">
                  <c:v>0</c:v>
                </c:pt>
                <c:pt idx="29882">
                  <c:v>0</c:v>
                </c:pt>
                <c:pt idx="29883">
                  <c:v>0</c:v>
                </c:pt>
                <c:pt idx="29884">
                  <c:v>0</c:v>
                </c:pt>
                <c:pt idx="29885">
                  <c:v>0</c:v>
                </c:pt>
                <c:pt idx="29886">
                  <c:v>0</c:v>
                </c:pt>
                <c:pt idx="29887">
                  <c:v>0</c:v>
                </c:pt>
                <c:pt idx="29888">
                  <c:v>0</c:v>
                </c:pt>
                <c:pt idx="29889">
                  <c:v>0</c:v>
                </c:pt>
                <c:pt idx="29890">
                  <c:v>0</c:v>
                </c:pt>
                <c:pt idx="29891">
                  <c:v>0</c:v>
                </c:pt>
                <c:pt idx="29892">
                  <c:v>0</c:v>
                </c:pt>
                <c:pt idx="29893">
                  <c:v>0</c:v>
                </c:pt>
                <c:pt idx="29894">
                  <c:v>0</c:v>
                </c:pt>
                <c:pt idx="29895">
                  <c:v>0</c:v>
                </c:pt>
                <c:pt idx="29896">
                  <c:v>0</c:v>
                </c:pt>
                <c:pt idx="29897">
                  <c:v>0</c:v>
                </c:pt>
                <c:pt idx="29898">
                  <c:v>0</c:v>
                </c:pt>
                <c:pt idx="29899">
                  <c:v>0</c:v>
                </c:pt>
                <c:pt idx="29900">
                  <c:v>0</c:v>
                </c:pt>
                <c:pt idx="29901">
                  <c:v>0</c:v>
                </c:pt>
                <c:pt idx="29902">
                  <c:v>0</c:v>
                </c:pt>
                <c:pt idx="29903">
                  <c:v>0</c:v>
                </c:pt>
                <c:pt idx="29904">
                  <c:v>0</c:v>
                </c:pt>
                <c:pt idx="29905">
                  <c:v>0</c:v>
                </c:pt>
                <c:pt idx="29906">
                  <c:v>0</c:v>
                </c:pt>
                <c:pt idx="29907">
                  <c:v>0</c:v>
                </c:pt>
                <c:pt idx="29908">
                  <c:v>0</c:v>
                </c:pt>
                <c:pt idx="29909">
                  <c:v>0</c:v>
                </c:pt>
                <c:pt idx="29910">
                  <c:v>0</c:v>
                </c:pt>
                <c:pt idx="29911">
                  <c:v>0</c:v>
                </c:pt>
                <c:pt idx="29912">
                  <c:v>0</c:v>
                </c:pt>
                <c:pt idx="29913">
                  <c:v>0</c:v>
                </c:pt>
                <c:pt idx="29914">
                  <c:v>0</c:v>
                </c:pt>
                <c:pt idx="29915">
                  <c:v>0</c:v>
                </c:pt>
                <c:pt idx="29916">
                  <c:v>0</c:v>
                </c:pt>
                <c:pt idx="29917">
                  <c:v>0</c:v>
                </c:pt>
                <c:pt idx="29918">
                  <c:v>0</c:v>
                </c:pt>
                <c:pt idx="29919">
                  <c:v>0</c:v>
                </c:pt>
                <c:pt idx="29920">
                  <c:v>0</c:v>
                </c:pt>
                <c:pt idx="29921">
                  <c:v>0</c:v>
                </c:pt>
                <c:pt idx="29922">
                  <c:v>0</c:v>
                </c:pt>
                <c:pt idx="29923">
                  <c:v>0</c:v>
                </c:pt>
                <c:pt idx="29924">
                  <c:v>0</c:v>
                </c:pt>
                <c:pt idx="29925">
                  <c:v>0</c:v>
                </c:pt>
                <c:pt idx="29926">
                  <c:v>0</c:v>
                </c:pt>
                <c:pt idx="29927">
                  <c:v>0</c:v>
                </c:pt>
                <c:pt idx="29928">
                  <c:v>0</c:v>
                </c:pt>
                <c:pt idx="29929">
                  <c:v>0</c:v>
                </c:pt>
                <c:pt idx="29930">
                  <c:v>0</c:v>
                </c:pt>
                <c:pt idx="29931">
                  <c:v>0</c:v>
                </c:pt>
                <c:pt idx="29932">
                  <c:v>0</c:v>
                </c:pt>
                <c:pt idx="29933">
                  <c:v>0</c:v>
                </c:pt>
                <c:pt idx="29934">
                  <c:v>0</c:v>
                </c:pt>
                <c:pt idx="29935">
                  <c:v>0</c:v>
                </c:pt>
                <c:pt idx="29936">
                  <c:v>0</c:v>
                </c:pt>
                <c:pt idx="29937">
                  <c:v>0</c:v>
                </c:pt>
                <c:pt idx="29938">
                  <c:v>0</c:v>
                </c:pt>
                <c:pt idx="29939">
                  <c:v>0</c:v>
                </c:pt>
                <c:pt idx="29940">
                  <c:v>0</c:v>
                </c:pt>
                <c:pt idx="29941">
                  <c:v>0</c:v>
                </c:pt>
                <c:pt idx="29942">
                  <c:v>0</c:v>
                </c:pt>
                <c:pt idx="29943">
                  <c:v>0</c:v>
                </c:pt>
                <c:pt idx="29944">
                  <c:v>0</c:v>
                </c:pt>
                <c:pt idx="29945">
                  <c:v>0</c:v>
                </c:pt>
                <c:pt idx="29946">
                  <c:v>0</c:v>
                </c:pt>
                <c:pt idx="29947">
                  <c:v>0</c:v>
                </c:pt>
                <c:pt idx="29948">
                  <c:v>0</c:v>
                </c:pt>
                <c:pt idx="29949">
                  <c:v>0</c:v>
                </c:pt>
                <c:pt idx="29950">
                  <c:v>0</c:v>
                </c:pt>
                <c:pt idx="29951">
                  <c:v>0</c:v>
                </c:pt>
                <c:pt idx="29952">
                  <c:v>0</c:v>
                </c:pt>
                <c:pt idx="29953">
                  <c:v>0</c:v>
                </c:pt>
                <c:pt idx="29954">
                  <c:v>0</c:v>
                </c:pt>
                <c:pt idx="29955">
                  <c:v>0</c:v>
                </c:pt>
                <c:pt idx="29956">
                  <c:v>0</c:v>
                </c:pt>
                <c:pt idx="29957">
                  <c:v>0</c:v>
                </c:pt>
                <c:pt idx="29958">
                  <c:v>0</c:v>
                </c:pt>
                <c:pt idx="29959">
                  <c:v>0</c:v>
                </c:pt>
                <c:pt idx="29960">
                  <c:v>0</c:v>
                </c:pt>
                <c:pt idx="29961">
                  <c:v>0</c:v>
                </c:pt>
                <c:pt idx="29962">
                  <c:v>0</c:v>
                </c:pt>
                <c:pt idx="29963">
                  <c:v>0</c:v>
                </c:pt>
                <c:pt idx="29964">
                  <c:v>0</c:v>
                </c:pt>
                <c:pt idx="29965">
                  <c:v>0</c:v>
                </c:pt>
                <c:pt idx="29966">
                  <c:v>0</c:v>
                </c:pt>
                <c:pt idx="29967">
                  <c:v>0</c:v>
                </c:pt>
                <c:pt idx="29968">
                  <c:v>0</c:v>
                </c:pt>
                <c:pt idx="29969">
                  <c:v>0</c:v>
                </c:pt>
                <c:pt idx="29970">
                  <c:v>0</c:v>
                </c:pt>
                <c:pt idx="29971">
                  <c:v>0</c:v>
                </c:pt>
                <c:pt idx="29972">
                  <c:v>0</c:v>
                </c:pt>
                <c:pt idx="29973">
                  <c:v>0</c:v>
                </c:pt>
                <c:pt idx="29974">
                  <c:v>0</c:v>
                </c:pt>
                <c:pt idx="29975">
                  <c:v>0</c:v>
                </c:pt>
                <c:pt idx="29976">
                  <c:v>0</c:v>
                </c:pt>
                <c:pt idx="29977">
                  <c:v>0</c:v>
                </c:pt>
                <c:pt idx="29978">
                  <c:v>0</c:v>
                </c:pt>
                <c:pt idx="29979">
                  <c:v>0</c:v>
                </c:pt>
                <c:pt idx="29980">
                  <c:v>0</c:v>
                </c:pt>
                <c:pt idx="29981">
                  <c:v>0</c:v>
                </c:pt>
                <c:pt idx="29982">
                  <c:v>0</c:v>
                </c:pt>
                <c:pt idx="29983">
                  <c:v>0</c:v>
                </c:pt>
                <c:pt idx="29984">
                  <c:v>0</c:v>
                </c:pt>
                <c:pt idx="29985">
                  <c:v>0</c:v>
                </c:pt>
                <c:pt idx="29986">
                  <c:v>0</c:v>
                </c:pt>
                <c:pt idx="29987">
                  <c:v>0</c:v>
                </c:pt>
                <c:pt idx="29988">
                  <c:v>0</c:v>
                </c:pt>
                <c:pt idx="29989">
                  <c:v>0</c:v>
                </c:pt>
                <c:pt idx="29990">
                  <c:v>0</c:v>
                </c:pt>
                <c:pt idx="29991">
                  <c:v>0</c:v>
                </c:pt>
                <c:pt idx="29992">
                  <c:v>0</c:v>
                </c:pt>
                <c:pt idx="29993">
                  <c:v>0</c:v>
                </c:pt>
                <c:pt idx="29994">
                  <c:v>0</c:v>
                </c:pt>
                <c:pt idx="29995">
                  <c:v>0</c:v>
                </c:pt>
                <c:pt idx="29996">
                  <c:v>0</c:v>
                </c:pt>
                <c:pt idx="29997">
                  <c:v>0</c:v>
                </c:pt>
                <c:pt idx="29998">
                  <c:v>0</c:v>
                </c:pt>
                <c:pt idx="29999">
                  <c:v>0</c:v>
                </c:pt>
                <c:pt idx="30000">
                  <c:v>0</c:v>
                </c:pt>
                <c:pt idx="30001">
                  <c:v>0</c:v>
                </c:pt>
                <c:pt idx="30002">
                  <c:v>0</c:v>
                </c:pt>
                <c:pt idx="30003">
                  <c:v>0</c:v>
                </c:pt>
                <c:pt idx="30004">
                  <c:v>0</c:v>
                </c:pt>
                <c:pt idx="30005">
                  <c:v>0</c:v>
                </c:pt>
                <c:pt idx="30006">
                  <c:v>0</c:v>
                </c:pt>
                <c:pt idx="30007">
                  <c:v>0</c:v>
                </c:pt>
                <c:pt idx="30008">
                  <c:v>0</c:v>
                </c:pt>
                <c:pt idx="30009">
                  <c:v>0</c:v>
                </c:pt>
                <c:pt idx="30010">
                  <c:v>0</c:v>
                </c:pt>
                <c:pt idx="30011">
                  <c:v>0</c:v>
                </c:pt>
                <c:pt idx="30012">
                  <c:v>0</c:v>
                </c:pt>
                <c:pt idx="30013">
                  <c:v>0</c:v>
                </c:pt>
                <c:pt idx="30014">
                  <c:v>0</c:v>
                </c:pt>
                <c:pt idx="30015">
                  <c:v>0</c:v>
                </c:pt>
                <c:pt idx="30016">
                  <c:v>0</c:v>
                </c:pt>
                <c:pt idx="30017">
                  <c:v>0</c:v>
                </c:pt>
                <c:pt idx="30018">
                  <c:v>0</c:v>
                </c:pt>
                <c:pt idx="30019">
                  <c:v>0</c:v>
                </c:pt>
                <c:pt idx="30020">
                  <c:v>0</c:v>
                </c:pt>
                <c:pt idx="30021">
                  <c:v>0</c:v>
                </c:pt>
                <c:pt idx="30022">
                  <c:v>0</c:v>
                </c:pt>
                <c:pt idx="30023">
                  <c:v>0</c:v>
                </c:pt>
                <c:pt idx="30024">
                  <c:v>0</c:v>
                </c:pt>
                <c:pt idx="30025">
                  <c:v>0</c:v>
                </c:pt>
                <c:pt idx="30026">
                  <c:v>0</c:v>
                </c:pt>
                <c:pt idx="30027">
                  <c:v>0</c:v>
                </c:pt>
                <c:pt idx="30028">
                  <c:v>0</c:v>
                </c:pt>
                <c:pt idx="30029">
                  <c:v>0</c:v>
                </c:pt>
                <c:pt idx="30030">
                  <c:v>0</c:v>
                </c:pt>
                <c:pt idx="30031">
                  <c:v>0</c:v>
                </c:pt>
                <c:pt idx="30032">
                  <c:v>0</c:v>
                </c:pt>
                <c:pt idx="30033">
                  <c:v>0</c:v>
                </c:pt>
                <c:pt idx="30034">
                  <c:v>0</c:v>
                </c:pt>
                <c:pt idx="30035">
                  <c:v>0</c:v>
                </c:pt>
                <c:pt idx="30036">
                  <c:v>0</c:v>
                </c:pt>
                <c:pt idx="30037">
                  <c:v>0</c:v>
                </c:pt>
                <c:pt idx="30038">
                  <c:v>0</c:v>
                </c:pt>
                <c:pt idx="30039">
                  <c:v>0</c:v>
                </c:pt>
                <c:pt idx="30040">
                  <c:v>0</c:v>
                </c:pt>
                <c:pt idx="30041">
                  <c:v>0</c:v>
                </c:pt>
                <c:pt idx="30042">
                  <c:v>0</c:v>
                </c:pt>
                <c:pt idx="30043">
                  <c:v>0</c:v>
                </c:pt>
                <c:pt idx="30044">
                  <c:v>0</c:v>
                </c:pt>
                <c:pt idx="30045">
                  <c:v>0</c:v>
                </c:pt>
                <c:pt idx="30046">
                  <c:v>0</c:v>
                </c:pt>
                <c:pt idx="30047">
                  <c:v>0</c:v>
                </c:pt>
                <c:pt idx="30048">
                  <c:v>0</c:v>
                </c:pt>
                <c:pt idx="30049">
                  <c:v>0</c:v>
                </c:pt>
                <c:pt idx="30050">
                  <c:v>0</c:v>
                </c:pt>
                <c:pt idx="30051">
                  <c:v>0</c:v>
                </c:pt>
                <c:pt idx="30052">
                  <c:v>0</c:v>
                </c:pt>
                <c:pt idx="30053">
                  <c:v>0</c:v>
                </c:pt>
                <c:pt idx="30054">
                  <c:v>0</c:v>
                </c:pt>
                <c:pt idx="30055">
                  <c:v>0</c:v>
                </c:pt>
                <c:pt idx="30056">
                  <c:v>0</c:v>
                </c:pt>
                <c:pt idx="30057">
                  <c:v>0</c:v>
                </c:pt>
                <c:pt idx="30058">
                  <c:v>0</c:v>
                </c:pt>
                <c:pt idx="30059">
                  <c:v>0</c:v>
                </c:pt>
                <c:pt idx="30060">
                  <c:v>0</c:v>
                </c:pt>
                <c:pt idx="30061">
                  <c:v>0</c:v>
                </c:pt>
                <c:pt idx="30062">
                  <c:v>0</c:v>
                </c:pt>
                <c:pt idx="30063">
                  <c:v>0</c:v>
                </c:pt>
                <c:pt idx="30064">
                  <c:v>0</c:v>
                </c:pt>
                <c:pt idx="30065">
                  <c:v>0</c:v>
                </c:pt>
                <c:pt idx="30066">
                  <c:v>0</c:v>
                </c:pt>
                <c:pt idx="30067">
                  <c:v>0</c:v>
                </c:pt>
                <c:pt idx="30068">
                  <c:v>0</c:v>
                </c:pt>
                <c:pt idx="30069">
                  <c:v>0</c:v>
                </c:pt>
                <c:pt idx="30070">
                  <c:v>0</c:v>
                </c:pt>
                <c:pt idx="30071">
                  <c:v>0</c:v>
                </c:pt>
                <c:pt idx="30072">
                  <c:v>0</c:v>
                </c:pt>
                <c:pt idx="30073">
                  <c:v>0</c:v>
                </c:pt>
                <c:pt idx="30074">
                  <c:v>0</c:v>
                </c:pt>
                <c:pt idx="30075">
                  <c:v>0</c:v>
                </c:pt>
                <c:pt idx="30076">
                  <c:v>0</c:v>
                </c:pt>
                <c:pt idx="30077">
                  <c:v>0</c:v>
                </c:pt>
                <c:pt idx="30078">
                  <c:v>0</c:v>
                </c:pt>
                <c:pt idx="30079">
                  <c:v>0</c:v>
                </c:pt>
                <c:pt idx="30080">
                  <c:v>0</c:v>
                </c:pt>
                <c:pt idx="30081">
                  <c:v>0</c:v>
                </c:pt>
                <c:pt idx="30082">
                  <c:v>0</c:v>
                </c:pt>
                <c:pt idx="30083">
                  <c:v>0</c:v>
                </c:pt>
                <c:pt idx="30084">
                  <c:v>0</c:v>
                </c:pt>
                <c:pt idx="30085">
                  <c:v>0</c:v>
                </c:pt>
                <c:pt idx="30086">
                  <c:v>0</c:v>
                </c:pt>
                <c:pt idx="30087">
                  <c:v>0</c:v>
                </c:pt>
                <c:pt idx="30088">
                  <c:v>0</c:v>
                </c:pt>
                <c:pt idx="30089">
                  <c:v>0</c:v>
                </c:pt>
                <c:pt idx="30090">
                  <c:v>0</c:v>
                </c:pt>
                <c:pt idx="30091">
                  <c:v>0</c:v>
                </c:pt>
                <c:pt idx="30092">
                  <c:v>0</c:v>
                </c:pt>
                <c:pt idx="30093">
                  <c:v>0</c:v>
                </c:pt>
                <c:pt idx="30094">
                  <c:v>0</c:v>
                </c:pt>
                <c:pt idx="30095">
                  <c:v>0</c:v>
                </c:pt>
                <c:pt idx="30096">
                  <c:v>0</c:v>
                </c:pt>
                <c:pt idx="30097">
                  <c:v>0</c:v>
                </c:pt>
                <c:pt idx="30098">
                  <c:v>0</c:v>
                </c:pt>
                <c:pt idx="30099">
                  <c:v>0</c:v>
                </c:pt>
                <c:pt idx="30100">
                  <c:v>0</c:v>
                </c:pt>
                <c:pt idx="30101">
                  <c:v>0</c:v>
                </c:pt>
                <c:pt idx="30102">
                  <c:v>0</c:v>
                </c:pt>
                <c:pt idx="30103">
                  <c:v>0</c:v>
                </c:pt>
                <c:pt idx="30104">
                  <c:v>0</c:v>
                </c:pt>
                <c:pt idx="30105">
                  <c:v>0</c:v>
                </c:pt>
                <c:pt idx="30106">
                  <c:v>0</c:v>
                </c:pt>
                <c:pt idx="30107">
                  <c:v>0</c:v>
                </c:pt>
                <c:pt idx="30108">
                  <c:v>0</c:v>
                </c:pt>
                <c:pt idx="30109">
                  <c:v>0</c:v>
                </c:pt>
                <c:pt idx="30110">
                  <c:v>0</c:v>
                </c:pt>
                <c:pt idx="30111">
                  <c:v>0</c:v>
                </c:pt>
                <c:pt idx="30112">
                  <c:v>0</c:v>
                </c:pt>
                <c:pt idx="30113">
                  <c:v>0</c:v>
                </c:pt>
                <c:pt idx="30114">
                  <c:v>0</c:v>
                </c:pt>
                <c:pt idx="30115">
                  <c:v>0</c:v>
                </c:pt>
                <c:pt idx="30116">
                  <c:v>0</c:v>
                </c:pt>
                <c:pt idx="30117">
                  <c:v>0</c:v>
                </c:pt>
                <c:pt idx="30118">
                  <c:v>0</c:v>
                </c:pt>
                <c:pt idx="30119">
                  <c:v>0</c:v>
                </c:pt>
                <c:pt idx="30120">
                  <c:v>0</c:v>
                </c:pt>
                <c:pt idx="30121">
                  <c:v>0</c:v>
                </c:pt>
                <c:pt idx="30122">
                  <c:v>0</c:v>
                </c:pt>
                <c:pt idx="30123">
                  <c:v>0</c:v>
                </c:pt>
                <c:pt idx="30124">
                  <c:v>0</c:v>
                </c:pt>
                <c:pt idx="30125">
                  <c:v>0</c:v>
                </c:pt>
                <c:pt idx="30126">
                  <c:v>0</c:v>
                </c:pt>
                <c:pt idx="30127">
                  <c:v>0</c:v>
                </c:pt>
                <c:pt idx="30128">
                  <c:v>0</c:v>
                </c:pt>
                <c:pt idx="30129">
                  <c:v>0</c:v>
                </c:pt>
                <c:pt idx="30130">
                  <c:v>0</c:v>
                </c:pt>
                <c:pt idx="30131">
                  <c:v>0</c:v>
                </c:pt>
                <c:pt idx="30132">
                  <c:v>0</c:v>
                </c:pt>
                <c:pt idx="30133">
                  <c:v>0</c:v>
                </c:pt>
                <c:pt idx="30134">
                  <c:v>0</c:v>
                </c:pt>
                <c:pt idx="30135">
                  <c:v>0</c:v>
                </c:pt>
                <c:pt idx="30136">
                  <c:v>0</c:v>
                </c:pt>
                <c:pt idx="30137">
                  <c:v>0</c:v>
                </c:pt>
                <c:pt idx="30138">
                  <c:v>0</c:v>
                </c:pt>
                <c:pt idx="30139">
                  <c:v>0</c:v>
                </c:pt>
                <c:pt idx="30140">
                  <c:v>0</c:v>
                </c:pt>
                <c:pt idx="30141">
                  <c:v>0</c:v>
                </c:pt>
                <c:pt idx="30142">
                  <c:v>0</c:v>
                </c:pt>
                <c:pt idx="30143">
                  <c:v>0</c:v>
                </c:pt>
                <c:pt idx="30144">
                  <c:v>0</c:v>
                </c:pt>
                <c:pt idx="30145">
                  <c:v>0</c:v>
                </c:pt>
                <c:pt idx="30146">
                  <c:v>0</c:v>
                </c:pt>
                <c:pt idx="30147">
                  <c:v>0</c:v>
                </c:pt>
                <c:pt idx="30148">
                  <c:v>0</c:v>
                </c:pt>
                <c:pt idx="30149">
                  <c:v>0</c:v>
                </c:pt>
                <c:pt idx="30150">
                  <c:v>0</c:v>
                </c:pt>
                <c:pt idx="30151">
                  <c:v>0</c:v>
                </c:pt>
                <c:pt idx="30152">
                  <c:v>0</c:v>
                </c:pt>
                <c:pt idx="30153">
                  <c:v>0</c:v>
                </c:pt>
                <c:pt idx="30154">
                  <c:v>0</c:v>
                </c:pt>
                <c:pt idx="30155">
                  <c:v>0</c:v>
                </c:pt>
                <c:pt idx="30156">
                  <c:v>0</c:v>
                </c:pt>
                <c:pt idx="30157">
                  <c:v>0</c:v>
                </c:pt>
                <c:pt idx="30158">
                  <c:v>0</c:v>
                </c:pt>
                <c:pt idx="30159">
                  <c:v>0</c:v>
                </c:pt>
                <c:pt idx="30160">
                  <c:v>0</c:v>
                </c:pt>
                <c:pt idx="30161">
                  <c:v>0</c:v>
                </c:pt>
                <c:pt idx="30162">
                  <c:v>0</c:v>
                </c:pt>
                <c:pt idx="30163">
                  <c:v>0</c:v>
                </c:pt>
                <c:pt idx="30164">
                  <c:v>0</c:v>
                </c:pt>
                <c:pt idx="30165">
                  <c:v>0</c:v>
                </c:pt>
                <c:pt idx="30166">
                  <c:v>0</c:v>
                </c:pt>
                <c:pt idx="30167">
                  <c:v>0</c:v>
                </c:pt>
                <c:pt idx="30168">
                  <c:v>0</c:v>
                </c:pt>
                <c:pt idx="30169">
                  <c:v>0</c:v>
                </c:pt>
                <c:pt idx="30170">
                  <c:v>0</c:v>
                </c:pt>
                <c:pt idx="30171">
                  <c:v>0</c:v>
                </c:pt>
                <c:pt idx="30172">
                  <c:v>0</c:v>
                </c:pt>
                <c:pt idx="30173">
                  <c:v>0</c:v>
                </c:pt>
                <c:pt idx="30174">
                  <c:v>0</c:v>
                </c:pt>
                <c:pt idx="30175">
                  <c:v>0</c:v>
                </c:pt>
                <c:pt idx="30176">
                  <c:v>0</c:v>
                </c:pt>
                <c:pt idx="30177">
                  <c:v>0</c:v>
                </c:pt>
                <c:pt idx="30178">
                  <c:v>0</c:v>
                </c:pt>
                <c:pt idx="30179">
                  <c:v>0</c:v>
                </c:pt>
                <c:pt idx="30180">
                  <c:v>0</c:v>
                </c:pt>
                <c:pt idx="30181">
                  <c:v>0</c:v>
                </c:pt>
                <c:pt idx="30182">
                  <c:v>0</c:v>
                </c:pt>
                <c:pt idx="30183">
                  <c:v>0</c:v>
                </c:pt>
                <c:pt idx="30184">
                  <c:v>0</c:v>
                </c:pt>
                <c:pt idx="30185">
                  <c:v>0</c:v>
                </c:pt>
                <c:pt idx="30186">
                  <c:v>0</c:v>
                </c:pt>
                <c:pt idx="30187">
                  <c:v>0</c:v>
                </c:pt>
                <c:pt idx="30188">
                  <c:v>0</c:v>
                </c:pt>
                <c:pt idx="30189">
                  <c:v>0</c:v>
                </c:pt>
                <c:pt idx="30190">
                  <c:v>0</c:v>
                </c:pt>
                <c:pt idx="30191">
                  <c:v>0</c:v>
                </c:pt>
                <c:pt idx="30192">
                  <c:v>0</c:v>
                </c:pt>
                <c:pt idx="30193">
                  <c:v>0</c:v>
                </c:pt>
                <c:pt idx="30194">
                  <c:v>0</c:v>
                </c:pt>
                <c:pt idx="30195">
                  <c:v>0</c:v>
                </c:pt>
                <c:pt idx="30196">
                  <c:v>0</c:v>
                </c:pt>
                <c:pt idx="30197">
                  <c:v>0</c:v>
                </c:pt>
                <c:pt idx="30198">
                  <c:v>0</c:v>
                </c:pt>
                <c:pt idx="30199">
                  <c:v>0</c:v>
                </c:pt>
                <c:pt idx="30200">
                  <c:v>0</c:v>
                </c:pt>
                <c:pt idx="30201">
                  <c:v>0</c:v>
                </c:pt>
                <c:pt idx="30202">
                  <c:v>0</c:v>
                </c:pt>
                <c:pt idx="30203">
                  <c:v>0</c:v>
                </c:pt>
                <c:pt idx="30204">
                  <c:v>0</c:v>
                </c:pt>
                <c:pt idx="30205">
                  <c:v>0</c:v>
                </c:pt>
                <c:pt idx="30206">
                  <c:v>0</c:v>
                </c:pt>
                <c:pt idx="30207">
                  <c:v>0</c:v>
                </c:pt>
                <c:pt idx="30208">
                  <c:v>0</c:v>
                </c:pt>
                <c:pt idx="30209">
                  <c:v>0</c:v>
                </c:pt>
                <c:pt idx="30210">
                  <c:v>0</c:v>
                </c:pt>
                <c:pt idx="30211">
                  <c:v>0</c:v>
                </c:pt>
                <c:pt idx="30212">
                  <c:v>0</c:v>
                </c:pt>
                <c:pt idx="30213">
                  <c:v>0</c:v>
                </c:pt>
                <c:pt idx="30214">
                  <c:v>0</c:v>
                </c:pt>
                <c:pt idx="30215">
                  <c:v>0</c:v>
                </c:pt>
                <c:pt idx="30216">
                  <c:v>0</c:v>
                </c:pt>
                <c:pt idx="30217">
                  <c:v>0</c:v>
                </c:pt>
                <c:pt idx="30218">
                  <c:v>0</c:v>
                </c:pt>
                <c:pt idx="30219">
                  <c:v>0</c:v>
                </c:pt>
                <c:pt idx="30220">
                  <c:v>0</c:v>
                </c:pt>
                <c:pt idx="30221">
                  <c:v>0</c:v>
                </c:pt>
                <c:pt idx="30222">
                  <c:v>0</c:v>
                </c:pt>
                <c:pt idx="30223">
                  <c:v>0</c:v>
                </c:pt>
                <c:pt idx="30224">
                  <c:v>0</c:v>
                </c:pt>
                <c:pt idx="30225">
                  <c:v>0</c:v>
                </c:pt>
                <c:pt idx="30226">
                  <c:v>0</c:v>
                </c:pt>
                <c:pt idx="30227">
                  <c:v>0</c:v>
                </c:pt>
                <c:pt idx="30228">
                  <c:v>0</c:v>
                </c:pt>
                <c:pt idx="30229">
                  <c:v>0</c:v>
                </c:pt>
                <c:pt idx="30230">
                  <c:v>0</c:v>
                </c:pt>
                <c:pt idx="30231">
                  <c:v>0</c:v>
                </c:pt>
                <c:pt idx="30232">
                  <c:v>0</c:v>
                </c:pt>
                <c:pt idx="30233">
                  <c:v>0</c:v>
                </c:pt>
                <c:pt idx="30234">
                  <c:v>0</c:v>
                </c:pt>
                <c:pt idx="30235">
                  <c:v>0</c:v>
                </c:pt>
                <c:pt idx="30236">
                  <c:v>0</c:v>
                </c:pt>
                <c:pt idx="30237">
                  <c:v>0</c:v>
                </c:pt>
                <c:pt idx="30238">
                  <c:v>0</c:v>
                </c:pt>
                <c:pt idx="30239">
                  <c:v>0</c:v>
                </c:pt>
                <c:pt idx="30240">
                  <c:v>0</c:v>
                </c:pt>
                <c:pt idx="30241">
                  <c:v>0</c:v>
                </c:pt>
                <c:pt idx="30242">
                  <c:v>0</c:v>
                </c:pt>
                <c:pt idx="30243">
                  <c:v>0</c:v>
                </c:pt>
                <c:pt idx="30244">
                  <c:v>0</c:v>
                </c:pt>
                <c:pt idx="30245">
                  <c:v>0</c:v>
                </c:pt>
                <c:pt idx="30246">
                  <c:v>0</c:v>
                </c:pt>
                <c:pt idx="30247">
                  <c:v>0</c:v>
                </c:pt>
                <c:pt idx="30248">
                  <c:v>0</c:v>
                </c:pt>
                <c:pt idx="30249">
                  <c:v>0</c:v>
                </c:pt>
                <c:pt idx="30250">
                  <c:v>0</c:v>
                </c:pt>
                <c:pt idx="30251">
                  <c:v>0</c:v>
                </c:pt>
                <c:pt idx="30252">
                  <c:v>0</c:v>
                </c:pt>
                <c:pt idx="30253">
                  <c:v>0</c:v>
                </c:pt>
                <c:pt idx="30254">
                  <c:v>0</c:v>
                </c:pt>
                <c:pt idx="30255">
                  <c:v>0</c:v>
                </c:pt>
                <c:pt idx="30256">
                  <c:v>0</c:v>
                </c:pt>
                <c:pt idx="30257">
                  <c:v>0</c:v>
                </c:pt>
                <c:pt idx="30258">
                  <c:v>0</c:v>
                </c:pt>
                <c:pt idx="30259">
                  <c:v>0</c:v>
                </c:pt>
                <c:pt idx="30260">
                  <c:v>0</c:v>
                </c:pt>
                <c:pt idx="30261">
                  <c:v>0</c:v>
                </c:pt>
                <c:pt idx="30262">
                  <c:v>0</c:v>
                </c:pt>
                <c:pt idx="30263">
                  <c:v>0</c:v>
                </c:pt>
                <c:pt idx="30264">
                  <c:v>0</c:v>
                </c:pt>
                <c:pt idx="30265">
                  <c:v>0</c:v>
                </c:pt>
                <c:pt idx="30266">
                  <c:v>0</c:v>
                </c:pt>
                <c:pt idx="30267">
                  <c:v>0</c:v>
                </c:pt>
                <c:pt idx="30268">
                  <c:v>0</c:v>
                </c:pt>
                <c:pt idx="30269">
                  <c:v>0</c:v>
                </c:pt>
                <c:pt idx="30270">
                  <c:v>0</c:v>
                </c:pt>
                <c:pt idx="30271">
                  <c:v>0</c:v>
                </c:pt>
                <c:pt idx="30272">
                  <c:v>0</c:v>
                </c:pt>
                <c:pt idx="30273">
                  <c:v>0</c:v>
                </c:pt>
                <c:pt idx="30274">
                  <c:v>0</c:v>
                </c:pt>
                <c:pt idx="30275">
                  <c:v>0</c:v>
                </c:pt>
                <c:pt idx="30276">
                  <c:v>0</c:v>
                </c:pt>
                <c:pt idx="30277">
                  <c:v>0</c:v>
                </c:pt>
                <c:pt idx="30278">
                  <c:v>0</c:v>
                </c:pt>
                <c:pt idx="30279">
                  <c:v>0</c:v>
                </c:pt>
                <c:pt idx="30280">
                  <c:v>0</c:v>
                </c:pt>
                <c:pt idx="30281">
                  <c:v>0</c:v>
                </c:pt>
                <c:pt idx="30282">
                  <c:v>0</c:v>
                </c:pt>
                <c:pt idx="30283">
                  <c:v>0</c:v>
                </c:pt>
                <c:pt idx="30284">
                  <c:v>0</c:v>
                </c:pt>
                <c:pt idx="30285">
                  <c:v>0</c:v>
                </c:pt>
                <c:pt idx="30286">
                  <c:v>0</c:v>
                </c:pt>
                <c:pt idx="30287">
                  <c:v>0</c:v>
                </c:pt>
                <c:pt idx="30288">
                  <c:v>0</c:v>
                </c:pt>
                <c:pt idx="30289">
                  <c:v>0</c:v>
                </c:pt>
                <c:pt idx="30290">
                  <c:v>0</c:v>
                </c:pt>
                <c:pt idx="30291">
                  <c:v>0</c:v>
                </c:pt>
                <c:pt idx="30292">
                  <c:v>0</c:v>
                </c:pt>
                <c:pt idx="30293">
                  <c:v>0</c:v>
                </c:pt>
                <c:pt idx="30294">
                  <c:v>0</c:v>
                </c:pt>
                <c:pt idx="30295">
                  <c:v>0</c:v>
                </c:pt>
                <c:pt idx="30296">
                  <c:v>0</c:v>
                </c:pt>
                <c:pt idx="30297">
                  <c:v>0</c:v>
                </c:pt>
                <c:pt idx="30298">
                  <c:v>0</c:v>
                </c:pt>
                <c:pt idx="30299">
                  <c:v>0</c:v>
                </c:pt>
                <c:pt idx="30300">
                  <c:v>0</c:v>
                </c:pt>
                <c:pt idx="30301">
                  <c:v>0</c:v>
                </c:pt>
                <c:pt idx="30302">
                  <c:v>0</c:v>
                </c:pt>
                <c:pt idx="30303">
                  <c:v>0</c:v>
                </c:pt>
                <c:pt idx="30304">
                  <c:v>0</c:v>
                </c:pt>
                <c:pt idx="30305">
                  <c:v>0</c:v>
                </c:pt>
                <c:pt idx="30306">
                  <c:v>0</c:v>
                </c:pt>
                <c:pt idx="30307">
                  <c:v>0</c:v>
                </c:pt>
                <c:pt idx="30308">
                  <c:v>0</c:v>
                </c:pt>
                <c:pt idx="30309">
                  <c:v>0</c:v>
                </c:pt>
                <c:pt idx="30310">
                  <c:v>0</c:v>
                </c:pt>
                <c:pt idx="30311">
                  <c:v>0</c:v>
                </c:pt>
                <c:pt idx="30312">
                  <c:v>0</c:v>
                </c:pt>
                <c:pt idx="30313">
                  <c:v>0</c:v>
                </c:pt>
                <c:pt idx="30314">
                  <c:v>0</c:v>
                </c:pt>
                <c:pt idx="30315">
                  <c:v>0</c:v>
                </c:pt>
                <c:pt idx="30316">
                  <c:v>0</c:v>
                </c:pt>
                <c:pt idx="30317">
                  <c:v>0</c:v>
                </c:pt>
                <c:pt idx="30318">
                  <c:v>0</c:v>
                </c:pt>
                <c:pt idx="30319">
                  <c:v>0</c:v>
                </c:pt>
                <c:pt idx="30320">
                  <c:v>0</c:v>
                </c:pt>
                <c:pt idx="30321">
                  <c:v>0</c:v>
                </c:pt>
                <c:pt idx="30322">
                  <c:v>0</c:v>
                </c:pt>
                <c:pt idx="30323">
                  <c:v>0</c:v>
                </c:pt>
                <c:pt idx="30324">
                  <c:v>0</c:v>
                </c:pt>
                <c:pt idx="30325">
                  <c:v>0</c:v>
                </c:pt>
                <c:pt idx="30326">
                  <c:v>0</c:v>
                </c:pt>
                <c:pt idx="30327">
                  <c:v>0</c:v>
                </c:pt>
                <c:pt idx="30328">
                  <c:v>0</c:v>
                </c:pt>
                <c:pt idx="30329">
                  <c:v>0</c:v>
                </c:pt>
                <c:pt idx="30330">
                  <c:v>0</c:v>
                </c:pt>
                <c:pt idx="30331">
                  <c:v>0</c:v>
                </c:pt>
                <c:pt idx="30332">
                  <c:v>0</c:v>
                </c:pt>
                <c:pt idx="30333">
                  <c:v>0</c:v>
                </c:pt>
                <c:pt idx="30334">
                  <c:v>0</c:v>
                </c:pt>
                <c:pt idx="30335">
                  <c:v>0</c:v>
                </c:pt>
                <c:pt idx="30336">
                  <c:v>0</c:v>
                </c:pt>
                <c:pt idx="30337">
                  <c:v>0</c:v>
                </c:pt>
                <c:pt idx="30338">
                  <c:v>0</c:v>
                </c:pt>
                <c:pt idx="30339">
                  <c:v>0</c:v>
                </c:pt>
                <c:pt idx="30340">
                  <c:v>0</c:v>
                </c:pt>
                <c:pt idx="30341">
                  <c:v>0</c:v>
                </c:pt>
                <c:pt idx="30342">
                  <c:v>0</c:v>
                </c:pt>
                <c:pt idx="30343">
                  <c:v>0</c:v>
                </c:pt>
                <c:pt idx="30344">
                  <c:v>0</c:v>
                </c:pt>
                <c:pt idx="30345">
                  <c:v>0</c:v>
                </c:pt>
                <c:pt idx="30346">
                  <c:v>0</c:v>
                </c:pt>
                <c:pt idx="30347">
                  <c:v>0</c:v>
                </c:pt>
                <c:pt idx="30348">
                  <c:v>0</c:v>
                </c:pt>
                <c:pt idx="30349">
                  <c:v>0</c:v>
                </c:pt>
                <c:pt idx="30350">
                  <c:v>0</c:v>
                </c:pt>
                <c:pt idx="30351">
                  <c:v>0</c:v>
                </c:pt>
                <c:pt idx="30352">
                  <c:v>0</c:v>
                </c:pt>
                <c:pt idx="30353">
                  <c:v>0</c:v>
                </c:pt>
                <c:pt idx="30354">
                  <c:v>0</c:v>
                </c:pt>
                <c:pt idx="30355">
                  <c:v>0</c:v>
                </c:pt>
                <c:pt idx="30356">
                  <c:v>0</c:v>
                </c:pt>
                <c:pt idx="30357">
                  <c:v>0</c:v>
                </c:pt>
                <c:pt idx="30358">
                  <c:v>0</c:v>
                </c:pt>
                <c:pt idx="30359">
                  <c:v>0</c:v>
                </c:pt>
                <c:pt idx="30360">
                  <c:v>0</c:v>
                </c:pt>
                <c:pt idx="30361">
                  <c:v>0</c:v>
                </c:pt>
                <c:pt idx="30362">
                  <c:v>0</c:v>
                </c:pt>
                <c:pt idx="30363">
                  <c:v>0</c:v>
                </c:pt>
                <c:pt idx="30364">
                  <c:v>0</c:v>
                </c:pt>
                <c:pt idx="30365">
                  <c:v>0</c:v>
                </c:pt>
                <c:pt idx="30366">
                  <c:v>0</c:v>
                </c:pt>
                <c:pt idx="30367">
                  <c:v>0</c:v>
                </c:pt>
                <c:pt idx="30368">
                  <c:v>0</c:v>
                </c:pt>
                <c:pt idx="30369">
                  <c:v>0</c:v>
                </c:pt>
                <c:pt idx="30370">
                  <c:v>0</c:v>
                </c:pt>
                <c:pt idx="30371">
                  <c:v>0</c:v>
                </c:pt>
                <c:pt idx="30372">
                  <c:v>0</c:v>
                </c:pt>
                <c:pt idx="30373">
                  <c:v>0</c:v>
                </c:pt>
                <c:pt idx="30374">
                  <c:v>0</c:v>
                </c:pt>
                <c:pt idx="30375">
                  <c:v>0</c:v>
                </c:pt>
                <c:pt idx="30376">
                  <c:v>0</c:v>
                </c:pt>
                <c:pt idx="30377">
                  <c:v>0</c:v>
                </c:pt>
                <c:pt idx="30378">
                  <c:v>0</c:v>
                </c:pt>
                <c:pt idx="30379">
                  <c:v>0</c:v>
                </c:pt>
                <c:pt idx="30380">
                  <c:v>0</c:v>
                </c:pt>
                <c:pt idx="30381">
                  <c:v>0</c:v>
                </c:pt>
                <c:pt idx="30382">
                  <c:v>0</c:v>
                </c:pt>
                <c:pt idx="30383">
                  <c:v>0</c:v>
                </c:pt>
                <c:pt idx="30384">
                  <c:v>0</c:v>
                </c:pt>
                <c:pt idx="30385">
                  <c:v>0</c:v>
                </c:pt>
                <c:pt idx="30386">
                  <c:v>0</c:v>
                </c:pt>
                <c:pt idx="30387">
                  <c:v>0</c:v>
                </c:pt>
                <c:pt idx="30388">
                  <c:v>0</c:v>
                </c:pt>
                <c:pt idx="30389">
                  <c:v>0</c:v>
                </c:pt>
                <c:pt idx="30390">
                  <c:v>0</c:v>
                </c:pt>
                <c:pt idx="30391">
                  <c:v>0</c:v>
                </c:pt>
                <c:pt idx="30392">
                  <c:v>0</c:v>
                </c:pt>
                <c:pt idx="30393">
                  <c:v>0</c:v>
                </c:pt>
                <c:pt idx="30394">
                  <c:v>0</c:v>
                </c:pt>
                <c:pt idx="30395">
                  <c:v>0</c:v>
                </c:pt>
                <c:pt idx="30396">
                  <c:v>0</c:v>
                </c:pt>
                <c:pt idx="30397">
                  <c:v>0</c:v>
                </c:pt>
                <c:pt idx="30398">
                  <c:v>0</c:v>
                </c:pt>
                <c:pt idx="30399">
                  <c:v>0</c:v>
                </c:pt>
                <c:pt idx="30400">
                  <c:v>0</c:v>
                </c:pt>
                <c:pt idx="30401">
                  <c:v>0</c:v>
                </c:pt>
                <c:pt idx="30402">
                  <c:v>0</c:v>
                </c:pt>
                <c:pt idx="30403">
                  <c:v>0</c:v>
                </c:pt>
                <c:pt idx="30404">
                  <c:v>0</c:v>
                </c:pt>
                <c:pt idx="30405">
                  <c:v>0</c:v>
                </c:pt>
                <c:pt idx="30406">
                  <c:v>0</c:v>
                </c:pt>
                <c:pt idx="30407">
                  <c:v>0</c:v>
                </c:pt>
                <c:pt idx="30408">
                  <c:v>0</c:v>
                </c:pt>
                <c:pt idx="30409">
                  <c:v>0</c:v>
                </c:pt>
                <c:pt idx="30410">
                  <c:v>0</c:v>
                </c:pt>
                <c:pt idx="30411">
                  <c:v>0</c:v>
                </c:pt>
                <c:pt idx="30412">
                  <c:v>0</c:v>
                </c:pt>
                <c:pt idx="30413">
                  <c:v>0</c:v>
                </c:pt>
                <c:pt idx="30414">
                  <c:v>0</c:v>
                </c:pt>
                <c:pt idx="30415">
                  <c:v>0</c:v>
                </c:pt>
                <c:pt idx="30416">
                  <c:v>0</c:v>
                </c:pt>
                <c:pt idx="30417">
                  <c:v>0</c:v>
                </c:pt>
                <c:pt idx="30418">
                  <c:v>0</c:v>
                </c:pt>
                <c:pt idx="30419">
                  <c:v>0</c:v>
                </c:pt>
                <c:pt idx="30420">
                  <c:v>0</c:v>
                </c:pt>
                <c:pt idx="30421">
                  <c:v>0</c:v>
                </c:pt>
                <c:pt idx="30422">
                  <c:v>0</c:v>
                </c:pt>
                <c:pt idx="30423">
                  <c:v>0</c:v>
                </c:pt>
                <c:pt idx="30424">
                  <c:v>0</c:v>
                </c:pt>
                <c:pt idx="30425">
                  <c:v>0</c:v>
                </c:pt>
                <c:pt idx="30426">
                  <c:v>0</c:v>
                </c:pt>
                <c:pt idx="30427">
                  <c:v>0</c:v>
                </c:pt>
                <c:pt idx="30428">
                  <c:v>0</c:v>
                </c:pt>
                <c:pt idx="30429">
                  <c:v>0</c:v>
                </c:pt>
                <c:pt idx="30430">
                  <c:v>0</c:v>
                </c:pt>
                <c:pt idx="30431">
                  <c:v>0</c:v>
                </c:pt>
                <c:pt idx="30432">
                  <c:v>0</c:v>
                </c:pt>
                <c:pt idx="30433">
                  <c:v>0</c:v>
                </c:pt>
                <c:pt idx="30434">
                  <c:v>0</c:v>
                </c:pt>
                <c:pt idx="30435">
                  <c:v>0</c:v>
                </c:pt>
                <c:pt idx="30436">
                  <c:v>0</c:v>
                </c:pt>
                <c:pt idx="30437">
                  <c:v>0</c:v>
                </c:pt>
                <c:pt idx="30438">
                  <c:v>0</c:v>
                </c:pt>
                <c:pt idx="30439">
                  <c:v>0</c:v>
                </c:pt>
                <c:pt idx="30440">
                  <c:v>0</c:v>
                </c:pt>
                <c:pt idx="30441">
                  <c:v>0</c:v>
                </c:pt>
                <c:pt idx="30442">
                  <c:v>0</c:v>
                </c:pt>
                <c:pt idx="30443">
                  <c:v>0</c:v>
                </c:pt>
                <c:pt idx="30444">
                  <c:v>0</c:v>
                </c:pt>
                <c:pt idx="30445">
                  <c:v>0</c:v>
                </c:pt>
                <c:pt idx="30446">
                  <c:v>0</c:v>
                </c:pt>
                <c:pt idx="30447">
                  <c:v>0</c:v>
                </c:pt>
                <c:pt idx="30448">
                  <c:v>0</c:v>
                </c:pt>
                <c:pt idx="30449">
                  <c:v>0</c:v>
                </c:pt>
                <c:pt idx="30450">
                  <c:v>0</c:v>
                </c:pt>
                <c:pt idx="30451">
                  <c:v>0</c:v>
                </c:pt>
                <c:pt idx="30452">
                  <c:v>0</c:v>
                </c:pt>
                <c:pt idx="30453">
                  <c:v>0</c:v>
                </c:pt>
                <c:pt idx="30454">
                  <c:v>0</c:v>
                </c:pt>
                <c:pt idx="30455">
                  <c:v>0</c:v>
                </c:pt>
                <c:pt idx="30456">
                  <c:v>0</c:v>
                </c:pt>
                <c:pt idx="30457">
                  <c:v>0</c:v>
                </c:pt>
                <c:pt idx="30458">
                  <c:v>0</c:v>
                </c:pt>
                <c:pt idx="30459">
                  <c:v>0</c:v>
                </c:pt>
                <c:pt idx="30460">
                  <c:v>0</c:v>
                </c:pt>
                <c:pt idx="30461">
                  <c:v>0</c:v>
                </c:pt>
                <c:pt idx="30462">
                  <c:v>0</c:v>
                </c:pt>
                <c:pt idx="30463">
                  <c:v>0</c:v>
                </c:pt>
                <c:pt idx="30464">
                  <c:v>0</c:v>
                </c:pt>
                <c:pt idx="30465">
                  <c:v>0</c:v>
                </c:pt>
                <c:pt idx="30466">
                  <c:v>0</c:v>
                </c:pt>
                <c:pt idx="30467">
                  <c:v>0</c:v>
                </c:pt>
                <c:pt idx="30468">
                  <c:v>0</c:v>
                </c:pt>
                <c:pt idx="30469">
                  <c:v>0</c:v>
                </c:pt>
                <c:pt idx="30470">
                  <c:v>0</c:v>
                </c:pt>
                <c:pt idx="30471">
                  <c:v>0</c:v>
                </c:pt>
                <c:pt idx="30472">
                  <c:v>0</c:v>
                </c:pt>
                <c:pt idx="30473">
                  <c:v>0</c:v>
                </c:pt>
                <c:pt idx="30474">
                  <c:v>0</c:v>
                </c:pt>
                <c:pt idx="30475">
                  <c:v>0</c:v>
                </c:pt>
                <c:pt idx="30476">
                  <c:v>0</c:v>
                </c:pt>
                <c:pt idx="30477">
                  <c:v>0</c:v>
                </c:pt>
                <c:pt idx="30478">
                  <c:v>0</c:v>
                </c:pt>
                <c:pt idx="30479">
                  <c:v>0</c:v>
                </c:pt>
                <c:pt idx="30480">
                  <c:v>0</c:v>
                </c:pt>
                <c:pt idx="30481">
                  <c:v>0</c:v>
                </c:pt>
                <c:pt idx="30482">
                  <c:v>0</c:v>
                </c:pt>
                <c:pt idx="30483">
                  <c:v>0</c:v>
                </c:pt>
                <c:pt idx="30484">
                  <c:v>0</c:v>
                </c:pt>
                <c:pt idx="30485">
                  <c:v>0</c:v>
                </c:pt>
                <c:pt idx="30486">
                  <c:v>0</c:v>
                </c:pt>
                <c:pt idx="30487">
                  <c:v>0</c:v>
                </c:pt>
                <c:pt idx="30488">
                  <c:v>0</c:v>
                </c:pt>
                <c:pt idx="30489">
                  <c:v>0</c:v>
                </c:pt>
                <c:pt idx="30490">
                  <c:v>0</c:v>
                </c:pt>
                <c:pt idx="30491">
                  <c:v>0</c:v>
                </c:pt>
                <c:pt idx="30492">
                  <c:v>0</c:v>
                </c:pt>
                <c:pt idx="30493">
                  <c:v>0</c:v>
                </c:pt>
                <c:pt idx="30494">
                  <c:v>0</c:v>
                </c:pt>
                <c:pt idx="30495">
                  <c:v>0</c:v>
                </c:pt>
                <c:pt idx="30496">
                  <c:v>0</c:v>
                </c:pt>
                <c:pt idx="30497">
                  <c:v>0</c:v>
                </c:pt>
                <c:pt idx="30498">
                  <c:v>0</c:v>
                </c:pt>
                <c:pt idx="30499">
                  <c:v>0</c:v>
                </c:pt>
                <c:pt idx="30500">
                  <c:v>0</c:v>
                </c:pt>
                <c:pt idx="30501">
                  <c:v>0</c:v>
                </c:pt>
                <c:pt idx="30502">
                  <c:v>0</c:v>
                </c:pt>
                <c:pt idx="30503">
                  <c:v>0</c:v>
                </c:pt>
                <c:pt idx="30504">
                  <c:v>0</c:v>
                </c:pt>
                <c:pt idx="30505">
                  <c:v>0</c:v>
                </c:pt>
                <c:pt idx="30506">
                  <c:v>0</c:v>
                </c:pt>
                <c:pt idx="30507">
                  <c:v>0</c:v>
                </c:pt>
                <c:pt idx="30508">
                  <c:v>0</c:v>
                </c:pt>
                <c:pt idx="30509">
                  <c:v>0</c:v>
                </c:pt>
                <c:pt idx="30510">
                  <c:v>0</c:v>
                </c:pt>
                <c:pt idx="30511">
                  <c:v>0</c:v>
                </c:pt>
                <c:pt idx="30512">
                  <c:v>0</c:v>
                </c:pt>
                <c:pt idx="30513">
                  <c:v>0</c:v>
                </c:pt>
                <c:pt idx="30514">
                  <c:v>0</c:v>
                </c:pt>
                <c:pt idx="30515">
                  <c:v>0</c:v>
                </c:pt>
                <c:pt idx="30516">
                  <c:v>0</c:v>
                </c:pt>
                <c:pt idx="30517">
                  <c:v>0</c:v>
                </c:pt>
                <c:pt idx="30518">
                  <c:v>0</c:v>
                </c:pt>
                <c:pt idx="30519">
                  <c:v>0</c:v>
                </c:pt>
                <c:pt idx="30520">
                  <c:v>0</c:v>
                </c:pt>
                <c:pt idx="30521">
                  <c:v>0</c:v>
                </c:pt>
                <c:pt idx="30522">
                  <c:v>0</c:v>
                </c:pt>
                <c:pt idx="30523">
                  <c:v>0</c:v>
                </c:pt>
                <c:pt idx="30524">
                  <c:v>0</c:v>
                </c:pt>
                <c:pt idx="30525">
                  <c:v>0</c:v>
                </c:pt>
                <c:pt idx="30526">
                  <c:v>0</c:v>
                </c:pt>
                <c:pt idx="30527">
                  <c:v>0</c:v>
                </c:pt>
                <c:pt idx="30528">
                  <c:v>0</c:v>
                </c:pt>
                <c:pt idx="30529">
                  <c:v>0</c:v>
                </c:pt>
                <c:pt idx="30530">
                  <c:v>0</c:v>
                </c:pt>
                <c:pt idx="30531">
                  <c:v>0</c:v>
                </c:pt>
                <c:pt idx="30532">
                  <c:v>0</c:v>
                </c:pt>
                <c:pt idx="30533">
                  <c:v>0</c:v>
                </c:pt>
                <c:pt idx="30534">
                  <c:v>0</c:v>
                </c:pt>
                <c:pt idx="30535">
                  <c:v>0</c:v>
                </c:pt>
                <c:pt idx="30536">
                  <c:v>0</c:v>
                </c:pt>
                <c:pt idx="30537">
                  <c:v>0</c:v>
                </c:pt>
                <c:pt idx="30538">
                  <c:v>0</c:v>
                </c:pt>
                <c:pt idx="30539">
                  <c:v>0</c:v>
                </c:pt>
                <c:pt idx="30540">
                  <c:v>0</c:v>
                </c:pt>
                <c:pt idx="30541">
                  <c:v>0</c:v>
                </c:pt>
                <c:pt idx="30542">
                  <c:v>0</c:v>
                </c:pt>
                <c:pt idx="30543">
                  <c:v>0</c:v>
                </c:pt>
                <c:pt idx="30544">
                  <c:v>0</c:v>
                </c:pt>
                <c:pt idx="30545">
                  <c:v>0</c:v>
                </c:pt>
                <c:pt idx="30546">
                  <c:v>0</c:v>
                </c:pt>
                <c:pt idx="30547">
                  <c:v>0</c:v>
                </c:pt>
                <c:pt idx="30548">
                  <c:v>0</c:v>
                </c:pt>
                <c:pt idx="30549">
                  <c:v>0</c:v>
                </c:pt>
                <c:pt idx="30550">
                  <c:v>0</c:v>
                </c:pt>
                <c:pt idx="30551">
                  <c:v>0</c:v>
                </c:pt>
                <c:pt idx="30552">
                  <c:v>0</c:v>
                </c:pt>
                <c:pt idx="30553">
                  <c:v>0</c:v>
                </c:pt>
                <c:pt idx="30554">
                  <c:v>0</c:v>
                </c:pt>
                <c:pt idx="30555">
                  <c:v>0</c:v>
                </c:pt>
                <c:pt idx="30556">
                  <c:v>0</c:v>
                </c:pt>
                <c:pt idx="30557">
                  <c:v>0</c:v>
                </c:pt>
                <c:pt idx="30558">
                  <c:v>0</c:v>
                </c:pt>
                <c:pt idx="30559">
                  <c:v>0</c:v>
                </c:pt>
                <c:pt idx="30560">
                  <c:v>0</c:v>
                </c:pt>
                <c:pt idx="30561">
                  <c:v>0</c:v>
                </c:pt>
                <c:pt idx="30562">
                  <c:v>0</c:v>
                </c:pt>
                <c:pt idx="30563">
                  <c:v>0</c:v>
                </c:pt>
                <c:pt idx="30564">
                  <c:v>0</c:v>
                </c:pt>
                <c:pt idx="30565">
                  <c:v>0</c:v>
                </c:pt>
                <c:pt idx="30566">
                  <c:v>0</c:v>
                </c:pt>
                <c:pt idx="30567">
                  <c:v>0</c:v>
                </c:pt>
                <c:pt idx="30568">
                  <c:v>0</c:v>
                </c:pt>
                <c:pt idx="30569">
                  <c:v>0</c:v>
                </c:pt>
                <c:pt idx="30570">
                  <c:v>0</c:v>
                </c:pt>
                <c:pt idx="30571">
                  <c:v>0</c:v>
                </c:pt>
                <c:pt idx="30572">
                  <c:v>0</c:v>
                </c:pt>
                <c:pt idx="30573">
                  <c:v>0</c:v>
                </c:pt>
                <c:pt idx="30574">
                  <c:v>0</c:v>
                </c:pt>
                <c:pt idx="30575">
                  <c:v>0</c:v>
                </c:pt>
                <c:pt idx="30576">
                  <c:v>0</c:v>
                </c:pt>
                <c:pt idx="30577">
                  <c:v>0</c:v>
                </c:pt>
                <c:pt idx="30578">
                  <c:v>0</c:v>
                </c:pt>
                <c:pt idx="30579">
                  <c:v>0</c:v>
                </c:pt>
                <c:pt idx="30580">
                  <c:v>0</c:v>
                </c:pt>
                <c:pt idx="30581">
                  <c:v>0</c:v>
                </c:pt>
                <c:pt idx="30582">
                  <c:v>0</c:v>
                </c:pt>
                <c:pt idx="30583">
                  <c:v>0</c:v>
                </c:pt>
                <c:pt idx="30584">
                  <c:v>0</c:v>
                </c:pt>
                <c:pt idx="30585">
                  <c:v>0</c:v>
                </c:pt>
                <c:pt idx="30586">
                  <c:v>0</c:v>
                </c:pt>
                <c:pt idx="30587">
                  <c:v>0</c:v>
                </c:pt>
                <c:pt idx="30588">
                  <c:v>0</c:v>
                </c:pt>
                <c:pt idx="30589">
                  <c:v>0</c:v>
                </c:pt>
                <c:pt idx="30590">
                  <c:v>0</c:v>
                </c:pt>
                <c:pt idx="30591">
                  <c:v>0</c:v>
                </c:pt>
                <c:pt idx="30592">
                  <c:v>0</c:v>
                </c:pt>
                <c:pt idx="30593">
                  <c:v>0</c:v>
                </c:pt>
                <c:pt idx="30594">
                  <c:v>0</c:v>
                </c:pt>
                <c:pt idx="30595">
                  <c:v>0</c:v>
                </c:pt>
                <c:pt idx="30596">
                  <c:v>0</c:v>
                </c:pt>
                <c:pt idx="30597">
                  <c:v>0</c:v>
                </c:pt>
                <c:pt idx="30598">
                  <c:v>0</c:v>
                </c:pt>
                <c:pt idx="30599">
                  <c:v>0</c:v>
                </c:pt>
                <c:pt idx="30600">
                  <c:v>0</c:v>
                </c:pt>
                <c:pt idx="30601">
                  <c:v>0</c:v>
                </c:pt>
                <c:pt idx="30602">
                  <c:v>0</c:v>
                </c:pt>
                <c:pt idx="30603">
                  <c:v>0</c:v>
                </c:pt>
                <c:pt idx="30604">
                  <c:v>0</c:v>
                </c:pt>
                <c:pt idx="30605">
                  <c:v>0</c:v>
                </c:pt>
                <c:pt idx="30606">
                  <c:v>0</c:v>
                </c:pt>
                <c:pt idx="30607">
                  <c:v>0</c:v>
                </c:pt>
                <c:pt idx="30608">
                  <c:v>0</c:v>
                </c:pt>
                <c:pt idx="30609">
                  <c:v>0</c:v>
                </c:pt>
                <c:pt idx="30610">
                  <c:v>0</c:v>
                </c:pt>
                <c:pt idx="30611">
                  <c:v>0</c:v>
                </c:pt>
                <c:pt idx="30612">
                  <c:v>0</c:v>
                </c:pt>
                <c:pt idx="30613">
                  <c:v>0</c:v>
                </c:pt>
                <c:pt idx="30614">
                  <c:v>0</c:v>
                </c:pt>
                <c:pt idx="30615">
                  <c:v>0</c:v>
                </c:pt>
                <c:pt idx="30616">
                  <c:v>0</c:v>
                </c:pt>
                <c:pt idx="30617">
                  <c:v>0</c:v>
                </c:pt>
                <c:pt idx="30618">
                  <c:v>0</c:v>
                </c:pt>
                <c:pt idx="30619">
                  <c:v>0</c:v>
                </c:pt>
                <c:pt idx="30620">
                  <c:v>0</c:v>
                </c:pt>
                <c:pt idx="30621">
                  <c:v>0</c:v>
                </c:pt>
                <c:pt idx="30622">
                  <c:v>0</c:v>
                </c:pt>
                <c:pt idx="30623">
                  <c:v>0</c:v>
                </c:pt>
                <c:pt idx="30624">
                  <c:v>0</c:v>
                </c:pt>
                <c:pt idx="30625">
                  <c:v>0</c:v>
                </c:pt>
                <c:pt idx="30626">
                  <c:v>0</c:v>
                </c:pt>
                <c:pt idx="30627">
                  <c:v>0</c:v>
                </c:pt>
                <c:pt idx="30628">
                  <c:v>0</c:v>
                </c:pt>
                <c:pt idx="30629">
                  <c:v>0</c:v>
                </c:pt>
                <c:pt idx="30630">
                  <c:v>0</c:v>
                </c:pt>
                <c:pt idx="30631">
                  <c:v>0</c:v>
                </c:pt>
                <c:pt idx="30632">
                  <c:v>0</c:v>
                </c:pt>
                <c:pt idx="30633">
                  <c:v>0</c:v>
                </c:pt>
                <c:pt idx="30634">
                  <c:v>0</c:v>
                </c:pt>
                <c:pt idx="30635">
                  <c:v>0</c:v>
                </c:pt>
                <c:pt idx="30636">
                  <c:v>0</c:v>
                </c:pt>
                <c:pt idx="30637">
                  <c:v>0</c:v>
                </c:pt>
                <c:pt idx="30638">
                  <c:v>0</c:v>
                </c:pt>
                <c:pt idx="30639">
                  <c:v>0</c:v>
                </c:pt>
                <c:pt idx="30640">
                  <c:v>0</c:v>
                </c:pt>
                <c:pt idx="30641">
                  <c:v>0</c:v>
                </c:pt>
                <c:pt idx="30642">
                  <c:v>0</c:v>
                </c:pt>
                <c:pt idx="30643">
                  <c:v>0</c:v>
                </c:pt>
                <c:pt idx="30644">
                  <c:v>0</c:v>
                </c:pt>
                <c:pt idx="30645">
                  <c:v>0</c:v>
                </c:pt>
                <c:pt idx="30646">
                  <c:v>0</c:v>
                </c:pt>
                <c:pt idx="30647">
                  <c:v>0</c:v>
                </c:pt>
                <c:pt idx="30648">
                  <c:v>0</c:v>
                </c:pt>
                <c:pt idx="30649">
                  <c:v>0</c:v>
                </c:pt>
                <c:pt idx="30650">
                  <c:v>0</c:v>
                </c:pt>
                <c:pt idx="30651">
                  <c:v>0</c:v>
                </c:pt>
                <c:pt idx="30652">
                  <c:v>0</c:v>
                </c:pt>
                <c:pt idx="30653">
                  <c:v>0</c:v>
                </c:pt>
                <c:pt idx="30654">
                  <c:v>0</c:v>
                </c:pt>
                <c:pt idx="30655">
                  <c:v>0</c:v>
                </c:pt>
                <c:pt idx="30656">
                  <c:v>0</c:v>
                </c:pt>
                <c:pt idx="30657">
                  <c:v>0</c:v>
                </c:pt>
                <c:pt idx="30658">
                  <c:v>0</c:v>
                </c:pt>
                <c:pt idx="30659">
                  <c:v>0</c:v>
                </c:pt>
                <c:pt idx="30660">
                  <c:v>0</c:v>
                </c:pt>
                <c:pt idx="30661">
                  <c:v>0</c:v>
                </c:pt>
                <c:pt idx="30662">
                  <c:v>0</c:v>
                </c:pt>
                <c:pt idx="30663">
                  <c:v>0</c:v>
                </c:pt>
                <c:pt idx="30664">
                  <c:v>0</c:v>
                </c:pt>
                <c:pt idx="30665">
                  <c:v>0</c:v>
                </c:pt>
                <c:pt idx="30666">
                  <c:v>0</c:v>
                </c:pt>
                <c:pt idx="30667">
                  <c:v>0</c:v>
                </c:pt>
                <c:pt idx="30668">
                  <c:v>0</c:v>
                </c:pt>
                <c:pt idx="30669">
                  <c:v>0</c:v>
                </c:pt>
                <c:pt idx="30670">
                  <c:v>0</c:v>
                </c:pt>
                <c:pt idx="30671">
                  <c:v>0</c:v>
                </c:pt>
                <c:pt idx="30672">
                  <c:v>0</c:v>
                </c:pt>
                <c:pt idx="30673">
                  <c:v>0</c:v>
                </c:pt>
                <c:pt idx="30674">
                  <c:v>0</c:v>
                </c:pt>
                <c:pt idx="30675">
                  <c:v>0</c:v>
                </c:pt>
                <c:pt idx="30676">
                  <c:v>0</c:v>
                </c:pt>
                <c:pt idx="30677">
                  <c:v>0</c:v>
                </c:pt>
                <c:pt idx="30678">
                  <c:v>0</c:v>
                </c:pt>
                <c:pt idx="30679">
                  <c:v>0</c:v>
                </c:pt>
                <c:pt idx="30680">
                  <c:v>0</c:v>
                </c:pt>
                <c:pt idx="30681">
                  <c:v>0</c:v>
                </c:pt>
                <c:pt idx="30682">
                  <c:v>0</c:v>
                </c:pt>
                <c:pt idx="30683">
                  <c:v>0</c:v>
                </c:pt>
                <c:pt idx="30684">
                  <c:v>0</c:v>
                </c:pt>
                <c:pt idx="30685">
                  <c:v>0</c:v>
                </c:pt>
                <c:pt idx="30686">
                  <c:v>0</c:v>
                </c:pt>
                <c:pt idx="30687">
                  <c:v>0</c:v>
                </c:pt>
                <c:pt idx="30688">
                  <c:v>0</c:v>
                </c:pt>
                <c:pt idx="30689">
                  <c:v>0</c:v>
                </c:pt>
                <c:pt idx="30690">
                  <c:v>0</c:v>
                </c:pt>
                <c:pt idx="30691">
                  <c:v>0</c:v>
                </c:pt>
                <c:pt idx="30692">
                  <c:v>0</c:v>
                </c:pt>
                <c:pt idx="30693">
                  <c:v>0</c:v>
                </c:pt>
                <c:pt idx="30694">
                  <c:v>0</c:v>
                </c:pt>
                <c:pt idx="30695">
                  <c:v>0</c:v>
                </c:pt>
                <c:pt idx="30696">
                  <c:v>0</c:v>
                </c:pt>
                <c:pt idx="30697">
                  <c:v>0</c:v>
                </c:pt>
                <c:pt idx="30698">
                  <c:v>0</c:v>
                </c:pt>
                <c:pt idx="30699">
                  <c:v>0</c:v>
                </c:pt>
                <c:pt idx="30700">
                  <c:v>0</c:v>
                </c:pt>
                <c:pt idx="30701">
                  <c:v>0</c:v>
                </c:pt>
                <c:pt idx="30702">
                  <c:v>0</c:v>
                </c:pt>
                <c:pt idx="30703">
                  <c:v>0</c:v>
                </c:pt>
                <c:pt idx="30704">
                  <c:v>0</c:v>
                </c:pt>
                <c:pt idx="30705">
                  <c:v>0</c:v>
                </c:pt>
                <c:pt idx="30706">
                  <c:v>0</c:v>
                </c:pt>
                <c:pt idx="30707">
                  <c:v>0</c:v>
                </c:pt>
                <c:pt idx="30708">
                  <c:v>0</c:v>
                </c:pt>
                <c:pt idx="30709">
                  <c:v>0</c:v>
                </c:pt>
                <c:pt idx="30710">
                  <c:v>0</c:v>
                </c:pt>
                <c:pt idx="30711">
                  <c:v>0</c:v>
                </c:pt>
                <c:pt idx="30712">
                  <c:v>0</c:v>
                </c:pt>
                <c:pt idx="30713">
                  <c:v>0</c:v>
                </c:pt>
                <c:pt idx="30714">
                  <c:v>0</c:v>
                </c:pt>
                <c:pt idx="30715">
                  <c:v>0</c:v>
                </c:pt>
                <c:pt idx="30716">
                  <c:v>0</c:v>
                </c:pt>
                <c:pt idx="30717">
                  <c:v>0</c:v>
                </c:pt>
                <c:pt idx="30718">
                  <c:v>0</c:v>
                </c:pt>
                <c:pt idx="30719">
                  <c:v>0</c:v>
                </c:pt>
                <c:pt idx="30720">
                  <c:v>0</c:v>
                </c:pt>
                <c:pt idx="30721">
                  <c:v>0</c:v>
                </c:pt>
                <c:pt idx="30722">
                  <c:v>0</c:v>
                </c:pt>
                <c:pt idx="30723">
                  <c:v>0</c:v>
                </c:pt>
                <c:pt idx="30724">
                  <c:v>0</c:v>
                </c:pt>
                <c:pt idx="30725">
                  <c:v>0</c:v>
                </c:pt>
                <c:pt idx="30726">
                  <c:v>0</c:v>
                </c:pt>
                <c:pt idx="30727">
                  <c:v>0</c:v>
                </c:pt>
                <c:pt idx="30728">
                  <c:v>0</c:v>
                </c:pt>
                <c:pt idx="30729">
                  <c:v>0</c:v>
                </c:pt>
                <c:pt idx="30730">
                  <c:v>0</c:v>
                </c:pt>
                <c:pt idx="30731">
                  <c:v>0</c:v>
                </c:pt>
                <c:pt idx="30732">
                  <c:v>0</c:v>
                </c:pt>
                <c:pt idx="30733">
                  <c:v>0</c:v>
                </c:pt>
                <c:pt idx="30734">
                  <c:v>0</c:v>
                </c:pt>
                <c:pt idx="30735">
                  <c:v>0</c:v>
                </c:pt>
                <c:pt idx="30736">
                  <c:v>0</c:v>
                </c:pt>
                <c:pt idx="30737">
                  <c:v>0</c:v>
                </c:pt>
                <c:pt idx="30738">
                  <c:v>0</c:v>
                </c:pt>
                <c:pt idx="30739">
                  <c:v>0</c:v>
                </c:pt>
                <c:pt idx="30740">
                  <c:v>0</c:v>
                </c:pt>
                <c:pt idx="30741">
                  <c:v>0</c:v>
                </c:pt>
                <c:pt idx="30742">
                  <c:v>0</c:v>
                </c:pt>
                <c:pt idx="30743">
                  <c:v>0</c:v>
                </c:pt>
                <c:pt idx="30744">
                  <c:v>0</c:v>
                </c:pt>
                <c:pt idx="30745">
                  <c:v>0</c:v>
                </c:pt>
                <c:pt idx="30746">
                  <c:v>0</c:v>
                </c:pt>
                <c:pt idx="30747">
                  <c:v>0</c:v>
                </c:pt>
                <c:pt idx="30748">
                  <c:v>0</c:v>
                </c:pt>
                <c:pt idx="30749">
                  <c:v>0</c:v>
                </c:pt>
                <c:pt idx="30750">
                  <c:v>0</c:v>
                </c:pt>
                <c:pt idx="30751">
                  <c:v>0</c:v>
                </c:pt>
                <c:pt idx="30752">
                  <c:v>0</c:v>
                </c:pt>
                <c:pt idx="30753">
                  <c:v>0</c:v>
                </c:pt>
                <c:pt idx="30754">
                  <c:v>0</c:v>
                </c:pt>
                <c:pt idx="30755">
                  <c:v>0</c:v>
                </c:pt>
                <c:pt idx="30756">
                  <c:v>0</c:v>
                </c:pt>
                <c:pt idx="30757">
                  <c:v>0</c:v>
                </c:pt>
                <c:pt idx="30758">
                  <c:v>0</c:v>
                </c:pt>
                <c:pt idx="30759">
                  <c:v>0</c:v>
                </c:pt>
                <c:pt idx="30760">
                  <c:v>0</c:v>
                </c:pt>
                <c:pt idx="30761">
                  <c:v>0</c:v>
                </c:pt>
                <c:pt idx="30762">
                  <c:v>0</c:v>
                </c:pt>
                <c:pt idx="30763">
                  <c:v>0</c:v>
                </c:pt>
                <c:pt idx="30764">
                  <c:v>0</c:v>
                </c:pt>
                <c:pt idx="30765">
                  <c:v>0</c:v>
                </c:pt>
                <c:pt idx="30766">
                  <c:v>0</c:v>
                </c:pt>
                <c:pt idx="30767">
                  <c:v>0</c:v>
                </c:pt>
                <c:pt idx="30768">
                  <c:v>0</c:v>
                </c:pt>
                <c:pt idx="30769">
                  <c:v>0</c:v>
                </c:pt>
                <c:pt idx="30770">
                  <c:v>0</c:v>
                </c:pt>
                <c:pt idx="30771">
                  <c:v>0</c:v>
                </c:pt>
                <c:pt idx="30772">
                  <c:v>0</c:v>
                </c:pt>
                <c:pt idx="30773">
                  <c:v>0</c:v>
                </c:pt>
                <c:pt idx="30774">
                  <c:v>0</c:v>
                </c:pt>
                <c:pt idx="30775">
                  <c:v>0</c:v>
                </c:pt>
                <c:pt idx="30776">
                  <c:v>0</c:v>
                </c:pt>
                <c:pt idx="30777">
                  <c:v>0</c:v>
                </c:pt>
                <c:pt idx="30778">
                  <c:v>0</c:v>
                </c:pt>
                <c:pt idx="30779">
                  <c:v>0</c:v>
                </c:pt>
                <c:pt idx="30780">
                  <c:v>0</c:v>
                </c:pt>
                <c:pt idx="30781">
                  <c:v>0</c:v>
                </c:pt>
                <c:pt idx="30782">
                  <c:v>0</c:v>
                </c:pt>
                <c:pt idx="30783">
                  <c:v>0</c:v>
                </c:pt>
                <c:pt idx="30784">
                  <c:v>0</c:v>
                </c:pt>
                <c:pt idx="30785">
                  <c:v>0</c:v>
                </c:pt>
                <c:pt idx="30786">
                  <c:v>0</c:v>
                </c:pt>
                <c:pt idx="30787">
                  <c:v>0</c:v>
                </c:pt>
                <c:pt idx="30788">
                  <c:v>0</c:v>
                </c:pt>
                <c:pt idx="30789">
                  <c:v>0</c:v>
                </c:pt>
                <c:pt idx="30790">
                  <c:v>0</c:v>
                </c:pt>
                <c:pt idx="30791">
                  <c:v>0</c:v>
                </c:pt>
                <c:pt idx="30792">
                  <c:v>0</c:v>
                </c:pt>
                <c:pt idx="30793">
                  <c:v>0</c:v>
                </c:pt>
                <c:pt idx="30794">
                  <c:v>0</c:v>
                </c:pt>
                <c:pt idx="30795">
                  <c:v>0</c:v>
                </c:pt>
                <c:pt idx="30796">
                  <c:v>0</c:v>
                </c:pt>
                <c:pt idx="30797">
                  <c:v>0</c:v>
                </c:pt>
                <c:pt idx="30798">
                  <c:v>0</c:v>
                </c:pt>
                <c:pt idx="30799">
                  <c:v>0</c:v>
                </c:pt>
                <c:pt idx="30800">
                  <c:v>0</c:v>
                </c:pt>
                <c:pt idx="30801">
                  <c:v>0</c:v>
                </c:pt>
                <c:pt idx="30802">
                  <c:v>0</c:v>
                </c:pt>
                <c:pt idx="30803">
                  <c:v>0</c:v>
                </c:pt>
                <c:pt idx="30804">
                  <c:v>0</c:v>
                </c:pt>
                <c:pt idx="30805">
                  <c:v>0</c:v>
                </c:pt>
                <c:pt idx="30806">
                  <c:v>0</c:v>
                </c:pt>
                <c:pt idx="30807">
                  <c:v>0</c:v>
                </c:pt>
                <c:pt idx="30808">
                  <c:v>0</c:v>
                </c:pt>
                <c:pt idx="30809">
                  <c:v>0</c:v>
                </c:pt>
                <c:pt idx="30810">
                  <c:v>0</c:v>
                </c:pt>
                <c:pt idx="30811">
                  <c:v>0</c:v>
                </c:pt>
                <c:pt idx="30812">
                  <c:v>0</c:v>
                </c:pt>
                <c:pt idx="30813">
                  <c:v>0</c:v>
                </c:pt>
                <c:pt idx="30814">
                  <c:v>0</c:v>
                </c:pt>
                <c:pt idx="30815">
                  <c:v>0</c:v>
                </c:pt>
                <c:pt idx="30816">
                  <c:v>0</c:v>
                </c:pt>
                <c:pt idx="30817">
                  <c:v>0</c:v>
                </c:pt>
                <c:pt idx="30818">
                  <c:v>0</c:v>
                </c:pt>
                <c:pt idx="30819">
                  <c:v>0</c:v>
                </c:pt>
                <c:pt idx="30820">
                  <c:v>0</c:v>
                </c:pt>
                <c:pt idx="30821">
                  <c:v>0</c:v>
                </c:pt>
                <c:pt idx="30822">
                  <c:v>0</c:v>
                </c:pt>
                <c:pt idx="30823">
                  <c:v>0</c:v>
                </c:pt>
                <c:pt idx="30824">
                  <c:v>0</c:v>
                </c:pt>
                <c:pt idx="30825">
                  <c:v>0</c:v>
                </c:pt>
                <c:pt idx="30826">
                  <c:v>0</c:v>
                </c:pt>
                <c:pt idx="30827">
                  <c:v>0</c:v>
                </c:pt>
                <c:pt idx="30828">
                  <c:v>0</c:v>
                </c:pt>
                <c:pt idx="30829">
                  <c:v>0</c:v>
                </c:pt>
                <c:pt idx="30830">
                  <c:v>0</c:v>
                </c:pt>
                <c:pt idx="30831">
                  <c:v>0</c:v>
                </c:pt>
                <c:pt idx="30832">
                  <c:v>0</c:v>
                </c:pt>
                <c:pt idx="30833">
                  <c:v>0</c:v>
                </c:pt>
                <c:pt idx="30834">
                  <c:v>0</c:v>
                </c:pt>
                <c:pt idx="30835">
                  <c:v>0</c:v>
                </c:pt>
                <c:pt idx="30836">
                  <c:v>0</c:v>
                </c:pt>
                <c:pt idx="30837">
                  <c:v>0</c:v>
                </c:pt>
                <c:pt idx="30838">
                  <c:v>0</c:v>
                </c:pt>
                <c:pt idx="30839">
                  <c:v>0</c:v>
                </c:pt>
                <c:pt idx="30840">
                  <c:v>0</c:v>
                </c:pt>
                <c:pt idx="30841">
                  <c:v>0</c:v>
                </c:pt>
                <c:pt idx="30842">
                  <c:v>0</c:v>
                </c:pt>
                <c:pt idx="30843">
                  <c:v>0</c:v>
                </c:pt>
                <c:pt idx="30844">
                  <c:v>0</c:v>
                </c:pt>
                <c:pt idx="30845">
                  <c:v>0</c:v>
                </c:pt>
                <c:pt idx="30846">
                  <c:v>0</c:v>
                </c:pt>
                <c:pt idx="30847">
                  <c:v>0</c:v>
                </c:pt>
                <c:pt idx="30848">
                  <c:v>0</c:v>
                </c:pt>
                <c:pt idx="30849">
                  <c:v>0</c:v>
                </c:pt>
                <c:pt idx="30850">
                  <c:v>0</c:v>
                </c:pt>
                <c:pt idx="30851">
                  <c:v>0</c:v>
                </c:pt>
                <c:pt idx="30852">
                  <c:v>0</c:v>
                </c:pt>
                <c:pt idx="30853">
                  <c:v>0</c:v>
                </c:pt>
                <c:pt idx="30854">
                  <c:v>0</c:v>
                </c:pt>
                <c:pt idx="30855">
                  <c:v>0</c:v>
                </c:pt>
                <c:pt idx="30856">
                  <c:v>0</c:v>
                </c:pt>
                <c:pt idx="30857">
                  <c:v>0</c:v>
                </c:pt>
                <c:pt idx="30858">
                  <c:v>0</c:v>
                </c:pt>
                <c:pt idx="30859">
                  <c:v>0</c:v>
                </c:pt>
                <c:pt idx="30860">
                  <c:v>0</c:v>
                </c:pt>
                <c:pt idx="30861">
                  <c:v>0</c:v>
                </c:pt>
                <c:pt idx="30862">
                  <c:v>0</c:v>
                </c:pt>
                <c:pt idx="30863">
                  <c:v>0</c:v>
                </c:pt>
                <c:pt idx="30864">
                  <c:v>0</c:v>
                </c:pt>
                <c:pt idx="30865">
                  <c:v>0</c:v>
                </c:pt>
                <c:pt idx="30866">
                  <c:v>0</c:v>
                </c:pt>
                <c:pt idx="30867">
                  <c:v>0</c:v>
                </c:pt>
                <c:pt idx="30868">
                  <c:v>0</c:v>
                </c:pt>
                <c:pt idx="30869">
                  <c:v>0</c:v>
                </c:pt>
                <c:pt idx="30870">
                  <c:v>0</c:v>
                </c:pt>
                <c:pt idx="30871">
                  <c:v>0</c:v>
                </c:pt>
                <c:pt idx="30872">
                  <c:v>0</c:v>
                </c:pt>
                <c:pt idx="30873">
                  <c:v>0</c:v>
                </c:pt>
                <c:pt idx="30874">
                  <c:v>0</c:v>
                </c:pt>
                <c:pt idx="30875">
                  <c:v>0</c:v>
                </c:pt>
                <c:pt idx="30876">
                  <c:v>0</c:v>
                </c:pt>
                <c:pt idx="30877">
                  <c:v>0</c:v>
                </c:pt>
                <c:pt idx="30878">
                  <c:v>0</c:v>
                </c:pt>
                <c:pt idx="30879">
                  <c:v>0</c:v>
                </c:pt>
                <c:pt idx="30880">
                  <c:v>0</c:v>
                </c:pt>
                <c:pt idx="30881">
                  <c:v>0</c:v>
                </c:pt>
                <c:pt idx="30882">
                  <c:v>0</c:v>
                </c:pt>
                <c:pt idx="30883">
                  <c:v>0</c:v>
                </c:pt>
                <c:pt idx="30884">
                  <c:v>0</c:v>
                </c:pt>
                <c:pt idx="30885">
                  <c:v>0</c:v>
                </c:pt>
                <c:pt idx="30886">
                  <c:v>0</c:v>
                </c:pt>
                <c:pt idx="30887">
                  <c:v>0</c:v>
                </c:pt>
                <c:pt idx="30888">
                  <c:v>0</c:v>
                </c:pt>
                <c:pt idx="30889">
                  <c:v>0</c:v>
                </c:pt>
                <c:pt idx="30890">
                  <c:v>0</c:v>
                </c:pt>
                <c:pt idx="30891">
                  <c:v>0</c:v>
                </c:pt>
                <c:pt idx="30892">
                  <c:v>0</c:v>
                </c:pt>
                <c:pt idx="30893">
                  <c:v>0</c:v>
                </c:pt>
                <c:pt idx="30894">
                  <c:v>0</c:v>
                </c:pt>
                <c:pt idx="30895">
                  <c:v>0</c:v>
                </c:pt>
                <c:pt idx="30896">
                  <c:v>0</c:v>
                </c:pt>
                <c:pt idx="30897">
                  <c:v>0</c:v>
                </c:pt>
                <c:pt idx="30898">
                  <c:v>0</c:v>
                </c:pt>
                <c:pt idx="30899">
                  <c:v>0</c:v>
                </c:pt>
                <c:pt idx="30900">
                  <c:v>0</c:v>
                </c:pt>
                <c:pt idx="30901">
                  <c:v>0</c:v>
                </c:pt>
                <c:pt idx="30902">
                  <c:v>0</c:v>
                </c:pt>
                <c:pt idx="30903">
                  <c:v>0</c:v>
                </c:pt>
                <c:pt idx="30904">
                  <c:v>0</c:v>
                </c:pt>
                <c:pt idx="30905">
                  <c:v>0</c:v>
                </c:pt>
                <c:pt idx="30906">
                  <c:v>0</c:v>
                </c:pt>
                <c:pt idx="30907">
                  <c:v>0</c:v>
                </c:pt>
                <c:pt idx="30908">
                  <c:v>0</c:v>
                </c:pt>
                <c:pt idx="30909">
                  <c:v>0</c:v>
                </c:pt>
                <c:pt idx="30910">
                  <c:v>0</c:v>
                </c:pt>
                <c:pt idx="30911">
                  <c:v>0</c:v>
                </c:pt>
                <c:pt idx="30912">
                  <c:v>0</c:v>
                </c:pt>
                <c:pt idx="30913">
                  <c:v>0</c:v>
                </c:pt>
                <c:pt idx="30914">
                  <c:v>0</c:v>
                </c:pt>
                <c:pt idx="30915">
                  <c:v>0</c:v>
                </c:pt>
                <c:pt idx="30916">
                  <c:v>0</c:v>
                </c:pt>
                <c:pt idx="30917">
                  <c:v>0</c:v>
                </c:pt>
                <c:pt idx="30918">
                  <c:v>0</c:v>
                </c:pt>
                <c:pt idx="30919">
                  <c:v>0</c:v>
                </c:pt>
                <c:pt idx="30920">
                  <c:v>0</c:v>
                </c:pt>
                <c:pt idx="30921">
                  <c:v>0</c:v>
                </c:pt>
                <c:pt idx="30922">
                  <c:v>0</c:v>
                </c:pt>
                <c:pt idx="30923">
                  <c:v>0</c:v>
                </c:pt>
                <c:pt idx="30924">
                  <c:v>0</c:v>
                </c:pt>
                <c:pt idx="30925">
                  <c:v>0</c:v>
                </c:pt>
                <c:pt idx="30926">
                  <c:v>0</c:v>
                </c:pt>
                <c:pt idx="30927">
                  <c:v>0</c:v>
                </c:pt>
                <c:pt idx="30928">
                  <c:v>0</c:v>
                </c:pt>
                <c:pt idx="30929">
                  <c:v>0</c:v>
                </c:pt>
                <c:pt idx="30930">
                  <c:v>0</c:v>
                </c:pt>
                <c:pt idx="30931">
                  <c:v>0</c:v>
                </c:pt>
                <c:pt idx="30932">
                  <c:v>0</c:v>
                </c:pt>
                <c:pt idx="30933">
                  <c:v>0</c:v>
                </c:pt>
                <c:pt idx="30934">
                  <c:v>0</c:v>
                </c:pt>
                <c:pt idx="30935">
                  <c:v>0</c:v>
                </c:pt>
                <c:pt idx="30936">
                  <c:v>0</c:v>
                </c:pt>
                <c:pt idx="30937">
                  <c:v>0</c:v>
                </c:pt>
                <c:pt idx="30938">
                  <c:v>0</c:v>
                </c:pt>
                <c:pt idx="30939">
                  <c:v>0</c:v>
                </c:pt>
                <c:pt idx="30940">
                  <c:v>0</c:v>
                </c:pt>
                <c:pt idx="30941">
                  <c:v>0</c:v>
                </c:pt>
                <c:pt idx="30942">
                  <c:v>0</c:v>
                </c:pt>
                <c:pt idx="30943">
                  <c:v>0</c:v>
                </c:pt>
                <c:pt idx="30944">
                  <c:v>0</c:v>
                </c:pt>
                <c:pt idx="30945">
                  <c:v>0</c:v>
                </c:pt>
                <c:pt idx="30946">
                  <c:v>0</c:v>
                </c:pt>
                <c:pt idx="30947">
                  <c:v>0</c:v>
                </c:pt>
                <c:pt idx="30948">
                  <c:v>0</c:v>
                </c:pt>
                <c:pt idx="30949">
                  <c:v>0</c:v>
                </c:pt>
                <c:pt idx="30950">
                  <c:v>0</c:v>
                </c:pt>
                <c:pt idx="30951">
                  <c:v>0</c:v>
                </c:pt>
                <c:pt idx="30952">
                  <c:v>0</c:v>
                </c:pt>
                <c:pt idx="30953">
                  <c:v>0</c:v>
                </c:pt>
                <c:pt idx="30954">
                  <c:v>0</c:v>
                </c:pt>
                <c:pt idx="30955">
                  <c:v>0</c:v>
                </c:pt>
                <c:pt idx="30956">
                  <c:v>0</c:v>
                </c:pt>
                <c:pt idx="30957">
                  <c:v>0</c:v>
                </c:pt>
                <c:pt idx="30958">
                  <c:v>0</c:v>
                </c:pt>
                <c:pt idx="30959">
                  <c:v>0</c:v>
                </c:pt>
                <c:pt idx="30960">
                  <c:v>0</c:v>
                </c:pt>
                <c:pt idx="30961">
                  <c:v>0</c:v>
                </c:pt>
                <c:pt idx="30962">
                  <c:v>0</c:v>
                </c:pt>
                <c:pt idx="30963">
                  <c:v>0</c:v>
                </c:pt>
                <c:pt idx="30964">
                  <c:v>0</c:v>
                </c:pt>
                <c:pt idx="30965">
                  <c:v>0</c:v>
                </c:pt>
                <c:pt idx="30966">
                  <c:v>0</c:v>
                </c:pt>
                <c:pt idx="30967">
                  <c:v>0</c:v>
                </c:pt>
                <c:pt idx="30968">
                  <c:v>0</c:v>
                </c:pt>
                <c:pt idx="30969">
                  <c:v>0</c:v>
                </c:pt>
                <c:pt idx="30970">
                  <c:v>0</c:v>
                </c:pt>
                <c:pt idx="30971">
                  <c:v>0</c:v>
                </c:pt>
                <c:pt idx="30972">
                  <c:v>0</c:v>
                </c:pt>
                <c:pt idx="30973">
                  <c:v>0</c:v>
                </c:pt>
                <c:pt idx="30974">
                  <c:v>0</c:v>
                </c:pt>
                <c:pt idx="30975">
                  <c:v>0</c:v>
                </c:pt>
                <c:pt idx="30976">
                  <c:v>0</c:v>
                </c:pt>
                <c:pt idx="30977">
                  <c:v>0</c:v>
                </c:pt>
                <c:pt idx="30978">
                  <c:v>0</c:v>
                </c:pt>
                <c:pt idx="30979">
                  <c:v>0</c:v>
                </c:pt>
                <c:pt idx="30980">
                  <c:v>0</c:v>
                </c:pt>
                <c:pt idx="30981">
                  <c:v>0</c:v>
                </c:pt>
                <c:pt idx="30982">
                  <c:v>0</c:v>
                </c:pt>
                <c:pt idx="30983">
                  <c:v>0</c:v>
                </c:pt>
                <c:pt idx="30984">
                  <c:v>0</c:v>
                </c:pt>
                <c:pt idx="30985">
                  <c:v>0</c:v>
                </c:pt>
                <c:pt idx="30986">
                  <c:v>0</c:v>
                </c:pt>
                <c:pt idx="30987">
                  <c:v>0</c:v>
                </c:pt>
                <c:pt idx="30988">
                  <c:v>0</c:v>
                </c:pt>
                <c:pt idx="30989">
                  <c:v>0</c:v>
                </c:pt>
                <c:pt idx="30990">
                  <c:v>0</c:v>
                </c:pt>
                <c:pt idx="30991">
                  <c:v>0</c:v>
                </c:pt>
                <c:pt idx="30992">
                  <c:v>0</c:v>
                </c:pt>
                <c:pt idx="30993">
                  <c:v>0</c:v>
                </c:pt>
                <c:pt idx="30994">
                  <c:v>0</c:v>
                </c:pt>
                <c:pt idx="30995">
                  <c:v>0</c:v>
                </c:pt>
                <c:pt idx="30996">
                  <c:v>0</c:v>
                </c:pt>
                <c:pt idx="30997">
                  <c:v>0</c:v>
                </c:pt>
                <c:pt idx="30998">
                  <c:v>0</c:v>
                </c:pt>
                <c:pt idx="30999">
                  <c:v>0</c:v>
                </c:pt>
                <c:pt idx="31000">
                  <c:v>0</c:v>
                </c:pt>
                <c:pt idx="31001">
                  <c:v>0</c:v>
                </c:pt>
                <c:pt idx="31002">
                  <c:v>0</c:v>
                </c:pt>
                <c:pt idx="31003">
                  <c:v>0</c:v>
                </c:pt>
                <c:pt idx="31004">
                  <c:v>0</c:v>
                </c:pt>
                <c:pt idx="31005">
                  <c:v>0</c:v>
                </c:pt>
                <c:pt idx="31006">
                  <c:v>0</c:v>
                </c:pt>
                <c:pt idx="31007">
                  <c:v>0</c:v>
                </c:pt>
                <c:pt idx="31008">
                  <c:v>0</c:v>
                </c:pt>
                <c:pt idx="31009">
                  <c:v>0</c:v>
                </c:pt>
                <c:pt idx="31010">
                  <c:v>0</c:v>
                </c:pt>
                <c:pt idx="31011">
                  <c:v>0</c:v>
                </c:pt>
                <c:pt idx="31012">
                  <c:v>0</c:v>
                </c:pt>
                <c:pt idx="31013">
                  <c:v>0</c:v>
                </c:pt>
                <c:pt idx="31014">
                  <c:v>0</c:v>
                </c:pt>
                <c:pt idx="31015">
                  <c:v>0</c:v>
                </c:pt>
                <c:pt idx="31016">
                  <c:v>0</c:v>
                </c:pt>
                <c:pt idx="31017">
                  <c:v>0</c:v>
                </c:pt>
                <c:pt idx="31018">
                  <c:v>0</c:v>
                </c:pt>
                <c:pt idx="31019">
                  <c:v>0</c:v>
                </c:pt>
                <c:pt idx="31020">
                  <c:v>0</c:v>
                </c:pt>
                <c:pt idx="31021">
                  <c:v>0</c:v>
                </c:pt>
                <c:pt idx="31022">
                  <c:v>0</c:v>
                </c:pt>
                <c:pt idx="31023">
                  <c:v>0</c:v>
                </c:pt>
                <c:pt idx="31024">
                  <c:v>0</c:v>
                </c:pt>
                <c:pt idx="31025">
                  <c:v>0</c:v>
                </c:pt>
                <c:pt idx="31026">
                  <c:v>0</c:v>
                </c:pt>
                <c:pt idx="31027">
                  <c:v>0</c:v>
                </c:pt>
                <c:pt idx="31028">
                  <c:v>0</c:v>
                </c:pt>
                <c:pt idx="31029">
                  <c:v>0</c:v>
                </c:pt>
                <c:pt idx="31030">
                  <c:v>0</c:v>
                </c:pt>
                <c:pt idx="31031">
                  <c:v>0</c:v>
                </c:pt>
                <c:pt idx="31032">
                  <c:v>0</c:v>
                </c:pt>
                <c:pt idx="31033">
                  <c:v>0</c:v>
                </c:pt>
                <c:pt idx="31034">
                  <c:v>0</c:v>
                </c:pt>
                <c:pt idx="31035">
                  <c:v>0</c:v>
                </c:pt>
                <c:pt idx="31036">
                  <c:v>0</c:v>
                </c:pt>
                <c:pt idx="31037">
                  <c:v>0</c:v>
                </c:pt>
                <c:pt idx="31038">
                  <c:v>0</c:v>
                </c:pt>
                <c:pt idx="31039">
                  <c:v>0</c:v>
                </c:pt>
                <c:pt idx="31040">
                  <c:v>0</c:v>
                </c:pt>
                <c:pt idx="31041">
                  <c:v>0</c:v>
                </c:pt>
                <c:pt idx="31042">
                  <c:v>0</c:v>
                </c:pt>
                <c:pt idx="31043">
                  <c:v>0</c:v>
                </c:pt>
                <c:pt idx="31044">
                  <c:v>0</c:v>
                </c:pt>
                <c:pt idx="31045">
                  <c:v>0</c:v>
                </c:pt>
                <c:pt idx="31046">
                  <c:v>0</c:v>
                </c:pt>
                <c:pt idx="31047">
                  <c:v>0</c:v>
                </c:pt>
                <c:pt idx="31048">
                  <c:v>0</c:v>
                </c:pt>
                <c:pt idx="31049">
                  <c:v>0</c:v>
                </c:pt>
                <c:pt idx="31050">
                  <c:v>0</c:v>
                </c:pt>
                <c:pt idx="31051">
                  <c:v>0</c:v>
                </c:pt>
                <c:pt idx="31052">
                  <c:v>0</c:v>
                </c:pt>
                <c:pt idx="31053">
                  <c:v>0</c:v>
                </c:pt>
                <c:pt idx="31054">
                  <c:v>0</c:v>
                </c:pt>
                <c:pt idx="31055">
                  <c:v>0</c:v>
                </c:pt>
                <c:pt idx="31056">
                  <c:v>0</c:v>
                </c:pt>
                <c:pt idx="31057">
                  <c:v>0</c:v>
                </c:pt>
                <c:pt idx="31058">
                  <c:v>0</c:v>
                </c:pt>
                <c:pt idx="31059">
                  <c:v>0</c:v>
                </c:pt>
                <c:pt idx="31060">
                  <c:v>0</c:v>
                </c:pt>
                <c:pt idx="31061">
                  <c:v>0</c:v>
                </c:pt>
                <c:pt idx="31062">
                  <c:v>0</c:v>
                </c:pt>
                <c:pt idx="31063">
                  <c:v>0</c:v>
                </c:pt>
                <c:pt idx="31064">
                  <c:v>0</c:v>
                </c:pt>
                <c:pt idx="31065">
                  <c:v>0</c:v>
                </c:pt>
                <c:pt idx="31066">
                  <c:v>0</c:v>
                </c:pt>
                <c:pt idx="31067">
                  <c:v>0</c:v>
                </c:pt>
                <c:pt idx="31068">
                  <c:v>0</c:v>
                </c:pt>
                <c:pt idx="31069">
                  <c:v>0</c:v>
                </c:pt>
                <c:pt idx="31070">
                  <c:v>0</c:v>
                </c:pt>
                <c:pt idx="31071">
                  <c:v>0</c:v>
                </c:pt>
                <c:pt idx="31072">
                  <c:v>0</c:v>
                </c:pt>
                <c:pt idx="31073">
                  <c:v>0</c:v>
                </c:pt>
                <c:pt idx="31074">
                  <c:v>0</c:v>
                </c:pt>
                <c:pt idx="31075">
                  <c:v>0</c:v>
                </c:pt>
                <c:pt idx="31076">
                  <c:v>0</c:v>
                </c:pt>
                <c:pt idx="31077">
                  <c:v>0</c:v>
                </c:pt>
                <c:pt idx="31078">
                  <c:v>0</c:v>
                </c:pt>
                <c:pt idx="31079">
                  <c:v>0</c:v>
                </c:pt>
                <c:pt idx="31080">
                  <c:v>0</c:v>
                </c:pt>
                <c:pt idx="31081">
                  <c:v>0</c:v>
                </c:pt>
                <c:pt idx="31082">
                  <c:v>0</c:v>
                </c:pt>
                <c:pt idx="31083">
                  <c:v>0</c:v>
                </c:pt>
                <c:pt idx="31084">
                  <c:v>0</c:v>
                </c:pt>
                <c:pt idx="31085">
                  <c:v>0</c:v>
                </c:pt>
                <c:pt idx="31086">
                  <c:v>0</c:v>
                </c:pt>
                <c:pt idx="31087">
                  <c:v>0</c:v>
                </c:pt>
                <c:pt idx="31088">
                  <c:v>0</c:v>
                </c:pt>
                <c:pt idx="31089">
                  <c:v>0</c:v>
                </c:pt>
                <c:pt idx="31090">
                  <c:v>0</c:v>
                </c:pt>
                <c:pt idx="31091">
                  <c:v>0</c:v>
                </c:pt>
                <c:pt idx="31092">
                  <c:v>0</c:v>
                </c:pt>
                <c:pt idx="31093">
                  <c:v>0</c:v>
                </c:pt>
                <c:pt idx="31094">
                  <c:v>0</c:v>
                </c:pt>
                <c:pt idx="31095">
                  <c:v>0</c:v>
                </c:pt>
                <c:pt idx="31096">
                  <c:v>0</c:v>
                </c:pt>
                <c:pt idx="31097">
                  <c:v>0</c:v>
                </c:pt>
                <c:pt idx="31098">
                  <c:v>0</c:v>
                </c:pt>
                <c:pt idx="31099">
                  <c:v>0</c:v>
                </c:pt>
                <c:pt idx="31100">
                  <c:v>0</c:v>
                </c:pt>
                <c:pt idx="31101">
                  <c:v>0</c:v>
                </c:pt>
                <c:pt idx="31102">
                  <c:v>0</c:v>
                </c:pt>
                <c:pt idx="31103">
                  <c:v>0</c:v>
                </c:pt>
                <c:pt idx="31104">
                  <c:v>0</c:v>
                </c:pt>
                <c:pt idx="31105">
                  <c:v>0</c:v>
                </c:pt>
                <c:pt idx="31106">
                  <c:v>0</c:v>
                </c:pt>
                <c:pt idx="31107">
                  <c:v>0</c:v>
                </c:pt>
                <c:pt idx="31108">
                  <c:v>0</c:v>
                </c:pt>
                <c:pt idx="31109">
                  <c:v>0</c:v>
                </c:pt>
                <c:pt idx="31110">
                  <c:v>0</c:v>
                </c:pt>
                <c:pt idx="31111">
                  <c:v>0</c:v>
                </c:pt>
                <c:pt idx="31112">
                  <c:v>0</c:v>
                </c:pt>
                <c:pt idx="31113">
                  <c:v>0</c:v>
                </c:pt>
                <c:pt idx="31114">
                  <c:v>0</c:v>
                </c:pt>
                <c:pt idx="31115">
                  <c:v>0</c:v>
                </c:pt>
                <c:pt idx="31116">
                  <c:v>0</c:v>
                </c:pt>
                <c:pt idx="31117">
                  <c:v>0</c:v>
                </c:pt>
                <c:pt idx="31118">
                  <c:v>0</c:v>
                </c:pt>
                <c:pt idx="31119">
                  <c:v>0</c:v>
                </c:pt>
                <c:pt idx="31120">
                  <c:v>0</c:v>
                </c:pt>
                <c:pt idx="31121">
                  <c:v>0</c:v>
                </c:pt>
                <c:pt idx="31122">
                  <c:v>0</c:v>
                </c:pt>
                <c:pt idx="31123">
                  <c:v>0</c:v>
                </c:pt>
                <c:pt idx="31124">
                  <c:v>0</c:v>
                </c:pt>
                <c:pt idx="31125">
                  <c:v>0</c:v>
                </c:pt>
                <c:pt idx="31126">
                  <c:v>0</c:v>
                </c:pt>
                <c:pt idx="31127">
                  <c:v>0</c:v>
                </c:pt>
                <c:pt idx="31128">
                  <c:v>0</c:v>
                </c:pt>
                <c:pt idx="31129">
                  <c:v>0</c:v>
                </c:pt>
                <c:pt idx="31130">
                  <c:v>0</c:v>
                </c:pt>
                <c:pt idx="31131">
                  <c:v>0</c:v>
                </c:pt>
                <c:pt idx="31132">
                  <c:v>0</c:v>
                </c:pt>
                <c:pt idx="31133">
                  <c:v>0</c:v>
                </c:pt>
                <c:pt idx="31134">
                  <c:v>0</c:v>
                </c:pt>
                <c:pt idx="31135">
                  <c:v>0</c:v>
                </c:pt>
                <c:pt idx="31136">
                  <c:v>0</c:v>
                </c:pt>
                <c:pt idx="31137">
                  <c:v>0</c:v>
                </c:pt>
                <c:pt idx="31138">
                  <c:v>0</c:v>
                </c:pt>
                <c:pt idx="31139">
                  <c:v>0</c:v>
                </c:pt>
                <c:pt idx="31140">
                  <c:v>0</c:v>
                </c:pt>
                <c:pt idx="31141">
                  <c:v>0</c:v>
                </c:pt>
                <c:pt idx="31142">
                  <c:v>0</c:v>
                </c:pt>
                <c:pt idx="31143">
                  <c:v>0</c:v>
                </c:pt>
                <c:pt idx="31144">
                  <c:v>0</c:v>
                </c:pt>
                <c:pt idx="31145">
                  <c:v>0</c:v>
                </c:pt>
                <c:pt idx="31146">
                  <c:v>0</c:v>
                </c:pt>
                <c:pt idx="31147">
                  <c:v>0</c:v>
                </c:pt>
                <c:pt idx="31148">
                  <c:v>0</c:v>
                </c:pt>
                <c:pt idx="31149">
                  <c:v>0</c:v>
                </c:pt>
                <c:pt idx="31150">
                  <c:v>0</c:v>
                </c:pt>
                <c:pt idx="31151">
                  <c:v>0</c:v>
                </c:pt>
                <c:pt idx="31152">
                  <c:v>0</c:v>
                </c:pt>
                <c:pt idx="31153">
                  <c:v>0</c:v>
                </c:pt>
                <c:pt idx="31154">
                  <c:v>0</c:v>
                </c:pt>
                <c:pt idx="31155">
                  <c:v>0</c:v>
                </c:pt>
                <c:pt idx="31156">
                  <c:v>0</c:v>
                </c:pt>
                <c:pt idx="31157">
                  <c:v>0</c:v>
                </c:pt>
                <c:pt idx="31158">
                  <c:v>0</c:v>
                </c:pt>
                <c:pt idx="31159">
                  <c:v>0</c:v>
                </c:pt>
                <c:pt idx="31160">
                  <c:v>0</c:v>
                </c:pt>
                <c:pt idx="31161">
                  <c:v>0</c:v>
                </c:pt>
                <c:pt idx="31162">
                  <c:v>0</c:v>
                </c:pt>
                <c:pt idx="31163">
                  <c:v>0</c:v>
                </c:pt>
                <c:pt idx="31164">
                  <c:v>0</c:v>
                </c:pt>
                <c:pt idx="31165">
                  <c:v>0</c:v>
                </c:pt>
                <c:pt idx="31166">
                  <c:v>0</c:v>
                </c:pt>
                <c:pt idx="31167">
                  <c:v>0</c:v>
                </c:pt>
                <c:pt idx="31168">
                  <c:v>0</c:v>
                </c:pt>
                <c:pt idx="31169">
                  <c:v>0</c:v>
                </c:pt>
                <c:pt idx="31170">
                  <c:v>0</c:v>
                </c:pt>
                <c:pt idx="31171">
                  <c:v>0</c:v>
                </c:pt>
                <c:pt idx="31172">
                  <c:v>0</c:v>
                </c:pt>
                <c:pt idx="31173">
                  <c:v>0</c:v>
                </c:pt>
                <c:pt idx="31174">
                  <c:v>0</c:v>
                </c:pt>
                <c:pt idx="31175">
                  <c:v>0</c:v>
                </c:pt>
                <c:pt idx="31176">
                  <c:v>0</c:v>
                </c:pt>
                <c:pt idx="31177">
                  <c:v>0</c:v>
                </c:pt>
                <c:pt idx="31178">
                  <c:v>0</c:v>
                </c:pt>
                <c:pt idx="31179">
                  <c:v>0</c:v>
                </c:pt>
                <c:pt idx="31180">
                  <c:v>0</c:v>
                </c:pt>
                <c:pt idx="31181">
                  <c:v>0</c:v>
                </c:pt>
                <c:pt idx="31182">
                  <c:v>0</c:v>
                </c:pt>
                <c:pt idx="31183">
                  <c:v>0</c:v>
                </c:pt>
                <c:pt idx="31184">
                  <c:v>0</c:v>
                </c:pt>
                <c:pt idx="31185">
                  <c:v>0</c:v>
                </c:pt>
                <c:pt idx="31186">
                  <c:v>0</c:v>
                </c:pt>
                <c:pt idx="31187">
                  <c:v>0</c:v>
                </c:pt>
                <c:pt idx="31188">
                  <c:v>0</c:v>
                </c:pt>
                <c:pt idx="31189">
                  <c:v>0</c:v>
                </c:pt>
                <c:pt idx="31190">
                  <c:v>0</c:v>
                </c:pt>
                <c:pt idx="31191">
                  <c:v>0</c:v>
                </c:pt>
                <c:pt idx="31192">
                  <c:v>0</c:v>
                </c:pt>
                <c:pt idx="31193">
                  <c:v>0</c:v>
                </c:pt>
                <c:pt idx="31194">
                  <c:v>0</c:v>
                </c:pt>
                <c:pt idx="31195">
                  <c:v>0</c:v>
                </c:pt>
                <c:pt idx="31196">
                  <c:v>0</c:v>
                </c:pt>
                <c:pt idx="31197">
                  <c:v>0</c:v>
                </c:pt>
                <c:pt idx="31198">
                  <c:v>0</c:v>
                </c:pt>
                <c:pt idx="31199">
                  <c:v>0</c:v>
                </c:pt>
                <c:pt idx="31200">
                  <c:v>0</c:v>
                </c:pt>
                <c:pt idx="31201">
                  <c:v>0</c:v>
                </c:pt>
                <c:pt idx="31202">
                  <c:v>0</c:v>
                </c:pt>
                <c:pt idx="31203">
                  <c:v>0</c:v>
                </c:pt>
                <c:pt idx="31204">
                  <c:v>0</c:v>
                </c:pt>
                <c:pt idx="31205">
                  <c:v>0</c:v>
                </c:pt>
                <c:pt idx="31206">
                  <c:v>0</c:v>
                </c:pt>
                <c:pt idx="31207">
                  <c:v>0</c:v>
                </c:pt>
                <c:pt idx="31208">
                  <c:v>0</c:v>
                </c:pt>
                <c:pt idx="31209">
                  <c:v>0</c:v>
                </c:pt>
                <c:pt idx="31210">
                  <c:v>0</c:v>
                </c:pt>
                <c:pt idx="31211">
                  <c:v>0</c:v>
                </c:pt>
                <c:pt idx="31212">
                  <c:v>0</c:v>
                </c:pt>
                <c:pt idx="31213">
                  <c:v>0</c:v>
                </c:pt>
                <c:pt idx="31214">
                  <c:v>0</c:v>
                </c:pt>
                <c:pt idx="31215">
                  <c:v>0</c:v>
                </c:pt>
                <c:pt idx="31216">
                  <c:v>0</c:v>
                </c:pt>
                <c:pt idx="31217">
                  <c:v>0</c:v>
                </c:pt>
                <c:pt idx="31218">
                  <c:v>0</c:v>
                </c:pt>
                <c:pt idx="31219">
                  <c:v>0</c:v>
                </c:pt>
                <c:pt idx="31220">
                  <c:v>0</c:v>
                </c:pt>
                <c:pt idx="31221">
                  <c:v>0</c:v>
                </c:pt>
                <c:pt idx="31222">
                  <c:v>0</c:v>
                </c:pt>
                <c:pt idx="31223">
                  <c:v>0</c:v>
                </c:pt>
                <c:pt idx="31224">
                  <c:v>0</c:v>
                </c:pt>
                <c:pt idx="31225">
                  <c:v>0</c:v>
                </c:pt>
                <c:pt idx="31226">
                  <c:v>0</c:v>
                </c:pt>
                <c:pt idx="31227">
                  <c:v>0</c:v>
                </c:pt>
                <c:pt idx="31228">
                  <c:v>0</c:v>
                </c:pt>
                <c:pt idx="31229">
                  <c:v>0</c:v>
                </c:pt>
                <c:pt idx="31230">
                  <c:v>0</c:v>
                </c:pt>
                <c:pt idx="31231">
                  <c:v>0</c:v>
                </c:pt>
                <c:pt idx="31232">
                  <c:v>0</c:v>
                </c:pt>
                <c:pt idx="31233">
                  <c:v>0</c:v>
                </c:pt>
                <c:pt idx="31234">
                  <c:v>0</c:v>
                </c:pt>
                <c:pt idx="31235">
                  <c:v>0</c:v>
                </c:pt>
                <c:pt idx="31236">
                  <c:v>0</c:v>
                </c:pt>
                <c:pt idx="31237">
                  <c:v>0</c:v>
                </c:pt>
                <c:pt idx="31238">
                  <c:v>0</c:v>
                </c:pt>
                <c:pt idx="31239">
                  <c:v>0</c:v>
                </c:pt>
                <c:pt idx="31240">
                  <c:v>0</c:v>
                </c:pt>
                <c:pt idx="31241">
                  <c:v>0</c:v>
                </c:pt>
                <c:pt idx="31242">
                  <c:v>0</c:v>
                </c:pt>
                <c:pt idx="31243">
                  <c:v>0</c:v>
                </c:pt>
                <c:pt idx="31244">
                  <c:v>0</c:v>
                </c:pt>
                <c:pt idx="31245">
                  <c:v>0</c:v>
                </c:pt>
                <c:pt idx="31246">
                  <c:v>0</c:v>
                </c:pt>
                <c:pt idx="31247">
                  <c:v>0</c:v>
                </c:pt>
                <c:pt idx="31248">
                  <c:v>0</c:v>
                </c:pt>
                <c:pt idx="31249">
                  <c:v>0</c:v>
                </c:pt>
                <c:pt idx="31250">
                  <c:v>0</c:v>
                </c:pt>
                <c:pt idx="31251">
                  <c:v>0</c:v>
                </c:pt>
                <c:pt idx="31252">
                  <c:v>0</c:v>
                </c:pt>
                <c:pt idx="31253">
                  <c:v>0</c:v>
                </c:pt>
                <c:pt idx="31254">
                  <c:v>0</c:v>
                </c:pt>
                <c:pt idx="31255">
                  <c:v>0</c:v>
                </c:pt>
                <c:pt idx="31256">
                  <c:v>0</c:v>
                </c:pt>
                <c:pt idx="31257">
                  <c:v>0</c:v>
                </c:pt>
                <c:pt idx="31258">
                  <c:v>0</c:v>
                </c:pt>
                <c:pt idx="31259">
                  <c:v>0</c:v>
                </c:pt>
                <c:pt idx="31260">
                  <c:v>0</c:v>
                </c:pt>
                <c:pt idx="31261">
                  <c:v>0</c:v>
                </c:pt>
                <c:pt idx="31262">
                  <c:v>0</c:v>
                </c:pt>
                <c:pt idx="31263">
                  <c:v>0</c:v>
                </c:pt>
                <c:pt idx="31264">
                  <c:v>0</c:v>
                </c:pt>
                <c:pt idx="31265">
                  <c:v>0</c:v>
                </c:pt>
                <c:pt idx="31266">
                  <c:v>0</c:v>
                </c:pt>
                <c:pt idx="31267">
                  <c:v>0</c:v>
                </c:pt>
                <c:pt idx="31268">
                  <c:v>0</c:v>
                </c:pt>
                <c:pt idx="31269">
                  <c:v>0</c:v>
                </c:pt>
                <c:pt idx="31270">
                  <c:v>0</c:v>
                </c:pt>
                <c:pt idx="31271">
                  <c:v>0</c:v>
                </c:pt>
                <c:pt idx="31272">
                  <c:v>0</c:v>
                </c:pt>
                <c:pt idx="31273">
                  <c:v>0</c:v>
                </c:pt>
                <c:pt idx="31274">
                  <c:v>0</c:v>
                </c:pt>
                <c:pt idx="31275">
                  <c:v>0</c:v>
                </c:pt>
                <c:pt idx="31276">
                  <c:v>0</c:v>
                </c:pt>
                <c:pt idx="31277">
                  <c:v>0</c:v>
                </c:pt>
                <c:pt idx="31278">
                  <c:v>0</c:v>
                </c:pt>
                <c:pt idx="31279">
                  <c:v>0</c:v>
                </c:pt>
                <c:pt idx="31280">
                  <c:v>0</c:v>
                </c:pt>
                <c:pt idx="31281">
                  <c:v>0</c:v>
                </c:pt>
                <c:pt idx="31282">
                  <c:v>0</c:v>
                </c:pt>
                <c:pt idx="31283">
                  <c:v>0</c:v>
                </c:pt>
                <c:pt idx="31284">
                  <c:v>0</c:v>
                </c:pt>
                <c:pt idx="31285">
                  <c:v>0</c:v>
                </c:pt>
                <c:pt idx="31286">
                  <c:v>0</c:v>
                </c:pt>
                <c:pt idx="31287">
                  <c:v>0</c:v>
                </c:pt>
                <c:pt idx="31288">
                  <c:v>0</c:v>
                </c:pt>
                <c:pt idx="31289">
                  <c:v>0</c:v>
                </c:pt>
                <c:pt idx="31290">
                  <c:v>0</c:v>
                </c:pt>
                <c:pt idx="31291">
                  <c:v>0</c:v>
                </c:pt>
                <c:pt idx="31292">
                  <c:v>0</c:v>
                </c:pt>
                <c:pt idx="31293">
                  <c:v>0</c:v>
                </c:pt>
                <c:pt idx="31294">
                  <c:v>0</c:v>
                </c:pt>
                <c:pt idx="31295">
                  <c:v>0</c:v>
                </c:pt>
                <c:pt idx="31296">
                  <c:v>0</c:v>
                </c:pt>
                <c:pt idx="31297">
                  <c:v>0</c:v>
                </c:pt>
                <c:pt idx="31298">
                  <c:v>0</c:v>
                </c:pt>
                <c:pt idx="31299">
                  <c:v>0</c:v>
                </c:pt>
                <c:pt idx="31300">
                  <c:v>0</c:v>
                </c:pt>
                <c:pt idx="31301">
                  <c:v>0</c:v>
                </c:pt>
                <c:pt idx="31302">
                  <c:v>0</c:v>
                </c:pt>
                <c:pt idx="31303">
                  <c:v>0</c:v>
                </c:pt>
                <c:pt idx="31304">
                  <c:v>0</c:v>
                </c:pt>
                <c:pt idx="31305">
                  <c:v>0</c:v>
                </c:pt>
                <c:pt idx="31306">
                  <c:v>0</c:v>
                </c:pt>
                <c:pt idx="31307">
                  <c:v>0</c:v>
                </c:pt>
                <c:pt idx="31308">
                  <c:v>0</c:v>
                </c:pt>
                <c:pt idx="31309">
                  <c:v>0</c:v>
                </c:pt>
                <c:pt idx="31310">
                  <c:v>0</c:v>
                </c:pt>
                <c:pt idx="31311">
                  <c:v>0</c:v>
                </c:pt>
                <c:pt idx="31312">
                  <c:v>0</c:v>
                </c:pt>
                <c:pt idx="31313">
                  <c:v>0</c:v>
                </c:pt>
                <c:pt idx="31314">
                  <c:v>0</c:v>
                </c:pt>
                <c:pt idx="31315">
                  <c:v>0</c:v>
                </c:pt>
                <c:pt idx="31316">
                  <c:v>0</c:v>
                </c:pt>
                <c:pt idx="31317">
                  <c:v>0</c:v>
                </c:pt>
                <c:pt idx="31318">
                  <c:v>0</c:v>
                </c:pt>
                <c:pt idx="31319">
                  <c:v>0</c:v>
                </c:pt>
                <c:pt idx="31320">
                  <c:v>0</c:v>
                </c:pt>
                <c:pt idx="31321">
                  <c:v>0</c:v>
                </c:pt>
                <c:pt idx="31322">
                  <c:v>0</c:v>
                </c:pt>
                <c:pt idx="31323">
                  <c:v>0</c:v>
                </c:pt>
                <c:pt idx="31324">
                  <c:v>0</c:v>
                </c:pt>
                <c:pt idx="31325">
                  <c:v>0</c:v>
                </c:pt>
                <c:pt idx="31326">
                  <c:v>0</c:v>
                </c:pt>
                <c:pt idx="31327">
                  <c:v>0</c:v>
                </c:pt>
                <c:pt idx="31328">
                  <c:v>0</c:v>
                </c:pt>
                <c:pt idx="31329">
                  <c:v>0</c:v>
                </c:pt>
                <c:pt idx="31330">
                  <c:v>0</c:v>
                </c:pt>
                <c:pt idx="31331">
                  <c:v>0</c:v>
                </c:pt>
                <c:pt idx="31332">
                  <c:v>0</c:v>
                </c:pt>
                <c:pt idx="31333">
                  <c:v>0</c:v>
                </c:pt>
                <c:pt idx="31334">
                  <c:v>0</c:v>
                </c:pt>
                <c:pt idx="31335">
                  <c:v>0</c:v>
                </c:pt>
                <c:pt idx="31336">
                  <c:v>0</c:v>
                </c:pt>
                <c:pt idx="31337">
                  <c:v>0</c:v>
                </c:pt>
                <c:pt idx="31338">
                  <c:v>0</c:v>
                </c:pt>
                <c:pt idx="31339">
                  <c:v>0</c:v>
                </c:pt>
                <c:pt idx="31340">
                  <c:v>0</c:v>
                </c:pt>
                <c:pt idx="31341">
                  <c:v>0</c:v>
                </c:pt>
                <c:pt idx="31342">
                  <c:v>0</c:v>
                </c:pt>
                <c:pt idx="31343">
                  <c:v>0</c:v>
                </c:pt>
                <c:pt idx="31344">
                  <c:v>0</c:v>
                </c:pt>
                <c:pt idx="31345">
                  <c:v>0</c:v>
                </c:pt>
                <c:pt idx="31346">
                  <c:v>0</c:v>
                </c:pt>
                <c:pt idx="31347">
                  <c:v>0</c:v>
                </c:pt>
                <c:pt idx="31348">
                  <c:v>0</c:v>
                </c:pt>
                <c:pt idx="31349">
                  <c:v>0</c:v>
                </c:pt>
                <c:pt idx="31350">
                  <c:v>0</c:v>
                </c:pt>
                <c:pt idx="31351">
                  <c:v>0</c:v>
                </c:pt>
                <c:pt idx="31352">
                  <c:v>0</c:v>
                </c:pt>
                <c:pt idx="31353">
                  <c:v>0</c:v>
                </c:pt>
                <c:pt idx="31354">
                  <c:v>0</c:v>
                </c:pt>
                <c:pt idx="31355">
                  <c:v>0</c:v>
                </c:pt>
                <c:pt idx="31356">
                  <c:v>0</c:v>
                </c:pt>
                <c:pt idx="31357">
                  <c:v>0</c:v>
                </c:pt>
                <c:pt idx="31358">
                  <c:v>0</c:v>
                </c:pt>
                <c:pt idx="31359">
                  <c:v>0</c:v>
                </c:pt>
                <c:pt idx="31360">
                  <c:v>0</c:v>
                </c:pt>
                <c:pt idx="31361">
                  <c:v>0</c:v>
                </c:pt>
                <c:pt idx="31362">
                  <c:v>0</c:v>
                </c:pt>
                <c:pt idx="31363">
                  <c:v>0</c:v>
                </c:pt>
                <c:pt idx="31364">
                  <c:v>0</c:v>
                </c:pt>
                <c:pt idx="31365">
                  <c:v>0</c:v>
                </c:pt>
                <c:pt idx="31366">
                  <c:v>0</c:v>
                </c:pt>
                <c:pt idx="31367">
                  <c:v>0</c:v>
                </c:pt>
                <c:pt idx="31368">
                  <c:v>0</c:v>
                </c:pt>
                <c:pt idx="31369">
                  <c:v>0</c:v>
                </c:pt>
                <c:pt idx="31370">
                  <c:v>0</c:v>
                </c:pt>
                <c:pt idx="31371">
                  <c:v>0</c:v>
                </c:pt>
                <c:pt idx="31372">
                  <c:v>0</c:v>
                </c:pt>
                <c:pt idx="31373">
                  <c:v>0</c:v>
                </c:pt>
                <c:pt idx="31374">
                  <c:v>0</c:v>
                </c:pt>
                <c:pt idx="31375">
                  <c:v>0</c:v>
                </c:pt>
                <c:pt idx="31376">
                  <c:v>0</c:v>
                </c:pt>
                <c:pt idx="31377">
                  <c:v>0</c:v>
                </c:pt>
                <c:pt idx="31378">
                  <c:v>0</c:v>
                </c:pt>
                <c:pt idx="31379">
                  <c:v>0</c:v>
                </c:pt>
                <c:pt idx="31380">
                  <c:v>0</c:v>
                </c:pt>
                <c:pt idx="31381">
                  <c:v>0</c:v>
                </c:pt>
                <c:pt idx="31382">
                  <c:v>0</c:v>
                </c:pt>
                <c:pt idx="31383">
                  <c:v>0</c:v>
                </c:pt>
                <c:pt idx="31384">
                  <c:v>0</c:v>
                </c:pt>
                <c:pt idx="31385">
                  <c:v>0</c:v>
                </c:pt>
                <c:pt idx="31386">
                  <c:v>0</c:v>
                </c:pt>
                <c:pt idx="31387">
                  <c:v>0</c:v>
                </c:pt>
                <c:pt idx="31388">
                  <c:v>0</c:v>
                </c:pt>
                <c:pt idx="31389">
                  <c:v>0</c:v>
                </c:pt>
                <c:pt idx="31390">
                  <c:v>0</c:v>
                </c:pt>
                <c:pt idx="31391">
                  <c:v>0</c:v>
                </c:pt>
                <c:pt idx="31392">
                  <c:v>0</c:v>
                </c:pt>
                <c:pt idx="31393">
                  <c:v>0</c:v>
                </c:pt>
                <c:pt idx="31394">
                  <c:v>0</c:v>
                </c:pt>
                <c:pt idx="31395">
                  <c:v>0</c:v>
                </c:pt>
                <c:pt idx="31396">
                  <c:v>0</c:v>
                </c:pt>
                <c:pt idx="31397">
                  <c:v>0</c:v>
                </c:pt>
                <c:pt idx="31398">
                  <c:v>0</c:v>
                </c:pt>
                <c:pt idx="31399">
                  <c:v>0</c:v>
                </c:pt>
                <c:pt idx="31400">
                  <c:v>0</c:v>
                </c:pt>
                <c:pt idx="31401">
                  <c:v>0</c:v>
                </c:pt>
                <c:pt idx="31402">
                  <c:v>0</c:v>
                </c:pt>
                <c:pt idx="31403">
                  <c:v>0</c:v>
                </c:pt>
                <c:pt idx="31404">
                  <c:v>0</c:v>
                </c:pt>
                <c:pt idx="31405">
                  <c:v>0</c:v>
                </c:pt>
                <c:pt idx="31406">
                  <c:v>0</c:v>
                </c:pt>
                <c:pt idx="31407">
                  <c:v>0</c:v>
                </c:pt>
                <c:pt idx="31408">
                  <c:v>0</c:v>
                </c:pt>
                <c:pt idx="31409">
                  <c:v>0</c:v>
                </c:pt>
                <c:pt idx="31410">
                  <c:v>0</c:v>
                </c:pt>
                <c:pt idx="31411">
                  <c:v>0</c:v>
                </c:pt>
                <c:pt idx="31412">
                  <c:v>0</c:v>
                </c:pt>
                <c:pt idx="31413">
                  <c:v>0</c:v>
                </c:pt>
                <c:pt idx="31414">
                  <c:v>0</c:v>
                </c:pt>
                <c:pt idx="31415">
                  <c:v>0</c:v>
                </c:pt>
                <c:pt idx="31416">
                  <c:v>0</c:v>
                </c:pt>
                <c:pt idx="31417">
                  <c:v>0</c:v>
                </c:pt>
                <c:pt idx="31418">
                  <c:v>0</c:v>
                </c:pt>
                <c:pt idx="31419">
                  <c:v>0</c:v>
                </c:pt>
                <c:pt idx="31420">
                  <c:v>0</c:v>
                </c:pt>
                <c:pt idx="31421">
                  <c:v>0</c:v>
                </c:pt>
                <c:pt idx="31422">
                  <c:v>0</c:v>
                </c:pt>
                <c:pt idx="31423">
                  <c:v>0</c:v>
                </c:pt>
                <c:pt idx="31424">
                  <c:v>0</c:v>
                </c:pt>
                <c:pt idx="31425">
                  <c:v>0</c:v>
                </c:pt>
                <c:pt idx="31426">
                  <c:v>0</c:v>
                </c:pt>
                <c:pt idx="31427">
                  <c:v>0</c:v>
                </c:pt>
                <c:pt idx="31428">
                  <c:v>0</c:v>
                </c:pt>
                <c:pt idx="31429">
                  <c:v>0</c:v>
                </c:pt>
                <c:pt idx="31430">
                  <c:v>0</c:v>
                </c:pt>
                <c:pt idx="31431">
                  <c:v>0</c:v>
                </c:pt>
                <c:pt idx="31432">
                  <c:v>0</c:v>
                </c:pt>
                <c:pt idx="31433">
                  <c:v>0</c:v>
                </c:pt>
                <c:pt idx="31434">
                  <c:v>0</c:v>
                </c:pt>
                <c:pt idx="31435">
                  <c:v>0</c:v>
                </c:pt>
                <c:pt idx="31436">
                  <c:v>0</c:v>
                </c:pt>
                <c:pt idx="31437">
                  <c:v>0</c:v>
                </c:pt>
                <c:pt idx="31438">
                  <c:v>0</c:v>
                </c:pt>
                <c:pt idx="31439">
                  <c:v>0</c:v>
                </c:pt>
                <c:pt idx="31440">
                  <c:v>0</c:v>
                </c:pt>
                <c:pt idx="31441">
                  <c:v>0</c:v>
                </c:pt>
                <c:pt idx="31442">
                  <c:v>0</c:v>
                </c:pt>
                <c:pt idx="31443">
                  <c:v>0</c:v>
                </c:pt>
                <c:pt idx="31444">
                  <c:v>0</c:v>
                </c:pt>
                <c:pt idx="31445">
                  <c:v>0</c:v>
                </c:pt>
                <c:pt idx="31446">
                  <c:v>0</c:v>
                </c:pt>
                <c:pt idx="31447">
                  <c:v>0</c:v>
                </c:pt>
                <c:pt idx="31448">
                  <c:v>0</c:v>
                </c:pt>
                <c:pt idx="31449">
                  <c:v>0</c:v>
                </c:pt>
                <c:pt idx="31450">
                  <c:v>0</c:v>
                </c:pt>
                <c:pt idx="31451">
                  <c:v>0</c:v>
                </c:pt>
                <c:pt idx="31452">
                  <c:v>0</c:v>
                </c:pt>
                <c:pt idx="31453">
                  <c:v>0</c:v>
                </c:pt>
                <c:pt idx="31454">
                  <c:v>0</c:v>
                </c:pt>
                <c:pt idx="31455">
                  <c:v>0</c:v>
                </c:pt>
                <c:pt idx="31456">
                  <c:v>0</c:v>
                </c:pt>
                <c:pt idx="31457">
                  <c:v>0</c:v>
                </c:pt>
                <c:pt idx="31458">
                  <c:v>0</c:v>
                </c:pt>
                <c:pt idx="31459">
                  <c:v>0</c:v>
                </c:pt>
                <c:pt idx="31460">
                  <c:v>0</c:v>
                </c:pt>
                <c:pt idx="31461">
                  <c:v>0</c:v>
                </c:pt>
                <c:pt idx="31462">
                  <c:v>0</c:v>
                </c:pt>
                <c:pt idx="31463">
                  <c:v>0</c:v>
                </c:pt>
                <c:pt idx="31464">
                  <c:v>0</c:v>
                </c:pt>
                <c:pt idx="31465">
                  <c:v>0</c:v>
                </c:pt>
                <c:pt idx="31466">
                  <c:v>0</c:v>
                </c:pt>
                <c:pt idx="31467">
                  <c:v>0</c:v>
                </c:pt>
                <c:pt idx="31468">
                  <c:v>0</c:v>
                </c:pt>
                <c:pt idx="31469">
                  <c:v>0</c:v>
                </c:pt>
                <c:pt idx="31470">
                  <c:v>0</c:v>
                </c:pt>
                <c:pt idx="31471">
                  <c:v>0</c:v>
                </c:pt>
                <c:pt idx="31472">
                  <c:v>0</c:v>
                </c:pt>
                <c:pt idx="31473">
                  <c:v>0</c:v>
                </c:pt>
                <c:pt idx="31474">
                  <c:v>0</c:v>
                </c:pt>
                <c:pt idx="31475">
                  <c:v>0</c:v>
                </c:pt>
                <c:pt idx="31476">
                  <c:v>0</c:v>
                </c:pt>
                <c:pt idx="31477">
                  <c:v>0</c:v>
                </c:pt>
                <c:pt idx="31478">
                  <c:v>0</c:v>
                </c:pt>
                <c:pt idx="31479">
                  <c:v>0</c:v>
                </c:pt>
                <c:pt idx="31480">
                  <c:v>0</c:v>
                </c:pt>
                <c:pt idx="31481">
                  <c:v>0</c:v>
                </c:pt>
                <c:pt idx="31482">
                  <c:v>0</c:v>
                </c:pt>
                <c:pt idx="31483">
                  <c:v>0</c:v>
                </c:pt>
                <c:pt idx="31484">
                  <c:v>0</c:v>
                </c:pt>
                <c:pt idx="31485">
                  <c:v>0</c:v>
                </c:pt>
                <c:pt idx="31486">
                  <c:v>0</c:v>
                </c:pt>
                <c:pt idx="31487">
                  <c:v>0</c:v>
                </c:pt>
                <c:pt idx="31488">
                  <c:v>0</c:v>
                </c:pt>
                <c:pt idx="31489">
                  <c:v>0</c:v>
                </c:pt>
                <c:pt idx="31490">
                  <c:v>0</c:v>
                </c:pt>
                <c:pt idx="31491">
                  <c:v>0</c:v>
                </c:pt>
                <c:pt idx="31492">
                  <c:v>0</c:v>
                </c:pt>
                <c:pt idx="31493">
                  <c:v>0</c:v>
                </c:pt>
                <c:pt idx="31494">
                  <c:v>0</c:v>
                </c:pt>
                <c:pt idx="31495">
                  <c:v>0</c:v>
                </c:pt>
                <c:pt idx="31496">
                  <c:v>0</c:v>
                </c:pt>
                <c:pt idx="31497">
                  <c:v>0</c:v>
                </c:pt>
                <c:pt idx="31498">
                  <c:v>0</c:v>
                </c:pt>
                <c:pt idx="31499">
                  <c:v>0</c:v>
                </c:pt>
                <c:pt idx="31500">
                  <c:v>0</c:v>
                </c:pt>
                <c:pt idx="31501">
                  <c:v>0</c:v>
                </c:pt>
                <c:pt idx="31502">
                  <c:v>0</c:v>
                </c:pt>
                <c:pt idx="31503">
                  <c:v>0</c:v>
                </c:pt>
                <c:pt idx="31504">
                  <c:v>0</c:v>
                </c:pt>
                <c:pt idx="31505">
                  <c:v>0</c:v>
                </c:pt>
                <c:pt idx="31506">
                  <c:v>0</c:v>
                </c:pt>
                <c:pt idx="31507">
                  <c:v>0</c:v>
                </c:pt>
                <c:pt idx="31508">
                  <c:v>0</c:v>
                </c:pt>
                <c:pt idx="31509">
                  <c:v>0</c:v>
                </c:pt>
                <c:pt idx="31510">
                  <c:v>0</c:v>
                </c:pt>
                <c:pt idx="31511">
                  <c:v>0</c:v>
                </c:pt>
                <c:pt idx="31512">
                  <c:v>0</c:v>
                </c:pt>
                <c:pt idx="31513">
                  <c:v>0</c:v>
                </c:pt>
                <c:pt idx="31514">
                  <c:v>0</c:v>
                </c:pt>
                <c:pt idx="31515">
                  <c:v>0</c:v>
                </c:pt>
                <c:pt idx="31516">
                  <c:v>0</c:v>
                </c:pt>
                <c:pt idx="31517">
                  <c:v>0</c:v>
                </c:pt>
                <c:pt idx="31518">
                  <c:v>0</c:v>
                </c:pt>
                <c:pt idx="31519">
                  <c:v>0</c:v>
                </c:pt>
                <c:pt idx="31520">
                  <c:v>0</c:v>
                </c:pt>
                <c:pt idx="31521">
                  <c:v>0</c:v>
                </c:pt>
                <c:pt idx="31522">
                  <c:v>0</c:v>
                </c:pt>
                <c:pt idx="31523">
                  <c:v>0</c:v>
                </c:pt>
                <c:pt idx="31524">
                  <c:v>0</c:v>
                </c:pt>
                <c:pt idx="31525">
                  <c:v>0</c:v>
                </c:pt>
                <c:pt idx="31526">
                  <c:v>0</c:v>
                </c:pt>
                <c:pt idx="31527">
                  <c:v>0</c:v>
                </c:pt>
                <c:pt idx="31528">
                  <c:v>0</c:v>
                </c:pt>
                <c:pt idx="31529">
                  <c:v>0</c:v>
                </c:pt>
                <c:pt idx="31530">
                  <c:v>0</c:v>
                </c:pt>
                <c:pt idx="31531">
                  <c:v>0</c:v>
                </c:pt>
                <c:pt idx="31532">
                  <c:v>0</c:v>
                </c:pt>
                <c:pt idx="31533">
                  <c:v>0</c:v>
                </c:pt>
                <c:pt idx="31534">
                  <c:v>0</c:v>
                </c:pt>
                <c:pt idx="31535">
                  <c:v>0</c:v>
                </c:pt>
                <c:pt idx="31536">
                  <c:v>0</c:v>
                </c:pt>
                <c:pt idx="31537">
                  <c:v>0</c:v>
                </c:pt>
                <c:pt idx="31538">
                  <c:v>0</c:v>
                </c:pt>
                <c:pt idx="31539">
                  <c:v>0</c:v>
                </c:pt>
                <c:pt idx="31540">
                  <c:v>0</c:v>
                </c:pt>
                <c:pt idx="31541">
                  <c:v>0</c:v>
                </c:pt>
                <c:pt idx="31542">
                  <c:v>0</c:v>
                </c:pt>
                <c:pt idx="31543">
                  <c:v>0</c:v>
                </c:pt>
                <c:pt idx="31544">
                  <c:v>0</c:v>
                </c:pt>
                <c:pt idx="31545">
                  <c:v>0</c:v>
                </c:pt>
                <c:pt idx="31546">
                  <c:v>0</c:v>
                </c:pt>
                <c:pt idx="31547">
                  <c:v>0</c:v>
                </c:pt>
                <c:pt idx="31548">
                  <c:v>0</c:v>
                </c:pt>
                <c:pt idx="31549">
                  <c:v>0</c:v>
                </c:pt>
                <c:pt idx="31550">
                  <c:v>0</c:v>
                </c:pt>
                <c:pt idx="31551">
                  <c:v>0</c:v>
                </c:pt>
                <c:pt idx="31552">
                  <c:v>0</c:v>
                </c:pt>
                <c:pt idx="31553">
                  <c:v>0</c:v>
                </c:pt>
                <c:pt idx="31554">
                  <c:v>0</c:v>
                </c:pt>
                <c:pt idx="31555">
                  <c:v>0</c:v>
                </c:pt>
                <c:pt idx="31556">
                  <c:v>0</c:v>
                </c:pt>
                <c:pt idx="31557">
                  <c:v>0</c:v>
                </c:pt>
                <c:pt idx="31558">
                  <c:v>0</c:v>
                </c:pt>
                <c:pt idx="31559">
                  <c:v>0</c:v>
                </c:pt>
                <c:pt idx="31560">
                  <c:v>0</c:v>
                </c:pt>
                <c:pt idx="31561">
                  <c:v>0</c:v>
                </c:pt>
                <c:pt idx="31562">
                  <c:v>0</c:v>
                </c:pt>
                <c:pt idx="31563">
                  <c:v>0</c:v>
                </c:pt>
                <c:pt idx="31564">
                  <c:v>0</c:v>
                </c:pt>
                <c:pt idx="31565">
                  <c:v>0</c:v>
                </c:pt>
                <c:pt idx="31566">
                  <c:v>0</c:v>
                </c:pt>
                <c:pt idx="31567">
                  <c:v>0</c:v>
                </c:pt>
                <c:pt idx="31568">
                  <c:v>0</c:v>
                </c:pt>
                <c:pt idx="31569">
                  <c:v>0</c:v>
                </c:pt>
                <c:pt idx="31570">
                  <c:v>0</c:v>
                </c:pt>
                <c:pt idx="31571">
                  <c:v>0</c:v>
                </c:pt>
                <c:pt idx="31572">
                  <c:v>0</c:v>
                </c:pt>
                <c:pt idx="31573">
                  <c:v>0</c:v>
                </c:pt>
                <c:pt idx="31574">
                  <c:v>0</c:v>
                </c:pt>
                <c:pt idx="31575">
                  <c:v>0</c:v>
                </c:pt>
                <c:pt idx="31576">
                  <c:v>0</c:v>
                </c:pt>
                <c:pt idx="31577">
                  <c:v>0</c:v>
                </c:pt>
                <c:pt idx="31578">
                  <c:v>0</c:v>
                </c:pt>
                <c:pt idx="31579">
                  <c:v>0</c:v>
                </c:pt>
                <c:pt idx="31580">
                  <c:v>0</c:v>
                </c:pt>
                <c:pt idx="31581">
                  <c:v>0</c:v>
                </c:pt>
                <c:pt idx="31582">
                  <c:v>0</c:v>
                </c:pt>
                <c:pt idx="31583">
                  <c:v>0</c:v>
                </c:pt>
                <c:pt idx="31584">
                  <c:v>0</c:v>
                </c:pt>
                <c:pt idx="31585">
                  <c:v>0</c:v>
                </c:pt>
                <c:pt idx="31586">
                  <c:v>0</c:v>
                </c:pt>
                <c:pt idx="31587">
                  <c:v>0</c:v>
                </c:pt>
                <c:pt idx="31588">
                  <c:v>0</c:v>
                </c:pt>
                <c:pt idx="31589">
                  <c:v>0</c:v>
                </c:pt>
                <c:pt idx="31590">
                  <c:v>0</c:v>
                </c:pt>
                <c:pt idx="31591">
                  <c:v>0</c:v>
                </c:pt>
                <c:pt idx="31592">
                  <c:v>0</c:v>
                </c:pt>
                <c:pt idx="31593">
                  <c:v>0</c:v>
                </c:pt>
                <c:pt idx="31594">
                  <c:v>0</c:v>
                </c:pt>
                <c:pt idx="31595">
                  <c:v>0</c:v>
                </c:pt>
                <c:pt idx="31596">
                  <c:v>0</c:v>
                </c:pt>
                <c:pt idx="31597">
                  <c:v>0</c:v>
                </c:pt>
                <c:pt idx="31598">
                  <c:v>0</c:v>
                </c:pt>
                <c:pt idx="31599">
                  <c:v>0</c:v>
                </c:pt>
                <c:pt idx="31600">
                  <c:v>0</c:v>
                </c:pt>
                <c:pt idx="31601">
                  <c:v>0</c:v>
                </c:pt>
                <c:pt idx="31602">
                  <c:v>0</c:v>
                </c:pt>
                <c:pt idx="31603">
                  <c:v>0</c:v>
                </c:pt>
                <c:pt idx="31604">
                  <c:v>0</c:v>
                </c:pt>
                <c:pt idx="31605">
                  <c:v>0</c:v>
                </c:pt>
                <c:pt idx="31606">
                  <c:v>0</c:v>
                </c:pt>
                <c:pt idx="31607">
                  <c:v>0</c:v>
                </c:pt>
                <c:pt idx="31608">
                  <c:v>0</c:v>
                </c:pt>
                <c:pt idx="31609">
                  <c:v>0</c:v>
                </c:pt>
                <c:pt idx="31610">
                  <c:v>0</c:v>
                </c:pt>
                <c:pt idx="31611">
                  <c:v>0</c:v>
                </c:pt>
                <c:pt idx="31612">
                  <c:v>0</c:v>
                </c:pt>
                <c:pt idx="31613">
                  <c:v>0</c:v>
                </c:pt>
                <c:pt idx="31614">
                  <c:v>0</c:v>
                </c:pt>
                <c:pt idx="31615">
                  <c:v>0</c:v>
                </c:pt>
                <c:pt idx="31616">
                  <c:v>0</c:v>
                </c:pt>
                <c:pt idx="31617">
                  <c:v>0</c:v>
                </c:pt>
                <c:pt idx="31618">
                  <c:v>0</c:v>
                </c:pt>
                <c:pt idx="31619">
                  <c:v>0</c:v>
                </c:pt>
                <c:pt idx="31620">
                  <c:v>0</c:v>
                </c:pt>
                <c:pt idx="31621">
                  <c:v>0</c:v>
                </c:pt>
                <c:pt idx="31622">
                  <c:v>0</c:v>
                </c:pt>
                <c:pt idx="31623">
                  <c:v>0</c:v>
                </c:pt>
                <c:pt idx="31624">
                  <c:v>0</c:v>
                </c:pt>
                <c:pt idx="31625">
                  <c:v>0</c:v>
                </c:pt>
                <c:pt idx="31626">
                  <c:v>0</c:v>
                </c:pt>
                <c:pt idx="31627">
                  <c:v>0</c:v>
                </c:pt>
                <c:pt idx="31628">
                  <c:v>0</c:v>
                </c:pt>
                <c:pt idx="31629">
                  <c:v>0</c:v>
                </c:pt>
                <c:pt idx="31630">
                  <c:v>0</c:v>
                </c:pt>
                <c:pt idx="31631">
                  <c:v>0</c:v>
                </c:pt>
                <c:pt idx="31632">
                  <c:v>0</c:v>
                </c:pt>
                <c:pt idx="31633">
                  <c:v>0</c:v>
                </c:pt>
                <c:pt idx="31634">
                  <c:v>0</c:v>
                </c:pt>
                <c:pt idx="31635">
                  <c:v>0</c:v>
                </c:pt>
                <c:pt idx="31636">
                  <c:v>0</c:v>
                </c:pt>
                <c:pt idx="31637">
                  <c:v>0</c:v>
                </c:pt>
                <c:pt idx="31638">
                  <c:v>0</c:v>
                </c:pt>
                <c:pt idx="31639">
                  <c:v>0</c:v>
                </c:pt>
                <c:pt idx="31640">
                  <c:v>0</c:v>
                </c:pt>
                <c:pt idx="31641">
                  <c:v>0</c:v>
                </c:pt>
                <c:pt idx="31642">
                  <c:v>0</c:v>
                </c:pt>
                <c:pt idx="31643">
                  <c:v>0</c:v>
                </c:pt>
                <c:pt idx="31644">
                  <c:v>0</c:v>
                </c:pt>
                <c:pt idx="31645">
                  <c:v>0</c:v>
                </c:pt>
                <c:pt idx="31646">
                  <c:v>0</c:v>
                </c:pt>
                <c:pt idx="31647">
                  <c:v>0</c:v>
                </c:pt>
                <c:pt idx="31648">
                  <c:v>0</c:v>
                </c:pt>
                <c:pt idx="31649">
                  <c:v>0</c:v>
                </c:pt>
                <c:pt idx="31650">
                  <c:v>0</c:v>
                </c:pt>
                <c:pt idx="31651">
                  <c:v>0</c:v>
                </c:pt>
                <c:pt idx="31652">
                  <c:v>0</c:v>
                </c:pt>
                <c:pt idx="31653">
                  <c:v>0</c:v>
                </c:pt>
                <c:pt idx="31654">
                  <c:v>0</c:v>
                </c:pt>
                <c:pt idx="31655">
                  <c:v>0</c:v>
                </c:pt>
                <c:pt idx="31656">
                  <c:v>0</c:v>
                </c:pt>
                <c:pt idx="31657">
                  <c:v>0</c:v>
                </c:pt>
                <c:pt idx="31658">
                  <c:v>0</c:v>
                </c:pt>
                <c:pt idx="31659">
                  <c:v>0</c:v>
                </c:pt>
                <c:pt idx="31660">
                  <c:v>0</c:v>
                </c:pt>
                <c:pt idx="31661">
                  <c:v>0</c:v>
                </c:pt>
                <c:pt idx="31662">
                  <c:v>0</c:v>
                </c:pt>
                <c:pt idx="31663">
                  <c:v>0</c:v>
                </c:pt>
                <c:pt idx="31664">
                  <c:v>0</c:v>
                </c:pt>
                <c:pt idx="31665">
                  <c:v>0</c:v>
                </c:pt>
                <c:pt idx="31666">
                  <c:v>0</c:v>
                </c:pt>
                <c:pt idx="31667">
                  <c:v>0</c:v>
                </c:pt>
                <c:pt idx="31668">
                  <c:v>0</c:v>
                </c:pt>
                <c:pt idx="31669">
                  <c:v>0</c:v>
                </c:pt>
                <c:pt idx="31670">
                  <c:v>0</c:v>
                </c:pt>
                <c:pt idx="31671">
                  <c:v>0</c:v>
                </c:pt>
                <c:pt idx="31672">
                  <c:v>0</c:v>
                </c:pt>
                <c:pt idx="31673">
                  <c:v>0</c:v>
                </c:pt>
                <c:pt idx="31674">
                  <c:v>0</c:v>
                </c:pt>
                <c:pt idx="31675">
                  <c:v>0</c:v>
                </c:pt>
                <c:pt idx="31676">
                  <c:v>0</c:v>
                </c:pt>
                <c:pt idx="31677">
                  <c:v>0</c:v>
                </c:pt>
                <c:pt idx="31678">
                  <c:v>0</c:v>
                </c:pt>
                <c:pt idx="31679">
                  <c:v>0</c:v>
                </c:pt>
                <c:pt idx="31680">
                  <c:v>0</c:v>
                </c:pt>
                <c:pt idx="31681">
                  <c:v>0</c:v>
                </c:pt>
                <c:pt idx="31682">
                  <c:v>0</c:v>
                </c:pt>
                <c:pt idx="31683">
                  <c:v>0</c:v>
                </c:pt>
                <c:pt idx="31684">
                  <c:v>0</c:v>
                </c:pt>
                <c:pt idx="31685">
                  <c:v>0</c:v>
                </c:pt>
                <c:pt idx="31686">
                  <c:v>0</c:v>
                </c:pt>
                <c:pt idx="31687">
                  <c:v>0</c:v>
                </c:pt>
                <c:pt idx="31688">
                  <c:v>0</c:v>
                </c:pt>
                <c:pt idx="31689">
                  <c:v>0</c:v>
                </c:pt>
                <c:pt idx="31690">
                  <c:v>0</c:v>
                </c:pt>
                <c:pt idx="31691">
                  <c:v>0</c:v>
                </c:pt>
                <c:pt idx="31692">
                  <c:v>0</c:v>
                </c:pt>
                <c:pt idx="31693">
                  <c:v>0</c:v>
                </c:pt>
                <c:pt idx="31694">
                  <c:v>0</c:v>
                </c:pt>
                <c:pt idx="31695">
                  <c:v>0</c:v>
                </c:pt>
                <c:pt idx="31696">
                  <c:v>0</c:v>
                </c:pt>
                <c:pt idx="31697">
                  <c:v>0</c:v>
                </c:pt>
                <c:pt idx="31698">
                  <c:v>0</c:v>
                </c:pt>
                <c:pt idx="31699">
                  <c:v>0</c:v>
                </c:pt>
                <c:pt idx="31700">
                  <c:v>0</c:v>
                </c:pt>
                <c:pt idx="31701">
                  <c:v>0</c:v>
                </c:pt>
                <c:pt idx="31702">
                  <c:v>0</c:v>
                </c:pt>
                <c:pt idx="31703">
                  <c:v>0</c:v>
                </c:pt>
                <c:pt idx="31704">
                  <c:v>0</c:v>
                </c:pt>
                <c:pt idx="31705">
                  <c:v>0</c:v>
                </c:pt>
                <c:pt idx="31706">
                  <c:v>0</c:v>
                </c:pt>
                <c:pt idx="31707">
                  <c:v>0</c:v>
                </c:pt>
                <c:pt idx="31708">
                  <c:v>0</c:v>
                </c:pt>
                <c:pt idx="31709">
                  <c:v>0</c:v>
                </c:pt>
                <c:pt idx="31710">
                  <c:v>0</c:v>
                </c:pt>
                <c:pt idx="31711">
                  <c:v>0</c:v>
                </c:pt>
                <c:pt idx="31712">
                  <c:v>0</c:v>
                </c:pt>
                <c:pt idx="31713">
                  <c:v>0</c:v>
                </c:pt>
                <c:pt idx="31714">
                  <c:v>0</c:v>
                </c:pt>
                <c:pt idx="31715">
                  <c:v>0</c:v>
                </c:pt>
                <c:pt idx="31716">
                  <c:v>0</c:v>
                </c:pt>
                <c:pt idx="31717">
                  <c:v>0</c:v>
                </c:pt>
                <c:pt idx="31718">
                  <c:v>0</c:v>
                </c:pt>
                <c:pt idx="31719">
                  <c:v>0</c:v>
                </c:pt>
                <c:pt idx="31720">
                  <c:v>0</c:v>
                </c:pt>
                <c:pt idx="31721">
                  <c:v>0</c:v>
                </c:pt>
                <c:pt idx="31722">
                  <c:v>0</c:v>
                </c:pt>
                <c:pt idx="31723">
                  <c:v>0</c:v>
                </c:pt>
                <c:pt idx="31724">
                  <c:v>0</c:v>
                </c:pt>
                <c:pt idx="31725">
                  <c:v>0</c:v>
                </c:pt>
                <c:pt idx="31726">
                  <c:v>0</c:v>
                </c:pt>
                <c:pt idx="31727">
                  <c:v>0</c:v>
                </c:pt>
                <c:pt idx="31728">
                  <c:v>0</c:v>
                </c:pt>
                <c:pt idx="31729">
                  <c:v>0</c:v>
                </c:pt>
                <c:pt idx="31730">
                  <c:v>0</c:v>
                </c:pt>
                <c:pt idx="31731">
                  <c:v>0</c:v>
                </c:pt>
                <c:pt idx="31732">
                  <c:v>0</c:v>
                </c:pt>
                <c:pt idx="31733">
                  <c:v>0</c:v>
                </c:pt>
                <c:pt idx="31734">
                  <c:v>0</c:v>
                </c:pt>
                <c:pt idx="31735">
                  <c:v>0</c:v>
                </c:pt>
                <c:pt idx="31736">
                  <c:v>0</c:v>
                </c:pt>
                <c:pt idx="31737">
                  <c:v>0</c:v>
                </c:pt>
                <c:pt idx="31738">
                  <c:v>0</c:v>
                </c:pt>
                <c:pt idx="31739">
                  <c:v>0</c:v>
                </c:pt>
                <c:pt idx="31740">
                  <c:v>0</c:v>
                </c:pt>
                <c:pt idx="31741">
                  <c:v>0</c:v>
                </c:pt>
                <c:pt idx="31742">
                  <c:v>0</c:v>
                </c:pt>
                <c:pt idx="31743">
                  <c:v>0</c:v>
                </c:pt>
                <c:pt idx="31744">
                  <c:v>0</c:v>
                </c:pt>
                <c:pt idx="31745">
                  <c:v>0</c:v>
                </c:pt>
                <c:pt idx="31746">
                  <c:v>0</c:v>
                </c:pt>
                <c:pt idx="31747">
                  <c:v>0</c:v>
                </c:pt>
                <c:pt idx="31748">
                  <c:v>0</c:v>
                </c:pt>
                <c:pt idx="31749">
                  <c:v>0</c:v>
                </c:pt>
                <c:pt idx="31750">
                  <c:v>0</c:v>
                </c:pt>
                <c:pt idx="31751">
                  <c:v>0</c:v>
                </c:pt>
                <c:pt idx="31752">
                  <c:v>0</c:v>
                </c:pt>
                <c:pt idx="31753">
                  <c:v>0</c:v>
                </c:pt>
                <c:pt idx="31754">
                  <c:v>0</c:v>
                </c:pt>
                <c:pt idx="31755">
                  <c:v>0</c:v>
                </c:pt>
                <c:pt idx="31756">
                  <c:v>0</c:v>
                </c:pt>
                <c:pt idx="31757">
                  <c:v>0</c:v>
                </c:pt>
                <c:pt idx="31758">
                  <c:v>0</c:v>
                </c:pt>
                <c:pt idx="31759">
                  <c:v>0</c:v>
                </c:pt>
                <c:pt idx="31760">
                  <c:v>0</c:v>
                </c:pt>
                <c:pt idx="31761">
                  <c:v>0</c:v>
                </c:pt>
                <c:pt idx="31762">
                  <c:v>0</c:v>
                </c:pt>
                <c:pt idx="31763">
                  <c:v>0</c:v>
                </c:pt>
                <c:pt idx="31764">
                  <c:v>0</c:v>
                </c:pt>
                <c:pt idx="31765">
                  <c:v>0</c:v>
                </c:pt>
                <c:pt idx="31766">
                  <c:v>0</c:v>
                </c:pt>
                <c:pt idx="31767">
                  <c:v>0</c:v>
                </c:pt>
                <c:pt idx="31768">
                  <c:v>0</c:v>
                </c:pt>
                <c:pt idx="31769">
                  <c:v>0</c:v>
                </c:pt>
                <c:pt idx="31770">
                  <c:v>0</c:v>
                </c:pt>
                <c:pt idx="31771">
                  <c:v>0</c:v>
                </c:pt>
                <c:pt idx="31772">
                  <c:v>0</c:v>
                </c:pt>
                <c:pt idx="31773">
                  <c:v>0</c:v>
                </c:pt>
                <c:pt idx="31774">
                  <c:v>0</c:v>
                </c:pt>
                <c:pt idx="31775">
                  <c:v>0</c:v>
                </c:pt>
                <c:pt idx="31776">
                  <c:v>0</c:v>
                </c:pt>
                <c:pt idx="31777">
                  <c:v>0</c:v>
                </c:pt>
                <c:pt idx="31778">
                  <c:v>0</c:v>
                </c:pt>
                <c:pt idx="31779">
                  <c:v>0</c:v>
                </c:pt>
                <c:pt idx="31780">
                  <c:v>0</c:v>
                </c:pt>
                <c:pt idx="31781">
                  <c:v>0</c:v>
                </c:pt>
                <c:pt idx="31782">
                  <c:v>0</c:v>
                </c:pt>
                <c:pt idx="31783">
                  <c:v>0</c:v>
                </c:pt>
                <c:pt idx="31784">
                  <c:v>0</c:v>
                </c:pt>
                <c:pt idx="31785">
                  <c:v>0</c:v>
                </c:pt>
                <c:pt idx="31786">
                  <c:v>0</c:v>
                </c:pt>
                <c:pt idx="31787">
                  <c:v>0</c:v>
                </c:pt>
                <c:pt idx="31788">
                  <c:v>0</c:v>
                </c:pt>
                <c:pt idx="31789">
                  <c:v>0</c:v>
                </c:pt>
                <c:pt idx="31790">
                  <c:v>0</c:v>
                </c:pt>
                <c:pt idx="31791">
                  <c:v>0</c:v>
                </c:pt>
                <c:pt idx="31792">
                  <c:v>0</c:v>
                </c:pt>
                <c:pt idx="31793">
                  <c:v>0</c:v>
                </c:pt>
                <c:pt idx="31794">
                  <c:v>0</c:v>
                </c:pt>
                <c:pt idx="31795">
                  <c:v>0</c:v>
                </c:pt>
                <c:pt idx="31796">
                  <c:v>0</c:v>
                </c:pt>
                <c:pt idx="31797">
                  <c:v>0</c:v>
                </c:pt>
                <c:pt idx="31798">
                  <c:v>0</c:v>
                </c:pt>
                <c:pt idx="31799">
                  <c:v>0</c:v>
                </c:pt>
                <c:pt idx="31800">
                  <c:v>0</c:v>
                </c:pt>
                <c:pt idx="31801">
                  <c:v>0</c:v>
                </c:pt>
                <c:pt idx="31802">
                  <c:v>0</c:v>
                </c:pt>
                <c:pt idx="31803">
                  <c:v>0</c:v>
                </c:pt>
                <c:pt idx="31804">
                  <c:v>0</c:v>
                </c:pt>
                <c:pt idx="31805">
                  <c:v>0</c:v>
                </c:pt>
                <c:pt idx="31806">
                  <c:v>0</c:v>
                </c:pt>
                <c:pt idx="31807">
                  <c:v>0</c:v>
                </c:pt>
                <c:pt idx="31808">
                  <c:v>0</c:v>
                </c:pt>
                <c:pt idx="31809">
                  <c:v>0</c:v>
                </c:pt>
                <c:pt idx="31810">
                  <c:v>0</c:v>
                </c:pt>
                <c:pt idx="31811">
                  <c:v>0</c:v>
                </c:pt>
                <c:pt idx="31812">
                  <c:v>0</c:v>
                </c:pt>
                <c:pt idx="31813">
                  <c:v>0</c:v>
                </c:pt>
                <c:pt idx="31814">
                  <c:v>0</c:v>
                </c:pt>
                <c:pt idx="31815">
                  <c:v>0</c:v>
                </c:pt>
                <c:pt idx="31816">
                  <c:v>0</c:v>
                </c:pt>
                <c:pt idx="31817">
                  <c:v>0</c:v>
                </c:pt>
                <c:pt idx="31818">
                  <c:v>0</c:v>
                </c:pt>
                <c:pt idx="31819">
                  <c:v>0</c:v>
                </c:pt>
                <c:pt idx="31820">
                  <c:v>0</c:v>
                </c:pt>
                <c:pt idx="31821">
                  <c:v>0</c:v>
                </c:pt>
                <c:pt idx="31822">
                  <c:v>0</c:v>
                </c:pt>
                <c:pt idx="31823">
                  <c:v>0</c:v>
                </c:pt>
                <c:pt idx="31824">
                  <c:v>0</c:v>
                </c:pt>
                <c:pt idx="31825">
                  <c:v>0</c:v>
                </c:pt>
                <c:pt idx="31826">
                  <c:v>0</c:v>
                </c:pt>
                <c:pt idx="31827">
                  <c:v>0</c:v>
                </c:pt>
                <c:pt idx="31828">
                  <c:v>0</c:v>
                </c:pt>
                <c:pt idx="31829">
                  <c:v>0</c:v>
                </c:pt>
                <c:pt idx="31830">
                  <c:v>0</c:v>
                </c:pt>
                <c:pt idx="31831">
                  <c:v>0</c:v>
                </c:pt>
                <c:pt idx="31832">
                  <c:v>0</c:v>
                </c:pt>
                <c:pt idx="31833">
                  <c:v>0</c:v>
                </c:pt>
                <c:pt idx="31834">
                  <c:v>0</c:v>
                </c:pt>
                <c:pt idx="31835">
                  <c:v>0</c:v>
                </c:pt>
                <c:pt idx="31836">
                  <c:v>0</c:v>
                </c:pt>
                <c:pt idx="31837">
                  <c:v>0</c:v>
                </c:pt>
                <c:pt idx="31838">
                  <c:v>0</c:v>
                </c:pt>
                <c:pt idx="31839">
                  <c:v>0</c:v>
                </c:pt>
                <c:pt idx="31840">
                  <c:v>0</c:v>
                </c:pt>
                <c:pt idx="31841">
                  <c:v>0</c:v>
                </c:pt>
                <c:pt idx="31842">
                  <c:v>0</c:v>
                </c:pt>
                <c:pt idx="31843">
                  <c:v>0</c:v>
                </c:pt>
                <c:pt idx="31844">
                  <c:v>0</c:v>
                </c:pt>
                <c:pt idx="31845">
                  <c:v>0</c:v>
                </c:pt>
                <c:pt idx="31846">
                  <c:v>0</c:v>
                </c:pt>
                <c:pt idx="31847">
                  <c:v>0</c:v>
                </c:pt>
                <c:pt idx="31848">
                  <c:v>0</c:v>
                </c:pt>
                <c:pt idx="31849">
                  <c:v>0</c:v>
                </c:pt>
                <c:pt idx="31850">
                  <c:v>0</c:v>
                </c:pt>
                <c:pt idx="31851">
                  <c:v>0</c:v>
                </c:pt>
                <c:pt idx="31852">
                  <c:v>0</c:v>
                </c:pt>
                <c:pt idx="31853">
                  <c:v>0</c:v>
                </c:pt>
                <c:pt idx="31854">
                  <c:v>0</c:v>
                </c:pt>
                <c:pt idx="31855">
                  <c:v>0</c:v>
                </c:pt>
                <c:pt idx="31856">
                  <c:v>0</c:v>
                </c:pt>
                <c:pt idx="31857">
                  <c:v>0</c:v>
                </c:pt>
                <c:pt idx="31858">
                  <c:v>0</c:v>
                </c:pt>
                <c:pt idx="31859">
                  <c:v>0</c:v>
                </c:pt>
                <c:pt idx="31860">
                  <c:v>0</c:v>
                </c:pt>
                <c:pt idx="31861">
                  <c:v>0</c:v>
                </c:pt>
                <c:pt idx="31862">
                  <c:v>0</c:v>
                </c:pt>
                <c:pt idx="31863">
                  <c:v>0</c:v>
                </c:pt>
                <c:pt idx="31864">
                  <c:v>0</c:v>
                </c:pt>
                <c:pt idx="31865">
                  <c:v>0</c:v>
                </c:pt>
                <c:pt idx="31866">
                  <c:v>0</c:v>
                </c:pt>
                <c:pt idx="31867">
                  <c:v>0</c:v>
                </c:pt>
                <c:pt idx="31868">
                  <c:v>0</c:v>
                </c:pt>
                <c:pt idx="31869">
                  <c:v>0</c:v>
                </c:pt>
                <c:pt idx="31870">
                  <c:v>0</c:v>
                </c:pt>
                <c:pt idx="31871">
                  <c:v>0</c:v>
                </c:pt>
                <c:pt idx="31872">
                  <c:v>0</c:v>
                </c:pt>
                <c:pt idx="31873">
                  <c:v>0</c:v>
                </c:pt>
                <c:pt idx="31874">
                  <c:v>0</c:v>
                </c:pt>
                <c:pt idx="31875">
                  <c:v>0</c:v>
                </c:pt>
                <c:pt idx="31876">
                  <c:v>0</c:v>
                </c:pt>
                <c:pt idx="31877">
                  <c:v>0</c:v>
                </c:pt>
                <c:pt idx="31878">
                  <c:v>0</c:v>
                </c:pt>
                <c:pt idx="31879">
                  <c:v>0</c:v>
                </c:pt>
                <c:pt idx="31880">
                  <c:v>0</c:v>
                </c:pt>
                <c:pt idx="31881">
                  <c:v>0</c:v>
                </c:pt>
                <c:pt idx="31882">
                  <c:v>0</c:v>
                </c:pt>
                <c:pt idx="31883">
                  <c:v>0</c:v>
                </c:pt>
                <c:pt idx="31884">
                  <c:v>0</c:v>
                </c:pt>
                <c:pt idx="31885">
                  <c:v>0</c:v>
                </c:pt>
                <c:pt idx="31886">
                  <c:v>0</c:v>
                </c:pt>
                <c:pt idx="31887">
                  <c:v>0</c:v>
                </c:pt>
                <c:pt idx="31888">
                  <c:v>0</c:v>
                </c:pt>
                <c:pt idx="31889">
                  <c:v>0</c:v>
                </c:pt>
                <c:pt idx="31890">
                  <c:v>0</c:v>
                </c:pt>
                <c:pt idx="31891">
                  <c:v>0</c:v>
                </c:pt>
                <c:pt idx="31892">
                  <c:v>0</c:v>
                </c:pt>
                <c:pt idx="31893">
                  <c:v>0</c:v>
                </c:pt>
                <c:pt idx="31894">
                  <c:v>0</c:v>
                </c:pt>
                <c:pt idx="31895">
                  <c:v>0</c:v>
                </c:pt>
                <c:pt idx="31896">
                  <c:v>0</c:v>
                </c:pt>
                <c:pt idx="31897">
                  <c:v>0</c:v>
                </c:pt>
                <c:pt idx="31898">
                  <c:v>0</c:v>
                </c:pt>
                <c:pt idx="31899">
                  <c:v>0</c:v>
                </c:pt>
                <c:pt idx="31900">
                  <c:v>0</c:v>
                </c:pt>
                <c:pt idx="31901">
                  <c:v>0</c:v>
                </c:pt>
                <c:pt idx="31902">
                  <c:v>0</c:v>
                </c:pt>
                <c:pt idx="31903">
                  <c:v>0</c:v>
                </c:pt>
                <c:pt idx="31904">
                  <c:v>0</c:v>
                </c:pt>
                <c:pt idx="31905">
                  <c:v>0</c:v>
                </c:pt>
                <c:pt idx="31906">
                  <c:v>0</c:v>
                </c:pt>
                <c:pt idx="31907">
                  <c:v>0</c:v>
                </c:pt>
                <c:pt idx="31908">
                  <c:v>0</c:v>
                </c:pt>
                <c:pt idx="31909">
                  <c:v>0</c:v>
                </c:pt>
                <c:pt idx="31910">
                  <c:v>0</c:v>
                </c:pt>
                <c:pt idx="31911">
                  <c:v>0</c:v>
                </c:pt>
                <c:pt idx="31912">
                  <c:v>0</c:v>
                </c:pt>
                <c:pt idx="31913">
                  <c:v>0</c:v>
                </c:pt>
                <c:pt idx="31914">
                  <c:v>0</c:v>
                </c:pt>
                <c:pt idx="31915">
                  <c:v>0</c:v>
                </c:pt>
                <c:pt idx="31916">
                  <c:v>0</c:v>
                </c:pt>
                <c:pt idx="31917">
                  <c:v>0</c:v>
                </c:pt>
                <c:pt idx="31918">
                  <c:v>0</c:v>
                </c:pt>
                <c:pt idx="31919">
                  <c:v>0</c:v>
                </c:pt>
                <c:pt idx="31920">
                  <c:v>0</c:v>
                </c:pt>
                <c:pt idx="31921">
                  <c:v>0</c:v>
                </c:pt>
                <c:pt idx="31922">
                  <c:v>0</c:v>
                </c:pt>
                <c:pt idx="31923">
                  <c:v>0</c:v>
                </c:pt>
                <c:pt idx="31924">
                  <c:v>0</c:v>
                </c:pt>
                <c:pt idx="31925">
                  <c:v>0</c:v>
                </c:pt>
                <c:pt idx="31926">
                  <c:v>0</c:v>
                </c:pt>
                <c:pt idx="31927">
                  <c:v>0</c:v>
                </c:pt>
                <c:pt idx="31928">
                  <c:v>0</c:v>
                </c:pt>
                <c:pt idx="31929">
                  <c:v>0</c:v>
                </c:pt>
                <c:pt idx="31930">
                  <c:v>0</c:v>
                </c:pt>
                <c:pt idx="31931">
                  <c:v>0</c:v>
                </c:pt>
                <c:pt idx="31932">
                  <c:v>0</c:v>
                </c:pt>
                <c:pt idx="31933">
                  <c:v>0</c:v>
                </c:pt>
                <c:pt idx="31934">
                  <c:v>0</c:v>
                </c:pt>
                <c:pt idx="31935">
                  <c:v>0</c:v>
                </c:pt>
                <c:pt idx="31936">
                  <c:v>0</c:v>
                </c:pt>
                <c:pt idx="31937">
                  <c:v>0</c:v>
                </c:pt>
                <c:pt idx="31938">
                  <c:v>0</c:v>
                </c:pt>
                <c:pt idx="31939">
                  <c:v>0</c:v>
                </c:pt>
                <c:pt idx="31940">
                  <c:v>0</c:v>
                </c:pt>
                <c:pt idx="31941">
                  <c:v>0</c:v>
                </c:pt>
                <c:pt idx="31942">
                  <c:v>0</c:v>
                </c:pt>
                <c:pt idx="31943">
                  <c:v>0</c:v>
                </c:pt>
                <c:pt idx="31944">
                  <c:v>0</c:v>
                </c:pt>
                <c:pt idx="31945">
                  <c:v>0</c:v>
                </c:pt>
                <c:pt idx="31946">
                  <c:v>0</c:v>
                </c:pt>
                <c:pt idx="31947">
                  <c:v>0</c:v>
                </c:pt>
                <c:pt idx="31948">
                  <c:v>0</c:v>
                </c:pt>
                <c:pt idx="31949">
                  <c:v>0</c:v>
                </c:pt>
                <c:pt idx="31950">
                  <c:v>0</c:v>
                </c:pt>
                <c:pt idx="31951">
                  <c:v>0</c:v>
                </c:pt>
                <c:pt idx="31952">
                  <c:v>0</c:v>
                </c:pt>
                <c:pt idx="31953">
                  <c:v>0</c:v>
                </c:pt>
                <c:pt idx="31954">
                  <c:v>0</c:v>
                </c:pt>
                <c:pt idx="31955">
                  <c:v>0</c:v>
                </c:pt>
                <c:pt idx="31956">
                  <c:v>0</c:v>
                </c:pt>
                <c:pt idx="31957">
                  <c:v>0</c:v>
                </c:pt>
                <c:pt idx="31958">
                  <c:v>0</c:v>
                </c:pt>
                <c:pt idx="31959">
                  <c:v>0</c:v>
                </c:pt>
                <c:pt idx="31960">
                  <c:v>0</c:v>
                </c:pt>
                <c:pt idx="31961">
                  <c:v>0</c:v>
                </c:pt>
                <c:pt idx="31962">
                  <c:v>0</c:v>
                </c:pt>
                <c:pt idx="31963">
                  <c:v>0</c:v>
                </c:pt>
                <c:pt idx="31964">
                  <c:v>0</c:v>
                </c:pt>
                <c:pt idx="31965">
                  <c:v>0</c:v>
                </c:pt>
                <c:pt idx="31966">
                  <c:v>0</c:v>
                </c:pt>
                <c:pt idx="31967">
                  <c:v>0</c:v>
                </c:pt>
                <c:pt idx="31968">
                  <c:v>0</c:v>
                </c:pt>
                <c:pt idx="31969">
                  <c:v>0</c:v>
                </c:pt>
                <c:pt idx="31970">
                  <c:v>0</c:v>
                </c:pt>
                <c:pt idx="31971">
                  <c:v>0</c:v>
                </c:pt>
                <c:pt idx="31972">
                  <c:v>0</c:v>
                </c:pt>
                <c:pt idx="31973">
                  <c:v>0</c:v>
                </c:pt>
                <c:pt idx="31974">
                  <c:v>0</c:v>
                </c:pt>
                <c:pt idx="31975">
                  <c:v>0</c:v>
                </c:pt>
                <c:pt idx="31976">
                  <c:v>0</c:v>
                </c:pt>
                <c:pt idx="31977">
                  <c:v>0</c:v>
                </c:pt>
                <c:pt idx="31978">
                  <c:v>0</c:v>
                </c:pt>
                <c:pt idx="31979">
                  <c:v>0</c:v>
                </c:pt>
                <c:pt idx="31980">
                  <c:v>0</c:v>
                </c:pt>
                <c:pt idx="31981">
                  <c:v>0</c:v>
                </c:pt>
                <c:pt idx="31982">
                  <c:v>0</c:v>
                </c:pt>
                <c:pt idx="31983">
                  <c:v>0</c:v>
                </c:pt>
                <c:pt idx="31984">
                  <c:v>0</c:v>
                </c:pt>
                <c:pt idx="31985">
                  <c:v>0</c:v>
                </c:pt>
                <c:pt idx="31986">
                  <c:v>0</c:v>
                </c:pt>
                <c:pt idx="31987">
                  <c:v>0</c:v>
                </c:pt>
                <c:pt idx="31988">
                  <c:v>0</c:v>
                </c:pt>
                <c:pt idx="31989">
                  <c:v>0</c:v>
                </c:pt>
                <c:pt idx="31990">
                  <c:v>0</c:v>
                </c:pt>
                <c:pt idx="31991">
                  <c:v>0</c:v>
                </c:pt>
                <c:pt idx="31992">
                  <c:v>0</c:v>
                </c:pt>
                <c:pt idx="31993">
                  <c:v>0</c:v>
                </c:pt>
                <c:pt idx="31994">
                  <c:v>0</c:v>
                </c:pt>
                <c:pt idx="31995">
                  <c:v>0</c:v>
                </c:pt>
                <c:pt idx="31996">
                  <c:v>0</c:v>
                </c:pt>
                <c:pt idx="31997">
                  <c:v>0</c:v>
                </c:pt>
                <c:pt idx="31998">
                  <c:v>0</c:v>
                </c:pt>
                <c:pt idx="31999">
                  <c:v>0</c:v>
                </c:pt>
                <c:pt idx="32000">
                  <c:v>0</c:v>
                </c:pt>
                <c:pt idx="32001">
                  <c:v>0</c:v>
                </c:pt>
                <c:pt idx="32002">
                  <c:v>0</c:v>
                </c:pt>
                <c:pt idx="32003">
                  <c:v>0</c:v>
                </c:pt>
                <c:pt idx="32004">
                  <c:v>0</c:v>
                </c:pt>
                <c:pt idx="32005">
                  <c:v>0</c:v>
                </c:pt>
                <c:pt idx="32006">
                  <c:v>0</c:v>
                </c:pt>
                <c:pt idx="32007">
                  <c:v>0</c:v>
                </c:pt>
                <c:pt idx="32008">
                  <c:v>0</c:v>
                </c:pt>
                <c:pt idx="32009">
                  <c:v>0</c:v>
                </c:pt>
                <c:pt idx="32010">
                  <c:v>0</c:v>
                </c:pt>
                <c:pt idx="32011">
                  <c:v>0</c:v>
                </c:pt>
                <c:pt idx="32012">
                  <c:v>0</c:v>
                </c:pt>
                <c:pt idx="32013">
                  <c:v>0</c:v>
                </c:pt>
                <c:pt idx="32014">
                  <c:v>0</c:v>
                </c:pt>
                <c:pt idx="32015">
                  <c:v>0</c:v>
                </c:pt>
                <c:pt idx="32016">
                  <c:v>0</c:v>
                </c:pt>
                <c:pt idx="32017">
                  <c:v>0</c:v>
                </c:pt>
                <c:pt idx="32018">
                  <c:v>0</c:v>
                </c:pt>
                <c:pt idx="32019">
                  <c:v>0</c:v>
                </c:pt>
                <c:pt idx="32020">
                  <c:v>0</c:v>
                </c:pt>
                <c:pt idx="32021">
                  <c:v>0</c:v>
                </c:pt>
                <c:pt idx="32022">
                  <c:v>0</c:v>
                </c:pt>
                <c:pt idx="32023">
                  <c:v>0</c:v>
                </c:pt>
                <c:pt idx="32024">
                  <c:v>0</c:v>
                </c:pt>
                <c:pt idx="32025">
                  <c:v>0</c:v>
                </c:pt>
                <c:pt idx="32026">
                  <c:v>0</c:v>
                </c:pt>
                <c:pt idx="32027">
                  <c:v>0</c:v>
                </c:pt>
                <c:pt idx="32028">
                  <c:v>0</c:v>
                </c:pt>
                <c:pt idx="32029">
                  <c:v>0</c:v>
                </c:pt>
                <c:pt idx="32030">
                  <c:v>0</c:v>
                </c:pt>
                <c:pt idx="32031">
                  <c:v>0</c:v>
                </c:pt>
                <c:pt idx="32032">
                  <c:v>0</c:v>
                </c:pt>
                <c:pt idx="32033">
                  <c:v>0</c:v>
                </c:pt>
                <c:pt idx="32034">
                  <c:v>0</c:v>
                </c:pt>
                <c:pt idx="32035">
                  <c:v>0</c:v>
                </c:pt>
                <c:pt idx="32036">
                  <c:v>0</c:v>
                </c:pt>
                <c:pt idx="32037">
                  <c:v>0</c:v>
                </c:pt>
                <c:pt idx="32038">
                  <c:v>0</c:v>
                </c:pt>
                <c:pt idx="32039">
                  <c:v>0</c:v>
                </c:pt>
                <c:pt idx="32040">
                  <c:v>0</c:v>
                </c:pt>
                <c:pt idx="32041">
                  <c:v>0</c:v>
                </c:pt>
                <c:pt idx="32042">
                  <c:v>0</c:v>
                </c:pt>
                <c:pt idx="32043">
                  <c:v>0</c:v>
                </c:pt>
                <c:pt idx="32044">
                  <c:v>0</c:v>
                </c:pt>
                <c:pt idx="32045">
                  <c:v>0</c:v>
                </c:pt>
                <c:pt idx="32046">
                  <c:v>0</c:v>
                </c:pt>
                <c:pt idx="32047">
                  <c:v>0</c:v>
                </c:pt>
                <c:pt idx="32048">
                  <c:v>0</c:v>
                </c:pt>
                <c:pt idx="32049">
                  <c:v>0</c:v>
                </c:pt>
                <c:pt idx="32050">
                  <c:v>0</c:v>
                </c:pt>
                <c:pt idx="32051">
                  <c:v>0</c:v>
                </c:pt>
                <c:pt idx="32052">
                  <c:v>0</c:v>
                </c:pt>
                <c:pt idx="32053">
                  <c:v>0</c:v>
                </c:pt>
                <c:pt idx="32054">
                  <c:v>0</c:v>
                </c:pt>
                <c:pt idx="32055">
                  <c:v>0</c:v>
                </c:pt>
                <c:pt idx="32056">
                  <c:v>0</c:v>
                </c:pt>
                <c:pt idx="32057">
                  <c:v>0</c:v>
                </c:pt>
                <c:pt idx="32058">
                  <c:v>0</c:v>
                </c:pt>
                <c:pt idx="32059">
                  <c:v>0</c:v>
                </c:pt>
                <c:pt idx="32060">
                  <c:v>0</c:v>
                </c:pt>
                <c:pt idx="32061">
                  <c:v>0</c:v>
                </c:pt>
                <c:pt idx="32062">
                  <c:v>0</c:v>
                </c:pt>
                <c:pt idx="32063">
                  <c:v>0</c:v>
                </c:pt>
                <c:pt idx="32064">
                  <c:v>0</c:v>
                </c:pt>
                <c:pt idx="32065">
                  <c:v>0</c:v>
                </c:pt>
                <c:pt idx="32066">
                  <c:v>0</c:v>
                </c:pt>
                <c:pt idx="32067">
                  <c:v>0</c:v>
                </c:pt>
                <c:pt idx="32068">
                  <c:v>0</c:v>
                </c:pt>
                <c:pt idx="32069">
                  <c:v>0</c:v>
                </c:pt>
                <c:pt idx="32070">
                  <c:v>0</c:v>
                </c:pt>
                <c:pt idx="32071">
                  <c:v>0</c:v>
                </c:pt>
                <c:pt idx="32072">
                  <c:v>0</c:v>
                </c:pt>
                <c:pt idx="32073">
                  <c:v>0</c:v>
                </c:pt>
                <c:pt idx="32074">
                  <c:v>0</c:v>
                </c:pt>
                <c:pt idx="32075">
                  <c:v>0</c:v>
                </c:pt>
                <c:pt idx="32076">
                  <c:v>0</c:v>
                </c:pt>
                <c:pt idx="32077">
                  <c:v>0</c:v>
                </c:pt>
                <c:pt idx="32078">
                  <c:v>0</c:v>
                </c:pt>
                <c:pt idx="32079">
                  <c:v>0</c:v>
                </c:pt>
                <c:pt idx="32080">
                  <c:v>0</c:v>
                </c:pt>
                <c:pt idx="32081">
                  <c:v>0</c:v>
                </c:pt>
                <c:pt idx="32082">
                  <c:v>0</c:v>
                </c:pt>
                <c:pt idx="32083">
                  <c:v>0</c:v>
                </c:pt>
                <c:pt idx="32084">
                  <c:v>0</c:v>
                </c:pt>
                <c:pt idx="32085">
                  <c:v>0</c:v>
                </c:pt>
                <c:pt idx="32086">
                  <c:v>0</c:v>
                </c:pt>
                <c:pt idx="32087">
                  <c:v>0</c:v>
                </c:pt>
                <c:pt idx="32088">
                  <c:v>0</c:v>
                </c:pt>
                <c:pt idx="32089">
                  <c:v>0</c:v>
                </c:pt>
                <c:pt idx="32090">
                  <c:v>0</c:v>
                </c:pt>
                <c:pt idx="32091">
                  <c:v>0</c:v>
                </c:pt>
                <c:pt idx="32092">
                  <c:v>0</c:v>
                </c:pt>
                <c:pt idx="32093">
                  <c:v>0</c:v>
                </c:pt>
                <c:pt idx="32094">
                  <c:v>0</c:v>
                </c:pt>
                <c:pt idx="32095">
                  <c:v>0</c:v>
                </c:pt>
                <c:pt idx="32096">
                  <c:v>0</c:v>
                </c:pt>
                <c:pt idx="32097">
                  <c:v>0</c:v>
                </c:pt>
                <c:pt idx="32098">
                  <c:v>0</c:v>
                </c:pt>
                <c:pt idx="32099">
                  <c:v>0</c:v>
                </c:pt>
                <c:pt idx="32100">
                  <c:v>0</c:v>
                </c:pt>
                <c:pt idx="32101">
                  <c:v>0</c:v>
                </c:pt>
                <c:pt idx="32102">
                  <c:v>0</c:v>
                </c:pt>
                <c:pt idx="32103">
                  <c:v>0</c:v>
                </c:pt>
                <c:pt idx="32104">
                  <c:v>0</c:v>
                </c:pt>
                <c:pt idx="32105">
                  <c:v>0</c:v>
                </c:pt>
                <c:pt idx="32106">
                  <c:v>0</c:v>
                </c:pt>
                <c:pt idx="32107">
                  <c:v>0</c:v>
                </c:pt>
                <c:pt idx="32108">
                  <c:v>0</c:v>
                </c:pt>
                <c:pt idx="32109">
                  <c:v>0</c:v>
                </c:pt>
                <c:pt idx="32110">
                  <c:v>0</c:v>
                </c:pt>
                <c:pt idx="32111">
                  <c:v>0</c:v>
                </c:pt>
                <c:pt idx="32112">
                  <c:v>0</c:v>
                </c:pt>
                <c:pt idx="32113">
                  <c:v>0</c:v>
                </c:pt>
                <c:pt idx="32114">
                  <c:v>0</c:v>
                </c:pt>
                <c:pt idx="32115">
                  <c:v>0</c:v>
                </c:pt>
                <c:pt idx="32116">
                  <c:v>0</c:v>
                </c:pt>
                <c:pt idx="32117">
                  <c:v>0</c:v>
                </c:pt>
                <c:pt idx="32118">
                  <c:v>0</c:v>
                </c:pt>
                <c:pt idx="32119">
                  <c:v>0</c:v>
                </c:pt>
                <c:pt idx="32120">
                  <c:v>0</c:v>
                </c:pt>
                <c:pt idx="32121">
                  <c:v>0</c:v>
                </c:pt>
                <c:pt idx="32122">
                  <c:v>0</c:v>
                </c:pt>
                <c:pt idx="32123">
                  <c:v>0</c:v>
                </c:pt>
                <c:pt idx="32124">
                  <c:v>0</c:v>
                </c:pt>
                <c:pt idx="32125">
                  <c:v>0</c:v>
                </c:pt>
                <c:pt idx="32126">
                  <c:v>0</c:v>
                </c:pt>
                <c:pt idx="32127">
                  <c:v>0</c:v>
                </c:pt>
                <c:pt idx="32128">
                  <c:v>0</c:v>
                </c:pt>
                <c:pt idx="32129">
                  <c:v>0</c:v>
                </c:pt>
                <c:pt idx="32130">
                  <c:v>0</c:v>
                </c:pt>
                <c:pt idx="32131">
                  <c:v>0</c:v>
                </c:pt>
                <c:pt idx="32132">
                  <c:v>0</c:v>
                </c:pt>
                <c:pt idx="32133">
                  <c:v>0</c:v>
                </c:pt>
                <c:pt idx="32134">
                  <c:v>0</c:v>
                </c:pt>
                <c:pt idx="32135">
                  <c:v>0</c:v>
                </c:pt>
                <c:pt idx="32136">
                  <c:v>0</c:v>
                </c:pt>
                <c:pt idx="32137">
                  <c:v>0</c:v>
                </c:pt>
                <c:pt idx="32138">
                  <c:v>0</c:v>
                </c:pt>
                <c:pt idx="32139">
                  <c:v>0</c:v>
                </c:pt>
                <c:pt idx="32140">
                  <c:v>0</c:v>
                </c:pt>
                <c:pt idx="32141">
                  <c:v>0</c:v>
                </c:pt>
                <c:pt idx="32142">
                  <c:v>0</c:v>
                </c:pt>
                <c:pt idx="32143">
                  <c:v>0</c:v>
                </c:pt>
                <c:pt idx="32144">
                  <c:v>0</c:v>
                </c:pt>
                <c:pt idx="32145">
                  <c:v>0</c:v>
                </c:pt>
                <c:pt idx="32146">
                  <c:v>0</c:v>
                </c:pt>
                <c:pt idx="32147">
                  <c:v>0</c:v>
                </c:pt>
                <c:pt idx="32148">
                  <c:v>0</c:v>
                </c:pt>
                <c:pt idx="32149">
                  <c:v>0</c:v>
                </c:pt>
                <c:pt idx="32150">
                  <c:v>0</c:v>
                </c:pt>
                <c:pt idx="32151">
                  <c:v>0</c:v>
                </c:pt>
                <c:pt idx="32152">
                  <c:v>0</c:v>
                </c:pt>
                <c:pt idx="32153">
                  <c:v>0</c:v>
                </c:pt>
                <c:pt idx="32154">
                  <c:v>0</c:v>
                </c:pt>
                <c:pt idx="32155">
                  <c:v>0</c:v>
                </c:pt>
                <c:pt idx="32156">
                  <c:v>0</c:v>
                </c:pt>
                <c:pt idx="32157">
                  <c:v>0</c:v>
                </c:pt>
                <c:pt idx="32158">
                  <c:v>0</c:v>
                </c:pt>
                <c:pt idx="32159">
                  <c:v>0</c:v>
                </c:pt>
                <c:pt idx="32160">
                  <c:v>0</c:v>
                </c:pt>
                <c:pt idx="32161">
                  <c:v>0</c:v>
                </c:pt>
                <c:pt idx="32162">
                  <c:v>0</c:v>
                </c:pt>
                <c:pt idx="32163">
                  <c:v>0</c:v>
                </c:pt>
                <c:pt idx="32164">
                  <c:v>0</c:v>
                </c:pt>
                <c:pt idx="32165">
                  <c:v>0</c:v>
                </c:pt>
                <c:pt idx="32166">
                  <c:v>0</c:v>
                </c:pt>
                <c:pt idx="32167">
                  <c:v>0</c:v>
                </c:pt>
                <c:pt idx="32168">
                  <c:v>0</c:v>
                </c:pt>
                <c:pt idx="32169">
                  <c:v>0</c:v>
                </c:pt>
                <c:pt idx="32170">
                  <c:v>0</c:v>
                </c:pt>
                <c:pt idx="32171">
                  <c:v>0</c:v>
                </c:pt>
                <c:pt idx="32172">
                  <c:v>0</c:v>
                </c:pt>
                <c:pt idx="32173">
                  <c:v>0</c:v>
                </c:pt>
                <c:pt idx="32174">
                  <c:v>0</c:v>
                </c:pt>
                <c:pt idx="32175">
                  <c:v>0</c:v>
                </c:pt>
                <c:pt idx="32176">
                  <c:v>0</c:v>
                </c:pt>
                <c:pt idx="32177">
                  <c:v>0</c:v>
                </c:pt>
                <c:pt idx="32178">
                  <c:v>0</c:v>
                </c:pt>
                <c:pt idx="32179">
                  <c:v>0</c:v>
                </c:pt>
                <c:pt idx="32180">
                  <c:v>0</c:v>
                </c:pt>
                <c:pt idx="32181">
                  <c:v>0</c:v>
                </c:pt>
                <c:pt idx="32182">
                  <c:v>0</c:v>
                </c:pt>
                <c:pt idx="32183">
                  <c:v>0</c:v>
                </c:pt>
                <c:pt idx="32184">
                  <c:v>0</c:v>
                </c:pt>
                <c:pt idx="32185">
                  <c:v>0</c:v>
                </c:pt>
                <c:pt idx="32186">
                  <c:v>0</c:v>
                </c:pt>
                <c:pt idx="32187">
                  <c:v>0</c:v>
                </c:pt>
                <c:pt idx="32188">
                  <c:v>0</c:v>
                </c:pt>
                <c:pt idx="32189">
                  <c:v>0</c:v>
                </c:pt>
                <c:pt idx="32190">
                  <c:v>0</c:v>
                </c:pt>
                <c:pt idx="32191">
                  <c:v>0</c:v>
                </c:pt>
                <c:pt idx="32192">
                  <c:v>0</c:v>
                </c:pt>
                <c:pt idx="32193">
                  <c:v>0</c:v>
                </c:pt>
                <c:pt idx="32194">
                  <c:v>0</c:v>
                </c:pt>
                <c:pt idx="32195">
                  <c:v>0</c:v>
                </c:pt>
                <c:pt idx="32196">
                  <c:v>0</c:v>
                </c:pt>
                <c:pt idx="32197">
                  <c:v>0</c:v>
                </c:pt>
                <c:pt idx="32198">
                  <c:v>0</c:v>
                </c:pt>
                <c:pt idx="32199">
                  <c:v>0</c:v>
                </c:pt>
                <c:pt idx="32200">
                  <c:v>0</c:v>
                </c:pt>
                <c:pt idx="32201">
                  <c:v>0</c:v>
                </c:pt>
                <c:pt idx="32202">
                  <c:v>0</c:v>
                </c:pt>
                <c:pt idx="32203">
                  <c:v>0</c:v>
                </c:pt>
                <c:pt idx="32204">
                  <c:v>0</c:v>
                </c:pt>
                <c:pt idx="32205">
                  <c:v>0</c:v>
                </c:pt>
                <c:pt idx="32206">
                  <c:v>0</c:v>
                </c:pt>
                <c:pt idx="32207">
                  <c:v>0</c:v>
                </c:pt>
                <c:pt idx="32208">
                  <c:v>0</c:v>
                </c:pt>
                <c:pt idx="32209">
                  <c:v>0</c:v>
                </c:pt>
                <c:pt idx="32210">
                  <c:v>0</c:v>
                </c:pt>
                <c:pt idx="32211">
                  <c:v>0</c:v>
                </c:pt>
                <c:pt idx="32212">
                  <c:v>0</c:v>
                </c:pt>
                <c:pt idx="32213">
                  <c:v>0</c:v>
                </c:pt>
                <c:pt idx="32214">
                  <c:v>0</c:v>
                </c:pt>
                <c:pt idx="32215">
                  <c:v>0</c:v>
                </c:pt>
                <c:pt idx="32216">
                  <c:v>0</c:v>
                </c:pt>
                <c:pt idx="32217">
                  <c:v>0</c:v>
                </c:pt>
                <c:pt idx="32218">
                  <c:v>0</c:v>
                </c:pt>
                <c:pt idx="32219">
                  <c:v>0</c:v>
                </c:pt>
                <c:pt idx="32220">
                  <c:v>0</c:v>
                </c:pt>
                <c:pt idx="32221">
                  <c:v>0</c:v>
                </c:pt>
                <c:pt idx="32222">
                  <c:v>0</c:v>
                </c:pt>
                <c:pt idx="32223">
                  <c:v>0</c:v>
                </c:pt>
                <c:pt idx="32224">
                  <c:v>0</c:v>
                </c:pt>
                <c:pt idx="32225">
                  <c:v>0</c:v>
                </c:pt>
                <c:pt idx="32226">
                  <c:v>0</c:v>
                </c:pt>
                <c:pt idx="32227">
                  <c:v>0</c:v>
                </c:pt>
                <c:pt idx="32228">
                  <c:v>0</c:v>
                </c:pt>
                <c:pt idx="32229">
                  <c:v>0</c:v>
                </c:pt>
                <c:pt idx="32230">
                  <c:v>0</c:v>
                </c:pt>
                <c:pt idx="32231">
                  <c:v>0</c:v>
                </c:pt>
                <c:pt idx="32232">
                  <c:v>0</c:v>
                </c:pt>
                <c:pt idx="32233">
                  <c:v>0</c:v>
                </c:pt>
                <c:pt idx="32234">
                  <c:v>0</c:v>
                </c:pt>
                <c:pt idx="32235">
                  <c:v>0</c:v>
                </c:pt>
                <c:pt idx="32236">
                  <c:v>0</c:v>
                </c:pt>
                <c:pt idx="32237">
                  <c:v>0</c:v>
                </c:pt>
                <c:pt idx="32238">
                  <c:v>0</c:v>
                </c:pt>
                <c:pt idx="32239">
                  <c:v>0</c:v>
                </c:pt>
                <c:pt idx="32240">
                  <c:v>0</c:v>
                </c:pt>
                <c:pt idx="32241">
                  <c:v>0</c:v>
                </c:pt>
                <c:pt idx="32242">
                  <c:v>0</c:v>
                </c:pt>
                <c:pt idx="32243">
                  <c:v>0</c:v>
                </c:pt>
                <c:pt idx="32244">
                  <c:v>0</c:v>
                </c:pt>
                <c:pt idx="32245">
                  <c:v>0</c:v>
                </c:pt>
                <c:pt idx="32246">
                  <c:v>0</c:v>
                </c:pt>
                <c:pt idx="32247">
                  <c:v>0</c:v>
                </c:pt>
                <c:pt idx="32248">
                  <c:v>0</c:v>
                </c:pt>
                <c:pt idx="32249">
                  <c:v>0</c:v>
                </c:pt>
                <c:pt idx="32250">
                  <c:v>0</c:v>
                </c:pt>
                <c:pt idx="32251">
                  <c:v>0</c:v>
                </c:pt>
                <c:pt idx="32252">
                  <c:v>0</c:v>
                </c:pt>
                <c:pt idx="32253">
                  <c:v>0</c:v>
                </c:pt>
                <c:pt idx="32254">
                  <c:v>0</c:v>
                </c:pt>
                <c:pt idx="32255">
                  <c:v>0</c:v>
                </c:pt>
                <c:pt idx="32256">
                  <c:v>0</c:v>
                </c:pt>
                <c:pt idx="32257">
                  <c:v>0</c:v>
                </c:pt>
                <c:pt idx="32258">
                  <c:v>0</c:v>
                </c:pt>
                <c:pt idx="32259">
                  <c:v>0</c:v>
                </c:pt>
                <c:pt idx="32260">
                  <c:v>0</c:v>
                </c:pt>
                <c:pt idx="32261">
                  <c:v>0</c:v>
                </c:pt>
                <c:pt idx="32262">
                  <c:v>0</c:v>
                </c:pt>
                <c:pt idx="32263">
                  <c:v>0</c:v>
                </c:pt>
                <c:pt idx="32264">
                  <c:v>0</c:v>
                </c:pt>
                <c:pt idx="32265">
                  <c:v>0</c:v>
                </c:pt>
                <c:pt idx="32266">
                  <c:v>0</c:v>
                </c:pt>
                <c:pt idx="32267">
                  <c:v>0</c:v>
                </c:pt>
                <c:pt idx="32268">
                  <c:v>0</c:v>
                </c:pt>
                <c:pt idx="32269">
                  <c:v>0</c:v>
                </c:pt>
                <c:pt idx="32270">
                  <c:v>0</c:v>
                </c:pt>
                <c:pt idx="32271">
                  <c:v>0</c:v>
                </c:pt>
                <c:pt idx="32272">
                  <c:v>0</c:v>
                </c:pt>
                <c:pt idx="32273">
                  <c:v>0</c:v>
                </c:pt>
                <c:pt idx="32274">
                  <c:v>0</c:v>
                </c:pt>
                <c:pt idx="32275">
                  <c:v>0</c:v>
                </c:pt>
                <c:pt idx="32276">
                  <c:v>0</c:v>
                </c:pt>
                <c:pt idx="32277">
                  <c:v>0</c:v>
                </c:pt>
                <c:pt idx="32278">
                  <c:v>0</c:v>
                </c:pt>
                <c:pt idx="32279">
                  <c:v>0</c:v>
                </c:pt>
                <c:pt idx="32280">
                  <c:v>0</c:v>
                </c:pt>
                <c:pt idx="32281">
                  <c:v>0</c:v>
                </c:pt>
                <c:pt idx="32282">
                  <c:v>0</c:v>
                </c:pt>
                <c:pt idx="32283">
                  <c:v>0</c:v>
                </c:pt>
                <c:pt idx="32284">
                  <c:v>0</c:v>
                </c:pt>
                <c:pt idx="32285">
                  <c:v>0</c:v>
                </c:pt>
                <c:pt idx="32286">
                  <c:v>0</c:v>
                </c:pt>
                <c:pt idx="32287">
                  <c:v>0</c:v>
                </c:pt>
                <c:pt idx="32288">
                  <c:v>0</c:v>
                </c:pt>
                <c:pt idx="32289">
                  <c:v>0</c:v>
                </c:pt>
                <c:pt idx="32290">
                  <c:v>0</c:v>
                </c:pt>
                <c:pt idx="32291">
                  <c:v>0</c:v>
                </c:pt>
                <c:pt idx="32292">
                  <c:v>0</c:v>
                </c:pt>
                <c:pt idx="32293">
                  <c:v>0</c:v>
                </c:pt>
                <c:pt idx="32294">
                  <c:v>0</c:v>
                </c:pt>
                <c:pt idx="32295">
                  <c:v>0</c:v>
                </c:pt>
                <c:pt idx="32296">
                  <c:v>0</c:v>
                </c:pt>
                <c:pt idx="32297">
                  <c:v>0</c:v>
                </c:pt>
                <c:pt idx="32298">
                  <c:v>0</c:v>
                </c:pt>
                <c:pt idx="32299">
                  <c:v>0</c:v>
                </c:pt>
                <c:pt idx="32300">
                  <c:v>0</c:v>
                </c:pt>
                <c:pt idx="32301">
                  <c:v>0</c:v>
                </c:pt>
                <c:pt idx="32302">
                  <c:v>0</c:v>
                </c:pt>
                <c:pt idx="32303">
                  <c:v>0</c:v>
                </c:pt>
                <c:pt idx="32304">
                  <c:v>0</c:v>
                </c:pt>
                <c:pt idx="32305">
                  <c:v>0</c:v>
                </c:pt>
                <c:pt idx="32306">
                  <c:v>0</c:v>
                </c:pt>
                <c:pt idx="32307">
                  <c:v>0</c:v>
                </c:pt>
                <c:pt idx="32308">
                  <c:v>0</c:v>
                </c:pt>
                <c:pt idx="32309">
                  <c:v>0</c:v>
                </c:pt>
                <c:pt idx="32310">
                  <c:v>0</c:v>
                </c:pt>
                <c:pt idx="32311">
                  <c:v>0</c:v>
                </c:pt>
                <c:pt idx="32312">
                  <c:v>0</c:v>
                </c:pt>
                <c:pt idx="32313">
                  <c:v>0</c:v>
                </c:pt>
                <c:pt idx="32314">
                  <c:v>0</c:v>
                </c:pt>
                <c:pt idx="32315">
                  <c:v>0</c:v>
                </c:pt>
                <c:pt idx="32316">
                  <c:v>0</c:v>
                </c:pt>
                <c:pt idx="32317">
                  <c:v>0</c:v>
                </c:pt>
                <c:pt idx="32318">
                  <c:v>0</c:v>
                </c:pt>
                <c:pt idx="32319">
                  <c:v>0</c:v>
                </c:pt>
                <c:pt idx="32320">
                  <c:v>0</c:v>
                </c:pt>
                <c:pt idx="32321">
                  <c:v>0</c:v>
                </c:pt>
                <c:pt idx="32322">
                  <c:v>0</c:v>
                </c:pt>
                <c:pt idx="32323">
                  <c:v>0</c:v>
                </c:pt>
                <c:pt idx="32324">
                  <c:v>0</c:v>
                </c:pt>
                <c:pt idx="32325">
                  <c:v>0</c:v>
                </c:pt>
                <c:pt idx="32326">
                  <c:v>0</c:v>
                </c:pt>
                <c:pt idx="32327">
                  <c:v>0</c:v>
                </c:pt>
                <c:pt idx="32328">
                  <c:v>0</c:v>
                </c:pt>
                <c:pt idx="32329">
                  <c:v>0</c:v>
                </c:pt>
                <c:pt idx="32330">
                  <c:v>0</c:v>
                </c:pt>
                <c:pt idx="32331">
                  <c:v>0</c:v>
                </c:pt>
                <c:pt idx="32332">
                  <c:v>0</c:v>
                </c:pt>
                <c:pt idx="32333">
                  <c:v>0</c:v>
                </c:pt>
                <c:pt idx="32334">
                  <c:v>0</c:v>
                </c:pt>
                <c:pt idx="32335">
                  <c:v>0</c:v>
                </c:pt>
                <c:pt idx="32336">
                  <c:v>0</c:v>
                </c:pt>
                <c:pt idx="32337">
                  <c:v>0</c:v>
                </c:pt>
                <c:pt idx="32338">
                  <c:v>0</c:v>
                </c:pt>
                <c:pt idx="32339">
                  <c:v>0</c:v>
                </c:pt>
                <c:pt idx="32340">
                  <c:v>0</c:v>
                </c:pt>
                <c:pt idx="32341">
                  <c:v>0</c:v>
                </c:pt>
                <c:pt idx="32342">
                  <c:v>0</c:v>
                </c:pt>
                <c:pt idx="32343">
                  <c:v>0</c:v>
                </c:pt>
                <c:pt idx="32344">
                  <c:v>0</c:v>
                </c:pt>
                <c:pt idx="32345">
                  <c:v>0</c:v>
                </c:pt>
                <c:pt idx="32346">
                  <c:v>0</c:v>
                </c:pt>
                <c:pt idx="32347">
                  <c:v>0</c:v>
                </c:pt>
                <c:pt idx="32348">
                  <c:v>0</c:v>
                </c:pt>
                <c:pt idx="32349">
                  <c:v>0</c:v>
                </c:pt>
                <c:pt idx="32350">
                  <c:v>0</c:v>
                </c:pt>
                <c:pt idx="32351">
                  <c:v>0</c:v>
                </c:pt>
                <c:pt idx="32352">
                  <c:v>0</c:v>
                </c:pt>
                <c:pt idx="32353">
                  <c:v>0</c:v>
                </c:pt>
                <c:pt idx="32354">
                  <c:v>0</c:v>
                </c:pt>
                <c:pt idx="32355">
                  <c:v>0</c:v>
                </c:pt>
                <c:pt idx="32356">
                  <c:v>0</c:v>
                </c:pt>
                <c:pt idx="32357">
                  <c:v>0</c:v>
                </c:pt>
                <c:pt idx="32358">
                  <c:v>0</c:v>
                </c:pt>
                <c:pt idx="32359">
                  <c:v>0</c:v>
                </c:pt>
                <c:pt idx="32360">
                  <c:v>0</c:v>
                </c:pt>
                <c:pt idx="32361">
                  <c:v>0</c:v>
                </c:pt>
                <c:pt idx="32362">
                  <c:v>0</c:v>
                </c:pt>
                <c:pt idx="32363">
                  <c:v>0</c:v>
                </c:pt>
                <c:pt idx="32364">
                  <c:v>0</c:v>
                </c:pt>
                <c:pt idx="32365">
                  <c:v>0</c:v>
                </c:pt>
                <c:pt idx="32366">
                  <c:v>0</c:v>
                </c:pt>
                <c:pt idx="32367">
                  <c:v>0</c:v>
                </c:pt>
                <c:pt idx="32368">
                  <c:v>0</c:v>
                </c:pt>
                <c:pt idx="32369">
                  <c:v>0</c:v>
                </c:pt>
                <c:pt idx="32370">
                  <c:v>0</c:v>
                </c:pt>
                <c:pt idx="32371">
                  <c:v>0</c:v>
                </c:pt>
                <c:pt idx="32372">
                  <c:v>0</c:v>
                </c:pt>
                <c:pt idx="32373">
                  <c:v>0</c:v>
                </c:pt>
                <c:pt idx="32374">
                  <c:v>0</c:v>
                </c:pt>
                <c:pt idx="32375">
                  <c:v>0</c:v>
                </c:pt>
                <c:pt idx="32376">
                  <c:v>0</c:v>
                </c:pt>
                <c:pt idx="32377">
                  <c:v>0</c:v>
                </c:pt>
                <c:pt idx="32378">
                  <c:v>0</c:v>
                </c:pt>
                <c:pt idx="32379">
                  <c:v>0</c:v>
                </c:pt>
                <c:pt idx="32380">
                  <c:v>0</c:v>
                </c:pt>
                <c:pt idx="32381">
                  <c:v>0</c:v>
                </c:pt>
                <c:pt idx="32382">
                  <c:v>0</c:v>
                </c:pt>
                <c:pt idx="32383">
                  <c:v>0</c:v>
                </c:pt>
                <c:pt idx="32384">
                  <c:v>0</c:v>
                </c:pt>
                <c:pt idx="32385">
                  <c:v>0</c:v>
                </c:pt>
                <c:pt idx="32386">
                  <c:v>0</c:v>
                </c:pt>
                <c:pt idx="32387">
                  <c:v>0</c:v>
                </c:pt>
                <c:pt idx="32388">
                  <c:v>0</c:v>
                </c:pt>
                <c:pt idx="32389">
                  <c:v>0</c:v>
                </c:pt>
                <c:pt idx="32390">
                  <c:v>0</c:v>
                </c:pt>
                <c:pt idx="32391">
                  <c:v>0</c:v>
                </c:pt>
                <c:pt idx="32392">
                  <c:v>0</c:v>
                </c:pt>
                <c:pt idx="32393">
                  <c:v>0</c:v>
                </c:pt>
                <c:pt idx="32394">
                  <c:v>0</c:v>
                </c:pt>
                <c:pt idx="32395">
                  <c:v>0</c:v>
                </c:pt>
                <c:pt idx="32396">
                  <c:v>0</c:v>
                </c:pt>
                <c:pt idx="32397">
                  <c:v>0</c:v>
                </c:pt>
                <c:pt idx="32398">
                  <c:v>0</c:v>
                </c:pt>
                <c:pt idx="32399">
                  <c:v>0</c:v>
                </c:pt>
                <c:pt idx="32400">
                  <c:v>0</c:v>
                </c:pt>
                <c:pt idx="32401">
                  <c:v>0</c:v>
                </c:pt>
                <c:pt idx="32402">
                  <c:v>0</c:v>
                </c:pt>
                <c:pt idx="32403">
                  <c:v>0</c:v>
                </c:pt>
                <c:pt idx="32404">
                  <c:v>0</c:v>
                </c:pt>
                <c:pt idx="32405">
                  <c:v>0</c:v>
                </c:pt>
                <c:pt idx="32406">
                  <c:v>0</c:v>
                </c:pt>
                <c:pt idx="32407">
                  <c:v>0</c:v>
                </c:pt>
                <c:pt idx="32408">
                  <c:v>0</c:v>
                </c:pt>
                <c:pt idx="32409">
                  <c:v>0</c:v>
                </c:pt>
                <c:pt idx="32410">
                  <c:v>0</c:v>
                </c:pt>
                <c:pt idx="32411">
                  <c:v>0</c:v>
                </c:pt>
                <c:pt idx="32412">
                  <c:v>0</c:v>
                </c:pt>
                <c:pt idx="32413">
                  <c:v>0</c:v>
                </c:pt>
                <c:pt idx="32414">
                  <c:v>0</c:v>
                </c:pt>
                <c:pt idx="32415">
                  <c:v>0</c:v>
                </c:pt>
                <c:pt idx="32416">
                  <c:v>0</c:v>
                </c:pt>
                <c:pt idx="32417">
                  <c:v>0</c:v>
                </c:pt>
                <c:pt idx="32418">
                  <c:v>0</c:v>
                </c:pt>
                <c:pt idx="32419">
                  <c:v>0</c:v>
                </c:pt>
                <c:pt idx="32420">
                  <c:v>0</c:v>
                </c:pt>
                <c:pt idx="32421">
                  <c:v>0</c:v>
                </c:pt>
                <c:pt idx="32422">
                  <c:v>0</c:v>
                </c:pt>
                <c:pt idx="32423">
                  <c:v>0</c:v>
                </c:pt>
                <c:pt idx="32424">
                  <c:v>0</c:v>
                </c:pt>
                <c:pt idx="32425">
                  <c:v>0</c:v>
                </c:pt>
                <c:pt idx="32426">
                  <c:v>0</c:v>
                </c:pt>
                <c:pt idx="32427">
                  <c:v>0</c:v>
                </c:pt>
                <c:pt idx="32428">
                  <c:v>0</c:v>
                </c:pt>
                <c:pt idx="32429">
                  <c:v>0</c:v>
                </c:pt>
                <c:pt idx="32430">
                  <c:v>0</c:v>
                </c:pt>
                <c:pt idx="32431">
                  <c:v>0</c:v>
                </c:pt>
                <c:pt idx="32432">
                  <c:v>0</c:v>
                </c:pt>
                <c:pt idx="32433">
                  <c:v>0</c:v>
                </c:pt>
                <c:pt idx="32434">
                  <c:v>0</c:v>
                </c:pt>
                <c:pt idx="32435">
                  <c:v>0</c:v>
                </c:pt>
                <c:pt idx="32436">
                  <c:v>0</c:v>
                </c:pt>
                <c:pt idx="32437">
                  <c:v>0</c:v>
                </c:pt>
                <c:pt idx="32438">
                  <c:v>0</c:v>
                </c:pt>
                <c:pt idx="32439">
                  <c:v>0</c:v>
                </c:pt>
                <c:pt idx="32440">
                  <c:v>0</c:v>
                </c:pt>
                <c:pt idx="32441">
                  <c:v>0</c:v>
                </c:pt>
                <c:pt idx="32442">
                  <c:v>0</c:v>
                </c:pt>
                <c:pt idx="32443">
                  <c:v>0</c:v>
                </c:pt>
                <c:pt idx="32444">
                  <c:v>0</c:v>
                </c:pt>
                <c:pt idx="32445">
                  <c:v>0</c:v>
                </c:pt>
                <c:pt idx="32446">
                  <c:v>0</c:v>
                </c:pt>
                <c:pt idx="32447">
                  <c:v>0</c:v>
                </c:pt>
                <c:pt idx="32448">
                  <c:v>0</c:v>
                </c:pt>
                <c:pt idx="32449">
                  <c:v>0</c:v>
                </c:pt>
                <c:pt idx="32450">
                  <c:v>0</c:v>
                </c:pt>
                <c:pt idx="32451">
                  <c:v>0</c:v>
                </c:pt>
                <c:pt idx="32452">
                  <c:v>0</c:v>
                </c:pt>
                <c:pt idx="32453">
                  <c:v>0</c:v>
                </c:pt>
                <c:pt idx="32454">
                  <c:v>0</c:v>
                </c:pt>
                <c:pt idx="32455">
                  <c:v>0</c:v>
                </c:pt>
                <c:pt idx="32456">
                  <c:v>0</c:v>
                </c:pt>
                <c:pt idx="32457">
                  <c:v>0</c:v>
                </c:pt>
                <c:pt idx="32458">
                  <c:v>0</c:v>
                </c:pt>
                <c:pt idx="32459">
                  <c:v>0</c:v>
                </c:pt>
                <c:pt idx="32460">
                  <c:v>0</c:v>
                </c:pt>
                <c:pt idx="32461">
                  <c:v>0</c:v>
                </c:pt>
                <c:pt idx="32462">
                  <c:v>0</c:v>
                </c:pt>
                <c:pt idx="32463">
                  <c:v>0</c:v>
                </c:pt>
                <c:pt idx="32464">
                  <c:v>0</c:v>
                </c:pt>
                <c:pt idx="32465">
                  <c:v>0</c:v>
                </c:pt>
                <c:pt idx="32466">
                  <c:v>0</c:v>
                </c:pt>
                <c:pt idx="32467">
                  <c:v>0</c:v>
                </c:pt>
                <c:pt idx="32468">
                  <c:v>0</c:v>
                </c:pt>
                <c:pt idx="32469">
                  <c:v>0</c:v>
                </c:pt>
                <c:pt idx="32470">
                  <c:v>0</c:v>
                </c:pt>
                <c:pt idx="32471">
                  <c:v>0</c:v>
                </c:pt>
                <c:pt idx="32472">
                  <c:v>0</c:v>
                </c:pt>
                <c:pt idx="32473">
                  <c:v>0</c:v>
                </c:pt>
                <c:pt idx="32474">
                  <c:v>0</c:v>
                </c:pt>
                <c:pt idx="32475">
                  <c:v>0</c:v>
                </c:pt>
                <c:pt idx="32476">
                  <c:v>0</c:v>
                </c:pt>
                <c:pt idx="32477">
                  <c:v>0</c:v>
                </c:pt>
                <c:pt idx="32478">
                  <c:v>0</c:v>
                </c:pt>
                <c:pt idx="32479">
                  <c:v>0</c:v>
                </c:pt>
                <c:pt idx="32480">
                  <c:v>0</c:v>
                </c:pt>
                <c:pt idx="32481">
                  <c:v>0</c:v>
                </c:pt>
                <c:pt idx="32482">
                  <c:v>0</c:v>
                </c:pt>
                <c:pt idx="32483">
                  <c:v>0</c:v>
                </c:pt>
                <c:pt idx="32484">
                  <c:v>0</c:v>
                </c:pt>
                <c:pt idx="32485">
                  <c:v>0</c:v>
                </c:pt>
                <c:pt idx="32486">
                  <c:v>0</c:v>
                </c:pt>
                <c:pt idx="32487">
                  <c:v>0</c:v>
                </c:pt>
                <c:pt idx="32488">
                  <c:v>0</c:v>
                </c:pt>
                <c:pt idx="32489">
                  <c:v>0</c:v>
                </c:pt>
                <c:pt idx="32490">
                  <c:v>0</c:v>
                </c:pt>
                <c:pt idx="32491">
                  <c:v>0</c:v>
                </c:pt>
                <c:pt idx="32492">
                  <c:v>0</c:v>
                </c:pt>
                <c:pt idx="32493">
                  <c:v>0</c:v>
                </c:pt>
                <c:pt idx="32494">
                  <c:v>0</c:v>
                </c:pt>
                <c:pt idx="32495">
                  <c:v>0</c:v>
                </c:pt>
                <c:pt idx="32496">
                  <c:v>0</c:v>
                </c:pt>
                <c:pt idx="32497">
                  <c:v>0</c:v>
                </c:pt>
                <c:pt idx="32498">
                  <c:v>0</c:v>
                </c:pt>
                <c:pt idx="32499">
                  <c:v>0</c:v>
                </c:pt>
                <c:pt idx="32500">
                  <c:v>0</c:v>
                </c:pt>
                <c:pt idx="32501">
                  <c:v>0</c:v>
                </c:pt>
                <c:pt idx="32502">
                  <c:v>0</c:v>
                </c:pt>
                <c:pt idx="32503">
                  <c:v>0</c:v>
                </c:pt>
                <c:pt idx="32504">
                  <c:v>0</c:v>
                </c:pt>
                <c:pt idx="32505">
                  <c:v>0</c:v>
                </c:pt>
                <c:pt idx="32506">
                  <c:v>0</c:v>
                </c:pt>
                <c:pt idx="32507">
                  <c:v>0</c:v>
                </c:pt>
                <c:pt idx="32508">
                  <c:v>0</c:v>
                </c:pt>
                <c:pt idx="32509">
                  <c:v>0</c:v>
                </c:pt>
                <c:pt idx="32510">
                  <c:v>0</c:v>
                </c:pt>
                <c:pt idx="32511">
                  <c:v>0</c:v>
                </c:pt>
                <c:pt idx="32512">
                  <c:v>0</c:v>
                </c:pt>
                <c:pt idx="32513">
                  <c:v>0</c:v>
                </c:pt>
                <c:pt idx="32514">
                  <c:v>0</c:v>
                </c:pt>
                <c:pt idx="32515">
                  <c:v>0</c:v>
                </c:pt>
                <c:pt idx="32516">
                  <c:v>0</c:v>
                </c:pt>
                <c:pt idx="32517">
                  <c:v>0</c:v>
                </c:pt>
                <c:pt idx="32518">
                  <c:v>0</c:v>
                </c:pt>
                <c:pt idx="32519">
                  <c:v>0</c:v>
                </c:pt>
                <c:pt idx="32520">
                  <c:v>0</c:v>
                </c:pt>
                <c:pt idx="32521">
                  <c:v>0</c:v>
                </c:pt>
                <c:pt idx="32522">
                  <c:v>0</c:v>
                </c:pt>
                <c:pt idx="32523">
                  <c:v>0</c:v>
                </c:pt>
                <c:pt idx="32524">
                  <c:v>0</c:v>
                </c:pt>
                <c:pt idx="32525">
                  <c:v>0</c:v>
                </c:pt>
                <c:pt idx="32526">
                  <c:v>0</c:v>
                </c:pt>
                <c:pt idx="32527">
                  <c:v>0</c:v>
                </c:pt>
                <c:pt idx="32528">
                  <c:v>0</c:v>
                </c:pt>
                <c:pt idx="32529">
                  <c:v>0</c:v>
                </c:pt>
                <c:pt idx="32530">
                  <c:v>0</c:v>
                </c:pt>
                <c:pt idx="32531">
                  <c:v>0</c:v>
                </c:pt>
                <c:pt idx="32532">
                  <c:v>0</c:v>
                </c:pt>
                <c:pt idx="32533">
                  <c:v>0</c:v>
                </c:pt>
                <c:pt idx="32534">
                  <c:v>0</c:v>
                </c:pt>
                <c:pt idx="32535">
                  <c:v>0</c:v>
                </c:pt>
                <c:pt idx="32536">
                  <c:v>0</c:v>
                </c:pt>
                <c:pt idx="32537">
                  <c:v>0</c:v>
                </c:pt>
                <c:pt idx="32538">
                  <c:v>0</c:v>
                </c:pt>
                <c:pt idx="32539">
                  <c:v>0</c:v>
                </c:pt>
                <c:pt idx="32540">
                  <c:v>0</c:v>
                </c:pt>
                <c:pt idx="32541">
                  <c:v>0</c:v>
                </c:pt>
                <c:pt idx="32542">
                  <c:v>0</c:v>
                </c:pt>
                <c:pt idx="32543">
                  <c:v>0</c:v>
                </c:pt>
                <c:pt idx="32544">
                  <c:v>0</c:v>
                </c:pt>
                <c:pt idx="32545">
                  <c:v>0</c:v>
                </c:pt>
                <c:pt idx="32546">
                  <c:v>0</c:v>
                </c:pt>
                <c:pt idx="32547">
                  <c:v>0</c:v>
                </c:pt>
                <c:pt idx="32548">
                  <c:v>0</c:v>
                </c:pt>
                <c:pt idx="32549">
                  <c:v>0</c:v>
                </c:pt>
                <c:pt idx="32550">
                  <c:v>0</c:v>
                </c:pt>
                <c:pt idx="32551">
                  <c:v>0</c:v>
                </c:pt>
                <c:pt idx="32552">
                  <c:v>0</c:v>
                </c:pt>
                <c:pt idx="32553">
                  <c:v>0</c:v>
                </c:pt>
                <c:pt idx="32554">
                  <c:v>0</c:v>
                </c:pt>
                <c:pt idx="32555">
                  <c:v>0</c:v>
                </c:pt>
                <c:pt idx="32556">
                  <c:v>0</c:v>
                </c:pt>
                <c:pt idx="32557">
                  <c:v>0</c:v>
                </c:pt>
                <c:pt idx="32558">
                  <c:v>0</c:v>
                </c:pt>
                <c:pt idx="32559">
                  <c:v>0</c:v>
                </c:pt>
                <c:pt idx="32560">
                  <c:v>0</c:v>
                </c:pt>
                <c:pt idx="32561">
                  <c:v>0</c:v>
                </c:pt>
                <c:pt idx="32562">
                  <c:v>0</c:v>
                </c:pt>
                <c:pt idx="32563">
                  <c:v>0</c:v>
                </c:pt>
                <c:pt idx="32564">
                  <c:v>0</c:v>
                </c:pt>
                <c:pt idx="32565">
                  <c:v>0</c:v>
                </c:pt>
                <c:pt idx="32566">
                  <c:v>0</c:v>
                </c:pt>
                <c:pt idx="32567">
                  <c:v>0</c:v>
                </c:pt>
                <c:pt idx="32568">
                  <c:v>0</c:v>
                </c:pt>
                <c:pt idx="32569">
                  <c:v>0</c:v>
                </c:pt>
                <c:pt idx="32570">
                  <c:v>0</c:v>
                </c:pt>
                <c:pt idx="32571">
                  <c:v>0</c:v>
                </c:pt>
                <c:pt idx="32572">
                  <c:v>0</c:v>
                </c:pt>
                <c:pt idx="32573">
                  <c:v>0</c:v>
                </c:pt>
                <c:pt idx="32574">
                  <c:v>0</c:v>
                </c:pt>
                <c:pt idx="32575">
                  <c:v>0</c:v>
                </c:pt>
                <c:pt idx="32576">
                  <c:v>0</c:v>
                </c:pt>
                <c:pt idx="32577">
                  <c:v>0</c:v>
                </c:pt>
                <c:pt idx="32578">
                  <c:v>0</c:v>
                </c:pt>
                <c:pt idx="32579">
                  <c:v>0</c:v>
                </c:pt>
                <c:pt idx="32580">
                  <c:v>0</c:v>
                </c:pt>
                <c:pt idx="32581">
                  <c:v>0</c:v>
                </c:pt>
                <c:pt idx="32582">
                  <c:v>0</c:v>
                </c:pt>
                <c:pt idx="32583">
                  <c:v>0</c:v>
                </c:pt>
                <c:pt idx="32584">
                  <c:v>0</c:v>
                </c:pt>
                <c:pt idx="32585">
                  <c:v>0</c:v>
                </c:pt>
                <c:pt idx="32586">
                  <c:v>0</c:v>
                </c:pt>
                <c:pt idx="32587">
                  <c:v>0</c:v>
                </c:pt>
                <c:pt idx="32588">
                  <c:v>0</c:v>
                </c:pt>
                <c:pt idx="32589">
                  <c:v>0</c:v>
                </c:pt>
                <c:pt idx="32590">
                  <c:v>0</c:v>
                </c:pt>
                <c:pt idx="32591">
                  <c:v>0</c:v>
                </c:pt>
                <c:pt idx="32592">
                  <c:v>0</c:v>
                </c:pt>
                <c:pt idx="32593">
                  <c:v>0</c:v>
                </c:pt>
                <c:pt idx="32594">
                  <c:v>0</c:v>
                </c:pt>
                <c:pt idx="32595">
                  <c:v>0</c:v>
                </c:pt>
                <c:pt idx="32596">
                  <c:v>0</c:v>
                </c:pt>
                <c:pt idx="32597">
                  <c:v>0</c:v>
                </c:pt>
                <c:pt idx="32598">
                  <c:v>0</c:v>
                </c:pt>
                <c:pt idx="32599">
                  <c:v>0</c:v>
                </c:pt>
                <c:pt idx="32600">
                  <c:v>0</c:v>
                </c:pt>
                <c:pt idx="32601">
                  <c:v>0</c:v>
                </c:pt>
                <c:pt idx="32602">
                  <c:v>0</c:v>
                </c:pt>
                <c:pt idx="32603">
                  <c:v>0</c:v>
                </c:pt>
                <c:pt idx="32604">
                  <c:v>0</c:v>
                </c:pt>
                <c:pt idx="32605">
                  <c:v>0</c:v>
                </c:pt>
                <c:pt idx="32606">
                  <c:v>0</c:v>
                </c:pt>
                <c:pt idx="32607">
                  <c:v>0</c:v>
                </c:pt>
                <c:pt idx="32608">
                  <c:v>0</c:v>
                </c:pt>
                <c:pt idx="32609">
                  <c:v>0</c:v>
                </c:pt>
                <c:pt idx="32610">
                  <c:v>0</c:v>
                </c:pt>
                <c:pt idx="32611">
                  <c:v>0</c:v>
                </c:pt>
                <c:pt idx="32612">
                  <c:v>0</c:v>
                </c:pt>
                <c:pt idx="32613">
                  <c:v>0</c:v>
                </c:pt>
                <c:pt idx="32614">
                  <c:v>0</c:v>
                </c:pt>
                <c:pt idx="32615">
                  <c:v>0</c:v>
                </c:pt>
                <c:pt idx="32616">
                  <c:v>0</c:v>
                </c:pt>
                <c:pt idx="32617">
                  <c:v>0</c:v>
                </c:pt>
                <c:pt idx="32618">
                  <c:v>0</c:v>
                </c:pt>
                <c:pt idx="32619">
                  <c:v>0</c:v>
                </c:pt>
                <c:pt idx="32620">
                  <c:v>0</c:v>
                </c:pt>
                <c:pt idx="32621">
                  <c:v>0</c:v>
                </c:pt>
                <c:pt idx="32622">
                  <c:v>0</c:v>
                </c:pt>
                <c:pt idx="32623">
                  <c:v>0</c:v>
                </c:pt>
                <c:pt idx="32624">
                  <c:v>0</c:v>
                </c:pt>
                <c:pt idx="32625">
                  <c:v>0</c:v>
                </c:pt>
                <c:pt idx="32626">
                  <c:v>0</c:v>
                </c:pt>
                <c:pt idx="32627">
                  <c:v>0</c:v>
                </c:pt>
                <c:pt idx="32628">
                  <c:v>0</c:v>
                </c:pt>
                <c:pt idx="32629">
                  <c:v>0</c:v>
                </c:pt>
                <c:pt idx="32630">
                  <c:v>0</c:v>
                </c:pt>
                <c:pt idx="32631">
                  <c:v>0</c:v>
                </c:pt>
                <c:pt idx="32632">
                  <c:v>0</c:v>
                </c:pt>
                <c:pt idx="32633">
                  <c:v>0</c:v>
                </c:pt>
                <c:pt idx="32634">
                  <c:v>0</c:v>
                </c:pt>
                <c:pt idx="32635">
                  <c:v>0</c:v>
                </c:pt>
                <c:pt idx="32636">
                  <c:v>0</c:v>
                </c:pt>
                <c:pt idx="32637">
                  <c:v>0</c:v>
                </c:pt>
                <c:pt idx="32638">
                  <c:v>0</c:v>
                </c:pt>
                <c:pt idx="32639">
                  <c:v>0</c:v>
                </c:pt>
                <c:pt idx="32640">
                  <c:v>0</c:v>
                </c:pt>
                <c:pt idx="32641">
                  <c:v>0</c:v>
                </c:pt>
                <c:pt idx="32642">
                  <c:v>0</c:v>
                </c:pt>
                <c:pt idx="32643">
                  <c:v>0</c:v>
                </c:pt>
                <c:pt idx="32644">
                  <c:v>0</c:v>
                </c:pt>
                <c:pt idx="32645">
                  <c:v>0</c:v>
                </c:pt>
                <c:pt idx="32646">
                  <c:v>0</c:v>
                </c:pt>
                <c:pt idx="32647">
                  <c:v>0</c:v>
                </c:pt>
                <c:pt idx="32648">
                  <c:v>0</c:v>
                </c:pt>
                <c:pt idx="32649">
                  <c:v>0</c:v>
                </c:pt>
                <c:pt idx="32650">
                  <c:v>0</c:v>
                </c:pt>
                <c:pt idx="32651">
                  <c:v>0</c:v>
                </c:pt>
                <c:pt idx="32652">
                  <c:v>0</c:v>
                </c:pt>
                <c:pt idx="32653">
                  <c:v>0</c:v>
                </c:pt>
                <c:pt idx="32654">
                  <c:v>0</c:v>
                </c:pt>
                <c:pt idx="32655">
                  <c:v>0</c:v>
                </c:pt>
                <c:pt idx="32656">
                  <c:v>0</c:v>
                </c:pt>
                <c:pt idx="32657">
                  <c:v>0</c:v>
                </c:pt>
                <c:pt idx="32658">
                  <c:v>0</c:v>
                </c:pt>
                <c:pt idx="32659">
                  <c:v>0</c:v>
                </c:pt>
                <c:pt idx="32660">
                  <c:v>0</c:v>
                </c:pt>
                <c:pt idx="32661">
                  <c:v>0</c:v>
                </c:pt>
                <c:pt idx="32662">
                  <c:v>0</c:v>
                </c:pt>
                <c:pt idx="32663">
                  <c:v>0</c:v>
                </c:pt>
                <c:pt idx="32664">
                  <c:v>0</c:v>
                </c:pt>
                <c:pt idx="32665">
                  <c:v>0</c:v>
                </c:pt>
                <c:pt idx="32666">
                  <c:v>0</c:v>
                </c:pt>
                <c:pt idx="32667">
                  <c:v>0</c:v>
                </c:pt>
                <c:pt idx="32668">
                  <c:v>0</c:v>
                </c:pt>
                <c:pt idx="32669">
                  <c:v>0</c:v>
                </c:pt>
                <c:pt idx="32670">
                  <c:v>0</c:v>
                </c:pt>
                <c:pt idx="32671">
                  <c:v>0</c:v>
                </c:pt>
                <c:pt idx="32672">
                  <c:v>0</c:v>
                </c:pt>
                <c:pt idx="32673">
                  <c:v>0</c:v>
                </c:pt>
                <c:pt idx="32674">
                  <c:v>0</c:v>
                </c:pt>
                <c:pt idx="32675">
                  <c:v>0</c:v>
                </c:pt>
                <c:pt idx="32676">
                  <c:v>0</c:v>
                </c:pt>
                <c:pt idx="32677">
                  <c:v>0</c:v>
                </c:pt>
                <c:pt idx="32678">
                  <c:v>0</c:v>
                </c:pt>
                <c:pt idx="32679">
                  <c:v>0</c:v>
                </c:pt>
                <c:pt idx="32680">
                  <c:v>0</c:v>
                </c:pt>
                <c:pt idx="32681">
                  <c:v>0</c:v>
                </c:pt>
                <c:pt idx="32682">
                  <c:v>0</c:v>
                </c:pt>
                <c:pt idx="32683">
                  <c:v>0</c:v>
                </c:pt>
                <c:pt idx="32684">
                  <c:v>0</c:v>
                </c:pt>
                <c:pt idx="32685">
                  <c:v>0</c:v>
                </c:pt>
                <c:pt idx="32686">
                  <c:v>0</c:v>
                </c:pt>
                <c:pt idx="32687">
                  <c:v>0</c:v>
                </c:pt>
                <c:pt idx="32688">
                  <c:v>0</c:v>
                </c:pt>
                <c:pt idx="32689">
                  <c:v>0</c:v>
                </c:pt>
                <c:pt idx="32690">
                  <c:v>0</c:v>
                </c:pt>
                <c:pt idx="32691">
                  <c:v>0</c:v>
                </c:pt>
                <c:pt idx="32692">
                  <c:v>0</c:v>
                </c:pt>
                <c:pt idx="32693">
                  <c:v>0</c:v>
                </c:pt>
                <c:pt idx="32694">
                  <c:v>0</c:v>
                </c:pt>
                <c:pt idx="32695">
                  <c:v>0</c:v>
                </c:pt>
                <c:pt idx="32696">
                  <c:v>0</c:v>
                </c:pt>
                <c:pt idx="32697">
                  <c:v>0</c:v>
                </c:pt>
                <c:pt idx="32698">
                  <c:v>0</c:v>
                </c:pt>
                <c:pt idx="32699">
                  <c:v>0</c:v>
                </c:pt>
                <c:pt idx="32700">
                  <c:v>0</c:v>
                </c:pt>
                <c:pt idx="32701">
                  <c:v>0</c:v>
                </c:pt>
                <c:pt idx="32702">
                  <c:v>0</c:v>
                </c:pt>
                <c:pt idx="32703">
                  <c:v>0</c:v>
                </c:pt>
                <c:pt idx="32704">
                  <c:v>0</c:v>
                </c:pt>
                <c:pt idx="32705">
                  <c:v>0</c:v>
                </c:pt>
                <c:pt idx="32706">
                  <c:v>0</c:v>
                </c:pt>
                <c:pt idx="32707">
                  <c:v>0</c:v>
                </c:pt>
                <c:pt idx="32708">
                  <c:v>0</c:v>
                </c:pt>
                <c:pt idx="32709">
                  <c:v>0</c:v>
                </c:pt>
                <c:pt idx="32710">
                  <c:v>0</c:v>
                </c:pt>
                <c:pt idx="32711">
                  <c:v>0</c:v>
                </c:pt>
                <c:pt idx="32712">
                  <c:v>0</c:v>
                </c:pt>
                <c:pt idx="32713">
                  <c:v>0</c:v>
                </c:pt>
                <c:pt idx="32714">
                  <c:v>0</c:v>
                </c:pt>
                <c:pt idx="32715">
                  <c:v>0</c:v>
                </c:pt>
                <c:pt idx="32716">
                  <c:v>0</c:v>
                </c:pt>
                <c:pt idx="32717">
                  <c:v>0</c:v>
                </c:pt>
                <c:pt idx="32718">
                  <c:v>0</c:v>
                </c:pt>
                <c:pt idx="32719">
                  <c:v>0</c:v>
                </c:pt>
                <c:pt idx="32720">
                  <c:v>0</c:v>
                </c:pt>
                <c:pt idx="32721">
                  <c:v>0</c:v>
                </c:pt>
                <c:pt idx="32722">
                  <c:v>0</c:v>
                </c:pt>
                <c:pt idx="32723">
                  <c:v>0</c:v>
                </c:pt>
                <c:pt idx="32724">
                  <c:v>0</c:v>
                </c:pt>
                <c:pt idx="32725">
                  <c:v>0</c:v>
                </c:pt>
                <c:pt idx="32726">
                  <c:v>0</c:v>
                </c:pt>
                <c:pt idx="32727">
                  <c:v>0</c:v>
                </c:pt>
                <c:pt idx="32728">
                  <c:v>0</c:v>
                </c:pt>
                <c:pt idx="32729">
                  <c:v>0</c:v>
                </c:pt>
                <c:pt idx="32730">
                  <c:v>0</c:v>
                </c:pt>
                <c:pt idx="32731">
                  <c:v>0</c:v>
                </c:pt>
                <c:pt idx="32732">
                  <c:v>0</c:v>
                </c:pt>
                <c:pt idx="32733">
                  <c:v>0</c:v>
                </c:pt>
                <c:pt idx="32734">
                  <c:v>0</c:v>
                </c:pt>
                <c:pt idx="32735">
                  <c:v>0</c:v>
                </c:pt>
                <c:pt idx="32736">
                  <c:v>0</c:v>
                </c:pt>
                <c:pt idx="32737">
                  <c:v>0</c:v>
                </c:pt>
                <c:pt idx="32738">
                  <c:v>0</c:v>
                </c:pt>
                <c:pt idx="32739">
                  <c:v>0</c:v>
                </c:pt>
                <c:pt idx="32740">
                  <c:v>0</c:v>
                </c:pt>
                <c:pt idx="32741">
                  <c:v>0</c:v>
                </c:pt>
                <c:pt idx="32742">
                  <c:v>0</c:v>
                </c:pt>
                <c:pt idx="32743">
                  <c:v>0</c:v>
                </c:pt>
                <c:pt idx="32744">
                  <c:v>0</c:v>
                </c:pt>
                <c:pt idx="32745">
                  <c:v>0</c:v>
                </c:pt>
                <c:pt idx="32746">
                  <c:v>0</c:v>
                </c:pt>
                <c:pt idx="32747">
                  <c:v>0</c:v>
                </c:pt>
                <c:pt idx="32748">
                  <c:v>0</c:v>
                </c:pt>
                <c:pt idx="32749">
                  <c:v>0</c:v>
                </c:pt>
                <c:pt idx="32750">
                  <c:v>0</c:v>
                </c:pt>
                <c:pt idx="32751">
                  <c:v>0</c:v>
                </c:pt>
                <c:pt idx="32752">
                  <c:v>0</c:v>
                </c:pt>
                <c:pt idx="32753">
                  <c:v>0</c:v>
                </c:pt>
                <c:pt idx="32754">
                  <c:v>0</c:v>
                </c:pt>
                <c:pt idx="32755">
                  <c:v>0</c:v>
                </c:pt>
                <c:pt idx="32756">
                  <c:v>0</c:v>
                </c:pt>
                <c:pt idx="32757">
                  <c:v>0</c:v>
                </c:pt>
                <c:pt idx="32758">
                  <c:v>0</c:v>
                </c:pt>
                <c:pt idx="32759">
                  <c:v>0</c:v>
                </c:pt>
                <c:pt idx="32760">
                  <c:v>0</c:v>
                </c:pt>
                <c:pt idx="32761">
                  <c:v>0</c:v>
                </c:pt>
                <c:pt idx="32762">
                  <c:v>0</c:v>
                </c:pt>
                <c:pt idx="32763">
                  <c:v>0</c:v>
                </c:pt>
                <c:pt idx="32764">
                  <c:v>0</c:v>
                </c:pt>
                <c:pt idx="32765">
                  <c:v>0</c:v>
                </c:pt>
                <c:pt idx="32766">
                  <c:v>0</c:v>
                </c:pt>
                <c:pt idx="32767">
                  <c:v>0</c:v>
                </c:pt>
                <c:pt idx="32768">
                  <c:v>0</c:v>
                </c:pt>
                <c:pt idx="32769">
                  <c:v>0</c:v>
                </c:pt>
                <c:pt idx="32770">
                  <c:v>0</c:v>
                </c:pt>
                <c:pt idx="32771">
                  <c:v>0</c:v>
                </c:pt>
                <c:pt idx="32772">
                  <c:v>0</c:v>
                </c:pt>
                <c:pt idx="32773">
                  <c:v>0</c:v>
                </c:pt>
                <c:pt idx="32774">
                  <c:v>0</c:v>
                </c:pt>
                <c:pt idx="32775">
                  <c:v>0</c:v>
                </c:pt>
                <c:pt idx="32776">
                  <c:v>0</c:v>
                </c:pt>
                <c:pt idx="32777">
                  <c:v>0</c:v>
                </c:pt>
                <c:pt idx="32778">
                  <c:v>0</c:v>
                </c:pt>
                <c:pt idx="32779">
                  <c:v>0</c:v>
                </c:pt>
                <c:pt idx="32780">
                  <c:v>0</c:v>
                </c:pt>
                <c:pt idx="32781">
                  <c:v>0</c:v>
                </c:pt>
                <c:pt idx="32782">
                  <c:v>0</c:v>
                </c:pt>
                <c:pt idx="32783">
                  <c:v>0</c:v>
                </c:pt>
                <c:pt idx="32784">
                  <c:v>0</c:v>
                </c:pt>
                <c:pt idx="32785">
                  <c:v>0</c:v>
                </c:pt>
                <c:pt idx="32786">
                  <c:v>0</c:v>
                </c:pt>
                <c:pt idx="32787">
                  <c:v>0</c:v>
                </c:pt>
                <c:pt idx="32788">
                  <c:v>0</c:v>
                </c:pt>
                <c:pt idx="32789">
                  <c:v>0</c:v>
                </c:pt>
                <c:pt idx="32790">
                  <c:v>0</c:v>
                </c:pt>
                <c:pt idx="32791">
                  <c:v>0</c:v>
                </c:pt>
                <c:pt idx="32792">
                  <c:v>0</c:v>
                </c:pt>
                <c:pt idx="32793">
                  <c:v>0</c:v>
                </c:pt>
                <c:pt idx="32794">
                  <c:v>0</c:v>
                </c:pt>
                <c:pt idx="32795">
                  <c:v>0</c:v>
                </c:pt>
                <c:pt idx="32796">
                  <c:v>0</c:v>
                </c:pt>
                <c:pt idx="32797">
                  <c:v>0</c:v>
                </c:pt>
                <c:pt idx="32798">
                  <c:v>0</c:v>
                </c:pt>
                <c:pt idx="32799">
                  <c:v>0</c:v>
                </c:pt>
                <c:pt idx="32800">
                  <c:v>0</c:v>
                </c:pt>
                <c:pt idx="32801">
                  <c:v>0</c:v>
                </c:pt>
                <c:pt idx="32802">
                  <c:v>0</c:v>
                </c:pt>
                <c:pt idx="32803">
                  <c:v>0</c:v>
                </c:pt>
                <c:pt idx="32804">
                  <c:v>0</c:v>
                </c:pt>
                <c:pt idx="32805">
                  <c:v>0</c:v>
                </c:pt>
                <c:pt idx="32806">
                  <c:v>0</c:v>
                </c:pt>
                <c:pt idx="32807">
                  <c:v>0</c:v>
                </c:pt>
                <c:pt idx="32808">
                  <c:v>0</c:v>
                </c:pt>
                <c:pt idx="32809">
                  <c:v>0</c:v>
                </c:pt>
                <c:pt idx="32810">
                  <c:v>0</c:v>
                </c:pt>
                <c:pt idx="32811">
                  <c:v>0</c:v>
                </c:pt>
                <c:pt idx="32812">
                  <c:v>0</c:v>
                </c:pt>
                <c:pt idx="32813">
                  <c:v>0</c:v>
                </c:pt>
                <c:pt idx="32814">
                  <c:v>0</c:v>
                </c:pt>
                <c:pt idx="32815">
                  <c:v>0</c:v>
                </c:pt>
                <c:pt idx="32816">
                  <c:v>0</c:v>
                </c:pt>
                <c:pt idx="32817">
                  <c:v>0</c:v>
                </c:pt>
                <c:pt idx="32818">
                  <c:v>0</c:v>
                </c:pt>
                <c:pt idx="32819">
                  <c:v>0</c:v>
                </c:pt>
                <c:pt idx="32820">
                  <c:v>0</c:v>
                </c:pt>
                <c:pt idx="32821">
                  <c:v>0</c:v>
                </c:pt>
                <c:pt idx="32822">
                  <c:v>0</c:v>
                </c:pt>
                <c:pt idx="32823">
                  <c:v>0</c:v>
                </c:pt>
                <c:pt idx="32824">
                  <c:v>0</c:v>
                </c:pt>
                <c:pt idx="32825">
                  <c:v>0</c:v>
                </c:pt>
                <c:pt idx="32826">
                  <c:v>0</c:v>
                </c:pt>
                <c:pt idx="32827">
                  <c:v>0</c:v>
                </c:pt>
                <c:pt idx="32828">
                  <c:v>0</c:v>
                </c:pt>
                <c:pt idx="32829">
                  <c:v>0</c:v>
                </c:pt>
                <c:pt idx="32830">
                  <c:v>0</c:v>
                </c:pt>
                <c:pt idx="32831">
                  <c:v>0</c:v>
                </c:pt>
                <c:pt idx="32832">
                  <c:v>0</c:v>
                </c:pt>
                <c:pt idx="32833">
                  <c:v>0</c:v>
                </c:pt>
                <c:pt idx="32834">
                  <c:v>0</c:v>
                </c:pt>
                <c:pt idx="32835">
                  <c:v>0</c:v>
                </c:pt>
                <c:pt idx="32836">
                  <c:v>0</c:v>
                </c:pt>
                <c:pt idx="32837">
                  <c:v>0</c:v>
                </c:pt>
                <c:pt idx="32838">
                  <c:v>0</c:v>
                </c:pt>
                <c:pt idx="32839">
                  <c:v>0</c:v>
                </c:pt>
                <c:pt idx="32840">
                  <c:v>0</c:v>
                </c:pt>
                <c:pt idx="32841">
                  <c:v>0</c:v>
                </c:pt>
                <c:pt idx="32842">
                  <c:v>0</c:v>
                </c:pt>
                <c:pt idx="32843">
                  <c:v>0</c:v>
                </c:pt>
                <c:pt idx="32844">
                  <c:v>0</c:v>
                </c:pt>
                <c:pt idx="32845">
                  <c:v>0</c:v>
                </c:pt>
                <c:pt idx="32846">
                  <c:v>0</c:v>
                </c:pt>
                <c:pt idx="32847">
                  <c:v>0</c:v>
                </c:pt>
                <c:pt idx="32848">
                  <c:v>0</c:v>
                </c:pt>
                <c:pt idx="32849">
                  <c:v>0</c:v>
                </c:pt>
                <c:pt idx="32850">
                  <c:v>0</c:v>
                </c:pt>
                <c:pt idx="32851">
                  <c:v>0</c:v>
                </c:pt>
                <c:pt idx="32852">
                  <c:v>0</c:v>
                </c:pt>
                <c:pt idx="32853">
                  <c:v>0</c:v>
                </c:pt>
                <c:pt idx="32854">
                  <c:v>0</c:v>
                </c:pt>
                <c:pt idx="32855">
                  <c:v>0</c:v>
                </c:pt>
                <c:pt idx="32856">
                  <c:v>0</c:v>
                </c:pt>
                <c:pt idx="32857">
                  <c:v>0</c:v>
                </c:pt>
                <c:pt idx="32858">
                  <c:v>0</c:v>
                </c:pt>
                <c:pt idx="32859">
                  <c:v>0</c:v>
                </c:pt>
                <c:pt idx="32860">
                  <c:v>0</c:v>
                </c:pt>
                <c:pt idx="32861">
                  <c:v>0</c:v>
                </c:pt>
                <c:pt idx="32862">
                  <c:v>0</c:v>
                </c:pt>
                <c:pt idx="32863">
                  <c:v>0</c:v>
                </c:pt>
                <c:pt idx="32864">
                  <c:v>0</c:v>
                </c:pt>
                <c:pt idx="32865">
                  <c:v>0</c:v>
                </c:pt>
                <c:pt idx="32866">
                  <c:v>0</c:v>
                </c:pt>
                <c:pt idx="32867">
                  <c:v>0</c:v>
                </c:pt>
                <c:pt idx="32868">
                  <c:v>0</c:v>
                </c:pt>
                <c:pt idx="32869">
                  <c:v>0</c:v>
                </c:pt>
                <c:pt idx="32870">
                  <c:v>0</c:v>
                </c:pt>
                <c:pt idx="32871">
                  <c:v>0</c:v>
                </c:pt>
                <c:pt idx="32872">
                  <c:v>0</c:v>
                </c:pt>
                <c:pt idx="32873">
                  <c:v>0</c:v>
                </c:pt>
                <c:pt idx="32874">
                  <c:v>0</c:v>
                </c:pt>
                <c:pt idx="32875">
                  <c:v>0</c:v>
                </c:pt>
                <c:pt idx="32876">
                  <c:v>0</c:v>
                </c:pt>
                <c:pt idx="32877">
                  <c:v>0</c:v>
                </c:pt>
                <c:pt idx="32878">
                  <c:v>0</c:v>
                </c:pt>
                <c:pt idx="32879">
                  <c:v>0</c:v>
                </c:pt>
                <c:pt idx="32880">
                  <c:v>0</c:v>
                </c:pt>
                <c:pt idx="32881">
                  <c:v>0</c:v>
                </c:pt>
                <c:pt idx="32882">
                  <c:v>0</c:v>
                </c:pt>
                <c:pt idx="32883">
                  <c:v>0</c:v>
                </c:pt>
                <c:pt idx="32884">
                  <c:v>0</c:v>
                </c:pt>
                <c:pt idx="32885">
                  <c:v>0</c:v>
                </c:pt>
                <c:pt idx="32886">
                  <c:v>0</c:v>
                </c:pt>
                <c:pt idx="32887">
                  <c:v>0</c:v>
                </c:pt>
                <c:pt idx="32888">
                  <c:v>0</c:v>
                </c:pt>
                <c:pt idx="32889">
                  <c:v>0</c:v>
                </c:pt>
                <c:pt idx="32890">
                  <c:v>0</c:v>
                </c:pt>
                <c:pt idx="32891">
                  <c:v>0</c:v>
                </c:pt>
                <c:pt idx="32892">
                  <c:v>0</c:v>
                </c:pt>
                <c:pt idx="32893">
                  <c:v>0</c:v>
                </c:pt>
                <c:pt idx="32894">
                  <c:v>0</c:v>
                </c:pt>
                <c:pt idx="32895">
                  <c:v>0</c:v>
                </c:pt>
                <c:pt idx="32896">
                  <c:v>0</c:v>
                </c:pt>
                <c:pt idx="32897">
                  <c:v>0</c:v>
                </c:pt>
                <c:pt idx="32898">
                  <c:v>0</c:v>
                </c:pt>
                <c:pt idx="32899">
                  <c:v>0</c:v>
                </c:pt>
                <c:pt idx="32900">
                  <c:v>0</c:v>
                </c:pt>
                <c:pt idx="32901">
                  <c:v>0</c:v>
                </c:pt>
                <c:pt idx="32902">
                  <c:v>0</c:v>
                </c:pt>
                <c:pt idx="32903">
                  <c:v>0</c:v>
                </c:pt>
                <c:pt idx="32904">
                  <c:v>0</c:v>
                </c:pt>
                <c:pt idx="32905">
                  <c:v>0</c:v>
                </c:pt>
                <c:pt idx="32906">
                  <c:v>0</c:v>
                </c:pt>
                <c:pt idx="32907">
                  <c:v>0</c:v>
                </c:pt>
                <c:pt idx="32908">
                  <c:v>0</c:v>
                </c:pt>
                <c:pt idx="32909">
                  <c:v>0</c:v>
                </c:pt>
                <c:pt idx="32910">
                  <c:v>0</c:v>
                </c:pt>
                <c:pt idx="32911">
                  <c:v>0</c:v>
                </c:pt>
                <c:pt idx="32912">
                  <c:v>0</c:v>
                </c:pt>
                <c:pt idx="32913">
                  <c:v>0</c:v>
                </c:pt>
                <c:pt idx="32914">
                  <c:v>0</c:v>
                </c:pt>
                <c:pt idx="32915">
                  <c:v>0</c:v>
                </c:pt>
                <c:pt idx="32916">
                  <c:v>0</c:v>
                </c:pt>
                <c:pt idx="32917">
                  <c:v>0</c:v>
                </c:pt>
                <c:pt idx="32918">
                  <c:v>0</c:v>
                </c:pt>
                <c:pt idx="32919">
                  <c:v>0</c:v>
                </c:pt>
                <c:pt idx="32920">
                  <c:v>0</c:v>
                </c:pt>
                <c:pt idx="32921">
                  <c:v>0</c:v>
                </c:pt>
                <c:pt idx="32922">
                  <c:v>0</c:v>
                </c:pt>
                <c:pt idx="32923">
                  <c:v>0</c:v>
                </c:pt>
                <c:pt idx="32924">
                  <c:v>0</c:v>
                </c:pt>
                <c:pt idx="32925">
                  <c:v>0</c:v>
                </c:pt>
                <c:pt idx="32926">
                  <c:v>0</c:v>
                </c:pt>
                <c:pt idx="32927">
                  <c:v>0</c:v>
                </c:pt>
                <c:pt idx="32928">
                  <c:v>0</c:v>
                </c:pt>
                <c:pt idx="32929">
                  <c:v>0</c:v>
                </c:pt>
                <c:pt idx="32930">
                  <c:v>0</c:v>
                </c:pt>
                <c:pt idx="32931">
                  <c:v>0</c:v>
                </c:pt>
                <c:pt idx="32932">
                  <c:v>0</c:v>
                </c:pt>
                <c:pt idx="32933">
                  <c:v>0</c:v>
                </c:pt>
                <c:pt idx="32934">
                  <c:v>0</c:v>
                </c:pt>
                <c:pt idx="32935">
                  <c:v>0</c:v>
                </c:pt>
                <c:pt idx="32936">
                  <c:v>0</c:v>
                </c:pt>
                <c:pt idx="32937">
                  <c:v>0</c:v>
                </c:pt>
                <c:pt idx="32938">
                  <c:v>0</c:v>
                </c:pt>
                <c:pt idx="32939">
                  <c:v>0</c:v>
                </c:pt>
                <c:pt idx="32940">
                  <c:v>0</c:v>
                </c:pt>
                <c:pt idx="32941">
                  <c:v>0</c:v>
                </c:pt>
                <c:pt idx="32942">
                  <c:v>0</c:v>
                </c:pt>
                <c:pt idx="32943">
                  <c:v>0</c:v>
                </c:pt>
                <c:pt idx="32944">
                  <c:v>0</c:v>
                </c:pt>
                <c:pt idx="32945">
                  <c:v>0</c:v>
                </c:pt>
                <c:pt idx="32946">
                  <c:v>0</c:v>
                </c:pt>
                <c:pt idx="32947">
                  <c:v>0</c:v>
                </c:pt>
                <c:pt idx="32948">
                  <c:v>0</c:v>
                </c:pt>
                <c:pt idx="32949">
                  <c:v>0</c:v>
                </c:pt>
                <c:pt idx="32950">
                  <c:v>0</c:v>
                </c:pt>
                <c:pt idx="32951">
                  <c:v>0</c:v>
                </c:pt>
                <c:pt idx="32952">
                  <c:v>0</c:v>
                </c:pt>
                <c:pt idx="32953">
                  <c:v>0</c:v>
                </c:pt>
                <c:pt idx="32954">
                  <c:v>0</c:v>
                </c:pt>
                <c:pt idx="32955">
                  <c:v>0</c:v>
                </c:pt>
                <c:pt idx="32956">
                  <c:v>0</c:v>
                </c:pt>
                <c:pt idx="32957">
                  <c:v>0</c:v>
                </c:pt>
                <c:pt idx="32958">
                  <c:v>0</c:v>
                </c:pt>
                <c:pt idx="32959">
                  <c:v>0</c:v>
                </c:pt>
                <c:pt idx="32960">
                  <c:v>0</c:v>
                </c:pt>
                <c:pt idx="32961">
                  <c:v>0</c:v>
                </c:pt>
                <c:pt idx="32962">
                  <c:v>0</c:v>
                </c:pt>
                <c:pt idx="32963">
                  <c:v>0</c:v>
                </c:pt>
                <c:pt idx="32964">
                  <c:v>0</c:v>
                </c:pt>
                <c:pt idx="32965">
                  <c:v>0</c:v>
                </c:pt>
                <c:pt idx="32966">
                  <c:v>0</c:v>
                </c:pt>
                <c:pt idx="32967">
                  <c:v>0</c:v>
                </c:pt>
                <c:pt idx="32968">
                  <c:v>0</c:v>
                </c:pt>
                <c:pt idx="32969">
                  <c:v>0</c:v>
                </c:pt>
                <c:pt idx="32970">
                  <c:v>0</c:v>
                </c:pt>
                <c:pt idx="32971">
                  <c:v>0</c:v>
                </c:pt>
                <c:pt idx="32972">
                  <c:v>0</c:v>
                </c:pt>
                <c:pt idx="32973">
                  <c:v>0</c:v>
                </c:pt>
                <c:pt idx="32974">
                  <c:v>0</c:v>
                </c:pt>
                <c:pt idx="32975">
                  <c:v>0</c:v>
                </c:pt>
                <c:pt idx="32976">
                  <c:v>0</c:v>
                </c:pt>
                <c:pt idx="32977">
                  <c:v>0</c:v>
                </c:pt>
                <c:pt idx="32978">
                  <c:v>0</c:v>
                </c:pt>
                <c:pt idx="32979">
                  <c:v>0</c:v>
                </c:pt>
                <c:pt idx="32980">
                  <c:v>0</c:v>
                </c:pt>
                <c:pt idx="32981">
                  <c:v>0</c:v>
                </c:pt>
                <c:pt idx="32982">
                  <c:v>0</c:v>
                </c:pt>
                <c:pt idx="32983">
                  <c:v>0</c:v>
                </c:pt>
                <c:pt idx="32984">
                  <c:v>0</c:v>
                </c:pt>
                <c:pt idx="32985">
                  <c:v>0</c:v>
                </c:pt>
                <c:pt idx="32986">
                  <c:v>0</c:v>
                </c:pt>
                <c:pt idx="32987">
                  <c:v>0</c:v>
                </c:pt>
                <c:pt idx="32988">
                  <c:v>0</c:v>
                </c:pt>
                <c:pt idx="32989">
                  <c:v>0</c:v>
                </c:pt>
                <c:pt idx="32990">
                  <c:v>0</c:v>
                </c:pt>
                <c:pt idx="32991">
                  <c:v>0</c:v>
                </c:pt>
                <c:pt idx="32992">
                  <c:v>0</c:v>
                </c:pt>
                <c:pt idx="32993">
                  <c:v>0</c:v>
                </c:pt>
                <c:pt idx="32994">
                  <c:v>0</c:v>
                </c:pt>
                <c:pt idx="32995">
                  <c:v>0</c:v>
                </c:pt>
                <c:pt idx="32996">
                  <c:v>0</c:v>
                </c:pt>
                <c:pt idx="32997">
                  <c:v>0</c:v>
                </c:pt>
                <c:pt idx="32998">
                  <c:v>0</c:v>
                </c:pt>
                <c:pt idx="32999">
                  <c:v>0</c:v>
                </c:pt>
                <c:pt idx="33000">
                  <c:v>0</c:v>
                </c:pt>
                <c:pt idx="33001">
                  <c:v>0</c:v>
                </c:pt>
                <c:pt idx="33002">
                  <c:v>0</c:v>
                </c:pt>
                <c:pt idx="33003">
                  <c:v>0</c:v>
                </c:pt>
                <c:pt idx="33004">
                  <c:v>0</c:v>
                </c:pt>
                <c:pt idx="33005">
                  <c:v>0</c:v>
                </c:pt>
                <c:pt idx="33006">
                  <c:v>0</c:v>
                </c:pt>
                <c:pt idx="33007">
                  <c:v>0</c:v>
                </c:pt>
                <c:pt idx="33008">
                  <c:v>0</c:v>
                </c:pt>
                <c:pt idx="33009">
                  <c:v>0</c:v>
                </c:pt>
                <c:pt idx="33010">
                  <c:v>0</c:v>
                </c:pt>
                <c:pt idx="33011">
                  <c:v>0</c:v>
                </c:pt>
                <c:pt idx="33012">
                  <c:v>0</c:v>
                </c:pt>
                <c:pt idx="33013">
                  <c:v>0</c:v>
                </c:pt>
                <c:pt idx="33014">
                  <c:v>0</c:v>
                </c:pt>
                <c:pt idx="33015">
                  <c:v>0</c:v>
                </c:pt>
                <c:pt idx="33016">
                  <c:v>0</c:v>
                </c:pt>
                <c:pt idx="33017">
                  <c:v>0</c:v>
                </c:pt>
                <c:pt idx="33018">
                  <c:v>0</c:v>
                </c:pt>
                <c:pt idx="33019">
                  <c:v>0</c:v>
                </c:pt>
                <c:pt idx="33020">
                  <c:v>0</c:v>
                </c:pt>
                <c:pt idx="33021">
                  <c:v>0</c:v>
                </c:pt>
                <c:pt idx="33022">
                  <c:v>0</c:v>
                </c:pt>
                <c:pt idx="33023">
                  <c:v>0</c:v>
                </c:pt>
                <c:pt idx="33024">
                  <c:v>0</c:v>
                </c:pt>
                <c:pt idx="33025">
                  <c:v>0</c:v>
                </c:pt>
                <c:pt idx="33026">
                  <c:v>0</c:v>
                </c:pt>
                <c:pt idx="33027">
                  <c:v>0</c:v>
                </c:pt>
                <c:pt idx="33028">
                  <c:v>0</c:v>
                </c:pt>
                <c:pt idx="33029">
                  <c:v>0</c:v>
                </c:pt>
                <c:pt idx="33030">
                  <c:v>0</c:v>
                </c:pt>
                <c:pt idx="33031">
                  <c:v>0</c:v>
                </c:pt>
                <c:pt idx="33032">
                  <c:v>0</c:v>
                </c:pt>
                <c:pt idx="33033">
                  <c:v>0</c:v>
                </c:pt>
                <c:pt idx="33034">
                  <c:v>0</c:v>
                </c:pt>
                <c:pt idx="33035">
                  <c:v>0</c:v>
                </c:pt>
                <c:pt idx="33036">
                  <c:v>0</c:v>
                </c:pt>
                <c:pt idx="33037">
                  <c:v>0</c:v>
                </c:pt>
                <c:pt idx="33038">
                  <c:v>0</c:v>
                </c:pt>
                <c:pt idx="33039">
                  <c:v>0</c:v>
                </c:pt>
                <c:pt idx="33040">
                  <c:v>0</c:v>
                </c:pt>
                <c:pt idx="33041">
                  <c:v>0</c:v>
                </c:pt>
                <c:pt idx="33042">
                  <c:v>0</c:v>
                </c:pt>
                <c:pt idx="33043">
                  <c:v>0</c:v>
                </c:pt>
                <c:pt idx="33044">
                  <c:v>0</c:v>
                </c:pt>
                <c:pt idx="33045">
                  <c:v>0</c:v>
                </c:pt>
                <c:pt idx="33046">
                  <c:v>0</c:v>
                </c:pt>
                <c:pt idx="33047">
                  <c:v>0</c:v>
                </c:pt>
                <c:pt idx="33048">
                  <c:v>0</c:v>
                </c:pt>
                <c:pt idx="33049">
                  <c:v>0</c:v>
                </c:pt>
                <c:pt idx="33050">
                  <c:v>0</c:v>
                </c:pt>
                <c:pt idx="33051">
                  <c:v>0</c:v>
                </c:pt>
                <c:pt idx="33052">
                  <c:v>0</c:v>
                </c:pt>
                <c:pt idx="33053">
                  <c:v>0</c:v>
                </c:pt>
                <c:pt idx="33054">
                  <c:v>0</c:v>
                </c:pt>
                <c:pt idx="33055">
                  <c:v>0</c:v>
                </c:pt>
                <c:pt idx="33056">
                  <c:v>0</c:v>
                </c:pt>
                <c:pt idx="33057">
                  <c:v>0</c:v>
                </c:pt>
                <c:pt idx="33058">
                  <c:v>0</c:v>
                </c:pt>
                <c:pt idx="33059">
                  <c:v>0</c:v>
                </c:pt>
                <c:pt idx="33060">
                  <c:v>0</c:v>
                </c:pt>
                <c:pt idx="33061">
                  <c:v>0</c:v>
                </c:pt>
                <c:pt idx="33062">
                  <c:v>0</c:v>
                </c:pt>
                <c:pt idx="33063">
                  <c:v>0</c:v>
                </c:pt>
                <c:pt idx="33064">
                  <c:v>0</c:v>
                </c:pt>
                <c:pt idx="33065">
                  <c:v>0</c:v>
                </c:pt>
                <c:pt idx="33066">
                  <c:v>0</c:v>
                </c:pt>
                <c:pt idx="33067">
                  <c:v>0</c:v>
                </c:pt>
                <c:pt idx="33068">
                  <c:v>0</c:v>
                </c:pt>
                <c:pt idx="33069">
                  <c:v>0</c:v>
                </c:pt>
                <c:pt idx="33070">
                  <c:v>0</c:v>
                </c:pt>
                <c:pt idx="33071">
                  <c:v>0</c:v>
                </c:pt>
                <c:pt idx="33072">
                  <c:v>0</c:v>
                </c:pt>
                <c:pt idx="33073">
                  <c:v>0</c:v>
                </c:pt>
                <c:pt idx="33074">
                  <c:v>0</c:v>
                </c:pt>
                <c:pt idx="33075">
                  <c:v>0</c:v>
                </c:pt>
                <c:pt idx="33076">
                  <c:v>0</c:v>
                </c:pt>
                <c:pt idx="33077">
                  <c:v>0</c:v>
                </c:pt>
                <c:pt idx="33078">
                  <c:v>0</c:v>
                </c:pt>
                <c:pt idx="33079">
                  <c:v>0</c:v>
                </c:pt>
                <c:pt idx="33080">
                  <c:v>0</c:v>
                </c:pt>
                <c:pt idx="33081">
                  <c:v>0</c:v>
                </c:pt>
                <c:pt idx="33082">
                  <c:v>0</c:v>
                </c:pt>
                <c:pt idx="33083">
                  <c:v>0</c:v>
                </c:pt>
                <c:pt idx="33084">
                  <c:v>0</c:v>
                </c:pt>
                <c:pt idx="33085">
                  <c:v>0</c:v>
                </c:pt>
                <c:pt idx="33086">
                  <c:v>0</c:v>
                </c:pt>
                <c:pt idx="33087">
                  <c:v>0</c:v>
                </c:pt>
                <c:pt idx="33088">
                  <c:v>0</c:v>
                </c:pt>
                <c:pt idx="33089">
                  <c:v>0</c:v>
                </c:pt>
                <c:pt idx="33090">
                  <c:v>0</c:v>
                </c:pt>
                <c:pt idx="33091">
                  <c:v>0</c:v>
                </c:pt>
                <c:pt idx="33092">
                  <c:v>0</c:v>
                </c:pt>
                <c:pt idx="33093">
                  <c:v>0</c:v>
                </c:pt>
                <c:pt idx="33094">
                  <c:v>0</c:v>
                </c:pt>
                <c:pt idx="33095">
                  <c:v>0</c:v>
                </c:pt>
                <c:pt idx="33096">
                  <c:v>0</c:v>
                </c:pt>
                <c:pt idx="33097">
                  <c:v>0</c:v>
                </c:pt>
                <c:pt idx="33098">
                  <c:v>0</c:v>
                </c:pt>
                <c:pt idx="33099">
                  <c:v>0</c:v>
                </c:pt>
                <c:pt idx="33100">
                  <c:v>0</c:v>
                </c:pt>
                <c:pt idx="33101">
                  <c:v>0</c:v>
                </c:pt>
                <c:pt idx="33102">
                  <c:v>0</c:v>
                </c:pt>
                <c:pt idx="33103">
                  <c:v>0</c:v>
                </c:pt>
                <c:pt idx="33104">
                  <c:v>0</c:v>
                </c:pt>
                <c:pt idx="33105">
                  <c:v>0</c:v>
                </c:pt>
                <c:pt idx="33106">
                  <c:v>0</c:v>
                </c:pt>
                <c:pt idx="33107">
                  <c:v>0</c:v>
                </c:pt>
                <c:pt idx="33108">
                  <c:v>0</c:v>
                </c:pt>
                <c:pt idx="33109">
                  <c:v>0</c:v>
                </c:pt>
                <c:pt idx="33110">
                  <c:v>0</c:v>
                </c:pt>
                <c:pt idx="33111">
                  <c:v>0</c:v>
                </c:pt>
                <c:pt idx="33112">
                  <c:v>0</c:v>
                </c:pt>
                <c:pt idx="33113">
                  <c:v>0</c:v>
                </c:pt>
                <c:pt idx="33114">
                  <c:v>0</c:v>
                </c:pt>
                <c:pt idx="33115">
                  <c:v>0</c:v>
                </c:pt>
                <c:pt idx="33116">
                  <c:v>0</c:v>
                </c:pt>
                <c:pt idx="33117">
                  <c:v>0</c:v>
                </c:pt>
                <c:pt idx="33118">
                  <c:v>0</c:v>
                </c:pt>
                <c:pt idx="33119">
                  <c:v>0</c:v>
                </c:pt>
                <c:pt idx="33120">
                  <c:v>0</c:v>
                </c:pt>
                <c:pt idx="33121">
                  <c:v>0</c:v>
                </c:pt>
                <c:pt idx="33122">
                  <c:v>0</c:v>
                </c:pt>
                <c:pt idx="33123">
                  <c:v>0</c:v>
                </c:pt>
                <c:pt idx="33124">
                  <c:v>0</c:v>
                </c:pt>
                <c:pt idx="33125">
                  <c:v>0</c:v>
                </c:pt>
                <c:pt idx="33126">
                  <c:v>0</c:v>
                </c:pt>
                <c:pt idx="33127">
                  <c:v>0</c:v>
                </c:pt>
                <c:pt idx="33128">
                  <c:v>0</c:v>
                </c:pt>
                <c:pt idx="33129">
                  <c:v>0</c:v>
                </c:pt>
                <c:pt idx="33130">
                  <c:v>0</c:v>
                </c:pt>
                <c:pt idx="33131">
                  <c:v>0</c:v>
                </c:pt>
                <c:pt idx="33132">
                  <c:v>0</c:v>
                </c:pt>
                <c:pt idx="33133">
                  <c:v>0</c:v>
                </c:pt>
                <c:pt idx="33134">
                  <c:v>0</c:v>
                </c:pt>
                <c:pt idx="33135">
                  <c:v>0</c:v>
                </c:pt>
                <c:pt idx="33136">
                  <c:v>0</c:v>
                </c:pt>
                <c:pt idx="33137">
                  <c:v>0</c:v>
                </c:pt>
                <c:pt idx="33138">
                  <c:v>0</c:v>
                </c:pt>
                <c:pt idx="33139">
                  <c:v>0</c:v>
                </c:pt>
                <c:pt idx="33140">
                  <c:v>0</c:v>
                </c:pt>
                <c:pt idx="33141">
                  <c:v>0</c:v>
                </c:pt>
                <c:pt idx="33142">
                  <c:v>0</c:v>
                </c:pt>
                <c:pt idx="33143">
                  <c:v>0</c:v>
                </c:pt>
                <c:pt idx="33144">
                  <c:v>0</c:v>
                </c:pt>
                <c:pt idx="33145">
                  <c:v>0</c:v>
                </c:pt>
                <c:pt idx="33146">
                  <c:v>0</c:v>
                </c:pt>
                <c:pt idx="33147">
                  <c:v>0</c:v>
                </c:pt>
                <c:pt idx="33148">
                  <c:v>0</c:v>
                </c:pt>
                <c:pt idx="33149">
                  <c:v>0</c:v>
                </c:pt>
                <c:pt idx="33150">
                  <c:v>0</c:v>
                </c:pt>
                <c:pt idx="33151">
                  <c:v>0</c:v>
                </c:pt>
                <c:pt idx="33152">
                  <c:v>0</c:v>
                </c:pt>
                <c:pt idx="33153">
                  <c:v>0</c:v>
                </c:pt>
                <c:pt idx="33154">
                  <c:v>0</c:v>
                </c:pt>
                <c:pt idx="33155">
                  <c:v>0</c:v>
                </c:pt>
                <c:pt idx="33156">
                  <c:v>0</c:v>
                </c:pt>
                <c:pt idx="33157">
                  <c:v>0</c:v>
                </c:pt>
                <c:pt idx="33158">
                  <c:v>0</c:v>
                </c:pt>
                <c:pt idx="33159">
                  <c:v>0</c:v>
                </c:pt>
                <c:pt idx="33160">
                  <c:v>0</c:v>
                </c:pt>
                <c:pt idx="33161">
                  <c:v>0</c:v>
                </c:pt>
                <c:pt idx="33162">
                  <c:v>0</c:v>
                </c:pt>
                <c:pt idx="33163">
                  <c:v>0</c:v>
                </c:pt>
                <c:pt idx="33164">
                  <c:v>0</c:v>
                </c:pt>
                <c:pt idx="33165">
                  <c:v>0</c:v>
                </c:pt>
                <c:pt idx="33166">
                  <c:v>0</c:v>
                </c:pt>
                <c:pt idx="33167">
                  <c:v>0</c:v>
                </c:pt>
                <c:pt idx="33168">
                  <c:v>0</c:v>
                </c:pt>
                <c:pt idx="33169">
                  <c:v>0</c:v>
                </c:pt>
                <c:pt idx="33170">
                  <c:v>0</c:v>
                </c:pt>
                <c:pt idx="33171">
                  <c:v>0</c:v>
                </c:pt>
                <c:pt idx="33172">
                  <c:v>0</c:v>
                </c:pt>
                <c:pt idx="33173">
                  <c:v>0</c:v>
                </c:pt>
                <c:pt idx="33174">
                  <c:v>0</c:v>
                </c:pt>
                <c:pt idx="33175">
                  <c:v>0</c:v>
                </c:pt>
                <c:pt idx="33176">
                  <c:v>0</c:v>
                </c:pt>
                <c:pt idx="33177">
                  <c:v>0</c:v>
                </c:pt>
                <c:pt idx="33178">
                  <c:v>0</c:v>
                </c:pt>
                <c:pt idx="33179">
                  <c:v>0</c:v>
                </c:pt>
                <c:pt idx="33180">
                  <c:v>0</c:v>
                </c:pt>
                <c:pt idx="33181">
                  <c:v>0</c:v>
                </c:pt>
                <c:pt idx="33182">
                  <c:v>0</c:v>
                </c:pt>
                <c:pt idx="33183">
                  <c:v>0</c:v>
                </c:pt>
                <c:pt idx="33184">
                  <c:v>0</c:v>
                </c:pt>
                <c:pt idx="33185">
                  <c:v>0</c:v>
                </c:pt>
                <c:pt idx="33186">
                  <c:v>0</c:v>
                </c:pt>
                <c:pt idx="33187">
                  <c:v>0</c:v>
                </c:pt>
                <c:pt idx="33188">
                  <c:v>0</c:v>
                </c:pt>
                <c:pt idx="33189">
                  <c:v>0</c:v>
                </c:pt>
                <c:pt idx="33190">
                  <c:v>0</c:v>
                </c:pt>
                <c:pt idx="33191">
                  <c:v>0</c:v>
                </c:pt>
                <c:pt idx="33192">
                  <c:v>0</c:v>
                </c:pt>
                <c:pt idx="33193">
                  <c:v>0</c:v>
                </c:pt>
                <c:pt idx="33194">
                  <c:v>0</c:v>
                </c:pt>
                <c:pt idx="33195">
                  <c:v>0</c:v>
                </c:pt>
                <c:pt idx="33196">
                  <c:v>0</c:v>
                </c:pt>
                <c:pt idx="33197">
                  <c:v>0</c:v>
                </c:pt>
                <c:pt idx="33198">
                  <c:v>0</c:v>
                </c:pt>
                <c:pt idx="33199">
                  <c:v>0</c:v>
                </c:pt>
                <c:pt idx="33200">
                  <c:v>0</c:v>
                </c:pt>
                <c:pt idx="33201">
                  <c:v>0</c:v>
                </c:pt>
                <c:pt idx="33202">
                  <c:v>0</c:v>
                </c:pt>
                <c:pt idx="33203">
                  <c:v>0</c:v>
                </c:pt>
                <c:pt idx="33204">
                  <c:v>0</c:v>
                </c:pt>
                <c:pt idx="33205">
                  <c:v>0</c:v>
                </c:pt>
                <c:pt idx="33206">
                  <c:v>0</c:v>
                </c:pt>
                <c:pt idx="33207">
                  <c:v>0</c:v>
                </c:pt>
                <c:pt idx="33208">
                  <c:v>0</c:v>
                </c:pt>
                <c:pt idx="33209">
                  <c:v>0</c:v>
                </c:pt>
                <c:pt idx="33210">
                  <c:v>0</c:v>
                </c:pt>
                <c:pt idx="33211">
                  <c:v>0</c:v>
                </c:pt>
                <c:pt idx="33212">
                  <c:v>0</c:v>
                </c:pt>
                <c:pt idx="33213">
                  <c:v>0</c:v>
                </c:pt>
                <c:pt idx="33214">
                  <c:v>0</c:v>
                </c:pt>
                <c:pt idx="33215">
                  <c:v>0</c:v>
                </c:pt>
                <c:pt idx="33216">
                  <c:v>0</c:v>
                </c:pt>
                <c:pt idx="33217">
                  <c:v>0</c:v>
                </c:pt>
                <c:pt idx="33218">
                  <c:v>0</c:v>
                </c:pt>
                <c:pt idx="33219">
                  <c:v>0</c:v>
                </c:pt>
                <c:pt idx="33220">
                  <c:v>0</c:v>
                </c:pt>
                <c:pt idx="33221">
                  <c:v>0</c:v>
                </c:pt>
                <c:pt idx="33222">
                  <c:v>0</c:v>
                </c:pt>
                <c:pt idx="33223">
                  <c:v>0</c:v>
                </c:pt>
                <c:pt idx="33224">
                  <c:v>0</c:v>
                </c:pt>
                <c:pt idx="33225">
                  <c:v>0</c:v>
                </c:pt>
                <c:pt idx="33226">
                  <c:v>0</c:v>
                </c:pt>
                <c:pt idx="33227">
                  <c:v>0</c:v>
                </c:pt>
                <c:pt idx="33228">
                  <c:v>0</c:v>
                </c:pt>
                <c:pt idx="33229">
                  <c:v>0</c:v>
                </c:pt>
                <c:pt idx="33230">
                  <c:v>0</c:v>
                </c:pt>
                <c:pt idx="33231">
                  <c:v>0</c:v>
                </c:pt>
                <c:pt idx="33232">
                  <c:v>0</c:v>
                </c:pt>
                <c:pt idx="33233">
                  <c:v>0</c:v>
                </c:pt>
                <c:pt idx="33234">
                  <c:v>0</c:v>
                </c:pt>
                <c:pt idx="33235">
                  <c:v>0</c:v>
                </c:pt>
                <c:pt idx="33236">
                  <c:v>0</c:v>
                </c:pt>
                <c:pt idx="33237">
                  <c:v>0</c:v>
                </c:pt>
                <c:pt idx="33238">
                  <c:v>0</c:v>
                </c:pt>
                <c:pt idx="33239">
                  <c:v>0</c:v>
                </c:pt>
                <c:pt idx="33240">
                  <c:v>0</c:v>
                </c:pt>
                <c:pt idx="33241">
                  <c:v>0</c:v>
                </c:pt>
                <c:pt idx="33242">
                  <c:v>0</c:v>
                </c:pt>
                <c:pt idx="33243">
                  <c:v>0</c:v>
                </c:pt>
                <c:pt idx="33244">
                  <c:v>0</c:v>
                </c:pt>
                <c:pt idx="33245">
                  <c:v>0</c:v>
                </c:pt>
                <c:pt idx="33246">
                  <c:v>0</c:v>
                </c:pt>
                <c:pt idx="33247">
                  <c:v>0</c:v>
                </c:pt>
                <c:pt idx="33248">
                  <c:v>0</c:v>
                </c:pt>
                <c:pt idx="33249">
                  <c:v>0</c:v>
                </c:pt>
                <c:pt idx="33250">
                  <c:v>0</c:v>
                </c:pt>
                <c:pt idx="33251">
                  <c:v>0</c:v>
                </c:pt>
                <c:pt idx="33252">
                  <c:v>0</c:v>
                </c:pt>
                <c:pt idx="33253">
                  <c:v>0</c:v>
                </c:pt>
                <c:pt idx="33254">
                  <c:v>0</c:v>
                </c:pt>
                <c:pt idx="33255">
                  <c:v>0</c:v>
                </c:pt>
                <c:pt idx="33256">
                  <c:v>0</c:v>
                </c:pt>
                <c:pt idx="33257">
                  <c:v>0</c:v>
                </c:pt>
                <c:pt idx="33258">
                  <c:v>0</c:v>
                </c:pt>
                <c:pt idx="33259">
                  <c:v>0</c:v>
                </c:pt>
                <c:pt idx="33260">
                  <c:v>0</c:v>
                </c:pt>
                <c:pt idx="33261">
                  <c:v>0</c:v>
                </c:pt>
                <c:pt idx="33262">
                  <c:v>0</c:v>
                </c:pt>
                <c:pt idx="33263">
                  <c:v>0</c:v>
                </c:pt>
                <c:pt idx="33264">
                  <c:v>0</c:v>
                </c:pt>
                <c:pt idx="33265">
                  <c:v>0</c:v>
                </c:pt>
                <c:pt idx="33266">
                  <c:v>0</c:v>
                </c:pt>
                <c:pt idx="33267">
                  <c:v>0</c:v>
                </c:pt>
                <c:pt idx="33268">
                  <c:v>0</c:v>
                </c:pt>
                <c:pt idx="33269">
                  <c:v>0</c:v>
                </c:pt>
                <c:pt idx="33270">
                  <c:v>0</c:v>
                </c:pt>
                <c:pt idx="33271">
                  <c:v>0</c:v>
                </c:pt>
                <c:pt idx="33272">
                  <c:v>0</c:v>
                </c:pt>
                <c:pt idx="33273">
                  <c:v>0</c:v>
                </c:pt>
                <c:pt idx="33274">
                  <c:v>0</c:v>
                </c:pt>
                <c:pt idx="33275">
                  <c:v>0</c:v>
                </c:pt>
                <c:pt idx="33276">
                  <c:v>0</c:v>
                </c:pt>
                <c:pt idx="33277">
                  <c:v>0</c:v>
                </c:pt>
                <c:pt idx="33278">
                  <c:v>0</c:v>
                </c:pt>
                <c:pt idx="33279">
                  <c:v>0</c:v>
                </c:pt>
                <c:pt idx="33280">
                  <c:v>0</c:v>
                </c:pt>
                <c:pt idx="33281">
                  <c:v>0</c:v>
                </c:pt>
                <c:pt idx="33282">
                  <c:v>0</c:v>
                </c:pt>
                <c:pt idx="33283">
                  <c:v>0</c:v>
                </c:pt>
                <c:pt idx="33284">
                  <c:v>0</c:v>
                </c:pt>
                <c:pt idx="33285">
                  <c:v>0</c:v>
                </c:pt>
                <c:pt idx="33286">
                  <c:v>0</c:v>
                </c:pt>
                <c:pt idx="33287">
                  <c:v>0</c:v>
                </c:pt>
                <c:pt idx="33288">
                  <c:v>0</c:v>
                </c:pt>
                <c:pt idx="33289">
                  <c:v>0</c:v>
                </c:pt>
                <c:pt idx="33290">
                  <c:v>0</c:v>
                </c:pt>
                <c:pt idx="33291">
                  <c:v>0</c:v>
                </c:pt>
                <c:pt idx="33292">
                  <c:v>0</c:v>
                </c:pt>
                <c:pt idx="33293">
                  <c:v>0</c:v>
                </c:pt>
                <c:pt idx="33294">
                  <c:v>0</c:v>
                </c:pt>
                <c:pt idx="33295">
                  <c:v>0</c:v>
                </c:pt>
                <c:pt idx="33296">
                  <c:v>0</c:v>
                </c:pt>
                <c:pt idx="33297">
                  <c:v>0</c:v>
                </c:pt>
                <c:pt idx="33298">
                  <c:v>0</c:v>
                </c:pt>
                <c:pt idx="33299">
                  <c:v>0</c:v>
                </c:pt>
                <c:pt idx="33300">
                  <c:v>0</c:v>
                </c:pt>
                <c:pt idx="33301">
                  <c:v>0</c:v>
                </c:pt>
                <c:pt idx="33302">
                  <c:v>0</c:v>
                </c:pt>
                <c:pt idx="33303">
                  <c:v>0</c:v>
                </c:pt>
                <c:pt idx="33304">
                  <c:v>0</c:v>
                </c:pt>
                <c:pt idx="33305">
                  <c:v>0</c:v>
                </c:pt>
                <c:pt idx="33306">
                  <c:v>0</c:v>
                </c:pt>
                <c:pt idx="33307">
                  <c:v>0</c:v>
                </c:pt>
                <c:pt idx="33308">
                  <c:v>0</c:v>
                </c:pt>
                <c:pt idx="33309">
                  <c:v>0</c:v>
                </c:pt>
                <c:pt idx="33310">
                  <c:v>0</c:v>
                </c:pt>
                <c:pt idx="33311">
                  <c:v>0</c:v>
                </c:pt>
                <c:pt idx="33312">
                  <c:v>0</c:v>
                </c:pt>
                <c:pt idx="33313">
                  <c:v>0</c:v>
                </c:pt>
                <c:pt idx="33314">
                  <c:v>0</c:v>
                </c:pt>
                <c:pt idx="33315">
                  <c:v>0</c:v>
                </c:pt>
                <c:pt idx="33316">
                  <c:v>0</c:v>
                </c:pt>
                <c:pt idx="33317">
                  <c:v>0</c:v>
                </c:pt>
                <c:pt idx="33318">
                  <c:v>0</c:v>
                </c:pt>
                <c:pt idx="33319">
                  <c:v>0</c:v>
                </c:pt>
                <c:pt idx="33320">
                  <c:v>0</c:v>
                </c:pt>
                <c:pt idx="33321">
                  <c:v>0</c:v>
                </c:pt>
                <c:pt idx="33322">
                  <c:v>0</c:v>
                </c:pt>
                <c:pt idx="33323">
                  <c:v>0</c:v>
                </c:pt>
                <c:pt idx="33324">
                  <c:v>0</c:v>
                </c:pt>
                <c:pt idx="33325">
                  <c:v>0</c:v>
                </c:pt>
                <c:pt idx="33326">
                  <c:v>0</c:v>
                </c:pt>
                <c:pt idx="33327">
                  <c:v>0</c:v>
                </c:pt>
                <c:pt idx="33328">
                  <c:v>0</c:v>
                </c:pt>
                <c:pt idx="33329">
                  <c:v>0</c:v>
                </c:pt>
                <c:pt idx="33330">
                  <c:v>0</c:v>
                </c:pt>
                <c:pt idx="33331">
                  <c:v>0</c:v>
                </c:pt>
                <c:pt idx="33332">
                  <c:v>0</c:v>
                </c:pt>
                <c:pt idx="33333">
                  <c:v>0</c:v>
                </c:pt>
                <c:pt idx="33334">
                  <c:v>0</c:v>
                </c:pt>
                <c:pt idx="33335">
                  <c:v>0</c:v>
                </c:pt>
                <c:pt idx="33336">
                  <c:v>0</c:v>
                </c:pt>
                <c:pt idx="33337">
                  <c:v>0</c:v>
                </c:pt>
                <c:pt idx="33338">
                  <c:v>0</c:v>
                </c:pt>
                <c:pt idx="33339">
                  <c:v>0</c:v>
                </c:pt>
                <c:pt idx="33340">
                  <c:v>0</c:v>
                </c:pt>
                <c:pt idx="33341">
                  <c:v>0</c:v>
                </c:pt>
                <c:pt idx="33342">
                  <c:v>0</c:v>
                </c:pt>
                <c:pt idx="33343">
                  <c:v>0</c:v>
                </c:pt>
                <c:pt idx="33344">
                  <c:v>0</c:v>
                </c:pt>
                <c:pt idx="33345">
                  <c:v>0</c:v>
                </c:pt>
                <c:pt idx="33346">
                  <c:v>0</c:v>
                </c:pt>
                <c:pt idx="33347">
                  <c:v>0</c:v>
                </c:pt>
                <c:pt idx="33348">
                  <c:v>0</c:v>
                </c:pt>
                <c:pt idx="33349">
                  <c:v>0</c:v>
                </c:pt>
                <c:pt idx="33350">
                  <c:v>0</c:v>
                </c:pt>
                <c:pt idx="33351">
                  <c:v>0</c:v>
                </c:pt>
                <c:pt idx="33352">
                  <c:v>0</c:v>
                </c:pt>
                <c:pt idx="33353">
                  <c:v>0</c:v>
                </c:pt>
                <c:pt idx="33354">
                  <c:v>0</c:v>
                </c:pt>
                <c:pt idx="33355">
                  <c:v>0</c:v>
                </c:pt>
                <c:pt idx="33356">
                  <c:v>0</c:v>
                </c:pt>
                <c:pt idx="33357">
                  <c:v>0</c:v>
                </c:pt>
                <c:pt idx="33358">
                  <c:v>0</c:v>
                </c:pt>
                <c:pt idx="33359">
                  <c:v>0</c:v>
                </c:pt>
                <c:pt idx="33360">
                  <c:v>0</c:v>
                </c:pt>
                <c:pt idx="33361">
                  <c:v>0</c:v>
                </c:pt>
                <c:pt idx="33362">
                  <c:v>0</c:v>
                </c:pt>
                <c:pt idx="33363">
                  <c:v>0</c:v>
                </c:pt>
                <c:pt idx="33364">
                  <c:v>0</c:v>
                </c:pt>
                <c:pt idx="33365">
                  <c:v>0</c:v>
                </c:pt>
                <c:pt idx="33366">
                  <c:v>0</c:v>
                </c:pt>
                <c:pt idx="33367">
                  <c:v>0</c:v>
                </c:pt>
                <c:pt idx="33368">
                  <c:v>0</c:v>
                </c:pt>
                <c:pt idx="33369">
                  <c:v>0</c:v>
                </c:pt>
                <c:pt idx="33370">
                  <c:v>0</c:v>
                </c:pt>
                <c:pt idx="33371">
                  <c:v>0</c:v>
                </c:pt>
                <c:pt idx="33372">
                  <c:v>0</c:v>
                </c:pt>
                <c:pt idx="33373">
                  <c:v>0</c:v>
                </c:pt>
                <c:pt idx="33374">
                  <c:v>0</c:v>
                </c:pt>
                <c:pt idx="33375">
                  <c:v>0</c:v>
                </c:pt>
                <c:pt idx="33376">
                  <c:v>0</c:v>
                </c:pt>
                <c:pt idx="33377">
                  <c:v>0</c:v>
                </c:pt>
                <c:pt idx="33378">
                  <c:v>0</c:v>
                </c:pt>
                <c:pt idx="33379">
                  <c:v>0</c:v>
                </c:pt>
                <c:pt idx="33380">
                  <c:v>0</c:v>
                </c:pt>
                <c:pt idx="33381">
                  <c:v>0</c:v>
                </c:pt>
                <c:pt idx="33382">
                  <c:v>0</c:v>
                </c:pt>
                <c:pt idx="33383">
                  <c:v>0</c:v>
                </c:pt>
                <c:pt idx="33384">
                  <c:v>0</c:v>
                </c:pt>
                <c:pt idx="33385">
                  <c:v>0</c:v>
                </c:pt>
                <c:pt idx="33386">
                  <c:v>0</c:v>
                </c:pt>
                <c:pt idx="33387">
                  <c:v>0</c:v>
                </c:pt>
                <c:pt idx="33388">
                  <c:v>0</c:v>
                </c:pt>
                <c:pt idx="33389">
                  <c:v>0</c:v>
                </c:pt>
                <c:pt idx="33390">
                  <c:v>0</c:v>
                </c:pt>
                <c:pt idx="33391">
                  <c:v>0</c:v>
                </c:pt>
                <c:pt idx="33392">
                  <c:v>0</c:v>
                </c:pt>
                <c:pt idx="33393">
                  <c:v>0</c:v>
                </c:pt>
                <c:pt idx="33394">
                  <c:v>0</c:v>
                </c:pt>
                <c:pt idx="33395">
                  <c:v>0</c:v>
                </c:pt>
                <c:pt idx="33396">
                  <c:v>0</c:v>
                </c:pt>
                <c:pt idx="33397">
                  <c:v>0</c:v>
                </c:pt>
                <c:pt idx="33398">
                  <c:v>0</c:v>
                </c:pt>
                <c:pt idx="33399">
                  <c:v>0</c:v>
                </c:pt>
                <c:pt idx="33400">
                  <c:v>0</c:v>
                </c:pt>
                <c:pt idx="33401">
                  <c:v>0</c:v>
                </c:pt>
                <c:pt idx="33402">
                  <c:v>0</c:v>
                </c:pt>
                <c:pt idx="33403">
                  <c:v>0</c:v>
                </c:pt>
                <c:pt idx="33404">
                  <c:v>0</c:v>
                </c:pt>
                <c:pt idx="33405">
                  <c:v>0</c:v>
                </c:pt>
                <c:pt idx="33406">
                  <c:v>0</c:v>
                </c:pt>
                <c:pt idx="33407">
                  <c:v>0</c:v>
                </c:pt>
                <c:pt idx="33408">
                  <c:v>0</c:v>
                </c:pt>
                <c:pt idx="33409">
                  <c:v>0</c:v>
                </c:pt>
                <c:pt idx="33410">
                  <c:v>0</c:v>
                </c:pt>
                <c:pt idx="33411">
                  <c:v>0</c:v>
                </c:pt>
                <c:pt idx="33412">
                  <c:v>0</c:v>
                </c:pt>
                <c:pt idx="33413">
                  <c:v>0</c:v>
                </c:pt>
                <c:pt idx="33414">
                  <c:v>0</c:v>
                </c:pt>
                <c:pt idx="33415">
                  <c:v>0</c:v>
                </c:pt>
                <c:pt idx="33416">
                  <c:v>0</c:v>
                </c:pt>
                <c:pt idx="33417">
                  <c:v>0</c:v>
                </c:pt>
                <c:pt idx="33418">
                  <c:v>0</c:v>
                </c:pt>
                <c:pt idx="33419">
                  <c:v>0</c:v>
                </c:pt>
                <c:pt idx="33420">
                  <c:v>0</c:v>
                </c:pt>
                <c:pt idx="33421">
                  <c:v>0</c:v>
                </c:pt>
                <c:pt idx="33422">
                  <c:v>0</c:v>
                </c:pt>
                <c:pt idx="33423">
                  <c:v>0</c:v>
                </c:pt>
                <c:pt idx="33424">
                  <c:v>0</c:v>
                </c:pt>
                <c:pt idx="33425">
                  <c:v>0</c:v>
                </c:pt>
                <c:pt idx="33426">
                  <c:v>0</c:v>
                </c:pt>
                <c:pt idx="33427">
                  <c:v>0</c:v>
                </c:pt>
                <c:pt idx="33428">
                  <c:v>0</c:v>
                </c:pt>
                <c:pt idx="33429">
                  <c:v>0</c:v>
                </c:pt>
                <c:pt idx="33430">
                  <c:v>0</c:v>
                </c:pt>
                <c:pt idx="33431">
                  <c:v>0</c:v>
                </c:pt>
                <c:pt idx="33432">
                  <c:v>0</c:v>
                </c:pt>
                <c:pt idx="33433">
                  <c:v>0</c:v>
                </c:pt>
                <c:pt idx="33434">
                  <c:v>0</c:v>
                </c:pt>
                <c:pt idx="33435">
                  <c:v>0</c:v>
                </c:pt>
                <c:pt idx="33436">
                  <c:v>0</c:v>
                </c:pt>
                <c:pt idx="33437">
                  <c:v>0</c:v>
                </c:pt>
                <c:pt idx="33438">
                  <c:v>0</c:v>
                </c:pt>
                <c:pt idx="33439">
                  <c:v>0</c:v>
                </c:pt>
                <c:pt idx="33440">
                  <c:v>0</c:v>
                </c:pt>
                <c:pt idx="33441">
                  <c:v>0</c:v>
                </c:pt>
                <c:pt idx="33442">
                  <c:v>0</c:v>
                </c:pt>
                <c:pt idx="33443">
                  <c:v>0</c:v>
                </c:pt>
                <c:pt idx="33444">
                  <c:v>0</c:v>
                </c:pt>
                <c:pt idx="33445">
                  <c:v>0</c:v>
                </c:pt>
                <c:pt idx="33446">
                  <c:v>0</c:v>
                </c:pt>
                <c:pt idx="33447">
                  <c:v>0</c:v>
                </c:pt>
                <c:pt idx="33448">
                  <c:v>0</c:v>
                </c:pt>
                <c:pt idx="33449">
                  <c:v>0</c:v>
                </c:pt>
                <c:pt idx="33450">
                  <c:v>0</c:v>
                </c:pt>
                <c:pt idx="33451">
                  <c:v>0</c:v>
                </c:pt>
                <c:pt idx="33452">
                  <c:v>0</c:v>
                </c:pt>
                <c:pt idx="33453">
                  <c:v>0</c:v>
                </c:pt>
                <c:pt idx="33454">
                  <c:v>0</c:v>
                </c:pt>
                <c:pt idx="33455">
                  <c:v>0</c:v>
                </c:pt>
                <c:pt idx="33456">
                  <c:v>0</c:v>
                </c:pt>
                <c:pt idx="33457">
                  <c:v>0</c:v>
                </c:pt>
                <c:pt idx="33458">
                  <c:v>0</c:v>
                </c:pt>
                <c:pt idx="33459">
                  <c:v>0</c:v>
                </c:pt>
                <c:pt idx="33460">
                  <c:v>0</c:v>
                </c:pt>
                <c:pt idx="33461">
                  <c:v>0</c:v>
                </c:pt>
                <c:pt idx="33462">
                  <c:v>0</c:v>
                </c:pt>
                <c:pt idx="33463">
                  <c:v>0</c:v>
                </c:pt>
                <c:pt idx="33464">
                  <c:v>0</c:v>
                </c:pt>
                <c:pt idx="33465">
                  <c:v>0</c:v>
                </c:pt>
                <c:pt idx="33466">
                  <c:v>0</c:v>
                </c:pt>
                <c:pt idx="33467">
                  <c:v>0</c:v>
                </c:pt>
                <c:pt idx="33468">
                  <c:v>0</c:v>
                </c:pt>
                <c:pt idx="33469">
                  <c:v>0</c:v>
                </c:pt>
                <c:pt idx="33470">
                  <c:v>0</c:v>
                </c:pt>
                <c:pt idx="33471">
                  <c:v>0</c:v>
                </c:pt>
                <c:pt idx="33472">
                  <c:v>0</c:v>
                </c:pt>
                <c:pt idx="33473">
                  <c:v>0</c:v>
                </c:pt>
                <c:pt idx="33474">
                  <c:v>0</c:v>
                </c:pt>
                <c:pt idx="33475">
                  <c:v>0</c:v>
                </c:pt>
                <c:pt idx="33476">
                  <c:v>0</c:v>
                </c:pt>
                <c:pt idx="33477">
                  <c:v>0</c:v>
                </c:pt>
                <c:pt idx="33478">
                  <c:v>0</c:v>
                </c:pt>
                <c:pt idx="33479">
                  <c:v>0</c:v>
                </c:pt>
                <c:pt idx="33480">
                  <c:v>0</c:v>
                </c:pt>
                <c:pt idx="33481">
                  <c:v>0</c:v>
                </c:pt>
                <c:pt idx="33482">
                  <c:v>0</c:v>
                </c:pt>
                <c:pt idx="33483">
                  <c:v>0</c:v>
                </c:pt>
                <c:pt idx="33484">
                  <c:v>0</c:v>
                </c:pt>
                <c:pt idx="33485">
                  <c:v>0</c:v>
                </c:pt>
                <c:pt idx="33486">
                  <c:v>0</c:v>
                </c:pt>
                <c:pt idx="33487">
                  <c:v>0</c:v>
                </c:pt>
                <c:pt idx="33488">
                  <c:v>0</c:v>
                </c:pt>
                <c:pt idx="33489">
                  <c:v>0</c:v>
                </c:pt>
                <c:pt idx="33490">
                  <c:v>0</c:v>
                </c:pt>
                <c:pt idx="33491">
                  <c:v>0</c:v>
                </c:pt>
                <c:pt idx="33492">
                  <c:v>0</c:v>
                </c:pt>
                <c:pt idx="33493">
                  <c:v>0</c:v>
                </c:pt>
                <c:pt idx="33494">
                  <c:v>0</c:v>
                </c:pt>
                <c:pt idx="33495">
                  <c:v>0</c:v>
                </c:pt>
                <c:pt idx="33496">
                  <c:v>0</c:v>
                </c:pt>
                <c:pt idx="33497">
                  <c:v>0</c:v>
                </c:pt>
                <c:pt idx="33498">
                  <c:v>0</c:v>
                </c:pt>
                <c:pt idx="33499">
                  <c:v>0</c:v>
                </c:pt>
                <c:pt idx="33500">
                  <c:v>0</c:v>
                </c:pt>
                <c:pt idx="33501">
                  <c:v>0</c:v>
                </c:pt>
                <c:pt idx="33502">
                  <c:v>0</c:v>
                </c:pt>
                <c:pt idx="33503">
                  <c:v>0</c:v>
                </c:pt>
                <c:pt idx="33504">
                  <c:v>0</c:v>
                </c:pt>
                <c:pt idx="33505">
                  <c:v>0</c:v>
                </c:pt>
                <c:pt idx="33506">
                  <c:v>0</c:v>
                </c:pt>
                <c:pt idx="33507">
                  <c:v>0</c:v>
                </c:pt>
                <c:pt idx="33508">
                  <c:v>0</c:v>
                </c:pt>
                <c:pt idx="33509">
                  <c:v>0</c:v>
                </c:pt>
                <c:pt idx="33510">
                  <c:v>0</c:v>
                </c:pt>
                <c:pt idx="33511">
                  <c:v>0</c:v>
                </c:pt>
                <c:pt idx="33512">
                  <c:v>0</c:v>
                </c:pt>
                <c:pt idx="33513">
                  <c:v>0</c:v>
                </c:pt>
                <c:pt idx="33514">
                  <c:v>0</c:v>
                </c:pt>
                <c:pt idx="33515">
                  <c:v>0</c:v>
                </c:pt>
                <c:pt idx="33516">
                  <c:v>0</c:v>
                </c:pt>
                <c:pt idx="33517">
                  <c:v>0</c:v>
                </c:pt>
                <c:pt idx="33518">
                  <c:v>0</c:v>
                </c:pt>
                <c:pt idx="33519">
                  <c:v>0</c:v>
                </c:pt>
                <c:pt idx="33520">
                  <c:v>0</c:v>
                </c:pt>
                <c:pt idx="33521">
                  <c:v>0</c:v>
                </c:pt>
                <c:pt idx="33522">
                  <c:v>0</c:v>
                </c:pt>
                <c:pt idx="33523">
                  <c:v>0</c:v>
                </c:pt>
                <c:pt idx="33524">
                  <c:v>0</c:v>
                </c:pt>
                <c:pt idx="33525">
                  <c:v>0</c:v>
                </c:pt>
                <c:pt idx="33526">
                  <c:v>0</c:v>
                </c:pt>
                <c:pt idx="33527">
                  <c:v>0</c:v>
                </c:pt>
                <c:pt idx="33528">
                  <c:v>0</c:v>
                </c:pt>
                <c:pt idx="33529">
                  <c:v>0</c:v>
                </c:pt>
                <c:pt idx="33530">
                  <c:v>0</c:v>
                </c:pt>
                <c:pt idx="33531">
                  <c:v>0</c:v>
                </c:pt>
                <c:pt idx="33532">
                  <c:v>0</c:v>
                </c:pt>
                <c:pt idx="33533">
                  <c:v>0</c:v>
                </c:pt>
                <c:pt idx="33534">
                  <c:v>0</c:v>
                </c:pt>
                <c:pt idx="33535">
                  <c:v>0</c:v>
                </c:pt>
                <c:pt idx="33536">
                  <c:v>0</c:v>
                </c:pt>
                <c:pt idx="33537">
                  <c:v>0</c:v>
                </c:pt>
                <c:pt idx="33538">
                  <c:v>0</c:v>
                </c:pt>
                <c:pt idx="33539">
                  <c:v>0</c:v>
                </c:pt>
                <c:pt idx="33540">
                  <c:v>0</c:v>
                </c:pt>
                <c:pt idx="33541">
                  <c:v>0</c:v>
                </c:pt>
                <c:pt idx="33542">
                  <c:v>0</c:v>
                </c:pt>
                <c:pt idx="33543">
                  <c:v>0</c:v>
                </c:pt>
                <c:pt idx="33544">
                  <c:v>0</c:v>
                </c:pt>
                <c:pt idx="33545">
                  <c:v>0</c:v>
                </c:pt>
                <c:pt idx="33546">
                  <c:v>0</c:v>
                </c:pt>
                <c:pt idx="33547">
                  <c:v>0</c:v>
                </c:pt>
                <c:pt idx="33548">
                  <c:v>0</c:v>
                </c:pt>
                <c:pt idx="33549">
                  <c:v>0</c:v>
                </c:pt>
                <c:pt idx="33550">
                  <c:v>0</c:v>
                </c:pt>
                <c:pt idx="33551">
                  <c:v>0</c:v>
                </c:pt>
                <c:pt idx="33552">
                  <c:v>0</c:v>
                </c:pt>
                <c:pt idx="33553">
                  <c:v>0</c:v>
                </c:pt>
                <c:pt idx="33554">
                  <c:v>0</c:v>
                </c:pt>
                <c:pt idx="33555">
                  <c:v>0</c:v>
                </c:pt>
                <c:pt idx="33556">
                  <c:v>0</c:v>
                </c:pt>
                <c:pt idx="33557">
                  <c:v>0</c:v>
                </c:pt>
                <c:pt idx="33558">
                  <c:v>0</c:v>
                </c:pt>
                <c:pt idx="33559">
                  <c:v>0</c:v>
                </c:pt>
                <c:pt idx="33560">
                  <c:v>0</c:v>
                </c:pt>
                <c:pt idx="33561">
                  <c:v>0</c:v>
                </c:pt>
                <c:pt idx="33562">
                  <c:v>0</c:v>
                </c:pt>
                <c:pt idx="33563">
                  <c:v>0</c:v>
                </c:pt>
                <c:pt idx="33564">
                  <c:v>0</c:v>
                </c:pt>
                <c:pt idx="33565">
                  <c:v>0</c:v>
                </c:pt>
                <c:pt idx="33566">
                  <c:v>0</c:v>
                </c:pt>
                <c:pt idx="33567">
                  <c:v>0</c:v>
                </c:pt>
                <c:pt idx="33568">
                  <c:v>0</c:v>
                </c:pt>
                <c:pt idx="33569">
                  <c:v>0</c:v>
                </c:pt>
                <c:pt idx="33570">
                  <c:v>0</c:v>
                </c:pt>
                <c:pt idx="33571">
                  <c:v>0</c:v>
                </c:pt>
                <c:pt idx="33572">
                  <c:v>0</c:v>
                </c:pt>
                <c:pt idx="33573">
                  <c:v>0</c:v>
                </c:pt>
                <c:pt idx="33574">
                  <c:v>0</c:v>
                </c:pt>
                <c:pt idx="33575">
                  <c:v>0</c:v>
                </c:pt>
                <c:pt idx="33576">
                  <c:v>0</c:v>
                </c:pt>
                <c:pt idx="33577">
                  <c:v>0</c:v>
                </c:pt>
                <c:pt idx="33578">
                  <c:v>0</c:v>
                </c:pt>
                <c:pt idx="33579">
                  <c:v>0</c:v>
                </c:pt>
                <c:pt idx="33580">
                  <c:v>0</c:v>
                </c:pt>
                <c:pt idx="33581">
                  <c:v>0</c:v>
                </c:pt>
                <c:pt idx="33582">
                  <c:v>0</c:v>
                </c:pt>
                <c:pt idx="33583">
                  <c:v>0</c:v>
                </c:pt>
                <c:pt idx="33584">
                  <c:v>0</c:v>
                </c:pt>
                <c:pt idx="33585">
                  <c:v>0</c:v>
                </c:pt>
                <c:pt idx="33586">
                  <c:v>0</c:v>
                </c:pt>
                <c:pt idx="33587">
                  <c:v>0</c:v>
                </c:pt>
                <c:pt idx="33588">
                  <c:v>0</c:v>
                </c:pt>
                <c:pt idx="33589">
                  <c:v>0</c:v>
                </c:pt>
                <c:pt idx="33590">
                  <c:v>0</c:v>
                </c:pt>
                <c:pt idx="33591">
                  <c:v>0</c:v>
                </c:pt>
                <c:pt idx="33592">
                  <c:v>0</c:v>
                </c:pt>
                <c:pt idx="33593">
                  <c:v>0</c:v>
                </c:pt>
                <c:pt idx="33594">
                  <c:v>0</c:v>
                </c:pt>
                <c:pt idx="33595">
                  <c:v>0</c:v>
                </c:pt>
                <c:pt idx="33596">
                  <c:v>0</c:v>
                </c:pt>
                <c:pt idx="33597">
                  <c:v>0</c:v>
                </c:pt>
                <c:pt idx="33598">
                  <c:v>0</c:v>
                </c:pt>
                <c:pt idx="33599">
                  <c:v>0</c:v>
                </c:pt>
                <c:pt idx="33600">
                  <c:v>0</c:v>
                </c:pt>
                <c:pt idx="33601">
                  <c:v>0</c:v>
                </c:pt>
                <c:pt idx="33602">
                  <c:v>0</c:v>
                </c:pt>
                <c:pt idx="33603">
                  <c:v>0</c:v>
                </c:pt>
                <c:pt idx="33604">
                  <c:v>0</c:v>
                </c:pt>
                <c:pt idx="33605">
                  <c:v>0</c:v>
                </c:pt>
                <c:pt idx="33606">
                  <c:v>0</c:v>
                </c:pt>
                <c:pt idx="33607">
                  <c:v>0</c:v>
                </c:pt>
                <c:pt idx="33608">
                  <c:v>0</c:v>
                </c:pt>
                <c:pt idx="33609">
                  <c:v>0</c:v>
                </c:pt>
                <c:pt idx="33610">
                  <c:v>0</c:v>
                </c:pt>
                <c:pt idx="33611">
                  <c:v>0</c:v>
                </c:pt>
                <c:pt idx="33612">
                  <c:v>0</c:v>
                </c:pt>
                <c:pt idx="33613">
                  <c:v>0</c:v>
                </c:pt>
                <c:pt idx="33614">
                  <c:v>0</c:v>
                </c:pt>
                <c:pt idx="33615">
                  <c:v>0</c:v>
                </c:pt>
                <c:pt idx="33616">
                  <c:v>0</c:v>
                </c:pt>
                <c:pt idx="33617">
                  <c:v>0</c:v>
                </c:pt>
                <c:pt idx="33618">
                  <c:v>0</c:v>
                </c:pt>
                <c:pt idx="33619">
                  <c:v>0</c:v>
                </c:pt>
                <c:pt idx="33620">
                  <c:v>0</c:v>
                </c:pt>
                <c:pt idx="33621">
                  <c:v>0</c:v>
                </c:pt>
                <c:pt idx="33622">
                  <c:v>0</c:v>
                </c:pt>
                <c:pt idx="33623">
                  <c:v>0</c:v>
                </c:pt>
                <c:pt idx="33624">
                  <c:v>0</c:v>
                </c:pt>
                <c:pt idx="33625">
                  <c:v>0</c:v>
                </c:pt>
                <c:pt idx="33626">
                  <c:v>0</c:v>
                </c:pt>
                <c:pt idx="33627">
                  <c:v>0</c:v>
                </c:pt>
                <c:pt idx="33628">
                  <c:v>0</c:v>
                </c:pt>
                <c:pt idx="33629">
                  <c:v>0</c:v>
                </c:pt>
                <c:pt idx="33630">
                  <c:v>0</c:v>
                </c:pt>
                <c:pt idx="33631">
                  <c:v>0</c:v>
                </c:pt>
                <c:pt idx="33632">
                  <c:v>0</c:v>
                </c:pt>
                <c:pt idx="33633">
                  <c:v>0</c:v>
                </c:pt>
                <c:pt idx="33634">
                  <c:v>0</c:v>
                </c:pt>
                <c:pt idx="33635">
                  <c:v>0</c:v>
                </c:pt>
                <c:pt idx="33636">
                  <c:v>0</c:v>
                </c:pt>
                <c:pt idx="33637">
                  <c:v>0</c:v>
                </c:pt>
                <c:pt idx="33638">
                  <c:v>0</c:v>
                </c:pt>
                <c:pt idx="33639">
                  <c:v>0</c:v>
                </c:pt>
                <c:pt idx="33640">
                  <c:v>0</c:v>
                </c:pt>
                <c:pt idx="33641">
                  <c:v>0</c:v>
                </c:pt>
                <c:pt idx="33642">
                  <c:v>0</c:v>
                </c:pt>
                <c:pt idx="33643">
                  <c:v>0</c:v>
                </c:pt>
                <c:pt idx="33644">
                  <c:v>0</c:v>
                </c:pt>
                <c:pt idx="33645">
                  <c:v>0</c:v>
                </c:pt>
                <c:pt idx="33646">
                  <c:v>0</c:v>
                </c:pt>
                <c:pt idx="33647">
                  <c:v>0</c:v>
                </c:pt>
                <c:pt idx="33648">
                  <c:v>0</c:v>
                </c:pt>
                <c:pt idx="33649">
                  <c:v>0</c:v>
                </c:pt>
                <c:pt idx="33650">
                  <c:v>0</c:v>
                </c:pt>
                <c:pt idx="33651">
                  <c:v>0</c:v>
                </c:pt>
                <c:pt idx="33652">
                  <c:v>0</c:v>
                </c:pt>
                <c:pt idx="33653">
                  <c:v>0</c:v>
                </c:pt>
                <c:pt idx="33654">
                  <c:v>0</c:v>
                </c:pt>
                <c:pt idx="33655">
                  <c:v>0</c:v>
                </c:pt>
                <c:pt idx="33656">
                  <c:v>0</c:v>
                </c:pt>
                <c:pt idx="33657">
                  <c:v>0</c:v>
                </c:pt>
                <c:pt idx="33658">
                  <c:v>0</c:v>
                </c:pt>
                <c:pt idx="33659">
                  <c:v>0</c:v>
                </c:pt>
                <c:pt idx="33660">
                  <c:v>0</c:v>
                </c:pt>
                <c:pt idx="33661">
                  <c:v>0</c:v>
                </c:pt>
                <c:pt idx="33662">
                  <c:v>0</c:v>
                </c:pt>
                <c:pt idx="33663">
                  <c:v>0</c:v>
                </c:pt>
                <c:pt idx="33664">
                  <c:v>0</c:v>
                </c:pt>
                <c:pt idx="33665">
                  <c:v>0</c:v>
                </c:pt>
                <c:pt idx="33666">
                  <c:v>0</c:v>
                </c:pt>
                <c:pt idx="33667">
                  <c:v>0</c:v>
                </c:pt>
                <c:pt idx="33668">
                  <c:v>0</c:v>
                </c:pt>
                <c:pt idx="33669">
                  <c:v>0</c:v>
                </c:pt>
                <c:pt idx="33670">
                  <c:v>0</c:v>
                </c:pt>
                <c:pt idx="33671">
                  <c:v>0</c:v>
                </c:pt>
                <c:pt idx="33672">
                  <c:v>0</c:v>
                </c:pt>
                <c:pt idx="33673">
                  <c:v>0</c:v>
                </c:pt>
                <c:pt idx="33674">
                  <c:v>0</c:v>
                </c:pt>
                <c:pt idx="33675">
                  <c:v>0</c:v>
                </c:pt>
                <c:pt idx="33676">
                  <c:v>0</c:v>
                </c:pt>
                <c:pt idx="33677">
                  <c:v>0</c:v>
                </c:pt>
                <c:pt idx="33678">
                  <c:v>0</c:v>
                </c:pt>
                <c:pt idx="33679">
                  <c:v>0</c:v>
                </c:pt>
                <c:pt idx="33680">
                  <c:v>0</c:v>
                </c:pt>
                <c:pt idx="33681">
                  <c:v>0</c:v>
                </c:pt>
                <c:pt idx="33682">
                  <c:v>0</c:v>
                </c:pt>
                <c:pt idx="33683">
                  <c:v>0</c:v>
                </c:pt>
                <c:pt idx="33684">
                  <c:v>0</c:v>
                </c:pt>
                <c:pt idx="33685">
                  <c:v>0</c:v>
                </c:pt>
                <c:pt idx="33686">
                  <c:v>0</c:v>
                </c:pt>
                <c:pt idx="33687">
                  <c:v>0</c:v>
                </c:pt>
                <c:pt idx="33688">
                  <c:v>0</c:v>
                </c:pt>
                <c:pt idx="33689">
                  <c:v>0</c:v>
                </c:pt>
                <c:pt idx="33690">
                  <c:v>0</c:v>
                </c:pt>
                <c:pt idx="33691">
                  <c:v>0</c:v>
                </c:pt>
                <c:pt idx="33692">
                  <c:v>0</c:v>
                </c:pt>
                <c:pt idx="33693">
                  <c:v>0</c:v>
                </c:pt>
                <c:pt idx="33694">
                  <c:v>0</c:v>
                </c:pt>
                <c:pt idx="33695">
                  <c:v>0</c:v>
                </c:pt>
                <c:pt idx="33696">
                  <c:v>0</c:v>
                </c:pt>
                <c:pt idx="33697">
                  <c:v>0</c:v>
                </c:pt>
                <c:pt idx="33698">
                  <c:v>0</c:v>
                </c:pt>
                <c:pt idx="33699">
                  <c:v>0</c:v>
                </c:pt>
                <c:pt idx="33700">
                  <c:v>0</c:v>
                </c:pt>
                <c:pt idx="33701">
                  <c:v>0</c:v>
                </c:pt>
                <c:pt idx="33702">
                  <c:v>0</c:v>
                </c:pt>
                <c:pt idx="33703">
                  <c:v>0</c:v>
                </c:pt>
                <c:pt idx="33704">
                  <c:v>0</c:v>
                </c:pt>
                <c:pt idx="33705">
                  <c:v>0</c:v>
                </c:pt>
                <c:pt idx="33706">
                  <c:v>0</c:v>
                </c:pt>
                <c:pt idx="33707">
                  <c:v>0</c:v>
                </c:pt>
                <c:pt idx="33708">
                  <c:v>0</c:v>
                </c:pt>
                <c:pt idx="33709">
                  <c:v>0</c:v>
                </c:pt>
                <c:pt idx="33710">
                  <c:v>0</c:v>
                </c:pt>
                <c:pt idx="33711">
                  <c:v>0</c:v>
                </c:pt>
                <c:pt idx="33712">
                  <c:v>0</c:v>
                </c:pt>
                <c:pt idx="33713">
                  <c:v>0</c:v>
                </c:pt>
                <c:pt idx="33714">
                  <c:v>0</c:v>
                </c:pt>
                <c:pt idx="33715">
                  <c:v>0</c:v>
                </c:pt>
                <c:pt idx="33716">
                  <c:v>0</c:v>
                </c:pt>
                <c:pt idx="33717">
                  <c:v>0</c:v>
                </c:pt>
                <c:pt idx="33718">
                  <c:v>0</c:v>
                </c:pt>
                <c:pt idx="33719">
                  <c:v>0</c:v>
                </c:pt>
                <c:pt idx="33720">
                  <c:v>0</c:v>
                </c:pt>
                <c:pt idx="33721">
                  <c:v>0</c:v>
                </c:pt>
                <c:pt idx="33722">
                  <c:v>0</c:v>
                </c:pt>
                <c:pt idx="33723">
                  <c:v>0</c:v>
                </c:pt>
                <c:pt idx="33724">
                  <c:v>0</c:v>
                </c:pt>
                <c:pt idx="33725">
                  <c:v>0</c:v>
                </c:pt>
                <c:pt idx="33726">
                  <c:v>0</c:v>
                </c:pt>
                <c:pt idx="33727">
                  <c:v>0</c:v>
                </c:pt>
                <c:pt idx="33728">
                  <c:v>0</c:v>
                </c:pt>
                <c:pt idx="33729">
                  <c:v>0</c:v>
                </c:pt>
                <c:pt idx="33730">
                  <c:v>0</c:v>
                </c:pt>
                <c:pt idx="33731">
                  <c:v>0</c:v>
                </c:pt>
                <c:pt idx="33732">
                  <c:v>0</c:v>
                </c:pt>
                <c:pt idx="33733">
                  <c:v>0</c:v>
                </c:pt>
                <c:pt idx="33734">
                  <c:v>0</c:v>
                </c:pt>
                <c:pt idx="33735">
                  <c:v>0</c:v>
                </c:pt>
                <c:pt idx="33736">
                  <c:v>0</c:v>
                </c:pt>
                <c:pt idx="33737">
                  <c:v>0</c:v>
                </c:pt>
                <c:pt idx="33738">
                  <c:v>0</c:v>
                </c:pt>
                <c:pt idx="33739">
                  <c:v>0</c:v>
                </c:pt>
                <c:pt idx="33740">
                  <c:v>0</c:v>
                </c:pt>
                <c:pt idx="33741">
                  <c:v>0</c:v>
                </c:pt>
                <c:pt idx="33742">
                  <c:v>0</c:v>
                </c:pt>
                <c:pt idx="33743">
                  <c:v>0</c:v>
                </c:pt>
                <c:pt idx="33744">
                  <c:v>0</c:v>
                </c:pt>
                <c:pt idx="33745">
                  <c:v>0</c:v>
                </c:pt>
                <c:pt idx="33746">
                  <c:v>0</c:v>
                </c:pt>
                <c:pt idx="33747">
                  <c:v>0</c:v>
                </c:pt>
                <c:pt idx="33748">
                  <c:v>0</c:v>
                </c:pt>
                <c:pt idx="33749">
                  <c:v>0</c:v>
                </c:pt>
                <c:pt idx="33750">
                  <c:v>0</c:v>
                </c:pt>
                <c:pt idx="33751">
                  <c:v>0</c:v>
                </c:pt>
                <c:pt idx="33752">
                  <c:v>0</c:v>
                </c:pt>
                <c:pt idx="33753">
                  <c:v>0</c:v>
                </c:pt>
                <c:pt idx="33754">
                  <c:v>0</c:v>
                </c:pt>
                <c:pt idx="33755">
                  <c:v>0</c:v>
                </c:pt>
                <c:pt idx="33756">
                  <c:v>0</c:v>
                </c:pt>
                <c:pt idx="33757">
                  <c:v>0</c:v>
                </c:pt>
                <c:pt idx="33758">
                  <c:v>0</c:v>
                </c:pt>
                <c:pt idx="33759">
                  <c:v>0</c:v>
                </c:pt>
                <c:pt idx="33760">
                  <c:v>0</c:v>
                </c:pt>
                <c:pt idx="33761">
                  <c:v>0</c:v>
                </c:pt>
                <c:pt idx="33762">
                  <c:v>0</c:v>
                </c:pt>
                <c:pt idx="33763">
                  <c:v>0</c:v>
                </c:pt>
                <c:pt idx="33764">
                  <c:v>0</c:v>
                </c:pt>
                <c:pt idx="33765">
                  <c:v>0</c:v>
                </c:pt>
                <c:pt idx="33766">
                  <c:v>0</c:v>
                </c:pt>
                <c:pt idx="33767">
                  <c:v>0</c:v>
                </c:pt>
                <c:pt idx="33768">
                  <c:v>0</c:v>
                </c:pt>
                <c:pt idx="33769">
                  <c:v>0</c:v>
                </c:pt>
                <c:pt idx="33770">
                  <c:v>0</c:v>
                </c:pt>
                <c:pt idx="33771">
                  <c:v>0</c:v>
                </c:pt>
                <c:pt idx="33772">
                  <c:v>0</c:v>
                </c:pt>
                <c:pt idx="33773">
                  <c:v>0</c:v>
                </c:pt>
                <c:pt idx="33774">
                  <c:v>0</c:v>
                </c:pt>
                <c:pt idx="33775">
                  <c:v>0</c:v>
                </c:pt>
                <c:pt idx="33776">
                  <c:v>0</c:v>
                </c:pt>
                <c:pt idx="33777">
                  <c:v>0</c:v>
                </c:pt>
                <c:pt idx="33778">
                  <c:v>0</c:v>
                </c:pt>
                <c:pt idx="33779">
                  <c:v>0</c:v>
                </c:pt>
                <c:pt idx="33780">
                  <c:v>0</c:v>
                </c:pt>
                <c:pt idx="33781">
                  <c:v>0</c:v>
                </c:pt>
                <c:pt idx="33782">
                  <c:v>0</c:v>
                </c:pt>
                <c:pt idx="33783">
                  <c:v>0</c:v>
                </c:pt>
                <c:pt idx="33784">
                  <c:v>0</c:v>
                </c:pt>
                <c:pt idx="33785">
                  <c:v>0</c:v>
                </c:pt>
                <c:pt idx="33786">
                  <c:v>0</c:v>
                </c:pt>
                <c:pt idx="33787">
                  <c:v>0</c:v>
                </c:pt>
                <c:pt idx="33788">
                  <c:v>0</c:v>
                </c:pt>
                <c:pt idx="33789">
                  <c:v>0</c:v>
                </c:pt>
                <c:pt idx="33790">
                  <c:v>0</c:v>
                </c:pt>
                <c:pt idx="33791">
                  <c:v>0</c:v>
                </c:pt>
                <c:pt idx="33792">
                  <c:v>0</c:v>
                </c:pt>
                <c:pt idx="33793">
                  <c:v>0</c:v>
                </c:pt>
                <c:pt idx="33794">
                  <c:v>0</c:v>
                </c:pt>
                <c:pt idx="33795">
                  <c:v>0</c:v>
                </c:pt>
                <c:pt idx="33796">
                  <c:v>0</c:v>
                </c:pt>
                <c:pt idx="33797">
                  <c:v>0</c:v>
                </c:pt>
                <c:pt idx="33798">
                  <c:v>0</c:v>
                </c:pt>
                <c:pt idx="33799">
                  <c:v>0</c:v>
                </c:pt>
                <c:pt idx="33800">
                  <c:v>0</c:v>
                </c:pt>
                <c:pt idx="33801">
                  <c:v>0</c:v>
                </c:pt>
                <c:pt idx="33802">
                  <c:v>0</c:v>
                </c:pt>
                <c:pt idx="33803">
                  <c:v>0</c:v>
                </c:pt>
                <c:pt idx="33804">
                  <c:v>0</c:v>
                </c:pt>
                <c:pt idx="33805">
                  <c:v>0</c:v>
                </c:pt>
                <c:pt idx="33806">
                  <c:v>0</c:v>
                </c:pt>
                <c:pt idx="33807">
                  <c:v>0</c:v>
                </c:pt>
                <c:pt idx="33808">
                  <c:v>0</c:v>
                </c:pt>
                <c:pt idx="33809">
                  <c:v>0</c:v>
                </c:pt>
                <c:pt idx="33810">
                  <c:v>0</c:v>
                </c:pt>
                <c:pt idx="33811">
                  <c:v>0</c:v>
                </c:pt>
                <c:pt idx="33812">
                  <c:v>0</c:v>
                </c:pt>
                <c:pt idx="33813">
                  <c:v>0</c:v>
                </c:pt>
                <c:pt idx="33814">
                  <c:v>0</c:v>
                </c:pt>
                <c:pt idx="33815">
                  <c:v>0</c:v>
                </c:pt>
                <c:pt idx="33816">
                  <c:v>0</c:v>
                </c:pt>
                <c:pt idx="33817">
                  <c:v>0</c:v>
                </c:pt>
                <c:pt idx="33818">
                  <c:v>0</c:v>
                </c:pt>
                <c:pt idx="33819">
                  <c:v>0</c:v>
                </c:pt>
                <c:pt idx="33820">
                  <c:v>0</c:v>
                </c:pt>
                <c:pt idx="33821">
                  <c:v>0</c:v>
                </c:pt>
                <c:pt idx="33822">
                  <c:v>0</c:v>
                </c:pt>
                <c:pt idx="33823">
                  <c:v>0</c:v>
                </c:pt>
                <c:pt idx="33824">
                  <c:v>0</c:v>
                </c:pt>
                <c:pt idx="33825">
                  <c:v>0</c:v>
                </c:pt>
                <c:pt idx="33826">
                  <c:v>0</c:v>
                </c:pt>
                <c:pt idx="33827">
                  <c:v>0</c:v>
                </c:pt>
                <c:pt idx="33828">
                  <c:v>0</c:v>
                </c:pt>
                <c:pt idx="33829">
                  <c:v>0</c:v>
                </c:pt>
                <c:pt idx="33830">
                  <c:v>0</c:v>
                </c:pt>
                <c:pt idx="33831">
                  <c:v>0</c:v>
                </c:pt>
                <c:pt idx="33832">
                  <c:v>0</c:v>
                </c:pt>
                <c:pt idx="33833">
                  <c:v>0</c:v>
                </c:pt>
                <c:pt idx="33834">
                  <c:v>0</c:v>
                </c:pt>
                <c:pt idx="33835">
                  <c:v>0</c:v>
                </c:pt>
                <c:pt idx="33836">
                  <c:v>0</c:v>
                </c:pt>
                <c:pt idx="33837">
                  <c:v>0</c:v>
                </c:pt>
                <c:pt idx="33838">
                  <c:v>0</c:v>
                </c:pt>
                <c:pt idx="33839">
                  <c:v>0</c:v>
                </c:pt>
                <c:pt idx="33840">
                  <c:v>0</c:v>
                </c:pt>
                <c:pt idx="33841">
                  <c:v>0</c:v>
                </c:pt>
                <c:pt idx="33842">
                  <c:v>0</c:v>
                </c:pt>
                <c:pt idx="33843">
                  <c:v>0</c:v>
                </c:pt>
                <c:pt idx="33844">
                  <c:v>0</c:v>
                </c:pt>
                <c:pt idx="33845">
                  <c:v>0</c:v>
                </c:pt>
                <c:pt idx="33846">
                  <c:v>0</c:v>
                </c:pt>
                <c:pt idx="33847">
                  <c:v>0</c:v>
                </c:pt>
                <c:pt idx="33848">
                  <c:v>0</c:v>
                </c:pt>
                <c:pt idx="33849">
                  <c:v>0</c:v>
                </c:pt>
                <c:pt idx="33850">
                  <c:v>0</c:v>
                </c:pt>
                <c:pt idx="33851">
                  <c:v>0</c:v>
                </c:pt>
                <c:pt idx="33852">
                  <c:v>0</c:v>
                </c:pt>
                <c:pt idx="33853">
                  <c:v>0</c:v>
                </c:pt>
                <c:pt idx="33854">
                  <c:v>0</c:v>
                </c:pt>
                <c:pt idx="33855">
                  <c:v>0</c:v>
                </c:pt>
                <c:pt idx="33856">
                  <c:v>0</c:v>
                </c:pt>
                <c:pt idx="33857">
                  <c:v>0</c:v>
                </c:pt>
                <c:pt idx="33858">
                  <c:v>0</c:v>
                </c:pt>
                <c:pt idx="33859">
                  <c:v>0</c:v>
                </c:pt>
                <c:pt idx="33860">
                  <c:v>0</c:v>
                </c:pt>
                <c:pt idx="33861">
                  <c:v>0</c:v>
                </c:pt>
                <c:pt idx="33862">
                  <c:v>0</c:v>
                </c:pt>
                <c:pt idx="33863">
                  <c:v>0</c:v>
                </c:pt>
                <c:pt idx="33864">
                  <c:v>0</c:v>
                </c:pt>
                <c:pt idx="33865">
                  <c:v>0</c:v>
                </c:pt>
                <c:pt idx="33866">
                  <c:v>0</c:v>
                </c:pt>
                <c:pt idx="33867">
                  <c:v>0</c:v>
                </c:pt>
                <c:pt idx="33868">
                  <c:v>0</c:v>
                </c:pt>
                <c:pt idx="33869">
                  <c:v>0</c:v>
                </c:pt>
                <c:pt idx="33870">
                  <c:v>0</c:v>
                </c:pt>
                <c:pt idx="33871">
                  <c:v>0</c:v>
                </c:pt>
                <c:pt idx="33872">
                  <c:v>0</c:v>
                </c:pt>
                <c:pt idx="33873">
                  <c:v>0</c:v>
                </c:pt>
                <c:pt idx="33874">
                  <c:v>0</c:v>
                </c:pt>
                <c:pt idx="33875">
                  <c:v>0</c:v>
                </c:pt>
                <c:pt idx="33876">
                  <c:v>0</c:v>
                </c:pt>
                <c:pt idx="33877">
                  <c:v>0</c:v>
                </c:pt>
                <c:pt idx="33878">
                  <c:v>0</c:v>
                </c:pt>
                <c:pt idx="33879">
                  <c:v>0</c:v>
                </c:pt>
                <c:pt idx="33880">
                  <c:v>0</c:v>
                </c:pt>
                <c:pt idx="33881">
                  <c:v>0</c:v>
                </c:pt>
                <c:pt idx="33882">
                  <c:v>0</c:v>
                </c:pt>
                <c:pt idx="33883">
                  <c:v>0</c:v>
                </c:pt>
                <c:pt idx="33884">
                  <c:v>0</c:v>
                </c:pt>
                <c:pt idx="33885">
                  <c:v>0</c:v>
                </c:pt>
                <c:pt idx="33886">
                  <c:v>0</c:v>
                </c:pt>
                <c:pt idx="33887">
                  <c:v>0</c:v>
                </c:pt>
                <c:pt idx="33888">
                  <c:v>0</c:v>
                </c:pt>
                <c:pt idx="33889">
                  <c:v>0</c:v>
                </c:pt>
                <c:pt idx="33890">
                  <c:v>0</c:v>
                </c:pt>
                <c:pt idx="33891">
                  <c:v>0</c:v>
                </c:pt>
                <c:pt idx="33892">
                  <c:v>0</c:v>
                </c:pt>
                <c:pt idx="33893">
                  <c:v>0</c:v>
                </c:pt>
                <c:pt idx="33894">
                  <c:v>0</c:v>
                </c:pt>
                <c:pt idx="33895">
                  <c:v>0</c:v>
                </c:pt>
                <c:pt idx="33896">
                  <c:v>0</c:v>
                </c:pt>
                <c:pt idx="33897">
                  <c:v>0</c:v>
                </c:pt>
                <c:pt idx="33898">
                  <c:v>0</c:v>
                </c:pt>
                <c:pt idx="33899">
                  <c:v>0</c:v>
                </c:pt>
                <c:pt idx="33900">
                  <c:v>0</c:v>
                </c:pt>
                <c:pt idx="33901">
                  <c:v>0</c:v>
                </c:pt>
                <c:pt idx="33902">
                  <c:v>0</c:v>
                </c:pt>
                <c:pt idx="33903">
                  <c:v>0</c:v>
                </c:pt>
                <c:pt idx="33904">
                  <c:v>0</c:v>
                </c:pt>
                <c:pt idx="33905">
                  <c:v>0</c:v>
                </c:pt>
                <c:pt idx="33906">
                  <c:v>0</c:v>
                </c:pt>
                <c:pt idx="33907">
                  <c:v>0</c:v>
                </c:pt>
                <c:pt idx="33908">
                  <c:v>0</c:v>
                </c:pt>
                <c:pt idx="33909">
                  <c:v>0</c:v>
                </c:pt>
                <c:pt idx="33910">
                  <c:v>0</c:v>
                </c:pt>
                <c:pt idx="33911">
                  <c:v>0</c:v>
                </c:pt>
                <c:pt idx="33912">
                  <c:v>0</c:v>
                </c:pt>
                <c:pt idx="33913">
                  <c:v>0</c:v>
                </c:pt>
                <c:pt idx="33914">
                  <c:v>0</c:v>
                </c:pt>
                <c:pt idx="33915">
                  <c:v>0</c:v>
                </c:pt>
                <c:pt idx="33916">
                  <c:v>0</c:v>
                </c:pt>
                <c:pt idx="33917">
                  <c:v>0</c:v>
                </c:pt>
                <c:pt idx="33918">
                  <c:v>0</c:v>
                </c:pt>
                <c:pt idx="33919">
                  <c:v>0</c:v>
                </c:pt>
                <c:pt idx="33920">
                  <c:v>0</c:v>
                </c:pt>
                <c:pt idx="33921">
                  <c:v>0</c:v>
                </c:pt>
                <c:pt idx="33922">
                  <c:v>0</c:v>
                </c:pt>
                <c:pt idx="33923">
                  <c:v>0</c:v>
                </c:pt>
                <c:pt idx="33924">
                  <c:v>0</c:v>
                </c:pt>
                <c:pt idx="33925">
                  <c:v>0</c:v>
                </c:pt>
                <c:pt idx="33926">
                  <c:v>0</c:v>
                </c:pt>
                <c:pt idx="33927">
                  <c:v>0</c:v>
                </c:pt>
                <c:pt idx="33928">
                  <c:v>0</c:v>
                </c:pt>
                <c:pt idx="33929">
                  <c:v>0</c:v>
                </c:pt>
                <c:pt idx="33930">
                  <c:v>0</c:v>
                </c:pt>
                <c:pt idx="33931">
                  <c:v>0</c:v>
                </c:pt>
                <c:pt idx="33932">
                  <c:v>0</c:v>
                </c:pt>
                <c:pt idx="33933">
                  <c:v>0</c:v>
                </c:pt>
                <c:pt idx="33934">
                  <c:v>0</c:v>
                </c:pt>
                <c:pt idx="33935">
                  <c:v>0</c:v>
                </c:pt>
                <c:pt idx="33936">
                  <c:v>0</c:v>
                </c:pt>
                <c:pt idx="33937">
                  <c:v>0</c:v>
                </c:pt>
                <c:pt idx="33938">
                  <c:v>0</c:v>
                </c:pt>
                <c:pt idx="33939">
                  <c:v>0</c:v>
                </c:pt>
                <c:pt idx="33940">
                  <c:v>0</c:v>
                </c:pt>
                <c:pt idx="33941">
                  <c:v>0</c:v>
                </c:pt>
                <c:pt idx="33942">
                  <c:v>0</c:v>
                </c:pt>
                <c:pt idx="33943">
                  <c:v>0</c:v>
                </c:pt>
                <c:pt idx="33944">
                  <c:v>0</c:v>
                </c:pt>
                <c:pt idx="33945">
                  <c:v>0</c:v>
                </c:pt>
                <c:pt idx="33946">
                  <c:v>0</c:v>
                </c:pt>
                <c:pt idx="33947">
                  <c:v>0</c:v>
                </c:pt>
                <c:pt idx="33948">
                  <c:v>0</c:v>
                </c:pt>
                <c:pt idx="33949">
                  <c:v>0</c:v>
                </c:pt>
                <c:pt idx="33950">
                  <c:v>0</c:v>
                </c:pt>
                <c:pt idx="33951">
                  <c:v>0</c:v>
                </c:pt>
                <c:pt idx="33952">
                  <c:v>0</c:v>
                </c:pt>
                <c:pt idx="33953">
                  <c:v>0</c:v>
                </c:pt>
                <c:pt idx="33954">
                  <c:v>0</c:v>
                </c:pt>
                <c:pt idx="33955">
                  <c:v>0</c:v>
                </c:pt>
                <c:pt idx="33956">
                  <c:v>0</c:v>
                </c:pt>
                <c:pt idx="33957">
                  <c:v>0</c:v>
                </c:pt>
                <c:pt idx="33958">
                  <c:v>0</c:v>
                </c:pt>
                <c:pt idx="33959">
                  <c:v>0</c:v>
                </c:pt>
                <c:pt idx="33960">
                  <c:v>0</c:v>
                </c:pt>
                <c:pt idx="33961">
                  <c:v>0</c:v>
                </c:pt>
                <c:pt idx="33962">
                  <c:v>0</c:v>
                </c:pt>
                <c:pt idx="33963">
                  <c:v>0</c:v>
                </c:pt>
                <c:pt idx="33964">
                  <c:v>0</c:v>
                </c:pt>
                <c:pt idx="33965">
                  <c:v>0</c:v>
                </c:pt>
                <c:pt idx="33966">
                  <c:v>0</c:v>
                </c:pt>
                <c:pt idx="33967">
                  <c:v>0</c:v>
                </c:pt>
                <c:pt idx="33968">
                  <c:v>0</c:v>
                </c:pt>
                <c:pt idx="33969">
                  <c:v>0</c:v>
                </c:pt>
                <c:pt idx="33970">
                  <c:v>0</c:v>
                </c:pt>
                <c:pt idx="33971">
                  <c:v>0</c:v>
                </c:pt>
                <c:pt idx="33972">
                  <c:v>0</c:v>
                </c:pt>
                <c:pt idx="33973">
                  <c:v>0</c:v>
                </c:pt>
                <c:pt idx="33974">
                  <c:v>0</c:v>
                </c:pt>
                <c:pt idx="33975">
                  <c:v>0</c:v>
                </c:pt>
                <c:pt idx="33976">
                  <c:v>0</c:v>
                </c:pt>
                <c:pt idx="33977">
                  <c:v>0</c:v>
                </c:pt>
                <c:pt idx="33978">
                  <c:v>0</c:v>
                </c:pt>
                <c:pt idx="33979">
                  <c:v>0</c:v>
                </c:pt>
                <c:pt idx="33980">
                  <c:v>0</c:v>
                </c:pt>
                <c:pt idx="33981">
                  <c:v>0</c:v>
                </c:pt>
                <c:pt idx="33982">
                  <c:v>0</c:v>
                </c:pt>
                <c:pt idx="33983">
                  <c:v>0</c:v>
                </c:pt>
                <c:pt idx="33984">
                  <c:v>0</c:v>
                </c:pt>
                <c:pt idx="33985">
                  <c:v>0</c:v>
                </c:pt>
                <c:pt idx="33986">
                  <c:v>0</c:v>
                </c:pt>
                <c:pt idx="33987">
                  <c:v>0</c:v>
                </c:pt>
                <c:pt idx="33988">
                  <c:v>0</c:v>
                </c:pt>
                <c:pt idx="33989">
                  <c:v>0</c:v>
                </c:pt>
                <c:pt idx="33990">
                  <c:v>0</c:v>
                </c:pt>
                <c:pt idx="33991">
                  <c:v>0</c:v>
                </c:pt>
                <c:pt idx="33992">
                  <c:v>0</c:v>
                </c:pt>
                <c:pt idx="33993">
                  <c:v>0</c:v>
                </c:pt>
                <c:pt idx="33994">
                  <c:v>0</c:v>
                </c:pt>
                <c:pt idx="33995">
                  <c:v>0</c:v>
                </c:pt>
                <c:pt idx="33996">
                  <c:v>0</c:v>
                </c:pt>
                <c:pt idx="33997">
                  <c:v>0</c:v>
                </c:pt>
                <c:pt idx="33998">
                  <c:v>0</c:v>
                </c:pt>
                <c:pt idx="33999">
                  <c:v>0</c:v>
                </c:pt>
                <c:pt idx="34000">
                  <c:v>0</c:v>
                </c:pt>
                <c:pt idx="34001">
                  <c:v>0</c:v>
                </c:pt>
                <c:pt idx="34002">
                  <c:v>0</c:v>
                </c:pt>
                <c:pt idx="34003">
                  <c:v>0</c:v>
                </c:pt>
                <c:pt idx="34004">
                  <c:v>0</c:v>
                </c:pt>
                <c:pt idx="34005">
                  <c:v>0</c:v>
                </c:pt>
                <c:pt idx="34006">
                  <c:v>0</c:v>
                </c:pt>
                <c:pt idx="34007">
                  <c:v>0</c:v>
                </c:pt>
                <c:pt idx="34008">
                  <c:v>0</c:v>
                </c:pt>
                <c:pt idx="34009">
                  <c:v>0</c:v>
                </c:pt>
                <c:pt idx="34010">
                  <c:v>0</c:v>
                </c:pt>
                <c:pt idx="34011">
                  <c:v>0</c:v>
                </c:pt>
                <c:pt idx="34012">
                  <c:v>0</c:v>
                </c:pt>
                <c:pt idx="34013">
                  <c:v>0</c:v>
                </c:pt>
                <c:pt idx="34014">
                  <c:v>0</c:v>
                </c:pt>
                <c:pt idx="34015">
                  <c:v>0</c:v>
                </c:pt>
                <c:pt idx="34016">
                  <c:v>0</c:v>
                </c:pt>
                <c:pt idx="34017">
                  <c:v>0</c:v>
                </c:pt>
                <c:pt idx="34018">
                  <c:v>0</c:v>
                </c:pt>
                <c:pt idx="34019">
                  <c:v>0</c:v>
                </c:pt>
                <c:pt idx="34020">
                  <c:v>0</c:v>
                </c:pt>
                <c:pt idx="34021">
                  <c:v>0</c:v>
                </c:pt>
                <c:pt idx="34022">
                  <c:v>0</c:v>
                </c:pt>
                <c:pt idx="34023">
                  <c:v>0</c:v>
                </c:pt>
                <c:pt idx="34024">
                  <c:v>0</c:v>
                </c:pt>
                <c:pt idx="34025">
                  <c:v>0</c:v>
                </c:pt>
                <c:pt idx="34026">
                  <c:v>0</c:v>
                </c:pt>
                <c:pt idx="34027">
                  <c:v>0</c:v>
                </c:pt>
                <c:pt idx="34028">
                  <c:v>0</c:v>
                </c:pt>
                <c:pt idx="34029">
                  <c:v>0</c:v>
                </c:pt>
                <c:pt idx="34030">
                  <c:v>0</c:v>
                </c:pt>
                <c:pt idx="34031">
                  <c:v>0</c:v>
                </c:pt>
                <c:pt idx="34032">
                  <c:v>0</c:v>
                </c:pt>
                <c:pt idx="34033">
                  <c:v>0</c:v>
                </c:pt>
                <c:pt idx="34034">
                  <c:v>0</c:v>
                </c:pt>
                <c:pt idx="34035">
                  <c:v>0</c:v>
                </c:pt>
                <c:pt idx="34036">
                  <c:v>0</c:v>
                </c:pt>
                <c:pt idx="34037">
                  <c:v>0</c:v>
                </c:pt>
                <c:pt idx="34038">
                  <c:v>0</c:v>
                </c:pt>
                <c:pt idx="34039">
                  <c:v>0</c:v>
                </c:pt>
                <c:pt idx="34040">
                  <c:v>0</c:v>
                </c:pt>
                <c:pt idx="34041">
                  <c:v>0</c:v>
                </c:pt>
                <c:pt idx="34042">
                  <c:v>0</c:v>
                </c:pt>
                <c:pt idx="34043">
                  <c:v>0</c:v>
                </c:pt>
                <c:pt idx="34044">
                  <c:v>0</c:v>
                </c:pt>
                <c:pt idx="34045">
                  <c:v>0</c:v>
                </c:pt>
                <c:pt idx="34046">
                  <c:v>0</c:v>
                </c:pt>
                <c:pt idx="34047">
                  <c:v>0</c:v>
                </c:pt>
                <c:pt idx="34048">
                  <c:v>0</c:v>
                </c:pt>
                <c:pt idx="34049">
                  <c:v>0</c:v>
                </c:pt>
                <c:pt idx="34050">
                  <c:v>0</c:v>
                </c:pt>
                <c:pt idx="34051">
                  <c:v>0</c:v>
                </c:pt>
                <c:pt idx="34052">
                  <c:v>0</c:v>
                </c:pt>
                <c:pt idx="34053">
                  <c:v>0</c:v>
                </c:pt>
                <c:pt idx="34054">
                  <c:v>0</c:v>
                </c:pt>
                <c:pt idx="34055">
                  <c:v>0</c:v>
                </c:pt>
                <c:pt idx="34056">
                  <c:v>0</c:v>
                </c:pt>
                <c:pt idx="34057">
                  <c:v>0</c:v>
                </c:pt>
                <c:pt idx="34058">
                  <c:v>0</c:v>
                </c:pt>
                <c:pt idx="34059">
                  <c:v>0</c:v>
                </c:pt>
                <c:pt idx="34060">
                  <c:v>0</c:v>
                </c:pt>
                <c:pt idx="34061">
                  <c:v>0</c:v>
                </c:pt>
                <c:pt idx="34062">
                  <c:v>0</c:v>
                </c:pt>
                <c:pt idx="34063">
                  <c:v>0</c:v>
                </c:pt>
                <c:pt idx="34064">
                  <c:v>0</c:v>
                </c:pt>
                <c:pt idx="34065">
                  <c:v>0</c:v>
                </c:pt>
                <c:pt idx="34066">
                  <c:v>0</c:v>
                </c:pt>
                <c:pt idx="34067">
                  <c:v>0</c:v>
                </c:pt>
                <c:pt idx="34068">
                  <c:v>0</c:v>
                </c:pt>
                <c:pt idx="34069">
                  <c:v>0</c:v>
                </c:pt>
                <c:pt idx="34070">
                  <c:v>0</c:v>
                </c:pt>
                <c:pt idx="34071">
                  <c:v>0</c:v>
                </c:pt>
                <c:pt idx="34072">
                  <c:v>0</c:v>
                </c:pt>
                <c:pt idx="34073">
                  <c:v>0</c:v>
                </c:pt>
                <c:pt idx="34074">
                  <c:v>0</c:v>
                </c:pt>
                <c:pt idx="34075">
                  <c:v>0</c:v>
                </c:pt>
                <c:pt idx="34076">
                  <c:v>0</c:v>
                </c:pt>
                <c:pt idx="34077">
                  <c:v>0</c:v>
                </c:pt>
                <c:pt idx="34078">
                  <c:v>0</c:v>
                </c:pt>
                <c:pt idx="34079">
                  <c:v>0</c:v>
                </c:pt>
                <c:pt idx="34080">
                  <c:v>0</c:v>
                </c:pt>
                <c:pt idx="34081">
                  <c:v>0</c:v>
                </c:pt>
                <c:pt idx="34082">
                  <c:v>0</c:v>
                </c:pt>
                <c:pt idx="34083">
                  <c:v>0</c:v>
                </c:pt>
                <c:pt idx="34084">
                  <c:v>0</c:v>
                </c:pt>
                <c:pt idx="34085">
                  <c:v>0</c:v>
                </c:pt>
                <c:pt idx="34086">
                  <c:v>0</c:v>
                </c:pt>
                <c:pt idx="34087">
                  <c:v>0</c:v>
                </c:pt>
                <c:pt idx="34088">
                  <c:v>0</c:v>
                </c:pt>
                <c:pt idx="34089">
                  <c:v>0</c:v>
                </c:pt>
                <c:pt idx="34090">
                  <c:v>0</c:v>
                </c:pt>
                <c:pt idx="34091">
                  <c:v>0</c:v>
                </c:pt>
                <c:pt idx="34092">
                  <c:v>0</c:v>
                </c:pt>
                <c:pt idx="34093">
                  <c:v>0</c:v>
                </c:pt>
                <c:pt idx="34094">
                  <c:v>0</c:v>
                </c:pt>
                <c:pt idx="34095">
                  <c:v>0</c:v>
                </c:pt>
                <c:pt idx="34096">
                  <c:v>0</c:v>
                </c:pt>
                <c:pt idx="34097">
                  <c:v>0</c:v>
                </c:pt>
                <c:pt idx="34098">
                  <c:v>0</c:v>
                </c:pt>
                <c:pt idx="34099">
                  <c:v>0</c:v>
                </c:pt>
                <c:pt idx="34100">
                  <c:v>0</c:v>
                </c:pt>
                <c:pt idx="34101">
                  <c:v>0</c:v>
                </c:pt>
                <c:pt idx="34102">
                  <c:v>0</c:v>
                </c:pt>
                <c:pt idx="34103">
                  <c:v>0</c:v>
                </c:pt>
                <c:pt idx="34104">
                  <c:v>0</c:v>
                </c:pt>
                <c:pt idx="34105">
                  <c:v>0</c:v>
                </c:pt>
                <c:pt idx="34106">
                  <c:v>0</c:v>
                </c:pt>
                <c:pt idx="34107">
                  <c:v>0</c:v>
                </c:pt>
                <c:pt idx="34108">
                  <c:v>0</c:v>
                </c:pt>
                <c:pt idx="34109">
                  <c:v>0</c:v>
                </c:pt>
                <c:pt idx="34110">
                  <c:v>0</c:v>
                </c:pt>
                <c:pt idx="34111">
                  <c:v>0</c:v>
                </c:pt>
                <c:pt idx="34112">
                  <c:v>0</c:v>
                </c:pt>
                <c:pt idx="34113">
                  <c:v>0</c:v>
                </c:pt>
                <c:pt idx="34114">
                  <c:v>0</c:v>
                </c:pt>
                <c:pt idx="34115">
                  <c:v>0</c:v>
                </c:pt>
                <c:pt idx="34116">
                  <c:v>0</c:v>
                </c:pt>
                <c:pt idx="34117">
                  <c:v>0</c:v>
                </c:pt>
                <c:pt idx="34118">
                  <c:v>0</c:v>
                </c:pt>
                <c:pt idx="34119">
                  <c:v>0</c:v>
                </c:pt>
                <c:pt idx="34120">
                  <c:v>0</c:v>
                </c:pt>
                <c:pt idx="34121">
                  <c:v>0</c:v>
                </c:pt>
                <c:pt idx="34122">
                  <c:v>0</c:v>
                </c:pt>
                <c:pt idx="34123">
                  <c:v>0</c:v>
                </c:pt>
                <c:pt idx="34124">
                  <c:v>0</c:v>
                </c:pt>
                <c:pt idx="34125">
                  <c:v>0</c:v>
                </c:pt>
                <c:pt idx="34126">
                  <c:v>0</c:v>
                </c:pt>
                <c:pt idx="34127">
                  <c:v>0</c:v>
                </c:pt>
                <c:pt idx="34128">
                  <c:v>0</c:v>
                </c:pt>
                <c:pt idx="34129">
                  <c:v>0</c:v>
                </c:pt>
                <c:pt idx="34130">
                  <c:v>0</c:v>
                </c:pt>
                <c:pt idx="34131">
                  <c:v>0</c:v>
                </c:pt>
                <c:pt idx="34132">
                  <c:v>0</c:v>
                </c:pt>
                <c:pt idx="34133">
                  <c:v>0</c:v>
                </c:pt>
                <c:pt idx="34134">
                  <c:v>0</c:v>
                </c:pt>
                <c:pt idx="34135">
                  <c:v>0</c:v>
                </c:pt>
                <c:pt idx="34136">
                  <c:v>0</c:v>
                </c:pt>
                <c:pt idx="34137">
                  <c:v>0</c:v>
                </c:pt>
                <c:pt idx="34138">
                  <c:v>0</c:v>
                </c:pt>
                <c:pt idx="34139">
                  <c:v>0</c:v>
                </c:pt>
                <c:pt idx="34140">
                  <c:v>0</c:v>
                </c:pt>
                <c:pt idx="34141">
                  <c:v>0</c:v>
                </c:pt>
                <c:pt idx="34142">
                  <c:v>0</c:v>
                </c:pt>
                <c:pt idx="34143">
                  <c:v>0</c:v>
                </c:pt>
                <c:pt idx="34144">
                  <c:v>0</c:v>
                </c:pt>
                <c:pt idx="34145">
                  <c:v>0</c:v>
                </c:pt>
                <c:pt idx="34146">
                  <c:v>0</c:v>
                </c:pt>
                <c:pt idx="34147">
                  <c:v>0</c:v>
                </c:pt>
                <c:pt idx="34148">
                  <c:v>0</c:v>
                </c:pt>
                <c:pt idx="34149">
                  <c:v>0</c:v>
                </c:pt>
                <c:pt idx="34150">
                  <c:v>0</c:v>
                </c:pt>
                <c:pt idx="34151">
                  <c:v>0</c:v>
                </c:pt>
                <c:pt idx="34152">
                  <c:v>0</c:v>
                </c:pt>
                <c:pt idx="34153">
                  <c:v>0</c:v>
                </c:pt>
                <c:pt idx="34154">
                  <c:v>0</c:v>
                </c:pt>
                <c:pt idx="34155">
                  <c:v>0</c:v>
                </c:pt>
                <c:pt idx="34156">
                  <c:v>0</c:v>
                </c:pt>
                <c:pt idx="34157">
                  <c:v>0</c:v>
                </c:pt>
                <c:pt idx="34158">
                  <c:v>0</c:v>
                </c:pt>
                <c:pt idx="34159">
                  <c:v>0</c:v>
                </c:pt>
                <c:pt idx="34160">
                  <c:v>0</c:v>
                </c:pt>
                <c:pt idx="34161">
                  <c:v>0</c:v>
                </c:pt>
                <c:pt idx="34162">
                  <c:v>0</c:v>
                </c:pt>
                <c:pt idx="34163">
                  <c:v>0</c:v>
                </c:pt>
                <c:pt idx="34164">
                  <c:v>0</c:v>
                </c:pt>
                <c:pt idx="34165">
                  <c:v>0</c:v>
                </c:pt>
                <c:pt idx="34166">
                  <c:v>0</c:v>
                </c:pt>
                <c:pt idx="34167">
                  <c:v>0</c:v>
                </c:pt>
                <c:pt idx="34168">
                  <c:v>0</c:v>
                </c:pt>
                <c:pt idx="34169">
                  <c:v>0</c:v>
                </c:pt>
                <c:pt idx="34170">
                  <c:v>0</c:v>
                </c:pt>
                <c:pt idx="34171">
                  <c:v>0</c:v>
                </c:pt>
                <c:pt idx="34172">
                  <c:v>0</c:v>
                </c:pt>
                <c:pt idx="34173">
                  <c:v>0</c:v>
                </c:pt>
                <c:pt idx="34174">
                  <c:v>0</c:v>
                </c:pt>
                <c:pt idx="34175">
                  <c:v>0</c:v>
                </c:pt>
                <c:pt idx="34176">
                  <c:v>0</c:v>
                </c:pt>
                <c:pt idx="34177">
                  <c:v>0</c:v>
                </c:pt>
                <c:pt idx="34178">
                  <c:v>0</c:v>
                </c:pt>
                <c:pt idx="34179">
                  <c:v>0</c:v>
                </c:pt>
                <c:pt idx="34180">
                  <c:v>0</c:v>
                </c:pt>
                <c:pt idx="34181">
                  <c:v>0</c:v>
                </c:pt>
                <c:pt idx="34182">
                  <c:v>0</c:v>
                </c:pt>
                <c:pt idx="34183">
                  <c:v>0</c:v>
                </c:pt>
                <c:pt idx="34184">
                  <c:v>0</c:v>
                </c:pt>
                <c:pt idx="34185">
                  <c:v>0</c:v>
                </c:pt>
                <c:pt idx="34186">
                  <c:v>0</c:v>
                </c:pt>
                <c:pt idx="34187">
                  <c:v>0</c:v>
                </c:pt>
                <c:pt idx="34188">
                  <c:v>0</c:v>
                </c:pt>
                <c:pt idx="34189">
                  <c:v>0</c:v>
                </c:pt>
                <c:pt idx="34190">
                  <c:v>0</c:v>
                </c:pt>
                <c:pt idx="34191">
                  <c:v>0</c:v>
                </c:pt>
                <c:pt idx="34192">
                  <c:v>0</c:v>
                </c:pt>
                <c:pt idx="34193">
                  <c:v>0</c:v>
                </c:pt>
                <c:pt idx="34194">
                  <c:v>0</c:v>
                </c:pt>
                <c:pt idx="34195">
                  <c:v>0</c:v>
                </c:pt>
                <c:pt idx="34196">
                  <c:v>0</c:v>
                </c:pt>
                <c:pt idx="34197">
                  <c:v>0</c:v>
                </c:pt>
                <c:pt idx="34198">
                  <c:v>0</c:v>
                </c:pt>
                <c:pt idx="34199">
                  <c:v>0</c:v>
                </c:pt>
                <c:pt idx="34200">
                  <c:v>0</c:v>
                </c:pt>
                <c:pt idx="34201">
                  <c:v>0</c:v>
                </c:pt>
                <c:pt idx="34202">
                  <c:v>0</c:v>
                </c:pt>
                <c:pt idx="34203">
                  <c:v>0</c:v>
                </c:pt>
                <c:pt idx="34204">
                  <c:v>0</c:v>
                </c:pt>
                <c:pt idx="34205">
                  <c:v>0</c:v>
                </c:pt>
                <c:pt idx="34206">
                  <c:v>0</c:v>
                </c:pt>
                <c:pt idx="34207">
                  <c:v>0</c:v>
                </c:pt>
                <c:pt idx="34208">
                  <c:v>0</c:v>
                </c:pt>
                <c:pt idx="34209">
                  <c:v>0</c:v>
                </c:pt>
                <c:pt idx="34210">
                  <c:v>0</c:v>
                </c:pt>
                <c:pt idx="34211">
                  <c:v>0</c:v>
                </c:pt>
                <c:pt idx="34212">
                  <c:v>0</c:v>
                </c:pt>
                <c:pt idx="34213">
                  <c:v>0</c:v>
                </c:pt>
                <c:pt idx="34214">
                  <c:v>0</c:v>
                </c:pt>
                <c:pt idx="34215">
                  <c:v>0</c:v>
                </c:pt>
                <c:pt idx="34216">
                  <c:v>0</c:v>
                </c:pt>
                <c:pt idx="34217">
                  <c:v>0</c:v>
                </c:pt>
                <c:pt idx="34218">
                  <c:v>0</c:v>
                </c:pt>
                <c:pt idx="34219">
                  <c:v>0</c:v>
                </c:pt>
                <c:pt idx="34220">
                  <c:v>0</c:v>
                </c:pt>
                <c:pt idx="34221">
                  <c:v>0</c:v>
                </c:pt>
                <c:pt idx="34222">
                  <c:v>0</c:v>
                </c:pt>
                <c:pt idx="34223">
                  <c:v>0</c:v>
                </c:pt>
                <c:pt idx="34224">
                  <c:v>0</c:v>
                </c:pt>
                <c:pt idx="34225">
                  <c:v>0</c:v>
                </c:pt>
                <c:pt idx="34226">
                  <c:v>0</c:v>
                </c:pt>
                <c:pt idx="34227">
                  <c:v>0</c:v>
                </c:pt>
                <c:pt idx="34228">
                  <c:v>0</c:v>
                </c:pt>
                <c:pt idx="34229">
                  <c:v>0</c:v>
                </c:pt>
                <c:pt idx="34230">
                  <c:v>0</c:v>
                </c:pt>
                <c:pt idx="34231">
                  <c:v>0</c:v>
                </c:pt>
                <c:pt idx="34232">
                  <c:v>0</c:v>
                </c:pt>
                <c:pt idx="34233">
                  <c:v>0</c:v>
                </c:pt>
                <c:pt idx="34234">
                  <c:v>0</c:v>
                </c:pt>
                <c:pt idx="34235">
                  <c:v>0</c:v>
                </c:pt>
                <c:pt idx="34236">
                  <c:v>0</c:v>
                </c:pt>
                <c:pt idx="34237">
                  <c:v>0</c:v>
                </c:pt>
                <c:pt idx="34238">
                  <c:v>0</c:v>
                </c:pt>
                <c:pt idx="34239">
                  <c:v>0</c:v>
                </c:pt>
                <c:pt idx="34240">
                  <c:v>0</c:v>
                </c:pt>
                <c:pt idx="34241">
                  <c:v>0</c:v>
                </c:pt>
                <c:pt idx="34242">
                  <c:v>0</c:v>
                </c:pt>
                <c:pt idx="34243">
                  <c:v>0</c:v>
                </c:pt>
                <c:pt idx="34244">
                  <c:v>0</c:v>
                </c:pt>
                <c:pt idx="34245">
                  <c:v>0</c:v>
                </c:pt>
                <c:pt idx="34246">
                  <c:v>0</c:v>
                </c:pt>
                <c:pt idx="34247">
                  <c:v>0</c:v>
                </c:pt>
                <c:pt idx="34248">
                  <c:v>0</c:v>
                </c:pt>
                <c:pt idx="34249">
                  <c:v>0</c:v>
                </c:pt>
                <c:pt idx="34250">
                  <c:v>0</c:v>
                </c:pt>
                <c:pt idx="34251">
                  <c:v>0</c:v>
                </c:pt>
                <c:pt idx="34252">
                  <c:v>0</c:v>
                </c:pt>
                <c:pt idx="34253">
                  <c:v>0</c:v>
                </c:pt>
                <c:pt idx="34254">
                  <c:v>0</c:v>
                </c:pt>
                <c:pt idx="34255">
                  <c:v>0</c:v>
                </c:pt>
                <c:pt idx="34256">
                  <c:v>0</c:v>
                </c:pt>
                <c:pt idx="34257">
                  <c:v>0</c:v>
                </c:pt>
                <c:pt idx="34258">
                  <c:v>0</c:v>
                </c:pt>
                <c:pt idx="34259">
                  <c:v>0</c:v>
                </c:pt>
                <c:pt idx="34260">
                  <c:v>0</c:v>
                </c:pt>
                <c:pt idx="34261">
                  <c:v>0</c:v>
                </c:pt>
                <c:pt idx="34262">
                  <c:v>0</c:v>
                </c:pt>
                <c:pt idx="34263">
                  <c:v>0</c:v>
                </c:pt>
                <c:pt idx="34264">
                  <c:v>0</c:v>
                </c:pt>
                <c:pt idx="34265">
                  <c:v>0</c:v>
                </c:pt>
                <c:pt idx="34266">
                  <c:v>0</c:v>
                </c:pt>
                <c:pt idx="34267">
                  <c:v>0</c:v>
                </c:pt>
                <c:pt idx="34268">
                  <c:v>0</c:v>
                </c:pt>
                <c:pt idx="34269">
                  <c:v>0</c:v>
                </c:pt>
                <c:pt idx="34270">
                  <c:v>0</c:v>
                </c:pt>
                <c:pt idx="34271">
                  <c:v>0</c:v>
                </c:pt>
                <c:pt idx="34272">
                  <c:v>0</c:v>
                </c:pt>
                <c:pt idx="34273">
                  <c:v>0</c:v>
                </c:pt>
                <c:pt idx="34274">
                  <c:v>0</c:v>
                </c:pt>
                <c:pt idx="34275">
                  <c:v>0</c:v>
                </c:pt>
                <c:pt idx="34276">
                  <c:v>0</c:v>
                </c:pt>
                <c:pt idx="34277">
                  <c:v>0</c:v>
                </c:pt>
                <c:pt idx="34278">
                  <c:v>0</c:v>
                </c:pt>
                <c:pt idx="34279">
                  <c:v>0</c:v>
                </c:pt>
                <c:pt idx="34280">
                  <c:v>0</c:v>
                </c:pt>
                <c:pt idx="34281">
                  <c:v>0</c:v>
                </c:pt>
                <c:pt idx="34282">
                  <c:v>0</c:v>
                </c:pt>
                <c:pt idx="34283">
                  <c:v>0</c:v>
                </c:pt>
                <c:pt idx="34284">
                  <c:v>0</c:v>
                </c:pt>
                <c:pt idx="34285">
                  <c:v>0</c:v>
                </c:pt>
                <c:pt idx="34286">
                  <c:v>0</c:v>
                </c:pt>
                <c:pt idx="34287">
                  <c:v>0</c:v>
                </c:pt>
                <c:pt idx="34288">
                  <c:v>0</c:v>
                </c:pt>
                <c:pt idx="34289">
                  <c:v>0</c:v>
                </c:pt>
                <c:pt idx="34290">
                  <c:v>0</c:v>
                </c:pt>
                <c:pt idx="34291">
                  <c:v>0</c:v>
                </c:pt>
                <c:pt idx="34292">
                  <c:v>0</c:v>
                </c:pt>
                <c:pt idx="34293">
                  <c:v>0</c:v>
                </c:pt>
                <c:pt idx="34294">
                  <c:v>0</c:v>
                </c:pt>
                <c:pt idx="34295">
                  <c:v>0</c:v>
                </c:pt>
                <c:pt idx="34296">
                  <c:v>0</c:v>
                </c:pt>
                <c:pt idx="34297">
                  <c:v>0</c:v>
                </c:pt>
                <c:pt idx="34298">
                  <c:v>0</c:v>
                </c:pt>
                <c:pt idx="34299">
                  <c:v>0</c:v>
                </c:pt>
                <c:pt idx="34300">
                  <c:v>0</c:v>
                </c:pt>
                <c:pt idx="34301">
                  <c:v>0</c:v>
                </c:pt>
                <c:pt idx="34302">
                  <c:v>0</c:v>
                </c:pt>
                <c:pt idx="34303">
                  <c:v>0</c:v>
                </c:pt>
                <c:pt idx="34304">
                  <c:v>0</c:v>
                </c:pt>
                <c:pt idx="34305">
                  <c:v>0</c:v>
                </c:pt>
                <c:pt idx="34306">
                  <c:v>0</c:v>
                </c:pt>
                <c:pt idx="34307">
                  <c:v>0</c:v>
                </c:pt>
                <c:pt idx="34308">
                  <c:v>0</c:v>
                </c:pt>
                <c:pt idx="34309">
                  <c:v>0</c:v>
                </c:pt>
                <c:pt idx="34310">
                  <c:v>0</c:v>
                </c:pt>
                <c:pt idx="34311">
                  <c:v>0</c:v>
                </c:pt>
                <c:pt idx="34312">
                  <c:v>0</c:v>
                </c:pt>
                <c:pt idx="34313">
                  <c:v>0</c:v>
                </c:pt>
                <c:pt idx="34314">
                  <c:v>0</c:v>
                </c:pt>
                <c:pt idx="34315">
                  <c:v>0</c:v>
                </c:pt>
                <c:pt idx="34316">
                  <c:v>0</c:v>
                </c:pt>
                <c:pt idx="34317">
                  <c:v>0</c:v>
                </c:pt>
                <c:pt idx="34318">
                  <c:v>0</c:v>
                </c:pt>
                <c:pt idx="34319">
                  <c:v>0</c:v>
                </c:pt>
                <c:pt idx="34320">
                  <c:v>0</c:v>
                </c:pt>
                <c:pt idx="34321">
                  <c:v>0</c:v>
                </c:pt>
                <c:pt idx="34322">
                  <c:v>0</c:v>
                </c:pt>
                <c:pt idx="34323">
                  <c:v>0</c:v>
                </c:pt>
                <c:pt idx="34324">
                  <c:v>0</c:v>
                </c:pt>
                <c:pt idx="34325">
                  <c:v>0</c:v>
                </c:pt>
                <c:pt idx="34326">
                  <c:v>0</c:v>
                </c:pt>
                <c:pt idx="34327">
                  <c:v>0</c:v>
                </c:pt>
                <c:pt idx="34328">
                  <c:v>0</c:v>
                </c:pt>
                <c:pt idx="34329">
                  <c:v>0</c:v>
                </c:pt>
                <c:pt idx="34330">
                  <c:v>0</c:v>
                </c:pt>
                <c:pt idx="34331">
                  <c:v>0</c:v>
                </c:pt>
                <c:pt idx="34332">
                  <c:v>0</c:v>
                </c:pt>
                <c:pt idx="34333">
                  <c:v>0</c:v>
                </c:pt>
                <c:pt idx="34334">
                  <c:v>0</c:v>
                </c:pt>
                <c:pt idx="34335">
                  <c:v>0</c:v>
                </c:pt>
                <c:pt idx="34336">
                  <c:v>0</c:v>
                </c:pt>
                <c:pt idx="34337">
                  <c:v>0</c:v>
                </c:pt>
                <c:pt idx="34338">
                  <c:v>0</c:v>
                </c:pt>
                <c:pt idx="34339">
                  <c:v>0</c:v>
                </c:pt>
                <c:pt idx="34340">
                  <c:v>0</c:v>
                </c:pt>
                <c:pt idx="34341">
                  <c:v>0</c:v>
                </c:pt>
                <c:pt idx="34342">
                  <c:v>0</c:v>
                </c:pt>
                <c:pt idx="34343">
                  <c:v>0</c:v>
                </c:pt>
                <c:pt idx="34344">
                  <c:v>0</c:v>
                </c:pt>
                <c:pt idx="34345">
                  <c:v>0</c:v>
                </c:pt>
                <c:pt idx="34346">
                  <c:v>0</c:v>
                </c:pt>
                <c:pt idx="34347">
                  <c:v>0</c:v>
                </c:pt>
                <c:pt idx="34348">
                  <c:v>0</c:v>
                </c:pt>
                <c:pt idx="34349">
                  <c:v>0</c:v>
                </c:pt>
                <c:pt idx="34350">
                  <c:v>0</c:v>
                </c:pt>
                <c:pt idx="34351">
                  <c:v>0</c:v>
                </c:pt>
                <c:pt idx="34352">
                  <c:v>0</c:v>
                </c:pt>
                <c:pt idx="34353">
                  <c:v>0</c:v>
                </c:pt>
                <c:pt idx="34354">
                  <c:v>0</c:v>
                </c:pt>
                <c:pt idx="34355">
                  <c:v>0</c:v>
                </c:pt>
                <c:pt idx="34356">
                  <c:v>0</c:v>
                </c:pt>
                <c:pt idx="34357">
                  <c:v>0</c:v>
                </c:pt>
                <c:pt idx="34358">
                  <c:v>0</c:v>
                </c:pt>
                <c:pt idx="34359">
                  <c:v>0</c:v>
                </c:pt>
                <c:pt idx="34360">
                  <c:v>0</c:v>
                </c:pt>
                <c:pt idx="34361">
                  <c:v>0</c:v>
                </c:pt>
                <c:pt idx="34362">
                  <c:v>0</c:v>
                </c:pt>
                <c:pt idx="34363">
                  <c:v>0</c:v>
                </c:pt>
                <c:pt idx="34364">
                  <c:v>0</c:v>
                </c:pt>
                <c:pt idx="34365">
                  <c:v>0</c:v>
                </c:pt>
                <c:pt idx="34366">
                  <c:v>0</c:v>
                </c:pt>
                <c:pt idx="34367">
                  <c:v>0</c:v>
                </c:pt>
                <c:pt idx="34368">
                  <c:v>0</c:v>
                </c:pt>
                <c:pt idx="34369">
                  <c:v>0</c:v>
                </c:pt>
                <c:pt idx="34370">
                  <c:v>0</c:v>
                </c:pt>
                <c:pt idx="34371">
                  <c:v>0</c:v>
                </c:pt>
                <c:pt idx="34372">
                  <c:v>0</c:v>
                </c:pt>
                <c:pt idx="34373">
                  <c:v>0</c:v>
                </c:pt>
                <c:pt idx="34374">
                  <c:v>0</c:v>
                </c:pt>
                <c:pt idx="34375">
                  <c:v>0</c:v>
                </c:pt>
                <c:pt idx="34376">
                  <c:v>0</c:v>
                </c:pt>
                <c:pt idx="34377">
                  <c:v>0</c:v>
                </c:pt>
                <c:pt idx="34378">
                  <c:v>0</c:v>
                </c:pt>
                <c:pt idx="34379">
                  <c:v>0</c:v>
                </c:pt>
                <c:pt idx="34380">
                  <c:v>0</c:v>
                </c:pt>
                <c:pt idx="34381">
                  <c:v>0</c:v>
                </c:pt>
                <c:pt idx="34382">
                  <c:v>0</c:v>
                </c:pt>
                <c:pt idx="34383">
                  <c:v>0</c:v>
                </c:pt>
                <c:pt idx="34384">
                  <c:v>0</c:v>
                </c:pt>
                <c:pt idx="34385">
                  <c:v>0</c:v>
                </c:pt>
                <c:pt idx="34386">
                  <c:v>0</c:v>
                </c:pt>
                <c:pt idx="34387">
                  <c:v>0</c:v>
                </c:pt>
                <c:pt idx="34388">
                  <c:v>0</c:v>
                </c:pt>
                <c:pt idx="34389">
                  <c:v>0</c:v>
                </c:pt>
                <c:pt idx="34390">
                  <c:v>0</c:v>
                </c:pt>
                <c:pt idx="34391">
                  <c:v>0</c:v>
                </c:pt>
                <c:pt idx="34392">
                  <c:v>0</c:v>
                </c:pt>
                <c:pt idx="34393">
                  <c:v>0</c:v>
                </c:pt>
                <c:pt idx="34394">
                  <c:v>0</c:v>
                </c:pt>
                <c:pt idx="34395">
                  <c:v>0</c:v>
                </c:pt>
                <c:pt idx="34396">
                  <c:v>0</c:v>
                </c:pt>
                <c:pt idx="34397">
                  <c:v>0</c:v>
                </c:pt>
                <c:pt idx="34398">
                  <c:v>0</c:v>
                </c:pt>
                <c:pt idx="34399">
                  <c:v>0</c:v>
                </c:pt>
                <c:pt idx="34400">
                  <c:v>0</c:v>
                </c:pt>
                <c:pt idx="34401">
                  <c:v>0</c:v>
                </c:pt>
                <c:pt idx="34402">
                  <c:v>0</c:v>
                </c:pt>
                <c:pt idx="34403">
                  <c:v>0</c:v>
                </c:pt>
                <c:pt idx="34404">
                  <c:v>0</c:v>
                </c:pt>
                <c:pt idx="34405">
                  <c:v>0</c:v>
                </c:pt>
                <c:pt idx="34406">
                  <c:v>0</c:v>
                </c:pt>
                <c:pt idx="34407">
                  <c:v>0</c:v>
                </c:pt>
                <c:pt idx="34408">
                  <c:v>0</c:v>
                </c:pt>
                <c:pt idx="34409">
                  <c:v>0</c:v>
                </c:pt>
                <c:pt idx="34410">
                  <c:v>0</c:v>
                </c:pt>
                <c:pt idx="34411">
                  <c:v>0</c:v>
                </c:pt>
                <c:pt idx="34412">
                  <c:v>0</c:v>
                </c:pt>
                <c:pt idx="34413">
                  <c:v>0</c:v>
                </c:pt>
                <c:pt idx="34414">
                  <c:v>0</c:v>
                </c:pt>
                <c:pt idx="34415">
                  <c:v>0</c:v>
                </c:pt>
                <c:pt idx="34416">
                  <c:v>0</c:v>
                </c:pt>
                <c:pt idx="34417">
                  <c:v>0</c:v>
                </c:pt>
                <c:pt idx="34418">
                  <c:v>0</c:v>
                </c:pt>
                <c:pt idx="34419">
                  <c:v>0</c:v>
                </c:pt>
                <c:pt idx="34420">
                  <c:v>0</c:v>
                </c:pt>
                <c:pt idx="34421">
                  <c:v>0</c:v>
                </c:pt>
                <c:pt idx="34422">
                  <c:v>0</c:v>
                </c:pt>
                <c:pt idx="34423">
                  <c:v>0</c:v>
                </c:pt>
                <c:pt idx="34424">
                  <c:v>0</c:v>
                </c:pt>
                <c:pt idx="34425">
                  <c:v>0</c:v>
                </c:pt>
                <c:pt idx="34426">
                  <c:v>0</c:v>
                </c:pt>
                <c:pt idx="34427">
                  <c:v>0</c:v>
                </c:pt>
                <c:pt idx="34428">
                  <c:v>0</c:v>
                </c:pt>
                <c:pt idx="34429">
                  <c:v>0</c:v>
                </c:pt>
                <c:pt idx="34430">
                  <c:v>0</c:v>
                </c:pt>
                <c:pt idx="34431">
                  <c:v>0</c:v>
                </c:pt>
                <c:pt idx="34432">
                  <c:v>0</c:v>
                </c:pt>
                <c:pt idx="34433">
                  <c:v>0</c:v>
                </c:pt>
                <c:pt idx="34434">
                  <c:v>0</c:v>
                </c:pt>
                <c:pt idx="34435">
                  <c:v>0</c:v>
                </c:pt>
                <c:pt idx="34436">
                  <c:v>0</c:v>
                </c:pt>
                <c:pt idx="34437">
                  <c:v>0</c:v>
                </c:pt>
                <c:pt idx="34438">
                  <c:v>0</c:v>
                </c:pt>
                <c:pt idx="34439">
                  <c:v>0</c:v>
                </c:pt>
                <c:pt idx="34440">
                  <c:v>0</c:v>
                </c:pt>
                <c:pt idx="34441">
                  <c:v>0</c:v>
                </c:pt>
                <c:pt idx="34442">
                  <c:v>0</c:v>
                </c:pt>
                <c:pt idx="34443">
                  <c:v>0</c:v>
                </c:pt>
                <c:pt idx="34444">
                  <c:v>0</c:v>
                </c:pt>
                <c:pt idx="34445">
                  <c:v>0</c:v>
                </c:pt>
                <c:pt idx="34446">
                  <c:v>0</c:v>
                </c:pt>
                <c:pt idx="34447">
                  <c:v>0</c:v>
                </c:pt>
                <c:pt idx="34448">
                  <c:v>0</c:v>
                </c:pt>
                <c:pt idx="34449">
                  <c:v>0</c:v>
                </c:pt>
                <c:pt idx="34450">
                  <c:v>0</c:v>
                </c:pt>
                <c:pt idx="34451">
                  <c:v>0</c:v>
                </c:pt>
                <c:pt idx="34452">
                  <c:v>0</c:v>
                </c:pt>
                <c:pt idx="34453">
                  <c:v>0</c:v>
                </c:pt>
                <c:pt idx="34454">
                  <c:v>0</c:v>
                </c:pt>
                <c:pt idx="34455">
                  <c:v>0</c:v>
                </c:pt>
                <c:pt idx="34456">
                  <c:v>0</c:v>
                </c:pt>
                <c:pt idx="34457">
                  <c:v>0</c:v>
                </c:pt>
                <c:pt idx="34458">
                  <c:v>0</c:v>
                </c:pt>
                <c:pt idx="34459">
                  <c:v>0</c:v>
                </c:pt>
                <c:pt idx="34460">
                  <c:v>0</c:v>
                </c:pt>
                <c:pt idx="34461">
                  <c:v>0</c:v>
                </c:pt>
                <c:pt idx="34462">
                  <c:v>0</c:v>
                </c:pt>
                <c:pt idx="34463">
                  <c:v>0</c:v>
                </c:pt>
                <c:pt idx="34464">
                  <c:v>0</c:v>
                </c:pt>
                <c:pt idx="34465">
                  <c:v>0</c:v>
                </c:pt>
                <c:pt idx="34466">
                  <c:v>0</c:v>
                </c:pt>
                <c:pt idx="34467">
                  <c:v>0</c:v>
                </c:pt>
                <c:pt idx="34468">
                  <c:v>0</c:v>
                </c:pt>
                <c:pt idx="34469">
                  <c:v>0</c:v>
                </c:pt>
                <c:pt idx="34470">
                  <c:v>0</c:v>
                </c:pt>
                <c:pt idx="34471">
                  <c:v>0</c:v>
                </c:pt>
                <c:pt idx="34472">
                  <c:v>0</c:v>
                </c:pt>
                <c:pt idx="34473">
                  <c:v>0</c:v>
                </c:pt>
                <c:pt idx="34474">
                  <c:v>0</c:v>
                </c:pt>
                <c:pt idx="34475">
                  <c:v>0</c:v>
                </c:pt>
                <c:pt idx="34476">
                  <c:v>0</c:v>
                </c:pt>
                <c:pt idx="34477">
                  <c:v>0</c:v>
                </c:pt>
                <c:pt idx="34478">
                  <c:v>0</c:v>
                </c:pt>
                <c:pt idx="34479">
                  <c:v>0</c:v>
                </c:pt>
                <c:pt idx="34480">
                  <c:v>0</c:v>
                </c:pt>
                <c:pt idx="34481">
                  <c:v>0</c:v>
                </c:pt>
                <c:pt idx="34482">
                  <c:v>0</c:v>
                </c:pt>
                <c:pt idx="34483">
                  <c:v>0</c:v>
                </c:pt>
                <c:pt idx="34484">
                  <c:v>0</c:v>
                </c:pt>
                <c:pt idx="34485">
                  <c:v>0</c:v>
                </c:pt>
                <c:pt idx="34486">
                  <c:v>0</c:v>
                </c:pt>
                <c:pt idx="34487">
                  <c:v>0</c:v>
                </c:pt>
                <c:pt idx="34488">
                  <c:v>0</c:v>
                </c:pt>
                <c:pt idx="34489">
                  <c:v>0</c:v>
                </c:pt>
                <c:pt idx="34490">
                  <c:v>0</c:v>
                </c:pt>
                <c:pt idx="34491">
                  <c:v>0</c:v>
                </c:pt>
                <c:pt idx="34492">
                  <c:v>0</c:v>
                </c:pt>
                <c:pt idx="34493">
                  <c:v>0</c:v>
                </c:pt>
                <c:pt idx="34494">
                  <c:v>0</c:v>
                </c:pt>
                <c:pt idx="34495">
                  <c:v>0</c:v>
                </c:pt>
                <c:pt idx="34496">
                  <c:v>0</c:v>
                </c:pt>
                <c:pt idx="34497">
                  <c:v>0</c:v>
                </c:pt>
                <c:pt idx="34498">
                  <c:v>0</c:v>
                </c:pt>
                <c:pt idx="34499">
                  <c:v>0</c:v>
                </c:pt>
                <c:pt idx="34500">
                  <c:v>0</c:v>
                </c:pt>
                <c:pt idx="34501">
                  <c:v>0</c:v>
                </c:pt>
                <c:pt idx="34502">
                  <c:v>0</c:v>
                </c:pt>
                <c:pt idx="34503">
                  <c:v>0</c:v>
                </c:pt>
                <c:pt idx="34504">
                  <c:v>0</c:v>
                </c:pt>
                <c:pt idx="34505">
                  <c:v>0</c:v>
                </c:pt>
                <c:pt idx="34506">
                  <c:v>0</c:v>
                </c:pt>
                <c:pt idx="34507">
                  <c:v>0</c:v>
                </c:pt>
                <c:pt idx="34508">
                  <c:v>0</c:v>
                </c:pt>
                <c:pt idx="34509">
                  <c:v>0</c:v>
                </c:pt>
                <c:pt idx="34510">
                  <c:v>0</c:v>
                </c:pt>
                <c:pt idx="34511">
                  <c:v>0</c:v>
                </c:pt>
                <c:pt idx="34512">
                  <c:v>0</c:v>
                </c:pt>
                <c:pt idx="34513">
                  <c:v>0</c:v>
                </c:pt>
                <c:pt idx="34514">
                  <c:v>0</c:v>
                </c:pt>
                <c:pt idx="34515">
                  <c:v>0</c:v>
                </c:pt>
                <c:pt idx="34516">
                  <c:v>0</c:v>
                </c:pt>
                <c:pt idx="34517">
                  <c:v>0</c:v>
                </c:pt>
                <c:pt idx="34518">
                  <c:v>0</c:v>
                </c:pt>
                <c:pt idx="34519">
                  <c:v>0</c:v>
                </c:pt>
                <c:pt idx="34520">
                  <c:v>0</c:v>
                </c:pt>
                <c:pt idx="34521">
                  <c:v>0</c:v>
                </c:pt>
                <c:pt idx="34522">
                  <c:v>0</c:v>
                </c:pt>
                <c:pt idx="34523">
                  <c:v>0</c:v>
                </c:pt>
                <c:pt idx="34524">
                  <c:v>0</c:v>
                </c:pt>
                <c:pt idx="34525">
                  <c:v>0</c:v>
                </c:pt>
                <c:pt idx="34526">
                  <c:v>0</c:v>
                </c:pt>
                <c:pt idx="34527">
                  <c:v>0</c:v>
                </c:pt>
                <c:pt idx="34528">
                  <c:v>0</c:v>
                </c:pt>
                <c:pt idx="34529">
                  <c:v>0</c:v>
                </c:pt>
                <c:pt idx="34530">
                  <c:v>0</c:v>
                </c:pt>
                <c:pt idx="34531">
                  <c:v>0</c:v>
                </c:pt>
                <c:pt idx="34532">
                  <c:v>0</c:v>
                </c:pt>
                <c:pt idx="34533">
                  <c:v>0</c:v>
                </c:pt>
                <c:pt idx="34534">
                  <c:v>0</c:v>
                </c:pt>
                <c:pt idx="34535">
                  <c:v>0</c:v>
                </c:pt>
                <c:pt idx="34536">
                  <c:v>0</c:v>
                </c:pt>
                <c:pt idx="34537">
                  <c:v>0</c:v>
                </c:pt>
                <c:pt idx="34538">
                  <c:v>0</c:v>
                </c:pt>
                <c:pt idx="34539">
                  <c:v>0</c:v>
                </c:pt>
                <c:pt idx="34540">
                  <c:v>0</c:v>
                </c:pt>
                <c:pt idx="34541">
                  <c:v>0</c:v>
                </c:pt>
                <c:pt idx="34542">
                  <c:v>0</c:v>
                </c:pt>
                <c:pt idx="34543">
                  <c:v>0</c:v>
                </c:pt>
                <c:pt idx="34544">
                  <c:v>0</c:v>
                </c:pt>
                <c:pt idx="34545">
                  <c:v>0</c:v>
                </c:pt>
                <c:pt idx="34546">
                  <c:v>0</c:v>
                </c:pt>
                <c:pt idx="34547">
                  <c:v>0</c:v>
                </c:pt>
                <c:pt idx="34548">
                  <c:v>0</c:v>
                </c:pt>
                <c:pt idx="34549">
                  <c:v>0</c:v>
                </c:pt>
                <c:pt idx="34550">
                  <c:v>0</c:v>
                </c:pt>
                <c:pt idx="34551">
                  <c:v>0</c:v>
                </c:pt>
                <c:pt idx="34552">
                  <c:v>0</c:v>
                </c:pt>
                <c:pt idx="34553">
                  <c:v>0</c:v>
                </c:pt>
                <c:pt idx="34554">
                  <c:v>0</c:v>
                </c:pt>
                <c:pt idx="34555">
                  <c:v>0</c:v>
                </c:pt>
                <c:pt idx="34556">
                  <c:v>0</c:v>
                </c:pt>
                <c:pt idx="34557">
                  <c:v>0</c:v>
                </c:pt>
                <c:pt idx="34558">
                  <c:v>0</c:v>
                </c:pt>
                <c:pt idx="34559">
                  <c:v>0</c:v>
                </c:pt>
                <c:pt idx="34560">
                  <c:v>0</c:v>
                </c:pt>
                <c:pt idx="34561">
                  <c:v>0</c:v>
                </c:pt>
                <c:pt idx="34562">
                  <c:v>0</c:v>
                </c:pt>
                <c:pt idx="34563">
                  <c:v>0</c:v>
                </c:pt>
                <c:pt idx="34564">
                  <c:v>0</c:v>
                </c:pt>
                <c:pt idx="34565">
                  <c:v>0</c:v>
                </c:pt>
                <c:pt idx="34566">
                  <c:v>0</c:v>
                </c:pt>
                <c:pt idx="34567">
                  <c:v>0</c:v>
                </c:pt>
                <c:pt idx="34568">
                  <c:v>0</c:v>
                </c:pt>
                <c:pt idx="34569">
                  <c:v>0</c:v>
                </c:pt>
                <c:pt idx="34570">
                  <c:v>0</c:v>
                </c:pt>
                <c:pt idx="34571">
                  <c:v>0</c:v>
                </c:pt>
                <c:pt idx="34572">
                  <c:v>0</c:v>
                </c:pt>
                <c:pt idx="34573">
                  <c:v>0</c:v>
                </c:pt>
                <c:pt idx="34574">
                  <c:v>0</c:v>
                </c:pt>
                <c:pt idx="34575">
                  <c:v>0</c:v>
                </c:pt>
                <c:pt idx="34576">
                  <c:v>0</c:v>
                </c:pt>
                <c:pt idx="34577">
                  <c:v>0</c:v>
                </c:pt>
                <c:pt idx="34578">
                  <c:v>0</c:v>
                </c:pt>
                <c:pt idx="34579">
                  <c:v>0</c:v>
                </c:pt>
                <c:pt idx="34580">
                  <c:v>0</c:v>
                </c:pt>
                <c:pt idx="34581">
                  <c:v>0</c:v>
                </c:pt>
                <c:pt idx="34582">
                  <c:v>0</c:v>
                </c:pt>
                <c:pt idx="34583">
                  <c:v>0</c:v>
                </c:pt>
                <c:pt idx="34584">
                  <c:v>0</c:v>
                </c:pt>
                <c:pt idx="34585">
                  <c:v>0</c:v>
                </c:pt>
                <c:pt idx="34586">
                  <c:v>0</c:v>
                </c:pt>
                <c:pt idx="34587">
                  <c:v>0</c:v>
                </c:pt>
                <c:pt idx="34588">
                  <c:v>0</c:v>
                </c:pt>
                <c:pt idx="34589">
                  <c:v>0</c:v>
                </c:pt>
                <c:pt idx="34590">
                  <c:v>0</c:v>
                </c:pt>
                <c:pt idx="34591">
                  <c:v>0</c:v>
                </c:pt>
                <c:pt idx="34592">
                  <c:v>0</c:v>
                </c:pt>
                <c:pt idx="34593">
                  <c:v>0</c:v>
                </c:pt>
                <c:pt idx="34594">
                  <c:v>0</c:v>
                </c:pt>
                <c:pt idx="34595">
                  <c:v>0</c:v>
                </c:pt>
                <c:pt idx="34596">
                  <c:v>0</c:v>
                </c:pt>
                <c:pt idx="34597">
                  <c:v>0</c:v>
                </c:pt>
                <c:pt idx="34598">
                  <c:v>0</c:v>
                </c:pt>
                <c:pt idx="34599">
                  <c:v>0</c:v>
                </c:pt>
                <c:pt idx="34600">
                  <c:v>0</c:v>
                </c:pt>
                <c:pt idx="34601">
                  <c:v>0</c:v>
                </c:pt>
                <c:pt idx="34602">
                  <c:v>0</c:v>
                </c:pt>
                <c:pt idx="34603">
                  <c:v>0</c:v>
                </c:pt>
                <c:pt idx="34604">
                  <c:v>0</c:v>
                </c:pt>
                <c:pt idx="34605">
                  <c:v>0</c:v>
                </c:pt>
                <c:pt idx="34606">
                  <c:v>0</c:v>
                </c:pt>
                <c:pt idx="34607">
                  <c:v>0</c:v>
                </c:pt>
                <c:pt idx="34608">
                  <c:v>0</c:v>
                </c:pt>
                <c:pt idx="34609">
                  <c:v>0</c:v>
                </c:pt>
                <c:pt idx="34610">
                  <c:v>0</c:v>
                </c:pt>
                <c:pt idx="34611">
                  <c:v>0</c:v>
                </c:pt>
                <c:pt idx="34612">
                  <c:v>0</c:v>
                </c:pt>
                <c:pt idx="34613">
                  <c:v>0</c:v>
                </c:pt>
                <c:pt idx="34614">
                  <c:v>0</c:v>
                </c:pt>
                <c:pt idx="34615">
                  <c:v>0</c:v>
                </c:pt>
                <c:pt idx="34616">
                  <c:v>0</c:v>
                </c:pt>
                <c:pt idx="34617">
                  <c:v>0</c:v>
                </c:pt>
                <c:pt idx="34618">
                  <c:v>0</c:v>
                </c:pt>
                <c:pt idx="34619">
                  <c:v>0</c:v>
                </c:pt>
                <c:pt idx="34620">
                  <c:v>0</c:v>
                </c:pt>
                <c:pt idx="34621">
                  <c:v>0</c:v>
                </c:pt>
                <c:pt idx="34622">
                  <c:v>0</c:v>
                </c:pt>
                <c:pt idx="34623">
                  <c:v>0</c:v>
                </c:pt>
                <c:pt idx="34624">
                  <c:v>0</c:v>
                </c:pt>
                <c:pt idx="34625">
                  <c:v>0</c:v>
                </c:pt>
                <c:pt idx="34626">
                  <c:v>0</c:v>
                </c:pt>
                <c:pt idx="34627">
                  <c:v>0</c:v>
                </c:pt>
                <c:pt idx="34628">
                  <c:v>0</c:v>
                </c:pt>
                <c:pt idx="34629">
                  <c:v>0</c:v>
                </c:pt>
                <c:pt idx="34630">
                  <c:v>0</c:v>
                </c:pt>
                <c:pt idx="34631">
                  <c:v>0</c:v>
                </c:pt>
                <c:pt idx="34632">
                  <c:v>0</c:v>
                </c:pt>
                <c:pt idx="34633">
                  <c:v>0</c:v>
                </c:pt>
                <c:pt idx="34634">
                  <c:v>0</c:v>
                </c:pt>
                <c:pt idx="34635">
                  <c:v>0</c:v>
                </c:pt>
                <c:pt idx="34636">
                  <c:v>0</c:v>
                </c:pt>
                <c:pt idx="34637">
                  <c:v>0</c:v>
                </c:pt>
                <c:pt idx="34638">
                  <c:v>0</c:v>
                </c:pt>
                <c:pt idx="34639">
                  <c:v>0</c:v>
                </c:pt>
                <c:pt idx="34640">
                  <c:v>0</c:v>
                </c:pt>
                <c:pt idx="34641">
                  <c:v>0</c:v>
                </c:pt>
                <c:pt idx="34642">
                  <c:v>0</c:v>
                </c:pt>
                <c:pt idx="34643">
                  <c:v>0</c:v>
                </c:pt>
                <c:pt idx="34644">
                  <c:v>0</c:v>
                </c:pt>
                <c:pt idx="34645">
                  <c:v>0</c:v>
                </c:pt>
                <c:pt idx="34646">
                  <c:v>0</c:v>
                </c:pt>
                <c:pt idx="34647">
                  <c:v>0</c:v>
                </c:pt>
                <c:pt idx="34648">
                  <c:v>0</c:v>
                </c:pt>
                <c:pt idx="34649">
                  <c:v>0</c:v>
                </c:pt>
                <c:pt idx="34650">
                  <c:v>0</c:v>
                </c:pt>
                <c:pt idx="34651">
                  <c:v>0</c:v>
                </c:pt>
                <c:pt idx="34652">
                  <c:v>0</c:v>
                </c:pt>
                <c:pt idx="34653">
                  <c:v>0</c:v>
                </c:pt>
                <c:pt idx="34654">
                  <c:v>0</c:v>
                </c:pt>
                <c:pt idx="34655">
                  <c:v>0</c:v>
                </c:pt>
                <c:pt idx="34656">
                  <c:v>0</c:v>
                </c:pt>
                <c:pt idx="34657">
                  <c:v>0</c:v>
                </c:pt>
                <c:pt idx="34658">
                  <c:v>0</c:v>
                </c:pt>
                <c:pt idx="34659">
                  <c:v>0</c:v>
                </c:pt>
                <c:pt idx="34660">
                  <c:v>0</c:v>
                </c:pt>
                <c:pt idx="34661">
                  <c:v>0</c:v>
                </c:pt>
                <c:pt idx="34662">
                  <c:v>0</c:v>
                </c:pt>
                <c:pt idx="34663">
                  <c:v>0</c:v>
                </c:pt>
                <c:pt idx="34664">
                  <c:v>0</c:v>
                </c:pt>
                <c:pt idx="34665">
                  <c:v>0</c:v>
                </c:pt>
                <c:pt idx="34666">
                  <c:v>0</c:v>
                </c:pt>
                <c:pt idx="34667">
                  <c:v>0</c:v>
                </c:pt>
                <c:pt idx="34668">
                  <c:v>0</c:v>
                </c:pt>
                <c:pt idx="34669">
                  <c:v>0</c:v>
                </c:pt>
                <c:pt idx="34670">
                  <c:v>0</c:v>
                </c:pt>
                <c:pt idx="34671">
                  <c:v>0</c:v>
                </c:pt>
                <c:pt idx="34672">
                  <c:v>0</c:v>
                </c:pt>
                <c:pt idx="34673">
                  <c:v>0</c:v>
                </c:pt>
                <c:pt idx="34674">
                  <c:v>0</c:v>
                </c:pt>
                <c:pt idx="34675">
                  <c:v>0</c:v>
                </c:pt>
                <c:pt idx="34676">
                  <c:v>0</c:v>
                </c:pt>
                <c:pt idx="34677">
                  <c:v>0</c:v>
                </c:pt>
                <c:pt idx="34678">
                  <c:v>0</c:v>
                </c:pt>
                <c:pt idx="34679">
                  <c:v>0</c:v>
                </c:pt>
                <c:pt idx="34680">
                  <c:v>0</c:v>
                </c:pt>
                <c:pt idx="34681">
                  <c:v>0</c:v>
                </c:pt>
                <c:pt idx="34682">
                  <c:v>0</c:v>
                </c:pt>
                <c:pt idx="34683">
                  <c:v>0</c:v>
                </c:pt>
                <c:pt idx="34684">
                  <c:v>0</c:v>
                </c:pt>
                <c:pt idx="34685">
                  <c:v>0</c:v>
                </c:pt>
                <c:pt idx="34686">
                  <c:v>0</c:v>
                </c:pt>
                <c:pt idx="34687">
                  <c:v>0</c:v>
                </c:pt>
                <c:pt idx="34688">
                  <c:v>0</c:v>
                </c:pt>
                <c:pt idx="34689">
                  <c:v>0</c:v>
                </c:pt>
                <c:pt idx="34690">
                  <c:v>0</c:v>
                </c:pt>
                <c:pt idx="34691">
                  <c:v>0</c:v>
                </c:pt>
                <c:pt idx="34692">
                  <c:v>0</c:v>
                </c:pt>
                <c:pt idx="34693">
                  <c:v>0</c:v>
                </c:pt>
                <c:pt idx="34694">
                  <c:v>0</c:v>
                </c:pt>
                <c:pt idx="34695">
                  <c:v>0</c:v>
                </c:pt>
                <c:pt idx="34696">
                  <c:v>0</c:v>
                </c:pt>
                <c:pt idx="34697">
                  <c:v>0</c:v>
                </c:pt>
                <c:pt idx="34698">
                  <c:v>0</c:v>
                </c:pt>
                <c:pt idx="34699">
                  <c:v>0</c:v>
                </c:pt>
                <c:pt idx="34700">
                  <c:v>0</c:v>
                </c:pt>
                <c:pt idx="34701">
                  <c:v>0</c:v>
                </c:pt>
                <c:pt idx="34702">
                  <c:v>0</c:v>
                </c:pt>
                <c:pt idx="34703">
                  <c:v>0</c:v>
                </c:pt>
                <c:pt idx="34704">
                  <c:v>0</c:v>
                </c:pt>
                <c:pt idx="34705">
                  <c:v>0</c:v>
                </c:pt>
                <c:pt idx="34706">
                  <c:v>0</c:v>
                </c:pt>
                <c:pt idx="34707">
                  <c:v>0</c:v>
                </c:pt>
                <c:pt idx="34708">
                  <c:v>0</c:v>
                </c:pt>
                <c:pt idx="34709">
                  <c:v>0</c:v>
                </c:pt>
                <c:pt idx="34710">
                  <c:v>0</c:v>
                </c:pt>
                <c:pt idx="34711">
                  <c:v>0</c:v>
                </c:pt>
                <c:pt idx="34712">
                  <c:v>0</c:v>
                </c:pt>
                <c:pt idx="34713">
                  <c:v>0</c:v>
                </c:pt>
                <c:pt idx="34714">
                  <c:v>0</c:v>
                </c:pt>
                <c:pt idx="34715">
                  <c:v>0</c:v>
                </c:pt>
                <c:pt idx="34716">
                  <c:v>0</c:v>
                </c:pt>
                <c:pt idx="34717">
                  <c:v>0</c:v>
                </c:pt>
                <c:pt idx="34718">
                  <c:v>0</c:v>
                </c:pt>
                <c:pt idx="34719">
                  <c:v>0</c:v>
                </c:pt>
                <c:pt idx="34720">
                  <c:v>0</c:v>
                </c:pt>
                <c:pt idx="34721">
                  <c:v>0</c:v>
                </c:pt>
                <c:pt idx="34722">
                  <c:v>0</c:v>
                </c:pt>
                <c:pt idx="34723">
                  <c:v>0</c:v>
                </c:pt>
                <c:pt idx="34724">
                  <c:v>0</c:v>
                </c:pt>
                <c:pt idx="34725">
                  <c:v>0</c:v>
                </c:pt>
                <c:pt idx="34726">
                  <c:v>0</c:v>
                </c:pt>
                <c:pt idx="34727">
                  <c:v>0</c:v>
                </c:pt>
                <c:pt idx="34728">
                  <c:v>0</c:v>
                </c:pt>
                <c:pt idx="34729">
                  <c:v>0</c:v>
                </c:pt>
                <c:pt idx="34730">
                  <c:v>0</c:v>
                </c:pt>
                <c:pt idx="34731">
                  <c:v>0</c:v>
                </c:pt>
                <c:pt idx="34732">
                  <c:v>0</c:v>
                </c:pt>
                <c:pt idx="34733">
                  <c:v>0</c:v>
                </c:pt>
                <c:pt idx="34734">
                  <c:v>0</c:v>
                </c:pt>
                <c:pt idx="34735">
                  <c:v>0</c:v>
                </c:pt>
                <c:pt idx="34736">
                  <c:v>0</c:v>
                </c:pt>
                <c:pt idx="34737">
                  <c:v>0</c:v>
                </c:pt>
                <c:pt idx="34738">
                  <c:v>0</c:v>
                </c:pt>
                <c:pt idx="34739">
                  <c:v>0</c:v>
                </c:pt>
                <c:pt idx="34740">
                  <c:v>0</c:v>
                </c:pt>
                <c:pt idx="34741">
                  <c:v>0</c:v>
                </c:pt>
                <c:pt idx="34742">
                  <c:v>0</c:v>
                </c:pt>
                <c:pt idx="34743">
                  <c:v>0</c:v>
                </c:pt>
                <c:pt idx="34744">
                  <c:v>0</c:v>
                </c:pt>
                <c:pt idx="34745">
                  <c:v>0</c:v>
                </c:pt>
                <c:pt idx="34746">
                  <c:v>0</c:v>
                </c:pt>
                <c:pt idx="34747">
                  <c:v>0</c:v>
                </c:pt>
                <c:pt idx="34748">
                  <c:v>0</c:v>
                </c:pt>
                <c:pt idx="34749">
                  <c:v>0</c:v>
                </c:pt>
                <c:pt idx="34750">
                  <c:v>0</c:v>
                </c:pt>
                <c:pt idx="34751">
                  <c:v>0</c:v>
                </c:pt>
                <c:pt idx="34752">
                  <c:v>0</c:v>
                </c:pt>
                <c:pt idx="34753">
                  <c:v>0</c:v>
                </c:pt>
                <c:pt idx="34754">
                  <c:v>0</c:v>
                </c:pt>
                <c:pt idx="34755">
                  <c:v>0</c:v>
                </c:pt>
                <c:pt idx="34756">
                  <c:v>0</c:v>
                </c:pt>
                <c:pt idx="34757">
                  <c:v>0</c:v>
                </c:pt>
                <c:pt idx="34758">
                  <c:v>0</c:v>
                </c:pt>
                <c:pt idx="34759">
                  <c:v>0</c:v>
                </c:pt>
                <c:pt idx="34760">
                  <c:v>0</c:v>
                </c:pt>
                <c:pt idx="34761">
                  <c:v>0</c:v>
                </c:pt>
                <c:pt idx="34762">
                  <c:v>0</c:v>
                </c:pt>
                <c:pt idx="34763">
                  <c:v>0</c:v>
                </c:pt>
                <c:pt idx="34764">
                  <c:v>0</c:v>
                </c:pt>
                <c:pt idx="34765">
                  <c:v>0</c:v>
                </c:pt>
                <c:pt idx="34766">
                  <c:v>0</c:v>
                </c:pt>
                <c:pt idx="34767">
                  <c:v>0</c:v>
                </c:pt>
                <c:pt idx="34768">
                  <c:v>0</c:v>
                </c:pt>
                <c:pt idx="34769">
                  <c:v>0</c:v>
                </c:pt>
                <c:pt idx="34770">
                  <c:v>0</c:v>
                </c:pt>
                <c:pt idx="34771">
                  <c:v>0</c:v>
                </c:pt>
                <c:pt idx="34772">
                  <c:v>0</c:v>
                </c:pt>
                <c:pt idx="34773">
                  <c:v>0</c:v>
                </c:pt>
                <c:pt idx="34774">
                  <c:v>0</c:v>
                </c:pt>
                <c:pt idx="34775">
                  <c:v>0</c:v>
                </c:pt>
                <c:pt idx="34776">
                  <c:v>0</c:v>
                </c:pt>
                <c:pt idx="34777">
                  <c:v>0</c:v>
                </c:pt>
                <c:pt idx="34778">
                  <c:v>0</c:v>
                </c:pt>
                <c:pt idx="34779">
                  <c:v>0</c:v>
                </c:pt>
                <c:pt idx="34780">
                  <c:v>0</c:v>
                </c:pt>
                <c:pt idx="34781">
                  <c:v>0</c:v>
                </c:pt>
                <c:pt idx="34782">
                  <c:v>0</c:v>
                </c:pt>
                <c:pt idx="34783">
                  <c:v>0</c:v>
                </c:pt>
                <c:pt idx="34784">
                  <c:v>0</c:v>
                </c:pt>
                <c:pt idx="34785">
                  <c:v>0</c:v>
                </c:pt>
                <c:pt idx="34786">
                  <c:v>0</c:v>
                </c:pt>
                <c:pt idx="34787">
                  <c:v>0</c:v>
                </c:pt>
                <c:pt idx="34788">
                  <c:v>0</c:v>
                </c:pt>
                <c:pt idx="34789">
                  <c:v>0</c:v>
                </c:pt>
                <c:pt idx="34790">
                  <c:v>0</c:v>
                </c:pt>
                <c:pt idx="34791">
                  <c:v>0</c:v>
                </c:pt>
                <c:pt idx="34792">
                  <c:v>0</c:v>
                </c:pt>
                <c:pt idx="34793">
                  <c:v>0</c:v>
                </c:pt>
                <c:pt idx="34794">
                  <c:v>0</c:v>
                </c:pt>
                <c:pt idx="34795">
                  <c:v>0</c:v>
                </c:pt>
                <c:pt idx="34796">
                  <c:v>0</c:v>
                </c:pt>
                <c:pt idx="34797">
                  <c:v>0</c:v>
                </c:pt>
                <c:pt idx="34798">
                  <c:v>0</c:v>
                </c:pt>
                <c:pt idx="34799">
                  <c:v>0</c:v>
                </c:pt>
                <c:pt idx="34800">
                  <c:v>0</c:v>
                </c:pt>
                <c:pt idx="34801">
                  <c:v>0</c:v>
                </c:pt>
                <c:pt idx="34802">
                  <c:v>0</c:v>
                </c:pt>
                <c:pt idx="34803">
                  <c:v>0</c:v>
                </c:pt>
                <c:pt idx="34804">
                  <c:v>0</c:v>
                </c:pt>
                <c:pt idx="34805">
                  <c:v>0</c:v>
                </c:pt>
                <c:pt idx="34806">
                  <c:v>0</c:v>
                </c:pt>
                <c:pt idx="34807">
                  <c:v>0</c:v>
                </c:pt>
                <c:pt idx="34808">
                  <c:v>0</c:v>
                </c:pt>
                <c:pt idx="34809">
                  <c:v>0</c:v>
                </c:pt>
                <c:pt idx="34810">
                  <c:v>0</c:v>
                </c:pt>
                <c:pt idx="34811">
                  <c:v>0</c:v>
                </c:pt>
                <c:pt idx="34812">
                  <c:v>0</c:v>
                </c:pt>
                <c:pt idx="34813">
                  <c:v>0</c:v>
                </c:pt>
                <c:pt idx="34814">
                  <c:v>0</c:v>
                </c:pt>
                <c:pt idx="34815">
                  <c:v>0</c:v>
                </c:pt>
                <c:pt idx="34816">
                  <c:v>0</c:v>
                </c:pt>
                <c:pt idx="34817">
                  <c:v>0</c:v>
                </c:pt>
                <c:pt idx="34818">
                  <c:v>0</c:v>
                </c:pt>
                <c:pt idx="34819">
                  <c:v>0</c:v>
                </c:pt>
                <c:pt idx="34820">
                  <c:v>0</c:v>
                </c:pt>
                <c:pt idx="34821">
                  <c:v>0</c:v>
                </c:pt>
                <c:pt idx="34822">
                  <c:v>0</c:v>
                </c:pt>
                <c:pt idx="34823">
                  <c:v>0</c:v>
                </c:pt>
                <c:pt idx="34824">
                  <c:v>0</c:v>
                </c:pt>
                <c:pt idx="34825">
                  <c:v>0</c:v>
                </c:pt>
                <c:pt idx="34826">
                  <c:v>0</c:v>
                </c:pt>
                <c:pt idx="34827">
                  <c:v>0</c:v>
                </c:pt>
                <c:pt idx="34828">
                  <c:v>0</c:v>
                </c:pt>
                <c:pt idx="34829">
                  <c:v>0</c:v>
                </c:pt>
                <c:pt idx="34830">
                  <c:v>0</c:v>
                </c:pt>
                <c:pt idx="34831">
                  <c:v>0</c:v>
                </c:pt>
                <c:pt idx="34832">
                  <c:v>0</c:v>
                </c:pt>
                <c:pt idx="34833">
                  <c:v>0</c:v>
                </c:pt>
                <c:pt idx="34834">
                  <c:v>0</c:v>
                </c:pt>
                <c:pt idx="34835">
                  <c:v>0</c:v>
                </c:pt>
                <c:pt idx="34836">
                  <c:v>0</c:v>
                </c:pt>
                <c:pt idx="34837">
                  <c:v>0</c:v>
                </c:pt>
                <c:pt idx="34838">
                  <c:v>0</c:v>
                </c:pt>
                <c:pt idx="34839">
                  <c:v>0</c:v>
                </c:pt>
                <c:pt idx="34840">
                  <c:v>0</c:v>
                </c:pt>
                <c:pt idx="34841">
                  <c:v>0</c:v>
                </c:pt>
                <c:pt idx="34842">
                  <c:v>0</c:v>
                </c:pt>
                <c:pt idx="34843">
                  <c:v>0</c:v>
                </c:pt>
                <c:pt idx="34844">
                  <c:v>0</c:v>
                </c:pt>
                <c:pt idx="34845">
                  <c:v>0</c:v>
                </c:pt>
                <c:pt idx="34846">
                  <c:v>0</c:v>
                </c:pt>
                <c:pt idx="34847">
                  <c:v>0</c:v>
                </c:pt>
                <c:pt idx="34848">
                  <c:v>0</c:v>
                </c:pt>
                <c:pt idx="34849">
                  <c:v>0</c:v>
                </c:pt>
                <c:pt idx="34850">
                  <c:v>0</c:v>
                </c:pt>
                <c:pt idx="34851">
                  <c:v>0</c:v>
                </c:pt>
                <c:pt idx="34852">
                  <c:v>0</c:v>
                </c:pt>
                <c:pt idx="34853">
                  <c:v>0</c:v>
                </c:pt>
                <c:pt idx="34854">
                  <c:v>0</c:v>
                </c:pt>
                <c:pt idx="34855">
                  <c:v>0</c:v>
                </c:pt>
                <c:pt idx="34856">
                  <c:v>0</c:v>
                </c:pt>
                <c:pt idx="34857">
                  <c:v>0</c:v>
                </c:pt>
                <c:pt idx="34858">
                  <c:v>0</c:v>
                </c:pt>
                <c:pt idx="34859">
                  <c:v>0</c:v>
                </c:pt>
                <c:pt idx="34860">
                  <c:v>0</c:v>
                </c:pt>
                <c:pt idx="34861">
                  <c:v>0</c:v>
                </c:pt>
                <c:pt idx="34862">
                  <c:v>0</c:v>
                </c:pt>
                <c:pt idx="34863">
                  <c:v>0</c:v>
                </c:pt>
                <c:pt idx="34864">
                  <c:v>0</c:v>
                </c:pt>
                <c:pt idx="34865">
                  <c:v>0</c:v>
                </c:pt>
                <c:pt idx="34866">
                  <c:v>0</c:v>
                </c:pt>
                <c:pt idx="34867">
                  <c:v>0</c:v>
                </c:pt>
                <c:pt idx="34868">
                  <c:v>0</c:v>
                </c:pt>
                <c:pt idx="34869">
                  <c:v>0</c:v>
                </c:pt>
                <c:pt idx="34870">
                  <c:v>0</c:v>
                </c:pt>
                <c:pt idx="34871">
                  <c:v>0</c:v>
                </c:pt>
                <c:pt idx="34872">
                  <c:v>0</c:v>
                </c:pt>
                <c:pt idx="34873">
                  <c:v>0</c:v>
                </c:pt>
                <c:pt idx="34874">
                  <c:v>0</c:v>
                </c:pt>
                <c:pt idx="34875">
                  <c:v>0</c:v>
                </c:pt>
                <c:pt idx="34876">
                  <c:v>0</c:v>
                </c:pt>
                <c:pt idx="34877">
                  <c:v>0</c:v>
                </c:pt>
                <c:pt idx="34878">
                  <c:v>0</c:v>
                </c:pt>
                <c:pt idx="34879">
                  <c:v>0</c:v>
                </c:pt>
                <c:pt idx="34880">
                  <c:v>0</c:v>
                </c:pt>
                <c:pt idx="34881">
                  <c:v>0</c:v>
                </c:pt>
                <c:pt idx="34882">
                  <c:v>0</c:v>
                </c:pt>
                <c:pt idx="34883">
                  <c:v>0</c:v>
                </c:pt>
                <c:pt idx="34884">
                  <c:v>0</c:v>
                </c:pt>
                <c:pt idx="34885">
                  <c:v>0</c:v>
                </c:pt>
                <c:pt idx="34886">
                  <c:v>0</c:v>
                </c:pt>
                <c:pt idx="34887">
                  <c:v>0</c:v>
                </c:pt>
                <c:pt idx="34888">
                  <c:v>0</c:v>
                </c:pt>
                <c:pt idx="34889">
                  <c:v>0</c:v>
                </c:pt>
                <c:pt idx="34890">
                  <c:v>0</c:v>
                </c:pt>
                <c:pt idx="34891">
                  <c:v>0</c:v>
                </c:pt>
                <c:pt idx="34892">
                  <c:v>0</c:v>
                </c:pt>
                <c:pt idx="34893">
                  <c:v>0</c:v>
                </c:pt>
                <c:pt idx="34894">
                  <c:v>0</c:v>
                </c:pt>
                <c:pt idx="34895">
                  <c:v>0</c:v>
                </c:pt>
                <c:pt idx="34896">
                  <c:v>0</c:v>
                </c:pt>
                <c:pt idx="34897">
                  <c:v>0</c:v>
                </c:pt>
                <c:pt idx="34898">
                  <c:v>0</c:v>
                </c:pt>
                <c:pt idx="34899">
                  <c:v>0</c:v>
                </c:pt>
                <c:pt idx="34900">
                  <c:v>0</c:v>
                </c:pt>
                <c:pt idx="34901">
                  <c:v>0</c:v>
                </c:pt>
                <c:pt idx="34902">
                  <c:v>0</c:v>
                </c:pt>
                <c:pt idx="34903">
                  <c:v>0</c:v>
                </c:pt>
                <c:pt idx="34904">
                  <c:v>0</c:v>
                </c:pt>
                <c:pt idx="34905">
                  <c:v>0</c:v>
                </c:pt>
                <c:pt idx="34906">
                  <c:v>0</c:v>
                </c:pt>
                <c:pt idx="34907">
                  <c:v>0</c:v>
                </c:pt>
                <c:pt idx="34908">
                  <c:v>0</c:v>
                </c:pt>
                <c:pt idx="34909">
                  <c:v>0</c:v>
                </c:pt>
                <c:pt idx="34910">
                  <c:v>0</c:v>
                </c:pt>
                <c:pt idx="34911">
                  <c:v>0</c:v>
                </c:pt>
                <c:pt idx="34912">
                  <c:v>0</c:v>
                </c:pt>
                <c:pt idx="34913">
                  <c:v>0</c:v>
                </c:pt>
                <c:pt idx="34914">
                  <c:v>0</c:v>
                </c:pt>
                <c:pt idx="34915">
                  <c:v>0</c:v>
                </c:pt>
                <c:pt idx="34916">
                  <c:v>0</c:v>
                </c:pt>
                <c:pt idx="34917">
                  <c:v>0</c:v>
                </c:pt>
                <c:pt idx="34918">
                  <c:v>0</c:v>
                </c:pt>
                <c:pt idx="34919">
                  <c:v>0</c:v>
                </c:pt>
                <c:pt idx="34920">
                  <c:v>0</c:v>
                </c:pt>
                <c:pt idx="34921">
                  <c:v>0</c:v>
                </c:pt>
                <c:pt idx="34922">
                  <c:v>0</c:v>
                </c:pt>
                <c:pt idx="34923">
                  <c:v>0</c:v>
                </c:pt>
                <c:pt idx="34924">
                  <c:v>0</c:v>
                </c:pt>
                <c:pt idx="34925">
                  <c:v>0</c:v>
                </c:pt>
                <c:pt idx="34926">
                  <c:v>0</c:v>
                </c:pt>
                <c:pt idx="34927">
                  <c:v>0</c:v>
                </c:pt>
                <c:pt idx="34928">
                  <c:v>0</c:v>
                </c:pt>
                <c:pt idx="34929">
                  <c:v>0</c:v>
                </c:pt>
                <c:pt idx="34930">
                  <c:v>0</c:v>
                </c:pt>
                <c:pt idx="34931">
                  <c:v>0</c:v>
                </c:pt>
                <c:pt idx="34932">
                  <c:v>0</c:v>
                </c:pt>
                <c:pt idx="34933">
                  <c:v>0</c:v>
                </c:pt>
                <c:pt idx="34934">
                  <c:v>0</c:v>
                </c:pt>
                <c:pt idx="34935">
                  <c:v>0</c:v>
                </c:pt>
                <c:pt idx="34936">
                  <c:v>0</c:v>
                </c:pt>
                <c:pt idx="34937">
                  <c:v>0</c:v>
                </c:pt>
                <c:pt idx="34938">
                  <c:v>0</c:v>
                </c:pt>
                <c:pt idx="34939">
                  <c:v>0</c:v>
                </c:pt>
                <c:pt idx="34940">
                  <c:v>0</c:v>
                </c:pt>
                <c:pt idx="34941">
                  <c:v>0</c:v>
                </c:pt>
                <c:pt idx="34942">
                  <c:v>0</c:v>
                </c:pt>
                <c:pt idx="34943">
                  <c:v>0</c:v>
                </c:pt>
                <c:pt idx="34944">
                  <c:v>0</c:v>
                </c:pt>
                <c:pt idx="34945">
                  <c:v>0</c:v>
                </c:pt>
                <c:pt idx="34946">
                  <c:v>0</c:v>
                </c:pt>
                <c:pt idx="34947">
                  <c:v>0</c:v>
                </c:pt>
                <c:pt idx="34948">
                  <c:v>0</c:v>
                </c:pt>
                <c:pt idx="34949">
                  <c:v>0</c:v>
                </c:pt>
                <c:pt idx="34950">
                  <c:v>0</c:v>
                </c:pt>
                <c:pt idx="34951">
                  <c:v>0</c:v>
                </c:pt>
                <c:pt idx="34952">
                  <c:v>0</c:v>
                </c:pt>
                <c:pt idx="34953">
                  <c:v>0</c:v>
                </c:pt>
                <c:pt idx="34954">
                  <c:v>0</c:v>
                </c:pt>
                <c:pt idx="34955">
                  <c:v>0</c:v>
                </c:pt>
                <c:pt idx="34956">
                  <c:v>0</c:v>
                </c:pt>
                <c:pt idx="34957">
                  <c:v>0</c:v>
                </c:pt>
                <c:pt idx="34958">
                  <c:v>0</c:v>
                </c:pt>
                <c:pt idx="34959">
                  <c:v>0</c:v>
                </c:pt>
                <c:pt idx="34960">
                  <c:v>0</c:v>
                </c:pt>
                <c:pt idx="34961">
                  <c:v>0</c:v>
                </c:pt>
                <c:pt idx="34962">
                  <c:v>0</c:v>
                </c:pt>
                <c:pt idx="34963">
                  <c:v>0</c:v>
                </c:pt>
                <c:pt idx="34964">
                  <c:v>0</c:v>
                </c:pt>
                <c:pt idx="34965">
                  <c:v>0</c:v>
                </c:pt>
                <c:pt idx="34966">
                  <c:v>0</c:v>
                </c:pt>
                <c:pt idx="34967">
                  <c:v>0</c:v>
                </c:pt>
                <c:pt idx="34968">
                  <c:v>0</c:v>
                </c:pt>
                <c:pt idx="34969">
                  <c:v>0</c:v>
                </c:pt>
                <c:pt idx="34970">
                  <c:v>0</c:v>
                </c:pt>
                <c:pt idx="34971">
                  <c:v>0</c:v>
                </c:pt>
                <c:pt idx="34972">
                  <c:v>0</c:v>
                </c:pt>
                <c:pt idx="34973">
                  <c:v>0</c:v>
                </c:pt>
                <c:pt idx="34974">
                  <c:v>0</c:v>
                </c:pt>
                <c:pt idx="34975">
                  <c:v>0</c:v>
                </c:pt>
                <c:pt idx="34976">
                  <c:v>0</c:v>
                </c:pt>
                <c:pt idx="34977">
                  <c:v>0</c:v>
                </c:pt>
                <c:pt idx="34978">
                  <c:v>0</c:v>
                </c:pt>
                <c:pt idx="34979">
                  <c:v>0</c:v>
                </c:pt>
                <c:pt idx="34980">
                  <c:v>0</c:v>
                </c:pt>
                <c:pt idx="34981">
                  <c:v>0</c:v>
                </c:pt>
                <c:pt idx="34982">
                  <c:v>0</c:v>
                </c:pt>
                <c:pt idx="34983">
                  <c:v>0</c:v>
                </c:pt>
                <c:pt idx="34984">
                  <c:v>0</c:v>
                </c:pt>
                <c:pt idx="34985">
                  <c:v>0</c:v>
                </c:pt>
                <c:pt idx="34986">
                  <c:v>0</c:v>
                </c:pt>
                <c:pt idx="34987">
                  <c:v>0</c:v>
                </c:pt>
                <c:pt idx="34988">
                  <c:v>0</c:v>
                </c:pt>
                <c:pt idx="34989">
                  <c:v>0</c:v>
                </c:pt>
                <c:pt idx="34990">
                  <c:v>0</c:v>
                </c:pt>
                <c:pt idx="34991">
                  <c:v>0</c:v>
                </c:pt>
                <c:pt idx="34992">
                  <c:v>0</c:v>
                </c:pt>
                <c:pt idx="34993">
                  <c:v>0</c:v>
                </c:pt>
                <c:pt idx="34994">
                  <c:v>0</c:v>
                </c:pt>
                <c:pt idx="34995">
                  <c:v>0</c:v>
                </c:pt>
                <c:pt idx="34996">
                  <c:v>0</c:v>
                </c:pt>
                <c:pt idx="34997">
                  <c:v>0</c:v>
                </c:pt>
                <c:pt idx="34998">
                  <c:v>0</c:v>
                </c:pt>
                <c:pt idx="34999">
                  <c:v>0</c:v>
                </c:pt>
                <c:pt idx="35000">
                  <c:v>0</c:v>
                </c:pt>
                <c:pt idx="35001">
                  <c:v>0</c:v>
                </c:pt>
                <c:pt idx="35002">
                  <c:v>0</c:v>
                </c:pt>
                <c:pt idx="35003">
                  <c:v>0</c:v>
                </c:pt>
                <c:pt idx="35004">
                  <c:v>0</c:v>
                </c:pt>
                <c:pt idx="35005">
                  <c:v>0</c:v>
                </c:pt>
                <c:pt idx="35006">
                  <c:v>0</c:v>
                </c:pt>
                <c:pt idx="35007">
                  <c:v>0</c:v>
                </c:pt>
                <c:pt idx="35008">
                  <c:v>0</c:v>
                </c:pt>
                <c:pt idx="35009">
                  <c:v>0</c:v>
                </c:pt>
                <c:pt idx="35010">
                  <c:v>0</c:v>
                </c:pt>
                <c:pt idx="35011">
                  <c:v>0</c:v>
                </c:pt>
                <c:pt idx="35012">
                  <c:v>0</c:v>
                </c:pt>
                <c:pt idx="35013">
                  <c:v>0</c:v>
                </c:pt>
                <c:pt idx="35014">
                  <c:v>0</c:v>
                </c:pt>
                <c:pt idx="35015">
                  <c:v>0</c:v>
                </c:pt>
                <c:pt idx="35016">
                  <c:v>0</c:v>
                </c:pt>
                <c:pt idx="35017">
                  <c:v>0</c:v>
                </c:pt>
                <c:pt idx="35018">
                  <c:v>0</c:v>
                </c:pt>
                <c:pt idx="35019">
                  <c:v>0</c:v>
                </c:pt>
                <c:pt idx="35020">
                  <c:v>0</c:v>
                </c:pt>
                <c:pt idx="35021">
                  <c:v>0</c:v>
                </c:pt>
                <c:pt idx="35022">
                  <c:v>0</c:v>
                </c:pt>
                <c:pt idx="35023">
                  <c:v>0</c:v>
                </c:pt>
                <c:pt idx="35024">
                  <c:v>0</c:v>
                </c:pt>
                <c:pt idx="35025">
                  <c:v>0</c:v>
                </c:pt>
                <c:pt idx="35026">
                  <c:v>0</c:v>
                </c:pt>
                <c:pt idx="35027">
                  <c:v>0</c:v>
                </c:pt>
                <c:pt idx="35028">
                  <c:v>0</c:v>
                </c:pt>
                <c:pt idx="35029">
                  <c:v>0</c:v>
                </c:pt>
                <c:pt idx="35030">
                  <c:v>0</c:v>
                </c:pt>
                <c:pt idx="35031">
                  <c:v>0</c:v>
                </c:pt>
                <c:pt idx="35032">
                  <c:v>0</c:v>
                </c:pt>
                <c:pt idx="35033">
                  <c:v>0</c:v>
                </c:pt>
                <c:pt idx="35034">
                  <c:v>0</c:v>
                </c:pt>
                <c:pt idx="35035">
                  <c:v>0</c:v>
                </c:pt>
                <c:pt idx="35036">
                  <c:v>0</c:v>
                </c:pt>
                <c:pt idx="35037">
                  <c:v>0</c:v>
                </c:pt>
                <c:pt idx="35038">
                  <c:v>0</c:v>
                </c:pt>
                <c:pt idx="35039">
                  <c:v>0</c:v>
                </c:pt>
                <c:pt idx="35040">
                  <c:v>0</c:v>
                </c:pt>
                <c:pt idx="35041">
                  <c:v>0</c:v>
                </c:pt>
                <c:pt idx="35042">
                  <c:v>0</c:v>
                </c:pt>
                <c:pt idx="35043">
                  <c:v>0</c:v>
                </c:pt>
                <c:pt idx="35044">
                  <c:v>0</c:v>
                </c:pt>
                <c:pt idx="35045">
                  <c:v>0</c:v>
                </c:pt>
                <c:pt idx="35046">
                  <c:v>0</c:v>
                </c:pt>
                <c:pt idx="35047">
                  <c:v>0</c:v>
                </c:pt>
                <c:pt idx="35048">
                  <c:v>0</c:v>
                </c:pt>
                <c:pt idx="35049">
                  <c:v>0</c:v>
                </c:pt>
                <c:pt idx="35050">
                  <c:v>0</c:v>
                </c:pt>
                <c:pt idx="35051">
                  <c:v>0</c:v>
                </c:pt>
                <c:pt idx="35052">
                  <c:v>0</c:v>
                </c:pt>
                <c:pt idx="35053">
                  <c:v>0</c:v>
                </c:pt>
                <c:pt idx="35054">
                  <c:v>0</c:v>
                </c:pt>
                <c:pt idx="35055">
                  <c:v>0</c:v>
                </c:pt>
                <c:pt idx="35056">
                  <c:v>0</c:v>
                </c:pt>
                <c:pt idx="35057">
                  <c:v>0</c:v>
                </c:pt>
                <c:pt idx="35058">
                  <c:v>0</c:v>
                </c:pt>
                <c:pt idx="35059">
                  <c:v>0</c:v>
                </c:pt>
                <c:pt idx="35060">
                  <c:v>0</c:v>
                </c:pt>
                <c:pt idx="35061">
                  <c:v>0</c:v>
                </c:pt>
                <c:pt idx="35062">
                  <c:v>0</c:v>
                </c:pt>
                <c:pt idx="35063">
                  <c:v>0</c:v>
                </c:pt>
                <c:pt idx="35064">
                  <c:v>0</c:v>
                </c:pt>
                <c:pt idx="35065">
                  <c:v>0</c:v>
                </c:pt>
                <c:pt idx="35066">
                  <c:v>0</c:v>
                </c:pt>
                <c:pt idx="35067">
                  <c:v>0</c:v>
                </c:pt>
                <c:pt idx="35068">
                  <c:v>0</c:v>
                </c:pt>
                <c:pt idx="35069">
                  <c:v>0</c:v>
                </c:pt>
                <c:pt idx="35070">
                  <c:v>0</c:v>
                </c:pt>
                <c:pt idx="35071">
                  <c:v>0</c:v>
                </c:pt>
                <c:pt idx="35072">
                  <c:v>0</c:v>
                </c:pt>
                <c:pt idx="35073">
                  <c:v>0</c:v>
                </c:pt>
                <c:pt idx="35074">
                  <c:v>0</c:v>
                </c:pt>
                <c:pt idx="35075">
                  <c:v>0</c:v>
                </c:pt>
                <c:pt idx="35076">
                  <c:v>0</c:v>
                </c:pt>
                <c:pt idx="35077">
                  <c:v>0</c:v>
                </c:pt>
                <c:pt idx="35078">
                  <c:v>0</c:v>
                </c:pt>
                <c:pt idx="35079">
                  <c:v>0</c:v>
                </c:pt>
                <c:pt idx="35080">
                  <c:v>0</c:v>
                </c:pt>
                <c:pt idx="35081">
                  <c:v>0</c:v>
                </c:pt>
                <c:pt idx="35082">
                  <c:v>0</c:v>
                </c:pt>
                <c:pt idx="35083">
                  <c:v>0</c:v>
                </c:pt>
                <c:pt idx="35084">
                  <c:v>0</c:v>
                </c:pt>
                <c:pt idx="35085">
                  <c:v>0</c:v>
                </c:pt>
                <c:pt idx="35086">
                  <c:v>0</c:v>
                </c:pt>
                <c:pt idx="35087">
                  <c:v>0</c:v>
                </c:pt>
                <c:pt idx="35088">
                  <c:v>0</c:v>
                </c:pt>
                <c:pt idx="35089">
                  <c:v>0</c:v>
                </c:pt>
                <c:pt idx="35090">
                  <c:v>0</c:v>
                </c:pt>
                <c:pt idx="35091">
                  <c:v>0</c:v>
                </c:pt>
                <c:pt idx="35092">
                  <c:v>0</c:v>
                </c:pt>
                <c:pt idx="35093">
                  <c:v>0</c:v>
                </c:pt>
                <c:pt idx="35094">
                  <c:v>0</c:v>
                </c:pt>
                <c:pt idx="35095">
                  <c:v>0</c:v>
                </c:pt>
                <c:pt idx="35096">
                  <c:v>0</c:v>
                </c:pt>
                <c:pt idx="35097">
                  <c:v>0</c:v>
                </c:pt>
                <c:pt idx="35098">
                  <c:v>0</c:v>
                </c:pt>
                <c:pt idx="35099">
                  <c:v>0</c:v>
                </c:pt>
                <c:pt idx="35100">
                  <c:v>0</c:v>
                </c:pt>
                <c:pt idx="35101">
                  <c:v>0</c:v>
                </c:pt>
                <c:pt idx="35102">
                  <c:v>0</c:v>
                </c:pt>
                <c:pt idx="35103">
                  <c:v>0</c:v>
                </c:pt>
                <c:pt idx="35104">
                  <c:v>0</c:v>
                </c:pt>
                <c:pt idx="35105">
                  <c:v>0</c:v>
                </c:pt>
                <c:pt idx="35106">
                  <c:v>0</c:v>
                </c:pt>
                <c:pt idx="35107">
                  <c:v>0</c:v>
                </c:pt>
                <c:pt idx="35108">
                  <c:v>0</c:v>
                </c:pt>
                <c:pt idx="35109">
                  <c:v>0</c:v>
                </c:pt>
                <c:pt idx="35110">
                  <c:v>0</c:v>
                </c:pt>
                <c:pt idx="35111">
                  <c:v>0</c:v>
                </c:pt>
                <c:pt idx="35112">
                  <c:v>0</c:v>
                </c:pt>
                <c:pt idx="35113">
                  <c:v>0</c:v>
                </c:pt>
                <c:pt idx="35114">
                  <c:v>0</c:v>
                </c:pt>
                <c:pt idx="35115">
                  <c:v>0</c:v>
                </c:pt>
                <c:pt idx="35116">
                  <c:v>0</c:v>
                </c:pt>
                <c:pt idx="35117">
                  <c:v>0</c:v>
                </c:pt>
                <c:pt idx="35118">
                  <c:v>0</c:v>
                </c:pt>
                <c:pt idx="35119">
                  <c:v>0</c:v>
                </c:pt>
                <c:pt idx="35120">
                  <c:v>0</c:v>
                </c:pt>
                <c:pt idx="35121">
                  <c:v>0</c:v>
                </c:pt>
                <c:pt idx="35122">
                  <c:v>0</c:v>
                </c:pt>
                <c:pt idx="35123">
                  <c:v>0</c:v>
                </c:pt>
                <c:pt idx="35124">
                  <c:v>0</c:v>
                </c:pt>
                <c:pt idx="35125">
                  <c:v>0</c:v>
                </c:pt>
                <c:pt idx="35126">
                  <c:v>0</c:v>
                </c:pt>
                <c:pt idx="35127">
                  <c:v>0</c:v>
                </c:pt>
                <c:pt idx="35128">
                  <c:v>0</c:v>
                </c:pt>
                <c:pt idx="35129">
                  <c:v>0</c:v>
                </c:pt>
                <c:pt idx="35130">
                  <c:v>0</c:v>
                </c:pt>
                <c:pt idx="35131">
                  <c:v>0</c:v>
                </c:pt>
                <c:pt idx="35132">
                  <c:v>0</c:v>
                </c:pt>
                <c:pt idx="35133">
                  <c:v>0</c:v>
                </c:pt>
                <c:pt idx="35134">
                  <c:v>0</c:v>
                </c:pt>
                <c:pt idx="35135">
                  <c:v>0</c:v>
                </c:pt>
                <c:pt idx="35136">
                  <c:v>0</c:v>
                </c:pt>
                <c:pt idx="35137">
                  <c:v>0</c:v>
                </c:pt>
                <c:pt idx="35138">
                  <c:v>0</c:v>
                </c:pt>
                <c:pt idx="35139">
                  <c:v>0</c:v>
                </c:pt>
                <c:pt idx="35140">
                  <c:v>0</c:v>
                </c:pt>
                <c:pt idx="35141">
                  <c:v>0</c:v>
                </c:pt>
                <c:pt idx="35142">
                  <c:v>0</c:v>
                </c:pt>
                <c:pt idx="35143">
                  <c:v>0</c:v>
                </c:pt>
                <c:pt idx="35144">
                  <c:v>0</c:v>
                </c:pt>
                <c:pt idx="35145">
                  <c:v>0</c:v>
                </c:pt>
                <c:pt idx="35146">
                  <c:v>0</c:v>
                </c:pt>
                <c:pt idx="35147">
                  <c:v>0</c:v>
                </c:pt>
                <c:pt idx="35148">
                  <c:v>0</c:v>
                </c:pt>
                <c:pt idx="35149">
                  <c:v>0</c:v>
                </c:pt>
                <c:pt idx="35150">
                  <c:v>0</c:v>
                </c:pt>
                <c:pt idx="35151">
                  <c:v>0</c:v>
                </c:pt>
                <c:pt idx="35152">
                  <c:v>0</c:v>
                </c:pt>
                <c:pt idx="35153">
                  <c:v>0</c:v>
                </c:pt>
                <c:pt idx="35154">
                  <c:v>0</c:v>
                </c:pt>
                <c:pt idx="35155">
                  <c:v>0</c:v>
                </c:pt>
                <c:pt idx="35156">
                  <c:v>0</c:v>
                </c:pt>
                <c:pt idx="35157">
                  <c:v>0</c:v>
                </c:pt>
                <c:pt idx="35158">
                  <c:v>0</c:v>
                </c:pt>
                <c:pt idx="35159">
                  <c:v>0</c:v>
                </c:pt>
                <c:pt idx="35160">
                  <c:v>0</c:v>
                </c:pt>
                <c:pt idx="35161">
                  <c:v>0</c:v>
                </c:pt>
                <c:pt idx="35162">
                  <c:v>0</c:v>
                </c:pt>
                <c:pt idx="35163">
                  <c:v>0</c:v>
                </c:pt>
                <c:pt idx="35164">
                  <c:v>0</c:v>
                </c:pt>
                <c:pt idx="35165">
                  <c:v>0</c:v>
                </c:pt>
                <c:pt idx="35166">
                  <c:v>0</c:v>
                </c:pt>
                <c:pt idx="35167">
                  <c:v>0</c:v>
                </c:pt>
                <c:pt idx="35168">
                  <c:v>0</c:v>
                </c:pt>
                <c:pt idx="35169">
                  <c:v>0</c:v>
                </c:pt>
                <c:pt idx="35170">
                  <c:v>0</c:v>
                </c:pt>
                <c:pt idx="35171">
                  <c:v>0</c:v>
                </c:pt>
                <c:pt idx="35172">
                  <c:v>0</c:v>
                </c:pt>
                <c:pt idx="35173">
                  <c:v>0</c:v>
                </c:pt>
                <c:pt idx="35174">
                  <c:v>0</c:v>
                </c:pt>
                <c:pt idx="35175">
                  <c:v>0</c:v>
                </c:pt>
                <c:pt idx="35176">
                  <c:v>0</c:v>
                </c:pt>
                <c:pt idx="35177">
                  <c:v>0</c:v>
                </c:pt>
                <c:pt idx="35178">
                  <c:v>0</c:v>
                </c:pt>
                <c:pt idx="35179">
                  <c:v>0</c:v>
                </c:pt>
                <c:pt idx="35180">
                  <c:v>0</c:v>
                </c:pt>
                <c:pt idx="35181">
                  <c:v>0</c:v>
                </c:pt>
                <c:pt idx="35182">
                  <c:v>0</c:v>
                </c:pt>
                <c:pt idx="35183">
                  <c:v>0</c:v>
                </c:pt>
                <c:pt idx="35184">
                  <c:v>0</c:v>
                </c:pt>
                <c:pt idx="35185">
                  <c:v>0</c:v>
                </c:pt>
                <c:pt idx="35186">
                  <c:v>0</c:v>
                </c:pt>
                <c:pt idx="35187">
                  <c:v>0</c:v>
                </c:pt>
                <c:pt idx="35188">
                  <c:v>0</c:v>
                </c:pt>
                <c:pt idx="35189">
                  <c:v>0</c:v>
                </c:pt>
                <c:pt idx="35190">
                  <c:v>0</c:v>
                </c:pt>
                <c:pt idx="35191">
                  <c:v>0</c:v>
                </c:pt>
                <c:pt idx="35192">
                  <c:v>0</c:v>
                </c:pt>
                <c:pt idx="35193">
                  <c:v>0</c:v>
                </c:pt>
                <c:pt idx="35194">
                  <c:v>0</c:v>
                </c:pt>
                <c:pt idx="35195">
                  <c:v>0</c:v>
                </c:pt>
                <c:pt idx="35196">
                  <c:v>0</c:v>
                </c:pt>
                <c:pt idx="35197">
                  <c:v>0</c:v>
                </c:pt>
                <c:pt idx="35198">
                  <c:v>0</c:v>
                </c:pt>
                <c:pt idx="35199">
                  <c:v>0</c:v>
                </c:pt>
                <c:pt idx="35200">
                  <c:v>0</c:v>
                </c:pt>
                <c:pt idx="35201">
                  <c:v>0</c:v>
                </c:pt>
                <c:pt idx="35202">
                  <c:v>0</c:v>
                </c:pt>
                <c:pt idx="35203">
                  <c:v>0</c:v>
                </c:pt>
                <c:pt idx="35204">
                  <c:v>0</c:v>
                </c:pt>
                <c:pt idx="35205">
                  <c:v>0</c:v>
                </c:pt>
                <c:pt idx="35206">
                  <c:v>0</c:v>
                </c:pt>
                <c:pt idx="35207">
                  <c:v>0</c:v>
                </c:pt>
                <c:pt idx="35208">
                  <c:v>0</c:v>
                </c:pt>
                <c:pt idx="35209">
                  <c:v>0</c:v>
                </c:pt>
                <c:pt idx="35210">
                  <c:v>0</c:v>
                </c:pt>
                <c:pt idx="35211">
                  <c:v>0</c:v>
                </c:pt>
                <c:pt idx="35212">
                  <c:v>0</c:v>
                </c:pt>
                <c:pt idx="35213">
                  <c:v>0</c:v>
                </c:pt>
                <c:pt idx="35214">
                  <c:v>0</c:v>
                </c:pt>
                <c:pt idx="35215">
                  <c:v>0</c:v>
                </c:pt>
                <c:pt idx="35216">
                  <c:v>0</c:v>
                </c:pt>
                <c:pt idx="35217">
                  <c:v>0</c:v>
                </c:pt>
                <c:pt idx="35218">
                  <c:v>0</c:v>
                </c:pt>
                <c:pt idx="35219">
                  <c:v>0</c:v>
                </c:pt>
                <c:pt idx="35220">
                  <c:v>0</c:v>
                </c:pt>
                <c:pt idx="35221">
                  <c:v>0</c:v>
                </c:pt>
                <c:pt idx="35222">
                  <c:v>0</c:v>
                </c:pt>
                <c:pt idx="35223">
                  <c:v>0</c:v>
                </c:pt>
                <c:pt idx="35224">
                  <c:v>0</c:v>
                </c:pt>
                <c:pt idx="35225">
                  <c:v>0</c:v>
                </c:pt>
                <c:pt idx="35226">
                  <c:v>0</c:v>
                </c:pt>
                <c:pt idx="35227">
                  <c:v>0</c:v>
                </c:pt>
                <c:pt idx="35228">
                  <c:v>0</c:v>
                </c:pt>
                <c:pt idx="35229">
                  <c:v>0</c:v>
                </c:pt>
                <c:pt idx="35230">
                  <c:v>0</c:v>
                </c:pt>
                <c:pt idx="35231">
                  <c:v>0</c:v>
                </c:pt>
                <c:pt idx="35232">
                  <c:v>0</c:v>
                </c:pt>
                <c:pt idx="35233">
                  <c:v>0</c:v>
                </c:pt>
                <c:pt idx="35234">
                  <c:v>0</c:v>
                </c:pt>
                <c:pt idx="35235">
                  <c:v>0</c:v>
                </c:pt>
                <c:pt idx="35236">
                  <c:v>0</c:v>
                </c:pt>
                <c:pt idx="35237">
                  <c:v>0</c:v>
                </c:pt>
                <c:pt idx="35238">
                  <c:v>0</c:v>
                </c:pt>
                <c:pt idx="35239">
                  <c:v>0</c:v>
                </c:pt>
                <c:pt idx="35240">
                  <c:v>0</c:v>
                </c:pt>
                <c:pt idx="35241">
                  <c:v>0</c:v>
                </c:pt>
                <c:pt idx="35242">
                  <c:v>0</c:v>
                </c:pt>
                <c:pt idx="35243">
                  <c:v>0</c:v>
                </c:pt>
                <c:pt idx="35244">
                  <c:v>0</c:v>
                </c:pt>
                <c:pt idx="35245">
                  <c:v>0</c:v>
                </c:pt>
                <c:pt idx="35246">
                  <c:v>0</c:v>
                </c:pt>
                <c:pt idx="35247">
                  <c:v>0</c:v>
                </c:pt>
                <c:pt idx="35248">
                  <c:v>0</c:v>
                </c:pt>
                <c:pt idx="35249">
                  <c:v>0</c:v>
                </c:pt>
                <c:pt idx="35250">
                  <c:v>0</c:v>
                </c:pt>
                <c:pt idx="35251">
                  <c:v>0</c:v>
                </c:pt>
                <c:pt idx="35252">
                  <c:v>0</c:v>
                </c:pt>
                <c:pt idx="35253">
                  <c:v>0</c:v>
                </c:pt>
                <c:pt idx="35254">
                  <c:v>0</c:v>
                </c:pt>
                <c:pt idx="35255">
                  <c:v>0</c:v>
                </c:pt>
                <c:pt idx="35256">
                  <c:v>0</c:v>
                </c:pt>
                <c:pt idx="35257">
                  <c:v>0</c:v>
                </c:pt>
                <c:pt idx="35258">
                  <c:v>0</c:v>
                </c:pt>
                <c:pt idx="35259">
                  <c:v>0</c:v>
                </c:pt>
                <c:pt idx="35260">
                  <c:v>0</c:v>
                </c:pt>
                <c:pt idx="35261">
                  <c:v>0</c:v>
                </c:pt>
                <c:pt idx="35262">
                  <c:v>0</c:v>
                </c:pt>
                <c:pt idx="35263">
                  <c:v>0</c:v>
                </c:pt>
                <c:pt idx="35264">
                  <c:v>0</c:v>
                </c:pt>
                <c:pt idx="35265">
                  <c:v>0</c:v>
                </c:pt>
                <c:pt idx="35266">
                  <c:v>0</c:v>
                </c:pt>
                <c:pt idx="35267">
                  <c:v>0</c:v>
                </c:pt>
                <c:pt idx="35268">
                  <c:v>0</c:v>
                </c:pt>
                <c:pt idx="35269">
                  <c:v>0</c:v>
                </c:pt>
                <c:pt idx="35270">
                  <c:v>0</c:v>
                </c:pt>
                <c:pt idx="35271">
                  <c:v>0</c:v>
                </c:pt>
                <c:pt idx="35272">
                  <c:v>0</c:v>
                </c:pt>
                <c:pt idx="35273">
                  <c:v>0</c:v>
                </c:pt>
                <c:pt idx="35274">
                  <c:v>0</c:v>
                </c:pt>
                <c:pt idx="35275">
                  <c:v>0</c:v>
                </c:pt>
                <c:pt idx="35276">
                  <c:v>0</c:v>
                </c:pt>
                <c:pt idx="35277">
                  <c:v>0</c:v>
                </c:pt>
                <c:pt idx="35278">
                  <c:v>0</c:v>
                </c:pt>
                <c:pt idx="35279">
                  <c:v>0</c:v>
                </c:pt>
                <c:pt idx="35280">
                  <c:v>0</c:v>
                </c:pt>
                <c:pt idx="35281">
                  <c:v>0</c:v>
                </c:pt>
                <c:pt idx="35282">
                  <c:v>0</c:v>
                </c:pt>
                <c:pt idx="35283">
                  <c:v>0</c:v>
                </c:pt>
                <c:pt idx="35284">
                  <c:v>0</c:v>
                </c:pt>
                <c:pt idx="35285">
                  <c:v>0</c:v>
                </c:pt>
                <c:pt idx="35286">
                  <c:v>0</c:v>
                </c:pt>
                <c:pt idx="35287">
                  <c:v>0</c:v>
                </c:pt>
                <c:pt idx="35288">
                  <c:v>0</c:v>
                </c:pt>
                <c:pt idx="35289">
                  <c:v>0</c:v>
                </c:pt>
                <c:pt idx="35290">
                  <c:v>0</c:v>
                </c:pt>
                <c:pt idx="35291">
                  <c:v>0</c:v>
                </c:pt>
                <c:pt idx="35292">
                  <c:v>0</c:v>
                </c:pt>
                <c:pt idx="35293">
                  <c:v>0</c:v>
                </c:pt>
                <c:pt idx="35294">
                  <c:v>0</c:v>
                </c:pt>
                <c:pt idx="35295">
                  <c:v>0</c:v>
                </c:pt>
                <c:pt idx="35296">
                  <c:v>0</c:v>
                </c:pt>
                <c:pt idx="35297">
                  <c:v>0</c:v>
                </c:pt>
                <c:pt idx="35298">
                  <c:v>0</c:v>
                </c:pt>
                <c:pt idx="35299">
                  <c:v>0</c:v>
                </c:pt>
                <c:pt idx="35300">
                  <c:v>0</c:v>
                </c:pt>
                <c:pt idx="35301">
                  <c:v>0</c:v>
                </c:pt>
                <c:pt idx="35302">
                  <c:v>0</c:v>
                </c:pt>
                <c:pt idx="35303">
                  <c:v>0</c:v>
                </c:pt>
                <c:pt idx="35304">
                  <c:v>0</c:v>
                </c:pt>
                <c:pt idx="35305">
                  <c:v>0</c:v>
                </c:pt>
                <c:pt idx="35306">
                  <c:v>0</c:v>
                </c:pt>
                <c:pt idx="35307">
                  <c:v>0</c:v>
                </c:pt>
                <c:pt idx="35308">
                  <c:v>0</c:v>
                </c:pt>
                <c:pt idx="35309">
                  <c:v>0</c:v>
                </c:pt>
                <c:pt idx="35310">
                  <c:v>0</c:v>
                </c:pt>
                <c:pt idx="35311">
                  <c:v>0</c:v>
                </c:pt>
                <c:pt idx="35312">
                  <c:v>0</c:v>
                </c:pt>
                <c:pt idx="35313">
                  <c:v>0</c:v>
                </c:pt>
                <c:pt idx="35314">
                  <c:v>0</c:v>
                </c:pt>
                <c:pt idx="35315">
                  <c:v>0</c:v>
                </c:pt>
                <c:pt idx="35316">
                  <c:v>0</c:v>
                </c:pt>
                <c:pt idx="35317">
                  <c:v>0</c:v>
                </c:pt>
                <c:pt idx="35318">
                  <c:v>0</c:v>
                </c:pt>
                <c:pt idx="35319">
                  <c:v>0</c:v>
                </c:pt>
                <c:pt idx="35320">
                  <c:v>0</c:v>
                </c:pt>
                <c:pt idx="35321">
                  <c:v>0</c:v>
                </c:pt>
                <c:pt idx="35322">
                  <c:v>0</c:v>
                </c:pt>
                <c:pt idx="35323">
                  <c:v>0</c:v>
                </c:pt>
                <c:pt idx="35324">
                  <c:v>0</c:v>
                </c:pt>
                <c:pt idx="35325">
                  <c:v>0</c:v>
                </c:pt>
                <c:pt idx="35326">
                  <c:v>0</c:v>
                </c:pt>
                <c:pt idx="35327">
                  <c:v>0</c:v>
                </c:pt>
                <c:pt idx="35328">
                  <c:v>0</c:v>
                </c:pt>
                <c:pt idx="35329">
                  <c:v>0</c:v>
                </c:pt>
                <c:pt idx="35330">
                  <c:v>0</c:v>
                </c:pt>
                <c:pt idx="35331">
                  <c:v>0</c:v>
                </c:pt>
                <c:pt idx="35332">
                  <c:v>0</c:v>
                </c:pt>
                <c:pt idx="35333">
                  <c:v>0</c:v>
                </c:pt>
                <c:pt idx="35334">
                  <c:v>0</c:v>
                </c:pt>
                <c:pt idx="35335">
                  <c:v>0</c:v>
                </c:pt>
                <c:pt idx="35336">
                  <c:v>0</c:v>
                </c:pt>
                <c:pt idx="35337">
                  <c:v>0</c:v>
                </c:pt>
                <c:pt idx="35338">
                  <c:v>0</c:v>
                </c:pt>
                <c:pt idx="35339">
                  <c:v>0</c:v>
                </c:pt>
                <c:pt idx="35340">
                  <c:v>0</c:v>
                </c:pt>
                <c:pt idx="35341">
                  <c:v>0</c:v>
                </c:pt>
                <c:pt idx="35342">
                  <c:v>0</c:v>
                </c:pt>
                <c:pt idx="35343">
                  <c:v>0</c:v>
                </c:pt>
                <c:pt idx="35344">
                  <c:v>0</c:v>
                </c:pt>
                <c:pt idx="35345">
                  <c:v>0</c:v>
                </c:pt>
                <c:pt idx="35346">
                  <c:v>0</c:v>
                </c:pt>
                <c:pt idx="35347">
                  <c:v>0</c:v>
                </c:pt>
                <c:pt idx="35348">
                  <c:v>0</c:v>
                </c:pt>
                <c:pt idx="35349">
                  <c:v>0</c:v>
                </c:pt>
                <c:pt idx="35350">
                  <c:v>0</c:v>
                </c:pt>
                <c:pt idx="35351">
                  <c:v>0</c:v>
                </c:pt>
                <c:pt idx="35352">
                  <c:v>0</c:v>
                </c:pt>
                <c:pt idx="35353">
                  <c:v>0</c:v>
                </c:pt>
                <c:pt idx="35354">
                  <c:v>0</c:v>
                </c:pt>
                <c:pt idx="35355">
                  <c:v>0</c:v>
                </c:pt>
                <c:pt idx="35356">
                  <c:v>0</c:v>
                </c:pt>
                <c:pt idx="35357">
                  <c:v>0</c:v>
                </c:pt>
                <c:pt idx="35358">
                  <c:v>0</c:v>
                </c:pt>
                <c:pt idx="35359">
                  <c:v>0</c:v>
                </c:pt>
                <c:pt idx="35360">
                  <c:v>0</c:v>
                </c:pt>
                <c:pt idx="35361">
                  <c:v>0</c:v>
                </c:pt>
                <c:pt idx="35362">
                  <c:v>0</c:v>
                </c:pt>
                <c:pt idx="35363">
                  <c:v>0</c:v>
                </c:pt>
                <c:pt idx="35364">
                  <c:v>0</c:v>
                </c:pt>
                <c:pt idx="35365">
                  <c:v>0</c:v>
                </c:pt>
                <c:pt idx="35366">
                  <c:v>0</c:v>
                </c:pt>
                <c:pt idx="35367">
                  <c:v>0</c:v>
                </c:pt>
                <c:pt idx="35368">
                  <c:v>0</c:v>
                </c:pt>
                <c:pt idx="35369">
                  <c:v>0</c:v>
                </c:pt>
                <c:pt idx="35370">
                  <c:v>0</c:v>
                </c:pt>
                <c:pt idx="35371">
                  <c:v>0</c:v>
                </c:pt>
                <c:pt idx="35372">
                  <c:v>0</c:v>
                </c:pt>
                <c:pt idx="35373">
                  <c:v>0</c:v>
                </c:pt>
                <c:pt idx="35374">
                  <c:v>0</c:v>
                </c:pt>
                <c:pt idx="35375">
                  <c:v>0</c:v>
                </c:pt>
                <c:pt idx="35376">
                  <c:v>0</c:v>
                </c:pt>
                <c:pt idx="35377">
                  <c:v>0</c:v>
                </c:pt>
                <c:pt idx="35378">
                  <c:v>0</c:v>
                </c:pt>
                <c:pt idx="35379">
                  <c:v>0</c:v>
                </c:pt>
                <c:pt idx="35380">
                  <c:v>0</c:v>
                </c:pt>
                <c:pt idx="35381">
                  <c:v>0</c:v>
                </c:pt>
                <c:pt idx="35382">
                  <c:v>0</c:v>
                </c:pt>
                <c:pt idx="35383">
                  <c:v>0</c:v>
                </c:pt>
                <c:pt idx="35384">
                  <c:v>0</c:v>
                </c:pt>
                <c:pt idx="35385">
                  <c:v>0</c:v>
                </c:pt>
                <c:pt idx="35386">
                  <c:v>0</c:v>
                </c:pt>
                <c:pt idx="35387">
                  <c:v>0</c:v>
                </c:pt>
                <c:pt idx="35388">
                  <c:v>0</c:v>
                </c:pt>
                <c:pt idx="35389">
                  <c:v>0</c:v>
                </c:pt>
                <c:pt idx="35390">
                  <c:v>0</c:v>
                </c:pt>
                <c:pt idx="35391">
                  <c:v>0</c:v>
                </c:pt>
                <c:pt idx="35392">
                  <c:v>0</c:v>
                </c:pt>
                <c:pt idx="35393">
                  <c:v>0</c:v>
                </c:pt>
                <c:pt idx="35394">
                  <c:v>0</c:v>
                </c:pt>
                <c:pt idx="35395">
                  <c:v>0</c:v>
                </c:pt>
                <c:pt idx="35396">
                  <c:v>0</c:v>
                </c:pt>
                <c:pt idx="35397">
                  <c:v>0</c:v>
                </c:pt>
                <c:pt idx="35398">
                  <c:v>0</c:v>
                </c:pt>
                <c:pt idx="35399">
                  <c:v>0</c:v>
                </c:pt>
                <c:pt idx="35400">
                  <c:v>0</c:v>
                </c:pt>
                <c:pt idx="35401">
                  <c:v>0</c:v>
                </c:pt>
                <c:pt idx="35402">
                  <c:v>0</c:v>
                </c:pt>
                <c:pt idx="35403">
                  <c:v>0</c:v>
                </c:pt>
                <c:pt idx="35404">
                  <c:v>0</c:v>
                </c:pt>
                <c:pt idx="35405">
                  <c:v>0</c:v>
                </c:pt>
                <c:pt idx="35406">
                  <c:v>0</c:v>
                </c:pt>
                <c:pt idx="35407">
                  <c:v>0</c:v>
                </c:pt>
                <c:pt idx="35408">
                  <c:v>0</c:v>
                </c:pt>
                <c:pt idx="35409">
                  <c:v>0</c:v>
                </c:pt>
                <c:pt idx="35410">
                  <c:v>0</c:v>
                </c:pt>
                <c:pt idx="35411">
                  <c:v>0</c:v>
                </c:pt>
                <c:pt idx="35412">
                  <c:v>0</c:v>
                </c:pt>
                <c:pt idx="35413">
                  <c:v>0</c:v>
                </c:pt>
                <c:pt idx="35414">
                  <c:v>0</c:v>
                </c:pt>
                <c:pt idx="35415">
                  <c:v>0</c:v>
                </c:pt>
                <c:pt idx="35416">
                  <c:v>0</c:v>
                </c:pt>
                <c:pt idx="35417">
                  <c:v>0</c:v>
                </c:pt>
                <c:pt idx="35418">
                  <c:v>0</c:v>
                </c:pt>
                <c:pt idx="35419">
                  <c:v>0</c:v>
                </c:pt>
                <c:pt idx="35420">
                  <c:v>0</c:v>
                </c:pt>
                <c:pt idx="35421">
                  <c:v>0</c:v>
                </c:pt>
                <c:pt idx="35422">
                  <c:v>0</c:v>
                </c:pt>
                <c:pt idx="35423">
                  <c:v>0</c:v>
                </c:pt>
                <c:pt idx="35424">
                  <c:v>0</c:v>
                </c:pt>
                <c:pt idx="35425">
                  <c:v>0</c:v>
                </c:pt>
                <c:pt idx="35426">
                  <c:v>0</c:v>
                </c:pt>
                <c:pt idx="35427">
                  <c:v>0</c:v>
                </c:pt>
                <c:pt idx="35428">
                  <c:v>0</c:v>
                </c:pt>
                <c:pt idx="35429">
                  <c:v>0</c:v>
                </c:pt>
                <c:pt idx="35430">
                  <c:v>0</c:v>
                </c:pt>
                <c:pt idx="35431">
                  <c:v>0</c:v>
                </c:pt>
                <c:pt idx="35432">
                  <c:v>0</c:v>
                </c:pt>
                <c:pt idx="35433">
                  <c:v>0</c:v>
                </c:pt>
                <c:pt idx="35434">
                  <c:v>0</c:v>
                </c:pt>
                <c:pt idx="35435">
                  <c:v>0</c:v>
                </c:pt>
                <c:pt idx="35436">
                  <c:v>0</c:v>
                </c:pt>
                <c:pt idx="35437">
                  <c:v>0</c:v>
                </c:pt>
                <c:pt idx="35438">
                  <c:v>0</c:v>
                </c:pt>
                <c:pt idx="35439">
                  <c:v>0</c:v>
                </c:pt>
                <c:pt idx="35440">
                  <c:v>0</c:v>
                </c:pt>
                <c:pt idx="35441">
                  <c:v>0</c:v>
                </c:pt>
                <c:pt idx="35442">
                  <c:v>0</c:v>
                </c:pt>
                <c:pt idx="35443">
                  <c:v>0</c:v>
                </c:pt>
                <c:pt idx="35444">
                  <c:v>0</c:v>
                </c:pt>
                <c:pt idx="35445">
                  <c:v>0</c:v>
                </c:pt>
                <c:pt idx="35446">
                  <c:v>0</c:v>
                </c:pt>
                <c:pt idx="35447">
                  <c:v>0</c:v>
                </c:pt>
                <c:pt idx="35448">
                  <c:v>0</c:v>
                </c:pt>
                <c:pt idx="35449">
                  <c:v>0</c:v>
                </c:pt>
                <c:pt idx="35450">
                  <c:v>0</c:v>
                </c:pt>
                <c:pt idx="35451">
                  <c:v>0</c:v>
                </c:pt>
                <c:pt idx="35452">
                  <c:v>0</c:v>
                </c:pt>
                <c:pt idx="35453">
                  <c:v>0</c:v>
                </c:pt>
                <c:pt idx="35454">
                  <c:v>0</c:v>
                </c:pt>
                <c:pt idx="35455">
                  <c:v>0</c:v>
                </c:pt>
                <c:pt idx="35456">
                  <c:v>0</c:v>
                </c:pt>
                <c:pt idx="35457">
                  <c:v>0</c:v>
                </c:pt>
                <c:pt idx="35458">
                  <c:v>0</c:v>
                </c:pt>
                <c:pt idx="35459">
                  <c:v>0</c:v>
                </c:pt>
                <c:pt idx="35460">
                  <c:v>0</c:v>
                </c:pt>
                <c:pt idx="35461">
                  <c:v>0</c:v>
                </c:pt>
                <c:pt idx="35462">
                  <c:v>0</c:v>
                </c:pt>
                <c:pt idx="35463">
                  <c:v>0</c:v>
                </c:pt>
                <c:pt idx="35464">
                  <c:v>0</c:v>
                </c:pt>
                <c:pt idx="35465">
                  <c:v>0</c:v>
                </c:pt>
                <c:pt idx="35466">
                  <c:v>0</c:v>
                </c:pt>
                <c:pt idx="35467">
                  <c:v>0</c:v>
                </c:pt>
                <c:pt idx="35468">
                  <c:v>0</c:v>
                </c:pt>
                <c:pt idx="35469">
                  <c:v>0</c:v>
                </c:pt>
                <c:pt idx="35470">
                  <c:v>0</c:v>
                </c:pt>
                <c:pt idx="35471">
                  <c:v>0</c:v>
                </c:pt>
                <c:pt idx="35472">
                  <c:v>0</c:v>
                </c:pt>
                <c:pt idx="35473">
                  <c:v>0</c:v>
                </c:pt>
                <c:pt idx="35474">
                  <c:v>0</c:v>
                </c:pt>
                <c:pt idx="35475">
                  <c:v>0</c:v>
                </c:pt>
                <c:pt idx="35476">
                  <c:v>0</c:v>
                </c:pt>
                <c:pt idx="35477">
                  <c:v>0</c:v>
                </c:pt>
                <c:pt idx="35478">
                  <c:v>0</c:v>
                </c:pt>
                <c:pt idx="35479">
                  <c:v>0</c:v>
                </c:pt>
                <c:pt idx="35480">
                  <c:v>0</c:v>
                </c:pt>
                <c:pt idx="35481">
                  <c:v>0</c:v>
                </c:pt>
                <c:pt idx="35482">
                  <c:v>0</c:v>
                </c:pt>
                <c:pt idx="35483">
                  <c:v>0</c:v>
                </c:pt>
                <c:pt idx="35484">
                  <c:v>0</c:v>
                </c:pt>
                <c:pt idx="35485">
                  <c:v>0</c:v>
                </c:pt>
                <c:pt idx="35486">
                  <c:v>0</c:v>
                </c:pt>
                <c:pt idx="35487">
                  <c:v>0</c:v>
                </c:pt>
                <c:pt idx="35488">
                  <c:v>0</c:v>
                </c:pt>
                <c:pt idx="35489">
                  <c:v>0</c:v>
                </c:pt>
                <c:pt idx="35490">
                  <c:v>0</c:v>
                </c:pt>
                <c:pt idx="35491">
                  <c:v>0</c:v>
                </c:pt>
                <c:pt idx="35492">
                  <c:v>0</c:v>
                </c:pt>
                <c:pt idx="35493">
                  <c:v>0</c:v>
                </c:pt>
                <c:pt idx="35494">
                  <c:v>0</c:v>
                </c:pt>
                <c:pt idx="35495">
                  <c:v>0</c:v>
                </c:pt>
                <c:pt idx="35496">
                  <c:v>0</c:v>
                </c:pt>
                <c:pt idx="35497">
                  <c:v>0</c:v>
                </c:pt>
                <c:pt idx="35498">
                  <c:v>0</c:v>
                </c:pt>
                <c:pt idx="35499">
                  <c:v>0</c:v>
                </c:pt>
                <c:pt idx="35500">
                  <c:v>0</c:v>
                </c:pt>
                <c:pt idx="35501">
                  <c:v>0</c:v>
                </c:pt>
                <c:pt idx="35502">
                  <c:v>0</c:v>
                </c:pt>
                <c:pt idx="35503">
                  <c:v>0</c:v>
                </c:pt>
                <c:pt idx="35504">
                  <c:v>0</c:v>
                </c:pt>
                <c:pt idx="35505">
                  <c:v>0</c:v>
                </c:pt>
                <c:pt idx="35506">
                  <c:v>0</c:v>
                </c:pt>
                <c:pt idx="35507">
                  <c:v>0</c:v>
                </c:pt>
                <c:pt idx="35508">
                  <c:v>0</c:v>
                </c:pt>
                <c:pt idx="35509">
                  <c:v>0</c:v>
                </c:pt>
                <c:pt idx="35510">
                  <c:v>0</c:v>
                </c:pt>
                <c:pt idx="35511">
                  <c:v>0</c:v>
                </c:pt>
                <c:pt idx="35512">
                  <c:v>0</c:v>
                </c:pt>
                <c:pt idx="35513">
                  <c:v>0</c:v>
                </c:pt>
                <c:pt idx="35514">
                  <c:v>0</c:v>
                </c:pt>
                <c:pt idx="35515">
                  <c:v>0</c:v>
                </c:pt>
                <c:pt idx="35516">
                  <c:v>0</c:v>
                </c:pt>
                <c:pt idx="35517">
                  <c:v>0</c:v>
                </c:pt>
                <c:pt idx="35518">
                  <c:v>0</c:v>
                </c:pt>
                <c:pt idx="35519">
                  <c:v>0</c:v>
                </c:pt>
                <c:pt idx="35520">
                  <c:v>0</c:v>
                </c:pt>
                <c:pt idx="35521">
                  <c:v>0</c:v>
                </c:pt>
                <c:pt idx="35522">
                  <c:v>0</c:v>
                </c:pt>
                <c:pt idx="35523">
                  <c:v>0</c:v>
                </c:pt>
                <c:pt idx="35524">
                  <c:v>0</c:v>
                </c:pt>
                <c:pt idx="35525">
                  <c:v>0</c:v>
                </c:pt>
                <c:pt idx="35526">
                  <c:v>0</c:v>
                </c:pt>
                <c:pt idx="35527">
                  <c:v>0</c:v>
                </c:pt>
                <c:pt idx="35528">
                  <c:v>0</c:v>
                </c:pt>
                <c:pt idx="35529">
                  <c:v>0</c:v>
                </c:pt>
                <c:pt idx="35530">
                  <c:v>0</c:v>
                </c:pt>
                <c:pt idx="35531">
                  <c:v>0</c:v>
                </c:pt>
                <c:pt idx="35532">
                  <c:v>0</c:v>
                </c:pt>
                <c:pt idx="35533">
                  <c:v>0</c:v>
                </c:pt>
                <c:pt idx="35534">
                  <c:v>0</c:v>
                </c:pt>
                <c:pt idx="35535">
                  <c:v>0</c:v>
                </c:pt>
                <c:pt idx="35536">
                  <c:v>0</c:v>
                </c:pt>
                <c:pt idx="35537">
                  <c:v>0</c:v>
                </c:pt>
                <c:pt idx="35538">
                  <c:v>0</c:v>
                </c:pt>
                <c:pt idx="35539">
                  <c:v>0</c:v>
                </c:pt>
                <c:pt idx="35540">
                  <c:v>0</c:v>
                </c:pt>
                <c:pt idx="35541">
                  <c:v>0</c:v>
                </c:pt>
                <c:pt idx="35542">
                  <c:v>0</c:v>
                </c:pt>
                <c:pt idx="35543">
                  <c:v>0</c:v>
                </c:pt>
                <c:pt idx="35544">
                  <c:v>0</c:v>
                </c:pt>
                <c:pt idx="35545">
                  <c:v>0</c:v>
                </c:pt>
                <c:pt idx="35546">
                  <c:v>0</c:v>
                </c:pt>
                <c:pt idx="35547">
                  <c:v>0</c:v>
                </c:pt>
                <c:pt idx="35548">
                  <c:v>0</c:v>
                </c:pt>
                <c:pt idx="35549">
                  <c:v>0</c:v>
                </c:pt>
                <c:pt idx="35550">
                  <c:v>0</c:v>
                </c:pt>
                <c:pt idx="35551">
                  <c:v>0</c:v>
                </c:pt>
                <c:pt idx="35552">
                  <c:v>0</c:v>
                </c:pt>
                <c:pt idx="35553">
                  <c:v>0</c:v>
                </c:pt>
                <c:pt idx="35554">
                  <c:v>0</c:v>
                </c:pt>
                <c:pt idx="35555">
                  <c:v>0</c:v>
                </c:pt>
                <c:pt idx="35556">
                  <c:v>0</c:v>
                </c:pt>
                <c:pt idx="35557">
                  <c:v>0</c:v>
                </c:pt>
                <c:pt idx="35558">
                  <c:v>0</c:v>
                </c:pt>
                <c:pt idx="35559">
                  <c:v>0</c:v>
                </c:pt>
                <c:pt idx="35560">
                  <c:v>0</c:v>
                </c:pt>
                <c:pt idx="35561">
                  <c:v>0</c:v>
                </c:pt>
                <c:pt idx="35562">
                  <c:v>0</c:v>
                </c:pt>
                <c:pt idx="35563">
                  <c:v>0</c:v>
                </c:pt>
                <c:pt idx="35564">
                  <c:v>0</c:v>
                </c:pt>
                <c:pt idx="35565">
                  <c:v>0</c:v>
                </c:pt>
                <c:pt idx="35566">
                  <c:v>0</c:v>
                </c:pt>
                <c:pt idx="35567">
                  <c:v>0</c:v>
                </c:pt>
                <c:pt idx="35568">
                  <c:v>0</c:v>
                </c:pt>
                <c:pt idx="35569">
                  <c:v>0</c:v>
                </c:pt>
                <c:pt idx="35570">
                  <c:v>0</c:v>
                </c:pt>
                <c:pt idx="35571">
                  <c:v>0</c:v>
                </c:pt>
                <c:pt idx="35572">
                  <c:v>0</c:v>
                </c:pt>
                <c:pt idx="35573">
                  <c:v>0</c:v>
                </c:pt>
                <c:pt idx="35574">
                  <c:v>0</c:v>
                </c:pt>
                <c:pt idx="35575">
                  <c:v>0</c:v>
                </c:pt>
                <c:pt idx="35576">
                  <c:v>0</c:v>
                </c:pt>
                <c:pt idx="35577">
                  <c:v>0</c:v>
                </c:pt>
                <c:pt idx="35578">
                  <c:v>0</c:v>
                </c:pt>
                <c:pt idx="35579">
                  <c:v>0</c:v>
                </c:pt>
                <c:pt idx="35580">
                  <c:v>0</c:v>
                </c:pt>
                <c:pt idx="35581">
                  <c:v>0</c:v>
                </c:pt>
                <c:pt idx="35582">
                  <c:v>0</c:v>
                </c:pt>
                <c:pt idx="35583">
                  <c:v>0</c:v>
                </c:pt>
                <c:pt idx="35584">
                  <c:v>0</c:v>
                </c:pt>
                <c:pt idx="35585">
                  <c:v>0</c:v>
                </c:pt>
                <c:pt idx="35586">
                  <c:v>0</c:v>
                </c:pt>
                <c:pt idx="35587">
                  <c:v>0</c:v>
                </c:pt>
                <c:pt idx="35588">
                  <c:v>0</c:v>
                </c:pt>
                <c:pt idx="35589">
                  <c:v>0</c:v>
                </c:pt>
                <c:pt idx="35590">
                  <c:v>0</c:v>
                </c:pt>
                <c:pt idx="35591">
                  <c:v>0</c:v>
                </c:pt>
                <c:pt idx="35592">
                  <c:v>0</c:v>
                </c:pt>
                <c:pt idx="35593">
                  <c:v>0</c:v>
                </c:pt>
                <c:pt idx="35594">
                  <c:v>0</c:v>
                </c:pt>
                <c:pt idx="35595">
                  <c:v>0</c:v>
                </c:pt>
                <c:pt idx="35596">
                  <c:v>0</c:v>
                </c:pt>
                <c:pt idx="35597">
                  <c:v>0</c:v>
                </c:pt>
                <c:pt idx="35598">
                  <c:v>0</c:v>
                </c:pt>
                <c:pt idx="35599">
                  <c:v>0</c:v>
                </c:pt>
                <c:pt idx="35600">
                  <c:v>0</c:v>
                </c:pt>
                <c:pt idx="35601">
                  <c:v>0</c:v>
                </c:pt>
                <c:pt idx="35602">
                  <c:v>0</c:v>
                </c:pt>
                <c:pt idx="35603">
                  <c:v>0</c:v>
                </c:pt>
                <c:pt idx="35604">
                  <c:v>0</c:v>
                </c:pt>
                <c:pt idx="35605">
                  <c:v>0</c:v>
                </c:pt>
                <c:pt idx="35606">
                  <c:v>0</c:v>
                </c:pt>
                <c:pt idx="35607">
                  <c:v>0</c:v>
                </c:pt>
                <c:pt idx="35608">
                  <c:v>0</c:v>
                </c:pt>
                <c:pt idx="35609">
                  <c:v>0</c:v>
                </c:pt>
                <c:pt idx="35610">
                  <c:v>0</c:v>
                </c:pt>
                <c:pt idx="35611">
                  <c:v>0</c:v>
                </c:pt>
                <c:pt idx="35612">
                  <c:v>0</c:v>
                </c:pt>
                <c:pt idx="35613">
                  <c:v>0</c:v>
                </c:pt>
                <c:pt idx="35614">
                  <c:v>0</c:v>
                </c:pt>
                <c:pt idx="35615">
                  <c:v>0</c:v>
                </c:pt>
                <c:pt idx="35616">
                  <c:v>0</c:v>
                </c:pt>
                <c:pt idx="35617">
                  <c:v>0</c:v>
                </c:pt>
                <c:pt idx="35618">
                  <c:v>0</c:v>
                </c:pt>
                <c:pt idx="35619">
                  <c:v>0</c:v>
                </c:pt>
                <c:pt idx="35620">
                  <c:v>0</c:v>
                </c:pt>
                <c:pt idx="35621">
                  <c:v>0</c:v>
                </c:pt>
                <c:pt idx="35622">
                  <c:v>0</c:v>
                </c:pt>
                <c:pt idx="35623">
                  <c:v>0</c:v>
                </c:pt>
                <c:pt idx="35624">
                  <c:v>0</c:v>
                </c:pt>
                <c:pt idx="35625">
                  <c:v>0</c:v>
                </c:pt>
                <c:pt idx="35626">
                  <c:v>0</c:v>
                </c:pt>
                <c:pt idx="35627">
                  <c:v>0</c:v>
                </c:pt>
                <c:pt idx="35628">
                  <c:v>0</c:v>
                </c:pt>
                <c:pt idx="35629">
                  <c:v>0</c:v>
                </c:pt>
                <c:pt idx="35630">
                  <c:v>0</c:v>
                </c:pt>
                <c:pt idx="35631">
                  <c:v>0</c:v>
                </c:pt>
                <c:pt idx="35632">
                  <c:v>0</c:v>
                </c:pt>
                <c:pt idx="35633">
                  <c:v>0</c:v>
                </c:pt>
                <c:pt idx="35634">
                  <c:v>0</c:v>
                </c:pt>
                <c:pt idx="35635">
                  <c:v>0</c:v>
                </c:pt>
                <c:pt idx="35636">
                  <c:v>0</c:v>
                </c:pt>
                <c:pt idx="35637">
                  <c:v>0</c:v>
                </c:pt>
                <c:pt idx="35638">
                  <c:v>0</c:v>
                </c:pt>
                <c:pt idx="35639">
                  <c:v>0</c:v>
                </c:pt>
                <c:pt idx="35640">
                  <c:v>0</c:v>
                </c:pt>
                <c:pt idx="35641">
                  <c:v>0</c:v>
                </c:pt>
                <c:pt idx="35642">
                  <c:v>0</c:v>
                </c:pt>
                <c:pt idx="35643">
                  <c:v>0</c:v>
                </c:pt>
                <c:pt idx="35644">
                  <c:v>0</c:v>
                </c:pt>
                <c:pt idx="35645">
                  <c:v>0</c:v>
                </c:pt>
                <c:pt idx="35646">
                  <c:v>0</c:v>
                </c:pt>
                <c:pt idx="35647">
                  <c:v>0</c:v>
                </c:pt>
                <c:pt idx="35648">
                  <c:v>0</c:v>
                </c:pt>
                <c:pt idx="35649">
                  <c:v>0</c:v>
                </c:pt>
                <c:pt idx="35650">
                  <c:v>0</c:v>
                </c:pt>
                <c:pt idx="35651">
                  <c:v>0</c:v>
                </c:pt>
                <c:pt idx="35652">
                  <c:v>0</c:v>
                </c:pt>
                <c:pt idx="35653">
                  <c:v>0</c:v>
                </c:pt>
                <c:pt idx="35654">
                  <c:v>0</c:v>
                </c:pt>
                <c:pt idx="35655">
                  <c:v>0</c:v>
                </c:pt>
                <c:pt idx="35656">
                  <c:v>0</c:v>
                </c:pt>
                <c:pt idx="35657">
                  <c:v>0</c:v>
                </c:pt>
                <c:pt idx="35658">
                  <c:v>0</c:v>
                </c:pt>
                <c:pt idx="35659">
                  <c:v>0</c:v>
                </c:pt>
                <c:pt idx="35660">
                  <c:v>0</c:v>
                </c:pt>
                <c:pt idx="35661">
                  <c:v>0</c:v>
                </c:pt>
                <c:pt idx="35662">
                  <c:v>0</c:v>
                </c:pt>
                <c:pt idx="35663">
                  <c:v>0</c:v>
                </c:pt>
                <c:pt idx="35664">
                  <c:v>0</c:v>
                </c:pt>
                <c:pt idx="35665">
                  <c:v>0</c:v>
                </c:pt>
                <c:pt idx="35666">
                  <c:v>0</c:v>
                </c:pt>
                <c:pt idx="35667">
                  <c:v>0</c:v>
                </c:pt>
                <c:pt idx="35668">
                  <c:v>0</c:v>
                </c:pt>
                <c:pt idx="35669">
                  <c:v>0</c:v>
                </c:pt>
                <c:pt idx="35670">
                  <c:v>0</c:v>
                </c:pt>
                <c:pt idx="35671">
                  <c:v>0</c:v>
                </c:pt>
                <c:pt idx="35672">
                  <c:v>0</c:v>
                </c:pt>
                <c:pt idx="35673">
                  <c:v>0</c:v>
                </c:pt>
                <c:pt idx="35674">
                  <c:v>0</c:v>
                </c:pt>
                <c:pt idx="35675">
                  <c:v>0</c:v>
                </c:pt>
                <c:pt idx="35676">
                  <c:v>0</c:v>
                </c:pt>
                <c:pt idx="35677">
                  <c:v>0</c:v>
                </c:pt>
                <c:pt idx="35678">
                  <c:v>0</c:v>
                </c:pt>
                <c:pt idx="35679">
                  <c:v>0</c:v>
                </c:pt>
                <c:pt idx="35680">
                  <c:v>0</c:v>
                </c:pt>
                <c:pt idx="35681">
                  <c:v>0</c:v>
                </c:pt>
                <c:pt idx="35682">
                  <c:v>0</c:v>
                </c:pt>
                <c:pt idx="35683">
                  <c:v>0</c:v>
                </c:pt>
                <c:pt idx="35684">
                  <c:v>0</c:v>
                </c:pt>
                <c:pt idx="35685">
                  <c:v>0</c:v>
                </c:pt>
                <c:pt idx="35686">
                  <c:v>0</c:v>
                </c:pt>
                <c:pt idx="35687">
                  <c:v>0</c:v>
                </c:pt>
                <c:pt idx="35688">
                  <c:v>0</c:v>
                </c:pt>
                <c:pt idx="35689">
                  <c:v>0</c:v>
                </c:pt>
                <c:pt idx="35690">
                  <c:v>0</c:v>
                </c:pt>
                <c:pt idx="35691">
                  <c:v>0</c:v>
                </c:pt>
                <c:pt idx="35692">
                  <c:v>0</c:v>
                </c:pt>
                <c:pt idx="35693">
                  <c:v>0</c:v>
                </c:pt>
                <c:pt idx="35694">
                  <c:v>0</c:v>
                </c:pt>
                <c:pt idx="35695">
                  <c:v>0</c:v>
                </c:pt>
                <c:pt idx="35696">
                  <c:v>0</c:v>
                </c:pt>
                <c:pt idx="35697">
                  <c:v>0</c:v>
                </c:pt>
                <c:pt idx="35698">
                  <c:v>0</c:v>
                </c:pt>
                <c:pt idx="35699">
                  <c:v>0</c:v>
                </c:pt>
                <c:pt idx="35700">
                  <c:v>0</c:v>
                </c:pt>
                <c:pt idx="35701">
                  <c:v>0</c:v>
                </c:pt>
                <c:pt idx="35702">
                  <c:v>0</c:v>
                </c:pt>
                <c:pt idx="35703">
                  <c:v>0</c:v>
                </c:pt>
                <c:pt idx="35704">
                  <c:v>0</c:v>
                </c:pt>
                <c:pt idx="35705">
                  <c:v>0</c:v>
                </c:pt>
                <c:pt idx="35706">
                  <c:v>0</c:v>
                </c:pt>
                <c:pt idx="35707">
                  <c:v>0</c:v>
                </c:pt>
                <c:pt idx="35708">
                  <c:v>0</c:v>
                </c:pt>
                <c:pt idx="35709">
                  <c:v>0</c:v>
                </c:pt>
                <c:pt idx="35710">
                  <c:v>0</c:v>
                </c:pt>
                <c:pt idx="35711">
                  <c:v>0</c:v>
                </c:pt>
                <c:pt idx="35712">
                  <c:v>0</c:v>
                </c:pt>
                <c:pt idx="35713">
                  <c:v>0</c:v>
                </c:pt>
                <c:pt idx="35714">
                  <c:v>0</c:v>
                </c:pt>
                <c:pt idx="35715">
                  <c:v>0</c:v>
                </c:pt>
                <c:pt idx="35716">
                  <c:v>0</c:v>
                </c:pt>
                <c:pt idx="35717">
                  <c:v>0</c:v>
                </c:pt>
                <c:pt idx="35718">
                  <c:v>0</c:v>
                </c:pt>
                <c:pt idx="35719">
                  <c:v>0</c:v>
                </c:pt>
                <c:pt idx="35720">
                  <c:v>0</c:v>
                </c:pt>
                <c:pt idx="35721">
                  <c:v>0</c:v>
                </c:pt>
                <c:pt idx="35722">
                  <c:v>0</c:v>
                </c:pt>
                <c:pt idx="35723">
                  <c:v>0</c:v>
                </c:pt>
                <c:pt idx="35724">
                  <c:v>0</c:v>
                </c:pt>
                <c:pt idx="35725">
                  <c:v>0</c:v>
                </c:pt>
                <c:pt idx="35726">
                  <c:v>0</c:v>
                </c:pt>
                <c:pt idx="35727">
                  <c:v>0</c:v>
                </c:pt>
                <c:pt idx="35728">
                  <c:v>0</c:v>
                </c:pt>
                <c:pt idx="35729">
                  <c:v>0</c:v>
                </c:pt>
                <c:pt idx="35730">
                  <c:v>0</c:v>
                </c:pt>
                <c:pt idx="35731">
                  <c:v>0</c:v>
                </c:pt>
                <c:pt idx="35732">
                  <c:v>0</c:v>
                </c:pt>
                <c:pt idx="35733">
                  <c:v>0</c:v>
                </c:pt>
                <c:pt idx="35734">
                  <c:v>0</c:v>
                </c:pt>
                <c:pt idx="35735">
                  <c:v>0</c:v>
                </c:pt>
                <c:pt idx="35736">
                  <c:v>0</c:v>
                </c:pt>
                <c:pt idx="35737">
                  <c:v>0</c:v>
                </c:pt>
                <c:pt idx="35738">
                  <c:v>0</c:v>
                </c:pt>
                <c:pt idx="35739">
                  <c:v>0</c:v>
                </c:pt>
                <c:pt idx="35740">
                  <c:v>0</c:v>
                </c:pt>
                <c:pt idx="35741">
                  <c:v>0</c:v>
                </c:pt>
                <c:pt idx="35742">
                  <c:v>0</c:v>
                </c:pt>
                <c:pt idx="35743">
                  <c:v>0</c:v>
                </c:pt>
                <c:pt idx="35744">
                  <c:v>0</c:v>
                </c:pt>
                <c:pt idx="35745">
                  <c:v>0</c:v>
                </c:pt>
                <c:pt idx="35746">
                  <c:v>0</c:v>
                </c:pt>
                <c:pt idx="35747">
                  <c:v>0</c:v>
                </c:pt>
                <c:pt idx="35748">
                  <c:v>0</c:v>
                </c:pt>
                <c:pt idx="35749">
                  <c:v>0</c:v>
                </c:pt>
                <c:pt idx="35750">
                  <c:v>0</c:v>
                </c:pt>
                <c:pt idx="35751">
                  <c:v>0</c:v>
                </c:pt>
                <c:pt idx="35752">
                  <c:v>0</c:v>
                </c:pt>
                <c:pt idx="35753">
                  <c:v>0</c:v>
                </c:pt>
                <c:pt idx="35754">
                  <c:v>0</c:v>
                </c:pt>
                <c:pt idx="35755">
                  <c:v>0</c:v>
                </c:pt>
                <c:pt idx="35756">
                  <c:v>0</c:v>
                </c:pt>
                <c:pt idx="35757">
                  <c:v>0</c:v>
                </c:pt>
                <c:pt idx="35758">
                  <c:v>0</c:v>
                </c:pt>
                <c:pt idx="35759">
                  <c:v>0</c:v>
                </c:pt>
                <c:pt idx="35760">
                  <c:v>0</c:v>
                </c:pt>
                <c:pt idx="35761">
                  <c:v>0</c:v>
                </c:pt>
                <c:pt idx="35762">
                  <c:v>0</c:v>
                </c:pt>
                <c:pt idx="35763">
                  <c:v>0</c:v>
                </c:pt>
                <c:pt idx="35764">
                  <c:v>0</c:v>
                </c:pt>
                <c:pt idx="35765">
                  <c:v>0</c:v>
                </c:pt>
                <c:pt idx="35766">
                  <c:v>0</c:v>
                </c:pt>
                <c:pt idx="35767">
                  <c:v>0</c:v>
                </c:pt>
                <c:pt idx="35768">
                  <c:v>0</c:v>
                </c:pt>
                <c:pt idx="35769">
                  <c:v>0</c:v>
                </c:pt>
                <c:pt idx="35770">
                  <c:v>0</c:v>
                </c:pt>
                <c:pt idx="35771">
                  <c:v>0</c:v>
                </c:pt>
                <c:pt idx="35772">
                  <c:v>0</c:v>
                </c:pt>
                <c:pt idx="35773">
                  <c:v>0</c:v>
                </c:pt>
                <c:pt idx="35774">
                  <c:v>0</c:v>
                </c:pt>
                <c:pt idx="35775">
                  <c:v>0</c:v>
                </c:pt>
                <c:pt idx="35776">
                  <c:v>0</c:v>
                </c:pt>
                <c:pt idx="35777">
                  <c:v>0</c:v>
                </c:pt>
                <c:pt idx="35778">
                  <c:v>0</c:v>
                </c:pt>
                <c:pt idx="35779">
                  <c:v>0</c:v>
                </c:pt>
                <c:pt idx="35780">
                  <c:v>0</c:v>
                </c:pt>
                <c:pt idx="35781">
                  <c:v>0</c:v>
                </c:pt>
                <c:pt idx="35782">
                  <c:v>0</c:v>
                </c:pt>
                <c:pt idx="35783">
                  <c:v>0</c:v>
                </c:pt>
                <c:pt idx="35784">
                  <c:v>0</c:v>
                </c:pt>
                <c:pt idx="35785">
                  <c:v>0</c:v>
                </c:pt>
                <c:pt idx="35786">
                  <c:v>0</c:v>
                </c:pt>
                <c:pt idx="35787">
                  <c:v>0</c:v>
                </c:pt>
                <c:pt idx="35788">
                  <c:v>0</c:v>
                </c:pt>
                <c:pt idx="35789">
                  <c:v>0</c:v>
                </c:pt>
                <c:pt idx="35790">
                  <c:v>0</c:v>
                </c:pt>
                <c:pt idx="35791">
                  <c:v>0</c:v>
                </c:pt>
                <c:pt idx="35792">
                  <c:v>0</c:v>
                </c:pt>
                <c:pt idx="35793">
                  <c:v>0</c:v>
                </c:pt>
                <c:pt idx="35794">
                  <c:v>0</c:v>
                </c:pt>
                <c:pt idx="35795">
                  <c:v>0</c:v>
                </c:pt>
                <c:pt idx="35796">
                  <c:v>0</c:v>
                </c:pt>
                <c:pt idx="35797">
                  <c:v>0</c:v>
                </c:pt>
                <c:pt idx="35798">
                  <c:v>0</c:v>
                </c:pt>
                <c:pt idx="35799">
                  <c:v>0</c:v>
                </c:pt>
                <c:pt idx="35800">
                  <c:v>0</c:v>
                </c:pt>
                <c:pt idx="35801">
                  <c:v>0</c:v>
                </c:pt>
                <c:pt idx="35802">
                  <c:v>0</c:v>
                </c:pt>
                <c:pt idx="35803">
                  <c:v>0</c:v>
                </c:pt>
                <c:pt idx="35804">
                  <c:v>0</c:v>
                </c:pt>
                <c:pt idx="35805">
                  <c:v>0</c:v>
                </c:pt>
                <c:pt idx="35806">
                  <c:v>0</c:v>
                </c:pt>
                <c:pt idx="35807">
                  <c:v>0</c:v>
                </c:pt>
                <c:pt idx="35808">
                  <c:v>0</c:v>
                </c:pt>
                <c:pt idx="35809">
                  <c:v>0</c:v>
                </c:pt>
                <c:pt idx="35810">
                  <c:v>0</c:v>
                </c:pt>
                <c:pt idx="35811">
                  <c:v>0</c:v>
                </c:pt>
                <c:pt idx="35812">
                  <c:v>0</c:v>
                </c:pt>
                <c:pt idx="35813">
                  <c:v>0</c:v>
                </c:pt>
                <c:pt idx="35814">
                  <c:v>0</c:v>
                </c:pt>
                <c:pt idx="35815">
                  <c:v>0</c:v>
                </c:pt>
                <c:pt idx="35816">
                  <c:v>0</c:v>
                </c:pt>
                <c:pt idx="35817">
                  <c:v>0</c:v>
                </c:pt>
                <c:pt idx="35818">
                  <c:v>0</c:v>
                </c:pt>
                <c:pt idx="35819">
                  <c:v>0</c:v>
                </c:pt>
                <c:pt idx="35820">
                  <c:v>0</c:v>
                </c:pt>
                <c:pt idx="35821">
                  <c:v>0</c:v>
                </c:pt>
                <c:pt idx="35822">
                  <c:v>0</c:v>
                </c:pt>
                <c:pt idx="35823">
                  <c:v>0</c:v>
                </c:pt>
                <c:pt idx="35824">
                  <c:v>0</c:v>
                </c:pt>
                <c:pt idx="35825">
                  <c:v>0</c:v>
                </c:pt>
                <c:pt idx="35826">
                  <c:v>0</c:v>
                </c:pt>
                <c:pt idx="35827">
                  <c:v>0</c:v>
                </c:pt>
                <c:pt idx="35828">
                  <c:v>0</c:v>
                </c:pt>
                <c:pt idx="35829">
                  <c:v>0</c:v>
                </c:pt>
                <c:pt idx="35830">
                  <c:v>0</c:v>
                </c:pt>
                <c:pt idx="35831">
                  <c:v>0</c:v>
                </c:pt>
                <c:pt idx="35832">
                  <c:v>0</c:v>
                </c:pt>
                <c:pt idx="35833">
                  <c:v>0</c:v>
                </c:pt>
                <c:pt idx="35834">
                  <c:v>0</c:v>
                </c:pt>
                <c:pt idx="35835">
                  <c:v>0</c:v>
                </c:pt>
                <c:pt idx="35836">
                  <c:v>0</c:v>
                </c:pt>
                <c:pt idx="35837">
                  <c:v>0</c:v>
                </c:pt>
                <c:pt idx="35838">
                  <c:v>0</c:v>
                </c:pt>
                <c:pt idx="35839">
                  <c:v>0</c:v>
                </c:pt>
                <c:pt idx="35840">
                  <c:v>0</c:v>
                </c:pt>
                <c:pt idx="35841">
                  <c:v>0</c:v>
                </c:pt>
                <c:pt idx="35842">
                  <c:v>0</c:v>
                </c:pt>
                <c:pt idx="35843">
                  <c:v>0</c:v>
                </c:pt>
                <c:pt idx="35844">
                  <c:v>0</c:v>
                </c:pt>
                <c:pt idx="35845">
                  <c:v>0</c:v>
                </c:pt>
                <c:pt idx="35846">
                  <c:v>0</c:v>
                </c:pt>
                <c:pt idx="35847">
                  <c:v>0</c:v>
                </c:pt>
                <c:pt idx="35848">
                  <c:v>0</c:v>
                </c:pt>
                <c:pt idx="35849">
                  <c:v>0</c:v>
                </c:pt>
                <c:pt idx="35850">
                  <c:v>0</c:v>
                </c:pt>
                <c:pt idx="35851">
                  <c:v>0</c:v>
                </c:pt>
                <c:pt idx="35852">
                  <c:v>0</c:v>
                </c:pt>
                <c:pt idx="35853">
                  <c:v>0</c:v>
                </c:pt>
                <c:pt idx="35854">
                  <c:v>0</c:v>
                </c:pt>
                <c:pt idx="35855">
                  <c:v>0</c:v>
                </c:pt>
                <c:pt idx="35856">
                  <c:v>0</c:v>
                </c:pt>
                <c:pt idx="35857">
                  <c:v>0</c:v>
                </c:pt>
                <c:pt idx="35858">
                  <c:v>0</c:v>
                </c:pt>
                <c:pt idx="35859">
                  <c:v>0</c:v>
                </c:pt>
                <c:pt idx="35860">
                  <c:v>0</c:v>
                </c:pt>
                <c:pt idx="35861">
                  <c:v>0</c:v>
                </c:pt>
                <c:pt idx="35862">
                  <c:v>0</c:v>
                </c:pt>
                <c:pt idx="35863">
                  <c:v>0</c:v>
                </c:pt>
                <c:pt idx="35864">
                  <c:v>0</c:v>
                </c:pt>
                <c:pt idx="35865">
                  <c:v>0</c:v>
                </c:pt>
                <c:pt idx="35866">
                  <c:v>0</c:v>
                </c:pt>
                <c:pt idx="35867">
                  <c:v>0</c:v>
                </c:pt>
                <c:pt idx="35868">
                  <c:v>0</c:v>
                </c:pt>
                <c:pt idx="35869">
                  <c:v>0</c:v>
                </c:pt>
                <c:pt idx="35870">
                  <c:v>0</c:v>
                </c:pt>
                <c:pt idx="35871">
                  <c:v>0</c:v>
                </c:pt>
                <c:pt idx="35872">
                  <c:v>0</c:v>
                </c:pt>
                <c:pt idx="35873">
                  <c:v>0</c:v>
                </c:pt>
                <c:pt idx="35874">
                  <c:v>0</c:v>
                </c:pt>
                <c:pt idx="35875">
                  <c:v>0</c:v>
                </c:pt>
                <c:pt idx="35876">
                  <c:v>0</c:v>
                </c:pt>
                <c:pt idx="35877">
                  <c:v>0</c:v>
                </c:pt>
                <c:pt idx="35878">
                  <c:v>0</c:v>
                </c:pt>
                <c:pt idx="35879">
                  <c:v>0</c:v>
                </c:pt>
                <c:pt idx="35880">
                  <c:v>0</c:v>
                </c:pt>
                <c:pt idx="35881">
                  <c:v>0</c:v>
                </c:pt>
                <c:pt idx="35882">
                  <c:v>0</c:v>
                </c:pt>
                <c:pt idx="35883">
                  <c:v>0</c:v>
                </c:pt>
                <c:pt idx="35884">
                  <c:v>0</c:v>
                </c:pt>
                <c:pt idx="35885">
                  <c:v>0</c:v>
                </c:pt>
                <c:pt idx="35886">
                  <c:v>0</c:v>
                </c:pt>
                <c:pt idx="35887">
                  <c:v>0</c:v>
                </c:pt>
                <c:pt idx="35888">
                  <c:v>0</c:v>
                </c:pt>
                <c:pt idx="35889">
                  <c:v>0</c:v>
                </c:pt>
                <c:pt idx="35890">
                  <c:v>0</c:v>
                </c:pt>
                <c:pt idx="35891">
                  <c:v>0</c:v>
                </c:pt>
                <c:pt idx="35892">
                  <c:v>0</c:v>
                </c:pt>
                <c:pt idx="35893">
                  <c:v>0</c:v>
                </c:pt>
                <c:pt idx="35894">
                  <c:v>0</c:v>
                </c:pt>
                <c:pt idx="35895">
                  <c:v>0</c:v>
                </c:pt>
                <c:pt idx="35896">
                  <c:v>0</c:v>
                </c:pt>
                <c:pt idx="35897">
                  <c:v>0</c:v>
                </c:pt>
                <c:pt idx="35898">
                  <c:v>0</c:v>
                </c:pt>
                <c:pt idx="35899">
                  <c:v>0</c:v>
                </c:pt>
                <c:pt idx="35900">
                  <c:v>0</c:v>
                </c:pt>
                <c:pt idx="35901">
                  <c:v>0</c:v>
                </c:pt>
                <c:pt idx="35902">
                  <c:v>0</c:v>
                </c:pt>
                <c:pt idx="35903">
                  <c:v>0</c:v>
                </c:pt>
                <c:pt idx="35904">
                  <c:v>0</c:v>
                </c:pt>
                <c:pt idx="35905">
                  <c:v>0</c:v>
                </c:pt>
                <c:pt idx="35906">
                  <c:v>0</c:v>
                </c:pt>
                <c:pt idx="35907">
                  <c:v>0</c:v>
                </c:pt>
                <c:pt idx="35908">
                  <c:v>0</c:v>
                </c:pt>
                <c:pt idx="35909">
                  <c:v>0</c:v>
                </c:pt>
                <c:pt idx="35910">
                  <c:v>0</c:v>
                </c:pt>
                <c:pt idx="35911">
                  <c:v>0</c:v>
                </c:pt>
                <c:pt idx="35912">
                  <c:v>0</c:v>
                </c:pt>
                <c:pt idx="35913">
                  <c:v>0</c:v>
                </c:pt>
                <c:pt idx="35914">
                  <c:v>0</c:v>
                </c:pt>
                <c:pt idx="35915">
                  <c:v>0</c:v>
                </c:pt>
                <c:pt idx="35916">
                  <c:v>0</c:v>
                </c:pt>
                <c:pt idx="35917">
                  <c:v>0</c:v>
                </c:pt>
                <c:pt idx="35918">
                  <c:v>0</c:v>
                </c:pt>
                <c:pt idx="35919">
                  <c:v>0</c:v>
                </c:pt>
                <c:pt idx="35920">
                  <c:v>0</c:v>
                </c:pt>
                <c:pt idx="35921">
                  <c:v>0</c:v>
                </c:pt>
                <c:pt idx="35922">
                  <c:v>0</c:v>
                </c:pt>
                <c:pt idx="35923">
                  <c:v>0</c:v>
                </c:pt>
                <c:pt idx="35924">
                  <c:v>0</c:v>
                </c:pt>
                <c:pt idx="35925">
                  <c:v>0</c:v>
                </c:pt>
                <c:pt idx="35926">
                  <c:v>0</c:v>
                </c:pt>
                <c:pt idx="35927">
                  <c:v>0</c:v>
                </c:pt>
                <c:pt idx="35928">
                  <c:v>0</c:v>
                </c:pt>
                <c:pt idx="35929">
                  <c:v>0</c:v>
                </c:pt>
                <c:pt idx="35930">
                  <c:v>0</c:v>
                </c:pt>
                <c:pt idx="35931">
                  <c:v>0</c:v>
                </c:pt>
                <c:pt idx="35932">
                  <c:v>0</c:v>
                </c:pt>
                <c:pt idx="35933">
                  <c:v>0</c:v>
                </c:pt>
                <c:pt idx="35934">
                  <c:v>0</c:v>
                </c:pt>
                <c:pt idx="35935">
                  <c:v>0</c:v>
                </c:pt>
                <c:pt idx="35936">
                  <c:v>0</c:v>
                </c:pt>
                <c:pt idx="35937">
                  <c:v>0</c:v>
                </c:pt>
                <c:pt idx="35938">
                  <c:v>0</c:v>
                </c:pt>
                <c:pt idx="35939">
                  <c:v>0</c:v>
                </c:pt>
                <c:pt idx="35940">
                  <c:v>0</c:v>
                </c:pt>
                <c:pt idx="35941">
                  <c:v>0</c:v>
                </c:pt>
                <c:pt idx="35942">
                  <c:v>0</c:v>
                </c:pt>
                <c:pt idx="35943">
                  <c:v>0</c:v>
                </c:pt>
                <c:pt idx="35944">
                  <c:v>0</c:v>
                </c:pt>
                <c:pt idx="35945">
                  <c:v>0</c:v>
                </c:pt>
                <c:pt idx="35946">
                  <c:v>0</c:v>
                </c:pt>
                <c:pt idx="35947">
                  <c:v>0</c:v>
                </c:pt>
                <c:pt idx="35948">
                  <c:v>0</c:v>
                </c:pt>
                <c:pt idx="35949">
                  <c:v>0</c:v>
                </c:pt>
                <c:pt idx="35950">
                  <c:v>0</c:v>
                </c:pt>
                <c:pt idx="35951">
                  <c:v>0</c:v>
                </c:pt>
                <c:pt idx="35952">
                  <c:v>0</c:v>
                </c:pt>
                <c:pt idx="35953">
                  <c:v>0</c:v>
                </c:pt>
                <c:pt idx="35954">
                  <c:v>0</c:v>
                </c:pt>
                <c:pt idx="35955">
                  <c:v>0</c:v>
                </c:pt>
                <c:pt idx="35956">
                  <c:v>0</c:v>
                </c:pt>
                <c:pt idx="35957">
                  <c:v>0</c:v>
                </c:pt>
                <c:pt idx="35958">
                  <c:v>0</c:v>
                </c:pt>
                <c:pt idx="35959">
                  <c:v>0</c:v>
                </c:pt>
                <c:pt idx="35960">
                  <c:v>0</c:v>
                </c:pt>
                <c:pt idx="35961">
                  <c:v>0</c:v>
                </c:pt>
                <c:pt idx="35962">
                  <c:v>0</c:v>
                </c:pt>
                <c:pt idx="35963">
                  <c:v>0</c:v>
                </c:pt>
                <c:pt idx="35964">
                  <c:v>0</c:v>
                </c:pt>
                <c:pt idx="35965">
                  <c:v>0</c:v>
                </c:pt>
                <c:pt idx="35966">
                  <c:v>0</c:v>
                </c:pt>
                <c:pt idx="35967">
                  <c:v>0</c:v>
                </c:pt>
                <c:pt idx="35968">
                  <c:v>0</c:v>
                </c:pt>
                <c:pt idx="35969">
                  <c:v>0</c:v>
                </c:pt>
                <c:pt idx="35970">
                  <c:v>0</c:v>
                </c:pt>
                <c:pt idx="35971">
                  <c:v>0</c:v>
                </c:pt>
                <c:pt idx="35972">
                  <c:v>0</c:v>
                </c:pt>
                <c:pt idx="35973">
                  <c:v>0</c:v>
                </c:pt>
                <c:pt idx="35974">
                  <c:v>0</c:v>
                </c:pt>
                <c:pt idx="35975">
                  <c:v>0</c:v>
                </c:pt>
                <c:pt idx="35976">
                  <c:v>0</c:v>
                </c:pt>
                <c:pt idx="35977">
                  <c:v>0</c:v>
                </c:pt>
                <c:pt idx="35978">
                  <c:v>0</c:v>
                </c:pt>
                <c:pt idx="35979">
                  <c:v>0</c:v>
                </c:pt>
                <c:pt idx="35980">
                  <c:v>0</c:v>
                </c:pt>
                <c:pt idx="35981">
                  <c:v>0</c:v>
                </c:pt>
                <c:pt idx="35982">
                  <c:v>0</c:v>
                </c:pt>
                <c:pt idx="35983">
                  <c:v>0</c:v>
                </c:pt>
                <c:pt idx="35984">
                  <c:v>0</c:v>
                </c:pt>
                <c:pt idx="35985">
                  <c:v>0</c:v>
                </c:pt>
                <c:pt idx="35986">
                  <c:v>0</c:v>
                </c:pt>
                <c:pt idx="35987">
                  <c:v>0</c:v>
                </c:pt>
                <c:pt idx="35988">
                  <c:v>0</c:v>
                </c:pt>
                <c:pt idx="35989">
                  <c:v>0</c:v>
                </c:pt>
                <c:pt idx="35990">
                  <c:v>0</c:v>
                </c:pt>
                <c:pt idx="35991">
                  <c:v>0</c:v>
                </c:pt>
                <c:pt idx="35992">
                  <c:v>0</c:v>
                </c:pt>
                <c:pt idx="35993">
                  <c:v>0</c:v>
                </c:pt>
                <c:pt idx="35994">
                  <c:v>0</c:v>
                </c:pt>
                <c:pt idx="35995">
                  <c:v>0</c:v>
                </c:pt>
                <c:pt idx="35996">
                  <c:v>0</c:v>
                </c:pt>
                <c:pt idx="35997">
                  <c:v>0</c:v>
                </c:pt>
                <c:pt idx="35998">
                  <c:v>0</c:v>
                </c:pt>
                <c:pt idx="35999">
                  <c:v>0</c:v>
                </c:pt>
                <c:pt idx="36000">
                  <c:v>0</c:v>
                </c:pt>
                <c:pt idx="36001">
                  <c:v>0</c:v>
                </c:pt>
                <c:pt idx="36002">
                  <c:v>0</c:v>
                </c:pt>
                <c:pt idx="36003">
                  <c:v>0</c:v>
                </c:pt>
                <c:pt idx="36004">
                  <c:v>0</c:v>
                </c:pt>
                <c:pt idx="36005">
                  <c:v>0</c:v>
                </c:pt>
                <c:pt idx="36006">
                  <c:v>0</c:v>
                </c:pt>
                <c:pt idx="36007">
                  <c:v>0</c:v>
                </c:pt>
                <c:pt idx="36008">
                  <c:v>0</c:v>
                </c:pt>
                <c:pt idx="36009">
                  <c:v>0</c:v>
                </c:pt>
                <c:pt idx="36010">
                  <c:v>0</c:v>
                </c:pt>
                <c:pt idx="36011">
                  <c:v>0</c:v>
                </c:pt>
                <c:pt idx="36012">
                  <c:v>0</c:v>
                </c:pt>
                <c:pt idx="36013">
                  <c:v>0</c:v>
                </c:pt>
                <c:pt idx="36014">
                  <c:v>0</c:v>
                </c:pt>
                <c:pt idx="36015">
                  <c:v>0</c:v>
                </c:pt>
                <c:pt idx="36016">
                  <c:v>0</c:v>
                </c:pt>
                <c:pt idx="36017">
                  <c:v>0</c:v>
                </c:pt>
                <c:pt idx="36018">
                  <c:v>0</c:v>
                </c:pt>
                <c:pt idx="36019">
                  <c:v>0</c:v>
                </c:pt>
                <c:pt idx="36020">
                  <c:v>0</c:v>
                </c:pt>
                <c:pt idx="36021">
                  <c:v>0</c:v>
                </c:pt>
                <c:pt idx="36022">
                  <c:v>0</c:v>
                </c:pt>
                <c:pt idx="36023">
                  <c:v>0</c:v>
                </c:pt>
                <c:pt idx="36024">
                  <c:v>0</c:v>
                </c:pt>
                <c:pt idx="36025">
                  <c:v>0</c:v>
                </c:pt>
                <c:pt idx="36026">
                  <c:v>0</c:v>
                </c:pt>
                <c:pt idx="36027">
                  <c:v>0</c:v>
                </c:pt>
                <c:pt idx="36028">
                  <c:v>0</c:v>
                </c:pt>
                <c:pt idx="36029">
                  <c:v>0</c:v>
                </c:pt>
                <c:pt idx="36030">
                  <c:v>0</c:v>
                </c:pt>
                <c:pt idx="36031">
                  <c:v>0</c:v>
                </c:pt>
                <c:pt idx="36032">
                  <c:v>0</c:v>
                </c:pt>
                <c:pt idx="36033">
                  <c:v>0</c:v>
                </c:pt>
                <c:pt idx="36034">
                  <c:v>0</c:v>
                </c:pt>
                <c:pt idx="36035">
                  <c:v>0</c:v>
                </c:pt>
                <c:pt idx="36036">
                  <c:v>0</c:v>
                </c:pt>
                <c:pt idx="36037">
                  <c:v>0</c:v>
                </c:pt>
                <c:pt idx="36038">
                  <c:v>0</c:v>
                </c:pt>
                <c:pt idx="36039">
                  <c:v>0</c:v>
                </c:pt>
                <c:pt idx="36040">
                  <c:v>0</c:v>
                </c:pt>
                <c:pt idx="36041">
                  <c:v>0</c:v>
                </c:pt>
                <c:pt idx="36042">
                  <c:v>0</c:v>
                </c:pt>
                <c:pt idx="36043">
                  <c:v>0</c:v>
                </c:pt>
                <c:pt idx="36044">
                  <c:v>0</c:v>
                </c:pt>
                <c:pt idx="36045">
                  <c:v>0</c:v>
                </c:pt>
                <c:pt idx="36046">
                  <c:v>0</c:v>
                </c:pt>
                <c:pt idx="36047">
                  <c:v>0</c:v>
                </c:pt>
                <c:pt idx="36048">
                  <c:v>0</c:v>
                </c:pt>
                <c:pt idx="36049">
                  <c:v>0</c:v>
                </c:pt>
                <c:pt idx="36050">
                  <c:v>0</c:v>
                </c:pt>
                <c:pt idx="36051">
                  <c:v>0</c:v>
                </c:pt>
                <c:pt idx="36052">
                  <c:v>0</c:v>
                </c:pt>
                <c:pt idx="36053">
                  <c:v>0</c:v>
                </c:pt>
                <c:pt idx="36054">
                  <c:v>0</c:v>
                </c:pt>
                <c:pt idx="36055">
                  <c:v>0</c:v>
                </c:pt>
                <c:pt idx="36056">
                  <c:v>0</c:v>
                </c:pt>
                <c:pt idx="36057">
                  <c:v>0</c:v>
                </c:pt>
                <c:pt idx="36058">
                  <c:v>0</c:v>
                </c:pt>
                <c:pt idx="36059">
                  <c:v>0</c:v>
                </c:pt>
                <c:pt idx="36060">
                  <c:v>0</c:v>
                </c:pt>
                <c:pt idx="36061">
                  <c:v>0</c:v>
                </c:pt>
                <c:pt idx="36062">
                  <c:v>0</c:v>
                </c:pt>
                <c:pt idx="36063">
                  <c:v>0</c:v>
                </c:pt>
                <c:pt idx="36064">
                  <c:v>0</c:v>
                </c:pt>
                <c:pt idx="36065">
                  <c:v>0</c:v>
                </c:pt>
                <c:pt idx="36066">
                  <c:v>0</c:v>
                </c:pt>
                <c:pt idx="36067">
                  <c:v>0</c:v>
                </c:pt>
                <c:pt idx="36068">
                  <c:v>0</c:v>
                </c:pt>
                <c:pt idx="36069">
                  <c:v>0</c:v>
                </c:pt>
                <c:pt idx="36070">
                  <c:v>0</c:v>
                </c:pt>
                <c:pt idx="36071">
                  <c:v>0</c:v>
                </c:pt>
                <c:pt idx="36072">
                  <c:v>0</c:v>
                </c:pt>
                <c:pt idx="36073">
                  <c:v>0</c:v>
                </c:pt>
                <c:pt idx="36074">
                  <c:v>0</c:v>
                </c:pt>
                <c:pt idx="36075">
                  <c:v>0</c:v>
                </c:pt>
                <c:pt idx="36076">
                  <c:v>0</c:v>
                </c:pt>
                <c:pt idx="36077">
                  <c:v>0</c:v>
                </c:pt>
                <c:pt idx="36078">
                  <c:v>0</c:v>
                </c:pt>
                <c:pt idx="36079">
                  <c:v>0</c:v>
                </c:pt>
                <c:pt idx="36080">
                  <c:v>0</c:v>
                </c:pt>
                <c:pt idx="36081">
                  <c:v>0</c:v>
                </c:pt>
                <c:pt idx="36082">
                  <c:v>0</c:v>
                </c:pt>
                <c:pt idx="36083">
                  <c:v>0</c:v>
                </c:pt>
                <c:pt idx="36084">
                  <c:v>0</c:v>
                </c:pt>
                <c:pt idx="36085">
                  <c:v>0</c:v>
                </c:pt>
                <c:pt idx="36086">
                  <c:v>0</c:v>
                </c:pt>
                <c:pt idx="36087">
                  <c:v>0</c:v>
                </c:pt>
                <c:pt idx="36088">
                  <c:v>0</c:v>
                </c:pt>
                <c:pt idx="36089">
                  <c:v>0</c:v>
                </c:pt>
                <c:pt idx="36090">
                  <c:v>0</c:v>
                </c:pt>
                <c:pt idx="36091">
                  <c:v>0</c:v>
                </c:pt>
                <c:pt idx="36092">
                  <c:v>0</c:v>
                </c:pt>
                <c:pt idx="36093">
                  <c:v>0</c:v>
                </c:pt>
                <c:pt idx="36094">
                  <c:v>0</c:v>
                </c:pt>
                <c:pt idx="36095">
                  <c:v>0</c:v>
                </c:pt>
                <c:pt idx="36096">
                  <c:v>0</c:v>
                </c:pt>
                <c:pt idx="36097">
                  <c:v>0</c:v>
                </c:pt>
                <c:pt idx="36098">
                  <c:v>0</c:v>
                </c:pt>
                <c:pt idx="36099">
                  <c:v>0</c:v>
                </c:pt>
                <c:pt idx="36100">
                  <c:v>0</c:v>
                </c:pt>
                <c:pt idx="36101">
                  <c:v>0</c:v>
                </c:pt>
                <c:pt idx="36102">
                  <c:v>0</c:v>
                </c:pt>
                <c:pt idx="36103">
                  <c:v>0</c:v>
                </c:pt>
                <c:pt idx="36104">
                  <c:v>0</c:v>
                </c:pt>
                <c:pt idx="36105">
                  <c:v>0</c:v>
                </c:pt>
                <c:pt idx="36106">
                  <c:v>0</c:v>
                </c:pt>
                <c:pt idx="36107">
                  <c:v>0</c:v>
                </c:pt>
                <c:pt idx="36108">
                  <c:v>0</c:v>
                </c:pt>
                <c:pt idx="36109">
                  <c:v>0</c:v>
                </c:pt>
                <c:pt idx="36110">
                  <c:v>0</c:v>
                </c:pt>
                <c:pt idx="36111">
                  <c:v>0</c:v>
                </c:pt>
                <c:pt idx="36112">
                  <c:v>0</c:v>
                </c:pt>
                <c:pt idx="36113">
                  <c:v>0</c:v>
                </c:pt>
                <c:pt idx="36114">
                  <c:v>0</c:v>
                </c:pt>
                <c:pt idx="36115">
                  <c:v>0</c:v>
                </c:pt>
                <c:pt idx="36116">
                  <c:v>0</c:v>
                </c:pt>
                <c:pt idx="36117">
                  <c:v>0</c:v>
                </c:pt>
                <c:pt idx="36118">
                  <c:v>0</c:v>
                </c:pt>
                <c:pt idx="36119">
                  <c:v>0</c:v>
                </c:pt>
                <c:pt idx="36120">
                  <c:v>0</c:v>
                </c:pt>
                <c:pt idx="36121">
                  <c:v>0</c:v>
                </c:pt>
                <c:pt idx="36122">
                  <c:v>0</c:v>
                </c:pt>
                <c:pt idx="36123">
                  <c:v>0</c:v>
                </c:pt>
                <c:pt idx="36124">
                  <c:v>0</c:v>
                </c:pt>
                <c:pt idx="36125">
                  <c:v>0</c:v>
                </c:pt>
                <c:pt idx="36126">
                  <c:v>0</c:v>
                </c:pt>
                <c:pt idx="36127">
                  <c:v>0</c:v>
                </c:pt>
                <c:pt idx="36128">
                  <c:v>0</c:v>
                </c:pt>
                <c:pt idx="36129">
                  <c:v>0</c:v>
                </c:pt>
                <c:pt idx="36130">
                  <c:v>0</c:v>
                </c:pt>
                <c:pt idx="36131">
                  <c:v>0</c:v>
                </c:pt>
                <c:pt idx="36132">
                  <c:v>0</c:v>
                </c:pt>
                <c:pt idx="36133">
                  <c:v>0</c:v>
                </c:pt>
                <c:pt idx="36134">
                  <c:v>0</c:v>
                </c:pt>
                <c:pt idx="36135">
                  <c:v>0</c:v>
                </c:pt>
                <c:pt idx="36136">
                  <c:v>0</c:v>
                </c:pt>
                <c:pt idx="36137">
                  <c:v>0</c:v>
                </c:pt>
                <c:pt idx="36138">
                  <c:v>0</c:v>
                </c:pt>
                <c:pt idx="36139">
                  <c:v>0</c:v>
                </c:pt>
                <c:pt idx="36140">
                  <c:v>0</c:v>
                </c:pt>
                <c:pt idx="36141">
                  <c:v>0</c:v>
                </c:pt>
                <c:pt idx="36142">
                  <c:v>0</c:v>
                </c:pt>
                <c:pt idx="36143">
                  <c:v>0</c:v>
                </c:pt>
                <c:pt idx="36144">
                  <c:v>0</c:v>
                </c:pt>
                <c:pt idx="36145">
                  <c:v>0</c:v>
                </c:pt>
                <c:pt idx="36146">
                  <c:v>0</c:v>
                </c:pt>
                <c:pt idx="36147">
                  <c:v>0</c:v>
                </c:pt>
                <c:pt idx="36148">
                  <c:v>0</c:v>
                </c:pt>
                <c:pt idx="36149">
                  <c:v>0</c:v>
                </c:pt>
                <c:pt idx="36150">
                  <c:v>0</c:v>
                </c:pt>
                <c:pt idx="36151">
                  <c:v>0</c:v>
                </c:pt>
                <c:pt idx="36152">
                  <c:v>0</c:v>
                </c:pt>
                <c:pt idx="36153">
                  <c:v>0</c:v>
                </c:pt>
                <c:pt idx="36154">
                  <c:v>0</c:v>
                </c:pt>
                <c:pt idx="36155">
                  <c:v>0</c:v>
                </c:pt>
                <c:pt idx="36156">
                  <c:v>0</c:v>
                </c:pt>
                <c:pt idx="36157">
                  <c:v>0</c:v>
                </c:pt>
                <c:pt idx="36158">
                  <c:v>0</c:v>
                </c:pt>
                <c:pt idx="36159">
                  <c:v>0</c:v>
                </c:pt>
                <c:pt idx="36160">
                  <c:v>0</c:v>
                </c:pt>
                <c:pt idx="36161">
                  <c:v>0</c:v>
                </c:pt>
                <c:pt idx="36162">
                  <c:v>0</c:v>
                </c:pt>
                <c:pt idx="36163">
                  <c:v>0</c:v>
                </c:pt>
                <c:pt idx="36164">
                  <c:v>0</c:v>
                </c:pt>
                <c:pt idx="36165">
                  <c:v>0</c:v>
                </c:pt>
                <c:pt idx="36166">
                  <c:v>0</c:v>
                </c:pt>
                <c:pt idx="36167">
                  <c:v>0</c:v>
                </c:pt>
                <c:pt idx="36168">
                  <c:v>0</c:v>
                </c:pt>
                <c:pt idx="36169">
                  <c:v>0</c:v>
                </c:pt>
                <c:pt idx="36170">
                  <c:v>0</c:v>
                </c:pt>
                <c:pt idx="36171">
                  <c:v>0</c:v>
                </c:pt>
                <c:pt idx="36172">
                  <c:v>0</c:v>
                </c:pt>
                <c:pt idx="36173">
                  <c:v>0</c:v>
                </c:pt>
                <c:pt idx="36174">
                  <c:v>0</c:v>
                </c:pt>
                <c:pt idx="36175">
                  <c:v>0</c:v>
                </c:pt>
                <c:pt idx="36176">
                  <c:v>0</c:v>
                </c:pt>
                <c:pt idx="36177">
                  <c:v>0</c:v>
                </c:pt>
                <c:pt idx="36178">
                  <c:v>0</c:v>
                </c:pt>
                <c:pt idx="36179">
                  <c:v>0</c:v>
                </c:pt>
                <c:pt idx="36180">
                  <c:v>0</c:v>
                </c:pt>
                <c:pt idx="36181">
                  <c:v>0</c:v>
                </c:pt>
                <c:pt idx="36182">
                  <c:v>0</c:v>
                </c:pt>
                <c:pt idx="36183">
                  <c:v>0</c:v>
                </c:pt>
                <c:pt idx="36184">
                  <c:v>0</c:v>
                </c:pt>
                <c:pt idx="36185">
                  <c:v>0</c:v>
                </c:pt>
                <c:pt idx="36186">
                  <c:v>0</c:v>
                </c:pt>
                <c:pt idx="36187">
                  <c:v>0</c:v>
                </c:pt>
                <c:pt idx="36188">
                  <c:v>0</c:v>
                </c:pt>
                <c:pt idx="36189">
                  <c:v>0</c:v>
                </c:pt>
                <c:pt idx="36190">
                  <c:v>0</c:v>
                </c:pt>
                <c:pt idx="36191">
                  <c:v>0</c:v>
                </c:pt>
                <c:pt idx="36192">
                  <c:v>0</c:v>
                </c:pt>
                <c:pt idx="36193">
                  <c:v>0</c:v>
                </c:pt>
                <c:pt idx="36194">
                  <c:v>0</c:v>
                </c:pt>
                <c:pt idx="36195">
                  <c:v>0</c:v>
                </c:pt>
                <c:pt idx="36196">
                  <c:v>0</c:v>
                </c:pt>
                <c:pt idx="36197">
                  <c:v>0</c:v>
                </c:pt>
                <c:pt idx="36198">
                  <c:v>0</c:v>
                </c:pt>
                <c:pt idx="36199">
                  <c:v>0</c:v>
                </c:pt>
                <c:pt idx="36200">
                  <c:v>0</c:v>
                </c:pt>
                <c:pt idx="36201">
                  <c:v>0</c:v>
                </c:pt>
                <c:pt idx="36202">
                  <c:v>0</c:v>
                </c:pt>
                <c:pt idx="36203">
                  <c:v>0</c:v>
                </c:pt>
                <c:pt idx="36204">
                  <c:v>0</c:v>
                </c:pt>
                <c:pt idx="36205">
                  <c:v>0</c:v>
                </c:pt>
                <c:pt idx="36206">
                  <c:v>0</c:v>
                </c:pt>
                <c:pt idx="36207">
                  <c:v>0</c:v>
                </c:pt>
                <c:pt idx="36208">
                  <c:v>0</c:v>
                </c:pt>
                <c:pt idx="36209">
                  <c:v>0</c:v>
                </c:pt>
                <c:pt idx="36210">
                  <c:v>0</c:v>
                </c:pt>
                <c:pt idx="36211">
                  <c:v>0</c:v>
                </c:pt>
                <c:pt idx="36212">
                  <c:v>0</c:v>
                </c:pt>
                <c:pt idx="36213">
                  <c:v>0</c:v>
                </c:pt>
                <c:pt idx="36214">
                  <c:v>0</c:v>
                </c:pt>
                <c:pt idx="36215">
                  <c:v>0</c:v>
                </c:pt>
                <c:pt idx="36216">
                  <c:v>0</c:v>
                </c:pt>
                <c:pt idx="36217">
                  <c:v>0</c:v>
                </c:pt>
                <c:pt idx="36218">
                  <c:v>0</c:v>
                </c:pt>
                <c:pt idx="36219">
                  <c:v>0</c:v>
                </c:pt>
                <c:pt idx="36220">
                  <c:v>0</c:v>
                </c:pt>
                <c:pt idx="36221">
                  <c:v>0</c:v>
                </c:pt>
                <c:pt idx="36222">
                  <c:v>0</c:v>
                </c:pt>
                <c:pt idx="36223">
                  <c:v>0</c:v>
                </c:pt>
                <c:pt idx="36224">
                  <c:v>0</c:v>
                </c:pt>
                <c:pt idx="36225">
                  <c:v>0</c:v>
                </c:pt>
                <c:pt idx="36226">
                  <c:v>0</c:v>
                </c:pt>
                <c:pt idx="36227">
                  <c:v>0</c:v>
                </c:pt>
                <c:pt idx="36228">
                  <c:v>0</c:v>
                </c:pt>
                <c:pt idx="36229">
                  <c:v>0</c:v>
                </c:pt>
                <c:pt idx="36230">
                  <c:v>0</c:v>
                </c:pt>
                <c:pt idx="36231">
                  <c:v>0</c:v>
                </c:pt>
                <c:pt idx="36232">
                  <c:v>0</c:v>
                </c:pt>
                <c:pt idx="36233">
                  <c:v>0</c:v>
                </c:pt>
                <c:pt idx="36234">
                  <c:v>0</c:v>
                </c:pt>
                <c:pt idx="36235">
                  <c:v>0</c:v>
                </c:pt>
                <c:pt idx="36236">
                  <c:v>0</c:v>
                </c:pt>
                <c:pt idx="36237">
                  <c:v>0</c:v>
                </c:pt>
                <c:pt idx="36238">
                  <c:v>0</c:v>
                </c:pt>
                <c:pt idx="36239">
                  <c:v>0</c:v>
                </c:pt>
                <c:pt idx="36240">
                  <c:v>0</c:v>
                </c:pt>
                <c:pt idx="36241">
                  <c:v>0</c:v>
                </c:pt>
                <c:pt idx="36242">
                  <c:v>0</c:v>
                </c:pt>
                <c:pt idx="36243">
                  <c:v>0</c:v>
                </c:pt>
                <c:pt idx="36244">
                  <c:v>0</c:v>
                </c:pt>
                <c:pt idx="36245">
                  <c:v>0</c:v>
                </c:pt>
                <c:pt idx="36246">
                  <c:v>0</c:v>
                </c:pt>
                <c:pt idx="36247">
                  <c:v>0</c:v>
                </c:pt>
                <c:pt idx="36248">
                  <c:v>0</c:v>
                </c:pt>
                <c:pt idx="36249">
                  <c:v>0</c:v>
                </c:pt>
                <c:pt idx="36250">
                  <c:v>0</c:v>
                </c:pt>
                <c:pt idx="36251">
                  <c:v>0</c:v>
                </c:pt>
                <c:pt idx="36252">
                  <c:v>0</c:v>
                </c:pt>
                <c:pt idx="36253">
                  <c:v>0</c:v>
                </c:pt>
                <c:pt idx="36254">
                  <c:v>0</c:v>
                </c:pt>
                <c:pt idx="36255">
                  <c:v>0</c:v>
                </c:pt>
                <c:pt idx="36256">
                  <c:v>0</c:v>
                </c:pt>
                <c:pt idx="36257">
                  <c:v>0</c:v>
                </c:pt>
                <c:pt idx="36258">
                  <c:v>0</c:v>
                </c:pt>
                <c:pt idx="36259">
                  <c:v>0</c:v>
                </c:pt>
                <c:pt idx="36260">
                  <c:v>0</c:v>
                </c:pt>
                <c:pt idx="36261">
                  <c:v>0</c:v>
                </c:pt>
                <c:pt idx="36262">
                  <c:v>0</c:v>
                </c:pt>
                <c:pt idx="36263">
                  <c:v>0</c:v>
                </c:pt>
                <c:pt idx="36264">
                  <c:v>0</c:v>
                </c:pt>
                <c:pt idx="36265">
                  <c:v>0</c:v>
                </c:pt>
                <c:pt idx="36266">
                  <c:v>0</c:v>
                </c:pt>
                <c:pt idx="36267">
                  <c:v>0</c:v>
                </c:pt>
                <c:pt idx="36268">
                  <c:v>0</c:v>
                </c:pt>
                <c:pt idx="36269">
                  <c:v>0</c:v>
                </c:pt>
                <c:pt idx="36270">
                  <c:v>0</c:v>
                </c:pt>
                <c:pt idx="36271">
                  <c:v>0</c:v>
                </c:pt>
                <c:pt idx="36272">
                  <c:v>0</c:v>
                </c:pt>
                <c:pt idx="36273">
                  <c:v>0</c:v>
                </c:pt>
                <c:pt idx="36274">
                  <c:v>0</c:v>
                </c:pt>
                <c:pt idx="36275">
                  <c:v>0</c:v>
                </c:pt>
                <c:pt idx="36276">
                  <c:v>0</c:v>
                </c:pt>
                <c:pt idx="36277">
                  <c:v>0</c:v>
                </c:pt>
                <c:pt idx="36278">
                  <c:v>0</c:v>
                </c:pt>
                <c:pt idx="36279">
                  <c:v>0</c:v>
                </c:pt>
                <c:pt idx="36280">
                  <c:v>0</c:v>
                </c:pt>
                <c:pt idx="36281">
                  <c:v>0</c:v>
                </c:pt>
                <c:pt idx="36282">
                  <c:v>0</c:v>
                </c:pt>
                <c:pt idx="36283">
                  <c:v>0</c:v>
                </c:pt>
                <c:pt idx="36284">
                  <c:v>0</c:v>
                </c:pt>
                <c:pt idx="36285">
                  <c:v>0</c:v>
                </c:pt>
                <c:pt idx="36286">
                  <c:v>0</c:v>
                </c:pt>
                <c:pt idx="36287">
                  <c:v>0</c:v>
                </c:pt>
                <c:pt idx="36288">
                  <c:v>0</c:v>
                </c:pt>
                <c:pt idx="36289">
                  <c:v>0</c:v>
                </c:pt>
                <c:pt idx="36290">
                  <c:v>0</c:v>
                </c:pt>
                <c:pt idx="36291">
                  <c:v>0</c:v>
                </c:pt>
                <c:pt idx="36292">
                  <c:v>0</c:v>
                </c:pt>
                <c:pt idx="36293">
                  <c:v>0</c:v>
                </c:pt>
                <c:pt idx="36294">
                  <c:v>0</c:v>
                </c:pt>
                <c:pt idx="36295">
                  <c:v>0</c:v>
                </c:pt>
                <c:pt idx="36296">
                  <c:v>0</c:v>
                </c:pt>
                <c:pt idx="36297">
                  <c:v>0</c:v>
                </c:pt>
                <c:pt idx="36298">
                  <c:v>0</c:v>
                </c:pt>
                <c:pt idx="36299">
                  <c:v>0</c:v>
                </c:pt>
                <c:pt idx="36300">
                  <c:v>0</c:v>
                </c:pt>
                <c:pt idx="36301">
                  <c:v>0</c:v>
                </c:pt>
                <c:pt idx="36302">
                  <c:v>0</c:v>
                </c:pt>
                <c:pt idx="36303">
                  <c:v>0</c:v>
                </c:pt>
                <c:pt idx="36304">
                  <c:v>0</c:v>
                </c:pt>
                <c:pt idx="36305">
                  <c:v>0</c:v>
                </c:pt>
                <c:pt idx="36306">
                  <c:v>0</c:v>
                </c:pt>
                <c:pt idx="36307">
                  <c:v>0</c:v>
                </c:pt>
                <c:pt idx="36308">
                  <c:v>0</c:v>
                </c:pt>
                <c:pt idx="36309">
                  <c:v>0</c:v>
                </c:pt>
                <c:pt idx="36310">
                  <c:v>0</c:v>
                </c:pt>
                <c:pt idx="36311">
                  <c:v>0</c:v>
                </c:pt>
                <c:pt idx="36312">
                  <c:v>0</c:v>
                </c:pt>
                <c:pt idx="36313">
                  <c:v>0</c:v>
                </c:pt>
                <c:pt idx="36314">
                  <c:v>0</c:v>
                </c:pt>
                <c:pt idx="36315">
                  <c:v>0</c:v>
                </c:pt>
                <c:pt idx="36316">
                  <c:v>0</c:v>
                </c:pt>
                <c:pt idx="36317">
                  <c:v>0</c:v>
                </c:pt>
                <c:pt idx="36318">
                  <c:v>0</c:v>
                </c:pt>
                <c:pt idx="36319">
                  <c:v>0</c:v>
                </c:pt>
                <c:pt idx="36320">
                  <c:v>0</c:v>
                </c:pt>
                <c:pt idx="36321">
                  <c:v>0</c:v>
                </c:pt>
                <c:pt idx="36322">
                  <c:v>0</c:v>
                </c:pt>
                <c:pt idx="36323">
                  <c:v>0</c:v>
                </c:pt>
                <c:pt idx="36324">
                  <c:v>0</c:v>
                </c:pt>
                <c:pt idx="36325">
                  <c:v>0</c:v>
                </c:pt>
                <c:pt idx="36326">
                  <c:v>0</c:v>
                </c:pt>
                <c:pt idx="36327">
                  <c:v>0</c:v>
                </c:pt>
                <c:pt idx="36328">
                  <c:v>0</c:v>
                </c:pt>
                <c:pt idx="36329">
                  <c:v>0</c:v>
                </c:pt>
                <c:pt idx="36330">
                  <c:v>0</c:v>
                </c:pt>
                <c:pt idx="36331">
                  <c:v>0</c:v>
                </c:pt>
                <c:pt idx="36332">
                  <c:v>0</c:v>
                </c:pt>
                <c:pt idx="36333">
                  <c:v>0</c:v>
                </c:pt>
                <c:pt idx="36334">
                  <c:v>0</c:v>
                </c:pt>
                <c:pt idx="36335">
                  <c:v>0</c:v>
                </c:pt>
                <c:pt idx="36336">
                  <c:v>0</c:v>
                </c:pt>
                <c:pt idx="36337">
                  <c:v>0</c:v>
                </c:pt>
                <c:pt idx="36338">
                  <c:v>0</c:v>
                </c:pt>
                <c:pt idx="36339">
                  <c:v>0</c:v>
                </c:pt>
                <c:pt idx="36340">
                  <c:v>0</c:v>
                </c:pt>
                <c:pt idx="36341">
                  <c:v>0</c:v>
                </c:pt>
                <c:pt idx="36342">
                  <c:v>0</c:v>
                </c:pt>
                <c:pt idx="36343">
                  <c:v>0</c:v>
                </c:pt>
                <c:pt idx="36344">
                  <c:v>0</c:v>
                </c:pt>
                <c:pt idx="36345">
                  <c:v>0</c:v>
                </c:pt>
                <c:pt idx="36346">
                  <c:v>0</c:v>
                </c:pt>
                <c:pt idx="36347">
                  <c:v>0</c:v>
                </c:pt>
                <c:pt idx="36348">
                  <c:v>0</c:v>
                </c:pt>
                <c:pt idx="36349">
                  <c:v>0</c:v>
                </c:pt>
                <c:pt idx="36350">
                  <c:v>0</c:v>
                </c:pt>
                <c:pt idx="36351">
                  <c:v>0</c:v>
                </c:pt>
                <c:pt idx="36352">
                  <c:v>0</c:v>
                </c:pt>
                <c:pt idx="36353">
                  <c:v>0</c:v>
                </c:pt>
                <c:pt idx="36354">
                  <c:v>0</c:v>
                </c:pt>
                <c:pt idx="36355">
                  <c:v>0</c:v>
                </c:pt>
                <c:pt idx="36356">
                  <c:v>0</c:v>
                </c:pt>
                <c:pt idx="36357">
                  <c:v>0</c:v>
                </c:pt>
                <c:pt idx="36358">
                  <c:v>0</c:v>
                </c:pt>
                <c:pt idx="36359">
                  <c:v>0</c:v>
                </c:pt>
                <c:pt idx="36360">
                  <c:v>0</c:v>
                </c:pt>
                <c:pt idx="36361">
                  <c:v>0</c:v>
                </c:pt>
                <c:pt idx="36362">
                  <c:v>0</c:v>
                </c:pt>
                <c:pt idx="36363">
                  <c:v>0</c:v>
                </c:pt>
                <c:pt idx="36364">
                  <c:v>0</c:v>
                </c:pt>
                <c:pt idx="36365">
                  <c:v>0</c:v>
                </c:pt>
                <c:pt idx="36366">
                  <c:v>0</c:v>
                </c:pt>
                <c:pt idx="36367">
                  <c:v>0</c:v>
                </c:pt>
                <c:pt idx="36368">
                  <c:v>0</c:v>
                </c:pt>
                <c:pt idx="36369">
                  <c:v>0</c:v>
                </c:pt>
                <c:pt idx="36370">
                  <c:v>0</c:v>
                </c:pt>
                <c:pt idx="36371">
                  <c:v>0</c:v>
                </c:pt>
                <c:pt idx="36372">
                  <c:v>0</c:v>
                </c:pt>
                <c:pt idx="36373">
                  <c:v>0</c:v>
                </c:pt>
                <c:pt idx="36374">
                  <c:v>0</c:v>
                </c:pt>
                <c:pt idx="36375">
                  <c:v>0</c:v>
                </c:pt>
                <c:pt idx="36376">
                  <c:v>0</c:v>
                </c:pt>
                <c:pt idx="36377">
                  <c:v>0</c:v>
                </c:pt>
                <c:pt idx="36378">
                  <c:v>0</c:v>
                </c:pt>
                <c:pt idx="36379">
                  <c:v>0</c:v>
                </c:pt>
                <c:pt idx="36380">
                  <c:v>0</c:v>
                </c:pt>
                <c:pt idx="36381">
                  <c:v>0</c:v>
                </c:pt>
                <c:pt idx="36382">
                  <c:v>0</c:v>
                </c:pt>
                <c:pt idx="36383">
                  <c:v>0</c:v>
                </c:pt>
                <c:pt idx="36384">
                  <c:v>0</c:v>
                </c:pt>
                <c:pt idx="36385">
                  <c:v>0</c:v>
                </c:pt>
                <c:pt idx="36386">
                  <c:v>0</c:v>
                </c:pt>
                <c:pt idx="36387">
                  <c:v>0</c:v>
                </c:pt>
                <c:pt idx="36388">
                  <c:v>0</c:v>
                </c:pt>
                <c:pt idx="36389">
                  <c:v>0</c:v>
                </c:pt>
                <c:pt idx="36390">
                  <c:v>0</c:v>
                </c:pt>
                <c:pt idx="36391">
                  <c:v>0</c:v>
                </c:pt>
                <c:pt idx="36392">
                  <c:v>0</c:v>
                </c:pt>
                <c:pt idx="36393">
                  <c:v>0</c:v>
                </c:pt>
                <c:pt idx="36394">
                  <c:v>0</c:v>
                </c:pt>
                <c:pt idx="36395">
                  <c:v>0</c:v>
                </c:pt>
                <c:pt idx="36396">
                  <c:v>0</c:v>
                </c:pt>
                <c:pt idx="36397">
                  <c:v>0</c:v>
                </c:pt>
                <c:pt idx="36398">
                  <c:v>0</c:v>
                </c:pt>
                <c:pt idx="36399">
                  <c:v>0</c:v>
                </c:pt>
                <c:pt idx="36400">
                  <c:v>0</c:v>
                </c:pt>
                <c:pt idx="36401">
                  <c:v>0</c:v>
                </c:pt>
                <c:pt idx="36402">
                  <c:v>0</c:v>
                </c:pt>
                <c:pt idx="36403">
                  <c:v>0</c:v>
                </c:pt>
                <c:pt idx="36404">
                  <c:v>0</c:v>
                </c:pt>
                <c:pt idx="36405">
                  <c:v>0</c:v>
                </c:pt>
                <c:pt idx="36406">
                  <c:v>0</c:v>
                </c:pt>
                <c:pt idx="36407">
                  <c:v>0</c:v>
                </c:pt>
                <c:pt idx="36408">
                  <c:v>0</c:v>
                </c:pt>
                <c:pt idx="36409">
                  <c:v>0</c:v>
                </c:pt>
                <c:pt idx="36410">
                  <c:v>0</c:v>
                </c:pt>
                <c:pt idx="36411">
                  <c:v>0</c:v>
                </c:pt>
                <c:pt idx="36412">
                  <c:v>0</c:v>
                </c:pt>
                <c:pt idx="36413">
                  <c:v>0</c:v>
                </c:pt>
                <c:pt idx="36414">
                  <c:v>0</c:v>
                </c:pt>
                <c:pt idx="36415">
                  <c:v>0</c:v>
                </c:pt>
                <c:pt idx="36416">
                  <c:v>0</c:v>
                </c:pt>
                <c:pt idx="36417">
                  <c:v>0</c:v>
                </c:pt>
                <c:pt idx="36418">
                  <c:v>0</c:v>
                </c:pt>
                <c:pt idx="36419">
                  <c:v>0</c:v>
                </c:pt>
                <c:pt idx="36420">
                  <c:v>0</c:v>
                </c:pt>
                <c:pt idx="36421">
                  <c:v>0</c:v>
                </c:pt>
                <c:pt idx="36422">
                  <c:v>0</c:v>
                </c:pt>
                <c:pt idx="36423">
                  <c:v>0</c:v>
                </c:pt>
                <c:pt idx="36424">
                  <c:v>0</c:v>
                </c:pt>
                <c:pt idx="36425">
                  <c:v>0</c:v>
                </c:pt>
                <c:pt idx="36426">
                  <c:v>0</c:v>
                </c:pt>
                <c:pt idx="36427">
                  <c:v>0</c:v>
                </c:pt>
                <c:pt idx="36428">
                  <c:v>0</c:v>
                </c:pt>
                <c:pt idx="36429">
                  <c:v>0</c:v>
                </c:pt>
                <c:pt idx="36430">
                  <c:v>0</c:v>
                </c:pt>
                <c:pt idx="36431">
                  <c:v>0</c:v>
                </c:pt>
                <c:pt idx="36432">
                  <c:v>0</c:v>
                </c:pt>
                <c:pt idx="36433">
                  <c:v>0</c:v>
                </c:pt>
                <c:pt idx="36434">
                  <c:v>0</c:v>
                </c:pt>
                <c:pt idx="36435">
                  <c:v>0</c:v>
                </c:pt>
                <c:pt idx="36436">
                  <c:v>0</c:v>
                </c:pt>
                <c:pt idx="36437">
                  <c:v>0</c:v>
                </c:pt>
                <c:pt idx="36438">
                  <c:v>0</c:v>
                </c:pt>
                <c:pt idx="36439">
                  <c:v>0</c:v>
                </c:pt>
                <c:pt idx="36440">
                  <c:v>0</c:v>
                </c:pt>
                <c:pt idx="36441">
                  <c:v>0</c:v>
                </c:pt>
                <c:pt idx="36442">
                  <c:v>0</c:v>
                </c:pt>
                <c:pt idx="36443">
                  <c:v>0</c:v>
                </c:pt>
                <c:pt idx="36444">
                  <c:v>0</c:v>
                </c:pt>
                <c:pt idx="36445">
                  <c:v>0</c:v>
                </c:pt>
                <c:pt idx="36446">
                  <c:v>0</c:v>
                </c:pt>
                <c:pt idx="36447">
                  <c:v>0</c:v>
                </c:pt>
                <c:pt idx="36448">
                  <c:v>0</c:v>
                </c:pt>
                <c:pt idx="36449">
                  <c:v>0</c:v>
                </c:pt>
                <c:pt idx="36450">
                  <c:v>0</c:v>
                </c:pt>
                <c:pt idx="36451">
                  <c:v>0</c:v>
                </c:pt>
                <c:pt idx="36452">
                  <c:v>0</c:v>
                </c:pt>
                <c:pt idx="36453">
                  <c:v>0</c:v>
                </c:pt>
                <c:pt idx="36454">
                  <c:v>0</c:v>
                </c:pt>
                <c:pt idx="36455">
                  <c:v>0</c:v>
                </c:pt>
                <c:pt idx="36456">
                  <c:v>0</c:v>
                </c:pt>
                <c:pt idx="36457">
                  <c:v>0</c:v>
                </c:pt>
                <c:pt idx="36458">
                  <c:v>0</c:v>
                </c:pt>
                <c:pt idx="36459">
                  <c:v>0</c:v>
                </c:pt>
                <c:pt idx="36460">
                  <c:v>0</c:v>
                </c:pt>
                <c:pt idx="36461">
                  <c:v>0</c:v>
                </c:pt>
                <c:pt idx="36462">
                  <c:v>0</c:v>
                </c:pt>
                <c:pt idx="36463">
                  <c:v>0</c:v>
                </c:pt>
                <c:pt idx="36464">
                  <c:v>0</c:v>
                </c:pt>
                <c:pt idx="36465">
                  <c:v>0</c:v>
                </c:pt>
                <c:pt idx="36466">
                  <c:v>0</c:v>
                </c:pt>
                <c:pt idx="36467">
                  <c:v>0</c:v>
                </c:pt>
                <c:pt idx="36468">
                  <c:v>0</c:v>
                </c:pt>
                <c:pt idx="36469">
                  <c:v>0</c:v>
                </c:pt>
                <c:pt idx="36470">
                  <c:v>0</c:v>
                </c:pt>
                <c:pt idx="36471">
                  <c:v>0</c:v>
                </c:pt>
                <c:pt idx="36472">
                  <c:v>0</c:v>
                </c:pt>
                <c:pt idx="36473">
                  <c:v>0</c:v>
                </c:pt>
                <c:pt idx="36474">
                  <c:v>0</c:v>
                </c:pt>
                <c:pt idx="36475">
                  <c:v>0</c:v>
                </c:pt>
                <c:pt idx="36476">
                  <c:v>0</c:v>
                </c:pt>
                <c:pt idx="36477">
                  <c:v>0</c:v>
                </c:pt>
                <c:pt idx="36478">
                  <c:v>0</c:v>
                </c:pt>
                <c:pt idx="36479">
                  <c:v>0</c:v>
                </c:pt>
                <c:pt idx="36480">
                  <c:v>0</c:v>
                </c:pt>
                <c:pt idx="36481">
                  <c:v>0</c:v>
                </c:pt>
                <c:pt idx="36482">
                  <c:v>0</c:v>
                </c:pt>
                <c:pt idx="36483">
                  <c:v>0</c:v>
                </c:pt>
                <c:pt idx="36484">
                  <c:v>0</c:v>
                </c:pt>
                <c:pt idx="36485">
                  <c:v>0</c:v>
                </c:pt>
                <c:pt idx="36486">
                  <c:v>0</c:v>
                </c:pt>
                <c:pt idx="36487">
                  <c:v>0</c:v>
                </c:pt>
                <c:pt idx="36488">
                  <c:v>0</c:v>
                </c:pt>
                <c:pt idx="36489">
                  <c:v>0</c:v>
                </c:pt>
                <c:pt idx="36490">
                  <c:v>0</c:v>
                </c:pt>
                <c:pt idx="36491">
                  <c:v>0</c:v>
                </c:pt>
                <c:pt idx="36492">
                  <c:v>0</c:v>
                </c:pt>
                <c:pt idx="36493">
                  <c:v>0</c:v>
                </c:pt>
                <c:pt idx="36494">
                  <c:v>0</c:v>
                </c:pt>
                <c:pt idx="36495">
                  <c:v>0</c:v>
                </c:pt>
                <c:pt idx="36496">
                  <c:v>0</c:v>
                </c:pt>
                <c:pt idx="36497">
                  <c:v>0</c:v>
                </c:pt>
                <c:pt idx="36498">
                  <c:v>0</c:v>
                </c:pt>
                <c:pt idx="36499">
                  <c:v>0</c:v>
                </c:pt>
                <c:pt idx="36500">
                  <c:v>0</c:v>
                </c:pt>
                <c:pt idx="36501">
                  <c:v>0</c:v>
                </c:pt>
                <c:pt idx="36502">
                  <c:v>0</c:v>
                </c:pt>
                <c:pt idx="36503">
                  <c:v>0</c:v>
                </c:pt>
                <c:pt idx="36504">
                  <c:v>0</c:v>
                </c:pt>
                <c:pt idx="36505">
                  <c:v>0</c:v>
                </c:pt>
                <c:pt idx="36506">
                  <c:v>0</c:v>
                </c:pt>
                <c:pt idx="36507">
                  <c:v>0</c:v>
                </c:pt>
                <c:pt idx="36508">
                  <c:v>0</c:v>
                </c:pt>
                <c:pt idx="36509">
                  <c:v>0</c:v>
                </c:pt>
                <c:pt idx="36510">
                  <c:v>0</c:v>
                </c:pt>
                <c:pt idx="36511">
                  <c:v>0</c:v>
                </c:pt>
                <c:pt idx="36512">
                  <c:v>0</c:v>
                </c:pt>
                <c:pt idx="36513">
                  <c:v>0</c:v>
                </c:pt>
                <c:pt idx="36514">
                  <c:v>0</c:v>
                </c:pt>
                <c:pt idx="36515">
                  <c:v>0</c:v>
                </c:pt>
                <c:pt idx="36516">
                  <c:v>0</c:v>
                </c:pt>
                <c:pt idx="36517">
                  <c:v>0</c:v>
                </c:pt>
                <c:pt idx="36518">
                  <c:v>0</c:v>
                </c:pt>
                <c:pt idx="36519">
                  <c:v>0</c:v>
                </c:pt>
                <c:pt idx="36520">
                  <c:v>0</c:v>
                </c:pt>
                <c:pt idx="36521">
                  <c:v>0</c:v>
                </c:pt>
                <c:pt idx="36522">
                  <c:v>0</c:v>
                </c:pt>
                <c:pt idx="36523">
                  <c:v>0</c:v>
                </c:pt>
                <c:pt idx="36524">
                  <c:v>0</c:v>
                </c:pt>
                <c:pt idx="36525">
                  <c:v>0</c:v>
                </c:pt>
                <c:pt idx="36526">
                  <c:v>0</c:v>
                </c:pt>
                <c:pt idx="36527">
                  <c:v>0</c:v>
                </c:pt>
                <c:pt idx="36528">
                  <c:v>0</c:v>
                </c:pt>
                <c:pt idx="36529">
                  <c:v>0</c:v>
                </c:pt>
                <c:pt idx="36530">
                  <c:v>0</c:v>
                </c:pt>
                <c:pt idx="36531">
                  <c:v>0</c:v>
                </c:pt>
                <c:pt idx="36532">
                  <c:v>0</c:v>
                </c:pt>
                <c:pt idx="36533">
                  <c:v>0</c:v>
                </c:pt>
                <c:pt idx="36534">
                  <c:v>0</c:v>
                </c:pt>
                <c:pt idx="36535">
                  <c:v>0</c:v>
                </c:pt>
                <c:pt idx="36536">
                  <c:v>0</c:v>
                </c:pt>
                <c:pt idx="36537">
                  <c:v>0</c:v>
                </c:pt>
                <c:pt idx="36538">
                  <c:v>0</c:v>
                </c:pt>
                <c:pt idx="36539">
                  <c:v>0</c:v>
                </c:pt>
                <c:pt idx="36540">
                  <c:v>0</c:v>
                </c:pt>
                <c:pt idx="36541">
                  <c:v>0</c:v>
                </c:pt>
                <c:pt idx="36542">
                  <c:v>0</c:v>
                </c:pt>
                <c:pt idx="36543">
                  <c:v>0</c:v>
                </c:pt>
                <c:pt idx="36544">
                  <c:v>0</c:v>
                </c:pt>
                <c:pt idx="36545">
                  <c:v>0</c:v>
                </c:pt>
                <c:pt idx="36546">
                  <c:v>0</c:v>
                </c:pt>
                <c:pt idx="36547">
                  <c:v>0</c:v>
                </c:pt>
                <c:pt idx="36548">
                  <c:v>0</c:v>
                </c:pt>
                <c:pt idx="36549">
                  <c:v>0</c:v>
                </c:pt>
                <c:pt idx="36550">
                  <c:v>0</c:v>
                </c:pt>
                <c:pt idx="36551">
                  <c:v>0</c:v>
                </c:pt>
                <c:pt idx="36552">
                  <c:v>0</c:v>
                </c:pt>
                <c:pt idx="36553">
                  <c:v>0</c:v>
                </c:pt>
                <c:pt idx="36554">
                  <c:v>0</c:v>
                </c:pt>
                <c:pt idx="36555">
                  <c:v>0</c:v>
                </c:pt>
                <c:pt idx="36556">
                  <c:v>0</c:v>
                </c:pt>
                <c:pt idx="36557">
                  <c:v>0</c:v>
                </c:pt>
                <c:pt idx="36558">
                  <c:v>0</c:v>
                </c:pt>
                <c:pt idx="36559">
                  <c:v>0</c:v>
                </c:pt>
                <c:pt idx="36560">
                  <c:v>0</c:v>
                </c:pt>
                <c:pt idx="36561">
                  <c:v>0</c:v>
                </c:pt>
                <c:pt idx="36562">
                  <c:v>0</c:v>
                </c:pt>
                <c:pt idx="36563">
                  <c:v>0</c:v>
                </c:pt>
                <c:pt idx="36564">
                  <c:v>0</c:v>
                </c:pt>
                <c:pt idx="36565">
                  <c:v>0</c:v>
                </c:pt>
                <c:pt idx="36566">
                  <c:v>0</c:v>
                </c:pt>
                <c:pt idx="36567">
                  <c:v>0</c:v>
                </c:pt>
                <c:pt idx="36568">
                  <c:v>0</c:v>
                </c:pt>
                <c:pt idx="36569">
                  <c:v>0</c:v>
                </c:pt>
                <c:pt idx="36570">
                  <c:v>0</c:v>
                </c:pt>
                <c:pt idx="36571">
                  <c:v>0</c:v>
                </c:pt>
                <c:pt idx="36572">
                  <c:v>0</c:v>
                </c:pt>
                <c:pt idx="36573">
                  <c:v>0</c:v>
                </c:pt>
                <c:pt idx="36574">
                  <c:v>0</c:v>
                </c:pt>
                <c:pt idx="36575">
                  <c:v>0</c:v>
                </c:pt>
                <c:pt idx="36576">
                  <c:v>0</c:v>
                </c:pt>
                <c:pt idx="36577">
                  <c:v>0</c:v>
                </c:pt>
                <c:pt idx="36578">
                  <c:v>0</c:v>
                </c:pt>
                <c:pt idx="36579">
                  <c:v>0</c:v>
                </c:pt>
                <c:pt idx="36580">
                  <c:v>0</c:v>
                </c:pt>
                <c:pt idx="36581">
                  <c:v>0</c:v>
                </c:pt>
                <c:pt idx="36582">
                  <c:v>0</c:v>
                </c:pt>
                <c:pt idx="36583">
                  <c:v>0</c:v>
                </c:pt>
                <c:pt idx="36584">
                  <c:v>0</c:v>
                </c:pt>
                <c:pt idx="36585">
                  <c:v>0</c:v>
                </c:pt>
                <c:pt idx="36586">
                  <c:v>0</c:v>
                </c:pt>
                <c:pt idx="36587">
                  <c:v>0</c:v>
                </c:pt>
                <c:pt idx="36588">
                  <c:v>0</c:v>
                </c:pt>
                <c:pt idx="36589">
                  <c:v>0</c:v>
                </c:pt>
                <c:pt idx="36590">
                  <c:v>0</c:v>
                </c:pt>
                <c:pt idx="36591">
                  <c:v>0</c:v>
                </c:pt>
                <c:pt idx="36592">
                  <c:v>0</c:v>
                </c:pt>
                <c:pt idx="36593">
                  <c:v>0</c:v>
                </c:pt>
                <c:pt idx="36594">
                  <c:v>0</c:v>
                </c:pt>
                <c:pt idx="36595">
                  <c:v>0</c:v>
                </c:pt>
                <c:pt idx="36596">
                  <c:v>0</c:v>
                </c:pt>
                <c:pt idx="36597">
                  <c:v>0</c:v>
                </c:pt>
                <c:pt idx="36598">
                  <c:v>0</c:v>
                </c:pt>
                <c:pt idx="36599">
                  <c:v>0</c:v>
                </c:pt>
                <c:pt idx="36600">
                  <c:v>0</c:v>
                </c:pt>
                <c:pt idx="36601">
                  <c:v>0</c:v>
                </c:pt>
                <c:pt idx="36602">
                  <c:v>0</c:v>
                </c:pt>
                <c:pt idx="36603">
                  <c:v>0</c:v>
                </c:pt>
                <c:pt idx="36604">
                  <c:v>0</c:v>
                </c:pt>
                <c:pt idx="36605">
                  <c:v>0</c:v>
                </c:pt>
                <c:pt idx="36606">
                  <c:v>0</c:v>
                </c:pt>
                <c:pt idx="36607">
                  <c:v>0</c:v>
                </c:pt>
                <c:pt idx="36608">
                  <c:v>0</c:v>
                </c:pt>
                <c:pt idx="36609">
                  <c:v>0</c:v>
                </c:pt>
                <c:pt idx="36610">
                  <c:v>0</c:v>
                </c:pt>
                <c:pt idx="36611">
                  <c:v>0</c:v>
                </c:pt>
                <c:pt idx="36612">
                  <c:v>0</c:v>
                </c:pt>
                <c:pt idx="36613">
                  <c:v>0</c:v>
                </c:pt>
                <c:pt idx="36614">
                  <c:v>0</c:v>
                </c:pt>
                <c:pt idx="36615">
                  <c:v>0</c:v>
                </c:pt>
                <c:pt idx="36616">
                  <c:v>0</c:v>
                </c:pt>
                <c:pt idx="36617">
                  <c:v>0</c:v>
                </c:pt>
                <c:pt idx="36618">
                  <c:v>0</c:v>
                </c:pt>
                <c:pt idx="36619">
                  <c:v>0</c:v>
                </c:pt>
                <c:pt idx="36620">
                  <c:v>0</c:v>
                </c:pt>
                <c:pt idx="36621">
                  <c:v>0</c:v>
                </c:pt>
                <c:pt idx="36622">
                  <c:v>0</c:v>
                </c:pt>
                <c:pt idx="36623">
                  <c:v>0</c:v>
                </c:pt>
                <c:pt idx="36624">
                  <c:v>0</c:v>
                </c:pt>
                <c:pt idx="36625">
                  <c:v>0</c:v>
                </c:pt>
                <c:pt idx="36626">
                  <c:v>0</c:v>
                </c:pt>
                <c:pt idx="36627">
                  <c:v>0</c:v>
                </c:pt>
                <c:pt idx="36628">
                  <c:v>0</c:v>
                </c:pt>
                <c:pt idx="36629">
                  <c:v>0</c:v>
                </c:pt>
                <c:pt idx="36630">
                  <c:v>0</c:v>
                </c:pt>
                <c:pt idx="36631">
                  <c:v>0</c:v>
                </c:pt>
                <c:pt idx="36632">
                  <c:v>0</c:v>
                </c:pt>
                <c:pt idx="36633">
                  <c:v>0</c:v>
                </c:pt>
                <c:pt idx="36634">
                  <c:v>0</c:v>
                </c:pt>
                <c:pt idx="36635">
                  <c:v>0</c:v>
                </c:pt>
                <c:pt idx="36636">
                  <c:v>0</c:v>
                </c:pt>
                <c:pt idx="36637">
                  <c:v>0</c:v>
                </c:pt>
                <c:pt idx="36638">
                  <c:v>0</c:v>
                </c:pt>
                <c:pt idx="36639">
                  <c:v>0</c:v>
                </c:pt>
                <c:pt idx="36640">
                  <c:v>0</c:v>
                </c:pt>
                <c:pt idx="36641">
                  <c:v>0</c:v>
                </c:pt>
                <c:pt idx="36642">
                  <c:v>0</c:v>
                </c:pt>
                <c:pt idx="36643">
                  <c:v>0</c:v>
                </c:pt>
                <c:pt idx="36644">
                  <c:v>0</c:v>
                </c:pt>
                <c:pt idx="36645">
                  <c:v>0</c:v>
                </c:pt>
                <c:pt idx="36646">
                  <c:v>0</c:v>
                </c:pt>
                <c:pt idx="36647">
                  <c:v>0</c:v>
                </c:pt>
                <c:pt idx="36648">
                  <c:v>0</c:v>
                </c:pt>
                <c:pt idx="36649">
                  <c:v>0</c:v>
                </c:pt>
                <c:pt idx="36650">
                  <c:v>0</c:v>
                </c:pt>
                <c:pt idx="36651">
                  <c:v>0</c:v>
                </c:pt>
                <c:pt idx="36652">
                  <c:v>0</c:v>
                </c:pt>
                <c:pt idx="36653">
                  <c:v>0</c:v>
                </c:pt>
                <c:pt idx="36654">
                  <c:v>0</c:v>
                </c:pt>
                <c:pt idx="36655">
                  <c:v>0</c:v>
                </c:pt>
                <c:pt idx="36656">
                  <c:v>0</c:v>
                </c:pt>
                <c:pt idx="36657">
                  <c:v>0</c:v>
                </c:pt>
                <c:pt idx="36658">
                  <c:v>0</c:v>
                </c:pt>
                <c:pt idx="36659">
                  <c:v>0</c:v>
                </c:pt>
                <c:pt idx="36660">
                  <c:v>0</c:v>
                </c:pt>
                <c:pt idx="36661">
                  <c:v>0</c:v>
                </c:pt>
                <c:pt idx="36662">
                  <c:v>0</c:v>
                </c:pt>
                <c:pt idx="36663">
                  <c:v>0</c:v>
                </c:pt>
                <c:pt idx="36664">
                  <c:v>0</c:v>
                </c:pt>
                <c:pt idx="36665">
                  <c:v>0</c:v>
                </c:pt>
                <c:pt idx="36666">
                  <c:v>0</c:v>
                </c:pt>
                <c:pt idx="36667">
                  <c:v>0</c:v>
                </c:pt>
                <c:pt idx="36668">
                  <c:v>0</c:v>
                </c:pt>
                <c:pt idx="36669">
                  <c:v>0</c:v>
                </c:pt>
                <c:pt idx="36670">
                  <c:v>0</c:v>
                </c:pt>
                <c:pt idx="36671">
                  <c:v>0</c:v>
                </c:pt>
                <c:pt idx="36672">
                  <c:v>0</c:v>
                </c:pt>
                <c:pt idx="36673">
                  <c:v>0</c:v>
                </c:pt>
                <c:pt idx="36674">
                  <c:v>0</c:v>
                </c:pt>
                <c:pt idx="36675">
                  <c:v>0</c:v>
                </c:pt>
                <c:pt idx="36676">
                  <c:v>0</c:v>
                </c:pt>
                <c:pt idx="36677">
                  <c:v>0</c:v>
                </c:pt>
                <c:pt idx="36678">
                  <c:v>0</c:v>
                </c:pt>
                <c:pt idx="36679">
                  <c:v>0</c:v>
                </c:pt>
                <c:pt idx="36680">
                  <c:v>0</c:v>
                </c:pt>
                <c:pt idx="36681">
                  <c:v>0</c:v>
                </c:pt>
                <c:pt idx="36682">
                  <c:v>0</c:v>
                </c:pt>
                <c:pt idx="36683">
                  <c:v>0</c:v>
                </c:pt>
                <c:pt idx="36684">
                  <c:v>0</c:v>
                </c:pt>
                <c:pt idx="36685">
                  <c:v>0</c:v>
                </c:pt>
                <c:pt idx="36686">
                  <c:v>0</c:v>
                </c:pt>
                <c:pt idx="36687">
                  <c:v>0</c:v>
                </c:pt>
                <c:pt idx="36688">
                  <c:v>0</c:v>
                </c:pt>
                <c:pt idx="36689">
                  <c:v>0</c:v>
                </c:pt>
                <c:pt idx="36690">
                  <c:v>0</c:v>
                </c:pt>
                <c:pt idx="36691">
                  <c:v>0</c:v>
                </c:pt>
                <c:pt idx="36692">
                  <c:v>0</c:v>
                </c:pt>
                <c:pt idx="36693">
                  <c:v>0</c:v>
                </c:pt>
                <c:pt idx="36694">
                  <c:v>0</c:v>
                </c:pt>
                <c:pt idx="36695">
                  <c:v>0</c:v>
                </c:pt>
                <c:pt idx="36696">
                  <c:v>0</c:v>
                </c:pt>
                <c:pt idx="36697">
                  <c:v>0</c:v>
                </c:pt>
                <c:pt idx="36698">
                  <c:v>0</c:v>
                </c:pt>
                <c:pt idx="36699">
                  <c:v>0</c:v>
                </c:pt>
                <c:pt idx="36700">
                  <c:v>0</c:v>
                </c:pt>
                <c:pt idx="36701">
                  <c:v>0</c:v>
                </c:pt>
                <c:pt idx="36702">
                  <c:v>0</c:v>
                </c:pt>
                <c:pt idx="36703">
                  <c:v>0</c:v>
                </c:pt>
                <c:pt idx="36704">
                  <c:v>0</c:v>
                </c:pt>
                <c:pt idx="36705">
                  <c:v>0</c:v>
                </c:pt>
                <c:pt idx="36706">
                  <c:v>0</c:v>
                </c:pt>
                <c:pt idx="36707">
                  <c:v>0</c:v>
                </c:pt>
                <c:pt idx="36708">
                  <c:v>0</c:v>
                </c:pt>
                <c:pt idx="36709">
                  <c:v>0</c:v>
                </c:pt>
                <c:pt idx="36710">
                  <c:v>0</c:v>
                </c:pt>
                <c:pt idx="36711">
                  <c:v>0</c:v>
                </c:pt>
                <c:pt idx="36712">
                  <c:v>0</c:v>
                </c:pt>
                <c:pt idx="36713">
                  <c:v>0</c:v>
                </c:pt>
                <c:pt idx="36714">
                  <c:v>0</c:v>
                </c:pt>
                <c:pt idx="36715">
                  <c:v>0</c:v>
                </c:pt>
                <c:pt idx="36716">
                  <c:v>0</c:v>
                </c:pt>
                <c:pt idx="36717">
                  <c:v>0</c:v>
                </c:pt>
                <c:pt idx="36718">
                  <c:v>0</c:v>
                </c:pt>
                <c:pt idx="36719">
                  <c:v>0</c:v>
                </c:pt>
                <c:pt idx="36720">
                  <c:v>0</c:v>
                </c:pt>
                <c:pt idx="36721">
                  <c:v>0</c:v>
                </c:pt>
                <c:pt idx="36722">
                  <c:v>0</c:v>
                </c:pt>
                <c:pt idx="36723">
                  <c:v>0</c:v>
                </c:pt>
                <c:pt idx="36724">
                  <c:v>0</c:v>
                </c:pt>
                <c:pt idx="36725">
                  <c:v>0</c:v>
                </c:pt>
                <c:pt idx="36726">
                  <c:v>0</c:v>
                </c:pt>
                <c:pt idx="36727">
                  <c:v>0</c:v>
                </c:pt>
                <c:pt idx="36728">
                  <c:v>0</c:v>
                </c:pt>
                <c:pt idx="36729">
                  <c:v>0</c:v>
                </c:pt>
                <c:pt idx="36730">
                  <c:v>0</c:v>
                </c:pt>
                <c:pt idx="36731">
                  <c:v>0</c:v>
                </c:pt>
                <c:pt idx="36732">
                  <c:v>0</c:v>
                </c:pt>
                <c:pt idx="36733">
                  <c:v>0</c:v>
                </c:pt>
                <c:pt idx="36734">
                  <c:v>0</c:v>
                </c:pt>
                <c:pt idx="36735">
                  <c:v>0</c:v>
                </c:pt>
                <c:pt idx="36736">
                  <c:v>0</c:v>
                </c:pt>
                <c:pt idx="36737">
                  <c:v>0</c:v>
                </c:pt>
                <c:pt idx="36738">
                  <c:v>0</c:v>
                </c:pt>
                <c:pt idx="36739">
                  <c:v>0</c:v>
                </c:pt>
                <c:pt idx="36740">
                  <c:v>0</c:v>
                </c:pt>
                <c:pt idx="36741">
                  <c:v>0</c:v>
                </c:pt>
                <c:pt idx="36742">
                  <c:v>0</c:v>
                </c:pt>
                <c:pt idx="36743">
                  <c:v>0</c:v>
                </c:pt>
                <c:pt idx="36744">
                  <c:v>0</c:v>
                </c:pt>
                <c:pt idx="36745">
                  <c:v>0</c:v>
                </c:pt>
                <c:pt idx="36746">
                  <c:v>0</c:v>
                </c:pt>
                <c:pt idx="36747">
                  <c:v>0</c:v>
                </c:pt>
                <c:pt idx="36748">
                  <c:v>0</c:v>
                </c:pt>
                <c:pt idx="36749">
                  <c:v>0</c:v>
                </c:pt>
                <c:pt idx="36750">
                  <c:v>0</c:v>
                </c:pt>
                <c:pt idx="36751">
                  <c:v>0</c:v>
                </c:pt>
                <c:pt idx="36752">
                  <c:v>0</c:v>
                </c:pt>
                <c:pt idx="36753">
                  <c:v>0</c:v>
                </c:pt>
                <c:pt idx="36754">
                  <c:v>0</c:v>
                </c:pt>
                <c:pt idx="36755">
                  <c:v>0</c:v>
                </c:pt>
                <c:pt idx="36756">
                  <c:v>0</c:v>
                </c:pt>
                <c:pt idx="36757">
                  <c:v>0</c:v>
                </c:pt>
                <c:pt idx="36758">
                  <c:v>0</c:v>
                </c:pt>
                <c:pt idx="36759">
                  <c:v>0</c:v>
                </c:pt>
                <c:pt idx="36760">
                  <c:v>0</c:v>
                </c:pt>
                <c:pt idx="36761">
                  <c:v>0</c:v>
                </c:pt>
                <c:pt idx="36762">
                  <c:v>0</c:v>
                </c:pt>
                <c:pt idx="36763">
                  <c:v>0</c:v>
                </c:pt>
                <c:pt idx="36764">
                  <c:v>0</c:v>
                </c:pt>
                <c:pt idx="36765">
                  <c:v>0</c:v>
                </c:pt>
                <c:pt idx="36766">
                  <c:v>0</c:v>
                </c:pt>
                <c:pt idx="36767">
                  <c:v>0</c:v>
                </c:pt>
                <c:pt idx="36768">
                  <c:v>0</c:v>
                </c:pt>
                <c:pt idx="36769">
                  <c:v>0</c:v>
                </c:pt>
                <c:pt idx="36770">
                  <c:v>0</c:v>
                </c:pt>
                <c:pt idx="36771">
                  <c:v>0</c:v>
                </c:pt>
                <c:pt idx="36772">
                  <c:v>0</c:v>
                </c:pt>
                <c:pt idx="36773">
                  <c:v>0</c:v>
                </c:pt>
                <c:pt idx="36774">
                  <c:v>0</c:v>
                </c:pt>
                <c:pt idx="36775">
                  <c:v>0</c:v>
                </c:pt>
                <c:pt idx="36776">
                  <c:v>0</c:v>
                </c:pt>
                <c:pt idx="36777">
                  <c:v>0</c:v>
                </c:pt>
                <c:pt idx="36778">
                  <c:v>0</c:v>
                </c:pt>
                <c:pt idx="36779">
                  <c:v>0</c:v>
                </c:pt>
                <c:pt idx="36780">
                  <c:v>0</c:v>
                </c:pt>
                <c:pt idx="36781">
                  <c:v>0</c:v>
                </c:pt>
                <c:pt idx="36782">
                  <c:v>0</c:v>
                </c:pt>
                <c:pt idx="36783">
                  <c:v>0</c:v>
                </c:pt>
                <c:pt idx="36784">
                  <c:v>0</c:v>
                </c:pt>
                <c:pt idx="36785">
                  <c:v>0</c:v>
                </c:pt>
                <c:pt idx="36786">
                  <c:v>0</c:v>
                </c:pt>
                <c:pt idx="36787">
                  <c:v>0</c:v>
                </c:pt>
                <c:pt idx="36788">
                  <c:v>0</c:v>
                </c:pt>
                <c:pt idx="36789">
                  <c:v>0</c:v>
                </c:pt>
                <c:pt idx="36790">
                  <c:v>0</c:v>
                </c:pt>
                <c:pt idx="36791">
                  <c:v>0</c:v>
                </c:pt>
                <c:pt idx="36792">
                  <c:v>0</c:v>
                </c:pt>
                <c:pt idx="36793">
                  <c:v>0</c:v>
                </c:pt>
                <c:pt idx="36794">
                  <c:v>0</c:v>
                </c:pt>
                <c:pt idx="36795">
                  <c:v>0</c:v>
                </c:pt>
                <c:pt idx="36796">
                  <c:v>0</c:v>
                </c:pt>
                <c:pt idx="36797">
                  <c:v>0</c:v>
                </c:pt>
                <c:pt idx="36798">
                  <c:v>0</c:v>
                </c:pt>
                <c:pt idx="36799">
                  <c:v>0</c:v>
                </c:pt>
                <c:pt idx="36800">
                  <c:v>0</c:v>
                </c:pt>
                <c:pt idx="36801">
                  <c:v>0</c:v>
                </c:pt>
                <c:pt idx="36802">
                  <c:v>0</c:v>
                </c:pt>
                <c:pt idx="36803">
                  <c:v>0</c:v>
                </c:pt>
                <c:pt idx="36804">
                  <c:v>0</c:v>
                </c:pt>
                <c:pt idx="36805">
                  <c:v>0</c:v>
                </c:pt>
                <c:pt idx="36806">
                  <c:v>0</c:v>
                </c:pt>
                <c:pt idx="36807">
                  <c:v>0</c:v>
                </c:pt>
                <c:pt idx="36808">
                  <c:v>0</c:v>
                </c:pt>
                <c:pt idx="36809">
                  <c:v>0</c:v>
                </c:pt>
                <c:pt idx="36810">
                  <c:v>0</c:v>
                </c:pt>
                <c:pt idx="36811">
                  <c:v>0</c:v>
                </c:pt>
                <c:pt idx="36812">
                  <c:v>0</c:v>
                </c:pt>
                <c:pt idx="36813">
                  <c:v>0</c:v>
                </c:pt>
                <c:pt idx="36814">
                  <c:v>0</c:v>
                </c:pt>
                <c:pt idx="36815">
                  <c:v>0</c:v>
                </c:pt>
                <c:pt idx="36816">
                  <c:v>0</c:v>
                </c:pt>
                <c:pt idx="36817">
                  <c:v>0</c:v>
                </c:pt>
                <c:pt idx="36818">
                  <c:v>0</c:v>
                </c:pt>
                <c:pt idx="36819">
                  <c:v>0</c:v>
                </c:pt>
                <c:pt idx="36820">
                  <c:v>0</c:v>
                </c:pt>
                <c:pt idx="36821">
                  <c:v>0</c:v>
                </c:pt>
                <c:pt idx="36822">
                  <c:v>0</c:v>
                </c:pt>
                <c:pt idx="36823">
                  <c:v>0</c:v>
                </c:pt>
                <c:pt idx="36824">
                  <c:v>0</c:v>
                </c:pt>
                <c:pt idx="36825">
                  <c:v>0</c:v>
                </c:pt>
                <c:pt idx="36826">
                  <c:v>0</c:v>
                </c:pt>
                <c:pt idx="36827">
                  <c:v>0</c:v>
                </c:pt>
                <c:pt idx="36828">
                  <c:v>0</c:v>
                </c:pt>
                <c:pt idx="36829">
                  <c:v>0</c:v>
                </c:pt>
                <c:pt idx="36830">
                  <c:v>0</c:v>
                </c:pt>
                <c:pt idx="36831">
                  <c:v>0</c:v>
                </c:pt>
                <c:pt idx="36832">
                  <c:v>0</c:v>
                </c:pt>
                <c:pt idx="36833">
                  <c:v>0</c:v>
                </c:pt>
                <c:pt idx="36834">
                  <c:v>0</c:v>
                </c:pt>
                <c:pt idx="36835">
                  <c:v>0</c:v>
                </c:pt>
                <c:pt idx="36836">
                  <c:v>0</c:v>
                </c:pt>
                <c:pt idx="36837">
                  <c:v>0</c:v>
                </c:pt>
                <c:pt idx="36838">
                  <c:v>0</c:v>
                </c:pt>
                <c:pt idx="36839">
                  <c:v>0</c:v>
                </c:pt>
                <c:pt idx="36840">
                  <c:v>0</c:v>
                </c:pt>
                <c:pt idx="36841">
                  <c:v>0</c:v>
                </c:pt>
                <c:pt idx="36842">
                  <c:v>0</c:v>
                </c:pt>
                <c:pt idx="36843">
                  <c:v>0</c:v>
                </c:pt>
                <c:pt idx="36844">
                  <c:v>0</c:v>
                </c:pt>
                <c:pt idx="36845">
                  <c:v>0</c:v>
                </c:pt>
                <c:pt idx="36846">
                  <c:v>0</c:v>
                </c:pt>
                <c:pt idx="36847">
                  <c:v>0</c:v>
                </c:pt>
                <c:pt idx="36848">
                  <c:v>0</c:v>
                </c:pt>
                <c:pt idx="36849">
                  <c:v>0</c:v>
                </c:pt>
                <c:pt idx="36850">
                  <c:v>0</c:v>
                </c:pt>
                <c:pt idx="36851">
                  <c:v>0</c:v>
                </c:pt>
                <c:pt idx="36852">
                  <c:v>0</c:v>
                </c:pt>
                <c:pt idx="36853">
                  <c:v>0</c:v>
                </c:pt>
                <c:pt idx="36854">
                  <c:v>0</c:v>
                </c:pt>
                <c:pt idx="36855">
                  <c:v>0</c:v>
                </c:pt>
                <c:pt idx="36856">
                  <c:v>0</c:v>
                </c:pt>
                <c:pt idx="36857">
                  <c:v>0</c:v>
                </c:pt>
                <c:pt idx="36858">
                  <c:v>0</c:v>
                </c:pt>
                <c:pt idx="36859">
                  <c:v>0</c:v>
                </c:pt>
                <c:pt idx="36860">
                  <c:v>0</c:v>
                </c:pt>
                <c:pt idx="36861">
                  <c:v>0</c:v>
                </c:pt>
                <c:pt idx="36862">
                  <c:v>0</c:v>
                </c:pt>
                <c:pt idx="36863">
                  <c:v>0</c:v>
                </c:pt>
                <c:pt idx="36864">
                  <c:v>0</c:v>
                </c:pt>
                <c:pt idx="36865">
                  <c:v>0</c:v>
                </c:pt>
                <c:pt idx="36866">
                  <c:v>0</c:v>
                </c:pt>
                <c:pt idx="36867">
                  <c:v>0</c:v>
                </c:pt>
                <c:pt idx="36868">
                  <c:v>0</c:v>
                </c:pt>
                <c:pt idx="36869">
                  <c:v>0</c:v>
                </c:pt>
                <c:pt idx="36870">
                  <c:v>0</c:v>
                </c:pt>
                <c:pt idx="36871">
                  <c:v>0</c:v>
                </c:pt>
                <c:pt idx="36872">
                  <c:v>0</c:v>
                </c:pt>
                <c:pt idx="36873">
                  <c:v>0</c:v>
                </c:pt>
                <c:pt idx="36874">
                  <c:v>0</c:v>
                </c:pt>
                <c:pt idx="36875">
                  <c:v>0</c:v>
                </c:pt>
                <c:pt idx="36876">
                  <c:v>0</c:v>
                </c:pt>
                <c:pt idx="36877">
                  <c:v>0</c:v>
                </c:pt>
                <c:pt idx="36878">
                  <c:v>0</c:v>
                </c:pt>
                <c:pt idx="36879">
                  <c:v>0</c:v>
                </c:pt>
                <c:pt idx="36880">
                  <c:v>0</c:v>
                </c:pt>
                <c:pt idx="36881">
                  <c:v>0</c:v>
                </c:pt>
                <c:pt idx="36882">
                  <c:v>0</c:v>
                </c:pt>
                <c:pt idx="36883">
                  <c:v>0</c:v>
                </c:pt>
                <c:pt idx="36884">
                  <c:v>0</c:v>
                </c:pt>
                <c:pt idx="36885">
                  <c:v>0</c:v>
                </c:pt>
                <c:pt idx="36886">
                  <c:v>0</c:v>
                </c:pt>
                <c:pt idx="36887">
                  <c:v>0</c:v>
                </c:pt>
                <c:pt idx="36888">
                  <c:v>0</c:v>
                </c:pt>
                <c:pt idx="36889">
                  <c:v>0</c:v>
                </c:pt>
                <c:pt idx="36890">
                  <c:v>0</c:v>
                </c:pt>
                <c:pt idx="36891">
                  <c:v>0</c:v>
                </c:pt>
                <c:pt idx="36892">
                  <c:v>0</c:v>
                </c:pt>
                <c:pt idx="36893">
                  <c:v>0</c:v>
                </c:pt>
                <c:pt idx="36894">
                  <c:v>0</c:v>
                </c:pt>
                <c:pt idx="36895">
                  <c:v>0</c:v>
                </c:pt>
                <c:pt idx="36896">
                  <c:v>0</c:v>
                </c:pt>
                <c:pt idx="36897">
                  <c:v>0</c:v>
                </c:pt>
                <c:pt idx="36898">
                  <c:v>0</c:v>
                </c:pt>
                <c:pt idx="36899">
                  <c:v>0</c:v>
                </c:pt>
                <c:pt idx="36900">
                  <c:v>0</c:v>
                </c:pt>
                <c:pt idx="36901">
                  <c:v>0</c:v>
                </c:pt>
                <c:pt idx="36902">
                  <c:v>0</c:v>
                </c:pt>
                <c:pt idx="36903">
                  <c:v>0</c:v>
                </c:pt>
                <c:pt idx="36904">
                  <c:v>0</c:v>
                </c:pt>
                <c:pt idx="36905">
                  <c:v>0</c:v>
                </c:pt>
                <c:pt idx="36906">
                  <c:v>0</c:v>
                </c:pt>
                <c:pt idx="36907">
                  <c:v>0</c:v>
                </c:pt>
                <c:pt idx="36908">
                  <c:v>0</c:v>
                </c:pt>
                <c:pt idx="36909">
                  <c:v>0</c:v>
                </c:pt>
                <c:pt idx="36910">
                  <c:v>0</c:v>
                </c:pt>
                <c:pt idx="36911">
                  <c:v>0</c:v>
                </c:pt>
                <c:pt idx="36912">
                  <c:v>0</c:v>
                </c:pt>
                <c:pt idx="36913">
                  <c:v>0</c:v>
                </c:pt>
                <c:pt idx="36914">
                  <c:v>0</c:v>
                </c:pt>
                <c:pt idx="36915">
                  <c:v>0</c:v>
                </c:pt>
                <c:pt idx="36916">
                  <c:v>0</c:v>
                </c:pt>
                <c:pt idx="36917">
                  <c:v>0</c:v>
                </c:pt>
                <c:pt idx="36918">
                  <c:v>0</c:v>
                </c:pt>
                <c:pt idx="36919">
                  <c:v>0</c:v>
                </c:pt>
                <c:pt idx="36920">
                  <c:v>0</c:v>
                </c:pt>
                <c:pt idx="36921">
                  <c:v>0</c:v>
                </c:pt>
                <c:pt idx="36922">
                  <c:v>0</c:v>
                </c:pt>
                <c:pt idx="36923">
                  <c:v>0</c:v>
                </c:pt>
                <c:pt idx="36924">
                  <c:v>0</c:v>
                </c:pt>
                <c:pt idx="36925">
                  <c:v>0</c:v>
                </c:pt>
                <c:pt idx="36926">
                  <c:v>0</c:v>
                </c:pt>
                <c:pt idx="36927">
                  <c:v>0</c:v>
                </c:pt>
                <c:pt idx="36928">
                  <c:v>0</c:v>
                </c:pt>
                <c:pt idx="36929">
                  <c:v>0</c:v>
                </c:pt>
                <c:pt idx="36930">
                  <c:v>0</c:v>
                </c:pt>
                <c:pt idx="36931">
                  <c:v>0</c:v>
                </c:pt>
                <c:pt idx="36932">
                  <c:v>0</c:v>
                </c:pt>
                <c:pt idx="36933">
                  <c:v>0</c:v>
                </c:pt>
                <c:pt idx="36934">
                  <c:v>0</c:v>
                </c:pt>
                <c:pt idx="36935">
                  <c:v>0</c:v>
                </c:pt>
                <c:pt idx="36936">
                  <c:v>0</c:v>
                </c:pt>
                <c:pt idx="36937">
                  <c:v>0</c:v>
                </c:pt>
                <c:pt idx="36938">
                  <c:v>0</c:v>
                </c:pt>
                <c:pt idx="36939">
                  <c:v>0</c:v>
                </c:pt>
                <c:pt idx="36940">
                  <c:v>0</c:v>
                </c:pt>
                <c:pt idx="36941">
                  <c:v>0</c:v>
                </c:pt>
                <c:pt idx="36942">
                  <c:v>0</c:v>
                </c:pt>
                <c:pt idx="36943">
                  <c:v>0</c:v>
                </c:pt>
                <c:pt idx="36944">
                  <c:v>0</c:v>
                </c:pt>
                <c:pt idx="36945">
                  <c:v>0</c:v>
                </c:pt>
                <c:pt idx="36946">
                  <c:v>0</c:v>
                </c:pt>
                <c:pt idx="36947">
                  <c:v>0</c:v>
                </c:pt>
                <c:pt idx="36948">
                  <c:v>0</c:v>
                </c:pt>
                <c:pt idx="36949">
                  <c:v>0</c:v>
                </c:pt>
                <c:pt idx="36950">
                  <c:v>0</c:v>
                </c:pt>
                <c:pt idx="36951">
                  <c:v>0</c:v>
                </c:pt>
                <c:pt idx="36952">
                  <c:v>0</c:v>
                </c:pt>
                <c:pt idx="36953">
                  <c:v>0</c:v>
                </c:pt>
                <c:pt idx="36954">
                  <c:v>0</c:v>
                </c:pt>
                <c:pt idx="36955">
                  <c:v>0</c:v>
                </c:pt>
                <c:pt idx="36956">
                  <c:v>0</c:v>
                </c:pt>
                <c:pt idx="36957">
                  <c:v>0</c:v>
                </c:pt>
                <c:pt idx="36958">
                  <c:v>0</c:v>
                </c:pt>
                <c:pt idx="36959">
                  <c:v>0</c:v>
                </c:pt>
                <c:pt idx="36960">
                  <c:v>0</c:v>
                </c:pt>
                <c:pt idx="36961">
                  <c:v>0</c:v>
                </c:pt>
                <c:pt idx="36962">
                  <c:v>0</c:v>
                </c:pt>
                <c:pt idx="36963">
                  <c:v>0</c:v>
                </c:pt>
                <c:pt idx="36964">
                  <c:v>0</c:v>
                </c:pt>
                <c:pt idx="36965">
                  <c:v>0</c:v>
                </c:pt>
                <c:pt idx="36966">
                  <c:v>0</c:v>
                </c:pt>
                <c:pt idx="36967">
                  <c:v>0</c:v>
                </c:pt>
                <c:pt idx="36968">
                  <c:v>0</c:v>
                </c:pt>
                <c:pt idx="36969">
                  <c:v>0</c:v>
                </c:pt>
                <c:pt idx="36970">
                  <c:v>0</c:v>
                </c:pt>
                <c:pt idx="36971">
                  <c:v>0</c:v>
                </c:pt>
                <c:pt idx="36972">
                  <c:v>0</c:v>
                </c:pt>
                <c:pt idx="36973">
                  <c:v>0</c:v>
                </c:pt>
                <c:pt idx="36974">
                  <c:v>0</c:v>
                </c:pt>
                <c:pt idx="36975">
                  <c:v>0</c:v>
                </c:pt>
                <c:pt idx="36976">
                  <c:v>0</c:v>
                </c:pt>
                <c:pt idx="36977">
                  <c:v>0</c:v>
                </c:pt>
                <c:pt idx="36978">
                  <c:v>0</c:v>
                </c:pt>
                <c:pt idx="36979">
                  <c:v>0</c:v>
                </c:pt>
                <c:pt idx="36980">
                  <c:v>0</c:v>
                </c:pt>
                <c:pt idx="36981">
                  <c:v>0</c:v>
                </c:pt>
                <c:pt idx="36982">
                  <c:v>0</c:v>
                </c:pt>
                <c:pt idx="36983">
                  <c:v>0</c:v>
                </c:pt>
                <c:pt idx="36984">
                  <c:v>0</c:v>
                </c:pt>
                <c:pt idx="36985">
                  <c:v>0</c:v>
                </c:pt>
                <c:pt idx="36986">
                  <c:v>0</c:v>
                </c:pt>
                <c:pt idx="36987">
                  <c:v>0</c:v>
                </c:pt>
                <c:pt idx="36988">
                  <c:v>0</c:v>
                </c:pt>
                <c:pt idx="36989">
                  <c:v>0</c:v>
                </c:pt>
                <c:pt idx="36990">
                  <c:v>0</c:v>
                </c:pt>
                <c:pt idx="36991">
                  <c:v>0</c:v>
                </c:pt>
                <c:pt idx="36992">
                  <c:v>0</c:v>
                </c:pt>
                <c:pt idx="36993">
                  <c:v>0</c:v>
                </c:pt>
                <c:pt idx="36994">
                  <c:v>0</c:v>
                </c:pt>
                <c:pt idx="36995">
                  <c:v>0</c:v>
                </c:pt>
                <c:pt idx="36996">
                  <c:v>0</c:v>
                </c:pt>
                <c:pt idx="36997">
                  <c:v>0</c:v>
                </c:pt>
                <c:pt idx="36998">
                  <c:v>0</c:v>
                </c:pt>
                <c:pt idx="36999">
                  <c:v>0</c:v>
                </c:pt>
                <c:pt idx="37000">
                  <c:v>0</c:v>
                </c:pt>
                <c:pt idx="37001">
                  <c:v>0</c:v>
                </c:pt>
                <c:pt idx="37002">
                  <c:v>0</c:v>
                </c:pt>
                <c:pt idx="37003">
                  <c:v>0</c:v>
                </c:pt>
                <c:pt idx="37004">
                  <c:v>0</c:v>
                </c:pt>
                <c:pt idx="37005">
                  <c:v>0</c:v>
                </c:pt>
                <c:pt idx="37006">
                  <c:v>0</c:v>
                </c:pt>
                <c:pt idx="37007">
                  <c:v>0</c:v>
                </c:pt>
                <c:pt idx="37008">
                  <c:v>0</c:v>
                </c:pt>
                <c:pt idx="37009">
                  <c:v>0</c:v>
                </c:pt>
                <c:pt idx="37010">
                  <c:v>0</c:v>
                </c:pt>
                <c:pt idx="37011">
                  <c:v>0</c:v>
                </c:pt>
                <c:pt idx="37012">
                  <c:v>0</c:v>
                </c:pt>
                <c:pt idx="37013">
                  <c:v>0</c:v>
                </c:pt>
                <c:pt idx="37014">
                  <c:v>0</c:v>
                </c:pt>
                <c:pt idx="37015">
                  <c:v>0</c:v>
                </c:pt>
                <c:pt idx="37016">
                  <c:v>0</c:v>
                </c:pt>
                <c:pt idx="37017">
                  <c:v>0</c:v>
                </c:pt>
                <c:pt idx="37018">
                  <c:v>0</c:v>
                </c:pt>
                <c:pt idx="37019">
                  <c:v>0</c:v>
                </c:pt>
                <c:pt idx="37020">
                  <c:v>0</c:v>
                </c:pt>
                <c:pt idx="37021">
                  <c:v>0</c:v>
                </c:pt>
                <c:pt idx="37022">
                  <c:v>0</c:v>
                </c:pt>
                <c:pt idx="37023">
                  <c:v>0</c:v>
                </c:pt>
                <c:pt idx="37024">
                  <c:v>0</c:v>
                </c:pt>
                <c:pt idx="37025">
                  <c:v>0</c:v>
                </c:pt>
                <c:pt idx="37026">
                  <c:v>0</c:v>
                </c:pt>
                <c:pt idx="37027">
                  <c:v>0</c:v>
                </c:pt>
                <c:pt idx="37028">
                  <c:v>0</c:v>
                </c:pt>
                <c:pt idx="37029">
                  <c:v>0</c:v>
                </c:pt>
                <c:pt idx="37030">
                  <c:v>0</c:v>
                </c:pt>
                <c:pt idx="37031">
                  <c:v>0</c:v>
                </c:pt>
                <c:pt idx="37032">
                  <c:v>0</c:v>
                </c:pt>
                <c:pt idx="37033">
                  <c:v>0</c:v>
                </c:pt>
                <c:pt idx="37034">
                  <c:v>0</c:v>
                </c:pt>
                <c:pt idx="37035">
                  <c:v>0</c:v>
                </c:pt>
                <c:pt idx="37036">
                  <c:v>0</c:v>
                </c:pt>
                <c:pt idx="37037">
                  <c:v>0</c:v>
                </c:pt>
                <c:pt idx="37038">
                  <c:v>0</c:v>
                </c:pt>
                <c:pt idx="37039">
                  <c:v>0</c:v>
                </c:pt>
                <c:pt idx="37040">
                  <c:v>0</c:v>
                </c:pt>
                <c:pt idx="37041">
                  <c:v>0</c:v>
                </c:pt>
                <c:pt idx="37042">
                  <c:v>0</c:v>
                </c:pt>
                <c:pt idx="37043">
                  <c:v>0</c:v>
                </c:pt>
                <c:pt idx="37044">
                  <c:v>0</c:v>
                </c:pt>
                <c:pt idx="37045">
                  <c:v>0</c:v>
                </c:pt>
                <c:pt idx="37046">
                  <c:v>0</c:v>
                </c:pt>
                <c:pt idx="37047">
                  <c:v>0</c:v>
                </c:pt>
                <c:pt idx="37048">
                  <c:v>0</c:v>
                </c:pt>
                <c:pt idx="37049">
                  <c:v>0</c:v>
                </c:pt>
                <c:pt idx="37050">
                  <c:v>0</c:v>
                </c:pt>
                <c:pt idx="37051">
                  <c:v>0</c:v>
                </c:pt>
                <c:pt idx="37052">
                  <c:v>0</c:v>
                </c:pt>
                <c:pt idx="37053">
                  <c:v>0</c:v>
                </c:pt>
                <c:pt idx="37054">
                  <c:v>0</c:v>
                </c:pt>
                <c:pt idx="37055">
                  <c:v>0</c:v>
                </c:pt>
                <c:pt idx="37056">
                  <c:v>0</c:v>
                </c:pt>
                <c:pt idx="37057">
                  <c:v>0</c:v>
                </c:pt>
                <c:pt idx="37058">
                  <c:v>0</c:v>
                </c:pt>
                <c:pt idx="37059">
                  <c:v>0</c:v>
                </c:pt>
                <c:pt idx="37060">
                  <c:v>0</c:v>
                </c:pt>
                <c:pt idx="37061">
                  <c:v>0</c:v>
                </c:pt>
                <c:pt idx="37062">
                  <c:v>0</c:v>
                </c:pt>
                <c:pt idx="37063">
                  <c:v>0</c:v>
                </c:pt>
                <c:pt idx="37064">
                  <c:v>0</c:v>
                </c:pt>
                <c:pt idx="37065">
                  <c:v>0</c:v>
                </c:pt>
                <c:pt idx="37066">
                  <c:v>0</c:v>
                </c:pt>
                <c:pt idx="37067">
                  <c:v>0</c:v>
                </c:pt>
                <c:pt idx="37068">
                  <c:v>0</c:v>
                </c:pt>
                <c:pt idx="37069">
                  <c:v>0</c:v>
                </c:pt>
                <c:pt idx="37070">
                  <c:v>0</c:v>
                </c:pt>
                <c:pt idx="37071">
                  <c:v>0</c:v>
                </c:pt>
                <c:pt idx="37072">
                  <c:v>0</c:v>
                </c:pt>
                <c:pt idx="37073">
                  <c:v>0</c:v>
                </c:pt>
                <c:pt idx="37074">
                  <c:v>0</c:v>
                </c:pt>
                <c:pt idx="37075">
                  <c:v>0</c:v>
                </c:pt>
                <c:pt idx="37076">
                  <c:v>0</c:v>
                </c:pt>
                <c:pt idx="37077">
                  <c:v>0</c:v>
                </c:pt>
                <c:pt idx="37078">
                  <c:v>0</c:v>
                </c:pt>
                <c:pt idx="37079">
                  <c:v>0</c:v>
                </c:pt>
                <c:pt idx="37080">
                  <c:v>0</c:v>
                </c:pt>
                <c:pt idx="37081">
                  <c:v>0</c:v>
                </c:pt>
                <c:pt idx="37082">
                  <c:v>0</c:v>
                </c:pt>
                <c:pt idx="37083">
                  <c:v>0</c:v>
                </c:pt>
                <c:pt idx="37084">
                  <c:v>0</c:v>
                </c:pt>
                <c:pt idx="37085">
                  <c:v>0</c:v>
                </c:pt>
                <c:pt idx="37086">
                  <c:v>0</c:v>
                </c:pt>
                <c:pt idx="37087">
                  <c:v>0</c:v>
                </c:pt>
                <c:pt idx="37088">
                  <c:v>0</c:v>
                </c:pt>
                <c:pt idx="37089">
                  <c:v>0</c:v>
                </c:pt>
                <c:pt idx="37090">
                  <c:v>0</c:v>
                </c:pt>
                <c:pt idx="37091">
                  <c:v>0</c:v>
                </c:pt>
                <c:pt idx="37092">
                  <c:v>0</c:v>
                </c:pt>
                <c:pt idx="37093">
                  <c:v>0</c:v>
                </c:pt>
                <c:pt idx="37094">
                  <c:v>0</c:v>
                </c:pt>
                <c:pt idx="37095">
                  <c:v>0</c:v>
                </c:pt>
                <c:pt idx="37096">
                  <c:v>0</c:v>
                </c:pt>
                <c:pt idx="37097">
                  <c:v>0</c:v>
                </c:pt>
                <c:pt idx="37098">
                  <c:v>0</c:v>
                </c:pt>
                <c:pt idx="37099">
                  <c:v>0</c:v>
                </c:pt>
                <c:pt idx="37100">
                  <c:v>0</c:v>
                </c:pt>
                <c:pt idx="37101">
                  <c:v>0</c:v>
                </c:pt>
                <c:pt idx="37102">
                  <c:v>0</c:v>
                </c:pt>
                <c:pt idx="37103">
                  <c:v>0</c:v>
                </c:pt>
                <c:pt idx="37104">
                  <c:v>0</c:v>
                </c:pt>
                <c:pt idx="37105">
                  <c:v>0</c:v>
                </c:pt>
                <c:pt idx="37106">
                  <c:v>0</c:v>
                </c:pt>
                <c:pt idx="37107">
                  <c:v>0</c:v>
                </c:pt>
                <c:pt idx="37108">
                  <c:v>0</c:v>
                </c:pt>
                <c:pt idx="37109">
                  <c:v>0</c:v>
                </c:pt>
                <c:pt idx="37110">
                  <c:v>0</c:v>
                </c:pt>
                <c:pt idx="37111">
                  <c:v>0</c:v>
                </c:pt>
                <c:pt idx="37112">
                  <c:v>0</c:v>
                </c:pt>
                <c:pt idx="37113">
                  <c:v>0</c:v>
                </c:pt>
                <c:pt idx="37114">
                  <c:v>0</c:v>
                </c:pt>
                <c:pt idx="37115">
                  <c:v>0</c:v>
                </c:pt>
                <c:pt idx="37116">
                  <c:v>0</c:v>
                </c:pt>
                <c:pt idx="37117">
                  <c:v>0</c:v>
                </c:pt>
                <c:pt idx="37118">
                  <c:v>0</c:v>
                </c:pt>
                <c:pt idx="37119">
                  <c:v>0</c:v>
                </c:pt>
                <c:pt idx="37120">
                  <c:v>0</c:v>
                </c:pt>
                <c:pt idx="37121">
                  <c:v>0</c:v>
                </c:pt>
                <c:pt idx="37122">
                  <c:v>0</c:v>
                </c:pt>
                <c:pt idx="37123">
                  <c:v>0</c:v>
                </c:pt>
                <c:pt idx="37124">
                  <c:v>0</c:v>
                </c:pt>
                <c:pt idx="37125">
                  <c:v>0</c:v>
                </c:pt>
                <c:pt idx="37126">
                  <c:v>0</c:v>
                </c:pt>
                <c:pt idx="37127">
                  <c:v>0</c:v>
                </c:pt>
                <c:pt idx="37128">
                  <c:v>0</c:v>
                </c:pt>
                <c:pt idx="37129">
                  <c:v>0</c:v>
                </c:pt>
                <c:pt idx="37130">
                  <c:v>0</c:v>
                </c:pt>
                <c:pt idx="37131">
                  <c:v>0</c:v>
                </c:pt>
                <c:pt idx="37132">
                  <c:v>0</c:v>
                </c:pt>
                <c:pt idx="37133">
                  <c:v>0</c:v>
                </c:pt>
                <c:pt idx="37134">
                  <c:v>0</c:v>
                </c:pt>
                <c:pt idx="37135">
                  <c:v>0</c:v>
                </c:pt>
                <c:pt idx="37136">
                  <c:v>0</c:v>
                </c:pt>
                <c:pt idx="37137">
                  <c:v>0</c:v>
                </c:pt>
                <c:pt idx="37138">
                  <c:v>0</c:v>
                </c:pt>
                <c:pt idx="37139">
                  <c:v>0</c:v>
                </c:pt>
                <c:pt idx="37140">
                  <c:v>0</c:v>
                </c:pt>
                <c:pt idx="37141">
                  <c:v>0</c:v>
                </c:pt>
                <c:pt idx="37142">
                  <c:v>0</c:v>
                </c:pt>
                <c:pt idx="37143">
                  <c:v>0</c:v>
                </c:pt>
                <c:pt idx="37144">
                  <c:v>0</c:v>
                </c:pt>
                <c:pt idx="37145">
                  <c:v>0</c:v>
                </c:pt>
                <c:pt idx="37146">
                  <c:v>0</c:v>
                </c:pt>
                <c:pt idx="37147">
                  <c:v>0</c:v>
                </c:pt>
                <c:pt idx="37148">
                  <c:v>0</c:v>
                </c:pt>
                <c:pt idx="37149">
                  <c:v>0</c:v>
                </c:pt>
                <c:pt idx="37150">
                  <c:v>0</c:v>
                </c:pt>
                <c:pt idx="37151">
                  <c:v>0</c:v>
                </c:pt>
                <c:pt idx="37152">
                  <c:v>0</c:v>
                </c:pt>
                <c:pt idx="37153">
                  <c:v>0</c:v>
                </c:pt>
                <c:pt idx="37154">
                  <c:v>0</c:v>
                </c:pt>
                <c:pt idx="37155">
                  <c:v>0</c:v>
                </c:pt>
                <c:pt idx="37156">
                  <c:v>0</c:v>
                </c:pt>
                <c:pt idx="37157">
                  <c:v>0</c:v>
                </c:pt>
                <c:pt idx="37158">
                  <c:v>0</c:v>
                </c:pt>
                <c:pt idx="37159">
                  <c:v>0</c:v>
                </c:pt>
                <c:pt idx="37160">
                  <c:v>0</c:v>
                </c:pt>
                <c:pt idx="37161">
                  <c:v>0</c:v>
                </c:pt>
                <c:pt idx="37162">
                  <c:v>0</c:v>
                </c:pt>
                <c:pt idx="37163">
                  <c:v>0</c:v>
                </c:pt>
                <c:pt idx="37164">
                  <c:v>0</c:v>
                </c:pt>
                <c:pt idx="37165">
                  <c:v>0</c:v>
                </c:pt>
                <c:pt idx="37166">
                  <c:v>0</c:v>
                </c:pt>
                <c:pt idx="37167">
                  <c:v>0</c:v>
                </c:pt>
                <c:pt idx="37168">
                  <c:v>0</c:v>
                </c:pt>
                <c:pt idx="37169">
                  <c:v>0</c:v>
                </c:pt>
                <c:pt idx="37170">
                  <c:v>0</c:v>
                </c:pt>
                <c:pt idx="37171">
                  <c:v>0</c:v>
                </c:pt>
                <c:pt idx="37172">
                  <c:v>0</c:v>
                </c:pt>
                <c:pt idx="37173">
                  <c:v>0</c:v>
                </c:pt>
                <c:pt idx="37174">
                  <c:v>0</c:v>
                </c:pt>
                <c:pt idx="37175">
                  <c:v>0</c:v>
                </c:pt>
                <c:pt idx="37176">
                  <c:v>0</c:v>
                </c:pt>
                <c:pt idx="37177">
                  <c:v>0</c:v>
                </c:pt>
                <c:pt idx="37178">
                  <c:v>0</c:v>
                </c:pt>
                <c:pt idx="37179">
                  <c:v>0</c:v>
                </c:pt>
                <c:pt idx="37180">
                  <c:v>0</c:v>
                </c:pt>
                <c:pt idx="37181">
                  <c:v>0</c:v>
                </c:pt>
                <c:pt idx="37182">
                  <c:v>0</c:v>
                </c:pt>
                <c:pt idx="37183">
                  <c:v>0</c:v>
                </c:pt>
                <c:pt idx="37184">
                  <c:v>0</c:v>
                </c:pt>
                <c:pt idx="37185">
                  <c:v>0</c:v>
                </c:pt>
                <c:pt idx="37186">
                  <c:v>0</c:v>
                </c:pt>
                <c:pt idx="37187">
                  <c:v>0</c:v>
                </c:pt>
                <c:pt idx="37188">
                  <c:v>0</c:v>
                </c:pt>
                <c:pt idx="37189">
                  <c:v>0</c:v>
                </c:pt>
                <c:pt idx="37190">
                  <c:v>0</c:v>
                </c:pt>
                <c:pt idx="37191">
                  <c:v>0</c:v>
                </c:pt>
                <c:pt idx="37192">
                  <c:v>0</c:v>
                </c:pt>
                <c:pt idx="37193">
                  <c:v>0</c:v>
                </c:pt>
                <c:pt idx="37194">
                  <c:v>0</c:v>
                </c:pt>
                <c:pt idx="37195">
                  <c:v>0</c:v>
                </c:pt>
                <c:pt idx="37196">
                  <c:v>0</c:v>
                </c:pt>
                <c:pt idx="37197">
                  <c:v>0</c:v>
                </c:pt>
                <c:pt idx="37198">
                  <c:v>0</c:v>
                </c:pt>
                <c:pt idx="37199">
                  <c:v>0</c:v>
                </c:pt>
                <c:pt idx="37200">
                  <c:v>0</c:v>
                </c:pt>
                <c:pt idx="37201">
                  <c:v>0</c:v>
                </c:pt>
                <c:pt idx="37202">
                  <c:v>0</c:v>
                </c:pt>
                <c:pt idx="37203">
                  <c:v>0</c:v>
                </c:pt>
                <c:pt idx="37204">
                  <c:v>0</c:v>
                </c:pt>
                <c:pt idx="37205">
                  <c:v>0</c:v>
                </c:pt>
                <c:pt idx="37206">
                  <c:v>0</c:v>
                </c:pt>
                <c:pt idx="37207">
                  <c:v>0</c:v>
                </c:pt>
                <c:pt idx="37208">
                  <c:v>0</c:v>
                </c:pt>
                <c:pt idx="37209">
                  <c:v>0</c:v>
                </c:pt>
                <c:pt idx="37210">
                  <c:v>0</c:v>
                </c:pt>
                <c:pt idx="37211">
                  <c:v>0</c:v>
                </c:pt>
                <c:pt idx="37212">
                  <c:v>0</c:v>
                </c:pt>
                <c:pt idx="37213">
                  <c:v>0</c:v>
                </c:pt>
                <c:pt idx="37214">
                  <c:v>0</c:v>
                </c:pt>
                <c:pt idx="37215">
                  <c:v>0</c:v>
                </c:pt>
                <c:pt idx="37216">
                  <c:v>0</c:v>
                </c:pt>
                <c:pt idx="37217">
                  <c:v>0</c:v>
                </c:pt>
                <c:pt idx="37218">
                  <c:v>0</c:v>
                </c:pt>
                <c:pt idx="37219">
                  <c:v>0</c:v>
                </c:pt>
                <c:pt idx="37220">
                  <c:v>0</c:v>
                </c:pt>
                <c:pt idx="37221">
                  <c:v>0</c:v>
                </c:pt>
                <c:pt idx="37222">
                  <c:v>0</c:v>
                </c:pt>
                <c:pt idx="37223">
                  <c:v>0</c:v>
                </c:pt>
                <c:pt idx="37224">
                  <c:v>0</c:v>
                </c:pt>
                <c:pt idx="37225">
                  <c:v>0</c:v>
                </c:pt>
                <c:pt idx="37226">
                  <c:v>0</c:v>
                </c:pt>
                <c:pt idx="37227">
                  <c:v>0</c:v>
                </c:pt>
                <c:pt idx="37228">
                  <c:v>0</c:v>
                </c:pt>
                <c:pt idx="37229">
                  <c:v>0</c:v>
                </c:pt>
                <c:pt idx="37230">
                  <c:v>0</c:v>
                </c:pt>
                <c:pt idx="37231">
                  <c:v>0</c:v>
                </c:pt>
                <c:pt idx="37232">
                  <c:v>0</c:v>
                </c:pt>
                <c:pt idx="37233">
                  <c:v>0</c:v>
                </c:pt>
                <c:pt idx="37234">
                  <c:v>0</c:v>
                </c:pt>
                <c:pt idx="37235">
                  <c:v>0</c:v>
                </c:pt>
                <c:pt idx="37236">
                  <c:v>0</c:v>
                </c:pt>
                <c:pt idx="37237">
                  <c:v>0</c:v>
                </c:pt>
                <c:pt idx="37238">
                  <c:v>0</c:v>
                </c:pt>
                <c:pt idx="37239">
                  <c:v>0</c:v>
                </c:pt>
                <c:pt idx="37240">
                  <c:v>0</c:v>
                </c:pt>
                <c:pt idx="37241">
                  <c:v>0</c:v>
                </c:pt>
                <c:pt idx="37242">
                  <c:v>0</c:v>
                </c:pt>
                <c:pt idx="37243">
                  <c:v>0</c:v>
                </c:pt>
                <c:pt idx="37244">
                  <c:v>0</c:v>
                </c:pt>
                <c:pt idx="37245">
                  <c:v>0</c:v>
                </c:pt>
                <c:pt idx="37246">
                  <c:v>0</c:v>
                </c:pt>
                <c:pt idx="37247">
                  <c:v>0</c:v>
                </c:pt>
                <c:pt idx="37248">
                  <c:v>0</c:v>
                </c:pt>
                <c:pt idx="37249">
                  <c:v>0</c:v>
                </c:pt>
                <c:pt idx="37250">
                  <c:v>0</c:v>
                </c:pt>
                <c:pt idx="37251">
                  <c:v>0</c:v>
                </c:pt>
                <c:pt idx="37252">
                  <c:v>0</c:v>
                </c:pt>
                <c:pt idx="37253">
                  <c:v>0</c:v>
                </c:pt>
                <c:pt idx="37254">
                  <c:v>0</c:v>
                </c:pt>
                <c:pt idx="37255">
                  <c:v>0</c:v>
                </c:pt>
                <c:pt idx="37256">
                  <c:v>0</c:v>
                </c:pt>
                <c:pt idx="37257">
                  <c:v>0</c:v>
                </c:pt>
                <c:pt idx="37258">
                  <c:v>0</c:v>
                </c:pt>
                <c:pt idx="37259">
                  <c:v>0</c:v>
                </c:pt>
                <c:pt idx="37260">
                  <c:v>0</c:v>
                </c:pt>
                <c:pt idx="37261">
                  <c:v>0</c:v>
                </c:pt>
                <c:pt idx="37262">
                  <c:v>0</c:v>
                </c:pt>
                <c:pt idx="37263">
                  <c:v>0</c:v>
                </c:pt>
                <c:pt idx="37264">
                  <c:v>0</c:v>
                </c:pt>
                <c:pt idx="37265">
                  <c:v>0</c:v>
                </c:pt>
                <c:pt idx="37266">
                  <c:v>0</c:v>
                </c:pt>
                <c:pt idx="37267">
                  <c:v>0</c:v>
                </c:pt>
                <c:pt idx="37268">
                  <c:v>0</c:v>
                </c:pt>
                <c:pt idx="37269">
                  <c:v>0</c:v>
                </c:pt>
                <c:pt idx="37270">
                  <c:v>0</c:v>
                </c:pt>
                <c:pt idx="37271">
                  <c:v>0</c:v>
                </c:pt>
                <c:pt idx="37272">
                  <c:v>0</c:v>
                </c:pt>
                <c:pt idx="37273">
                  <c:v>0</c:v>
                </c:pt>
                <c:pt idx="37274">
                  <c:v>0</c:v>
                </c:pt>
                <c:pt idx="37275">
                  <c:v>0</c:v>
                </c:pt>
                <c:pt idx="37276">
                  <c:v>0</c:v>
                </c:pt>
                <c:pt idx="37277">
                  <c:v>0</c:v>
                </c:pt>
                <c:pt idx="37278">
                  <c:v>0</c:v>
                </c:pt>
                <c:pt idx="37279">
                  <c:v>0</c:v>
                </c:pt>
                <c:pt idx="37280">
                  <c:v>0</c:v>
                </c:pt>
                <c:pt idx="37281">
                  <c:v>0</c:v>
                </c:pt>
                <c:pt idx="37282">
                  <c:v>0</c:v>
                </c:pt>
                <c:pt idx="37283">
                  <c:v>0</c:v>
                </c:pt>
                <c:pt idx="37284">
                  <c:v>0</c:v>
                </c:pt>
                <c:pt idx="37285">
                  <c:v>0</c:v>
                </c:pt>
                <c:pt idx="37286">
                  <c:v>0</c:v>
                </c:pt>
                <c:pt idx="37287">
                  <c:v>0</c:v>
                </c:pt>
                <c:pt idx="37288">
                  <c:v>0</c:v>
                </c:pt>
                <c:pt idx="37289">
                  <c:v>0</c:v>
                </c:pt>
                <c:pt idx="37290">
                  <c:v>0</c:v>
                </c:pt>
                <c:pt idx="37291">
                  <c:v>0</c:v>
                </c:pt>
                <c:pt idx="37292">
                  <c:v>0</c:v>
                </c:pt>
                <c:pt idx="37293">
                  <c:v>0</c:v>
                </c:pt>
                <c:pt idx="37294">
                  <c:v>0</c:v>
                </c:pt>
                <c:pt idx="37295">
                  <c:v>0</c:v>
                </c:pt>
                <c:pt idx="37296">
                  <c:v>0</c:v>
                </c:pt>
                <c:pt idx="37297">
                  <c:v>0</c:v>
                </c:pt>
                <c:pt idx="37298">
                  <c:v>0</c:v>
                </c:pt>
                <c:pt idx="37299">
                  <c:v>0</c:v>
                </c:pt>
                <c:pt idx="37300">
                  <c:v>0</c:v>
                </c:pt>
                <c:pt idx="37301">
                  <c:v>0</c:v>
                </c:pt>
                <c:pt idx="37302">
                  <c:v>0</c:v>
                </c:pt>
                <c:pt idx="37303">
                  <c:v>0</c:v>
                </c:pt>
                <c:pt idx="37304">
                  <c:v>0</c:v>
                </c:pt>
                <c:pt idx="37305">
                  <c:v>0</c:v>
                </c:pt>
                <c:pt idx="37306">
                  <c:v>0</c:v>
                </c:pt>
                <c:pt idx="37307">
                  <c:v>0</c:v>
                </c:pt>
                <c:pt idx="37308">
                  <c:v>0</c:v>
                </c:pt>
                <c:pt idx="37309">
                  <c:v>0</c:v>
                </c:pt>
                <c:pt idx="37310">
                  <c:v>0</c:v>
                </c:pt>
                <c:pt idx="37311">
                  <c:v>0</c:v>
                </c:pt>
                <c:pt idx="37312">
                  <c:v>0</c:v>
                </c:pt>
                <c:pt idx="37313">
                  <c:v>0</c:v>
                </c:pt>
                <c:pt idx="37314">
                  <c:v>0</c:v>
                </c:pt>
                <c:pt idx="37315">
                  <c:v>0</c:v>
                </c:pt>
                <c:pt idx="37316">
                  <c:v>0</c:v>
                </c:pt>
                <c:pt idx="37317">
                  <c:v>0</c:v>
                </c:pt>
                <c:pt idx="37318">
                  <c:v>0</c:v>
                </c:pt>
                <c:pt idx="37319">
                  <c:v>0</c:v>
                </c:pt>
                <c:pt idx="37320">
                  <c:v>0</c:v>
                </c:pt>
                <c:pt idx="37321">
                  <c:v>0</c:v>
                </c:pt>
                <c:pt idx="37322">
                  <c:v>0</c:v>
                </c:pt>
                <c:pt idx="37323">
                  <c:v>0</c:v>
                </c:pt>
                <c:pt idx="37324">
                  <c:v>0</c:v>
                </c:pt>
                <c:pt idx="37325">
                  <c:v>0</c:v>
                </c:pt>
                <c:pt idx="37326">
                  <c:v>0</c:v>
                </c:pt>
                <c:pt idx="37327">
                  <c:v>0</c:v>
                </c:pt>
                <c:pt idx="37328">
                  <c:v>0</c:v>
                </c:pt>
                <c:pt idx="37329">
                  <c:v>0</c:v>
                </c:pt>
                <c:pt idx="37330">
                  <c:v>0</c:v>
                </c:pt>
                <c:pt idx="37331">
                  <c:v>0</c:v>
                </c:pt>
                <c:pt idx="37332">
                  <c:v>0</c:v>
                </c:pt>
                <c:pt idx="37333">
                  <c:v>0</c:v>
                </c:pt>
                <c:pt idx="37334">
                  <c:v>0</c:v>
                </c:pt>
                <c:pt idx="37335">
                  <c:v>0</c:v>
                </c:pt>
                <c:pt idx="37336">
                  <c:v>0</c:v>
                </c:pt>
                <c:pt idx="37337">
                  <c:v>0</c:v>
                </c:pt>
                <c:pt idx="37338">
                  <c:v>0</c:v>
                </c:pt>
                <c:pt idx="37339">
                  <c:v>0</c:v>
                </c:pt>
                <c:pt idx="37340">
                  <c:v>0</c:v>
                </c:pt>
                <c:pt idx="37341">
                  <c:v>0</c:v>
                </c:pt>
                <c:pt idx="37342">
                  <c:v>0</c:v>
                </c:pt>
                <c:pt idx="37343">
                  <c:v>0</c:v>
                </c:pt>
                <c:pt idx="37344">
                  <c:v>0</c:v>
                </c:pt>
                <c:pt idx="37345">
                  <c:v>0</c:v>
                </c:pt>
                <c:pt idx="37346">
                  <c:v>0</c:v>
                </c:pt>
                <c:pt idx="37347">
                  <c:v>0</c:v>
                </c:pt>
                <c:pt idx="37348">
                  <c:v>0</c:v>
                </c:pt>
                <c:pt idx="37349">
                  <c:v>0</c:v>
                </c:pt>
                <c:pt idx="37350">
                  <c:v>0</c:v>
                </c:pt>
                <c:pt idx="37351">
                  <c:v>0</c:v>
                </c:pt>
                <c:pt idx="37352">
                  <c:v>0</c:v>
                </c:pt>
                <c:pt idx="37353">
                  <c:v>0</c:v>
                </c:pt>
                <c:pt idx="37354">
                  <c:v>0</c:v>
                </c:pt>
                <c:pt idx="37355">
                  <c:v>0</c:v>
                </c:pt>
                <c:pt idx="37356">
                  <c:v>0</c:v>
                </c:pt>
                <c:pt idx="37357">
                  <c:v>0</c:v>
                </c:pt>
                <c:pt idx="37358">
                  <c:v>0</c:v>
                </c:pt>
                <c:pt idx="37359">
                  <c:v>0</c:v>
                </c:pt>
                <c:pt idx="37360">
                  <c:v>0</c:v>
                </c:pt>
                <c:pt idx="37361">
                  <c:v>0</c:v>
                </c:pt>
                <c:pt idx="37362">
                  <c:v>0</c:v>
                </c:pt>
                <c:pt idx="37363">
                  <c:v>0</c:v>
                </c:pt>
                <c:pt idx="37364">
                  <c:v>0</c:v>
                </c:pt>
                <c:pt idx="37365">
                  <c:v>0</c:v>
                </c:pt>
                <c:pt idx="37366">
                  <c:v>0</c:v>
                </c:pt>
                <c:pt idx="37367">
                  <c:v>0</c:v>
                </c:pt>
                <c:pt idx="37368">
                  <c:v>0</c:v>
                </c:pt>
                <c:pt idx="37369">
                  <c:v>0</c:v>
                </c:pt>
                <c:pt idx="37370">
                  <c:v>0</c:v>
                </c:pt>
                <c:pt idx="37371">
                  <c:v>0</c:v>
                </c:pt>
                <c:pt idx="37372">
                  <c:v>0</c:v>
                </c:pt>
                <c:pt idx="37373">
                  <c:v>0</c:v>
                </c:pt>
                <c:pt idx="37374">
                  <c:v>0</c:v>
                </c:pt>
                <c:pt idx="37375">
                  <c:v>0</c:v>
                </c:pt>
                <c:pt idx="37376">
                  <c:v>0</c:v>
                </c:pt>
                <c:pt idx="37377">
                  <c:v>0</c:v>
                </c:pt>
                <c:pt idx="37378">
                  <c:v>0</c:v>
                </c:pt>
                <c:pt idx="37379">
                  <c:v>0</c:v>
                </c:pt>
                <c:pt idx="37380">
                  <c:v>0</c:v>
                </c:pt>
                <c:pt idx="37381">
                  <c:v>0</c:v>
                </c:pt>
                <c:pt idx="37382">
                  <c:v>0</c:v>
                </c:pt>
                <c:pt idx="37383">
                  <c:v>0</c:v>
                </c:pt>
                <c:pt idx="37384">
                  <c:v>0</c:v>
                </c:pt>
                <c:pt idx="37385">
                  <c:v>0</c:v>
                </c:pt>
                <c:pt idx="37386">
                  <c:v>0</c:v>
                </c:pt>
                <c:pt idx="37387">
                  <c:v>0</c:v>
                </c:pt>
                <c:pt idx="37388">
                  <c:v>0</c:v>
                </c:pt>
                <c:pt idx="37389">
                  <c:v>0</c:v>
                </c:pt>
                <c:pt idx="37390">
                  <c:v>0</c:v>
                </c:pt>
                <c:pt idx="37391">
                  <c:v>0</c:v>
                </c:pt>
                <c:pt idx="37392">
                  <c:v>0</c:v>
                </c:pt>
                <c:pt idx="37393">
                  <c:v>0</c:v>
                </c:pt>
                <c:pt idx="37394">
                  <c:v>0</c:v>
                </c:pt>
                <c:pt idx="37395">
                  <c:v>0</c:v>
                </c:pt>
                <c:pt idx="37396">
                  <c:v>0</c:v>
                </c:pt>
                <c:pt idx="37397">
                  <c:v>0</c:v>
                </c:pt>
                <c:pt idx="37398">
                  <c:v>0</c:v>
                </c:pt>
                <c:pt idx="37399">
                  <c:v>0</c:v>
                </c:pt>
                <c:pt idx="37400">
                  <c:v>0</c:v>
                </c:pt>
                <c:pt idx="37401">
                  <c:v>0</c:v>
                </c:pt>
                <c:pt idx="37402">
                  <c:v>0</c:v>
                </c:pt>
                <c:pt idx="37403">
                  <c:v>0</c:v>
                </c:pt>
                <c:pt idx="37404">
                  <c:v>0</c:v>
                </c:pt>
                <c:pt idx="37405">
                  <c:v>0</c:v>
                </c:pt>
                <c:pt idx="37406">
                  <c:v>0</c:v>
                </c:pt>
                <c:pt idx="37407">
                  <c:v>0</c:v>
                </c:pt>
                <c:pt idx="37408">
                  <c:v>0</c:v>
                </c:pt>
                <c:pt idx="37409">
                  <c:v>0</c:v>
                </c:pt>
                <c:pt idx="37410">
                  <c:v>0</c:v>
                </c:pt>
                <c:pt idx="37411">
                  <c:v>0</c:v>
                </c:pt>
                <c:pt idx="37412">
                  <c:v>0</c:v>
                </c:pt>
                <c:pt idx="37413">
                  <c:v>0</c:v>
                </c:pt>
                <c:pt idx="37414">
                  <c:v>0</c:v>
                </c:pt>
                <c:pt idx="37415">
                  <c:v>0</c:v>
                </c:pt>
                <c:pt idx="37416">
                  <c:v>0</c:v>
                </c:pt>
                <c:pt idx="37417">
                  <c:v>0</c:v>
                </c:pt>
                <c:pt idx="37418">
                  <c:v>0</c:v>
                </c:pt>
                <c:pt idx="37419">
                  <c:v>0</c:v>
                </c:pt>
                <c:pt idx="37420">
                  <c:v>0</c:v>
                </c:pt>
                <c:pt idx="37421">
                  <c:v>0</c:v>
                </c:pt>
                <c:pt idx="37422">
                  <c:v>0</c:v>
                </c:pt>
                <c:pt idx="37423">
                  <c:v>0</c:v>
                </c:pt>
                <c:pt idx="37424">
                  <c:v>0</c:v>
                </c:pt>
                <c:pt idx="37425">
                  <c:v>0</c:v>
                </c:pt>
                <c:pt idx="37426">
                  <c:v>0</c:v>
                </c:pt>
                <c:pt idx="37427">
                  <c:v>0</c:v>
                </c:pt>
                <c:pt idx="37428">
                  <c:v>0</c:v>
                </c:pt>
                <c:pt idx="37429">
                  <c:v>0</c:v>
                </c:pt>
                <c:pt idx="37430">
                  <c:v>0</c:v>
                </c:pt>
                <c:pt idx="37431">
                  <c:v>0</c:v>
                </c:pt>
                <c:pt idx="37432">
                  <c:v>0</c:v>
                </c:pt>
                <c:pt idx="37433">
                  <c:v>0</c:v>
                </c:pt>
                <c:pt idx="37434">
                  <c:v>0</c:v>
                </c:pt>
                <c:pt idx="37435">
                  <c:v>0</c:v>
                </c:pt>
                <c:pt idx="37436">
                  <c:v>0</c:v>
                </c:pt>
                <c:pt idx="37437">
                  <c:v>0</c:v>
                </c:pt>
                <c:pt idx="37438">
                  <c:v>0</c:v>
                </c:pt>
                <c:pt idx="37439">
                  <c:v>0</c:v>
                </c:pt>
                <c:pt idx="37440">
                  <c:v>0</c:v>
                </c:pt>
                <c:pt idx="37441">
                  <c:v>0</c:v>
                </c:pt>
                <c:pt idx="37442">
                  <c:v>0</c:v>
                </c:pt>
                <c:pt idx="37443">
                  <c:v>0</c:v>
                </c:pt>
                <c:pt idx="37444">
                  <c:v>0</c:v>
                </c:pt>
                <c:pt idx="37445">
                  <c:v>0</c:v>
                </c:pt>
                <c:pt idx="37446">
                  <c:v>0</c:v>
                </c:pt>
                <c:pt idx="37447">
                  <c:v>0</c:v>
                </c:pt>
                <c:pt idx="37448">
                  <c:v>0</c:v>
                </c:pt>
                <c:pt idx="37449">
                  <c:v>0</c:v>
                </c:pt>
                <c:pt idx="37450">
                  <c:v>0</c:v>
                </c:pt>
                <c:pt idx="37451">
                  <c:v>0</c:v>
                </c:pt>
                <c:pt idx="37452">
                  <c:v>0</c:v>
                </c:pt>
                <c:pt idx="37453">
                  <c:v>0</c:v>
                </c:pt>
                <c:pt idx="37454">
                  <c:v>0</c:v>
                </c:pt>
                <c:pt idx="37455">
                  <c:v>0</c:v>
                </c:pt>
                <c:pt idx="37456">
                  <c:v>0</c:v>
                </c:pt>
                <c:pt idx="37457">
                  <c:v>0</c:v>
                </c:pt>
                <c:pt idx="37458">
                  <c:v>0</c:v>
                </c:pt>
                <c:pt idx="37459">
                  <c:v>0</c:v>
                </c:pt>
                <c:pt idx="37460">
                  <c:v>0</c:v>
                </c:pt>
                <c:pt idx="37461">
                  <c:v>0</c:v>
                </c:pt>
                <c:pt idx="37462">
                  <c:v>0</c:v>
                </c:pt>
                <c:pt idx="37463">
                  <c:v>0</c:v>
                </c:pt>
                <c:pt idx="37464">
                  <c:v>0</c:v>
                </c:pt>
                <c:pt idx="37465">
                  <c:v>0</c:v>
                </c:pt>
                <c:pt idx="37466">
                  <c:v>0</c:v>
                </c:pt>
                <c:pt idx="37467">
                  <c:v>0</c:v>
                </c:pt>
                <c:pt idx="37468">
                  <c:v>0</c:v>
                </c:pt>
                <c:pt idx="37469">
                  <c:v>0</c:v>
                </c:pt>
                <c:pt idx="37470">
                  <c:v>0</c:v>
                </c:pt>
                <c:pt idx="37471">
                  <c:v>0</c:v>
                </c:pt>
                <c:pt idx="37472">
                  <c:v>0</c:v>
                </c:pt>
                <c:pt idx="37473">
                  <c:v>0</c:v>
                </c:pt>
                <c:pt idx="37474">
                  <c:v>0</c:v>
                </c:pt>
                <c:pt idx="37475">
                  <c:v>0</c:v>
                </c:pt>
                <c:pt idx="37476">
                  <c:v>0</c:v>
                </c:pt>
                <c:pt idx="37477">
                  <c:v>0</c:v>
                </c:pt>
                <c:pt idx="37478">
                  <c:v>0</c:v>
                </c:pt>
                <c:pt idx="37479">
                  <c:v>0</c:v>
                </c:pt>
                <c:pt idx="37480">
                  <c:v>0</c:v>
                </c:pt>
                <c:pt idx="37481">
                  <c:v>0</c:v>
                </c:pt>
                <c:pt idx="37482">
                  <c:v>0</c:v>
                </c:pt>
                <c:pt idx="37483">
                  <c:v>0</c:v>
                </c:pt>
                <c:pt idx="37484">
                  <c:v>0</c:v>
                </c:pt>
                <c:pt idx="37485">
                  <c:v>0</c:v>
                </c:pt>
                <c:pt idx="37486">
                  <c:v>0</c:v>
                </c:pt>
                <c:pt idx="37487">
                  <c:v>0</c:v>
                </c:pt>
                <c:pt idx="37488">
                  <c:v>0</c:v>
                </c:pt>
                <c:pt idx="37489">
                  <c:v>0</c:v>
                </c:pt>
                <c:pt idx="37490">
                  <c:v>0</c:v>
                </c:pt>
                <c:pt idx="37491">
                  <c:v>0</c:v>
                </c:pt>
                <c:pt idx="37492">
                  <c:v>0</c:v>
                </c:pt>
                <c:pt idx="37493">
                  <c:v>0</c:v>
                </c:pt>
                <c:pt idx="37494">
                  <c:v>0</c:v>
                </c:pt>
                <c:pt idx="37495">
                  <c:v>0</c:v>
                </c:pt>
                <c:pt idx="37496">
                  <c:v>0</c:v>
                </c:pt>
                <c:pt idx="37497">
                  <c:v>0</c:v>
                </c:pt>
                <c:pt idx="37498">
                  <c:v>0</c:v>
                </c:pt>
                <c:pt idx="37499">
                  <c:v>0</c:v>
                </c:pt>
                <c:pt idx="37500">
                  <c:v>0</c:v>
                </c:pt>
                <c:pt idx="37501">
                  <c:v>0</c:v>
                </c:pt>
                <c:pt idx="37502">
                  <c:v>0</c:v>
                </c:pt>
                <c:pt idx="37503">
                  <c:v>0</c:v>
                </c:pt>
                <c:pt idx="37504">
                  <c:v>0</c:v>
                </c:pt>
                <c:pt idx="37505">
                  <c:v>0</c:v>
                </c:pt>
                <c:pt idx="37506">
                  <c:v>0</c:v>
                </c:pt>
                <c:pt idx="37507">
                  <c:v>0</c:v>
                </c:pt>
                <c:pt idx="37508">
                  <c:v>0</c:v>
                </c:pt>
                <c:pt idx="37509">
                  <c:v>0</c:v>
                </c:pt>
                <c:pt idx="37510">
                  <c:v>0</c:v>
                </c:pt>
                <c:pt idx="37511">
                  <c:v>0</c:v>
                </c:pt>
                <c:pt idx="37512">
                  <c:v>0</c:v>
                </c:pt>
                <c:pt idx="37513">
                  <c:v>0</c:v>
                </c:pt>
                <c:pt idx="37514">
                  <c:v>0</c:v>
                </c:pt>
                <c:pt idx="37515">
                  <c:v>0</c:v>
                </c:pt>
                <c:pt idx="37516">
                  <c:v>0</c:v>
                </c:pt>
                <c:pt idx="37517">
                  <c:v>0</c:v>
                </c:pt>
                <c:pt idx="37518">
                  <c:v>0</c:v>
                </c:pt>
                <c:pt idx="37519">
                  <c:v>0</c:v>
                </c:pt>
                <c:pt idx="37520">
                  <c:v>0</c:v>
                </c:pt>
                <c:pt idx="37521">
                  <c:v>0</c:v>
                </c:pt>
                <c:pt idx="37522">
                  <c:v>0</c:v>
                </c:pt>
                <c:pt idx="37523">
                  <c:v>0</c:v>
                </c:pt>
                <c:pt idx="37524">
                  <c:v>0</c:v>
                </c:pt>
                <c:pt idx="37525">
                  <c:v>0</c:v>
                </c:pt>
                <c:pt idx="37526">
                  <c:v>0</c:v>
                </c:pt>
                <c:pt idx="37527">
                  <c:v>0</c:v>
                </c:pt>
                <c:pt idx="37528">
                  <c:v>0</c:v>
                </c:pt>
                <c:pt idx="37529">
                  <c:v>0</c:v>
                </c:pt>
                <c:pt idx="37530">
                  <c:v>0</c:v>
                </c:pt>
                <c:pt idx="37531">
                  <c:v>0</c:v>
                </c:pt>
                <c:pt idx="37532">
                  <c:v>0</c:v>
                </c:pt>
                <c:pt idx="37533">
                  <c:v>0</c:v>
                </c:pt>
                <c:pt idx="37534">
                  <c:v>0</c:v>
                </c:pt>
                <c:pt idx="37535">
                  <c:v>0</c:v>
                </c:pt>
                <c:pt idx="37536">
                  <c:v>0</c:v>
                </c:pt>
                <c:pt idx="37537">
                  <c:v>0</c:v>
                </c:pt>
                <c:pt idx="37538">
                  <c:v>0</c:v>
                </c:pt>
                <c:pt idx="37539">
                  <c:v>0</c:v>
                </c:pt>
                <c:pt idx="37540">
                  <c:v>0</c:v>
                </c:pt>
                <c:pt idx="37541">
                  <c:v>0</c:v>
                </c:pt>
                <c:pt idx="37542">
                  <c:v>0</c:v>
                </c:pt>
                <c:pt idx="37543">
                  <c:v>0</c:v>
                </c:pt>
                <c:pt idx="37544">
                  <c:v>0</c:v>
                </c:pt>
                <c:pt idx="37545">
                  <c:v>0</c:v>
                </c:pt>
                <c:pt idx="37546">
                  <c:v>0</c:v>
                </c:pt>
                <c:pt idx="37547">
                  <c:v>0</c:v>
                </c:pt>
                <c:pt idx="37548">
                  <c:v>0</c:v>
                </c:pt>
                <c:pt idx="37549">
                  <c:v>0</c:v>
                </c:pt>
                <c:pt idx="37550">
                  <c:v>0</c:v>
                </c:pt>
                <c:pt idx="37551">
                  <c:v>0</c:v>
                </c:pt>
                <c:pt idx="37552">
                  <c:v>0</c:v>
                </c:pt>
                <c:pt idx="37553">
                  <c:v>0</c:v>
                </c:pt>
                <c:pt idx="37554">
                  <c:v>0</c:v>
                </c:pt>
                <c:pt idx="37555">
                  <c:v>0</c:v>
                </c:pt>
                <c:pt idx="37556">
                  <c:v>0</c:v>
                </c:pt>
                <c:pt idx="37557">
                  <c:v>0</c:v>
                </c:pt>
                <c:pt idx="37558">
                  <c:v>0</c:v>
                </c:pt>
                <c:pt idx="37559">
                  <c:v>0</c:v>
                </c:pt>
                <c:pt idx="37560">
                  <c:v>0</c:v>
                </c:pt>
                <c:pt idx="37561">
                  <c:v>0</c:v>
                </c:pt>
                <c:pt idx="37562">
                  <c:v>0</c:v>
                </c:pt>
                <c:pt idx="37563">
                  <c:v>0</c:v>
                </c:pt>
                <c:pt idx="37564">
                  <c:v>0</c:v>
                </c:pt>
                <c:pt idx="37565">
                  <c:v>0</c:v>
                </c:pt>
                <c:pt idx="37566">
                  <c:v>0</c:v>
                </c:pt>
                <c:pt idx="37567">
                  <c:v>0</c:v>
                </c:pt>
                <c:pt idx="37568">
                  <c:v>0</c:v>
                </c:pt>
                <c:pt idx="37569">
                  <c:v>0</c:v>
                </c:pt>
                <c:pt idx="37570">
                  <c:v>0</c:v>
                </c:pt>
                <c:pt idx="37571">
                  <c:v>0</c:v>
                </c:pt>
                <c:pt idx="37572">
                  <c:v>0</c:v>
                </c:pt>
                <c:pt idx="37573">
                  <c:v>0</c:v>
                </c:pt>
                <c:pt idx="37574">
                  <c:v>0</c:v>
                </c:pt>
                <c:pt idx="37575">
                  <c:v>0</c:v>
                </c:pt>
                <c:pt idx="37576">
                  <c:v>0</c:v>
                </c:pt>
                <c:pt idx="37577">
                  <c:v>0</c:v>
                </c:pt>
                <c:pt idx="37578">
                  <c:v>0</c:v>
                </c:pt>
                <c:pt idx="37579">
                  <c:v>0</c:v>
                </c:pt>
                <c:pt idx="37580">
                  <c:v>0</c:v>
                </c:pt>
                <c:pt idx="37581">
                  <c:v>0</c:v>
                </c:pt>
                <c:pt idx="37582">
                  <c:v>0</c:v>
                </c:pt>
                <c:pt idx="37583">
                  <c:v>0</c:v>
                </c:pt>
                <c:pt idx="37584">
                  <c:v>0</c:v>
                </c:pt>
                <c:pt idx="37585">
                  <c:v>0</c:v>
                </c:pt>
                <c:pt idx="37586">
                  <c:v>0</c:v>
                </c:pt>
                <c:pt idx="37587">
                  <c:v>0</c:v>
                </c:pt>
                <c:pt idx="37588">
                  <c:v>0</c:v>
                </c:pt>
                <c:pt idx="37589">
                  <c:v>0</c:v>
                </c:pt>
                <c:pt idx="37590">
                  <c:v>0</c:v>
                </c:pt>
                <c:pt idx="37591">
                  <c:v>0</c:v>
                </c:pt>
                <c:pt idx="37592">
                  <c:v>0</c:v>
                </c:pt>
                <c:pt idx="37593">
                  <c:v>0</c:v>
                </c:pt>
                <c:pt idx="37594">
                  <c:v>0</c:v>
                </c:pt>
                <c:pt idx="37595">
                  <c:v>0</c:v>
                </c:pt>
                <c:pt idx="37596">
                  <c:v>0</c:v>
                </c:pt>
                <c:pt idx="37597">
                  <c:v>0</c:v>
                </c:pt>
                <c:pt idx="37598">
                  <c:v>0</c:v>
                </c:pt>
                <c:pt idx="37599">
                  <c:v>0</c:v>
                </c:pt>
                <c:pt idx="37600">
                  <c:v>0</c:v>
                </c:pt>
                <c:pt idx="37601">
                  <c:v>0</c:v>
                </c:pt>
                <c:pt idx="37602">
                  <c:v>0</c:v>
                </c:pt>
                <c:pt idx="37603">
                  <c:v>0</c:v>
                </c:pt>
                <c:pt idx="37604">
                  <c:v>0</c:v>
                </c:pt>
                <c:pt idx="37605">
                  <c:v>0</c:v>
                </c:pt>
                <c:pt idx="37606">
                  <c:v>0</c:v>
                </c:pt>
                <c:pt idx="37607">
                  <c:v>0</c:v>
                </c:pt>
                <c:pt idx="37608">
                  <c:v>0</c:v>
                </c:pt>
                <c:pt idx="37609">
                  <c:v>0</c:v>
                </c:pt>
                <c:pt idx="37610">
                  <c:v>0</c:v>
                </c:pt>
                <c:pt idx="37611">
                  <c:v>0</c:v>
                </c:pt>
                <c:pt idx="37612">
                  <c:v>0</c:v>
                </c:pt>
                <c:pt idx="37613">
                  <c:v>0</c:v>
                </c:pt>
                <c:pt idx="37614">
                  <c:v>0</c:v>
                </c:pt>
                <c:pt idx="37615">
                  <c:v>0</c:v>
                </c:pt>
                <c:pt idx="37616">
                  <c:v>0</c:v>
                </c:pt>
                <c:pt idx="37617">
                  <c:v>0</c:v>
                </c:pt>
                <c:pt idx="37618">
                  <c:v>0</c:v>
                </c:pt>
                <c:pt idx="37619">
                  <c:v>0</c:v>
                </c:pt>
                <c:pt idx="37620">
                  <c:v>0</c:v>
                </c:pt>
                <c:pt idx="37621">
                  <c:v>0</c:v>
                </c:pt>
                <c:pt idx="37622">
                  <c:v>0</c:v>
                </c:pt>
                <c:pt idx="37623">
                  <c:v>0</c:v>
                </c:pt>
                <c:pt idx="37624">
                  <c:v>0</c:v>
                </c:pt>
                <c:pt idx="37625">
                  <c:v>0</c:v>
                </c:pt>
                <c:pt idx="37626">
                  <c:v>0</c:v>
                </c:pt>
                <c:pt idx="37627">
                  <c:v>0</c:v>
                </c:pt>
                <c:pt idx="37628">
                  <c:v>0</c:v>
                </c:pt>
                <c:pt idx="37629">
                  <c:v>0</c:v>
                </c:pt>
                <c:pt idx="37630">
                  <c:v>0</c:v>
                </c:pt>
                <c:pt idx="37631">
                  <c:v>0</c:v>
                </c:pt>
                <c:pt idx="37632">
                  <c:v>0</c:v>
                </c:pt>
                <c:pt idx="37633">
                  <c:v>0</c:v>
                </c:pt>
                <c:pt idx="37634">
                  <c:v>0</c:v>
                </c:pt>
                <c:pt idx="37635">
                  <c:v>0</c:v>
                </c:pt>
                <c:pt idx="37636">
                  <c:v>0</c:v>
                </c:pt>
                <c:pt idx="37637">
                  <c:v>0</c:v>
                </c:pt>
                <c:pt idx="37638">
                  <c:v>0</c:v>
                </c:pt>
                <c:pt idx="37639">
                  <c:v>0</c:v>
                </c:pt>
                <c:pt idx="37640">
                  <c:v>0</c:v>
                </c:pt>
                <c:pt idx="37641">
                  <c:v>0</c:v>
                </c:pt>
                <c:pt idx="37642">
                  <c:v>0</c:v>
                </c:pt>
                <c:pt idx="37643">
                  <c:v>0</c:v>
                </c:pt>
                <c:pt idx="37644">
                  <c:v>0</c:v>
                </c:pt>
                <c:pt idx="37645">
                  <c:v>0</c:v>
                </c:pt>
                <c:pt idx="37646">
                  <c:v>0</c:v>
                </c:pt>
                <c:pt idx="37647">
                  <c:v>0</c:v>
                </c:pt>
                <c:pt idx="37648">
                  <c:v>0</c:v>
                </c:pt>
                <c:pt idx="37649">
                  <c:v>0</c:v>
                </c:pt>
                <c:pt idx="37650">
                  <c:v>0</c:v>
                </c:pt>
                <c:pt idx="37651">
                  <c:v>0</c:v>
                </c:pt>
                <c:pt idx="37652">
                  <c:v>0</c:v>
                </c:pt>
                <c:pt idx="37653">
                  <c:v>0</c:v>
                </c:pt>
                <c:pt idx="37654">
                  <c:v>0</c:v>
                </c:pt>
                <c:pt idx="37655">
                  <c:v>0</c:v>
                </c:pt>
                <c:pt idx="37656">
                  <c:v>0</c:v>
                </c:pt>
                <c:pt idx="37657">
                  <c:v>0</c:v>
                </c:pt>
                <c:pt idx="37658">
                  <c:v>0</c:v>
                </c:pt>
                <c:pt idx="37659">
                  <c:v>0</c:v>
                </c:pt>
                <c:pt idx="37660">
                  <c:v>0</c:v>
                </c:pt>
                <c:pt idx="37661">
                  <c:v>0</c:v>
                </c:pt>
                <c:pt idx="37662">
                  <c:v>0</c:v>
                </c:pt>
                <c:pt idx="37663">
                  <c:v>0</c:v>
                </c:pt>
                <c:pt idx="37664">
                  <c:v>0</c:v>
                </c:pt>
                <c:pt idx="37665">
                  <c:v>0</c:v>
                </c:pt>
                <c:pt idx="37666">
                  <c:v>0</c:v>
                </c:pt>
                <c:pt idx="37667">
                  <c:v>0</c:v>
                </c:pt>
                <c:pt idx="37668">
                  <c:v>0</c:v>
                </c:pt>
                <c:pt idx="37669">
                  <c:v>0</c:v>
                </c:pt>
                <c:pt idx="37670">
                  <c:v>0</c:v>
                </c:pt>
                <c:pt idx="37671">
                  <c:v>0</c:v>
                </c:pt>
                <c:pt idx="37672">
                  <c:v>0</c:v>
                </c:pt>
                <c:pt idx="37673">
                  <c:v>0</c:v>
                </c:pt>
                <c:pt idx="37674">
                  <c:v>0</c:v>
                </c:pt>
                <c:pt idx="37675">
                  <c:v>0</c:v>
                </c:pt>
                <c:pt idx="37676">
                  <c:v>0</c:v>
                </c:pt>
                <c:pt idx="37677">
                  <c:v>0</c:v>
                </c:pt>
                <c:pt idx="37678">
                  <c:v>0</c:v>
                </c:pt>
                <c:pt idx="37679">
                  <c:v>0</c:v>
                </c:pt>
                <c:pt idx="37680">
                  <c:v>0</c:v>
                </c:pt>
                <c:pt idx="37681">
                  <c:v>0</c:v>
                </c:pt>
                <c:pt idx="37682">
                  <c:v>0</c:v>
                </c:pt>
                <c:pt idx="37683">
                  <c:v>0</c:v>
                </c:pt>
                <c:pt idx="37684">
                  <c:v>0</c:v>
                </c:pt>
                <c:pt idx="37685">
                  <c:v>0</c:v>
                </c:pt>
                <c:pt idx="37686">
                  <c:v>0</c:v>
                </c:pt>
                <c:pt idx="37687">
                  <c:v>0</c:v>
                </c:pt>
                <c:pt idx="37688">
                  <c:v>0</c:v>
                </c:pt>
                <c:pt idx="37689">
                  <c:v>0</c:v>
                </c:pt>
                <c:pt idx="37690">
                  <c:v>0</c:v>
                </c:pt>
                <c:pt idx="37691">
                  <c:v>0</c:v>
                </c:pt>
                <c:pt idx="37692">
                  <c:v>0</c:v>
                </c:pt>
                <c:pt idx="37693">
                  <c:v>0</c:v>
                </c:pt>
                <c:pt idx="37694">
                  <c:v>0</c:v>
                </c:pt>
                <c:pt idx="37695">
                  <c:v>0</c:v>
                </c:pt>
                <c:pt idx="37696">
                  <c:v>0</c:v>
                </c:pt>
                <c:pt idx="37697">
                  <c:v>0</c:v>
                </c:pt>
                <c:pt idx="37698">
                  <c:v>0</c:v>
                </c:pt>
                <c:pt idx="37699">
                  <c:v>0</c:v>
                </c:pt>
                <c:pt idx="37700">
                  <c:v>0</c:v>
                </c:pt>
                <c:pt idx="37701">
                  <c:v>0</c:v>
                </c:pt>
                <c:pt idx="37702">
                  <c:v>0</c:v>
                </c:pt>
                <c:pt idx="37703">
                  <c:v>0</c:v>
                </c:pt>
                <c:pt idx="37704">
                  <c:v>0</c:v>
                </c:pt>
                <c:pt idx="37705">
                  <c:v>0</c:v>
                </c:pt>
                <c:pt idx="37706">
                  <c:v>0</c:v>
                </c:pt>
                <c:pt idx="37707">
                  <c:v>0</c:v>
                </c:pt>
                <c:pt idx="37708">
                  <c:v>0</c:v>
                </c:pt>
                <c:pt idx="37709">
                  <c:v>0</c:v>
                </c:pt>
                <c:pt idx="37710">
                  <c:v>0</c:v>
                </c:pt>
                <c:pt idx="37711">
                  <c:v>0</c:v>
                </c:pt>
                <c:pt idx="37712">
                  <c:v>0</c:v>
                </c:pt>
                <c:pt idx="37713">
                  <c:v>0</c:v>
                </c:pt>
                <c:pt idx="37714">
                  <c:v>0</c:v>
                </c:pt>
                <c:pt idx="37715">
                  <c:v>0</c:v>
                </c:pt>
                <c:pt idx="37716">
                  <c:v>0</c:v>
                </c:pt>
                <c:pt idx="37717">
                  <c:v>0</c:v>
                </c:pt>
                <c:pt idx="37718">
                  <c:v>0</c:v>
                </c:pt>
                <c:pt idx="37719">
                  <c:v>0</c:v>
                </c:pt>
                <c:pt idx="37720">
                  <c:v>0</c:v>
                </c:pt>
                <c:pt idx="37721">
                  <c:v>0</c:v>
                </c:pt>
                <c:pt idx="37722">
                  <c:v>0</c:v>
                </c:pt>
                <c:pt idx="37723">
                  <c:v>0</c:v>
                </c:pt>
                <c:pt idx="37724">
                  <c:v>0</c:v>
                </c:pt>
                <c:pt idx="37725">
                  <c:v>0</c:v>
                </c:pt>
                <c:pt idx="37726">
                  <c:v>0</c:v>
                </c:pt>
                <c:pt idx="37727">
                  <c:v>0</c:v>
                </c:pt>
                <c:pt idx="37728">
                  <c:v>0</c:v>
                </c:pt>
                <c:pt idx="37729">
                  <c:v>0</c:v>
                </c:pt>
                <c:pt idx="37730">
                  <c:v>0</c:v>
                </c:pt>
                <c:pt idx="37731">
                  <c:v>0</c:v>
                </c:pt>
                <c:pt idx="37732">
                  <c:v>0</c:v>
                </c:pt>
                <c:pt idx="37733">
                  <c:v>0</c:v>
                </c:pt>
                <c:pt idx="37734">
                  <c:v>0</c:v>
                </c:pt>
                <c:pt idx="37735">
                  <c:v>0</c:v>
                </c:pt>
                <c:pt idx="37736">
                  <c:v>0</c:v>
                </c:pt>
                <c:pt idx="37737">
                  <c:v>0</c:v>
                </c:pt>
                <c:pt idx="37738">
                  <c:v>0</c:v>
                </c:pt>
                <c:pt idx="37739">
                  <c:v>0</c:v>
                </c:pt>
                <c:pt idx="37740">
                  <c:v>0</c:v>
                </c:pt>
                <c:pt idx="37741">
                  <c:v>0</c:v>
                </c:pt>
                <c:pt idx="37742">
                  <c:v>0</c:v>
                </c:pt>
                <c:pt idx="37743">
                  <c:v>0</c:v>
                </c:pt>
                <c:pt idx="37744">
                  <c:v>0</c:v>
                </c:pt>
                <c:pt idx="37745">
                  <c:v>0</c:v>
                </c:pt>
                <c:pt idx="37746">
                  <c:v>0</c:v>
                </c:pt>
                <c:pt idx="37747">
                  <c:v>0</c:v>
                </c:pt>
                <c:pt idx="37748">
                  <c:v>0</c:v>
                </c:pt>
                <c:pt idx="37749">
                  <c:v>0</c:v>
                </c:pt>
                <c:pt idx="37750">
                  <c:v>0</c:v>
                </c:pt>
                <c:pt idx="37751">
                  <c:v>0</c:v>
                </c:pt>
                <c:pt idx="37752">
                  <c:v>0</c:v>
                </c:pt>
                <c:pt idx="37753">
                  <c:v>0</c:v>
                </c:pt>
                <c:pt idx="37754">
                  <c:v>0</c:v>
                </c:pt>
                <c:pt idx="37755">
                  <c:v>0</c:v>
                </c:pt>
                <c:pt idx="37756">
                  <c:v>0</c:v>
                </c:pt>
                <c:pt idx="37757">
                  <c:v>0</c:v>
                </c:pt>
                <c:pt idx="37758">
                  <c:v>0</c:v>
                </c:pt>
                <c:pt idx="37759">
                  <c:v>0</c:v>
                </c:pt>
                <c:pt idx="37760">
                  <c:v>0</c:v>
                </c:pt>
                <c:pt idx="37761">
                  <c:v>0</c:v>
                </c:pt>
                <c:pt idx="37762">
                  <c:v>0</c:v>
                </c:pt>
                <c:pt idx="37763">
                  <c:v>0</c:v>
                </c:pt>
                <c:pt idx="37764">
                  <c:v>0</c:v>
                </c:pt>
                <c:pt idx="37765">
                  <c:v>0</c:v>
                </c:pt>
                <c:pt idx="37766">
                  <c:v>0</c:v>
                </c:pt>
                <c:pt idx="37767">
                  <c:v>0</c:v>
                </c:pt>
                <c:pt idx="37768">
                  <c:v>0</c:v>
                </c:pt>
                <c:pt idx="37769">
                  <c:v>0</c:v>
                </c:pt>
                <c:pt idx="37770">
                  <c:v>0</c:v>
                </c:pt>
                <c:pt idx="37771">
                  <c:v>0</c:v>
                </c:pt>
                <c:pt idx="37772">
                  <c:v>0</c:v>
                </c:pt>
                <c:pt idx="37773">
                  <c:v>0</c:v>
                </c:pt>
                <c:pt idx="37774">
                  <c:v>0</c:v>
                </c:pt>
                <c:pt idx="37775">
                  <c:v>0</c:v>
                </c:pt>
                <c:pt idx="37776">
                  <c:v>0</c:v>
                </c:pt>
                <c:pt idx="37777">
                  <c:v>0</c:v>
                </c:pt>
                <c:pt idx="37778">
                  <c:v>0</c:v>
                </c:pt>
                <c:pt idx="37779">
                  <c:v>0</c:v>
                </c:pt>
                <c:pt idx="37780">
                  <c:v>0</c:v>
                </c:pt>
                <c:pt idx="37781">
                  <c:v>0</c:v>
                </c:pt>
                <c:pt idx="37782">
                  <c:v>0</c:v>
                </c:pt>
                <c:pt idx="37783">
                  <c:v>0</c:v>
                </c:pt>
                <c:pt idx="37784">
                  <c:v>0</c:v>
                </c:pt>
                <c:pt idx="37785">
                  <c:v>0</c:v>
                </c:pt>
                <c:pt idx="37786">
                  <c:v>0</c:v>
                </c:pt>
                <c:pt idx="37787">
                  <c:v>0</c:v>
                </c:pt>
                <c:pt idx="37788">
                  <c:v>0</c:v>
                </c:pt>
                <c:pt idx="37789">
                  <c:v>0</c:v>
                </c:pt>
                <c:pt idx="37790">
                  <c:v>0</c:v>
                </c:pt>
                <c:pt idx="37791">
                  <c:v>0</c:v>
                </c:pt>
                <c:pt idx="37792">
                  <c:v>0</c:v>
                </c:pt>
                <c:pt idx="37793">
                  <c:v>0</c:v>
                </c:pt>
                <c:pt idx="37794">
                  <c:v>0</c:v>
                </c:pt>
                <c:pt idx="37795">
                  <c:v>0</c:v>
                </c:pt>
                <c:pt idx="37796">
                  <c:v>0</c:v>
                </c:pt>
                <c:pt idx="37797">
                  <c:v>0</c:v>
                </c:pt>
                <c:pt idx="37798">
                  <c:v>0</c:v>
                </c:pt>
                <c:pt idx="37799">
                  <c:v>0</c:v>
                </c:pt>
                <c:pt idx="37800">
                  <c:v>0</c:v>
                </c:pt>
                <c:pt idx="37801">
                  <c:v>0</c:v>
                </c:pt>
                <c:pt idx="37802">
                  <c:v>0</c:v>
                </c:pt>
                <c:pt idx="37803">
                  <c:v>0</c:v>
                </c:pt>
                <c:pt idx="37804">
                  <c:v>0</c:v>
                </c:pt>
                <c:pt idx="37805">
                  <c:v>0</c:v>
                </c:pt>
                <c:pt idx="37806">
                  <c:v>0</c:v>
                </c:pt>
                <c:pt idx="37807">
                  <c:v>0</c:v>
                </c:pt>
                <c:pt idx="37808">
                  <c:v>0</c:v>
                </c:pt>
                <c:pt idx="37809">
                  <c:v>0</c:v>
                </c:pt>
                <c:pt idx="37810">
                  <c:v>0</c:v>
                </c:pt>
                <c:pt idx="37811">
                  <c:v>0</c:v>
                </c:pt>
                <c:pt idx="37812">
                  <c:v>0</c:v>
                </c:pt>
                <c:pt idx="37813">
                  <c:v>0</c:v>
                </c:pt>
                <c:pt idx="37814">
                  <c:v>0</c:v>
                </c:pt>
                <c:pt idx="37815">
                  <c:v>0</c:v>
                </c:pt>
                <c:pt idx="37816">
                  <c:v>0</c:v>
                </c:pt>
                <c:pt idx="37817">
                  <c:v>0</c:v>
                </c:pt>
                <c:pt idx="37818">
                  <c:v>0</c:v>
                </c:pt>
                <c:pt idx="37819">
                  <c:v>0</c:v>
                </c:pt>
                <c:pt idx="37820">
                  <c:v>0</c:v>
                </c:pt>
                <c:pt idx="37821">
                  <c:v>0</c:v>
                </c:pt>
                <c:pt idx="37822">
                  <c:v>0</c:v>
                </c:pt>
                <c:pt idx="37823">
                  <c:v>0</c:v>
                </c:pt>
                <c:pt idx="37824">
                  <c:v>0</c:v>
                </c:pt>
                <c:pt idx="37825">
                  <c:v>0</c:v>
                </c:pt>
                <c:pt idx="37826">
                  <c:v>0</c:v>
                </c:pt>
                <c:pt idx="37827">
                  <c:v>0</c:v>
                </c:pt>
                <c:pt idx="37828">
                  <c:v>0</c:v>
                </c:pt>
                <c:pt idx="37829">
                  <c:v>0</c:v>
                </c:pt>
                <c:pt idx="37830">
                  <c:v>0</c:v>
                </c:pt>
                <c:pt idx="37831">
                  <c:v>0</c:v>
                </c:pt>
                <c:pt idx="37832">
                  <c:v>0</c:v>
                </c:pt>
                <c:pt idx="37833">
                  <c:v>0</c:v>
                </c:pt>
                <c:pt idx="37834">
                  <c:v>0</c:v>
                </c:pt>
                <c:pt idx="37835">
                  <c:v>0</c:v>
                </c:pt>
                <c:pt idx="37836">
                  <c:v>0</c:v>
                </c:pt>
                <c:pt idx="37837">
                  <c:v>0</c:v>
                </c:pt>
                <c:pt idx="37838">
                  <c:v>0</c:v>
                </c:pt>
                <c:pt idx="37839">
                  <c:v>0</c:v>
                </c:pt>
                <c:pt idx="37840">
                  <c:v>0</c:v>
                </c:pt>
                <c:pt idx="37841">
                  <c:v>0</c:v>
                </c:pt>
                <c:pt idx="37842">
                  <c:v>0</c:v>
                </c:pt>
                <c:pt idx="37843">
                  <c:v>0</c:v>
                </c:pt>
                <c:pt idx="37844">
                  <c:v>0</c:v>
                </c:pt>
                <c:pt idx="37845">
                  <c:v>0</c:v>
                </c:pt>
                <c:pt idx="37846">
                  <c:v>0</c:v>
                </c:pt>
                <c:pt idx="37847">
                  <c:v>0</c:v>
                </c:pt>
                <c:pt idx="37848">
                  <c:v>0</c:v>
                </c:pt>
                <c:pt idx="37849">
                  <c:v>0</c:v>
                </c:pt>
                <c:pt idx="37850">
                  <c:v>0</c:v>
                </c:pt>
                <c:pt idx="37851">
                  <c:v>0</c:v>
                </c:pt>
                <c:pt idx="37852">
                  <c:v>0</c:v>
                </c:pt>
                <c:pt idx="37853">
                  <c:v>0</c:v>
                </c:pt>
                <c:pt idx="37854">
                  <c:v>0</c:v>
                </c:pt>
                <c:pt idx="37855">
                  <c:v>0</c:v>
                </c:pt>
                <c:pt idx="37856">
                  <c:v>0</c:v>
                </c:pt>
                <c:pt idx="37857">
                  <c:v>0</c:v>
                </c:pt>
                <c:pt idx="37858">
                  <c:v>0</c:v>
                </c:pt>
                <c:pt idx="37859">
                  <c:v>0</c:v>
                </c:pt>
                <c:pt idx="37860">
                  <c:v>0</c:v>
                </c:pt>
                <c:pt idx="37861">
                  <c:v>0</c:v>
                </c:pt>
                <c:pt idx="37862">
                  <c:v>0</c:v>
                </c:pt>
                <c:pt idx="37863">
                  <c:v>0</c:v>
                </c:pt>
                <c:pt idx="37864">
                  <c:v>0</c:v>
                </c:pt>
                <c:pt idx="37865">
                  <c:v>0</c:v>
                </c:pt>
                <c:pt idx="37866">
                  <c:v>0</c:v>
                </c:pt>
                <c:pt idx="37867">
                  <c:v>0</c:v>
                </c:pt>
                <c:pt idx="37868">
                  <c:v>0</c:v>
                </c:pt>
                <c:pt idx="37869">
                  <c:v>0</c:v>
                </c:pt>
                <c:pt idx="37870">
                  <c:v>0</c:v>
                </c:pt>
                <c:pt idx="37871">
                  <c:v>0</c:v>
                </c:pt>
                <c:pt idx="37872">
                  <c:v>0</c:v>
                </c:pt>
                <c:pt idx="37873">
                  <c:v>0</c:v>
                </c:pt>
                <c:pt idx="37874">
                  <c:v>0</c:v>
                </c:pt>
                <c:pt idx="37875">
                  <c:v>0</c:v>
                </c:pt>
                <c:pt idx="37876">
                  <c:v>0</c:v>
                </c:pt>
                <c:pt idx="37877">
                  <c:v>0</c:v>
                </c:pt>
                <c:pt idx="37878">
                  <c:v>0</c:v>
                </c:pt>
                <c:pt idx="37879">
                  <c:v>0</c:v>
                </c:pt>
                <c:pt idx="37880">
                  <c:v>0</c:v>
                </c:pt>
                <c:pt idx="37881">
                  <c:v>0</c:v>
                </c:pt>
                <c:pt idx="37882">
                  <c:v>0</c:v>
                </c:pt>
                <c:pt idx="37883">
                  <c:v>0</c:v>
                </c:pt>
                <c:pt idx="37884">
                  <c:v>0</c:v>
                </c:pt>
                <c:pt idx="37885">
                  <c:v>0</c:v>
                </c:pt>
                <c:pt idx="37886">
                  <c:v>0</c:v>
                </c:pt>
                <c:pt idx="37887">
                  <c:v>0</c:v>
                </c:pt>
                <c:pt idx="37888">
                  <c:v>0</c:v>
                </c:pt>
                <c:pt idx="37889">
                  <c:v>0</c:v>
                </c:pt>
                <c:pt idx="37890">
                  <c:v>0</c:v>
                </c:pt>
                <c:pt idx="37891">
                  <c:v>0</c:v>
                </c:pt>
                <c:pt idx="37892">
                  <c:v>0</c:v>
                </c:pt>
                <c:pt idx="37893">
                  <c:v>0</c:v>
                </c:pt>
                <c:pt idx="37894">
                  <c:v>0</c:v>
                </c:pt>
                <c:pt idx="37895">
                  <c:v>0</c:v>
                </c:pt>
                <c:pt idx="37896">
                  <c:v>0</c:v>
                </c:pt>
                <c:pt idx="37897">
                  <c:v>0</c:v>
                </c:pt>
                <c:pt idx="37898">
                  <c:v>0</c:v>
                </c:pt>
                <c:pt idx="37899">
                  <c:v>0</c:v>
                </c:pt>
                <c:pt idx="37900">
                  <c:v>0</c:v>
                </c:pt>
                <c:pt idx="37901">
                  <c:v>0</c:v>
                </c:pt>
                <c:pt idx="37902">
                  <c:v>0</c:v>
                </c:pt>
                <c:pt idx="37903">
                  <c:v>0</c:v>
                </c:pt>
                <c:pt idx="37904">
                  <c:v>0</c:v>
                </c:pt>
                <c:pt idx="37905">
                  <c:v>0</c:v>
                </c:pt>
                <c:pt idx="37906">
                  <c:v>0</c:v>
                </c:pt>
                <c:pt idx="37907">
                  <c:v>0</c:v>
                </c:pt>
                <c:pt idx="37908">
                  <c:v>0</c:v>
                </c:pt>
                <c:pt idx="37909">
                  <c:v>0</c:v>
                </c:pt>
                <c:pt idx="37910">
                  <c:v>0</c:v>
                </c:pt>
                <c:pt idx="37911">
                  <c:v>0</c:v>
                </c:pt>
                <c:pt idx="37912">
                  <c:v>0</c:v>
                </c:pt>
                <c:pt idx="37913">
                  <c:v>0</c:v>
                </c:pt>
                <c:pt idx="37914">
                  <c:v>0</c:v>
                </c:pt>
                <c:pt idx="37915">
                  <c:v>0</c:v>
                </c:pt>
                <c:pt idx="37916">
                  <c:v>0</c:v>
                </c:pt>
                <c:pt idx="37917">
                  <c:v>0</c:v>
                </c:pt>
                <c:pt idx="37918">
                  <c:v>0</c:v>
                </c:pt>
                <c:pt idx="37919">
                  <c:v>0</c:v>
                </c:pt>
                <c:pt idx="37920">
                  <c:v>0</c:v>
                </c:pt>
                <c:pt idx="37921">
                  <c:v>0</c:v>
                </c:pt>
                <c:pt idx="37922">
                  <c:v>0</c:v>
                </c:pt>
                <c:pt idx="37923">
                  <c:v>0</c:v>
                </c:pt>
                <c:pt idx="37924">
                  <c:v>0</c:v>
                </c:pt>
                <c:pt idx="37925">
                  <c:v>0</c:v>
                </c:pt>
                <c:pt idx="37926">
                  <c:v>0</c:v>
                </c:pt>
                <c:pt idx="37927">
                  <c:v>0</c:v>
                </c:pt>
                <c:pt idx="37928">
                  <c:v>0</c:v>
                </c:pt>
                <c:pt idx="37929">
                  <c:v>0</c:v>
                </c:pt>
                <c:pt idx="37930">
                  <c:v>0</c:v>
                </c:pt>
                <c:pt idx="37931">
                  <c:v>0</c:v>
                </c:pt>
                <c:pt idx="37932">
                  <c:v>0</c:v>
                </c:pt>
                <c:pt idx="37933">
                  <c:v>0</c:v>
                </c:pt>
                <c:pt idx="37934">
                  <c:v>0</c:v>
                </c:pt>
                <c:pt idx="37935">
                  <c:v>0</c:v>
                </c:pt>
                <c:pt idx="37936">
                  <c:v>0</c:v>
                </c:pt>
                <c:pt idx="37937">
                  <c:v>0</c:v>
                </c:pt>
                <c:pt idx="37938">
                  <c:v>0</c:v>
                </c:pt>
                <c:pt idx="37939">
                  <c:v>0</c:v>
                </c:pt>
                <c:pt idx="37940">
                  <c:v>0</c:v>
                </c:pt>
                <c:pt idx="37941">
                  <c:v>0</c:v>
                </c:pt>
                <c:pt idx="37942">
                  <c:v>0</c:v>
                </c:pt>
                <c:pt idx="37943">
                  <c:v>0</c:v>
                </c:pt>
                <c:pt idx="37944">
                  <c:v>0</c:v>
                </c:pt>
                <c:pt idx="37945">
                  <c:v>0</c:v>
                </c:pt>
                <c:pt idx="37946">
                  <c:v>0</c:v>
                </c:pt>
                <c:pt idx="37947">
                  <c:v>0</c:v>
                </c:pt>
                <c:pt idx="37948">
                  <c:v>0</c:v>
                </c:pt>
                <c:pt idx="37949">
                  <c:v>0</c:v>
                </c:pt>
                <c:pt idx="37950">
                  <c:v>0</c:v>
                </c:pt>
                <c:pt idx="37951">
                  <c:v>0</c:v>
                </c:pt>
                <c:pt idx="37952">
                  <c:v>0</c:v>
                </c:pt>
                <c:pt idx="37953">
                  <c:v>0</c:v>
                </c:pt>
                <c:pt idx="37954">
                  <c:v>0</c:v>
                </c:pt>
                <c:pt idx="37955">
                  <c:v>0</c:v>
                </c:pt>
                <c:pt idx="37956">
                  <c:v>0</c:v>
                </c:pt>
                <c:pt idx="37957">
                  <c:v>0</c:v>
                </c:pt>
                <c:pt idx="37958">
                  <c:v>0</c:v>
                </c:pt>
                <c:pt idx="37959">
                  <c:v>0</c:v>
                </c:pt>
                <c:pt idx="37960">
                  <c:v>0</c:v>
                </c:pt>
                <c:pt idx="37961">
                  <c:v>0</c:v>
                </c:pt>
                <c:pt idx="37962">
                  <c:v>0</c:v>
                </c:pt>
                <c:pt idx="37963">
                  <c:v>0</c:v>
                </c:pt>
                <c:pt idx="37964">
                  <c:v>0</c:v>
                </c:pt>
                <c:pt idx="37965">
                  <c:v>0</c:v>
                </c:pt>
                <c:pt idx="37966">
                  <c:v>0</c:v>
                </c:pt>
                <c:pt idx="37967">
                  <c:v>0</c:v>
                </c:pt>
                <c:pt idx="37968">
                  <c:v>0</c:v>
                </c:pt>
                <c:pt idx="37969">
                  <c:v>0</c:v>
                </c:pt>
                <c:pt idx="37970">
                  <c:v>0</c:v>
                </c:pt>
                <c:pt idx="37971">
                  <c:v>0</c:v>
                </c:pt>
                <c:pt idx="37972">
                  <c:v>0</c:v>
                </c:pt>
                <c:pt idx="37973">
                  <c:v>0</c:v>
                </c:pt>
                <c:pt idx="37974">
                  <c:v>0</c:v>
                </c:pt>
                <c:pt idx="37975">
                  <c:v>0</c:v>
                </c:pt>
                <c:pt idx="37976">
                  <c:v>0</c:v>
                </c:pt>
                <c:pt idx="37977">
                  <c:v>0</c:v>
                </c:pt>
                <c:pt idx="37978">
                  <c:v>0</c:v>
                </c:pt>
                <c:pt idx="37979">
                  <c:v>0</c:v>
                </c:pt>
                <c:pt idx="37980">
                  <c:v>0</c:v>
                </c:pt>
                <c:pt idx="37981">
                  <c:v>0</c:v>
                </c:pt>
                <c:pt idx="37982">
                  <c:v>0</c:v>
                </c:pt>
                <c:pt idx="37983">
                  <c:v>0</c:v>
                </c:pt>
                <c:pt idx="37984">
                  <c:v>0</c:v>
                </c:pt>
                <c:pt idx="37985">
                  <c:v>0</c:v>
                </c:pt>
                <c:pt idx="37986">
                  <c:v>0</c:v>
                </c:pt>
                <c:pt idx="37987">
                  <c:v>0</c:v>
                </c:pt>
                <c:pt idx="37988">
                  <c:v>0</c:v>
                </c:pt>
                <c:pt idx="37989">
                  <c:v>0</c:v>
                </c:pt>
                <c:pt idx="37990">
                  <c:v>0</c:v>
                </c:pt>
                <c:pt idx="37991">
                  <c:v>0</c:v>
                </c:pt>
                <c:pt idx="37992">
                  <c:v>0</c:v>
                </c:pt>
                <c:pt idx="37993">
                  <c:v>0</c:v>
                </c:pt>
                <c:pt idx="37994">
                  <c:v>0</c:v>
                </c:pt>
                <c:pt idx="37995">
                  <c:v>0</c:v>
                </c:pt>
                <c:pt idx="37996">
                  <c:v>0</c:v>
                </c:pt>
                <c:pt idx="37997">
                  <c:v>0</c:v>
                </c:pt>
                <c:pt idx="37998">
                  <c:v>0</c:v>
                </c:pt>
                <c:pt idx="37999">
                  <c:v>0</c:v>
                </c:pt>
                <c:pt idx="38000">
                  <c:v>0</c:v>
                </c:pt>
                <c:pt idx="38001">
                  <c:v>0</c:v>
                </c:pt>
                <c:pt idx="38002">
                  <c:v>0</c:v>
                </c:pt>
                <c:pt idx="38003">
                  <c:v>0</c:v>
                </c:pt>
                <c:pt idx="38004">
                  <c:v>0</c:v>
                </c:pt>
                <c:pt idx="38005">
                  <c:v>0</c:v>
                </c:pt>
                <c:pt idx="38006">
                  <c:v>0</c:v>
                </c:pt>
                <c:pt idx="38007">
                  <c:v>0</c:v>
                </c:pt>
                <c:pt idx="38008">
                  <c:v>0</c:v>
                </c:pt>
                <c:pt idx="38009">
                  <c:v>0</c:v>
                </c:pt>
                <c:pt idx="38010">
                  <c:v>0</c:v>
                </c:pt>
                <c:pt idx="38011">
                  <c:v>0</c:v>
                </c:pt>
                <c:pt idx="38012">
                  <c:v>0</c:v>
                </c:pt>
                <c:pt idx="38013">
                  <c:v>0</c:v>
                </c:pt>
                <c:pt idx="38014">
                  <c:v>0</c:v>
                </c:pt>
                <c:pt idx="38015">
                  <c:v>0</c:v>
                </c:pt>
                <c:pt idx="38016">
                  <c:v>0</c:v>
                </c:pt>
                <c:pt idx="38017">
                  <c:v>0</c:v>
                </c:pt>
                <c:pt idx="38018">
                  <c:v>0</c:v>
                </c:pt>
                <c:pt idx="38019">
                  <c:v>0</c:v>
                </c:pt>
                <c:pt idx="38020">
                  <c:v>0</c:v>
                </c:pt>
                <c:pt idx="38021">
                  <c:v>0</c:v>
                </c:pt>
                <c:pt idx="38022">
                  <c:v>0</c:v>
                </c:pt>
                <c:pt idx="38023">
                  <c:v>0</c:v>
                </c:pt>
                <c:pt idx="38024">
                  <c:v>0</c:v>
                </c:pt>
                <c:pt idx="38025">
                  <c:v>0</c:v>
                </c:pt>
                <c:pt idx="38026">
                  <c:v>0</c:v>
                </c:pt>
                <c:pt idx="38027">
                  <c:v>0</c:v>
                </c:pt>
                <c:pt idx="38028">
                  <c:v>0</c:v>
                </c:pt>
                <c:pt idx="38029">
                  <c:v>0</c:v>
                </c:pt>
                <c:pt idx="38030">
                  <c:v>0</c:v>
                </c:pt>
                <c:pt idx="38031">
                  <c:v>0</c:v>
                </c:pt>
                <c:pt idx="38032">
                  <c:v>0</c:v>
                </c:pt>
                <c:pt idx="38033">
                  <c:v>0</c:v>
                </c:pt>
                <c:pt idx="38034">
                  <c:v>0</c:v>
                </c:pt>
                <c:pt idx="38035">
                  <c:v>0</c:v>
                </c:pt>
                <c:pt idx="38036">
                  <c:v>0</c:v>
                </c:pt>
                <c:pt idx="38037">
                  <c:v>0</c:v>
                </c:pt>
                <c:pt idx="38038">
                  <c:v>0</c:v>
                </c:pt>
                <c:pt idx="38039">
                  <c:v>0</c:v>
                </c:pt>
                <c:pt idx="38040">
                  <c:v>0</c:v>
                </c:pt>
                <c:pt idx="38041">
                  <c:v>0</c:v>
                </c:pt>
                <c:pt idx="38042">
                  <c:v>0</c:v>
                </c:pt>
                <c:pt idx="38043">
                  <c:v>0</c:v>
                </c:pt>
                <c:pt idx="38044">
                  <c:v>0</c:v>
                </c:pt>
                <c:pt idx="38045">
                  <c:v>0</c:v>
                </c:pt>
                <c:pt idx="38046">
                  <c:v>0</c:v>
                </c:pt>
                <c:pt idx="38047">
                  <c:v>0</c:v>
                </c:pt>
                <c:pt idx="38048">
                  <c:v>0</c:v>
                </c:pt>
                <c:pt idx="38049">
                  <c:v>0</c:v>
                </c:pt>
                <c:pt idx="38050">
                  <c:v>0</c:v>
                </c:pt>
                <c:pt idx="38051">
                  <c:v>0</c:v>
                </c:pt>
                <c:pt idx="38052">
                  <c:v>0</c:v>
                </c:pt>
                <c:pt idx="38053">
                  <c:v>0</c:v>
                </c:pt>
                <c:pt idx="38054">
                  <c:v>0</c:v>
                </c:pt>
                <c:pt idx="38055">
                  <c:v>0</c:v>
                </c:pt>
                <c:pt idx="38056">
                  <c:v>0</c:v>
                </c:pt>
                <c:pt idx="38057">
                  <c:v>0</c:v>
                </c:pt>
                <c:pt idx="38058">
                  <c:v>0</c:v>
                </c:pt>
                <c:pt idx="38059">
                  <c:v>0</c:v>
                </c:pt>
                <c:pt idx="38060">
                  <c:v>0</c:v>
                </c:pt>
                <c:pt idx="38061">
                  <c:v>0</c:v>
                </c:pt>
                <c:pt idx="38062">
                  <c:v>0</c:v>
                </c:pt>
                <c:pt idx="38063">
                  <c:v>0</c:v>
                </c:pt>
                <c:pt idx="38064">
                  <c:v>0</c:v>
                </c:pt>
                <c:pt idx="38065">
                  <c:v>0</c:v>
                </c:pt>
                <c:pt idx="38066">
                  <c:v>0</c:v>
                </c:pt>
                <c:pt idx="38067">
                  <c:v>0</c:v>
                </c:pt>
                <c:pt idx="38068">
                  <c:v>0</c:v>
                </c:pt>
                <c:pt idx="38069">
                  <c:v>0</c:v>
                </c:pt>
                <c:pt idx="38070">
                  <c:v>0</c:v>
                </c:pt>
                <c:pt idx="38071">
                  <c:v>0</c:v>
                </c:pt>
                <c:pt idx="38072">
                  <c:v>0</c:v>
                </c:pt>
                <c:pt idx="38073">
                  <c:v>0</c:v>
                </c:pt>
                <c:pt idx="38074">
                  <c:v>0</c:v>
                </c:pt>
                <c:pt idx="38075">
                  <c:v>0</c:v>
                </c:pt>
                <c:pt idx="38076">
                  <c:v>0</c:v>
                </c:pt>
                <c:pt idx="38077">
                  <c:v>0</c:v>
                </c:pt>
                <c:pt idx="38078">
                  <c:v>0</c:v>
                </c:pt>
                <c:pt idx="38079">
                  <c:v>0</c:v>
                </c:pt>
                <c:pt idx="38080">
                  <c:v>0</c:v>
                </c:pt>
                <c:pt idx="38081">
                  <c:v>0</c:v>
                </c:pt>
                <c:pt idx="38082">
                  <c:v>0</c:v>
                </c:pt>
                <c:pt idx="38083">
                  <c:v>0</c:v>
                </c:pt>
                <c:pt idx="38084">
                  <c:v>0</c:v>
                </c:pt>
                <c:pt idx="38085">
                  <c:v>0</c:v>
                </c:pt>
                <c:pt idx="38086">
                  <c:v>0</c:v>
                </c:pt>
                <c:pt idx="38087">
                  <c:v>0</c:v>
                </c:pt>
                <c:pt idx="38088">
                  <c:v>0</c:v>
                </c:pt>
                <c:pt idx="38089">
                  <c:v>0</c:v>
                </c:pt>
                <c:pt idx="38090">
                  <c:v>0</c:v>
                </c:pt>
                <c:pt idx="38091">
                  <c:v>0</c:v>
                </c:pt>
                <c:pt idx="38092">
                  <c:v>0</c:v>
                </c:pt>
                <c:pt idx="38093">
                  <c:v>0</c:v>
                </c:pt>
                <c:pt idx="38094">
                  <c:v>0</c:v>
                </c:pt>
                <c:pt idx="38095">
                  <c:v>0</c:v>
                </c:pt>
                <c:pt idx="38096">
                  <c:v>0</c:v>
                </c:pt>
                <c:pt idx="38097">
                  <c:v>0</c:v>
                </c:pt>
                <c:pt idx="38098">
                  <c:v>0</c:v>
                </c:pt>
                <c:pt idx="38099">
                  <c:v>0</c:v>
                </c:pt>
                <c:pt idx="38100">
                  <c:v>0</c:v>
                </c:pt>
                <c:pt idx="38101">
                  <c:v>0</c:v>
                </c:pt>
                <c:pt idx="38102">
                  <c:v>0</c:v>
                </c:pt>
                <c:pt idx="38103">
                  <c:v>0</c:v>
                </c:pt>
                <c:pt idx="38104">
                  <c:v>0</c:v>
                </c:pt>
                <c:pt idx="38105">
                  <c:v>0</c:v>
                </c:pt>
                <c:pt idx="38106">
                  <c:v>0</c:v>
                </c:pt>
                <c:pt idx="38107">
                  <c:v>0</c:v>
                </c:pt>
                <c:pt idx="38108">
                  <c:v>0</c:v>
                </c:pt>
                <c:pt idx="38109">
                  <c:v>0</c:v>
                </c:pt>
                <c:pt idx="38110">
                  <c:v>0</c:v>
                </c:pt>
                <c:pt idx="38111">
                  <c:v>0</c:v>
                </c:pt>
                <c:pt idx="38112">
                  <c:v>0</c:v>
                </c:pt>
                <c:pt idx="38113">
                  <c:v>0</c:v>
                </c:pt>
                <c:pt idx="38114">
                  <c:v>0</c:v>
                </c:pt>
                <c:pt idx="38115">
                  <c:v>0</c:v>
                </c:pt>
                <c:pt idx="38116">
                  <c:v>0</c:v>
                </c:pt>
                <c:pt idx="38117">
                  <c:v>0</c:v>
                </c:pt>
                <c:pt idx="38118">
                  <c:v>0</c:v>
                </c:pt>
                <c:pt idx="38119">
                  <c:v>0</c:v>
                </c:pt>
                <c:pt idx="38120">
                  <c:v>0</c:v>
                </c:pt>
                <c:pt idx="38121">
                  <c:v>0</c:v>
                </c:pt>
                <c:pt idx="38122">
                  <c:v>0</c:v>
                </c:pt>
                <c:pt idx="38123">
                  <c:v>0</c:v>
                </c:pt>
                <c:pt idx="38124">
                  <c:v>0</c:v>
                </c:pt>
                <c:pt idx="38125">
                  <c:v>0</c:v>
                </c:pt>
                <c:pt idx="38126">
                  <c:v>0</c:v>
                </c:pt>
                <c:pt idx="38127">
                  <c:v>0</c:v>
                </c:pt>
                <c:pt idx="38128">
                  <c:v>0</c:v>
                </c:pt>
                <c:pt idx="38129">
                  <c:v>0</c:v>
                </c:pt>
                <c:pt idx="38130">
                  <c:v>0</c:v>
                </c:pt>
                <c:pt idx="38131">
                  <c:v>0</c:v>
                </c:pt>
                <c:pt idx="38132">
                  <c:v>0</c:v>
                </c:pt>
                <c:pt idx="38133">
                  <c:v>0</c:v>
                </c:pt>
                <c:pt idx="38134">
                  <c:v>0</c:v>
                </c:pt>
                <c:pt idx="38135">
                  <c:v>0</c:v>
                </c:pt>
                <c:pt idx="38136">
                  <c:v>0</c:v>
                </c:pt>
                <c:pt idx="38137">
                  <c:v>0</c:v>
                </c:pt>
                <c:pt idx="38138">
                  <c:v>0</c:v>
                </c:pt>
                <c:pt idx="38139">
                  <c:v>0</c:v>
                </c:pt>
                <c:pt idx="38140">
                  <c:v>0</c:v>
                </c:pt>
                <c:pt idx="38141">
                  <c:v>0</c:v>
                </c:pt>
                <c:pt idx="38142">
                  <c:v>0</c:v>
                </c:pt>
                <c:pt idx="38143">
                  <c:v>0</c:v>
                </c:pt>
                <c:pt idx="38144">
                  <c:v>0</c:v>
                </c:pt>
                <c:pt idx="38145">
                  <c:v>0</c:v>
                </c:pt>
                <c:pt idx="38146">
                  <c:v>0</c:v>
                </c:pt>
                <c:pt idx="38147">
                  <c:v>0</c:v>
                </c:pt>
                <c:pt idx="38148">
                  <c:v>0</c:v>
                </c:pt>
                <c:pt idx="38149">
                  <c:v>0</c:v>
                </c:pt>
                <c:pt idx="38150">
                  <c:v>0</c:v>
                </c:pt>
                <c:pt idx="38151">
                  <c:v>0</c:v>
                </c:pt>
                <c:pt idx="38152">
                  <c:v>0</c:v>
                </c:pt>
                <c:pt idx="38153">
                  <c:v>0</c:v>
                </c:pt>
                <c:pt idx="38154">
                  <c:v>0</c:v>
                </c:pt>
                <c:pt idx="38155">
                  <c:v>0</c:v>
                </c:pt>
                <c:pt idx="38156">
                  <c:v>0</c:v>
                </c:pt>
                <c:pt idx="38157">
                  <c:v>0</c:v>
                </c:pt>
                <c:pt idx="38158">
                  <c:v>0</c:v>
                </c:pt>
                <c:pt idx="38159">
                  <c:v>0</c:v>
                </c:pt>
                <c:pt idx="38160">
                  <c:v>0</c:v>
                </c:pt>
                <c:pt idx="38161">
                  <c:v>0</c:v>
                </c:pt>
                <c:pt idx="38162">
                  <c:v>0</c:v>
                </c:pt>
                <c:pt idx="38163">
                  <c:v>0</c:v>
                </c:pt>
                <c:pt idx="38164">
                  <c:v>0</c:v>
                </c:pt>
                <c:pt idx="38165">
                  <c:v>0</c:v>
                </c:pt>
                <c:pt idx="38166">
                  <c:v>0</c:v>
                </c:pt>
                <c:pt idx="38167">
                  <c:v>0</c:v>
                </c:pt>
                <c:pt idx="38168">
                  <c:v>0</c:v>
                </c:pt>
                <c:pt idx="38169">
                  <c:v>0</c:v>
                </c:pt>
                <c:pt idx="38170">
                  <c:v>0</c:v>
                </c:pt>
                <c:pt idx="38171">
                  <c:v>0</c:v>
                </c:pt>
                <c:pt idx="38172">
                  <c:v>0</c:v>
                </c:pt>
                <c:pt idx="38173">
                  <c:v>0</c:v>
                </c:pt>
                <c:pt idx="38174">
                  <c:v>0</c:v>
                </c:pt>
                <c:pt idx="38175">
                  <c:v>0</c:v>
                </c:pt>
                <c:pt idx="38176">
                  <c:v>0</c:v>
                </c:pt>
                <c:pt idx="38177">
                  <c:v>0</c:v>
                </c:pt>
                <c:pt idx="38178">
                  <c:v>0</c:v>
                </c:pt>
                <c:pt idx="38179">
                  <c:v>0</c:v>
                </c:pt>
                <c:pt idx="38180">
                  <c:v>0</c:v>
                </c:pt>
                <c:pt idx="38181">
                  <c:v>0</c:v>
                </c:pt>
                <c:pt idx="38182">
                  <c:v>0</c:v>
                </c:pt>
                <c:pt idx="38183">
                  <c:v>0</c:v>
                </c:pt>
                <c:pt idx="38184">
                  <c:v>0</c:v>
                </c:pt>
                <c:pt idx="38185">
                  <c:v>0</c:v>
                </c:pt>
                <c:pt idx="38186">
                  <c:v>0</c:v>
                </c:pt>
                <c:pt idx="38187">
                  <c:v>0</c:v>
                </c:pt>
                <c:pt idx="38188">
                  <c:v>0</c:v>
                </c:pt>
                <c:pt idx="38189">
                  <c:v>0</c:v>
                </c:pt>
                <c:pt idx="38190">
                  <c:v>0</c:v>
                </c:pt>
                <c:pt idx="38191">
                  <c:v>0</c:v>
                </c:pt>
                <c:pt idx="38192">
                  <c:v>0</c:v>
                </c:pt>
                <c:pt idx="38193">
                  <c:v>0</c:v>
                </c:pt>
                <c:pt idx="38194">
                  <c:v>0</c:v>
                </c:pt>
                <c:pt idx="38195">
                  <c:v>0</c:v>
                </c:pt>
                <c:pt idx="38196">
                  <c:v>0</c:v>
                </c:pt>
                <c:pt idx="38197">
                  <c:v>0</c:v>
                </c:pt>
                <c:pt idx="38198">
                  <c:v>0</c:v>
                </c:pt>
                <c:pt idx="38199">
                  <c:v>0</c:v>
                </c:pt>
                <c:pt idx="38200">
                  <c:v>0</c:v>
                </c:pt>
                <c:pt idx="38201">
                  <c:v>0</c:v>
                </c:pt>
                <c:pt idx="38202">
                  <c:v>0</c:v>
                </c:pt>
                <c:pt idx="38203">
                  <c:v>0</c:v>
                </c:pt>
                <c:pt idx="38204">
                  <c:v>0</c:v>
                </c:pt>
                <c:pt idx="38205">
                  <c:v>0</c:v>
                </c:pt>
                <c:pt idx="38206">
                  <c:v>0</c:v>
                </c:pt>
                <c:pt idx="38207">
                  <c:v>0</c:v>
                </c:pt>
                <c:pt idx="38208">
                  <c:v>0</c:v>
                </c:pt>
                <c:pt idx="38209">
                  <c:v>0</c:v>
                </c:pt>
                <c:pt idx="38210">
                  <c:v>0</c:v>
                </c:pt>
                <c:pt idx="38211">
                  <c:v>0</c:v>
                </c:pt>
                <c:pt idx="38212">
                  <c:v>0</c:v>
                </c:pt>
                <c:pt idx="38213">
                  <c:v>0</c:v>
                </c:pt>
                <c:pt idx="38214">
                  <c:v>0</c:v>
                </c:pt>
                <c:pt idx="38215">
                  <c:v>0</c:v>
                </c:pt>
                <c:pt idx="38216">
                  <c:v>0</c:v>
                </c:pt>
                <c:pt idx="38217">
                  <c:v>0</c:v>
                </c:pt>
                <c:pt idx="38218">
                  <c:v>0</c:v>
                </c:pt>
                <c:pt idx="38219">
                  <c:v>0</c:v>
                </c:pt>
                <c:pt idx="38220">
                  <c:v>0</c:v>
                </c:pt>
                <c:pt idx="38221">
                  <c:v>0</c:v>
                </c:pt>
                <c:pt idx="38222">
                  <c:v>0</c:v>
                </c:pt>
                <c:pt idx="38223">
                  <c:v>0</c:v>
                </c:pt>
                <c:pt idx="38224">
                  <c:v>0</c:v>
                </c:pt>
                <c:pt idx="38225">
                  <c:v>0</c:v>
                </c:pt>
                <c:pt idx="38226">
                  <c:v>0</c:v>
                </c:pt>
                <c:pt idx="38227">
                  <c:v>0</c:v>
                </c:pt>
                <c:pt idx="38228">
                  <c:v>0</c:v>
                </c:pt>
                <c:pt idx="38229">
                  <c:v>0</c:v>
                </c:pt>
                <c:pt idx="38230">
                  <c:v>0</c:v>
                </c:pt>
                <c:pt idx="38231">
                  <c:v>0</c:v>
                </c:pt>
                <c:pt idx="38232">
                  <c:v>0</c:v>
                </c:pt>
                <c:pt idx="38233">
                  <c:v>0</c:v>
                </c:pt>
                <c:pt idx="38234">
                  <c:v>0</c:v>
                </c:pt>
                <c:pt idx="38235">
                  <c:v>0</c:v>
                </c:pt>
                <c:pt idx="38236">
                  <c:v>0</c:v>
                </c:pt>
                <c:pt idx="38237">
                  <c:v>0</c:v>
                </c:pt>
                <c:pt idx="38238">
                  <c:v>0</c:v>
                </c:pt>
                <c:pt idx="38239">
                  <c:v>0</c:v>
                </c:pt>
                <c:pt idx="38240">
                  <c:v>0</c:v>
                </c:pt>
                <c:pt idx="38241">
                  <c:v>0</c:v>
                </c:pt>
                <c:pt idx="38242">
                  <c:v>0</c:v>
                </c:pt>
                <c:pt idx="38243">
                  <c:v>0</c:v>
                </c:pt>
                <c:pt idx="38244">
                  <c:v>0</c:v>
                </c:pt>
                <c:pt idx="38245">
                  <c:v>0</c:v>
                </c:pt>
                <c:pt idx="38246">
                  <c:v>0</c:v>
                </c:pt>
                <c:pt idx="38247">
                  <c:v>0</c:v>
                </c:pt>
                <c:pt idx="38248">
                  <c:v>0</c:v>
                </c:pt>
                <c:pt idx="38249">
                  <c:v>0</c:v>
                </c:pt>
                <c:pt idx="38250">
                  <c:v>0</c:v>
                </c:pt>
                <c:pt idx="38251">
                  <c:v>0</c:v>
                </c:pt>
                <c:pt idx="38252">
                  <c:v>0</c:v>
                </c:pt>
                <c:pt idx="38253">
                  <c:v>0</c:v>
                </c:pt>
                <c:pt idx="38254">
                  <c:v>0</c:v>
                </c:pt>
                <c:pt idx="38255">
                  <c:v>0</c:v>
                </c:pt>
                <c:pt idx="38256">
                  <c:v>0</c:v>
                </c:pt>
                <c:pt idx="38257">
                  <c:v>0</c:v>
                </c:pt>
                <c:pt idx="38258">
                  <c:v>0</c:v>
                </c:pt>
                <c:pt idx="38259">
                  <c:v>0</c:v>
                </c:pt>
                <c:pt idx="38260">
                  <c:v>0</c:v>
                </c:pt>
                <c:pt idx="38261">
                  <c:v>0</c:v>
                </c:pt>
                <c:pt idx="38262">
                  <c:v>0</c:v>
                </c:pt>
                <c:pt idx="38263">
                  <c:v>0</c:v>
                </c:pt>
                <c:pt idx="38264">
                  <c:v>0</c:v>
                </c:pt>
                <c:pt idx="38265">
                  <c:v>0</c:v>
                </c:pt>
                <c:pt idx="38266">
                  <c:v>0</c:v>
                </c:pt>
                <c:pt idx="38267">
                  <c:v>0</c:v>
                </c:pt>
                <c:pt idx="38268">
                  <c:v>0</c:v>
                </c:pt>
                <c:pt idx="38269">
                  <c:v>0</c:v>
                </c:pt>
                <c:pt idx="38270">
                  <c:v>0</c:v>
                </c:pt>
                <c:pt idx="38271">
                  <c:v>0</c:v>
                </c:pt>
                <c:pt idx="38272">
                  <c:v>0</c:v>
                </c:pt>
                <c:pt idx="38273">
                  <c:v>0</c:v>
                </c:pt>
                <c:pt idx="38274">
                  <c:v>0</c:v>
                </c:pt>
                <c:pt idx="38275">
                  <c:v>0</c:v>
                </c:pt>
                <c:pt idx="38276">
                  <c:v>0</c:v>
                </c:pt>
                <c:pt idx="38277">
                  <c:v>0</c:v>
                </c:pt>
                <c:pt idx="38278">
                  <c:v>0</c:v>
                </c:pt>
                <c:pt idx="38279">
                  <c:v>0</c:v>
                </c:pt>
                <c:pt idx="38280">
                  <c:v>0</c:v>
                </c:pt>
                <c:pt idx="38281">
                  <c:v>0</c:v>
                </c:pt>
                <c:pt idx="38282">
                  <c:v>0</c:v>
                </c:pt>
                <c:pt idx="38283">
                  <c:v>0</c:v>
                </c:pt>
                <c:pt idx="38284">
                  <c:v>0</c:v>
                </c:pt>
                <c:pt idx="38285">
                  <c:v>0</c:v>
                </c:pt>
                <c:pt idx="38286">
                  <c:v>0</c:v>
                </c:pt>
                <c:pt idx="38287">
                  <c:v>0</c:v>
                </c:pt>
                <c:pt idx="38288">
                  <c:v>0</c:v>
                </c:pt>
                <c:pt idx="38289">
                  <c:v>0</c:v>
                </c:pt>
                <c:pt idx="38290">
                  <c:v>0</c:v>
                </c:pt>
                <c:pt idx="38291">
                  <c:v>0</c:v>
                </c:pt>
                <c:pt idx="38292">
                  <c:v>0</c:v>
                </c:pt>
                <c:pt idx="38293">
                  <c:v>0</c:v>
                </c:pt>
                <c:pt idx="38294">
                  <c:v>0</c:v>
                </c:pt>
                <c:pt idx="38295">
                  <c:v>0</c:v>
                </c:pt>
                <c:pt idx="38296">
                  <c:v>0</c:v>
                </c:pt>
                <c:pt idx="38297">
                  <c:v>0</c:v>
                </c:pt>
                <c:pt idx="38298">
                  <c:v>0</c:v>
                </c:pt>
                <c:pt idx="38299">
                  <c:v>0</c:v>
                </c:pt>
                <c:pt idx="38300">
                  <c:v>0</c:v>
                </c:pt>
                <c:pt idx="38301">
                  <c:v>0</c:v>
                </c:pt>
                <c:pt idx="38302">
                  <c:v>0</c:v>
                </c:pt>
                <c:pt idx="38303">
                  <c:v>0</c:v>
                </c:pt>
                <c:pt idx="38304">
                  <c:v>0</c:v>
                </c:pt>
                <c:pt idx="38305">
                  <c:v>0</c:v>
                </c:pt>
                <c:pt idx="38306">
                  <c:v>0</c:v>
                </c:pt>
                <c:pt idx="38307">
                  <c:v>0</c:v>
                </c:pt>
                <c:pt idx="38308">
                  <c:v>0</c:v>
                </c:pt>
                <c:pt idx="38309">
                  <c:v>0</c:v>
                </c:pt>
                <c:pt idx="38310">
                  <c:v>0</c:v>
                </c:pt>
                <c:pt idx="38311">
                  <c:v>0</c:v>
                </c:pt>
                <c:pt idx="38312">
                  <c:v>0</c:v>
                </c:pt>
                <c:pt idx="38313">
                  <c:v>0</c:v>
                </c:pt>
                <c:pt idx="38314">
                  <c:v>0</c:v>
                </c:pt>
                <c:pt idx="38315">
                  <c:v>0</c:v>
                </c:pt>
                <c:pt idx="38316">
                  <c:v>0</c:v>
                </c:pt>
                <c:pt idx="38317">
                  <c:v>0</c:v>
                </c:pt>
                <c:pt idx="38318">
                  <c:v>0</c:v>
                </c:pt>
                <c:pt idx="38319">
                  <c:v>0</c:v>
                </c:pt>
                <c:pt idx="38320">
                  <c:v>0</c:v>
                </c:pt>
                <c:pt idx="38321">
                  <c:v>0</c:v>
                </c:pt>
                <c:pt idx="38322">
                  <c:v>0</c:v>
                </c:pt>
                <c:pt idx="38323">
                  <c:v>0</c:v>
                </c:pt>
                <c:pt idx="38324">
                  <c:v>0</c:v>
                </c:pt>
                <c:pt idx="38325">
                  <c:v>0</c:v>
                </c:pt>
                <c:pt idx="38326">
                  <c:v>0</c:v>
                </c:pt>
                <c:pt idx="38327">
                  <c:v>0</c:v>
                </c:pt>
                <c:pt idx="38328">
                  <c:v>0</c:v>
                </c:pt>
                <c:pt idx="38329">
                  <c:v>0</c:v>
                </c:pt>
                <c:pt idx="38330">
                  <c:v>0</c:v>
                </c:pt>
                <c:pt idx="38331">
                  <c:v>0</c:v>
                </c:pt>
                <c:pt idx="38332">
                  <c:v>0</c:v>
                </c:pt>
                <c:pt idx="38333">
                  <c:v>0</c:v>
                </c:pt>
                <c:pt idx="38334">
                  <c:v>0</c:v>
                </c:pt>
                <c:pt idx="38335">
                  <c:v>0</c:v>
                </c:pt>
                <c:pt idx="38336">
                  <c:v>0</c:v>
                </c:pt>
                <c:pt idx="38337">
                  <c:v>0</c:v>
                </c:pt>
                <c:pt idx="38338">
                  <c:v>0</c:v>
                </c:pt>
                <c:pt idx="38339">
                  <c:v>0</c:v>
                </c:pt>
                <c:pt idx="38340">
                  <c:v>0</c:v>
                </c:pt>
                <c:pt idx="38341">
                  <c:v>0</c:v>
                </c:pt>
                <c:pt idx="38342">
                  <c:v>0</c:v>
                </c:pt>
                <c:pt idx="38343">
                  <c:v>0</c:v>
                </c:pt>
                <c:pt idx="38344">
                  <c:v>0</c:v>
                </c:pt>
                <c:pt idx="38345">
                  <c:v>0</c:v>
                </c:pt>
                <c:pt idx="38346">
                  <c:v>0</c:v>
                </c:pt>
                <c:pt idx="38347">
                  <c:v>0</c:v>
                </c:pt>
                <c:pt idx="38348">
                  <c:v>0</c:v>
                </c:pt>
                <c:pt idx="38349">
                  <c:v>0</c:v>
                </c:pt>
                <c:pt idx="38350">
                  <c:v>0</c:v>
                </c:pt>
                <c:pt idx="38351">
                  <c:v>0</c:v>
                </c:pt>
                <c:pt idx="38352">
                  <c:v>0</c:v>
                </c:pt>
                <c:pt idx="38353">
                  <c:v>0</c:v>
                </c:pt>
                <c:pt idx="38354">
                  <c:v>0</c:v>
                </c:pt>
                <c:pt idx="38355">
                  <c:v>0</c:v>
                </c:pt>
                <c:pt idx="38356">
                  <c:v>0</c:v>
                </c:pt>
                <c:pt idx="38357">
                  <c:v>0</c:v>
                </c:pt>
                <c:pt idx="38358">
                  <c:v>0</c:v>
                </c:pt>
                <c:pt idx="38359">
                  <c:v>0</c:v>
                </c:pt>
                <c:pt idx="38360">
                  <c:v>0</c:v>
                </c:pt>
                <c:pt idx="38361">
                  <c:v>0</c:v>
                </c:pt>
                <c:pt idx="38362">
                  <c:v>0</c:v>
                </c:pt>
                <c:pt idx="38363">
                  <c:v>0</c:v>
                </c:pt>
                <c:pt idx="38364">
                  <c:v>0</c:v>
                </c:pt>
                <c:pt idx="38365">
                  <c:v>0</c:v>
                </c:pt>
                <c:pt idx="38366">
                  <c:v>0</c:v>
                </c:pt>
                <c:pt idx="38367">
                  <c:v>0</c:v>
                </c:pt>
                <c:pt idx="38368">
                  <c:v>0</c:v>
                </c:pt>
                <c:pt idx="38369">
                  <c:v>0</c:v>
                </c:pt>
                <c:pt idx="38370">
                  <c:v>0</c:v>
                </c:pt>
                <c:pt idx="38371">
                  <c:v>0</c:v>
                </c:pt>
                <c:pt idx="38372">
                  <c:v>0</c:v>
                </c:pt>
                <c:pt idx="38373">
                  <c:v>0</c:v>
                </c:pt>
                <c:pt idx="38374">
                  <c:v>0</c:v>
                </c:pt>
                <c:pt idx="38375">
                  <c:v>0</c:v>
                </c:pt>
                <c:pt idx="38376">
                  <c:v>0</c:v>
                </c:pt>
                <c:pt idx="38377">
                  <c:v>0</c:v>
                </c:pt>
                <c:pt idx="38378">
                  <c:v>0</c:v>
                </c:pt>
                <c:pt idx="38379">
                  <c:v>0</c:v>
                </c:pt>
                <c:pt idx="38380">
                  <c:v>0</c:v>
                </c:pt>
                <c:pt idx="38381">
                  <c:v>0</c:v>
                </c:pt>
                <c:pt idx="38382">
                  <c:v>0</c:v>
                </c:pt>
                <c:pt idx="38383">
                  <c:v>0</c:v>
                </c:pt>
                <c:pt idx="38384">
                  <c:v>0</c:v>
                </c:pt>
                <c:pt idx="38385">
                  <c:v>0</c:v>
                </c:pt>
                <c:pt idx="38386">
                  <c:v>0</c:v>
                </c:pt>
                <c:pt idx="38387">
                  <c:v>0</c:v>
                </c:pt>
                <c:pt idx="38388">
                  <c:v>0</c:v>
                </c:pt>
                <c:pt idx="38389">
                  <c:v>0</c:v>
                </c:pt>
                <c:pt idx="38390">
                  <c:v>0</c:v>
                </c:pt>
                <c:pt idx="38391">
                  <c:v>0</c:v>
                </c:pt>
                <c:pt idx="38392">
                  <c:v>0</c:v>
                </c:pt>
                <c:pt idx="38393">
                  <c:v>0</c:v>
                </c:pt>
                <c:pt idx="38394">
                  <c:v>0</c:v>
                </c:pt>
                <c:pt idx="38395">
                  <c:v>0</c:v>
                </c:pt>
                <c:pt idx="38396">
                  <c:v>0</c:v>
                </c:pt>
                <c:pt idx="38397">
                  <c:v>0</c:v>
                </c:pt>
                <c:pt idx="38398">
                  <c:v>0</c:v>
                </c:pt>
                <c:pt idx="38399">
                  <c:v>0</c:v>
                </c:pt>
                <c:pt idx="38400">
                  <c:v>0</c:v>
                </c:pt>
                <c:pt idx="38401">
                  <c:v>0</c:v>
                </c:pt>
                <c:pt idx="38402">
                  <c:v>0</c:v>
                </c:pt>
                <c:pt idx="38403">
                  <c:v>0</c:v>
                </c:pt>
                <c:pt idx="38404">
                  <c:v>0</c:v>
                </c:pt>
                <c:pt idx="38405">
                  <c:v>0</c:v>
                </c:pt>
                <c:pt idx="38406">
                  <c:v>0</c:v>
                </c:pt>
                <c:pt idx="38407">
                  <c:v>0</c:v>
                </c:pt>
                <c:pt idx="38408">
                  <c:v>0</c:v>
                </c:pt>
                <c:pt idx="38409">
                  <c:v>0</c:v>
                </c:pt>
                <c:pt idx="38410">
                  <c:v>0</c:v>
                </c:pt>
                <c:pt idx="38411">
                  <c:v>0</c:v>
                </c:pt>
                <c:pt idx="38412">
                  <c:v>0</c:v>
                </c:pt>
                <c:pt idx="38413">
                  <c:v>0</c:v>
                </c:pt>
                <c:pt idx="38414">
                  <c:v>0</c:v>
                </c:pt>
                <c:pt idx="38415">
                  <c:v>0</c:v>
                </c:pt>
                <c:pt idx="38416">
                  <c:v>0</c:v>
                </c:pt>
                <c:pt idx="38417">
                  <c:v>0</c:v>
                </c:pt>
                <c:pt idx="38418">
                  <c:v>0</c:v>
                </c:pt>
                <c:pt idx="38419">
                  <c:v>0</c:v>
                </c:pt>
                <c:pt idx="38420">
                  <c:v>0</c:v>
                </c:pt>
                <c:pt idx="38421">
                  <c:v>0</c:v>
                </c:pt>
                <c:pt idx="38422">
                  <c:v>0</c:v>
                </c:pt>
                <c:pt idx="38423">
                  <c:v>0</c:v>
                </c:pt>
                <c:pt idx="38424">
                  <c:v>0</c:v>
                </c:pt>
                <c:pt idx="38425">
                  <c:v>0</c:v>
                </c:pt>
                <c:pt idx="38426">
                  <c:v>0</c:v>
                </c:pt>
                <c:pt idx="38427">
                  <c:v>0</c:v>
                </c:pt>
                <c:pt idx="38428">
                  <c:v>0</c:v>
                </c:pt>
                <c:pt idx="38429">
                  <c:v>0</c:v>
                </c:pt>
                <c:pt idx="38430">
                  <c:v>0</c:v>
                </c:pt>
                <c:pt idx="38431">
                  <c:v>0</c:v>
                </c:pt>
                <c:pt idx="38432">
                  <c:v>0</c:v>
                </c:pt>
                <c:pt idx="38433">
                  <c:v>0</c:v>
                </c:pt>
                <c:pt idx="38434">
                  <c:v>0</c:v>
                </c:pt>
                <c:pt idx="38435">
                  <c:v>0</c:v>
                </c:pt>
                <c:pt idx="38436">
                  <c:v>0</c:v>
                </c:pt>
                <c:pt idx="38437">
                  <c:v>0</c:v>
                </c:pt>
                <c:pt idx="38438">
                  <c:v>0</c:v>
                </c:pt>
                <c:pt idx="38439">
                  <c:v>0</c:v>
                </c:pt>
                <c:pt idx="38440">
                  <c:v>0</c:v>
                </c:pt>
                <c:pt idx="38441">
                  <c:v>0</c:v>
                </c:pt>
                <c:pt idx="38442">
                  <c:v>0</c:v>
                </c:pt>
                <c:pt idx="38443">
                  <c:v>0</c:v>
                </c:pt>
                <c:pt idx="38444">
                  <c:v>0</c:v>
                </c:pt>
                <c:pt idx="38445">
                  <c:v>0</c:v>
                </c:pt>
                <c:pt idx="38446">
                  <c:v>0</c:v>
                </c:pt>
                <c:pt idx="38447">
                  <c:v>0</c:v>
                </c:pt>
                <c:pt idx="38448">
                  <c:v>0</c:v>
                </c:pt>
                <c:pt idx="38449">
                  <c:v>0</c:v>
                </c:pt>
                <c:pt idx="38450">
                  <c:v>0</c:v>
                </c:pt>
                <c:pt idx="38451">
                  <c:v>0</c:v>
                </c:pt>
                <c:pt idx="38452">
                  <c:v>0</c:v>
                </c:pt>
                <c:pt idx="38453">
                  <c:v>0</c:v>
                </c:pt>
                <c:pt idx="38454">
                  <c:v>0</c:v>
                </c:pt>
                <c:pt idx="38455">
                  <c:v>0</c:v>
                </c:pt>
                <c:pt idx="38456">
                  <c:v>0</c:v>
                </c:pt>
                <c:pt idx="38457">
                  <c:v>0</c:v>
                </c:pt>
                <c:pt idx="38458">
                  <c:v>0</c:v>
                </c:pt>
                <c:pt idx="38459">
                  <c:v>0</c:v>
                </c:pt>
                <c:pt idx="38460">
                  <c:v>0</c:v>
                </c:pt>
                <c:pt idx="38461">
                  <c:v>0</c:v>
                </c:pt>
                <c:pt idx="38462">
                  <c:v>0</c:v>
                </c:pt>
                <c:pt idx="38463">
                  <c:v>0</c:v>
                </c:pt>
                <c:pt idx="38464">
                  <c:v>0</c:v>
                </c:pt>
                <c:pt idx="38465">
                  <c:v>0</c:v>
                </c:pt>
                <c:pt idx="38466">
                  <c:v>0</c:v>
                </c:pt>
                <c:pt idx="38467">
                  <c:v>0</c:v>
                </c:pt>
                <c:pt idx="38468">
                  <c:v>0</c:v>
                </c:pt>
                <c:pt idx="38469">
                  <c:v>0</c:v>
                </c:pt>
                <c:pt idx="38470">
                  <c:v>0</c:v>
                </c:pt>
                <c:pt idx="38471">
                  <c:v>0</c:v>
                </c:pt>
                <c:pt idx="38472">
                  <c:v>0</c:v>
                </c:pt>
                <c:pt idx="38473">
                  <c:v>0</c:v>
                </c:pt>
                <c:pt idx="38474">
                  <c:v>0</c:v>
                </c:pt>
                <c:pt idx="38475">
                  <c:v>0</c:v>
                </c:pt>
                <c:pt idx="38476">
                  <c:v>0</c:v>
                </c:pt>
                <c:pt idx="38477">
                  <c:v>0</c:v>
                </c:pt>
                <c:pt idx="38478">
                  <c:v>0</c:v>
                </c:pt>
                <c:pt idx="38479">
                  <c:v>0</c:v>
                </c:pt>
                <c:pt idx="38480">
                  <c:v>0</c:v>
                </c:pt>
                <c:pt idx="38481">
                  <c:v>0</c:v>
                </c:pt>
                <c:pt idx="38482">
                  <c:v>0</c:v>
                </c:pt>
                <c:pt idx="38483">
                  <c:v>0</c:v>
                </c:pt>
                <c:pt idx="38484">
                  <c:v>0</c:v>
                </c:pt>
                <c:pt idx="38485">
                  <c:v>0</c:v>
                </c:pt>
                <c:pt idx="38486">
                  <c:v>0</c:v>
                </c:pt>
                <c:pt idx="38487">
                  <c:v>0</c:v>
                </c:pt>
                <c:pt idx="38488">
                  <c:v>0</c:v>
                </c:pt>
                <c:pt idx="38489">
                  <c:v>0</c:v>
                </c:pt>
                <c:pt idx="38490">
                  <c:v>0</c:v>
                </c:pt>
                <c:pt idx="38491">
                  <c:v>0</c:v>
                </c:pt>
                <c:pt idx="38492">
                  <c:v>0</c:v>
                </c:pt>
                <c:pt idx="38493">
                  <c:v>0</c:v>
                </c:pt>
                <c:pt idx="38494">
                  <c:v>0</c:v>
                </c:pt>
                <c:pt idx="38495">
                  <c:v>0</c:v>
                </c:pt>
                <c:pt idx="38496">
                  <c:v>0</c:v>
                </c:pt>
                <c:pt idx="38497">
                  <c:v>0</c:v>
                </c:pt>
                <c:pt idx="38498">
                  <c:v>0</c:v>
                </c:pt>
                <c:pt idx="38499">
                  <c:v>0</c:v>
                </c:pt>
                <c:pt idx="38500">
                  <c:v>0</c:v>
                </c:pt>
                <c:pt idx="38501">
                  <c:v>0</c:v>
                </c:pt>
                <c:pt idx="38502">
                  <c:v>0</c:v>
                </c:pt>
                <c:pt idx="38503">
                  <c:v>0</c:v>
                </c:pt>
                <c:pt idx="38504">
                  <c:v>0</c:v>
                </c:pt>
                <c:pt idx="38505">
                  <c:v>0</c:v>
                </c:pt>
                <c:pt idx="38506">
                  <c:v>0</c:v>
                </c:pt>
                <c:pt idx="38507">
                  <c:v>0</c:v>
                </c:pt>
                <c:pt idx="38508">
                  <c:v>0</c:v>
                </c:pt>
                <c:pt idx="38509">
                  <c:v>0</c:v>
                </c:pt>
                <c:pt idx="38510">
                  <c:v>0</c:v>
                </c:pt>
                <c:pt idx="38511">
                  <c:v>0</c:v>
                </c:pt>
                <c:pt idx="38512">
                  <c:v>0</c:v>
                </c:pt>
                <c:pt idx="38513">
                  <c:v>0</c:v>
                </c:pt>
                <c:pt idx="38514">
                  <c:v>0</c:v>
                </c:pt>
                <c:pt idx="38515">
                  <c:v>0</c:v>
                </c:pt>
                <c:pt idx="38516">
                  <c:v>0</c:v>
                </c:pt>
                <c:pt idx="38517">
                  <c:v>0</c:v>
                </c:pt>
                <c:pt idx="38518">
                  <c:v>0</c:v>
                </c:pt>
                <c:pt idx="38519">
                  <c:v>0</c:v>
                </c:pt>
                <c:pt idx="38520">
                  <c:v>0</c:v>
                </c:pt>
                <c:pt idx="38521">
                  <c:v>0</c:v>
                </c:pt>
                <c:pt idx="38522">
                  <c:v>0</c:v>
                </c:pt>
                <c:pt idx="38523">
                  <c:v>0</c:v>
                </c:pt>
                <c:pt idx="38524">
                  <c:v>0</c:v>
                </c:pt>
                <c:pt idx="38525">
                  <c:v>0</c:v>
                </c:pt>
                <c:pt idx="38526">
                  <c:v>0</c:v>
                </c:pt>
                <c:pt idx="38527">
                  <c:v>0</c:v>
                </c:pt>
                <c:pt idx="38528">
                  <c:v>0</c:v>
                </c:pt>
                <c:pt idx="38529">
                  <c:v>0</c:v>
                </c:pt>
                <c:pt idx="38530">
                  <c:v>0</c:v>
                </c:pt>
                <c:pt idx="38531">
                  <c:v>0</c:v>
                </c:pt>
                <c:pt idx="38532">
                  <c:v>0</c:v>
                </c:pt>
                <c:pt idx="38533">
                  <c:v>0</c:v>
                </c:pt>
                <c:pt idx="38534">
                  <c:v>0</c:v>
                </c:pt>
                <c:pt idx="38535">
                  <c:v>0</c:v>
                </c:pt>
                <c:pt idx="38536">
                  <c:v>0</c:v>
                </c:pt>
                <c:pt idx="38537">
                  <c:v>0</c:v>
                </c:pt>
                <c:pt idx="38538">
                  <c:v>0</c:v>
                </c:pt>
                <c:pt idx="38539">
                  <c:v>0</c:v>
                </c:pt>
                <c:pt idx="38540">
                  <c:v>0</c:v>
                </c:pt>
                <c:pt idx="38541">
                  <c:v>0</c:v>
                </c:pt>
                <c:pt idx="38542">
                  <c:v>0</c:v>
                </c:pt>
                <c:pt idx="38543">
                  <c:v>0</c:v>
                </c:pt>
                <c:pt idx="38544">
                  <c:v>0</c:v>
                </c:pt>
                <c:pt idx="38545">
                  <c:v>0</c:v>
                </c:pt>
                <c:pt idx="38546">
                  <c:v>0</c:v>
                </c:pt>
                <c:pt idx="38547">
                  <c:v>0</c:v>
                </c:pt>
                <c:pt idx="38548">
                  <c:v>0</c:v>
                </c:pt>
                <c:pt idx="38549">
                  <c:v>0</c:v>
                </c:pt>
                <c:pt idx="38550">
                  <c:v>0</c:v>
                </c:pt>
                <c:pt idx="38551">
                  <c:v>0</c:v>
                </c:pt>
                <c:pt idx="38552">
                  <c:v>0</c:v>
                </c:pt>
                <c:pt idx="38553">
                  <c:v>0</c:v>
                </c:pt>
                <c:pt idx="38554">
                  <c:v>0</c:v>
                </c:pt>
                <c:pt idx="38555">
                  <c:v>0</c:v>
                </c:pt>
                <c:pt idx="38556">
                  <c:v>0</c:v>
                </c:pt>
                <c:pt idx="38557">
                  <c:v>0</c:v>
                </c:pt>
                <c:pt idx="38558">
                  <c:v>0</c:v>
                </c:pt>
                <c:pt idx="38559">
                  <c:v>0</c:v>
                </c:pt>
                <c:pt idx="38560">
                  <c:v>0</c:v>
                </c:pt>
                <c:pt idx="38561">
                  <c:v>0</c:v>
                </c:pt>
                <c:pt idx="38562">
                  <c:v>0</c:v>
                </c:pt>
                <c:pt idx="38563">
                  <c:v>0</c:v>
                </c:pt>
                <c:pt idx="38564">
                  <c:v>0</c:v>
                </c:pt>
                <c:pt idx="38565">
                  <c:v>0</c:v>
                </c:pt>
                <c:pt idx="38566">
                  <c:v>0</c:v>
                </c:pt>
                <c:pt idx="38567">
                  <c:v>0</c:v>
                </c:pt>
                <c:pt idx="38568">
                  <c:v>0</c:v>
                </c:pt>
                <c:pt idx="38569">
                  <c:v>0</c:v>
                </c:pt>
                <c:pt idx="38570">
                  <c:v>0</c:v>
                </c:pt>
                <c:pt idx="38571">
                  <c:v>0</c:v>
                </c:pt>
                <c:pt idx="38572">
                  <c:v>0</c:v>
                </c:pt>
                <c:pt idx="38573">
                  <c:v>0</c:v>
                </c:pt>
                <c:pt idx="38574">
                  <c:v>0</c:v>
                </c:pt>
                <c:pt idx="38575">
                  <c:v>0</c:v>
                </c:pt>
                <c:pt idx="38576">
                  <c:v>0</c:v>
                </c:pt>
                <c:pt idx="38577">
                  <c:v>0</c:v>
                </c:pt>
                <c:pt idx="38578">
                  <c:v>0</c:v>
                </c:pt>
                <c:pt idx="38579">
                  <c:v>0</c:v>
                </c:pt>
                <c:pt idx="38580">
                  <c:v>0</c:v>
                </c:pt>
                <c:pt idx="38581">
                  <c:v>0</c:v>
                </c:pt>
                <c:pt idx="38582">
                  <c:v>0</c:v>
                </c:pt>
                <c:pt idx="38583">
                  <c:v>0</c:v>
                </c:pt>
                <c:pt idx="38584">
                  <c:v>0</c:v>
                </c:pt>
                <c:pt idx="38585">
                  <c:v>0</c:v>
                </c:pt>
                <c:pt idx="38586">
                  <c:v>0</c:v>
                </c:pt>
                <c:pt idx="38587">
                  <c:v>0</c:v>
                </c:pt>
                <c:pt idx="38588">
                  <c:v>0</c:v>
                </c:pt>
                <c:pt idx="38589">
                  <c:v>0</c:v>
                </c:pt>
                <c:pt idx="38590">
                  <c:v>0</c:v>
                </c:pt>
                <c:pt idx="38591">
                  <c:v>0</c:v>
                </c:pt>
                <c:pt idx="38592">
                  <c:v>0</c:v>
                </c:pt>
                <c:pt idx="38593">
                  <c:v>0</c:v>
                </c:pt>
                <c:pt idx="38594">
                  <c:v>0</c:v>
                </c:pt>
                <c:pt idx="38595">
                  <c:v>0</c:v>
                </c:pt>
                <c:pt idx="38596">
                  <c:v>0</c:v>
                </c:pt>
                <c:pt idx="38597">
                  <c:v>0</c:v>
                </c:pt>
                <c:pt idx="38598">
                  <c:v>0</c:v>
                </c:pt>
                <c:pt idx="38599">
                  <c:v>0</c:v>
                </c:pt>
                <c:pt idx="38600">
                  <c:v>0</c:v>
                </c:pt>
                <c:pt idx="38601">
                  <c:v>0</c:v>
                </c:pt>
                <c:pt idx="38602">
                  <c:v>0</c:v>
                </c:pt>
                <c:pt idx="38603">
                  <c:v>0</c:v>
                </c:pt>
                <c:pt idx="38604">
                  <c:v>0</c:v>
                </c:pt>
                <c:pt idx="38605">
                  <c:v>0</c:v>
                </c:pt>
                <c:pt idx="38606">
                  <c:v>0</c:v>
                </c:pt>
                <c:pt idx="38607">
                  <c:v>0</c:v>
                </c:pt>
                <c:pt idx="38608">
                  <c:v>0</c:v>
                </c:pt>
                <c:pt idx="38609">
                  <c:v>0</c:v>
                </c:pt>
                <c:pt idx="38610">
                  <c:v>0</c:v>
                </c:pt>
                <c:pt idx="38611">
                  <c:v>0</c:v>
                </c:pt>
                <c:pt idx="38612">
                  <c:v>0</c:v>
                </c:pt>
                <c:pt idx="38613">
                  <c:v>0</c:v>
                </c:pt>
                <c:pt idx="38614">
                  <c:v>0</c:v>
                </c:pt>
                <c:pt idx="38615">
                  <c:v>0</c:v>
                </c:pt>
                <c:pt idx="38616">
                  <c:v>0</c:v>
                </c:pt>
                <c:pt idx="38617">
                  <c:v>0</c:v>
                </c:pt>
                <c:pt idx="38618">
                  <c:v>0</c:v>
                </c:pt>
                <c:pt idx="38619">
                  <c:v>0</c:v>
                </c:pt>
                <c:pt idx="38620">
                  <c:v>0</c:v>
                </c:pt>
                <c:pt idx="38621">
                  <c:v>0</c:v>
                </c:pt>
                <c:pt idx="38622">
                  <c:v>0</c:v>
                </c:pt>
                <c:pt idx="38623">
                  <c:v>0</c:v>
                </c:pt>
                <c:pt idx="38624">
                  <c:v>0</c:v>
                </c:pt>
                <c:pt idx="38625">
                  <c:v>0</c:v>
                </c:pt>
                <c:pt idx="38626">
                  <c:v>0</c:v>
                </c:pt>
                <c:pt idx="38627">
                  <c:v>0</c:v>
                </c:pt>
                <c:pt idx="38628">
                  <c:v>0</c:v>
                </c:pt>
                <c:pt idx="38629">
                  <c:v>0</c:v>
                </c:pt>
                <c:pt idx="38630">
                  <c:v>0</c:v>
                </c:pt>
                <c:pt idx="38631">
                  <c:v>0</c:v>
                </c:pt>
                <c:pt idx="38632">
                  <c:v>0</c:v>
                </c:pt>
                <c:pt idx="38633">
                  <c:v>0</c:v>
                </c:pt>
                <c:pt idx="38634">
                  <c:v>0</c:v>
                </c:pt>
                <c:pt idx="38635">
                  <c:v>0</c:v>
                </c:pt>
                <c:pt idx="38636">
                  <c:v>0</c:v>
                </c:pt>
                <c:pt idx="38637">
                  <c:v>0</c:v>
                </c:pt>
                <c:pt idx="38638">
                  <c:v>0</c:v>
                </c:pt>
                <c:pt idx="38639">
                  <c:v>0</c:v>
                </c:pt>
                <c:pt idx="38640">
                  <c:v>0</c:v>
                </c:pt>
                <c:pt idx="38641">
                  <c:v>0</c:v>
                </c:pt>
                <c:pt idx="38642">
                  <c:v>0</c:v>
                </c:pt>
                <c:pt idx="38643">
                  <c:v>0</c:v>
                </c:pt>
                <c:pt idx="38644">
                  <c:v>0</c:v>
                </c:pt>
                <c:pt idx="38645">
                  <c:v>0</c:v>
                </c:pt>
                <c:pt idx="38646">
                  <c:v>0</c:v>
                </c:pt>
                <c:pt idx="38647">
                  <c:v>0</c:v>
                </c:pt>
                <c:pt idx="38648">
                  <c:v>0</c:v>
                </c:pt>
                <c:pt idx="38649">
                  <c:v>0</c:v>
                </c:pt>
                <c:pt idx="38650">
                  <c:v>0</c:v>
                </c:pt>
                <c:pt idx="38651">
                  <c:v>0</c:v>
                </c:pt>
                <c:pt idx="38652">
                  <c:v>0</c:v>
                </c:pt>
                <c:pt idx="38653">
                  <c:v>0</c:v>
                </c:pt>
                <c:pt idx="38654">
                  <c:v>0</c:v>
                </c:pt>
                <c:pt idx="38655">
                  <c:v>0</c:v>
                </c:pt>
                <c:pt idx="38656">
                  <c:v>0</c:v>
                </c:pt>
                <c:pt idx="38657">
                  <c:v>0</c:v>
                </c:pt>
                <c:pt idx="38658">
                  <c:v>0</c:v>
                </c:pt>
                <c:pt idx="38659">
                  <c:v>0</c:v>
                </c:pt>
                <c:pt idx="38660">
                  <c:v>0</c:v>
                </c:pt>
                <c:pt idx="38661">
                  <c:v>0</c:v>
                </c:pt>
                <c:pt idx="38662">
                  <c:v>0</c:v>
                </c:pt>
                <c:pt idx="38663">
                  <c:v>0</c:v>
                </c:pt>
                <c:pt idx="38664">
                  <c:v>0</c:v>
                </c:pt>
                <c:pt idx="38665">
                  <c:v>0</c:v>
                </c:pt>
                <c:pt idx="38666">
                  <c:v>0</c:v>
                </c:pt>
                <c:pt idx="38667">
                  <c:v>0</c:v>
                </c:pt>
                <c:pt idx="38668">
                  <c:v>0</c:v>
                </c:pt>
                <c:pt idx="38669">
                  <c:v>0</c:v>
                </c:pt>
                <c:pt idx="38670">
                  <c:v>0</c:v>
                </c:pt>
                <c:pt idx="38671">
                  <c:v>0</c:v>
                </c:pt>
                <c:pt idx="38672">
                  <c:v>0</c:v>
                </c:pt>
                <c:pt idx="38673">
                  <c:v>0</c:v>
                </c:pt>
                <c:pt idx="38674">
                  <c:v>0</c:v>
                </c:pt>
                <c:pt idx="38675">
                  <c:v>0</c:v>
                </c:pt>
                <c:pt idx="38676">
                  <c:v>0</c:v>
                </c:pt>
                <c:pt idx="38677">
                  <c:v>0</c:v>
                </c:pt>
                <c:pt idx="38678">
                  <c:v>0</c:v>
                </c:pt>
                <c:pt idx="38679">
                  <c:v>0</c:v>
                </c:pt>
                <c:pt idx="38680">
                  <c:v>0</c:v>
                </c:pt>
                <c:pt idx="38681">
                  <c:v>0</c:v>
                </c:pt>
                <c:pt idx="38682">
                  <c:v>0</c:v>
                </c:pt>
                <c:pt idx="38683">
                  <c:v>0</c:v>
                </c:pt>
                <c:pt idx="38684">
                  <c:v>0</c:v>
                </c:pt>
                <c:pt idx="38685">
                  <c:v>0</c:v>
                </c:pt>
                <c:pt idx="38686">
                  <c:v>0</c:v>
                </c:pt>
                <c:pt idx="38687">
                  <c:v>0</c:v>
                </c:pt>
                <c:pt idx="38688">
                  <c:v>0</c:v>
                </c:pt>
                <c:pt idx="38689">
                  <c:v>0</c:v>
                </c:pt>
                <c:pt idx="38690">
                  <c:v>0</c:v>
                </c:pt>
                <c:pt idx="38691">
                  <c:v>0</c:v>
                </c:pt>
                <c:pt idx="38692">
                  <c:v>0</c:v>
                </c:pt>
                <c:pt idx="38693">
                  <c:v>0</c:v>
                </c:pt>
                <c:pt idx="38694">
                  <c:v>0</c:v>
                </c:pt>
                <c:pt idx="38695">
                  <c:v>0</c:v>
                </c:pt>
                <c:pt idx="38696">
                  <c:v>0</c:v>
                </c:pt>
                <c:pt idx="38697">
                  <c:v>0</c:v>
                </c:pt>
                <c:pt idx="38698">
                  <c:v>0</c:v>
                </c:pt>
                <c:pt idx="38699">
                  <c:v>0</c:v>
                </c:pt>
                <c:pt idx="38700">
                  <c:v>0</c:v>
                </c:pt>
                <c:pt idx="38701">
                  <c:v>0</c:v>
                </c:pt>
                <c:pt idx="38702">
                  <c:v>0</c:v>
                </c:pt>
                <c:pt idx="38703">
                  <c:v>0</c:v>
                </c:pt>
                <c:pt idx="38704">
                  <c:v>0</c:v>
                </c:pt>
                <c:pt idx="38705">
                  <c:v>0</c:v>
                </c:pt>
                <c:pt idx="38706">
                  <c:v>0</c:v>
                </c:pt>
                <c:pt idx="38707">
                  <c:v>0</c:v>
                </c:pt>
                <c:pt idx="38708">
                  <c:v>0</c:v>
                </c:pt>
                <c:pt idx="38709">
                  <c:v>0</c:v>
                </c:pt>
                <c:pt idx="38710">
                  <c:v>0</c:v>
                </c:pt>
                <c:pt idx="38711">
                  <c:v>0</c:v>
                </c:pt>
                <c:pt idx="38712">
                  <c:v>0</c:v>
                </c:pt>
                <c:pt idx="38713">
                  <c:v>0</c:v>
                </c:pt>
                <c:pt idx="38714">
                  <c:v>0</c:v>
                </c:pt>
                <c:pt idx="38715">
                  <c:v>0</c:v>
                </c:pt>
                <c:pt idx="38716">
                  <c:v>0</c:v>
                </c:pt>
                <c:pt idx="38717">
                  <c:v>0</c:v>
                </c:pt>
                <c:pt idx="38718">
                  <c:v>0</c:v>
                </c:pt>
                <c:pt idx="38719">
                  <c:v>0</c:v>
                </c:pt>
                <c:pt idx="38720">
                  <c:v>0</c:v>
                </c:pt>
                <c:pt idx="38721">
                  <c:v>0</c:v>
                </c:pt>
                <c:pt idx="38722">
                  <c:v>0</c:v>
                </c:pt>
                <c:pt idx="38723">
                  <c:v>0</c:v>
                </c:pt>
                <c:pt idx="38724">
                  <c:v>0</c:v>
                </c:pt>
                <c:pt idx="38725">
                  <c:v>0</c:v>
                </c:pt>
                <c:pt idx="38726">
                  <c:v>0</c:v>
                </c:pt>
                <c:pt idx="38727">
                  <c:v>0</c:v>
                </c:pt>
                <c:pt idx="38728">
                  <c:v>0</c:v>
                </c:pt>
                <c:pt idx="38729">
                  <c:v>0</c:v>
                </c:pt>
                <c:pt idx="38730">
                  <c:v>0</c:v>
                </c:pt>
                <c:pt idx="38731">
                  <c:v>0</c:v>
                </c:pt>
                <c:pt idx="38732">
                  <c:v>0</c:v>
                </c:pt>
                <c:pt idx="38733">
                  <c:v>0</c:v>
                </c:pt>
                <c:pt idx="38734">
                  <c:v>0</c:v>
                </c:pt>
                <c:pt idx="38735">
                  <c:v>0</c:v>
                </c:pt>
                <c:pt idx="38736">
                  <c:v>0</c:v>
                </c:pt>
                <c:pt idx="38737">
                  <c:v>0</c:v>
                </c:pt>
                <c:pt idx="38738">
                  <c:v>0</c:v>
                </c:pt>
                <c:pt idx="38739">
                  <c:v>0</c:v>
                </c:pt>
                <c:pt idx="38740">
                  <c:v>0</c:v>
                </c:pt>
                <c:pt idx="38741">
                  <c:v>0</c:v>
                </c:pt>
                <c:pt idx="38742">
                  <c:v>0</c:v>
                </c:pt>
                <c:pt idx="38743">
                  <c:v>0</c:v>
                </c:pt>
                <c:pt idx="38744">
                  <c:v>0</c:v>
                </c:pt>
                <c:pt idx="38745">
                  <c:v>0</c:v>
                </c:pt>
                <c:pt idx="38746">
                  <c:v>0</c:v>
                </c:pt>
                <c:pt idx="38747">
                  <c:v>0</c:v>
                </c:pt>
                <c:pt idx="38748">
                  <c:v>0</c:v>
                </c:pt>
                <c:pt idx="38749">
                  <c:v>0</c:v>
                </c:pt>
                <c:pt idx="38750">
                  <c:v>0</c:v>
                </c:pt>
                <c:pt idx="38751">
                  <c:v>0</c:v>
                </c:pt>
                <c:pt idx="38752">
                  <c:v>0</c:v>
                </c:pt>
                <c:pt idx="38753">
                  <c:v>0</c:v>
                </c:pt>
                <c:pt idx="38754">
                  <c:v>0</c:v>
                </c:pt>
                <c:pt idx="38755">
                  <c:v>0</c:v>
                </c:pt>
                <c:pt idx="38756">
                  <c:v>0</c:v>
                </c:pt>
                <c:pt idx="38757">
                  <c:v>0</c:v>
                </c:pt>
                <c:pt idx="38758">
                  <c:v>0</c:v>
                </c:pt>
                <c:pt idx="38759">
                  <c:v>0</c:v>
                </c:pt>
                <c:pt idx="38760">
                  <c:v>0</c:v>
                </c:pt>
                <c:pt idx="38761">
                  <c:v>0</c:v>
                </c:pt>
                <c:pt idx="38762">
                  <c:v>0</c:v>
                </c:pt>
                <c:pt idx="38763">
                  <c:v>0</c:v>
                </c:pt>
                <c:pt idx="38764">
                  <c:v>0</c:v>
                </c:pt>
                <c:pt idx="38765">
                  <c:v>0</c:v>
                </c:pt>
                <c:pt idx="38766">
                  <c:v>0</c:v>
                </c:pt>
                <c:pt idx="38767">
                  <c:v>0</c:v>
                </c:pt>
                <c:pt idx="38768">
                  <c:v>0</c:v>
                </c:pt>
                <c:pt idx="38769">
                  <c:v>0</c:v>
                </c:pt>
                <c:pt idx="38770">
                  <c:v>0</c:v>
                </c:pt>
                <c:pt idx="38771">
                  <c:v>0</c:v>
                </c:pt>
                <c:pt idx="38772">
                  <c:v>0</c:v>
                </c:pt>
                <c:pt idx="38773">
                  <c:v>0</c:v>
                </c:pt>
                <c:pt idx="38774">
                  <c:v>0</c:v>
                </c:pt>
                <c:pt idx="38775">
                  <c:v>0</c:v>
                </c:pt>
                <c:pt idx="38776">
                  <c:v>0</c:v>
                </c:pt>
                <c:pt idx="38777">
                  <c:v>0</c:v>
                </c:pt>
                <c:pt idx="38778">
                  <c:v>0</c:v>
                </c:pt>
                <c:pt idx="38779">
                  <c:v>0</c:v>
                </c:pt>
                <c:pt idx="38780">
                  <c:v>0</c:v>
                </c:pt>
                <c:pt idx="38781">
                  <c:v>0</c:v>
                </c:pt>
                <c:pt idx="38782">
                  <c:v>0</c:v>
                </c:pt>
                <c:pt idx="38783">
                  <c:v>0</c:v>
                </c:pt>
                <c:pt idx="38784">
                  <c:v>0</c:v>
                </c:pt>
                <c:pt idx="38785">
                  <c:v>0</c:v>
                </c:pt>
                <c:pt idx="38786">
                  <c:v>0</c:v>
                </c:pt>
                <c:pt idx="38787">
                  <c:v>0</c:v>
                </c:pt>
                <c:pt idx="38788">
                  <c:v>0</c:v>
                </c:pt>
                <c:pt idx="38789">
                  <c:v>0</c:v>
                </c:pt>
                <c:pt idx="38790">
                  <c:v>0</c:v>
                </c:pt>
                <c:pt idx="38791">
                  <c:v>0</c:v>
                </c:pt>
                <c:pt idx="38792">
                  <c:v>0</c:v>
                </c:pt>
                <c:pt idx="38793">
                  <c:v>0</c:v>
                </c:pt>
                <c:pt idx="38794">
                  <c:v>0</c:v>
                </c:pt>
                <c:pt idx="38795">
                  <c:v>0</c:v>
                </c:pt>
                <c:pt idx="38796">
                  <c:v>0</c:v>
                </c:pt>
                <c:pt idx="38797">
                  <c:v>0</c:v>
                </c:pt>
                <c:pt idx="38798">
                  <c:v>0</c:v>
                </c:pt>
                <c:pt idx="38799">
                  <c:v>0</c:v>
                </c:pt>
                <c:pt idx="38800">
                  <c:v>0</c:v>
                </c:pt>
                <c:pt idx="38801">
                  <c:v>0</c:v>
                </c:pt>
                <c:pt idx="38802">
                  <c:v>0</c:v>
                </c:pt>
                <c:pt idx="38803">
                  <c:v>0</c:v>
                </c:pt>
                <c:pt idx="38804">
                  <c:v>0</c:v>
                </c:pt>
                <c:pt idx="38805">
                  <c:v>0</c:v>
                </c:pt>
                <c:pt idx="38806">
                  <c:v>0</c:v>
                </c:pt>
                <c:pt idx="38807">
                  <c:v>0</c:v>
                </c:pt>
                <c:pt idx="38808">
                  <c:v>0</c:v>
                </c:pt>
                <c:pt idx="38809">
                  <c:v>0</c:v>
                </c:pt>
                <c:pt idx="38810">
                  <c:v>0</c:v>
                </c:pt>
                <c:pt idx="38811">
                  <c:v>0</c:v>
                </c:pt>
                <c:pt idx="38812">
                  <c:v>0</c:v>
                </c:pt>
                <c:pt idx="38813">
                  <c:v>0</c:v>
                </c:pt>
                <c:pt idx="38814">
                  <c:v>0</c:v>
                </c:pt>
                <c:pt idx="38815">
                  <c:v>0</c:v>
                </c:pt>
                <c:pt idx="38816">
                  <c:v>0</c:v>
                </c:pt>
                <c:pt idx="38817">
                  <c:v>0</c:v>
                </c:pt>
                <c:pt idx="38818">
                  <c:v>0</c:v>
                </c:pt>
                <c:pt idx="38819">
                  <c:v>0</c:v>
                </c:pt>
                <c:pt idx="38820">
                  <c:v>0</c:v>
                </c:pt>
                <c:pt idx="38821">
                  <c:v>0</c:v>
                </c:pt>
                <c:pt idx="38822">
                  <c:v>0</c:v>
                </c:pt>
                <c:pt idx="38823">
                  <c:v>0</c:v>
                </c:pt>
                <c:pt idx="38824">
                  <c:v>0</c:v>
                </c:pt>
                <c:pt idx="38825">
                  <c:v>0</c:v>
                </c:pt>
                <c:pt idx="38826">
                  <c:v>0</c:v>
                </c:pt>
                <c:pt idx="38827">
                  <c:v>0</c:v>
                </c:pt>
                <c:pt idx="38828">
                  <c:v>0</c:v>
                </c:pt>
                <c:pt idx="38829">
                  <c:v>0</c:v>
                </c:pt>
                <c:pt idx="38830">
                  <c:v>0</c:v>
                </c:pt>
                <c:pt idx="38831">
                  <c:v>0</c:v>
                </c:pt>
                <c:pt idx="38832">
                  <c:v>0</c:v>
                </c:pt>
                <c:pt idx="38833">
                  <c:v>0</c:v>
                </c:pt>
                <c:pt idx="38834">
                  <c:v>0</c:v>
                </c:pt>
                <c:pt idx="38835">
                  <c:v>0</c:v>
                </c:pt>
                <c:pt idx="38836">
                  <c:v>0</c:v>
                </c:pt>
                <c:pt idx="38837">
                  <c:v>0</c:v>
                </c:pt>
                <c:pt idx="38838">
                  <c:v>0</c:v>
                </c:pt>
                <c:pt idx="38839">
                  <c:v>0</c:v>
                </c:pt>
                <c:pt idx="38840">
                  <c:v>0</c:v>
                </c:pt>
                <c:pt idx="38841">
                  <c:v>0</c:v>
                </c:pt>
                <c:pt idx="38842">
                  <c:v>0</c:v>
                </c:pt>
                <c:pt idx="38843">
                  <c:v>0</c:v>
                </c:pt>
                <c:pt idx="38844">
                  <c:v>0</c:v>
                </c:pt>
                <c:pt idx="38845">
                  <c:v>0</c:v>
                </c:pt>
                <c:pt idx="38846">
                  <c:v>0</c:v>
                </c:pt>
                <c:pt idx="38847">
                  <c:v>0</c:v>
                </c:pt>
                <c:pt idx="38848">
                  <c:v>0</c:v>
                </c:pt>
                <c:pt idx="38849">
                  <c:v>0</c:v>
                </c:pt>
                <c:pt idx="38850">
                  <c:v>0</c:v>
                </c:pt>
                <c:pt idx="38851">
                  <c:v>0</c:v>
                </c:pt>
                <c:pt idx="38852">
                  <c:v>0</c:v>
                </c:pt>
                <c:pt idx="38853">
                  <c:v>0</c:v>
                </c:pt>
                <c:pt idx="38854">
                  <c:v>0</c:v>
                </c:pt>
                <c:pt idx="38855">
                  <c:v>0</c:v>
                </c:pt>
                <c:pt idx="38856">
                  <c:v>0</c:v>
                </c:pt>
                <c:pt idx="38857">
                  <c:v>0</c:v>
                </c:pt>
                <c:pt idx="38858">
                  <c:v>0</c:v>
                </c:pt>
                <c:pt idx="38859">
                  <c:v>0</c:v>
                </c:pt>
                <c:pt idx="38860">
                  <c:v>0</c:v>
                </c:pt>
                <c:pt idx="38861">
                  <c:v>0</c:v>
                </c:pt>
                <c:pt idx="38862">
                  <c:v>0</c:v>
                </c:pt>
                <c:pt idx="38863">
                  <c:v>0</c:v>
                </c:pt>
                <c:pt idx="38864">
                  <c:v>0</c:v>
                </c:pt>
                <c:pt idx="38865">
                  <c:v>0</c:v>
                </c:pt>
                <c:pt idx="38866">
                  <c:v>0</c:v>
                </c:pt>
                <c:pt idx="38867">
                  <c:v>0</c:v>
                </c:pt>
                <c:pt idx="38868">
                  <c:v>0</c:v>
                </c:pt>
                <c:pt idx="38869">
                  <c:v>0</c:v>
                </c:pt>
                <c:pt idx="38870">
                  <c:v>0</c:v>
                </c:pt>
                <c:pt idx="38871">
                  <c:v>0</c:v>
                </c:pt>
                <c:pt idx="38872">
                  <c:v>0</c:v>
                </c:pt>
                <c:pt idx="38873">
                  <c:v>0</c:v>
                </c:pt>
                <c:pt idx="38874">
                  <c:v>0</c:v>
                </c:pt>
                <c:pt idx="38875">
                  <c:v>0</c:v>
                </c:pt>
                <c:pt idx="38876">
                  <c:v>0</c:v>
                </c:pt>
                <c:pt idx="38877">
                  <c:v>0</c:v>
                </c:pt>
                <c:pt idx="38878">
                  <c:v>0</c:v>
                </c:pt>
                <c:pt idx="38879">
                  <c:v>0</c:v>
                </c:pt>
                <c:pt idx="38880">
                  <c:v>0</c:v>
                </c:pt>
                <c:pt idx="38881">
                  <c:v>0</c:v>
                </c:pt>
                <c:pt idx="38882">
                  <c:v>0</c:v>
                </c:pt>
                <c:pt idx="38883">
                  <c:v>0</c:v>
                </c:pt>
                <c:pt idx="38884">
                  <c:v>0</c:v>
                </c:pt>
                <c:pt idx="38885">
                  <c:v>0</c:v>
                </c:pt>
                <c:pt idx="38886">
                  <c:v>0</c:v>
                </c:pt>
                <c:pt idx="38887">
                  <c:v>0</c:v>
                </c:pt>
                <c:pt idx="38888">
                  <c:v>0</c:v>
                </c:pt>
                <c:pt idx="38889">
                  <c:v>0</c:v>
                </c:pt>
                <c:pt idx="38890">
                  <c:v>0</c:v>
                </c:pt>
                <c:pt idx="38891">
                  <c:v>0</c:v>
                </c:pt>
                <c:pt idx="38892">
                  <c:v>0</c:v>
                </c:pt>
                <c:pt idx="38893">
                  <c:v>0</c:v>
                </c:pt>
                <c:pt idx="38894">
                  <c:v>0</c:v>
                </c:pt>
                <c:pt idx="38895">
                  <c:v>0</c:v>
                </c:pt>
                <c:pt idx="38896">
                  <c:v>0</c:v>
                </c:pt>
                <c:pt idx="38897">
                  <c:v>0</c:v>
                </c:pt>
                <c:pt idx="38898">
                  <c:v>0</c:v>
                </c:pt>
                <c:pt idx="38899">
                  <c:v>0</c:v>
                </c:pt>
                <c:pt idx="38900">
                  <c:v>0</c:v>
                </c:pt>
                <c:pt idx="38901">
                  <c:v>0</c:v>
                </c:pt>
                <c:pt idx="38902">
                  <c:v>0</c:v>
                </c:pt>
                <c:pt idx="38903">
                  <c:v>0</c:v>
                </c:pt>
                <c:pt idx="38904">
                  <c:v>0</c:v>
                </c:pt>
                <c:pt idx="38905">
                  <c:v>0</c:v>
                </c:pt>
                <c:pt idx="38906">
                  <c:v>0</c:v>
                </c:pt>
                <c:pt idx="38907">
                  <c:v>0</c:v>
                </c:pt>
                <c:pt idx="38908">
                  <c:v>0</c:v>
                </c:pt>
                <c:pt idx="38909">
                  <c:v>0</c:v>
                </c:pt>
                <c:pt idx="38910">
                  <c:v>0</c:v>
                </c:pt>
                <c:pt idx="38911">
                  <c:v>0</c:v>
                </c:pt>
                <c:pt idx="38912">
                  <c:v>0</c:v>
                </c:pt>
                <c:pt idx="38913">
                  <c:v>0</c:v>
                </c:pt>
                <c:pt idx="38914">
                  <c:v>0</c:v>
                </c:pt>
                <c:pt idx="38915">
                  <c:v>0</c:v>
                </c:pt>
                <c:pt idx="38916">
                  <c:v>0</c:v>
                </c:pt>
                <c:pt idx="38917">
                  <c:v>0</c:v>
                </c:pt>
                <c:pt idx="38918">
                  <c:v>0</c:v>
                </c:pt>
                <c:pt idx="38919">
                  <c:v>0</c:v>
                </c:pt>
                <c:pt idx="38920">
                  <c:v>0</c:v>
                </c:pt>
                <c:pt idx="38921">
                  <c:v>0</c:v>
                </c:pt>
                <c:pt idx="38922">
                  <c:v>0</c:v>
                </c:pt>
                <c:pt idx="38923">
                  <c:v>0</c:v>
                </c:pt>
                <c:pt idx="38924">
                  <c:v>0</c:v>
                </c:pt>
                <c:pt idx="38925">
                  <c:v>0</c:v>
                </c:pt>
                <c:pt idx="38926">
                  <c:v>0</c:v>
                </c:pt>
                <c:pt idx="38927">
                  <c:v>0</c:v>
                </c:pt>
                <c:pt idx="38928">
                  <c:v>0</c:v>
                </c:pt>
                <c:pt idx="38929">
                  <c:v>0</c:v>
                </c:pt>
                <c:pt idx="38930">
                  <c:v>0</c:v>
                </c:pt>
                <c:pt idx="38931">
                  <c:v>0</c:v>
                </c:pt>
                <c:pt idx="38932">
                  <c:v>0</c:v>
                </c:pt>
                <c:pt idx="38933">
                  <c:v>0</c:v>
                </c:pt>
                <c:pt idx="38934">
                  <c:v>0</c:v>
                </c:pt>
                <c:pt idx="38935">
                  <c:v>0</c:v>
                </c:pt>
                <c:pt idx="38936">
                  <c:v>0</c:v>
                </c:pt>
                <c:pt idx="38937">
                  <c:v>0</c:v>
                </c:pt>
                <c:pt idx="38938">
                  <c:v>0</c:v>
                </c:pt>
                <c:pt idx="38939">
                  <c:v>0</c:v>
                </c:pt>
                <c:pt idx="38940">
                  <c:v>0</c:v>
                </c:pt>
                <c:pt idx="38941">
                  <c:v>0</c:v>
                </c:pt>
                <c:pt idx="38942">
                  <c:v>0</c:v>
                </c:pt>
                <c:pt idx="38943">
                  <c:v>0</c:v>
                </c:pt>
                <c:pt idx="38944">
                  <c:v>0</c:v>
                </c:pt>
                <c:pt idx="38945">
                  <c:v>0</c:v>
                </c:pt>
                <c:pt idx="38946">
                  <c:v>0</c:v>
                </c:pt>
                <c:pt idx="38947">
                  <c:v>0</c:v>
                </c:pt>
                <c:pt idx="38948">
                  <c:v>0</c:v>
                </c:pt>
                <c:pt idx="38949">
                  <c:v>0</c:v>
                </c:pt>
                <c:pt idx="38950">
                  <c:v>0</c:v>
                </c:pt>
                <c:pt idx="38951">
                  <c:v>0</c:v>
                </c:pt>
                <c:pt idx="38952">
                  <c:v>0</c:v>
                </c:pt>
                <c:pt idx="38953">
                  <c:v>0</c:v>
                </c:pt>
                <c:pt idx="38954">
                  <c:v>0</c:v>
                </c:pt>
                <c:pt idx="38955">
                  <c:v>0</c:v>
                </c:pt>
                <c:pt idx="38956">
                  <c:v>0</c:v>
                </c:pt>
                <c:pt idx="38957">
                  <c:v>0</c:v>
                </c:pt>
                <c:pt idx="38958">
                  <c:v>0</c:v>
                </c:pt>
                <c:pt idx="38959">
                  <c:v>0</c:v>
                </c:pt>
                <c:pt idx="38960">
                  <c:v>0</c:v>
                </c:pt>
                <c:pt idx="38961">
                  <c:v>0</c:v>
                </c:pt>
                <c:pt idx="38962">
                  <c:v>0</c:v>
                </c:pt>
                <c:pt idx="38963">
                  <c:v>0</c:v>
                </c:pt>
                <c:pt idx="38964">
                  <c:v>0</c:v>
                </c:pt>
                <c:pt idx="38965">
                  <c:v>0</c:v>
                </c:pt>
                <c:pt idx="38966">
                  <c:v>0</c:v>
                </c:pt>
                <c:pt idx="38967">
                  <c:v>0</c:v>
                </c:pt>
                <c:pt idx="38968">
                  <c:v>0</c:v>
                </c:pt>
                <c:pt idx="38969">
                  <c:v>0</c:v>
                </c:pt>
                <c:pt idx="38970">
                  <c:v>0</c:v>
                </c:pt>
                <c:pt idx="38971">
                  <c:v>0</c:v>
                </c:pt>
                <c:pt idx="38972">
                  <c:v>0</c:v>
                </c:pt>
                <c:pt idx="38973">
                  <c:v>0</c:v>
                </c:pt>
                <c:pt idx="38974">
                  <c:v>0</c:v>
                </c:pt>
                <c:pt idx="38975">
                  <c:v>0</c:v>
                </c:pt>
                <c:pt idx="38976">
                  <c:v>0</c:v>
                </c:pt>
                <c:pt idx="38977">
                  <c:v>0</c:v>
                </c:pt>
                <c:pt idx="38978">
                  <c:v>0</c:v>
                </c:pt>
                <c:pt idx="38979">
                  <c:v>0</c:v>
                </c:pt>
                <c:pt idx="38980">
                  <c:v>0</c:v>
                </c:pt>
                <c:pt idx="38981">
                  <c:v>0</c:v>
                </c:pt>
                <c:pt idx="38982">
                  <c:v>0</c:v>
                </c:pt>
                <c:pt idx="38983">
                  <c:v>0</c:v>
                </c:pt>
                <c:pt idx="38984">
                  <c:v>0</c:v>
                </c:pt>
                <c:pt idx="38985">
                  <c:v>0</c:v>
                </c:pt>
                <c:pt idx="38986">
                  <c:v>0</c:v>
                </c:pt>
                <c:pt idx="38987">
                  <c:v>0</c:v>
                </c:pt>
                <c:pt idx="38988">
                  <c:v>0</c:v>
                </c:pt>
                <c:pt idx="38989">
                  <c:v>0</c:v>
                </c:pt>
                <c:pt idx="38990">
                  <c:v>0</c:v>
                </c:pt>
                <c:pt idx="38991">
                  <c:v>0</c:v>
                </c:pt>
                <c:pt idx="38992">
                  <c:v>0</c:v>
                </c:pt>
                <c:pt idx="38993">
                  <c:v>0</c:v>
                </c:pt>
                <c:pt idx="38994">
                  <c:v>0</c:v>
                </c:pt>
                <c:pt idx="38995">
                  <c:v>0</c:v>
                </c:pt>
                <c:pt idx="38996">
                  <c:v>0</c:v>
                </c:pt>
                <c:pt idx="38997">
                  <c:v>0</c:v>
                </c:pt>
                <c:pt idx="38998">
                  <c:v>0</c:v>
                </c:pt>
                <c:pt idx="38999">
                  <c:v>0</c:v>
                </c:pt>
                <c:pt idx="39000">
                  <c:v>0</c:v>
                </c:pt>
                <c:pt idx="39001">
                  <c:v>0</c:v>
                </c:pt>
                <c:pt idx="39002">
                  <c:v>0</c:v>
                </c:pt>
                <c:pt idx="39003">
                  <c:v>0</c:v>
                </c:pt>
                <c:pt idx="39004">
                  <c:v>0</c:v>
                </c:pt>
                <c:pt idx="39005">
                  <c:v>0</c:v>
                </c:pt>
                <c:pt idx="39006">
                  <c:v>0</c:v>
                </c:pt>
                <c:pt idx="39007">
                  <c:v>0</c:v>
                </c:pt>
                <c:pt idx="39008">
                  <c:v>0</c:v>
                </c:pt>
                <c:pt idx="39009">
                  <c:v>0</c:v>
                </c:pt>
                <c:pt idx="39010">
                  <c:v>0</c:v>
                </c:pt>
                <c:pt idx="39011">
                  <c:v>0</c:v>
                </c:pt>
                <c:pt idx="39012">
                  <c:v>0</c:v>
                </c:pt>
                <c:pt idx="39013">
                  <c:v>0</c:v>
                </c:pt>
                <c:pt idx="39014">
                  <c:v>0</c:v>
                </c:pt>
                <c:pt idx="39015">
                  <c:v>0</c:v>
                </c:pt>
                <c:pt idx="39016">
                  <c:v>0</c:v>
                </c:pt>
                <c:pt idx="39017">
                  <c:v>0</c:v>
                </c:pt>
                <c:pt idx="39018">
                  <c:v>0</c:v>
                </c:pt>
                <c:pt idx="39019">
                  <c:v>0</c:v>
                </c:pt>
                <c:pt idx="39020">
                  <c:v>0</c:v>
                </c:pt>
                <c:pt idx="39021">
                  <c:v>0</c:v>
                </c:pt>
                <c:pt idx="39022">
                  <c:v>0</c:v>
                </c:pt>
                <c:pt idx="39023">
                  <c:v>0</c:v>
                </c:pt>
                <c:pt idx="39024">
                  <c:v>0</c:v>
                </c:pt>
                <c:pt idx="39025">
                  <c:v>0</c:v>
                </c:pt>
                <c:pt idx="39026">
                  <c:v>0</c:v>
                </c:pt>
                <c:pt idx="39027">
                  <c:v>0</c:v>
                </c:pt>
                <c:pt idx="39028">
                  <c:v>0</c:v>
                </c:pt>
                <c:pt idx="39029">
                  <c:v>0</c:v>
                </c:pt>
                <c:pt idx="39030">
                  <c:v>0</c:v>
                </c:pt>
                <c:pt idx="39031">
                  <c:v>0</c:v>
                </c:pt>
                <c:pt idx="39032">
                  <c:v>0</c:v>
                </c:pt>
                <c:pt idx="39033">
                  <c:v>0</c:v>
                </c:pt>
                <c:pt idx="39034">
                  <c:v>0</c:v>
                </c:pt>
                <c:pt idx="39035">
                  <c:v>0</c:v>
                </c:pt>
                <c:pt idx="39036">
                  <c:v>0</c:v>
                </c:pt>
                <c:pt idx="39037">
                  <c:v>0</c:v>
                </c:pt>
                <c:pt idx="39038">
                  <c:v>0</c:v>
                </c:pt>
                <c:pt idx="39039">
                  <c:v>0</c:v>
                </c:pt>
                <c:pt idx="39040">
                  <c:v>0</c:v>
                </c:pt>
                <c:pt idx="39041">
                  <c:v>0</c:v>
                </c:pt>
                <c:pt idx="39042">
                  <c:v>0</c:v>
                </c:pt>
                <c:pt idx="39043">
                  <c:v>0</c:v>
                </c:pt>
                <c:pt idx="39044">
                  <c:v>0</c:v>
                </c:pt>
                <c:pt idx="39045">
                  <c:v>0</c:v>
                </c:pt>
                <c:pt idx="39046">
                  <c:v>0</c:v>
                </c:pt>
                <c:pt idx="39047">
                  <c:v>0</c:v>
                </c:pt>
                <c:pt idx="39048">
                  <c:v>0</c:v>
                </c:pt>
                <c:pt idx="39049">
                  <c:v>0</c:v>
                </c:pt>
                <c:pt idx="39050">
                  <c:v>0</c:v>
                </c:pt>
                <c:pt idx="39051">
                  <c:v>0</c:v>
                </c:pt>
                <c:pt idx="39052">
                  <c:v>0</c:v>
                </c:pt>
                <c:pt idx="39053">
                  <c:v>0</c:v>
                </c:pt>
                <c:pt idx="39054">
                  <c:v>0</c:v>
                </c:pt>
                <c:pt idx="39055">
                  <c:v>0</c:v>
                </c:pt>
                <c:pt idx="39056">
                  <c:v>0</c:v>
                </c:pt>
                <c:pt idx="39057">
                  <c:v>0</c:v>
                </c:pt>
                <c:pt idx="39058">
                  <c:v>0</c:v>
                </c:pt>
                <c:pt idx="39059">
                  <c:v>0</c:v>
                </c:pt>
                <c:pt idx="39060">
                  <c:v>0</c:v>
                </c:pt>
                <c:pt idx="39061">
                  <c:v>0</c:v>
                </c:pt>
                <c:pt idx="39062">
                  <c:v>0</c:v>
                </c:pt>
                <c:pt idx="39063">
                  <c:v>0</c:v>
                </c:pt>
                <c:pt idx="39064">
                  <c:v>0</c:v>
                </c:pt>
                <c:pt idx="39065">
                  <c:v>0</c:v>
                </c:pt>
                <c:pt idx="39066">
                  <c:v>0</c:v>
                </c:pt>
                <c:pt idx="39067">
                  <c:v>0</c:v>
                </c:pt>
                <c:pt idx="39068">
                  <c:v>0</c:v>
                </c:pt>
                <c:pt idx="39069">
                  <c:v>0</c:v>
                </c:pt>
                <c:pt idx="39070">
                  <c:v>0</c:v>
                </c:pt>
                <c:pt idx="39071">
                  <c:v>0</c:v>
                </c:pt>
                <c:pt idx="39072">
                  <c:v>0</c:v>
                </c:pt>
                <c:pt idx="39073">
                  <c:v>0</c:v>
                </c:pt>
                <c:pt idx="39074">
                  <c:v>0</c:v>
                </c:pt>
                <c:pt idx="39075">
                  <c:v>0</c:v>
                </c:pt>
                <c:pt idx="39076">
                  <c:v>0</c:v>
                </c:pt>
                <c:pt idx="39077">
                  <c:v>0</c:v>
                </c:pt>
                <c:pt idx="39078">
                  <c:v>0</c:v>
                </c:pt>
                <c:pt idx="39079">
                  <c:v>0</c:v>
                </c:pt>
                <c:pt idx="39080">
                  <c:v>0</c:v>
                </c:pt>
                <c:pt idx="39081">
                  <c:v>0</c:v>
                </c:pt>
                <c:pt idx="39082">
                  <c:v>0</c:v>
                </c:pt>
                <c:pt idx="39083">
                  <c:v>0</c:v>
                </c:pt>
                <c:pt idx="39084">
                  <c:v>0</c:v>
                </c:pt>
                <c:pt idx="39085">
                  <c:v>0</c:v>
                </c:pt>
                <c:pt idx="39086">
                  <c:v>0</c:v>
                </c:pt>
                <c:pt idx="39087">
                  <c:v>0</c:v>
                </c:pt>
                <c:pt idx="39088">
                  <c:v>0</c:v>
                </c:pt>
                <c:pt idx="39089">
                  <c:v>0</c:v>
                </c:pt>
                <c:pt idx="39090">
                  <c:v>0</c:v>
                </c:pt>
                <c:pt idx="39091">
                  <c:v>0</c:v>
                </c:pt>
                <c:pt idx="39092">
                  <c:v>0</c:v>
                </c:pt>
                <c:pt idx="39093">
                  <c:v>0</c:v>
                </c:pt>
                <c:pt idx="39094">
                  <c:v>0</c:v>
                </c:pt>
                <c:pt idx="39095">
                  <c:v>0</c:v>
                </c:pt>
                <c:pt idx="39096">
                  <c:v>0</c:v>
                </c:pt>
                <c:pt idx="39097">
                  <c:v>0</c:v>
                </c:pt>
                <c:pt idx="39098">
                  <c:v>0</c:v>
                </c:pt>
                <c:pt idx="39099">
                  <c:v>0</c:v>
                </c:pt>
                <c:pt idx="39100">
                  <c:v>0</c:v>
                </c:pt>
                <c:pt idx="39101">
                  <c:v>0</c:v>
                </c:pt>
                <c:pt idx="39102">
                  <c:v>0</c:v>
                </c:pt>
                <c:pt idx="39103">
                  <c:v>0</c:v>
                </c:pt>
                <c:pt idx="39104">
                  <c:v>0</c:v>
                </c:pt>
                <c:pt idx="39105">
                  <c:v>0</c:v>
                </c:pt>
                <c:pt idx="39106">
                  <c:v>0</c:v>
                </c:pt>
                <c:pt idx="39107">
                  <c:v>0</c:v>
                </c:pt>
                <c:pt idx="39108">
                  <c:v>0</c:v>
                </c:pt>
                <c:pt idx="39109">
                  <c:v>0</c:v>
                </c:pt>
                <c:pt idx="39110">
                  <c:v>0</c:v>
                </c:pt>
                <c:pt idx="39111">
                  <c:v>0</c:v>
                </c:pt>
                <c:pt idx="39112">
                  <c:v>0</c:v>
                </c:pt>
                <c:pt idx="39113">
                  <c:v>0</c:v>
                </c:pt>
                <c:pt idx="39114">
                  <c:v>0</c:v>
                </c:pt>
                <c:pt idx="39115">
                  <c:v>0</c:v>
                </c:pt>
                <c:pt idx="39116">
                  <c:v>0</c:v>
                </c:pt>
                <c:pt idx="39117">
                  <c:v>0</c:v>
                </c:pt>
                <c:pt idx="39118">
                  <c:v>0</c:v>
                </c:pt>
                <c:pt idx="39119">
                  <c:v>0</c:v>
                </c:pt>
                <c:pt idx="39120">
                  <c:v>0</c:v>
                </c:pt>
                <c:pt idx="39121">
                  <c:v>0</c:v>
                </c:pt>
                <c:pt idx="39122">
                  <c:v>0</c:v>
                </c:pt>
                <c:pt idx="39123">
                  <c:v>0</c:v>
                </c:pt>
                <c:pt idx="39124">
                  <c:v>0</c:v>
                </c:pt>
                <c:pt idx="39125">
                  <c:v>0</c:v>
                </c:pt>
                <c:pt idx="39126">
                  <c:v>0</c:v>
                </c:pt>
                <c:pt idx="39127">
                  <c:v>0</c:v>
                </c:pt>
                <c:pt idx="39128">
                  <c:v>0</c:v>
                </c:pt>
                <c:pt idx="39129">
                  <c:v>0</c:v>
                </c:pt>
                <c:pt idx="39130">
                  <c:v>0</c:v>
                </c:pt>
                <c:pt idx="39131">
                  <c:v>0</c:v>
                </c:pt>
                <c:pt idx="39132">
                  <c:v>0</c:v>
                </c:pt>
                <c:pt idx="39133">
                  <c:v>0</c:v>
                </c:pt>
                <c:pt idx="39134">
                  <c:v>0</c:v>
                </c:pt>
                <c:pt idx="39135">
                  <c:v>0</c:v>
                </c:pt>
                <c:pt idx="39136">
                  <c:v>0</c:v>
                </c:pt>
                <c:pt idx="39137">
                  <c:v>0</c:v>
                </c:pt>
                <c:pt idx="39138">
                  <c:v>0</c:v>
                </c:pt>
                <c:pt idx="39139">
                  <c:v>0</c:v>
                </c:pt>
                <c:pt idx="39140">
                  <c:v>0</c:v>
                </c:pt>
                <c:pt idx="39141">
                  <c:v>0</c:v>
                </c:pt>
                <c:pt idx="39142">
                  <c:v>0</c:v>
                </c:pt>
                <c:pt idx="39143">
                  <c:v>0</c:v>
                </c:pt>
                <c:pt idx="39144">
                  <c:v>0</c:v>
                </c:pt>
                <c:pt idx="39145">
                  <c:v>0</c:v>
                </c:pt>
                <c:pt idx="39146">
                  <c:v>0</c:v>
                </c:pt>
                <c:pt idx="39147">
                  <c:v>0</c:v>
                </c:pt>
                <c:pt idx="39148">
                  <c:v>0</c:v>
                </c:pt>
                <c:pt idx="39149">
                  <c:v>0</c:v>
                </c:pt>
                <c:pt idx="39150">
                  <c:v>0</c:v>
                </c:pt>
                <c:pt idx="39151">
                  <c:v>0</c:v>
                </c:pt>
                <c:pt idx="39152">
                  <c:v>0</c:v>
                </c:pt>
                <c:pt idx="39153">
                  <c:v>0</c:v>
                </c:pt>
                <c:pt idx="39154">
                  <c:v>0</c:v>
                </c:pt>
                <c:pt idx="39155">
                  <c:v>0</c:v>
                </c:pt>
                <c:pt idx="39156">
                  <c:v>0</c:v>
                </c:pt>
                <c:pt idx="39157">
                  <c:v>0</c:v>
                </c:pt>
                <c:pt idx="39158">
                  <c:v>0</c:v>
                </c:pt>
                <c:pt idx="39159">
                  <c:v>0</c:v>
                </c:pt>
                <c:pt idx="39160">
                  <c:v>0</c:v>
                </c:pt>
                <c:pt idx="39161">
                  <c:v>0</c:v>
                </c:pt>
                <c:pt idx="39162">
                  <c:v>0</c:v>
                </c:pt>
                <c:pt idx="39163">
                  <c:v>0</c:v>
                </c:pt>
                <c:pt idx="39164">
                  <c:v>0</c:v>
                </c:pt>
                <c:pt idx="39165">
                  <c:v>0</c:v>
                </c:pt>
                <c:pt idx="39166">
                  <c:v>0</c:v>
                </c:pt>
                <c:pt idx="39167">
                  <c:v>0</c:v>
                </c:pt>
                <c:pt idx="39168">
                  <c:v>0</c:v>
                </c:pt>
                <c:pt idx="39169">
                  <c:v>0</c:v>
                </c:pt>
                <c:pt idx="39170">
                  <c:v>0</c:v>
                </c:pt>
                <c:pt idx="39171">
                  <c:v>0</c:v>
                </c:pt>
                <c:pt idx="39172">
                  <c:v>0</c:v>
                </c:pt>
                <c:pt idx="39173">
                  <c:v>0</c:v>
                </c:pt>
                <c:pt idx="39174">
                  <c:v>0</c:v>
                </c:pt>
                <c:pt idx="39175">
                  <c:v>0</c:v>
                </c:pt>
                <c:pt idx="39176">
                  <c:v>0</c:v>
                </c:pt>
                <c:pt idx="39177">
                  <c:v>0</c:v>
                </c:pt>
                <c:pt idx="39178">
                  <c:v>0</c:v>
                </c:pt>
                <c:pt idx="39179">
                  <c:v>0</c:v>
                </c:pt>
                <c:pt idx="39180">
                  <c:v>0</c:v>
                </c:pt>
                <c:pt idx="39181">
                  <c:v>0</c:v>
                </c:pt>
                <c:pt idx="39182">
                  <c:v>0</c:v>
                </c:pt>
                <c:pt idx="39183">
                  <c:v>0</c:v>
                </c:pt>
                <c:pt idx="39184">
                  <c:v>0</c:v>
                </c:pt>
                <c:pt idx="39185">
                  <c:v>0</c:v>
                </c:pt>
                <c:pt idx="39186">
                  <c:v>0</c:v>
                </c:pt>
                <c:pt idx="39187">
                  <c:v>0</c:v>
                </c:pt>
                <c:pt idx="39188">
                  <c:v>0</c:v>
                </c:pt>
                <c:pt idx="39189">
                  <c:v>0</c:v>
                </c:pt>
                <c:pt idx="39190">
                  <c:v>0</c:v>
                </c:pt>
                <c:pt idx="39191">
                  <c:v>0</c:v>
                </c:pt>
                <c:pt idx="39192">
                  <c:v>0</c:v>
                </c:pt>
                <c:pt idx="39193">
                  <c:v>0</c:v>
                </c:pt>
                <c:pt idx="39194">
                  <c:v>0</c:v>
                </c:pt>
                <c:pt idx="39195">
                  <c:v>0</c:v>
                </c:pt>
                <c:pt idx="39196">
                  <c:v>0</c:v>
                </c:pt>
                <c:pt idx="39197">
                  <c:v>0</c:v>
                </c:pt>
                <c:pt idx="39198">
                  <c:v>0</c:v>
                </c:pt>
                <c:pt idx="39199">
                  <c:v>0</c:v>
                </c:pt>
                <c:pt idx="39200">
                  <c:v>0</c:v>
                </c:pt>
                <c:pt idx="39201">
                  <c:v>0</c:v>
                </c:pt>
                <c:pt idx="39202">
                  <c:v>0</c:v>
                </c:pt>
                <c:pt idx="39203">
                  <c:v>0</c:v>
                </c:pt>
                <c:pt idx="39204">
                  <c:v>0</c:v>
                </c:pt>
                <c:pt idx="39205">
                  <c:v>0</c:v>
                </c:pt>
                <c:pt idx="39206">
                  <c:v>0</c:v>
                </c:pt>
                <c:pt idx="39207">
                  <c:v>0</c:v>
                </c:pt>
                <c:pt idx="39208">
                  <c:v>0</c:v>
                </c:pt>
                <c:pt idx="39209">
                  <c:v>0</c:v>
                </c:pt>
                <c:pt idx="39210">
                  <c:v>0</c:v>
                </c:pt>
                <c:pt idx="39211">
                  <c:v>0</c:v>
                </c:pt>
                <c:pt idx="39212">
                  <c:v>0</c:v>
                </c:pt>
                <c:pt idx="39213">
                  <c:v>0</c:v>
                </c:pt>
                <c:pt idx="39214">
                  <c:v>0</c:v>
                </c:pt>
                <c:pt idx="39215">
                  <c:v>0</c:v>
                </c:pt>
                <c:pt idx="39216">
                  <c:v>0</c:v>
                </c:pt>
                <c:pt idx="39217">
                  <c:v>0</c:v>
                </c:pt>
                <c:pt idx="39218">
                  <c:v>0</c:v>
                </c:pt>
                <c:pt idx="39219">
                  <c:v>0</c:v>
                </c:pt>
                <c:pt idx="39220">
                  <c:v>0</c:v>
                </c:pt>
                <c:pt idx="39221">
                  <c:v>0</c:v>
                </c:pt>
                <c:pt idx="39222">
                  <c:v>0</c:v>
                </c:pt>
                <c:pt idx="39223">
                  <c:v>0</c:v>
                </c:pt>
                <c:pt idx="39224">
                  <c:v>0</c:v>
                </c:pt>
                <c:pt idx="39225">
                  <c:v>0</c:v>
                </c:pt>
                <c:pt idx="39226">
                  <c:v>0</c:v>
                </c:pt>
                <c:pt idx="39227">
                  <c:v>0</c:v>
                </c:pt>
                <c:pt idx="39228">
                  <c:v>0</c:v>
                </c:pt>
                <c:pt idx="39229">
                  <c:v>0</c:v>
                </c:pt>
                <c:pt idx="39230">
                  <c:v>0</c:v>
                </c:pt>
                <c:pt idx="39231">
                  <c:v>0</c:v>
                </c:pt>
                <c:pt idx="39232">
                  <c:v>0</c:v>
                </c:pt>
                <c:pt idx="39233">
                  <c:v>0</c:v>
                </c:pt>
                <c:pt idx="39234">
                  <c:v>0</c:v>
                </c:pt>
                <c:pt idx="39235">
                  <c:v>0</c:v>
                </c:pt>
                <c:pt idx="39236">
                  <c:v>0</c:v>
                </c:pt>
                <c:pt idx="39237">
                  <c:v>0</c:v>
                </c:pt>
                <c:pt idx="39238">
                  <c:v>0</c:v>
                </c:pt>
                <c:pt idx="39239">
                  <c:v>0</c:v>
                </c:pt>
                <c:pt idx="39240">
                  <c:v>0</c:v>
                </c:pt>
                <c:pt idx="39241">
                  <c:v>0</c:v>
                </c:pt>
                <c:pt idx="39242">
                  <c:v>0</c:v>
                </c:pt>
                <c:pt idx="39243">
                  <c:v>0</c:v>
                </c:pt>
                <c:pt idx="39244">
                  <c:v>0</c:v>
                </c:pt>
                <c:pt idx="39245">
                  <c:v>0</c:v>
                </c:pt>
                <c:pt idx="39246">
                  <c:v>0</c:v>
                </c:pt>
                <c:pt idx="39247">
                  <c:v>0</c:v>
                </c:pt>
                <c:pt idx="39248">
                  <c:v>0</c:v>
                </c:pt>
                <c:pt idx="39249">
                  <c:v>0</c:v>
                </c:pt>
                <c:pt idx="39250">
                  <c:v>0</c:v>
                </c:pt>
                <c:pt idx="39251">
                  <c:v>0</c:v>
                </c:pt>
                <c:pt idx="39252">
                  <c:v>0</c:v>
                </c:pt>
                <c:pt idx="39253">
                  <c:v>0</c:v>
                </c:pt>
                <c:pt idx="39254">
                  <c:v>0</c:v>
                </c:pt>
                <c:pt idx="39255">
                  <c:v>0</c:v>
                </c:pt>
                <c:pt idx="39256">
                  <c:v>0</c:v>
                </c:pt>
                <c:pt idx="39257">
                  <c:v>0</c:v>
                </c:pt>
                <c:pt idx="39258">
                  <c:v>0</c:v>
                </c:pt>
                <c:pt idx="39259">
                  <c:v>0</c:v>
                </c:pt>
                <c:pt idx="39260">
                  <c:v>0</c:v>
                </c:pt>
                <c:pt idx="39261">
                  <c:v>0</c:v>
                </c:pt>
                <c:pt idx="39262">
                  <c:v>0</c:v>
                </c:pt>
                <c:pt idx="39263">
                  <c:v>0</c:v>
                </c:pt>
                <c:pt idx="39264">
                  <c:v>0</c:v>
                </c:pt>
                <c:pt idx="39265">
                  <c:v>0</c:v>
                </c:pt>
                <c:pt idx="39266">
                  <c:v>0</c:v>
                </c:pt>
                <c:pt idx="39267">
                  <c:v>0</c:v>
                </c:pt>
                <c:pt idx="39268">
                  <c:v>0</c:v>
                </c:pt>
                <c:pt idx="39269">
                  <c:v>0</c:v>
                </c:pt>
                <c:pt idx="39270">
                  <c:v>0</c:v>
                </c:pt>
                <c:pt idx="39271">
                  <c:v>0</c:v>
                </c:pt>
                <c:pt idx="39272">
                  <c:v>0</c:v>
                </c:pt>
                <c:pt idx="39273">
                  <c:v>0</c:v>
                </c:pt>
                <c:pt idx="39274">
                  <c:v>0</c:v>
                </c:pt>
                <c:pt idx="39275">
                  <c:v>0</c:v>
                </c:pt>
                <c:pt idx="39276">
                  <c:v>0</c:v>
                </c:pt>
                <c:pt idx="39277">
                  <c:v>0</c:v>
                </c:pt>
                <c:pt idx="39278">
                  <c:v>0</c:v>
                </c:pt>
                <c:pt idx="39279">
                  <c:v>0</c:v>
                </c:pt>
                <c:pt idx="39280">
                  <c:v>0</c:v>
                </c:pt>
                <c:pt idx="39281">
                  <c:v>0</c:v>
                </c:pt>
                <c:pt idx="39282">
                  <c:v>0</c:v>
                </c:pt>
                <c:pt idx="39283">
                  <c:v>0</c:v>
                </c:pt>
                <c:pt idx="39284">
                  <c:v>0</c:v>
                </c:pt>
                <c:pt idx="39285">
                  <c:v>0</c:v>
                </c:pt>
                <c:pt idx="39286">
                  <c:v>0</c:v>
                </c:pt>
                <c:pt idx="39287">
                  <c:v>0</c:v>
                </c:pt>
                <c:pt idx="39288">
                  <c:v>0</c:v>
                </c:pt>
                <c:pt idx="39289">
                  <c:v>0</c:v>
                </c:pt>
                <c:pt idx="39290">
                  <c:v>0</c:v>
                </c:pt>
                <c:pt idx="39291">
                  <c:v>0</c:v>
                </c:pt>
                <c:pt idx="39292">
                  <c:v>0</c:v>
                </c:pt>
                <c:pt idx="39293">
                  <c:v>0</c:v>
                </c:pt>
                <c:pt idx="39294">
                  <c:v>0</c:v>
                </c:pt>
                <c:pt idx="39295">
                  <c:v>0</c:v>
                </c:pt>
                <c:pt idx="39296">
                  <c:v>0</c:v>
                </c:pt>
                <c:pt idx="39297">
                  <c:v>0</c:v>
                </c:pt>
                <c:pt idx="39298">
                  <c:v>0</c:v>
                </c:pt>
                <c:pt idx="39299">
                  <c:v>0</c:v>
                </c:pt>
                <c:pt idx="39300">
                  <c:v>0</c:v>
                </c:pt>
                <c:pt idx="39301">
                  <c:v>0</c:v>
                </c:pt>
                <c:pt idx="39302">
                  <c:v>0</c:v>
                </c:pt>
                <c:pt idx="39303">
                  <c:v>0</c:v>
                </c:pt>
                <c:pt idx="39304">
                  <c:v>0</c:v>
                </c:pt>
                <c:pt idx="39305">
                  <c:v>0</c:v>
                </c:pt>
                <c:pt idx="39306">
                  <c:v>0</c:v>
                </c:pt>
                <c:pt idx="39307">
                  <c:v>0</c:v>
                </c:pt>
                <c:pt idx="39308">
                  <c:v>0</c:v>
                </c:pt>
                <c:pt idx="39309">
                  <c:v>0</c:v>
                </c:pt>
                <c:pt idx="39310">
                  <c:v>0</c:v>
                </c:pt>
                <c:pt idx="39311">
                  <c:v>0</c:v>
                </c:pt>
                <c:pt idx="39312">
                  <c:v>0</c:v>
                </c:pt>
                <c:pt idx="39313">
                  <c:v>0</c:v>
                </c:pt>
                <c:pt idx="39314">
                  <c:v>0</c:v>
                </c:pt>
                <c:pt idx="39315">
                  <c:v>0</c:v>
                </c:pt>
                <c:pt idx="39316">
                  <c:v>0</c:v>
                </c:pt>
                <c:pt idx="39317">
                  <c:v>0</c:v>
                </c:pt>
                <c:pt idx="39318">
                  <c:v>0</c:v>
                </c:pt>
                <c:pt idx="39319">
                  <c:v>0</c:v>
                </c:pt>
                <c:pt idx="39320">
                  <c:v>0</c:v>
                </c:pt>
                <c:pt idx="39321">
                  <c:v>0</c:v>
                </c:pt>
                <c:pt idx="39322">
                  <c:v>0</c:v>
                </c:pt>
                <c:pt idx="39323">
                  <c:v>0</c:v>
                </c:pt>
                <c:pt idx="39324">
                  <c:v>0</c:v>
                </c:pt>
                <c:pt idx="39325">
                  <c:v>0</c:v>
                </c:pt>
                <c:pt idx="39326">
                  <c:v>0</c:v>
                </c:pt>
                <c:pt idx="39327">
                  <c:v>0</c:v>
                </c:pt>
                <c:pt idx="39328">
                  <c:v>0</c:v>
                </c:pt>
                <c:pt idx="39329">
                  <c:v>0</c:v>
                </c:pt>
                <c:pt idx="39330">
                  <c:v>0</c:v>
                </c:pt>
                <c:pt idx="39331">
                  <c:v>0</c:v>
                </c:pt>
                <c:pt idx="39332">
                  <c:v>0</c:v>
                </c:pt>
                <c:pt idx="39333">
                  <c:v>0</c:v>
                </c:pt>
                <c:pt idx="39334">
                  <c:v>0</c:v>
                </c:pt>
                <c:pt idx="39335">
                  <c:v>0</c:v>
                </c:pt>
                <c:pt idx="39336">
                  <c:v>0</c:v>
                </c:pt>
                <c:pt idx="39337">
                  <c:v>0</c:v>
                </c:pt>
                <c:pt idx="39338">
                  <c:v>0</c:v>
                </c:pt>
                <c:pt idx="39339">
                  <c:v>0</c:v>
                </c:pt>
                <c:pt idx="39340">
                  <c:v>0</c:v>
                </c:pt>
                <c:pt idx="39341">
                  <c:v>0</c:v>
                </c:pt>
                <c:pt idx="39342">
                  <c:v>0</c:v>
                </c:pt>
                <c:pt idx="39343">
                  <c:v>0</c:v>
                </c:pt>
                <c:pt idx="39344">
                  <c:v>0</c:v>
                </c:pt>
                <c:pt idx="39345">
                  <c:v>0</c:v>
                </c:pt>
                <c:pt idx="39346">
                  <c:v>0</c:v>
                </c:pt>
                <c:pt idx="39347">
                  <c:v>0</c:v>
                </c:pt>
                <c:pt idx="39348">
                  <c:v>0</c:v>
                </c:pt>
                <c:pt idx="39349">
                  <c:v>0</c:v>
                </c:pt>
                <c:pt idx="39350">
                  <c:v>0</c:v>
                </c:pt>
                <c:pt idx="39351">
                  <c:v>0</c:v>
                </c:pt>
                <c:pt idx="39352">
                  <c:v>0</c:v>
                </c:pt>
                <c:pt idx="39353">
                  <c:v>0</c:v>
                </c:pt>
                <c:pt idx="39354">
                  <c:v>0</c:v>
                </c:pt>
                <c:pt idx="39355">
                  <c:v>0</c:v>
                </c:pt>
                <c:pt idx="39356">
                  <c:v>0</c:v>
                </c:pt>
                <c:pt idx="39357">
                  <c:v>0</c:v>
                </c:pt>
                <c:pt idx="39358">
                  <c:v>0</c:v>
                </c:pt>
                <c:pt idx="39359">
                  <c:v>0</c:v>
                </c:pt>
                <c:pt idx="39360">
                  <c:v>0</c:v>
                </c:pt>
                <c:pt idx="39361">
                  <c:v>0</c:v>
                </c:pt>
                <c:pt idx="39362">
                  <c:v>0</c:v>
                </c:pt>
                <c:pt idx="39363">
                  <c:v>0</c:v>
                </c:pt>
                <c:pt idx="39364">
                  <c:v>0</c:v>
                </c:pt>
                <c:pt idx="39365">
                  <c:v>0</c:v>
                </c:pt>
                <c:pt idx="39366">
                  <c:v>0</c:v>
                </c:pt>
                <c:pt idx="39367">
                  <c:v>0</c:v>
                </c:pt>
                <c:pt idx="39368">
                  <c:v>0</c:v>
                </c:pt>
                <c:pt idx="39369">
                  <c:v>0</c:v>
                </c:pt>
                <c:pt idx="39370">
                  <c:v>0</c:v>
                </c:pt>
                <c:pt idx="39371">
                  <c:v>0</c:v>
                </c:pt>
                <c:pt idx="39372">
                  <c:v>0</c:v>
                </c:pt>
                <c:pt idx="39373">
                  <c:v>0</c:v>
                </c:pt>
                <c:pt idx="39374">
                  <c:v>0</c:v>
                </c:pt>
                <c:pt idx="39375">
                  <c:v>0</c:v>
                </c:pt>
                <c:pt idx="39376">
                  <c:v>0</c:v>
                </c:pt>
                <c:pt idx="39377">
                  <c:v>0</c:v>
                </c:pt>
                <c:pt idx="39378">
                  <c:v>0</c:v>
                </c:pt>
                <c:pt idx="39379">
                  <c:v>0</c:v>
                </c:pt>
                <c:pt idx="39380">
                  <c:v>0</c:v>
                </c:pt>
                <c:pt idx="39381">
                  <c:v>0</c:v>
                </c:pt>
                <c:pt idx="39382">
                  <c:v>0</c:v>
                </c:pt>
                <c:pt idx="39383">
                  <c:v>0</c:v>
                </c:pt>
                <c:pt idx="39384">
                  <c:v>0</c:v>
                </c:pt>
                <c:pt idx="39385">
                  <c:v>0</c:v>
                </c:pt>
                <c:pt idx="39386">
                  <c:v>0</c:v>
                </c:pt>
                <c:pt idx="39387">
                  <c:v>0</c:v>
                </c:pt>
                <c:pt idx="39388">
                  <c:v>0</c:v>
                </c:pt>
                <c:pt idx="39389">
                  <c:v>0</c:v>
                </c:pt>
                <c:pt idx="39390">
                  <c:v>0</c:v>
                </c:pt>
                <c:pt idx="39391">
                  <c:v>0</c:v>
                </c:pt>
                <c:pt idx="39392">
                  <c:v>0</c:v>
                </c:pt>
                <c:pt idx="39393">
                  <c:v>0</c:v>
                </c:pt>
                <c:pt idx="39394">
                  <c:v>0</c:v>
                </c:pt>
                <c:pt idx="39395">
                  <c:v>0</c:v>
                </c:pt>
                <c:pt idx="39396">
                  <c:v>0</c:v>
                </c:pt>
                <c:pt idx="39397">
                  <c:v>0</c:v>
                </c:pt>
                <c:pt idx="39398">
                  <c:v>0</c:v>
                </c:pt>
                <c:pt idx="39399">
                  <c:v>0</c:v>
                </c:pt>
                <c:pt idx="39400">
                  <c:v>0</c:v>
                </c:pt>
                <c:pt idx="39401">
                  <c:v>0</c:v>
                </c:pt>
                <c:pt idx="39402">
                  <c:v>0</c:v>
                </c:pt>
                <c:pt idx="39403">
                  <c:v>0</c:v>
                </c:pt>
                <c:pt idx="39404">
                  <c:v>0</c:v>
                </c:pt>
                <c:pt idx="39405">
                  <c:v>0</c:v>
                </c:pt>
                <c:pt idx="39406">
                  <c:v>0</c:v>
                </c:pt>
                <c:pt idx="39407">
                  <c:v>0</c:v>
                </c:pt>
                <c:pt idx="39408">
                  <c:v>0</c:v>
                </c:pt>
                <c:pt idx="39409">
                  <c:v>0</c:v>
                </c:pt>
                <c:pt idx="39410">
                  <c:v>0</c:v>
                </c:pt>
                <c:pt idx="39411">
                  <c:v>0</c:v>
                </c:pt>
                <c:pt idx="39412">
                  <c:v>0</c:v>
                </c:pt>
                <c:pt idx="39413">
                  <c:v>0</c:v>
                </c:pt>
                <c:pt idx="39414">
                  <c:v>0</c:v>
                </c:pt>
                <c:pt idx="39415">
                  <c:v>0</c:v>
                </c:pt>
                <c:pt idx="39416">
                  <c:v>0</c:v>
                </c:pt>
                <c:pt idx="39417">
                  <c:v>0</c:v>
                </c:pt>
                <c:pt idx="39418">
                  <c:v>0</c:v>
                </c:pt>
                <c:pt idx="39419">
                  <c:v>0</c:v>
                </c:pt>
                <c:pt idx="39420">
                  <c:v>0</c:v>
                </c:pt>
                <c:pt idx="39421">
                  <c:v>0</c:v>
                </c:pt>
                <c:pt idx="39422">
                  <c:v>0</c:v>
                </c:pt>
                <c:pt idx="39423">
                  <c:v>0</c:v>
                </c:pt>
                <c:pt idx="39424">
                  <c:v>0</c:v>
                </c:pt>
                <c:pt idx="39425">
                  <c:v>0</c:v>
                </c:pt>
                <c:pt idx="39426">
                  <c:v>0</c:v>
                </c:pt>
                <c:pt idx="39427">
                  <c:v>0</c:v>
                </c:pt>
                <c:pt idx="39428">
                  <c:v>0</c:v>
                </c:pt>
                <c:pt idx="39429">
                  <c:v>0</c:v>
                </c:pt>
                <c:pt idx="39430">
                  <c:v>0</c:v>
                </c:pt>
                <c:pt idx="39431">
                  <c:v>0</c:v>
                </c:pt>
                <c:pt idx="39432">
                  <c:v>0</c:v>
                </c:pt>
                <c:pt idx="39433">
                  <c:v>0</c:v>
                </c:pt>
                <c:pt idx="39434">
                  <c:v>0</c:v>
                </c:pt>
                <c:pt idx="39435">
                  <c:v>0</c:v>
                </c:pt>
                <c:pt idx="39436">
                  <c:v>0</c:v>
                </c:pt>
                <c:pt idx="39437">
                  <c:v>0</c:v>
                </c:pt>
                <c:pt idx="39438">
                  <c:v>0</c:v>
                </c:pt>
                <c:pt idx="39439">
                  <c:v>0</c:v>
                </c:pt>
                <c:pt idx="39440">
                  <c:v>0</c:v>
                </c:pt>
                <c:pt idx="39441">
                  <c:v>0</c:v>
                </c:pt>
                <c:pt idx="39442">
                  <c:v>0</c:v>
                </c:pt>
                <c:pt idx="39443">
                  <c:v>0</c:v>
                </c:pt>
                <c:pt idx="39444">
                  <c:v>0</c:v>
                </c:pt>
                <c:pt idx="39445">
                  <c:v>0</c:v>
                </c:pt>
                <c:pt idx="39446">
                  <c:v>0</c:v>
                </c:pt>
                <c:pt idx="39447">
                  <c:v>0</c:v>
                </c:pt>
                <c:pt idx="39448">
                  <c:v>0</c:v>
                </c:pt>
                <c:pt idx="39449">
                  <c:v>0</c:v>
                </c:pt>
                <c:pt idx="39450">
                  <c:v>0</c:v>
                </c:pt>
                <c:pt idx="39451">
                  <c:v>0</c:v>
                </c:pt>
                <c:pt idx="39452">
                  <c:v>0</c:v>
                </c:pt>
                <c:pt idx="39453">
                  <c:v>0</c:v>
                </c:pt>
                <c:pt idx="39454">
                  <c:v>0</c:v>
                </c:pt>
                <c:pt idx="39455">
                  <c:v>0</c:v>
                </c:pt>
                <c:pt idx="39456">
                  <c:v>0</c:v>
                </c:pt>
                <c:pt idx="39457">
                  <c:v>0</c:v>
                </c:pt>
                <c:pt idx="39458">
                  <c:v>0</c:v>
                </c:pt>
                <c:pt idx="39459">
                  <c:v>0</c:v>
                </c:pt>
                <c:pt idx="39460">
                  <c:v>0</c:v>
                </c:pt>
                <c:pt idx="39461">
                  <c:v>0</c:v>
                </c:pt>
                <c:pt idx="39462">
                  <c:v>0</c:v>
                </c:pt>
                <c:pt idx="39463">
                  <c:v>0</c:v>
                </c:pt>
                <c:pt idx="39464">
                  <c:v>0</c:v>
                </c:pt>
                <c:pt idx="39465">
                  <c:v>0</c:v>
                </c:pt>
                <c:pt idx="39466">
                  <c:v>0</c:v>
                </c:pt>
                <c:pt idx="39467">
                  <c:v>0</c:v>
                </c:pt>
                <c:pt idx="39468">
                  <c:v>0</c:v>
                </c:pt>
                <c:pt idx="39469">
                  <c:v>0</c:v>
                </c:pt>
                <c:pt idx="39470">
                  <c:v>0</c:v>
                </c:pt>
                <c:pt idx="39471">
                  <c:v>0</c:v>
                </c:pt>
                <c:pt idx="39472">
                  <c:v>0</c:v>
                </c:pt>
                <c:pt idx="39473">
                  <c:v>0</c:v>
                </c:pt>
                <c:pt idx="39474">
                  <c:v>0</c:v>
                </c:pt>
                <c:pt idx="39475">
                  <c:v>0</c:v>
                </c:pt>
                <c:pt idx="39476">
                  <c:v>0</c:v>
                </c:pt>
                <c:pt idx="39477">
                  <c:v>0</c:v>
                </c:pt>
                <c:pt idx="39478">
                  <c:v>0</c:v>
                </c:pt>
                <c:pt idx="39479">
                  <c:v>0</c:v>
                </c:pt>
                <c:pt idx="39480">
                  <c:v>0</c:v>
                </c:pt>
                <c:pt idx="39481">
                  <c:v>0</c:v>
                </c:pt>
                <c:pt idx="39482">
                  <c:v>0</c:v>
                </c:pt>
                <c:pt idx="39483">
                  <c:v>0</c:v>
                </c:pt>
                <c:pt idx="39484">
                  <c:v>0</c:v>
                </c:pt>
                <c:pt idx="39485">
                  <c:v>0</c:v>
                </c:pt>
                <c:pt idx="39486">
                  <c:v>0</c:v>
                </c:pt>
                <c:pt idx="39487">
                  <c:v>0</c:v>
                </c:pt>
                <c:pt idx="39488">
                  <c:v>0</c:v>
                </c:pt>
                <c:pt idx="39489">
                  <c:v>0</c:v>
                </c:pt>
                <c:pt idx="39490">
                  <c:v>0</c:v>
                </c:pt>
                <c:pt idx="39491">
                  <c:v>0</c:v>
                </c:pt>
                <c:pt idx="39492">
                  <c:v>0</c:v>
                </c:pt>
                <c:pt idx="39493">
                  <c:v>0</c:v>
                </c:pt>
                <c:pt idx="39494">
                  <c:v>0</c:v>
                </c:pt>
                <c:pt idx="39495">
                  <c:v>0</c:v>
                </c:pt>
                <c:pt idx="39496">
                  <c:v>0</c:v>
                </c:pt>
                <c:pt idx="39497">
                  <c:v>0</c:v>
                </c:pt>
                <c:pt idx="39498">
                  <c:v>0</c:v>
                </c:pt>
                <c:pt idx="39499">
                  <c:v>0</c:v>
                </c:pt>
                <c:pt idx="39500">
                  <c:v>0</c:v>
                </c:pt>
                <c:pt idx="39501">
                  <c:v>0</c:v>
                </c:pt>
                <c:pt idx="39502">
                  <c:v>0</c:v>
                </c:pt>
                <c:pt idx="39503">
                  <c:v>0</c:v>
                </c:pt>
                <c:pt idx="39504">
                  <c:v>0</c:v>
                </c:pt>
                <c:pt idx="39505">
                  <c:v>0</c:v>
                </c:pt>
                <c:pt idx="39506">
                  <c:v>0</c:v>
                </c:pt>
                <c:pt idx="39507">
                  <c:v>0</c:v>
                </c:pt>
                <c:pt idx="39508">
                  <c:v>0</c:v>
                </c:pt>
                <c:pt idx="39509">
                  <c:v>0</c:v>
                </c:pt>
                <c:pt idx="39510">
                  <c:v>0</c:v>
                </c:pt>
                <c:pt idx="39511">
                  <c:v>0</c:v>
                </c:pt>
                <c:pt idx="39512">
                  <c:v>0</c:v>
                </c:pt>
                <c:pt idx="39513">
                  <c:v>0</c:v>
                </c:pt>
                <c:pt idx="39514">
                  <c:v>0</c:v>
                </c:pt>
                <c:pt idx="39515">
                  <c:v>0</c:v>
                </c:pt>
                <c:pt idx="39516">
                  <c:v>0</c:v>
                </c:pt>
                <c:pt idx="39517">
                  <c:v>0</c:v>
                </c:pt>
                <c:pt idx="39518">
                  <c:v>0</c:v>
                </c:pt>
                <c:pt idx="39519">
                  <c:v>0</c:v>
                </c:pt>
                <c:pt idx="39520">
                  <c:v>0</c:v>
                </c:pt>
                <c:pt idx="39521">
                  <c:v>0</c:v>
                </c:pt>
                <c:pt idx="39522">
                  <c:v>0</c:v>
                </c:pt>
                <c:pt idx="39523">
                  <c:v>0</c:v>
                </c:pt>
                <c:pt idx="39524">
                  <c:v>0</c:v>
                </c:pt>
                <c:pt idx="39525">
                  <c:v>0</c:v>
                </c:pt>
                <c:pt idx="39526">
                  <c:v>0</c:v>
                </c:pt>
                <c:pt idx="39527">
                  <c:v>0</c:v>
                </c:pt>
                <c:pt idx="39528">
                  <c:v>0</c:v>
                </c:pt>
                <c:pt idx="39529">
                  <c:v>0</c:v>
                </c:pt>
                <c:pt idx="39530">
                  <c:v>0</c:v>
                </c:pt>
                <c:pt idx="39531">
                  <c:v>0</c:v>
                </c:pt>
                <c:pt idx="39532">
                  <c:v>0</c:v>
                </c:pt>
                <c:pt idx="39533">
                  <c:v>0</c:v>
                </c:pt>
                <c:pt idx="39534">
                  <c:v>0</c:v>
                </c:pt>
                <c:pt idx="39535">
                  <c:v>0</c:v>
                </c:pt>
                <c:pt idx="39536">
                  <c:v>0</c:v>
                </c:pt>
                <c:pt idx="39537">
                  <c:v>0</c:v>
                </c:pt>
                <c:pt idx="39538">
                  <c:v>0</c:v>
                </c:pt>
                <c:pt idx="39539">
                  <c:v>0</c:v>
                </c:pt>
                <c:pt idx="39540">
                  <c:v>0</c:v>
                </c:pt>
                <c:pt idx="39541">
                  <c:v>0</c:v>
                </c:pt>
                <c:pt idx="39542">
                  <c:v>0</c:v>
                </c:pt>
                <c:pt idx="39543">
                  <c:v>0</c:v>
                </c:pt>
                <c:pt idx="39544">
                  <c:v>0</c:v>
                </c:pt>
                <c:pt idx="39545">
                  <c:v>0</c:v>
                </c:pt>
                <c:pt idx="39546">
                  <c:v>0</c:v>
                </c:pt>
                <c:pt idx="39547">
                  <c:v>0</c:v>
                </c:pt>
                <c:pt idx="39548">
                  <c:v>0</c:v>
                </c:pt>
                <c:pt idx="39549">
                  <c:v>0</c:v>
                </c:pt>
                <c:pt idx="39550">
                  <c:v>0</c:v>
                </c:pt>
                <c:pt idx="39551">
                  <c:v>0</c:v>
                </c:pt>
                <c:pt idx="39552">
                  <c:v>0</c:v>
                </c:pt>
                <c:pt idx="39553">
                  <c:v>0</c:v>
                </c:pt>
                <c:pt idx="39554">
                  <c:v>0</c:v>
                </c:pt>
                <c:pt idx="39555">
                  <c:v>0</c:v>
                </c:pt>
                <c:pt idx="39556">
                  <c:v>0</c:v>
                </c:pt>
                <c:pt idx="39557">
                  <c:v>0</c:v>
                </c:pt>
                <c:pt idx="39558">
                  <c:v>0</c:v>
                </c:pt>
                <c:pt idx="39559">
                  <c:v>0</c:v>
                </c:pt>
                <c:pt idx="39560">
                  <c:v>0</c:v>
                </c:pt>
                <c:pt idx="39561">
                  <c:v>0</c:v>
                </c:pt>
                <c:pt idx="39562">
                  <c:v>0</c:v>
                </c:pt>
                <c:pt idx="39563">
                  <c:v>0</c:v>
                </c:pt>
                <c:pt idx="39564">
                  <c:v>0</c:v>
                </c:pt>
                <c:pt idx="39565">
                  <c:v>0</c:v>
                </c:pt>
                <c:pt idx="39566">
                  <c:v>0</c:v>
                </c:pt>
                <c:pt idx="39567">
                  <c:v>0</c:v>
                </c:pt>
                <c:pt idx="39568">
                  <c:v>0</c:v>
                </c:pt>
                <c:pt idx="39569">
                  <c:v>0</c:v>
                </c:pt>
                <c:pt idx="39570">
                  <c:v>0</c:v>
                </c:pt>
                <c:pt idx="39571">
                  <c:v>0</c:v>
                </c:pt>
                <c:pt idx="39572">
                  <c:v>0</c:v>
                </c:pt>
                <c:pt idx="39573">
                  <c:v>0</c:v>
                </c:pt>
                <c:pt idx="39574">
                  <c:v>0</c:v>
                </c:pt>
                <c:pt idx="39575">
                  <c:v>0</c:v>
                </c:pt>
                <c:pt idx="39576">
                  <c:v>0</c:v>
                </c:pt>
                <c:pt idx="39577">
                  <c:v>0</c:v>
                </c:pt>
                <c:pt idx="39578">
                  <c:v>0</c:v>
                </c:pt>
                <c:pt idx="39579">
                  <c:v>0</c:v>
                </c:pt>
                <c:pt idx="39580">
                  <c:v>0</c:v>
                </c:pt>
                <c:pt idx="39581">
                  <c:v>0</c:v>
                </c:pt>
                <c:pt idx="39582">
                  <c:v>0</c:v>
                </c:pt>
                <c:pt idx="39583">
                  <c:v>0</c:v>
                </c:pt>
                <c:pt idx="39584">
                  <c:v>0</c:v>
                </c:pt>
                <c:pt idx="39585">
                  <c:v>0</c:v>
                </c:pt>
                <c:pt idx="39586">
                  <c:v>0</c:v>
                </c:pt>
                <c:pt idx="39587">
                  <c:v>0</c:v>
                </c:pt>
                <c:pt idx="39588">
                  <c:v>0</c:v>
                </c:pt>
                <c:pt idx="39589">
                  <c:v>0</c:v>
                </c:pt>
                <c:pt idx="39590">
                  <c:v>0</c:v>
                </c:pt>
                <c:pt idx="39591">
                  <c:v>0</c:v>
                </c:pt>
                <c:pt idx="39592">
                  <c:v>0</c:v>
                </c:pt>
                <c:pt idx="39593">
                  <c:v>0</c:v>
                </c:pt>
                <c:pt idx="39594">
                  <c:v>0</c:v>
                </c:pt>
                <c:pt idx="39595">
                  <c:v>0</c:v>
                </c:pt>
                <c:pt idx="39596">
                  <c:v>0</c:v>
                </c:pt>
                <c:pt idx="39597">
                  <c:v>0</c:v>
                </c:pt>
                <c:pt idx="39598">
                  <c:v>0</c:v>
                </c:pt>
                <c:pt idx="39599">
                  <c:v>0</c:v>
                </c:pt>
                <c:pt idx="39600">
                  <c:v>0</c:v>
                </c:pt>
                <c:pt idx="39601">
                  <c:v>0</c:v>
                </c:pt>
                <c:pt idx="39602">
                  <c:v>0</c:v>
                </c:pt>
                <c:pt idx="39603">
                  <c:v>0</c:v>
                </c:pt>
                <c:pt idx="39604">
                  <c:v>0</c:v>
                </c:pt>
                <c:pt idx="39605">
                  <c:v>0</c:v>
                </c:pt>
                <c:pt idx="39606">
                  <c:v>0</c:v>
                </c:pt>
                <c:pt idx="39607">
                  <c:v>0</c:v>
                </c:pt>
                <c:pt idx="39608">
                  <c:v>0</c:v>
                </c:pt>
                <c:pt idx="39609">
                  <c:v>0</c:v>
                </c:pt>
                <c:pt idx="39610">
                  <c:v>0</c:v>
                </c:pt>
                <c:pt idx="39611">
                  <c:v>0</c:v>
                </c:pt>
                <c:pt idx="39612">
                  <c:v>0</c:v>
                </c:pt>
                <c:pt idx="39613">
                  <c:v>0</c:v>
                </c:pt>
                <c:pt idx="39614">
                  <c:v>0</c:v>
                </c:pt>
                <c:pt idx="39615">
                  <c:v>0</c:v>
                </c:pt>
                <c:pt idx="39616">
                  <c:v>0</c:v>
                </c:pt>
                <c:pt idx="39617">
                  <c:v>0</c:v>
                </c:pt>
                <c:pt idx="39618">
                  <c:v>0</c:v>
                </c:pt>
                <c:pt idx="39619">
                  <c:v>0</c:v>
                </c:pt>
                <c:pt idx="39620">
                  <c:v>0</c:v>
                </c:pt>
                <c:pt idx="39621">
                  <c:v>0</c:v>
                </c:pt>
                <c:pt idx="39622">
                  <c:v>0</c:v>
                </c:pt>
                <c:pt idx="39623">
                  <c:v>0</c:v>
                </c:pt>
                <c:pt idx="39624">
                  <c:v>0</c:v>
                </c:pt>
                <c:pt idx="39625">
                  <c:v>0</c:v>
                </c:pt>
                <c:pt idx="39626">
                  <c:v>0</c:v>
                </c:pt>
                <c:pt idx="39627">
                  <c:v>0</c:v>
                </c:pt>
                <c:pt idx="39628">
                  <c:v>0</c:v>
                </c:pt>
                <c:pt idx="39629">
                  <c:v>0</c:v>
                </c:pt>
                <c:pt idx="39630">
                  <c:v>0</c:v>
                </c:pt>
                <c:pt idx="39631">
                  <c:v>0</c:v>
                </c:pt>
                <c:pt idx="39632">
                  <c:v>0</c:v>
                </c:pt>
                <c:pt idx="39633">
                  <c:v>0</c:v>
                </c:pt>
                <c:pt idx="39634">
                  <c:v>0</c:v>
                </c:pt>
                <c:pt idx="39635">
                  <c:v>0</c:v>
                </c:pt>
                <c:pt idx="39636">
                  <c:v>0</c:v>
                </c:pt>
                <c:pt idx="39637">
                  <c:v>0</c:v>
                </c:pt>
                <c:pt idx="39638">
                  <c:v>0</c:v>
                </c:pt>
                <c:pt idx="39639">
                  <c:v>0</c:v>
                </c:pt>
                <c:pt idx="39640">
                  <c:v>0</c:v>
                </c:pt>
                <c:pt idx="39641">
                  <c:v>0</c:v>
                </c:pt>
                <c:pt idx="39642">
                  <c:v>0</c:v>
                </c:pt>
                <c:pt idx="39643">
                  <c:v>0</c:v>
                </c:pt>
                <c:pt idx="39644">
                  <c:v>0</c:v>
                </c:pt>
                <c:pt idx="39645">
                  <c:v>0</c:v>
                </c:pt>
                <c:pt idx="39646">
                  <c:v>0</c:v>
                </c:pt>
                <c:pt idx="39647">
                  <c:v>0</c:v>
                </c:pt>
                <c:pt idx="39648">
                  <c:v>0</c:v>
                </c:pt>
                <c:pt idx="39649">
                  <c:v>0</c:v>
                </c:pt>
                <c:pt idx="39650">
                  <c:v>0</c:v>
                </c:pt>
                <c:pt idx="39651">
                  <c:v>0</c:v>
                </c:pt>
                <c:pt idx="39652">
                  <c:v>0</c:v>
                </c:pt>
                <c:pt idx="39653">
                  <c:v>0</c:v>
                </c:pt>
                <c:pt idx="39654">
                  <c:v>0</c:v>
                </c:pt>
                <c:pt idx="39655">
                  <c:v>0</c:v>
                </c:pt>
                <c:pt idx="39656">
                  <c:v>0</c:v>
                </c:pt>
                <c:pt idx="39657">
                  <c:v>0</c:v>
                </c:pt>
                <c:pt idx="39658">
                  <c:v>0</c:v>
                </c:pt>
                <c:pt idx="39659">
                  <c:v>0</c:v>
                </c:pt>
                <c:pt idx="39660">
                  <c:v>0</c:v>
                </c:pt>
                <c:pt idx="39661">
                  <c:v>0</c:v>
                </c:pt>
                <c:pt idx="39662">
                  <c:v>0</c:v>
                </c:pt>
                <c:pt idx="39663">
                  <c:v>0</c:v>
                </c:pt>
                <c:pt idx="39664">
                  <c:v>0</c:v>
                </c:pt>
                <c:pt idx="39665">
                  <c:v>0</c:v>
                </c:pt>
                <c:pt idx="39666">
                  <c:v>0</c:v>
                </c:pt>
                <c:pt idx="39667">
                  <c:v>0</c:v>
                </c:pt>
                <c:pt idx="39668">
                  <c:v>0</c:v>
                </c:pt>
                <c:pt idx="39669">
                  <c:v>0</c:v>
                </c:pt>
                <c:pt idx="39670">
                  <c:v>0</c:v>
                </c:pt>
                <c:pt idx="39671">
                  <c:v>0</c:v>
                </c:pt>
                <c:pt idx="39672">
                  <c:v>0</c:v>
                </c:pt>
                <c:pt idx="39673">
                  <c:v>0</c:v>
                </c:pt>
                <c:pt idx="39674">
                  <c:v>0</c:v>
                </c:pt>
                <c:pt idx="39675">
                  <c:v>0</c:v>
                </c:pt>
                <c:pt idx="39676">
                  <c:v>0</c:v>
                </c:pt>
                <c:pt idx="39677">
                  <c:v>0</c:v>
                </c:pt>
                <c:pt idx="39678">
                  <c:v>0</c:v>
                </c:pt>
                <c:pt idx="39679">
                  <c:v>0</c:v>
                </c:pt>
                <c:pt idx="39680">
                  <c:v>0</c:v>
                </c:pt>
                <c:pt idx="39681">
                  <c:v>0</c:v>
                </c:pt>
                <c:pt idx="39682">
                  <c:v>0</c:v>
                </c:pt>
                <c:pt idx="39683">
                  <c:v>0</c:v>
                </c:pt>
                <c:pt idx="39684">
                  <c:v>0</c:v>
                </c:pt>
                <c:pt idx="39685">
                  <c:v>0</c:v>
                </c:pt>
                <c:pt idx="39686">
                  <c:v>0</c:v>
                </c:pt>
                <c:pt idx="39687">
                  <c:v>0</c:v>
                </c:pt>
                <c:pt idx="39688">
                  <c:v>0</c:v>
                </c:pt>
                <c:pt idx="39689">
                  <c:v>0</c:v>
                </c:pt>
                <c:pt idx="39690">
                  <c:v>0</c:v>
                </c:pt>
                <c:pt idx="39691">
                  <c:v>0</c:v>
                </c:pt>
                <c:pt idx="39692">
                  <c:v>0</c:v>
                </c:pt>
                <c:pt idx="39693">
                  <c:v>0</c:v>
                </c:pt>
                <c:pt idx="39694">
                  <c:v>0</c:v>
                </c:pt>
                <c:pt idx="39695">
                  <c:v>0</c:v>
                </c:pt>
                <c:pt idx="39696">
                  <c:v>0</c:v>
                </c:pt>
                <c:pt idx="39697">
                  <c:v>0</c:v>
                </c:pt>
                <c:pt idx="39698">
                  <c:v>0</c:v>
                </c:pt>
                <c:pt idx="39699">
                  <c:v>0</c:v>
                </c:pt>
                <c:pt idx="39700">
                  <c:v>0</c:v>
                </c:pt>
                <c:pt idx="39701">
                  <c:v>0</c:v>
                </c:pt>
                <c:pt idx="39702">
                  <c:v>0</c:v>
                </c:pt>
                <c:pt idx="39703">
                  <c:v>0</c:v>
                </c:pt>
                <c:pt idx="39704">
                  <c:v>0</c:v>
                </c:pt>
                <c:pt idx="39705">
                  <c:v>0</c:v>
                </c:pt>
                <c:pt idx="39706">
                  <c:v>0</c:v>
                </c:pt>
                <c:pt idx="39707">
                  <c:v>0</c:v>
                </c:pt>
                <c:pt idx="39708">
                  <c:v>0</c:v>
                </c:pt>
                <c:pt idx="39709">
                  <c:v>0</c:v>
                </c:pt>
                <c:pt idx="39710">
                  <c:v>0</c:v>
                </c:pt>
                <c:pt idx="39711">
                  <c:v>0</c:v>
                </c:pt>
                <c:pt idx="39712">
                  <c:v>0</c:v>
                </c:pt>
                <c:pt idx="39713">
                  <c:v>0</c:v>
                </c:pt>
                <c:pt idx="39714">
                  <c:v>0</c:v>
                </c:pt>
                <c:pt idx="39715">
                  <c:v>0</c:v>
                </c:pt>
                <c:pt idx="39716">
                  <c:v>0</c:v>
                </c:pt>
                <c:pt idx="39717">
                  <c:v>0</c:v>
                </c:pt>
                <c:pt idx="39718">
                  <c:v>0</c:v>
                </c:pt>
                <c:pt idx="39719">
                  <c:v>0</c:v>
                </c:pt>
                <c:pt idx="39720">
                  <c:v>0</c:v>
                </c:pt>
                <c:pt idx="39721">
                  <c:v>0</c:v>
                </c:pt>
                <c:pt idx="39722">
                  <c:v>0</c:v>
                </c:pt>
                <c:pt idx="39723">
                  <c:v>0</c:v>
                </c:pt>
                <c:pt idx="39724">
                  <c:v>0</c:v>
                </c:pt>
                <c:pt idx="39725">
                  <c:v>0</c:v>
                </c:pt>
                <c:pt idx="39726">
                  <c:v>0</c:v>
                </c:pt>
                <c:pt idx="39727">
                  <c:v>0</c:v>
                </c:pt>
                <c:pt idx="39728">
                  <c:v>0</c:v>
                </c:pt>
                <c:pt idx="39729">
                  <c:v>0</c:v>
                </c:pt>
                <c:pt idx="39730">
                  <c:v>0</c:v>
                </c:pt>
                <c:pt idx="39731">
                  <c:v>0</c:v>
                </c:pt>
                <c:pt idx="39732">
                  <c:v>0</c:v>
                </c:pt>
                <c:pt idx="39733">
                  <c:v>0</c:v>
                </c:pt>
                <c:pt idx="39734">
                  <c:v>0</c:v>
                </c:pt>
                <c:pt idx="39735">
                  <c:v>0</c:v>
                </c:pt>
                <c:pt idx="39736">
                  <c:v>0</c:v>
                </c:pt>
                <c:pt idx="39737">
                  <c:v>0</c:v>
                </c:pt>
                <c:pt idx="39738">
                  <c:v>0</c:v>
                </c:pt>
                <c:pt idx="39739">
                  <c:v>0</c:v>
                </c:pt>
                <c:pt idx="39740">
                  <c:v>0</c:v>
                </c:pt>
                <c:pt idx="39741">
                  <c:v>0</c:v>
                </c:pt>
                <c:pt idx="39742">
                  <c:v>0</c:v>
                </c:pt>
                <c:pt idx="39743">
                  <c:v>0</c:v>
                </c:pt>
                <c:pt idx="39744">
                  <c:v>0</c:v>
                </c:pt>
                <c:pt idx="39745">
                  <c:v>0</c:v>
                </c:pt>
                <c:pt idx="39746">
                  <c:v>0</c:v>
                </c:pt>
                <c:pt idx="39747">
                  <c:v>0</c:v>
                </c:pt>
                <c:pt idx="39748">
                  <c:v>0</c:v>
                </c:pt>
                <c:pt idx="39749">
                  <c:v>0</c:v>
                </c:pt>
                <c:pt idx="39750">
                  <c:v>0</c:v>
                </c:pt>
                <c:pt idx="39751">
                  <c:v>0</c:v>
                </c:pt>
                <c:pt idx="39752">
                  <c:v>0</c:v>
                </c:pt>
                <c:pt idx="39753">
                  <c:v>0</c:v>
                </c:pt>
                <c:pt idx="39754">
                  <c:v>0</c:v>
                </c:pt>
                <c:pt idx="39755">
                  <c:v>0</c:v>
                </c:pt>
                <c:pt idx="39756">
                  <c:v>0</c:v>
                </c:pt>
                <c:pt idx="39757">
                  <c:v>0</c:v>
                </c:pt>
                <c:pt idx="39758">
                  <c:v>0</c:v>
                </c:pt>
                <c:pt idx="39759">
                  <c:v>0</c:v>
                </c:pt>
                <c:pt idx="39760">
                  <c:v>0</c:v>
                </c:pt>
                <c:pt idx="39761">
                  <c:v>0</c:v>
                </c:pt>
                <c:pt idx="39762">
                  <c:v>0</c:v>
                </c:pt>
                <c:pt idx="39763">
                  <c:v>0</c:v>
                </c:pt>
                <c:pt idx="39764">
                  <c:v>0</c:v>
                </c:pt>
                <c:pt idx="39765">
                  <c:v>0</c:v>
                </c:pt>
                <c:pt idx="39766">
                  <c:v>0</c:v>
                </c:pt>
                <c:pt idx="39767">
                  <c:v>0</c:v>
                </c:pt>
                <c:pt idx="39768">
                  <c:v>0</c:v>
                </c:pt>
                <c:pt idx="39769">
                  <c:v>0</c:v>
                </c:pt>
                <c:pt idx="39770">
                  <c:v>0</c:v>
                </c:pt>
                <c:pt idx="39771">
                  <c:v>0</c:v>
                </c:pt>
                <c:pt idx="39772">
                  <c:v>0</c:v>
                </c:pt>
                <c:pt idx="39773">
                  <c:v>0</c:v>
                </c:pt>
                <c:pt idx="39774">
                  <c:v>0</c:v>
                </c:pt>
                <c:pt idx="39775">
                  <c:v>0</c:v>
                </c:pt>
                <c:pt idx="39776">
                  <c:v>0</c:v>
                </c:pt>
                <c:pt idx="39777">
                  <c:v>0</c:v>
                </c:pt>
                <c:pt idx="39778">
                  <c:v>0</c:v>
                </c:pt>
                <c:pt idx="39779">
                  <c:v>0</c:v>
                </c:pt>
                <c:pt idx="39780">
                  <c:v>0</c:v>
                </c:pt>
                <c:pt idx="39781">
                  <c:v>0</c:v>
                </c:pt>
                <c:pt idx="39782">
                  <c:v>0</c:v>
                </c:pt>
                <c:pt idx="39783">
                  <c:v>0</c:v>
                </c:pt>
                <c:pt idx="39784">
                  <c:v>0</c:v>
                </c:pt>
                <c:pt idx="39785">
                  <c:v>0</c:v>
                </c:pt>
                <c:pt idx="39786">
                  <c:v>0</c:v>
                </c:pt>
                <c:pt idx="39787">
                  <c:v>0</c:v>
                </c:pt>
                <c:pt idx="39788">
                  <c:v>0</c:v>
                </c:pt>
                <c:pt idx="39789">
                  <c:v>0</c:v>
                </c:pt>
                <c:pt idx="39790">
                  <c:v>0</c:v>
                </c:pt>
                <c:pt idx="39791">
                  <c:v>0</c:v>
                </c:pt>
                <c:pt idx="39792">
                  <c:v>0</c:v>
                </c:pt>
                <c:pt idx="39793">
                  <c:v>0</c:v>
                </c:pt>
                <c:pt idx="39794">
                  <c:v>0</c:v>
                </c:pt>
                <c:pt idx="39795">
                  <c:v>0</c:v>
                </c:pt>
                <c:pt idx="39796">
                  <c:v>0</c:v>
                </c:pt>
                <c:pt idx="39797">
                  <c:v>0</c:v>
                </c:pt>
                <c:pt idx="39798">
                  <c:v>0</c:v>
                </c:pt>
                <c:pt idx="39799">
                  <c:v>0</c:v>
                </c:pt>
                <c:pt idx="39800">
                  <c:v>0</c:v>
                </c:pt>
                <c:pt idx="39801">
                  <c:v>0</c:v>
                </c:pt>
                <c:pt idx="39802">
                  <c:v>0</c:v>
                </c:pt>
                <c:pt idx="39803">
                  <c:v>0</c:v>
                </c:pt>
                <c:pt idx="39804">
                  <c:v>0</c:v>
                </c:pt>
                <c:pt idx="39805">
                  <c:v>0</c:v>
                </c:pt>
                <c:pt idx="39806">
                  <c:v>0</c:v>
                </c:pt>
                <c:pt idx="39807">
                  <c:v>0</c:v>
                </c:pt>
                <c:pt idx="39808">
                  <c:v>0</c:v>
                </c:pt>
                <c:pt idx="39809">
                  <c:v>0</c:v>
                </c:pt>
                <c:pt idx="39810">
                  <c:v>0</c:v>
                </c:pt>
                <c:pt idx="39811">
                  <c:v>0</c:v>
                </c:pt>
                <c:pt idx="39812">
                  <c:v>0</c:v>
                </c:pt>
                <c:pt idx="39813">
                  <c:v>0</c:v>
                </c:pt>
                <c:pt idx="39814">
                  <c:v>0</c:v>
                </c:pt>
                <c:pt idx="39815">
                  <c:v>0</c:v>
                </c:pt>
                <c:pt idx="39816">
                  <c:v>0</c:v>
                </c:pt>
                <c:pt idx="39817">
                  <c:v>0</c:v>
                </c:pt>
                <c:pt idx="39818">
                  <c:v>0</c:v>
                </c:pt>
                <c:pt idx="39819">
                  <c:v>0</c:v>
                </c:pt>
                <c:pt idx="39820">
                  <c:v>0</c:v>
                </c:pt>
                <c:pt idx="39821">
                  <c:v>0</c:v>
                </c:pt>
                <c:pt idx="39822">
                  <c:v>0</c:v>
                </c:pt>
                <c:pt idx="39823">
                  <c:v>0</c:v>
                </c:pt>
                <c:pt idx="39824">
                  <c:v>0</c:v>
                </c:pt>
                <c:pt idx="39825">
                  <c:v>0</c:v>
                </c:pt>
                <c:pt idx="39826">
                  <c:v>0</c:v>
                </c:pt>
                <c:pt idx="39827">
                  <c:v>0</c:v>
                </c:pt>
                <c:pt idx="39828">
                  <c:v>0</c:v>
                </c:pt>
                <c:pt idx="39829">
                  <c:v>0</c:v>
                </c:pt>
                <c:pt idx="39830">
                  <c:v>0</c:v>
                </c:pt>
                <c:pt idx="39831">
                  <c:v>0</c:v>
                </c:pt>
                <c:pt idx="39832">
                  <c:v>0</c:v>
                </c:pt>
                <c:pt idx="39833">
                  <c:v>0</c:v>
                </c:pt>
                <c:pt idx="39834">
                  <c:v>0</c:v>
                </c:pt>
                <c:pt idx="39835">
                  <c:v>0</c:v>
                </c:pt>
                <c:pt idx="39836">
                  <c:v>0</c:v>
                </c:pt>
                <c:pt idx="39837">
                  <c:v>0</c:v>
                </c:pt>
                <c:pt idx="39838">
                  <c:v>0</c:v>
                </c:pt>
                <c:pt idx="39839">
                  <c:v>0</c:v>
                </c:pt>
                <c:pt idx="39840">
                  <c:v>0</c:v>
                </c:pt>
                <c:pt idx="39841">
                  <c:v>0</c:v>
                </c:pt>
                <c:pt idx="39842">
                  <c:v>0</c:v>
                </c:pt>
                <c:pt idx="39843">
                  <c:v>0</c:v>
                </c:pt>
                <c:pt idx="39844">
                  <c:v>0</c:v>
                </c:pt>
                <c:pt idx="39845">
                  <c:v>0</c:v>
                </c:pt>
                <c:pt idx="39846">
                  <c:v>0</c:v>
                </c:pt>
                <c:pt idx="39847">
                  <c:v>0</c:v>
                </c:pt>
                <c:pt idx="39848">
                  <c:v>0</c:v>
                </c:pt>
                <c:pt idx="39849">
                  <c:v>0</c:v>
                </c:pt>
                <c:pt idx="39850">
                  <c:v>0</c:v>
                </c:pt>
                <c:pt idx="39851">
                  <c:v>0</c:v>
                </c:pt>
                <c:pt idx="39852">
                  <c:v>0</c:v>
                </c:pt>
                <c:pt idx="39853">
                  <c:v>0</c:v>
                </c:pt>
                <c:pt idx="39854">
                  <c:v>0</c:v>
                </c:pt>
                <c:pt idx="39855">
                  <c:v>0</c:v>
                </c:pt>
                <c:pt idx="39856">
                  <c:v>0</c:v>
                </c:pt>
                <c:pt idx="39857">
                  <c:v>0</c:v>
                </c:pt>
                <c:pt idx="39858">
                  <c:v>0</c:v>
                </c:pt>
                <c:pt idx="39859">
                  <c:v>0</c:v>
                </c:pt>
                <c:pt idx="39860">
                  <c:v>0</c:v>
                </c:pt>
                <c:pt idx="39861">
                  <c:v>0</c:v>
                </c:pt>
                <c:pt idx="39862">
                  <c:v>0</c:v>
                </c:pt>
                <c:pt idx="39863">
                  <c:v>0</c:v>
                </c:pt>
                <c:pt idx="39864">
                  <c:v>0</c:v>
                </c:pt>
                <c:pt idx="39865">
                  <c:v>0</c:v>
                </c:pt>
                <c:pt idx="39866">
                  <c:v>0</c:v>
                </c:pt>
                <c:pt idx="39867">
                  <c:v>0</c:v>
                </c:pt>
                <c:pt idx="39868">
                  <c:v>0</c:v>
                </c:pt>
                <c:pt idx="39869">
                  <c:v>0</c:v>
                </c:pt>
                <c:pt idx="39870">
                  <c:v>0</c:v>
                </c:pt>
                <c:pt idx="39871">
                  <c:v>0</c:v>
                </c:pt>
                <c:pt idx="39872">
                  <c:v>0</c:v>
                </c:pt>
                <c:pt idx="39873">
                  <c:v>0</c:v>
                </c:pt>
                <c:pt idx="39874">
                  <c:v>0</c:v>
                </c:pt>
                <c:pt idx="39875">
                  <c:v>0</c:v>
                </c:pt>
                <c:pt idx="39876">
                  <c:v>0</c:v>
                </c:pt>
                <c:pt idx="39877">
                  <c:v>0</c:v>
                </c:pt>
                <c:pt idx="39878">
                  <c:v>0</c:v>
                </c:pt>
                <c:pt idx="39879">
                  <c:v>0</c:v>
                </c:pt>
                <c:pt idx="39880">
                  <c:v>0</c:v>
                </c:pt>
                <c:pt idx="39881">
                  <c:v>0</c:v>
                </c:pt>
                <c:pt idx="39882">
                  <c:v>0</c:v>
                </c:pt>
                <c:pt idx="39883">
                  <c:v>0</c:v>
                </c:pt>
                <c:pt idx="39884">
                  <c:v>0</c:v>
                </c:pt>
                <c:pt idx="39885">
                  <c:v>0</c:v>
                </c:pt>
                <c:pt idx="39886">
                  <c:v>0</c:v>
                </c:pt>
                <c:pt idx="39887">
                  <c:v>0</c:v>
                </c:pt>
                <c:pt idx="39888">
                  <c:v>0</c:v>
                </c:pt>
                <c:pt idx="39889">
                  <c:v>0</c:v>
                </c:pt>
                <c:pt idx="39890">
                  <c:v>0</c:v>
                </c:pt>
                <c:pt idx="39891">
                  <c:v>0</c:v>
                </c:pt>
                <c:pt idx="39892">
                  <c:v>0</c:v>
                </c:pt>
                <c:pt idx="39893">
                  <c:v>0</c:v>
                </c:pt>
                <c:pt idx="39894">
                  <c:v>0</c:v>
                </c:pt>
                <c:pt idx="39895">
                  <c:v>0</c:v>
                </c:pt>
                <c:pt idx="39896">
                  <c:v>0</c:v>
                </c:pt>
                <c:pt idx="39897">
                  <c:v>0</c:v>
                </c:pt>
                <c:pt idx="39898">
                  <c:v>0</c:v>
                </c:pt>
                <c:pt idx="39899">
                  <c:v>0</c:v>
                </c:pt>
                <c:pt idx="39900">
                  <c:v>0</c:v>
                </c:pt>
                <c:pt idx="39901">
                  <c:v>0</c:v>
                </c:pt>
                <c:pt idx="39902">
                  <c:v>0</c:v>
                </c:pt>
                <c:pt idx="39903">
                  <c:v>0</c:v>
                </c:pt>
                <c:pt idx="39904">
                  <c:v>0</c:v>
                </c:pt>
                <c:pt idx="39905">
                  <c:v>0</c:v>
                </c:pt>
                <c:pt idx="39906">
                  <c:v>0</c:v>
                </c:pt>
                <c:pt idx="39907">
                  <c:v>0</c:v>
                </c:pt>
                <c:pt idx="39908">
                  <c:v>0</c:v>
                </c:pt>
                <c:pt idx="39909">
                  <c:v>0</c:v>
                </c:pt>
                <c:pt idx="39910">
                  <c:v>0</c:v>
                </c:pt>
                <c:pt idx="39911">
                  <c:v>0</c:v>
                </c:pt>
                <c:pt idx="39912">
                  <c:v>0</c:v>
                </c:pt>
                <c:pt idx="39913">
                  <c:v>0</c:v>
                </c:pt>
                <c:pt idx="39914">
                  <c:v>0</c:v>
                </c:pt>
                <c:pt idx="39915">
                  <c:v>0</c:v>
                </c:pt>
                <c:pt idx="39916">
                  <c:v>0</c:v>
                </c:pt>
                <c:pt idx="39917">
                  <c:v>0</c:v>
                </c:pt>
                <c:pt idx="39918">
                  <c:v>0</c:v>
                </c:pt>
                <c:pt idx="39919">
                  <c:v>0</c:v>
                </c:pt>
                <c:pt idx="39920">
                  <c:v>0</c:v>
                </c:pt>
                <c:pt idx="39921">
                  <c:v>0</c:v>
                </c:pt>
                <c:pt idx="39922">
                  <c:v>0</c:v>
                </c:pt>
                <c:pt idx="39923">
                  <c:v>0</c:v>
                </c:pt>
                <c:pt idx="39924">
                  <c:v>0</c:v>
                </c:pt>
                <c:pt idx="39925">
                  <c:v>0</c:v>
                </c:pt>
                <c:pt idx="39926">
                  <c:v>0</c:v>
                </c:pt>
                <c:pt idx="39927">
                  <c:v>0</c:v>
                </c:pt>
                <c:pt idx="39928">
                  <c:v>0</c:v>
                </c:pt>
                <c:pt idx="39929">
                  <c:v>0</c:v>
                </c:pt>
                <c:pt idx="39930">
                  <c:v>0</c:v>
                </c:pt>
                <c:pt idx="39931">
                  <c:v>0</c:v>
                </c:pt>
                <c:pt idx="39932">
                  <c:v>0</c:v>
                </c:pt>
                <c:pt idx="39933">
                  <c:v>0</c:v>
                </c:pt>
                <c:pt idx="39934">
                  <c:v>0</c:v>
                </c:pt>
                <c:pt idx="39935">
                  <c:v>0</c:v>
                </c:pt>
                <c:pt idx="39936">
                  <c:v>0</c:v>
                </c:pt>
                <c:pt idx="39937">
                  <c:v>0</c:v>
                </c:pt>
                <c:pt idx="39938">
                  <c:v>0</c:v>
                </c:pt>
                <c:pt idx="39939">
                  <c:v>0</c:v>
                </c:pt>
                <c:pt idx="39940">
                  <c:v>0</c:v>
                </c:pt>
                <c:pt idx="39941">
                  <c:v>0</c:v>
                </c:pt>
                <c:pt idx="39942">
                  <c:v>0</c:v>
                </c:pt>
                <c:pt idx="39943">
                  <c:v>0</c:v>
                </c:pt>
                <c:pt idx="39944">
                  <c:v>0</c:v>
                </c:pt>
                <c:pt idx="39945">
                  <c:v>0</c:v>
                </c:pt>
                <c:pt idx="39946">
                  <c:v>0</c:v>
                </c:pt>
                <c:pt idx="39947">
                  <c:v>0</c:v>
                </c:pt>
                <c:pt idx="39948">
                  <c:v>0</c:v>
                </c:pt>
                <c:pt idx="39949">
                  <c:v>0</c:v>
                </c:pt>
                <c:pt idx="39950">
                  <c:v>0</c:v>
                </c:pt>
                <c:pt idx="39951">
                  <c:v>0</c:v>
                </c:pt>
                <c:pt idx="39952">
                  <c:v>0</c:v>
                </c:pt>
                <c:pt idx="39953">
                  <c:v>0</c:v>
                </c:pt>
                <c:pt idx="39954">
                  <c:v>0</c:v>
                </c:pt>
                <c:pt idx="39955">
                  <c:v>0</c:v>
                </c:pt>
                <c:pt idx="39956">
                  <c:v>0</c:v>
                </c:pt>
                <c:pt idx="39957">
                  <c:v>0</c:v>
                </c:pt>
                <c:pt idx="39958">
                  <c:v>0</c:v>
                </c:pt>
                <c:pt idx="39959">
                  <c:v>0</c:v>
                </c:pt>
                <c:pt idx="39960">
                  <c:v>0</c:v>
                </c:pt>
                <c:pt idx="39961">
                  <c:v>0</c:v>
                </c:pt>
                <c:pt idx="39962">
                  <c:v>0</c:v>
                </c:pt>
                <c:pt idx="39963">
                  <c:v>0</c:v>
                </c:pt>
                <c:pt idx="39964">
                  <c:v>0</c:v>
                </c:pt>
                <c:pt idx="39965">
                  <c:v>0</c:v>
                </c:pt>
                <c:pt idx="39966">
                  <c:v>0</c:v>
                </c:pt>
                <c:pt idx="39967">
                  <c:v>0</c:v>
                </c:pt>
                <c:pt idx="39968">
                  <c:v>0</c:v>
                </c:pt>
                <c:pt idx="39969">
                  <c:v>0</c:v>
                </c:pt>
                <c:pt idx="39970">
                  <c:v>0</c:v>
                </c:pt>
                <c:pt idx="39971">
                  <c:v>0</c:v>
                </c:pt>
                <c:pt idx="39972">
                  <c:v>0</c:v>
                </c:pt>
                <c:pt idx="39973">
                  <c:v>0</c:v>
                </c:pt>
                <c:pt idx="39974">
                  <c:v>0</c:v>
                </c:pt>
                <c:pt idx="39975">
                  <c:v>0</c:v>
                </c:pt>
                <c:pt idx="39976">
                  <c:v>0</c:v>
                </c:pt>
                <c:pt idx="39977">
                  <c:v>0</c:v>
                </c:pt>
                <c:pt idx="39978">
                  <c:v>0</c:v>
                </c:pt>
                <c:pt idx="39979">
                  <c:v>0</c:v>
                </c:pt>
                <c:pt idx="39980">
                  <c:v>0</c:v>
                </c:pt>
                <c:pt idx="39981">
                  <c:v>0</c:v>
                </c:pt>
                <c:pt idx="39982">
                  <c:v>0</c:v>
                </c:pt>
                <c:pt idx="39983">
                  <c:v>0</c:v>
                </c:pt>
                <c:pt idx="39984">
                  <c:v>0</c:v>
                </c:pt>
                <c:pt idx="39985">
                  <c:v>0</c:v>
                </c:pt>
                <c:pt idx="39986">
                  <c:v>0</c:v>
                </c:pt>
                <c:pt idx="39987">
                  <c:v>0</c:v>
                </c:pt>
                <c:pt idx="39988">
                  <c:v>0</c:v>
                </c:pt>
                <c:pt idx="39989">
                  <c:v>0</c:v>
                </c:pt>
                <c:pt idx="39990">
                  <c:v>0</c:v>
                </c:pt>
                <c:pt idx="39991">
                  <c:v>0</c:v>
                </c:pt>
                <c:pt idx="39992">
                  <c:v>0</c:v>
                </c:pt>
                <c:pt idx="39993">
                  <c:v>0</c:v>
                </c:pt>
                <c:pt idx="39994">
                  <c:v>0</c:v>
                </c:pt>
                <c:pt idx="39995">
                  <c:v>0</c:v>
                </c:pt>
                <c:pt idx="39996">
                  <c:v>0</c:v>
                </c:pt>
                <c:pt idx="39997">
                  <c:v>0</c:v>
                </c:pt>
                <c:pt idx="39998">
                  <c:v>0</c:v>
                </c:pt>
                <c:pt idx="39999">
                  <c:v>0</c:v>
                </c:pt>
                <c:pt idx="40000">
                  <c:v>0</c:v>
                </c:pt>
                <c:pt idx="40001">
                  <c:v>0</c:v>
                </c:pt>
                <c:pt idx="40002">
                  <c:v>0</c:v>
                </c:pt>
                <c:pt idx="40003">
                  <c:v>0</c:v>
                </c:pt>
                <c:pt idx="40004">
                  <c:v>0</c:v>
                </c:pt>
                <c:pt idx="40005">
                  <c:v>0</c:v>
                </c:pt>
                <c:pt idx="40006">
                  <c:v>0</c:v>
                </c:pt>
                <c:pt idx="40007">
                  <c:v>0</c:v>
                </c:pt>
                <c:pt idx="40008">
                  <c:v>0</c:v>
                </c:pt>
                <c:pt idx="40009">
                  <c:v>0</c:v>
                </c:pt>
                <c:pt idx="40010">
                  <c:v>0</c:v>
                </c:pt>
                <c:pt idx="40011">
                  <c:v>0</c:v>
                </c:pt>
                <c:pt idx="40012">
                  <c:v>0</c:v>
                </c:pt>
                <c:pt idx="40013">
                  <c:v>0</c:v>
                </c:pt>
                <c:pt idx="40014">
                  <c:v>0</c:v>
                </c:pt>
                <c:pt idx="40015">
                  <c:v>0</c:v>
                </c:pt>
                <c:pt idx="40016">
                  <c:v>0</c:v>
                </c:pt>
                <c:pt idx="40017">
                  <c:v>0</c:v>
                </c:pt>
                <c:pt idx="40018">
                  <c:v>0</c:v>
                </c:pt>
                <c:pt idx="40019">
                  <c:v>0</c:v>
                </c:pt>
                <c:pt idx="40020">
                  <c:v>0</c:v>
                </c:pt>
                <c:pt idx="40021">
                  <c:v>0</c:v>
                </c:pt>
                <c:pt idx="40022">
                  <c:v>0</c:v>
                </c:pt>
                <c:pt idx="40023">
                  <c:v>0</c:v>
                </c:pt>
                <c:pt idx="40024">
                  <c:v>0</c:v>
                </c:pt>
                <c:pt idx="40025">
                  <c:v>0</c:v>
                </c:pt>
                <c:pt idx="40026">
                  <c:v>0</c:v>
                </c:pt>
                <c:pt idx="40027">
                  <c:v>0</c:v>
                </c:pt>
                <c:pt idx="40028">
                  <c:v>0</c:v>
                </c:pt>
                <c:pt idx="40029">
                  <c:v>0</c:v>
                </c:pt>
                <c:pt idx="40030">
                  <c:v>0</c:v>
                </c:pt>
                <c:pt idx="40031">
                  <c:v>0</c:v>
                </c:pt>
                <c:pt idx="40032">
                  <c:v>0</c:v>
                </c:pt>
                <c:pt idx="40033">
                  <c:v>0</c:v>
                </c:pt>
                <c:pt idx="40034">
                  <c:v>0</c:v>
                </c:pt>
                <c:pt idx="40035">
                  <c:v>0</c:v>
                </c:pt>
                <c:pt idx="40036">
                  <c:v>0</c:v>
                </c:pt>
                <c:pt idx="40037">
                  <c:v>0</c:v>
                </c:pt>
                <c:pt idx="40038">
                  <c:v>0</c:v>
                </c:pt>
                <c:pt idx="40039">
                  <c:v>0</c:v>
                </c:pt>
                <c:pt idx="40040">
                  <c:v>0</c:v>
                </c:pt>
                <c:pt idx="40041">
                  <c:v>0</c:v>
                </c:pt>
                <c:pt idx="40042">
                  <c:v>0</c:v>
                </c:pt>
                <c:pt idx="40043">
                  <c:v>0</c:v>
                </c:pt>
                <c:pt idx="40044">
                  <c:v>0</c:v>
                </c:pt>
                <c:pt idx="40045">
                  <c:v>0</c:v>
                </c:pt>
                <c:pt idx="40046">
                  <c:v>0</c:v>
                </c:pt>
                <c:pt idx="40047">
                  <c:v>0</c:v>
                </c:pt>
                <c:pt idx="40048">
                  <c:v>0</c:v>
                </c:pt>
                <c:pt idx="40049">
                  <c:v>0</c:v>
                </c:pt>
                <c:pt idx="40050">
                  <c:v>0</c:v>
                </c:pt>
                <c:pt idx="40051">
                  <c:v>0</c:v>
                </c:pt>
                <c:pt idx="40052">
                  <c:v>0</c:v>
                </c:pt>
                <c:pt idx="40053">
                  <c:v>0</c:v>
                </c:pt>
                <c:pt idx="40054">
                  <c:v>0</c:v>
                </c:pt>
                <c:pt idx="40055">
                  <c:v>0</c:v>
                </c:pt>
                <c:pt idx="40056">
                  <c:v>0</c:v>
                </c:pt>
                <c:pt idx="40057">
                  <c:v>0</c:v>
                </c:pt>
                <c:pt idx="40058">
                  <c:v>0</c:v>
                </c:pt>
                <c:pt idx="40059">
                  <c:v>0</c:v>
                </c:pt>
                <c:pt idx="40060">
                  <c:v>0</c:v>
                </c:pt>
                <c:pt idx="40061">
                  <c:v>0</c:v>
                </c:pt>
                <c:pt idx="40062">
                  <c:v>0</c:v>
                </c:pt>
                <c:pt idx="40063">
                  <c:v>0</c:v>
                </c:pt>
                <c:pt idx="40064">
                  <c:v>0</c:v>
                </c:pt>
                <c:pt idx="40065">
                  <c:v>0</c:v>
                </c:pt>
                <c:pt idx="40066">
                  <c:v>0</c:v>
                </c:pt>
                <c:pt idx="40067">
                  <c:v>0</c:v>
                </c:pt>
                <c:pt idx="40068">
                  <c:v>0</c:v>
                </c:pt>
                <c:pt idx="40069">
                  <c:v>0</c:v>
                </c:pt>
                <c:pt idx="40070">
                  <c:v>0</c:v>
                </c:pt>
                <c:pt idx="40071">
                  <c:v>0</c:v>
                </c:pt>
                <c:pt idx="40072">
                  <c:v>0</c:v>
                </c:pt>
                <c:pt idx="40073">
                  <c:v>0</c:v>
                </c:pt>
                <c:pt idx="40074">
                  <c:v>0</c:v>
                </c:pt>
                <c:pt idx="40075">
                  <c:v>0</c:v>
                </c:pt>
                <c:pt idx="40076">
                  <c:v>0</c:v>
                </c:pt>
                <c:pt idx="40077">
                  <c:v>0</c:v>
                </c:pt>
                <c:pt idx="40078">
                  <c:v>0</c:v>
                </c:pt>
                <c:pt idx="40079">
                  <c:v>0</c:v>
                </c:pt>
                <c:pt idx="40080">
                  <c:v>0</c:v>
                </c:pt>
                <c:pt idx="40081">
                  <c:v>0</c:v>
                </c:pt>
                <c:pt idx="40082">
                  <c:v>0</c:v>
                </c:pt>
                <c:pt idx="40083">
                  <c:v>0</c:v>
                </c:pt>
                <c:pt idx="40084">
                  <c:v>0</c:v>
                </c:pt>
                <c:pt idx="40085">
                  <c:v>0</c:v>
                </c:pt>
                <c:pt idx="40086">
                  <c:v>0</c:v>
                </c:pt>
                <c:pt idx="40087">
                  <c:v>0</c:v>
                </c:pt>
                <c:pt idx="40088">
                  <c:v>0</c:v>
                </c:pt>
                <c:pt idx="40089">
                  <c:v>0</c:v>
                </c:pt>
                <c:pt idx="40090">
                  <c:v>0</c:v>
                </c:pt>
                <c:pt idx="40091">
                  <c:v>0</c:v>
                </c:pt>
                <c:pt idx="40092">
                  <c:v>0</c:v>
                </c:pt>
                <c:pt idx="40093">
                  <c:v>0</c:v>
                </c:pt>
                <c:pt idx="40094">
                  <c:v>0</c:v>
                </c:pt>
                <c:pt idx="40095">
                  <c:v>0</c:v>
                </c:pt>
                <c:pt idx="40096">
                  <c:v>0</c:v>
                </c:pt>
                <c:pt idx="40097">
                  <c:v>0</c:v>
                </c:pt>
                <c:pt idx="40098">
                  <c:v>0</c:v>
                </c:pt>
                <c:pt idx="40099">
                  <c:v>0</c:v>
                </c:pt>
                <c:pt idx="40100">
                  <c:v>0</c:v>
                </c:pt>
                <c:pt idx="40101">
                  <c:v>0</c:v>
                </c:pt>
                <c:pt idx="40102">
                  <c:v>0</c:v>
                </c:pt>
                <c:pt idx="40103">
                  <c:v>0</c:v>
                </c:pt>
                <c:pt idx="40104">
                  <c:v>0</c:v>
                </c:pt>
                <c:pt idx="40105">
                  <c:v>0</c:v>
                </c:pt>
                <c:pt idx="40106">
                  <c:v>0</c:v>
                </c:pt>
                <c:pt idx="40107">
                  <c:v>0</c:v>
                </c:pt>
                <c:pt idx="40108">
                  <c:v>0</c:v>
                </c:pt>
                <c:pt idx="40109">
                  <c:v>0</c:v>
                </c:pt>
                <c:pt idx="40110">
                  <c:v>0</c:v>
                </c:pt>
                <c:pt idx="40111">
                  <c:v>0</c:v>
                </c:pt>
                <c:pt idx="40112">
                  <c:v>0</c:v>
                </c:pt>
                <c:pt idx="40113">
                  <c:v>0</c:v>
                </c:pt>
                <c:pt idx="40114">
                  <c:v>0</c:v>
                </c:pt>
                <c:pt idx="40115">
                  <c:v>0</c:v>
                </c:pt>
                <c:pt idx="40116">
                  <c:v>0</c:v>
                </c:pt>
                <c:pt idx="40117">
                  <c:v>0</c:v>
                </c:pt>
                <c:pt idx="40118">
                  <c:v>0</c:v>
                </c:pt>
                <c:pt idx="40119">
                  <c:v>0</c:v>
                </c:pt>
                <c:pt idx="40120">
                  <c:v>0</c:v>
                </c:pt>
                <c:pt idx="40121">
                  <c:v>0</c:v>
                </c:pt>
                <c:pt idx="40122">
                  <c:v>0</c:v>
                </c:pt>
                <c:pt idx="40123">
                  <c:v>0</c:v>
                </c:pt>
                <c:pt idx="40124">
                  <c:v>0</c:v>
                </c:pt>
                <c:pt idx="40125">
                  <c:v>0</c:v>
                </c:pt>
                <c:pt idx="40126">
                  <c:v>0</c:v>
                </c:pt>
                <c:pt idx="40127">
                  <c:v>0</c:v>
                </c:pt>
                <c:pt idx="40128">
                  <c:v>0</c:v>
                </c:pt>
                <c:pt idx="40129">
                  <c:v>0</c:v>
                </c:pt>
                <c:pt idx="40130">
                  <c:v>0</c:v>
                </c:pt>
                <c:pt idx="40131">
                  <c:v>0</c:v>
                </c:pt>
                <c:pt idx="40132">
                  <c:v>0</c:v>
                </c:pt>
                <c:pt idx="40133">
                  <c:v>0</c:v>
                </c:pt>
                <c:pt idx="40134">
                  <c:v>0</c:v>
                </c:pt>
                <c:pt idx="40135">
                  <c:v>0</c:v>
                </c:pt>
                <c:pt idx="40136">
                  <c:v>0</c:v>
                </c:pt>
                <c:pt idx="40137">
                  <c:v>0</c:v>
                </c:pt>
                <c:pt idx="40138">
                  <c:v>0</c:v>
                </c:pt>
                <c:pt idx="40139">
                  <c:v>0</c:v>
                </c:pt>
                <c:pt idx="40140">
                  <c:v>0</c:v>
                </c:pt>
                <c:pt idx="40141">
                  <c:v>0</c:v>
                </c:pt>
                <c:pt idx="40142">
                  <c:v>0</c:v>
                </c:pt>
                <c:pt idx="40143">
                  <c:v>0</c:v>
                </c:pt>
                <c:pt idx="40144">
                  <c:v>0</c:v>
                </c:pt>
                <c:pt idx="40145">
                  <c:v>0</c:v>
                </c:pt>
                <c:pt idx="40146">
                  <c:v>0</c:v>
                </c:pt>
                <c:pt idx="40147">
                  <c:v>0</c:v>
                </c:pt>
                <c:pt idx="40148">
                  <c:v>0</c:v>
                </c:pt>
                <c:pt idx="40149">
                  <c:v>0</c:v>
                </c:pt>
                <c:pt idx="40150">
                  <c:v>0</c:v>
                </c:pt>
                <c:pt idx="40151">
                  <c:v>0</c:v>
                </c:pt>
                <c:pt idx="40152">
                  <c:v>0</c:v>
                </c:pt>
                <c:pt idx="40153">
                  <c:v>0</c:v>
                </c:pt>
                <c:pt idx="40154">
                  <c:v>0</c:v>
                </c:pt>
                <c:pt idx="40155">
                  <c:v>0</c:v>
                </c:pt>
                <c:pt idx="40156">
                  <c:v>0</c:v>
                </c:pt>
                <c:pt idx="40157">
                  <c:v>0</c:v>
                </c:pt>
                <c:pt idx="40158">
                  <c:v>0</c:v>
                </c:pt>
                <c:pt idx="40159">
                  <c:v>0</c:v>
                </c:pt>
                <c:pt idx="40160">
                  <c:v>0</c:v>
                </c:pt>
                <c:pt idx="40161">
                  <c:v>0</c:v>
                </c:pt>
                <c:pt idx="40162">
                  <c:v>0</c:v>
                </c:pt>
                <c:pt idx="40163">
                  <c:v>0</c:v>
                </c:pt>
                <c:pt idx="40164">
                  <c:v>0</c:v>
                </c:pt>
                <c:pt idx="40165">
                  <c:v>0</c:v>
                </c:pt>
                <c:pt idx="40166">
                  <c:v>0</c:v>
                </c:pt>
                <c:pt idx="40167">
                  <c:v>0</c:v>
                </c:pt>
                <c:pt idx="40168">
                  <c:v>0</c:v>
                </c:pt>
                <c:pt idx="40169">
                  <c:v>0</c:v>
                </c:pt>
                <c:pt idx="40170">
                  <c:v>0</c:v>
                </c:pt>
                <c:pt idx="40171">
                  <c:v>0</c:v>
                </c:pt>
                <c:pt idx="40172">
                  <c:v>0</c:v>
                </c:pt>
                <c:pt idx="40173">
                  <c:v>0</c:v>
                </c:pt>
                <c:pt idx="40174">
                  <c:v>0</c:v>
                </c:pt>
                <c:pt idx="40175">
                  <c:v>0</c:v>
                </c:pt>
                <c:pt idx="40176">
                  <c:v>0</c:v>
                </c:pt>
                <c:pt idx="40177">
                  <c:v>0</c:v>
                </c:pt>
                <c:pt idx="40178">
                  <c:v>0</c:v>
                </c:pt>
                <c:pt idx="40179">
                  <c:v>0</c:v>
                </c:pt>
                <c:pt idx="40180">
                  <c:v>0</c:v>
                </c:pt>
                <c:pt idx="40181">
                  <c:v>0</c:v>
                </c:pt>
                <c:pt idx="40182">
                  <c:v>0</c:v>
                </c:pt>
                <c:pt idx="40183">
                  <c:v>0</c:v>
                </c:pt>
                <c:pt idx="40184">
                  <c:v>0</c:v>
                </c:pt>
                <c:pt idx="40185">
                  <c:v>0</c:v>
                </c:pt>
                <c:pt idx="40186">
                  <c:v>0</c:v>
                </c:pt>
                <c:pt idx="40187">
                  <c:v>0</c:v>
                </c:pt>
                <c:pt idx="40188">
                  <c:v>0</c:v>
                </c:pt>
                <c:pt idx="40189">
                  <c:v>0</c:v>
                </c:pt>
                <c:pt idx="40190">
                  <c:v>0</c:v>
                </c:pt>
                <c:pt idx="40191">
                  <c:v>0</c:v>
                </c:pt>
                <c:pt idx="40192">
                  <c:v>0</c:v>
                </c:pt>
                <c:pt idx="40193">
                  <c:v>0</c:v>
                </c:pt>
                <c:pt idx="40194">
                  <c:v>0</c:v>
                </c:pt>
                <c:pt idx="40195">
                  <c:v>0</c:v>
                </c:pt>
                <c:pt idx="40196">
                  <c:v>0</c:v>
                </c:pt>
                <c:pt idx="40197">
                  <c:v>0</c:v>
                </c:pt>
                <c:pt idx="40198">
                  <c:v>0</c:v>
                </c:pt>
                <c:pt idx="40199">
                  <c:v>0</c:v>
                </c:pt>
                <c:pt idx="40200">
                  <c:v>0</c:v>
                </c:pt>
                <c:pt idx="40201">
                  <c:v>0</c:v>
                </c:pt>
                <c:pt idx="40202">
                  <c:v>0</c:v>
                </c:pt>
                <c:pt idx="40203">
                  <c:v>0</c:v>
                </c:pt>
                <c:pt idx="40204">
                  <c:v>0</c:v>
                </c:pt>
                <c:pt idx="40205">
                  <c:v>0</c:v>
                </c:pt>
                <c:pt idx="40206">
                  <c:v>0</c:v>
                </c:pt>
                <c:pt idx="40207">
                  <c:v>0</c:v>
                </c:pt>
                <c:pt idx="40208">
                  <c:v>0</c:v>
                </c:pt>
                <c:pt idx="40209">
                  <c:v>0</c:v>
                </c:pt>
                <c:pt idx="40210">
                  <c:v>0</c:v>
                </c:pt>
                <c:pt idx="40211">
                  <c:v>0</c:v>
                </c:pt>
                <c:pt idx="40212">
                  <c:v>0</c:v>
                </c:pt>
                <c:pt idx="40213">
                  <c:v>0</c:v>
                </c:pt>
                <c:pt idx="40214">
                  <c:v>0</c:v>
                </c:pt>
                <c:pt idx="40215">
                  <c:v>0</c:v>
                </c:pt>
                <c:pt idx="40216">
                  <c:v>0</c:v>
                </c:pt>
                <c:pt idx="40217">
                  <c:v>0</c:v>
                </c:pt>
                <c:pt idx="40218">
                  <c:v>0</c:v>
                </c:pt>
                <c:pt idx="40219">
                  <c:v>0</c:v>
                </c:pt>
                <c:pt idx="40220">
                  <c:v>0</c:v>
                </c:pt>
                <c:pt idx="40221">
                  <c:v>0</c:v>
                </c:pt>
                <c:pt idx="40222">
                  <c:v>0</c:v>
                </c:pt>
                <c:pt idx="40223">
                  <c:v>0</c:v>
                </c:pt>
                <c:pt idx="40224">
                  <c:v>0</c:v>
                </c:pt>
                <c:pt idx="40225">
                  <c:v>0</c:v>
                </c:pt>
                <c:pt idx="40226">
                  <c:v>0</c:v>
                </c:pt>
                <c:pt idx="40227">
                  <c:v>0</c:v>
                </c:pt>
                <c:pt idx="40228">
                  <c:v>0</c:v>
                </c:pt>
                <c:pt idx="40229">
                  <c:v>0</c:v>
                </c:pt>
                <c:pt idx="40230">
                  <c:v>0</c:v>
                </c:pt>
                <c:pt idx="40231">
                  <c:v>0</c:v>
                </c:pt>
                <c:pt idx="40232">
                  <c:v>0</c:v>
                </c:pt>
                <c:pt idx="40233">
                  <c:v>0</c:v>
                </c:pt>
                <c:pt idx="40234">
                  <c:v>0</c:v>
                </c:pt>
                <c:pt idx="40235">
                  <c:v>0</c:v>
                </c:pt>
                <c:pt idx="40236">
                  <c:v>0</c:v>
                </c:pt>
                <c:pt idx="40237">
                  <c:v>0</c:v>
                </c:pt>
                <c:pt idx="40238">
                  <c:v>0</c:v>
                </c:pt>
                <c:pt idx="40239">
                  <c:v>0</c:v>
                </c:pt>
                <c:pt idx="40240">
                  <c:v>0</c:v>
                </c:pt>
                <c:pt idx="40241">
                  <c:v>0</c:v>
                </c:pt>
                <c:pt idx="40242">
                  <c:v>0</c:v>
                </c:pt>
                <c:pt idx="40243">
                  <c:v>0</c:v>
                </c:pt>
                <c:pt idx="40244">
                  <c:v>0</c:v>
                </c:pt>
                <c:pt idx="40245">
                  <c:v>0</c:v>
                </c:pt>
                <c:pt idx="40246">
                  <c:v>0</c:v>
                </c:pt>
                <c:pt idx="40247">
                  <c:v>0</c:v>
                </c:pt>
                <c:pt idx="40248">
                  <c:v>0</c:v>
                </c:pt>
                <c:pt idx="40249">
                  <c:v>0</c:v>
                </c:pt>
                <c:pt idx="40250">
                  <c:v>0</c:v>
                </c:pt>
                <c:pt idx="40251">
                  <c:v>0</c:v>
                </c:pt>
                <c:pt idx="40252">
                  <c:v>0</c:v>
                </c:pt>
                <c:pt idx="40253">
                  <c:v>0</c:v>
                </c:pt>
                <c:pt idx="40254">
                  <c:v>0</c:v>
                </c:pt>
                <c:pt idx="40255">
                  <c:v>0</c:v>
                </c:pt>
                <c:pt idx="40256">
                  <c:v>0</c:v>
                </c:pt>
                <c:pt idx="40257">
                  <c:v>0</c:v>
                </c:pt>
                <c:pt idx="40258">
                  <c:v>0</c:v>
                </c:pt>
                <c:pt idx="40259">
                  <c:v>0</c:v>
                </c:pt>
                <c:pt idx="40260">
                  <c:v>0</c:v>
                </c:pt>
                <c:pt idx="40261">
                  <c:v>0</c:v>
                </c:pt>
                <c:pt idx="40262">
                  <c:v>0</c:v>
                </c:pt>
                <c:pt idx="40263">
                  <c:v>0</c:v>
                </c:pt>
                <c:pt idx="40264">
                  <c:v>0</c:v>
                </c:pt>
                <c:pt idx="40265">
                  <c:v>0</c:v>
                </c:pt>
                <c:pt idx="40266">
                  <c:v>0</c:v>
                </c:pt>
                <c:pt idx="40267">
                  <c:v>0</c:v>
                </c:pt>
                <c:pt idx="40268">
                  <c:v>0</c:v>
                </c:pt>
                <c:pt idx="40269">
                  <c:v>0</c:v>
                </c:pt>
                <c:pt idx="40270">
                  <c:v>0</c:v>
                </c:pt>
                <c:pt idx="40271">
                  <c:v>0</c:v>
                </c:pt>
                <c:pt idx="40272">
                  <c:v>0</c:v>
                </c:pt>
                <c:pt idx="40273">
                  <c:v>0</c:v>
                </c:pt>
                <c:pt idx="40274">
                  <c:v>0</c:v>
                </c:pt>
                <c:pt idx="40275">
                  <c:v>0</c:v>
                </c:pt>
                <c:pt idx="40276">
                  <c:v>0</c:v>
                </c:pt>
                <c:pt idx="40277">
                  <c:v>0</c:v>
                </c:pt>
                <c:pt idx="40278">
                  <c:v>0</c:v>
                </c:pt>
                <c:pt idx="40279">
                  <c:v>0</c:v>
                </c:pt>
                <c:pt idx="40280">
                  <c:v>0</c:v>
                </c:pt>
                <c:pt idx="40281">
                  <c:v>0</c:v>
                </c:pt>
                <c:pt idx="40282">
                  <c:v>0</c:v>
                </c:pt>
                <c:pt idx="40283">
                  <c:v>0</c:v>
                </c:pt>
                <c:pt idx="40284">
                  <c:v>0</c:v>
                </c:pt>
                <c:pt idx="40285">
                  <c:v>0</c:v>
                </c:pt>
                <c:pt idx="40286">
                  <c:v>0</c:v>
                </c:pt>
                <c:pt idx="40287">
                  <c:v>0</c:v>
                </c:pt>
                <c:pt idx="40288">
                  <c:v>0</c:v>
                </c:pt>
                <c:pt idx="40289">
                  <c:v>0</c:v>
                </c:pt>
                <c:pt idx="40290">
                  <c:v>0</c:v>
                </c:pt>
                <c:pt idx="40291">
                  <c:v>0</c:v>
                </c:pt>
                <c:pt idx="40292">
                  <c:v>0</c:v>
                </c:pt>
                <c:pt idx="40293">
                  <c:v>0</c:v>
                </c:pt>
                <c:pt idx="40294">
                  <c:v>0</c:v>
                </c:pt>
                <c:pt idx="40295">
                  <c:v>0</c:v>
                </c:pt>
                <c:pt idx="40296">
                  <c:v>0</c:v>
                </c:pt>
                <c:pt idx="40297">
                  <c:v>0</c:v>
                </c:pt>
                <c:pt idx="40298">
                  <c:v>0</c:v>
                </c:pt>
                <c:pt idx="40299">
                  <c:v>0</c:v>
                </c:pt>
                <c:pt idx="40300">
                  <c:v>0</c:v>
                </c:pt>
                <c:pt idx="40301">
                  <c:v>0</c:v>
                </c:pt>
                <c:pt idx="40302">
                  <c:v>0</c:v>
                </c:pt>
                <c:pt idx="40303">
                  <c:v>0</c:v>
                </c:pt>
                <c:pt idx="40304">
                  <c:v>0</c:v>
                </c:pt>
                <c:pt idx="40305">
                  <c:v>0</c:v>
                </c:pt>
                <c:pt idx="40306">
                  <c:v>0</c:v>
                </c:pt>
                <c:pt idx="40307">
                  <c:v>0</c:v>
                </c:pt>
                <c:pt idx="40308">
                  <c:v>0</c:v>
                </c:pt>
                <c:pt idx="40309">
                  <c:v>0</c:v>
                </c:pt>
                <c:pt idx="40310">
                  <c:v>0</c:v>
                </c:pt>
                <c:pt idx="40311">
                  <c:v>0</c:v>
                </c:pt>
                <c:pt idx="40312">
                  <c:v>0</c:v>
                </c:pt>
                <c:pt idx="40313">
                  <c:v>0</c:v>
                </c:pt>
                <c:pt idx="40314">
                  <c:v>0</c:v>
                </c:pt>
                <c:pt idx="40315">
                  <c:v>0</c:v>
                </c:pt>
                <c:pt idx="40316">
                  <c:v>0</c:v>
                </c:pt>
                <c:pt idx="40317">
                  <c:v>0</c:v>
                </c:pt>
                <c:pt idx="40318">
                  <c:v>0</c:v>
                </c:pt>
                <c:pt idx="40319">
                  <c:v>0</c:v>
                </c:pt>
                <c:pt idx="40320">
                  <c:v>0</c:v>
                </c:pt>
                <c:pt idx="40321">
                  <c:v>0</c:v>
                </c:pt>
                <c:pt idx="40322">
                  <c:v>0</c:v>
                </c:pt>
                <c:pt idx="40323">
                  <c:v>0</c:v>
                </c:pt>
                <c:pt idx="40324">
                  <c:v>0</c:v>
                </c:pt>
                <c:pt idx="40325">
                  <c:v>0</c:v>
                </c:pt>
                <c:pt idx="40326">
                  <c:v>0</c:v>
                </c:pt>
                <c:pt idx="40327">
                  <c:v>0</c:v>
                </c:pt>
                <c:pt idx="40328">
                  <c:v>0</c:v>
                </c:pt>
                <c:pt idx="40329">
                  <c:v>0</c:v>
                </c:pt>
                <c:pt idx="40330">
                  <c:v>0</c:v>
                </c:pt>
                <c:pt idx="40331">
                  <c:v>0</c:v>
                </c:pt>
                <c:pt idx="40332">
                  <c:v>0</c:v>
                </c:pt>
                <c:pt idx="40333">
                  <c:v>0</c:v>
                </c:pt>
                <c:pt idx="40334">
                  <c:v>0</c:v>
                </c:pt>
                <c:pt idx="40335">
                  <c:v>0</c:v>
                </c:pt>
                <c:pt idx="40336">
                  <c:v>0</c:v>
                </c:pt>
                <c:pt idx="40337">
                  <c:v>0</c:v>
                </c:pt>
                <c:pt idx="40338">
                  <c:v>0</c:v>
                </c:pt>
                <c:pt idx="40339">
                  <c:v>0</c:v>
                </c:pt>
                <c:pt idx="40340">
                  <c:v>0</c:v>
                </c:pt>
                <c:pt idx="40341">
                  <c:v>0</c:v>
                </c:pt>
                <c:pt idx="40342">
                  <c:v>0</c:v>
                </c:pt>
                <c:pt idx="40343">
                  <c:v>0</c:v>
                </c:pt>
                <c:pt idx="40344">
                  <c:v>0</c:v>
                </c:pt>
                <c:pt idx="40345">
                  <c:v>0</c:v>
                </c:pt>
                <c:pt idx="40346">
                  <c:v>0</c:v>
                </c:pt>
                <c:pt idx="40347">
                  <c:v>0</c:v>
                </c:pt>
                <c:pt idx="40348">
                  <c:v>0</c:v>
                </c:pt>
                <c:pt idx="40349">
                  <c:v>0</c:v>
                </c:pt>
                <c:pt idx="40350">
                  <c:v>0</c:v>
                </c:pt>
                <c:pt idx="40351">
                  <c:v>0</c:v>
                </c:pt>
                <c:pt idx="40352">
                  <c:v>0</c:v>
                </c:pt>
                <c:pt idx="40353">
                  <c:v>0</c:v>
                </c:pt>
                <c:pt idx="40354">
                  <c:v>0</c:v>
                </c:pt>
                <c:pt idx="40355">
                  <c:v>0</c:v>
                </c:pt>
                <c:pt idx="40356">
                  <c:v>0</c:v>
                </c:pt>
                <c:pt idx="40357">
                  <c:v>0</c:v>
                </c:pt>
                <c:pt idx="40358">
                  <c:v>0</c:v>
                </c:pt>
                <c:pt idx="40359">
                  <c:v>0</c:v>
                </c:pt>
                <c:pt idx="40360">
                  <c:v>0</c:v>
                </c:pt>
                <c:pt idx="40361">
                  <c:v>0</c:v>
                </c:pt>
                <c:pt idx="40362">
                  <c:v>0</c:v>
                </c:pt>
                <c:pt idx="40363">
                  <c:v>0</c:v>
                </c:pt>
                <c:pt idx="40364">
                  <c:v>0</c:v>
                </c:pt>
                <c:pt idx="40365">
                  <c:v>0</c:v>
                </c:pt>
                <c:pt idx="40366">
                  <c:v>0</c:v>
                </c:pt>
                <c:pt idx="40367">
                  <c:v>0</c:v>
                </c:pt>
                <c:pt idx="40368">
                  <c:v>0</c:v>
                </c:pt>
                <c:pt idx="40369">
                  <c:v>0</c:v>
                </c:pt>
                <c:pt idx="40370">
                  <c:v>0</c:v>
                </c:pt>
                <c:pt idx="40371">
                  <c:v>0</c:v>
                </c:pt>
                <c:pt idx="40372">
                  <c:v>0</c:v>
                </c:pt>
                <c:pt idx="40373">
                  <c:v>0</c:v>
                </c:pt>
                <c:pt idx="40374">
                  <c:v>0</c:v>
                </c:pt>
                <c:pt idx="40375">
                  <c:v>0</c:v>
                </c:pt>
                <c:pt idx="40376">
                  <c:v>0</c:v>
                </c:pt>
                <c:pt idx="40377">
                  <c:v>0</c:v>
                </c:pt>
                <c:pt idx="40378">
                  <c:v>0</c:v>
                </c:pt>
                <c:pt idx="40379">
                  <c:v>0</c:v>
                </c:pt>
                <c:pt idx="40380">
                  <c:v>0</c:v>
                </c:pt>
                <c:pt idx="40381">
                  <c:v>0</c:v>
                </c:pt>
                <c:pt idx="40382">
                  <c:v>0</c:v>
                </c:pt>
                <c:pt idx="40383">
                  <c:v>0</c:v>
                </c:pt>
                <c:pt idx="40384">
                  <c:v>0</c:v>
                </c:pt>
                <c:pt idx="40385">
                  <c:v>0</c:v>
                </c:pt>
                <c:pt idx="40386">
                  <c:v>0</c:v>
                </c:pt>
                <c:pt idx="40387">
                  <c:v>0</c:v>
                </c:pt>
                <c:pt idx="40388">
                  <c:v>0</c:v>
                </c:pt>
                <c:pt idx="40389">
                  <c:v>0</c:v>
                </c:pt>
                <c:pt idx="40390">
                  <c:v>0</c:v>
                </c:pt>
                <c:pt idx="40391">
                  <c:v>0</c:v>
                </c:pt>
                <c:pt idx="40392">
                  <c:v>0</c:v>
                </c:pt>
                <c:pt idx="40393">
                  <c:v>0</c:v>
                </c:pt>
                <c:pt idx="40394">
                  <c:v>0</c:v>
                </c:pt>
                <c:pt idx="40395">
                  <c:v>0</c:v>
                </c:pt>
                <c:pt idx="40396">
                  <c:v>0</c:v>
                </c:pt>
                <c:pt idx="40397">
                  <c:v>0</c:v>
                </c:pt>
                <c:pt idx="40398">
                  <c:v>0</c:v>
                </c:pt>
                <c:pt idx="40399">
                  <c:v>0</c:v>
                </c:pt>
                <c:pt idx="40400">
                  <c:v>0</c:v>
                </c:pt>
                <c:pt idx="40401">
                  <c:v>0</c:v>
                </c:pt>
                <c:pt idx="40402">
                  <c:v>0</c:v>
                </c:pt>
                <c:pt idx="40403">
                  <c:v>0</c:v>
                </c:pt>
                <c:pt idx="40404">
                  <c:v>0</c:v>
                </c:pt>
                <c:pt idx="40405">
                  <c:v>0</c:v>
                </c:pt>
                <c:pt idx="40406">
                  <c:v>0</c:v>
                </c:pt>
                <c:pt idx="40407">
                  <c:v>0</c:v>
                </c:pt>
                <c:pt idx="40408">
                  <c:v>0</c:v>
                </c:pt>
                <c:pt idx="40409">
                  <c:v>0</c:v>
                </c:pt>
                <c:pt idx="40410">
                  <c:v>0</c:v>
                </c:pt>
                <c:pt idx="40411">
                  <c:v>0</c:v>
                </c:pt>
                <c:pt idx="40412">
                  <c:v>0</c:v>
                </c:pt>
                <c:pt idx="40413">
                  <c:v>0</c:v>
                </c:pt>
                <c:pt idx="40414">
                  <c:v>0</c:v>
                </c:pt>
                <c:pt idx="40415">
                  <c:v>0</c:v>
                </c:pt>
                <c:pt idx="40416">
                  <c:v>0</c:v>
                </c:pt>
                <c:pt idx="40417">
                  <c:v>0</c:v>
                </c:pt>
                <c:pt idx="40418">
                  <c:v>0</c:v>
                </c:pt>
                <c:pt idx="40419">
                  <c:v>0</c:v>
                </c:pt>
                <c:pt idx="40420">
                  <c:v>0</c:v>
                </c:pt>
                <c:pt idx="40421">
                  <c:v>0</c:v>
                </c:pt>
                <c:pt idx="40422">
                  <c:v>0</c:v>
                </c:pt>
                <c:pt idx="40423">
                  <c:v>0</c:v>
                </c:pt>
                <c:pt idx="40424">
                  <c:v>0</c:v>
                </c:pt>
                <c:pt idx="40425">
                  <c:v>0</c:v>
                </c:pt>
                <c:pt idx="40426">
                  <c:v>0</c:v>
                </c:pt>
                <c:pt idx="40427">
                  <c:v>0</c:v>
                </c:pt>
                <c:pt idx="40428">
                  <c:v>0</c:v>
                </c:pt>
                <c:pt idx="40429">
                  <c:v>0</c:v>
                </c:pt>
                <c:pt idx="40430">
                  <c:v>0</c:v>
                </c:pt>
                <c:pt idx="40431">
                  <c:v>0</c:v>
                </c:pt>
                <c:pt idx="40432">
                  <c:v>0</c:v>
                </c:pt>
                <c:pt idx="40433">
                  <c:v>0</c:v>
                </c:pt>
                <c:pt idx="40434">
                  <c:v>0</c:v>
                </c:pt>
                <c:pt idx="40435">
                  <c:v>0</c:v>
                </c:pt>
                <c:pt idx="40436">
                  <c:v>0</c:v>
                </c:pt>
                <c:pt idx="40437">
                  <c:v>0</c:v>
                </c:pt>
                <c:pt idx="40438">
                  <c:v>0</c:v>
                </c:pt>
                <c:pt idx="40439">
                  <c:v>0</c:v>
                </c:pt>
                <c:pt idx="40440">
                  <c:v>0</c:v>
                </c:pt>
                <c:pt idx="40441">
                  <c:v>0</c:v>
                </c:pt>
                <c:pt idx="40442">
                  <c:v>0</c:v>
                </c:pt>
                <c:pt idx="40443">
                  <c:v>0</c:v>
                </c:pt>
                <c:pt idx="40444">
                  <c:v>0</c:v>
                </c:pt>
                <c:pt idx="40445">
                  <c:v>0</c:v>
                </c:pt>
                <c:pt idx="40446">
                  <c:v>0</c:v>
                </c:pt>
                <c:pt idx="40447">
                  <c:v>0</c:v>
                </c:pt>
                <c:pt idx="40448">
                  <c:v>0</c:v>
                </c:pt>
                <c:pt idx="40449">
                  <c:v>0</c:v>
                </c:pt>
                <c:pt idx="40450">
                  <c:v>0</c:v>
                </c:pt>
                <c:pt idx="40451">
                  <c:v>0</c:v>
                </c:pt>
                <c:pt idx="40452">
                  <c:v>0</c:v>
                </c:pt>
                <c:pt idx="40453">
                  <c:v>0</c:v>
                </c:pt>
                <c:pt idx="40454">
                  <c:v>0</c:v>
                </c:pt>
                <c:pt idx="40455">
                  <c:v>0</c:v>
                </c:pt>
                <c:pt idx="40456">
                  <c:v>0</c:v>
                </c:pt>
                <c:pt idx="40457">
                  <c:v>0</c:v>
                </c:pt>
                <c:pt idx="40458">
                  <c:v>0</c:v>
                </c:pt>
                <c:pt idx="40459">
                  <c:v>0</c:v>
                </c:pt>
                <c:pt idx="40460">
                  <c:v>0</c:v>
                </c:pt>
                <c:pt idx="40461">
                  <c:v>0</c:v>
                </c:pt>
                <c:pt idx="40462">
                  <c:v>0</c:v>
                </c:pt>
                <c:pt idx="40463">
                  <c:v>0</c:v>
                </c:pt>
                <c:pt idx="40464">
                  <c:v>0</c:v>
                </c:pt>
                <c:pt idx="40465">
                  <c:v>0</c:v>
                </c:pt>
                <c:pt idx="40466">
                  <c:v>0</c:v>
                </c:pt>
                <c:pt idx="40467">
                  <c:v>0</c:v>
                </c:pt>
                <c:pt idx="40468">
                  <c:v>0</c:v>
                </c:pt>
                <c:pt idx="40469">
                  <c:v>0</c:v>
                </c:pt>
                <c:pt idx="40470">
                  <c:v>0</c:v>
                </c:pt>
                <c:pt idx="40471">
                  <c:v>0</c:v>
                </c:pt>
                <c:pt idx="40472">
                  <c:v>0</c:v>
                </c:pt>
                <c:pt idx="40473">
                  <c:v>0</c:v>
                </c:pt>
                <c:pt idx="40474">
                  <c:v>0</c:v>
                </c:pt>
                <c:pt idx="40475">
                  <c:v>0</c:v>
                </c:pt>
                <c:pt idx="40476">
                  <c:v>0</c:v>
                </c:pt>
                <c:pt idx="40477">
                  <c:v>0</c:v>
                </c:pt>
                <c:pt idx="40478">
                  <c:v>0</c:v>
                </c:pt>
                <c:pt idx="40479">
                  <c:v>0</c:v>
                </c:pt>
                <c:pt idx="40480">
                  <c:v>0</c:v>
                </c:pt>
                <c:pt idx="40481">
                  <c:v>0</c:v>
                </c:pt>
                <c:pt idx="40482">
                  <c:v>0</c:v>
                </c:pt>
                <c:pt idx="40483">
                  <c:v>0</c:v>
                </c:pt>
                <c:pt idx="40484">
                  <c:v>0</c:v>
                </c:pt>
                <c:pt idx="40485">
                  <c:v>0</c:v>
                </c:pt>
                <c:pt idx="40486">
                  <c:v>0</c:v>
                </c:pt>
                <c:pt idx="40487">
                  <c:v>0</c:v>
                </c:pt>
                <c:pt idx="40488">
                  <c:v>0</c:v>
                </c:pt>
                <c:pt idx="40489">
                  <c:v>0</c:v>
                </c:pt>
                <c:pt idx="40490">
                  <c:v>0</c:v>
                </c:pt>
                <c:pt idx="40491">
                  <c:v>0</c:v>
                </c:pt>
                <c:pt idx="40492">
                  <c:v>0</c:v>
                </c:pt>
                <c:pt idx="40493">
                  <c:v>0</c:v>
                </c:pt>
                <c:pt idx="40494">
                  <c:v>0</c:v>
                </c:pt>
                <c:pt idx="40495">
                  <c:v>0</c:v>
                </c:pt>
                <c:pt idx="40496">
                  <c:v>0</c:v>
                </c:pt>
                <c:pt idx="40497">
                  <c:v>0</c:v>
                </c:pt>
                <c:pt idx="40498">
                  <c:v>0</c:v>
                </c:pt>
                <c:pt idx="40499">
                  <c:v>0</c:v>
                </c:pt>
                <c:pt idx="40500">
                  <c:v>0</c:v>
                </c:pt>
                <c:pt idx="40501">
                  <c:v>0</c:v>
                </c:pt>
                <c:pt idx="40502">
                  <c:v>0</c:v>
                </c:pt>
                <c:pt idx="40503">
                  <c:v>0</c:v>
                </c:pt>
                <c:pt idx="40504">
                  <c:v>0</c:v>
                </c:pt>
                <c:pt idx="40505">
                  <c:v>0</c:v>
                </c:pt>
                <c:pt idx="40506">
                  <c:v>0</c:v>
                </c:pt>
                <c:pt idx="40507">
                  <c:v>0</c:v>
                </c:pt>
                <c:pt idx="40508">
                  <c:v>0</c:v>
                </c:pt>
                <c:pt idx="40509">
                  <c:v>0</c:v>
                </c:pt>
                <c:pt idx="40510">
                  <c:v>0</c:v>
                </c:pt>
                <c:pt idx="40511">
                  <c:v>0</c:v>
                </c:pt>
                <c:pt idx="40512">
                  <c:v>0</c:v>
                </c:pt>
                <c:pt idx="40513">
                  <c:v>0</c:v>
                </c:pt>
                <c:pt idx="40514">
                  <c:v>0</c:v>
                </c:pt>
                <c:pt idx="40515">
                  <c:v>0</c:v>
                </c:pt>
                <c:pt idx="40516">
                  <c:v>0</c:v>
                </c:pt>
                <c:pt idx="40517">
                  <c:v>0</c:v>
                </c:pt>
                <c:pt idx="40518">
                  <c:v>0</c:v>
                </c:pt>
                <c:pt idx="40519">
                  <c:v>0</c:v>
                </c:pt>
                <c:pt idx="40520">
                  <c:v>0</c:v>
                </c:pt>
                <c:pt idx="40521">
                  <c:v>0</c:v>
                </c:pt>
                <c:pt idx="40522">
                  <c:v>0</c:v>
                </c:pt>
                <c:pt idx="40523">
                  <c:v>0</c:v>
                </c:pt>
                <c:pt idx="40524">
                  <c:v>0</c:v>
                </c:pt>
                <c:pt idx="40525">
                  <c:v>0</c:v>
                </c:pt>
                <c:pt idx="40526">
                  <c:v>0</c:v>
                </c:pt>
                <c:pt idx="40527">
                  <c:v>0</c:v>
                </c:pt>
                <c:pt idx="40528">
                  <c:v>0</c:v>
                </c:pt>
                <c:pt idx="40529">
                  <c:v>0</c:v>
                </c:pt>
                <c:pt idx="40530">
                  <c:v>0</c:v>
                </c:pt>
                <c:pt idx="40531">
                  <c:v>0</c:v>
                </c:pt>
                <c:pt idx="40532">
                  <c:v>0</c:v>
                </c:pt>
                <c:pt idx="40533">
                  <c:v>0</c:v>
                </c:pt>
                <c:pt idx="40534">
                  <c:v>0</c:v>
                </c:pt>
                <c:pt idx="40535">
                  <c:v>0</c:v>
                </c:pt>
                <c:pt idx="40536">
                  <c:v>0</c:v>
                </c:pt>
                <c:pt idx="40537">
                  <c:v>0</c:v>
                </c:pt>
                <c:pt idx="40538">
                  <c:v>0</c:v>
                </c:pt>
                <c:pt idx="40539">
                  <c:v>0</c:v>
                </c:pt>
                <c:pt idx="40540">
                  <c:v>0</c:v>
                </c:pt>
                <c:pt idx="40541">
                  <c:v>0</c:v>
                </c:pt>
                <c:pt idx="40542">
                  <c:v>0</c:v>
                </c:pt>
                <c:pt idx="40543">
                  <c:v>0</c:v>
                </c:pt>
                <c:pt idx="40544">
                  <c:v>0</c:v>
                </c:pt>
                <c:pt idx="40545">
                  <c:v>0</c:v>
                </c:pt>
                <c:pt idx="40546">
                  <c:v>0</c:v>
                </c:pt>
                <c:pt idx="40547">
                  <c:v>0</c:v>
                </c:pt>
                <c:pt idx="40548">
                  <c:v>0</c:v>
                </c:pt>
                <c:pt idx="40549">
                  <c:v>0</c:v>
                </c:pt>
                <c:pt idx="40550">
                  <c:v>0</c:v>
                </c:pt>
                <c:pt idx="40551">
                  <c:v>0</c:v>
                </c:pt>
                <c:pt idx="40552">
                  <c:v>0</c:v>
                </c:pt>
                <c:pt idx="40553">
                  <c:v>0</c:v>
                </c:pt>
                <c:pt idx="40554">
                  <c:v>0</c:v>
                </c:pt>
                <c:pt idx="40555">
                  <c:v>0</c:v>
                </c:pt>
                <c:pt idx="40556">
                  <c:v>0</c:v>
                </c:pt>
                <c:pt idx="40557">
                  <c:v>0</c:v>
                </c:pt>
                <c:pt idx="40558">
                  <c:v>0</c:v>
                </c:pt>
                <c:pt idx="40559">
                  <c:v>0</c:v>
                </c:pt>
                <c:pt idx="40560">
                  <c:v>0</c:v>
                </c:pt>
                <c:pt idx="40561">
                  <c:v>0</c:v>
                </c:pt>
                <c:pt idx="40562">
                  <c:v>0</c:v>
                </c:pt>
                <c:pt idx="40563">
                  <c:v>0</c:v>
                </c:pt>
                <c:pt idx="40564">
                  <c:v>0</c:v>
                </c:pt>
                <c:pt idx="40565">
                  <c:v>0</c:v>
                </c:pt>
                <c:pt idx="40566">
                  <c:v>0</c:v>
                </c:pt>
                <c:pt idx="40567">
                  <c:v>0</c:v>
                </c:pt>
                <c:pt idx="40568">
                  <c:v>0</c:v>
                </c:pt>
                <c:pt idx="40569">
                  <c:v>0</c:v>
                </c:pt>
                <c:pt idx="40570">
                  <c:v>0</c:v>
                </c:pt>
                <c:pt idx="40571">
                  <c:v>0</c:v>
                </c:pt>
                <c:pt idx="40572">
                  <c:v>0</c:v>
                </c:pt>
                <c:pt idx="40573">
                  <c:v>0</c:v>
                </c:pt>
                <c:pt idx="40574">
                  <c:v>0</c:v>
                </c:pt>
                <c:pt idx="40575">
                  <c:v>0</c:v>
                </c:pt>
                <c:pt idx="40576">
                  <c:v>0</c:v>
                </c:pt>
                <c:pt idx="40577">
                  <c:v>0</c:v>
                </c:pt>
                <c:pt idx="40578">
                  <c:v>0</c:v>
                </c:pt>
                <c:pt idx="40579">
                  <c:v>0</c:v>
                </c:pt>
                <c:pt idx="40580">
                  <c:v>0</c:v>
                </c:pt>
                <c:pt idx="40581">
                  <c:v>0</c:v>
                </c:pt>
                <c:pt idx="40582">
                  <c:v>0</c:v>
                </c:pt>
                <c:pt idx="40583">
                  <c:v>0</c:v>
                </c:pt>
                <c:pt idx="40584">
                  <c:v>0</c:v>
                </c:pt>
                <c:pt idx="40585">
                  <c:v>0</c:v>
                </c:pt>
                <c:pt idx="40586">
                  <c:v>0</c:v>
                </c:pt>
                <c:pt idx="40587">
                  <c:v>0</c:v>
                </c:pt>
                <c:pt idx="40588">
                  <c:v>0</c:v>
                </c:pt>
                <c:pt idx="40589">
                  <c:v>0</c:v>
                </c:pt>
                <c:pt idx="40590">
                  <c:v>0</c:v>
                </c:pt>
                <c:pt idx="40591">
                  <c:v>0</c:v>
                </c:pt>
                <c:pt idx="40592">
                  <c:v>0</c:v>
                </c:pt>
                <c:pt idx="40593">
                  <c:v>0</c:v>
                </c:pt>
                <c:pt idx="40594">
                  <c:v>0</c:v>
                </c:pt>
                <c:pt idx="40595">
                  <c:v>0</c:v>
                </c:pt>
                <c:pt idx="40596">
                  <c:v>0</c:v>
                </c:pt>
                <c:pt idx="40597">
                  <c:v>0</c:v>
                </c:pt>
                <c:pt idx="40598">
                  <c:v>0</c:v>
                </c:pt>
                <c:pt idx="40599">
                  <c:v>0</c:v>
                </c:pt>
                <c:pt idx="40600">
                  <c:v>0</c:v>
                </c:pt>
                <c:pt idx="40601">
                  <c:v>0</c:v>
                </c:pt>
                <c:pt idx="40602">
                  <c:v>0</c:v>
                </c:pt>
                <c:pt idx="40603">
                  <c:v>0</c:v>
                </c:pt>
                <c:pt idx="40604">
                  <c:v>0</c:v>
                </c:pt>
                <c:pt idx="40605">
                  <c:v>0</c:v>
                </c:pt>
                <c:pt idx="40606">
                  <c:v>0</c:v>
                </c:pt>
                <c:pt idx="40607">
                  <c:v>0</c:v>
                </c:pt>
                <c:pt idx="40608">
                  <c:v>0</c:v>
                </c:pt>
                <c:pt idx="40609">
                  <c:v>0</c:v>
                </c:pt>
                <c:pt idx="40610">
                  <c:v>0</c:v>
                </c:pt>
                <c:pt idx="40611">
                  <c:v>0</c:v>
                </c:pt>
                <c:pt idx="40612">
                  <c:v>0</c:v>
                </c:pt>
                <c:pt idx="40613">
                  <c:v>0</c:v>
                </c:pt>
                <c:pt idx="40614">
                  <c:v>0</c:v>
                </c:pt>
                <c:pt idx="40615">
                  <c:v>0</c:v>
                </c:pt>
                <c:pt idx="40616">
                  <c:v>0</c:v>
                </c:pt>
                <c:pt idx="40617">
                  <c:v>0</c:v>
                </c:pt>
                <c:pt idx="40618">
                  <c:v>0</c:v>
                </c:pt>
                <c:pt idx="40619">
                  <c:v>0</c:v>
                </c:pt>
                <c:pt idx="40620">
                  <c:v>0</c:v>
                </c:pt>
                <c:pt idx="40621">
                  <c:v>0</c:v>
                </c:pt>
                <c:pt idx="40622">
                  <c:v>0</c:v>
                </c:pt>
                <c:pt idx="40623">
                  <c:v>0</c:v>
                </c:pt>
                <c:pt idx="40624">
                  <c:v>0</c:v>
                </c:pt>
                <c:pt idx="40625">
                  <c:v>0</c:v>
                </c:pt>
                <c:pt idx="40626">
                  <c:v>0</c:v>
                </c:pt>
                <c:pt idx="40627">
                  <c:v>0</c:v>
                </c:pt>
                <c:pt idx="40628">
                  <c:v>0</c:v>
                </c:pt>
                <c:pt idx="40629">
                  <c:v>0</c:v>
                </c:pt>
                <c:pt idx="40630">
                  <c:v>0</c:v>
                </c:pt>
                <c:pt idx="40631">
                  <c:v>0</c:v>
                </c:pt>
                <c:pt idx="40632">
                  <c:v>0</c:v>
                </c:pt>
                <c:pt idx="40633">
                  <c:v>0</c:v>
                </c:pt>
                <c:pt idx="40634">
                  <c:v>0</c:v>
                </c:pt>
                <c:pt idx="40635">
                  <c:v>0</c:v>
                </c:pt>
                <c:pt idx="40636">
                  <c:v>0</c:v>
                </c:pt>
                <c:pt idx="40637">
                  <c:v>0</c:v>
                </c:pt>
                <c:pt idx="40638">
                  <c:v>0</c:v>
                </c:pt>
                <c:pt idx="40639">
                  <c:v>0</c:v>
                </c:pt>
                <c:pt idx="40640">
                  <c:v>0</c:v>
                </c:pt>
                <c:pt idx="40641">
                  <c:v>0</c:v>
                </c:pt>
                <c:pt idx="40642">
                  <c:v>0</c:v>
                </c:pt>
                <c:pt idx="40643">
                  <c:v>0</c:v>
                </c:pt>
                <c:pt idx="40644">
                  <c:v>0</c:v>
                </c:pt>
                <c:pt idx="40645">
                  <c:v>0</c:v>
                </c:pt>
                <c:pt idx="40646">
                  <c:v>0</c:v>
                </c:pt>
                <c:pt idx="40647">
                  <c:v>0</c:v>
                </c:pt>
                <c:pt idx="40648">
                  <c:v>0</c:v>
                </c:pt>
                <c:pt idx="40649">
                  <c:v>0</c:v>
                </c:pt>
                <c:pt idx="40650">
                  <c:v>0</c:v>
                </c:pt>
                <c:pt idx="40651">
                  <c:v>0</c:v>
                </c:pt>
                <c:pt idx="40652">
                  <c:v>0</c:v>
                </c:pt>
                <c:pt idx="40653">
                  <c:v>0</c:v>
                </c:pt>
                <c:pt idx="40654">
                  <c:v>0</c:v>
                </c:pt>
                <c:pt idx="40655">
                  <c:v>0</c:v>
                </c:pt>
                <c:pt idx="40656">
                  <c:v>0</c:v>
                </c:pt>
                <c:pt idx="40657">
                  <c:v>0</c:v>
                </c:pt>
                <c:pt idx="40658">
                  <c:v>0</c:v>
                </c:pt>
                <c:pt idx="40659">
                  <c:v>0</c:v>
                </c:pt>
                <c:pt idx="40660">
                  <c:v>0</c:v>
                </c:pt>
                <c:pt idx="40661">
                  <c:v>0</c:v>
                </c:pt>
                <c:pt idx="40662">
                  <c:v>0</c:v>
                </c:pt>
                <c:pt idx="40663">
                  <c:v>0</c:v>
                </c:pt>
                <c:pt idx="40664">
                  <c:v>0</c:v>
                </c:pt>
                <c:pt idx="40665">
                  <c:v>0</c:v>
                </c:pt>
                <c:pt idx="40666">
                  <c:v>0</c:v>
                </c:pt>
                <c:pt idx="40667">
                  <c:v>0</c:v>
                </c:pt>
                <c:pt idx="40668">
                  <c:v>0</c:v>
                </c:pt>
                <c:pt idx="40669">
                  <c:v>0</c:v>
                </c:pt>
                <c:pt idx="40670">
                  <c:v>0</c:v>
                </c:pt>
                <c:pt idx="40671">
                  <c:v>0</c:v>
                </c:pt>
                <c:pt idx="40672">
                  <c:v>0</c:v>
                </c:pt>
                <c:pt idx="40673">
                  <c:v>0</c:v>
                </c:pt>
                <c:pt idx="40674">
                  <c:v>0</c:v>
                </c:pt>
                <c:pt idx="40675">
                  <c:v>0</c:v>
                </c:pt>
                <c:pt idx="40676">
                  <c:v>0</c:v>
                </c:pt>
                <c:pt idx="40677">
                  <c:v>0</c:v>
                </c:pt>
                <c:pt idx="40678">
                  <c:v>0</c:v>
                </c:pt>
                <c:pt idx="40679">
                  <c:v>0</c:v>
                </c:pt>
                <c:pt idx="40680">
                  <c:v>0</c:v>
                </c:pt>
                <c:pt idx="40681">
                  <c:v>0</c:v>
                </c:pt>
                <c:pt idx="40682">
                  <c:v>0</c:v>
                </c:pt>
                <c:pt idx="40683">
                  <c:v>0</c:v>
                </c:pt>
                <c:pt idx="40684">
                  <c:v>0</c:v>
                </c:pt>
                <c:pt idx="40685">
                  <c:v>0</c:v>
                </c:pt>
                <c:pt idx="40686">
                  <c:v>0</c:v>
                </c:pt>
                <c:pt idx="40687">
                  <c:v>0</c:v>
                </c:pt>
                <c:pt idx="40688">
                  <c:v>0</c:v>
                </c:pt>
                <c:pt idx="40689">
                  <c:v>0</c:v>
                </c:pt>
                <c:pt idx="40690">
                  <c:v>0</c:v>
                </c:pt>
                <c:pt idx="40691">
                  <c:v>0</c:v>
                </c:pt>
                <c:pt idx="40692">
                  <c:v>0</c:v>
                </c:pt>
                <c:pt idx="40693">
                  <c:v>0</c:v>
                </c:pt>
                <c:pt idx="40694">
                  <c:v>0</c:v>
                </c:pt>
                <c:pt idx="40695">
                  <c:v>0</c:v>
                </c:pt>
                <c:pt idx="40696">
                  <c:v>0</c:v>
                </c:pt>
                <c:pt idx="40697">
                  <c:v>0</c:v>
                </c:pt>
                <c:pt idx="40698">
                  <c:v>0</c:v>
                </c:pt>
                <c:pt idx="40699">
                  <c:v>0</c:v>
                </c:pt>
                <c:pt idx="40700">
                  <c:v>0</c:v>
                </c:pt>
                <c:pt idx="40701">
                  <c:v>0</c:v>
                </c:pt>
                <c:pt idx="40702">
                  <c:v>0</c:v>
                </c:pt>
                <c:pt idx="40703">
                  <c:v>0</c:v>
                </c:pt>
                <c:pt idx="40704">
                  <c:v>0</c:v>
                </c:pt>
                <c:pt idx="40705">
                  <c:v>0</c:v>
                </c:pt>
                <c:pt idx="40706">
                  <c:v>0</c:v>
                </c:pt>
                <c:pt idx="40707">
                  <c:v>0</c:v>
                </c:pt>
                <c:pt idx="40708">
                  <c:v>0</c:v>
                </c:pt>
                <c:pt idx="40709">
                  <c:v>0</c:v>
                </c:pt>
                <c:pt idx="40710">
                  <c:v>0</c:v>
                </c:pt>
                <c:pt idx="40711">
                  <c:v>0</c:v>
                </c:pt>
                <c:pt idx="40712">
                  <c:v>0</c:v>
                </c:pt>
                <c:pt idx="40713">
                  <c:v>0</c:v>
                </c:pt>
                <c:pt idx="40714">
                  <c:v>0</c:v>
                </c:pt>
                <c:pt idx="40715">
                  <c:v>0</c:v>
                </c:pt>
                <c:pt idx="40716">
                  <c:v>0</c:v>
                </c:pt>
                <c:pt idx="40717">
                  <c:v>0</c:v>
                </c:pt>
                <c:pt idx="40718">
                  <c:v>0</c:v>
                </c:pt>
                <c:pt idx="40719">
                  <c:v>0</c:v>
                </c:pt>
                <c:pt idx="40720">
                  <c:v>0</c:v>
                </c:pt>
                <c:pt idx="40721">
                  <c:v>0</c:v>
                </c:pt>
                <c:pt idx="40722">
                  <c:v>0</c:v>
                </c:pt>
                <c:pt idx="40723">
                  <c:v>0</c:v>
                </c:pt>
                <c:pt idx="40724">
                  <c:v>0</c:v>
                </c:pt>
                <c:pt idx="40725">
                  <c:v>0</c:v>
                </c:pt>
                <c:pt idx="40726">
                  <c:v>0</c:v>
                </c:pt>
                <c:pt idx="40727">
                  <c:v>0</c:v>
                </c:pt>
                <c:pt idx="40728">
                  <c:v>0</c:v>
                </c:pt>
                <c:pt idx="40729">
                  <c:v>0</c:v>
                </c:pt>
                <c:pt idx="40730">
                  <c:v>0</c:v>
                </c:pt>
                <c:pt idx="40731">
                  <c:v>0</c:v>
                </c:pt>
                <c:pt idx="40732">
                  <c:v>0</c:v>
                </c:pt>
                <c:pt idx="40733">
                  <c:v>0</c:v>
                </c:pt>
                <c:pt idx="40734">
                  <c:v>0</c:v>
                </c:pt>
                <c:pt idx="40735">
                  <c:v>0</c:v>
                </c:pt>
                <c:pt idx="40736">
                  <c:v>0</c:v>
                </c:pt>
                <c:pt idx="40737">
                  <c:v>0</c:v>
                </c:pt>
                <c:pt idx="40738">
                  <c:v>0</c:v>
                </c:pt>
                <c:pt idx="40739">
                  <c:v>0</c:v>
                </c:pt>
                <c:pt idx="40740">
                  <c:v>0</c:v>
                </c:pt>
                <c:pt idx="40741">
                  <c:v>0</c:v>
                </c:pt>
                <c:pt idx="40742">
                  <c:v>0</c:v>
                </c:pt>
                <c:pt idx="40743">
                  <c:v>0</c:v>
                </c:pt>
                <c:pt idx="40744">
                  <c:v>0</c:v>
                </c:pt>
                <c:pt idx="40745">
                  <c:v>0</c:v>
                </c:pt>
                <c:pt idx="40746">
                  <c:v>0</c:v>
                </c:pt>
                <c:pt idx="40747">
                  <c:v>0</c:v>
                </c:pt>
                <c:pt idx="40748">
                  <c:v>0</c:v>
                </c:pt>
                <c:pt idx="40749">
                  <c:v>0</c:v>
                </c:pt>
                <c:pt idx="40750">
                  <c:v>0</c:v>
                </c:pt>
                <c:pt idx="40751">
                  <c:v>0</c:v>
                </c:pt>
                <c:pt idx="40752">
                  <c:v>0</c:v>
                </c:pt>
                <c:pt idx="40753">
                  <c:v>0</c:v>
                </c:pt>
                <c:pt idx="40754">
                  <c:v>0</c:v>
                </c:pt>
                <c:pt idx="40755">
                  <c:v>0</c:v>
                </c:pt>
                <c:pt idx="40756">
                  <c:v>0</c:v>
                </c:pt>
                <c:pt idx="40757">
                  <c:v>0</c:v>
                </c:pt>
                <c:pt idx="40758">
                  <c:v>0</c:v>
                </c:pt>
                <c:pt idx="40759">
                  <c:v>0</c:v>
                </c:pt>
                <c:pt idx="40760">
                  <c:v>0</c:v>
                </c:pt>
                <c:pt idx="40761">
                  <c:v>0</c:v>
                </c:pt>
                <c:pt idx="40762">
                  <c:v>0</c:v>
                </c:pt>
                <c:pt idx="40763">
                  <c:v>0</c:v>
                </c:pt>
                <c:pt idx="40764">
                  <c:v>0</c:v>
                </c:pt>
                <c:pt idx="40765">
                  <c:v>0</c:v>
                </c:pt>
                <c:pt idx="40766">
                  <c:v>0</c:v>
                </c:pt>
                <c:pt idx="40767">
                  <c:v>0</c:v>
                </c:pt>
                <c:pt idx="40768">
                  <c:v>0</c:v>
                </c:pt>
                <c:pt idx="40769">
                  <c:v>0</c:v>
                </c:pt>
                <c:pt idx="40770">
                  <c:v>0</c:v>
                </c:pt>
                <c:pt idx="40771">
                  <c:v>0</c:v>
                </c:pt>
                <c:pt idx="40772">
                  <c:v>0</c:v>
                </c:pt>
                <c:pt idx="40773">
                  <c:v>0</c:v>
                </c:pt>
                <c:pt idx="40774">
                  <c:v>0</c:v>
                </c:pt>
                <c:pt idx="40775">
                  <c:v>0</c:v>
                </c:pt>
                <c:pt idx="40776">
                  <c:v>0</c:v>
                </c:pt>
                <c:pt idx="40777">
                  <c:v>0</c:v>
                </c:pt>
                <c:pt idx="40778">
                  <c:v>0</c:v>
                </c:pt>
                <c:pt idx="40779">
                  <c:v>0</c:v>
                </c:pt>
                <c:pt idx="40780">
                  <c:v>0</c:v>
                </c:pt>
                <c:pt idx="40781">
                  <c:v>0</c:v>
                </c:pt>
                <c:pt idx="40782">
                  <c:v>0</c:v>
                </c:pt>
                <c:pt idx="40783">
                  <c:v>0</c:v>
                </c:pt>
                <c:pt idx="40784">
                  <c:v>0</c:v>
                </c:pt>
                <c:pt idx="40785">
                  <c:v>0</c:v>
                </c:pt>
                <c:pt idx="40786">
                  <c:v>0</c:v>
                </c:pt>
                <c:pt idx="40787">
                  <c:v>0</c:v>
                </c:pt>
                <c:pt idx="40788">
                  <c:v>0</c:v>
                </c:pt>
                <c:pt idx="40789">
                  <c:v>0</c:v>
                </c:pt>
                <c:pt idx="40790">
                  <c:v>0</c:v>
                </c:pt>
                <c:pt idx="40791">
                  <c:v>0</c:v>
                </c:pt>
                <c:pt idx="40792">
                  <c:v>0</c:v>
                </c:pt>
                <c:pt idx="40793">
                  <c:v>0</c:v>
                </c:pt>
                <c:pt idx="40794">
                  <c:v>0</c:v>
                </c:pt>
                <c:pt idx="40795">
                  <c:v>0</c:v>
                </c:pt>
                <c:pt idx="40796">
                  <c:v>0</c:v>
                </c:pt>
                <c:pt idx="40797">
                  <c:v>0</c:v>
                </c:pt>
                <c:pt idx="40798">
                  <c:v>0</c:v>
                </c:pt>
                <c:pt idx="40799">
                  <c:v>0</c:v>
                </c:pt>
                <c:pt idx="40800">
                  <c:v>0</c:v>
                </c:pt>
                <c:pt idx="40801">
                  <c:v>0</c:v>
                </c:pt>
                <c:pt idx="40802">
                  <c:v>0</c:v>
                </c:pt>
                <c:pt idx="40803">
                  <c:v>0</c:v>
                </c:pt>
                <c:pt idx="40804">
                  <c:v>0</c:v>
                </c:pt>
                <c:pt idx="40805">
                  <c:v>0</c:v>
                </c:pt>
                <c:pt idx="40806">
                  <c:v>0</c:v>
                </c:pt>
                <c:pt idx="40807">
                  <c:v>0</c:v>
                </c:pt>
                <c:pt idx="40808">
                  <c:v>0</c:v>
                </c:pt>
                <c:pt idx="40809">
                  <c:v>0</c:v>
                </c:pt>
                <c:pt idx="40810">
                  <c:v>0</c:v>
                </c:pt>
                <c:pt idx="40811">
                  <c:v>0</c:v>
                </c:pt>
                <c:pt idx="40812">
                  <c:v>0</c:v>
                </c:pt>
                <c:pt idx="40813">
                  <c:v>0</c:v>
                </c:pt>
                <c:pt idx="40814">
                  <c:v>0</c:v>
                </c:pt>
                <c:pt idx="40815">
                  <c:v>0</c:v>
                </c:pt>
                <c:pt idx="40816">
                  <c:v>0</c:v>
                </c:pt>
                <c:pt idx="40817">
                  <c:v>0</c:v>
                </c:pt>
                <c:pt idx="40818">
                  <c:v>0</c:v>
                </c:pt>
                <c:pt idx="40819">
                  <c:v>0</c:v>
                </c:pt>
                <c:pt idx="40820">
                  <c:v>0</c:v>
                </c:pt>
                <c:pt idx="40821">
                  <c:v>0</c:v>
                </c:pt>
                <c:pt idx="40822">
                  <c:v>0</c:v>
                </c:pt>
                <c:pt idx="40823">
                  <c:v>0</c:v>
                </c:pt>
                <c:pt idx="40824">
                  <c:v>0</c:v>
                </c:pt>
                <c:pt idx="40825">
                  <c:v>0</c:v>
                </c:pt>
                <c:pt idx="40826">
                  <c:v>0</c:v>
                </c:pt>
                <c:pt idx="40827">
                  <c:v>0</c:v>
                </c:pt>
                <c:pt idx="40828">
                  <c:v>0</c:v>
                </c:pt>
                <c:pt idx="40829">
                  <c:v>0</c:v>
                </c:pt>
                <c:pt idx="40830">
                  <c:v>0</c:v>
                </c:pt>
                <c:pt idx="40831">
                  <c:v>0</c:v>
                </c:pt>
                <c:pt idx="40832">
                  <c:v>0</c:v>
                </c:pt>
                <c:pt idx="40833">
                  <c:v>0</c:v>
                </c:pt>
                <c:pt idx="40834">
                  <c:v>0</c:v>
                </c:pt>
                <c:pt idx="40835">
                  <c:v>0</c:v>
                </c:pt>
                <c:pt idx="40836">
                  <c:v>0</c:v>
                </c:pt>
                <c:pt idx="40837">
                  <c:v>0</c:v>
                </c:pt>
                <c:pt idx="40838">
                  <c:v>0</c:v>
                </c:pt>
                <c:pt idx="40839">
                  <c:v>0</c:v>
                </c:pt>
                <c:pt idx="40840">
                  <c:v>0</c:v>
                </c:pt>
                <c:pt idx="40841">
                  <c:v>0</c:v>
                </c:pt>
                <c:pt idx="40842">
                  <c:v>0</c:v>
                </c:pt>
                <c:pt idx="40843">
                  <c:v>0</c:v>
                </c:pt>
                <c:pt idx="40844">
                  <c:v>0</c:v>
                </c:pt>
                <c:pt idx="40845">
                  <c:v>0</c:v>
                </c:pt>
                <c:pt idx="40846">
                  <c:v>0</c:v>
                </c:pt>
                <c:pt idx="40847">
                  <c:v>0</c:v>
                </c:pt>
                <c:pt idx="40848">
                  <c:v>0</c:v>
                </c:pt>
                <c:pt idx="40849">
                  <c:v>0</c:v>
                </c:pt>
                <c:pt idx="40850">
                  <c:v>0</c:v>
                </c:pt>
                <c:pt idx="40851">
                  <c:v>0</c:v>
                </c:pt>
                <c:pt idx="40852">
                  <c:v>0</c:v>
                </c:pt>
                <c:pt idx="40853">
                  <c:v>0</c:v>
                </c:pt>
                <c:pt idx="40854">
                  <c:v>0</c:v>
                </c:pt>
                <c:pt idx="40855">
                  <c:v>0</c:v>
                </c:pt>
                <c:pt idx="40856">
                  <c:v>0</c:v>
                </c:pt>
                <c:pt idx="40857">
                  <c:v>0</c:v>
                </c:pt>
                <c:pt idx="40858">
                  <c:v>0</c:v>
                </c:pt>
                <c:pt idx="40859">
                  <c:v>0</c:v>
                </c:pt>
                <c:pt idx="40860">
                  <c:v>0</c:v>
                </c:pt>
                <c:pt idx="40861">
                  <c:v>0</c:v>
                </c:pt>
                <c:pt idx="40862">
                  <c:v>0</c:v>
                </c:pt>
                <c:pt idx="40863">
                  <c:v>0</c:v>
                </c:pt>
                <c:pt idx="40864">
                  <c:v>0</c:v>
                </c:pt>
                <c:pt idx="40865">
                  <c:v>0</c:v>
                </c:pt>
                <c:pt idx="40866">
                  <c:v>0</c:v>
                </c:pt>
                <c:pt idx="40867">
                  <c:v>0</c:v>
                </c:pt>
                <c:pt idx="40868">
                  <c:v>0</c:v>
                </c:pt>
                <c:pt idx="40869">
                  <c:v>0</c:v>
                </c:pt>
                <c:pt idx="40870">
                  <c:v>0</c:v>
                </c:pt>
                <c:pt idx="40871">
                  <c:v>0</c:v>
                </c:pt>
                <c:pt idx="40872">
                  <c:v>0</c:v>
                </c:pt>
                <c:pt idx="40873">
                  <c:v>0</c:v>
                </c:pt>
                <c:pt idx="40874">
                  <c:v>0</c:v>
                </c:pt>
                <c:pt idx="40875">
                  <c:v>0</c:v>
                </c:pt>
                <c:pt idx="40876">
                  <c:v>0</c:v>
                </c:pt>
                <c:pt idx="40877">
                  <c:v>0</c:v>
                </c:pt>
                <c:pt idx="40878">
                  <c:v>0</c:v>
                </c:pt>
                <c:pt idx="40879">
                  <c:v>0</c:v>
                </c:pt>
                <c:pt idx="40880">
                  <c:v>0</c:v>
                </c:pt>
                <c:pt idx="40881">
                  <c:v>0</c:v>
                </c:pt>
                <c:pt idx="40882">
                  <c:v>0</c:v>
                </c:pt>
                <c:pt idx="40883">
                  <c:v>0</c:v>
                </c:pt>
                <c:pt idx="40884">
                  <c:v>0</c:v>
                </c:pt>
                <c:pt idx="40885">
                  <c:v>0</c:v>
                </c:pt>
                <c:pt idx="40886">
                  <c:v>0</c:v>
                </c:pt>
                <c:pt idx="40887">
                  <c:v>0</c:v>
                </c:pt>
                <c:pt idx="40888">
                  <c:v>0</c:v>
                </c:pt>
                <c:pt idx="40889">
                  <c:v>0</c:v>
                </c:pt>
                <c:pt idx="40890">
                  <c:v>0</c:v>
                </c:pt>
                <c:pt idx="40891">
                  <c:v>0</c:v>
                </c:pt>
                <c:pt idx="40892">
                  <c:v>0</c:v>
                </c:pt>
                <c:pt idx="40893">
                  <c:v>0</c:v>
                </c:pt>
                <c:pt idx="40894">
                  <c:v>0</c:v>
                </c:pt>
                <c:pt idx="40895">
                  <c:v>0</c:v>
                </c:pt>
                <c:pt idx="40896">
                  <c:v>0</c:v>
                </c:pt>
                <c:pt idx="40897">
                  <c:v>0</c:v>
                </c:pt>
                <c:pt idx="40898">
                  <c:v>0</c:v>
                </c:pt>
                <c:pt idx="40899">
                  <c:v>0</c:v>
                </c:pt>
                <c:pt idx="40900">
                  <c:v>0</c:v>
                </c:pt>
                <c:pt idx="40901">
                  <c:v>0</c:v>
                </c:pt>
                <c:pt idx="40902">
                  <c:v>0</c:v>
                </c:pt>
                <c:pt idx="40903">
                  <c:v>0</c:v>
                </c:pt>
                <c:pt idx="40904">
                  <c:v>0</c:v>
                </c:pt>
                <c:pt idx="40905">
                  <c:v>0</c:v>
                </c:pt>
                <c:pt idx="40906">
                  <c:v>0</c:v>
                </c:pt>
                <c:pt idx="40907">
                  <c:v>0</c:v>
                </c:pt>
                <c:pt idx="40908">
                  <c:v>0</c:v>
                </c:pt>
                <c:pt idx="40909">
                  <c:v>0</c:v>
                </c:pt>
                <c:pt idx="40910">
                  <c:v>0</c:v>
                </c:pt>
                <c:pt idx="40911">
                  <c:v>0</c:v>
                </c:pt>
                <c:pt idx="40912">
                  <c:v>0</c:v>
                </c:pt>
                <c:pt idx="40913">
                  <c:v>0</c:v>
                </c:pt>
                <c:pt idx="40914">
                  <c:v>0</c:v>
                </c:pt>
                <c:pt idx="40915">
                  <c:v>0</c:v>
                </c:pt>
                <c:pt idx="40916">
                  <c:v>0</c:v>
                </c:pt>
                <c:pt idx="40917">
                  <c:v>0</c:v>
                </c:pt>
                <c:pt idx="40918">
                  <c:v>0</c:v>
                </c:pt>
                <c:pt idx="40919">
                  <c:v>0</c:v>
                </c:pt>
                <c:pt idx="40920">
                  <c:v>0</c:v>
                </c:pt>
                <c:pt idx="40921">
                  <c:v>0</c:v>
                </c:pt>
                <c:pt idx="40922">
                  <c:v>0</c:v>
                </c:pt>
                <c:pt idx="40923">
                  <c:v>0</c:v>
                </c:pt>
                <c:pt idx="40924">
                  <c:v>0</c:v>
                </c:pt>
                <c:pt idx="40925">
                  <c:v>0</c:v>
                </c:pt>
                <c:pt idx="40926">
                  <c:v>0</c:v>
                </c:pt>
                <c:pt idx="40927">
                  <c:v>0</c:v>
                </c:pt>
                <c:pt idx="40928">
                  <c:v>0</c:v>
                </c:pt>
                <c:pt idx="40929">
                  <c:v>0</c:v>
                </c:pt>
                <c:pt idx="40930">
                  <c:v>0</c:v>
                </c:pt>
                <c:pt idx="40931">
                  <c:v>0</c:v>
                </c:pt>
                <c:pt idx="40932">
                  <c:v>0</c:v>
                </c:pt>
                <c:pt idx="40933">
                  <c:v>0</c:v>
                </c:pt>
                <c:pt idx="40934">
                  <c:v>0</c:v>
                </c:pt>
                <c:pt idx="40935">
                  <c:v>0</c:v>
                </c:pt>
                <c:pt idx="40936">
                  <c:v>0</c:v>
                </c:pt>
                <c:pt idx="40937">
                  <c:v>0</c:v>
                </c:pt>
                <c:pt idx="40938">
                  <c:v>0</c:v>
                </c:pt>
                <c:pt idx="40939">
                  <c:v>0</c:v>
                </c:pt>
                <c:pt idx="40940">
                  <c:v>0</c:v>
                </c:pt>
                <c:pt idx="40941">
                  <c:v>0</c:v>
                </c:pt>
                <c:pt idx="40942">
                  <c:v>0</c:v>
                </c:pt>
                <c:pt idx="40943">
                  <c:v>0</c:v>
                </c:pt>
                <c:pt idx="40944">
                  <c:v>0</c:v>
                </c:pt>
                <c:pt idx="40945">
                  <c:v>0</c:v>
                </c:pt>
                <c:pt idx="40946">
                  <c:v>0</c:v>
                </c:pt>
                <c:pt idx="40947">
                  <c:v>0</c:v>
                </c:pt>
                <c:pt idx="40948">
                  <c:v>0</c:v>
                </c:pt>
                <c:pt idx="40949">
                  <c:v>0</c:v>
                </c:pt>
                <c:pt idx="40950">
                  <c:v>0</c:v>
                </c:pt>
                <c:pt idx="40951">
                  <c:v>0</c:v>
                </c:pt>
                <c:pt idx="40952">
                  <c:v>0</c:v>
                </c:pt>
                <c:pt idx="40953">
                  <c:v>0</c:v>
                </c:pt>
                <c:pt idx="40954">
                  <c:v>0</c:v>
                </c:pt>
                <c:pt idx="40955">
                  <c:v>0</c:v>
                </c:pt>
                <c:pt idx="40956">
                  <c:v>0</c:v>
                </c:pt>
                <c:pt idx="40957">
                  <c:v>0</c:v>
                </c:pt>
                <c:pt idx="40958">
                  <c:v>0</c:v>
                </c:pt>
                <c:pt idx="40959">
                  <c:v>0</c:v>
                </c:pt>
                <c:pt idx="40960">
                  <c:v>0</c:v>
                </c:pt>
                <c:pt idx="40961">
                  <c:v>0</c:v>
                </c:pt>
                <c:pt idx="40962">
                  <c:v>0</c:v>
                </c:pt>
                <c:pt idx="40963">
                  <c:v>0</c:v>
                </c:pt>
                <c:pt idx="40964">
                  <c:v>0</c:v>
                </c:pt>
                <c:pt idx="40965">
                  <c:v>0</c:v>
                </c:pt>
                <c:pt idx="40966">
                  <c:v>0</c:v>
                </c:pt>
                <c:pt idx="40967">
                  <c:v>0</c:v>
                </c:pt>
                <c:pt idx="40968">
                  <c:v>0</c:v>
                </c:pt>
                <c:pt idx="40969">
                  <c:v>0</c:v>
                </c:pt>
                <c:pt idx="40970">
                  <c:v>0</c:v>
                </c:pt>
                <c:pt idx="40971">
                  <c:v>0</c:v>
                </c:pt>
                <c:pt idx="40972">
                  <c:v>0</c:v>
                </c:pt>
                <c:pt idx="40973">
                  <c:v>0</c:v>
                </c:pt>
                <c:pt idx="40974">
                  <c:v>0</c:v>
                </c:pt>
                <c:pt idx="40975">
                  <c:v>0</c:v>
                </c:pt>
                <c:pt idx="40976">
                  <c:v>0</c:v>
                </c:pt>
                <c:pt idx="40977">
                  <c:v>0</c:v>
                </c:pt>
                <c:pt idx="40978">
                  <c:v>0</c:v>
                </c:pt>
                <c:pt idx="40979">
                  <c:v>0</c:v>
                </c:pt>
                <c:pt idx="40980">
                  <c:v>0</c:v>
                </c:pt>
                <c:pt idx="40981">
                  <c:v>0</c:v>
                </c:pt>
                <c:pt idx="40982">
                  <c:v>0</c:v>
                </c:pt>
                <c:pt idx="40983">
                  <c:v>0</c:v>
                </c:pt>
                <c:pt idx="40984">
                  <c:v>0</c:v>
                </c:pt>
                <c:pt idx="40985">
                  <c:v>0</c:v>
                </c:pt>
                <c:pt idx="40986">
                  <c:v>0</c:v>
                </c:pt>
                <c:pt idx="40987">
                  <c:v>0</c:v>
                </c:pt>
                <c:pt idx="40988">
                  <c:v>0</c:v>
                </c:pt>
                <c:pt idx="40989">
                  <c:v>0</c:v>
                </c:pt>
                <c:pt idx="40990">
                  <c:v>0</c:v>
                </c:pt>
                <c:pt idx="40991">
                  <c:v>0</c:v>
                </c:pt>
                <c:pt idx="40992">
                  <c:v>0</c:v>
                </c:pt>
                <c:pt idx="40993">
                  <c:v>0</c:v>
                </c:pt>
                <c:pt idx="40994">
                  <c:v>0</c:v>
                </c:pt>
                <c:pt idx="40995">
                  <c:v>0</c:v>
                </c:pt>
                <c:pt idx="40996">
                  <c:v>0</c:v>
                </c:pt>
                <c:pt idx="40997">
                  <c:v>0</c:v>
                </c:pt>
                <c:pt idx="40998">
                  <c:v>0</c:v>
                </c:pt>
                <c:pt idx="40999">
                  <c:v>0</c:v>
                </c:pt>
                <c:pt idx="41000">
                  <c:v>0</c:v>
                </c:pt>
                <c:pt idx="41001">
                  <c:v>0</c:v>
                </c:pt>
                <c:pt idx="41002">
                  <c:v>0</c:v>
                </c:pt>
                <c:pt idx="41003">
                  <c:v>0</c:v>
                </c:pt>
                <c:pt idx="41004">
                  <c:v>0</c:v>
                </c:pt>
                <c:pt idx="41005">
                  <c:v>0</c:v>
                </c:pt>
                <c:pt idx="41006">
                  <c:v>0</c:v>
                </c:pt>
                <c:pt idx="41007">
                  <c:v>0</c:v>
                </c:pt>
                <c:pt idx="41008">
                  <c:v>0</c:v>
                </c:pt>
                <c:pt idx="41009">
                  <c:v>0</c:v>
                </c:pt>
                <c:pt idx="41010">
                  <c:v>0</c:v>
                </c:pt>
                <c:pt idx="41011">
                  <c:v>0</c:v>
                </c:pt>
                <c:pt idx="41012">
                  <c:v>0</c:v>
                </c:pt>
                <c:pt idx="41013">
                  <c:v>0</c:v>
                </c:pt>
                <c:pt idx="41014">
                  <c:v>0</c:v>
                </c:pt>
                <c:pt idx="41015">
                  <c:v>0</c:v>
                </c:pt>
                <c:pt idx="41016">
                  <c:v>0</c:v>
                </c:pt>
                <c:pt idx="41017">
                  <c:v>0</c:v>
                </c:pt>
                <c:pt idx="41018">
                  <c:v>0</c:v>
                </c:pt>
                <c:pt idx="41019">
                  <c:v>0</c:v>
                </c:pt>
                <c:pt idx="41020">
                  <c:v>0</c:v>
                </c:pt>
                <c:pt idx="41021">
                  <c:v>0</c:v>
                </c:pt>
                <c:pt idx="41022">
                  <c:v>0</c:v>
                </c:pt>
                <c:pt idx="41023">
                  <c:v>0</c:v>
                </c:pt>
                <c:pt idx="41024">
                  <c:v>0</c:v>
                </c:pt>
                <c:pt idx="41025">
                  <c:v>0</c:v>
                </c:pt>
                <c:pt idx="41026">
                  <c:v>0</c:v>
                </c:pt>
                <c:pt idx="41027">
                  <c:v>0</c:v>
                </c:pt>
                <c:pt idx="41028">
                  <c:v>0</c:v>
                </c:pt>
                <c:pt idx="41029">
                  <c:v>0</c:v>
                </c:pt>
                <c:pt idx="41030">
                  <c:v>0</c:v>
                </c:pt>
                <c:pt idx="41031">
                  <c:v>0</c:v>
                </c:pt>
                <c:pt idx="41032">
                  <c:v>0</c:v>
                </c:pt>
                <c:pt idx="41033">
                  <c:v>0</c:v>
                </c:pt>
                <c:pt idx="41034">
                  <c:v>0</c:v>
                </c:pt>
                <c:pt idx="41035">
                  <c:v>0</c:v>
                </c:pt>
                <c:pt idx="41036">
                  <c:v>0</c:v>
                </c:pt>
                <c:pt idx="41037">
                  <c:v>0</c:v>
                </c:pt>
                <c:pt idx="41038">
                  <c:v>0</c:v>
                </c:pt>
                <c:pt idx="41039">
                  <c:v>0</c:v>
                </c:pt>
                <c:pt idx="41040">
                  <c:v>0</c:v>
                </c:pt>
                <c:pt idx="41041">
                  <c:v>0</c:v>
                </c:pt>
                <c:pt idx="41042">
                  <c:v>0</c:v>
                </c:pt>
                <c:pt idx="41043">
                  <c:v>0</c:v>
                </c:pt>
                <c:pt idx="41044">
                  <c:v>0</c:v>
                </c:pt>
                <c:pt idx="41045">
                  <c:v>0</c:v>
                </c:pt>
                <c:pt idx="41046">
                  <c:v>0</c:v>
                </c:pt>
                <c:pt idx="41047">
                  <c:v>0</c:v>
                </c:pt>
                <c:pt idx="41048">
                  <c:v>0</c:v>
                </c:pt>
                <c:pt idx="41049">
                  <c:v>0</c:v>
                </c:pt>
                <c:pt idx="41050">
                  <c:v>0</c:v>
                </c:pt>
                <c:pt idx="41051">
                  <c:v>0</c:v>
                </c:pt>
                <c:pt idx="41052">
                  <c:v>0</c:v>
                </c:pt>
                <c:pt idx="41053">
                  <c:v>0</c:v>
                </c:pt>
                <c:pt idx="41054">
                  <c:v>0</c:v>
                </c:pt>
                <c:pt idx="41055">
                  <c:v>0</c:v>
                </c:pt>
                <c:pt idx="41056">
                  <c:v>0</c:v>
                </c:pt>
                <c:pt idx="41057">
                  <c:v>0</c:v>
                </c:pt>
                <c:pt idx="41058">
                  <c:v>0</c:v>
                </c:pt>
                <c:pt idx="41059">
                  <c:v>0</c:v>
                </c:pt>
                <c:pt idx="41060">
                  <c:v>0</c:v>
                </c:pt>
                <c:pt idx="41061">
                  <c:v>0</c:v>
                </c:pt>
                <c:pt idx="41062">
                  <c:v>0</c:v>
                </c:pt>
                <c:pt idx="41063">
                  <c:v>0</c:v>
                </c:pt>
                <c:pt idx="41064">
                  <c:v>0</c:v>
                </c:pt>
                <c:pt idx="41065">
                  <c:v>0</c:v>
                </c:pt>
                <c:pt idx="41066">
                  <c:v>0</c:v>
                </c:pt>
                <c:pt idx="41067">
                  <c:v>0</c:v>
                </c:pt>
                <c:pt idx="41068">
                  <c:v>0</c:v>
                </c:pt>
                <c:pt idx="41069">
                  <c:v>0</c:v>
                </c:pt>
                <c:pt idx="41070">
                  <c:v>0</c:v>
                </c:pt>
                <c:pt idx="41071">
                  <c:v>0</c:v>
                </c:pt>
                <c:pt idx="41072">
                  <c:v>0</c:v>
                </c:pt>
                <c:pt idx="41073">
                  <c:v>0</c:v>
                </c:pt>
                <c:pt idx="41074">
                  <c:v>0</c:v>
                </c:pt>
                <c:pt idx="41075">
                  <c:v>0</c:v>
                </c:pt>
                <c:pt idx="41076">
                  <c:v>0</c:v>
                </c:pt>
                <c:pt idx="41077">
                  <c:v>0</c:v>
                </c:pt>
                <c:pt idx="41078">
                  <c:v>0</c:v>
                </c:pt>
                <c:pt idx="41079">
                  <c:v>0</c:v>
                </c:pt>
                <c:pt idx="41080">
                  <c:v>0</c:v>
                </c:pt>
                <c:pt idx="41081">
                  <c:v>0</c:v>
                </c:pt>
                <c:pt idx="41082">
                  <c:v>0</c:v>
                </c:pt>
                <c:pt idx="41083">
                  <c:v>0</c:v>
                </c:pt>
                <c:pt idx="41084">
                  <c:v>0</c:v>
                </c:pt>
                <c:pt idx="41085">
                  <c:v>0</c:v>
                </c:pt>
                <c:pt idx="41086">
                  <c:v>0</c:v>
                </c:pt>
                <c:pt idx="41087">
                  <c:v>0</c:v>
                </c:pt>
                <c:pt idx="41088">
                  <c:v>0</c:v>
                </c:pt>
                <c:pt idx="41089">
                  <c:v>0</c:v>
                </c:pt>
                <c:pt idx="41090">
                  <c:v>0</c:v>
                </c:pt>
                <c:pt idx="41091">
                  <c:v>0</c:v>
                </c:pt>
                <c:pt idx="41092">
                  <c:v>0</c:v>
                </c:pt>
                <c:pt idx="41093">
                  <c:v>0</c:v>
                </c:pt>
                <c:pt idx="41094">
                  <c:v>0</c:v>
                </c:pt>
                <c:pt idx="41095">
                  <c:v>0</c:v>
                </c:pt>
                <c:pt idx="41096">
                  <c:v>0</c:v>
                </c:pt>
                <c:pt idx="41097">
                  <c:v>0</c:v>
                </c:pt>
                <c:pt idx="41098">
                  <c:v>0</c:v>
                </c:pt>
                <c:pt idx="41099">
                  <c:v>0</c:v>
                </c:pt>
                <c:pt idx="41100">
                  <c:v>0</c:v>
                </c:pt>
                <c:pt idx="41101">
                  <c:v>0</c:v>
                </c:pt>
                <c:pt idx="41102">
                  <c:v>0</c:v>
                </c:pt>
                <c:pt idx="41103">
                  <c:v>0</c:v>
                </c:pt>
                <c:pt idx="41104">
                  <c:v>0</c:v>
                </c:pt>
                <c:pt idx="41105">
                  <c:v>0</c:v>
                </c:pt>
                <c:pt idx="41106">
                  <c:v>0</c:v>
                </c:pt>
                <c:pt idx="41107">
                  <c:v>0</c:v>
                </c:pt>
                <c:pt idx="41108">
                  <c:v>0</c:v>
                </c:pt>
                <c:pt idx="41109">
                  <c:v>0</c:v>
                </c:pt>
                <c:pt idx="41110">
                  <c:v>0</c:v>
                </c:pt>
                <c:pt idx="41111">
                  <c:v>0</c:v>
                </c:pt>
                <c:pt idx="41112">
                  <c:v>0</c:v>
                </c:pt>
                <c:pt idx="41113">
                  <c:v>0</c:v>
                </c:pt>
                <c:pt idx="41114">
                  <c:v>0</c:v>
                </c:pt>
                <c:pt idx="41115">
                  <c:v>0</c:v>
                </c:pt>
                <c:pt idx="41116">
                  <c:v>0</c:v>
                </c:pt>
                <c:pt idx="41117">
                  <c:v>0</c:v>
                </c:pt>
                <c:pt idx="41118">
                  <c:v>0</c:v>
                </c:pt>
                <c:pt idx="41119">
                  <c:v>0</c:v>
                </c:pt>
                <c:pt idx="41120">
                  <c:v>0</c:v>
                </c:pt>
                <c:pt idx="41121">
                  <c:v>0</c:v>
                </c:pt>
                <c:pt idx="41122">
                  <c:v>0</c:v>
                </c:pt>
                <c:pt idx="41123">
                  <c:v>0</c:v>
                </c:pt>
                <c:pt idx="41124">
                  <c:v>0</c:v>
                </c:pt>
                <c:pt idx="41125">
                  <c:v>0</c:v>
                </c:pt>
                <c:pt idx="41126">
                  <c:v>0</c:v>
                </c:pt>
                <c:pt idx="41127">
                  <c:v>0</c:v>
                </c:pt>
                <c:pt idx="41128">
                  <c:v>0</c:v>
                </c:pt>
                <c:pt idx="41129">
                  <c:v>0</c:v>
                </c:pt>
                <c:pt idx="41130">
                  <c:v>0</c:v>
                </c:pt>
                <c:pt idx="41131">
                  <c:v>0</c:v>
                </c:pt>
                <c:pt idx="41132">
                  <c:v>0</c:v>
                </c:pt>
                <c:pt idx="41133">
                  <c:v>0</c:v>
                </c:pt>
                <c:pt idx="41134">
                  <c:v>0</c:v>
                </c:pt>
                <c:pt idx="41135">
                  <c:v>0</c:v>
                </c:pt>
                <c:pt idx="41136">
                  <c:v>0</c:v>
                </c:pt>
                <c:pt idx="41137">
                  <c:v>0</c:v>
                </c:pt>
                <c:pt idx="41138">
                  <c:v>0</c:v>
                </c:pt>
                <c:pt idx="41139">
                  <c:v>0</c:v>
                </c:pt>
                <c:pt idx="41140">
                  <c:v>0</c:v>
                </c:pt>
                <c:pt idx="41141">
                  <c:v>0</c:v>
                </c:pt>
                <c:pt idx="41142">
                  <c:v>0</c:v>
                </c:pt>
                <c:pt idx="41143">
                  <c:v>0</c:v>
                </c:pt>
                <c:pt idx="41144">
                  <c:v>0</c:v>
                </c:pt>
                <c:pt idx="41145">
                  <c:v>0</c:v>
                </c:pt>
                <c:pt idx="41146">
                  <c:v>0</c:v>
                </c:pt>
                <c:pt idx="41147">
                  <c:v>0</c:v>
                </c:pt>
                <c:pt idx="41148">
                  <c:v>0</c:v>
                </c:pt>
                <c:pt idx="41149">
                  <c:v>0</c:v>
                </c:pt>
                <c:pt idx="41150">
                  <c:v>0</c:v>
                </c:pt>
                <c:pt idx="41151">
                  <c:v>0</c:v>
                </c:pt>
                <c:pt idx="41152">
                  <c:v>0</c:v>
                </c:pt>
                <c:pt idx="41153">
                  <c:v>0</c:v>
                </c:pt>
                <c:pt idx="41154">
                  <c:v>0</c:v>
                </c:pt>
                <c:pt idx="41155">
                  <c:v>0</c:v>
                </c:pt>
                <c:pt idx="41156">
                  <c:v>0</c:v>
                </c:pt>
                <c:pt idx="41157">
                  <c:v>0</c:v>
                </c:pt>
                <c:pt idx="41158">
                  <c:v>0</c:v>
                </c:pt>
                <c:pt idx="41159">
                  <c:v>0</c:v>
                </c:pt>
                <c:pt idx="41160">
                  <c:v>0</c:v>
                </c:pt>
                <c:pt idx="41161">
                  <c:v>0</c:v>
                </c:pt>
                <c:pt idx="41162">
                  <c:v>0</c:v>
                </c:pt>
                <c:pt idx="41163">
                  <c:v>0</c:v>
                </c:pt>
                <c:pt idx="41164">
                  <c:v>0</c:v>
                </c:pt>
                <c:pt idx="41165">
                  <c:v>0</c:v>
                </c:pt>
                <c:pt idx="41166">
                  <c:v>0</c:v>
                </c:pt>
                <c:pt idx="41167">
                  <c:v>0</c:v>
                </c:pt>
                <c:pt idx="41168">
                  <c:v>0</c:v>
                </c:pt>
                <c:pt idx="41169">
                  <c:v>0</c:v>
                </c:pt>
                <c:pt idx="41170">
                  <c:v>0</c:v>
                </c:pt>
                <c:pt idx="41171">
                  <c:v>0</c:v>
                </c:pt>
                <c:pt idx="41172">
                  <c:v>0</c:v>
                </c:pt>
                <c:pt idx="41173">
                  <c:v>0</c:v>
                </c:pt>
                <c:pt idx="41174">
                  <c:v>0</c:v>
                </c:pt>
                <c:pt idx="41175">
                  <c:v>0</c:v>
                </c:pt>
                <c:pt idx="41176">
                  <c:v>0</c:v>
                </c:pt>
                <c:pt idx="41177">
                  <c:v>0</c:v>
                </c:pt>
                <c:pt idx="41178">
                  <c:v>0</c:v>
                </c:pt>
                <c:pt idx="41179">
                  <c:v>0</c:v>
                </c:pt>
                <c:pt idx="41180">
                  <c:v>0</c:v>
                </c:pt>
                <c:pt idx="41181">
                  <c:v>0</c:v>
                </c:pt>
                <c:pt idx="41182">
                  <c:v>0</c:v>
                </c:pt>
                <c:pt idx="41183">
                  <c:v>0</c:v>
                </c:pt>
                <c:pt idx="41184">
                  <c:v>0</c:v>
                </c:pt>
                <c:pt idx="41185">
                  <c:v>0</c:v>
                </c:pt>
                <c:pt idx="41186">
                  <c:v>0</c:v>
                </c:pt>
                <c:pt idx="41187">
                  <c:v>0</c:v>
                </c:pt>
                <c:pt idx="41188">
                  <c:v>0</c:v>
                </c:pt>
                <c:pt idx="41189">
                  <c:v>0</c:v>
                </c:pt>
                <c:pt idx="41190">
                  <c:v>0</c:v>
                </c:pt>
                <c:pt idx="41191">
                  <c:v>0</c:v>
                </c:pt>
                <c:pt idx="41192">
                  <c:v>0</c:v>
                </c:pt>
                <c:pt idx="41193">
                  <c:v>0</c:v>
                </c:pt>
                <c:pt idx="41194">
                  <c:v>0</c:v>
                </c:pt>
                <c:pt idx="41195">
                  <c:v>0</c:v>
                </c:pt>
                <c:pt idx="41196">
                  <c:v>0</c:v>
                </c:pt>
                <c:pt idx="41197">
                  <c:v>0</c:v>
                </c:pt>
                <c:pt idx="41198">
                  <c:v>0</c:v>
                </c:pt>
                <c:pt idx="41199">
                  <c:v>0</c:v>
                </c:pt>
                <c:pt idx="41200">
                  <c:v>0</c:v>
                </c:pt>
                <c:pt idx="41201">
                  <c:v>0</c:v>
                </c:pt>
                <c:pt idx="41202">
                  <c:v>0</c:v>
                </c:pt>
                <c:pt idx="41203">
                  <c:v>0</c:v>
                </c:pt>
                <c:pt idx="41204">
                  <c:v>0</c:v>
                </c:pt>
                <c:pt idx="41205">
                  <c:v>0</c:v>
                </c:pt>
                <c:pt idx="41206">
                  <c:v>0</c:v>
                </c:pt>
                <c:pt idx="41207">
                  <c:v>0</c:v>
                </c:pt>
                <c:pt idx="41208">
                  <c:v>0</c:v>
                </c:pt>
                <c:pt idx="41209">
                  <c:v>0</c:v>
                </c:pt>
                <c:pt idx="41210">
                  <c:v>0</c:v>
                </c:pt>
                <c:pt idx="41211">
                  <c:v>0</c:v>
                </c:pt>
                <c:pt idx="41212">
                  <c:v>0</c:v>
                </c:pt>
                <c:pt idx="41213">
                  <c:v>0</c:v>
                </c:pt>
                <c:pt idx="41214">
                  <c:v>0</c:v>
                </c:pt>
                <c:pt idx="41215">
                  <c:v>0</c:v>
                </c:pt>
                <c:pt idx="41216">
                  <c:v>0</c:v>
                </c:pt>
                <c:pt idx="41217">
                  <c:v>0</c:v>
                </c:pt>
                <c:pt idx="41218">
                  <c:v>0</c:v>
                </c:pt>
                <c:pt idx="41219">
                  <c:v>0</c:v>
                </c:pt>
                <c:pt idx="41220">
                  <c:v>0</c:v>
                </c:pt>
                <c:pt idx="41221">
                  <c:v>0</c:v>
                </c:pt>
                <c:pt idx="41222">
                  <c:v>0</c:v>
                </c:pt>
                <c:pt idx="41223">
                  <c:v>0</c:v>
                </c:pt>
                <c:pt idx="41224">
                  <c:v>0</c:v>
                </c:pt>
                <c:pt idx="41225">
                  <c:v>0</c:v>
                </c:pt>
                <c:pt idx="41226">
                  <c:v>0</c:v>
                </c:pt>
                <c:pt idx="41227">
                  <c:v>0</c:v>
                </c:pt>
                <c:pt idx="41228">
                  <c:v>0</c:v>
                </c:pt>
                <c:pt idx="41229">
                  <c:v>0</c:v>
                </c:pt>
                <c:pt idx="41230">
                  <c:v>0</c:v>
                </c:pt>
                <c:pt idx="41231">
                  <c:v>0</c:v>
                </c:pt>
                <c:pt idx="41232">
                  <c:v>0</c:v>
                </c:pt>
                <c:pt idx="41233">
                  <c:v>0</c:v>
                </c:pt>
                <c:pt idx="41234">
                  <c:v>0</c:v>
                </c:pt>
                <c:pt idx="41235">
                  <c:v>0</c:v>
                </c:pt>
                <c:pt idx="41236">
                  <c:v>0</c:v>
                </c:pt>
                <c:pt idx="41237">
                  <c:v>0</c:v>
                </c:pt>
                <c:pt idx="41238">
                  <c:v>0</c:v>
                </c:pt>
                <c:pt idx="41239">
                  <c:v>0</c:v>
                </c:pt>
                <c:pt idx="41240">
                  <c:v>0</c:v>
                </c:pt>
                <c:pt idx="41241">
                  <c:v>0</c:v>
                </c:pt>
                <c:pt idx="41242">
                  <c:v>0</c:v>
                </c:pt>
                <c:pt idx="41243">
                  <c:v>0</c:v>
                </c:pt>
                <c:pt idx="41244">
                  <c:v>0</c:v>
                </c:pt>
                <c:pt idx="41245">
                  <c:v>0</c:v>
                </c:pt>
                <c:pt idx="41246">
                  <c:v>0</c:v>
                </c:pt>
                <c:pt idx="41247">
                  <c:v>0</c:v>
                </c:pt>
                <c:pt idx="41248">
                  <c:v>0</c:v>
                </c:pt>
                <c:pt idx="41249">
                  <c:v>0</c:v>
                </c:pt>
                <c:pt idx="41250">
                  <c:v>0</c:v>
                </c:pt>
                <c:pt idx="41251">
                  <c:v>0</c:v>
                </c:pt>
                <c:pt idx="41252">
                  <c:v>0</c:v>
                </c:pt>
                <c:pt idx="41253">
                  <c:v>0</c:v>
                </c:pt>
                <c:pt idx="41254">
                  <c:v>0</c:v>
                </c:pt>
                <c:pt idx="41255">
                  <c:v>0</c:v>
                </c:pt>
                <c:pt idx="41256">
                  <c:v>0</c:v>
                </c:pt>
                <c:pt idx="41257">
                  <c:v>0</c:v>
                </c:pt>
                <c:pt idx="41258">
                  <c:v>0</c:v>
                </c:pt>
                <c:pt idx="41259">
                  <c:v>0</c:v>
                </c:pt>
                <c:pt idx="41260">
                  <c:v>0</c:v>
                </c:pt>
                <c:pt idx="41261">
                  <c:v>0</c:v>
                </c:pt>
                <c:pt idx="41262">
                  <c:v>0</c:v>
                </c:pt>
                <c:pt idx="41263">
                  <c:v>0</c:v>
                </c:pt>
                <c:pt idx="41264">
                  <c:v>0</c:v>
                </c:pt>
                <c:pt idx="41265">
                  <c:v>0</c:v>
                </c:pt>
                <c:pt idx="41266">
                  <c:v>0</c:v>
                </c:pt>
                <c:pt idx="41267">
                  <c:v>0</c:v>
                </c:pt>
                <c:pt idx="41268">
                  <c:v>0</c:v>
                </c:pt>
                <c:pt idx="41269">
                  <c:v>0</c:v>
                </c:pt>
                <c:pt idx="41270">
                  <c:v>0</c:v>
                </c:pt>
                <c:pt idx="41271">
                  <c:v>0</c:v>
                </c:pt>
                <c:pt idx="41272">
                  <c:v>0</c:v>
                </c:pt>
                <c:pt idx="41273">
                  <c:v>0</c:v>
                </c:pt>
                <c:pt idx="41274">
                  <c:v>0</c:v>
                </c:pt>
                <c:pt idx="41275">
                  <c:v>0</c:v>
                </c:pt>
                <c:pt idx="41276">
                  <c:v>0</c:v>
                </c:pt>
                <c:pt idx="41277">
                  <c:v>0</c:v>
                </c:pt>
                <c:pt idx="41278">
                  <c:v>0</c:v>
                </c:pt>
                <c:pt idx="41279">
                  <c:v>0</c:v>
                </c:pt>
                <c:pt idx="41280">
                  <c:v>0</c:v>
                </c:pt>
                <c:pt idx="41281">
                  <c:v>0</c:v>
                </c:pt>
                <c:pt idx="41282">
                  <c:v>0</c:v>
                </c:pt>
                <c:pt idx="41283">
                  <c:v>0</c:v>
                </c:pt>
                <c:pt idx="41284">
                  <c:v>0</c:v>
                </c:pt>
                <c:pt idx="41285">
                  <c:v>0</c:v>
                </c:pt>
                <c:pt idx="41286">
                  <c:v>0</c:v>
                </c:pt>
                <c:pt idx="41287">
                  <c:v>0</c:v>
                </c:pt>
                <c:pt idx="41288">
                  <c:v>0</c:v>
                </c:pt>
                <c:pt idx="41289">
                  <c:v>0</c:v>
                </c:pt>
                <c:pt idx="41290">
                  <c:v>0</c:v>
                </c:pt>
                <c:pt idx="41291">
                  <c:v>0</c:v>
                </c:pt>
                <c:pt idx="41292">
                  <c:v>0</c:v>
                </c:pt>
                <c:pt idx="41293">
                  <c:v>0</c:v>
                </c:pt>
                <c:pt idx="41294">
                  <c:v>0</c:v>
                </c:pt>
                <c:pt idx="41295">
                  <c:v>0</c:v>
                </c:pt>
                <c:pt idx="41296">
                  <c:v>0</c:v>
                </c:pt>
                <c:pt idx="41297">
                  <c:v>0</c:v>
                </c:pt>
                <c:pt idx="41298">
                  <c:v>0</c:v>
                </c:pt>
                <c:pt idx="41299">
                  <c:v>0</c:v>
                </c:pt>
                <c:pt idx="41300">
                  <c:v>0</c:v>
                </c:pt>
                <c:pt idx="41301">
                  <c:v>0</c:v>
                </c:pt>
                <c:pt idx="41302">
                  <c:v>0</c:v>
                </c:pt>
                <c:pt idx="41303">
                  <c:v>0</c:v>
                </c:pt>
                <c:pt idx="41304">
                  <c:v>0</c:v>
                </c:pt>
                <c:pt idx="41305">
                  <c:v>0</c:v>
                </c:pt>
                <c:pt idx="41306">
                  <c:v>0</c:v>
                </c:pt>
                <c:pt idx="41307">
                  <c:v>0</c:v>
                </c:pt>
                <c:pt idx="41308">
                  <c:v>0</c:v>
                </c:pt>
                <c:pt idx="41309">
                  <c:v>0</c:v>
                </c:pt>
                <c:pt idx="41310">
                  <c:v>0</c:v>
                </c:pt>
                <c:pt idx="41311">
                  <c:v>0</c:v>
                </c:pt>
                <c:pt idx="41312">
                  <c:v>0</c:v>
                </c:pt>
                <c:pt idx="41313">
                  <c:v>0</c:v>
                </c:pt>
                <c:pt idx="41314">
                  <c:v>0</c:v>
                </c:pt>
                <c:pt idx="41315">
                  <c:v>0</c:v>
                </c:pt>
                <c:pt idx="41316">
                  <c:v>0</c:v>
                </c:pt>
                <c:pt idx="41317">
                  <c:v>0</c:v>
                </c:pt>
                <c:pt idx="41318">
                  <c:v>0</c:v>
                </c:pt>
                <c:pt idx="41319">
                  <c:v>0</c:v>
                </c:pt>
                <c:pt idx="41320">
                  <c:v>0</c:v>
                </c:pt>
                <c:pt idx="41321">
                  <c:v>0</c:v>
                </c:pt>
                <c:pt idx="41322">
                  <c:v>0</c:v>
                </c:pt>
                <c:pt idx="41323">
                  <c:v>0</c:v>
                </c:pt>
                <c:pt idx="41324">
                  <c:v>0</c:v>
                </c:pt>
                <c:pt idx="41325">
                  <c:v>0</c:v>
                </c:pt>
                <c:pt idx="41326">
                  <c:v>0</c:v>
                </c:pt>
                <c:pt idx="41327">
                  <c:v>0</c:v>
                </c:pt>
                <c:pt idx="41328">
                  <c:v>0</c:v>
                </c:pt>
                <c:pt idx="41329">
                  <c:v>0</c:v>
                </c:pt>
                <c:pt idx="41330">
                  <c:v>0</c:v>
                </c:pt>
                <c:pt idx="41331">
                  <c:v>0</c:v>
                </c:pt>
                <c:pt idx="41332">
                  <c:v>0</c:v>
                </c:pt>
                <c:pt idx="41333">
                  <c:v>0</c:v>
                </c:pt>
                <c:pt idx="41334">
                  <c:v>0</c:v>
                </c:pt>
                <c:pt idx="41335">
                  <c:v>0</c:v>
                </c:pt>
                <c:pt idx="41336">
                  <c:v>0</c:v>
                </c:pt>
                <c:pt idx="41337">
                  <c:v>0</c:v>
                </c:pt>
                <c:pt idx="41338">
                  <c:v>0</c:v>
                </c:pt>
                <c:pt idx="41339">
                  <c:v>0</c:v>
                </c:pt>
                <c:pt idx="41340">
                  <c:v>0</c:v>
                </c:pt>
                <c:pt idx="41341">
                  <c:v>0</c:v>
                </c:pt>
                <c:pt idx="41342">
                  <c:v>0</c:v>
                </c:pt>
                <c:pt idx="41343">
                  <c:v>0</c:v>
                </c:pt>
                <c:pt idx="41344">
                  <c:v>0</c:v>
                </c:pt>
                <c:pt idx="41345">
                  <c:v>0</c:v>
                </c:pt>
                <c:pt idx="41346">
                  <c:v>0</c:v>
                </c:pt>
                <c:pt idx="41347">
                  <c:v>0</c:v>
                </c:pt>
                <c:pt idx="41348">
                  <c:v>0</c:v>
                </c:pt>
                <c:pt idx="41349">
                  <c:v>0</c:v>
                </c:pt>
                <c:pt idx="41350">
                  <c:v>0</c:v>
                </c:pt>
                <c:pt idx="41351">
                  <c:v>0</c:v>
                </c:pt>
                <c:pt idx="41352">
                  <c:v>0</c:v>
                </c:pt>
                <c:pt idx="41353">
                  <c:v>0</c:v>
                </c:pt>
                <c:pt idx="41354">
                  <c:v>0</c:v>
                </c:pt>
                <c:pt idx="41355">
                  <c:v>0</c:v>
                </c:pt>
                <c:pt idx="41356">
                  <c:v>0</c:v>
                </c:pt>
                <c:pt idx="41357">
                  <c:v>0</c:v>
                </c:pt>
                <c:pt idx="41358">
                  <c:v>0</c:v>
                </c:pt>
                <c:pt idx="41359">
                  <c:v>0</c:v>
                </c:pt>
                <c:pt idx="41360">
                  <c:v>0</c:v>
                </c:pt>
                <c:pt idx="41361">
                  <c:v>0</c:v>
                </c:pt>
                <c:pt idx="41362">
                  <c:v>0</c:v>
                </c:pt>
                <c:pt idx="41363">
                  <c:v>0</c:v>
                </c:pt>
                <c:pt idx="41364">
                  <c:v>0</c:v>
                </c:pt>
                <c:pt idx="41365">
                  <c:v>0</c:v>
                </c:pt>
                <c:pt idx="41366">
                  <c:v>0</c:v>
                </c:pt>
                <c:pt idx="41367">
                  <c:v>0</c:v>
                </c:pt>
                <c:pt idx="41368">
                  <c:v>0</c:v>
                </c:pt>
                <c:pt idx="41369">
                  <c:v>0</c:v>
                </c:pt>
                <c:pt idx="41370">
                  <c:v>0</c:v>
                </c:pt>
                <c:pt idx="41371">
                  <c:v>0</c:v>
                </c:pt>
                <c:pt idx="41372">
                  <c:v>0</c:v>
                </c:pt>
                <c:pt idx="41373">
                  <c:v>0</c:v>
                </c:pt>
                <c:pt idx="41374">
                  <c:v>0</c:v>
                </c:pt>
                <c:pt idx="41375">
                  <c:v>0</c:v>
                </c:pt>
                <c:pt idx="41376">
                  <c:v>0</c:v>
                </c:pt>
                <c:pt idx="41377">
                  <c:v>0</c:v>
                </c:pt>
                <c:pt idx="41378">
                  <c:v>0</c:v>
                </c:pt>
                <c:pt idx="41379">
                  <c:v>0</c:v>
                </c:pt>
                <c:pt idx="41380">
                  <c:v>0</c:v>
                </c:pt>
                <c:pt idx="41381">
                  <c:v>0</c:v>
                </c:pt>
                <c:pt idx="41382">
                  <c:v>0</c:v>
                </c:pt>
                <c:pt idx="41383">
                  <c:v>0</c:v>
                </c:pt>
                <c:pt idx="41384">
                  <c:v>0</c:v>
                </c:pt>
                <c:pt idx="41385">
                  <c:v>0</c:v>
                </c:pt>
                <c:pt idx="41386">
                  <c:v>0</c:v>
                </c:pt>
                <c:pt idx="41387">
                  <c:v>0</c:v>
                </c:pt>
                <c:pt idx="41388">
                  <c:v>0</c:v>
                </c:pt>
                <c:pt idx="41389">
                  <c:v>0</c:v>
                </c:pt>
                <c:pt idx="41390">
                  <c:v>0</c:v>
                </c:pt>
                <c:pt idx="41391">
                  <c:v>0</c:v>
                </c:pt>
                <c:pt idx="41392">
                  <c:v>0</c:v>
                </c:pt>
                <c:pt idx="41393">
                  <c:v>0</c:v>
                </c:pt>
                <c:pt idx="41394">
                  <c:v>0</c:v>
                </c:pt>
                <c:pt idx="41395">
                  <c:v>0</c:v>
                </c:pt>
                <c:pt idx="41396">
                  <c:v>0</c:v>
                </c:pt>
                <c:pt idx="41397">
                  <c:v>0</c:v>
                </c:pt>
                <c:pt idx="41398">
                  <c:v>0</c:v>
                </c:pt>
                <c:pt idx="41399">
                  <c:v>0</c:v>
                </c:pt>
                <c:pt idx="41400">
                  <c:v>0</c:v>
                </c:pt>
                <c:pt idx="41401">
                  <c:v>0</c:v>
                </c:pt>
                <c:pt idx="41402">
                  <c:v>0</c:v>
                </c:pt>
                <c:pt idx="41403">
                  <c:v>0</c:v>
                </c:pt>
                <c:pt idx="41404">
                  <c:v>0</c:v>
                </c:pt>
                <c:pt idx="41405">
                  <c:v>0</c:v>
                </c:pt>
                <c:pt idx="41406">
                  <c:v>0</c:v>
                </c:pt>
                <c:pt idx="41407">
                  <c:v>0</c:v>
                </c:pt>
                <c:pt idx="41408">
                  <c:v>0</c:v>
                </c:pt>
                <c:pt idx="41409">
                  <c:v>0</c:v>
                </c:pt>
                <c:pt idx="41410">
                  <c:v>0</c:v>
                </c:pt>
                <c:pt idx="41411">
                  <c:v>0</c:v>
                </c:pt>
                <c:pt idx="41412">
                  <c:v>0</c:v>
                </c:pt>
                <c:pt idx="41413">
                  <c:v>0</c:v>
                </c:pt>
                <c:pt idx="41414">
                  <c:v>0</c:v>
                </c:pt>
                <c:pt idx="41415">
                  <c:v>0</c:v>
                </c:pt>
                <c:pt idx="41416">
                  <c:v>0</c:v>
                </c:pt>
                <c:pt idx="41417">
                  <c:v>0</c:v>
                </c:pt>
                <c:pt idx="41418">
                  <c:v>0</c:v>
                </c:pt>
                <c:pt idx="41419">
                  <c:v>0</c:v>
                </c:pt>
                <c:pt idx="41420">
                  <c:v>0</c:v>
                </c:pt>
                <c:pt idx="41421">
                  <c:v>0</c:v>
                </c:pt>
                <c:pt idx="41422">
                  <c:v>0</c:v>
                </c:pt>
                <c:pt idx="41423">
                  <c:v>0</c:v>
                </c:pt>
                <c:pt idx="41424">
                  <c:v>0</c:v>
                </c:pt>
                <c:pt idx="41425">
                  <c:v>0</c:v>
                </c:pt>
                <c:pt idx="41426">
                  <c:v>0</c:v>
                </c:pt>
                <c:pt idx="41427">
                  <c:v>0</c:v>
                </c:pt>
                <c:pt idx="41428">
                  <c:v>0</c:v>
                </c:pt>
                <c:pt idx="41429">
                  <c:v>0</c:v>
                </c:pt>
                <c:pt idx="41430">
                  <c:v>0</c:v>
                </c:pt>
                <c:pt idx="41431">
                  <c:v>0</c:v>
                </c:pt>
                <c:pt idx="41432">
                  <c:v>0</c:v>
                </c:pt>
                <c:pt idx="41433">
                  <c:v>0</c:v>
                </c:pt>
                <c:pt idx="41434">
                  <c:v>0</c:v>
                </c:pt>
                <c:pt idx="41435">
                  <c:v>0</c:v>
                </c:pt>
                <c:pt idx="41436">
                  <c:v>0</c:v>
                </c:pt>
                <c:pt idx="41437">
                  <c:v>0</c:v>
                </c:pt>
                <c:pt idx="41438">
                  <c:v>0</c:v>
                </c:pt>
                <c:pt idx="41439">
                  <c:v>0</c:v>
                </c:pt>
                <c:pt idx="41440">
                  <c:v>0</c:v>
                </c:pt>
                <c:pt idx="41441">
                  <c:v>0</c:v>
                </c:pt>
                <c:pt idx="41442">
                  <c:v>0</c:v>
                </c:pt>
                <c:pt idx="41443">
                  <c:v>0</c:v>
                </c:pt>
                <c:pt idx="41444">
                  <c:v>0</c:v>
                </c:pt>
                <c:pt idx="41445">
                  <c:v>0</c:v>
                </c:pt>
                <c:pt idx="41446">
                  <c:v>0</c:v>
                </c:pt>
                <c:pt idx="41447">
                  <c:v>0</c:v>
                </c:pt>
                <c:pt idx="41448">
                  <c:v>0</c:v>
                </c:pt>
                <c:pt idx="41449">
                  <c:v>0</c:v>
                </c:pt>
                <c:pt idx="41450">
                  <c:v>0</c:v>
                </c:pt>
                <c:pt idx="41451">
                  <c:v>0</c:v>
                </c:pt>
                <c:pt idx="41452">
                  <c:v>0</c:v>
                </c:pt>
                <c:pt idx="41453">
                  <c:v>0</c:v>
                </c:pt>
                <c:pt idx="41454">
                  <c:v>0</c:v>
                </c:pt>
                <c:pt idx="41455">
                  <c:v>0</c:v>
                </c:pt>
                <c:pt idx="41456">
                  <c:v>0</c:v>
                </c:pt>
                <c:pt idx="41457">
                  <c:v>0</c:v>
                </c:pt>
                <c:pt idx="41458">
                  <c:v>0</c:v>
                </c:pt>
                <c:pt idx="41459">
                  <c:v>0</c:v>
                </c:pt>
                <c:pt idx="41460">
                  <c:v>0</c:v>
                </c:pt>
                <c:pt idx="41461">
                  <c:v>0</c:v>
                </c:pt>
                <c:pt idx="41462">
                  <c:v>0</c:v>
                </c:pt>
                <c:pt idx="41463">
                  <c:v>0</c:v>
                </c:pt>
                <c:pt idx="41464">
                  <c:v>0</c:v>
                </c:pt>
                <c:pt idx="41465">
                  <c:v>0</c:v>
                </c:pt>
                <c:pt idx="41466">
                  <c:v>0</c:v>
                </c:pt>
                <c:pt idx="41467">
                  <c:v>0</c:v>
                </c:pt>
                <c:pt idx="41468">
                  <c:v>0</c:v>
                </c:pt>
                <c:pt idx="41469">
                  <c:v>0</c:v>
                </c:pt>
                <c:pt idx="41470">
                  <c:v>0</c:v>
                </c:pt>
                <c:pt idx="41471">
                  <c:v>0</c:v>
                </c:pt>
                <c:pt idx="41472">
                  <c:v>0</c:v>
                </c:pt>
                <c:pt idx="41473">
                  <c:v>0</c:v>
                </c:pt>
                <c:pt idx="41474">
                  <c:v>0</c:v>
                </c:pt>
                <c:pt idx="41475">
                  <c:v>0</c:v>
                </c:pt>
                <c:pt idx="41476">
                  <c:v>0</c:v>
                </c:pt>
                <c:pt idx="41477">
                  <c:v>0</c:v>
                </c:pt>
                <c:pt idx="41478">
                  <c:v>0</c:v>
                </c:pt>
                <c:pt idx="41479">
                  <c:v>0</c:v>
                </c:pt>
                <c:pt idx="41480">
                  <c:v>0</c:v>
                </c:pt>
                <c:pt idx="41481">
                  <c:v>0</c:v>
                </c:pt>
                <c:pt idx="41482">
                  <c:v>0</c:v>
                </c:pt>
                <c:pt idx="41483">
                  <c:v>0</c:v>
                </c:pt>
                <c:pt idx="41484">
                  <c:v>0</c:v>
                </c:pt>
                <c:pt idx="41485">
                  <c:v>0</c:v>
                </c:pt>
                <c:pt idx="41486">
                  <c:v>0</c:v>
                </c:pt>
                <c:pt idx="41487">
                  <c:v>0</c:v>
                </c:pt>
                <c:pt idx="41488">
                  <c:v>0</c:v>
                </c:pt>
                <c:pt idx="41489">
                  <c:v>0</c:v>
                </c:pt>
                <c:pt idx="41490">
                  <c:v>0</c:v>
                </c:pt>
                <c:pt idx="41491">
                  <c:v>0</c:v>
                </c:pt>
                <c:pt idx="41492">
                  <c:v>0</c:v>
                </c:pt>
                <c:pt idx="41493">
                  <c:v>0</c:v>
                </c:pt>
                <c:pt idx="41494">
                  <c:v>0</c:v>
                </c:pt>
                <c:pt idx="41495">
                  <c:v>0</c:v>
                </c:pt>
                <c:pt idx="41496">
                  <c:v>0</c:v>
                </c:pt>
                <c:pt idx="41497">
                  <c:v>0</c:v>
                </c:pt>
                <c:pt idx="41498">
                  <c:v>0</c:v>
                </c:pt>
                <c:pt idx="41499">
                  <c:v>0</c:v>
                </c:pt>
                <c:pt idx="41500">
                  <c:v>0</c:v>
                </c:pt>
                <c:pt idx="41501">
                  <c:v>0</c:v>
                </c:pt>
                <c:pt idx="41502">
                  <c:v>0</c:v>
                </c:pt>
                <c:pt idx="41503">
                  <c:v>0</c:v>
                </c:pt>
                <c:pt idx="41504">
                  <c:v>0</c:v>
                </c:pt>
                <c:pt idx="41505">
                  <c:v>0</c:v>
                </c:pt>
                <c:pt idx="41506">
                  <c:v>0</c:v>
                </c:pt>
                <c:pt idx="41507">
                  <c:v>0</c:v>
                </c:pt>
                <c:pt idx="41508">
                  <c:v>0</c:v>
                </c:pt>
                <c:pt idx="41509">
                  <c:v>0</c:v>
                </c:pt>
                <c:pt idx="41510">
                  <c:v>0</c:v>
                </c:pt>
                <c:pt idx="41511">
                  <c:v>0</c:v>
                </c:pt>
                <c:pt idx="41512">
                  <c:v>0</c:v>
                </c:pt>
                <c:pt idx="41513">
                  <c:v>0</c:v>
                </c:pt>
                <c:pt idx="41514">
                  <c:v>0</c:v>
                </c:pt>
                <c:pt idx="41515">
                  <c:v>0</c:v>
                </c:pt>
                <c:pt idx="41516">
                  <c:v>0</c:v>
                </c:pt>
                <c:pt idx="41517">
                  <c:v>0</c:v>
                </c:pt>
                <c:pt idx="41518">
                  <c:v>0</c:v>
                </c:pt>
                <c:pt idx="41519">
                  <c:v>0</c:v>
                </c:pt>
                <c:pt idx="41520">
                  <c:v>0</c:v>
                </c:pt>
                <c:pt idx="41521">
                  <c:v>0</c:v>
                </c:pt>
                <c:pt idx="41522">
                  <c:v>0</c:v>
                </c:pt>
                <c:pt idx="41523">
                  <c:v>0</c:v>
                </c:pt>
                <c:pt idx="41524">
                  <c:v>0</c:v>
                </c:pt>
                <c:pt idx="41525">
                  <c:v>0</c:v>
                </c:pt>
                <c:pt idx="41526">
                  <c:v>0</c:v>
                </c:pt>
                <c:pt idx="41527">
                  <c:v>0</c:v>
                </c:pt>
                <c:pt idx="41528">
                  <c:v>0</c:v>
                </c:pt>
                <c:pt idx="41529">
                  <c:v>0</c:v>
                </c:pt>
                <c:pt idx="41530">
                  <c:v>0</c:v>
                </c:pt>
                <c:pt idx="41531">
                  <c:v>0</c:v>
                </c:pt>
                <c:pt idx="41532">
                  <c:v>0</c:v>
                </c:pt>
                <c:pt idx="41533">
                  <c:v>0</c:v>
                </c:pt>
                <c:pt idx="41534">
                  <c:v>0</c:v>
                </c:pt>
                <c:pt idx="41535">
                  <c:v>0</c:v>
                </c:pt>
                <c:pt idx="41536">
                  <c:v>0</c:v>
                </c:pt>
                <c:pt idx="41537">
                  <c:v>0</c:v>
                </c:pt>
                <c:pt idx="41538">
                  <c:v>0</c:v>
                </c:pt>
                <c:pt idx="41539">
                  <c:v>0</c:v>
                </c:pt>
                <c:pt idx="41540">
                  <c:v>0</c:v>
                </c:pt>
                <c:pt idx="41541">
                  <c:v>0</c:v>
                </c:pt>
                <c:pt idx="41542">
                  <c:v>0</c:v>
                </c:pt>
                <c:pt idx="41543">
                  <c:v>0</c:v>
                </c:pt>
                <c:pt idx="41544">
                  <c:v>0</c:v>
                </c:pt>
                <c:pt idx="41545">
                  <c:v>0</c:v>
                </c:pt>
                <c:pt idx="41546">
                  <c:v>0</c:v>
                </c:pt>
                <c:pt idx="41547">
                  <c:v>0</c:v>
                </c:pt>
                <c:pt idx="41548">
                  <c:v>0</c:v>
                </c:pt>
                <c:pt idx="41549">
                  <c:v>0</c:v>
                </c:pt>
                <c:pt idx="41550">
                  <c:v>0</c:v>
                </c:pt>
                <c:pt idx="41551">
                  <c:v>0</c:v>
                </c:pt>
                <c:pt idx="41552">
                  <c:v>0</c:v>
                </c:pt>
                <c:pt idx="41553">
                  <c:v>0</c:v>
                </c:pt>
                <c:pt idx="41554">
                  <c:v>0</c:v>
                </c:pt>
                <c:pt idx="41555">
                  <c:v>0</c:v>
                </c:pt>
                <c:pt idx="41556">
                  <c:v>0</c:v>
                </c:pt>
                <c:pt idx="41557">
                  <c:v>0</c:v>
                </c:pt>
                <c:pt idx="41558">
                  <c:v>0</c:v>
                </c:pt>
                <c:pt idx="41559">
                  <c:v>0</c:v>
                </c:pt>
                <c:pt idx="41560">
                  <c:v>0</c:v>
                </c:pt>
                <c:pt idx="41561">
                  <c:v>0</c:v>
                </c:pt>
                <c:pt idx="41562">
                  <c:v>0</c:v>
                </c:pt>
                <c:pt idx="41563">
                  <c:v>0</c:v>
                </c:pt>
                <c:pt idx="41564">
                  <c:v>0</c:v>
                </c:pt>
                <c:pt idx="41565">
                  <c:v>0</c:v>
                </c:pt>
                <c:pt idx="41566">
                  <c:v>0</c:v>
                </c:pt>
                <c:pt idx="41567">
                  <c:v>0</c:v>
                </c:pt>
                <c:pt idx="41568">
                  <c:v>0</c:v>
                </c:pt>
                <c:pt idx="41569">
                  <c:v>0</c:v>
                </c:pt>
                <c:pt idx="41570">
                  <c:v>0</c:v>
                </c:pt>
                <c:pt idx="41571">
                  <c:v>0</c:v>
                </c:pt>
                <c:pt idx="41572">
                  <c:v>0</c:v>
                </c:pt>
                <c:pt idx="41573">
                  <c:v>0</c:v>
                </c:pt>
                <c:pt idx="41574">
                  <c:v>0</c:v>
                </c:pt>
                <c:pt idx="41575">
                  <c:v>0</c:v>
                </c:pt>
                <c:pt idx="41576">
                  <c:v>0</c:v>
                </c:pt>
                <c:pt idx="41577">
                  <c:v>0</c:v>
                </c:pt>
                <c:pt idx="41578">
                  <c:v>0</c:v>
                </c:pt>
                <c:pt idx="41579">
                  <c:v>0</c:v>
                </c:pt>
                <c:pt idx="41580">
                  <c:v>0</c:v>
                </c:pt>
                <c:pt idx="41581">
                  <c:v>0</c:v>
                </c:pt>
                <c:pt idx="41582">
                  <c:v>0</c:v>
                </c:pt>
                <c:pt idx="41583">
                  <c:v>0</c:v>
                </c:pt>
                <c:pt idx="41584">
                  <c:v>0</c:v>
                </c:pt>
                <c:pt idx="41585">
                  <c:v>0</c:v>
                </c:pt>
                <c:pt idx="41586">
                  <c:v>0</c:v>
                </c:pt>
                <c:pt idx="41587">
                  <c:v>0</c:v>
                </c:pt>
                <c:pt idx="41588">
                  <c:v>0</c:v>
                </c:pt>
                <c:pt idx="41589">
                  <c:v>0</c:v>
                </c:pt>
                <c:pt idx="41590">
                  <c:v>0</c:v>
                </c:pt>
                <c:pt idx="41591">
                  <c:v>0</c:v>
                </c:pt>
                <c:pt idx="41592">
                  <c:v>0</c:v>
                </c:pt>
                <c:pt idx="41593">
                  <c:v>0</c:v>
                </c:pt>
                <c:pt idx="41594">
                  <c:v>0</c:v>
                </c:pt>
                <c:pt idx="41595">
                  <c:v>0</c:v>
                </c:pt>
                <c:pt idx="41596">
                  <c:v>0</c:v>
                </c:pt>
                <c:pt idx="41597">
                  <c:v>0</c:v>
                </c:pt>
                <c:pt idx="41598">
                  <c:v>0</c:v>
                </c:pt>
                <c:pt idx="41599">
                  <c:v>0</c:v>
                </c:pt>
                <c:pt idx="41600">
                  <c:v>0</c:v>
                </c:pt>
                <c:pt idx="41601">
                  <c:v>0</c:v>
                </c:pt>
                <c:pt idx="41602">
                  <c:v>0</c:v>
                </c:pt>
                <c:pt idx="41603">
                  <c:v>0</c:v>
                </c:pt>
                <c:pt idx="41604">
                  <c:v>0</c:v>
                </c:pt>
                <c:pt idx="41605">
                  <c:v>0</c:v>
                </c:pt>
                <c:pt idx="41606">
                  <c:v>0</c:v>
                </c:pt>
                <c:pt idx="41607">
                  <c:v>0</c:v>
                </c:pt>
                <c:pt idx="41608">
                  <c:v>0</c:v>
                </c:pt>
                <c:pt idx="41609">
                  <c:v>0</c:v>
                </c:pt>
                <c:pt idx="41610">
                  <c:v>0</c:v>
                </c:pt>
                <c:pt idx="41611">
                  <c:v>0</c:v>
                </c:pt>
                <c:pt idx="41612">
                  <c:v>0</c:v>
                </c:pt>
                <c:pt idx="41613">
                  <c:v>0</c:v>
                </c:pt>
                <c:pt idx="41614">
                  <c:v>0</c:v>
                </c:pt>
                <c:pt idx="41615">
                  <c:v>0</c:v>
                </c:pt>
                <c:pt idx="41616">
                  <c:v>0</c:v>
                </c:pt>
                <c:pt idx="41617">
                  <c:v>0</c:v>
                </c:pt>
                <c:pt idx="41618">
                  <c:v>0</c:v>
                </c:pt>
                <c:pt idx="41619">
                  <c:v>0</c:v>
                </c:pt>
                <c:pt idx="41620">
                  <c:v>0</c:v>
                </c:pt>
                <c:pt idx="41621">
                  <c:v>0</c:v>
                </c:pt>
                <c:pt idx="41622">
                  <c:v>0</c:v>
                </c:pt>
                <c:pt idx="41623">
                  <c:v>0</c:v>
                </c:pt>
                <c:pt idx="41624">
                  <c:v>0</c:v>
                </c:pt>
                <c:pt idx="41625">
                  <c:v>0</c:v>
                </c:pt>
                <c:pt idx="41626">
                  <c:v>0</c:v>
                </c:pt>
                <c:pt idx="41627">
                  <c:v>0</c:v>
                </c:pt>
                <c:pt idx="41628">
                  <c:v>0</c:v>
                </c:pt>
                <c:pt idx="41629">
                  <c:v>0</c:v>
                </c:pt>
                <c:pt idx="41630">
                  <c:v>0</c:v>
                </c:pt>
                <c:pt idx="41631">
                  <c:v>0</c:v>
                </c:pt>
                <c:pt idx="41632">
                  <c:v>0</c:v>
                </c:pt>
                <c:pt idx="41633">
                  <c:v>0</c:v>
                </c:pt>
                <c:pt idx="41634">
                  <c:v>0</c:v>
                </c:pt>
                <c:pt idx="41635">
                  <c:v>0</c:v>
                </c:pt>
                <c:pt idx="41636">
                  <c:v>0</c:v>
                </c:pt>
                <c:pt idx="41637">
                  <c:v>0</c:v>
                </c:pt>
                <c:pt idx="41638">
                  <c:v>0</c:v>
                </c:pt>
                <c:pt idx="41639">
                  <c:v>0</c:v>
                </c:pt>
                <c:pt idx="41640">
                  <c:v>0</c:v>
                </c:pt>
                <c:pt idx="41641">
                  <c:v>0</c:v>
                </c:pt>
                <c:pt idx="41642">
                  <c:v>0</c:v>
                </c:pt>
                <c:pt idx="41643">
                  <c:v>0</c:v>
                </c:pt>
                <c:pt idx="41644">
                  <c:v>0</c:v>
                </c:pt>
                <c:pt idx="41645">
                  <c:v>0</c:v>
                </c:pt>
                <c:pt idx="41646">
                  <c:v>0</c:v>
                </c:pt>
                <c:pt idx="41647">
                  <c:v>0</c:v>
                </c:pt>
                <c:pt idx="41648">
                  <c:v>0</c:v>
                </c:pt>
                <c:pt idx="41649">
                  <c:v>0</c:v>
                </c:pt>
                <c:pt idx="41650">
                  <c:v>0</c:v>
                </c:pt>
                <c:pt idx="41651">
                  <c:v>0</c:v>
                </c:pt>
                <c:pt idx="41652">
                  <c:v>0</c:v>
                </c:pt>
                <c:pt idx="41653">
                  <c:v>0</c:v>
                </c:pt>
                <c:pt idx="41654">
                  <c:v>0</c:v>
                </c:pt>
                <c:pt idx="41655">
                  <c:v>0</c:v>
                </c:pt>
                <c:pt idx="41656">
                  <c:v>0</c:v>
                </c:pt>
                <c:pt idx="41657">
                  <c:v>0</c:v>
                </c:pt>
                <c:pt idx="41658">
                  <c:v>0</c:v>
                </c:pt>
                <c:pt idx="41659">
                  <c:v>0</c:v>
                </c:pt>
                <c:pt idx="41660">
                  <c:v>0</c:v>
                </c:pt>
                <c:pt idx="41661">
                  <c:v>0</c:v>
                </c:pt>
                <c:pt idx="41662">
                  <c:v>0</c:v>
                </c:pt>
                <c:pt idx="41663">
                  <c:v>0</c:v>
                </c:pt>
                <c:pt idx="41664">
                  <c:v>0</c:v>
                </c:pt>
                <c:pt idx="41665">
                  <c:v>0</c:v>
                </c:pt>
                <c:pt idx="41666">
                  <c:v>0</c:v>
                </c:pt>
                <c:pt idx="41667">
                  <c:v>0</c:v>
                </c:pt>
                <c:pt idx="41668">
                  <c:v>0</c:v>
                </c:pt>
                <c:pt idx="41669">
                  <c:v>0</c:v>
                </c:pt>
                <c:pt idx="41670">
                  <c:v>0</c:v>
                </c:pt>
                <c:pt idx="41671">
                  <c:v>0</c:v>
                </c:pt>
                <c:pt idx="41672">
                  <c:v>0</c:v>
                </c:pt>
                <c:pt idx="41673">
                  <c:v>0</c:v>
                </c:pt>
                <c:pt idx="41674">
                  <c:v>0</c:v>
                </c:pt>
                <c:pt idx="41675">
                  <c:v>0</c:v>
                </c:pt>
                <c:pt idx="41676">
                  <c:v>0</c:v>
                </c:pt>
                <c:pt idx="41677">
                  <c:v>0</c:v>
                </c:pt>
                <c:pt idx="41678">
                  <c:v>0</c:v>
                </c:pt>
                <c:pt idx="41679">
                  <c:v>0</c:v>
                </c:pt>
                <c:pt idx="41680">
                  <c:v>0</c:v>
                </c:pt>
                <c:pt idx="41681">
                  <c:v>0</c:v>
                </c:pt>
                <c:pt idx="41682">
                  <c:v>0</c:v>
                </c:pt>
                <c:pt idx="41683">
                  <c:v>0</c:v>
                </c:pt>
                <c:pt idx="41684">
                  <c:v>0</c:v>
                </c:pt>
                <c:pt idx="41685">
                  <c:v>0</c:v>
                </c:pt>
                <c:pt idx="41686">
                  <c:v>0</c:v>
                </c:pt>
                <c:pt idx="41687">
                  <c:v>0</c:v>
                </c:pt>
                <c:pt idx="41688">
                  <c:v>0</c:v>
                </c:pt>
                <c:pt idx="41689">
                  <c:v>0</c:v>
                </c:pt>
                <c:pt idx="41690">
                  <c:v>0</c:v>
                </c:pt>
                <c:pt idx="41691">
                  <c:v>0</c:v>
                </c:pt>
                <c:pt idx="41692">
                  <c:v>0</c:v>
                </c:pt>
                <c:pt idx="41693">
                  <c:v>0</c:v>
                </c:pt>
                <c:pt idx="41694">
                  <c:v>0</c:v>
                </c:pt>
                <c:pt idx="41695">
                  <c:v>0</c:v>
                </c:pt>
                <c:pt idx="41696">
                  <c:v>0</c:v>
                </c:pt>
                <c:pt idx="41697">
                  <c:v>0</c:v>
                </c:pt>
                <c:pt idx="41698">
                  <c:v>0</c:v>
                </c:pt>
                <c:pt idx="41699">
                  <c:v>0</c:v>
                </c:pt>
                <c:pt idx="41700">
                  <c:v>0</c:v>
                </c:pt>
                <c:pt idx="41701">
                  <c:v>0</c:v>
                </c:pt>
                <c:pt idx="41702">
                  <c:v>0</c:v>
                </c:pt>
                <c:pt idx="41703">
                  <c:v>0</c:v>
                </c:pt>
                <c:pt idx="41704">
                  <c:v>0</c:v>
                </c:pt>
                <c:pt idx="41705">
                  <c:v>0</c:v>
                </c:pt>
                <c:pt idx="41706">
                  <c:v>0</c:v>
                </c:pt>
                <c:pt idx="41707">
                  <c:v>0</c:v>
                </c:pt>
                <c:pt idx="41708">
                  <c:v>0</c:v>
                </c:pt>
                <c:pt idx="41709">
                  <c:v>0</c:v>
                </c:pt>
                <c:pt idx="41710">
                  <c:v>0</c:v>
                </c:pt>
                <c:pt idx="41711">
                  <c:v>0</c:v>
                </c:pt>
                <c:pt idx="41712">
                  <c:v>0</c:v>
                </c:pt>
                <c:pt idx="41713">
                  <c:v>0</c:v>
                </c:pt>
                <c:pt idx="41714">
                  <c:v>0</c:v>
                </c:pt>
                <c:pt idx="41715">
                  <c:v>0</c:v>
                </c:pt>
                <c:pt idx="41716">
                  <c:v>0</c:v>
                </c:pt>
                <c:pt idx="41717">
                  <c:v>0</c:v>
                </c:pt>
                <c:pt idx="41718">
                  <c:v>0</c:v>
                </c:pt>
                <c:pt idx="41719">
                  <c:v>0</c:v>
                </c:pt>
                <c:pt idx="41720">
                  <c:v>0</c:v>
                </c:pt>
                <c:pt idx="41721">
                  <c:v>0</c:v>
                </c:pt>
                <c:pt idx="41722">
                  <c:v>0</c:v>
                </c:pt>
                <c:pt idx="41723">
                  <c:v>0</c:v>
                </c:pt>
                <c:pt idx="41724">
                  <c:v>0</c:v>
                </c:pt>
                <c:pt idx="41725">
                  <c:v>0</c:v>
                </c:pt>
                <c:pt idx="41726">
                  <c:v>0</c:v>
                </c:pt>
                <c:pt idx="41727">
                  <c:v>0</c:v>
                </c:pt>
                <c:pt idx="41728">
                  <c:v>0</c:v>
                </c:pt>
                <c:pt idx="41729">
                  <c:v>0</c:v>
                </c:pt>
                <c:pt idx="41730">
                  <c:v>0</c:v>
                </c:pt>
                <c:pt idx="41731">
                  <c:v>0</c:v>
                </c:pt>
                <c:pt idx="41732">
                  <c:v>0</c:v>
                </c:pt>
                <c:pt idx="41733">
                  <c:v>0</c:v>
                </c:pt>
                <c:pt idx="41734">
                  <c:v>0</c:v>
                </c:pt>
                <c:pt idx="41735">
                  <c:v>0</c:v>
                </c:pt>
                <c:pt idx="41736">
                  <c:v>0</c:v>
                </c:pt>
                <c:pt idx="41737">
                  <c:v>0</c:v>
                </c:pt>
                <c:pt idx="41738">
                  <c:v>0</c:v>
                </c:pt>
                <c:pt idx="41739">
                  <c:v>0</c:v>
                </c:pt>
                <c:pt idx="41740">
                  <c:v>0</c:v>
                </c:pt>
                <c:pt idx="41741">
                  <c:v>0</c:v>
                </c:pt>
                <c:pt idx="41742">
                  <c:v>0</c:v>
                </c:pt>
                <c:pt idx="41743">
                  <c:v>0</c:v>
                </c:pt>
                <c:pt idx="41744">
                  <c:v>0</c:v>
                </c:pt>
                <c:pt idx="41745">
                  <c:v>0</c:v>
                </c:pt>
                <c:pt idx="41746">
                  <c:v>0</c:v>
                </c:pt>
                <c:pt idx="41747">
                  <c:v>0</c:v>
                </c:pt>
                <c:pt idx="41748">
                  <c:v>0</c:v>
                </c:pt>
                <c:pt idx="41749">
                  <c:v>0</c:v>
                </c:pt>
                <c:pt idx="41750">
                  <c:v>0</c:v>
                </c:pt>
                <c:pt idx="41751">
                  <c:v>0</c:v>
                </c:pt>
                <c:pt idx="41752">
                  <c:v>0</c:v>
                </c:pt>
                <c:pt idx="41753">
                  <c:v>0</c:v>
                </c:pt>
                <c:pt idx="41754">
                  <c:v>0</c:v>
                </c:pt>
                <c:pt idx="41755">
                  <c:v>0</c:v>
                </c:pt>
                <c:pt idx="41756">
                  <c:v>0</c:v>
                </c:pt>
                <c:pt idx="41757">
                  <c:v>0</c:v>
                </c:pt>
                <c:pt idx="41758">
                  <c:v>0</c:v>
                </c:pt>
                <c:pt idx="41759">
                  <c:v>0</c:v>
                </c:pt>
                <c:pt idx="41760">
                  <c:v>0</c:v>
                </c:pt>
                <c:pt idx="41761">
                  <c:v>0</c:v>
                </c:pt>
                <c:pt idx="41762">
                  <c:v>0</c:v>
                </c:pt>
                <c:pt idx="41763">
                  <c:v>0</c:v>
                </c:pt>
                <c:pt idx="41764">
                  <c:v>0</c:v>
                </c:pt>
                <c:pt idx="41765">
                  <c:v>0</c:v>
                </c:pt>
                <c:pt idx="41766">
                  <c:v>0</c:v>
                </c:pt>
                <c:pt idx="41767">
                  <c:v>0</c:v>
                </c:pt>
                <c:pt idx="41768">
                  <c:v>0</c:v>
                </c:pt>
                <c:pt idx="41769">
                  <c:v>0</c:v>
                </c:pt>
                <c:pt idx="41770">
                  <c:v>0</c:v>
                </c:pt>
                <c:pt idx="41771">
                  <c:v>0</c:v>
                </c:pt>
                <c:pt idx="41772">
                  <c:v>0</c:v>
                </c:pt>
                <c:pt idx="41773">
                  <c:v>0</c:v>
                </c:pt>
                <c:pt idx="41774">
                  <c:v>0</c:v>
                </c:pt>
                <c:pt idx="41775">
                  <c:v>0</c:v>
                </c:pt>
                <c:pt idx="41776">
                  <c:v>0</c:v>
                </c:pt>
                <c:pt idx="41777">
                  <c:v>0</c:v>
                </c:pt>
                <c:pt idx="41778">
                  <c:v>0</c:v>
                </c:pt>
                <c:pt idx="41779">
                  <c:v>0</c:v>
                </c:pt>
                <c:pt idx="41780">
                  <c:v>0</c:v>
                </c:pt>
                <c:pt idx="41781">
                  <c:v>0</c:v>
                </c:pt>
                <c:pt idx="41782">
                  <c:v>0</c:v>
                </c:pt>
                <c:pt idx="41783">
                  <c:v>0</c:v>
                </c:pt>
                <c:pt idx="41784">
                  <c:v>0</c:v>
                </c:pt>
                <c:pt idx="41785">
                  <c:v>0</c:v>
                </c:pt>
                <c:pt idx="41786">
                  <c:v>0</c:v>
                </c:pt>
                <c:pt idx="41787">
                  <c:v>0</c:v>
                </c:pt>
                <c:pt idx="41788">
                  <c:v>0</c:v>
                </c:pt>
                <c:pt idx="41789">
                  <c:v>0</c:v>
                </c:pt>
                <c:pt idx="41790">
                  <c:v>0</c:v>
                </c:pt>
                <c:pt idx="41791">
                  <c:v>0</c:v>
                </c:pt>
                <c:pt idx="41792">
                  <c:v>0</c:v>
                </c:pt>
                <c:pt idx="41793">
                  <c:v>0</c:v>
                </c:pt>
                <c:pt idx="41794">
                  <c:v>0</c:v>
                </c:pt>
                <c:pt idx="41795">
                  <c:v>0</c:v>
                </c:pt>
                <c:pt idx="41796">
                  <c:v>0</c:v>
                </c:pt>
                <c:pt idx="41797">
                  <c:v>0</c:v>
                </c:pt>
                <c:pt idx="41798">
                  <c:v>0</c:v>
                </c:pt>
                <c:pt idx="41799">
                  <c:v>0</c:v>
                </c:pt>
                <c:pt idx="41800">
                  <c:v>0</c:v>
                </c:pt>
                <c:pt idx="41801">
                  <c:v>0</c:v>
                </c:pt>
                <c:pt idx="41802">
                  <c:v>0</c:v>
                </c:pt>
                <c:pt idx="41803">
                  <c:v>0</c:v>
                </c:pt>
                <c:pt idx="41804">
                  <c:v>0</c:v>
                </c:pt>
                <c:pt idx="41805">
                  <c:v>0</c:v>
                </c:pt>
                <c:pt idx="41806">
                  <c:v>0</c:v>
                </c:pt>
                <c:pt idx="41807">
                  <c:v>0</c:v>
                </c:pt>
                <c:pt idx="41808">
                  <c:v>0</c:v>
                </c:pt>
                <c:pt idx="41809">
                  <c:v>0</c:v>
                </c:pt>
                <c:pt idx="41810">
                  <c:v>0</c:v>
                </c:pt>
                <c:pt idx="41811">
                  <c:v>0</c:v>
                </c:pt>
                <c:pt idx="41812">
                  <c:v>0</c:v>
                </c:pt>
                <c:pt idx="41813">
                  <c:v>0</c:v>
                </c:pt>
                <c:pt idx="41814">
                  <c:v>0</c:v>
                </c:pt>
                <c:pt idx="41815">
                  <c:v>0</c:v>
                </c:pt>
                <c:pt idx="41816">
                  <c:v>0</c:v>
                </c:pt>
                <c:pt idx="41817">
                  <c:v>0</c:v>
                </c:pt>
                <c:pt idx="41818">
                  <c:v>0</c:v>
                </c:pt>
                <c:pt idx="41819">
                  <c:v>0</c:v>
                </c:pt>
                <c:pt idx="41820">
                  <c:v>0</c:v>
                </c:pt>
                <c:pt idx="41821">
                  <c:v>0</c:v>
                </c:pt>
                <c:pt idx="41822">
                  <c:v>0</c:v>
                </c:pt>
                <c:pt idx="41823">
                  <c:v>0</c:v>
                </c:pt>
                <c:pt idx="41824">
                  <c:v>0</c:v>
                </c:pt>
                <c:pt idx="41825">
                  <c:v>0</c:v>
                </c:pt>
                <c:pt idx="41826">
                  <c:v>0</c:v>
                </c:pt>
                <c:pt idx="41827">
                  <c:v>0</c:v>
                </c:pt>
                <c:pt idx="41828">
                  <c:v>0</c:v>
                </c:pt>
                <c:pt idx="41829">
                  <c:v>0</c:v>
                </c:pt>
                <c:pt idx="41830">
                  <c:v>0</c:v>
                </c:pt>
                <c:pt idx="41831">
                  <c:v>0</c:v>
                </c:pt>
                <c:pt idx="41832">
                  <c:v>0</c:v>
                </c:pt>
                <c:pt idx="41833">
                  <c:v>0</c:v>
                </c:pt>
                <c:pt idx="41834">
                  <c:v>0</c:v>
                </c:pt>
                <c:pt idx="41835">
                  <c:v>0</c:v>
                </c:pt>
                <c:pt idx="41836">
                  <c:v>0</c:v>
                </c:pt>
                <c:pt idx="41837">
                  <c:v>0</c:v>
                </c:pt>
                <c:pt idx="41838">
                  <c:v>0</c:v>
                </c:pt>
                <c:pt idx="41839">
                  <c:v>0</c:v>
                </c:pt>
                <c:pt idx="41840">
                  <c:v>0</c:v>
                </c:pt>
                <c:pt idx="41841">
                  <c:v>0</c:v>
                </c:pt>
                <c:pt idx="41842">
                  <c:v>0</c:v>
                </c:pt>
                <c:pt idx="41843">
                  <c:v>0</c:v>
                </c:pt>
                <c:pt idx="41844">
                  <c:v>0</c:v>
                </c:pt>
                <c:pt idx="41845">
                  <c:v>0</c:v>
                </c:pt>
                <c:pt idx="41846">
                  <c:v>0</c:v>
                </c:pt>
                <c:pt idx="41847">
                  <c:v>0</c:v>
                </c:pt>
                <c:pt idx="41848">
                  <c:v>0</c:v>
                </c:pt>
                <c:pt idx="41849">
                  <c:v>0</c:v>
                </c:pt>
                <c:pt idx="41850">
                  <c:v>0</c:v>
                </c:pt>
                <c:pt idx="41851">
                  <c:v>0</c:v>
                </c:pt>
                <c:pt idx="41852">
                  <c:v>0</c:v>
                </c:pt>
                <c:pt idx="41853">
                  <c:v>0</c:v>
                </c:pt>
                <c:pt idx="41854">
                  <c:v>0</c:v>
                </c:pt>
                <c:pt idx="41855">
                  <c:v>0</c:v>
                </c:pt>
                <c:pt idx="41856">
                  <c:v>0</c:v>
                </c:pt>
                <c:pt idx="41857">
                  <c:v>0</c:v>
                </c:pt>
                <c:pt idx="41858">
                  <c:v>0</c:v>
                </c:pt>
                <c:pt idx="41859">
                  <c:v>0</c:v>
                </c:pt>
                <c:pt idx="41860">
                  <c:v>0</c:v>
                </c:pt>
                <c:pt idx="41861">
                  <c:v>0</c:v>
                </c:pt>
                <c:pt idx="41862">
                  <c:v>0</c:v>
                </c:pt>
                <c:pt idx="41863">
                  <c:v>0</c:v>
                </c:pt>
                <c:pt idx="41864">
                  <c:v>0</c:v>
                </c:pt>
                <c:pt idx="41865">
                  <c:v>0</c:v>
                </c:pt>
                <c:pt idx="41866">
                  <c:v>0</c:v>
                </c:pt>
                <c:pt idx="41867">
                  <c:v>0</c:v>
                </c:pt>
                <c:pt idx="41868">
                  <c:v>0</c:v>
                </c:pt>
                <c:pt idx="41869">
                  <c:v>0</c:v>
                </c:pt>
                <c:pt idx="41870">
                  <c:v>0</c:v>
                </c:pt>
                <c:pt idx="41871">
                  <c:v>0</c:v>
                </c:pt>
                <c:pt idx="41872">
                  <c:v>0</c:v>
                </c:pt>
                <c:pt idx="41873">
                  <c:v>0</c:v>
                </c:pt>
                <c:pt idx="41874">
                  <c:v>0</c:v>
                </c:pt>
                <c:pt idx="41875">
                  <c:v>0</c:v>
                </c:pt>
                <c:pt idx="41876">
                  <c:v>0</c:v>
                </c:pt>
                <c:pt idx="41877">
                  <c:v>0</c:v>
                </c:pt>
                <c:pt idx="41878">
                  <c:v>0</c:v>
                </c:pt>
                <c:pt idx="41879">
                  <c:v>0</c:v>
                </c:pt>
                <c:pt idx="41880">
                  <c:v>0</c:v>
                </c:pt>
                <c:pt idx="41881">
                  <c:v>0</c:v>
                </c:pt>
                <c:pt idx="41882">
                  <c:v>0</c:v>
                </c:pt>
                <c:pt idx="41883">
                  <c:v>0</c:v>
                </c:pt>
                <c:pt idx="41884">
                  <c:v>0</c:v>
                </c:pt>
                <c:pt idx="41885">
                  <c:v>0</c:v>
                </c:pt>
                <c:pt idx="41886">
                  <c:v>0</c:v>
                </c:pt>
                <c:pt idx="41887">
                  <c:v>0</c:v>
                </c:pt>
                <c:pt idx="41888">
                  <c:v>0</c:v>
                </c:pt>
                <c:pt idx="41889">
                  <c:v>0</c:v>
                </c:pt>
                <c:pt idx="41890">
                  <c:v>0</c:v>
                </c:pt>
                <c:pt idx="41891">
                  <c:v>0</c:v>
                </c:pt>
                <c:pt idx="41892">
                  <c:v>0</c:v>
                </c:pt>
                <c:pt idx="41893">
                  <c:v>0</c:v>
                </c:pt>
                <c:pt idx="41894">
                  <c:v>0</c:v>
                </c:pt>
                <c:pt idx="41895">
                  <c:v>0</c:v>
                </c:pt>
                <c:pt idx="41896">
                  <c:v>0</c:v>
                </c:pt>
                <c:pt idx="41897">
                  <c:v>0</c:v>
                </c:pt>
                <c:pt idx="41898">
                  <c:v>0</c:v>
                </c:pt>
                <c:pt idx="41899">
                  <c:v>0</c:v>
                </c:pt>
                <c:pt idx="41900">
                  <c:v>0</c:v>
                </c:pt>
                <c:pt idx="41901">
                  <c:v>0</c:v>
                </c:pt>
                <c:pt idx="41902">
                  <c:v>0</c:v>
                </c:pt>
                <c:pt idx="41903">
                  <c:v>0</c:v>
                </c:pt>
                <c:pt idx="41904">
                  <c:v>0</c:v>
                </c:pt>
                <c:pt idx="41905">
                  <c:v>0</c:v>
                </c:pt>
                <c:pt idx="41906">
                  <c:v>0</c:v>
                </c:pt>
                <c:pt idx="41907">
                  <c:v>0</c:v>
                </c:pt>
                <c:pt idx="41908">
                  <c:v>0</c:v>
                </c:pt>
                <c:pt idx="41909">
                  <c:v>0</c:v>
                </c:pt>
                <c:pt idx="41910">
                  <c:v>0</c:v>
                </c:pt>
                <c:pt idx="41911">
                  <c:v>0</c:v>
                </c:pt>
                <c:pt idx="41912">
                  <c:v>0</c:v>
                </c:pt>
                <c:pt idx="41913">
                  <c:v>0</c:v>
                </c:pt>
                <c:pt idx="41914">
                  <c:v>0</c:v>
                </c:pt>
                <c:pt idx="41915">
                  <c:v>0</c:v>
                </c:pt>
                <c:pt idx="41916">
                  <c:v>0</c:v>
                </c:pt>
                <c:pt idx="41917">
                  <c:v>0</c:v>
                </c:pt>
                <c:pt idx="41918">
                  <c:v>0</c:v>
                </c:pt>
                <c:pt idx="41919">
                  <c:v>0</c:v>
                </c:pt>
                <c:pt idx="41920">
                  <c:v>0</c:v>
                </c:pt>
                <c:pt idx="41921">
                  <c:v>0</c:v>
                </c:pt>
                <c:pt idx="41922">
                  <c:v>0</c:v>
                </c:pt>
                <c:pt idx="41923">
                  <c:v>0</c:v>
                </c:pt>
                <c:pt idx="41924">
                  <c:v>0</c:v>
                </c:pt>
                <c:pt idx="41925">
                  <c:v>0</c:v>
                </c:pt>
                <c:pt idx="41926">
                  <c:v>0</c:v>
                </c:pt>
                <c:pt idx="41927">
                  <c:v>0</c:v>
                </c:pt>
                <c:pt idx="41928">
                  <c:v>0</c:v>
                </c:pt>
                <c:pt idx="41929">
                  <c:v>0</c:v>
                </c:pt>
                <c:pt idx="41930">
                  <c:v>0</c:v>
                </c:pt>
                <c:pt idx="41931">
                  <c:v>0</c:v>
                </c:pt>
                <c:pt idx="41932">
                  <c:v>0</c:v>
                </c:pt>
                <c:pt idx="41933">
                  <c:v>0</c:v>
                </c:pt>
                <c:pt idx="41934">
                  <c:v>0</c:v>
                </c:pt>
                <c:pt idx="41935">
                  <c:v>0</c:v>
                </c:pt>
                <c:pt idx="41936">
                  <c:v>0</c:v>
                </c:pt>
                <c:pt idx="41937">
                  <c:v>0</c:v>
                </c:pt>
                <c:pt idx="41938">
                  <c:v>0</c:v>
                </c:pt>
                <c:pt idx="41939">
                  <c:v>0</c:v>
                </c:pt>
                <c:pt idx="41940">
                  <c:v>0</c:v>
                </c:pt>
                <c:pt idx="41941">
                  <c:v>0</c:v>
                </c:pt>
                <c:pt idx="41942">
                  <c:v>0</c:v>
                </c:pt>
                <c:pt idx="41943">
                  <c:v>0</c:v>
                </c:pt>
                <c:pt idx="41944">
                  <c:v>0</c:v>
                </c:pt>
                <c:pt idx="41945">
                  <c:v>0</c:v>
                </c:pt>
                <c:pt idx="41946">
                  <c:v>0</c:v>
                </c:pt>
                <c:pt idx="41947">
                  <c:v>0</c:v>
                </c:pt>
                <c:pt idx="41948">
                  <c:v>0</c:v>
                </c:pt>
                <c:pt idx="41949">
                  <c:v>0</c:v>
                </c:pt>
                <c:pt idx="41950">
                  <c:v>0</c:v>
                </c:pt>
                <c:pt idx="41951">
                  <c:v>0</c:v>
                </c:pt>
                <c:pt idx="41952">
                  <c:v>0</c:v>
                </c:pt>
                <c:pt idx="41953">
                  <c:v>0</c:v>
                </c:pt>
                <c:pt idx="41954">
                  <c:v>0</c:v>
                </c:pt>
                <c:pt idx="41955">
                  <c:v>0</c:v>
                </c:pt>
                <c:pt idx="41956">
                  <c:v>0</c:v>
                </c:pt>
                <c:pt idx="41957">
                  <c:v>0</c:v>
                </c:pt>
                <c:pt idx="41958">
                  <c:v>0</c:v>
                </c:pt>
                <c:pt idx="41959">
                  <c:v>0</c:v>
                </c:pt>
                <c:pt idx="41960">
                  <c:v>0</c:v>
                </c:pt>
                <c:pt idx="41961">
                  <c:v>0</c:v>
                </c:pt>
                <c:pt idx="41962">
                  <c:v>0</c:v>
                </c:pt>
                <c:pt idx="41963">
                  <c:v>0</c:v>
                </c:pt>
                <c:pt idx="41964">
                  <c:v>0</c:v>
                </c:pt>
                <c:pt idx="41965">
                  <c:v>0</c:v>
                </c:pt>
                <c:pt idx="41966">
                  <c:v>0</c:v>
                </c:pt>
                <c:pt idx="41967">
                  <c:v>0</c:v>
                </c:pt>
                <c:pt idx="41968">
                  <c:v>0</c:v>
                </c:pt>
                <c:pt idx="41969">
                  <c:v>0</c:v>
                </c:pt>
                <c:pt idx="41970">
                  <c:v>0</c:v>
                </c:pt>
                <c:pt idx="41971">
                  <c:v>0</c:v>
                </c:pt>
                <c:pt idx="41972">
                  <c:v>0</c:v>
                </c:pt>
                <c:pt idx="41973">
                  <c:v>0</c:v>
                </c:pt>
                <c:pt idx="41974">
                  <c:v>0</c:v>
                </c:pt>
                <c:pt idx="41975">
                  <c:v>0</c:v>
                </c:pt>
                <c:pt idx="41976">
                  <c:v>0</c:v>
                </c:pt>
                <c:pt idx="41977">
                  <c:v>0</c:v>
                </c:pt>
                <c:pt idx="41978">
                  <c:v>0</c:v>
                </c:pt>
                <c:pt idx="41979">
                  <c:v>0</c:v>
                </c:pt>
                <c:pt idx="41980">
                  <c:v>0</c:v>
                </c:pt>
                <c:pt idx="41981">
                  <c:v>0</c:v>
                </c:pt>
                <c:pt idx="41982">
                  <c:v>0</c:v>
                </c:pt>
                <c:pt idx="41983">
                  <c:v>0</c:v>
                </c:pt>
                <c:pt idx="41984">
                  <c:v>0</c:v>
                </c:pt>
                <c:pt idx="41985">
                  <c:v>0</c:v>
                </c:pt>
                <c:pt idx="41986">
                  <c:v>0</c:v>
                </c:pt>
                <c:pt idx="41987">
                  <c:v>0</c:v>
                </c:pt>
                <c:pt idx="41988">
                  <c:v>0</c:v>
                </c:pt>
                <c:pt idx="41989">
                  <c:v>0</c:v>
                </c:pt>
                <c:pt idx="41990">
                  <c:v>0</c:v>
                </c:pt>
                <c:pt idx="41991">
                  <c:v>0</c:v>
                </c:pt>
                <c:pt idx="41992">
                  <c:v>0</c:v>
                </c:pt>
                <c:pt idx="41993">
                  <c:v>0</c:v>
                </c:pt>
                <c:pt idx="41994">
                  <c:v>0</c:v>
                </c:pt>
                <c:pt idx="41995">
                  <c:v>0</c:v>
                </c:pt>
                <c:pt idx="41996">
                  <c:v>0</c:v>
                </c:pt>
                <c:pt idx="41997">
                  <c:v>0</c:v>
                </c:pt>
                <c:pt idx="41998">
                  <c:v>0</c:v>
                </c:pt>
                <c:pt idx="41999">
                  <c:v>0</c:v>
                </c:pt>
                <c:pt idx="42000">
                  <c:v>0</c:v>
                </c:pt>
                <c:pt idx="42001">
                  <c:v>0</c:v>
                </c:pt>
                <c:pt idx="42002">
                  <c:v>0</c:v>
                </c:pt>
                <c:pt idx="42003">
                  <c:v>0</c:v>
                </c:pt>
                <c:pt idx="42004">
                  <c:v>0</c:v>
                </c:pt>
                <c:pt idx="42005">
                  <c:v>0</c:v>
                </c:pt>
                <c:pt idx="42006">
                  <c:v>0</c:v>
                </c:pt>
                <c:pt idx="42007">
                  <c:v>0</c:v>
                </c:pt>
                <c:pt idx="42008">
                  <c:v>0</c:v>
                </c:pt>
                <c:pt idx="42009">
                  <c:v>0</c:v>
                </c:pt>
                <c:pt idx="42010">
                  <c:v>0</c:v>
                </c:pt>
                <c:pt idx="42011">
                  <c:v>0</c:v>
                </c:pt>
                <c:pt idx="42012">
                  <c:v>0</c:v>
                </c:pt>
                <c:pt idx="42013">
                  <c:v>0</c:v>
                </c:pt>
                <c:pt idx="42014">
                  <c:v>0</c:v>
                </c:pt>
                <c:pt idx="42015">
                  <c:v>0</c:v>
                </c:pt>
                <c:pt idx="42016">
                  <c:v>0</c:v>
                </c:pt>
                <c:pt idx="42017">
                  <c:v>0</c:v>
                </c:pt>
                <c:pt idx="42018">
                  <c:v>0</c:v>
                </c:pt>
                <c:pt idx="42019">
                  <c:v>0</c:v>
                </c:pt>
                <c:pt idx="42020">
                  <c:v>0</c:v>
                </c:pt>
                <c:pt idx="42021">
                  <c:v>0</c:v>
                </c:pt>
                <c:pt idx="42022">
                  <c:v>0</c:v>
                </c:pt>
                <c:pt idx="42023">
                  <c:v>0</c:v>
                </c:pt>
                <c:pt idx="42024">
                  <c:v>0</c:v>
                </c:pt>
                <c:pt idx="42025">
                  <c:v>0</c:v>
                </c:pt>
                <c:pt idx="42026">
                  <c:v>0</c:v>
                </c:pt>
                <c:pt idx="42027">
                  <c:v>0</c:v>
                </c:pt>
                <c:pt idx="42028">
                  <c:v>0</c:v>
                </c:pt>
                <c:pt idx="42029">
                  <c:v>0</c:v>
                </c:pt>
                <c:pt idx="42030">
                  <c:v>0</c:v>
                </c:pt>
                <c:pt idx="42031">
                  <c:v>0</c:v>
                </c:pt>
                <c:pt idx="42032">
                  <c:v>0</c:v>
                </c:pt>
                <c:pt idx="42033">
                  <c:v>0</c:v>
                </c:pt>
                <c:pt idx="42034">
                  <c:v>0</c:v>
                </c:pt>
                <c:pt idx="42035">
                  <c:v>0</c:v>
                </c:pt>
                <c:pt idx="42036">
                  <c:v>0</c:v>
                </c:pt>
                <c:pt idx="42037">
                  <c:v>0</c:v>
                </c:pt>
                <c:pt idx="42038">
                  <c:v>0</c:v>
                </c:pt>
                <c:pt idx="42039">
                  <c:v>0</c:v>
                </c:pt>
                <c:pt idx="42040">
                  <c:v>0</c:v>
                </c:pt>
                <c:pt idx="42041">
                  <c:v>0</c:v>
                </c:pt>
                <c:pt idx="42042">
                  <c:v>0</c:v>
                </c:pt>
                <c:pt idx="42043">
                  <c:v>0</c:v>
                </c:pt>
                <c:pt idx="42044">
                  <c:v>0</c:v>
                </c:pt>
                <c:pt idx="42045">
                  <c:v>0</c:v>
                </c:pt>
                <c:pt idx="42046">
                  <c:v>0</c:v>
                </c:pt>
                <c:pt idx="42047">
                  <c:v>0</c:v>
                </c:pt>
                <c:pt idx="42048">
                  <c:v>0</c:v>
                </c:pt>
                <c:pt idx="42049">
                  <c:v>0</c:v>
                </c:pt>
                <c:pt idx="42050">
                  <c:v>0</c:v>
                </c:pt>
                <c:pt idx="42051">
                  <c:v>0</c:v>
                </c:pt>
                <c:pt idx="42052">
                  <c:v>0</c:v>
                </c:pt>
                <c:pt idx="42053">
                  <c:v>0</c:v>
                </c:pt>
                <c:pt idx="42054">
                  <c:v>0</c:v>
                </c:pt>
                <c:pt idx="42055">
                  <c:v>0</c:v>
                </c:pt>
                <c:pt idx="42056">
                  <c:v>0</c:v>
                </c:pt>
                <c:pt idx="42057">
                  <c:v>0</c:v>
                </c:pt>
                <c:pt idx="42058">
                  <c:v>0</c:v>
                </c:pt>
                <c:pt idx="42059">
                  <c:v>0</c:v>
                </c:pt>
                <c:pt idx="42060">
                  <c:v>0</c:v>
                </c:pt>
                <c:pt idx="42061">
                  <c:v>0</c:v>
                </c:pt>
                <c:pt idx="42062">
                  <c:v>0</c:v>
                </c:pt>
                <c:pt idx="42063">
                  <c:v>0</c:v>
                </c:pt>
                <c:pt idx="42064">
                  <c:v>0</c:v>
                </c:pt>
                <c:pt idx="42065">
                  <c:v>0</c:v>
                </c:pt>
                <c:pt idx="42066">
                  <c:v>0</c:v>
                </c:pt>
                <c:pt idx="42067">
                  <c:v>0</c:v>
                </c:pt>
                <c:pt idx="42068">
                  <c:v>0</c:v>
                </c:pt>
                <c:pt idx="42069">
                  <c:v>0</c:v>
                </c:pt>
                <c:pt idx="42070">
                  <c:v>0</c:v>
                </c:pt>
                <c:pt idx="42071">
                  <c:v>0</c:v>
                </c:pt>
                <c:pt idx="42072">
                  <c:v>0</c:v>
                </c:pt>
                <c:pt idx="42073">
                  <c:v>0</c:v>
                </c:pt>
                <c:pt idx="42074">
                  <c:v>0</c:v>
                </c:pt>
                <c:pt idx="42075">
                  <c:v>0</c:v>
                </c:pt>
                <c:pt idx="42076">
                  <c:v>0</c:v>
                </c:pt>
                <c:pt idx="42077">
                  <c:v>0</c:v>
                </c:pt>
                <c:pt idx="42078">
                  <c:v>0</c:v>
                </c:pt>
                <c:pt idx="42079">
                  <c:v>0</c:v>
                </c:pt>
                <c:pt idx="42080">
                  <c:v>0</c:v>
                </c:pt>
                <c:pt idx="42081">
                  <c:v>0</c:v>
                </c:pt>
                <c:pt idx="42082">
                  <c:v>0</c:v>
                </c:pt>
                <c:pt idx="42083">
                  <c:v>0</c:v>
                </c:pt>
                <c:pt idx="42084">
                  <c:v>0</c:v>
                </c:pt>
                <c:pt idx="42085">
                  <c:v>0</c:v>
                </c:pt>
                <c:pt idx="42086">
                  <c:v>0</c:v>
                </c:pt>
                <c:pt idx="42087">
                  <c:v>0</c:v>
                </c:pt>
                <c:pt idx="42088">
                  <c:v>0</c:v>
                </c:pt>
                <c:pt idx="42089">
                  <c:v>0</c:v>
                </c:pt>
                <c:pt idx="42090">
                  <c:v>0</c:v>
                </c:pt>
                <c:pt idx="42091">
                  <c:v>0</c:v>
                </c:pt>
                <c:pt idx="42092">
                  <c:v>0</c:v>
                </c:pt>
                <c:pt idx="42093">
                  <c:v>0</c:v>
                </c:pt>
                <c:pt idx="42094">
                  <c:v>0</c:v>
                </c:pt>
                <c:pt idx="42095">
                  <c:v>0</c:v>
                </c:pt>
                <c:pt idx="42096">
                  <c:v>0</c:v>
                </c:pt>
                <c:pt idx="42097">
                  <c:v>0</c:v>
                </c:pt>
                <c:pt idx="42098">
                  <c:v>0</c:v>
                </c:pt>
                <c:pt idx="42099">
                  <c:v>0</c:v>
                </c:pt>
                <c:pt idx="42100">
                  <c:v>0</c:v>
                </c:pt>
                <c:pt idx="42101">
                  <c:v>0</c:v>
                </c:pt>
                <c:pt idx="42102">
                  <c:v>0</c:v>
                </c:pt>
                <c:pt idx="42103">
                  <c:v>0</c:v>
                </c:pt>
                <c:pt idx="42104">
                  <c:v>0</c:v>
                </c:pt>
                <c:pt idx="42105">
                  <c:v>0</c:v>
                </c:pt>
                <c:pt idx="42106">
                  <c:v>0</c:v>
                </c:pt>
                <c:pt idx="42107">
                  <c:v>0</c:v>
                </c:pt>
                <c:pt idx="42108">
                  <c:v>0</c:v>
                </c:pt>
                <c:pt idx="42109">
                  <c:v>0</c:v>
                </c:pt>
                <c:pt idx="42110">
                  <c:v>0</c:v>
                </c:pt>
                <c:pt idx="42111">
                  <c:v>0</c:v>
                </c:pt>
                <c:pt idx="42112">
                  <c:v>0</c:v>
                </c:pt>
                <c:pt idx="42113">
                  <c:v>0</c:v>
                </c:pt>
                <c:pt idx="42114">
                  <c:v>0</c:v>
                </c:pt>
                <c:pt idx="42115">
                  <c:v>0</c:v>
                </c:pt>
                <c:pt idx="42116">
                  <c:v>0</c:v>
                </c:pt>
                <c:pt idx="42117">
                  <c:v>0</c:v>
                </c:pt>
                <c:pt idx="42118">
                  <c:v>0</c:v>
                </c:pt>
                <c:pt idx="42119">
                  <c:v>0</c:v>
                </c:pt>
                <c:pt idx="42120">
                  <c:v>0</c:v>
                </c:pt>
                <c:pt idx="42121">
                  <c:v>0</c:v>
                </c:pt>
                <c:pt idx="42122">
                  <c:v>0</c:v>
                </c:pt>
                <c:pt idx="42123">
                  <c:v>0</c:v>
                </c:pt>
                <c:pt idx="42124">
                  <c:v>0</c:v>
                </c:pt>
                <c:pt idx="42125">
                  <c:v>0</c:v>
                </c:pt>
                <c:pt idx="42126">
                  <c:v>0</c:v>
                </c:pt>
                <c:pt idx="42127">
                  <c:v>0</c:v>
                </c:pt>
                <c:pt idx="42128">
                  <c:v>0</c:v>
                </c:pt>
                <c:pt idx="42129">
                  <c:v>0</c:v>
                </c:pt>
                <c:pt idx="42130">
                  <c:v>0</c:v>
                </c:pt>
                <c:pt idx="42131">
                  <c:v>0</c:v>
                </c:pt>
                <c:pt idx="42132">
                  <c:v>0</c:v>
                </c:pt>
                <c:pt idx="42133">
                  <c:v>0</c:v>
                </c:pt>
                <c:pt idx="42134">
                  <c:v>0</c:v>
                </c:pt>
                <c:pt idx="42135">
                  <c:v>0</c:v>
                </c:pt>
                <c:pt idx="42136">
                  <c:v>0</c:v>
                </c:pt>
                <c:pt idx="42137">
                  <c:v>0</c:v>
                </c:pt>
                <c:pt idx="42138">
                  <c:v>0</c:v>
                </c:pt>
                <c:pt idx="42139">
                  <c:v>0</c:v>
                </c:pt>
                <c:pt idx="42140">
                  <c:v>0</c:v>
                </c:pt>
                <c:pt idx="42141">
                  <c:v>0</c:v>
                </c:pt>
                <c:pt idx="42142">
                  <c:v>0</c:v>
                </c:pt>
                <c:pt idx="42143">
                  <c:v>0</c:v>
                </c:pt>
                <c:pt idx="42144">
                  <c:v>0</c:v>
                </c:pt>
                <c:pt idx="42145">
                  <c:v>0</c:v>
                </c:pt>
                <c:pt idx="42146">
                  <c:v>0</c:v>
                </c:pt>
                <c:pt idx="42147">
                  <c:v>0</c:v>
                </c:pt>
                <c:pt idx="42148">
                  <c:v>0</c:v>
                </c:pt>
                <c:pt idx="42149">
                  <c:v>0</c:v>
                </c:pt>
                <c:pt idx="42150">
                  <c:v>0</c:v>
                </c:pt>
                <c:pt idx="42151">
                  <c:v>0</c:v>
                </c:pt>
                <c:pt idx="42152">
                  <c:v>0</c:v>
                </c:pt>
                <c:pt idx="42153">
                  <c:v>0</c:v>
                </c:pt>
                <c:pt idx="42154">
                  <c:v>0</c:v>
                </c:pt>
                <c:pt idx="42155">
                  <c:v>0</c:v>
                </c:pt>
                <c:pt idx="42156">
                  <c:v>0</c:v>
                </c:pt>
                <c:pt idx="42157">
                  <c:v>0</c:v>
                </c:pt>
                <c:pt idx="42158">
                  <c:v>0</c:v>
                </c:pt>
                <c:pt idx="42159">
                  <c:v>0</c:v>
                </c:pt>
                <c:pt idx="42160">
                  <c:v>0</c:v>
                </c:pt>
                <c:pt idx="42161">
                  <c:v>0</c:v>
                </c:pt>
                <c:pt idx="42162">
                  <c:v>0</c:v>
                </c:pt>
                <c:pt idx="42163">
                  <c:v>0</c:v>
                </c:pt>
                <c:pt idx="42164">
                  <c:v>0</c:v>
                </c:pt>
                <c:pt idx="42165">
                  <c:v>0</c:v>
                </c:pt>
                <c:pt idx="42166">
                  <c:v>0</c:v>
                </c:pt>
                <c:pt idx="42167">
                  <c:v>0</c:v>
                </c:pt>
                <c:pt idx="42168">
                  <c:v>0</c:v>
                </c:pt>
                <c:pt idx="42169">
                  <c:v>0</c:v>
                </c:pt>
                <c:pt idx="42170">
                  <c:v>0</c:v>
                </c:pt>
                <c:pt idx="42171">
                  <c:v>0</c:v>
                </c:pt>
                <c:pt idx="42172">
                  <c:v>0</c:v>
                </c:pt>
                <c:pt idx="42173">
                  <c:v>0</c:v>
                </c:pt>
                <c:pt idx="42174">
                  <c:v>0</c:v>
                </c:pt>
                <c:pt idx="42175">
                  <c:v>0</c:v>
                </c:pt>
                <c:pt idx="42176">
                  <c:v>0</c:v>
                </c:pt>
                <c:pt idx="42177">
                  <c:v>0</c:v>
                </c:pt>
                <c:pt idx="42178">
                  <c:v>0</c:v>
                </c:pt>
                <c:pt idx="42179">
                  <c:v>0</c:v>
                </c:pt>
                <c:pt idx="42180">
                  <c:v>0</c:v>
                </c:pt>
                <c:pt idx="42181">
                  <c:v>0</c:v>
                </c:pt>
                <c:pt idx="42182">
                  <c:v>0</c:v>
                </c:pt>
                <c:pt idx="42183">
                  <c:v>0</c:v>
                </c:pt>
                <c:pt idx="42184">
                  <c:v>0</c:v>
                </c:pt>
                <c:pt idx="42185">
                  <c:v>0</c:v>
                </c:pt>
                <c:pt idx="42186">
                  <c:v>0</c:v>
                </c:pt>
                <c:pt idx="42187">
                  <c:v>0</c:v>
                </c:pt>
                <c:pt idx="42188">
                  <c:v>0</c:v>
                </c:pt>
                <c:pt idx="42189">
                  <c:v>0</c:v>
                </c:pt>
                <c:pt idx="42190">
                  <c:v>0</c:v>
                </c:pt>
                <c:pt idx="42191">
                  <c:v>0</c:v>
                </c:pt>
                <c:pt idx="42192">
                  <c:v>0</c:v>
                </c:pt>
                <c:pt idx="42193">
                  <c:v>0</c:v>
                </c:pt>
                <c:pt idx="42194">
                  <c:v>0</c:v>
                </c:pt>
                <c:pt idx="42195">
                  <c:v>0</c:v>
                </c:pt>
                <c:pt idx="42196">
                  <c:v>0</c:v>
                </c:pt>
                <c:pt idx="42197">
                  <c:v>0</c:v>
                </c:pt>
                <c:pt idx="42198">
                  <c:v>0</c:v>
                </c:pt>
                <c:pt idx="42199">
                  <c:v>0</c:v>
                </c:pt>
                <c:pt idx="42200">
                  <c:v>0</c:v>
                </c:pt>
                <c:pt idx="42201">
                  <c:v>0</c:v>
                </c:pt>
                <c:pt idx="42202">
                  <c:v>0</c:v>
                </c:pt>
                <c:pt idx="42203">
                  <c:v>0</c:v>
                </c:pt>
                <c:pt idx="42204">
                  <c:v>0</c:v>
                </c:pt>
                <c:pt idx="42205">
                  <c:v>0</c:v>
                </c:pt>
                <c:pt idx="42206">
                  <c:v>0</c:v>
                </c:pt>
                <c:pt idx="42207">
                  <c:v>0</c:v>
                </c:pt>
                <c:pt idx="42208">
                  <c:v>0</c:v>
                </c:pt>
                <c:pt idx="42209">
                  <c:v>0</c:v>
                </c:pt>
                <c:pt idx="42210">
                  <c:v>0</c:v>
                </c:pt>
                <c:pt idx="42211">
                  <c:v>0</c:v>
                </c:pt>
                <c:pt idx="42212">
                  <c:v>0</c:v>
                </c:pt>
                <c:pt idx="42213">
                  <c:v>0</c:v>
                </c:pt>
                <c:pt idx="42214">
                  <c:v>0</c:v>
                </c:pt>
                <c:pt idx="42215">
                  <c:v>0</c:v>
                </c:pt>
                <c:pt idx="42216">
                  <c:v>0</c:v>
                </c:pt>
                <c:pt idx="42217">
                  <c:v>0</c:v>
                </c:pt>
                <c:pt idx="42218">
                  <c:v>0</c:v>
                </c:pt>
                <c:pt idx="42219">
                  <c:v>0</c:v>
                </c:pt>
                <c:pt idx="42220">
                  <c:v>0</c:v>
                </c:pt>
                <c:pt idx="42221">
                  <c:v>0</c:v>
                </c:pt>
                <c:pt idx="42222">
                  <c:v>0</c:v>
                </c:pt>
                <c:pt idx="42223">
                  <c:v>0</c:v>
                </c:pt>
                <c:pt idx="42224">
                  <c:v>0</c:v>
                </c:pt>
                <c:pt idx="42225">
                  <c:v>0</c:v>
                </c:pt>
                <c:pt idx="42226">
                  <c:v>0</c:v>
                </c:pt>
                <c:pt idx="42227">
                  <c:v>0</c:v>
                </c:pt>
                <c:pt idx="42228">
                  <c:v>0</c:v>
                </c:pt>
                <c:pt idx="42229">
                  <c:v>0</c:v>
                </c:pt>
                <c:pt idx="42230">
                  <c:v>0</c:v>
                </c:pt>
                <c:pt idx="42231">
                  <c:v>0</c:v>
                </c:pt>
                <c:pt idx="42232">
                  <c:v>0</c:v>
                </c:pt>
                <c:pt idx="42233">
                  <c:v>0</c:v>
                </c:pt>
                <c:pt idx="42234">
                  <c:v>0</c:v>
                </c:pt>
                <c:pt idx="42235">
                  <c:v>0</c:v>
                </c:pt>
                <c:pt idx="42236">
                  <c:v>0</c:v>
                </c:pt>
                <c:pt idx="42237">
                  <c:v>0</c:v>
                </c:pt>
                <c:pt idx="42238">
                  <c:v>0</c:v>
                </c:pt>
                <c:pt idx="42239">
                  <c:v>0</c:v>
                </c:pt>
                <c:pt idx="42240">
                  <c:v>0</c:v>
                </c:pt>
                <c:pt idx="42241">
                  <c:v>0</c:v>
                </c:pt>
                <c:pt idx="42242">
                  <c:v>0</c:v>
                </c:pt>
                <c:pt idx="42243">
                  <c:v>0</c:v>
                </c:pt>
                <c:pt idx="42244">
                  <c:v>0</c:v>
                </c:pt>
                <c:pt idx="42245">
                  <c:v>0</c:v>
                </c:pt>
                <c:pt idx="42246">
                  <c:v>0</c:v>
                </c:pt>
                <c:pt idx="42247">
                  <c:v>0</c:v>
                </c:pt>
                <c:pt idx="42248">
                  <c:v>0</c:v>
                </c:pt>
                <c:pt idx="42249">
                  <c:v>0</c:v>
                </c:pt>
                <c:pt idx="42250">
                  <c:v>0</c:v>
                </c:pt>
                <c:pt idx="42251">
                  <c:v>0</c:v>
                </c:pt>
                <c:pt idx="42252">
                  <c:v>0</c:v>
                </c:pt>
                <c:pt idx="42253">
                  <c:v>0</c:v>
                </c:pt>
                <c:pt idx="42254">
                  <c:v>0</c:v>
                </c:pt>
                <c:pt idx="42255">
                  <c:v>0</c:v>
                </c:pt>
                <c:pt idx="42256">
                  <c:v>0</c:v>
                </c:pt>
                <c:pt idx="42257">
                  <c:v>0</c:v>
                </c:pt>
                <c:pt idx="42258">
                  <c:v>0</c:v>
                </c:pt>
                <c:pt idx="42259">
                  <c:v>0</c:v>
                </c:pt>
                <c:pt idx="42260">
                  <c:v>0</c:v>
                </c:pt>
                <c:pt idx="42261">
                  <c:v>0</c:v>
                </c:pt>
                <c:pt idx="42262">
                  <c:v>0</c:v>
                </c:pt>
                <c:pt idx="42263">
                  <c:v>0</c:v>
                </c:pt>
                <c:pt idx="42264">
                  <c:v>0</c:v>
                </c:pt>
                <c:pt idx="42265">
                  <c:v>0</c:v>
                </c:pt>
                <c:pt idx="42266">
                  <c:v>0</c:v>
                </c:pt>
                <c:pt idx="42267">
                  <c:v>0</c:v>
                </c:pt>
                <c:pt idx="42268">
                  <c:v>0</c:v>
                </c:pt>
                <c:pt idx="42269">
                  <c:v>0</c:v>
                </c:pt>
                <c:pt idx="42270">
                  <c:v>0</c:v>
                </c:pt>
                <c:pt idx="42271">
                  <c:v>0</c:v>
                </c:pt>
                <c:pt idx="42272">
                  <c:v>0</c:v>
                </c:pt>
                <c:pt idx="42273">
                  <c:v>0</c:v>
                </c:pt>
                <c:pt idx="42274">
                  <c:v>0</c:v>
                </c:pt>
                <c:pt idx="42275">
                  <c:v>0</c:v>
                </c:pt>
                <c:pt idx="42276">
                  <c:v>0</c:v>
                </c:pt>
                <c:pt idx="42277">
                  <c:v>0</c:v>
                </c:pt>
                <c:pt idx="42278">
                  <c:v>0</c:v>
                </c:pt>
                <c:pt idx="42279">
                  <c:v>0</c:v>
                </c:pt>
                <c:pt idx="42280">
                  <c:v>0</c:v>
                </c:pt>
                <c:pt idx="42281">
                  <c:v>0</c:v>
                </c:pt>
                <c:pt idx="42282">
                  <c:v>0</c:v>
                </c:pt>
                <c:pt idx="42283">
                  <c:v>0</c:v>
                </c:pt>
                <c:pt idx="42284">
                  <c:v>0</c:v>
                </c:pt>
                <c:pt idx="42285">
                  <c:v>0</c:v>
                </c:pt>
                <c:pt idx="42286">
                  <c:v>0</c:v>
                </c:pt>
                <c:pt idx="42287">
                  <c:v>0</c:v>
                </c:pt>
                <c:pt idx="42288">
                  <c:v>0</c:v>
                </c:pt>
                <c:pt idx="42289">
                  <c:v>0</c:v>
                </c:pt>
                <c:pt idx="42290">
                  <c:v>0</c:v>
                </c:pt>
                <c:pt idx="42291">
                  <c:v>0</c:v>
                </c:pt>
                <c:pt idx="42292">
                  <c:v>0</c:v>
                </c:pt>
                <c:pt idx="42293">
                  <c:v>0</c:v>
                </c:pt>
                <c:pt idx="42294">
                  <c:v>0</c:v>
                </c:pt>
                <c:pt idx="42295">
                  <c:v>0</c:v>
                </c:pt>
                <c:pt idx="42296">
                  <c:v>0</c:v>
                </c:pt>
                <c:pt idx="42297">
                  <c:v>0</c:v>
                </c:pt>
                <c:pt idx="42298">
                  <c:v>0</c:v>
                </c:pt>
                <c:pt idx="42299">
                  <c:v>0</c:v>
                </c:pt>
                <c:pt idx="42300">
                  <c:v>0</c:v>
                </c:pt>
                <c:pt idx="42301">
                  <c:v>0</c:v>
                </c:pt>
                <c:pt idx="42302">
                  <c:v>0</c:v>
                </c:pt>
                <c:pt idx="42303">
                  <c:v>0</c:v>
                </c:pt>
                <c:pt idx="42304">
                  <c:v>0</c:v>
                </c:pt>
                <c:pt idx="42305">
                  <c:v>0</c:v>
                </c:pt>
                <c:pt idx="42306">
                  <c:v>0</c:v>
                </c:pt>
                <c:pt idx="42307">
                  <c:v>0</c:v>
                </c:pt>
                <c:pt idx="42308">
                  <c:v>0</c:v>
                </c:pt>
                <c:pt idx="42309">
                  <c:v>0</c:v>
                </c:pt>
                <c:pt idx="42310">
                  <c:v>0</c:v>
                </c:pt>
                <c:pt idx="42311">
                  <c:v>0</c:v>
                </c:pt>
                <c:pt idx="42312">
                  <c:v>0</c:v>
                </c:pt>
                <c:pt idx="42313">
                  <c:v>0</c:v>
                </c:pt>
                <c:pt idx="42314">
                  <c:v>0</c:v>
                </c:pt>
                <c:pt idx="42315">
                  <c:v>0</c:v>
                </c:pt>
                <c:pt idx="42316">
                  <c:v>0</c:v>
                </c:pt>
                <c:pt idx="42317">
                  <c:v>0</c:v>
                </c:pt>
                <c:pt idx="42318">
                  <c:v>0</c:v>
                </c:pt>
                <c:pt idx="42319">
                  <c:v>0</c:v>
                </c:pt>
                <c:pt idx="42320">
                  <c:v>0</c:v>
                </c:pt>
                <c:pt idx="42321">
                  <c:v>0</c:v>
                </c:pt>
                <c:pt idx="42322">
                  <c:v>0</c:v>
                </c:pt>
                <c:pt idx="42323">
                  <c:v>0</c:v>
                </c:pt>
                <c:pt idx="42324">
                  <c:v>0</c:v>
                </c:pt>
                <c:pt idx="42325">
                  <c:v>0</c:v>
                </c:pt>
                <c:pt idx="42326">
                  <c:v>0</c:v>
                </c:pt>
                <c:pt idx="42327">
                  <c:v>0</c:v>
                </c:pt>
                <c:pt idx="42328">
                  <c:v>0</c:v>
                </c:pt>
                <c:pt idx="42329">
                  <c:v>0</c:v>
                </c:pt>
                <c:pt idx="42330">
                  <c:v>0</c:v>
                </c:pt>
                <c:pt idx="42331">
                  <c:v>0</c:v>
                </c:pt>
                <c:pt idx="42332">
                  <c:v>0</c:v>
                </c:pt>
                <c:pt idx="42333">
                  <c:v>0</c:v>
                </c:pt>
                <c:pt idx="42334">
                  <c:v>0</c:v>
                </c:pt>
                <c:pt idx="42335">
                  <c:v>0</c:v>
                </c:pt>
                <c:pt idx="42336">
                  <c:v>0</c:v>
                </c:pt>
                <c:pt idx="42337">
                  <c:v>0</c:v>
                </c:pt>
                <c:pt idx="42338">
                  <c:v>0</c:v>
                </c:pt>
                <c:pt idx="42339">
                  <c:v>0</c:v>
                </c:pt>
                <c:pt idx="42340">
                  <c:v>0</c:v>
                </c:pt>
                <c:pt idx="42341">
                  <c:v>0</c:v>
                </c:pt>
                <c:pt idx="42342">
                  <c:v>0</c:v>
                </c:pt>
                <c:pt idx="42343">
                  <c:v>0</c:v>
                </c:pt>
                <c:pt idx="42344">
                  <c:v>0</c:v>
                </c:pt>
                <c:pt idx="42345">
                  <c:v>0</c:v>
                </c:pt>
                <c:pt idx="42346">
                  <c:v>0</c:v>
                </c:pt>
                <c:pt idx="42347">
                  <c:v>0</c:v>
                </c:pt>
                <c:pt idx="42348">
                  <c:v>0</c:v>
                </c:pt>
                <c:pt idx="42349">
                  <c:v>0</c:v>
                </c:pt>
                <c:pt idx="42350">
                  <c:v>0</c:v>
                </c:pt>
                <c:pt idx="42351">
                  <c:v>0</c:v>
                </c:pt>
                <c:pt idx="42352">
                  <c:v>0</c:v>
                </c:pt>
                <c:pt idx="42353">
                  <c:v>0</c:v>
                </c:pt>
                <c:pt idx="42354">
                  <c:v>0</c:v>
                </c:pt>
                <c:pt idx="42355">
                  <c:v>0</c:v>
                </c:pt>
                <c:pt idx="42356">
                  <c:v>0</c:v>
                </c:pt>
                <c:pt idx="42357">
                  <c:v>0</c:v>
                </c:pt>
                <c:pt idx="42358">
                  <c:v>0</c:v>
                </c:pt>
                <c:pt idx="42359">
                  <c:v>0</c:v>
                </c:pt>
                <c:pt idx="42360">
                  <c:v>0</c:v>
                </c:pt>
                <c:pt idx="42361">
                  <c:v>0</c:v>
                </c:pt>
                <c:pt idx="42362">
                  <c:v>0</c:v>
                </c:pt>
                <c:pt idx="42363">
                  <c:v>0</c:v>
                </c:pt>
                <c:pt idx="42364">
                  <c:v>0</c:v>
                </c:pt>
                <c:pt idx="42365">
                  <c:v>0</c:v>
                </c:pt>
                <c:pt idx="42366">
                  <c:v>0</c:v>
                </c:pt>
                <c:pt idx="42367">
                  <c:v>0</c:v>
                </c:pt>
                <c:pt idx="42368">
                  <c:v>0</c:v>
                </c:pt>
                <c:pt idx="42369">
                  <c:v>0</c:v>
                </c:pt>
                <c:pt idx="42370">
                  <c:v>0</c:v>
                </c:pt>
                <c:pt idx="42371">
                  <c:v>0</c:v>
                </c:pt>
                <c:pt idx="42372">
                  <c:v>0</c:v>
                </c:pt>
                <c:pt idx="42373">
                  <c:v>0</c:v>
                </c:pt>
                <c:pt idx="42374">
                  <c:v>0</c:v>
                </c:pt>
                <c:pt idx="42375">
                  <c:v>0</c:v>
                </c:pt>
                <c:pt idx="42376">
                  <c:v>0</c:v>
                </c:pt>
                <c:pt idx="42377">
                  <c:v>0</c:v>
                </c:pt>
                <c:pt idx="42378">
                  <c:v>0</c:v>
                </c:pt>
                <c:pt idx="42379">
                  <c:v>0</c:v>
                </c:pt>
                <c:pt idx="42380">
                  <c:v>0</c:v>
                </c:pt>
                <c:pt idx="42381">
                  <c:v>0</c:v>
                </c:pt>
                <c:pt idx="42382">
                  <c:v>0</c:v>
                </c:pt>
                <c:pt idx="42383">
                  <c:v>0</c:v>
                </c:pt>
                <c:pt idx="42384">
                  <c:v>0</c:v>
                </c:pt>
                <c:pt idx="42385">
                  <c:v>0</c:v>
                </c:pt>
                <c:pt idx="42386">
                  <c:v>0</c:v>
                </c:pt>
                <c:pt idx="42387">
                  <c:v>0</c:v>
                </c:pt>
                <c:pt idx="42388">
                  <c:v>0</c:v>
                </c:pt>
                <c:pt idx="42389">
                  <c:v>0</c:v>
                </c:pt>
                <c:pt idx="42390">
                  <c:v>0</c:v>
                </c:pt>
                <c:pt idx="42391">
                  <c:v>0</c:v>
                </c:pt>
                <c:pt idx="42392">
                  <c:v>0</c:v>
                </c:pt>
                <c:pt idx="42393">
                  <c:v>0</c:v>
                </c:pt>
                <c:pt idx="42394">
                  <c:v>0</c:v>
                </c:pt>
                <c:pt idx="42395">
                  <c:v>0</c:v>
                </c:pt>
                <c:pt idx="42396">
                  <c:v>0</c:v>
                </c:pt>
                <c:pt idx="42397">
                  <c:v>0</c:v>
                </c:pt>
                <c:pt idx="42398">
                  <c:v>0</c:v>
                </c:pt>
                <c:pt idx="42399">
                  <c:v>0</c:v>
                </c:pt>
                <c:pt idx="42400">
                  <c:v>0</c:v>
                </c:pt>
                <c:pt idx="42401">
                  <c:v>0</c:v>
                </c:pt>
                <c:pt idx="42402">
                  <c:v>0</c:v>
                </c:pt>
                <c:pt idx="42403">
                  <c:v>0</c:v>
                </c:pt>
                <c:pt idx="42404">
                  <c:v>0</c:v>
                </c:pt>
                <c:pt idx="42405">
                  <c:v>0</c:v>
                </c:pt>
                <c:pt idx="42406">
                  <c:v>0</c:v>
                </c:pt>
                <c:pt idx="42407">
                  <c:v>0</c:v>
                </c:pt>
                <c:pt idx="42408">
                  <c:v>0</c:v>
                </c:pt>
                <c:pt idx="42409">
                  <c:v>0</c:v>
                </c:pt>
                <c:pt idx="42410">
                  <c:v>0</c:v>
                </c:pt>
                <c:pt idx="42411">
                  <c:v>0</c:v>
                </c:pt>
                <c:pt idx="42412">
                  <c:v>0</c:v>
                </c:pt>
                <c:pt idx="42413">
                  <c:v>0</c:v>
                </c:pt>
                <c:pt idx="42414">
                  <c:v>0</c:v>
                </c:pt>
                <c:pt idx="42415">
                  <c:v>0</c:v>
                </c:pt>
                <c:pt idx="42416">
                  <c:v>0</c:v>
                </c:pt>
                <c:pt idx="42417">
                  <c:v>0</c:v>
                </c:pt>
                <c:pt idx="42418">
                  <c:v>0</c:v>
                </c:pt>
                <c:pt idx="42419">
                  <c:v>0</c:v>
                </c:pt>
                <c:pt idx="42420">
                  <c:v>0</c:v>
                </c:pt>
                <c:pt idx="42421">
                  <c:v>0</c:v>
                </c:pt>
                <c:pt idx="42422">
                  <c:v>0</c:v>
                </c:pt>
                <c:pt idx="42423">
                  <c:v>0</c:v>
                </c:pt>
                <c:pt idx="42424">
                  <c:v>0</c:v>
                </c:pt>
                <c:pt idx="42425">
                  <c:v>0</c:v>
                </c:pt>
                <c:pt idx="42426">
                  <c:v>0</c:v>
                </c:pt>
                <c:pt idx="42427">
                  <c:v>0</c:v>
                </c:pt>
                <c:pt idx="42428">
                  <c:v>0</c:v>
                </c:pt>
                <c:pt idx="42429">
                  <c:v>0</c:v>
                </c:pt>
                <c:pt idx="42430">
                  <c:v>0</c:v>
                </c:pt>
                <c:pt idx="42431">
                  <c:v>0</c:v>
                </c:pt>
                <c:pt idx="42432">
                  <c:v>0</c:v>
                </c:pt>
                <c:pt idx="42433">
                  <c:v>0</c:v>
                </c:pt>
                <c:pt idx="42434">
                  <c:v>0</c:v>
                </c:pt>
                <c:pt idx="42435">
                  <c:v>0</c:v>
                </c:pt>
                <c:pt idx="42436">
                  <c:v>0</c:v>
                </c:pt>
                <c:pt idx="42437">
                  <c:v>0</c:v>
                </c:pt>
                <c:pt idx="42438">
                  <c:v>0</c:v>
                </c:pt>
                <c:pt idx="42439">
                  <c:v>0</c:v>
                </c:pt>
                <c:pt idx="42440">
                  <c:v>0</c:v>
                </c:pt>
                <c:pt idx="42441">
                  <c:v>0</c:v>
                </c:pt>
                <c:pt idx="42442">
                  <c:v>0</c:v>
                </c:pt>
                <c:pt idx="42443">
                  <c:v>0</c:v>
                </c:pt>
                <c:pt idx="42444">
                  <c:v>0</c:v>
                </c:pt>
                <c:pt idx="42445">
                  <c:v>0</c:v>
                </c:pt>
                <c:pt idx="42446">
                  <c:v>0</c:v>
                </c:pt>
                <c:pt idx="42447">
                  <c:v>0</c:v>
                </c:pt>
                <c:pt idx="42448">
                  <c:v>0</c:v>
                </c:pt>
                <c:pt idx="42449">
                  <c:v>0</c:v>
                </c:pt>
                <c:pt idx="42450">
                  <c:v>0</c:v>
                </c:pt>
                <c:pt idx="42451">
                  <c:v>0</c:v>
                </c:pt>
                <c:pt idx="42452">
                  <c:v>0</c:v>
                </c:pt>
                <c:pt idx="42453">
                  <c:v>0</c:v>
                </c:pt>
                <c:pt idx="42454">
                  <c:v>0</c:v>
                </c:pt>
                <c:pt idx="42455">
                  <c:v>0</c:v>
                </c:pt>
                <c:pt idx="42456">
                  <c:v>0</c:v>
                </c:pt>
                <c:pt idx="42457">
                  <c:v>0</c:v>
                </c:pt>
                <c:pt idx="42458">
                  <c:v>0</c:v>
                </c:pt>
                <c:pt idx="42459">
                  <c:v>0</c:v>
                </c:pt>
                <c:pt idx="42460">
                  <c:v>0</c:v>
                </c:pt>
                <c:pt idx="42461">
                  <c:v>0</c:v>
                </c:pt>
                <c:pt idx="42462">
                  <c:v>0</c:v>
                </c:pt>
                <c:pt idx="42463">
                  <c:v>0</c:v>
                </c:pt>
                <c:pt idx="42464">
                  <c:v>0</c:v>
                </c:pt>
                <c:pt idx="42465">
                  <c:v>0</c:v>
                </c:pt>
                <c:pt idx="42466">
                  <c:v>0</c:v>
                </c:pt>
                <c:pt idx="42467">
                  <c:v>0</c:v>
                </c:pt>
                <c:pt idx="42468">
                  <c:v>0</c:v>
                </c:pt>
                <c:pt idx="42469">
                  <c:v>0</c:v>
                </c:pt>
                <c:pt idx="42470">
                  <c:v>0</c:v>
                </c:pt>
                <c:pt idx="42471">
                  <c:v>0</c:v>
                </c:pt>
                <c:pt idx="42472">
                  <c:v>0</c:v>
                </c:pt>
                <c:pt idx="42473">
                  <c:v>0</c:v>
                </c:pt>
                <c:pt idx="42474">
                  <c:v>0</c:v>
                </c:pt>
                <c:pt idx="42475">
                  <c:v>0</c:v>
                </c:pt>
                <c:pt idx="42476">
                  <c:v>0</c:v>
                </c:pt>
                <c:pt idx="42477">
                  <c:v>0</c:v>
                </c:pt>
                <c:pt idx="42478">
                  <c:v>0</c:v>
                </c:pt>
                <c:pt idx="42479">
                  <c:v>0</c:v>
                </c:pt>
                <c:pt idx="42480">
                  <c:v>0</c:v>
                </c:pt>
                <c:pt idx="42481">
                  <c:v>0</c:v>
                </c:pt>
                <c:pt idx="42482">
                  <c:v>0</c:v>
                </c:pt>
                <c:pt idx="42483">
                  <c:v>0</c:v>
                </c:pt>
                <c:pt idx="42484">
                  <c:v>0</c:v>
                </c:pt>
                <c:pt idx="42485">
                  <c:v>0</c:v>
                </c:pt>
                <c:pt idx="42486">
                  <c:v>0</c:v>
                </c:pt>
                <c:pt idx="42487">
                  <c:v>0</c:v>
                </c:pt>
                <c:pt idx="42488">
                  <c:v>0</c:v>
                </c:pt>
                <c:pt idx="42489">
                  <c:v>0</c:v>
                </c:pt>
                <c:pt idx="42490">
                  <c:v>0</c:v>
                </c:pt>
                <c:pt idx="42491">
                  <c:v>0</c:v>
                </c:pt>
                <c:pt idx="42492">
                  <c:v>0</c:v>
                </c:pt>
                <c:pt idx="42493">
                  <c:v>0</c:v>
                </c:pt>
                <c:pt idx="42494">
                  <c:v>0</c:v>
                </c:pt>
                <c:pt idx="42495">
                  <c:v>0</c:v>
                </c:pt>
                <c:pt idx="42496">
                  <c:v>0</c:v>
                </c:pt>
                <c:pt idx="42497">
                  <c:v>0</c:v>
                </c:pt>
                <c:pt idx="42498">
                  <c:v>0</c:v>
                </c:pt>
                <c:pt idx="42499">
                  <c:v>0</c:v>
                </c:pt>
                <c:pt idx="42500">
                  <c:v>0</c:v>
                </c:pt>
                <c:pt idx="42501">
                  <c:v>0</c:v>
                </c:pt>
                <c:pt idx="42502">
                  <c:v>0</c:v>
                </c:pt>
                <c:pt idx="42503">
                  <c:v>0</c:v>
                </c:pt>
                <c:pt idx="42504">
                  <c:v>0</c:v>
                </c:pt>
                <c:pt idx="42505">
                  <c:v>0</c:v>
                </c:pt>
                <c:pt idx="42506">
                  <c:v>0</c:v>
                </c:pt>
                <c:pt idx="42507">
                  <c:v>0</c:v>
                </c:pt>
                <c:pt idx="42508">
                  <c:v>0</c:v>
                </c:pt>
                <c:pt idx="42509">
                  <c:v>0</c:v>
                </c:pt>
                <c:pt idx="42510">
                  <c:v>0</c:v>
                </c:pt>
                <c:pt idx="42511">
                  <c:v>0</c:v>
                </c:pt>
                <c:pt idx="42512">
                  <c:v>0</c:v>
                </c:pt>
                <c:pt idx="42513">
                  <c:v>0</c:v>
                </c:pt>
                <c:pt idx="42514">
                  <c:v>0</c:v>
                </c:pt>
                <c:pt idx="42515">
                  <c:v>0</c:v>
                </c:pt>
                <c:pt idx="42516">
                  <c:v>0</c:v>
                </c:pt>
                <c:pt idx="42517">
                  <c:v>0</c:v>
                </c:pt>
                <c:pt idx="42518">
                  <c:v>0</c:v>
                </c:pt>
                <c:pt idx="42519">
                  <c:v>0</c:v>
                </c:pt>
                <c:pt idx="42520">
                  <c:v>0</c:v>
                </c:pt>
                <c:pt idx="42521">
                  <c:v>0</c:v>
                </c:pt>
                <c:pt idx="42522">
                  <c:v>0</c:v>
                </c:pt>
                <c:pt idx="42523">
                  <c:v>0</c:v>
                </c:pt>
                <c:pt idx="42524">
                  <c:v>0</c:v>
                </c:pt>
                <c:pt idx="42525">
                  <c:v>0</c:v>
                </c:pt>
                <c:pt idx="42526">
                  <c:v>0</c:v>
                </c:pt>
                <c:pt idx="42527">
                  <c:v>0</c:v>
                </c:pt>
                <c:pt idx="42528">
                  <c:v>0</c:v>
                </c:pt>
                <c:pt idx="42529">
                  <c:v>0</c:v>
                </c:pt>
                <c:pt idx="42530">
                  <c:v>0</c:v>
                </c:pt>
                <c:pt idx="42531">
                  <c:v>0</c:v>
                </c:pt>
                <c:pt idx="42532">
                  <c:v>0</c:v>
                </c:pt>
                <c:pt idx="42533">
                  <c:v>0</c:v>
                </c:pt>
                <c:pt idx="42534">
                  <c:v>0</c:v>
                </c:pt>
                <c:pt idx="42535">
                  <c:v>0</c:v>
                </c:pt>
                <c:pt idx="42536">
                  <c:v>0</c:v>
                </c:pt>
                <c:pt idx="42537">
                  <c:v>0</c:v>
                </c:pt>
                <c:pt idx="42538">
                  <c:v>0</c:v>
                </c:pt>
                <c:pt idx="42539">
                  <c:v>0</c:v>
                </c:pt>
                <c:pt idx="42540">
                  <c:v>0</c:v>
                </c:pt>
                <c:pt idx="42541">
                  <c:v>0</c:v>
                </c:pt>
                <c:pt idx="42542">
                  <c:v>0</c:v>
                </c:pt>
                <c:pt idx="42543">
                  <c:v>0</c:v>
                </c:pt>
                <c:pt idx="42544">
                  <c:v>0</c:v>
                </c:pt>
                <c:pt idx="42545">
                  <c:v>0</c:v>
                </c:pt>
                <c:pt idx="42546">
                  <c:v>0</c:v>
                </c:pt>
                <c:pt idx="42547">
                  <c:v>0</c:v>
                </c:pt>
                <c:pt idx="42548">
                  <c:v>0</c:v>
                </c:pt>
                <c:pt idx="42549">
                  <c:v>0</c:v>
                </c:pt>
                <c:pt idx="42550">
                  <c:v>0</c:v>
                </c:pt>
                <c:pt idx="42551">
                  <c:v>0</c:v>
                </c:pt>
                <c:pt idx="42552">
                  <c:v>0</c:v>
                </c:pt>
                <c:pt idx="42553">
                  <c:v>0</c:v>
                </c:pt>
                <c:pt idx="42554">
                  <c:v>0</c:v>
                </c:pt>
                <c:pt idx="42555">
                  <c:v>0</c:v>
                </c:pt>
                <c:pt idx="42556">
                  <c:v>0</c:v>
                </c:pt>
                <c:pt idx="42557">
                  <c:v>0</c:v>
                </c:pt>
                <c:pt idx="42558">
                  <c:v>0</c:v>
                </c:pt>
                <c:pt idx="42559">
                  <c:v>0</c:v>
                </c:pt>
                <c:pt idx="42560">
                  <c:v>0</c:v>
                </c:pt>
                <c:pt idx="42561">
                  <c:v>0</c:v>
                </c:pt>
                <c:pt idx="42562">
                  <c:v>0</c:v>
                </c:pt>
                <c:pt idx="42563">
                  <c:v>0</c:v>
                </c:pt>
                <c:pt idx="42564">
                  <c:v>0</c:v>
                </c:pt>
                <c:pt idx="42565">
                  <c:v>0</c:v>
                </c:pt>
                <c:pt idx="42566">
                  <c:v>0</c:v>
                </c:pt>
                <c:pt idx="42567">
                  <c:v>0</c:v>
                </c:pt>
                <c:pt idx="42568">
                  <c:v>0</c:v>
                </c:pt>
                <c:pt idx="42569">
                  <c:v>0</c:v>
                </c:pt>
                <c:pt idx="42570">
                  <c:v>0</c:v>
                </c:pt>
                <c:pt idx="42571">
                  <c:v>0</c:v>
                </c:pt>
                <c:pt idx="42572">
                  <c:v>0</c:v>
                </c:pt>
                <c:pt idx="42573">
                  <c:v>0</c:v>
                </c:pt>
                <c:pt idx="42574">
                  <c:v>0</c:v>
                </c:pt>
                <c:pt idx="42575">
                  <c:v>0</c:v>
                </c:pt>
                <c:pt idx="42576">
                  <c:v>0</c:v>
                </c:pt>
                <c:pt idx="42577">
                  <c:v>0</c:v>
                </c:pt>
                <c:pt idx="42578">
                  <c:v>0</c:v>
                </c:pt>
                <c:pt idx="42579">
                  <c:v>0</c:v>
                </c:pt>
                <c:pt idx="42580">
                  <c:v>0</c:v>
                </c:pt>
                <c:pt idx="42581">
                  <c:v>0</c:v>
                </c:pt>
                <c:pt idx="42582">
                  <c:v>0</c:v>
                </c:pt>
                <c:pt idx="42583">
                  <c:v>0</c:v>
                </c:pt>
                <c:pt idx="42584">
                  <c:v>0</c:v>
                </c:pt>
                <c:pt idx="42585">
                  <c:v>0</c:v>
                </c:pt>
                <c:pt idx="42586">
                  <c:v>0</c:v>
                </c:pt>
                <c:pt idx="42587">
                  <c:v>0</c:v>
                </c:pt>
                <c:pt idx="42588">
                  <c:v>0</c:v>
                </c:pt>
                <c:pt idx="42589">
                  <c:v>0</c:v>
                </c:pt>
                <c:pt idx="42590">
                  <c:v>0</c:v>
                </c:pt>
                <c:pt idx="42591">
                  <c:v>0</c:v>
                </c:pt>
                <c:pt idx="42592">
                  <c:v>0</c:v>
                </c:pt>
                <c:pt idx="42593">
                  <c:v>0</c:v>
                </c:pt>
                <c:pt idx="42594">
                  <c:v>0</c:v>
                </c:pt>
                <c:pt idx="42595">
                  <c:v>0</c:v>
                </c:pt>
                <c:pt idx="42596">
                  <c:v>0</c:v>
                </c:pt>
                <c:pt idx="42597">
                  <c:v>0</c:v>
                </c:pt>
                <c:pt idx="42598">
                  <c:v>0</c:v>
                </c:pt>
                <c:pt idx="42599">
                  <c:v>0</c:v>
                </c:pt>
                <c:pt idx="42600">
                  <c:v>0</c:v>
                </c:pt>
                <c:pt idx="42601">
                  <c:v>0</c:v>
                </c:pt>
                <c:pt idx="42602">
                  <c:v>0</c:v>
                </c:pt>
                <c:pt idx="42603">
                  <c:v>0</c:v>
                </c:pt>
                <c:pt idx="42604">
                  <c:v>0</c:v>
                </c:pt>
                <c:pt idx="42605">
                  <c:v>0</c:v>
                </c:pt>
                <c:pt idx="42606">
                  <c:v>0</c:v>
                </c:pt>
                <c:pt idx="42607">
                  <c:v>0</c:v>
                </c:pt>
                <c:pt idx="42608">
                  <c:v>0</c:v>
                </c:pt>
                <c:pt idx="42609">
                  <c:v>0</c:v>
                </c:pt>
                <c:pt idx="42610">
                  <c:v>0</c:v>
                </c:pt>
                <c:pt idx="42611">
                  <c:v>0</c:v>
                </c:pt>
                <c:pt idx="42612">
                  <c:v>0</c:v>
                </c:pt>
                <c:pt idx="42613">
                  <c:v>0</c:v>
                </c:pt>
                <c:pt idx="42614">
                  <c:v>0</c:v>
                </c:pt>
                <c:pt idx="42615">
                  <c:v>0</c:v>
                </c:pt>
                <c:pt idx="42616">
                  <c:v>0</c:v>
                </c:pt>
                <c:pt idx="42617">
                  <c:v>0</c:v>
                </c:pt>
                <c:pt idx="42618">
                  <c:v>0</c:v>
                </c:pt>
                <c:pt idx="42619">
                  <c:v>0</c:v>
                </c:pt>
                <c:pt idx="42620">
                  <c:v>0</c:v>
                </c:pt>
                <c:pt idx="42621">
                  <c:v>0</c:v>
                </c:pt>
                <c:pt idx="42622">
                  <c:v>0</c:v>
                </c:pt>
                <c:pt idx="42623">
                  <c:v>0</c:v>
                </c:pt>
                <c:pt idx="42624">
                  <c:v>0</c:v>
                </c:pt>
                <c:pt idx="42625">
                  <c:v>0</c:v>
                </c:pt>
                <c:pt idx="42626">
                  <c:v>0</c:v>
                </c:pt>
                <c:pt idx="42627">
                  <c:v>0</c:v>
                </c:pt>
                <c:pt idx="42628">
                  <c:v>0</c:v>
                </c:pt>
                <c:pt idx="42629">
                  <c:v>0</c:v>
                </c:pt>
                <c:pt idx="42630">
                  <c:v>0</c:v>
                </c:pt>
                <c:pt idx="42631">
                  <c:v>0</c:v>
                </c:pt>
                <c:pt idx="42632">
                  <c:v>0</c:v>
                </c:pt>
                <c:pt idx="42633">
                  <c:v>0</c:v>
                </c:pt>
                <c:pt idx="42634">
                  <c:v>0</c:v>
                </c:pt>
                <c:pt idx="42635">
                  <c:v>0</c:v>
                </c:pt>
                <c:pt idx="42636">
                  <c:v>0</c:v>
                </c:pt>
                <c:pt idx="42637">
                  <c:v>0</c:v>
                </c:pt>
                <c:pt idx="42638">
                  <c:v>0</c:v>
                </c:pt>
                <c:pt idx="42639">
                  <c:v>0</c:v>
                </c:pt>
                <c:pt idx="42640">
                  <c:v>0</c:v>
                </c:pt>
                <c:pt idx="42641">
                  <c:v>0</c:v>
                </c:pt>
                <c:pt idx="42642">
                  <c:v>0</c:v>
                </c:pt>
                <c:pt idx="42643">
                  <c:v>0</c:v>
                </c:pt>
                <c:pt idx="42644">
                  <c:v>0</c:v>
                </c:pt>
                <c:pt idx="42645">
                  <c:v>0</c:v>
                </c:pt>
                <c:pt idx="42646">
                  <c:v>0</c:v>
                </c:pt>
                <c:pt idx="42647">
                  <c:v>0</c:v>
                </c:pt>
                <c:pt idx="42648">
                  <c:v>0</c:v>
                </c:pt>
                <c:pt idx="42649">
                  <c:v>0</c:v>
                </c:pt>
                <c:pt idx="42650">
                  <c:v>0</c:v>
                </c:pt>
                <c:pt idx="42651">
                  <c:v>0</c:v>
                </c:pt>
                <c:pt idx="42652">
                  <c:v>0</c:v>
                </c:pt>
                <c:pt idx="42653">
                  <c:v>0</c:v>
                </c:pt>
                <c:pt idx="42654">
                  <c:v>0</c:v>
                </c:pt>
                <c:pt idx="42655">
                  <c:v>0</c:v>
                </c:pt>
                <c:pt idx="42656">
                  <c:v>0</c:v>
                </c:pt>
                <c:pt idx="42657">
                  <c:v>0</c:v>
                </c:pt>
                <c:pt idx="42658">
                  <c:v>0</c:v>
                </c:pt>
                <c:pt idx="42659">
                  <c:v>0</c:v>
                </c:pt>
                <c:pt idx="42660">
                  <c:v>0</c:v>
                </c:pt>
                <c:pt idx="42661">
                  <c:v>0</c:v>
                </c:pt>
                <c:pt idx="42662">
                  <c:v>0</c:v>
                </c:pt>
                <c:pt idx="42663">
                  <c:v>0</c:v>
                </c:pt>
                <c:pt idx="42664">
                  <c:v>0</c:v>
                </c:pt>
                <c:pt idx="42665">
                  <c:v>0</c:v>
                </c:pt>
                <c:pt idx="42666">
                  <c:v>0</c:v>
                </c:pt>
                <c:pt idx="42667">
                  <c:v>0</c:v>
                </c:pt>
                <c:pt idx="42668">
                  <c:v>0</c:v>
                </c:pt>
                <c:pt idx="42669">
                  <c:v>0</c:v>
                </c:pt>
                <c:pt idx="42670">
                  <c:v>0</c:v>
                </c:pt>
                <c:pt idx="42671">
                  <c:v>0</c:v>
                </c:pt>
                <c:pt idx="42672">
                  <c:v>0</c:v>
                </c:pt>
                <c:pt idx="42673">
                  <c:v>0</c:v>
                </c:pt>
                <c:pt idx="42674">
                  <c:v>0</c:v>
                </c:pt>
                <c:pt idx="42675">
                  <c:v>0</c:v>
                </c:pt>
                <c:pt idx="42676">
                  <c:v>0</c:v>
                </c:pt>
                <c:pt idx="42677">
                  <c:v>0</c:v>
                </c:pt>
                <c:pt idx="42678">
                  <c:v>0</c:v>
                </c:pt>
                <c:pt idx="42679">
                  <c:v>0</c:v>
                </c:pt>
                <c:pt idx="42680">
                  <c:v>0</c:v>
                </c:pt>
                <c:pt idx="42681">
                  <c:v>0</c:v>
                </c:pt>
                <c:pt idx="42682">
                  <c:v>0</c:v>
                </c:pt>
                <c:pt idx="42683">
                  <c:v>0</c:v>
                </c:pt>
                <c:pt idx="42684">
                  <c:v>0</c:v>
                </c:pt>
                <c:pt idx="42685">
                  <c:v>0</c:v>
                </c:pt>
                <c:pt idx="42686">
                  <c:v>0</c:v>
                </c:pt>
                <c:pt idx="42687">
                  <c:v>0</c:v>
                </c:pt>
                <c:pt idx="42688">
                  <c:v>0</c:v>
                </c:pt>
                <c:pt idx="42689">
                  <c:v>0</c:v>
                </c:pt>
                <c:pt idx="42690">
                  <c:v>0</c:v>
                </c:pt>
                <c:pt idx="42691">
                  <c:v>0</c:v>
                </c:pt>
                <c:pt idx="42692">
                  <c:v>0</c:v>
                </c:pt>
                <c:pt idx="42693">
                  <c:v>0</c:v>
                </c:pt>
                <c:pt idx="42694">
                  <c:v>0</c:v>
                </c:pt>
                <c:pt idx="42695">
                  <c:v>0</c:v>
                </c:pt>
                <c:pt idx="42696">
                  <c:v>0</c:v>
                </c:pt>
                <c:pt idx="42697">
                  <c:v>0</c:v>
                </c:pt>
                <c:pt idx="42698">
                  <c:v>0</c:v>
                </c:pt>
                <c:pt idx="42699">
                  <c:v>0</c:v>
                </c:pt>
                <c:pt idx="42700">
                  <c:v>0</c:v>
                </c:pt>
                <c:pt idx="42701">
                  <c:v>0</c:v>
                </c:pt>
                <c:pt idx="42702">
                  <c:v>0</c:v>
                </c:pt>
                <c:pt idx="42703">
                  <c:v>0</c:v>
                </c:pt>
                <c:pt idx="42704">
                  <c:v>0</c:v>
                </c:pt>
                <c:pt idx="42705">
                  <c:v>0</c:v>
                </c:pt>
                <c:pt idx="42706">
                  <c:v>0</c:v>
                </c:pt>
                <c:pt idx="42707">
                  <c:v>0</c:v>
                </c:pt>
                <c:pt idx="42708">
                  <c:v>0</c:v>
                </c:pt>
                <c:pt idx="42709">
                  <c:v>0</c:v>
                </c:pt>
                <c:pt idx="42710">
                  <c:v>0</c:v>
                </c:pt>
                <c:pt idx="42711">
                  <c:v>0</c:v>
                </c:pt>
                <c:pt idx="42712">
                  <c:v>0</c:v>
                </c:pt>
                <c:pt idx="42713">
                  <c:v>0</c:v>
                </c:pt>
                <c:pt idx="42714">
                  <c:v>0</c:v>
                </c:pt>
                <c:pt idx="42715">
                  <c:v>0</c:v>
                </c:pt>
                <c:pt idx="42716">
                  <c:v>0</c:v>
                </c:pt>
                <c:pt idx="42717">
                  <c:v>0</c:v>
                </c:pt>
                <c:pt idx="42718">
                  <c:v>0</c:v>
                </c:pt>
                <c:pt idx="42719">
                  <c:v>0</c:v>
                </c:pt>
                <c:pt idx="42720">
                  <c:v>0</c:v>
                </c:pt>
                <c:pt idx="42721">
                  <c:v>0</c:v>
                </c:pt>
                <c:pt idx="42722">
                  <c:v>0</c:v>
                </c:pt>
                <c:pt idx="42723">
                  <c:v>0</c:v>
                </c:pt>
                <c:pt idx="42724">
                  <c:v>0</c:v>
                </c:pt>
                <c:pt idx="42725">
                  <c:v>0</c:v>
                </c:pt>
                <c:pt idx="42726">
                  <c:v>0</c:v>
                </c:pt>
                <c:pt idx="42727">
                  <c:v>0</c:v>
                </c:pt>
                <c:pt idx="42728">
                  <c:v>0</c:v>
                </c:pt>
                <c:pt idx="42729">
                  <c:v>0</c:v>
                </c:pt>
                <c:pt idx="42730">
                  <c:v>0</c:v>
                </c:pt>
                <c:pt idx="42731">
                  <c:v>0</c:v>
                </c:pt>
                <c:pt idx="42732">
                  <c:v>0</c:v>
                </c:pt>
                <c:pt idx="42733">
                  <c:v>0</c:v>
                </c:pt>
                <c:pt idx="42734">
                  <c:v>0</c:v>
                </c:pt>
                <c:pt idx="42735">
                  <c:v>0</c:v>
                </c:pt>
                <c:pt idx="42736">
                  <c:v>0</c:v>
                </c:pt>
                <c:pt idx="42737">
                  <c:v>0</c:v>
                </c:pt>
                <c:pt idx="42738">
                  <c:v>0</c:v>
                </c:pt>
                <c:pt idx="42739">
                  <c:v>0</c:v>
                </c:pt>
                <c:pt idx="42740">
                  <c:v>0</c:v>
                </c:pt>
                <c:pt idx="42741">
                  <c:v>0</c:v>
                </c:pt>
                <c:pt idx="42742">
                  <c:v>0</c:v>
                </c:pt>
                <c:pt idx="42743">
                  <c:v>0</c:v>
                </c:pt>
                <c:pt idx="42744">
                  <c:v>0</c:v>
                </c:pt>
                <c:pt idx="42745">
                  <c:v>0</c:v>
                </c:pt>
                <c:pt idx="42746">
                  <c:v>0</c:v>
                </c:pt>
                <c:pt idx="42747">
                  <c:v>0</c:v>
                </c:pt>
                <c:pt idx="42748">
                  <c:v>0</c:v>
                </c:pt>
                <c:pt idx="42749">
                  <c:v>0</c:v>
                </c:pt>
                <c:pt idx="42750">
                  <c:v>0</c:v>
                </c:pt>
                <c:pt idx="42751">
                  <c:v>0</c:v>
                </c:pt>
                <c:pt idx="42752">
                  <c:v>0</c:v>
                </c:pt>
                <c:pt idx="42753">
                  <c:v>0</c:v>
                </c:pt>
                <c:pt idx="42754">
                  <c:v>0</c:v>
                </c:pt>
                <c:pt idx="42755">
                  <c:v>0</c:v>
                </c:pt>
                <c:pt idx="42756">
                  <c:v>0</c:v>
                </c:pt>
                <c:pt idx="42757">
                  <c:v>0</c:v>
                </c:pt>
                <c:pt idx="42758">
                  <c:v>0</c:v>
                </c:pt>
                <c:pt idx="42759">
                  <c:v>0</c:v>
                </c:pt>
                <c:pt idx="42760">
                  <c:v>0</c:v>
                </c:pt>
                <c:pt idx="42761">
                  <c:v>0</c:v>
                </c:pt>
                <c:pt idx="42762">
                  <c:v>0</c:v>
                </c:pt>
                <c:pt idx="42763">
                  <c:v>0</c:v>
                </c:pt>
                <c:pt idx="42764">
                  <c:v>0</c:v>
                </c:pt>
                <c:pt idx="42765">
                  <c:v>0</c:v>
                </c:pt>
                <c:pt idx="42766">
                  <c:v>0</c:v>
                </c:pt>
                <c:pt idx="42767">
                  <c:v>0</c:v>
                </c:pt>
                <c:pt idx="42768">
                  <c:v>0</c:v>
                </c:pt>
                <c:pt idx="42769">
                  <c:v>0</c:v>
                </c:pt>
                <c:pt idx="42770">
                  <c:v>0</c:v>
                </c:pt>
                <c:pt idx="42771">
                  <c:v>0</c:v>
                </c:pt>
                <c:pt idx="42772">
                  <c:v>0</c:v>
                </c:pt>
                <c:pt idx="42773">
                  <c:v>0</c:v>
                </c:pt>
                <c:pt idx="42774">
                  <c:v>0</c:v>
                </c:pt>
                <c:pt idx="42775">
                  <c:v>0</c:v>
                </c:pt>
                <c:pt idx="42776">
                  <c:v>0</c:v>
                </c:pt>
                <c:pt idx="42777">
                  <c:v>0</c:v>
                </c:pt>
                <c:pt idx="42778">
                  <c:v>0</c:v>
                </c:pt>
                <c:pt idx="42779">
                  <c:v>0</c:v>
                </c:pt>
                <c:pt idx="42780">
                  <c:v>0</c:v>
                </c:pt>
                <c:pt idx="42781">
                  <c:v>0</c:v>
                </c:pt>
                <c:pt idx="42782">
                  <c:v>0</c:v>
                </c:pt>
                <c:pt idx="42783">
                  <c:v>0</c:v>
                </c:pt>
                <c:pt idx="42784">
                  <c:v>0</c:v>
                </c:pt>
                <c:pt idx="42785">
                  <c:v>0</c:v>
                </c:pt>
                <c:pt idx="42786">
                  <c:v>0</c:v>
                </c:pt>
                <c:pt idx="42787">
                  <c:v>0</c:v>
                </c:pt>
                <c:pt idx="42788">
                  <c:v>0</c:v>
                </c:pt>
                <c:pt idx="42789">
                  <c:v>0</c:v>
                </c:pt>
                <c:pt idx="42790">
                  <c:v>0</c:v>
                </c:pt>
                <c:pt idx="42791">
                  <c:v>0</c:v>
                </c:pt>
                <c:pt idx="42792">
                  <c:v>0</c:v>
                </c:pt>
                <c:pt idx="42793">
                  <c:v>0</c:v>
                </c:pt>
                <c:pt idx="42794">
                  <c:v>0</c:v>
                </c:pt>
                <c:pt idx="42795">
                  <c:v>0</c:v>
                </c:pt>
                <c:pt idx="42796">
                  <c:v>0</c:v>
                </c:pt>
                <c:pt idx="42797">
                  <c:v>0</c:v>
                </c:pt>
                <c:pt idx="42798">
                  <c:v>0</c:v>
                </c:pt>
                <c:pt idx="42799">
                  <c:v>0</c:v>
                </c:pt>
                <c:pt idx="42800">
                  <c:v>0</c:v>
                </c:pt>
                <c:pt idx="42801">
                  <c:v>0</c:v>
                </c:pt>
                <c:pt idx="42802">
                  <c:v>0</c:v>
                </c:pt>
                <c:pt idx="42803">
                  <c:v>0</c:v>
                </c:pt>
                <c:pt idx="42804">
                  <c:v>0</c:v>
                </c:pt>
                <c:pt idx="42805">
                  <c:v>0</c:v>
                </c:pt>
                <c:pt idx="42806">
                  <c:v>0</c:v>
                </c:pt>
                <c:pt idx="42807">
                  <c:v>0</c:v>
                </c:pt>
                <c:pt idx="42808">
                  <c:v>0</c:v>
                </c:pt>
                <c:pt idx="42809">
                  <c:v>0</c:v>
                </c:pt>
                <c:pt idx="42810">
                  <c:v>0</c:v>
                </c:pt>
                <c:pt idx="42811">
                  <c:v>0</c:v>
                </c:pt>
                <c:pt idx="42812">
                  <c:v>0</c:v>
                </c:pt>
                <c:pt idx="42813">
                  <c:v>0</c:v>
                </c:pt>
                <c:pt idx="42814">
                  <c:v>0</c:v>
                </c:pt>
                <c:pt idx="42815">
                  <c:v>0</c:v>
                </c:pt>
                <c:pt idx="42816">
                  <c:v>0</c:v>
                </c:pt>
                <c:pt idx="42817">
                  <c:v>0</c:v>
                </c:pt>
                <c:pt idx="42818">
                  <c:v>0</c:v>
                </c:pt>
                <c:pt idx="42819">
                  <c:v>0</c:v>
                </c:pt>
                <c:pt idx="42820">
                  <c:v>0</c:v>
                </c:pt>
                <c:pt idx="42821">
                  <c:v>0</c:v>
                </c:pt>
                <c:pt idx="42822">
                  <c:v>0</c:v>
                </c:pt>
                <c:pt idx="42823">
                  <c:v>0</c:v>
                </c:pt>
                <c:pt idx="42824">
                  <c:v>0</c:v>
                </c:pt>
                <c:pt idx="42825">
                  <c:v>0</c:v>
                </c:pt>
                <c:pt idx="42826">
                  <c:v>0</c:v>
                </c:pt>
                <c:pt idx="42827">
                  <c:v>0</c:v>
                </c:pt>
                <c:pt idx="42828">
                  <c:v>0</c:v>
                </c:pt>
                <c:pt idx="42829">
                  <c:v>0</c:v>
                </c:pt>
                <c:pt idx="42830">
                  <c:v>0</c:v>
                </c:pt>
                <c:pt idx="42831">
                  <c:v>0</c:v>
                </c:pt>
                <c:pt idx="42832">
                  <c:v>0</c:v>
                </c:pt>
                <c:pt idx="42833">
                  <c:v>0</c:v>
                </c:pt>
                <c:pt idx="42834">
                  <c:v>0</c:v>
                </c:pt>
                <c:pt idx="42835">
                  <c:v>0</c:v>
                </c:pt>
                <c:pt idx="42836">
                  <c:v>0</c:v>
                </c:pt>
                <c:pt idx="42837">
                  <c:v>0</c:v>
                </c:pt>
                <c:pt idx="42838">
                  <c:v>0</c:v>
                </c:pt>
                <c:pt idx="42839">
                  <c:v>0</c:v>
                </c:pt>
                <c:pt idx="42840">
                  <c:v>0</c:v>
                </c:pt>
                <c:pt idx="42841">
                  <c:v>0</c:v>
                </c:pt>
                <c:pt idx="42842">
                  <c:v>0</c:v>
                </c:pt>
                <c:pt idx="42843">
                  <c:v>0</c:v>
                </c:pt>
                <c:pt idx="42844">
                  <c:v>0</c:v>
                </c:pt>
                <c:pt idx="42845">
                  <c:v>0</c:v>
                </c:pt>
                <c:pt idx="42846">
                  <c:v>0</c:v>
                </c:pt>
                <c:pt idx="42847">
                  <c:v>0</c:v>
                </c:pt>
                <c:pt idx="42848">
                  <c:v>0</c:v>
                </c:pt>
                <c:pt idx="42849">
                  <c:v>0</c:v>
                </c:pt>
                <c:pt idx="42850">
                  <c:v>0</c:v>
                </c:pt>
                <c:pt idx="42851">
                  <c:v>0</c:v>
                </c:pt>
                <c:pt idx="42852">
                  <c:v>0</c:v>
                </c:pt>
                <c:pt idx="42853">
                  <c:v>0</c:v>
                </c:pt>
                <c:pt idx="42854">
                  <c:v>0</c:v>
                </c:pt>
                <c:pt idx="42855">
                  <c:v>0</c:v>
                </c:pt>
                <c:pt idx="42856">
                  <c:v>0</c:v>
                </c:pt>
                <c:pt idx="42857">
                  <c:v>0</c:v>
                </c:pt>
                <c:pt idx="42858">
                  <c:v>0</c:v>
                </c:pt>
                <c:pt idx="42859">
                  <c:v>0</c:v>
                </c:pt>
                <c:pt idx="42860">
                  <c:v>0</c:v>
                </c:pt>
                <c:pt idx="42861">
                  <c:v>0</c:v>
                </c:pt>
                <c:pt idx="42862">
                  <c:v>0</c:v>
                </c:pt>
                <c:pt idx="42863">
                  <c:v>0</c:v>
                </c:pt>
                <c:pt idx="42864">
                  <c:v>0</c:v>
                </c:pt>
                <c:pt idx="42865">
                  <c:v>0</c:v>
                </c:pt>
                <c:pt idx="42866">
                  <c:v>0</c:v>
                </c:pt>
                <c:pt idx="42867">
                  <c:v>0</c:v>
                </c:pt>
                <c:pt idx="42868">
                  <c:v>0</c:v>
                </c:pt>
                <c:pt idx="42869">
                  <c:v>0</c:v>
                </c:pt>
                <c:pt idx="42870">
                  <c:v>0</c:v>
                </c:pt>
                <c:pt idx="42871">
                  <c:v>0</c:v>
                </c:pt>
                <c:pt idx="42872">
                  <c:v>0</c:v>
                </c:pt>
                <c:pt idx="42873">
                  <c:v>0</c:v>
                </c:pt>
                <c:pt idx="42874">
                  <c:v>0</c:v>
                </c:pt>
                <c:pt idx="42875">
                  <c:v>0</c:v>
                </c:pt>
                <c:pt idx="42876">
                  <c:v>0</c:v>
                </c:pt>
                <c:pt idx="42877">
                  <c:v>0</c:v>
                </c:pt>
                <c:pt idx="42878">
                  <c:v>0</c:v>
                </c:pt>
                <c:pt idx="42879">
                  <c:v>0</c:v>
                </c:pt>
                <c:pt idx="42880">
                  <c:v>0</c:v>
                </c:pt>
                <c:pt idx="42881">
                  <c:v>0</c:v>
                </c:pt>
                <c:pt idx="42882">
                  <c:v>0</c:v>
                </c:pt>
                <c:pt idx="42883">
                  <c:v>0</c:v>
                </c:pt>
                <c:pt idx="42884">
                  <c:v>0</c:v>
                </c:pt>
                <c:pt idx="42885">
                  <c:v>0</c:v>
                </c:pt>
                <c:pt idx="42886">
                  <c:v>0</c:v>
                </c:pt>
                <c:pt idx="42887">
                  <c:v>0</c:v>
                </c:pt>
                <c:pt idx="42888">
                  <c:v>0</c:v>
                </c:pt>
                <c:pt idx="42889">
                  <c:v>0</c:v>
                </c:pt>
                <c:pt idx="42890">
                  <c:v>0</c:v>
                </c:pt>
                <c:pt idx="42891">
                  <c:v>0</c:v>
                </c:pt>
                <c:pt idx="42892">
                  <c:v>0</c:v>
                </c:pt>
                <c:pt idx="42893">
                  <c:v>0</c:v>
                </c:pt>
                <c:pt idx="42894">
                  <c:v>0</c:v>
                </c:pt>
                <c:pt idx="42895">
                  <c:v>0</c:v>
                </c:pt>
                <c:pt idx="42896">
                  <c:v>0</c:v>
                </c:pt>
                <c:pt idx="42897">
                  <c:v>0</c:v>
                </c:pt>
                <c:pt idx="42898">
                  <c:v>0</c:v>
                </c:pt>
                <c:pt idx="42899">
                  <c:v>0</c:v>
                </c:pt>
                <c:pt idx="42900">
                  <c:v>0</c:v>
                </c:pt>
                <c:pt idx="42901">
                  <c:v>0</c:v>
                </c:pt>
                <c:pt idx="42902">
                  <c:v>0</c:v>
                </c:pt>
                <c:pt idx="42903">
                  <c:v>0</c:v>
                </c:pt>
                <c:pt idx="42904">
                  <c:v>0</c:v>
                </c:pt>
                <c:pt idx="42905">
                  <c:v>0</c:v>
                </c:pt>
                <c:pt idx="42906">
                  <c:v>0</c:v>
                </c:pt>
                <c:pt idx="42907">
                  <c:v>0</c:v>
                </c:pt>
                <c:pt idx="42908">
                  <c:v>0</c:v>
                </c:pt>
                <c:pt idx="42909">
                  <c:v>0</c:v>
                </c:pt>
                <c:pt idx="42910">
                  <c:v>0</c:v>
                </c:pt>
                <c:pt idx="42911">
                  <c:v>0</c:v>
                </c:pt>
                <c:pt idx="42912">
                  <c:v>0</c:v>
                </c:pt>
                <c:pt idx="42913">
                  <c:v>0</c:v>
                </c:pt>
                <c:pt idx="42914">
                  <c:v>0</c:v>
                </c:pt>
                <c:pt idx="42915">
                  <c:v>0</c:v>
                </c:pt>
                <c:pt idx="42916">
                  <c:v>0</c:v>
                </c:pt>
                <c:pt idx="42917">
                  <c:v>0</c:v>
                </c:pt>
                <c:pt idx="42918">
                  <c:v>0</c:v>
                </c:pt>
                <c:pt idx="42919">
                  <c:v>0</c:v>
                </c:pt>
                <c:pt idx="42920">
                  <c:v>0</c:v>
                </c:pt>
                <c:pt idx="42921">
                  <c:v>0</c:v>
                </c:pt>
                <c:pt idx="42922">
                  <c:v>0</c:v>
                </c:pt>
                <c:pt idx="42923">
                  <c:v>0</c:v>
                </c:pt>
                <c:pt idx="42924">
                  <c:v>0</c:v>
                </c:pt>
                <c:pt idx="42925">
                  <c:v>0</c:v>
                </c:pt>
                <c:pt idx="42926">
                  <c:v>0</c:v>
                </c:pt>
                <c:pt idx="42927">
                  <c:v>0</c:v>
                </c:pt>
                <c:pt idx="42928">
                  <c:v>0</c:v>
                </c:pt>
                <c:pt idx="42929">
                  <c:v>0</c:v>
                </c:pt>
                <c:pt idx="42930">
                  <c:v>0</c:v>
                </c:pt>
                <c:pt idx="42931">
                  <c:v>0</c:v>
                </c:pt>
                <c:pt idx="42932">
                  <c:v>0</c:v>
                </c:pt>
                <c:pt idx="42933">
                  <c:v>0</c:v>
                </c:pt>
                <c:pt idx="42934">
                  <c:v>0</c:v>
                </c:pt>
                <c:pt idx="42935">
                  <c:v>0</c:v>
                </c:pt>
                <c:pt idx="42936">
                  <c:v>0</c:v>
                </c:pt>
                <c:pt idx="42937">
                  <c:v>0</c:v>
                </c:pt>
                <c:pt idx="42938">
                  <c:v>0</c:v>
                </c:pt>
                <c:pt idx="42939">
                  <c:v>0</c:v>
                </c:pt>
                <c:pt idx="42940">
                  <c:v>0</c:v>
                </c:pt>
                <c:pt idx="42941">
                  <c:v>0</c:v>
                </c:pt>
                <c:pt idx="42942">
                  <c:v>0</c:v>
                </c:pt>
                <c:pt idx="42943">
                  <c:v>0</c:v>
                </c:pt>
                <c:pt idx="42944">
                  <c:v>0</c:v>
                </c:pt>
                <c:pt idx="42945">
                  <c:v>0</c:v>
                </c:pt>
                <c:pt idx="42946">
                  <c:v>0</c:v>
                </c:pt>
                <c:pt idx="42947">
                  <c:v>0</c:v>
                </c:pt>
                <c:pt idx="42948">
                  <c:v>0</c:v>
                </c:pt>
                <c:pt idx="42949">
                  <c:v>0</c:v>
                </c:pt>
                <c:pt idx="42950">
                  <c:v>0</c:v>
                </c:pt>
                <c:pt idx="42951">
                  <c:v>0</c:v>
                </c:pt>
                <c:pt idx="42952">
                  <c:v>0</c:v>
                </c:pt>
                <c:pt idx="42953">
                  <c:v>0</c:v>
                </c:pt>
                <c:pt idx="42954">
                  <c:v>0</c:v>
                </c:pt>
                <c:pt idx="42955">
                  <c:v>0</c:v>
                </c:pt>
                <c:pt idx="42956">
                  <c:v>0</c:v>
                </c:pt>
                <c:pt idx="42957">
                  <c:v>0</c:v>
                </c:pt>
                <c:pt idx="42958">
                  <c:v>0</c:v>
                </c:pt>
                <c:pt idx="42959">
                  <c:v>0</c:v>
                </c:pt>
                <c:pt idx="42960">
                  <c:v>0</c:v>
                </c:pt>
                <c:pt idx="42961">
                  <c:v>0</c:v>
                </c:pt>
                <c:pt idx="42962">
                  <c:v>0</c:v>
                </c:pt>
                <c:pt idx="42963">
                  <c:v>0</c:v>
                </c:pt>
                <c:pt idx="42964">
                  <c:v>0</c:v>
                </c:pt>
                <c:pt idx="42965">
                  <c:v>0</c:v>
                </c:pt>
                <c:pt idx="42966">
                  <c:v>0</c:v>
                </c:pt>
                <c:pt idx="42967">
                  <c:v>0</c:v>
                </c:pt>
                <c:pt idx="42968">
                  <c:v>0</c:v>
                </c:pt>
                <c:pt idx="42969">
                  <c:v>0</c:v>
                </c:pt>
                <c:pt idx="42970">
                  <c:v>0</c:v>
                </c:pt>
                <c:pt idx="42971">
                  <c:v>0</c:v>
                </c:pt>
                <c:pt idx="42972">
                  <c:v>0</c:v>
                </c:pt>
                <c:pt idx="42973">
                  <c:v>0</c:v>
                </c:pt>
                <c:pt idx="42974">
                  <c:v>0</c:v>
                </c:pt>
                <c:pt idx="42975">
                  <c:v>0</c:v>
                </c:pt>
                <c:pt idx="42976">
                  <c:v>0</c:v>
                </c:pt>
                <c:pt idx="42977">
                  <c:v>0</c:v>
                </c:pt>
                <c:pt idx="42978">
                  <c:v>0</c:v>
                </c:pt>
                <c:pt idx="42979">
                  <c:v>0</c:v>
                </c:pt>
                <c:pt idx="42980">
                  <c:v>0</c:v>
                </c:pt>
                <c:pt idx="42981">
                  <c:v>0</c:v>
                </c:pt>
                <c:pt idx="42982">
                  <c:v>0</c:v>
                </c:pt>
                <c:pt idx="42983">
                  <c:v>0</c:v>
                </c:pt>
                <c:pt idx="42984">
                  <c:v>0</c:v>
                </c:pt>
                <c:pt idx="42985">
                  <c:v>0</c:v>
                </c:pt>
                <c:pt idx="42986">
                  <c:v>0</c:v>
                </c:pt>
                <c:pt idx="42987">
                  <c:v>0</c:v>
                </c:pt>
                <c:pt idx="42988">
                  <c:v>0</c:v>
                </c:pt>
                <c:pt idx="42989">
                  <c:v>0</c:v>
                </c:pt>
                <c:pt idx="42990">
                  <c:v>0</c:v>
                </c:pt>
                <c:pt idx="42991">
                  <c:v>0</c:v>
                </c:pt>
                <c:pt idx="42992">
                  <c:v>0</c:v>
                </c:pt>
                <c:pt idx="42993">
                  <c:v>0</c:v>
                </c:pt>
                <c:pt idx="42994">
                  <c:v>0</c:v>
                </c:pt>
                <c:pt idx="42995">
                  <c:v>0</c:v>
                </c:pt>
                <c:pt idx="42996">
                  <c:v>0</c:v>
                </c:pt>
                <c:pt idx="42997">
                  <c:v>0</c:v>
                </c:pt>
                <c:pt idx="42998">
                  <c:v>0</c:v>
                </c:pt>
                <c:pt idx="42999">
                  <c:v>0</c:v>
                </c:pt>
                <c:pt idx="43000">
                  <c:v>0</c:v>
                </c:pt>
                <c:pt idx="43001">
                  <c:v>0</c:v>
                </c:pt>
                <c:pt idx="43002">
                  <c:v>0</c:v>
                </c:pt>
                <c:pt idx="43003">
                  <c:v>0</c:v>
                </c:pt>
                <c:pt idx="43004">
                  <c:v>0</c:v>
                </c:pt>
                <c:pt idx="43005">
                  <c:v>0</c:v>
                </c:pt>
                <c:pt idx="43006">
                  <c:v>0</c:v>
                </c:pt>
                <c:pt idx="43007">
                  <c:v>0</c:v>
                </c:pt>
                <c:pt idx="43008">
                  <c:v>0</c:v>
                </c:pt>
                <c:pt idx="43009">
                  <c:v>0</c:v>
                </c:pt>
                <c:pt idx="43010">
                  <c:v>0</c:v>
                </c:pt>
                <c:pt idx="43011">
                  <c:v>0</c:v>
                </c:pt>
                <c:pt idx="43012">
                  <c:v>0</c:v>
                </c:pt>
                <c:pt idx="43013">
                  <c:v>0</c:v>
                </c:pt>
                <c:pt idx="43014">
                  <c:v>0</c:v>
                </c:pt>
                <c:pt idx="43015">
                  <c:v>0</c:v>
                </c:pt>
                <c:pt idx="43016">
                  <c:v>0</c:v>
                </c:pt>
                <c:pt idx="43017">
                  <c:v>0</c:v>
                </c:pt>
                <c:pt idx="43018">
                  <c:v>0</c:v>
                </c:pt>
                <c:pt idx="43019">
                  <c:v>0</c:v>
                </c:pt>
                <c:pt idx="43020">
                  <c:v>0</c:v>
                </c:pt>
                <c:pt idx="43021">
                  <c:v>0</c:v>
                </c:pt>
                <c:pt idx="43022">
                  <c:v>0</c:v>
                </c:pt>
                <c:pt idx="43023">
                  <c:v>0</c:v>
                </c:pt>
                <c:pt idx="43024">
                  <c:v>0</c:v>
                </c:pt>
                <c:pt idx="43025">
                  <c:v>0</c:v>
                </c:pt>
                <c:pt idx="43026">
                  <c:v>0</c:v>
                </c:pt>
                <c:pt idx="43027">
                  <c:v>0</c:v>
                </c:pt>
                <c:pt idx="43028">
                  <c:v>0</c:v>
                </c:pt>
                <c:pt idx="43029">
                  <c:v>0</c:v>
                </c:pt>
                <c:pt idx="43030">
                  <c:v>0</c:v>
                </c:pt>
                <c:pt idx="43031">
                  <c:v>0</c:v>
                </c:pt>
                <c:pt idx="43032">
                  <c:v>0</c:v>
                </c:pt>
                <c:pt idx="43033">
                  <c:v>0</c:v>
                </c:pt>
                <c:pt idx="43034">
                  <c:v>0</c:v>
                </c:pt>
                <c:pt idx="43035">
                  <c:v>0</c:v>
                </c:pt>
                <c:pt idx="43036">
                  <c:v>0</c:v>
                </c:pt>
                <c:pt idx="43037">
                  <c:v>0</c:v>
                </c:pt>
                <c:pt idx="43038">
                  <c:v>0</c:v>
                </c:pt>
                <c:pt idx="43039">
                  <c:v>0</c:v>
                </c:pt>
                <c:pt idx="43040">
                  <c:v>0</c:v>
                </c:pt>
                <c:pt idx="43041">
                  <c:v>0</c:v>
                </c:pt>
                <c:pt idx="43042">
                  <c:v>0</c:v>
                </c:pt>
                <c:pt idx="43043">
                  <c:v>0</c:v>
                </c:pt>
                <c:pt idx="43044">
                  <c:v>0</c:v>
                </c:pt>
                <c:pt idx="43045">
                  <c:v>0</c:v>
                </c:pt>
                <c:pt idx="43046">
                  <c:v>0</c:v>
                </c:pt>
                <c:pt idx="43047">
                  <c:v>0</c:v>
                </c:pt>
                <c:pt idx="43048">
                  <c:v>0</c:v>
                </c:pt>
                <c:pt idx="43049">
                  <c:v>0</c:v>
                </c:pt>
                <c:pt idx="43050">
                  <c:v>0</c:v>
                </c:pt>
                <c:pt idx="43051">
                  <c:v>0</c:v>
                </c:pt>
                <c:pt idx="43052">
                  <c:v>0</c:v>
                </c:pt>
                <c:pt idx="43053">
                  <c:v>0</c:v>
                </c:pt>
                <c:pt idx="43054">
                  <c:v>0</c:v>
                </c:pt>
                <c:pt idx="43055">
                  <c:v>0</c:v>
                </c:pt>
                <c:pt idx="43056">
                  <c:v>0</c:v>
                </c:pt>
                <c:pt idx="43057">
                  <c:v>0</c:v>
                </c:pt>
                <c:pt idx="43058">
                  <c:v>0</c:v>
                </c:pt>
                <c:pt idx="43059">
                  <c:v>0</c:v>
                </c:pt>
                <c:pt idx="43060">
                  <c:v>0</c:v>
                </c:pt>
                <c:pt idx="43061">
                  <c:v>0</c:v>
                </c:pt>
                <c:pt idx="43062">
                  <c:v>0</c:v>
                </c:pt>
                <c:pt idx="43063">
                  <c:v>0</c:v>
                </c:pt>
                <c:pt idx="43064">
                  <c:v>0</c:v>
                </c:pt>
                <c:pt idx="43065">
                  <c:v>0</c:v>
                </c:pt>
                <c:pt idx="43066">
                  <c:v>0</c:v>
                </c:pt>
                <c:pt idx="43067">
                  <c:v>0</c:v>
                </c:pt>
                <c:pt idx="43068">
                  <c:v>0</c:v>
                </c:pt>
                <c:pt idx="43069">
                  <c:v>0</c:v>
                </c:pt>
                <c:pt idx="43070">
                  <c:v>0</c:v>
                </c:pt>
                <c:pt idx="43071">
                  <c:v>0</c:v>
                </c:pt>
                <c:pt idx="43072">
                  <c:v>0</c:v>
                </c:pt>
                <c:pt idx="43073">
                  <c:v>0</c:v>
                </c:pt>
                <c:pt idx="43074">
                  <c:v>0</c:v>
                </c:pt>
                <c:pt idx="43075">
                  <c:v>0</c:v>
                </c:pt>
                <c:pt idx="43076">
                  <c:v>0</c:v>
                </c:pt>
                <c:pt idx="43077">
                  <c:v>0</c:v>
                </c:pt>
                <c:pt idx="43078">
                  <c:v>0</c:v>
                </c:pt>
                <c:pt idx="43079">
                  <c:v>0</c:v>
                </c:pt>
                <c:pt idx="43080">
                  <c:v>0</c:v>
                </c:pt>
                <c:pt idx="43081">
                  <c:v>0</c:v>
                </c:pt>
                <c:pt idx="43082">
                  <c:v>0</c:v>
                </c:pt>
                <c:pt idx="43083">
                  <c:v>0</c:v>
                </c:pt>
                <c:pt idx="43084">
                  <c:v>0</c:v>
                </c:pt>
                <c:pt idx="43085">
                  <c:v>0</c:v>
                </c:pt>
                <c:pt idx="43086">
                  <c:v>0</c:v>
                </c:pt>
                <c:pt idx="43087">
                  <c:v>0</c:v>
                </c:pt>
                <c:pt idx="43088">
                  <c:v>0</c:v>
                </c:pt>
                <c:pt idx="43089">
                  <c:v>0</c:v>
                </c:pt>
                <c:pt idx="43090">
                  <c:v>0</c:v>
                </c:pt>
                <c:pt idx="43091">
                  <c:v>0</c:v>
                </c:pt>
                <c:pt idx="43092">
                  <c:v>0</c:v>
                </c:pt>
                <c:pt idx="43093">
                  <c:v>0</c:v>
                </c:pt>
                <c:pt idx="43094">
                  <c:v>0</c:v>
                </c:pt>
                <c:pt idx="43095">
                  <c:v>0</c:v>
                </c:pt>
                <c:pt idx="43096">
                  <c:v>0</c:v>
                </c:pt>
                <c:pt idx="43097">
                  <c:v>0</c:v>
                </c:pt>
                <c:pt idx="43098">
                  <c:v>0</c:v>
                </c:pt>
                <c:pt idx="43099">
                  <c:v>0</c:v>
                </c:pt>
                <c:pt idx="43100">
                  <c:v>0</c:v>
                </c:pt>
                <c:pt idx="43101">
                  <c:v>0</c:v>
                </c:pt>
                <c:pt idx="43102">
                  <c:v>0</c:v>
                </c:pt>
                <c:pt idx="43103">
                  <c:v>0</c:v>
                </c:pt>
                <c:pt idx="43104">
                  <c:v>0</c:v>
                </c:pt>
                <c:pt idx="43105">
                  <c:v>0</c:v>
                </c:pt>
                <c:pt idx="43106">
                  <c:v>0</c:v>
                </c:pt>
                <c:pt idx="43107">
                  <c:v>0</c:v>
                </c:pt>
                <c:pt idx="43108">
                  <c:v>0</c:v>
                </c:pt>
                <c:pt idx="43109">
                  <c:v>0</c:v>
                </c:pt>
                <c:pt idx="43110">
                  <c:v>0</c:v>
                </c:pt>
                <c:pt idx="43111">
                  <c:v>0</c:v>
                </c:pt>
                <c:pt idx="43112">
                  <c:v>0</c:v>
                </c:pt>
                <c:pt idx="43113">
                  <c:v>0</c:v>
                </c:pt>
                <c:pt idx="43114">
                  <c:v>0</c:v>
                </c:pt>
                <c:pt idx="43115">
                  <c:v>0</c:v>
                </c:pt>
                <c:pt idx="43116">
                  <c:v>0</c:v>
                </c:pt>
                <c:pt idx="43117">
                  <c:v>0</c:v>
                </c:pt>
                <c:pt idx="43118">
                  <c:v>0</c:v>
                </c:pt>
                <c:pt idx="43119">
                  <c:v>0</c:v>
                </c:pt>
                <c:pt idx="43120">
                  <c:v>0</c:v>
                </c:pt>
                <c:pt idx="43121">
                  <c:v>0</c:v>
                </c:pt>
                <c:pt idx="43122">
                  <c:v>0</c:v>
                </c:pt>
                <c:pt idx="43123">
                  <c:v>0</c:v>
                </c:pt>
                <c:pt idx="43124">
                  <c:v>0</c:v>
                </c:pt>
                <c:pt idx="43125">
                  <c:v>0</c:v>
                </c:pt>
                <c:pt idx="43126">
                  <c:v>0</c:v>
                </c:pt>
                <c:pt idx="43127">
                  <c:v>0</c:v>
                </c:pt>
                <c:pt idx="43128">
                  <c:v>0</c:v>
                </c:pt>
                <c:pt idx="43129">
                  <c:v>0</c:v>
                </c:pt>
                <c:pt idx="43130">
                  <c:v>0</c:v>
                </c:pt>
                <c:pt idx="43131">
                  <c:v>0</c:v>
                </c:pt>
                <c:pt idx="43132">
                  <c:v>0</c:v>
                </c:pt>
                <c:pt idx="43133">
                  <c:v>0</c:v>
                </c:pt>
                <c:pt idx="43134">
                  <c:v>0</c:v>
                </c:pt>
                <c:pt idx="43135">
                  <c:v>0</c:v>
                </c:pt>
                <c:pt idx="43136">
                  <c:v>0</c:v>
                </c:pt>
                <c:pt idx="43137">
                  <c:v>0</c:v>
                </c:pt>
                <c:pt idx="43138">
                  <c:v>0</c:v>
                </c:pt>
                <c:pt idx="43139">
                  <c:v>0</c:v>
                </c:pt>
                <c:pt idx="43140">
                  <c:v>0</c:v>
                </c:pt>
                <c:pt idx="43141">
                  <c:v>0</c:v>
                </c:pt>
                <c:pt idx="43142">
                  <c:v>0</c:v>
                </c:pt>
                <c:pt idx="43143">
                  <c:v>0</c:v>
                </c:pt>
                <c:pt idx="43144">
                  <c:v>0</c:v>
                </c:pt>
                <c:pt idx="43145">
                  <c:v>0</c:v>
                </c:pt>
                <c:pt idx="43146">
                  <c:v>0</c:v>
                </c:pt>
                <c:pt idx="43147">
                  <c:v>0</c:v>
                </c:pt>
                <c:pt idx="43148">
                  <c:v>0</c:v>
                </c:pt>
                <c:pt idx="43149">
                  <c:v>0</c:v>
                </c:pt>
                <c:pt idx="43150">
                  <c:v>0</c:v>
                </c:pt>
                <c:pt idx="43151">
                  <c:v>0</c:v>
                </c:pt>
                <c:pt idx="43152">
                  <c:v>0</c:v>
                </c:pt>
                <c:pt idx="43153">
                  <c:v>0</c:v>
                </c:pt>
                <c:pt idx="43154">
                  <c:v>0</c:v>
                </c:pt>
                <c:pt idx="43155">
                  <c:v>0</c:v>
                </c:pt>
                <c:pt idx="43156">
                  <c:v>0</c:v>
                </c:pt>
                <c:pt idx="43157">
                  <c:v>0</c:v>
                </c:pt>
                <c:pt idx="43158">
                  <c:v>0</c:v>
                </c:pt>
                <c:pt idx="43159">
                  <c:v>0</c:v>
                </c:pt>
                <c:pt idx="43160">
                  <c:v>0</c:v>
                </c:pt>
                <c:pt idx="43161">
                  <c:v>0</c:v>
                </c:pt>
                <c:pt idx="43162">
                  <c:v>0</c:v>
                </c:pt>
                <c:pt idx="43163">
                  <c:v>0</c:v>
                </c:pt>
                <c:pt idx="43164">
                  <c:v>0</c:v>
                </c:pt>
                <c:pt idx="43165">
                  <c:v>0</c:v>
                </c:pt>
                <c:pt idx="43166">
                  <c:v>0</c:v>
                </c:pt>
                <c:pt idx="43167">
                  <c:v>0</c:v>
                </c:pt>
                <c:pt idx="43168">
                  <c:v>0</c:v>
                </c:pt>
                <c:pt idx="43169">
                  <c:v>0</c:v>
                </c:pt>
                <c:pt idx="43170">
                  <c:v>0</c:v>
                </c:pt>
                <c:pt idx="43171">
                  <c:v>0</c:v>
                </c:pt>
                <c:pt idx="43172">
                  <c:v>0</c:v>
                </c:pt>
                <c:pt idx="43173">
                  <c:v>0</c:v>
                </c:pt>
                <c:pt idx="43174">
                  <c:v>0</c:v>
                </c:pt>
                <c:pt idx="43175">
                  <c:v>0</c:v>
                </c:pt>
                <c:pt idx="43176">
                  <c:v>0</c:v>
                </c:pt>
                <c:pt idx="43177">
                  <c:v>0</c:v>
                </c:pt>
                <c:pt idx="43178">
                  <c:v>0</c:v>
                </c:pt>
                <c:pt idx="43179">
                  <c:v>0</c:v>
                </c:pt>
                <c:pt idx="43180">
                  <c:v>0</c:v>
                </c:pt>
                <c:pt idx="43181">
                  <c:v>0</c:v>
                </c:pt>
                <c:pt idx="43182">
                  <c:v>0</c:v>
                </c:pt>
                <c:pt idx="43183">
                  <c:v>0</c:v>
                </c:pt>
                <c:pt idx="43184">
                  <c:v>0</c:v>
                </c:pt>
                <c:pt idx="43185">
                  <c:v>0</c:v>
                </c:pt>
                <c:pt idx="43186">
                  <c:v>0</c:v>
                </c:pt>
                <c:pt idx="43187">
                  <c:v>0</c:v>
                </c:pt>
                <c:pt idx="43188">
                  <c:v>0</c:v>
                </c:pt>
                <c:pt idx="43189">
                  <c:v>0</c:v>
                </c:pt>
                <c:pt idx="43190">
                  <c:v>0</c:v>
                </c:pt>
                <c:pt idx="43191">
                  <c:v>0</c:v>
                </c:pt>
                <c:pt idx="43192">
                  <c:v>0</c:v>
                </c:pt>
                <c:pt idx="43193">
                  <c:v>0</c:v>
                </c:pt>
                <c:pt idx="43194">
                  <c:v>0</c:v>
                </c:pt>
                <c:pt idx="43195">
                  <c:v>0</c:v>
                </c:pt>
                <c:pt idx="43196">
                  <c:v>0</c:v>
                </c:pt>
                <c:pt idx="43197">
                  <c:v>0</c:v>
                </c:pt>
                <c:pt idx="43198">
                  <c:v>0</c:v>
                </c:pt>
                <c:pt idx="43199">
                  <c:v>0</c:v>
                </c:pt>
                <c:pt idx="43200">
                  <c:v>0</c:v>
                </c:pt>
                <c:pt idx="43201">
                  <c:v>0</c:v>
                </c:pt>
                <c:pt idx="43202">
                  <c:v>0</c:v>
                </c:pt>
                <c:pt idx="43203">
                  <c:v>0</c:v>
                </c:pt>
                <c:pt idx="43204">
                  <c:v>0</c:v>
                </c:pt>
                <c:pt idx="43205">
                  <c:v>0</c:v>
                </c:pt>
                <c:pt idx="43206">
                  <c:v>0</c:v>
                </c:pt>
                <c:pt idx="43207">
                  <c:v>0</c:v>
                </c:pt>
                <c:pt idx="43208">
                  <c:v>0</c:v>
                </c:pt>
                <c:pt idx="43209">
                  <c:v>0</c:v>
                </c:pt>
                <c:pt idx="43210">
                  <c:v>0</c:v>
                </c:pt>
                <c:pt idx="43211">
                  <c:v>0</c:v>
                </c:pt>
                <c:pt idx="43212">
                  <c:v>0</c:v>
                </c:pt>
                <c:pt idx="43213">
                  <c:v>0</c:v>
                </c:pt>
                <c:pt idx="43214">
                  <c:v>0</c:v>
                </c:pt>
                <c:pt idx="43215">
                  <c:v>0</c:v>
                </c:pt>
                <c:pt idx="43216">
                  <c:v>0</c:v>
                </c:pt>
                <c:pt idx="43217">
                  <c:v>0</c:v>
                </c:pt>
                <c:pt idx="43218">
                  <c:v>0</c:v>
                </c:pt>
                <c:pt idx="43219">
                  <c:v>0</c:v>
                </c:pt>
                <c:pt idx="43220">
                  <c:v>0</c:v>
                </c:pt>
                <c:pt idx="43221">
                  <c:v>0</c:v>
                </c:pt>
                <c:pt idx="43222">
                  <c:v>0</c:v>
                </c:pt>
                <c:pt idx="43223">
                  <c:v>0</c:v>
                </c:pt>
                <c:pt idx="43224">
                  <c:v>0</c:v>
                </c:pt>
                <c:pt idx="43225">
                  <c:v>0</c:v>
                </c:pt>
                <c:pt idx="43226">
                  <c:v>0</c:v>
                </c:pt>
                <c:pt idx="43227">
                  <c:v>0</c:v>
                </c:pt>
                <c:pt idx="43228">
                  <c:v>0</c:v>
                </c:pt>
                <c:pt idx="43229">
                  <c:v>0</c:v>
                </c:pt>
                <c:pt idx="43230">
                  <c:v>0</c:v>
                </c:pt>
                <c:pt idx="43231">
                  <c:v>0</c:v>
                </c:pt>
                <c:pt idx="43232">
                  <c:v>0</c:v>
                </c:pt>
                <c:pt idx="43233">
                  <c:v>0</c:v>
                </c:pt>
                <c:pt idx="43234">
                  <c:v>0</c:v>
                </c:pt>
                <c:pt idx="43235">
                  <c:v>0</c:v>
                </c:pt>
                <c:pt idx="43236">
                  <c:v>0</c:v>
                </c:pt>
                <c:pt idx="43237">
                  <c:v>0</c:v>
                </c:pt>
                <c:pt idx="43238">
                  <c:v>0</c:v>
                </c:pt>
                <c:pt idx="43239">
                  <c:v>0</c:v>
                </c:pt>
                <c:pt idx="43240">
                  <c:v>0</c:v>
                </c:pt>
                <c:pt idx="43241">
                  <c:v>0</c:v>
                </c:pt>
                <c:pt idx="43242">
                  <c:v>0</c:v>
                </c:pt>
                <c:pt idx="43243">
                  <c:v>0</c:v>
                </c:pt>
                <c:pt idx="43244">
                  <c:v>0</c:v>
                </c:pt>
                <c:pt idx="43245">
                  <c:v>0</c:v>
                </c:pt>
                <c:pt idx="43246">
                  <c:v>0</c:v>
                </c:pt>
                <c:pt idx="43247">
                  <c:v>0</c:v>
                </c:pt>
                <c:pt idx="43248">
                  <c:v>0</c:v>
                </c:pt>
                <c:pt idx="43249">
                  <c:v>0</c:v>
                </c:pt>
                <c:pt idx="43250">
                  <c:v>0</c:v>
                </c:pt>
                <c:pt idx="43251">
                  <c:v>0</c:v>
                </c:pt>
                <c:pt idx="43252">
                  <c:v>0</c:v>
                </c:pt>
                <c:pt idx="43253">
                  <c:v>0</c:v>
                </c:pt>
                <c:pt idx="43254">
                  <c:v>0</c:v>
                </c:pt>
                <c:pt idx="43255">
                  <c:v>0</c:v>
                </c:pt>
                <c:pt idx="43256">
                  <c:v>0</c:v>
                </c:pt>
                <c:pt idx="43257">
                  <c:v>0</c:v>
                </c:pt>
                <c:pt idx="43258">
                  <c:v>0</c:v>
                </c:pt>
                <c:pt idx="43259">
                  <c:v>0</c:v>
                </c:pt>
                <c:pt idx="43260">
                  <c:v>0</c:v>
                </c:pt>
                <c:pt idx="43261">
                  <c:v>0</c:v>
                </c:pt>
                <c:pt idx="43262">
                  <c:v>0</c:v>
                </c:pt>
                <c:pt idx="43263">
                  <c:v>0</c:v>
                </c:pt>
                <c:pt idx="43264">
                  <c:v>0</c:v>
                </c:pt>
                <c:pt idx="43265">
                  <c:v>0</c:v>
                </c:pt>
                <c:pt idx="43266">
                  <c:v>0</c:v>
                </c:pt>
                <c:pt idx="43267">
                  <c:v>0</c:v>
                </c:pt>
                <c:pt idx="43268">
                  <c:v>0</c:v>
                </c:pt>
                <c:pt idx="43269">
                  <c:v>0</c:v>
                </c:pt>
                <c:pt idx="43270">
                  <c:v>0</c:v>
                </c:pt>
                <c:pt idx="43271">
                  <c:v>0</c:v>
                </c:pt>
                <c:pt idx="43272">
                  <c:v>0</c:v>
                </c:pt>
                <c:pt idx="43273">
                  <c:v>0</c:v>
                </c:pt>
                <c:pt idx="43274">
                  <c:v>0</c:v>
                </c:pt>
                <c:pt idx="43275">
                  <c:v>0</c:v>
                </c:pt>
                <c:pt idx="43276">
                  <c:v>0</c:v>
                </c:pt>
                <c:pt idx="43277">
                  <c:v>0</c:v>
                </c:pt>
                <c:pt idx="43278">
                  <c:v>0</c:v>
                </c:pt>
                <c:pt idx="43279">
                  <c:v>0</c:v>
                </c:pt>
                <c:pt idx="43280">
                  <c:v>0</c:v>
                </c:pt>
                <c:pt idx="43281">
                  <c:v>0</c:v>
                </c:pt>
                <c:pt idx="43282">
                  <c:v>0</c:v>
                </c:pt>
                <c:pt idx="43283">
                  <c:v>0</c:v>
                </c:pt>
                <c:pt idx="43284">
                  <c:v>0</c:v>
                </c:pt>
                <c:pt idx="43285">
                  <c:v>0</c:v>
                </c:pt>
                <c:pt idx="43286">
                  <c:v>0</c:v>
                </c:pt>
                <c:pt idx="43287">
                  <c:v>0</c:v>
                </c:pt>
                <c:pt idx="43288">
                  <c:v>0</c:v>
                </c:pt>
                <c:pt idx="43289">
                  <c:v>0</c:v>
                </c:pt>
                <c:pt idx="43290">
                  <c:v>0</c:v>
                </c:pt>
                <c:pt idx="43291">
                  <c:v>0</c:v>
                </c:pt>
                <c:pt idx="43292">
                  <c:v>0</c:v>
                </c:pt>
                <c:pt idx="43293">
                  <c:v>0</c:v>
                </c:pt>
                <c:pt idx="43294">
                  <c:v>0</c:v>
                </c:pt>
                <c:pt idx="43295">
                  <c:v>0</c:v>
                </c:pt>
                <c:pt idx="43296">
                  <c:v>0</c:v>
                </c:pt>
                <c:pt idx="43297">
                  <c:v>0</c:v>
                </c:pt>
                <c:pt idx="43298">
                  <c:v>0</c:v>
                </c:pt>
                <c:pt idx="43299">
                  <c:v>0</c:v>
                </c:pt>
                <c:pt idx="43300">
                  <c:v>0</c:v>
                </c:pt>
                <c:pt idx="43301">
                  <c:v>0</c:v>
                </c:pt>
                <c:pt idx="43302">
                  <c:v>0</c:v>
                </c:pt>
                <c:pt idx="43303">
                  <c:v>0</c:v>
                </c:pt>
                <c:pt idx="43304">
                  <c:v>0</c:v>
                </c:pt>
                <c:pt idx="43305">
                  <c:v>0</c:v>
                </c:pt>
                <c:pt idx="43306">
                  <c:v>0</c:v>
                </c:pt>
                <c:pt idx="43307">
                  <c:v>0</c:v>
                </c:pt>
                <c:pt idx="43308">
                  <c:v>0</c:v>
                </c:pt>
                <c:pt idx="43309">
                  <c:v>0</c:v>
                </c:pt>
                <c:pt idx="43310">
                  <c:v>0</c:v>
                </c:pt>
                <c:pt idx="43311">
                  <c:v>0</c:v>
                </c:pt>
                <c:pt idx="43312">
                  <c:v>0</c:v>
                </c:pt>
                <c:pt idx="43313">
                  <c:v>0</c:v>
                </c:pt>
                <c:pt idx="43314">
                  <c:v>0</c:v>
                </c:pt>
                <c:pt idx="43315">
                  <c:v>0</c:v>
                </c:pt>
                <c:pt idx="43316">
                  <c:v>0</c:v>
                </c:pt>
                <c:pt idx="43317">
                  <c:v>0</c:v>
                </c:pt>
                <c:pt idx="43318">
                  <c:v>0</c:v>
                </c:pt>
                <c:pt idx="43319">
                  <c:v>0</c:v>
                </c:pt>
                <c:pt idx="43320">
                  <c:v>0</c:v>
                </c:pt>
                <c:pt idx="43321">
                  <c:v>0</c:v>
                </c:pt>
                <c:pt idx="43322">
                  <c:v>0</c:v>
                </c:pt>
                <c:pt idx="43323">
                  <c:v>0</c:v>
                </c:pt>
                <c:pt idx="43324">
                  <c:v>0</c:v>
                </c:pt>
                <c:pt idx="43325">
                  <c:v>0</c:v>
                </c:pt>
                <c:pt idx="43326">
                  <c:v>0</c:v>
                </c:pt>
                <c:pt idx="43327">
                  <c:v>0</c:v>
                </c:pt>
                <c:pt idx="43328">
                  <c:v>0</c:v>
                </c:pt>
                <c:pt idx="43329">
                  <c:v>0</c:v>
                </c:pt>
                <c:pt idx="43330">
                  <c:v>0</c:v>
                </c:pt>
                <c:pt idx="43331">
                  <c:v>0</c:v>
                </c:pt>
                <c:pt idx="43332">
                  <c:v>0</c:v>
                </c:pt>
                <c:pt idx="43333">
                  <c:v>0</c:v>
                </c:pt>
                <c:pt idx="43334">
                  <c:v>0</c:v>
                </c:pt>
                <c:pt idx="43335">
                  <c:v>0</c:v>
                </c:pt>
                <c:pt idx="43336">
                  <c:v>0</c:v>
                </c:pt>
                <c:pt idx="43337">
                  <c:v>0</c:v>
                </c:pt>
                <c:pt idx="43338">
                  <c:v>0</c:v>
                </c:pt>
                <c:pt idx="43339">
                  <c:v>0</c:v>
                </c:pt>
                <c:pt idx="43340">
                  <c:v>0</c:v>
                </c:pt>
                <c:pt idx="43341">
                  <c:v>0</c:v>
                </c:pt>
                <c:pt idx="43342">
                  <c:v>0</c:v>
                </c:pt>
                <c:pt idx="43343">
                  <c:v>0</c:v>
                </c:pt>
                <c:pt idx="43344">
                  <c:v>0</c:v>
                </c:pt>
                <c:pt idx="43345">
                  <c:v>0</c:v>
                </c:pt>
                <c:pt idx="43346">
                  <c:v>0</c:v>
                </c:pt>
                <c:pt idx="43347">
                  <c:v>0</c:v>
                </c:pt>
                <c:pt idx="43348">
                  <c:v>0</c:v>
                </c:pt>
                <c:pt idx="43349">
                  <c:v>0</c:v>
                </c:pt>
                <c:pt idx="43350">
                  <c:v>0</c:v>
                </c:pt>
                <c:pt idx="43351">
                  <c:v>0</c:v>
                </c:pt>
                <c:pt idx="43352">
                  <c:v>0</c:v>
                </c:pt>
                <c:pt idx="43353">
                  <c:v>0</c:v>
                </c:pt>
                <c:pt idx="43354">
                  <c:v>0</c:v>
                </c:pt>
                <c:pt idx="43355">
                  <c:v>0</c:v>
                </c:pt>
                <c:pt idx="43356">
                  <c:v>0</c:v>
                </c:pt>
                <c:pt idx="43357">
                  <c:v>0</c:v>
                </c:pt>
                <c:pt idx="43358">
                  <c:v>0</c:v>
                </c:pt>
                <c:pt idx="43359">
                  <c:v>0</c:v>
                </c:pt>
                <c:pt idx="43360">
                  <c:v>0</c:v>
                </c:pt>
                <c:pt idx="43361">
                  <c:v>0</c:v>
                </c:pt>
                <c:pt idx="43362">
                  <c:v>0</c:v>
                </c:pt>
                <c:pt idx="43363">
                  <c:v>0</c:v>
                </c:pt>
                <c:pt idx="43364">
                  <c:v>0</c:v>
                </c:pt>
                <c:pt idx="43365">
                  <c:v>0</c:v>
                </c:pt>
                <c:pt idx="43366">
                  <c:v>0</c:v>
                </c:pt>
                <c:pt idx="43367">
                  <c:v>0</c:v>
                </c:pt>
                <c:pt idx="43368">
                  <c:v>0</c:v>
                </c:pt>
                <c:pt idx="43369">
                  <c:v>0</c:v>
                </c:pt>
                <c:pt idx="43370">
                  <c:v>0</c:v>
                </c:pt>
                <c:pt idx="43371">
                  <c:v>0</c:v>
                </c:pt>
                <c:pt idx="43372">
                  <c:v>0</c:v>
                </c:pt>
                <c:pt idx="43373">
                  <c:v>0</c:v>
                </c:pt>
                <c:pt idx="43374">
                  <c:v>0</c:v>
                </c:pt>
                <c:pt idx="43375">
                  <c:v>0</c:v>
                </c:pt>
                <c:pt idx="43376">
                  <c:v>0</c:v>
                </c:pt>
                <c:pt idx="43377">
                  <c:v>0</c:v>
                </c:pt>
                <c:pt idx="43378">
                  <c:v>0</c:v>
                </c:pt>
                <c:pt idx="43379">
                  <c:v>0</c:v>
                </c:pt>
                <c:pt idx="43380">
                  <c:v>0</c:v>
                </c:pt>
                <c:pt idx="43381">
                  <c:v>0</c:v>
                </c:pt>
                <c:pt idx="43382">
                  <c:v>0</c:v>
                </c:pt>
                <c:pt idx="43383">
                  <c:v>0</c:v>
                </c:pt>
                <c:pt idx="43384">
                  <c:v>0</c:v>
                </c:pt>
                <c:pt idx="43385">
                  <c:v>0</c:v>
                </c:pt>
                <c:pt idx="43386">
                  <c:v>0</c:v>
                </c:pt>
                <c:pt idx="43387">
                  <c:v>0</c:v>
                </c:pt>
                <c:pt idx="43388">
                  <c:v>0</c:v>
                </c:pt>
                <c:pt idx="43389">
                  <c:v>0</c:v>
                </c:pt>
                <c:pt idx="43390">
                  <c:v>0</c:v>
                </c:pt>
                <c:pt idx="43391">
                  <c:v>0</c:v>
                </c:pt>
                <c:pt idx="43392">
                  <c:v>0</c:v>
                </c:pt>
                <c:pt idx="43393">
                  <c:v>0</c:v>
                </c:pt>
                <c:pt idx="43394">
                  <c:v>0</c:v>
                </c:pt>
                <c:pt idx="43395">
                  <c:v>0</c:v>
                </c:pt>
                <c:pt idx="43396">
                  <c:v>0</c:v>
                </c:pt>
                <c:pt idx="43397">
                  <c:v>0</c:v>
                </c:pt>
                <c:pt idx="43398">
                  <c:v>0</c:v>
                </c:pt>
                <c:pt idx="43399">
                  <c:v>0</c:v>
                </c:pt>
                <c:pt idx="43400">
                  <c:v>0</c:v>
                </c:pt>
                <c:pt idx="43401">
                  <c:v>0</c:v>
                </c:pt>
                <c:pt idx="43402">
                  <c:v>0</c:v>
                </c:pt>
                <c:pt idx="43403">
                  <c:v>0</c:v>
                </c:pt>
                <c:pt idx="43404">
                  <c:v>0</c:v>
                </c:pt>
                <c:pt idx="43405">
                  <c:v>0</c:v>
                </c:pt>
                <c:pt idx="43406">
                  <c:v>0</c:v>
                </c:pt>
                <c:pt idx="43407">
                  <c:v>0</c:v>
                </c:pt>
                <c:pt idx="43408">
                  <c:v>0</c:v>
                </c:pt>
                <c:pt idx="43409">
                  <c:v>0</c:v>
                </c:pt>
                <c:pt idx="43410">
                  <c:v>0</c:v>
                </c:pt>
                <c:pt idx="43411">
                  <c:v>0</c:v>
                </c:pt>
                <c:pt idx="43412">
                  <c:v>0</c:v>
                </c:pt>
                <c:pt idx="43413">
                  <c:v>0</c:v>
                </c:pt>
                <c:pt idx="43414">
                  <c:v>0</c:v>
                </c:pt>
                <c:pt idx="43415">
                  <c:v>0</c:v>
                </c:pt>
                <c:pt idx="43416">
                  <c:v>0</c:v>
                </c:pt>
                <c:pt idx="43417">
                  <c:v>0</c:v>
                </c:pt>
                <c:pt idx="43418">
                  <c:v>0</c:v>
                </c:pt>
                <c:pt idx="43419">
                  <c:v>0</c:v>
                </c:pt>
                <c:pt idx="43420">
                  <c:v>0</c:v>
                </c:pt>
                <c:pt idx="43421">
                  <c:v>0</c:v>
                </c:pt>
                <c:pt idx="43422">
                  <c:v>0</c:v>
                </c:pt>
                <c:pt idx="43423">
                  <c:v>0</c:v>
                </c:pt>
                <c:pt idx="43424">
                  <c:v>0</c:v>
                </c:pt>
                <c:pt idx="43425">
                  <c:v>0</c:v>
                </c:pt>
                <c:pt idx="43426">
                  <c:v>0</c:v>
                </c:pt>
                <c:pt idx="43427">
                  <c:v>0</c:v>
                </c:pt>
                <c:pt idx="43428">
                  <c:v>0</c:v>
                </c:pt>
                <c:pt idx="43429">
                  <c:v>0</c:v>
                </c:pt>
                <c:pt idx="43430">
                  <c:v>0</c:v>
                </c:pt>
                <c:pt idx="43431">
                  <c:v>0</c:v>
                </c:pt>
                <c:pt idx="43432">
                  <c:v>0</c:v>
                </c:pt>
                <c:pt idx="43433">
                  <c:v>0</c:v>
                </c:pt>
                <c:pt idx="43434">
                  <c:v>0</c:v>
                </c:pt>
                <c:pt idx="43435">
                  <c:v>0</c:v>
                </c:pt>
                <c:pt idx="43436">
                  <c:v>0</c:v>
                </c:pt>
                <c:pt idx="43437">
                  <c:v>0</c:v>
                </c:pt>
                <c:pt idx="43438">
                  <c:v>0</c:v>
                </c:pt>
                <c:pt idx="43439">
                  <c:v>0</c:v>
                </c:pt>
                <c:pt idx="43440">
                  <c:v>0</c:v>
                </c:pt>
                <c:pt idx="43441">
                  <c:v>0</c:v>
                </c:pt>
                <c:pt idx="43442">
                  <c:v>0</c:v>
                </c:pt>
                <c:pt idx="43443">
                  <c:v>0</c:v>
                </c:pt>
                <c:pt idx="43444">
                  <c:v>0</c:v>
                </c:pt>
                <c:pt idx="43445">
                  <c:v>0</c:v>
                </c:pt>
                <c:pt idx="43446">
                  <c:v>0</c:v>
                </c:pt>
                <c:pt idx="43447">
                  <c:v>0</c:v>
                </c:pt>
                <c:pt idx="43448">
                  <c:v>0</c:v>
                </c:pt>
                <c:pt idx="43449">
                  <c:v>0</c:v>
                </c:pt>
                <c:pt idx="43450">
                  <c:v>0</c:v>
                </c:pt>
                <c:pt idx="43451">
                  <c:v>0</c:v>
                </c:pt>
                <c:pt idx="43452">
                  <c:v>0</c:v>
                </c:pt>
                <c:pt idx="43453">
                  <c:v>0</c:v>
                </c:pt>
                <c:pt idx="43454">
                  <c:v>0</c:v>
                </c:pt>
                <c:pt idx="43455">
                  <c:v>0</c:v>
                </c:pt>
                <c:pt idx="43456">
                  <c:v>0</c:v>
                </c:pt>
                <c:pt idx="43457">
                  <c:v>0</c:v>
                </c:pt>
                <c:pt idx="43458">
                  <c:v>0</c:v>
                </c:pt>
                <c:pt idx="43459">
                  <c:v>0</c:v>
                </c:pt>
                <c:pt idx="43460">
                  <c:v>0</c:v>
                </c:pt>
                <c:pt idx="43461">
                  <c:v>0</c:v>
                </c:pt>
                <c:pt idx="43462">
                  <c:v>0</c:v>
                </c:pt>
                <c:pt idx="43463">
                  <c:v>0</c:v>
                </c:pt>
                <c:pt idx="43464">
                  <c:v>0</c:v>
                </c:pt>
                <c:pt idx="43465">
                  <c:v>0</c:v>
                </c:pt>
                <c:pt idx="43466">
                  <c:v>0</c:v>
                </c:pt>
                <c:pt idx="43467">
                  <c:v>0</c:v>
                </c:pt>
                <c:pt idx="43468">
                  <c:v>0</c:v>
                </c:pt>
                <c:pt idx="43469">
                  <c:v>0</c:v>
                </c:pt>
                <c:pt idx="43470">
                  <c:v>0</c:v>
                </c:pt>
                <c:pt idx="43471">
                  <c:v>0</c:v>
                </c:pt>
                <c:pt idx="43472">
                  <c:v>0</c:v>
                </c:pt>
                <c:pt idx="43473">
                  <c:v>0</c:v>
                </c:pt>
                <c:pt idx="43474">
                  <c:v>0</c:v>
                </c:pt>
                <c:pt idx="43475">
                  <c:v>0</c:v>
                </c:pt>
                <c:pt idx="43476">
                  <c:v>0</c:v>
                </c:pt>
                <c:pt idx="43477">
                  <c:v>0</c:v>
                </c:pt>
                <c:pt idx="43478">
                  <c:v>0</c:v>
                </c:pt>
                <c:pt idx="43479">
                  <c:v>0</c:v>
                </c:pt>
                <c:pt idx="43480">
                  <c:v>0</c:v>
                </c:pt>
                <c:pt idx="43481">
                  <c:v>0</c:v>
                </c:pt>
                <c:pt idx="43482">
                  <c:v>0</c:v>
                </c:pt>
                <c:pt idx="43483">
                  <c:v>0</c:v>
                </c:pt>
                <c:pt idx="43484">
                  <c:v>0</c:v>
                </c:pt>
                <c:pt idx="43485">
                  <c:v>0</c:v>
                </c:pt>
                <c:pt idx="43486">
                  <c:v>0</c:v>
                </c:pt>
                <c:pt idx="43487">
                  <c:v>0</c:v>
                </c:pt>
                <c:pt idx="43488">
                  <c:v>0</c:v>
                </c:pt>
                <c:pt idx="43489">
                  <c:v>0</c:v>
                </c:pt>
                <c:pt idx="43490">
                  <c:v>0</c:v>
                </c:pt>
                <c:pt idx="43491">
                  <c:v>0</c:v>
                </c:pt>
                <c:pt idx="43492">
                  <c:v>0</c:v>
                </c:pt>
                <c:pt idx="43493">
                  <c:v>0</c:v>
                </c:pt>
                <c:pt idx="43494">
                  <c:v>0</c:v>
                </c:pt>
                <c:pt idx="43495">
                  <c:v>0</c:v>
                </c:pt>
                <c:pt idx="43496">
                  <c:v>0</c:v>
                </c:pt>
                <c:pt idx="43497">
                  <c:v>0</c:v>
                </c:pt>
                <c:pt idx="43498">
                  <c:v>0</c:v>
                </c:pt>
                <c:pt idx="43499">
                  <c:v>0</c:v>
                </c:pt>
                <c:pt idx="43500">
                  <c:v>0</c:v>
                </c:pt>
                <c:pt idx="43501">
                  <c:v>0</c:v>
                </c:pt>
                <c:pt idx="43502">
                  <c:v>0</c:v>
                </c:pt>
                <c:pt idx="43503">
                  <c:v>0</c:v>
                </c:pt>
                <c:pt idx="43504">
                  <c:v>0</c:v>
                </c:pt>
                <c:pt idx="43505">
                  <c:v>0</c:v>
                </c:pt>
                <c:pt idx="43506">
                  <c:v>0</c:v>
                </c:pt>
                <c:pt idx="43507">
                  <c:v>0</c:v>
                </c:pt>
                <c:pt idx="43508">
                  <c:v>0</c:v>
                </c:pt>
                <c:pt idx="43509">
                  <c:v>0</c:v>
                </c:pt>
                <c:pt idx="43510">
                  <c:v>0</c:v>
                </c:pt>
                <c:pt idx="43511">
                  <c:v>0</c:v>
                </c:pt>
                <c:pt idx="43512">
                  <c:v>0</c:v>
                </c:pt>
                <c:pt idx="43513">
                  <c:v>0</c:v>
                </c:pt>
                <c:pt idx="43514">
                  <c:v>0</c:v>
                </c:pt>
                <c:pt idx="43515">
                  <c:v>0</c:v>
                </c:pt>
                <c:pt idx="43516">
                  <c:v>0</c:v>
                </c:pt>
                <c:pt idx="43517">
                  <c:v>0</c:v>
                </c:pt>
                <c:pt idx="43518">
                  <c:v>0</c:v>
                </c:pt>
                <c:pt idx="43519">
                  <c:v>0</c:v>
                </c:pt>
                <c:pt idx="43520">
                  <c:v>0</c:v>
                </c:pt>
                <c:pt idx="43521">
                  <c:v>0</c:v>
                </c:pt>
                <c:pt idx="43522">
                  <c:v>0</c:v>
                </c:pt>
                <c:pt idx="43523">
                  <c:v>0</c:v>
                </c:pt>
                <c:pt idx="43524">
                  <c:v>0</c:v>
                </c:pt>
                <c:pt idx="43525">
                  <c:v>0</c:v>
                </c:pt>
                <c:pt idx="43526">
                  <c:v>0</c:v>
                </c:pt>
                <c:pt idx="43527">
                  <c:v>0</c:v>
                </c:pt>
                <c:pt idx="43528">
                  <c:v>0</c:v>
                </c:pt>
                <c:pt idx="43529">
                  <c:v>0</c:v>
                </c:pt>
                <c:pt idx="43530">
                  <c:v>0</c:v>
                </c:pt>
                <c:pt idx="43531">
                  <c:v>0</c:v>
                </c:pt>
                <c:pt idx="43532">
                  <c:v>0</c:v>
                </c:pt>
                <c:pt idx="43533">
                  <c:v>0</c:v>
                </c:pt>
                <c:pt idx="43534">
                  <c:v>0</c:v>
                </c:pt>
                <c:pt idx="43535">
                  <c:v>0</c:v>
                </c:pt>
                <c:pt idx="43536">
                  <c:v>0</c:v>
                </c:pt>
                <c:pt idx="43537">
                  <c:v>0</c:v>
                </c:pt>
                <c:pt idx="43538">
                  <c:v>0</c:v>
                </c:pt>
                <c:pt idx="43539">
                  <c:v>0</c:v>
                </c:pt>
                <c:pt idx="43540">
                  <c:v>0</c:v>
                </c:pt>
                <c:pt idx="43541">
                  <c:v>0</c:v>
                </c:pt>
                <c:pt idx="43542">
                  <c:v>0</c:v>
                </c:pt>
                <c:pt idx="43543">
                  <c:v>0</c:v>
                </c:pt>
                <c:pt idx="43544">
                  <c:v>0</c:v>
                </c:pt>
                <c:pt idx="43545">
                  <c:v>0</c:v>
                </c:pt>
                <c:pt idx="43546">
                  <c:v>0</c:v>
                </c:pt>
                <c:pt idx="43547">
                  <c:v>0</c:v>
                </c:pt>
                <c:pt idx="43548">
                  <c:v>0</c:v>
                </c:pt>
                <c:pt idx="43549">
                  <c:v>0</c:v>
                </c:pt>
                <c:pt idx="43550">
                  <c:v>0</c:v>
                </c:pt>
                <c:pt idx="43551">
                  <c:v>0</c:v>
                </c:pt>
                <c:pt idx="43552">
                  <c:v>0</c:v>
                </c:pt>
                <c:pt idx="43553">
                  <c:v>0</c:v>
                </c:pt>
                <c:pt idx="43554">
                  <c:v>0</c:v>
                </c:pt>
                <c:pt idx="43555">
                  <c:v>0</c:v>
                </c:pt>
                <c:pt idx="43556">
                  <c:v>0</c:v>
                </c:pt>
                <c:pt idx="43557">
                  <c:v>0</c:v>
                </c:pt>
                <c:pt idx="43558">
                  <c:v>0</c:v>
                </c:pt>
                <c:pt idx="43559">
                  <c:v>0</c:v>
                </c:pt>
                <c:pt idx="43560">
                  <c:v>0</c:v>
                </c:pt>
                <c:pt idx="43561">
                  <c:v>0</c:v>
                </c:pt>
                <c:pt idx="43562">
                  <c:v>0</c:v>
                </c:pt>
                <c:pt idx="43563">
                  <c:v>0</c:v>
                </c:pt>
                <c:pt idx="43564">
                  <c:v>0</c:v>
                </c:pt>
                <c:pt idx="43565">
                  <c:v>0</c:v>
                </c:pt>
                <c:pt idx="43566">
                  <c:v>0</c:v>
                </c:pt>
                <c:pt idx="43567">
                  <c:v>0</c:v>
                </c:pt>
                <c:pt idx="43568">
                  <c:v>0</c:v>
                </c:pt>
                <c:pt idx="43569">
                  <c:v>0</c:v>
                </c:pt>
                <c:pt idx="43570">
                  <c:v>0</c:v>
                </c:pt>
                <c:pt idx="43571">
                  <c:v>0</c:v>
                </c:pt>
                <c:pt idx="43572">
                  <c:v>0</c:v>
                </c:pt>
                <c:pt idx="43573">
                  <c:v>0</c:v>
                </c:pt>
                <c:pt idx="43574">
                  <c:v>0</c:v>
                </c:pt>
                <c:pt idx="43575">
                  <c:v>0</c:v>
                </c:pt>
                <c:pt idx="43576">
                  <c:v>0</c:v>
                </c:pt>
                <c:pt idx="43577">
                  <c:v>0</c:v>
                </c:pt>
                <c:pt idx="43578">
                  <c:v>0</c:v>
                </c:pt>
                <c:pt idx="43579">
                  <c:v>0</c:v>
                </c:pt>
                <c:pt idx="43580">
                  <c:v>0</c:v>
                </c:pt>
                <c:pt idx="43581">
                  <c:v>0</c:v>
                </c:pt>
                <c:pt idx="43582">
                  <c:v>0</c:v>
                </c:pt>
                <c:pt idx="43583">
                  <c:v>0</c:v>
                </c:pt>
                <c:pt idx="43584">
                  <c:v>0</c:v>
                </c:pt>
                <c:pt idx="43585">
                  <c:v>0</c:v>
                </c:pt>
                <c:pt idx="43586">
                  <c:v>0</c:v>
                </c:pt>
                <c:pt idx="43587">
                  <c:v>0</c:v>
                </c:pt>
                <c:pt idx="43588">
                  <c:v>0</c:v>
                </c:pt>
                <c:pt idx="43589">
                  <c:v>0</c:v>
                </c:pt>
                <c:pt idx="43590">
                  <c:v>0</c:v>
                </c:pt>
                <c:pt idx="43591">
                  <c:v>0</c:v>
                </c:pt>
                <c:pt idx="43592">
                  <c:v>0</c:v>
                </c:pt>
                <c:pt idx="43593">
                  <c:v>0</c:v>
                </c:pt>
                <c:pt idx="43594">
                  <c:v>0</c:v>
                </c:pt>
                <c:pt idx="43595">
                  <c:v>0</c:v>
                </c:pt>
                <c:pt idx="43596">
                  <c:v>0</c:v>
                </c:pt>
                <c:pt idx="43597">
                  <c:v>0</c:v>
                </c:pt>
                <c:pt idx="43598">
                  <c:v>0</c:v>
                </c:pt>
                <c:pt idx="43599">
                  <c:v>0</c:v>
                </c:pt>
                <c:pt idx="43600">
                  <c:v>0</c:v>
                </c:pt>
                <c:pt idx="43601">
                  <c:v>0</c:v>
                </c:pt>
                <c:pt idx="43602">
                  <c:v>0</c:v>
                </c:pt>
                <c:pt idx="43603">
                  <c:v>0</c:v>
                </c:pt>
                <c:pt idx="43604">
                  <c:v>0</c:v>
                </c:pt>
                <c:pt idx="43605">
                  <c:v>0</c:v>
                </c:pt>
                <c:pt idx="43606">
                  <c:v>0</c:v>
                </c:pt>
                <c:pt idx="43607">
                  <c:v>0</c:v>
                </c:pt>
                <c:pt idx="43608">
                  <c:v>0</c:v>
                </c:pt>
                <c:pt idx="43609">
                  <c:v>0</c:v>
                </c:pt>
                <c:pt idx="43610">
                  <c:v>0</c:v>
                </c:pt>
                <c:pt idx="43611">
                  <c:v>0</c:v>
                </c:pt>
                <c:pt idx="43612">
                  <c:v>0</c:v>
                </c:pt>
                <c:pt idx="43613">
                  <c:v>0</c:v>
                </c:pt>
                <c:pt idx="43614">
                  <c:v>0</c:v>
                </c:pt>
                <c:pt idx="43615">
                  <c:v>0</c:v>
                </c:pt>
                <c:pt idx="43616">
                  <c:v>0</c:v>
                </c:pt>
                <c:pt idx="43617">
                  <c:v>0</c:v>
                </c:pt>
                <c:pt idx="43618">
                  <c:v>0</c:v>
                </c:pt>
                <c:pt idx="43619">
                  <c:v>0</c:v>
                </c:pt>
                <c:pt idx="43620">
                  <c:v>0</c:v>
                </c:pt>
                <c:pt idx="43621">
                  <c:v>0</c:v>
                </c:pt>
                <c:pt idx="43622">
                  <c:v>0</c:v>
                </c:pt>
                <c:pt idx="43623">
                  <c:v>0</c:v>
                </c:pt>
                <c:pt idx="43624">
                  <c:v>0</c:v>
                </c:pt>
                <c:pt idx="43625">
                  <c:v>0</c:v>
                </c:pt>
                <c:pt idx="43626">
                  <c:v>0</c:v>
                </c:pt>
                <c:pt idx="43627">
                  <c:v>0</c:v>
                </c:pt>
                <c:pt idx="43628">
                  <c:v>0</c:v>
                </c:pt>
                <c:pt idx="43629">
                  <c:v>0</c:v>
                </c:pt>
                <c:pt idx="43630">
                  <c:v>0</c:v>
                </c:pt>
                <c:pt idx="43631">
                  <c:v>0</c:v>
                </c:pt>
                <c:pt idx="43632">
                  <c:v>0</c:v>
                </c:pt>
                <c:pt idx="43633">
                  <c:v>0</c:v>
                </c:pt>
                <c:pt idx="43634">
                  <c:v>0</c:v>
                </c:pt>
                <c:pt idx="43635">
                  <c:v>0</c:v>
                </c:pt>
                <c:pt idx="43636">
                  <c:v>0</c:v>
                </c:pt>
                <c:pt idx="43637">
                  <c:v>0</c:v>
                </c:pt>
                <c:pt idx="43638">
                  <c:v>0</c:v>
                </c:pt>
                <c:pt idx="43639">
                  <c:v>0</c:v>
                </c:pt>
                <c:pt idx="43640">
                  <c:v>0</c:v>
                </c:pt>
                <c:pt idx="43641">
                  <c:v>0</c:v>
                </c:pt>
                <c:pt idx="43642">
                  <c:v>0</c:v>
                </c:pt>
                <c:pt idx="43643">
                  <c:v>0</c:v>
                </c:pt>
                <c:pt idx="43644">
                  <c:v>0</c:v>
                </c:pt>
                <c:pt idx="43645">
                  <c:v>0</c:v>
                </c:pt>
                <c:pt idx="43646">
                  <c:v>0</c:v>
                </c:pt>
                <c:pt idx="43647">
                  <c:v>0</c:v>
                </c:pt>
                <c:pt idx="43648">
                  <c:v>0</c:v>
                </c:pt>
                <c:pt idx="43649">
                  <c:v>0</c:v>
                </c:pt>
                <c:pt idx="43650">
                  <c:v>0</c:v>
                </c:pt>
                <c:pt idx="43651">
                  <c:v>0</c:v>
                </c:pt>
                <c:pt idx="43652">
                  <c:v>0</c:v>
                </c:pt>
                <c:pt idx="43653">
                  <c:v>0</c:v>
                </c:pt>
                <c:pt idx="43654">
                  <c:v>0</c:v>
                </c:pt>
                <c:pt idx="43655">
                  <c:v>0</c:v>
                </c:pt>
                <c:pt idx="43656">
                  <c:v>0</c:v>
                </c:pt>
                <c:pt idx="43657">
                  <c:v>0</c:v>
                </c:pt>
                <c:pt idx="43658">
                  <c:v>0</c:v>
                </c:pt>
                <c:pt idx="43659">
                  <c:v>0</c:v>
                </c:pt>
                <c:pt idx="43660">
                  <c:v>0</c:v>
                </c:pt>
                <c:pt idx="43661">
                  <c:v>0</c:v>
                </c:pt>
                <c:pt idx="43662">
                  <c:v>0</c:v>
                </c:pt>
                <c:pt idx="43663">
                  <c:v>0</c:v>
                </c:pt>
                <c:pt idx="43664">
                  <c:v>0</c:v>
                </c:pt>
                <c:pt idx="43665">
                  <c:v>0</c:v>
                </c:pt>
                <c:pt idx="43666">
                  <c:v>0</c:v>
                </c:pt>
                <c:pt idx="43667">
                  <c:v>0</c:v>
                </c:pt>
                <c:pt idx="43668">
                  <c:v>0</c:v>
                </c:pt>
                <c:pt idx="43669">
                  <c:v>0</c:v>
                </c:pt>
                <c:pt idx="43670">
                  <c:v>0</c:v>
                </c:pt>
                <c:pt idx="43671">
                  <c:v>0</c:v>
                </c:pt>
                <c:pt idx="43672">
                  <c:v>0</c:v>
                </c:pt>
                <c:pt idx="43673">
                  <c:v>0</c:v>
                </c:pt>
                <c:pt idx="43674">
                  <c:v>0</c:v>
                </c:pt>
                <c:pt idx="43675">
                  <c:v>0</c:v>
                </c:pt>
                <c:pt idx="43676">
                  <c:v>0</c:v>
                </c:pt>
                <c:pt idx="43677">
                  <c:v>0</c:v>
                </c:pt>
                <c:pt idx="43678">
                  <c:v>0</c:v>
                </c:pt>
                <c:pt idx="43679">
                  <c:v>0</c:v>
                </c:pt>
                <c:pt idx="43680">
                  <c:v>0</c:v>
                </c:pt>
                <c:pt idx="43681">
                  <c:v>0</c:v>
                </c:pt>
                <c:pt idx="43682">
                  <c:v>0</c:v>
                </c:pt>
                <c:pt idx="43683">
                  <c:v>0</c:v>
                </c:pt>
                <c:pt idx="43684">
                  <c:v>0</c:v>
                </c:pt>
                <c:pt idx="43685">
                  <c:v>0</c:v>
                </c:pt>
                <c:pt idx="43686">
                  <c:v>0</c:v>
                </c:pt>
                <c:pt idx="43687">
                  <c:v>0</c:v>
                </c:pt>
                <c:pt idx="43688">
                  <c:v>0</c:v>
                </c:pt>
                <c:pt idx="43689">
                  <c:v>0</c:v>
                </c:pt>
                <c:pt idx="43690">
                  <c:v>0</c:v>
                </c:pt>
                <c:pt idx="43691">
                  <c:v>0</c:v>
                </c:pt>
                <c:pt idx="43692">
                  <c:v>0</c:v>
                </c:pt>
                <c:pt idx="43693">
                  <c:v>0</c:v>
                </c:pt>
                <c:pt idx="43694">
                  <c:v>0</c:v>
                </c:pt>
                <c:pt idx="43695">
                  <c:v>0</c:v>
                </c:pt>
                <c:pt idx="43696">
                  <c:v>0</c:v>
                </c:pt>
                <c:pt idx="43697">
                  <c:v>0</c:v>
                </c:pt>
                <c:pt idx="43698">
                  <c:v>0</c:v>
                </c:pt>
                <c:pt idx="43699">
                  <c:v>0</c:v>
                </c:pt>
                <c:pt idx="43700">
                  <c:v>0</c:v>
                </c:pt>
                <c:pt idx="43701">
                  <c:v>0</c:v>
                </c:pt>
                <c:pt idx="43702">
                  <c:v>0</c:v>
                </c:pt>
                <c:pt idx="43703">
                  <c:v>0</c:v>
                </c:pt>
                <c:pt idx="43704">
                  <c:v>0</c:v>
                </c:pt>
                <c:pt idx="43705">
                  <c:v>0</c:v>
                </c:pt>
                <c:pt idx="43706">
                  <c:v>0</c:v>
                </c:pt>
                <c:pt idx="43707">
                  <c:v>0</c:v>
                </c:pt>
                <c:pt idx="43708">
                  <c:v>0</c:v>
                </c:pt>
                <c:pt idx="43709">
                  <c:v>0</c:v>
                </c:pt>
                <c:pt idx="43710">
                  <c:v>0</c:v>
                </c:pt>
                <c:pt idx="43711">
                  <c:v>0</c:v>
                </c:pt>
                <c:pt idx="43712">
                  <c:v>0</c:v>
                </c:pt>
                <c:pt idx="43713">
                  <c:v>0</c:v>
                </c:pt>
                <c:pt idx="43714">
                  <c:v>0</c:v>
                </c:pt>
                <c:pt idx="43715">
                  <c:v>0</c:v>
                </c:pt>
                <c:pt idx="43716">
                  <c:v>0</c:v>
                </c:pt>
                <c:pt idx="43717">
                  <c:v>0</c:v>
                </c:pt>
                <c:pt idx="43718">
                  <c:v>0</c:v>
                </c:pt>
                <c:pt idx="43719">
                  <c:v>0</c:v>
                </c:pt>
                <c:pt idx="43720">
                  <c:v>0</c:v>
                </c:pt>
                <c:pt idx="43721">
                  <c:v>0</c:v>
                </c:pt>
                <c:pt idx="43722">
                  <c:v>0</c:v>
                </c:pt>
                <c:pt idx="43723">
                  <c:v>0</c:v>
                </c:pt>
                <c:pt idx="43724">
                  <c:v>0</c:v>
                </c:pt>
                <c:pt idx="43725">
                  <c:v>0</c:v>
                </c:pt>
                <c:pt idx="43726">
                  <c:v>0</c:v>
                </c:pt>
                <c:pt idx="43727">
                  <c:v>0</c:v>
                </c:pt>
                <c:pt idx="43728">
                  <c:v>0</c:v>
                </c:pt>
                <c:pt idx="43729">
                  <c:v>0</c:v>
                </c:pt>
                <c:pt idx="43730">
                  <c:v>0</c:v>
                </c:pt>
                <c:pt idx="43731">
                  <c:v>0</c:v>
                </c:pt>
                <c:pt idx="43732">
                  <c:v>0</c:v>
                </c:pt>
                <c:pt idx="43733">
                  <c:v>0</c:v>
                </c:pt>
                <c:pt idx="43734">
                  <c:v>0</c:v>
                </c:pt>
                <c:pt idx="43735">
                  <c:v>0</c:v>
                </c:pt>
                <c:pt idx="43736">
                  <c:v>0</c:v>
                </c:pt>
                <c:pt idx="43737">
                  <c:v>0</c:v>
                </c:pt>
                <c:pt idx="43738">
                  <c:v>0</c:v>
                </c:pt>
                <c:pt idx="43739">
                  <c:v>0</c:v>
                </c:pt>
                <c:pt idx="43740">
                  <c:v>0</c:v>
                </c:pt>
                <c:pt idx="43741">
                  <c:v>0</c:v>
                </c:pt>
                <c:pt idx="43742">
                  <c:v>0</c:v>
                </c:pt>
                <c:pt idx="43743">
                  <c:v>0</c:v>
                </c:pt>
                <c:pt idx="43744">
                  <c:v>0</c:v>
                </c:pt>
                <c:pt idx="43745">
                  <c:v>0</c:v>
                </c:pt>
                <c:pt idx="43746">
                  <c:v>0</c:v>
                </c:pt>
                <c:pt idx="43747">
                  <c:v>0</c:v>
                </c:pt>
                <c:pt idx="43748">
                  <c:v>0</c:v>
                </c:pt>
                <c:pt idx="43749">
                  <c:v>0</c:v>
                </c:pt>
                <c:pt idx="43750">
                  <c:v>0</c:v>
                </c:pt>
                <c:pt idx="43751">
                  <c:v>0</c:v>
                </c:pt>
                <c:pt idx="43752">
                  <c:v>0</c:v>
                </c:pt>
                <c:pt idx="43753">
                  <c:v>0</c:v>
                </c:pt>
                <c:pt idx="43754">
                  <c:v>0</c:v>
                </c:pt>
                <c:pt idx="43755">
                  <c:v>0</c:v>
                </c:pt>
                <c:pt idx="43756">
                  <c:v>0</c:v>
                </c:pt>
                <c:pt idx="43757">
                  <c:v>0</c:v>
                </c:pt>
                <c:pt idx="43758">
                  <c:v>0</c:v>
                </c:pt>
                <c:pt idx="43759">
                  <c:v>0</c:v>
                </c:pt>
                <c:pt idx="43760">
                  <c:v>0</c:v>
                </c:pt>
                <c:pt idx="43761">
                  <c:v>0</c:v>
                </c:pt>
                <c:pt idx="43762">
                  <c:v>0</c:v>
                </c:pt>
                <c:pt idx="43763">
                  <c:v>0</c:v>
                </c:pt>
                <c:pt idx="43764">
                  <c:v>0</c:v>
                </c:pt>
                <c:pt idx="43765">
                  <c:v>0</c:v>
                </c:pt>
                <c:pt idx="43766">
                  <c:v>0</c:v>
                </c:pt>
                <c:pt idx="43767">
                  <c:v>0</c:v>
                </c:pt>
                <c:pt idx="43768">
                  <c:v>0</c:v>
                </c:pt>
                <c:pt idx="43769">
                  <c:v>0</c:v>
                </c:pt>
                <c:pt idx="43770">
                  <c:v>0</c:v>
                </c:pt>
                <c:pt idx="43771">
                  <c:v>0</c:v>
                </c:pt>
                <c:pt idx="43772">
                  <c:v>0</c:v>
                </c:pt>
                <c:pt idx="43773">
                  <c:v>0</c:v>
                </c:pt>
                <c:pt idx="43774">
                  <c:v>0</c:v>
                </c:pt>
                <c:pt idx="43775">
                  <c:v>0</c:v>
                </c:pt>
                <c:pt idx="43776">
                  <c:v>0</c:v>
                </c:pt>
                <c:pt idx="43777">
                  <c:v>0</c:v>
                </c:pt>
                <c:pt idx="43778">
                  <c:v>0</c:v>
                </c:pt>
                <c:pt idx="43779">
                  <c:v>0</c:v>
                </c:pt>
                <c:pt idx="43780">
                  <c:v>0</c:v>
                </c:pt>
                <c:pt idx="43781">
                  <c:v>0</c:v>
                </c:pt>
                <c:pt idx="43782">
                  <c:v>0</c:v>
                </c:pt>
                <c:pt idx="43783">
                  <c:v>0</c:v>
                </c:pt>
                <c:pt idx="43784">
                  <c:v>0</c:v>
                </c:pt>
                <c:pt idx="43785">
                  <c:v>0</c:v>
                </c:pt>
                <c:pt idx="43786">
                  <c:v>0</c:v>
                </c:pt>
                <c:pt idx="43787">
                  <c:v>0</c:v>
                </c:pt>
                <c:pt idx="43788">
                  <c:v>0</c:v>
                </c:pt>
                <c:pt idx="43789">
                  <c:v>0</c:v>
                </c:pt>
                <c:pt idx="43790">
                  <c:v>0</c:v>
                </c:pt>
                <c:pt idx="43791">
                  <c:v>0</c:v>
                </c:pt>
                <c:pt idx="43792">
                  <c:v>0</c:v>
                </c:pt>
                <c:pt idx="43793">
                  <c:v>0</c:v>
                </c:pt>
                <c:pt idx="43794">
                  <c:v>0</c:v>
                </c:pt>
                <c:pt idx="43795">
                  <c:v>0</c:v>
                </c:pt>
                <c:pt idx="43796">
                  <c:v>0</c:v>
                </c:pt>
                <c:pt idx="43797">
                  <c:v>0</c:v>
                </c:pt>
                <c:pt idx="43798">
                  <c:v>0</c:v>
                </c:pt>
                <c:pt idx="43799">
                  <c:v>0</c:v>
                </c:pt>
                <c:pt idx="43800">
                  <c:v>0</c:v>
                </c:pt>
                <c:pt idx="43801">
                  <c:v>0</c:v>
                </c:pt>
                <c:pt idx="43802">
                  <c:v>0</c:v>
                </c:pt>
                <c:pt idx="43803">
                  <c:v>0</c:v>
                </c:pt>
                <c:pt idx="43804">
                  <c:v>0</c:v>
                </c:pt>
                <c:pt idx="43805">
                  <c:v>0</c:v>
                </c:pt>
                <c:pt idx="43806">
                  <c:v>0</c:v>
                </c:pt>
                <c:pt idx="43807">
                  <c:v>0</c:v>
                </c:pt>
                <c:pt idx="43808">
                  <c:v>0</c:v>
                </c:pt>
                <c:pt idx="43809">
                  <c:v>0</c:v>
                </c:pt>
                <c:pt idx="43810">
                  <c:v>0</c:v>
                </c:pt>
                <c:pt idx="43811">
                  <c:v>0</c:v>
                </c:pt>
                <c:pt idx="43812">
                  <c:v>0</c:v>
                </c:pt>
                <c:pt idx="43813">
                  <c:v>0</c:v>
                </c:pt>
                <c:pt idx="43814">
                  <c:v>0</c:v>
                </c:pt>
                <c:pt idx="43815">
                  <c:v>0</c:v>
                </c:pt>
                <c:pt idx="43816">
                  <c:v>0</c:v>
                </c:pt>
                <c:pt idx="43817">
                  <c:v>0</c:v>
                </c:pt>
                <c:pt idx="43818">
                  <c:v>0</c:v>
                </c:pt>
                <c:pt idx="43819">
                  <c:v>0</c:v>
                </c:pt>
                <c:pt idx="43820">
                  <c:v>0</c:v>
                </c:pt>
                <c:pt idx="43821">
                  <c:v>0</c:v>
                </c:pt>
                <c:pt idx="43822">
                  <c:v>0</c:v>
                </c:pt>
                <c:pt idx="43823">
                  <c:v>0</c:v>
                </c:pt>
                <c:pt idx="43824">
                  <c:v>0</c:v>
                </c:pt>
                <c:pt idx="43825">
                  <c:v>0</c:v>
                </c:pt>
                <c:pt idx="43826">
                  <c:v>0</c:v>
                </c:pt>
                <c:pt idx="43827">
                  <c:v>0</c:v>
                </c:pt>
                <c:pt idx="43828">
                  <c:v>0</c:v>
                </c:pt>
                <c:pt idx="43829">
                  <c:v>0</c:v>
                </c:pt>
                <c:pt idx="43830">
                  <c:v>0</c:v>
                </c:pt>
                <c:pt idx="43831">
                  <c:v>0</c:v>
                </c:pt>
                <c:pt idx="43832">
                  <c:v>0</c:v>
                </c:pt>
                <c:pt idx="43833">
                  <c:v>0</c:v>
                </c:pt>
                <c:pt idx="43834">
                  <c:v>0</c:v>
                </c:pt>
                <c:pt idx="43835">
                  <c:v>0</c:v>
                </c:pt>
                <c:pt idx="43836">
                  <c:v>0</c:v>
                </c:pt>
                <c:pt idx="43837">
                  <c:v>0</c:v>
                </c:pt>
                <c:pt idx="43838">
                  <c:v>0</c:v>
                </c:pt>
                <c:pt idx="43839">
                  <c:v>0</c:v>
                </c:pt>
                <c:pt idx="43840">
                  <c:v>0</c:v>
                </c:pt>
                <c:pt idx="43841">
                  <c:v>0</c:v>
                </c:pt>
                <c:pt idx="43842">
                  <c:v>0</c:v>
                </c:pt>
                <c:pt idx="43843">
                  <c:v>0</c:v>
                </c:pt>
                <c:pt idx="43844">
                  <c:v>0</c:v>
                </c:pt>
                <c:pt idx="43845">
                  <c:v>0</c:v>
                </c:pt>
                <c:pt idx="43846">
                  <c:v>0</c:v>
                </c:pt>
                <c:pt idx="43847">
                  <c:v>0</c:v>
                </c:pt>
                <c:pt idx="43848">
                  <c:v>0</c:v>
                </c:pt>
                <c:pt idx="43849">
                  <c:v>0</c:v>
                </c:pt>
                <c:pt idx="43850">
                  <c:v>0</c:v>
                </c:pt>
                <c:pt idx="43851">
                  <c:v>0</c:v>
                </c:pt>
                <c:pt idx="43852">
                  <c:v>0</c:v>
                </c:pt>
                <c:pt idx="43853">
                  <c:v>0</c:v>
                </c:pt>
                <c:pt idx="43854">
                  <c:v>0</c:v>
                </c:pt>
                <c:pt idx="43855">
                  <c:v>0</c:v>
                </c:pt>
                <c:pt idx="43856">
                  <c:v>0</c:v>
                </c:pt>
                <c:pt idx="43857">
                  <c:v>0</c:v>
                </c:pt>
                <c:pt idx="43858">
                  <c:v>0</c:v>
                </c:pt>
                <c:pt idx="43859">
                  <c:v>0</c:v>
                </c:pt>
                <c:pt idx="43860">
                  <c:v>0</c:v>
                </c:pt>
                <c:pt idx="43861">
                  <c:v>0</c:v>
                </c:pt>
                <c:pt idx="43862">
                  <c:v>0</c:v>
                </c:pt>
                <c:pt idx="43863">
                  <c:v>0</c:v>
                </c:pt>
                <c:pt idx="43864">
                  <c:v>0</c:v>
                </c:pt>
                <c:pt idx="43865">
                  <c:v>0</c:v>
                </c:pt>
                <c:pt idx="43866">
                  <c:v>0</c:v>
                </c:pt>
                <c:pt idx="43867">
                  <c:v>0</c:v>
                </c:pt>
                <c:pt idx="43868">
                  <c:v>0</c:v>
                </c:pt>
                <c:pt idx="43869">
                  <c:v>0</c:v>
                </c:pt>
                <c:pt idx="43870">
                  <c:v>0</c:v>
                </c:pt>
                <c:pt idx="43871">
                  <c:v>0</c:v>
                </c:pt>
                <c:pt idx="43872">
                  <c:v>0</c:v>
                </c:pt>
                <c:pt idx="43873">
                  <c:v>0</c:v>
                </c:pt>
                <c:pt idx="43874">
                  <c:v>0</c:v>
                </c:pt>
                <c:pt idx="43875">
                  <c:v>0</c:v>
                </c:pt>
                <c:pt idx="43876">
                  <c:v>0</c:v>
                </c:pt>
                <c:pt idx="43877">
                  <c:v>0</c:v>
                </c:pt>
                <c:pt idx="43878">
                  <c:v>0</c:v>
                </c:pt>
                <c:pt idx="43879">
                  <c:v>0</c:v>
                </c:pt>
                <c:pt idx="43880">
                  <c:v>0</c:v>
                </c:pt>
                <c:pt idx="43881">
                  <c:v>0</c:v>
                </c:pt>
                <c:pt idx="43882">
                  <c:v>0</c:v>
                </c:pt>
                <c:pt idx="43883">
                  <c:v>0</c:v>
                </c:pt>
                <c:pt idx="43884">
                  <c:v>0</c:v>
                </c:pt>
                <c:pt idx="43885">
                  <c:v>0</c:v>
                </c:pt>
                <c:pt idx="43886">
                  <c:v>0</c:v>
                </c:pt>
                <c:pt idx="43887">
                  <c:v>0</c:v>
                </c:pt>
                <c:pt idx="43888">
                  <c:v>0</c:v>
                </c:pt>
                <c:pt idx="43889">
                  <c:v>0</c:v>
                </c:pt>
                <c:pt idx="43890">
                  <c:v>0</c:v>
                </c:pt>
                <c:pt idx="43891">
                  <c:v>0</c:v>
                </c:pt>
                <c:pt idx="43892">
                  <c:v>0</c:v>
                </c:pt>
                <c:pt idx="43893">
                  <c:v>0</c:v>
                </c:pt>
                <c:pt idx="43894">
                  <c:v>0</c:v>
                </c:pt>
                <c:pt idx="43895">
                  <c:v>0</c:v>
                </c:pt>
                <c:pt idx="43896">
                  <c:v>0</c:v>
                </c:pt>
                <c:pt idx="43897">
                  <c:v>0</c:v>
                </c:pt>
                <c:pt idx="43898">
                  <c:v>0</c:v>
                </c:pt>
                <c:pt idx="43899">
                  <c:v>0</c:v>
                </c:pt>
                <c:pt idx="43900">
                  <c:v>0</c:v>
                </c:pt>
                <c:pt idx="43901">
                  <c:v>0</c:v>
                </c:pt>
                <c:pt idx="43902">
                  <c:v>0</c:v>
                </c:pt>
                <c:pt idx="43903">
                  <c:v>0</c:v>
                </c:pt>
                <c:pt idx="43904">
                  <c:v>0</c:v>
                </c:pt>
                <c:pt idx="43905">
                  <c:v>0</c:v>
                </c:pt>
                <c:pt idx="43906">
                  <c:v>0</c:v>
                </c:pt>
                <c:pt idx="43907">
                  <c:v>0</c:v>
                </c:pt>
                <c:pt idx="43908">
                  <c:v>0</c:v>
                </c:pt>
                <c:pt idx="43909">
                  <c:v>0</c:v>
                </c:pt>
                <c:pt idx="43910">
                  <c:v>0</c:v>
                </c:pt>
                <c:pt idx="43911">
                  <c:v>0</c:v>
                </c:pt>
                <c:pt idx="43912">
                  <c:v>0</c:v>
                </c:pt>
                <c:pt idx="43913">
                  <c:v>0</c:v>
                </c:pt>
                <c:pt idx="43914">
                  <c:v>0</c:v>
                </c:pt>
                <c:pt idx="43915">
                  <c:v>0</c:v>
                </c:pt>
                <c:pt idx="43916">
                  <c:v>0</c:v>
                </c:pt>
                <c:pt idx="43917">
                  <c:v>0</c:v>
                </c:pt>
                <c:pt idx="43918">
                  <c:v>0</c:v>
                </c:pt>
                <c:pt idx="43919">
                  <c:v>0</c:v>
                </c:pt>
                <c:pt idx="43920">
                  <c:v>0</c:v>
                </c:pt>
                <c:pt idx="43921">
                  <c:v>0</c:v>
                </c:pt>
                <c:pt idx="43922">
                  <c:v>0</c:v>
                </c:pt>
                <c:pt idx="43923">
                  <c:v>0</c:v>
                </c:pt>
                <c:pt idx="43924">
                  <c:v>0</c:v>
                </c:pt>
                <c:pt idx="43925">
                  <c:v>0</c:v>
                </c:pt>
                <c:pt idx="43926">
                  <c:v>0</c:v>
                </c:pt>
                <c:pt idx="43927">
                  <c:v>0</c:v>
                </c:pt>
                <c:pt idx="43928">
                  <c:v>0</c:v>
                </c:pt>
                <c:pt idx="43929">
                  <c:v>0</c:v>
                </c:pt>
                <c:pt idx="43930">
                  <c:v>0</c:v>
                </c:pt>
                <c:pt idx="43931">
                  <c:v>0</c:v>
                </c:pt>
                <c:pt idx="43932">
                  <c:v>0</c:v>
                </c:pt>
                <c:pt idx="43933">
                  <c:v>0</c:v>
                </c:pt>
                <c:pt idx="43934">
                  <c:v>0</c:v>
                </c:pt>
                <c:pt idx="43935">
                  <c:v>0</c:v>
                </c:pt>
                <c:pt idx="43936">
                  <c:v>0</c:v>
                </c:pt>
                <c:pt idx="43937">
                  <c:v>0</c:v>
                </c:pt>
                <c:pt idx="43938">
                  <c:v>0</c:v>
                </c:pt>
                <c:pt idx="43939">
                  <c:v>0</c:v>
                </c:pt>
                <c:pt idx="43940">
                  <c:v>0</c:v>
                </c:pt>
                <c:pt idx="43941">
                  <c:v>0</c:v>
                </c:pt>
                <c:pt idx="43942">
                  <c:v>0</c:v>
                </c:pt>
                <c:pt idx="43943">
                  <c:v>0</c:v>
                </c:pt>
                <c:pt idx="43944">
                  <c:v>0</c:v>
                </c:pt>
                <c:pt idx="43945">
                  <c:v>0</c:v>
                </c:pt>
                <c:pt idx="43946">
                  <c:v>0</c:v>
                </c:pt>
                <c:pt idx="43947">
                  <c:v>0</c:v>
                </c:pt>
                <c:pt idx="43948">
                  <c:v>0</c:v>
                </c:pt>
                <c:pt idx="43949">
                  <c:v>0</c:v>
                </c:pt>
                <c:pt idx="43950">
                  <c:v>0</c:v>
                </c:pt>
                <c:pt idx="43951">
                  <c:v>0</c:v>
                </c:pt>
                <c:pt idx="43952">
                  <c:v>0</c:v>
                </c:pt>
                <c:pt idx="43953">
                  <c:v>0</c:v>
                </c:pt>
                <c:pt idx="43954">
                  <c:v>0</c:v>
                </c:pt>
                <c:pt idx="43955">
                  <c:v>0</c:v>
                </c:pt>
                <c:pt idx="43956">
                  <c:v>0</c:v>
                </c:pt>
                <c:pt idx="43957">
                  <c:v>0</c:v>
                </c:pt>
                <c:pt idx="43958">
                  <c:v>0</c:v>
                </c:pt>
                <c:pt idx="43959">
                  <c:v>0</c:v>
                </c:pt>
                <c:pt idx="43960">
                  <c:v>0</c:v>
                </c:pt>
                <c:pt idx="43961">
                  <c:v>0</c:v>
                </c:pt>
                <c:pt idx="43962">
                  <c:v>0</c:v>
                </c:pt>
                <c:pt idx="43963">
                  <c:v>0</c:v>
                </c:pt>
                <c:pt idx="43964">
                  <c:v>0</c:v>
                </c:pt>
                <c:pt idx="43965">
                  <c:v>0</c:v>
                </c:pt>
                <c:pt idx="43966">
                  <c:v>0</c:v>
                </c:pt>
                <c:pt idx="43967">
                  <c:v>0</c:v>
                </c:pt>
                <c:pt idx="43968">
                  <c:v>0</c:v>
                </c:pt>
                <c:pt idx="43969">
                  <c:v>0</c:v>
                </c:pt>
                <c:pt idx="43970">
                  <c:v>0</c:v>
                </c:pt>
                <c:pt idx="43971">
                  <c:v>0</c:v>
                </c:pt>
                <c:pt idx="43972">
                  <c:v>0</c:v>
                </c:pt>
                <c:pt idx="43973">
                  <c:v>0</c:v>
                </c:pt>
                <c:pt idx="43974">
                  <c:v>0</c:v>
                </c:pt>
                <c:pt idx="43975">
                  <c:v>0</c:v>
                </c:pt>
                <c:pt idx="43976">
                  <c:v>0</c:v>
                </c:pt>
                <c:pt idx="43977">
                  <c:v>0</c:v>
                </c:pt>
                <c:pt idx="43978">
                  <c:v>0</c:v>
                </c:pt>
                <c:pt idx="43979">
                  <c:v>0</c:v>
                </c:pt>
                <c:pt idx="43980">
                  <c:v>0</c:v>
                </c:pt>
                <c:pt idx="43981">
                  <c:v>0</c:v>
                </c:pt>
                <c:pt idx="43982">
                  <c:v>0</c:v>
                </c:pt>
                <c:pt idx="43983">
                  <c:v>0</c:v>
                </c:pt>
                <c:pt idx="43984">
                  <c:v>0</c:v>
                </c:pt>
                <c:pt idx="43985">
                  <c:v>0</c:v>
                </c:pt>
                <c:pt idx="43986">
                  <c:v>0</c:v>
                </c:pt>
                <c:pt idx="43987">
                  <c:v>0</c:v>
                </c:pt>
                <c:pt idx="43988">
                  <c:v>0</c:v>
                </c:pt>
                <c:pt idx="43989">
                  <c:v>0</c:v>
                </c:pt>
                <c:pt idx="43990">
                  <c:v>0</c:v>
                </c:pt>
                <c:pt idx="43991">
                  <c:v>0</c:v>
                </c:pt>
                <c:pt idx="43992">
                  <c:v>0</c:v>
                </c:pt>
                <c:pt idx="43993">
                  <c:v>0</c:v>
                </c:pt>
                <c:pt idx="43994">
                  <c:v>0</c:v>
                </c:pt>
                <c:pt idx="43995">
                  <c:v>0</c:v>
                </c:pt>
                <c:pt idx="43996">
                  <c:v>0</c:v>
                </c:pt>
                <c:pt idx="43997">
                  <c:v>0</c:v>
                </c:pt>
                <c:pt idx="43998">
                  <c:v>0</c:v>
                </c:pt>
                <c:pt idx="43999">
                  <c:v>0</c:v>
                </c:pt>
                <c:pt idx="44000">
                  <c:v>0</c:v>
                </c:pt>
                <c:pt idx="44001">
                  <c:v>0</c:v>
                </c:pt>
                <c:pt idx="44002">
                  <c:v>0</c:v>
                </c:pt>
                <c:pt idx="44003">
                  <c:v>0</c:v>
                </c:pt>
                <c:pt idx="44004">
                  <c:v>0</c:v>
                </c:pt>
                <c:pt idx="44005">
                  <c:v>0</c:v>
                </c:pt>
                <c:pt idx="44006">
                  <c:v>0</c:v>
                </c:pt>
                <c:pt idx="44007">
                  <c:v>0</c:v>
                </c:pt>
                <c:pt idx="44008">
                  <c:v>0</c:v>
                </c:pt>
                <c:pt idx="44009">
                  <c:v>0</c:v>
                </c:pt>
                <c:pt idx="44010">
                  <c:v>0</c:v>
                </c:pt>
                <c:pt idx="44011">
                  <c:v>0</c:v>
                </c:pt>
                <c:pt idx="44012">
                  <c:v>0</c:v>
                </c:pt>
                <c:pt idx="44013">
                  <c:v>0</c:v>
                </c:pt>
                <c:pt idx="44014">
                  <c:v>0</c:v>
                </c:pt>
                <c:pt idx="44015">
                  <c:v>0</c:v>
                </c:pt>
                <c:pt idx="44016">
                  <c:v>0</c:v>
                </c:pt>
                <c:pt idx="44017">
                  <c:v>0</c:v>
                </c:pt>
                <c:pt idx="44018">
                  <c:v>0</c:v>
                </c:pt>
                <c:pt idx="44019">
                  <c:v>0</c:v>
                </c:pt>
                <c:pt idx="44020">
                  <c:v>0</c:v>
                </c:pt>
                <c:pt idx="44021">
                  <c:v>0</c:v>
                </c:pt>
                <c:pt idx="44022">
                  <c:v>0</c:v>
                </c:pt>
                <c:pt idx="44023">
                  <c:v>0</c:v>
                </c:pt>
                <c:pt idx="44024">
                  <c:v>0</c:v>
                </c:pt>
                <c:pt idx="44025">
                  <c:v>0</c:v>
                </c:pt>
                <c:pt idx="44026">
                  <c:v>0</c:v>
                </c:pt>
                <c:pt idx="44027">
                  <c:v>0</c:v>
                </c:pt>
                <c:pt idx="44028">
                  <c:v>0</c:v>
                </c:pt>
                <c:pt idx="44029">
                  <c:v>0</c:v>
                </c:pt>
                <c:pt idx="44030">
                  <c:v>0</c:v>
                </c:pt>
                <c:pt idx="44031">
                  <c:v>0</c:v>
                </c:pt>
                <c:pt idx="44032">
                  <c:v>0</c:v>
                </c:pt>
                <c:pt idx="44033">
                  <c:v>0</c:v>
                </c:pt>
                <c:pt idx="44034">
                  <c:v>0</c:v>
                </c:pt>
                <c:pt idx="44035">
                  <c:v>0</c:v>
                </c:pt>
                <c:pt idx="44036">
                  <c:v>0</c:v>
                </c:pt>
                <c:pt idx="44037">
                  <c:v>0</c:v>
                </c:pt>
                <c:pt idx="44038">
                  <c:v>0</c:v>
                </c:pt>
                <c:pt idx="44039">
                  <c:v>0</c:v>
                </c:pt>
                <c:pt idx="44040">
                  <c:v>0</c:v>
                </c:pt>
                <c:pt idx="44041">
                  <c:v>0</c:v>
                </c:pt>
                <c:pt idx="44042">
                  <c:v>0</c:v>
                </c:pt>
                <c:pt idx="44043">
                  <c:v>0</c:v>
                </c:pt>
                <c:pt idx="44044">
                  <c:v>0</c:v>
                </c:pt>
                <c:pt idx="44045">
                  <c:v>0</c:v>
                </c:pt>
                <c:pt idx="44046">
                  <c:v>0</c:v>
                </c:pt>
                <c:pt idx="44047">
                  <c:v>0</c:v>
                </c:pt>
                <c:pt idx="44048">
                  <c:v>0</c:v>
                </c:pt>
                <c:pt idx="44049">
                  <c:v>0</c:v>
                </c:pt>
                <c:pt idx="44050">
                  <c:v>0</c:v>
                </c:pt>
                <c:pt idx="44051">
                  <c:v>0</c:v>
                </c:pt>
                <c:pt idx="44052">
                  <c:v>0</c:v>
                </c:pt>
                <c:pt idx="44053">
                  <c:v>0</c:v>
                </c:pt>
                <c:pt idx="44054">
                  <c:v>0</c:v>
                </c:pt>
                <c:pt idx="44055">
                  <c:v>0</c:v>
                </c:pt>
                <c:pt idx="44056">
                  <c:v>0</c:v>
                </c:pt>
                <c:pt idx="44057">
                  <c:v>0</c:v>
                </c:pt>
                <c:pt idx="44058">
                  <c:v>0</c:v>
                </c:pt>
                <c:pt idx="44059">
                  <c:v>0</c:v>
                </c:pt>
                <c:pt idx="44060">
                  <c:v>0</c:v>
                </c:pt>
                <c:pt idx="44061">
                  <c:v>0</c:v>
                </c:pt>
                <c:pt idx="44062">
                  <c:v>0</c:v>
                </c:pt>
                <c:pt idx="44063">
                  <c:v>0</c:v>
                </c:pt>
                <c:pt idx="44064">
                  <c:v>0</c:v>
                </c:pt>
                <c:pt idx="44065">
                  <c:v>0</c:v>
                </c:pt>
                <c:pt idx="44066">
                  <c:v>0</c:v>
                </c:pt>
                <c:pt idx="44067">
                  <c:v>0</c:v>
                </c:pt>
                <c:pt idx="44068">
                  <c:v>0</c:v>
                </c:pt>
                <c:pt idx="44069">
                  <c:v>0</c:v>
                </c:pt>
                <c:pt idx="44070">
                  <c:v>0</c:v>
                </c:pt>
                <c:pt idx="44071">
                  <c:v>0</c:v>
                </c:pt>
                <c:pt idx="44072">
                  <c:v>0</c:v>
                </c:pt>
                <c:pt idx="44073">
                  <c:v>0</c:v>
                </c:pt>
                <c:pt idx="44074">
                  <c:v>0</c:v>
                </c:pt>
                <c:pt idx="44075">
                  <c:v>0</c:v>
                </c:pt>
                <c:pt idx="44076">
                  <c:v>0</c:v>
                </c:pt>
                <c:pt idx="44077">
                  <c:v>0</c:v>
                </c:pt>
                <c:pt idx="44078">
                  <c:v>0</c:v>
                </c:pt>
                <c:pt idx="44079">
                  <c:v>0</c:v>
                </c:pt>
                <c:pt idx="44080">
                  <c:v>0</c:v>
                </c:pt>
                <c:pt idx="44081">
                  <c:v>0</c:v>
                </c:pt>
                <c:pt idx="44082">
                  <c:v>0</c:v>
                </c:pt>
                <c:pt idx="44083">
                  <c:v>0</c:v>
                </c:pt>
                <c:pt idx="44084">
                  <c:v>0</c:v>
                </c:pt>
                <c:pt idx="44085">
                  <c:v>0</c:v>
                </c:pt>
                <c:pt idx="44086">
                  <c:v>0</c:v>
                </c:pt>
                <c:pt idx="44087">
                  <c:v>0</c:v>
                </c:pt>
                <c:pt idx="44088">
                  <c:v>0</c:v>
                </c:pt>
                <c:pt idx="44089">
                  <c:v>0</c:v>
                </c:pt>
                <c:pt idx="44090">
                  <c:v>0</c:v>
                </c:pt>
                <c:pt idx="44091">
                  <c:v>0</c:v>
                </c:pt>
                <c:pt idx="44092">
                  <c:v>0</c:v>
                </c:pt>
                <c:pt idx="44093">
                  <c:v>0</c:v>
                </c:pt>
                <c:pt idx="44094">
                  <c:v>0</c:v>
                </c:pt>
                <c:pt idx="44095">
                  <c:v>0</c:v>
                </c:pt>
                <c:pt idx="44096">
                  <c:v>0</c:v>
                </c:pt>
                <c:pt idx="44097">
                  <c:v>0</c:v>
                </c:pt>
                <c:pt idx="44098">
                  <c:v>0</c:v>
                </c:pt>
                <c:pt idx="44099">
                  <c:v>0</c:v>
                </c:pt>
                <c:pt idx="44100">
                  <c:v>0</c:v>
                </c:pt>
                <c:pt idx="44101">
                  <c:v>0</c:v>
                </c:pt>
                <c:pt idx="44102">
                  <c:v>0</c:v>
                </c:pt>
                <c:pt idx="44103">
                  <c:v>0</c:v>
                </c:pt>
                <c:pt idx="44104">
                  <c:v>0</c:v>
                </c:pt>
                <c:pt idx="44105">
                  <c:v>0</c:v>
                </c:pt>
                <c:pt idx="44106">
                  <c:v>0</c:v>
                </c:pt>
                <c:pt idx="44107">
                  <c:v>0</c:v>
                </c:pt>
                <c:pt idx="44108">
                  <c:v>0</c:v>
                </c:pt>
                <c:pt idx="44109">
                  <c:v>0</c:v>
                </c:pt>
                <c:pt idx="44110">
                  <c:v>0</c:v>
                </c:pt>
                <c:pt idx="44111">
                  <c:v>0</c:v>
                </c:pt>
                <c:pt idx="44112">
                  <c:v>0</c:v>
                </c:pt>
                <c:pt idx="44113">
                  <c:v>0</c:v>
                </c:pt>
                <c:pt idx="44114">
                  <c:v>0</c:v>
                </c:pt>
                <c:pt idx="44115">
                  <c:v>0</c:v>
                </c:pt>
                <c:pt idx="44116">
                  <c:v>0</c:v>
                </c:pt>
                <c:pt idx="44117">
                  <c:v>0</c:v>
                </c:pt>
                <c:pt idx="44118">
                  <c:v>0</c:v>
                </c:pt>
                <c:pt idx="44119">
                  <c:v>0</c:v>
                </c:pt>
                <c:pt idx="44120">
                  <c:v>0</c:v>
                </c:pt>
                <c:pt idx="44121">
                  <c:v>0</c:v>
                </c:pt>
                <c:pt idx="44122">
                  <c:v>0</c:v>
                </c:pt>
                <c:pt idx="44123">
                  <c:v>0</c:v>
                </c:pt>
                <c:pt idx="44124">
                  <c:v>0</c:v>
                </c:pt>
                <c:pt idx="44125">
                  <c:v>0</c:v>
                </c:pt>
                <c:pt idx="44126">
                  <c:v>0</c:v>
                </c:pt>
                <c:pt idx="44127">
                  <c:v>0</c:v>
                </c:pt>
                <c:pt idx="44128">
                  <c:v>0</c:v>
                </c:pt>
                <c:pt idx="44129">
                  <c:v>0</c:v>
                </c:pt>
                <c:pt idx="44130">
                  <c:v>0</c:v>
                </c:pt>
                <c:pt idx="44131">
                  <c:v>0</c:v>
                </c:pt>
                <c:pt idx="44132">
                  <c:v>0</c:v>
                </c:pt>
                <c:pt idx="44133">
                  <c:v>0</c:v>
                </c:pt>
                <c:pt idx="44134">
                  <c:v>0</c:v>
                </c:pt>
                <c:pt idx="44135">
                  <c:v>0</c:v>
                </c:pt>
                <c:pt idx="44136">
                  <c:v>0</c:v>
                </c:pt>
                <c:pt idx="44137">
                  <c:v>0</c:v>
                </c:pt>
                <c:pt idx="44138">
                  <c:v>0</c:v>
                </c:pt>
                <c:pt idx="44139">
                  <c:v>0</c:v>
                </c:pt>
                <c:pt idx="44140">
                  <c:v>0</c:v>
                </c:pt>
                <c:pt idx="44141">
                  <c:v>0</c:v>
                </c:pt>
                <c:pt idx="44142">
                  <c:v>0</c:v>
                </c:pt>
                <c:pt idx="44143">
                  <c:v>0</c:v>
                </c:pt>
                <c:pt idx="44144">
                  <c:v>0</c:v>
                </c:pt>
                <c:pt idx="44145">
                  <c:v>0</c:v>
                </c:pt>
                <c:pt idx="44146">
                  <c:v>0</c:v>
                </c:pt>
                <c:pt idx="44147">
                  <c:v>0</c:v>
                </c:pt>
                <c:pt idx="44148">
                  <c:v>0</c:v>
                </c:pt>
                <c:pt idx="44149">
                  <c:v>0</c:v>
                </c:pt>
                <c:pt idx="44150">
                  <c:v>0</c:v>
                </c:pt>
                <c:pt idx="44151">
                  <c:v>0</c:v>
                </c:pt>
                <c:pt idx="44152">
                  <c:v>0</c:v>
                </c:pt>
                <c:pt idx="44153">
                  <c:v>0</c:v>
                </c:pt>
                <c:pt idx="44154">
                  <c:v>0</c:v>
                </c:pt>
                <c:pt idx="44155">
                  <c:v>0</c:v>
                </c:pt>
                <c:pt idx="44156">
                  <c:v>0</c:v>
                </c:pt>
                <c:pt idx="44157">
                  <c:v>0</c:v>
                </c:pt>
                <c:pt idx="44158">
                  <c:v>0</c:v>
                </c:pt>
                <c:pt idx="44159">
                  <c:v>0</c:v>
                </c:pt>
                <c:pt idx="44160">
                  <c:v>0</c:v>
                </c:pt>
                <c:pt idx="44161">
                  <c:v>0</c:v>
                </c:pt>
                <c:pt idx="44162">
                  <c:v>0</c:v>
                </c:pt>
                <c:pt idx="44163">
                  <c:v>0</c:v>
                </c:pt>
                <c:pt idx="44164">
                  <c:v>0</c:v>
                </c:pt>
                <c:pt idx="44165">
                  <c:v>0</c:v>
                </c:pt>
                <c:pt idx="44166">
                  <c:v>0</c:v>
                </c:pt>
                <c:pt idx="44167">
                  <c:v>0</c:v>
                </c:pt>
                <c:pt idx="44168">
                  <c:v>0</c:v>
                </c:pt>
                <c:pt idx="44169">
                  <c:v>0</c:v>
                </c:pt>
                <c:pt idx="44170">
                  <c:v>0</c:v>
                </c:pt>
                <c:pt idx="44171">
                  <c:v>0</c:v>
                </c:pt>
                <c:pt idx="44172">
                  <c:v>0</c:v>
                </c:pt>
                <c:pt idx="44173">
                  <c:v>0</c:v>
                </c:pt>
                <c:pt idx="44174">
                  <c:v>0</c:v>
                </c:pt>
                <c:pt idx="44175">
                  <c:v>0</c:v>
                </c:pt>
                <c:pt idx="44176">
                  <c:v>0</c:v>
                </c:pt>
                <c:pt idx="44177">
                  <c:v>0</c:v>
                </c:pt>
                <c:pt idx="44178">
                  <c:v>0</c:v>
                </c:pt>
                <c:pt idx="44179">
                  <c:v>0</c:v>
                </c:pt>
                <c:pt idx="44180">
                  <c:v>0</c:v>
                </c:pt>
                <c:pt idx="44181">
                  <c:v>0</c:v>
                </c:pt>
                <c:pt idx="44182">
                  <c:v>0</c:v>
                </c:pt>
                <c:pt idx="44183">
                  <c:v>0</c:v>
                </c:pt>
                <c:pt idx="44184">
                  <c:v>0</c:v>
                </c:pt>
                <c:pt idx="44185">
                  <c:v>0</c:v>
                </c:pt>
                <c:pt idx="44186">
                  <c:v>0</c:v>
                </c:pt>
                <c:pt idx="44187">
                  <c:v>0</c:v>
                </c:pt>
                <c:pt idx="44188">
                  <c:v>0</c:v>
                </c:pt>
                <c:pt idx="44189">
                  <c:v>0</c:v>
                </c:pt>
                <c:pt idx="44190">
                  <c:v>0</c:v>
                </c:pt>
                <c:pt idx="44191">
                  <c:v>0</c:v>
                </c:pt>
                <c:pt idx="44192">
                  <c:v>0</c:v>
                </c:pt>
                <c:pt idx="44193">
                  <c:v>0</c:v>
                </c:pt>
                <c:pt idx="44194">
                  <c:v>0</c:v>
                </c:pt>
                <c:pt idx="44195">
                  <c:v>0</c:v>
                </c:pt>
                <c:pt idx="44196">
                  <c:v>0</c:v>
                </c:pt>
                <c:pt idx="44197">
                  <c:v>0</c:v>
                </c:pt>
                <c:pt idx="44198">
                  <c:v>0</c:v>
                </c:pt>
                <c:pt idx="44199">
                  <c:v>0</c:v>
                </c:pt>
                <c:pt idx="44200">
                  <c:v>0</c:v>
                </c:pt>
                <c:pt idx="44201">
                  <c:v>0</c:v>
                </c:pt>
                <c:pt idx="44202">
                  <c:v>0</c:v>
                </c:pt>
                <c:pt idx="44203">
                  <c:v>0</c:v>
                </c:pt>
                <c:pt idx="44204">
                  <c:v>0</c:v>
                </c:pt>
                <c:pt idx="44205">
                  <c:v>0</c:v>
                </c:pt>
                <c:pt idx="44206">
                  <c:v>0</c:v>
                </c:pt>
                <c:pt idx="44207">
                  <c:v>0</c:v>
                </c:pt>
                <c:pt idx="44208">
                  <c:v>0</c:v>
                </c:pt>
                <c:pt idx="44209">
                  <c:v>0</c:v>
                </c:pt>
                <c:pt idx="44210">
                  <c:v>0</c:v>
                </c:pt>
                <c:pt idx="44211">
                  <c:v>0</c:v>
                </c:pt>
                <c:pt idx="44212">
                  <c:v>0</c:v>
                </c:pt>
                <c:pt idx="44213">
                  <c:v>0</c:v>
                </c:pt>
                <c:pt idx="44214">
                  <c:v>0</c:v>
                </c:pt>
                <c:pt idx="44215">
                  <c:v>0</c:v>
                </c:pt>
                <c:pt idx="44216">
                  <c:v>0</c:v>
                </c:pt>
                <c:pt idx="44217">
                  <c:v>0</c:v>
                </c:pt>
                <c:pt idx="44218">
                  <c:v>0</c:v>
                </c:pt>
                <c:pt idx="44219">
                  <c:v>0</c:v>
                </c:pt>
                <c:pt idx="44220">
                  <c:v>0</c:v>
                </c:pt>
                <c:pt idx="44221">
                  <c:v>0</c:v>
                </c:pt>
                <c:pt idx="44222">
                  <c:v>0</c:v>
                </c:pt>
                <c:pt idx="44223">
                  <c:v>0</c:v>
                </c:pt>
                <c:pt idx="44224">
                  <c:v>0</c:v>
                </c:pt>
                <c:pt idx="44225">
                  <c:v>0</c:v>
                </c:pt>
                <c:pt idx="44226">
                  <c:v>0</c:v>
                </c:pt>
                <c:pt idx="44227">
                  <c:v>0</c:v>
                </c:pt>
                <c:pt idx="44228">
                  <c:v>0</c:v>
                </c:pt>
                <c:pt idx="44229">
                  <c:v>0</c:v>
                </c:pt>
                <c:pt idx="44230">
                  <c:v>0</c:v>
                </c:pt>
                <c:pt idx="44231">
                  <c:v>0</c:v>
                </c:pt>
                <c:pt idx="44232">
                  <c:v>0</c:v>
                </c:pt>
                <c:pt idx="44233">
                  <c:v>0</c:v>
                </c:pt>
                <c:pt idx="44234">
                  <c:v>0</c:v>
                </c:pt>
                <c:pt idx="44235">
                  <c:v>0</c:v>
                </c:pt>
                <c:pt idx="44236">
                  <c:v>0</c:v>
                </c:pt>
                <c:pt idx="44237">
                  <c:v>0</c:v>
                </c:pt>
                <c:pt idx="44238">
                  <c:v>0</c:v>
                </c:pt>
                <c:pt idx="44239">
                  <c:v>0</c:v>
                </c:pt>
                <c:pt idx="44240">
                  <c:v>0</c:v>
                </c:pt>
                <c:pt idx="44241">
                  <c:v>0</c:v>
                </c:pt>
                <c:pt idx="44242">
                  <c:v>0</c:v>
                </c:pt>
                <c:pt idx="44243">
                  <c:v>0</c:v>
                </c:pt>
                <c:pt idx="44244">
                  <c:v>0</c:v>
                </c:pt>
                <c:pt idx="44245">
                  <c:v>0</c:v>
                </c:pt>
                <c:pt idx="44246">
                  <c:v>0</c:v>
                </c:pt>
                <c:pt idx="44247">
                  <c:v>0</c:v>
                </c:pt>
                <c:pt idx="44248">
                  <c:v>0</c:v>
                </c:pt>
                <c:pt idx="44249">
                  <c:v>0</c:v>
                </c:pt>
                <c:pt idx="44250">
                  <c:v>0</c:v>
                </c:pt>
                <c:pt idx="44251">
                  <c:v>0</c:v>
                </c:pt>
                <c:pt idx="44252">
                  <c:v>0</c:v>
                </c:pt>
                <c:pt idx="44253">
                  <c:v>0</c:v>
                </c:pt>
                <c:pt idx="44254">
                  <c:v>0</c:v>
                </c:pt>
                <c:pt idx="44255">
                  <c:v>0</c:v>
                </c:pt>
                <c:pt idx="44256">
                  <c:v>0</c:v>
                </c:pt>
                <c:pt idx="44257">
                  <c:v>0</c:v>
                </c:pt>
                <c:pt idx="44258">
                  <c:v>0</c:v>
                </c:pt>
                <c:pt idx="44259">
                  <c:v>0</c:v>
                </c:pt>
                <c:pt idx="44260">
                  <c:v>0</c:v>
                </c:pt>
                <c:pt idx="44261">
                  <c:v>0</c:v>
                </c:pt>
                <c:pt idx="44262">
                  <c:v>0</c:v>
                </c:pt>
                <c:pt idx="44263">
                  <c:v>0</c:v>
                </c:pt>
                <c:pt idx="44264">
                  <c:v>0</c:v>
                </c:pt>
                <c:pt idx="44265">
                  <c:v>0</c:v>
                </c:pt>
                <c:pt idx="44266">
                  <c:v>0</c:v>
                </c:pt>
                <c:pt idx="44267">
                  <c:v>0</c:v>
                </c:pt>
                <c:pt idx="44268">
                  <c:v>0</c:v>
                </c:pt>
                <c:pt idx="44269">
                  <c:v>0</c:v>
                </c:pt>
                <c:pt idx="44270">
                  <c:v>0</c:v>
                </c:pt>
                <c:pt idx="44271">
                  <c:v>0</c:v>
                </c:pt>
                <c:pt idx="44272">
                  <c:v>0</c:v>
                </c:pt>
                <c:pt idx="44273">
                  <c:v>0</c:v>
                </c:pt>
                <c:pt idx="44274">
                  <c:v>0</c:v>
                </c:pt>
                <c:pt idx="44275">
                  <c:v>0</c:v>
                </c:pt>
                <c:pt idx="44276">
                  <c:v>0</c:v>
                </c:pt>
                <c:pt idx="44277">
                  <c:v>0</c:v>
                </c:pt>
                <c:pt idx="44278">
                  <c:v>0</c:v>
                </c:pt>
                <c:pt idx="44279">
                  <c:v>0</c:v>
                </c:pt>
                <c:pt idx="44280">
                  <c:v>0</c:v>
                </c:pt>
                <c:pt idx="44281">
                  <c:v>0</c:v>
                </c:pt>
                <c:pt idx="44282">
                  <c:v>0</c:v>
                </c:pt>
                <c:pt idx="44283">
                  <c:v>0</c:v>
                </c:pt>
                <c:pt idx="44284">
                  <c:v>0</c:v>
                </c:pt>
                <c:pt idx="44285">
                  <c:v>0</c:v>
                </c:pt>
                <c:pt idx="44286">
                  <c:v>0</c:v>
                </c:pt>
                <c:pt idx="44287">
                  <c:v>0</c:v>
                </c:pt>
                <c:pt idx="44288">
                  <c:v>0</c:v>
                </c:pt>
                <c:pt idx="44289">
                  <c:v>0</c:v>
                </c:pt>
                <c:pt idx="44290">
                  <c:v>0</c:v>
                </c:pt>
                <c:pt idx="44291">
                  <c:v>0</c:v>
                </c:pt>
                <c:pt idx="44292">
                  <c:v>0</c:v>
                </c:pt>
                <c:pt idx="44293">
                  <c:v>0</c:v>
                </c:pt>
                <c:pt idx="44294">
                  <c:v>0</c:v>
                </c:pt>
                <c:pt idx="44295">
                  <c:v>0</c:v>
                </c:pt>
                <c:pt idx="44296">
                  <c:v>0</c:v>
                </c:pt>
                <c:pt idx="44297">
                  <c:v>0</c:v>
                </c:pt>
                <c:pt idx="44298">
                  <c:v>0</c:v>
                </c:pt>
                <c:pt idx="44299">
                  <c:v>0</c:v>
                </c:pt>
                <c:pt idx="44300">
                  <c:v>0</c:v>
                </c:pt>
                <c:pt idx="44301">
                  <c:v>0</c:v>
                </c:pt>
                <c:pt idx="44302">
                  <c:v>0</c:v>
                </c:pt>
                <c:pt idx="44303">
                  <c:v>0</c:v>
                </c:pt>
                <c:pt idx="44304">
                  <c:v>0</c:v>
                </c:pt>
                <c:pt idx="44305">
                  <c:v>0</c:v>
                </c:pt>
                <c:pt idx="44306">
                  <c:v>0</c:v>
                </c:pt>
                <c:pt idx="44307">
                  <c:v>0</c:v>
                </c:pt>
                <c:pt idx="44308">
                  <c:v>0</c:v>
                </c:pt>
                <c:pt idx="44309">
                  <c:v>0</c:v>
                </c:pt>
                <c:pt idx="44310">
                  <c:v>0</c:v>
                </c:pt>
                <c:pt idx="44311">
                  <c:v>0</c:v>
                </c:pt>
                <c:pt idx="44312">
                  <c:v>0</c:v>
                </c:pt>
                <c:pt idx="44313">
                  <c:v>0</c:v>
                </c:pt>
                <c:pt idx="44314">
                  <c:v>0</c:v>
                </c:pt>
                <c:pt idx="44315">
                  <c:v>0</c:v>
                </c:pt>
                <c:pt idx="44316">
                  <c:v>0</c:v>
                </c:pt>
                <c:pt idx="44317">
                  <c:v>0</c:v>
                </c:pt>
                <c:pt idx="44318">
                  <c:v>0</c:v>
                </c:pt>
                <c:pt idx="44319">
                  <c:v>0</c:v>
                </c:pt>
                <c:pt idx="44320">
                  <c:v>0</c:v>
                </c:pt>
                <c:pt idx="44321">
                  <c:v>0</c:v>
                </c:pt>
                <c:pt idx="44322">
                  <c:v>0</c:v>
                </c:pt>
                <c:pt idx="44323">
                  <c:v>0</c:v>
                </c:pt>
                <c:pt idx="44324">
                  <c:v>0</c:v>
                </c:pt>
                <c:pt idx="44325">
                  <c:v>0</c:v>
                </c:pt>
                <c:pt idx="44326">
                  <c:v>0</c:v>
                </c:pt>
                <c:pt idx="44327">
                  <c:v>0</c:v>
                </c:pt>
                <c:pt idx="44328">
                  <c:v>0</c:v>
                </c:pt>
                <c:pt idx="44329">
                  <c:v>0</c:v>
                </c:pt>
                <c:pt idx="44330">
                  <c:v>0</c:v>
                </c:pt>
                <c:pt idx="44331">
                  <c:v>0</c:v>
                </c:pt>
                <c:pt idx="44332">
                  <c:v>0</c:v>
                </c:pt>
                <c:pt idx="44333">
                  <c:v>0</c:v>
                </c:pt>
                <c:pt idx="44334">
                  <c:v>0</c:v>
                </c:pt>
                <c:pt idx="44335">
                  <c:v>0</c:v>
                </c:pt>
                <c:pt idx="44336">
                  <c:v>0</c:v>
                </c:pt>
                <c:pt idx="44337">
                  <c:v>0</c:v>
                </c:pt>
                <c:pt idx="44338">
                  <c:v>0</c:v>
                </c:pt>
                <c:pt idx="44339">
                  <c:v>0</c:v>
                </c:pt>
                <c:pt idx="44340">
                  <c:v>0</c:v>
                </c:pt>
                <c:pt idx="44341">
                  <c:v>0</c:v>
                </c:pt>
                <c:pt idx="44342">
                  <c:v>0</c:v>
                </c:pt>
                <c:pt idx="44343">
                  <c:v>0</c:v>
                </c:pt>
                <c:pt idx="44344">
                  <c:v>0</c:v>
                </c:pt>
                <c:pt idx="44345">
                  <c:v>0</c:v>
                </c:pt>
                <c:pt idx="44346">
                  <c:v>0</c:v>
                </c:pt>
                <c:pt idx="44347">
                  <c:v>0</c:v>
                </c:pt>
                <c:pt idx="44348">
                  <c:v>0</c:v>
                </c:pt>
                <c:pt idx="44349">
                  <c:v>0</c:v>
                </c:pt>
                <c:pt idx="44350">
                  <c:v>0</c:v>
                </c:pt>
                <c:pt idx="44351">
                  <c:v>0</c:v>
                </c:pt>
                <c:pt idx="44352">
                  <c:v>0</c:v>
                </c:pt>
                <c:pt idx="44353">
                  <c:v>0</c:v>
                </c:pt>
                <c:pt idx="44354">
                  <c:v>0</c:v>
                </c:pt>
                <c:pt idx="44355">
                  <c:v>0</c:v>
                </c:pt>
                <c:pt idx="44356">
                  <c:v>0</c:v>
                </c:pt>
                <c:pt idx="44357">
                  <c:v>0</c:v>
                </c:pt>
                <c:pt idx="44358">
                  <c:v>0</c:v>
                </c:pt>
                <c:pt idx="44359">
                  <c:v>0</c:v>
                </c:pt>
                <c:pt idx="44360">
                  <c:v>0</c:v>
                </c:pt>
                <c:pt idx="44361">
                  <c:v>0</c:v>
                </c:pt>
                <c:pt idx="44362">
                  <c:v>0</c:v>
                </c:pt>
                <c:pt idx="44363">
                  <c:v>0</c:v>
                </c:pt>
                <c:pt idx="44364">
                  <c:v>0</c:v>
                </c:pt>
                <c:pt idx="44365">
                  <c:v>0</c:v>
                </c:pt>
                <c:pt idx="44366">
                  <c:v>0</c:v>
                </c:pt>
                <c:pt idx="44367">
                  <c:v>0</c:v>
                </c:pt>
                <c:pt idx="44368">
                  <c:v>0</c:v>
                </c:pt>
                <c:pt idx="44369">
                  <c:v>0</c:v>
                </c:pt>
                <c:pt idx="44370">
                  <c:v>0</c:v>
                </c:pt>
                <c:pt idx="44371">
                  <c:v>0</c:v>
                </c:pt>
                <c:pt idx="44372">
                  <c:v>0</c:v>
                </c:pt>
                <c:pt idx="44373">
                  <c:v>0</c:v>
                </c:pt>
                <c:pt idx="44374">
                  <c:v>0</c:v>
                </c:pt>
                <c:pt idx="44375">
                  <c:v>0</c:v>
                </c:pt>
                <c:pt idx="44376">
                  <c:v>0</c:v>
                </c:pt>
                <c:pt idx="44377">
                  <c:v>0</c:v>
                </c:pt>
                <c:pt idx="44378">
                  <c:v>0</c:v>
                </c:pt>
                <c:pt idx="44379">
                  <c:v>0</c:v>
                </c:pt>
                <c:pt idx="44380">
                  <c:v>0</c:v>
                </c:pt>
                <c:pt idx="44381">
                  <c:v>0</c:v>
                </c:pt>
                <c:pt idx="44382">
                  <c:v>0</c:v>
                </c:pt>
                <c:pt idx="44383">
                  <c:v>0</c:v>
                </c:pt>
                <c:pt idx="44384">
                  <c:v>0</c:v>
                </c:pt>
                <c:pt idx="44385">
                  <c:v>0</c:v>
                </c:pt>
                <c:pt idx="44386">
                  <c:v>0</c:v>
                </c:pt>
                <c:pt idx="44387">
                  <c:v>0</c:v>
                </c:pt>
                <c:pt idx="44388">
                  <c:v>0</c:v>
                </c:pt>
                <c:pt idx="44389">
                  <c:v>0</c:v>
                </c:pt>
                <c:pt idx="44390">
                  <c:v>0</c:v>
                </c:pt>
                <c:pt idx="44391">
                  <c:v>0</c:v>
                </c:pt>
                <c:pt idx="44392">
                  <c:v>0</c:v>
                </c:pt>
                <c:pt idx="44393">
                  <c:v>0</c:v>
                </c:pt>
                <c:pt idx="44394">
                  <c:v>0</c:v>
                </c:pt>
                <c:pt idx="44395">
                  <c:v>0</c:v>
                </c:pt>
                <c:pt idx="44396">
                  <c:v>0</c:v>
                </c:pt>
                <c:pt idx="44397">
                  <c:v>0</c:v>
                </c:pt>
                <c:pt idx="44398">
                  <c:v>0</c:v>
                </c:pt>
                <c:pt idx="44399">
                  <c:v>0</c:v>
                </c:pt>
                <c:pt idx="44400">
                  <c:v>0</c:v>
                </c:pt>
                <c:pt idx="44401">
                  <c:v>0</c:v>
                </c:pt>
                <c:pt idx="44402">
                  <c:v>0</c:v>
                </c:pt>
                <c:pt idx="44403">
                  <c:v>0</c:v>
                </c:pt>
                <c:pt idx="44404">
                  <c:v>0</c:v>
                </c:pt>
                <c:pt idx="44405">
                  <c:v>0</c:v>
                </c:pt>
                <c:pt idx="44406">
                  <c:v>0</c:v>
                </c:pt>
                <c:pt idx="44407">
                  <c:v>0</c:v>
                </c:pt>
                <c:pt idx="44408">
                  <c:v>0</c:v>
                </c:pt>
                <c:pt idx="44409">
                  <c:v>0</c:v>
                </c:pt>
                <c:pt idx="44410">
                  <c:v>0</c:v>
                </c:pt>
                <c:pt idx="44411">
                  <c:v>0</c:v>
                </c:pt>
                <c:pt idx="44412">
                  <c:v>0</c:v>
                </c:pt>
                <c:pt idx="44413">
                  <c:v>0</c:v>
                </c:pt>
                <c:pt idx="44414">
                  <c:v>0</c:v>
                </c:pt>
                <c:pt idx="44415">
                  <c:v>0</c:v>
                </c:pt>
                <c:pt idx="44416">
                  <c:v>0</c:v>
                </c:pt>
                <c:pt idx="44417">
                  <c:v>0</c:v>
                </c:pt>
                <c:pt idx="44418">
                  <c:v>0</c:v>
                </c:pt>
                <c:pt idx="44419">
                  <c:v>0</c:v>
                </c:pt>
                <c:pt idx="44420">
                  <c:v>0</c:v>
                </c:pt>
                <c:pt idx="44421">
                  <c:v>0</c:v>
                </c:pt>
                <c:pt idx="44422">
                  <c:v>0</c:v>
                </c:pt>
                <c:pt idx="44423">
                  <c:v>0</c:v>
                </c:pt>
                <c:pt idx="44424">
                  <c:v>0</c:v>
                </c:pt>
                <c:pt idx="44425">
                  <c:v>0</c:v>
                </c:pt>
                <c:pt idx="44426">
                  <c:v>0</c:v>
                </c:pt>
                <c:pt idx="44427">
                  <c:v>0</c:v>
                </c:pt>
                <c:pt idx="44428">
                  <c:v>0</c:v>
                </c:pt>
                <c:pt idx="44429">
                  <c:v>0</c:v>
                </c:pt>
                <c:pt idx="44430">
                  <c:v>0</c:v>
                </c:pt>
                <c:pt idx="44431">
                  <c:v>0</c:v>
                </c:pt>
                <c:pt idx="44432">
                  <c:v>0</c:v>
                </c:pt>
                <c:pt idx="44433">
                  <c:v>0</c:v>
                </c:pt>
                <c:pt idx="44434">
                  <c:v>0</c:v>
                </c:pt>
                <c:pt idx="44435">
                  <c:v>0</c:v>
                </c:pt>
                <c:pt idx="44436">
                  <c:v>0</c:v>
                </c:pt>
                <c:pt idx="44437">
                  <c:v>0</c:v>
                </c:pt>
                <c:pt idx="44438">
                  <c:v>0</c:v>
                </c:pt>
                <c:pt idx="44439">
                  <c:v>0</c:v>
                </c:pt>
                <c:pt idx="44440">
                  <c:v>0</c:v>
                </c:pt>
                <c:pt idx="44441">
                  <c:v>0</c:v>
                </c:pt>
                <c:pt idx="44442">
                  <c:v>0</c:v>
                </c:pt>
                <c:pt idx="44443">
                  <c:v>0</c:v>
                </c:pt>
                <c:pt idx="44444">
                  <c:v>0</c:v>
                </c:pt>
                <c:pt idx="44445">
                  <c:v>0</c:v>
                </c:pt>
                <c:pt idx="44446">
                  <c:v>0</c:v>
                </c:pt>
                <c:pt idx="44447">
                  <c:v>0</c:v>
                </c:pt>
                <c:pt idx="44448">
                  <c:v>0</c:v>
                </c:pt>
                <c:pt idx="44449">
                  <c:v>0</c:v>
                </c:pt>
                <c:pt idx="44450">
                  <c:v>0</c:v>
                </c:pt>
                <c:pt idx="44451">
                  <c:v>0</c:v>
                </c:pt>
                <c:pt idx="44452">
                  <c:v>0</c:v>
                </c:pt>
                <c:pt idx="44453">
                  <c:v>0</c:v>
                </c:pt>
                <c:pt idx="44454">
                  <c:v>0</c:v>
                </c:pt>
                <c:pt idx="44455">
                  <c:v>0</c:v>
                </c:pt>
                <c:pt idx="44456">
                  <c:v>0</c:v>
                </c:pt>
                <c:pt idx="44457">
                  <c:v>0</c:v>
                </c:pt>
                <c:pt idx="44458">
                  <c:v>0</c:v>
                </c:pt>
                <c:pt idx="44459">
                  <c:v>0</c:v>
                </c:pt>
                <c:pt idx="44460">
                  <c:v>0</c:v>
                </c:pt>
                <c:pt idx="44461">
                  <c:v>0</c:v>
                </c:pt>
                <c:pt idx="44462">
                  <c:v>0</c:v>
                </c:pt>
                <c:pt idx="44463">
                  <c:v>0</c:v>
                </c:pt>
                <c:pt idx="44464">
                  <c:v>0</c:v>
                </c:pt>
                <c:pt idx="44465">
                  <c:v>0</c:v>
                </c:pt>
                <c:pt idx="44466">
                  <c:v>0</c:v>
                </c:pt>
                <c:pt idx="44467">
                  <c:v>0</c:v>
                </c:pt>
                <c:pt idx="44468">
                  <c:v>0</c:v>
                </c:pt>
                <c:pt idx="44469">
                  <c:v>0</c:v>
                </c:pt>
                <c:pt idx="44470">
                  <c:v>0</c:v>
                </c:pt>
                <c:pt idx="44471">
                  <c:v>0</c:v>
                </c:pt>
                <c:pt idx="44472">
                  <c:v>0</c:v>
                </c:pt>
                <c:pt idx="44473">
                  <c:v>0</c:v>
                </c:pt>
                <c:pt idx="44474">
                  <c:v>0</c:v>
                </c:pt>
                <c:pt idx="44475">
                  <c:v>0</c:v>
                </c:pt>
                <c:pt idx="44476">
                  <c:v>0</c:v>
                </c:pt>
                <c:pt idx="44477">
                  <c:v>0</c:v>
                </c:pt>
                <c:pt idx="44478">
                  <c:v>0</c:v>
                </c:pt>
                <c:pt idx="44479">
                  <c:v>0</c:v>
                </c:pt>
                <c:pt idx="44480">
                  <c:v>0</c:v>
                </c:pt>
                <c:pt idx="44481">
                  <c:v>0</c:v>
                </c:pt>
                <c:pt idx="44482">
                  <c:v>0</c:v>
                </c:pt>
                <c:pt idx="44483">
                  <c:v>0</c:v>
                </c:pt>
                <c:pt idx="44484">
                  <c:v>0</c:v>
                </c:pt>
                <c:pt idx="44485">
                  <c:v>0</c:v>
                </c:pt>
                <c:pt idx="44486">
                  <c:v>0</c:v>
                </c:pt>
                <c:pt idx="44487">
                  <c:v>0</c:v>
                </c:pt>
                <c:pt idx="44488">
                  <c:v>0</c:v>
                </c:pt>
                <c:pt idx="44489">
                  <c:v>0</c:v>
                </c:pt>
                <c:pt idx="44490">
                  <c:v>0</c:v>
                </c:pt>
                <c:pt idx="44491">
                  <c:v>0</c:v>
                </c:pt>
                <c:pt idx="44492">
                  <c:v>0</c:v>
                </c:pt>
                <c:pt idx="44493">
                  <c:v>0</c:v>
                </c:pt>
                <c:pt idx="44494">
                  <c:v>0</c:v>
                </c:pt>
                <c:pt idx="44495">
                  <c:v>0</c:v>
                </c:pt>
                <c:pt idx="44496">
                  <c:v>0</c:v>
                </c:pt>
                <c:pt idx="44497">
                  <c:v>0</c:v>
                </c:pt>
                <c:pt idx="44498">
                  <c:v>0</c:v>
                </c:pt>
                <c:pt idx="44499">
                  <c:v>0</c:v>
                </c:pt>
                <c:pt idx="44500">
                  <c:v>0</c:v>
                </c:pt>
                <c:pt idx="44501">
                  <c:v>0</c:v>
                </c:pt>
                <c:pt idx="44502">
                  <c:v>0</c:v>
                </c:pt>
                <c:pt idx="44503">
                  <c:v>0</c:v>
                </c:pt>
                <c:pt idx="44504">
                  <c:v>0</c:v>
                </c:pt>
                <c:pt idx="44505">
                  <c:v>0</c:v>
                </c:pt>
                <c:pt idx="44506">
                  <c:v>0</c:v>
                </c:pt>
                <c:pt idx="44507">
                  <c:v>0</c:v>
                </c:pt>
                <c:pt idx="44508">
                  <c:v>0</c:v>
                </c:pt>
                <c:pt idx="44509">
                  <c:v>0</c:v>
                </c:pt>
                <c:pt idx="44510">
                  <c:v>0</c:v>
                </c:pt>
                <c:pt idx="44511">
                  <c:v>0</c:v>
                </c:pt>
                <c:pt idx="44512">
                  <c:v>0</c:v>
                </c:pt>
                <c:pt idx="44513">
                  <c:v>0</c:v>
                </c:pt>
                <c:pt idx="44514">
                  <c:v>0</c:v>
                </c:pt>
                <c:pt idx="44515">
                  <c:v>0</c:v>
                </c:pt>
                <c:pt idx="44516">
                  <c:v>0</c:v>
                </c:pt>
                <c:pt idx="44517">
                  <c:v>0</c:v>
                </c:pt>
                <c:pt idx="44518">
                  <c:v>0</c:v>
                </c:pt>
                <c:pt idx="44519">
                  <c:v>0</c:v>
                </c:pt>
                <c:pt idx="44520">
                  <c:v>0</c:v>
                </c:pt>
                <c:pt idx="44521">
                  <c:v>0</c:v>
                </c:pt>
                <c:pt idx="44522">
                  <c:v>0</c:v>
                </c:pt>
                <c:pt idx="44523">
                  <c:v>0</c:v>
                </c:pt>
                <c:pt idx="44524">
                  <c:v>0</c:v>
                </c:pt>
                <c:pt idx="44525">
                  <c:v>0</c:v>
                </c:pt>
                <c:pt idx="44526">
                  <c:v>0</c:v>
                </c:pt>
                <c:pt idx="44527">
                  <c:v>0</c:v>
                </c:pt>
                <c:pt idx="44528">
                  <c:v>0</c:v>
                </c:pt>
                <c:pt idx="44529">
                  <c:v>0</c:v>
                </c:pt>
                <c:pt idx="44530">
                  <c:v>0</c:v>
                </c:pt>
                <c:pt idx="44531">
                  <c:v>0</c:v>
                </c:pt>
                <c:pt idx="44532">
                  <c:v>0</c:v>
                </c:pt>
                <c:pt idx="44533">
                  <c:v>0</c:v>
                </c:pt>
                <c:pt idx="44534">
                  <c:v>0</c:v>
                </c:pt>
                <c:pt idx="44535">
                  <c:v>0</c:v>
                </c:pt>
                <c:pt idx="44536">
                  <c:v>0</c:v>
                </c:pt>
                <c:pt idx="44537">
                  <c:v>0</c:v>
                </c:pt>
                <c:pt idx="44538">
                  <c:v>0</c:v>
                </c:pt>
                <c:pt idx="44539">
                  <c:v>0</c:v>
                </c:pt>
                <c:pt idx="44540">
                  <c:v>0</c:v>
                </c:pt>
                <c:pt idx="44541">
                  <c:v>0</c:v>
                </c:pt>
                <c:pt idx="44542">
                  <c:v>0</c:v>
                </c:pt>
                <c:pt idx="44543">
                  <c:v>0</c:v>
                </c:pt>
                <c:pt idx="44544">
                  <c:v>0</c:v>
                </c:pt>
                <c:pt idx="44545">
                  <c:v>0</c:v>
                </c:pt>
                <c:pt idx="44546">
                  <c:v>0</c:v>
                </c:pt>
                <c:pt idx="44547">
                  <c:v>0</c:v>
                </c:pt>
                <c:pt idx="44548">
                  <c:v>0</c:v>
                </c:pt>
                <c:pt idx="44549">
                  <c:v>0</c:v>
                </c:pt>
                <c:pt idx="44550">
                  <c:v>0</c:v>
                </c:pt>
                <c:pt idx="44551">
                  <c:v>0</c:v>
                </c:pt>
                <c:pt idx="44552">
                  <c:v>0</c:v>
                </c:pt>
                <c:pt idx="44553">
                  <c:v>0</c:v>
                </c:pt>
                <c:pt idx="44554">
                  <c:v>0</c:v>
                </c:pt>
                <c:pt idx="44555">
                  <c:v>0</c:v>
                </c:pt>
                <c:pt idx="44556">
                  <c:v>0</c:v>
                </c:pt>
                <c:pt idx="44557">
                  <c:v>0</c:v>
                </c:pt>
                <c:pt idx="44558">
                  <c:v>0</c:v>
                </c:pt>
                <c:pt idx="44559">
                  <c:v>0</c:v>
                </c:pt>
                <c:pt idx="44560">
                  <c:v>0</c:v>
                </c:pt>
                <c:pt idx="44561">
                  <c:v>0</c:v>
                </c:pt>
                <c:pt idx="44562">
                  <c:v>0</c:v>
                </c:pt>
                <c:pt idx="44563">
                  <c:v>0</c:v>
                </c:pt>
                <c:pt idx="44564">
                  <c:v>0</c:v>
                </c:pt>
                <c:pt idx="44565">
                  <c:v>0</c:v>
                </c:pt>
                <c:pt idx="44566">
                  <c:v>0</c:v>
                </c:pt>
                <c:pt idx="44567">
                  <c:v>0</c:v>
                </c:pt>
                <c:pt idx="44568">
                  <c:v>0</c:v>
                </c:pt>
                <c:pt idx="44569">
                  <c:v>0</c:v>
                </c:pt>
                <c:pt idx="44570">
                  <c:v>0</c:v>
                </c:pt>
                <c:pt idx="44571">
                  <c:v>0</c:v>
                </c:pt>
                <c:pt idx="44572">
                  <c:v>0</c:v>
                </c:pt>
                <c:pt idx="44573">
                  <c:v>0</c:v>
                </c:pt>
                <c:pt idx="44574">
                  <c:v>0</c:v>
                </c:pt>
                <c:pt idx="44575">
                  <c:v>0</c:v>
                </c:pt>
                <c:pt idx="44576">
                  <c:v>0</c:v>
                </c:pt>
                <c:pt idx="44577">
                  <c:v>0</c:v>
                </c:pt>
                <c:pt idx="44578">
                  <c:v>0</c:v>
                </c:pt>
                <c:pt idx="44579">
                  <c:v>0</c:v>
                </c:pt>
                <c:pt idx="44580">
                  <c:v>0</c:v>
                </c:pt>
                <c:pt idx="44581">
                  <c:v>0</c:v>
                </c:pt>
                <c:pt idx="44582">
                  <c:v>0</c:v>
                </c:pt>
                <c:pt idx="44583">
                  <c:v>0</c:v>
                </c:pt>
                <c:pt idx="44584">
                  <c:v>0</c:v>
                </c:pt>
                <c:pt idx="44585">
                  <c:v>0</c:v>
                </c:pt>
                <c:pt idx="44586">
                  <c:v>0</c:v>
                </c:pt>
                <c:pt idx="44587">
                  <c:v>0</c:v>
                </c:pt>
                <c:pt idx="44588">
                  <c:v>0</c:v>
                </c:pt>
                <c:pt idx="44589">
                  <c:v>0</c:v>
                </c:pt>
                <c:pt idx="44590">
                  <c:v>0</c:v>
                </c:pt>
                <c:pt idx="44591">
                  <c:v>0</c:v>
                </c:pt>
                <c:pt idx="44592">
                  <c:v>0</c:v>
                </c:pt>
                <c:pt idx="44593">
                  <c:v>0</c:v>
                </c:pt>
                <c:pt idx="44594">
                  <c:v>0</c:v>
                </c:pt>
                <c:pt idx="44595">
                  <c:v>0</c:v>
                </c:pt>
                <c:pt idx="44596">
                  <c:v>0</c:v>
                </c:pt>
                <c:pt idx="44597">
                  <c:v>0</c:v>
                </c:pt>
                <c:pt idx="44598">
                  <c:v>0</c:v>
                </c:pt>
                <c:pt idx="44599">
                  <c:v>0</c:v>
                </c:pt>
                <c:pt idx="44600">
                  <c:v>0</c:v>
                </c:pt>
                <c:pt idx="44601">
                  <c:v>0</c:v>
                </c:pt>
                <c:pt idx="44602">
                  <c:v>0</c:v>
                </c:pt>
                <c:pt idx="44603">
                  <c:v>0</c:v>
                </c:pt>
                <c:pt idx="44604">
                  <c:v>0</c:v>
                </c:pt>
                <c:pt idx="44605">
                  <c:v>0</c:v>
                </c:pt>
                <c:pt idx="44606">
                  <c:v>0</c:v>
                </c:pt>
                <c:pt idx="44607">
                  <c:v>0</c:v>
                </c:pt>
                <c:pt idx="44608">
                  <c:v>0</c:v>
                </c:pt>
                <c:pt idx="44609">
                  <c:v>0</c:v>
                </c:pt>
                <c:pt idx="44610">
                  <c:v>0</c:v>
                </c:pt>
                <c:pt idx="44611">
                  <c:v>0</c:v>
                </c:pt>
                <c:pt idx="44612">
                  <c:v>0</c:v>
                </c:pt>
                <c:pt idx="44613">
                  <c:v>0</c:v>
                </c:pt>
                <c:pt idx="44614">
                  <c:v>0</c:v>
                </c:pt>
                <c:pt idx="44615">
                  <c:v>0</c:v>
                </c:pt>
                <c:pt idx="44616">
                  <c:v>0</c:v>
                </c:pt>
                <c:pt idx="44617">
                  <c:v>0</c:v>
                </c:pt>
                <c:pt idx="44618">
                  <c:v>0</c:v>
                </c:pt>
                <c:pt idx="44619">
                  <c:v>0</c:v>
                </c:pt>
                <c:pt idx="44620">
                  <c:v>0</c:v>
                </c:pt>
                <c:pt idx="44621">
                  <c:v>0</c:v>
                </c:pt>
                <c:pt idx="44622">
                  <c:v>0</c:v>
                </c:pt>
                <c:pt idx="44623">
                  <c:v>0</c:v>
                </c:pt>
                <c:pt idx="44624">
                  <c:v>0</c:v>
                </c:pt>
                <c:pt idx="44625">
                  <c:v>0</c:v>
                </c:pt>
                <c:pt idx="44626">
                  <c:v>0</c:v>
                </c:pt>
                <c:pt idx="44627">
                  <c:v>0</c:v>
                </c:pt>
                <c:pt idx="44628">
                  <c:v>0</c:v>
                </c:pt>
                <c:pt idx="44629">
                  <c:v>0</c:v>
                </c:pt>
                <c:pt idx="44630">
                  <c:v>0</c:v>
                </c:pt>
                <c:pt idx="44631">
                  <c:v>0</c:v>
                </c:pt>
                <c:pt idx="44632">
                  <c:v>0</c:v>
                </c:pt>
                <c:pt idx="44633">
                  <c:v>0</c:v>
                </c:pt>
                <c:pt idx="44634">
                  <c:v>0</c:v>
                </c:pt>
                <c:pt idx="44635">
                  <c:v>0</c:v>
                </c:pt>
                <c:pt idx="44636">
                  <c:v>0</c:v>
                </c:pt>
                <c:pt idx="44637">
                  <c:v>0</c:v>
                </c:pt>
                <c:pt idx="44638">
                  <c:v>0</c:v>
                </c:pt>
                <c:pt idx="44639">
                  <c:v>0</c:v>
                </c:pt>
                <c:pt idx="44640">
                  <c:v>0</c:v>
                </c:pt>
                <c:pt idx="44641">
                  <c:v>0</c:v>
                </c:pt>
                <c:pt idx="44642">
                  <c:v>0</c:v>
                </c:pt>
                <c:pt idx="44643">
                  <c:v>0</c:v>
                </c:pt>
                <c:pt idx="44644">
                  <c:v>0</c:v>
                </c:pt>
                <c:pt idx="44645">
                  <c:v>0</c:v>
                </c:pt>
                <c:pt idx="44646">
                  <c:v>0</c:v>
                </c:pt>
                <c:pt idx="44647">
                  <c:v>0</c:v>
                </c:pt>
                <c:pt idx="44648">
                  <c:v>0</c:v>
                </c:pt>
                <c:pt idx="44649">
                  <c:v>0</c:v>
                </c:pt>
                <c:pt idx="44650">
                  <c:v>0</c:v>
                </c:pt>
                <c:pt idx="44651">
                  <c:v>0</c:v>
                </c:pt>
                <c:pt idx="44652">
                  <c:v>0</c:v>
                </c:pt>
                <c:pt idx="44653">
                  <c:v>0</c:v>
                </c:pt>
                <c:pt idx="44654">
                  <c:v>0</c:v>
                </c:pt>
                <c:pt idx="44655">
                  <c:v>0</c:v>
                </c:pt>
                <c:pt idx="44656">
                  <c:v>0</c:v>
                </c:pt>
                <c:pt idx="44657">
                  <c:v>0</c:v>
                </c:pt>
                <c:pt idx="44658">
                  <c:v>0</c:v>
                </c:pt>
                <c:pt idx="44659">
                  <c:v>0</c:v>
                </c:pt>
                <c:pt idx="44660">
                  <c:v>0</c:v>
                </c:pt>
                <c:pt idx="44661">
                  <c:v>0</c:v>
                </c:pt>
                <c:pt idx="44662">
                  <c:v>0</c:v>
                </c:pt>
                <c:pt idx="44663">
                  <c:v>0</c:v>
                </c:pt>
                <c:pt idx="44664">
                  <c:v>0</c:v>
                </c:pt>
                <c:pt idx="44665">
                  <c:v>0</c:v>
                </c:pt>
                <c:pt idx="44666">
                  <c:v>0</c:v>
                </c:pt>
                <c:pt idx="44667">
                  <c:v>0</c:v>
                </c:pt>
                <c:pt idx="44668">
                  <c:v>0</c:v>
                </c:pt>
                <c:pt idx="44669">
                  <c:v>0</c:v>
                </c:pt>
                <c:pt idx="44670">
                  <c:v>0</c:v>
                </c:pt>
                <c:pt idx="44671">
                  <c:v>0</c:v>
                </c:pt>
                <c:pt idx="44672">
                  <c:v>0</c:v>
                </c:pt>
                <c:pt idx="44673">
                  <c:v>0</c:v>
                </c:pt>
                <c:pt idx="44674">
                  <c:v>0</c:v>
                </c:pt>
                <c:pt idx="44675">
                  <c:v>0</c:v>
                </c:pt>
                <c:pt idx="44676">
                  <c:v>0</c:v>
                </c:pt>
                <c:pt idx="44677">
                  <c:v>0</c:v>
                </c:pt>
                <c:pt idx="44678">
                  <c:v>0</c:v>
                </c:pt>
                <c:pt idx="44679">
                  <c:v>0</c:v>
                </c:pt>
                <c:pt idx="44680">
                  <c:v>0</c:v>
                </c:pt>
                <c:pt idx="44681">
                  <c:v>0</c:v>
                </c:pt>
                <c:pt idx="44682">
                  <c:v>0</c:v>
                </c:pt>
                <c:pt idx="44683">
                  <c:v>0</c:v>
                </c:pt>
                <c:pt idx="44684">
                  <c:v>0</c:v>
                </c:pt>
                <c:pt idx="44685">
                  <c:v>0</c:v>
                </c:pt>
                <c:pt idx="44686">
                  <c:v>0</c:v>
                </c:pt>
                <c:pt idx="44687">
                  <c:v>0</c:v>
                </c:pt>
                <c:pt idx="44688">
                  <c:v>0</c:v>
                </c:pt>
                <c:pt idx="44689">
                  <c:v>0</c:v>
                </c:pt>
                <c:pt idx="44690">
                  <c:v>0</c:v>
                </c:pt>
                <c:pt idx="44691">
                  <c:v>0</c:v>
                </c:pt>
                <c:pt idx="44692">
                  <c:v>0</c:v>
                </c:pt>
                <c:pt idx="44693">
                  <c:v>0</c:v>
                </c:pt>
                <c:pt idx="44694">
                  <c:v>0</c:v>
                </c:pt>
                <c:pt idx="44695">
                  <c:v>0</c:v>
                </c:pt>
                <c:pt idx="44696">
                  <c:v>0</c:v>
                </c:pt>
                <c:pt idx="44697">
                  <c:v>0</c:v>
                </c:pt>
                <c:pt idx="44698">
                  <c:v>0</c:v>
                </c:pt>
                <c:pt idx="44699">
                  <c:v>0</c:v>
                </c:pt>
                <c:pt idx="44700">
                  <c:v>0</c:v>
                </c:pt>
                <c:pt idx="44701">
                  <c:v>0</c:v>
                </c:pt>
                <c:pt idx="44702">
                  <c:v>0</c:v>
                </c:pt>
                <c:pt idx="44703">
                  <c:v>0</c:v>
                </c:pt>
                <c:pt idx="44704">
                  <c:v>0</c:v>
                </c:pt>
                <c:pt idx="44705">
                  <c:v>0</c:v>
                </c:pt>
                <c:pt idx="44706">
                  <c:v>0</c:v>
                </c:pt>
                <c:pt idx="44707">
                  <c:v>0</c:v>
                </c:pt>
                <c:pt idx="44708">
                  <c:v>0</c:v>
                </c:pt>
                <c:pt idx="44709">
                  <c:v>0</c:v>
                </c:pt>
                <c:pt idx="44710">
                  <c:v>0</c:v>
                </c:pt>
                <c:pt idx="44711">
                  <c:v>0</c:v>
                </c:pt>
                <c:pt idx="44712">
                  <c:v>0</c:v>
                </c:pt>
                <c:pt idx="44713">
                  <c:v>0</c:v>
                </c:pt>
                <c:pt idx="44714">
                  <c:v>0</c:v>
                </c:pt>
                <c:pt idx="44715">
                  <c:v>0</c:v>
                </c:pt>
                <c:pt idx="44716">
                  <c:v>0</c:v>
                </c:pt>
                <c:pt idx="44717">
                  <c:v>0</c:v>
                </c:pt>
                <c:pt idx="44718">
                  <c:v>0</c:v>
                </c:pt>
                <c:pt idx="44719">
                  <c:v>0</c:v>
                </c:pt>
                <c:pt idx="44720">
                  <c:v>0</c:v>
                </c:pt>
                <c:pt idx="44721">
                  <c:v>0</c:v>
                </c:pt>
                <c:pt idx="44722">
                  <c:v>0</c:v>
                </c:pt>
                <c:pt idx="44723">
                  <c:v>0</c:v>
                </c:pt>
                <c:pt idx="44724">
                  <c:v>0</c:v>
                </c:pt>
                <c:pt idx="44725">
                  <c:v>0</c:v>
                </c:pt>
                <c:pt idx="44726">
                  <c:v>0</c:v>
                </c:pt>
                <c:pt idx="44727">
                  <c:v>0</c:v>
                </c:pt>
                <c:pt idx="44728">
                  <c:v>0</c:v>
                </c:pt>
                <c:pt idx="44729">
                  <c:v>0</c:v>
                </c:pt>
                <c:pt idx="44730">
                  <c:v>0</c:v>
                </c:pt>
                <c:pt idx="44731">
                  <c:v>0</c:v>
                </c:pt>
                <c:pt idx="44732">
                  <c:v>0</c:v>
                </c:pt>
                <c:pt idx="44733">
                  <c:v>0</c:v>
                </c:pt>
                <c:pt idx="44734">
                  <c:v>0</c:v>
                </c:pt>
                <c:pt idx="44735">
                  <c:v>0</c:v>
                </c:pt>
                <c:pt idx="44736">
                  <c:v>0</c:v>
                </c:pt>
                <c:pt idx="44737">
                  <c:v>0</c:v>
                </c:pt>
                <c:pt idx="44738">
                  <c:v>0</c:v>
                </c:pt>
                <c:pt idx="44739">
                  <c:v>0</c:v>
                </c:pt>
                <c:pt idx="44740">
                  <c:v>0</c:v>
                </c:pt>
                <c:pt idx="44741">
                  <c:v>0</c:v>
                </c:pt>
                <c:pt idx="44742">
                  <c:v>0</c:v>
                </c:pt>
                <c:pt idx="44743">
                  <c:v>0</c:v>
                </c:pt>
                <c:pt idx="44744">
                  <c:v>0</c:v>
                </c:pt>
                <c:pt idx="44745">
                  <c:v>0</c:v>
                </c:pt>
                <c:pt idx="44746">
                  <c:v>0</c:v>
                </c:pt>
                <c:pt idx="44747">
                  <c:v>0</c:v>
                </c:pt>
                <c:pt idx="44748">
                  <c:v>0</c:v>
                </c:pt>
                <c:pt idx="44749">
                  <c:v>0</c:v>
                </c:pt>
                <c:pt idx="44750">
                  <c:v>0</c:v>
                </c:pt>
                <c:pt idx="44751">
                  <c:v>0</c:v>
                </c:pt>
                <c:pt idx="44752">
                  <c:v>0</c:v>
                </c:pt>
                <c:pt idx="44753">
                  <c:v>0</c:v>
                </c:pt>
                <c:pt idx="44754">
                  <c:v>0</c:v>
                </c:pt>
                <c:pt idx="44755">
                  <c:v>0</c:v>
                </c:pt>
                <c:pt idx="44756">
                  <c:v>0</c:v>
                </c:pt>
                <c:pt idx="44757">
                  <c:v>0</c:v>
                </c:pt>
                <c:pt idx="44758">
                  <c:v>0</c:v>
                </c:pt>
                <c:pt idx="44759">
                  <c:v>0</c:v>
                </c:pt>
                <c:pt idx="44760">
                  <c:v>0</c:v>
                </c:pt>
                <c:pt idx="44761">
                  <c:v>0</c:v>
                </c:pt>
                <c:pt idx="44762">
                  <c:v>0</c:v>
                </c:pt>
                <c:pt idx="44763">
                  <c:v>0</c:v>
                </c:pt>
                <c:pt idx="44764">
                  <c:v>0</c:v>
                </c:pt>
                <c:pt idx="44765">
                  <c:v>0</c:v>
                </c:pt>
                <c:pt idx="44766">
                  <c:v>0</c:v>
                </c:pt>
                <c:pt idx="44767">
                  <c:v>0</c:v>
                </c:pt>
                <c:pt idx="44768">
                  <c:v>0</c:v>
                </c:pt>
                <c:pt idx="44769">
                  <c:v>0</c:v>
                </c:pt>
                <c:pt idx="44770">
                  <c:v>0</c:v>
                </c:pt>
                <c:pt idx="44771">
                  <c:v>0</c:v>
                </c:pt>
                <c:pt idx="44772">
                  <c:v>0</c:v>
                </c:pt>
                <c:pt idx="44773">
                  <c:v>0</c:v>
                </c:pt>
                <c:pt idx="44774">
                  <c:v>0</c:v>
                </c:pt>
                <c:pt idx="44775">
                  <c:v>0</c:v>
                </c:pt>
                <c:pt idx="44776">
                  <c:v>0</c:v>
                </c:pt>
                <c:pt idx="44777">
                  <c:v>0</c:v>
                </c:pt>
                <c:pt idx="44778">
                  <c:v>0</c:v>
                </c:pt>
                <c:pt idx="44779">
                  <c:v>0</c:v>
                </c:pt>
                <c:pt idx="44780">
                  <c:v>0</c:v>
                </c:pt>
                <c:pt idx="44781">
                  <c:v>0</c:v>
                </c:pt>
                <c:pt idx="44782">
                  <c:v>0</c:v>
                </c:pt>
                <c:pt idx="44783">
                  <c:v>0</c:v>
                </c:pt>
                <c:pt idx="44784">
                  <c:v>0</c:v>
                </c:pt>
                <c:pt idx="44785">
                  <c:v>0</c:v>
                </c:pt>
                <c:pt idx="44786">
                  <c:v>0</c:v>
                </c:pt>
                <c:pt idx="44787">
                  <c:v>0</c:v>
                </c:pt>
                <c:pt idx="44788">
                  <c:v>0</c:v>
                </c:pt>
                <c:pt idx="44789">
                  <c:v>0</c:v>
                </c:pt>
                <c:pt idx="44790">
                  <c:v>0</c:v>
                </c:pt>
                <c:pt idx="44791">
                  <c:v>0</c:v>
                </c:pt>
                <c:pt idx="44792">
                  <c:v>0</c:v>
                </c:pt>
                <c:pt idx="44793">
                  <c:v>0</c:v>
                </c:pt>
                <c:pt idx="44794">
                  <c:v>0</c:v>
                </c:pt>
                <c:pt idx="44795">
                  <c:v>0</c:v>
                </c:pt>
                <c:pt idx="44796">
                  <c:v>0</c:v>
                </c:pt>
                <c:pt idx="44797">
                  <c:v>0</c:v>
                </c:pt>
                <c:pt idx="44798">
                  <c:v>0</c:v>
                </c:pt>
                <c:pt idx="44799">
                  <c:v>0</c:v>
                </c:pt>
                <c:pt idx="44800">
                  <c:v>0</c:v>
                </c:pt>
                <c:pt idx="44801">
                  <c:v>0</c:v>
                </c:pt>
                <c:pt idx="44802">
                  <c:v>0</c:v>
                </c:pt>
                <c:pt idx="44803">
                  <c:v>0</c:v>
                </c:pt>
                <c:pt idx="44804">
                  <c:v>0</c:v>
                </c:pt>
                <c:pt idx="44805">
                  <c:v>0</c:v>
                </c:pt>
                <c:pt idx="44806">
                  <c:v>0</c:v>
                </c:pt>
                <c:pt idx="44807">
                  <c:v>0</c:v>
                </c:pt>
                <c:pt idx="44808">
                  <c:v>0</c:v>
                </c:pt>
                <c:pt idx="44809">
                  <c:v>0</c:v>
                </c:pt>
                <c:pt idx="44810">
                  <c:v>0</c:v>
                </c:pt>
                <c:pt idx="44811">
                  <c:v>0</c:v>
                </c:pt>
                <c:pt idx="44812">
                  <c:v>0</c:v>
                </c:pt>
                <c:pt idx="44813">
                  <c:v>0</c:v>
                </c:pt>
                <c:pt idx="44814">
                  <c:v>0</c:v>
                </c:pt>
                <c:pt idx="44815">
                  <c:v>0</c:v>
                </c:pt>
                <c:pt idx="44816">
                  <c:v>0</c:v>
                </c:pt>
                <c:pt idx="44817">
                  <c:v>0</c:v>
                </c:pt>
                <c:pt idx="44818">
                  <c:v>0</c:v>
                </c:pt>
                <c:pt idx="44819">
                  <c:v>0</c:v>
                </c:pt>
                <c:pt idx="44820">
                  <c:v>0</c:v>
                </c:pt>
                <c:pt idx="44821">
                  <c:v>0</c:v>
                </c:pt>
                <c:pt idx="44822">
                  <c:v>0</c:v>
                </c:pt>
                <c:pt idx="44823">
                  <c:v>0</c:v>
                </c:pt>
                <c:pt idx="44824">
                  <c:v>0</c:v>
                </c:pt>
                <c:pt idx="44825">
                  <c:v>0</c:v>
                </c:pt>
                <c:pt idx="44826">
                  <c:v>0</c:v>
                </c:pt>
                <c:pt idx="44827">
                  <c:v>0</c:v>
                </c:pt>
                <c:pt idx="44828">
                  <c:v>0</c:v>
                </c:pt>
                <c:pt idx="44829">
                  <c:v>0</c:v>
                </c:pt>
                <c:pt idx="44830">
                  <c:v>0</c:v>
                </c:pt>
                <c:pt idx="44831">
                  <c:v>0</c:v>
                </c:pt>
                <c:pt idx="44832">
                  <c:v>0</c:v>
                </c:pt>
                <c:pt idx="44833">
                  <c:v>0</c:v>
                </c:pt>
                <c:pt idx="44834">
                  <c:v>0</c:v>
                </c:pt>
                <c:pt idx="44835">
                  <c:v>0</c:v>
                </c:pt>
                <c:pt idx="44836">
                  <c:v>0</c:v>
                </c:pt>
                <c:pt idx="44837">
                  <c:v>0</c:v>
                </c:pt>
                <c:pt idx="44838">
                  <c:v>0</c:v>
                </c:pt>
                <c:pt idx="44839">
                  <c:v>0</c:v>
                </c:pt>
                <c:pt idx="44840">
                  <c:v>0</c:v>
                </c:pt>
                <c:pt idx="44841">
                  <c:v>0</c:v>
                </c:pt>
                <c:pt idx="44842">
                  <c:v>0</c:v>
                </c:pt>
                <c:pt idx="44843">
                  <c:v>0</c:v>
                </c:pt>
                <c:pt idx="44844">
                  <c:v>0</c:v>
                </c:pt>
                <c:pt idx="44845">
                  <c:v>0</c:v>
                </c:pt>
                <c:pt idx="44846">
                  <c:v>0</c:v>
                </c:pt>
                <c:pt idx="44847">
                  <c:v>0</c:v>
                </c:pt>
                <c:pt idx="44848">
                  <c:v>0</c:v>
                </c:pt>
                <c:pt idx="44849">
                  <c:v>0</c:v>
                </c:pt>
                <c:pt idx="44850">
                  <c:v>0</c:v>
                </c:pt>
                <c:pt idx="44851">
                  <c:v>0</c:v>
                </c:pt>
                <c:pt idx="44852">
                  <c:v>0</c:v>
                </c:pt>
                <c:pt idx="44853">
                  <c:v>0</c:v>
                </c:pt>
                <c:pt idx="44854">
                  <c:v>0</c:v>
                </c:pt>
                <c:pt idx="44855">
                  <c:v>0</c:v>
                </c:pt>
                <c:pt idx="44856">
                  <c:v>0</c:v>
                </c:pt>
                <c:pt idx="44857">
                  <c:v>0</c:v>
                </c:pt>
                <c:pt idx="44858">
                  <c:v>0</c:v>
                </c:pt>
                <c:pt idx="44859">
                  <c:v>0</c:v>
                </c:pt>
                <c:pt idx="44860">
                  <c:v>0</c:v>
                </c:pt>
                <c:pt idx="44861">
                  <c:v>0</c:v>
                </c:pt>
                <c:pt idx="44862">
                  <c:v>0</c:v>
                </c:pt>
                <c:pt idx="44863">
                  <c:v>0</c:v>
                </c:pt>
                <c:pt idx="44864">
                  <c:v>0</c:v>
                </c:pt>
                <c:pt idx="44865">
                  <c:v>0</c:v>
                </c:pt>
                <c:pt idx="44866">
                  <c:v>0</c:v>
                </c:pt>
                <c:pt idx="44867">
                  <c:v>0</c:v>
                </c:pt>
                <c:pt idx="44868">
                  <c:v>0</c:v>
                </c:pt>
                <c:pt idx="44869">
                  <c:v>0</c:v>
                </c:pt>
                <c:pt idx="44870">
                  <c:v>0</c:v>
                </c:pt>
                <c:pt idx="44871">
                  <c:v>0</c:v>
                </c:pt>
                <c:pt idx="44872">
                  <c:v>0</c:v>
                </c:pt>
                <c:pt idx="44873">
                  <c:v>0</c:v>
                </c:pt>
                <c:pt idx="44874">
                  <c:v>0</c:v>
                </c:pt>
                <c:pt idx="44875">
                  <c:v>0</c:v>
                </c:pt>
                <c:pt idx="44876">
                  <c:v>0</c:v>
                </c:pt>
                <c:pt idx="44877">
                  <c:v>0</c:v>
                </c:pt>
                <c:pt idx="44878">
                  <c:v>0</c:v>
                </c:pt>
                <c:pt idx="44879">
                  <c:v>0</c:v>
                </c:pt>
                <c:pt idx="44880">
                  <c:v>0</c:v>
                </c:pt>
                <c:pt idx="44881">
                  <c:v>0</c:v>
                </c:pt>
                <c:pt idx="44882">
                  <c:v>0</c:v>
                </c:pt>
                <c:pt idx="44883">
                  <c:v>0</c:v>
                </c:pt>
                <c:pt idx="44884">
                  <c:v>0</c:v>
                </c:pt>
                <c:pt idx="44885">
                  <c:v>0</c:v>
                </c:pt>
                <c:pt idx="44886">
                  <c:v>0</c:v>
                </c:pt>
                <c:pt idx="44887">
                  <c:v>0</c:v>
                </c:pt>
                <c:pt idx="44888">
                  <c:v>0</c:v>
                </c:pt>
                <c:pt idx="44889">
                  <c:v>0</c:v>
                </c:pt>
                <c:pt idx="44890">
                  <c:v>0</c:v>
                </c:pt>
                <c:pt idx="44891">
                  <c:v>0</c:v>
                </c:pt>
                <c:pt idx="44892">
                  <c:v>0</c:v>
                </c:pt>
                <c:pt idx="44893">
                  <c:v>0</c:v>
                </c:pt>
                <c:pt idx="44894">
                  <c:v>0</c:v>
                </c:pt>
                <c:pt idx="44895">
                  <c:v>0</c:v>
                </c:pt>
                <c:pt idx="44896">
                  <c:v>0</c:v>
                </c:pt>
                <c:pt idx="44897">
                  <c:v>0</c:v>
                </c:pt>
                <c:pt idx="44898">
                  <c:v>0</c:v>
                </c:pt>
                <c:pt idx="44899">
                  <c:v>0</c:v>
                </c:pt>
                <c:pt idx="44900">
                  <c:v>0</c:v>
                </c:pt>
                <c:pt idx="44901">
                  <c:v>0</c:v>
                </c:pt>
                <c:pt idx="44902">
                  <c:v>0</c:v>
                </c:pt>
                <c:pt idx="44903">
                  <c:v>0</c:v>
                </c:pt>
                <c:pt idx="44904">
                  <c:v>0</c:v>
                </c:pt>
                <c:pt idx="44905">
                  <c:v>0</c:v>
                </c:pt>
                <c:pt idx="44906">
                  <c:v>0</c:v>
                </c:pt>
                <c:pt idx="44907">
                  <c:v>0</c:v>
                </c:pt>
                <c:pt idx="44908">
                  <c:v>0</c:v>
                </c:pt>
                <c:pt idx="44909">
                  <c:v>0</c:v>
                </c:pt>
                <c:pt idx="44910">
                  <c:v>0</c:v>
                </c:pt>
                <c:pt idx="44911">
                  <c:v>0</c:v>
                </c:pt>
                <c:pt idx="44912">
                  <c:v>0</c:v>
                </c:pt>
                <c:pt idx="44913">
                  <c:v>0</c:v>
                </c:pt>
                <c:pt idx="44914">
                  <c:v>0</c:v>
                </c:pt>
                <c:pt idx="44915">
                  <c:v>0</c:v>
                </c:pt>
                <c:pt idx="44916">
                  <c:v>0</c:v>
                </c:pt>
                <c:pt idx="44917">
                  <c:v>0</c:v>
                </c:pt>
                <c:pt idx="44918">
                  <c:v>0</c:v>
                </c:pt>
                <c:pt idx="44919">
                  <c:v>0</c:v>
                </c:pt>
                <c:pt idx="44920">
                  <c:v>0</c:v>
                </c:pt>
                <c:pt idx="44921">
                  <c:v>0</c:v>
                </c:pt>
                <c:pt idx="44922">
                  <c:v>0</c:v>
                </c:pt>
                <c:pt idx="44923">
                  <c:v>0</c:v>
                </c:pt>
                <c:pt idx="44924">
                  <c:v>0</c:v>
                </c:pt>
                <c:pt idx="44925">
                  <c:v>0</c:v>
                </c:pt>
                <c:pt idx="44926">
                  <c:v>0</c:v>
                </c:pt>
                <c:pt idx="44927">
                  <c:v>0</c:v>
                </c:pt>
                <c:pt idx="44928">
                  <c:v>0</c:v>
                </c:pt>
                <c:pt idx="44929">
                  <c:v>0</c:v>
                </c:pt>
                <c:pt idx="44930">
                  <c:v>0</c:v>
                </c:pt>
                <c:pt idx="44931">
                  <c:v>0</c:v>
                </c:pt>
                <c:pt idx="44932">
                  <c:v>0</c:v>
                </c:pt>
                <c:pt idx="44933">
                  <c:v>0</c:v>
                </c:pt>
                <c:pt idx="44934">
                  <c:v>0</c:v>
                </c:pt>
                <c:pt idx="44935">
                  <c:v>0</c:v>
                </c:pt>
                <c:pt idx="44936">
                  <c:v>0</c:v>
                </c:pt>
                <c:pt idx="44937">
                  <c:v>0</c:v>
                </c:pt>
                <c:pt idx="44938">
                  <c:v>0</c:v>
                </c:pt>
                <c:pt idx="44939">
                  <c:v>0</c:v>
                </c:pt>
                <c:pt idx="44940">
                  <c:v>0</c:v>
                </c:pt>
                <c:pt idx="44941">
                  <c:v>0</c:v>
                </c:pt>
                <c:pt idx="44942">
                  <c:v>0</c:v>
                </c:pt>
                <c:pt idx="44943">
                  <c:v>0</c:v>
                </c:pt>
                <c:pt idx="44944">
                  <c:v>0</c:v>
                </c:pt>
                <c:pt idx="44945">
                  <c:v>0</c:v>
                </c:pt>
                <c:pt idx="44946">
                  <c:v>0</c:v>
                </c:pt>
                <c:pt idx="44947">
                  <c:v>0</c:v>
                </c:pt>
                <c:pt idx="44948">
                  <c:v>0</c:v>
                </c:pt>
                <c:pt idx="44949">
                  <c:v>0</c:v>
                </c:pt>
                <c:pt idx="44950">
                  <c:v>0</c:v>
                </c:pt>
                <c:pt idx="44951">
                  <c:v>0</c:v>
                </c:pt>
                <c:pt idx="44952">
                  <c:v>0</c:v>
                </c:pt>
                <c:pt idx="44953">
                  <c:v>0</c:v>
                </c:pt>
                <c:pt idx="44954">
                  <c:v>0</c:v>
                </c:pt>
                <c:pt idx="44955">
                  <c:v>0</c:v>
                </c:pt>
                <c:pt idx="44956">
                  <c:v>0</c:v>
                </c:pt>
                <c:pt idx="44957">
                  <c:v>0</c:v>
                </c:pt>
                <c:pt idx="44958">
                  <c:v>0</c:v>
                </c:pt>
                <c:pt idx="44959">
                  <c:v>0</c:v>
                </c:pt>
                <c:pt idx="44960">
                  <c:v>0</c:v>
                </c:pt>
                <c:pt idx="44961">
                  <c:v>0</c:v>
                </c:pt>
                <c:pt idx="44962">
                  <c:v>0</c:v>
                </c:pt>
                <c:pt idx="44963">
                  <c:v>0</c:v>
                </c:pt>
                <c:pt idx="44964">
                  <c:v>0</c:v>
                </c:pt>
                <c:pt idx="44965">
                  <c:v>0</c:v>
                </c:pt>
                <c:pt idx="44966">
                  <c:v>0</c:v>
                </c:pt>
                <c:pt idx="44967">
                  <c:v>0</c:v>
                </c:pt>
                <c:pt idx="44968">
                  <c:v>0</c:v>
                </c:pt>
                <c:pt idx="44969">
                  <c:v>0</c:v>
                </c:pt>
                <c:pt idx="44970">
                  <c:v>0</c:v>
                </c:pt>
                <c:pt idx="44971">
                  <c:v>0</c:v>
                </c:pt>
                <c:pt idx="44972">
                  <c:v>0</c:v>
                </c:pt>
                <c:pt idx="44973">
                  <c:v>0</c:v>
                </c:pt>
                <c:pt idx="44974">
                  <c:v>0</c:v>
                </c:pt>
                <c:pt idx="44975">
                  <c:v>0</c:v>
                </c:pt>
                <c:pt idx="44976">
                  <c:v>0</c:v>
                </c:pt>
                <c:pt idx="44977">
                  <c:v>0</c:v>
                </c:pt>
                <c:pt idx="44978">
                  <c:v>0</c:v>
                </c:pt>
                <c:pt idx="44979">
                  <c:v>0</c:v>
                </c:pt>
                <c:pt idx="44980">
                  <c:v>0</c:v>
                </c:pt>
                <c:pt idx="44981">
                  <c:v>0</c:v>
                </c:pt>
                <c:pt idx="44982">
                  <c:v>0</c:v>
                </c:pt>
                <c:pt idx="44983">
                  <c:v>0</c:v>
                </c:pt>
                <c:pt idx="44984">
                  <c:v>0</c:v>
                </c:pt>
                <c:pt idx="44985">
                  <c:v>0</c:v>
                </c:pt>
                <c:pt idx="44986">
                  <c:v>0</c:v>
                </c:pt>
                <c:pt idx="44987">
                  <c:v>0</c:v>
                </c:pt>
                <c:pt idx="44988">
                  <c:v>0</c:v>
                </c:pt>
                <c:pt idx="44989">
                  <c:v>0</c:v>
                </c:pt>
                <c:pt idx="44990">
                  <c:v>0</c:v>
                </c:pt>
                <c:pt idx="44991">
                  <c:v>0</c:v>
                </c:pt>
                <c:pt idx="44992">
                  <c:v>0</c:v>
                </c:pt>
                <c:pt idx="44993">
                  <c:v>0</c:v>
                </c:pt>
                <c:pt idx="44994">
                  <c:v>0</c:v>
                </c:pt>
                <c:pt idx="44995">
                  <c:v>0</c:v>
                </c:pt>
                <c:pt idx="44996">
                  <c:v>0</c:v>
                </c:pt>
                <c:pt idx="44997">
                  <c:v>0</c:v>
                </c:pt>
                <c:pt idx="44998">
                  <c:v>0</c:v>
                </c:pt>
                <c:pt idx="44999">
                  <c:v>0</c:v>
                </c:pt>
                <c:pt idx="45000">
                  <c:v>0</c:v>
                </c:pt>
                <c:pt idx="45001">
                  <c:v>0</c:v>
                </c:pt>
                <c:pt idx="45002">
                  <c:v>0</c:v>
                </c:pt>
                <c:pt idx="45003">
                  <c:v>0</c:v>
                </c:pt>
                <c:pt idx="45004">
                  <c:v>0</c:v>
                </c:pt>
                <c:pt idx="45005">
                  <c:v>0</c:v>
                </c:pt>
                <c:pt idx="45006">
                  <c:v>0</c:v>
                </c:pt>
                <c:pt idx="45007">
                  <c:v>0</c:v>
                </c:pt>
                <c:pt idx="45008">
                  <c:v>0</c:v>
                </c:pt>
                <c:pt idx="45009">
                  <c:v>0</c:v>
                </c:pt>
                <c:pt idx="45010">
                  <c:v>0</c:v>
                </c:pt>
                <c:pt idx="45011">
                  <c:v>0</c:v>
                </c:pt>
                <c:pt idx="45012">
                  <c:v>0</c:v>
                </c:pt>
                <c:pt idx="45013">
                  <c:v>0</c:v>
                </c:pt>
                <c:pt idx="45014">
                  <c:v>0</c:v>
                </c:pt>
                <c:pt idx="45015">
                  <c:v>0</c:v>
                </c:pt>
                <c:pt idx="45016">
                  <c:v>0</c:v>
                </c:pt>
                <c:pt idx="45017">
                  <c:v>0</c:v>
                </c:pt>
                <c:pt idx="45018">
                  <c:v>0</c:v>
                </c:pt>
                <c:pt idx="45019">
                  <c:v>0</c:v>
                </c:pt>
                <c:pt idx="45020">
                  <c:v>0</c:v>
                </c:pt>
                <c:pt idx="45021">
                  <c:v>0</c:v>
                </c:pt>
                <c:pt idx="45022">
                  <c:v>0</c:v>
                </c:pt>
                <c:pt idx="45023">
                  <c:v>0</c:v>
                </c:pt>
                <c:pt idx="45024">
                  <c:v>0</c:v>
                </c:pt>
                <c:pt idx="45025">
                  <c:v>0</c:v>
                </c:pt>
                <c:pt idx="45026">
                  <c:v>0</c:v>
                </c:pt>
                <c:pt idx="45027">
                  <c:v>0</c:v>
                </c:pt>
                <c:pt idx="45028">
                  <c:v>0</c:v>
                </c:pt>
                <c:pt idx="45029">
                  <c:v>0</c:v>
                </c:pt>
                <c:pt idx="45030">
                  <c:v>0</c:v>
                </c:pt>
                <c:pt idx="45031">
                  <c:v>0</c:v>
                </c:pt>
                <c:pt idx="45032">
                  <c:v>0</c:v>
                </c:pt>
                <c:pt idx="45033">
                  <c:v>0</c:v>
                </c:pt>
                <c:pt idx="45034">
                  <c:v>0</c:v>
                </c:pt>
                <c:pt idx="45035">
                  <c:v>0</c:v>
                </c:pt>
                <c:pt idx="45036">
                  <c:v>0</c:v>
                </c:pt>
                <c:pt idx="45037">
                  <c:v>0</c:v>
                </c:pt>
                <c:pt idx="45038">
                  <c:v>0</c:v>
                </c:pt>
                <c:pt idx="45039">
                  <c:v>0</c:v>
                </c:pt>
                <c:pt idx="45040">
                  <c:v>0</c:v>
                </c:pt>
                <c:pt idx="45041">
                  <c:v>0</c:v>
                </c:pt>
                <c:pt idx="45042">
                  <c:v>0</c:v>
                </c:pt>
                <c:pt idx="45043">
                  <c:v>0</c:v>
                </c:pt>
                <c:pt idx="45044">
                  <c:v>0</c:v>
                </c:pt>
                <c:pt idx="45045">
                  <c:v>0</c:v>
                </c:pt>
                <c:pt idx="45046">
                  <c:v>0</c:v>
                </c:pt>
                <c:pt idx="45047">
                  <c:v>0</c:v>
                </c:pt>
                <c:pt idx="45048">
                  <c:v>0</c:v>
                </c:pt>
                <c:pt idx="45049">
                  <c:v>0</c:v>
                </c:pt>
                <c:pt idx="45050">
                  <c:v>0</c:v>
                </c:pt>
                <c:pt idx="45051">
                  <c:v>0</c:v>
                </c:pt>
                <c:pt idx="45052">
                  <c:v>0</c:v>
                </c:pt>
                <c:pt idx="45053">
                  <c:v>0</c:v>
                </c:pt>
                <c:pt idx="45054">
                  <c:v>0</c:v>
                </c:pt>
                <c:pt idx="45055">
                  <c:v>0</c:v>
                </c:pt>
                <c:pt idx="45056">
                  <c:v>0</c:v>
                </c:pt>
                <c:pt idx="45057">
                  <c:v>0</c:v>
                </c:pt>
                <c:pt idx="45058">
                  <c:v>0</c:v>
                </c:pt>
                <c:pt idx="45059">
                  <c:v>0</c:v>
                </c:pt>
                <c:pt idx="45060">
                  <c:v>0</c:v>
                </c:pt>
                <c:pt idx="45061">
                  <c:v>0</c:v>
                </c:pt>
                <c:pt idx="45062">
                  <c:v>0</c:v>
                </c:pt>
                <c:pt idx="45063">
                  <c:v>0</c:v>
                </c:pt>
                <c:pt idx="45064">
                  <c:v>0</c:v>
                </c:pt>
                <c:pt idx="45065">
                  <c:v>0</c:v>
                </c:pt>
                <c:pt idx="45066">
                  <c:v>0</c:v>
                </c:pt>
                <c:pt idx="45067">
                  <c:v>0</c:v>
                </c:pt>
                <c:pt idx="45068">
                  <c:v>0</c:v>
                </c:pt>
                <c:pt idx="45069">
                  <c:v>0</c:v>
                </c:pt>
                <c:pt idx="45070">
                  <c:v>0</c:v>
                </c:pt>
                <c:pt idx="45071">
                  <c:v>0</c:v>
                </c:pt>
                <c:pt idx="45072">
                  <c:v>0</c:v>
                </c:pt>
                <c:pt idx="45073">
                  <c:v>0</c:v>
                </c:pt>
                <c:pt idx="45074">
                  <c:v>0</c:v>
                </c:pt>
                <c:pt idx="45075">
                  <c:v>0</c:v>
                </c:pt>
                <c:pt idx="45076">
                  <c:v>0</c:v>
                </c:pt>
                <c:pt idx="45077">
                  <c:v>0</c:v>
                </c:pt>
                <c:pt idx="45078">
                  <c:v>0</c:v>
                </c:pt>
                <c:pt idx="45079">
                  <c:v>0</c:v>
                </c:pt>
                <c:pt idx="45080">
                  <c:v>0</c:v>
                </c:pt>
                <c:pt idx="45081">
                  <c:v>0</c:v>
                </c:pt>
                <c:pt idx="45082">
                  <c:v>0</c:v>
                </c:pt>
                <c:pt idx="45083">
                  <c:v>0</c:v>
                </c:pt>
                <c:pt idx="45084">
                  <c:v>0</c:v>
                </c:pt>
                <c:pt idx="45085">
                  <c:v>0</c:v>
                </c:pt>
                <c:pt idx="45086">
                  <c:v>0</c:v>
                </c:pt>
                <c:pt idx="45087">
                  <c:v>0</c:v>
                </c:pt>
                <c:pt idx="45088">
                  <c:v>0</c:v>
                </c:pt>
                <c:pt idx="45089">
                  <c:v>0</c:v>
                </c:pt>
                <c:pt idx="45090">
                  <c:v>0</c:v>
                </c:pt>
                <c:pt idx="45091">
                  <c:v>0</c:v>
                </c:pt>
                <c:pt idx="45092">
                  <c:v>0</c:v>
                </c:pt>
                <c:pt idx="45093">
                  <c:v>0</c:v>
                </c:pt>
                <c:pt idx="45094">
                  <c:v>0</c:v>
                </c:pt>
                <c:pt idx="45095">
                  <c:v>0</c:v>
                </c:pt>
                <c:pt idx="45096">
                  <c:v>0</c:v>
                </c:pt>
                <c:pt idx="45097">
                  <c:v>0</c:v>
                </c:pt>
                <c:pt idx="45098">
                  <c:v>0</c:v>
                </c:pt>
                <c:pt idx="45099">
                  <c:v>0</c:v>
                </c:pt>
                <c:pt idx="45100">
                  <c:v>0</c:v>
                </c:pt>
                <c:pt idx="45101">
                  <c:v>0</c:v>
                </c:pt>
                <c:pt idx="45102">
                  <c:v>0</c:v>
                </c:pt>
                <c:pt idx="45103">
                  <c:v>0</c:v>
                </c:pt>
                <c:pt idx="45104">
                  <c:v>0</c:v>
                </c:pt>
                <c:pt idx="45105">
                  <c:v>0</c:v>
                </c:pt>
                <c:pt idx="45106">
                  <c:v>0</c:v>
                </c:pt>
                <c:pt idx="45107">
                  <c:v>0</c:v>
                </c:pt>
                <c:pt idx="45108">
                  <c:v>0</c:v>
                </c:pt>
                <c:pt idx="45109">
                  <c:v>0</c:v>
                </c:pt>
                <c:pt idx="45110">
                  <c:v>0</c:v>
                </c:pt>
                <c:pt idx="45111">
                  <c:v>0</c:v>
                </c:pt>
                <c:pt idx="45112">
                  <c:v>0</c:v>
                </c:pt>
                <c:pt idx="45113">
                  <c:v>0</c:v>
                </c:pt>
                <c:pt idx="45114">
                  <c:v>0</c:v>
                </c:pt>
                <c:pt idx="45115">
                  <c:v>0</c:v>
                </c:pt>
                <c:pt idx="45116">
                  <c:v>0</c:v>
                </c:pt>
                <c:pt idx="45117">
                  <c:v>0</c:v>
                </c:pt>
                <c:pt idx="45118">
                  <c:v>0</c:v>
                </c:pt>
                <c:pt idx="45119">
                  <c:v>0</c:v>
                </c:pt>
                <c:pt idx="45120">
                  <c:v>0</c:v>
                </c:pt>
                <c:pt idx="45121">
                  <c:v>0</c:v>
                </c:pt>
                <c:pt idx="45122">
                  <c:v>0</c:v>
                </c:pt>
                <c:pt idx="45123">
                  <c:v>0</c:v>
                </c:pt>
                <c:pt idx="45124">
                  <c:v>0</c:v>
                </c:pt>
                <c:pt idx="45125">
                  <c:v>0</c:v>
                </c:pt>
                <c:pt idx="45126">
                  <c:v>0</c:v>
                </c:pt>
                <c:pt idx="45127">
                  <c:v>0</c:v>
                </c:pt>
                <c:pt idx="45128">
                  <c:v>0</c:v>
                </c:pt>
                <c:pt idx="45129">
                  <c:v>0</c:v>
                </c:pt>
                <c:pt idx="45130">
                  <c:v>0</c:v>
                </c:pt>
                <c:pt idx="45131">
                  <c:v>0</c:v>
                </c:pt>
                <c:pt idx="45132">
                  <c:v>0</c:v>
                </c:pt>
                <c:pt idx="45133">
                  <c:v>0</c:v>
                </c:pt>
                <c:pt idx="45134">
                  <c:v>0</c:v>
                </c:pt>
                <c:pt idx="45135">
                  <c:v>0</c:v>
                </c:pt>
                <c:pt idx="45136">
                  <c:v>0</c:v>
                </c:pt>
                <c:pt idx="45137">
                  <c:v>0</c:v>
                </c:pt>
                <c:pt idx="45138">
                  <c:v>0</c:v>
                </c:pt>
                <c:pt idx="45139">
                  <c:v>0</c:v>
                </c:pt>
                <c:pt idx="45140">
                  <c:v>0</c:v>
                </c:pt>
                <c:pt idx="45141">
                  <c:v>0</c:v>
                </c:pt>
                <c:pt idx="45142">
                  <c:v>0</c:v>
                </c:pt>
                <c:pt idx="45143">
                  <c:v>0</c:v>
                </c:pt>
                <c:pt idx="45144">
                  <c:v>0</c:v>
                </c:pt>
                <c:pt idx="45145">
                  <c:v>0</c:v>
                </c:pt>
                <c:pt idx="45146">
                  <c:v>0</c:v>
                </c:pt>
                <c:pt idx="45147">
                  <c:v>0</c:v>
                </c:pt>
                <c:pt idx="45148">
                  <c:v>0</c:v>
                </c:pt>
                <c:pt idx="45149">
                  <c:v>0</c:v>
                </c:pt>
                <c:pt idx="45150">
                  <c:v>0</c:v>
                </c:pt>
                <c:pt idx="45151">
                  <c:v>0</c:v>
                </c:pt>
                <c:pt idx="45152">
                  <c:v>0</c:v>
                </c:pt>
                <c:pt idx="45153">
                  <c:v>0</c:v>
                </c:pt>
                <c:pt idx="45154">
                  <c:v>0</c:v>
                </c:pt>
                <c:pt idx="45155">
                  <c:v>0</c:v>
                </c:pt>
                <c:pt idx="45156">
                  <c:v>0</c:v>
                </c:pt>
                <c:pt idx="45157">
                  <c:v>0</c:v>
                </c:pt>
                <c:pt idx="45158">
                  <c:v>0</c:v>
                </c:pt>
                <c:pt idx="45159">
                  <c:v>0</c:v>
                </c:pt>
                <c:pt idx="45160">
                  <c:v>0</c:v>
                </c:pt>
                <c:pt idx="45161">
                  <c:v>0</c:v>
                </c:pt>
                <c:pt idx="45162">
                  <c:v>0</c:v>
                </c:pt>
                <c:pt idx="45163">
                  <c:v>0</c:v>
                </c:pt>
                <c:pt idx="45164">
                  <c:v>0</c:v>
                </c:pt>
                <c:pt idx="45165">
                  <c:v>0</c:v>
                </c:pt>
                <c:pt idx="45166">
                  <c:v>0</c:v>
                </c:pt>
                <c:pt idx="45167">
                  <c:v>0</c:v>
                </c:pt>
                <c:pt idx="45168">
                  <c:v>0</c:v>
                </c:pt>
                <c:pt idx="45169">
                  <c:v>0</c:v>
                </c:pt>
                <c:pt idx="45170">
                  <c:v>0</c:v>
                </c:pt>
                <c:pt idx="45171">
                  <c:v>0</c:v>
                </c:pt>
                <c:pt idx="45172">
                  <c:v>0</c:v>
                </c:pt>
                <c:pt idx="45173">
                  <c:v>0</c:v>
                </c:pt>
                <c:pt idx="45174">
                  <c:v>0</c:v>
                </c:pt>
                <c:pt idx="45175">
                  <c:v>0</c:v>
                </c:pt>
                <c:pt idx="45176">
                  <c:v>0</c:v>
                </c:pt>
                <c:pt idx="45177">
                  <c:v>0</c:v>
                </c:pt>
                <c:pt idx="45178">
                  <c:v>0</c:v>
                </c:pt>
                <c:pt idx="45179">
                  <c:v>0</c:v>
                </c:pt>
                <c:pt idx="45180">
                  <c:v>0</c:v>
                </c:pt>
                <c:pt idx="45181">
                  <c:v>0</c:v>
                </c:pt>
                <c:pt idx="45182">
                  <c:v>0</c:v>
                </c:pt>
                <c:pt idx="45183">
                  <c:v>0</c:v>
                </c:pt>
                <c:pt idx="45184">
                  <c:v>0</c:v>
                </c:pt>
                <c:pt idx="45185">
                  <c:v>0</c:v>
                </c:pt>
                <c:pt idx="45186">
                  <c:v>0</c:v>
                </c:pt>
                <c:pt idx="45187">
                  <c:v>0</c:v>
                </c:pt>
                <c:pt idx="45188">
                  <c:v>0</c:v>
                </c:pt>
                <c:pt idx="45189">
                  <c:v>0</c:v>
                </c:pt>
                <c:pt idx="45190">
                  <c:v>0</c:v>
                </c:pt>
                <c:pt idx="45191">
                  <c:v>0</c:v>
                </c:pt>
                <c:pt idx="45192">
                  <c:v>0</c:v>
                </c:pt>
                <c:pt idx="45193">
                  <c:v>0</c:v>
                </c:pt>
                <c:pt idx="45194">
                  <c:v>0</c:v>
                </c:pt>
                <c:pt idx="45195">
                  <c:v>0</c:v>
                </c:pt>
                <c:pt idx="45196">
                  <c:v>0</c:v>
                </c:pt>
                <c:pt idx="45197">
                  <c:v>0</c:v>
                </c:pt>
                <c:pt idx="45198">
                  <c:v>0</c:v>
                </c:pt>
                <c:pt idx="45199">
                  <c:v>0</c:v>
                </c:pt>
                <c:pt idx="45200">
                  <c:v>0</c:v>
                </c:pt>
                <c:pt idx="45201">
                  <c:v>0</c:v>
                </c:pt>
                <c:pt idx="45202">
                  <c:v>0</c:v>
                </c:pt>
                <c:pt idx="45203">
                  <c:v>0</c:v>
                </c:pt>
                <c:pt idx="45204">
                  <c:v>0</c:v>
                </c:pt>
                <c:pt idx="45205">
                  <c:v>0</c:v>
                </c:pt>
                <c:pt idx="45206">
                  <c:v>0</c:v>
                </c:pt>
                <c:pt idx="45207">
                  <c:v>0</c:v>
                </c:pt>
                <c:pt idx="45208">
                  <c:v>0</c:v>
                </c:pt>
                <c:pt idx="45209">
                  <c:v>0</c:v>
                </c:pt>
                <c:pt idx="45210">
                  <c:v>0</c:v>
                </c:pt>
                <c:pt idx="45211">
                  <c:v>0</c:v>
                </c:pt>
                <c:pt idx="45212">
                  <c:v>0</c:v>
                </c:pt>
                <c:pt idx="45213">
                  <c:v>0</c:v>
                </c:pt>
                <c:pt idx="45214">
                  <c:v>0</c:v>
                </c:pt>
                <c:pt idx="45215">
                  <c:v>0</c:v>
                </c:pt>
                <c:pt idx="45216">
                  <c:v>0</c:v>
                </c:pt>
                <c:pt idx="45217">
                  <c:v>0</c:v>
                </c:pt>
                <c:pt idx="45218">
                  <c:v>0</c:v>
                </c:pt>
                <c:pt idx="45219">
                  <c:v>0</c:v>
                </c:pt>
                <c:pt idx="45220">
                  <c:v>0</c:v>
                </c:pt>
                <c:pt idx="45221">
                  <c:v>0</c:v>
                </c:pt>
                <c:pt idx="45222">
                  <c:v>0</c:v>
                </c:pt>
                <c:pt idx="45223">
                  <c:v>0</c:v>
                </c:pt>
                <c:pt idx="45224">
                  <c:v>0</c:v>
                </c:pt>
                <c:pt idx="45225">
                  <c:v>0</c:v>
                </c:pt>
                <c:pt idx="45226">
                  <c:v>0</c:v>
                </c:pt>
                <c:pt idx="45227">
                  <c:v>0</c:v>
                </c:pt>
                <c:pt idx="45228">
                  <c:v>0</c:v>
                </c:pt>
                <c:pt idx="45229">
                  <c:v>0</c:v>
                </c:pt>
                <c:pt idx="45230">
                  <c:v>0</c:v>
                </c:pt>
                <c:pt idx="45231">
                  <c:v>0</c:v>
                </c:pt>
                <c:pt idx="45232">
                  <c:v>0</c:v>
                </c:pt>
                <c:pt idx="45233">
                  <c:v>0</c:v>
                </c:pt>
                <c:pt idx="45234">
                  <c:v>0</c:v>
                </c:pt>
                <c:pt idx="45235">
                  <c:v>0</c:v>
                </c:pt>
                <c:pt idx="45236">
                  <c:v>0</c:v>
                </c:pt>
                <c:pt idx="45237">
                  <c:v>0</c:v>
                </c:pt>
                <c:pt idx="45238">
                  <c:v>0</c:v>
                </c:pt>
                <c:pt idx="45239">
                  <c:v>0</c:v>
                </c:pt>
                <c:pt idx="45240">
                  <c:v>0</c:v>
                </c:pt>
                <c:pt idx="45241">
                  <c:v>0</c:v>
                </c:pt>
                <c:pt idx="45242">
                  <c:v>0</c:v>
                </c:pt>
                <c:pt idx="45243">
                  <c:v>0</c:v>
                </c:pt>
                <c:pt idx="45244">
                  <c:v>0</c:v>
                </c:pt>
                <c:pt idx="45245">
                  <c:v>0</c:v>
                </c:pt>
                <c:pt idx="45246">
                  <c:v>0</c:v>
                </c:pt>
                <c:pt idx="45247">
                  <c:v>0</c:v>
                </c:pt>
                <c:pt idx="45248">
                  <c:v>0</c:v>
                </c:pt>
                <c:pt idx="45249">
                  <c:v>0</c:v>
                </c:pt>
                <c:pt idx="45250">
                  <c:v>0</c:v>
                </c:pt>
                <c:pt idx="45251">
                  <c:v>0</c:v>
                </c:pt>
                <c:pt idx="45252">
                  <c:v>0</c:v>
                </c:pt>
                <c:pt idx="45253">
                  <c:v>0</c:v>
                </c:pt>
                <c:pt idx="45254">
                  <c:v>0</c:v>
                </c:pt>
                <c:pt idx="45255">
                  <c:v>0</c:v>
                </c:pt>
                <c:pt idx="45256">
                  <c:v>0</c:v>
                </c:pt>
                <c:pt idx="45257">
                  <c:v>0</c:v>
                </c:pt>
                <c:pt idx="45258">
                  <c:v>0</c:v>
                </c:pt>
                <c:pt idx="45259">
                  <c:v>0</c:v>
                </c:pt>
                <c:pt idx="45260">
                  <c:v>0</c:v>
                </c:pt>
                <c:pt idx="45261">
                  <c:v>0</c:v>
                </c:pt>
                <c:pt idx="45262">
                  <c:v>0</c:v>
                </c:pt>
                <c:pt idx="45263">
                  <c:v>0</c:v>
                </c:pt>
                <c:pt idx="45264">
                  <c:v>0</c:v>
                </c:pt>
                <c:pt idx="45265">
                  <c:v>0</c:v>
                </c:pt>
                <c:pt idx="45266">
                  <c:v>0</c:v>
                </c:pt>
                <c:pt idx="45267">
                  <c:v>0</c:v>
                </c:pt>
                <c:pt idx="45268">
                  <c:v>0</c:v>
                </c:pt>
                <c:pt idx="45269">
                  <c:v>0</c:v>
                </c:pt>
                <c:pt idx="45270">
                  <c:v>0</c:v>
                </c:pt>
                <c:pt idx="45271">
                  <c:v>0</c:v>
                </c:pt>
                <c:pt idx="45272">
                  <c:v>0</c:v>
                </c:pt>
                <c:pt idx="45273">
                  <c:v>0</c:v>
                </c:pt>
                <c:pt idx="45274">
                  <c:v>0</c:v>
                </c:pt>
                <c:pt idx="45275">
                  <c:v>0</c:v>
                </c:pt>
                <c:pt idx="45276">
                  <c:v>0</c:v>
                </c:pt>
                <c:pt idx="45277">
                  <c:v>0</c:v>
                </c:pt>
                <c:pt idx="45278">
                  <c:v>0</c:v>
                </c:pt>
                <c:pt idx="45279">
                  <c:v>0</c:v>
                </c:pt>
                <c:pt idx="45280">
                  <c:v>0</c:v>
                </c:pt>
                <c:pt idx="45281">
                  <c:v>0</c:v>
                </c:pt>
                <c:pt idx="45282">
                  <c:v>0</c:v>
                </c:pt>
                <c:pt idx="45283">
                  <c:v>0</c:v>
                </c:pt>
                <c:pt idx="45284">
                  <c:v>0</c:v>
                </c:pt>
                <c:pt idx="45285">
                  <c:v>0</c:v>
                </c:pt>
                <c:pt idx="45286">
                  <c:v>0</c:v>
                </c:pt>
                <c:pt idx="45287">
                  <c:v>0</c:v>
                </c:pt>
                <c:pt idx="45288">
                  <c:v>0</c:v>
                </c:pt>
                <c:pt idx="45289">
                  <c:v>0</c:v>
                </c:pt>
                <c:pt idx="45290">
                  <c:v>0</c:v>
                </c:pt>
                <c:pt idx="45291">
                  <c:v>0</c:v>
                </c:pt>
                <c:pt idx="45292">
                  <c:v>0</c:v>
                </c:pt>
                <c:pt idx="45293">
                  <c:v>0</c:v>
                </c:pt>
                <c:pt idx="45294">
                  <c:v>0</c:v>
                </c:pt>
                <c:pt idx="45295">
                  <c:v>0</c:v>
                </c:pt>
                <c:pt idx="45296">
                  <c:v>0</c:v>
                </c:pt>
                <c:pt idx="45297">
                  <c:v>0</c:v>
                </c:pt>
                <c:pt idx="45298">
                  <c:v>0</c:v>
                </c:pt>
                <c:pt idx="45299">
                  <c:v>0</c:v>
                </c:pt>
                <c:pt idx="45300">
                  <c:v>0</c:v>
                </c:pt>
                <c:pt idx="45301">
                  <c:v>0</c:v>
                </c:pt>
                <c:pt idx="45302">
                  <c:v>0</c:v>
                </c:pt>
                <c:pt idx="45303">
                  <c:v>0</c:v>
                </c:pt>
                <c:pt idx="45304">
                  <c:v>0</c:v>
                </c:pt>
                <c:pt idx="45305">
                  <c:v>0</c:v>
                </c:pt>
                <c:pt idx="45306">
                  <c:v>0</c:v>
                </c:pt>
                <c:pt idx="45307">
                  <c:v>0</c:v>
                </c:pt>
                <c:pt idx="45308">
                  <c:v>0</c:v>
                </c:pt>
                <c:pt idx="45309">
                  <c:v>0</c:v>
                </c:pt>
                <c:pt idx="45310">
                  <c:v>0</c:v>
                </c:pt>
                <c:pt idx="45311">
                  <c:v>0</c:v>
                </c:pt>
                <c:pt idx="45312">
                  <c:v>0</c:v>
                </c:pt>
                <c:pt idx="45313">
                  <c:v>0</c:v>
                </c:pt>
                <c:pt idx="45314">
                  <c:v>0</c:v>
                </c:pt>
                <c:pt idx="45315">
                  <c:v>0</c:v>
                </c:pt>
                <c:pt idx="45316">
                  <c:v>0</c:v>
                </c:pt>
                <c:pt idx="45317">
                  <c:v>0</c:v>
                </c:pt>
                <c:pt idx="45318">
                  <c:v>0</c:v>
                </c:pt>
                <c:pt idx="45319">
                  <c:v>0</c:v>
                </c:pt>
                <c:pt idx="45320">
                  <c:v>0</c:v>
                </c:pt>
                <c:pt idx="45321">
                  <c:v>0</c:v>
                </c:pt>
                <c:pt idx="45322">
                  <c:v>0</c:v>
                </c:pt>
                <c:pt idx="45323">
                  <c:v>0</c:v>
                </c:pt>
                <c:pt idx="45324">
                  <c:v>0</c:v>
                </c:pt>
                <c:pt idx="45325">
                  <c:v>0</c:v>
                </c:pt>
                <c:pt idx="45326">
                  <c:v>0</c:v>
                </c:pt>
                <c:pt idx="45327">
                  <c:v>0</c:v>
                </c:pt>
                <c:pt idx="45328">
                  <c:v>0</c:v>
                </c:pt>
                <c:pt idx="45329">
                  <c:v>0</c:v>
                </c:pt>
                <c:pt idx="45330">
                  <c:v>0</c:v>
                </c:pt>
                <c:pt idx="45331">
                  <c:v>0</c:v>
                </c:pt>
                <c:pt idx="45332">
                  <c:v>0</c:v>
                </c:pt>
                <c:pt idx="45333">
                  <c:v>0</c:v>
                </c:pt>
                <c:pt idx="45334">
                  <c:v>0</c:v>
                </c:pt>
                <c:pt idx="45335">
                  <c:v>0</c:v>
                </c:pt>
                <c:pt idx="45336">
                  <c:v>0</c:v>
                </c:pt>
                <c:pt idx="45337">
                  <c:v>0</c:v>
                </c:pt>
                <c:pt idx="45338">
                  <c:v>0</c:v>
                </c:pt>
                <c:pt idx="45339">
                  <c:v>0</c:v>
                </c:pt>
                <c:pt idx="45340">
                  <c:v>0</c:v>
                </c:pt>
                <c:pt idx="45341">
                  <c:v>0</c:v>
                </c:pt>
                <c:pt idx="45342">
                  <c:v>0</c:v>
                </c:pt>
                <c:pt idx="45343">
                  <c:v>0</c:v>
                </c:pt>
                <c:pt idx="45344">
                  <c:v>0</c:v>
                </c:pt>
                <c:pt idx="45345">
                  <c:v>0</c:v>
                </c:pt>
                <c:pt idx="45346">
                  <c:v>0</c:v>
                </c:pt>
                <c:pt idx="45347">
                  <c:v>0</c:v>
                </c:pt>
                <c:pt idx="45348">
                  <c:v>0</c:v>
                </c:pt>
                <c:pt idx="45349">
                  <c:v>0</c:v>
                </c:pt>
                <c:pt idx="45350">
                  <c:v>0</c:v>
                </c:pt>
                <c:pt idx="45351">
                  <c:v>0</c:v>
                </c:pt>
                <c:pt idx="45352">
                  <c:v>0</c:v>
                </c:pt>
                <c:pt idx="45353">
                  <c:v>0</c:v>
                </c:pt>
                <c:pt idx="45354">
                  <c:v>0</c:v>
                </c:pt>
                <c:pt idx="45355">
                  <c:v>0</c:v>
                </c:pt>
                <c:pt idx="45356">
                  <c:v>0</c:v>
                </c:pt>
                <c:pt idx="45357">
                  <c:v>0</c:v>
                </c:pt>
                <c:pt idx="45358">
                  <c:v>0</c:v>
                </c:pt>
                <c:pt idx="45359">
                  <c:v>0</c:v>
                </c:pt>
                <c:pt idx="45360">
                  <c:v>0</c:v>
                </c:pt>
                <c:pt idx="45361">
                  <c:v>0</c:v>
                </c:pt>
                <c:pt idx="45362">
                  <c:v>0</c:v>
                </c:pt>
                <c:pt idx="45363">
                  <c:v>0</c:v>
                </c:pt>
                <c:pt idx="45364">
                  <c:v>0</c:v>
                </c:pt>
                <c:pt idx="45365">
                  <c:v>0</c:v>
                </c:pt>
                <c:pt idx="45366">
                  <c:v>0</c:v>
                </c:pt>
                <c:pt idx="45367">
                  <c:v>0</c:v>
                </c:pt>
                <c:pt idx="45368">
                  <c:v>0</c:v>
                </c:pt>
                <c:pt idx="45369">
                  <c:v>0</c:v>
                </c:pt>
                <c:pt idx="45370">
                  <c:v>0</c:v>
                </c:pt>
                <c:pt idx="45371">
                  <c:v>0</c:v>
                </c:pt>
                <c:pt idx="45372">
                  <c:v>0</c:v>
                </c:pt>
                <c:pt idx="45373">
                  <c:v>0</c:v>
                </c:pt>
                <c:pt idx="45374">
                  <c:v>0</c:v>
                </c:pt>
                <c:pt idx="45375">
                  <c:v>0</c:v>
                </c:pt>
                <c:pt idx="45376">
                  <c:v>0</c:v>
                </c:pt>
                <c:pt idx="45377">
                  <c:v>0</c:v>
                </c:pt>
                <c:pt idx="45378">
                  <c:v>0</c:v>
                </c:pt>
                <c:pt idx="45379">
                  <c:v>0</c:v>
                </c:pt>
                <c:pt idx="45380">
                  <c:v>0</c:v>
                </c:pt>
                <c:pt idx="45381">
                  <c:v>0</c:v>
                </c:pt>
                <c:pt idx="45382">
                  <c:v>0</c:v>
                </c:pt>
                <c:pt idx="45383">
                  <c:v>0</c:v>
                </c:pt>
                <c:pt idx="45384">
                  <c:v>0</c:v>
                </c:pt>
                <c:pt idx="45385">
                  <c:v>0</c:v>
                </c:pt>
                <c:pt idx="45386">
                  <c:v>0</c:v>
                </c:pt>
                <c:pt idx="45387">
                  <c:v>0</c:v>
                </c:pt>
                <c:pt idx="45388">
                  <c:v>0</c:v>
                </c:pt>
                <c:pt idx="45389">
                  <c:v>0</c:v>
                </c:pt>
                <c:pt idx="45390">
                  <c:v>0</c:v>
                </c:pt>
                <c:pt idx="45391">
                  <c:v>0</c:v>
                </c:pt>
                <c:pt idx="45392">
                  <c:v>0</c:v>
                </c:pt>
                <c:pt idx="45393">
                  <c:v>0</c:v>
                </c:pt>
                <c:pt idx="45394">
                  <c:v>0</c:v>
                </c:pt>
                <c:pt idx="45395">
                  <c:v>0</c:v>
                </c:pt>
                <c:pt idx="45396">
                  <c:v>0</c:v>
                </c:pt>
                <c:pt idx="45397">
                  <c:v>0</c:v>
                </c:pt>
                <c:pt idx="45398">
                  <c:v>0</c:v>
                </c:pt>
                <c:pt idx="45399">
                  <c:v>0</c:v>
                </c:pt>
                <c:pt idx="45400">
                  <c:v>0</c:v>
                </c:pt>
                <c:pt idx="45401">
                  <c:v>0</c:v>
                </c:pt>
                <c:pt idx="45402">
                  <c:v>0</c:v>
                </c:pt>
                <c:pt idx="45403">
                  <c:v>0</c:v>
                </c:pt>
                <c:pt idx="45404">
                  <c:v>0</c:v>
                </c:pt>
                <c:pt idx="45405">
                  <c:v>0</c:v>
                </c:pt>
                <c:pt idx="45406">
                  <c:v>0</c:v>
                </c:pt>
                <c:pt idx="45407">
                  <c:v>0</c:v>
                </c:pt>
                <c:pt idx="45408">
                  <c:v>0</c:v>
                </c:pt>
                <c:pt idx="45409">
                  <c:v>0</c:v>
                </c:pt>
                <c:pt idx="45410">
                  <c:v>0</c:v>
                </c:pt>
                <c:pt idx="45411">
                  <c:v>0</c:v>
                </c:pt>
                <c:pt idx="45412">
                  <c:v>0</c:v>
                </c:pt>
                <c:pt idx="45413">
                  <c:v>0</c:v>
                </c:pt>
                <c:pt idx="45414">
                  <c:v>0</c:v>
                </c:pt>
                <c:pt idx="45415">
                  <c:v>0</c:v>
                </c:pt>
                <c:pt idx="45416">
                  <c:v>0</c:v>
                </c:pt>
                <c:pt idx="45417">
                  <c:v>0</c:v>
                </c:pt>
                <c:pt idx="45418">
                  <c:v>0</c:v>
                </c:pt>
                <c:pt idx="45419">
                  <c:v>0</c:v>
                </c:pt>
                <c:pt idx="45420">
                  <c:v>0</c:v>
                </c:pt>
                <c:pt idx="45421">
                  <c:v>0</c:v>
                </c:pt>
                <c:pt idx="45422">
                  <c:v>0</c:v>
                </c:pt>
                <c:pt idx="45423">
                  <c:v>0</c:v>
                </c:pt>
                <c:pt idx="45424">
                  <c:v>0</c:v>
                </c:pt>
                <c:pt idx="45425">
                  <c:v>0</c:v>
                </c:pt>
                <c:pt idx="45426">
                  <c:v>0</c:v>
                </c:pt>
                <c:pt idx="45427">
                  <c:v>0</c:v>
                </c:pt>
                <c:pt idx="45428">
                  <c:v>0</c:v>
                </c:pt>
                <c:pt idx="45429">
                  <c:v>0</c:v>
                </c:pt>
                <c:pt idx="45430">
                  <c:v>0</c:v>
                </c:pt>
                <c:pt idx="45431">
                  <c:v>0</c:v>
                </c:pt>
                <c:pt idx="45432">
                  <c:v>0</c:v>
                </c:pt>
                <c:pt idx="45433">
                  <c:v>0</c:v>
                </c:pt>
                <c:pt idx="45434">
                  <c:v>0</c:v>
                </c:pt>
                <c:pt idx="45435">
                  <c:v>0</c:v>
                </c:pt>
                <c:pt idx="45436">
                  <c:v>0</c:v>
                </c:pt>
                <c:pt idx="45437">
                  <c:v>0</c:v>
                </c:pt>
                <c:pt idx="45438">
                  <c:v>0</c:v>
                </c:pt>
                <c:pt idx="45439">
                  <c:v>0</c:v>
                </c:pt>
                <c:pt idx="45440">
                  <c:v>0</c:v>
                </c:pt>
                <c:pt idx="45441">
                  <c:v>0</c:v>
                </c:pt>
                <c:pt idx="45442">
                  <c:v>0</c:v>
                </c:pt>
                <c:pt idx="45443">
                  <c:v>0</c:v>
                </c:pt>
                <c:pt idx="45444">
                  <c:v>0</c:v>
                </c:pt>
                <c:pt idx="45445">
                  <c:v>0</c:v>
                </c:pt>
                <c:pt idx="45446">
                  <c:v>0</c:v>
                </c:pt>
                <c:pt idx="45447">
                  <c:v>0</c:v>
                </c:pt>
                <c:pt idx="45448">
                  <c:v>0</c:v>
                </c:pt>
                <c:pt idx="45449">
                  <c:v>0</c:v>
                </c:pt>
                <c:pt idx="45450">
                  <c:v>0</c:v>
                </c:pt>
                <c:pt idx="45451">
                  <c:v>0</c:v>
                </c:pt>
                <c:pt idx="45452">
                  <c:v>0</c:v>
                </c:pt>
                <c:pt idx="45453">
                  <c:v>0</c:v>
                </c:pt>
                <c:pt idx="45454">
                  <c:v>0</c:v>
                </c:pt>
                <c:pt idx="45455">
                  <c:v>0</c:v>
                </c:pt>
                <c:pt idx="45456">
                  <c:v>0</c:v>
                </c:pt>
                <c:pt idx="45457">
                  <c:v>0</c:v>
                </c:pt>
                <c:pt idx="45458">
                  <c:v>0</c:v>
                </c:pt>
                <c:pt idx="45459">
                  <c:v>0</c:v>
                </c:pt>
                <c:pt idx="45460">
                  <c:v>0</c:v>
                </c:pt>
                <c:pt idx="45461">
                  <c:v>0</c:v>
                </c:pt>
                <c:pt idx="45462">
                  <c:v>0</c:v>
                </c:pt>
                <c:pt idx="45463">
                  <c:v>0</c:v>
                </c:pt>
                <c:pt idx="45464">
                  <c:v>0</c:v>
                </c:pt>
                <c:pt idx="45465">
                  <c:v>0</c:v>
                </c:pt>
                <c:pt idx="45466">
                  <c:v>0</c:v>
                </c:pt>
                <c:pt idx="45467">
                  <c:v>0</c:v>
                </c:pt>
                <c:pt idx="45468">
                  <c:v>0</c:v>
                </c:pt>
                <c:pt idx="45469">
                  <c:v>0</c:v>
                </c:pt>
                <c:pt idx="45470">
                  <c:v>0</c:v>
                </c:pt>
                <c:pt idx="45471">
                  <c:v>0</c:v>
                </c:pt>
                <c:pt idx="45472">
                  <c:v>0</c:v>
                </c:pt>
                <c:pt idx="45473">
                  <c:v>0</c:v>
                </c:pt>
                <c:pt idx="45474">
                  <c:v>0</c:v>
                </c:pt>
                <c:pt idx="45475">
                  <c:v>0</c:v>
                </c:pt>
                <c:pt idx="45476">
                  <c:v>0</c:v>
                </c:pt>
                <c:pt idx="45477">
                  <c:v>0</c:v>
                </c:pt>
                <c:pt idx="45478">
                  <c:v>0</c:v>
                </c:pt>
                <c:pt idx="45479">
                  <c:v>0</c:v>
                </c:pt>
                <c:pt idx="45480">
                  <c:v>0</c:v>
                </c:pt>
                <c:pt idx="45481">
                  <c:v>0</c:v>
                </c:pt>
                <c:pt idx="45482">
                  <c:v>0</c:v>
                </c:pt>
                <c:pt idx="45483">
                  <c:v>0</c:v>
                </c:pt>
                <c:pt idx="45484">
                  <c:v>0</c:v>
                </c:pt>
                <c:pt idx="45485">
                  <c:v>0</c:v>
                </c:pt>
                <c:pt idx="45486">
                  <c:v>0</c:v>
                </c:pt>
                <c:pt idx="45487">
                  <c:v>0</c:v>
                </c:pt>
                <c:pt idx="45488">
                  <c:v>0</c:v>
                </c:pt>
                <c:pt idx="45489">
                  <c:v>0</c:v>
                </c:pt>
                <c:pt idx="45490">
                  <c:v>0</c:v>
                </c:pt>
                <c:pt idx="45491">
                  <c:v>0</c:v>
                </c:pt>
                <c:pt idx="45492">
                  <c:v>0</c:v>
                </c:pt>
                <c:pt idx="45493">
                  <c:v>0</c:v>
                </c:pt>
                <c:pt idx="45494">
                  <c:v>0</c:v>
                </c:pt>
                <c:pt idx="45495">
                  <c:v>0</c:v>
                </c:pt>
                <c:pt idx="45496">
                  <c:v>0</c:v>
                </c:pt>
                <c:pt idx="45497">
                  <c:v>0</c:v>
                </c:pt>
                <c:pt idx="45498">
                  <c:v>0</c:v>
                </c:pt>
                <c:pt idx="45499">
                  <c:v>0</c:v>
                </c:pt>
                <c:pt idx="45500">
                  <c:v>0</c:v>
                </c:pt>
                <c:pt idx="45501">
                  <c:v>0</c:v>
                </c:pt>
                <c:pt idx="45502">
                  <c:v>0</c:v>
                </c:pt>
                <c:pt idx="45503">
                  <c:v>0</c:v>
                </c:pt>
                <c:pt idx="45504">
                  <c:v>0</c:v>
                </c:pt>
                <c:pt idx="45505">
                  <c:v>0</c:v>
                </c:pt>
                <c:pt idx="45506">
                  <c:v>0</c:v>
                </c:pt>
                <c:pt idx="45507">
                  <c:v>0</c:v>
                </c:pt>
                <c:pt idx="45508">
                  <c:v>0</c:v>
                </c:pt>
                <c:pt idx="45509">
                  <c:v>0</c:v>
                </c:pt>
                <c:pt idx="45510">
                  <c:v>0</c:v>
                </c:pt>
                <c:pt idx="45511">
                  <c:v>0</c:v>
                </c:pt>
                <c:pt idx="45512">
                  <c:v>0</c:v>
                </c:pt>
                <c:pt idx="45513">
                  <c:v>0</c:v>
                </c:pt>
                <c:pt idx="45514">
                  <c:v>0</c:v>
                </c:pt>
                <c:pt idx="45515">
                  <c:v>0</c:v>
                </c:pt>
                <c:pt idx="45516">
                  <c:v>0</c:v>
                </c:pt>
                <c:pt idx="45517">
                  <c:v>0</c:v>
                </c:pt>
                <c:pt idx="45518">
                  <c:v>0</c:v>
                </c:pt>
                <c:pt idx="45519">
                  <c:v>0</c:v>
                </c:pt>
                <c:pt idx="45520">
                  <c:v>0</c:v>
                </c:pt>
                <c:pt idx="45521">
                  <c:v>0</c:v>
                </c:pt>
                <c:pt idx="45522">
                  <c:v>0</c:v>
                </c:pt>
                <c:pt idx="45523">
                  <c:v>0</c:v>
                </c:pt>
                <c:pt idx="45524">
                  <c:v>0</c:v>
                </c:pt>
                <c:pt idx="45525">
                  <c:v>0</c:v>
                </c:pt>
                <c:pt idx="45526">
                  <c:v>0</c:v>
                </c:pt>
                <c:pt idx="45527">
                  <c:v>0</c:v>
                </c:pt>
                <c:pt idx="45528">
                  <c:v>0</c:v>
                </c:pt>
                <c:pt idx="45529">
                  <c:v>0</c:v>
                </c:pt>
                <c:pt idx="45530">
                  <c:v>0</c:v>
                </c:pt>
                <c:pt idx="45531">
                  <c:v>0</c:v>
                </c:pt>
                <c:pt idx="45532">
                  <c:v>0</c:v>
                </c:pt>
                <c:pt idx="45533">
                  <c:v>0</c:v>
                </c:pt>
                <c:pt idx="45534">
                  <c:v>0</c:v>
                </c:pt>
                <c:pt idx="45535">
                  <c:v>0</c:v>
                </c:pt>
                <c:pt idx="45536">
                  <c:v>0</c:v>
                </c:pt>
                <c:pt idx="45537">
                  <c:v>0</c:v>
                </c:pt>
                <c:pt idx="45538">
                  <c:v>0</c:v>
                </c:pt>
                <c:pt idx="45539">
                  <c:v>0</c:v>
                </c:pt>
                <c:pt idx="45540">
                  <c:v>0</c:v>
                </c:pt>
                <c:pt idx="45541">
                  <c:v>0</c:v>
                </c:pt>
                <c:pt idx="45542">
                  <c:v>0</c:v>
                </c:pt>
                <c:pt idx="45543">
                  <c:v>0</c:v>
                </c:pt>
                <c:pt idx="45544">
                  <c:v>0</c:v>
                </c:pt>
                <c:pt idx="45545">
                  <c:v>0</c:v>
                </c:pt>
                <c:pt idx="45546">
                  <c:v>0</c:v>
                </c:pt>
                <c:pt idx="45547">
                  <c:v>0</c:v>
                </c:pt>
                <c:pt idx="45548">
                  <c:v>0</c:v>
                </c:pt>
                <c:pt idx="45549">
                  <c:v>0</c:v>
                </c:pt>
                <c:pt idx="45550">
                  <c:v>0</c:v>
                </c:pt>
                <c:pt idx="45551">
                  <c:v>0</c:v>
                </c:pt>
                <c:pt idx="45552">
                  <c:v>0</c:v>
                </c:pt>
                <c:pt idx="45553">
                  <c:v>0</c:v>
                </c:pt>
                <c:pt idx="45554">
                  <c:v>0</c:v>
                </c:pt>
                <c:pt idx="45555">
                  <c:v>0</c:v>
                </c:pt>
                <c:pt idx="45556">
                  <c:v>0</c:v>
                </c:pt>
                <c:pt idx="45557">
                  <c:v>0</c:v>
                </c:pt>
                <c:pt idx="45558">
                  <c:v>0</c:v>
                </c:pt>
                <c:pt idx="45559">
                  <c:v>0</c:v>
                </c:pt>
                <c:pt idx="45560">
                  <c:v>0</c:v>
                </c:pt>
                <c:pt idx="45561">
                  <c:v>0</c:v>
                </c:pt>
                <c:pt idx="45562">
                  <c:v>0</c:v>
                </c:pt>
                <c:pt idx="45563">
                  <c:v>0</c:v>
                </c:pt>
                <c:pt idx="45564">
                  <c:v>0</c:v>
                </c:pt>
                <c:pt idx="45565">
                  <c:v>0</c:v>
                </c:pt>
                <c:pt idx="45566">
                  <c:v>0</c:v>
                </c:pt>
                <c:pt idx="45567">
                  <c:v>0</c:v>
                </c:pt>
                <c:pt idx="45568">
                  <c:v>0</c:v>
                </c:pt>
                <c:pt idx="45569">
                  <c:v>0</c:v>
                </c:pt>
                <c:pt idx="45570">
                  <c:v>0</c:v>
                </c:pt>
                <c:pt idx="45571">
                  <c:v>0</c:v>
                </c:pt>
                <c:pt idx="45572">
                  <c:v>0</c:v>
                </c:pt>
                <c:pt idx="45573">
                  <c:v>0</c:v>
                </c:pt>
                <c:pt idx="45574">
                  <c:v>0</c:v>
                </c:pt>
                <c:pt idx="45575">
                  <c:v>0</c:v>
                </c:pt>
                <c:pt idx="45576">
                  <c:v>0</c:v>
                </c:pt>
                <c:pt idx="45577">
                  <c:v>0</c:v>
                </c:pt>
                <c:pt idx="45578">
                  <c:v>0</c:v>
                </c:pt>
                <c:pt idx="45579">
                  <c:v>0</c:v>
                </c:pt>
                <c:pt idx="45580">
                  <c:v>0</c:v>
                </c:pt>
                <c:pt idx="45581">
                  <c:v>0</c:v>
                </c:pt>
                <c:pt idx="45582">
                  <c:v>0</c:v>
                </c:pt>
                <c:pt idx="45583">
                  <c:v>0</c:v>
                </c:pt>
                <c:pt idx="45584">
                  <c:v>0</c:v>
                </c:pt>
                <c:pt idx="45585">
                  <c:v>0</c:v>
                </c:pt>
                <c:pt idx="45586">
                  <c:v>0</c:v>
                </c:pt>
                <c:pt idx="45587">
                  <c:v>0</c:v>
                </c:pt>
                <c:pt idx="45588">
                  <c:v>0</c:v>
                </c:pt>
                <c:pt idx="45589">
                  <c:v>0</c:v>
                </c:pt>
                <c:pt idx="45590">
                  <c:v>0</c:v>
                </c:pt>
                <c:pt idx="45591">
                  <c:v>0</c:v>
                </c:pt>
                <c:pt idx="45592">
                  <c:v>0</c:v>
                </c:pt>
                <c:pt idx="45593">
                  <c:v>0</c:v>
                </c:pt>
                <c:pt idx="45594">
                  <c:v>0</c:v>
                </c:pt>
                <c:pt idx="45595">
                  <c:v>0</c:v>
                </c:pt>
                <c:pt idx="45596">
                  <c:v>0</c:v>
                </c:pt>
                <c:pt idx="45597">
                  <c:v>0</c:v>
                </c:pt>
                <c:pt idx="45598">
                  <c:v>0</c:v>
                </c:pt>
                <c:pt idx="45599">
                  <c:v>0</c:v>
                </c:pt>
                <c:pt idx="45600">
                  <c:v>0</c:v>
                </c:pt>
                <c:pt idx="45601">
                  <c:v>0</c:v>
                </c:pt>
                <c:pt idx="45602">
                  <c:v>0</c:v>
                </c:pt>
                <c:pt idx="45603">
                  <c:v>0</c:v>
                </c:pt>
                <c:pt idx="45604">
                  <c:v>0</c:v>
                </c:pt>
                <c:pt idx="45605">
                  <c:v>0</c:v>
                </c:pt>
                <c:pt idx="45606">
                  <c:v>0</c:v>
                </c:pt>
                <c:pt idx="45607">
                  <c:v>0</c:v>
                </c:pt>
                <c:pt idx="45608">
                  <c:v>0</c:v>
                </c:pt>
                <c:pt idx="45609">
                  <c:v>0</c:v>
                </c:pt>
                <c:pt idx="45610">
                  <c:v>0</c:v>
                </c:pt>
                <c:pt idx="45611">
                  <c:v>0</c:v>
                </c:pt>
                <c:pt idx="45612">
                  <c:v>0</c:v>
                </c:pt>
                <c:pt idx="45613">
                  <c:v>0</c:v>
                </c:pt>
                <c:pt idx="45614">
                  <c:v>0</c:v>
                </c:pt>
                <c:pt idx="45615">
                  <c:v>0</c:v>
                </c:pt>
                <c:pt idx="45616">
                  <c:v>0</c:v>
                </c:pt>
                <c:pt idx="45617">
                  <c:v>0</c:v>
                </c:pt>
                <c:pt idx="45618">
                  <c:v>0</c:v>
                </c:pt>
                <c:pt idx="45619">
                  <c:v>0</c:v>
                </c:pt>
                <c:pt idx="45620">
                  <c:v>0</c:v>
                </c:pt>
                <c:pt idx="45621">
                  <c:v>0</c:v>
                </c:pt>
                <c:pt idx="45622">
                  <c:v>0</c:v>
                </c:pt>
                <c:pt idx="45623">
                  <c:v>0</c:v>
                </c:pt>
                <c:pt idx="45624">
                  <c:v>0</c:v>
                </c:pt>
                <c:pt idx="45625">
                  <c:v>0</c:v>
                </c:pt>
                <c:pt idx="45626">
                  <c:v>0</c:v>
                </c:pt>
                <c:pt idx="45627">
                  <c:v>0</c:v>
                </c:pt>
                <c:pt idx="45628">
                  <c:v>0</c:v>
                </c:pt>
                <c:pt idx="45629">
                  <c:v>0</c:v>
                </c:pt>
                <c:pt idx="45630">
                  <c:v>0</c:v>
                </c:pt>
                <c:pt idx="45631">
                  <c:v>0</c:v>
                </c:pt>
                <c:pt idx="45632">
                  <c:v>0</c:v>
                </c:pt>
                <c:pt idx="45633">
                  <c:v>0</c:v>
                </c:pt>
                <c:pt idx="45634">
                  <c:v>0</c:v>
                </c:pt>
                <c:pt idx="45635">
                  <c:v>0</c:v>
                </c:pt>
                <c:pt idx="45636">
                  <c:v>0</c:v>
                </c:pt>
                <c:pt idx="45637">
                  <c:v>0</c:v>
                </c:pt>
                <c:pt idx="45638">
                  <c:v>0</c:v>
                </c:pt>
                <c:pt idx="45639">
                  <c:v>0</c:v>
                </c:pt>
                <c:pt idx="45640">
                  <c:v>0</c:v>
                </c:pt>
                <c:pt idx="45641">
                  <c:v>0</c:v>
                </c:pt>
                <c:pt idx="45642">
                  <c:v>0</c:v>
                </c:pt>
                <c:pt idx="45643">
                  <c:v>0</c:v>
                </c:pt>
                <c:pt idx="45644">
                  <c:v>0</c:v>
                </c:pt>
                <c:pt idx="45645">
                  <c:v>0</c:v>
                </c:pt>
                <c:pt idx="45646">
                  <c:v>0</c:v>
                </c:pt>
                <c:pt idx="45647">
                  <c:v>0</c:v>
                </c:pt>
                <c:pt idx="45648">
                  <c:v>0</c:v>
                </c:pt>
                <c:pt idx="45649">
                  <c:v>0</c:v>
                </c:pt>
                <c:pt idx="45650">
                  <c:v>0</c:v>
                </c:pt>
                <c:pt idx="45651">
                  <c:v>0</c:v>
                </c:pt>
                <c:pt idx="45652">
                  <c:v>0</c:v>
                </c:pt>
                <c:pt idx="45653">
                  <c:v>0</c:v>
                </c:pt>
                <c:pt idx="45654">
                  <c:v>0</c:v>
                </c:pt>
                <c:pt idx="45655">
                  <c:v>0</c:v>
                </c:pt>
                <c:pt idx="45656">
                  <c:v>0</c:v>
                </c:pt>
                <c:pt idx="45657">
                  <c:v>0</c:v>
                </c:pt>
                <c:pt idx="45658">
                  <c:v>0</c:v>
                </c:pt>
                <c:pt idx="45659">
                  <c:v>0</c:v>
                </c:pt>
                <c:pt idx="45660">
                  <c:v>0</c:v>
                </c:pt>
                <c:pt idx="45661">
                  <c:v>0</c:v>
                </c:pt>
                <c:pt idx="45662">
                  <c:v>0</c:v>
                </c:pt>
                <c:pt idx="45663">
                  <c:v>0</c:v>
                </c:pt>
                <c:pt idx="45664">
                  <c:v>0</c:v>
                </c:pt>
                <c:pt idx="45665">
                  <c:v>0</c:v>
                </c:pt>
                <c:pt idx="45666">
                  <c:v>0</c:v>
                </c:pt>
                <c:pt idx="45667">
                  <c:v>0</c:v>
                </c:pt>
                <c:pt idx="45668">
                  <c:v>0</c:v>
                </c:pt>
                <c:pt idx="45669">
                  <c:v>0</c:v>
                </c:pt>
                <c:pt idx="45670">
                  <c:v>0</c:v>
                </c:pt>
                <c:pt idx="45671">
                  <c:v>0</c:v>
                </c:pt>
                <c:pt idx="45672">
                  <c:v>0</c:v>
                </c:pt>
                <c:pt idx="45673">
                  <c:v>0</c:v>
                </c:pt>
                <c:pt idx="45674">
                  <c:v>0</c:v>
                </c:pt>
                <c:pt idx="45675">
                  <c:v>0</c:v>
                </c:pt>
                <c:pt idx="45676">
                  <c:v>0</c:v>
                </c:pt>
                <c:pt idx="45677">
                  <c:v>0</c:v>
                </c:pt>
                <c:pt idx="45678">
                  <c:v>0</c:v>
                </c:pt>
                <c:pt idx="45679">
                  <c:v>0</c:v>
                </c:pt>
                <c:pt idx="45680">
                  <c:v>0</c:v>
                </c:pt>
                <c:pt idx="45681">
                  <c:v>0</c:v>
                </c:pt>
                <c:pt idx="45682">
                  <c:v>0</c:v>
                </c:pt>
                <c:pt idx="45683">
                  <c:v>0</c:v>
                </c:pt>
                <c:pt idx="45684">
                  <c:v>0</c:v>
                </c:pt>
                <c:pt idx="45685">
                  <c:v>0</c:v>
                </c:pt>
                <c:pt idx="45686">
                  <c:v>0</c:v>
                </c:pt>
                <c:pt idx="45687">
                  <c:v>0</c:v>
                </c:pt>
                <c:pt idx="45688">
                  <c:v>0</c:v>
                </c:pt>
                <c:pt idx="45689">
                  <c:v>0</c:v>
                </c:pt>
                <c:pt idx="45690">
                  <c:v>0</c:v>
                </c:pt>
                <c:pt idx="45691">
                  <c:v>0</c:v>
                </c:pt>
                <c:pt idx="45692">
                  <c:v>0</c:v>
                </c:pt>
                <c:pt idx="45693">
                  <c:v>0</c:v>
                </c:pt>
                <c:pt idx="45694">
                  <c:v>0</c:v>
                </c:pt>
                <c:pt idx="45695">
                  <c:v>0</c:v>
                </c:pt>
                <c:pt idx="45696">
                  <c:v>0</c:v>
                </c:pt>
                <c:pt idx="45697">
                  <c:v>0</c:v>
                </c:pt>
                <c:pt idx="45698">
                  <c:v>0</c:v>
                </c:pt>
                <c:pt idx="45699">
                  <c:v>0</c:v>
                </c:pt>
                <c:pt idx="45700">
                  <c:v>0</c:v>
                </c:pt>
                <c:pt idx="45701">
                  <c:v>0</c:v>
                </c:pt>
                <c:pt idx="45702">
                  <c:v>0</c:v>
                </c:pt>
                <c:pt idx="45703">
                  <c:v>0</c:v>
                </c:pt>
                <c:pt idx="45704">
                  <c:v>0</c:v>
                </c:pt>
                <c:pt idx="45705">
                  <c:v>0</c:v>
                </c:pt>
                <c:pt idx="45706">
                  <c:v>0</c:v>
                </c:pt>
                <c:pt idx="45707">
                  <c:v>0</c:v>
                </c:pt>
                <c:pt idx="45708">
                  <c:v>0</c:v>
                </c:pt>
                <c:pt idx="45709">
                  <c:v>0</c:v>
                </c:pt>
                <c:pt idx="45710">
                  <c:v>0</c:v>
                </c:pt>
                <c:pt idx="45711">
                  <c:v>0</c:v>
                </c:pt>
                <c:pt idx="45712">
                  <c:v>0</c:v>
                </c:pt>
                <c:pt idx="45713">
                  <c:v>0</c:v>
                </c:pt>
                <c:pt idx="45714">
                  <c:v>0</c:v>
                </c:pt>
                <c:pt idx="45715">
                  <c:v>0</c:v>
                </c:pt>
                <c:pt idx="45716">
                  <c:v>0</c:v>
                </c:pt>
                <c:pt idx="45717">
                  <c:v>0</c:v>
                </c:pt>
                <c:pt idx="45718">
                  <c:v>0</c:v>
                </c:pt>
                <c:pt idx="45719">
                  <c:v>0</c:v>
                </c:pt>
                <c:pt idx="45720">
                  <c:v>0</c:v>
                </c:pt>
                <c:pt idx="45721">
                  <c:v>0</c:v>
                </c:pt>
                <c:pt idx="45722">
                  <c:v>0</c:v>
                </c:pt>
                <c:pt idx="45723">
                  <c:v>0</c:v>
                </c:pt>
                <c:pt idx="45724">
                  <c:v>0</c:v>
                </c:pt>
                <c:pt idx="45725">
                  <c:v>0</c:v>
                </c:pt>
                <c:pt idx="45726">
                  <c:v>0</c:v>
                </c:pt>
                <c:pt idx="45727">
                  <c:v>0</c:v>
                </c:pt>
                <c:pt idx="45728">
                  <c:v>0</c:v>
                </c:pt>
                <c:pt idx="45729">
                  <c:v>0</c:v>
                </c:pt>
                <c:pt idx="45730">
                  <c:v>0</c:v>
                </c:pt>
                <c:pt idx="45731">
                  <c:v>0</c:v>
                </c:pt>
                <c:pt idx="45732">
                  <c:v>0</c:v>
                </c:pt>
                <c:pt idx="45733">
                  <c:v>0</c:v>
                </c:pt>
                <c:pt idx="45734">
                  <c:v>0</c:v>
                </c:pt>
                <c:pt idx="45735">
                  <c:v>0</c:v>
                </c:pt>
                <c:pt idx="45736">
                  <c:v>0</c:v>
                </c:pt>
                <c:pt idx="45737">
                  <c:v>0</c:v>
                </c:pt>
                <c:pt idx="45738">
                  <c:v>0</c:v>
                </c:pt>
                <c:pt idx="45739">
                  <c:v>0</c:v>
                </c:pt>
                <c:pt idx="45740">
                  <c:v>0</c:v>
                </c:pt>
                <c:pt idx="45741">
                  <c:v>0</c:v>
                </c:pt>
                <c:pt idx="45742">
                  <c:v>0</c:v>
                </c:pt>
                <c:pt idx="45743">
                  <c:v>0</c:v>
                </c:pt>
                <c:pt idx="45744">
                  <c:v>0</c:v>
                </c:pt>
                <c:pt idx="45745">
                  <c:v>0</c:v>
                </c:pt>
                <c:pt idx="45746">
                  <c:v>0</c:v>
                </c:pt>
                <c:pt idx="45747">
                  <c:v>0</c:v>
                </c:pt>
                <c:pt idx="45748">
                  <c:v>0</c:v>
                </c:pt>
                <c:pt idx="45749">
                  <c:v>0</c:v>
                </c:pt>
                <c:pt idx="45750">
                  <c:v>0</c:v>
                </c:pt>
                <c:pt idx="45751">
                  <c:v>0</c:v>
                </c:pt>
                <c:pt idx="45752">
                  <c:v>0</c:v>
                </c:pt>
                <c:pt idx="45753">
                  <c:v>0</c:v>
                </c:pt>
                <c:pt idx="45754">
                  <c:v>0</c:v>
                </c:pt>
                <c:pt idx="45755">
                  <c:v>0</c:v>
                </c:pt>
                <c:pt idx="45756">
                  <c:v>0</c:v>
                </c:pt>
                <c:pt idx="45757">
                  <c:v>0</c:v>
                </c:pt>
                <c:pt idx="45758">
                  <c:v>0</c:v>
                </c:pt>
                <c:pt idx="45759">
                  <c:v>0</c:v>
                </c:pt>
                <c:pt idx="45760">
                  <c:v>0</c:v>
                </c:pt>
                <c:pt idx="45761">
                  <c:v>0</c:v>
                </c:pt>
                <c:pt idx="45762">
                  <c:v>0</c:v>
                </c:pt>
                <c:pt idx="45763">
                  <c:v>0</c:v>
                </c:pt>
                <c:pt idx="45764">
                  <c:v>0</c:v>
                </c:pt>
                <c:pt idx="45765">
                  <c:v>0</c:v>
                </c:pt>
                <c:pt idx="45766">
                  <c:v>0</c:v>
                </c:pt>
                <c:pt idx="45767">
                  <c:v>0</c:v>
                </c:pt>
                <c:pt idx="45768">
                  <c:v>0</c:v>
                </c:pt>
                <c:pt idx="45769">
                  <c:v>0</c:v>
                </c:pt>
                <c:pt idx="45770">
                  <c:v>0</c:v>
                </c:pt>
                <c:pt idx="45771">
                  <c:v>0</c:v>
                </c:pt>
                <c:pt idx="45772">
                  <c:v>0</c:v>
                </c:pt>
                <c:pt idx="45773">
                  <c:v>0</c:v>
                </c:pt>
                <c:pt idx="45774">
                  <c:v>0</c:v>
                </c:pt>
                <c:pt idx="45775">
                  <c:v>0</c:v>
                </c:pt>
                <c:pt idx="45776">
                  <c:v>0</c:v>
                </c:pt>
                <c:pt idx="45777">
                  <c:v>0</c:v>
                </c:pt>
                <c:pt idx="45778">
                  <c:v>0</c:v>
                </c:pt>
                <c:pt idx="45779">
                  <c:v>0</c:v>
                </c:pt>
                <c:pt idx="45780">
                  <c:v>0</c:v>
                </c:pt>
                <c:pt idx="45781">
                  <c:v>0</c:v>
                </c:pt>
                <c:pt idx="45782">
                  <c:v>0</c:v>
                </c:pt>
                <c:pt idx="45783">
                  <c:v>0</c:v>
                </c:pt>
                <c:pt idx="45784">
                  <c:v>0</c:v>
                </c:pt>
                <c:pt idx="45785">
                  <c:v>0</c:v>
                </c:pt>
                <c:pt idx="45786">
                  <c:v>0</c:v>
                </c:pt>
                <c:pt idx="45787">
                  <c:v>0</c:v>
                </c:pt>
                <c:pt idx="45788">
                  <c:v>0</c:v>
                </c:pt>
                <c:pt idx="45789">
                  <c:v>0</c:v>
                </c:pt>
                <c:pt idx="45790">
                  <c:v>0</c:v>
                </c:pt>
                <c:pt idx="45791">
                  <c:v>0</c:v>
                </c:pt>
                <c:pt idx="45792">
                  <c:v>0</c:v>
                </c:pt>
                <c:pt idx="45793">
                  <c:v>0</c:v>
                </c:pt>
                <c:pt idx="45794">
                  <c:v>0</c:v>
                </c:pt>
                <c:pt idx="45795">
                  <c:v>0</c:v>
                </c:pt>
                <c:pt idx="45796">
                  <c:v>0</c:v>
                </c:pt>
                <c:pt idx="45797">
                  <c:v>0</c:v>
                </c:pt>
                <c:pt idx="45798">
                  <c:v>0</c:v>
                </c:pt>
                <c:pt idx="45799">
                  <c:v>0</c:v>
                </c:pt>
                <c:pt idx="45800">
                  <c:v>0</c:v>
                </c:pt>
                <c:pt idx="45801">
                  <c:v>0</c:v>
                </c:pt>
                <c:pt idx="45802">
                  <c:v>0</c:v>
                </c:pt>
                <c:pt idx="45803">
                  <c:v>0</c:v>
                </c:pt>
                <c:pt idx="45804">
                  <c:v>0</c:v>
                </c:pt>
                <c:pt idx="45805">
                  <c:v>0</c:v>
                </c:pt>
                <c:pt idx="45806">
                  <c:v>0</c:v>
                </c:pt>
                <c:pt idx="45807">
                  <c:v>0</c:v>
                </c:pt>
                <c:pt idx="45808">
                  <c:v>0</c:v>
                </c:pt>
                <c:pt idx="45809">
                  <c:v>0</c:v>
                </c:pt>
                <c:pt idx="45810">
                  <c:v>0</c:v>
                </c:pt>
                <c:pt idx="45811">
                  <c:v>0</c:v>
                </c:pt>
                <c:pt idx="45812">
                  <c:v>0</c:v>
                </c:pt>
                <c:pt idx="45813">
                  <c:v>0</c:v>
                </c:pt>
                <c:pt idx="45814">
                  <c:v>0</c:v>
                </c:pt>
                <c:pt idx="45815">
                  <c:v>0</c:v>
                </c:pt>
                <c:pt idx="45816">
                  <c:v>0</c:v>
                </c:pt>
                <c:pt idx="45817">
                  <c:v>0</c:v>
                </c:pt>
                <c:pt idx="45818">
                  <c:v>0</c:v>
                </c:pt>
                <c:pt idx="45819">
                  <c:v>0</c:v>
                </c:pt>
                <c:pt idx="45820">
                  <c:v>0</c:v>
                </c:pt>
                <c:pt idx="45821">
                  <c:v>0</c:v>
                </c:pt>
                <c:pt idx="45822">
                  <c:v>0</c:v>
                </c:pt>
                <c:pt idx="45823">
                  <c:v>0</c:v>
                </c:pt>
                <c:pt idx="45824">
                  <c:v>0</c:v>
                </c:pt>
                <c:pt idx="45825">
                  <c:v>0</c:v>
                </c:pt>
                <c:pt idx="45826">
                  <c:v>0</c:v>
                </c:pt>
                <c:pt idx="45827">
                  <c:v>0</c:v>
                </c:pt>
                <c:pt idx="45828">
                  <c:v>0</c:v>
                </c:pt>
                <c:pt idx="45829">
                  <c:v>0</c:v>
                </c:pt>
                <c:pt idx="45830">
                  <c:v>0</c:v>
                </c:pt>
                <c:pt idx="45831">
                  <c:v>0</c:v>
                </c:pt>
                <c:pt idx="45832">
                  <c:v>0</c:v>
                </c:pt>
                <c:pt idx="45833">
                  <c:v>0</c:v>
                </c:pt>
                <c:pt idx="45834">
                  <c:v>0</c:v>
                </c:pt>
                <c:pt idx="45835">
                  <c:v>0</c:v>
                </c:pt>
                <c:pt idx="45836">
                  <c:v>0</c:v>
                </c:pt>
                <c:pt idx="45837">
                  <c:v>0</c:v>
                </c:pt>
                <c:pt idx="45838">
                  <c:v>0</c:v>
                </c:pt>
                <c:pt idx="45839">
                  <c:v>0</c:v>
                </c:pt>
                <c:pt idx="45840">
                  <c:v>0</c:v>
                </c:pt>
                <c:pt idx="45841">
                  <c:v>0</c:v>
                </c:pt>
                <c:pt idx="45842">
                  <c:v>0</c:v>
                </c:pt>
                <c:pt idx="45843">
                  <c:v>0</c:v>
                </c:pt>
                <c:pt idx="45844">
                  <c:v>0</c:v>
                </c:pt>
                <c:pt idx="45845">
                  <c:v>0</c:v>
                </c:pt>
                <c:pt idx="45846">
                  <c:v>0</c:v>
                </c:pt>
                <c:pt idx="45847">
                  <c:v>0</c:v>
                </c:pt>
                <c:pt idx="45848">
                  <c:v>0</c:v>
                </c:pt>
                <c:pt idx="45849">
                  <c:v>0</c:v>
                </c:pt>
                <c:pt idx="45850">
                  <c:v>0</c:v>
                </c:pt>
                <c:pt idx="45851">
                  <c:v>0</c:v>
                </c:pt>
                <c:pt idx="45852">
                  <c:v>0</c:v>
                </c:pt>
                <c:pt idx="45853">
                  <c:v>0</c:v>
                </c:pt>
                <c:pt idx="45854">
                  <c:v>0</c:v>
                </c:pt>
                <c:pt idx="45855">
                  <c:v>0</c:v>
                </c:pt>
                <c:pt idx="45856">
                  <c:v>0</c:v>
                </c:pt>
                <c:pt idx="45857">
                  <c:v>0</c:v>
                </c:pt>
                <c:pt idx="45858">
                  <c:v>0</c:v>
                </c:pt>
                <c:pt idx="45859">
                  <c:v>0</c:v>
                </c:pt>
                <c:pt idx="45860">
                  <c:v>0</c:v>
                </c:pt>
                <c:pt idx="45861">
                  <c:v>0</c:v>
                </c:pt>
                <c:pt idx="45862">
                  <c:v>0</c:v>
                </c:pt>
                <c:pt idx="45863">
                  <c:v>0</c:v>
                </c:pt>
                <c:pt idx="45864">
                  <c:v>0</c:v>
                </c:pt>
                <c:pt idx="45865">
                  <c:v>0</c:v>
                </c:pt>
                <c:pt idx="45866">
                  <c:v>0</c:v>
                </c:pt>
                <c:pt idx="45867">
                  <c:v>0</c:v>
                </c:pt>
                <c:pt idx="45868">
                  <c:v>0</c:v>
                </c:pt>
                <c:pt idx="45869">
                  <c:v>0</c:v>
                </c:pt>
                <c:pt idx="45870">
                  <c:v>0</c:v>
                </c:pt>
                <c:pt idx="45871">
                  <c:v>0</c:v>
                </c:pt>
                <c:pt idx="45872">
                  <c:v>0</c:v>
                </c:pt>
                <c:pt idx="45873">
                  <c:v>0</c:v>
                </c:pt>
                <c:pt idx="45874">
                  <c:v>0</c:v>
                </c:pt>
                <c:pt idx="45875">
                  <c:v>0</c:v>
                </c:pt>
                <c:pt idx="45876">
                  <c:v>0</c:v>
                </c:pt>
                <c:pt idx="45877">
                  <c:v>0</c:v>
                </c:pt>
                <c:pt idx="45878">
                  <c:v>0</c:v>
                </c:pt>
                <c:pt idx="45879">
                  <c:v>0</c:v>
                </c:pt>
                <c:pt idx="45880">
                  <c:v>0</c:v>
                </c:pt>
                <c:pt idx="45881">
                  <c:v>0</c:v>
                </c:pt>
                <c:pt idx="45882">
                  <c:v>0</c:v>
                </c:pt>
                <c:pt idx="45883">
                  <c:v>0</c:v>
                </c:pt>
                <c:pt idx="45884">
                  <c:v>0</c:v>
                </c:pt>
                <c:pt idx="45885">
                  <c:v>0</c:v>
                </c:pt>
                <c:pt idx="45886">
                  <c:v>0</c:v>
                </c:pt>
                <c:pt idx="45887">
                  <c:v>0</c:v>
                </c:pt>
                <c:pt idx="45888">
                  <c:v>0</c:v>
                </c:pt>
                <c:pt idx="45889">
                  <c:v>0</c:v>
                </c:pt>
                <c:pt idx="45890">
                  <c:v>0</c:v>
                </c:pt>
                <c:pt idx="45891">
                  <c:v>0</c:v>
                </c:pt>
                <c:pt idx="45892">
                  <c:v>0</c:v>
                </c:pt>
                <c:pt idx="45893">
                  <c:v>0</c:v>
                </c:pt>
                <c:pt idx="45894">
                  <c:v>0</c:v>
                </c:pt>
                <c:pt idx="45895">
                  <c:v>0</c:v>
                </c:pt>
                <c:pt idx="45896">
                  <c:v>0</c:v>
                </c:pt>
                <c:pt idx="45897">
                  <c:v>0</c:v>
                </c:pt>
                <c:pt idx="45898">
                  <c:v>0</c:v>
                </c:pt>
                <c:pt idx="45899">
                  <c:v>0</c:v>
                </c:pt>
                <c:pt idx="45900">
                  <c:v>0</c:v>
                </c:pt>
                <c:pt idx="45901">
                  <c:v>0</c:v>
                </c:pt>
                <c:pt idx="45902">
                  <c:v>0</c:v>
                </c:pt>
                <c:pt idx="45903">
                  <c:v>0</c:v>
                </c:pt>
                <c:pt idx="45904">
                  <c:v>0</c:v>
                </c:pt>
                <c:pt idx="45905">
                  <c:v>0</c:v>
                </c:pt>
                <c:pt idx="45906">
                  <c:v>0</c:v>
                </c:pt>
                <c:pt idx="45907">
                  <c:v>0</c:v>
                </c:pt>
                <c:pt idx="45908">
                  <c:v>0</c:v>
                </c:pt>
                <c:pt idx="45909">
                  <c:v>0</c:v>
                </c:pt>
                <c:pt idx="45910">
                  <c:v>0</c:v>
                </c:pt>
                <c:pt idx="45911">
                  <c:v>0</c:v>
                </c:pt>
                <c:pt idx="45912">
                  <c:v>0</c:v>
                </c:pt>
                <c:pt idx="45913">
                  <c:v>0</c:v>
                </c:pt>
                <c:pt idx="45914">
                  <c:v>0</c:v>
                </c:pt>
                <c:pt idx="45915">
                  <c:v>0</c:v>
                </c:pt>
                <c:pt idx="45916">
                  <c:v>0</c:v>
                </c:pt>
                <c:pt idx="45917">
                  <c:v>0</c:v>
                </c:pt>
                <c:pt idx="45918">
                  <c:v>0</c:v>
                </c:pt>
                <c:pt idx="45919">
                  <c:v>0</c:v>
                </c:pt>
                <c:pt idx="45920">
                  <c:v>0</c:v>
                </c:pt>
                <c:pt idx="45921">
                  <c:v>0</c:v>
                </c:pt>
                <c:pt idx="45922">
                  <c:v>0</c:v>
                </c:pt>
                <c:pt idx="45923">
                  <c:v>0</c:v>
                </c:pt>
                <c:pt idx="45924">
                  <c:v>0</c:v>
                </c:pt>
                <c:pt idx="45925">
                  <c:v>0</c:v>
                </c:pt>
                <c:pt idx="45926">
                  <c:v>0</c:v>
                </c:pt>
                <c:pt idx="45927">
                  <c:v>0</c:v>
                </c:pt>
                <c:pt idx="45928">
                  <c:v>0</c:v>
                </c:pt>
                <c:pt idx="45929">
                  <c:v>0</c:v>
                </c:pt>
                <c:pt idx="45930">
                  <c:v>0</c:v>
                </c:pt>
                <c:pt idx="45931">
                  <c:v>0</c:v>
                </c:pt>
                <c:pt idx="45932">
                  <c:v>0</c:v>
                </c:pt>
                <c:pt idx="45933">
                  <c:v>0</c:v>
                </c:pt>
                <c:pt idx="45934">
                  <c:v>0</c:v>
                </c:pt>
                <c:pt idx="45935">
                  <c:v>0</c:v>
                </c:pt>
                <c:pt idx="45936">
                  <c:v>0</c:v>
                </c:pt>
                <c:pt idx="45937">
                  <c:v>0</c:v>
                </c:pt>
                <c:pt idx="45938">
                  <c:v>0</c:v>
                </c:pt>
                <c:pt idx="45939">
                  <c:v>0</c:v>
                </c:pt>
                <c:pt idx="45940">
                  <c:v>0</c:v>
                </c:pt>
                <c:pt idx="45941">
                  <c:v>0</c:v>
                </c:pt>
                <c:pt idx="45942">
                  <c:v>0</c:v>
                </c:pt>
                <c:pt idx="45943">
                  <c:v>0</c:v>
                </c:pt>
                <c:pt idx="45944">
                  <c:v>0</c:v>
                </c:pt>
                <c:pt idx="45945">
                  <c:v>0</c:v>
                </c:pt>
                <c:pt idx="45946">
                  <c:v>0</c:v>
                </c:pt>
                <c:pt idx="45947">
                  <c:v>0</c:v>
                </c:pt>
                <c:pt idx="45948">
                  <c:v>0</c:v>
                </c:pt>
                <c:pt idx="45949">
                  <c:v>0</c:v>
                </c:pt>
                <c:pt idx="45950">
                  <c:v>0</c:v>
                </c:pt>
                <c:pt idx="45951">
                  <c:v>0</c:v>
                </c:pt>
                <c:pt idx="45952">
                  <c:v>0</c:v>
                </c:pt>
                <c:pt idx="45953">
                  <c:v>0</c:v>
                </c:pt>
                <c:pt idx="45954">
                  <c:v>0</c:v>
                </c:pt>
                <c:pt idx="45955">
                  <c:v>0</c:v>
                </c:pt>
                <c:pt idx="45956">
                  <c:v>0</c:v>
                </c:pt>
                <c:pt idx="45957">
                  <c:v>0</c:v>
                </c:pt>
                <c:pt idx="45958">
                  <c:v>0</c:v>
                </c:pt>
                <c:pt idx="45959">
                  <c:v>0</c:v>
                </c:pt>
                <c:pt idx="45960">
                  <c:v>0</c:v>
                </c:pt>
                <c:pt idx="45961">
                  <c:v>0</c:v>
                </c:pt>
                <c:pt idx="45962">
                  <c:v>0</c:v>
                </c:pt>
                <c:pt idx="45963">
                  <c:v>0</c:v>
                </c:pt>
                <c:pt idx="45964">
                  <c:v>0</c:v>
                </c:pt>
                <c:pt idx="45965">
                  <c:v>0</c:v>
                </c:pt>
                <c:pt idx="45966">
                  <c:v>0</c:v>
                </c:pt>
                <c:pt idx="45967">
                  <c:v>0</c:v>
                </c:pt>
                <c:pt idx="45968">
                  <c:v>0</c:v>
                </c:pt>
                <c:pt idx="45969">
                  <c:v>0</c:v>
                </c:pt>
                <c:pt idx="45970">
                  <c:v>0</c:v>
                </c:pt>
                <c:pt idx="45971">
                  <c:v>0</c:v>
                </c:pt>
                <c:pt idx="45972">
                  <c:v>0</c:v>
                </c:pt>
                <c:pt idx="45973">
                  <c:v>0</c:v>
                </c:pt>
                <c:pt idx="45974">
                  <c:v>0</c:v>
                </c:pt>
                <c:pt idx="45975">
                  <c:v>0</c:v>
                </c:pt>
                <c:pt idx="45976">
                  <c:v>0</c:v>
                </c:pt>
                <c:pt idx="45977">
                  <c:v>0</c:v>
                </c:pt>
                <c:pt idx="45978">
                  <c:v>0</c:v>
                </c:pt>
                <c:pt idx="45979">
                  <c:v>0</c:v>
                </c:pt>
                <c:pt idx="45980">
                  <c:v>0</c:v>
                </c:pt>
                <c:pt idx="45981">
                  <c:v>0</c:v>
                </c:pt>
                <c:pt idx="45982">
                  <c:v>0</c:v>
                </c:pt>
                <c:pt idx="45983">
                  <c:v>0</c:v>
                </c:pt>
                <c:pt idx="45984">
                  <c:v>0</c:v>
                </c:pt>
                <c:pt idx="45985">
                  <c:v>0</c:v>
                </c:pt>
                <c:pt idx="45986">
                  <c:v>0</c:v>
                </c:pt>
                <c:pt idx="45987">
                  <c:v>0</c:v>
                </c:pt>
                <c:pt idx="45988">
                  <c:v>0</c:v>
                </c:pt>
                <c:pt idx="45989">
                  <c:v>0</c:v>
                </c:pt>
                <c:pt idx="45990">
                  <c:v>0</c:v>
                </c:pt>
                <c:pt idx="45991">
                  <c:v>0</c:v>
                </c:pt>
                <c:pt idx="45992">
                  <c:v>0</c:v>
                </c:pt>
                <c:pt idx="45993">
                  <c:v>0</c:v>
                </c:pt>
                <c:pt idx="45994">
                  <c:v>0</c:v>
                </c:pt>
                <c:pt idx="45995">
                  <c:v>0</c:v>
                </c:pt>
                <c:pt idx="45996">
                  <c:v>0</c:v>
                </c:pt>
                <c:pt idx="45997">
                  <c:v>0</c:v>
                </c:pt>
                <c:pt idx="45998">
                  <c:v>0</c:v>
                </c:pt>
                <c:pt idx="45999">
                  <c:v>0</c:v>
                </c:pt>
                <c:pt idx="46000">
                  <c:v>0</c:v>
                </c:pt>
                <c:pt idx="46001">
                  <c:v>0</c:v>
                </c:pt>
                <c:pt idx="46002">
                  <c:v>0</c:v>
                </c:pt>
                <c:pt idx="46003">
                  <c:v>0</c:v>
                </c:pt>
                <c:pt idx="46004">
                  <c:v>0</c:v>
                </c:pt>
                <c:pt idx="46005">
                  <c:v>0</c:v>
                </c:pt>
                <c:pt idx="46006">
                  <c:v>0</c:v>
                </c:pt>
                <c:pt idx="46007">
                  <c:v>0</c:v>
                </c:pt>
                <c:pt idx="46008">
                  <c:v>0</c:v>
                </c:pt>
                <c:pt idx="46009">
                  <c:v>0</c:v>
                </c:pt>
                <c:pt idx="46010">
                  <c:v>0</c:v>
                </c:pt>
                <c:pt idx="46011">
                  <c:v>0</c:v>
                </c:pt>
                <c:pt idx="46012">
                  <c:v>0</c:v>
                </c:pt>
                <c:pt idx="46013">
                  <c:v>0</c:v>
                </c:pt>
                <c:pt idx="46014">
                  <c:v>0</c:v>
                </c:pt>
                <c:pt idx="46015">
                  <c:v>0</c:v>
                </c:pt>
                <c:pt idx="46016">
                  <c:v>0</c:v>
                </c:pt>
                <c:pt idx="46017">
                  <c:v>0</c:v>
                </c:pt>
                <c:pt idx="46018">
                  <c:v>0</c:v>
                </c:pt>
                <c:pt idx="46019">
                  <c:v>0</c:v>
                </c:pt>
                <c:pt idx="46020">
                  <c:v>0</c:v>
                </c:pt>
                <c:pt idx="46021">
                  <c:v>0</c:v>
                </c:pt>
                <c:pt idx="46022">
                  <c:v>0</c:v>
                </c:pt>
                <c:pt idx="46023">
                  <c:v>0</c:v>
                </c:pt>
                <c:pt idx="46024">
                  <c:v>0</c:v>
                </c:pt>
                <c:pt idx="46025">
                  <c:v>0</c:v>
                </c:pt>
                <c:pt idx="46026">
                  <c:v>0</c:v>
                </c:pt>
                <c:pt idx="46027">
                  <c:v>0</c:v>
                </c:pt>
                <c:pt idx="46028">
                  <c:v>0</c:v>
                </c:pt>
                <c:pt idx="46029">
                  <c:v>0</c:v>
                </c:pt>
                <c:pt idx="46030">
                  <c:v>0</c:v>
                </c:pt>
                <c:pt idx="46031">
                  <c:v>0</c:v>
                </c:pt>
                <c:pt idx="46032">
                  <c:v>0</c:v>
                </c:pt>
                <c:pt idx="46033">
                  <c:v>0</c:v>
                </c:pt>
                <c:pt idx="46034">
                  <c:v>0</c:v>
                </c:pt>
                <c:pt idx="46035">
                  <c:v>0</c:v>
                </c:pt>
                <c:pt idx="46036">
                  <c:v>0</c:v>
                </c:pt>
                <c:pt idx="46037">
                  <c:v>0</c:v>
                </c:pt>
                <c:pt idx="46038">
                  <c:v>0</c:v>
                </c:pt>
                <c:pt idx="46039">
                  <c:v>0</c:v>
                </c:pt>
                <c:pt idx="46040">
                  <c:v>0</c:v>
                </c:pt>
                <c:pt idx="46041">
                  <c:v>0</c:v>
                </c:pt>
                <c:pt idx="46042">
                  <c:v>0</c:v>
                </c:pt>
                <c:pt idx="46043">
                  <c:v>0</c:v>
                </c:pt>
                <c:pt idx="46044">
                  <c:v>0</c:v>
                </c:pt>
                <c:pt idx="46045">
                  <c:v>0</c:v>
                </c:pt>
                <c:pt idx="46046">
                  <c:v>0</c:v>
                </c:pt>
                <c:pt idx="46047">
                  <c:v>0</c:v>
                </c:pt>
                <c:pt idx="46048">
                  <c:v>0</c:v>
                </c:pt>
                <c:pt idx="46049">
                  <c:v>0</c:v>
                </c:pt>
                <c:pt idx="46050">
                  <c:v>0</c:v>
                </c:pt>
                <c:pt idx="46051">
                  <c:v>0</c:v>
                </c:pt>
                <c:pt idx="46052">
                  <c:v>0</c:v>
                </c:pt>
                <c:pt idx="46053">
                  <c:v>0</c:v>
                </c:pt>
                <c:pt idx="46054">
                  <c:v>0</c:v>
                </c:pt>
                <c:pt idx="46055">
                  <c:v>0</c:v>
                </c:pt>
                <c:pt idx="46056">
                  <c:v>0</c:v>
                </c:pt>
                <c:pt idx="46057">
                  <c:v>0</c:v>
                </c:pt>
                <c:pt idx="46058">
                  <c:v>0</c:v>
                </c:pt>
                <c:pt idx="46059">
                  <c:v>0</c:v>
                </c:pt>
                <c:pt idx="46060">
                  <c:v>0</c:v>
                </c:pt>
                <c:pt idx="46061">
                  <c:v>0</c:v>
                </c:pt>
                <c:pt idx="46062">
                  <c:v>0</c:v>
                </c:pt>
                <c:pt idx="46063">
                  <c:v>0</c:v>
                </c:pt>
                <c:pt idx="46064">
                  <c:v>0</c:v>
                </c:pt>
                <c:pt idx="46065">
                  <c:v>0</c:v>
                </c:pt>
                <c:pt idx="46066">
                  <c:v>0</c:v>
                </c:pt>
                <c:pt idx="46067">
                  <c:v>0</c:v>
                </c:pt>
                <c:pt idx="46068">
                  <c:v>0</c:v>
                </c:pt>
                <c:pt idx="46069">
                  <c:v>0</c:v>
                </c:pt>
                <c:pt idx="46070">
                  <c:v>0</c:v>
                </c:pt>
                <c:pt idx="46071">
                  <c:v>0</c:v>
                </c:pt>
                <c:pt idx="46072">
                  <c:v>0</c:v>
                </c:pt>
                <c:pt idx="46073">
                  <c:v>0</c:v>
                </c:pt>
                <c:pt idx="46074">
                  <c:v>0</c:v>
                </c:pt>
                <c:pt idx="46075">
                  <c:v>0</c:v>
                </c:pt>
                <c:pt idx="46076">
                  <c:v>0</c:v>
                </c:pt>
                <c:pt idx="46077">
                  <c:v>0</c:v>
                </c:pt>
                <c:pt idx="46078">
                  <c:v>0</c:v>
                </c:pt>
                <c:pt idx="46079">
                  <c:v>0</c:v>
                </c:pt>
                <c:pt idx="46080">
                  <c:v>0</c:v>
                </c:pt>
                <c:pt idx="46081">
                  <c:v>0</c:v>
                </c:pt>
                <c:pt idx="46082">
                  <c:v>0</c:v>
                </c:pt>
                <c:pt idx="46083">
                  <c:v>0</c:v>
                </c:pt>
                <c:pt idx="46084">
                  <c:v>0</c:v>
                </c:pt>
                <c:pt idx="46085">
                  <c:v>0</c:v>
                </c:pt>
                <c:pt idx="46086">
                  <c:v>0</c:v>
                </c:pt>
                <c:pt idx="46087">
                  <c:v>0</c:v>
                </c:pt>
                <c:pt idx="46088">
                  <c:v>0</c:v>
                </c:pt>
                <c:pt idx="46089">
                  <c:v>0</c:v>
                </c:pt>
                <c:pt idx="46090">
                  <c:v>0</c:v>
                </c:pt>
                <c:pt idx="46091">
                  <c:v>0</c:v>
                </c:pt>
                <c:pt idx="46092">
                  <c:v>0</c:v>
                </c:pt>
                <c:pt idx="46093">
                  <c:v>0</c:v>
                </c:pt>
                <c:pt idx="46094">
                  <c:v>0</c:v>
                </c:pt>
                <c:pt idx="46095">
                  <c:v>0</c:v>
                </c:pt>
                <c:pt idx="46096">
                  <c:v>0</c:v>
                </c:pt>
                <c:pt idx="46097">
                  <c:v>0</c:v>
                </c:pt>
                <c:pt idx="46098">
                  <c:v>0</c:v>
                </c:pt>
                <c:pt idx="46099">
                  <c:v>0</c:v>
                </c:pt>
                <c:pt idx="46100">
                  <c:v>0</c:v>
                </c:pt>
                <c:pt idx="46101">
                  <c:v>0</c:v>
                </c:pt>
                <c:pt idx="46102">
                  <c:v>0</c:v>
                </c:pt>
                <c:pt idx="46103">
                  <c:v>0</c:v>
                </c:pt>
                <c:pt idx="46104">
                  <c:v>0</c:v>
                </c:pt>
                <c:pt idx="46105">
                  <c:v>0</c:v>
                </c:pt>
                <c:pt idx="46106">
                  <c:v>0</c:v>
                </c:pt>
                <c:pt idx="46107">
                  <c:v>0</c:v>
                </c:pt>
                <c:pt idx="46108">
                  <c:v>0</c:v>
                </c:pt>
                <c:pt idx="46109">
                  <c:v>0</c:v>
                </c:pt>
                <c:pt idx="46110">
                  <c:v>0</c:v>
                </c:pt>
                <c:pt idx="46111">
                  <c:v>0</c:v>
                </c:pt>
                <c:pt idx="46112">
                  <c:v>0</c:v>
                </c:pt>
                <c:pt idx="46113">
                  <c:v>0</c:v>
                </c:pt>
                <c:pt idx="46114">
                  <c:v>0</c:v>
                </c:pt>
                <c:pt idx="46115">
                  <c:v>0</c:v>
                </c:pt>
                <c:pt idx="46116">
                  <c:v>0</c:v>
                </c:pt>
                <c:pt idx="46117">
                  <c:v>0</c:v>
                </c:pt>
                <c:pt idx="46118">
                  <c:v>0</c:v>
                </c:pt>
                <c:pt idx="46119">
                  <c:v>0</c:v>
                </c:pt>
                <c:pt idx="46120">
                  <c:v>0</c:v>
                </c:pt>
                <c:pt idx="46121">
                  <c:v>0</c:v>
                </c:pt>
                <c:pt idx="46122">
                  <c:v>0</c:v>
                </c:pt>
                <c:pt idx="46123">
                  <c:v>0</c:v>
                </c:pt>
                <c:pt idx="46124">
                  <c:v>0</c:v>
                </c:pt>
                <c:pt idx="46125">
                  <c:v>0</c:v>
                </c:pt>
                <c:pt idx="46126">
                  <c:v>0</c:v>
                </c:pt>
                <c:pt idx="46127">
                  <c:v>0</c:v>
                </c:pt>
                <c:pt idx="46128">
                  <c:v>0</c:v>
                </c:pt>
                <c:pt idx="46129">
                  <c:v>0</c:v>
                </c:pt>
                <c:pt idx="46130">
                  <c:v>0</c:v>
                </c:pt>
                <c:pt idx="46131">
                  <c:v>0</c:v>
                </c:pt>
                <c:pt idx="46132">
                  <c:v>0</c:v>
                </c:pt>
                <c:pt idx="46133">
                  <c:v>0</c:v>
                </c:pt>
                <c:pt idx="46134">
                  <c:v>0</c:v>
                </c:pt>
                <c:pt idx="46135">
                  <c:v>0</c:v>
                </c:pt>
                <c:pt idx="46136">
                  <c:v>0</c:v>
                </c:pt>
                <c:pt idx="46137">
                  <c:v>0</c:v>
                </c:pt>
                <c:pt idx="46138">
                  <c:v>0</c:v>
                </c:pt>
                <c:pt idx="46139">
                  <c:v>0</c:v>
                </c:pt>
                <c:pt idx="46140">
                  <c:v>0</c:v>
                </c:pt>
                <c:pt idx="46141">
                  <c:v>0</c:v>
                </c:pt>
                <c:pt idx="46142">
                  <c:v>0</c:v>
                </c:pt>
                <c:pt idx="46143">
                  <c:v>0</c:v>
                </c:pt>
                <c:pt idx="46144">
                  <c:v>0</c:v>
                </c:pt>
                <c:pt idx="46145">
                  <c:v>0</c:v>
                </c:pt>
                <c:pt idx="46146">
                  <c:v>0</c:v>
                </c:pt>
                <c:pt idx="46147">
                  <c:v>0</c:v>
                </c:pt>
                <c:pt idx="46148">
                  <c:v>0</c:v>
                </c:pt>
                <c:pt idx="46149">
                  <c:v>0</c:v>
                </c:pt>
                <c:pt idx="46150">
                  <c:v>0</c:v>
                </c:pt>
                <c:pt idx="46151">
                  <c:v>0</c:v>
                </c:pt>
                <c:pt idx="46152">
                  <c:v>0</c:v>
                </c:pt>
                <c:pt idx="46153">
                  <c:v>0</c:v>
                </c:pt>
                <c:pt idx="46154">
                  <c:v>0</c:v>
                </c:pt>
                <c:pt idx="46155">
                  <c:v>0</c:v>
                </c:pt>
                <c:pt idx="46156">
                  <c:v>0</c:v>
                </c:pt>
                <c:pt idx="46157">
                  <c:v>0</c:v>
                </c:pt>
                <c:pt idx="46158">
                  <c:v>0</c:v>
                </c:pt>
                <c:pt idx="46159">
                  <c:v>0</c:v>
                </c:pt>
                <c:pt idx="46160">
                  <c:v>0</c:v>
                </c:pt>
                <c:pt idx="46161">
                  <c:v>0</c:v>
                </c:pt>
                <c:pt idx="46162">
                  <c:v>0</c:v>
                </c:pt>
                <c:pt idx="46163">
                  <c:v>0</c:v>
                </c:pt>
                <c:pt idx="46164">
                  <c:v>0</c:v>
                </c:pt>
                <c:pt idx="46165">
                  <c:v>0</c:v>
                </c:pt>
                <c:pt idx="46166">
                  <c:v>0</c:v>
                </c:pt>
                <c:pt idx="46167">
                  <c:v>0</c:v>
                </c:pt>
                <c:pt idx="46168">
                  <c:v>0</c:v>
                </c:pt>
                <c:pt idx="46169">
                  <c:v>0</c:v>
                </c:pt>
                <c:pt idx="46170">
                  <c:v>0</c:v>
                </c:pt>
                <c:pt idx="46171">
                  <c:v>0</c:v>
                </c:pt>
                <c:pt idx="46172">
                  <c:v>0</c:v>
                </c:pt>
                <c:pt idx="46173">
                  <c:v>0</c:v>
                </c:pt>
                <c:pt idx="46174">
                  <c:v>0</c:v>
                </c:pt>
                <c:pt idx="46175">
                  <c:v>0</c:v>
                </c:pt>
                <c:pt idx="46176">
                  <c:v>0</c:v>
                </c:pt>
                <c:pt idx="46177">
                  <c:v>0</c:v>
                </c:pt>
                <c:pt idx="46178">
                  <c:v>0</c:v>
                </c:pt>
                <c:pt idx="46179">
                  <c:v>0</c:v>
                </c:pt>
                <c:pt idx="46180">
                  <c:v>0</c:v>
                </c:pt>
                <c:pt idx="46181">
                  <c:v>0</c:v>
                </c:pt>
                <c:pt idx="46182">
                  <c:v>0</c:v>
                </c:pt>
                <c:pt idx="46183">
                  <c:v>0</c:v>
                </c:pt>
                <c:pt idx="46184">
                  <c:v>0</c:v>
                </c:pt>
                <c:pt idx="46185">
                  <c:v>0</c:v>
                </c:pt>
                <c:pt idx="46186">
                  <c:v>0</c:v>
                </c:pt>
                <c:pt idx="46187">
                  <c:v>0</c:v>
                </c:pt>
                <c:pt idx="46188">
                  <c:v>0</c:v>
                </c:pt>
                <c:pt idx="46189">
                  <c:v>0</c:v>
                </c:pt>
                <c:pt idx="46190">
                  <c:v>0</c:v>
                </c:pt>
                <c:pt idx="46191">
                  <c:v>0</c:v>
                </c:pt>
                <c:pt idx="46192">
                  <c:v>0</c:v>
                </c:pt>
                <c:pt idx="46193">
                  <c:v>0</c:v>
                </c:pt>
                <c:pt idx="46194">
                  <c:v>0</c:v>
                </c:pt>
                <c:pt idx="46195">
                  <c:v>0</c:v>
                </c:pt>
                <c:pt idx="46196">
                  <c:v>0</c:v>
                </c:pt>
                <c:pt idx="46197">
                  <c:v>0</c:v>
                </c:pt>
                <c:pt idx="46198">
                  <c:v>0</c:v>
                </c:pt>
                <c:pt idx="46199">
                  <c:v>0</c:v>
                </c:pt>
                <c:pt idx="46200">
                  <c:v>0</c:v>
                </c:pt>
                <c:pt idx="46201">
                  <c:v>0</c:v>
                </c:pt>
                <c:pt idx="46202">
                  <c:v>0</c:v>
                </c:pt>
                <c:pt idx="46203">
                  <c:v>0</c:v>
                </c:pt>
                <c:pt idx="46204">
                  <c:v>0</c:v>
                </c:pt>
                <c:pt idx="46205">
                  <c:v>0</c:v>
                </c:pt>
                <c:pt idx="46206">
                  <c:v>0</c:v>
                </c:pt>
                <c:pt idx="46207">
                  <c:v>0</c:v>
                </c:pt>
                <c:pt idx="46208">
                  <c:v>0</c:v>
                </c:pt>
                <c:pt idx="46209">
                  <c:v>0</c:v>
                </c:pt>
                <c:pt idx="46210">
                  <c:v>0</c:v>
                </c:pt>
                <c:pt idx="46211">
                  <c:v>0</c:v>
                </c:pt>
                <c:pt idx="46212">
                  <c:v>0</c:v>
                </c:pt>
                <c:pt idx="46213">
                  <c:v>0</c:v>
                </c:pt>
                <c:pt idx="46214">
                  <c:v>0</c:v>
                </c:pt>
                <c:pt idx="46215">
                  <c:v>0</c:v>
                </c:pt>
                <c:pt idx="46216">
                  <c:v>0</c:v>
                </c:pt>
                <c:pt idx="46217">
                  <c:v>0</c:v>
                </c:pt>
                <c:pt idx="46218">
                  <c:v>0</c:v>
                </c:pt>
                <c:pt idx="46219">
                  <c:v>0</c:v>
                </c:pt>
                <c:pt idx="46220">
                  <c:v>0</c:v>
                </c:pt>
                <c:pt idx="46221">
                  <c:v>0</c:v>
                </c:pt>
                <c:pt idx="46222">
                  <c:v>0</c:v>
                </c:pt>
                <c:pt idx="46223">
                  <c:v>0</c:v>
                </c:pt>
                <c:pt idx="46224">
                  <c:v>0</c:v>
                </c:pt>
                <c:pt idx="46225">
                  <c:v>0</c:v>
                </c:pt>
                <c:pt idx="46226">
                  <c:v>0</c:v>
                </c:pt>
                <c:pt idx="46227">
                  <c:v>0</c:v>
                </c:pt>
                <c:pt idx="46228">
                  <c:v>0</c:v>
                </c:pt>
                <c:pt idx="46229">
                  <c:v>0</c:v>
                </c:pt>
                <c:pt idx="46230">
                  <c:v>0</c:v>
                </c:pt>
                <c:pt idx="46231">
                  <c:v>0</c:v>
                </c:pt>
                <c:pt idx="46232">
                  <c:v>0</c:v>
                </c:pt>
                <c:pt idx="46233">
                  <c:v>0</c:v>
                </c:pt>
                <c:pt idx="46234">
                  <c:v>0</c:v>
                </c:pt>
                <c:pt idx="46235">
                  <c:v>0</c:v>
                </c:pt>
                <c:pt idx="46236">
                  <c:v>0</c:v>
                </c:pt>
                <c:pt idx="46237">
                  <c:v>0</c:v>
                </c:pt>
                <c:pt idx="46238">
                  <c:v>0</c:v>
                </c:pt>
                <c:pt idx="46239">
                  <c:v>0</c:v>
                </c:pt>
                <c:pt idx="46240">
                  <c:v>0</c:v>
                </c:pt>
                <c:pt idx="46241">
                  <c:v>0</c:v>
                </c:pt>
                <c:pt idx="46242">
                  <c:v>0</c:v>
                </c:pt>
                <c:pt idx="46243">
                  <c:v>0</c:v>
                </c:pt>
                <c:pt idx="46244">
                  <c:v>0</c:v>
                </c:pt>
                <c:pt idx="46245">
                  <c:v>0</c:v>
                </c:pt>
                <c:pt idx="46246">
                  <c:v>0</c:v>
                </c:pt>
                <c:pt idx="46247">
                  <c:v>0</c:v>
                </c:pt>
                <c:pt idx="46248">
                  <c:v>0</c:v>
                </c:pt>
                <c:pt idx="46249">
                  <c:v>0</c:v>
                </c:pt>
                <c:pt idx="46250">
                  <c:v>0</c:v>
                </c:pt>
                <c:pt idx="46251">
                  <c:v>0</c:v>
                </c:pt>
                <c:pt idx="46252">
                  <c:v>0</c:v>
                </c:pt>
                <c:pt idx="46253">
                  <c:v>0</c:v>
                </c:pt>
                <c:pt idx="46254">
                  <c:v>0</c:v>
                </c:pt>
                <c:pt idx="46255">
                  <c:v>0</c:v>
                </c:pt>
                <c:pt idx="46256">
                  <c:v>0</c:v>
                </c:pt>
                <c:pt idx="46257">
                  <c:v>0</c:v>
                </c:pt>
                <c:pt idx="46258">
                  <c:v>0</c:v>
                </c:pt>
                <c:pt idx="46259">
                  <c:v>0</c:v>
                </c:pt>
                <c:pt idx="46260">
                  <c:v>0</c:v>
                </c:pt>
                <c:pt idx="46261">
                  <c:v>0</c:v>
                </c:pt>
                <c:pt idx="46262">
                  <c:v>0</c:v>
                </c:pt>
                <c:pt idx="46263">
                  <c:v>0</c:v>
                </c:pt>
                <c:pt idx="46264">
                  <c:v>0</c:v>
                </c:pt>
                <c:pt idx="46265">
                  <c:v>0</c:v>
                </c:pt>
                <c:pt idx="46266">
                  <c:v>0</c:v>
                </c:pt>
                <c:pt idx="46267">
                  <c:v>0</c:v>
                </c:pt>
                <c:pt idx="46268">
                  <c:v>0</c:v>
                </c:pt>
                <c:pt idx="46269">
                  <c:v>0</c:v>
                </c:pt>
                <c:pt idx="46270">
                  <c:v>0</c:v>
                </c:pt>
                <c:pt idx="46271">
                  <c:v>0</c:v>
                </c:pt>
                <c:pt idx="46272">
                  <c:v>0</c:v>
                </c:pt>
                <c:pt idx="46273">
                  <c:v>0</c:v>
                </c:pt>
                <c:pt idx="46274">
                  <c:v>0</c:v>
                </c:pt>
                <c:pt idx="46275">
                  <c:v>0</c:v>
                </c:pt>
                <c:pt idx="46276">
                  <c:v>0</c:v>
                </c:pt>
                <c:pt idx="46277">
                  <c:v>0</c:v>
                </c:pt>
                <c:pt idx="46278">
                  <c:v>0</c:v>
                </c:pt>
                <c:pt idx="46279">
                  <c:v>0</c:v>
                </c:pt>
                <c:pt idx="46280">
                  <c:v>0</c:v>
                </c:pt>
                <c:pt idx="46281">
                  <c:v>0</c:v>
                </c:pt>
                <c:pt idx="46282">
                  <c:v>0</c:v>
                </c:pt>
                <c:pt idx="46283">
                  <c:v>0</c:v>
                </c:pt>
                <c:pt idx="46284">
                  <c:v>0</c:v>
                </c:pt>
                <c:pt idx="46285">
                  <c:v>0</c:v>
                </c:pt>
                <c:pt idx="46286">
                  <c:v>0</c:v>
                </c:pt>
                <c:pt idx="46287">
                  <c:v>0</c:v>
                </c:pt>
                <c:pt idx="46288">
                  <c:v>0</c:v>
                </c:pt>
                <c:pt idx="46289">
                  <c:v>0</c:v>
                </c:pt>
                <c:pt idx="46290">
                  <c:v>0</c:v>
                </c:pt>
                <c:pt idx="46291">
                  <c:v>0</c:v>
                </c:pt>
                <c:pt idx="46292">
                  <c:v>0</c:v>
                </c:pt>
                <c:pt idx="46293">
                  <c:v>0</c:v>
                </c:pt>
                <c:pt idx="46294">
                  <c:v>0</c:v>
                </c:pt>
                <c:pt idx="46295">
                  <c:v>0</c:v>
                </c:pt>
                <c:pt idx="46296">
                  <c:v>0</c:v>
                </c:pt>
                <c:pt idx="46297">
                  <c:v>0</c:v>
                </c:pt>
                <c:pt idx="46298">
                  <c:v>0</c:v>
                </c:pt>
                <c:pt idx="46299">
                  <c:v>0</c:v>
                </c:pt>
                <c:pt idx="46300">
                  <c:v>0</c:v>
                </c:pt>
                <c:pt idx="46301">
                  <c:v>0</c:v>
                </c:pt>
                <c:pt idx="46302">
                  <c:v>0</c:v>
                </c:pt>
                <c:pt idx="46303">
                  <c:v>0</c:v>
                </c:pt>
                <c:pt idx="46304">
                  <c:v>0</c:v>
                </c:pt>
                <c:pt idx="46305">
                  <c:v>0</c:v>
                </c:pt>
                <c:pt idx="46306">
                  <c:v>0</c:v>
                </c:pt>
                <c:pt idx="46307">
                  <c:v>0</c:v>
                </c:pt>
                <c:pt idx="46308">
                  <c:v>0</c:v>
                </c:pt>
                <c:pt idx="46309">
                  <c:v>0</c:v>
                </c:pt>
                <c:pt idx="46310">
                  <c:v>0</c:v>
                </c:pt>
                <c:pt idx="46311">
                  <c:v>0</c:v>
                </c:pt>
                <c:pt idx="46312">
                  <c:v>0</c:v>
                </c:pt>
                <c:pt idx="46313">
                  <c:v>0</c:v>
                </c:pt>
                <c:pt idx="46314">
                  <c:v>0</c:v>
                </c:pt>
                <c:pt idx="46315">
                  <c:v>0</c:v>
                </c:pt>
                <c:pt idx="46316">
                  <c:v>0</c:v>
                </c:pt>
                <c:pt idx="46317">
                  <c:v>0</c:v>
                </c:pt>
                <c:pt idx="46318">
                  <c:v>0</c:v>
                </c:pt>
                <c:pt idx="46319">
                  <c:v>0</c:v>
                </c:pt>
                <c:pt idx="46320">
                  <c:v>0</c:v>
                </c:pt>
                <c:pt idx="46321">
                  <c:v>0</c:v>
                </c:pt>
                <c:pt idx="46322">
                  <c:v>0</c:v>
                </c:pt>
                <c:pt idx="46323">
                  <c:v>0</c:v>
                </c:pt>
                <c:pt idx="46324">
                  <c:v>0</c:v>
                </c:pt>
                <c:pt idx="46325">
                  <c:v>0</c:v>
                </c:pt>
                <c:pt idx="46326">
                  <c:v>0</c:v>
                </c:pt>
                <c:pt idx="46327">
                  <c:v>0</c:v>
                </c:pt>
                <c:pt idx="46328">
                  <c:v>0</c:v>
                </c:pt>
                <c:pt idx="46329">
                  <c:v>0</c:v>
                </c:pt>
                <c:pt idx="46330">
                  <c:v>0</c:v>
                </c:pt>
                <c:pt idx="46331">
                  <c:v>0</c:v>
                </c:pt>
                <c:pt idx="46332">
                  <c:v>0</c:v>
                </c:pt>
                <c:pt idx="46333">
                  <c:v>0</c:v>
                </c:pt>
                <c:pt idx="46334">
                  <c:v>0</c:v>
                </c:pt>
                <c:pt idx="46335">
                  <c:v>0</c:v>
                </c:pt>
                <c:pt idx="46336">
                  <c:v>0</c:v>
                </c:pt>
                <c:pt idx="46337">
                  <c:v>0</c:v>
                </c:pt>
                <c:pt idx="46338">
                  <c:v>0</c:v>
                </c:pt>
                <c:pt idx="46339">
                  <c:v>0</c:v>
                </c:pt>
                <c:pt idx="46340">
                  <c:v>0</c:v>
                </c:pt>
                <c:pt idx="46341">
                  <c:v>0</c:v>
                </c:pt>
                <c:pt idx="46342">
                  <c:v>0</c:v>
                </c:pt>
                <c:pt idx="46343">
                  <c:v>0</c:v>
                </c:pt>
                <c:pt idx="46344">
                  <c:v>0</c:v>
                </c:pt>
                <c:pt idx="46345">
                  <c:v>0</c:v>
                </c:pt>
                <c:pt idx="46346">
                  <c:v>0</c:v>
                </c:pt>
                <c:pt idx="46347">
                  <c:v>0</c:v>
                </c:pt>
                <c:pt idx="46348">
                  <c:v>0</c:v>
                </c:pt>
                <c:pt idx="46349">
                  <c:v>0</c:v>
                </c:pt>
                <c:pt idx="46350">
                  <c:v>0</c:v>
                </c:pt>
                <c:pt idx="46351">
                  <c:v>0</c:v>
                </c:pt>
                <c:pt idx="46352">
                  <c:v>0</c:v>
                </c:pt>
                <c:pt idx="46353">
                  <c:v>0</c:v>
                </c:pt>
                <c:pt idx="46354">
                  <c:v>0</c:v>
                </c:pt>
                <c:pt idx="46355">
                  <c:v>0</c:v>
                </c:pt>
                <c:pt idx="46356">
                  <c:v>0</c:v>
                </c:pt>
                <c:pt idx="46357">
                  <c:v>0</c:v>
                </c:pt>
                <c:pt idx="46358">
                  <c:v>0</c:v>
                </c:pt>
                <c:pt idx="46359">
                  <c:v>0</c:v>
                </c:pt>
                <c:pt idx="46360">
                  <c:v>0</c:v>
                </c:pt>
                <c:pt idx="46361">
                  <c:v>0</c:v>
                </c:pt>
                <c:pt idx="46362">
                  <c:v>0</c:v>
                </c:pt>
                <c:pt idx="46363">
                  <c:v>0</c:v>
                </c:pt>
                <c:pt idx="46364">
                  <c:v>0</c:v>
                </c:pt>
                <c:pt idx="46365">
                  <c:v>0</c:v>
                </c:pt>
                <c:pt idx="46366">
                  <c:v>0</c:v>
                </c:pt>
                <c:pt idx="46367">
                  <c:v>0</c:v>
                </c:pt>
                <c:pt idx="46368">
                  <c:v>0</c:v>
                </c:pt>
                <c:pt idx="46369">
                  <c:v>0</c:v>
                </c:pt>
                <c:pt idx="46370">
                  <c:v>0</c:v>
                </c:pt>
                <c:pt idx="46371">
                  <c:v>0</c:v>
                </c:pt>
                <c:pt idx="46372">
                  <c:v>0</c:v>
                </c:pt>
                <c:pt idx="46373">
                  <c:v>0</c:v>
                </c:pt>
                <c:pt idx="46374">
                  <c:v>0</c:v>
                </c:pt>
                <c:pt idx="46375">
                  <c:v>0</c:v>
                </c:pt>
                <c:pt idx="46376">
                  <c:v>0</c:v>
                </c:pt>
                <c:pt idx="46377">
                  <c:v>0</c:v>
                </c:pt>
                <c:pt idx="46378">
                  <c:v>0</c:v>
                </c:pt>
                <c:pt idx="46379">
                  <c:v>0</c:v>
                </c:pt>
                <c:pt idx="46380">
                  <c:v>0</c:v>
                </c:pt>
                <c:pt idx="46381">
                  <c:v>0</c:v>
                </c:pt>
                <c:pt idx="46382">
                  <c:v>0</c:v>
                </c:pt>
                <c:pt idx="46383">
                  <c:v>0</c:v>
                </c:pt>
                <c:pt idx="46384">
                  <c:v>0</c:v>
                </c:pt>
                <c:pt idx="46385">
                  <c:v>0</c:v>
                </c:pt>
                <c:pt idx="46386">
                  <c:v>0</c:v>
                </c:pt>
                <c:pt idx="46387">
                  <c:v>0</c:v>
                </c:pt>
                <c:pt idx="46388">
                  <c:v>0</c:v>
                </c:pt>
                <c:pt idx="46389">
                  <c:v>0</c:v>
                </c:pt>
                <c:pt idx="46390">
                  <c:v>0</c:v>
                </c:pt>
                <c:pt idx="46391">
                  <c:v>0</c:v>
                </c:pt>
                <c:pt idx="46392">
                  <c:v>0</c:v>
                </c:pt>
                <c:pt idx="46393">
                  <c:v>0</c:v>
                </c:pt>
                <c:pt idx="46394">
                  <c:v>0</c:v>
                </c:pt>
                <c:pt idx="46395">
                  <c:v>0</c:v>
                </c:pt>
                <c:pt idx="46396">
                  <c:v>0</c:v>
                </c:pt>
                <c:pt idx="46397">
                  <c:v>0</c:v>
                </c:pt>
                <c:pt idx="46398">
                  <c:v>0</c:v>
                </c:pt>
                <c:pt idx="46399">
                  <c:v>0</c:v>
                </c:pt>
                <c:pt idx="46400">
                  <c:v>0</c:v>
                </c:pt>
                <c:pt idx="46401">
                  <c:v>0</c:v>
                </c:pt>
                <c:pt idx="46402">
                  <c:v>0</c:v>
                </c:pt>
                <c:pt idx="46403">
                  <c:v>0</c:v>
                </c:pt>
                <c:pt idx="46404">
                  <c:v>0</c:v>
                </c:pt>
                <c:pt idx="46405">
                  <c:v>0</c:v>
                </c:pt>
                <c:pt idx="46406">
                  <c:v>0</c:v>
                </c:pt>
                <c:pt idx="46407">
                  <c:v>0</c:v>
                </c:pt>
                <c:pt idx="46408">
                  <c:v>0</c:v>
                </c:pt>
                <c:pt idx="46409">
                  <c:v>0</c:v>
                </c:pt>
                <c:pt idx="46410">
                  <c:v>0</c:v>
                </c:pt>
                <c:pt idx="46411">
                  <c:v>0</c:v>
                </c:pt>
                <c:pt idx="46412">
                  <c:v>0</c:v>
                </c:pt>
                <c:pt idx="46413">
                  <c:v>0</c:v>
                </c:pt>
                <c:pt idx="46414">
                  <c:v>0</c:v>
                </c:pt>
                <c:pt idx="46415">
                  <c:v>0</c:v>
                </c:pt>
                <c:pt idx="46416">
                  <c:v>0</c:v>
                </c:pt>
                <c:pt idx="46417">
                  <c:v>0</c:v>
                </c:pt>
                <c:pt idx="46418">
                  <c:v>0</c:v>
                </c:pt>
                <c:pt idx="46419">
                  <c:v>0</c:v>
                </c:pt>
                <c:pt idx="46420">
                  <c:v>0</c:v>
                </c:pt>
                <c:pt idx="46421">
                  <c:v>0</c:v>
                </c:pt>
                <c:pt idx="46422">
                  <c:v>0</c:v>
                </c:pt>
                <c:pt idx="46423">
                  <c:v>0</c:v>
                </c:pt>
                <c:pt idx="46424">
                  <c:v>0</c:v>
                </c:pt>
                <c:pt idx="46425">
                  <c:v>0</c:v>
                </c:pt>
                <c:pt idx="46426">
                  <c:v>0</c:v>
                </c:pt>
                <c:pt idx="46427">
                  <c:v>0</c:v>
                </c:pt>
                <c:pt idx="46428">
                  <c:v>0</c:v>
                </c:pt>
                <c:pt idx="46429">
                  <c:v>0</c:v>
                </c:pt>
                <c:pt idx="46430">
                  <c:v>0</c:v>
                </c:pt>
                <c:pt idx="46431">
                  <c:v>0</c:v>
                </c:pt>
                <c:pt idx="46432">
                  <c:v>0</c:v>
                </c:pt>
                <c:pt idx="46433">
                  <c:v>0</c:v>
                </c:pt>
                <c:pt idx="46434">
                  <c:v>0</c:v>
                </c:pt>
                <c:pt idx="46435">
                  <c:v>0</c:v>
                </c:pt>
                <c:pt idx="46436">
                  <c:v>0</c:v>
                </c:pt>
                <c:pt idx="46437">
                  <c:v>0</c:v>
                </c:pt>
                <c:pt idx="46438">
                  <c:v>0</c:v>
                </c:pt>
                <c:pt idx="46439">
                  <c:v>0</c:v>
                </c:pt>
                <c:pt idx="46440">
                  <c:v>0</c:v>
                </c:pt>
                <c:pt idx="46441">
                  <c:v>0</c:v>
                </c:pt>
                <c:pt idx="46442">
                  <c:v>0</c:v>
                </c:pt>
                <c:pt idx="46443">
                  <c:v>0</c:v>
                </c:pt>
                <c:pt idx="46444">
                  <c:v>0</c:v>
                </c:pt>
                <c:pt idx="46445">
                  <c:v>0</c:v>
                </c:pt>
                <c:pt idx="46446">
                  <c:v>0</c:v>
                </c:pt>
                <c:pt idx="46447">
                  <c:v>0</c:v>
                </c:pt>
                <c:pt idx="46448">
                  <c:v>0</c:v>
                </c:pt>
                <c:pt idx="46449">
                  <c:v>0</c:v>
                </c:pt>
                <c:pt idx="46450">
                  <c:v>0</c:v>
                </c:pt>
                <c:pt idx="46451">
                  <c:v>0</c:v>
                </c:pt>
                <c:pt idx="46452">
                  <c:v>0</c:v>
                </c:pt>
                <c:pt idx="46453">
                  <c:v>0</c:v>
                </c:pt>
                <c:pt idx="46454">
                  <c:v>0</c:v>
                </c:pt>
                <c:pt idx="46455">
                  <c:v>0</c:v>
                </c:pt>
                <c:pt idx="46456">
                  <c:v>0</c:v>
                </c:pt>
                <c:pt idx="46457">
                  <c:v>0</c:v>
                </c:pt>
                <c:pt idx="46458">
                  <c:v>0</c:v>
                </c:pt>
                <c:pt idx="46459">
                  <c:v>0</c:v>
                </c:pt>
                <c:pt idx="46460">
                  <c:v>0</c:v>
                </c:pt>
                <c:pt idx="46461">
                  <c:v>0</c:v>
                </c:pt>
                <c:pt idx="46462">
                  <c:v>0</c:v>
                </c:pt>
                <c:pt idx="46463">
                  <c:v>0</c:v>
                </c:pt>
                <c:pt idx="46464">
                  <c:v>0</c:v>
                </c:pt>
                <c:pt idx="46465">
                  <c:v>0</c:v>
                </c:pt>
                <c:pt idx="46466">
                  <c:v>0</c:v>
                </c:pt>
                <c:pt idx="46467">
                  <c:v>0</c:v>
                </c:pt>
                <c:pt idx="46468">
                  <c:v>0</c:v>
                </c:pt>
                <c:pt idx="46469">
                  <c:v>0</c:v>
                </c:pt>
                <c:pt idx="46470">
                  <c:v>0</c:v>
                </c:pt>
                <c:pt idx="46471">
                  <c:v>0</c:v>
                </c:pt>
                <c:pt idx="46472">
                  <c:v>0</c:v>
                </c:pt>
                <c:pt idx="46473">
                  <c:v>0</c:v>
                </c:pt>
                <c:pt idx="46474">
                  <c:v>0</c:v>
                </c:pt>
                <c:pt idx="46475">
                  <c:v>0</c:v>
                </c:pt>
                <c:pt idx="46476">
                  <c:v>0</c:v>
                </c:pt>
                <c:pt idx="46477">
                  <c:v>0</c:v>
                </c:pt>
                <c:pt idx="46478">
                  <c:v>0</c:v>
                </c:pt>
                <c:pt idx="46479">
                  <c:v>0</c:v>
                </c:pt>
                <c:pt idx="46480">
                  <c:v>0</c:v>
                </c:pt>
                <c:pt idx="46481">
                  <c:v>0</c:v>
                </c:pt>
                <c:pt idx="46482">
                  <c:v>0</c:v>
                </c:pt>
                <c:pt idx="46483">
                  <c:v>0</c:v>
                </c:pt>
                <c:pt idx="46484">
                  <c:v>0</c:v>
                </c:pt>
                <c:pt idx="46485">
                  <c:v>0</c:v>
                </c:pt>
                <c:pt idx="46486">
                  <c:v>0</c:v>
                </c:pt>
                <c:pt idx="46487">
                  <c:v>0</c:v>
                </c:pt>
                <c:pt idx="46488">
                  <c:v>0</c:v>
                </c:pt>
                <c:pt idx="46489">
                  <c:v>0</c:v>
                </c:pt>
                <c:pt idx="46490">
                  <c:v>0</c:v>
                </c:pt>
                <c:pt idx="46491">
                  <c:v>0</c:v>
                </c:pt>
                <c:pt idx="46492">
                  <c:v>0</c:v>
                </c:pt>
                <c:pt idx="46493">
                  <c:v>0</c:v>
                </c:pt>
                <c:pt idx="46494">
                  <c:v>0</c:v>
                </c:pt>
                <c:pt idx="46495">
                  <c:v>0</c:v>
                </c:pt>
                <c:pt idx="46496">
                  <c:v>0</c:v>
                </c:pt>
                <c:pt idx="46497">
                  <c:v>0</c:v>
                </c:pt>
                <c:pt idx="46498">
                  <c:v>0</c:v>
                </c:pt>
                <c:pt idx="46499">
                  <c:v>0</c:v>
                </c:pt>
                <c:pt idx="46500">
                  <c:v>0</c:v>
                </c:pt>
                <c:pt idx="46501">
                  <c:v>0</c:v>
                </c:pt>
                <c:pt idx="46502">
                  <c:v>0</c:v>
                </c:pt>
                <c:pt idx="46503">
                  <c:v>0</c:v>
                </c:pt>
                <c:pt idx="46504">
                  <c:v>0</c:v>
                </c:pt>
                <c:pt idx="46505">
                  <c:v>0</c:v>
                </c:pt>
                <c:pt idx="46506">
                  <c:v>0</c:v>
                </c:pt>
                <c:pt idx="46507">
                  <c:v>0</c:v>
                </c:pt>
                <c:pt idx="46508">
                  <c:v>0</c:v>
                </c:pt>
                <c:pt idx="46509">
                  <c:v>0</c:v>
                </c:pt>
                <c:pt idx="46510">
                  <c:v>0</c:v>
                </c:pt>
                <c:pt idx="46511">
                  <c:v>0</c:v>
                </c:pt>
                <c:pt idx="46512">
                  <c:v>0</c:v>
                </c:pt>
                <c:pt idx="46513">
                  <c:v>0</c:v>
                </c:pt>
                <c:pt idx="46514">
                  <c:v>0</c:v>
                </c:pt>
                <c:pt idx="46515">
                  <c:v>0</c:v>
                </c:pt>
                <c:pt idx="46516">
                  <c:v>0</c:v>
                </c:pt>
                <c:pt idx="46517">
                  <c:v>0</c:v>
                </c:pt>
                <c:pt idx="46518">
                  <c:v>0</c:v>
                </c:pt>
                <c:pt idx="46519">
                  <c:v>0</c:v>
                </c:pt>
                <c:pt idx="46520">
                  <c:v>0</c:v>
                </c:pt>
                <c:pt idx="46521">
                  <c:v>0</c:v>
                </c:pt>
                <c:pt idx="46522">
                  <c:v>0</c:v>
                </c:pt>
                <c:pt idx="46523">
                  <c:v>0</c:v>
                </c:pt>
                <c:pt idx="46524">
                  <c:v>0</c:v>
                </c:pt>
                <c:pt idx="46525">
                  <c:v>0</c:v>
                </c:pt>
                <c:pt idx="46526">
                  <c:v>0</c:v>
                </c:pt>
                <c:pt idx="46527">
                  <c:v>0</c:v>
                </c:pt>
                <c:pt idx="46528">
                  <c:v>0</c:v>
                </c:pt>
                <c:pt idx="46529">
                  <c:v>0</c:v>
                </c:pt>
                <c:pt idx="46530">
                  <c:v>0</c:v>
                </c:pt>
                <c:pt idx="46531">
                  <c:v>0</c:v>
                </c:pt>
                <c:pt idx="46532">
                  <c:v>0</c:v>
                </c:pt>
                <c:pt idx="46533">
                  <c:v>0</c:v>
                </c:pt>
                <c:pt idx="46534">
                  <c:v>0</c:v>
                </c:pt>
                <c:pt idx="46535">
                  <c:v>0</c:v>
                </c:pt>
                <c:pt idx="46536">
                  <c:v>0</c:v>
                </c:pt>
                <c:pt idx="46537">
                  <c:v>0</c:v>
                </c:pt>
                <c:pt idx="46538">
                  <c:v>0</c:v>
                </c:pt>
                <c:pt idx="46539">
                  <c:v>0</c:v>
                </c:pt>
                <c:pt idx="46540">
                  <c:v>0</c:v>
                </c:pt>
                <c:pt idx="46541">
                  <c:v>0</c:v>
                </c:pt>
                <c:pt idx="46542">
                  <c:v>0</c:v>
                </c:pt>
                <c:pt idx="46543">
                  <c:v>0</c:v>
                </c:pt>
                <c:pt idx="46544">
                  <c:v>0</c:v>
                </c:pt>
                <c:pt idx="46545">
                  <c:v>0</c:v>
                </c:pt>
                <c:pt idx="46546">
                  <c:v>0</c:v>
                </c:pt>
                <c:pt idx="46547">
                  <c:v>0</c:v>
                </c:pt>
                <c:pt idx="46548">
                  <c:v>0</c:v>
                </c:pt>
                <c:pt idx="46549">
                  <c:v>0</c:v>
                </c:pt>
                <c:pt idx="46550">
                  <c:v>0</c:v>
                </c:pt>
                <c:pt idx="46551">
                  <c:v>0</c:v>
                </c:pt>
                <c:pt idx="46552">
                  <c:v>0</c:v>
                </c:pt>
                <c:pt idx="46553">
                  <c:v>0</c:v>
                </c:pt>
                <c:pt idx="46554">
                  <c:v>0</c:v>
                </c:pt>
                <c:pt idx="46555">
                  <c:v>0</c:v>
                </c:pt>
                <c:pt idx="46556">
                  <c:v>0</c:v>
                </c:pt>
                <c:pt idx="46557">
                  <c:v>0</c:v>
                </c:pt>
                <c:pt idx="46558">
                  <c:v>0</c:v>
                </c:pt>
                <c:pt idx="46559">
                  <c:v>0</c:v>
                </c:pt>
                <c:pt idx="46560">
                  <c:v>0</c:v>
                </c:pt>
                <c:pt idx="46561">
                  <c:v>0</c:v>
                </c:pt>
                <c:pt idx="46562">
                  <c:v>0</c:v>
                </c:pt>
                <c:pt idx="46563">
                  <c:v>0</c:v>
                </c:pt>
                <c:pt idx="46564">
                  <c:v>0</c:v>
                </c:pt>
                <c:pt idx="46565">
                  <c:v>0</c:v>
                </c:pt>
                <c:pt idx="46566">
                  <c:v>0</c:v>
                </c:pt>
                <c:pt idx="46567">
                  <c:v>0</c:v>
                </c:pt>
                <c:pt idx="46568">
                  <c:v>0</c:v>
                </c:pt>
                <c:pt idx="46569">
                  <c:v>0</c:v>
                </c:pt>
                <c:pt idx="46570">
                  <c:v>0</c:v>
                </c:pt>
                <c:pt idx="46571">
                  <c:v>0</c:v>
                </c:pt>
                <c:pt idx="46572">
                  <c:v>0</c:v>
                </c:pt>
                <c:pt idx="46573">
                  <c:v>0</c:v>
                </c:pt>
                <c:pt idx="46574">
                  <c:v>0</c:v>
                </c:pt>
                <c:pt idx="46575">
                  <c:v>0</c:v>
                </c:pt>
                <c:pt idx="46576">
                  <c:v>0</c:v>
                </c:pt>
                <c:pt idx="46577">
                  <c:v>0</c:v>
                </c:pt>
                <c:pt idx="46578">
                  <c:v>0</c:v>
                </c:pt>
                <c:pt idx="46579">
                  <c:v>0</c:v>
                </c:pt>
                <c:pt idx="46580">
                  <c:v>0</c:v>
                </c:pt>
                <c:pt idx="46581">
                  <c:v>0</c:v>
                </c:pt>
                <c:pt idx="46582">
                  <c:v>0</c:v>
                </c:pt>
                <c:pt idx="46583">
                  <c:v>0</c:v>
                </c:pt>
                <c:pt idx="46584">
                  <c:v>0</c:v>
                </c:pt>
                <c:pt idx="46585">
                  <c:v>0</c:v>
                </c:pt>
                <c:pt idx="46586">
                  <c:v>0</c:v>
                </c:pt>
                <c:pt idx="46587">
                  <c:v>0</c:v>
                </c:pt>
                <c:pt idx="46588">
                  <c:v>0</c:v>
                </c:pt>
                <c:pt idx="46589">
                  <c:v>0</c:v>
                </c:pt>
                <c:pt idx="46590">
                  <c:v>0</c:v>
                </c:pt>
                <c:pt idx="46591">
                  <c:v>0</c:v>
                </c:pt>
                <c:pt idx="46592">
                  <c:v>0</c:v>
                </c:pt>
                <c:pt idx="46593">
                  <c:v>0</c:v>
                </c:pt>
                <c:pt idx="46594">
                  <c:v>0</c:v>
                </c:pt>
                <c:pt idx="46595">
                  <c:v>0</c:v>
                </c:pt>
                <c:pt idx="46596">
                  <c:v>0</c:v>
                </c:pt>
                <c:pt idx="46597">
                  <c:v>0</c:v>
                </c:pt>
                <c:pt idx="46598">
                  <c:v>0</c:v>
                </c:pt>
                <c:pt idx="46599">
                  <c:v>0</c:v>
                </c:pt>
                <c:pt idx="46600">
                  <c:v>0</c:v>
                </c:pt>
                <c:pt idx="46601">
                  <c:v>0</c:v>
                </c:pt>
                <c:pt idx="46602">
                  <c:v>0</c:v>
                </c:pt>
                <c:pt idx="46603">
                  <c:v>0</c:v>
                </c:pt>
                <c:pt idx="46604">
                  <c:v>0</c:v>
                </c:pt>
                <c:pt idx="46605">
                  <c:v>0</c:v>
                </c:pt>
                <c:pt idx="46606">
                  <c:v>0</c:v>
                </c:pt>
                <c:pt idx="46607">
                  <c:v>0</c:v>
                </c:pt>
                <c:pt idx="46608">
                  <c:v>0</c:v>
                </c:pt>
                <c:pt idx="46609">
                  <c:v>0</c:v>
                </c:pt>
                <c:pt idx="46610">
                  <c:v>0</c:v>
                </c:pt>
                <c:pt idx="46611">
                  <c:v>0</c:v>
                </c:pt>
                <c:pt idx="46612">
                  <c:v>0</c:v>
                </c:pt>
                <c:pt idx="46613">
                  <c:v>0</c:v>
                </c:pt>
                <c:pt idx="46614">
                  <c:v>0</c:v>
                </c:pt>
                <c:pt idx="46615">
                  <c:v>0</c:v>
                </c:pt>
                <c:pt idx="46616">
                  <c:v>0</c:v>
                </c:pt>
                <c:pt idx="46617">
                  <c:v>0</c:v>
                </c:pt>
                <c:pt idx="46618">
                  <c:v>0</c:v>
                </c:pt>
                <c:pt idx="46619">
                  <c:v>0</c:v>
                </c:pt>
                <c:pt idx="46620">
                  <c:v>0</c:v>
                </c:pt>
                <c:pt idx="46621">
                  <c:v>0</c:v>
                </c:pt>
                <c:pt idx="46622">
                  <c:v>0</c:v>
                </c:pt>
                <c:pt idx="46623">
                  <c:v>0</c:v>
                </c:pt>
                <c:pt idx="46624">
                  <c:v>0</c:v>
                </c:pt>
                <c:pt idx="46625">
                  <c:v>0</c:v>
                </c:pt>
                <c:pt idx="46626">
                  <c:v>0</c:v>
                </c:pt>
                <c:pt idx="46627">
                  <c:v>0</c:v>
                </c:pt>
                <c:pt idx="46628">
                  <c:v>0</c:v>
                </c:pt>
                <c:pt idx="46629">
                  <c:v>0</c:v>
                </c:pt>
                <c:pt idx="46630">
                  <c:v>0</c:v>
                </c:pt>
                <c:pt idx="46631">
                  <c:v>0</c:v>
                </c:pt>
                <c:pt idx="46632">
                  <c:v>0</c:v>
                </c:pt>
                <c:pt idx="46633">
                  <c:v>0</c:v>
                </c:pt>
                <c:pt idx="46634">
                  <c:v>0</c:v>
                </c:pt>
                <c:pt idx="46635">
                  <c:v>0</c:v>
                </c:pt>
                <c:pt idx="46636">
                  <c:v>0</c:v>
                </c:pt>
                <c:pt idx="46637">
                  <c:v>0</c:v>
                </c:pt>
                <c:pt idx="46638">
                  <c:v>0</c:v>
                </c:pt>
                <c:pt idx="46639">
                  <c:v>0</c:v>
                </c:pt>
                <c:pt idx="46640">
                  <c:v>0</c:v>
                </c:pt>
                <c:pt idx="46641">
                  <c:v>0</c:v>
                </c:pt>
                <c:pt idx="46642">
                  <c:v>0</c:v>
                </c:pt>
                <c:pt idx="46643">
                  <c:v>0</c:v>
                </c:pt>
                <c:pt idx="46644">
                  <c:v>0</c:v>
                </c:pt>
                <c:pt idx="46645">
                  <c:v>0</c:v>
                </c:pt>
                <c:pt idx="46646">
                  <c:v>0</c:v>
                </c:pt>
                <c:pt idx="46647">
                  <c:v>0</c:v>
                </c:pt>
                <c:pt idx="46648">
                  <c:v>0</c:v>
                </c:pt>
                <c:pt idx="46649">
                  <c:v>0</c:v>
                </c:pt>
                <c:pt idx="46650">
                  <c:v>0</c:v>
                </c:pt>
                <c:pt idx="46651">
                  <c:v>0</c:v>
                </c:pt>
                <c:pt idx="46652">
                  <c:v>0</c:v>
                </c:pt>
                <c:pt idx="46653">
                  <c:v>0</c:v>
                </c:pt>
                <c:pt idx="46654">
                  <c:v>0</c:v>
                </c:pt>
                <c:pt idx="46655">
                  <c:v>0</c:v>
                </c:pt>
                <c:pt idx="46656">
                  <c:v>0</c:v>
                </c:pt>
                <c:pt idx="46657">
                  <c:v>0</c:v>
                </c:pt>
                <c:pt idx="46658">
                  <c:v>0</c:v>
                </c:pt>
                <c:pt idx="46659">
                  <c:v>0</c:v>
                </c:pt>
                <c:pt idx="46660">
                  <c:v>0</c:v>
                </c:pt>
                <c:pt idx="46661">
                  <c:v>0</c:v>
                </c:pt>
                <c:pt idx="46662">
                  <c:v>0</c:v>
                </c:pt>
                <c:pt idx="46663">
                  <c:v>0</c:v>
                </c:pt>
                <c:pt idx="46664">
                  <c:v>0</c:v>
                </c:pt>
                <c:pt idx="46665">
                  <c:v>0</c:v>
                </c:pt>
                <c:pt idx="46666">
                  <c:v>0</c:v>
                </c:pt>
                <c:pt idx="46667">
                  <c:v>0</c:v>
                </c:pt>
                <c:pt idx="46668">
                  <c:v>0</c:v>
                </c:pt>
                <c:pt idx="46669">
                  <c:v>0</c:v>
                </c:pt>
                <c:pt idx="46670">
                  <c:v>0</c:v>
                </c:pt>
                <c:pt idx="46671">
                  <c:v>0</c:v>
                </c:pt>
                <c:pt idx="46672">
                  <c:v>0</c:v>
                </c:pt>
                <c:pt idx="46673">
                  <c:v>0</c:v>
                </c:pt>
                <c:pt idx="46674">
                  <c:v>0</c:v>
                </c:pt>
                <c:pt idx="46675">
                  <c:v>0</c:v>
                </c:pt>
                <c:pt idx="46676">
                  <c:v>0</c:v>
                </c:pt>
                <c:pt idx="46677">
                  <c:v>0</c:v>
                </c:pt>
                <c:pt idx="46678">
                  <c:v>0</c:v>
                </c:pt>
                <c:pt idx="46679">
                  <c:v>0</c:v>
                </c:pt>
                <c:pt idx="46680">
                  <c:v>0</c:v>
                </c:pt>
                <c:pt idx="46681">
                  <c:v>0</c:v>
                </c:pt>
                <c:pt idx="46682">
                  <c:v>0</c:v>
                </c:pt>
                <c:pt idx="46683">
                  <c:v>0</c:v>
                </c:pt>
                <c:pt idx="46684">
                  <c:v>0</c:v>
                </c:pt>
                <c:pt idx="46685">
                  <c:v>0</c:v>
                </c:pt>
                <c:pt idx="46686">
                  <c:v>0</c:v>
                </c:pt>
                <c:pt idx="46687">
                  <c:v>0</c:v>
                </c:pt>
                <c:pt idx="46688">
                  <c:v>0</c:v>
                </c:pt>
                <c:pt idx="46689">
                  <c:v>0</c:v>
                </c:pt>
                <c:pt idx="46690">
                  <c:v>0</c:v>
                </c:pt>
                <c:pt idx="46691">
                  <c:v>0</c:v>
                </c:pt>
                <c:pt idx="46692">
                  <c:v>0</c:v>
                </c:pt>
                <c:pt idx="46693">
                  <c:v>0</c:v>
                </c:pt>
                <c:pt idx="46694">
                  <c:v>0</c:v>
                </c:pt>
                <c:pt idx="46695">
                  <c:v>0</c:v>
                </c:pt>
                <c:pt idx="46696">
                  <c:v>0</c:v>
                </c:pt>
                <c:pt idx="46697">
                  <c:v>0</c:v>
                </c:pt>
                <c:pt idx="46698">
                  <c:v>0</c:v>
                </c:pt>
                <c:pt idx="46699">
                  <c:v>0</c:v>
                </c:pt>
                <c:pt idx="46700">
                  <c:v>0</c:v>
                </c:pt>
                <c:pt idx="46701">
                  <c:v>0</c:v>
                </c:pt>
                <c:pt idx="46702">
                  <c:v>0</c:v>
                </c:pt>
                <c:pt idx="46703">
                  <c:v>0</c:v>
                </c:pt>
                <c:pt idx="46704">
                  <c:v>0</c:v>
                </c:pt>
                <c:pt idx="46705">
                  <c:v>0</c:v>
                </c:pt>
                <c:pt idx="46706">
                  <c:v>0</c:v>
                </c:pt>
                <c:pt idx="46707">
                  <c:v>0</c:v>
                </c:pt>
                <c:pt idx="46708">
                  <c:v>0</c:v>
                </c:pt>
                <c:pt idx="46709">
                  <c:v>0</c:v>
                </c:pt>
                <c:pt idx="46710">
                  <c:v>0</c:v>
                </c:pt>
                <c:pt idx="46711">
                  <c:v>0</c:v>
                </c:pt>
                <c:pt idx="46712">
                  <c:v>0</c:v>
                </c:pt>
                <c:pt idx="46713">
                  <c:v>0</c:v>
                </c:pt>
                <c:pt idx="46714">
                  <c:v>0</c:v>
                </c:pt>
                <c:pt idx="46715">
                  <c:v>0</c:v>
                </c:pt>
                <c:pt idx="46716">
                  <c:v>0</c:v>
                </c:pt>
                <c:pt idx="46717">
                  <c:v>0</c:v>
                </c:pt>
                <c:pt idx="46718">
                  <c:v>0</c:v>
                </c:pt>
                <c:pt idx="46719">
                  <c:v>0</c:v>
                </c:pt>
                <c:pt idx="46720">
                  <c:v>0</c:v>
                </c:pt>
                <c:pt idx="46721">
                  <c:v>0</c:v>
                </c:pt>
                <c:pt idx="46722">
                  <c:v>0</c:v>
                </c:pt>
                <c:pt idx="46723">
                  <c:v>0</c:v>
                </c:pt>
                <c:pt idx="46724">
                  <c:v>0</c:v>
                </c:pt>
                <c:pt idx="46725">
                  <c:v>0</c:v>
                </c:pt>
                <c:pt idx="46726">
                  <c:v>0</c:v>
                </c:pt>
                <c:pt idx="46727">
                  <c:v>0</c:v>
                </c:pt>
                <c:pt idx="46728">
                  <c:v>0</c:v>
                </c:pt>
                <c:pt idx="46729">
                  <c:v>0</c:v>
                </c:pt>
                <c:pt idx="46730">
                  <c:v>0</c:v>
                </c:pt>
                <c:pt idx="46731">
                  <c:v>0</c:v>
                </c:pt>
                <c:pt idx="46732">
                  <c:v>0</c:v>
                </c:pt>
                <c:pt idx="46733">
                  <c:v>0</c:v>
                </c:pt>
                <c:pt idx="46734">
                  <c:v>0</c:v>
                </c:pt>
                <c:pt idx="46735">
                  <c:v>0</c:v>
                </c:pt>
                <c:pt idx="46736">
                  <c:v>0</c:v>
                </c:pt>
                <c:pt idx="46737">
                  <c:v>0</c:v>
                </c:pt>
                <c:pt idx="46738">
                  <c:v>0</c:v>
                </c:pt>
                <c:pt idx="46739">
                  <c:v>0</c:v>
                </c:pt>
                <c:pt idx="46740">
                  <c:v>0</c:v>
                </c:pt>
                <c:pt idx="46741">
                  <c:v>0</c:v>
                </c:pt>
                <c:pt idx="46742">
                  <c:v>0</c:v>
                </c:pt>
                <c:pt idx="46743">
                  <c:v>0</c:v>
                </c:pt>
                <c:pt idx="46744">
                  <c:v>0</c:v>
                </c:pt>
                <c:pt idx="46745">
                  <c:v>0</c:v>
                </c:pt>
                <c:pt idx="46746">
                  <c:v>0</c:v>
                </c:pt>
                <c:pt idx="46747">
                  <c:v>0</c:v>
                </c:pt>
                <c:pt idx="46748">
                  <c:v>0</c:v>
                </c:pt>
                <c:pt idx="46749">
                  <c:v>0</c:v>
                </c:pt>
                <c:pt idx="46750">
                  <c:v>0</c:v>
                </c:pt>
                <c:pt idx="46751">
                  <c:v>0</c:v>
                </c:pt>
                <c:pt idx="46752">
                  <c:v>0</c:v>
                </c:pt>
                <c:pt idx="46753">
                  <c:v>0</c:v>
                </c:pt>
                <c:pt idx="46754">
                  <c:v>0</c:v>
                </c:pt>
                <c:pt idx="46755">
                  <c:v>0</c:v>
                </c:pt>
                <c:pt idx="46756">
                  <c:v>0</c:v>
                </c:pt>
                <c:pt idx="46757">
                  <c:v>0</c:v>
                </c:pt>
                <c:pt idx="46758">
                  <c:v>0</c:v>
                </c:pt>
                <c:pt idx="46759">
                  <c:v>0</c:v>
                </c:pt>
                <c:pt idx="46760">
                  <c:v>0</c:v>
                </c:pt>
                <c:pt idx="46761">
                  <c:v>0</c:v>
                </c:pt>
                <c:pt idx="46762">
                  <c:v>0</c:v>
                </c:pt>
                <c:pt idx="46763">
                  <c:v>0</c:v>
                </c:pt>
                <c:pt idx="46764">
                  <c:v>0</c:v>
                </c:pt>
                <c:pt idx="46765">
                  <c:v>0</c:v>
                </c:pt>
                <c:pt idx="46766">
                  <c:v>0</c:v>
                </c:pt>
                <c:pt idx="46767">
                  <c:v>0</c:v>
                </c:pt>
                <c:pt idx="46768">
                  <c:v>0</c:v>
                </c:pt>
                <c:pt idx="46769">
                  <c:v>0</c:v>
                </c:pt>
                <c:pt idx="46770">
                  <c:v>0</c:v>
                </c:pt>
                <c:pt idx="46771">
                  <c:v>0</c:v>
                </c:pt>
                <c:pt idx="46772">
                  <c:v>0</c:v>
                </c:pt>
                <c:pt idx="46773">
                  <c:v>0</c:v>
                </c:pt>
                <c:pt idx="46774">
                  <c:v>0</c:v>
                </c:pt>
                <c:pt idx="46775">
                  <c:v>0</c:v>
                </c:pt>
                <c:pt idx="46776">
                  <c:v>0</c:v>
                </c:pt>
                <c:pt idx="46777">
                  <c:v>0</c:v>
                </c:pt>
                <c:pt idx="46778">
                  <c:v>0</c:v>
                </c:pt>
                <c:pt idx="46779">
                  <c:v>0</c:v>
                </c:pt>
                <c:pt idx="46780">
                  <c:v>0</c:v>
                </c:pt>
                <c:pt idx="46781">
                  <c:v>0</c:v>
                </c:pt>
                <c:pt idx="46782">
                  <c:v>0</c:v>
                </c:pt>
                <c:pt idx="46783">
                  <c:v>0</c:v>
                </c:pt>
                <c:pt idx="46784">
                  <c:v>0</c:v>
                </c:pt>
                <c:pt idx="46785">
                  <c:v>0</c:v>
                </c:pt>
                <c:pt idx="46786">
                  <c:v>0</c:v>
                </c:pt>
                <c:pt idx="46787">
                  <c:v>0</c:v>
                </c:pt>
                <c:pt idx="46788">
                  <c:v>0</c:v>
                </c:pt>
                <c:pt idx="46789">
                  <c:v>0</c:v>
                </c:pt>
                <c:pt idx="46790">
                  <c:v>0</c:v>
                </c:pt>
                <c:pt idx="46791">
                  <c:v>0</c:v>
                </c:pt>
                <c:pt idx="46792">
                  <c:v>0</c:v>
                </c:pt>
                <c:pt idx="46793">
                  <c:v>0</c:v>
                </c:pt>
                <c:pt idx="46794">
                  <c:v>0</c:v>
                </c:pt>
                <c:pt idx="46795">
                  <c:v>0</c:v>
                </c:pt>
                <c:pt idx="46796">
                  <c:v>0</c:v>
                </c:pt>
                <c:pt idx="46797">
                  <c:v>0</c:v>
                </c:pt>
                <c:pt idx="46798">
                  <c:v>0</c:v>
                </c:pt>
                <c:pt idx="46799">
                  <c:v>0</c:v>
                </c:pt>
                <c:pt idx="46800">
                  <c:v>0</c:v>
                </c:pt>
                <c:pt idx="46801">
                  <c:v>0</c:v>
                </c:pt>
                <c:pt idx="46802">
                  <c:v>0</c:v>
                </c:pt>
                <c:pt idx="46803">
                  <c:v>0</c:v>
                </c:pt>
                <c:pt idx="46804">
                  <c:v>0</c:v>
                </c:pt>
                <c:pt idx="46805">
                  <c:v>0</c:v>
                </c:pt>
                <c:pt idx="46806">
                  <c:v>0</c:v>
                </c:pt>
                <c:pt idx="46807">
                  <c:v>0</c:v>
                </c:pt>
                <c:pt idx="46808">
                  <c:v>0</c:v>
                </c:pt>
                <c:pt idx="46809">
                  <c:v>0</c:v>
                </c:pt>
                <c:pt idx="46810">
                  <c:v>0</c:v>
                </c:pt>
                <c:pt idx="46811">
                  <c:v>0</c:v>
                </c:pt>
                <c:pt idx="46812">
                  <c:v>0</c:v>
                </c:pt>
                <c:pt idx="46813">
                  <c:v>0</c:v>
                </c:pt>
                <c:pt idx="46814">
                  <c:v>0</c:v>
                </c:pt>
                <c:pt idx="46815">
                  <c:v>0</c:v>
                </c:pt>
                <c:pt idx="46816">
                  <c:v>0</c:v>
                </c:pt>
                <c:pt idx="46817">
                  <c:v>0</c:v>
                </c:pt>
                <c:pt idx="46818">
                  <c:v>0</c:v>
                </c:pt>
                <c:pt idx="46819">
                  <c:v>0</c:v>
                </c:pt>
                <c:pt idx="46820">
                  <c:v>0</c:v>
                </c:pt>
                <c:pt idx="46821">
                  <c:v>0</c:v>
                </c:pt>
                <c:pt idx="46822">
                  <c:v>0</c:v>
                </c:pt>
                <c:pt idx="46823">
                  <c:v>0</c:v>
                </c:pt>
                <c:pt idx="46824">
                  <c:v>0</c:v>
                </c:pt>
                <c:pt idx="46825">
                  <c:v>0</c:v>
                </c:pt>
                <c:pt idx="46826">
                  <c:v>0</c:v>
                </c:pt>
                <c:pt idx="46827">
                  <c:v>0</c:v>
                </c:pt>
                <c:pt idx="46828">
                  <c:v>0</c:v>
                </c:pt>
                <c:pt idx="46829">
                  <c:v>0</c:v>
                </c:pt>
                <c:pt idx="46830">
                  <c:v>0</c:v>
                </c:pt>
                <c:pt idx="46831">
                  <c:v>0</c:v>
                </c:pt>
                <c:pt idx="46832">
                  <c:v>0</c:v>
                </c:pt>
                <c:pt idx="46833">
                  <c:v>0</c:v>
                </c:pt>
                <c:pt idx="46834">
                  <c:v>0</c:v>
                </c:pt>
                <c:pt idx="46835">
                  <c:v>0</c:v>
                </c:pt>
                <c:pt idx="46836">
                  <c:v>0</c:v>
                </c:pt>
                <c:pt idx="46837">
                  <c:v>0</c:v>
                </c:pt>
                <c:pt idx="46838">
                  <c:v>0</c:v>
                </c:pt>
                <c:pt idx="46839">
                  <c:v>0</c:v>
                </c:pt>
                <c:pt idx="46840">
                  <c:v>0</c:v>
                </c:pt>
                <c:pt idx="46841">
                  <c:v>0</c:v>
                </c:pt>
                <c:pt idx="46842">
                  <c:v>0</c:v>
                </c:pt>
                <c:pt idx="46843">
                  <c:v>0</c:v>
                </c:pt>
                <c:pt idx="46844">
                  <c:v>0</c:v>
                </c:pt>
                <c:pt idx="46845">
                  <c:v>0</c:v>
                </c:pt>
                <c:pt idx="46846">
                  <c:v>0</c:v>
                </c:pt>
                <c:pt idx="46847">
                  <c:v>0</c:v>
                </c:pt>
                <c:pt idx="46848">
                  <c:v>0</c:v>
                </c:pt>
                <c:pt idx="46849">
                  <c:v>0</c:v>
                </c:pt>
                <c:pt idx="46850">
                  <c:v>0</c:v>
                </c:pt>
                <c:pt idx="46851">
                  <c:v>0</c:v>
                </c:pt>
                <c:pt idx="46852">
                  <c:v>0</c:v>
                </c:pt>
                <c:pt idx="46853">
                  <c:v>0</c:v>
                </c:pt>
                <c:pt idx="46854">
                  <c:v>0</c:v>
                </c:pt>
                <c:pt idx="46855">
                  <c:v>0</c:v>
                </c:pt>
                <c:pt idx="46856">
                  <c:v>0</c:v>
                </c:pt>
                <c:pt idx="46857">
                  <c:v>0</c:v>
                </c:pt>
                <c:pt idx="46858">
                  <c:v>0</c:v>
                </c:pt>
                <c:pt idx="46859">
                  <c:v>0</c:v>
                </c:pt>
                <c:pt idx="46860">
                  <c:v>0</c:v>
                </c:pt>
                <c:pt idx="46861">
                  <c:v>0</c:v>
                </c:pt>
                <c:pt idx="46862">
                  <c:v>0</c:v>
                </c:pt>
                <c:pt idx="46863">
                  <c:v>0</c:v>
                </c:pt>
                <c:pt idx="46864">
                  <c:v>0</c:v>
                </c:pt>
                <c:pt idx="46865">
                  <c:v>0</c:v>
                </c:pt>
                <c:pt idx="46866">
                  <c:v>0</c:v>
                </c:pt>
                <c:pt idx="46867">
                  <c:v>0</c:v>
                </c:pt>
                <c:pt idx="46868">
                  <c:v>0</c:v>
                </c:pt>
                <c:pt idx="46869">
                  <c:v>0</c:v>
                </c:pt>
                <c:pt idx="46870">
                  <c:v>0</c:v>
                </c:pt>
                <c:pt idx="46871">
                  <c:v>0</c:v>
                </c:pt>
                <c:pt idx="46872">
                  <c:v>0</c:v>
                </c:pt>
                <c:pt idx="46873">
                  <c:v>0</c:v>
                </c:pt>
                <c:pt idx="46874">
                  <c:v>0</c:v>
                </c:pt>
                <c:pt idx="46875">
                  <c:v>0</c:v>
                </c:pt>
                <c:pt idx="46876">
                  <c:v>0</c:v>
                </c:pt>
                <c:pt idx="46877">
                  <c:v>0</c:v>
                </c:pt>
                <c:pt idx="46878">
                  <c:v>0</c:v>
                </c:pt>
                <c:pt idx="46879">
                  <c:v>0</c:v>
                </c:pt>
                <c:pt idx="46880">
                  <c:v>0</c:v>
                </c:pt>
                <c:pt idx="46881">
                  <c:v>0</c:v>
                </c:pt>
                <c:pt idx="46882">
                  <c:v>0</c:v>
                </c:pt>
                <c:pt idx="46883">
                  <c:v>0</c:v>
                </c:pt>
                <c:pt idx="46884">
                  <c:v>0</c:v>
                </c:pt>
                <c:pt idx="46885">
                  <c:v>0</c:v>
                </c:pt>
                <c:pt idx="46886">
                  <c:v>0</c:v>
                </c:pt>
                <c:pt idx="46887">
                  <c:v>0</c:v>
                </c:pt>
                <c:pt idx="46888">
                  <c:v>0</c:v>
                </c:pt>
                <c:pt idx="46889">
                  <c:v>0</c:v>
                </c:pt>
                <c:pt idx="46890">
                  <c:v>0</c:v>
                </c:pt>
                <c:pt idx="46891">
                  <c:v>0</c:v>
                </c:pt>
                <c:pt idx="46892">
                  <c:v>0</c:v>
                </c:pt>
                <c:pt idx="46893">
                  <c:v>0</c:v>
                </c:pt>
                <c:pt idx="46894">
                  <c:v>0</c:v>
                </c:pt>
                <c:pt idx="46895">
                  <c:v>0</c:v>
                </c:pt>
                <c:pt idx="46896">
                  <c:v>0</c:v>
                </c:pt>
                <c:pt idx="46897">
                  <c:v>0</c:v>
                </c:pt>
                <c:pt idx="46898">
                  <c:v>0</c:v>
                </c:pt>
                <c:pt idx="46899">
                  <c:v>0</c:v>
                </c:pt>
                <c:pt idx="46900">
                  <c:v>0</c:v>
                </c:pt>
                <c:pt idx="46901">
                  <c:v>0</c:v>
                </c:pt>
                <c:pt idx="46902">
                  <c:v>0</c:v>
                </c:pt>
                <c:pt idx="46903">
                  <c:v>0</c:v>
                </c:pt>
                <c:pt idx="46904">
                  <c:v>0</c:v>
                </c:pt>
                <c:pt idx="46905">
                  <c:v>0</c:v>
                </c:pt>
                <c:pt idx="46906">
                  <c:v>0</c:v>
                </c:pt>
                <c:pt idx="46907">
                  <c:v>0</c:v>
                </c:pt>
                <c:pt idx="46908">
                  <c:v>0</c:v>
                </c:pt>
                <c:pt idx="46909">
                  <c:v>0</c:v>
                </c:pt>
                <c:pt idx="46910">
                  <c:v>0</c:v>
                </c:pt>
                <c:pt idx="46911">
                  <c:v>0</c:v>
                </c:pt>
                <c:pt idx="46912">
                  <c:v>0</c:v>
                </c:pt>
                <c:pt idx="46913">
                  <c:v>0</c:v>
                </c:pt>
                <c:pt idx="46914">
                  <c:v>0</c:v>
                </c:pt>
                <c:pt idx="46915">
                  <c:v>0</c:v>
                </c:pt>
                <c:pt idx="46916">
                  <c:v>0</c:v>
                </c:pt>
                <c:pt idx="46917">
                  <c:v>0</c:v>
                </c:pt>
                <c:pt idx="46918">
                  <c:v>0</c:v>
                </c:pt>
                <c:pt idx="46919">
                  <c:v>0</c:v>
                </c:pt>
                <c:pt idx="46920">
                  <c:v>0</c:v>
                </c:pt>
                <c:pt idx="46921">
                  <c:v>0</c:v>
                </c:pt>
                <c:pt idx="46922">
                  <c:v>0</c:v>
                </c:pt>
                <c:pt idx="46923">
                  <c:v>0</c:v>
                </c:pt>
                <c:pt idx="46924">
                  <c:v>0</c:v>
                </c:pt>
                <c:pt idx="46925">
                  <c:v>0</c:v>
                </c:pt>
                <c:pt idx="46926">
                  <c:v>0</c:v>
                </c:pt>
                <c:pt idx="46927">
                  <c:v>0</c:v>
                </c:pt>
                <c:pt idx="46928">
                  <c:v>0</c:v>
                </c:pt>
                <c:pt idx="46929">
                  <c:v>0</c:v>
                </c:pt>
                <c:pt idx="46930">
                  <c:v>0</c:v>
                </c:pt>
                <c:pt idx="46931">
                  <c:v>0</c:v>
                </c:pt>
                <c:pt idx="46932">
                  <c:v>0</c:v>
                </c:pt>
                <c:pt idx="46933">
                  <c:v>0</c:v>
                </c:pt>
                <c:pt idx="46934">
                  <c:v>0</c:v>
                </c:pt>
                <c:pt idx="46935">
                  <c:v>0</c:v>
                </c:pt>
                <c:pt idx="46936">
                  <c:v>0</c:v>
                </c:pt>
                <c:pt idx="46937">
                  <c:v>0</c:v>
                </c:pt>
                <c:pt idx="46938">
                  <c:v>0</c:v>
                </c:pt>
                <c:pt idx="46939">
                  <c:v>0</c:v>
                </c:pt>
                <c:pt idx="46940">
                  <c:v>0</c:v>
                </c:pt>
                <c:pt idx="46941">
                  <c:v>0</c:v>
                </c:pt>
                <c:pt idx="46942">
                  <c:v>0</c:v>
                </c:pt>
                <c:pt idx="46943">
                  <c:v>0</c:v>
                </c:pt>
                <c:pt idx="46944">
                  <c:v>0</c:v>
                </c:pt>
                <c:pt idx="46945">
                  <c:v>0</c:v>
                </c:pt>
                <c:pt idx="46946">
                  <c:v>0</c:v>
                </c:pt>
                <c:pt idx="46947">
                  <c:v>0</c:v>
                </c:pt>
                <c:pt idx="46948">
                  <c:v>0</c:v>
                </c:pt>
                <c:pt idx="46949">
                  <c:v>0</c:v>
                </c:pt>
                <c:pt idx="46950">
                  <c:v>0</c:v>
                </c:pt>
                <c:pt idx="46951">
                  <c:v>0</c:v>
                </c:pt>
                <c:pt idx="46952">
                  <c:v>0</c:v>
                </c:pt>
                <c:pt idx="46953">
                  <c:v>0</c:v>
                </c:pt>
                <c:pt idx="46954">
                  <c:v>0</c:v>
                </c:pt>
                <c:pt idx="46955">
                  <c:v>0</c:v>
                </c:pt>
                <c:pt idx="46956">
                  <c:v>0</c:v>
                </c:pt>
                <c:pt idx="46957">
                  <c:v>0</c:v>
                </c:pt>
                <c:pt idx="46958">
                  <c:v>0</c:v>
                </c:pt>
                <c:pt idx="46959">
                  <c:v>0</c:v>
                </c:pt>
                <c:pt idx="46960">
                  <c:v>0</c:v>
                </c:pt>
                <c:pt idx="46961">
                  <c:v>0</c:v>
                </c:pt>
                <c:pt idx="46962">
                  <c:v>0</c:v>
                </c:pt>
                <c:pt idx="46963">
                  <c:v>0</c:v>
                </c:pt>
                <c:pt idx="46964">
                  <c:v>0</c:v>
                </c:pt>
                <c:pt idx="46965">
                  <c:v>0</c:v>
                </c:pt>
                <c:pt idx="46966">
                  <c:v>0</c:v>
                </c:pt>
                <c:pt idx="46967">
                  <c:v>0</c:v>
                </c:pt>
                <c:pt idx="46968">
                  <c:v>0</c:v>
                </c:pt>
                <c:pt idx="46969">
                  <c:v>0</c:v>
                </c:pt>
                <c:pt idx="46970">
                  <c:v>0</c:v>
                </c:pt>
                <c:pt idx="46971">
                  <c:v>0</c:v>
                </c:pt>
                <c:pt idx="46972">
                  <c:v>0</c:v>
                </c:pt>
                <c:pt idx="46973">
                  <c:v>0</c:v>
                </c:pt>
                <c:pt idx="46974">
                  <c:v>0</c:v>
                </c:pt>
                <c:pt idx="46975">
                  <c:v>0</c:v>
                </c:pt>
                <c:pt idx="46976">
                  <c:v>0</c:v>
                </c:pt>
                <c:pt idx="46977">
                  <c:v>0</c:v>
                </c:pt>
                <c:pt idx="46978">
                  <c:v>0</c:v>
                </c:pt>
                <c:pt idx="46979">
                  <c:v>0</c:v>
                </c:pt>
                <c:pt idx="46980">
                  <c:v>0</c:v>
                </c:pt>
                <c:pt idx="46981">
                  <c:v>0</c:v>
                </c:pt>
                <c:pt idx="46982">
                  <c:v>0</c:v>
                </c:pt>
                <c:pt idx="46983">
                  <c:v>0</c:v>
                </c:pt>
                <c:pt idx="46984">
                  <c:v>0</c:v>
                </c:pt>
                <c:pt idx="46985">
                  <c:v>0</c:v>
                </c:pt>
                <c:pt idx="46986">
                  <c:v>0</c:v>
                </c:pt>
                <c:pt idx="46987">
                  <c:v>0</c:v>
                </c:pt>
                <c:pt idx="46988">
                  <c:v>0</c:v>
                </c:pt>
                <c:pt idx="46989">
                  <c:v>0</c:v>
                </c:pt>
                <c:pt idx="46990">
                  <c:v>0</c:v>
                </c:pt>
                <c:pt idx="46991">
                  <c:v>0</c:v>
                </c:pt>
                <c:pt idx="46992">
                  <c:v>0</c:v>
                </c:pt>
                <c:pt idx="46993">
                  <c:v>0</c:v>
                </c:pt>
                <c:pt idx="46994">
                  <c:v>0</c:v>
                </c:pt>
                <c:pt idx="46995">
                  <c:v>0</c:v>
                </c:pt>
                <c:pt idx="46996">
                  <c:v>0</c:v>
                </c:pt>
                <c:pt idx="46997">
                  <c:v>0</c:v>
                </c:pt>
                <c:pt idx="46998">
                  <c:v>0</c:v>
                </c:pt>
                <c:pt idx="46999">
                  <c:v>0</c:v>
                </c:pt>
                <c:pt idx="47000">
                  <c:v>0</c:v>
                </c:pt>
                <c:pt idx="47001">
                  <c:v>0</c:v>
                </c:pt>
                <c:pt idx="47002">
                  <c:v>0</c:v>
                </c:pt>
                <c:pt idx="47003">
                  <c:v>0</c:v>
                </c:pt>
                <c:pt idx="47004">
                  <c:v>0</c:v>
                </c:pt>
                <c:pt idx="47005">
                  <c:v>0</c:v>
                </c:pt>
                <c:pt idx="47006">
                  <c:v>0</c:v>
                </c:pt>
                <c:pt idx="47007">
                  <c:v>0</c:v>
                </c:pt>
                <c:pt idx="47008">
                  <c:v>0</c:v>
                </c:pt>
                <c:pt idx="47009">
                  <c:v>0</c:v>
                </c:pt>
                <c:pt idx="47010">
                  <c:v>0</c:v>
                </c:pt>
                <c:pt idx="47011">
                  <c:v>0</c:v>
                </c:pt>
                <c:pt idx="47012">
                  <c:v>0</c:v>
                </c:pt>
                <c:pt idx="47013">
                  <c:v>0</c:v>
                </c:pt>
                <c:pt idx="47014">
                  <c:v>0</c:v>
                </c:pt>
                <c:pt idx="47015">
                  <c:v>0</c:v>
                </c:pt>
                <c:pt idx="47016">
                  <c:v>0</c:v>
                </c:pt>
                <c:pt idx="47017">
                  <c:v>0</c:v>
                </c:pt>
                <c:pt idx="47018">
                  <c:v>0</c:v>
                </c:pt>
                <c:pt idx="47019">
                  <c:v>0</c:v>
                </c:pt>
                <c:pt idx="47020">
                  <c:v>0</c:v>
                </c:pt>
                <c:pt idx="47021">
                  <c:v>0</c:v>
                </c:pt>
                <c:pt idx="47022">
                  <c:v>0</c:v>
                </c:pt>
                <c:pt idx="47023">
                  <c:v>0</c:v>
                </c:pt>
                <c:pt idx="47024">
                  <c:v>0</c:v>
                </c:pt>
                <c:pt idx="47025">
                  <c:v>0</c:v>
                </c:pt>
                <c:pt idx="47026">
                  <c:v>0</c:v>
                </c:pt>
                <c:pt idx="47027">
                  <c:v>0</c:v>
                </c:pt>
                <c:pt idx="47028">
                  <c:v>0</c:v>
                </c:pt>
                <c:pt idx="47029">
                  <c:v>0</c:v>
                </c:pt>
                <c:pt idx="47030">
                  <c:v>0</c:v>
                </c:pt>
                <c:pt idx="47031">
                  <c:v>0</c:v>
                </c:pt>
                <c:pt idx="47032">
                  <c:v>0</c:v>
                </c:pt>
                <c:pt idx="47033">
                  <c:v>0</c:v>
                </c:pt>
                <c:pt idx="47034">
                  <c:v>0</c:v>
                </c:pt>
                <c:pt idx="47035">
                  <c:v>0</c:v>
                </c:pt>
                <c:pt idx="47036">
                  <c:v>0</c:v>
                </c:pt>
                <c:pt idx="47037">
                  <c:v>0</c:v>
                </c:pt>
                <c:pt idx="47038">
                  <c:v>0</c:v>
                </c:pt>
                <c:pt idx="47039">
                  <c:v>0</c:v>
                </c:pt>
                <c:pt idx="47040">
                  <c:v>0</c:v>
                </c:pt>
                <c:pt idx="47041">
                  <c:v>0</c:v>
                </c:pt>
                <c:pt idx="47042">
                  <c:v>0</c:v>
                </c:pt>
                <c:pt idx="47043">
                  <c:v>0</c:v>
                </c:pt>
                <c:pt idx="47044">
                  <c:v>0</c:v>
                </c:pt>
                <c:pt idx="47045">
                  <c:v>0</c:v>
                </c:pt>
                <c:pt idx="47046">
                  <c:v>0</c:v>
                </c:pt>
                <c:pt idx="47047">
                  <c:v>0</c:v>
                </c:pt>
                <c:pt idx="47048">
                  <c:v>0</c:v>
                </c:pt>
                <c:pt idx="47049">
                  <c:v>0</c:v>
                </c:pt>
                <c:pt idx="47050">
                  <c:v>0</c:v>
                </c:pt>
                <c:pt idx="47051">
                  <c:v>0</c:v>
                </c:pt>
                <c:pt idx="47052">
                  <c:v>0</c:v>
                </c:pt>
                <c:pt idx="47053">
                  <c:v>0</c:v>
                </c:pt>
                <c:pt idx="47054">
                  <c:v>0</c:v>
                </c:pt>
                <c:pt idx="47055">
                  <c:v>0</c:v>
                </c:pt>
                <c:pt idx="47056">
                  <c:v>0</c:v>
                </c:pt>
                <c:pt idx="47057">
                  <c:v>0</c:v>
                </c:pt>
                <c:pt idx="47058">
                  <c:v>0</c:v>
                </c:pt>
                <c:pt idx="47059">
                  <c:v>0</c:v>
                </c:pt>
                <c:pt idx="47060">
                  <c:v>0</c:v>
                </c:pt>
                <c:pt idx="47061">
                  <c:v>0</c:v>
                </c:pt>
                <c:pt idx="47062">
                  <c:v>0</c:v>
                </c:pt>
                <c:pt idx="47063">
                  <c:v>0</c:v>
                </c:pt>
                <c:pt idx="47064">
                  <c:v>0</c:v>
                </c:pt>
                <c:pt idx="47065">
                  <c:v>0</c:v>
                </c:pt>
                <c:pt idx="47066">
                  <c:v>0</c:v>
                </c:pt>
                <c:pt idx="47067">
                  <c:v>0</c:v>
                </c:pt>
                <c:pt idx="47068">
                  <c:v>0</c:v>
                </c:pt>
                <c:pt idx="47069">
                  <c:v>0</c:v>
                </c:pt>
                <c:pt idx="47070">
                  <c:v>0</c:v>
                </c:pt>
                <c:pt idx="47071">
                  <c:v>0</c:v>
                </c:pt>
                <c:pt idx="47072">
                  <c:v>0</c:v>
                </c:pt>
                <c:pt idx="47073">
                  <c:v>0</c:v>
                </c:pt>
                <c:pt idx="47074">
                  <c:v>0</c:v>
                </c:pt>
                <c:pt idx="47075">
                  <c:v>0</c:v>
                </c:pt>
                <c:pt idx="47076">
                  <c:v>0</c:v>
                </c:pt>
                <c:pt idx="47077">
                  <c:v>0</c:v>
                </c:pt>
                <c:pt idx="47078">
                  <c:v>0</c:v>
                </c:pt>
                <c:pt idx="47079">
                  <c:v>0</c:v>
                </c:pt>
                <c:pt idx="47080">
                  <c:v>0</c:v>
                </c:pt>
                <c:pt idx="47081">
                  <c:v>0</c:v>
                </c:pt>
                <c:pt idx="47082">
                  <c:v>0</c:v>
                </c:pt>
                <c:pt idx="47083">
                  <c:v>0</c:v>
                </c:pt>
                <c:pt idx="47084">
                  <c:v>0</c:v>
                </c:pt>
                <c:pt idx="47085">
                  <c:v>0</c:v>
                </c:pt>
                <c:pt idx="47086">
                  <c:v>0</c:v>
                </c:pt>
                <c:pt idx="47087">
                  <c:v>0</c:v>
                </c:pt>
                <c:pt idx="47088">
                  <c:v>0</c:v>
                </c:pt>
                <c:pt idx="47089">
                  <c:v>0</c:v>
                </c:pt>
                <c:pt idx="47090">
                  <c:v>0</c:v>
                </c:pt>
                <c:pt idx="47091">
                  <c:v>0</c:v>
                </c:pt>
                <c:pt idx="47092">
                  <c:v>0</c:v>
                </c:pt>
                <c:pt idx="47093">
                  <c:v>0</c:v>
                </c:pt>
                <c:pt idx="47094">
                  <c:v>0</c:v>
                </c:pt>
                <c:pt idx="47095">
                  <c:v>0</c:v>
                </c:pt>
                <c:pt idx="47096">
                  <c:v>0</c:v>
                </c:pt>
                <c:pt idx="47097">
                  <c:v>0</c:v>
                </c:pt>
                <c:pt idx="47098">
                  <c:v>0</c:v>
                </c:pt>
                <c:pt idx="47099">
                  <c:v>0</c:v>
                </c:pt>
                <c:pt idx="47100">
                  <c:v>0</c:v>
                </c:pt>
                <c:pt idx="47101">
                  <c:v>0</c:v>
                </c:pt>
                <c:pt idx="47102">
                  <c:v>0</c:v>
                </c:pt>
                <c:pt idx="47103">
                  <c:v>0</c:v>
                </c:pt>
                <c:pt idx="47104">
                  <c:v>0</c:v>
                </c:pt>
                <c:pt idx="47105">
                  <c:v>0</c:v>
                </c:pt>
                <c:pt idx="47106">
                  <c:v>0</c:v>
                </c:pt>
                <c:pt idx="47107">
                  <c:v>0</c:v>
                </c:pt>
                <c:pt idx="47108">
                  <c:v>0</c:v>
                </c:pt>
                <c:pt idx="47109">
                  <c:v>0</c:v>
                </c:pt>
                <c:pt idx="47110">
                  <c:v>0</c:v>
                </c:pt>
                <c:pt idx="47111">
                  <c:v>0</c:v>
                </c:pt>
                <c:pt idx="47112">
                  <c:v>0</c:v>
                </c:pt>
                <c:pt idx="47113">
                  <c:v>0</c:v>
                </c:pt>
                <c:pt idx="47114">
                  <c:v>0</c:v>
                </c:pt>
                <c:pt idx="47115">
                  <c:v>0</c:v>
                </c:pt>
                <c:pt idx="47116">
                  <c:v>0</c:v>
                </c:pt>
                <c:pt idx="47117">
                  <c:v>0</c:v>
                </c:pt>
                <c:pt idx="47118">
                  <c:v>0</c:v>
                </c:pt>
                <c:pt idx="47119">
                  <c:v>0</c:v>
                </c:pt>
                <c:pt idx="47120">
                  <c:v>0</c:v>
                </c:pt>
                <c:pt idx="47121">
                  <c:v>0</c:v>
                </c:pt>
                <c:pt idx="47122">
                  <c:v>0</c:v>
                </c:pt>
                <c:pt idx="47123">
                  <c:v>0</c:v>
                </c:pt>
                <c:pt idx="47124">
                  <c:v>0</c:v>
                </c:pt>
                <c:pt idx="47125">
                  <c:v>0</c:v>
                </c:pt>
                <c:pt idx="47126">
                  <c:v>0</c:v>
                </c:pt>
                <c:pt idx="47127">
                  <c:v>0</c:v>
                </c:pt>
                <c:pt idx="47128">
                  <c:v>0</c:v>
                </c:pt>
                <c:pt idx="47129">
                  <c:v>0</c:v>
                </c:pt>
                <c:pt idx="47130">
                  <c:v>0</c:v>
                </c:pt>
                <c:pt idx="47131">
                  <c:v>0</c:v>
                </c:pt>
                <c:pt idx="47132">
                  <c:v>0</c:v>
                </c:pt>
                <c:pt idx="47133">
                  <c:v>0</c:v>
                </c:pt>
                <c:pt idx="47134">
                  <c:v>0</c:v>
                </c:pt>
                <c:pt idx="47135">
                  <c:v>0</c:v>
                </c:pt>
                <c:pt idx="47136">
                  <c:v>0</c:v>
                </c:pt>
                <c:pt idx="47137">
                  <c:v>0</c:v>
                </c:pt>
                <c:pt idx="47138">
                  <c:v>0</c:v>
                </c:pt>
                <c:pt idx="47139">
                  <c:v>0</c:v>
                </c:pt>
                <c:pt idx="47140">
                  <c:v>0</c:v>
                </c:pt>
                <c:pt idx="47141">
                  <c:v>0</c:v>
                </c:pt>
                <c:pt idx="47142">
                  <c:v>0</c:v>
                </c:pt>
                <c:pt idx="47143">
                  <c:v>0</c:v>
                </c:pt>
                <c:pt idx="47144">
                  <c:v>0</c:v>
                </c:pt>
                <c:pt idx="47145">
                  <c:v>0</c:v>
                </c:pt>
                <c:pt idx="47146">
                  <c:v>0</c:v>
                </c:pt>
                <c:pt idx="47147">
                  <c:v>0</c:v>
                </c:pt>
                <c:pt idx="47148">
                  <c:v>0</c:v>
                </c:pt>
                <c:pt idx="47149">
                  <c:v>0</c:v>
                </c:pt>
                <c:pt idx="47150">
                  <c:v>0</c:v>
                </c:pt>
                <c:pt idx="47151">
                  <c:v>0</c:v>
                </c:pt>
                <c:pt idx="47152">
                  <c:v>0</c:v>
                </c:pt>
                <c:pt idx="47153">
                  <c:v>0</c:v>
                </c:pt>
                <c:pt idx="47154">
                  <c:v>0</c:v>
                </c:pt>
                <c:pt idx="47155">
                  <c:v>0</c:v>
                </c:pt>
                <c:pt idx="47156">
                  <c:v>0</c:v>
                </c:pt>
                <c:pt idx="47157">
                  <c:v>0</c:v>
                </c:pt>
                <c:pt idx="47158">
                  <c:v>0</c:v>
                </c:pt>
                <c:pt idx="47159">
                  <c:v>0</c:v>
                </c:pt>
                <c:pt idx="47160">
                  <c:v>0</c:v>
                </c:pt>
                <c:pt idx="47161">
                  <c:v>0</c:v>
                </c:pt>
                <c:pt idx="47162">
                  <c:v>0</c:v>
                </c:pt>
                <c:pt idx="47163">
                  <c:v>0</c:v>
                </c:pt>
                <c:pt idx="47164">
                  <c:v>0</c:v>
                </c:pt>
                <c:pt idx="47165">
                  <c:v>0</c:v>
                </c:pt>
                <c:pt idx="47166">
                  <c:v>0</c:v>
                </c:pt>
                <c:pt idx="47167">
                  <c:v>0</c:v>
                </c:pt>
                <c:pt idx="47168">
                  <c:v>0</c:v>
                </c:pt>
                <c:pt idx="47169">
                  <c:v>0</c:v>
                </c:pt>
                <c:pt idx="47170">
                  <c:v>0</c:v>
                </c:pt>
                <c:pt idx="47171">
                  <c:v>0</c:v>
                </c:pt>
                <c:pt idx="47172">
                  <c:v>0</c:v>
                </c:pt>
                <c:pt idx="47173">
                  <c:v>0</c:v>
                </c:pt>
                <c:pt idx="47174">
                  <c:v>0</c:v>
                </c:pt>
                <c:pt idx="47175">
                  <c:v>0</c:v>
                </c:pt>
                <c:pt idx="47176">
                  <c:v>0</c:v>
                </c:pt>
                <c:pt idx="47177">
                  <c:v>0</c:v>
                </c:pt>
                <c:pt idx="47178">
                  <c:v>0</c:v>
                </c:pt>
                <c:pt idx="47179">
                  <c:v>0</c:v>
                </c:pt>
                <c:pt idx="47180">
                  <c:v>0</c:v>
                </c:pt>
                <c:pt idx="47181">
                  <c:v>0</c:v>
                </c:pt>
                <c:pt idx="47182">
                  <c:v>0</c:v>
                </c:pt>
                <c:pt idx="47183">
                  <c:v>0</c:v>
                </c:pt>
                <c:pt idx="47184">
                  <c:v>0</c:v>
                </c:pt>
                <c:pt idx="47185">
                  <c:v>0</c:v>
                </c:pt>
                <c:pt idx="47186">
                  <c:v>0</c:v>
                </c:pt>
                <c:pt idx="47187">
                  <c:v>0</c:v>
                </c:pt>
                <c:pt idx="47188">
                  <c:v>0</c:v>
                </c:pt>
                <c:pt idx="47189">
                  <c:v>0</c:v>
                </c:pt>
                <c:pt idx="47190">
                  <c:v>0</c:v>
                </c:pt>
                <c:pt idx="47191">
                  <c:v>0</c:v>
                </c:pt>
                <c:pt idx="47192">
                  <c:v>0</c:v>
                </c:pt>
                <c:pt idx="47193">
                  <c:v>0</c:v>
                </c:pt>
                <c:pt idx="47194">
                  <c:v>0</c:v>
                </c:pt>
                <c:pt idx="47195">
                  <c:v>0</c:v>
                </c:pt>
                <c:pt idx="47196">
                  <c:v>0</c:v>
                </c:pt>
                <c:pt idx="47197">
                  <c:v>0</c:v>
                </c:pt>
                <c:pt idx="47198">
                  <c:v>0</c:v>
                </c:pt>
                <c:pt idx="47199">
                  <c:v>0</c:v>
                </c:pt>
                <c:pt idx="47200">
                  <c:v>0</c:v>
                </c:pt>
                <c:pt idx="47201">
                  <c:v>0</c:v>
                </c:pt>
                <c:pt idx="47202">
                  <c:v>0</c:v>
                </c:pt>
                <c:pt idx="47203">
                  <c:v>0</c:v>
                </c:pt>
                <c:pt idx="47204">
                  <c:v>0</c:v>
                </c:pt>
                <c:pt idx="47205">
                  <c:v>0</c:v>
                </c:pt>
                <c:pt idx="47206">
                  <c:v>0</c:v>
                </c:pt>
                <c:pt idx="47207">
                  <c:v>0</c:v>
                </c:pt>
                <c:pt idx="47208">
                  <c:v>0</c:v>
                </c:pt>
                <c:pt idx="47209">
                  <c:v>0</c:v>
                </c:pt>
                <c:pt idx="47210">
                  <c:v>0</c:v>
                </c:pt>
                <c:pt idx="47211">
                  <c:v>0</c:v>
                </c:pt>
                <c:pt idx="47212">
                  <c:v>0</c:v>
                </c:pt>
                <c:pt idx="47213">
                  <c:v>0</c:v>
                </c:pt>
                <c:pt idx="47214">
                  <c:v>0</c:v>
                </c:pt>
                <c:pt idx="47215">
                  <c:v>0</c:v>
                </c:pt>
                <c:pt idx="47216">
                  <c:v>0</c:v>
                </c:pt>
                <c:pt idx="47217">
                  <c:v>0</c:v>
                </c:pt>
                <c:pt idx="47218">
                  <c:v>0</c:v>
                </c:pt>
                <c:pt idx="47219">
                  <c:v>0</c:v>
                </c:pt>
                <c:pt idx="47220">
                  <c:v>0</c:v>
                </c:pt>
                <c:pt idx="47221">
                  <c:v>0</c:v>
                </c:pt>
                <c:pt idx="47222">
                  <c:v>0</c:v>
                </c:pt>
                <c:pt idx="47223">
                  <c:v>0</c:v>
                </c:pt>
                <c:pt idx="47224">
                  <c:v>0</c:v>
                </c:pt>
                <c:pt idx="47225">
                  <c:v>0</c:v>
                </c:pt>
                <c:pt idx="47226">
                  <c:v>0</c:v>
                </c:pt>
                <c:pt idx="47227">
                  <c:v>0</c:v>
                </c:pt>
                <c:pt idx="47228">
                  <c:v>0</c:v>
                </c:pt>
                <c:pt idx="47229">
                  <c:v>0</c:v>
                </c:pt>
                <c:pt idx="47230">
                  <c:v>0</c:v>
                </c:pt>
                <c:pt idx="47231">
                  <c:v>0</c:v>
                </c:pt>
                <c:pt idx="47232">
                  <c:v>0</c:v>
                </c:pt>
                <c:pt idx="47233">
                  <c:v>0</c:v>
                </c:pt>
                <c:pt idx="47234">
                  <c:v>0</c:v>
                </c:pt>
                <c:pt idx="47235">
                  <c:v>0</c:v>
                </c:pt>
                <c:pt idx="47236">
                  <c:v>0</c:v>
                </c:pt>
                <c:pt idx="47237">
                  <c:v>0</c:v>
                </c:pt>
                <c:pt idx="47238">
                  <c:v>0</c:v>
                </c:pt>
                <c:pt idx="47239">
                  <c:v>0</c:v>
                </c:pt>
                <c:pt idx="47240">
                  <c:v>0</c:v>
                </c:pt>
                <c:pt idx="47241">
                  <c:v>0</c:v>
                </c:pt>
                <c:pt idx="47242">
                  <c:v>0</c:v>
                </c:pt>
                <c:pt idx="47243">
                  <c:v>0</c:v>
                </c:pt>
                <c:pt idx="47244">
                  <c:v>0</c:v>
                </c:pt>
                <c:pt idx="47245">
                  <c:v>0</c:v>
                </c:pt>
                <c:pt idx="47246">
                  <c:v>0</c:v>
                </c:pt>
                <c:pt idx="47247">
                  <c:v>0</c:v>
                </c:pt>
                <c:pt idx="47248">
                  <c:v>0</c:v>
                </c:pt>
                <c:pt idx="47249">
                  <c:v>0</c:v>
                </c:pt>
                <c:pt idx="47250">
                  <c:v>0</c:v>
                </c:pt>
                <c:pt idx="47251">
                  <c:v>0</c:v>
                </c:pt>
                <c:pt idx="47252">
                  <c:v>0</c:v>
                </c:pt>
                <c:pt idx="47253">
                  <c:v>0</c:v>
                </c:pt>
                <c:pt idx="47254">
                  <c:v>0</c:v>
                </c:pt>
                <c:pt idx="47255">
                  <c:v>0</c:v>
                </c:pt>
                <c:pt idx="47256">
                  <c:v>0</c:v>
                </c:pt>
                <c:pt idx="47257">
                  <c:v>0</c:v>
                </c:pt>
                <c:pt idx="47258">
                  <c:v>0</c:v>
                </c:pt>
                <c:pt idx="47259">
                  <c:v>0</c:v>
                </c:pt>
                <c:pt idx="47260">
                  <c:v>0</c:v>
                </c:pt>
                <c:pt idx="47261">
                  <c:v>0</c:v>
                </c:pt>
                <c:pt idx="47262">
                  <c:v>0</c:v>
                </c:pt>
                <c:pt idx="47263">
                  <c:v>0</c:v>
                </c:pt>
                <c:pt idx="47264">
                  <c:v>0</c:v>
                </c:pt>
                <c:pt idx="47265">
                  <c:v>0</c:v>
                </c:pt>
                <c:pt idx="47266">
                  <c:v>0</c:v>
                </c:pt>
                <c:pt idx="47267">
                  <c:v>0</c:v>
                </c:pt>
                <c:pt idx="47268">
                  <c:v>0</c:v>
                </c:pt>
                <c:pt idx="47269">
                  <c:v>0</c:v>
                </c:pt>
                <c:pt idx="47270">
                  <c:v>0</c:v>
                </c:pt>
                <c:pt idx="47271">
                  <c:v>0</c:v>
                </c:pt>
                <c:pt idx="47272">
                  <c:v>0</c:v>
                </c:pt>
                <c:pt idx="47273">
                  <c:v>0</c:v>
                </c:pt>
                <c:pt idx="47274">
                  <c:v>0</c:v>
                </c:pt>
                <c:pt idx="47275">
                  <c:v>0</c:v>
                </c:pt>
                <c:pt idx="47276">
                  <c:v>0</c:v>
                </c:pt>
                <c:pt idx="47277">
                  <c:v>0</c:v>
                </c:pt>
                <c:pt idx="47278">
                  <c:v>0</c:v>
                </c:pt>
                <c:pt idx="47279">
                  <c:v>0</c:v>
                </c:pt>
                <c:pt idx="47280">
                  <c:v>0</c:v>
                </c:pt>
                <c:pt idx="47281">
                  <c:v>0</c:v>
                </c:pt>
                <c:pt idx="47282">
                  <c:v>0</c:v>
                </c:pt>
                <c:pt idx="47283">
                  <c:v>0</c:v>
                </c:pt>
                <c:pt idx="47284">
                  <c:v>0</c:v>
                </c:pt>
                <c:pt idx="47285">
                  <c:v>0</c:v>
                </c:pt>
                <c:pt idx="47286">
                  <c:v>0</c:v>
                </c:pt>
                <c:pt idx="47287">
                  <c:v>0</c:v>
                </c:pt>
                <c:pt idx="47288">
                  <c:v>0</c:v>
                </c:pt>
                <c:pt idx="47289">
                  <c:v>0</c:v>
                </c:pt>
                <c:pt idx="47290">
                  <c:v>0</c:v>
                </c:pt>
                <c:pt idx="47291">
                  <c:v>0</c:v>
                </c:pt>
                <c:pt idx="47292">
                  <c:v>0</c:v>
                </c:pt>
                <c:pt idx="47293">
                  <c:v>0</c:v>
                </c:pt>
                <c:pt idx="47294">
                  <c:v>0</c:v>
                </c:pt>
                <c:pt idx="47295">
                  <c:v>0</c:v>
                </c:pt>
                <c:pt idx="47296">
                  <c:v>0</c:v>
                </c:pt>
                <c:pt idx="47297">
                  <c:v>0</c:v>
                </c:pt>
                <c:pt idx="47298">
                  <c:v>0</c:v>
                </c:pt>
                <c:pt idx="47299">
                  <c:v>0</c:v>
                </c:pt>
                <c:pt idx="47300">
                  <c:v>0</c:v>
                </c:pt>
                <c:pt idx="47301">
                  <c:v>0</c:v>
                </c:pt>
                <c:pt idx="47302">
                  <c:v>0</c:v>
                </c:pt>
                <c:pt idx="47303">
                  <c:v>0</c:v>
                </c:pt>
                <c:pt idx="47304">
                  <c:v>0</c:v>
                </c:pt>
                <c:pt idx="47305">
                  <c:v>0</c:v>
                </c:pt>
                <c:pt idx="47306">
                  <c:v>0</c:v>
                </c:pt>
                <c:pt idx="47307">
                  <c:v>0</c:v>
                </c:pt>
                <c:pt idx="47308">
                  <c:v>0</c:v>
                </c:pt>
                <c:pt idx="47309">
                  <c:v>0</c:v>
                </c:pt>
                <c:pt idx="47310">
                  <c:v>0</c:v>
                </c:pt>
                <c:pt idx="47311">
                  <c:v>0</c:v>
                </c:pt>
                <c:pt idx="47312">
                  <c:v>0</c:v>
                </c:pt>
                <c:pt idx="47313">
                  <c:v>0</c:v>
                </c:pt>
                <c:pt idx="47314">
                  <c:v>0</c:v>
                </c:pt>
                <c:pt idx="47315">
                  <c:v>0</c:v>
                </c:pt>
                <c:pt idx="47316">
                  <c:v>0</c:v>
                </c:pt>
                <c:pt idx="47317">
                  <c:v>0</c:v>
                </c:pt>
                <c:pt idx="47318">
                  <c:v>0</c:v>
                </c:pt>
                <c:pt idx="47319">
                  <c:v>0</c:v>
                </c:pt>
                <c:pt idx="47320">
                  <c:v>0</c:v>
                </c:pt>
                <c:pt idx="47321">
                  <c:v>0</c:v>
                </c:pt>
                <c:pt idx="47322">
                  <c:v>0</c:v>
                </c:pt>
                <c:pt idx="47323">
                  <c:v>0</c:v>
                </c:pt>
                <c:pt idx="47324">
                  <c:v>0</c:v>
                </c:pt>
                <c:pt idx="47325">
                  <c:v>0</c:v>
                </c:pt>
                <c:pt idx="47326">
                  <c:v>0</c:v>
                </c:pt>
                <c:pt idx="47327">
                  <c:v>0</c:v>
                </c:pt>
                <c:pt idx="47328">
                  <c:v>0</c:v>
                </c:pt>
                <c:pt idx="47329">
                  <c:v>0</c:v>
                </c:pt>
                <c:pt idx="47330">
                  <c:v>0</c:v>
                </c:pt>
                <c:pt idx="47331">
                  <c:v>0</c:v>
                </c:pt>
                <c:pt idx="47332">
                  <c:v>0</c:v>
                </c:pt>
                <c:pt idx="47333">
                  <c:v>0</c:v>
                </c:pt>
                <c:pt idx="47334">
                  <c:v>0</c:v>
                </c:pt>
                <c:pt idx="47335">
                  <c:v>0</c:v>
                </c:pt>
                <c:pt idx="47336">
                  <c:v>0</c:v>
                </c:pt>
                <c:pt idx="47337">
                  <c:v>0</c:v>
                </c:pt>
                <c:pt idx="47338">
                  <c:v>0</c:v>
                </c:pt>
                <c:pt idx="47339">
                  <c:v>0</c:v>
                </c:pt>
                <c:pt idx="47340">
                  <c:v>0</c:v>
                </c:pt>
                <c:pt idx="47341">
                  <c:v>0</c:v>
                </c:pt>
                <c:pt idx="47342">
                  <c:v>0</c:v>
                </c:pt>
                <c:pt idx="47343">
                  <c:v>0</c:v>
                </c:pt>
                <c:pt idx="47344">
                  <c:v>0</c:v>
                </c:pt>
                <c:pt idx="47345">
                  <c:v>0</c:v>
                </c:pt>
                <c:pt idx="47346">
                  <c:v>0</c:v>
                </c:pt>
                <c:pt idx="47347">
                  <c:v>0</c:v>
                </c:pt>
                <c:pt idx="47348">
                  <c:v>0</c:v>
                </c:pt>
                <c:pt idx="47349">
                  <c:v>0</c:v>
                </c:pt>
                <c:pt idx="47350">
                  <c:v>0</c:v>
                </c:pt>
                <c:pt idx="47351">
                  <c:v>0</c:v>
                </c:pt>
                <c:pt idx="47352">
                  <c:v>0</c:v>
                </c:pt>
                <c:pt idx="47353">
                  <c:v>0</c:v>
                </c:pt>
                <c:pt idx="47354">
                  <c:v>0</c:v>
                </c:pt>
                <c:pt idx="47355">
                  <c:v>0</c:v>
                </c:pt>
                <c:pt idx="47356">
                  <c:v>0</c:v>
                </c:pt>
                <c:pt idx="47357">
                  <c:v>0</c:v>
                </c:pt>
                <c:pt idx="47358">
                  <c:v>0</c:v>
                </c:pt>
                <c:pt idx="47359">
                  <c:v>0</c:v>
                </c:pt>
                <c:pt idx="47360">
                  <c:v>0</c:v>
                </c:pt>
                <c:pt idx="47361">
                  <c:v>0</c:v>
                </c:pt>
                <c:pt idx="47362">
                  <c:v>0</c:v>
                </c:pt>
                <c:pt idx="47363">
                  <c:v>0</c:v>
                </c:pt>
                <c:pt idx="47364">
                  <c:v>0</c:v>
                </c:pt>
                <c:pt idx="47365">
                  <c:v>0</c:v>
                </c:pt>
                <c:pt idx="47366">
                  <c:v>0</c:v>
                </c:pt>
                <c:pt idx="47367">
                  <c:v>0</c:v>
                </c:pt>
                <c:pt idx="47368">
                  <c:v>0</c:v>
                </c:pt>
                <c:pt idx="47369">
                  <c:v>0</c:v>
                </c:pt>
                <c:pt idx="47370">
                  <c:v>0</c:v>
                </c:pt>
                <c:pt idx="47371">
                  <c:v>0</c:v>
                </c:pt>
                <c:pt idx="47372">
                  <c:v>0</c:v>
                </c:pt>
                <c:pt idx="47373">
                  <c:v>0</c:v>
                </c:pt>
                <c:pt idx="47374">
                  <c:v>0</c:v>
                </c:pt>
                <c:pt idx="47375">
                  <c:v>0</c:v>
                </c:pt>
                <c:pt idx="47376">
                  <c:v>0</c:v>
                </c:pt>
                <c:pt idx="47377">
                  <c:v>0</c:v>
                </c:pt>
                <c:pt idx="47378">
                  <c:v>0</c:v>
                </c:pt>
                <c:pt idx="47379">
                  <c:v>0</c:v>
                </c:pt>
                <c:pt idx="47380">
                  <c:v>0</c:v>
                </c:pt>
                <c:pt idx="47381">
                  <c:v>0</c:v>
                </c:pt>
                <c:pt idx="47382">
                  <c:v>0</c:v>
                </c:pt>
                <c:pt idx="47383">
                  <c:v>0</c:v>
                </c:pt>
                <c:pt idx="47384">
                  <c:v>0</c:v>
                </c:pt>
                <c:pt idx="47385">
                  <c:v>0</c:v>
                </c:pt>
                <c:pt idx="47386">
                  <c:v>0</c:v>
                </c:pt>
                <c:pt idx="47387">
                  <c:v>0</c:v>
                </c:pt>
                <c:pt idx="47388">
                  <c:v>0</c:v>
                </c:pt>
                <c:pt idx="47389">
                  <c:v>0</c:v>
                </c:pt>
                <c:pt idx="47390">
                  <c:v>0</c:v>
                </c:pt>
                <c:pt idx="47391">
                  <c:v>0</c:v>
                </c:pt>
                <c:pt idx="47392">
                  <c:v>0</c:v>
                </c:pt>
                <c:pt idx="47393">
                  <c:v>0</c:v>
                </c:pt>
                <c:pt idx="47394">
                  <c:v>0</c:v>
                </c:pt>
                <c:pt idx="47395">
                  <c:v>0</c:v>
                </c:pt>
                <c:pt idx="47396">
                  <c:v>0</c:v>
                </c:pt>
                <c:pt idx="47397">
                  <c:v>0</c:v>
                </c:pt>
                <c:pt idx="47398">
                  <c:v>0</c:v>
                </c:pt>
                <c:pt idx="47399">
                  <c:v>0</c:v>
                </c:pt>
                <c:pt idx="47400">
                  <c:v>0</c:v>
                </c:pt>
                <c:pt idx="47401">
                  <c:v>0</c:v>
                </c:pt>
                <c:pt idx="47402">
                  <c:v>0</c:v>
                </c:pt>
                <c:pt idx="47403">
                  <c:v>0</c:v>
                </c:pt>
                <c:pt idx="47404">
                  <c:v>0</c:v>
                </c:pt>
                <c:pt idx="47405">
                  <c:v>0</c:v>
                </c:pt>
                <c:pt idx="47406">
                  <c:v>0</c:v>
                </c:pt>
                <c:pt idx="47407">
                  <c:v>0</c:v>
                </c:pt>
                <c:pt idx="47408">
                  <c:v>0</c:v>
                </c:pt>
                <c:pt idx="47409">
                  <c:v>0</c:v>
                </c:pt>
                <c:pt idx="47410">
                  <c:v>0</c:v>
                </c:pt>
                <c:pt idx="47411">
                  <c:v>0</c:v>
                </c:pt>
                <c:pt idx="47412">
                  <c:v>0</c:v>
                </c:pt>
                <c:pt idx="47413">
                  <c:v>0</c:v>
                </c:pt>
                <c:pt idx="47414">
                  <c:v>0</c:v>
                </c:pt>
                <c:pt idx="47415">
                  <c:v>0</c:v>
                </c:pt>
                <c:pt idx="47416">
                  <c:v>0</c:v>
                </c:pt>
                <c:pt idx="47417">
                  <c:v>0</c:v>
                </c:pt>
                <c:pt idx="47418">
                  <c:v>0</c:v>
                </c:pt>
                <c:pt idx="47419">
                  <c:v>0</c:v>
                </c:pt>
                <c:pt idx="47420">
                  <c:v>0</c:v>
                </c:pt>
                <c:pt idx="47421">
                  <c:v>0</c:v>
                </c:pt>
                <c:pt idx="47422">
                  <c:v>0</c:v>
                </c:pt>
                <c:pt idx="47423">
                  <c:v>0</c:v>
                </c:pt>
                <c:pt idx="47424">
                  <c:v>0</c:v>
                </c:pt>
                <c:pt idx="47425">
                  <c:v>0</c:v>
                </c:pt>
                <c:pt idx="47426">
                  <c:v>0</c:v>
                </c:pt>
                <c:pt idx="47427">
                  <c:v>0</c:v>
                </c:pt>
                <c:pt idx="47428">
                  <c:v>0</c:v>
                </c:pt>
                <c:pt idx="47429">
                  <c:v>0</c:v>
                </c:pt>
                <c:pt idx="47430">
                  <c:v>0</c:v>
                </c:pt>
                <c:pt idx="47431">
                  <c:v>0</c:v>
                </c:pt>
                <c:pt idx="47432">
                  <c:v>0</c:v>
                </c:pt>
                <c:pt idx="47433">
                  <c:v>0</c:v>
                </c:pt>
                <c:pt idx="47434">
                  <c:v>0</c:v>
                </c:pt>
                <c:pt idx="47435">
                  <c:v>0</c:v>
                </c:pt>
                <c:pt idx="47436">
                  <c:v>0</c:v>
                </c:pt>
                <c:pt idx="47437">
                  <c:v>0</c:v>
                </c:pt>
                <c:pt idx="47438">
                  <c:v>0</c:v>
                </c:pt>
                <c:pt idx="47439">
                  <c:v>0</c:v>
                </c:pt>
                <c:pt idx="47440">
                  <c:v>0</c:v>
                </c:pt>
                <c:pt idx="47441">
                  <c:v>0</c:v>
                </c:pt>
                <c:pt idx="47442">
                  <c:v>0</c:v>
                </c:pt>
                <c:pt idx="47443">
                  <c:v>0</c:v>
                </c:pt>
                <c:pt idx="47444">
                  <c:v>0</c:v>
                </c:pt>
                <c:pt idx="47445">
                  <c:v>0</c:v>
                </c:pt>
                <c:pt idx="47446">
                  <c:v>0</c:v>
                </c:pt>
                <c:pt idx="47447">
                  <c:v>0</c:v>
                </c:pt>
                <c:pt idx="47448">
                  <c:v>0</c:v>
                </c:pt>
                <c:pt idx="47449">
                  <c:v>0</c:v>
                </c:pt>
                <c:pt idx="47450">
                  <c:v>0</c:v>
                </c:pt>
                <c:pt idx="47451">
                  <c:v>0</c:v>
                </c:pt>
                <c:pt idx="47452">
                  <c:v>0</c:v>
                </c:pt>
                <c:pt idx="47453">
                  <c:v>0</c:v>
                </c:pt>
                <c:pt idx="47454">
                  <c:v>0</c:v>
                </c:pt>
                <c:pt idx="47455">
                  <c:v>0</c:v>
                </c:pt>
                <c:pt idx="47456">
                  <c:v>0</c:v>
                </c:pt>
                <c:pt idx="47457">
                  <c:v>0</c:v>
                </c:pt>
                <c:pt idx="47458">
                  <c:v>0</c:v>
                </c:pt>
                <c:pt idx="47459">
                  <c:v>0</c:v>
                </c:pt>
                <c:pt idx="47460">
                  <c:v>0</c:v>
                </c:pt>
                <c:pt idx="47461">
                  <c:v>0</c:v>
                </c:pt>
                <c:pt idx="47462">
                  <c:v>0</c:v>
                </c:pt>
                <c:pt idx="47463">
                  <c:v>0</c:v>
                </c:pt>
                <c:pt idx="47464">
                  <c:v>0</c:v>
                </c:pt>
                <c:pt idx="47465">
                  <c:v>0</c:v>
                </c:pt>
                <c:pt idx="47466">
                  <c:v>0</c:v>
                </c:pt>
                <c:pt idx="47467">
                  <c:v>0</c:v>
                </c:pt>
                <c:pt idx="47468">
                  <c:v>0</c:v>
                </c:pt>
                <c:pt idx="47469">
                  <c:v>0</c:v>
                </c:pt>
                <c:pt idx="47470">
                  <c:v>0</c:v>
                </c:pt>
                <c:pt idx="47471">
                  <c:v>0</c:v>
                </c:pt>
                <c:pt idx="47472">
                  <c:v>0</c:v>
                </c:pt>
                <c:pt idx="47473">
                  <c:v>0</c:v>
                </c:pt>
                <c:pt idx="47474">
                  <c:v>0</c:v>
                </c:pt>
                <c:pt idx="47475">
                  <c:v>0</c:v>
                </c:pt>
                <c:pt idx="47476">
                  <c:v>0</c:v>
                </c:pt>
                <c:pt idx="47477">
                  <c:v>0</c:v>
                </c:pt>
                <c:pt idx="47478">
                  <c:v>0</c:v>
                </c:pt>
                <c:pt idx="47479">
                  <c:v>0</c:v>
                </c:pt>
                <c:pt idx="47480">
                  <c:v>0</c:v>
                </c:pt>
                <c:pt idx="47481">
                  <c:v>0</c:v>
                </c:pt>
                <c:pt idx="47482">
                  <c:v>0</c:v>
                </c:pt>
                <c:pt idx="47483">
                  <c:v>0</c:v>
                </c:pt>
                <c:pt idx="47484">
                  <c:v>0</c:v>
                </c:pt>
                <c:pt idx="47485">
                  <c:v>0</c:v>
                </c:pt>
                <c:pt idx="47486">
                  <c:v>0</c:v>
                </c:pt>
                <c:pt idx="47487">
                  <c:v>0</c:v>
                </c:pt>
                <c:pt idx="47488">
                  <c:v>0</c:v>
                </c:pt>
                <c:pt idx="47489">
                  <c:v>0</c:v>
                </c:pt>
                <c:pt idx="47490">
                  <c:v>0</c:v>
                </c:pt>
                <c:pt idx="47491">
                  <c:v>0</c:v>
                </c:pt>
                <c:pt idx="47492">
                  <c:v>0</c:v>
                </c:pt>
                <c:pt idx="47493">
                  <c:v>0</c:v>
                </c:pt>
                <c:pt idx="47494">
                  <c:v>0</c:v>
                </c:pt>
                <c:pt idx="47495">
                  <c:v>0</c:v>
                </c:pt>
                <c:pt idx="47496">
                  <c:v>0</c:v>
                </c:pt>
                <c:pt idx="47497">
                  <c:v>0</c:v>
                </c:pt>
                <c:pt idx="47498">
                  <c:v>0</c:v>
                </c:pt>
                <c:pt idx="47499">
                  <c:v>0</c:v>
                </c:pt>
                <c:pt idx="47500">
                  <c:v>0</c:v>
                </c:pt>
                <c:pt idx="47501">
                  <c:v>0</c:v>
                </c:pt>
                <c:pt idx="47502">
                  <c:v>0</c:v>
                </c:pt>
                <c:pt idx="47503">
                  <c:v>0</c:v>
                </c:pt>
                <c:pt idx="47504">
                  <c:v>0</c:v>
                </c:pt>
                <c:pt idx="47505">
                  <c:v>0</c:v>
                </c:pt>
                <c:pt idx="47506">
                  <c:v>0</c:v>
                </c:pt>
                <c:pt idx="47507">
                  <c:v>0</c:v>
                </c:pt>
                <c:pt idx="47508">
                  <c:v>0</c:v>
                </c:pt>
                <c:pt idx="47509">
                  <c:v>0</c:v>
                </c:pt>
                <c:pt idx="47510">
                  <c:v>0</c:v>
                </c:pt>
                <c:pt idx="47511">
                  <c:v>0</c:v>
                </c:pt>
                <c:pt idx="47512">
                  <c:v>0</c:v>
                </c:pt>
                <c:pt idx="47513">
                  <c:v>0</c:v>
                </c:pt>
                <c:pt idx="47514">
                  <c:v>0</c:v>
                </c:pt>
                <c:pt idx="47515">
                  <c:v>0</c:v>
                </c:pt>
                <c:pt idx="47516">
                  <c:v>0</c:v>
                </c:pt>
                <c:pt idx="47517">
                  <c:v>0</c:v>
                </c:pt>
                <c:pt idx="47518">
                  <c:v>0</c:v>
                </c:pt>
                <c:pt idx="47519">
                  <c:v>0</c:v>
                </c:pt>
                <c:pt idx="47520">
                  <c:v>0</c:v>
                </c:pt>
                <c:pt idx="47521">
                  <c:v>0</c:v>
                </c:pt>
                <c:pt idx="47522">
                  <c:v>0</c:v>
                </c:pt>
                <c:pt idx="47523">
                  <c:v>0</c:v>
                </c:pt>
                <c:pt idx="47524">
                  <c:v>0</c:v>
                </c:pt>
                <c:pt idx="47525">
                  <c:v>0</c:v>
                </c:pt>
                <c:pt idx="47526">
                  <c:v>0</c:v>
                </c:pt>
                <c:pt idx="47527">
                  <c:v>0</c:v>
                </c:pt>
                <c:pt idx="47528">
                  <c:v>0</c:v>
                </c:pt>
                <c:pt idx="47529">
                  <c:v>0</c:v>
                </c:pt>
                <c:pt idx="47530">
                  <c:v>0</c:v>
                </c:pt>
                <c:pt idx="47531">
                  <c:v>0</c:v>
                </c:pt>
                <c:pt idx="47532">
                  <c:v>0</c:v>
                </c:pt>
                <c:pt idx="47533">
                  <c:v>0</c:v>
                </c:pt>
                <c:pt idx="47534">
                  <c:v>0</c:v>
                </c:pt>
                <c:pt idx="47535">
                  <c:v>0</c:v>
                </c:pt>
                <c:pt idx="47536">
                  <c:v>0</c:v>
                </c:pt>
                <c:pt idx="47537">
                  <c:v>0</c:v>
                </c:pt>
                <c:pt idx="47538">
                  <c:v>0</c:v>
                </c:pt>
                <c:pt idx="47539">
                  <c:v>0</c:v>
                </c:pt>
                <c:pt idx="47540">
                  <c:v>0</c:v>
                </c:pt>
                <c:pt idx="47541">
                  <c:v>0</c:v>
                </c:pt>
                <c:pt idx="47542">
                  <c:v>0</c:v>
                </c:pt>
                <c:pt idx="47543">
                  <c:v>0</c:v>
                </c:pt>
                <c:pt idx="47544">
                  <c:v>0</c:v>
                </c:pt>
                <c:pt idx="47545">
                  <c:v>0</c:v>
                </c:pt>
                <c:pt idx="47546">
                  <c:v>0</c:v>
                </c:pt>
                <c:pt idx="47547">
                  <c:v>0</c:v>
                </c:pt>
                <c:pt idx="47548">
                  <c:v>0</c:v>
                </c:pt>
                <c:pt idx="47549">
                  <c:v>0</c:v>
                </c:pt>
                <c:pt idx="47550">
                  <c:v>0</c:v>
                </c:pt>
                <c:pt idx="47551">
                  <c:v>0</c:v>
                </c:pt>
                <c:pt idx="47552">
                  <c:v>0</c:v>
                </c:pt>
                <c:pt idx="47553">
                  <c:v>0</c:v>
                </c:pt>
                <c:pt idx="47554">
                  <c:v>0</c:v>
                </c:pt>
                <c:pt idx="47555">
                  <c:v>0</c:v>
                </c:pt>
                <c:pt idx="47556">
                  <c:v>0</c:v>
                </c:pt>
                <c:pt idx="47557">
                  <c:v>0</c:v>
                </c:pt>
                <c:pt idx="47558">
                  <c:v>0</c:v>
                </c:pt>
                <c:pt idx="47559">
                  <c:v>0</c:v>
                </c:pt>
                <c:pt idx="47560">
                  <c:v>0</c:v>
                </c:pt>
                <c:pt idx="47561">
                  <c:v>0</c:v>
                </c:pt>
                <c:pt idx="47562">
                  <c:v>0</c:v>
                </c:pt>
                <c:pt idx="47563">
                  <c:v>0</c:v>
                </c:pt>
                <c:pt idx="47564">
                  <c:v>0</c:v>
                </c:pt>
                <c:pt idx="47565">
                  <c:v>0</c:v>
                </c:pt>
                <c:pt idx="47566">
                  <c:v>0</c:v>
                </c:pt>
                <c:pt idx="47567">
                  <c:v>0</c:v>
                </c:pt>
                <c:pt idx="47568">
                  <c:v>0</c:v>
                </c:pt>
                <c:pt idx="47569">
                  <c:v>0</c:v>
                </c:pt>
                <c:pt idx="47570">
                  <c:v>0</c:v>
                </c:pt>
                <c:pt idx="47571">
                  <c:v>0</c:v>
                </c:pt>
                <c:pt idx="47572">
                  <c:v>0</c:v>
                </c:pt>
                <c:pt idx="47573">
                  <c:v>0</c:v>
                </c:pt>
                <c:pt idx="47574">
                  <c:v>0</c:v>
                </c:pt>
                <c:pt idx="47575">
                  <c:v>0</c:v>
                </c:pt>
                <c:pt idx="47576">
                  <c:v>0</c:v>
                </c:pt>
                <c:pt idx="47577">
                  <c:v>0</c:v>
                </c:pt>
                <c:pt idx="47578">
                  <c:v>0</c:v>
                </c:pt>
                <c:pt idx="47579">
                  <c:v>0</c:v>
                </c:pt>
                <c:pt idx="47580">
                  <c:v>0</c:v>
                </c:pt>
                <c:pt idx="47581">
                  <c:v>0</c:v>
                </c:pt>
                <c:pt idx="47582">
                  <c:v>0</c:v>
                </c:pt>
                <c:pt idx="47583">
                  <c:v>0</c:v>
                </c:pt>
                <c:pt idx="47584">
                  <c:v>0</c:v>
                </c:pt>
                <c:pt idx="47585">
                  <c:v>0</c:v>
                </c:pt>
                <c:pt idx="47586">
                  <c:v>0</c:v>
                </c:pt>
                <c:pt idx="47587">
                  <c:v>0</c:v>
                </c:pt>
                <c:pt idx="47588">
                  <c:v>0</c:v>
                </c:pt>
                <c:pt idx="47589">
                  <c:v>0</c:v>
                </c:pt>
                <c:pt idx="47590">
                  <c:v>0</c:v>
                </c:pt>
                <c:pt idx="47591">
                  <c:v>0</c:v>
                </c:pt>
                <c:pt idx="47592">
                  <c:v>0</c:v>
                </c:pt>
                <c:pt idx="47593">
                  <c:v>0</c:v>
                </c:pt>
                <c:pt idx="47594">
                  <c:v>0</c:v>
                </c:pt>
                <c:pt idx="47595">
                  <c:v>0</c:v>
                </c:pt>
                <c:pt idx="47596">
                  <c:v>0</c:v>
                </c:pt>
                <c:pt idx="47597">
                  <c:v>0</c:v>
                </c:pt>
                <c:pt idx="47598">
                  <c:v>0</c:v>
                </c:pt>
                <c:pt idx="47599">
                  <c:v>0</c:v>
                </c:pt>
                <c:pt idx="47600">
                  <c:v>0</c:v>
                </c:pt>
                <c:pt idx="47601">
                  <c:v>0</c:v>
                </c:pt>
                <c:pt idx="47602">
                  <c:v>0</c:v>
                </c:pt>
                <c:pt idx="47603">
                  <c:v>0</c:v>
                </c:pt>
                <c:pt idx="47604">
                  <c:v>0</c:v>
                </c:pt>
                <c:pt idx="47605">
                  <c:v>0</c:v>
                </c:pt>
                <c:pt idx="47606">
                  <c:v>0</c:v>
                </c:pt>
                <c:pt idx="47607">
                  <c:v>0</c:v>
                </c:pt>
                <c:pt idx="47608">
                  <c:v>0</c:v>
                </c:pt>
                <c:pt idx="47609">
                  <c:v>0</c:v>
                </c:pt>
                <c:pt idx="47610">
                  <c:v>0</c:v>
                </c:pt>
                <c:pt idx="47611">
                  <c:v>0</c:v>
                </c:pt>
                <c:pt idx="47612">
                  <c:v>0</c:v>
                </c:pt>
                <c:pt idx="47613">
                  <c:v>0</c:v>
                </c:pt>
                <c:pt idx="47614">
                  <c:v>0</c:v>
                </c:pt>
                <c:pt idx="47615">
                  <c:v>0</c:v>
                </c:pt>
                <c:pt idx="47616">
                  <c:v>0</c:v>
                </c:pt>
                <c:pt idx="47617">
                  <c:v>0</c:v>
                </c:pt>
                <c:pt idx="47618">
                  <c:v>0</c:v>
                </c:pt>
                <c:pt idx="47619">
                  <c:v>0</c:v>
                </c:pt>
                <c:pt idx="47620">
                  <c:v>0</c:v>
                </c:pt>
                <c:pt idx="47621">
                  <c:v>0</c:v>
                </c:pt>
                <c:pt idx="47622">
                  <c:v>0</c:v>
                </c:pt>
                <c:pt idx="47623">
                  <c:v>0</c:v>
                </c:pt>
                <c:pt idx="47624">
                  <c:v>0</c:v>
                </c:pt>
                <c:pt idx="47625">
                  <c:v>0</c:v>
                </c:pt>
                <c:pt idx="47626">
                  <c:v>0</c:v>
                </c:pt>
                <c:pt idx="47627">
                  <c:v>0</c:v>
                </c:pt>
                <c:pt idx="47628">
                  <c:v>0</c:v>
                </c:pt>
                <c:pt idx="47629">
                  <c:v>0</c:v>
                </c:pt>
                <c:pt idx="47630">
                  <c:v>0</c:v>
                </c:pt>
                <c:pt idx="47631">
                  <c:v>0</c:v>
                </c:pt>
                <c:pt idx="47632">
                  <c:v>0</c:v>
                </c:pt>
                <c:pt idx="47633">
                  <c:v>0</c:v>
                </c:pt>
                <c:pt idx="47634">
                  <c:v>0</c:v>
                </c:pt>
                <c:pt idx="47635">
                  <c:v>0</c:v>
                </c:pt>
                <c:pt idx="47636">
                  <c:v>0</c:v>
                </c:pt>
                <c:pt idx="47637">
                  <c:v>0</c:v>
                </c:pt>
                <c:pt idx="47638">
                  <c:v>0</c:v>
                </c:pt>
                <c:pt idx="47639">
                  <c:v>0</c:v>
                </c:pt>
                <c:pt idx="47640">
                  <c:v>0</c:v>
                </c:pt>
                <c:pt idx="47641">
                  <c:v>0</c:v>
                </c:pt>
                <c:pt idx="47642">
                  <c:v>0</c:v>
                </c:pt>
                <c:pt idx="47643">
                  <c:v>0</c:v>
                </c:pt>
                <c:pt idx="47644">
                  <c:v>0</c:v>
                </c:pt>
                <c:pt idx="47645">
                  <c:v>0</c:v>
                </c:pt>
                <c:pt idx="47646">
                  <c:v>0</c:v>
                </c:pt>
                <c:pt idx="47647">
                  <c:v>0</c:v>
                </c:pt>
                <c:pt idx="47648">
                  <c:v>0</c:v>
                </c:pt>
                <c:pt idx="47649">
                  <c:v>0</c:v>
                </c:pt>
                <c:pt idx="47650">
                  <c:v>0</c:v>
                </c:pt>
                <c:pt idx="47651">
                  <c:v>0</c:v>
                </c:pt>
                <c:pt idx="47652">
                  <c:v>0</c:v>
                </c:pt>
                <c:pt idx="47653">
                  <c:v>0</c:v>
                </c:pt>
                <c:pt idx="47654">
                  <c:v>0</c:v>
                </c:pt>
                <c:pt idx="47655">
                  <c:v>0</c:v>
                </c:pt>
                <c:pt idx="47656">
                  <c:v>0</c:v>
                </c:pt>
                <c:pt idx="47657">
                  <c:v>0</c:v>
                </c:pt>
                <c:pt idx="47658">
                  <c:v>0</c:v>
                </c:pt>
                <c:pt idx="47659">
                  <c:v>0</c:v>
                </c:pt>
                <c:pt idx="47660">
                  <c:v>0</c:v>
                </c:pt>
                <c:pt idx="47661">
                  <c:v>0</c:v>
                </c:pt>
                <c:pt idx="47662">
                  <c:v>0</c:v>
                </c:pt>
                <c:pt idx="47663">
                  <c:v>0</c:v>
                </c:pt>
                <c:pt idx="47664">
                  <c:v>0</c:v>
                </c:pt>
                <c:pt idx="47665">
                  <c:v>0</c:v>
                </c:pt>
                <c:pt idx="47666">
                  <c:v>0</c:v>
                </c:pt>
                <c:pt idx="47667">
                  <c:v>0</c:v>
                </c:pt>
                <c:pt idx="47668">
                  <c:v>0</c:v>
                </c:pt>
                <c:pt idx="47669">
                  <c:v>0</c:v>
                </c:pt>
                <c:pt idx="47670">
                  <c:v>0</c:v>
                </c:pt>
                <c:pt idx="47671">
                  <c:v>0</c:v>
                </c:pt>
                <c:pt idx="47672">
                  <c:v>0</c:v>
                </c:pt>
                <c:pt idx="47673">
                  <c:v>0</c:v>
                </c:pt>
                <c:pt idx="47674">
                  <c:v>0</c:v>
                </c:pt>
                <c:pt idx="47675">
                  <c:v>0</c:v>
                </c:pt>
                <c:pt idx="47676">
                  <c:v>0</c:v>
                </c:pt>
                <c:pt idx="47677">
                  <c:v>0</c:v>
                </c:pt>
                <c:pt idx="47678">
                  <c:v>0</c:v>
                </c:pt>
                <c:pt idx="47679">
                  <c:v>0</c:v>
                </c:pt>
                <c:pt idx="47680">
                  <c:v>0</c:v>
                </c:pt>
                <c:pt idx="47681">
                  <c:v>0</c:v>
                </c:pt>
                <c:pt idx="47682">
                  <c:v>0</c:v>
                </c:pt>
                <c:pt idx="47683">
                  <c:v>0</c:v>
                </c:pt>
                <c:pt idx="47684">
                  <c:v>0</c:v>
                </c:pt>
                <c:pt idx="47685">
                  <c:v>0</c:v>
                </c:pt>
                <c:pt idx="47686">
                  <c:v>0</c:v>
                </c:pt>
                <c:pt idx="47687">
                  <c:v>0</c:v>
                </c:pt>
                <c:pt idx="47688">
                  <c:v>0</c:v>
                </c:pt>
                <c:pt idx="47689">
                  <c:v>0</c:v>
                </c:pt>
                <c:pt idx="47690">
                  <c:v>0</c:v>
                </c:pt>
                <c:pt idx="47691">
                  <c:v>0</c:v>
                </c:pt>
                <c:pt idx="47692">
                  <c:v>0</c:v>
                </c:pt>
                <c:pt idx="47693">
                  <c:v>0</c:v>
                </c:pt>
                <c:pt idx="47694">
                  <c:v>0</c:v>
                </c:pt>
                <c:pt idx="47695">
                  <c:v>0</c:v>
                </c:pt>
                <c:pt idx="47696">
                  <c:v>0</c:v>
                </c:pt>
                <c:pt idx="47697">
                  <c:v>0</c:v>
                </c:pt>
                <c:pt idx="47698">
                  <c:v>0</c:v>
                </c:pt>
                <c:pt idx="47699">
                  <c:v>0</c:v>
                </c:pt>
                <c:pt idx="47700">
                  <c:v>0</c:v>
                </c:pt>
                <c:pt idx="47701">
                  <c:v>0</c:v>
                </c:pt>
                <c:pt idx="47702">
                  <c:v>0</c:v>
                </c:pt>
                <c:pt idx="47703">
                  <c:v>0</c:v>
                </c:pt>
                <c:pt idx="47704">
                  <c:v>0</c:v>
                </c:pt>
                <c:pt idx="47705">
                  <c:v>0</c:v>
                </c:pt>
                <c:pt idx="47706">
                  <c:v>0</c:v>
                </c:pt>
                <c:pt idx="47707">
                  <c:v>0</c:v>
                </c:pt>
                <c:pt idx="47708">
                  <c:v>0</c:v>
                </c:pt>
                <c:pt idx="47709">
                  <c:v>0</c:v>
                </c:pt>
                <c:pt idx="47710">
                  <c:v>0</c:v>
                </c:pt>
                <c:pt idx="47711">
                  <c:v>0</c:v>
                </c:pt>
                <c:pt idx="47712">
                  <c:v>0</c:v>
                </c:pt>
                <c:pt idx="47713">
                  <c:v>0</c:v>
                </c:pt>
                <c:pt idx="47714">
                  <c:v>0</c:v>
                </c:pt>
                <c:pt idx="47715">
                  <c:v>0</c:v>
                </c:pt>
                <c:pt idx="47716">
                  <c:v>0</c:v>
                </c:pt>
                <c:pt idx="47717">
                  <c:v>0</c:v>
                </c:pt>
                <c:pt idx="47718">
                  <c:v>0</c:v>
                </c:pt>
                <c:pt idx="47719">
                  <c:v>0</c:v>
                </c:pt>
                <c:pt idx="47720">
                  <c:v>0</c:v>
                </c:pt>
                <c:pt idx="47721">
                  <c:v>0</c:v>
                </c:pt>
                <c:pt idx="47722">
                  <c:v>0</c:v>
                </c:pt>
                <c:pt idx="47723">
                  <c:v>0</c:v>
                </c:pt>
                <c:pt idx="47724">
                  <c:v>0</c:v>
                </c:pt>
                <c:pt idx="47725">
                  <c:v>0</c:v>
                </c:pt>
                <c:pt idx="47726">
                  <c:v>0</c:v>
                </c:pt>
                <c:pt idx="47727">
                  <c:v>0</c:v>
                </c:pt>
                <c:pt idx="47728">
                  <c:v>0</c:v>
                </c:pt>
                <c:pt idx="47729">
                  <c:v>0</c:v>
                </c:pt>
                <c:pt idx="47730">
                  <c:v>0</c:v>
                </c:pt>
                <c:pt idx="47731">
                  <c:v>0</c:v>
                </c:pt>
                <c:pt idx="47732">
                  <c:v>0</c:v>
                </c:pt>
                <c:pt idx="47733">
                  <c:v>0</c:v>
                </c:pt>
                <c:pt idx="47734">
                  <c:v>0</c:v>
                </c:pt>
                <c:pt idx="47735">
                  <c:v>0</c:v>
                </c:pt>
                <c:pt idx="47736">
                  <c:v>0</c:v>
                </c:pt>
                <c:pt idx="47737">
                  <c:v>0</c:v>
                </c:pt>
                <c:pt idx="47738">
                  <c:v>0</c:v>
                </c:pt>
                <c:pt idx="47739">
                  <c:v>0</c:v>
                </c:pt>
                <c:pt idx="47740">
                  <c:v>0</c:v>
                </c:pt>
                <c:pt idx="47741">
                  <c:v>0</c:v>
                </c:pt>
                <c:pt idx="47742">
                  <c:v>0</c:v>
                </c:pt>
                <c:pt idx="47743">
                  <c:v>0</c:v>
                </c:pt>
                <c:pt idx="47744">
                  <c:v>0</c:v>
                </c:pt>
                <c:pt idx="47745">
                  <c:v>0</c:v>
                </c:pt>
                <c:pt idx="47746">
                  <c:v>0</c:v>
                </c:pt>
                <c:pt idx="47747">
                  <c:v>0</c:v>
                </c:pt>
                <c:pt idx="47748">
                  <c:v>0</c:v>
                </c:pt>
                <c:pt idx="47749">
                  <c:v>0</c:v>
                </c:pt>
                <c:pt idx="47750">
                  <c:v>0</c:v>
                </c:pt>
                <c:pt idx="47751">
                  <c:v>0</c:v>
                </c:pt>
                <c:pt idx="47752">
                  <c:v>0</c:v>
                </c:pt>
                <c:pt idx="47753">
                  <c:v>0</c:v>
                </c:pt>
                <c:pt idx="47754">
                  <c:v>0</c:v>
                </c:pt>
                <c:pt idx="47755">
                  <c:v>0</c:v>
                </c:pt>
                <c:pt idx="47756">
                  <c:v>0</c:v>
                </c:pt>
                <c:pt idx="47757">
                  <c:v>0</c:v>
                </c:pt>
                <c:pt idx="47758">
                  <c:v>0</c:v>
                </c:pt>
                <c:pt idx="47759">
                  <c:v>0</c:v>
                </c:pt>
                <c:pt idx="47760">
                  <c:v>0</c:v>
                </c:pt>
                <c:pt idx="47761">
                  <c:v>0</c:v>
                </c:pt>
                <c:pt idx="47762">
                  <c:v>0</c:v>
                </c:pt>
                <c:pt idx="47763">
                  <c:v>0</c:v>
                </c:pt>
                <c:pt idx="47764">
                  <c:v>0</c:v>
                </c:pt>
                <c:pt idx="47765">
                  <c:v>0</c:v>
                </c:pt>
                <c:pt idx="47766">
                  <c:v>0</c:v>
                </c:pt>
                <c:pt idx="47767">
                  <c:v>0</c:v>
                </c:pt>
                <c:pt idx="47768">
                  <c:v>0</c:v>
                </c:pt>
                <c:pt idx="47769">
                  <c:v>0</c:v>
                </c:pt>
                <c:pt idx="47770">
                  <c:v>0</c:v>
                </c:pt>
                <c:pt idx="47771">
                  <c:v>0</c:v>
                </c:pt>
                <c:pt idx="47772">
                  <c:v>0</c:v>
                </c:pt>
                <c:pt idx="47773">
                  <c:v>0</c:v>
                </c:pt>
                <c:pt idx="47774">
                  <c:v>0</c:v>
                </c:pt>
                <c:pt idx="47775">
                  <c:v>0</c:v>
                </c:pt>
                <c:pt idx="47776">
                  <c:v>0</c:v>
                </c:pt>
                <c:pt idx="47777">
                  <c:v>0</c:v>
                </c:pt>
                <c:pt idx="47778">
                  <c:v>0</c:v>
                </c:pt>
                <c:pt idx="47779">
                  <c:v>0</c:v>
                </c:pt>
                <c:pt idx="47780">
                  <c:v>0</c:v>
                </c:pt>
                <c:pt idx="47781">
                  <c:v>0</c:v>
                </c:pt>
                <c:pt idx="47782">
                  <c:v>0</c:v>
                </c:pt>
                <c:pt idx="47783">
                  <c:v>0</c:v>
                </c:pt>
                <c:pt idx="47784">
                  <c:v>0</c:v>
                </c:pt>
                <c:pt idx="47785">
                  <c:v>0</c:v>
                </c:pt>
                <c:pt idx="47786">
                  <c:v>0</c:v>
                </c:pt>
                <c:pt idx="47787">
                  <c:v>0</c:v>
                </c:pt>
                <c:pt idx="47788">
                  <c:v>0</c:v>
                </c:pt>
                <c:pt idx="47789">
                  <c:v>0</c:v>
                </c:pt>
                <c:pt idx="47790">
                  <c:v>0</c:v>
                </c:pt>
                <c:pt idx="47791">
                  <c:v>0</c:v>
                </c:pt>
                <c:pt idx="47792">
                  <c:v>0</c:v>
                </c:pt>
                <c:pt idx="47793">
                  <c:v>0</c:v>
                </c:pt>
                <c:pt idx="47794">
                  <c:v>0</c:v>
                </c:pt>
                <c:pt idx="47795">
                  <c:v>0</c:v>
                </c:pt>
                <c:pt idx="47796">
                  <c:v>0</c:v>
                </c:pt>
                <c:pt idx="47797">
                  <c:v>0</c:v>
                </c:pt>
                <c:pt idx="47798">
                  <c:v>0</c:v>
                </c:pt>
                <c:pt idx="47799">
                  <c:v>0</c:v>
                </c:pt>
                <c:pt idx="47800">
                  <c:v>0</c:v>
                </c:pt>
                <c:pt idx="47801">
                  <c:v>0</c:v>
                </c:pt>
                <c:pt idx="47802">
                  <c:v>0</c:v>
                </c:pt>
                <c:pt idx="47803">
                  <c:v>0</c:v>
                </c:pt>
                <c:pt idx="47804">
                  <c:v>0</c:v>
                </c:pt>
                <c:pt idx="47805">
                  <c:v>0</c:v>
                </c:pt>
                <c:pt idx="47806">
                  <c:v>0</c:v>
                </c:pt>
                <c:pt idx="47807">
                  <c:v>0</c:v>
                </c:pt>
                <c:pt idx="47808">
                  <c:v>0</c:v>
                </c:pt>
                <c:pt idx="47809">
                  <c:v>0</c:v>
                </c:pt>
                <c:pt idx="47810">
                  <c:v>0</c:v>
                </c:pt>
                <c:pt idx="47811">
                  <c:v>0</c:v>
                </c:pt>
                <c:pt idx="47812">
                  <c:v>0</c:v>
                </c:pt>
                <c:pt idx="47813">
                  <c:v>0</c:v>
                </c:pt>
                <c:pt idx="47814">
                  <c:v>0</c:v>
                </c:pt>
                <c:pt idx="47815">
                  <c:v>0</c:v>
                </c:pt>
                <c:pt idx="47816">
                  <c:v>0</c:v>
                </c:pt>
                <c:pt idx="47817">
                  <c:v>0</c:v>
                </c:pt>
                <c:pt idx="47818">
                  <c:v>0</c:v>
                </c:pt>
                <c:pt idx="47819">
                  <c:v>0</c:v>
                </c:pt>
                <c:pt idx="47820">
                  <c:v>0</c:v>
                </c:pt>
                <c:pt idx="47821">
                  <c:v>0</c:v>
                </c:pt>
                <c:pt idx="47822">
                  <c:v>0</c:v>
                </c:pt>
                <c:pt idx="47823">
                  <c:v>0</c:v>
                </c:pt>
                <c:pt idx="47824">
                  <c:v>0</c:v>
                </c:pt>
                <c:pt idx="47825">
                  <c:v>0</c:v>
                </c:pt>
                <c:pt idx="47826">
                  <c:v>0</c:v>
                </c:pt>
                <c:pt idx="47827">
                  <c:v>0</c:v>
                </c:pt>
                <c:pt idx="47828">
                  <c:v>0</c:v>
                </c:pt>
                <c:pt idx="47829">
                  <c:v>0</c:v>
                </c:pt>
                <c:pt idx="47830">
                  <c:v>0</c:v>
                </c:pt>
                <c:pt idx="47831">
                  <c:v>0</c:v>
                </c:pt>
                <c:pt idx="47832">
                  <c:v>0</c:v>
                </c:pt>
                <c:pt idx="47833">
                  <c:v>0</c:v>
                </c:pt>
                <c:pt idx="47834">
                  <c:v>0</c:v>
                </c:pt>
                <c:pt idx="47835">
                  <c:v>0</c:v>
                </c:pt>
                <c:pt idx="47836">
                  <c:v>0</c:v>
                </c:pt>
                <c:pt idx="47837">
                  <c:v>0</c:v>
                </c:pt>
                <c:pt idx="47838">
                  <c:v>0</c:v>
                </c:pt>
                <c:pt idx="47839">
                  <c:v>0</c:v>
                </c:pt>
                <c:pt idx="47840">
                  <c:v>0</c:v>
                </c:pt>
                <c:pt idx="47841">
                  <c:v>0</c:v>
                </c:pt>
                <c:pt idx="47842">
                  <c:v>0</c:v>
                </c:pt>
                <c:pt idx="47843">
                  <c:v>0</c:v>
                </c:pt>
                <c:pt idx="47844">
                  <c:v>0</c:v>
                </c:pt>
                <c:pt idx="47845">
                  <c:v>0</c:v>
                </c:pt>
                <c:pt idx="47846">
                  <c:v>0</c:v>
                </c:pt>
                <c:pt idx="47847">
                  <c:v>0</c:v>
                </c:pt>
                <c:pt idx="47848">
                  <c:v>0</c:v>
                </c:pt>
                <c:pt idx="47849">
                  <c:v>0</c:v>
                </c:pt>
                <c:pt idx="47850">
                  <c:v>0</c:v>
                </c:pt>
                <c:pt idx="47851">
                  <c:v>0</c:v>
                </c:pt>
                <c:pt idx="47852">
                  <c:v>0</c:v>
                </c:pt>
                <c:pt idx="47853">
                  <c:v>0</c:v>
                </c:pt>
                <c:pt idx="47854">
                  <c:v>0</c:v>
                </c:pt>
                <c:pt idx="47855">
                  <c:v>0</c:v>
                </c:pt>
                <c:pt idx="47856">
                  <c:v>0</c:v>
                </c:pt>
                <c:pt idx="47857">
                  <c:v>0</c:v>
                </c:pt>
                <c:pt idx="47858">
                  <c:v>0</c:v>
                </c:pt>
                <c:pt idx="47859">
                  <c:v>0</c:v>
                </c:pt>
                <c:pt idx="47860">
                  <c:v>0</c:v>
                </c:pt>
                <c:pt idx="47861">
                  <c:v>0</c:v>
                </c:pt>
                <c:pt idx="47862">
                  <c:v>0</c:v>
                </c:pt>
                <c:pt idx="47863">
                  <c:v>0</c:v>
                </c:pt>
                <c:pt idx="47864">
                  <c:v>0</c:v>
                </c:pt>
                <c:pt idx="47865">
                  <c:v>0</c:v>
                </c:pt>
                <c:pt idx="47866">
                  <c:v>0</c:v>
                </c:pt>
                <c:pt idx="47867">
                  <c:v>0</c:v>
                </c:pt>
                <c:pt idx="47868">
                  <c:v>0</c:v>
                </c:pt>
                <c:pt idx="47869">
                  <c:v>0</c:v>
                </c:pt>
                <c:pt idx="47870">
                  <c:v>0</c:v>
                </c:pt>
                <c:pt idx="47871">
                  <c:v>0</c:v>
                </c:pt>
                <c:pt idx="47872">
                  <c:v>0</c:v>
                </c:pt>
                <c:pt idx="47873">
                  <c:v>0</c:v>
                </c:pt>
                <c:pt idx="47874">
                  <c:v>0</c:v>
                </c:pt>
                <c:pt idx="47875">
                  <c:v>0</c:v>
                </c:pt>
                <c:pt idx="47876">
                  <c:v>0</c:v>
                </c:pt>
                <c:pt idx="47877">
                  <c:v>0</c:v>
                </c:pt>
                <c:pt idx="47878">
                  <c:v>0</c:v>
                </c:pt>
                <c:pt idx="47879">
                  <c:v>0</c:v>
                </c:pt>
                <c:pt idx="47880">
                  <c:v>0</c:v>
                </c:pt>
                <c:pt idx="47881">
                  <c:v>0</c:v>
                </c:pt>
                <c:pt idx="47882">
                  <c:v>0</c:v>
                </c:pt>
                <c:pt idx="47883">
                  <c:v>0</c:v>
                </c:pt>
                <c:pt idx="47884">
                  <c:v>0</c:v>
                </c:pt>
                <c:pt idx="47885">
                  <c:v>0</c:v>
                </c:pt>
                <c:pt idx="47886">
                  <c:v>0</c:v>
                </c:pt>
                <c:pt idx="47887">
                  <c:v>0</c:v>
                </c:pt>
                <c:pt idx="47888">
                  <c:v>0</c:v>
                </c:pt>
                <c:pt idx="47889">
                  <c:v>0</c:v>
                </c:pt>
                <c:pt idx="47890">
                  <c:v>0</c:v>
                </c:pt>
                <c:pt idx="47891">
                  <c:v>0</c:v>
                </c:pt>
                <c:pt idx="47892">
                  <c:v>0</c:v>
                </c:pt>
                <c:pt idx="47893">
                  <c:v>0</c:v>
                </c:pt>
                <c:pt idx="47894">
                  <c:v>0</c:v>
                </c:pt>
                <c:pt idx="47895">
                  <c:v>0</c:v>
                </c:pt>
                <c:pt idx="47896">
                  <c:v>0</c:v>
                </c:pt>
                <c:pt idx="47897">
                  <c:v>0</c:v>
                </c:pt>
                <c:pt idx="47898">
                  <c:v>0</c:v>
                </c:pt>
                <c:pt idx="47899">
                  <c:v>0</c:v>
                </c:pt>
                <c:pt idx="47900">
                  <c:v>0</c:v>
                </c:pt>
                <c:pt idx="47901">
                  <c:v>0</c:v>
                </c:pt>
                <c:pt idx="47902">
                  <c:v>0</c:v>
                </c:pt>
                <c:pt idx="47903">
                  <c:v>0</c:v>
                </c:pt>
                <c:pt idx="47904">
                  <c:v>0</c:v>
                </c:pt>
                <c:pt idx="47905">
                  <c:v>0</c:v>
                </c:pt>
                <c:pt idx="47906">
                  <c:v>0</c:v>
                </c:pt>
                <c:pt idx="47907">
                  <c:v>0</c:v>
                </c:pt>
                <c:pt idx="47908">
                  <c:v>0</c:v>
                </c:pt>
                <c:pt idx="47909">
                  <c:v>0</c:v>
                </c:pt>
                <c:pt idx="47910">
                  <c:v>0</c:v>
                </c:pt>
                <c:pt idx="47911">
                  <c:v>0</c:v>
                </c:pt>
                <c:pt idx="47912">
                  <c:v>0</c:v>
                </c:pt>
                <c:pt idx="47913">
                  <c:v>0</c:v>
                </c:pt>
                <c:pt idx="47914">
                  <c:v>0</c:v>
                </c:pt>
                <c:pt idx="47915">
                  <c:v>0</c:v>
                </c:pt>
                <c:pt idx="47916">
                  <c:v>0</c:v>
                </c:pt>
                <c:pt idx="47917">
                  <c:v>0</c:v>
                </c:pt>
                <c:pt idx="47918">
                  <c:v>0</c:v>
                </c:pt>
                <c:pt idx="47919">
                  <c:v>0</c:v>
                </c:pt>
                <c:pt idx="47920">
                  <c:v>0</c:v>
                </c:pt>
                <c:pt idx="47921">
                  <c:v>0</c:v>
                </c:pt>
                <c:pt idx="47922">
                  <c:v>0</c:v>
                </c:pt>
                <c:pt idx="47923">
                  <c:v>0</c:v>
                </c:pt>
                <c:pt idx="47924">
                  <c:v>0</c:v>
                </c:pt>
                <c:pt idx="47925">
                  <c:v>0</c:v>
                </c:pt>
                <c:pt idx="47926">
                  <c:v>0</c:v>
                </c:pt>
                <c:pt idx="47927">
                  <c:v>0</c:v>
                </c:pt>
                <c:pt idx="47928">
                  <c:v>0</c:v>
                </c:pt>
                <c:pt idx="47929">
                  <c:v>0</c:v>
                </c:pt>
                <c:pt idx="47930">
                  <c:v>0</c:v>
                </c:pt>
                <c:pt idx="47931">
                  <c:v>0</c:v>
                </c:pt>
                <c:pt idx="47932">
                  <c:v>0</c:v>
                </c:pt>
                <c:pt idx="47933">
                  <c:v>0</c:v>
                </c:pt>
                <c:pt idx="47934">
                  <c:v>0</c:v>
                </c:pt>
                <c:pt idx="47935">
                  <c:v>0</c:v>
                </c:pt>
                <c:pt idx="47936">
                  <c:v>0</c:v>
                </c:pt>
                <c:pt idx="47937">
                  <c:v>0</c:v>
                </c:pt>
                <c:pt idx="47938">
                  <c:v>0</c:v>
                </c:pt>
                <c:pt idx="47939">
                  <c:v>0</c:v>
                </c:pt>
                <c:pt idx="47940">
                  <c:v>0</c:v>
                </c:pt>
                <c:pt idx="47941">
                  <c:v>0</c:v>
                </c:pt>
                <c:pt idx="47942">
                  <c:v>0</c:v>
                </c:pt>
                <c:pt idx="47943">
                  <c:v>0</c:v>
                </c:pt>
                <c:pt idx="47944">
                  <c:v>0</c:v>
                </c:pt>
                <c:pt idx="47945">
                  <c:v>0</c:v>
                </c:pt>
                <c:pt idx="47946">
                  <c:v>0</c:v>
                </c:pt>
                <c:pt idx="47947">
                  <c:v>0</c:v>
                </c:pt>
                <c:pt idx="47948">
                  <c:v>0</c:v>
                </c:pt>
                <c:pt idx="47949">
                  <c:v>0</c:v>
                </c:pt>
                <c:pt idx="47950">
                  <c:v>0</c:v>
                </c:pt>
                <c:pt idx="47951">
                  <c:v>0</c:v>
                </c:pt>
                <c:pt idx="47952">
                  <c:v>0</c:v>
                </c:pt>
                <c:pt idx="47953">
                  <c:v>0</c:v>
                </c:pt>
                <c:pt idx="47954">
                  <c:v>0</c:v>
                </c:pt>
                <c:pt idx="47955">
                  <c:v>0</c:v>
                </c:pt>
                <c:pt idx="47956">
                  <c:v>0</c:v>
                </c:pt>
                <c:pt idx="47957">
                  <c:v>0</c:v>
                </c:pt>
                <c:pt idx="47958">
                  <c:v>0</c:v>
                </c:pt>
                <c:pt idx="47959">
                  <c:v>0</c:v>
                </c:pt>
                <c:pt idx="47960">
                  <c:v>0</c:v>
                </c:pt>
                <c:pt idx="47961">
                  <c:v>0</c:v>
                </c:pt>
                <c:pt idx="47962">
                  <c:v>0</c:v>
                </c:pt>
                <c:pt idx="47963">
                  <c:v>0</c:v>
                </c:pt>
                <c:pt idx="47964">
                  <c:v>0</c:v>
                </c:pt>
                <c:pt idx="47965">
                  <c:v>0</c:v>
                </c:pt>
                <c:pt idx="47966">
                  <c:v>0</c:v>
                </c:pt>
                <c:pt idx="47967">
                  <c:v>0</c:v>
                </c:pt>
                <c:pt idx="47968">
                  <c:v>0</c:v>
                </c:pt>
                <c:pt idx="47969">
                  <c:v>0</c:v>
                </c:pt>
                <c:pt idx="47970">
                  <c:v>0</c:v>
                </c:pt>
                <c:pt idx="47971">
                  <c:v>0</c:v>
                </c:pt>
                <c:pt idx="47972">
                  <c:v>0</c:v>
                </c:pt>
                <c:pt idx="47973">
                  <c:v>0</c:v>
                </c:pt>
                <c:pt idx="47974">
                  <c:v>0</c:v>
                </c:pt>
                <c:pt idx="47975">
                  <c:v>0</c:v>
                </c:pt>
                <c:pt idx="47976">
                  <c:v>0</c:v>
                </c:pt>
                <c:pt idx="47977">
                  <c:v>0</c:v>
                </c:pt>
                <c:pt idx="47978">
                  <c:v>0</c:v>
                </c:pt>
                <c:pt idx="47979">
                  <c:v>0</c:v>
                </c:pt>
                <c:pt idx="47980">
                  <c:v>0</c:v>
                </c:pt>
                <c:pt idx="47981">
                  <c:v>0</c:v>
                </c:pt>
                <c:pt idx="47982">
                  <c:v>0</c:v>
                </c:pt>
                <c:pt idx="47983">
                  <c:v>0</c:v>
                </c:pt>
                <c:pt idx="47984">
                  <c:v>0</c:v>
                </c:pt>
                <c:pt idx="47985">
                  <c:v>0</c:v>
                </c:pt>
                <c:pt idx="47986">
                  <c:v>0</c:v>
                </c:pt>
                <c:pt idx="47987">
                  <c:v>0</c:v>
                </c:pt>
                <c:pt idx="47988">
                  <c:v>0</c:v>
                </c:pt>
                <c:pt idx="47989">
                  <c:v>0</c:v>
                </c:pt>
                <c:pt idx="47990">
                  <c:v>0</c:v>
                </c:pt>
                <c:pt idx="47991">
                  <c:v>0</c:v>
                </c:pt>
                <c:pt idx="47992">
                  <c:v>0</c:v>
                </c:pt>
                <c:pt idx="47993">
                  <c:v>0</c:v>
                </c:pt>
                <c:pt idx="47994">
                  <c:v>0</c:v>
                </c:pt>
                <c:pt idx="47995">
                  <c:v>0</c:v>
                </c:pt>
                <c:pt idx="47996">
                  <c:v>0</c:v>
                </c:pt>
                <c:pt idx="47997">
                  <c:v>0</c:v>
                </c:pt>
                <c:pt idx="47998">
                  <c:v>0</c:v>
                </c:pt>
                <c:pt idx="47999">
                  <c:v>0</c:v>
                </c:pt>
                <c:pt idx="48000">
                  <c:v>8.4666669E-4</c:v>
                </c:pt>
                <c:pt idx="48001">
                  <c:v>8.4666669E-4</c:v>
                </c:pt>
                <c:pt idx="48002">
                  <c:v>8.4666669E-4</c:v>
                </c:pt>
                <c:pt idx="48003">
                  <c:v>8.4666669E-4</c:v>
                </c:pt>
                <c:pt idx="48004">
                  <c:v>8.4666669E-4</c:v>
                </c:pt>
                <c:pt idx="48005">
                  <c:v>8.4666669E-4</c:v>
                </c:pt>
                <c:pt idx="48006">
                  <c:v>8.4666669E-4</c:v>
                </c:pt>
                <c:pt idx="48007">
                  <c:v>8.4666669E-4</c:v>
                </c:pt>
                <c:pt idx="48008">
                  <c:v>8.4666669E-4</c:v>
                </c:pt>
                <c:pt idx="48009">
                  <c:v>8.4666669E-4</c:v>
                </c:pt>
                <c:pt idx="48010">
                  <c:v>8.4666669E-4</c:v>
                </c:pt>
                <c:pt idx="48011">
                  <c:v>8.4666669E-4</c:v>
                </c:pt>
                <c:pt idx="48012">
                  <c:v>8.4666669E-4</c:v>
                </c:pt>
                <c:pt idx="48013">
                  <c:v>8.4666669E-4</c:v>
                </c:pt>
                <c:pt idx="48014">
                  <c:v>8.4666669E-4</c:v>
                </c:pt>
                <c:pt idx="48015">
                  <c:v>8.4666669E-4</c:v>
                </c:pt>
                <c:pt idx="48016">
                  <c:v>8.4666669E-4</c:v>
                </c:pt>
                <c:pt idx="48017">
                  <c:v>8.4666669E-4</c:v>
                </c:pt>
                <c:pt idx="48018">
                  <c:v>8.4666669E-4</c:v>
                </c:pt>
                <c:pt idx="48019">
                  <c:v>8.4666669E-4</c:v>
                </c:pt>
                <c:pt idx="48020">
                  <c:v>8.4666669E-4</c:v>
                </c:pt>
                <c:pt idx="48021">
                  <c:v>8.4666669E-4</c:v>
                </c:pt>
                <c:pt idx="48022">
                  <c:v>8.4666669E-4</c:v>
                </c:pt>
                <c:pt idx="48023">
                  <c:v>8.4666669E-4</c:v>
                </c:pt>
                <c:pt idx="48024">
                  <c:v>8.4666669E-4</c:v>
                </c:pt>
                <c:pt idx="48025">
                  <c:v>8.4666669E-4</c:v>
                </c:pt>
                <c:pt idx="48026">
                  <c:v>8.4666669E-4</c:v>
                </c:pt>
                <c:pt idx="48027">
                  <c:v>8.4666669E-4</c:v>
                </c:pt>
                <c:pt idx="48028">
                  <c:v>8.4666669E-4</c:v>
                </c:pt>
                <c:pt idx="48029">
                  <c:v>8.4666669E-4</c:v>
                </c:pt>
                <c:pt idx="48030">
                  <c:v>8.4666669E-4</c:v>
                </c:pt>
                <c:pt idx="48031">
                  <c:v>8.4666669E-4</c:v>
                </c:pt>
                <c:pt idx="48032">
                  <c:v>8.4666669E-4</c:v>
                </c:pt>
                <c:pt idx="48033">
                  <c:v>8.4666669E-4</c:v>
                </c:pt>
                <c:pt idx="48034">
                  <c:v>8.4666669E-4</c:v>
                </c:pt>
                <c:pt idx="48035">
                  <c:v>8.4666669E-4</c:v>
                </c:pt>
                <c:pt idx="48036">
                  <c:v>8.4666669E-4</c:v>
                </c:pt>
                <c:pt idx="48037">
                  <c:v>8.4666669E-4</c:v>
                </c:pt>
                <c:pt idx="48038">
                  <c:v>8.4666669E-4</c:v>
                </c:pt>
                <c:pt idx="48039">
                  <c:v>8.4666669E-4</c:v>
                </c:pt>
                <c:pt idx="48040">
                  <c:v>8.4666669E-4</c:v>
                </c:pt>
                <c:pt idx="48041">
                  <c:v>8.4666669E-4</c:v>
                </c:pt>
                <c:pt idx="48042">
                  <c:v>8.4666669E-4</c:v>
                </c:pt>
                <c:pt idx="48043">
                  <c:v>8.4666669E-4</c:v>
                </c:pt>
                <c:pt idx="48044">
                  <c:v>8.4666669E-4</c:v>
                </c:pt>
                <c:pt idx="48045">
                  <c:v>8.4666669E-4</c:v>
                </c:pt>
                <c:pt idx="48046">
                  <c:v>8.4666669E-4</c:v>
                </c:pt>
                <c:pt idx="48047">
                  <c:v>8.4666669E-4</c:v>
                </c:pt>
                <c:pt idx="48048">
                  <c:v>8.4666669E-4</c:v>
                </c:pt>
                <c:pt idx="48049">
                  <c:v>8.4666669E-4</c:v>
                </c:pt>
                <c:pt idx="48050">
                  <c:v>8.4666669E-4</c:v>
                </c:pt>
                <c:pt idx="48051">
                  <c:v>8.4666669E-4</c:v>
                </c:pt>
                <c:pt idx="48052">
                  <c:v>8.4666669E-4</c:v>
                </c:pt>
                <c:pt idx="48053">
                  <c:v>8.4666669E-4</c:v>
                </c:pt>
                <c:pt idx="48054">
                  <c:v>8.4666669E-4</c:v>
                </c:pt>
                <c:pt idx="48055">
                  <c:v>8.4666669E-4</c:v>
                </c:pt>
                <c:pt idx="48056">
                  <c:v>8.4666669E-4</c:v>
                </c:pt>
                <c:pt idx="48057">
                  <c:v>8.4666669E-4</c:v>
                </c:pt>
                <c:pt idx="48058">
                  <c:v>8.4666669E-4</c:v>
                </c:pt>
                <c:pt idx="48059">
                  <c:v>8.4666669E-4</c:v>
                </c:pt>
                <c:pt idx="48060">
                  <c:v>8.4666669E-4</c:v>
                </c:pt>
                <c:pt idx="48061">
                  <c:v>8.4666669E-4</c:v>
                </c:pt>
                <c:pt idx="48062">
                  <c:v>8.4666669E-4</c:v>
                </c:pt>
                <c:pt idx="48063">
                  <c:v>8.4666669E-4</c:v>
                </c:pt>
                <c:pt idx="48064">
                  <c:v>8.4666669E-4</c:v>
                </c:pt>
                <c:pt idx="48065">
                  <c:v>8.4666669E-4</c:v>
                </c:pt>
                <c:pt idx="48066">
                  <c:v>8.4666669E-4</c:v>
                </c:pt>
                <c:pt idx="48067">
                  <c:v>8.4666669E-4</c:v>
                </c:pt>
                <c:pt idx="48068">
                  <c:v>8.4666669E-4</c:v>
                </c:pt>
                <c:pt idx="48069">
                  <c:v>8.4666669E-4</c:v>
                </c:pt>
                <c:pt idx="48070">
                  <c:v>8.4666669E-4</c:v>
                </c:pt>
                <c:pt idx="48071">
                  <c:v>8.4666669E-4</c:v>
                </c:pt>
                <c:pt idx="48072">
                  <c:v>8.4666669E-4</c:v>
                </c:pt>
                <c:pt idx="48073">
                  <c:v>8.4666669E-4</c:v>
                </c:pt>
                <c:pt idx="48074">
                  <c:v>8.4666669E-4</c:v>
                </c:pt>
                <c:pt idx="48075">
                  <c:v>8.4666669E-4</c:v>
                </c:pt>
                <c:pt idx="48076">
                  <c:v>8.4666669E-4</c:v>
                </c:pt>
                <c:pt idx="48077">
                  <c:v>8.4666669E-4</c:v>
                </c:pt>
                <c:pt idx="48078">
                  <c:v>8.4666669E-4</c:v>
                </c:pt>
                <c:pt idx="48079">
                  <c:v>8.4666669E-4</c:v>
                </c:pt>
                <c:pt idx="48080">
                  <c:v>8.4666669E-4</c:v>
                </c:pt>
                <c:pt idx="48081">
                  <c:v>8.4666669E-4</c:v>
                </c:pt>
                <c:pt idx="48082">
                  <c:v>8.4666669E-4</c:v>
                </c:pt>
                <c:pt idx="48083">
                  <c:v>8.4666669E-4</c:v>
                </c:pt>
                <c:pt idx="48084">
                  <c:v>8.4666669E-4</c:v>
                </c:pt>
                <c:pt idx="48085">
                  <c:v>8.4666669E-4</c:v>
                </c:pt>
                <c:pt idx="48086">
                  <c:v>8.4666669E-4</c:v>
                </c:pt>
                <c:pt idx="48087">
                  <c:v>8.4666669E-4</c:v>
                </c:pt>
                <c:pt idx="48088">
                  <c:v>8.4666669E-4</c:v>
                </c:pt>
                <c:pt idx="48089">
                  <c:v>8.4666669E-4</c:v>
                </c:pt>
                <c:pt idx="48090">
                  <c:v>8.4666669E-4</c:v>
                </c:pt>
                <c:pt idx="48091">
                  <c:v>8.4666669E-4</c:v>
                </c:pt>
                <c:pt idx="48092">
                  <c:v>8.4666669E-4</c:v>
                </c:pt>
                <c:pt idx="48093">
                  <c:v>8.4666669E-4</c:v>
                </c:pt>
                <c:pt idx="48094">
                  <c:v>8.4666669E-4</c:v>
                </c:pt>
                <c:pt idx="48095">
                  <c:v>8.4666669E-4</c:v>
                </c:pt>
                <c:pt idx="48096">
                  <c:v>8.4666669E-4</c:v>
                </c:pt>
                <c:pt idx="48097">
                  <c:v>8.4666669E-4</c:v>
                </c:pt>
                <c:pt idx="48098">
                  <c:v>8.4666669E-4</c:v>
                </c:pt>
                <c:pt idx="48099">
                  <c:v>8.4666669E-4</c:v>
                </c:pt>
                <c:pt idx="48100">
                  <c:v>8.4666669E-4</c:v>
                </c:pt>
                <c:pt idx="48101">
                  <c:v>8.4666669E-4</c:v>
                </c:pt>
                <c:pt idx="48102">
                  <c:v>8.4666669E-4</c:v>
                </c:pt>
                <c:pt idx="48103">
                  <c:v>8.4666669E-4</c:v>
                </c:pt>
                <c:pt idx="48104">
                  <c:v>8.4666669E-4</c:v>
                </c:pt>
                <c:pt idx="48105">
                  <c:v>8.4666669E-4</c:v>
                </c:pt>
                <c:pt idx="48106">
                  <c:v>8.4666669E-4</c:v>
                </c:pt>
                <c:pt idx="48107">
                  <c:v>8.4666669E-4</c:v>
                </c:pt>
                <c:pt idx="48108">
                  <c:v>8.4666669E-4</c:v>
                </c:pt>
                <c:pt idx="48109">
                  <c:v>8.4666669E-4</c:v>
                </c:pt>
                <c:pt idx="48110">
                  <c:v>8.4666669E-4</c:v>
                </c:pt>
                <c:pt idx="48111">
                  <c:v>8.4666669E-4</c:v>
                </c:pt>
                <c:pt idx="48112">
                  <c:v>8.4666669E-4</c:v>
                </c:pt>
                <c:pt idx="48113">
                  <c:v>8.4666669E-4</c:v>
                </c:pt>
                <c:pt idx="48114">
                  <c:v>8.4666669E-4</c:v>
                </c:pt>
                <c:pt idx="48115">
                  <c:v>8.4666669E-4</c:v>
                </c:pt>
                <c:pt idx="48116">
                  <c:v>8.4666669E-4</c:v>
                </c:pt>
                <c:pt idx="48117">
                  <c:v>8.4666669E-4</c:v>
                </c:pt>
                <c:pt idx="48118">
                  <c:v>8.4666669E-4</c:v>
                </c:pt>
                <c:pt idx="48119">
                  <c:v>8.4666669E-4</c:v>
                </c:pt>
                <c:pt idx="48120">
                  <c:v>8.4666669E-4</c:v>
                </c:pt>
                <c:pt idx="48121">
                  <c:v>8.4666669E-4</c:v>
                </c:pt>
                <c:pt idx="48122">
                  <c:v>8.4666669E-4</c:v>
                </c:pt>
                <c:pt idx="48123">
                  <c:v>8.4666669E-4</c:v>
                </c:pt>
                <c:pt idx="48124">
                  <c:v>8.4666669E-4</c:v>
                </c:pt>
                <c:pt idx="48125">
                  <c:v>8.4666669E-4</c:v>
                </c:pt>
                <c:pt idx="48126">
                  <c:v>8.4666669E-4</c:v>
                </c:pt>
                <c:pt idx="48127">
                  <c:v>8.4666669E-4</c:v>
                </c:pt>
                <c:pt idx="48128">
                  <c:v>8.4666669E-4</c:v>
                </c:pt>
                <c:pt idx="48129">
                  <c:v>8.4666669E-4</c:v>
                </c:pt>
                <c:pt idx="48130">
                  <c:v>8.4666669E-4</c:v>
                </c:pt>
                <c:pt idx="48131">
                  <c:v>8.4666669E-4</c:v>
                </c:pt>
                <c:pt idx="48132">
                  <c:v>8.4666669E-4</c:v>
                </c:pt>
                <c:pt idx="48133">
                  <c:v>8.4666669E-4</c:v>
                </c:pt>
                <c:pt idx="48134">
                  <c:v>8.4666669E-4</c:v>
                </c:pt>
                <c:pt idx="48135">
                  <c:v>8.4666669E-4</c:v>
                </c:pt>
                <c:pt idx="48136">
                  <c:v>8.4666669E-4</c:v>
                </c:pt>
                <c:pt idx="48137">
                  <c:v>8.4666669E-4</c:v>
                </c:pt>
                <c:pt idx="48138">
                  <c:v>8.4666669E-4</c:v>
                </c:pt>
                <c:pt idx="48139">
                  <c:v>8.4666669E-4</c:v>
                </c:pt>
                <c:pt idx="48140">
                  <c:v>8.4666669E-4</c:v>
                </c:pt>
                <c:pt idx="48141">
                  <c:v>8.4666669E-4</c:v>
                </c:pt>
                <c:pt idx="48142">
                  <c:v>8.4666669E-4</c:v>
                </c:pt>
                <c:pt idx="48143">
                  <c:v>8.4666669E-4</c:v>
                </c:pt>
                <c:pt idx="48144">
                  <c:v>8.4666669E-4</c:v>
                </c:pt>
                <c:pt idx="48145">
                  <c:v>8.4666669E-4</c:v>
                </c:pt>
                <c:pt idx="48146">
                  <c:v>8.4666669E-4</c:v>
                </c:pt>
                <c:pt idx="48147">
                  <c:v>8.4666669E-4</c:v>
                </c:pt>
                <c:pt idx="48148">
                  <c:v>8.4666669E-4</c:v>
                </c:pt>
                <c:pt idx="48149">
                  <c:v>8.4666669E-4</c:v>
                </c:pt>
                <c:pt idx="48150">
                  <c:v>8.4666669E-4</c:v>
                </c:pt>
                <c:pt idx="48151">
                  <c:v>8.4666669E-4</c:v>
                </c:pt>
                <c:pt idx="48152">
                  <c:v>8.4666669E-4</c:v>
                </c:pt>
                <c:pt idx="48153">
                  <c:v>8.4666669E-4</c:v>
                </c:pt>
                <c:pt idx="48154">
                  <c:v>8.4666669E-4</c:v>
                </c:pt>
                <c:pt idx="48155">
                  <c:v>8.4666669E-4</c:v>
                </c:pt>
                <c:pt idx="48156">
                  <c:v>8.4666669E-4</c:v>
                </c:pt>
                <c:pt idx="48157">
                  <c:v>8.4666669E-4</c:v>
                </c:pt>
                <c:pt idx="48158">
                  <c:v>8.4666669E-4</c:v>
                </c:pt>
                <c:pt idx="48159">
                  <c:v>8.4666669E-4</c:v>
                </c:pt>
                <c:pt idx="48160">
                  <c:v>8.4666669E-4</c:v>
                </c:pt>
                <c:pt idx="48161">
                  <c:v>8.4666669E-4</c:v>
                </c:pt>
                <c:pt idx="48162">
                  <c:v>8.4666669E-4</c:v>
                </c:pt>
                <c:pt idx="48163">
                  <c:v>8.4666669E-4</c:v>
                </c:pt>
                <c:pt idx="48164">
                  <c:v>8.4666669E-4</c:v>
                </c:pt>
                <c:pt idx="48165">
                  <c:v>8.4666669E-4</c:v>
                </c:pt>
                <c:pt idx="48166">
                  <c:v>8.4666669E-4</c:v>
                </c:pt>
                <c:pt idx="48167">
                  <c:v>8.4666669E-4</c:v>
                </c:pt>
                <c:pt idx="48168">
                  <c:v>8.4666669E-4</c:v>
                </c:pt>
                <c:pt idx="48169">
                  <c:v>8.4666669E-4</c:v>
                </c:pt>
                <c:pt idx="48170">
                  <c:v>8.4666669E-4</c:v>
                </c:pt>
                <c:pt idx="48171">
                  <c:v>8.4666669E-4</c:v>
                </c:pt>
                <c:pt idx="48172">
                  <c:v>8.4666669E-4</c:v>
                </c:pt>
                <c:pt idx="48173">
                  <c:v>8.4666669E-4</c:v>
                </c:pt>
                <c:pt idx="48174">
                  <c:v>8.4666669E-4</c:v>
                </c:pt>
                <c:pt idx="48175">
                  <c:v>8.4666669E-4</c:v>
                </c:pt>
                <c:pt idx="48176">
                  <c:v>8.4666669E-4</c:v>
                </c:pt>
                <c:pt idx="48177">
                  <c:v>8.4666669E-4</c:v>
                </c:pt>
                <c:pt idx="48178">
                  <c:v>8.4666669E-4</c:v>
                </c:pt>
                <c:pt idx="48179">
                  <c:v>8.4666669E-4</c:v>
                </c:pt>
                <c:pt idx="48180">
                  <c:v>8.4666669E-4</c:v>
                </c:pt>
                <c:pt idx="48181">
                  <c:v>8.4666669E-4</c:v>
                </c:pt>
                <c:pt idx="48182">
                  <c:v>8.4666669E-4</c:v>
                </c:pt>
                <c:pt idx="48183">
                  <c:v>8.4666669E-4</c:v>
                </c:pt>
                <c:pt idx="48184">
                  <c:v>8.4666669E-4</c:v>
                </c:pt>
                <c:pt idx="48185">
                  <c:v>8.4666669E-4</c:v>
                </c:pt>
                <c:pt idx="48186">
                  <c:v>8.4666669E-4</c:v>
                </c:pt>
                <c:pt idx="48187">
                  <c:v>8.4666669E-4</c:v>
                </c:pt>
                <c:pt idx="48188">
                  <c:v>8.4666669E-4</c:v>
                </c:pt>
                <c:pt idx="48189">
                  <c:v>8.4666669E-4</c:v>
                </c:pt>
                <c:pt idx="48190">
                  <c:v>8.4666669E-4</c:v>
                </c:pt>
                <c:pt idx="48191">
                  <c:v>8.4666669E-4</c:v>
                </c:pt>
                <c:pt idx="48192">
                  <c:v>8.4666669E-4</c:v>
                </c:pt>
                <c:pt idx="48193">
                  <c:v>8.4666669E-4</c:v>
                </c:pt>
                <c:pt idx="48194">
                  <c:v>8.4666669E-4</c:v>
                </c:pt>
                <c:pt idx="48195">
                  <c:v>8.4666669E-4</c:v>
                </c:pt>
                <c:pt idx="48196">
                  <c:v>8.4666669E-4</c:v>
                </c:pt>
                <c:pt idx="48197">
                  <c:v>8.4666669E-4</c:v>
                </c:pt>
                <c:pt idx="48198">
                  <c:v>8.4666669E-4</c:v>
                </c:pt>
                <c:pt idx="48199">
                  <c:v>8.4666669E-4</c:v>
                </c:pt>
                <c:pt idx="48200">
                  <c:v>8.4666669E-4</c:v>
                </c:pt>
                <c:pt idx="48201">
                  <c:v>8.4666669E-4</c:v>
                </c:pt>
                <c:pt idx="48202">
                  <c:v>8.4666669E-4</c:v>
                </c:pt>
                <c:pt idx="48203">
                  <c:v>8.4666669E-4</c:v>
                </c:pt>
                <c:pt idx="48204">
                  <c:v>8.4666669E-4</c:v>
                </c:pt>
                <c:pt idx="48205">
                  <c:v>8.4666669E-4</c:v>
                </c:pt>
                <c:pt idx="48206">
                  <c:v>8.4666669E-4</c:v>
                </c:pt>
                <c:pt idx="48207">
                  <c:v>8.4666669E-4</c:v>
                </c:pt>
                <c:pt idx="48208">
                  <c:v>8.4666669E-4</c:v>
                </c:pt>
                <c:pt idx="48209">
                  <c:v>8.4666669E-4</c:v>
                </c:pt>
                <c:pt idx="48210">
                  <c:v>8.4666669E-4</c:v>
                </c:pt>
                <c:pt idx="48211">
                  <c:v>8.4666669E-4</c:v>
                </c:pt>
                <c:pt idx="48212">
                  <c:v>8.4666669E-4</c:v>
                </c:pt>
                <c:pt idx="48213">
                  <c:v>8.4666669E-4</c:v>
                </c:pt>
                <c:pt idx="48214">
                  <c:v>8.4666669E-4</c:v>
                </c:pt>
                <c:pt idx="48215">
                  <c:v>8.4666669E-4</c:v>
                </c:pt>
                <c:pt idx="48216">
                  <c:v>8.4666669E-4</c:v>
                </c:pt>
                <c:pt idx="48217">
                  <c:v>8.4666669E-4</c:v>
                </c:pt>
                <c:pt idx="48218">
                  <c:v>8.4666669E-4</c:v>
                </c:pt>
                <c:pt idx="48219">
                  <c:v>8.4666669E-4</c:v>
                </c:pt>
                <c:pt idx="48220">
                  <c:v>8.4666669E-4</c:v>
                </c:pt>
                <c:pt idx="48221">
                  <c:v>8.4666669E-4</c:v>
                </c:pt>
                <c:pt idx="48222">
                  <c:v>8.4666669E-4</c:v>
                </c:pt>
                <c:pt idx="48223">
                  <c:v>8.4666669E-4</c:v>
                </c:pt>
                <c:pt idx="48224">
                  <c:v>8.4666669E-4</c:v>
                </c:pt>
                <c:pt idx="48225">
                  <c:v>8.4666669E-4</c:v>
                </c:pt>
                <c:pt idx="48226">
                  <c:v>8.4666669E-4</c:v>
                </c:pt>
                <c:pt idx="48227">
                  <c:v>8.4666669E-4</c:v>
                </c:pt>
                <c:pt idx="48228">
                  <c:v>8.4666669E-4</c:v>
                </c:pt>
                <c:pt idx="48229">
                  <c:v>8.4666669E-4</c:v>
                </c:pt>
                <c:pt idx="48230">
                  <c:v>8.4666669E-4</c:v>
                </c:pt>
                <c:pt idx="48231">
                  <c:v>8.4666669E-4</c:v>
                </c:pt>
                <c:pt idx="48232">
                  <c:v>8.4666669E-4</c:v>
                </c:pt>
                <c:pt idx="48233">
                  <c:v>8.4666669E-4</c:v>
                </c:pt>
                <c:pt idx="48234">
                  <c:v>8.4666669E-4</c:v>
                </c:pt>
                <c:pt idx="48235">
                  <c:v>8.4666669E-4</c:v>
                </c:pt>
                <c:pt idx="48236">
                  <c:v>8.4666669E-4</c:v>
                </c:pt>
                <c:pt idx="48237">
                  <c:v>8.4666669E-4</c:v>
                </c:pt>
                <c:pt idx="48238">
                  <c:v>8.4666669E-4</c:v>
                </c:pt>
                <c:pt idx="48239">
                  <c:v>8.4666669E-4</c:v>
                </c:pt>
                <c:pt idx="48240">
                  <c:v>8.4666669E-4</c:v>
                </c:pt>
                <c:pt idx="48241">
                  <c:v>8.4666669E-4</c:v>
                </c:pt>
                <c:pt idx="48242">
                  <c:v>8.4666669E-4</c:v>
                </c:pt>
                <c:pt idx="48243">
                  <c:v>8.4666669E-4</c:v>
                </c:pt>
                <c:pt idx="48244">
                  <c:v>8.4666669E-4</c:v>
                </c:pt>
                <c:pt idx="48245">
                  <c:v>8.4666669E-4</c:v>
                </c:pt>
                <c:pt idx="48246">
                  <c:v>8.4666669E-4</c:v>
                </c:pt>
                <c:pt idx="48247">
                  <c:v>8.4666669E-4</c:v>
                </c:pt>
                <c:pt idx="48248">
                  <c:v>8.4666669E-4</c:v>
                </c:pt>
                <c:pt idx="48249">
                  <c:v>8.4666669E-4</c:v>
                </c:pt>
                <c:pt idx="48250">
                  <c:v>8.4666669E-4</c:v>
                </c:pt>
                <c:pt idx="48251">
                  <c:v>8.4666669E-4</c:v>
                </c:pt>
                <c:pt idx="48252">
                  <c:v>8.4666669E-4</c:v>
                </c:pt>
                <c:pt idx="48253">
                  <c:v>8.4666669E-4</c:v>
                </c:pt>
                <c:pt idx="48254">
                  <c:v>8.4666669E-4</c:v>
                </c:pt>
                <c:pt idx="48255">
                  <c:v>8.4666669E-4</c:v>
                </c:pt>
                <c:pt idx="48256">
                  <c:v>8.4666669E-4</c:v>
                </c:pt>
                <c:pt idx="48257">
                  <c:v>8.4666669E-4</c:v>
                </c:pt>
                <c:pt idx="48258">
                  <c:v>8.4666669E-4</c:v>
                </c:pt>
                <c:pt idx="48259">
                  <c:v>8.4666669E-4</c:v>
                </c:pt>
                <c:pt idx="48260">
                  <c:v>8.4666669E-4</c:v>
                </c:pt>
                <c:pt idx="48261">
                  <c:v>8.4666669E-4</c:v>
                </c:pt>
                <c:pt idx="48262">
                  <c:v>8.4666669E-4</c:v>
                </c:pt>
                <c:pt idx="48263">
                  <c:v>8.4666669E-4</c:v>
                </c:pt>
                <c:pt idx="48264">
                  <c:v>8.4666669E-4</c:v>
                </c:pt>
                <c:pt idx="48265">
                  <c:v>8.4666669E-4</c:v>
                </c:pt>
                <c:pt idx="48266">
                  <c:v>8.4666669E-4</c:v>
                </c:pt>
                <c:pt idx="48267">
                  <c:v>8.4666669E-4</c:v>
                </c:pt>
                <c:pt idx="48268">
                  <c:v>8.4666669E-4</c:v>
                </c:pt>
                <c:pt idx="48269">
                  <c:v>8.4666669E-4</c:v>
                </c:pt>
                <c:pt idx="48270">
                  <c:v>8.4666669E-4</c:v>
                </c:pt>
                <c:pt idx="48271">
                  <c:v>8.4666669E-4</c:v>
                </c:pt>
                <c:pt idx="48272">
                  <c:v>8.4666669E-4</c:v>
                </c:pt>
                <c:pt idx="48273">
                  <c:v>8.4666669E-4</c:v>
                </c:pt>
                <c:pt idx="48274">
                  <c:v>8.4666669E-4</c:v>
                </c:pt>
                <c:pt idx="48275">
                  <c:v>8.4666669E-4</c:v>
                </c:pt>
                <c:pt idx="48276">
                  <c:v>8.4666669E-4</c:v>
                </c:pt>
                <c:pt idx="48277">
                  <c:v>8.4666669E-4</c:v>
                </c:pt>
                <c:pt idx="48278">
                  <c:v>8.4666669E-4</c:v>
                </c:pt>
                <c:pt idx="48279">
                  <c:v>8.4666669E-4</c:v>
                </c:pt>
                <c:pt idx="48280">
                  <c:v>8.4666669E-4</c:v>
                </c:pt>
                <c:pt idx="48281">
                  <c:v>8.4666669E-4</c:v>
                </c:pt>
                <c:pt idx="48282">
                  <c:v>8.4666669E-4</c:v>
                </c:pt>
                <c:pt idx="48283">
                  <c:v>8.4666669E-4</c:v>
                </c:pt>
                <c:pt idx="48284">
                  <c:v>8.4666669E-4</c:v>
                </c:pt>
                <c:pt idx="48285">
                  <c:v>8.4666669E-4</c:v>
                </c:pt>
                <c:pt idx="48286">
                  <c:v>8.4666669E-4</c:v>
                </c:pt>
                <c:pt idx="48287">
                  <c:v>8.4666669E-4</c:v>
                </c:pt>
                <c:pt idx="48288">
                  <c:v>8.4666669E-4</c:v>
                </c:pt>
                <c:pt idx="48289">
                  <c:v>8.4666669E-4</c:v>
                </c:pt>
                <c:pt idx="48290">
                  <c:v>8.4666669E-4</c:v>
                </c:pt>
                <c:pt idx="48291">
                  <c:v>8.4666669E-4</c:v>
                </c:pt>
                <c:pt idx="48292">
                  <c:v>8.4666669E-4</c:v>
                </c:pt>
                <c:pt idx="48293">
                  <c:v>8.4666669E-4</c:v>
                </c:pt>
                <c:pt idx="48294">
                  <c:v>8.4666669E-4</c:v>
                </c:pt>
                <c:pt idx="48295">
                  <c:v>8.4666669E-4</c:v>
                </c:pt>
                <c:pt idx="48296">
                  <c:v>8.4666669E-4</c:v>
                </c:pt>
                <c:pt idx="48297">
                  <c:v>8.4666669E-4</c:v>
                </c:pt>
                <c:pt idx="48298">
                  <c:v>8.4666669E-4</c:v>
                </c:pt>
                <c:pt idx="48299">
                  <c:v>8.4666669E-4</c:v>
                </c:pt>
                <c:pt idx="48300">
                  <c:v>8.4666669E-4</c:v>
                </c:pt>
                <c:pt idx="48301">
                  <c:v>8.4666669E-4</c:v>
                </c:pt>
                <c:pt idx="48302">
                  <c:v>8.4666669E-4</c:v>
                </c:pt>
                <c:pt idx="48303">
                  <c:v>8.4666669E-4</c:v>
                </c:pt>
                <c:pt idx="48304">
                  <c:v>8.4666669E-4</c:v>
                </c:pt>
                <c:pt idx="48305">
                  <c:v>8.4666669E-4</c:v>
                </c:pt>
                <c:pt idx="48306">
                  <c:v>8.4666669E-4</c:v>
                </c:pt>
                <c:pt idx="48307">
                  <c:v>8.4666669E-4</c:v>
                </c:pt>
                <c:pt idx="48308">
                  <c:v>8.4666669E-4</c:v>
                </c:pt>
                <c:pt idx="48309">
                  <c:v>8.4666669E-4</c:v>
                </c:pt>
                <c:pt idx="48310">
                  <c:v>8.4666669E-4</c:v>
                </c:pt>
                <c:pt idx="48311">
                  <c:v>8.4666669E-4</c:v>
                </c:pt>
                <c:pt idx="48312">
                  <c:v>8.4666669E-4</c:v>
                </c:pt>
                <c:pt idx="48313">
                  <c:v>8.4666669E-4</c:v>
                </c:pt>
                <c:pt idx="48314">
                  <c:v>8.4666669E-4</c:v>
                </c:pt>
                <c:pt idx="48315">
                  <c:v>8.4666669E-4</c:v>
                </c:pt>
                <c:pt idx="48316">
                  <c:v>8.4666669E-4</c:v>
                </c:pt>
                <c:pt idx="48317">
                  <c:v>8.4666669E-4</c:v>
                </c:pt>
                <c:pt idx="48318">
                  <c:v>8.4666669E-4</c:v>
                </c:pt>
                <c:pt idx="48319">
                  <c:v>8.4666669E-4</c:v>
                </c:pt>
                <c:pt idx="48320">
                  <c:v>8.4666669E-4</c:v>
                </c:pt>
                <c:pt idx="48321">
                  <c:v>8.4666669E-4</c:v>
                </c:pt>
                <c:pt idx="48322">
                  <c:v>8.4666669E-4</c:v>
                </c:pt>
                <c:pt idx="48323">
                  <c:v>8.4666669E-4</c:v>
                </c:pt>
                <c:pt idx="48324">
                  <c:v>8.4666669E-4</c:v>
                </c:pt>
                <c:pt idx="48325">
                  <c:v>8.4666669E-4</c:v>
                </c:pt>
                <c:pt idx="48326">
                  <c:v>8.4666669E-4</c:v>
                </c:pt>
                <c:pt idx="48327">
                  <c:v>8.4666669E-4</c:v>
                </c:pt>
                <c:pt idx="48328">
                  <c:v>8.4666669E-4</c:v>
                </c:pt>
                <c:pt idx="48329">
                  <c:v>8.4666669E-4</c:v>
                </c:pt>
                <c:pt idx="48330">
                  <c:v>8.4666669E-4</c:v>
                </c:pt>
                <c:pt idx="48331">
                  <c:v>8.4666669E-4</c:v>
                </c:pt>
                <c:pt idx="48332">
                  <c:v>8.4666669E-4</c:v>
                </c:pt>
                <c:pt idx="48333">
                  <c:v>8.4666669E-4</c:v>
                </c:pt>
                <c:pt idx="48334">
                  <c:v>8.4666669E-4</c:v>
                </c:pt>
                <c:pt idx="48335">
                  <c:v>8.4666669E-4</c:v>
                </c:pt>
                <c:pt idx="48336">
                  <c:v>8.4666669E-4</c:v>
                </c:pt>
                <c:pt idx="48337">
                  <c:v>8.4666669E-4</c:v>
                </c:pt>
                <c:pt idx="48338">
                  <c:v>8.4666669E-4</c:v>
                </c:pt>
                <c:pt idx="48339">
                  <c:v>8.4666669E-4</c:v>
                </c:pt>
                <c:pt idx="48340">
                  <c:v>8.4666669E-4</c:v>
                </c:pt>
                <c:pt idx="48341">
                  <c:v>8.4666669E-4</c:v>
                </c:pt>
                <c:pt idx="48342">
                  <c:v>8.4666669E-4</c:v>
                </c:pt>
                <c:pt idx="48343">
                  <c:v>8.4666669E-4</c:v>
                </c:pt>
                <c:pt idx="48344">
                  <c:v>8.4666669E-4</c:v>
                </c:pt>
                <c:pt idx="48345">
                  <c:v>8.4666669E-4</c:v>
                </c:pt>
                <c:pt idx="48346">
                  <c:v>8.4666669E-4</c:v>
                </c:pt>
                <c:pt idx="48347">
                  <c:v>8.4666669E-4</c:v>
                </c:pt>
                <c:pt idx="48348">
                  <c:v>8.4666669E-4</c:v>
                </c:pt>
                <c:pt idx="48349">
                  <c:v>8.4666669E-4</c:v>
                </c:pt>
                <c:pt idx="48350">
                  <c:v>8.4666669E-4</c:v>
                </c:pt>
                <c:pt idx="48351">
                  <c:v>8.4666669E-4</c:v>
                </c:pt>
                <c:pt idx="48352">
                  <c:v>8.4666669E-4</c:v>
                </c:pt>
                <c:pt idx="48353">
                  <c:v>8.4666669E-4</c:v>
                </c:pt>
                <c:pt idx="48354">
                  <c:v>8.4666669E-4</c:v>
                </c:pt>
                <c:pt idx="48355">
                  <c:v>8.4666669E-4</c:v>
                </c:pt>
                <c:pt idx="48356">
                  <c:v>8.4666669E-4</c:v>
                </c:pt>
                <c:pt idx="48357">
                  <c:v>8.4666669E-4</c:v>
                </c:pt>
                <c:pt idx="48358">
                  <c:v>8.4666669E-4</c:v>
                </c:pt>
                <c:pt idx="48359">
                  <c:v>8.4666669E-4</c:v>
                </c:pt>
                <c:pt idx="48360">
                  <c:v>8.4666669E-4</c:v>
                </c:pt>
                <c:pt idx="48361">
                  <c:v>8.4666669E-4</c:v>
                </c:pt>
                <c:pt idx="48362">
                  <c:v>8.4666669E-4</c:v>
                </c:pt>
                <c:pt idx="48363">
                  <c:v>8.4666669E-4</c:v>
                </c:pt>
                <c:pt idx="48364">
                  <c:v>8.4666669E-4</c:v>
                </c:pt>
                <c:pt idx="48365">
                  <c:v>8.4666669E-4</c:v>
                </c:pt>
                <c:pt idx="48366">
                  <c:v>8.4666669E-4</c:v>
                </c:pt>
                <c:pt idx="48367">
                  <c:v>8.4666669E-4</c:v>
                </c:pt>
                <c:pt idx="48368">
                  <c:v>8.4666669E-4</c:v>
                </c:pt>
                <c:pt idx="48369">
                  <c:v>8.4666669E-4</c:v>
                </c:pt>
                <c:pt idx="48370">
                  <c:v>8.4666669E-4</c:v>
                </c:pt>
                <c:pt idx="48371">
                  <c:v>8.4666669E-4</c:v>
                </c:pt>
                <c:pt idx="48372">
                  <c:v>8.4666669E-4</c:v>
                </c:pt>
                <c:pt idx="48373">
                  <c:v>8.4666669E-4</c:v>
                </c:pt>
                <c:pt idx="48374">
                  <c:v>8.4666669E-4</c:v>
                </c:pt>
                <c:pt idx="48375">
                  <c:v>8.4666669E-4</c:v>
                </c:pt>
                <c:pt idx="48376">
                  <c:v>8.4666669E-4</c:v>
                </c:pt>
                <c:pt idx="48377">
                  <c:v>8.4666669E-4</c:v>
                </c:pt>
                <c:pt idx="48378">
                  <c:v>8.4666669E-4</c:v>
                </c:pt>
                <c:pt idx="48379">
                  <c:v>8.4666669E-4</c:v>
                </c:pt>
                <c:pt idx="48380">
                  <c:v>8.4666669E-4</c:v>
                </c:pt>
                <c:pt idx="48381">
                  <c:v>8.4666669E-4</c:v>
                </c:pt>
                <c:pt idx="48382">
                  <c:v>8.4666669E-4</c:v>
                </c:pt>
                <c:pt idx="48383">
                  <c:v>8.4666669E-4</c:v>
                </c:pt>
                <c:pt idx="48384">
                  <c:v>8.4666669E-4</c:v>
                </c:pt>
                <c:pt idx="48385">
                  <c:v>8.4666669E-4</c:v>
                </c:pt>
                <c:pt idx="48386">
                  <c:v>8.4666669E-4</c:v>
                </c:pt>
                <c:pt idx="48387">
                  <c:v>8.4666669E-4</c:v>
                </c:pt>
                <c:pt idx="48388">
                  <c:v>8.4666669E-4</c:v>
                </c:pt>
                <c:pt idx="48389">
                  <c:v>8.4666669E-4</c:v>
                </c:pt>
                <c:pt idx="48390">
                  <c:v>8.4666669E-4</c:v>
                </c:pt>
                <c:pt idx="48391">
                  <c:v>8.4666669E-4</c:v>
                </c:pt>
                <c:pt idx="48392">
                  <c:v>8.4666669E-4</c:v>
                </c:pt>
                <c:pt idx="48393">
                  <c:v>8.4666669E-4</c:v>
                </c:pt>
                <c:pt idx="48394">
                  <c:v>8.4666669E-4</c:v>
                </c:pt>
                <c:pt idx="48395">
                  <c:v>8.4666669E-4</c:v>
                </c:pt>
                <c:pt idx="48396">
                  <c:v>8.4666669E-4</c:v>
                </c:pt>
                <c:pt idx="48397">
                  <c:v>8.4666669E-4</c:v>
                </c:pt>
                <c:pt idx="48398">
                  <c:v>8.4666669E-4</c:v>
                </c:pt>
                <c:pt idx="48399">
                  <c:v>8.4666669E-4</c:v>
                </c:pt>
                <c:pt idx="48400">
                  <c:v>8.4666669E-4</c:v>
                </c:pt>
                <c:pt idx="48401">
                  <c:v>8.4666669E-4</c:v>
                </c:pt>
                <c:pt idx="48402">
                  <c:v>8.4666669E-4</c:v>
                </c:pt>
                <c:pt idx="48403">
                  <c:v>8.4666669E-4</c:v>
                </c:pt>
                <c:pt idx="48404">
                  <c:v>8.4666669E-4</c:v>
                </c:pt>
                <c:pt idx="48405">
                  <c:v>8.4666669E-4</c:v>
                </c:pt>
                <c:pt idx="48406">
                  <c:v>8.4666669E-4</c:v>
                </c:pt>
                <c:pt idx="48407">
                  <c:v>8.4666669E-4</c:v>
                </c:pt>
                <c:pt idx="48408">
                  <c:v>8.4666669E-4</c:v>
                </c:pt>
                <c:pt idx="48409">
                  <c:v>8.4666669E-4</c:v>
                </c:pt>
                <c:pt idx="48410">
                  <c:v>8.4666669E-4</c:v>
                </c:pt>
                <c:pt idx="48411">
                  <c:v>8.4666669E-4</c:v>
                </c:pt>
                <c:pt idx="48412">
                  <c:v>8.4666669E-4</c:v>
                </c:pt>
                <c:pt idx="48413">
                  <c:v>8.4666669E-4</c:v>
                </c:pt>
                <c:pt idx="48414">
                  <c:v>8.4666669E-4</c:v>
                </c:pt>
                <c:pt idx="48415">
                  <c:v>8.4666669E-4</c:v>
                </c:pt>
                <c:pt idx="48416">
                  <c:v>8.4666669E-4</c:v>
                </c:pt>
                <c:pt idx="48417">
                  <c:v>8.4666669E-4</c:v>
                </c:pt>
                <c:pt idx="48418">
                  <c:v>8.4666669E-4</c:v>
                </c:pt>
                <c:pt idx="48419">
                  <c:v>8.4666669E-4</c:v>
                </c:pt>
                <c:pt idx="48420">
                  <c:v>8.4666669E-4</c:v>
                </c:pt>
                <c:pt idx="48421">
                  <c:v>8.4666669E-4</c:v>
                </c:pt>
                <c:pt idx="48422">
                  <c:v>8.4666669E-4</c:v>
                </c:pt>
                <c:pt idx="48423">
                  <c:v>8.4666669E-4</c:v>
                </c:pt>
                <c:pt idx="48424">
                  <c:v>8.4666669E-4</c:v>
                </c:pt>
                <c:pt idx="48425">
                  <c:v>8.4666669E-4</c:v>
                </c:pt>
                <c:pt idx="48426">
                  <c:v>8.4666669E-4</c:v>
                </c:pt>
                <c:pt idx="48427">
                  <c:v>8.4666669E-4</c:v>
                </c:pt>
                <c:pt idx="48428">
                  <c:v>8.4666669E-4</c:v>
                </c:pt>
                <c:pt idx="48429">
                  <c:v>8.4666669E-4</c:v>
                </c:pt>
                <c:pt idx="48430">
                  <c:v>8.4666669E-4</c:v>
                </c:pt>
                <c:pt idx="48431">
                  <c:v>8.4666669E-4</c:v>
                </c:pt>
                <c:pt idx="48432">
                  <c:v>8.4666669E-4</c:v>
                </c:pt>
                <c:pt idx="48433">
                  <c:v>8.4666669E-4</c:v>
                </c:pt>
                <c:pt idx="48434">
                  <c:v>8.4666669E-4</c:v>
                </c:pt>
                <c:pt idx="48435">
                  <c:v>8.4666669E-4</c:v>
                </c:pt>
                <c:pt idx="48436">
                  <c:v>8.4666669E-4</c:v>
                </c:pt>
                <c:pt idx="48437">
                  <c:v>8.4666669E-4</c:v>
                </c:pt>
                <c:pt idx="48438">
                  <c:v>8.4666669E-4</c:v>
                </c:pt>
                <c:pt idx="48439">
                  <c:v>8.4666669E-4</c:v>
                </c:pt>
                <c:pt idx="48440">
                  <c:v>8.4666669E-4</c:v>
                </c:pt>
                <c:pt idx="48441">
                  <c:v>8.4666669E-4</c:v>
                </c:pt>
                <c:pt idx="48442">
                  <c:v>8.4666669E-4</c:v>
                </c:pt>
                <c:pt idx="48443">
                  <c:v>8.4666669E-4</c:v>
                </c:pt>
                <c:pt idx="48444">
                  <c:v>8.4666669E-4</c:v>
                </c:pt>
                <c:pt idx="48445">
                  <c:v>8.4666669E-4</c:v>
                </c:pt>
                <c:pt idx="48446">
                  <c:v>8.4666669E-4</c:v>
                </c:pt>
                <c:pt idx="48447">
                  <c:v>8.4666669E-4</c:v>
                </c:pt>
                <c:pt idx="48448">
                  <c:v>8.4666669E-4</c:v>
                </c:pt>
                <c:pt idx="48449">
                  <c:v>8.4666669E-4</c:v>
                </c:pt>
                <c:pt idx="48450">
                  <c:v>8.4666669E-4</c:v>
                </c:pt>
                <c:pt idx="48451">
                  <c:v>8.4666669E-4</c:v>
                </c:pt>
                <c:pt idx="48452">
                  <c:v>8.4666669E-4</c:v>
                </c:pt>
                <c:pt idx="48453">
                  <c:v>8.4666669E-4</c:v>
                </c:pt>
                <c:pt idx="48454">
                  <c:v>8.4666669E-4</c:v>
                </c:pt>
                <c:pt idx="48455">
                  <c:v>8.4666669E-4</c:v>
                </c:pt>
                <c:pt idx="48456">
                  <c:v>8.4666669E-4</c:v>
                </c:pt>
                <c:pt idx="48457">
                  <c:v>8.4666669E-4</c:v>
                </c:pt>
                <c:pt idx="48458">
                  <c:v>8.4666669E-4</c:v>
                </c:pt>
                <c:pt idx="48459">
                  <c:v>8.4666669E-4</c:v>
                </c:pt>
                <c:pt idx="48460">
                  <c:v>8.4666669E-4</c:v>
                </c:pt>
                <c:pt idx="48461">
                  <c:v>8.4666669E-4</c:v>
                </c:pt>
                <c:pt idx="48462">
                  <c:v>8.4666669E-4</c:v>
                </c:pt>
                <c:pt idx="48463">
                  <c:v>8.4666669E-4</c:v>
                </c:pt>
                <c:pt idx="48464">
                  <c:v>8.4666669E-4</c:v>
                </c:pt>
                <c:pt idx="48465">
                  <c:v>8.4666669E-4</c:v>
                </c:pt>
                <c:pt idx="48466">
                  <c:v>8.4666669E-4</c:v>
                </c:pt>
                <c:pt idx="48467">
                  <c:v>8.4666669E-4</c:v>
                </c:pt>
                <c:pt idx="48468">
                  <c:v>8.4666669E-4</c:v>
                </c:pt>
                <c:pt idx="48469">
                  <c:v>8.4666669E-4</c:v>
                </c:pt>
                <c:pt idx="48470">
                  <c:v>8.4666669E-4</c:v>
                </c:pt>
                <c:pt idx="48471">
                  <c:v>8.4666669E-4</c:v>
                </c:pt>
                <c:pt idx="48472">
                  <c:v>8.4666669E-4</c:v>
                </c:pt>
                <c:pt idx="48473">
                  <c:v>8.4666669E-4</c:v>
                </c:pt>
                <c:pt idx="48474">
                  <c:v>8.4666669E-4</c:v>
                </c:pt>
                <c:pt idx="48475">
                  <c:v>8.4666669E-4</c:v>
                </c:pt>
                <c:pt idx="48476">
                  <c:v>8.4666669E-4</c:v>
                </c:pt>
                <c:pt idx="48477">
                  <c:v>8.4666669E-4</c:v>
                </c:pt>
                <c:pt idx="48478">
                  <c:v>8.4666669E-4</c:v>
                </c:pt>
                <c:pt idx="48479">
                  <c:v>8.4666669E-4</c:v>
                </c:pt>
                <c:pt idx="48480">
                  <c:v>8.4666669E-4</c:v>
                </c:pt>
                <c:pt idx="48481">
                  <c:v>8.4666669E-4</c:v>
                </c:pt>
                <c:pt idx="48482">
                  <c:v>8.4666669E-4</c:v>
                </c:pt>
                <c:pt idx="48483">
                  <c:v>8.4666669E-4</c:v>
                </c:pt>
                <c:pt idx="48484">
                  <c:v>8.4666669E-4</c:v>
                </c:pt>
                <c:pt idx="48485">
                  <c:v>8.4666669E-4</c:v>
                </c:pt>
                <c:pt idx="48486">
                  <c:v>8.4666669E-4</c:v>
                </c:pt>
                <c:pt idx="48487">
                  <c:v>8.4666669E-4</c:v>
                </c:pt>
                <c:pt idx="48488">
                  <c:v>8.4666669E-4</c:v>
                </c:pt>
                <c:pt idx="48489">
                  <c:v>8.4666669E-4</c:v>
                </c:pt>
                <c:pt idx="48490">
                  <c:v>8.4666669E-4</c:v>
                </c:pt>
                <c:pt idx="48491">
                  <c:v>8.4666669E-4</c:v>
                </c:pt>
                <c:pt idx="48492">
                  <c:v>8.4666669E-4</c:v>
                </c:pt>
                <c:pt idx="48493">
                  <c:v>8.4666669E-4</c:v>
                </c:pt>
                <c:pt idx="48494">
                  <c:v>8.4666669E-4</c:v>
                </c:pt>
                <c:pt idx="48495">
                  <c:v>8.4666669E-4</c:v>
                </c:pt>
                <c:pt idx="48496">
                  <c:v>8.4666669E-4</c:v>
                </c:pt>
                <c:pt idx="48497">
                  <c:v>8.4666669E-4</c:v>
                </c:pt>
                <c:pt idx="48498">
                  <c:v>8.4666669E-4</c:v>
                </c:pt>
                <c:pt idx="48499">
                  <c:v>8.4666669E-4</c:v>
                </c:pt>
                <c:pt idx="48500">
                  <c:v>8.4666669E-4</c:v>
                </c:pt>
                <c:pt idx="48501">
                  <c:v>8.4666669E-4</c:v>
                </c:pt>
                <c:pt idx="48502">
                  <c:v>8.4666669E-4</c:v>
                </c:pt>
                <c:pt idx="48503">
                  <c:v>8.4666669E-4</c:v>
                </c:pt>
                <c:pt idx="48504">
                  <c:v>8.4666669E-4</c:v>
                </c:pt>
                <c:pt idx="48505">
                  <c:v>8.4666669E-4</c:v>
                </c:pt>
                <c:pt idx="48506">
                  <c:v>8.4666669E-4</c:v>
                </c:pt>
                <c:pt idx="48507">
                  <c:v>8.4666669E-4</c:v>
                </c:pt>
                <c:pt idx="48508">
                  <c:v>8.4666669E-4</c:v>
                </c:pt>
                <c:pt idx="48509">
                  <c:v>8.4666669E-4</c:v>
                </c:pt>
                <c:pt idx="48510">
                  <c:v>8.4666669E-4</c:v>
                </c:pt>
                <c:pt idx="48511">
                  <c:v>8.4666669E-4</c:v>
                </c:pt>
                <c:pt idx="48512">
                  <c:v>8.4666669E-4</c:v>
                </c:pt>
                <c:pt idx="48513">
                  <c:v>8.4666669E-4</c:v>
                </c:pt>
                <c:pt idx="48514">
                  <c:v>8.4666669E-4</c:v>
                </c:pt>
                <c:pt idx="48515">
                  <c:v>8.4666669E-4</c:v>
                </c:pt>
                <c:pt idx="48516">
                  <c:v>8.4666669E-4</c:v>
                </c:pt>
                <c:pt idx="48517">
                  <c:v>8.4666669E-4</c:v>
                </c:pt>
                <c:pt idx="48518">
                  <c:v>8.4666669E-4</c:v>
                </c:pt>
                <c:pt idx="48519">
                  <c:v>8.4666669E-4</c:v>
                </c:pt>
                <c:pt idx="48520">
                  <c:v>8.4666669E-4</c:v>
                </c:pt>
                <c:pt idx="48521">
                  <c:v>8.4666669E-4</c:v>
                </c:pt>
                <c:pt idx="48522">
                  <c:v>8.4666669E-4</c:v>
                </c:pt>
                <c:pt idx="48523">
                  <c:v>8.4666669E-4</c:v>
                </c:pt>
                <c:pt idx="48524">
                  <c:v>8.4666669E-4</c:v>
                </c:pt>
                <c:pt idx="48525">
                  <c:v>8.4666669E-4</c:v>
                </c:pt>
                <c:pt idx="48526">
                  <c:v>8.4666669E-4</c:v>
                </c:pt>
                <c:pt idx="48527">
                  <c:v>8.4666669E-4</c:v>
                </c:pt>
                <c:pt idx="48528">
                  <c:v>8.4666669E-4</c:v>
                </c:pt>
                <c:pt idx="48529">
                  <c:v>8.4666669E-4</c:v>
                </c:pt>
                <c:pt idx="48530">
                  <c:v>8.4666669E-4</c:v>
                </c:pt>
                <c:pt idx="48531">
                  <c:v>8.4666669E-4</c:v>
                </c:pt>
                <c:pt idx="48532">
                  <c:v>8.4666669E-4</c:v>
                </c:pt>
                <c:pt idx="48533">
                  <c:v>8.4666669E-4</c:v>
                </c:pt>
                <c:pt idx="48534">
                  <c:v>8.4666669E-4</c:v>
                </c:pt>
                <c:pt idx="48535">
                  <c:v>8.4666669E-4</c:v>
                </c:pt>
                <c:pt idx="48536">
                  <c:v>8.4666669E-4</c:v>
                </c:pt>
                <c:pt idx="48537">
                  <c:v>8.4666669E-4</c:v>
                </c:pt>
                <c:pt idx="48538">
                  <c:v>8.4666669E-4</c:v>
                </c:pt>
                <c:pt idx="48539">
                  <c:v>8.4666669E-4</c:v>
                </c:pt>
                <c:pt idx="48540">
                  <c:v>8.4666669E-4</c:v>
                </c:pt>
                <c:pt idx="48541">
                  <c:v>8.4666669E-4</c:v>
                </c:pt>
                <c:pt idx="48542">
                  <c:v>8.4666669E-4</c:v>
                </c:pt>
                <c:pt idx="48543">
                  <c:v>8.4666669E-4</c:v>
                </c:pt>
                <c:pt idx="48544">
                  <c:v>8.4666669E-4</c:v>
                </c:pt>
                <c:pt idx="48545">
                  <c:v>8.4666669E-4</c:v>
                </c:pt>
                <c:pt idx="48546">
                  <c:v>8.4666669E-4</c:v>
                </c:pt>
                <c:pt idx="48547">
                  <c:v>8.4666669E-4</c:v>
                </c:pt>
                <c:pt idx="48548">
                  <c:v>8.4666669E-4</c:v>
                </c:pt>
                <c:pt idx="48549">
                  <c:v>8.4666669E-4</c:v>
                </c:pt>
                <c:pt idx="48550">
                  <c:v>8.4666669E-4</c:v>
                </c:pt>
                <c:pt idx="48551">
                  <c:v>8.4666669E-4</c:v>
                </c:pt>
                <c:pt idx="48552">
                  <c:v>8.4666669E-4</c:v>
                </c:pt>
                <c:pt idx="48553">
                  <c:v>8.4666669E-4</c:v>
                </c:pt>
                <c:pt idx="48554">
                  <c:v>8.4666669E-4</c:v>
                </c:pt>
                <c:pt idx="48555">
                  <c:v>8.4666669E-4</c:v>
                </c:pt>
                <c:pt idx="48556">
                  <c:v>8.4666669E-4</c:v>
                </c:pt>
                <c:pt idx="48557">
                  <c:v>8.4666669E-4</c:v>
                </c:pt>
                <c:pt idx="48558">
                  <c:v>8.4666669E-4</c:v>
                </c:pt>
                <c:pt idx="48559">
                  <c:v>8.4666669E-4</c:v>
                </c:pt>
                <c:pt idx="48560">
                  <c:v>8.4666669E-4</c:v>
                </c:pt>
                <c:pt idx="48561">
                  <c:v>8.4666669E-4</c:v>
                </c:pt>
                <c:pt idx="48562">
                  <c:v>8.4666669E-4</c:v>
                </c:pt>
                <c:pt idx="48563">
                  <c:v>8.4666669E-4</c:v>
                </c:pt>
                <c:pt idx="48564">
                  <c:v>8.4666669E-4</c:v>
                </c:pt>
                <c:pt idx="48565">
                  <c:v>8.4666669E-4</c:v>
                </c:pt>
                <c:pt idx="48566">
                  <c:v>8.4666669E-4</c:v>
                </c:pt>
                <c:pt idx="48567">
                  <c:v>8.4666669E-4</c:v>
                </c:pt>
                <c:pt idx="48568">
                  <c:v>8.4666669E-4</c:v>
                </c:pt>
                <c:pt idx="48569">
                  <c:v>8.4666669E-4</c:v>
                </c:pt>
                <c:pt idx="48570">
                  <c:v>8.4666669E-4</c:v>
                </c:pt>
                <c:pt idx="48571">
                  <c:v>8.4666669E-4</c:v>
                </c:pt>
                <c:pt idx="48572">
                  <c:v>8.4666669E-4</c:v>
                </c:pt>
                <c:pt idx="48573">
                  <c:v>8.4666669E-4</c:v>
                </c:pt>
                <c:pt idx="48574">
                  <c:v>8.4666669E-4</c:v>
                </c:pt>
                <c:pt idx="48575">
                  <c:v>8.4666669E-4</c:v>
                </c:pt>
                <c:pt idx="48576">
                  <c:v>8.4666669E-4</c:v>
                </c:pt>
                <c:pt idx="48577">
                  <c:v>8.4666669E-4</c:v>
                </c:pt>
                <c:pt idx="48578">
                  <c:v>8.4666669E-4</c:v>
                </c:pt>
                <c:pt idx="48579">
                  <c:v>8.4666669E-4</c:v>
                </c:pt>
                <c:pt idx="48580">
                  <c:v>8.4666669E-4</c:v>
                </c:pt>
                <c:pt idx="48581">
                  <c:v>8.4666669E-4</c:v>
                </c:pt>
                <c:pt idx="48582">
                  <c:v>8.4666669E-4</c:v>
                </c:pt>
                <c:pt idx="48583">
                  <c:v>8.4666669E-4</c:v>
                </c:pt>
                <c:pt idx="48584">
                  <c:v>8.4666669E-4</c:v>
                </c:pt>
                <c:pt idx="48585">
                  <c:v>8.4666669E-4</c:v>
                </c:pt>
                <c:pt idx="48586">
                  <c:v>8.4666669E-4</c:v>
                </c:pt>
                <c:pt idx="48587">
                  <c:v>8.4666669E-4</c:v>
                </c:pt>
                <c:pt idx="48588">
                  <c:v>8.4666669E-4</c:v>
                </c:pt>
                <c:pt idx="48589">
                  <c:v>8.4666669E-4</c:v>
                </c:pt>
                <c:pt idx="48590">
                  <c:v>8.4666669E-4</c:v>
                </c:pt>
                <c:pt idx="48591">
                  <c:v>8.4666669E-4</c:v>
                </c:pt>
                <c:pt idx="48592">
                  <c:v>8.4666669E-4</c:v>
                </c:pt>
                <c:pt idx="48593">
                  <c:v>8.4666669E-4</c:v>
                </c:pt>
                <c:pt idx="48594">
                  <c:v>8.4666669E-4</c:v>
                </c:pt>
                <c:pt idx="48595">
                  <c:v>8.4666669E-4</c:v>
                </c:pt>
                <c:pt idx="48596">
                  <c:v>8.4666669E-4</c:v>
                </c:pt>
                <c:pt idx="48597">
                  <c:v>8.4666669E-4</c:v>
                </c:pt>
                <c:pt idx="48598">
                  <c:v>8.4666669E-4</c:v>
                </c:pt>
                <c:pt idx="48599">
                  <c:v>8.4666669E-4</c:v>
                </c:pt>
                <c:pt idx="48600">
                  <c:v>0</c:v>
                </c:pt>
                <c:pt idx="48601">
                  <c:v>0</c:v>
                </c:pt>
                <c:pt idx="48602">
                  <c:v>0</c:v>
                </c:pt>
                <c:pt idx="48603">
                  <c:v>0</c:v>
                </c:pt>
                <c:pt idx="48604">
                  <c:v>0</c:v>
                </c:pt>
                <c:pt idx="48605">
                  <c:v>0</c:v>
                </c:pt>
                <c:pt idx="48606">
                  <c:v>0</c:v>
                </c:pt>
                <c:pt idx="48607">
                  <c:v>0</c:v>
                </c:pt>
                <c:pt idx="48608">
                  <c:v>0</c:v>
                </c:pt>
                <c:pt idx="48609">
                  <c:v>0</c:v>
                </c:pt>
                <c:pt idx="48610">
                  <c:v>0</c:v>
                </c:pt>
                <c:pt idx="48611">
                  <c:v>0</c:v>
                </c:pt>
                <c:pt idx="48612">
                  <c:v>0</c:v>
                </c:pt>
                <c:pt idx="48613">
                  <c:v>0</c:v>
                </c:pt>
                <c:pt idx="48614">
                  <c:v>0</c:v>
                </c:pt>
                <c:pt idx="48615">
                  <c:v>0</c:v>
                </c:pt>
                <c:pt idx="48616">
                  <c:v>0</c:v>
                </c:pt>
                <c:pt idx="48617">
                  <c:v>0</c:v>
                </c:pt>
                <c:pt idx="48618">
                  <c:v>0</c:v>
                </c:pt>
                <c:pt idx="48619">
                  <c:v>0</c:v>
                </c:pt>
                <c:pt idx="48620">
                  <c:v>0</c:v>
                </c:pt>
                <c:pt idx="48621">
                  <c:v>0</c:v>
                </c:pt>
                <c:pt idx="48622">
                  <c:v>0</c:v>
                </c:pt>
                <c:pt idx="48623">
                  <c:v>0</c:v>
                </c:pt>
                <c:pt idx="48624">
                  <c:v>0</c:v>
                </c:pt>
                <c:pt idx="48625">
                  <c:v>0</c:v>
                </c:pt>
                <c:pt idx="48626">
                  <c:v>0</c:v>
                </c:pt>
                <c:pt idx="48627">
                  <c:v>0</c:v>
                </c:pt>
                <c:pt idx="48628">
                  <c:v>0</c:v>
                </c:pt>
                <c:pt idx="48629">
                  <c:v>0</c:v>
                </c:pt>
                <c:pt idx="48630">
                  <c:v>0</c:v>
                </c:pt>
                <c:pt idx="48631">
                  <c:v>0</c:v>
                </c:pt>
                <c:pt idx="48632">
                  <c:v>0</c:v>
                </c:pt>
                <c:pt idx="48633">
                  <c:v>0</c:v>
                </c:pt>
                <c:pt idx="48634">
                  <c:v>0</c:v>
                </c:pt>
                <c:pt idx="48635">
                  <c:v>0</c:v>
                </c:pt>
                <c:pt idx="48636">
                  <c:v>0</c:v>
                </c:pt>
                <c:pt idx="48637">
                  <c:v>0</c:v>
                </c:pt>
                <c:pt idx="48638">
                  <c:v>0</c:v>
                </c:pt>
                <c:pt idx="48639">
                  <c:v>0</c:v>
                </c:pt>
                <c:pt idx="48640">
                  <c:v>0</c:v>
                </c:pt>
                <c:pt idx="48641">
                  <c:v>0</c:v>
                </c:pt>
                <c:pt idx="48642">
                  <c:v>0</c:v>
                </c:pt>
                <c:pt idx="48643">
                  <c:v>0</c:v>
                </c:pt>
                <c:pt idx="48644">
                  <c:v>0</c:v>
                </c:pt>
                <c:pt idx="48645">
                  <c:v>0</c:v>
                </c:pt>
                <c:pt idx="48646">
                  <c:v>0</c:v>
                </c:pt>
                <c:pt idx="48647">
                  <c:v>0</c:v>
                </c:pt>
                <c:pt idx="48648">
                  <c:v>0</c:v>
                </c:pt>
                <c:pt idx="48649">
                  <c:v>0</c:v>
                </c:pt>
                <c:pt idx="48650">
                  <c:v>0</c:v>
                </c:pt>
                <c:pt idx="48651">
                  <c:v>0</c:v>
                </c:pt>
                <c:pt idx="48652">
                  <c:v>0</c:v>
                </c:pt>
                <c:pt idx="48653">
                  <c:v>0</c:v>
                </c:pt>
                <c:pt idx="48654">
                  <c:v>0</c:v>
                </c:pt>
                <c:pt idx="48655">
                  <c:v>0</c:v>
                </c:pt>
                <c:pt idx="48656">
                  <c:v>0</c:v>
                </c:pt>
                <c:pt idx="48657">
                  <c:v>0</c:v>
                </c:pt>
                <c:pt idx="48658">
                  <c:v>0</c:v>
                </c:pt>
                <c:pt idx="48659">
                  <c:v>0</c:v>
                </c:pt>
                <c:pt idx="48660">
                  <c:v>0</c:v>
                </c:pt>
                <c:pt idx="48661">
                  <c:v>0</c:v>
                </c:pt>
                <c:pt idx="48662">
                  <c:v>0</c:v>
                </c:pt>
                <c:pt idx="48663">
                  <c:v>0</c:v>
                </c:pt>
                <c:pt idx="48664">
                  <c:v>0</c:v>
                </c:pt>
                <c:pt idx="48665">
                  <c:v>0</c:v>
                </c:pt>
                <c:pt idx="48666">
                  <c:v>0</c:v>
                </c:pt>
                <c:pt idx="48667">
                  <c:v>0</c:v>
                </c:pt>
                <c:pt idx="48668">
                  <c:v>0</c:v>
                </c:pt>
                <c:pt idx="48669">
                  <c:v>0</c:v>
                </c:pt>
                <c:pt idx="48670">
                  <c:v>0</c:v>
                </c:pt>
                <c:pt idx="48671">
                  <c:v>0</c:v>
                </c:pt>
                <c:pt idx="48672">
                  <c:v>0</c:v>
                </c:pt>
                <c:pt idx="48673">
                  <c:v>0</c:v>
                </c:pt>
                <c:pt idx="48674">
                  <c:v>0</c:v>
                </c:pt>
                <c:pt idx="48675">
                  <c:v>0</c:v>
                </c:pt>
                <c:pt idx="48676">
                  <c:v>0</c:v>
                </c:pt>
                <c:pt idx="48677">
                  <c:v>0</c:v>
                </c:pt>
                <c:pt idx="48678">
                  <c:v>0</c:v>
                </c:pt>
                <c:pt idx="48679">
                  <c:v>0</c:v>
                </c:pt>
                <c:pt idx="48680">
                  <c:v>0</c:v>
                </c:pt>
                <c:pt idx="48681">
                  <c:v>0</c:v>
                </c:pt>
                <c:pt idx="48682">
                  <c:v>0</c:v>
                </c:pt>
                <c:pt idx="48683">
                  <c:v>0</c:v>
                </c:pt>
                <c:pt idx="48684">
                  <c:v>0</c:v>
                </c:pt>
                <c:pt idx="48685">
                  <c:v>0</c:v>
                </c:pt>
                <c:pt idx="48686">
                  <c:v>0</c:v>
                </c:pt>
                <c:pt idx="48687">
                  <c:v>0</c:v>
                </c:pt>
                <c:pt idx="48688">
                  <c:v>0</c:v>
                </c:pt>
                <c:pt idx="48689">
                  <c:v>0</c:v>
                </c:pt>
                <c:pt idx="48690">
                  <c:v>0</c:v>
                </c:pt>
                <c:pt idx="48691">
                  <c:v>0</c:v>
                </c:pt>
                <c:pt idx="48692">
                  <c:v>0</c:v>
                </c:pt>
                <c:pt idx="48693">
                  <c:v>0</c:v>
                </c:pt>
                <c:pt idx="48694">
                  <c:v>0</c:v>
                </c:pt>
                <c:pt idx="48695">
                  <c:v>0</c:v>
                </c:pt>
                <c:pt idx="48696">
                  <c:v>0</c:v>
                </c:pt>
                <c:pt idx="48697">
                  <c:v>0</c:v>
                </c:pt>
                <c:pt idx="48698">
                  <c:v>0</c:v>
                </c:pt>
                <c:pt idx="48699">
                  <c:v>0</c:v>
                </c:pt>
                <c:pt idx="48700">
                  <c:v>0</c:v>
                </c:pt>
                <c:pt idx="48701">
                  <c:v>0</c:v>
                </c:pt>
                <c:pt idx="48702">
                  <c:v>0</c:v>
                </c:pt>
                <c:pt idx="48703">
                  <c:v>0</c:v>
                </c:pt>
                <c:pt idx="48704">
                  <c:v>0</c:v>
                </c:pt>
                <c:pt idx="48705">
                  <c:v>0</c:v>
                </c:pt>
                <c:pt idx="48706">
                  <c:v>0</c:v>
                </c:pt>
                <c:pt idx="48707">
                  <c:v>0</c:v>
                </c:pt>
                <c:pt idx="48708">
                  <c:v>0</c:v>
                </c:pt>
                <c:pt idx="48709">
                  <c:v>0</c:v>
                </c:pt>
                <c:pt idx="48710">
                  <c:v>0</c:v>
                </c:pt>
                <c:pt idx="48711">
                  <c:v>0</c:v>
                </c:pt>
                <c:pt idx="48712">
                  <c:v>0</c:v>
                </c:pt>
                <c:pt idx="48713">
                  <c:v>0</c:v>
                </c:pt>
                <c:pt idx="48714">
                  <c:v>0</c:v>
                </c:pt>
                <c:pt idx="48715">
                  <c:v>0</c:v>
                </c:pt>
                <c:pt idx="48716">
                  <c:v>0</c:v>
                </c:pt>
                <c:pt idx="48717">
                  <c:v>0</c:v>
                </c:pt>
                <c:pt idx="48718">
                  <c:v>0</c:v>
                </c:pt>
                <c:pt idx="48719">
                  <c:v>0</c:v>
                </c:pt>
                <c:pt idx="48720">
                  <c:v>0</c:v>
                </c:pt>
                <c:pt idx="48721">
                  <c:v>0</c:v>
                </c:pt>
                <c:pt idx="48722">
                  <c:v>0</c:v>
                </c:pt>
                <c:pt idx="48723">
                  <c:v>0</c:v>
                </c:pt>
                <c:pt idx="48724">
                  <c:v>0</c:v>
                </c:pt>
                <c:pt idx="48725">
                  <c:v>0</c:v>
                </c:pt>
                <c:pt idx="48726">
                  <c:v>0</c:v>
                </c:pt>
                <c:pt idx="48727">
                  <c:v>0</c:v>
                </c:pt>
                <c:pt idx="48728">
                  <c:v>0</c:v>
                </c:pt>
                <c:pt idx="48729">
                  <c:v>0</c:v>
                </c:pt>
                <c:pt idx="48730">
                  <c:v>0</c:v>
                </c:pt>
                <c:pt idx="48731">
                  <c:v>0</c:v>
                </c:pt>
                <c:pt idx="48732">
                  <c:v>0</c:v>
                </c:pt>
                <c:pt idx="48733">
                  <c:v>0</c:v>
                </c:pt>
                <c:pt idx="48734">
                  <c:v>0</c:v>
                </c:pt>
                <c:pt idx="48735">
                  <c:v>0</c:v>
                </c:pt>
                <c:pt idx="48736">
                  <c:v>0</c:v>
                </c:pt>
                <c:pt idx="48737">
                  <c:v>0</c:v>
                </c:pt>
                <c:pt idx="48738">
                  <c:v>0</c:v>
                </c:pt>
                <c:pt idx="48739">
                  <c:v>0</c:v>
                </c:pt>
                <c:pt idx="48740">
                  <c:v>0</c:v>
                </c:pt>
                <c:pt idx="48741">
                  <c:v>0</c:v>
                </c:pt>
                <c:pt idx="48742">
                  <c:v>0</c:v>
                </c:pt>
                <c:pt idx="48743">
                  <c:v>0</c:v>
                </c:pt>
                <c:pt idx="48744">
                  <c:v>0</c:v>
                </c:pt>
                <c:pt idx="48745">
                  <c:v>0</c:v>
                </c:pt>
                <c:pt idx="48746">
                  <c:v>0</c:v>
                </c:pt>
                <c:pt idx="48747">
                  <c:v>0</c:v>
                </c:pt>
                <c:pt idx="48748">
                  <c:v>0</c:v>
                </c:pt>
                <c:pt idx="48749">
                  <c:v>0</c:v>
                </c:pt>
                <c:pt idx="48750">
                  <c:v>0</c:v>
                </c:pt>
                <c:pt idx="48751">
                  <c:v>0</c:v>
                </c:pt>
                <c:pt idx="48752">
                  <c:v>0</c:v>
                </c:pt>
                <c:pt idx="48753">
                  <c:v>0</c:v>
                </c:pt>
                <c:pt idx="48754">
                  <c:v>0</c:v>
                </c:pt>
                <c:pt idx="48755">
                  <c:v>0</c:v>
                </c:pt>
                <c:pt idx="48756">
                  <c:v>0</c:v>
                </c:pt>
                <c:pt idx="48757">
                  <c:v>0</c:v>
                </c:pt>
                <c:pt idx="48758">
                  <c:v>0</c:v>
                </c:pt>
                <c:pt idx="48759">
                  <c:v>0</c:v>
                </c:pt>
                <c:pt idx="48760">
                  <c:v>0</c:v>
                </c:pt>
                <c:pt idx="48761">
                  <c:v>0</c:v>
                </c:pt>
                <c:pt idx="48762">
                  <c:v>0</c:v>
                </c:pt>
                <c:pt idx="48763">
                  <c:v>0</c:v>
                </c:pt>
                <c:pt idx="48764">
                  <c:v>0</c:v>
                </c:pt>
                <c:pt idx="48765">
                  <c:v>0</c:v>
                </c:pt>
                <c:pt idx="48766">
                  <c:v>0</c:v>
                </c:pt>
                <c:pt idx="48767">
                  <c:v>0</c:v>
                </c:pt>
                <c:pt idx="48768">
                  <c:v>0</c:v>
                </c:pt>
                <c:pt idx="48769">
                  <c:v>0</c:v>
                </c:pt>
                <c:pt idx="48770">
                  <c:v>0</c:v>
                </c:pt>
                <c:pt idx="48771">
                  <c:v>0</c:v>
                </c:pt>
                <c:pt idx="48772">
                  <c:v>0</c:v>
                </c:pt>
                <c:pt idx="48773">
                  <c:v>0</c:v>
                </c:pt>
                <c:pt idx="48774">
                  <c:v>0</c:v>
                </c:pt>
                <c:pt idx="48775">
                  <c:v>0</c:v>
                </c:pt>
                <c:pt idx="48776">
                  <c:v>0</c:v>
                </c:pt>
                <c:pt idx="48777">
                  <c:v>0</c:v>
                </c:pt>
                <c:pt idx="48778">
                  <c:v>0</c:v>
                </c:pt>
                <c:pt idx="48779">
                  <c:v>0</c:v>
                </c:pt>
                <c:pt idx="48780">
                  <c:v>0</c:v>
                </c:pt>
                <c:pt idx="48781">
                  <c:v>0</c:v>
                </c:pt>
                <c:pt idx="48782">
                  <c:v>0</c:v>
                </c:pt>
                <c:pt idx="48783">
                  <c:v>0</c:v>
                </c:pt>
                <c:pt idx="48784">
                  <c:v>0</c:v>
                </c:pt>
                <c:pt idx="48785">
                  <c:v>0</c:v>
                </c:pt>
                <c:pt idx="48786">
                  <c:v>0</c:v>
                </c:pt>
                <c:pt idx="48787">
                  <c:v>0</c:v>
                </c:pt>
                <c:pt idx="48788">
                  <c:v>0</c:v>
                </c:pt>
                <c:pt idx="48789">
                  <c:v>0</c:v>
                </c:pt>
                <c:pt idx="48790">
                  <c:v>0</c:v>
                </c:pt>
                <c:pt idx="48791">
                  <c:v>0</c:v>
                </c:pt>
                <c:pt idx="48792">
                  <c:v>0</c:v>
                </c:pt>
                <c:pt idx="48793">
                  <c:v>0</c:v>
                </c:pt>
                <c:pt idx="48794">
                  <c:v>0</c:v>
                </c:pt>
                <c:pt idx="48795">
                  <c:v>0</c:v>
                </c:pt>
                <c:pt idx="48796">
                  <c:v>0</c:v>
                </c:pt>
                <c:pt idx="48797">
                  <c:v>0</c:v>
                </c:pt>
                <c:pt idx="48798">
                  <c:v>0</c:v>
                </c:pt>
                <c:pt idx="48799">
                  <c:v>0</c:v>
                </c:pt>
                <c:pt idx="48800">
                  <c:v>0</c:v>
                </c:pt>
                <c:pt idx="48801">
                  <c:v>0</c:v>
                </c:pt>
                <c:pt idx="48802">
                  <c:v>0</c:v>
                </c:pt>
                <c:pt idx="48803">
                  <c:v>0</c:v>
                </c:pt>
                <c:pt idx="48804">
                  <c:v>0</c:v>
                </c:pt>
                <c:pt idx="48805">
                  <c:v>0</c:v>
                </c:pt>
                <c:pt idx="48806">
                  <c:v>0</c:v>
                </c:pt>
                <c:pt idx="48807">
                  <c:v>0</c:v>
                </c:pt>
                <c:pt idx="48808">
                  <c:v>0</c:v>
                </c:pt>
                <c:pt idx="48809">
                  <c:v>0</c:v>
                </c:pt>
                <c:pt idx="48810">
                  <c:v>0</c:v>
                </c:pt>
                <c:pt idx="48811">
                  <c:v>0</c:v>
                </c:pt>
                <c:pt idx="48812">
                  <c:v>0</c:v>
                </c:pt>
                <c:pt idx="48813">
                  <c:v>0</c:v>
                </c:pt>
                <c:pt idx="48814">
                  <c:v>0</c:v>
                </c:pt>
                <c:pt idx="48815">
                  <c:v>0</c:v>
                </c:pt>
                <c:pt idx="48816">
                  <c:v>0</c:v>
                </c:pt>
                <c:pt idx="48817">
                  <c:v>0</c:v>
                </c:pt>
                <c:pt idx="48818">
                  <c:v>0</c:v>
                </c:pt>
                <c:pt idx="48819">
                  <c:v>0</c:v>
                </c:pt>
                <c:pt idx="48820">
                  <c:v>0</c:v>
                </c:pt>
                <c:pt idx="48821">
                  <c:v>0</c:v>
                </c:pt>
                <c:pt idx="48822">
                  <c:v>0</c:v>
                </c:pt>
                <c:pt idx="48823">
                  <c:v>0</c:v>
                </c:pt>
                <c:pt idx="48824">
                  <c:v>0</c:v>
                </c:pt>
                <c:pt idx="48825">
                  <c:v>0</c:v>
                </c:pt>
                <c:pt idx="48826">
                  <c:v>0</c:v>
                </c:pt>
                <c:pt idx="48827">
                  <c:v>0</c:v>
                </c:pt>
                <c:pt idx="48828">
                  <c:v>0</c:v>
                </c:pt>
                <c:pt idx="48829">
                  <c:v>0</c:v>
                </c:pt>
                <c:pt idx="48830">
                  <c:v>0</c:v>
                </c:pt>
                <c:pt idx="48831">
                  <c:v>0</c:v>
                </c:pt>
                <c:pt idx="48832">
                  <c:v>0</c:v>
                </c:pt>
                <c:pt idx="48833">
                  <c:v>0</c:v>
                </c:pt>
                <c:pt idx="48834">
                  <c:v>0</c:v>
                </c:pt>
                <c:pt idx="48835">
                  <c:v>0</c:v>
                </c:pt>
                <c:pt idx="48836">
                  <c:v>0</c:v>
                </c:pt>
                <c:pt idx="48837">
                  <c:v>0</c:v>
                </c:pt>
                <c:pt idx="48838">
                  <c:v>0</c:v>
                </c:pt>
                <c:pt idx="48839">
                  <c:v>0</c:v>
                </c:pt>
                <c:pt idx="48840">
                  <c:v>0</c:v>
                </c:pt>
                <c:pt idx="48841">
                  <c:v>0</c:v>
                </c:pt>
                <c:pt idx="48842">
                  <c:v>0</c:v>
                </c:pt>
                <c:pt idx="48843">
                  <c:v>0</c:v>
                </c:pt>
                <c:pt idx="48844">
                  <c:v>0</c:v>
                </c:pt>
                <c:pt idx="48845">
                  <c:v>0</c:v>
                </c:pt>
                <c:pt idx="48846">
                  <c:v>0</c:v>
                </c:pt>
                <c:pt idx="48847">
                  <c:v>0</c:v>
                </c:pt>
                <c:pt idx="48848">
                  <c:v>0</c:v>
                </c:pt>
                <c:pt idx="48849">
                  <c:v>0</c:v>
                </c:pt>
                <c:pt idx="48850">
                  <c:v>0</c:v>
                </c:pt>
                <c:pt idx="48851">
                  <c:v>0</c:v>
                </c:pt>
                <c:pt idx="48852">
                  <c:v>0</c:v>
                </c:pt>
                <c:pt idx="48853">
                  <c:v>0</c:v>
                </c:pt>
                <c:pt idx="48854">
                  <c:v>0</c:v>
                </c:pt>
                <c:pt idx="48855">
                  <c:v>0</c:v>
                </c:pt>
                <c:pt idx="48856">
                  <c:v>0</c:v>
                </c:pt>
                <c:pt idx="48857">
                  <c:v>0</c:v>
                </c:pt>
                <c:pt idx="48858">
                  <c:v>0</c:v>
                </c:pt>
                <c:pt idx="48859">
                  <c:v>0</c:v>
                </c:pt>
                <c:pt idx="48860">
                  <c:v>0</c:v>
                </c:pt>
                <c:pt idx="48861">
                  <c:v>0</c:v>
                </c:pt>
                <c:pt idx="48862">
                  <c:v>0</c:v>
                </c:pt>
                <c:pt idx="48863">
                  <c:v>0</c:v>
                </c:pt>
                <c:pt idx="48864">
                  <c:v>0</c:v>
                </c:pt>
                <c:pt idx="48865">
                  <c:v>0</c:v>
                </c:pt>
                <c:pt idx="48866">
                  <c:v>0</c:v>
                </c:pt>
                <c:pt idx="48867">
                  <c:v>0</c:v>
                </c:pt>
                <c:pt idx="48868">
                  <c:v>0</c:v>
                </c:pt>
                <c:pt idx="48869">
                  <c:v>0</c:v>
                </c:pt>
                <c:pt idx="48870">
                  <c:v>0</c:v>
                </c:pt>
                <c:pt idx="48871">
                  <c:v>0</c:v>
                </c:pt>
                <c:pt idx="48872">
                  <c:v>0</c:v>
                </c:pt>
                <c:pt idx="48873">
                  <c:v>0</c:v>
                </c:pt>
                <c:pt idx="48874">
                  <c:v>0</c:v>
                </c:pt>
                <c:pt idx="48875">
                  <c:v>0</c:v>
                </c:pt>
                <c:pt idx="48876">
                  <c:v>0</c:v>
                </c:pt>
                <c:pt idx="48877">
                  <c:v>0</c:v>
                </c:pt>
                <c:pt idx="48878">
                  <c:v>0</c:v>
                </c:pt>
                <c:pt idx="48879">
                  <c:v>0</c:v>
                </c:pt>
                <c:pt idx="48880">
                  <c:v>0</c:v>
                </c:pt>
                <c:pt idx="48881">
                  <c:v>0</c:v>
                </c:pt>
                <c:pt idx="48882">
                  <c:v>0</c:v>
                </c:pt>
                <c:pt idx="48883">
                  <c:v>0</c:v>
                </c:pt>
                <c:pt idx="48884">
                  <c:v>0</c:v>
                </c:pt>
                <c:pt idx="48885">
                  <c:v>0</c:v>
                </c:pt>
                <c:pt idx="48886">
                  <c:v>0</c:v>
                </c:pt>
                <c:pt idx="48887">
                  <c:v>0</c:v>
                </c:pt>
                <c:pt idx="48888">
                  <c:v>0</c:v>
                </c:pt>
                <c:pt idx="48889">
                  <c:v>0</c:v>
                </c:pt>
                <c:pt idx="48890">
                  <c:v>0</c:v>
                </c:pt>
                <c:pt idx="48891">
                  <c:v>0</c:v>
                </c:pt>
                <c:pt idx="48892">
                  <c:v>0</c:v>
                </c:pt>
                <c:pt idx="48893">
                  <c:v>0</c:v>
                </c:pt>
                <c:pt idx="48894">
                  <c:v>0</c:v>
                </c:pt>
                <c:pt idx="48895">
                  <c:v>0</c:v>
                </c:pt>
                <c:pt idx="48896">
                  <c:v>0</c:v>
                </c:pt>
                <c:pt idx="48897">
                  <c:v>0</c:v>
                </c:pt>
                <c:pt idx="48898">
                  <c:v>0</c:v>
                </c:pt>
                <c:pt idx="48899">
                  <c:v>0</c:v>
                </c:pt>
                <c:pt idx="48900">
                  <c:v>0</c:v>
                </c:pt>
                <c:pt idx="48901">
                  <c:v>0</c:v>
                </c:pt>
                <c:pt idx="48902">
                  <c:v>0</c:v>
                </c:pt>
                <c:pt idx="48903">
                  <c:v>0</c:v>
                </c:pt>
                <c:pt idx="48904">
                  <c:v>0</c:v>
                </c:pt>
                <c:pt idx="48905">
                  <c:v>0</c:v>
                </c:pt>
                <c:pt idx="48906">
                  <c:v>0</c:v>
                </c:pt>
                <c:pt idx="48907">
                  <c:v>0</c:v>
                </c:pt>
                <c:pt idx="48908">
                  <c:v>0</c:v>
                </c:pt>
                <c:pt idx="48909">
                  <c:v>0</c:v>
                </c:pt>
                <c:pt idx="48910">
                  <c:v>0</c:v>
                </c:pt>
                <c:pt idx="48911">
                  <c:v>0</c:v>
                </c:pt>
                <c:pt idx="48912">
                  <c:v>0</c:v>
                </c:pt>
                <c:pt idx="48913">
                  <c:v>0</c:v>
                </c:pt>
                <c:pt idx="48914">
                  <c:v>0</c:v>
                </c:pt>
                <c:pt idx="48915">
                  <c:v>0</c:v>
                </c:pt>
                <c:pt idx="48916">
                  <c:v>0</c:v>
                </c:pt>
                <c:pt idx="48917">
                  <c:v>0</c:v>
                </c:pt>
                <c:pt idx="48918">
                  <c:v>0</c:v>
                </c:pt>
                <c:pt idx="48919">
                  <c:v>0</c:v>
                </c:pt>
                <c:pt idx="48920">
                  <c:v>0</c:v>
                </c:pt>
                <c:pt idx="48921">
                  <c:v>0</c:v>
                </c:pt>
                <c:pt idx="48922">
                  <c:v>0</c:v>
                </c:pt>
                <c:pt idx="48923">
                  <c:v>0</c:v>
                </c:pt>
                <c:pt idx="48924">
                  <c:v>0</c:v>
                </c:pt>
                <c:pt idx="48925">
                  <c:v>0</c:v>
                </c:pt>
                <c:pt idx="48926">
                  <c:v>0</c:v>
                </c:pt>
                <c:pt idx="48927">
                  <c:v>0</c:v>
                </c:pt>
                <c:pt idx="48928">
                  <c:v>0</c:v>
                </c:pt>
                <c:pt idx="48929">
                  <c:v>0</c:v>
                </c:pt>
                <c:pt idx="48930">
                  <c:v>0</c:v>
                </c:pt>
                <c:pt idx="48931">
                  <c:v>0</c:v>
                </c:pt>
                <c:pt idx="48932">
                  <c:v>0</c:v>
                </c:pt>
                <c:pt idx="48933">
                  <c:v>0</c:v>
                </c:pt>
                <c:pt idx="48934">
                  <c:v>0</c:v>
                </c:pt>
                <c:pt idx="48935">
                  <c:v>0</c:v>
                </c:pt>
                <c:pt idx="48936">
                  <c:v>0</c:v>
                </c:pt>
                <c:pt idx="48937">
                  <c:v>0</c:v>
                </c:pt>
                <c:pt idx="48938">
                  <c:v>0</c:v>
                </c:pt>
                <c:pt idx="48939">
                  <c:v>0</c:v>
                </c:pt>
                <c:pt idx="48940">
                  <c:v>0</c:v>
                </c:pt>
                <c:pt idx="48941">
                  <c:v>0</c:v>
                </c:pt>
                <c:pt idx="48942">
                  <c:v>0</c:v>
                </c:pt>
                <c:pt idx="48943">
                  <c:v>0</c:v>
                </c:pt>
                <c:pt idx="48944">
                  <c:v>0</c:v>
                </c:pt>
                <c:pt idx="48945">
                  <c:v>0</c:v>
                </c:pt>
                <c:pt idx="48946">
                  <c:v>0</c:v>
                </c:pt>
                <c:pt idx="48947">
                  <c:v>0</c:v>
                </c:pt>
                <c:pt idx="48948">
                  <c:v>0</c:v>
                </c:pt>
                <c:pt idx="48949">
                  <c:v>0</c:v>
                </c:pt>
                <c:pt idx="48950">
                  <c:v>0</c:v>
                </c:pt>
                <c:pt idx="48951">
                  <c:v>0</c:v>
                </c:pt>
                <c:pt idx="48952">
                  <c:v>0</c:v>
                </c:pt>
                <c:pt idx="48953">
                  <c:v>0</c:v>
                </c:pt>
                <c:pt idx="48954">
                  <c:v>0</c:v>
                </c:pt>
                <c:pt idx="48955">
                  <c:v>0</c:v>
                </c:pt>
                <c:pt idx="48956">
                  <c:v>0</c:v>
                </c:pt>
                <c:pt idx="48957">
                  <c:v>0</c:v>
                </c:pt>
                <c:pt idx="48958">
                  <c:v>0</c:v>
                </c:pt>
                <c:pt idx="48959">
                  <c:v>0</c:v>
                </c:pt>
                <c:pt idx="48960">
                  <c:v>0</c:v>
                </c:pt>
                <c:pt idx="48961">
                  <c:v>0</c:v>
                </c:pt>
                <c:pt idx="48962">
                  <c:v>0</c:v>
                </c:pt>
                <c:pt idx="48963">
                  <c:v>0</c:v>
                </c:pt>
                <c:pt idx="48964">
                  <c:v>0</c:v>
                </c:pt>
                <c:pt idx="48965">
                  <c:v>0</c:v>
                </c:pt>
                <c:pt idx="48966">
                  <c:v>0</c:v>
                </c:pt>
                <c:pt idx="48967">
                  <c:v>0</c:v>
                </c:pt>
                <c:pt idx="48968">
                  <c:v>0</c:v>
                </c:pt>
                <c:pt idx="48969">
                  <c:v>0</c:v>
                </c:pt>
                <c:pt idx="48970">
                  <c:v>0</c:v>
                </c:pt>
                <c:pt idx="48971">
                  <c:v>0</c:v>
                </c:pt>
                <c:pt idx="48972">
                  <c:v>0</c:v>
                </c:pt>
                <c:pt idx="48973">
                  <c:v>0</c:v>
                </c:pt>
                <c:pt idx="48974">
                  <c:v>0</c:v>
                </c:pt>
                <c:pt idx="48975">
                  <c:v>0</c:v>
                </c:pt>
                <c:pt idx="48976">
                  <c:v>0</c:v>
                </c:pt>
                <c:pt idx="48977">
                  <c:v>0</c:v>
                </c:pt>
                <c:pt idx="48978">
                  <c:v>0</c:v>
                </c:pt>
                <c:pt idx="48979">
                  <c:v>0</c:v>
                </c:pt>
                <c:pt idx="48980">
                  <c:v>0</c:v>
                </c:pt>
                <c:pt idx="48981">
                  <c:v>0</c:v>
                </c:pt>
                <c:pt idx="48982">
                  <c:v>0</c:v>
                </c:pt>
                <c:pt idx="48983">
                  <c:v>0</c:v>
                </c:pt>
                <c:pt idx="48984">
                  <c:v>0</c:v>
                </c:pt>
                <c:pt idx="48985">
                  <c:v>0</c:v>
                </c:pt>
                <c:pt idx="48986">
                  <c:v>0</c:v>
                </c:pt>
                <c:pt idx="48987">
                  <c:v>0</c:v>
                </c:pt>
                <c:pt idx="48988">
                  <c:v>0</c:v>
                </c:pt>
                <c:pt idx="48989">
                  <c:v>0</c:v>
                </c:pt>
                <c:pt idx="48990">
                  <c:v>0</c:v>
                </c:pt>
                <c:pt idx="48991">
                  <c:v>0</c:v>
                </c:pt>
                <c:pt idx="48992">
                  <c:v>0</c:v>
                </c:pt>
                <c:pt idx="48993">
                  <c:v>0</c:v>
                </c:pt>
                <c:pt idx="48994">
                  <c:v>0</c:v>
                </c:pt>
                <c:pt idx="48995">
                  <c:v>0</c:v>
                </c:pt>
                <c:pt idx="48996">
                  <c:v>0</c:v>
                </c:pt>
                <c:pt idx="48997">
                  <c:v>0</c:v>
                </c:pt>
                <c:pt idx="48998">
                  <c:v>0</c:v>
                </c:pt>
                <c:pt idx="48999">
                  <c:v>0</c:v>
                </c:pt>
                <c:pt idx="49000">
                  <c:v>0</c:v>
                </c:pt>
                <c:pt idx="49001">
                  <c:v>0</c:v>
                </c:pt>
                <c:pt idx="49002">
                  <c:v>0</c:v>
                </c:pt>
                <c:pt idx="49003">
                  <c:v>0</c:v>
                </c:pt>
                <c:pt idx="49004">
                  <c:v>0</c:v>
                </c:pt>
                <c:pt idx="49005">
                  <c:v>0</c:v>
                </c:pt>
                <c:pt idx="49006">
                  <c:v>0</c:v>
                </c:pt>
                <c:pt idx="49007">
                  <c:v>0</c:v>
                </c:pt>
                <c:pt idx="49008">
                  <c:v>0</c:v>
                </c:pt>
                <c:pt idx="49009">
                  <c:v>0</c:v>
                </c:pt>
                <c:pt idx="49010">
                  <c:v>0</c:v>
                </c:pt>
                <c:pt idx="49011">
                  <c:v>0</c:v>
                </c:pt>
                <c:pt idx="49012">
                  <c:v>0</c:v>
                </c:pt>
                <c:pt idx="49013">
                  <c:v>0</c:v>
                </c:pt>
                <c:pt idx="49014">
                  <c:v>0</c:v>
                </c:pt>
                <c:pt idx="49015">
                  <c:v>0</c:v>
                </c:pt>
                <c:pt idx="49016">
                  <c:v>0</c:v>
                </c:pt>
                <c:pt idx="49017">
                  <c:v>0</c:v>
                </c:pt>
                <c:pt idx="49018">
                  <c:v>0</c:v>
                </c:pt>
                <c:pt idx="49019">
                  <c:v>0</c:v>
                </c:pt>
                <c:pt idx="49020">
                  <c:v>0</c:v>
                </c:pt>
                <c:pt idx="49021">
                  <c:v>0</c:v>
                </c:pt>
                <c:pt idx="49022">
                  <c:v>0</c:v>
                </c:pt>
                <c:pt idx="49023">
                  <c:v>0</c:v>
                </c:pt>
                <c:pt idx="49024">
                  <c:v>0</c:v>
                </c:pt>
                <c:pt idx="49025">
                  <c:v>0</c:v>
                </c:pt>
                <c:pt idx="49026">
                  <c:v>0</c:v>
                </c:pt>
                <c:pt idx="49027">
                  <c:v>0</c:v>
                </c:pt>
                <c:pt idx="49028">
                  <c:v>0</c:v>
                </c:pt>
                <c:pt idx="49029">
                  <c:v>0</c:v>
                </c:pt>
                <c:pt idx="49030">
                  <c:v>0</c:v>
                </c:pt>
                <c:pt idx="49031">
                  <c:v>0</c:v>
                </c:pt>
                <c:pt idx="49032">
                  <c:v>0</c:v>
                </c:pt>
                <c:pt idx="49033">
                  <c:v>0</c:v>
                </c:pt>
                <c:pt idx="49034">
                  <c:v>0</c:v>
                </c:pt>
                <c:pt idx="49035">
                  <c:v>0</c:v>
                </c:pt>
                <c:pt idx="49036">
                  <c:v>0</c:v>
                </c:pt>
                <c:pt idx="49037">
                  <c:v>0</c:v>
                </c:pt>
                <c:pt idx="49038">
                  <c:v>0</c:v>
                </c:pt>
                <c:pt idx="49039">
                  <c:v>0</c:v>
                </c:pt>
                <c:pt idx="49040">
                  <c:v>0</c:v>
                </c:pt>
                <c:pt idx="49041">
                  <c:v>0</c:v>
                </c:pt>
                <c:pt idx="49042">
                  <c:v>0</c:v>
                </c:pt>
                <c:pt idx="49043">
                  <c:v>0</c:v>
                </c:pt>
                <c:pt idx="49044">
                  <c:v>0</c:v>
                </c:pt>
                <c:pt idx="49045">
                  <c:v>0</c:v>
                </c:pt>
                <c:pt idx="49046">
                  <c:v>0</c:v>
                </c:pt>
                <c:pt idx="49047">
                  <c:v>0</c:v>
                </c:pt>
                <c:pt idx="49048">
                  <c:v>0</c:v>
                </c:pt>
                <c:pt idx="49049">
                  <c:v>0</c:v>
                </c:pt>
                <c:pt idx="49050">
                  <c:v>0</c:v>
                </c:pt>
                <c:pt idx="49051">
                  <c:v>0</c:v>
                </c:pt>
                <c:pt idx="49052">
                  <c:v>0</c:v>
                </c:pt>
                <c:pt idx="49053">
                  <c:v>0</c:v>
                </c:pt>
                <c:pt idx="49054">
                  <c:v>0</c:v>
                </c:pt>
                <c:pt idx="49055">
                  <c:v>0</c:v>
                </c:pt>
                <c:pt idx="49056">
                  <c:v>0</c:v>
                </c:pt>
                <c:pt idx="49057">
                  <c:v>0</c:v>
                </c:pt>
                <c:pt idx="49058">
                  <c:v>0</c:v>
                </c:pt>
                <c:pt idx="49059">
                  <c:v>0</c:v>
                </c:pt>
                <c:pt idx="49060">
                  <c:v>0</c:v>
                </c:pt>
                <c:pt idx="49061">
                  <c:v>0</c:v>
                </c:pt>
                <c:pt idx="49062">
                  <c:v>0</c:v>
                </c:pt>
                <c:pt idx="49063">
                  <c:v>0</c:v>
                </c:pt>
                <c:pt idx="49064">
                  <c:v>0</c:v>
                </c:pt>
                <c:pt idx="49065">
                  <c:v>0</c:v>
                </c:pt>
                <c:pt idx="49066">
                  <c:v>0</c:v>
                </c:pt>
                <c:pt idx="49067">
                  <c:v>0</c:v>
                </c:pt>
                <c:pt idx="49068">
                  <c:v>0</c:v>
                </c:pt>
                <c:pt idx="49069">
                  <c:v>0</c:v>
                </c:pt>
                <c:pt idx="49070">
                  <c:v>0</c:v>
                </c:pt>
                <c:pt idx="49071">
                  <c:v>0</c:v>
                </c:pt>
                <c:pt idx="49072">
                  <c:v>0</c:v>
                </c:pt>
                <c:pt idx="49073">
                  <c:v>0</c:v>
                </c:pt>
                <c:pt idx="49074">
                  <c:v>0</c:v>
                </c:pt>
                <c:pt idx="49075">
                  <c:v>0</c:v>
                </c:pt>
                <c:pt idx="49076">
                  <c:v>0</c:v>
                </c:pt>
                <c:pt idx="49077">
                  <c:v>0</c:v>
                </c:pt>
                <c:pt idx="49078">
                  <c:v>0</c:v>
                </c:pt>
                <c:pt idx="49079">
                  <c:v>0</c:v>
                </c:pt>
                <c:pt idx="49080">
                  <c:v>0</c:v>
                </c:pt>
                <c:pt idx="49081">
                  <c:v>0</c:v>
                </c:pt>
                <c:pt idx="49082">
                  <c:v>0</c:v>
                </c:pt>
                <c:pt idx="49083">
                  <c:v>0</c:v>
                </c:pt>
                <c:pt idx="49084">
                  <c:v>0</c:v>
                </c:pt>
                <c:pt idx="49085">
                  <c:v>0</c:v>
                </c:pt>
                <c:pt idx="49086">
                  <c:v>0</c:v>
                </c:pt>
                <c:pt idx="49087">
                  <c:v>0</c:v>
                </c:pt>
                <c:pt idx="49088">
                  <c:v>0</c:v>
                </c:pt>
                <c:pt idx="49089">
                  <c:v>0</c:v>
                </c:pt>
                <c:pt idx="49090">
                  <c:v>0</c:v>
                </c:pt>
                <c:pt idx="49091">
                  <c:v>0</c:v>
                </c:pt>
                <c:pt idx="49092">
                  <c:v>0</c:v>
                </c:pt>
                <c:pt idx="49093">
                  <c:v>0</c:v>
                </c:pt>
                <c:pt idx="49094">
                  <c:v>0</c:v>
                </c:pt>
                <c:pt idx="49095">
                  <c:v>0</c:v>
                </c:pt>
                <c:pt idx="49096">
                  <c:v>0</c:v>
                </c:pt>
                <c:pt idx="49097">
                  <c:v>0</c:v>
                </c:pt>
                <c:pt idx="49098">
                  <c:v>0</c:v>
                </c:pt>
                <c:pt idx="49099">
                  <c:v>0</c:v>
                </c:pt>
                <c:pt idx="49100">
                  <c:v>0</c:v>
                </c:pt>
                <c:pt idx="49101">
                  <c:v>0</c:v>
                </c:pt>
                <c:pt idx="49102">
                  <c:v>0</c:v>
                </c:pt>
                <c:pt idx="49103">
                  <c:v>0</c:v>
                </c:pt>
                <c:pt idx="49104">
                  <c:v>0</c:v>
                </c:pt>
                <c:pt idx="49105">
                  <c:v>0</c:v>
                </c:pt>
                <c:pt idx="49106">
                  <c:v>0</c:v>
                </c:pt>
                <c:pt idx="49107">
                  <c:v>0</c:v>
                </c:pt>
                <c:pt idx="49108">
                  <c:v>0</c:v>
                </c:pt>
                <c:pt idx="49109">
                  <c:v>0</c:v>
                </c:pt>
                <c:pt idx="49110">
                  <c:v>0</c:v>
                </c:pt>
                <c:pt idx="49111">
                  <c:v>0</c:v>
                </c:pt>
                <c:pt idx="49112">
                  <c:v>0</c:v>
                </c:pt>
                <c:pt idx="49113">
                  <c:v>0</c:v>
                </c:pt>
                <c:pt idx="49114">
                  <c:v>0</c:v>
                </c:pt>
                <c:pt idx="49115">
                  <c:v>0</c:v>
                </c:pt>
                <c:pt idx="49116">
                  <c:v>0</c:v>
                </c:pt>
                <c:pt idx="49117">
                  <c:v>0</c:v>
                </c:pt>
                <c:pt idx="49118">
                  <c:v>0</c:v>
                </c:pt>
                <c:pt idx="49119">
                  <c:v>0</c:v>
                </c:pt>
                <c:pt idx="49120">
                  <c:v>0</c:v>
                </c:pt>
                <c:pt idx="49121">
                  <c:v>0</c:v>
                </c:pt>
                <c:pt idx="49122">
                  <c:v>0</c:v>
                </c:pt>
                <c:pt idx="49123">
                  <c:v>0</c:v>
                </c:pt>
                <c:pt idx="49124">
                  <c:v>0</c:v>
                </c:pt>
                <c:pt idx="49125">
                  <c:v>0</c:v>
                </c:pt>
                <c:pt idx="49126">
                  <c:v>0</c:v>
                </c:pt>
                <c:pt idx="49127">
                  <c:v>0</c:v>
                </c:pt>
                <c:pt idx="49128">
                  <c:v>0</c:v>
                </c:pt>
                <c:pt idx="49129">
                  <c:v>0</c:v>
                </c:pt>
                <c:pt idx="49130">
                  <c:v>0</c:v>
                </c:pt>
                <c:pt idx="49131">
                  <c:v>0</c:v>
                </c:pt>
                <c:pt idx="49132">
                  <c:v>0</c:v>
                </c:pt>
                <c:pt idx="49133">
                  <c:v>0</c:v>
                </c:pt>
                <c:pt idx="49134">
                  <c:v>0</c:v>
                </c:pt>
                <c:pt idx="49135">
                  <c:v>0</c:v>
                </c:pt>
                <c:pt idx="49136">
                  <c:v>0</c:v>
                </c:pt>
                <c:pt idx="49137">
                  <c:v>0</c:v>
                </c:pt>
                <c:pt idx="49138">
                  <c:v>0</c:v>
                </c:pt>
                <c:pt idx="49139">
                  <c:v>0</c:v>
                </c:pt>
                <c:pt idx="49140">
                  <c:v>0</c:v>
                </c:pt>
                <c:pt idx="49141">
                  <c:v>0</c:v>
                </c:pt>
                <c:pt idx="49142">
                  <c:v>0</c:v>
                </c:pt>
                <c:pt idx="49143">
                  <c:v>0</c:v>
                </c:pt>
                <c:pt idx="49144">
                  <c:v>0</c:v>
                </c:pt>
                <c:pt idx="49145">
                  <c:v>0</c:v>
                </c:pt>
                <c:pt idx="49146">
                  <c:v>0</c:v>
                </c:pt>
                <c:pt idx="49147">
                  <c:v>0</c:v>
                </c:pt>
                <c:pt idx="49148">
                  <c:v>0</c:v>
                </c:pt>
                <c:pt idx="49149">
                  <c:v>0</c:v>
                </c:pt>
                <c:pt idx="49150">
                  <c:v>0</c:v>
                </c:pt>
                <c:pt idx="49151">
                  <c:v>0</c:v>
                </c:pt>
                <c:pt idx="49152">
                  <c:v>0</c:v>
                </c:pt>
                <c:pt idx="49153">
                  <c:v>0</c:v>
                </c:pt>
                <c:pt idx="49154">
                  <c:v>0</c:v>
                </c:pt>
                <c:pt idx="49155">
                  <c:v>0</c:v>
                </c:pt>
                <c:pt idx="49156">
                  <c:v>0</c:v>
                </c:pt>
                <c:pt idx="49157">
                  <c:v>0</c:v>
                </c:pt>
                <c:pt idx="49158">
                  <c:v>0</c:v>
                </c:pt>
                <c:pt idx="49159">
                  <c:v>0</c:v>
                </c:pt>
                <c:pt idx="49160">
                  <c:v>0</c:v>
                </c:pt>
                <c:pt idx="49161">
                  <c:v>0</c:v>
                </c:pt>
                <c:pt idx="49162">
                  <c:v>0</c:v>
                </c:pt>
                <c:pt idx="49163">
                  <c:v>0</c:v>
                </c:pt>
                <c:pt idx="49164">
                  <c:v>0</c:v>
                </c:pt>
                <c:pt idx="49165">
                  <c:v>0</c:v>
                </c:pt>
                <c:pt idx="49166">
                  <c:v>0</c:v>
                </c:pt>
                <c:pt idx="49167">
                  <c:v>0</c:v>
                </c:pt>
                <c:pt idx="49168">
                  <c:v>0</c:v>
                </c:pt>
                <c:pt idx="49169">
                  <c:v>0</c:v>
                </c:pt>
                <c:pt idx="49170">
                  <c:v>0</c:v>
                </c:pt>
                <c:pt idx="49171">
                  <c:v>0</c:v>
                </c:pt>
                <c:pt idx="49172">
                  <c:v>0</c:v>
                </c:pt>
                <c:pt idx="49173">
                  <c:v>0</c:v>
                </c:pt>
                <c:pt idx="49174">
                  <c:v>0</c:v>
                </c:pt>
                <c:pt idx="49175">
                  <c:v>0</c:v>
                </c:pt>
                <c:pt idx="49176">
                  <c:v>0</c:v>
                </c:pt>
                <c:pt idx="49177">
                  <c:v>0</c:v>
                </c:pt>
                <c:pt idx="49178">
                  <c:v>0</c:v>
                </c:pt>
                <c:pt idx="49179">
                  <c:v>0</c:v>
                </c:pt>
                <c:pt idx="49180">
                  <c:v>0</c:v>
                </c:pt>
                <c:pt idx="49181">
                  <c:v>0</c:v>
                </c:pt>
                <c:pt idx="49182">
                  <c:v>0</c:v>
                </c:pt>
                <c:pt idx="49183">
                  <c:v>0</c:v>
                </c:pt>
                <c:pt idx="49184">
                  <c:v>0</c:v>
                </c:pt>
                <c:pt idx="49185">
                  <c:v>0</c:v>
                </c:pt>
                <c:pt idx="49186">
                  <c:v>0</c:v>
                </c:pt>
                <c:pt idx="49187">
                  <c:v>0</c:v>
                </c:pt>
                <c:pt idx="49188">
                  <c:v>0</c:v>
                </c:pt>
                <c:pt idx="49189">
                  <c:v>0</c:v>
                </c:pt>
                <c:pt idx="49190">
                  <c:v>0</c:v>
                </c:pt>
                <c:pt idx="49191">
                  <c:v>0</c:v>
                </c:pt>
                <c:pt idx="49192">
                  <c:v>0</c:v>
                </c:pt>
                <c:pt idx="49193">
                  <c:v>0</c:v>
                </c:pt>
                <c:pt idx="49194">
                  <c:v>0</c:v>
                </c:pt>
                <c:pt idx="49195">
                  <c:v>0</c:v>
                </c:pt>
                <c:pt idx="49196">
                  <c:v>0</c:v>
                </c:pt>
                <c:pt idx="49197">
                  <c:v>0</c:v>
                </c:pt>
                <c:pt idx="49198">
                  <c:v>0</c:v>
                </c:pt>
                <c:pt idx="49199">
                  <c:v>0</c:v>
                </c:pt>
                <c:pt idx="49200">
                  <c:v>0</c:v>
                </c:pt>
                <c:pt idx="49201">
                  <c:v>0</c:v>
                </c:pt>
                <c:pt idx="49202">
                  <c:v>0</c:v>
                </c:pt>
                <c:pt idx="49203">
                  <c:v>0</c:v>
                </c:pt>
                <c:pt idx="49204">
                  <c:v>0</c:v>
                </c:pt>
                <c:pt idx="49205">
                  <c:v>0</c:v>
                </c:pt>
                <c:pt idx="49206">
                  <c:v>0</c:v>
                </c:pt>
                <c:pt idx="49207">
                  <c:v>0</c:v>
                </c:pt>
                <c:pt idx="49208">
                  <c:v>0</c:v>
                </c:pt>
                <c:pt idx="49209">
                  <c:v>0</c:v>
                </c:pt>
                <c:pt idx="49210">
                  <c:v>0</c:v>
                </c:pt>
                <c:pt idx="49211">
                  <c:v>0</c:v>
                </c:pt>
                <c:pt idx="49212">
                  <c:v>0</c:v>
                </c:pt>
                <c:pt idx="49213">
                  <c:v>0</c:v>
                </c:pt>
                <c:pt idx="49214">
                  <c:v>0</c:v>
                </c:pt>
                <c:pt idx="49215">
                  <c:v>0</c:v>
                </c:pt>
                <c:pt idx="49216">
                  <c:v>0</c:v>
                </c:pt>
                <c:pt idx="49217">
                  <c:v>0</c:v>
                </c:pt>
                <c:pt idx="49218">
                  <c:v>0</c:v>
                </c:pt>
                <c:pt idx="49219">
                  <c:v>0</c:v>
                </c:pt>
                <c:pt idx="49220">
                  <c:v>0</c:v>
                </c:pt>
                <c:pt idx="49221">
                  <c:v>0</c:v>
                </c:pt>
                <c:pt idx="49222">
                  <c:v>0</c:v>
                </c:pt>
                <c:pt idx="49223">
                  <c:v>0</c:v>
                </c:pt>
                <c:pt idx="49224">
                  <c:v>0</c:v>
                </c:pt>
                <c:pt idx="49225">
                  <c:v>0</c:v>
                </c:pt>
                <c:pt idx="49226">
                  <c:v>0</c:v>
                </c:pt>
                <c:pt idx="49227">
                  <c:v>0</c:v>
                </c:pt>
                <c:pt idx="49228">
                  <c:v>0</c:v>
                </c:pt>
                <c:pt idx="49229">
                  <c:v>0</c:v>
                </c:pt>
                <c:pt idx="49230">
                  <c:v>0</c:v>
                </c:pt>
                <c:pt idx="49231">
                  <c:v>0</c:v>
                </c:pt>
                <c:pt idx="49232">
                  <c:v>0</c:v>
                </c:pt>
                <c:pt idx="49233">
                  <c:v>0</c:v>
                </c:pt>
                <c:pt idx="49234">
                  <c:v>0</c:v>
                </c:pt>
                <c:pt idx="49235">
                  <c:v>0</c:v>
                </c:pt>
                <c:pt idx="49236">
                  <c:v>0</c:v>
                </c:pt>
                <c:pt idx="49237">
                  <c:v>0</c:v>
                </c:pt>
                <c:pt idx="49238">
                  <c:v>0</c:v>
                </c:pt>
                <c:pt idx="49239">
                  <c:v>0</c:v>
                </c:pt>
                <c:pt idx="49240">
                  <c:v>0</c:v>
                </c:pt>
                <c:pt idx="49241">
                  <c:v>0</c:v>
                </c:pt>
                <c:pt idx="49242">
                  <c:v>0</c:v>
                </c:pt>
                <c:pt idx="49243">
                  <c:v>0</c:v>
                </c:pt>
                <c:pt idx="49244">
                  <c:v>0</c:v>
                </c:pt>
                <c:pt idx="49245">
                  <c:v>0</c:v>
                </c:pt>
                <c:pt idx="49246">
                  <c:v>0</c:v>
                </c:pt>
                <c:pt idx="49247">
                  <c:v>0</c:v>
                </c:pt>
                <c:pt idx="49248">
                  <c:v>0</c:v>
                </c:pt>
                <c:pt idx="49249">
                  <c:v>0</c:v>
                </c:pt>
                <c:pt idx="49250">
                  <c:v>0</c:v>
                </c:pt>
                <c:pt idx="49251">
                  <c:v>0</c:v>
                </c:pt>
                <c:pt idx="49252">
                  <c:v>0</c:v>
                </c:pt>
                <c:pt idx="49253">
                  <c:v>0</c:v>
                </c:pt>
                <c:pt idx="49254">
                  <c:v>0</c:v>
                </c:pt>
                <c:pt idx="49255">
                  <c:v>0</c:v>
                </c:pt>
                <c:pt idx="49256">
                  <c:v>0</c:v>
                </c:pt>
                <c:pt idx="49257">
                  <c:v>0</c:v>
                </c:pt>
                <c:pt idx="49258">
                  <c:v>0</c:v>
                </c:pt>
                <c:pt idx="49259">
                  <c:v>0</c:v>
                </c:pt>
                <c:pt idx="49260">
                  <c:v>0</c:v>
                </c:pt>
                <c:pt idx="49261">
                  <c:v>0</c:v>
                </c:pt>
                <c:pt idx="49262">
                  <c:v>0</c:v>
                </c:pt>
                <c:pt idx="49263">
                  <c:v>0</c:v>
                </c:pt>
                <c:pt idx="49264">
                  <c:v>0</c:v>
                </c:pt>
                <c:pt idx="49265">
                  <c:v>0</c:v>
                </c:pt>
                <c:pt idx="49266">
                  <c:v>0</c:v>
                </c:pt>
                <c:pt idx="49267">
                  <c:v>0</c:v>
                </c:pt>
                <c:pt idx="49268">
                  <c:v>0</c:v>
                </c:pt>
                <c:pt idx="49269">
                  <c:v>0</c:v>
                </c:pt>
                <c:pt idx="49270">
                  <c:v>0</c:v>
                </c:pt>
                <c:pt idx="49271">
                  <c:v>0</c:v>
                </c:pt>
                <c:pt idx="49272">
                  <c:v>0</c:v>
                </c:pt>
                <c:pt idx="49273">
                  <c:v>0</c:v>
                </c:pt>
                <c:pt idx="49274">
                  <c:v>0</c:v>
                </c:pt>
                <c:pt idx="49275">
                  <c:v>0</c:v>
                </c:pt>
                <c:pt idx="49276">
                  <c:v>0</c:v>
                </c:pt>
                <c:pt idx="49277">
                  <c:v>0</c:v>
                </c:pt>
                <c:pt idx="49278">
                  <c:v>0</c:v>
                </c:pt>
                <c:pt idx="49279">
                  <c:v>0</c:v>
                </c:pt>
                <c:pt idx="49280">
                  <c:v>0</c:v>
                </c:pt>
                <c:pt idx="49281">
                  <c:v>0</c:v>
                </c:pt>
                <c:pt idx="49282">
                  <c:v>0</c:v>
                </c:pt>
                <c:pt idx="49283">
                  <c:v>0</c:v>
                </c:pt>
                <c:pt idx="49284">
                  <c:v>0</c:v>
                </c:pt>
                <c:pt idx="49285">
                  <c:v>0</c:v>
                </c:pt>
                <c:pt idx="49286">
                  <c:v>0</c:v>
                </c:pt>
                <c:pt idx="49287">
                  <c:v>0</c:v>
                </c:pt>
                <c:pt idx="49288">
                  <c:v>0</c:v>
                </c:pt>
                <c:pt idx="49289">
                  <c:v>0</c:v>
                </c:pt>
                <c:pt idx="49290">
                  <c:v>0</c:v>
                </c:pt>
                <c:pt idx="49291">
                  <c:v>0</c:v>
                </c:pt>
                <c:pt idx="49292">
                  <c:v>0</c:v>
                </c:pt>
                <c:pt idx="49293">
                  <c:v>0</c:v>
                </c:pt>
                <c:pt idx="49294">
                  <c:v>0</c:v>
                </c:pt>
                <c:pt idx="49295">
                  <c:v>0</c:v>
                </c:pt>
                <c:pt idx="49296">
                  <c:v>0</c:v>
                </c:pt>
                <c:pt idx="49297">
                  <c:v>0</c:v>
                </c:pt>
                <c:pt idx="49298">
                  <c:v>0</c:v>
                </c:pt>
                <c:pt idx="49299">
                  <c:v>0</c:v>
                </c:pt>
                <c:pt idx="49300">
                  <c:v>0</c:v>
                </c:pt>
                <c:pt idx="49301">
                  <c:v>0</c:v>
                </c:pt>
                <c:pt idx="49302">
                  <c:v>0</c:v>
                </c:pt>
                <c:pt idx="49303">
                  <c:v>0</c:v>
                </c:pt>
                <c:pt idx="49304">
                  <c:v>0</c:v>
                </c:pt>
                <c:pt idx="49305">
                  <c:v>0</c:v>
                </c:pt>
                <c:pt idx="49306">
                  <c:v>0</c:v>
                </c:pt>
                <c:pt idx="49307">
                  <c:v>0</c:v>
                </c:pt>
                <c:pt idx="49308">
                  <c:v>0</c:v>
                </c:pt>
                <c:pt idx="49309">
                  <c:v>0</c:v>
                </c:pt>
                <c:pt idx="49310">
                  <c:v>0</c:v>
                </c:pt>
                <c:pt idx="49311">
                  <c:v>0</c:v>
                </c:pt>
                <c:pt idx="49312">
                  <c:v>0</c:v>
                </c:pt>
                <c:pt idx="49313">
                  <c:v>0</c:v>
                </c:pt>
                <c:pt idx="49314">
                  <c:v>0</c:v>
                </c:pt>
                <c:pt idx="49315">
                  <c:v>0</c:v>
                </c:pt>
                <c:pt idx="49316">
                  <c:v>0</c:v>
                </c:pt>
                <c:pt idx="49317">
                  <c:v>0</c:v>
                </c:pt>
                <c:pt idx="49318">
                  <c:v>0</c:v>
                </c:pt>
                <c:pt idx="49319">
                  <c:v>0</c:v>
                </c:pt>
                <c:pt idx="49320">
                  <c:v>0</c:v>
                </c:pt>
                <c:pt idx="49321">
                  <c:v>0</c:v>
                </c:pt>
                <c:pt idx="49322">
                  <c:v>0</c:v>
                </c:pt>
                <c:pt idx="49323">
                  <c:v>0</c:v>
                </c:pt>
                <c:pt idx="49324">
                  <c:v>0</c:v>
                </c:pt>
                <c:pt idx="49325">
                  <c:v>0</c:v>
                </c:pt>
                <c:pt idx="49326">
                  <c:v>0</c:v>
                </c:pt>
                <c:pt idx="49327">
                  <c:v>0</c:v>
                </c:pt>
                <c:pt idx="49328">
                  <c:v>0</c:v>
                </c:pt>
                <c:pt idx="49329">
                  <c:v>0</c:v>
                </c:pt>
                <c:pt idx="49330">
                  <c:v>0</c:v>
                </c:pt>
                <c:pt idx="49331">
                  <c:v>0</c:v>
                </c:pt>
                <c:pt idx="49332">
                  <c:v>0</c:v>
                </c:pt>
                <c:pt idx="49333">
                  <c:v>0</c:v>
                </c:pt>
                <c:pt idx="49334">
                  <c:v>0</c:v>
                </c:pt>
                <c:pt idx="49335">
                  <c:v>0</c:v>
                </c:pt>
                <c:pt idx="49336">
                  <c:v>0</c:v>
                </c:pt>
                <c:pt idx="49337">
                  <c:v>0</c:v>
                </c:pt>
                <c:pt idx="49338">
                  <c:v>0</c:v>
                </c:pt>
                <c:pt idx="49339">
                  <c:v>0</c:v>
                </c:pt>
                <c:pt idx="49340">
                  <c:v>0</c:v>
                </c:pt>
                <c:pt idx="49341">
                  <c:v>0</c:v>
                </c:pt>
                <c:pt idx="49342">
                  <c:v>0</c:v>
                </c:pt>
                <c:pt idx="49343">
                  <c:v>0</c:v>
                </c:pt>
                <c:pt idx="49344">
                  <c:v>0</c:v>
                </c:pt>
                <c:pt idx="49345">
                  <c:v>0</c:v>
                </c:pt>
                <c:pt idx="49346">
                  <c:v>0</c:v>
                </c:pt>
                <c:pt idx="49347">
                  <c:v>0</c:v>
                </c:pt>
                <c:pt idx="49348">
                  <c:v>0</c:v>
                </c:pt>
                <c:pt idx="49349">
                  <c:v>0</c:v>
                </c:pt>
                <c:pt idx="49350">
                  <c:v>0</c:v>
                </c:pt>
                <c:pt idx="49351">
                  <c:v>0</c:v>
                </c:pt>
                <c:pt idx="49352">
                  <c:v>0</c:v>
                </c:pt>
                <c:pt idx="49353">
                  <c:v>0</c:v>
                </c:pt>
                <c:pt idx="49354">
                  <c:v>0</c:v>
                </c:pt>
                <c:pt idx="49355">
                  <c:v>0</c:v>
                </c:pt>
                <c:pt idx="49356">
                  <c:v>0</c:v>
                </c:pt>
                <c:pt idx="49357">
                  <c:v>0</c:v>
                </c:pt>
                <c:pt idx="49358">
                  <c:v>0</c:v>
                </c:pt>
                <c:pt idx="49359">
                  <c:v>0</c:v>
                </c:pt>
                <c:pt idx="49360">
                  <c:v>0</c:v>
                </c:pt>
                <c:pt idx="49361">
                  <c:v>0</c:v>
                </c:pt>
                <c:pt idx="49362">
                  <c:v>0</c:v>
                </c:pt>
                <c:pt idx="49363">
                  <c:v>0</c:v>
                </c:pt>
                <c:pt idx="49364">
                  <c:v>0</c:v>
                </c:pt>
                <c:pt idx="49365">
                  <c:v>0</c:v>
                </c:pt>
                <c:pt idx="49366">
                  <c:v>0</c:v>
                </c:pt>
                <c:pt idx="49367">
                  <c:v>0</c:v>
                </c:pt>
                <c:pt idx="49368">
                  <c:v>0</c:v>
                </c:pt>
                <c:pt idx="49369">
                  <c:v>0</c:v>
                </c:pt>
                <c:pt idx="49370">
                  <c:v>0</c:v>
                </c:pt>
                <c:pt idx="49371">
                  <c:v>0</c:v>
                </c:pt>
                <c:pt idx="49372">
                  <c:v>0</c:v>
                </c:pt>
                <c:pt idx="49373">
                  <c:v>0</c:v>
                </c:pt>
                <c:pt idx="49374">
                  <c:v>0</c:v>
                </c:pt>
                <c:pt idx="49375">
                  <c:v>0</c:v>
                </c:pt>
                <c:pt idx="49376">
                  <c:v>0</c:v>
                </c:pt>
                <c:pt idx="49377">
                  <c:v>0</c:v>
                </c:pt>
                <c:pt idx="49378">
                  <c:v>0</c:v>
                </c:pt>
                <c:pt idx="49379">
                  <c:v>0</c:v>
                </c:pt>
                <c:pt idx="49380">
                  <c:v>0</c:v>
                </c:pt>
                <c:pt idx="49381">
                  <c:v>0</c:v>
                </c:pt>
                <c:pt idx="49382">
                  <c:v>0</c:v>
                </c:pt>
                <c:pt idx="49383">
                  <c:v>0</c:v>
                </c:pt>
                <c:pt idx="49384">
                  <c:v>0</c:v>
                </c:pt>
                <c:pt idx="49385">
                  <c:v>0</c:v>
                </c:pt>
                <c:pt idx="49386">
                  <c:v>0</c:v>
                </c:pt>
                <c:pt idx="49387">
                  <c:v>0</c:v>
                </c:pt>
                <c:pt idx="49388">
                  <c:v>0</c:v>
                </c:pt>
                <c:pt idx="49389">
                  <c:v>0</c:v>
                </c:pt>
                <c:pt idx="49390">
                  <c:v>0</c:v>
                </c:pt>
                <c:pt idx="49391">
                  <c:v>0</c:v>
                </c:pt>
                <c:pt idx="49392">
                  <c:v>0</c:v>
                </c:pt>
                <c:pt idx="49393">
                  <c:v>0</c:v>
                </c:pt>
                <c:pt idx="49394">
                  <c:v>0</c:v>
                </c:pt>
                <c:pt idx="49395">
                  <c:v>0</c:v>
                </c:pt>
                <c:pt idx="49396">
                  <c:v>0</c:v>
                </c:pt>
                <c:pt idx="49397">
                  <c:v>0</c:v>
                </c:pt>
                <c:pt idx="49398">
                  <c:v>0</c:v>
                </c:pt>
                <c:pt idx="49399">
                  <c:v>0</c:v>
                </c:pt>
                <c:pt idx="49400">
                  <c:v>0</c:v>
                </c:pt>
                <c:pt idx="49401">
                  <c:v>0</c:v>
                </c:pt>
                <c:pt idx="49402">
                  <c:v>0</c:v>
                </c:pt>
                <c:pt idx="49403">
                  <c:v>0</c:v>
                </c:pt>
                <c:pt idx="49404">
                  <c:v>0</c:v>
                </c:pt>
                <c:pt idx="49405">
                  <c:v>0</c:v>
                </c:pt>
                <c:pt idx="49406">
                  <c:v>0</c:v>
                </c:pt>
                <c:pt idx="49407">
                  <c:v>0</c:v>
                </c:pt>
                <c:pt idx="49408">
                  <c:v>0</c:v>
                </c:pt>
                <c:pt idx="49409">
                  <c:v>0</c:v>
                </c:pt>
                <c:pt idx="49410">
                  <c:v>0</c:v>
                </c:pt>
                <c:pt idx="49411">
                  <c:v>0</c:v>
                </c:pt>
                <c:pt idx="49412">
                  <c:v>0</c:v>
                </c:pt>
                <c:pt idx="49413">
                  <c:v>0</c:v>
                </c:pt>
                <c:pt idx="49414">
                  <c:v>0</c:v>
                </c:pt>
                <c:pt idx="49415">
                  <c:v>0</c:v>
                </c:pt>
                <c:pt idx="49416">
                  <c:v>0</c:v>
                </c:pt>
                <c:pt idx="49417">
                  <c:v>0</c:v>
                </c:pt>
                <c:pt idx="49418">
                  <c:v>0</c:v>
                </c:pt>
                <c:pt idx="49419">
                  <c:v>0</c:v>
                </c:pt>
                <c:pt idx="49420">
                  <c:v>0</c:v>
                </c:pt>
                <c:pt idx="49421">
                  <c:v>0</c:v>
                </c:pt>
                <c:pt idx="49422">
                  <c:v>0</c:v>
                </c:pt>
                <c:pt idx="49423">
                  <c:v>0</c:v>
                </c:pt>
                <c:pt idx="49424">
                  <c:v>0</c:v>
                </c:pt>
                <c:pt idx="49425">
                  <c:v>0</c:v>
                </c:pt>
                <c:pt idx="49426">
                  <c:v>0</c:v>
                </c:pt>
                <c:pt idx="49427">
                  <c:v>0</c:v>
                </c:pt>
                <c:pt idx="49428">
                  <c:v>0</c:v>
                </c:pt>
                <c:pt idx="49429">
                  <c:v>0</c:v>
                </c:pt>
                <c:pt idx="49430">
                  <c:v>0</c:v>
                </c:pt>
                <c:pt idx="49431">
                  <c:v>0</c:v>
                </c:pt>
                <c:pt idx="49432">
                  <c:v>0</c:v>
                </c:pt>
                <c:pt idx="49433">
                  <c:v>0</c:v>
                </c:pt>
                <c:pt idx="49434">
                  <c:v>0</c:v>
                </c:pt>
                <c:pt idx="49435">
                  <c:v>0</c:v>
                </c:pt>
                <c:pt idx="49436">
                  <c:v>0</c:v>
                </c:pt>
                <c:pt idx="49437">
                  <c:v>0</c:v>
                </c:pt>
                <c:pt idx="49438">
                  <c:v>0</c:v>
                </c:pt>
                <c:pt idx="49439">
                  <c:v>0</c:v>
                </c:pt>
                <c:pt idx="49440">
                  <c:v>0</c:v>
                </c:pt>
                <c:pt idx="49441">
                  <c:v>0</c:v>
                </c:pt>
                <c:pt idx="49442">
                  <c:v>0</c:v>
                </c:pt>
                <c:pt idx="49443">
                  <c:v>0</c:v>
                </c:pt>
                <c:pt idx="49444">
                  <c:v>0</c:v>
                </c:pt>
                <c:pt idx="49445">
                  <c:v>0</c:v>
                </c:pt>
                <c:pt idx="49446">
                  <c:v>0</c:v>
                </c:pt>
                <c:pt idx="49447">
                  <c:v>0</c:v>
                </c:pt>
                <c:pt idx="49448">
                  <c:v>0</c:v>
                </c:pt>
                <c:pt idx="49449">
                  <c:v>0</c:v>
                </c:pt>
                <c:pt idx="49450">
                  <c:v>0</c:v>
                </c:pt>
                <c:pt idx="49451">
                  <c:v>0</c:v>
                </c:pt>
                <c:pt idx="49452">
                  <c:v>0</c:v>
                </c:pt>
                <c:pt idx="49453">
                  <c:v>0</c:v>
                </c:pt>
                <c:pt idx="49454">
                  <c:v>0</c:v>
                </c:pt>
                <c:pt idx="49455">
                  <c:v>0</c:v>
                </c:pt>
                <c:pt idx="49456">
                  <c:v>0</c:v>
                </c:pt>
                <c:pt idx="49457">
                  <c:v>0</c:v>
                </c:pt>
                <c:pt idx="49458">
                  <c:v>0</c:v>
                </c:pt>
                <c:pt idx="49459">
                  <c:v>0</c:v>
                </c:pt>
                <c:pt idx="49460">
                  <c:v>0</c:v>
                </c:pt>
                <c:pt idx="49461">
                  <c:v>0</c:v>
                </c:pt>
                <c:pt idx="49462">
                  <c:v>0</c:v>
                </c:pt>
                <c:pt idx="49463">
                  <c:v>0</c:v>
                </c:pt>
                <c:pt idx="49464">
                  <c:v>0</c:v>
                </c:pt>
                <c:pt idx="49465">
                  <c:v>0</c:v>
                </c:pt>
                <c:pt idx="49466">
                  <c:v>0</c:v>
                </c:pt>
                <c:pt idx="49467">
                  <c:v>0</c:v>
                </c:pt>
                <c:pt idx="49468">
                  <c:v>0</c:v>
                </c:pt>
                <c:pt idx="49469">
                  <c:v>0</c:v>
                </c:pt>
                <c:pt idx="49470">
                  <c:v>0</c:v>
                </c:pt>
                <c:pt idx="49471">
                  <c:v>0</c:v>
                </c:pt>
                <c:pt idx="49472">
                  <c:v>0</c:v>
                </c:pt>
                <c:pt idx="49473">
                  <c:v>0</c:v>
                </c:pt>
                <c:pt idx="49474">
                  <c:v>0</c:v>
                </c:pt>
                <c:pt idx="49475">
                  <c:v>0</c:v>
                </c:pt>
                <c:pt idx="49476">
                  <c:v>0</c:v>
                </c:pt>
                <c:pt idx="49477">
                  <c:v>0</c:v>
                </c:pt>
                <c:pt idx="49478">
                  <c:v>0</c:v>
                </c:pt>
                <c:pt idx="49479">
                  <c:v>0</c:v>
                </c:pt>
                <c:pt idx="49480">
                  <c:v>0</c:v>
                </c:pt>
                <c:pt idx="49481">
                  <c:v>0</c:v>
                </c:pt>
                <c:pt idx="49482">
                  <c:v>0</c:v>
                </c:pt>
                <c:pt idx="49483">
                  <c:v>0</c:v>
                </c:pt>
                <c:pt idx="49484">
                  <c:v>0</c:v>
                </c:pt>
                <c:pt idx="49485">
                  <c:v>0</c:v>
                </c:pt>
                <c:pt idx="49486">
                  <c:v>0</c:v>
                </c:pt>
                <c:pt idx="49487">
                  <c:v>0</c:v>
                </c:pt>
                <c:pt idx="49488">
                  <c:v>0</c:v>
                </c:pt>
                <c:pt idx="49489">
                  <c:v>0</c:v>
                </c:pt>
                <c:pt idx="49490">
                  <c:v>0</c:v>
                </c:pt>
                <c:pt idx="49491">
                  <c:v>0</c:v>
                </c:pt>
                <c:pt idx="49492">
                  <c:v>0</c:v>
                </c:pt>
                <c:pt idx="49493">
                  <c:v>0</c:v>
                </c:pt>
                <c:pt idx="49494">
                  <c:v>0</c:v>
                </c:pt>
                <c:pt idx="49495">
                  <c:v>0</c:v>
                </c:pt>
                <c:pt idx="49496">
                  <c:v>0</c:v>
                </c:pt>
                <c:pt idx="49497">
                  <c:v>0</c:v>
                </c:pt>
                <c:pt idx="49498">
                  <c:v>0</c:v>
                </c:pt>
                <c:pt idx="49499">
                  <c:v>0</c:v>
                </c:pt>
                <c:pt idx="49500">
                  <c:v>0</c:v>
                </c:pt>
                <c:pt idx="49501">
                  <c:v>0</c:v>
                </c:pt>
                <c:pt idx="49502">
                  <c:v>0</c:v>
                </c:pt>
                <c:pt idx="49503">
                  <c:v>0</c:v>
                </c:pt>
                <c:pt idx="49504">
                  <c:v>0</c:v>
                </c:pt>
                <c:pt idx="49505">
                  <c:v>0</c:v>
                </c:pt>
                <c:pt idx="49506">
                  <c:v>0</c:v>
                </c:pt>
                <c:pt idx="49507">
                  <c:v>0</c:v>
                </c:pt>
                <c:pt idx="49508">
                  <c:v>0</c:v>
                </c:pt>
                <c:pt idx="49509">
                  <c:v>0</c:v>
                </c:pt>
                <c:pt idx="49510">
                  <c:v>0</c:v>
                </c:pt>
                <c:pt idx="49511">
                  <c:v>0</c:v>
                </c:pt>
                <c:pt idx="49512">
                  <c:v>0</c:v>
                </c:pt>
                <c:pt idx="49513">
                  <c:v>0</c:v>
                </c:pt>
                <c:pt idx="49514">
                  <c:v>0</c:v>
                </c:pt>
                <c:pt idx="49515">
                  <c:v>0</c:v>
                </c:pt>
                <c:pt idx="49516">
                  <c:v>0</c:v>
                </c:pt>
                <c:pt idx="49517">
                  <c:v>0</c:v>
                </c:pt>
                <c:pt idx="49518">
                  <c:v>0</c:v>
                </c:pt>
                <c:pt idx="49519">
                  <c:v>0</c:v>
                </c:pt>
                <c:pt idx="49520">
                  <c:v>0</c:v>
                </c:pt>
                <c:pt idx="49521">
                  <c:v>0</c:v>
                </c:pt>
                <c:pt idx="49522">
                  <c:v>0</c:v>
                </c:pt>
                <c:pt idx="49523">
                  <c:v>0</c:v>
                </c:pt>
                <c:pt idx="49524">
                  <c:v>0</c:v>
                </c:pt>
                <c:pt idx="49525">
                  <c:v>0</c:v>
                </c:pt>
                <c:pt idx="49526">
                  <c:v>0</c:v>
                </c:pt>
                <c:pt idx="49527">
                  <c:v>0</c:v>
                </c:pt>
                <c:pt idx="49528">
                  <c:v>0</c:v>
                </c:pt>
                <c:pt idx="49529">
                  <c:v>0</c:v>
                </c:pt>
                <c:pt idx="49530">
                  <c:v>0</c:v>
                </c:pt>
                <c:pt idx="49531">
                  <c:v>0</c:v>
                </c:pt>
                <c:pt idx="49532">
                  <c:v>0</c:v>
                </c:pt>
                <c:pt idx="49533">
                  <c:v>0</c:v>
                </c:pt>
                <c:pt idx="49534">
                  <c:v>0</c:v>
                </c:pt>
                <c:pt idx="49535">
                  <c:v>0</c:v>
                </c:pt>
                <c:pt idx="49536">
                  <c:v>0</c:v>
                </c:pt>
                <c:pt idx="49537">
                  <c:v>0</c:v>
                </c:pt>
                <c:pt idx="49538">
                  <c:v>0</c:v>
                </c:pt>
                <c:pt idx="49539">
                  <c:v>0</c:v>
                </c:pt>
                <c:pt idx="49540">
                  <c:v>0</c:v>
                </c:pt>
                <c:pt idx="49541">
                  <c:v>0</c:v>
                </c:pt>
                <c:pt idx="49542">
                  <c:v>0</c:v>
                </c:pt>
                <c:pt idx="49543">
                  <c:v>0</c:v>
                </c:pt>
                <c:pt idx="49544">
                  <c:v>0</c:v>
                </c:pt>
                <c:pt idx="49545">
                  <c:v>0</c:v>
                </c:pt>
                <c:pt idx="49546">
                  <c:v>0</c:v>
                </c:pt>
                <c:pt idx="49547">
                  <c:v>0</c:v>
                </c:pt>
                <c:pt idx="49548">
                  <c:v>0</c:v>
                </c:pt>
                <c:pt idx="49549">
                  <c:v>0</c:v>
                </c:pt>
                <c:pt idx="49550">
                  <c:v>0</c:v>
                </c:pt>
                <c:pt idx="49551">
                  <c:v>0</c:v>
                </c:pt>
                <c:pt idx="49552">
                  <c:v>0</c:v>
                </c:pt>
                <c:pt idx="49553">
                  <c:v>0</c:v>
                </c:pt>
                <c:pt idx="49554">
                  <c:v>0</c:v>
                </c:pt>
                <c:pt idx="49555">
                  <c:v>0</c:v>
                </c:pt>
                <c:pt idx="49556">
                  <c:v>0</c:v>
                </c:pt>
                <c:pt idx="49557">
                  <c:v>0</c:v>
                </c:pt>
                <c:pt idx="49558">
                  <c:v>0</c:v>
                </c:pt>
                <c:pt idx="49559">
                  <c:v>0</c:v>
                </c:pt>
                <c:pt idx="49560">
                  <c:v>0</c:v>
                </c:pt>
                <c:pt idx="49561">
                  <c:v>0</c:v>
                </c:pt>
                <c:pt idx="49562">
                  <c:v>0</c:v>
                </c:pt>
                <c:pt idx="49563">
                  <c:v>0</c:v>
                </c:pt>
                <c:pt idx="49564">
                  <c:v>0</c:v>
                </c:pt>
                <c:pt idx="49565">
                  <c:v>0</c:v>
                </c:pt>
                <c:pt idx="49566">
                  <c:v>0</c:v>
                </c:pt>
                <c:pt idx="49567">
                  <c:v>0</c:v>
                </c:pt>
                <c:pt idx="49568">
                  <c:v>0</c:v>
                </c:pt>
                <c:pt idx="49569">
                  <c:v>0</c:v>
                </c:pt>
                <c:pt idx="49570">
                  <c:v>0</c:v>
                </c:pt>
                <c:pt idx="49571">
                  <c:v>0</c:v>
                </c:pt>
                <c:pt idx="49572">
                  <c:v>0</c:v>
                </c:pt>
                <c:pt idx="49573">
                  <c:v>0</c:v>
                </c:pt>
                <c:pt idx="49574">
                  <c:v>0</c:v>
                </c:pt>
                <c:pt idx="49575">
                  <c:v>0</c:v>
                </c:pt>
                <c:pt idx="49576">
                  <c:v>0</c:v>
                </c:pt>
                <c:pt idx="49577">
                  <c:v>0</c:v>
                </c:pt>
                <c:pt idx="49578">
                  <c:v>0</c:v>
                </c:pt>
                <c:pt idx="49579">
                  <c:v>0</c:v>
                </c:pt>
                <c:pt idx="49580">
                  <c:v>0</c:v>
                </c:pt>
                <c:pt idx="49581">
                  <c:v>0</c:v>
                </c:pt>
                <c:pt idx="49582">
                  <c:v>0</c:v>
                </c:pt>
                <c:pt idx="49583">
                  <c:v>0</c:v>
                </c:pt>
                <c:pt idx="49584">
                  <c:v>0</c:v>
                </c:pt>
                <c:pt idx="49585">
                  <c:v>0</c:v>
                </c:pt>
                <c:pt idx="49586">
                  <c:v>0</c:v>
                </c:pt>
                <c:pt idx="49587">
                  <c:v>0</c:v>
                </c:pt>
                <c:pt idx="49588">
                  <c:v>0</c:v>
                </c:pt>
                <c:pt idx="49589">
                  <c:v>0</c:v>
                </c:pt>
                <c:pt idx="49590">
                  <c:v>0</c:v>
                </c:pt>
                <c:pt idx="49591">
                  <c:v>0</c:v>
                </c:pt>
                <c:pt idx="49592">
                  <c:v>0</c:v>
                </c:pt>
                <c:pt idx="49593">
                  <c:v>0</c:v>
                </c:pt>
                <c:pt idx="49594">
                  <c:v>0</c:v>
                </c:pt>
                <c:pt idx="49595">
                  <c:v>0</c:v>
                </c:pt>
                <c:pt idx="49596">
                  <c:v>0</c:v>
                </c:pt>
                <c:pt idx="49597">
                  <c:v>0</c:v>
                </c:pt>
                <c:pt idx="49598">
                  <c:v>0</c:v>
                </c:pt>
                <c:pt idx="49599">
                  <c:v>0</c:v>
                </c:pt>
                <c:pt idx="49600">
                  <c:v>0</c:v>
                </c:pt>
                <c:pt idx="49601">
                  <c:v>0</c:v>
                </c:pt>
                <c:pt idx="49602">
                  <c:v>0</c:v>
                </c:pt>
                <c:pt idx="49603">
                  <c:v>0</c:v>
                </c:pt>
                <c:pt idx="49604">
                  <c:v>0</c:v>
                </c:pt>
                <c:pt idx="49605">
                  <c:v>0</c:v>
                </c:pt>
                <c:pt idx="49606">
                  <c:v>0</c:v>
                </c:pt>
                <c:pt idx="49607">
                  <c:v>0</c:v>
                </c:pt>
                <c:pt idx="49608">
                  <c:v>0</c:v>
                </c:pt>
                <c:pt idx="49609">
                  <c:v>0</c:v>
                </c:pt>
                <c:pt idx="49610">
                  <c:v>0</c:v>
                </c:pt>
                <c:pt idx="49611">
                  <c:v>0</c:v>
                </c:pt>
                <c:pt idx="49612">
                  <c:v>0</c:v>
                </c:pt>
                <c:pt idx="49613">
                  <c:v>0</c:v>
                </c:pt>
                <c:pt idx="49614">
                  <c:v>0</c:v>
                </c:pt>
                <c:pt idx="49615">
                  <c:v>0</c:v>
                </c:pt>
                <c:pt idx="49616">
                  <c:v>0</c:v>
                </c:pt>
                <c:pt idx="49617">
                  <c:v>0</c:v>
                </c:pt>
                <c:pt idx="49618">
                  <c:v>0</c:v>
                </c:pt>
                <c:pt idx="49619">
                  <c:v>0</c:v>
                </c:pt>
                <c:pt idx="49620">
                  <c:v>0</c:v>
                </c:pt>
                <c:pt idx="49621">
                  <c:v>0</c:v>
                </c:pt>
                <c:pt idx="49622">
                  <c:v>0</c:v>
                </c:pt>
                <c:pt idx="49623">
                  <c:v>0</c:v>
                </c:pt>
                <c:pt idx="49624">
                  <c:v>0</c:v>
                </c:pt>
                <c:pt idx="49625">
                  <c:v>0</c:v>
                </c:pt>
                <c:pt idx="49626">
                  <c:v>0</c:v>
                </c:pt>
                <c:pt idx="49627">
                  <c:v>0</c:v>
                </c:pt>
                <c:pt idx="49628">
                  <c:v>0</c:v>
                </c:pt>
                <c:pt idx="49629">
                  <c:v>0</c:v>
                </c:pt>
                <c:pt idx="49630">
                  <c:v>0</c:v>
                </c:pt>
                <c:pt idx="49631">
                  <c:v>0</c:v>
                </c:pt>
                <c:pt idx="49632">
                  <c:v>0</c:v>
                </c:pt>
                <c:pt idx="49633">
                  <c:v>0</c:v>
                </c:pt>
                <c:pt idx="49634">
                  <c:v>0</c:v>
                </c:pt>
                <c:pt idx="49635">
                  <c:v>0</c:v>
                </c:pt>
                <c:pt idx="49636">
                  <c:v>0</c:v>
                </c:pt>
                <c:pt idx="49637">
                  <c:v>0</c:v>
                </c:pt>
                <c:pt idx="49638">
                  <c:v>0</c:v>
                </c:pt>
                <c:pt idx="49639">
                  <c:v>0</c:v>
                </c:pt>
                <c:pt idx="49640">
                  <c:v>0</c:v>
                </c:pt>
                <c:pt idx="49641">
                  <c:v>0</c:v>
                </c:pt>
                <c:pt idx="49642">
                  <c:v>0</c:v>
                </c:pt>
                <c:pt idx="49643">
                  <c:v>0</c:v>
                </c:pt>
                <c:pt idx="49644">
                  <c:v>0</c:v>
                </c:pt>
                <c:pt idx="49645">
                  <c:v>0</c:v>
                </c:pt>
                <c:pt idx="49646">
                  <c:v>0</c:v>
                </c:pt>
                <c:pt idx="49647">
                  <c:v>0</c:v>
                </c:pt>
                <c:pt idx="49648">
                  <c:v>0</c:v>
                </c:pt>
                <c:pt idx="49649">
                  <c:v>0</c:v>
                </c:pt>
                <c:pt idx="49650">
                  <c:v>0</c:v>
                </c:pt>
                <c:pt idx="49651">
                  <c:v>0</c:v>
                </c:pt>
                <c:pt idx="49652">
                  <c:v>0</c:v>
                </c:pt>
                <c:pt idx="49653">
                  <c:v>0</c:v>
                </c:pt>
                <c:pt idx="49654">
                  <c:v>0</c:v>
                </c:pt>
                <c:pt idx="49655">
                  <c:v>0</c:v>
                </c:pt>
                <c:pt idx="49656">
                  <c:v>0</c:v>
                </c:pt>
                <c:pt idx="49657">
                  <c:v>0</c:v>
                </c:pt>
                <c:pt idx="49658">
                  <c:v>0</c:v>
                </c:pt>
                <c:pt idx="49659">
                  <c:v>0</c:v>
                </c:pt>
                <c:pt idx="49660">
                  <c:v>0</c:v>
                </c:pt>
                <c:pt idx="49661">
                  <c:v>0</c:v>
                </c:pt>
                <c:pt idx="49662">
                  <c:v>0</c:v>
                </c:pt>
                <c:pt idx="49663">
                  <c:v>0</c:v>
                </c:pt>
                <c:pt idx="49664">
                  <c:v>0</c:v>
                </c:pt>
                <c:pt idx="49665">
                  <c:v>0</c:v>
                </c:pt>
                <c:pt idx="49666">
                  <c:v>0</c:v>
                </c:pt>
                <c:pt idx="49667">
                  <c:v>0</c:v>
                </c:pt>
                <c:pt idx="49668">
                  <c:v>0</c:v>
                </c:pt>
                <c:pt idx="49669">
                  <c:v>0</c:v>
                </c:pt>
                <c:pt idx="49670">
                  <c:v>0</c:v>
                </c:pt>
                <c:pt idx="49671">
                  <c:v>0</c:v>
                </c:pt>
                <c:pt idx="49672">
                  <c:v>0</c:v>
                </c:pt>
                <c:pt idx="49673">
                  <c:v>0</c:v>
                </c:pt>
                <c:pt idx="49674">
                  <c:v>0</c:v>
                </c:pt>
                <c:pt idx="49675">
                  <c:v>0</c:v>
                </c:pt>
                <c:pt idx="49676">
                  <c:v>0</c:v>
                </c:pt>
                <c:pt idx="49677">
                  <c:v>0</c:v>
                </c:pt>
                <c:pt idx="49678">
                  <c:v>0</c:v>
                </c:pt>
                <c:pt idx="49679">
                  <c:v>0</c:v>
                </c:pt>
                <c:pt idx="49680">
                  <c:v>0</c:v>
                </c:pt>
                <c:pt idx="49681">
                  <c:v>0</c:v>
                </c:pt>
                <c:pt idx="49682">
                  <c:v>0</c:v>
                </c:pt>
                <c:pt idx="49683">
                  <c:v>0</c:v>
                </c:pt>
                <c:pt idx="49684">
                  <c:v>0</c:v>
                </c:pt>
                <c:pt idx="49685">
                  <c:v>0</c:v>
                </c:pt>
                <c:pt idx="49686">
                  <c:v>0</c:v>
                </c:pt>
                <c:pt idx="49687">
                  <c:v>0</c:v>
                </c:pt>
                <c:pt idx="49688">
                  <c:v>0</c:v>
                </c:pt>
                <c:pt idx="49689">
                  <c:v>0</c:v>
                </c:pt>
                <c:pt idx="49690">
                  <c:v>0</c:v>
                </c:pt>
                <c:pt idx="49691">
                  <c:v>0</c:v>
                </c:pt>
                <c:pt idx="49692">
                  <c:v>0</c:v>
                </c:pt>
                <c:pt idx="49693">
                  <c:v>0</c:v>
                </c:pt>
                <c:pt idx="49694">
                  <c:v>0</c:v>
                </c:pt>
                <c:pt idx="49695">
                  <c:v>0</c:v>
                </c:pt>
                <c:pt idx="49696">
                  <c:v>0</c:v>
                </c:pt>
                <c:pt idx="49697">
                  <c:v>0</c:v>
                </c:pt>
                <c:pt idx="49698">
                  <c:v>0</c:v>
                </c:pt>
                <c:pt idx="49699">
                  <c:v>0</c:v>
                </c:pt>
                <c:pt idx="49700">
                  <c:v>0</c:v>
                </c:pt>
                <c:pt idx="49701">
                  <c:v>0</c:v>
                </c:pt>
                <c:pt idx="49702">
                  <c:v>0</c:v>
                </c:pt>
                <c:pt idx="49703">
                  <c:v>0</c:v>
                </c:pt>
                <c:pt idx="49704">
                  <c:v>0</c:v>
                </c:pt>
                <c:pt idx="49705">
                  <c:v>0</c:v>
                </c:pt>
                <c:pt idx="49706">
                  <c:v>0</c:v>
                </c:pt>
                <c:pt idx="49707">
                  <c:v>0</c:v>
                </c:pt>
                <c:pt idx="49708">
                  <c:v>0</c:v>
                </c:pt>
                <c:pt idx="49709">
                  <c:v>0</c:v>
                </c:pt>
                <c:pt idx="49710">
                  <c:v>0</c:v>
                </c:pt>
                <c:pt idx="49711">
                  <c:v>0</c:v>
                </c:pt>
                <c:pt idx="49712">
                  <c:v>0</c:v>
                </c:pt>
                <c:pt idx="49713">
                  <c:v>0</c:v>
                </c:pt>
                <c:pt idx="49714">
                  <c:v>0</c:v>
                </c:pt>
                <c:pt idx="49715">
                  <c:v>0</c:v>
                </c:pt>
                <c:pt idx="49716">
                  <c:v>0</c:v>
                </c:pt>
                <c:pt idx="49717">
                  <c:v>0</c:v>
                </c:pt>
                <c:pt idx="49718">
                  <c:v>0</c:v>
                </c:pt>
                <c:pt idx="49719">
                  <c:v>0</c:v>
                </c:pt>
                <c:pt idx="49720">
                  <c:v>0</c:v>
                </c:pt>
                <c:pt idx="49721">
                  <c:v>0</c:v>
                </c:pt>
                <c:pt idx="49722">
                  <c:v>0</c:v>
                </c:pt>
                <c:pt idx="49723">
                  <c:v>0</c:v>
                </c:pt>
                <c:pt idx="49724">
                  <c:v>0</c:v>
                </c:pt>
                <c:pt idx="49725">
                  <c:v>0</c:v>
                </c:pt>
                <c:pt idx="49726">
                  <c:v>0</c:v>
                </c:pt>
                <c:pt idx="49727">
                  <c:v>0</c:v>
                </c:pt>
                <c:pt idx="49728">
                  <c:v>0</c:v>
                </c:pt>
                <c:pt idx="49729">
                  <c:v>0</c:v>
                </c:pt>
                <c:pt idx="49730">
                  <c:v>0</c:v>
                </c:pt>
                <c:pt idx="49731">
                  <c:v>0</c:v>
                </c:pt>
                <c:pt idx="49732">
                  <c:v>0</c:v>
                </c:pt>
                <c:pt idx="49733">
                  <c:v>0</c:v>
                </c:pt>
                <c:pt idx="49734">
                  <c:v>0</c:v>
                </c:pt>
                <c:pt idx="49735">
                  <c:v>0</c:v>
                </c:pt>
                <c:pt idx="49736">
                  <c:v>0</c:v>
                </c:pt>
                <c:pt idx="49737">
                  <c:v>0</c:v>
                </c:pt>
                <c:pt idx="49738">
                  <c:v>0</c:v>
                </c:pt>
                <c:pt idx="49739">
                  <c:v>0</c:v>
                </c:pt>
                <c:pt idx="49740">
                  <c:v>0</c:v>
                </c:pt>
                <c:pt idx="49741">
                  <c:v>0</c:v>
                </c:pt>
                <c:pt idx="49742">
                  <c:v>0</c:v>
                </c:pt>
                <c:pt idx="49743">
                  <c:v>0</c:v>
                </c:pt>
                <c:pt idx="49744">
                  <c:v>0</c:v>
                </c:pt>
                <c:pt idx="49745">
                  <c:v>0</c:v>
                </c:pt>
                <c:pt idx="49746">
                  <c:v>0</c:v>
                </c:pt>
                <c:pt idx="49747">
                  <c:v>0</c:v>
                </c:pt>
                <c:pt idx="49748">
                  <c:v>0</c:v>
                </c:pt>
                <c:pt idx="49749">
                  <c:v>0</c:v>
                </c:pt>
                <c:pt idx="49750">
                  <c:v>0</c:v>
                </c:pt>
                <c:pt idx="49751">
                  <c:v>0</c:v>
                </c:pt>
                <c:pt idx="49752">
                  <c:v>0</c:v>
                </c:pt>
                <c:pt idx="49753">
                  <c:v>0</c:v>
                </c:pt>
                <c:pt idx="49754">
                  <c:v>0</c:v>
                </c:pt>
                <c:pt idx="49755">
                  <c:v>0</c:v>
                </c:pt>
                <c:pt idx="49756">
                  <c:v>0</c:v>
                </c:pt>
                <c:pt idx="49757">
                  <c:v>0</c:v>
                </c:pt>
                <c:pt idx="49758">
                  <c:v>0</c:v>
                </c:pt>
                <c:pt idx="49759">
                  <c:v>0</c:v>
                </c:pt>
                <c:pt idx="49760">
                  <c:v>0</c:v>
                </c:pt>
                <c:pt idx="49761">
                  <c:v>0</c:v>
                </c:pt>
                <c:pt idx="49762">
                  <c:v>0</c:v>
                </c:pt>
                <c:pt idx="49763">
                  <c:v>0</c:v>
                </c:pt>
                <c:pt idx="49764">
                  <c:v>0</c:v>
                </c:pt>
                <c:pt idx="49765">
                  <c:v>0</c:v>
                </c:pt>
                <c:pt idx="49766">
                  <c:v>0</c:v>
                </c:pt>
                <c:pt idx="49767">
                  <c:v>0</c:v>
                </c:pt>
                <c:pt idx="49768">
                  <c:v>0</c:v>
                </c:pt>
                <c:pt idx="49769">
                  <c:v>0</c:v>
                </c:pt>
                <c:pt idx="49770">
                  <c:v>0</c:v>
                </c:pt>
                <c:pt idx="49771">
                  <c:v>0</c:v>
                </c:pt>
                <c:pt idx="49772">
                  <c:v>0</c:v>
                </c:pt>
                <c:pt idx="49773">
                  <c:v>0</c:v>
                </c:pt>
                <c:pt idx="49774">
                  <c:v>0</c:v>
                </c:pt>
                <c:pt idx="49775">
                  <c:v>0</c:v>
                </c:pt>
                <c:pt idx="49776">
                  <c:v>0</c:v>
                </c:pt>
                <c:pt idx="49777">
                  <c:v>0</c:v>
                </c:pt>
                <c:pt idx="49778">
                  <c:v>0</c:v>
                </c:pt>
                <c:pt idx="49779">
                  <c:v>0</c:v>
                </c:pt>
                <c:pt idx="49780">
                  <c:v>0</c:v>
                </c:pt>
                <c:pt idx="49781">
                  <c:v>0</c:v>
                </c:pt>
                <c:pt idx="49782">
                  <c:v>0</c:v>
                </c:pt>
                <c:pt idx="49783">
                  <c:v>0</c:v>
                </c:pt>
                <c:pt idx="49784">
                  <c:v>0</c:v>
                </c:pt>
                <c:pt idx="49785">
                  <c:v>0</c:v>
                </c:pt>
                <c:pt idx="49786">
                  <c:v>0</c:v>
                </c:pt>
                <c:pt idx="49787">
                  <c:v>0</c:v>
                </c:pt>
                <c:pt idx="49788">
                  <c:v>0</c:v>
                </c:pt>
                <c:pt idx="49789">
                  <c:v>0</c:v>
                </c:pt>
                <c:pt idx="49790">
                  <c:v>0</c:v>
                </c:pt>
                <c:pt idx="49791">
                  <c:v>0</c:v>
                </c:pt>
                <c:pt idx="49792">
                  <c:v>0</c:v>
                </c:pt>
                <c:pt idx="49793">
                  <c:v>0</c:v>
                </c:pt>
                <c:pt idx="49794">
                  <c:v>0</c:v>
                </c:pt>
                <c:pt idx="49795">
                  <c:v>0</c:v>
                </c:pt>
                <c:pt idx="49796">
                  <c:v>0</c:v>
                </c:pt>
                <c:pt idx="49797">
                  <c:v>0</c:v>
                </c:pt>
                <c:pt idx="49798">
                  <c:v>0</c:v>
                </c:pt>
                <c:pt idx="49799">
                  <c:v>0</c:v>
                </c:pt>
                <c:pt idx="49800">
                  <c:v>0</c:v>
                </c:pt>
                <c:pt idx="49801">
                  <c:v>0</c:v>
                </c:pt>
                <c:pt idx="49802">
                  <c:v>0</c:v>
                </c:pt>
                <c:pt idx="49803">
                  <c:v>0</c:v>
                </c:pt>
                <c:pt idx="49804">
                  <c:v>0</c:v>
                </c:pt>
                <c:pt idx="49805">
                  <c:v>0</c:v>
                </c:pt>
                <c:pt idx="49806">
                  <c:v>0</c:v>
                </c:pt>
                <c:pt idx="49807">
                  <c:v>0</c:v>
                </c:pt>
                <c:pt idx="49808">
                  <c:v>0</c:v>
                </c:pt>
                <c:pt idx="49809">
                  <c:v>0</c:v>
                </c:pt>
                <c:pt idx="49810">
                  <c:v>0</c:v>
                </c:pt>
                <c:pt idx="49811">
                  <c:v>0</c:v>
                </c:pt>
                <c:pt idx="49812">
                  <c:v>0</c:v>
                </c:pt>
                <c:pt idx="49813">
                  <c:v>0</c:v>
                </c:pt>
                <c:pt idx="49814">
                  <c:v>0</c:v>
                </c:pt>
                <c:pt idx="49815">
                  <c:v>0</c:v>
                </c:pt>
                <c:pt idx="49816">
                  <c:v>0</c:v>
                </c:pt>
                <c:pt idx="49817">
                  <c:v>0</c:v>
                </c:pt>
                <c:pt idx="49818">
                  <c:v>0</c:v>
                </c:pt>
                <c:pt idx="49819">
                  <c:v>0</c:v>
                </c:pt>
                <c:pt idx="49820">
                  <c:v>0</c:v>
                </c:pt>
                <c:pt idx="49821">
                  <c:v>0</c:v>
                </c:pt>
                <c:pt idx="49822">
                  <c:v>0</c:v>
                </c:pt>
                <c:pt idx="49823">
                  <c:v>0</c:v>
                </c:pt>
                <c:pt idx="49824">
                  <c:v>0</c:v>
                </c:pt>
                <c:pt idx="49825">
                  <c:v>0</c:v>
                </c:pt>
                <c:pt idx="49826">
                  <c:v>0</c:v>
                </c:pt>
                <c:pt idx="49827">
                  <c:v>0</c:v>
                </c:pt>
                <c:pt idx="49828">
                  <c:v>0</c:v>
                </c:pt>
                <c:pt idx="49829">
                  <c:v>0</c:v>
                </c:pt>
                <c:pt idx="49830">
                  <c:v>0</c:v>
                </c:pt>
                <c:pt idx="49831">
                  <c:v>0</c:v>
                </c:pt>
                <c:pt idx="49832">
                  <c:v>0</c:v>
                </c:pt>
                <c:pt idx="49833">
                  <c:v>0</c:v>
                </c:pt>
                <c:pt idx="49834">
                  <c:v>0</c:v>
                </c:pt>
                <c:pt idx="49835">
                  <c:v>0</c:v>
                </c:pt>
                <c:pt idx="49836">
                  <c:v>0</c:v>
                </c:pt>
                <c:pt idx="49837">
                  <c:v>0</c:v>
                </c:pt>
                <c:pt idx="49838">
                  <c:v>0</c:v>
                </c:pt>
                <c:pt idx="49839">
                  <c:v>0</c:v>
                </c:pt>
                <c:pt idx="49840">
                  <c:v>0</c:v>
                </c:pt>
                <c:pt idx="49841">
                  <c:v>0</c:v>
                </c:pt>
                <c:pt idx="49842">
                  <c:v>0</c:v>
                </c:pt>
                <c:pt idx="49843">
                  <c:v>0</c:v>
                </c:pt>
                <c:pt idx="49844">
                  <c:v>0</c:v>
                </c:pt>
                <c:pt idx="49845">
                  <c:v>0</c:v>
                </c:pt>
                <c:pt idx="49846">
                  <c:v>0</c:v>
                </c:pt>
                <c:pt idx="49847">
                  <c:v>0</c:v>
                </c:pt>
                <c:pt idx="49848">
                  <c:v>0</c:v>
                </c:pt>
                <c:pt idx="49849">
                  <c:v>0</c:v>
                </c:pt>
                <c:pt idx="49850">
                  <c:v>0</c:v>
                </c:pt>
                <c:pt idx="49851">
                  <c:v>0</c:v>
                </c:pt>
                <c:pt idx="49852">
                  <c:v>0</c:v>
                </c:pt>
                <c:pt idx="49853">
                  <c:v>0</c:v>
                </c:pt>
                <c:pt idx="49854">
                  <c:v>0</c:v>
                </c:pt>
                <c:pt idx="49855">
                  <c:v>0</c:v>
                </c:pt>
                <c:pt idx="49856">
                  <c:v>0</c:v>
                </c:pt>
                <c:pt idx="49857">
                  <c:v>0</c:v>
                </c:pt>
                <c:pt idx="49858">
                  <c:v>0</c:v>
                </c:pt>
                <c:pt idx="49859">
                  <c:v>0</c:v>
                </c:pt>
                <c:pt idx="49860">
                  <c:v>0</c:v>
                </c:pt>
                <c:pt idx="49861">
                  <c:v>0</c:v>
                </c:pt>
                <c:pt idx="49862">
                  <c:v>0</c:v>
                </c:pt>
                <c:pt idx="49863">
                  <c:v>0</c:v>
                </c:pt>
                <c:pt idx="49864">
                  <c:v>0</c:v>
                </c:pt>
                <c:pt idx="49865">
                  <c:v>0</c:v>
                </c:pt>
                <c:pt idx="49866">
                  <c:v>0</c:v>
                </c:pt>
                <c:pt idx="49867">
                  <c:v>0</c:v>
                </c:pt>
                <c:pt idx="49868">
                  <c:v>0</c:v>
                </c:pt>
                <c:pt idx="49869">
                  <c:v>0</c:v>
                </c:pt>
                <c:pt idx="49870">
                  <c:v>0</c:v>
                </c:pt>
                <c:pt idx="49871">
                  <c:v>0</c:v>
                </c:pt>
                <c:pt idx="49872">
                  <c:v>0</c:v>
                </c:pt>
                <c:pt idx="49873">
                  <c:v>0</c:v>
                </c:pt>
                <c:pt idx="49874">
                  <c:v>0</c:v>
                </c:pt>
                <c:pt idx="49875">
                  <c:v>0</c:v>
                </c:pt>
                <c:pt idx="49876">
                  <c:v>0</c:v>
                </c:pt>
                <c:pt idx="49877">
                  <c:v>0</c:v>
                </c:pt>
                <c:pt idx="49878">
                  <c:v>0</c:v>
                </c:pt>
                <c:pt idx="49879">
                  <c:v>0</c:v>
                </c:pt>
                <c:pt idx="49880">
                  <c:v>0</c:v>
                </c:pt>
                <c:pt idx="49881">
                  <c:v>0</c:v>
                </c:pt>
                <c:pt idx="49882">
                  <c:v>0</c:v>
                </c:pt>
                <c:pt idx="49883">
                  <c:v>0</c:v>
                </c:pt>
                <c:pt idx="49884">
                  <c:v>0</c:v>
                </c:pt>
                <c:pt idx="49885">
                  <c:v>0</c:v>
                </c:pt>
                <c:pt idx="49886">
                  <c:v>0</c:v>
                </c:pt>
                <c:pt idx="49887">
                  <c:v>0</c:v>
                </c:pt>
                <c:pt idx="49888">
                  <c:v>0</c:v>
                </c:pt>
                <c:pt idx="49889">
                  <c:v>0</c:v>
                </c:pt>
                <c:pt idx="49890">
                  <c:v>0</c:v>
                </c:pt>
                <c:pt idx="49891">
                  <c:v>0</c:v>
                </c:pt>
                <c:pt idx="49892">
                  <c:v>0</c:v>
                </c:pt>
                <c:pt idx="49893">
                  <c:v>0</c:v>
                </c:pt>
                <c:pt idx="49894">
                  <c:v>0</c:v>
                </c:pt>
                <c:pt idx="49895">
                  <c:v>0</c:v>
                </c:pt>
                <c:pt idx="49896">
                  <c:v>0</c:v>
                </c:pt>
                <c:pt idx="49897">
                  <c:v>0</c:v>
                </c:pt>
                <c:pt idx="49898">
                  <c:v>0</c:v>
                </c:pt>
                <c:pt idx="49899">
                  <c:v>0</c:v>
                </c:pt>
                <c:pt idx="49900">
                  <c:v>0</c:v>
                </c:pt>
                <c:pt idx="49901">
                  <c:v>0</c:v>
                </c:pt>
                <c:pt idx="49902">
                  <c:v>0</c:v>
                </c:pt>
                <c:pt idx="49903">
                  <c:v>0</c:v>
                </c:pt>
                <c:pt idx="49904">
                  <c:v>0</c:v>
                </c:pt>
                <c:pt idx="49905">
                  <c:v>0</c:v>
                </c:pt>
                <c:pt idx="49906">
                  <c:v>0</c:v>
                </c:pt>
                <c:pt idx="49907">
                  <c:v>0</c:v>
                </c:pt>
                <c:pt idx="49908">
                  <c:v>0</c:v>
                </c:pt>
                <c:pt idx="49909">
                  <c:v>0</c:v>
                </c:pt>
                <c:pt idx="49910">
                  <c:v>0</c:v>
                </c:pt>
                <c:pt idx="49911">
                  <c:v>0</c:v>
                </c:pt>
                <c:pt idx="49912">
                  <c:v>0</c:v>
                </c:pt>
                <c:pt idx="49913">
                  <c:v>0</c:v>
                </c:pt>
                <c:pt idx="49914">
                  <c:v>0</c:v>
                </c:pt>
                <c:pt idx="49915">
                  <c:v>0</c:v>
                </c:pt>
                <c:pt idx="49916">
                  <c:v>0</c:v>
                </c:pt>
                <c:pt idx="49917">
                  <c:v>0</c:v>
                </c:pt>
                <c:pt idx="49918">
                  <c:v>0</c:v>
                </c:pt>
                <c:pt idx="49919">
                  <c:v>0</c:v>
                </c:pt>
                <c:pt idx="49920">
                  <c:v>0</c:v>
                </c:pt>
                <c:pt idx="49921">
                  <c:v>0</c:v>
                </c:pt>
                <c:pt idx="49922">
                  <c:v>0</c:v>
                </c:pt>
                <c:pt idx="49923">
                  <c:v>0</c:v>
                </c:pt>
                <c:pt idx="49924">
                  <c:v>0</c:v>
                </c:pt>
                <c:pt idx="49925">
                  <c:v>0</c:v>
                </c:pt>
                <c:pt idx="49926">
                  <c:v>0</c:v>
                </c:pt>
                <c:pt idx="49927">
                  <c:v>0</c:v>
                </c:pt>
                <c:pt idx="49928">
                  <c:v>0</c:v>
                </c:pt>
                <c:pt idx="49929">
                  <c:v>0</c:v>
                </c:pt>
                <c:pt idx="49930">
                  <c:v>0</c:v>
                </c:pt>
                <c:pt idx="49931">
                  <c:v>0</c:v>
                </c:pt>
                <c:pt idx="49932">
                  <c:v>0</c:v>
                </c:pt>
                <c:pt idx="49933">
                  <c:v>0</c:v>
                </c:pt>
                <c:pt idx="49934">
                  <c:v>0</c:v>
                </c:pt>
                <c:pt idx="49935">
                  <c:v>0</c:v>
                </c:pt>
                <c:pt idx="49936">
                  <c:v>0</c:v>
                </c:pt>
                <c:pt idx="49937">
                  <c:v>0</c:v>
                </c:pt>
                <c:pt idx="49938">
                  <c:v>0</c:v>
                </c:pt>
                <c:pt idx="49939">
                  <c:v>0</c:v>
                </c:pt>
                <c:pt idx="49940">
                  <c:v>0</c:v>
                </c:pt>
                <c:pt idx="49941">
                  <c:v>0</c:v>
                </c:pt>
                <c:pt idx="49942">
                  <c:v>0</c:v>
                </c:pt>
                <c:pt idx="49943">
                  <c:v>0</c:v>
                </c:pt>
                <c:pt idx="49944">
                  <c:v>0</c:v>
                </c:pt>
                <c:pt idx="49945">
                  <c:v>0</c:v>
                </c:pt>
                <c:pt idx="49946">
                  <c:v>0</c:v>
                </c:pt>
                <c:pt idx="49947">
                  <c:v>0</c:v>
                </c:pt>
                <c:pt idx="49948">
                  <c:v>0</c:v>
                </c:pt>
                <c:pt idx="49949">
                  <c:v>0</c:v>
                </c:pt>
                <c:pt idx="49950">
                  <c:v>0</c:v>
                </c:pt>
                <c:pt idx="49951">
                  <c:v>0</c:v>
                </c:pt>
                <c:pt idx="49952">
                  <c:v>0</c:v>
                </c:pt>
                <c:pt idx="49953">
                  <c:v>0</c:v>
                </c:pt>
                <c:pt idx="49954">
                  <c:v>0</c:v>
                </c:pt>
                <c:pt idx="49955">
                  <c:v>0</c:v>
                </c:pt>
                <c:pt idx="49956">
                  <c:v>0</c:v>
                </c:pt>
                <c:pt idx="49957">
                  <c:v>0</c:v>
                </c:pt>
                <c:pt idx="49958">
                  <c:v>0</c:v>
                </c:pt>
                <c:pt idx="49959">
                  <c:v>0</c:v>
                </c:pt>
                <c:pt idx="49960">
                  <c:v>0</c:v>
                </c:pt>
                <c:pt idx="49961">
                  <c:v>0</c:v>
                </c:pt>
                <c:pt idx="49962">
                  <c:v>0</c:v>
                </c:pt>
                <c:pt idx="49963">
                  <c:v>0</c:v>
                </c:pt>
                <c:pt idx="49964">
                  <c:v>0</c:v>
                </c:pt>
                <c:pt idx="49965">
                  <c:v>0</c:v>
                </c:pt>
                <c:pt idx="49966">
                  <c:v>0</c:v>
                </c:pt>
                <c:pt idx="49967">
                  <c:v>0</c:v>
                </c:pt>
                <c:pt idx="49968">
                  <c:v>0</c:v>
                </c:pt>
                <c:pt idx="49969">
                  <c:v>0</c:v>
                </c:pt>
                <c:pt idx="49970">
                  <c:v>0</c:v>
                </c:pt>
                <c:pt idx="49971">
                  <c:v>0</c:v>
                </c:pt>
                <c:pt idx="49972">
                  <c:v>0</c:v>
                </c:pt>
                <c:pt idx="49973">
                  <c:v>0</c:v>
                </c:pt>
                <c:pt idx="49974">
                  <c:v>0</c:v>
                </c:pt>
                <c:pt idx="49975">
                  <c:v>0</c:v>
                </c:pt>
                <c:pt idx="49976">
                  <c:v>0</c:v>
                </c:pt>
                <c:pt idx="49977">
                  <c:v>0</c:v>
                </c:pt>
                <c:pt idx="49978">
                  <c:v>0</c:v>
                </c:pt>
                <c:pt idx="49979">
                  <c:v>0</c:v>
                </c:pt>
                <c:pt idx="49980">
                  <c:v>0</c:v>
                </c:pt>
                <c:pt idx="49981">
                  <c:v>0</c:v>
                </c:pt>
                <c:pt idx="49982">
                  <c:v>0</c:v>
                </c:pt>
                <c:pt idx="49983">
                  <c:v>0</c:v>
                </c:pt>
                <c:pt idx="49984">
                  <c:v>0</c:v>
                </c:pt>
                <c:pt idx="49985">
                  <c:v>0</c:v>
                </c:pt>
                <c:pt idx="49986">
                  <c:v>0</c:v>
                </c:pt>
                <c:pt idx="49987">
                  <c:v>0</c:v>
                </c:pt>
                <c:pt idx="49988">
                  <c:v>0</c:v>
                </c:pt>
                <c:pt idx="49989">
                  <c:v>0</c:v>
                </c:pt>
                <c:pt idx="49990">
                  <c:v>0</c:v>
                </c:pt>
                <c:pt idx="49991">
                  <c:v>0</c:v>
                </c:pt>
                <c:pt idx="49992">
                  <c:v>0</c:v>
                </c:pt>
                <c:pt idx="49993">
                  <c:v>0</c:v>
                </c:pt>
                <c:pt idx="49994">
                  <c:v>0</c:v>
                </c:pt>
                <c:pt idx="49995">
                  <c:v>0</c:v>
                </c:pt>
                <c:pt idx="49996">
                  <c:v>0</c:v>
                </c:pt>
                <c:pt idx="49997">
                  <c:v>0</c:v>
                </c:pt>
                <c:pt idx="49998">
                  <c:v>0</c:v>
                </c:pt>
                <c:pt idx="49999">
                  <c:v>0</c:v>
                </c:pt>
                <c:pt idx="50000">
                  <c:v>0</c:v>
                </c:pt>
                <c:pt idx="50001">
                  <c:v>0</c:v>
                </c:pt>
                <c:pt idx="50002">
                  <c:v>0</c:v>
                </c:pt>
                <c:pt idx="50003">
                  <c:v>0</c:v>
                </c:pt>
                <c:pt idx="50004">
                  <c:v>0</c:v>
                </c:pt>
                <c:pt idx="50005">
                  <c:v>0</c:v>
                </c:pt>
                <c:pt idx="50006">
                  <c:v>0</c:v>
                </c:pt>
                <c:pt idx="50007">
                  <c:v>0</c:v>
                </c:pt>
                <c:pt idx="50008">
                  <c:v>0</c:v>
                </c:pt>
                <c:pt idx="50009">
                  <c:v>0</c:v>
                </c:pt>
                <c:pt idx="50010">
                  <c:v>0</c:v>
                </c:pt>
                <c:pt idx="50011">
                  <c:v>0</c:v>
                </c:pt>
                <c:pt idx="50012">
                  <c:v>0</c:v>
                </c:pt>
                <c:pt idx="50013">
                  <c:v>0</c:v>
                </c:pt>
                <c:pt idx="50014">
                  <c:v>0</c:v>
                </c:pt>
                <c:pt idx="50015">
                  <c:v>0</c:v>
                </c:pt>
                <c:pt idx="50016">
                  <c:v>0</c:v>
                </c:pt>
                <c:pt idx="50017">
                  <c:v>0</c:v>
                </c:pt>
                <c:pt idx="50018">
                  <c:v>0</c:v>
                </c:pt>
                <c:pt idx="50019">
                  <c:v>0</c:v>
                </c:pt>
                <c:pt idx="50020">
                  <c:v>0</c:v>
                </c:pt>
                <c:pt idx="50021">
                  <c:v>0</c:v>
                </c:pt>
                <c:pt idx="50022">
                  <c:v>0</c:v>
                </c:pt>
                <c:pt idx="50023">
                  <c:v>0</c:v>
                </c:pt>
                <c:pt idx="50024">
                  <c:v>0</c:v>
                </c:pt>
                <c:pt idx="50025">
                  <c:v>0</c:v>
                </c:pt>
                <c:pt idx="50026">
                  <c:v>0</c:v>
                </c:pt>
                <c:pt idx="50027">
                  <c:v>0</c:v>
                </c:pt>
                <c:pt idx="50028">
                  <c:v>0</c:v>
                </c:pt>
                <c:pt idx="50029">
                  <c:v>0</c:v>
                </c:pt>
                <c:pt idx="50030">
                  <c:v>0</c:v>
                </c:pt>
                <c:pt idx="50031">
                  <c:v>0</c:v>
                </c:pt>
                <c:pt idx="50032">
                  <c:v>0</c:v>
                </c:pt>
                <c:pt idx="50033">
                  <c:v>0</c:v>
                </c:pt>
                <c:pt idx="50034">
                  <c:v>0</c:v>
                </c:pt>
                <c:pt idx="50035">
                  <c:v>0</c:v>
                </c:pt>
                <c:pt idx="50036">
                  <c:v>0</c:v>
                </c:pt>
                <c:pt idx="50037">
                  <c:v>0</c:v>
                </c:pt>
                <c:pt idx="50038">
                  <c:v>0</c:v>
                </c:pt>
                <c:pt idx="50039">
                  <c:v>0</c:v>
                </c:pt>
                <c:pt idx="50040">
                  <c:v>0</c:v>
                </c:pt>
                <c:pt idx="50041">
                  <c:v>0</c:v>
                </c:pt>
                <c:pt idx="50042">
                  <c:v>0</c:v>
                </c:pt>
                <c:pt idx="50043">
                  <c:v>0</c:v>
                </c:pt>
                <c:pt idx="50044">
                  <c:v>0</c:v>
                </c:pt>
                <c:pt idx="50045">
                  <c:v>0</c:v>
                </c:pt>
                <c:pt idx="50046">
                  <c:v>0</c:v>
                </c:pt>
                <c:pt idx="50047">
                  <c:v>0</c:v>
                </c:pt>
                <c:pt idx="50048">
                  <c:v>0</c:v>
                </c:pt>
                <c:pt idx="50049">
                  <c:v>0</c:v>
                </c:pt>
                <c:pt idx="50050">
                  <c:v>0</c:v>
                </c:pt>
                <c:pt idx="50051">
                  <c:v>0</c:v>
                </c:pt>
                <c:pt idx="50052">
                  <c:v>0</c:v>
                </c:pt>
                <c:pt idx="50053">
                  <c:v>0</c:v>
                </c:pt>
                <c:pt idx="50054">
                  <c:v>0</c:v>
                </c:pt>
                <c:pt idx="50055">
                  <c:v>0</c:v>
                </c:pt>
                <c:pt idx="50056">
                  <c:v>0</c:v>
                </c:pt>
                <c:pt idx="50057">
                  <c:v>0</c:v>
                </c:pt>
                <c:pt idx="50058">
                  <c:v>0</c:v>
                </c:pt>
                <c:pt idx="50059">
                  <c:v>0</c:v>
                </c:pt>
                <c:pt idx="50060">
                  <c:v>0</c:v>
                </c:pt>
                <c:pt idx="50061">
                  <c:v>0</c:v>
                </c:pt>
                <c:pt idx="50062">
                  <c:v>0</c:v>
                </c:pt>
                <c:pt idx="50063">
                  <c:v>0</c:v>
                </c:pt>
                <c:pt idx="50064">
                  <c:v>0</c:v>
                </c:pt>
                <c:pt idx="50065">
                  <c:v>0</c:v>
                </c:pt>
                <c:pt idx="50066">
                  <c:v>0</c:v>
                </c:pt>
                <c:pt idx="50067">
                  <c:v>0</c:v>
                </c:pt>
                <c:pt idx="50068">
                  <c:v>0</c:v>
                </c:pt>
                <c:pt idx="50069">
                  <c:v>0</c:v>
                </c:pt>
                <c:pt idx="50070">
                  <c:v>0</c:v>
                </c:pt>
                <c:pt idx="50071">
                  <c:v>0</c:v>
                </c:pt>
                <c:pt idx="50072">
                  <c:v>0</c:v>
                </c:pt>
                <c:pt idx="50073">
                  <c:v>0</c:v>
                </c:pt>
                <c:pt idx="50074">
                  <c:v>0</c:v>
                </c:pt>
                <c:pt idx="50075">
                  <c:v>0</c:v>
                </c:pt>
                <c:pt idx="50076">
                  <c:v>0</c:v>
                </c:pt>
                <c:pt idx="50077">
                  <c:v>0</c:v>
                </c:pt>
                <c:pt idx="50078">
                  <c:v>0</c:v>
                </c:pt>
                <c:pt idx="50079">
                  <c:v>0</c:v>
                </c:pt>
                <c:pt idx="50080">
                  <c:v>0</c:v>
                </c:pt>
                <c:pt idx="50081">
                  <c:v>0</c:v>
                </c:pt>
                <c:pt idx="50082">
                  <c:v>0</c:v>
                </c:pt>
                <c:pt idx="50083">
                  <c:v>0</c:v>
                </c:pt>
                <c:pt idx="50084">
                  <c:v>0</c:v>
                </c:pt>
                <c:pt idx="50085">
                  <c:v>0</c:v>
                </c:pt>
                <c:pt idx="50086">
                  <c:v>0</c:v>
                </c:pt>
                <c:pt idx="50087">
                  <c:v>0</c:v>
                </c:pt>
                <c:pt idx="50088">
                  <c:v>0</c:v>
                </c:pt>
                <c:pt idx="50089">
                  <c:v>0</c:v>
                </c:pt>
                <c:pt idx="50090">
                  <c:v>0</c:v>
                </c:pt>
                <c:pt idx="50091">
                  <c:v>0</c:v>
                </c:pt>
                <c:pt idx="50092">
                  <c:v>0</c:v>
                </c:pt>
                <c:pt idx="50093">
                  <c:v>0</c:v>
                </c:pt>
                <c:pt idx="50094">
                  <c:v>0</c:v>
                </c:pt>
                <c:pt idx="50095">
                  <c:v>0</c:v>
                </c:pt>
                <c:pt idx="50096">
                  <c:v>0</c:v>
                </c:pt>
                <c:pt idx="50097">
                  <c:v>0</c:v>
                </c:pt>
                <c:pt idx="50098">
                  <c:v>0</c:v>
                </c:pt>
                <c:pt idx="50099">
                  <c:v>0</c:v>
                </c:pt>
                <c:pt idx="50100">
                  <c:v>0</c:v>
                </c:pt>
                <c:pt idx="50101">
                  <c:v>0</c:v>
                </c:pt>
                <c:pt idx="50102">
                  <c:v>0</c:v>
                </c:pt>
                <c:pt idx="50103">
                  <c:v>0</c:v>
                </c:pt>
                <c:pt idx="50104">
                  <c:v>0</c:v>
                </c:pt>
                <c:pt idx="50105">
                  <c:v>0</c:v>
                </c:pt>
                <c:pt idx="50106">
                  <c:v>0</c:v>
                </c:pt>
                <c:pt idx="50107">
                  <c:v>0</c:v>
                </c:pt>
                <c:pt idx="50108">
                  <c:v>0</c:v>
                </c:pt>
                <c:pt idx="50109">
                  <c:v>0</c:v>
                </c:pt>
                <c:pt idx="50110">
                  <c:v>0</c:v>
                </c:pt>
                <c:pt idx="50111">
                  <c:v>0</c:v>
                </c:pt>
                <c:pt idx="50112">
                  <c:v>0</c:v>
                </c:pt>
                <c:pt idx="50113">
                  <c:v>0</c:v>
                </c:pt>
                <c:pt idx="50114">
                  <c:v>0</c:v>
                </c:pt>
                <c:pt idx="50115">
                  <c:v>0</c:v>
                </c:pt>
                <c:pt idx="50116">
                  <c:v>0</c:v>
                </c:pt>
                <c:pt idx="50117">
                  <c:v>0</c:v>
                </c:pt>
                <c:pt idx="50118">
                  <c:v>0</c:v>
                </c:pt>
                <c:pt idx="50119">
                  <c:v>0</c:v>
                </c:pt>
                <c:pt idx="50120">
                  <c:v>0</c:v>
                </c:pt>
                <c:pt idx="50121">
                  <c:v>0</c:v>
                </c:pt>
                <c:pt idx="50122">
                  <c:v>0</c:v>
                </c:pt>
                <c:pt idx="50123">
                  <c:v>0</c:v>
                </c:pt>
                <c:pt idx="50124">
                  <c:v>0</c:v>
                </c:pt>
                <c:pt idx="50125">
                  <c:v>0</c:v>
                </c:pt>
                <c:pt idx="50126">
                  <c:v>0</c:v>
                </c:pt>
                <c:pt idx="50127">
                  <c:v>0</c:v>
                </c:pt>
                <c:pt idx="50128">
                  <c:v>0</c:v>
                </c:pt>
                <c:pt idx="50129">
                  <c:v>0</c:v>
                </c:pt>
                <c:pt idx="50130">
                  <c:v>0</c:v>
                </c:pt>
                <c:pt idx="50131">
                  <c:v>0</c:v>
                </c:pt>
                <c:pt idx="50132">
                  <c:v>0</c:v>
                </c:pt>
                <c:pt idx="50133">
                  <c:v>0</c:v>
                </c:pt>
                <c:pt idx="50134">
                  <c:v>0</c:v>
                </c:pt>
                <c:pt idx="50135">
                  <c:v>0</c:v>
                </c:pt>
                <c:pt idx="50136">
                  <c:v>0</c:v>
                </c:pt>
                <c:pt idx="50137">
                  <c:v>0</c:v>
                </c:pt>
                <c:pt idx="50138">
                  <c:v>0</c:v>
                </c:pt>
                <c:pt idx="50139">
                  <c:v>0</c:v>
                </c:pt>
                <c:pt idx="50140">
                  <c:v>0</c:v>
                </c:pt>
                <c:pt idx="50141">
                  <c:v>0</c:v>
                </c:pt>
                <c:pt idx="50142">
                  <c:v>0</c:v>
                </c:pt>
                <c:pt idx="50143">
                  <c:v>0</c:v>
                </c:pt>
                <c:pt idx="50144">
                  <c:v>0</c:v>
                </c:pt>
                <c:pt idx="50145">
                  <c:v>0</c:v>
                </c:pt>
                <c:pt idx="50146">
                  <c:v>0</c:v>
                </c:pt>
                <c:pt idx="50147">
                  <c:v>0</c:v>
                </c:pt>
                <c:pt idx="50148">
                  <c:v>0</c:v>
                </c:pt>
                <c:pt idx="50149">
                  <c:v>0</c:v>
                </c:pt>
                <c:pt idx="50150">
                  <c:v>0</c:v>
                </c:pt>
                <c:pt idx="50151">
                  <c:v>0</c:v>
                </c:pt>
                <c:pt idx="50152">
                  <c:v>0</c:v>
                </c:pt>
                <c:pt idx="50153">
                  <c:v>0</c:v>
                </c:pt>
                <c:pt idx="50154">
                  <c:v>0</c:v>
                </c:pt>
                <c:pt idx="50155">
                  <c:v>0</c:v>
                </c:pt>
                <c:pt idx="50156">
                  <c:v>0</c:v>
                </c:pt>
                <c:pt idx="50157">
                  <c:v>0</c:v>
                </c:pt>
                <c:pt idx="50158">
                  <c:v>0</c:v>
                </c:pt>
                <c:pt idx="50159">
                  <c:v>0</c:v>
                </c:pt>
                <c:pt idx="50160">
                  <c:v>0</c:v>
                </c:pt>
                <c:pt idx="50161">
                  <c:v>0</c:v>
                </c:pt>
                <c:pt idx="50162">
                  <c:v>0</c:v>
                </c:pt>
                <c:pt idx="50163">
                  <c:v>0</c:v>
                </c:pt>
                <c:pt idx="50164">
                  <c:v>0</c:v>
                </c:pt>
                <c:pt idx="50165">
                  <c:v>0</c:v>
                </c:pt>
                <c:pt idx="50166">
                  <c:v>0</c:v>
                </c:pt>
                <c:pt idx="50167">
                  <c:v>0</c:v>
                </c:pt>
                <c:pt idx="50168">
                  <c:v>0</c:v>
                </c:pt>
                <c:pt idx="50169">
                  <c:v>0</c:v>
                </c:pt>
                <c:pt idx="50170">
                  <c:v>0</c:v>
                </c:pt>
                <c:pt idx="50171">
                  <c:v>0</c:v>
                </c:pt>
                <c:pt idx="50172">
                  <c:v>0</c:v>
                </c:pt>
                <c:pt idx="50173">
                  <c:v>0</c:v>
                </c:pt>
                <c:pt idx="50174">
                  <c:v>0</c:v>
                </c:pt>
                <c:pt idx="50175">
                  <c:v>0</c:v>
                </c:pt>
                <c:pt idx="50176">
                  <c:v>0</c:v>
                </c:pt>
                <c:pt idx="50177">
                  <c:v>0</c:v>
                </c:pt>
                <c:pt idx="50178">
                  <c:v>0</c:v>
                </c:pt>
                <c:pt idx="50179">
                  <c:v>0</c:v>
                </c:pt>
                <c:pt idx="50180">
                  <c:v>0</c:v>
                </c:pt>
                <c:pt idx="50181">
                  <c:v>0</c:v>
                </c:pt>
                <c:pt idx="50182">
                  <c:v>0</c:v>
                </c:pt>
                <c:pt idx="50183">
                  <c:v>0</c:v>
                </c:pt>
                <c:pt idx="50184">
                  <c:v>0</c:v>
                </c:pt>
                <c:pt idx="50185">
                  <c:v>0</c:v>
                </c:pt>
                <c:pt idx="50186">
                  <c:v>0</c:v>
                </c:pt>
                <c:pt idx="50187">
                  <c:v>0</c:v>
                </c:pt>
                <c:pt idx="50188">
                  <c:v>0</c:v>
                </c:pt>
                <c:pt idx="50189">
                  <c:v>0</c:v>
                </c:pt>
                <c:pt idx="50190">
                  <c:v>0</c:v>
                </c:pt>
                <c:pt idx="50191">
                  <c:v>0</c:v>
                </c:pt>
                <c:pt idx="50192">
                  <c:v>0</c:v>
                </c:pt>
                <c:pt idx="50193">
                  <c:v>0</c:v>
                </c:pt>
                <c:pt idx="50194">
                  <c:v>0</c:v>
                </c:pt>
                <c:pt idx="50195">
                  <c:v>0</c:v>
                </c:pt>
                <c:pt idx="50196">
                  <c:v>0</c:v>
                </c:pt>
                <c:pt idx="50197">
                  <c:v>0</c:v>
                </c:pt>
                <c:pt idx="50198">
                  <c:v>0</c:v>
                </c:pt>
                <c:pt idx="50199">
                  <c:v>0</c:v>
                </c:pt>
                <c:pt idx="50200">
                  <c:v>0</c:v>
                </c:pt>
                <c:pt idx="50201">
                  <c:v>0</c:v>
                </c:pt>
                <c:pt idx="50202">
                  <c:v>0</c:v>
                </c:pt>
                <c:pt idx="50203">
                  <c:v>0</c:v>
                </c:pt>
                <c:pt idx="50204">
                  <c:v>0</c:v>
                </c:pt>
                <c:pt idx="50205">
                  <c:v>0</c:v>
                </c:pt>
                <c:pt idx="50206">
                  <c:v>0</c:v>
                </c:pt>
                <c:pt idx="50207">
                  <c:v>0</c:v>
                </c:pt>
                <c:pt idx="50208">
                  <c:v>0</c:v>
                </c:pt>
                <c:pt idx="50209">
                  <c:v>0</c:v>
                </c:pt>
                <c:pt idx="50210">
                  <c:v>0</c:v>
                </c:pt>
                <c:pt idx="50211">
                  <c:v>0</c:v>
                </c:pt>
                <c:pt idx="50212">
                  <c:v>0</c:v>
                </c:pt>
                <c:pt idx="50213">
                  <c:v>0</c:v>
                </c:pt>
                <c:pt idx="50214">
                  <c:v>0</c:v>
                </c:pt>
                <c:pt idx="50215">
                  <c:v>0</c:v>
                </c:pt>
                <c:pt idx="50216">
                  <c:v>0</c:v>
                </c:pt>
                <c:pt idx="50217">
                  <c:v>0</c:v>
                </c:pt>
                <c:pt idx="50218">
                  <c:v>0</c:v>
                </c:pt>
                <c:pt idx="50219">
                  <c:v>0</c:v>
                </c:pt>
                <c:pt idx="50220">
                  <c:v>0</c:v>
                </c:pt>
                <c:pt idx="50221">
                  <c:v>0</c:v>
                </c:pt>
                <c:pt idx="50222">
                  <c:v>0</c:v>
                </c:pt>
                <c:pt idx="50223">
                  <c:v>0</c:v>
                </c:pt>
                <c:pt idx="50224">
                  <c:v>0</c:v>
                </c:pt>
                <c:pt idx="50225">
                  <c:v>0</c:v>
                </c:pt>
                <c:pt idx="50226">
                  <c:v>0</c:v>
                </c:pt>
                <c:pt idx="50227">
                  <c:v>0</c:v>
                </c:pt>
                <c:pt idx="50228">
                  <c:v>0</c:v>
                </c:pt>
                <c:pt idx="50229">
                  <c:v>0</c:v>
                </c:pt>
                <c:pt idx="50230">
                  <c:v>0</c:v>
                </c:pt>
                <c:pt idx="50231">
                  <c:v>0</c:v>
                </c:pt>
                <c:pt idx="50232">
                  <c:v>0</c:v>
                </c:pt>
                <c:pt idx="50233">
                  <c:v>0</c:v>
                </c:pt>
                <c:pt idx="50234">
                  <c:v>0</c:v>
                </c:pt>
                <c:pt idx="50235">
                  <c:v>0</c:v>
                </c:pt>
                <c:pt idx="50236">
                  <c:v>0</c:v>
                </c:pt>
                <c:pt idx="50237">
                  <c:v>0</c:v>
                </c:pt>
                <c:pt idx="50238">
                  <c:v>0</c:v>
                </c:pt>
                <c:pt idx="50239">
                  <c:v>0</c:v>
                </c:pt>
                <c:pt idx="50240">
                  <c:v>0</c:v>
                </c:pt>
                <c:pt idx="50241">
                  <c:v>0</c:v>
                </c:pt>
                <c:pt idx="50242">
                  <c:v>0</c:v>
                </c:pt>
                <c:pt idx="50243">
                  <c:v>0</c:v>
                </c:pt>
                <c:pt idx="50244">
                  <c:v>0</c:v>
                </c:pt>
                <c:pt idx="50245">
                  <c:v>0</c:v>
                </c:pt>
                <c:pt idx="50246">
                  <c:v>0</c:v>
                </c:pt>
                <c:pt idx="50247">
                  <c:v>0</c:v>
                </c:pt>
                <c:pt idx="50248">
                  <c:v>0</c:v>
                </c:pt>
                <c:pt idx="50249">
                  <c:v>0</c:v>
                </c:pt>
                <c:pt idx="50250">
                  <c:v>0</c:v>
                </c:pt>
                <c:pt idx="50251">
                  <c:v>0</c:v>
                </c:pt>
                <c:pt idx="50252">
                  <c:v>0</c:v>
                </c:pt>
                <c:pt idx="50253">
                  <c:v>0</c:v>
                </c:pt>
                <c:pt idx="50254">
                  <c:v>0</c:v>
                </c:pt>
                <c:pt idx="50255">
                  <c:v>0</c:v>
                </c:pt>
                <c:pt idx="50256">
                  <c:v>0</c:v>
                </c:pt>
                <c:pt idx="50257">
                  <c:v>0</c:v>
                </c:pt>
                <c:pt idx="50258">
                  <c:v>0</c:v>
                </c:pt>
                <c:pt idx="50259">
                  <c:v>0</c:v>
                </c:pt>
                <c:pt idx="50260">
                  <c:v>0</c:v>
                </c:pt>
                <c:pt idx="50261">
                  <c:v>0</c:v>
                </c:pt>
                <c:pt idx="50262">
                  <c:v>0</c:v>
                </c:pt>
                <c:pt idx="50263">
                  <c:v>0</c:v>
                </c:pt>
                <c:pt idx="50264">
                  <c:v>0</c:v>
                </c:pt>
                <c:pt idx="50265">
                  <c:v>0</c:v>
                </c:pt>
                <c:pt idx="50266">
                  <c:v>0</c:v>
                </c:pt>
                <c:pt idx="50267">
                  <c:v>0</c:v>
                </c:pt>
                <c:pt idx="50268">
                  <c:v>0</c:v>
                </c:pt>
                <c:pt idx="50269">
                  <c:v>0</c:v>
                </c:pt>
                <c:pt idx="50270">
                  <c:v>0</c:v>
                </c:pt>
                <c:pt idx="50271">
                  <c:v>0</c:v>
                </c:pt>
                <c:pt idx="50272">
                  <c:v>0</c:v>
                </c:pt>
                <c:pt idx="50273">
                  <c:v>0</c:v>
                </c:pt>
                <c:pt idx="50274">
                  <c:v>0</c:v>
                </c:pt>
                <c:pt idx="50275">
                  <c:v>0</c:v>
                </c:pt>
                <c:pt idx="50276">
                  <c:v>0</c:v>
                </c:pt>
                <c:pt idx="50277">
                  <c:v>0</c:v>
                </c:pt>
                <c:pt idx="50278">
                  <c:v>0</c:v>
                </c:pt>
                <c:pt idx="50279">
                  <c:v>0</c:v>
                </c:pt>
                <c:pt idx="50280">
                  <c:v>0</c:v>
                </c:pt>
                <c:pt idx="50281">
                  <c:v>0</c:v>
                </c:pt>
                <c:pt idx="50282">
                  <c:v>0</c:v>
                </c:pt>
                <c:pt idx="50283">
                  <c:v>0</c:v>
                </c:pt>
                <c:pt idx="50284">
                  <c:v>0</c:v>
                </c:pt>
                <c:pt idx="50285">
                  <c:v>0</c:v>
                </c:pt>
                <c:pt idx="50286">
                  <c:v>0</c:v>
                </c:pt>
                <c:pt idx="50287">
                  <c:v>0</c:v>
                </c:pt>
                <c:pt idx="50288">
                  <c:v>0</c:v>
                </c:pt>
                <c:pt idx="50289">
                  <c:v>0</c:v>
                </c:pt>
                <c:pt idx="50290">
                  <c:v>0</c:v>
                </c:pt>
                <c:pt idx="50291">
                  <c:v>0</c:v>
                </c:pt>
                <c:pt idx="50292">
                  <c:v>0</c:v>
                </c:pt>
                <c:pt idx="50293">
                  <c:v>0</c:v>
                </c:pt>
                <c:pt idx="50294">
                  <c:v>0</c:v>
                </c:pt>
                <c:pt idx="50295">
                  <c:v>0</c:v>
                </c:pt>
                <c:pt idx="50296">
                  <c:v>0</c:v>
                </c:pt>
                <c:pt idx="50297">
                  <c:v>0</c:v>
                </c:pt>
                <c:pt idx="50298">
                  <c:v>0</c:v>
                </c:pt>
                <c:pt idx="50299">
                  <c:v>0</c:v>
                </c:pt>
                <c:pt idx="50300">
                  <c:v>0</c:v>
                </c:pt>
                <c:pt idx="50301">
                  <c:v>0</c:v>
                </c:pt>
                <c:pt idx="50302">
                  <c:v>0</c:v>
                </c:pt>
                <c:pt idx="50303">
                  <c:v>0</c:v>
                </c:pt>
                <c:pt idx="50304">
                  <c:v>0</c:v>
                </c:pt>
                <c:pt idx="50305">
                  <c:v>0</c:v>
                </c:pt>
                <c:pt idx="50306">
                  <c:v>0</c:v>
                </c:pt>
                <c:pt idx="50307">
                  <c:v>0</c:v>
                </c:pt>
                <c:pt idx="50308">
                  <c:v>0</c:v>
                </c:pt>
                <c:pt idx="50309">
                  <c:v>0</c:v>
                </c:pt>
                <c:pt idx="50310">
                  <c:v>0</c:v>
                </c:pt>
                <c:pt idx="50311">
                  <c:v>0</c:v>
                </c:pt>
                <c:pt idx="50312">
                  <c:v>0</c:v>
                </c:pt>
                <c:pt idx="50313">
                  <c:v>0</c:v>
                </c:pt>
                <c:pt idx="50314">
                  <c:v>0</c:v>
                </c:pt>
                <c:pt idx="50315">
                  <c:v>0</c:v>
                </c:pt>
                <c:pt idx="50316">
                  <c:v>0</c:v>
                </c:pt>
                <c:pt idx="50317">
                  <c:v>0</c:v>
                </c:pt>
                <c:pt idx="50318">
                  <c:v>0</c:v>
                </c:pt>
                <c:pt idx="50319">
                  <c:v>0</c:v>
                </c:pt>
                <c:pt idx="50320">
                  <c:v>0</c:v>
                </c:pt>
                <c:pt idx="50321">
                  <c:v>0</c:v>
                </c:pt>
                <c:pt idx="50322">
                  <c:v>0</c:v>
                </c:pt>
                <c:pt idx="50323">
                  <c:v>0</c:v>
                </c:pt>
                <c:pt idx="50324">
                  <c:v>0</c:v>
                </c:pt>
                <c:pt idx="50325">
                  <c:v>0</c:v>
                </c:pt>
                <c:pt idx="50326">
                  <c:v>0</c:v>
                </c:pt>
                <c:pt idx="50327">
                  <c:v>0</c:v>
                </c:pt>
                <c:pt idx="50328">
                  <c:v>0</c:v>
                </c:pt>
                <c:pt idx="50329">
                  <c:v>0</c:v>
                </c:pt>
                <c:pt idx="50330">
                  <c:v>0</c:v>
                </c:pt>
                <c:pt idx="50331">
                  <c:v>0</c:v>
                </c:pt>
                <c:pt idx="50332">
                  <c:v>0</c:v>
                </c:pt>
                <c:pt idx="50333">
                  <c:v>0</c:v>
                </c:pt>
                <c:pt idx="50334">
                  <c:v>0</c:v>
                </c:pt>
                <c:pt idx="50335">
                  <c:v>0</c:v>
                </c:pt>
                <c:pt idx="50336">
                  <c:v>0</c:v>
                </c:pt>
                <c:pt idx="50337">
                  <c:v>0</c:v>
                </c:pt>
                <c:pt idx="50338">
                  <c:v>0</c:v>
                </c:pt>
                <c:pt idx="50339">
                  <c:v>0</c:v>
                </c:pt>
                <c:pt idx="50340">
                  <c:v>0</c:v>
                </c:pt>
                <c:pt idx="50341">
                  <c:v>0</c:v>
                </c:pt>
                <c:pt idx="50342">
                  <c:v>0</c:v>
                </c:pt>
                <c:pt idx="50343">
                  <c:v>0</c:v>
                </c:pt>
                <c:pt idx="50344">
                  <c:v>0</c:v>
                </c:pt>
                <c:pt idx="50345">
                  <c:v>0</c:v>
                </c:pt>
                <c:pt idx="50346">
                  <c:v>0</c:v>
                </c:pt>
                <c:pt idx="50347">
                  <c:v>0</c:v>
                </c:pt>
                <c:pt idx="50348">
                  <c:v>0</c:v>
                </c:pt>
                <c:pt idx="50349">
                  <c:v>0</c:v>
                </c:pt>
                <c:pt idx="50350">
                  <c:v>0</c:v>
                </c:pt>
                <c:pt idx="50351">
                  <c:v>0</c:v>
                </c:pt>
                <c:pt idx="50352">
                  <c:v>0</c:v>
                </c:pt>
                <c:pt idx="50353">
                  <c:v>0</c:v>
                </c:pt>
                <c:pt idx="50354">
                  <c:v>0</c:v>
                </c:pt>
                <c:pt idx="50355">
                  <c:v>0</c:v>
                </c:pt>
                <c:pt idx="50356">
                  <c:v>0</c:v>
                </c:pt>
                <c:pt idx="50357">
                  <c:v>0</c:v>
                </c:pt>
                <c:pt idx="50358">
                  <c:v>0</c:v>
                </c:pt>
                <c:pt idx="50359">
                  <c:v>0</c:v>
                </c:pt>
                <c:pt idx="50360">
                  <c:v>0</c:v>
                </c:pt>
                <c:pt idx="50361">
                  <c:v>0</c:v>
                </c:pt>
                <c:pt idx="50362">
                  <c:v>0</c:v>
                </c:pt>
                <c:pt idx="50363">
                  <c:v>0</c:v>
                </c:pt>
                <c:pt idx="50364">
                  <c:v>0</c:v>
                </c:pt>
                <c:pt idx="50365">
                  <c:v>0</c:v>
                </c:pt>
                <c:pt idx="50366">
                  <c:v>0</c:v>
                </c:pt>
                <c:pt idx="50367">
                  <c:v>0</c:v>
                </c:pt>
                <c:pt idx="50368">
                  <c:v>0</c:v>
                </c:pt>
                <c:pt idx="50369">
                  <c:v>0</c:v>
                </c:pt>
                <c:pt idx="50370">
                  <c:v>0</c:v>
                </c:pt>
                <c:pt idx="50371">
                  <c:v>0</c:v>
                </c:pt>
                <c:pt idx="50372">
                  <c:v>0</c:v>
                </c:pt>
                <c:pt idx="50373">
                  <c:v>0</c:v>
                </c:pt>
                <c:pt idx="50374">
                  <c:v>0</c:v>
                </c:pt>
                <c:pt idx="50375">
                  <c:v>0</c:v>
                </c:pt>
                <c:pt idx="50376">
                  <c:v>0</c:v>
                </c:pt>
                <c:pt idx="50377">
                  <c:v>0</c:v>
                </c:pt>
                <c:pt idx="50378">
                  <c:v>0</c:v>
                </c:pt>
                <c:pt idx="50379">
                  <c:v>0</c:v>
                </c:pt>
                <c:pt idx="50380">
                  <c:v>0</c:v>
                </c:pt>
                <c:pt idx="50381">
                  <c:v>0</c:v>
                </c:pt>
                <c:pt idx="50382">
                  <c:v>0</c:v>
                </c:pt>
                <c:pt idx="50383">
                  <c:v>0</c:v>
                </c:pt>
                <c:pt idx="50384">
                  <c:v>0</c:v>
                </c:pt>
                <c:pt idx="50385">
                  <c:v>0</c:v>
                </c:pt>
                <c:pt idx="50386">
                  <c:v>0</c:v>
                </c:pt>
                <c:pt idx="50387">
                  <c:v>0</c:v>
                </c:pt>
                <c:pt idx="50388">
                  <c:v>0</c:v>
                </c:pt>
                <c:pt idx="50389">
                  <c:v>0</c:v>
                </c:pt>
                <c:pt idx="50390">
                  <c:v>0</c:v>
                </c:pt>
                <c:pt idx="50391">
                  <c:v>0</c:v>
                </c:pt>
                <c:pt idx="50392">
                  <c:v>0</c:v>
                </c:pt>
                <c:pt idx="50393">
                  <c:v>0</c:v>
                </c:pt>
                <c:pt idx="50394">
                  <c:v>0</c:v>
                </c:pt>
                <c:pt idx="50395">
                  <c:v>0</c:v>
                </c:pt>
                <c:pt idx="50396">
                  <c:v>0</c:v>
                </c:pt>
                <c:pt idx="50397">
                  <c:v>0</c:v>
                </c:pt>
                <c:pt idx="50398">
                  <c:v>0</c:v>
                </c:pt>
                <c:pt idx="50399">
                  <c:v>0</c:v>
                </c:pt>
                <c:pt idx="50400">
                  <c:v>0</c:v>
                </c:pt>
                <c:pt idx="50401">
                  <c:v>0</c:v>
                </c:pt>
                <c:pt idx="50402">
                  <c:v>0</c:v>
                </c:pt>
                <c:pt idx="50403">
                  <c:v>0</c:v>
                </c:pt>
                <c:pt idx="50404">
                  <c:v>0</c:v>
                </c:pt>
                <c:pt idx="50405">
                  <c:v>0</c:v>
                </c:pt>
                <c:pt idx="50406">
                  <c:v>0</c:v>
                </c:pt>
                <c:pt idx="50407">
                  <c:v>0</c:v>
                </c:pt>
                <c:pt idx="50408">
                  <c:v>0</c:v>
                </c:pt>
                <c:pt idx="50409">
                  <c:v>0</c:v>
                </c:pt>
                <c:pt idx="50410">
                  <c:v>0</c:v>
                </c:pt>
                <c:pt idx="50411">
                  <c:v>0</c:v>
                </c:pt>
                <c:pt idx="50412">
                  <c:v>0</c:v>
                </c:pt>
                <c:pt idx="50413">
                  <c:v>0</c:v>
                </c:pt>
                <c:pt idx="50414">
                  <c:v>0</c:v>
                </c:pt>
                <c:pt idx="50415">
                  <c:v>0</c:v>
                </c:pt>
                <c:pt idx="50416">
                  <c:v>0</c:v>
                </c:pt>
                <c:pt idx="50417">
                  <c:v>0</c:v>
                </c:pt>
                <c:pt idx="50418">
                  <c:v>0</c:v>
                </c:pt>
                <c:pt idx="50419">
                  <c:v>0</c:v>
                </c:pt>
                <c:pt idx="50420">
                  <c:v>0</c:v>
                </c:pt>
                <c:pt idx="50421">
                  <c:v>0</c:v>
                </c:pt>
                <c:pt idx="50422">
                  <c:v>0</c:v>
                </c:pt>
                <c:pt idx="50423">
                  <c:v>0</c:v>
                </c:pt>
                <c:pt idx="50424">
                  <c:v>0</c:v>
                </c:pt>
                <c:pt idx="50425">
                  <c:v>0</c:v>
                </c:pt>
                <c:pt idx="50426">
                  <c:v>0</c:v>
                </c:pt>
                <c:pt idx="50427">
                  <c:v>0</c:v>
                </c:pt>
                <c:pt idx="50428">
                  <c:v>0</c:v>
                </c:pt>
                <c:pt idx="50429">
                  <c:v>0</c:v>
                </c:pt>
                <c:pt idx="50430">
                  <c:v>0</c:v>
                </c:pt>
                <c:pt idx="50431">
                  <c:v>0</c:v>
                </c:pt>
                <c:pt idx="50432">
                  <c:v>0</c:v>
                </c:pt>
                <c:pt idx="50433">
                  <c:v>0</c:v>
                </c:pt>
                <c:pt idx="50434">
                  <c:v>0</c:v>
                </c:pt>
                <c:pt idx="50435">
                  <c:v>0</c:v>
                </c:pt>
                <c:pt idx="50436">
                  <c:v>0</c:v>
                </c:pt>
                <c:pt idx="50437">
                  <c:v>0</c:v>
                </c:pt>
                <c:pt idx="50438">
                  <c:v>0</c:v>
                </c:pt>
                <c:pt idx="50439">
                  <c:v>0</c:v>
                </c:pt>
                <c:pt idx="50440">
                  <c:v>0</c:v>
                </c:pt>
                <c:pt idx="50441">
                  <c:v>0</c:v>
                </c:pt>
                <c:pt idx="50442">
                  <c:v>0</c:v>
                </c:pt>
                <c:pt idx="50443">
                  <c:v>0</c:v>
                </c:pt>
                <c:pt idx="50444">
                  <c:v>0</c:v>
                </c:pt>
                <c:pt idx="50445">
                  <c:v>0</c:v>
                </c:pt>
                <c:pt idx="50446">
                  <c:v>0</c:v>
                </c:pt>
                <c:pt idx="50447">
                  <c:v>0</c:v>
                </c:pt>
                <c:pt idx="50448">
                  <c:v>0</c:v>
                </c:pt>
                <c:pt idx="50449">
                  <c:v>0</c:v>
                </c:pt>
                <c:pt idx="50450">
                  <c:v>0</c:v>
                </c:pt>
                <c:pt idx="50451">
                  <c:v>0</c:v>
                </c:pt>
                <c:pt idx="50452">
                  <c:v>0</c:v>
                </c:pt>
                <c:pt idx="50453">
                  <c:v>0</c:v>
                </c:pt>
                <c:pt idx="50454">
                  <c:v>0</c:v>
                </c:pt>
                <c:pt idx="50455">
                  <c:v>0</c:v>
                </c:pt>
                <c:pt idx="50456">
                  <c:v>0</c:v>
                </c:pt>
                <c:pt idx="50457">
                  <c:v>0</c:v>
                </c:pt>
                <c:pt idx="50458">
                  <c:v>0</c:v>
                </c:pt>
                <c:pt idx="50459">
                  <c:v>0</c:v>
                </c:pt>
                <c:pt idx="50460">
                  <c:v>0</c:v>
                </c:pt>
                <c:pt idx="50461">
                  <c:v>0</c:v>
                </c:pt>
                <c:pt idx="50462">
                  <c:v>0</c:v>
                </c:pt>
                <c:pt idx="50463">
                  <c:v>0</c:v>
                </c:pt>
                <c:pt idx="50464">
                  <c:v>0</c:v>
                </c:pt>
                <c:pt idx="50465">
                  <c:v>0</c:v>
                </c:pt>
                <c:pt idx="50466">
                  <c:v>0</c:v>
                </c:pt>
                <c:pt idx="50467">
                  <c:v>0</c:v>
                </c:pt>
                <c:pt idx="50468">
                  <c:v>0</c:v>
                </c:pt>
                <c:pt idx="50469">
                  <c:v>0</c:v>
                </c:pt>
                <c:pt idx="50470">
                  <c:v>0</c:v>
                </c:pt>
                <c:pt idx="50471">
                  <c:v>0</c:v>
                </c:pt>
                <c:pt idx="50472">
                  <c:v>0</c:v>
                </c:pt>
                <c:pt idx="50473">
                  <c:v>0</c:v>
                </c:pt>
                <c:pt idx="50474">
                  <c:v>0</c:v>
                </c:pt>
                <c:pt idx="50475">
                  <c:v>0</c:v>
                </c:pt>
                <c:pt idx="50476">
                  <c:v>0</c:v>
                </c:pt>
                <c:pt idx="50477">
                  <c:v>0</c:v>
                </c:pt>
                <c:pt idx="50478">
                  <c:v>0</c:v>
                </c:pt>
                <c:pt idx="50479">
                  <c:v>0</c:v>
                </c:pt>
                <c:pt idx="50480">
                  <c:v>0</c:v>
                </c:pt>
                <c:pt idx="50481">
                  <c:v>0</c:v>
                </c:pt>
                <c:pt idx="50482">
                  <c:v>0</c:v>
                </c:pt>
                <c:pt idx="50483">
                  <c:v>0</c:v>
                </c:pt>
                <c:pt idx="50484">
                  <c:v>0</c:v>
                </c:pt>
                <c:pt idx="50485">
                  <c:v>0</c:v>
                </c:pt>
                <c:pt idx="50486">
                  <c:v>0</c:v>
                </c:pt>
                <c:pt idx="50487">
                  <c:v>0</c:v>
                </c:pt>
                <c:pt idx="50488">
                  <c:v>0</c:v>
                </c:pt>
                <c:pt idx="50489">
                  <c:v>0</c:v>
                </c:pt>
                <c:pt idx="50490">
                  <c:v>0</c:v>
                </c:pt>
                <c:pt idx="50491">
                  <c:v>0</c:v>
                </c:pt>
                <c:pt idx="50492">
                  <c:v>0</c:v>
                </c:pt>
                <c:pt idx="50493">
                  <c:v>0</c:v>
                </c:pt>
                <c:pt idx="50494">
                  <c:v>0</c:v>
                </c:pt>
                <c:pt idx="50495">
                  <c:v>0</c:v>
                </c:pt>
                <c:pt idx="50496">
                  <c:v>0</c:v>
                </c:pt>
                <c:pt idx="50497">
                  <c:v>0</c:v>
                </c:pt>
                <c:pt idx="50498">
                  <c:v>0</c:v>
                </c:pt>
                <c:pt idx="50499">
                  <c:v>0</c:v>
                </c:pt>
                <c:pt idx="50500">
                  <c:v>0</c:v>
                </c:pt>
                <c:pt idx="50501">
                  <c:v>0</c:v>
                </c:pt>
                <c:pt idx="50502">
                  <c:v>0</c:v>
                </c:pt>
                <c:pt idx="50503">
                  <c:v>0</c:v>
                </c:pt>
                <c:pt idx="50504">
                  <c:v>0</c:v>
                </c:pt>
                <c:pt idx="50505">
                  <c:v>0</c:v>
                </c:pt>
                <c:pt idx="50506">
                  <c:v>0</c:v>
                </c:pt>
                <c:pt idx="50507">
                  <c:v>0</c:v>
                </c:pt>
                <c:pt idx="50508">
                  <c:v>0</c:v>
                </c:pt>
                <c:pt idx="50509">
                  <c:v>0</c:v>
                </c:pt>
                <c:pt idx="50510">
                  <c:v>0</c:v>
                </c:pt>
                <c:pt idx="50511">
                  <c:v>0</c:v>
                </c:pt>
                <c:pt idx="50512">
                  <c:v>0</c:v>
                </c:pt>
                <c:pt idx="50513">
                  <c:v>0</c:v>
                </c:pt>
                <c:pt idx="50514">
                  <c:v>0</c:v>
                </c:pt>
                <c:pt idx="50515">
                  <c:v>0</c:v>
                </c:pt>
                <c:pt idx="50516">
                  <c:v>0</c:v>
                </c:pt>
                <c:pt idx="50517">
                  <c:v>0</c:v>
                </c:pt>
                <c:pt idx="50518">
                  <c:v>0</c:v>
                </c:pt>
                <c:pt idx="50519">
                  <c:v>0</c:v>
                </c:pt>
                <c:pt idx="50520">
                  <c:v>0</c:v>
                </c:pt>
                <c:pt idx="50521">
                  <c:v>0</c:v>
                </c:pt>
                <c:pt idx="50522">
                  <c:v>0</c:v>
                </c:pt>
                <c:pt idx="50523">
                  <c:v>0</c:v>
                </c:pt>
                <c:pt idx="50524">
                  <c:v>0</c:v>
                </c:pt>
                <c:pt idx="50525">
                  <c:v>0</c:v>
                </c:pt>
                <c:pt idx="50526">
                  <c:v>0</c:v>
                </c:pt>
                <c:pt idx="50527">
                  <c:v>0</c:v>
                </c:pt>
                <c:pt idx="50528">
                  <c:v>0</c:v>
                </c:pt>
                <c:pt idx="50529">
                  <c:v>0</c:v>
                </c:pt>
                <c:pt idx="50530">
                  <c:v>0</c:v>
                </c:pt>
                <c:pt idx="50531">
                  <c:v>0</c:v>
                </c:pt>
                <c:pt idx="50532">
                  <c:v>0</c:v>
                </c:pt>
                <c:pt idx="50533">
                  <c:v>0</c:v>
                </c:pt>
                <c:pt idx="50534">
                  <c:v>0</c:v>
                </c:pt>
                <c:pt idx="50535">
                  <c:v>0</c:v>
                </c:pt>
                <c:pt idx="50536">
                  <c:v>0</c:v>
                </c:pt>
                <c:pt idx="50537">
                  <c:v>0</c:v>
                </c:pt>
                <c:pt idx="50538">
                  <c:v>0</c:v>
                </c:pt>
                <c:pt idx="50539">
                  <c:v>0</c:v>
                </c:pt>
                <c:pt idx="50540">
                  <c:v>0</c:v>
                </c:pt>
                <c:pt idx="50541">
                  <c:v>0</c:v>
                </c:pt>
                <c:pt idx="50542">
                  <c:v>0</c:v>
                </c:pt>
                <c:pt idx="50543">
                  <c:v>0</c:v>
                </c:pt>
                <c:pt idx="50544">
                  <c:v>0</c:v>
                </c:pt>
                <c:pt idx="50545">
                  <c:v>0</c:v>
                </c:pt>
                <c:pt idx="50546">
                  <c:v>0</c:v>
                </c:pt>
                <c:pt idx="50547">
                  <c:v>0</c:v>
                </c:pt>
                <c:pt idx="50548">
                  <c:v>0</c:v>
                </c:pt>
                <c:pt idx="50549">
                  <c:v>0</c:v>
                </c:pt>
                <c:pt idx="50550">
                  <c:v>0</c:v>
                </c:pt>
                <c:pt idx="50551">
                  <c:v>0</c:v>
                </c:pt>
                <c:pt idx="50552">
                  <c:v>0</c:v>
                </c:pt>
                <c:pt idx="50553">
                  <c:v>0</c:v>
                </c:pt>
                <c:pt idx="50554">
                  <c:v>0</c:v>
                </c:pt>
                <c:pt idx="50555">
                  <c:v>0</c:v>
                </c:pt>
                <c:pt idx="50556">
                  <c:v>0</c:v>
                </c:pt>
                <c:pt idx="50557">
                  <c:v>0</c:v>
                </c:pt>
                <c:pt idx="50558">
                  <c:v>0</c:v>
                </c:pt>
                <c:pt idx="50559">
                  <c:v>0</c:v>
                </c:pt>
                <c:pt idx="50560">
                  <c:v>0</c:v>
                </c:pt>
                <c:pt idx="50561">
                  <c:v>0</c:v>
                </c:pt>
                <c:pt idx="50562">
                  <c:v>0</c:v>
                </c:pt>
                <c:pt idx="50563">
                  <c:v>0</c:v>
                </c:pt>
                <c:pt idx="50564">
                  <c:v>0</c:v>
                </c:pt>
                <c:pt idx="50565">
                  <c:v>0</c:v>
                </c:pt>
                <c:pt idx="50566">
                  <c:v>0</c:v>
                </c:pt>
                <c:pt idx="50567">
                  <c:v>0</c:v>
                </c:pt>
                <c:pt idx="50568">
                  <c:v>0</c:v>
                </c:pt>
                <c:pt idx="50569">
                  <c:v>0</c:v>
                </c:pt>
                <c:pt idx="50570">
                  <c:v>0</c:v>
                </c:pt>
                <c:pt idx="50571">
                  <c:v>0</c:v>
                </c:pt>
                <c:pt idx="50572">
                  <c:v>0</c:v>
                </c:pt>
                <c:pt idx="50573">
                  <c:v>0</c:v>
                </c:pt>
                <c:pt idx="50574">
                  <c:v>0</c:v>
                </c:pt>
                <c:pt idx="50575">
                  <c:v>0</c:v>
                </c:pt>
                <c:pt idx="50576">
                  <c:v>0</c:v>
                </c:pt>
                <c:pt idx="50577">
                  <c:v>0</c:v>
                </c:pt>
                <c:pt idx="50578">
                  <c:v>0</c:v>
                </c:pt>
                <c:pt idx="50579">
                  <c:v>0</c:v>
                </c:pt>
                <c:pt idx="50580">
                  <c:v>0</c:v>
                </c:pt>
                <c:pt idx="50581">
                  <c:v>0</c:v>
                </c:pt>
                <c:pt idx="50582">
                  <c:v>0</c:v>
                </c:pt>
                <c:pt idx="50583">
                  <c:v>0</c:v>
                </c:pt>
                <c:pt idx="50584">
                  <c:v>0</c:v>
                </c:pt>
                <c:pt idx="50585">
                  <c:v>0</c:v>
                </c:pt>
                <c:pt idx="50586">
                  <c:v>0</c:v>
                </c:pt>
                <c:pt idx="50587">
                  <c:v>0</c:v>
                </c:pt>
                <c:pt idx="50588">
                  <c:v>0</c:v>
                </c:pt>
                <c:pt idx="50589">
                  <c:v>0</c:v>
                </c:pt>
                <c:pt idx="50590">
                  <c:v>0</c:v>
                </c:pt>
                <c:pt idx="50591">
                  <c:v>0</c:v>
                </c:pt>
                <c:pt idx="50592">
                  <c:v>0</c:v>
                </c:pt>
                <c:pt idx="50593">
                  <c:v>0</c:v>
                </c:pt>
                <c:pt idx="50594">
                  <c:v>0</c:v>
                </c:pt>
                <c:pt idx="50595">
                  <c:v>0</c:v>
                </c:pt>
                <c:pt idx="50596">
                  <c:v>0</c:v>
                </c:pt>
                <c:pt idx="50597">
                  <c:v>0</c:v>
                </c:pt>
                <c:pt idx="50598">
                  <c:v>0</c:v>
                </c:pt>
                <c:pt idx="50599">
                  <c:v>0</c:v>
                </c:pt>
                <c:pt idx="50600">
                  <c:v>0</c:v>
                </c:pt>
                <c:pt idx="50601">
                  <c:v>0</c:v>
                </c:pt>
                <c:pt idx="50602">
                  <c:v>0</c:v>
                </c:pt>
                <c:pt idx="50603">
                  <c:v>0</c:v>
                </c:pt>
                <c:pt idx="50604">
                  <c:v>0</c:v>
                </c:pt>
                <c:pt idx="50605">
                  <c:v>0</c:v>
                </c:pt>
                <c:pt idx="50606">
                  <c:v>0</c:v>
                </c:pt>
                <c:pt idx="50607">
                  <c:v>0</c:v>
                </c:pt>
                <c:pt idx="50608">
                  <c:v>0</c:v>
                </c:pt>
                <c:pt idx="50609">
                  <c:v>0</c:v>
                </c:pt>
                <c:pt idx="50610">
                  <c:v>0</c:v>
                </c:pt>
                <c:pt idx="50611">
                  <c:v>0</c:v>
                </c:pt>
                <c:pt idx="50612">
                  <c:v>0</c:v>
                </c:pt>
                <c:pt idx="50613">
                  <c:v>0</c:v>
                </c:pt>
                <c:pt idx="50614">
                  <c:v>0</c:v>
                </c:pt>
                <c:pt idx="50615">
                  <c:v>0</c:v>
                </c:pt>
                <c:pt idx="50616">
                  <c:v>0</c:v>
                </c:pt>
                <c:pt idx="50617">
                  <c:v>0</c:v>
                </c:pt>
                <c:pt idx="50618">
                  <c:v>0</c:v>
                </c:pt>
                <c:pt idx="50619">
                  <c:v>0</c:v>
                </c:pt>
                <c:pt idx="50620">
                  <c:v>0</c:v>
                </c:pt>
                <c:pt idx="50621">
                  <c:v>0</c:v>
                </c:pt>
                <c:pt idx="50622">
                  <c:v>0</c:v>
                </c:pt>
                <c:pt idx="50623">
                  <c:v>0</c:v>
                </c:pt>
                <c:pt idx="50624">
                  <c:v>0</c:v>
                </c:pt>
                <c:pt idx="50625">
                  <c:v>0</c:v>
                </c:pt>
                <c:pt idx="50626">
                  <c:v>0</c:v>
                </c:pt>
                <c:pt idx="50627">
                  <c:v>0</c:v>
                </c:pt>
                <c:pt idx="50628">
                  <c:v>0</c:v>
                </c:pt>
                <c:pt idx="50629">
                  <c:v>0</c:v>
                </c:pt>
                <c:pt idx="50630">
                  <c:v>0</c:v>
                </c:pt>
                <c:pt idx="50631">
                  <c:v>0</c:v>
                </c:pt>
                <c:pt idx="50632">
                  <c:v>0</c:v>
                </c:pt>
                <c:pt idx="50633">
                  <c:v>0</c:v>
                </c:pt>
                <c:pt idx="50634">
                  <c:v>0</c:v>
                </c:pt>
                <c:pt idx="50635">
                  <c:v>0</c:v>
                </c:pt>
                <c:pt idx="50636">
                  <c:v>0</c:v>
                </c:pt>
                <c:pt idx="50637">
                  <c:v>0</c:v>
                </c:pt>
                <c:pt idx="50638">
                  <c:v>0</c:v>
                </c:pt>
                <c:pt idx="50639">
                  <c:v>0</c:v>
                </c:pt>
                <c:pt idx="50640">
                  <c:v>0</c:v>
                </c:pt>
                <c:pt idx="50641">
                  <c:v>0</c:v>
                </c:pt>
                <c:pt idx="50642">
                  <c:v>0</c:v>
                </c:pt>
                <c:pt idx="50643">
                  <c:v>0</c:v>
                </c:pt>
                <c:pt idx="50644">
                  <c:v>0</c:v>
                </c:pt>
                <c:pt idx="50645">
                  <c:v>0</c:v>
                </c:pt>
                <c:pt idx="50646">
                  <c:v>0</c:v>
                </c:pt>
                <c:pt idx="50647">
                  <c:v>0</c:v>
                </c:pt>
                <c:pt idx="50648">
                  <c:v>0</c:v>
                </c:pt>
                <c:pt idx="50649">
                  <c:v>0</c:v>
                </c:pt>
                <c:pt idx="50650">
                  <c:v>0</c:v>
                </c:pt>
                <c:pt idx="50651">
                  <c:v>0</c:v>
                </c:pt>
                <c:pt idx="50652">
                  <c:v>0</c:v>
                </c:pt>
                <c:pt idx="50653">
                  <c:v>0</c:v>
                </c:pt>
                <c:pt idx="50654">
                  <c:v>0</c:v>
                </c:pt>
                <c:pt idx="50655">
                  <c:v>0</c:v>
                </c:pt>
                <c:pt idx="50656">
                  <c:v>0</c:v>
                </c:pt>
                <c:pt idx="50657">
                  <c:v>0</c:v>
                </c:pt>
                <c:pt idx="50658">
                  <c:v>0</c:v>
                </c:pt>
                <c:pt idx="50659">
                  <c:v>0</c:v>
                </c:pt>
                <c:pt idx="50660">
                  <c:v>0</c:v>
                </c:pt>
                <c:pt idx="50661">
                  <c:v>0</c:v>
                </c:pt>
                <c:pt idx="50662">
                  <c:v>0</c:v>
                </c:pt>
                <c:pt idx="50663">
                  <c:v>0</c:v>
                </c:pt>
                <c:pt idx="50664">
                  <c:v>0</c:v>
                </c:pt>
                <c:pt idx="50665">
                  <c:v>0</c:v>
                </c:pt>
                <c:pt idx="50666">
                  <c:v>0</c:v>
                </c:pt>
                <c:pt idx="50667">
                  <c:v>0</c:v>
                </c:pt>
                <c:pt idx="50668">
                  <c:v>0</c:v>
                </c:pt>
                <c:pt idx="50669">
                  <c:v>0</c:v>
                </c:pt>
                <c:pt idx="50670">
                  <c:v>0</c:v>
                </c:pt>
                <c:pt idx="50671">
                  <c:v>0</c:v>
                </c:pt>
                <c:pt idx="50672">
                  <c:v>0</c:v>
                </c:pt>
                <c:pt idx="50673">
                  <c:v>0</c:v>
                </c:pt>
                <c:pt idx="50674">
                  <c:v>0</c:v>
                </c:pt>
                <c:pt idx="50675">
                  <c:v>0</c:v>
                </c:pt>
                <c:pt idx="50676">
                  <c:v>0</c:v>
                </c:pt>
                <c:pt idx="50677">
                  <c:v>0</c:v>
                </c:pt>
                <c:pt idx="50678">
                  <c:v>0</c:v>
                </c:pt>
                <c:pt idx="50679">
                  <c:v>0</c:v>
                </c:pt>
                <c:pt idx="50680">
                  <c:v>0</c:v>
                </c:pt>
                <c:pt idx="50681">
                  <c:v>0</c:v>
                </c:pt>
                <c:pt idx="50682">
                  <c:v>0</c:v>
                </c:pt>
                <c:pt idx="50683">
                  <c:v>0</c:v>
                </c:pt>
                <c:pt idx="50684">
                  <c:v>0</c:v>
                </c:pt>
                <c:pt idx="50685">
                  <c:v>0</c:v>
                </c:pt>
                <c:pt idx="50686">
                  <c:v>0</c:v>
                </c:pt>
                <c:pt idx="50687">
                  <c:v>0</c:v>
                </c:pt>
                <c:pt idx="50688">
                  <c:v>0</c:v>
                </c:pt>
                <c:pt idx="50689">
                  <c:v>0</c:v>
                </c:pt>
                <c:pt idx="50690">
                  <c:v>0</c:v>
                </c:pt>
                <c:pt idx="50691">
                  <c:v>0</c:v>
                </c:pt>
                <c:pt idx="50692">
                  <c:v>0</c:v>
                </c:pt>
                <c:pt idx="50693">
                  <c:v>0</c:v>
                </c:pt>
                <c:pt idx="50694">
                  <c:v>0</c:v>
                </c:pt>
                <c:pt idx="50695">
                  <c:v>0</c:v>
                </c:pt>
                <c:pt idx="50696">
                  <c:v>0</c:v>
                </c:pt>
                <c:pt idx="50697">
                  <c:v>0</c:v>
                </c:pt>
                <c:pt idx="50698">
                  <c:v>0</c:v>
                </c:pt>
                <c:pt idx="50699">
                  <c:v>0</c:v>
                </c:pt>
                <c:pt idx="50700">
                  <c:v>0</c:v>
                </c:pt>
                <c:pt idx="50701">
                  <c:v>0</c:v>
                </c:pt>
                <c:pt idx="50702">
                  <c:v>0</c:v>
                </c:pt>
                <c:pt idx="50703">
                  <c:v>0</c:v>
                </c:pt>
                <c:pt idx="50704">
                  <c:v>0</c:v>
                </c:pt>
                <c:pt idx="50705">
                  <c:v>0</c:v>
                </c:pt>
                <c:pt idx="50706">
                  <c:v>0</c:v>
                </c:pt>
                <c:pt idx="50707">
                  <c:v>0</c:v>
                </c:pt>
                <c:pt idx="50708">
                  <c:v>0</c:v>
                </c:pt>
                <c:pt idx="50709">
                  <c:v>0</c:v>
                </c:pt>
                <c:pt idx="50710">
                  <c:v>0</c:v>
                </c:pt>
                <c:pt idx="50711">
                  <c:v>0</c:v>
                </c:pt>
                <c:pt idx="50712">
                  <c:v>0</c:v>
                </c:pt>
                <c:pt idx="50713">
                  <c:v>0</c:v>
                </c:pt>
                <c:pt idx="50714">
                  <c:v>0</c:v>
                </c:pt>
                <c:pt idx="50715">
                  <c:v>0</c:v>
                </c:pt>
                <c:pt idx="50716">
                  <c:v>0</c:v>
                </c:pt>
                <c:pt idx="50717">
                  <c:v>0</c:v>
                </c:pt>
                <c:pt idx="50718">
                  <c:v>0</c:v>
                </c:pt>
                <c:pt idx="50719">
                  <c:v>0</c:v>
                </c:pt>
                <c:pt idx="50720">
                  <c:v>0</c:v>
                </c:pt>
                <c:pt idx="50721">
                  <c:v>0</c:v>
                </c:pt>
                <c:pt idx="50722">
                  <c:v>0</c:v>
                </c:pt>
                <c:pt idx="50723">
                  <c:v>0</c:v>
                </c:pt>
                <c:pt idx="50724">
                  <c:v>0</c:v>
                </c:pt>
                <c:pt idx="50725">
                  <c:v>0</c:v>
                </c:pt>
                <c:pt idx="50726">
                  <c:v>0</c:v>
                </c:pt>
                <c:pt idx="50727">
                  <c:v>0</c:v>
                </c:pt>
                <c:pt idx="50728">
                  <c:v>0</c:v>
                </c:pt>
                <c:pt idx="50729">
                  <c:v>0</c:v>
                </c:pt>
                <c:pt idx="50730">
                  <c:v>0</c:v>
                </c:pt>
                <c:pt idx="50731">
                  <c:v>0</c:v>
                </c:pt>
                <c:pt idx="50732">
                  <c:v>0</c:v>
                </c:pt>
                <c:pt idx="50733">
                  <c:v>0</c:v>
                </c:pt>
                <c:pt idx="50734">
                  <c:v>0</c:v>
                </c:pt>
                <c:pt idx="50735">
                  <c:v>0</c:v>
                </c:pt>
                <c:pt idx="50736">
                  <c:v>0</c:v>
                </c:pt>
                <c:pt idx="50737">
                  <c:v>0</c:v>
                </c:pt>
                <c:pt idx="50738">
                  <c:v>0</c:v>
                </c:pt>
                <c:pt idx="50739">
                  <c:v>0</c:v>
                </c:pt>
                <c:pt idx="50740">
                  <c:v>0</c:v>
                </c:pt>
                <c:pt idx="50741">
                  <c:v>0</c:v>
                </c:pt>
                <c:pt idx="50742">
                  <c:v>0</c:v>
                </c:pt>
                <c:pt idx="50743">
                  <c:v>0</c:v>
                </c:pt>
                <c:pt idx="50744">
                  <c:v>0</c:v>
                </c:pt>
                <c:pt idx="50745">
                  <c:v>0</c:v>
                </c:pt>
                <c:pt idx="50746">
                  <c:v>0</c:v>
                </c:pt>
                <c:pt idx="50747">
                  <c:v>0</c:v>
                </c:pt>
                <c:pt idx="50748">
                  <c:v>0</c:v>
                </c:pt>
                <c:pt idx="50749">
                  <c:v>0</c:v>
                </c:pt>
                <c:pt idx="50750">
                  <c:v>0</c:v>
                </c:pt>
                <c:pt idx="50751">
                  <c:v>0</c:v>
                </c:pt>
                <c:pt idx="50752">
                  <c:v>0</c:v>
                </c:pt>
                <c:pt idx="50753">
                  <c:v>0</c:v>
                </c:pt>
                <c:pt idx="50754">
                  <c:v>0</c:v>
                </c:pt>
                <c:pt idx="50755">
                  <c:v>0</c:v>
                </c:pt>
                <c:pt idx="50756">
                  <c:v>0</c:v>
                </c:pt>
                <c:pt idx="50757">
                  <c:v>0</c:v>
                </c:pt>
                <c:pt idx="50758">
                  <c:v>0</c:v>
                </c:pt>
                <c:pt idx="50759">
                  <c:v>0</c:v>
                </c:pt>
                <c:pt idx="50760">
                  <c:v>0</c:v>
                </c:pt>
                <c:pt idx="50761">
                  <c:v>0</c:v>
                </c:pt>
                <c:pt idx="50762">
                  <c:v>0</c:v>
                </c:pt>
                <c:pt idx="50763">
                  <c:v>0</c:v>
                </c:pt>
                <c:pt idx="50764">
                  <c:v>0</c:v>
                </c:pt>
                <c:pt idx="50765">
                  <c:v>0</c:v>
                </c:pt>
                <c:pt idx="50766">
                  <c:v>0</c:v>
                </c:pt>
                <c:pt idx="50767">
                  <c:v>0</c:v>
                </c:pt>
                <c:pt idx="50768">
                  <c:v>0</c:v>
                </c:pt>
                <c:pt idx="50769">
                  <c:v>0</c:v>
                </c:pt>
                <c:pt idx="50770">
                  <c:v>0</c:v>
                </c:pt>
                <c:pt idx="50771">
                  <c:v>0</c:v>
                </c:pt>
                <c:pt idx="50772">
                  <c:v>0</c:v>
                </c:pt>
                <c:pt idx="50773">
                  <c:v>0</c:v>
                </c:pt>
                <c:pt idx="50774">
                  <c:v>0</c:v>
                </c:pt>
                <c:pt idx="50775">
                  <c:v>0</c:v>
                </c:pt>
                <c:pt idx="50776">
                  <c:v>0</c:v>
                </c:pt>
                <c:pt idx="50777">
                  <c:v>0</c:v>
                </c:pt>
                <c:pt idx="50778">
                  <c:v>0</c:v>
                </c:pt>
                <c:pt idx="50779">
                  <c:v>0</c:v>
                </c:pt>
                <c:pt idx="50780">
                  <c:v>0</c:v>
                </c:pt>
                <c:pt idx="50781">
                  <c:v>0</c:v>
                </c:pt>
                <c:pt idx="50782">
                  <c:v>0</c:v>
                </c:pt>
                <c:pt idx="50783">
                  <c:v>0</c:v>
                </c:pt>
                <c:pt idx="50784">
                  <c:v>0</c:v>
                </c:pt>
                <c:pt idx="50785">
                  <c:v>0</c:v>
                </c:pt>
                <c:pt idx="50786">
                  <c:v>0</c:v>
                </c:pt>
                <c:pt idx="50787">
                  <c:v>0</c:v>
                </c:pt>
                <c:pt idx="50788">
                  <c:v>0</c:v>
                </c:pt>
                <c:pt idx="50789">
                  <c:v>0</c:v>
                </c:pt>
                <c:pt idx="50790">
                  <c:v>0</c:v>
                </c:pt>
                <c:pt idx="50791">
                  <c:v>0</c:v>
                </c:pt>
                <c:pt idx="50792">
                  <c:v>0</c:v>
                </c:pt>
                <c:pt idx="50793">
                  <c:v>0</c:v>
                </c:pt>
                <c:pt idx="50794">
                  <c:v>0</c:v>
                </c:pt>
                <c:pt idx="50795">
                  <c:v>0</c:v>
                </c:pt>
                <c:pt idx="50796">
                  <c:v>0</c:v>
                </c:pt>
                <c:pt idx="50797">
                  <c:v>0</c:v>
                </c:pt>
                <c:pt idx="50798">
                  <c:v>0</c:v>
                </c:pt>
                <c:pt idx="50799">
                  <c:v>0</c:v>
                </c:pt>
                <c:pt idx="50800">
                  <c:v>0</c:v>
                </c:pt>
                <c:pt idx="50801">
                  <c:v>0</c:v>
                </c:pt>
                <c:pt idx="50802">
                  <c:v>0</c:v>
                </c:pt>
                <c:pt idx="50803">
                  <c:v>0</c:v>
                </c:pt>
                <c:pt idx="50804">
                  <c:v>0</c:v>
                </c:pt>
                <c:pt idx="50805">
                  <c:v>0</c:v>
                </c:pt>
                <c:pt idx="50806">
                  <c:v>0</c:v>
                </c:pt>
                <c:pt idx="50807">
                  <c:v>0</c:v>
                </c:pt>
                <c:pt idx="50808">
                  <c:v>0</c:v>
                </c:pt>
                <c:pt idx="50809">
                  <c:v>0</c:v>
                </c:pt>
                <c:pt idx="50810">
                  <c:v>0</c:v>
                </c:pt>
                <c:pt idx="50811">
                  <c:v>0</c:v>
                </c:pt>
                <c:pt idx="50812">
                  <c:v>0</c:v>
                </c:pt>
                <c:pt idx="50813">
                  <c:v>0</c:v>
                </c:pt>
                <c:pt idx="50814">
                  <c:v>0</c:v>
                </c:pt>
                <c:pt idx="50815">
                  <c:v>0</c:v>
                </c:pt>
                <c:pt idx="50816">
                  <c:v>0</c:v>
                </c:pt>
                <c:pt idx="50817">
                  <c:v>0</c:v>
                </c:pt>
                <c:pt idx="50818">
                  <c:v>0</c:v>
                </c:pt>
                <c:pt idx="50819">
                  <c:v>0</c:v>
                </c:pt>
                <c:pt idx="50820">
                  <c:v>0</c:v>
                </c:pt>
                <c:pt idx="50821">
                  <c:v>0</c:v>
                </c:pt>
                <c:pt idx="50822">
                  <c:v>0</c:v>
                </c:pt>
                <c:pt idx="50823">
                  <c:v>0</c:v>
                </c:pt>
                <c:pt idx="50824">
                  <c:v>0</c:v>
                </c:pt>
                <c:pt idx="50825">
                  <c:v>0</c:v>
                </c:pt>
                <c:pt idx="50826">
                  <c:v>0</c:v>
                </c:pt>
                <c:pt idx="50827">
                  <c:v>0</c:v>
                </c:pt>
                <c:pt idx="50828">
                  <c:v>0</c:v>
                </c:pt>
                <c:pt idx="50829">
                  <c:v>0</c:v>
                </c:pt>
                <c:pt idx="50830">
                  <c:v>0</c:v>
                </c:pt>
                <c:pt idx="50831">
                  <c:v>0</c:v>
                </c:pt>
                <c:pt idx="50832">
                  <c:v>0</c:v>
                </c:pt>
                <c:pt idx="50833">
                  <c:v>0</c:v>
                </c:pt>
                <c:pt idx="50834">
                  <c:v>0</c:v>
                </c:pt>
                <c:pt idx="50835">
                  <c:v>0</c:v>
                </c:pt>
                <c:pt idx="50836">
                  <c:v>0</c:v>
                </c:pt>
                <c:pt idx="50837">
                  <c:v>0</c:v>
                </c:pt>
                <c:pt idx="50838">
                  <c:v>0</c:v>
                </c:pt>
                <c:pt idx="50839">
                  <c:v>0</c:v>
                </c:pt>
                <c:pt idx="50840">
                  <c:v>0</c:v>
                </c:pt>
                <c:pt idx="50841">
                  <c:v>0</c:v>
                </c:pt>
                <c:pt idx="50842">
                  <c:v>0</c:v>
                </c:pt>
                <c:pt idx="50843">
                  <c:v>0</c:v>
                </c:pt>
                <c:pt idx="50844">
                  <c:v>0</c:v>
                </c:pt>
                <c:pt idx="50845">
                  <c:v>0</c:v>
                </c:pt>
                <c:pt idx="50846">
                  <c:v>0</c:v>
                </c:pt>
                <c:pt idx="50847">
                  <c:v>0</c:v>
                </c:pt>
                <c:pt idx="50848">
                  <c:v>0</c:v>
                </c:pt>
                <c:pt idx="50849">
                  <c:v>0</c:v>
                </c:pt>
                <c:pt idx="50850">
                  <c:v>0</c:v>
                </c:pt>
                <c:pt idx="50851">
                  <c:v>0</c:v>
                </c:pt>
                <c:pt idx="50852">
                  <c:v>0</c:v>
                </c:pt>
                <c:pt idx="50853">
                  <c:v>0</c:v>
                </c:pt>
                <c:pt idx="50854">
                  <c:v>0</c:v>
                </c:pt>
                <c:pt idx="50855">
                  <c:v>0</c:v>
                </c:pt>
                <c:pt idx="50856">
                  <c:v>0</c:v>
                </c:pt>
                <c:pt idx="50857">
                  <c:v>0</c:v>
                </c:pt>
                <c:pt idx="50858">
                  <c:v>0</c:v>
                </c:pt>
                <c:pt idx="50859">
                  <c:v>0</c:v>
                </c:pt>
                <c:pt idx="50860">
                  <c:v>0</c:v>
                </c:pt>
                <c:pt idx="50861">
                  <c:v>0</c:v>
                </c:pt>
                <c:pt idx="50862">
                  <c:v>0</c:v>
                </c:pt>
                <c:pt idx="50863">
                  <c:v>0</c:v>
                </c:pt>
                <c:pt idx="50864">
                  <c:v>0</c:v>
                </c:pt>
                <c:pt idx="50865">
                  <c:v>0</c:v>
                </c:pt>
                <c:pt idx="50866">
                  <c:v>0</c:v>
                </c:pt>
                <c:pt idx="50867">
                  <c:v>0</c:v>
                </c:pt>
                <c:pt idx="50868">
                  <c:v>0</c:v>
                </c:pt>
                <c:pt idx="50869">
                  <c:v>0</c:v>
                </c:pt>
                <c:pt idx="50870">
                  <c:v>0</c:v>
                </c:pt>
                <c:pt idx="50871">
                  <c:v>0</c:v>
                </c:pt>
                <c:pt idx="50872">
                  <c:v>0</c:v>
                </c:pt>
                <c:pt idx="50873">
                  <c:v>0</c:v>
                </c:pt>
                <c:pt idx="50874">
                  <c:v>0</c:v>
                </c:pt>
                <c:pt idx="50875">
                  <c:v>0</c:v>
                </c:pt>
                <c:pt idx="50876">
                  <c:v>0</c:v>
                </c:pt>
                <c:pt idx="50877">
                  <c:v>0</c:v>
                </c:pt>
                <c:pt idx="50878">
                  <c:v>0</c:v>
                </c:pt>
                <c:pt idx="50879">
                  <c:v>0</c:v>
                </c:pt>
                <c:pt idx="50880">
                  <c:v>0</c:v>
                </c:pt>
                <c:pt idx="50881">
                  <c:v>0</c:v>
                </c:pt>
                <c:pt idx="50882">
                  <c:v>0</c:v>
                </c:pt>
                <c:pt idx="50883">
                  <c:v>0</c:v>
                </c:pt>
                <c:pt idx="50884">
                  <c:v>0</c:v>
                </c:pt>
                <c:pt idx="50885">
                  <c:v>0</c:v>
                </c:pt>
                <c:pt idx="50886">
                  <c:v>0</c:v>
                </c:pt>
                <c:pt idx="50887">
                  <c:v>0</c:v>
                </c:pt>
                <c:pt idx="50888">
                  <c:v>0</c:v>
                </c:pt>
                <c:pt idx="50889">
                  <c:v>0</c:v>
                </c:pt>
                <c:pt idx="50890">
                  <c:v>0</c:v>
                </c:pt>
                <c:pt idx="50891">
                  <c:v>0</c:v>
                </c:pt>
                <c:pt idx="50892">
                  <c:v>0</c:v>
                </c:pt>
                <c:pt idx="50893">
                  <c:v>0</c:v>
                </c:pt>
                <c:pt idx="50894">
                  <c:v>0</c:v>
                </c:pt>
                <c:pt idx="50895">
                  <c:v>0</c:v>
                </c:pt>
                <c:pt idx="50896">
                  <c:v>0</c:v>
                </c:pt>
                <c:pt idx="50897">
                  <c:v>0</c:v>
                </c:pt>
                <c:pt idx="50898">
                  <c:v>0</c:v>
                </c:pt>
                <c:pt idx="50899">
                  <c:v>0</c:v>
                </c:pt>
                <c:pt idx="50900">
                  <c:v>0</c:v>
                </c:pt>
                <c:pt idx="50901">
                  <c:v>0</c:v>
                </c:pt>
                <c:pt idx="50902">
                  <c:v>0</c:v>
                </c:pt>
                <c:pt idx="50903">
                  <c:v>0</c:v>
                </c:pt>
                <c:pt idx="50904">
                  <c:v>0</c:v>
                </c:pt>
                <c:pt idx="50905">
                  <c:v>0</c:v>
                </c:pt>
                <c:pt idx="50906">
                  <c:v>0</c:v>
                </c:pt>
                <c:pt idx="50907">
                  <c:v>0</c:v>
                </c:pt>
                <c:pt idx="50908">
                  <c:v>0</c:v>
                </c:pt>
                <c:pt idx="50909">
                  <c:v>0</c:v>
                </c:pt>
                <c:pt idx="50910">
                  <c:v>0</c:v>
                </c:pt>
                <c:pt idx="50911">
                  <c:v>0</c:v>
                </c:pt>
                <c:pt idx="50912">
                  <c:v>0</c:v>
                </c:pt>
                <c:pt idx="50913">
                  <c:v>0</c:v>
                </c:pt>
                <c:pt idx="50914">
                  <c:v>0</c:v>
                </c:pt>
                <c:pt idx="50915">
                  <c:v>0</c:v>
                </c:pt>
                <c:pt idx="50916">
                  <c:v>0</c:v>
                </c:pt>
                <c:pt idx="50917">
                  <c:v>0</c:v>
                </c:pt>
                <c:pt idx="50918">
                  <c:v>0</c:v>
                </c:pt>
                <c:pt idx="50919">
                  <c:v>0</c:v>
                </c:pt>
                <c:pt idx="50920">
                  <c:v>0</c:v>
                </c:pt>
                <c:pt idx="50921">
                  <c:v>0</c:v>
                </c:pt>
                <c:pt idx="50922">
                  <c:v>0</c:v>
                </c:pt>
                <c:pt idx="50923">
                  <c:v>0</c:v>
                </c:pt>
                <c:pt idx="50924">
                  <c:v>0</c:v>
                </c:pt>
                <c:pt idx="50925">
                  <c:v>0</c:v>
                </c:pt>
                <c:pt idx="50926">
                  <c:v>0</c:v>
                </c:pt>
                <c:pt idx="50927">
                  <c:v>0</c:v>
                </c:pt>
                <c:pt idx="50928">
                  <c:v>0</c:v>
                </c:pt>
                <c:pt idx="50929">
                  <c:v>0</c:v>
                </c:pt>
                <c:pt idx="50930">
                  <c:v>0</c:v>
                </c:pt>
                <c:pt idx="50931">
                  <c:v>0</c:v>
                </c:pt>
                <c:pt idx="50932">
                  <c:v>0</c:v>
                </c:pt>
                <c:pt idx="50933">
                  <c:v>0</c:v>
                </c:pt>
                <c:pt idx="50934">
                  <c:v>0</c:v>
                </c:pt>
                <c:pt idx="50935">
                  <c:v>0</c:v>
                </c:pt>
                <c:pt idx="50936">
                  <c:v>0</c:v>
                </c:pt>
                <c:pt idx="50937">
                  <c:v>0</c:v>
                </c:pt>
                <c:pt idx="50938">
                  <c:v>0</c:v>
                </c:pt>
                <c:pt idx="50939">
                  <c:v>0</c:v>
                </c:pt>
                <c:pt idx="50940">
                  <c:v>0</c:v>
                </c:pt>
                <c:pt idx="50941">
                  <c:v>0</c:v>
                </c:pt>
                <c:pt idx="50942">
                  <c:v>0</c:v>
                </c:pt>
                <c:pt idx="50943">
                  <c:v>0</c:v>
                </c:pt>
                <c:pt idx="50944">
                  <c:v>0</c:v>
                </c:pt>
                <c:pt idx="50945">
                  <c:v>0</c:v>
                </c:pt>
                <c:pt idx="50946">
                  <c:v>0</c:v>
                </c:pt>
                <c:pt idx="50947">
                  <c:v>0</c:v>
                </c:pt>
                <c:pt idx="50948">
                  <c:v>0</c:v>
                </c:pt>
                <c:pt idx="50949">
                  <c:v>0</c:v>
                </c:pt>
                <c:pt idx="50950">
                  <c:v>0</c:v>
                </c:pt>
                <c:pt idx="50951">
                  <c:v>0</c:v>
                </c:pt>
                <c:pt idx="50952">
                  <c:v>0</c:v>
                </c:pt>
                <c:pt idx="50953">
                  <c:v>0</c:v>
                </c:pt>
                <c:pt idx="50954">
                  <c:v>0</c:v>
                </c:pt>
                <c:pt idx="50955">
                  <c:v>0</c:v>
                </c:pt>
                <c:pt idx="50956">
                  <c:v>0</c:v>
                </c:pt>
                <c:pt idx="50957">
                  <c:v>0</c:v>
                </c:pt>
                <c:pt idx="50958">
                  <c:v>0</c:v>
                </c:pt>
                <c:pt idx="50959">
                  <c:v>0</c:v>
                </c:pt>
                <c:pt idx="50960">
                  <c:v>0</c:v>
                </c:pt>
                <c:pt idx="50961">
                  <c:v>0</c:v>
                </c:pt>
                <c:pt idx="50962">
                  <c:v>0</c:v>
                </c:pt>
                <c:pt idx="50963">
                  <c:v>0</c:v>
                </c:pt>
                <c:pt idx="50964">
                  <c:v>0</c:v>
                </c:pt>
                <c:pt idx="50965">
                  <c:v>0</c:v>
                </c:pt>
                <c:pt idx="50966">
                  <c:v>0</c:v>
                </c:pt>
                <c:pt idx="50967">
                  <c:v>0</c:v>
                </c:pt>
                <c:pt idx="50968">
                  <c:v>0</c:v>
                </c:pt>
                <c:pt idx="50969">
                  <c:v>0</c:v>
                </c:pt>
                <c:pt idx="50970">
                  <c:v>0</c:v>
                </c:pt>
                <c:pt idx="50971">
                  <c:v>0</c:v>
                </c:pt>
                <c:pt idx="50972">
                  <c:v>0</c:v>
                </c:pt>
                <c:pt idx="50973">
                  <c:v>0</c:v>
                </c:pt>
                <c:pt idx="50974">
                  <c:v>0</c:v>
                </c:pt>
                <c:pt idx="50975">
                  <c:v>0</c:v>
                </c:pt>
                <c:pt idx="50976">
                  <c:v>0</c:v>
                </c:pt>
                <c:pt idx="50977">
                  <c:v>0</c:v>
                </c:pt>
                <c:pt idx="50978">
                  <c:v>0</c:v>
                </c:pt>
                <c:pt idx="50979">
                  <c:v>0</c:v>
                </c:pt>
                <c:pt idx="50980">
                  <c:v>0</c:v>
                </c:pt>
                <c:pt idx="50981">
                  <c:v>0</c:v>
                </c:pt>
                <c:pt idx="50982">
                  <c:v>0</c:v>
                </c:pt>
                <c:pt idx="50983">
                  <c:v>0</c:v>
                </c:pt>
                <c:pt idx="50984">
                  <c:v>0</c:v>
                </c:pt>
                <c:pt idx="50985">
                  <c:v>0</c:v>
                </c:pt>
                <c:pt idx="50986">
                  <c:v>0</c:v>
                </c:pt>
                <c:pt idx="50987">
                  <c:v>0</c:v>
                </c:pt>
                <c:pt idx="50988">
                  <c:v>0</c:v>
                </c:pt>
                <c:pt idx="50989">
                  <c:v>0</c:v>
                </c:pt>
                <c:pt idx="50990">
                  <c:v>0</c:v>
                </c:pt>
                <c:pt idx="50991">
                  <c:v>0</c:v>
                </c:pt>
                <c:pt idx="50992">
                  <c:v>0</c:v>
                </c:pt>
                <c:pt idx="50993">
                  <c:v>0</c:v>
                </c:pt>
                <c:pt idx="50994">
                  <c:v>0</c:v>
                </c:pt>
                <c:pt idx="50995">
                  <c:v>0</c:v>
                </c:pt>
                <c:pt idx="50996">
                  <c:v>0</c:v>
                </c:pt>
                <c:pt idx="50997">
                  <c:v>0</c:v>
                </c:pt>
                <c:pt idx="50998">
                  <c:v>0</c:v>
                </c:pt>
                <c:pt idx="50999">
                  <c:v>0</c:v>
                </c:pt>
                <c:pt idx="51000">
                  <c:v>0</c:v>
                </c:pt>
                <c:pt idx="51001">
                  <c:v>0</c:v>
                </c:pt>
                <c:pt idx="51002">
                  <c:v>0</c:v>
                </c:pt>
                <c:pt idx="51003">
                  <c:v>0</c:v>
                </c:pt>
                <c:pt idx="51004">
                  <c:v>0</c:v>
                </c:pt>
                <c:pt idx="51005">
                  <c:v>0</c:v>
                </c:pt>
                <c:pt idx="51006">
                  <c:v>0</c:v>
                </c:pt>
                <c:pt idx="51007">
                  <c:v>0</c:v>
                </c:pt>
                <c:pt idx="51008">
                  <c:v>0</c:v>
                </c:pt>
                <c:pt idx="51009">
                  <c:v>0</c:v>
                </c:pt>
                <c:pt idx="51010">
                  <c:v>0</c:v>
                </c:pt>
                <c:pt idx="51011">
                  <c:v>0</c:v>
                </c:pt>
                <c:pt idx="51012">
                  <c:v>0</c:v>
                </c:pt>
                <c:pt idx="51013">
                  <c:v>0</c:v>
                </c:pt>
                <c:pt idx="51014">
                  <c:v>0</c:v>
                </c:pt>
                <c:pt idx="51015">
                  <c:v>0</c:v>
                </c:pt>
                <c:pt idx="51016">
                  <c:v>0</c:v>
                </c:pt>
                <c:pt idx="51017">
                  <c:v>0</c:v>
                </c:pt>
                <c:pt idx="51018">
                  <c:v>0</c:v>
                </c:pt>
                <c:pt idx="51019">
                  <c:v>0</c:v>
                </c:pt>
                <c:pt idx="51020">
                  <c:v>0</c:v>
                </c:pt>
                <c:pt idx="51021">
                  <c:v>0</c:v>
                </c:pt>
                <c:pt idx="51022">
                  <c:v>0</c:v>
                </c:pt>
                <c:pt idx="51023">
                  <c:v>0</c:v>
                </c:pt>
                <c:pt idx="51024">
                  <c:v>0</c:v>
                </c:pt>
                <c:pt idx="51025">
                  <c:v>0</c:v>
                </c:pt>
                <c:pt idx="51026">
                  <c:v>0</c:v>
                </c:pt>
                <c:pt idx="51027">
                  <c:v>0</c:v>
                </c:pt>
                <c:pt idx="51028">
                  <c:v>0</c:v>
                </c:pt>
                <c:pt idx="51029">
                  <c:v>0</c:v>
                </c:pt>
                <c:pt idx="51030">
                  <c:v>0</c:v>
                </c:pt>
                <c:pt idx="51031">
                  <c:v>0</c:v>
                </c:pt>
                <c:pt idx="51032">
                  <c:v>0</c:v>
                </c:pt>
                <c:pt idx="51033">
                  <c:v>0</c:v>
                </c:pt>
                <c:pt idx="51034">
                  <c:v>0</c:v>
                </c:pt>
                <c:pt idx="51035">
                  <c:v>0</c:v>
                </c:pt>
                <c:pt idx="51036">
                  <c:v>0</c:v>
                </c:pt>
                <c:pt idx="51037">
                  <c:v>0</c:v>
                </c:pt>
                <c:pt idx="51038">
                  <c:v>0</c:v>
                </c:pt>
                <c:pt idx="51039">
                  <c:v>0</c:v>
                </c:pt>
                <c:pt idx="51040">
                  <c:v>0</c:v>
                </c:pt>
                <c:pt idx="51041">
                  <c:v>0</c:v>
                </c:pt>
                <c:pt idx="51042">
                  <c:v>0</c:v>
                </c:pt>
                <c:pt idx="51043">
                  <c:v>0</c:v>
                </c:pt>
                <c:pt idx="51044">
                  <c:v>0</c:v>
                </c:pt>
                <c:pt idx="51045">
                  <c:v>0</c:v>
                </c:pt>
                <c:pt idx="51046">
                  <c:v>0</c:v>
                </c:pt>
                <c:pt idx="51047">
                  <c:v>0</c:v>
                </c:pt>
                <c:pt idx="51048">
                  <c:v>0</c:v>
                </c:pt>
                <c:pt idx="51049">
                  <c:v>0</c:v>
                </c:pt>
                <c:pt idx="51050">
                  <c:v>0</c:v>
                </c:pt>
                <c:pt idx="51051">
                  <c:v>0</c:v>
                </c:pt>
                <c:pt idx="51052">
                  <c:v>0</c:v>
                </c:pt>
                <c:pt idx="51053">
                  <c:v>0</c:v>
                </c:pt>
                <c:pt idx="51054">
                  <c:v>0</c:v>
                </c:pt>
                <c:pt idx="51055">
                  <c:v>0</c:v>
                </c:pt>
                <c:pt idx="51056">
                  <c:v>0</c:v>
                </c:pt>
                <c:pt idx="51057">
                  <c:v>0</c:v>
                </c:pt>
                <c:pt idx="51058">
                  <c:v>0</c:v>
                </c:pt>
                <c:pt idx="51059">
                  <c:v>0</c:v>
                </c:pt>
                <c:pt idx="51060">
                  <c:v>0</c:v>
                </c:pt>
                <c:pt idx="51061">
                  <c:v>0</c:v>
                </c:pt>
                <c:pt idx="51062">
                  <c:v>0</c:v>
                </c:pt>
                <c:pt idx="51063">
                  <c:v>0</c:v>
                </c:pt>
                <c:pt idx="51064">
                  <c:v>0</c:v>
                </c:pt>
                <c:pt idx="51065">
                  <c:v>0</c:v>
                </c:pt>
                <c:pt idx="51066">
                  <c:v>0</c:v>
                </c:pt>
                <c:pt idx="51067">
                  <c:v>0</c:v>
                </c:pt>
                <c:pt idx="51068">
                  <c:v>0</c:v>
                </c:pt>
                <c:pt idx="51069">
                  <c:v>0</c:v>
                </c:pt>
                <c:pt idx="51070">
                  <c:v>0</c:v>
                </c:pt>
                <c:pt idx="51071">
                  <c:v>0</c:v>
                </c:pt>
                <c:pt idx="51072">
                  <c:v>0</c:v>
                </c:pt>
                <c:pt idx="51073">
                  <c:v>0</c:v>
                </c:pt>
                <c:pt idx="51074">
                  <c:v>0</c:v>
                </c:pt>
                <c:pt idx="51075">
                  <c:v>0</c:v>
                </c:pt>
                <c:pt idx="51076">
                  <c:v>0</c:v>
                </c:pt>
                <c:pt idx="51077">
                  <c:v>0</c:v>
                </c:pt>
                <c:pt idx="51078">
                  <c:v>0</c:v>
                </c:pt>
                <c:pt idx="51079">
                  <c:v>0</c:v>
                </c:pt>
                <c:pt idx="51080">
                  <c:v>0</c:v>
                </c:pt>
                <c:pt idx="51081">
                  <c:v>0</c:v>
                </c:pt>
                <c:pt idx="51082">
                  <c:v>0</c:v>
                </c:pt>
                <c:pt idx="51083">
                  <c:v>0</c:v>
                </c:pt>
                <c:pt idx="51084">
                  <c:v>0</c:v>
                </c:pt>
                <c:pt idx="51085">
                  <c:v>0</c:v>
                </c:pt>
                <c:pt idx="51086">
                  <c:v>0</c:v>
                </c:pt>
                <c:pt idx="51087">
                  <c:v>0</c:v>
                </c:pt>
                <c:pt idx="51088">
                  <c:v>0</c:v>
                </c:pt>
                <c:pt idx="51089">
                  <c:v>0</c:v>
                </c:pt>
                <c:pt idx="51090">
                  <c:v>0</c:v>
                </c:pt>
                <c:pt idx="51091">
                  <c:v>0</c:v>
                </c:pt>
                <c:pt idx="51092">
                  <c:v>0</c:v>
                </c:pt>
                <c:pt idx="51093">
                  <c:v>0</c:v>
                </c:pt>
                <c:pt idx="51094">
                  <c:v>0</c:v>
                </c:pt>
                <c:pt idx="51095">
                  <c:v>0</c:v>
                </c:pt>
                <c:pt idx="51096">
                  <c:v>0</c:v>
                </c:pt>
                <c:pt idx="51097">
                  <c:v>0</c:v>
                </c:pt>
                <c:pt idx="51098">
                  <c:v>0</c:v>
                </c:pt>
                <c:pt idx="51099">
                  <c:v>0</c:v>
                </c:pt>
                <c:pt idx="51100">
                  <c:v>0</c:v>
                </c:pt>
                <c:pt idx="51101">
                  <c:v>0</c:v>
                </c:pt>
                <c:pt idx="51102">
                  <c:v>0</c:v>
                </c:pt>
                <c:pt idx="51103">
                  <c:v>0</c:v>
                </c:pt>
                <c:pt idx="51104">
                  <c:v>0</c:v>
                </c:pt>
                <c:pt idx="51105">
                  <c:v>0</c:v>
                </c:pt>
                <c:pt idx="51106">
                  <c:v>0</c:v>
                </c:pt>
                <c:pt idx="51107">
                  <c:v>0</c:v>
                </c:pt>
                <c:pt idx="51108">
                  <c:v>0</c:v>
                </c:pt>
                <c:pt idx="51109">
                  <c:v>0</c:v>
                </c:pt>
                <c:pt idx="51110">
                  <c:v>0</c:v>
                </c:pt>
                <c:pt idx="51111">
                  <c:v>0</c:v>
                </c:pt>
                <c:pt idx="51112">
                  <c:v>0</c:v>
                </c:pt>
                <c:pt idx="51113">
                  <c:v>0</c:v>
                </c:pt>
                <c:pt idx="51114">
                  <c:v>0</c:v>
                </c:pt>
                <c:pt idx="51115">
                  <c:v>0</c:v>
                </c:pt>
                <c:pt idx="51116">
                  <c:v>0</c:v>
                </c:pt>
                <c:pt idx="51117">
                  <c:v>0</c:v>
                </c:pt>
                <c:pt idx="51118">
                  <c:v>0</c:v>
                </c:pt>
                <c:pt idx="51119">
                  <c:v>0</c:v>
                </c:pt>
                <c:pt idx="51120">
                  <c:v>0</c:v>
                </c:pt>
                <c:pt idx="51121">
                  <c:v>0</c:v>
                </c:pt>
                <c:pt idx="51122">
                  <c:v>0</c:v>
                </c:pt>
                <c:pt idx="51123">
                  <c:v>0</c:v>
                </c:pt>
                <c:pt idx="51124">
                  <c:v>0</c:v>
                </c:pt>
                <c:pt idx="51125">
                  <c:v>0</c:v>
                </c:pt>
                <c:pt idx="51126">
                  <c:v>0</c:v>
                </c:pt>
                <c:pt idx="51127">
                  <c:v>0</c:v>
                </c:pt>
                <c:pt idx="51128">
                  <c:v>0</c:v>
                </c:pt>
                <c:pt idx="51129">
                  <c:v>0</c:v>
                </c:pt>
                <c:pt idx="51130">
                  <c:v>0</c:v>
                </c:pt>
                <c:pt idx="51131">
                  <c:v>0</c:v>
                </c:pt>
                <c:pt idx="51132">
                  <c:v>0</c:v>
                </c:pt>
                <c:pt idx="51133">
                  <c:v>0</c:v>
                </c:pt>
                <c:pt idx="51134">
                  <c:v>0</c:v>
                </c:pt>
                <c:pt idx="51135">
                  <c:v>0</c:v>
                </c:pt>
                <c:pt idx="51136">
                  <c:v>0</c:v>
                </c:pt>
                <c:pt idx="51137">
                  <c:v>0</c:v>
                </c:pt>
                <c:pt idx="51138">
                  <c:v>0</c:v>
                </c:pt>
                <c:pt idx="51139">
                  <c:v>0</c:v>
                </c:pt>
                <c:pt idx="51140">
                  <c:v>0</c:v>
                </c:pt>
                <c:pt idx="51141">
                  <c:v>0</c:v>
                </c:pt>
                <c:pt idx="51142">
                  <c:v>0</c:v>
                </c:pt>
                <c:pt idx="51143">
                  <c:v>0</c:v>
                </c:pt>
                <c:pt idx="51144">
                  <c:v>0</c:v>
                </c:pt>
                <c:pt idx="51145">
                  <c:v>0</c:v>
                </c:pt>
                <c:pt idx="51146">
                  <c:v>0</c:v>
                </c:pt>
                <c:pt idx="51147">
                  <c:v>0</c:v>
                </c:pt>
                <c:pt idx="51148">
                  <c:v>0</c:v>
                </c:pt>
                <c:pt idx="51149">
                  <c:v>0</c:v>
                </c:pt>
                <c:pt idx="51150">
                  <c:v>0</c:v>
                </c:pt>
                <c:pt idx="51151">
                  <c:v>0</c:v>
                </c:pt>
                <c:pt idx="51152">
                  <c:v>0</c:v>
                </c:pt>
                <c:pt idx="51153">
                  <c:v>0</c:v>
                </c:pt>
                <c:pt idx="51154">
                  <c:v>0</c:v>
                </c:pt>
                <c:pt idx="51155">
                  <c:v>0</c:v>
                </c:pt>
                <c:pt idx="51156">
                  <c:v>0</c:v>
                </c:pt>
                <c:pt idx="51157">
                  <c:v>0</c:v>
                </c:pt>
                <c:pt idx="51158">
                  <c:v>0</c:v>
                </c:pt>
                <c:pt idx="51159">
                  <c:v>0</c:v>
                </c:pt>
                <c:pt idx="51160">
                  <c:v>0</c:v>
                </c:pt>
                <c:pt idx="51161">
                  <c:v>0</c:v>
                </c:pt>
                <c:pt idx="51162">
                  <c:v>0</c:v>
                </c:pt>
                <c:pt idx="51163">
                  <c:v>0</c:v>
                </c:pt>
                <c:pt idx="51164">
                  <c:v>0</c:v>
                </c:pt>
                <c:pt idx="51165">
                  <c:v>0</c:v>
                </c:pt>
                <c:pt idx="51166">
                  <c:v>0</c:v>
                </c:pt>
                <c:pt idx="51167">
                  <c:v>0</c:v>
                </c:pt>
                <c:pt idx="51168">
                  <c:v>0</c:v>
                </c:pt>
                <c:pt idx="51169">
                  <c:v>0</c:v>
                </c:pt>
                <c:pt idx="51170">
                  <c:v>0</c:v>
                </c:pt>
                <c:pt idx="51171">
                  <c:v>0</c:v>
                </c:pt>
                <c:pt idx="51172">
                  <c:v>0</c:v>
                </c:pt>
                <c:pt idx="51173">
                  <c:v>0</c:v>
                </c:pt>
                <c:pt idx="51174">
                  <c:v>0</c:v>
                </c:pt>
                <c:pt idx="51175">
                  <c:v>0</c:v>
                </c:pt>
                <c:pt idx="51176">
                  <c:v>0</c:v>
                </c:pt>
                <c:pt idx="51177">
                  <c:v>0</c:v>
                </c:pt>
                <c:pt idx="51178">
                  <c:v>0</c:v>
                </c:pt>
                <c:pt idx="51179">
                  <c:v>0</c:v>
                </c:pt>
                <c:pt idx="51180">
                  <c:v>0</c:v>
                </c:pt>
                <c:pt idx="51181">
                  <c:v>0</c:v>
                </c:pt>
                <c:pt idx="51182">
                  <c:v>0</c:v>
                </c:pt>
                <c:pt idx="51183">
                  <c:v>0</c:v>
                </c:pt>
                <c:pt idx="51184">
                  <c:v>0</c:v>
                </c:pt>
                <c:pt idx="51185">
                  <c:v>0</c:v>
                </c:pt>
                <c:pt idx="51186">
                  <c:v>0</c:v>
                </c:pt>
                <c:pt idx="51187">
                  <c:v>0</c:v>
                </c:pt>
                <c:pt idx="51188">
                  <c:v>0</c:v>
                </c:pt>
                <c:pt idx="51189">
                  <c:v>0</c:v>
                </c:pt>
                <c:pt idx="51190">
                  <c:v>0</c:v>
                </c:pt>
                <c:pt idx="51191">
                  <c:v>0</c:v>
                </c:pt>
                <c:pt idx="51192">
                  <c:v>0</c:v>
                </c:pt>
                <c:pt idx="51193">
                  <c:v>0</c:v>
                </c:pt>
                <c:pt idx="51194">
                  <c:v>0</c:v>
                </c:pt>
                <c:pt idx="51195">
                  <c:v>0</c:v>
                </c:pt>
                <c:pt idx="51196">
                  <c:v>0</c:v>
                </c:pt>
                <c:pt idx="51197">
                  <c:v>0</c:v>
                </c:pt>
                <c:pt idx="51198">
                  <c:v>0</c:v>
                </c:pt>
                <c:pt idx="51199">
                  <c:v>0</c:v>
                </c:pt>
                <c:pt idx="51200">
                  <c:v>0</c:v>
                </c:pt>
                <c:pt idx="51201">
                  <c:v>0</c:v>
                </c:pt>
                <c:pt idx="51202">
                  <c:v>0</c:v>
                </c:pt>
                <c:pt idx="51203">
                  <c:v>0</c:v>
                </c:pt>
                <c:pt idx="51204">
                  <c:v>0</c:v>
                </c:pt>
                <c:pt idx="51205">
                  <c:v>0</c:v>
                </c:pt>
                <c:pt idx="51206">
                  <c:v>0</c:v>
                </c:pt>
                <c:pt idx="51207">
                  <c:v>0</c:v>
                </c:pt>
                <c:pt idx="51208">
                  <c:v>0</c:v>
                </c:pt>
                <c:pt idx="51209">
                  <c:v>0</c:v>
                </c:pt>
                <c:pt idx="51210">
                  <c:v>0</c:v>
                </c:pt>
                <c:pt idx="51211">
                  <c:v>0</c:v>
                </c:pt>
                <c:pt idx="51212">
                  <c:v>0</c:v>
                </c:pt>
                <c:pt idx="51213">
                  <c:v>0</c:v>
                </c:pt>
                <c:pt idx="51214">
                  <c:v>0</c:v>
                </c:pt>
                <c:pt idx="51215">
                  <c:v>0</c:v>
                </c:pt>
                <c:pt idx="51216">
                  <c:v>0</c:v>
                </c:pt>
                <c:pt idx="51217">
                  <c:v>0</c:v>
                </c:pt>
                <c:pt idx="51218">
                  <c:v>0</c:v>
                </c:pt>
                <c:pt idx="51219">
                  <c:v>0</c:v>
                </c:pt>
                <c:pt idx="51220">
                  <c:v>0</c:v>
                </c:pt>
                <c:pt idx="51221">
                  <c:v>0</c:v>
                </c:pt>
                <c:pt idx="51222">
                  <c:v>0</c:v>
                </c:pt>
                <c:pt idx="51223">
                  <c:v>0</c:v>
                </c:pt>
                <c:pt idx="51224">
                  <c:v>0</c:v>
                </c:pt>
                <c:pt idx="51225">
                  <c:v>0</c:v>
                </c:pt>
                <c:pt idx="51226">
                  <c:v>0</c:v>
                </c:pt>
                <c:pt idx="51227">
                  <c:v>0</c:v>
                </c:pt>
                <c:pt idx="51228">
                  <c:v>0</c:v>
                </c:pt>
                <c:pt idx="51229">
                  <c:v>0</c:v>
                </c:pt>
                <c:pt idx="51230">
                  <c:v>0</c:v>
                </c:pt>
                <c:pt idx="51231">
                  <c:v>0</c:v>
                </c:pt>
                <c:pt idx="51232">
                  <c:v>0</c:v>
                </c:pt>
                <c:pt idx="51233">
                  <c:v>0</c:v>
                </c:pt>
                <c:pt idx="51234">
                  <c:v>0</c:v>
                </c:pt>
                <c:pt idx="51235">
                  <c:v>0</c:v>
                </c:pt>
                <c:pt idx="51236">
                  <c:v>0</c:v>
                </c:pt>
                <c:pt idx="51237">
                  <c:v>0</c:v>
                </c:pt>
                <c:pt idx="51238">
                  <c:v>0</c:v>
                </c:pt>
                <c:pt idx="51239">
                  <c:v>0</c:v>
                </c:pt>
                <c:pt idx="51240">
                  <c:v>0</c:v>
                </c:pt>
                <c:pt idx="51241">
                  <c:v>0</c:v>
                </c:pt>
                <c:pt idx="51242">
                  <c:v>0</c:v>
                </c:pt>
                <c:pt idx="51243">
                  <c:v>0</c:v>
                </c:pt>
                <c:pt idx="51244">
                  <c:v>0</c:v>
                </c:pt>
                <c:pt idx="51245">
                  <c:v>0</c:v>
                </c:pt>
                <c:pt idx="51246">
                  <c:v>0</c:v>
                </c:pt>
                <c:pt idx="51247">
                  <c:v>0</c:v>
                </c:pt>
                <c:pt idx="51248">
                  <c:v>0</c:v>
                </c:pt>
                <c:pt idx="51249">
                  <c:v>0</c:v>
                </c:pt>
                <c:pt idx="51250">
                  <c:v>0</c:v>
                </c:pt>
                <c:pt idx="51251">
                  <c:v>0</c:v>
                </c:pt>
                <c:pt idx="51252">
                  <c:v>0</c:v>
                </c:pt>
                <c:pt idx="51253">
                  <c:v>0</c:v>
                </c:pt>
                <c:pt idx="51254">
                  <c:v>0</c:v>
                </c:pt>
                <c:pt idx="51255">
                  <c:v>0</c:v>
                </c:pt>
                <c:pt idx="51256">
                  <c:v>0</c:v>
                </c:pt>
                <c:pt idx="51257">
                  <c:v>0</c:v>
                </c:pt>
                <c:pt idx="51258">
                  <c:v>0</c:v>
                </c:pt>
                <c:pt idx="51259">
                  <c:v>0</c:v>
                </c:pt>
                <c:pt idx="51260">
                  <c:v>0</c:v>
                </c:pt>
                <c:pt idx="51261">
                  <c:v>0</c:v>
                </c:pt>
                <c:pt idx="51262">
                  <c:v>0</c:v>
                </c:pt>
                <c:pt idx="51263">
                  <c:v>0</c:v>
                </c:pt>
                <c:pt idx="51264">
                  <c:v>0</c:v>
                </c:pt>
                <c:pt idx="51265">
                  <c:v>0</c:v>
                </c:pt>
                <c:pt idx="51266">
                  <c:v>0</c:v>
                </c:pt>
                <c:pt idx="51267">
                  <c:v>0</c:v>
                </c:pt>
                <c:pt idx="51268">
                  <c:v>0</c:v>
                </c:pt>
                <c:pt idx="51269">
                  <c:v>0</c:v>
                </c:pt>
                <c:pt idx="51270">
                  <c:v>0</c:v>
                </c:pt>
                <c:pt idx="51271">
                  <c:v>0</c:v>
                </c:pt>
                <c:pt idx="51272">
                  <c:v>0</c:v>
                </c:pt>
                <c:pt idx="51273">
                  <c:v>0</c:v>
                </c:pt>
                <c:pt idx="51274">
                  <c:v>0</c:v>
                </c:pt>
                <c:pt idx="51275">
                  <c:v>0</c:v>
                </c:pt>
                <c:pt idx="51276">
                  <c:v>0</c:v>
                </c:pt>
                <c:pt idx="51277">
                  <c:v>0</c:v>
                </c:pt>
                <c:pt idx="51278">
                  <c:v>0</c:v>
                </c:pt>
                <c:pt idx="51279">
                  <c:v>0</c:v>
                </c:pt>
                <c:pt idx="51280">
                  <c:v>0</c:v>
                </c:pt>
                <c:pt idx="51281">
                  <c:v>0</c:v>
                </c:pt>
                <c:pt idx="51282">
                  <c:v>0</c:v>
                </c:pt>
                <c:pt idx="51283">
                  <c:v>0</c:v>
                </c:pt>
                <c:pt idx="51284">
                  <c:v>0</c:v>
                </c:pt>
                <c:pt idx="51285">
                  <c:v>0</c:v>
                </c:pt>
                <c:pt idx="51286">
                  <c:v>0</c:v>
                </c:pt>
                <c:pt idx="51287">
                  <c:v>0</c:v>
                </c:pt>
                <c:pt idx="51288">
                  <c:v>0</c:v>
                </c:pt>
                <c:pt idx="51289">
                  <c:v>0</c:v>
                </c:pt>
                <c:pt idx="51290">
                  <c:v>0</c:v>
                </c:pt>
                <c:pt idx="51291">
                  <c:v>0</c:v>
                </c:pt>
                <c:pt idx="51292">
                  <c:v>0</c:v>
                </c:pt>
                <c:pt idx="51293">
                  <c:v>0</c:v>
                </c:pt>
                <c:pt idx="51294">
                  <c:v>0</c:v>
                </c:pt>
                <c:pt idx="51295">
                  <c:v>0</c:v>
                </c:pt>
                <c:pt idx="51296">
                  <c:v>0</c:v>
                </c:pt>
                <c:pt idx="51297">
                  <c:v>0</c:v>
                </c:pt>
                <c:pt idx="51298">
                  <c:v>0</c:v>
                </c:pt>
                <c:pt idx="51299">
                  <c:v>0</c:v>
                </c:pt>
                <c:pt idx="51300">
                  <c:v>0</c:v>
                </c:pt>
                <c:pt idx="51301">
                  <c:v>0</c:v>
                </c:pt>
                <c:pt idx="51302">
                  <c:v>0</c:v>
                </c:pt>
                <c:pt idx="51303">
                  <c:v>0</c:v>
                </c:pt>
                <c:pt idx="51304">
                  <c:v>0</c:v>
                </c:pt>
                <c:pt idx="51305">
                  <c:v>0</c:v>
                </c:pt>
                <c:pt idx="51306">
                  <c:v>0</c:v>
                </c:pt>
                <c:pt idx="51307">
                  <c:v>0</c:v>
                </c:pt>
                <c:pt idx="51308">
                  <c:v>0</c:v>
                </c:pt>
                <c:pt idx="51309">
                  <c:v>0</c:v>
                </c:pt>
                <c:pt idx="51310">
                  <c:v>0</c:v>
                </c:pt>
                <c:pt idx="51311">
                  <c:v>0</c:v>
                </c:pt>
                <c:pt idx="51312">
                  <c:v>0</c:v>
                </c:pt>
                <c:pt idx="51313">
                  <c:v>0</c:v>
                </c:pt>
                <c:pt idx="51314">
                  <c:v>0</c:v>
                </c:pt>
                <c:pt idx="51315">
                  <c:v>0</c:v>
                </c:pt>
                <c:pt idx="51316">
                  <c:v>0</c:v>
                </c:pt>
                <c:pt idx="51317">
                  <c:v>0</c:v>
                </c:pt>
                <c:pt idx="51318">
                  <c:v>0</c:v>
                </c:pt>
                <c:pt idx="51319">
                  <c:v>0</c:v>
                </c:pt>
                <c:pt idx="51320">
                  <c:v>0</c:v>
                </c:pt>
                <c:pt idx="51321">
                  <c:v>0</c:v>
                </c:pt>
                <c:pt idx="51322">
                  <c:v>0</c:v>
                </c:pt>
                <c:pt idx="51323">
                  <c:v>0</c:v>
                </c:pt>
                <c:pt idx="51324">
                  <c:v>0</c:v>
                </c:pt>
                <c:pt idx="51325">
                  <c:v>0</c:v>
                </c:pt>
                <c:pt idx="51326">
                  <c:v>0</c:v>
                </c:pt>
                <c:pt idx="51327">
                  <c:v>0</c:v>
                </c:pt>
                <c:pt idx="51328">
                  <c:v>0</c:v>
                </c:pt>
                <c:pt idx="51329">
                  <c:v>0</c:v>
                </c:pt>
                <c:pt idx="51330">
                  <c:v>0</c:v>
                </c:pt>
                <c:pt idx="51331">
                  <c:v>0</c:v>
                </c:pt>
                <c:pt idx="51332">
                  <c:v>0</c:v>
                </c:pt>
                <c:pt idx="51333">
                  <c:v>0</c:v>
                </c:pt>
                <c:pt idx="51334">
                  <c:v>0</c:v>
                </c:pt>
                <c:pt idx="51335">
                  <c:v>0</c:v>
                </c:pt>
                <c:pt idx="51336">
                  <c:v>0</c:v>
                </c:pt>
                <c:pt idx="51337">
                  <c:v>0</c:v>
                </c:pt>
                <c:pt idx="51338">
                  <c:v>0</c:v>
                </c:pt>
                <c:pt idx="51339">
                  <c:v>0</c:v>
                </c:pt>
                <c:pt idx="51340">
                  <c:v>0</c:v>
                </c:pt>
                <c:pt idx="51341">
                  <c:v>0</c:v>
                </c:pt>
                <c:pt idx="51342">
                  <c:v>0</c:v>
                </c:pt>
                <c:pt idx="51343">
                  <c:v>0</c:v>
                </c:pt>
                <c:pt idx="51344">
                  <c:v>0</c:v>
                </c:pt>
                <c:pt idx="51345">
                  <c:v>0</c:v>
                </c:pt>
                <c:pt idx="51346">
                  <c:v>0</c:v>
                </c:pt>
                <c:pt idx="51347">
                  <c:v>0</c:v>
                </c:pt>
                <c:pt idx="51348">
                  <c:v>0</c:v>
                </c:pt>
                <c:pt idx="51349">
                  <c:v>0</c:v>
                </c:pt>
                <c:pt idx="51350">
                  <c:v>0</c:v>
                </c:pt>
                <c:pt idx="51351">
                  <c:v>0</c:v>
                </c:pt>
                <c:pt idx="51352">
                  <c:v>0</c:v>
                </c:pt>
                <c:pt idx="51353">
                  <c:v>0</c:v>
                </c:pt>
                <c:pt idx="51354">
                  <c:v>0</c:v>
                </c:pt>
                <c:pt idx="51355">
                  <c:v>0</c:v>
                </c:pt>
                <c:pt idx="51356">
                  <c:v>0</c:v>
                </c:pt>
                <c:pt idx="51357">
                  <c:v>0</c:v>
                </c:pt>
                <c:pt idx="51358">
                  <c:v>0</c:v>
                </c:pt>
                <c:pt idx="51359">
                  <c:v>0</c:v>
                </c:pt>
                <c:pt idx="51360">
                  <c:v>0</c:v>
                </c:pt>
                <c:pt idx="51361">
                  <c:v>0</c:v>
                </c:pt>
                <c:pt idx="51362">
                  <c:v>0</c:v>
                </c:pt>
                <c:pt idx="51363">
                  <c:v>0</c:v>
                </c:pt>
                <c:pt idx="51364">
                  <c:v>0</c:v>
                </c:pt>
                <c:pt idx="51365">
                  <c:v>0</c:v>
                </c:pt>
                <c:pt idx="51366">
                  <c:v>0</c:v>
                </c:pt>
                <c:pt idx="51367">
                  <c:v>0</c:v>
                </c:pt>
                <c:pt idx="51368">
                  <c:v>0</c:v>
                </c:pt>
                <c:pt idx="51369">
                  <c:v>0</c:v>
                </c:pt>
                <c:pt idx="51370">
                  <c:v>0</c:v>
                </c:pt>
                <c:pt idx="51371">
                  <c:v>0</c:v>
                </c:pt>
                <c:pt idx="51372">
                  <c:v>0</c:v>
                </c:pt>
                <c:pt idx="51373">
                  <c:v>0</c:v>
                </c:pt>
                <c:pt idx="51374">
                  <c:v>0</c:v>
                </c:pt>
                <c:pt idx="51375">
                  <c:v>0</c:v>
                </c:pt>
                <c:pt idx="51376">
                  <c:v>0</c:v>
                </c:pt>
                <c:pt idx="51377">
                  <c:v>0</c:v>
                </c:pt>
                <c:pt idx="51378">
                  <c:v>0</c:v>
                </c:pt>
                <c:pt idx="51379">
                  <c:v>0</c:v>
                </c:pt>
                <c:pt idx="51380">
                  <c:v>0</c:v>
                </c:pt>
                <c:pt idx="51381">
                  <c:v>0</c:v>
                </c:pt>
                <c:pt idx="51382">
                  <c:v>0</c:v>
                </c:pt>
                <c:pt idx="51383">
                  <c:v>0</c:v>
                </c:pt>
                <c:pt idx="51384">
                  <c:v>0</c:v>
                </c:pt>
                <c:pt idx="51385">
                  <c:v>0</c:v>
                </c:pt>
                <c:pt idx="51386">
                  <c:v>0</c:v>
                </c:pt>
                <c:pt idx="51387">
                  <c:v>0</c:v>
                </c:pt>
                <c:pt idx="51388">
                  <c:v>0</c:v>
                </c:pt>
                <c:pt idx="51389">
                  <c:v>0</c:v>
                </c:pt>
                <c:pt idx="51390">
                  <c:v>0</c:v>
                </c:pt>
                <c:pt idx="51391">
                  <c:v>0</c:v>
                </c:pt>
                <c:pt idx="51392">
                  <c:v>0</c:v>
                </c:pt>
                <c:pt idx="51393">
                  <c:v>0</c:v>
                </c:pt>
                <c:pt idx="51394">
                  <c:v>0</c:v>
                </c:pt>
                <c:pt idx="51395">
                  <c:v>0</c:v>
                </c:pt>
                <c:pt idx="51396">
                  <c:v>0</c:v>
                </c:pt>
                <c:pt idx="51397">
                  <c:v>0</c:v>
                </c:pt>
                <c:pt idx="51398">
                  <c:v>0</c:v>
                </c:pt>
                <c:pt idx="51399">
                  <c:v>0</c:v>
                </c:pt>
                <c:pt idx="51400">
                  <c:v>0</c:v>
                </c:pt>
                <c:pt idx="51401">
                  <c:v>0</c:v>
                </c:pt>
                <c:pt idx="51402">
                  <c:v>0</c:v>
                </c:pt>
                <c:pt idx="51403">
                  <c:v>0</c:v>
                </c:pt>
                <c:pt idx="51404">
                  <c:v>0</c:v>
                </c:pt>
                <c:pt idx="51405">
                  <c:v>0</c:v>
                </c:pt>
                <c:pt idx="51406">
                  <c:v>0</c:v>
                </c:pt>
                <c:pt idx="51407">
                  <c:v>0</c:v>
                </c:pt>
                <c:pt idx="51408">
                  <c:v>0</c:v>
                </c:pt>
                <c:pt idx="51409">
                  <c:v>0</c:v>
                </c:pt>
                <c:pt idx="51410">
                  <c:v>0</c:v>
                </c:pt>
                <c:pt idx="51411">
                  <c:v>0</c:v>
                </c:pt>
                <c:pt idx="51412">
                  <c:v>0</c:v>
                </c:pt>
                <c:pt idx="51413">
                  <c:v>0</c:v>
                </c:pt>
                <c:pt idx="51414">
                  <c:v>0</c:v>
                </c:pt>
                <c:pt idx="51415">
                  <c:v>0</c:v>
                </c:pt>
                <c:pt idx="51416">
                  <c:v>0</c:v>
                </c:pt>
                <c:pt idx="51417">
                  <c:v>0</c:v>
                </c:pt>
                <c:pt idx="51418">
                  <c:v>0</c:v>
                </c:pt>
                <c:pt idx="51419">
                  <c:v>0</c:v>
                </c:pt>
                <c:pt idx="51420">
                  <c:v>0</c:v>
                </c:pt>
                <c:pt idx="51421">
                  <c:v>0</c:v>
                </c:pt>
                <c:pt idx="51422">
                  <c:v>0</c:v>
                </c:pt>
                <c:pt idx="51423">
                  <c:v>0</c:v>
                </c:pt>
                <c:pt idx="51424">
                  <c:v>0</c:v>
                </c:pt>
                <c:pt idx="51425">
                  <c:v>0</c:v>
                </c:pt>
                <c:pt idx="51426">
                  <c:v>0</c:v>
                </c:pt>
                <c:pt idx="51427">
                  <c:v>0</c:v>
                </c:pt>
                <c:pt idx="51428">
                  <c:v>0</c:v>
                </c:pt>
                <c:pt idx="51429">
                  <c:v>0</c:v>
                </c:pt>
                <c:pt idx="51430">
                  <c:v>0</c:v>
                </c:pt>
                <c:pt idx="51431">
                  <c:v>0</c:v>
                </c:pt>
                <c:pt idx="51432">
                  <c:v>0</c:v>
                </c:pt>
                <c:pt idx="51433">
                  <c:v>0</c:v>
                </c:pt>
                <c:pt idx="51434">
                  <c:v>0</c:v>
                </c:pt>
                <c:pt idx="51435">
                  <c:v>0</c:v>
                </c:pt>
                <c:pt idx="51436">
                  <c:v>0</c:v>
                </c:pt>
                <c:pt idx="51437">
                  <c:v>0</c:v>
                </c:pt>
                <c:pt idx="51438">
                  <c:v>0</c:v>
                </c:pt>
                <c:pt idx="51439">
                  <c:v>0</c:v>
                </c:pt>
                <c:pt idx="51440">
                  <c:v>0</c:v>
                </c:pt>
                <c:pt idx="51441">
                  <c:v>0</c:v>
                </c:pt>
                <c:pt idx="51442">
                  <c:v>0</c:v>
                </c:pt>
                <c:pt idx="51443">
                  <c:v>0</c:v>
                </c:pt>
                <c:pt idx="51444">
                  <c:v>0</c:v>
                </c:pt>
                <c:pt idx="51445">
                  <c:v>0</c:v>
                </c:pt>
                <c:pt idx="51446">
                  <c:v>0</c:v>
                </c:pt>
                <c:pt idx="51447">
                  <c:v>0</c:v>
                </c:pt>
                <c:pt idx="51448">
                  <c:v>0</c:v>
                </c:pt>
                <c:pt idx="51449">
                  <c:v>0</c:v>
                </c:pt>
                <c:pt idx="51450">
                  <c:v>0</c:v>
                </c:pt>
                <c:pt idx="51451">
                  <c:v>0</c:v>
                </c:pt>
                <c:pt idx="51452">
                  <c:v>0</c:v>
                </c:pt>
                <c:pt idx="51453">
                  <c:v>0</c:v>
                </c:pt>
                <c:pt idx="51454">
                  <c:v>0</c:v>
                </c:pt>
                <c:pt idx="51455">
                  <c:v>0</c:v>
                </c:pt>
                <c:pt idx="51456">
                  <c:v>0</c:v>
                </c:pt>
                <c:pt idx="51457">
                  <c:v>0</c:v>
                </c:pt>
                <c:pt idx="51458">
                  <c:v>0</c:v>
                </c:pt>
                <c:pt idx="51459">
                  <c:v>0</c:v>
                </c:pt>
                <c:pt idx="51460">
                  <c:v>0</c:v>
                </c:pt>
                <c:pt idx="51461">
                  <c:v>0</c:v>
                </c:pt>
                <c:pt idx="51462">
                  <c:v>0</c:v>
                </c:pt>
                <c:pt idx="51463">
                  <c:v>0</c:v>
                </c:pt>
                <c:pt idx="51464">
                  <c:v>0</c:v>
                </c:pt>
                <c:pt idx="51465">
                  <c:v>0</c:v>
                </c:pt>
                <c:pt idx="51466">
                  <c:v>0</c:v>
                </c:pt>
                <c:pt idx="51467">
                  <c:v>0</c:v>
                </c:pt>
                <c:pt idx="51468">
                  <c:v>0</c:v>
                </c:pt>
                <c:pt idx="51469">
                  <c:v>0</c:v>
                </c:pt>
                <c:pt idx="51470">
                  <c:v>0</c:v>
                </c:pt>
                <c:pt idx="51471">
                  <c:v>0</c:v>
                </c:pt>
                <c:pt idx="51472">
                  <c:v>0</c:v>
                </c:pt>
                <c:pt idx="51473">
                  <c:v>0</c:v>
                </c:pt>
                <c:pt idx="51474">
                  <c:v>0</c:v>
                </c:pt>
                <c:pt idx="51475">
                  <c:v>0</c:v>
                </c:pt>
                <c:pt idx="51476">
                  <c:v>0</c:v>
                </c:pt>
                <c:pt idx="51477">
                  <c:v>0</c:v>
                </c:pt>
                <c:pt idx="51478">
                  <c:v>0</c:v>
                </c:pt>
                <c:pt idx="51479">
                  <c:v>0</c:v>
                </c:pt>
                <c:pt idx="51480">
                  <c:v>0</c:v>
                </c:pt>
                <c:pt idx="51481">
                  <c:v>0</c:v>
                </c:pt>
                <c:pt idx="51482">
                  <c:v>0</c:v>
                </c:pt>
                <c:pt idx="51483">
                  <c:v>0</c:v>
                </c:pt>
                <c:pt idx="51484">
                  <c:v>0</c:v>
                </c:pt>
                <c:pt idx="51485">
                  <c:v>0</c:v>
                </c:pt>
                <c:pt idx="51486">
                  <c:v>0</c:v>
                </c:pt>
                <c:pt idx="51487">
                  <c:v>0</c:v>
                </c:pt>
                <c:pt idx="51488">
                  <c:v>0</c:v>
                </c:pt>
                <c:pt idx="51489">
                  <c:v>0</c:v>
                </c:pt>
                <c:pt idx="51490">
                  <c:v>0</c:v>
                </c:pt>
                <c:pt idx="51491">
                  <c:v>0</c:v>
                </c:pt>
                <c:pt idx="51492">
                  <c:v>0</c:v>
                </c:pt>
                <c:pt idx="51493">
                  <c:v>0</c:v>
                </c:pt>
                <c:pt idx="51494">
                  <c:v>0</c:v>
                </c:pt>
                <c:pt idx="51495">
                  <c:v>0</c:v>
                </c:pt>
                <c:pt idx="51496">
                  <c:v>0</c:v>
                </c:pt>
                <c:pt idx="51497">
                  <c:v>0</c:v>
                </c:pt>
                <c:pt idx="51498">
                  <c:v>0</c:v>
                </c:pt>
                <c:pt idx="51499">
                  <c:v>0</c:v>
                </c:pt>
                <c:pt idx="51500">
                  <c:v>0</c:v>
                </c:pt>
                <c:pt idx="51501">
                  <c:v>0</c:v>
                </c:pt>
                <c:pt idx="51502">
                  <c:v>0</c:v>
                </c:pt>
                <c:pt idx="51503">
                  <c:v>0</c:v>
                </c:pt>
                <c:pt idx="51504">
                  <c:v>0</c:v>
                </c:pt>
                <c:pt idx="51505">
                  <c:v>0</c:v>
                </c:pt>
                <c:pt idx="51506">
                  <c:v>0</c:v>
                </c:pt>
                <c:pt idx="51507">
                  <c:v>0</c:v>
                </c:pt>
                <c:pt idx="51508">
                  <c:v>0</c:v>
                </c:pt>
                <c:pt idx="51509">
                  <c:v>0</c:v>
                </c:pt>
                <c:pt idx="51510">
                  <c:v>0</c:v>
                </c:pt>
                <c:pt idx="51511">
                  <c:v>0</c:v>
                </c:pt>
                <c:pt idx="51512">
                  <c:v>0</c:v>
                </c:pt>
                <c:pt idx="51513">
                  <c:v>0</c:v>
                </c:pt>
                <c:pt idx="51514">
                  <c:v>0</c:v>
                </c:pt>
                <c:pt idx="51515">
                  <c:v>0</c:v>
                </c:pt>
                <c:pt idx="51516">
                  <c:v>0</c:v>
                </c:pt>
                <c:pt idx="51517">
                  <c:v>0</c:v>
                </c:pt>
                <c:pt idx="51518">
                  <c:v>0</c:v>
                </c:pt>
                <c:pt idx="51519">
                  <c:v>0</c:v>
                </c:pt>
                <c:pt idx="51520">
                  <c:v>0</c:v>
                </c:pt>
                <c:pt idx="51521">
                  <c:v>0</c:v>
                </c:pt>
                <c:pt idx="51522">
                  <c:v>0</c:v>
                </c:pt>
                <c:pt idx="51523">
                  <c:v>0</c:v>
                </c:pt>
                <c:pt idx="51524">
                  <c:v>0</c:v>
                </c:pt>
                <c:pt idx="51525">
                  <c:v>0</c:v>
                </c:pt>
                <c:pt idx="51526">
                  <c:v>0</c:v>
                </c:pt>
                <c:pt idx="51527">
                  <c:v>0</c:v>
                </c:pt>
                <c:pt idx="51528">
                  <c:v>0</c:v>
                </c:pt>
                <c:pt idx="51529">
                  <c:v>0</c:v>
                </c:pt>
                <c:pt idx="51530">
                  <c:v>0</c:v>
                </c:pt>
                <c:pt idx="51531">
                  <c:v>0</c:v>
                </c:pt>
                <c:pt idx="51532">
                  <c:v>0</c:v>
                </c:pt>
                <c:pt idx="51533">
                  <c:v>0</c:v>
                </c:pt>
                <c:pt idx="51534">
                  <c:v>0</c:v>
                </c:pt>
                <c:pt idx="51535">
                  <c:v>0</c:v>
                </c:pt>
                <c:pt idx="51536">
                  <c:v>0</c:v>
                </c:pt>
                <c:pt idx="51537">
                  <c:v>0</c:v>
                </c:pt>
                <c:pt idx="51538">
                  <c:v>0</c:v>
                </c:pt>
                <c:pt idx="51539">
                  <c:v>0</c:v>
                </c:pt>
                <c:pt idx="51540">
                  <c:v>0</c:v>
                </c:pt>
                <c:pt idx="51541">
                  <c:v>0</c:v>
                </c:pt>
                <c:pt idx="51542">
                  <c:v>0</c:v>
                </c:pt>
                <c:pt idx="51543">
                  <c:v>0</c:v>
                </c:pt>
                <c:pt idx="51544">
                  <c:v>0</c:v>
                </c:pt>
                <c:pt idx="51545">
                  <c:v>0</c:v>
                </c:pt>
                <c:pt idx="51546">
                  <c:v>0</c:v>
                </c:pt>
                <c:pt idx="51547">
                  <c:v>0</c:v>
                </c:pt>
                <c:pt idx="51548">
                  <c:v>0</c:v>
                </c:pt>
                <c:pt idx="51549">
                  <c:v>0</c:v>
                </c:pt>
                <c:pt idx="51550">
                  <c:v>0</c:v>
                </c:pt>
                <c:pt idx="51551">
                  <c:v>0</c:v>
                </c:pt>
                <c:pt idx="51552">
                  <c:v>0</c:v>
                </c:pt>
                <c:pt idx="51553">
                  <c:v>0</c:v>
                </c:pt>
                <c:pt idx="51554">
                  <c:v>0</c:v>
                </c:pt>
                <c:pt idx="51555">
                  <c:v>0</c:v>
                </c:pt>
                <c:pt idx="51556">
                  <c:v>0</c:v>
                </c:pt>
                <c:pt idx="51557">
                  <c:v>0</c:v>
                </c:pt>
                <c:pt idx="51558">
                  <c:v>0</c:v>
                </c:pt>
                <c:pt idx="51559">
                  <c:v>0</c:v>
                </c:pt>
                <c:pt idx="51560">
                  <c:v>0</c:v>
                </c:pt>
                <c:pt idx="51561">
                  <c:v>0</c:v>
                </c:pt>
                <c:pt idx="51562">
                  <c:v>0</c:v>
                </c:pt>
                <c:pt idx="51563">
                  <c:v>0</c:v>
                </c:pt>
                <c:pt idx="51564">
                  <c:v>0</c:v>
                </c:pt>
                <c:pt idx="51565">
                  <c:v>0</c:v>
                </c:pt>
                <c:pt idx="51566">
                  <c:v>0</c:v>
                </c:pt>
                <c:pt idx="51567">
                  <c:v>0</c:v>
                </c:pt>
                <c:pt idx="51568">
                  <c:v>0</c:v>
                </c:pt>
                <c:pt idx="51569">
                  <c:v>0</c:v>
                </c:pt>
                <c:pt idx="51570">
                  <c:v>0</c:v>
                </c:pt>
                <c:pt idx="51571">
                  <c:v>0</c:v>
                </c:pt>
                <c:pt idx="51572">
                  <c:v>0</c:v>
                </c:pt>
                <c:pt idx="51573">
                  <c:v>0</c:v>
                </c:pt>
                <c:pt idx="51574">
                  <c:v>0</c:v>
                </c:pt>
                <c:pt idx="51575">
                  <c:v>0</c:v>
                </c:pt>
                <c:pt idx="51576">
                  <c:v>0</c:v>
                </c:pt>
                <c:pt idx="51577">
                  <c:v>0</c:v>
                </c:pt>
                <c:pt idx="51578">
                  <c:v>0</c:v>
                </c:pt>
                <c:pt idx="51579">
                  <c:v>0</c:v>
                </c:pt>
                <c:pt idx="51580">
                  <c:v>0</c:v>
                </c:pt>
                <c:pt idx="51581">
                  <c:v>0</c:v>
                </c:pt>
                <c:pt idx="51582">
                  <c:v>0</c:v>
                </c:pt>
                <c:pt idx="51583">
                  <c:v>0</c:v>
                </c:pt>
                <c:pt idx="51584">
                  <c:v>0</c:v>
                </c:pt>
                <c:pt idx="51585">
                  <c:v>0</c:v>
                </c:pt>
                <c:pt idx="51586">
                  <c:v>0</c:v>
                </c:pt>
                <c:pt idx="51587">
                  <c:v>0</c:v>
                </c:pt>
                <c:pt idx="51588">
                  <c:v>0</c:v>
                </c:pt>
                <c:pt idx="51589">
                  <c:v>0</c:v>
                </c:pt>
                <c:pt idx="51590">
                  <c:v>0</c:v>
                </c:pt>
                <c:pt idx="51591">
                  <c:v>0</c:v>
                </c:pt>
                <c:pt idx="51592">
                  <c:v>0</c:v>
                </c:pt>
                <c:pt idx="51593">
                  <c:v>0</c:v>
                </c:pt>
                <c:pt idx="51594">
                  <c:v>0</c:v>
                </c:pt>
                <c:pt idx="51595">
                  <c:v>0</c:v>
                </c:pt>
                <c:pt idx="51596">
                  <c:v>0</c:v>
                </c:pt>
                <c:pt idx="51597">
                  <c:v>0</c:v>
                </c:pt>
                <c:pt idx="51598">
                  <c:v>0</c:v>
                </c:pt>
                <c:pt idx="51599">
                  <c:v>0</c:v>
                </c:pt>
                <c:pt idx="51600">
                  <c:v>0</c:v>
                </c:pt>
                <c:pt idx="51601">
                  <c:v>0</c:v>
                </c:pt>
                <c:pt idx="51602">
                  <c:v>0</c:v>
                </c:pt>
                <c:pt idx="51603">
                  <c:v>0</c:v>
                </c:pt>
                <c:pt idx="51604">
                  <c:v>0</c:v>
                </c:pt>
                <c:pt idx="51605">
                  <c:v>0</c:v>
                </c:pt>
                <c:pt idx="51606">
                  <c:v>0</c:v>
                </c:pt>
                <c:pt idx="51607">
                  <c:v>0</c:v>
                </c:pt>
                <c:pt idx="51608">
                  <c:v>0</c:v>
                </c:pt>
                <c:pt idx="51609">
                  <c:v>0</c:v>
                </c:pt>
                <c:pt idx="51610">
                  <c:v>0</c:v>
                </c:pt>
                <c:pt idx="51611">
                  <c:v>0</c:v>
                </c:pt>
                <c:pt idx="51612">
                  <c:v>0</c:v>
                </c:pt>
                <c:pt idx="51613">
                  <c:v>0</c:v>
                </c:pt>
                <c:pt idx="51614">
                  <c:v>0</c:v>
                </c:pt>
                <c:pt idx="51615">
                  <c:v>0</c:v>
                </c:pt>
                <c:pt idx="51616">
                  <c:v>0</c:v>
                </c:pt>
                <c:pt idx="51617">
                  <c:v>0</c:v>
                </c:pt>
                <c:pt idx="51618">
                  <c:v>0</c:v>
                </c:pt>
                <c:pt idx="51619">
                  <c:v>0</c:v>
                </c:pt>
                <c:pt idx="51620">
                  <c:v>0</c:v>
                </c:pt>
                <c:pt idx="51621">
                  <c:v>0</c:v>
                </c:pt>
                <c:pt idx="51622">
                  <c:v>0</c:v>
                </c:pt>
                <c:pt idx="51623">
                  <c:v>0</c:v>
                </c:pt>
                <c:pt idx="51624">
                  <c:v>0</c:v>
                </c:pt>
                <c:pt idx="51625">
                  <c:v>0</c:v>
                </c:pt>
                <c:pt idx="51626">
                  <c:v>0</c:v>
                </c:pt>
                <c:pt idx="51627">
                  <c:v>0</c:v>
                </c:pt>
                <c:pt idx="51628">
                  <c:v>0</c:v>
                </c:pt>
                <c:pt idx="51629">
                  <c:v>0</c:v>
                </c:pt>
                <c:pt idx="51630">
                  <c:v>0</c:v>
                </c:pt>
                <c:pt idx="51631">
                  <c:v>0</c:v>
                </c:pt>
                <c:pt idx="51632">
                  <c:v>0</c:v>
                </c:pt>
                <c:pt idx="51633">
                  <c:v>0</c:v>
                </c:pt>
                <c:pt idx="51634">
                  <c:v>0</c:v>
                </c:pt>
                <c:pt idx="51635">
                  <c:v>0</c:v>
                </c:pt>
                <c:pt idx="51636">
                  <c:v>0</c:v>
                </c:pt>
                <c:pt idx="51637">
                  <c:v>0</c:v>
                </c:pt>
                <c:pt idx="51638">
                  <c:v>0</c:v>
                </c:pt>
                <c:pt idx="51639">
                  <c:v>0</c:v>
                </c:pt>
                <c:pt idx="51640">
                  <c:v>0</c:v>
                </c:pt>
                <c:pt idx="51641">
                  <c:v>0</c:v>
                </c:pt>
                <c:pt idx="51642">
                  <c:v>0</c:v>
                </c:pt>
                <c:pt idx="51643">
                  <c:v>0</c:v>
                </c:pt>
                <c:pt idx="51644">
                  <c:v>0</c:v>
                </c:pt>
                <c:pt idx="51645">
                  <c:v>0</c:v>
                </c:pt>
                <c:pt idx="51646">
                  <c:v>0</c:v>
                </c:pt>
                <c:pt idx="51647">
                  <c:v>0</c:v>
                </c:pt>
                <c:pt idx="51648">
                  <c:v>0</c:v>
                </c:pt>
                <c:pt idx="51649">
                  <c:v>0</c:v>
                </c:pt>
                <c:pt idx="51650">
                  <c:v>0</c:v>
                </c:pt>
                <c:pt idx="51651">
                  <c:v>0</c:v>
                </c:pt>
                <c:pt idx="51652">
                  <c:v>0</c:v>
                </c:pt>
                <c:pt idx="51653">
                  <c:v>0</c:v>
                </c:pt>
                <c:pt idx="51654">
                  <c:v>0</c:v>
                </c:pt>
                <c:pt idx="51655">
                  <c:v>0</c:v>
                </c:pt>
                <c:pt idx="51656">
                  <c:v>0</c:v>
                </c:pt>
                <c:pt idx="51657">
                  <c:v>0</c:v>
                </c:pt>
                <c:pt idx="51658">
                  <c:v>0</c:v>
                </c:pt>
                <c:pt idx="51659">
                  <c:v>0</c:v>
                </c:pt>
                <c:pt idx="51660">
                  <c:v>0</c:v>
                </c:pt>
                <c:pt idx="51661">
                  <c:v>0</c:v>
                </c:pt>
                <c:pt idx="51662">
                  <c:v>0</c:v>
                </c:pt>
                <c:pt idx="51663">
                  <c:v>0</c:v>
                </c:pt>
                <c:pt idx="51664">
                  <c:v>0</c:v>
                </c:pt>
                <c:pt idx="51665">
                  <c:v>0</c:v>
                </c:pt>
                <c:pt idx="51666">
                  <c:v>0</c:v>
                </c:pt>
                <c:pt idx="51667">
                  <c:v>0</c:v>
                </c:pt>
                <c:pt idx="51668">
                  <c:v>0</c:v>
                </c:pt>
                <c:pt idx="51669">
                  <c:v>0</c:v>
                </c:pt>
                <c:pt idx="51670">
                  <c:v>0</c:v>
                </c:pt>
                <c:pt idx="51671">
                  <c:v>0</c:v>
                </c:pt>
                <c:pt idx="51672">
                  <c:v>0</c:v>
                </c:pt>
                <c:pt idx="51673">
                  <c:v>0</c:v>
                </c:pt>
                <c:pt idx="51674">
                  <c:v>0</c:v>
                </c:pt>
                <c:pt idx="51675">
                  <c:v>0</c:v>
                </c:pt>
                <c:pt idx="51676">
                  <c:v>0</c:v>
                </c:pt>
                <c:pt idx="51677">
                  <c:v>0</c:v>
                </c:pt>
                <c:pt idx="51678">
                  <c:v>0</c:v>
                </c:pt>
                <c:pt idx="51679">
                  <c:v>0</c:v>
                </c:pt>
                <c:pt idx="51680">
                  <c:v>0</c:v>
                </c:pt>
                <c:pt idx="51681">
                  <c:v>0</c:v>
                </c:pt>
                <c:pt idx="51682">
                  <c:v>0</c:v>
                </c:pt>
                <c:pt idx="51683">
                  <c:v>0</c:v>
                </c:pt>
                <c:pt idx="51684">
                  <c:v>0</c:v>
                </c:pt>
                <c:pt idx="51685">
                  <c:v>0</c:v>
                </c:pt>
                <c:pt idx="51686">
                  <c:v>0</c:v>
                </c:pt>
                <c:pt idx="51687">
                  <c:v>0</c:v>
                </c:pt>
                <c:pt idx="51688">
                  <c:v>0</c:v>
                </c:pt>
                <c:pt idx="51689">
                  <c:v>0</c:v>
                </c:pt>
                <c:pt idx="51690">
                  <c:v>0</c:v>
                </c:pt>
                <c:pt idx="51691">
                  <c:v>0</c:v>
                </c:pt>
                <c:pt idx="51692">
                  <c:v>0</c:v>
                </c:pt>
                <c:pt idx="51693">
                  <c:v>0</c:v>
                </c:pt>
                <c:pt idx="51694">
                  <c:v>0</c:v>
                </c:pt>
                <c:pt idx="51695">
                  <c:v>0</c:v>
                </c:pt>
                <c:pt idx="51696">
                  <c:v>0</c:v>
                </c:pt>
                <c:pt idx="51697">
                  <c:v>0</c:v>
                </c:pt>
                <c:pt idx="51698">
                  <c:v>0</c:v>
                </c:pt>
                <c:pt idx="51699">
                  <c:v>0</c:v>
                </c:pt>
                <c:pt idx="51700">
                  <c:v>0</c:v>
                </c:pt>
                <c:pt idx="51701">
                  <c:v>0</c:v>
                </c:pt>
                <c:pt idx="51702">
                  <c:v>0</c:v>
                </c:pt>
                <c:pt idx="51703">
                  <c:v>0</c:v>
                </c:pt>
                <c:pt idx="51704">
                  <c:v>0</c:v>
                </c:pt>
                <c:pt idx="51705">
                  <c:v>0</c:v>
                </c:pt>
                <c:pt idx="51706">
                  <c:v>0</c:v>
                </c:pt>
                <c:pt idx="51707">
                  <c:v>0</c:v>
                </c:pt>
                <c:pt idx="51708">
                  <c:v>0</c:v>
                </c:pt>
                <c:pt idx="51709">
                  <c:v>0</c:v>
                </c:pt>
                <c:pt idx="51710">
                  <c:v>0</c:v>
                </c:pt>
                <c:pt idx="51711">
                  <c:v>0</c:v>
                </c:pt>
                <c:pt idx="51712">
                  <c:v>0</c:v>
                </c:pt>
                <c:pt idx="51713">
                  <c:v>0</c:v>
                </c:pt>
                <c:pt idx="51714">
                  <c:v>0</c:v>
                </c:pt>
                <c:pt idx="51715">
                  <c:v>0</c:v>
                </c:pt>
                <c:pt idx="51716">
                  <c:v>0</c:v>
                </c:pt>
                <c:pt idx="51717">
                  <c:v>0</c:v>
                </c:pt>
                <c:pt idx="51718">
                  <c:v>0</c:v>
                </c:pt>
                <c:pt idx="51719">
                  <c:v>0</c:v>
                </c:pt>
                <c:pt idx="51720">
                  <c:v>0</c:v>
                </c:pt>
                <c:pt idx="51721">
                  <c:v>0</c:v>
                </c:pt>
                <c:pt idx="51722">
                  <c:v>0</c:v>
                </c:pt>
                <c:pt idx="51723">
                  <c:v>0</c:v>
                </c:pt>
                <c:pt idx="51724">
                  <c:v>0</c:v>
                </c:pt>
                <c:pt idx="51725">
                  <c:v>0</c:v>
                </c:pt>
                <c:pt idx="51726">
                  <c:v>0</c:v>
                </c:pt>
                <c:pt idx="51727">
                  <c:v>0</c:v>
                </c:pt>
                <c:pt idx="51728">
                  <c:v>0</c:v>
                </c:pt>
                <c:pt idx="51729">
                  <c:v>0</c:v>
                </c:pt>
                <c:pt idx="51730">
                  <c:v>0</c:v>
                </c:pt>
                <c:pt idx="51731">
                  <c:v>0</c:v>
                </c:pt>
                <c:pt idx="51732">
                  <c:v>0</c:v>
                </c:pt>
                <c:pt idx="51733">
                  <c:v>0</c:v>
                </c:pt>
                <c:pt idx="51734">
                  <c:v>0</c:v>
                </c:pt>
                <c:pt idx="51735">
                  <c:v>0</c:v>
                </c:pt>
                <c:pt idx="51736">
                  <c:v>0</c:v>
                </c:pt>
                <c:pt idx="51737">
                  <c:v>0</c:v>
                </c:pt>
                <c:pt idx="51738">
                  <c:v>0</c:v>
                </c:pt>
                <c:pt idx="51739">
                  <c:v>0</c:v>
                </c:pt>
                <c:pt idx="51740">
                  <c:v>0</c:v>
                </c:pt>
                <c:pt idx="51741">
                  <c:v>0</c:v>
                </c:pt>
                <c:pt idx="51742">
                  <c:v>0</c:v>
                </c:pt>
                <c:pt idx="51743">
                  <c:v>0</c:v>
                </c:pt>
                <c:pt idx="51744">
                  <c:v>0</c:v>
                </c:pt>
                <c:pt idx="51745">
                  <c:v>0</c:v>
                </c:pt>
                <c:pt idx="51746">
                  <c:v>0</c:v>
                </c:pt>
                <c:pt idx="51747">
                  <c:v>0</c:v>
                </c:pt>
                <c:pt idx="51748">
                  <c:v>0</c:v>
                </c:pt>
                <c:pt idx="51749">
                  <c:v>0</c:v>
                </c:pt>
                <c:pt idx="51750">
                  <c:v>0</c:v>
                </c:pt>
                <c:pt idx="51751">
                  <c:v>0</c:v>
                </c:pt>
                <c:pt idx="51752">
                  <c:v>0</c:v>
                </c:pt>
                <c:pt idx="51753">
                  <c:v>0</c:v>
                </c:pt>
                <c:pt idx="51754">
                  <c:v>0</c:v>
                </c:pt>
                <c:pt idx="51755">
                  <c:v>0</c:v>
                </c:pt>
                <c:pt idx="51756">
                  <c:v>0</c:v>
                </c:pt>
                <c:pt idx="51757">
                  <c:v>0</c:v>
                </c:pt>
                <c:pt idx="51758">
                  <c:v>0</c:v>
                </c:pt>
                <c:pt idx="51759">
                  <c:v>0</c:v>
                </c:pt>
                <c:pt idx="51760">
                  <c:v>0</c:v>
                </c:pt>
                <c:pt idx="51761">
                  <c:v>0</c:v>
                </c:pt>
                <c:pt idx="51762">
                  <c:v>0</c:v>
                </c:pt>
                <c:pt idx="51763">
                  <c:v>0</c:v>
                </c:pt>
                <c:pt idx="51764">
                  <c:v>0</c:v>
                </c:pt>
                <c:pt idx="51765">
                  <c:v>0</c:v>
                </c:pt>
                <c:pt idx="51766">
                  <c:v>0</c:v>
                </c:pt>
                <c:pt idx="51767">
                  <c:v>0</c:v>
                </c:pt>
                <c:pt idx="51768">
                  <c:v>0</c:v>
                </c:pt>
                <c:pt idx="51769">
                  <c:v>0</c:v>
                </c:pt>
                <c:pt idx="51770">
                  <c:v>0</c:v>
                </c:pt>
                <c:pt idx="51771">
                  <c:v>0</c:v>
                </c:pt>
                <c:pt idx="51772">
                  <c:v>0</c:v>
                </c:pt>
                <c:pt idx="51773">
                  <c:v>0</c:v>
                </c:pt>
                <c:pt idx="51774">
                  <c:v>0</c:v>
                </c:pt>
                <c:pt idx="51775">
                  <c:v>0</c:v>
                </c:pt>
                <c:pt idx="51776">
                  <c:v>0</c:v>
                </c:pt>
                <c:pt idx="51777">
                  <c:v>0</c:v>
                </c:pt>
                <c:pt idx="51778">
                  <c:v>0</c:v>
                </c:pt>
                <c:pt idx="51779">
                  <c:v>0</c:v>
                </c:pt>
                <c:pt idx="51780">
                  <c:v>0</c:v>
                </c:pt>
                <c:pt idx="51781">
                  <c:v>0</c:v>
                </c:pt>
                <c:pt idx="51782">
                  <c:v>0</c:v>
                </c:pt>
                <c:pt idx="51783">
                  <c:v>0</c:v>
                </c:pt>
                <c:pt idx="51784">
                  <c:v>0</c:v>
                </c:pt>
                <c:pt idx="51785">
                  <c:v>0</c:v>
                </c:pt>
                <c:pt idx="51786">
                  <c:v>0</c:v>
                </c:pt>
                <c:pt idx="51787">
                  <c:v>0</c:v>
                </c:pt>
                <c:pt idx="51788">
                  <c:v>0</c:v>
                </c:pt>
                <c:pt idx="51789">
                  <c:v>0</c:v>
                </c:pt>
                <c:pt idx="51790">
                  <c:v>0</c:v>
                </c:pt>
                <c:pt idx="51791">
                  <c:v>0</c:v>
                </c:pt>
                <c:pt idx="51792">
                  <c:v>0</c:v>
                </c:pt>
                <c:pt idx="51793">
                  <c:v>0</c:v>
                </c:pt>
                <c:pt idx="51794">
                  <c:v>0</c:v>
                </c:pt>
                <c:pt idx="51795">
                  <c:v>0</c:v>
                </c:pt>
                <c:pt idx="51796">
                  <c:v>0</c:v>
                </c:pt>
                <c:pt idx="51797">
                  <c:v>0</c:v>
                </c:pt>
                <c:pt idx="51798">
                  <c:v>0</c:v>
                </c:pt>
                <c:pt idx="51799">
                  <c:v>0</c:v>
                </c:pt>
                <c:pt idx="51800">
                  <c:v>0</c:v>
                </c:pt>
                <c:pt idx="51801">
                  <c:v>0</c:v>
                </c:pt>
                <c:pt idx="51802">
                  <c:v>0</c:v>
                </c:pt>
                <c:pt idx="51803">
                  <c:v>0</c:v>
                </c:pt>
                <c:pt idx="51804">
                  <c:v>0</c:v>
                </c:pt>
                <c:pt idx="51805">
                  <c:v>0</c:v>
                </c:pt>
                <c:pt idx="51806">
                  <c:v>0</c:v>
                </c:pt>
                <c:pt idx="51807">
                  <c:v>0</c:v>
                </c:pt>
                <c:pt idx="51808">
                  <c:v>0</c:v>
                </c:pt>
                <c:pt idx="51809">
                  <c:v>0</c:v>
                </c:pt>
                <c:pt idx="51810">
                  <c:v>0</c:v>
                </c:pt>
                <c:pt idx="51811">
                  <c:v>0</c:v>
                </c:pt>
                <c:pt idx="51812">
                  <c:v>0</c:v>
                </c:pt>
                <c:pt idx="51813">
                  <c:v>0</c:v>
                </c:pt>
                <c:pt idx="51814">
                  <c:v>0</c:v>
                </c:pt>
                <c:pt idx="51815">
                  <c:v>0</c:v>
                </c:pt>
                <c:pt idx="51816">
                  <c:v>0</c:v>
                </c:pt>
                <c:pt idx="51817">
                  <c:v>0</c:v>
                </c:pt>
                <c:pt idx="51818">
                  <c:v>0</c:v>
                </c:pt>
                <c:pt idx="51819">
                  <c:v>0</c:v>
                </c:pt>
                <c:pt idx="51820">
                  <c:v>0</c:v>
                </c:pt>
                <c:pt idx="51821">
                  <c:v>0</c:v>
                </c:pt>
                <c:pt idx="51822">
                  <c:v>0</c:v>
                </c:pt>
                <c:pt idx="51823">
                  <c:v>0</c:v>
                </c:pt>
                <c:pt idx="51824">
                  <c:v>0</c:v>
                </c:pt>
                <c:pt idx="51825">
                  <c:v>0</c:v>
                </c:pt>
                <c:pt idx="51826">
                  <c:v>0</c:v>
                </c:pt>
                <c:pt idx="51827">
                  <c:v>0</c:v>
                </c:pt>
                <c:pt idx="51828">
                  <c:v>0</c:v>
                </c:pt>
                <c:pt idx="51829">
                  <c:v>0</c:v>
                </c:pt>
                <c:pt idx="51830">
                  <c:v>0</c:v>
                </c:pt>
                <c:pt idx="51831">
                  <c:v>0</c:v>
                </c:pt>
                <c:pt idx="51832">
                  <c:v>0</c:v>
                </c:pt>
                <c:pt idx="51833">
                  <c:v>0</c:v>
                </c:pt>
                <c:pt idx="51834">
                  <c:v>0</c:v>
                </c:pt>
                <c:pt idx="51835">
                  <c:v>0</c:v>
                </c:pt>
                <c:pt idx="51836">
                  <c:v>0</c:v>
                </c:pt>
                <c:pt idx="51837">
                  <c:v>0</c:v>
                </c:pt>
                <c:pt idx="51838">
                  <c:v>0</c:v>
                </c:pt>
                <c:pt idx="51839">
                  <c:v>0</c:v>
                </c:pt>
                <c:pt idx="51840">
                  <c:v>0</c:v>
                </c:pt>
                <c:pt idx="51841">
                  <c:v>0</c:v>
                </c:pt>
                <c:pt idx="51842">
                  <c:v>0</c:v>
                </c:pt>
                <c:pt idx="51843">
                  <c:v>0</c:v>
                </c:pt>
                <c:pt idx="51844">
                  <c:v>0</c:v>
                </c:pt>
                <c:pt idx="51845">
                  <c:v>0</c:v>
                </c:pt>
                <c:pt idx="51846">
                  <c:v>0</c:v>
                </c:pt>
                <c:pt idx="51847">
                  <c:v>0</c:v>
                </c:pt>
                <c:pt idx="51848">
                  <c:v>0</c:v>
                </c:pt>
                <c:pt idx="51849">
                  <c:v>0</c:v>
                </c:pt>
                <c:pt idx="51850">
                  <c:v>0</c:v>
                </c:pt>
                <c:pt idx="51851">
                  <c:v>0</c:v>
                </c:pt>
                <c:pt idx="51852">
                  <c:v>0</c:v>
                </c:pt>
                <c:pt idx="51853">
                  <c:v>0</c:v>
                </c:pt>
                <c:pt idx="51854">
                  <c:v>0</c:v>
                </c:pt>
                <c:pt idx="51855">
                  <c:v>0</c:v>
                </c:pt>
                <c:pt idx="51856">
                  <c:v>0</c:v>
                </c:pt>
                <c:pt idx="51857">
                  <c:v>0</c:v>
                </c:pt>
                <c:pt idx="51858">
                  <c:v>0</c:v>
                </c:pt>
                <c:pt idx="51859">
                  <c:v>0</c:v>
                </c:pt>
                <c:pt idx="51860">
                  <c:v>0</c:v>
                </c:pt>
                <c:pt idx="51861">
                  <c:v>0</c:v>
                </c:pt>
                <c:pt idx="51862">
                  <c:v>0</c:v>
                </c:pt>
                <c:pt idx="51863">
                  <c:v>0</c:v>
                </c:pt>
                <c:pt idx="51864">
                  <c:v>0</c:v>
                </c:pt>
                <c:pt idx="51865">
                  <c:v>0</c:v>
                </c:pt>
                <c:pt idx="51866">
                  <c:v>0</c:v>
                </c:pt>
                <c:pt idx="51867">
                  <c:v>0</c:v>
                </c:pt>
                <c:pt idx="51868">
                  <c:v>0</c:v>
                </c:pt>
                <c:pt idx="51869">
                  <c:v>0</c:v>
                </c:pt>
                <c:pt idx="51870">
                  <c:v>0</c:v>
                </c:pt>
                <c:pt idx="51871">
                  <c:v>0</c:v>
                </c:pt>
                <c:pt idx="51872">
                  <c:v>0</c:v>
                </c:pt>
                <c:pt idx="51873">
                  <c:v>0</c:v>
                </c:pt>
                <c:pt idx="51874">
                  <c:v>0</c:v>
                </c:pt>
                <c:pt idx="51875">
                  <c:v>0</c:v>
                </c:pt>
                <c:pt idx="51876">
                  <c:v>0</c:v>
                </c:pt>
                <c:pt idx="51877">
                  <c:v>0</c:v>
                </c:pt>
                <c:pt idx="51878">
                  <c:v>0</c:v>
                </c:pt>
                <c:pt idx="51879">
                  <c:v>0</c:v>
                </c:pt>
                <c:pt idx="51880">
                  <c:v>0</c:v>
                </c:pt>
                <c:pt idx="51881">
                  <c:v>0</c:v>
                </c:pt>
                <c:pt idx="51882">
                  <c:v>0</c:v>
                </c:pt>
                <c:pt idx="51883">
                  <c:v>0</c:v>
                </c:pt>
                <c:pt idx="51884">
                  <c:v>0</c:v>
                </c:pt>
                <c:pt idx="51885">
                  <c:v>0</c:v>
                </c:pt>
                <c:pt idx="51886">
                  <c:v>0</c:v>
                </c:pt>
                <c:pt idx="51887">
                  <c:v>0</c:v>
                </c:pt>
                <c:pt idx="51888">
                  <c:v>0</c:v>
                </c:pt>
                <c:pt idx="51889">
                  <c:v>0</c:v>
                </c:pt>
                <c:pt idx="51890">
                  <c:v>0</c:v>
                </c:pt>
                <c:pt idx="51891">
                  <c:v>0</c:v>
                </c:pt>
                <c:pt idx="51892">
                  <c:v>0</c:v>
                </c:pt>
                <c:pt idx="51893">
                  <c:v>0</c:v>
                </c:pt>
                <c:pt idx="51894">
                  <c:v>0</c:v>
                </c:pt>
                <c:pt idx="51895">
                  <c:v>0</c:v>
                </c:pt>
                <c:pt idx="51896">
                  <c:v>0</c:v>
                </c:pt>
                <c:pt idx="51897">
                  <c:v>0</c:v>
                </c:pt>
                <c:pt idx="51898">
                  <c:v>0</c:v>
                </c:pt>
                <c:pt idx="51899">
                  <c:v>0</c:v>
                </c:pt>
                <c:pt idx="51900">
                  <c:v>0</c:v>
                </c:pt>
                <c:pt idx="51901">
                  <c:v>0</c:v>
                </c:pt>
                <c:pt idx="51902">
                  <c:v>0</c:v>
                </c:pt>
                <c:pt idx="51903">
                  <c:v>0</c:v>
                </c:pt>
                <c:pt idx="51904">
                  <c:v>0</c:v>
                </c:pt>
                <c:pt idx="51905">
                  <c:v>0</c:v>
                </c:pt>
                <c:pt idx="51906">
                  <c:v>0</c:v>
                </c:pt>
                <c:pt idx="51907">
                  <c:v>0</c:v>
                </c:pt>
                <c:pt idx="51908">
                  <c:v>0</c:v>
                </c:pt>
                <c:pt idx="51909">
                  <c:v>0</c:v>
                </c:pt>
                <c:pt idx="51910">
                  <c:v>0</c:v>
                </c:pt>
                <c:pt idx="51911">
                  <c:v>0</c:v>
                </c:pt>
                <c:pt idx="51912">
                  <c:v>0</c:v>
                </c:pt>
                <c:pt idx="51913">
                  <c:v>0</c:v>
                </c:pt>
                <c:pt idx="51914">
                  <c:v>0</c:v>
                </c:pt>
                <c:pt idx="51915">
                  <c:v>0</c:v>
                </c:pt>
                <c:pt idx="51916">
                  <c:v>0</c:v>
                </c:pt>
                <c:pt idx="51917">
                  <c:v>0</c:v>
                </c:pt>
                <c:pt idx="51918">
                  <c:v>0</c:v>
                </c:pt>
                <c:pt idx="51919">
                  <c:v>0</c:v>
                </c:pt>
                <c:pt idx="51920">
                  <c:v>0</c:v>
                </c:pt>
                <c:pt idx="51921">
                  <c:v>0</c:v>
                </c:pt>
                <c:pt idx="51922">
                  <c:v>0</c:v>
                </c:pt>
                <c:pt idx="51923">
                  <c:v>0</c:v>
                </c:pt>
                <c:pt idx="51924">
                  <c:v>0</c:v>
                </c:pt>
                <c:pt idx="51925">
                  <c:v>0</c:v>
                </c:pt>
                <c:pt idx="51926">
                  <c:v>0</c:v>
                </c:pt>
                <c:pt idx="51927">
                  <c:v>0</c:v>
                </c:pt>
                <c:pt idx="51928">
                  <c:v>0</c:v>
                </c:pt>
                <c:pt idx="51929">
                  <c:v>0</c:v>
                </c:pt>
                <c:pt idx="51930">
                  <c:v>0</c:v>
                </c:pt>
                <c:pt idx="51931">
                  <c:v>0</c:v>
                </c:pt>
                <c:pt idx="51932">
                  <c:v>0</c:v>
                </c:pt>
                <c:pt idx="51933">
                  <c:v>0</c:v>
                </c:pt>
                <c:pt idx="51934">
                  <c:v>0</c:v>
                </c:pt>
                <c:pt idx="51935">
                  <c:v>0</c:v>
                </c:pt>
                <c:pt idx="51936">
                  <c:v>0</c:v>
                </c:pt>
                <c:pt idx="51937">
                  <c:v>0</c:v>
                </c:pt>
                <c:pt idx="51938">
                  <c:v>0</c:v>
                </c:pt>
                <c:pt idx="51939">
                  <c:v>0</c:v>
                </c:pt>
                <c:pt idx="51940">
                  <c:v>0</c:v>
                </c:pt>
                <c:pt idx="51941">
                  <c:v>0</c:v>
                </c:pt>
                <c:pt idx="51942">
                  <c:v>0</c:v>
                </c:pt>
                <c:pt idx="51943">
                  <c:v>0</c:v>
                </c:pt>
                <c:pt idx="51944">
                  <c:v>0</c:v>
                </c:pt>
                <c:pt idx="51945">
                  <c:v>0</c:v>
                </c:pt>
                <c:pt idx="51946">
                  <c:v>0</c:v>
                </c:pt>
                <c:pt idx="51947">
                  <c:v>0</c:v>
                </c:pt>
                <c:pt idx="51948">
                  <c:v>0</c:v>
                </c:pt>
                <c:pt idx="51949">
                  <c:v>0</c:v>
                </c:pt>
                <c:pt idx="51950">
                  <c:v>0</c:v>
                </c:pt>
                <c:pt idx="51951">
                  <c:v>0</c:v>
                </c:pt>
                <c:pt idx="51952">
                  <c:v>0</c:v>
                </c:pt>
                <c:pt idx="51953">
                  <c:v>0</c:v>
                </c:pt>
                <c:pt idx="51954">
                  <c:v>0</c:v>
                </c:pt>
                <c:pt idx="51955">
                  <c:v>0</c:v>
                </c:pt>
                <c:pt idx="51956">
                  <c:v>0</c:v>
                </c:pt>
                <c:pt idx="51957">
                  <c:v>0</c:v>
                </c:pt>
                <c:pt idx="51958">
                  <c:v>0</c:v>
                </c:pt>
                <c:pt idx="51959">
                  <c:v>0</c:v>
                </c:pt>
                <c:pt idx="51960">
                  <c:v>0</c:v>
                </c:pt>
                <c:pt idx="51961">
                  <c:v>0</c:v>
                </c:pt>
                <c:pt idx="51962">
                  <c:v>0</c:v>
                </c:pt>
                <c:pt idx="51963">
                  <c:v>0</c:v>
                </c:pt>
                <c:pt idx="51964">
                  <c:v>0</c:v>
                </c:pt>
                <c:pt idx="51965">
                  <c:v>0</c:v>
                </c:pt>
                <c:pt idx="51966">
                  <c:v>0</c:v>
                </c:pt>
                <c:pt idx="51967">
                  <c:v>0</c:v>
                </c:pt>
                <c:pt idx="51968">
                  <c:v>0</c:v>
                </c:pt>
                <c:pt idx="51969">
                  <c:v>0</c:v>
                </c:pt>
                <c:pt idx="51970">
                  <c:v>0</c:v>
                </c:pt>
                <c:pt idx="51971">
                  <c:v>0</c:v>
                </c:pt>
                <c:pt idx="51972">
                  <c:v>0</c:v>
                </c:pt>
                <c:pt idx="51973">
                  <c:v>0</c:v>
                </c:pt>
                <c:pt idx="51974">
                  <c:v>0</c:v>
                </c:pt>
                <c:pt idx="51975">
                  <c:v>0</c:v>
                </c:pt>
                <c:pt idx="51976">
                  <c:v>0</c:v>
                </c:pt>
                <c:pt idx="51977">
                  <c:v>0</c:v>
                </c:pt>
                <c:pt idx="51978">
                  <c:v>0</c:v>
                </c:pt>
                <c:pt idx="51979">
                  <c:v>0</c:v>
                </c:pt>
                <c:pt idx="51980">
                  <c:v>0</c:v>
                </c:pt>
                <c:pt idx="51981">
                  <c:v>0</c:v>
                </c:pt>
                <c:pt idx="51982">
                  <c:v>0</c:v>
                </c:pt>
                <c:pt idx="51983">
                  <c:v>0</c:v>
                </c:pt>
                <c:pt idx="51984">
                  <c:v>0</c:v>
                </c:pt>
                <c:pt idx="51985">
                  <c:v>0</c:v>
                </c:pt>
                <c:pt idx="51986">
                  <c:v>0</c:v>
                </c:pt>
                <c:pt idx="51987">
                  <c:v>0</c:v>
                </c:pt>
                <c:pt idx="51988">
                  <c:v>0</c:v>
                </c:pt>
                <c:pt idx="51989">
                  <c:v>0</c:v>
                </c:pt>
                <c:pt idx="51990">
                  <c:v>0</c:v>
                </c:pt>
                <c:pt idx="51991">
                  <c:v>0</c:v>
                </c:pt>
                <c:pt idx="51992">
                  <c:v>0</c:v>
                </c:pt>
                <c:pt idx="51993">
                  <c:v>0</c:v>
                </c:pt>
                <c:pt idx="51994">
                  <c:v>0</c:v>
                </c:pt>
                <c:pt idx="51995">
                  <c:v>0</c:v>
                </c:pt>
                <c:pt idx="51996">
                  <c:v>0</c:v>
                </c:pt>
                <c:pt idx="51997">
                  <c:v>0</c:v>
                </c:pt>
                <c:pt idx="51998">
                  <c:v>0</c:v>
                </c:pt>
                <c:pt idx="51999">
                  <c:v>0</c:v>
                </c:pt>
                <c:pt idx="52000">
                  <c:v>0</c:v>
                </c:pt>
                <c:pt idx="52001">
                  <c:v>0</c:v>
                </c:pt>
                <c:pt idx="52002">
                  <c:v>0</c:v>
                </c:pt>
                <c:pt idx="52003">
                  <c:v>0</c:v>
                </c:pt>
                <c:pt idx="52004">
                  <c:v>0</c:v>
                </c:pt>
                <c:pt idx="52005">
                  <c:v>0</c:v>
                </c:pt>
                <c:pt idx="52006">
                  <c:v>0</c:v>
                </c:pt>
                <c:pt idx="52007">
                  <c:v>0</c:v>
                </c:pt>
                <c:pt idx="52008">
                  <c:v>0</c:v>
                </c:pt>
                <c:pt idx="52009">
                  <c:v>0</c:v>
                </c:pt>
                <c:pt idx="52010">
                  <c:v>0</c:v>
                </c:pt>
                <c:pt idx="52011">
                  <c:v>0</c:v>
                </c:pt>
                <c:pt idx="52012">
                  <c:v>0</c:v>
                </c:pt>
                <c:pt idx="52013">
                  <c:v>0</c:v>
                </c:pt>
                <c:pt idx="52014">
                  <c:v>0</c:v>
                </c:pt>
                <c:pt idx="52015">
                  <c:v>0</c:v>
                </c:pt>
                <c:pt idx="52016">
                  <c:v>0</c:v>
                </c:pt>
                <c:pt idx="52017">
                  <c:v>0</c:v>
                </c:pt>
                <c:pt idx="52018">
                  <c:v>0</c:v>
                </c:pt>
                <c:pt idx="52019">
                  <c:v>0</c:v>
                </c:pt>
                <c:pt idx="52020">
                  <c:v>0</c:v>
                </c:pt>
                <c:pt idx="52021">
                  <c:v>0</c:v>
                </c:pt>
                <c:pt idx="52022">
                  <c:v>0</c:v>
                </c:pt>
                <c:pt idx="52023">
                  <c:v>0</c:v>
                </c:pt>
                <c:pt idx="52024">
                  <c:v>0</c:v>
                </c:pt>
                <c:pt idx="52025">
                  <c:v>0</c:v>
                </c:pt>
                <c:pt idx="52026">
                  <c:v>0</c:v>
                </c:pt>
                <c:pt idx="52027">
                  <c:v>0</c:v>
                </c:pt>
                <c:pt idx="52028">
                  <c:v>0</c:v>
                </c:pt>
                <c:pt idx="52029">
                  <c:v>0</c:v>
                </c:pt>
                <c:pt idx="52030">
                  <c:v>0</c:v>
                </c:pt>
                <c:pt idx="52031">
                  <c:v>0</c:v>
                </c:pt>
                <c:pt idx="52032">
                  <c:v>0</c:v>
                </c:pt>
                <c:pt idx="52033">
                  <c:v>0</c:v>
                </c:pt>
                <c:pt idx="52034">
                  <c:v>0</c:v>
                </c:pt>
                <c:pt idx="52035">
                  <c:v>0</c:v>
                </c:pt>
                <c:pt idx="52036">
                  <c:v>0</c:v>
                </c:pt>
                <c:pt idx="52037">
                  <c:v>0</c:v>
                </c:pt>
                <c:pt idx="52038">
                  <c:v>0</c:v>
                </c:pt>
                <c:pt idx="52039">
                  <c:v>0</c:v>
                </c:pt>
                <c:pt idx="52040">
                  <c:v>0</c:v>
                </c:pt>
                <c:pt idx="52041">
                  <c:v>0</c:v>
                </c:pt>
                <c:pt idx="52042">
                  <c:v>0</c:v>
                </c:pt>
                <c:pt idx="52043">
                  <c:v>0</c:v>
                </c:pt>
                <c:pt idx="52044">
                  <c:v>0</c:v>
                </c:pt>
                <c:pt idx="52045">
                  <c:v>0</c:v>
                </c:pt>
                <c:pt idx="52046">
                  <c:v>0</c:v>
                </c:pt>
                <c:pt idx="52047">
                  <c:v>0</c:v>
                </c:pt>
                <c:pt idx="52048">
                  <c:v>0</c:v>
                </c:pt>
                <c:pt idx="52049">
                  <c:v>0</c:v>
                </c:pt>
                <c:pt idx="52050">
                  <c:v>0</c:v>
                </c:pt>
                <c:pt idx="52051">
                  <c:v>0</c:v>
                </c:pt>
                <c:pt idx="52052">
                  <c:v>0</c:v>
                </c:pt>
                <c:pt idx="52053">
                  <c:v>0</c:v>
                </c:pt>
                <c:pt idx="52054">
                  <c:v>0</c:v>
                </c:pt>
                <c:pt idx="52055">
                  <c:v>0</c:v>
                </c:pt>
                <c:pt idx="52056">
                  <c:v>0</c:v>
                </c:pt>
                <c:pt idx="52057">
                  <c:v>0</c:v>
                </c:pt>
                <c:pt idx="52058">
                  <c:v>0</c:v>
                </c:pt>
                <c:pt idx="52059">
                  <c:v>0</c:v>
                </c:pt>
                <c:pt idx="52060">
                  <c:v>0</c:v>
                </c:pt>
                <c:pt idx="52061">
                  <c:v>0</c:v>
                </c:pt>
                <c:pt idx="52062">
                  <c:v>0</c:v>
                </c:pt>
                <c:pt idx="52063">
                  <c:v>0</c:v>
                </c:pt>
                <c:pt idx="52064">
                  <c:v>0</c:v>
                </c:pt>
                <c:pt idx="52065">
                  <c:v>0</c:v>
                </c:pt>
                <c:pt idx="52066">
                  <c:v>0</c:v>
                </c:pt>
                <c:pt idx="52067">
                  <c:v>0</c:v>
                </c:pt>
                <c:pt idx="52068">
                  <c:v>0</c:v>
                </c:pt>
                <c:pt idx="52069">
                  <c:v>0</c:v>
                </c:pt>
                <c:pt idx="52070">
                  <c:v>0</c:v>
                </c:pt>
                <c:pt idx="52071">
                  <c:v>0</c:v>
                </c:pt>
                <c:pt idx="52072">
                  <c:v>0</c:v>
                </c:pt>
                <c:pt idx="52073">
                  <c:v>0</c:v>
                </c:pt>
                <c:pt idx="52074">
                  <c:v>0</c:v>
                </c:pt>
                <c:pt idx="52075">
                  <c:v>0</c:v>
                </c:pt>
                <c:pt idx="52076">
                  <c:v>0</c:v>
                </c:pt>
                <c:pt idx="52077">
                  <c:v>0</c:v>
                </c:pt>
                <c:pt idx="52078">
                  <c:v>0</c:v>
                </c:pt>
                <c:pt idx="52079">
                  <c:v>0</c:v>
                </c:pt>
                <c:pt idx="52080">
                  <c:v>0</c:v>
                </c:pt>
                <c:pt idx="52081">
                  <c:v>0</c:v>
                </c:pt>
                <c:pt idx="52082">
                  <c:v>0</c:v>
                </c:pt>
                <c:pt idx="52083">
                  <c:v>0</c:v>
                </c:pt>
                <c:pt idx="52084">
                  <c:v>0</c:v>
                </c:pt>
                <c:pt idx="52085">
                  <c:v>0</c:v>
                </c:pt>
                <c:pt idx="52086">
                  <c:v>0</c:v>
                </c:pt>
                <c:pt idx="52087">
                  <c:v>0</c:v>
                </c:pt>
                <c:pt idx="52088">
                  <c:v>0</c:v>
                </c:pt>
                <c:pt idx="52089">
                  <c:v>0</c:v>
                </c:pt>
                <c:pt idx="52090">
                  <c:v>0</c:v>
                </c:pt>
                <c:pt idx="52091">
                  <c:v>0</c:v>
                </c:pt>
                <c:pt idx="52092">
                  <c:v>0</c:v>
                </c:pt>
                <c:pt idx="52093">
                  <c:v>0</c:v>
                </c:pt>
                <c:pt idx="52094">
                  <c:v>0</c:v>
                </c:pt>
                <c:pt idx="52095">
                  <c:v>0</c:v>
                </c:pt>
                <c:pt idx="52096">
                  <c:v>0</c:v>
                </c:pt>
                <c:pt idx="52097">
                  <c:v>0</c:v>
                </c:pt>
                <c:pt idx="52098">
                  <c:v>0</c:v>
                </c:pt>
                <c:pt idx="52099">
                  <c:v>0</c:v>
                </c:pt>
                <c:pt idx="52100">
                  <c:v>0</c:v>
                </c:pt>
                <c:pt idx="52101">
                  <c:v>0</c:v>
                </c:pt>
                <c:pt idx="52102">
                  <c:v>0</c:v>
                </c:pt>
                <c:pt idx="52103">
                  <c:v>0</c:v>
                </c:pt>
                <c:pt idx="52104">
                  <c:v>0</c:v>
                </c:pt>
                <c:pt idx="52105">
                  <c:v>0</c:v>
                </c:pt>
                <c:pt idx="52106">
                  <c:v>0</c:v>
                </c:pt>
                <c:pt idx="52107">
                  <c:v>0</c:v>
                </c:pt>
                <c:pt idx="52108">
                  <c:v>0</c:v>
                </c:pt>
                <c:pt idx="52109">
                  <c:v>0</c:v>
                </c:pt>
                <c:pt idx="52110">
                  <c:v>0</c:v>
                </c:pt>
                <c:pt idx="52111">
                  <c:v>0</c:v>
                </c:pt>
                <c:pt idx="52112">
                  <c:v>0</c:v>
                </c:pt>
                <c:pt idx="52113">
                  <c:v>0</c:v>
                </c:pt>
                <c:pt idx="52114">
                  <c:v>0</c:v>
                </c:pt>
                <c:pt idx="52115">
                  <c:v>0</c:v>
                </c:pt>
                <c:pt idx="52116">
                  <c:v>0</c:v>
                </c:pt>
                <c:pt idx="52117">
                  <c:v>0</c:v>
                </c:pt>
                <c:pt idx="52118">
                  <c:v>0</c:v>
                </c:pt>
                <c:pt idx="52119">
                  <c:v>0</c:v>
                </c:pt>
                <c:pt idx="52120">
                  <c:v>0</c:v>
                </c:pt>
                <c:pt idx="52121">
                  <c:v>0</c:v>
                </c:pt>
                <c:pt idx="52122">
                  <c:v>0</c:v>
                </c:pt>
                <c:pt idx="52123">
                  <c:v>0</c:v>
                </c:pt>
                <c:pt idx="52124">
                  <c:v>0</c:v>
                </c:pt>
                <c:pt idx="52125">
                  <c:v>0</c:v>
                </c:pt>
                <c:pt idx="52126">
                  <c:v>0</c:v>
                </c:pt>
                <c:pt idx="52127">
                  <c:v>0</c:v>
                </c:pt>
                <c:pt idx="52128">
                  <c:v>0</c:v>
                </c:pt>
                <c:pt idx="52129">
                  <c:v>0</c:v>
                </c:pt>
                <c:pt idx="52130">
                  <c:v>0</c:v>
                </c:pt>
                <c:pt idx="52131">
                  <c:v>0</c:v>
                </c:pt>
                <c:pt idx="52132">
                  <c:v>0</c:v>
                </c:pt>
                <c:pt idx="52133">
                  <c:v>0</c:v>
                </c:pt>
                <c:pt idx="52134">
                  <c:v>0</c:v>
                </c:pt>
                <c:pt idx="52135">
                  <c:v>0</c:v>
                </c:pt>
                <c:pt idx="52136">
                  <c:v>0</c:v>
                </c:pt>
                <c:pt idx="52137">
                  <c:v>0</c:v>
                </c:pt>
                <c:pt idx="52138">
                  <c:v>0</c:v>
                </c:pt>
                <c:pt idx="52139">
                  <c:v>0</c:v>
                </c:pt>
                <c:pt idx="52140">
                  <c:v>0</c:v>
                </c:pt>
                <c:pt idx="52141">
                  <c:v>0</c:v>
                </c:pt>
                <c:pt idx="52142">
                  <c:v>0</c:v>
                </c:pt>
                <c:pt idx="52143">
                  <c:v>0</c:v>
                </c:pt>
                <c:pt idx="52144">
                  <c:v>0</c:v>
                </c:pt>
                <c:pt idx="52145">
                  <c:v>0</c:v>
                </c:pt>
                <c:pt idx="52146">
                  <c:v>0</c:v>
                </c:pt>
                <c:pt idx="52147">
                  <c:v>0</c:v>
                </c:pt>
                <c:pt idx="52148">
                  <c:v>0</c:v>
                </c:pt>
                <c:pt idx="52149">
                  <c:v>0</c:v>
                </c:pt>
                <c:pt idx="52150">
                  <c:v>0</c:v>
                </c:pt>
                <c:pt idx="52151">
                  <c:v>0</c:v>
                </c:pt>
                <c:pt idx="52152">
                  <c:v>0</c:v>
                </c:pt>
                <c:pt idx="52153">
                  <c:v>0</c:v>
                </c:pt>
                <c:pt idx="52154">
                  <c:v>0</c:v>
                </c:pt>
                <c:pt idx="52155">
                  <c:v>0</c:v>
                </c:pt>
                <c:pt idx="52156">
                  <c:v>0</c:v>
                </c:pt>
                <c:pt idx="52157">
                  <c:v>0</c:v>
                </c:pt>
                <c:pt idx="52158">
                  <c:v>0</c:v>
                </c:pt>
                <c:pt idx="52159">
                  <c:v>0</c:v>
                </c:pt>
                <c:pt idx="52160">
                  <c:v>0</c:v>
                </c:pt>
                <c:pt idx="52161">
                  <c:v>0</c:v>
                </c:pt>
                <c:pt idx="52162">
                  <c:v>0</c:v>
                </c:pt>
                <c:pt idx="52163">
                  <c:v>0</c:v>
                </c:pt>
                <c:pt idx="52164">
                  <c:v>0</c:v>
                </c:pt>
                <c:pt idx="52165">
                  <c:v>0</c:v>
                </c:pt>
                <c:pt idx="52166">
                  <c:v>0</c:v>
                </c:pt>
                <c:pt idx="52167">
                  <c:v>0</c:v>
                </c:pt>
                <c:pt idx="52168">
                  <c:v>0</c:v>
                </c:pt>
                <c:pt idx="52169">
                  <c:v>0</c:v>
                </c:pt>
                <c:pt idx="52170">
                  <c:v>0</c:v>
                </c:pt>
                <c:pt idx="52171">
                  <c:v>0</c:v>
                </c:pt>
                <c:pt idx="52172">
                  <c:v>0</c:v>
                </c:pt>
                <c:pt idx="52173">
                  <c:v>0</c:v>
                </c:pt>
                <c:pt idx="52174">
                  <c:v>0</c:v>
                </c:pt>
                <c:pt idx="52175">
                  <c:v>0</c:v>
                </c:pt>
                <c:pt idx="52176">
                  <c:v>0</c:v>
                </c:pt>
                <c:pt idx="52177">
                  <c:v>0</c:v>
                </c:pt>
                <c:pt idx="52178">
                  <c:v>0</c:v>
                </c:pt>
                <c:pt idx="52179">
                  <c:v>0</c:v>
                </c:pt>
                <c:pt idx="52180">
                  <c:v>0</c:v>
                </c:pt>
                <c:pt idx="52181">
                  <c:v>0</c:v>
                </c:pt>
                <c:pt idx="52182">
                  <c:v>0</c:v>
                </c:pt>
                <c:pt idx="52183">
                  <c:v>0</c:v>
                </c:pt>
                <c:pt idx="52184">
                  <c:v>0</c:v>
                </c:pt>
                <c:pt idx="52185">
                  <c:v>0</c:v>
                </c:pt>
                <c:pt idx="52186">
                  <c:v>0</c:v>
                </c:pt>
                <c:pt idx="52187">
                  <c:v>0</c:v>
                </c:pt>
                <c:pt idx="52188">
                  <c:v>0</c:v>
                </c:pt>
                <c:pt idx="52189">
                  <c:v>0</c:v>
                </c:pt>
                <c:pt idx="52190">
                  <c:v>0</c:v>
                </c:pt>
                <c:pt idx="52191">
                  <c:v>0</c:v>
                </c:pt>
                <c:pt idx="52192">
                  <c:v>0</c:v>
                </c:pt>
                <c:pt idx="52193">
                  <c:v>0</c:v>
                </c:pt>
                <c:pt idx="52194">
                  <c:v>0</c:v>
                </c:pt>
                <c:pt idx="52195">
                  <c:v>0</c:v>
                </c:pt>
                <c:pt idx="52196">
                  <c:v>0</c:v>
                </c:pt>
                <c:pt idx="52197">
                  <c:v>0</c:v>
                </c:pt>
                <c:pt idx="52198">
                  <c:v>0</c:v>
                </c:pt>
                <c:pt idx="52199">
                  <c:v>0</c:v>
                </c:pt>
                <c:pt idx="52200">
                  <c:v>0</c:v>
                </c:pt>
                <c:pt idx="52201">
                  <c:v>0</c:v>
                </c:pt>
                <c:pt idx="52202">
                  <c:v>0</c:v>
                </c:pt>
                <c:pt idx="52203">
                  <c:v>0</c:v>
                </c:pt>
                <c:pt idx="52204">
                  <c:v>0</c:v>
                </c:pt>
                <c:pt idx="52205">
                  <c:v>0</c:v>
                </c:pt>
                <c:pt idx="52206">
                  <c:v>0</c:v>
                </c:pt>
                <c:pt idx="52207">
                  <c:v>0</c:v>
                </c:pt>
                <c:pt idx="52208">
                  <c:v>0</c:v>
                </c:pt>
                <c:pt idx="52209">
                  <c:v>0</c:v>
                </c:pt>
                <c:pt idx="52210">
                  <c:v>0</c:v>
                </c:pt>
                <c:pt idx="52211">
                  <c:v>0</c:v>
                </c:pt>
                <c:pt idx="52212">
                  <c:v>0</c:v>
                </c:pt>
                <c:pt idx="52213">
                  <c:v>0</c:v>
                </c:pt>
                <c:pt idx="52214">
                  <c:v>0</c:v>
                </c:pt>
                <c:pt idx="52215">
                  <c:v>0</c:v>
                </c:pt>
                <c:pt idx="52216">
                  <c:v>0</c:v>
                </c:pt>
                <c:pt idx="52217">
                  <c:v>0</c:v>
                </c:pt>
                <c:pt idx="52218">
                  <c:v>0</c:v>
                </c:pt>
                <c:pt idx="52219">
                  <c:v>0</c:v>
                </c:pt>
                <c:pt idx="52220">
                  <c:v>0</c:v>
                </c:pt>
                <c:pt idx="52221">
                  <c:v>0</c:v>
                </c:pt>
                <c:pt idx="52222">
                  <c:v>0</c:v>
                </c:pt>
                <c:pt idx="52223">
                  <c:v>0</c:v>
                </c:pt>
                <c:pt idx="52224">
                  <c:v>0</c:v>
                </c:pt>
                <c:pt idx="52225">
                  <c:v>0</c:v>
                </c:pt>
                <c:pt idx="52226">
                  <c:v>0</c:v>
                </c:pt>
                <c:pt idx="52227">
                  <c:v>0</c:v>
                </c:pt>
                <c:pt idx="52228">
                  <c:v>0</c:v>
                </c:pt>
                <c:pt idx="52229">
                  <c:v>0</c:v>
                </c:pt>
                <c:pt idx="52230">
                  <c:v>0</c:v>
                </c:pt>
                <c:pt idx="52231">
                  <c:v>0</c:v>
                </c:pt>
                <c:pt idx="52232">
                  <c:v>0</c:v>
                </c:pt>
                <c:pt idx="52233">
                  <c:v>0</c:v>
                </c:pt>
                <c:pt idx="52234">
                  <c:v>0</c:v>
                </c:pt>
                <c:pt idx="52235">
                  <c:v>0</c:v>
                </c:pt>
                <c:pt idx="52236">
                  <c:v>0</c:v>
                </c:pt>
                <c:pt idx="52237">
                  <c:v>0</c:v>
                </c:pt>
                <c:pt idx="52238">
                  <c:v>0</c:v>
                </c:pt>
                <c:pt idx="52239">
                  <c:v>0</c:v>
                </c:pt>
                <c:pt idx="52240">
                  <c:v>0</c:v>
                </c:pt>
                <c:pt idx="52241">
                  <c:v>0</c:v>
                </c:pt>
                <c:pt idx="52242">
                  <c:v>0</c:v>
                </c:pt>
                <c:pt idx="52243">
                  <c:v>0</c:v>
                </c:pt>
                <c:pt idx="52244">
                  <c:v>0</c:v>
                </c:pt>
                <c:pt idx="52245">
                  <c:v>0</c:v>
                </c:pt>
                <c:pt idx="52246">
                  <c:v>0</c:v>
                </c:pt>
                <c:pt idx="52247">
                  <c:v>0</c:v>
                </c:pt>
                <c:pt idx="52248">
                  <c:v>0</c:v>
                </c:pt>
                <c:pt idx="52249">
                  <c:v>0</c:v>
                </c:pt>
                <c:pt idx="52250">
                  <c:v>0</c:v>
                </c:pt>
                <c:pt idx="52251">
                  <c:v>0</c:v>
                </c:pt>
                <c:pt idx="52252">
                  <c:v>0</c:v>
                </c:pt>
                <c:pt idx="52253">
                  <c:v>0</c:v>
                </c:pt>
                <c:pt idx="52254">
                  <c:v>0</c:v>
                </c:pt>
                <c:pt idx="52255">
                  <c:v>0</c:v>
                </c:pt>
                <c:pt idx="52256">
                  <c:v>0</c:v>
                </c:pt>
                <c:pt idx="52257">
                  <c:v>0</c:v>
                </c:pt>
                <c:pt idx="52258">
                  <c:v>0</c:v>
                </c:pt>
                <c:pt idx="52259">
                  <c:v>0</c:v>
                </c:pt>
                <c:pt idx="52260">
                  <c:v>0</c:v>
                </c:pt>
                <c:pt idx="52261">
                  <c:v>0</c:v>
                </c:pt>
                <c:pt idx="52262">
                  <c:v>0</c:v>
                </c:pt>
                <c:pt idx="52263">
                  <c:v>0</c:v>
                </c:pt>
                <c:pt idx="52264">
                  <c:v>0</c:v>
                </c:pt>
                <c:pt idx="52265">
                  <c:v>0</c:v>
                </c:pt>
                <c:pt idx="52266">
                  <c:v>0</c:v>
                </c:pt>
                <c:pt idx="52267">
                  <c:v>0</c:v>
                </c:pt>
                <c:pt idx="52268">
                  <c:v>0</c:v>
                </c:pt>
                <c:pt idx="52269">
                  <c:v>0</c:v>
                </c:pt>
                <c:pt idx="52270">
                  <c:v>0</c:v>
                </c:pt>
                <c:pt idx="52271">
                  <c:v>0</c:v>
                </c:pt>
                <c:pt idx="52272">
                  <c:v>0</c:v>
                </c:pt>
                <c:pt idx="52273">
                  <c:v>0</c:v>
                </c:pt>
                <c:pt idx="52274">
                  <c:v>0</c:v>
                </c:pt>
                <c:pt idx="52275">
                  <c:v>0</c:v>
                </c:pt>
                <c:pt idx="52276">
                  <c:v>0</c:v>
                </c:pt>
                <c:pt idx="52277">
                  <c:v>0</c:v>
                </c:pt>
                <c:pt idx="52278">
                  <c:v>0</c:v>
                </c:pt>
                <c:pt idx="52279">
                  <c:v>0</c:v>
                </c:pt>
                <c:pt idx="52280">
                  <c:v>0</c:v>
                </c:pt>
                <c:pt idx="52281">
                  <c:v>0</c:v>
                </c:pt>
                <c:pt idx="52282">
                  <c:v>0</c:v>
                </c:pt>
                <c:pt idx="52283">
                  <c:v>0</c:v>
                </c:pt>
                <c:pt idx="52284">
                  <c:v>0</c:v>
                </c:pt>
                <c:pt idx="52285">
                  <c:v>0</c:v>
                </c:pt>
                <c:pt idx="52286">
                  <c:v>0</c:v>
                </c:pt>
                <c:pt idx="52287">
                  <c:v>0</c:v>
                </c:pt>
                <c:pt idx="52288">
                  <c:v>0</c:v>
                </c:pt>
                <c:pt idx="52289">
                  <c:v>0</c:v>
                </c:pt>
                <c:pt idx="52290">
                  <c:v>0</c:v>
                </c:pt>
                <c:pt idx="52291">
                  <c:v>0</c:v>
                </c:pt>
                <c:pt idx="52292">
                  <c:v>0</c:v>
                </c:pt>
                <c:pt idx="52293">
                  <c:v>0</c:v>
                </c:pt>
                <c:pt idx="52294">
                  <c:v>0</c:v>
                </c:pt>
                <c:pt idx="52295">
                  <c:v>0</c:v>
                </c:pt>
                <c:pt idx="52296">
                  <c:v>0</c:v>
                </c:pt>
                <c:pt idx="52297">
                  <c:v>0</c:v>
                </c:pt>
                <c:pt idx="52298">
                  <c:v>0</c:v>
                </c:pt>
                <c:pt idx="52299">
                  <c:v>0</c:v>
                </c:pt>
                <c:pt idx="52300">
                  <c:v>0</c:v>
                </c:pt>
                <c:pt idx="52301">
                  <c:v>0</c:v>
                </c:pt>
                <c:pt idx="52302">
                  <c:v>0</c:v>
                </c:pt>
                <c:pt idx="52303">
                  <c:v>0</c:v>
                </c:pt>
                <c:pt idx="52304">
                  <c:v>0</c:v>
                </c:pt>
                <c:pt idx="52305">
                  <c:v>0</c:v>
                </c:pt>
                <c:pt idx="52306">
                  <c:v>0</c:v>
                </c:pt>
                <c:pt idx="52307">
                  <c:v>0</c:v>
                </c:pt>
                <c:pt idx="52308">
                  <c:v>0</c:v>
                </c:pt>
                <c:pt idx="52309">
                  <c:v>0</c:v>
                </c:pt>
                <c:pt idx="52310">
                  <c:v>0</c:v>
                </c:pt>
                <c:pt idx="52311">
                  <c:v>0</c:v>
                </c:pt>
                <c:pt idx="52312">
                  <c:v>0</c:v>
                </c:pt>
                <c:pt idx="52313">
                  <c:v>0</c:v>
                </c:pt>
                <c:pt idx="52314">
                  <c:v>0</c:v>
                </c:pt>
                <c:pt idx="52315">
                  <c:v>0</c:v>
                </c:pt>
                <c:pt idx="52316">
                  <c:v>0</c:v>
                </c:pt>
                <c:pt idx="52317">
                  <c:v>0</c:v>
                </c:pt>
                <c:pt idx="52318">
                  <c:v>0</c:v>
                </c:pt>
                <c:pt idx="52319">
                  <c:v>0</c:v>
                </c:pt>
                <c:pt idx="52320">
                  <c:v>0</c:v>
                </c:pt>
                <c:pt idx="52321">
                  <c:v>0</c:v>
                </c:pt>
                <c:pt idx="52322">
                  <c:v>0</c:v>
                </c:pt>
                <c:pt idx="52323">
                  <c:v>0</c:v>
                </c:pt>
                <c:pt idx="52324">
                  <c:v>0</c:v>
                </c:pt>
                <c:pt idx="52325">
                  <c:v>0</c:v>
                </c:pt>
                <c:pt idx="52326">
                  <c:v>0</c:v>
                </c:pt>
                <c:pt idx="52327">
                  <c:v>0</c:v>
                </c:pt>
                <c:pt idx="52328">
                  <c:v>0</c:v>
                </c:pt>
                <c:pt idx="52329">
                  <c:v>0</c:v>
                </c:pt>
                <c:pt idx="52330">
                  <c:v>0</c:v>
                </c:pt>
                <c:pt idx="52331">
                  <c:v>0</c:v>
                </c:pt>
                <c:pt idx="52332">
                  <c:v>0</c:v>
                </c:pt>
                <c:pt idx="52333">
                  <c:v>0</c:v>
                </c:pt>
                <c:pt idx="52334">
                  <c:v>0</c:v>
                </c:pt>
                <c:pt idx="52335">
                  <c:v>0</c:v>
                </c:pt>
                <c:pt idx="52336">
                  <c:v>0</c:v>
                </c:pt>
                <c:pt idx="52337">
                  <c:v>0</c:v>
                </c:pt>
                <c:pt idx="52338">
                  <c:v>0</c:v>
                </c:pt>
                <c:pt idx="52339">
                  <c:v>0</c:v>
                </c:pt>
                <c:pt idx="52340">
                  <c:v>0</c:v>
                </c:pt>
                <c:pt idx="52341">
                  <c:v>0</c:v>
                </c:pt>
                <c:pt idx="52342">
                  <c:v>0</c:v>
                </c:pt>
                <c:pt idx="52343">
                  <c:v>0</c:v>
                </c:pt>
                <c:pt idx="52344">
                  <c:v>0</c:v>
                </c:pt>
                <c:pt idx="52345">
                  <c:v>0</c:v>
                </c:pt>
                <c:pt idx="52346">
                  <c:v>0</c:v>
                </c:pt>
                <c:pt idx="52347">
                  <c:v>0</c:v>
                </c:pt>
                <c:pt idx="52348">
                  <c:v>0</c:v>
                </c:pt>
                <c:pt idx="52349">
                  <c:v>0</c:v>
                </c:pt>
                <c:pt idx="52350">
                  <c:v>0</c:v>
                </c:pt>
                <c:pt idx="52351">
                  <c:v>0</c:v>
                </c:pt>
                <c:pt idx="52352">
                  <c:v>0</c:v>
                </c:pt>
                <c:pt idx="52353">
                  <c:v>0</c:v>
                </c:pt>
                <c:pt idx="52354">
                  <c:v>0</c:v>
                </c:pt>
                <c:pt idx="52355">
                  <c:v>0</c:v>
                </c:pt>
                <c:pt idx="52356">
                  <c:v>0</c:v>
                </c:pt>
                <c:pt idx="52357">
                  <c:v>0</c:v>
                </c:pt>
                <c:pt idx="52358">
                  <c:v>0</c:v>
                </c:pt>
                <c:pt idx="52359">
                  <c:v>0</c:v>
                </c:pt>
                <c:pt idx="52360">
                  <c:v>0</c:v>
                </c:pt>
                <c:pt idx="52361">
                  <c:v>0</c:v>
                </c:pt>
                <c:pt idx="52362">
                  <c:v>0</c:v>
                </c:pt>
                <c:pt idx="52363">
                  <c:v>0</c:v>
                </c:pt>
                <c:pt idx="52364">
                  <c:v>0</c:v>
                </c:pt>
                <c:pt idx="52365">
                  <c:v>0</c:v>
                </c:pt>
                <c:pt idx="52366">
                  <c:v>0</c:v>
                </c:pt>
                <c:pt idx="52367">
                  <c:v>0</c:v>
                </c:pt>
                <c:pt idx="52368">
                  <c:v>0</c:v>
                </c:pt>
                <c:pt idx="52369">
                  <c:v>0</c:v>
                </c:pt>
                <c:pt idx="52370">
                  <c:v>0</c:v>
                </c:pt>
                <c:pt idx="52371">
                  <c:v>0</c:v>
                </c:pt>
                <c:pt idx="52372">
                  <c:v>0</c:v>
                </c:pt>
                <c:pt idx="52373">
                  <c:v>0</c:v>
                </c:pt>
                <c:pt idx="52374">
                  <c:v>0</c:v>
                </c:pt>
                <c:pt idx="52375">
                  <c:v>0</c:v>
                </c:pt>
                <c:pt idx="52376">
                  <c:v>0</c:v>
                </c:pt>
                <c:pt idx="52377">
                  <c:v>0</c:v>
                </c:pt>
                <c:pt idx="52378">
                  <c:v>0</c:v>
                </c:pt>
                <c:pt idx="52379">
                  <c:v>0</c:v>
                </c:pt>
                <c:pt idx="52380">
                  <c:v>0</c:v>
                </c:pt>
                <c:pt idx="52381">
                  <c:v>0</c:v>
                </c:pt>
                <c:pt idx="52382">
                  <c:v>0</c:v>
                </c:pt>
                <c:pt idx="52383">
                  <c:v>0</c:v>
                </c:pt>
                <c:pt idx="52384">
                  <c:v>0</c:v>
                </c:pt>
                <c:pt idx="52385">
                  <c:v>0</c:v>
                </c:pt>
                <c:pt idx="52386">
                  <c:v>0</c:v>
                </c:pt>
                <c:pt idx="52387">
                  <c:v>0</c:v>
                </c:pt>
                <c:pt idx="52388">
                  <c:v>0</c:v>
                </c:pt>
                <c:pt idx="52389">
                  <c:v>0</c:v>
                </c:pt>
                <c:pt idx="52390">
                  <c:v>0</c:v>
                </c:pt>
                <c:pt idx="52391">
                  <c:v>0</c:v>
                </c:pt>
                <c:pt idx="52392">
                  <c:v>0</c:v>
                </c:pt>
                <c:pt idx="52393">
                  <c:v>0</c:v>
                </c:pt>
                <c:pt idx="52394">
                  <c:v>0</c:v>
                </c:pt>
                <c:pt idx="52395">
                  <c:v>0</c:v>
                </c:pt>
                <c:pt idx="52396">
                  <c:v>0</c:v>
                </c:pt>
                <c:pt idx="52397">
                  <c:v>0</c:v>
                </c:pt>
                <c:pt idx="52398">
                  <c:v>0</c:v>
                </c:pt>
                <c:pt idx="52399">
                  <c:v>0</c:v>
                </c:pt>
                <c:pt idx="52400">
                  <c:v>0</c:v>
                </c:pt>
                <c:pt idx="52401">
                  <c:v>0</c:v>
                </c:pt>
                <c:pt idx="52402">
                  <c:v>0</c:v>
                </c:pt>
                <c:pt idx="52403">
                  <c:v>0</c:v>
                </c:pt>
                <c:pt idx="52404">
                  <c:v>0</c:v>
                </c:pt>
                <c:pt idx="52405">
                  <c:v>0</c:v>
                </c:pt>
                <c:pt idx="52406">
                  <c:v>0</c:v>
                </c:pt>
                <c:pt idx="52407">
                  <c:v>0</c:v>
                </c:pt>
                <c:pt idx="52408">
                  <c:v>0</c:v>
                </c:pt>
                <c:pt idx="52409">
                  <c:v>0</c:v>
                </c:pt>
                <c:pt idx="52410">
                  <c:v>0</c:v>
                </c:pt>
                <c:pt idx="52411">
                  <c:v>0</c:v>
                </c:pt>
                <c:pt idx="52412">
                  <c:v>0</c:v>
                </c:pt>
                <c:pt idx="52413">
                  <c:v>0</c:v>
                </c:pt>
                <c:pt idx="52414">
                  <c:v>0</c:v>
                </c:pt>
                <c:pt idx="52415">
                  <c:v>0</c:v>
                </c:pt>
                <c:pt idx="52416">
                  <c:v>0</c:v>
                </c:pt>
                <c:pt idx="52417">
                  <c:v>0</c:v>
                </c:pt>
                <c:pt idx="52418">
                  <c:v>0</c:v>
                </c:pt>
                <c:pt idx="52419">
                  <c:v>0</c:v>
                </c:pt>
                <c:pt idx="52420">
                  <c:v>0</c:v>
                </c:pt>
                <c:pt idx="52421">
                  <c:v>0</c:v>
                </c:pt>
                <c:pt idx="52422">
                  <c:v>0</c:v>
                </c:pt>
                <c:pt idx="52423">
                  <c:v>0</c:v>
                </c:pt>
                <c:pt idx="52424">
                  <c:v>0</c:v>
                </c:pt>
                <c:pt idx="52425">
                  <c:v>0</c:v>
                </c:pt>
                <c:pt idx="52426">
                  <c:v>0</c:v>
                </c:pt>
                <c:pt idx="52427">
                  <c:v>0</c:v>
                </c:pt>
                <c:pt idx="52428">
                  <c:v>0</c:v>
                </c:pt>
                <c:pt idx="52429">
                  <c:v>0</c:v>
                </c:pt>
                <c:pt idx="52430">
                  <c:v>0</c:v>
                </c:pt>
                <c:pt idx="52431">
                  <c:v>0</c:v>
                </c:pt>
                <c:pt idx="52432">
                  <c:v>0</c:v>
                </c:pt>
                <c:pt idx="52433">
                  <c:v>0</c:v>
                </c:pt>
                <c:pt idx="52434">
                  <c:v>0</c:v>
                </c:pt>
                <c:pt idx="52435">
                  <c:v>0</c:v>
                </c:pt>
                <c:pt idx="52436">
                  <c:v>0</c:v>
                </c:pt>
                <c:pt idx="52437">
                  <c:v>0</c:v>
                </c:pt>
                <c:pt idx="52438">
                  <c:v>0</c:v>
                </c:pt>
                <c:pt idx="52439">
                  <c:v>0</c:v>
                </c:pt>
                <c:pt idx="52440">
                  <c:v>0</c:v>
                </c:pt>
                <c:pt idx="52441">
                  <c:v>0</c:v>
                </c:pt>
                <c:pt idx="52442">
                  <c:v>0</c:v>
                </c:pt>
                <c:pt idx="52443">
                  <c:v>0</c:v>
                </c:pt>
                <c:pt idx="52444">
                  <c:v>0</c:v>
                </c:pt>
                <c:pt idx="52445">
                  <c:v>0</c:v>
                </c:pt>
                <c:pt idx="52446">
                  <c:v>0</c:v>
                </c:pt>
                <c:pt idx="52447">
                  <c:v>0</c:v>
                </c:pt>
                <c:pt idx="52448">
                  <c:v>0</c:v>
                </c:pt>
                <c:pt idx="52449">
                  <c:v>0</c:v>
                </c:pt>
                <c:pt idx="52450">
                  <c:v>0</c:v>
                </c:pt>
                <c:pt idx="52451">
                  <c:v>0</c:v>
                </c:pt>
                <c:pt idx="52452">
                  <c:v>0</c:v>
                </c:pt>
                <c:pt idx="52453">
                  <c:v>0</c:v>
                </c:pt>
                <c:pt idx="52454">
                  <c:v>0</c:v>
                </c:pt>
                <c:pt idx="52455">
                  <c:v>0</c:v>
                </c:pt>
                <c:pt idx="52456">
                  <c:v>0</c:v>
                </c:pt>
                <c:pt idx="52457">
                  <c:v>0</c:v>
                </c:pt>
                <c:pt idx="52458">
                  <c:v>0</c:v>
                </c:pt>
                <c:pt idx="52459">
                  <c:v>0</c:v>
                </c:pt>
                <c:pt idx="52460">
                  <c:v>0</c:v>
                </c:pt>
                <c:pt idx="52461">
                  <c:v>0</c:v>
                </c:pt>
                <c:pt idx="52462">
                  <c:v>0</c:v>
                </c:pt>
                <c:pt idx="52463">
                  <c:v>0</c:v>
                </c:pt>
                <c:pt idx="52464">
                  <c:v>0</c:v>
                </c:pt>
                <c:pt idx="52465">
                  <c:v>0</c:v>
                </c:pt>
                <c:pt idx="52466">
                  <c:v>0</c:v>
                </c:pt>
                <c:pt idx="52467">
                  <c:v>0</c:v>
                </c:pt>
                <c:pt idx="52468">
                  <c:v>0</c:v>
                </c:pt>
                <c:pt idx="52469">
                  <c:v>0</c:v>
                </c:pt>
                <c:pt idx="52470">
                  <c:v>0</c:v>
                </c:pt>
                <c:pt idx="52471">
                  <c:v>0</c:v>
                </c:pt>
                <c:pt idx="52472">
                  <c:v>0</c:v>
                </c:pt>
                <c:pt idx="52473">
                  <c:v>0</c:v>
                </c:pt>
                <c:pt idx="52474">
                  <c:v>0</c:v>
                </c:pt>
                <c:pt idx="52475">
                  <c:v>0</c:v>
                </c:pt>
                <c:pt idx="52476">
                  <c:v>0</c:v>
                </c:pt>
                <c:pt idx="52477">
                  <c:v>0</c:v>
                </c:pt>
                <c:pt idx="52478">
                  <c:v>0</c:v>
                </c:pt>
                <c:pt idx="52479">
                  <c:v>0</c:v>
                </c:pt>
                <c:pt idx="52480">
                  <c:v>0</c:v>
                </c:pt>
                <c:pt idx="52481">
                  <c:v>0</c:v>
                </c:pt>
                <c:pt idx="52482">
                  <c:v>0</c:v>
                </c:pt>
                <c:pt idx="52483">
                  <c:v>0</c:v>
                </c:pt>
                <c:pt idx="52484">
                  <c:v>0</c:v>
                </c:pt>
                <c:pt idx="52485">
                  <c:v>0</c:v>
                </c:pt>
                <c:pt idx="52486">
                  <c:v>0</c:v>
                </c:pt>
                <c:pt idx="52487">
                  <c:v>0</c:v>
                </c:pt>
                <c:pt idx="52488">
                  <c:v>0</c:v>
                </c:pt>
                <c:pt idx="52489">
                  <c:v>0</c:v>
                </c:pt>
                <c:pt idx="52490">
                  <c:v>0</c:v>
                </c:pt>
                <c:pt idx="52491">
                  <c:v>0</c:v>
                </c:pt>
                <c:pt idx="52492">
                  <c:v>0</c:v>
                </c:pt>
                <c:pt idx="52493">
                  <c:v>0</c:v>
                </c:pt>
                <c:pt idx="52494">
                  <c:v>0</c:v>
                </c:pt>
                <c:pt idx="52495">
                  <c:v>0</c:v>
                </c:pt>
                <c:pt idx="52496">
                  <c:v>0</c:v>
                </c:pt>
                <c:pt idx="52497">
                  <c:v>0</c:v>
                </c:pt>
                <c:pt idx="52498">
                  <c:v>0</c:v>
                </c:pt>
                <c:pt idx="52499">
                  <c:v>0</c:v>
                </c:pt>
                <c:pt idx="52500">
                  <c:v>0</c:v>
                </c:pt>
                <c:pt idx="52501">
                  <c:v>0</c:v>
                </c:pt>
                <c:pt idx="52502">
                  <c:v>0</c:v>
                </c:pt>
                <c:pt idx="52503">
                  <c:v>0</c:v>
                </c:pt>
                <c:pt idx="52504">
                  <c:v>0</c:v>
                </c:pt>
                <c:pt idx="52505">
                  <c:v>0</c:v>
                </c:pt>
                <c:pt idx="52506">
                  <c:v>0</c:v>
                </c:pt>
                <c:pt idx="52507">
                  <c:v>0</c:v>
                </c:pt>
                <c:pt idx="52508">
                  <c:v>0</c:v>
                </c:pt>
                <c:pt idx="52509">
                  <c:v>0</c:v>
                </c:pt>
                <c:pt idx="52510">
                  <c:v>0</c:v>
                </c:pt>
                <c:pt idx="52511">
                  <c:v>0</c:v>
                </c:pt>
                <c:pt idx="52512">
                  <c:v>0</c:v>
                </c:pt>
                <c:pt idx="52513">
                  <c:v>0</c:v>
                </c:pt>
                <c:pt idx="52514">
                  <c:v>0</c:v>
                </c:pt>
                <c:pt idx="52515">
                  <c:v>0</c:v>
                </c:pt>
                <c:pt idx="52516">
                  <c:v>0</c:v>
                </c:pt>
                <c:pt idx="52517">
                  <c:v>0</c:v>
                </c:pt>
                <c:pt idx="52518">
                  <c:v>0</c:v>
                </c:pt>
                <c:pt idx="52519">
                  <c:v>0</c:v>
                </c:pt>
                <c:pt idx="52520">
                  <c:v>0</c:v>
                </c:pt>
                <c:pt idx="52521">
                  <c:v>0</c:v>
                </c:pt>
                <c:pt idx="52522">
                  <c:v>0</c:v>
                </c:pt>
                <c:pt idx="52523">
                  <c:v>0</c:v>
                </c:pt>
                <c:pt idx="52524">
                  <c:v>0</c:v>
                </c:pt>
                <c:pt idx="52525">
                  <c:v>0</c:v>
                </c:pt>
                <c:pt idx="52526">
                  <c:v>0</c:v>
                </c:pt>
                <c:pt idx="52527">
                  <c:v>0</c:v>
                </c:pt>
                <c:pt idx="52528">
                  <c:v>0</c:v>
                </c:pt>
                <c:pt idx="52529">
                  <c:v>0</c:v>
                </c:pt>
                <c:pt idx="52530">
                  <c:v>0</c:v>
                </c:pt>
                <c:pt idx="52531">
                  <c:v>0</c:v>
                </c:pt>
                <c:pt idx="52532">
                  <c:v>0</c:v>
                </c:pt>
                <c:pt idx="52533">
                  <c:v>0</c:v>
                </c:pt>
                <c:pt idx="52534">
                  <c:v>0</c:v>
                </c:pt>
                <c:pt idx="52535">
                  <c:v>0</c:v>
                </c:pt>
                <c:pt idx="52536">
                  <c:v>0</c:v>
                </c:pt>
                <c:pt idx="52537">
                  <c:v>0</c:v>
                </c:pt>
                <c:pt idx="52538">
                  <c:v>0</c:v>
                </c:pt>
                <c:pt idx="52539">
                  <c:v>0</c:v>
                </c:pt>
                <c:pt idx="52540">
                  <c:v>0</c:v>
                </c:pt>
                <c:pt idx="52541">
                  <c:v>0</c:v>
                </c:pt>
                <c:pt idx="52542">
                  <c:v>0</c:v>
                </c:pt>
                <c:pt idx="52543">
                  <c:v>0</c:v>
                </c:pt>
                <c:pt idx="52544">
                  <c:v>0</c:v>
                </c:pt>
                <c:pt idx="52545">
                  <c:v>0</c:v>
                </c:pt>
                <c:pt idx="52546">
                  <c:v>0</c:v>
                </c:pt>
                <c:pt idx="52547">
                  <c:v>0</c:v>
                </c:pt>
                <c:pt idx="52548">
                  <c:v>0</c:v>
                </c:pt>
                <c:pt idx="52549">
                  <c:v>0</c:v>
                </c:pt>
                <c:pt idx="52550">
                  <c:v>0</c:v>
                </c:pt>
                <c:pt idx="52551">
                  <c:v>0</c:v>
                </c:pt>
                <c:pt idx="52552">
                  <c:v>0</c:v>
                </c:pt>
                <c:pt idx="52553">
                  <c:v>0</c:v>
                </c:pt>
                <c:pt idx="52554">
                  <c:v>0</c:v>
                </c:pt>
                <c:pt idx="52555">
                  <c:v>0</c:v>
                </c:pt>
                <c:pt idx="52556">
                  <c:v>0</c:v>
                </c:pt>
                <c:pt idx="52557">
                  <c:v>0</c:v>
                </c:pt>
                <c:pt idx="52558">
                  <c:v>0</c:v>
                </c:pt>
                <c:pt idx="52559">
                  <c:v>0</c:v>
                </c:pt>
                <c:pt idx="52560">
                  <c:v>0</c:v>
                </c:pt>
                <c:pt idx="52561">
                  <c:v>0</c:v>
                </c:pt>
                <c:pt idx="52562">
                  <c:v>0</c:v>
                </c:pt>
                <c:pt idx="52563">
                  <c:v>0</c:v>
                </c:pt>
                <c:pt idx="52564">
                  <c:v>0</c:v>
                </c:pt>
                <c:pt idx="52565">
                  <c:v>0</c:v>
                </c:pt>
                <c:pt idx="52566">
                  <c:v>0</c:v>
                </c:pt>
                <c:pt idx="52567">
                  <c:v>0</c:v>
                </c:pt>
                <c:pt idx="52568">
                  <c:v>0</c:v>
                </c:pt>
                <c:pt idx="52569">
                  <c:v>0</c:v>
                </c:pt>
                <c:pt idx="52570">
                  <c:v>0</c:v>
                </c:pt>
                <c:pt idx="52571">
                  <c:v>0</c:v>
                </c:pt>
                <c:pt idx="52572">
                  <c:v>0</c:v>
                </c:pt>
                <c:pt idx="52573">
                  <c:v>0</c:v>
                </c:pt>
                <c:pt idx="52574">
                  <c:v>0</c:v>
                </c:pt>
                <c:pt idx="52575">
                  <c:v>0</c:v>
                </c:pt>
                <c:pt idx="52576">
                  <c:v>0</c:v>
                </c:pt>
                <c:pt idx="52577">
                  <c:v>0</c:v>
                </c:pt>
                <c:pt idx="52578">
                  <c:v>0</c:v>
                </c:pt>
                <c:pt idx="52579">
                  <c:v>0</c:v>
                </c:pt>
                <c:pt idx="52580">
                  <c:v>0</c:v>
                </c:pt>
                <c:pt idx="52581">
                  <c:v>0</c:v>
                </c:pt>
                <c:pt idx="52582">
                  <c:v>0</c:v>
                </c:pt>
                <c:pt idx="52583">
                  <c:v>0</c:v>
                </c:pt>
                <c:pt idx="52584">
                  <c:v>0</c:v>
                </c:pt>
                <c:pt idx="52585">
                  <c:v>0</c:v>
                </c:pt>
                <c:pt idx="52586">
                  <c:v>0</c:v>
                </c:pt>
                <c:pt idx="52587">
                  <c:v>0</c:v>
                </c:pt>
                <c:pt idx="52588">
                  <c:v>0</c:v>
                </c:pt>
                <c:pt idx="52589">
                  <c:v>0</c:v>
                </c:pt>
                <c:pt idx="52590">
                  <c:v>0</c:v>
                </c:pt>
                <c:pt idx="52591">
                  <c:v>0</c:v>
                </c:pt>
                <c:pt idx="52592">
                  <c:v>0</c:v>
                </c:pt>
                <c:pt idx="52593">
                  <c:v>0</c:v>
                </c:pt>
                <c:pt idx="52594">
                  <c:v>0</c:v>
                </c:pt>
                <c:pt idx="52595">
                  <c:v>0</c:v>
                </c:pt>
                <c:pt idx="52596">
                  <c:v>0</c:v>
                </c:pt>
                <c:pt idx="52597">
                  <c:v>0</c:v>
                </c:pt>
                <c:pt idx="52598">
                  <c:v>0</c:v>
                </c:pt>
                <c:pt idx="52599">
                  <c:v>0</c:v>
                </c:pt>
                <c:pt idx="52600">
                  <c:v>0</c:v>
                </c:pt>
                <c:pt idx="52601">
                  <c:v>0</c:v>
                </c:pt>
                <c:pt idx="52602">
                  <c:v>0</c:v>
                </c:pt>
                <c:pt idx="52603">
                  <c:v>0</c:v>
                </c:pt>
                <c:pt idx="52604">
                  <c:v>0</c:v>
                </c:pt>
                <c:pt idx="52605">
                  <c:v>0</c:v>
                </c:pt>
                <c:pt idx="52606">
                  <c:v>0</c:v>
                </c:pt>
                <c:pt idx="52607">
                  <c:v>0</c:v>
                </c:pt>
                <c:pt idx="52608">
                  <c:v>0</c:v>
                </c:pt>
                <c:pt idx="52609">
                  <c:v>0</c:v>
                </c:pt>
                <c:pt idx="52610">
                  <c:v>0</c:v>
                </c:pt>
                <c:pt idx="52611">
                  <c:v>0</c:v>
                </c:pt>
                <c:pt idx="52612">
                  <c:v>0</c:v>
                </c:pt>
                <c:pt idx="52613">
                  <c:v>0</c:v>
                </c:pt>
                <c:pt idx="52614">
                  <c:v>0</c:v>
                </c:pt>
                <c:pt idx="52615">
                  <c:v>0</c:v>
                </c:pt>
                <c:pt idx="52616">
                  <c:v>0</c:v>
                </c:pt>
                <c:pt idx="52617">
                  <c:v>0</c:v>
                </c:pt>
                <c:pt idx="52618">
                  <c:v>0</c:v>
                </c:pt>
                <c:pt idx="52619">
                  <c:v>0</c:v>
                </c:pt>
                <c:pt idx="52620">
                  <c:v>0</c:v>
                </c:pt>
                <c:pt idx="52621">
                  <c:v>0</c:v>
                </c:pt>
                <c:pt idx="52622">
                  <c:v>0</c:v>
                </c:pt>
                <c:pt idx="52623">
                  <c:v>0</c:v>
                </c:pt>
                <c:pt idx="52624">
                  <c:v>0</c:v>
                </c:pt>
                <c:pt idx="52625">
                  <c:v>0</c:v>
                </c:pt>
                <c:pt idx="52626">
                  <c:v>0</c:v>
                </c:pt>
                <c:pt idx="52627">
                  <c:v>0</c:v>
                </c:pt>
                <c:pt idx="52628">
                  <c:v>0</c:v>
                </c:pt>
                <c:pt idx="52629">
                  <c:v>0</c:v>
                </c:pt>
                <c:pt idx="52630">
                  <c:v>0</c:v>
                </c:pt>
                <c:pt idx="52631">
                  <c:v>0</c:v>
                </c:pt>
                <c:pt idx="52632">
                  <c:v>0</c:v>
                </c:pt>
                <c:pt idx="52633">
                  <c:v>0</c:v>
                </c:pt>
                <c:pt idx="52634">
                  <c:v>0</c:v>
                </c:pt>
                <c:pt idx="52635">
                  <c:v>0</c:v>
                </c:pt>
                <c:pt idx="52636">
                  <c:v>0</c:v>
                </c:pt>
                <c:pt idx="52637">
                  <c:v>0</c:v>
                </c:pt>
                <c:pt idx="52638">
                  <c:v>0</c:v>
                </c:pt>
                <c:pt idx="52639">
                  <c:v>0</c:v>
                </c:pt>
                <c:pt idx="52640">
                  <c:v>0</c:v>
                </c:pt>
                <c:pt idx="52641">
                  <c:v>0</c:v>
                </c:pt>
                <c:pt idx="52642">
                  <c:v>0</c:v>
                </c:pt>
                <c:pt idx="52643">
                  <c:v>0</c:v>
                </c:pt>
                <c:pt idx="52644">
                  <c:v>0</c:v>
                </c:pt>
                <c:pt idx="52645">
                  <c:v>0</c:v>
                </c:pt>
                <c:pt idx="52646">
                  <c:v>0</c:v>
                </c:pt>
                <c:pt idx="52647">
                  <c:v>0</c:v>
                </c:pt>
                <c:pt idx="52648">
                  <c:v>0</c:v>
                </c:pt>
                <c:pt idx="52649">
                  <c:v>0</c:v>
                </c:pt>
                <c:pt idx="52650">
                  <c:v>0</c:v>
                </c:pt>
                <c:pt idx="52651">
                  <c:v>0</c:v>
                </c:pt>
                <c:pt idx="52652">
                  <c:v>0</c:v>
                </c:pt>
                <c:pt idx="52653">
                  <c:v>0</c:v>
                </c:pt>
                <c:pt idx="52654">
                  <c:v>0</c:v>
                </c:pt>
                <c:pt idx="52655">
                  <c:v>0</c:v>
                </c:pt>
                <c:pt idx="52656">
                  <c:v>0</c:v>
                </c:pt>
                <c:pt idx="52657">
                  <c:v>0</c:v>
                </c:pt>
                <c:pt idx="52658">
                  <c:v>0</c:v>
                </c:pt>
                <c:pt idx="52659">
                  <c:v>0</c:v>
                </c:pt>
                <c:pt idx="52660">
                  <c:v>0</c:v>
                </c:pt>
                <c:pt idx="52661">
                  <c:v>0</c:v>
                </c:pt>
                <c:pt idx="52662">
                  <c:v>0</c:v>
                </c:pt>
                <c:pt idx="52663">
                  <c:v>0</c:v>
                </c:pt>
                <c:pt idx="52664">
                  <c:v>0</c:v>
                </c:pt>
                <c:pt idx="52665">
                  <c:v>0</c:v>
                </c:pt>
                <c:pt idx="52666">
                  <c:v>0</c:v>
                </c:pt>
                <c:pt idx="52667">
                  <c:v>0</c:v>
                </c:pt>
                <c:pt idx="52668">
                  <c:v>0</c:v>
                </c:pt>
                <c:pt idx="52669">
                  <c:v>0</c:v>
                </c:pt>
                <c:pt idx="52670">
                  <c:v>0</c:v>
                </c:pt>
                <c:pt idx="52671">
                  <c:v>0</c:v>
                </c:pt>
                <c:pt idx="52672">
                  <c:v>0</c:v>
                </c:pt>
                <c:pt idx="52673">
                  <c:v>0</c:v>
                </c:pt>
                <c:pt idx="52674">
                  <c:v>0</c:v>
                </c:pt>
                <c:pt idx="52675">
                  <c:v>0</c:v>
                </c:pt>
                <c:pt idx="52676">
                  <c:v>0</c:v>
                </c:pt>
                <c:pt idx="52677">
                  <c:v>0</c:v>
                </c:pt>
                <c:pt idx="52678">
                  <c:v>0</c:v>
                </c:pt>
                <c:pt idx="52679">
                  <c:v>0</c:v>
                </c:pt>
                <c:pt idx="52680">
                  <c:v>0</c:v>
                </c:pt>
                <c:pt idx="52681">
                  <c:v>0</c:v>
                </c:pt>
                <c:pt idx="52682">
                  <c:v>0</c:v>
                </c:pt>
                <c:pt idx="52683">
                  <c:v>0</c:v>
                </c:pt>
                <c:pt idx="52684">
                  <c:v>0</c:v>
                </c:pt>
                <c:pt idx="52685">
                  <c:v>0</c:v>
                </c:pt>
                <c:pt idx="52686">
                  <c:v>0</c:v>
                </c:pt>
                <c:pt idx="52687">
                  <c:v>0</c:v>
                </c:pt>
                <c:pt idx="52688">
                  <c:v>0</c:v>
                </c:pt>
                <c:pt idx="52689">
                  <c:v>0</c:v>
                </c:pt>
                <c:pt idx="52690">
                  <c:v>0</c:v>
                </c:pt>
                <c:pt idx="52691">
                  <c:v>0</c:v>
                </c:pt>
                <c:pt idx="52692">
                  <c:v>0</c:v>
                </c:pt>
                <c:pt idx="52693">
                  <c:v>0</c:v>
                </c:pt>
                <c:pt idx="52694">
                  <c:v>0</c:v>
                </c:pt>
                <c:pt idx="52695">
                  <c:v>0</c:v>
                </c:pt>
                <c:pt idx="52696">
                  <c:v>0</c:v>
                </c:pt>
                <c:pt idx="52697">
                  <c:v>0</c:v>
                </c:pt>
                <c:pt idx="52698">
                  <c:v>0</c:v>
                </c:pt>
                <c:pt idx="52699">
                  <c:v>0</c:v>
                </c:pt>
                <c:pt idx="52700">
                  <c:v>0</c:v>
                </c:pt>
                <c:pt idx="52701">
                  <c:v>0</c:v>
                </c:pt>
                <c:pt idx="52702">
                  <c:v>0</c:v>
                </c:pt>
                <c:pt idx="52703">
                  <c:v>0</c:v>
                </c:pt>
                <c:pt idx="52704">
                  <c:v>0</c:v>
                </c:pt>
                <c:pt idx="52705">
                  <c:v>0</c:v>
                </c:pt>
                <c:pt idx="52706">
                  <c:v>0</c:v>
                </c:pt>
                <c:pt idx="52707">
                  <c:v>0</c:v>
                </c:pt>
                <c:pt idx="52708">
                  <c:v>0</c:v>
                </c:pt>
                <c:pt idx="52709">
                  <c:v>0</c:v>
                </c:pt>
                <c:pt idx="52710">
                  <c:v>0</c:v>
                </c:pt>
                <c:pt idx="52711">
                  <c:v>0</c:v>
                </c:pt>
                <c:pt idx="52712">
                  <c:v>0</c:v>
                </c:pt>
                <c:pt idx="52713">
                  <c:v>0</c:v>
                </c:pt>
                <c:pt idx="52714">
                  <c:v>0</c:v>
                </c:pt>
                <c:pt idx="52715">
                  <c:v>0</c:v>
                </c:pt>
                <c:pt idx="52716">
                  <c:v>0</c:v>
                </c:pt>
                <c:pt idx="52717">
                  <c:v>0</c:v>
                </c:pt>
                <c:pt idx="52718">
                  <c:v>0</c:v>
                </c:pt>
                <c:pt idx="52719">
                  <c:v>0</c:v>
                </c:pt>
                <c:pt idx="52720">
                  <c:v>0</c:v>
                </c:pt>
                <c:pt idx="52721">
                  <c:v>0</c:v>
                </c:pt>
                <c:pt idx="52722">
                  <c:v>0</c:v>
                </c:pt>
                <c:pt idx="52723">
                  <c:v>0</c:v>
                </c:pt>
                <c:pt idx="52724">
                  <c:v>0</c:v>
                </c:pt>
                <c:pt idx="52725">
                  <c:v>0</c:v>
                </c:pt>
                <c:pt idx="52726">
                  <c:v>0</c:v>
                </c:pt>
                <c:pt idx="52727">
                  <c:v>0</c:v>
                </c:pt>
                <c:pt idx="52728">
                  <c:v>0</c:v>
                </c:pt>
                <c:pt idx="52729">
                  <c:v>0</c:v>
                </c:pt>
                <c:pt idx="52730">
                  <c:v>0</c:v>
                </c:pt>
                <c:pt idx="52731">
                  <c:v>0</c:v>
                </c:pt>
                <c:pt idx="52732">
                  <c:v>0</c:v>
                </c:pt>
                <c:pt idx="52733">
                  <c:v>0</c:v>
                </c:pt>
                <c:pt idx="52734">
                  <c:v>0</c:v>
                </c:pt>
                <c:pt idx="52735">
                  <c:v>0</c:v>
                </c:pt>
                <c:pt idx="52736">
                  <c:v>0</c:v>
                </c:pt>
                <c:pt idx="52737">
                  <c:v>0</c:v>
                </c:pt>
                <c:pt idx="52738">
                  <c:v>0</c:v>
                </c:pt>
                <c:pt idx="52739">
                  <c:v>0</c:v>
                </c:pt>
                <c:pt idx="52740">
                  <c:v>0</c:v>
                </c:pt>
                <c:pt idx="52741">
                  <c:v>0</c:v>
                </c:pt>
                <c:pt idx="52742">
                  <c:v>0</c:v>
                </c:pt>
                <c:pt idx="52743">
                  <c:v>0</c:v>
                </c:pt>
                <c:pt idx="52744">
                  <c:v>0</c:v>
                </c:pt>
                <c:pt idx="52745">
                  <c:v>0</c:v>
                </c:pt>
                <c:pt idx="52746">
                  <c:v>0</c:v>
                </c:pt>
                <c:pt idx="52747">
                  <c:v>0</c:v>
                </c:pt>
                <c:pt idx="52748">
                  <c:v>0</c:v>
                </c:pt>
                <c:pt idx="52749">
                  <c:v>0</c:v>
                </c:pt>
                <c:pt idx="52750">
                  <c:v>0</c:v>
                </c:pt>
                <c:pt idx="52751">
                  <c:v>0</c:v>
                </c:pt>
                <c:pt idx="52752">
                  <c:v>0</c:v>
                </c:pt>
                <c:pt idx="52753">
                  <c:v>0</c:v>
                </c:pt>
                <c:pt idx="52754">
                  <c:v>0</c:v>
                </c:pt>
                <c:pt idx="52755">
                  <c:v>0</c:v>
                </c:pt>
                <c:pt idx="52756">
                  <c:v>0</c:v>
                </c:pt>
                <c:pt idx="52757">
                  <c:v>0</c:v>
                </c:pt>
                <c:pt idx="52758">
                  <c:v>0</c:v>
                </c:pt>
                <c:pt idx="52759">
                  <c:v>0</c:v>
                </c:pt>
                <c:pt idx="52760">
                  <c:v>0</c:v>
                </c:pt>
                <c:pt idx="52761">
                  <c:v>0</c:v>
                </c:pt>
                <c:pt idx="52762">
                  <c:v>0</c:v>
                </c:pt>
                <c:pt idx="52763">
                  <c:v>0</c:v>
                </c:pt>
                <c:pt idx="52764">
                  <c:v>0</c:v>
                </c:pt>
                <c:pt idx="52765">
                  <c:v>0</c:v>
                </c:pt>
                <c:pt idx="52766">
                  <c:v>0</c:v>
                </c:pt>
                <c:pt idx="52767">
                  <c:v>0</c:v>
                </c:pt>
                <c:pt idx="52768">
                  <c:v>0</c:v>
                </c:pt>
                <c:pt idx="52769">
                  <c:v>0</c:v>
                </c:pt>
                <c:pt idx="52770">
                  <c:v>0</c:v>
                </c:pt>
                <c:pt idx="52771">
                  <c:v>0</c:v>
                </c:pt>
                <c:pt idx="52772">
                  <c:v>0</c:v>
                </c:pt>
                <c:pt idx="52773">
                  <c:v>0</c:v>
                </c:pt>
                <c:pt idx="52774">
                  <c:v>0</c:v>
                </c:pt>
                <c:pt idx="52775">
                  <c:v>0</c:v>
                </c:pt>
                <c:pt idx="52776">
                  <c:v>0</c:v>
                </c:pt>
                <c:pt idx="52777">
                  <c:v>0</c:v>
                </c:pt>
                <c:pt idx="52778">
                  <c:v>0</c:v>
                </c:pt>
                <c:pt idx="52779">
                  <c:v>0</c:v>
                </c:pt>
                <c:pt idx="52780">
                  <c:v>0</c:v>
                </c:pt>
                <c:pt idx="52781">
                  <c:v>0</c:v>
                </c:pt>
                <c:pt idx="52782">
                  <c:v>0</c:v>
                </c:pt>
                <c:pt idx="52783">
                  <c:v>0</c:v>
                </c:pt>
                <c:pt idx="52784">
                  <c:v>0</c:v>
                </c:pt>
                <c:pt idx="52785">
                  <c:v>0</c:v>
                </c:pt>
                <c:pt idx="52786">
                  <c:v>0</c:v>
                </c:pt>
                <c:pt idx="52787">
                  <c:v>0</c:v>
                </c:pt>
                <c:pt idx="52788">
                  <c:v>0</c:v>
                </c:pt>
                <c:pt idx="52789">
                  <c:v>0</c:v>
                </c:pt>
                <c:pt idx="52790">
                  <c:v>0</c:v>
                </c:pt>
                <c:pt idx="52791">
                  <c:v>0</c:v>
                </c:pt>
                <c:pt idx="52792">
                  <c:v>0</c:v>
                </c:pt>
                <c:pt idx="52793">
                  <c:v>0</c:v>
                </c:pt>
                <c:pt idx="52794">
                  <c:v>0</c:v>
                </c:pt>
                <c:pt idx="52795">
                  <c:v>0</c:v>
                </c:pt>
                <c:pt idx="52796">
                  <c:v>0</c:v>
                </c:pt>
                <c:pt idx="52797">
                  <c:v>0</c:v>
                </c:pt>
                <c:pt idx="52798">
                  <c:v>0</c:v>
                </c:pt>
                <c:pt idx="52799">
                  <c:v>0</c:v>
                </c:pt>
                <c:pt idx="52800">
                  <c:v>0</c:v>
                </c:pt>
                <c:pt idx="52801">
                  <c:v>0</c:v>
                </c:pt>
                <c:pt idx="52802">
                  <c:v>0</c:v>
                </c:pt>
                <c:pt idx="52803">
                  <c:v>0</c:v>
                </c:pt>
                <c:pt idx="52804">
                  <c:v>0</c:v>
                </c:pt>
                <c:pt idx="52805">
                  <c:v>0</c:v>
                </c:pt>
                <c:pt idx="52806">
                  <c:v>0</c:v>
                </c:pt>
                <c:pt idx="52807">
                  <c:v>0</c:v>
                </c:pt>
                <c:pt idx="52808">
                  <c:v>0</c:v>
                </c:pt>
                <c:pt idx="52809">
                  <c:v>0</c:v>
                </c:pt>
                <c:pt idx="52810">
                  <c:v>0</c:v>
                </c:pt>
                <c:pt idx="52811">
                  <c:v>0</c:v>
                </c:pt>
                <c:pt idx="52812">
                  <c:v>0</c:v>
                </c:pt>
                <c:pt idx="52813">
                  <c:v>0</c:v>
                </c:pt>
                <c:pt idx="52814">
                  <c:v>0</c:v>
                </c:pt>
                <c:pt idx="52815">
                  <c:v>0</c:v>
                </c:pt>
                <c:pt idx="52816">
                  <c:v>0</c:v>
                </c:pt>
                <c:pt idx="52817">
                  <c:v>0</c:v>
                </c:pt>
                <c:pt idx="52818">
                  <c:v>0</c:v>
                </c:pt>
                <c:pt idx="52819">
                  <c:v>0</c:v>
                </c:pt>
                <c:pt idx="52820">
                  <c:v>0</c:v>
                </c:pt>
                <c:pt idx="52821">
                  <c:v>0</c:v>
                </c:pt>
                <c:pt idx="52822">
                  <c:v>0</c:v>
                </c:pt>
                <c:pt idx="52823">
                  <c:v>0</c:v>
                </c:pt>
                <c:pt idx="52824">
                  <c:v>0</c:v>
                </c:pt>
                <c:pt idx="52825">
                  <c:v>0</c:v>
                </c:pt>
                <c:pt idx="52826">
                  <c:v>0</c:v>
                </c:pt>
                <c:pt idx="52827">
                  <c:v>0</c:v>
                </c:pt>
                <c:pt idx="52828">
                  <c:v>0</c:v>
                </c:pt>
                <c:pt idx="52829">
                  <c:v>0</c:v>
                </c:pt>
                <c:pt idx="52830">
                  <c:v>0</c:v>
                </c:pt>
                <c:pt idx="52831">
                  <c:v>0</c:v>
                </c:pt>
                <c:pt idx="52832">
                  <c:v>0</c:v>
                </c:pt>
                <c:pt idx="52833">
                  <c:v>0</c:v>
                </c:pt>
                <c:pt idx="52834">
                  <c:v>0</c:v>
                </c:pt>
                <c:pt idx="52835">
                  <c:v>0</c:v>
                </c:pt>
                <c:pt idx="52836">
                  <c:v>0</c:v>
                </c:pt>
                <c:pt idx="52837">
                  <c:v>0</c:v>
                </c:pt>
                <c:pt idx="52838">
                  <c:v>0</c:v>
                </c:pt>
                <c:pt idx="52839">
                  <c:v>0</c:v>
                </c:pt>
                <c:pt idx="52840">
                  <c:v>0</c:v>
                </c:pt>
                <c:pt idx="52841">
                  <c:v>0</c:v>
                </c:pt>
                <c:pt idx="52842">
                  <c:v>0</c:v>
                </c:pt>
                <c:pt idx="52843">
                  <c:v>0</c:v>
                </c:pt>
                <c:pt idx="52844">
                  <c:v>0</c:v>
                </c:pt>
                <c:pt idx="52845">
                  <c:v>0</c:v>
                </c:pt>
                <c:pt idx="52846">
                  <c:v>0</c:v>
                </c:pt>
                <c:pt idx="52847">
                  <c:v>0</c:v>
                </c:pt>
                <c:pt idx="52848">
                  <c:v>0</c:v>
                </c:pt>
                <c:pt idx="52849">
                  <c:v>0</c:v>
                </c:pt>
                <c:pt idx="52850">
                  <c:v>0</c:v>
                </c:pt>
                <c:pt idx="52851">
                  <c:v>0</c:v>
                </c:pt>
                <c:pt idx="52852">
                  <c:v>0</c:v>
                </c:pt>
                <c:pt idx="52853">
                  <c:v>0</c:v>
                </c:pt>
                <c:pt idx="52854">
                  <c:v>0</c:v>
                </c:pt>
                <c:pt idx="52855">
                  <c:v>0</c:v>
                </c:pt>
                <c:pt idx="52856">
                  <c:v>0</c:v>
                </c:pt>
                <c:pt idx="52857">
                  <c:v>0</c:v>
                </c:pt>
                <c:pt idx="52858">
                  <c:v>0</c:v>
                </c:pt>
                <c:pt idx="52859">
                  <c:v>0</c:v>
                </c:pt>
                <c:pt idx="52860">
                  <c:v>0</c:v>
                </c:pt>
                <c:pt idx="52861">
                  <c:v>0</c:v>
                </c:pt>
                <c:pt idx="52862">
                  <c:v>0</c:v>
                </c:pt>
                <c:pt idx="52863">
                  <c:v>0</c:v>
                </c:pt>
                <c:pt idx="52864">
                  <c:v>0</c:v>
                </c:pt>
                <c:pt idx="52865">
                  <c:v>0</c:v>
                </c:pt>
                <c:pt idx="52866">
                  <c:v>0</c:v>
                </c:pt>
                <c:pt idx="52867">
                  <c:v>0</c:v>
                </c:pt>
                <c:pt idx="52868">
                  <c:v>0</c:v>
                </c:pt>
                <c:pt idx="52869">
                  <c:v>0</c:v>
                </c:pt>
                <c:pt idx="52870">
                  <c:v>0</c:v>
                </c:pt>
                <c:pt idx="52871">
                  <c:v>0</c:v>
                </c:pt>
                <c:pt idx="52872">
                  <c:v>0</c:v>
                </c:pt>
                <c:pt idx="52873">
                  <c:v>0</c:v>
                </c:pt>
                <c:pt idx="52874">
                  <c:v>0</c:v>
                </c:pt>
                <c:pt idx="52875">
                  <c:v>0</c:v>
                </c:pt>
                <c:pt idx="52876">
                  <c:v>0</c:v>
                </c:pt>
                <c:pt idx="52877">
                  <c:v>0</c:v>
                </c:pt>
                <c:pt idx="52878">
                  <c:v>0</c:v>
                </c:pt>
                <c:pt idx="52879">
                  <c:v>0</c:v>
                </c:pt>
                <c:pt idx="52880">
                  <c:v>0</c:v>
                </c:pt>
                <c:pt idx="52881">
                  <c:v>0</c:v>
                </c:pt>
                <c:pt idx="52882">
                  <c:v>0</c:v>
                </c:pt>
                <c:pt idx="52883">
                  <c:v>0</c:v>
                </c:pt>
                <c:pt idx="52884">
                  <c:v>0</c:v>
                </c:pt>
                <c:pt idx="52885">
                  <c:v>0</c:v>
                </c:pt>
                <c:pt idx="52886">
                  <c:v>0</c:v>
                </c:pt>
                <c:pt idx="52887">
                  <c:v>0</c:v>
                </c:pt>
                <c:pt idx="52888">
                  <c:v>0</c:v>
                </c:pt>
                <c:pt idx="52889">
                  <c:v>0</c:v>
                </c:pt>
                <c:pt idx="52890">
                  <c:v>0</c:v>
                </c:pt>
                <c:pt idx="52891">
                  <c:v>0</c:v>
                </c:pt>
                <c:pt idx="52892">
                  <c:v>0</c:v>
                </c:pt>
                <c:pt idx="52893">
                  <c:v>0</c:v>
                </c:pt>
                <c:pt idx="52894">
                  <c:v>0</c:v>
                </c:pt>
                <c:pt idx="52895">
                  <c:v>0</c:v>
                </c:pt>
                <c:pt idx="52896">
                  <c:v>0</c:v>
                </c:pt>
                <c:pt idx="52897">
                  <c:v>0</c:v>
                </c:pt>
                <c:pt idx="52898">
                  <c:v>0</c:v>
                </c:pt>
                <c:pt idx="52899">
                  <c:v>0</c:v>
                </c:pt>
                <c:pt idx="52900">
                  <c:v>0</c:v>
                </c:pt>
                <c:pt idx="52901">
                  <c:v>0</c:v>
                </c:pt>
                <c:pt idx="52902">
                  <c:v>0</c:v>
                </c:pt>
                <c:pt idx="52903">
                  <c:v>0</c:v>
                </c:pt>
                <c:pt idx="52904">
                  <c:v>0</c:v>
                </c:pt>
                <c:pt idx="52905">
                  <c:v>0</c:v>
                </c:pt>
                <c:pt idx="52906">
                  <c:v>0</c:v>
                </c:pt>
                <c:pt idx="52907">
                  <c:v>0</c:v>
                </c:pt>
                <c:pt idx="52908">
                  <c:v>0</c:v>
                </c:pt>
                <c:pt idx="52909">
                  <c:v>0</c:v>
                </c:pt>
                <c:pt idx="52910">
                  <c:v>0</c:v>
                </c:pt>
                <c:pt idx="52911">
                  <c:v>0</c:v>
                </c:pt>
                <c:pt idx="52912">
                  <c:v>0</c:v>
                </c:pt>
                <c:pt idx="52913">
                  <c:v>0</c:v>
                </c:pt>
                <c:pt idx="52914">
                  <c:v>0</c:v>
                </c:pt>
                <c:pt idx="52915">
                  <c:v>0</c:v>
                </c:pt>
                <c:pt idx="52916">
                  <c:v>0</c:v>
                </c:pt>
                <c:pt idx="52917">
                  <c:v>0</c:v>
                </c:pt>
                <c:pt idx="52918">
                  <c:v>0</c:v>
                </c:pt>
                <c:pt idx="52919">
                  <c:v>0</c:v>
                </c:pt>
                <c:pt idx="52920">
                  <c:v>0</c:v>
                </c:pt>
                <c:pt idx="52921">
                  <c:v>0</c:v>
                </c:pt>
                <c:pt idx="52922">
                  <c:v>0</c:v>
                </c:pt>
                <c:pt idx="52923">
                  <c:v>0</c:v>
                </c:pt>
                <c:pt idx="52924">
                  <c:v>0</c:v>
                </c:pt>
                <c:pt idx="52925">
                  <c:v>0</c:v>
                </c:pt>
                <c:pt idx="52926">
                  <c:v>0</c:v>
                </c:pt>
                <c:pt idx="52927">
                  <c:v>0</c:v>
                </c:pt>
                <c:pt idx="52928">
                  <c:v>0</c:v>
                </c:pt>
                <c:pt idx="52929">
                  <c:v>0</c:v>
                </c:pt>
                <c:pt idx="52930">
                  <c:v>0</c:v>
                </c:pt>
                <c:pt idx="52931">
                  <c:v>0</c:v>
                </c:pt>
                <c:pt idx="52932">
                  <c:v>0</c:v>
                </c:pt>
                <c:pt idx="52933">
                  <c:v>0</c:v>
                </c:pt>
                <c:pt idx="52934">
                  <c:v>0</c:v>
                </c:pt>
                <c:pt idx="52935">
                  <c:v>0</c:v>
                </c:pt>
                <c:pt idx="52936">
                  <c:v>0</c:v>
                </c:pt>
                <c:pt idx="52937">
                  <c:v>0</c:v>
                </c:pt>
                <c:pt idx="52938">
                  <c:v>0</c:v>
                </c:pt>
                <c:pt idx="52939">
                  <c:v>0</c:v>
                </c:pt>
                <c:pt idx="52940">
                  <c:v>0</c:v>
                </c:pt>
                <c:pt idx="52941">
                  <c:v>0</c:v>
                </c:pt>
                <c:pt idx="52942">
                  <c:v>0</c:v>
                </c:pt>
                <c:pt idx="52943">
                  <c:v>0</c:v>
                </c:pt>
                <c:pt idx="52944">
                  <c:v>0</c:v>
                </c:pt>
                <c:pt idx="52945">
                  <c:v>0</c:v>
                </c:pt>
                <c:pt idx="52946">
                  <c:v>0</c:v>
                </c:pt>
                <c:pt idx="52947">
                  <c:v>0</c:v>
                </c:pt>
                <c:pt idx="52948">
                  <c:v>0</c:v>
                </c:pt>
                <c:pt idx="52949">
                  <c:v>0</c:v>
                </c:pt>
                <c:pt idx="52950">
                  <c:v>0</c:v>
                </c:pt>
                <c:pt idx="52951">
                  <c:v>0</c:v>
                </c:pt>
                <c:pt idx="52952">
                  <c:v>0</c:v>
                </c:pt>
                <c:pt idx="52953">
                  <c:v>0</c:v>
                </c:pt>
                <c:pt idx="52954">
                  <c:v>0</c:v>
                </c:pt>
                <c:pt idx="52955">
                  <c:v>0</c:v>
                </c:pt>
                <c:pt idx="52956">
                  <c:v>0</c:v>
                </c:pt>
                <c:pt idx="52957">
                  <c:v>0</c:v>
                </c:pt>
                <c:pt idx="52958">
                  <c:v>0</c:v>
                </c:pt>
                <c:pt idx="52959">
                  <c:v>0</c:v>
                </c:pt>
                <c:pt idx="52960">
                  <c:v>0</c:v>
                </c:pt>
                <c:pt idx="52961">
                  <c:v>0</c:v>
                </c:pt>
                <c:pt idx="52962">
                  <c:v>0</c:v>
                </c:pt>
                <c:pt idx="52963">
                  <c:v>0</c:v>
                </c:pt>
                <c:pt idx="52964">
                  <c:v>0</c:v>
                </c:pt>
                <c:pt idx="52965">
                  <c:v>0</c:v>
                </c:pt>
                <c:pt idx="52966">
                  <c:v>0</c:v>
                </c:pt>
                <c:pt idx="52967">
                  <c:v>0</c:v>
                </c:pt>
                <c:pt idx="52968">
                  <c:v>0</c:v>
                </c:pt>
                <c:pt idx="52969">
                  <c:v>0</c:v>
                </c:pt>
                <c:pt idx="52970">
                  <c:v>0</c:v>
                </c:pt>
                <c:pt idx="52971">
                  <c:v>0</c:v>
                </c:pt>
                <c:pt idx="52972">
                  <c:v>0</c:v>
                </c:pt>
                <c:pt idx="52973">
                  <c:v>0</c:v>
                </c:pt>
                <c:pt idx="52974">
                  <c:v>0</c:v>
                </c:pt>
                <c:pt idx="52975">
                  <c:v>0</c:v>
                </c:pt>
                <c:pt idx="52976">
                  <c:v>0</c:v>
                </c:pt>
                <c:pt idx="52977">
                  <c:v>0</c:v>
                </c:pt>
                <c:pt idx="52978">
                  <c:v>0</c:v>
                </c:pt>
                <c:pt idx="52979">
                  <c:v>0</c:v>
                </c:pt>
                <c:pt idx="52980">
                  <c:v>0</c:v>
                </c:pt>
                <c:pt idx="52981">
                  <c:v>0</c:v>
                </c:pt>
                <c:pt idx="52982">
                  <c:v>0</c:v>
                </c:pt>
                <c:pt idx="52983">
                  <c:v>0</c:v>
                </c:pt>
                <c:pt idx="52984">
                  <c:v>0</c:v>
                </c:pt>
                <c:pt idx="52985">
                  <c:v>0</c:v>
                </c:pt>
                <c:pt idx="52986">
                  <c:v>0</c:v>
                </c:pt>
                <c:pt idx="52987">
                  <c:v>0</c:v>
                </c:pt>
                <c:pt idx="52988">
                  <c:v>0</c:v>
                </c:pt>
                <c:pt idx="52989">
                  <c:v>0</c:v>
                </c:pt>
                <c:pt idx="52990">
                  <c:v>0</c:v>
                </c:pt>
                <c:pt idx="52991">
                  <c:v>0</c:v>
                </c:pt>
                <c:pt idx="52992">
                  <c:v>0</c:v>
                </c:pt>
                <c:pt idx="52993">
                  <c:v>0</c:v>
                </c:pt>
                <c:pt idx="52994">
                  <c:v>0</c:v>
                </c:pt>
                <c:pt idx="52995">
                  <c:v>0</c:v>
                </c:pt>
                <c:pt idx="52996">
                  <c:v>0</c:v>
                </c:pt>
                <c:pt idx="52997">
                  <c:v>0</c:v>
                </c:pt>
                <c:pt idx="52998">
                  <c:v>0</c:v>
                </c:pt>
                <c:pt idx="52999">
                  <c:v>0</c:v>
                </c:pt>
                <c:pt idx="53000">
                  <c:v>0</c:v>
                </c:pt>
                <c:pt idx="53001">
                  <c:v>0</c:v>
                </c:pt>
                <c:pt idx="53002">
                  <c:v>0</c:v>
                </c:pt>
                <c:pt idx="53003">
                  <c:v>0</c:v>
                </c:pt>
                <c:pt idx="53004">
                  <c:v>0</c:v>
                </c:pt>
                <c:pt idx="53005">
                  <c:v>0</c:v>
                </c:pt>
                <c:pt idx="53006">
                  <c:v>0</c:v>
                </c:pt>
                <c:pt idx="53007">
                  <c:v>0</c:v>
                </c:pt>
                <c:pt idx="53008">
                  <c:v>0</c:v>
                </c:pt>
                <c:pt idx="53009">
                  <c:v>0</c:v>
                </c:pt>
                <c:pt idx="53010">
                  <c:v>0</c:v>
                </c:pt>
                <c:pt idx="53011">
                  <c:v>0</c:v>
                </c:pt>
                <c:pt idx="53012">
                  <c:v>0</c:v>
                </c:pt>
                <c:pt idx="53013">
                  <c:v>0</c:v>
                </c:pt>
                <c:pt idx="53014">
                  <c:v>0</c:v>
                </c:pt>
                <c:pt idx="53015">
                  <c:v>0</c:v>
                </c:pt>
                <c:pt idx="53016">
                  <c:v>0</c:v>
                </c:pt>
                <c:pt idx="53017">
                  <c:v>0</c:v>
                </c:pt>
                <c:pt idx="53018">
                  <c:v>0</c:v>
                </c:pt>
                <c:pt idx="53019">
                  <c:v>0</c:v>
                </c:pt>
                <c:pt idx="53020">
                  <c:v>0</c:v>
                </c:pt>
                <c:pt idx="53021">
                  <c:v>0</c:v>
                </c:pt>
                <c:pt idx="53022">
                  <c:v>0</c:v>
                </c:pt>
                <c:pt idx="53023">
                  <c:v>0</c:v>
                </c:pt>
                <c:pt idx="53024">
                  <c:v>0</c:v>
                </c:pt>
                <c:pt idx="53025">
                  <c:v>0</c:v>
                </c:pt>
                <c:pt idx="53026">
                  <c:v>0</c:v>
                </c:pt>
                <c:pt idx="53027">
                  <c:v>0</c:v>
                </c:pt>
                <c:pt idx="53028">
                  <c:v>0</c:v>
                </c:pt>
                <c:pt idx="53029">
                  <c:v>0</c:v>
                </c:pt>
                <c:pt idx="53030">
                  <c:v>0</c:v>
                </c:pt>
                <c:pt idx="53031">
                  <c:v>0</c:v>
                </c:pt>
                <c:pt idx="53032">
                  <c:v>0</c:v>
                </c:pt>
                <c:pt idx="53033">
                  <c:v>0</c:v>
                </c:pt>
                <c:pt idx="53034">
                  <c:v>0</c:v>
                </c:pt>
                <c:pt idx="53035">
                  <c:v>0</c:v>
                </c:pt>
                <c:pt idx="53036">
                  <c:v>0</c:v>
                </c:pt>
                <c:pt idx="53037">
                  <c:v>0</c:v>
                </c:pt>
                <c:pt idx="53038">
                  <c:v>0</c:v>
                </c:pt>
                <c:pt idx="53039">
                  <c:v>0</c:v>
                </c:pt>
                <c:pt idx="53040">
                  <c:v>0</c:v>
                </c:pt>
                <c:pt idx="53041">
                  <c:v>0</c:v>
                </c:pt>
                <c:pt idx="53042">
                  <c:v>0</c:v>
                </c:pt>
                <c:pt idx="53043">
                  <c:v>0</c:v>
                </c:pt>
                <c:pt idx="53044">
                  <c:v>0</c:v>
                </c:pt>
                <c:pt idx="53045">
                  <c:v>0</c:v>
                </c:pt>
                <c:pt idx="53046">
                  <c:v>0</c:v>
                </c:pt>
                <c:pt idx="53047">
                  <c:v>0</c:v>
                </c:pt>
                <c:pt idx="53048">
                  <c:v>0</c:v>
                </c:pt>
                <c:pt idx="53049">
                  <c:v>0</c:v>
                </c:pt>
                <c:pt idx="53050">
                  <c:v>0</c:v>
                </c:pt>
                <c:pt idx="53051">
                  <c:v>0</c:v>
                </c:pt>
                <c:pt idx="53052">
                  <c:v>0</c:v>
                </c:pt>
                <c:pt idx="53053">
                  <c:v>0</c:v>
                </c:pt>
                <c:pt idx="53054">
                  <c:v>0</c:v>
                </c:pt>
                <c:pt idx="53055">
                  <c:v>0</c:v>
                </c:pt>
                <c:pt idx="53056">
                  <c:v>0</c:v>
                </c:pt>
                <c:pt idx="53057">
                  <c:v>0</c:v>
                </c:pt>
                <c:pt idx="53058">
                  <c:v>0</c:v>
                </c:pt>
                <c:pt idx="53059">
                  <c:v>0</c:v>
                </c:pt>
                <c:pt idx="53060">
                  <c:v>0</c:v>
                </c:pt>
                <c:pt idx="53061">
                  <c:v>0</c:v>
                </c:pt>
                <c:pt idx="53062">
                  <c:v>0</c:v>
                </c:pt>
                <c:pt idx="53063">
                  <c:v>0</c:v>
                </c:pt>
                <c:pt idx="53064">
                  <c:v>0</c:v>
                </c:pt>
                <c:pt idx="53065">
                  <c:v>0</c:v>
                </c:pt>
                <c:pt idx="53066">
                  <c:v>0</c:v>
                </c:pt>
                <c:pt idx="53067">
                  <c:v>0</c:v>
                </c:pt>
                <c:pt idx="53068">
                  <c:v>0</c:v>
                </c:pt>
                <c:pt idx="53069">
                  <c:v>0</c:v>
                </c:pt>
                <c:pt idx="53070">
                  <c:v>0</c:v>
                </c:pt>
                <c:pt idx="53071">
                  <c:v>0</c:v>
                </c:pt>
                <c:pt idx="53072">
                  <c:v>0</c:v>
                </c:pt>
                <c:pt idx="53073">
                  <c:v>0</c:v>
                </c:pt>
                <c:pt idx="53074">
                  <c:v>0</c:v>
                </c:pt>
                <c:pt idx="53075">
                  <c:v>0</c:v>
                </c:pt>
                <c:pt idx="53076">
                  <c:v>0</c:v>
                </c:pt>
                <c:pt idx="53077">
                  <c:v>0</c:v>
                </c:pt>
                <c:pt idx="53078">
                  <c:v>0</c:v>
                </c:pt>
                <c:pt idx="53079">
                  <c:v>0</c:v>
                </c:pt>
                <c:pt idx="53080">
                  <c:v>0</c:v>
                </c:pt>
                <c:pt idx="53081">
                  <c:v>0</c:v>
                </c:pt>
                <c:pt idx="53082">
                  <c:v>0</c:v>
                </c:pt>
                <c:pt idx="53083">
                  <c:v>0</c:v>
                </c:pt>
                <c:pt idx="53084">
                  <c:v>0</c:v>
                </c:pt>
                <c:pt idx="53085">
                  <c:v>0</c:v>
                </c:pt>
                <c:pt idx="53086">
                  <c:v>0</c:v>
                </c:pt>
                <c:pt idx="53087">
                  <c:v>0</c:v>
                </c:pt>
                <c:pt idx="53088">
                  <c:v>0</c:v>
                </c:pt>
                <c:pt idx="53089">
                  <c:v>0</c:v>
                </c:pt>
                <c:pt idx="53090">
                  <c:v>0</c:v>
                </c:pt>
                <c:pt idx="53091">
                  <c:v>0</c:v>
                </c:pt>
                <c:pt idx="53092">
                  <c:v>0</c:v>
                </c:pt>
                <c:pt idx="53093">
                  <c:v>0</c:v>
                </c:pt>
                <c:pt idx="53094">
                  <c:v>0</c:v>
                </c:pt>
                <c:pt idx="53095">
                  <c:v>0</c:v>
                </c:pt>
                <c:pt idx="53096">
                  <c:v>0</c:v>
                </c:pt>
                <c:pt idx="53097">
                  <c:v>0</c:v>
                </c:pt>
                <c:pt idx="53098">
                  <c:v>0</c:v>
                </c:pt>
                <c:pt idx="53099">
                  <c:v>0</c:v>
                </c:pt>
                <c:pt idx="53100">
                  <c:v>0</c:v>
                </c:pt>
                <c:pt idx="53101">
                  <c:v>0</c:v>
                </c:pt>
                <c:pt idx="53102">
                  <c:v>0</c:v>
                </c:pt>
                <c:pt idx="53103">
                  <c:v>0</c:v>
                </c:pt>
                <c:pt idx="53104">
                  <c:v>0</c:v>
                </c:pt>
                <c:pt idx="53105">
                  <c:v>0</c:v>
                </c:pt>
                <c:pt idx="53106">
                  <c:v>0</c:v>
                </c:pt>
                <c:pt idx="53107">
                  <c:v>0</c:v>
                </c:pt>
                <c:pt idx="53108">
                  <c:v>0</c:v>
                </c:pt>
                <c:pt idx="53109">
                  <c:v>0</c:v>
                </c:pt>
                <c:pt idx="53110">
                  <c:v>0</c:v>
                </c:pt>
                <c:pt idx="53111">
                  <c:v>0</c:v>
                </c:pt>
                <c:pt idx="53112">
                  <c:v>0</c:v>
                </c:pt>
                <c:pt idx="53113">
                  <c:v>0</c:v>
                </c:pt>
                <c:pt idx="53114">
                  <c:v>0</c:v>
                </c:pt>
                <c:pt idx="53115">
                  <c:v>0</c:v>
                </c:pt>
                <c:pt idx="53116">
                  <c:v>0</c:v>
                </c:pt>
                <c:pt idx="53117">
                  <c:v>0</c:v>
                </c:pt>
                <c:pt idx="53118">
                  <c:v>0</c:v>
                </c:pt>
                <c:pt idx="53119">
                  <c:v>0</c:v>
                </c:pt>
                <c:pt idx="53120">
                  <c:v>0</c:v>
                </c:pt>
                <c:pt idx="53121">
                  <c:v>0</c:v>
                </c:pt>
                <c:pt idx="53122">
                  <c:v>0</c:v>
                </c:pt>
                <c:pt idx="53123">
                  <c:v>0</c:v>
                </c:pt>
                <c:pt idx="53124">
                  <c:v>0</c:v>
                </c:pt>
                <c:pt idx="53125">
                  <c:v>0</c:v>
                </c:pt>
                <c:pt idx="53126">
                  <c:v>0</c:v>
                </c:pt>
                <c:pt idx="53127">
                  <c:v>0</c:v>
                </c:pt>
                <c:pt idx="53128">
                  <c:v>0</c:v>
                </c:pt>
                <c:pt idx="53129">
                  <c:v>0</c:v>
                </c:pt>
                <c:pt idx="53130">
                  <c:v>0</c:v>
                </c:pt>
                <c:pt idx="53131">
                  <c:v>0</c:v>
                </c:pt>
                <c:pt idx="53132">
                  <c:v>0</c:v>
                </c:pt>
                <c:pt idx="53133">
                  <c:v>0</c:v>
                </c:pt>
                <c:pt idx="53134">
                  <c:v>0</c:v>
                </c:pt>
                <c:pt idx="53135">
                  <c:v>0</c:v>
                </c:pt>
                <c:pt idx="53136">
                  <c:v>0</c:v>
                </c:pt>
                <c:pt idx="53137">
                  <c:v>0</c:v>
                </c:pt>
                <c:pt idx="53138">
                  <c:v>0</c:v>
                </c:pt>
                <c:pt idx="53139">
                  <c:v>0</c:v>
                </c:pt>
                <c:pt idx="53140">
                  <c:v>0</c:v>
                </c:pt>
                <c:pt idx="53141">
                  <c:v>0</c:v>
                </c:pt>
                <c:pt idx="53142">
                  <c:v>0</c:v>
                </c:pt>
                <c:pt idx="53143">
                  <c:v>0</c:v>
                </c:pt>
                <c:pt idx="53144">
                  <c:v>0</c:v>
                </c:pt>
                <c:pt idx="53145">
                  <c:v>0</c:v>
                </c:pt>
                <c:pt idx="53146">
                  <c:v>0</c:v>
                </c:pt>
                <c:pt idx="53147">
                  <c:v>0</c:v>
                </c:pt>
                <c:pt idx="53148">
                  <c:v>0</c:v>
                </c:pt>
                <c:pt idx="53149">
                  <c:v>0</c:v>
                </c:pt>
                <c:pt idx="53150">
                  <c:v>0</c:v>
                </c:pt>
                <c:pt idx="53151">
                  <c:v>0</c:v>
                </c:pt>
                <c:pt idx="53152">
                  <c:v>0</c:v>
                </c:pt>
                <c:pt idx="53153">
                  <c:v>0</c:v>
                </c:pt>
                <c:pt idx="53154">
                  <c:v>0</c:v>
                </c:pt>
                <c:pt idx="53155">
                  <c:v>0</c:v>
                </c:pt>
                <c:pt idx="53156">
                  <c:v>0</c:v>
                </c:pt>
                <c:pt idx="53157">
                  <c:v>0</c:v>
                </c:pt>
                <c:pt idx="53158">
                  <c:v>0</c:v>
                </c:pt>
                <c:pt idx="53159">
                  <c:v>0</c:v>
                </c:pt>
                <c:pt idx="53160">
                  <c:v>0</c:v>
                </c:pt>
                <c:pt idx="53161">
                  <c:v>0</c:v>
                </c:pt>
                <c:pt idx="53162">
                  <c:v>0</c:v>
                </c:pt>
                <c:pt idx="53163">
                  <c:v>0</c:v>
                </c:pt>
                <c:pt idx="53164">
                  <c:v>0</c:v>
                </c:pt>
                <c:pt idx="53165">
                  <c:v>0</c:v>
                </c:pt>
                <c:pt idx="53166">
                  <c:v>0</c:v>
                </c:pt>
                <c:pt idx="53167">
                  <c:v>0</c:v>
                </c:pt>
                <c:pt idx="53168">
                  <c:v>0</c:v>
                </c:pt>
                <c:pt idx="53169">
                  <c:v>0</c:v>
                </c:pt>
                <c:pt idx="53170">
                  <c:v>0</c:v>
                </c:pt>
                <c:pt idx="53171">
                  <c:v>0</c:v>
                </c:pt>
                <c:pt idx="53172">
                  <c:v>0</c:v>
                </c:pt>
                <c:pt idx="53173">
                  <c:v>0</c:v>
                </c:pt>
                <c:pt idx="53174">
                  <c:v>0</c:v>
                </c:pt>
                <c:pt idx="53175">
                  <c:v>0</c:v>
                </c:pt>
                <c:pt idx="53176">
                  <c:v>0</c:v>
                </c:pt>
                <c:pt idx="53177">
                  <c:v>0</c:v>
                </c:pt>
                <c:pt idx="53178">
                  <c:v>0</c:v>
                </c:pt>
                <c:pt idx="53179">
                  <c:v>0</c:v>
                </c:pt>
                <c:pt idx="53180">
                  <c:v>0</c:v>
                </c:pt>
                <c:pt idx="53181">
                  <c:v>0</c:v>
                </c:pt>
                <c:pt idx="53182">
                  <c:v>0</c:v>
                </c:pt>
                <c:pt idx="53183">
                  <c:v>0</c:v>
                </c:pt>
                <c:pt idx="53184">
                  <c:v>0</c:v>
                </c:pt>
                <c:pt idx="53185">
                  <c:v>0</c:v>
                </c:pt>
                <c:pt idx="53186">
                  <c:v>0</c:v>
                </c:pt>
                <c:pt idx="53187">
                  <c:v>0</c:v>
                </c:pt>
                <c:pt idx="53188">
                  <c:v>0</c:v>
                </c:pt>
                <c:pt idx="53189">
                  <c:v>0</c:v>
                </c:pt>
                <c:pt idx="53190">
                  <c:v>0</c:v>
                </c:pt>
                <c:pt idx="53191">
                  <c:v>0</c:v>
                </c:pt>
                <c:pt idx="53192">
                  <c:v>0</c:v>
                </c:pt>
                <c:pt idx="53193">
                  <c:v>0</c:v>
                </c:pt>
                <c:pt idx="53194">
                  <c:v>0</c:v>
                </c:pt>
                <c:pt idx="53195">
                  <c:v>0</c:v>
                </c:pt>
                <c:pt idx="53196">
                  <c:v>0</c:v>
                </c:pt>
                <c:pt idx="53197">
                  <c:v>0</c:v>
                </c:pt>
                <c:pt idx="53198">
                  <c:v>0</c:v>
                </c:pt>
                <c:pt idx="53199">
                  <c:v>0</c:v>
                </c:pt>
                <c:pt idx="53200">
                  <c:v>0</c:v>
                </c:pt>
                <c:pt idx="53201">
                  <c:v>0</c:v>
                </c:pt>
                <c:pt idx="53202">
                  <c:v>0</c:v>
                </c:pt>
                <c:pt idx="53203">
                  <c:v>0</c:v>
                </c:pt>
                <c:pt idx="53204">
                  <c:v>0</c:v>
                </c:pt>
                <c:pt idx="53205">
                  <c:v>0</c:v>
                </c:pt>
                <c:pt idx="53206">
                  <c:v>0</c:v>
                </c:pt>
                <c:pt idx="53207">
                  <c:v>0</c:v>
                </c:pt>
                <c:pt idx="53208">
                  <c:v>0</c:v>
                </c:pt>
                <c:pt idx="53209">
                  <c:v>0</c:v>
                </c:pt>
                <c:pt idx="53210">
                  <c:v>0</c:v>
                </c:pt>
                <c:pt idx="53211">
                  <c:v>0</c:v>
                </c:pt>
                <c:pt idx="53212">
                  <c:v>0</c:v>
                </c:pt>
                <c:pt idx="53213">
                  <c:v>0</c:v>
                </c:pt>
                <c:pt idx="53214">
                  <c:v>0</c:v>
                </c:pt>
                <c:pt idx="53215">
                  <c:v>0</c:v>
                </c:pt>
                <c:pt idx="53216">
                  <c:v>0</c:v>
                </c:pt>
                <c:pt idx="53217">
                  <c:v>0</c:v>
                </c:pt>
                <c:pt idx="53218">
                  <c:v>0</c:v>
                </c:pt>
                <c:pt idx="53219">
                  <c:v>0</c:v>
                </c:pt>
                <c:pt idx="53220">
                  <c:v>0</c:v>
                </c:pt>
                <c:pt idx="53221">
                  <c:v>0</c:v>
                </c:pt>
                <c:pt idx="53222">
                  <c:v>0</c:v>
                </c:pt>
                <c:pt idx="53223">
                  <c:v>0</c:v>
                </c:pt>
                <c:pt idx="53224">
                  <c:v>0</c:v>
                </c:pt>
                <c:pt idx="53225">
                  <c:v>0</c:v>
                </c:pt>
                <c:pt idx="53226">
                  <c:v>0</c:v>
                </c:pt>
                <c:pt idx="53227">
                  <c:v>0</c:v>
                </c:pt>
                <c:pt idx="53228">
                  <c:v>0</c:v>
                </c:pt>
                <c:pt idx="53229">
                  <c:v>0</c:v>
                </c:pt>
                <c:pt idx="53230">
                  <c:v>0</c:v>
                </c:pt>
                <c:pt idx="53231">
                  <c:v>0</c:v>
                </c:pt>
                <c:pt idx="53232">
                  <c:v>0</c:v>
                </c:pt>
                <c:pt idx="53233">
                  <c:v>0</c:v>
                </c:pt>
                <c:pt idx="53234">
                  <c:v>0</c:v>
                </c:pt>
                <c:pt idx="53235">
                  <c:v>0</c:v>
                </c:pt>
                <c:pt idx="53236">
                  <c:v>0</c:v>
                </c:pt>
                <c:pt idx="53237">
                  <c:v>0</c:v>
                </c:pt>
                <c:pt idx="53238">
                  <c:v>0</c:v>
                </c:pt>
                <c:pt idx="53239">
                  <c:v>0</c:v>
                </c:pt>
                <c:pt idx="53240">
                  <c:v>0</c:v>
                </c:pt>
                <c:pt idx="53241">
                  <c:v>0</c:v>
                </c:pt>
                <c:pt idx="53242">
                  <c:v>0</c:v>
                </c:pt>
                <c:pt idx="53243">
                  <c:v>0</c:v>
                </c:pt>
                <c:pt idx="53244">
                  <c:v>0</c:v>
                </c:pt>
                <c:pt idx="53245">
                  <c:v>0</c:v>
                </c:pt>
                <c:pt idx="53246">
                  <c:v>0</c:v>
                </c:pt>
                <c:pt idx="53247">
                  <c:v>0</c:v>
                </c:pt>
                <c:pt idx="53248">
                  <c:v>0</c:v>
                </c:pt>
                <c:pt idx="53249">
                  <c:v>0</c:v>
                </c:pt>
                <c:pt idx="53250">
                  <c:v>0</c:v>
                </c:pt>
                <c:pt idx="53251">
                  <c:v>0</c:v>
                </c:pt>
                <c:pt idx="53252">
                  <c:v>0</c:v>
                </c:pt>
                <c:pt idx="53253">
                  <c:v>0</c:v>
                </c:pt>
                <c:pt idx="53254">
                  <c:v>0</c:v>
                </c:pt>
                <c:pt idx="53255">
                  <c:v>0</c:v>
                </c:pt>
                <c:pt idx="53256">
                  <c:v>0</c:v>
                </c:pt>
                <c:pt idx="53257">
                  <c:v>0</c:v>
                </c:pt>
                <c:pt idx="53258">
                  <c:v>0</c:v>
                </c:pt>
                <c:pt idx="53259">
                  <c:v>0</c:v>
                </c:pt>
                <c:pt idx="53260">
                  <c:v>0</c:v>
                </c:pt>
                <c:pt idx="53261">
                  <c:v>0</c:v>
                </c:pt>
                <c:pt idx="53262">
                  <c:v>0</c:v>
                </c:pt>
                <c:pt idx="53263">
                  <c:v>0</c:v>
                </c:pt>
                <c:pt idx="53264">
                  <c:v>0</c:v>
                </c:pt>
                <c:pt idx="53265">
                  <c:v>0</c:v>
                </c:pt>
                <c:pt idx="53266">
                  <c:v>0</c:v>
                </c:pt>
                <c:pt idx="53267">
                  <c:v>0</c:v>
                </c:pt>
                <c:pt idx="53268">
                  <c:v>0</c:v>
                </c:pt>
                <c:pt idx="53269">
                  <c:v>0</c:v>
                </c:pt>
                <c:pt idx="53270">
                  <c:v>0</c:v>
                </c:pt>
                <c:pt idx="53271">
                  <c:v>0</c:v>
                </c:pt>
                <c:pt idx="53272">
                  <c:v>0</c:v>
                </c:pt>
                <c:pt idx="53273">
                  <c:v>0</c:v>
                </c:pt>
                <c:pt idx="53274">
                  <c:v>0</c:v>
                </c:pt>
                <c:pt idx="53275">
                  <c:v>0</c:v>
                </c:pt>
                <c:pt idx="53276">
                  <c:v>0</c:v>
                </c:pt>
                <c:pt idx="53277">
                  <c:v>0</c:v>
                </c:pt>
                <c:pt idx="53278">
                  <c:v>0</c:v>
                </c:pt>
                <c:pt idx="53279">
                  <c:v>0</c:v>
                </c:pt>
                <c:pt idx="53280">
                  <c:v>0</c:v>
                </c:pt>
                <c:pt idx="53281">
                  <c:v>0</c:v>
                </c:pt>
                <c:pt idx="53282">
                  <c:v>0</c:v>
                </c:pt>
                <c:pt idx="53283">
                  <c:v>0</c:v>
                </c:pt>
                <c:pt idx="53284">
                  <c:v>0</c:v>
                </c:pt>
                <c:pt idx="53285">
                  <c:v>0</c:v>
                </c:pt>
                <c:pt idx="53286">
                  <c:v>0</c:v>
                </c:pt>
                <c:pt idx="53287">
                  <c:v>0</c:v>
                </c:pt>
                <c:pt idx="53288">
                  <c:v>0</c:v>
                </c:pt>
                <c:pt idx="53289">
                  <c:v>0</c:v>
                </c:pt>
                <c:pt idx="53290">
                  <c:v>0</c:v>
                </c:pt>
                <c:pt idx="53291">
                  <c:v>0</c:v>
                </c:pt>
                <c:pt idx="53292">
                  <c:v>0</c:v>
                </c:pt>
                <c:pt idx="53293">
                  <c:v>0</c:v>
                </c:pt>
                <c:pt idx="53294">
                  <c:v>0</c:v>
                </c:pt>
                <c:pt idx="53295">
                  <c:v>0</c:v>
                </c:pt>
                <c:pt idx="53296">
                  <c:v>0</c:v>
                </c:pt>
                <c:pt idx="53297">
                  <c:v>0</c:v>
                </c:pt>
                <c:pt idx="53298">
                  <c:v>0</c:v>
                </c:pt>
                <c:pt idx="53299">
                  <c:v>0</c:v>
                </c:pt>
                <c:pt idx="53300">
                  <c:v>0</c:v>
                </c:pt>
                <c:pt idx="53301">
                  <c:v>0</c:v>
                </c:pt>
                <c:pt idx="53302">
                  <c:v>0</c:v>
                </c:pt>
                <c:pt idx="53303">
                  <c:v>0</c:v>
                </c:pt>
                <c:pt idx="53304">
                  <c:v>0</c:v>
                </c:pt>
                <c:pt idx="53305">
                  <c:v>0</c:v>
                </c:pt>
                <c:pt idx="53306">
                  <c:v>0</c:v>
                </c:pt>
                <c:pt idx="53307">
                  <c:v>0</c:v>
                </c:pt>
                <c:pt idx="53308">
                  <c:v>0</c:v>
                </c:pt>
                <c:pt idx="53309">
                  <c:v>0</c:v>
                </c:pt>
                <c:pt idx="53310">
                  <c:v>0</c:v>
                </c:pt>
                <c:pt idx="53311">
                  <c:v>0</c:v>
                </c:pt>
                <c:pt idx="53312">
                  <c:v>0</c:v>
                </c:pt>
                <c:pt idx="53313">
                  <c:v>0</c:v>
                </c:pt>
                <c:pt idx="53314">
                  <c:v>0</c:v>
                </c:pt>
                <c:pt idx="53315">
                  <c:v>0</c:v>
                </c:pt>
                <c:pt idx="53316">
                  <c:v>0</c:v>
                </c:pt>
                <c:pt idx="53317">
                  <c:v>0</c:v>
                </c:pt>
                <c:pt idx="53318">
                  <c:v>0</c:v>
                </c:pt>
                <c:pt idx="53319">
                  <c:v>0</c:v>
                </c:pt>
                <c:pt idx="53320">
                  <c:v>0</c:v>
                </c:pt>
                <c:pt idx="53321">
                  <c:v>0</c:v>
                </c:pt>
                <c:pt idx="53322">
                  <c:v>0</c:v>
                </c:pt>
                <c:pt idx="53323">
                  <c:v>0</c:v>
                </c:pt>
                <c:pt idx="53324">
                  <c:v>0</c:v>
                </c:pt>
                <c:pt idx="53325">
                  <c:v>0</c:v>
                </c:pt>
                <c:pt idx="53326">
                  <c:v>0</c:v>
                </c:pt>
                <c:pt idx="53327">
                  <c:v>0</c:v>
                </c:pt>
                <c:pt idx="53328">
                  <c:v>0</c:v>
                </c:pt>
                <c:pt idx="53329">
                  <c:v>0</c:v>
                </c:pt>
                <c:pt idx="53330">
                  <c:v>0</c:v>
                </c:pt>
                <c:pt idx="53331">
                  <c:v>0</c:v>
                </c:pt>
                <c:pt idx="53332">
                  <c:v>0</c:v>
                </c:pt>
                <c:pt idx="53333">
                  <c:v>0</c:v>
                </c:pt>
                <c:pt idx="53334">
                  <c:v>0</c:v>
                </c:pt>
                <c:pt idx="53335">
                  <c:v>0</c:v>
                </c:pt>
                <c:pt idx="53336">
                  <c:v>0</c:v>
                </c:pt>
                <c:pt idx="53337">
                  <c:v>0</c:v>
                </c:pt>
                <c:pt idx="53338">
                  <c:v>0</c:v>
                </c:pt>
                <c:pt idx="53339">
                  <c:v>0</c:v>
                </c:pt>
                <c:pt idx="53340">
                  <c:v>0</c:v>
                </c:pt>
                <c:pt idx="53341">
                  <c:v>0</c:v>
                </c:pt>
                <c:pt idx="53342">
                  <c:v>0</c:v>
                </c:pt>
                <c:pt idx="53343">
                  <c:v>0</c:v>
                </c:pt>
                <c:pt idx="53344">
                  <c:v>0</c:v>
                </c:pt>
                <c:pt idx="53345">
                  <c:v>0</c:v>
                </c:pt>
                <c:pt idx="53346">
                  <c:v>0</c:v>
                </c:pt>
                <c:pt idx="53347">
                  <c:v>0</c:v>
                </c:pt>
                <c:pt idx="53348">
                  <c:v>0</c:v>
                </c:pt>
                <c:pt idx="53349">
                  <c:v>0</c:v>
                </c:pt>
                <c:pt idx="53350">
                  <c:v>0</c:v>
                </c:pt>
                <c:pt idx="53351">
                  <c:v>0</c:v>
                </c:pt>
                <c:pt idx="53352">
                  <c:v>0</c:v>
                </c:pt>
                <c:pt idx="53353">
                  <c:v>0</c:v>
                </c:pt>
                <c:pt idx="53354">
                  <c:v>0</c:v>
                </c:pt>
                <c:pt idx="53355">
                  <c:v>0</c:v>
                </c:pt>
                <c:pt idx="53356">
                  <c:v>0</c:v>
                </c:pt>
                <c:pt idx="53357">
                  <c:v>0</c:v>
                </c:pt>
                <c:pt idx="53358">
                  <c:v>0</c:v>
                </c:pt>
                <c:pt idx="53359">
                  <c:v>0</c:v>
                </c:pt>
                <c:pt idx="53360">
                  <c:v>0</c:v>
                </c:pt>
                <c:pt idx="53361">
                  <c:v>0</c:v>
                </c:pt>
                <c:pt idx="53362">
                  <c:v>0</c:v>
                </c:pt>
                <c:pt idx="53363">
                  <c:v>0</c:v>
                </c:pt>
                <c:pt idx="53364">
                  <c:v>0</c:v>
                </c:pt>
                <c:pt idx="53365">
                  <c:v>0</c:v>
                </c:pt>
                <c:pt idx="53366">
                  <c:v>0</c:v>
                </c:pt>
                <c:pt idx="53367">
                  <c:v>0</c:v>
                </c:pt>
                <c:pt idx="53368">
                  <c:v>0</c:v>
                </c:pt>
                <c:pt idx="53369">
                  <c:v>0</c:v>
                </c:pt>
                <c:pt idx="53370">
                  <c:v>0</c:v>
                </c:pt>
                <c:pt idx="53371">
                  <c:v>0</c:v>
                </c:pt>
                <c:pt idx="53372">
                  <c:v>0</c:v>
                </c:pt>
                <c:pt idx="53373">
                  <c:v>0</c:v>
                </c:pt>
                <c:pt idx="53374">
                  <c:v>0</c:v>
                </c:pt>
                <c:pt idx="53375">
                  <c:v>0</c:v>
                </c:pt>
                <c:pt idx="53376">
                  <c:v>0</c:v>
                </c:pt>
                <c:pt idx="53377">
                  <c:v>0</c:v>
                </c:pt>
                <c:pt idx="53378">
                  <c:v>0</c:v>
                </c:pt>
                <c:pt idx="53379">
                  <c:v>0</c:v>
                </c:pt>
                <c:pt idx="53380">
                  <c:v>0</c:v>
                </c:pt>
                <c:pt idx="53381">
                  <c:v>0</c:v>
                </c:pt>
                <c:pt idx="53382">
                  <c:v>0</c:v>
                </c:pt>
                <c:pt idx="53383">
                  <c:v>0</c:v>
                </c:pt>
                <c:pt idx="53384">
                  <c:v>0</c:v>
                </c:pt>
                <c:pt idx="53385">
                  <c:v>0</c:v>
                </c:pt>
                <c:pt idx="53386">
                  <c:v>0</c:v>
                </c:pt>
                <c:pt idx="53387">
                  <c:v>0</c:v>
                </c:pt>
                <c:pt idx="53388">
                  <c:v>0</c:v>
                </c:pt>
                <c:pt idx="53389">
                  <c:v>0</c:v>
                </c:pt>
                <c:pt idx="53390">
                  <c:v>0</c:v>
                </c:pt>
                <c:pt idx="53391">
                  <c:v>0</c:v>
                </c:pt>
                <c:pt idx="53392">
                  <c:v>0</c:v>
                </c:pt>
                <c:pt idx="53393">
                  <c:v>0</c:v>
                </c:pt>
                <c:pt idx="53394">
                  <c:v>0</c:v>
                </c:pt>
                <c:pt idx="53395">
                  <c:v>0</c:v>
                </c:pt>
                <c:pt idx="53396">
                  <c:v>0</c:v>
                </c:pt>
                <c:pt idx="53397">
                  <c:v>0</c:v>
                </c:pt>
                <c:pt idx="53398">
                  <c:v>0</c:v>
                </c:pt>
                <c:pt idx="53399">
                  <c:v>0</c:v>
                </c:pt>
                <c:pt idx="53400">
                  <c:v>0</c:v>
                </c:pt>
                <c:pt idx="53401">
                  <c:v>0</c:v>
                </c:pt>
                <c:pt idx="53402">
                  <c:v>0</c:v>
                </c:pt>
                <c:pt idx="53403">
                  <c:v>0</c:v>
                </c:pt>
                <c:pt idx="53404">
                  <c:v>0</c:v>
                </c:pt>
                <c:pt idx="53405">
                  <c:v>0</c:v>
                </c:pt>
                <c:pt idx="53406">
                  <c:v>0</c:v>
                </c:pt>
                <c:pt idx="53407">
                  <c:v>0</c:v>
                </c:pt>
                <c:pt idx="53408">
                  <c:v>0</c:v>
                </c:pt>
                <c:pt idx="53409">
                  <c:v>0</c:v>
                </c:pt>
                <c:pt idx="53410">
                  <c:v>0</c:v>
                </c:pt>
                <c:pt idx="53411">
                  <c:v>0</c:v>
                </c:pt>
                <c:pt idx="53412">
                  <c:v>0</c:v>
                </c:pt>
                <c:pt idx="53413">
                  <c:v>0</c:v>
                </c:pt>
                <c:pt idx="53414">
                  <c:v>0</c:v>
                </c:pt>
                <c:pt idx="53415">
                  <c:v>0</c:v>
                </c:pt>
                <c:pt idx="53416">
                  <c:v>0</c:v>
                </c:pt>
                <c:pt idx="53417">
                  <c:v>0</c:v>
                </c:pt>
                <c:pt idx="53418">
                  <c:v>0</c:v>
                </c:pt>
                <c:pt idx="53419">
                  <c:v>0</c:v>
                </c:pt>
                <c:pt idx="53420">
                  <c:v>0</c:v>
                </c:pt>
                <c:pt idx="53421">
                  <c:v>0</c:v>
                </c:pt>
                <c:pt idx="53422">
                  <c:v>0</c:v>
                </c:pt>
                <c:pt idx="53423">
                  <c:v>0</c:v>
                </c:pt>
                <c:pt idx="53424">
                  <c:v>0</c:v>
                </c:pt>
                <c:pt idx="53425">
                  <c:v>0</c:v>
                </c:pt>
                <c:pt idx="53426">
                  <c:v>0</c:v>
                </c:pt>
                <c:pt idx="53427">
                  <c:v>0</c:v>
                </c:pt>
                <c:pt idx="53428">
                  <c:v>0</c:v>
                </c:pt>
                <c:pt idx="53429">
                  <c:v>0</c:v>
                </c:pt>
                <c:pt idx="53430">
                  <c:v>0</c:v>
                </c:pt>
                <c:pt idx="53431">
                  <c:v>0</c:v>
                </c:pt>
                <c:pt idx="53432">
                  <c:v>0</c:v>
                </c:pt>
                <c:pt idx="53433">
                  <c:v>0</c:v>
                </c:pt>
                <c:pt idx="53434">
                  <c:v>0</c:v>
                </c:pt>
                <c:pt idx="53435">
                  <c:v>0</c:v>
                </c:pt>
                <c:pt idx="53436">
                  <c:v>0</c:v>
                </c:pt>
                <c:pt idx="53437">
                  <c:v>0</c:v>
                </c:pt>
                <c:pt idx="53438">
                  <c:v>0</c:v>
                </c:pt>
                <c:pt idx="53439">
                  <c:v>0</c:v>
                </c:pt>
                <c:pt idx="53440">
                  <c:v>0</c:v>
                </c:pt>
                <c:pt idx="53441">
                  <c:v>0</c:v>
                </c:pt>
                <c:pt idx="53442">
                  <c:v>0</c:v>
                </c:pt>
                <c:pt idx="53443">
                  <c:v>0</c:v>
                </c:pt>
                <c:pt idx="53444">
                  <c:v>0</c:v>
                </c:pt>
                <c:pt idx="53445">
                  <c:v>0</c:v>
                </c:pt>
                <c:pt idx="53446">
                  <c:v>0</c:v>
                </c:pt>
                <c:pt idx="53447">
                  <c:v>0</c:v>
                </c:pt>
                <c:pt idx="53448">
                  <c:v>0</c:v>
                </c:pt>
                <c:pt idx="53449">
                  <c:v>0</c:v>
                </c:pt>
                <c:pt idx="53450">
                  <c:v>0</c:v>
                </c:pt>
                <c:pt idx="53451">
                  <c:v>0</c:v>
                </c:pt>
                <c:pt idx="53452">
                  <c:v>0</c:v>
                </c:pt>
                <c:pt idx="53453">
                  <c:v>0</c:v>
                </c:pt>
                <c:pt idx="53454">
                  <c:v>0</c:v>
                </c:pt>
                <c:pt idx="53455">
                  <c:v>0</c:v>
                </c:pt>
                <c:pt idx="53456">
                  <c:v>0</c:v>
                </c:pt>
                <c:pt idx="53457">
                  <c:v>0</c:v>
                </c:pt>
                <c:pt idx="53458">
                  <c:v>0</c:v>
                </c:pt>
                <c:pt idx="53459">
                  <c:v>0</c:v>
                </c:pt>
                <c:pt idx="53460">
                  <c:v>0</c:v>
                </c:pt>
                <c:pt idx="53461">
                  <c:v>0</c:v>
                </c:pt>
                <c:pt idx="53462">
                  <c:v>0</c:v>
                </c:pt>
                <c:pt idx="53463">
                  <c:v>0</c:v>
                </c:pt>
                <c:pt idx="53464">
                  <c:v>0</c:v>
                </c:pt>
                <c:pt idx="53465">
                  <c:v>0</c:v>
                </c:pt>
                <c:pt idx="53466">
                  <c:v>0</c:v>
                </c:pt>
                <c:pt idx="53467">
                  <c:v>0</c:v>
                </c:pt>
                <c:pt idx="53468">
                  <c:v>0</c:v>
                </c:pt>
                <c:pt idx="53469">
                  <c:v>0</c:v>
                </c:pt>
                <c:pt idx="53470">
                  <c:v>0</c:v>
                </c:pt>
                <c:pt idx="53471">
                  <c:v>0</c:v>
                </c:pt>
                <c:pt idx="53472">
                  <c:v>0</c:v>
                </c:pt>
                <c:pt idx="53473">
                  <c:v>0</c:v>
                </c:pt>
                <c:pt idx="53474">
                  <c:v>0</c:v>
                </c:pt>
                <c:pt idx="53475">
                  <c:v>0</c:v>
                </c:pt>
                <c:pt idx="53476">
                  <c:v>0</c:v>
                </c:pt>
                <c:pt idx="53477">
                  <c:v>0</c:v>
                </c:pt>
                <c:pt idx="53478">
                  <c:v>0</c:v>
                </c:pt>
                <c:pt idx="53479">
                  <c:v>0</c:v>
                </c:pt>
                <c:pt idx="53480">
                  <c:v>0</c:v>
                </c:pt>
                <c:pt idx="53481">
                  <c:v>0</c:v>
                </c:pt>
                <c:pt idx="53482">
                  <c:v>0</c:v>
                </c:pt>
                <c:pt idx="53483">
                  <c:v>0</c:v>
                </c:pt>
                <c:pt idx="53484">
                  <c:v>0</c:v>
                </c:pt>
                <c:pt idx="53485">
                  <c:v>0</c:v>
                </c:pt>
                <c:pt idx="53486">
                  <c:v>0</c:v>
                </c:pt>
                <c:pt idx="53487">
                  <c:v>0</c:v>
                </c:pt>
                <c:pt idx="53488">
                  <c:v>0</c:v>
                </c:pt>
                <c:pt idx="53489">
                  <c:v>0</c:v>
                </c:pt>
                <c:pt idx="53490">
                  <c:v>0</c:v>
                </c:pt>
                <c:pt idx="53491">
                  <c:v>0</c:v>
                </c:pt>
                <c:pt idx="53492">
                  <c:v>0</c:v>
                </c:pt>
                <c:pt idx="53493">
                  <c:v>0</c:v>
                </c:pt>
                <c:pt idx="53494">
                  <c:v>0</c:v>
                </c:pt>
                <c:pt idx="53495">
                  <c:v>0</c:v>
                </c:pt>
                <c:pt idx="53496">
                  <c:v>0</c:v>
                </c:pt>
                <c:pt idx="53497">
                  <c:v>0</c:v>
                </c:pt>
                <c:pt idx="53498">
                  <c:v>0</c:v>
                </c:pt>
                <c:pt idx="53499">
                  <c:v>0</c:v>
                </c:pt>
                <c:pt idx="53500">
                  <c:v>0</c:v>
                </c:pt>
                <c:pt idx="53501">
                  <c:v>0</c:v>
                </c:pt>
                <c:pt idx="53502">
                  <c:v>0</c:v>
                </c:pt>
                <c:pt idx="53503">
                  <c:v>0</c:v>
                </c:pt>
                <c:pt idx="53504">
                  <c:v>0</c:v>
                </c:pt>
                <c:pt idx="53505">
                  <c:v>0</c:v>
                </c:pt>
                <c:pt idx="53506">
                  <c:v>0</c:v>
                </c:pt>
                <c:pt idx="53507">
                  <c:v>0</c:v>
                </c:pt>
                <c:pt idx="53508">
                  <c:v>0</c:v>
                </c:pt>
                <c:pt idx="53509">
                  <c:v>0</c:v>
                </c:pt>
                <c:pt idx="53510">
                  <c:v>0</c:v>
                </c:pt>
                <c:pt idx="53511">
                  <c:v>0</c:v>
                </c:pt>
                <c:pt idx="53512">
                  <c:v>0</c:v>
                </c:pt>
                <c:pt idx="53513">
                  <c:v>0</c:v>
                </c:pt>
                <c:pt idx="53514">
                  <c:v>0</c:v>
                </c:pt>
                <c:pt idx="53515">
                  <c:v>0</c:v>
                </c:pt>
                <c:pt idx="53516">
                  <c:v>0</c:v>
                </c:pt>
                <c:pt idx="53517">
                  <c:v>0</c:v>
                </c:pt>
                <c:pt idx="53518">
                  <c:v>0</c:v>
                </c:pt>
                <c:pt idx="53519">
                  <c:v>0</c:v>
                </c:pt>
                <c:pt idx="53520">
                  <c:v>0</c:v>
                </c:pt>
                <c:pt idx="53521">
                  <c:v>0</c:v>
                </c:pt>
                <c:pt idx="53522">
                  <c:v>0</c:v>
                </c:pt>
                <c:pt idx="53523">
                  <c:v>0</c:v>
                </c:pt>
                <c:pt idx="53524">
                  <c:v>0</c:v>
                </c:pt>
                <c:pt idx="53525">
                  <c:v>0</c:v>
                </c:pt>
                <c:pt idx="53526">
                  <c:v>0</c:v>
                </c:pt>
                <c:pt idx="53527">
                  <c:v>0</c:v>
                </c:pt>
                <c:pt idx="53528">
                  <c:v>0</c:v>
                </c:pt>
                <c:pt idx="53529">
                  <c:v>0</c:v>
                </c:pt>
                <c:pt idx="53530">
                  <c:v>0</c:v>
                </c:pt>
                <c:pt idx="53531">
                  <c:v>0</c:v>
                </c:pt>
                <c:pt idx="53532">
                  <c:v>0</c:v>
                </c:pt>
                <c:pt idx="53533">
                  <c:v>0</c:v>
                </c:pt>
                <c:pt idx="53534">
                  <c:v>0</c:v>
                </c:pt>
                <c:pt idx="53535">
                  <c:v>0</c:v>
                </c:pt>
                <c:pt idx="53536">
                  <c:v>0</c:v>
                </c:pt>
                <c:pt idx="53537">
                  <c:v>0</c:v>
                </c:pt>
                <c:pt idx="53538">
                  <c:v>0</c:v>
                </c:pt>
                <c:pt idx="53539">
                  <c:v>0</c:v>
                </c:pt>
                <c:pt idx="53540">
                  <c:v>0</c:v>
                </c:pt>
                <c:pt idx="53541">
                  <c:v>0</c:v>
                </c:pt>
                <c:pt idx="53542">
                  <c:v>0</c:v>
                </c:pt>
                <c:pt idx="53543">
                  <c:v>0</c:v>
                </c:pt>
                <c:pt idx="53544">
                  <c:v>0</c:v>
                </c:pt>
                <c:pt idx="53545">
                  <c:v>0</c:v>
                </c:pt>
                <c:pt idx="53546">
                  <c:v>0</c:v>
                </c:pt>
                <c:pt idx="53547">
                  <c:v>0</c:v>
                </c:pt>
                <c:pt idx="53548">
                  <c:v>0</c:v>
                </c:pt>
                <c:pt idx="53549">
                  <c:v>0</c:v>
                </c:pt>
                <c:pt idx="53550">
                  <c:v>0</c:v>
                </c:pt>
                <c:pt idx="53551">
                  <c:v>0</c:v>
                </c:pt>
                <c:pt idx="53552">
                  <c:v>0</c:v>
                </c:pt>
                <c:pt idx="53553">
                  <c:v>0</c:v>
                </c:pt>
                <c:pt idx="53554">
                  <c:v>0</c:v>
                </c:pt>
                <c:pt idx="53555">
                  <c:v>0</c:v>
                </c:pt>
                <c:pt idx="53556">
                  <c:v>0</c:v>
                </c:pt>
                <c:pt idx="53557">
                  <c:v>0</c:v>
                </c:pt>
                <c:pt idx="53558">
                  <c:v>0</c:v>
                </c:pt>
                <c:pt idx="53559">
                  <c:v>0</c:v>
                </c:pt>
                <c:pt idx="53560">
                  <c:v>0</c:v>
                </c:pt>
                <c:pt idx="53561">
                  <c:v>0</c:v>
                </c:pt>
                <c:pt idx="53562">
                  <c:v>0</c:v>
                </c:pt>
                <c:pt idx="53563">
                  <c:v>0</c:v>
                </c:pt>
                <c:pt idx="53564">
                  <c:v>0</c:v>
                </c:pt>
                <c:pt idx="53565">
                  <c:v>0</c:v>
                </c:pt>
                <c:pt idx="53566">
                  <c:v>0</c:v>
                </c:pt>
                <c:pt idx="53567">
                  <c:v>0</c:v>
                </c:pt>
                <c:pt idx="53568">
                  <c:v>0</c:v>
                </c:pt>
                <c:pt idx="53569">
                  <c:v>0</c:v>
                </c:pt>
                <c:pt idx="53570">
                  <c:v>0</c:v>
                </c:pt>
                <c:pt idx="53571">
                  <c:v>0</c:v>
                </c:pt>
                <c:pt idx="53572">
                  <c:v>0</c:v>
                </c:pt>
                <c:pt idx="53573">
                  <c:v>0</c:v>
                </c:pt>
                <c:pt idx="53574">
                  <c:v>0</c:v>
                </c:pt>
                <c:pt idx="53575">
                  <c:v>0</c:v>
                </c:pt>
                <c:pt idx="53576">
                  <c:v>0</c:v>
                </c:pt>
                <c:pt idx="53577">
                  <c:v>0</c:v>
                </c:pt>
                <c:pt idx="53578">
                  <c:v>0</c:v>
                </c:pt>
                <c:pt idx="53579">
                  <c:v>0</c:v>
                </c:pt>
                <c:pt idx="53580">
                  <c:v>0</c:v>
                </c:pt>
                <c:pt idx="53581">
                  <c:v>0</c:v>
                </c:pt>
                <c:pt idx="53582">
                  <c:v>0</c:v>
                </c:pt>
                <c:pt idx="53583">
                  <c:v>0</c:v>
                </c:pt>
                <c:pt idx="53584">
                  <c:v>0</c:v>
                </c:pt>
                <c:pt idx="53585">
                  <c:v>0</c:v>
                </c:pt>
                <c:pt idx="53586">
                  <c:v>0</c:v>
                </c:pt>
                <c:pt idx="53587">
                  <c:v>0</c:v>
                </c:pt>
                <c:pt idx="53588">
                  <c:v>0</c:v>
                </c:pt>
                <c:pt idx="53589">
                  <c:v>0</c:v>
                </c:pt>
                <c:pt idx="53590">
                  <c:v>0</c:v>
                </c:pt>
                <c:pt idx="53591">
                  <c:v>0</c:v>
                </c:pt>
                <c:pt idx="53592">
                  <c:v>0</c:v>
                </c:pt>
                <c:pt idx="53593">
                  <c:v>0</c:v>
                </c:pt>
                <c:pt idx="53594">
                  <c:v>0</c:v>
                </c:pt>
                <c:pt idx="53595">
                  <c:v>0</c:v>
                </c:pt>
                <c:pt idx="53596">
                  <c:v>0</c:v>
                </c:pt>
                <c:pt idx="53597">
                  <c:v>0</c:v>
                </c:pt>
                <c:pt idx="53598">
                  <c:v>0</c:v>
                </c:pt>
                <c:pt idx="53599">
                  <c:v>0</c:v>
                </c:pt>
                <c:pt idx="53600">
                  <c:v>0</c:v>
                </c:pt>
                <c:pt idx="53601">
                  <c:v>0</c:v>
                </c:pt>
                <c:pt idx="53602">
                  <c:v>0</c:v>
                </c:pt>
                <c:pt idx="53603">
                  <c:v>0</c:v>
                </c:pt>
                <c:pt idx="53604">
                  <c:v>0</c:v>
                </c:pt>
                <c:pt idx="53605">
                  <c:v>0</c:v>
                </c:pt>
                <c:pt idx="53606">
                  <c:v>0</c:v>
                </c:pt>
                <c:pt idx="53607">
                  <c:v>0</c:v>
                </c:pt>
                <c:pt idx="53608">
                  <c:v>0</c:v>
                </c:pt>
                <c:pt idx="53609">
                  <c:v>0</c:v>
                </c:pt>
                <c:pt idx="53610">
                  <c:v>0</c:v>
                </c:pt>
                <c:pt idx="53611">
                  <c:v>0</c:v>
                </c:pt>
                <c:pt idx="53612">
                  <c:v>0</c:v>
                </c:pt>
                <c:pt idx="53613">
                  <c:v>0</c:v>
                </c:pt>
                <c:pt idx="53614">
                  <c:v>0</c:v>
                </c:pt>
                <c:pt idx="53615">
                  <c:v>0</c:v>
                </c:pt>
                <c:pt idx="53616">
                  <c:v>0</c:v>
                </c:pt>
                <c:pt idx="53617">
                  <c:v>0</c:v>
                </c:pt>
                <c:pt idx="53618">
                  <c:v>0</c:v>
                </c:pt>
                <c:pt idx="53619">
                  <c:v>0</c:v>
                </c:pt>
                <c:pt idx="53620">
                  <c:v>0</c:v>
                </c:pt>
                <c:pt idx="53621">
                  <c:v>0</c:v>
                </c:pt>
                <c:pt idx="53622">
                  <c:v>0</c:v>
                </c:pt>
                <c:pt idx="53623">
                  <c:v>0</c:v>
                </c:pt>
                <c:pt idx="53624">
                  <c:v>0</c:v>
                </c:pt>
                <c:pt idx="53625">
                  <c:v>0</c:v>
                </c:pt>
                <c:pt idx="53626">
                  <c:v>0</c:v>
                </c:pt>
                <c:pt idx="53627">
                  <c:v>0</c:v>
                </c:pt>
                <c:pt idx="53628">
                  <c:v>0</c:v>
                </c:pt>
                <c:pt idx="53629">
                  <c:v>0</c:v>
                </c:pt>
                <c:pt idx="53630">
                  <c:v>0</c:v>
                </c:pt>
                <c:pt idx="53631">
                  <c:v>0</c:v>
                </c:pt>
                <c:pt idx="53632">
                  <c:v>0</c:v>
                </c:pt>
                <c:pt idx="53633">
                  <c:v>0</c:v>
                </c:pt>
                <c:pt idx="53634">
                  <c:v>0</c:v>
                </c:pt>
                <c:pt idx="53635">
                  <c:v>0</c:v>
                </c:pt>
                <c:pt idx="53636">
                  <c:v>0</c:v>
                </c:pt>
                <c:pt idx="53637">
                  <c:v>0</c:v>
                </c:pt>
                <c:pt idx="53638">
                  <c:v>0</c:v>
                </c:pt>
                <c:pt idx="53639">
                  <c:v>0</c:v>
                </c:pt>
                <c:pt idx="53640">
                  <c:v>0</c:v>
                </c:pt>
                <c:pt idx="53641">
                  <c:v>0</c:v>
                </c:pt>
                <c:pt idx="53642">
                  <c:v>0</c:v>
                </c:pt>
                <c:pt idx="53643">
                  <c:v>0</c:v>
                </c:pt>
                <c:pt idx="53644">
                  <c:v>0</c:v>
                </c:pt>
                <c:pt idx="53645">
                  <c:v>0</c:v>
                </c:pt>
                <c:pt idx="53646">
                  <c:v>0</c:v>
                </c:pt>
                <c:pt idx="53647">
                  <c:v>0</c:v>
                </c:pt>
                <c:pt idx="53648">
                  <c:v>0</c:v>
                </c:pt>
                <c:pt idx="53649">
                  <c:v>0</c:v>
                </c:pt>
                <c:pt idx="53650">
                  <c:v>0</c:v>
                </c:pt>
                <c:pt idx="53651">
                  <c:v>0</c:v>
                </c:pt>
                <c:pt idx="53652">
                  <c:v>0</c:v>
                </c:pt>
                <c:pt idx="53653">
                  <c:v>0</c:v>
                </c:pt>
                <c:pt idx="53654">
                  <c:v>0</c:v>
                </c:pt>
                <c:pt idx="53655">
                  <c:v>0</c:v>
                </c:pt>
                <c:pt idx="53656">
                  <c:v>0</c:v>
                </c:pt>
                <c:pt idx="53657">
                  <c:v>0</c:v>
                </c:pt>
                <c:pt idx="53658">
                  <c:v>0</c:v>
                </c:pt>
                <c:pt idx="53659">
                  <c:v>0</c:v>
                </c:pt>
                <c:pt idx="53660">
                  <c:v>0</c:v>
                </c:pt>
                <c:pt idx="53661">
                  <c:v>0</c:v>
                </c:pt>
                <c:pt idx="53662">
                  <c:v>0</c:v>
                </c:pt>
                <c:pt idx="53663">
                  <c:v>0</c:v>
                </c:pt>
                <c:pt idx="53664">
                  <c:v>0</c:v>
                </c:pt>
                <c:pt idx="53665">
                  <c:v>0</c:v>
                </c:pt>
                <c:pt idx="53666">
                  <c:v>0</c:v>
                </c:pt>
                <c:pt idx="53667">
                  <c:v>0</c:v>
                </c:pt>
                <c:pt idx="53668">
                  <c:v>0</c:v>
                </c:pt>
                <c:pt idx="53669">
                  <c:v>0</c:v>
                </c:pt>
                <c:pt idx="53670">
                  <c:v>0</c:v>
                </c:pt>
                <c:pt idx="53671">
                  <c:v>0</c:v>
                </c:pt>
                <c:pt idx="53672">
                  <c:v>0</c:v>
                </c:pt>
                <c:pt idx="53673">
                  <c:v>0</c:v>
                </c:pt>
                <c:pt idx="53674">
                  <c:v>0</c:v>
                </c:pt>
                <c:pt idx="53675">
                  <c:v>0</c:v>
                </c:pt>
                <c:pt idx="53676">
                  <c:v>0</c:v>
                </c:pt>
                <c:pt idx="53677">
                  <c:v>0</c:v>
                </c:pt>
                <c:pt idx="53678">
                  <c:v>0</c:v>
                </c:pt>
                <c:pt idx="53679">
                  <c:v>0</c:v>
                </c:pt>
                <c:pt idx="53680">
                  <c:v>0</c:v>
                </c:pt>
                <c:pt idx="53681">
                  <c:v>0</c:v>
                </c:pt>
                <c:pt idx="53682">
                  <c:v>0</c:v>
                </c:pt>
                <c:pt idx="53683">
                  <c:v>0</c:v>
                </c:pt>
                <c:pt idx="53684">
                  <c:v>0</c:v>
                </c:pt>
                <c:pt idx="53685">
                  <c:v>0</c:v>
                </c:pt>
                <c:pt idx="53686">
                  <c:v>0</c:v>
                </c:pt>
                <c:pt idx="53687">
                  <c:v>0</c:v>
                </c:pt>
                <c:pt idx="53688">
                  <c:v>0</c:v>
                </c:pt>
                <c:pt idx="53689">
                  <c:v>0</c:v>
                </c:pt>
                <c:pt idx="53690">
                  <c:v>0</c:v>
                </c:pt>
                <c:pt idx="53691">
                  <c:v>0</c:v>
                </c:pt>
                <c:pt idx="53692">
                  <c:v>0</c:v>
                </c:pt>
                <c:pt idx="53693">
                  <c:v>0</c:v>
                </c:pt>
                <c:pt idx="53694">
                  <c:v>0</c:v>
                </c:pt>
                <c:pt idx="53695">
                  <c:v>0</c:v>
                </c:pt>
                <c:pt idx="53696">
                  <c:v>0</c:v>
                </c:pt>
                <c:pt idx="53697">
                  <c:v>0</c:v>
                </c:pt>
                <c:pt idx="53698">
                  <c:v>0</c:v>
                </c:pt>
                <c:pt idx="53699">
                  <c:v>0</c:v>
                </c:pt>
                <c:pt idx="53700">
                  <c:v>0</c:v>
                </c:pt>
                <c:pt idx="53701">
                  <c:v>0</c:v>
                </c:pt>
                <c:pt idx="53702">
                  <c:v>0</c:v>
                </c:pt>
                <c:pt idx="53703">
                  <c:v>0</c:v>
                </c:pt>
                <c:pt idx="53704">
                  <c:v>0</c:v>
                </c:pt>
                <c:pt idx="53705">
                  <c:v>0</c:v>
                </c:pt>
                <c:pt idx="53706">
                  <c:v>0</c:v>
                </c:pt>
                <c:pt idx="53707">
                  <c:v>0</c:v>
                </c:pt>
                <c:pt idx="53708">
                  <c:v>0</c:v>
                </c:pt>
                <c:pt idx="53709">
                  <c:v>0</c:v>
                </c:pt>
                <c:pt idx="53710">
                  <c:v>0</c:v>
                </c:pt>
                <c:pt idx="53711">
                  <c:v>0</c:v>
                </c:pt>
                <c:pt idx="53712">
                  <c:v>0</c:v>
                </c:pt>
                <c:pt idx="53713">
                  <c:v>0</c:v>
                </c:pt>
                <c:pt idx="53714">
                  <c:v>0</c:v>
                </c:pt>
                <c:pt idx="53715">
                  <c:v>0</c:v>
                </c:pt>
                <c:pt idx="53716">
                  <c:v>0</c:v>
                </c:pt>
                <c:pt idx="53717">
                  <c:v>0</c:v>
                </c:pt>
                <c:pt idx="53718">
                  <c:v>0</c:v>
                </c:pt>
                <c:pt idx="53719">
                  <c:v>0</c:v>
                </c:pt>
                <c:pt idx="53720">
                  <c:v>0</c:v>
                </c:pt>
                <c:pt idx="53721">
                  <c:v>0</c:v>
                </c:pt>
                <c:pt idx="53722">
                  <c:v>0</c:v>
                </c:pt>
                <c:pt idx="53723">
                  <c:v>0</c:v>
                </c:pt>
                <c:pt idx="53724">
                  <c:v>0</c:v>
                </c:pt>
                <c:pt idx="53725">
                  <c:v>0</c:v>
                </c:pt>
                <c:pt idx="53726">
                  <c:v>0</c:v>
                </c:pt>
                <c:pt idx="53727">
                  <c:v>0</c:v>
                </c:pt>
                <c:pt idx="53728">
                  <c:v>0</c:v>
                </c:pt>
                <c:pt idx="53729">
                  <c:v>0</c:v>
                </c:pt>
                <c:pt idx="53730">
                  <c:v>0</c:v>
                </c:pt>
                <c:pt idx="53731">
                  <c:v>0</c:v>
                </c:pt>
                <c:pt idx="53732">
                  <c:v>0</c:v>
                </c:pt>
                <c:pt idx="53733">
                  <c:v>0</c:v>
                </c:pt>
                <c:pt idx="53734">
                  <c:v>0</c:v>
                </c:pt>
                <c:pt idx="53735">
                  <c:v>0</c:v>
                </c:pt>
                <c:pt idx="53736">
                  <c:v>0</c:v>
                </c:pt>
                <c:pt idx="53737">
                  <c:v>0</c:v>
                </c:pt>
                <c:pt idx="53738">
                  <c:v>0</c:v>
                </c:pt>
                <c:pt idx="53739">
                  <c:v>0</c:v>
                </c:pt>
                <c:pt idx="53740">
                  <c:v>0</c:v>
                </c:pt>
                <c:pt idx="53741">
                  <c:v>0</c:v>
                </c:pt>
                <c:pt idx="53742">
                  <c:v>0</c:v>
                </c:pt>
                <c:pt idx="53743">
                  <c:v>0</c:v>
                </c:pt>
                <c:pt idx="53744">
                  <c:v>0</c:v>
                </c:pt>
                <c:pt idx="53745">
                  <c:v>0</c:v>
                </c:pt>
                <c:pt idx="53746">
                  <c:v>0</c:v>
                </c:pt>
                <c:pt idx="53747">
                  <c:v>0</c:v>
                </c:pt>
                <c:pt idx="53748">
                  <c:v>0</c:v>
                </c:pt>
                <c:pt idx="53749">
                  <c:v>0</c:v>
                </c:pt>
                <c:pt idx="53750">
                  <c:v>0</c:v>
                </c:pt>
                <c:pt idx="53751">
                  <c:v>0</c:v>
                </c:pt>
                <c:pt idx="53752">
                  <c:v>0</c:v>
                </c:pt>
                <c:pt idx="53753">
                  <c:v>0</c:v>
                </c:pt>
                <c:pt idx="53754">
                  <c:v>0</c:v>
                </c:pt>
                <c:pt idx="53755">
                  <c:v>0</c:v>
                </c:pt>
                <c:pt idx="53756">
                  <c:v>0</c:v>
                </c:pt>
                <c:pt idx="53757">
                  <c:v>0</c:v>
                </c:pt>
                <c:pt idx="53758">
                  <c:v>0</c:v>
                </c:pt>
                <c:pt idx="53759">
                  <c:v>0</c:v>
                </c:pt>
                <c:pt idx="53760">
                  <c:v>0</c:v>
                </c:pt>
                <c:pt idx="53761">
                  <c:v>0</c:v>
                </c:pt>
                <c:pt idx="53762">
                  <c:v>0</c:v>
                </c:pt>
                <c:pt idx="53763">
                  <c:v>0</c:v>
                </c:pt>
                <c:pt idx="53764">
                  <c:v>0</c:v>
                </c:pt>
                <c:pt idx="53765">
                  <c:v>0</c:v>
                </c:pt>
                <c:pt idx="53766">
                  <c:v>0</c:v>
                </c:pt>
                <c:pt idx="53767">
                  <c:v>0</c:v>
                </c:pt>
                <c:pt idx="53768">
                  <c:v>0</c:v>
                </c:pt>
                <c:pt idx="53769">
                  <c:v>0</c:v>
                </c:pt>
                <c:pt idx="53770">
                  <c:v>0</c:v>
                </c:pt>
                <c:pt idx="53771">
                  <c:v>0</c:v>
                </c:pt>
                <c:pt idx="53772">
                  <c:v>0</c:v>
                </c:pt>
                <c:pt idx="53773">
                  <c:v>0</c:v>
                </c:pt>
                <c:pt idx="53774">
                  <c:v>0</c:v>
                </c:pt>
                <c:pt idx="53775">
                  <c:v>0</c:v>
                </c:pt>
                <c:pt idx="53776">
                  <c:v>0</c:v>
                </c:pt>
                <c:pt idx="53777">
                  <c:v>0</c:v>
                </c:pt>
                <c:pt idx="53778">
                  <c:v>0</c:v>
                </c:pt>
                <c:pt idx="53779">
                  <c:v>0</c:v>
                </c:pt>
                <c:pt idx="53780">
                  <c:v>0</c:v>
                </c:pt>
                <c:pt idx="53781">
                  <c:v>0</c:v>
                </c:pt>
                <c:pt idx="53782">
                  <c:v>0</c:v>
                </c:pt>
                <c:pt idx="53783">
                  <c:v>0</c:v>
                </c:pt>
                <c:pt idx="53784">
                  <c:v>0</c:v>
                </c:pt>
                <c:pt idx="53785">
                  <c:v>0</c:v>
                </c:pt>
                <c:pt idx="53786">
                  <c:v>0</c:v>
                </c:pt>
                <c:pt idx="53787">
                  <c:v>0</c:v>
                </c:pt>
                <c:pt idx="53788">
                  <c:v>0</c:v>
                </c:pt>
                <c:pt idx="53789">
                  <c:v>0</c:v>
                </c:pt>
                <c:pt idx="53790">
                  <c:v>0</c:v>
                </c:pt>
                <c:pt idx="53791">
                  <c:v>0</c:v>
                </c:pt>
                <c:pt idx="53792">
                  <c:v>0</c:v>
                </c:pt>
                <c:pt idx="53793">
                  <c:v>0</c:v>
                </c:pt>
                <c:pt idx="53794">
                  <c:v>0</c:v>
                </c:pt>
                <c:pt idx="53795">
                  <c:v>0</c:v>
                </c:pt>
                <c:pt idx="53796">
                  <c:v>0</c:v>
                </c:pt>
                <c:pt idx="53797">
                  <c:v>0</c:v>
                </c:pt>
                <c:pt idx="53798">
                  <c:v>0</c:v>
                </c:pt>
                <c:pt idx="53799">
                  <c:v>0</c:v>
                </c:pt>
                <c:pt idx="53800">
                  <c:v>0</c:v>
                </c:pt>
                <c:pt idx="53801">
                  <c:v>0</c:v>
                </c:pt>
                <c:pt idx="53802">
                  <c:v>0</c:v>
                </c:pt>
                <c:pt idx="53803">
                  <c:v>0</c:v>
                </c:pt>
                <c:pt idx="53804">
                  <c:v>0</c:v>
                </c:pt>
                <c:pt idx="53805">
                  <c:v>0</c:v>
                </c:pt>
                <c:pt idx="53806">
                  <c:v>0</c:v>
                </c:pt>
                <c:pt idx="53807">
                  <c:v>0</c:v>
                </c:pt>
                <c:pt idx="53808">
                  <c:v>0</c:v>
                </c:pt>
                <c:pt idx="53809">
                  <c:v>0</c:v>
                </c:pt>
                <c:pt idx="53810">
                  <c:v>0</c:v>
                </c:pt>
                <c:pt idx="53811">
                  <c:v>0</c:v>
                </c:pt>
                <c:pt idx="53812">
                  <c:v>0</c:v>
                </c:pt>
                <c:pt idx="53813">
                  <c:v>0</c:v>
                </c:pt>
                <c:pt idx="53814">
                  <c:v>0</c:v>
                </c:pt>
                <c:pt idx="53815">
                  <c:v>0</c:v>
                </c:pt>
                <c:pt idx="53816">
                  <c:v>0</c:v>
                </c:pt>
                <c:pt idx="53817">
                  <c:v>0</c:v>
                </c:pt>
                <c:pt idx="53818">
                  <c:v>0</c:v>
                </c:pt>
                <c:pt idx="53819">
                  <c:v>0</c:v>
                </c:pt>
                <c:pt idx="53820">
                  <c:v>0</c:v>
                </c:pt>
                <c:pt idx="53821">
                  <c:v>0</c:v>
                </c:pt>
                <c:pt idx="53822">
                  <c:v>0</c:v>
                </c:pt>
                <c:pt idx="53823">
                  <c:v>0</c:v>
                </c:pt>
                <c:pt idx="53824">
                  <c:v>0</c:v>
                </c:pt>
                <c:pt idx="53825">
                  <c:v>0</c:v>
                </c:pt>
                <c:pt idx="53826">
                  <c:v>0</c:v>
                </c:pt>
                <c:pt idx="53827">
                  <c:v>0</c:v>
                </c:pt>
                <c:pt idx="53828">
                  <c:v>0</c:v>
                </c:pt>
                <c:pt idx="53829">
                  <c:v>0</c:v>
                </c:pt>
                <c:pt idx="53830">
                  <c:v>0</c:v>
                </c:pt>
                <c:pt idx="53831">
                  <c:v>0</c:v>
                </c:pt>
                <c:pt idx="53832">
                  <c:v>0</c:v>
                </c:pt>
                <c:pt idx="53833">
                  <c:v>0</c:v>
                </c:pt>
                <c:pt idx="53834">
                  <c:v>0</c:v>
                </c:pt>
                <c:pt idx="53835">
                  <c:v>0</c:v>
                </c:pt>
                <c:pt idx="53836">
                  <c:v>0</c:v>
                </c:pt>
                <c:pt idx="53837">
                  <c:v>0</c:v>
                </c:pt>
                <c:pt idx="53838">
                  <c:v>0</c:v>
                </c:pt>
                <c:pt idx="53839">
                  <c:v>0</c:v>
                </c:pt>
                <c:pt idx="53840">
                  <c:v>0</c:v>
                </c:pt>
                <c:pt idx="53841">
                  <c:v>0</c:v>
                </c:pt>
                <c:pt idx="53842">
                  <c:v>0</c:v>
                </c:pt>
                <c:pt idx="53843">
                  <c:v>0</c:v>
                </c:pt>
                <c:pt idx="53844">
                  <c:v>0</c:v>
                </c:pt>
                <c:pt idx="53845">
                  <c:v>0</c:v>
                </c:pt>
                <c:pt idx="53846">
                  <c:v>0</c:v>
                </c:pt>
                <c:pt idx="53847">
                  <c:v>0</c:v>
                </c:pt>
                <c:pt idx="53848">
                  <c:v>0</c:v>
                </c:pt>
                <c:pt idx="53849">
                  <c:v>0</c:v>
                </c:pt>
                <c:pt idx="53850">
                  <c:v>0</c:v>
                </c:pt>
                <c:pt idx="53851">
                  <c:v>0</c:v>
                </c:pt>
                <c:pt idx="53852">
                  <c:v>0</c:v>
                </c:pt>
                <c:pt idx="53853">
                  <c:v>0</c:v>
                </c:pt>
                <c:pt idx="53854">
                  <c:v>0</c:v>
                </c:pt>
                <c:pt idx="53855">
                  <c:v>0</c:v>
                </c:pt>
                <c:pt idx="53856">
                  <c:v>0</c:v>
                </c:pt>
                <c:pt idx="53857">
                  <c:v>0</c:v>
                </c:pt>
                <c:pt idx="53858">
                  <c:v>0</c:v>
                </c:pt>
                <c:pt idx="53859">
                  <c:v>0</c:v>
                </c:pt>
                <c:pt idx="53860">
                  <c:v>0</c:v>
                </c:pt>
                <c:pt idx="53861">
                  <c:v>0</c:v>
                </c:pt>
                <c:pt idx="53862">
                  <c:v>0</c:v>
                </c:pt>
                <c:pt idx="53863">
                  <c:v>0</c:v>
                </c:pt>
                <c:pt idx="53864">
                  <c:v>0</c:v>
                </c:pt>
                <c:pt idx="53865">
                  <c:v>0</c:v>
                </c:pt>
                <c:pt idx="53866">
                  <c:v>0</c:v>
                </c:pt>
                <c:pt idx="53867">
                  <c:v>0</c:v>
                </c:pt>
                <c:pt idx="53868">
                  <c:v>0</c:v>
                </c:pt>
                <c:pt idx="53869">
                  <c:v>0</c:v>
                </c:pt>
                <c:pt idx="53870">
                  <c:v>0</c:v>
                </c:pt>
                <c:pt idx="53871">
                  <c:v>0</c:v>
                </c:pt>
                <c:pt idx="53872">
                  <c:v>0</c:v>
                </c:pt>
                <c:pt idx="53873">
                  <c:v>0</c:v>
                </c:pt>
                <c:pt idx="53874">
                  <c:v>0</c:v>
                </c:pt>
                <c:pt idx="53875">
                  <c:v>0</c:v>
                </c:pt>
                <c:pt idx="53876">
                  <c:v>0</c:v>
                </c:pt>
                <c:pt idx="53877">
                  <c:v>0</c:v>
                </c:pt>
                <c:pt idx="53878">
                  <c:v>0</c:v>
                </c:pt>
                <c:pt idx="53879">
                  <c:v>0</c:v>
                </c:pt>
                <c:pt idx="53880">
                  <c:v>0</c:v>
                </c:pt>
                <c:pt idx="53881">
                  <c:v>0</c:v>
                </c:pt>
                <c:pt idx="53882">
                  <c:v>0</c:v>
                </c:pt>
                <c:pt idx="53883">
                  <c:v>0</c:v>
                </c:pt>
                <c:pt idx="53884">
                  <c:v>0</c:v>
                </c:pt>
                <c:pt idx="53885">
                  <c:v>0</c:v>
                </c:pt>
                <c:pt idx="53886">
                  <c:v>0</c:v>
                </c:pt>
                <c:pt idx="53887">
                  <c:v>0</c:v>
                </c:pt>
                <c:pt idx="53888">
                  <c:v>0</c:v>
                </c:pt>
                <c:pt idx="53889">
                  <c:v>0</c:v>
                </c:pt>
                <c:pt idx="53890">
                  <c:v>0</c:v>
                </c:pt>
                <c:pt idx="53891">
                  <c:v>0</c:v>
                </c:pt>
                <c:pt idx="53892">
                  <c:v>0</c:v>
                </c:pt>
                <c:pt idx="53893">
                  <c:v>0</c:v>
                </c:pt>
                <c:pt idx="53894">
                  <c:v>0</c:v>
                </c:pt>
                <c:pt idx="53895">
                  <c:v>0</c:v>
                </c:pt>
                <c:pt idx="53896">
                  <c:v>0</c:v>
                </c:pt>
                <c:pt idx="53897">
                  <c:v>0</c:v>
                </c:pt>
                <c:pt idx="53898">
                  <c:v>0</c:v>
                </c:pt>
                <c:pt idx="53899">
                  <c:v>0</c:v>
                </c:pt>
                <c:pt idx="53900">
                  <c:v>0</c:v>
                </c:pt>
                <c:pt idx="53901">
                  <c:v>0</c:v>
                </c:pt>
                <c:pt idx="53902">
                  <c:v>0</c:v>
                </c:pt>
                <c:pt idx="53903">
                  <c:v>0</c:v>
                </c:pt>
                <c:pt idx="53904">
                  <c:v>0</c:v>
                </c:pt>
                <c:pt idx="53905">
                  <c:v>0</c:v>
                </c:pt>
                <c:pt idx="53906">
                  <c:v>0</c:v>
                </c:pt>
                <c:pt idx="53907">
                  <c:v>0</c:v>
                </c:pt>
                <c:pt idx="53908">
                  <c:v>0</c:v>
                </c:pt>
                <c:pt idx="53909">
                  <c:v>0</c:v>
                </c:pt>
                <c:pt idx="53910">
                  <c:v>0</c:v>
                </c:pt>
                <c:pt idx="53911">
                  <c:v>0</c:v>
                </c:pt>
                <c:pt idx="53912">
                  <c:v>0</c:v>
                </c:pt>
                <c:pt idx="53913">
                  <c:v>0</c:v>
                </c:pt>
                <c:pt idx="53914">
                  <c:v>0</c:v>
                </c:pt>
                <c:pt idx="53915">
                  <c:v>0</c:v>
                </c:pt>
                <c:pt idx="53916">
                  <c:v>0</c:v>
                </c:pt>
                <c:pt idx="53917">
                  <c:v>0</c:v>
                </c:pt>
                <c:pt idx="53918">
                  <c:v>0</c:v>
                </c:pt>
                <c:pt idx="53919">
                  <c:v>0</c:v>
                </c:pt>
                <c:pt idx="53920">
                  <c:v>0</c:v>
                </c:pt>
                <c:pt idx="53921">
                  <c:v>0</c:v>
                </c:pt>
                <c:pt idx="53922">
                  <c:v>0</c:v>
                </c:pt>
                <c:pt idx="53923">
                  <c:v>0</c:v>
                </c:pt>
                <c:pt idx="53924">
                  <c:v>0</c:v>
                </c:pt>
                <c:pt idx="53925">
                  <c:v>0</c:v>
                </c:pt>
                <c:pt idx="53926">
                  <c:v>0</c:v>
                </c:pt>
                <c:pt idx="53927">
                  <c:v>0</c:v>
                </c:pt>
                <c:pt idx="53928">
                  <c:v>0</c:v>
                </c:pt>
                <c:pt idx="53929">
                  <c:v>0</c:v>
                </c:pt>
                <c:pt idx="53930">
                  <c:v>0</c:v>
                </c:pt>
                <c:pt idx="53931">
                  <c:v>0</c:v>
                </c:pt>
                <c:pt idx="53932">
                  <c:v>0</c:v>
                </c:pt>
                <c:pt idx="53933">
                  <c:v>0</c:v>
                </c:pt>
                <c:pt idx="53934">
                  <c:v>0</c:v>
                </c:pt>
                <c:pt idx="53935">
                  <c:v>0</c:v>
                </c:pt>
                <c:pt idx="53936">
                  <c:v>0</c:v>
                </c:pt>
                <c:pt idx="53937">
                  <c:v>0</c:v>
                </c:pt>
                <c:pt idx="53938">
                  <c:v>0</c:v>
                </c:pt>
                <c:pt idx="53939">
                  <c:v>0</c:v>
                </c:pt>
                <c:pt idx="53940">
                  <c:v>0</c:v>
                </c:pt>
                <c:pt idx="53941">
                  <c:v>0</c:v>
                </c:pt>
                <c:pt idx="53942">
                  <c:v>0</c:v>
                </c:pt>
                <c:pt idx="53943">
                  <c:v>0</c:v>
                </c:pt>
                <c:pt idx="53944">
                  <c:v>0</c:v>
                </c:pt>
                <c:pt idx="53945">
                  <c:v>0</c:v>
                </c:pt>
                <c:pt idx="53946">
                  <c:v>0</c:v>
                </c:pt>
                <c:pt idx="53947">
                  <c:v>0</c:v>
                </c:pt>
                <c:pt idx="53948">
                  <c:v>0</c:v>
                </c:pt>
                <c:pt idx="53949">
                  <c:v>0</c:v>
                </c:pt>
                <c:pt idx="53950">
                  <c:v>0</c:v>
                </c:pt>
                <c:pt idx="53951">
                  <c:v>0</c:v>
                </c:pt>
                <c:pt idx="53952">
                  <c:v>0</c:v>
                </c:pt>
                <c:pt idx="53953">
                  <c:v>0</c:v>
                </c:pt>
                <c:pt idx="53954">
                  <c:v>0</c:v>
                </c:pt>
                <c:pt idx="53955">
                  <c:v>0</c:v>
                </c:pt>
                <c:pt idx="53956">
                  <c:v>0</c:v>
                </c:pt>
                <c:pt idx="53957">
                  <c:v>0</c:v>
                </c:pt>
                <c:pt idx="53958">
                  <c:v>0</c:v>
                </c:pt>
                <c:pt idx="53959">
                  <c:v>0</c:v>
                </c:pt>
                <c:pt idx="53960">
                  <c:v>0</c:v>
                </c:pt>
                <c:pt idx="53961">
                  <c:v>0</c:v>
                </c:pt>
                <c:pt idx="53962">
                  <c:v>0</c:v>
                </c:pt>
                <c:pt idx="53963">
                  <c:v>0</c:v>
                </c:pt>
                <c:pt idx="53964">
                  <c:v>0</c:v>
                </c:pt>
                <c:pt idx="53965">
                  <c:v>0</c:v>
                </c:pt>
                <c:pt idx="53966">
                  <c:v>0</c:v>
                </c:pt>
                <c:pt idx="53967">
                  <c:v>0</c:v>
                </c:pt>
                <c:pt idx="53968">
                  <c:v>0</c:v>
                </c:pt>
                <c:pt idx="53969">
                  <c:v>0</c:v>
                </c:pt>
                <c:pt idx="53970">
                  <c:v>0</c:v>
                </c:pt>
                <c:pt idx="53971">
                  <c:v>0</c:v>
                </c:pt>
                <c:pt idx="53972">
                  <c:v>0</c:v>
                </c:pt>
                <c:pt idx="53973">
                  <c:v>0</c:v>
                </c:pt>
                <c:pt idx="53974">
                  <c:v>0</c:v>
                </c:pt>
                <c:pt idx="53975">
                  <c:v>0</c:v>
                </c:pt>
                <c:pt idx="53976">
                  <c:v>0</c:v>
                </c:pt>
                <c:pt idx="53977">
                  <c:v>0</c:v>
                </c:pt>
                <c:pt idx="53978">
                  <c:v>0</c:v>
                </c:pt>
                <c:pt idx="53979">
                  <c:v>0</c:v>
                </c:pt>
                <c:pt idx="53980">
                  <c:v>0</c:v>
                </c:pt>
                <c:pt idx="53981">
                  <c:v>0</c:v>
                </c:pt>
                <c:pt idx="53982">
                  <c:v>0</c:v>
                </c:pt>
                <c:pt idx="53983">
                  <c:v>0</c:v>
                </c:pt>
                <c:pt idx="53984">
                  <c:v>0</c:v>
                </c:pt>
                <c:pt idx="53985">
                  <c:v>0</c:v>
                </c:pt>
                <c:pt idx="53986">
                  <c:v>0</c:v>
                </c:pt>
                <c:pt idx="53987">
                  <c:v>0</c:v>
                </c:pt>
                <c:pt idx="53988">
                  <c:v>0</c:v>
                </c:pt>
                <c:pt idx="53989">
                  <c:v>0</c:v>
                </c:pt>
                <c:pt idx="53990">
                  <c:v>0</c:v>
                </c:pt>
                <c:pt idx="53991">
                  <c:v>0</c:v>
                </c:pt>
                <c:pt idx="53992">
                  <c:v>0</c:v>
                </c:pt>
                <c:pt idx="53993">
                  <c:v>0</c:v>
                </c:pt>
                <c:pt idx="53994">
                  <c:v>0</c:v>
                </c:pt>
                <c:pt idx="53995">
                  <c:v>0</c:v>
                </c:pt>
                <c:pt idx="53996">
                  <c:v>0</c:v>
                </c:pt>
                <c:pt idx="53997">
                  <c:v>0</c:v>
                </c:pt>
                <c:pt idx="53998">
                  <c:v>0</c:v>
                </c:pt>
                <c:pt idx="53999">
                  <c:v>0</c:v>
                </c:pt>
                <c:pt idx="54000">
                  <c:v>0</c:v>
                </c:pt>
                <c:pt idx="54001">
                  <c:v>0</c:v>
                </c:pt>
                <c:pt idx="54002">
                  <c:v>0</c:v>
                </c:pt>
                <c:pt idx="54003">
                  <c:v>0</c:v>
                </c:pt>
                <c:pt idx="54004">
                  <c:v>0</c:v>
                </c:pt>
                <c:pt idx="54005">
                  <c:v>0</c:v>
                </c:pt>
                <c:pt idx="54006">
                  <c:v>0</c:v>
                </c:pt>
                <c:pt idx="54007">
                  <c:v>0</c:v>
                </c:pt>
                <c:pt idx="54008">
                  <c:v>0</c:v>
                </c:pt>
                <c:pt idx="54009">
                  <c:v>0</c:v>
                </c:pt>
                <c:pt idx="54010">
                  <c:v>0</c:v>
                </c:pt>
                <c:pt idx="54011">
                  <c:v>0</c:v>
                </c:pt>
                <c:pt idx="54012">
                  <c:v>0</c:v>
                </c:pt>
                <c:pt idx="54013">
                  <c:v>0</c:v>
                </c:pt>
                <c:pt idx="54014">
                  <c:v>0</c:v>
                </c:pt>
                <c:pt idx="54015">
                  <c:v>0</c:v>
                </c:pt>
                <c:pt idx="54016">
                  <c:v>0</c:v>
                </c:pt>
                <c:pt idx="54017">
                  <c:v>0</c:v>
                </c:pt>
                <c:pt idx="54018">
                  <c:v>0</c:v>
                </c:pt>
                <c:pt idx="54019">
                  <c:v>0</c:v>
                </c:pt>
                <c:pt idx="54020">
                  <c:v>0</c:v>
                </c:pt>
                <c:pt idx="54021">
                  <c:v>0</c:v>
                </c:pt>
                <c:pt idx="54022">
                  <c:v>0</c:v>
                </c:pt>
                <c:pt idx="54023">
                  <c:v>0</c:v>
                </c:pt>
                <c:pt idx="54024">
                  <c:v>0</c:v>
                </c:pt>
                <c:pt idx="54025">
                  <c:v>0</c:v>
                </c:pt>
                <c:pt idx="54026">
                  <c:v>0</c:v>
                </c:pt>
                <c:pt idx="54027">
                  <c:v>0</c:v>
                </c:pt>
                <c:pt idx="54028">
                  <c:v>0</c:v>
                </c:pt>
                <c:pt idx="54029">
                  <c:v>0</c:v>
                </c:pt>
                <c:pt idx="54030">
                  <c:v>0</c:v>
                </c:pt>
                <c:pt idx="54031">
                  <c:v>0</c:v>
                </c:pt>
                <c:pt idx="54032">
                  <c:v>0</c:v>
                </c:pt>
                <c:pt idx="54033">
                  <c:v>0</c:v>
                </c:pt>
                <c:pt idx="54034">
                  <c:v>0</c:v>
                </c:pt>
                <c:pt idx="54035">
                  <c:v>0</c:v>
                </c:pt>
                <c:pt idx="54036">
                  <c:v>0</c:v>
                </c:pt>
                <c:pt idx="54037">
                  <c:v>0</c:v>
                </c:pt>
                <c:pt idx="54038">
                  <c:v>0</c:v>
                </c:pt>
                <c:pt idx="54039">
                  <c:v>0</c:v>
                </c:pt>
                <c:pt idx="54040">
                  <c:v>0</c:v>
                </c:pt>
                <c:pt idx="54041">
                  <c:v>0</c:v>
                </c:pt>
                <c:pt idx="54042">
                  <c:v>0</c:v>
                </c:pt>
                <c:pt idx="54043">
                  <c:v>0</c:v>
                </c:pt>
                <c:pt idx="54044">
                  <c:v>0</c:v>
                </c:pt>
                <c:pt idx="54045">
                  <c:v>0</c:v>
                </c:pt>
                <c:pt idx="54046">
                  <c:v>0</c:v>
                </c:pt>
                <c:pt idx="54047">
                  <c:v>0</c:v>
                </c:pt>
                <c:pt idx="54048">
                  <c:v>0</c:v>
                </c:pt>
                <c:pt idx="54049">
                  <c:v>0</c:v>
                </c:pt>
                <c:pt idx="54050">
                  <c:v>0</c:v>
                </c:pt>
                <c:pt idx="54051">
                  <c:v>0</c:v>
                </c:pt>
                <c:pt idx="54052">
                  <c:v>0</c:v>
                </c:pt>
                <c:pt idx="54053">
                  <c:v>0</c:v>
                </c:pt>
                <c:pt idx="54054">
                  <c:v>0</c:v>
                </c:pt>
                <c:pt idx="54055">
                  <c:v>0</c:v>
                </c:pt>
                <c:pt idx="54056">
                  <c:v>0</c:v>
                </c:pt>
                <c:pt idx="54057">
                  <c:v>0</c:v>
                </c:pt>
                <c:pt idx="54058">
                  <c:v>0</c:v>
                </c:pt>
                <c:pt idx="54059">
                  <c:v>0</c:v>
                </c:pt>
                <c:pt idx="54060">
                  <c:v>0</c:v>
                </c:pt>
                <c:pt idx="54061">
                  <c:v>0</c:v>
                </c:pt>
                <c:pt idx="54062">
                  <c:v>0</c:v>
                </c:pt>
                <c:pt idx="54063">
                  <c:v>0</c:v>
                </c:pt>
                <c:pt idx="54064">
                  <c:v>0</c:v>
                </c:pt>
                <c:pt idx="54065">
                  <c:v>0</c:v>
                </c:pt>
                <c:pt idx="54066">
                  <c:v>0</c:v>
                </c:pt>
                <c:pt idx="54067">
                  <c:v>0</c:v>
                </c:pt>
                <c:pt idx="54068">
                  <c:v>0</c:v>
                </c:pt>
                <c:pt idx="54069">
                  <c:v>0</c:v>
                </c:pt>
                <c:pt idx="54070">
                  <c:v>0</c:v>
                </c:pt>
                <c:pt idx="54071">
                  <c:v>0</c:v>
                </c:pt>
                <c:pt idx="54072">
                  <c:v>0</c:v>
                </c:pt>
                <c:pt idx="54073">
                  <c:v>0</c:v>
                </c:pt>
                <c:pt idx="54074">
                  <c:v>0</c:v>
                </c:pt>
                <c:pt idx="54075">
                  <c:v>0</c:v>
                </c:pt>
                <c:pt idx="54076">
                  <c:v>0</c:v>
                </c:pt>
                <c:pt idx="54077">
                  <c:v>0</c:v>
                </c:pt>
                <c:pt idx="54078">
                  <c:v>0</c:v>
                </c:pt>
                <c:pt idx="54079">
                  <c:v>0</c:v>
                </c:pt>
                <c:pt idx="54080">
                  <c:v>0</c:v>
                </c:pt>
                <c:pt idx="54081">
                  <c:v>0</c:v>
                </c:pt>
                <c:pt idx="54082">
                  <c:v>0</c:v>
                </c:pt>
                <c:pt idx="54083">
                  <c:v>0</c:v>
                </c:pt>
                <c:pt idx="54084">
                  <c:v>0</c:v>
                </c:pt>
                <c:pt idx="54085">
                  <c:v>0</c:v>
                </c:pt>
                <c:pt idx="54086">
                  <c:v>0</c:v>
                </c:pt>
                <c:pt idx="54087">
                  <c:v>0</c:v>
                </c:pt>
                <c:pt idx="54088">
                  <c:v>0</c:v>
                </c:pt>
                <c:pt idx="54089">
                  <c:v>0</c:v>
                </c:pt>
                <c:pt idx="54090">
                  <c:v>0</c:v>
                </c:pt>
                <c:pt idx="54091">
                  <c:v>0</c:v>
                </c:pt>
                <c:pt idx="54092">
                  <c:v>0</c:v>
                </c:pt>
                <c:pt idx="54093">
                  <c:v>0</c:v>
                </c:pt>
                <c:pt idx="54094">
                  <c:v>0</c:v>
                </c:pt>
                <c:pt idx="54095">
                  <c:v>0</c:v>
                </c:pt>
                <c:pt idx="54096">
                  <c:v>0</c:v>
                </c:pt>
                <c:pt idx="54097">
                  <c:v>0</c:v>
                </c:pt>
                <c:pt idx="54098">
                  <c:v>0</c:v>
                </c:pt>
                <c:pt idx="54099">
                  <c:v>0</c:v>
                </c:pt>
                <c:pt idx="54100">
                  <c:v>0</c:v>
                </c:pt>
                <c:pt idx="54101">
                  <c:v>0</c:v>
                </c:pt>
                <c:pt idx="54102">
                  <c:v>0</c:v>
                </c:pt>
                <c:pt idx="54103">
                  <c:v>0</c:v>
                </c:pt>
                <c:pt idx="54104">
                  <c:v>0</c:v>
                </c:pt>
                <c:pt idx="54105">
                  <c:v>0</c:v>
                </c:pt>
                <c:pt idx="54106">
                  <c:v>0</c:v>
                </c:pt>
                <c:pt idx="54107">
                  <c:v>0</c:v>
                </c:pt>
                <c:pt idx="54108">
                  <c:v>0</c:v>
                </c:pt>
                <c:pt idx="54109">
                  <c:v>0</c:v>
                </c:pt>
                <c:pt idx="54110">
                  <c:v>0</c:v>
                </c:pt>
                <c:pt idx="54111">
                  <c:v>0</c:v>
                </c:pt>
                <c:pt idx="54112">
                  <c:v>0</c:v>
                </c:pt>
                <c:pt idx="54113">
                  <c:v>0</c:v>
                </c:pt>
                <c:pt idx="54114">
                  <c:v>0</c:v>
                </c:pt>
                <c:pt idx="54115">
                  <c:v>0</c:v>
                </c:pt>
                <c:pt idx="54116">
                  <c:v>0</c:v>
                </c:pt>
                <c:pt idx="54117">
                  <c:v>0</c:v>
                </c:pt>
                <c:pt idx="54118">
                  <c:v>0</c:v>
                </c:pt>
                <c:pt idx="54119">
                  <c:v>0</c:v>
                </c:pt>
                <c:pt idx="54120">
                  <c:v>0</c:v>
                </c:pt>
                <c:pt idx="54121">
                  <c:v>0</c:v>
                </c:pt>
                <c:pt idx="54122">
                  <c:v>0</c:v>
                </c:pt>
                <c:pt idx="54123">
                  <c:v>0</c:v>
                </c:pt>
                <c:pt idx="54124">
                  <c:v>0</c:v>
                </c:pt>
                <c:pt idx="54125">
                  <c:v>0</c:v>
                </c:pt>
                <c:pt idx="54126">
                  <c:v>0</c:v>
                </c:pt>
                <c:pt idx="54127">
                  <c:v>0</c:v>
                </c:pt>
                <c:pt idx="54128">
                  <c:v>0</c:v>
                </c:pt>
                <c:pt idx="54129">
                  <c:v>0</c:v>
                </c:pt>
                <c:pt idx="54130">
                  <c:v>0</c:v>
                </c:pt>
                <c:pt idx="54131">
                  <c:v>0</c:v>
                </c:pt>
                <c:pt idx="54132">
                  <c:v>0</c:v>
                </c:pt>
                <c:pt idx="54133">
                  <c:v>0</c:v>
                </c:pt>
                <c:pt idx="54134">
                  <c:v>0</c:v>
                </c:pt>
                <c:pt idx="54135">
                  <c:v>0</c:v>
                </c:pt>
                <c:pt idx="54136">
                  <c:v>0</c:v>
                </c:pt>
                <c:pt idx="54137">
                  <c:v>0</c:v>
                </c:pt>
                <c:pt idx="54138">
                  <c:v>0</c:v>
                </c:pt>
                <c:pt idx="54139">
                  <c:v>0</c:v>
                </c:pt>
                <c:pt idx="54140">
                  <c:v>0</c:v>
                </c:pt>
                <c:pt idx="54141">
                  <c:v>0</c:v>
                </c:pt>
                <c:pt idx="54142">
                  <c:v>0</c:v>
                </c:pt>
                <c:pt idx="54143">
                  <c:v>0</c:v>
                </c:pt>
                <c:pt idx="54144">
                  <c:v>0</c:v>
                </c:pt>
                <c:pt idx="54145">
                  <c:v>0</c:v>
                </c:pt>
                <c:pt idx="54146">
                  <c:v>0</c:v>
                </c:pt>
                <c:pt idx="54147">
                  <c:v>0</c:v>
                </c:pt>
                <c:pt idx="54148">
                  <c:v>0</c:v>
                </c:pt>
                <c:pt idx="54149">
                  <c:v>0</c:v>
                </c:pt>
                <c:pt idx="54150">
                  <c:v>0</c:v>
                </c:pt>
                <c:pt idx="54151">
                  <c:v>0</c:v>
                </c:pt>
                <c:pt idx="54152">
                  <c:v>0</c:v>
                </c:pt>
                <c:pt idx="54153">
                  <c:v>0</c:v>
                </c:pt>
                <c:pt idx="54154">
                  <c:v>0</c:v>
                </c:pt>
                <c:pt idx="54155">
                  <c:v>0</c:v>
                </c:pt>
                <c:pt idx="54156">
                  <c:v>0</c:v>
                </c:pt>
                <c:pt idx="54157">
                  <c:v>0</c:v>
                </c:pt>
                <c:pt idx="54158">
                  <c:v>0</c:v>
                </c:pt>
                <c:pt idx="54159">
                  <c:v>0</c:v>
                </c:pt>
                <c:pt idx="54160">
                  <c:v>0</c:v>
                </c:pt>
                <c:pt idx="54161">
                  <c:v>0</c:v>
                </c:pt>
                <c:pt idx="54162">
                  <c:v>0</c:v>
                </c:pt>
                <c:pt idx="54163">
                  <c:v>0</c:v>
                </c:pt>
                <c:pt idx="54164">
                  <c:v>0</c:v>
                </c:pt>
                <c:pt idx="54165">
                  <c:v>0</c:v>
                </c:pt>
                <c:pt idx="54166">
                  <c:v>0</c:v>
                </c:pt>
                <c:pt idx="54167">
                  <c:v>0</c:v>
                </c:pt>
                <c:pt idx="54168">
                  <c:v>0</c:v>
                </c:pt>
                <c:pt idx="54169">
                  <c:v>0</c:v>
                </c:pt>
                <c:pt idx="54170">
                  <c:v>0</c:v>
                </c:pt>
                <c:pt idx="54171">
                  <c:v>0</c:v>
                </c:pt>
                <c:pt idx="54172">
                  <c:v>0</c:v>
                </c:pt>
                <c:pt idx="54173">
                  <c:v>0</c:v>
                </c:pt>
                <c:pt idx="54174">
                  <c:v>0</c:v>
                </c:pt>
                <c:pt idx="54175">
                  <c:v>0</c:v>
                </c:pt>
                <c:pt idx="54176">
                  <c:v>0</c:v>
                </c:pt>
                <c:pt idx="54177">
                  <c:v>0</c:v>
                </c:pt>
                <c:pt idx="54178">
                  <c:v>0</c:v>
                </c:pt>
                <c:pt idx="54179">
                  <c:v>0</c:v>
                </c:pt>
                <c:pt idx="54180">
                  <c:v>0</c:v>
                </c:pt>
                <c:pt idx="54181">
                  <c:v>0</c:v>
                </c:pt>
                <c:pt idx="54182">
                  <c:v>0</c:v>
                </c:pt>
                <c:pt idx="54183">
                  <c:v>0</c:v>
                </c:pt>
                <c:pt idx="54184">
                  <c:v>0</c:v>
                </c:pt>
                <c:pt idx="54185">
                  <c:v>0</c:v>
                </c:pt>
                <c:pt idx="54186">
                  <c:v>0</c:v>
                </c:pt>
                <c:pt idx="54187">
                  <c:v>0</c:v>
                </c:pt>
                <c:pt idx="54188">
                  <c:v>0</c:v>
                </c:pt>
                <c:pt idx="54189">
                  <c:v>0</c:v>
                </c:pt>
                <c:pt idx="54190">
                  <c:v>0</c:v>
                </c:pt>
                <c:pt idx="54191">
                  <c:v>0</c:v>
                </c:pt>
                <c:pt idx="54192">
                  <c:v>0</c:v>
                </c:pt>
                <c:pt idx="54193">
                  <c:v>0</c:v>
                </c:pt>
                <c:pt idx="54194">
                  <c:v>0</c:v>
                </c:pt>
                <c:pt idx="54195">
                  <c:v>0</c:v>
                </c:pt>
                <c:pt idx="54196">
                  <c:v>0</c:v>
                </c:pt>
                <c:pt idx="54197">
                  <c:v>0</c:v>
                </c:pt>
                <c:pt idx="54198">
                  <c:v>0</c:v>
                </c:pt>
                <c:pt idx="54199">
                  <c:v>0</c:v>
                </c:pt>
                <c:pt idx="54200">
                  <c:v>0</c:v>
                </c:pt>
                <c:pt idx="54201">
                  <c:v>0</c:v>
                </c:pt>
                <c:pt idx="54202">
                  <c:v>0</c:v>
                </c:pt>
                <c:pt idx="54203">
                  <c:v>0</c:v>
                </c:pt>
                <c:pt idx="54204">
                  <c:v>0</c:v>
                </c:pt>
                <c:pt idx="54205">
                  <c:v>0</c:v>
                </c:pt>
                <c:pt idx="54206">
                  <c:v>0</c:v>
                </c:pt>
                <c:pt idx="54207">
                  <c:v>0</c:v>
                </c:pt>
                <c:pt idx="54208">
                  <c:v>0</c:v>
                </c:pt>
                <c:pt idx="54209">
                  <c:v>0</c:v>
                </c:pt>
                <c:pt idx="54210">
                  <c:v>0</c:v>
                </c:pt>
                <c:pt idx="54211">
                  <c:v>0</c:v>
                </c:pt>
                <c:pt idx="54212">
                  <c:v>0</c:v>
                </c:pt>
                <c:pt idx="54213">
                  <c:v>0</c:v>
                </c:pt>
                <c:pt idx="54214">
                  <c:v>0</c:v>
                </c:pt>
                <c:pt idx="54215">
                  <c:v>0</c:v>
                </c:pt>
                <c:pt idx="54216">
                  <c:v>0</c:v>
                </c:pt>
                <c:pt idx="54217">
                  <c:v>0</c:v>
                </c:pt>
                <c:pt idx="54218">
                  <c:v>0</c:v>
                </c:pt>
                <c:pt idx="54219">
                  <c:v>0</c:v>
                </c:pt>
                <c:pt idx="54220">
                  <c:v>0</c:v>
                </c:pt>
                <c:pt idx="54221">
                  <c:v>0</c:v>
                </c:pt>
                <c:pt idx="54222">
                  <c:v>0</c:v>
                </c:pt>
                <c:pt idx="54223">
                  <c:v>0</c:v>
                </c:pt>
                <c:pt idx="54224">
                  <c:v>0</c:v>
                </c:pt>
                <c:pt idx="54225">
                  <c:v>0</c:v>
                </c:pt>
                <c:pt idx="54226">
                  <c:v>0</c:v>
                </c:pt>
                <c:pt idx="54227">
                  <c:v>0</c:v>
                </c:pt>
                <c:pt idx="54228">
                  <c:v>0</c:v>
                </c:pt>
                <c:pt idx="54229">
                  <c:v>0</c:v>
                </c:pt>
                <c:pt idx="54230">
                  <c:v>0</c:v>
                </c:pt>
                <c:pt idx="54231">
                  <c:v>0</c:v>
                </c:pt>
                <c:pt idx="54232">
                  <c:v>0</c:v>
                </c:pt>
                <c:pt idx="54233">
                  <c:v>0</c:v>
                </c:pt>
                <c:pt idx="54234">
                  <c:v>0</c:v>
                </c:pt>
                <c:pt idx="54235">
                  <c:v>0</c:v>
                </c:pt>
                <c:pt idx="54236">
                  <c:v>0</c:v>
                </c:pt>
                <c:pt idx="54237">
                  <c:v>0</c:v>
                </c:pt>
                <c:pt idx="54238">
                  <c:v>0</c:v>
                </c:pt>
                <c:pt idx="54239">
                  <c:v>0</c:v>
                </c:pt>
                <c:pt idx="54240">
                  <c:v>0</c:v>
                </c:pt>
                <c:pt idx="54241">
                  <c:v>0</c:v>
                </c:pt>
                <c:pt idx="54242">
                  <c:v>0</c:v>
                </c:pt>
                <c:pt idx="54243">
                  <c:v>0</c:v>
                </c:pt>
                <c:pt idx="54244">
                  <c:v>0</c:v>
                </c:pt>
                <c:pt idx="54245">
                  <c:v>0</c:v>
                </c:pt>
                <c:pt idx="54246">
                  <c:v>0</c:v>
                </c:pt>
                <c:pt idx="54247">
                  <c:v>0</c:v>
                </c:pt>
                <c:pt idx="54248">
                  <c:v>0</c:v>
                </c:pt>
                <c:pt idx="54249">
                  <c:v>0</c:v>
                </c:pt>
                <c:pt idx="54250">
                  <c:v>0</c:v>
                </c:pt>
                <c:pt idx="54251">
                  <c:v>0</c:v>
                </c:pt>
                <c:pt idx="54252">
                  <c:v>0</c:v>
                </c:pt>
                <c:pt idx="54253">
                  <c:v>0</c:v>
                </c:pt>
                <c:pt idx="54254">
                  <c:v>0</c:v>
                </c:pt>
                <c:pt idx="54255">
                  <c:v>0</c:v>
                </c:pt>
                <c:pt idx="54256">
                  <c:v>0</c:v>
                </c:pt>
                <c:pt idx="54257">
                  <c:v>0</c:v>
                </c:pt>
                <c:pt idx="54258">
                  <c:v>0</c:v>
                </c:pt>
                <c:pt idx="54259">
                  <c:v>0</c:v>
                </c:pt>
                <c:pt idx="54260">
                  <c:v>0</c:v>
                </c:pt>
                <c:pt idx="54261">
                  <c:v>0</c:v>
                </c:pt>
                <c:pt idx="54262">
                  <c:v>0</c:v>
                </c:pt>
                <c:pt idx="54263">
                  <c:v>0</c:v>
                </c:pt>
                <c:pt idx="54264">
                  <c:v>0</c:v>
                </c:pt>
                <c:pt idx="54265">
                  <c:v>0</c:v>
                </c:pt>
                <c:pt idx="54266">
                  <c:v>0</c:v>
                </c:pt>
                <c:pt idx="54267">
                  <c:v>0</c:v>
                </c:pt>
                <c:pt idx="54268">
                  <c:v>0</c:v>
                </c:pt>
                <c:pt idx="54269">
                  <c:v>0</c:v>
                </c:pt>
                <c:pt idx="54270">
                  <c:v>0</c:v>
                </c:pt>
                <c:pt idx="54271">
                  <c:v>0</c:v>
                </c:pt>
                <c:pt idx="54272">
                  <c:v>0</c:v>
                </c:pt>
                <c:pt idx="54273">
                  <c:v>0</c:v>
                </c:pt>
                <c:pt idx="54274">
                  <c:v>0</c:v>
                </c:pt>
                <c:pt idx="54275">
                  <c:v>0</c:v>
                </c:pt>
                <c:pt idx="54276">
                  <c:v>0</c:v>
                </c:pt>
                <c:pt idx="54277">
                  <c:v>0</c:v>
                </c:pt>
                <c:pt idx="54278">
                  <c:v>0</c:v>
                </c:pt>
                <c:pt idx="54279">
                  <c:v>0</c:v>
                </c:pt>
                <c:pt idx="54280">
                  <c:v>0</c:v>
                </c:pt>
                <c:pt idx="54281">
                  <c:v>0</c:v>
                </c:pt>
                <c:pt idx="54282">
                  <c:v>0</c:v>
                </c:pt>
                <c:pt idx="54283">
                  <c:v>0</c:v>
                </c:pt>
                <c:pt idx="54284">
                  <c:v>0</c:v>
                </c:pt>
                <c:pt idx="54285">
                  <c:v>0</c:v>
                </c:pt>
                <c:pt idx="54286">
                  <c:v>0</c:v>
                </c:pt>
                <c:pt idx="54287">
                  <c:v>0</c:v>
                </c:pt>
                <c:pt idx="54288">
                  <c:v>0</c:v>
                </c:pt>
                <c:pt idx="54289">
                  <c:v>0</c:v>
                </c:pt>
                <c:pt idx="54290">
                  <c:v>0</c:v>
                </c:pt>
                <c:pt idx="54291">
                  <c:v>0</c:v>
                </c:pt>
                <c:pt idx="54292">
                  <c:v>0</c:v>
                </c:pt>
                <c:pt idx="54293">
                  <c:v>0</c:v>
                </c:pt>
                <c:pt idx="54294">
                  <c:v>0</c:v>
                </c:pt>
                <c:pt idx="54295">
                  <c:v>0</c:v>
                </c:pt>
                <c:pt idx="54296">
                  <c:v>0</c:v>
                </c:pt>
                <c:pt idx="54297">
                  <c:v>0</c:v>
                </c:pt>
                <c:pt idx="54298">
                  <c:v>0</c:v>
                </c:pt>
                <c:pt idx="54299">
                  <c:v>0</c:v>
                </c:pt>
                <c:pt idx="54300">
                  <c:v>0</c:v>
                </c:pt>
                <c:pt idx="54301">
                  <c:v>0</c:v>
                </c:pt>
                <c:pt idx="54302">
                  <c:v>0</c:v>
                </c:pt>
                <c:pt idx="54303">
                  <c:v>0</c:v>
                </c:pt>
                <c:pt idx="54304">
                  <c:v>0</c:v>
                </c:pt>
                <c:pt idx="54305">
                  <c:v>0</c:v>
                </c:pt>
                <c:pt idx="54306">
                  <c:v>0</c:v>
                </c:pt>
                <c:pt idx="54307">
                  <c:v>0</c:v>
                </c:pt>
                <c:pt idx="54308">
                  <c:v>0</c:v>
                </c:pt>
                <c:pt idx="54309">
                  <c:v>0</c:v>
                </c:pt>
                <c:pt idx="54310">
                  <c:v>0</c:v>
                </c:pt>
                <c:pt idx="54311">
                  <c:v>0</c:v>
                </c:pt>
                <c:pt idx="54312">
                  <c:v>0</c:v>
                </c:pt>
                <c:pt idx="54313">
                  <c:v>0</c:v>
                </c:pt>
                <c:pt idx="54314">
                  <c:v>0</c:v>
                </c:pt>
                <c:pt idx="54315">
                  <c:v>0</c:v>
                </c:pt>
                <c:pt idx="54316">
                  <c:v>0</c:v>
                </c:pt>
                <c:pt idx="54317">
                  <c:v>0</c:v>
                </c:pt>
                <c:pt idx="54318">
                  <c:v>0</c:v>
                </c:pt>
                <c:pt idx="54319">
                  <c:v>0</c:v>
                </c:pt>
                <c:pt idx="54320">
                  <c:v>0</c:v>
                </c:pt>
                <c:pt idx="54321">
                  <c:v>0</c:v>
                </c:pt>
                <c:pt idx="54322">
                  <c:v>0</c:v>
                </c:pt>
                <c:pt idx="54323">
                  <c:v>0</c:v>
                </c:pt>
                <c:pt idx="54324">
                  <c:v>0</c:v>
                </c:pt>
                <c:pt idx="54325">
                  <c:v>0</c:v>
                </c:pt>
                <c:pt idx="54326">
                  <c:v>0</c:v>
                </c:pt>
                <c:pt idx="54327">
                  <c:v>0</c:v>
                </c:pt>
                <c:pt idx="54328">
                  <c:v>0</c:v>
                </c:pt>
                <c:pt idx="54329">
                  <c:v>0</c:v>
                </c:pt>
                <c:pt idx="54330">
                  <c:v>0</c:v>
                </c:pt>
                <c:pt idx="54331">
                  <c:v>0</c:v>
                </c:pt>
                <c:pt idx="54332">
                  <c:v>0</c:v>
                </c:pt>
                <c:pt idx="54333">
                  <c:v>0</c:v>
                </c:pt>
                <c:pt idx="54334">
                  <c:v>0</c:v>
                </c:pt>
                <c:pt idx="54335">
                  <c:v>0</c:v>
                </c:pt>
                <c:pt idx="54336">
                  <c:v>0</c:v>
                </c:pt>
                <c:pt idx="54337">
                  <c:v>0</c:v>
                </c:pt>
                <c:pt idx="54338">
                  <c:v>0</c:v>
                </c:pt>
                <c:pt idx="54339">
                  <c:v>0</c:v>
                </c:pt>
                <c:pt idx="54340">
                  <c:v>0</c:v>
                </c:pt>
                <c:pt idx="54341">
                  <c:v>0</c:v>
                </c:pt>
                <c:pt idx="54342">
                  <c:v>0</c:v>
                </c:pt>
                <c:pt idx="54343">
                  <c:v>0</c:v>
                </c:pt>
                <c:pt idx="54344">
                  <c:v>0</c:v>
                </c:pt>
                <c:pt idx="54345">
                  <c:v>0</c:v>
                </c:pt>
                <c:pt idx="54346">
                  <c:v>0</c:v>
                </c:pt>
                <c:pt idx="54347">
                  <c:v>0</c:v>
                </c:pt>
                <c:pt idx="54348">
                  <c:v>0</c:v>
                </c:pt>
                <c:pt idx="54349">
                  <c:v>0</c:v>
                </c:pt>
                <c:pt idx="54350">
                  <c:v>0</c:v>
                </c:pt>
                <c:pt idx="54351">
                  <c:v>0</c:v>
                </c:pt>
                <c:pt idx="54352">
                  <c:v>0</c:v>
                </c:pt>
                <c:pt idx="54353">
                  <c:v>0</c:v>
                </c:pt>
                <c:pt idx="54354">
                  <c:v>0</c:v>
                </c:pt>
                <c:pt idx="54355">
                  <c:v>0</c:v>
                </c:pt>
                <c:pt idx="54356">
                  <c:v>0</c:v>
                </c:pt>
                <c:pt idx="54357">
                  <c:v>0</c:v>
                </c:pt>
                <c:pt idx="54358">
                  <c:v>0</c:v>
                </c:pt>
                <c:pt idx="54359">
                  <c:v>0</c:v>
                </c:pt>
                <c:pt idx="54360">
                  <c:v>0</c:v>
                </c:pt>
                <c:pt idx="54361">
                  <c:v>0</c:v>
                </c:pt>
                <c:pt idx="54362">
                  <c:v>0</c:v>
                </c:pt>
                <c:pt idx="54363">
                  <c:v>0</c:v>
                </c:pt>
                <c:pt idx="54364">
                  <c:v>0</c:v>
                </c:pt>
                <c:pt idx="54365">
                  <c:v>0</c:v>
                </c:pt>
                <c:pt idx="54366">
                  <c:v>0</c:v>
                </c:pt>
                <c:pt idx="54367">
                  <c:v>0</c:v>
                </c:pt>
                <c:pt idx="54368">
                  <c:v>0</c:v>
                </c:pt>
                <c:pt idx="54369">
                  <c:v>0</c:v>
                </c:pt>
                <c:pt idx="54370">
                  <c:v>0</c:v>
                </c:pt>
                <c:pt idx="54371">
                  <c:v>0</c:v>
                </c:pt>
                <c:pt idx="54372">
                  <c:v>0</c:v>
                </c:pt>
                <c:pt idx="54373">
                  <c:v>0</c:v>
                </c:pt>
                <c:pt idx="54374">
                  <c:v>0</c:v>
                </c:pt>
                <c:pt idx="54375">
                  <c:v>0</c:v>
                </c:pt>
                <c:pt idx="54376">
                  <c:v>0</c:v>
                </c:pt>
                <c:pt idx="54377">
                  <c:v>0</c:v>
                </c:pt>
                <c:pt idx="54378">
                  <c:v>0</c:v>
                </c:pt>
                <c:pt idx="54379">
                  <c:v>0</c:v>
                </c:pt>
                <c:pt idx="54380">
                  <c:v>0</c:v>
                </c:pt>
                <c:pt idx="54381">
                  <c:v>0</c:v>
                </c:pt>
                <c:pt idx="54382">
                  <c:v>0</c:v>
                </c:pt>
                <c:pt idx="54383">
                  <c:v>0</c:v>
                </c:pt>
                <c:pt idx="54384">
                  <c:v>0</c:v>
                </c:pt>
                <c:pt idx="54385">
                  <c:v>0</c:v>
                </c:pt>
                <c:pt idx="54386">
                  <c:v>0</c:v>
                </c:pt>
                <c:pt idx="54387">
                  <c:v>0</c:v>
                </c:pt>
                <c:pt idx="54388">
                  <c:v>0</c:v>
                </c:pt>
                <c:pt idx="54389">
                  <c:v>0</c:v>
                </c:pt>
                <c:pt idx="54390">
                  <c:v>0</c:v>
                </c:pt>
                <c:pt idx="54391">
                  <c:v>0</c:v>
                </c:pt>
                <c:pt idx="54392">
                  <c:v>0</c:v>
                </c:pt>
                <c:pt idx="54393">
                  <c:v>0</c:v>
                </c:pt>
                <c:pt idx="54394">
                  <c:v>0</c:v>
                </c:pt>
                <c:pt idx="54395">
                  <c:v>0</c:v>
                </c:pt>
                <c:pt idx="54396">
                  <c:v>0</c:v>
                </c:pt>
                <c:pt idx="54397">
                  <c:v>0</c:v>
                </c:pt>
                <c:pt idx="54398">
                  <c:v>0</c:v>
                </c:pt>
                <c:pt idx="54399">
                  <c:v>0</c:v>
                </c:pt>
                <c:pt idx="54400">
                  <c:v>0</c:v>
                </c:pt>
                <c:pt idx="54401">
                  <c:v>0</c:v>
                </c:pt>
                <c:pt idx="54402">
                  <c:v>0</c:v>
                </c:pt>
                <c:pt idx="54403">
                  <c:v>0</c:v>
                </c:pt>
                <c:pt idx="54404">
                  <c:v>0</c:v>
                </c:pt>
                <c:pt idx="54405">
                  <c:v>0</c:v>
                </c:pt>
                <c:pt idx="54406">
                  <c:v>0</c:v>
                </c:pt>
                <c:pt idx="54407">
                  <c:v>0</c:v>
                </c:pt>
                <c:pt idx="54408">
                  <c:v>0</c:v>
                </c:pt>
                <c:pt idx="54409">
                  <c:v>0</c:v>
                </c:pt>
                <c:pt idx="54410">
                  <c:v>0</c:v>
                </c:pt>
                <c:pt idx="54411">
                  <c:v>0</c:v>
                </c:pt>
                <c:pt idx="54412">
                  <c:v>0</c:v>
                </c:pt>
                <c:pt idx="54413">
                  <c:v>0</c:v>
                </c:pt>
                <c:pt idx="54414">
                  <c:v>0</c:v>
                </c:pt>
                <c:pt idx="54415">
                  <c:v>0</c:v>
                </c:pt>
                <c:pt idx="54416">
                  <c:v>0</c:v>
                </c:pt>
                <c:pt idx="54417">
                  <c:v>0</c:v>
                </c:pt>
                <c:pt idx="54418">
                  <c:v>0</c:v>
                </c:pt>
                <c:pt idx="54419">
                  <c:v>0</c:v>
                </c:pt>
                <c:pt idx="54420">
                  <c:v>0</c:v>
                </c:pt>
                <c:pt idx="54421">
                  <c:v>0</c:v>
                </c:pt>
                <c:pt idx="54422">
                  <c:v>0</c:v>
                </c:pt>
                <c:pt idx="54423">
                  <c:v>0</c:v>
                </c:pt>
                <c:pt idx="54424">
                  <c:v>0</c:v>
                </c:pt>
                <c:pt idx="54425">
                  <c:v>0</c:v>
                </c:pt>
                <c:pt idx="54426">
                  <c:v>0</c:v>
                </c:pt>
                <c:pt idx="54427">
                  <c:v>0</c:v>
                </c:pt>
                <c:pt idx="54428">
                  <c:v>0</c:v>
                </c:pt>
                <c:pt idx="54429">
                  <c:v>0</c:v>
                </c:pt>
                <c:pt idx="54430">
                  <c:v>0</c:v>
                </c:pt>
                <c:pt idx="54431">
                  <c:v>0</c:v>
                </c:pt>
                <c:pt idx="54432">
                  <c:v>0</c:v>
                </c:pt>
                <c:pt idx="54433">
                  <c:v>0</c:v>
                </c:pt>
                <c:pt idx="54434">
                  <c:v>0</c:v>
                </c:pt>
                <c:pt idx="54435">
                  <c:v>0</c:v>
                </c:pt>
                <c:pt idx="54436">
                  <c:v>0</c:v>
                </c:pt>
                <c:pt idx="54437">
                  <c:v>0</c:v>
                </c:pt>
                <c:pt idx="54438">
                  <c:v>0</c:v>
                </c:pt>
                <c:pt idx="54439">
                  <c:v>0</c:v>
                </c:pt>
                <c:pt idx="54440">
                  <c:v>0</c:v>
                </c:pt>
                <c:pt idx="54441">
                  <c:v>0</c:v>
                </c:pt>
                <c:pt idx="54442">
                  <c:v>0</c:v>
                </c:pt>
                <c:pt idx="54443">
                  <c:v>0</c:v>
                </c:pt>
                <c:pt idx="54444">
                  <c:v>0</c:v>
                </c:pt>
                <c:pt idx="54445">
                  <c:v>0</c:v>
                </c:pt>
                <c:pt idx="54446">
                  <c:v>0</c:v>
                </c:pt>
                <c:pt idx="54447">
                  <c:v>0</c:v>
                </c:pt>
                <c:pt idx="54448">
                  <c:v>0</c:v>
                </c:pt>
                <c:pt idx="54449">
                  <c:v>0</c:v>
                </c:pt>
                <c:pt idx="54450">
                  <c:v>0</c:v>
                </c:pt>
                <c:pt idx="54451">
                  <c:v>0</c:v>
                </c:pt>
                <c:pt idx="54452">
                  <c:v>0</c:v>
                </c:pt>
                <c:pt idx="54453">
                  <c:v>0</c:v>
                </c:pt>
                <c:pt idx="54454">
                  <c:v>0</c:v>
                </c:pt>
                <c:pt idx="54455">
                  <c:v>0</c:v>
                </c:pt>
                <c:pt idx="54456">
                  <c:v>0</c:v>
                </c:pt>
                <c:pt idx="54457">
                  <c:v>0</c:v>
                </c:pt>
                <c:pt idx="54458">
                  <c:v>0</c:v>
                </c:pt>
                <c:pt idx="54459">
                  <c:v>0</c:v>
                </c:pt>
                <c:pt idx="54460">
                  <c:v>0</c:v>
                </c:pt>
                <c:pt idx="54461">
                  <c:v>0</c:v>
                </c:pt>
                <c:pt idx="54462">
                  <c:v>0</c:v>
                </c:pt>
                <c:pt idx="54463">
                  <c:v>0</c:v>
                </c:pt>
                <c:pt idx="54464">
                  <c:v>0</c:v>
                </c:pt>
                <c:pt idx="54465">
                  <c:v>0</c:v>
                </c:pt>
                <c:pt idx="54466">
                  <c:v>0</c:v>
                </c:pt>
                <c:pt idx="54467">
                  <c:v>0</c:v>
                </c:pt>
                <c:pt idx="54468">
                  <c:v>0</c:v>
                </c:pt>
                <c:pt idx="54469">
                  <c:v>0</c:v>
                </c:pt>
                <c:pt idx="54470">
                  <c:v>0</c:v>
                </c:pt>
                <c:pt idx="54471">
                  <c:v>0</c:v>
                </c:pt>
                <c:pt idx="54472">
                  <c:v>0</c:v>
                </c:pt>
                <c:pt idx="54473">
                  <c:v>0</c:v>
                </c:pt>
                <c:pt idx="54474">
                  <c:v>0</c:v>
                </c:pt>
                <c:pt idx="54475">
                  <c:v>0</c:v>
                </c:pt>
                <c:pt idx="54476">
                  <c:v>0</c:v>
                </c:pt>
                <c:pt idx="54477">
                  <c:v>0</c:v>
                </c:pt>
                <c:pt idx="54478">
                  <c:v>0</c:v>
                </c:pt>
                <c:pt idx="54479">
                  <c:v>0</c:v>
                </c:pt>
                <c:pt idx="54480">
                  <c:v>0</c:v>
                </c:pt>
                <c:pt idx="54481">
                  <c:v>0</c:v>
                </c:pt>
                <c:pt idx="54482">
                  <c:v>0</c:v>
                </c:pt>
                <c:pt idx="54483">
                  <c:v>0</c:v>
                </c:pt>
                <c:pt idx="54484">
                  <c:v>0</c:v>
                </c:pt>
                <c:pt idx="54485">
                  <c:v>0</c:v>
                </c:pt>
                <c:pt idx="54486">
                  <c:v>0</c:v>
                </c:pt>
                <c:pt idx="54487">
                  <c:v>0</c:v>
                </c:pt>
                <c:pt idx="54488">
                  <c:v>0</c:v>
                </c:pt>
                <c:pt idx="54489">
                  <c:v>0</c:v>
                </c:pt>
                <c:pt idx="54490">
                  <c:v>0</c:v>
                </c:pt>
                <c:pt idx="54491">
                  <c:v>0</c:v>
                </c:pt>
                <c:pt idx="54492">
                  <c:v>0</c:v>
                </c:pt>
                <c:pt idx="54493">
                  <c:v>0</c:v>
                </c:pt>
                <c:pt idx="54494">
                  <c:v>0</c:v>
                </c:pt>
                <c:pt idx="54495">
                  <c:v>0</c:v>
                </c:pt>
                <c:pt idx="54496">
                  <c:v>0</c:v>
                </c:pt>
                <c:pt idx="54497">
                  <c:v>0</c:v>
                </c:pt>
                <c:pt idx="54498">
                  <c:v>0</c:v>
                </c:pt>
                <c:pt idx="54499">
                  <c:v>0</c:v>
                </c:pt>
                <c:pt idx="54500">
                  <c:v>0</c:v>
                </c:pt>
                <c:pt idx="54501">
                  <c:v>0</c:v>
                </c:pt>
                <c:pt idx="54502">
                  <c:v>0</c:v>
                </c:pt>
                <c:pt idx="54503">
                  <c:v>0</c:v>
                </c:pt>
                <c:pt idx="54504">
                  <c:v>0</c:v>
                </c:pt>
                <c:pt idx="54505">
                  <c:v>0</c:v>
                </c:pt>
                <c:pt idx="54506">
                  <c:v>0</c:v>
                </c:pt>
                <c:pt idx="54507">
                  <c:v>0</c:v>
                </c:pt>
                <c:pt idx="54508">
                  <c:v>0</c:v>
                </c:pt>
                <c:pt idx="54509">
                  <c:v>0</c:v>
                </c:pt>
                <c:pt idx="54510">
                  <c:v>0</c:v>
                </c:pt>
                <c:pt idx="54511">
                  <c:v>0</c:v>
                </c:pt>
                <c:pt idx="54512">
                  <c:v>0</c:v>
                </c:pt>
                <c:pt idx="54513">
                  <c:v>0</c:v>
                </c:pt>
                <c:pt idx="54514">
                  <c:v>0</c:v>
                </c:pt>
                <c:pt idx="54515">
                  <c:v>0</c:v>
                </c:pt>
                <c:pt idx="54516">
                  <c:v>0</c:v>
                </c:pt>
                <c:pt idx="54517">
                  <c:v>0</c:v>
                </c:pt>
                <c:pt idx="54518">
                  <c:v>0</c:v>
                </c:pt>
                <c:pt idx="54519">
                  <c:v>0</c:v>
                </c:pt>
                <c:pt idx="54520">
                  <c:v>0</c:v>
                </c:pt>
                <c:pt idx="54521">
                  <c:v>0</c:v>
                </c:pt>
                <c:pt idx="54522">
                  <c:v>0</c:v>
                </c:pt>
                <c:pt idx="54523">
                  <c:v>0</c:v>
                </c:pt>
                <c:pt idx="54524">
                  <c:v>0</c:v>
                </c:pt>
                <c:pt idx="54525">
                  <c:v>0</c:v>
                </c:pt>
                <c:pt idx="54526">
                  <c:v>0</c:v>
                </c:pt>
                <c:pt idx="54527">
                  <c:v>0</c:v>
                </c:pt>
                <c:pt idx="54528">
                  <c:v>0</c:v>
                </c:pt>
                <c:pt idx="54529">
                  <c:v>0</c:v>
                </c:pt>
                <c:pt idx="54530">
                  <c:v>0</c:v>
                </c:pt>
                <c:pt idx="54531">
                  <c:v>0</c:v>
                </c:pt>
                <c:pt idx="54532">
                  <c:v>0</c:v>
                </c:pt>
                <c:pt idx="54533">
                  <c:v>0</c:v>
                </c:pt>
                <c:pt idx="54534">
                  <c:v>0</c:v>
                </c:pt>
                <c:pt idx="54535">
                  <c:v>0</c:v>
                </c:pt>
                <c:pt idx="54536">
                  <c:v>0</c:v>
                </c:pt>
                <c:pt idx="54537">
                  <c:v>0</c:v>
                </c:pt>
                <c:pt idx="54538">
                  <c:v>0</c:v>
                </c:pt>
                <c:pt idx="54539">
                  <c:v>0</c:v>
                </c:pt>
                <c:pt idx="54540">
                  <c:v>0</c:v>
                </c:pt>
                <c:pt idx="54541">
                  <c:v>0</c:v>
                </c:pt>
                <c:pt idx="54542">
                  <c:v>0</c:v>
                </c:pt>
                <c:pt idx="54543">
                  <c:v>0</c:v>
                </c:pt>
                <c:pt idx="54544">
                  <c:v>0</c:v>
                </c:pt>
                <c:pt idx="54545">
                  <c:v>0</c:v>
                </c:pt>
                <c:pt idx="54546">
                  <c:v>0</c:v>
                </c:pt>
                <c:pt idx="54547">
                  <c:v>0</c:v>
                </c:pt>
                <c:pt idx="54548">
                  <c:v>0</c:v>
                </c:pt>
                <c:pt idx="54549">
                  <c:v>0</c:v>
                </c:pt>
                <c:pt idx="54550">
                  <c:v>0</c:v>
                </c:pt>
                <c:pt idx="54551">
                  <c:v>0</c:v>
                </c:pt>
                <c:pt idx="54552">
                  <c:v>0</c:v>
                </c:pt>
                <c:pt idx="54553">
                  <c:v>0</c:v>
                </c:pt>
                <c:pt idx="54554">
                  <c:v>0</c:v>
                </c:pt>
                <c:pt idx="54555">
                  <c:v>0</c:v>
                </c:pt>
                <c:pt idx="54556">
                  <c:v>0</c:v>
                </c:pt>
                <c:pt idx="54557">
                  <c:v>0</c:v>
                </c:pt>
                <c:pt idx="54558">
                  <c:v>0</c:v>
                </c:pt>
                <c:pt idx="54559">
                  <c:v>0</c:v>
                </c:pt>
                <c:pt idx="54560">
                  <c:v>0</c:v>
                </c:pt>
                <c:pt idx="54561">
                  <c:v>0</c:v>
                </c:pt>
                <c:pt idx="54562">
                  <c:v>0</c:v>
                </c:pt>
                <c:pt idx="54563">
                  <c:v>0</c:v>
                </c:pt>
                <c:pt idx="54564">
                  <c:v>0</c:v>
                </c:pt>
                <c:pt idx="54565">
                  <c:v>0</c:v>
                </c:pt>
                <c:pt idx="54566">
                  <c:v>0</c:v>
                </c:pt>
                <c:pt idx="54567">
                  <c:v>0</c:v>
                </c:pt>
                <c:pt idx="54568">
                  <c:v>0</c:v>
                </c:pt>
                <c:pt idx="54569">
                  <c:v>0</c:v>
                </c:pt>
                <c:pt idx="54570">
                  <c:v>0</c:v>
                </c:pt>
                <c:pt idx="54571">
                  <c:v>0</c:v>
                </c:pt>
                <c:pt idx="54572">
                  <c:v>0</c:v>
                </c:pt>
                <c:pt idx="54573">
                  <c:v>0</c:v>
                </c:pt>
                <c:pt idx="54574">
                  <c:v>0</c:v>
                </c:pt>
                <c:pt idx="54575">
                  <c:v>0</c:v>
                </c:pt>
                <c:pt idx="54576">
                  <c:v>0</c:v>
                </c:pt>
                <c:pt idx="54577">
                  <c:v>0</c:v>
                </c:pt>
                <c:pt idx="54578">
                  <c:v>0</c:v>
                </c:pt>
                <c:pt idx="54579">
                  <c:v>0</c:v>
                </c:pt>
                <c:pt idx="54580">
                  <c:v>0</c:v>
                </c:pt>
                <c:pt idx="54581">
                  <c:v>0</c:v>
                </c:pt>
                <c:pt idx="54582">
                  <c:v>0</c:v>
                </c:pt>
                <c:pt idx="54583">
                  <c:v>0</c:v>
                </c:pt>
                <c:pt idx="54584">
                  <c:v>0</c:v>
                </c:pt>
                <c:pt idx="54585">
                  <c:v>0</c:v>
                </c:pt>
                <c:pt idx="54586">
                  <c:v>0</c:v>
                </c:pt>
                <c:pt idx="54587">
                  <c:v>0</c:v>
                </c:pt>
                <c:pt idx="54588">
                  <c:v>0</c:v>
                </c:pt>
                <c:pt idx="54589">
                  <c:v>0</c:v>
                </c:pt>
                <c:pt idx="54590">
                  <c:v>0</c:v>
                </c:pt>
                <c:pt idx="54591">
                  <c:v>0</c:v>
                </c:pt>
                <c:pt idx="54592">
                  <c:v>0</c:v>
                </c:pt>
                <c:pt idx="54593">
                  <c:v>0</c:v>
                </c:pt>
                <c:pt idx="54594">
                  <c:v>0</c:v>
                </c:pt>
                <c:pt idx="54595">
                  <c:v>0</c:v>
                </c:pt>
                <c:pt idx="54596">
                  <c:v>0</c:v>
                </c:pt>
                <c:pt idx="54597">
                  <c:v>0</c:v>
                </c:pt>
                <c:pt idx="54598">
                  <c:v>0</c:v>
                </c:pt>
                <c:pt idx="54599">
                  <c:v>0</c:v>
                </c:pt>
                <c:pt idx="54600">
                  <c:v>0</c:v>
                </c:pt>
                <c:pt idx="54601">
                  <c:v>0</c:v>
                </c:pt>
                <c:pt idx="54602">
                  <c:v>0</c:v>
                </c:pt>
                <c:pt idx="54603">
                  <c:v>0</c:v>
                </c:pt>
                <c:pt idx="54604">
                  <c:v>0</c:v>
                </c:pt>
                <c:pt idx="54605">
                  <c:v>0</c:v>
                </c:pt>
                <c:pt idx="54606">
                  <c:v>0</c:v>
                </c:pt>
                <c:pt idx="54607">
                  <c:v>0</c:v>
                </c:pt>
                <c:pt idx="54608">
                  <c:v>0</c:v>
                </c:pt>
                <c:pt idx="54609">
                  <c:v>0</c:v>
                </c:pt>
                <c:pt idx="54610">
                  <c:v>0</c:v>
                </c:pt>
                <c:pt idx="54611">
                  <c:v>0</c:v>
                </c:pt>
                <c:pt idx="54612">
                  <c:v>0</c:v>
                </c:pt>
                <c:pt idx="54613">
                  <c:v>0</c:v>
                </c:pt>
                <c:pt idx="54614">
                  <c:v>0</c:v>
                </c:pt>
                <c:pt idx="54615">
                  <c:v>0</c:v>
                </c:pt>
                <c:pt idx="54616">
                  <c:v>0</c:v>
                </c:pt>
                <c:pt idx="54617">
                  <c:v>0</c:v>
                </c:pt>
                <c:pt idx="54618">
                  <c:v>0</c:v>
                </c:pt>
                <c:pt idx="54619">
                  <c:v>0</c:v>
                </c:pt>
                <c:pt idx="54620">
                  <c:v>0</c:v>
                </c:pt>
                <c:pt idx="54621">
                  <c:v>0</c:v>
                </c:pt>
                <c:pt idx="54622">
                  <c:v>0</c:v>
                </c:pt>
                <c:pt idx="54623">
                  <c:v>0</c:v>
                </c:pt>
                <c:pt idx="54624">
                  <c:v>0</c:v>
                </c:pt>
                <c:pt idx="54625">
                  <c:v>0</c:v>
                </c:pt>
                <c:pt idx="54626">
                  <c:v>0</c:v>
                </c:pt>
                <c:pt idx="54627">
                  <c:v>0</c:v>
                </c:pt>
                <c:pt idx="54628">
                  <c:v>0</c:v>
                </c:pt>
                <c:pt idx="54629">
                  <c:v>0</c:v>
                </c:pt>
                <c:pt idx="54630">
                  <c:v>0</c:v>
                </c:pt>
                <c:pt idx="54631">
                  <c:v>0</c:v>
                </c:pt>
                <c:pt idx="54632">
                  <c:v>0</c:v>
                </c:pt>
                <c:pt idx="54633">
                  <c:v>0</c:v>
                </c:pt>
                <c:pt idx="54634">
                  <c:v>0</c:v>
                </c:pt>
                <c:pt idx="54635">
                  <c:v>0</c:v>
                </c:pt>
                <c:pt idx="54636">
                  <c:v>0</c:v>
                </c:pt>
                <c:pt idx="54637">
                  <c:v>0</c:v>
                </c:pt>
                <c:pt idx="54638">
                  <c:v>0</c:v>
                </c:pt>
                <c:pt idx="54639">
                  <c:v>0</c:v>
                </c:pt>
                <c:pt idx="54640">
                  <c:v>0</c:v>
                </c:pt>
                <c:pt idx="54641">
                  <c:v>0</c:v>
                </c:pt>
                <c:pt idx="54642">
                  <c:v>0</c:v>
                </c:pt>
                <c:pt idx="54643">
                  <c:v>0</c:v>
                </c:pt>
                <c:pt idx="54644">
                  <c:v>0</c:v>
                </c:pt>
                <c:pt idx="54645">
                  <c:v>0</c:v>
                </c:pt>
                <c:pt idx="54646">
                  <c:v>0</c:v>
                </c:pt>
                <c:pt idx="54647">
                  <c:v>0</c:v>
                </c:pt>
                <c:pt idx="54648">
                  <c:v>0</c:v>
                </c:pt>
                <c:pt idx="54649">
                  <c:v>0</c:v>
                </c:pt>
                <c:pt idx="54650">
                  <c:v>0</c:v>
                </c:pt>
                <c:pt idx="54651">
                  <c:v>0</c:v>
                </c:pt>
                <c:pt idx="54652">
                  <c:v>0</c:v>
                </c:pt>
                <c:pt idx="54653">
                  <c:v>0</c:v>
                </c:pt>
                <c:pt idx="54654">
                  <c:v>0</c:v>
                </c:pt>
                <c:pt idx="54655">
                  <c:v>0</c:v>
                </c:pt>
                <c:pt idx="54656">
                  <c:v>0</c:v>
                </c:pt>
                <c:pt idx="54657">
                  <c:v>0</c:v>
                </c:pt>
                <c:pt idx="54658">
                  <c:v>0</c:v>
                </c:pt>
                <c:pt idx="54659">
                  <c:v>0</c:v>
                </c:pt>
                <c:pt idx="54660">
                  <c:v>0</c:v>
                </c:pt>
                <c:pt idx="54661">
                  <c:v>0</c:v>
                </c:pt>
                <c:pt idx="54662">
                  <c:v>0</c:v>
                </c:pt>
                <c:pt idx="54663">
                  <c:v>0</c:v>
                </c:pt>
                <c:pt idx="54664">
                  <c:v>0</c:v>
                </c:pt>
                <c:pt idx="54665">
                  <c:v>0</c:v>
                </c:pt>
                <c:pt idx="54666">
                  <c:v>0</c:v>
                </c:pt>
                <c:pt idx="54667">
                  <c:v>0</c:v>
                </c:pt>
                <c:pt idx="54668">
                  <c:v>0</c:v>
                </c:pt>
                <c:pt idx="54669">
                  <c:v>0</c:v>
                </c:pt>
                <c:pt idx="54670">
                  <c:v>0</c:v>
                </c:pt>
                <c:pt idx="54671">
                  <c:v>0</c:v>
                </c:pt>
                <c:pt idx="54672">
                  <c:v>0</c:v>
                </c:pt>
                <c:pt idx="54673">
                  <c:v>0</c:v>
                </c:pt>
                <c:pt idx="54674">
                  <c:v>0</c:v>
                </c:pt>
                <c:pt idx="54675">
                  <c:v>0</c:v>
                </c:pt>
                <c:pt idx="54676">
                  <c:v>0</c:v>
                </c:pt>
                <c:pt idx="54677">
                  <c:v>0</c:v>
                </c:pt>
                <c:pt idx="54678">
                  <c:v>0</c:v>
                </c:pt>
                <c:pt idx="54679">
                  <c:v>0</c:v>
                </c:pt>
                <c:pt idx="54680">
                  <c:v>0</c:v>
                </c:pt>
                <c:pt idx="54681">
                  <c:v>0</c:v>
                </c:pt>
                <c:pt idx="54682">
                  <c:v>0</c:v>
                </c:pt>
                <c:pt idx="54683">
                  <c:v>0</c:v>
                </c:pt>
                <c:pt idx="54684">
                  <c:v>0</c:v>
                </c:pt>
                <c:pt idx="54685">
                  <c:v>0</c:v>
                </c:pt>
                <c:pt idx="54686">
                  <c:v>0</c:v>
                </c:pt>
                <c:pt idx="54687">
                  <c:v>0</c:v>
                </c:pt>
                <c:pt idx="54688">
                  <c:v>0</c:v>
                </c:pt>
                <c:pt idx="54689">
                  <c:v>0</c:v>
                </c:pt>
                <c:pt idx="54690">
                  <c:v>0</c:v>
                </c:pt>
                <c:pt idx="54691">
                  <c:v>0</c:v>
                </c:pt>
                <c:pt idx="54692">
                  <c:v>0</c:v>
                </c:pt>
                <c:pt idx="54693">
                  <c:v>0</c:v>
                </c:pt>
                <c:pt idx="54694">
                  <c:v>0</c:v>
                </c:pt>
                <c:pt idx="54695">
                  <c:v>0</c:v>
                </c:pt>
                <c:pt idx="54696">
                  <c:v>0</c:v>
                </c:pt>
                <c:pt idx="54697">
                  <c:v>0</c:v>
                </c:pt>
                <c:pt idx="54698">
                  <c:v>0</c:v>
                </c:pt>
                <c:pt idx="54699">
                  <c:v>0</c:v>
                </c:pt>
                <c:pt idx="54700">
                  <c:v>0</c:v>
                </c:pt>
                <c:pt idx="54701">
                  <c:v>0</c:v>
                </c:pt>
                <c:pt idx="54702">
                  <c:v>0</c:v>
                </c:pt>
                <c:pt idx="54703">
                  <c:v>0</c:v>
                </c:pt>
                <c:pt idx="54704">
                  <c:v>0</c:v>
                </c:pt>
                <c:pt idx="54705">
                  <c:v>0</c:v>
                </c:pt>
                <c:pt idx="54706">
                  <c:v>0</c:v>
                </c:pt>
                <c:pt idx="54707">
                  <c:v>0</c:v>
                </c:pt>
                <c:pt idx="54708">
                  <c:v>0</c:v>
                </c:pt>
                <c:pt idx="54709">
                  <c:v>0</c:v>
                </c:pt>
                <c:pt idx="54710">
                  <c:v>0</c:v>
                </c:pt>
                <c:pt idx="54711">
                  <c:v>0</c:v>
                </c:pt>
                <c:pt idx="54712">
                  <c:v>0</c:v>
                </c:pt>
                <c:pt idx="54713">
                  <c:v>0</c:v>
                </c:pt>
                <c:pt idx="54714">
                  <c:v>0</c:v>
                </c:pt>
                <c:pt idx="54715">
                  <c:v>0</c:v>
                </c:pt>
                <c:pt idx="54716">
                  <c:v>0</c:v>
                </c:pt>
                <c:pt idx="54717">
                  <c:v>0</c:v>
                </c:pt>
                <c:pt idx="54718">
                  <c:v>0</c:v>
                </c:pt>
                <c:pt idx="54719">
                  <c:v>0</c:v>
                </c:pt>
                <c:pt idx="54720">
                  <c:v>0</c:v>
                </c:pt>
                <c:pt idx="54721">
                  <c:v>0</c:v>
                </c:pt>
                <c:pt idx="54722">
                  <c:v>0</c:v>
                </c:pt>
                <c:pt idx="54723">
                  <c:v>0</c:v>
                </c:pt>
                <c:pt idx="54724">
                  <c:v>0</c:v>
                </c:pt>
                <c:pt idx="54725">
                  <c:v>0</c:v>
                </c:pt>
                <c:pt idx="54726">
                  <c:v>0</c:v>
                </c:pt>
                <c:pt idx="54727">
                  <c:v>0</c:v>
                </c:pt>
                <c:pt idx="54728">
                  <c:v>0</c:v>
                </c:pt>
                <c:pt idx="54729">
                  <c:v>0</c:v>
                </c:pt>
                <c:pt idx="54730">
                  <c:v>0</c:v>
                </c:pt>
                <c:pt idx="54731">
                  <c:v>0</c:v>
                </c:pt>
                <c:pt idx="54732">
                  <c:v>0</c:v>
                </c:pt>
                <c:pt idx="54733">
                  <c:v>0</c:v>
                </c:pt>
                <c:pt idx="54734">
                  <c:v>0</c:v>
                </c:pt>
                <c:pt idx="54735">
                  <c:v>0</c:v>
                </c:pt>
                <c:pt idx="54736">
                  <c:v>0</c:v>
                </c:pt>
                <c:pt idx="54737">
                  <c:v>0</c:v>
                </c:pt>
                <c:pt idx="54738">
                  <c:v>0</c:v>
                </c:pt>
                <c:pt idx="54739">
                  <c:v>0</c:v>
                </c:pt>
                <c:pt idx="54740">
                  <c:v>0</c:v>
                </c:pt>
                <c:pt idx="54741">
                  <c:v>0</c:v>
                </c:pt>
                <c:pt idx="54742">
                  <c:v>0</c:v>
                </c:pt>
                <c:pt idx="54743">
                  <c:v>0</c:v>
                </c:pt>
                <c:pt idx="54744">
                  <c:v>0</c:v>
                </c:pt>
                <c:pt idx="54745">
                  <c:v>0</c:v>
                </c:pt>
                <c:pt idx="54746">
                  <c:v>0</c:v>
                </c:pt>
                <c:pt idx="54747">
                  <c:v>0</c:v>
                </c:pt>
                <c:pt idx="54748">
                  <c:v>0</c:v>
                </c:pt>
                <c:pt idx="54749">
                  <c:v>0</c:v>
                </c:pt>
                <c:pt idx="54750">
                  <c:v>0</c:v>
                </c:pt>
                <c:pt idx="54751">
                  <c:v>0</c:v>
                </c:pt>
                <c:pt idx="54752">
                  <c:v>0</c:v>
                </c:pt>
                <c:pt idx="54753">
                  <c:v>0</c:v>
                </c:pt>
                <c:pt idx="54754">
                  <c:v>0</c:v>
                </c:pt>
                <c:pt idx="54755">
                  <c:v>0</c:v>
                </c:pt>
                <c:pt idx="54756">
                  <c:v>0</c:v>
                </c:pt>
                <c:pt idx="54757">
                  <c:v>0</c:v>
                </c:pt>
                <c:pt idx="54758">
                  <c:v>0</c:v>
                </c:pt>
                <c:pt idx="54759">
                  <c:v>0</c:v>
                </c:pt>
                <c:pt idx="54760">
                  <c:v>0</c:v>
                </c:pt>
                <c:pt idx="54761">
                  <c:v>0</c:v>
                </c:pt>
                <c:pt idx="54762">
                  <c:v>0</c:v>
                </c:pt>
                <c:pt idx="54763">
                  <c:v>0</c:v>
                </c:pt>
                <c:pt idx="54764">
                  <c:v>0</c:v>
                </c:pt>
                <c:pt idx="54765">
                  <c:v>0</c:v>
                </c:pt>
                <c:pt idx="54766">
                  <c:v>0</c:v>
                </c:pt>
                <c:pt idx="54767">
                  <c:v>0</c:v>
                </c:pt>
                <c:pt idx="54768">
                  <c:v>0</c:v>
                </c:pt>
                <c:pt idx="54769">
                  <c:v>0</c:v>
                </c:pt>
                <c:pt idx="54770">
                  <c:v>0</c:v>
                </c:pt>
                <c:pt idx="54771">
                  <c:v>0</c:v>
                </c:pt>
                <c:pt idx="54772">
                  <c:v>0</c:v>
                </c:pt>
                <c:pt idx="54773">
                  <c:v>0</c:v>
                </c:pt>
                <c:pt idx="54774">
                  <c:v>0</c:v>
                </c:pt>
                <c:pt idx="54775">
                  <c:v>0</c:v>
                </c:pt>
                <c:pt idx="54776">
                  <c:v>0</c:v>
                </c:pt>
                <c:pt idx="54777">
                  <c:v>0</c:v>
                </c:pt>
                <c:pt idx="54778">
                  <c:v>0</c:v>
                </c:pt>
                <c:pt idx="54779">
                  <c:v>0</c:v>
                </c:pt>
                <c:pt idx="54780">
                  <c:v>0</c:v>
                </c:pt>
                <c:pt idx="54781">
                  <c:v>0</c:v>
                </c:pt>
                <c:pt idx="54782">
                  <c:v>0</c:v>
                </c:pt>
                <c:pt idx="54783">
                  <c:v>0</c:v>
                </c:pt>
                <c:pt idx="54784">
                  <c:v>0</c:v>
                </c:pt>
                <c:pt idx="54785">
                  <c:v>0</c:v>
                </c:pt>
                <c:pt idx="54786">
                  <c:v>0</c:v>
                </c:pt>
                <c:pt idx="54787">
                  <c:v>0</c:v>
                </c:pt>
                <c:pt idx="54788">
                  <c:v>0</c:v>
                </c:pt>
                <c:pt idx="54789">
                  <c:v>0</c:v>
                </c:pt>
                <c:pt idx="54790">
                  <c:v>0</c:v>
                </c:pt>
                <c:pt idx="54791">
                  <c:v>0</c:v>
                </c:pt>
                <c:pt idx="54792">
                  <c:v>0</c:v>
                </c:pt>
                <c:pt idx="54793">
                  <c:v>0</c:v>
                </c:pt>
                <c:pt idx="54794">
                  <c:v>0</c:v>
                </c:pt>
                <c:pt idx="54795">
                  <c:v>0</c:v>
                </c:pt>
                <c:pt idx="54796">
                  <c:v>0</c:v>
                </c:pt>
                <c:pt idx="54797">
                  <c:v>0</c:v>
                </c:pt>
                <c:pt idx="54798">
                  <c:v>0</c:v>
                </c:pt>
                <c:pt idx="54799">
                  <c:v>0</c:v>
                </c:pt>
                <c:pt idx="54800">
                  <c:v>0</c:v>
                </c:pt>
                <c:pt idx="54801">
                  <c:v>0</c:v>
                </c:pt>
                <c:pt idx="54802">
                  <c:v>0</c:v>
                </c:pt>
                <c:pt idx="54803">
                  <c:v>0</c:v>
                </c:pt>
                <c:pt idx="54804">
                  <c:v>0</c:v>
                </c:pt>
                <c:pt idx="54805">
                  <c:v>0</c:v>
                </c:pt>
                <c:pt idx="54806">
                  <c:v>0</c:v>
                </c:pt>
                <c:pt idx="54807">
                  <c:v>0</c:v>
                </c:pt>
                <c:pt idx="54808">
                  <c:v>0</c:v>
                </c:pt>
                <c:pt idx="54809">
                  <c:v>0</c:v>
                </c:pt>
                <c:pt idx="54810">
                  <c:v>0</c:v>
                </c:pt>
                <c:pt idx="54811">
                  <c:v>0</c:v>
                </c:pt>
                <c:pt idx="54812">
                  <c:v>0</c:v>
                </c:pt>
                <c:pt idx="54813">
                  <c:v>0</c:v>
                </c:pt>
                <c:pt idx="54814">
                  <c:v>0</c:v>
                </c:pt>
                <c:pt idx="54815">
                  <c:v>0</c:v>
                </c:pt>
                <c:pt idx="54816">
                  <c:v>0</c:v>
                </c:pt>
                <c:pt idx="54817">
                  <c:v>0</c:v>
                </c:pt>
                <c:pt idx="54818">
                  <c:v>0</c:v>
                </c:pt>
                <c:pt idx="54819">
                  <c:v>0</c:v>
                </c:pt>
                <c:pt idx="54820">
                  <c:v>0</c:v>
                </c:pt>
                <c:pt idx="54821">
                  <c:v>0</c:v>
                </c:pt>
                <c:pt idx="54822">
                  <c:v>0</c:v>
                </c:pt>
                <c:pt idx="54823">
                  <c:v>0</c:v>
                </c:pt>
                <c:pt idx="54824">
                  <c:v>0</c:v>
                </c:pt>
                <c:pt idx="54825">
                  <c:v>0</c:v>
                </c:pt>
                <c:pt idx="54826">
                  <c:v>0</c:v>
                </c:pt>
                <c:pt idx="54827">
                  <c:v>0</c:v>
                </c:pt>
                <c:pt idx="54828">
                  <c:v>0</c:v>
                </c:pt>
                <c:pt idx="54829">
                  <c:v>0</c:v>
                </c:pt>
                <c:pt idx="54830">
                  <c:v>0</c:v>
                </c:pt>
                <c:pt idx="54831">
                  <c:v>0</c:v>
                </c:pt>
                <c:pt idx="54832">
                  <c:v>0</c:v>
                </c:pt>
                <c:pt idx="54833">
                  <c:v>0</c:v>
                </c:pt>
                <c:pt idx="54834">
                  <c:v>0</c:v>
                </c:pt>
                <c:pt idx="54835">
                  <c:v>0</c:v>
                </c:pt>
                <c:pt idx="54836">
                  <c:v>0</c:v>
                </c:pt>
                <c:pt idx="54837">
                  <c:v>0</c:v>
                </c:pt>
                <c:pt idx="54838">
                  <c:v>0</c:v>
                </c:pt>
                <c:pt idx="54839">
                  <c:v>0</c:v>
                </c:pt>
                <c:pt idx="54840">
                  <c:v>0</c:v>
                </c:pt>
                <c:pt idx="54841">
                  <c:v>0</c:v>
                </c:pt>
                <c:pt idx="54842">
                  <c:v>0</c:v>
                </c:pt>
                <c:pt idx="54843">
                  <c:v>0</c:v>
                </c:pt>
                <c:pt idx="54844">
                  <c:v>0</c:v>
                </c:pt>
                <c:pt idx="54845">
                  <c:v>0</c:v>
                </c:pt>
                <c:pt idx="54846">
                  <c:v>0</c:v>
                </c:pt>
                <c:pt idx="54847">
                  <c:v>0</c:v>
                </c:pt>
                <c:pt idx="54848">
                  <c:v>0</c:v>
                </c:pt>
                <c:pt idx="54849">
                  <c:v>0</c:v>
                </c:pt>
                <c:pt idx="54850">
                  <c:v>0</c:v>
                </c:pt>
                <c:pt idx="54851">
                  <c:v>0</c:v>
                </c:pt>
                <c:pt idx="54852">
                  <c:v>0</c:v>
                </c:pt>
                <c:pt idx="54853">
                  <c:v>0</c:v>
                </c:pt>
                <c:pt idx="54854">
                  <c:v>0</c:v>
                </c:pt>
                <c:pt idx="54855">
                  <c:v>0</c:v>
                </c:pt>
                <c:pt idx="54856">
                  <c:v>0</c:v>
                </c:pt>
                <c:pt idx="54857">
                  <c:v>0</c:v>
                </c:pt>
                <c:pt idx="54858">
                  <c:v>0</c:v>
                </c:pt>
                <c:pt idx="54859">
                  <c:v>0</c:v>
                </c:pt>
                <c:pt idx="54860">
                  <c:v>0</c:v>
                </c:pt>
                <c:pt idx="54861">
                  <c:v>0</c:v>
                </c:pt>
                <c:pt idx="54862">
                  <c:v>0</c:v>
                </c:pt>
                <c:pt idx="54863">
                  <c:v>0</c:v>
                </c:pt>
                <c:pt idx="54864">
                  <c:v>0</c:v>
                </c:pt>
                <c:pt idx="54865">
                  <c:v>0</c:v>
                </c:pt>
                <c:pt idx="54866">
                  <c:v>0</c:v>
                </c:pt>
                <c:pt idx="54867">
                  <c:v>0</c:v>
                </c:pt>
                <c:pt idx="54868">
                  <c:v>0</c:v>
                </c:pt>
                <c:pt idx="54869">
                  <c:v>0</c:v>
                </c:pt>
                <c:pt idx="54870">
                  <c:v>0</c:v>
                </c:pt>
                <c:pt idx="54871">
                  <c:v>0</c:v>
                </c:pt>
                <c:pt idx="54872">
                  <c:v>0</c:v>
                </c:pt>
                <c:pt idx="54873">
                  <c:v>0</c:v>
                </c:pt>
                <c:pt idx="54874">
                  <c:v>0</c:v>
                </c:pt>
                <c:pt idx="54875">
                  <c:v>0</c:v>
                </c:pt>
                <c:pt idx="54876">
                  <c:v>0</c:v>
                </c:pt>
                <c:pt idx="54877">
                  <c:v>0</c:v>
                </c:pt>
                <c:pt idx="54878">
                  <c:v>0</c:v>
                </c:pt>
                <c:pt idx="54879">
                  <c:v>0</c:v>
                </c:pt>
                <c:pt idx="54880">
                  <c:v>0</c:v>
                </c:pt>
                <c:pt idx="54881">
                  <c:v>0</c:v>
                </c:pt>
                <c:pt idx="54882">
                  <c:v>0</c:v>
                </c:pt>
                <c:pt idx="54883">
                  <c:v>0</c:v>
                </c:pt>
                <c:pt idx="54884">
                  <c:v>0</c:v>
                </c:pt>
                <c:pt idx="54885">
                  <c:v>0</c:v>
                </c:pt>
                <c:pt idx="54886">
                  <c:v>0</c:v>
                </c:pt>
                <c:pt idx="54887">
                  <c:v>0</c:v>
                </c:pt>
                <c:pt idx="54888">
                  <c:v>0</c:v>
                </c:pt>
                <c:pt idx="54889">
                  <c:v>0</c:v>
                </c:pt>
                <c:pt idx="54890">
                  <c:v>0</c:v>
                </c:pt>
                <c:pt idx="54891">
                  <c:v>0</c:v>
                </c:pt>
                <c:pt idx="54892">
                  <c:v>0</c:v>
                </c:pt>
                <c:pt idx="54893">
                  <c:v>0</c:v>
                </c:pt>
                <c:pt idx="54894">
                  <c:v>0</c:v>
                </c:pt>
                <c:pt idx="54895">
                  <c:v>0</c:v>
                </c:pt>
                <c:pt idx="54896">
                  <c:v>0</c:v>
                </c:pt>
                <c:pt idx="54897">
                  <c:v>0</c:v>
                </c:pt>
                <c:pt idx="54898">
                  <c:v>0</c:v>
                </c:pt>
                <c:pt idx="54899">
                  <c:v>0</c:v>
                </c:pt>
                <c:pt idx="54900">
                  <c:v>0</c:v>
                </c:pt>
                <c:pt idx="54901">
                  <c:v>0</c:v>
                </c:pt>
                <c:pt idx="54902">
                  <c:v>0</c:v>
                </c:pt>
                <c:pt idx="54903">
                  <c:v>0</c:v>
                </c:pt>
                <c:pt idx="54904">
                  <c:v>0</c:v>
                </c:pt>
                <c:pt idx="54905">
                  <c:v>0</c:v>
                </c:pt>
                <c:pt idx="54906">
                  <c:v>0</c:v>
                </c:pt>
                <c:pt idx="54907">
                  <c:v>0</c:v>
                </c:pt>
                <c:pt idx="54908">
                  <c:v>0</c:v>
                </c:pt>
                <c:pt idx="54909">
                  <c:v>0</c:v>
                </c:pt>
                <c:pt idx="54910">
                  <c:v>0</c:v>
                </c:pt>
                <c:pt idx="54911">
                  <c:v>0</c:v>
                </c:pt>
                <c:pt idx="54912">
                  <c:v>0</c:v>
                </c:pt>
                <c:pt idx="54913">
                  <c:v>0</c:v>
                </c:pt>
                <c:pt idx="54914">
                  <c:v>0</c:v>
                </c:pt>
                <c:pt idx="54915">
                  <c:v>0</c:v>
                </c:pt>
                <c:pt idx="54916">
                  <c:v>0</c:v>
                </c:pt>
                <c:pt idx="54917">
                  <c:v>0</c:v>
                </c:pt>
                <c:pt idx="54918">
                  <c:v>0</c:v>
                </c:pt>
                <c:pt idx="54919">
                  <c:v>0</c:v>
                </c:pt>
                <c:pt idx="54920">
                  <c:v>0</c:v>
                </c:pt>
                <c:pt idx="54921">
                  <c:v>0</c:v>
                </c:pt>
                <c:pt idx="54922">
                  <c:v>0</c:v>
                </c:pt>
                <c:pt idx="54923">
                  <c:v>0</c:v>
                </c:pt>
                <c:pt idx="54924">
                  <c:v>0</c:v>
                </c:pt>
                <c:pt idx="54925">
                  <c:v>0</c:v>
                </c:pt>
                <c:pt idx="54926">
                  <c:v>0</c:v>
                </c:pt>
                <c:pt idx="54927">
                  <c:v>0</c:v>
                </c:pt>
                <c:pt idx="54928">
                  <c:v>0</c:v>
                </c:pt>
                <c:pt idx="54929">
                  <c:v>0</c:v>
                </c:pt>
                <c:pt idx="54930">
                  <c:v>0</c:v>
                </c:pt>
                <c:pt idx="54931">
                  <c:v>0</c:v>
                </c:pt>
                <c:pt idx="54932">
                  <c:v>0</c:v>
                </c:pt>
                <c:pt idx="54933">
                  <c:v>0</c:v>
                </c:pt>
                <c:pt idx="54934">
                  <c:v>0</c:v>
                </c:pt>
                <c:pt idx="54935">
                  <c:v>0</c:v>
                </c:pt>
                <c:pt idx="54936">
                  <c:v>0</c:v>
                </c:pt>
                <c:pt idx="54937">
                  <c:v>0</c:v>
                </c:pt>
                <c:pt idx="54938">
                  <c:v>0</c:v>
                </c:pt>
                <c:pt idx="54939">
                  <c:v>0</c:v>
                </c:pt>
                <c:pt idx="54940">
                  <c:v>0</c:v>
                </c:pt>
                <c:pt idx="54941">
                  <c:v>0</c:v>
                </c:pt>
                <c:pt idx="54942">
                  <c:v>0</c:v>
                </c:pt>
                <c:pt idx="54943">
                  <c:v>0</c:v>
                </c:pt>
                <c:pt idx="54944">
                  <c:v>0</c:v>
                </c:pt>
                <c:pt idx="54945">
                  <c:v>0</c:v>
                </c:pt>
                <c:pt idx="54946">
                  <c:v>0</c:v>
                </c:pt>
                <c:pt idx="54947">
                  <c:v>0</c:v>
                </c:pt>
                <c:pt idx="54948">
                  <c:v>0</c:v>
                </c:pt>
                <c:pt idx="54949">
                  <c:v>0</c:v>
                </c:pt>
                <c:pt idx="54950">
                  <c:v>0</c:v>
                </c:pt>
                <c:pt idx="54951">
                  <c:v>0</c:v>
                </c:pt>
                <c:pt idx="54952">
                  <c:v>0</c:v>
                </c:pt>
                <c:pt idx="54953">
                  <c:v>0</c:v>
                </c:pt>
                <c:pt idx="54954">
                  <c:v>0</c:v>
                </c:pt>
                <c:pt idx="54955">
                  <c:v>0</c:v>
                </c:pt>
                <c:pt idx="54956">
                  <c:v>0</c:v>
                </c:pt>
                <c:pt idx="54957">
                  <c:v>0</c:v>
                </c:pt>
                <c:pt idx="54958">
                  <c:v>0</c:v>
                </c:pt>
                <c:pt idx="54959">
                  <c:v>0</c:v>
                </c:pt>
                <c:pt idx="54960">
                  <c:v>0</c:v>
                </c:pt>
                <c:pt idx="54961">
                  <c:v>0</c:v>
                </c:pt>
                <c:pt idx="54962">
                  <c:v>0</c:v>
                </c:pt>
                <c:pt idx="54963">
                  <c:v>0</c:v>
                </c:pt>
                <c:pt idx="54964">
                  <c:v>0</c:v>
                </c:pt>
                <c:pt idx="54965">
                  <c:v>0</c:v>
                </c:pt>
                <c:pt idx="54966">
                  <c:v>0</c:v>
                </c:pt>
                <c:pt idx="54967">
                  <c:v>0</c:v>
                </c:pt>
                <c:pt idx="54968">
                  <c:v>0</c:v>
                </c:pt>
                <c:pt idx="54969">
                  <c:v>0</c:v>
                </c:pt>
                <c:pt idx="54970">
                  <c:v>0</c:v>
                </c:pt>
                <c:pt idx="54971">
                  <c:v>0</c:v>
                </c:pt>
                <c:pt idx="54972">
                  <c:v>0</c:v>
                </c:pt>
                <c:pt idx="54973">
                  <c:v>0</c:v>
                </c:pt>
                <c:pt idx="54974">
                  <c:v>0</c:v>
                </c:pt>
                <c:pt idx="54975">
                  <c:v>0</c:v>
                </c:pt>
                <c:pt idx="54976">
                  <c:v>0</c:v>
                </c:pt>
                <c:pt idx="54977">
                  <c:v>0</c:v>
                </c:pt>
                <c:pt idx="54978">
                  <c:v>0</c:v>
                </c:pt>
                <c:pt idx="54979">
                  <c:v>0</c:v>
                </c:pt>
                <c:pt idx="54980">
                  <c:v>0</c:v>
                </c:pt>
                <c:pt idx="54981">
                  <c:v>0</c:v>
                </c:pt>
                <c:pt idx="54982">
                  <c:v>0</c:v>
                </c:pt>
                <c:pt idx="54983">
                  <c:v>0</c:v>
                </c:pt>
                <c:pt idx="54984">
                  <c:v>0</c:v>
                </c:pt>
                <c:pt idx="54985">
                  <c:v>0</c:v>
                </c:pt>
                <c:pt idx="54986">
                  <c:v>0</c:v>
                </c:pt>
                <c:pt idx="54987">
                  <c:v>0</c:v>
                </c:pt>
                <c:pt idx="54988">
                  <c:v>0</c:v>
                </c:pt>
                <c:pt idx="54989">
                  <c:v>0</c:v>
                </c:pt>
                <c:pt idx="54990">
                  <c:v>0</c:v>
                </c:pt>
                <c:pt idx="54991">
                  <c:v>0</c:v>
                </c:pt>
                <c:pt idx="54992">
                  <c:v>0</c:v>
                </c:pt>
                <c:pt idx="54993">
                  <c:v>0</c:v>
                </c:pt>
                <c:pt idx="54994">
                  <c:v>0</c:v>
                </c:pt>
                <c:pt idx="54995">
                  <c:v>0</c:v>
                </c:pt>
                <c:pt idx="54996">
                  <c:v>0</c:v>
                </c:pt>
                <c:pt idx="54997">
                  <c:v>0</c:v>
                </c:pt>
                <c:pt idx="54998">
                  <c:v>0</c:v>
                </c:pt>
                <c:pt idx="54999">
                  <c:v>0</c:v>
                </c:pt>
                <c:pt idx="55000">
                  <c:v>0</c:v>
                </c:pt>
                <c:pt idx="55001">
                  <c:v>0</c:v>
                </c:pt>
                <c:pt idx="55002">
                  <c:v>0</c:v>
                </c:pt>
                <c:pt idx="55003">
                  <c:v>0</c:v>
                </c:pt>
                <c:pt idx="55004">
                  <c:v>0</c:v>
                </c:pt>
                <c:pt idx="55005">
                  <c:v>0</c:v>
                </c:pt>
                <c:pt idx="55006">
                  <c:v>0</c:v>
                </c:pt>
                <c:pt idx="55007">
                  <c:v>0</c:v>
                </c:pt>
                <c:pt idx="55008">
                  <c:v>0</c:v>
                </c:pt>
                <c:pt idx="55009">
                  <c:v>0</c:v>
                </c:pt>
                <c:pt idx="55010">
                  <c:v>0</c:v>
                </c:pt>
                <c:pt idx="55011">
                  <c:v>0</c:v>
                </c:pt>
                <c:pt idx="55012">
                  <c:v>0</c:v>
                </c:pt>
                <c:pt idx="55013">
                  <c:v>0</c:v>
                </c:pt>
                <c:pt idx="55014">
                  <c:v>0</c:v>
                </c:pt>
                <c:pt idx="55015">
                  <c:v>0</c:v>
                </c:pt>
                <c:pt idx="55016">
                  <c:v>0</c:v>
                </c:pt>
                <c:pt idx="55017">
                  <c:v>0</c:v>
                </c:pt>
                <c:pt idx="55018">
                  <c:v>0</c:v>
                </c:pt>
                <c:pt idx="55019">
                  <c:v>0</c:v>
                </c:pt>
                <c:pt idx="55020">
                  <c:v>0</c:v>
                </c:pt>
                <c:pt idx="55021">
                  <c:v>0</c:v>
                </c:pt>
                <c:pt idx="55022">
                  <c:v>0</c:v>
                </c:pt>
                <c:pt idx="55023">
                  <c:v>0</c:v>
                </c:pt>
                <c:pt idx="55024">
                  <c:v>0</c:v>
                </c:pt>
                <c:pt idx="55025">
                  <c:v>0</c:v>
                </c:pt>
                <c:pt idx="55026">
                  <c:v>0</c:v>
                </c:pt>
                <c:pt idx="55027">
                  <c:v>0</c:v>
                </c:pt>
                <c:pt idx="55028">
                  <c:v>0</c:v>
                </c:pt>
                <c:pt idx="55029">
                  <c:v>0</c:v>
                </c:pt>
                <c:pt idx="55030">
                  <c:v>0</c:v>
                </c:pt>
                <c:pt idx="55031">
                  <c:v>0</c:v>
                </c:pt>
                <c:pt idx="55032">
                  <c:v>0</c:v>
                </c:pt>
                <c:pt idx="55033">
                  <c:v>0</c:v>
                </c:pt>
                <c:pt idx="55034">
                  <c:v>0</c:v>
                </c:pt>
                <c:pt idx="55035">
                  <c:v>0</c:v>
                </c:pt>
                <c:pt idx="55036">
                  <c:v>0</c:v>
                </c:pt>
                <c:pt idx="55037">
                  <c:v>0</c:v>
                </c:pt>
                <c:pt idx="55038">
                  <c:v>0</c:v>
                </c:pt>
                <c:pt idx="55039">
                  <c:v>0</c:v>
                </c:pt>
                <c:pt idx="55040">
                  <c:v>0</c:v>
                </c:pt>
                <c:pt idx="55041">
                  <c:v>0</c:v>
                </c:pt>
                <c:pt idx="55042">
                  <c:v>0</c:v>
                </c:pt>
                <c:pt idx="55043">
                  <c:v>0</c:v>
                </c:pt>
                <c:pt idx="55044">
                  <c:v>0</c:v>
                </c:pt>
                <c:pt idx="55045">
                  <c:v>0</c:v>
                </c:pt>
                <c:pt idx="55046">
                  <c:v>0</c:v>
                </c:pt>
                <c:pt idx="55047">
                  <c:v>0</c:v>
                </c:pt>
                <c:pt idx="55048">
                  <c:v>0</c:v>
                </c:pt>
                <c:pt idx="55049">
                  <c:v>0</c:v>
                </c:pt>
                <c:pt idx="55050">
                  <c:v>0</c:v>
                </c:pt>
                <c:pt idx="55051">
                  <c:v>0</c:v>
                </c:pt>
                <c:pt idx="55052">
                  <c:v>0</c:v>
                </c:pt>
                <c:pt idx="55053">
                  <c:v>0</c:v>
                </c:pt>
                <c:pt idx="55054">
                  <c:v>0</c:v>
                </c:pt>
                <c:pt idx="55055">
                  <c:v>0</c:v>
                </c:pt>
                <c:pt idx="55056">
                  <c:v>0</c:v>
                </c:pt>
                <c:pt idx="55057">
                  <c:v>0</c:v>
                </c:pt>
                <c:pt idx="55058">
                  <c:v>0</c:v>
                </c:pt>
                <c:pt idx="55059">
                  <c:v>0</c:v>
                </c:pt>
                <c:pt idx="55060">
                  <c:v>0</c:v>
                </c:pt>
                <c:pt idx="55061">
                  <c:v>0</c:v>
                </c:pt>
                <c:pt idx="55062">
                  <c:v>0</c:v>
                </c:pt>
                <c:pt idx="55063">
                  <c:v>0</c:v>
                </c:pt>
                <c:pt idx="55064">
                  <c:v>0</c:v>
                </c:pt>
                <c:pt idx="55065">
                  <c:v>0</c:v>
                </c:pt>
                <c:pt idx="55066">
                  <c:v>0</c:v>
                </c:pt>
                <c:pt idx="55067">
                  <c:v>0</c:v>
                </c:pt>
                <c:pt idx="55068">
                  <c:v>0</c:v>
                </c:pt>
                <c:pt idx="55069">
                  <c:v>0</c:v>
                </c:pt>
                <c:pt idx="55070">
                  <c:v>0</c:v>
                </c:pt>
                <c:pt idx="55071">
                  <c:v>0</c:v>
                </c:pt>
                <c:pt idx="55072">
                  <c:v>0</c:v>
                </c:pt>
                <c:pt idx="55073">
                  <c:v>0</c:v>
                </c:pt>
                <c:pt idx="55074">
                  <c:v>0</c:v>
                </c:pt>
                <c:pt idx="55075">
                  <c:v>0</c:v>
                </c:pt>
                <c:pt idx="55076">
                  <c:v>0</c:v>
                </c:pt>
                <c:pt idx="55077">
                  <c:v>0</c:v>
                </c:pt>
                <c:pt idx="55078">
                  <c:v>0</c:v>
                </c:pt>
                <c:pt idx="55079">
                  <c:v>0</c:v>
                </c:pt>
                <c:pt idx="55080">
                  <c:v>0</c:v>
                </c:pt>
                <c:pt idx="55081">
                  <c:v>0</c:v>
                </c:pt>
                <c:pt idx="55082">
                  <c:v>0</c:v>
                </c:pt>
                <c:pt idx="55083">
                  <c:v>0</c:v>
                </c:pt>
                <c:pt idx="55084">
                  <c:v>0</c:v>
                </c:pt>
                <c:pt idx="55085">
                  <c:v>0</c:v>
                </c:pt>
                <c:pt idx="55086">
                  <c:v>0</c:v>
                </c:pt>
                <c:pt idx="55087">
                  <c:v>0</c:v>
                </c:pt>
                <c:pt idx="55088">
                  <c:v>0</c:v>
                </c:pt>
                <c:pt idx="55089">
                  <c:v>0</c:v>
                </c:pt>
                <c:pt idx="55090">
                  <c:v>0</c:v>
                </c:pt>
                <c:pt idx="55091">
                  <c:v>0</c:v>
                </c:pt>
                <c:pt idx="55092">
                  <c:v>0</c:v>
                </c:pt>
                <c:pt idx="55093">
                  <c:v>0</c:v>
                </c:pt>
                <c:pt idx="55094">
                  <c:v>0</c:v>
                </c:pt>
                <c:pt idx="55095">
                  <c:v>0</c:v>
                </c:pt>
                <c:pt idx="55096">
                  <c:v>0</c:v>
                </c:pt>
                <c:pt idx="55097">
                  <c:v>0</c:v>
                </c:pt>
                <c:pt idx="55098">
                  <c:v>0</c:v>
                </c:pt>
                <c:pt idx="55099">
                  <c:v>0</c:v>
                </c:pt>
                <c:pt idx="55100">
                  <c:v>0</c:v>
                </c:pt>
                <c:pt idx="55101">
                  <c:v>0</c:v>
                </c:pt>
                <c:pt idx="55102">
                  <c:v>0</c:v>
                </c:pt>
                <c:pt idx="55103">
                  <c:v>0</c:v>
                </c:pt>
                <c:pt idx="55104">
                  <c:v>0</c:v>
                </c:pt>
                <c:pt idx="55105">
                  <c:v>0</c:v>
                </c:pt>
                <c:pt idx="55106">
                  <c:v>0</c:v>
                </c:pt>
                <c:pt idx="55107">
                  <c:v>0</c:v>
                </c:pt>
                <c:pt idx="55108">
                  <c:v>0</c:v>
                </c:pt>
                <c:pt idx="55109">
                  <c:v>0</c:v>
                </c:pt>
                <c:pt idx="55110">
                  <c:v>0</c:v>
                </c:pt>
                <c:pt idx="55111">
                  <c:v>0</c:v>
                </c:pt>
                <c:pt idx="55112">
                  <c:v>0</c:v>
                </c:pt>
                <c:pt idx="55113">
                  <c:v>0</c:v>
                </c:pt>
                <c:pt idx="55114">
                  <c:v>0</c:v>
                </c:pt>
                <c:pt idx="55115">
                  <c:v>0</c:v>
                </c:pt>
                <c:pt idx="55116">
                  <c:v>0</c:v>
                </c:pt>
                <c:pt idx="55117">
                  <c:v>0</c:v>
                </c:pt>
                <c:pt idx="55118">
                  <c:v>0</c:v>
                </c:pt>
                <c:pt idx="55119">
                  <c:v>0</c:v>
                </c:pt>
                <c:pt idx="55120">
                  <c:v>0</c:v>
                </c:pt>
                <c:pt idx="55121">
                  <c:v>0</c:v>
                </c:pt>
                <c:pt idx="55122">
                  <c:v>0</c:v>
                </c:pt>
                <c:pt idx="55123">
                  <c:v>0</c:v>
                </c:pt>
                <c:pt idx="55124">
                  <c:v>0</c:v>
                </c:pt>
                <c:pt idx="55125">
                  <c:v>0</c:v>
                </c:pt>
                <c:pt idx="55126">
                  <c:v>0</c:v>
                </c:pt>
                <c:pt idx="55127">
                  <c:v>0</c:v>
                </c:pt>
                <c:pt idx="55128">
                  <c:v>0</c:v>
                </c:pt>
                <c:pt idx="55129">
                  <c:v>0</c:v>
                </c:pt>
                <c:pt idx="55130">
                  <c:v>0</c:v>
                </c:pt>
                <c:pt idx="55131">
                  <c:v>0</c:v>
                </c:pt>
                <c:pt idx="55132">
                  <c:v>0</c:v>
                </c:pt>
                <c:pt idx="55133">
                  <c:v>0</c:v>
                </c:pt>
                <c:pt idx="55134">
                  <c:v>0</c:v>
                </c:pt>
                <c:pt idx="55135">
                  <c:v>0</c:v>
                </c:pt>
                <c:pt idx="55136">
                  <c:v>0</c:v>
                </c:pt>
                <c:pt idx="55137">
                  <c:v>0</c:v>
                </c:pt>
                <c:pt idx="55138">
                  <c:v>0</c:v>
                </c:pt>
                <c:pt idx="55139">
                  <c:v>0</c:v>
                </c:pt>
                <c:pt idx="55140">
                  <c:v>0</c:v>
                </c:pt>
                <c:pt idx="55141">
                  <c:v>0</c:v>
                </c:pt>
                <c:pt idx="55142">
                  <c:v>0</c:v>
                </c:pt>
                <c:pt idx="55143">
                  <c:v>0</c:v>
                </c:pt>
                <c:pt idx="55144">
                  <c:v>0</c:v>
                </c:pt>
                <c:pt idx="55145">
                  <c:v>0</c:v>
                </c:pt>
                <c:pt idx="55146">
                  <c:v>0</c:v>
                </c:pt>
                <c:pt idx="55147">
                  <c:v>0</c:v>
                </c:pt>
                <c:pt idx="55148">
                  <c:v>0</c:v>
                </c:pt>
                <c:pt idx="55149">
                  <c:v>0</c:v>
                </c:pt>
                <c:pt idx="55150">
                  <c:v>0</c:v>
                </c:pt>
                <c:pt idx="55151">
                  <c:v>0</c:v>
                </c:pt>
                <c:pt idx="55152">
                  <c:v>0</c:v>
                </c:pt>
                <c:pt idx="55153">
                  <c:v>0</c:v>
                </c:pt>
                <c:pt idx="55154">
                  <c:v>0</c:v>
                </c:pt>
                <c:pt idx="55155">
                  <c:v>0</c:v>
                </c:pt>
                <c:pt idx="55156">
                  <c:v>0</c:v>
                </c:pt>
                <c:pt idx="55157">
                  <c:v>0</c:v>
                </c:pt>
                <c:pt idx="55158">
                  <c:v>0</c:v>
                </c:pt>
                <c:pt idx="55159">
                  <c:v>0</c:v>
                </c:pt>
                <c:pt idx="55160">
                  <c:v>0</c:v>
                </c:pt>
                <c:pt idx="55161">
                  <c:v>0</c:v>
                </c:pt>
                <c:pt idx="55162">
                  <c:v>0</c:v>
                </c:pt>
                <c:pt idx="55163">
                  <c:v>0</c:v>
                </c:pt>
                <c:pt idx="55164">
                  <c:v>0</c:v>
                </c:pt>
                <c:pt idx="55165">
                  <c:v>0</c:v>
                </c:pt>
                <c:pt idx="55166">
                  <c:v>0</c:v>
                </c:pt>
                <c:pt idx="55167">
                  <c:v>0</c:v>
                </c:pt>
                <c:pt idx="55168">
                  <c:v>0</c:v>
                </c:pt>
                <c:pt idx="55169">
                  <c:v>0</c:v>
                </c:pt>
                <c:pt idx="55170">
                  <c:v>0</c:v>
                </c:pt>
                <c:pt idx="55171">
                  <c:v>0</c:v>
                </c:pt>
                <c:pt idx="55172">
                  <c:v>0</c:v>
                </c:pt>
                <c:pt idx="55173">
                  <c:v>0</c:v>
                </c:pt>
                <c:pt idx="55174">
                  <c:v>0</c:v>
                </c:pt>
                <c:pt idx="55175">
                  <c:v>0</c:v>
                </c:pt>
                <c:pt idx="55176">
                  <c:v>0</c:v>
                </c:pt>
                <c:pt idx="55177">
                  <c:v>0</c:v>
                </c:pt>
                <c:pt idx="55178">
                  <c:v>0</c:v>
                </c:pt>
                <c:pt idx="55179">
                  <c:v>0</c:v>
                </c:pt>
                <c:pt idx="55180">
                  <c:v>0</c:v>
                </c:pt>
                <c:pt idx="55181">
                  <c:v>0</c:v>
                </c:pt>
                <c:pt idx="55182">
                  <c:v>0</c:v>
                </c:pt>
                <c:pt idx="55183">
                  <c:v>0</c:v>
                </c:pt>
                <c:pt idx="55184">
                  <c:v>0</c:v>
                </c:pt>
                <c:pt idx="55185">
                  <c:v>0</c:v>
                </c:pt>
                <c:pt idx="55186">
                  <c:v>0</c:v>
                </c:pt>
                <c:pt idx="55187">
                  <c:v>0</c:v>
                </c:pt>
                <c:pt idx="55188">
                  <c:v>0</c:v>
                </c:pt>
                <c:pt idx="55189">
                  <c:v>0</c:v>
                </c:pt>
                <c:pt idx="55190">
                  <c:v>0</c:v>
                </c:pt>
                <c:pt idx="55191">
                  <c:v>0</c:v>
                </c:pt>
                <c:pt idx="55192">
                  <c:v>0</c:v>
                </c:pt>
                <c:pt idx="55193">
                  <c:v>0</c:v>
                </c:pt>
                <c:pt idx="55194">
                  <c:v>0</c:v>
                </c:pt>
                <c:pt idx="55195">
                  <c:v>0</c:v>
                </c:pt>
                <c:pt idx="55196">
                  <c:v>0</c:v>
                </c:pt>
                <c:pt idx="55197">
                  <c:v>0</c:v>
                </c:pt>
                <c:pt idx="55198">
                  <c:v>0</c:v>
                </c:pt>
                <c:pt idx="55199">
                  <c:v>0</c:v>
                </c:pt>
                <c:pt idx="55200">
                  <c:v>0</c:v>
                </c:pt>
                <c:pt idx="55201">
                  <c:v>0</c:v>
                </c:pt>
                <c:pt idx="55202">
                  <c:v>0</c:v>
                </c:pt>
                <c:pt idx="55203">
                  <c:v>0</c:v>
                </c:pt>
                <c:pt idx="55204">
                  <c:v>0</c:v>
                </c:pt>
                <c:pt idx="55205">
                  <c:v>0</c:v>
                </c:pt>
                <c:pt idx="55206">
                  <c:v>0</c:v>
                </c:pt>
                <c:pt idx="55207">
                  <c:v>0</c:v>
                </c:pt>
                <c:pt idx="55208">
                  <c:v>0</c:v>
                </c:pt>
                <c:pt idx="55209">
                  <c:v>0</c:v>
                </c:pt>
                <c:pt idx="55210">
                  <c:v>0</c:v>
                </c:pt>
                <c:pt idx="55211">
                  <c:v>0</c:v>
                </c:pt>
                <c:pt idx="55212">
                  <c:v>0</c:v>
                </c:pt>
                <c:pt idx="55213">
                  <c:v>0</c:v>
                </c:pt>
                <c:pt idx="55214">
                  <c:v>0</c:v>
                </c:pt>
                <c:pt idx="55215">
                  <c:v>0</c:v>
                </c:pt>
                <c:pt idx="55216">
                  <c:v>0</c:v>
                </c:pt>
                <c:pt idx="55217">
                  <c:v>0</c:v>
                </c:pt>
                <c:pt idx="55218">
                  <c:v>0</c:v>
                </c:pt>
                <c:pt idx="55219">
                  <c:v>0</c:v>
                </c:pt>
                <c:pt idx="55220">
                  <c:v>0</c:v>
                </c:pt>
                <c:pt idx="55221">
                  <c:v>0</c:v>
                </c:pt>
                <c:pt idx="55222">
                  <c:v>0</c:v>
                </c:pt>
                <c:pt idx="55223">
                  <c:v>0</c:v>
                </c:pt>
                <c:pt idx="55224">
                  <c:v>0</c:v>
                </c:pt>
                <c:pt idx="55225">
                  <c:v>0</c:v>
                </c:pt>
                <c:pt idx="55226">
                  <c:v>0</c:v>
                </c:pt>
                <c:pt idx="55227">
                  <c:v>0</c:v>
                </c:pt>
                <c:pt idx="55228">
                  <c:v>0</c:v>
                </c:pt>
                <c:pt idx="55229">
                  <c:v>0</c:v>
                </c:pt>
                <c:pt idx="55230">
                  <c:v>0</c:v>
                </c:pt>
                <c:pt idx="55231">
                  <c:v>0</c:v>
                </c:pt>
                <c:pt idx="55232">
                  <c:v>0</c:v>
                </c:pt>
                <c:pt idx="55233">
                  <c:v>0</c:v>
                </c:pt>
                <c:pt idx="55234">
                  <c:v>0</c:v>
                </c:pt>
                <c:pt idx="55235">
                  <c:v>0</c:v>
                </c:pt>
                <c:pt idx="55236">
                  <c:v>0</c:v>
                </c:pt>
                <c:pt idx="55237">
                  <c:v>0</c:v>
                </c:pt>
                <c:pt idx="55238">
                  <c:v>0</c:v>
                </c:pt>
                <c:pt idx="55239">
                  <c:v>0</c:v>
                </c:pt>
                <c:pt idx="55240">
                  <c:v>0</c:v>
                </c:pt>
                <c:pt idx="55241">
                  <c:v>0</c:v>
                </c:pt>
                <c:pt idx="55242">
                  <c:v>0</c:v>
                </c:pt>
                <c:pt idx="55243">
                  <c:v>0</c:v>
                </c:pt>
                <c:pt idx="55244">
                  <c:v>0</c:v>
                </c:pt>
                <c:pt idx="55245">
                  <c:v>0</c:v>
                </c:pt>
                <c:pt idx="55246">
                  <c:v>0</c:v>
                </c:pt>
                <c:pt idx="55247">
                  <c:v>0</c:v>
                </c:pt>
                <c:pt idx="55248">
                  <c:v>0</c:v>
                </c:pt>
                <c:pt idx="55249">
                  <c:v>0</c:v>
                </c:pt>
                <c:pt idx="55250">
                  <c:v>0</c:v>
                </c:pt>
                <c:pt idx="55251">
                  <c:v>0</c:v>
                </c:pt>
                <c:pt idx="55252">
                  <c:v>0</c:v>
                </c:pt>
                <c:pt idx="55253">
                  <c:v>0</c:v>
                </c:pt>
                <c:pt idx="55254">
                  <c:v>0</c:v>
                </c:pt>
                <c:pt idx="55255">
                  <c:v>0</c:v>
                </c:pt>
                <c:pt idx="55256">
                  <c:v>0</c:v>
                </c:pt>
                <c:pt idx="55257">
                  <c:v>0</c:v>
                </c:pt>
                <c:pt idx="55258">
                  <c:v>0</c:v>
                </c:pt>
                <c:pt idx="55259">
                  <c:v>0</c:v>
                </c:pt>
                <c:pt idx="55260">
                  <c:v>0</c:v>
                </c:pt>
                <c:pt idx="55261">
                  <c:v>0</c:v>
                </c:pt>
                <c:pt idx="55262">
                  <c:v>0</c:v>
                </c:pt>
                <c:pt idx="55263">
                  <c:v>0</c:v>
                </c:pt>
                <c:pt idx="55264">
                  <c:v>0</c:v>
                </c:pt>
                <c:pt idx="55265">
                  <c:v>0</c:v>
                </c:pt>
                <c:pt idx="55266">
                  <c:v>0</c:v>
                </c:pt>
                <c:pt idx="55267">
                  <c:v>0</c:v>
                </c:pt>
                <c:pt idx="55268">
                  <c:v>0</c:v>
                </c:pt>
                <c:pt idx="55269">
                  <c:v>0</c:v>
                </c:pt>
                <c:pt idx="55270">
                  <c:v>0</c:v>
                </c:pt>
                <c:pt idx="55271">
                  <c:v>0</c:v>
                </c:pt>
                <c:pt idx="55272">
                  <c:v>0</c:v>
                </c:pt>
                <c:pt idx="55273">
                  <c:v>0</c:v>
                </c:pt>
                <c:pt idx="55274">
                  <c:v>0</c:v>
                </c:pt>
                <c:pt idx="55275">
                  <c:v>0</c:v>
                </c:pt>
                <c:pt idx="55276">
                  <c:v>0</c:v>
                </c:pt>
                <c:pt idx="55277">
                  <c:v>0</c:v>
                </c:pt>
                <c:pt idx="55278">
                  <c:v>0</c:v>
                </c:pt>
                <c:pt idx="55279">
                  <c:v>0</c:v>
                </c:pt>
                <c:pt idx="55280">
                  <c:v>0</c:v>
                </c:pt>
                <c:pt idx="55281">
                  <c:v>0</c:v>
                </c:pt>
                <c:pt idx="55282">
                  <c:v>0</c:v>
                </c:pt>
                <c:pt idx="55283">
                  <c:v>0</c:v>
                </c:pt>
                <c:pt idx="55284">
                  <c:v>0</c:v>
                </c:pt>
                <c:pt idx="55285">
                  <c:v>0</c:v>
                </c:pt>
                <c:pt idx="55286">
                  <c:v>0</c:v>
                </c:pt>
                <c:pt idx="55287">
                  <c:v>0</c:v>
                </c:pt>
                <c:pt idx="55288">
                  <c:v>0</c:v>
                </c:pt>
                <c:pt idx="55289">
                  <c:v>0</c:v>
                </c:pt>
                <c:pt idx="55290">
                  <c:v>0</c:v>
                </c:pt>
                <c:pt idx="55291">
                  <c:v>0</c:v>
                </c:pt>
                <c:pt idx="55292">
                  <c:v>0</c:v>
                </c:pt>
                <c:pt idx="55293">
                  <c:v>0</c:v>
                </c:pt>
                <c:pt idx="55294">
                  <c:v>0</c:v>
                </c:pt>
                <c:pt idx="55295">
                  <c:v>0</c:v>
                </c:pt>
                <c:pt idx="55296">
                  <c:v>0</c:v>
                </c:pt>
                <c:pt idx="55297">
                  <c:v>0</c:v>
                </c:pt>
                <c:pt idx="55298">
                  <c:v>0</c:v>
                </c:pt>
                <c:pt idx="55299">
                  <c:v>0</c:v>
                </c:pt>
                <c:pt idx="55300">
                  <c:v>0</c:v>
                </c:pt>
                <c:pt idx="55301">
                  <c:v>0</c:v>
                </c:pt>
                <c:pt idx="55302">
                  <c:v>0</c:v>
                </c:pt>
                <c:pt idx="55303">
                  <c:v>0</c:v>
                </c:pt>
                <c:pt idx="55304">
                  <c:v>0</c:v>
                </c:pt>
                <c:pt idx="55305">
                  <c:v>0</c:v>
                </c:pt>
                <c:pt idx="55306">
                  <c:v>0</c:v>
                </c:pt>
                <c:pt idx="55307">
                  <c:v>0</c:v>
                </c:pt>
                <c:pt idx="55308">
                  <c:v>0</c:v>
                </c:pt>
                <c:pt idx="55309">
                  <c:v>0</c:v>
                </c:pt>
                <c:pt idx="55310">
                  <c:v>0</c:v>
                </c:pt>
                <c:pt idx="55311">
                  <c:v>0</c:v>
                </c:pt>
                <c:pt idx="55312">
                  <c:v>0</c:v>
                </c:pt>
                <c:pt idx="55313">
                  <c:v>0</c:v>
                </c:pt>
                <c:pt idx="55314">
                  <c:v>0</c:v>
                </c:pt>
                <c:pt idx="55315">
                  <c:v>0</c:v>
                </c:pt>
                <c:pt idx="55316">
                  <c:v>0</c:v>
                </c:pt>
                <c:pt idx="55317">
                  <c:v>0</c:v>
                </c:pt>
                <c:pt idx="55318">
                  <c:v>0</c:v>
                </c:pt>
                <c:pt idx="55319">
                  <c:v>0</c:v>
                </c:pt>
                <c:pt idx="55320">
                  <c:v>0</c:v>
                </c:pt>
                <c:pt idx="55321">
                  <c:v>0</c:v>
                </c:pt>
                <c:pt idx="55322">
                  <c:v>0</c:v>
                </c:pt>
                <c:pt idx="55323">
                  <c:v>0</c:v>
                </c:pt>
                <c:pt idx="55324">
                  <c:v>0</c:v>
                </c:pt>
                <c:pt idx="55325">
                  <c:v>0</c:v>
                </c:pt>
                <c:pt idx="55326">
                  <c:v>0</c:v>
                </c:pt>
                <c:pt idx="55327">
                  <c:v>0</c:v>
                </c:pt>
                <c:pt idx="55328">
                  <c:v>0</c:v>
                </c:pt>
                <c:pt idx="55329">
                  <c:v>0</c:v>
                </c:pt>
                <c:pt idx="55330">
                  <c:v>0</c:v>
                </c:pt>
                <c:pt idx="55331">
                  <c:v>0</c:v>
                </c:pt>
                <c:pt idx="55332">
                  <c:v>0</c:v>
                </c:pt>
                <c:pt idx="55333">
                  <c:v>0</c:v>
                </c:pt>
                <c:pt idx="55334">
                  <c:v>0</c:v>
                </c:pt>
                <c:pt idx="55335">
                  <c:v>0</c:v>
                </c:pt>
                <c:pt idx="55336">
                  <c:v>0</c:v>
                </c:pt>
                <c:pt idx="55337">
                  <c:v>0</c:v>
                </c:pt>
                <c:pt idx="55338">
                  <c:v>0</c:v>
                </c:pt>
                <c:pt idx="55339">
                  <c:v>0</c:v>
                </c:pt>
                <c:pt idx="55340">
                  <c:v>0</c:v>
                </c:pt>
                <c:pt idx="55341">
                  <c:v>0</c:v>
                </c:pt>
                <c:pt idx="55342">
                  <c:v>0</c:v>
                </c:pt>
                <c:pt idx="55343">
                  <c:v>0</c:v>
                </c:pt>
                <c:pt idx="55344">
                  <c:v>0</c:v>
                </c:pt>
                <c:pt idx="55345">
                  <c:v>0</c:v>
                </c:pt>
                <c:pt idx="55346">
                  <c:v>0</c:v>
                </c:pt>
                <c:pt idx="55347">
                  <c:v>0</c:v>
                </c:pt>
                <c:pt idx="55348">
                  <c:v>0</c:v>
                </c:pt>
                <c:pt idx="55349">
                  <c:v>0</c:v>
                </c:pt>
                <c:pt idx="55350">
                  <c:v>0</c:v>
                </c:pt>
                <c:pt idx="55351">
                  <c:v>0</c:v>
                </c:pt>
                <c:pt idx="55352">
                  <c:v>0</c:v>
                </c:pt>
                <c:pt idx="55353">
                  <c:v>0</c:v>
                </c:pt>
                <c:pt idx="55354">
                  <c:v>0</c:v>
                </c:pt>
                <c:pt idx="55355">
                  <c:v>0</c:v>
                </c:pt>
                <c:pt idx="55356">
                  <c:v>0</c:v>
                </c:pt>
                <c:pt idx="55357">
                  <c:v>0</c:v>
                </c:pt>
                <c:pt idx="55358">
                  <c:v>0</c:v>
                </c:pt>
                <c:pt idx="55359">
                  <c:v>0</c:v>
                </c:pt>
                <c:pt idx="55360">
                  <c:v>0</c:v>
                </c:pt>
                <c:pt idx="55361">
                  <c:v>0</c:v>
                </c:pt>
                <c:pt idx="55362">
                  <c:v>0</c:v>
                </c:pt>
                <c:pt idx="55363">
                  <c:v>0</c:v>
                </c:pt>
                <c:pt idx="55364">
                  <c:v>0</c:v>
                </c:pt>
                <c:pt idx="55365">
                  <c:v>0</c:v>
                </c:pt>
                <c:pt idx="55366">
                  <c:v>0</c:v>
                </c:pt>
                <c:pt idx="55367">
                  <c:v>0</c:v>
                </c:pt>
                <c:pt idx="55368">
                  <c:v>0</c:v>
                </c:pt>
                <c:pt idx="55369">
                  <c:v>0</c:v>
                </c:pt>
                <c:pt idx="55370">
                  <c:v>0</c:v>
                </c:pt>
                <c:pt idx="55371">
                  <c:v>0</c:v>
                </c:pt>
                <c:pt idx="55372">
                  <c:v>0</c:v>
                </c:pt>
                <c:pt idx="55373">
                  <c:v>0</c:v>
                </c:pt>
                <c:pt idx="55374">
                  <c:v>0</c:v>
                </c:pt>
                <c:pt idx="55375">
                  <c:v>0</c:v>
                </c:pt>
                <c:pt idx="55376">
                  <c:v>0</c:v>
                </c:pt>
                <c:pt idx="55377">
                  <c:v>0</c:v>
                </c:pt>
                <c:pt idx="55378">
                  <c:v>0</c:v>
                </c:pt>
                <c:pt idx="55379">
                  <c:v>0</c:v>
                </c:pt>
                <c:pt idx="55380">
                  <c:v>0</c:v>
                </c:pt>
                <c:pt idx="55381">
                  <c:v>0</c:v>
                </c:pt>
                <c:pt idx="55382">
                  <c:v>0</c:v>
                </c:pt>
                <c:pt idx="55383">
                  <c:v>0</c:v>
                </c:pt>
                <c:pt idx="55384">
                  <c:v>0</c:v>
                </c:pt>
                <c:pt idx="55385">
                  <c:v>0</c:v>
                </c:pt>
                <c:pt idx="55386">
                  <c:v>0</c:v>
                </c:pt>
                <c:pt idx="55387">
                  <c:v>0</c:v>
                </c:pt>
                <c:pt idx="55388">
                  <c:v>0</c:v>
                </c:pt>
                <c:pt idx="55389">
                  <c:v>0</c:v>
                </c:pt>
                <c:pt idx="55390">
                  <c:v>0</c:v>
                </c:pt>
                <c:pt idx="55391">
                  <c:v>0</c:v>
                </c:pt>
                <c:pt idx="55392">
                  <c:v>0</c:v>
                </c:pt>
                <c:pt idx="55393">
                  <c:v>0</c:v>
                </c:pt>
                <c:pt idx="55394">
                  <c:v>0</c:v>
                </c:pt>
                <c:pt idx="55395">
                  <c:v>0</c:v>
                </c:pt>
                <c:pt idx="55396">
                  <c:v>0</c:v>
                </c:pt>
                <c:pt idx="55397">
                  <c:v>0</c:v>
                </c:pt>
                <c:pt idx="55398">
                  <c:v>0</c:v>
                </c:pt>
                <c:pt idx="55399">
                  <c:v>0</c:v>
                </c:pt>
                <c:pt idx="55400">
                  <c:v>0</c:v>
                </c:pt>
                <c:pt idx="55401">
                  <c:v>0</c:v>
                </c:pt>
                <c:pt idx="55402">
                  <c:v>0</c:v>
                </c:pt>
                <c:pt idx="55403">
                  <c:v>0</c:v>
                </c:pt>
                <c:pt idx="55404">
                  <c:v>0</c:v>
                </c:pt>
                <c:pt idx="55405">
                  <c:v>0</c:v>
                </c:pt>
                <c:pt idx="55406">
                  <c:v>0</c:v>
                </c:pt>
                <c:pt idx="55407">
                  <c:v>0</c:v>
                </c:pt>
                <c:pt idx="55408">
                  <c:v>0</c:v>
                </c:pt>
                <c:pt idx="55409">
                  <c:v>0</c:v>
                </c:pt>
                <c:pt idx="55410">
                  <c:v>0</c:v>
                </c:pt>
                <c:pt idx="55411">
                  <c:v>0</c:v>
                </c:pt>
                <c:pt idx="55412">
                  <c:v>0</c:v>
                </c:pt>
                <c:pt idx="55413">
                  <c:v>0</c:v>
                </c:pt>
                <c:pt idx="55414">
                  <c:v>0</c:v>
                </c:pt>
                <c:pt idx="55415">
                  <c:v>0</c:v>
                </c:pt>
                <c:pt idx="55416">
                  <c:v>0</c:v>
                </c:pt>
                <c:pt idx="55417">
                  <c:v>0</c:v>
                </c:pt>
                <c:pt idx="55418">
                  <c:v>0</c:v>
                </c:pt>
                <c:pt idx="55419">
                  <c:v>0</c:v>
                </c:pt>
                <c:pt idx="55420">
                  <c:v>0</c:v>
                </c:pt>
                <c:pt idx="55421">
                  <c:v>0</c:v>
                </c:pt>
                <c:pt idx="55422">
                  <c:v>0</c:v>
                </c:pt>
                <c:pt idx="55423">
                  <c:v>0</c:v>
                </c:pt>
                <c:pt idx="55424">
                  <c:v>0</c:v>
                </c:pt>
                <c:pt idx="55425">
                  <c:v>0</c:v>
                </c:pt>
                <c:pt idx="55426">
                  <c:v>0</c:v>
                </c:pt>
                <c:pt idx="55427">
                  <c:v>0</c:v>
                </c:pt>
                <c:pt idx="55428">
                  <c:v>0</c:v>
                </c:pt>
                <c:pt idx="55429">
                  <c:v>0</c:v>
                </c:pt>
                <c:pt idx="55430">
                  <c:v>0</c:v>
                </c:pt>
                <c:pt idx="55431">
                  <c:v>0</c:v>
                </c:pt>
                <c:pt idx="55432">
                  <c:v>0</c:v>
                </c:pt>
                <c:pt idx="55433">
                  <c:v>0</c:v>
                </c:pt>
                <c:pt idx="55434">
                  <c:v>0</c:v>
                </c:pt>
                <c:pt idx="55435">
                  <c:v>0</c:v>
                </c:pt>
                <c:pt idx="55436">
                  <c:v>0</c:v>
                </c:pt>
                <c:pt idx="55437">
                  <c:v>0</c:v>
                </c:pt>
                <c:pt idx="55438">
                  <c:v>0</c:v>
                </c:pt>
                <c:pt idx="55439">
                  <c:v>0</c:v>
                </c:pt>
                <c:pt idx="55440">
                  <c:v>0</c:v>
                </c:pt>
                <c:pt idx="55441">
                  <c:v>0</c:v>
                </c:pt>
                <c:pt idx="55442">
                  <c:v>0</c:v>
                </c:pt>
                <c:pt idx="55443">
                  <c:v>0</c:v>
                </c:pt>
                <c:pt idx="55444">
                  <c:v>0</c:v>
                </c:pt>
                <c:pt idx="55445">
                  <c:v>0</c:v>
                </c:pt>
                <c:pt idx="55446">
                  <c:v>0</c:v>
                </c:pt>
                <c:pt idx="55447">
                  <c:v>0</c:v>
                </c:pt>
                <c:pt idx="55448">
                  <c:v>0</c:v>
                </c:pt>
                <c:pt idx="55449">
                  <c:v>0</c:v>
                </c:pt>
                <c:pt idx="55450">
                  <c:v>0</c:v>
                </c:pt>
                <c:pt idx="55451">
                  <c:v>0</c:v>
                </c:pt>
                <c:pt idx="55452">
                  <c:v>0</c:v>
                </c:pt>
                <c:pt idx="55453">
                  <c:v>0</c:v>
                </c:pt>
                <c:pt idx="55454">
                  <c:v>0</c:v>
                </c:pt>
                <c:pt idx="55455">
                  <c:v>0</c:v>
                </c:pt>
                <c:pt idx="55456">
                  <c:v>0</c:v>
                </c:pt>
                <c:pt idx="55457">
                  <c:v>0</c:v>
                </c:pt>
                <c:pt idx="55458">
                  <c:v>0</c:v>
                </c:pt>
                <c:pt idx="55459">
                  <c:v>0</c:v>
                </c:pt>
                <c:pt idx="55460">
                  <c:v>0</c:v>
                </c:pt>
                <c:pt idx="55461">
                  <c:v>0</c:v>
                </c:pt>
                <c:pt idx="55462">
                  <c:v>0</c:v>
                </c:pt>
                <c:pt idx="55463">
                  <c:v>0</c:v>
                </c:pt>
                <c:pt idx="55464">
                  <c:v>0</c:v>
                </c:pt>
                <c:pt idx="55465">
                  <c:v>0</c:v>
                </c:pt>
                <c:pt idx="55466">
                  <c:v>0</c:v>
                </c:pt>
                <c:pt idx="55467">
                  <c:v>0</c:v>
                </c:pt>
                <c:pt idx="55468">
                  <c:v>0</c:v>
                </c:pt>
                <c:pt idx="55469">
                  <c:v>0</c:v>
                </c:pt>
                <c:pt idx="55470">
                  <c:v>0</c:v>
                </c:pt>
                <c:pt idx="55471">
                  <c:v>0</c:v>
                </c:pt>
                <c:pt idx="55472">
                  <c:v>0</c:v>
                </c:pt>
                <c:pt idx="55473">
                  <c:v>0</c:v>
                </c:pt>
                <c:pt idx="55474">
                  <c:v>0</c:v>
                </c:pt>
                <c:pt idx="55475">
                  <c:v>0</c:v>
                </c:pt>
                <c:pt idx="55476">
                  <c:v>0</c:v>
                </c:pt>
                <c:pt idx="55477">
                  <c:v>0</c:v>
                </c:pt>
                <c:pt idx="55478">
                  <c:v>0</c:v>
                </c:pt>
                <c:pt idx="55479">
                  <c:v>0</c:v>
                </c:pt>
                <c:pt idx="55480">
                  <c:v>0</c:v>
                </c:pt>
                <c:pt idx="55481">
                  <c:v>0</c:v>
                </c:pt>
                <c:pt idx="55482">
                  <c:v>0</c:v>
                </c:pt>
                <c:pt idx="55483">
                  <c:v>0</c:v>
                </c:pt>
                <c:pt idx="55484">
                  <c:v>0</c:v>
                </c:pt>
                <c:pt idx="55485">
                  <c:v>0</c:v>
                </c:pt>
                <c:pt idx="55486">
                  <c:v>0</c:v>
                </c:pt>
                <c:pt idx="55487">
                  <c:v>0</c:v>
                </c:pt>
                <c:pt idx="55488">
                  <c:v>0</c:v>
                </c:pt>
                <c:pt idx="55489">
                  <c:v>0</c:v>
                </c:pt>
                <c:pt idx="55490">
                  <c:v>0</c:v>
                </c:pt>
                <c:pt idx="55491">
                  <c:v>0</c:v>
                </c:pt>
                <c:pt idx="55492">
                  <c:v>0</c:v>
                </c:pt>
                <c:pt idx="55493">
                  <c:v>0</c:v>
                </c:pt>
                <c:pt idx="55494">
                  <c:v>0</c:v>
                </c:pt>
                <c:pt idx="55495">
                  <c:v>0</c:v>
                </c:pt>
                <c:pt idx="55496">
                  <c:v>0</c:v>
                </c:pt>
                <c:pt idx="55497">
                  <c:v>0</c:v>
                </c:pt>
                <c:pt idx="55498">
                  <c:v>0</c:v>
                </c:pt>
                <c:pt idx="55499">
                  <c:v>0</c:v>
                </c:pt>
                <c:pt idx="55500">
                  <c:v>0</c:v>
                </c:pt>
                <c:pt idx="55501">
                  <c:v>0</c:v>
                </c:pt>
                <c:pt idx="55502">
                  <c:v>0</c:v>
                </c:pt>
                <c:pt idx="55503">
                  <c:v>0</c:v>
                </c:pt>
                <c:pt idx="55504">
                  <c:v>0</c:v>
                </c:pt>
                <c:pt idx="55505">
                  <c:v>0</c:v>
                </c:pt>
                <c:pt idx="55506">
                  <c:v>0</c:v>
                </c:pt>
                <c:pt idx="55507">
                  <c:v>0</c:v>
                </c:pt>
                <c:pt idx="55508">
                  <c:v>0</c:v>
                </c:pt>
                <c:pt idx="55509">
                  <c:v>0</c:v>
                </c:pt>
                <c:pt idx="55510">
                  <c:v>0</c:v>
                </c:pt>
                <c:pt idx="55511">
                  <c:v>0</c:v>
                </c:pt>
                <c:pt idx="55512">
                  <c:v>0</c:v>
                </c:pt>
                <c:pt idx="55513">
                  <c:v>0</c:v>
                </c:pt>
                <c:pt idx="55514">
                  <c:v>0</c:v>
                </c:pt>
                <c:pt idx="55515">
                  <c:v>0</c:v>
                </c:pt>
                <c:pt idx="55516">
                  <c:v>0</c:v>
                </c:pt>
                <c:pt idx="55517">
                  <c:v>0</c:v>
                </c:pt>
                <c:pt idx="55518">
                  <c:v>0</c:v>
                </c:pt>
                <c:pt idx="55519">
                  <c:v>0</c:v>
                </c:pt>
                <c:pt idx="55520">
                  <c:v>0</c:v>
                </c:pt>
                <c:pt idx="55521">
                  <c:v>0</c:v>
                </c:pt>
                <c:pt idx="55522">
                  <c:v>0</c:v>
                </c:pt>
                <c:pt idx="55523">
                  <c:v>0</c:v>
                </c:pt>
                <c:pt idx="55524">
                  <c:v>0</c:v>
                </c:pt>
                <c:pt idx="55525">
                  <c:v>0</c:v>
                </c:pt>
                <c:pt idx="55526">
                  <c:v>0</c:v>
                </c:pt>
                <c:pt idx="55527">
                  <c:v>0</c:v>
                </c:pt>
                <c:pt idx="55528">
                  <c:v>0</c:v>
                </c:pt>
                <c:pt idx="55529">
                  <c:v>0</c:v>
                </c:pt>
                <c:pt idx="55530">
                  <c:v>0</c:v>
                </c:pt>
                <c:pt idx="55531">
                  <c:v>0</c:v>
                </c:pt>
                <c:pt idx="55532">
                  <c:v>0</c:v>
                </c:pt>
                <c:pt idx="55533">
                  <c:v>0</c:v>
                </c:pt>
                <c:pt idx="55534">
                  <c:v>0</c:v>
                </c:pt>
                <c:pt idx="55535">
                  <c:v>0</c:v>
                </c:pt>
                <c:pt idx="55536">
                  <c:v>0</c:v>
                </c:pt>
                <c:pt idx="55537">
                  <c:v>0</c:v>
                </c:pt>
                <c:pt idx="55538">
                  <c:v>0</c:v>
                </c:pt>
                <c:pt idx="55539">
                  <c:v>0</c:v>
                </c:pt>
                <c:pt idx="55540">
                  <c:v>0</c:v>
                </c:pt>
                <c:pt idx="55541">
                  <c:v>0</c:v>
                </c:pt>
                <c:pt idx="55542">
                  <c:v>0</c:v>
                </c:pt>
                <c:pt idx="55543">
                  <c:v>0</c:v>
                </c:pt>
                <c:pt idx="55544">
                  <c:v>0</c:v>
                </c:pt>
                <c:pt idx="55545">
                  <c:v>0</c:v>
                </c:pt>
                <c:pt idx="55546">
                  <c:v>0</c:v>
                </c:pt>
                <c:pt idx="55547">
                  <c:v>0</c:v>
                </c:pt>
                <c:pt idx="55548">
                  <c:v>0</c:v>
                </c:pt>
                <c:pt idx="55549">
                  <c:v>0</c:v>
                </c:pt>
                <c:pt idx="55550">
                  <c:v>0</c:v>
                </c:pt>
                <c:pt idx="55551">
                  <c:v>0</c:v>
                </c:pt>
                <c:pt idx="55552">
                  <c:v>0</c:v>
                </c:pt>
                <c:pt idx="55553">
                  <c:v>0</c:v>
                </c:pt>
                <c:pt idx="55554">
                  <c:v>0</c:v>
                </c:pt>
                <c:pt idx="55555">
                  <c:v>0</c:v>
                </c:pt>
                <c:pt idx="55556">
                  <c:v>0</c:v>
                </c:pt>
                <c:pt idx="55557">
                  <c:v>0</c:v>
                </c:pt>
                <c:pt idx="55558">
                  <c:v>0</c:v>
                </c:pt>
                <c:pt idx="55559">
                  <c:v>0</c:v>
                </c:pt>
                <c:pt idx="55560">
                  <c:v>0</c:v>
                </c:pt>
                <c:pt idx="55561">
                  <c:v>0</c:v>
                </c:pt>
                <c:pt idx="55562">
                  <c:v>0</c:v>
                </c:pt>
                <c:pt idx="55563">
                  <c:v>0</c:v>
                </c:pt>
                <c:pt idx="55564">
                  <c:v>0</c:v>
                </c:pt>
                <c:pt idx="55565">
                  <c:v>0</c:v>
                </c:pt>
                <c:pt idx="55566">
                  <c:v>0</c:v>
                </c:pt>
                <c:pt idx="55567">
                  <c:v>0</c:v>
                </c:pt>
                <c:pt idx="55568">
                  <c:v>0</c:v>
                </c:pt>
                <c:pt idx="55569">
                  <c:v>0</c:v>
                </c:pt>
                <c:pt idx="55570">
                  <c:v>0</c:v>
                </c:pt>
                <c:pt idx="55571">
                  <c:v>0</c:v>
                </c:pt>
                <c:pt idx="55572">
                  <c:v>0</c:v>
                </c:pt>
                <c:pt idx="55573">
                  <c:v>0</c:v>
                </c:pt>
                <c:pt idx="55574">
                  <c:v>0</c:v>
                </c:pt>
                <c:pt idx="55575">
                  <c:v>0</c:v>
                </c:pt>
                <c:pt idx="55576">
                  <c:v>0</c:v>
                </c:pt>
                <c:pt idx="55577">
                  <c:v>0</c:v>
                </c:pt>
                <c:pt idx="55578">
                  <c:v>0</c:v>
                </c:pt>
                <c:pt idx="55579">
                  <c:v>0</c:v>
                </c:pt>
                <c:pt idx="55580">
                  <c:v>0</c:v>
                </c:pt>
                <c:pt idx="55581">
                  <c:v>0</c:v>
                </c:pt>
                <c:pt idx="55582">
                  <c:v>0</c:v>
                </c:pt>
                <c:pt idx="55583">
                  <c:v>0</c:v>
                </c:pt>
                <c:pt idx="55584">
                  <c:v>0</c:v>
                </c:pt>
                <c:pt idx="55585">
                  <c:v>0</c:v>
                </c:pt>
                <c:pt idx="55586">
                  <c:v>0</c:v>
                </c:pt>
                <c:pt idx="55587">
                  <c:v>0</c:v>
                </c:pt>
                <c:pt idx="55588">
                  <c:v>0</c:v>
                </c:pt>
                <c:pt idx="55589">
                  <c:v>0</c:v>
                </c:pt>
                <c:pt idx="55590">
                  <c:v>0</c:v>
                </c:pt>
                <c:pt idx="55591">
                  <c:v>0</c:v>
                </c:pt>
                <c:pt idx="55592">
                  <c:v>0</c:v>
                </c:pt>
                <c:pt idx="55593">
                  <c:v>0</c:v>
                </c:pt>
                <c:pt idx="55594">
                  <c:v>0</c:v>
                </c:pt>
                <c:pt idx="55595">
                  <c:v>0</c:v>
                </c:pt>
                <c:pt idx="55596">
                  <c:v>0</c:v>
                </c:pt>
                <c:pt idx="55597">
                  <c:v>0</c:v>
                </c:pt>
                <c:pt idx="55598">
                  <c:v>0</c:v>
                </c:pt>
                <c:pt idx="55599">
                  <c:v>0</c:v>
                </c:pt>
                <c:pt idx="55600">
                  <c:v>0</c:v>
                </c:pt>
                <c:pt idx="55601">
                  <c:v>0</c:v>
                </c:pt>
                <c:pt idx="55602">
                  <c:v>0</c:v>
                </c:pt>
                <c:pt idx="55603">
                  <c:v>0</c:v>
                </c:pt>
                <c:pt idx="55604">
                  <c:v>0</c:v>
                </c:pt>
                <c:pt idx="55605">
                  <c:v>0</c:v>
                </c:pt>
                <c:pt idx="55606">
                  <c:v>0</c:v>
                </c:pt>
                <c:pt idx="55607">
                  <c:v>0</c:v>
                </c:pt>
                <c:pt idx="55608">
                  <c:v>0</c:v>
                </c:pt>
                <c:pt idx="55609">
                  <c:v>0</c:v>
                </c:pt>
                <c:pt idx="55610">
                  <c:v>0</c:v>
                </c:pt>
                <c:pt idx="55611">
                  <c:v>0</c:v>
                </c:pt>
                <c:pt idx="55612">
                  <c:v>0</c:v>
                </c:pt>
                <c:pt idx="55613">
                  <c:v>0</c:v>
                </c:pt>
                <c:pt idx="55614">
                  <c:v>0</c:v>
                </c:pt>
                <c:pt idx="55615">
                  <c:v>0</c:v>
                </c:pt>
                <c:pt idx="55616">
                  <c:v>0</c:v>
                </c:pt>
                <c:pt idx="55617">
                  <c:v>0</c:v>
                </c:pt>
                <c:pt idx="55618">
                  <c:v>0</c:v>
                </c:pt>
                <c:pt idx="55619">
                  <c:v>0</c:v>
                </c:pt>
                <c:pt idx="55620">
                  <c:v>0</c:v>
                </c:pt>
                <c:pt idx="55621">
                  <c:v>0</c:v>
                </c:pt>
                <c:pt idx="55622">
                  <c:v>0</c:v>
                </c:pt>
                <c:pt idx="55623">
                  <c:v>0</c:v>
                </c:pt>
                <c:pt idx="55624">
                  <c:v>0</c:v>
                </c:pt>
                <c:pt idx="55625">
                  <c:v>0</c:v>
                </c:pt>
                <c:pt idx="55626">
                  <c:v>0</c:v>
                </c:pt>
                <c:pt idx="55627">
                  <c:v>0</c:v>
                </c:pt>
                <c:pt idx="55628">
                  <c:v>0</c:v>
                </c:pt>
                <c:pt idx="55629">
                  <c:v>0</c:v>
                </c:pt>
                <c:pt idx="55630">
                  <c:v>0</c:v>
                </c:pt>
                <c:pt idx="55631">
                  <c:v>0</c:v>
                </c:pt>
                <c:pt idx="55632">
                  <c:v>0</c:v>
                </c:pt>
                <c:pt idx="55633">
                  <c:v>0</c:v>
                </c:pt>
                <c:pt idx="55634">
                  <c:v>0</c:v>
                </c:pt>
                <c:pt idx="55635">
                  <c:v>0</c:v>
                </c:pt>
                <c:pt idx="55636">
                  <c:v>0</c:v>
                </c:pt>
                <c:pt idx="55637">
                  <c:v>0</c:v>
                </c:pt>
                <c:pt idx="55638">
                  <c:v>0</c:v>
                </c:pt>
                <c:pt idx="55639">
                  <c:v>0</c:v>
                </c:pt>
                <c:pt idx="55640">
                  <c:v>0</c:v>
                </c:pt>
                <c:pt idx="55641">
                  <c:v>0</c:v>
                </c:pt>
                <c:pt idx="55642">
                  <c:v>0</c:v>
                </c:pt>
                <c:pt idx="55643">
                  <c:v>0</c:v>
                </c:pt>
                <c:pt idx="55644">
                  <c:v>0</c:v>
                </c:pt>
                <c:pt idx="55645">
                  <c:v>0</c:v>
                </c:pt>
                <c:pt idx="55646">
                  <c:v>0</c:v>
                </c:pt>
                <c:pt idx="55647">
                  <c:v>0</c:v>
                </c:pt>
                <c:pt idx="55648">
                  <c:v>0</c:v>
                </c:pt>
                <c:pt idx="55649">
                  <c:v>0</c:v>
                </c:pt>
                <c:pt idx="55650">
                  <c:v>0</c:v>
                </c:pt>
                <c:pt idx="55651">
                  <c:v>0</c:v>
                </c:pt>
                <c:pt idx="55652">
                  <c:v>0</c:v>
                </c:pt>
                <c:pt idx="55653">
                  <c:v>0</c:v>
                </c:pt>
                <c:pt idx="55654">
                  <c:v>0</c:v>
                </c:pt>
                <c:pt idx="55655">
                  <c:v>0</c:v>
                </c:pt>
                <c:pt idx="55656">
                  <c:v>0</c:v>
                </c:pt>
                <c:pt idx="55657">
                  <c:v>0</c:v>
                </c:pt>
                <c:pt idx="55658">
                  <c:v>0</c:v>
                </c:pt>
                <c:pt idx="55659">
                  <c:v>0</c:v>
                </c:pt>
                <c:pt idx="55660">
                  <c:v>0</c:v>
                </c:pt>
                <c:pt idx="55661">
                  <c:v>0</c:v>
                </c:pt>
                <c:pt idx="55662">
                  <c:v>0</c:v>
                </c:pt>
                <c:pt idx="55663">
                  <c:v>0</c:v>
                </c:pt>
                <c:pt idx="55664">
                  <c:v>0</c:v>
                </c:pt>
                <c:pt idx="55665">
                  <c:v>0</c:v>
                </c:pt>
                <c:pt idx="55666">
                  <c:v>0</c:v>
                </c:pt>
                <c:pt idx="55667">
                  <c:v>0</c:v>
                </c:pt>
                <c:pt idx="55668">
                  <c:v>0</c:v>
                </c:pt>
                <c:pt idx="55669">
                  <c:v>0</c:v>
                </c:pt>
                <c:pt idx="55670">
                  <c:v>0</c:v>
                </c:pt>
                <c:pt idx="55671">
                  <c:v>0</c:v>
                </c:pt>
                <c:pt idx="55672">
                  <c:v>0</c:v>
                </c:pt>
                <c:pt idx="55673">
                  <c:v>0</c:v>
                </c:pt>
                <c:pt idx="55674">
                  <c:v>0</c:v>
                </c:pt>
                <c:pt idx="55675">
                  <c:v>0</c:v>
                </c:pt>
                <c:pt idx="55676">
                  <c:v>0</c:v>
                </c:pt>
                <c:pt idx="55677">
                  <c:v>0</c:v>
                </c:pt>
                <c:pt idx="55678">
                  <c:v>0</c:v>
                </c:pt>
                <c:pt idx="55679">
                  <c:v>0</c:v>
                </c:pt>
                <c:pt idx="55680">
                  <c:v>0</c:v>
                </c:pt>
                <c:pt idx="55681">
                  <c:v>0</c:v>
                </c:pt>
                <c:pt idx="55682">
                  <c:v>0</c:v>
                </c:pt>
                <c:pt idx="55683">
                  <c:v>0</c:v>
                </c:pt>
                <c:pt idx="55684">
                  <c:v>0</c:v>
                </c:pt>
                <c:pt idx="55685">
                  <c:v>0</c:v>
                </c:pt>
                <c:pt idx="55686">
                  <c:v>0</c:v>
                </c:pt>
                <c:pt idx="55687">
                  <c:v>0</c:v>
                </c:pt>
                <c:pt idx="55688">
                  <c:v>0</c:v>
                </c:pt>
                <c:pt idx="55689">
                  <c:v>0</c:v>
                </c:pt>
                <c:pt idx="55690">
                  <c:v>0</c:v>
                </c:pt>
                <c:pt idx="55691">
                  <c:v>0</c:v>
                </c:pt>
                <c:pt idx="55692">
                  <c:v>0</c:v>
                </c:pt>
                <c:pt idx="55693">
                  <c:v>0</c:v>
                </c:pt>
                <c:pt idx="55694">
                  <c:v>0</c:v>
                </c:pt>
                <c:pt idx="55695">
                  <c:v>0</c:v>
                </c:pt>
                <c:pt idx="55696">
                  <c:v>0</c:v>
                </c:pt>
                <c:pt idx="55697">
                  <c:v>0</c:v>
                </c:pt>
                <c:pt idx="55698">
                  <c:v>0</c:v>
                </c:pt>
                <c:pt idx="55699">
                  <c:v>0</c:v>
                </c:pt>
                <c:pt idx="55700">
                  <c:v>0</c:v>
                </c:pt>
                <c:pt idx="55701">
                  <c:v>0</c:v>
                </c:pt>
                <c:pt idx="55702">
                  <c:v>0</c:v>
                </c:pt>
                <c:pt idx="55703">
                  <c:v>0</c:v>
                </c:pt>
                <c:pt idx="55704">
                  <c:v>0</c:v>
                </c:pt>
                <c:pt idx="55705">
                  <c:v>0</c:v>
                </c:pt>
                <c:pt idx="55706">
                  <c:v>0</c:v>
                </c:pt>
                <c:pt idx="55707">
                  <c:v>0</c:v>
                </c:pt>
                <c:pt idx="55708">
                  <c:v>0</c:v>
                </c:pt>
                <c:pt idx="55709">
                  <c:v>0</c:v>
                </c:pt>
                <c:pt idx="55710">
                  <c:v>0</c:v>
                </c:pt>
                <c:pt idx="55711">
                  <c:v>0</c:v>
                </c:pt>
                <c:pt idx="55712">
                  <c:v>0</c:v>
                </c:pt>
                <c:pt idx="55713">
                  <c:v>0</c:v>
                </c:pt>
                <c:pt idx="55714">
                  <c:v>0</c:v>
                </c:pt>
                <c:pt idx="55715">
                  <c:v>0</c:v>
                </c:pt>
                <c:pt idx="55716">
                  <c:v>0</c:v>
                </c:pt>
                <c:pt idx="55717">
                  <c:v>0</c:v>
                </c:pt>
                <c:pt idx="55718">
                  <c:v>0</c:v>
                </c:pt>
                <c:pt idx="55719">
                  <c:v>0</c:v>
                </c:pt>
                <c:pt idx="55720">
                  <c:v>0</c:v>
                </c:pt>
                <c:pt idx="55721">
                  <c:v>0</c:v>
                </c:pt>
                <c:pt idx="55722">
                  <c:v>0</c:v>
                </c:pt>
                <c:pt idx="55723">
                  <c:v>0</c:v>
                </c:pt>
                <c:pt idx="55724">
                  <c:v>0</c:v>
                </c:pt>
                <c:pt idx="55725">
                  <c:v>0</c:v>
                </c:pt>
                <c:pt idx="55726">
                  <c:v>0</c:v>
                </c:pt>
                <c:pt idx="55727">
                  <c:v>0</c:v>
                </c:pt>
                <c:pt idx="55728">
                  <c:v>0</c:v>
                </c:pt>
                <c:pt idx="55729">
                  <c:v>0</c:v>
                </c:pt>
                <c:pt idx="55730">
                  <c:v>0</c:v>
                </c:pt>
                <c:pt idx="55731">
                  <c:v>0</c:v>
                </c:pt>
                <c:pt idx="55732">
                  <c:v>0</c:v>
                </c:pt>
                <c:pt idx="55733">
                  <c:v>0</c:v>
                </c:pt>
                <c:pt idx="55734">
                  <c:v>0</c:v>
                </c:pt>
                <c:pt idx="55735">
                  <c:v>0</c:v>
                </c:pt>
                <c:pt idx="55736">
                  <c:v>0</c:v>
                </c:pt>
                <c:pt idx="55737">
                  <c:v>0</c:v>
                </c:pt>
                <c:pt idx="55738">
                  <c:v>0</c:v>
                </c:pt>
                <c:pt idx="55739">
                  <c:v>0</c:v>
                </c:pt>
                <c:pt idx="55740">
                  <c:v>0</c:v>
                </c:pt>
                <c:pt idx="55741">
                  <c:v>0</c:v>
                </c:pt>
                <c:pt idx="55742">
                  <c:v>0</c:v>
                </c:pt>
                <c:pt idx="55743">
                  <c:v>0</c:v>
                </c:pt>
                <c:pt idx="55744">
                  <c:v>0</c:v>
                </c:pt>
                <c:pt idx="55745">
                  <c:v>0</c:v>
                </c:pt>
                <c:pt idx="55746">
                  <c:v>0</c:v>
                </c:pt>
                <c:pt idx="55747">
                  <c:v>0</c:v>
                </c:pt>
                <c:pt idx="55748">
                  <c:v>0</c:v>
                </c:pt>
                <c:pt idx="55749">
                  <c:v>0</c:v>
                </c:pt>
                <c:pt idx="55750">
                  <c:v>0</c:v>
                </c:pt>
                <c:pt idx="55751">
                  <c:v>0</c:v>
                </c:pt>
                <c:pt idx="55752">
                  <c:v>0</c:v>
                </c:pt>
                <c:pt idx="55753">
                  <c:v>0</c:v>
                </c:pt>
                <c:pt idx="55754">
                  <c:v>0</c:v>
                </c:pt>
                <c:pt idx="55755">
                  <c:v>0</c:v>
                </c:pt>
                <c:pt idx="55756">
                  <c:v>0</c:v>
                </c:pt>
                <c:pt idx="55757">
                  <c:v>0</c:v>
                </c:pt>
                <c:pt idx="55758">
                  <c:v>0</c:v>
                </c:pt>
                <c:pt idx="55759">
                  <c:v>0</c:v>
                </c:pt>
                <c:pt idx="55760">
                  <c:v>0</c:v>
                </c:pt>
                <c:pt idx="55761">
                  <c:v>0</c:v>
                </c:pt>
                <c:pt idx="55762">
                  <c:v>0</c:v>
                </c:pt>
                <c:pt idx="55763">
                  <c:v>0</c:v>
                </c:pt>
                <c:pt idx="55764">
                  <c:v>0</c:v>
                </c:pt>
                <c:pt idx="55765">
                  <c:v>0</c:v>
                </c:pt>
                <c:pt idx="55766">
                  <c:v>0</c:v>
                </c:pt>
                <c:pt idx="55767">
                  <c:v>0</c:v>
                </c:pt>
                <c:pt idx="55768">
                  <c:v>0</c:v>
                </c:pt>
                <c:pt idx="55769">
                  <c:v>0</c:v>
                </c:pt>
                <c:pt idx="55770">
                  <c:v>0</c:v>
                </c:pt>
                <c:pt idx="55771">
                  <c:v>0</c:v>
                </c:pt>
                <c:pt idx="55772">
                  <c:v>0</c:v>
                </c:pt>
                <c:pt idx="55773">
                  <c:v>0</c:v>
                </c:pt>
                <c:pt idx="55774">
                  <c:v>0</c:v>
                </c:pt>
                <c:pt idx="55775">
                  <c:v>0</c:v>
                </c:pt>
                <c:pt idx="55776">
                  <c:v>0</c:v>
                </c:pt>
                <c:pt idx="55777">
                  <c:v>0</c:v>
                </c:pt>
                <c:pt idx="55778">
                  <c:v>0</c:v>
                </c:pt>
                <c:pt idx="55779">
                  <c:v>0</c:v>
                </c:pt>
                <c:pt idx="55780">
                  <c:v>0</c:v>
                </c:pt>
                <c:pt idx="55781">
                  <c:v>0</c:v>
                </c:pt>
                <c:pt idx="55782">
                  <c:v>0</c:v>
                </c:pt>
                <c:pt idx="55783">
                  <c:v>0</c:v>
                </c:pt>
                <c:pt idx="55784">
                  <c:v>0</c:v>
                </c:pt>
                <c:pt idx="55785">
                  <c:v>0</c:v>
                </c:pt>
                <c:pt idx="55786">
                  <c:v>0</c:v>
                </c:pt>
                <c:pt idx="55787">
                  <c:v>0</c:v>
                </c:pt>
                <c:pt idx="55788">
                  <c:v>0</c:v>
                </c:pt>
                <c:pt idx="55789">
                  <c:v>0</c:v>
                </c:pt>
                <c:pt idx="55790">
                  <c:v>0</c:v>
                </c:pt>
                <c:pt idx="55791">
                  <c:v>0</c:v>
                </c:pt>
                <c:pt idx="55792">
                  <c:v>0</c:v>
                </c:pt>
                <c:pt idx="55793">
                  <c:v>0</c:v>
                </c:pt>
                <c:pt idx="55794">
                  <c:v>0</c:v>
                </c:pt>
                <c:pt idx="55795">
                  <c:v>0</c:v>
                </c:pt>
                <c:pt idx="55796">
                  <c:v>0</c:v>
                </c:pt>
                <c:pt idx="55797">
                  <c:v>0</c:v>
                </c:pt>
                <c:pt idx="55798">
                  <c:v>0</c:v>
                </c:pt>
                <c:pt idx="55799">
                  <c:v>0</c:v>
                </c:pt>
                <c:pt idx="55800">
                  <c:v>0</c:v>
                </c:pt>
                <c:pt idx="55801">
                  <c:v>0</c:v>
                </c:pt>
                <c:pt idx="55802">
                  <c:v>0</c:v>
                </c:pt>
                <c:pt idx="55803">
                  <c:v>0</c:v>
                </c:pt>
                <c:pt idx="55804">
                  <c:v>0</c:v>
                </c:pt>
                <c:pt idx="55805">
                  <c:v>0</c:v>
                </c:pt>
                <c:pt idx="55806">
                  <c:v>0</c:v>
                </c:pt>
                <c:pt idx="55807">
                  <c:v>0</c:v>
                </c:pt>
                <c:pt idx="55808">
                  <c:v>0</c:v>
                </c:pt>
                <c:pt idx="55809">
                  <c:v>0</c:v>
                </c:pt>
                <c:pt idx="55810">
                  <c:v>0</c:v>
                </c:pt>
                <c:pt idx="55811">
                  <c:v>0</c:v>
                </c:pt>
                <c:pt idx="55812">
                  <c:v>0</c:v>
                </c:pt>
                <c:pt idx="55813">
                  <c:v>0</c:v>
                </c:pt>
                <c:pt idx="55814">
                  <c:v>0</c:v>
                </c:pt>
                <c:pt idx="55815">
                  <c:v>0</c:v>
                </c:pt>
                <c:pt idx="55816">
                  <c:v>0</c:v>
                </c:pt>
                <c:pt idx="55817">
                  <c:v>0</c:v>
                </c:pt>
                <c:pt idx="55818">
                  <c:v>0</c:v>
                </c:pt>
                <c:pt idx="55819">
                  <c:v>0</c:v>
                </c:pt>
                <c:pt idx="55820">
                  <c:v>0</c:v>
                </c:pt>
                <c:pt idx="55821">
                  <c:v>0</c:v>
                </c:pt>
                <c:pt idx="55822">
                  <c:v>0</c:v>
                </c:pt>
                <c:pt idx="55823">
                  <c:v>0</c:v>
                </c:pt>
                <c:pt idx="55824">
                  <c:v>0</c:v>
                </c:pt>
                <c:pt idx="55825">
                  <c:v>0</c:v>
                </c:pt>
                <c:pt idx="55826">
                  <c:v>0</c:v>
                </c:pt>
                <c:pt idx="55827">
                  <c:v>0</c:v>
                </c:pt>
                <c:pt idx="55828">
                  <c:v>0</c:v>
                </c:pt>
                <c:pt idx="55829">
                  <c:v>0</c:v>
                </c:pt>
                <c:pt idx="55830">
                  <c:v>0</c:v>
                </c:pt>
                <c:pt idx="55831">
                  <c:v>0</c:v>
                </c:pt>
                <c:pt idx="55832">
                  <c:v>0</c:v>
                </c:pt>
                <c:pt idx="55833">
                  <c:v>0</c:v>
                </c:pt>
                <c:pt idx="55834">
                  <c:v>0</c:v>
                </c:pt>
                <c:pt idx="55835">
                  <c:v>0</c:v>
                </c:pt>
                <c:pt idx="55836">
                  <c:v>0</c:v>
                </c:pt>
                <c:pt idx="55837">
                  <c:v>0</c:v>
                </c:pt>
                <c:pt idx="55838">
                  <c:v>0</c:v>
                </c:pt>
                <c:pt idx="55839">
                  <c:v>0</c:v>
                </c:pt>
                <c:pt idx="55840">
                  <c:v>0</c:v>
                </c:pt>
                <c:pt idx="55841">
                  <c:v>0</c:v>
                </c:pt>
                <c:pt idx="55842">
                  <c:v>0</c:v>
                </c:pt>
                <c:pt idx="55843">
                  <c:v>0</c:v>
                </c:pt>
                <c:pt idx="55844">
                  <c:v>0</c:v>
                </c:pt>
                <c:pt idx="55845">
                  <c:v>0</c:v>
                </c:pt>
                <c:pt idx="55846">
                  <c:v>0</c:v>
                </c:pt>
                <c:pt idx="55847">
                  <c:v>0</c:v>
                </c:pt>
                <c:pt idx="55848">
                  <c:v>0</c:v>
                </c:pt>
                <c:pt idx="55849">
                  <c:v>0</c:v>
                </c:pt>
                <c:pt idx="55850">
                  <c:v>0</c:v>
                </c:pt>
                <c:pt idx="55851">
                  <c:v>0</c:v>
                </c:pt>
                <c:pt idx="55852">
                  <c:v>0</c:v>
                </c:pt>
                <c:pt idx="55853">
                  <c:v>0</c:v>
                </c:pt>
                <c:pt idx="55854">
                  <c:v>0</c:v>
                </c:pt>
                <c:pt idx="55855">
                  <c:v>0</c:v>
                </c:pt>
                <c:pt idx="55856">
                  <c:v>0</c:v>
                </c:pt>
                <c:pt idx="55857">
                  <c:v>0</c:v>
                </c:pt>
                <c:pt idx="55858">
                  <c:v>0</c:v>
                </c:pt>
                <c:pt idx="55859">
                  <c:v>0</c:v>
                </c:pt>
                <c:pt idx="55860">
                  <c:v>0</c:v>
                </c:pt>
                <c:pt idx="55861">
                  <c:v>0</c:v>
                </c:pt>
                <c:pt idx="55862">
                  <c:v>0</c:v>
                </c:pt>
                <c:pt idx="55863">
                  <c:v>0</c:v>
                </c:pt>
                <c:pt idx="55864">
                  <c:v>0</c:v>
                </c:pt>
                <c:pt idx="55865">
                  <c:v>0</c:v>
                </c:pt>
                <c:pt idx="55866">
                  <c:v>0</c:v>
                </c:pt>
                <c:pt idx="55867">
                  <c:v>0</c:v>
                </c:pt>
                <c:pt idx="55868">
                  <c:v>0</c:v>
                </c:pt>
                <c:pt idx="55869">
                  <c:v>0</c:v>
                </c:pt>
                <c:pt idx="55870">
                  <c:v>0</c:v>
                </c:pt>
                <c:pt idx="55871">
                  <c:v>0</c:v>
                </c:pt>
                <c:pt idx="55872">
                  <c:v>0</c:v>
                </c:pt>
                <c:pt idx="55873">
                  <c:v>0</c:v>
                </c:pt>
                <c:pt idx="55874">
                  <c:v>0</c:v>
                </c:pt>
                <c:pt idx="55875">
                  <c:v>0</c:v>
                </c:pt>
                <c:pt idx="55876">
                  <c:v>0</c:v>
                </c:pt>
                <c:pt idx="55877">
                  <c:v>0</c:v>
                </c:pt>
                <c:pt idx="55878">
                  <c:v>0</c:v>
                </c:pt>
                <c:pt idx="55879">
                  <c:v>0</c:v>
                </c:pt>
                <c:pt idx="55880">
                  <c:v>0</c:v>
                </c:pt>
                <c:pt idx="55881">
                  <c:v>0</c:v>
                </c:pt>
                <c:pt idx="55882">
                  <c:v>0</c:v>
                </c:pt>
                <c:pt idx="55883">
                  <c:v>0</c:v>
                </c:pt>
                <c:pt idx="55884">
                  <c:v>0</c:v>
                </c:pt>
                <c:pt idx="55885">
                  <c:v>0</c:v>
                </c:pt>
                <c:pt idx="55886">
                  <c:v>0</c:v>
                </c:pt>
                <c:pt idx="55887">
                  <c:v>0</c:v>
                </c:pt>
                <c:pt idx="55888">
                  <c:v>0</c:v>
                </c:pt>
                <c:pt idx="55889">
                  <c:v>0</c:v>
                </c:pt>
                <c:pt idx="55890">
                  <c:v>0</c:v>
                </c:pt>
                <c:pt idx="55891">
                  <c:v>0</c:v>
                </c:pt>
                <c:pt idx="55892">
                  <c:v>0</c:v>
                </c:pt>
                <c:pt idx="55893">
                  <c:v>0</c:v>
                </c:pt>
                <c:pt idx="55894">
                  <c:v>0</c:v>
                </c:pt>
                <c:pt idx="55895">
                  <c:v>0</c:v>
                </c:pt>
                <c:pt idx="55896">
                  <c:v>0</c:v>
                </c:pt>
                <c:pt idx="55897">
                  <c:v>0</c:v>
                </c:pt>
                <c:pt idx="55898">
                  <c:v>0</c:v>
                </c:pt>
                <c:pt idx="55899">
                  <c:v>0</c:v>
                </c:pt>
                <c:pt idx="55900">
                  <c:v>0</c:v>
                </c:pt>
                <c:pt idx="55901">
                  <c:v>0</c:v>
                </c:pt>
                <c:pt idx="55902">
                  <c:v>0</c:v>
                </c:pt>
                <c:pt idx="55903">
                  <c:v>0</c:v>
                </c:pt>
                <c:pt idx="55904">
                  <c:v>0</c:v>
                </c:pt>
                <c:pt idx="55905">
                  <c:v>0</c:v>
                </c:pt>
                <c:pt idx="55906">
                  <c:v>0</c:v>
                </c:pt>
                <c:pt idx="55907">
                  <c:v>0</c:v>
                </c:pt>
                <c:pt idx="55908">
                  <c:v>0</c:v>
                </c:pt>
                <c:pt idx="55909">
                  <c:v>0</c:v>
                </c:pt>
                <c:pt idx="55910">
                  <c:v>0</c:v>
                </c:pt>
                <c:pt idx="55911">
                  <c:v>0</c:v>
                </c:pt>
                <c:pt idx="55912">
                  <c:v>0</c:v>
                </c:pt>
                <c:pt idx="55913">
                  <c:v>0</c:v>
                </c:pt>
                <c:pt idx="55914">
                  <c:v>0</c:v>
                </c:pt>
                <c:pt idx="55915">
                  <c:v>0</c:v>
                </c:pt>
                <c:pt idx="55916">
                  <c:v>0</c:v>
                </c:pt>
                <c:pt idx="55917">
                  <c:v>0</c:v>
                </c:pt>
                <c:pt idx="55918">
                  <c:v>0</c:v>
                </c:pt>
                <c:pt idx="55919">
                  <c:v>0</c:v>
                </c:pt>
                <c:pt idx="55920">
                  <c:v>0</c:v>
                </c:pt>
                <c:pt idx="55921">
                  <c:v>0</c:v>
                </c:pt>
                <c:pt idx="55922">
                  <c:v>0</c:v>
                </c:pt>
                <c:pt idx="55923">
                  <c:v>0</c:v>
                </c:pt>
                <c:pt idx="55924">
                  <c:v>0</c:v>
                </c:pt>
                <c:pt idx="55925">
                  <c:v>0</c:v>
                </c:pt>
                <c:pt idx="55926">
                  <c:v>0</c:v>
                </c:pt>
                <c:pt idx="55927">
                  <c:v>0</c:v>
                </c:pt>
                <c:pt idx="55928">
                  <c:v>0</c:v>
                </c:pt>
                <c:pt idx="55929">
                  <c:v>0</c:v>
                </c:pt>
                <c:pt idx="55930">
                  <c:v>0</c:v>
                </c:pt>
                <c:pt idx="55931">
                  <c:v>0</c:v>
                </c:pt>
                <c:pt idx="55932">
                  <c:v>0</c:v>
                </c:pt>
                <c:pt idx="55933">
                  <c:v>0</c:v>
                </c:pt>
                <c:pt idx="55934">
                  <c:v>0</c:v>
                </c:pt>
                <c:pt idx="55935">
                  <c:v>0</c:v>
                </c:pt>
                <c:pt idx="55936">
                  <c:v>0</c:v>
                </c:pt>
                <c:pt idx="55937">
                  <c:v>0</c:v>
                </c:pt>
                <c:pt idx="55938">
                  <c:v>0</c:v>
                </c:pt>
                <c:pt idx="55939">
                  <c:v>0</c:v>
                </c:pt>
                <c:pt idx="55940">
                  <c:v>0</c:v>
                </c:pt>
                <c:pt idx="55941">
                  <c:v>0</c:v>
                </c:pt>
                <c:pt idx="55942">
                  <c:v>0</c:v>
                </c:pt>
                <c:pt idx="55943">
                  <c:v>0</c:v>
                </c:pt>
                <c:pt idx="55944">
                  <c:v>0</c:v>
                </c:pt>
                <c:pt idx="55945">
                  <c:v>0</c:v>
                </c:pt>
                <c:pt idx="55946">
                  <c:v>0</c:v>
                </c:pt>
                <c:pt idx="55947">
                  <c:v>0</c:v>
                </c:pt>
                <c:pt idx="55948">
                  <c:v>0</c:v>
                </c:pt>
                <c:pt idx="55949">
                  <c:v>0</c:v>
                </c:pt>
                <c:pt idx="55950">
                  <c:v>0</c:v>
                </c:pt>
                <c:pt idx="55951">
                  <c:v>0</c:v>
                </c:pt>
                <c:pt idx="55952">
                  <c:v>0</c:v>
                </c:pt>
                <c:pt idx="55953">
                  <c:v>0</c:v>
                </c:pt>
                <c:pt idx="55954">
                  <c:v>0</c:v>
                </c:pt>
                <c:pt idx="55955">
                  <c:v>0</c:v>
                </c:pt>
                <c:pt idx="55956">
                  <c:v>0</c:v>
                </c:pt>
                <c:pt idx="55957">
                  <c:v>0</c:v>
                </c:pt>
                <c:pt idx="55958">
                  <c:v>0</c:v>
                </c:pt>
                <c:pt idx="55959">
                  <c:v>0</c:v>
                </c:pt>
                <c:pt idx="55960">
                  <c:v>0</c:v>
                </c:pt>
                <c:pt idx="55961">
                  <c:v>0</c:v>
                </c:pt>
                <c:pt idx="55962">
                  <c:v>0</c:v>
                </c:pt>
                <c:pt idx="55963">
                  <c:v>0</c:v>
                </c:pt>
                <c:pt idx="55964">
                  <c:v>0</c:v>
                </c:pt>
                <c:pt idx="55965">
                  <c:v>0</c:v>
                </c:pt>
                <c:pt idx="55966">
                  <c:v>0</c:v>
                </c:pt>
                <c:pt idx="55967">
                  <c:v>0</c:v>
                </c:pt>
                <c:pt idx="55968">
                  <c:v>0</c:v>
                </c:pt>
                <c:pt idx="55969">
                  <c:v>0</c:v>
                </c:pt>
                <c:pt idx="55970">
                  <c:v>0</c:v>
                </c:pt>
                <c:pt idx="55971">
                  <c:v>0</c:v>
                </c:pt>
                <c:pt idx="55972">
                  <c:v>0</c:v>
                </c:pt>
                <c:pt idx="55973">
                  <c:v>0</c:v>
                </c:pt>
                <c:pt idx="55974">
                  <c:v>0</c:v>
                </c:pt>
                <c:pt idx="55975">
                  <c:v>0</c:v>
                </c:pt>
                <c:pt idx="55976">
                  <c:v>0</c:v>
                </c:pt>
                <c:pt idx="55977">
                  <c:v>0</c:v>
                </c:pt>
                <c:pt idx="55978">
                  <c:v>0</c:v>
                </c:pt>
                <c:pt idx="55979">
                  <c:v>0</c:v>
                </c:pt>
                <c:pt idx="55980">
                  <c:v>0</c:v>
                </c:pt>
                <c:pt idx="55981">
                  <c:v>0</c:v>
                </c:pt>
                <c:pt idx="55982">
                  <c:v>0</c:v>
                </c:pt>
                <c:pt idx="55983">
                  <c:v>0</c:v>
                </c:pt>
                <c:pt idx="55984">
                  <c:v>0</c:v>
                </c:pt>
                <c:pt idx="55985">
                  <c:v>0</c:v>
                </c:pt>
                <c:pt idx="55986">
                  <c:v>0</c:v>
                </c:pt>
                <c:pt idx="55987">
                  <c:v>0</c:v>
                </c:pt>
                <c:pt idx="55988">
                  <c:v>0</c:v>
                </c:pt>
                <c:pt idx="55989">
                  <c:v>0</c:v>
                </c:pt>
                <c:pt idx="55990">
                  <c:v>0</c:v>
                </c:pt>
                <c:pt idx="55991">
                  <c:v>0</c:v>
                </c:pt>
                <c:pt idx="55992">
                  <c:v>0</c:v>
                </c:pt>
                <c:pt idx="55993">
                  <c:v>0</c:v>
                </c:pt>
                <c:pt idx="55994">
                  <c:v>0</c:v>
                </c:pt>
                <c:pt idx="55995">
                  <c:v>0</c:v>
                </c:pt>
                <c:pt idx="55996">
                  <c:v>0</c:v>
                </c:pt>
                <c:pt idx="55997">
                  <c:v>0</c:v>
                </c:pt>
                <c:pt idx="55998">
                  <c:v>0</c:v>
                </c:pt>
                <c:pt idx="55999">
                  <c:v>0</c:v>
                </c:pt>
                <c:pt idx="56000">
                  <c:v>0</c:v>
                </c:pt>
                <c:pt idx="56001">
                  <c:v>0</c:v>
                </c:pt>
                <c:pt idx="56002">
                  <c:v>0</c:v>
                </c:pt>
                <c:pt idx="56003">
                  <c:v>0</c:v>
                </c:pt>
                <c:pt idx="56004">
                  <c:v>0</c:v>
                </c:pt>
                <c:pt idx="56005">
                  <c:v>0</c:v>
                </c:pt>
                <c:pt idx="56006">
                  <c:v>0</c:v>
                </c:pt>
                <c:pt idx="56007">
                  <c:v>0</c:v>
                </c:pt>
                <c:pt idx="56008">
                  <c:v>0</c:v>
                </c:pt>
                <c:pt idx="56009">
                  <c:v>0</c:v>
                </c:pt>
                <c:pt idx="56010">
                  <c:v>0</c:v>
                </c:pt>
                <c:pt idx="56011">
                  <c:v>0</c:v>
                </c:pt>
                <c:pt idx="56012">
                  <c:v>0</c:v>
                </c:pt>
                <c:pt idx="56013">
                  <c:v>0</c:v>
                </c:pt>
                <c:pt idx="56014">
                  <c:v>0</c:v>
                </c:pt>
                <c:pt idx="56015">
                  <c:v>0</c:v>
                </c:pt>
                <c:pt idx="56016">
                  <c:v>0</c:v>
                </c:pt>
                <c:pt idx="56017">
                  <c:v>0</c:v>
                </c:pt>
                <c:pt idx="56018">
                  <c:v>0</c:v>
                </c:pt>
                <c:pt idx="56019">
                  <c:v>0</c:v>
                </c:pt>
                <c:pt idx="56020">
                  <c:v>0</c:v>
                </c:pt>
                <c:pt idx="56021">
                  <c:v>0</c:v>
                </c:pt>
                <c:pt idx="56022">
                  <c:v>0</c:v>
                </c:pt>
                <c:pt idx="56023">
                  <c:v>0</c:v>
                </c:pt>
                <c:pt idx="56024">
                  <c:v>0</c:v>
                </c:pt>
                <c:pt idx="56025">
                  <c:v>0</c:v>
                </c:pt>
                <c:pt idx="56026">
                  <c:v>0</c:v>
                </c:pt>
                <c:pt idx="56027">
                  <c:v>0</c:v>
                </c:pt>
                <c:pt idx="56028">
                  <c:v>0</c:v>
                </c:pt>
                <c:pt idx="56029">
                  <c:v>0</c:v>
                </c:pt>
                <c:pt idx="56030">
                  <c:v>0</c:v>
                </c:pt>
                <c:pt idx="56031">
                  <c:v>0</c:v>
                </c:pt>
                <c:pt idx="56032">
                  <c:v>0</c:v>
                </c:pt>
                <c:pt idx="56033">
                  <c:v>0</c:v>
                </c:pt>
                <c:pt idx="56034">
                  <c:v>0</c:v>
                </c:pt>
                <c:pt idx="56035">
                  <c:v>0</c:v>
                </c:pt>
                <c:pt idx="56036">
                  <c:v>0</c:v>
                </c:pt>
                <c:pt idx="56037">
                  <c:v>0</c:v>
                </c:pt>
                <c:pt idx="56038">
                  <c:v>0</c:v>
                </c:pt>
                <c:pt idx="56039">
                  <c:v>0</c:v>
                </c:pt>
                <c:pt idx="56040">
                  <c:v>0</c:v>
                </c:pt>
                <c:pt idx="56041">
                  <c:v>0</c:v>
                </c:pt>
                <c:pt idx="56042">
                  <c:v>0</c:v>
                </c:pt>
                <c:pt idx="56043">
                  <c:v>0</c:v>
                </c:pt>
                <c:pt idx="56044">
                  <c:v>0</c:v>
                </c:pt>
                <c:pt idx="56045">
                  <c:v>0</c:v>
                </c:pt>
                <c:pt idx="56046">
                  <c:v>0</c:v>
                </c:pt>
                <c:pt idx="56047">
                  <c:v>0</c:v>
                </c:pt>
                <c:pt idx="56048">
                  <c:v>0</c:v>
                </c:pt>
                <c:pt idx="56049">
                  <c:v>0</c:v>
                </c:pt>
                <c:pt idx="56050">
                  <c:v>0</c:v>
                </c:pt>
                <c:pt idx="56051">
                  <c:v>0</c:v>
                </c:pt>
                <c:pt idx="56052">
                  <c:v>0</c:v>
                </c:pt>
                <c:pt idx="56053">
                  <c:v>0</c:v>
                </c:pt>
                <c:pt idx="56054">
                  <c:v>0</c:v>
                </c:pt>
                <c:pt idx="56055">
                  <c:v>0</c:v>
                </c:pt>
                <c:pt idx="56056">
                  <c:v>0</c:v>
                </c:pt>
                <c:pt idx="56057">
                  <c:v>0</c:v>
                </c:pt>
                <c:pt idx="56058">
                  <c:v>0</c:v>
                </c:pt>
                <c:pt idx="56059">
                  <c:v>0</c:v>
                </c:pt>
                <c:pt idx="56060">
                  <c:v>0</c:v>
                </c:pt>
                <c:pt idx="56061">
                  <c:v>0</c:v>
                </c:pt>
                <c:pt idx="56062">
                  <c:v>0</c:v>
                </c:pt>
                <c:pt idx="56063">
                  <c:v>0</c:v>
                </c:pt>
                <c:pt idx="56064">
                  <c:v>0</c:v>
                </c:pt>
                <c:pt idx="56065">
                  <c:v>0</c:v>
                </c:pt>
                <c:pt idx="56066">
                  <c:v>0</c:v>
                </c:pt>
                <c:pt idx="56067">
                  <c:v>0</c:v>
                </c:pt>
                <c:pt idx="56068">
                  <c:v>0</c:v>
                </c:pt>
                <c:pt idx="56069">
                  <c:v>0</c:v>
                </c:pt>
                <c:pt idx="56070">
                  <c:v>0</c:v>
                </c:pt>
                <c:pt idx="56071">
                  <c:v>0</c:v>
                </c:pt>
                <c:pt idx="56072">
                  <c:v>0</c:v>
                </c:pt>
                <c:pt idx="56073">
                  <c:v>0</c:v>
                </c:pt>
                <c:pt idx="56074">
                  <c:v>0</c:v>
                </c:pt>
                <c:pt idx="56075">
                  <c:v>0</c:v>
                </c:pt>
                <c:pt idx="56076">
                  <c:v>0</c:v>
                </c:pt>
                <c:pt idx="56077">
                  <c:v>0</c:v>
                </c:pt>
                <c:pt idx="56078">
                  <c:v>0</c:v>
                </c:pt>
                <c:pt idx="56079">
                  <c:v>0</c:v>
                </c:pt>
                <c:pt idx="56080">
                  <c:v>0</c:v>
                </c:pt>
                <c:pt idx="56081">
                  <c:v>0</c:v>
                </c:pt>
                <c:pt idx="56082">
                  <c:v>0</c:v>
                </c:pt>
                <c:pt idx="56083">
                  <c:v>0</c:v>
                </c:pt>
                <c:pt idx="56084">
                  <c:v>0</c:v>
                </c:pt>
                <c:pt idx="56085">
                  <c:v>0</c:v>
                </c:pt>
                <c:pt idx="56086">
                  <c:v>0</c:v>
                </c:pt>
                <c:pt idx="56087">
                  <c:v>0</c:v>
                </c:pt>
                <c:pt idx="56088">
                  <c:v>0</c:v>
                </c:pt>
                <c:pt idx="56089">
                  <c:v>0</c:v>
                </c:pt>
                <c:pt idx="56090">
                  <c:v>0</c:v>
                </c:pt>
                <c:pt idx="56091">
                  <c:v>0</c:v>
                </c:pt>
                <c:pt idx="56092">
                  <c:v>0</c:v>
                </c:pt>
                <c:pt idx="56093">
                  <c:v>0</c:v>
                </c:pt>
                <c:pt idx="56094">
                  <c:v>0</c:v>
                </c:pt>
                <c:pt idx="56095">
                  <c:v>0</c:v>
                </c:pt>
                <c:pt idx="56096">
                  <c:v>0</c:v>
                </c:pt>
                <c:pt idx="56097">
                  <c:v>0</c:v>
                </c:pt>
                <c:pt idx="56098">
                  <c:v>0</c:v>
                </c:pt>
                <c:pt idx="56099">
                  <c:v>0</c:v>
                </c:pt>
                <c:pt idx="56100">
                  <c:v>0</c:v>
                </c:pt>
                <c:pt idx="56101">
                  <c:v>0</c:v>
                </c:pt>
                <c:pt idx="56102">
                  <c:v>0</c:v>
                </c:pt>
                <c:pt idx="56103">
                  <c:v>0</c:v>
                </c:pt>
                <c:pt idx="56104">
                  <c:v>0</c:v>
                </c:pt>
                <c:pt idx="56105">
                  <c:v>0</c:v>
                </c:pt>
                <c:pt idx="56106">
                  <c:v>0</c:v>
                </c:pt>
                <c:pt idx="56107">
                  <c:v>0</c:v>
                </c:pt>
                <c:pt idx="56108">
                  <c:v>0</c:v>
                </c:pt>
                <c:pt idx="56109">
                  <c:v>0</c:v>
                </c:pt>
                <c:pt idx="56110">
                  <c:v>0</c:v>
                </c:pt>
                <c:pt idx="56111">
                  <c:v>0</c:v>
                </c:pt>
                <c:pt idx="56112">
                  <c:v>0</c:v>
                </c:pt>
                <c:pt idx="56113">
                  <c:v>0</c:v>
                </c:pt>
                <c:pt idx="56114">
                  <c:v>0</c:v>
                </c:pt>
                <c:pt idx="56115">
                  <c:v>0</c:v>
                </c:pt>
                <c:pt idx="56116">
                  <c:v>0</c:v>
                </c:pt>
                <c:pt idx="56117">
                  <c:v>0</c:v>
                </c:pt>
                <c:pt idx="56118">
                  <c:v>0</c:v>
                </c:pt>
                <c:pt idx="56119">
                  <c:v>0</c:v>
                </c:pt>
                <c:pt idx="56120">
                  <c:v>0</c:v>
                </c:pt>
                <c:pt idx="56121">
                  <c:v>0</c:v>
                </c:pt>
                <c:pt idx="56122">
                  <c:v>0</c:v>
                </c:pt>
                <c:pt idx="56123">
                  <c:v>0</c:v>
                </c:pt>
                <c:pt idx="56124">
                  <c:v>0</c:v>
                </c:pt>
                <c:pt idx="56125">
                  <c:v>0</c:v>
                </c:pt>
                <c:pt idx="56126">
                  <c:v>0</c:v>
                </c:pt>
                <c:pt idx="56127">
                  <c:v>0</c:v>
                </c:pt>
                <c:pt idx="56128">
                  <c:v>0</c:v>
                </c:pt>
                <c:pt idx="56129">
                  <c:v>0</c:v>
                </c:pt>
                <c:pt idx="56130">
                  <c:v>0</c:v>
                </c:pt>
                <c:pt idx="56131">
                  <c:v>0</c:v>
                </c:pt>
                <c:pt idx="56132">
                  <c:v>0</c:v>
                </c:pt>
                <c:pt idx="56133">
                  <c:v>0</c:v>
                </c:pt>
                <c:pt idx="56134">
                  <c:v>0</c:v>
                </c:pt>
                <c:pt idx="56135">
                  <c:v>0</c:v>
                </c:pt>
                <c:pt idx="56136">
                  <c:v>0</c:v>
                </c:pt>
                <c:pt idx="56137">
                  <c:v>0</c:v>
                </c:pt>
                <c:pt idx="56138">
                  <c:v>0</c:v>
                </c:pt>
                <c:pt idx="56139">
                  <c:v>0</c:v>
                </c:pt>
                <c:pt idx="56140">
                  <c:v>0</c:v>
                </c:pt>
                <c:pt idx="56141">
                  <c:v>0</c:v>
                </c:pt>
                <c:pt idx="56142">
                  <c:v>0</c:v>
                </c:pt>
                <c:pt idx="56143">
                  <c:v>0</c:v>
                </c:pt>
                <c:pt idx="56144">
                  <c:v>0</c:v>
                </c:pt>
                <c:pt idx="56145">
                  <c:v>0</c:v>
                </c:pt>
                <c:pt idx="56146">
                  <c:v>0</c:v>
                </c:pt>
                <c:pt idx="56147">
                  <c:v>0</c:v>
                </c:pt>
                <c:pt idx="56148">
                  <c:v>0</c:v>
                </c:pt>
                <c:pt idx="56149">
                  <c:v>0</c:v>
                </c:pt>
                <c:pt idx="56150">
                  <c:v>0</c:v>
                </c:pt>
                <c:pt idx="56151">
                  <c:v>0</c:v>
                </c:pt>
                <c:pt idx="56152">
                  <c:v>0</c:v>
                </c:pt>
                <c:pt idx="56153">
                  <c:v>0</c:v>
                </c:pt>
                <c:pt idx="56154">
                  <c:v>0</c:v>
                </c:pt>
                <c:pt idx="56155">
                  <c:v>0</c:v>
                </c:pt>
                <c:pt idx="56156">
                  <c:v>0</c:v>
                </c:pt>
                <c:pt idx="56157">
                  <c:v>0</c:v>
                </c:pt>
                <c:pt idx="56158">
                  <c:v>0</c:v>
                </c:pt>
                <c:pt idx="56159">
                  <c:v>0</c:v>
                </c:pt>
                <c:pt idx="56160">
                  <c:v>0</c:v>
                </c:pt>
                <c:pt idx="56161">
                  <c:v>0</c:v>
                </c:pt>
                <c:pt idx="56162">
                  <c:v>0</c:v>
                </c:pt>
                <c:pt idx="56163">
                  <c:v>0</c:v>
                </c:pt>
                <c:pt idx="56164">
                  <c:v>0</c:v>
                </c:pt>
                <c:pt idx="56165">
                  <c:v>0</c:v>
                </c:pt>
                <c:pt idx="56166">
                  <c:v>0</c:v>
                </c:pt>
                <c:pt idx="56167">
                  <c:v>0</c:v>
                </c:pt>
                <c:pt idx="56168">
                  <c:v>0</c:v>
                </c:pt>
                <c:pt idx="56169">
                  <c:v>0</c:v>
                </c:pt>
                <c:pt idx="56170">
                  <c:v>0</c:v>
                </c:pt>
                <c:pt idx="56171">
                  <c:v>0</c:v>
                </c:pt>
                <c:pt idx="56172">
                  <c:v>0</c:v>
                </c:pt>
                <c:pt idx="56173">
                  <c:v>0</c:v>
                </c:pt>
                <c:pt idx="56174">
                  <c:v>0</c:v>
                </c:pt>
                <c:pt idx="56175">
                  <c:v>0</c:v>
                </c:pt>
                <c:pt idx="56176">
                  <c:v>0</c:v>
                </c:pt>
                <c:pt idx="56177">
                  <c:v>0</c:v>
                </c:pt>
                <c:pt idx="56178">
                  <c:v>0</c:v>
                </c:pt>
                <c:pt idx="56179">
                  <c:v>0</c:v>
                </c:pt>
                <c:pt idx="56180">
                  <c:v>0</c:v>
                </c:pt>
                <c:pt idx="56181">
                  <c:v>0</c:v>
                </c:pt>
                <c:pt idx="56182">
                  <c:v>0</c:v>
                </c:pt>
                <c:pt idx="56183">
                  <c:v>0</c:v>
                </c:pt>
                <c:pt idx="56184">
                  <c:v>0</c:v>
                </c:pt>
                <c:pt idx="56185">
                  <c:v>0</c:v>
                </c:pt>
                <c:pt idx="56186">
                  <c:v>0</c:v>
                </c:pt>
                <c:pt idx="56187">
                  <c:v>0</c:v>
                </c:pt>
                <c:pt idx="56188">
                  <c:v>0</c:v>
                </c:pt>
                <c:pt idx="56189">
                  <c:v>0</c:v>
                </c:pt>
                <c:pt idx="56190">
                  <c:v>0</c:v>
                </c:pt>
                <c:pt idx="56191">
                  <c:v>0</c:v>
                </c:pt>
                <c:pt idx="56192">
                  <c:v>0</c:v>
                </c:pt>
                <c:pt idx="56193">
                  <c:v>0</c:v>
                </c:pt>
                <c:pt idx="56194">
                  <c:v>0</c:v>
                </c:pt>
                <c:pt idx="56195">
                  <c:v>0</c:v>
                </c:pt>
                <c:pt idx="56196">
                  <c:v>0</c:v>
                </c:pt>
                <c:pt idx="56197">
                  <c:v>0</c:v>
                </c:pt>
                <c:pt idx="56198">
                  <c:v>0</c:v>
                </c:pt>
                <c:pt idx="56199">
                  <c:v>0</c:v>
                </c:pt>
                <c:pt idx="56200">
                  <c:v>0</c:v>
                </c:pt>
                <c:pt idx="56201">
                  <c:v>0</c:v>
                </c:pt>
                <c:pt idx="56202">
                  <c:v>0</c:v>
                </c:pt>
                <c:pt idx="56203">
                  <c:v>0</c:v>
                </c:pt>
                <c:pt idx="56204">
                  <c:v>0</c:v>
                </c:pt>
                <c:pt idx="56205">
                  <c:v>0</c:v>
                </c:pt>
                <c:pt idx="56206">
                  <c:v>0</c:v>
                </c:pt>
                <c:pt idx="56207">
                  <c:v>0</c:v>
                </c:pt>
                <c:pt idx="56208">
                  <c:v>0</c:v>
                </c:pt>
                <c:pt idx="56209">
                  <c:v>0</c:v>
                </c:pt>
                <c:pt idx="56210">
                  <c:v>0</c:v>
                </c:pt>
                <c:pt idx="56211">
                  <c:v>0</c:v>
                </c:pt>
                <c:pt idx="56212">
                  <c:v>0</c:v>
                </c:pt>
                <c:pt idx="56213">
                  <c:v>0</c:v>
                </c:pt>
                <c:pt idx="56214">
                  <c:v>0</c:v>
                </c:pt>
                <c:pt idx="56215">
                  <c:v>0</c:v>
                </c:pt>
                <c:pt idx="56216">
                  <c:v>0</c:v>
                </c:pt>
                <c:pt idx="56217">
                  <c:v>0</c:v>
                </c:pt>
                <c:pt idx="56218">
                  <c:v>0</c:v>
                </c:pt>
                <c:pt idx="56219">
                  <c:v>0</c:v>
                </c:pt>
                <c:pt idx="56220">
                  <c:v>0</c:v>
                </c:pt>
                <c:pt idx="56221">
                  <c:v>0</c:v>
                </c:pt>
                <c:pt idx="56222">
                  <c:v>0</c:v>
                </c:pt>
                <c:pt idx="56223">
                  <c:v>0</c:v>
                </c:pt>
                <c:pt idx="56224">
                  <c:v>0</c:v>
                </c:pt>
                <c:pt idx="56225">
                  <c:v>0</c:v>
                </c:pt>
                <c:pt idx="56226">
                  <c:v>0</c:v>
                </c:pt>
                <c:pt idx="56227">
                  <c:v>0</c:v>
                </c:pt>
                <c:pt idx="56228">
                  <c:v>0</c:v>
                </c:pt>
                <c:pt idx="56229">
                  <c:v>0</c:v>
                </c:pt>
                <c:pt idx="56230">
                  <c:v>0</c:v>
                </c:pt>
                <c:pt idx="56231">
                  <c:v>0</c:v>
                </c:pt>
                <c:pt idx="56232">
                  <c:v>0</c:v>
                </c:pt>
                <c:pt idx="56233">
                  <c:v>0</c:v>
                </c:pt>
                <c:pt idx="56234">
                  <c:v>0</c:v>
                </c:pt>
                <c:pt idx="56235">
                  <c:v>0</c:v>
                </c:pt>
                <c:pt idx="56236">
                  <c:v>0</c:v>
                </c:pt>
                <c:pt idx="56237">
                  <c:v>0</c:v>
                </c:pt>
                <c:pt idx="56238">
                  <c:v>0</c:v>
                </c:pt>
                <c:pt idx="56239">
                  <c:v>0</c:v>
                </c:pt>
                <c:pt idx="56240">
                  <c:v>0</c:v>
                </c:pt>
                <c:pt idx="56241">
                  <c:v>0</c:v>
                </c:pt>
                <c:pt idx="56242">
                  <c:v>0</c:v>
                </c:pt>
                <c:pt idx="56243">
                  <c:v>0</c:v>
                </c:pt>
                <c:pt idx="56244">
                  <c:v>0</c:v>
                </c:pt>
                <c:pt idx="56245">
                  <c:v>0</c:v>
                </c:pt>
                <c:pt idx="56246">
                  <c:v>0</c:v>
                </c:pt>
                <c:pt idx="56247">
                  <c:v>0</c:v>
                </c:pt>
                <c:pt idx="56248">
                  <c:v>0</c:v>
                </c:pt>
                <c:pt idx="56249">
                  <c:v>0</c:v>
                </c:pt>
                <c:pt idx="56250">
                  <c:v>0</c:v>
                </c:pt>
                <c:pt idx="56251">
                  <c:v>0</c:v>
                </c:pt>
                <c:pt idx="56252">
                  <c:v>0</c:v>
                </c:pt>
                <c:pt idx="56253">
                  <c:v>0</c:v>
                </c:pt>
                <c:pt idx="56254">
                  <c:v>0</c:v>
                </c:pt>
                <c:pt idx="56255">
                  <c:v>0</c:v>
                </c:pt>
                <c:pt idx="56256">
                  <c:v>0</c:v>
                </c:pt>
                <c:pt idx="56257">
                  <c:v>0</c:v>
                </c:pt>
                <c:pt idx="56258">
                  <c:v>0</c:v>
                </c:pt>
                <c:pt idx="56259">
                  <c:v>0</c:v>
                </c:pt>
                <c:pt idx="56260">
                  <c:v>0</c:v>
                </c:pt>
                <c:pt idx="56261">
                  <c:v>0</c:v>
                </c:pt>
                <c:pt idx="56262">
                  <c:v>0</c:v>
                </c:pt>
                <c:pt idx="56263">
                  <c:v>0</c:v>
                </c:pt>
                <c:pt idx="56264">
                  <c:v>0</c:v>
                </c:pt>
                <c:pt idx="56265">
                  <c:v>0</c:v>
                </c:pt>
                <c:pt idx="56266">
                  <c:v>0</c:v>
                </c:pt>
                <c:pt idx="56267">
                  <c:v>0</c:v>
                </c:pt>
                <c:pt idx="56268">
                  <c:v>0</c:v>
                </c:pt>
                <c:pt idx="56269">
                  <c:v>0</c:v>
                </c:pt>
                <c:pt idx="56270">
                  <c:v>0</c:v>
                </c:pt>
                <c:pt idx="56271">
                  <c:v>0</c:v>
                </c:pt>
                <c:pt idx="56272">
                  <c:v>0</c:v>
                </c:pt>
                <c:pt idx="56273">
                  <c:v>0</c:v>
                </c:pt>
                <c:pt idx="56274">
                  <c:v>0</c:v>
                </c:pt>
                <c:pt idx="56275">
                  <c:v>0</c:v>
                </c:pt>
                <c:pt idx="56276">
                  <c:v>0</c:v>
                </c:pt>
                <c:pt idx="56277">
                  <c:v>0</c:v>
                </c:pt>
                <c:pt idx="56278">
                  <c:v>0</c:v>
                </c:pt>
                <c:pt idx="56279">
                  <c:v>0</c:v>
                </c:pt>
                <c:pt idx="56280">
                  <c:v>0</c:v>
                </c:pt>
                <c:pt idx="56281">
                  <c:v>0</c:v>
                </c:pt>
                <c:pt idx="56282">
                  <c:v>0</c:v>
                </c:pt>
                <c:pt idx="56283">
                  <c:v>0</c:v>
                </c:pt>
                <c:pt idx="56284">
                  <c:v>0</c:v>
                </c:pt>
                <c:pt idx="56285">
                  <c:v>0</c:v>
                </c:pt>
                <c:pt idx="56286">
                  <c:v>0</c:v>
                </c:pt>
                <c:pt idx="56287">
                  <c:v>0</c:v>
                </c:pt>
                <c:pt idx="56288">
                  <c:v>0</c:v>
                </c:pt>
                <c:pt idx="56289">
                  <c:v>0</c:v>
                </c:pt>
                <c:pt idx="56290">
                  <c:v>0</c:v>
                </c:pt>
                <c:pt idx="56291">
                  <c:v>0</c:v>
                </c:pt>
                <c:pt idx="56292">
                  <c:v>0</c:v>
                </c:pt>
                <c:pt idx="56293">
                  <c:v>0</c:v>
                </c:pt>
                <c:pt idx="56294">
                  <c:v>0</c:v>
                </c:pt>
                <c:pt idx="56295">
                  <c:v>0</c:v>
                </c:pt>
                <c:pt idx="56296">
                  <c:v>0</c:v>
                </c:pt>
                <c:pt idx="56297">
                  <c:v>0</c:v>
                </c:pt>
                <c:pt idx="56298">
                  <c:v>0</c:v>
                </c:pt>
                <c:pt idx="56299">
                  <c:v>0</c:v>
                </c:pt>
                <c:pt idx="56300">
                  <c:v>0</c:v>
                </c:pt>
                <c:pt idx="56301">
                  <c:v>0</c:v>
                </c:pt>
                <c:pt idx="56302">
                  <c:v>0</c:v>
                </c:pt>
                <c:pt idx="56303">
                  <c:v>0</c:v>
                </c:pt>
                <c:pt idx="56304">
                  <c:v>0</c:v>
                </c:pt>
                <c:pt idx="56305">
                  <c:v>0</c:v>
                </c:pt>
                <c:pt idx="56306">
                  <c:v>0</c:v>
                </c:pt>
                <c:pt idx="56307">
                  <c:v>0</c:v>
                </c:pt>
                <c:pt idx="56308">
                  <c:v>0</c:v>
                </c:pt>
                <c:pt idx="56309">
                  <c:v>0</c:v>
                </c:pt>
                <c:pt idx="56310">
                  <c:v>0</c:v>
                </c:pt>
                <c:pt idx="56311">
                  <c:v>0</c:v>
                </c:pt>
                <c:pt idx="56312">
                  <c:v>0</c:v>
                </c:pt>
                <c:pt idx="56313">
                  <c:v>0</c:v>
                </c:pt>
                <c:pt idx="56314">
                  <c:v>0</c:v>
                </c:pt>
                <c:pt idx="56315">
                  <c:v>0</c:v>
                </c:pt>
                <c:pt idx="56316">
                  <c:v>0</c:v>
                </c:pt>
                <c:pt idx="56317">
                  <c:v>0</c:v>
                </c:pt>
                <c:pt idx="56318">
                  <c:v>0</c:v>
                </c:pt>
                <c:pt idx="56319">
                  <c:v>0</c:v>
                </c:pt>
                <c:pt idx="56320">
                  <c:v>0</c:v>
                </c:pt>
                <c:pt idx="56321">
                  <c:v>0</c:v>
                </c:pt>
                <c:pt idx="56322">
                  <c:v>0</c:v>
                </c:pt>
                <c:pt idx="56323">
                  <c:v>0</c:v>
                </c:pt>
                <c:pt idx="56324">
                  <c:v>0</c:v>
                </c:pt>
                <c:pt idx="56325">
                  <c:v>0</c:v>
                </c:pt>
                <c:pt idx="56326">
                  <c:v>0</c:v>
                </c:pt>
                <c:pt idx="56327">
                  <c:v>0</c:v>
                </c:pt>
                <c:pt idx="56328">
                  <c:v>0</c:v>
                </c:pt>
                <c:pt idx="56329">
                  <c:v>0</c:v>
                </c:pt>
                <c:pt idx="56330">
                  <c:v>0</c:v>
                </c:pt>
                <c:pt idx="56331">
                  <c:v>0</c:v>
                </c:pt>
                <c:pt idx="56332">
                  <c:v>0</c:v>
                </c:pt>
                <c:pt idx="56333">
                  <c:v>0</c:v>
                </c:pt>
                <c:pt idx="56334">
                  <c:v>0</c:v>
                </c:pt>
                <c:pt idx="56335">
                  <c:v>0</c:v>
                </c:pt>
                <c:pt idx="56336">
                  <c:v>0</c:v>
                </c:pt>
                <c:pt idx="56337">
                  <c:v>0</c:v>
                </c:pt>
                <c:pt idx="56338">
                  <c:v>0</c:v>
                </c:pt>
                <c:pt idx="56339">
                  <c:v>0</c:v>
                </c:pt>
                <c:pt idx="56340">
                  <c:v>0</c:v>
                </c:pt>
                <c:pt idx="56341">
                  <c:v>0</c:v>
                </c:pt>
                <c:pt idx="56342">
                  <c:v>0</c:v>
                </c:pt>
                <c:pt idx="56343">
                  <c:v>0</c:v>
                </c:pt>
                <c:pt idx="56344">
                  <c:v>0</c:v>
                </c:pt>
                <c:pt idx="56345">
                  <c:v>0</c:v>
                </c:pt>
                <c:pt idx="56346">
                  <c:v>0</c:v>
                </c:pt>
                <c:pt idx="56347">
                  <c:v>0</c:v>
                </c:pt>
                <c:pt idx="56348">
                  <c:v>0</c:v>
                </c:pt>
                <c:pt idx="56349">
                  <c:v>0</c:v>
                </c:pt>
                <c:pt idx="56350">
                  <c:v>0</c:v>
                </c:pt>
                <c:pt idx="56351">
                  <c:v>0</c:v>
                </c:pt>
                <c:pt idx="56352">
                  <c:v>0</c:v>
                </c:pt>
                <c:pt idx="56353">
                  <c:v>0</c:v>
                </c:pt>
                <c:pt idx="56354">
                  <c:v>0</c:v>
                </c:pt>
                <c:pt idx="56355">
                  <c:v>0</c:v>
                </c:pt>
                <c:pt idx="56356">
                  <c:v>0</c:v>
                </c:pt>
                <c:pt idx="56357">
                  <c:v>0</c:v>
                </c:pt>
                <c:pt idx="56358">
                  <c:v>0</c:v>
                </c:pt>
                <c:pt idx="56359">
                  <c:v>0</c:v>
                </c:pt>
                <c:pt idx="56360">
                  <c:v>0</c:v>
                </c:pt>
                <c:pt idx="56361">
                  <c:v>0</c:v>
                </c:pt>
                <c:pt idx="56362">
                  <c:v>0</c:v>
                </c:pt>
                <c:pt idx="56363">
                  <c:v>0</c:v>
                </c:pt>
                <c:pt idx="56364">
                  <c:v>0</c:v>
                </c:pt>
                <c:pt idx="56365">
                  <c:v>0</c:v>
                </c:pt>
                <c:pt idx="56366">
                  <c:v>0</c:v>
                </c:pt>
                <c:pt idx="56367">
                  <c:v>0</c:v>
                </c:pt>
                <c:pt idx="56368">
                  <c:v>0</c:v>
                </c:pt>
                <c:pt idx="56369">
                  <c:v>0</c:v>
                </c:pt>
                <c:pt idx="56370">
                  <c:v>0</c:v>
                </c:pt>
                <c:pt idx="56371">
                  <c:v>0</c:v>
                </c:pt>
                <c:pt idx="56372">
                  <c:v>0</c:v>
                </c:pt>
                <c:pt idx="56373">
                  <c:v>0</c:v>
                </c:pt>
                <c:pt idx="56374">
                  <c:v>0</c:v>
                </c:pt>
                <c:pt idx="56375">
                  <c:v>0</c:v>
                </c:pt>
                <c:pt idx="56376">
                  <c:v>0</c:v>
                </c:pt>
                <c:pt idx="56377">
                  <c:v>0</c:v>
                </c:pt>
                <c:pt idx="56378">
                  <c:v>0</c:v>
                </c:pt>
                <c:pt idx="56379">
                  <c:v>0</c:v>
                </c:pt>
                <c:pt idx="56380">
                  <c:v>0</c:v>
                </c:pt>
                <c:pt idx="56381">
                  <c:v>0</c:v>
                </c:pt>
                <c:pt idx="56382">
                  <c:v>0</c:v>
                </c:pt>
                <c:pt idx="56383">
                  <c:v>0</c:v>
                </c:pt>
                <c:pt idx="56384">
                  <c:v>0</c:v>
                </c:pt>
                <c:pt idx="56385">
                  <c:v>0</c:v>
                </c:pt>
                <c:pt idx="56386">
                  <c:v>0</c:v>
                </c:pt>
                <c:pt idx="56387">
                  <c:v>0</c:v>
                </c:pt>
                <c:pt idx="56388">
                  <c:v>0</c:v>
                </c:pt>
                <c:pt idx="56389">
                  <c:v>0</c:v>
                </c:pt>
                <c:pt idx="56390">
                  <c:v>0</c:v>
                </c:pt>
                <c:pt idx="56391">
                  <c:v>0</c:v>
                </c:pt>
                <c:pt idx="56392">
                  <c:v>0</c:v>
                </c:pt>
                <c:pt idx="56393">
                  <c:v>0</c:v>
                </c:pt>
                <c:pt idx="56394">
                  <c:v>0</c:v>
                </c:pt>
                <c:pt idx="56395">
                  <c:v>0</c:v>
                </c:pt>
                <c:pt idx="56396">
                  <c:v>0</c:v>
                </c:pt>
                <c:pt idx="56397">
                  <c:v>0</c:v>
                </c:pt>
                <c:pt idx="56398">
                  <c:v>0</c:v>
                </c:pt>
                <c:pt idx="56399">
                  <c:v>0</c:v>
                </c:pt>
                <c:pt idx="56400">
                  <c:v>0</c:v>
                </c:pt>
                <c:pt idx="56401">
                  <c:v>0</c:v>
                </c:pt>
                <c:pt idx="56402">
                  <c:v>0</c:v>
                </c:pt>
                <c:pt idx="56403">
                  <c:v>0</c:v>
                </c:pt>
                <c:pt idx="56404">
                  <c:v>0</c:v>
                </c:pt>
                <c:pt idx="56405">
                  <c:v>0</c:v>
                </c:pt>
                <c:pt idx="56406">
                  <c:v>0</c:v>
                </c:pt>
                <c:pt idx="56407">
                  <c:v>0</c:v>
                </c:pt>
                <c:pt idx="56408">
                  <c:v>0</c:v>
                </c:pt>
                <c:pt idx="56409">
                  <c:v>0</c:v>
                </c:pt>
                <c:pt idx="56410">
                  <c:v>0</c:v>
                </c:pt>
                <c:pt idx="56411">
                  <c:v>0</c:v>
                </c:pt>
                <c:pt idx="56412">
                  <c:v>0</c:v>
                </c:pt>
                <c:pt idx="56413">
                  <c:v>0</c:v>
                </c:pt>
                <c:pt idx="56414">
                  <c:v>0</c:v>
                </c:pt>
                <c:pt idx="56415">
                  <c:v>0</c:v>
                </c:pt>
                <c:pt idx="56416">
                  <c:v>0</c:v>
                </c:pt>
                <c:pt idx="56417">
                  <c:v>0</c:v>
                </c:pt>
                <c:pt idx="56418">
                  <c:v>0</c:v>
                </c:pt>
                <c:pt idx="56419">
                  <c:v>0</c:v>
                </c:pt>
                <c:pt idx="56420">
                  <c:v>0</c:v>
                </c:pt>
                <c:pt idx="56421">
                  <c:v>0</c:v>
                </c:pt>
                <c:pt idx="56422">
                  <c:v>0</c:v>
                </c:pt>
                <c:pt idx="56423">
                  <c:v>0</c:v>
                </c:pt>
                <c:pt idx="56424">
                  <c:v>0</c:v>
                </c:pt>
                <c:pt idx="56425">
                  <c:v>0</c:v>
                </c:pt>
                <c:pt idx="56426">
                  <c:v>0</c:v>
                </c:pt>
                <c:pt idx="56427">
                  <c:v>0</c:v>
                </c:pt>
                <c:pt idx="56428">
                  <c:v>0</c:v>
                </c:pt>
                <c:pt idx="56429">
                  <c:v>0</c:v>
                </c:pt>
                <c:pt idx="56430">
                  <c:v>0</c:v>
                </c:pt>
                <c:pt idx="56431">
                  <c:v>0</c:v>
                </c:pt>
                <c:pt idx="56432">
                  <c:v>0</c:v>
                </c:pt>
                <c:pt idx="56433">
                  <c:v>0</c:v>
                </c:pt>
                <c:pt idx="56434">
                  <c:v>0</c:v>
                </c:pt>
                <c:pt idx="56435">
                  <c:v>0</c:v>
                </c:pt>
                <c:pt idx="56436">
                  <c:v>0</c:v>
                </c:pt>
                <c:pt idx="56437">
                  <c:v>0</c:v>
                </c:pt>
                <c:pt idx="56438">
                  <c:v>0</c:v>
                </c:pt>
                <c:pt idx="56439">
                  <c:v>0</c:v>
                </c:pt>
                <c:pt idx="56440">
                  <c:v>0</c:v>
                </c:pt>
                <c:pt idx="56441">
                  <c:v>0</c:v>
                </c:pt>
                <c:pt idx="56442">
                  <c:v>0</c:v>
                </c:pt>
                <c:pt idx="56443">
                  <c:v>0</c:v>
                </c:pt>
                <c:pt idx="56444">
                  <c:v>0</c:v>
                </c:pt>
                <c:pt idx="56445">
                  <c:v>0</c:v>
                </c:pt>
                <c:pt idx="56446">
                  <c:v>0</c:v>
                </c:pt>
                <c:pt idx="56447">
                  <c:v>0</c:v>
                </c:pt>
                <c:pt idx="56448">
                  <c:v>0</c:v>
                </c:pt>
                <c:pt idx="56449">
                  <c:v>0</c:v>
                </c:pt>
                <c:pt idx="56450">
                  <c:v>0</c:v>
                </c:pt>
                <c:pt idx="56451">
                  <c:v>0</c:v>
                </c:pt>
                <c:pt idx="56452">
                  <c:v>0</c:v>
                </c:pt>
                <c:pt idx="56453">
                  <c:v>0</c:v>
                </c:pt>
                <c:pt idx="56454">
                  <c:v>0</c:v>
                </c:pt>
                <c:pt idx="56455">
                  <c:v>0</c:v>
                </c:pt>
                <c:pt idx="56456">
                  <c:v>0</c:v>
                </c:pt>
                <c:pt idx="56457">
                  <c:v>0</c:v>
                </c:pt>
                <c:pt idx="56458">
                  <c:v>0</c:v>
                </c:pt>
                <c:pt idx="56459">
                  <c:v>0</c:v>
                </c:pt>
                <c:pt idx="56460">
                  <c:v>0</c:v>
                </c:pt>
                <c:pt idx="56461">
                  <c:v>0</c:v>
                </c:pt>
                <c:pt idx="56462">
                  <c:v>0</c:v>
                </c:pt>
                <c:pt idx="56463">
                  <c:v>0</c:v>
                </c:pt>
                <c:pt idx="56464">
                  <c:v>0</c:v>
                </c:pt>
                <c:pt idx="56465">
                  <c:v>0</c:v>
                </c:pt>
                <c:pt idx="56466">
                  <c:v>0</c:v>
                </c:pt>
                <c:pt idx="56467">
                  <c:v>0</c:v>
                </c:pt>
                <c:pt idx="56468">
                  <c:v>0</c:v>
                </c:pt>
                <c:pt idx="56469">
                  <c:v>0</c:v>
                </c:pt>
                <c:pt idx="56470">
                  <c:v>0</c:v>
                </c:pt>
                <c:pt idx="56471">
                  <c:v>0</c:v>
                </c:pt>
                <c:pt idx="56472">
                  <c:v>0</c:v>
                </c:pt>
                <c:pt idx="56473">
                  <c:v>0</c:v>
                </c:pt>
                <c:pt idx="56474">
                  <c:v>0</c:v>
                </c:pt>
                <c:pt idx="56475">
                  <c:v>0</c:v>
                </c:pt>
                <c:pt idx="56476">
                  <c:v>0</c:v>
                </c:pt>
                <c:pt idx="56477">
                  <c:v>0</c:v>
                </c:pt>
                <c:pt idx="56478">
                  <c:v>0</c:v>
                </c:pt>
                <c:pt idx="56479">
                  <c:v>0</c:v>
                </c:pt>
                <c:pt idx="56480">
                  <c:v>0</c:v>
                </c:pt>
                <c:pt idx="56481">
                  <c:v>0</c:v>
                </c:pt>
                <c:pt idx="56482">
                  <c:v>0</c:v>
                </c:pt>
                <c:pt idx="56483">
                  <c:v>0</c:v>
                </c:pt>
                <c:pt idx="56484">
                  <c:v>0</c:v>
                </c:pt>
                <c:pt idx="56485">
                  <c:v>0</c:v>
                </c:pt>
                <c:pt idx="56486">
                  <c:v>0</c:v>
                </c:pt>
                <c:pt idx="56487">
                  <c:v>0</c:v>
                </c:pt>
                <c:pt idx="56488">
                  <c:v>0</c:v>
                </c:pt>
                <c:pt idx="56489">
                  <c:v>0</c:v>
                </c:pt>
                <c:pt idx="56490">
                  <c:v>0</c:v>
                </c:pt>
                <c:pt idx="56491">
                  <c:v>0</c:v>
                </c:pt>
                <c:pt idx="56492">
                  <c:v>0</c:v>
                </c:pt>
                <c:pt idx="56493">
                  <c:v>0</c:v>
                </c:pt>
                <c:pt idx="56494">
                  <c:v>0</c:v>
                </c:pt>
                <c:pt idx="56495">
                  <c:v>0</c:v>
                </c:pt>
                <c:pt idx="56496">
                  <c:v>0</c:v>
                </c:pt>
                <c:pt idx="56497">
                  <c:v>0</c:v>
                </c:pt>
                <c:pt idx="56498">
                  <c:v>0</c:v>
                </c:pt>
                <c:pt idx="56499">
                  <c:v>0</c:v>
                </c:pt>
                <c:pt idx="56500">
                  <c:v>0</c:v>
                </c:pt>
                <c:pt idx="56501">
                  <c:v>0</c:v>
                </c:pt>
                <c:pt idx="56502">
                  <c:v>0</c:v>
                </c:pt>
                <c:pt idx="56503">
                  <c:v>0</c:v>
                </c:pt>
                <c:pt idx="56504">
                  <c:v>0</c:v>
                </c:pt>
                <c:pt idx="56505">
                  <c:v>0</c:v>
                </c:pt>
                <c:pt idx="56506">
                  <c:v>0</c:v>
                </c:pt>
                <c:pt idx="56507">
                  <c:v>0</c:v>
                </c:pt>
                <c:pt idx="56508">
                  <c:v>0</c:v>
                </c:pt>
                <c:pt idx="56509">
                  <c:v>0</c:v>
                </c:pt>
                <c:pt idx="56510">
                  <c:v>0</c:v>
                </c:pt>
                <c:pt idx="56511">
                  <c:v>0</c:v>
                </c:pt>
                <c:pt idx="56512">
                  <c:v>0</c:v>
                </c:pt>
                <c:pt idx="56513">
                  <c:v>0</c:v>
                </c:pt>
                <c:pt idx="56514">
                  <c:v>0</c:v>
                </c:pt>
                <c:pt idx="56515">
                  <c:v>0</c:v>
                </c:pt>
                <c:pt idx="56516">
                  <c:v>0</c:v>
                </c:pt>
                <c:pt idx="56517">
                  <c:v>0</c:v>
                </c:pt>
                <c:pt idx="56518">
                  <c:v>0</c:v>
                </c:pt>
                <c:pt idx="56519">
                  <c:v>0</c:v>
                </c:pt>
                <c:pt idx="56520">
                  <c:v>0</c:v>
                </c:pt>
                <c:pt idx="56521">
                  <c:v>0</c:v>
                </c:pt>
                <c:pt idx="56522">
                  <c:v>0</c:v>
                </c:pt>
                <c:pt idx="56523">
                  <c:v>0</c:v>
                </c:pt>
                <c:pt idx="56524">
                  <c:v>0</c:v>
                </c:pt>
                <c:pt idx="56525">
                  <c:v>0</c:v>
                </c:pt>
                <c:pt idx="56526">
                  <c:v>0</c:v>
                </c:pt>
                <c:pt idx="56527">
                  <c:v>0</c:v>
                </c:pt>
                <c:pt idx="56528">
                  <c:v>0</c:v>
                </c:pt>
                <c:pt idx="56529">
                  <c:v>0</c:v>
                </c:pt>
                <c:pt idx="56530">
                  <c:v>0</c:v>
                </c:pt>
                <c:pt idx="56531">
                  <c:v>0</c:v>
                </c:pt>
                <c:pt idx="56532">
                  <c:v>0</c:v>
                </c:pt>
                <c:pt idx="56533">
                  <c:v>0</c:v>
                </c:pt>
                <c:pt idx="56534">
                  <c:v>0</c:v>
                </c:pt>
                <c:pt idx="56535">
                  <c:v>0</c:v>
                </c:pt>
                <c:pt idx="56536">
                  <c:v>0</c:v>
                </c:pt>
                <c:pt idx="56537">
                  <c:v>0</c:v>
                </c:pt>
                <c:pt idx="56538">
                  <c:v>0</c:v>
                </c:pt>
                <c:pt idx="56539">
                  <c:v>0</c:v>
                </c:pt>
                <c:pt idx="56540">
                  <c:v>0</c:v>
                </c:pt>
                <c:pt idx="56541">
                  <c:v>0</c:v>
                </c:pt>
                <c:pt idx="56542">
                  <c:v>0</c:v>
                </c:pt>
                <c:pt idx="56543">
                  <c:v>0</c:v>
                </c:pt>
                <c:pt idx="56544">
                  <c:v>0</c:v>
                </c:pt>
                <c:pt idx="56545">
                  <c:v>0</c:v>
                </c:pt>
                <c:pt idx="56546">
                  <c:v>0</c:v>
                </c:pt>
                <c:pt idx="56547">
                  <c:v>0</c:v>
                </c:pt>
                <c:pt idx="56548">
                  <c:v>0</c:v>
                </c:pt>
                <c:pt idx="56549">
                  <c:v>0</c:v>
                </c:pt>
                <c:pt idx="56550">
                  <c:v>0</c:v>
                </c:pt>
                <c:pt idx="56551">
                  <c:v>0</c:v>
                </c:pt>
                <c:pt idx="56552">
                  <c:v>0</c:v>
                </c:pt>
                <c:pt idx="56553">
                  <c:v>0</c:v>
                </c:pt>
                <c:pt idx="56554">
                  <c:v>0</c:v>
                </c:pt>
                <c:pt idx="56555">
                  <c:v>0</c:v>
                </c:pt>
                <c:pt idx="56556">
                  <c:v>0</c:v>
                </c:pt>
                <c:pt idx="56557">
                  <c:v>0</c:v>
                </c:pt>
                <c:pt idx="56558">
                  <c:v>0</c:v>
                </c:pt>
                <c:pt idx="56559">
                  <c:v>0</c:v>
                </c:pt>
                <c:pt idx="56560">
                  <c:v>0</c:v>
                </c:pt>
                <c:pt idx="56561">
                  <c:v>0</c:v>
                </c:pt>
                <c:pt idx="56562">
                  <c:v>0</c:v>
                </c:pt>
                <c:pt idx="56563">
                  <c:v>0</c:v>
                </c:pt>
                <c:pt idx="56564">
                  <c:v>0</c:v>
                </c:pt>
                <c:pt idx="56565">
                  <c:v>0</c:v>
                </c:pt>
                <c:pt idx="56566">
                  <c:v>0</c:v>
                </c:pt>
                <c:pt idx="56567">
                  <c:v>0</c:v>
                </c:pt>
                <c:pt idx="56568">
                  <c:v>0</c:v>
                </c:pt>
                <c:pt idx="56569">
                  <c:v>0</c:v>
                </c:pt>
                <c:pt idx="56570">
                  <c:v>0</c:v>
                </c:pt>
                <c:pt idx="56571">
                  <c:v>0</c:v>
                </c:pt>
                <c:pt idx="56572">
                  <c:v>0</c:v>
                </c:pt>
                <c:pt idx="56573">
                  <c:v>0</c:v>
                </c:pt>
                <c:pt idx="56574">
                  <c:v>0</c:v>
                </c:pt>
                <c:pt idx="56575">
                  <c:v>0</c:v>
                </c:pt>
                <c:pt idx="56576">
                  <c:v>0</c:v>
                </c:pt>
                <c:pt idx="56577">
                  <c:v>0</c:v>
                </c:pt>
                <c:pt idx="56578">
                  <c:v>0</c:v>
                </c:pt>
                <c:pt idx="56579">
                  <c:v>0</c:v>
                </c:pt>
                <c:pt idx="56580">
                  <c:v>0</c:v>
                </c:pt>
                <c:pt idx="56581">
                  <c:v>0</c:v>
                </c:pt>
                <c:pt idx="56582">
                  <c:v>0</c:v>
                </c:pt>
                <c:pt idx="56583">
                  <c:v>0</c:v>
                </c:pt>
                <c:pt idx="56584">
                  <c:v>0</c:v>
                </c:pt>
                <c:pt idx="56585">
                  <c:v>0</c:v>
                </c:pt>
                <c:pt idx="56586">
                  <c:v>0</c:v>
                </c:pt>
                <c:pt idx="56587">
                  <c:v>0</c:v>
                </c:pt>
                <c:pt idx="56588">
                  <c:v>0</c:v>
                </c:pt>
                <c:pt idx="56589">
                  <c:v>0</c:v>
                </c:pt>
                <c:pt idx="56590">
                  <c:v>0</c:v>
                </c:pt>
                <c:pt idx="56591">
                  <c:v>0</c:v>
                </c:pt>
                <c:pt idx="56592">
                  <c:v>0</c:v>
                </c:pt>
                <c:pt idx="56593">
                  <c:v>0</c:v>
                </c:pt>
                <c:pt idx="56594">
                  <c:v>0</c:v>
                </c:pt>
                <c:pt idx="56595">
                  <c:v>0</c:v>
                </c:pt>
                <c:pt idx="56596">
                  <c:v>0</c:v>
                </c:pt>
                <c:pt idx="56597">
                  <c:v>0</c:v>
                </c:pt>
                <c:pt idx="56598">
                  <c:v>0</c:v>
                </c:pt>
                <c:pt idx="56599">
                  <c:v>0</c:v>
                </c:pt>
                <c:pt idx="56600">
                  <c:v>0</c:v>
                </c:pt>
                <c:pt idx="56601">
                  <c:v>0</c:v>
                </c:pt>
                <c:pt idx="56602">
                  <c:v>0</c:v>
                </c:pt>
                <c:pt idx="56603">
                  <c:v>0</c:v>
                </c:pt>
                <c:pt idx="56604">
                  <c:v>0</c:v>
                </c:pt>
                <c:pt idx="56605">
                  <c:v>0</c:v>
                </c:pt>
                <c:pt idx="56606">
                  <c:v>0</c:v>
                </c:pt>
                <c:pt idx="56607">
                  <c:v>0</c:v>
                </c:pt>
                <c:pt idx="56608">
                  <c:v>0</c:v>
                </c:pt>
                <c:pt idx="56609">
                  <c:v>0</c:v>
                </c:pt>
                <c:pt idx="56610">
                  <c:v>0</c:v>
                </c:pt>
                <c:pt idx="56611">
                  <c:v>0</c:v>
                </c:pt>
                <c:pt idx="56612">
                  <c:v>0</c:v>
                </c:pt>
                <c:pt idx="56613">
                  <c:v>0</c:v>
                </c:pt>
                <c:pt idx="56614">
                  <c:v>0</c:v>
                </c:pt>
                <c:pt idx="56615">
                  <c:v>0</c:v>
                </c:pt>
                <c:pt idx="56616">
                  <c:v>0</c:v>
                </c:pt>
                <c:pt idx="56617">
                  <c:v>0</c:v>
                </c:pt>
                <c:pt idx="56618">
                  <c:v>0</c:v>
                </c:pt>
                <c:pt idx="56619">
                  <c:v>0</c:v>
                </c:pt>
                <c:pt idx="56620">
                  <c:v>0</c:v>
                </c:pt>
                <c:pt idx="56621">
                  <c:v>0</c:v>
                </c:pt>
                <c:pt idx="56622">
                  <c:v>0</c:v>
                </c:pt>
                <c:pt idx="56623">
                  <c:v>0</c:v>
                </c:pt>
                <c:pt idx="56624">
                  <c:v>0</c:v>
                </c:pt>
                <c:pt idx="56625">
                  <c:v>0</c:v>
                </c:pt>
                <c:pt idx="56626">
                  <c:v>0</c:v>
                </c:pt>
                <c:pt idx="56627">
                  <c:v>0</c:v>
                </c:pt>
                <c:pt idx="56628">
                  <c:v>0</c:v>
                </c:pt>
                <c:pt idx="56629">
                  <c:v>0</c:v>
                </c:pt>
                <c:pt idx="56630">
                  <c:v>0</c:v>
                </c:pt>
                <c:pt idx="56631">
                  <c:v>0</c:v>
                </c:pt>
                <c:pt idx="56632">
                  <c:v>0</c:v>
                </c:pt>
                <c:pt idx="56633">
                  <c:v>0</c:v>
                </c:pt>
                <c:pt idx="56634">
                  <c:v>0</c:v>
                </c:pt>
                <c:pt idx="56635">
                  <c:v>0</c:v>
                </c:pt>
                <c:pt idx="56636">
                  <c:v>0</c:v>
                </c:pt>
                <c:pt idx="56637">
                  <c:v>0</c:v>
                </c:pt>
                <c:pt idx="56638">
                  <c:v>0</c:v>
                </c:pt>
                <c:pt idx="56639">
                  <c:v>0</c:v>
                </c:pt>
                <c:pt idx="56640">
                  <c:v>0</c:v>
                </c:pt>
                <c:pt idx="56641">
                  <c:v>0</c:v>
                </c:pt>
                <c:pt idx="56642">
                  <c:v>0</c:v>
                </c:pt>
                <c:pt idx="56643">
                  <c:v>0</c:v>
                </c:pt>
                <c:pt idx="56644">
                  <c:v>0</c:v>
                </c:pt>
                <c:pt idx="56645">
                  <c:v>0</c:v>
                </c:pt>
                <c:pt idx="56646">
                  <c:v>0</c:v>
                </c:pt>
                <c:pt idx="56647">
                  <c:v>0</c:v>
                </c:pt>
                <c:pt idx="56648">
                  <c:v>0</c:v>
                </c:pt>
                <c:pt idx="56649">
                  <c:v>0</c:v>
                </c:pt>
                <c:pt idx="56650">
                  <c:v>0</c:v>
                </c:pt>
                <c:pt idx="56651">
                  <c:v>0</c:v>
                </c:pt>
                <c:pt idx="56652">
                  <c:v>0</c:v>
                </c:pt>
                <c:pt idx="56653">
                  <c:v>0</c:v>
                </c:pt>
                <c:pt idx="56654">
                  <c:v>0</c:v>
                </c:pt>
                <c:pt idx="56655">
                  <c:v>0</c:v>
                </c:pt>
                <c:pt idx="56656">
                  <c:v>0</c:v>
                </c:pt>
                <c:pt idx="56657">
                  <c:v>0</c:v>
                </c:pt>
                <c:pt idx="56658">
                  <c:v>0</c:v>
                </c:pt>
                <c:pt idx="56659">
                  <c:v>0</c:v>
                </c:pt>
                <c:pt idx="56660">
                  <c:v>0</c:v>
                </c:pt>
                <c:pt idx="56661">
                  <c:v>0</c:v>
                </c:pt>
                <c:pt idx="56662">
                  <c:v>0</c:v>
                </c:pt>
                <c:pt idx="56663">
                  <c:v>0</c:v>
                </c:pt>
                <c:pt idx="56664">
                  <c:v>0</c:v>
                </c:pt>
                <c:pt idx="56665">
                  <c:v>0</c:v>
                </c:pt>
                <c:pt idx="56666">
                  <c:v>0</c:v>
                </c:pt>
                <c:pt idx="56667">
                  <c:v>0</c:v>
                </c:pt>
                <c:pt idx="56668">
                  <c:v>0</c:v>
                </c:pt>
                <c:pt idx="56669">
                  <c:v>0</c:v>
                </c:pt>
                <c:pt idx="56670">
                  <c:v>0</c:v>
                </c:pt>
                <c:pt idx="56671">
                  <c:v>0</c:v>
                </c:pt>
                <c:pt idx="56672">
                  <c:v>0</c:v>
                </c:pt>
                <c:pt idx="56673">
                  <c:v>0</c:v>
                </c:pt>
                <c:pt idx="56674">
                  <c:v>0</c:v>
                </c:pt>
                <c:pt idx="56675">
                  <c:v>0</c:v>
                </c:pt>
                <c:pt idx="56676">
                  <c:v>0</c:v>
                </c:pt>
                <c:pt idx="56677">
                  <c:v>0</c:v>
                </c:pt>
                <c:pt idx="56678">
                  <c:v>0</c:v>
                </c:pt>
                <c:pt idx="56679">
                  <c:v>0</c:v>
                </c:pt>
                <c:pt idx="56680">
                  <c:v>0</c:v>
                </c:pt>
                <c:pt idx="56681">
                  <c:v>0</c:v>
                </c:pt>
                <c:pt idx="56682">
                  <c:v>0</c:v>
                </c:pt>
                <c:pt idx="56683">
                  <c:v>0</c:v>
                </c:pt>
                <c:pt idx="56684">
                  <c:v>0</c:v>
                </c:pt>
                <c:pt idx="56685">
                  <c:v>0</c:v>
                </c:pt>
                <c:pt idx="56686">
                  <c:v>0</c:v>
                </c:pt>
                <c:pt idx="56687">
                  <c:v>0</c:v>
                </c:pt>
                <c:pt idx="56688">
                  <c:v>0</c:v>
                </c:pt>
                <c:pt idx="56689">
                  <c:v>0</c:v>
                </c:pt>
                <c:pt idx="56690">
                  <c:v>0</c:v>
                </c:pt>
                <c:pt idx="56691">
                  <c:v>0</c:v>
                </c:pt>
                <c:pt idx="56692">
                  <c:v>0</c:v>
                </c:pt>
                <c:pt idx="56693">
                  <c:v>0</c:v>
                </c:pt>
                <c:pt idx="56694">
                  <c:v>0</c:v>
                </c:pt>
                <c:pt idx="56695">
                  <c:v>0</c:v>
                </c:pt>
                <c:pt idx="56696">
                  <c:v>0</c:v>
                </c:pt>
                <c:pt idx="56697">
                  <c:v>0</c:v>
                </c:pt>
                <c:pt idx="56698">
                  <c:v>0</c:v>
                </c:pt>
                <c:pt idx="56699">
                  <c:v>0</c:v>
                </c:pt>
                <c:pt idx="56700">
                  <c:v>0</c:v>
                </c:pt>
                <c:pt idx="56701">
                  <c:v>0</c:v>
                </c:pt>
                <c:pt idx="56702">
                  <c:v>0</c:v>
                </c:pt>
                <c:pt idx="56703">
                  <c:v>0</c:v>
                </c:pt>
                <c:pt idx="56704">
                  <c:v>0</c:v>
                </c:pt>
                <c:pt idx="56705">
                  <c:v>0</c:v>
                </c:pt>
                <c:pt idx="56706">
                  <c:v>0</c:v>
                </c:pt>
                <c:pt idx="56707">
                  <c:v>0</c:v>
                </c:pt>
                <c:pt idx="56708">
                  <c:v>0</c:v>
                </c:pt>
                <c:pt idx="56709">
                  <c:v>0</c:v>
                </c:pt>
                <c:pt idx="56710">
                  <c:v>0</c:v>
                </c:pt>
                <c:pt idx="56711">
                  <c:v>0</c:v>
                </c:pt>
                <c:pt idx="56712">
                  <c:v>0</c:v>
                </c:pt>
                <c:pt idx="56713">
                  <c:v>0</c:v>
                </c:pt>
                <c:pt idx="56714">
                  <c:v>0</c:v>
                </c:pt>
                <c:pt idx="56715">
                  <c:v>0</c:v>
                </c:pt>
                <c:pt idx="56716">
                  <c:v>0</c:v>
                </c:pt>
                <c:pt idx="56717">
                  <c:v>0</c:v>
                </c:pt>
                <c:pt idx="56718">
                  <c:v>0</c:v>
                </c:pt>
                <c:pt idx="56719">
                  <c:v>0</c:v>
                </c:pt>
                <c:pt idx="56720">
                  <c:v>0</c:v>
                </c:pt>
                <c:pt idx="56721">
                  <c:v>0</c:v>
                </c:pt>
                <c:pt idx="56722">
                  <c:v>0</c:v>
                </c:pt>
                <c:pt idx="56723">
                  <c:v>0</c:v>
                </c:pt>
                <c:pt idx="56724">
                  <c:v>0</c:v>
                </c:pt>
                <c:pt idx="56725">
                  <c:v>0</c:v>
                </c:pt>
                <c:pt idx="56726">
                  <c:v>0</c:v>
                </c:pt>
                <c:pt idx="56727">
                  <c:v>0</c:v>
                </c:pt>
                <c:pt idx="56728">
                  <c:v>0</c:v>
                </c:pt>
                <c:pt idx="56729">
                  <c:v>0</c:v>
                </c:pt>
                <c:pt idx="56730">
                  <c:v>0</c:v>
                </c:pt>
                <c:pt idx="56731">
                  <c:v>0</c:v>
                </c:pt>
                <c:pt idx="56732">
                  <c:v>0</c:v>
                </c:pt>
                <c:pt idx="56733">
                  <c:v>0</c:v>
                </c:pt>
                <c:pt idx="56734">
                  <c:v>0</c:v>
                </c:pt>
                <c:pt idx="56735">
                  <c:v>0</c:v>
                </c:pt>
                <c:pt idx="56736">
                  <c:v>0</c:v>
                </c:pt>
                <c:pt idx="56737">
                  <c:v>0</c:v>
                </c:pt>
                <c:pt idx="56738">
                  <c:v>0</c:v>
                </c:pt>
                <c:pt idx="56739">
                  <c:v>0</c:v>
                </c:pt>
                <c:pt idx="56740">
                  <c:v>0</c:v>
                </c:pt>
                <c:pt idx="56741">
                  <c:v>0</c:v>
                </c:pt>
                <c:pt idx="56742">
                  <c:v>0</c:v>
                </c:pt>
                <c:pt idx="56743">
                  <c:v>0</c:v>
                </c:pt>
                <c:pt idx="56744">
                  <c:v>0</c:v>
                </c:pt>
                <c:pt idx="56745">
                  <c:v>0</c:v>
                </c:pt>
                <c:pt idx="56746">
                  <c:v>0</c:v>
                </c:pt>
                <c:pt idx="56747">
                  <c:v>0</c:v>
                </c:pt>
                <c:pt idx="56748">
                  <c:v>0</c:v>
                </c:pt>
                <c:pt idx="56749">
                  <c:v>0</c:v>
                </c:pt>
                <c:pt idx="56750">
                  <c:v>0</c:v>
                </c:pt>
                <c:pt idx="56751">
                  <c:v>0</c:v>
                </c:pt>
                <c:pt idx="56752">
                  <c:v>0</c:v>
                </c:pt>
                <c:pt idx="56753">
                  <c:v>0</c:v>
                </c:pt>
                <c:pt idx="56754">
                  <c:v>0</c:v>
                </c:pt>
                <c:pt idx="56755">
                  <c:v>0</c:v>
                </c:pt>
                <c:pt idx="56756">
                  <c:v>0</c:v>
                </c:pt>
                <c:pt idx="56757">
                  <c:v>0</c:v>
                </c:pt>
                <c:pt idx="56758">
                  <c:v>0</c:v>
                </c:pt>
                <c:pt idx="56759">
                  <c:v>0</c:v>
                </c:pt>
                <c:pt idx="56760">
                  <c:v>0</c:v>
                </c:pt>
                <c:pt idx="56761">
                  <c:v>0</c:v>
                </c:pt>
                <c:pt idx="56762">
                  <c:v>0</c:v>
                </c:pt>
                <c:pt idx="56763">
                  <c:v>0</c:v>
                </c:pt>
                <c:pt idx="56764">
                  <c:v>0</c:v>
                </c:pt>
                <c:pt idx="56765">
                  <c:v>0</c:v>
                </c:pt>
                <c:pt idx="56766">
                  <c:v>0</c:v>
                </c:pt>
                <c:pt idx="56767">
                  <c:v>0</c:v>
                </c:pt>
                <c:pt idx="56768">
                  <c:v>0</c:v>
                </c:pt>
                <c:pt idx="56769">
                  <c:v>0</c:v>
                </c:pt>
                <c:pt idx="56770">
                  <c:v>0</c:v>
                </c:pt>
                <c:pt idx="56771">
                  <c:v>0</c:v>
                </c:pt>
                <c:pt idx="56772">
                  <c:v>0</c:v>
                </c:pt>
                <c:pt idx="56773">
                  <c:v>0</c:v>
                </c:pt>
                <c:pt idx="56774">
                  <c:v>0</c:v>
                </c:pt>
                <c:pt idx="56775">
                  <c:v>0</c:v>
                </c:pt>
                <c:pt idx="56776">
                  <c:v>0</c:v>
                </c:pt>
                <c:pt idx="56777">
                  <c:v>0</c:v>
                </c:pt>
                <c:pt idx="56778">
                  <c:v>0</c:v>
                </c:pt>
                <c:pt idx="56779">
                  <c:v>0</c:v>
                </c:pt>
                <c:pt idx="56780">
                  <c:v>0</c:v>
                </c:pt>
                <c:pt idx="56781">
                  <c:v>0</c:v>
                </c:pt>
                <c:pt idx="56782">
                  <c:v>0</c:v>
                </c:pt>
                <c:pt idx="56783">
                  <c:v>0</c:v>
                </c:pt>
                <c:pt idx="56784">
                  <c:v>0</c:v>
                </c:pt>
                <c:pt idx="56785">
                  <c:v>0</c:v>
                </c:pt>
                <c:pt idx="56786">
                  <c:v>0</c:v>
                </c:pt>
                <c:pt idx="56787">
                  <c:v>0</c:v>
                </c:pt>
                <c:pt idx="56788">
                  <c:v>0</c:v>
                </c:pt>
                <c:pt idx="56789">
                  <c:v>0</c:v>
                </c:pt>
                <c:pt idx="56790">
                  <c:v>0</c:v>
                </c:pt>
                <c:pt idx="56791">
                  <c:v>0</c:v>
                </c:pt>
                <c:pt idx="56792">
                  <c:v>0</c:v>
                </c:pt>
                <c:pt idx="56793">
                  <c:v>0</c:v>
                </c:pt>
                <c:pt idx="56794">
                  <c:v>0</c:v>
                </c:pt>
                <c:pt idx="56795">
                  <c:v>0</c:v>
                </c:pt>
                <c:pt idx="56796">
                  <c:v>0</c:v>
                </c:pt>
                <c:pt idx="56797">
                  <c:v>0</c:v>
                </c:pt>
                <c:pt idx="56798">
                  <c:v>0</c:v>
                </c:pt>
                <c:pt idx="56799">
                  <c:v>0</c:v>
                </c:pt>
                <c:pt idx="56800">
                  <c:v>0</c:v>
                </c:pt>
                <c:pt idx="56801">
                  <c:v>0</c:v>
                </c:pt>
                <c:pt idx="56802">
                  <c:v>0</c:v>
                </c:pt>
                <c:pt idx="56803">
                  <c:v>0</c:v>
                </c:pt>
                <c:pt idx="56804">
                  <c:v>0</c:v>
                </c:pt>
                <c:pt idx="56805">
                  <c:v>0</c:v>
                </c:pt>
                <c:pt idx="56806">
                  <c:v>0</c:v>
                </c:pt>
                <c:pt idx="56807">
                  <c:v>0</c:v>
                </c:pt>
                <c:pt idx="56808">
                  <c:v>0</c:v>
                </c:pt>
                <c:pt idx="56809">
                  <c:v>0</c:v>
                </c:pt>
                <c:pt idx="56810">
                  <c:v>0</c:v>
                </c:pt>
                <c:pt idx="56811">
                  <c:v>0</c:v>
                </c:pt>
                <c:pt idx="56812">
                  <c:v>0</c:v>
                </c:pt>
                <c:pt idx="56813">
                  <c:v>0</c:v>
                </c:pt>
                <c:pt idx="56814">
                  <c:v>0</c:v>
                </c:pt>
                <c:pt idx="56815">
                  <c:v>0</c:v>
                </c:pt>
                <c:pt idx="56816">
                  <c:v>0</c:v>
                </c:pt>
                <c:pt idx="56817">
                  <c:v>0</c:v>
                </c:pt>
                <c:pt idx="56818">
                  <c:v>0</c:v>
                </c:pt>
                <c:pt idx="56819">
                  <c:v>0</c:v>
                </c:pt>
                <c:pt idx="56820">
                  <c:v>0</c:v>
                </c:pt>
                <c:pt idx="56821">
                  <c:v>0</c:v>
                </c:pt>
                <c:pt idx="56822">
                  <c:v>0</c:v>
                </c:pt>
                <c:pt idx="56823">
                  <c:v>0</c:v>
                </c:pt>
                <c:pt idx="56824">
                  <c:v>0</c:v>
                </c:pt>
                <c:pt idx="56825">
                  <c:v>0</c:v>
                </c:pt>
                <c:pt idx="56826">
                  <c:v>0</c:v>
                </c:pt>
                <c:pt idx="56827">
                  <c:v>0</c:v>
                </c:pt>
                <c:pt idx="56828">
                  <c:v>0</c:v>
                </c:pt>
                <c:pt idx="56829">
                  <c:v>0</c:v>
                </c:pt>
                <c:pt idx="56830">
                  <c:v>0</c:v>
                </c:pt>
                <c:pt idx="56831">
                  <c:v>0</c:v>
                </c:pt>
                <c:pt idx="56832">
                  <c:v>0</c:v>
                </c:pt>
                <c:pt idx="56833">
                  <c:v>0</c:v>
                </c:pt>
                <c:pt idx="56834">
                  <c:v>0</c:v>
                </c:pt>
                <c:pt idx="56835">
                  <c:v>0</c:v>
                </c:pt>
                <c:pt idx="56836">
                  <c:v>0</c:v>
                </c:pt>
                <c:pt idx="56837">
                  <c:v>0</c:v>
                </c:pt>
                <c:pt idx="56838">
                  <c:v>0</c:v>
                </c:pt>
                <c:pt idx="56839">
                  <c:v>0</c:v>
                </c:pt>
                <c:pt idx="56840">
                  <c:v>0</c:v>
                </c:pt>
                <c:pt idx="56841">
                  <c:v>0</c:v>
                </c:pt>
                <c:pt idx="56842">
                  <c:v>0</c:v>
                </c:pt>
                <c:pt idx="56843">
                  <c:v>0</c:v>
                </c:pt>
                <c:pt idx="56844">
                  <c:v>0</c:v>
                </c:pt>
                <c:pt idx="56845">
                  <c:v>0</c:v>
                </c:pt>
                <c:pt idx="56846">
                  <c:v>0</c:v>
                </c:pt>
                <c:pt idx="56847">
                  <c:v>0</c:v>
                </c:pt>
                <c:pt idx="56848">
                  <c:v>0</c:v>
                </c:pt>
                <c:pt idx="56849">
                  <c:v>0</c:v>
                </c:pt>
                <c:pt idx="56850">
                  <c:v>0</c:v>
                </c:pt>
                <c:pt idx="56851">
                  <c:v>0</c:v>
                </c:pt>
                <c:pt idx="56852">
                  <c:v>0</c:v>
                </c:pt>
                <c:pt idx="56853">
                  <c:v>0</c:v>
                </c:pt>
                <c:pt idx="56854">
                  <c:v>0</c:v>
                </c:pt>
                <c:pt idx="56855">
                  <c:v>0</c:v>
                </c:pt>
                <c:pt idx="56856">
                  <c:v>0</c:v>
                </c:pt>
                <c:pt idx="56857">
                  <c:v>0</c:v>
                </c:pt>
                <c:pt idx="56858">
                  <c:v>0</c:v>
                </c:pt>
                <c:pt idx="56859">
                  <c:v>0</c:v>
                </c:pt>
                <c:pt idx="56860">
                  <c:v>0</c:v>
                </c:pt>
                <c:pt idx="56861">
                  <c:v>0</c:v>
                </c:pt>
                <c:pt idx="56862">
                  <c:v>0</c:v>
                </c:pt>
                <c:pt idx="56863">
                  <c:v>0</c:v>
                </c:pt>
                <c:pt idx="56864">
                  <c:v>0</c:v>
                </c:pt>
                <c:pt idx="56865">
                  <c:v>0</c:v>
                </c:pt>
                <c:pt idx="56866">
                  <c:v>0</c:v>
                </c:pt>
                <c:pt idx="56867">
                  <c:v>0</c:v>
                </c:pt>
                <c:pt idx="56868">
                  <c:v>0</c:v>
                </c:pt>
                <c:pt idx="56869">
                  <c:v>0</c:v>
                </c:pt>
                <c:pt idx="56870">
                  <c:v>0</c:v>
                </c:pt>
                <c:pt idx="56871">
                  <c:v>0</c:v>
                </c:pt>
                <c:pt idx="56872">
                  <c:v>0</c:v>
                </c:pt>
                <c:pt idx="56873">
                  <c:v>0</c:v>
                </c:pt>
                <c:pt idx="56874">
                  <c:v>0</c:v>
                </c:pt>
                <c:pt idx="56875">
                  <c:v>0</c:v>
                </c:pt>
                <c:pt idx="56876">
                  <c:v>0</c:v>
                </c:pt>
                <c:pt idx="56877">
                  <c:v>0</c:v>
                </c:pt>
                <c:pt idx="56878">
                  <c:v>0</c:v>
                </c:pt>
                <c:pt idx="56879">
                  <c:v>0</c:v>
                </c:pt>
                <c:pt idx="56880">
                  <c:v>0</c:v>
                </c:pt>
                <c:pt idx="56881">
                  <c:v>0</c:v>
                </c:pt>
                <c:pt idx="56882">
                  <c:v>0</c:v>
                </c:pt>
                <c:pt idx="56883">
                  <c:v>0</c:v>
                </c:pt>
                <c:pt idx="56884">
                  <c:v>0</c:v>
                </c:pt>
                <c:pt idx="56885">
                  <c:v>0</c:v>
                </c:pt>
                <c:pt idx="56886">
                  <c:v>0</c:v>
                </c:pt>
                <c:pt idx="56887">
                  <c:v>0</c:v>
                </c:pt>
                <c:pt idx="56888">
                  <c:v>0</c:v>
                </c:pt>
                <c:pt idx="56889">
                  <c:v>0</c:v>
                </c:pt>
                <c:pt idx="56890">
                  <c:v>0</c:v>
                </c:pt>
                <c:pt idx="56891">
                  <c:v>0</c:v>
                </c:pt>
                <c:pt idx="56892">
                  <c:v>0</c:v>
                </c:pt>
                <c:pt idx="56893">
                  <c:v>0</c:v>
                </c:pt>
                <c:pt idx="56894">
                  <c:v>0</c:v>
                </c:pt>
                <c:pt idx="56895">
                  <c:v>0</c:v>
                </c:pt>
                <c:pt idx="56896">
                  <c:v>0</c:v>
                </c:pt>
                <c:pt idx="56897">
                  <c:v>0</c:v>
                </c:pt>
                <c:pt idx="56898">
                  <c:v>0</c:v>
                </c:pt>
                <c:pt idx="56899">
                  <c:v>0</c:v>
                </c:pt>
                <c:pt idx="56900">
                  <c:v>0</c:v>
                </c:pt>
                <c:pt idx="56901">
                  <c:v>0</c:v>
                </c:pt>
                <c:pt idx="56902">
                  <c:v>0</c:v>
                </c:pt>
                <c:pt idx="56903">
                  <c:v>0</c:v>
                </c:pt>
                <c:pt idx="56904">
                  <c:v>0</c:v>
                </c:pt>
                <c:pt idx="56905">
                  <c:v>0</c:v>
                </c:pt>
                <c:pt idx="56906">
                  <c:v>0</c:v>
                </c:pt>
                <c:pt idx="56907">
                  <c:v>0</c:v>
                </c:pt>
                <c:pt idx="56908">
                  <c:v>0</c:v>
                </c:pt>
                <c:pt idx="56909">
                  <c:v>0</c:v>
                </c:pt>
                <c:pt idx="56910">
                  <c:v>0</c:v>
                </c:pt>
                <c:pt idx="56911">
                  <c:v>0</c:v>
                </c:pt>
                <c:pt idx="56912">
                  <c:v>0</c:v>
                </c:pt>
                <c:pt idx="56913">
                  <c:v>0</c:v>
                </c:pt>
                <c:pt idx="56914">
                  <c:v>0</c:v>
                </c:pt>
                <c:pt idx="56915">
                  <c:v>0</c:v>
                </c:pt>
                <c:pt idx="56916">
                  <c:v>0</c:v>
                </c:pt>
                <c:pt idx="56917">
                  <c:v>0</c:v>
                </c:pt>
                <c:pt idx="56918">
                  <c:v>0</c:v>
                </c:pt>
                <c:pt idx="56919">
                  <c:v>0</c:v>
                </c:pt>
                <c:pt idx="56920">
                  <c:v>0</c:v>
                </c:pt>
                <c:pt idx="56921">
                  <c:v>0</c:v>
                </c:pt>
                <c:pt idx="56922">
                  <c:v>0</c:v>
                </c:pt>
                <c:pt idx="56923">
                  <c:v>0</c:v>
                </c:pt>
                <c:pt idx="56924">
                  <c:v>0</c:v>
                </c:pt>
                <c:pt idx="56925">
                  <c:v>0</c:v>
                </c:pt>
                <c:pt idx="56926">
                  <c:v>0</c:v>
                </c:pt>
                <c:pt idx="56927">
                  <c:v>0</c:v>
                </c:pt>
                <c:pt idx="56928">
                  <c:v>0</c:v>
                </c:pt>
                <c:pt idx="56929">
                  <c:v>0</c:v>
                </c:pt>
                <c:pt idx="56930">
                  <c:v>0</c:v>
                </c:pt>
                <c:pt idx="56931">
                  <c:v>0</c:v>
                </c:pt>
                <c:pt idx="56932">
                  <c:v>0</c:v>
                </c:pt>
                <c:pt idx="56933">
                  <c:v>0</c:v>
                </c:pt>
                <c:pt idx="56934">
                  <c:v>0</c:v>
                </c:pt>
                <c:pt idx="56935">
                  <c:v>0</c:v>
                </c:pt>
                <c:pt idx="56936">
                  <c:v>0</c:v>
                </c:pt>
                <c:pt idx="56937">
                  <c:v>0</c:v>
                </c:pt>
                <c:pt idx="56938">
                  <c:v>0</c:v>
                </c:pt>
                <c:pt idx="56939">
                  <c:v>0</c:v>
                </c:pt>
                <c:pt idx="56940">
                  <c:v>0</c:v>
                </c:pt>
                <c:pt idx="56941">
                  <c:v>0</c:v>
                </c:pt>
                <c:pt idx="56942">
                  <c:v>0</c:v>
                </c:pt>
                <c:pt idx="56943">
                  <c:v>0</c:v>
                </c:pt>
                <c:pt idx="56944">
                  <c:v>0</c:v>
                </c:pt>
                <c:pt idx="56945">
                  <c:v>0</c:v>
                </c:pt>
                <c:pt idx="56946">
                  <c:v>0</c:v>
                </c:pt>
                <c:pt idx="56947">
                  <c:v>0</c:v>
                </c:pt>
                <c:pt idx="56948">
                  <c:v>0</c:v>
                </c:pt>
                <c:pt idx="56949">
                  <c:v>0</c:v>
                </c:pt>
                <c:pt idx="56950">
                  <c:v>0</c:v>
                </c:pt>
                <c:pt idx="56951">
                  <c:v>0</c:v>
                </c:pt>
                <c:pt idx="56952">
                  <c:v>0</c:v>
                </c:pt>
                <c:pt idx="56953">
                  <c:v>0</c:v>
                </c:pt>
                <c:pt idx="56954">
                  <c:v>0</c:v>
                </c:pt>
                <c:pt idx="56955">
                  <c:v>0</c:v>
                </c:pt>
                <c:pt idx="56956">
                  <c:v>0</c:v>
                </c:pt>
                <c:pt idx="56957">
                  <c:v>0</c:v>
                </c:pt>
                <c:pt idx="56958">
                  <c:v>0</c:v>
                </c:pt>
                <c:pt idx="56959">
                  <c:v>0</c:v>
                </c:pt>
                <c:pt idx="56960">
                  <c:v>0</c:v>
                </c:pt>
                <c:pt idx="56961">
                  <c:v>0</c:v>
                </c:pt>
                <c:pt idx="56962">
                  <c:v>0</c:v>
                </c:pt>
                <c:pt idx="56963">
                  <c:v>0</c:v>
                </c:pt>
                <c:pt idx="56964">
                  <c:v>0</c:v>
                </c:pt>
                <c:pt idx="56965">
                  <c:v>0</c:v>
                </c:pt>
                <c:pt idx="56966">
                  <c:v>0</c:v>
                </c:pt>
                <c:pt idx="56967">
                  <c:v>0</c:v>
                </c:pt>
                <c:pt idx="56968">
                  <c:v>0</c:v>
                </c:pt>
                <c:pt idx="56969">
                  <c:v>0</c:v>
                </c:pt>
                <c:pt idx="56970">
                  <c:v>0</c:v>
                </c:pt>
                <c:pt idx="56971">
                  <c:v>0</c:v>
                </c:pt>
                <c:pt idx="56972">
                  <c:v>0</c:v>
                </c:pt>
                <c:pt idx="56973">
                  <c:v>0</c:v>
                </c:pt>
                <c:pt idx="56974">
                  <c:v>0</c:v>
                </c:pt>
                <c:pt idx="56975">
                  <c:v>0</c:v>
                </c:pt>
                <c:pt idx="56976">
                  <c:v>0</c:v>
                </c:pt>
                <c:pt idx="56977">
                  <c:v>0</c:v>
                </c:pt>
                <c:pt idx="56978">
                  <c:v>0</c:v>
                </c:pt>
                <c:pt idx="56979">
                  <c:v>0</c:v>
                </c:pt>
                <c:pt idx="56980">
                  <c:v>0</c:v>
                </c:pt>
                <c:pt idx="56981">
                  <c:v>0</c:v>
                </c:pt>
                <c:pt idx="56982">
                  <c:v>0</c:v>
                </c:pt>
                <c:pt idx="56983">
                  <c:v>0</c:v>
                </c:pt>
                <c:pt idx="56984">
                  <c:v>0</c:v>
                </c:pt>
                <c:pt idx="56985">
                  <c:v>0</c:v>
                </c:pt>
                <c:pt idx="56986">
                  <c:v>0</c:v>
                </c:pt>
                <c:pt idx="56987">
                  <c:v>0</c:v>
                </c:pt>
                <c:pt idx="56988">
                  <c:v>0</c:v>
                </c:pt>
                <c:pt idx="56989">
                  <c:v>0</c:v>
                </c:pt>
                <c:pt idx="56990">
                  <c:v>0</c:v>
                </c:pt>
                <c:pt idx="56991">
                  <c:v>0</c:v>
                </c:pt>
                <c:pt idx="56992">
                  <c:v>0</c:v>
                </c:pt>
                <c:pt idx="56993">
                  <c:v>0</c:v>
                </c:pt>
                <c:pt idx="56994">
                  <c:v>0</c:v>
                </c:pt>
                <c:pt idx="56995">
                  <c:v>0</c:v>
                </c:pt>
                <c:pt idx="56996">
                  <c:v>0</c:v>
                </c:pt>
                <c:pt idx="56997">
                  <c:v>0</c:v>
                </c:pt>
                <c:pt idx="56998">
                  <c:v>0</c:v>
                </c:pt>
                <c:pt idx="56999">
                  <c:v>0</c:v>
                </c:pt>
                <c:pt idx="57000">
                  <c:v>0</c:v>
                </c:pt>
                <c:pt idx="57001">
                  <c:v>0</c:v>
                </c:pt>
                <c:pt idx="57002">
                  <c:v>0</c:v>
                </c:pt>
                <c:pt idx="57003">
                  <c:v>0</c:v>
                </c:pt>
                <c:pt idx="57004">
                  <c:v>0</c:v>
                </c:pt>
                <c:pt idx="57005">
                  <c:v>0</c:v>
                </c:pt>
                <c:pt idx="57006">
                  <c:v>0</c:v>
                </c:pt>
                <c:pt idx="57007">
                  <c:v>0</c:v>
                </c:pt>
                <c:pt idx="57008">
                  <c:v>0</c:v>
                </c:pt>
                <c:pt idx="57009">
                  <c:v>0</c:v>
                </c:pt>
                <c:pt idx="57010">
                  <c:v>0</c:v>
                </c:pt>
                <c:pt idx="57011">
                  <c:v>0</c:v>
                </c:pt>
                <c:pt idx="57012">
                  <c:v>0</c:v>
                </c:pt>
                <c:pt idx="57013">
                  <c:v>0</c:v>
                </c:pt>
                <c:pt idx="57014">
                  <c:v>0</c:v>
                </c:pt>
                <c:pt idx="57015">
                  <c:v>0</c:v>
                </c:pt>
                <c:pt idx="57016">
                  <c:v>0</c:v>
                </c:pt>
                <c:pt idx="57017">
                  <c:v>0</c:v>
                </c:pt>
                <c:pt idx="57018">
                  <c:v>0</c:v>
                </c:pt>
                <c:pt idx="57019">
                  <c:v>0</c:v>
                </c:pt>
                <c:pt idx="57020">
                  <c:v>0</c:v>
                </c:pt>
                <c:pt idx="57021">
                  <c:v>0</c:v>
                </c:pt>
                <c:pt idx="57022">
                  <c:v>0</c:v>
                </c:pt>
                <c:pt idx="57023">
                  <c:v>0</c:v>
                </c:pt>
                <c:pt idx="57024">
                  <c:v>0</c:v>
                </c:pt>
                <c:pt idx="57025">
                  <c:v>0</c:v>
                </c:pt>
                <c:pt idx="57026">
                  <c:v>0</c:v>
                </c:pt>
                <c:pt idx="57027">
                  <c:v>0</c:v>
                </c:pt>
                <c:pt idx="57028">
                  <c:v>0</c:v>
                </c:pt>
                <c:pt idx="57029">
                  <c:v>0</c:v>
                </c:pt>
                <c:pt idx="57030">
                  <c:v>0</c:v>
                </c:pt>
                <c:pt idx="57031">
                  <c:v>0</c:v>
                </c:pt>
                <c:pt idx="57032">
                  <c:v>0</c:v>
                </c:pt>
                <c:pt idx="57033">
                  <c:v>0</c:v>
                </c:pt>
                <c:pt idx="57034">
                  <c:v>0</c:v>
                </c:pt>
                <c:pt idx="57035">
                  <c:v>0</c:v>
                </c:pt>
                <c:pt idx="57036">
                  <c:v>0</c:v>
                </c:pt>
                <c:pt idx="57037">
                  <c:v>0</c:v>
                </c:pt>
                <c:pt idx="57038">
                  <c:v>0</c:v>
                </c:pt>
                <c:pt idx="57039">
                  <c:v>0</c:v>
                </c:pt>
                <c:pt idx="57040">
                  <c:v>0</c:v>
                </c:pt>
                <c:pt idx="57041">
                  <c:v>0</c:v>
                </c:pt>
                <c:pt idx="57042">
                  <c:v>0</c:v>
                </c:pt>
                <c:pt idx="57043">
                  <c:v>0</c:v>
                </c:pt>
                <c:pt idx="57044">
                  <c:v>0</c:v>
                </c:pt>
                <c:pt idx="57045">
                  <c:v>0</c:v>
                </c:pt>
                <c:pt idx="57046">
                  <c:v>0</c:v>
                </c:pt>
                <c:pt idx="57047">
                  <c:v>0</c:v>
                </c:pt>
                <c:pt idx="57048">
                  <c:v>0</c:v>
                </c:pt>
                <c:pt idx="57049">
                  <c:v>0</c:v>
                </c:pt>
                <c:pt idx="57050">
                  <c:v>0</c:v>
                </c:pt>
                <c:pt idx="57051">
                  <c:v>0</c:v>
                </c:pt>
                <c:pt idx="57052">
                  <c:v>0</c:v>
                </c:pt>
                <c:pt idx="57053">
                  <c:v>0</c:v>
                </c:pt>
                <c:pt idx="57054">
                  <c:v>0</c:v>
                </c:pt>
                <c:pt idx="57055">
                  <c:v>0</c:v>
                </c:pt>
                <c:pt idx="57056">
                  <c:v>0</c:v>
                </c:pt>
                <c:pt idx="57057">
                  <c:v>0</c:v>
                </c:pt>
                <c:pt idx="57058">
                  <c:v>0</c:v>
                </c:pt>
                <c:pt idx="57059">
                  <c:v>0</c:v>
                </c:pt>
                <c:pt idx="57060">
                  <c:v>0</c:v>
                </c:pt>
                <c:pt idx="57061">
                  <c:v>0</c:v>
                </c:pt>
                <c:pt idx="57062">
                  <c:v>0</c:v>
                </c:pt>
                <c:pt idx="57063">
                  <c:v>0</c:v>
                </c:pt>
                <c:pt idx="57064">
                  <c:v>0</c:v>
                </c:pt>
                <c:pt idx="57065">
                  <c:v>0</c:v>
                </c:pt>
                <c:pt idx="57066">
                  <c:v>0</c:v>
                </c:pt>
                <c:pt idx="57067">
                  <c:v>0</c:v>
                </c:pt>
                <c:pt idx="57068">
                  <c:v>0</c:v>
                </c:pt>
                <c:pt idx="57069">
                  <c:v>0</c:v>
                </c:pt>
                <c:pt idx="57070">
                  <c:v>0</c:v>
                </c:pt>
                <c:pt idx="57071">
                  <c:v>0</c:v>
                </c:pt>
                <c:pt idx="57072">
                  <c:v>0</c:v>
                </c:pt>
                <c:pt idx="57073">
                  <c:v>0</c:v>
                </c:pt>
                <c:pt idx="57074">
                  <c:v>0</c:v>
                </c:pt>
                <c:pt idx="57075">
                  <c:v>0</c:v>
                </c:pt>
                <c:pt idx="57076">
                  <c:v>0</c:v>
                </c:pt>
                <c:pt idx="57077">
                  <c:v>0</c:v>
                </c:pt>
                <c:pt idx="57078">
                  <c:v>0</c:v>
                </c:pt>
                <c:pt idx="57079">
                  <c:v>0</c:v>
                </c:pt>
                <c:pt idx="57080">
                  <c:v>0</c:v>
                </c:pt>
                <c:pt idx="57081">
                  <c:v>0</c:v>
                </c:pt>
                <c:pt idx="57082">
                  <c:v>0</c:v>
                </c:pt>
                <c:pt idx="57083">
                  <c:v>0</c:v>
                </c:pt>
                <c:pt idx="57084">
                  <c:v>0</c:v>
                </c:pt>
                <c:pt idx="57085">
                  <c:v>0</c:v>
                </c:pt>
                <c:pt idx="57086">
                  <c:v>0</c:v>
                </c:pt>
                <c:pt idx="57087">
                  <c:v>0</c:v>
                </c:pt>
                <c:pt idx="57088">
                  <c:v>0</c:v>
                </c:pt>
                <c:pt idx="57089">
                  <c:v>0</c:v>
                </c:pt>
                <c:pt idx="57090">
                  <c:v>0</c:v>
                </c:pt>
                <c:pt idx="57091">
                  <c:v>0</c:v>
                </c:pt>
                <c:pt idx="57092">
                  <c:v>0</c:v>
                </c:pt>
                <c:pt idx="57093">
                  <c:v>0</c:v>
                </c:pt>
                <c:pt idx="57094">
                  <c:v>0</c:v>
                </c:pt>
                <c:pt idx="57095">
                  <c:v>0</c:v>
                </c:pt>
                <c:pt idx="57096">
                  <c:v>0</c:v>
                </c:pt>
                <c:pt idx="57097">
                  <c:v>0</c:v>
                </c:pt>
                <c:pt idx="57098">
                  <c:v>0</c:v>
                </c:pt>
                <c:pt idx="57099">
                  <c:v>0</c:v>
                </c:pt>
                <c:pt idx="57100">
                  <c:v>0</c:v>
                </c:pt>
                <c:pt idx="57101">
                  <c:v>0</c:v>
                </c:pt>
                <c:pt idx="57102">
                  <c:v>0</c:v>
                </c:pt>
                <c:pt idx="57103">
                  <c:v>0</c:v>
                </c:pt>
                <c:pt idx="57104">
                  <c:v>0</c:v>
                </c:pt>
                <c:pt idx="57105">
                  <c:v>0</c:v>
                </c:pt>
                <c:pt idx="57106">
                  <c:v>0</c:v>
                </c:pt>
                <c:pt idx="57107">
                  <c:v>0</c:v>
                </c:pt>
                <c:pt idx="57108">
                  <c:v>0</c:v>
                </c:pt>
                <c:pt idx="57109">
                  <c:v>0</c:v>
                </c:pt>
                <c:pt idx="57110">
                  <c:v>0</c:v>
                </c:pt>
                <c:pt idx="57111">
                  <c:v>0</c:v>
                </c:pt>
                <c:pt idx="57112">
                  <c:v>0</c:v>
                </c:pt>
                <c:pt idx="57113">
                  <c:v>0</c:v>
                </c:pt>
                <c:pt idx="57114">
                  <c:v>0</c:v>
                </c:pt>
                <c:pt idx="57115">
                  <c:v>0</c:v>
                </c:pt>
                <c:pt idx="57116">
                  <c:v>0</c:v>
                </c:pt>
                <c:pt idx="57117">
                  <c:v>0</c:v>
                </c:pt>
                <c:pt idx="57118">
                  <c:v>0</c:v>
                </c:pt>
                <c:pt idx="57119">
                  <c:v>0</c:v>
                </c:pt>
                <c:pt idx="57120">
                  <c:v>0</c:v>
                </c:pt>
                <c:pt idx="57121">
                  <c:v>0</c:v>
                </c:pt>
                <c:pt idx="57122">
                  <c:v>0</c:v>
                </c:pt>
                <c:pt idx="57123">
                  <c:v>0</c:v>
                </c:pt>
                <c:pt idx="57124">
                  <c:v>0</c:v>
                </c:pt>
                <c:pt idx="57125">
                  <c:v>0</c:v>
                </c:pt>
                <c:pt idx="57126">
                  <c:v>0</c:v>
                </c:pt>
                <c:pt idx="57127">
                  <c:v>0</c:v>
                </c:pt>
                <c:pt idx="57128">
                  <c:v>0</c:v>
                </c:pt>
                <c:pt idx="57129">
                  <c:v>0</c:v>
                </c:pt>
                <c:pt idx="57130">
                  <c:v>0</c:v>
                </c:pt>
                <c:pt idx="57131">
                  <c:v>0</c:v>
                </c:pt>
                <c:pt idx="57132">
                  <c:v>0</c:v>
                </c:pt>
                <c:pt idx="57133">
                  <c:v>0</c:v>
                </c:pt>
                <c:pt idx="57134">
                  <c:v>0</c:v>
                </c:pt>
                <c:pt idx="57135">
                  <c:v>0</c:v>
                </c:pt>
                <c:pt idx="57136">
                  <c:v>0</c:v>
                </c:pt>
                <c:pt idx="57137">
                  <c:v>0</c:v>
                </c:pt>
                <c:pt idx="57138">
                  <c:v>0</c:v>
                </c:pt>
                <c:pt idx="57139">
                  <c:v>0</c:v>
                </c:pt>
                <c:pt idx="57140">
                  <c:v>0</c:v>
                </c:pt>
                <c:pt idx="57141">
                  <c:v>0</c:v>
                </c:pt>
                <c:pt idx="57142">
                  <c:v>0</c:v>
                </c:pt>
                <c:pt idx="57143">
                  <c:v>0</c:v>
                </c:pt>
                <c:pt idx="57144">
                  <c:v>0</c:v>
                </c:pt>
                <c:pt idx="57145">
                  <c:v>0</c:v>
                </c:pt>
                <c:pt idx="57146">
                  <c:v>0</c:v>
                </c:pt>
                <c:pt idx="57147">
                  <c:v>0</c:v>
                </c:pt>
                <c:pt idx="57148">
                  <c:v>0</c:v>
                </c:pt>
                <c:pt idx="57149">
                  <c:v>0</c:v>
                </c:pt>
                <c:pt idx="57150">
                  <c:v>0</c:v>
                </c:pt>
                <c:pt idx="57151">
                  <c:v>0</c:v>
                </c:pt>
                <c:pt idx="57152">
                  <c:v>0</c:v>
                </c:pt>
                <c:pt idx="57153">
                  <c:v>0</c:v>
                </c:pt>
                <c:pt idx="57154">
                  <c:v>0</c:v>
                </c:pt>
                <c:pt idx="57155">
                  <c:v>0</c:v>
                </c:pt>
                <c:pt idx="57156">
                  <c:v>0</c:v>
                </c:pt>
                <c:pt idx="57157">
                  <c:v>0</c:v>
                </c:pt>
                <c:pt idx="57158">
                  <c:v>0</c:v>
                </c:pt>
                <c:pt idx="57159">
                  <c:v>0</c:v>
                </c:pt>
                <c:pt idx="57160">
                  <c:v>0</c:v>
                </c:pt>
                <c:pt idx="57161">
                  <c:v>0</c:v>
                </c:pt>
                <c:pt idx="57162">
                  <c:v>0</c:v>
                </c:pt>
                <c:pt idx="57163">
                  <c:v>0</c:v>
                </c:pt>
                <c:pt idx="57164">
                  <c:v>0</c:v>
                </c:pt>
                <c:pt idx="57165">
                  <c:v>0</c:v>
                </c:pt>
                <c:pt idx="57166">
                  <c:v>0</c:v>
                </c:pt>
                <c:pt idx="57167">
                  <c:v>0</c:v>
                </c:pt>
                <c:pt idx="57168">
                  <c:v>0</c:v>
                </c:pt>
                <c:pt idx="57169">
                  <c:v>0</c:v>
                </c:pt>
                <c:pt idx="57170">
                  <c:v>0</c:v>
                </c:pt>
                <c:pt idx="57171">
                  <c:v>0</c:v>
                </c:pt>
                <c:pt idx="57172">
                  <c:v>0</c:v>
                </c:pt>
                <c:pt idx="57173">
                  <c:v>0</c:v>
                </c:pt>
                <c:pt idx="57174">
                  <c:v>0</c:v>
                </c:pt>
                <c:pt idx="57175">
                  <c:v>0</c:v>
                </c:pt>
                <c:pt idx="57176">
                  <c:v>0</c:v>
                </c:pt>
                <c:pt idx="57177">
                  <c:v>0</c:v>
                </c:pt>
                <c:pt idx="57178">
                  <c:v>0</c:v>
                </c:pt>
                <c:pt idx="57179">
                  <c:v>0</c:v>
                </c:pt>
                <c:pt idx="57180">
                  <c:v>0</c:v>
                </c:pt>
                <c:pt idx="57181">
                  <c:v>0</c:v>
                </c:pt>
                <c:pt idx="57182">
                  <c:v>0</c:v>
                </c:pt>
                <c:pt idx="57183">
                  <c:v>0</c:v>
                </c:pt>
                <c:pt idx="57184">
                  <c:v>0</c:v>
                </c:pt>
                <c:pt idx="57185">
                  <c:v>0</c:v>
                </c:pt>
                <c:pt idx="57186">
                  <c:v>0</c:v>
                </c:pt>
                <c:pt idx="57187">
                  <c:v>0</c:v>
                </c:pt>
                <c:pt idx="57188">
                  <c:v>0</c:v>
                </c:pt>
                <c:pt idx="57189">
                  <c:v>0</c:v>
                </c:pt>
                <c:pt idx="57190">
                  <c:v>0</c:v>
                </c:pt>
                <c:pt idx="57191">
                  <c:v>0</c:v>
                </c:pt>
                <c:pt idx="57192">
                  <c:v>0</c:v>
                </c:pt>
                <c:pt idx="57193">
                  <c:v>0</c:v>
                </c:pt>
                <c:pt idx="57194">
                  <c:v>0</c:v>
                </c:pt>
                <c:pt idx="57195">
                  <c:v>0</c:v>
                </c:pt>
                <c:pt idx="57196">
                  <c:v>0</c:v>
                </c:pt>
                <c:pt idx="57197">
                  <c:v>0</c:v>
                </c:pt>
                <c:pt idx="57198">
                  <c:v>0</c:v>
                </c:pt>
                <c:pt idx="57199">
                  <c:v>0</c:v>
                </c:pt>
                <c:pt idx="57200">
                  <c:v>0</c:v>
                </c:pt>
                <c:pt idx="57201">
                  <c:v>0</c:v>
                </c:pt>
                <c:pt idx="57202">
                  <c:v>0</c:v>
                </c:pt>
                <c:pt idx="57203">
                  <c:v>0</c:v>
                </c:pt>
                <c:pt idx="57204">
                  <c:v>0</c:v>
                </c:pt>
                <c:pt idx="57205">
                  <c:v>0</c:v>
                </c:pt>
                <c:pt idx="57206">
                  <c:v>0</c:v>
                </c:pt>
                <c:pt idx="57207">
                  <c:v>0</c:v>
                </c:pt>
                <c:pt idx="57208">
                  <c:v>0</c:v>
                </c:pt>
                <c:pt idx="57209">
                  <c:v>0</c:v>
                </c:pt>
                <c:pt idx="57210">
                  <c:v>0</c:v>
                </c:pt>
                <c:pt idx="57211">
                  <c:v>0</c:v>
                </c:pt>
                <c:pt idx="57212">
                  <c:v>0</c:v>
                </c:pt>
                <c:pt idx="57213">
                  <c:v>0</c:v>
                </c:pt>
                <c:pt idx="57214">
                  <c:v>0</c:v>
                </c:pt>
                <c:pt idx="57215">
                  <c:v>0</c:v>
                </c:pt>
                <c:pt idx="57216">
                  <c:v>0</c:v>
                </c:pt>
                <c:pt idx="57217">
                  <c:v>0</c:v>
                </c:pt>
                <c:pt idx="57218">
                  <c:v>0</c:v>
                </c:pt>
                <c:pt idx="57219">
                  <c:v>0</c:v>
                </c:pt>
                <c:pt idx="57220">
                  <c:v>0</c:v>
                </c:pt>
                <c:pt idx="57221">
                  <c:v>0</c:v>
                </c:pt>
                <c:pt idx="57222">
                  <c:v>0</c:v>
                </c:pt>
                <c:pt idx="57223">
                  <c:v>0</c:v>
                </c:pt>
                <c:pt idx="57224">
                  <c:v>0</c:v>
                </c:pt>
                <c:pt idx="57225">
                  <c:v>0</c:v>
                </c:pt>
                <c:pt idx="57226">
                  <c:v>0</c:v>
                </c:pt>
                <c:pt idx="57227">
                  <c:v>0</c:v>
                </c:pt>
                <c:pt idx="57228">
                  <c:v>0</c:v>
                </c:pt>
                <c:pt idx="57229">
                  <c:v>0</c:v>
                </c:pt>
                <c:pt idx="57230">
                  <c:v>0</c:v>
                </c:pt>
                <c:pt idx="57231">
                  <c:v>0</c:v>
                </c:pt>
                <c:pt idx="57232">
                  <c:v>0</c:v>
                </c:pt>
                <c:pt idx="57233">
                  <c:v>0</c:v>
                </c:pt>
                <c:pt idx="57234">
                  <c:v>0</c:v>
                </c:pt>
                <c:pt idx="57235">
                  <c:v>0</c:v>
                </c:pt>
                <c:pt idx="57236">
                  <c:v>0</c:v>
                </c:pt>
                <c:pt idx="57237">
                  <c:v>0</c:v>
                </c:pt>
                <c:pt idx="57238">
                  <c:v>0</c:v>
                </c:pt>
                <c:pt idx="57239">
                  <c:v>0</c:v>
                </c:pt>
                <c:pt idx="57240">
                  <c:v>0</c:v>
                </c:pt>
                <c:pt idx="57241">
                  <c:v>0</c:v>
                </c:pt>
                <c:pt idx="57242">
                  <c:v>0</c:v>
                </c:pt>
                <c:pt idx="57243">
                  <c:v>0</c:v>
                </c:pt>
                <c:pt idx="57244">
                  <c:v>0</c:v>
                </c:pt>
                <c:pt idx="57245">
                  <c:v>0</c:v>
                </c:pt>
                <c:pt idx="57246">
                  <c:v>0</c:v>
                </c:pt>
                <c:pt idx="57247">
                  <c:v>0</c:v>
                </c:pt>
                <c:pt idx="57248">
                  <c:v>0</c:v>
                </c:pt>
                <c:pt idx="57249">
                  <c:v>0</c:v>
                </c:pt>
                <c:pt idx="57250">
                  <c:v>0</c:v>
                </c:pt>
                <c:pt idx="57251">
                  <c:v>0</c:v>
                </c:pt>
                <c:pt idx="57252">
                  <c:v>0</c:v>
                </c:pt>
                <c:pt idx="57253">
                  <c:v>0</c:v>
                </c:pt>
                <c:pt idx="57254">
                  <c:v>0</c:v>
                </c:pt>
                <c:pt idx="57255">
                  <c:v>0</c:v>
                </c:pt>
                <c:pt idx="57256">
                  <c:v>0</c:v>
                </c:pt>
                <c:pt idx="57257">
                  <c:v>0</c:v>
                </c:pt>
                <c:pt idx="57258">
                  <c:v>0</c:v>
                </c:pt>
                <c:pt idx="57259">
                  <c:v>0</c:v>
                </c:pt>
                <c:pt idx="57260">
                  <c:v>0</c:v>
                </c:pt>
                <c:pt idx="57261">
                  <c:v>0</c:v>
                </c:pt>
                <c:pt idx="57262">
                  <c:v>0</c:v>
                </c:pt>
                <c:pt idx="57263">
                  <c:v>0</c:v>
                </c:pt>
                <c:pt idx="57264">
                  <c:v>0</c:v>
                </c:pt>
                <c:pt idx="57265">
                  <c:v>0</c:v>
                </c:pt>
                <c:pt idx="57266">
                  <c:v>0</c:v>
                </c:pt>
                <c:pt idx="57267">
                  <c:v>0</c:v>
                </c:pt>
                <c:pt idx="57268">
                  <c:v>0</c:v>
                </c:pt>
                <c:pt idx="57269">
                  <c:v>0</c:v>
                </c:pt>
                <c:pt idx="57270">
                  <c:v>0</c:v>
                </c:pt>
                <c:pt idx="57271">
                  <c:v>0</c:v>
                </c:pt>
                <c:pt idx="57272">
                  <c:v>0</c:v>
                </c:pt>
                <c:pt idx="57273">
                  <c:v>0</c:v>
                </c:pt>
                <c:pt idx="57274">
                  <c:v>0</c:v>
                </c:pt>
                <c:pt idx="57275">
                  <c:v>0</c:v>
                </c:pt>
                <c:pt idx="57276">
                  <c:v>0</c:v>
                </c:pt>
                <c:pt idx="57277">
                  <c:v>0</c:v>
                </c:pt>
                <c:pt idx="57278">
                  <c:v>0</c:v>
                </c:pt>
                <c:pt idx="57279">
                  <c:v>0</c:v>
                </c:pt>
                <c:pt idx="57280">
                  <c:v>0</c:v>
                </c:pt>
                <c:pt idx="57281">
                  <c:v>0</c:v>
                </c:pt>
                <c:pt idx="57282">
                  <c:v>0</c:v>
                </c:pt>
                <c:pt idx="57283">
                  <c:v>0</c:v>
                </c:pt>
                <c:pt idx="57284">
                  <c:v>0</c:v>
                </c:pt>
                <c:pt idx="57285">
                  <c:v>0</c:v>
                </c:pt>
                <c:pt idx="57286">
                  <c:v>0</c:v>
                </c:pt>
                <c:pt idx="57287">
                  <c:v>0</c:v>
                </c:pt>
                <c:pt idx="57288">
                  <c:v>0</c:v>
                </c:pt>
                <c:pt idx="57289">
                  <c:v>0</c:v>
                </c:pt>
                <c:pt idx="57290">
                  <c:v>0</c:v>
                </c:pt>
                <c:pt idx="57291">
                  <c:v>0</c:v>
                </c:pt>
                <c:pt idx="57292">
                  <c:v>0</c:v>
                </c:pt>
                <c:pt idx="57293">
                  <c:v>0</c:v>
                </c:pt>
                <c:pt idx="57294">
                  <c:v>0</c:v>
                </c:pt>
                <c:pt idx="57295">
                  <c:v>0</c:v>
                </c:pt>
                <c:pt idx="57296">
                  <c:v>0</c:v>
                </c:pt>
                <c:pt idx="57297">
                  <c:v>0</c:v>
                </c:pt>
                <c:pt idx="57298">
                  <c:v>0</c:v>
                </c:pt>
                <c:pt idx="57299">
                  <c:v>0</c:v>
                </c:pt>
                <c:pt idx="57300">
                  <c:v>0</c:v>
                </c:pt>
                <c:pt idx="57301">
                  <c:v>0</c:v>
                </c:pt>
                <c:pt idx="57302">
                  <c:v>0</c:v>
                </c:pt>
                <c:pt idx="57303">
                  <c:v>0</c:v>
                </c:pt>
                <c:pt idx="57304">
                  <c:v>0</c:v>
                </c:pt>
                <c:pt idx="57305">
                  <c:v>0</c:v>
                </c:pt>
                <c:pt idx="57306">
                  <c:v>0</c:v>
                </c:pt>
                <c:pt idx="57307">
                  <c:v>0</c:v>
                </c:pt>
                <c:pt idx="57308">
                  <c:v>0</c:v>
                </c:pt>
                <c:pt idx="57309">
                  <c:v>0</c:v>
                </c:pt>
                <c:pt idx="57310">
                  <c:v>0</c:v>
                </c:pt>
                <c:pt idx="57311">
                  <c:v>0</c:v>
                </c:pt>
                <c:pt idx="57312">
                  <c:v>0</c:v>
                </c:pt>
                <c:pt idx="57313">
                  <c:v>0</c:v>
                </c:pt>
                <c:pt idx="57314">
                  <c:v>0</c:v>
                </c:pt>
                <c:pt idx="57315">
                  <c:v>0</c:v>
                </c:pt>
                <c:pt idx="57316">
                  <c:v>0</c:v>
                </c:pt>
                <c:pt idx="57317">
                  <c:v>0</c:v>
                </c:pt>
                <c:pt idx="57318">
                  <c:v>0</c:v>
                </c:pt>
                <c:pt idx="57319">
                  <c:v>0</c:v>
                </c:pt>
                <c:pt idx="57320">
                  <c:v>0</c:v>
                </c:pt>
                <c:pt idx="57321">
                  <c:v>0</c:v>
                </c:pt>
                <c:pt idx="57322">
                  <c:v>0</c:v>
                </c:pt>
                <c:pt idx="57323">
                  <c:v>0</c:v>
                </c:pt>
                <c:pt idx="57324">
                  <c:v>0</c:v>
                </c:pt>
                <c:pt idx="57325">
                  <c:v>0</c:v>
                </c:pt>
                <c:pt idx="57326">
                  <c:v>0</c:v>
                </c:pt>
                <c:pt idx="57327">
                  <c:v>0</c:v>
                </c:pt>
                <c:pt idx="57328">
                  <c:v>0</c:v>
                </c:pt>
                <c:pt idx="57329">
                  <c:v>0</c:v>
                </c:pt>
                <c:pt idx="57330">
                  <c:v>0</c:v>
                </c:pt>
                <c:pt idx="57331">
                  <c:v>0</c:v>
                </c:pt>
                <c:pt idx="57332">
                  <c:v>0</c:v>
                </c:pt>
                <c:pt idx="57333">
                  <c:v>0</c:v>
                </c:pt>
                <c:pt idx="57334">
                  <c:v>0</c:v>
                </c:pt>
                <c:pt idx="57335">
                  <c:v>0</c:v>
                </c:pt>
                <c:pt idx="57336">
                  <c:v>0</c:v>
                </c:pt>
                <c:pt idx="57337">
                  <c:v>0</c:v>
                </c:pt>
                <c:pt idx="57338">
                  <c:v>0</c:v>
                </c:pt>
                <c:pt idx="57339">
                  <c:v>0</c:v>
                </c:pt>
                <c:pt idx="57340">
                  <c:v>0</c:v>
                </c:pt>
                <c:pt idx="57341">
                  <c:v>0</c:v>
                </c:pt>
                <c:pt idx="57342">
                  <c:v>0</c:v>
                </c:pt>
                <c:pt idx="57343">
                  <c:v>0</c:v>
                </c:pt>
                <c:pt idx="57344">
                  <c:v>0</c:v>
                </c:pt>
                <c:pt idx="57345">
                  <c:v>0</c:v>
                </c:pt>
                <c:pt idx="57346">
                  <c:v>0</c:v>
                </c:pt>
                <c:pt idx="57347">
                  <c:v>0</c:v>
                </c:pt>
                <c:pt idx="57348">
                  <c:v>0</c:v>
                </c:pt>
                <c:pt idx="57349">
                  <c:v>0</c:v>
                </c:pt>
                <c:pt idx="57350">
                  <c:v>0</c:v>
                </c:pt>
                <c:pt idx="57351">
                  <c:v>0</c:v>
                </c:pt>
                <c:pt idx="57352">
                  <c:v>0</c:v>
                </c:pt>
                <c:pt idx="57353">
                  <c:v>0</c:v>
                </c:pt>
                <c:pt idx="57354">
                  <c:v>0</c:v>
                </c:pt>
                <c:pt idx="57355">
                  <c:v>0</c:v>
                </c:pt>
                <c:pt idx="57356">
                  <c:v>0</c:v>
                </c:pt>
                <c:pt idx="57357">
                  <c:v>0</c:v>
                </c:pt>
                <c:pt idx="57358">
                  <c:v>0</c:v>
                </c:pt>
                <c:pt idx="57359">
                  <c:v>0</c:v>
                </c:pt>
                <c:pt idx="57360">
                  <c:v>0</c:v>
                </c:pt>
                <c:pt idx="57361">
                  <c:v>0</c:v>
                </c:pt>
                <c:pt idx="57362">
                  <c:v>0</c:v>
                </c:pt>
                <c:pt idx="57363">
                  <c:v>0</c:v>
                </c:pt>
                <c:pt idx="57364">
                  <c:v>0</c:v>
                </c:pt>
                <c:pt idx="57365">
                  <c:v>0</c:v>
                </c:pt>
                <c:pt idx="57366">
                  <c:v>0</c:v>
                </c:pt>
                <c:pt idx="57367">
                  <c:v>0</c:v>
                </c:pt>
                <c:pt idx="57368">
                  <c:v>0</c:v>
                </c:pt>
                <c:pt idx="57369">
                  <c:v>0</c:v>
                </c:pt>
                <c:pt idx="57370">
                  <c:v>0</c:v>
                </c:pt>
                <c:pt idx="57371">
                  <c:v>0</c:v>
                </c:pt>
                <c:pt idx="57372">
                  <c:v>0</c:v>
                </c:pt>
                <c:pt idx="57373">
                  <c:v>0</c:v>
                </c:pt>
                <c:pt idx="57374">
                  <c:v>0</c:v>
                </c:pt>
                <c:pt idx="57375">
                  <c:v>0</c:v>
                </c:pt>
                <c:pt idx="57376">
                  <c:v>0</c:v>
                </c:pt>
                <c:pt idx="57377">
                  <c:v>0</c:v>
                </c:pt>
                <c:pt idx="57378">
                  <c:v>0</c:v>
                </c:pt>
                <c:pt idx="57379">
                  <c:v>0</c:v>
                </c:pt>
                <c:pt idx="57380">
                  <c:v>0</c:v>
                </c:pt>
                <c:pt idx="57381">
                  <c:v>0</c:v>
                </c:pt>
                <c:pt idx="57382">
                  <c:v>0</c:v>
                </c:pt>
                <c:pt idx="57383">
                  <c:v>0</c:v>
                </c:pt>
                <c:pt idx="57384">
                  <c:v>0</c:v>
                </c:pt>
                <c:pt idx="57385">
                  <c:v>0</c:v>
                </c:pt>
                <c:pt idx="57386">
                  <c:v>0</c:v>
                </c:pt>
                <c:pt idx="57387">
                  <c:v>0</c:v>
                </c:pt>
                <c:pt idx="57388">
                  <c:v>0</c:v>
                </c:pt>
                <c:pt idx="57389">
                  <c:v>0</c:v>
                </c:pt>
                <c:pt idx="57390">
                  <c:v>0</c:v>
                </c:pt>
                <c:pt idx="57391">
                  <c:v>0</c:v>
                </c:pt>
                <c:pt idx="57392">
                  <c:v>0</c:v>
                </c:pt>
                <c:pt idx="57393">
                  <c:v>0</c:v>
                </c:pt>
                <c:pt idx="57394">
                  <c:v>0</c:v>
                </c:pt>
                <c:pt idx="57395">
                  <c:v>0</c:v>
                </c:pt>
                <c:pt idx="57396">
                  <c:v>0</c:v>
                </c:pt>
                <c:pt idx="57397">
                  <c:v>0</c:v>
                </c:pt>
                <c:pt idx="57398">
                  <c:v>0</c:v>
                </c:pt>
                <c:pt idx="57399">
                  <c:v>0</c:v>
                </c:pt>
                <c:pt idx="57400">
                  <c:v>0</c:v>
                </c:pt>
                <c:pt idx="57401">
                  <c:v>0</c:v>
                </c:pt>
                <c:pt idx="57402">
                  <c:v>0</c:v>
                </c:pt>
                <c:pt idx="57403">
                  <c:v>0</c:v>
                </c:pt>
                <c:pt idx="57404">
                  <c:v>0</c:v>
                </c:pt>
                <c:pt idx="57405">
                  <c:v>0</c:v>
                </c:pt>
                <c:pt idx="57406">
                  <c:v>0</c:v>
                </c:pt>
                <c:pt idx="57407">
                  <c:v>0</c:v>
                </c:pt>
                <c:pt idx="57408">
                  <c:v>0</c:v>
                </c:pt>
                <c:pt idx="57409">
                  <c:v>0</c:v>
                </c:pt>
                <c:pt idx="57410">
                  <c:v>0</c:v>
                </c:pt>
                <c:pt idx="57411">
                  <c:v>0</c:v>
                </c:pt>
                <c:pt idx="57412">
                  <c:v>0</c:v>
                </c:pt>
                <c:pt idx="57413">
                  <c:v>0</c:v>
                </c:pt>
                <c:pt idx="57414">
                  <c:v>0</c:v>
                </c:pt>
                <c:pt idx="57415">
                  <c:v>0</c:v>
                </c:pt>
                <c:pt idx="57416">
                  <c:v>0</c:v>
                </c:pt>
                <c:pt idx="57417">
                  <c:v>0</c:v>
                </c:pt>
                <c:pt idx="57418">
                  <c:v>0</c:v>
                </c:pt>
                <c:pt idx="57419">
                  <c:v>0</c:v>
                </c:pt>
                <c:pt idx="57420">
                  <c:v>0</c:v>
                </c:pt>
                <c:pt idx="57421">
                  <c:v>0</c:v>
                </c:pt>
                <c:pt idx="57422">
                  <c:v>0</c:v>
                </c:pt>
                <c:pt idx="57423">
                  <c:v>0</c:v>
                </c:pt>
                <c:pt idx="57424">
                  <c:v>0</c:v>
                </c:pt>
                <c:pt idx="57425">
                  <c:v>0</c:v>
                </c:pt>
                <c:pt idx="57426">
                  <c:v>0</c:v>
                </c:pt>
                <c:pt idx="57427">
                  <c:v>0</c:v>
                </c:pt>
                <c:pt idx="57428">
                  <c:v>0</c:v>
                </c:pt>
                <c:pt idx="57429">
                  <c:v>0</c:v>
                </c:pt>
                <c:pt idx="57430">
                  <c:v>0</c:v>
                </c:pt>
                <c:pt idx="57431">
                  <c:v>0</c:v>
                </c:pt>
                <c:pt idx="57432">
                  <c:v>0</c:v>
                </c:pt>
                <c:pt idx="57433">
                  <c:v>0</c:v>
                </c:pt>
                <c:pt idx="57434">
                  <c:v>0</c:v>
                </c:pt>
                <c:pt idx="57435">
                  <c:v>0</c:v>
                </c:pt>
                <c:pt idx="57436">
                  <c:v>0</c:v>
                </c:pt>
                <c:pt idx="57437">
                  <c:v>0</c:v>
                </c:pt>
                <c:pt idx="57438">
                  <c:v>0</c:v>
                </c:pt>
                <c:pt idx="57439">
                  <c:v>0</c:v>
                </c:pt>
                <c:pt idx="57440">
                  <c:v>0</c:v>
                </c:pt>
                <c:pt idx="57441">
                  <c:v>0</c:v>
                </c:pt>
                <c:pt idx="57442">
                  <c:v>0</c:v>
                </c:pt>
                <c:pt idx="57443">
                  <c:v>0</c:v>
                </c:pt>
                <c:pt idx="57444">
                  <c:v>0</c:v>
                </c:pt>
                <c:pt idx="57445">
                  <c:v>0</c:v>
                </c:pt>
                <c:pt idx="57446">
                  <c:v>0</c:v>
                </c:pt>
                <c:pt idx="57447">
                  <c:v>0</c:v>
                </c:pt>
                <c:pt idx="57448">
                  <c:v>0</c:v>
                </c:pt>
                <c:pt idx="57449">
                  <c:v>0</c:v>
                </c:pt>
                <c:pt idx="57450">
                  <c:v>0</c:v>
                </c:pt>
                <c:pt idx="57451">
                  <c:v>0</c:v>
                </c:pt>
                <c:pt idx="57452">
                  <c:v>0</c:v>
                </c:pt>
                <c:pt idx="57453">
                  <c:v>0</c:v>
                </c:pt>
                <c:pt idx="57454">
                  <c:v>0</c:v>
                </c:pt>
                <c:pt idx="57455">
                  <c:v>0</c:v>
                </c:pt>
                <c:pt idx="57456">
                  <c:v>0</c:v>
                </c:pt>
                <c:pt idx="57457">
                  <c:v>0</c:v>
                </c:pt>
                <c:pt idx="57458">
                  <c:v>0</c:v>
                </c:pt>
                <c:pt idx="57459">
                  <c:v>0</c:v>
                </c:pt>
                <c:pt idx="57460">
                  <c:v>0</c:v>
                </c:pt>
                <c:pt idx="57461">
                  <c:v>0</c:v>
                </c:pt>
                <c:pt idx="57462">
                  <c:v>0</c:v>
                </c:pt>
                <c:pt idx="57463">
                  <c:v>0</c:v>
                </c:pt>
                <c:pt idx="57464">
                  <c:v>0</c:v>
                </c:pt>
                <c:pt idx="57465">
                  <c:v>0</c:v>
                </c:pt>
                <c:pt idx="57466">
                  <c:v>0</c:v>
                </c:pt>
                <c:pt idx="57467">
                  <c:v>0</c:v>
                </c:pt>
                <c:pt idx="57468">
                  <c:v>0</c:v>
                </c:pt>
                <c:pt idx="57469">
                  <c:v>0</c:v>
                </c:pt>
                <c:pt idx="57470">
                  <c:v>0</c:v>
                </c:pt>
                <c:pt idx="57471">
                  <c:v>0</c:v>
                </c:pt>
                <c:pt idx="57472">
                  <c:v>0</c:v>
                </c:pt>
                <c:pt idx="57473">
                  <c:v>0</c:v>
                </c:pt>
                <c:pt idx="57474">
                  <c:v>0</c:v>
                </c:pt>
                <c:pt idx="57475">
                  <c:v>0</c:v>
                </c:pt>
                <c:pt idx="57476">
                  <c:v>0</c:v>
                </c:pt>
                <c:pt idx="57477">
                  <c:v>0</c:v>
                </c:pt>
                <c:pt idx="57478">
                  <c:v>0</c:v>
                </c:pt>
                <c:pt idx="57479">
                  <c:v>0</c:v>
                </c:pt>
                <c:pt idx="57480">
                  <c:v>0</c:v>
                </c:pt>
                <c:pt idx="57481">
                  <c:v>0</c:v>
                </c:pt>
                <c:pt idx="57482">
                  <c:v>0</c:v>
                </c:pt>
                <c:pt idx="57483">
                  <c:v>0</c:v>
                </c:pt>
                <c:pt idx="57484">
                  <c:v>0</c:v>
                </c:pt>
                <c:pt idx="57485">
                  <c:v>0</c:v>
                </c:pt>
                <c:pt idx="57486">
                  <c:v>0</c:v>
                </c:pt>
                <c:pt idx="57487">
                  <c:v>0</c:v>
                </c:pt>
                <c:pt idx="57488">
                  <c:v>0</c:v>
                </c:pt>
                <c:pt idx="57489">
                  <c:v>0</c:v>
                </c:pt>
                <c:pt idx="57490">
                  <c:v>0</c:v>
                </c:pt>
                <c:pt idx="57491">
                  <c:v>0</c:v>
                </c:pt>
                <c:pt idx="57492">
                  <c:v>0</c:v>
                </c:pt>
                <c:pt idx="57493">
                  <c:v>0</c:v>
                </c:pt>
                <c:pt idx="57494">
                  <c:v>0</c:v>
                </c:pt>
                <c:pt idx="57495">
                  <c:v>0</c:v>
                </c:pt>
                <c:pt idx="57496">
                  <c:v>0</c:v>
                </c:pt>
                <c:pt idx="57497">
                  <c:v>0</c:v>
                </c:pt>
                <c:pt idx="57498">
                  <c:v>0</c:v>
                </c:pt>
                <c:pt idx="57499">
                  <c:v>0</c:v>
                </c:pt>
                <c:pt idx="57500">
                  <c:v>0</c:v>
                </c:pt>
                <c:pt idx="57501">
                  <c:v>0</c:v>
                </c:pt>
                <c:pt idx="57502">
                  <c:v>0</c:v>
                </c:pt>
                <c:pt idx="57503">
                  <c:v>0</c:v>
                </c:pt>
                <c:pt idx="57504">
                  <c:v>0</c:v>
                </c:pt>
                <c:pt idx="57505">
                  <c:v>0</c:v>
                </c:pt>
                <c:pt idx="57506">
                  <c:v>0</c:v>
                </c:pt>
                <c:pt idx="57507">
                  <c:v>0</c:v>
                </c:pt>
                <c:pt idx="57508">
                  <c:v>0</c:v>
                </c:pt>
                <c:pt idx="57509">
                  <c:v>0</c:v>
                </c:pt>
                <c:pt idx="57510">
                  <c:v>0</c:v>
                </c:pt>
                <c:pt idx="57511">
                  <c:v>0</c:v>
                </c:pt>
                <c:pt idx="57512">
                  <c:v>0</c:v>
                </c:pt>
                <c:pt idx="57513">
                  <c:v>0</c:v>
                </c:pt>
                <c:pt idx="57514">
                  <c:v>0</c:v>
                </c:pt>
                <c:pt idx="57515">
                  <c:v>0</c:v>
                </c:pt>
                <c:pt idx="57516">
                  <c:v>0</c:v>
                </c:pt>
                <c:pt idx="57517">
                  <c:v>0</c:v>
                </c:pt>
                <c:pt idx="57518">
                  <c:v>0</c:v>
                </c:pt>
                <c:pt idx="57519">
                  <c:v>0</c:v>
                </c:pt>
                <c:pt idx="57520">
                  <c:v>0</c:v>
                </c:pt>
                <c:pt idx="57521">
                  <c:v>0</c:v>
                </c:pt>
                <c:pt idx="57522">
                  <c:v>0</c:v>
                </c:pt>
                <c:pt idx="57523">
                  <c:v>0</c:v>
                </c:pt>
                <c:pt idx="57524">
                  <c:v>0</c:v>
                </c:pt>
                <c:pt idx="57525">
                  <c:v>0</c:v>
                </c:pt>
                <c:pt idx="57526">
                  <c:v>0</c:v>
                </c:pt>
                <c:pt idx="57527">
                  <c:v>0</c:v>
                </c:pt>
                <c:pt idx="57528">
                  <c:v>0</c:v>
                </c:pt>
                <c:pt idx="57529">
                  <c:v>0</c:v>
                </c:pt>
                <c:pt idx="57530">
                  <c:v>0</c:v>
                </c:pt>
                <c:pt idx="57531">
                  <c:v>0</c:v>
                </c:pt>
                <c:pt idx="57532">
                  <c:v>0</c:v>
                </c:pt>
                <c:pt idx="57533">
                  <c:v>0</c:v>
                </c:pt>
                <c:pt idx="57534">
                  <c:v>0</c:v>
                </c:pt>
                <c:pt idx="57535">
                  <c:v>0</c:v>
                </c:pt>
                <c:pt idx="57536">
                  <c:v>0</c:v>
                </c:pt>
                <c:pt idx="57537">
                  <c:v>0</c:v>
                </c:pt>
                <c:pt idx="57538">
                  <c:v>0</c:v>
                </c:pt>
                <c:pt idx="57539">
                  <c:v>0</c:v>
                </c:pt>
                <c:pt idx="57540">
                  <c:v>0</c:v>
                </c:pt>
                <c:pt idx="57541">
                  <c:v>0</c:v>
                </c:pt>
                <c:pt idx="57542">
                  <c:v>0</c:v>
                </c:pt>
                <c:pt idx="57543">
                  <c:v>0</c:v>
                </c:pt>
                <c:pt idx="57544">
                  <c:v>0</c:v>
                </c:pt>
                <c:pt idx="57545">
                  <c:v>0</c:v>
                </c:pt>
                <c:pt idx="57546">
                  <c:v>0</c:v>
                </c:pt>
                <c:pt idx="57547">
                  <c:v>0</c:v>
                </c:pt>
                <c:pt idx="57548">
                  <c:v>0</c:v>
                </c:pt>
                <c:pt idx="57549">
                  <c:v>0</c:v>
                </c:pt>
                <c:pt idx="57550">
                  <c:v>0</c:v>
                </c:pt>
                <c:pt idx="57551">
                  <c:v>0</c:v>
                </c:pt>
                <c:pt idx="57552">
                  <c:v>0</c:v>
                </c:pt>
                <c:pt idx="57553">
                  <c:v>0</c:v>
                </c:pt>
                <c:pt idx="57554">
                  <c:v>0</c:v>
                </c:pt>
                <c:pt idx="57555">
                  <c:v>0</c:v>
                </c:pt>
                <c:pt idx="57556">
                  <c:v>0</c:v>
                </c:pt>
                <c:pt idx="57557">
                  <c:v>0</c:v>
                </c:pt>
                <c:pt idx="57558">
                  <c:v>0</c:v>
                </c:pt>
                <c:pt idx="57559">
                  <c:v>0</c:v>
                </c:pt>
                <c:pt idx="57560">
                  <c:v>0</c:v>
                </c:pt>
                <c:pt idx="57561">
                  <c:v>0</c:v>
                </c:pt>
                <c:pt idx="57562">
                  <c:v>0</c:v>
                </c:pt>
                <c:pt idx="57563">
                  <c:v>0</c:v>
                </c:pt>
                <c:pt idx="57564">
                  <c:v>0</c:v>
                </c:pt>
                <c:pt idx="57565">
                  <c:v>0</c:v>
                </c:pt>
                <c:pt idx="57566">
                  <c:v>0</c:v>
                </c:pt>
                <c:pt idx="57567">
                  <c:v>0</c:v>
                </c:pt>
                <c:pt idx="57568">
                  <c:v>0</c:v>
                </c:pt>
                <c:pt idx="57569">
                  <c:v>0</c:v>
                </c:pt>
                <c:pt idx="57570">
                  <c:v>0</c:v>
                </c:pt>
                <c:pt idx="57571">
                  <c:v>0</c:v>
                </c:pt>
                <c:pt idx="57572">
                  <c:v>0</c:v>
                </c:pt>
                <c:pt idx="57573">
                  <c:v>0</c:v>
                </c:pt>
                <c:pt idx="57574">
                  <c:v>0</c:v>
                </c:pt>
                <c:pt idx="57575">
                  <c:v>0</c:v>
                </c:pt>
                <c:pt idx="57576">
                  <c:v>0</c:v>
                </c:pt>
                <c:pt idx="57577">
                  <c:v>0</c:v>
                </c:pt>
                <c:pt idx="57578">
                  <c:v>0</c:v>
                </c:pt>
                <c:pt idx="57579">
                  <c:v>0</c:v>
                </c:pt>
                <c:pt idx="57580">
                  <c:v>0</c:v>
                </c:pt>
                <c:pt idx="57581">
                  <c:v>0</c:v>
                </c:pt>
                <c:pt idx="57582">
                  <c:v>0</c:v>
                </c:pt>
                <c:pt idx="57583">
                  <c:v>0</c:v>
                </c:pt>
                <c:pt idx="57584">
                  <c:v>0</c:v>
                </c:pt>
                <c:pt idx="57585">
                  <c:v>0</c:v>
                </c:pt>
                <c:pt idx="57586">
                  <c:v>0</c:v>
                </c:pt>
                <c:pt idx="57587">
                  <c:v>0</c:v>
                </c:pt>
                <c:pt idx="57588">
                  <c:v>0</c:v>
                </c:pt>
                <c:pt idx="57589">
                  <c:v>0</c:v>
                </c:pt>
                <c:pt idx="57590">
                  <c:v>0</c:v>
                </c:pt>
                <c:pt idx="57591">
                  <c:v>0</c:v>
                </c:pt>
                <c:pt idx="57592">
                  <c:v>0</c:v>
                </c:pt>
                <c:pt idx="57593">
                  <c:v>0</c:v>
                </c:pt>
                <c:pt idx="57594">
                  <c:v>0</c:v>
                </c:pt>
                <c:pt idx="57595">
                  <c:v>0</c:v>
                </c:pt>
                <c:pt idx="57596">
                  <c:v>0</c:v>
                </c:pt>
                <c:pt idx="57597">
                  <c:v>0</c:v>
                </c:pt>
                <c:pt idx="57598">
                  <c:v>0</c:v>
                </c:pt>
                <c:pt idx="57599">
                  <c:v>0</c:v>
                </c:pt>
                <c:pt idx="57600">
                  <c:v>0</c:v>
                </c:pt>
                <c:pt idx="57601">
                  <c:v>0</c:v>
                </c:pt>
                <c:pt idx="57602">
                  <c:v>0</c:v>
                </c:pt>
                <c:pt idx="57603">
                  <c:v>0</c:v>
                </c:pt>
                <c:pt idx="57604">
                  <c:v>0</c:v>
                </c:pt>
                <c:pt idx="57605">
                  <c:v>0</c:v>
                </c:pt>
                <c:pt idx="57606">
                  <c:v>0</c:v>
                </c:pt>
                <c:pt idx="57607">
                  <c:v>0</c:v>
                </c:pt>
                <c:pt idx="57608">
                  <c:v>0</c:v>
                </c:pt>
                <c:pt idx="57609">
                  <c:v>0</c:v>
                </c:pt>
                <c:pt idx="57610">
                  <c:v>0</c:v>
                </c:pt>
                <c:pt idx="57611">
                  <c:v>0</c:v>
                </c:pt>
                <c:pt idx="57612">
                  <c:v>0</c:v>
                </c:pt>
                <c:pt idx="57613">
                  <c:v>0</c:v>
                </c:pt>
                <c:pt idx="57614">
                  <c:v>0</c:v>
                </c:pt>
                <c:pt idx="57615">
                  <c:v>0</c:v>
                </c:pt>
                <c:pt idx="57616">
                  <c:v>0</c:v>
                </c:pt>
                <c:pt idx="57617">
                  <c:v>0</c:v>
                </c:pt>
                <c:pt idx="57618">
                  <c:v>0</c:v>
                </c:pt>
                <c:pt idx="57619">
                  <c:v>0</c:v>
                </c:pt>
                <c:pt idx="57620">
                  <c:v>0</c:v>
                </c:pt>
                <c:pt idx="57621">
                  <c:v>0</c:v>
                </c:pt>
                <c:pt idx="57622">
                  <c:v>0</c:v>
                </c:pt>
                <c:pt idx="57623">
                  <c:v>0</c:v>
                </c:pt>
                <c:pt idx="57624">
                  <c:v>0</c:v>
                </c:pt>
                <c:pt idx="57625">
                  <c:v>0</c:v>
                </c:pt>
                <c:pt idx="57626">
                  <c:v>0</c:v>
                </c:pt>
                <c:pt idx="57627">
                  <c:v>0</c:v>
                </c:pt>
                <c:pt idx="57628">
                  <c:v>0</c:v>
                </c:pt>
                <c:pt idx="57629">
                  <c:v>0</c:v>
                </c:pt>
                <c:pt idx="57630">
                  <c:v>0</c:v>
                </c:pt>
                <c:pt idx="57631">
                  <c:v>0</c:v>
                </c:pt>
                <c:pt idx="57632">
                  <c:v>0</c:v>
                </c:pt>
                <c:pt idx="57633">
                  <c:v>0</c:v>
                </c:pt>
                <c:pt idx="57634">
                  <c:v>0</c:v>
                </c:pt>
                <c:pt idx="57635">
                  <c:v>0</c:v>
                </c:pt>
                <c:pt idx="57636">
                  <c:v>0</c:v>
                </c:pt>
                <c:pt idx="57637">
                  <c:v>0</c:v>
                </c:pt>
                <c:pt idx="57638">
                  <c:v>0</c:v>
                </c:pt>
                <c:pt idx="57639">
                  <c:v>0</c:v>
                </c:pt>
                <c:pt idx="57640">
                  <c:v>0</c:v>
                </c:pt>
                <c:pt idx="57641">
                  <c:v>0</c:v>
                </c:pt>
                <c:pt idx="57642">
                  <c:v>0</c:v>
                </c:pt>
                <c:pt idx="57643">
                  <c:v>0</c:v>
                </c:pt>
                <c:pt idx="57644">
                  <c:v>0</c:v>
                </c:pt>
                <c:pt idx="57645">
                  <c:v>0</c:v>
                </c:pt>
                <c:pt idx="57646">
                  <c:v>0</c:v>
                </c:pt>
                <c:pt idx="57647">
                  <c:v>0</c:v>
                </c:pt>
                <c:pt idx="57648">
                  <c:v>0</c:v>
                </c:pt>
                <c:pt idx="57649">
                  <c:v>0</c:v>
                </c:pt>
                <c:pt idx="57650">
                  <c:v>0</c:v>
                </c:pt>
                <c:pt idx="57651">
                  <c:v>0</c:v>
                </c:pt>
                <c:pt idx="57652">
                  <c:v>0</c:v>
                </c:pt>
                <c:pt idx="57653">
                  <c:v>0</c:v>
                </c:pt>
                <c:pt idx="57654">
                  <c:v>0</c:v>
                </c:pt>
                <c:pt idx="57655">
                  <c:v>0</c:v>
                </c:pt>
                <c:pt idx="57656">
                  <c:v>0</c:v>
                </c:pt>
                <c:pt idx="57657">
                  <c:v>0</c:v>
                </c:pt>
                <c:pt idx="57658">
                  <c:v>0</c:v>
                </c:pt>
                <c:pt idx="57659">
                  <c:v>0</c:v>
                </c:pt>
                <c:pt idx="57660">
                  <c:v>0</c:v>
                </c:pt>
                <c:pt idx="57661">
                  <c:v>0</c:v>
                </c:pt>
                <c:pt idx="57662">
                  <c:v>0</c:v>
                </c:pt>
                <c:pt idx="57663">
                  <c:v>0</c:v>
                </c:pt>
                <c:pt idx="57664">
                  <c:v>0</c:v>
                </c:pt>
                <c:pt idx="57665">
                  <c:v>0</c:v>
                </c:pt>
                <c:pt idx="57666">
                  <c:v>0</c:v>
                </c:pt>
                <c:pt idx="57667">
                  <c:v>0</c:v>
                </c:pt>
                <c:pt idx="57668">
                  <c:v>0</c:v>
                </c:pt>
                <c:pt idx="57669">
                  <c:v>0</c:v>
                </c:pt>
                <c:pt idx="57670">
                  <c:v>0</c:v>
                </c:pt>
                <c:pt idx="57671">
                  <c:v>0</c:v>
                </c:pt>
                <c:pt idx="57672">
                  <c:v>0</c:v>
                </c:pt>
                <c:pt idx="57673">
                  <c:v>0</c:v>
                </c:pt>
                <c:pt idx="57674">
                  <c:v>0</c:v>
                </c:pt>
                <c:pt idx="57675">
                  <c:v>0</c:v>
                </c:pt>
                <c:pt idx="57676">
                  <c:v>0</c:v>
                </c:pt>
                <c:pt idx="57677">
                  <c:v>0</c:v>
                </c:pt>
                <c:pt idx="57678">
                  <c:v>0</c:v>
                </c:pt>
                <c:pt idx="57679">
                  <c:v>0</c:v>
                </c:pt>
                <c:pt idx="57680">
                  <c:v>0</c:v>
                </c:pt>
                <c:pt idx="57681">
                  <c:v>0</c:v>
                </c:pt>
                <c:pt idx="57682">
                  <c:v>0</c:v>
                </c:pt>
                <c:pt idx="57683">
                  <c:v>0</c:v>
                </c:pt>
                <c:pt idx="57684">
                  <c:v>0</c:v>
                </c:pt>
                <c:pt idx="57685">
                  <c:v>0</c:v>
                </c:pt>
                <c:pt idx="57686">
                  <c:v>0</c:v>
                </c:pt>
                <c:pt idx="57687">
                  <c:v>0</c:v>
                </c:pt>
                <c:pt idx="57688">
                  <c:v>0</c:v>
                </c:pt>
                <c:pt idx="57689">
                  <c:v>0</c:v>
                </c:pt>
                <c:pt idx="57690">
                  <c:v>0</c:v>
                </c:pt>
                <c:pt idx="57691">
                  <c:v>0</c:v>
                </c:pt>
                <c:pt idx="57692">
                  <c:v>0</c:v>
                </c:pt>
                <c:pt idx="57693">
                  <c:v>0</c:v>
                </c:pt>
                <c:pt idx="57694">
                  <c:v>0</c:v>
                </c:pt>
                <c:pt idx="57695">
                  <c:v>0</c:v>
                </c:pt>
                <c:pt idx="57696">
                  <c:v>0</c:v>
                </c:pt>
                <c:pt idx="57697">
                  <c:v>0</c:v>
                </c:pt>
                <c:pt idx="57698">
                  <c:v>0</c:v>
                </c:pt>
                <c:pt idx="57699">
                  <c:v>0</c:v>
                </c:pt>
                <c:pt idx="57700">
                  <c:v>0</c:v>
                </c:pt>
                <c:pt idx="57701">
                  <c:v>0</c:v>
                </c:pt>
                <c:pt idx="57702">
                  <c:v>0</c:v>
                </c:pt>
                <c:pt idx="57703">
                  <c:v>0</c:v>
                </c:pt>
                <c:pt idx="57704">
                  <c:v>0</c:v>
                </c:pt>
                <c:pt idx="57705">
                  <c:v>0</c:v>
                </c:pt>
                <c:pt idx="57706">
                  <c:v>0</c:v>
                </c:pt>
                <c:pt idx="57707">
                  <c:v>0</c:v>
                </c:pt>
                <c:pt idx="57708">
                  <c:v>0</c:v>
                </c:pt>
                <c:pt idx="57709">
                  <c:v>0</c:v>
                </c:pt>
                <c:pt idx="57710">
                  <c:v>0</c:v>
                </c:pt>
                <c:pt idx="57711">
                  <c:v>0</c:v>
                </c:pt>
                <c:pt idx="57712">
                  <c:v>0</c:v>
                </c:pt>
                <c:pt idx="57713">
                  <c:v>0</c:v>
                </c:pt>
                <c:pt idx="57714">
                  <c:v>0</c:v>
                </c:pt>
                <c:pt idx="57715">
                  <c:v>0</c:v>
                </c:pt>
                <c:pt idx="57716">
                  <c:v>0</c:v>
                </c:pt>
                <c:pt idx="57717">
                  <c:v>0</c:v>
                </c:pt>
                <c:pt idx="57718">
                  <c:v>0</c:v>
                </c:pt>
                <c:pt idx="57719">
                  <c:v>0</c:v>
                </c:pt>
                <c:pt idx="57720">
                  <c:v>0</c:v>
                </c:pt>
                <c:pt idx="57721">
                  <c:v>0</c:v>
                </c:pt>
                <c:pt idx="57722">
                  <c:v>0</c:v>
                </c:pt>
                <c:pt idx="57723">
                  <c:v>0</c:v>
                </c:pt>
                <c:pt idx="57724">
                  <c:v>0</c:v>
                </c:pt>
                <c:pt idx="57725">
                  <c:v>0</c:v>
                </c:pt>
                <c:pt idx="57726">
                  <c:v>0</c:v>
                </c:pt>
                <c:pt idx="57727">
                  <c:v>0</c:v>
                </c:pt>
                <c:pt idx="57728">
                  <c:v>0</c:v>
                </c:pt>
                <c:pt idx="57729">
                  <c:v>0</c:v>
                </c:pt>
                <c:pt idx="57730">
                  <c:v>0</c:v>
                </c:pt>
                <c:pt idx="57731">
                  <c:v>0</c:v>
                </c:pt>
                <c:pt idx="57732">
                  <c:v>0</c:v>
                </c:pt>
                <c:pt idx="57733">
                  <c:v>0</c:v>
                </c:pt>
                <c:pt idx="57734">
                  <c:v>0</c:v>
                </c:pt>
                <c:pt idx="57735">
                  <c:v>0</c:v>
                </c:pt>
                <c:pt idx="57736">
                  <c:v>0</c:v>
                </c:pt>
                <c:pt idx="57737">
                  <c:v>0</c:v>
                </c:pt>
                <c:pt idx="57738">
                  <c:v>0</c:v>
                </c:pt>
                <c:pt idx="57739">
                  <c:v>0</c:v>
                </c:pt>
                <c:pt idx="57740">
                  <c:v>0</c:v>
                </c:pt>
                <c:pt idx="57741">
                  <c:v>0</c:v>
                </c:pt>
                <c:pt idx="57742">
                  <c:v>0</c:v>
                </c:pt>
                <c:pt idx="57743">
                  <c:v>0</c:v>
                </c:pt>
                <c:pt idx="57744">
                  <c:v>0</c:v>
                </c:pt>
                <c:pt idx="57745">
                  <c:v>0</c:v>
                </c:pt>
                <c:pt idx="57746">
                  <c:v>0</c:v>
                </c:pt>
                <c:pt idx="57747">
                  <c:v>0</c:v>
                </c:pt>
                <c:pt idx="57748">
                  <c:v>0</c:v>
                </c:pt>
                <c:pt idx="57749">
                  <c:v>0</c:v>
                </c:pt>
                <c:pt idx="57750">
                  <c:v>0</c:v>
                </c:pt>
                <c:pt idx="57751">
                  <c:v>0</c:v>
                </c:pt>
                <c:pt idx="57752">
                  <c:v>0</c:v>
                </c:pt>
                <c:pt idx="57753">
                  <c:v>0</c:v>
                </c:pt>
                <c:pt idx="57754">
                  <c:v>0</c:v>
                </c:pt>
                <c:pt idx="57755">
                  <c:v>0</c:v>
                </c:pt>
                <c:pt idx="57756">
                  <c:v>0</c:v>
                </c:pt>
                <c:pt idx="57757">
                  <c:v>0</c:v>
                </c:pt>
                <c:pt idx="57758">
                  <c:v>0</c:v>
                </c:pt>
                <c:pt idx="57759">
                  <c:v>0</c:v>
                </c:pt>
                <c:pt idx="57760">
                  <c:v>0</c:v>
                </c:pt>
                <c:pt idx="57761">
                  <c:v>0</c:v>
                </c:pt>
                <c:pt idx="57762">
                  <c:v>0</c:v>
                </c:pt>
                <c:pt idx="57763">
                  <c:v>0</c:v>
                </c:pt>
                <c:pt idx="57764">
                  <c:v>0</c:v>
                </c:pt>
                <c:pt idx="57765">
                  <c:v>0</c:v>
                </c:pt>
                <c:pt idx="57766">
                  <c:v>0</c:v>
                </c:pt>
                <c:pt idx="57767">
                  <c:v>0</c:v>
                </c:pt>
                <c:pt idx="57768">
                  <c:v>0</c:v>
                </c:pt>
                <c:pt idx="57769">
                  <c:v>0</c:v>
                </c:pt>
                <c:pt idx="57770">
                  <c:v>0</c:v>
                </c:pt>
                <c:pt idx="57771">
                  <c:v>0</c:v>
                </c:pt>
                <c:pt idx="57772">
                  <c:v>0</c:v>
                </c:pt>
                <c:pt idx="57773">
                  <c:v>0</c:v>
                </c:pt>
                <c:pt idx="57774">
                  <c:v>0</c:v>
                </c:pt>
                <c:pt idx="57775">
                  <c:v>0</c:v>
                </c:pt>
                <c:pt idx="57776">
                  <c:v>0</c:v>
                </c:pt>
                <c:pt idx="57777">
                  <c:v>0</c:v>
                </c:pt>
                <c:pt idx="57778">
                  <c:v>0</c:v>
                </c:pt>
                <c:pt idx="57779">
                  <c:v>0</c:v>
                </c:pt>
                <c:pt idx="57780">
                  <c:v>0</c:v>
                </c:pt>
                <c:pt idx="57781">
                  <c:v>0</c:v>
                </c:pt>
                <c:pt idx="57782">
                  <c:v>0</c:v>
                </c:pt>
                <c:pt idx="57783">
                  <c:v>0</c:v>
                </c:pt>
                <c:pt idx="57784">
                  <c:v>0</c:v>
                </c:pt>
                <c:pt idx="57785">
                  <c:v>0</c:v>
                </c:pt>
                <c:pt idx="57786">
                  <c:v>0</c:v>
                </c:pt>
                <c:pt idx="57787">
                  <c:v>0</c:v>
                </c:pt>
                <c:pt idx="57788">
                  <c:v>0</c:v>
                </c:pt>
                <c:pt idx="57789">
                  <c:v>0</c:v>
                </c:pt>
                <c:pt idx="57790">
                  <c:v>0</c:v>
                </c:pt>
                <c:pt idx="57791">
                  <c:v>0</c:v>
                </c:pt>
                <c:pt idx="57792">
                  <c:v>0</c:v>
                </c:pt>
                <c:pt idx="57793">
                  <c:v>0</c:v>
                </c:pt>
                <c:pt idx="57794">
                  <c:v>0</c:v>
                </c:pt>
                <c:pt idx="57795">
                  <c:v>0</c:v>
                </c:pt>
                <c:pt idx="57796">
                  <c:v>0</c:v>
                </c:pt>
                <c:pt idx="57797">
                  <c:v>0</c:v>
                </c:pt>
                <c:pt idx="57798">
                  <c:v>0</c:v>
                </c:pt>
                <c:pt idx="57799">
                  <c:v>0</c:v>
                </c:pt>
                <c:pt idx="57800">
                  <c:v>0</c:v>
                </c:pt>
                <c:pt idx="57801">
                  <c:v>0</c:v>
                </c:pt>
                <c:pt idx="57802">
                  <c:v>0</c:v>
                </c:pt>
                <c:pt idx="57803">
                  <c:v>0</c:v>
                </c:pt>
                <c:pt idx="57804">
                  <c:v>0</c:v>
                </c:pt>
                <c:pt idx="57805">
                  <c:v>0</c:v>
                </c:pt>
                <c:pt idx="57806">
                  <c:v>0</c:v>
                </c:pt>
                <c:pt idx="57807">
                  <c:v>0</c:v>
                </c:pt>
                <c:pt idx="57808">
                  <c:v>0</c:v>
                </c:pt>
                <c:pt idx="57809">
                  <c:v>0</c:v>
                </c:pt>
                <c:pt idx="57810">
                  <c:v>0</c:v>
                </c:pt>
                <c:pt idx="57811">
                  <c:v>0</c:v>
                </c:pt>
                <c:pt idx="57812">
                  <c:v>0</c:v>
                </c:pt>
                <c:pt idx="57813">
                  <c:v>0</c:v>
                </c:pt>
                <c:pt idx="57814">
                  <c:v>0</c:v>
                </c:pt>
                <c:pt idx="57815">
                  <c:v>0</c:v>
                </c:pt>
                <c:pt idx="57816">
                  <c:v>0</c:v>
                </c:pt>
                <c:pt idx="57817">
                  <c:v>0</c:v>
                </c:pt>
                <c:pt idx="57818">
                  <c:v>0</c:v>
                </c:pt>
                <c:pt idx="57819">
                  <c:v>0</c:v>
                </c:pt>
                <c:pt idx="57820">
                  <c:v>0</c:v>
                </c:pt>
                <c:pt idx="57821">
                  <c:v>0</c:v>
                </c:pt>
                <c:pt idx="57822">
                  <c:v>0</c:v>
                </c:pt>
                <c:pt idx="57823">
                  <c:v>0</c:v>
                </c:pt>
                <c:pt idx="57824">
                  <c:v>0</c:v>
                </c:pt>
                <c:pt idx="57825">
                  <c:v>0</c:v>
                </c:pt>
                <c:pt idx="57826">
                  <c:v>0</c:v>
                </c:pt>
                <c:pt idx="57827">
                  <c:v>0</c:v>
                </c:pt>
                <c:pt idx="57828">
                  <c:v>0</c:v>
                </c:pt>
                <c:pt idx="57829">
                  <c:v>0</c:v>
                </c:pt>
                <c:pt idx="57830">
                  <c:v>0</c:v>
                </c:pt>
                <c:pt idx="57831">
                  <c:v>0</c:v>
                </c:pt>
                <c:pt idx="57832">
                  <c:v>0</c:v>
                </c:pt>
                <c:pt idx="57833">
                  <c:v>0</c:v>
                </c:pt>
                <c:pt idx="57834">
                  <c:v>0</c:v>
                </c:pt>
                <c:pt idx="57835">
                  <c:v>0</c:v>
                </c:pt>
                <c:pt idx="57836">
                  <c:v>0</c:v>
                </c:pt>
                <c:pt idx="57837">
                  <c:v>0</c:v>
                </c:pt>
                <c:pt idx="57838">
                  <c:v>0</c:v>
                </c:pt>
                <c:pt idx="57839">
                  <c:v>0</c:v>
                </c:pt>
                <c:pt idx="57840">
                  <c:v>0</c:v>
                </c:pt>
                <c:pt idx="57841">
                  <c:v>0</c:v>
                </c:pt>
                <c:pt idx="57842">
                  <c:v>0</c:v>
                </c:pt>
                <c:pt idx="57843">
                  <c:v>0</c:v>
                </c:pt>
                <c:pt idx="57844">
                  <c:v>0</c:v>
                </c:pt>
                <c:pt idx="57845">
                  <c:v>0</c:v>
                </c:pt>
                <c:pt idx="57846">
                  <c:v>0</c:v>
                </c:pt>
                <c:pt idx="57847">
                  <c:v>0</c:v>
                </c:pt>
                <c:pt idx="57848">
                  <c:v>0</c:v>
                </c:pt>
                <c:pt idx="57849">
                  <c:v>0</c:v>
                </c:pt>
                <c:pt idx="57850">
                  <c:v>0</c:v>
                </c:pt>
                <c:pt idx="57851">
                  <c:v>0</c:v>
                </c:pt>
                <c:pt idx="57852">
                  <c:v>0</c:v>
                </c:pt>
                <c:pt idx="57853">
                  <c:v>0</c:v>
                </c:pt>
                <c:pt idx="57854">
                  <c:v>0</c:v>
                </c:pt>
                <c:pt idx="57855">
                  <c:v>0</c:v>
                </c:pt>
                <c:pt idx="57856">
                  <c:v>0</c:v>
                </c:pt>
                <c:pt idx="57857">
                  <c:v>0</c:v>
                </c:pt>
                <c:pt idx="57858">
                  <c:v>0</c:v>
                </c:pt>
                <c:pt idx="57859">
                  <c:v>0</c:v>
                </c:pt>
                <c:pt idx="57860">
                  <c:v>0</c:v>
                </c:pt>
                <c:pt idx="57861">
                  <c:v>0</c:v>
                </c:pt>
                <c:pt idx="57862">
                  <c:v>0</c:v>
                </c:pt>
                <c:pt idx="57863">
                  <c:v>0</c:v>
                </c:pt>
                <c:pt idx="57864">
                  <c:v>0</c:v>
                </c:pt>
                <c:pt idx="57865">
                  <c:v>0</c:v>
                </c:pt>
                <c:pt idx="57866">
                  <c:v>0</c:v>
                </c:pt>
                <c:pt idx="57867">
                  <c:v>0</c:v>
                </c:pt>
                <c:pt idx="57868">
                  <c:v>0</c:v>
                </c:pt>
                <c:pt idx="57869">
                  <c:v>0</c:v>
                </c:pt>
                <c:pt idx="57870">
                  <c:v>0</c:v>
                </c:pt>
                <c:pt idx="57871">
                  <c:v>0</c:v>
                </c:pt>
                <c:pt idx="57872">
                  <c:v>0</c:v>
                </c:pt>
                <c:pt idx="57873">
                  <c:v>0</c:v>
                </c:pt>
                <c:pt idx="57874">
                  <c:v>0</c:v>
                </c:pt>
                <c:pt idx="57875">
                  <c:v>0</c:v>
                </c:pt>
                <c:pt idx="57876">
                  <c:v>0</c:v>
                </c:pt>
                <c:pt idx="57877">
                  <c:v>0</c:v>
                </c:pt>
                <c:pt idx="57878">
                  <c:v>0</c:v>
                </c:pt>
                <c:pt idx="57879">
                  <c:v>0</c:v>
                </c:pt>
                <c:pt idx="57880">
                  <c:v>0</c:v>
                </c:pt>
                <c:pt idx="57881">
                  <c:v>0</c:v>
                </c:pt>
                <c:pt idx="57882">
                  <c:v>0</c:v>
                </c:pt>
                <c:pt idx="57883">
                  <c:v>0</c:v>
                </c:pt>
                <c:pt idx="57884">
                  <c:v>0</c:v>
                </c:pt>
                <c:pt idx="57885">
                  <c:v>0</c:v>
                </c:pt>
                <c:pt idx="57886">
                  <c:v>0</c:v>
                </c:pt>
                <c:pt idx="57887">
                  <c:v>0</c:v>
                </c:pt>
                <c:pt idx="57888">
                  <c:v>0</c:v>
                </c:pt>
                <c:pt idx="57889">
                  <c:v>0</c:v>
                </c:pt>
                <c:pt idx="57890">
                  <c:v>0</c:v>
                </c:pt>
                <c:pt idx="57891">
                  <c:v>0</c:v>
                </c:pt>
                <c:pt idx="57892">
                  <c:v>0</c:v>
                </c:pt>
                <c:pt idx="57893">
                  <c:v>0</c:v>
                </c:pt>
                <c:pt idx="57894">
                  <c:v>0</c:v>
                </c:pt>
                <c:pt idx="57895">
                  <c:v>0</c:v>
                </c:pt>
                <c:pt idx="57896">
                  <c:v>0</c:v>
                </c:pt>
                <c:pt idx="57897">
                  <c:v>0</c:v>
                </c:pt>
                <c:pt idx="57898">
                  <c:v>0</c:v>
                </c:pt>
                <c:pt idx="57899">
                  <c:v>0</c:v>
                </c:pt>
                <c:pt idx="57900">
                  <c:v>0</c:v>
                </c:pt>
                <c:pt idx="57901">
                  <c:v>0</c:v>
                </c:pt>
                <c:pt idx="57902">
                  <c:v>0</c:v>
                </c:pt>
                <c:pt idx="57903">
                  <c:v>0</c:v>
                </c:pt>
                <c:pt idx="57904">
                  <c:v>0</c:v>
                </c:pt>
                <c:pt idx="57905">
                  <c:v>0</c:v>
                </c:pt>
                <c:pt idx="57906">
                  <c:v>0</c:v>
                </c:pt>
                <c:pt idx="57907">
                  <c:v>0</c:v>
                </c:pt>
                <c:pt idx="57908">
                  <c:v>0</c:v>
                </c:pt>
                <c:pt idx="57909">
                  <c:v>0</c:v>
                </c:pt>
                <c:pt idx="57910">
                  <c:v>0</c:v>
                </c:pt>
                <c:pt idx="57911">
                  <c:v>0</c:v>
                </c:pt>
                <c:pt idx="57912">
                  <c:v>0</c:v>
                </c:pt>
                <c:pt idx="57913">
                  <c:v>0</c:v>
                </c:pt>
                <c:pt idx="57914">
                  <c:v>0</c:v>
                </c:pt>
                <c:pt idx="57915">
                  <c:v>0</c:v>
                </c:pt>
                <c:pt idx="57916">
                  <c:v>0</c:v>
                </c:pt>
                <c:pt idx="57917">
                  <c:v>0</c:v>
                </c:pt>
                <c:pt idx="57918">
                  <c:v>0</c:v>
                </c:pt>
                <c:pt idx="57919">
                  <c:v>0</c:v>
                </c:pt>
                <c:pt idx="57920">
                  <c:v>0</c:v>
                </c:pt>
                <c:pt idx="57921">
                  <c:v>0</c:v>
                </c:pt>
                <c:pt idx="57922">
                  <c:v>0</c:v>
                </c:pt>
                <c:pt idx="57923">
                  <c:v>0</c:v>
                </c:pt>
                <c:pt idx="57924">
                  <c:v>0</c:v>
                </c:pt>
                <c:pt idx="57925">
                  <c:v>0</c:v>
                </c:pt>
                <c:pt idx="57926">
                  <c:v>0</c:v>
                </c:pt>
                <c:pt idx="57927">
                  <c:v>0</c:v>
                </c:pt>
                <c:pt idx="57928">
                  <c:v>0</c:v>
                </c:pt>
                <c:pt idx="57929">
                  <c:v>0</c:v>
                </c:pt>
                <c:pt idx="57930">
                  <c:v>0</c:v>
                </c:pt>
                <c:pt idx="57931">
                  <c:v>0</c:v>
                </c:pt>
                <c:pt idx="57932">
                  <c:v>0</c:v>
                </c:pt>
                <c:pt idx="57933">
                  <c:v>0</c:v>
                </c:pt>
                <c:pt idx="57934">
                  <c:v>0</c:v>
                </c:pt>
                <c:pt idx="57935">
                  <c:v>0</c:v>
                </c:pt>
                <c:pt idx="57936">
                  <c:v>0</c:v>
                </c:pt>
                <c:pt idx="57937">
                  <c:v>0</c:v>
                </c:pt>
                <c:pt idx="57938">
                  <c:v>0</c:v>
                </c:pt>
                <c:pt idx="57939">
                  <c:v>0</c:v>
                </c:pt>
                <c:pt idx="57940">
                  <c:v>0</c:v>
                </c:pt>
                <c:pt idx="57941">
                  <c:v>0</c:v>
                </c:pt>
                <c:pt idx="57942">
                  <c:v>0</c:v>
                </c:pt>
                <c:pt idx="57943">
                  <c:v>0</c:v>
                </c:pt>
                <c:pt idx="57944">
                  <c:v>0</c:v>
                </c:pt>
                <c:pt idx="57945">
                  <c:v>0</c:v>
                </c:pt>
                <c:pt idx="57946">
                  <c:v>0</c:v>
                </c:pt>
                <c:pt idx="57947">
                  <c:v>0</c:v>
                </c:pt>
                <c:pt idx="57948">
                  <c:v>0</c:v>
                </c:pt>
                <c:pt idx="57949">
                  <c:v>0</c:v>
                </c:pt>
                <c:pt idx="57950">
                  <c:v>0</c:v>
                </c:pt>
                <c:pt idx="57951">
                  <c:v>0</c:v>
                </c:pt>
                <c:pt idx="57952">
                  <c:v>0</c:v>
                </c:pt>
                <c:pt idx="57953">
                  <c:v>0</c:v>
                </c:pt>
                <c:pt idx="57954">
                  <c:v>0</c:v>
                </c:pt>
                <c:pt idx="57955">
                  <c:v>0</c:v>
                </c:pt>
                <c:pt idx="57956">
                  <c:v>0</c:v>
                </c:pt>
                <c:pt idx="57957">
                  <c:v>0</c:v>
                </c:pt>
                <c:pt idx="57958">
                  <c:v>0</c:v>
                </c:pt>
                <c:pt idx="57959">
                  <c:v>0</c:v>
                </c:pt>
                <c:pt idx="57960">
                  <c:v>0</c:v>
                </c:pt>
                <c:pt idx="57961">
                  <c:v>0</c:v>
                </c:pt>
                <c:pt idx="57962">
                  <c:v>0</c:v>
                </c:pt>
                <c:pt idx="57963">
                  <c:v>0</c:v>
                </c:pt>
                <c:pt idx="57964">
                  <c:v>0</c:v>
                </c:pt>
                <c:pt idx="57965">
                  <c:v>0</c:v>
                </c:pt>
                <c:pt idx="57966">
                  <c:v>0</c:v>
                </c:pt>
                <c:pt idx="57967">
                  <c:v>0</c:v>
                </c:pt>
                <c:pt idx="57968">
                  <c:v>0</c:v>
                </c:pt>
                <c:pt idx="57969">
                  <c:v>0</c:v>
                </c:pt>
                <c:pt idx="57970">
                  <c:v>0</c:v>
                </c:pt>
                <c:pt idx="57971">
                  <c:v>0</c:v>
                </c:pt>
                <c:pt idx="57972">
                  <c:v>0</c:v>
                </c:pt>
                <c:pt idx="57973">
                  <c:v>0</c:v>
                </c:pt>
                <c:pt idx="57974">
                  <c:v>0</c:v>
                </c:pt>
                <c:pt idx="57975">
                  <c:v>0</c:v>
                </c:pt>
                <c:pt idx="57976">
                  <c:v>0</c:v>
                </c:pt>
                <c:pt idx="57977">
                  <c:v>0</c:v>
                </c:pt>
                <c:pt idx="57978">
                  <c:v>0</c:v>
                </c:pt>
                <c:pt idx="57979">
                  <c:v>0</c:v>
                </c:pt>
                <c:pt idx="57980">
                  <c:v>0</c:v>
                </c:pt>
                <c:pt idx="57981">
                  <c:v>0</c:v>
                </c:pt>
                <c:pt idx="57982">
                  <c:v>0</c:v>
                </c:pt>
                <c:pt idx="57983">
                  <c:v>0</c:v>
                </c:pt>
                <c:pt idx="57984">
                  <c:v>0</c:v>
                </c:pt>
                <c:pt idx="57985">
                  <c:v>0</c:v>
                </c:pt>
                <c:pt idx="57986">
                  <c:v>0</c:v>
                </c:pt>
                <c:pt idx="57987">
                  <c:v>0</c:v>
                </c:pt>
                <c:pt idx="57988">
                  <c:v>0</c:v>
                </c:pt>
                <c:pt idx="57989">
                  <c:v>0</c:v>
                </c:pt>
                <c:pt idx="57990">
                  <c:v>0</c:v>
                </c:pt>
                <c:pt idx="57991">
                  <c:v>0</c:v>
                </c:pt>
                <c:pt idx="57992">
                  <c:v>0</c:v>
                </c:pt>
                <c:pt idx="57993">
                  <c:v>0</c:v>
                </c:pt>
                <c:pt idx="57994">
                  <c:v>0</c:v>
                </c:pt>
                <c:pt idx="57995">
                  <c:v>0</c:v>
                </c:pt>
                <c:pt idx="57996">
                  <c:v>0</c:v>
                </c:pt>
                <c:pt idx="57997">
                  <c:v>0</c:v>
                </c:pt>
                <c:pt idx="57998">
                  <c:v>0</c:v>
                </c:pt>
                <c:pt idx="57999">
                  <c:v>0</c:v>
                </c:pt>
                <c:pt idx="58000">
                  <c:v>0</c:v>
                </c:pt>
                <c:pt idx="58001">
                  <c:v>0</c:v>
                </c:pt>
                <c:pt idx="58002">
                  <c:v>0</c:v>
                </c:pt>
                <c:pt idx="58003">
                  <c:v>0</c:v>
                </c:pt>
                <c:pt idx="58004">
                  <c:v>0</c:v>
                </c:pt>
                <c:pt idx="58005">
                  <c:v>0</c:v>
                </c:pt>
                <c:pt idx="58006">
                  <c:v>0</c:v>
                </c:pt>
                <c:pt idx="58007">
                  <c:v>0</c:v>
                </c:pt>
                <c:pt idx="58008">
                  <c:v>0</c:v>
                </c:pt>
                <c:pt idx="58009">
                  <c:v>0</c:v>
                </c:pt>
                <c:pt idx="58010">
                  <c:v>0</c:v>
                </c:pt>
                <c:pt idx="58011">
                  <c:v>0</c:v>
                </c:pt>
                <c:pt idx="58012">
                  <c:v>0</c:v>
                </c:pt>
                <c:pt idx="58013">
                  <c:v>0</c:v>
                </c:pt>
                <c:pt idx="58014">
                  <c:v>0</c:v>
                </c:pt>
                <c:pt idx="58015">
                  <c:v>0</c:v>
                </c:pt>
                <c:pt idx="58016">
                  <c:v>0</c:v>
                </c:pt>
                <c:pt idx="58017">
                  <c:v>0</c:v>
                </c:pt>
                <c:pt idx="58018">
                  <c:v>0</c:v>
                </c:pt>
                <c:pt idx="58019">
                  <c:v>0</c:v>
                </c:pt>
                <c:pt idx="58020">
                  <c:v>0</c:v>
                </c:pt>
                <c:pt idx="58021">
                  <c:v>0</c:v>
                </c:pt>
                <c:pt idx="58022">
                  <c:v>0</c:v>
                </c:pt>
                <c:pt idx="58023">
                  <c:v>0</c:v>
                </c:pt>
                <c:pt idx="58024">
                  <c:v>0</c:v>
                </c:pt>
                <c:pt idx="58025">
                  <c:v>0</c:v>
                </c:pt>
                <c:pt idx="58026">
                  <c:v>0</c:v>
                </c:pt>
                <c:pt idx="58027">
                  <c:v>0</c:v>
                </c:pt>
                <c:pt idx="58028">
                  <c:v>0</c:v>
                </c:pt>
                <c:pt idx="58029">
                  <c:v>0</c:v>
                </c:pt>
                <c:pt idx="58030">
                  <c:v>0</c:v>
                </c:pt>
                <c:pt idx="58031">
                  <c:v>0</c:v>
                </c:pt>
                <c:pt idx="58032">
                  <c:v>0</c:v>
                </c:pt>
                <c:pt idx="58033">
                  <c:v>0</c:v>
                </c:pt>
                <c:pt idx="58034">
                  <c:v>0</c:v>
                </c:pt>
                <c:pt idx="58035">
                  <c:v>0</c:v>
                </c:pt>
                <c:pt idx="58036">
                  <c:v>0</c:v>
                </c:pt>
                <c:pt idx="58037">
                  <c:v>0</c:v>
                </c:pt>
                <c:pt idx="58038">
                  <c:v>0</c:v>
                </c:pt>
                <c:pt idx="58039">
                  <c:v>0</c:v>
                </c:pt>
                <c:pt idx="58040">
                  <c:v>0</c:v>
                </c:pt>
                <c:pt idx="58041">
                  <c:v>0</c:v>
                </c:pt>
                <c:pt idx="58042">
                  <c:v>0</c:v>
                </c:pt>
                <c:pt idx="58043">
                  <c:v>0</c:v>
                </c:pt>
                <c:pt idx="58044">
                  <c:v>0</c:v>
                </c:pt>
                <c:pt idx="58045">
                  <c:v>0</c:v>
                </c:pt>
                <c:pt idx="58046">
                  <c:v>0</c:v>
                </c:pt>
                <c:pt idx="58047">
                  <c:v>0</c:v>
                </c:pt>
                <c:pt idx="58048">
                  <c:v>0</c:v>
                </c:pt>
                <c:pt idx="58049">
                  <c:v>0</c:v>
                </c:pt>
                <c:pt idx="58050">
                  <c:v>0</c:v>
                </c:pt>
                <c:pt idx="58051">
                  <c:v>0</c:v>
                </c:pt>
                <c:pt idx="58052">
                  <c:v>0</c:v>
                </c:pt>
                <c:pt idx="58053">
                  <c:v>0</c:v>
                </c:pt>
                <c:pt idx="58054">
                  <c:v>0</c:v>
                </c:pt>
                <c:pt idx="58055">
                  <c:v>0</c:v>
                </c:pt>
                <c:pt idx="58056">
                  <c:v>0</c:v>
                </c:pt>
                <c:pt idx="58057">
                  <c:v>0</c:v>
                </c:pt>
                <c:pt idx="58058">
                  <c:v>0</c:v>
                </c:pt>
                <c:pt idx="58059">
                  <c:v>0</c:v>
                </c:pt>
                <c:pt idx="58060">
                  <c:v>0</c:v>
                </c:pt>
                <c:pt idx="58061">
                  <c:v>0</c:v>
                </c:pt>
                <c:pt idx="58062">
                  <c:v>0</c:v>
                </c:pt>
                <c:pt idx="58063">
                  <c:v>0</c:v>
                </c:pt>
                <c:pt idx="58064">
                  <c:v>0</c:v>
                </c:pt>
                <c:pt idx="58065">
                  <c:v>0</c:v>
                </c:pt>
                <c:pt idx="58066">
                  <c:v>0</c:v>
                </c:pt>
                <c:pt idx="58067">
                  <c:v>0</c:v>
                </c:pt>
                <c:pt idx="58068">
                  <c:v>0</c:v>
                </c:pt>
                <c:pt idx="58069">
                  <c:v>0</c:v>
                </c:pt>
                <c:pt idx="58070">
                  <c:v>0</c:v>
                </c:pt>
                <c:pt idx="58071">
                  <c:v>0</c:v>
                </c:pt>
                <c:pt idx="58072">
                  <c:v>0</c:v>
                </c:pt>
                <c:pt idx="58073">
                  <c:v>0</c:v>
                </c:pt>
                <c:pt idx="58074">
                  <c:v>0</c:v>
                </c:pt>
                <c:pt idx="58075">
                  <c:v>0</c:v>
                </c:pt>
                <c:pt idx="58076">
                  <c:v>0</c:v>
                </c:pt>
                <c:pt idx="58077">
                  <c:v>0</c:v>
                </c:pt>
                <c:pt idx="58078">
                  <c:v>0</c:v>
                </c:pt>
                <c:pt idx="58079">
                  <c:v>0</c:v>
                </c:pt>
                <c:pt idx="58080">
                  <c:v>0</c:v>
                </c:pt>
                <c:pt idx="58081">
                  <c:v>0</c:v>
                </c:pt>
                <c:pt idx="58082">
                  <c:v>0</c:v>
                </c:pt>
                <c:pt idx="58083">
                  <c:v>0</c:v>
                </c:pt>
                <c:pt idx="58084">
                  <c:v>0</c:v>
                </c:pt>
                <c:pt idx="58085">
                  <c:v>0</c:v>
                </c:pt>
                <c:pt idx="58086">
                  <c:v>0</c:v>
                </c:pt>
                <c:pt idx="58087">
                  <c:v>0</c:v>
                </c:pt>
                <c:pt idx="58088">
                  <c:v>0</c:v>
                </c:pt>
                <c:pt idx="58089">
                  <c:v>0</c:v>
                </c:pt>
                <c:pt idx="58090">
                  <c:v>0</c:v>
                </c:pt>
                <c:pt idx="58091">
                  <c:v>0</c:v>
                </c:pt>
                <c:pt idx="58092">
                  <c:v>0</c:v>
                </c:pt>
                <c:pt idx="58093">
                  <c:v>0</c:v>
                </c:pt>
                <c:pt idx="58094">
                  <c:v>0</c:v>
                </c:pt>
                <c:pt idx="58095">
                  <c:v>0</c:v>
                </c:pt>
                <c:pt idx="58096">
                  <c:v>0</c:v>
                </c:pt>
                <c:pt idx="58097">
                  <c:v>0</c:v>
                </c:pt>
                <c:pt idx="58098">
                  <c:v>0</c:v>
                </c:pt>
                <c:pt idx="58099">
                  <c:v>0</c:v>
                </c:pt>
                <c:pt idx="58100">
                  <c:v>0</c:v>
                </c:pt>
                <c:pt idx="58101">
                  <c:v>0</c:v>
                </c:pt>
                <c:pt idx="58102">
                  <c:v>0</c:v>
                </c:pt>
                <c:pt idx="58103">
                  <c:v>0</c:v>
                </c:pt>
                <c:pt idx="58104">
                  <c:v>0</c:v>
                </c:pt>
                <c:pt idx="58105">
                  <c:v>0</c:v>
                </c:pt>
                <c:pt idx="58106">
                  <c:v>0</c:v>
                </c:pt>
                <c:pt idx="58107">
                  <c:v>0</c:v>
                </c:pt>
                <c:pt idx="58108">
                  <c:v>0</c:v>
                </c:pt>
                <c:pt idx="58109">
                  <c:v>0</c:v>
                </c:pt>
                <c:pt idx="58110">
                  <c:v>0</c:v>
                </c:pt>
                <c:pt idx="58111">
                  <c:v>0</c:v>
                </c:pt>
                <c:pt idx="58112">
                  <c:v>0</c:v>
                </c:pt>
                <c:pt idx="58113">
                  <c:v>0</c:v>
                </c:pt>
                <c:pt idx="58114">
                  <c:v>0</c:v>
                </c:pt>
                <c:pt idx="58115">
                  <c:v>0</c:v>
                </c:pt>
                <c:pt idx="58116">
                  <c:v>0</c:v>
                </c:pt>
                <c:pt idx="58117">
                  <c:v>0</c:v>
                </c:pt>
                <c:pt idx="58118">
                  <c:v>0</c:v>
                </c:pt>
                <c:pt idx="58119">
                  <c:v>0</c:v>
                </c:pt>
                <c:pt idx="58120">
                  <c:v>0</c:v>
                </c:pt>
                <c:pt idx="58121">
                  <c:v>0</c:v>
                </c:pt>
                <c:pt idx="58122">
                  <c:v>0</c:v>
                </c:pt>
                <c:pt idx="58123">
                  <c:v>0</c:v>
                </c:pt>
                <c:pt idx="58124">
                  <c:v>0</c:v>
                </c:pt>
                <c:pt idx="58125">
                  <c:v>0</c:v>
                </c:pt>
                <c:pt idx="58126">
                  <c:v>0</c:v>
                </c:pt>
                <c:pt idx="58127">
                  <c:v>0</c:v>
                </c:pt>
                <c:pt idx="58128">
                  <c:v>0</c:v>
                </c:pt>
                <c:pt idx="58129">
                  <c:v>0</c:v>
                </c:pt>
                <c:pt idx="58130">
                  <c:v>0</c:v>
                </c:pt>
                <c:pt idx="58131">
                  <c:v>0</c:v>
                </c:pt>
                <c:pt idx="58132">
                  <c:v>0</c:v>
                </c:pt>
                <c:pt idx="58133">
                  <c:v>0</c:v>
                </c:pt>
                <c:pt idx="58134">
                  <c:v>0</c:v>
                </c:pt>
                <c:pt idx="58135">
                  <c:v>0</c:v>
                </c:pt>
                <c:pt idx="58136">
                  <c:v>0</c:v>
                </c:pt>
                <c:pt idx="58137">
                  <c:v>0</c:v>
                </c:pt>
                <c:pt idx="58138">
                  <c:v>0</c:v>
                </c:pt>
                <c:pt idx="58139">
                  <c:v>0</c:v>
                </c:pt>
                <c:pt idx="58140">
                  <c:v>0</c:v>
                </c:pt>
                <c:pt idx="58141">
                  <c:v>0</c:v>
                </c:pt>
                <c:pt idx="58142">
                  <c:v>0</c:v>
                </c:pt>
                <c:pt idx="58143">
                  <c:v>0</c:v>
                </c:pt>
                <c:pt idx="58144">
                  <c:v>0</c:v>
                </c:pt>
                <c:pt idx="58145">
                  <c:v>0</c:v>
                </c:pt>
                <c:pt idx="58146">
                  <c:v>0</c:v>
                </c:pt>
                <c:pt idx="58147">
                  <c:v>0</c:v>
                </c:pt>
                <c:pt idx="58148">
                  <c:v>0</c:v>
                </c:pt>
                <c:pt idx="58149">
                  <c:v>0</c:v>
                </c:pt>
                <c:pt idx="58150">
                  <c:v>0</c:v>
                </c:pt>
                <c:pt idx="58151">
                  <c:v>0</c:v>
                </c:pt>
                <c:pt idx="58152">
                  <c:v>0</c:v>
                </c:pt>
                <c:pt idx="58153">
                  <c:v>0</c:v>
                </c:pt>
                <c:pt idx="58154">
                  <c:v>0</c:v>
                </c:pt>
                <c:pt idx="58155">
                  <c:v>0</c:v>
                </c:pt>
                <c:pt idx="58156">
                  <c:v>0</c:v>
                </c:pt>
                <c:pt idx="58157">
                  <c:v>0</c:v>
                </c:pt>
                <c:pt idx="58158">
                  <c:v>0</c:v>
                </c:pt>
                <c:pt idx="58159">
                  <c:v>0</c:v>
                </c:pt>
                <c:pt idx="58160">
                  <c:v>0</c:v>
                </c:pt>
                <c:pt idx="58161">
                  <c:v>0</c:v>
                </c:pt>
                <c:pt idx="58162">
                  <c:v>0</c:v>
                </c:pt>
                <c:pt idx="58163">
                  <c:v>0</c:v>
                </c:pt>
                <c:pt idx="58164">
                  <c:v>0</c:v>
                </c:pt>
                <c:pt idx="58165">
                  <c:v>0</c:v>
                </c:pt>
                <c:pt idx="58166">
                  <c:v>0</c:v>
                </c:pt>
                <c:pt idx="58167">
                  <c:v>0</c:v>
                </c:pt>
                <c:pt idx="58168">
                  <c:v>0</c:v>
                </c:pt>
                <c:pt idx="58169">
                  <c:v>0</c:v>
                </c:pt>
                <c:pt idx="58170">
                  <c:v>0</c:v>
                </c:pt>
                <c:pt idx="58171">
                  <c:v>0</c:v>
                </c:pt>
                <c:pt idx="58172">
                  <c:v>0</c:v>
                </c:pt>
                <c:pt idx="58173">
                  <c:v>0</c:v>
                </c:pt>
                <c:pt idx="58174">
                  <c:v>0</c:v>
                </c:pt>
                <c:pt idx="58175">
                  <c:v>0</c:v>
                </c:pt>
                <c:pt idx="58176">
                  <c:v>0</c:v>
                </c:pt>
                <c:pt idx="58177">
                  <c:v>0</c:v>
                </c:pt>
                <c:pt idx="58178">
                  <c:v>0</c:v>
                </c:pt>
                <c:pt idx="58179">
                  <c:v>0</c:v>
                </c:pt>
                <c:pt idx="58180">
                  <c:v>0</c:v>
                </c:pt>
                <c:pt idx="58181">
                  <c:v>0</c:v>
                </c:pt>
                <c:pt idx="58182">
                  <c:v>0</c:v>
                </c:pt>
                <c:pt idx="58183">
                  <c:v>0</c:v>
                </c:pt>
                <c:pt idx="58184">
                  <c:v>0</c:v>
                </c:pt>
                <c:pt idx="58185">
                  <c:v>0</c:v>
                </c:pt>
                <c:pt idx="58186">
                  <c:v>0</c:v>
                </c:pt>
                <c:pt idx="58187">
                  <c:v>0</c:v>
                </c:pt>
                <c:pt idx="58188">
                  <c:v>0</c:v>
                </c:pt>
                <c:pt idx="58189">
                  <c:v>0</c:v>
                </c:pt>
                <c:pt idx="58190">
                  <c:v>0</c:v>
                </c:pt>
                <c:pt idx="58191">
                  <c:v>0</c:v>
                </c:pt>
                <c:pt idx="58192">
                  <c:v>0</c:v>
                </c:pt>
                <c:pt idx="58193">
                  <c:v>0</c:v>
                </c:pt>
                <c:pt idx="58194">
                  <c:v>0</c:v>
                </c:pt>
                <c:pt idx="58195">
                  <c:v>0</c:v>
                </c:pt>
                <c:pt idx="58196">
                  <c:v>0</c:v>
                </c:pt>
                <c:pt idx="58197">
                  <c:v>0</c:v>
                </c:pt>
                <c:pt idx="58198">
                  <c:v>0</c:v>
                </c:pt>
                <c:pt idx="58199">
                  <c:v>0</c:v>
                </c:pt>
                <c:pt idx="58200">
                  <c:v>0</c:v>
                </c:pt>
                <c:pt idx="58201">
                  <c:v>0</c:v>
                </c:pt>
                <c:pt idx="58202">
                  <c:v>0</c:v>
                </c:pt>
                <c:pt idx="58203">
                  <c:v>0</c:v>
                </c:pt>
                <c:pt idx="58204">
                  <c:v>0</c:v>
                </c:pt>
                <c:pt idx="58205">
                  <c:v>0</c:v>
                </c:pt>
                <c:pt idx="58206">
                  <c:v>0</c:v>
                </c:pt>
                <c:pt idx="58207">
                  <c:v>0</c:v>
                </c:pt>
                <c:pt idx="58208">
                  <c:v>0</c:v>
                </c:pt>
                <c:pt idx="58209">
                  <c:v>0</c:v>
                </c:pt>
                <c:pt idx="58210">
                  <c:v>0</c:v>
                </c:pt>
                <c:pt idx="58211">
                  <c:v>0</c:v>
                </c:pt>
                <c:pt idx="58212">
                  <c:v>0</c:v>
                </c:pt>
                <c:pt idx="58213">
                  <c:v>0</c:v>
                </c:pt>
                <c:pt idx="58214">
                  <c:v>0</c:v>
                </c:pt>
                <c:pt idx="58215">
                  <c:v>0</c:v>
                </c:pt>
                <c:pt idx="58216">
                  <c:v>0</c:v>
                </c:pt>
                <c:pt idx="58217">
                  <c:v>0</c:v>
                </c:pt>
                <c:pt idx="58218">
                  <c:v>0</c:v>
                </c:pt>
                <c:pt idx="58219">
                  <c:v>0</c:v>
                </c:pt>
                <c:pt idx="58220">
                  <c:v>0</c:v>
                </c:pt>
                <c:pt idx="58221">
                  <c:v>0</c:v>
                </c:pt>
                <c:pt idx="58222">
                  <c:v>0</c:v>
                </c:pt>
                <c:pt idx="58223">
                  <c:v>0</c:v>
                </c:pt>
                <c:pt idx="58224">
                  <c:v>0</c:v>
                </c:pt>
                <c:pt idx="58225">
                  <c:v>0</c:v>
                </c:pt>
                <c:pt idx="58226">
                  <c:v>0</c:v>
                </c:pt>
                <c:pt idx="58227">
                  <c:v>0</c:v>
                </c:pt>
                <c:pt idx="58228">
                  <c:v>0</c:v>
                </c:pt>
                <c:pt idx="58229">
                  <c:v>0</c:v>
                </c:pt>
                <c:pt idx="58230">
                  <c:v>0</c:v>
                </c:pt>
                <c:pt idx="58231">
                  <c:v>0</c:v>
                </c:pt>
                <c:pt idx="58232">
                  <c:v>0</c:v>
                </c:pt>
                <c:pt idx="58233">
                  <c:v>0</c:v>
                </c:pt>
                <c:pt idx="58234">
                  <c:v>0</c:v>
                </c:pt>
                <c:pt idx="58235">
                  <c:v>0</c:v>
                </c:pt>
                <c:pt idx="58236">
                  <c:v>0</c:v>
                </c:pt>
                <c:pt idx="58237">
                  <c:v>0</c:v>
                </c:pt>
                <c:pt idx="58238">
                  <c:v>0</c:v>
                </c:pt>
                <c:pt idx="58239">
                  <c:v>0</c:v>
                </c:pt>
                <c:pt idx="58240">
                  <c:v>0</c:v>
                </c:pt>
                <c:pt idx="58241">
                  <c:v>0</c:v>
                </c:pt>
                <c:pt idx="58242">
                  <c:v>0</c:v>
                </c:pt>
                <c:pt idx="58243">
                  <c:v>0</c:v>
                </c:pt>
                <c:pt idx="58244">
                  <c:v>0</c:v>
                </c:pt>
                <c:pt idx="58245">
                  <c:v>0</c:v>
                </c:pt>
                <c:pt idx="58246">
                  <c:v>0</c:v>
                </c:pt>
                <c:pt idx="58247">
                  <c:v>0</c:v>
                </c:pt>
                <c:pt idx="58248">
                  <c:v>0</c:v>
                </c:pt>
                <c:pt idx="58249">
                  <c:v>0</c:v>
                </c:pt>
                <c:pt idx="58250">
                  <c:v>0</c:v>
                </c:pt>
                <c:pt idx="58251">
                  <c:v>0</c:v>
                </c:pt>
                <c:pt idx="58252">
                  <c:v>0</c:v>
                </c:pt>
                <c:pt idx="58253">
                  <c:v>0</c:v>
                </c:pt>
                <c:pt idx="58254">
                  <c:v>0</c:v>
                </c:pt>
                <c:pt idx="58255">
                  <c:v>0</c:v>
                </c:pt>
                <c:pt idx="58256">
                  <c:v>0</c:v>
                </c:pt>
                <c:pt idx="58257">
                  <c:v>0</c:v>
                </c:pt>
                <c:pt idx="58258">
                  <c:v>0</c:v>
                </c:pt>
                <c:pt idx="58259">
                  <c:v>0</c:v>
                </c:pt>
                <c:pt idx="58260">
                  <c:v>0</c:v>
                </c:pt>
                <c:pt idx="58261">
                  <c:v>0</c:v>
                </c:pt>
                <c:pt idx="58262">
                  <c:v>0</c:v>
                </c:pt>
                <c:pt idx="58263">
                  <c:v>0</c:v>
                </c:pt>
                <c:pt idx="58264">
                  <c:v>0</c:v>
                </c:pt>
                <c:pt idx="58265">
                  <c:v>0</c:v>
                </c:pt>
                <c:pt idx="58266">
                  <c:v>0</c:v>
                </c:pt>
                <c:pt idx="58267">
                  <c:v>0</c:v>
                </c:pt>
                <c:pt idx="58268">
                  <c:v>0</c:v>
                </c:pt>
                <c:pt idx="58269">
                  <c:v>0</c:v>
                </c:pt>
                <c:pt idx="58270">
                  <c:v>0</c:v>
                </c:pt>
                <c:pt idx="58271">
                  <c:v>0</c:v>
                </c:pt>
                <c:pt idx="58272">
                  <c:v>0</c:v>
                </c:pt>
                <c:pt idx="58273">
                  <c:v>0</c:v>
                </c:pt>
                <c:pt idx="58274">
                  <c:v>0</c:v>
                </c:pt>
                <c:pt idx="58275">
                  <c:v>0</c:v>
                </c:pt>
                <c:pt idx="58276">
                  <c:v>0</c:v>
                </c:pt>
                <c:pt idx="58277">
                  <c:v>0</c:v>
                </c:pt>
                <c:pt idx="58278">
                  <c:v>0</c:v>
                </c:pt>
                <c:pt idx="58279">
                  <c:v>0</c:v>
                </c:pt>
                <c:pt idx="58280">
                  <c:v>0</c:v>
                </c:pt>
                <c:pt idx="58281">
                  <c:v>0</c:v>
                </c:pt>
                <c:pt idx="58282">
                  <c:v>0</c:v>
                </c:pt>
                <c:pt idx="58283">
                  <c:v>0</c:v>
                </c:pt>
                <c:pt idx="58284">
                  <c:v>0</c:v>
                </c:pt>
                <c:pt idx="58285">
                  <c:v>0</c:v>
                </c:pt>
                <c:pt idx="58286">
                  <c:v>0</c:v>
                </c:pt>
                <c:pt idx="58287">
                  <c:v>0</c:v>
                </c:pt>
                <c:pt idx="58288">
                  <c:v>0</c:v>
                </c:pt>
                <c:pt idx="58289">
                  <c:v>0</c:v>
                </c:pt>
                <c:pt idx="58290">
                  <c:v>0</c:v>
                </c:pt>
                <c:pt idx="58291">
                  <c:v>0</c:v>
                </c:pt>
                <c:pt idx="58292">
                  <c:v>0</c:v>
                </c:pt>
                <c:pt idx="58293">
                  <c:v>0</c:v>
                </c:pt>
                <c:pt idx="58294">
                  <c:v>0</c:v>
                </c:pt>
                <c:pt idx="58295">
                  <c:v>0</c:v>
                </c:pt>
                <c:pt idx="58296">
                  <c:v>0</c:v>
                </c:pt>
                <c:pt idx="58297">
                  <c:v>0</c:v>
                </c:pt>
                <c:pt idx="58298">
                  <c:v>0</c:v>
                </c:pt>
                <c:pt idx="58299">
                  <c:v>0</c:v>
                </c:pt>
                <c:pt idx="58300">
                  <c:v>0</c:v>
                </c:pt>
                <c:pt idx="58301">
                  <c:v>0</c:v>
                </c:pt>
                <c:pt idx="58302">
                  <c:v>0</c:v>
                </c:pt>
                <c:pt idx="58303">
                  <c:v>0</c:v>
                </c:pt>
                <c:pt idx="58304">
                  <c:v>0</c:v>
                </c:pt>
                <c:pt idx="58305">
                  <c:v>0</c:v>
                </c:pt>
                <c:pt idx="58306">
                  <c:v>0</c:v>
                </c:pt>
                <c:pt idx="58307">
                  <c:v>0</c:v>
                </c:pt>
                <c:pt idx="58308">
                  <c:v>0</c:v>
                </c:pt>
                <c:pt idx="58309">
                  <c:v>0</c:v>
                </c:pt>
                <c:pt idx="58310">
                  <c:v>0</c:v>
                </c:pt>
                <c:pt idx="58311">
                  <c:v>0</c:v>
                </c:pt>
                <c:pt idx="58312">
                  <c:v>0</c:v>
                </c:pt>
                <c:pt idx="58313">
                  <c:v>0</c:v>
                </c:pt>
                <c:pt idx="58314">
                  <c:v>0</c:v>
                </c:pt>
                <c:pt idx="58315">
                  <c:v>0</c:v>
                </c:pt>
                <c:pt idx="58316">
                  <c:v>0</c:v>
                </c:pt>
                <c:pt idx="58317">
                  <c:v>0</c:v>
                </c:pt>
                <c:pt idx="58318">
                  <c:v>0</c:v>
                </c:pt>
                <c:pt idx="58319">
                  <c:v>0</c:v>
                </c:pt>
                <c:pt idx="58320">
                  <c:v>0</c:v>
                </c:pt>
                <c:pt idx="58321">
                  <c:v>0</c:v>
                </c:pt>
                <c:pt idx="58322">
                  <c:v>0</c:v>
                </c:pt>
                <c:pt idx="58323">
                  <c:v>0</c:v>
                </c:pt>
                <c:pt idx="58324">
                  <c:v>0</c:v>
                </c:pt>
                <c:pt idx="58325">
                  <c:v>0</c:v>
                </c:pt>
                <c:pt idx="58326">
                  <c:v>0</c:v>
                </c:pt>
                <c:pt idx="58327">
                  <c:v>0</c:v>
                </c:pt>
                <c:pt idx="58328">
                  <c:v>0</c:v>
                </c:pt>
                <c:pt idx="58329">
                  <c:v>0</c:v>
                </c:pt>
                <c:pt idx="58330">
                  <c:v>0</c:v>
                </c:pt>
                <c:pt idx="58331">
                  <c:v>0</c:v>
                </c:pt>
                <c:pt idx="58332">
                  <c:v>0</c:v>
                </c:pt>
                <c:pt idx="58333">
                  <c:v>0</c:v>
                </c:pt>
                <c:pt idx="58334">
                  <c:v>0</c:v>
                </c:pt>
                <c:pt idx="58335">
                  <c:v>0</c:v>
                </c:pt>
                <c:pt idx="58336">
                  <c:v>0</c:v>
                </c:pt>
                <c:pt idx="58337">
                  <c:v>0</c:v>
                </c:pt>
                <c:pt idx="58338">
                  <c:v>0</c:v>
                </c:pt>
                <c:pt idx="58339">
                  <c:v>0</c:v>
                </c:pt>
                <c:pt idx="58340">
                  <c:v>0</c:v>
                </c:pt>
                <c:pt idx="58341">
                  <c:v>0</c:v>
                </c:pt>
                <c:pt idx="58342">
                  <c:v>0</c:v>
                </c:pt>
                <c:pt idx="58343">
                  <c:v>0</c:v>
                </c:pt>
                <c:pt idx="58344">
                  <c:v>0</c:v>
                </c:pt>
                <c:pt idx="58345">
                  <c:v>0</c:v>
                </c:pt>
                <c:pt idx="58346">
                  <c:v>0</c:v>
                </c:pt>
                <c:pt idx="58347">
                  <c:v>0</c:v>
                </c:pt>
                <c:pt idx="58348">
                  <c:v>0</c:v>
                </c:pt>
                <c:pt idx="58349">
                  <c:v>0</c:v>
                </c:pt>
                <c:pt idx="58350">
                  <c:v>0</c:v>
                </c:pt>
                <c:pt idx="58351">
                  <c:v>0</c:v>
                </c:pt>
                <c:pt idx="58352">
                  <c:v>0</c:v>
                </c:pt>
                <c:pt idx="58353">
                  <c:v>0</c:v>
                </c:pt>
                <c:pt idx="58354">
                  <c:v>0</c:v>
                </c:pt>
                <c:pt idx="58355">
                  <c:v>0</c:v>
                </c:pt>
                <c:pt idx="58356">
                  <c:v>0</c:v>
                </c:pt>
                <c:pt idx="58357">
                  <c:v>0</c:v>
                </c:pt>
                <c:pt idx="58358">
                  <c:v>0</c:v>
                </c:pt>
                <c:pt idx="58359">
                  <c:v>0</c:v>
                </c:pt>
                <c:pt idx="58360">
                  <c:v>0</c:v>
                </c:pt>
                <c:pt idx="58361">
                  <c:v>0</c:v>
                </c:pt>
                <c:pt idx="58362">
                  <c:v>0</c:v>
                </c:pt>
                <c:pt idx="58363">
                  <c:v>0</c:v>
                </c:pt>
                <c:pt idx="58364">
                  <c:v>0</c:v>
                </c:pt>
                <c:pt idx="58365">
                  <c:v>0</c:v>
                </c:pt>
                <c:pt idx="58366">
                  <c:v>0</c:v>
                </c:pt>
                <c:pt idx="58367">
                  <c:v>0</c:v>
                </c:pt>
                <c:pt idx="58368">
                  <c:v>0</c:v>
                </c:pt>
                <c:pt idx="58369">
                  <c:v>0</c:v>
                </c:pt>
                <c:pt idx="58370">
                  <c:v>0</c:v>
                </c:pt>
                <c:pt idx="58371">
                  <c:v>0</c:v>
                </c:pt>
                <c:pt idx="58372">
                  <c:v>0</c:v>
                </c:pt>
                <c:pt idx="58373">
                  <c:v>0</c:v>
                </c:pt>
                <c:pt idx="58374">
                  <c:v>0</c:v>
                </c:pt>
                <c:pt idx="58375">
                  <c:v>0</c:v>
                </c:pt>
                <c:pt idx="58376">
                  <c:v>0</c:v>
                </c:pt>
                <c:pt idx="58377">
                  <c:v>0</c:v>
                </c:pt>
                <c:pt idx="58378">
                  <c:v>0</c:v>
                </c:pt>
                <c:pt idx="58379">
                  <c:v>0</c:v>
                </c:pt>
                <c:pt idx="58380">
                  <c:v>0</c:v>
                </c:pt>
                <c:pt idx="58381">
                  <c:v>0</c:v>
                </c:pt>
                <c:pt idx="58382">
                  <c:v>0</c:v>
                </c:pt>
                <c:pt idx="58383">
                  <c:v>0</c:v>
                </c:pt>
                <c:pt idx="58384">
                  <c:v>0</c:v>
                </c:pt>
                <c:pt idx="58385">
                  <c:v>0</c:v>
                </c:pt>
                <c:pt idx="58386">
                  <c:v>0</c:v>
                </c:pt>
                <c:pt idx="58387">
                  <c:v>0</c:v>
                </c:pt>
                <c:pt idx="58388">
                  <c:v>0</c:v>
                </c:pt>
                <c:pt idx="58389">
                  <c:v>0</c:v>
                </c:pt>
                <c:pt idx="58390">
                  <c:v>0</c:v>
                </c:pt>
                <c:pt idx="58391">
                  <c:v>0</c:v>
                </c:pt>
                <c:pt idx="58392">
                  <c:v>0</c:v>
                </c:pt>
                <c:pt idx="58393">
                  <c:v>0</c:v>
                </c:pt>
                <c:pt idx="58394">
                  <c:v>0</c:v>
                </c:pt>
                <c:pt idx="58395">
                  <c:v>0</c:v>
                </c:pt>
                <c:pt idx="58396">
                  <c:v>0</c:v>
                </c:pt>
                <c:pt idx="58397">
                  <c:v>0</c:v>
                </c:pt>
                <c:pt idx="58398">
                  <c:v>0</c:v>
                </c:pt>
                <c:pt idx="58399">
                  <c:v>0</c:v>
                </c:pt>
                <c:pt idx="58400">
                  <c:v>0</c:v>
                </c:pt>
                <c:pt idx="58401">
                  <c:v>0</c:v>
                </c:pt>
                <c:pt idx="58402">
                  <c:v>0</c:v>
                </c:pt>
                <c:pt idx="58403">
                  <c:v>0</c:v>
                </c:pt>
                <c:pt idx="58404">
                  <c:v>0</c:v>
                </c:pt>
                <c:pt idx="58405">
                  <c:v>0</c:v>
                </c:pt>
                <c:pt idx="58406">
                  <c:v>0</c:v>
                </c:pt>
                <c:pt idx="58407">
                  <c:v>0</c:v>
                </c:pt>
                <c:pt idx="58408">
                  <c:v>0</c:v>
                </c:pt>
                <c:pt idx="58409">
                  <c:v>0</c:v>
                </c:pt>
                <c:pt idx="58410">
                  <c:v>0</c:v>
                </c:pt>
                <c:pt idx="58411">
                  <c:v>0</c:v>
                </c:pt>
                <c:pt idx="58412">
                  <c:v>0</c:v>
                </c:pt>
                <c:pt idx="58413">
                  <c:v>0</c:v>
                </c:pt>
                <c:pt idx="58414">
                  <c:v>0</c:v>
                </c:pt>
                <c:pt idx="58415">
                  <c:v>0</c:v>
                </c:pt>
                <c:pt idx="58416">
                  <c:v>0</c:v>
                </c:pt>
                <c:pt idx="58417">
                  <c:v>0</c:v>
                </c:pt>
                <c:pt idx="58418">
                  <c:v>0</c:v>
                </c:pt>
                <c:pt idx="58419">
                  <c:v>0</c:v>
                </c:pt>
                <c:pt idx="58420">
                  <c:v>0</c:v>
                </c:pt>
                <c:pt idx="58421">
                  <c:v>0</c:v>
                </c:pt>
                <c:pt idx="58422">
                  <c:v>0</c:v>
                </c:pt>
                <c:pt idx="58423">
                  <c:v>0</c:v>
                </c:pt>
                <c:pt idx="58424">
                  <c:v>0</c:v>
                </c:pt>
                <c:pt idx="58425">
                  <c:v>0</c:v>
                </c:pt>
                <c:pt idx="58426">
                  <c:v>0</c:v>
                </c:pt>
                <c:pt idx="58427">
                  <c:v>0</c:v>
                </c:pt>
                <c:pt idx="58428">
                  <c:v>0</c:v>
                </c:pt>
                <c:pt idx="58429">
                  <c:v>0</c:v>
                </c:pt>
                <c:pt idx="58430">
                  <c:v>0</c:v>
                </c:pt>
                <c:pt idx="58431">
                  <c:v>0</c:v>
                </c:pt>
                <c:pt idx="58432">
                  <c:v>0</c:v>
                </c:pt>
                <c:pt idx="58433">
                  <c:v>0</c:v>
                </c:pt>
                <c:pt idx="58434">
                  <c:v>0</c:v>
                </c:pt>
                <c:pt idx="58435">
                  <c:v>0</c:v>
                </c:pt>
                <c:pt idx="58436">
                  <c:v>0</c:v>
                </c:pt>
                <c:pt idx="58437">
                  <c:v>0</c:v>
                </c:pt>
                <c:pt idx="58438">
                  <c:v>0</c:v>
                </c:pt>
                <c:pt idx="58439">
                  <c:v>0</c:v>
                </c:pt>
                <c:pt idx="58440">
                  <c:v>0</c:v>
                </c:pt>
                <c:pt idx="58441">
                  <c:v>0</c:v>
                </c:pt>
                <c:pt idx="58442">
                  <c:v>0</c:v>
                </c:pt>
                <c:pt idx="58443">
                  <c:v>0</c:v>
                </c:pt>
                <c:pt idx="58444">
                  <c:v>0</c:v>
                </c:pt>
                <c:pt idx="58445">
                  <c:v>0</c:v>
                </c:pt>
                <c:pt idx="58446">
                  <c:v>0</c:v>
                </c:pt>
                <c:pt idx="58447">
                  <c:v>0</c:v>
                </c:pt>
                <c:pt idx="58448">
                  <c:v>0</c:v>
                </c:pt>
                <c:pt idx="58449">
                  <c:v>0</c:v>
                </c:pt>
                <c:pt idx="58450">
                  <c:v>0</c:v>
                </c:pt>
                <c:pt idx="58451">
                  <c:v>0</c:v>
                </c:pt>
                <c:pt idx="58452">
                  <c:v>0</c:v>
                </c:pt>
                <c:pt idx="58453">
                  <c:v>0</c:v>
                </c:pt>
                <c:pt idx="58454">
                  <c:v>0</c:v>
                </c:pt>
                <c:pt idx="58455">
                  <c:v>0</c:v>
                </c:pt>
                <c:pt idx="58456">
                  <c:v>0</c:v>
                </c:pt>
                <c:pt idx="58457">
                  <c:v>0</c:v>
                </c:pt>
                <c:pt idx="58458">
                  <c:v>0</c:v>
                </c:pt>
                <c:pt idx="58459">
                  <c:v>0</c:v>
                </c:pt>
                <c:pt idx="58460">
                  <c:v>0</c:v>
                </c:pt>
                <c:pt idx="58461">
                  <c:v>0</c:v>
                </c:pt>
                <c:pt idx="58462">
                  <c:v>0</c:v>
                </c:pt>
                <c:pt idx="58463">
                  <c:v>0</c:v>
                </c:pt>
                <c:pt idx="58464">
                  <c:v>0</c:v>
                </c:pt>
                <c:pt idx="58465">
                  <c:v>0</c:v>
                </c:pt>
                <c:pt idx="58466">
                  <c:v>0</c:v>
                </c:pt>
                <c:pt idx="58467">
                  <c:v>0</c:v>
                </c:pt>
                <c:pt idx="58468">
                  <c:v>0</c:v>
                </c:pt>
                <c:pt idx="58469">
                  <c:v>0</c:v>
                </c:pt>
                <c:pt idx="58470">
                  <c:v>0</c:v>
                </c:pt>
                <c:pt idx="58471">
                  <c:v>0</c:v>
                </c:pt>
                <c:pt idx="58472">
                  <c:v>0</c:v>
                </c:pt>
                <c:pt idx="58473">
                  <c:v>0</c:v>
                </c:pt>
                <c:pt idx="58474">
                  <c:v>0</c:v>
                </c:pt>
                <c:pt idx="58475">
                  <c:v>0</c:v>
                </c:pt>
                <c:pt idx="58476">
                  <c:v>0</c:v>
                </c:pt>
                <c:pt idx="58477">
                  <c:v>0</c:v>
                </c:pt>
                <c:pt idx="58478">
                  <c:v>0</c:v>
                </c:pt>
                <c:pt idx="58479">
                  <c:v>0</c:v>
                </c:pt>
                <c:pt idx="58480">
                  <c:v>0</c:v>
                </c:pt>
                <c:pt idx="58481">
                  <c:v>0</c:v>
                </c:pt>
                <c:pt idx="58482">
                  <c:v>0</c:v>
                </c:pt>
                <c:pt idx="58483">
                  <c:v>0</c:v>
                </c:pt>
                <c:pt idx="58484">
                  <c:v>0</c:v>
                </c:pt>
                <c:pt idx="58485">
                  <c:v>0</c:v>
                </c:pt>
                <c:pt idx="58486">
                  <c:v>0</c:v>
                </c:pt>
                <c:pt idx="58487">
                  <c:v>0</c:v>
                </c:pt>
                <c:pt idx="58488">
                  <c:v>0</c:v>
                </c:pt>
                <c:pt idx="58489">
                  <c:v>0</c:v>
                </c:pt>
                <c:pt idx="58490">
                  <c:v>0</c:v>
                </c:pt>
                <c:pt idx="58491">
                  <c:v>0</c:v>
                </c:pt>
                <c:pt idx="58492">
                  <c:v>0</c:v>
                </c:pt>
                <c:pt idx="58493">
                  <c:v>0</c:v>
                </c:pt>
                <c:pt idx="58494">
                  <c:v>0</c:v>
                </c:pt>
                <c:pt idx="58495">
                  <c:v>0</c:v>
                </c:pt>
                <c:pt idx="58496">
                  <c:v>0</c:v>
                </c:pt>
                <c:pt idx="58497">
                  <c:v>0</c:v>
                </c:pt>
                <c:pt idx="58498">
                  <c:v>0</c:v>
                </c:pt>
                <c:pt idx="58499">
                  <c:v>0</c:v>
                </c:pt>
                <c:pt idx="58500">
                  <c:v>0</c:v>
                </c:pt>
                <c:pt idx="58501">
                  <c:v>0</c:v>
                </c:pt>
                <c:pt idx="58502">
                  <c:v>0</c:v>
                </c:pt>
                <c:pt idx="58503">
                  <c:v>0</c:v>
                </c:pt>
                <c:pt idx="58504">
                  <c:v>0</c:v>
                </c:pt>
                <c:pt idx="58505">
                  <c:v>0</c:v>
                </c:pt>
                <c:pt idx="58506">
                  <c:v>0</c:v>
                </c:pt>
                <c:pt idx="58507">
                  <c:v>0</c:v>
                </c:pt>
                <c:pt idx="58508">
                  <c:v>0</c:v>
                </c:pt>
                <c:pt idx="58509">
                  <c:v>0</c:v>
                </c:pt>
                <c:pt idx="58510">
                  <c:v>0</c:v>
                </c:pt>
                <c:pt idx="58511">
                  <c:v>0</c:v>
                </c:pt>
                <c:pt idx="58512">
                  <c:v>0</c:v>
                </c:pt>
                <c:pt idx="58513">
                  <c:v>0</c:v>
                </c:pt>
                <c:pt idx="58514">
                  <c:v>0</c:v>
                </c:pt>
                <c:pt idx="58515">
                  <c:v>0</c:v>
                </c:pt>
                <c:pt idx="58516">
                  <c:v>0</c:v>
                </c:pt>
                <c:pt idx="58517">
                  <c:v>0</c:v>
                </c:pt>
                <c:pt idx="58518">
                  <c:v>0</c:v>
                </c:pt>
                <c:pt idx="58519">
                  <c:v>0</c:v>
                </c:pt>
                <c:pt idx="58520">
                  <c:v>0</c:v>
                </c:pt>
                <c:pt idx="58521">
                  <c:v>0</c:v>
                </c:pt>
                <c:pt idx="58522">
                  <c:v>0</c:v>
                </c:pt>
                <c:pt idx="58523">
                  <c:v>0</c:v>
                </c:pt>
                <c:pt idx="58524">
                  <c:v>0</c:v>
                </c:pt>
                <c:pt idx="58525">
                  <c:v>0</c:v>
                </c:pt>
                <c:pt idx="58526">
                  <c:v>0</c:v>
                </c:pt>
                <c:pt idx="58527">
                  <c:v>0</c:v>
                </c:pt>
                <c:pt idx="58528">
                  <c:v>0</c:v>
                </c:pt>
                <c:pt idx="58529">
                  <c:v>0</c:v>
                </c:pt>
                <c:pt idx="58530">
                  <c:v>0</c:v>
                </c:pt>
                <c:pt idx="58531">
                  <c:v>0</c:v>
                </c:pt>
                <c:pt idx="58532">
                  <c:v>0</c:v>
                </c:pt>
                <c:pt idx="58533">
                  <c:v>0</c:v>
                </c:pt>
                <c:pt idx="58534">
                  <c:v>0</c:v>
                </c:pt>
                <c:pt idx="58535">
                  <c:v>0</c:v>
                </c:pt>
                <c:pt idx="58536">
                  <c:v>0</c:v>
                </c:pt>
                <c:pt idx="58537">
                  <c:v>0</c:v>
                </c:pt>
                <c:pt idx="58538">
                  <c:v>0</c:v>
                </c:pt>
                <c:pt idx="58539">
                  <c:v>0</c:v>
                </c:pt>
                <c:pt idx="58540">
                  <c:v>0</c:v>
                </c:pt>
                <c:pt idx="58541">
                  <c:v>0</c:v>
                </c:pt>
                <c:pt idx="58542">
                  <c:v>0</c:v>
                </c:pt>
                <c:pt idx="58543">
                  <c:v>0</c:v>
                </c:pt>
                <c:pt idx="58544">
                  <c:v>0</c:v>
                </c:pt>
                <c:pt idx="58545">
                  <c:v>0</c:v>
                </c:pt>
                <c:pt idx="58546">
                  <c:v>0</c:v>
                </c:pt>
                <c:pt idx="58547">
                  <c:v>0</c:v>
                </c:pt>
                <c:pt idx="58548">
                  <c:v>0</c:v>
                </c:pt>
                <c:pt idx="58549">
                  <c:v>0</c:v>
                </c:pt>
                <c:pt idx="58550">
                  <c:v>0</c:v>
                </c:pt>
                <c:pt idx="58551">
                  <c:v>0</c:v>
                </c:pt>
                <c:pt idx="58552">
                  <c:v>0</c:v>
                </c:pt>
                <c:pt idx="58553">
                  <c:v>0</c:v>
                </c:pt>
                <c:pt idx="58554">
                  <c:v>0</c:v>
                </c:pt>
                <c:pt idx="58555">
                  <c:v>0</c:v>
                </c:pt>
                <c:pt idx="58556">
                  <c:v>0</c:v>
                </c:pt>
                <c:pt idx="58557">
                  <c:v>0</c:v>
                </c:pt>
                <c:pt idx="58558">
                  <c:v>0</c:v>
                </c:pt>
                <c:pt idx="58559">
                  <c:v>0</c:v>
                </c:pt>
                <c:pt idx="58560">
                  <c:v>0</c:v>
                </c:pt>
                <c:pt idx="58561">
                  <c:v>0</c:v>
                </c:pt>
                <c:pt idx="58562">
                  <c:v>0</c:v>
                </c:pt>
                <c:pt idx="58563">
                  <c:v>0</c:v>
                </c:pt>
                <c:pt idx="58564">
                  <c:v>0</c:v>
                </c:pt>
                <c:pt idx="58565">
                  <c:v>0</c:v>
                </c:pt>
                <c:pt idx="58566">
                  <c:v>0</c:v>
                </c:pt>
                <c:pt idx="58567">
                  <c:v>0</c:v>
                </c:pt>
                <c:pt idx="58568">
                  <c:v>0</c:v>
                </c:pt>
                <c:pt idx="58569">
                  <c:v>0</c:v>
                </c:pt>
                <c:pt idx="58570">
                  <c:v>0</c:v>
                </c:pt>
                <c:pt idx="58571">
                  <c:v>0</c:v>
                </c:pt>
                <c:pt idx="58572">
                  <c:v>0</c:v>
                </c:pt>
                <c:pt idx="58573">
                  <c:v>0</c:v>
                </c:pt>
                <c:pt idx="58574">
                  <c:v>0</c:v>
                </c:pt>
                <c:pt idx="58575">
                  <c:v>0</c:v>
                </c:pt>
                <c:pt idx="58576">
                  <c:v>0</c:v>
                </c:pt>
                <c:pt idx="58577">
                  <c:v>0</c:v>
                </c:pt>
                <c:pt idx="58578">
                  <c:v>0</c:v>
                </c:pt>
                <c:pt idx="58579">
                  <c:v>0</c:v>
                </c:pt>
                <c:pt idx="58580">
                  <c:v>0</c:v>
                </c:pt>
                <c:pt idx="58581">
                  <c:v>0</c:v>
                </c:pt>
                <c:pt idx="58582">
                  <c:v>0</c:v>
                </c:pt>
                <c:pt idx="58583">
                  <c:v>0</c:v>
                </c:pt>
                <c:pt idx="58584">
                  <c:v>0</c:v>
                </c:pt>
                <c:pt idx="58585">
                  <c:v>0</c:v>
                </c:pt>
                <c:pt idx="58586">
                  <c:v>0</c:v>
                </c:pt>
                <c:pt idx="58587">
                  <c:v>0</c:v>
                </c:pt>
                <c:pt idx="58588">
                  <c:v>0</c:v>
                </c:pt>
                <c:pt idx="58589">
                  <c:v>0</c:v>
                </c:pt>
                <c:pt idx="58590">
                  <c:v>0</c:v>
                </c:pt>
                <c:pt idx="58591">
                  <c:v>0</c:v>
                </c:pt>
                <c:pt idx="58592">
                  <c:v>0</c:v>
                </c:pt>
                <c:pt idx="58593">
                  <c:v>0</c:v>
                </c:pt>
                <c:pt idx="58594">
                  <c:v>0</c:v>
                </c:pt>
                <c:pt idx="58595">
                  <c:v>0</c:v>
                </c:pt>
                <c:pt idx="58596">
                  <c:v>0</c:v>
                </c:pt>
                <c:pt idx="58597">
                  <c:v>0</c:v>
                </c:pt>
                <c:pt idx="58598">
                  <c:v>0</c:v>
                </c:pt>
                <c:pt idx="58599">
                  <c:v>0</c:v>
                </c:pt>
                <c:pt idx="58600">
                  <c:v>0</c:v>
                </c:pt>
                <c:pt idx="58601">
                  <c:v>0</c:v>
                </c:pt>
                <c:pt idx="58602">
                  <c:v>0</c:v>
                </c:pt>
                <c:pt idx="58603">
                  <c:v>0</c:v>
                </c:pt>
                <c:pt idx="58604">
                  <c:v>0</c:v>
                </c:pt>
                <c:pt idx="58605">
                  <c:v>0</c:v>
                </c:pt>
                <c:pt idx="58606">
                  <c:v>0</c:v>
                </c:pt>
                <c:pt idx="58607">
                  <c:v>0</c:v>
                </c:pt>
                <c:pt idx="58608">
                  <c:v>0</c:v>
                </c:pt>
                <c:pt idx="58609">
                  <c:v>0</c:v>
                </c:pt>
                <c:pt idx="58610">
                  <c:v>0</c:v>
                </c:pt>
                <c:pt idx="58611">
                  <c:v>0</c:v>
                </c:pt>
                <c:pt idx="58612">
                  <c:v>0</c:v>
                </c:pt>
                <c:pt idx="58613">
                  <c:v>0</c:v>
                </c:pt>
                <c:pt idx="58614">
                  <c:v>0</c:v>
                </c:pt>
                <c:pt idx="58615">
                  <c:v>0</c:v>
                </c:pt>
                <c:pt idx="58616">
                  <c:v>0</c:v>
                </c:pt>
                <c:pt idx="58617">
                  <c:v>0</c:v>
                </c:pt>
                <c:pt idx="58618">
                  <c:v>0</c:v>
                </c:pt>
                <c:pt idx="58619">
                  <c:v>0</c:v>
                </c:pt>
                <c:pt idx="58620">
                  <c:v>0</c:v>
                </c:pt>
                <c:pt idx="58621">
                  <c:v>0</c:v>
                </c:pt>
                <c:pt idx="58622">
                  <c:v>0</c:v>
                </c:pt>
                <c:pt idx="58623">
                  <c:v>0</c:v>
                </c:pt>
                <c:pt idx="58624">
                  <c:v>0</c:v>
                </c:pt>
                <c:pt idx="58625">
                  <c:v>0</c:v>
                </c:pt>
                <c:pt idx="58626">
                  <c:v>0</c:v>
                </c:pt>
                <c:pt idx="58627">
                  <c:v>0</c:v>
                </c:pt>
                <c:pt idx="58628">
                  <c:v>0</c:v>
                </c:pt>
                <c:pt idx="58629">
                  <c:v>0</c:v>
                </c:pt>
                <c:pt idx="58630">
                  <c:v>0</c:v>
                </c:pt>
                <c:pt idx="58631">
                  <c:v>0</c:v>
                </c:pt>
                <c:pt idx="58632">
                  <c:v>0</c:v>
                </c:pt>
                <c:pt idx="58633">
                  <c:v>0</c:v>
                </c:pt>
                <c:pt idx="58634">
                  <c:v>0</c:v>
                </c:pt>
                <c:pt idx="58635">
                  <c:v>0</c:v>
                </c:pt>
                <c:pt idx="58636">
                  <c:v>0</c:v>
                </c:pt>
                <c:pt idx="58637">
                  <c:v>0</c:v>
                </c:pt>
                <c:pt idx="58638">
                  <c:v>0</c:v>
                </c:pt>
                <c:pt idx="58639">
                  <c:v>0</c:v>
                </c:pt>
                <c:pt idx="58640">
                  <c:v>0</c:v>
                </c:pt>
                <c:pt idx="58641">
                  <c:v>0</c:v>
                </c:pt>
                <c:pt idx="58642">
                  <c:v>0</c:v>
                </c:pt>
                <c:pt idx="58643">
                  <c:v>0</c:v>
                </c:pt>
                <c:pt idx="58644">
                  <c:v>0</c:v>
                </c:pt>
                <c:pt idx="58645">
                  <c:v>0</c:v>
                </c:pt>
                <c:pt idx="58646">
                  <c:v>0</c:v>
                </c:pt>
                <c:pt idx="58647">
                  <c:v>0</c:v>
                </c:pt>
                <c:pt idx="58648">
                  <c:v>0</c:v>
                </c:pt>
                <c:pt idx="58649">
                  <c:v>0</c:v>
                </c:pt>
                <c:pt idx="58650">
                  <c:v>0</c:v>
                </c:pt>
                <c:pt idx="58651">
                  <c:v>0</c:v>
                </c:pt>
                <c:pt idx="58652">
                  <c:v>0</c:v>
                </c:pt>
                <c:pt idx="58653">
                  <c:v>0</c:v>
                </c:pt>
                <c:pt idx="58654">
                  <c:v>0</c:v>
                </c:pt>
                <c:pt idx="58655">
                  <c:v>0</c:v>
                </c:pt>
                <c:pt idx="58656">
                  <c:v>0</c:v>
                </c:pt>
                <c:pt idx="58657">
                  <c:v>0</c:v>
                </c:pt>
                <c:pt idx="58658">
                  <c:v>0</c:v>
                </c:pt>
                <c:pt idx="58659">
                  <c:v>0</c:v>
                </c:pt>
                <c:pt idx="58660">
                  <c:v>0</c:v>
                </c:pt>
                <c:pt idx="58661">
                  <c:v>0</c:v>
                </c:pt>
                <c:pt idx="58662">
                  <c:v>0</c:v>
                </c:pt>
                <c:pt idx="58663">
                  <c:v>0</c:v>
                </c:pt>
                <c:pt idx="58664">
                  <c:v>0</c:v>
                </c:pt>
                <c:pt idx="58665">
                  <c:v>0</c:v>
                </c:pt>
                <c:pt idx="58666">
                  <c:v>0</c:v>
                </c:pt>
                <c:pt idx="58667">
                  <c:v>0</c:v>
                </c:pt>
                <c:pt idx="58668">
                  <c:v>0</c:v>
                </c:pt>
                <c:pt idx="58669">
                  <c:v>0</c:v>
                </c:pt>
                <c:pt idx="58670">
                  <c:v>0</c:v>
                </c:pt>
                <c:pt idx="58671">
                  <c:v>0</c:v>
                </c:pt>
                <c:pt idx="58672">
                  <c:v>0</c:v>
                </c:pt>
                <c:pt idx="58673">
                  <c:v>0</c:v>
                </c:pt>
                <c:pt idx="58674">
                  <c:v>0</c:v>
                </c:pt>
                <c:pt idx="58675">
                  <c:v>0</c:v>
                </c:pt>
                <c:pt idx="58676">
                  <c:v>0</c:v>
                </c:pt>
                <c:pt idx="58677">
                  <c:v>0</c:v>
                </c:pt>
                <c:pt idx="58678">
                  <c:v>0</c:v>
                </c:pt>
                <c:pt idx="58679">
                  <c:v>0</c:v>
                </c:pt>
                <c:pt idx="58680">
                  <c:v>0</c:v>
                </c:pt>
                <c:pt idx="58681">
                  <c:v>0</c:v>
                </c:pt>
                <c:pt idx="58682">
                  <c:v>0</c:v>
                </c:pt>
                <c:pt idx="58683">
                  <c:v>0</c:v>
                </c:pt>
                <c:pt idx="58684">
                  <c:v>0</c:v>
                </c:pt>
                <c:pt idx="58685">
                  <c:v>0</c:v>
                </c:pt>
                <c:pt idx="58686">
                  <c:v>0</c:v>
                </c:pt>
                <c:pt idx="58687">
                  <c:v>0</c:v>
                </c:pt>
                <c:pt idx="58688">
                  <c:v>0</c:v>
                </c:pt>
                <c:pt idx="58689">
                  <c:v>0</c:v>
                </c:pt>
                <c:pt idx="58690">
                  <c:v>0</c:v>
                </c:pt>
                <c:pt idx="58691">
                  <c:v>0</c:v>
                </c:pt>
                <c:pt idx="58692">
                  <c:v>0</c:v>
                </c:pt>
                <c:pt idx="58693">
                  <c:v>0</c:v>
                </c:pt>
                <c:pt idx="58694">
                  <c:v>0</c:v>
                </c:pt>
                <c:pt idx="58695">
                  <c:v>0</c:v>
                </c:pt>
                <c:pt idx="58696">
                  <c:v>0</c:v>
                </c:pt>
                <c:pt idx="58697">
                  <c:v>0</c:v>
                </c:pt>
                <c:pt idx="58698">
                  <c:v>0</c:v>
                </c:pt>
                <c:pt idx="58699">
                  <c:v>0</c:v>
                </c:pt>
                <c:pt idx="58700">
                  <c:v>0</c:v>
                </c:pt>
                <c:pt idx="58701">
                  <c:v>0</c:v>
                </c:pt>
                <c:pt idx="58702">
                  <c:v>0</c:v>
                </c:pt>
                <c:pt idx="58703">
                  <c:v>0</c:v>
                </c:pt>
                <c:pt idx="58704">
                  <c:v>0</c:v>
                </c:pt>
                <c:pt idx="58705">
                  <c:v>0</c:v>
                </c:pt>
                <c:pt idx="58706">
                  <c:v>0</c:v>
                </c:pt>
                <c:pt idx="58707">
                  <c:v>0</c:v>
                </c:pt>
                <c:pt idx="58708">
                  <c:v>0</c:v>
                </c:pt>
                <c:pt idx="58709">
                  <c:v>0</c:v>
                </c:pt>
                <c:pt idx="58710">
                  <c:v>0</c:v>
                </c:pt>
                <c:pt idx="58711">
                  <c:v>0</c:v>
                </c:pt>
                <c:pt idx="58712">
                  <c:v>0</c:v>
                </c:pt>
                <c:pt idx="58713">
                  <c:v>0</c:v>
                </c:pt>
                <c:pt idx="58714">
                  <c:v>0</c:v>
                </c:pt>
                <c:pt idx="58715">
                  <c:v>0</c:v>
                </c:pt>
                <c:pt idx="58716">
                  <c:v>0</c:v>
                </c:pt>
                <c:pt idx="58717">
                  <c:v>0</c:v>
                </c:pt>
                <c:pt idx="58718">
                  <c:v>0</c:v>
                </c:pt>
                <c:pt idx="58719">
                  <c:v>0</c:v>
                </c:pt>
                <c:pt idx="58720">
                  <c:v>0</c:v>
                </c:pt>
                <c:pt idx="58721">
                  <c:v>0</c:v>
                </c:pt>
                <c:pt idx="58722">
                  <c:v>0</c:v>
                </c:pt>
                <c:pt idx="58723">
                  <c:v>0</c:v>
                </c:pt>
                <c:pt idx="58724">
                  <c:v>0</c:v>
                </c:pt>
                <c:pt idx="58725">
                  <c:v>0</c:v>
                </c:pt>
                <c:pt idx="58726">
                  <c:v>0</c:v>
                </c:pt>
                <c:pt idx="58727">
                  <c:v>0</c:v>
                </c:pt>
                <c:pt idx="58728">
                  <c:v>0</c:v>
                </c:pt>
                <c:pt idx="58729">
                  <c:v>0</c:v>
                </c:pt>
                <c:pt idx="58730">
                  <c:v>0</c:v>
                </c:pt>
                <c:pt idx="58731">
                  <c:v>0</c:v>
                </c:pt>
                <c:pt idx="58732">
                  <c:v>0</c:v>
                </c:pt>
                <c:pt idx="58733">
                  <c:v>0</c:v>
                </c:pt>
                <c:pt idx="58734">
                  <c:v>0</c:v>
                </c:pt>
                <c:pt idx="58735">
                  <c:v>0</c:v>
                </c:pt>
                <c:pt idx="58736">
                  <c:v>0</c:v>
                </c:pt>
                <c:pt idx="58737">
                  <c:v>0</c:v>
                </c:pt>
                <c:pt idx="58738">
                  <c:v>0</c:v>
                </c:pt>
                <c:pt idx="58739">
                  <c:v>0</c:v>
                </c:pt>
                <c:pt idx="58740">
                  <c:v>0</c:v>
                </c:pt>
                <c:pt idx="58741">
                  <c:v>0</c:v>
                </c:pt>
                <c:pt idx="58742">
                  <c:v>0</c:v>
                </c:pt>
                <c:pt idx="58743">
                  <c:v>0</c:v>
                </c:pt>
                <c:pt idx="58744">
                  <c:v>0</c:v>
                </c:pt>
                <c:pt idx="58745">
                  <c:v>0</c:v>
                </c:pt>
                <c:pt idx="58746">
                  <c:v>0</c:v>
                </c:pt>
                <c:pt idx="58747">
                  <c:v>0</c:v>
                </c:pt>
                <c:pt idx="58748">
                  <c:v>0</c:v>
                </c:pt>
                <c:pt idx="58749">
                  <c:v>0</c:v>
                </c:pt>
                <c:pt idx="58750">
                  <c:v>0</c:v>
                </c:pt>
                <c:pt idx="58751">
                  <c:v>0</c:v>
                </c:pt>
                <c:pt idx="58752">
                  <c:v>0</c:v>
                </c:pt>
                <c:pt idx="58753">
                  <c:v>0</c:v>
                </c:pt>
                <c:pt idx="58754">
                  <c:v>0</c:v>
                </c:pt>
                <c:pt idx="58755">
                  <c:v>0</c:v>
                </c:pt>
                <c:pt idx="58756">
                  <c:v>0</c:v>
                </c:pt>
                <c:pt idx="58757">
                  <c:v>0</c:v>
                </c:pt>
                <c:pt idx="58758">
                  <c:v>0</c:v>
                </c:pt>
                <c:pt idx="58759">
                  <c:v>0</c:v>
                </c:pt>
                <c:pt idx="58760">
                  <c:v>0</c:v>
                </c:pt>
                <c:pt idx="58761">
                  <c:v>0</c:v>
                </c:pt>
                <c:pt idx="58762">
                  <c:v>0</c:v>
                </c:pt>
                <c:pt idx="58763">
                  <c:v>0</c:v>
                </c:pt>
                <c:pt idx="58764">
                  <c:v>0</c:v>
                </c:pt>
                <c:pt idx="58765">
                  <c:v>0</c:v>
                </c:pt>
                <c:pt idx="58766">
                  <c:v>0</c:v>
                </c:pt>
                <c:pt idx="58767">
                  <c:v>0</c:v>
                </c:pt>
                <c:pt idx="58768">
                  <c:v>0</c:v>
                </c:pt>
                <c:pt idx="58769">
                  <c:v>0</c:v>
                </c:pt>
                <c:pt idx="58770">
                  <c:v>0</c:v>
                </c:pt>
                <c:pt idx="58771">
                  <c:v>0</c:v>
                </c:pt>
                <c:pt idx="58772">
                  <c:v>0</c:v>
                </c:pt>
                <c:pt idx="58773">
                  <c:v>0</c:v>
                </c:pt>
                <c:pt idx="58774">
                  <c:v>0</c:v>
                </c:pt>
                <c:pt idx="58775">
                  <c:v>0</c:v>
                </c:pt>
                <c:pt idx="58776">
                  <c:v>0</c:v>
                </c:pt>
                <c:pt idx="58777">
                  <c:v>0</c:v>
                </c:pt>
                <c:pt idx="58778">
                  <c:v>0</c:v>
                </c:pt>
                <c:pt idx="58779">
                  <c:v>0</c:v>
                </c:pt>
                <c:pt idx="58780">
                  <c:v>0</c:v>
                </c:pt>
                <c:pt idx="58781">
                  <c:v>0</c:v>
                </c:pt>
                <c:pt idx="58782">
                  <c:v>0</c:v>
                </c:pt>
                <c:pt idx="58783">
                  <c:v>0</c:v>
                </c:pt>
                <c:pt idx="58784">
                  <c:v>0</c:v>
                </c:pt>
                <c:pt idx="58785">
                  <c:v>0</c:v>
                </c:pt>
                <c:pt idx="58786">
                  <c:v>0</c:v>
                </c:pt>
                <c:pt idx="58787">
                  <c:v>0</c:v>
                </c:pt>
                <c:pt idx="58788">
                  <c:v>0</c:v>
                </c:pt>
                <c:pt idx="58789">
                  <c:v>0</c:v>
                </c:pt>
                <c:pt idx="58790">
                  <c:v>0</c:v>
                </c:pt>
                <c:pt idx="58791">
                  <c:v>0</c:v>
                </c:pt>
                <c:pt idx="58792">
                  <c:v>0</c:v>
                </c:pt>
                <c:pt idx="58793">
                  <c:v>0</c:v>
                </c:pt>
                <c:pt idx="58794">
                  <c:v>0</c:v>
                </c:pt>
                <c:pt idx="58795">
                  <c:v>0</c:v>
                </c:pt>
                <c:pt idx="58796">
                  <c:v>0</c:v>
                </c:pt>
                <c:pt idx="58797">
                  <c:v>0</c:v>
                </c:pt>
                <c:pt idx="58798">
                  <c:v>0</c:v>
                </c:pt>
                <c:pt idx="58799">
                  <c:v>0</c:v>
                </c:pt>
                <c:pt idx="58800">
                  <c:v>0</c:v>
                </c:pt>
                <c:pt idx="58801">
                  <c:v>0</c:v>
                </c:pt>
                <c:pt idx="58802">
                  <c:v>0</c:v>
                </c:pt>
                <c:pt idx="58803">
                  <c:v>0</c:v>
                </c:pt>
                <c:pt idx="58804">
                  <c:v>0</c:v>
                </c:pt>
                <c:pt idx="58805">
                  <c:v>0</c:v>
                </c:pt>
                <c:pt idx="58806">
                  <c:v>0</c:v>
                </c:pt>
                <c:pt idx="58807">
                  <c:v>0</c:v>
                </c:pt>
                <c:pt idx="58808">
                  <c:v>0</c:v>
                </c:pt>
                <c:pt idx="58809">
                  <c:v>0</c:v>
                </c:pt>
                <c:pt idx="58810">
                  <c:v>0</c:v>
                </c:pt>
                <c:pt idx="58811">
                  <c:v>0</c:v>
                </c:pt>
                <c:pt idx="58812">
                  <c:v>0</c:v>
                </c:pt>
                <c:pt idx="58813">
                  <c:v>0</c:v>
                </c:pt>
                <c:pt idx="58814">
                  <c:v>0</c:v>
                </c:pt>
                <c:pt idx="58815">
                  <c:v>0</c:v>
                </c:pt>
                <c:pt idx="58816">
                  <c:v>0</c:v>
                </c:pt>
                <c:pt idx="58817">
                  <c:v>0</c:v>
                </c:pt>
                <c:pt idx="58818">
                  <c:v>0</c:v>
                </c:pt>
                <c:pt idx="58819">
                  <c:v>0</c:v>
                </c:pt>
                <c:pt idx="58820">
                  <c:v>0</c:v>
                </c:pt>
                <c:pt idx="58821">
                  <c:v>0</c:v>
                </c:pt>
                <c:pt idx="58822">
                  <c:v>0</c:v>
                </c:pt>
                <c:pt idx="58823">
                  <c:v>0</c:v>
                </c:pt>
                <c:pt idx="58824">
                  <c:v>0</c:v>
                </c:pt>
                <c:pt idx="58825">
                  <c:v>0</c:v>
                </c:pt>
                <c:pt idx="58826">
                  <c:v>0</c:v>
                </c:pt>
                <c:pt idx="58827">
                  <c:v>0</c:v>
                </c:pt>
                <c:pt idx="58828">
                  <c:v>0</c:v>
                </c:pt>
                <c:pt idx="58829">
                  <c:v>0</c:v>
                </c:pt>
                <c:pt idx="58830">
                  <c:v>0</c:v>
                </c:pt>
                <c:pt idx="58831">
                  <c:v>0</c:v>
                </c:pt>
                <c:pt idx="58832">
                  <c:v>0</c:v>
                </c:pt>
                <c:pt idx="58833">
                  <c:v>0</c:v>
                </c:pt>
                <c:pt idx="58834">
                  <c:v>0</c:v>
                </c:pt>
                <c:pt idx="58835">
                  <c:v>0</c:v>
                </c:pt>
                <c:pt idx="58836">
                  <c:v>0</c:v>
                </c:pt>
                <c:pt idx="58837">
                  <c:v>0</c:v>
                </c:pt>
                <c:pt idx="58838">
                  <c:v>0</c:v>
                </c:pt>
                <c:pt idx="58839">
                  <c:v>0</c:v>
                </c:pt>
                <c:pt idx="58840">
                  <c:v>0</c:v>
                </c:pt>
                <c:pt idx="58841">
                  <c:v>0</c:v>
                </c:pt>
                <c:pt idx="58842">
                  <c:v>0</c:v>
                </c:pt>
                <c:pt idx="58843">
                  <c:v>0</c:v>
                </c:pt>
                <c:pt idx="58844">
                  <c:v>0</c:v>
                </c:pt>
                <c:pt idx="58845">
                  <c:v>0</c:v>
                </c:pt>
                <c:pt idx="58846">
                  <c:v>0</c:v>
                </c:pt>
                <c:pt idx="58847">
                  <c:v>0</c:v>
                </c:pt>
                <c:pt idx="58848">
                  <c:v>0</c:v>
                </c:pt>
                <c:pt idx="58849">
                  <c:v>0</c:v>
                </c:pt>
                <c:pt idx="58850">
                  <c:v>0</c:v>
                </c:pt>
                <c:pt idx="58851">
                  <c:v>0</c:v>
                </c:pt>
                <c:pt idx="58852">
                  <c:v>0</c:v>
                </c:pt>
                <c:pt idx="58853">
                  <c:v>0</c:v>
                </c:pt>
                <c:pt idx="58854">
                  <c:v>0</c:v>
                </c:pt>
                <c:pt idx="58855">
                  <c:v>0</c:v>
                </c:pt>
                <c:pt idx="58856">
                  <c:v>0</c:v>
                </c:pt>
                <c:pt idx="58857">
                  <c:v>0</c:v>
                </c:pt>
                <c:pt idx="58858">
                  <c:v>0</c:v>
                </c:pt>
                <c:pt idx="58859">
                  <c:v>0</c:v>
                </c:pt>
                <c:pt idx="58860">
                  <c:v>0</c:v>
                </c:pt>
                <c:pt idx="58861">
                  <c:v>0</c:v>
                </c:pt>
                <c:pt idx="58862">
                  <c:v>0</c:v>
                </c:pt>
                <c:pt idx="58863">
                  <c:v>0</c:v>
                </c:pt>
                <c:pt idx="58864">
                  <c:v>0</c:v>
                </c:pt>
                <c:pt idx="58865">
                  <c:v>0</c:v>
                </c:pt>
                <c:pt idx="58866">
                  <c:v>0</c:v>
                </c:pt>
                <c:pt idx="58867">
                  <c:v>0</c:v>
                </c:pt>
                <c:pt idx="58868">
                  <c:v>0</c:v>
                </c:pt>
                <c:pt idx="58869">
                  <c:v>0</c:v>
                </c:pt>
                <c:pt idx="58870">
                  <c:v>0</c:v>
                </c:pt>
                <c:pt idx="58871">
                  <c:v>0</c:v>
                </c:pt>
                <c:pt idx="58872">
                  <c:v>0</c:v>
                </c:pt>
                <c:pt idx="58873">
                  <c:v>0</c:v>
                </c:pt>
                <c:pt idx="58874">
                  <c:v>0</c:v>
                </c:pt>
                <c:pt idx="58875">
                  <c:v>0</c:v>
                </c:pt>
                <c:pt idx="58876">
                  <c:v>0</c:v>
                </c:pt>
                <c:pt idx="58877">
                  <c:v>0</c:v>
                </c:pt>
                <c:pt idx="58878">
                  <c:v>0</c:v>
                </c:pt>
                <c:pt idx="58879">
                  <c:v>0</c:v>
                </c:pt>
                <c:pt idx="58880">
                  <c:v>0</c:v>
                </c:pt>
                <c:pt idx="58881">
                  <c:v>0</c:v>
                </c:pt>
                <c:pt idx="58882">
                  <c:v>0</c:v>
                </c:pt>
                <c:pt idx="58883">
                  <c:v>0</c:v>
                </c:pt>
                <c:pt idx="58884">
                  <c:v>0</c:v>
                </c:pt>
                <c:pt idx="58885">
                  <c:v>0</c:v>
                </c:pt>
                <c:pt idx="58886">
                  <c:v>0</c:v>
                </c:pt>
                <c:pt idx="58887">
                  <c:v>0</c:v>
                </c:pt>
                <c:pt idx="58888">
                  <c:v>0</c:v>
                </c:pt>
                <c:pt idx="58889">
                  <c:v>0</c:v>
                </c:pt>
                <c:pt idx="58890">
                  <c:v>0</c:v>
                </c:pt>
                <c:pt idx="58891">
                  <c:v>0</c:v>
                </c:pt>
                <c:pt idx="58892">
                  <c:v>0</c:v>
                </c:pt>
                <c:pt idx="58893">
                  <c:v>0</c:v>
                </c:pt>
                <c:pt idx="58894">
                  <c:v>0</c:v>
                </c:pt>
                <c:pt idx="58895">
                  <c:v>0</c:v>
                </c:pt>
                <c:pt idx="58896">
                  <c:v>0</c:v>
                </c:pt>
                <c:pt idx="58897">
                  <c:v>0</c:v>
                </c:pt>
                <c:pt idx="58898">
                  <c:v>0</c:v>
                </c:pt>
                <c:pt idx="58899">
                  <c:v>0</c:v>
                </c:pt>
                <c:pt idx="58900">
                  <c:v>0</c:v>
                </c:pt>
                <c:pt idx="58901">
                  <c:v>0</c:v>
                </c:pt>
                <c:pt idx="58902">
                  <c:v>0</c:v>
                </c:pt>
                <c:pt idx="58903">
                  <c:v>0</c:v>
                </c:pt>
                <c:pt idx="58904">
                  <c:v>0</c:v>
                </c:pt>
                <c:pt idx="58905">
                  <c:v>0</c:v>
                </c:pt>
                <c:pt idx="58906">
                  <c:v>0</c:v>
                </c:pt>
                <c:pt idx="58907">
                  <c:v>0</c:v>
                </c:pt>
                <c:pt idx="58908">
                  <c:v>0</c:v>
                </c:pt>
                <c:pt idx="58909">
                  <c:v>0</c:v>
                </c:pt>
                <c:pt idx="58910">
                  <c:v>0</c:v>
                </c:pt>
                <c:pt idx="58911">
                  <c:v>0</c:v>
                </c:pt>
                <c:pt idx="58912">
                  <c:v>0</c:v>
                </c:pt>
                <c:pt idx="58913">
                  <c:v>0</c:v>
                </c:pt>
                <c:pt idx="58914">
                  <c:v>0</c:v>
                </c:pt>
                <c:pt idx="58915">
                  <c:v>0</c:v>
                </c:pt>
                <c:pt idx="58916">
                  <c:v>0</c:v>
                </c:pt>
                <c:pt idx="58917">
                  <c:v>0</c:v>
                </c:pt>
                <c:pt idx="58918">
                  <c:v>0</c:v>
                </c:pt>
                <c:pt idx="58919">
                  <c:v>0</c:v>
                </c:pt>
                <c:pt idx="58920">
                  <c:v>0</c:v>
                </c:pt>
                <c:pt idx="58921">
                  <c:v>0</c:v>
                </c:pt>
                <c:pt idx="58922">
                  <c:v>0</c:v>
                </c:pt>
                <c:pt idx="58923">
                  <c:v>0</c:v>
                </c:pt>
                <c:pt idx="58924">
                  <c:v>0</c:v>
                </c:pt>
                <c:pt idx="58925">
                  <c:v>0</c:v>
                </c:pt>
                <c:pt idx="58926">
                  <c:v>0</c:v>
                </c:pt>
                <c:pt idx="58927">
                  <c:v>0</c:v>
                </c:pt>
                <c:pt idx="58928">
                  <c:v>0</c:v>
                </c:pt>
                <c:pt idx="58929">
                  <c:v>0</c:v>
                </c:pt>
                <c:pt idx="58930">
                  <c:v>0</c:v>
                </c:pt>
                <c:pt idx="58931">
                  <c:v>0</c:v>
                </c:pt>
                <c:pt idx="58932">
                  <c:v>0</c:v>
                </c:pt>
                <c:pt idx="58933">
                  <c:v>0</c:v>
                </c:pt>
                <c:pt idx="58934">
                  <c:v>0</c:v>
                </c:pt>
                <c:pt idx="58935">
                  <c:v>0</c:v>
                </c:pt>
                <c:pt idx="58936">
                  <c:v>0</c:v>
                </c:pt>
                <c:pt idx="58937">
                  <c:v>0</c:v>
                </c:pt>
                <c:pt idx="58938">
                  <c:v>0</c:v>
                </c:pt>
                <c:pt idx="58939">
                  <c:v>0</c:v>
                </c:pt>
                <c:pt idx="58940">
                  <c:v>0</c:v>
                </c:pt>
                <c:pt idx="58941">
                  <c:v>0</c:v>
                </c:pt>
                <c:pt idx="58942">
                  <c:v>0</c:v>
                </c:pt>
                <c:pt idx="58943">
                  <c:v>0</c:v>
                </c:pt>
                <c:pt idx="58944">
                  <c:v>0</c:v>
                </c:pt>
                <c:pt idx="58945">
                  <c:v>0</c:v>
                </c:pt>
                <c:pt idx="58946">
                  <c:v>0</c:v>
                </c:pt>
                <c:pt idx="58947">
                  <c:v>0</c:v>
                </c:pt>
                <c:pt idx="58948">
                  <c:v>0</c:v>
                </c:pt>
                <c:pt idx="58949">
                  <c:v>0</c:v>
                </c:pt>
                <c:pt idx="58950">
                  <c:v>0</c:v>
                </c:pt>
                <c:pt idx="58951">
                  <c:v>0</c:v>
                </c:pt>
                <c:pt idx="58952">
                  <c:v>0</c:v>
                </c:pt>
                <c:pt idx="58953">
                  <c:v>0</c:v>
                </c:pt>
                <c:pt idx="58954">
                  <c:v>0</c:v>
                </c:pt>
                <c:pt idx="58955">
                  <c:v>0</c:v>
                </c:pt>
                <c:pt idx="58956">
                  <c:v>0</c:v>
                </c:pt>
                <c:pt idx="58957">
                  <c:v>0</c:v>
                </c:pt>
                <c:pt idx="58958">
                  <c:v>0</c:v>
                </c:pt>
                <c:pt idx="58959">
                  <c:v>0</c:v>
                </c:pt>
                <c:pt idx="58960">
                  <c:v>0</c:v>
                </c:pt>
                <c:pt idx="58961">
                  <c:v>0</c:v>
                </c:pt>
                <c:pt idx="58962">
                  <c:v>0</c:v>
                </c:pt>
                <c:pt idx="58963">
                  <c:v>0</c:v>
                </c:pt>
                <c:pt idx="58964">
                  <c:v>0</c:v>
                </c:pt>
                <c:pt idx="58965">
                  <c:v>0</c:v>
                </c:pt>
                <c:pt idx="58966">
                  <c:v>0</c:v>
                </c:pt>
                <c:pt idx="58967">
                  <c:v>0</c:v>
                </c:pt>
                <c:pt idx="58968">
                  <c:v>0</c:v>
                </c:pt>
                <c:pt idx="58969">
                  <c:v>0</c:v>
                </c:pt>
                <c:pt idx="58970">
                  <c:v>0</c:v>
                </c:pt>
                <c:pt idx="58971">
                  <c:v>0</c:v>
                </c:pt>
                <c:pt idx="58972">
                  <c:v>0</c:v>
                </c:pt>
                <c:pt idx="58973">
                  <c:v>0</c:v>
                </c:pt>
                <c:pt idx="58974">
                  <c:v>0</c:v>
                </c:pt>
                <c:pt idx="58975">
                  <c:v>0</c:v>
                </c:pt>
                <c:pt idx="58976">
                  <c:v>0</c:v>
                </c:pt>
                <c:pt idx="58977">
                  <c:v>0</c:v>
                </c:pt>
                <c:pt idx="58978">
                  <c:v>0</c:v>
                </c:pt>
                <c:pt idx="58979">
                  <c:v>0</c:v>
                </c:pt>
                <c:pt idx="58980">
                  <c:v>0</c:v>
                </c:pt>
                <c:pt idx="58981">
                  <c:v>0</c:v>
                </c:pt>
                <c:pt idx="58982">
                  <c:v>0</c:v>
                </c:pt>
                <c:pt idx="58983">
                  <c:v>0</c:v>
                </c:pt>
                <c:pt idx="58984">
                  <c:v>0</c:v>
                </c:pt>
                <c:pt idx="58985">
                  <c:v>0</c:v>
                </c:pt>
                <c:pt idx="58986">
                  <c:v>0</c:v>
                </c:pt>
                <c:pt idx="58987">
                  <c:v>0</c:v>
                </c:pt>
                <c:pt idx="58988">
                  <c:v>0</c:v>
                </c:pt>
                <c:pt idx="58989">
                  <c:v>0</c:v>
                </c:pt>
                <c:pt idx="58990">
                  <c:v>0</c:v>
                </c:pt>
                <c:pt idx="58991">
                  <c:v>0</c:v>
                </c:pt>
                <c:pt idx="58992">
                  <c:v>0</c:v>
                </c:pt>
                <c:pt idx="58993">
                  <c:v>0</c:v>
                </c:pt>
                <c:pt idx="58994">
                  <c:v>0</c:v>
                </c:pt>
                <c:pt idx="58995">
                  <c:v>0</c:v>
                </c:pt>
                <c:pt idx="58996">
                  <c:v>0</c:v>
                </c:pt>
                <c:pt idx="58997">
                  <c:v>0</c:v>
                </c:pt>
                <c:pt idx="58998">
                  <c:v>0</c:v>
                </c:pt>
                <c:pt idx="58999">
                  <c:v>0</c:v>
                </c:pt>
                <c:pt idx="59000">
                  <c:v>0</c:v>
                </c:pt>
                <c:pt idx="59001">
                  <c:v>0</c:v>
                </c:pt>
                <c:pt idx="59002">
                  <c:v>0</c:v>
                </c:pt>
                <c:pt idx="59003">
                  <c:v>0</c:v>
                </c:pt>
                <c:pt idx="59004">
                  <c:v>0</c:v>
                </c:pt>
                <c:pt idx="59005">
                  <c:v>0</c:v>
                </c:pt>
                <c:pt idx="59006">
                  <c:v>0</c:v>
                </c:pt>
                <c:pt idx="59007">
                  <c:v>0</c:v>
                </c:pt>
                <c:pt idx="59008">
                  <c:v>0</c:v>
                </c:pt>
                <c:pt idx="59009">
                  <c:v>0</c:v>
                </c:pt>
                <c:pt idx="59010">
                  <c:v>0</c:v>
                </c:pt>
                <c:pt idx="59011">
                  <c:v>0</c:v>
                </c:pt>
                <c:pt idx="59012">
                  <c:v>0</c:v>
                </c:pt>
                <c:pt idx="59013">
                  <c:v>0</c:v>
                </c:pt>
                <c:pt idx="59014">
                  <c:v>0</c:v>
                </c:pt>
                <c:pt idx="59015">
                  <c:v>0</c:v>
                </c:pt>
                <c:pt idx="59016">
                  <c:v>0</c:v>
                </c:pt>
                <c:pt idx="59017">
                  <c:v>0</c:v>
                </c:pt>
                <c:pt idx="59018">
                  <c:v>0</c:v>
                </c:pt>
                <c:pt idx="59019">
                  <c:v>0</c:v>
                </c:pt>
                <c:pt idx="59020">
                  <c:v>0</c:v>
                </c:pt>
                <c:pt idx="59021">
                  <c:v>0</c:v>
                </c:pt>
                <c:pt idx="59022">
                  <c:v>0</c:v>
                </c:pt>
                <c:pt idx="59023">
                  <c:v>0</c:v>
                </c:pt>
                <c:pt idx="59024">
                  <c:v>0</c:v>
                </c:pt>
                <c:pt idx="59025">
                  <c:v>0</c:v>
                </c:pt>
                <c:pt idx="59026">
                  <c:v>0</c:v>
                </c:pt>
                <c:pt idx="59027">
                  <c:v>0</c:v>
                </c:pt>
                <c:pt idx="59028">
                  <c:v>0</c:v>
                </c:pt>
                <c:pt idx="59029">
                  <c:v>0</c:v>
                </c:pt>
                <c:pt idx="59030">
                  <c:v>0</c:v>
                </c:pt>
                <c:pt idx="59031">
                  <c:v>0</c:v>
                </c:pt>
                <c:pt idx="59032">
                  <c:v>0</c:v>
                </c:pt>
                <c:pt idx="59033">
                  <c:v>0</c:v>
                </c:pt>
                <c:pt idx="59034">
                  <c:v>0</c:v>
                </c:pt>
                <c:pt idx="59035">
                  <c:v>0</c:v>
                </c:pt>
                <c:pt idx="59036">
                  <c:v>0</c:v>
                </c:pt>
                <c:pt idx="59037">
                  <c:v>0</c:v>
                </c:pt>
                <c:pt idx="59038">
                  <c:v>0</c:v>
                </c:pt>
                <c:pt idx="59039">
                  <c:v>0</c:v>
                </c:pt>
                <c:pt idx="59040">
                  <c:v>0</c:v>
                </c:pt>
                <c:pt idx="59041">
                  <c:v>0</c:v>
                </c:pt>
                <c:pt idx="59042">
                  <c:v>0</c:v>
                </c:pt>
                <c:pt idx="59043">
                  <c:v>0</c:v>
                </c:pt>
                <c:pt idx="59044">
                  <c:v>0</c:v>
                </c:pt>
                <c:pt idx="59045">
                  <c:v>0</c:v>
                </c:pt>
                <c:pt idx="59046">
                  <c:v>0</c:v>
                </c:pt>
                <c:pt idx="59047">
                  <c:v>0</c:v>
                </c:pt>
                <c:pt idx="59048">
                  <c:v>0</c:v>
                </c:pt>
                <c:pt idx="59049">
                  <c:v>0</c:v>
                </c:pt>
                <c:pt idx="59050">
                  <c:v>0</c:v>
                </c:pt>
                <c:pt idx="59051">
                  <c:v>0</c:v>
                </c:pt>
                <c:pt idx="59052">
                  <c:v>0</c:v>
                </c:pt>
                <c:pt idx="59053">
                  <c:v>0</c:v>
                </c:pt>
                <c:pt idx="59054">
                  <c:v>0</c:v>
                </c:pt>
                <c:pt idx="59055">
                  <c:v>0</c:v>
                </c:pt>
                <c:pt idx="59056">
                  <c:v>0</c:v>
                </c:pt>
                <c:pt idx="59057">
                  <c:v>0</c:v>
                </c:pt>
                <c:pt idx="59058">
                  <c:v>0</c:v>
                </c:pt>
                <c:pt idx="59059">
                  <c:v>0</c:v>
                </c:pt>
                <c:pt idx="59060">
                  <c:v>0</c:v>
                </c:pt>
                <c:pt idx="59061">
                  <c:v>0</c:v>
                </c:pt>
                <c:pt idx="59062">
                  <c:v>0</c:v>
                </c:pt>
                <c:pt idx="59063">
                  <c:v>0</c:v>
                </c:pt>
                <c:pt idx="59064">
                  <c:v>0</c:v>
                </c:pt>
                <c:pt idx="59065">
                  <c:v>0</c:v>
                </c:pt>
                <c:pt idx="59066">
                  <c:v>0</c:v>
                </c:pt>
                <c:pt idx="59067">
                  <c:v>0</c:v>
                </c:pt>
                <c:pt idx="59068">
                  <c:v>0</c:v>
                </c:pt>
                <c:pt idx="59069">
                  <c:v>0</c:v>
                </c:pt>
                <c:pt idx="59070">
                  <c:v>0</c:v>
                </c:pt>
                <c:pt idx="59071">
                  <c:v>0</c:v>
                </c:pt>
                <c:pt idx="59072">
                  <c:v>0</c:v>
                </c:pt>
                <c:pt idx="59073">
                  <c:v>0</c:v>
                </c:pt>
                <c:pt idx="59074">
                  <c:v>0</c:v>
                </c:pt>
                <c:pt idx="59075">
                  <c:v>0</c:v>
                </c:pt>
                <c:pt idx="59076">
                  <c:v>0</c:v>
                </c:pt>
                <c:pt idx="59077">
                  <c:v>0</c:v>
                </c:pt>
                <c:pt idx="59078">
                  <c:v>0</c:v>
                </c:pt>
                <c:pt idx="59079">
                  <c:v>0</c:v>
                </c:pt>
                <c:pt idx="59080">
                  <c:v>0</c:v>
                </c:pt>
                <c:pt idx="59081">
                  <c:v>0</c:v>
                </c:pt>
                <c:pt idx="59082">
                  <c:v>0</c:v>
                </c:pt>
                <c:pt idx="59083">
                  <c:v>0</c:v>
                </c:pt>
                <c:pt idx="59084">
                  <c:v>0</c:v>
                </c:pt>
                <c:pt idx="59085">
                  <c:v>0</c:v>
                </c:pt>
                <c:pt idx="59086">
                  <c:v>0</c:v>
                </c:pt>
                <c:pt idx="59087">
                  <c:v>0</c:v>
                </c:pt>
                <c:pt idx="59088">
                  <c:v>0</c:v>
                </c:pt>
                <c:pt idx="59089">
                  <c:v>0</c:v>
                </c:pt>
                <c:pt idx="59090">
                  <c:v>0</c:v>
                </c:pt>
                <c:pt idx="59091">
                  <c:v>0</c:v>
                </c:pt>
                <c:pt idx="59092">
                  <c:v>0</c:v>
                </c:pt>
                <c:pt idx="59093">
                  <c:v>0</c:v>
                </c:pt>
                <c:pt idx="59094">
                  <c:v>0</c:v>
                </c:pt>
                <c:pt idx="59095">
                  <c:v>0</c:v>
                </c:pt>
                <c:pt idx="59096">
                  <c:v>0</c:v>
                </c:pt>
                <c:pt idx="59097">
                  <c:v>0</c:v>
                </c:pt>
                <c:pt idx="59098">
                  <c:v>0</c:v>
                </c:pt>
                <c:pt idx="59099">
                  <c:v>0</c:v>
                </c:pt>
                <c:pt idx="59100">
                  <c:v>0</c:v>
                </c:pt>
                <c:pt idx="59101">
                  <c:v>0</c:v>
                </c:pt>
                <c:pt idx="59102">
                  <c:v>0</c:v>
                </c:pt>
                <c:pt idx="59103">
                  <c:v>0</c:v>
                </c:pt>
                <c:pt idx="59104">
                  <c:v>0</c:v>
                </c:pt>
                <c:pt idx="59105">
                  <c:v>0</c:v>
                </c:pt>
                <c:pt idx="59106">
                  <c:v>0</c:v>
                </c:pt>
                <c:pt idx="59107">
                  <c:v>0</c:v>
                </c:pt>
                <c:pt idx="59108">
                  <c:v>0</c:v>
                </c:pt>
                <c:pt idx="59109">
                  <c:v>0</c:v>
                </c:pt>
                <c:pt idx="59110">
                  <c:v>0</c:v>
                </c:pt>
                <c:pt idx="59111">
                  <c:v>0</c:v>
                </c:pt>
                <c:pt idx="59112">
                  <c:v>0</c:v>
                </c:pt>
                <c:pt idx="59113">
                  <c:v>0</c:v>
                </c:pt>
                <c:pt idx="59114">
                  <c:v>0</c:v>
                </c:pt>
                <c:pt idx="59115">
                  <c:v>0</c:v>
                </c:pt>
                <c:pt idx="59116">
                  <c:v>0</c:v>
                </c:pt>
                <c:pt idx="59117">
                  <c:v>0</c:v>
                </c:pt>
                <c:pt idx="59118">
                  <c:v>0</c:v>
                </c:pt>
                <c:pt idx="59119">
                  <c:v>0</c:v>
                </c:pt>
                <c:pt idx="59120">
                  <c:v>0</c:v>
                </c:pt>
                <c:pt idx="59121">
                  <c:v>0</c:v>
                </c:pt>
                <c:pt idx="59122">
                  <c:v>0</c:v>
                </c:pt>
                <c:pt idx="59123">
                  <c:v>0</c:v>
                </c:pt>
                <c:pt idx="59124">
                  <c:v>0</c:v>
                </c:pt>
                <c:pt idx="59125">
                  <c:v>0</c:v>
                </c:pt>
                <c:pt idx="59126">
                  <c:v>0</c:v>
                </c:pt>
                <c:pt idx="59127">
                  <c:v>0</c:v>
                </c:pt>
                <c:pt idx="59128">
                  <c:v>0</c:v>
                </c:pt>
                <c:pt idx="59129">
                  <c:v>0</c:v>
                </c:pt>
                <c:pt idx="59130">
                  <c:v>0</c:v>
                </c:pt>
                <c:pt idx="59131">
                  <c:v>0</c:v>
                </c:pt>
                <c:pt idx="59132">
                  <c:v>0</c:v>
                </c:pt>
                <c:pt idx="59133">
                  <c:v>0</c:v>
                </c:pt>
                <c:pt idx="59134">
                  <c:v>0</c:v>
                </c:pt>
                <c:pt idx="59135">
                  <c:v>0</c:v>
                </c:pt>
                <c:pt idx="59136">
                  <c:v>0</c:v>
                </c:pt>
                <c:pt idx="59137">
                  <c:v>0</c:v>
                </c:pt>
                <c:pt idx="59138">
                  <c:v>0</c:v>
                </c:pt>
                <c:pt idx="59139">
                  <c:v>0</c:v>
                </c:pt>
                <c:pt idx="59140">
                  <c:v>0</c:v>
                </c:pt>
                <c:pt idx="59141">
                  <c:v>0</c:v>
                </c:pt>
                <c:pt idx="59142">
                  <c:v>0</c:v>
                </c:pt>
                <c:pt idx="59143">
                  <c:v>0</c:v>
                </c:pt>
                <c:pt idx="59144">
                  <c:v>0</c:v>
                </c:pt>
                <c:pt idx="59145">
                  <c:v>0</c:v>
                </c:pt>
                <c:pt idx="59146">
                  <c:v>0</c:v>
                </c:pt>
                <c:pt idx="59147">
                  <c:v>0</c:v>
                </c:pt>
                <c:pt idx="59148">
                  <c:v>0</c:v>
                </c:pt>
                <c:pt idx="59149">
                  <c:v>0</c:v>
                </c:pt>
                <c:pt idx="59150">
                  <c:v>0</c:v>
                </c:pt>
                <c:pt idx="59151">
                  <c:v>0</c:v>
                </c:pt>
                <c:pt idx="59152">
                  <c:v>0</c:v>
                </c:pt>
                <c:pt idx="59153">
                  <c:v>0</c:v>
                </c:pt>
                <c:pt idx="59154">
                  <c:v>0</c:v>
                </c:pt>
                <c:pt idx="59155">
                  <c:v>0</c:v>
                </c:pt>
                <c:pt idx="59156">
                  <c:v>0</c:v>
                </c:pt>
                <c:pt idx="59157">
                  <c:v>0</c:v>
                </c:pt>
                <c:pt idx="59158">
                  <c:v>0</c:v>
                </c:pt>
                <c:pt idx="59159">
                  <c:v>0</c:v>
                </c:pt>
                <c:pt idx="59160">
                  <c:v>0</c:v>
                </c:pt>
                <c:pt idx="59161">
                  <c:v>0</c:v>
                </c:pt>
                <c:pt idx="59162">
                  <c:v>0</c:v>
                </c:pt>
                <c:pt idx="59163">
                  <c:v>0</c:v>
                </c:pt>
                <c:pt idx="59164">
                  <c:v>0</c:v>
                </c:pt>
                <c:pt idx="59165">
                  <c:v>0</c:v>
                </c:pt>
                <c:pt idx="59166">
                  <c:v>0</c:v>
                </c:pt>
                <c:pt idx="59167">
                  <c:v>0</c:v>
                </c:pt>
                <c:pt idx="59168">
                  <c:v>0</c:v>
                </c:pt>
                <c:pt idx="59169">
                  <c:v>0</c:v>
                </c:pt>
                <c:pt idx="59170">
                  <c:v>0</c:v>
                </c:pt>
                <c:pt idx="59171">
                  <c:v>0</c:v>
                </c:pt>
                <c:pt idx="59172">
                  <c:v>0</c:v>
                </c:pt>
                <c:pt idx="59173">
                  <c:v>0</c:v>
                </c:pt>
                <c:pt idx="59174">
                  <c:v>0</c:v>
                </c:pt>
                <c:pt idx="59175">
                  <c:v>0</c:v>
                </c:pt>
                <c:pt idx="59176">
                  <c:v>0</c:v>
                </c:pt>
                <c:pt idx="59177">
                  <c:v>0</c:v>
                </c:pt>
                <c:pt idx="59178">
                  <c:v>0</c:v>
                </c:pt>
                <c:pt idx="59179">
                  <c:v>0</c:v>
                </c:pt>
                <c:pt idx="59180">
                  <c:v>0</c:v>
                </c:pt>
                <c:pt idx="59181">
                  <c:v>0</c:v>
                </c:pt>
                <c:pt idx="59182">
                  <c:v>0</c:v>
                </c:pt>
                <c:pt idx="59183">
                  <c:v>0</c:v>
                </c:pt>
                <c:pt idx="59184">
                  <c:v>0</c:v>
                </c:pt>
                <c:pt idx="59185">
                  <c:v>0</c:v>
                </c:pt>
                <c:pt idx="59186">
                  <c:v>0</c:v>
                </c:pt>
                <c:pt idx="59187">
                  <c:v>0</c:v>
                </c:pt>
                <c:pt idx="59188">
                  <c:v>0</c:v>
                </c:pt>
                <c:pt idx="59189">
                  <c:v>0</c:v>
                </c:pt>
                <c:pt idx="59190">
                  <c:v>0</c:v>
                </c:pt>
                <c:pt idx="59191">
                  <c:v>0</c:v>
                </c:pt>
                <c:pt idx="59192">
                  <c:v>0</c:v>
                </c:pt>
                <c:pt idx="59193">
                  <c:v>0</c:v>
                </c:pt>
                <c:pt idx="59194">
                  <c:v>0</c:v>
                </c:pt>
                <c:pt idx="59195">
                  <c:v>0</c:v>
                </c:pt>
                <c:pt idx="59196">
                  <c:v>0</c:v>
                </c:pt>
                <c:pt idx="59197">
                  <c:v>0</c:v>
                </c:pt>
                <c:pt idx="59198">
                  <c:v>0</c:v>
                </c:pt>
                <c:pt idx="59199">
                  <c:v>0</c:v>
                </c:pt>
                <c:pt idx="59200">
                  <c:v>0</c:v>
                </c:pt>
                <c:pt idx="59201">
                  <c:v>0</c:v>
                </c:pt>
                <c:pt idx="59202">
                  <c:v>0</c:v>
                </c:pt>
                <c:pt idx="59203">
                  <c:v>0</c:v>
                </c:pt>
                <c:pt idx="59204">
                  <c:v>0</c:v>
                </c:pt>
                <c:pt idx="59205">
                  <c:v>0</c:v>
                </c:pt>
                <c:pt idx="59206">
                  <c:v>0</c:v>
                </c:pt>
                <c:pt idx="59207">
                  <c:v>0</c:v>
                </c:pt>
                <c:pt idx="59208">
                  <c:v>0</c:v>
                </c:pt>
                <c:pt idx="59209">
                  <c:v>0</c:v>
                </c:pt>
                <c:pt idx="59210">
                  <c:v>0</c:v>
                </c:pt>
                <c:pt idx="59211">
                  <c:v>0</c:v>
                </c:pt>
                <c:pt idx="59212">
                  <c:v>0</c:v>
                </c:pt>
                <c:pt idx="59213">
                  <c:v>0</c:v>
                </c:pt>
                <c:pt idx="59214">
                  <c:v>0</c:v>
                </c:pt>
                <c:pt idx="59215">
                  <c:v>0</c:v>
                </c:pt>
                <c:pt idx="59216">
                  <c:v>0</c:v>
                </c:pt>
                <c:pt idx="59217">
                  <c:v>0</c:v>
                </c:pt>
                <c:pt idx="59218">
                  <c:v>0</c:v>
                </c:pt>
                <c:pt idx="59219">
                  <c:v>0</c:v>
                </c:pt>
                <c:pt idx="59220">
                  <c:v>0</c:v>
                </c:pt>
                <c:pt idx="59221">
                  <c:v>0</c:v>
                </c:pt>
                <c:pt idx="59222">
                  <c:v>0</c:v>
                </c:pt>
                <c:pt idx="59223">
                  <c:v>0</c:v>
                </c:pt>
                <c:pt idx="59224">
                  <c:v>0</c:v>
                </c:pt>
                <c:pt idx="59225">
                  <c:v>0</c:v>
                </c:pt>
                <c:pt idx="59226">
                  <c:v>0</c:v>
                </c:pt>
                <c:pt idx="59227">
                  <c:v>0</c:v>
                </c:pt>
                <c:pt idx="59228">
                  <c:v>0</c:v>
                </c:pt>
                <c:pt idx="59229">
                  <c:v>0</c:v>
                </c:pt>
                <c:pt idx="59230">
                  <c:v>0</c:v>
                </c:pt>
                <c:pt idx="59231">
                  <c:v>0</c:v>
                </c:pt>
                <c:pt idx="59232">
                  <c:v>0</c:v>
                </c:pt>
                <c:pt idx="59233">
                  <c:v>0</c:v>
                </c:pt>
                <c:pt idx="59234">
                  <c:v>0</c:v>
                </c:pt>
                <c:pt idx="59235">
                  <c:v>0</c:v>
                </c:pt>
                <c:pt idx="59236">
                  <c:v>0</c:v>
                </c:pt>
                <c:pt idx="59237">
                  <c:v>0</c:v>
                </c:pt>
                <c:pt idx="59238">
                  <c:v>0</c:v>
                </c:pt>
                <c:pt idx="59239">
                  <c:v>0</c:v>
                </c:pt>
                <c:pt idx="59240">
                  <c:v>0</c:v>
                </c:pt>
                <c:pt idx="59241">
                  <c:v>0</c:v>
                </c:pt>
                <c:pt idx="59242">
                  <c:v>0</c:v>
                </c:pt>
                <c:pt idx="59243">
                  <c:v>0</c:v>
                </c:pt>
                <c:pt idx="59244">
                  <c:v>0</c:v>
                </c:pt>
                <c:pt idx="59245">
                  <c:v>0</c:v>
                </c:pt>
                <c:pt idx="59246">
                  <c:v>0</c:v>
                </c:pt>
                <c:pt idx="59247">
                  <c:v>0</c:v>
                </c:pt>
                <c:pt idx="59248">
                  <c:v>0</c:v>
                </c:pt>
                <c:pt idx="59249">
                  <c:v>0</c:v>
                </c:pt>
                <c:pt idx="59250">
                  <c:v>0</c:v>
                </c:pt>
                <c:pt idx="59251">
                  <c:v>0</c:v>
                </c:pt>
                <c:pt idx="59252">
                  <c:v>0</c:v>
                </c:pt>
                <c:pt idx="59253">
                  <c:v>0</c:v>
                </c:pt>
                <c:pt idx="59254">
                  <c:v>0</c:v>
                </c:pt>
                <c:pt idx="59255">
                  <c:v>0</c:v>
                </c:pt>
                <c:pt idx="59256">
                  <c:v>0</c:v>
                </c:pt>
                <c:pt idx="59257">
                  <c:v>0</c:v>
                </c:pt>
                <c:pt idx="59258">
                  <c:v>0</c:v>
                </c:pt>
                <c:pt idx="59259">
                  <c:v>0</c:v>
                </c:pt>
                <c:pt idx="59260">
                  <c:v>0</c:v>
                </c:pt>
                <c:pt idx="59261">
                  <c:v>0</c:v>
                </c:pt>
                <c:pt idx="59262">
                  <c:v>0</c:v>
                </c:pt>
                <c:pt idx="59263">
                  <c:v>0</c:v>
                </c:pt>
                <c:pt idx="59264">
                  <c:v>0</c:v>
                </c:pt>
                <c:pt idx="59265">
                  <c:v>0</c:v>
                </c:pt>
                <c:pt idx="59266">
                  <c:v>0</c:v>
                </c:pt>
                <c:pt idx="59267">
                  <c:v>0</c:v>
                </c:pt>
                <c:pt idx="59268">
                  <c:v>0</c:v>
                </c:pt>
                <c:pt idx="59269">
                  <c:v>0</c:v>
                </c:pt>
                <c:pt idx="59270">
                  <c:v>0</c:v>
                </c:pt>
                <c:pt idx="59271">
                  <c:v>0</c:v>
                </c:pt>
                <c:pt idx="59272">
                  <c:v>0</c:v>
                </c:pt>
                <c:pt idx="59273">
                  <c:v>0</c:v>
                </c:pt>
                <c:pt idx="59274">
                  <c:v>0</c:v>
                </c:pt>
                <c:pt idx="59275">
                  <c:v>0</c:v>
                </c:pt>
                <c:pt idx="59276">
                  <c:v>0</c:v>
                </c:pt>
                <c:pt idx="59277">
                  <c:v>0</c:v>
                </c:pt>
                <c:pt idx="59278">
                  <c:v>0</c:v>
                </c:pt>
                <c:pt idx="59279">
                  <c:v>0</c:v>
                </c:pt>
                <c:pt idx="59280">
                  <c:v>0</c:v>
                </c:pt>
                <c:pt idx="59281">
                  <c:v>0</c:v>
                </c:pt>
                <c:pt idx="59282">
                  <c:v>0</c:v>
                </c:pt>
                <c:pt idx="59283">
                  <c:v>0</c:v>
                </c:pt>
                <c:pt idx="59284">
                  <c:v>0</c:v>
                </c:pt>
                <c:pt idx="59285">
                  <c:v>0</c:v>
                </c:pt>
                <c:pt idx="59286">
                  <c:v>0</c:v>
                </c:pt>
                <c:pt idx="59287">
                  <c:v>0</c:v>
                </c:pt>
                <c:pt idx="59288">
                  <c:v>0</c:v>
                </c:pt>
                <c:pt idx="59289">
                  <c:v>0</c:v>
                </c:pt>
                <c:pt idx="59290">
                  <c:v>0</c:v>
                </c:pt>
                <c:pt idx="59291">
                  <c:v>0</c:v>
                </c:pt>
                <c:pt idx="59292">
                  <c:v>0</c:v>
                </c:pt>
                <c:pt idx="59293">
                  <c:v>0</c:v>
                </c:pt>
                <c:pt idx="59294">
                  <c:v>0</c:v>
                </c:pt>
                <c:pt idx="59295">
                  <c:v>0</c:v>
                </c:pt>
                <c:pt idx="59296">
                  <c:v>0</c:v>
                </c:pt>
                <c:pt idx="59297">
                  <c:v>0</c:v>
                </c:pt>
                <c:pt idx="59298">
                  <c:v>0</c:v>
                </c:pt>
                <c:pt idx="59299">
                  <c:v>0</c:v>
                </c:pt>
                <c:pt idx="59300">
                  <c:v>0</c:v>
                </c:pt>
                <c:pt idx="59301">
                  <c:v>0</c:v>
                </c:pt>
                <c:pt idx="59302">
                  <c:v>0</c:v>
                </c:pt>
                <c:pt idx="59303">
                  <c:v>0</c:v>
                </c:pt>
                <c:pt idx="59304">
                  <c:v>0</c:v>
                </c:pt>
                <c:pt idx="59305">
                  <c:v>0</c:v>
                </c:pt>
                <c:pt idx="59306">
                  <c:v>0</c:v>
                </c:pt>
                <c:pt idx="59307">
                  <c:v>0</c:v>
                </c:pt>
                <c:pt idx="59308">
                  <c:v>0</c:v>
                </c:pt>
                <c:pt idx="59309">
                  <c:v>0</c:v>
                </c:pt>
                <c:pt idx="59310">
                  <c:v>0</c:v>
                </c:pt>
                <c:pt idx="59311">
                  <c:v>0</c:v>
                </c:pt>
                <c:pt idx="59312">
                  <c:v>0</c:v>
                </c:pt>
                <c:pt idx="59313">
                  <c:v>0</c:v>
                </c:pt>
                <c:pt idx="59314">
                  <c:v>0</c:v>
                </c:pt>
                <c:pt idx="59315">
                  <c:v>0</c:v>
                </c:pt>
                <c:pt idx="59316">
                  <c:v>0</c:v>
                </c:pt>
                <c:pt idx="59317">
                  <c:v>0</c:v>
                </c:pt>
                <c:pt idx="59318">
                  <c:v>0</c:v>
                </c:pt>
                <c:pt idx="59319">
                  <c:v>0</c:v>
                </c:pt>
                <c:pt idx="59320">
                  <c:v>0</c:v>
                </c:pt>
                <c:pt idx="59321">
                  <c:v>0</c:v>
                </c:pt>
                <c:pt idx="59322">
                  <c:v>0</c:v>
                </c:pt>
                <c:pt idx="59323">
                  <c:v>0</c:v>
                </c:pt>
                <c:pt idx="59324">
                  <c:v>0</c:v>
                </c:pt>
                <c:pt idx="59325">
                  <c:v>0</c:v>
                </c:pt>
                <c:pt idx="59326">
                  <c:v>0</c:v>
                </c:pt>
                <c:pt idx="59327">
                  <c:v>0</c:v>
                </c:pt>
                <c:pt idx="59328">
                  <c:v>0</c:v>
                </c:pt>
                <c:pt idx="59329">
                  <c:v>0</c:v>
                </c:pt>
                <c:pt idx="59330">
                  <c:v>0</c:v>
                </c:pt>
                <c:pt idx="59331">
                  <c:v>0</c:v>
                </c:pt>
                <c:pt idx="59332">
                  <c:v>0</c:v>
                </c:pt>
                <c:pt idx="59333">
                  <c:v>0</c:v>
                </c:pt>
                <c:pt idx="59334">
                  <c:v>0</c:v>
                </c:pt>
                <c:pt idx="59335">
                  <c:v>0</c:v>
                </c:pt>
                <c:pt idx="59336">
                  <c:v>0</c:v>
                </c:pt>
                <c:pt idx="59337">
                  <c:v>0</c:v>
                </c:pt>
                <c:pt idx="59338">
                  <c:v>0</c:v>
                </c:pt>
                <c:pt idx="59339">
                  <c:v>0</c:v>
                </c:pt>
                <c:pt idx="59340">
                  <c:v>0</c:v>
                </c:pt>
                <c:pt idx="59341">
                  <c:v>0</c:v>
                </c:pt>
                <c:pt idx="59342">
                  <c:v>0</c:v>
                </c:pt>
                <c:pt idx="59343">
                  <c:v>0</c:v>
                </c:pt>
                <c:pt idx="59344">
                  <c:v>0</c:v>
                </c:pt>
                <c:pt idx="59345">
                  <c:v>0</c:v>
                </c:pt>
                <c:pt idx="59346">
                  <c:v>0</c:v>
                </c:pt>
                <c:pt idx="59347">
                  <c:v>0</c:v>
                </c:pt>
                <c:pt idx="59348">
                  <c:v>0</c:v>
                </c:pt>
                <c:pt idx="59349">
                  <c:v>0</c:v>
                </c:pt>
                <c:pt idx="59350">
                  <c:v>0</c:v>
                </c:pt>
                <c:pt idx="59351">
                  <c:v>0</c:v>
                </c:pt>
                <c:pt idx="59352">
                  <c:v>0</c:v>
                </c:pt>
                <c:pt idx="59353">
                  <c:v>0</c:v>
                </c:pt>
                <c:pt idx="59354">
                  <c:v>0</c:v>
                </c:pt>
                <c:pt idx="59355">
                  <c:v>0</c:v>
                </c:pt>
                <c:pt idx="59356">
                  <c:v>0</c:v>
                </c:pt>
                <c:pt idx="59357">
                  <c:v>0</c:v>
                </c:pt>
                <c:pt idx="59358">
                  <c:v>0</c:v>
                </c:pt>
                <c:pt idx="59359">
                  <c:v>0</c:v>
                </c:pt>
                <c:pt idx="59360">
                  <c:v>0</c:v>
                </c:pt>
                <c:pt idx="59361">
                  <c:v>0</c:v>
                </c:pt>
                <c:pt idx="59362">
                  <c:v>0</c:v>
                </c:pt>
                <c:pt idx="59363">
                  <c:v>0</c:v>
                </c:pt>
                <c:pt idx="59364">
                  <c:v>0</c:v>
                </c:pt>
                <c:pt idx="59365">
                  <c:v>0</c:v>
                </c:pt>
                <c:pt idx="59366">
                  <c:v>0</c:v>
                </c:pt>
                <c:pt idx="59367">
                  <c:v>0</c:v>
                </c:pt>
                <c:pt idx="59368">
                  <c:v>0</c:v>
                </c:pt>
                <c:pt idx="59369">
                  <c:v>0</c:v>
                </c:pt>
                <c:pt idx="59370">
                  <c:v>0</c:v>
                </c:pt>
                <c:pt idx="59371">
                  <c:v>0</c:v>
                </c:pt>
                <c:pt idx="59372">
                  <c:v>0</c:v>
                </c:pt>
                <c:pt idx="59373">
                  <c:v>0</c:v>
                </c:pt>
                <c:pt idx="59374">
                  <c:v>0</c:v>
                </c:pt>
                <c:pt idx="59375">
                  <c:v>0</c:v>
                </c:pt>
                <c:pt idx="59376">
                  <c:v>0</c:v>
                </c:pt>
                <c:pt idx="59377">
                  <c:v>0</c:v>
                </c:pt>
                <c:pt idx="59378">
                  <c:v>0</c:v>
                </c:pt>
                <c:pt idx="59379">
                  <c:v>0</c:v>
                </c:pt>
                <c:pt idx="59380">
                  <c:v>0</c:v>
                </c:pt>
                <c:pt idx="59381">
                  <c:v>0</c:v>
                </c:pt>
                <c:pt idx="59382">
                  <c:v>0</c:v>
                </c:pt>
                <c:pt idx="59383">
                  <c:v>0</c:v>
                </c:pt>
                <c:pt idx="59384">
                  <c:v>0</c:v>
                </c:pt>
                <c:pt idx="59385">
                  <c:v>0</c:v>
                </c:pt>
                <c:pt idx="59386">
                  <c:v>0</c:v>
                </c:pt>
                <c:pt idx="59387">
                  <c:v>0</c:v>
                </c:pt>
                <c:pt idx="59388">
                  <c:v>0</c:v>
                </c:pt>
                <c:pt idx="59389">
                  <c:v>0</c:v>
                </c:pt>
                <c:pt idx="59390">
                  <c:v>0</c:v>
                </c:pt>
                <c:pt idx="59391">
                  <c:v>0</c:v>
                </c:pt>
                <c:pt idx="59392">
                  <c:v>0</c:v>
                </c:pt>
                <c:pt idx="59393">
                  <c:v>0</c:v>
                </c:pt>
                <c:pt idx="59394">
                  <c:v>0</c:v>
                </c:pt>
                <c:pt idx="59395">
                  <c:v>0</c:v>
                </c:pt>
                <c:pt idx="59396">
                  <c:v>0</c:v>
                </c:pt>
                <c:pt idx="59397">
                  <c:v>0</c:v>
                </c:pt>
                <c:pt idx="59398">
                  <c:v>0</c:v>
                </c:pt>
                <c:pt idx="59399">
                  <c:v>0</c:v>
                </c:pt>
                <c:pt idx="59400">
                  <c:v>0</c:v>
                </c:pt>
                <c:pt idx="59401">
                  <c:v>0</c:v>
                </c:pt>
                <c:pt idx="59402">
                  <c:v>0</c:v>
                </c:pt>
                <c:pt idx="59403">
                  <c:v>0</c:v>
                </c:pt>
                <c:pt idx="59404">
                  <c:v>0</c:v>
                </c:pt>
                <c:pt idx="59405">
                  <c:v>0</c:v>
                </c:pt>
                <c:pt idx="59406">
                  <c:v>0</c:v>
                </c:pt>
                <c:pt idx="59407">
                  <c:v>0</c:v>
                </c:pt>
                <c:pt idx="59408">
                  <c:v>0</c:v>
                </c:pt>
                <c:pt idx="59409">
                  <c:v>0</c:v>
                </c:pt>
                <c:pt idx="59410">
                  <c:v>0</c:v>
                </c:pt>
                <c:pt idx="59411">
                  <c:v>0</c:v>
                </c:pt>
                <c:pt idx="59412">
                  <c:v>0</c:v>
                </c:pt>
                <c:pt idx="59413">
                  <c:v>0</c:v>
                </c:pt>
                <c:pt idx="59414">
                  <c:v>0</c:v>
                </c:pt>
                <c:pt idx="59415">
                  <c:v>0</c:v>
                </c:pt>
                <c:pt idx="59416">
                  <c:v>0</c:v>
                </c:pt>
                <c:pt idx="59417">
                  <c:v>0</c:v>
                </c:pt>
                <c:pt idx="59418">
                  <c:v>0</c:v>
                </c:pt>
                <c:pt idx="59419">
                  <c:v>0</c:v>
                </c:pt>
                <c:pt idx="59420">
                  <c:v>0</c:v>
                </c:pt>
                <c:pt idx="59421">
                  <c:v>0</c:v>
                </c:pt>
                <c:pt idx="59422">
                  <c:v>0</c:v>
                </c:pt>
                <c:pt idx="59423">
                  <c:v>0</c:v>
                </c:pt>
                <c:pt idx="59424">
                  <c:v>0</c:v>
                </c:pt>
                <c:pt idx="59425">
                  <c:v>0</c:v>
                </c:pt>
                <c:pt idx="59426">
                  <c:v>0</c:v>
                </c:pt>
                <c:pt idx="59427">
                  <c:v>0</c:v>
                </c:pt>
                <c:pt idx="59428">
                  <c:v>0</c:v>
                </c:pt>
                <c:pt idx="59429">
                  <c:v>0</c:v>
                </c:pt>
                <c:pt idx="59430">
                  <c:v>0</c:v>
                </c:pt>
                <c:pt idx="59431">
                  <c:v>0</c:v>
                </c:pt>
                <c:pt idx="59432">
                  <c:v>0</c:v>
                </c:pt>
                <c:pt idx="59433">
                  <c:v>0</c:v>
                </c:pt>
                <c:pt idx="59434">
                  <c:v>0</c:v>
                </c:pt>
                <c:pt idx="59435">
                  <c:v>0</c:v>
                </c:pt>
                <c:pt idx="59436">
                  <c:v>0</c:v>
                </c:pt>
                <c:pt idx="59437">
                  <c:v>0</c:v>
                </c:pt>
                <c:pt idx="59438">
                  <c:v>0</c:v>
                </c:pt>
                <c:pt idx="59439">
                  <c:v>0</c:v>
                </c:pt>
                <c:pt idx="59440">
                  <c:v>0</c:v>
                </c:pt>
                <c:pt idx="59441">
                  <c:v>0</c:v>
                </c:pt>
                <c:pt idx="59442">
                  <c:v>0</c:v>
                </c:pt>
                <c:pt idx="59443">
                  <c:v>0</c:v>
                </c:pt>
                <c:pt idx="59444">
                  <c:v>0</c:v>
                </c:pt>
                <c:pt idx="59445">
                  <c:v>0</c:v>
                </c:pt>
                <c:pt idx="59446">
                  <c:v>0</c:v>
                </c:pt>
                <c:pt idx="59447">
                  <c:v>0</c:v>
                </c:pt>
                <c:pt idx="59448">
                  <c:v>0</c:v>
                </c:pt>
                <c:pt idx="59449">
                  <c:v>0</c:v>
                </c:pt>
                <c:pt idx="59450">
                  <c:v>0</c:v>
                </c:pt>
                <c:pt idx="59451">
                  <c:v>0</c:v>
                </c:pt>
                <c:pt idx="59452">
                  <c:v>0</c:v>
                </c:pt>
                <c:pt idx="59453">
                  <c:v>0</c:v>
                </c:pt>
                <c:pt idx="59454">
                  <c:v>0</c:v>
                </c:pt>
                <c:pt idx="59455">
                  <c:v>0</c:v>
                </c:pt>
                <c:pt idx="59456">
                  <c:v>0</c:v>
                </c:pt>
                <c:pt idx="59457">
                  <c:v>0</c:v>
                </c:pt>
                <c:pt idx="59458">
                  <c:v>0</c:v>
                </c:pt>
                <c:pt idx="59459">
                  <c:v>0</c:v>
                </c:pt>
                <c:pt idx="59460">
                  <c:v>0</c:v>
                </c:pt>
                <c:pt idx="59461">
                  <c:v>0</c:v>
                </c:pt>
                <c:pt idx="59462">
                  <c:v>0</c:v>
                </c:pt>
                <c:pt idx="59463">
                  <c:v>0</c:v>
                </c:pt>
                <c:pt idx="59464">
                  <c:v>0</c:v>
                </c:pt>
                <c:pt idx="59465">
                  <c:v>0</c:v>
                </c:pt>
                <c:pt idx="59466">
                  <c:v>0</c:v>
                </c:pt>
                <c:pt idx="59467">
                  <c:v>0</c:v>
                </c:pt>
                <c:pt idx="59468">
                  <c:v>0</c:v>
                </c:pt>
                <c:pt idx="59469">
                  <c:v>0</c:v>
                </c:pt>
                <c:pt idx="59470">
                  <c:v>0</c:v>
                </c:pt>
                <c:pt idx="59471">
                  <c:v>0</c:v>
                </c:pt>
                <c:pt idx="59472">
                  <c:v>0</c:v>
                </c:pt>
                <c:pt idx="59473">
                  <c:v>0</c:v>
                </c:pt>
                <c:pt idx="59474">
                  <c:v>0</c:v>
                </c:pt>
                <c:pt idx="59475">
                  <c:v>0</c:v>
                </c:pt>
                <c:pt idx="59476">
                  <c:v>0</c:v>
                </c:pt>
                <c:pt idx="59477">
                  <c:v>0</c:v>
                </c:pt>
                <c:pt idx="59478">
                  <c:v>0</c:v>
                </c:pt>
                <c:pt idx="59479">
                  <c:v>0</c:v>
                </c:pt>
                <c:pt idx="59480">
                  <c:v>0</c:v>
                </c:pt>
                <c:pt idx="59481">
                  <c:v>0</c:v>
                </c:pt>
                <c:pt idx="59482">
                  <c:v>0</c:v>
                </c:pt>
                <c:pt idx="59483">
                  <c:v>0</c:v>
                </c:pt>
                <c:pt idx="59484">
                  <c:v>0</c:v>
                </c:pt>
                <c:pt idx="59485">
                  <c:v>0</c:v>
                </c:pt>
                <c:pt idx="59486">
                  <c:v>0</c:v>
                </c:pt>
                <c:pt idx="59487">
                  <c:v>0</c:v>
                </c:pt>
                <c:pt idx="59488">
                  <c:v>0</c:v>
                </c:pt>
                <c:pt idx="59489">
                  <c:v>0</c:v>
                </c:pt>
                <c:pt idx="59490">
                  <c:v>0</c:v>
                </c:pt>
                <c:pt idx="59491">
                  <c:v>0</c:v>
                </c:pt>
                <c:pt idx="59492">
                  <c:v>0</c:v>
                </c:pt>
                <c:pt idx="59493">
                  <c:v>0</c:v>
                </c:pt>
                <c:pt idx="59494">
                  <c:v>0</c:v>
                </c:pt>
                <c:pt idx="59495">
                  <c:v>0</c:v>
                </c:pt>
                <c:pt idx="59496">
                  <c:v>0</c:v>
                </c:pt>
                <c:pt idx="59497">
                  <c:v>0</c:v>
                </c:pt>
                <c:pt idx="59498">
                  <c:v>0</c:v>
                </c:pt>
                <c:pt idx="59499">
                  <c:v>0</c:v>
                </c:pt>
                <c:pt idx="59500">
                  <c:v>0</c:v>
                </c:pt>
                <c:pt idx="59501">
                  <c:v>0</c:v>
                </c:pt>
                <c:pt idx="59502">
                  <c:v>0</c:v>
                </c:pt>
                <c:pt idx="59503">
                  <c:v>0</c:v>
                </c:pt>
                <c:pt idx="59504">
                  <c:v>0</c:v>
                </c:pt>
                <c:pt idx="59505">
                  <c:v>0</c:v>
                </c:pt>
                <c:pt idx="59506">
                  <c:v>0</c:v>
                </c:pt>
                <c:pt idx="59507">
                  <c:v>0</c:v>
                </c:pt>
                <c:pt idx="59508">
                  <c:v>0</c:v>
                </c:pt>
                <c:pt idx="59509">
                  <c:v>0</c:v>
                </c:pt>
                <c:pt idx="59510">
                  <c:v>0</c:v>
                </c:pt>
                <c:pt idx="59511">
                  <c:v>0</c:v>
                </c:pt>
                <c:pt idx="59512">
                  <c:v>0</c:v>
                </c:pt>
                <c:pt idx="59513">
                  <c:v>0</c:v>
                </c:pt>
                <c:pt idx="59514">
                  <c:v>0</c:v>
                </c:pt>
                <c:pt idx="59515">
                  <c:v>0</c:v>
                </c:pt>
                <c:pt idx="59516">
                  <c:v>0</c:v>
                </c:pt>
                <c:pt idx="59517">
                  <c:v>0</c:v>
                </c:pt>
                <c:pt idx="59518">
                  <c:v>0</c:v>
                </c:pt>
                <c:pt idx="59519">
                  <c:v>0</c:v>
                </c:pt>
                <c:pt idx="59520">
                  <c:v>0</c:v>
                </c:pt>
                <c:pt idx="59521">
                  <c:v>0</c:v>
                </c:pt>
                <c:pt idx="59522">
                  <c:v>0</c:v>
                </c:pt>
                <c:pt idx="59523">
                  <c:v>0</c:v>
                </c:pt>
                <c:pt idx="59524">
                  <c:v>0</c:v>
                </c:pt>
                <c:pt idx="59525">
                  <c:v>0</c:v>
                </c:pt>
                <c:pt idx="59526">
                  <c:v>0</c:v>
                </c:pt>
                <c:pt idx="59527">
                  <c:v>0</c:v>
                </c:pt>
                <c:pt idx="59528">
                  <c:v>0</c:v>
                </c:pt>
                <c:pt idx="59529">
                  <c:v>0</c:v>
                </c:pt>
                <c:pt idx="59530">
                  <c:v>0</c:v>
                </c:pt>
                <c:pt idx="59531">
                  <c:v>0</c:v>
                </c:pt>
                <c:pt idx="59532">
                  <c:v>0</c:v>
                </c:pt>
                <c:pt idx="59533">
                  <c:v>0</c:v>
                </c:pt>
                <c:pt idx="59534">
                  <c:v>0</c:v>
                </c:pt>
                <c:pt idx="59535">
                  <c:v>0</c:v>
                </c:pt>
                <c:pt idx="59536">
                  <c:v>0</c:v>
                </c:pt>
                <c:pt idx="59537">
                  <c:v>0</c:v>
                </c:pt>
                <c:pt idx="59538">
                  <c:v>0</c:v>
                </c:pt>
                <c:pt idx="59539">
                  <c:v>0</c:v>
                </c:pt>
                <c:pt idx="59540">
                  <c:v>0</c:v>
                </c:pt>
                <c:pt idx="59541">
                  <c:v>0</c:v>
                </c:pt>
                <c:pt idx="59542">
                  <c:v>0</c:v>
                </c:pt>
                <c:pt idx="59543">
                  <c:v>0</c:v>
                </c:pt>
                <c:pt idx="59544">
                  <c:v>0</c:v>
                </c:pt>
                <c:pt idx="59545">
                  <c:v>0</c:v>
                </c:pt>
                <c:pt idx="59546">
                  <c:v>0</c:v>
                </c:pt>
                <c:pt idx="59547">
                  <c:v>0</c:v>
                </c:pt>
                <c:pt idx="59548">
                  <c:v>0</c:v>
                </c:pt>
                <c:pt idx="59549">
                  <c:v>0</c:v>
                </c:pt>
                <c:pt idx="59550">
                  <c:v>0</c:v>
                </c:pt>
                <c:pt idx="59551">
                  <c:v>0</c:v>
                </c:pt>
                <c:pt idx="59552">
                  <c:v>0</c:v>
                </c:pt>
                <c:pt idx="59553">
                  <c:v>0</c:v>
                </c:pt>
                <c:pt idx="59554">
                  <c:v>0</c:v>
                </c:pt>
                <c:pt idx="59555">
                  <c:v>0</c:v>
                </c:pt>
                <c:pt idx="59556">
                  <c:v>0</c:v>
                </c:pt>
                <c:pt idx="59557">
                  <c:v>0</c:v>
                </c:pt>
                <c:pt idx="59558">
                  <c:v>0</c:v>
                </c:pt>
                <c:pt idx="59559">
                  <c:v>0</c:v>
                </c:pt>
                <c:pt idx="59560">
                  <c:v>0</c:v>
                </c:pt>
                <c:pt idx="59561">
                  <c:v>0</c:v>
                </c:pt>
                <c:pt idx="59562">
                  <c:v>0</c:v>
                </c:pt>
                <c:pt idx="59563">
                  <c:v>0</c:v>
                </c:pt>
                <c:pt idx="59564">
                  <c:v>0</c:v>
                </c:pt>
                <c:pt idx="59565">
                  <c:v>0</c:v>
                </c:pt>
                <c:pt idx="59566">
                  <c:v>0</c:v>
                </c:pt>
                <c:pt idx="59567">
                  <c:v>0</c:v>
                </c:pt>
                <c:pt idx="59568">
                  <c:v>0</c:v>
                </c:pt>
                <c:pt idx="59569">
                  <c:v>0</c:v>
                </c:pt>
                <c:pt idx="59570">
                  <c:v>0</c:v>
                </c:pt>
                <c:pt idx="59571">
                  <c:v>0</c:v>
                </c:pt>
                <c:pt idx="59572">
                  <c:v>0</c:v>
                </c:pt>
                <c:pt idx="59573">
                  <c:v>0</c:v>
                </c:pt>
                <c:pt idx="59574">
                  <c:v>0</c:v>
                </c:pt>
                <c:pt idx="59575">
                  <c:v>0</c:v>
                </c:pt>
                <c:pt idx="59576">
                  <c:v>0</c:v>
                </c:pt>
                <c:pt idx="59577">
                  <c:v>0</c:v>
                </c:pt>
                <c:pt idx="59578">
                  <c:v>0</c:v>
                </c:pt>
                <c:pt idx="59579">
                  <c:v>0</c:v>
                </c:pt>
                <c:pt idx="59580">
                  <c:v>0</c:v>
                </c:pt>
                <c:pt idx="59581">
                  <c:v>0</c:v>
                </c:pt>
                <c:pt idx="59582">
                  <c:v>0</c:v>
                </c:pt>
                <c:pt idx="59583">
                  <c:v>0</c:v>
                </c:pt>
                <c:pt idx="59584">
                  <c:v>0</c:v>
                </c:pt>
                <c:pt idx="59585">
                  <c:v>0</c:v>
                </c:pt>
                <c:pt idx="59586">
                  <c:v>0</c:v>
                </c:pt>
                <c:pt idx="59587">
                  <c:v>0</c:v>
                </c:pt>
                <c:pt idx="59588">
                  <c:v>0</c:v>
                </c:pt>
                <c:pt idx="59589">
                  <c:v>0</c:v>
                </c:pt>
                <c:pt idx="59590">
                  <c:v>0</c:v>
                </c:pt>
                <c:pt idx="59591">
                  <c:v>0</c:v>
                </c:pt>
                <c:pt idx="59592">
                  <c:v>0</c:v>
                </c:pt>
                <c:pt idx="59593">
                  <c:v>0</c:v>
                </c:pt>
                <c:pt idx="59594">
                  <c:v>0</c:v>
                </c:pt>
                <c:pt idx="59595">
                  <c:v>0</c:v>
                </c:pt>
                <c:pt idx="59596">
                  <c:v>0</c:v>
                </c:pt>
                <c:pt idx="59597">
                  <c:v>0</c:v>
                </c:pt>
                <c:pt idx="59598">
                  <c:v>0</c:v>
                </c:pt>
                <c:pt idx="59599">
                  <c:v>0</c:v>
                </c:pt>
                <c:pt idx="59600">
                  <c:v>0</c:v>
                </c:pt>
                <c:pt idx="59601">
                  <c:v>0</c:v>
                </c:pt>
                <c:pt idx="59602">
                  <c:v>0</c:v>
                </c:pt>
                <c:pt idx="59603">
                  <c:v>0</c:v>
                </c:pt>
                <c:pt idx="59604">
                  <c:v>0</c:v>
                </c:pt>
                <c:pt idx="59605">
                  <c:v>0</c:v>
                </c:pt>
                <c:pt idx="59606">
                  <c:v>0</c:v>
                </c:pt>
                <c:pt idx="59607">
                  <c:v>0</c:v>
                </c:pt>
                <c:pt idx="59608">
                  <c:v>0</c:v>
                </c:pt>
                <c:pt idx="59609">
                  <c:v>0</c:v>
                </c:pt>
                <c:pt idx="59610">
                  <c:v>0</c:v>
                </c:pt>
                <c:pt idx="59611">
                  <c:v>0</c:v>
                </c:pt>
                <c:pt idx="59612">
                  <c:v>0</c:v>
                </c:pt>
                <c:pt idx="59613">
                  <c:v>0</c:v>
                </c:pt>
                <c:pt idx="59614">
                  <c:v>0</c:v>
                </c:pt>
                <c:pt idx="59615">
                  <c:v>0</c:v>
                </c:pt>
                <c:pt idx="59616">
                  <c:v>0</c:v>
                </c:pt>
                <c:pt idx="59617">
                  <c:v>0</c:v>
                </c:pt>
                <c:pt idx="59618">
                  <c:v>0</c:v>
                </c:pt>
                <c:pt idx="59619">
                  <c:v>0</c:v>
                </c:pt>
                <c:pt idx="59620">
                  <c:v>0</c:v>
                </c:pt>
                <c:pt idx="59621">
                  <c:v>0</c:v>
                </c:pt>
                <c:pt idx="59622">
                  <c:v>0</c:v>
                </c:pt>
                <c:pt idx="59623">
                  <c:v>0</c:v>
                </c:pt>
                <c:pt idx="59624">
                  <c:v>0</c:v>
                </c:pt>
                <c:pt idx="59625">
                  <c:v>0</c:v>
                </c:pt>
                <c:pt idx="59626">
                  <c:v>0</c:v>
                </c:pt>
                <c:pt idx="59627">
                  <c:v>0</c:v>
                </c:pt>
                <c:pt idx="59628">
                  <c:v>0</c:v>
                </c:pt>
                <c:pt idx="59629">
                  <c:v>0</c:v>
                </c:pt>
                <c:pt idx="59630">
                  <c:v>0</c:v>
                </c:pt>
                <c:pt idx="59631">
                  <c:v>0</c:v>
                </c:pt>
                <c:pt idx="59632">
                  <c:v>0</c:v>
                </c:pt>
                <c:pt idx="59633">
                  <c:v>0</c:v>
                </c:pt>
                <c:pt idx="59634">
                  <c:v>0</c:v>
                </c:pt>
                <c:pt idx="59635">
                  <c:v>0</c:v>
                </c:pt>
                <c:pt idx="59636">
                  <c:v>0</c:v>
                </c:pt>
                <c:pt idx="59637">
                  <c:v>0</c:v>
                </c:pt>
                <c:pt idx="59638">
                  <c:v>0</c:v>
                </c:pt>
                <c:pt idx="59639">
                  <c:v>0</c:v>
                </c:pt>
                <c:pt idx="59640">
                  <c:v>0</c:v>
                </c:pt>
                <c:pt idx="59641">
                  <c:v>0</c:v>
                </c:pt>
                <c:pt idx="59642">
                  <c:v>0</c:v>
                </c:pt>
                <c:pt idx="59643">
                  <c:v>0</c:v>
                </c:pt>
                <c:pt idx="59644">
                  <c:v>0</c:v>
                </c:pt>
                <c:pt idx="59645">
                  <c:v>0</c:v>
                </c:pt>
                <c:pt idx="59646">
                  <c:v>0</c:v>
                </c:pt>
                <c:pt idx="59647">
                  <c:v>0</c:v>
                </c:pt>
                <c:pt idx="59648">
                  <c:v>0</c:v>
                </c:pt>
                <c:pt idx="59649">
                  <c:v>0</c:v>
                </c:pt>
                <c:pt idx="59650">
                  <c:v>0</c:v>
                </c:pt>
                <c:pt idx="59651">
                  <c:v>0</c:v>
                </c:pt>
                <c:pt idx="59652">
                  <c:v>0</c:v>
                </c:pt>
                <c:pt idx="59653">
                  <c:v>0</c:v>
                </c:pt>
                <c:pt idx="59654">
                  <c:v>0</c:v>
                </c:pt>
                <c:pt idx="59655">
                  <c:v>0</c:v>
                </c:pt>
                <c:pt idx="59656">
                  <c:v>0</c:v>
                </c:pt>
                <c:pt idx="59657">
                  <c:v>0</c:v>
                </c:pt>
                <c:pt idx="59658">
                  <c:v>0</c:v>
                </c:pt>
                <c:pt idx="59659">
                  <c:v>0</c:v>
                </c:pt>
                <c:pt idx="59660">
                  <c:v>0</c:v>
                </c:pt>
                <c:pt idx="59661">
                  <c:v>0</c:v>
                </c:pt>
                <c:pt idx="59662">
                  <c:v>0</c:v>
                </c:pt>
                <c:pt idx="59663">
                  <c:v>0</c:v>
                </c:pt>
                <c:pt idx="59664">
                  <c:v>0</c:v>
                </c:pt>
                <c:pt idx="59665">
                  <c:v>0</c:v>
                </c:pt>
                <c:pt idx="59666">
                  <c:v>0</c:v>
                </c:pt>
                <c:pt idx="59667">
                  <c:v>0</c:v>
                </c:pt>
                <c:pt idx="59668">
                  <c:v>0</c:v>
                </c:pt>
                <c:pt idx="59669">
                  <c:v>0</c:v>
                </c:pt>
                <c:pt idx="59670">
                  <c:v>0</c:v>
                </c:pt>
                <c:pt idx="59671">
                  <c:v>0</c:v>
                </c:pt>
                <c:pt idx="59672">
                  <c:v>0</c:v>
                </c:pt>
                <c:pt idx="59673">
                  <c:v>0</c:v>
                </c:pt>
                <c:pt idx="59674">
                  <c:v>0</c:v>
                </c:pt>
                <c:pt idx="59675">
                  <c:v>0</c:v>
                </c:pt>
                <c:pt idx="59676">
                  <c:v>0</c:v>
                </c:pt>
                <c:pt idx="59677">
                  <c:v>0</c:v>
                </c:pt>
                <c:pt idx="59678">
                  <c:v>0</c:v>
                </c:pt>
                <c:pt idx="59679">
                  <c:v>0</c:v>
                </c:pt>
                <c:pt idx="59680">
                  <c:v>0</c:v>
                </c:pt>
                <c:pt idx="59681">
                  <c:v>0</c:v>
                </c:pt>
                <c:pt idx="59682">
                  <c:v>0</c:v>
                </c:pt>
                <c:pt idx="59683">
                  <c:v>0</c:v>
                </c:pt>
                <c:pt idx="59684">
                  <c:v>0</c:v>
                </c:pt>
                <c:pt idx="59685">
                  <c:v>0</c:v>
                </c:pt>
                <c:pt idx="59686">
                  <c:v>0</c:v>
                </c:pt>
                <c:pt idx="59687">
                  <c:v>0</c:v>
                </c:pt>
                <c:pt idx="59688">
                  <c:v>0</c:v>
                </c:pt>
                <c:pt idx="59689">
                  <c:v>0</c:v>
                </c:pt>
                <c:pt idx="59690">
                  <c:v>0</c:v>
                </c:pt>
                <c:pt idx="59691">
                  <c:v>0</c:v>
                </c:pt>
                <c:pt idx="59692">
                  <c:v>0</c:v>
                </c:pt>
                <c:pt idx="59693">
                  <c:v>0</c:v>
                </c:pt>
                <c:pt idx="59694">
                  <c:v>0</c:v>
                </c:pt>
                <c:pt idx="59695">
                  <c:v>0</c:v>
                </c:pt>
                <c:pt idx="59696">
                  <c:v>0</c:v>
                </c:pt>
                <c:pt idx="59697">
                  <c:v>0</c:v>
                </c:pt>
                <c:pt idx="59698">
                  <c:v>0</c:v>
                </c:pt>
                <c:pt idx="59699">
                  <c:v>0</c:v>
                </c:pt>
                <c:pt idx="59700">
                  <c:v>0</c:v>
                </c:pt>
                <c:pt idx="59701">
                  <c:v>0</c:v>
                </c:pt>
                <c:pt idx="59702">
                  <c:v>0</c:v>
                </c:pt>
                <c:pt idx="59703">
                  <c:v>0</c:v>
                </c:pt>
                <c:pt idx="59704">
                  <c:v>0</c:v>
                </c:pt>
                <c:pt idx="59705">
                  <c:v>0</c:v>
                </c:pt>
                <c:pt idx="59706">
                  <c:v>0</c:v>
                </c:pt>
                <c:pt idx="59707">
                  <c:v>0</c:v>
                </c:pt>
                <c:pt idx="59708">
                  <c:v>0</c:v>
                </c:pt>
                <c:pt idx="59709">
                  <c:v>0</c:v>
                </c:pt>
                <c:pt idx="59710">
                  <c:v>0</c:v>
                </c:pt>
                <c:pt idx="59711">
                  <c:v>0</c:v>
                </c:pt>
                <c:pt idx="59712">
                  <c:v>0</c:v>
                </c:pt>
                <c:pt idx="59713">
                  <c:v>0</c:v>
                </c:pt>
                <c:pt idx="59714">
                  <c:v>0</c:v>
                </c:pt>
                <c:pt idx="59715">
                  <c:v>0</c:v>
                </c:pt>
                <c:pt idx="59716">
                  <c:v>0</c:v>
                </c:pt>
                <c:pt idx="59717">
                  <c:v>0</c:v>
                </c:pt>
                <c:pt idx="59718">
                  <c:v>0</c:v>
                </c:pt>
                <c:pt idx="59719">
                  <c:v>0</c:v>
                </c:pt>
                <c:pt idx="59720">
                  <c:v>0</c:v>
                </c:pt>
                <c:pt idx="59721">
                  <c:v>0</c:v>
                </c:pt>
                <c:pt idx="59722">
                  <c:v>0</c:v>
                </c:pt>
                <c:pt idx="59723">
                  <c:v>0</c:v>
                </c:pt>
                <c:pt idx="59724">
                  <c:v>0</c:v>
                </c:pt>
                <c:pt idx="59725">
                  <c:v>0</c:v>
                </c:pt>
                <c:pt idx="59726">
                  <c:v>0</c:v>
                </c:pt>
                <c:pt idx="59727">
                  <c:v>0</c:v>
                </c:pt>
                <c:pt idx="59728">
                  <c:v>0</c:v>
                </c:pt>
                <c:pt idx="59729">
                  <c:v>0</c:v>
                </c:pt>
                <c:pt idx="59730">
                  <c:v>0</c:v>
                </c:pt>
                <c:pt idx="59731">
                  <c:v>0</c:v>
                </c:pt>
                <c:pt idx="59732">
                  <c:v>0</c:v>
                </c:pt>
                <c:pt idx="59733">
                  <c:v>0</c:v>
                </c:pt>
                <c:pt idx="59734">
                  <c:v>0</c:v>
                </c:pt>
                <c:pt idx="59735">
                  <c:v>0</c:v>
                </c:pt>
                <c:pt idx="59736">
                  <c:v>0</c:v>
                </c:pt>
                <c:pt idx="59737">
                  <c:v>0</c:v>
                </c:pt>
                <c:pt idx="59738">
                  <c:v>0</c:v>
                </c:pt>
                <c:pt idx="59739">
                  <c:v>0</c:v>
                </c:pt>
                <c:pt idx="59740">
                  <c:v>0</c:v>
                </c:pt>
                <c:pt idx="59741">
                  <c:v>0</c:v>
                </c:pt>
                <c:pt idx="59742">
                  <c:v>0</c:v>
                </c:pt>
                <c:pt idx="59743">
                  <c:v>0</c:v>
                </c:pt>
                <c:pt idx="59744">
                  <c:v>0</c:v>
                </c:pt>
                <c:pt idx="59745">
                  <c:v>0</c:v>
                </c:pt>
                <c:pt idx="59746">
                  <c:v>0</c:v>
                </c:pt>
                <c:pt idx="59747">
                  <c:v>0</c:v>
                </c:pt>
                <c:pt idx="59748">
                  <c:v>0</c:v>
                </c:pt>
                <c:pt idx="59749">
                  <c:v>0</c:v>
                </c:pt>
                <c:pt idx="59750">
                  <c:v>0</c:v>
                </c:pt>
                <c:pt idx="59751">
                  <c:v>0</c:v>
                </c:pt>
                <c:pt idx="59752">
                  <c:v>0</c:v>
                </c:pt>
                <c:pt idx="59753">
                  <c:v>0</c:v>
                </c:pt>
                <c:pt idx="59754">
                  <c:v>0</c:v>
                </c:pt>
                <c:pt idx="59755">
                  <c:v>0</c:v>
                </c:pt>
                <c:pt idx="59756">
                  <c:v>0</c:v>
                </c:pt>
                <c:pt idx="59757">
                  <c:v>0</c:v>
                </c:pt>
                <c:pt idx="59758">
                  <c:v>0</c:v>
                </c:pt>
                <c:pt idx="59759">
                  <c:v>0</c:v>
                </c:pt>
                <c:pt idx="59760">
                  <c:v>0</c:v>
                </c:pt>
                <c:pt idx="59761">
                  <c:v>0</c:v>
                </c:pt>
                <c:pt idx="59762">
                  <c:v>0</c:v>
                </c:pt>
                <c:pt idx="59763">
                  <c:v>0</c:v>
                </c:pt>
                <c:pt idx="59764">
                  <c:v>0</c:v>
                </c:pt>
                <c:pt idx="59765">
                  <c:v>0</c:v>
                </c:pt>
                <c:pt idx="59766">
                  <c:v>0</c:v>
                </c:pt>
                <c:pt idx="59767">
                  <c:v>0</c:v>
                </c:pt>
                <c:pt idx="59768">
                  <c:v>0</c:v>
                </c:pt>
                <c:pt idx="59769">
                  <c:v>0</c:v>
                </c:pt>
                <c:pt idx="59770">
                  <c:v>0</c:v>
                </c:pt>
                <c:pt idx="59771">
                  <c:v>0</c:v>
                </c:pt>
                <c:pt idx="59772">
                  <c:v>0</c:v>
                </c:pt>
                <c:pt idx="59773">
                  <c:v>0</c:v>
                </c:pt>
                <c:pt idx="59774">
                  <c:v>0</c:v>
                </c:pt>
                <c:pt idx="59775">
                  <c:v>0</c:v>
                </c:pt>
                <c:pt idx="59776">
                  <c:v>0</c:v>
                </c:pt>
                <c:pt idx="59777">
                  <c:v>0</c:v>
                </c:pt>
                <c:pt idx="59778">
                  <c:v>0</c:v>
                </c:pt>
                <c:pt idx="59779">
                  <c:v>0</c:v>
                </c:pt>
                <c:pt idx="59780">
                  <c:v>0</c:v>
                </c:pt>
                <c:pt idx="59781">
                  <c:v>0</c:v>
                </c:pt>
                <c:pt idx="59782">
                  <c:v>0</c:v>
                </c:pt>
                <c:pt idx="59783">
                  <c:v>0</c:v>
                </c:pt>
                <c:pt idx="59784">
                  <c:v>0</c:v>
                </c:pt>
                <c:pt idx="59785">
                  <c:v>0</c:v>
                </c:pt>
                <c:pt idx="59786">
                  <c:v>0</c:v>
                </c:pt>
                <c:pt idx="59787">
                  <c:v>0</c:v>
                </c:pt>
                <c:pt idx="59788">
                  <c:v>0</c:v>
                </c:pt>
                <c:pt idx="59789">
                  <c:v>0</c:v>
                </c:pt>
                <c:pt idx="59790">
                  <c:v>0</c:v>
                </c:pt>
                <c:pt idx="59791">
                  <c:v>0</c:v>
                </c:pt>
                <c:pt idx="59792">
                  <c:v>0</c:v>
                </c:pt>
                <c:pt idx="59793">
                  <c:v>0</c:v>
                </c:pt>
                <c:pt idx="59794">
                  <c:v>0</c:v>
                </c:pt>
                <c:pt idx="59795">
                  <c:v>0</c:v>
                </c:pt>
                <c:pt idx="59796">
                  <c:v>0</c:v>
                </c:pt>
                <c:pt idx="59797">
                  <c:v>0</c:v>
                </c:pt>
                <c:pt idx="59798">
                  <c:v>0</c:v>
                </c:pt>
                <c:pt idx="59799">
                  <c:v>0</c:v>
                </c:pt>
                <c:pt idx="59800">
                  <c:v>0</c:v>
                </c:pt>
                <c:pt idx="59801">
                  <c:v>0</c:v>
                </c:pt>
                <c:pt idx="59802">
                  <c:v>0</c:v>
                </c:pt>
                <c:pt idx="59803">
                  <c:v>0</c:v>
                </c:pt>
                <c:pt idx="59804">
                  <c:v>0</c:v>
                </c:pt>
                <c:pt idx="59805">
                  <c:v>0</c:v>
                </c:pt>
                <c:pt idx="59806">
                  <c:v>0</c:v>
                </c:pt>
                <c:pt idx="59807">
                  <c:v>0</c:v>
                </c:pt>
                <c:pt idx="59808">
                  <c:v>0</c:v>
                </c:pt>
                <c:pt idx="59809">
                  <c:v>0</c:v>
                </c:pt>
                <c:pt idx="59810">
                  <c:v>0</c:v>
                </c:pt>
                <c:pt idx="59811">
                  <c:v>0</c:v>
                </c:pt>
                <c:pt idx="59812">
                  <c:v>0</c:v>
                </c:pt>
                <c:pt idx="59813">
                  <c:v>0</c:v>
                </c:pt>
                <c:pt idx="59814">
                  <c:v>0</c:v>
                </c:pt>
                <c:pt idx="59815">
                  <c:v>0</c:v>
                </c:pt>
                <c:pt idx="59816">
                  <c:v>0</c:v>
                </c:pt>
                <c:pt idx="59817">
                  <c:v>0</c:v>
                </c:pt>
                <c:pt idx="59818">
                  <c:v>0</c:v>
                </c:pt>
                <c:pt idx="59819">
                  <c:v>0</c:v>
                </c:pt>
                <c:pt idx="59820">
                  <c:v>0</c:v>
                </c:pt>
                <c:pt idx="59821">
                  <c:v>0</c:v>
                </c:pt>
                <c:pt idx="59822">
                  <c:v>0</c:v>
                </c:pt>
                <c:pt idx="59823">
                  <c:v>0</c:v>
                </c:pt>
                <c:pt idx="59824">
                  <c:v>0</c:v>
                </c:pt>
                <c:pt idx="59825">
                  <c:v>0</c:v>
                </c:pt>
                <c:pt idx="59826">
                  <c:v>0</c:v>
                </c:pt>
                <c:pt idx="59827">
                  <c:v>0</c:v>
                </c:pt>
                <c:pt idx="59828">
                  <c:v>0</c:v>
                </c:pt>
                <c:pt idx="59829">
                  <c:v>0</c:v>
                </c:pt>
                <c:pt idx="59830">
                  <c:v>0</c:v>
                </c:pt>
                <c:pt idx="59831">
                  <c:v>0</c:v>
                </c:pt>
                <c:pt idx="59832">
                  <c:v>0</c:v>
                </c:pt>
                <c:pt idx="59833">
                  <c:v>0</c:v>
                </c:pt>
                <c:pt idx="59834">
                  <c:v>0</c:v>
                </c:pt>
                <c:pt idx="59835">
                  <c:v>0</c:v>
                </c:pt>
                <c:pt idx="59836">
                  <c:v>0</c:v>
                </c:pt>
                <c:pt idx="59837">
                  <c:v>0</c:v>
                </c:pt>
                <c:pt idx="59838">
                  <c:v>0</c:v>
                </c:pt>
                <c:pt idx="59839">
                  <c:v>0</c:v>
                </c:pt>
                <c:pt idx="59840">
                  <c:v>0</c:v>
                </c:pt>
                <c:pt idx="59841">
                  <c:v>0</c:v>
                </c:pt>
                <c:pt idx="59842">
                  <c:v>0</c:v>
                </c:pt>
                <c:pt idx="59843">
                  <c:v>0</c:v>
                </c:pt>
                <c:pt idx="59844">
                  <c:v>0</c:v>
                </c:pt>
                <c:pt idx="59845">
                  <c:v>0</c:v>
                </c:pt>
                <c:pt idx="59846">
                  <c:v>0</c:v>
                </c:pt>
                <c:pt idx="59847">
                  <c:v>0</c:v>
                </c:pt>
                <c:pt idx="59848">
                  <c:v>0</c:v>
                </c:pt>
                <c:pt idx="59849">
                  <c:v>0</c:v>
                </c:pt>
                <c:pt idx="59850">
                  <c:v>0</c:v>
                </c:pt>
                <c:pt idx="59851">
                  <c:v>0</c:v>
                </c:pt>
                <c:pt idx="59852">
                  <c:v>0</c:v>
                </c:pt>
                <c:pt idx="59853">
                  <c:v>0</c:v>
                </c:pt>
                <c:pt idx="59854">
                  <c:v>0</c:v>
                </c:pt>
                <c:pt idx="59855">
                  <c:v>0</c:v>
                </c:pt>
                <c:pt idx="59856">
                  <c:v>0</c:v>
                </c:pt>
                <c:pt idx="59857">
                  <c:v>0</c:v>
                </c:pt>
                <c:pt idx="59858">
                  <c:v>0</c:v>
                </c:pt>
                <c:pt idx="59859">
                  <c:v>0</c:v>
                </c:pt>
                <c:pt idx="59860">
                  <c:v>0</c:v>
                </c:pt>
                <c:pt idx="59861">
                  <c:v>0</c:v>
                </c:pt>
                <c:pt idx="59862">
                  <c:v>0</c:v>
                </c:pt>
                <c:pt idx="59863">
                  <c:v>0</c:v>
                </c:pt>
                <c:pt idx="59864">
                  <c:v>0</c:v>
                </c:pt>
                <c:pt idx="59865">
                  <c:v>0</c:v>
                </c:pt>
                <c:pt idx="59866">
                  <c:v>0</c:v>
                </c:pt>
                <c:pt idx="59867">
                  <c:v>0</c:v>
                </c:pt>
                <c:pt idx="59868">
                  <c:v>0</c:v>
                </c:pt>
                <c:pt idx="59869">
                  <c:v>0</c:v>
                </c:pt>
                <c:pt idx="59870">
                  <c:v>0</c:v>
                </c:pt>
                <c:pt idx="59871">
                  <c:v>0</c:v>
                </c:pt>
                <c:pt idx="59872">
                  <c:v>0</c:v>
                </c:pt>
                <c:pt idx="59873">
                  <c:v>0</c:v>
                </c:pt>
                <c:pt idx="59874">
                  <c:v>0</c:v>
                </c:pt>
                <c:pt idx="59875">
                  <c:v>0</c:v>
                </c:pt>
                <c:pt idx="59876">
                  <c:v>0</c:v>
                </c:pt>
                <c:pt idx="59877">
                  <c:v>0</c:v>
                </c:pt>
                <c:pt idx="59878">
                  <c:v>0</c:v>
                </c:pt>
                <c:pt idx="59879">
                  <c:v>0</c:v>
                </c:pt>
                <c:pt idx="59880">
                  <c:v>0</c:v>
                </c:pt>
                <c:pt idx="59881">
                  <c:v>0</c:v>
                </c:pt>
                <c:pt idx="59882">
                  <c:v>0</c:v>
                </c:pt>
                <c:pt idx="59883">
                  <c:v>0</c:v>
                </c:pt>
                <c:pt idx="59884">
                  <c:v>0</c:v>
                </c:pt>
                <c:pt idx="59885">
                  <c:v>0</c:v>
                </c:pt>
                <c:pt idx="59886">
                  <c:v>0</c:v>
                </c:pt>
                <c:pt idx="59887">
                  <c:v>0</c:v>
                </c:pt>
                <c:pt idx="59888">
                  <c:v>0</c:v>
                </c:pt>
                <c:pt idx="59889">
                  <c:v>0</c:v>
                </c:pt>
                <c:pt idx="59890">
                  <c:v>0</c:v>
                </c:pt>
                <c:pt idx="59891">
                  <c:v>0</c:v>
                </c:pt>
                <c:pt idx="59892">
                  <c:v>0</c:v>
                </c:pt>
                <c:pt idx="59893">
                  <c:v>0</c:v>
                </c:pt>
                <c:pt idx="59894">
                  <c:v>0</c:v>
                </c:pt>
                <c:pt idx="59895">
                  <c:v>0</c:v>
                </c:pt>
                <c:pt idx="59896">
                  <c:v>0</c:v>
                </c:pt>
                <c:pt idx="59897">
                  <c:v>0</c:v>
                </c:pt>
                <c:pt idx="59898">
                  <c:v>0</c:v>
                </c:pt>
                <c:pt idx="59899">
                  <c:v>0</c:v>
                </c:pt>
                <c:pt idx="59900">
                  <c:v>0</c:v>
                </c:pt>
                <c:pt idx="59901">
                  <c:v>0</c:v>
                </c:pt>
                <c:pt idx="59902">
                  <c:v>0</c:v>
                </c:pt>
                <c:pt idx="59903">
                  <c:v>0</c:v>
                </c:pt>
                <c:pt idx="59904">
                  <c:v>0</c:v>
                </c:pt>
                <c:pt idx="59905">
                  <c:v>0</c:v>
                </c:pt>
                <c:pt idx="59906">
                  <c:v>0</c:v>
                </c:pt>
                <c:pt idx="59907">
                  <c:v>0</c:v>
                </c:pt>
                <c:pt idx="59908">
                  <c:v>0</c:v>
                </c:pt>
                <c:pt idx="59909">
                  <c:v>0</c:v>
                </c:pt>
                <c:pt idx="59910">
                  <c:v>0</c:v>
                </c:pt>
                <c:pt idx="59911">
                  <c:v>0</c:v>
                </c:pt>
                <c:pt idx="59912">
                  <c:v>0</c:v>
                </c:pt>
                <c:pt idx="59913">
                  <c:v>0</c:v>
                </c:pt>
                <c:pt idx="59914">
                  <c:v>0</c:v>
                </c:pt>
                <c:pt idx="59915">
                  <c:v>0</c:v>
                </c:pt>
                <c:pt idx="59916">
                  <c:v>0</c:v>
                </c:pt>
                <c:pt idx="59917">
                  <c:v>0</c:v>
                </c:pt>
                <c:pt idx="59918">
                  <c:v>0</c:v>
                </c:pt>
                <c:pt idx="59919">
                  <c:v>0</c:v>
                </c:pt>
                <c:pt idx="59920">
                  <c:v>0</c:v>
                </c:pt>
                <c:pt idx="59921">
                  <c:v>0</c:v>
                </c:pt>
                <c:pt idx="59922">
                  <c:v>0</c:v>
                </c:pt>
                <c:pt idx="59923">
                  <c:v>0</c:v>
                </c:pt>
                <c:pt idx="59924">
                  <c:v>0</c:v>
                </c:pt>
                <c:pt idx="59925">
                  <c:v>0</c:v>
                </c:pt>
                <c:pt idx="59926">
                  <c:v>0</c:v>
                </c:pt>
                <c:pt idx="59927">
                  <c:v>0</c:v>
                </c:pt>
                <c:pt idx="59928">
                  <c:v>0</c:v>
                </c:pt>
                <c:pt idx="59929">
                  <c:v>0</c:v>
                </c:pt>
                <c:pt idx="59930">
                  <c:v>0</c:v>
                </c:pt>
                <c:pt idx="59931">
                  <c:v>0</c:v>
                </c:pt>
                <c:pt idx="59932">
                  <c:v>0</c:v>
                </c:pt>
                <c:pt idx="59933">
                  <c:v>0</c:v>
                </c:pt>
                <c:pt idx="59934">
                  <c:v>0</c:v>
                </c:pt>
                <c:pt idx="59935">
                  <c:v>0</c:v>
                </c:pt>
                <c:pt idx="59936">
                  <c:v>0</c:v>
                </c:pt>
                <c:pt idx="59937">
                  <c:v>0</c:v>
                </c:pt>
                <c:pt idx="59938">
                  <c:v>0</c:v>
                </c:pt>
                <c:pt idx="59939">
                  <c:v>0</c:v>
                </c:pt>
                <c:pt idx="59940">
                  <c:v>0</c:v>
                </c:pt>
                <c:pt idx="59941">
                  <c:v>0</c:v>
                </c:pt>
                <c:pt idx="59942">
                  <c:v>0</c:v>
                </c:pt>
                <c:pt idx="59943">
                  <c:v>0</c:v>
                </c:pt>
                <c:pt idx="59944">
                  <c:v>0</c:v>
                </c:pt>
                <c:pt idx="59945">
                  <c:v>0</c:v>
                </c:pt>
                <c:pt idx="59946">
                  <c:v>0</c:v>
                </c:pt>
                <c:pt idx="59947">
                  <c:v>0</c:v>
                </c:pt>
                <c:pt idx="59948">
                  <c:v>0</c:v>
                </c:pt>
                <c:pt idx="59949">
                  <c:v>0</c:v>
                </c:pt>
                <c:pt idx="59950">
                  <c:v>0</c:v>
                </c:pt>
                <c:pt idx="59951">
                  <c:v>0</c:v>
                </c:pt>
                <c:pt idx="59952">
                  <c:v>0</c:v>
                </c:pt>
                <c:pt idx="59953">
                  <c:v>0</c:v>
                </c:pt>
                <c:pt idx="59954">
                  <c:v>0</c:v>
                </c:pt>
                <c:pt idx="59955">
                  <c:v>0</c:v>
                </c:pt>
                <c:pt idx="59956">
                  <c:v>0</c:v>
                </c:pt>
                <c:pt idx="59957">
                  <c:v>0</c:v>
                </c:pt>
                <c:pt idx="59958">
                  <c:v>0</c:v>
                </c:pt>
                <c:pt idx="59959">
                  <c:v>0</c:v>
                </c:pt>
                <c:pt idx="59960">
                  <c:v>0</c:v>
                </c:pt>
                <c:pt idx="59961">
                  <c:v>0</c:v>
                </c:pt>
                <c:pt idx="59962">
                  <c:v>0</c:v>
                </c:pt>
                <c:pt idx="59963">
                  <c:v>0</c:v>
                </c:pt>
                <c:pt idx="59964">
                  <c:v>0</c:v>
                </c:pt>
                <c:pt idx="59965">
                  <c:v>0</c:v>
                </c:pt>
                <c:pt idx="59966">
                  <c:v>0</c:v>
                </c:pt>
                <c:pt idx="59967">
                  <c:v>0</c:v>
                </c:pt>
                <c:pt idx="59968">
                  <c:v>0</c:v>
                </c:pt>
                <c:pt idx="59969">
                  <c:v>0</c:v>
                </c:pt>
                <c:pt idx="59970">
                  <c:v>0</c:v>
                </c:pt>
                <c:pt idx="59971">
                  <c:v>0</c:v>
                </c:pt>
                <c:pt idx="59972">
                  <c:v>0</c:v>
                </c:pt>
                <c:pt idx="59973">
                  <c:v>0</c:v>
                </c:pt>
                <c:pt idx="59974">
                  <c:v>0</c:v>
                </c:pt>
                <c:pt idx="59975">
                  <c:v>0</c:v>
                </c:pt>
                <c:pt idx="59976">
                  <c:v>0</c:v>
                </c:pt>
                <c:pt idx="59977">
                  <c:v>0</c:v>
                </c:pt>
                <c:pt idx="59978">
                  <c:v>0</c:v>
                </c:pt>
                <c:pt idx="59979">
                  <c:v>0</c:v>
                </c:pt>
                <c:pt idx="59980">
                  <c:v>0</c:v>
                </c:pt>
                <c:pt idx="59981">
                  <c:v>0</c:v>
                </c:pt>
                <c:pt idx="59982">
                  <c:v>0</c:v>
                </c:pt>
                <c:pt idx="59983">
                  <c:v>0</c:v>
                </c:pt>
                <c:pt idx="59984">
                  <c:v>0</c:v>
                </c:pt>
                <c:pt idx="59985">
                  <c:v>0</c:v>
                </c:pt>
                <c:pt idx="59986">
                  <c:v>0</c:v>
                </c:pt>
                <c:pt idx="59987">
                  <c:v>0</c:v>
                </c:pt>
                <c:pt idx="59988">
                  <c:v>0</c:v>
                </c:pt>
                <c:pt idx="59989">
                  <c:v>0</c:v>
                </c:pt>
                <c:pt idx="59990">
                  <c:v>0</c:v>
                </c:pt>
                <c:pt idx="59991">
                  <c:v>0</c:v>
                </c:pt>
                <c:pt idx="59992">
                  <c:v>0</c:v>
                </c:pt>
                <c:pt idx="59993">
                  <c:v>0</c:v>
                </c:pt>
                <c:pt idx="59994">
                  <c:v>0</c:v>
                </c:pt>
                <c:pt idx="59995">
                  <c:v>0</c:v>
                </c:pt>
                <c:pt idx="59996">
                  <c:v>0</c:v>
                </c:pt>
                <c:pt idx="59997">
                  <c:v>0</c:v>
                </c:pt>
                <c:pt idx="59998">
                  <c:v>0</c:v>
                </c:pt>
                <c:pt idx="59999">
                  <c:v>0</c:v>
                </c:pt>
                <c:pt idx="60000">
                  <c:v>0</c:v>
                </c:pt>
                <c:pt idx="60001">
                  <c:v>0</c:v>
                </c:pt>
                <c:pt idx="60002">
                  <c:v>0</c:v>
                </c:pt>
                <c:pt idx="60003">
                  <c:v>0</c:v>
                </c:pt>
                <c:pt idx="60004">
                  <c:v>0</c:v>
                </c:pt>
                <c:pt idx="60005">
                  <c:v>0</c:v>
                </c:pt>
                <c:pt idx="60006">
                  <c:v>0</c:v>
                </c:pt>
                <c:pt idx="60007">
                  <c:v>0</c:v>
                </c:pt>
                <c:pt idx="60008">
                  <c:v>0</c:v>
                </c:pt>
                <c:pt idx="60009">
                  <c:v>0</c:v>
                </c:pt>
                <c:pt idx="60010">
                  <c:v>0</c:v>
                </c:pt>
                <c:pt idx="60011">
                  <c:v>0</c:v>
                </c:pt>
                <c:pt idx="60012">
                  <c:v>0</c:v>
                </c:pt>
                <c:pt idx="60013">
                  <c:v>0</c:v>
                </c:pt>
                <c:pt idx="60014">
                  <c:v>0</c:v>
                </c:pt>
                <c:pt idx="60015">
                  <c:v>0</c:v>
                </c:pt>
                <c:pt idx="60016">
                  <c:v>0</c:v>
                </c:pt>
                <c:pt idx="60017">
                  <c:v>0</c:v>
                </c:pt>
                <c:pt idx="60018">
                  <c:v>0</c:v>
                </c:pt>
                <c:pt idx="60019">
                  <c:v>0</c:v>
                </c:pt>
                <c:pt idx="60020">
                  <c:v>0</c:v>
                </c:pt>
                <c:pt idx="60021">
                  <c:v>0</c:v>
                </c:pt>
                <c:pt idx="60022">
                  <c:v>0</c:v>
                </c:pt>
                <c:pt idx="60023">
                  <c:v>0</c:v>
                </c:pt>
                <c:pt idx="60024">
                  <c:v>0</c:v>
                </c:pt>
                <c:pt idx="60025">
                  <c:v>0</c:v>
                </c:pt>
                <c:pt idx="60026">
                  <c:v>0</c:v>
                </c:pt>
                <c:pt idx="60027">
                  <c:v>0</c:v>
                </c:pt>
                <c:pt idx="60028">
                  <c:v>0</c:v>
                </c:pt>
                <c:pt idx="60029">
                  <c:v>0</c:v>
                </c:pt>
                <c:pt idx="60030">
                  <c:v>0</c:v>
                </c:pt>
                <c:pt idx="60031">
                  <c:v>0</c:v>
                </c:pt>
                <c:pt idx="60032">
                  <c:v>0</c:v>
                </c:pt>
                <c:pt idx="60033">
                  <c:v>0</c:v>
                </c:pt>
                <c:pt idx="60034">
                  <c:v>0</c:v>
                </c:pt>
                <c:pt idx="60035">
                  <c:v>0</c:v>
                </c:pt>
                <c:pt idx="60036">
                  <c:v>0</c:v>
                </c:pt>
                <c:pt idx="60037">
                  <c:v>0</c:v>
                </c:pt>
                <c:pt idx="60038">
                  <c:v>0</c:v>
                </c:pt>
                <c:pt idx="60039">
                  <c:v>0</c:v>
                </c:pt>
                <c:pt idx="60040">
                  <c:v>0</c:v>
                </c:pt>
                <c:pt idx="60041">
                  <c:v>0</c:v>
                </c:pt>
                <c:pt idx="60042">
                  <c:v>0</c:v>
                </c:pt>
                <c:pt idx="60043">
                  <c:v>0</c:v>
                </c:pt>
                <c:pt idx="60044">
                  <c:v>0</c:v>
                </c:pt>
                <c:pt idx="60045">
                  <c:v>0</c:v>
                </c:pt>
                <c:pt idx="60046">
                  <c:v>0</c:v>
                </c:pt>
                <c:pt idx="60047">
                  <c:v>0</c:v>
                </c:pt>
                <c:pt idx="60048">
                  <c:v>0</c:v>
                </c:pt>
                <c:pt idx="60049">
                  <c:v>0</c:v>
                </c:pt>
                <c:pt idx="60050">
                  <c:v>0</c:v>
                </c:pt>
                <c:pt idx="60051">
                  <c:v>0</c:v>
                </c:pt>
                <c:pt idx="60052">
                  <c:v>0</c:v>
                </c:pt>
                <c:pt idx="60053">
                  <c:v>0</c:v>
                </c:pt>
                <c:pt idx="60054">
                  <c:v>0</c:v>
                </c:pt>
                <c:pt idx="60055">
                  <c:v>0</c:v>
                </c:pt>
                <c:pt idx="60056">
                  <c:v>0</c:v>
                </c:pt>
                <c:pt idx="60057">
                  <c:v>0</c:v>
                </c:pt>
                <c:pt idx="60058">
                  <c:v>0</c:v>
                </c:pt>
                <c:pt idx="60059">
                  <c:v>0</c:v>
                </c:pt>
                <c:pt idx="60060">
                  <c:v>0</c:v>
                </c:pt>
                <c:pt idx="60061">
                  <c:v>0</c:v>
                </c:pt>
                <c:pt idx="60062">
                  <c:v>0</c:v>
                </c:pt>
                <c:pt idx="60063">
                  <c:v>0</c:v>
                </c:pt>
                <c:pt idx="60064">
                  <c:v>0</c:v>
                </c:pt>
                <c:pt idx="60065">
                  <c:v>0</c:v>
                </c:pt>
                <c:pt idx="60066">
                  <c:v>0</c:v>
                </c:pt>
                <c:pt idx="60067">
                  <c:v>0</c:v>
                </c:pt>
                <c:pt idx="60068">
                  <c:v>0</c:v>
                </c:pt>
                <c:pt idx="60069">
                  <c:v>0</c:v>
                </c:pt>
                <c:pt idx="60070">
                  <c:v>0</c:v>
                </c:pt>
                <c:pt idx="60071">
                  <c:v>0</c:v>
                </c:pt>
                <c:pt idx="60072">
                  <c:v>0</c:v>
                </c:pt>
                <c:pt idx="60073">
                  <c:v>0</c:v>
                </c:pt>
                <c:pt idx="60074">
                  <c:v>0</c:v>
                </c:pt>
                <c:pt idx="60075">
                  <c:v>0</c:v>
                </c:pt>
                <c:pt idx="60076">
                  <c:v>0</c:v>
                </c:pt>
                <c:pt idx="60077">
                  <c:v>0</c:v>
                </c:pt>
                <c:pt idx="60078">
                  <c:v>0</c:v>
                </c:pt>
                <c:pt idx="60079">
                  <c:v>0</c:v>
                </c:pt>
                <c:pt idx="60080">
                  <c:v>0</c:v>
                </c:pt>
                <c:pt idx="60081">
                  <c:v>0</c:v>
                </c:pt>
                <c:pt idx="60082">
                  <c:v>0</c:v>
                </c:pt>
                <c:pt idx="60083">
                  <c:v>0</c:v>
                </c:pt>
                <c:pt idx="60084">
                  <c:v>0</c:v>
                </c:pt>
                <c:pt idx="60085">
                  <c:v>0</c:v>
                </c:pt>
                <c:pt idx="60086">
                  <c:v>0</c:v>
                </c:pt>
                <c:pt idx="60087">
                  <c:v>0</c:v>
                </c:pt>
                <c:pt idx="60088">
                  <c:v>0</c:v>
                </c:pt>
                <c:pt idx="60089">
                  <c:v>0</c:v>
                </c:pt>
                <c:pt idx="60090">
                  <c:v>0</c:v>
                </c:pt>
                <c:pt idx="60091">
                  <c:v>0</c:v>
                </c:pt>
                <c:pt idx="60092">
                  <c:v>0</c:v>
                </c:pt>
                <c:pt idx="60093">
                  <c:v>0</c:v>
                </c:pt>
                <c:pt idx="60094">
                  <c:v>0</c:v>
                </c:pt>
                <c:pt idx="60095">
                  <c:v>0</c:v>
                </c:pt>
                <c:pt idx="60096">
                  <c:v>0</c:v>
                </c:pt>
                <c:pt idx="60097">
                  <c:v>0</c:v>
                </c:pt>
                <c:pt idx="60098">
                  <c:v>0</c:v>
                </c:pt>
                <c:pt idx="60099">
                  <c:v>0</c:v>
                </c:pt>
                <c:pt idx="60100">
                  <c:v>0</c:v>
                </c:pt>
                <c:pt idx="60101">
                  <c:v>0</c:v>
                </c:pt>
                <c:pt idx="60102">
                  <c:v>0</c:v>
                </c:pt>
                <c:pt idx="60103">
                  <c:v>0</c:v>
                </c:pt>
                <c:pt idx="60104">
                  <c:v>0</c:v>
                </c:pt>
                <c:pt idx="60105">
                  <c:v>0</c:v>
                </c:pt>
                <c:pt idx="60106">
                  <c:v>0</c:v>
                </c:pt>
                <c:pt idx="60107">
                  <c:v>0</c:v>
                </c:pt>
                <c:pt idx="60108">
                  <c:v>0</c:v>
                </c:pt>
                <c:pt idx="60109">
                  <c:v>0</c:v>
                </c:pt>
                <c:pt idx="60110">
                  <c:v>0</c:v>
                </c:pt>
                <c:pt idx="60111">
                  <c:v>0</c:v>
                </c:pt>
                <c:pt idx="60112">
                  <c:v>0</c:v>
                </c:pt>
                <c:pt idx="60113">
                  <c:v>0</c:v>
                </c:pt>
                <c:pt idx="60114">
                  <c:v>0</c:v>
                </c:pt>
                <c:pt idx="60115">
                  <c:v>0</c:v>
                </c:pt>
                <c:pt idx="60116">
                  <c:v>0</c:v>
                </c:pt>
                <c:pt idx="60117">
                  <c:v>0</c:v>
                </c:pt>
                <c:pt idx="60118">
                  <c:v>0</c:v>
                </c:pt>
                <c:pt idx="60119">
                  <c:v>0</c:v>
                </c:pt>
                <c:pt idx="60120">
                  <c:v>0</c:v>
                </c:pt>
                <c:pt idx="60121">
                  <c:v>0</c:v>
                </c:pt>
                <c:pt idx="60122">
                  <c:v>0</c:v>
                </c:pt>
                <c:pt idx="60123">
                  <c:v>0</c:v>
                </c:pt>
                <c:pt idx="60124">
                  <c:v>0</c:v>
                </c:pt>
                <c:pt idx="60125">
                  <c:v>0</c:v>
                </c:pt>
                <c:pt idx="60126">
                  <c:v>0</c:v>
                </c:pt>
                <c:pt idx="60127">
                  <c:v>0</c:v>
                </c:pt>
                <c:pt idx="60128">
                  <c:v>0</c:v>
                </c:pt>
                <c:pt idx="60129">
                  <c:v>0</c:v>
                </c:pt>
                <c:pt idx="60130">
                  <c:v>0</c:v>
                </c:pt>
                <c:pt idx="60131">
                  <c:v>0</c:v>
                </c:pt>
                <c:pt idx="60132">
                  <c:v>0</c:v>
                </c:pt>
                <c:pt idx="60133">
                  <c:v>0</c:v>
                </c:pt>
                <c:pt idx="60134">
                  <c:v>0</c:v>
                </c:pt>
                <c:pt idx="60135">
                  <c:v>0</c:v>
                </c:pt>
                <c:pt idx="60136">
                  <c:v>0</c:v>
                </c:pt>
                <c:pt idx="60137">
                  <c:v>0</c:v>
                </c:pt>
                <c:pt idx="60138">
                  <c:v>0</c:v>
                </c:pt>
                <c:pt idx="60139">
                  <c:v>0</c:v>
                </c:pt>
                <c:pt idx="60140">
                  <c:v>0</c:v>
                </c:pt>
                <c:pt idx="60141">
                  <c:v>0</c:v>
                </c:pt>
                <c:pt idx="60142">
                  <c:v>0</c:v>
                </c:pt>
                <c:pt idx="60143">
                  <c:v>0</c:v>
                </c:pt>
                <c:pt idx="60144">
                  <c:v>0</c:v>
                </c:pt>
                <c:pt idx="60145">
                  <c:v>0</c:v>
                </c:pt>
                <c:pt idx="60146">
                  <c:v>0</c:v>
                </c:pt>
                <c:pt idx="60147">
                  <c:v>0</c:v>
                </c:pt>
                <c:pt idx="60148">
                  <c:v>0</c:v>
                </c:pt>
                <c:pt idx="60149">
                  <c:v>0</c:v>
                </c:pt>
                <c:pt idx="60150">
                  <c:v>0</c:v>
                </c:pt>
                <c:pt idx="60151">
                  <c:v>0</c:v>
                </c:pt>
                <c:pt idx="60152">
                  <c:v>0</c:v>
                </c:pt>
                <c:pt idx="60153">
                  <c:v>0</c:v>
                </c:pt>
                <c:pt idx="60154">
                  <c:v>0</c:v>
                </c:pt>
                <c:pt idx="60155">
                  <c:v>0</c:v>
                </c:pt>
                <c:pt idx="60156">
                  <c:v>0</c:v>
                </c:pt>
                <c:pt idx="60157">
                  <c:v>0</c:v>
                </c:pt>
                <c:pt idx="60158">
                  <c:v>0</c:v>
                </c:pt>
                <c:pt idx="60159">
                  <c:v>0</c:v>
                </c:pt>
                <c:pt idx="60160">
                  <c:v>0</c:v>
                </c:pt>
                <c:pt idx="60161">
                  <c:v>0</c:v>
                </c:pt>
                <c:pt idx="60162">
                  <c:v>0</c:v>
                </c:pt>
                <c:pt idx="60163">
                  <c:v>0</c:v>
                </c:pt>
                <c:pt idx="60164">
                  <c:v>0</c:v>
                </c:pt>
                <c:pt idx="60165">
                  <c:v>0</c:v>
                </c:pt>
                <c:pt idx="60166">
                  <c:v>0</c:v>
                </c:pt>
                <c:pt idx="60167">
                  <c:v>0</c:v>
                </c:pt>
                <c:pt idx="60168">
                  <c:v>0</c:v>
                </c:pt>
                <c:pt idx="60169">
                  <c:v>0</c:v>
                </c:pt>
                <c:pt idx="60170">
                  <c:v>0</c:v>
                </c:pt>
                <c:pt idx="60171">
                  <c:v>0</c:v>
                </c:pt>
                <c:pt idx="60172">
                  <c:v>0</c:v>
                </c:pt>
                <c:pt idx="60173">
                  <c:v>0</c:v>
                </c:pt>
                <c:pt idx="60174">
                  <c:v>0</c:v>
                </c:pt>
                <c:pt idx="60175">
                  <c:v>0</c:v>
                </c:pt>
                <c:pt idx="60176">
                  <c:v>0</c:v>
                </c:pt>
                <c:pt idx="60177">
                  <c:v>0</c:v>
                </c:pt>
                <c:pt idx="60178">
                  <c:v>0</c:v>
                </c:pt>
                <c:pt idx="60179">
                  <c:v>0</c:v>
                </c:pt>
                <c:pt idx="60180">
                  <c:v>0</c:v>
                </c:pt>
                <c:pt idx="60181">
                  <c:v>0</c:v>
                </c:pt>
                <c:pt idx="60182">
                  <c:v>0</c:v>
                </c:pt>
                <c:pt idx="60183">
                  <c:v>0</c:v>
                </c:pt>
                <c:pt idx="60184">
                  <c:v>0</c:v>
                </c:pt>
                <c:pt idx="60185">
                  <c:v>0</c:v>
                </c:pt>
                <c:pt idx="60186">
                  <c:v>0</c:v>
                </c:pt>
                <c:pt idx="60187">
                  <c:v>0</c:v>
                </c:pt>
                <c:pt idx="60188">
                  <c:v>0</c:v>
                </c:pt>
                <c:pt idx="60189">
                  <c:v>0</c:v>
                </c:pt>
                <c:pt idx="60190">
                  <c:v>0</c:v>
                </c:pt>
                <c:pt idx="60191">
                  <c:v>0</c:v>
                </c:pt>
                <c:pt idx="60192">
                  <c:v>0</c:v>
                </c:pt>
                <c:pt idx="60193">
                  <c:v>0</c:v>
                </c:pt>
                <c:pt idx="60194">
                  <c:v>0</c:v>
                </c:pt>
                <c:pt idx="60195">
                  <c:v>0</c:v>
                </c:pt>
                <c:pt idx="60196">
                  <c:v>0</c:v>
                </c:pt>
                <c:pt idx="60197">
                  <c:v>0</c:v>
                </c:pt>
                <c:pt idx="60198">
                  <c:v>0</c:v>
                </c:pt>
                <c:pt idx="60199">
                  <c:v>0</c:v>
                </c:pt>
                <c:pt idx="60200">
                  <c:v>0</c:v>
                </c:pt>
                <c:pt idx="60201">
                  <c:v>0</c:v>
                </c:pt>
                <c:pt idx="60202">
                  <c:v>0</c:v>
                </c:pt>
                <c:pt idx="60203">
                  <c:v>0</c:v>
                </c:pt>
                <c:pt idx="60204">
                  <c:v>0</c:v>
                </c:pt>
                <c:pt idx="60205">
                  <c:v>0</c:v>
                </c:pt>
                <c:pt idx="60206">
                  <c:v>0</c:v>
                </c:pt>
                <c:pt idx="60207">
                  <c:v>0</c:v>
                </c:pt>
                <c:pt idx="60208">
                  <c:v>0</c:v>
                </c:pt>
                <c:pt idx="60209">
                  <c:v>0</c:v>
                </c:pt>
                <c:pt idx="60210">
                  <c:v>0</c:v>
                </c:pt>
                <c:pt idx="60211">
                  <c:v>0</c:v>
                </c:pt>
                <c:pt idx="60212">
                  <c:v>0</c:v>
                </c:pt>
                <c:pt idx="60213">
                  <c:v>0</c:v>
                </c:pt>
                <c:pt idx="60214">
                  <c:v>0</c:v>
                </c:pt>
                <c:pt idx="60215">
                  <c:v>0</c:v>
                </c:pt>
                <c:pt idx="60216">
                  <c:v>0</c:v>
                </c:pt>
                <c:pt idx="60217">
                  <c:v>0</c:v>
                </c:pt>
                <c:pt idx="60218">
                  <c:v>0</c:v>
                </c:pt>
                <c:pt idx="60219">
                  <c:v>0</c:v>
                </c:pt>
                <c:pt idx="60220">
                  <c:v>0</c:v>
                </c:pt>
                <c:pt idx="60221">
                  <c:v>0</c:v>
                </c:pt>
                <c:pt idx="60222">
                  <c:v>0</c:v>
                </c:pt>
                <c:pt idx="60223">
                  <c:v>0</c:v>
                </c:pt>
                <c:pt idx="60224">
                  <c:v>0</c:v>
                </c:pt>
                <c:pt idx="60225">
                  <c:v>0</c:v>
                </c:pt>
                <c:pt idx="60226">
                  <c:v>0</c:v>
                </c:pt>
                <c:pt idx="60227">
                  <c:v>0</c:v>
                </c:pt>
                <c:pt idx="60228">
                  <c:v>0</c:v>
                </c:pt>
                <c:pt idx="60229">
                  <c:v>0</c:v>
                </c:pt>
                <c:pt idx="60230">
                  <c:v>0</c:v>
                </c:pt>
                <c:pt idx="60231">
                  <c:v>0</c:v>
                </c:pt>
                <c:pt idx="60232">
                  <c:v>0</c:v>
                </c:pt>
                <c:pt idx="60233">
                  <c:v>0</c:v>
                </c:pt>
                <c:pt idx="60234">
                  <c:v>0</c:v>
                </c:pt>
                <c:pt idx="60235">
                  <c:v>0</c:v>
                </c:pt>
                <c:pt idx="60236">
                  <c:v>0</c:v>
                </c:pt>
                <c:pt idx="60237">
                  <c:v>0</c:v>
                </c:pt>
                <c:pt idx="60238">
                  <c:v>0</c:v>
                </c:pt>
                <c:pt idx="60239">
                  <c:v>0</c:v>
                </c:pt>
                <c:pt idx="60240">
                  <c:v>0</c:v>
                </c:pt>
                <c:pt idx="60241">
                  <c:v>0</c:v>
                </c:pt>
                <c:pt idx="60242">
                  <c:v>0</c:v>
                </c:pt>
                <c:pt idx="60243">
                  <c:v>0</c:v>
                </c:pt>
                <c:pt idx="60244">
                  <c:v>0</c:v>
                </c:pt>
                <c:pt idx="60245">
                  <c:v>0</c:v>
                </c:pt>
                <c:pt idx="60246">
                  <c:v>0</c:v>
                </c:pt>
                <c:pt idx="60247">
                  <c:v>0</c:v>
                </c:pt>
                <c:pt idx="60248">
                  <c:v>0</c:v>
                </c:pt>
                <c:pt idx="60249">
                  <c:v>0</c:v>
                </c:pt>
                <c:pt idx="60250">
                  <c:v>0</c:v>
                </c:pt>
                <c:pt idx="60251">
                  <c:v>0</c:v>
                </c:pt>
                <c:pt idx="60252">
                  <c:v>0</c:v>
                </c:pt>
                <c:pt idx="60253">
                  <c:v>0</c:v>
                </c:pt>
                <c:pt idx="60254">
                  <c:v>0</c:v>
                </c:pt>
                <c:pt idx="60255">
                  <c:v>0</c:v>
                </c:pt>
                <c:pt idx="60256">
                  <c:v>0</c:v>
                </c:pt>
                <c:pt idx="60257">
                  <c:v>0</c:v>
                </c:pt>
                <c:pt idx="60258">
                  <c:v>0</c:v>
                </c:pt>
                <c:pt idx="60259">
                  <c:v>0</c:v>
                </c:pt>
                <c:pt idx="60260">
                  <c:v>0</c:v>
                </c:pt>
                <c:pt idx="60261">
                  <c:v>0</c:v>
                </c:pt>
                <c:pt idx="60262">
                  <c:v>0</c:v>
                </c:pt>
                <c:pt idx="60263">
                  <c:v>0</c:v>
                </c:pt>
                <c:pt idx="60264">
                  <c:v>0</c:v>
                </c:pt>
                <c:pt idx="60265">
                  <c:v>0</c:v>
                </c:pt>
                <c:pt idx="60266">
                  <c:v>0</c:v>
                </c:pt>
                <c:pt idx="60267">
                  <c:v>0</c:v>
                </c:pt>
                <c:pt idx="60268">
                  <c:v>0</c:v>
                </c:pt>
                <c:pt idx="60269">
                  <c:v>0</c:v>
                </c:pt>
                <c:pt idx="60270">
                  <c:v>0</c:v>
                </c:pt>
                <c:pt idx="60271">
                  <c:v>0</c:v>
                </c:pt>
                <c:pt idx="60272">
                  <c:v>0</c:v>
                </c:pt>
                <c:pt idx="60273">
                  <c:v>0</c:v>
                </c:pt>
                <c:pt idx="60274">
                  <c:v>0</c:v>
                </c:pt>
                <c:pt idx="60275">
                  <c:v>0</c:v>
                </c:pt>
                <c:pt idx="60276">
                  <c:v>0</c:v>
                </c:pt>
                <c:pt idx="60277">
                  <c:v>0</c:v>
                </c:pt>
                <c:pt idx="60278">
                  <c:v>0</c:v>
                </c:pt>
                <c:pt idx="60279">
                  <c:v>0</c:v>
                </c:pt>
                <c:pt idx="60280">
                  <c:v>0</c:v>
                </c:pt>
                <c:pt idx="60281">
                  <c:v>0</c:v>
                </c:pt>
                <c:pt idx="60282">
                  <c:v>0</c:v>
                </c:pt>
                <c:pt idx="60283">
                  <c:v>0</c:v>
                </c:pt>
                <c:pt idx="60284">
                  <c:v>0</c:v>
                </c:pt>
                <c:pt idx="60285">
                  <c:v>0</c:v>
                </c:pt>
                <c:pt idx="60286">
                  <c:v>0</c:v>
                </c:pt>
                <c:pt idx="60287">
                  <c:v>0</c:v>
                </c:pt>
                <c:pt idx="60288">
                  <c:v>0</c:v>
                </c:pt>
                <c:pt idx="60289">
                  <c:v>0</c:v>
                </c:pt>
                <c:pt idx="60290">
                  <c:v>0</c:v>
                </c:pt>
                <c:pt idx="60291">
                  <c:v>0</c:v>
                </c:pt>
                <c:pt idx="60292">
                  <c:v>0</c:v>
                </c:pt>
                <c:pt idx="60293">
                  <c:v>0</c:v>
                </c:pt>
                <c:pt idx="60294">
                  <c:v>0</c:v>
                </c:pt>
                <c:pt idx="60295">
                  <c:v>0</c:v>
                </c:pt>
                <c:pt idx="60296">
                  <c:v>0</c:v>
                </c:pt>
                <c:pt idx="60297">
                  <c:v>0</c:v>
                </c:pt>
                <c:pt idx="60298">
                  <c:v>0</c:v>
                </c:pt>
                <c:pt idx="60299">
                  <c:v>0</c:v>
                </c:pt>
                <c:pt idx="60300">
                  <c:v>0</c:v>
                </c:pt>
                <c:pt idx="60301">
                  <c:v>0</c:v>
                </c:pt>
                <c:pt idx="60302">
                  <c:v>0</c:v>
                </c:pt>
                <c:pt idx="60303">
                  <c:v>0</c:v>
                </c:pt>
                <c:pt idx="60304">
                  <c:v>0</c:v>
                </c:pt>
                <c:pt idx="60305">
                  <c:v>0</c:v>
                </c:pt>
                <c:pt idx="60306">
                  <c:v>0</c:v>
                </c:pt>
                <c:pt idx="60307">
                  <c:v>0</c:v>
                </c:pt>
                <c:pt idx="60308">
                  <c:v>0</c:v>
                </c:pt>
                <c:pt idx="60309">
                  <c:v>0</c:v>
                </c:pt>
                <c:pt idx="60310">
                  <c:v>0</c:v>
                </c:pt>
                <c:pt idx="60311">
                  <c:v>0</c:v>
                </c:pt>
                <c:pt idx="60312">
                  <c:v>0</c:v>
                </c:pt>
                <c:pt idx="60313">
                  <c:v>0</c:v>
                </c:pt>
                <c:pt idx="60314">
                  <c:v>0</c:v>
                </c:pt>
                <c:pt idx="60315">
                  <c:v>0</c:v>
                </c:pt>
                <c:pt idx="60316">
                  <c:v>0</c:v>
                </c:pt>
                <c:pt idx="60317">
                  <c:v>0</c:v>
                </c:pt>
                <c:pt idx="60318">
                  <c:v>0</c:v>
                </c:pt>
                <c:pt idx="60319">
                  <c:v>0</c:v>
                </c:pt>
                <c:pt idx="60320">
                  <c:v>0</c:v>
                </c:pt>
                <c:pt idx="60321">
                  <c:v>0</c:v>
                </c:pt>
                <c:pt idx="60322">
                  <c:v>0</c:v>
                </c:pt>
                <c:pt idx="60323">
                  <c:v>0</c:v>
                </c:pt>
                <c:pt idx="60324">
                  <c:v>0</c:v>
                </c:pt>
                <c:pt idx="60325">
                  <c:v>0</c:v>
                </c:pt>
                <c:pt idx="60326">
                  <c:v>0</c:v>
                </c:pt>
                <c:pt idx="60327">
                  <c:v>0</c:v>
                </c:pt>
                <c:pt idx="60328">
                  <c:v>0</c:v>
                </c:pt>
                <c:pt idx="60329">
                  <c:v>0</c:v>
                </c:pt>
                <c:pt idx="60330">
                  <c:v>0</c:v>
                </c:pt>
                <c:pt idx="60331">
                  <c:v>0</c:v>
                </c:pt>
                <c:pt idx="60332">
                  <c:v>0</c:v>
                </c:pt>
                <c:pt idx="60333">
                  <c:v>0</c:v>
                </c:pt>
                <c:pt idx="60334">
                  <c:v>0</c:v>
                </c:pt>
                <c:pt idx="60335">
                  <c:v>0</c:v>
                </c:pt>
                <c:pt idx="60336">
                  <c:v>0</c:v>
                </c:pt>
                <c:pt idx="60337">
                  <c:v>0</c:v>
                </c:pt>
                <c:pt idx="60338">
                  <c:v>0</c:v>
                </c:pt>
                <c:pt idx="60339">
                  <c:v>0</c:v>
                </c:pt>
                <c:pt idx="60340">
                  <c:v>0</c:v>
                </c:pt>
                <c:pt idx="60341">
                  <c:v>0</c:v>
                </c:pt>
                <c:pt idx="60342">
                  <c:v>0</c:v>
                </c:pt>
                <c:pt idx="60343">
                  <c:v>0</c:v>
                </c:pt>
                <c:pt idx="60344">
                  <c:v>0</c:v>
                </c:pt>
                <c:pt idx="60345">
                  <c:v>0</c:v>
                </c:pt>
                <c:pt idx="60346">
                  <c:v>0</c:v>
                </c:pt>
                <c:pt idx="60347">
                  <c:v>0</c:v>
                </c:pt>
                <c:pt idx="60348">
                  <c:v>0</c:v>
                </c:pt>
                <c:pt idx="60349">
                  <c:v>0</c:v>
                </c:pt>
                <c:pt idx="60350">
                  <c:v>0</c:v>
                </c:pt>
                <c:pt idx="60351">
                  <c:v>0</c:v>
                </c:pt>
                <c:pt idx="60352">
                  <c:v>0</c:v>
                </c:pt>
                <c:pt idx="60353">
                  <c:v>0</c:v>
                </c:pt>
                <c:pt idx="60354">
                  <c:v>0</c:v>
                </c:pt>
                <c:pt idx="60355">
                  <c:v>0</c:v>
                </c:pt>
                <c:pt idx="60356">
                  <c:v>0</c:v>
                </c:pt>
                <c:pt idx="60357">
                  <c:v>0</c:v>
                </c:pt>
                <c:pt idx="60358">
                  <c:v>0</c:v>
                </c:pt>
                <c:pt idx="60359">
                  <c:v>0</c:v>
                </c:pt>
                <c:pt idx="60360">
                  <c:v>0</c:v>
                </c:pt>
                <c:pt idx="60361">
                  <c:v>0</c:v>
                </c:pt>
                <c:pt idx="60362">
                  <c:v>0</c:v>
                </c:pt>
                <c:pt idx="60363">
                  <c:v>0</c:v>
                </c:pt>
                <c:pt idx="60364">
                  <c:v>0</c:v>
                </c:pt>
                <c:pt idx="60365">
                  <c:v>0</c:v>
                </c:pt>
                <c:pt idx="60366">
                  <c:v>0</c:v>
                </c:pt>
                <c:pt idx="60367">
                  <c:v>0</c:v>
                </c:pt>
                <c:pt idx="60368">
                  <c:v>0</c:v>
                </c:pt>
                <c:pt idx="60369">
                  <c:v>0</c:v>
                </c:pt>
                <c:pt idx="60370">
                  <c:v>0</c:v>
                </c:pt>
                <c:pt idx="60371">
                  <c:v>0</c:v>
                </c:pt>
                <c:pt idx="60372">
                  <c:v>0</c:v>
                </c:pt>
                <c:pt idx="60373">
                  <c:v>0</c:v>
                </c:pt>
                <c:pt idx="60374">
                  <c:v>0</c:v>
                </c:pt>
                <c:pt idx="60375">
                  <c:v>0</c:v>
                </c:pt>
                <c:pt idx="60376">
                  <c:v>0</c:v>
                </c:pt>
                <c:pt idx="60377">
                  <c:v>0</c:v>
                </c:pt>
                <c:pt idx="60378">
                  <c:v>0</c:v>
                </c:pt>
                <c:pt idx="60379">
                  <c:v>0</c:v>
                </c:pt>
                <c:pt idx="60380">
                  <c:v>0</c:v>
                </c:pt>
                <c:pt idx="60381">
                  <c:v>0</c:v>
                </c:pt>
                <c:pt idx="60382">
                  <c:v>0</c:v>
                </c:pt>
                <c:pt idx="60383">
                  <c:v>0</c:v>
                </c:pt>
                <c:pt idx="60384">
                  <c:v>0</c:v>
                </c:pt>
                <c:pt idx="60385">
                  <c:v>0</c:v>
                </c:pt>
                <c:pt idx="60386">
                  <c:v>0</c:v>
                </c:pt>
                <c:pt idx="60387">
                  <c:v>0</c:v>
                </c:pt>
                <c:pt idx="60388">
                  <c:v>0</c:v>
                </c:pt>
                <c:pt idx="60389">
                  <c:v>0</c:v>
                </c:pt>
                <c:pt idx="60390">
                  <c:v>0</c:v>
                </c:pt>
                <c:pt idx="60391">
                  <c:v>0</c:v>
                </c:pt>
                <c:pt idx="60392">
                  <c:v>0</c:v>
                </c:pt>
                <c:pt idx="60393">
                  <c:v>0</c:v>
                </c:pt>
                <c:pt idx="60394">
                  <c:v>0</c:v>
                </c:pt>
                <c:pt idx="60395">
                  <c:v>0</c:v>
                </c:pt>
                <c:pt idx="60396">
                  <c:v>0</c:v>
                </c:pt>
                <c:pt idx="60397">
                  <c:v>0</c:v>
                </c:pt>
                <c:pt idx="60398">
                  <c:v>0</c:v>
                </c:pt>
                <c:pt idx="60399">
                  <c:v>0</c:v>
                </c:pt>
                <c:pt idx="60400">
                  <c:v>0</c:v>
                </c:pt>
                <c:pt idx="60401">
                  <c:v>0</c:v>
                </c:pt>
                <c:pt idx="60402">
                  <c:v>0</c:v>
                </c:pt>
                <c:pt idx="60403">
                  <c:v>0</c:v>
                </c:pt>
                <c:pt idx="60404">
                  <c:v>0</c:v>
                </c:pt>
                <c:pt idx="60405">
                  <c:v>0</c:v>
                </c:pt>
                <c:pt idx="60406">
                  <c:v>0</c:v>
                </c:pt>
                <c:pt idx="60407">
                  <c:v>0</c:v>
                </c:pt>
                <c:pt idx="60408">
                  <c:v>0</c:v>
                </c:pt>
                <c:pt idx="60409">
                  <c:v>0</c:v>
                </c:pt>
                <c:pt idx="60410">
                  <c:v>0</c:v>
                </c:pt>
                <c:pt idx="60411">
                  <c:v>0</c:v>
                </c:pt>
                <c:pt idx="60412">
                  <c:v>0</c:v>
                </c:pt>
                <c:pt idx="60413">
                  <c:v>0</c:v>
                </c:pt>
                <c:pt idx="60414">
                  <c:v>0</c:v>
                </c:pt>
                <c:pt idx="60415">
                  <c:v>0</c:v>
                </c:pt>
                <c:pt idx="60416">
                  <c:v>0</c:v>
                </c:pt>
                <c:pt idx="60417">
                  <c:v>0</c:v>
                </c:pt>
                <c:pt idx="60418">
                  <c:v>0</c:v>
                </c:pt>
                <c:pt idx="60419">
                  <c:v>0</c:v>
                </c:pt>
                <c:pt idx="60420">
                  <c:v>0</c:v>
                </c:pt>
                <c:pt idx="60421">
                  <c:v>0</c:v>
                </c:pt>
                <c:pt idx="60422">
                  <c:v>0</c:v>
                </c:pt>
                <c:pt idx="60423">
                  <c:v>0</c:v>
                </c:pt>
                <c:pt idx="60424">
                  <c:v>0</c:v>
                </c:pt>
                <c:pt idx="60425">
                  <c:v>0</c:v>
                </c:pt>
                <c:pt idx="60426">
                  <c:v>0</c:v>
                </c:pt>
                <c:pt idx="60427">
                  <c:v>0</c:v>
                </c:pt>
                <c:pt idx="60428">
                  <c:v>0</c:v>
                </c:pt>
                <c:pt idx="60429">
                  <c:v>0</c:v>
                </c:pt>
                <c:pt idx="60430">
                  <c:v>0</c:v>
                </c:pt>
                <c:pt idx="60431">
                  <c:v>0</c:v>
                </c:pt>
                <c:pt idx="60432">
                  <c:v>0</c:v>
                </c:pt>
                <c:pt idx="60433">
                  <c:v>0</c:v>
                </c:pt>
                <c:pt idx="60434">
                  <c:v>0</c:v>
                </c:pt>
                <c:pt idx="60435">
                  <c:v>0</c:v>
                </c:pt>
                <c:pt idx="60436">
                  <c:v>0</c:v>
                </c:pt>
                <c:pt idx="60437">
                  <c:v>0</c:v>
                </c:pt>
                <c:pt idx="60438">
                  <c:v>0</c:v>
                </c:pt>
                <c:pt idx="60439">
                  <c:v>0</c:v>
                </c:pt>
                <c:pt idx="60440">
                  <c:v>0</c:v>
                </c:pt>
                <c:pt idx="60441">
                  <c:v>0</c:v>
                </c:pt>
                <c:pt idx="60442">
                  <c:v>0</c:v>
                </c:pt>
                <c:pt idx="60443">
                  <c:v>0</c:v>
                </c:pt>
                <c:pt idx="60444">
                  <c:v>0</c:v>
                </c:pt>
                <c:pt idx="60445">
                  <c:v>0</c:v>
                </c:pt>
                <c:pt idx="60446">
                  <c:v>0</c:v>
                </c:pt>
                <c:pt idx="60447">
                  <c:v>0</c:v>
                </c:pt>
                <c:pt idx="60448">
                  <c:v>0</c:v>
                </c:pt>
                <c:pt idx="60449">
                  <c:v>0</c:v>
                </c:pt>
                <c:pt idx="60450">
                  <c:v>0</c:v>
                </c:pt>
                <c:pt idx="60451">
                  <c:v>0</c:v>
                </c:pt>
                <c:pt idx="60452">
                  <c:v>0</c:v>
                </c:pt>
                <c:pt idx="60453">
                  <c:v>0</c:v>
                </c:pt>
                <c:pt idx="60454">
                  <c:v>0</c:v>
                </c:pt>
                <c:pt idx="60455">
                  <c:v>0</c:v>
                </c:pt>
                <c:pt idx="60456">
                  <c:v>0</c:v>
                </c:pt>
                <c:pt idx="60457">
                  <c:v>0</c:v>
                </c:pt>
                <c:pt idx="60458">
                  <c:v>0</c:v>
                </c:pt>
                <c:pt idx="60459">
                  <c:v>0</c:v>
                </c:pt>
                <c:pt idx="60460">
                  <c:v>0</c:v>
                </c:pt>
                <c:pt idx="60461">
                  <c:v>0</c:v>
                </c:pt>
                <c:pt idx="60462">
                  <c:v>0</c:v>
                </c:pt>
                <c:pt idx="60463">
                  <c:v>0</c:v>
                </c:pt>
                <c:pt idx="60464">
                  <c:v>0</c:v>
                </c:pt>
                <c:pt idx="60465">
                  <c:v>0</c:v>
                </c:pt>
                <c:pt idx="60466">
                  <c:v>0</c:v>
                </c:pt>
                <c:pt idx="60467">
                  <c:v>0</c:v>
                </c:pt>
                <c:pt idx="60468">
                  <c:v>0</c:v>
                </c:pt>
                <c:pt idx="60469">
                  <c:v>0</c:v>
                </c:pt>
                <c:pt idx="60470">
                  <c:v>0</c:v>
                </c:pt>
                <c:pt idx="60471">
                  <c:v>0</c:v>
                </c:pt>
                <c:pt idx="60472">
                  <c:v>0</c:v>
                </c:pt>
                <c:pt idx="60473">
                  <c:v>0</c:v>
                </c:pt>
                <c:pt idx="60474">
                  <c:v>0</c:v>
                </c:pt>
                <c:pt idx="60475">
                  <c:v>0</c:v>
                </c:pt>
                <c:pt idx="60476">
                  <c:v>0</c:v>
                </c:pt>
                <c:pt idx="60477">
                  <c:v>0</c:v>
                </c:pt>
                <c:pt idx="60478">
                  <c:v>0</c:v>
                </c:pt>
                <c:pt idx="60479">
                  <c:v>0</c:v>
                </c:pt>
                <c:pt idx="60480">
                  <c:v>0</c:v>
                </c:pt>
                <c:pt idx="60481">
                  <c:v>0</c:v>
                </c:pt>
                <c:pt idx="60482">
                  <c:v>0</c:v>
                </c:pt>
                <c:pt idx="60483">
                  <c:v>0</c:v>
                </c:pt>
                <c:pt idx="60484">
                  <c:v>0</c:v>
                </c:pt>
                <c:pt idx="60485">
                  <c:v>0</c:v>
                </c:pt>
                <c:pt idx="60486">
                  <c:v>0</c:v>
                </c:pt>
                <c:pt idx="60487">
                  <c:v>0</c:v>
                </c:pt>
                <c:pt idx="60488">
                  <c:v>0</c:v>
                </c:pt>
                <c:pt idx="60489">
                  <c:v>0</c:v>
                </c:pt>
                <c:pt idx="60490">
                  <c:v>0</c:v>
                </c:pt>
                <c:pt idx="60491">
                  <c:v>0</c:v>
                </c:pt>
                <c:pt idx="60492">
                  <c:v>0</c:v>
                </c:pt>
                <c:pt idx="60493">
                  <c:v>0</c:v>
                </c:pt>
                <c:pt idx="60494">
                  <c:v>0</c:v>
                </c:pt>
                <c:pt idx="60495">
                  <c:v>0</c:v>
                </c:pt>
                <c:pt idx="60496">
                  <c:v>0</c:v>
                </c:pt>
                <c:pt idx="60497">
                  <c:v>0</c:v>
                </c:pt>
                <c:pt idx="60498">
                  <c:v>0</c:v>
                </c:pt>
                <c:pt idx="60499">
                  <c:v>0</c:v>
                </c:pt>
                <c:pt idx="60500">
                  <c:v>0</c:v>
                </c:pt>
                <c:pt idx="60501">
                  <c:v>0</c:v>
                </c:pt>
                <c:pt idx="60502">
                  <c:v>0</c:v>
                </c:pt>
                <c:pt idx="60503">
                  <c:v>0</c:v>
                </c:pt>
                <c:pt idx="60504">
                  <c:v>0</c:v>
                </c:pt>
                <c:pt idx="60505">
                  <c:v>0</c:v>
                </c:pt>
                <c:pt idx="60506">
                  <c:v>0</c:v>
                </c:pt>
                <c:pt idx="60507">
                  <c:v>0</c:v>
                </c:pt>
                <c:pt idx="60508">
                  <c:v>0</c:v>
                </c:pt>
                <c:pt idx="60509">
                  <c:v>0</c:v>
                </c:pt>
                <c:pt idx="60510">
                  <c:v>0</c:v>
                </c:pt>
                <c:pt idx="60511">
                  <c:v>0</c:v>
                </c:pt>
                <c:pt idx="60512">
                  <c:v>0</c:v>
                </c:pt>
                <c:pt idx="60513">
                  <c:v>0</c:v>
                </c:pt>
                <c:pt idx="60514">
                  <c:v>0</c:v>
                </c:pt>
                <c:pt idx="60515">
                  <c:v>0</c:v>
                </c:pt>
                <c:pt idx="60516">
                  <c:v>0</c:v>
                </c:pt>
                <c:pt idx="60517">
                  <c:v>0</c:v>
                </c:pt>
                <c:pt idx="60518">
                  <c:v>0</c:v>
                </c:pt>
                <c:pt idx="60519">
                  <c:v>0</c:v>
                </c:pt>
                <c:pt idx="60520">
                  <c:v>0</c:v>
                </c:pt>
                <c:pt idx="60521">
                  <c:v>0</c:v>
                </c:pt>
                <c:pt idx="60522">
                  <c:v>0</c:v>
                </c:pt>
                <c:pt idx="60523">
                  <c:v>0</c:v>
                </c:pt>
                <c:pt idx="60524">
                  <c:v>0</c:v>
                </c:pt>
                <c:pt idx="60525">
                  <c:v>0</c:v>
                </c:pt>
                <c:pt idx="60526">
                  <c:v>0</c:v>
                </c:pt>
                <c:pt idx="60527">
                  <c:v>0</c:v>
                </c:pt>
                <c:pt idx="60528">
                  <c:v>0</c:v>
                </c:pt>
                <c:pt idx="60529">
                  <c:v>0</c:v>
                </c:pt>
                <c:pt idx="60530">
                  <c:v>0</c:v>
                </c:pt>
                <c:pt idx="60531">
                  <c:v>0</c:v>
                </c:pt>
                <c:pt idx="60532">
                  <c:v>0</c:v>
                </c:pt>
                <c:pt idx="60533">
                  <c:v>0</c:v>
                </c:pt>
                <c:pt idx="60534">
                  <c:v>0</c:v>
                </c:pt>
                <c:pt idx="60535">
                  <c:v>0</c:v>
                </c:pt>
                <c:pt idx="60536">
                  <c:v>0</c:v>
                </c:pt>
                <c:pt idx="60537">
                  <c:v>0</c:v>
                </c:pt>
                <c:pt idx="60538">
                  <c:v>0</c:v>
                </c:pt>
                <c:pt idx="60539">
                  <c:v>0</c:v>
                </c:pt>
                <c:pt idx="60540">
                  <c:v>0</c:v>
                </c:pt>
                <c:pt idx="60541">
                  <c:v>0</c:v>
                </c:pt>
                <c:pt idx="60542">
                  <c:v>0</c:v>
                </c:pt>
                <c:pt idx="60543">
                  <c:v>0</c:v>
                </c:pt>
                <c:pt idx="60544">
                  <c:v>0</c:v>
                </c:pt>
                <c:pt idx="60545">
                  <c:v>0</c:v>
                </c:pt>
                <c:pt idx="60546">
                  <c:v>0</c:v>
                </c:pt>
                <c:pt idx="60547">
                  <c:v>0</c:v>
                </c:pt>
                <c:pt idx="60548">
                  <c:v>0</c:v>
                </c:pt>
                <c:pt idx="60549">
                  <c:v>0</c:v>
                </c:pt>
                <c:pt idx="60550">
                  <c:v>0</c:v>
                </c:pt>
                <c:pt idx="60551">
                  <c:v>0</c:v>
                </c:pt>
                <c:pt idx="60552">
                  <c:v>0</c:v>
                </c:pt>
                <c:pt idx="60553">
                  <c:v>0</c:v>
                </c:pt>
                <c:pt idx="60554">
                  <c:v>0</c:v>
                </c:pt>
                <c:pt idx="60555">
                  <c:v>0</c:v>
                </c:pt>
                <c:pt idx="60556">
                  <c:v>0</c:v>
                </c:pt>
                <c:pt idx="60557">
                  <c:v>0</c:v>
                </c:pt>
                <c:pt idx="60558">
                  <c:v>0</c:v>
                </c:pt>
                <c:pt idx="60559">
                  <c:v>0</c:v>
                </c:pt>
                <c:pt idx="60560">
                  <c:v>0</c:v>
                </c:pt>
                <c:pt idx="60561">
                  <c:v>0</c:v>
                </c:pt>
                <c:pt idx="60562">
                  <c:v>0</c:v>
                </c:pt>
                <c:pt idx="60563">
                  <c:v>0</c:v>
                </c:pt>
                <c:pt idx="60564">
                  <c:v>0</c:v>
                </c:pt>
                <c:pt idx="60565">
                  <c:v>0</c:v>
                </c:pt>
                <c:pt idx="60566">
                  <c:v>0</c:v>
                </c:pt>
                <c:pt idx="60567">
                  <c:v>0</c:v>
                </c:pt>
                <c:pt idx="60568">
                  <c:v>0</c:v>
                </c:pt>
                <c:pt idx="60569">
                  <c:v>0</c:v>
                </c:pt>
                <c:pt idx="60570">
                  <c:v>0</c:v>
                </c:pt>
                <c:pt idx="60571">
                  <c:v>0</c:v>
                </c:pt>
                <c:pt idx="60572">
                  <c:v>0</c:v>
                </c:pt>
                <c:pt idx="60573">
                  <c:v>0</c:v>
                </c:pt>
                <c:pt idx="60574">
                  <c:v>0</c:v>
                </c:pt>
                <c:pt idx="60575">
                  <c:v>0</c:v>
                </c:pt>
                <c:pt idx="60576">
                  <c:v>0</c:v>
                </c:pt>
                <c:pt idx="60577">
                  <c:v>0</c:v>
                </c:pt>
                <c:pt idx="60578">
                  <c:v>0</c:v>
                </c:pt>
                <c:pt idx="60579">
                  <c:v>0</c:v>
                </c:pt>
                <c:pt idx="60580">
                  <c:v>0</c:v>
                </c:pt>
                <c:pt idx="60581">
                  <c:v>0</c:v>
                </c:pt>
                <c:pt idx="60582">
                  <c:v>0</c:v>
                </c:pt>
                <c:pt idx="60583">
                  <c:v>0</c:v>
                </c:pt>
                <c:pt idx="60584">
                  <c:v>0</c:v>
                </c:pt>
                <c:pt idx="60585">
                  <c:v>0</c:v>
                </c:pt>
                <c:pt idx="60586">
                  <c:v>0</c:v>
                </c:pt>
                <c:pt idx="60587">
                  <c:v>0</c:v>
                </c:pt>
                <c:pt idx="60588">
                  <c:v>0</c:v>
                </c:pt>
                <c:pt idx="60589">
                  <c:v>0</c:v>
                </c:pt>
                <c:pt idx="60590">
                  <c:v>0</c:v>
                </c:pt>
                <c:pt idx="60591">
                  <c:v>0</c:v>
                </c:pt>
                <c:pt idx="60592">
                  <c:v>0</c:v>
                </c:pt>
                <c:pt idx="60593">
                  <c:v>0</c:v>
                </c:pt>
                <c:pt idx="60594">
                  <c:v>0</c:v>
                </c:pt>
                <c:pt idx="60595">
                  <c:v>0</c:v>
                </c:pt>
                <c:pt idx="60596">
                  <c:v>0</c:v>
                </c:pt>
                <c:pt idx="60597">
                  <c:v>0</c:v>
                </c:pt>
                <c:pt idx="60598">
                  <c:v>0</c:v>
                </c:pt>
                <c:pt idx="60599">
                  <c:v>0</c:v>
                </c:pt>
                <c:pt idx="60600">
                  <c:v>0</c:v>
                </c:pt>
                <c:pt idx="60601">
                  <c:v>0</c:v>
                </c:pt>
                <c:pt idx="60602">
                  <c:v>0</c:v>
                </c:pt>
                <c:pt idx="60603">
                  <c:v>0</c:v>
                </c:pt>
                <c:pt idx="60604">
                  <c:v>0</c:v>
                </c:pt>
                <c:pt idx="60605">
                  <c:v>0</c:v>
                </c:pt>
                <c:pt idx="60606">
                  <c:v>0</c:v>
                </c:pt>
                <c:pt idx="60607">
                  <c:v>0</c:v>
                </c:pt>
                <c:pt idx="60608">
                  <c:v>0</c:v>
                </c:pt>
                <c:pt idx="60609">
                  <c:v>0</c:v>
                </c:pt>
                <c:pt idx="60610">
                  <c:v>0</c:v>
                </c:pt>
                <c:pt idx="60611">
                  <c:v>0</c:v>
                </c:pt>
                <c:pt idx="60612">
                  <c:v>0</c:v>
                </c:pt>
                <c:pt idx="60613">
                  <c:v>0</c:v>
                </c:pt>
                <c:pt idx="60614">
                  <c:v>0</c:v>
                </c:pt>
                <c:pt idx="60615">
                  <c:v>0</c:v>
                </c:pt>
                <c:pt idx="60616">
                  <c:v>0</c:v>
                </c:pt>
                <c:pt idx="60617">
                  <c:v>0</c:v>
                </c:pt>
                <c:pt idx="60618">
                  <c:v>0</c:v>
                </c:pt>
                <c:pt idx="60619">
                  <c:v>0</c:v>
                </c:pt>
                <c:pt idx="60620">
                  <c:v>0</c:v>
                </c:pt>
                <c:pt idx="60621">
                  <c:v>0</c:v>
                </c:pt>
                <c:pt idx="60622">
                  <c:v>0</c:v>
                </c:pt>
                <c:pt idx="60623">
                  <c:v>0</c:v>
                </c:pt>
                <c:pt idx="60624">
                  <c:v>0</c:v>
                </c:pt>
                <c:pt idx="60625">
                  <c:v>0</c:v>
                </c:pt>
                <c:pt idx="60626">
                  <c:v>0</c:v>
                </c:pt>
                <c:pt idx="60627">
                  <c:v>0</c:v>
                </c:pt>
                <c:pt idx="60628">
                  <c:v>0</c:v>
                </c:pt>
                <c:pt idx="60629">
                  <c:v>0</c:v>
                </c:pt>
                <c:pt idx="60630">
                  <c:v>0</c:v>
                </c:pt>
                <c:pt idx="60631">
                  <c:v>0</c:v>
                </c:pt>
                <c:pt idx="60632">
                  <c:v>0</c:v>
                </c:pt>
                <c:pt idx="60633">
                  <c:v>0</c:v>
                </c:pt>
                <c:pt idx="60634">
                  <c:v>0</c:v>
                </c:pt>
                <c:pt idx="60635">
                  <c:v>0</c:v>
                </c:pt>
                <c:pt idx="60636">
                  <c:v>0</c:v>
                </c:pt>
                <c:pt idx="60637">
                  <c:v>0</c:v>
                </c:pt>
                <c:pt idx="60638">
                  <c:v>0</c:v>
                </c:pt>
                <c:pt idx="60639">
                  <c:v>0</c:v>
                </c:pt>
                <c:pt idx="60640">
                  <c:v>0</c:v>
                </c:pt>
                <c:pt idx="60641">
                  <c:v>0</c:v>
                </c:pt>
                <c:pt idx="60642">
                  <c:v>0</c:v>
                </c:pt>
                <c:pt idx="60643">
                  <c:v>0</c:v>
                </c:pt>
                <c:pt idx="60644">
                  <c:v>0</c:v>
                </c:pt>
                <c:pt idx="60645">
                  <c:v>0</c:v>
                </c:pt>
                <c:pt idx="60646">
                  <c:v>0</c:v>
                </c:pt>
                <c:pt idx="60647">
                  <c:v>0</c:v>
                </c:pt>
                <c:pt idx="60648">
                  <c:v>0</c:v>
                </c:pt>
                <c:pt idx="60649">
                  <c:v>0</c:v>
                </c:pt>
                <c:pt idx="60650">
                  <c:v>0</c:v>
                </c:pt>
                <c:pt idx="60651">
                  <c:v>0</c:v>
                </c:pt>
                <c:pt idx="60652">
                  <c:v>0</c:v>
                </c:pt>
                <c:pt idx="60653">
                  <c:v>0</c:v>
                </c:pt>
                <c:pt idx="60654">
                  <c:v>0</c:v>
                </c:pt>
                <c:pt idx="60655">
                  <c:v>0</c:v>
                </c:pt>
                <c:pt idx="60656">
                  <c:v>0</c:v>
                </c:pt>
                <c:pt idx="60657">
                  <c:v>0</c:v>
                </c:pt>
                <c:pt idx="60658">
                  <c:v>0</c:v>
                </c:pt>
                <c:pt idx="60659">
                  <c:v>0</c:v>
                </c:pt>
                <c:pt idx="60660">
                  <c:v>0</c:v>
                </c:pt>
                <c:pt idx="60661">
                  <c:v>0</c:v>
                </c:pt>
                <c:pt idx="60662">
                  <c:v>0</c:v>
                </c:pt>
                <c:pt idx="60663">
                  <c:v>0</c:v>
                </c:pt>
                <c:pt idx="60664">
                  <c:v>0</c:v>
                </c:pt>
                <c:pt idx="60665">
                  <c:v>0</c:v>
                </c:pt>
                <c:pt idx="60666">
                  <c:v>0</c:v>
                </c:pt>
                <c:pt idx="60667">
                  <c:v>0</c:v>
                </c:pt>
                <c:pt idx="60668">
                  <c:v>0</c:v>
                </c:pt>
                <c:pt idx="60669">
                  <c:v>0</c:v>
                </c:pt>
                <c:pt idx="60670">
                  <c:v>0</c:v>
                </c:pt>
                <c:pt idx="60671">
                  <c:v>0</c:v>
                </c:pt>
                <c:pt idx="60672">
                  <c:v>0</c:v>
                </c:pt>
                <c:pt idx="60673">
                  <c:v>0</c:v>
                </c:pt>
                <c:pt idx="60674">
                  <c:v>0</c:v>
                </c:pt>
                <c:pt idx="60675">
                  <c:v>0</c:v>
                </c:pt>
                <c:pt idx="60676">
                  <c:v>0</c:v>
                </c:pt>
                <c:pt idx="60677">
                  <c:v>0</c:v>
                </c:pt>
                <c:pt idx="60678">
                  <c:v>0</c:v>
                </c:pt>
                <c:pt idx="60679">
                  <c:v>0</c:v>
                </c:pt>
                <c:pt idx="60680">
                  <c:v>0</c:v>
                </c:pt>
                <c:pt idx="60681">
                  <c:v>0</c:v>
                </c:pt>
                <c:pt idx="60682">
                  <c:v>0</c:v>
                </c:pt>
                <c:pt idx="60683">
                  <c:v>0</c:v>
                </c:pt>
                <c:pt idx="60684">
                  <c:v>0</c:v>
                </c:pt>
                <c:pt idx="60685">
                  <c:v>0</c:v>
                </c:pt>
                <c:pt idx="60686">
                  <c:v>0</c:v>
                </c:pt>
                <c:pt idx="60687">
                  <c:v>0</c:v>
                </c:pt>
                <c:pt idx="60688">
                  <c:v>0</c:v>
                </c:pt>
                <c:pt idx="60689">
                  <c:v>0</c:v>
                </c:pt>
                <c:pt idx="60690">
                  <c:v>0</c:v>
                </c:pt>
                <c:pt idx="60691">
                  <c:v>0</c:v>
                </c:pt>
                <c:pt idx="60692">
                  <c:v>0</c:v>
                </c:pt>
                <c:pt idx="60693">
                  <c:v>0</c:v>
                </c:pt>
                <c:pt idx="60694">
                  <c:v>0</c:v>
                </c:pt>
                <c:pt idx="60695">
                  <c:v>0</c:v>
                </c:pt>
                <c:pt idx="60696">
                  <c:v>0</c:v>
                </c:pt>
                <c:pt idx="60697">
                  <c:v>0</c:v>
                </c:pt>
                <c:pt idx="60698">
                  <c:v>0</c:v>
                </c:pt>
                <c:pt idx="60699">
                  <c:v>0</c:v>
                </c:pt>
                <c:pt idx="60700">
                  <c:v>0</c:v>
                </c:pt>
                <c:pt idx="60701">
                  <c:v>0</c:v>
                </c:pt>
                <c:pt idx="60702">
                  <c:v>0</c:v>
                </c:pt>
                <c:pt idx="60703">
                  <c:v>0</c:v>
                </c:pt>
                <c:pt idx="60704">
                  <c:v>0</c:v>
                </c:pt>
                <c:pt idx="60705">
                  <c:v>0</c:v>
                </c:pt>
                <c:pt idx="60706">
                  <c:v>0</c:v>
                </c:pt>
                <c:pt idx="60707">
                  <c:v>0</c:v>
                </c:pt>
                <c:pt idx="60708">
                  <c:v>0</c:v>
                </c:pt>
                <c:pt idx="60709">
                  <c:v>0</c:v>
                </c:pt>
                <c:pt idx="60710">
                  <c:v>0</c:v>
                </c:pt>
                <c:pt idx="60711">
                  <c:v>0</c:v>
                </c:pt>
                <c:pt idx="60712">
                  <c:v>0</c:v>
                </c:pt>
                <c:pt idx="60713">
                  <c:v>0</c:v>
                </c:pt>
                <c:pt idx="60714">
                  <c:v>0</c:v>
                </c:pt>
                <c:pt idx="60715">
                  <c:v>0</c:v>
                </c:pt>
                <c:pt idx="60716">
                  <c:v>0</c:v>
                </c:pt>
                <c:pt idx="60717">
                  <c:v>0</c:v>
                </c:pt>
                <c:pt idx="60718">
                  <c:v>0</c:v>
                </c:pt>
                <c:pt idx="60719">
                  <c:v>0</c:v>
                </c:pt>
                <c:pt idx="60720">
                  <c:v>0</c:v>
                </c:pt>
                <c:pt idx="60721">
                  <c:v>0</c:v>
                </c:pt>
                <c:pt idx="60722">
                  <c:v>0</c:v>
                </c:pt>
                <c:pt idx="60723">
                  <c:v>0</c:v>
                </c:pt>
                <c:pt idx="60724">
                  <c:v>0</c:v>
                </c:pt>
                <c:pt idx="60725">
                  <c:v>0</c:v>
                </c:pt>
                <c:pt idx="60726">
                  <c:v>0</c:v>
                </c:pt>
                <c:pt idx="60727">
                  <c:v>0</c:v>
                </c:pt>
                <c:pt idx="60728">
                  <c:v>0</c:v>
                </c:pt>
                <c:pt idx="60729">
                  <c:v>0</c:v>
                </c:pt>
                <c:pt idx="60730">
                  <c:v>0</c:v>
                </c:pt>
                <c:pt idx="60731">
                  <c:v>0</c:v>
                </c:pt>
                <c:pt idx="60732">
                  <c:v>0</c:v>
                </c:pt>
                <c:pt idx="60733">
                  <c:v>0</c:v>
                </c:pt>
                <c:pt idx="60734">
                  <c:v>0</c:v>
                </c:pt>
                <c:pt idx="60735">
                  <c:v>0</c:v>
                </c:pt>
                <c:pt idx="60736">
                  <c:v>0</c:v>
                </c:pt>
                <c:pt idx="60737">
                  <c:v>0</c:v>
                </c:pt>
                <c:pt idx="60738">
                  <c:v>0</c:v>
                </c:pt>
                <c:pt idx="60739">
                  <c:v>0</c:v>
                </c:pt>
                <c:pt idx="60740">
                  <c:v>0</c:v>
                </c:pt>
                <c:pt idx="60741">
                  <c:v>0</c:v>
                </c:pt>
                <c:pt idx="60742">
                  <c:v>0</c:v>
                </c:pt>
                <c:pt idx="60743">
                  <c:v>0</c:v>
                </c:pt>
                <c:pt idx="60744">
                  <c:v>0</c:v>
                </c:pt>
                <c:pt idx="60745">
                  <c:v>0</c:v>
                </c:pt>
                <c:pt idx="60746">
                  <c:v>0</c:v>
                </c:pt>
                <c:pt idx="60747">
                  <c:v>0</c:v>
                </c:pt>
                <c:pt idx="60748">
                  <c:v>0</c:v>
                </c:pt>
                <c:pt idx="60749">
                  <c:v>0</c:v>
                </c:pt>
                <c:pt idx="60750">
                  <c:v>0</c:v>
                </c:pt>
                <c:pt idx="60751">
                  <c:v>0</c:v>
                </c:pt>
                <c:pt idx="60752">
                  <c:v>0</c:v>
                </c:pt>
                <c:pt idx="60753">
                  <c:v>0</c:v>
                </c:pt>
                <c:pt idx="60754">
                  <c:v>0</c:v>
                </c:pt>
                <c:pt idx="60755">
                  <c:v>0</c:v>
                </c:pt>
                <c:pt idx="60756">
                  <c:v>0</c:v>
                </c:pt>
                <c:pt idx="60757">
                  <c:v>0</c:v>
                </c:pt>
                <c:pt idx="60758">
                  <c:v>0</c:v>
                </c:pt>
                <c:pt idx="60759">
                  <c:v>0</c:v>
                </c:pt>
                <c:pt idx="60760">
                  <c:v>0</c:v>
                </c:pt>
                <c:pt idx="60761">
                  <c:v>0</c:v>
                </c:pt>
                <c:pt idx="60762">
                  <c:v>0</c:v>
                </c:pt>
                <c:pt idx="60763">
                  <c:v>0</c:v>
                </c:pt>
                <c:pt idx="60764">
                  <c:v>0</c:v>
                </c:pt>
                <c:pt idx="60765">
                  <c:v>0</c:v>
                </c:pt>
                <c:pt idx="60766">
                  <c:v>0</c:v>
                </c:pt>
                <c:pt idx="60767">
                  <c:v>0</c:v>
                </c:pt>
                <c:pt idx="60768">
                  <c:v>0</c:v>
                </c:pt>
                <c:pt idx="60769">
                  <c:v>0</c:v>
                </c:pt>
                <c:pt idx="60770">
                  <c:v>0</c:v>
                </c:pt>
                <c:pt idx="60771">
                  <c:v>0</c:v>
                </c:pt>
                <c:pt idx="60772">
                  <c:v>0</c:v>
                </c:pt>
                <c:pt idx="60773">
                  <c:v>0</c:v>
                </c:pt>
                <c:pt idx="60774">
                  <c:v>0</c:v>
                </c:pt>
                <c:pt idx="60775">
                  <c:v>0</c:v>
                </c:pt>
                <c:pt idx="60776">
                  <c:v>0</c:v>
                </c:pt>
                <c:pt idx="60777">
                  <c:v>0</c:v>
                </c:pt>
                <c:pt idx="60778">
                  <c:v>0</c:v>
                </c:pt>
                <c:pt idx="60779">
                  <c:v>0</c:v>
                </c:pt>
                <c:pt idx="60780">
                  <c:v>0</c:v>
                </c:pt>
                <c:pt idx="60781">
                  <c:v>0</c:v>
                </c:pt>
                <c:pt idx="60782">
                  <c:v>0</c:v>
                </c:pt>
                <c:pt idx="60783">
                  <c:v>0</c:v>
                </c:pt>
                <c:pt idx="60784">
                  <c:v>0</c:v>
                </c:pt>
                <c:pt idx="60785">
                  <c:v>0</c:v>
                </c:pt>
                <c:pt idx="60786">
                  <c:v>0</c:v>
                </c:pt>
                <c:pt idx="60787">
                  <c:v>0</c:v>
                </c:pt>
                <c:pt idx="60788">
                  <c:v>0</c:v>
                </c:pt>
                <c:pt idx="60789">
                  <c:v>0</c:v>
                </c:pt>
                <c:pt idx="60790">
                  <c:v>0</c:v>
                </c:pt>
                <c:pt idx="60791">
                  <c:v>0</c:v>
                </c:pt>
                <c:pt idx="60792">
                  <c:v>0</c:v>
                </c:pt>
                <c:pt idx="60793">
                  <c:v>0</c:v>
                </c:pt>
                <c:pt idx="60794">
                  <c:v>0</c:v>
                </c:pt>
                <c:pt idx="60795">
                  <c:v>0</c:v>
                </c:pt>
                <c:pt idx="60796">
                  <c:v>0</c:v>
                </c:pt>
                <c:pt idx="60797">
                  <c:v>0</c:v>
                </c:pt>
                <c:pt idx="60798">
                  <c:v>0</c:v>
                </c:pt>
                <c:pt idx="60799">
                  <c:v>0</c:v>
                </c:pt>
                <c:pt idx="60800">
                  <c:v>0</c:v>
                </c:pt>
                <c:pt idx="60801">
                  <c:v>0</c:v>
                </c:pt>
                <c:pt idx="60802">
                  <c:v>0</c:v>
                </c:pt>
                <c:pt idx="60803">
                  <c:v>0</c:v>
                </c:pt>
                <c:pt idx="60804">
                  <c:v>0</c:v>
                </c:pt>
                <c:pt idx="60805">
                  <c:v>0</c:v>
                </c:pt>
                <c:pt idx="60806">
                  <c:v>0</c:v>
                </c:pt>
                <c:pt idx="60807">
                  <c:v>0</c:v>
                </c:pt>
                <c:pt idx="60808">
                  <c:v>0</c:v>
                </c:pt>
                <c:pt idx="60809">
                  <c:v>0</c:v>
                </c:pt>
                <c:pt idx="60810">
                  <c:v>0</c:v>
                </c:pt>
                <c:pt idx="60811">
                  <c:v>0</c:v>
                </c:pt>
                <c:pt idx="60812">
                  <c:v>0</c:v>
                </c:pt>
                <c:pt idx="60813">
                  <c:v>0</c:v>
                </c:pt>
                <c:pt idx="60814">
                  <c:v>0</c:v>
                </c:pt>
                <c:pt idx="60815">
                  <c:v>0</c:v>
                </c:pt>
                <c:pt idx="60816">
                  <c:v>0</c:v>
                </c:pt>
                <c:pt idx="60817">
                  <c:v>0</c:v>
                </c:pt>
                <c:pt idx="60818">
                  <c:v>0</c:v>
                </c:pt>
                <c:pt idx="60819">
                  <c:v>0</c:v>
                </c:pt>
                <c:pt idx="60820">
                  <c:v>0</c:v>
                </c:pt>
                <c:pt idx="60821">
                  <c:v>0</c:v>
                </c:pt>
                <c:pt idx="60822">
                  <c:v>0</c:v>
                </c:pt>
                <c:pt idx="60823">
                  <c:v>0</c:v>
                </c:pt>
                <c:pt idx="60824">
                  <c:v>0</c:v>
                </c:pt>
                <c:pt idx="60825">
                  <c:v>0</c:v>
                </c:pt>
                <c:pt idx="60826">
                  <c:v>0</c:v>
                </c:pt>
                <c:pt idx="60827">
                  <c:v>0</c:v>
                </c:pt>
                <c:pt idx="60828">
                  <c:v>0</c:v>
                </c:pt>
                <c:pt idx="60829">
                  <c:v>0</c:v>
                </c:pt>
                <c:pt idx="60830">
                  <c:v>0</c:v>
                </c:pt>
                <c:pt idx="60831">
                  <c:v>0</c:v>
                </c:pt>
                <c:pt idx="60832">
                  <c:v>0</c:v>
                </c:pt>
                <c:pt idx="60833">
                  <c:v>0</c:v>
                </c:pt>
                <c:pt idx="60834">
                  <c:v>0</c:v>
                </c:pt>
                <c:pt idx="60835">
                  <c:v>0</c:v>
                </c:pt>
                <c:pt idx="60836">
                  <c:v>0</c:v>
                </c:pt>
                <c:pt idx="60837">
                  <c:v>0</c:v>
                </c:pt>
                <c:pt idx="60838">
                  <c:v>0</c:v>
                </c:pt>
                <c:pt idx="60839">
                  <c:v>0</c:v>
                </c:pt>
                <c:pt idx="60840">
                  <c:v>0</c:v>
                </c:pt>
                <c:pt idx="60841">
                  <c:v>0</c:v>
                </c:pt>
                <c:pt idx="60842">
                  <c:v>0</c:v>
                </c:pt>
                <c:pt idx="60843">
                  <c:v>0</c:v>
                </c:pt>
                <c:pt idx="60844">
                  <c:v>0</c:v>
                </c:pt>
                <c:pt idx="60845">
                  <c:v>0</c:v>
                </c:pt>
                <c:pt idx="60846">
                  <c:v>0</c:v>
                </c:pt>
                <c:pt idx="60847">
                  <c:v>0</c:v>
                </c:pt>
                <c:pt idx="60848">
                  <c:v>0</c:v>
                </c:pt>
                <c:pt idx="60849">
                  <c:v>0</c:v>
                </c:pt>
                <c:pt idx="60850">
                  <c:v>0</c:v>
                </c:pt>
                <c:pt idx="60851">
                  <c:v>0</c:v>
                </c:pt>
                <c:pt idx="60852">
                  <c:v>0</c:v>
                </c:pt>
                <c:pt idx="60853">
                  <c:v>0</c:v>
                </c:pt>
                <c:pt idx="60854">
                  <c:v>0</c:v>
                </c:pt>
                <c:pt idx="60855">
                  <c:v>0</c:v>
                </c:pt>
                <c:pt idx="60856">
                  <c:v>0</c:v>
                </c:pt>
                <c:pt idx="60857">
                  <c:v>0</c:v>
                </c:pt>
                <c:pt idx="60858">
                  <c:v>0</c:v>
                </c:pt>
                <c:pt idx="60859">
                  <c:v>0</c:v>
                </c:pt>
                <c:pt idx="60860">
                  <c:v>0</c:v>
                </c:pt>
                <c:pt idx="60861">
                  <c:v>0</c:v>
                </c:pt>
                <c:pt idx="60862">
                  <c:v>0</c:v>
                </c:pt>
                <c:pt idx="60863">
                  <c:v>0</c:v>
                </c:pt>
                <c:pt idx="60864">
                  <c:v>0</c:v>
                </c:pt>
                <c:pt idx="60865">
                  <c:v>0</c:v>
                </c:pt>
                <c:pt idx="60866">
                  <c:v>0</c:v>
                </c:pt>
                <c:pt idx="60867">
                  <c:v>0</c:v>
                </c:pt>
                <c:pt idx="60868">
                  <c:v>0</c:v>
                </c:pt>
                <c:pt idx="60869">
                  <c:v>0</c:v>
                </c:pt>
                <c:pt idx="60870">
                  <c:v>0</c:v>
                </c:pt>
                <c:pt idx="60871">
                  <c:v>0</c:v>
                </c:pt>
                <c:pt idx="60872">
                  <c:v>0</c:v>
                </c:pt>
                <c:pt idx="60873">
                  <c:v>0</c:v>
                </c:pt>
                <c:pt idx="60874">
                  <c:v>0</c:v>
                </c:pt>
                <c:pt idx="60875">
                  <c:v>0</c:v>
                </c:pt>
                <c:pt idx="60876">
                  <c:v>0</c:v>
                </c:pt>
                <c:pt idx="60877">
                  <c:v>0</c:v>
                </c:pt>
                <c:pt idx="60878">
                  <c:v>0</c:v>
                </c:pt>
                <c:pt idx="60879">
                  <c:v>0</c:v>
                </c:pt>
                <c:pt idx="60880">
                  <c:v>0</c:v>
                </c:pt>
                <c:pt idx="60881">
                  <c:v>0</c:v>
                </c:pt>
                <c:pt idx="60882">
                  <c:v>0</c:v>
                </c:pt>
                <c:pt idx="60883">
                  <c:v>0</c:v>
                </c:pt>
                <c:pt idx="60884">
                  <c:v>0</c:v>
                </c:pt>
                <c:pt idx="60885">
                  <c:v>0</c:v>
                </c:pt>
                <c:pt idx="60886">
                  <c:v>0</c:v>
                </c:pt>
                <c:pt idx="60887">
                  <c:v>0</c:v>
                </c:pt>
                <c:pt idx="60888">
                  <c:v>0</c:v>
                </c:pt>
                <c:pt idx="60889">
                  <c:v>0</c:v>
                </c:pt>
                <c:pt idx="60890">
                  <c:v>0</c:v>
                </c:pt>
                <c:pt idx="60891">
                  <c:v>0</c:v>
                </c:pt>
                <c:pt idx="60892">
                  <c:v>0</c:v>
                </c:pt>
                <c:pt idx="60893">
                  <c:v>0</c:v>
                </c:pt>
                <c:pt idx="60894">
                  <c:v>0</c:v>
                </c:pt>
                <c:pt idx="60895">
                  <c:v>0</c:v>
                </c:pt>
                <c:pt idx="60896">
                  <c:v>0</c:v>
                </c:pt>
                <c:pt idx="60897">
                  <c:v>0</c:v>
                </c:pt>
                <c:pt idx="60898">
                  <c:v>0</c:v>
                </c:pt>
                <c:pt idx="60899">
                  <c:v>0</c:v>
                </c:pt>
                <c:pt idx="60900">
                  <c:v>0</c:v>
                </c:pt>
                <c:pt idx="60901">
                  <c:v>0</c:v>
                </c:pt>
                <c:pt idx="60902">
                  <c:v>0</c:v>
                </c:pt>
                <c:pt idx="60903">
                  <c:v>0</c:v>
                </c:pt>
                <c:pt idx="60904">
                  <c:v>0</c:v>
                </c:pt>
                <c:pt idx="60905">
                  <c:v>0</c:v>
                </c:pt>
                <c:pt idx="60906">
                  <c:v>0</c:v>
                </c:pt>
                <c:pt idx="60907">
                  <c:v>0</c:v>
                </c:pt>
                <c:pt idx="60908">
                  <c:v>0</c:v>
                </c:pt>
                <c:pt idx="60909">
                  <c:v>0</c:v>
                </c:pt>
                <c:pt idx="60910">
                  <c:v>0</c:v>
                </c:pt>
                <c:pt idx="60911">
                  <c:v>0</c:v>
                </c:pt>
                <c:pt idx="60912">
                  <c:v>0</c:v>
                </c:pt>
                <c:pt idx="60913">
                  <c:v>0</c:v>
                </c:pt>
                <c:pt idx="60914">
                  <c:v>0</c:v>
                </c:pt>
                <c:pt idx="60915">
                  <c:v>0</c:v>
                </c:pt>
                <c:pt idx="60916">
                  <c:v>0</c:v>
                </c:pt>
                <c:pt idx="60917">
                  <c:v>0</c:v>
                </c:pt>
                <c:pt idx="60918">
                  <c:v>0</c:v>
                </c:pt>
                <c:pt idx="60919">
                  <c:v>0</c:v>
                </c:pt>
                <c:pt idx="60920">
                  <c:v>0</c:v>
                </c:pt>
                <c:pt idx="60921">
                  <c:v>0</c:v>
                </c:pt>
                <c:pt idx="60922">
                  <c:v>0</c:v>
                </c:pt>
                <c:pt idx="60923">
                  <c:v>0</c:v>
                </c:pt>
                <c:pt idx="60924">
                  <c:v>0</c:v>
                </c:pt>
                <c:pt idx="60925">
                  <c:v>0</c:v>
                </c:pt>
                <c:pt idx="60926">
                  <c:v>0</c:v>
                </c:pt>
                <c:pt idx="60927">
                  <c:v>0</c:v>
                </c:pt>
                <c:pt idx="60928">
                  <c:v>0</c:v>
                </c:pt>
                <c:pt idx="60929">
                  <c:v>0</c:v>
                </c:pt>
                <c:pt idx="60930">
                  <c:v>0</c:v>
                </c:pt>
                <c:pt idx="60931">
                  <c:v>0</c:v>
                </c:pt>
                <c:pt idx="60932">
                  <c:v>0</c:v>
                </c:pt>
                <c:pt idx="60933">
                  <c:v>0</c:v>
                </c:pt>
                <c:pt idx="60934">
                  <c:v>0</c:v>
                </c:pt>
                <c:pt idx="60935">
                  <c:v>0</c:v>
                </c:pt>
                <c:pt idx="60936">
                  <c:v>0</c:v>
                </c:pt>
                <c:pt idx="60937">
                  <c:v>0</c:v>
                </c:pt>
                <c:pt idx="60938">
                  <c:v>0</c:v>
                </c:pt>
                <c:pt idx="60939">
                  <c:v>0</c:v>
                </c:pt>
                <c:pt idx="60940">
                  <c:v>0</c:v>
                </c:pt>
                <c:pt idx="60941">
                  <c:v>0</c:v>
                </c:pt>
                <c:pt idx="60942">
                  <c:v>0</c:v>
                </c:pt>
                <c:pt idx="60943">
                  <c:v>0</c:v>
                </c:pt>
                <c:pt idx="60944">
                  <c:v>0</c:v>
                </c:pt>
                <c:pt idx="60945">
                  <c:v>0</c:v>
                </c:pt>
                <c:pt idx="60946">
                  <c:v>0</c:v>
                </c:pt>
                <c:pt idx="60947">
                  <c:v>0</c:v>
                </c:pt>
                <c:pt idx="60948">
                  <c:v>0</c:v>
                </c:pt>
                <c:pt idx="60949">
                  <c:v>0</c:v>
                </c:pt>
                <c:pt idx="60950">
                  <c:v>0</c:v>
                </c:pt>
                <c:pt idx="60951">
                  <c:v>0</c:v>
                </c:pt>
                <c:pt idx="60952">
                  <c:v>0</c:v>
                </c:pt>
                <c:pt idx="60953">
                  <c:v>0</c:v>
                </c:pt>
                <c:pt idx="60954">
                  <c:v>0</c:v>
                </c:pt>
                <c:pt idx="60955">
                  <c:v>0</c:v>
                </c:pt>
                <c:pt idx="60956">
                  <c:v>0</c:v>
                </c:pt>
                <c:pt idx="60957">
                  <c:v>0</c:v>
                </c:pt>
                <c:pt idx="60958">
                  <c:v>0</c:v>
                </c:pt>
                <c:pt idx="60959">
                  <c:v>0</c:v>
                </c:pt>
                <c:pt idx="60960">
                  <c:v>0</c:v>
                </c:pt>
                <c:pt idx="60961">
                  <c:v>0</c:v>
                </c:pt>
                <c:pt idx="60962">
                  <c:v>0</c:v>
                </c:pt>
                <c:pt idx="60963">
                  <c:v>0</c:v>
                </c:pt>
                <c:pt idx="60964">
                  <c:v>0</c:v>
                </c:pt>
                <c:pt idx="60965">
                  <c:v>0</c:v>
                </c:pt>
                <c:pt idx="60966">
                  <c:v>0</c:v>
                </c:pt>
                <c:pt idx="60967">
                  <c:v>0</c:v>
                </c:pt>
                <c:pt idx="60968">
                  <c:v>0</c:v>
                </c:pt>
                <c:pt idx="60969">
                  <c:v>0</c:v>
                </c:pt>
                <c:pt idx="60970">
                  <c:v>0</c:v>
                </c:pt>
                <c:pt idx="60971">
                  <c:v>0</c:v>
                </c:pt>
                <c:pt idx="60972">
                  <c:v>0</c:v>
                </c:pt>
                <c:pt idx="60973">
                  <c:v>0</c:v>
                </c:pt>
                <c:pt idx="60974">
                  <c:v>0</c:v>
                </c:pt>
                <c:pt idx="60975">
                  <c:v>0</c:v>
                </c:pt>
                <c:pt idx="60976">
                  <c:v>0</c:v>
                </c:pt>
                <c:pt idx="60977">
                  <c:v>0</c:v>
                </c:pt>
                <c:pt idx="60978">
                  <c:v>0</c:v>
                </c:pt>
                <c:pt idx="60979">
                  <c:v>0</c:v>
                </c:pt>
                <c:pt idx="60980">
                  <c:v>0</c:v>
                </c:pt>
                <c:pt idx="60981">
                  <c:v>0</c:v>
                </c:pt>
                <c:pt idx="60982">
                  <c:v>0</c:v>
                </c:pt>
                <c:pt idx="60983">
                  <c:v>0</c:v>
                </c:pt>
                <c:pt idx="60984">
                  <c:v>0</c:v>
                </c:pt>
                <c:pt idx="60985">
                  <c:v>0</c:v>
                </c:pt>
                <c:pt idx="60986">
                  <c:v>0</c:v>
                </c:pt>
                <c:pt idx="60987">
                  <c:v>0</c:v>
                </c:pt>
                <c:pt idx="60988">
                  <c:v>0</c:v>
                </c:pt>
                <c:pt idx="60989">
                  <c:v>0</c:v>
                </c:pt>
                <c:pt idx="60990">
                  <c:v>0</c:v>
                </c:pt>
                <c:pt idx="60991">
                  <c:v>0</c:v>
                </c:pt>
                <c:pt idx="60992">
                  <c:v>0</c:v>
                </c:pt>
                <c:pt idx="60993">
                  <c:v>0</c:v>
                </c:pt>
                <c:pt idx="60994">
                  <c:v>0</c:v>
                </c:pt>
                <c:pt idx="60995">
                  <c:v>0</c:v>
                </c:pt>
                <c:pt idx="60996">
                  <c:v>0</c:v>
                </c:pt>
                <c:pt idx="60997">
                  <c:v>0</c:v>
                </c:pt>
                <c:pt idx="60998">
                  <c:v>0</c:v>
                </c:pt>
                <c:pt idx="60999">
                  <c:v>0</c:v>
                </c:pt>
                <c:pt idx="61000">
                  <c:v>0</c:v>
                </c:pt>
                <c:pt idx="61001">
                  <c:v>0</c:v>
                </c:pt>
                <c:pt idx="61002">
                  <c:v>0</c:v>
                </c:pt>
                <c:pt idx="61003">
                  <c:v>0</c:v>
                </c:pt>
                <c:pt idx="61004">
                  <c:v>0</c:v>
                </c:pt>
                <c:pt idx="61005">
                  <c:v>0</c:v>
                </c:pt>
                <c:pt idx="61006">
                  <c:v>0</c:v>
                </c:pt>
                <c:pt idx="61007">
                  <c:v>0</c:v>
                </c:pt>
                <c:pt idx="61008">
                  <c:v>0</c:v>
                </c:pt>
                <c:pt idx="61009">
                  <c:v>0</c:v>
                </c:pt>
                <c:pt idx="61010">
                  <c:v>0</c:v>
                </c:pt>
                <c:pt idx="61011">
                  <c:v>0</c:v>
                </c:pt>
                <c:pt idx="61012">
                  <c:v>0</c:v>
                </c:pt>
                <c:pt idx="61013">
                  <c:v>0</c:v>
                </c:pt>
                <c:pt idx="61014">
                  <c:v>0</c:v>
                </c:pt>
                <c:pt idx="61015">
                  <c:v>0</c:v>
                </c:pt>
                <c:pt idx="61016">
                  <c:v>0</c:v>
                </c:pt>
                <c:pt idx="61017">
                  <c:v>0</c:v>
                </c:pt>
                <c:pt idx="61018">
                  <c:v>0</c:v>
                </c:pt>
                <c:pt idx="61019">
                  <c:v>0</c:v>
                </c:pt>
                <c:pt idx="61020">
                  <c:v>0</c:v>
                </c:pt>
                <c:pt idx="61021">
                  <c:v>0</c:v>
                </c:pt>
                <c:pt idx="61022">
                  <c:v>0</c:v>
                </c:pt>
                <c:pt idx="61023">
                  <c:v>0</c:v>
                </c:pt>
                <c:pt idx="61024">
                  <c:v>0</c:v>
                </c:pt>
                <c:pt idx="61025">
                  <c:v>0</c:v>
                </c:pt>
                <c:pt idx="61026">
                  <c:v>0</c:v>
                </c:pt>
                <c:pt idx="61027">
                  <c:v>0</c:v>
                </c:pt>
                <c:pt idx="61028">
                  <c:v>0</c:v>
                </c:pt>
                <c:pt idx="61029">
                  <c:v>0</c:v>
                </c:pt>
                <c:pt idx="61030">
                  <c:v>0</c:v>
                </c:pt>
                <c:pt idx="61031">
                  <c:v>0</c:v>
                </c:pt>
                <c:pt idx="61032">
                  <c:v>0</c:v>
                </c:pt>
                <c:pt idx="61033">
                  <c:v>0</c:v>
                </c:pt>
                <c:pt idx="61034">
                  <c:v>0</c:v>
                </c:pt>
                <c:pt idx="61035">
                  <c:v>0</c:v>
                </c:pt>
                <c:pt idx="61036">
                  <c:v>0</c:v>
                </c:pt>
                <c:pt idx="61037">
                  <c:v>0</c:v>
                </c:pt>
                <c:pt idx="61038">
                  <c:v>0</c:v>
                </c:pt>
                <c:pt idx="61039">
                  <c:v>0</c:v>
                </c:pt>
                <c:pt idx="61040">
                  <c:v>0</c:v>
                </c:pt>
                <c:pt idx="61041">
                  <c:v>0</c:v>
                </c:pt>
                <c:pt idx="61042">
                  <c:v>0</c:v>
                </c:pt>
                <c:pt idx="61043">
                  <c:v>0</c:v>
                </c:pt>
                <c:pt idx="61044">
                  <c:v>0</c:v>
                </c:pt>
                <c:pt idx="61045">
                  <c:v>0</c:v>
                </c:pt>
                <c:pt idx="61046">
                  <c:v>0</c:v>
                </c:pt>
                <c:pt idx="61047">
                  <c:v>0</c:v>
                </c:pt>
                <c:pt idx="61048">
                  <c:v>0</c:v>
                </c:pt>
                <c:pt idx="61049">
                  <c:v>0</c:v>
                </c:pt>
                <c:pt idx="61050">
                  <c:v>0</c:v>
                </c:pt>
                <c:pt idx="61051">
                  <c:v>0</c:v>
                </c:pt>
                <c:pt idx="61052">
                  <c:v>0</c:v>
                </c:pt>
                <c:pt idx="61053">
                  <c:v>0</c:v>
                </c:pt>
                <c:pt idx="61054">
                  <c:v>0</c:v>
                </c:pt>
                <c:pt idx="61055">
                  <c:v>0</c:v>
                </c:pt>
                <c:pt idx="61056">
                  <c:v>0</c:v>
                </c:pt>
                <c:pt idx="61057">
                  <c:v>0</c:v>
                </c:pt>
                <c:pt idx="61058">
                  <c:v>0</c:v>
                </c:pt>
                <c:pt idx="61059">
                  <c:v>0</c:v>
                </c:pt>
                <c:pt idx="61060">
                  <c:v>0</c:v>
                </c:pt>
                <c:pt idx="61061">
                  <c:v>0</c:v>
                </c:pt>
                <c:pt idx="61062">
                  <c:v>0</c:v>
                </c:pt>
                <c:pt idx="61063">
                  <c:v>0</c:v>
                </c:pt>
                <c:pt idx="61064">
                  <c:v>0</c:v>
                </c:pt>
                <c:pt idx="61065">
                  <c:v>0</c:v>
                </c:pt>
                <c:pt idx="61066">
                  <c:v>0</c:v>
                </c:pt>
                <c:pt idx="61067">
                  <c:v>0</c:v>
                </c:pt>
                <c:pt idx="61068">
                  <c:v>0</c:v>
                </c:pt>
                <c:pt idx="61069">
                  <c:v>0</c:v>
                </c:pt>
                <c:pt idx="61070">
                  <c:v>0</c:v>
                </c:pt>
                <c:pt idx="61071">
                  <c:v>0</c:v>
                </c:pt>
                <c:pt idx="61072">
                  <c:v>0</c:v>
                </c:pt>
                <c:pt idx="61073">
                  <c:v>0</c:v>
                </c:pt>
                <c:pt idx="61074">
                  <c:v>0</c:v>
                </c:pt>
                <c:pt idx="61075">
                  <c:v>0</c:v>
                </c:pt>
                <c:pt idx="61076">
                  <c:v>0</c:v>
                </c:pt>
                <c:pt idx="61077">
                  <c:v>0</c:v>
                </c:pt>
                <c:pt idx="61078">
                  <c:v>0</c:v>
                </c:pt>
                <c:pt idx="61079">
                  <c:v>0</c:v>
                </c:pt>
                <c:pt idx="61080">
                  <c:v>0</c:v>
                </c:pt>
                <c:pt idx="61081">
                  <c:v>0</c:v>
                </c:pt>
                <c:pt idx="61082">
                  <c:v>0</c:v>
                </c:pt>
                <c:pt idx="61083">
                  <c:v>0</c:v>
                </c:pt>
                <c:pt idx="61084">
                  <c:v>0</c:v>
                </c:pt>
                <c:pt idx="61085">
                  <c:v>0</c:v>
                </c:pt>
                <c:pt idx="61086">
                  <c:v>0</c:v>
                </c:pt>
                <c:pt idx="61087">
                  <c:v>0</c:v>
                </c:pt>
                <c:pt idx="61088">
                  <c:v>0</c:v>
                </c:pt>
                <c:pt idx="61089">
                  <c:v>0</c:v>
                </c:pt>
                <c:pt idx="61090">
                  <c:v>0</c:v>
                </c:pt>
                <c:pt idx="61091">
                  <c:v>0</c:v>
                </c:pt>
                <c:pt idx="61092">
                  <c:v>0</c:v>
                </c:pt>
                <c:pt idx="61093">
                  <c:v>0</c:v>
                </c:pt>
                <c:pt idx="61094">
                  <c:v>0</c:v>
                </c:pt>
                <c:pt idx="61095">
                  <c:v>0</c:v>
                </c:pt>
                <c:pt idx="61096">
                  <c:v>0</c:v>
                </c:pt>
                <c:pt idx="61097">
                  <c:v>0</c:v>
                </c:pt>
                <c:pt idx="61098">
                  <c:v>0</c:v>
                </c:pt>
                <c:pt idx="61099">
                  <c:v>0</c:v>
                </c:pt>
                <c:pt idx="61100">
                  <c:v>0</c:v>
                </c:pt>
                <c:pt idx="61101">
                  <c:v>0</c:v>
                </c:pt>
                <c:pt idx="61102">
                  <c:v>0</c:v>
                </c:pt>
                <c:pt idx="61103">
                  <c:v>0</c:v>
                </c:pt>
                <c:pt idx="61104">
                  <c:v>0</c:v>
                </c:pt>
                <c:pt idx="61105">
                  <c:v>0</c:v>
                </c:pt>
                <c:pt idx="61106">
                  <c:v>0</c:v>
                </c:pt>
                <c:pt idx="61107">
                  <c:v>0</c:v>
                </c:pt>
                <c:pt idx="61108">
                  <c:v>0</c:v>
                </c:pt>
                <c:pt idx="61109">
                  <c:v>0</c:v>
                </c:pt>
                <c:pt idx="61110">
                  <c:v>0</c:v>
                </c:pt>
                <c:pt idx="61111">
                  <c:v>0</c:v>
                </c:pt>
                <c:pt idx="61112">
                  <c:v>0</c:v>
                </c:pt>
                <c:pt idx="61113">
                  <c:v>0</c:v>
                </c:pt>
                <c:pt idx="61114">
                  <c:v>0</c:v>
                </c:pt>
                <c:pt idx="61115">
                  <c:v>0</c:v>
                </c:pt>
                <c:pt idx="61116">
                  <c:v>0</c:v>
                </c:pt>
                <c:pt idx="61117">
                  <c:v>0</c:v>
                </c:pt>
                <c:pt idx="61118">
                  <c:v>0</c:v>
                </c:pt>
                <c:pt idx="61119">
                  <c:v>0</c:v>
                </c:pt>
                <c:pt idx="61120">
                  <c:v>0</c:v>
                </c:pt>
                <c:pt idx="61121">
                  <c:v>0</c:v>
                </c:pt>
                <c:pt idx="61122">
                  <c:v>0</c:v>
                </c:pt>
                <c:pt idx="61123">
                  <c:v>0</c:v>
                </c:pt>
                <c:pt idx="61124">
                  <c:v>0</c:v>
                </c:pt>
                <c:pt idx="61125">
                  <c:v>0</c:v>
                </c:pt>
                <c:pt idx="61126">
                  <c:v>0</c:v>
                </c:pt>
                <c:pt idx="61127">
                  <c:v>0</c:v>
                </c:pt>
                <c:pt idx="61128">
                  <c:v>0</c:v>
                </c:pt>
                <c:pt idx="61129">
                  <c:v>0</c:v>
                </c:pt>
                <c:pt idx="61130">
                  <c:v>0</c:v>
                </c:pt>
                <c:pt idx="61131">
                  <c:v>0</c:v>
                </c:pt>
                <c:pt idx="61132">
                  <c:v>0</c:v>
                </c:pt>
                <c:pt idx="61133">
                  <c:v>0</c:v>
                </c:pt>
                <c:pt idx="61134">
                  <c:v>0</c:v>
                </c:pt>
                <c:pt idx="61135">
                  <c:v>0</c:v>
                </c:pt>
                <c:pt idx="61136">
                  <c:v>0</c:v>
                </c:pt>
                <c:pt idx="61137">
                  <c:v>0</c:v>
                </c:pt>
                <c:pt idx="61138">
                  <c:v>0</c:v>
                </c:pt>
                <c:pt idx="61139">
                  <c:v>0</c:v>
                </c:pt>
                <c:pt idx="61140">
                  <c:v>0</c:v>
                </c:pt>
                <c:pt idx="61141">
                  <c:v>0</c:v>
                </c:pt>
                <c:pt idx="61142">
                  <c:v>0</c:v>
                </c:pt>
                <c:pt idx="61143">
                  <c:v>0</c:v>
                </c:pt>
                <c:pt idx="61144">
                  <c:v>0</c:v>
                </c:pt>
                <c:pt idx="61145">
                  <c:v>0</c:v>
                </c:pt>
                <c:pt idx="61146">
                  <c:v>0</c:v>
                </c:pt>
                <c:pt idx="61147">
                  <c:v>0</c:v>
                </c:pt>
                <c:pt idx="61148">
                  <c:v>0</c:v>
                </c:pt>
                <c:pt idx="61149">
                  <c:v>0</c:v>
                </c:pt>
                <c:pt idx="61150">
                  <c:v>0</c:v>
                </c:pt>
                <c:pt idx="61151">
                  <c:v>0</c:v>
                </c:pt>
                <c:pt idx="61152">
                  <c:v>0</c:v>
                </c:pt>
                <c:pt idx="61153">
                  <c:v>0</c:v>
                </c:pt>
                <c:pt idx="61154">
                  <c:v>0</c:v>
                </c:pt>
                <c:pt idx="61155">
                  <c:v>0</c:v>
                </c:pt>
                <c:pt idx="61156">
                  <c:v>0</c:v>
                </c:pt>
                <c:pt idx="61157">
                  <c:v>0</c:v>
                </c:pt>
                <c:pt idx="61158">
                  <c:v>0</c:v>
                </c:pt>
                <c:pt idx="61159">
                  <c:v>0</c:v>
                </c:pt>
                <c:pt idx="61160">
                  <c:v>0</c:v>
                </c:pt>
                <c:pt idx="61161">
                  <c:v>0</c:v>
                </c:pt>
                <c:pt idx="61162">
                  <c:v>0</c:v>
                </c:pt>
                <c:pt idx="61163">
                  <c:v>0</c:v>
                </c:pt>
                <c:pt idx="61164">
                  <c:v>0</c:v>
                </c:pt>
                <c:pt idx="61165">
                  <c:v>0</c:v>
                </c:pt>
                <c:pt idx="61166">
                  <c:v>0</c:v>
                </c:pt>
                <c:pt idx="61167">
                  <c:v>0</c:v>
                </c:pt>
                <c:pt idx="61168">
                  <c:v>0</c:v>
                </c:pt>
                <c:pt idx="61169">
                  <c:v>0</c:v>
                </c:pt>
                <c:pt idx="61170">
                  <c:v>0</c:v>
                </c:pt>
                <c:pt idx="61171">
                  <c:v>0</c:v>
                </c:pt>
                <c:pt idx="61172">
                  <c:v>0</c:v>
                </c:pt>
                <c:pt idx="61173">
                  <c:v>0</c:v>
                </c:pt>
                <c:pt idx="61174">
                  <c:v>0</c:v>
                </c:pt>
                <c:pt idx="61175">
                  <c:v>0</c:v>
                </c:pt>
                <c:pt idx="61176">
                  <c:v>0</c:v>
                </c:pt>
                <c:pt idx="61177">
                  <c:v>0</c:v>
                </c:pt>
                <c:pt idx="61178">
                  <c:v>0</c:v>
                </c:pt>
                <c:pt idx="61179">
                  <c:v>0</c:v>
                </c:pt>
                <c:pt idx="61180">
                  <c:v>0</c:v>
                </c:pt>
                <c:pt idx="61181">
                  <c:v>0</c:v>
                </c:pt>
                <c:pt idx="61182">
                  <c:v>0</c:v>
                </c:pt>
                <c:pt idx="61183">
                  <c:v>0</c:v>
                </c:pt>
                <c:pt idx="61184">
                  <c:v>0</c:v>
                </c:pt>
                <c:pt idx="61185">
                  <c:v>0</c:v>
                </c:pt>
                <c:pt idx="61186">
                  <c:v>0</c:v>
                </c:pt>
                <c:pt idx="61187">
                  <c:v>0</c:v>
                </c:pt>
                <c:pt idx="61188">
                  <c:v>0</c:v>
                </c:pt>
                <c:pt idx="61189">
                  <c:v>0</c:v>
                </c:pt>
                <c:pt idx="61190">
                  <c:v>0</c:v>
                </c:pt>
                <c:pt idx="61191">
                  <c:v>0</c:v>
                </c:pt>
                <c:pt idx="61192">
                  <c:v>0</c:v>
                </c:pt>
                <c:pt idx="61193">
                  <c:v>0</c:v>
                </c:pt>
                <c:pt idx="61194">
                  <c:v>0</c:v>
                </c:pt>
                <c:pt idx="61195">
                  <c:v>0</c:v>
                </c:pt>
                <c:pt idx="61196">
                  <c:v>0</c:v>
                </c:pt>
                <c:pt idx="61197">
                  <c:v>0</c:v>
                </c:pt>
                <c:pt idx="61198">
                  <c:v>0</c:v>
                </c:pt>
                <c:pt idx="61199">
                  <c:v>0</c:v>
                </c:pt>
                <c:pt idx="61200">
                  <c:v>0</c:v>
                </c:pt>
                <c:pt idx="61201">
                  <c:v>0</c:v>
                </c:pt>
                <c:pt idx="61202">
                  <c:v>0</c:v>
                </c:pt>
                <c:pt idx="61203">
                  <c:v>0</c:v>
                </c:pt>
                <c:pt idx="61204">
                  <c:v>0</c:v>
                </c:pt>
                <c:pt idx="61205">
                  <c:v>0</c:v>
                </c:pt>
                <c:pt idx="61206">
                  <c:v>0</c:v>
                </c:pt>
                <c:pt idx="61207">
                  <c:v>0</c:v>
                </c:pt>
                <c:pt idx="61208">
                  <c:v>0</c:v>
                </c:pt>
                <c:pt idx="61209">
                  <c:v>0</c:v>
                </c:pt>
                <c:pt idx="61210">
                  <c:v>0</c:v>
                </c:pt>
                <c:pt idx="61211">
                  <c:v>0</c:v>
                </c:pt>
                <c:pt idx="61212">
                  <c:v>0</c:v>
                </c:pt>
                <c:pt idx="61213">
                  <c:v>0</c:v>
                </c:pt>
                <c:pt idx="61214">
                  <c:v>0</c:v>
                </c:pt>
                <c:pt idx="61215">
                  <c:v>0</c:v>
                </c:pt>
                <c:pt idx="61216">
                  <c:v>0</c:v>
                </c:pt>
                <c:pt idx="61217">
                  <c:v>0</c:v>
                </c:pt>
                <c:pt idx="61218">
                  <c:v>0</c:v>
                </c:pt>
                <c:pt idx="61219">
                  <c:v>0</c:v>
                </c:pt>
                <c:pt idx="61220">
                  <c:v>0</c:v>
                </c:pt>
                <c:pt idx="61221">
                  <c:v>0</c:v>
                </c:pt>
                <c:pt idx="61222">
                  <c:v>0</c:v>
                </c:pt>
                <c:pt idx="61223">
                  <c:v>0</c:v>
                </c:pt>
                <c:pt idx="61224">
                  <c:v>0</c:v>
                </c:pt>
                <c:pt idx="61225">
                  <c:v>0</c:v>
                </c:pt>
                <c:pt idx="61226">
                  <c:v>0</c:v>
                </c:pt>
                <c:pt idx="61227">
                  <c:v>0</c:v>
                </c:pt>
                <c:pt idx="61228">
                  <c:v>0</c:v>
                </c:pt>
                <c:pt idx="61229">
                  <c:v>0</c:v>
                </c:pt>
                <c:pt idx="61230">
                  <c:v>0</c:v>
                </c:pt>
                <c:pt idx="61231">
                  <c:v>0</c:v>
                </c:pt>
                <c:pt idx="61232">
                  <c:v>0</c:v>
                </c:pt>
                <c:pt idx="61233">
                  <c:v>0</c:v>
                </c:pt>
                <c:pt idx="61234">
                  <c:v>0</c:v>
                </c:pt>
                <c:pt idx="61235">
                  <c:v>0</c:v>
                </c:pt>
                <c:pt idx="61236">
                  <c:v>0</c:v>
                </c:pt>
                <c:pt idx="61237">
                  <c:v>0</c:v>
                </c:pt>
                <c:pt idx="61238">
                  <c:v>0</c:v>
                </c:pt>
                <c:pt idx="61239">
                  <c:v>0</c:v>
                </c:pt>
                <c:pt idx="61240">
                  <c:v>0</c:v>
                </c:pt>
                <c:pt idx="61241">
                  <c:v>0</c:v>
                </c:pt>
                <c:pt idx="61242">
                  <c:v>0</c:v>
                </c:pt>
                <c:pt idx="61243">
                  <c:v>0</c:v>
                </c:pt>
                <c:pt idx="61244">
                  <c:v>0</c:v>
                </c:pt>
                <c:pt idx="61245">
                  <c:v>0</c:v>
                </c:pt>
                <c:pt idx="61246">
                  <c:v>0</c:v>
                </c:pt>
                <c:pt idx="61247">
                  <c:v>0</c:v>
                </c:pt>
                <c:pt idx="61248">
                  <c:v>0</c:v>
                </c:pt>
                <c:pt idx="61249">
                  <c:v>0</c:v>
                </c:pt>
                <c:pt idx="61250">
                  <c:v>0</c:v>
                </c:pt>
                <c:pt idx="61251">
                  <c:v>0</c:v>
                </c:pt>
                <c:pt idx="61252">
                  <c:v>0</c:v>
                </c:pt>
                <c:pt idx="61253">
                  <c:v>0</c:v>
                </c:pt>
                <c:pt idx="61254">
                  <c:v>0</c:v>
                </c:pt>
                <c:pt idx="61255">
                  <c:v>0</c:v>
                </c:pt>
                <c:pt idx="61256">
                  <c:v>0</c:v>
                </c:pt>
                <c:pt idx="61257">
                  <c:v>0</c:v>
                </c:pt>
                <c:pt idx="61258">
                  <c:v>0</c:v>
                </c:pt>
                <c:pt idx="61259">
                  <c:v>0</c:v>
                </c:pt>
                <c:pt idx="61260">
                  <c:v>0</c:v>
                </c:pt>
                <c:pt idx="61261">
                  <c:v>0</c:v>
                </c:pt>
                <c:pt idx="61262">
                  <c:v>0</c:v>
                </c:pt>
                <c:pt idx="61263">
                  <c:v>0</c:v>
                </c:pt>
                <c:pt idx="61264">
                  <c:v>0</c:v>
                </c:pt>
                <c:pt idx="61265">
                  <c:v>0</c:v>
                </c:pt>
                <c:pt idx="61266">
                  <c:v>0</c:v>
                </c:pt>
                <c:pt idx="61267">
                  <c:v>0</c:v>
                </c:pt>
                <c:pt idx="61268">
                  <c:v>0</c:v>
                </c:pt>
                <c:pt idx="61269">
                  <c:v>0</c:v>
                </c:pt>
                <c:pt idx="61270">
                  <c:v>0</c:v>
                </c:pt>
                <c:pt idx="61271">
                  <c:v>0</c:v>
                </c:pt>
                <c:pt idx="61272">
                  <c:v>0</c:v>
                </c:pt>
                <c:pt idx="61273">
                  <c:v>0</c:v>
                </c:pt>
                <c:pt idx="61274">
                  <c:v>0</c:v>
                </c:pt>
                <c:pt idx="61275">
                  <c:v>0</c:v>
                </c:pt>
                <c:pt idx="61276">
                  <c:v>0</c:v>
                </c:pt>
                <c:pt idx="61277">
                  <c:v>0</c:v>
                </c:pt>
                <c:pt idx="61278">
                  <c:v>0</c:v>
                </c:pt>
                <c:pt idx="61279">
                  <c:v>0</c:v>
                </c:pt>
                <c:pt idx="61280">
                  <c:v>0</c:v>
                </c:pt>
                <c:pt idx="61281">
                  <c:v>0</c:v>
                </c:pt>
                <c:pt idx="61282">
                  <c:v>0</c:v>
                </c:pt>
                <c:pt idx="61283">
                  <c:v>0</c:v>
                </c:pt>
                <c:pt idx="61284">
                  <c:v>0</c:v>
                </c:pt>
                <c:pt idx="61285">
                  <c:v>0</c:v>
                </c:pt>
                <c:pt idx="61286">
                  <c:v>0</c:v>
                </c:pt>
                <c:pt idx="61287">
                  <c:v>0</c:v>
                </c:pt>
                <c:pt idx="61288">
                  <c:v>0</c:v>
                </c:pt>
                <c:pt idx="61289">
                  <c:v>0</c:v>
                </c:pt>
                <c:pt idx="61290">
                  <c:v>0</c:v>
                </c:pt>
                <c:pt idx="61291">
                  <c:v>0</c:v>
                </c:pt>
                <c:pt idx="61292">
                  <c:v>0</c:v>
                </c:pt>
                <c:pt idx="61293">
                  <c:v>0</c:v>
                </c:pt>
                <c:pt idx="61294">
                  <c:v>0</c:v>
                </c:pt>
                <c:pt idx="61295">
                  <c:v>0</c:v>
                </c:pt>
                <c:pt idx="61296">
                  <c:v>0</c:v>
                </c:pt>
                <c:pt idx="61297">
                  <c:v>0</c:v>
                </c:pt>
                <c:pt idx="61298">
                  <c:v>0</c:v>
                </c:pt>
                <c:pt idx="61299">
                  <c:v>0</c:v>
                </c:pt>
                <c:pt idx="61300">
                  <c:v>0</c:v>
                </c:pt>
                <c:pt idx="61301">
                  <c:v>0</c:v>
                </c:pt>
                <c:pt idx="61302">
                  <c:v>0</c:v>
                </c:pt>
                <c:pt idx="61303">
                  <c:v>0</c:v>
                </c:pt>
                <c:pt idx="61304">
                  <c:v>0</c:v>
                </c:pt>
                <c:pt idx="61305">
                  <c:v>0</c:v>
                </c:pt>
                <c:pt idx="61306">
                  <c:v>0</c:v>
                </c:pt>
                <c:pt idx="61307">
                  <c:v>0</c:v>
                </c:pt>
                <c:pt idx="61308">
                  <c:v>0</c:v>
                </c:pt>
                <c:pt idx="61309">
                  <c:v>0</c:v>
                </c:pt>
                <c:pt idx="61310">
                  <c:v>0</c:v>
                </c:pt>
                <c:pt idx="61311">
                  <c:v>0</c:v>
                </c:pt>
                <c:pt idx="61312">
                  <c:v>0</c:v>
                </c:pt>
                <c:pt idx="61313">
                  <c:v>0</c:v>
                </c:pt>
                <c:pt idx="61314">
                  <c:v>0</c:v>
                </c:pt>
                <c:pt idx="61315">
                  <c:v>0</c:v>
                </c:pt>
                <c:pt idx="61316">
                  <c:v>0</c:v>
                </c:pt>
                <c:pt idx="61317">
                  <c:v>0</c:v>
                </c:pt>
                <c:pt idx="61318">
                  <c:v>0</c:v>
                </c:pt>
                <c:pt idx="61319">
                  <c:v>0</c:v>
                </c:pt>
                <c:pt idx="61320">
                  <c:v>0</c:v>
                </c:pt>
                <c:pt idx="61321">
                  <c:v>0</c:v>
                </c:pt>
                <c:pt idx="61322">
                  <c:v>0</c:v>
                </c:pt>
                <c:pt idx="61323">
                  <c:v>0</c:v>
                </c:pt>
                <c:pt idx="61324">
                  <c:v>0</c:v>
                </c:pt>
                <c:pt idx="61325">
                  <c:v>0</c:v>
                </c:pt>
                <c:pt idx="61326">
                  <c:v>0</c:v>
                </c:pt>
                <c:pt idx="61327">
                  <c:v>0</c:v>
                </c:pt>
                <c:pt idx="61328">
                  <c:v>0</c:v>
                </c:pt>
                <c:pt idx="61329">
                  <c:v>0</c:v>
                </c:pt>
                <c:pt idx="61330">
                  <c:v>0</c:v>
                </c:pt>
                <c:pt idx="61331">
                  <c:v>0</c:v>
                </c:pt>
                <c:pt idx="61332">
                  <c:v>0</c:v>
                </c:pt>
                <c:pt idx="61333">
                  <c:v>0</c:v>
                </c:pt>
                <c:pt idx="61334">
                  <c:v>0</c:v>
                </c:pt>
                <c:pt idx="61335">
                  <c:v>0</c:v>
                </c:pt>
                <c:pt idx="61336">
                  <c:v>0</c:v>
                </c:pt>
                <c:pt idx="61337">
                  <c:v>0</c:v>
                </c:pt>
                <c:pt idx="61338">
                  <c:v>0</c:v>
                </c:pt>
                <c:pt idx="61339">
                  <c:v>0</c:v>
                </c:pt>
                <c:pt idx="61340">
                  <c:v>0</c:v>
                </c:pt>
                <c:pt idx="61341">
                  <c:v>0</c:v>
                </c:pt>
                <c:pt idx="61342">
                  <c:v>0</c:v>
                </c:pt>
                <c:pt idx="61343">
                  <c:v>0</c:v>
                </c:pt>
                <c:pt idx="61344">
                  <c:v>0</c:v>
                </c:pt>
                <c:pt idx="61345">
                  <c:v>0</c:v>
                </c:pt>
                <c:pt idx="61346">
                  <c:v>0</c:v>
                </c:pt>
                <c:pt idx="61347">
                  <c:v>0</c:v>
                </c:pt>
                <c:pt idx="61348">
                  <c:v>0</c:v>
                </c:pt>
                <c:pt idx="61349">
                  <c:v>0</c:v>
                </c:pt>
                <c:pt idx="61350">
                  <c:v>0</c:v>
                </c:pt>
                <c:pt idx="61351">
                  <c:v>0</c:v>
                </c:pt>
                <c:pt idx="61352">
                  <c:v>0</c:v>
                </c:pt>
                <c:pt idx="61353">
                  <c:v>0</c:v>
                </c:pt>
                <c:pt idx="61354">
                  <c:v>0</c:v>
                </c:pt>
                <c:pt idx="61355">
                  <c:v>0</c:v>
                </c:pt>
                <c:pt idx="61356">
                  <c:v>0</c:v>
                </c:pt>
                <c:pt idx="61357">
                  <c:v>0</c:v>
                </c:pt>
                <c:pt idx="61358">
                  <c:v>0</c:v>
                </c:pt>
                <c:pt idx="61359">
                  <c:v>0</c:v>
                </c:pt>
                <c:pt idx="61360">
                  <c:v>0</c:v>
                </c:pt>
                <c:pt idx="61361">
                  <c:v>0</c:v>
                </c:pt>
                <c:pt idx="61362">
                  <c:v>0</c:v>
                </c:pt>
                <c:pt idx="61363">
                  <c:v>0</c:v>
                </c:pt>
                <c:pt idx="61364">
                  <c:v>0</c:v>
                </c:pt>
                <c:pt idx="61365">
                  <c:v>0</c:v>
                </c:pt>
                <c:pt idx="61366">
                  <c:v>0</c:v>
                </c:pt>
                <c:pt idx="61367">
                  <c:v>0</c:v>
                </c:pt>
                <c:pt idx="61368">
                  <c:v>0</c:v>
                </c:pt>
                <c:pt idx="61369">
                  <c:v>0</c:v>
                </c:pt>
                <c:pt idx="61370">
                  <c:v>0</c:v>
                </c:pt>
                <c:pt idx="61371">
                  <c:v>0</c:v>
                </c:pt>
                <c:pt idx="61372">
                  <c:v>0</c:v>
                </c:pt>
                <c:pt idx="61373">
                  <c:v>0</c:v>
                </c:pt>
                <c:pt idx="61374">
                  <c:v>0</c:v>
                </c:pt>
                <c:pt idx="61375">
                  <c:v>0</c:v>
                </c:pt>
                <c:pt idx="61376">
                  <c:v>0</c:v>
                </c:pt>
                <c:pt idx="61377">
                  <c:v>0</c:v>
                </c:pt>
                <c:pt idx="61378">
                  <c:v>0</c:v>
                </c:pt>
                <c:pt idx="61379">
                  <c:v>0</c:v>
                </c:pt>
                <c:pt idx="61380">
                  <c:v>0</c:v>
                </c:pt>
                <c:pt idx="61381">
                  <c:v>0</c:v>
                </c:pt>
                <c:pt idx="61382">
                  <c:v>0</c:v>
                </c:pt>
                <c:pt idx="61383">
                  <c:v>0</c:v>
                </c:pt>
                <c:pt idx="61384">
                  <c:v>0</c:v>
                </c:pt>
                <c:pt idx="61385">
                  <c:v>0</c:v>
                </c:pt>
                <c:pt idx="61386">
                  <c:v>0</c:v>
                </c:pt>
                <c:pt idx="61387">
                  <c:v>0</c:v>
                </c:pt>
                <c:pt idx="61388">
                  <c:v>0</c:v>
                </c:pt>
                <c:pt idx="61389">
                  <c:v>0</c:v>
                </c:pt>
                <c:pt idx="61390">
                  <c:v>0</c:v>
                </c:pt>
                <c:pt idx="61391">
                  <c:v>0</c:v>
                </c:pt>
                <c:pt idx="61392">
                  <c:v>0</c:v>
                </c:pt>
                <c:pt idx="61393">
                  <c:v>0</c:v>
                </c:pt>
                <c:pt idx="61394">
                  <c:v>0</c:v>
                </c:pt>
                <c:pt idx="61395">
                  <c:v>0</c:v>
                </c:pt>
                <c:pt idx="61396">
                  <c:v>0</c:v>
                </c:pt>
                <c:pt idx="61397">
                  <c:v>0</c:v>
                </c:pt>
                <c:pt idx="61398">
                  <c:v>0</c:v>
                </c:pt>
                <c:pt idx="61399">
                  <c:v>0</c:v>
                </c:pt>
                <c:pt idx="61400">
                  <c:v>0</c:v>
                </c:pt>
                <c:pt idx="61401">
                  <c:v>0</c:v>
                </c:pt>
                <c:pt idx="61402">
                  <c:v>0</c:v>
                </c:pt>
                <c:pt idx="61403">
                  <c:v>0</c:v>
                </c:pt>
                <c:pt idx="61404">
                  <c:v>0</c:v>
                </c:pt>
                <c:pt idx="61405">
                  <c:v>0</c:v>
                </c:pt>
                <c:pt idx="61406">
                  <c:v>0</c:v>
                </c:pt>
                <c:pt idx="61407">
                  <c:v>0</c:v>
                </c:pt>
                <c:pt idx="61408">
                  <c:v>0</c:v>
                </c:pt>
                <c:pt idx="61409">
                  <c:v>0</c:v>
                </c:pt>
                <c:pt idx="61410">
                  <c:v>0</c:v>
                </c:pt>
                <c:pt idx="61411">
                  <c:v>0</c:v>
                </c:pt>
                <c:pt idx="61412">
                  <c:v>0</c:v>
                </c:pt>
                <c:pt idx="61413">
                  <c:v>0</c:v>
                </c:pt>
                <c:pt idx="61414">
                  <c:v>0</c:v>
                </c:pt>
                <c:pt idx="61415">
                  <c:v>0</c:v>
                </c:pt>
                <c:pt idx="61416">
                  <c:v>0</c:v>
                </c:pt>
                <c:pt idx="61417">
                  <c:v>0</c:v>
                </c:pt>
                <c:pt idx="61418">
                  <c:v>0</c:v>
                </c:pt>
                <c:pt idx="61419">
                  <c:v>0</c:v>
                </c:pt>
                <c:pt idx="61420">
                  <c:v>0</c:v>
                </c:pt>
                <c:pt idx="61421">
                  <c:v>0</c:v>
                </c:pt>
                <c:pt idx="61422">
                  <c:v>0</c:v>
                </c:pt>
                <c:pt idx="61423">
                  <c:v>0</c:v>
                </c:pt>
                <c:pt idx="61424">
                  <c:v>0</c:v>
                </c:pt>
                <c:pt idx="61425">
                  <c:v>0</c:v>
                </c:pt>
                <c:pt idx="61426">
                  <c:v>0</c:v>
                </c:pt>
                <c:pt idx="61427">
                  <c:v>0</c:v>
                </c:pt>
                <c:pt idx="61428">
                  <c:v>0</c:v>
                </c:pt>
                <c:pt idx="61429">
                  <c:v>0</c:v>
                </c:pt>
                <c:pt idx="61430">
                  <c:v>0</c:v>
                </c:pt>
                <c:pt idx="61431">
                  <c:v>0</c:v>
                </c:pt>
                <c:pt idx="61432">
                  <c:v>0</c:v>
                </c:pt>
                <c:pt idx="61433">
                  <c:v>0</c:v>
                </c:pt>
                <c:pt idx="61434">
                  <c:v>0</c:v>
                </c:pt>
                <c:pt idx="61435">
                  <c:v>0</c:v>
                </c:pt>
                <c:pt idx="61436">
                  <c:v>0</c:v>
                </c:pt>
                <c:pt idx="61437">
                  <c:v>0</c:v>
                </c:pt>
                <c:pt idx="61438">
                  <c:v>0</c:v>
                </c:pt>
                <c:pt idx="61439">
                  <c:v>0</c:v>
                </c:pt>
                <c:pt idx="61440">
                  <c:v>0</c:v>
                </c:pt>
                <c:pt idx="61441">
                  <c:v>0</c:v>
                </c:pt>
                <c:pt idx="61442">
                  <c:v>0</c:v>
                </c:pt>
                <c:pt idx="61443">
                  <c:v>0</c:v>
                </c:pt>
                <c:pt idx="61444">
                  <c:v>0</c:v>
                </c:pt>
                <c:pt idx="61445">
                  <c:v>0</c:v>
                </c:pt>
                <c:pt idx="61446">
                  <c:v>0</c:v>
                </c:pt>
                <c:pt idx="61447">
                  <c:v>0</c:v>
                </c:pt>
                <c:pt idx="61448">
                  <c:v>0</c:v>
                </c:pt>
                <c:pt idx="61449">
                  <c:v>0</c:v>
                </c:pt>
                <c:pt idx="61450">
                  <c:v>0</c:v>
                </c:pt>
                <c:pt idx="61451">
                  <c:v>0</c:v>
                </c:pt>
                <c:pt idx="61452">
                  <c:v>0</c:v>
                </c:pt>
                <c:pt idx="61453">
                  <c:v>0</c:v>
                </c:pt>
                <c:pt idx="61454">
                  <c:v>0</c:v>
                </c:pt>
                <c:pt idx="61455">
                  <c:v>0</c:v>
                </c:pt>
                <c:pt idx="61456">
                  <c:v>0</c:v>
                </c:pt>
                <c:pt idx="61457">
                  <c:v>0</c:v>
                </c:pt>
                <c:pt idx="61458">
                  <c:v>0</c:v>
                </c:pt>
                <c:pt idx="61459">
                  <c:v>0</c:v>
                </c:pt>
                <c:pt idx="61460">
                  <c:v>0</c:v>
                </c:pt>
                <c:pt idx="61461">
                  <c:v>0</c:v>
                </c:pt>
                <c:pt idx="61462">
                  <c:v>0</c:v>
                </c:pt>
                <c:pt idx="61463">
                  <c:v>0</c:v>
                </c:pt>
                <c:pt idx="61464">
                  <c:v>0</c:v>
                </c:pt>
                <c:pt idx="61465">
                  <c:v>0</c:v>
                </c:pt>
                <c:pt idx="61466">
                  <c:v>0</c:v>
                </c:pt>
                <c:pt idx="61467">
                  <c:v>0</c:v>
                </c:pt>
                <c:pt idx="61468">
                  <c:v>0</c:v>
                </c:pt>
                <c:pt idx="61469">
                  <c:v>0</c:v>
                </c:pt>
                <c:pt idx="61470">
                  <c:v>0</c:v>
                </c:pt>
                <c:pt idx="61471">
                  <c:v>0</c:v>
                </c:pt>
                <c:pt idx="61472">
                  <c:v>0</c:v>
                </c:pt>
                <c:pt idx="61473">
                  <c:v>0</c:v>
                </c:pt>
                <c:pt idx="61474">
                  <c:v>0</c:v>
                </c:pt>
                <c:pt idx="61475">
                  <c:v>0</c:v>
                </c:pt>
                <c:pt idx="61476">
                  <c:v>0</c:v>
                </c:pt>
                <c:pt idx="61477">
                  <c:v>0</c:v>
                </c:pt>
                <c:pt idx="61478">
                  <c:v>0</c:v>
                </c:pt>
                <c:pt idx="61479">
                  <c:v>0</c:v>
                </c:pt>
                <c:pt idx="61480">
                  <c:v>0</c:v>
                </c:pt>
                <c:pt idx="61481">
                  <c:v>0</c:v>
                </c:pt>
                <c:pt idx="61482">
                  <c:v>0</c:v>
                </c:pt>
                <c:pt idx="61483">
                  <c:v>0</c:v>
                </c:pt>
                <c:pt idx="61484">
                  <c:v>0</c:v>
                </c:pt>
                <c:pt idx="61485">
                  <c:v>0</c:v>
                </c:pt>
                <c:pt idx="61486">
                  <c:v>0</c:v>
                </c:pt>
                <c:pt idx="61487">
                  <c:v>0</c:v>
                </c:pt>
                <c:pt idx="61488">
                  <c:v>0</c:v>
                </c:pt>
                <c:pt idx="61489">
                  <c:v>0</c:v>
                </c:pt>
                <c:pt idx="61490">
                  <c:v>0</c:v>
                </c:pt>
                <c:pt idx="61491">
                  <c:v>0</c:v>
                </c:pt>
                <c:pt idx="61492">
                  <c:v>0</c:v>
                </c:pt>
                <c:pt idx="61493">
                  <c:v>0</c:v>
                </c:pt>
                <c:pt idx="61494">
                  <c:v>0</c:v>
                </c:pt>
                <c:pt idx="61495">
                  <c:v>0</c:v>
                </c:pt>
                <c:pt idx="61496">
                  <c:v>0</c:v>
                </c:pt>
                <c:pt idx="61497">
                  <c:v>0</c:v>
                </c:pt>
                <c:pt idx="61498">
                  <c:v>0</c:v>
                </c:pt>
                <c:pt idx="61499">
                  <c:v>0</c:v>
                </c:pt>
                <c:pt idx="61500">
                  <c:v>0</c:v>
                </c:pt>
                <c:pt idx="61501">
                  <c:v>0</c:v>
                </c:pt>
                <c:pt idx="61502">
                  <c:v>0</c:v>
                </c:pt>
                <c:pt idx="61503">
                  <c:v>0</c:v>
                </c:pt>
                <c:pt idx="61504">
                  <c:v>0</c:v>
                </c:pt>
                <c:pt idx="61505">
                  <c:v>0</c:v>
                </c:pt>
                <c:pt idx="61506">
                  <c:v>0</c:v>
                </c:pt>
                <c:pt idx="61507">
                  <c:v>0</c:v>
                </c:pt>
                <c:pt idx="61508">
                  <c:v>0</c:v>
                </c:pt>
                <c:pt idx="61509">
                  <c:v>0</c:v>
                </c:pt>
                <c:pt idx="61510">
                  <c:v>0</c:v>
                </c:pt>
                <c:pt idx="61511">
                  <c:v>0</c:v>
                </c:pt>
                <c:pt idx="61512">
                  <c:v>0</c:v>
                </c:pt>
                <c:pt idx="61513">
                  <c:v>0</c:v>
                </c:pt>
                <c:pt idx="61514">
                  <c:v>0</c:v>
                </c:pt>
                <c:pt idx="61515">
                  <c:v>0</c:v>
                </c:pt>
                <c:pt idx="61516">
                  <c:v>0</c:v>
                </c:pt>
                <c:pt idx="61517">
                  <c:v>0</c:v>
                </c:pt>
                <c:pt idx="61518">
                  <c:v>0</c:v>
                </c:pt>
                <c:pt idx="61519">
                  <c:v>0</c:v>
                </c:pt>
                <c:pt idx="61520">
                  <c:v>0</c:v>
                </c:pt>
                <c:pt idx="61521">
                  <c:v>0</c:v>
                </c:pt>
                <c:pt idx="61522">
                  <c:v>0</c:v>
                </c:pt>
                <c:pt idx="61523">
                  <c:v>0</c:v>
                </c:pt>
                <c:pt idx="61524">
                  <c:v>0</c:v>
                </c:pt>
                <c:pt idx="61525">
                  <c:v>0</c:v>
                </c:pt>
                <c:pt idx="61526">
                  <c:v>0</c:v>
                </c:pt>
                <c:pt idx="61527">
                  <c:v>0</c:v>
                </c:pt>
                <c:pt idx="61528">
                  <c:v>0</c:v>
                </c:pt>
                <c:pt idx="61529">
                  <c:v>0</c:v>
                </c:pt>
                <c:pt idx="61530">
                  <c:v>0</c:v>
                </c:pt>
                <c:pt idx="61531">
                  <c:v>0</c:v>
                </c:pt>
                <c:pt idx="61532">
                  <c:v>0</c:v>
                </c:pt>
                <c:pt idx="61533">
                  <c:v>0</c:v>
                </c:pt>
                <c:pt idx="61534">
                  <c:v>0</c:v>
                </c:pt>
                <c:pt idx="61535">
                  <c:v>0</c:v>
                </c:pt>
                <c:pt idx="61536">
                  <c:v>0</c:v>
                </c:pt>
                <c:pt idx="61537">
                  <c:v>0</c:v>
                </c:pt>
                <c:pt idx="61538">
                  <c:v>0</c:v>
                </c:pt>
                <c:pt idx="61539">
                  <c:v>0</c:v>
                </c:pt>
                <c:pt idx="61540">
                  <c:v>0</c:v>
                </c:pt>
                <c:pt idx="61541">
                  <c:v>0</c:v>
                </c:pt>
                <c:pt idx="61542">
                  <c:v>0</c:v>
                </c:pt>
                <c:pt idx="61543">
                  <c:v>0</c:v>
                </c:pt>
                <c:pt idx="61544">
                  <c:v>0</c:v>
                </c:pt>
                <c:pt idx="61545">
                  <c:v>0</c:v>
                </c:pt>
                <c:pt idx="61546">
                  <c:v>0</c:v>
                </c:pt>
                <c:pt idx="61547">
                  <c:v>0</c:v>
                </c:pt>
                <c:pt idx="61548">
                  <c:v>0</c:v>
                </c:pt>
                <c:pt idx="61549">
                  <c:v>0</c:v>
                </c:pt>
                <c:pt idx="61550">
                  <c:v>0</c:v>
                </c:pt>
                <c:pt idx="61551">
                  <c:v>0</c:v>
                </c:pt>
                <c:pt idx="61552">
                  <c:v>0</c:v>
                </c:pt>
                <c:pt idx="61553">
                  <c:v>0</c:v>
                </c:pt>
                <c:pt idx="61554">
                  <c:v>0</c:v>
                </c:pt>
                <c:pt idx="61555">
                  <c:v>0</c:v>
                </c:pt>
                <c:pt idx="61556">
                  <c:v>0</c:v>
                </c:pt>
                <c:pt idx="61557">
                  <c:v>0</c:v>
                </c:pt>
                <c:pt idx="61558">
                  <c:v>0</c:v>
                </c:pt>
                <c:pt idx="61559">
                  <c:v>0</c:v>
                </c:pt>
                <c:pt idx="61560">
                  <c:v>0</c:v>
                </c:pt>
                <c:pt idx="61561">
                  <c:v>0</c:v>
                </c:pt>
                <c:pt idx="61562">
                  <c:v>0</c:v>
                </c:pt>
                <c:pt idx="61563">
                  <c:v>0</c:v>
                </c:pt>
                <c:pt idx="61564">
                  <c:v>0</c:v>
                </c:pt>
                <c:pt idx="61565">
                  <c:v>0</c:v>
                </c:pt>
                <c:pt idx="61566">
                  <c:v>0</c:v>
                </c:pt>
                <c:pt idx="61567">
                  <c:v>0</c:v>
                </c:pt>
                <c:pt idx="61568">
                  <c:v>0</c:v>
                </c:pt>
                <c:pt idx="61569">
                  <c:v>0</c:v>
                </c:pt>
                <c:pt idx="61570">
                  <c:v>0</c:v>
                </c:pt>
                <c:pt idx="61571">
                  <c:v>0</c:v>
                </c:pt>
                <c:pt idx="61572">
                  <c:v>0</c:v>
                </c:pt>
                <c:pt idx="61573">
                  <c:v>0</c:v>
                </c:pt>
                <c:pt idx="61574">
                  <c:v>0</c:v>
                </c:pt>
                <c:pt idx="61575">
                  <c:v>0</c:v>
                </c:pt>
                <c:pt idx="61576">
                  <c:v>0</c:v>
                </c:pt>
                <c:pt idx="61577">
                  <c:v>0</c:v>
                </c:pt>
                <c:pt idx="61578">
                  <c:v>0</c:v>
                </c:pt>
                <c:pt idx="61579">
                  <c:v>0</c:v>
                </c:pt>
                <c:pt idx="61580">
                  <c:v>0</c:v>
                </c:pt>
                <c:pt idx="61581">
                  <c:v>0</c:v>
                </c:pt>
                <c:pt idx="61582">
                  <c:v>0</c:v>
                </c:pt>
                <c:pt idx="61583">
                  <c:v>0</c:v>
                </c:pt>
                <c:pt idx="61584">
                  <c:v>0</c:v>
                </c:pt>
                <c:pt idx="61585">
                  <c:v>0</c:v>
                </c:pt>
                <c:pt idx="61586">
                  <c:v>0</c:v>
                </c:pt>
                <c:pt idx="61587">
                  <c:v>0</c:v>
                </c:pt>
                <c:pt idx="61588">
                  <c:v>0</c:v>
                </c:pt>
                <c:pt idx="61589">
                  <c:v>0</c:v>
                </c:pt>
                <c:pt idx="61590">
                  <c:v>0</c:v>
                </c:pt>
                <c:pt idx="61591">
                  <c:v>0</c:v>
                </c:pt>
                <c:pt idx="61592">
                  <c:v>0</c:v>
                </c:pt>
                <c:pt idx="61593">
                  <c:v>0</c:v>
                </c:pt>
                <c:pt idx="61594">
                  <c:v>0</c:v>
                </c:pt>
                <c:pt idx="61595">
                  <c:v>0</c:v>
                </c:pt>
                <c:pt idx="61596">
                  <c:v>0</c:v>
                </c:pt>
                <c:pt idx="61597">
                  <c:v>0</c:v>
                </c:pt>
                <c:pt idx="61598">
                  <c:v>0</c:v>
                </c:pt>
                <c:pt idx="61599">
                  <c:v>0</c:v>
                </c:pt>
                <c:pt idx="61600">
                  <c:v>0</c:v>
                </c:pt>
                <c:pt idx="61601">
                  <c:v>0</c:v>
                </c:pt>
                <c:pt idx="61602">
                  <c:v>0</c:v>
                </c:pt>
                <c:pt idx="61603">
                  <c:v>0</c:v>
                </c:pt>
                <c:pt idx="61604">
                  <c:v>0</c:v>
                </c:pt>
                <c:pt idx="61605">
                  <c:v>0</c:v>
                </c:pt>
                <c:pt idx="61606">
                  <c:v>0</c:v>
                </c:pt>
                <c:pt idx="61607">
                  <c:v>0</c:v>
                </c:pt>
                <c:pt idx="61608">
                  <c:v>0</c:v>
                </c:pt>
                <c:pt idx="61609">
                  <c:v>0</c:v>
                </c:pt>
                <c:pt idx="61610">
                  <c:v>0</c:v>
                </c:pt>
                <c:pt idx="61611">
                  <c:v>0</c:v>
                </c:pt>
                <c:pt idx="61612">
                  <c:v>0</c:v>
                </c:pt>
                <c:pt idx="61613">
                  <c:v>0</c:v>
                </c:pt>
                <c:pt idx="61614">
                  <c:v>0</c:v>
                </c:pt>
                <c:pt idx="61615">
                  <c:v>0</c:v>
                </c:pt>
                <c:pt idx="61616">
                  <c:v>0</c:v>
                </c:pt>
                <c:pt idx="61617">
                  <c:v>0</c:v>
                </c:pt>
                <c:pt idx="61618">
                  <c:v>0</c:v>
                </c:pt>
                <c:pt idx="61619">
                  <c:v>0</c:v>
                </c:pt>
                <c:pt idx="61620">
                  <c:v>0</c:v>
                </c:pt>
                <c:pt idx="61621">
                  <c:v>0</c:v>
                </c:pt>
                <c:pt idx="61622">
                  <c:v>0</c:v>
                </c:pt>
                <c:pt idx="61623">
                  <c:v>0</c:v>
                </c:pt>
                <c:pt idx="61624">
                  <c:v>0</c:v>
                </c:pt>
                <c:pt idx="61625">
                  <c:v>0</c:v>
                </c:pt>
                <c:pt idx="61626">
                  <c:v>0</c:v>
                </c:pt>
                <c:pt idx="61627">
                  <c:v>0</c:v>
                </c:pt>
                <c:pt idx="61628">
                  <c:v>0</c:v>
                </c:pt>
                <c:pt idx="61629">
                  <c:v>0</c:v>
                </c:pt>
                <c:pt idx="61630">
                  <c:v>0</c:v>
                </c:pt>
                <c:pt idx="61631">
                  <c:v>0</c:v>
                </c:pt>
                <c:pt idx="61632">
                  <c:v>0</c:v>
                </c:pt>
                <c:pt idx="61633">
                  <c:v>0</c:v>
                </c:pt>
                <c:pt idx="61634">
                  <c:v>0</c:v>
                </c:pt>
                <c:pt idx="61635">
                  <c:v>0</c:v>
                </c:pt>
                <c:pt idx="61636">
                  <c:v>0</c:v>
                </c:pt>
                <c:pt idx="61637">
                  <c:v>0</c:v>
                </c:pt>
                <c:pt idx="61638">
                  <c:v>0</c:v>
                </c:pt>
                <c:pt idx="61639">
                  <c:v>0</c:v>
                </c:pt>
                <c:pt idx="61640">
                  <c:v>0</c:v>
                </c:pt>
                <c:pt idx="61641">
                  <c:v>0</c:v>
                </c:pt>
                <c:pt idx="61642">
                  <c:v>0</c:v>
                </c:pt>
                <c:pt idx="61643">
                  <c:v>0</c:v>
                </c:pt>
                <c:pt idx="61644">
                  <c:v>0</c:v>
                </c:pt>
                <c:pt idx="61645">
                  <c:v>0</c:v>
                </c:pt>
                <c:pt idx="61646">
                  <c:v>0</c:v>
                </c:pt>
                <c:pt idx="61647">
                  <c:v>0</c:v>
                </c:pt>
                <c:pt idx="61648">
                  <c:v>0</c:v>
                </c:pt>
                <c:pt idx="61649">
                  <c:v>0</c:v>
                </c:pt>
                <c:pt idx="61650">
                  <c:v>0</c:v>
                </c:pt>
                <c:pt idx="61651">
                  <c:v>0</c:v>
                </c:pt>
                <c:pt idx="61652">
                  <c:v>0</c:v>
                </c:pt>
                <c:pt idx="61653">
                  <c:v>0</c:v>
                </c:pt>
                <c:pt idx="61654">
                  <c:v>0</c:v>
                </c:pt>
                <c:pt idx="61655">
                  <c:v>0</c:v>
                </c:pt>
                <c:pt idx="61656">
                  <c:v>0</c:v>
                </c:pt>
                <c:pt idx="61657">
                  <c:v>0</c:v>
                </c:pt>
                <c:pt idx="61658">
                  <c:v>0</c:v>
                </c:pt>
                <c:pt idx="61659">
                  <c:v>0</c:v>
                </c:pt>
                <c:pt idx="61660">
                  <c:v>0</c:v>
                </c:pt>
                <c:pt idx="61661">
                  <c:v>0</c:v>
                </c:pt>
                <c:pt idx="61662">
                  <c:v>0</c:v>
                </c:pt>
                <c:pt idx="61663">
                  <c:v>0</c:v>
                </c:pt>
                <c:pt idx="61664">
                  <c:v>0</c:v>
                </c:pt>
                <c:pt idx="61665">
                  <c:v>0</c:v>
                </c:pt>
                <c:pt idx="61666">
                  <c:v>0</c:v>
                </c:pt>
                <c:pt idx="61667">
                  <c:v>0</c:v>
                </c:pt>
                <c:pt idx="61668">
                  <c:v>0</c:v>
                </c:pt>
                <c:pt idx="61669">
                  <c:v>0</c:v>
                </c:pt>
                <c:pt idx="61670">
                  <c:v>0</c:v>
                </c:pt>
                <c:pt idx="61671">
                  <c:v>0</c:v>
                </c:pt>
                <c:pt idx="61672">
                  <c:v>0</c:v>
                </c:pt>
                <c:pt idx="61673">
                  <c:v>0</c:v>
                </c:pt>
                <c:pt idx="61674">
                  <c:v>0</c:v>
                </c:pt>
                <c:pt idx="61675">
                  <c:v>0</c:v>
                </c:pt>
                <c:pt idx="61676">
                  <c:v>0</c:v>
                </c:pt>
                <c:pt idx="61677">
                  <c:v>0</c:v>
                </c:pt>
                <c:pt idx="61678">
                  <c:v>0</c:v>
                </c:pt>
                <c:pt idx="61679">
                  <c:v>0</c:v>
                </c:pt>
                <c:pt idx="61680">
                  <c:v>0</c:v>
                </c:pt>
                <c:pt idx="61681">
                  <c:v>0</c:v>
                </c:pt>
                <c:pt idx="61682">
                  <c:v>0</c:v>
                </c:pt>
                <c:pt idx="61683">
                  <c:v>0</c:v>
                </c:pt>
                <c:pt idx="61684">
                  <c:v>0</c:v>
                </c:pt>
                <c:pt idx="61685">
                  <c:v>0</c:v>
                </c:pt>
                <c:pt idx="61686">
                  <c:v>0</c:v>
                </c:pt>
                <c:pt idx="61687">
                  <c:v>0</c:v>
                </c:pt>
                <c:pt idx="61688">
                  <c:v>0</c:v>
                </c:pt>
                <c:pt idx="61689">
                  <c:v>0</c:v>
                </c:pt>
                <c:pt idx="61690">
                  <c:v>0</c:v>
                </c:pt>
                <c:pt idx="61691">
                  <c:v>0</c:v>
                </c:pt>
                <c:pt idx="61692">
                  <c:v>0</c:v>
                </c:pt>
                <c:pt idx="61693">
                  <c:v>0</c:v>
                </c:pt>
                <c:pt idx="61694">
                  <c:v>0</c:v>
                </c:pt>
                <c:pt idx="61695">
                  <c:v>0</c:v>
                </c:pt>
                <c:pt idx="61696">
                  <c:v>0</c:v>
                </c:pt>
                <c:pt idx="61697">
                  <c:v>0</c:v>
                </c:pt>
                <c:pt idx="61698">
                  <c:v>0</c:v>
                </c:pt>
                <c:pt idx="61699">
                  <c:v>0</c:v>
                </c:pt>
                <c:pt idx="61700">
                  <c:v>0</c:v>
                </c:pt>
                <c:pt idx="61701">
                  <c:v>0</c:v>
                </c:pt>
                <c:pt idx="61702">
                  <c:v>0</c:v>
                </c:pt>
                <c:pt idx="61703">
                  <c:v>0</c:v>
                </c:pt>
                <c:pt idx="61704">
                  <c:v>0</c:v>
                </c:pt>
                <c:pt idx="61705">
                  <c:v>0</c:v>
                </c:pt>
                <c:pt idx="61706">
                  <c:v>0</c:v>
                </c:pt>
                <c:pt idx="61707">
                  <c:v>0</c:v>
                </c:pt>
                <c:pt idx="61708">
                  <c:v>0</c:v>
                </c:pt>
                <c:pt idx="61709">
                  <c:v>0</c:v>
                </c:pt>
                <c:pt idx="61710">
                  <c:v>0</c:v>
                </c:pt>
                <c:pt idx="61711">
                  <c:v>0</c:v>
                </c:pt>
                <c:pt idx="61712">
                  <c:v>0</c:v>
                </c:pt>
                <c:pt idx="61713">
                  <c:v>0</c:v>
                </c:pt>
                <c:pt idx="61714">
                  <c:v>0</c:v>
                </c:pt>
                <c:pt idx="61715">
                  <c:v>0</c:v>
                </c:pt>
                <c:pt idx="61716">
                  <c:v>0</c:v>
                </c:pt>
                <c:pt idx="61717">
                  <c:v>0</c:v>
                </c:pt>
                <c:pt idx="61718">
                  <c:v>0</c:v>
                </c:pt>
                <c:pt idx="61719">
                  <c:v>0</c:v>
                </c:pt>
                <c:pt idx="61720">
                  <c:v>0</c:v>
                </c:pt>
                <c:pt idx="61721">
                  <c:v>0</c:v>
                </c:pt>
                <c:pt idx="61722">
                  <c:v>0</c:v>
                </c:pt>
                <c:pt idx="61723">
                  <c:v>0</c:v>
                </c:pt>
                <c:pt idx="61724">
                  <c:v>0</c:v>
                </c:pt>
                <c:pt idx="61725">
                  <c:v>0</c:v>
                </c:pt>
                <c:pt idx="61726">
                  <c:v>0</c:v>
                </c:pt>
                <c:pt idx="61727">
                  <c:v>0</c:v>
                </c:pt>
                <c:pt idx="61728">
                  <c:v>0</c:v>
                </c:pt>
                <c:pt idx="61729">
                  <c:v>0</c:v>
                </c:pt>
                <c:pt idx="61730">
                  <c:v>0</c:v>
                </c:pt>
                <c:pt idx="61731">
                  <c:v>0</c:v>
                </c:pt>
                <c:pt idx="61732">
                  <c:v>0</c:v>
                </c:pt>
                <c:pt idx="61733">
                  <c:v>0</c:v>
                </c:pt>
                <c:pt idx="61734">
                  <c:v>0</c:v>
                </c:pt>
                <c:pt idx="61735">
                  <c:v>0</c:v>
                </c:pt>
                <c:pt idx="61736">
                  <c:v>0</c:v>
                </c:pt>
                <c:pt idx="61737">
                  <c:v>0</c:v>
                </c:pt>
                <c:pt idx="61738">
                  <c:v>0</c:v>
                </c:pt>
                <c:pt idx="61739">
                  <c:v>0</c:v>
                </c:pt>
                <c:pt idx="61740">
                  <c:v>0</c:v>
                </c:pt>
                <c:pt idx="61741">
                  <c:v>0</c:v>
                </c:pt>
                <c:pt idx="61742">
                  <c:v>0</c:v>
                </c:pt>
                <c:pt idx="61743">
                  <c:v>0</c:v>
                </c:pt>
                <c:pt idx="61744">
                  <c:v>0</c:v>
                </c:pt>
                <c:pt idx="61745">
                  <c:v>0</c:v>
                </c:pt>
                <c:pt idx="61746">
                  <c:v>0</c:v>
                </c:pt>
                <c:pt idx="61747">
                  <c:v>0</c:v>
                </c:pt>
                <c:pt idx="61748">
                  <c:v>0</c:v>
                </c:pt>
                <c:pt idx="61749">
                  <c:v>0</c:v>
                </c:pt>
                <c:pt idx="61750">
                  <c:v>0</c:v>
                </c:pt>
                <c:pt idx="61751">
                  <c:v>0</c:v>
                </c:pt>
                <c:pt idx="61752">
                  <c:v>0</c:v>
                </c:pt>
                <c:pt idx="61753">
                  <c:v>0</c:v>
                </c:pt>
                <c:pt idx="61754">
                  <c:v>0</c:v>
                </c:pt>
                <c:pt idx="61755">
                  <c:v>0</c:v>
                </c:pt>
                <c:pt idx="61756">
                  <c:v>0</c:v>
                </c:pt>
                <c:pt idx="61757">
                  <c:v>0</c:v>
                </c:pt>
                <c:pt idx="61758">
                  <c:v>0</c:v>
                </c:pt>
                <c:pt idx="61759">
                  <c:v>0</c:v>
                </c:pt>
                <c:pt idx="61760">
                  <c:v>0</c:v>
                </c:pt>
                <c:pt idx="61761">
                  <c:v>0</c:v>
                </c:pt>
                <c:pt idx="61762">
                  <c:v>0</c:v>
                </c:pt>
                <c:pt idx="61763">
                  <c:v>0</c:v>
                </c:pt>
                <c:pt idx="61764">
                  <c:v>0</c:v>
                </c:pt>
                <c:pt idx="61765">
                  <c:v>0</c:v>
                </c:pt>
                <c:pt idx="61766">
                  <c:v>0</c:v>
                </c:pt>
                <c:pt idx="61767">
                  <c:v>0</c:v>
                </c:pt>
                <c:pt idx="61768">
                  <c:v>0</c:v>
                </c:pt>
                <c:pt idx="61769">
                  <c:v>0</c:v>
                </c:pt>
                <c:pt idx="61770">
                  <c:v>0</c:v>
                </c:pt>
                <c:pt idx="61771">
                  <c:v>0</c:v>
                </c:pt>
                <c:pt idx="61772">
                  <c:v>0</c:v>
                </c:pt>
                <c:pt idx="61773">
                  <c:v>0</c:v>
                </c:pt>
                <c:pt idx="61774">
                  <c:v>0</c:v>
                </c:pt>
                <c:pt idx="61775">
                  <c:v>0</c:v>
                </c:pt>
                <c:pt idx="61776">
                  <c:v>0</c:v>
                </c:pt>
                <c:pt idx="61777">
                  <c:v>0</c:v>
                </c:pt>
                <c:pt idx="61778">
                  <c:v>0</c:v>
                </c:pt>
                <c:pt idx="61779">
                  <c:v>0</c:v>
                </c:pt>
                <c:pt idx="61780">
                  <c:v>0</c:v>
                </c:pt>
                <c:pt idx="61781">
                  <c:v>0</c:v>
                </c:pt>
                <c:pt idx="61782">
                  <c:v>0</c:v>
                </c:pt>
                <c:pt idx="61783">
                  <c:v>0</c:v>
                </c:pt>
                <c:pt idx="61784">
                  <c:v>0</c:v>
                </c:pt>
                <c:pt idx="61785">
                  <c:v>0</c:v>
                </c:pt>
                <c:pt idx="61786">
                  <c:v>0</c:v>
                </c:pt>
                <c:pt idx="61787">
                  <c:v>0</c:v>
                </c:pt>
                <c:pt idx="61788">
                  <c:v>0</c:v>
                </c:pt>
                <c:pt idx="61789">
                  <c:v>0</c:v>
                </c:pt>
                <c:pt idx="61790">
                  <c:v>0</c:v>
                </c:pt>
                <c:pt idx="61791">
                  <c:v>0</c:v>
                </c:pt>
                <c:pt idx="61792">
                  <c:v>0</c:v>
                </c:pt>
                <c:pt idx="61793">
                  <c:v>0</c:v>
                </c:pt>
                <c:pt idx="61794">
                  <c:v>0</c:v>
                </c:pt>
                <c:pt idx="61795">
                  <c:v>0</c:v>
                </c:pt>
                <c:pt idx="61796">
                  <c:v>0</c:v>
                </c:pt>
                <c:pt idx="61797">
                  <c:v>0</c:v>
                </c:pt>
                <c:pt idx="61798">
                  <c:v>0</c:v>
                </c:pt>
                <c:pt idx="61799">
                  <c:v>0</c:v>
                </c:pt>
                <c:pt idx="61800">
                  <c:v>0</c:v>
                </c:pt>
                <c:pt idx="61801">
                  <c:v>0</c:v>
                </c:pt>
                <c:pt idx="61802">
                  <c:v>0</c:v>
                </c:pt>
                <c:pt idx="61803">
                  <c:v>0</c:v>
                </c:pt>
                <c:pt idx="61804">
                  <c:v>0</c:v>
                </c:pt>
                <c:pt idx="61805">
                  <c:v>0</c:v>
                </c:pt>
                <c:pt idx="61806">
                  <c:v>0</c:v>
                </c:pt>
                <c:pt idx="61807">
                  <c:v>0</c:v>
                </c:pt>
                <c:pt idx="61808">
                  <c:v>0</c:v>
                </c:pt>
                <c:pt idx="61809">
                  <c:v>0</c:v>
                </c:pt>
                <c:pt idx="61810">
                  <c:v>0</c:v>
                </c:pt>
                <c:pt idx="61811">
                  <c:v>0</c:v>
                </c:pt>
                <c:pt idx="61812">
                  <c:v>0</c:v>
                </c:pt>
                <c:pt idx="61813">
                  <c:v>0</c:v>
                </c:pt>
                <c:pt idx="61814">
                  <c:v>0</c:v>
                </c:pt>
                <c:pt idx="61815">
                  <c:v>0</c:v>
                </c:pt>
                <c:pt idx="61816">
                  <c:v>0</c:v>
                </c:pt>
                <c:pt idx="61817">
                  <c:v>0</c:v>
                </c:pt>
                <c:pt idx="61818">
                  <c:v>0</c:v>
                </c:pt>
                <c:pt idx="61819">
                  <c:v>0</c:v>
                </c:pt>
                <c:pt idx="61820">
                  <c:v>0</c:v>
                </c:pt>
                <c:pt idx="61821">
                  <c:v>0</c:v>
                </c:pt>
                <c:pt idx="61822">
                  <c:v>0</c:v>
                </c:pt>
                <c:pt idx="61823">
                  <c:v>0</c:v>
                </c:pt>
                <c:pt idx="61824">
                  <c:v>0</c:v>
                </c:pt>
                <c:pt idx="61825">
                  <c:v>0</c:v>
                </c:pt>
                <c:pt idx="61826">
                  <c:v>0</c:v>
                </c:pt>
                <c:pt idx="61827">
                  <c:v>0</c:v>
                </c:pt>
                <c:pt idx="61828">
                  <c:v>0</c:v>
                </c:pt>
                <c:pt idx="61829">
                  <c:v>0</c:v>
                </c:pt>
                <c:pt idx="61830">
                  <c:v>0</c:v>
                </c:pt>
                <c:pt idx="61831">
                  <c:v>0</c:v>
                </c:pt>
                <c:pt idx="61832">
                  <c:v>0</c:v>
                </c:pt>
                <c:pt idx="61833">
                  <c:v>0</c:v>
                </c:pt>
                <c:pt idx="61834">
                  <c:v>0</c:v>
                </c:pt>
                <c:pt idx="61835">
                  <c:v>0</c:v>
                </c:pt>
                <c:pt idx="61836">
                  <c:v>0</c:v>
                </c:pt>
                <c:pt idx="61837">
                  <c:v>0</c:v>
                </c:pt>
                <c:pt idx="61838">
                  <c:v>0</c:v>
                </c:pt>
                <c:pt idx="61839">
                  <c:v>0</c:v>
                </c:pt>
                <c:pt idx="61840">
                  <c:v>0</c:v>
                </c:pt>
                <c:pt idx="61841">
                  <c:v>0</c:v>
                </c:pt>
                <c:pt idx="61842">
                  <c:v>0</c:v>
                </c:pt>
                <c:pt idx="61843">
                  <c:v>0</c:v>
                </c:pt>
                <c:pt idx="61844">
                  <c:v>0</c:v>
                </c:pt>
                <c:pt idx="61845">
                  <c:v>0</c:v>
                </c:pt>
                <c:pt idx="61846">
                  <c:v>0</c:v>
                </c:pt>
                <c:pt idx="61847">
                  <c:v>0</c:v>
                </c:pt>
                <c:pt idx="61848">
                  <c:v>0</c:v>
                </c:pt>
                <c:pt idx="61849">
                  <c:v>0</c:v>
                </c:pt>
                <c:pt idx="61850">
                  <c:v>0</c:v>
                </c:pt>
                <c:pt idx="61851">
                  <c:v>0</c:v>
                </c:pt>
                <c:pt idx="61852">
                  <c:v>0</c:v>
                </c:pt>
                <c:pt idx="61853">
                  <c:v>0</c:v>
                </c:pt>
                <c:pt idx="61854">
                  <c:v>0</c:v>
                </c:pt>
                <c:pt idx="61855">
                  <c:v>0</c:v>
                </c:pt>
                <c:pt idx="61856">
                  <c:v>0</c:v>
                </c:pt>
                <c:pt idx="61857">
                  <c:v>0</c:v>
                </c:pt>
                <c:pt idx="61858">
                  <c:v>0</c:v>
                </c:pt>
                <c:pt idx="61859">
                  <c:v>0</c:v>
                </c:pt>
                <c:pt idx="61860">
                  <c:v>0</c:v>
                </c:pt>
                <c:pt idx="61861">
                  <c:v>0</c:v>
                </c:pt>
                <c:pt idx="61862">
                  <c:v>0</c:v>
                </c:pt>
                <c:pt idx="61863">
                  <c:v>0</c:v>
                </c:pt>
                <c:pt idx="61864">
                  <c:v>0</c:v>
                </c:pt>
                <c:pt idx="61865">
                  <c:v>0</c:v>
                </c:pt>
                <c:pt idx="61866">
                  <c:v>0</c:v>
                </c:pt>
                <c:pt idx="61867">
                  <c:v>0</c:v>
                </c:pt>
                <c:pt idx="61868">
                  <c:v>0</c:v>
                </c:pt>
                <c:pt idx="61869">
                  <c:v>0</c:v>
                </c:pt>
                <c:pt idx="61870">
                  <c:v>0</c:v>
                </c:pt>
                <c:pt idx="61871">
                  <c:v>0</c:v>
                </c:pt>
                <c:pt idx="61872">
                  <c:v>0</c:v>
                </c:pt>
                <c:pt idx="61873">
                  <c:v>0</c:v>
                </c:pt>
                <c:pt idx="61874">
                  <c:v>0</c:v>
                </c:pt>
                <c:pt idx="61875">
                  <c:v>0</c:v>
                </c:pt>
                <c:pt idx="61876">
                  <c:v>0</c:v>
                </c:pt>
                <c:pt idx="61877">
                  <c:v>0</c:v>
                </c:pt>
                <c:pt idx="61878">
                  <c:v>0</c:v>
                </c:pt>
                <c:pt idx="61879">
                  <c:v>0</c:v>
                </c:pt>
                <c:pt idx="61880">
                  <c:v>0</c:v>
                </c:pt>
                <c:pt idx="61881">
                  <c:v>0</c:v>
                </c:pt>
                <c:pt idx="61882">
                  <c:v>0</c:v>
                </c:pt>
                <c:pt idx="61883">
                  <c:v>0</c:v>
                </c:pt>
                <c:pt idx="61884">
                  <c:v>0</c:v>
                </c:pt>
                <c:pt idx="61885">
                  <c:v>0</c:v>
                </c:pt>
                <c:pt idx="61886">
                  <c:v>0</c:v>
                </c:pt>
                <c:pt idx="61887">
                  <c:v>0</c:v>
                </c:pt>
                <c:pt idx="61888">
                  <c:v>0</c:v>
                </c:pt>
                <c:pt idx="61889">
                  <c:v>0</c:v>
                </c:pt>
                <c:pt idx="61890">
                  <c:v>0</c:v>
                </c:pt>
                <c:pt idx="61891">
                  <c:v>0</c:v>
                </c:pt>
                <c:pt idx="61892">
                  <c:v>0</c:v>
                </c:pt>
                <c:pt idx="61893">
                  <c:v>0</c:v>
                </c:pt>
                <c:pt idx="61894">
                  <c:v>0</c:v>
                </c:pt>
                <c:pt idx="61895">
                  <c:v>0</c:v>
                </c:pt>
                <c:pt idx="61896">
                  <c:v>0</c:v>
                </c:pt>
                <c:pt idx="61897">
                  <c:v>0</c:v>
                </c:pt>
                <c:pt idx="61898">
                  <c:v>0</c:v>
                </c:pt>
                <c:pt idx="61899">
                  <c:v>0</c:v>
                </c:pt>
                <c:pt idx="61900">
                  <c:v>0</c:v>
                </c:pt>
                <c:pt idx="61901">
                  <c:v>0</c:v>
                </c:pt>
                <c:pt idx="61902">
                  <c:v>0</c:v>
                </c:pt>
                <c:pt idx="61903">
                  <c:v>0</c:v>
                </c:pt>
                <c:pt idx="61904">
                  <c:v>0</c:v>
                </c:pt>
                <c:pt idx="61905">
                  <c:v>0</c:v>
                </c:pt>
                <c:pt idx="61906">
                  <c:v>0</c:v>
                </c:pt>
                <c:pt idx="61907">
                  <c:v>0</c:v>
                </c:pt>
                <c:pt idx="61908">
                  <c:v>0</c:v>
                </c:pt>
                <c:pt idx="61909">
                  <c:v>0</c:v>
                </c:pt>
                <c:pt idx="61910">
                  <c:v>0</c:v>
                </c:pt>
                <c:pt idx="61911">
                  <c:v>0</c:v>
                </c:pt>
                <c:pt idx="61912">
                  <c:v>0</c:v>
                </c:pt>
                <c:pt idx="61913">
                  <c:v>0</c:v>
                </c:pt>
                <c:pt idx="61914">
                  <c:v>0</c:v>
                </c:pt>
                <c:pt idx="61915">
                  <c:v>0</c:v>
                </c:pt>
                <c:pt idx="61916">
                  <c:v>0</c:v>
                </c:pt>
                <c:pt idx="61917">
                  <c:v>0</c:v>
                </c:pt>
                <c:pt idx="61918">
                  <c:v>0</c:v>
                </c:pt>
                <c:pt idx="61919">
                  <c:v>0</c:v>
                </c:pt>
                <c:pt idx="61920">
                  <c:v>0</c:v>
                </c:pt>
                <c:pt idx="61921">
                  <c:v>0</c:v>
                </c:pt>
                <c:pt idx="61922">
                  <c:v>0</c:v>
                </c:pt>
                <c:pt idx="61923">
                  <c:v>0</c:v>
                </c:pt>
                <c:pt idx="61924">
                  <c:v>0</c:v>
                </c:pt>
                <c:pt idx="61925">
                  <c:v>0</c:v>
                </c:pt>
                <c:pt idx="61926">
                  <c:v>0</c:v>
                </c:pt>
                <c:pt idx="61927">
                  <c:v>0</c:v>
                </c:pt>
                <c:pt idx="61928">
                  <c:v>0</c:v>
                </c:pt>
                <c:pt idx="61929">
                  <c:v>0</c:v>
                </c:pt>
                <c:pt idx="61930">
                  <c:v>0</c:v>
                </c:pt>
                <c:pt idx="61931">
                  <c:v>0</c:v>
                </c:pt>
                <c:pt idx="61932">
                  <c:v>0</c:v>
                </c:pt>
                <c:pt idx="61933">
                  <c:v>0</c:v>
                </c:pt>
                <c:pt idx="61934">
                  <c:v>0</c:v>
                </c:pt>
                <c:pt idx="61935">
                  <c:v>0</c:v>
                </c:pt>
                <c:pt idx="61936">
                  <c:v>0</c:v>
                </c:pt>
                <c:pt idx="61937">
                  <c:v>0</c:v>
                </c:pt>
                <c:pt idx="61938">
                  <c:v>0</c:v>
                </c:pt>
                <c:pt idx="61939">
                  <c:v>0</c:v>
                </c:pt>
                <c:pt idx="61940">
                  <c:v>0</c:v>
                </c:pt>
                <c:pt idx="61941">
                  <c:v>0</c:v>
                </c:pt>
                <c:pt idx="61942">
                  <c:v>0</c:v>
                </c:pt>
                <c:pt idx="61943">
                  <c:v>0</c:v>
                </c:pt>
                <c:pt idx="61944">
                  <c:v>0</c:v>
                </c:pt>
                <c:pt idx="61945">
                  <c:v>0</c:v>
                </c:pt>
                <c:pt idx="61946">
                  <c:v>0</c:v>
                </c:pt>
                <c:pt idx="61947">
                  <c:v>0</c:v>
                </c:pt>
                <c:pt idx="61948">
                  <c:v>0</c:v>
                </c:pt>
                <c:pt idx="61949">
                  <c:v>0</c:v>
                </c:pt>
                <c:pt idx="61950">
                  <c:v>0</c:v>
                </c:pt>
                <c:pt idx="61951">
                  <c:v>0</c:v>
                </c:pt>
                <c:pt idx="61952">
                  <c:v>0</c:v>
                </c:pt>
                <c:pt idx="61953">
                  <c:v>0</c:v>
                </c:pt>
                <c:pt idx="61954">
                  <c:v>0</c:v>
                </c:pt>
                <c:pt idx="61955">
                  <c:v>0</c:v>
                </c:pt>
                <c:pt idx="61956">
                  <c:v>0</c:v>
                </c:pt>
                <c:pt idx="61957">
                  <c:v>0</c:v>
                </c:pt>
                <c:pt idx="61958">
                  <c:v>0</c:v>
                </c:pt>
                <c:pt idx="61959">
                  <c:v>0</c:v>
                </c:pt>
                <c:pt idx="61960">
                  <c:v>0</c:v>
                </c:pt>
                <c:pt idx="61961">
                  <c:v>0</c:v>
                </c:pt>
                <c:pt idx="61962">
                  <c:v>0</c:v>
                </c:pt>
                <c:pt idx="61963">
                  <c:v>0</c:v>
                </c:pt>
                <c:pt idx="61964">
                  <c:v>0</c:v>
                </c:pt>
                <c:pt idx="61965">
                  <c:v>0</c:v>
                </c:pt>
                <c:pt idx="61966">
                  <c:v>0</c:v>
                </c:pt>
                <c:pt idx="61967">
                  <c:v>0</c:v>
                </c:pt>
                <c:pt idx="61968">
                  <c:v>0</c:v>
                </c:pt>
                <c:pt idx="61969">
                  <c:v>0</c:v>
                </c:pt>
                <c:pt idx="61970">
                  <c:v>0</c:v>
                </c:pt>
                <c:pt idx="61971">
                  <c:v>0</c:v>
                </c:pt>
                <c:pt idx="61972">
                  <c:v>0</c:v>
                </c:pt>
                <c:pt idx="61973">
                  <c:v>0</c:v>
                </c:pt>
                <c:pt idx="61974">
                  <c:v>0</c:v>
                </c:pt>
                <c:pt idx="61975">
                  <c:v>0</c:v>
                </c:pt>
                <c:pt idx="61976">
                  <c:v>0</c:v>
                </c:pt>
                <c:pt idx="61977">
                  <c:v>0</c:v>
                </c:pt>
                <c:pt idx="61978">
                  <c:v>0</c:v>
                </c:pt>
                <c:pt idx="61979">
                  <c:v>0</c:v>
                </c:pt>
                <c:pt idx="61980">
                  <c:v>0</c:v>
                </c:pt>
                <c:pt idx="61981">
                  <c:v>0</c:v>
                </c:pt>
                <c:pt idx="61982">
                  <c:v>0</c:v>
                </c:pt>
                <c:pt idx="61983">
                  <c:v>0</c:v>
                </c:pt>
                <c:pt idx="61984">
                  <c:v>0</c:v>
                </c:pt>
                <c:pt idx="61985">
                  <c:v>0</c:v>
                </c:pt>
                <c:pt idx="61986">
                  <c:v>0</c:v>
                </c:pt>
                <c:pt idx="61987">
                  <c:v>0</c:v>
                </c:pt>
                <c:pt idx="61988">
                  <c:v>0</c:v>
                </c:pt>
                <c:pt idx="61989">
                  <c:v>0</c:v>
                </c:pt>
                <c:pt idx="61990">
                  <c:v>0</c:v>
                </c:pt>
                <c:pt idx="61991">
                  <c:v>0</c:v>
                </c:pt>
                <c:pt idx="61992">
                  <c:v>0</c:v>
                </c:pt>
                <c:pt idx="61993">
                  <c:v>0</c:v>
                </c:pt>
                <c:pt idx="61994">
                  <c:v>0</c:v>
                </c:pt>
                <c:pt idx="61995">
                  <c:v>0</c:v>
                </c:pt>
                <c:pt idx="61996">
                  <c:v>0</c:v>
                </c:pt>
                <c:pt idx="61997">
                  <c:v>0</c:v>
                </c:pt>
                <c:pt idx="61998">
                  <c:v>0</c:v>
                </c:pt>
                <c:pt idx="61999">
                  <c:v>0</c:v>
                </c:pt>
                <c:pt idx="62000">
                  <c:v>0</c:v>
                </c:pt>
                <c:pt idx="62001">
                  <c:v>0</c:v>
                </c:pt>
                <c:pt idx="62002">
                  <c:v>0</c:v>
                </c:pt>
                <c:pt idx="62003">
                  <c:v>0</c:v>
                </c:pt>
                <c:pt idx="62004">
                  <c:v>0</c:v>
                </c:pt>
                <c:pt idx="62005">
                  <c:v>0</c:v>
                </c:pt>
                <c:pt idx="62006">
                  <c:v>0</c:v>
                </c:pt>
                <c:pt idx="62007">
                  <c:v>0</c:v>
                </c:pt>
                <c:pt idx="62008">
                  <c:v>0</c:v>
                </c:pt>
                <c:pt idx="62009">
                  <c:v>0</c:v>
                </c:pt>
                <c:pt idx="62010">
                  <c:v>0</c:v>
                </c:pt>
                <c:pt idx="62011">
                  <c:v>0</c:v>
                </c:pt>
                <c:pt idx="62012">
                  <c:v>0</c:v>
                </c:pt>
                <c:pt idx="62013">
                  <c:v>0</c:v>
                </c:pt>
                <c:pt idx="62014">
                  <c:v>0</c:v>
                </c:pt>
                <c:pt idx="62015">
                  <c:v>0</c:v>
                </c:pt>
                <c:pt idx="62016">
                  <c:v>0</c:v>
                </c:pt>
                <c:pt idx="62017">
                  <c:v>0</c:v>
                </c:pt>
                <c:pt idx="62018">
                  <c:v>0</c:v>
                </c:pt>
                <c:pt idx="62019">
                  <c:v>0</c:v>
                </c:pt>
                <c:pt idx="62020">
                  <c:v>0</c:v>
                </c:pt>
                <c:pt idx="62021">
                  <c:v>0</c:v>
                </c:pt>
                <c:pt idx="62022">
                  <c:v>0</c:v>
                </c:pt>
                <c:pt idx="62023">
                  <c:v>0</c:v>
                </c:pt>
                <c:pt idx="62024">
                  <c:v>0</c:v>
                </c:pt>
                <c:pt idx="62025">
                  <c:v>0</c:v>
                </c:pt>
                <c:pt idx="62026">
                  <c:v>0</c:v>
                </c:pt>
                <c:pt idx="62027">
                  <c:v>0</c:v>
                </c:pt>
                <c:pt idx="62028">
                  <c:v>0</c:v>
                </c:pt>
                <c:pt idx="62029">
                  <c:v>0</c:v>
                </c:pt>
                <c:pt idx="62030">
                  <c:v>0</c:v>
                </c:pt>
                <c:pt idx="62031">
                  <c:v>0</c:v>
                </c:pt>
                <c:pt idx="62032">
                  <c:v>0</c:v>
                </c:pt>
                <c:pt idx="62033">
                  <c:v>0</c:v>
                </c:pt>
                <c:pt idx="62034">
                  <c:v>0</c:v>
                </c:pt>
                <c:pt idx="62035">
                  <c:v>0</c:v>
                </c:pt>
                <c:pt idx="62036">
                  <c:v>0</c:v>
                </c:pt>
                <c:pt idx="62037">
                  <c:v>0</c:v>
                </c:pt>
                <c:pt idx="62038">
                  <c:v>0</c:v>
                </c:pt>
                <c:pt idx="62039">
                  <c:v>0</c:v>
                </c:pt>
                <c:pt idx="62040">
                  <c:v>0</c:v>
                </c:pt>
                <c:pt idx="62041">
                  <c:v>0</c:v>
                </c:pt>
                <c:pt idx="62042">
                  <c:v>0</c:v>
                </c:pt>
                <c:pt idx="62043">
                  <c:v>0</c:v>
                </c:pt>
                <c:pt idx="62044">
                  <c:v>0</c:v>
                </c:pt>
                <c:pt idx="62045">
                  <c:v>0</c:v>
                </c:pt>
                <c:pt idx="62046">
                  <c:v>0</c:v>
                </c:pt>
                <c:pt idx="62047">
                  <c:v>0</c:v>
                </c:pt>
                <c:pt idx="62048">
                  <c:v>0</c:v>
                </c:pt>
                <c:pt idx="62049">
                  <c:v>0</c:v>
                </c:pt>
                <c:pt idx="62050">
                  <c:v>0</c:v>
                </c:pt>
                <c:pt idx="62051">
                  <c:v>0</c:v>
                </c:pt>
                <c:pt idx="62052">
                  <c:v>0</c:v>
                </c:pt>
                <c:pt idx="62053">
                  <c:v>0</c:v>
                </c:pt>
                <c:pt idx="62054">
                  <c:v>0</c:v>
                </c:pt>
                <c:pt idx="62055">
                  <c:v>0</c:v>
                </c:pt>
                <c:pt idx="62056">
                  <c:v>0</c:v>
                </c:pt>
                <c:pt idx="62057">
                  <c:v>0</c:v>
                </c:pt>
                <c:pt idx="62058">
                  <c:v>0</c:v>
                </c:pt>
                <c:pt idx="62059">
                  <c:v>0</c:v>
                </c:pt>
                <c:pt idx="62060">
                  <c:v>0</c:v>
                </c:pt>
                <c:pt idx="62061">
                  <c:v>0</c:v>
                </c:pt>
                <c:pt idx="62062">
                  <c:v>0</c:v>
                </c:pt>
                <c:pt idx="62063">
                  <c:v>0</c:v>
                </c:pt>
                <c:pt idx="62064">
                  <c:v>0</c:v>
                </c:pt>
                <c:pt idx="62065">
                  <c:v>0</c:v>
                </c:pt>
                <c:pt idx="62066">
                  <c:v>0</c:v>
                </c:pt>
                <c:pt idx="62067">
                  <c:v>0</c:v>
                </c:pt>
                <c:pt idx="62068">
                  <c:v>0</c:v>
                </c:pt>
                <c:pt idx="62069">
                  <c:v>0</c:v>
                </c:pt>
                <c:pt idx="62070">
                  <c:v>0</c:v>
                </c:pt>
                <c:pt idx="62071">
                  <c:v>0</c:v>
                </c:pt>
                <c:pt idx="62072">
                  <c:v>0</c:v>
                </c:pt>
                <c:pt idx="62073">
                  <c:v>0</c:v>
                </c:pt>
                <c:pt idx="62074">
                  <c:v>0</c:v>
                </c:pt>
                <c:pt idx="62075">
                  <c:v>0</c:v>
                </c:pt>
                <c:pt idx="62076">
                  <c:v>0</c:v>
                </c:pt>
                <c:pt idx="62077">
                  <c:v>0</c:v>
                </c:pt>
                <c:pt idx="62078">
                  <c:v>0</c:v>
                </c:pt>
                <c:pt idx="62079">
                  <c:v>0</c:v>
                </c:pt>
                <c:pt idx="62080">
                  <c:v>0</c:v>
                </c:pt>
                <c:pt idx="62081">
                  <c:v>0</c:v>
                </c:pt>
                <c:pt idx="62082">
                  <c:v>0</c:v>
                </c:pt>
                <c:pt idx="62083">
                  <c:v>0</c:v>
                </c:pt>
                <c:pt idx="62084">
                  <c:v>0</c:v>
                </c:pt>
                <c:pt idx="62085">
                  <c:v>0</c:v>
                </c:pt>
                <c:pt idx="62086">
                  <c:v>0</c:v>
                </c:pt>
                <c:pt idx="62087">
                  <c:v>0</c:v>
                </c:pt>
                <c:pt idx="62088">
                  <c:v>0</c:v>
                </c:pt>
                <c:pt idx="62089">
                  <c:v>0</c:v>
                </c:pt>
                <c:pt idx="62090">
                  <c:v>0</c:v>
                </c:pt>
                <c:pt idx="62091">
                  <c:v>0</c:v>
                </c:pt>
                <c:pt idx="62092">
                  <c:v>0</c:v>
                </c:pt>
                <c:pt idx="62093">
                  <c:v>0</c:v>
                </c:pt>
                <c:pt idx="62094">
                  <c:v>0</c:v>
                </c:pt>
                <c:pt idx="62095">
                  <c:v>0</c:v>
                </c:pt>
                <c:pt idx="62096">
                  <c:v>0</c:v>
                </c:pt>
                <c:pt idx="62097">
                  <c:v>0</c:v>
                </c:pt>
                <c:pt idx="62098">
                  <c:v>0</c:v>
                </c:pt>
                <c:pt idx="62099">
                  <c:v>0</c:v>
                </c:pt>
                <c:pt idx="62100">
                  <c:v>0</c:v>
                </c:pt>
                <c:pt idx="62101">
                  <c:v>0</c:v>
                </c:pt>
                <c:pt idx="62102">
                  <c:v>0</c:v>
                </c:pt>
                <c:pt idx="62103">
                  <c:v>0</c:v>
                </c:pt>
                <c:pt idx="62104">
                  <c:v>0</c:v>
                </c:pt>
                <c:pt idx="62105">
                  <c:v>0</c:v>
                </c:pt>
                <c:pt idx="62106">
                  <c:v>0</c:v>
                </c:pt>
                <c:pt idx="62107">
                  <c:v>0</c:v>
                </c:pt>
                <c:pt idx="62108">
                  <c:v>0</c:v>
                </c:pt>
                <c:pt idx="62109">
                  <c:v>0</c:v>
                </c:pt>
                <c:pt idx="62110">
                  <c:v>0</c:v>
                </c:pt>
                <c:pt idx="62111">
                  <c:v>0</c:v>
                </c:pt>
                <c:pt idx="62112">
                  <c:v>0</c:v>
                </c:pt>
                <c:pt idx="62113">
                  <c:v>0</c:v>
                </c:pt>
                <c:pt idx="62114">
                  <c:v>0</c:v>
                </c:pt>
                <c:pt idx="62115">
                  <c:v>0</c:v>
                </c:pt>
                <c:pt idx="62116">
                  <c:v>0</c:v>
                </c:pt>
                <c:pt idx="62117">
                  <c:v>0</c:v>
                </c:pt>
                <c:pt idx="62118">
                  <c:v>0</c:v>
                </c:pt>
                <c:pt idx="62119">
                  <c:v>0</c:v>
                </c:pt>
                <c:pt idx="62120">
                  <c:v>0</c:v>
                </c:pt>
                <c:pt idx="62121">
                  <c:v>0</c:v>
                </c:pt>
                <c:pt idx="62122">
                  <c:v>0</c:v>
                </c:pt>
                <c:pt idx="62123">
                  <c:v>0</c:v>
                </c:pt>
                <c:pt idx="62124">
                  <c:v>0</c:v>
                </c:pt>
                <c:pt idx="62125">
                  <c:v>0</c:v>
                </c:pt>
                <c:pt idx="62126">
                  <c:v>0</c:v>
                </c:pt>
                <c:pt idx="62127">
                  <c:v>0</c:v>
                </c:pt>
                <c:pt idx="62128">
                  <c:v>0</c:v>
                </c:pt>
                <c:pt idx="62129">
                  <c:v>0</c:v>
                </c:pt>
                <c:pt idx="62130">
                  <c:v>0</c:v>
                </c:pt>
                <c:pt idx="62131">
                  <c:v>0</c:v>
                </c:pt>
                <c:pt idx="62132">
                  <c:v>0</c:v>
                </c:pt>
                <c:pt idx="62133">
                  <c:v>0</c:v>
                </c:pt>
                <c:pt idx="62134">
                  <c:v>0</c:v>
                </c:pt>
                <c:pt idx="62135">
                  <c:v>0</c:v>
                </c:pt>
                <c:pt idx="62136">
                  <c:v>0</c:v>
                </c:pt>
                <c:pt idx="62137">
                  <c:v>0</c:v>
                </c:pt>
                <c:pt idx="62138">
                  <c:v>0</c:v>
                </c:pt>
                <c:pt idx="62139">
                  <c:v>0</c:v>
                </c:pt>
                <c:pt idx="62140">
                  <c:v>0</c:v>
                </c:pt>
                <c:pt idx="62141">
                  <c:v>0</c:v>
                </c:pt>
                <c:pt idx="62142">
                  <c:v>0</c:v>
                </c:pt>
                <c:pt idx="62143">
                  <c:v>0</c:v>
                </c:pt>
                <c:pt idx="62144">
                  <c:v>0</c:v>
                </c:pt>
                <c:pt idx="62145">
                  <c:v>0</c:v>
                </c:pt>
                <c:pt idx="62146">
                  <c:v>0</c:v>
                </c:pt>
                <c:pt idx="62147">
                  <c:v>0</c:v>
                </c:pt>
                <c:pt idx="62148">
                  <c:v>0</c:v>
                </c:pt>
                <c:pt idx="62149">
                  <c:v>0</c:v>
                </c:pt>
                <c:pt idx="62150">
                  <c:v>0</c:v>
                </c:pt>
                <c:pt idx="62151">
                  <c:v>0</c:v>
                </c:pt>
                <c:pt idx="62152">
                  <c:v>0</c:v>
                </c:pt>
                <c:pt idx="62153">
                  <c:v>0</c:v>
                </c:pt>
                <c:pt idx="62154">
                  <c:v>0</c:v>
                </c:pt>
                <c:pt idx="62155">
                  <c:v>0</c:v>
                </c:pt>
                <c:pt idx="62156">
                  <c:v>0</c:v>
                </c:pt>
                <c:pt idx="62157">
                  <c:v>0</c:v>
                </c:pt>
                <c:pt idx="62158">
                  <c:v>0</c:v>
                </c:pt>
                <c:pt idx="62159">
                  <c:v>0</c:v>
                </c:pt>
                <c:pt idx="62160">
                  <c:v>0</c:v>
                </c:pt>
                <c:pt idx="62161">
                  <c:v>0</c:v>
                </c:pt>
                <c:pt idx="62162">
                  <c:v>0</c:v>
                </c:pt>
                <c:pt idx="62163">
                  <c:v>0</c:v>
                </c:pt>
                <c:pt idx="62164">
                  <c:v>0</c:v>
                </c:pt>
                <c:pt idx="62165">
                  <c:v>0</c:v>
                </c:pt>
                <c:pt idx="62166">
                  <c:v>0</c:v>
                </c:pt>
                <c:pt idx="62167">
                  <c:v>0</c:v>
                </c:pt>
                <c:pt idx="62168">
                  <c:v>0</c:v>
                </c:pt>
                <c:pt idx="62169">
                  <c:v>0</c:v>
                </c:pt>
                <c:pt idx="62170">
                  <c:v>0</c:v>
                </c:pt>
                <c:pt idx="62171">
                  <c:v>0</c:v>
                </c:pt>
                <c:pt idx="62172">
                  <c:v>0</c:v>
                </c:pt>
                <c:pt idx="62173">
                  <c:v>0</c:v>
                </c:pt>
                <c:pt idx="62174">
                  <c:v>0</c:v>
                </c:pt>
                <c:pt idx="62175">
                  <c:v>0</c:v>
                </c:pt>
                <c:pt idx="62176">
                  <c:v>0</c:v>
                </c:pt>
                <c:pt idx="62177">
                  <c:v>0</c:v>
                </c:pt>
                <c:pt idx="62178">
                  <c:v>0</c:v>
                </c:pt>
                <c:pt idx="62179">
                  <c:v>0</c:v>
                </c:pt>
                <c:pt idx="62180">
                  <c:v>0</c:v>
                </c:pt>
                <c:pt idx="62181">
                  <c:v>0</c:v>
                </c:pt>
                <c:pt idx="62182">
                  <c:v>0</c:v>
                </c:pt>
                <c:pt idx="62183">
                  <c:v>0</c:v>
                </c:pt>
                <c:pt idx="62184">
                  <c:v>0</c:v>
                </c:pt>
                <c:pt idx="62185">
                  <c:v>0</c:v>
                </c:pt>
                <c:pt idx="62186">
                  <c:v>0</c:v>
                </c:pt>
                <c:pt idx="62187">
                  <c:v>0</c:v>
                </c:pt>
                <c:pt idx="62188">
                  <c:v>0</c:v>
                </c:pt>
                <c:pt idx="62189">
                  <c:v>0</c:v>
                </c:pt>
                <c:pt idx="62190">
                  <c:v>0</c:v>
                </c:pt>
                <c:pt idx="62191">
                  <c:v>0</c:v>
                </c:pt>
                <c:pt idx="62192">
                  <c:v>0</c:v>
                </c:pt>
                <c:pt idx="62193">
                  <c:v>0</c:v>
                </c:pt>
                <c:pt idx="62194">
                  <c:v>0</c:v>
                </c:pt>
                <c:pt idx="62195">
                  <c:v>0</c:v>
                </c:pt>
                <c:pt idx="62196">
                  <c:v>0</c:v>
                </c:pt>
                <c:pt idx="62197">
                  <c:v>0</c:v>
                </c:pt>
                <c:pt idx="62198">
                  <c:v>0</c:v>
                </c:pt>
                <c:pt idx="62199">
                  <c:v>0</c:v>
                </c:pt>
                <c:pt idx="62200">
                  <c:v>0</c:v>
                </c:pt>
                <c:pt idx="62201">
                  <c:v>0</c:v>
                </c:pt>
                <c:pt idx="62202">
                  <c:v>0</c:v>
                </c:pt>
                <c:pt idx="62203">
                  <c:v>0</c:v>
                </c:pt>
                <c:pt idx="62204">
                  <c:v>0</c:v>
                </c:pt>
                <c:pt idx="62205">
                  <c:v>0</c:v>
                </c:pt>
                <c:pt idx="62206">
                  <c:v>0</c:v>
                </c:pt>
                <c:pt idx="62207">
                  <c:v>0</c:v>
                </c:pt>
                <c:pt idx="62208">
                  <c:v>0</c:v>
                </c:pt>
                <c:pt idx="62209">
                  <c:v>0</c:v>
                </c:pt>
                <c:pt idx="62210">
                  <c:v>0</c:v>
                </c:pt>
                <c:pt idx="62211">
                  <c:v>0</c:v>
                </c:pt>
                <c:pt idx="62212">
                  <c:v>0</c:v>
                </c:pt>
                <c:pt idx="62213">
                  <c:v>0</c:v>
                </c:pt>
                <c:pt idx="62214">
                  <c:v>0</c:v>
                </c:pt>
                <c:pt idx="62215">
                  <c:v>0</c:v>
                </c:pt>
                <c:pt idx="62216">
                  <c:v>0</c:v>
                </c:pt>
                <c:pt idx="62217">
                  <c:v>0</c:v>
                </c:pt>
                <c:pt idx="62218">
                  <c:v>0</c:v>
                </c:pt>
                <c:pt idx="62219">
                  <c:v>0</c:v>
                </c:pt>
                <c:pt idx="62220">
                  <c:v>0</c:v>
                </c:pt>
                <c:pt idx="62221">
                  <c:v>0</c:v>
                </c:pt>
                <c:pt idx="62222">
                  <c:v>0</c:v>
                </c:pt>
                <c:pt idx="62223">
                  <c:v>0</c:v>
                </c:pt>
                <c:pt idx="62224">
                  <c:v>0</c:v>
                </c:pt>
                <c:pt idx="62225">
                  <c:v>0</c:v>
                </c:pt>
                <c:pt idx="62226">
                  <c:v>0</c:v>
                </c:pt>
                <c:pt idx="62227">
                  <c:v>0</c:v>
                </c:pt>
                <c:pt idx="62228">
                  <c:v>0</c:v>
                </c:pt>
                <c:pt idx="62229">
                  <c:v>0</c:v>
                </c:pt>
                <c:pt idx="62230">
                  <c:v>0</c:v>
                </c:pt>
                <c:pt idx="62231">
                  <c:v>0</c:v>
                </c:pt>
                <c:pt idx="62232">
                  <c:v>0</c:v>
                </c:pt>
                <c:pt idx="62233">
                  <c:v>0</c:v>
                </c:pt>
                <c:pt idx="62234">
                  <c:v>0</c:v>
                </c:pt>
                <c:pt idx="62235">
                  <c:v>0</c:v>
                </c:pt>
                <c:pt idx="62236">
                  <c:v>0</c:v>
                </c:pt>
                <c:pt idx="62237">
                  <c:v>0</c:v>
                </c:pt>
                <c:pt idx="62238">
                  <c:v>0</c:v>
                </c:pt>
                <c:pt idx="62239">
                  <c:v>0</c:v>
                </c:pt>
                <c:pt idx="62240">
                  <c:v>0</c:v>
                </c:pt>
                <c:pt idx="62241">
                  <c:v>0</c:v>
                </c:pt>
                <c:pt idx="62242">
                  <c:v>0</c:v>
                </c:pt>
                <c:pt idx="62243">
                  <c:v>0</c:v>
                </c:pt>
                <c:pt idx="62244">
                  <c:v>0</c:v>
                </c:pt>
                <c:pt idx="62245">
                  <c:v>0</c:v>
                </c:pt>
                <c:pt idx="62246">
                  <c:v>0</c:v>
                </c:pt>
                <c:pt idx="62247">
                  <c:v>0</c:v>
                </c:pt>
                <c:pt idx="62248">
                  <c:v>0</c:v>
                </c:pt>
                <c:pt idx="62249">
                  <c:v>0</c:v>
                </c:pt>
                <c:pt idx="62250">
                  <c:v>0</c:v>
                </c:pt>
                <c:pt idx="62251">
                  <c:v>0</c:v>
                </c:pt>
                <c:pt idx="62252">
                  <c:v>0</c:v>
                </c:pt>
                <c:pt idx="62253">
                  <c:v>0</c:v>
                </c:pt>
                <c:pt idx="62254">
                  <c:v>0</c:v>
                </c:pt>
                <c:pt idx="62255">
                  <c:v>0</c:v>
                </c:pt>
                <c:pt idx="62256">
                  <c:v>0</c:v>
                </c:pt>
                <c:pt idx="62257">
                  <c:v>0</c:v>
                </c:pt>
                <c:pt idx="62258">
                  <c:v>0</c:v>
                </c:pt>
                <c:pt idx="62259">
                  <c:v>0</c:v>
                </c:pt>
                <c:pt idx="62260">
                  <c:v>0</c:v>
                </c:pt>
                <c:pt idx="62261">
                  <c:v>0</c:v>
                </c:pt>
                <c:pt idx="62262">
                  <c:v>0</c:v>
                </c:pt>
                <c:pt idx="62263">
                  <c:v>0</c:v>
                </c:pt>
                <c:pt idx="62264">
                  <c:v>0</c:v>
                </c:pt>
                <c:pt idx="62265">
                  <c:v>0</c:v>
                </c:pt>
                <c:pt idx="62266">
                  <c:v>0</c:v>
                </c:pt>
                <c:pt idx="62267">
                  <c:v>0</c:v>
                </c:pt>
                <c:pt idx="62268">
                  <c:v>0</c:v>
                </c:pt>
                <c:pt idx="62269">
                  <c:v>0</c:v>
                </c:pt>
                <c:pt idx="62270">
                  <c:v>0</c:v>
                </c:pt>
                <c:pt idx="62271">
                  <c:v>0</c:v>
                </c:pt>
                <c:pt idx="62272">
                  <c:v>0</c:v>
                </c:pt>
                <c:pt idx="62273">
                  <c:v>0</c:v>
                </c:pt>
                <c:pt idx="62274">
                  <c:v>0</c:v>
                </c:pt>
                <c:pt idx="62275">
                  <c:v>0</c:v>
                </c:pt>
                <c:pt idx="62276">
                  <c:v>0</c:v>
                </c:pt>
                <c:pt idx="62277">
                  <c:v>0</c:v>
                </c:pt>
                <c:pt idx="62278">
                  <c:v>0</c:v>
                </c:pt>
                <c:pt idx="62279">
                  <c:v>0</c:v>
                </c:pt>
                <c:pt idx="62280">
                  <c:v>0</c:v>
                </c:pt>
                <c:pt idx="62281">
                  <c:v>0</c:v>
                </c:pt>
                <c:pt idx="62282">
                  <c:v>0</c:v>
                </c:pt>
                <c:pt idx="62283">
                  <c:v>0</c:v>
                </c:pt>
                <c:pt idx="62284">
                  <c:v>0</c:v>
                </c:pt>
                <c:pt idx="62285">
                  <c:v>0</c:v>
                </c:pt>
                <c:pt idx="62286">
                  <c:v>0</c:v>
                </c:pt>
                <c:pt idx="62287">
                  <c:v>0</c:v>
                </c:pt>
                <c:pt idx="62288">
                  <c:v>0</c:v>
                </c:pt>
                <c:pt idx="62289">
                  <c:v>0</c:v>
                </c:pt>
                <c:pt idx="62290">
                  <c:v>0</c:v>
                </c:pt>
                <c:pt idx="62291">
                  <c:v>0</c:v>
                </c:pt>
                <c:pt idx="62292">
                  <c:v>0</c:v>
                </c:pt>
                <c:pt idx="62293">
                  <c:v>0</c:v>
                </c:pt>
                <c:pt idx="62294">
                  <c:v>0</c:v>
                </c:pt>
                <c:pt idx="62295">
                  <c:v>0</c:v>
                </c:pt>
                <c:pt idx="62296">
                  <c:v>0</c:v>
                </c:pt>
                <c:pt idx="62297">
                  <c:v>0</c:v>
                </c:pt>
                <c:pt idx="62298">
                  <c:v>0</c:v>
                </c:pt>
                <c:pt idx="62299">
                  <c:v>0</c:v>
                </c:pt>
                <c:pt idx="62300">
                  <c:v>0</c:v>
                </c:pt>
                <c:pt idx="62301">
                  <c:v>0</c:v>
                </c:pt>
                <c:pt idx="62302">
                  <c:v>0</c:v>
                </c:pt>
                <c:pt idx="62303">
                  <c:v>0</c:v>
                </c:pt>
                <c:pt idx="62304">
                  <c:v>0</c:v>
                </c:pt>
                <c:pt idx="62305">
                  <c:v>0</c:v>
                </c:pt>
                <c:pt idx="62306">
                  <c:v>0</c:v>
                </c:pt>
                <c:pt idx="62307">
                  <c:v>0</c:v>
                </c:pt>
                <c:pt idx="62308">
                  <c:v>0</c:v>
                </c:pt>
                <c:pt idx="62309">
                  <c:v>0</c:v>
                </c:pt>
                <c:pt idx="62310">
                  <c:v>0</c:v>
                </c:pt>
                <c:pt idx="62311">
                  <c:v>0</c:v>
                </c:pt>
                <c:pt idx="62312">
                  <c:v>0</c:v>
                </c:pt>
                <c:pt idx="62313">
                  <c:v>0</c:v>
                </c:pt>
                <c:pt idx="62314">
                  <c:v>0</c:v>
                </c:pt>
                <c:pt idx="62315">
                  <c:v>0</c:v>
                </c:pt>
                <c:pt idx="62316">
                  <c:v>0</c:v>
                </c:pt>
                <c:pt idx="62317">
                  <c:v>0</c:v>
                </c:pt>
                <c:pt idx="62318">
                  <c:v>0</c:v>
                </c:pt>
                <c:pt idx="62319">
                  <c:v>0</c:v>
                </c:pt>
                <c:pt idx="62320">
                  <c:v>0</c:v>
                </c:pt>
                <c:pt idx="62321">
                  <c:v>0</c:v>
                </c:pt>
                <c:pt idx="62322">
                  <c:v>0</c:v>
                </c:pt>
                <c:pt idx="62323">
                  <c:v>0</c:v>
                </c:pt>
                <c:pt idx="62324">
                  <c:v>0</c:v>
                </c:pt>
                <c:pt idx="62325">
                  <c:v>0</c:v>
                </c:pt>
                <c:pt idx="62326">
                  <c:v>0</c:v>
                </c:pt>
                <c:pt idx="62327">
                  <c:v>0</c:v>
                </c:pt>
                <c:pt idx="62328">
                  <c:v>0</c:v>
                </c:pt>
                <c:pt idx="62329">
                  <c:v>0</c:v>
                </c:pt>
                <c:pt idx="62330">
                  <c:v>0</c:v>
                </c:pt>
                <c:pt idx="62331">
                  <c:v>0</c:v>
                </c:pt>
                <c:pt idx="62332">
                  <c:v>0</c:v>
                </c:pt>
                <c:pt idx="62333">
                  <c:v>0</c:v>
                </c:pt>
                <c:pt idx="62334">
                  <c:v>0</c:v>
                </c:pt>
                <c:pt idx="62335">
                  <c:v>0</c:v>
                </c:pt>
                <c:pt idx="62336">
                  <c:v>0</c:v>
                </c:pt>
                <c:pt idx="62337">
                  <c:v>0</c:v>
                </c:pt>
                <c:pt idx="62338">
                  <c:v>0</c:v>
                </c:pt>
                <c:pt idx="62339">
                  <c:v>0</c:v>
                </c:pt>
                <c:pt idx="62340">
                  <c:v>0</c:v>
                </c:pt>
                <c:pt idx="62341">
                  <c:v>0</c:v>
                </c:pt>
                <c:pt idx="62342">
                  <c:v>0</c:v>
                </c:pt>
                <c:pt idx="62343">
                  <c:v>0</c:v>
                </c:pt>
                <c:pt idx="62344">
                  <c:v>0</c:v>
                </c:pt>
                <c:pt idx="62345">
                  <c:v>0</c:v>
                </c:pt>
                <c:pt idx="62346">
                  <c:v>0</c:v>
                </c:pt>
                <c:pt idx="62347">
                  <c:v>0</c:v>
                </c:pt>
                <c:pt idx="62348">
                  <c:v>0</c:v>
                </c:pt>
                <c:pt idx="62349">
                  <c:v>0</c:v>
                </c:pt>
                <c:pt idx="62350">
                  <c:v>0</c:v>
                </c:pt>
                <c:pt idx="62351">
                  <c:v>0</c:v>
                </c:pt>
                <c:pt idx="62352">
                  <c:v>0</c:v>
                </c:pt>
                <c:pt idx="62353">
                  <c:v>0</c:v>
                </c:pt>
                <c:pt idx="62354">
                  <c:v>0</c:v>
                </c:pt>
                <c:pt idx="62355">
                  <c:v>0</c:v>
                </c:pt>
                <c:pt idx="62356">
                  <c:v>0</c:v>
                </c:pt>
                <c:pt idx="62357">
                  <c:v>0</c:v>
                </c:pt>
                <c:pt idx="62358">
                  <c:v>0</c:v>
                </c:pt>
                <c:pt idx="62359">
                  <c:v>0</c:v>
                </c:pt>
                <c:pt idx="62360">
                  <c:v>0</c:v>
                </c:pt>
                <c:pt idx="62361">
                  <c:v>0</c:v>
                </c:pt>
                <c:pt idx="62362">
                  <c:v>0</c:v>
                </c:pt>
                <c:pt idx="62363">
                  <c:v>0</c:v>
                </c:pt>
                <c:pt idx="62364">
                  <c:v>0</c:v>
                </c:pt>
                <c:pt idx="62365">
                  <c:v>0</c:v>
                </c:pt>
                <c:pt idx="62366">
                  <c:v>0</c:v>
                </c:pt>
                <c:pt idx="62367">
                  <c:v>0</c:v>
                </c:pt>
                <c:pt idx="62368">
                  <c:v>0</c:v>
                </c:pt>
                <c:pt idx="62369">
                  <c:v>0</c:v>
                </c:pt>
                <c:pt idx="62370">
                  <c:v>0</c:v>
                </c:pt>
                <c:pt idx="62371">
                  <c:v>0</c:v>
                </c:pt>
                <c:pt idx="62372">
                  <c:v>0</c:v>
                </c:pt>
                <c:pt idx="62373">
                  <c:v>0</c:v>
                </c:pt>
                <c:pt idx="62374">
                  <c:v>0</c:v>
                </c:pt>
                <c:pt idx="62375">
                  <c:v>0</c:v>
                </c:pt>
                <c:pt idx="62376">
                  <c:v>0</c:v>
                </c:pt>
                <c:pt idx="62377">
                  <c:v>0</c:v>
                </c:pt>
                <c:pt idx="62378">
                  <c:v>0</c:v>
                </c:pt>
                <c:pt idx="62379">
                  <c:v>0</c:v>
                </c:pt>
                <c:pt idx="62380">
                  <c:v>0</c:v>
                </c:pt>
                <c:pt idx="62381">
                  <c:v>0</c:v>
                </c:pt>
                <c:pt idx="62382">
                  <c:v>0</c:v>
                </c:pt>
                <c:pt idx="62383">
                  <c:v>0</c:v>
                </c:pt>
                <c:pt idx="62384">
                  <c:v>0</c:v>
                </c:pt>
                <c:pt idx="62385">
                  <c:v>0</c:v>
                </c:pt>
                <c:pt idx="62386">
                  <c:v>0</c:v>
                </c:pt>
                <c:pt idx="62387">
                  <c:v>0</c:v>
                </c:pt>
                <c:pt idx="62388">
                  <c:v>0</c:v>
                </c:pt>
                <c:pt idx="62389">
                  <c:v>0</c:v>
                </c:pt>
                <c:pt idx="62390">
                  <c:v>0</c:v>
                </c:pt>
                <c:pt idx="62391">
                  <c:v>0</c:v>
                </c:pt>
                <c:pt idx="62392">
                  <c:v>0</c:v>
                </c:pt>
                <c:pt idx="62393">
                  <c:v>0</c:v>
                </c:pt>
                <c:pt idx="62394">
                  <c:v>0</c:v>
                </c:pt>
                <c:pt idx="62395">
                  <c:v>0</c:v>
                </c:pt>
                <c:pt idx="62396">
                  <c:v>0</c:v>
                </c:pt>
                <c:pt idx="62397">
                  <c:v>0</c:v>
                </c:pt>
                <c:pt idx="62398">
                  <c:v>0</c:v>
                </c:pt>
                <c:pt idx="62399">
                  <c:v>0</c:v>
                </c:pt>
                <c:pt idx="62400">
                  <c:v>0</c:v>
                </c:pt>
                <c:pt idx="62401">
                  <c:v>0</c:v>
                </c:pt>
                <c:pt idx="62402">
                  <c:v>0</c:v>
                </c:pt>
                <c:pt idx="62403">
                  <c:v>0</c:v>
                </c:pt>
                <c:pt idx="62404">
                  <c:v>0</c:v>
                </c:pt>
                <c:pt idx="62405">
                  <c:v>0</c:v>
                </c:pt>
                <c:pt idx="62406">
                  <c:v>0</c:v>
                </c:pt>
                <c:pt idx="62407">
                  <c:v>0</c:v>
                </c:pt>
                <c:pt idx="62408">
                  <c:v>0</c:v>
                </c:pt>
                <c:pt idx="62409">
                  <c:v>0</c:v>
                </c:pt>
                <c:pt idx="62410">
                  <c:v>0</c:v>
                </c:pt>
                <c:pt idx="62411">
                  <c:v>0</c:v>
                </c:pt>
                <c:pt idx="62412">
                  <c:v>0</c:v>
                </c:pt>
                <c:pt idx="62413">
                  <c:v>0</c:v>
                </c:pt>
                <c:pt idx="62414">
                  <c:v>0</c:v>
                </c:pt>
                <c:pt idx="62415">
                  <c:v>0</c:v>
                </c:pt>
                <c:pt idx="62416">
                  <c:v>0</c:v>
                </c:pt>
                <c:pt idx="62417">
                  <c:v>0</c:v>
                </c:pt>
                <c:pt idx="62418">
                  <c:v>0</c:v>
                </c:pt>
                <c:pt idx="62419">
                  <c:v>0</c:v>
                </c:pt>
                <c:pt idx="62420">
                  <c:v>0</c:v>
                </c:pt>
                <c:pt idx="62421">
                  <c:v>0</c:v>
                </c:pt>
                <c:pt idx="62422">
                  <c:v>0</c:v>
                </c:pt>
                <c:pt idx="62423">
                  <c:v>0</c:v>
                </c:pt>
                <c:pt idx="62424">
                  <c:v>0</c:v>
                </c:pt>
                <c:pt idx="62425">
                  <c:v>0</c:v>
                </c:pt>
                <c:pt idx="62426">
                  <c:v>0</c:v>
                </c:pt>
                <c:pt idx="62427">
                  <c:v>0</c:v>
                </c:pt>
                <c:pt idx="62428">
                  <c:v>0</c:v>
                </c:pt>
                <c:pt idx="62429">
                  <c:v>0</c:v>
                </c:pt>
                <c:pt idx="62430">
                  <c:v>0</c:v>
                </c:pt>
                <c:pt idx="62431">
                  <c:v>0</c:v>
                </c:pt>
                <c:pt idx="62432">
                  <c:v>0</c:v>
                </c:pt>
                <c:pt idx="62433">
                  <c:v>0</c:v>
                </c:pt>
                <c:pt idx="62434">
                  <c:v>0</c:v>
                </c:pt>
                <c:pt idx="62435">
                  <c:v>0</c:v>
                </c:pt>
                <c:pt idx="62436">
                  <c:v>0</c:v>
                </c:pt>
                <c:pt idx="62437">
                  <c:v>0</c:v>
                </c:pt>
                <c:pt idx="62438">
                  <c:v>0</c:v>
                </c:pt>
                <c:pt idx="62439">
                  <c:v>0</c:v>
                </c:pt>
                <c:pt idx="62440">
                  <c:v>0</c:v>
                </c:pt>
                <c:pt idx="62441">
                  <c:v>0</c:v>
                </c:pt>
                <c:pt idx="62442">
                  <c:v>0</c:v>
                </c:pt>
                <c:pt idx="62443">
                  <c:v>0</c:v>
                </c:pt>
                <c:pt idx="62444">
                  <c:v>0</c:v>
                </c:pt>
                <c:pt idx="62445">
                  <c:v>0</c:v>
                </c:pt>
                <c:pt idx="62446">
                  <c:v>0</c:v>
                </c:pt>
                <c:pt idx="62447">
                  <c:v>0</c:v>
                </c:pt>
                <c:pt idx="62448">
                  <c:v>0</c:v>
                </c:pt>
                <c:pt idx="62449">
                  <c:v>0</c:v>
                </c:pt>
                <c:pt idx="62450">
                  <c:v>0</c:v>
                </c:pt>
                <c:pt idx="62451">
                  <c:v>0</c:v>
                </c:pt>
                <c:pt idx="62452">
                  <c:v>0</c:v>
                </c:pt>
                <c:pt idx="62453">
                  <c:v>0</c:v>
                </c:pt>
                <c:pt idx="62454">
                  <c:v>0</c:v>
                </c:pt>
                <c:pt idx="62455">
                  <c:v>0</c:v>
                </c:pt>
                <c:pt idx="62456">
                  <c:v>0</c:v>
                </c:pt>
                <c:pt idx="62457">
                  <c:v>0</c:v>
                </c:pt>
                <c:pt idx="62458">
                  <c:v>0</c:v>
                </c:pt>
                <c:pt idx="62459">
                  <c:v>0</c:v>
                </c:pt>
                <c:pt idx="62460">
                  <c:v>0</c:v>
                </c:pt>
                <c:pt idx="62461">
                  <c:v>0</c:v>
                </c:pt>
                <c:pt idx="62462">
                  <c:v>0</c:v>
                </c:pt>
                <c:pt idx="62463">
                  <c:v>0</c:v>
                </c:pt>
                <c:pt idx="62464">
                  <c:v>0</c:v>
                </c:pt>
                <c:pt idx="62465">
                  <c:v>0</c:v>
                </c:pt>
                <c:pt idx="62466">
                  <c:v>0</c:v>
                </c:pt>
                <c:pt idx="62467">
                  <c:v>0</c:v>
                </c:pt>
                <c:pt idx="62468">
                  <c:v>0</c:v>
                </c:pt>
                <c:pt idx="62469">
                  <c:v>0</c:v>
                </c:pt>
                <c:pt idx="62470">
                  <c:v>0</c:v>
                </c:pt>
                <c:pt idx="62471">
                  <c:v>0</c:v>
                </c:pt>
                <c:pt idx="62472">
                  <c:v>0</c:v>
                </c:pt>
                <c:pt idx="62473">
                  <c:v>0</c:v>
                </c:pt>
                <c:pt idx="62474">
                  <c:v>0</c:v>
                </c:pt>
                <c:pt idx="62475">
                  <c:v>0</c:v>
                </c:pt>
                <c:pt idx="62476">
                  <c:v>0</c:v>
                </c:pt>
                <c:pt idx="62477">
                  <c:v>0</c:v>
                </c:pt>
                <c:pt idx="62478">
                  <c:v>0</c:v>
                </c:pt>
                <c:pt idx="62479">
                  <c:v>0</c:v>
                </c:pt>
                <c:pt idx="62480">
                  <c:v>0</c:v>
                </c:pt>
                <c:pt idx="62481">
                  <c:v>0</c:v>
                </c:pt>
                <c:pt idx="62482">
                  <c:v>0</c:v>
                </c:pt>
                <c:pt idx="62483">
                  <c:v>0</c:v>
                </c:pt>
                <c:pt idx="62484">
                  <c:v>0</c:v>
                </c:pt>
                <c:pt idx="62485">
                  <c:v>0</c:v>
                </c:pt>
                <c:pt idx="62486">
                  <c:v>0</c:v>
                </c:pt>
                <c:pt idx="62487">
                  <c:v>0</c:v>
                </c:pt>
                <c:pt idx="62488">
                  <c:v>0</c:v>
                </c:pt>
                <c:pt idx="62489">
                  <c:v>0</c:v>
                </c:pt>
                <c:pt idx="62490">
                  <c:v>0</c:v>
                </c:pt>
                <c:pt idx="62491">
                  <c:v>0</c:v>
                </c:pt>
                <c:pt idx="62492">
                  <c:v>0</c:v>
                </c:pt>
                <c:pt idx="62493">
                  <c:v>0</c:v>
                </c:pt>
                <c:pt idx="62494">
                  <c:v>0</c:v>
                </c:pt>
                <c:pt idx="62495">
                  <c:v>0</c:v>
                </c:pt>
                <c:pt idx="62496">
                  <c:v>0</c:v>
                </c:pt>
                <c:pt idx="62497">
                  <c:v>0</c:v>
                </c:pt>
                <c:pt idx="62498">
                  <c:v>0</c:v>
                </c:pt>
                <c:pt idx="62499">
                  <c:v>0</c:v>
                </c:pt>
                <c:pt idx="62500">
                  <c:v>0</c:v>
                </c:pt>
                <c:pt idx="62501">
                  <c:v>0</c:v>
                </c:pt>
                <c:pt idx="62502">
                  <c:v>0</c:v>
                </c:pt>
                <c:pt idx="62503">
                  <c:v>0</c:v>
                </c:pt>
                <c:pt idx="62504">
                  <c:v>0</c:v>
                </c:pt>
                <c:pt idx="62505">
                  <c:v>0</c:v>
                </c:pt>
                <c:pt idx="62506">
                  <c:v>0</c:v>
                </c:pt>
                <c:pt idx="62507">
                  <c:v>0</c:v>
                </c:pt>
                <c:pt idx="62508">
                  <c:v>0</c:v>
                </c:pt>
                <c:pt idx="62509">
                  <c:v>0</c:v>
                </c:pt>
                <c:pt idx="62510">
                  <c:v>0</c:v>
                </c:pt>
                <c:pt idx="62511">
                  <c:v>0</c:v>
                </c:pt>
                <c:pt idx="62512">
                  <c:v>0</c:v>
                </c:pt>
                <c:pt idx="62513">
                  <c:v>0</c:v>
                </c:pt>
                <c:pt idx="62514">
                  <c:v>0</c:v>
                </c:pt>
                <c:pt idx="62515">
                  <c:v>0</c:v>
                </c:pt>
                <c:pt idx="62516">
                  <c:v>0</c:v>
                </c:pt>
                <c:pt idx="62517">
                  <c:v>0</c:v>
                </c:pt>
                <c:pt idx="62518">
                  <c:v>0</c:v>
                </c:pt>
                <c:pt idx="62519">
                  <c:v>0</c:v>
                </c:pt>
                <c:pt idx="62520">
                  <c:v>0</c:v>
                </c:pt>
                <c:pt idx="62521">
                  <c:v>0</c:v>
                </c:pt>
                <c:pt idx="62522">
                  <c:v>0</c:v>
                </c:pt>
                <c:pt idx="62523">
                  <c:v>0</c:v>
                </c:pt>
                <c:pt idx="62524">
                  <c:v>0</c:v>
                </c:pt>
                <c:pt idx="62525">
                  <c:v>0</c:v>
                </c:pt>
                <c:pt idx="62526">
                  <c:v>0</c:v>
                </c:pt>
                <c:pt idx="62527">
                  <c:v>0</c:v>
                </c:pt>
                <c:pt idx="62528">
                  <c:v>0</c:v>
                </c:pt>
                <c:pt idx="62529">
                  <c:v>0</c:v>
                </c:pt>
                <c:pt idx="62530">
                  <c:v>0</c:v>
                </c:pt>
                <c:pt idx="62531">
                  <c:v>0</c:v>
                </c:pt>
                <c:pt idx="62532">
                  <c:v>0</c:v>
                </c:pt>
                <c:pt idx="62533">
                  <c:v>0</c:v>
                </c:pt>
                <c:pt idx="62534">
                  <c:v>0</c:v>
                </c:pt>
                <c:pt idx="62535">
                  <c:v>0</c:v>
                </c:pt>
                <c:pt idx="62536">
                  <c:v>0</c:v>
                </c:pt>
                <c:pt idx="62537">
                  <c:v>0</c:v>
                </c:pt>
                <c:pt idx="62538">
                  <c:v>0</c:v>
                </c:pt>
                <c:pt idx="62539">
                  <c:v>0</c:v>
                </c:pt>
                <c:pt idx="62540">
                  <c:v>0</c:v>
                </c:pt>
                <c:pt idx="62541">
                  <c:v>0</c:v>
                </c:pt>
                <c:pt idx="62542">
                  <c:v>0</c:v>
                </c:pt>
                <c:pt idx="62543">
                  <c:v>0</c:v>
                </c:pt>
                <c:pt idx="62544">
                  <c:v>0</c:v>
                </c:pt>
                <c:pt idx="62545">
                  <c:v>0</c:v>
                </c:pt>
                <c:pt idx="62546">
                  <c:v>0</c:v>
                </c:pt>
                <c:pt idx="62547">
                  <c:v>0</c:v>
                </c:pt>
                <c:pt idx="62548">
                  <c:v>0</c:v>
                </c:pt>
                <c:pt idx="62549">
                  <c:v>0</c:v>
                </c:pt>
                <c:pt idx="62550">
                  <c:v>0</c:v>
                </c:pt>
                <c:pt idx="62551">
                  <c:v>0</c:v>
                </c:pt>
                <c:pt idx="62552">
                  <c:v>0</c:v>
                </c:pt>
                <c:pt idx="62553">
                  <c:v>0</c:v>
                </c:pt>
                <c:pt idx="62554">
                  <c:v>0</c:v>
                </c:pt>
                <c:pt idx="62555">
                  <c:v>0</c:v>
                </c:pt>
                <c:pt idx="62556">
                  <c:v>0</c:v>
                </c:pt>
                <c:pt idx="62557">
                  <c:v>0</c:v>
                </c:pt>
                <c:pt idx="62558">
                  <c:v>0</c:v>
                </c:pt>
                <c:pt idx="62559">
                  <c:v>0</c:v>
                </c:pt>
                <c:pt idx="62560">
                  <c:v>0</c:v>
                </c:pt>
                <c:pt idx="62561">
                  <c:v>0</c:v>
                </c:pt>
                <c:pt idx="62562">
                  <c:v>0</c:v>
                </c:pt>
                <c:pt idx="62563">
                  <c:v>0</c:v>
                </c:pt>
                <c:pt idx="62564">
                  <c:v>0</c:v>
                </c:pt>
                <c:pt idx="62565">
                  <c:v>0</c:v>
                </c:pt>
                <c:pt idx="62566">
                  <c:v>0</c:v>
                </c:pt>
                <c:pt idx="62567">
                  <c:v>0</c:v>
                </c:pt>
                <c:pt idx="62568">
                  <c:v>0</c:v>
                </c:pt>
                <c:pt idx="62569">
                  <c:v>0</c:v>
                </c:pt>
                <c:pt idx="62570">
                  <c:v>0</c:v>
                </c:pt>
                <c:pt idx="62571">
                  <c:v>0</c:v>
                </c:pt>
                <c:pt idx="62572">
                  <c:v>0</c:v>
                </c:pt>
                <c:pt idx="62573">
                  <c:v>0</c:v>
                </c:pt>
                <c:pt idx="62574">
                  <c:v>0</c:v>
                </c:pt>
                <c:pt idx="62575">
                  <c:v>0</c:v>
                </c:pt>
                <c:pt idx="62576">
                  <c:v>0</c:v>
                </c:pt>
                <c:pt idx="62577">
                  <c:v>0</c:v>
                </c:pt>
                <c:pt idx="62578">
                  <c:v>0</c:v>
                </c:pt>
                <c:pt idx="62579">
                  <c:v>0</c:v>
                </c:pt>
                <c:pt idx="62580">
                  <c:v>0</c:v>
                </c:pt>
                <c:pt idx="62581">
                  <c:v>0</c:v>
                </c:pt>
                <c:pt idx="62582">
                  <c:v>0</c:v>
                </c:pt>
                <c:pt idx="62583">
                  <c:v>0</c:v>
                </c:pt>
                <c:pt idx="62584">
                  <c:v>0</c:v>
                </c:pt>
                <c:pt idx="62585">
                  <c:v>0</c:v>
                </c:pt>
                <c:pt idx="62586">
                  <c:v>0</c:v>
                </c:pt>
                <c:pt idx="62587">
                  <c:v>0</c:v>
                </c:pt>
                <c:pt idx="62588">
                  <c:v>0</c:v>
                </c:pt>
                <c:pt idx="62589">
                  <c:v>0</c:v>
                </c:pt>
                <c:pt idx="62590">
                  <c:v>0</c:v>
                </c:pt>
                <c:pt idx="62591">
                  <c:v>0</c:v>
                </c:pt>
                <c:pt idx="62592">
                  <c:v>0</c:v>
                </c:pt>
                <c:pt idx="62593">
                  <c:v>0</c:v>
                </c:pt>
                <c:pt idx="62594">
                  <c:v>0</c:v>
                </c:pt>
                <c:pt idx="62595">
                  <c:v>0</c:v>
                </c:pt>
                <c:pt idx="62596">
                  <c:v>0</c:v>
                </c:pt>
                <c:pt idx="62597">
                  <c:v>0</c:v>
                </c:pt>
                <c:pt idx="62598">
                  <c:v>0</c:v>
                </c:pt>
                <c:pt idx="62599">
                  <c:v>0</c:v>
                </c:pt>
                <c:pt idx="62600">
                  <c:v>0</c:v>
                </c:pt>
                <c:pt idx="62601">
                  <c:v>0</c:v>
                </c:pt>
                <c:pt idx="62602">
                  <c:v>0</c:v>
                </c:pt>
                <c:pt idx="62603">
                  <c:v>0</c:v>
                </c:pt>
                <c:pt idx="62604">
                  <c:v>0</c:v>
                </c:pt>
                <c:pt idx="62605">
                  <c:v>0</c:v>
                </c:pt>
                <c:pt idx="62606">
                  <c:v>0</c:v>
                </c:pt>
                <c:pt idx="62607">
                  <c:v>0</c:v>
                </c:pt>
                <c:pt idx="62608">
                  <c:v>0</c:v>
                </c:pt>
                <c:pt idx="62609">
                  <c:v>0</c:v>
                </c:pt>
                <c:pt idx="62610">
                  <c:v>0</c:v>
                </c:pt>
                <c:pt idx="62611">
                  <c:v>0</c:v>
                </c:pt>
                <c:pt idx="62612">
                  <c:v>0</c:v>
                </c:pt>
                <c:pt idx="62613">
                  <c:v>0</c:v>
                </c:pt>
                <c:pt idx="62614">
                  <c:v>0</c:v>
                </c:pt>
                <c:pt idx="62615">
                  <c:v>0</c:v>
                </c:pt>
                <c:pt idx="62616">
                  <c:v>0</c:v>
                </c:pt>
                <c:pt idx="62617">
                  <c:v>0</c:v>
                </c:pt>
                <c:pt idx="62618">
                  <c:v>0</c:v>
                </c:pt>
                <c:pt idx="62619">
                  <c:v>0</c:v>
                </c:pt>
                <c:pt idx="62620">
                  <c:v>0</c:v>
                </c:pt>
                <c:pt idx="62621">
                  <c:v>0</c:v>
                </c:pt>
                <c:pt idx="62622">
                  <c:v>0</c:v>
                </c:pt>
                <c:pt idx="62623">
                  <c:v>0</c:v>
                </c:pt>
                <c:pt idx="62624">
                  <c:v>0</c:v>
                </c:pt>
                <c:pt idx="62625">
                  <c:v>0</c:v>
                </c:pt>
                <c:pt idx="62626">
                  <c:v>0</c:v>
                </c:pt>
                <c:pt idx="62627">
                  <c:v>0</c:v>
                </c:pt>
                <c:pt idx="62628">
                  <c:v>0</c:v>
                </c:pt>
                <c:pt idx="62629">
                  <c:v>0</c:v>
                </c:pt>
                <c:pt idx="62630">
                  <c:v>0</c:v>
                </c:pt>
                <c:pt idx="62631">
                  <c:v>0</c:v>
                </c:pt>
                <c:pt idx="62632">
                  <c:v>0</c:v>
                </c:pt>
                <c:pt idx="62633">
                  <c:v>0</c:v>
                </c:pt>
                <c:pt idx="62634">
                  <c:v>0</c:v>
                </c:pt>
                <c:pt idx="62635">
                  <c:v>0</c:v>
                </c:pt>
                <c:pt idx="62636">
                  <c:v>0</c:v>
                </c:pt>
                <c:pt idx="62637">
                  <c:v>0</c:v>
                </c:pt>
                <c:pt idx="62638">
                  <c:v>0</c:v>
                </c:pt>
                <c:pt idx="62639">
                  <c:v>0</c:v>
                </c:pt>
                <c:pt idx="62640">
                  <c:v>0</c:v>
                </c:pt>
                <c:pt idx="62641">
                  <c:v>0</c:v>
                </c:pt>
                <c:pt idx="62642">
                  <c:v>0</c:v>
                </c:pt>
                <c:pt idx="62643">
                  <c:v>0</c:v>
                </c:pt>
                <c:pt idx="62644">
                  <c:v>0</c:v>
                </c:pt>
                <c:pt idx="62645">
                  <c:v>0</c:v>
                </c:pt>
                <c:pt idx="62646">
                  <c:v>0</c:v>
                </c:pt>
                <c:pt idx="62647">
                  <c:v>0</c:v>
                </c:pt>
                <c:pt idx="62648">
                  <c:v>0</c:v>
                </c:pt>
                <c:pt idx="62649">
                  <c:v>0</c:v>
                </c:pt>
                <c:pt idx="62650">
                  <c:v>0</c:v>
                </c:pt>
                <c:pt idx="62651">
                  <c:v>0</c:v>
                </c:pt>
                <c:pt idx="62652">
                  <c:v>0</c:v>
                </c:pt>
                <c:pt idx="62653">
                  <c:v>0</c:v>
                </c:pt>
                <c:pt idx="62654">
                  <c:v>0</c:v>
                </c:pt>
                <c:pt idx="62655">
                  <c:v>0</c:v>
                </c:pt>
                <c:pt idx="62656">
                  <c:v>0</c:v>
                </c:pt>
                <c:pt idx="62657">
                  <c:v>0</c:v>
                </c:pt>
                <c:pt idx="62658">
                  <c:v>0</c:v>
                </c:pt>
                <c:pt idx="62659">
                  <c:v>0</c:v>
                </c:pt>
                <c:pt idx="62660">
                  <c:v>0</c:v>
                </c:pt>
                <c:pt idx="62661">
                  <c:v>0</c:v>
                </c:pt>
                <c:pt idx="62662">
                  <c:v>0</c:v>
                </c:pt>
                <c:pt idx="62663">
                  <c:v>0</c:v>
                </c:pt>
                <c:pt idx="62664">
                  <c:v>0</c:v>
                </c:pt>
                <c:pt idx="62665">
                  <c:v>0</c:v>
                </c:pt>
                <c:pt idx="62666">
                  <c:v>0</c:v>
                </c:pt>
                <c:pt idx="62667">
                  <c:v>0</c:v>
                </c:pt>
                <c:pt idx="62668">
                  <c:v>0</c:v>
                </c:pt>
                <c:pt idx="62669">
                  <c:v>0</c:v>
                </c:pt>
                <c:pt idx="62670">
                  <c:v>0</c:v>
                </c:pt>
                <c:pt idx="62671">
                  <c:v>0</c:v>
                </c:pt>
                <c:pt idx="62672">
                  <c:v>0</c:v>
                </c:pt>
                <c:pt idx="62673">
                  <c:v>0</c:v>
                </c:pt>
                <c:pt idx="62674">
                  <c:v>0</c:v>
                </c:pt>
                <c:pt idx="62675">
                  <c:v>0</c:v>
                </c:pt>
                <c:pt idx="62676">
                  <c:v>0</c:v>
                </c:pt>
                <c:pt idx="62677">
                  <c:v>0</c:v>
                </c:pt>
                <c:pt idx="62678">
                  <c:v>0</c:v>
                </c:pt>
                <c:pt idx="62679">
                  <c:v>0</c:v>
                </c:pt>
                <c:pt idx="62680">
                  <c:v>0</c:v>
                </c:pt>
                <c:pt idx="62681">
                  <c:v>0</c:v>
                </c:pt>
                <c:pt idx="62682">
                  <c:v>0</c:v>
                </c:pt>
                <c:pt idx="62683">
                  <c:v>0</c:v>
                </c:pt>
                <c:pt idx="62684">
                  <c:v>0</c:v>
                </c:pt>
                <c:pt idx="62685">
                  <c:v>0</c:v>
                </c:pt>
                <c:pt idx="62686">
                  <c:v>0</c:v>
                </c:pt>
                <c:pt idx="62687">
                  <c:v>0</c:v>
                </c:pt>
                <c:pt idx="62688">
                  <c:v>0</c:v>
                </c:pt>
                <c:pt idx="62689">
                  <c:v>0</c:v>
                </c:pt>
                <c:pt idx="62690">
                  <c:v>0</c:v>
                </c:pt>
                <c:pt idx="62691">
                  <c:v>0</c:v>
                </c:pt>
                <c:pt idx="62692">
                  <c:v>0</c:v>
                </c:pt>
                <c:pt idx="62693">
                  <c:v>0</c:v>
                </c:pt>
                <c:pt idx="62694">
                  <c:v>0</c:v>
                </c:pt>
                <c:pt idx="62695">
                  <c:v>0</c:v>
                </c:pt>
                <c:pt idx="62696">
                  <c:v>0</c:v>
                </c:pt>
                <c:pt idx="62697">
                  <c:v>0</c:v>
                </c:pt>
                <c:pt idx="62698">
                  <c:v>0</c:v>
                </c:pt>
                <c:pt idx="62699">
                  <c:v>0</c:v>
                </c:pt>
                <c:pt idx="62700">
                  <c:v>0</c:v>
                </c:pt>
                <c:pt idx="62701">
                  <c:v>0</c:v>
                </c:pt>
                <c:pt idx="62702">
                  <c:v>0</c:v>
                </c:pt>
                <c:pt idx="62703">
                  <c:v>0</c:v>
                </c:pt>
                <c:pt idx="62704">
                  <c:v>0</c:v>
                </c:pt>
                <c:pt idx="62705">
                  <c:v>0</c:v>
                </c:pt>
                <c:pt idx="62706">
                  <c:v>0</c:v>
                </c:pt>
                <c:pt idx="62707">
                  <c:v>0</c:v>
                </c:pt>
                <c:pt idx="62708">
                  <c:v>0</c:v>
                </c:pt>
                <c:pt idx="62709">
                  <c:v>0</c:v>
                </c:pt>
                <c:pt idx="62710">
                  <c:v>0</c:v>
                </c:pt>
                <c:pt idx="62711">
                  <c:v>0</c:v>
                </c:pt>
                <c:pt idx="62712">
                  <c:v>0</c:v>
                </c:pt>
                <c:pt idx="62713">
                  <c:v>0</c:v>
                </c:pt>
                <c:pt idx="62714">
                  <c:v>0</c:v>
                </c:pt>
                <c:pt idx="62715">
                  <c:v>0</c:v>
                </c:pt>
                <c:pt idx="62716">
                  <c:v>0</c:v>
                </c:pt>
                <c:pt idx="62717">
                  <c:v>0</c:v>
                </c:pt>
                <c:pt idx="62718">
                  <c:v>0</c:v>
                </c:pt>
                <c:pt idx="62719">
                  <c:v>0</c:v>
                </c:pt>
                <c:pt idx="62720">
                  <c:v>0</c:v>
                </c:pt>
                <c:pt idx="62721">
                  <c:v>0</c:v>
                </c:pt>
                <c:pt idx="62722">
                  <c:v>0</c:v>
                </c:pt>
                <c:pt idx="62723">
                  <c:v>0</c:v>
                </c:pt>
                <c:pt idx="62724">
                  <c:v>0</c:v>
                </c:pt>
                <c:pt idx="62725">
                  <c:v>0</c:v>
                </c:pt>
                <c:pt idx="62726">
                  <c:v>0</c:v>
                </c:pt>
                <c:pt idx="62727">
                  <c:v>0</c:v>
                </c:pt>
                <c:pt idx="62728">
                  <c:v>0</c:v>
                </c:pt>
                <c:pt idx="62729">
                  <c:v>0</c:v>
                </c:pt>
                <c:pt idx="62730">
                  <c:v>0</c:v>
                </c:pt>
                <c:pt idx="62731">
                  <c:v>0</c:v>
                </c:pt>
                <c:pt idx="62732">
                  <c:v>0</c:v>
                </c:pt>
                <c:pt idx="62733">
                  <c:v>0</c:v>
                </c:pt>
                <c:pt idx="62734">
                  <c:v>0</c:v>
                </c:pt>
                <c:pt idx="62735">
                  <c:v>0</c:v>
                </c:pt>
                <c:pt idx="62736">
                  <c:v>0</c:v>
                </c:pt>
                <c:pt idx="62737">
                  <c:v>0</c:v>
                </c:pt>
                <c:pt idx="62738">
                  <c:v>0</c:v>
                </c:pt>
                <c:pt idx="62739">
                  <c:v>0</c:v>
                </c:pt>
                <c:pt idx="62740">
                  <c:v>0</c:v>
                </c:pt>
                <c:pt idx="62741">
                  <c:v>0</c:v>
                </c:pt>
                <c:pt idx="62742">
                  <c:v>0</c:v>
                </c:pt>
                <c:pt idx="62743">
                  <c:v>0</c:v>
                </c:pt>
                <c:pt idx="62744">
                  <c:v>0</c:v>
                </c:pt>
                <c:pt idx="62745">
                  <c:v>0</c:v>
                </c:pt>
                <c:pt idx="62746">
                  <c:v>0</c:v>
                </c:pt>
                <c:pt idx="62747">
                  <c:v>0</c:v>
                </c:pt>
                <c:pt idx="62748">
                  <c:v>0</c:v>
                </c:pt>
                <c:pt idx="62749">
                  <c:v>0</c:v>
                </c:pt>
                <c:pt idx="62750">
                  <c:v>0</c:v>
                </c:pt>
                <c:pt idx="62751">
                  <c:v>0</c:v>
                </c:pt>
                <c:pt idx="62752">
                  <c:v>0</c:v>
                </c:pt>
                <c:pt idx="62753">
                  <c:v>0</c:v>
                </c:pt>
                <c:pt idx="62754">
                  <c:v>0</c:v>
                </c:pt>
                <c:pt idx="62755">
                  <c:v>0</c:v>
                </c:pt>
                <c:pt idx="62756">
                  <c:v>0</c:v>
                </c:pt>
                <c:pt idx="62757">
                  <c:v>0</c:v>
                </c:pt>
                <c:pt idx="62758">
                  <c:v>0</c:v>
                </c:pt>
                <c:pt idx="62759">
                  <c:v>0</c:v>
                </c:pt>
                <c:pt idx="62760">
                  <c:v>0</c:v>
                </c:pt>
                <c:pt idx="62761">
                  <c:v>0</c:v>
                </c:pt>
                <c:pt idx="62762">
                  <c:v>0</c:v>
                </c:pt>
                <c:pt idx="62763">
                  <c:v>0</c:v>
                </c:pt>
                <c:pt idx="62764">
                  <c:v>0</c:v>
                </c:pt>
                <c:pt idx="62765">
                  <c:v>0</c:v>
                </c:pt>
                <c:pt idx="62766">
                  <c:v>0</c:v>
                </c:pt>
                <c:pt idx="62767">
                  <c:v>0</c:v>
                </c:pt>
                <c:pt idx="62768">
                  <c:v>0</c:v>
                </c:pt>
                <c:pt idx="62769">
                  <c:v>0</c:v>
                </c:pt>
                <c:pt idx="62770">
                  <c:v>0</c:v>
                </c:pt>
                <c:pt idx="62771">
                  <c:v>0</c:v>
                </c:pt>
                <c:pt idx="62772">
                  <c:v>0</c:v>
                </c:pt>
                <c:pt idx="62773">
                  <c:v>0</c:v>
                </c:pt>
                <c:pt idx="62774">
                  <c:v>0</c:v>
                </c:pt>
                <c:pt idx="62775">
                  <c:v>0</c:v>
                </c:pt>
                <c:pt idx="62776">
                  <c:v>0</c:v>
                </c:pt>
                <c:pt idx="62777">
                  <c:v>0</c:v>
                </c:pt>
                <c:pt idx="62778">
                  <c:v>0</c:v>
                </c:pt>
                <c:pt idx="62779">
                  <c:v>0</c:v>
                </c:pt>
                <c:pt idx="62780">
                  <c:v>0</c:v>
                </c:pt>
                <c:pt idx="62781">
                  <c:v>0</c:v>
                </c:pt>
                <c:pt idx="62782">
                  <c:v>0</c:v>
                </c:pt>
                <c:pt idx="62783">
                  <c:v>0</c:v>
                </c:pt>
                <c:pt idx="62784">
                  <c:v>0</c:v>
                </c:pt>
                <c:pt idx="62785">
                  <c:v>0</c:v>
                </c:pt>
                <c:pt idx="62786">
                  <c:v>0</c:v>
                </c:pt>
                <c:pt idx="62787">
                  <c:v>0</c:v>
                </c:pt>
                <c:pt idx="62788">
                  <c:v>0</c:v>
                </c:pt>
                <c:pt idx="62789">
                  <c:v>0</c:v>
                </c:pt>
                <c:pt idx="62790">
                  <c:v>0</c:v>
                </c:pt>
                <c:pt idx="62791">
                  <c:v>0</c:v>
                </c:pt>
                <c:pt idx="62792">
                  <c:v>0</c:v>
                </c:pt>
                <c:pt idx="62793">
                  <c:v>0</c:v>
                </c:pt>
                <c:pt idx="62794">
                  <c:v>0</c:v>
                </c:pt>
                <c:pt idx="62795">
                  <c:v>0</c:v>
                </c:pt>
                <c:pt idx="62796">
                  <c:v>0</c:v>
                </c:pt>
                <c:pt idx="62797">
                  <c:v>0</c:v>
                </c:pt>
                <c:pt idx="62798">
                  <c:v>0</c:v>
                </c:pt>
                <c:pt idx="62799">
                  <c:v>0</c:v>
                </c:pt>
                <c:pt idx="62800">
                  <c:v>0</c:v>
                </c:pt>
                <c:pt idx="62801">
                  <c:v>0</c:v>
                </c:pt>
                <c:pt idx="62802">
                  <c:v>0</c:v>
                </c:pt>
                <c:pt idx="62803">
                  <c:v>0</c:v>
                </c:pt>
                <c:pt idx="62804">
                  <c:v>0</c:v>
                </c:pt>
                <c:pt idx="62805">
                  <c:v>0</c:v>
                </c:pt>
                <c:pt idx="62806">
                  <c:v>0</c:v>
                </c:pt>
                <c:pt idx="62807">
                  <c:v>0</c:v>
                </c:pt>
                <c:pt idx="62808">
                  <c:v>0</c:v>
                </c:pt>
                <c:pt idx="62809">
                  <c:v>0</c:v>
                </c:pt>
                <c:pt idx="62810">
                  <c:v>0</c:v>
                </c:pt>
                <c:pt idx="62811">
                  <c:v>0</c:v>
                </c:pt>
                <c:pt idx="62812">
                  <c:v>0</c:v>
                </c:pt>
                <c:pt idx="62813">
                  <c:v>0</c:v>
                </c:pt>
                <c:pt idx="62814">
                  <c:v>0</c:v>
                </c:pt>
                <c:pt idx="62815">
                  <c:v>0</c:v>
                </c:pt>
                <c:pt idx="62816">
                  <c:v>0</c:v>
                </c:pt>
                <c:pt idx="62817">
                  <c:v>0</c:v>
                </c:pt>
                <c:pt idx="62818">
                  <c:v>0</c:v>
                </c:pt>
                <c:pt idx="62819">
                  <c:v>0</c:v>
                </c:pt>
                <c:pt idx="62820">
                  <c:v>0</c:v>
                </c:pt>
                <c:pt idx="62821">
                  <c:v>0</c:v>
                </c:pt>
                <c:pt idx="62822">
                  <c:v>0</c:v>
                </c:pt>
                <c:pt idx="62823">
                  <c:v>0</c:v>
                </c:pt>
                <c:pt idx="62824">
                  <c:v>0</c:v>
                </c:pt>
                <c:pt idx="62825">
                  <c:v>0</c:v>
                </c:pt>
                <c:pt idx="62826">
                  <c:v>0</c:v>
                </c:pt>
                <c:pt idx="62827">
                  <c:v>0</c:v>
                </c:pt>
                <c:pt idx="62828">
                  <c:v>0</c:v>
                </c:pt>
                <c:pt idx="62829">
                  <c:v>0</c:v>
                </c:pt>
                <c:pt idx="62830">
                  <c:v>0</c:v>
                </c:pt>
                <c:pt idx="62831">
                  <c:v>0</c:v>
                </c:pt>
                <c:pt idx="62832">
                  <c:v>0</c:v>
                </c:pt>
                <c:pt idx="62833">
                  <c:v>0</c:v>
                </c:pt>
                <c:pt idx="62834">
                  <c:v>0</c:v>
                </c:pt>
                <c:pt idx="62835">
                  <c:v>0</c:v>
                </c:pt>
                <c:pt idx="62836">
                  <c:v>0</c:v>
                </c:pt>
                <c:pt idx="62837">
                  <c:v>0</c:v>
                </c:pt>
                <c:pt idx="62838">
                  <c:v>0</c:v>
                </c:pt>
                <c:pt idx="62839">
                  <c:v>0</c:v>
                </c:pt>
                <c:pt idx="62840">
                  <c:v>0</c:v>
                </c:pt>
                <c:pt idx="62841">
                  <c:v>0</c:v>
                </c:pt>
                <c:pt idx="62842">
                  <c:v>0</c:v>
                </c:pt>
                <c:pt idx="62843">
                  <c:v>0</c:v>
                </c:pt>
                <c:pt idx="62844">
                  <c:v>0</c:v>
                </c:pt>
                <c:pt idx="62845">
                  <c:v>0</c:v>
                </c:pt>
                <c:pt idx="62846">
                  <c:v>0</c:v>
                </c:pt>
                <c:pt idx="62847">
                  <c:v>0</c:v>
                </c:pt>
                <c:pt idx="62848">
                  <c:v>0</c:v>
                </c:pt>
                <c:pt idx="62849">
                  <c:v>0</c:v>
                </c:pt>
                <c:pt idx="62850">
                  <c:v>0</c:v>
                </c:pt>
                <c:pt idx="62851">
                  <c:v>0</c:v>
                </c:pt>
                <c:pt idx="62852">
                  <c:v>0</c:v>
                </c:pt>
                <c:pt idx="62853">
                  <c:v>0</c:v>
                </c:pt>
                <c:pt idx="62854">
                  <c:v>0</c:v>
                </c:pt>
                <c:pt idx="62855">
                  <c:v>0</c:v>
                </c:pt>
                <c:pt idx="62856">
                  <c:v>0</c:v>
                </c:pt>
                <c:pt idx="62857">
                  <c:v>0</c:v>
                </c:pt>
                <c:pt idx="62858">
                  <c:v>0</c:v>
                </c:pt>
                <c:pt idx="62859">
                  <c:v>0</c:v>
                </c:pt>
                <c:pt idx="62860">
                  <c:v>0</c:v>
                </c:pt>
                <c:pt idx="62861">
                  <c:v>0</c:v>
                </c:pt>
                <c:pt idx="62862">
                  <c:v>0</c:v>
                </c:pt>
                <c:pt idx="62863">
                  <c:v>0</c:v>
                </c:pt>
                <c:pt idx="62864">
                  <c:v>0</c:v>
                </c:pt>
                <c:pt idx="62865">
                  <c:v>0</c:v>
                </c:pt>
                <c:pt idx="62866">
                  <c:v>0</c:v>
                </c:pt>
                <c:pt idx="62867">
                  <c:v>0</c:v>
                </c:pt>
                <c:pt idx="62868">
                  <c:v>0</c:v>
                </c:pt>
                <c:pt idx="62869">
                  <c:v>0</c:v>
                </c:pt>
                <c:pt idx="62870">
                  <c:v>0</c:v>
                </c:pt>
                <c:pt idx="62871">
                  <c:v>0</c:v>
                </c:pt>
                <c:pt idx="62872">
                  <c:v>0</c:v>
                </c:pt>
                <c:pt idx="62873">
                  <c:v>0</c:v>
                </c:pt>
                <c:pt idx="62874">
                  <c:v>0</c:v>
                </c:pt>
                <c:pt idx="62875">
                  <c:v>0</c:v>
                </c:pt>
                <c:pt idx="62876">
                  <c:v>0</c:v>
                </c:pt>
                <c:pt idx="62877">
                  <c:v>0</c:v>
                </c:pt>
                <c:pt idx="62878">
                  <c:v>0</c:v>
                </c:pt>
                <c:pt idx="62879">
                  <c:v>0</c:v>
                </c:pt>
                <c:pt idx="62880">
                  <c:v>0</c:v>
                </c:pt>
                <c:pt idx="62881">
                  <c:v>0</c:v>
                </c:pt>
                <c:pt idx="62882">
                  <c:v>0</c:v>
                </c:pt>
                <c:pt idx="62883">
                  <c:v>0</c:v>
                </c:pt>
                <c:pt idx="62884">
                  <c:v>0</c:v>
                </c:pt>
                <c:pt idx="62885">
                  <c:v>0</c:v>
                </c:pt>
                <c:pt idx="62886">
                  <c:v>0</c:v>
                </c:pt>
                <c:pt idx="62887">
                  <c:v>0</c:v>
                </c:pt>
                <c:pt idx="62888">
                  <c:v>0</c:v>
                </c:pt>
                <c:pt idx="62889">
                  <c:v>0</c:v>
                </c:pt>
                <c:pt idx="62890">
                  <c:v>0</c:v>
                </c:pt>
                <c:pt idx="62891">
                  <c:v>0</c:v>
                </c:pt>
                <c:pt idx="62892">
                  <c:v>0</c:v>
                </c:pt>
                <c:pt idx="62893">
                  <c:v>0</c:v>
                </c:pt>
                <c:pt idx="62894">
                  <c:v>0</c:v>
                </c:pt>
                <c:pt idx="62895">
                  <c:v>0</c:v>
                </c:pt>
                <c:pt idx="62896">
                  <c:v>0</c:v>
                </c:pt>
                <c:pt idx="62897">
                  <c:v>0</c:v>
                </c:pt>
                <c:pt idx="62898">
                  <c:v>0</c:v>
                </c:pt>
                <c:pt idx="62899">
                  <c:v>0</c:v>
                </c:pt>
                <c:pt idx="62900">
                  <c:v>0</c:v>
                </c:pt>
                <c:pt idx="62901">
                  <c:v>0</c:v>
                </c:pt>
                <c:pt idx="62902">
                  <c:v>0</c:v>
                </c:pt>
                <c:pt idx="62903">
                  <c:v>0</c:v>
                </c:pt>
                <c:pt idx="62904">
                  <c:v>0</c:v>
                </c:pt>
                <c:pt idx="62905">
                  <c:v>0</c:v>
                </c:pt>
                <c:pt idx="62906">
                  <c:v>0</c:v>
                </c:pt>
                <c:pt idx="62907">
                  <c:v>0</c:v>
                </c:pt>
                <c:pt idx="62908">
                  <c:v>0</c:v>
                </c:pt>
                <c:pt idx="62909">
                  <c:v>0</c:v>
                </c:pt>
                <c:pt idx="62910">
                  <c:v>0</c:v>
                </c:pt>
                <c:pt idx="62911">
                  <c:v>0</c:v>
                </c:pt>
                <c:pt idx="62912">
                  <c:v>0</c:v>
                </c:pt>
                <c:pt idx="62913">
                  <c:v>0</c:v>
                </c:pt>
                <c:pt idx="62914">
                  <c:v>0</c:v>
                </c:pt>
                <c:pt idx="62915">
                  <c:v>0</c:v>
                </c:pt>
                <c:pt idx="62916">
                  <c:v>0</c:v>
                </c:pt>
                <c:pt idx="62917">
                  <c:v>0</c:v>
                </c:pt>
                <c:pt idx="62918">
                  <c:v>0</c:v>
                </c:pt>
                <c:pt idx="62919">
                  <c:v>0</c:v>
                </c:pt>
                <c:pt idx="62920">
                  <c:v>0</c:v>
                </c:pt>
                <c:pt idx="62921">
                  <c:v>0</c:v>
                </c:pt>
                <c:pt idx="62922">
                  <c:v>0</c:v>
                </c:pt>
                <c:pt idx="62923">
                  <c:v>0</c:v>
                </c:pt>
                <c:pt idx="62924">
                  <c:v>0</c:v>
                </c:pt>
                <c:pt idx="62925">
                  <c:v>0</c:v>
                </c:pt>
                <c:pt idx="62926">
                  <c:v>0</c:v>
                </c:pt>
                <c:pt idx="62927">
                  <c:v>0</c:v>
                </c:pt>
                <c:pt idx="62928">
                  <c:v>0</c:v>
                </c:pt>
                <c:pt idx="62929">
                  <c:v>0</c:v>
                </c:pt>
                <c:pt idx="62930">
                  <c:v>0</c:v>
                </c:pt>
                <c:pt idx="62931">
                  <c:v>0</c:v>
                </c:pt>
                <c:pt idx="62932">
                  <c:v>0</c:v>
                </c:pt>
                <c:pt idx="62933">
                  <c:v>0</c:v>
                </c:pt>
                <c:pt idx="62934">
                  <c:v>0</c:v>
                </c:pt>
                <c:pt idx="62935">
                  <c:v>0</c:v>
                </c:pt>
                <c:pt idx="62936">
                  <c:v>0</c:v>
                </c:pt>
                <c:pt idx="62937">
                  <c:v>0</c:v>
                </c:pt>
                <c:pt idx="62938">
                  <c:v>0</c:v>
                </c:pt>
                <c:pt idx="62939">
                  <c:v>0</c:v>
                </c:pt>
                <c:pt idx="62940">
                  <c:v>0</c:v>
                </c:pt>
                <c:pt idx="62941">
                  <c:v>0</c:v>
                </c:pt>
                <c:pt idx="62942">
                  <c:v>0</c:v>
                </c:pt>
                <c:pt idx="62943">
                  <c:v>0</c:v>
                </c:pt>
                <c:pt idx="62944">
                  <c:v>0</c:v>
                </c:pt>
                <c:pt idx="62945">
                  <c:v>0</c:v>
                </c:pt>
                <c:pt idx="62946">
                  <c:v>0</c:v>
                </c:pt>
                <c:pt idx="62947">
                  <c:v>0</c:v>
                </c:pt>
                <c:pt idx="62948">
                  <c:v>0</c:v>
                </c:pt>
                <c:pt idx="62949">
                  <c:v>0</c:v>
                </c:pt>
                <c:pt idx="62950">
                  <c:v>0</c:v>
                </c:pt>
                <c:pt idx="62951">
                  <c:v>0</c:v>
                </c:pt>
                <c:pt idx="62952">
                  <c:v>0</c:v>
                </c:pt>
                <c:pt idx="62953">
                  <c:v>0</c:v>
                </c:pt>
                <c:pt idx="62954">
                  <c:v>0</c:v>
                </c:pt>
                <c:pt idx="62955">
                  <c:v>0</c:v>
                </c:pt>
                <c:pt idx="62956">
                  <c:v>0</c:v>
                </c:pt>
                <c:pt idx="62957">
                  <c:v>0</c:v>
                </c:pt>
                <c:pt idx="62958">
                  <c:v>0</c:v>
                </c:pt>
                <c:pt idx="62959">
                  <c:v>0</c:v>
                </c:pt>
                <c:pt idx="62960">
                  <c:v>0</c:v>
                </c:pt>
                <c:pt idx="62961">
                  <c:v>0</c:v>
                </c:pt>
                <c:pt idx="62962">
                  <c:v>0</c:v>
                </c:pt>
                <c:pt idx="62963">
                  <c:v>0</c:v>
                </c:pt>
                <c:pt idx="62964">
                  <c:v>0</c:v>
                </c:pt>
                <c:pt idx="62965">
                  <c:v>0</c:v>
                </c:pt>
                <c:pt idx="62966">
                  <c:v>0</c:v>
                </c:pt>
                <c:pt idx="62967">
                  <c:v>0</c:v>
                </c:pt>
                <c:pt idx="62968">
                  <c:v>0</c:v>
                </c:pt>
                <c:pt idx="62969">
                  <c:v>0</c:v>
                </c:pt>
                <c:pt idx="62970">
                  <c:v>0</c:v>
                </c:pt>
                <c:pt idx="62971">
                  <c:v>0</c:v>
                </c:pt>
                <c:pt idx="62972">
                  <c:v>0</c:v>
                </c:pt>
                <c:pt idx="62973">
                  <c:v>0</c:v>
                </c:pt>
                <c:pt idx="62974">
                  <c:v>0</c:v>
                </c:pt>
                <c:pt idx="62975">
                  <c:v>0</c:v>
                </c:pt>
                <c:pt idx="62976">
                  <c:v>0</c:v>
                </c:pt>
                <c:pt idx="62977">
                  <c:v>0</c:v>
                </c:pt>
                <c:pt idx="62978">
                  <c:v>0</c:v>
                </c:pt>
                <c:pt idx="62979">
                  <c:v>0</c:v>
                </c:pt>
                <c:pt idx="62980">
                  <c:v>0</c:v>
                </c:pt>
                <c:pt idx="62981">
                  <c:v>0</c:v>
                </c:pt>
                <c:pt idx="62982">
                  <c:v>0</c:v>
                </c:pt>
                <c:pt idx="62983">
                  <c:v>0</c:v>
                </c:pt>
                <c:pt idx="62984">
                  <c:v>0</c:v>
                </c:pt>
                <c:pt idx="62985">
                  <c:v>0</c:v>
                </c:pt>
                <c:pt idx="62986">
                  <c:v>0</c:v>
                </c:pt>
                <c:pt idx="62987">
                  <c:v>0</c:v>
                </c:pt>
                <c:pt idx="62988">
                  <c:v>0</c:v>
                </c:pt>
                <c:pt idx="62989">
                  <c:v>0</c:v>
                </c:pt>
                <c:pt idx="62990">
                  <c:v>0</c:v>
                </c:pt>
                <c:pt idx="62991">
                  <c:v>0</c:v>
                </c:pt>
                <c:pt idx="62992">
                  <c:v>0</c:v>
                </c:pt>
                <c:pt idx="62993">
                  <c:v>0</c:v>
                </c:pt>
                <c:pt idx="62994">
                  <c:v>0</c:v>
                </c:pt>
                <c:pt idx="62995">
                  <c:v>0</c:v>
                </c:pt>
                <c:pt idx="62996">
                  <c:v>0</c:v>
                </c:pt>
                <c:pt idx="62997">
                  <c:v>0</c:v>
                </c:pt>
                <c:pt idx="62998">
                  <c:v>0</c:v>
                </c:pt>
                <c:pt idx="62999">
                  <c:v>0</c:v>
                </c:pt>
                <c:pt idx="63000">
                  <c:v>0</c:v>
                </c:pt>
                <c:pt idx="63001">
                  <c:v>0</c:v>
                </c:pt>
                <c:pt idx="63002">
                  <c:v>0</c:v>
                </c:pt>
                <c:pt idx="63003">
                  <c:v>0</c:v>
                </c:pt>
                <c:pt idx="63004">
                  <c:v>0</c:v>
                </c:pt>
                <c:pt idx="63005">
                  <c:v>0</c:v>
                </c:pt>
                <c:pt idx="63006">
                  <c:v>0</c:v>
                </c:pt>
                <c:pt idx="63007">
                  <c:v>0</c:v>
                </c:pt>
                <c:pt idx="63008">
                  <c:v>0</c:v>
                </c:pt>
                <c:pt idx="63009">
                  <c:v>0</c:v>
                </c:pt>
                <c:pt idx="63010">
                  <c:v>0</c:v>
                </c:pt>
                <c:pt idx="63011">
                  <c:v>0</c:v>
                </c:pt>
                <c:pt idx="63012">
                  <c:v>0</c:v>
                </c:pt>
                <c:pt idx="63013">
                  <c:v>0</c:v>
                </c:pt>
                <c:pt idx="63014">
                  <c:v>0</c:v>
                </c:pt>
                <c:pt idx="63015">
                  <c:v>0</c:v>
                </c:pt>
                <c:pt idx="63016">
                  <c:v>0</c:v>
                </c:pt>
                <c:pt idx="63017">
                  <c:v>0</c:v>
                </c:pt>
                <c:pt idx="63018">
                  <c:v>0</c:v>
                </c:pt>
                <c:pt idx="63019">
                  <c:v>0</c:v>
                </c:pt>
                <c:pt idx="63020">
                  <c:v>0</c:v>
                </c:pt>
                <c:pt idx="63021">
                  <c:v>0</c:v>
                </c:pt>
                <c:pt idx="63022">
                  <c:v>0</c:v>
                </c:pt>
                <c:pt idx="63023">
                  <c:v>0</c:v>
                </c:pt>
                <c:pt idx="63024">
                  <c:v>0</c:v>
                </c:pt>
                <c:pt idx="63025">
                  <c:v>0</c:v>
                </c:pt>
                <c:pt idx="63026">
                  <c:v>0</c:v>
                </c:pt>
                <c:pt idx="63027">
                  <c:v>0</c:v>
                </c:pt>
                <c:pt idx="63028">
                  <c:v>0</c:v>
                </c:pt>
                <c:pt idx="63029">
                  <c:v>0</c:v>
                </c:pt>
                <c:pt idx="63030">
                  <c:v>0</c:v>
                </c:pt>
                <c:pt idx="63031">
                  <c:v>0</c:v>
                </c:pt>
                <c:pt idx="63032">
                  <c:v>0</c:v>
                </c:pt>
                <c:pt idx="63033">
                  <c:v>0</c:v>
                </c:pt>
                <c:pt idx="63034">
                  <c:v>0</c:v>
                </c:pt>
                <c:pt idx="63035">
                  <c:v>0</c:v>
                </c:pt>
                <c:pt idx="63036">
                  <c:v>0</c:v>
                </c:pt>
                <c:pt idx="63037">
                  <c:v>0</c:v>
                </c:pt>
                <c:pt idx="63038">
                  <c:v>0</c:v>
                </c:pt>
                <c:pt idx="63039">
                  <c:v>0</c:v>
                </c:pt>
                <c:pt idx="63040">
                  <c:v>0</c:v>
                </c:pt>
                <c:pt idx="63041">
                  <c:v>0</c:v>
                </c:pt>
                <c:pt idx="63042">
                  <c:v>0</c:v>
                </c:pt>
                <c:pt idx="63043">
                  <c:v>0</c:v>
                </c:pt>
                <c:pt idx="63044">
                  <c:v>0</c:v>
                </c:pt>
                <c:pt idx="63045">
                  <c:v>0</c:v>
                </c:pt>
                <c:pt idx="63046">
                  <c:v>0</c:v>
                </c:pt>
                <c:pt idx="63047">
                  <c:v>0</c:v>
                </c:pt>
                <c:pt idx="63048">
                  <c:v>0</c:v>
                </c:pt>
                <c:pt idx="63049">
                  <c:v>0</c:v>
                </c:pt>
                <c:pt idx="63050">
                  <c:v>0</c:v>
                </c:pt>
                <c:pt idx="63051">
                  <c:v>0</c:v>
                </c:pt>
                <c:pt idx="63052">
                  <c:v>0</c:v>
                </c:pt>
                <c:pt idx="63053">
                  <c:v>0</c:v>
                </c:pt>
                <c:pt idx="63054">
                  <c:v>0</c:v>
                </c:pt>
                <c:pt idx="63055">
                  <c:v>0</c:v>
                </c:pt>
                <c:pt idx="63056">
                  <c:v>0</c:v>
                </c:pt>
                <c:pt idx="63057">
                  <c:v>0</c:v>
                </c:pt>
                <c:pt idx="63058">
                  <c:v>0</c:v>
                </c:pt>
                <c:pt idx="63059">
                  <c:v>0</c:v>
                </c:pt>
                <c:pt idx="63060">
                  <c:v>0</c:v>
                </c:pt>
                <c:pt idx="63061">
                  <c:v>0</c:v>
                </c:pt>
                <c:pt idx="63062">
                  <c:v>0</c:v>
                </c:pt>
                <c:pt idx="63063">
                  <c:v>0</c:v>
                </c:pt>
                <c:pt idx="63064">
                  <c:v>0</c:v>
                </c:pt>
                <c:pt idx="63065">
                  <c:v>0</c:v>
                </c:pt>
                <c:pt idx="63066">
                  <c:v>0</c:v>
                </c:pt>
                <c:pt idx="63067">
                  <c:v>0</c:v>
                </c:pt>
                <c:pt idx="63068">
                  <c:v>0</c:v>
                </c:pt>
                <c:pt idx="63069">
                  <c:v>0</c:v>
                </c:pt>
                <c:pt idx="63070">
                  <c:v>0</c:v>
                </c:pt>
                <c:pt idx="63071">
                  <c:v>0</c:v>
                </c:pt>
                <c:pt idx="63072">
                  <c:v>0</c:v>
                </c:pt>
                <c:pt idx="63073">
                  <c:v>0</c:v>
                </c:pt>
                <c:pt idx="63074">
                  <c:v>0</c:v>
                </c:pt>
                <c:pt idx="63075">
                  <c:v>0</c:v>
                </c:pt>
                <c:pt idx="63076">
                  <c:v>0</c:v>
                </c:pt>
                <c:pt idx="63077">
                  <c:v>0</c:v>
                </c:pt>
                <c:pt idx="63078">
                  <c:v>0</c:v>
                </c:pt>
                <c:pt idx="63079">
                  <c:v>0</c:v>
                </c:pt>
                <c:pt idx="63080">
                  <c:v>0</c:v>
                </c:pt>
                <c:pt idx="63081">
                  <c:v>0</c:v>
                </c:pt>
                <c:pt idx="63082">
                  <c:v>0</c:v>
                </c:pt>
                <c:pt idx="63083">
                  <c:v>0</c:v>
                </c:pt>
                <c:pt idx="63084">
                  <c:v>0</c:v>
                </c:pt>
                <c:pt idx="63085">
                  <c:v>0</c:v>
                </c:pt>
                <c:pt idx="63086">
                  <c:v>0</c:v>
                </c:pt>
                <c:pt idx="63087">
                  <c:v>0</c:v>
                </c:pt>
                <c:pt idx="63088">
                  <c:v>0</c:v>
                </c:pt>
                <c:pt idx="63089">
                  <c:v>0</c:v>
                </c:pt>
                <c:pt idx="63090">
                  <c:v>0</c:v>
                </c:pt>
                <c:pt idx="63091">
                  <c:v>0</c:v>
                </c:pt>
                <c:pt idx="63092">
                  <c:v>0</c:v>
                </c:pt>
                <c:pt idx="63093">
                  <c:v>0</c:v>
                </c:pt>
                <c:pt idx="63094">
                  <c:v>0</c:v>
                </c:pt>
                <c:pt idx="63095">
                  <c:v>0</c:v>
                </c:pt>
                <c:pt idx="63096">
                  <c:v>0</c:v>
                </c:pt>
                <c:pt idx="63097">
                  <c:v>0</c:v>
                </c:pt>
                <c:pt idx="63098">
                  <c:v>0</c:v>
                </c:pt>
                <c:pt idx="63099">
                  <c:v>0</c:v>
                </c:pt>
                <c:pt idx="63100">
                  <c:v>0</c:v>
                </c:pt>
                <c:pt idx="63101">
                  <c:v>0</c:v>
                </c:pt>
                <c:pt idx="63102">
                  <c:v>0</c:v>
                </c:pt>
                <c:pt idx="63103">
                  <c:v>0</c:v>
                </c:pt>
                <c:pt idx="63104">
                  <c:v>0</c:v>
                </c:pt>
                <c:pt idx="63105">
                  <c:v>0</c:v>
                </c:pt>
                <c:pt idx="63106">
                  <c:v>0</c:v>
                </c:pt>
                <c:pt idx="63107">
                  <c:v>0</c:v>
                </c:pt>
                <c:pt idx="63108">
                  <c:v>0</c:v>
                </c:pt>
                <c:pt idx="63109">
                  <c:v>0</c:v>
                </c:pt>
                <c:pt idx="63110">
                  <c:v>0</c:v>
                </c:pt>
                <c:pt idx="63111">
                  <c:v>0</c:v>
                </c:pt>
                <c:pt idx="63112">
                  <c:v>0</c:v>
                </c:pt>
                <c:pt idx="63113">
                  <c:v>0</c:v>
                </c:pt>
                <c:pt idx="63114">
                  <c:v>0</c:v>
                </c:pt>
                <c:pt idx="63115">
                  <c:v>0</c:v>
                </c:pt>
                <c:pt idx="63116">
                  <c:v>0</c:v>
                </c:pt>
                <c:pt idx="63117">
                  <c:v>0</c:v>
                </c:pt>
                <c:pt idx="63118">
                  <c:v>0</c:v>
                </c:pt>
                <c:pt idx="63119">
                  <c:v>0</c:v>
                </c:pt>
                <c:pt idx="63120">
                  <c:v>0</c:v>
                </c:pt>
                <c:pt idx="63121">
                  <c:v>0</c:v>
                </c:pt>
                <c:pt idx="63122">
                  <c:v>0</c:v>
                </c:pt>
                <c:pt idx="63123">
                  <c:v>0</c:v>
                </c:pt>
                <c:pt idx="63124">
                  <c:v>0</c:v>
                </c:pt>
                <c:pt idx="63125">
                  <c:v>0</c:v>
                </c:pt>
                <c:pt idx="63126">
                  <c:v>0</c:v>
                </c:pt>
                <c:pt idx="63127">
                  <c:v>0</c:v>
                </c:pt>
                <c:pt idx="63128">
                  <c:v>0</c:v>
                </c:pt>
                <c:pt idx="63129">
                  <c:v>0</c:v>
                </c:pt>
                <c:pt idx="63130">
                  <c:v>0</c:v>
                </c:pt>
                <c:pt idx="63131">
                  <c:v>0</c:v>
                </c:pt>
                <c:pt idx="63132">
                  <c:v>0</c:v>
                </c:pt>
                <c:pt idx="63133">
                  <c:v>0</c:v>
                </c:pt>
                <c:pt idx="63134">
                  <c:v>0</c:v>
                </c:pt>
                <c:pt idx="63135">
                  <c:v>0</c:v>
                </c:pt>
                <c:pt idx="63136">
                  <c:v>0</c:v>
                </c:pt>
                <c:pt idx="63137">
                  <c:v>0</c:v>
                </c:pt>
                <c:pt idx="63138">
                  <c:v>0</c:v>
                </c:pt>
                <c:pt idx="63139">
                  <c:v>0</c:v>
                </c:pt>
                <c:pt idx="63140">
                  <c:v>0</c:v>
                </c:pt>
                <c:pt idx="63141">
                  <c:v>0</c:v>
                </c:pt>
                <c:pt idx="63142">
                  <c:v>0</c:v>
                </c:pt>
                <c:pt idx="63143">
                  <c:v>0</c:v>
                </c:pt>
                <c:pt idx="63144">
                  <c:v>0</c:v>
                </c:pt>
                <c:pt idx="63145">
                  <c:v>0</c:v>
                </c:pt>
                <c:pt idx="63146">
                  <c:v>0</c:v>
                </c:pt>
                <c:pt idx="63147">
                  <c:v>0</c:v>
                </c:pt>
                <c:pt idx="63148">
                  <c:v>0</c:v>
                </c:pt>
                <c:pt idx="63149">
                  <c:v>0</c:v>
                </c:pt>
                <c:pt idx="63150">
                  <c:v>0</c:v>
                </c:pt>
                <c:pt idx="63151">
                  <c:v>0</c:v>
                </c:pt>
                <c:pt idx="63152">
                  <c:v>0</c:v>
                </c:pt>
                <c:pt idx="63153">
                  <c:v>0</c:v>
                </c:pt>
                <c:pt idx="63154">
                  <c:v>0</c:v>
                </c:pt>
                <c:pt idx="63155">
                  <c:v>0</c:v>
                </c:pt>
                <c:pt idx="63156">
                  <c:v>0</c:v>
                </c:pt>
                <c:pt idx="63157">
                  <c:v>0</c:v>
                </c:pt>
                <c:pt idx="63158">
                  <c:v>0</c:v>
                </c:pt>
                <c:pt idx="63159">
                  <c:v>0</c:v>
                </c:pt>
                <c:pt idx="63160">
                  <c:v>0</c:v>
                </c:pt>
                <c:pt idx="63161">
                  <c:v>0</c:v>
                </c:pt>
                <c:pt idx="63162">
                  <c:v>0</c:v>
                </c:pt>
                <c:pt idx="63163">
                  <c:v>0</c:v>
                </c:pt>
                <c:pt idx="63164">
                  <c:v>0</c:v>
                </c:pt>
                <c:pt idx="63165">
                  <c:v>0</c:v>
                </c:pt>
                <c:pt idx="63166">
                  <c:v>0</c:v>
                </c:pt>
                <c:pt idx="63167">
                  <c:v>0</c:v>
                </c:pt>
                <c:pt idx="63168">
                  <c:v>0</c:v>
                </c:pt>
                <c:pt idx="63169">
                  <c:v>0</c:v>
                </c:pt>
                <c:pt idx="63170">
                  <c:v>0</c:v>
                </c:pt>
                <c:pt idx="63171">
                  <c:v>0</c:v>
                </c:pt>
                <c:pt idx="63172">
                  <c:v>0</c:v>
                </c:pt>
                <c:pt idx="63173">
                  <c:v>0</c:v>
                </c:pt>
                <c:pt idx="63174">
                  <c:v>0</c:v>
                </c:pt>
                <c:pt idx="63175">
                  <c:v>0</c:v>
                </c:pt>
                <c:pt idx="63176">
                  <c:v>0</c:v>
                </c:pt>
                <c:pt idx="63177">
                  <c:v>0</c:v>
                </c:pt>
                <c:pt idx="63178">
                  <c:v>0</c:v>
                </c:pt>
                <c:pt idx="63179">
                  <c:v>0</c:v>
                </c:pt>
                <c:pt idx="63180">
                  <c:v>0</c:v>
                </c:pt>
                <c:pt idx="63181">
                  <c:v>0</c:v>
                </c:pt>
                <c:pt idx="63182">
                  <c:v>0</c:v>
                </c:pt>
                <c:pt idx="63183">
                  <c:v>0</c:v>
                </c:pt>
                <c:pt idx="63184">
                  <c:v>0</c:v>
                </c:pt>
                <c:pt idx="63185">
                  <c:v>0</c:v>
                </c:pt>
                <c:pt idx="63186">
                  <c:v>0</c:v>
                </c:pt>
                <c:pt idx="63187">
                  <c:v>0</c:v>
                </c:pt>
                <c:pt idx="63188">
                  <c:v>0</c:v>
                </c:pt>
                <c:pt idx="63189">
                  <c:v>0</c:v>
                </c:pt>
                <c:pt idx="63190">
                  <c:v>0</c:v>
                </c:pt>
                <c:pt idx="63191">
                  <c:v>0</c:v>
                </c:pt>
                <c:pt idx="63192">
                  <c:v>0</c:v>
                </c:pt>
                <c:pt idx="63193">
                  <c:v>0</c:v>
                </c:pt>
                <c:pt idx="63194">
                  <c:v>0</c:v>
                </c:pt>
                <c:pt idx="63195">
                  <c:v>0</c:v>
                </c:pt>
                <c:pt idx="63196">
                  <c:v>0</c:v>
                </c:pt>
                <c:pt idx="63197">
                  <c:v>0</c:v>
                </c:pt>
                <c:pt idx="63198">
                  <c:v>0</c:v>
                </c:pt>
                <c:pt idx="63199">
                  <c:v>0</c:v>
                </c:pt>
                <c:pt idx="63200">
                  <c:v>0</c:v>
                </c:pt>
                <c:pt idx="63201">
                  <c:v>0</c:v>
                </c:pt>
                <c:pt idx="63202">
                  <c:v>0</c:v>
                </c:pt>
                <c:pt idx="63203">
                  <c:v>0</c:v>
                </c:pt>
                <c:pt idx="63204">
                  <c:v>0</c:v>
                </c:pt>
                <c:pt idx="63205">
                  <c:v>0</c:v>
                </c:pt>
                <c:pt idx="63206">
                  <c:v>0</c:v>
                </c:pt>
                <c:pt idx="63207">
                  <c:v>0</c:v>
                </c:pt>
                <c:pt idx="63208">
                  <c:v>0</c:v>
                </c:pt>
                <c:pt idx="63209">
                  <c:v>0</c:v>
                </c:pt>
                <c:pt idx="63210">
                  <c:v>0</c:v>
                </c:pt>
                <c:pt idx="63211">
                  <c:v>0</c:v>
                </c:pt>
                <c:pt idx="63212">
                  <c:v>0</c:v>
                </c:pt>
                <c:pt idx="63213">
                  <c:v>0</c:v>
                </c:pt>
                <c:pt idx="63214">
                  <c:v>0</c:v>
                </c:pt>
                <c:pt idx="63215">
                  <c:v>0</c:v>
                </c:pt>
                <c:pt idx="63216">
                  <c:v>0</c:v>
                </c:pt>
                <c:pt idx="63217">
                  <c:v>0</c:v>
                </c:pt>
                <c:pt idx="63218">
                  <c:v>0</c:v>
                </c:pt>
                <c:pt idx="63219">
                  <c:v>0</c:v>
                </c:pt>
                <c:pt idx="63220">
                  <c:v>0</c:v>
                </c:pt>
                <c:pt idx="63221">
                  <c:v>0</c:v>
                </c:pt>
                <c:pt idx="63222">
                  <c:v>0</c:v>
                </c:pt>
                <c:pt idx="63223">
                  <c:v>0</c:v>
                </c:pt>
                <c:pt idx="63224">
                  <c:v>0</c:v>
                </c:pt>
                <c:pt idx="63225">
                  <c:v>0</c:v>
                </c:pt>
                <c:pt idx="63226">
                  <c:v>0</c:v>
                </c:pt>
                <c:pt idx="63227">
                  <c:v>0</c:v>
                </c:pt>
                <c:pt idx="63228">
                  <c:v>0</c:v>
                </c:pt>
                <c:pt idx="63229">
                  <c:v>0</c:v>
                </c:pt>
                <c:pt idx="63230">
                  <c:v>0</c:v>
                </c:pt>
                <c:pt idx="63231">
                  <c:v>0</c:v>
                </c:pt>
                <c:pt idx="63232">
                  <c:v>0</c:v>
                </c:pt>
                <c:pt idx="63233">
                  <c:v>0</c:v>
                </c:pt>
                <c:pt idx="63234">
                  <c:v>0</c:v>
                </c:pt>
                <c:pt idx="63235">
                  <c:v>0</c:v>
                </c:pt>
                <c:pt idx="63236">
                  <c:v>0</c:v>
                </c:pt>
                <c:pt idx="63237">
                  <c:v>0</c:v>
                </c:pt>
                <c:pt idx="63238">
                  <c:v>0</c:v>
                </c:pt>
                <c:pt idx="63239">
                  <c:v>0</c:v>
                </c:pt>
                <c:pt idx="63240">
                  <c:v>0</c:v>
                </c:pt>
                <c:pt idx="63241">
                  <c:v>0</c:v>
                </c:pt>
                <c:pt idx="63242">
                  <c:v>0</c:v>
                </c:pt>
                <c:pt idx="63243">
                  <c:v>0</c:v>
                </c:pt>
                <c:pt idx="63244">
                  <c:v>0</c:v>
                </c:pt>
                <c:pt idx="63245">
                  <c:v>0</c:v>
                </c:pt>
                <c:pt idx="63246">
                  <c:v>0</c:v>
                </c:pt>
                <c:pt idx="63247">
                  <c:v>0</c:v>
                </c:pt>
                <c:pt idx="63248">
                  <c:v>0</c:v>
                </c:pt>
                <c:pt idx="63249">
                  <c:v>0</c:v>
                </c:pt>
                <c:pt idx="63250">
                  <c:v>0</c:v>
                </c:pt>
                <c:pt idx="63251">
                  <c:v>0</c:v>
                </c:pt>
                <c:pt idx="63252">
                  <c:v>0</c:v>
                </c:pt>
                <c:pt idx="63253">
                  <c:v>0</c:v>
                </c:pt>
                <c:pt idx="63254">
                  <c:v>0</c:v>
                </c:pt>
                <c:pt idx="63255">
                  <c:v>0</c:v>
                </c:pt>
                <c:pt idx="63256">
                  <c:v>0</c:v>
                </c:pt>
                <c:pt idx="63257">
                  <c:v>0</c:v>
                </c:pt>
                <c:pt idx="63258">
                  <c:v>0</c:v>
                </c:pt>
                <c:pt idx="63259">
                  <c:v>0</c:v>
                </c:pt>
                <c:pt idx="63260">
                  <c:v>0</c:v>
                </c:pt>
                <c:pt idx="63261">
                  <c:v>0</c:v>
                </c:pt>
                <c:pt idx="63262">
                  <c:v>0</c:v>
                </c:pt>
                <c:pt idx="63263">
                  <c:v>0</c:v>
                </c:pt>
                <c:pt idx="63264">
                  <c:v>0</c:v>
                </c:pt>
                <c:pt idx="63265">
                  <c:v>0</c:v>
                </c:pt>
                <c:pt idx="63266">
                  <c:v>0</c:v>
                </c:pt>
                <c:pt idx="63267">
                  <c:v>0</c:v>
                </c:pt>
                <c:pt idx="63268">
                  <c:v>0</c:v>
                </c:pt>
                <c:pt idx="63269">
                  <c:v>0</c:v>
                </c:pt>
                <c:pt idx="63270">
                  <c:v>0</c:v>
                </c:pt>
                <c:pt idx="63271">
                  <c:v>0</c:v>
                </c:pt>
                <c:pt idx="63272">
                  <c:v>0</c:v>
                </c:pt>
                <c:pt idx="63273">
                  <c:v>0</c:v>
                </c:pt>
                <c:pt idx="63274">
                  <c:v>0</c:v>
                </c:pt>
                <c:pt idx="63275">
                  <c:v>0</c:v>
                </c:pt>
                <c:pt idx="63276">
                  <c:v>0</c:v>
                </c:pt>
                <c:pt idx="63277">
                  <c:v>0</c:v>
                </c:pt>
                <c:pt idx="63278">
                  <c:v>0</c:v>
                </c:pt>
                <c:pt idx="63279">
                  <c:v>0</c:v>
                </c:pt>
                <c:pt idx="63280">
                  <c:v>0</c:v>
                </c:pt>
                <c:pt idx="63281">
                  <c:v>0</c:v>
                </c:pt>
                <c:pt idx="63282">
                  <c:v>0</c:v>
                </c:pt>
                <c:pt idx="63283">
                  <c:v>0</c:v>
                </c:pt>
                <c:pt idx="63284">
                  <c:v>0</c:v>
                </c:pt>
                <c:pt idx="63285">
                  <c:v>0</c:v>
                </c:pt>
                <c:pt idx="63286">
                  <c:v>0</c:v>
                </c:pt>
                <c:pt idx="63287">
                  <c:v>0</c:v>
                </c:pt>
                <c:pt idx="63288">
                  <c:v>0</c:v>
                </c:pt>
                <c:pt idx="63289">
                  <c:v>0</c:v>
                </c:pt>
                <c:pt idx="63290">
                  <c:v>0</c:v>
                </c:pt>
                <c:pt idx="63291">
                  <c:v>0</c:v>
                </c:pt>
                <c:pt idx="63292">
                  <c:v>0</c:v>
                </c:pt>
                <c:pt idx="63293">
                  <c:v>0</c:v>
                </c:pt>
                <c:pt idx="63294">
                  <c:v>0</c:v>
                </c:pt>
                <c:pt idx="63295">
                  <c:v>0</c:v>
                </c:pt>
                <c:pt idx="63296">
                  <c:v>0</c:v>
                </c:pt>
                <c:pt idx="63297">
                  <c:v>0</c:v>
                </c:pt>
                <c:pt idx="63298">
                  <c:v>0</c:v>
                </c:pt>
                <c:pt idx="63299">
                  <c:v>0</c:v>
                </c:pt>
                <c:pt idx="63300">
                  <c:v>0</c:v>
                </c:pt>
                <c:pt idx="63301">
                  <c:v>0</c:v>
                </c:pt>
                <c:pt idx="63302">
                  <c:v>0</c:v>
                </c:pt>
                <c:pt idx="63303">
                  <c:v>0</c:v>
                </c:pt>
                <c:pt idx="63304">
                  <c:v>0</c:v>
                </c:pt>
                <c:pt idx="63305">
                  <c:v>0</c:v>
                </c:pt>
                <c:pt idx="63306">
                  <c:v>0</c:v>
                </c:pt>
                <c:pt idx="63307">
                  <c:v>0</c:v>
                </c:pt>
                <c:pt idx="63308">
                  <c:v>0</c:v>
                </c:pt>
                <c:pt idx="63309">
                  <c:v>0</c:v>
                </c:pt>
                <c:pt idx="63310">
                  <c:v>0</c:v>
                </c:pt>
                <c:pt idx="63311">
                  <c:v>0</c:v>
                </c:pt>
                <c:pt idx="63312">
                  <c:v>0</c:v>
                </c:pt>
                <c:pt idx="63313">
                  <c:v>0</c:v>
                </c:pt>
                <c:pt idx="63314">
                  <c:v>0</c:v>
                </c:pt>
                <c:pt idx="63315">
                  <c:v>0</c:v>
                </c:pt>
                <c:pt idx="63316">
                  <c:v>0</c:v>
                </c:pt>
                <c:pt idx="63317">
                  <c:v>0</c:v>
                </c:pt>
                <c:pt idx="63318">
                  <c:v>0</c:v>
                </c:pt>
                <c:pt idx="63319">
                  <c:v>0</c:v>
                </c:pt>
                <c:pt idx="63320">
                  <c:v>0</c:v>
                </c:pt>
                <c:pt idx="63321">
                  <c:v>0</c:v>
                </c:pt>
                <c:pt idx="63322">
                  <c:v>0</c:v>
                </c:pt>
                <c:pt idx="63323">
                  <c:v>0</c:v>
                </c:pt>
                <c:pt idx="63324">
                  <c:v>0</c:v>
                </c:pt>
                <c:pt idx="63325">
                  <c:v>0</c:v>
                </c:pt>
                <c:pt idx="63326">
                  <c:v>0</c:v>
                </c:pt>
                <c:pt idx="63327">
                  <c:v>0</c:v>
                </c:pt>
                <c:pt idx="63328">
                  <c:v>0</c:v>
                </c:pt>
                <c:pt idx="63329">
                  <c:v>0</c:v>
                </c:pt>
                <c:pt idx="63330">
                  <c:v>0</c:v>
                </c:pt>
                <c:pt idx="63331">
                  <c:v>0</c:v>
                </c:pt>
                <c:pt idx="63332">
                  <c:v>0</c:v>
                </c:pt>
                <c:pt idx="63333">
                  <c:v>0</c:v>
                </c:pt>
                <c:pt idx="63334">
                  <c:v>0</c:v>
                </c:pt>
                <c:pt idx="63335">
                  <c:v>0</c:v>
                </c:pt>
                <c:pt idx="63336">
                  <c:v>0</c:v>
                </c:pt>
                <c:pt idx="63337">
                  <c:v>0</c:v>
                </c:pt>
                <c:pt idx="63338">
                  <c:v>0</c:v>
                </c:pt>
                <c:pt idx="63339">
                  <c:v>0</c:v>
                </c:pt>
                <c:pt idx="63340">
                  <c:v>0</c:v>
                </c:pt>
                <c:pt idx="63341">
                  <c:v>0</c:v>
                </c:pt>
                <c:pt idx="63342">
                  <c:v>0</c:v>
                </c:pt>
                <c:pt idx="63343">
                  <c:v>0</c:v>
                </c:pt>
                <c:pt idx="63344">
                  <c:v>0</c:v>
                </c:pt>
                <c:pt idx="63345">
                  <c:v>0</c:v>
                </c:pt>
                <c:pt idx="63346">
                  <c:v>0</c:v>
                </c:pt>
                <c:pt idx="63347">
                  <c:v>0</c:v>
                </c:pt>
                <c:pt idx="63348">
                  <c:v>0</c:v>
                </c:pt>
                <c:pt idx="63349">
                  <c:v>0</c:v>
                </c:pt>
                <c:pt idx="63350">
                  <c:v>0</c:v>
                </c:pt>
                <c:pt idx="63351">
                  <c:v>0</c:v>
                </c:pt>
                <c:pt idx="63352">
                  <c:v>0</c:v>
                </c:pt>
                <c:pt idx="63353">
                  <c:v>0</c:v>
                </c:pt>
                <c:pt idx="63354">
                  <c:v>0</c:v>
                </c:pt>
                <c:pt idx="63355">
                  <c:v>0</c:v>
                </c:pt>
                <c:pt idx="63356">
                  <c:v>0</c:v>
                </c:pt>
                <c:pt idx="63357">
                  <c:v>0</c:v>
                </c:pt>
                <c:pt idx="63358">
                  <c:v>0</c:v>
                </c:pt>
                <c:pt idx="63359">
                  <c:v>0</c:v>
                </c:pt>
                <c:pt idx="63360">
                  <c:v>0</c:v>
                </c:pt>
                <c:pt idx="63361">
                  <c:v>0</c:v>
                </c:pt>
                <c:pt idx="63362">
                  <c:v>0</c:v>
                </c:pt>
                <c:pt idx="63363">
                  <c:v>0</c:v>
                </c:pt>
                <c:pt idx="63364">
                  <c:v>0</c:v>
                </c:pt>
                <c:pt idx="63365">
                  <c:v>0</c:v>
                </c:pt>
                <c:pt idx="63366">
                  <c:v>0</c:v>
                </c:pt>
                <c:pt idx="63367">
                  <c:v>0</c:v>
                </c:pt>
                <c:pt idx="63368">
                  <c:v>0</c:v>
                </c:pt>
                <c:pt idx="63369">
                  <c:v>0</c:v>
                </c:pt>
                <c:pt idx="63370">
                  <c:v>0</c:v>
                </c:pt>
                <c:pt idx="63371">
                  <c:v>0</c:v>
                </c:pt>
                <c:pt idx="63372">
                  <c:v>0</c:v>
                </c:pt>
                <c:pt idx="63373">
                  <c:v>0</c:v>
                </c:pt>
                <c:pt idx="63374">
                  <c:v>0</c:v>
                </c:pt>
                <c:pt idx="63375">
                  <c:v>0</c:v>
                </c:pt>
                <c:pt idx="63376">
                  <c:v>0</c:v>
                </c:pt>
                <c:pt idx="63377">
                  <c:v>0</c:v>
                </c:pt>
                <c:pt idx="63378">
                  <c:v>0</c:v>
                </c:pt>
                <c:pt idx="63379">
                  <c:v>0</c:v>
                </c:pt>
                <c:pt idx="63380">
                  <c:v>0</c:v>
                </c:pt>
                <c:pt idx="63381">
                  <c:v>0</c:v>
                </c:pt>
                <c:pt idx="63382">
                  <c:v>0</c:v>
                </c:pt>
                <c:pt idx="63383">
                  <c:v>0</c:v>
                </c:pt>
                <c:pt idx="63384">
                  <c:v>0</c:v>
                </c:pt>
                <c:pt idx="63385">
                  <c:v>0</c:v>
                </c:pt>
                <c:pt idx="63386">
                  <c:v>0</c:v>
                </c:pt>
                <c:pt idx="63387">
                  <c:v>0</c:v>
                </c:pt>
                <c:pt idx="63388">
                  <c:v>0</c:v>
                </c:pt>
                <c:pt idx="63389">
                  <c:v>0</c:v>
                </c:pt>
                <c:pt idx="63390">
                  <c:v>0</c:v>
                </c:pt>
                <c:pt idx="63391">
                  <c:v>0</c:v>
                </c:pt>
                <c:pt idx="63392">
                  <c:v>0</c:v>
                </c:pt>
                <c:pt idx="63393">
                  <c:v>0</c:v>
                </c:pt>
                <c:pt idx="63394">
                  <c:v>0</c:v>
                </c:pt>
                <c:pt idx="63395">
                  <c:v>0</c:v>
                </c:pt>
                <c:pt idx="63396">
                  <c:v>0</c:v>
                </c:pt>
                <c:pt idx="63397">
                  <c:v>0</c:v>
                </c:pt>
                <c:pt idx="63398">
                  <c:v>0</c:v>
                </c:pt>
                <c:pt idx="63399">
                  <c:v>0</c:v>
                </c:pt>
                <c:pt idx="63400">
                  <c:v>0</c:v>
                </c:pt>
                <c:pt idx="63401">
                  <c:v>0</c:v>
                </c:pt>
                <c:pt idx="63402">
                  <c:v>0</c:v>
                </c:pt>
                <c:pt idx="63403">
                  <c:v>0</c:v>
                </c:pt>
                <c:pt idx="63404">
                  <c:v>0</c:v>
                </c:pt>
                <c:pt idx="63405">
                  <c:v>0</c:v>
                </c:pt>
                <c:pt idx="63406">
                  <c:v>0</c:v>
                </c:pt>
                <c:pt idx="63407">
                  <c:v>0</c:v>
                </c:pt>
                <c:pt idx="63408">
                  <c:v>0</c:v>
                </c:pt>
                <c:pt idx="63409">
                  <c:v>0</c:v>
                </c:pt>
                <c:pt idx="63410">
                  <c:v>0</c:v>
                </c:pt>
                <c:pt idx="63411">
                  <c:v>0</c:v>
                </c:pt>
                <c:pt idx="63412">
                  <c:v>0</c:v>
                </c:pt>
                <c:pt idx="63413">
                  <c:v>0</c:v>
                </c:pt>
                <c:pt idx="63414">
                  <c:v>0</c:v>
                </c:pt>
                <c:pt idx="63415">
                  <c:v>0</c:v>
                </c:pt>
                <c:pt idx="63416">
                  <c:v>0</c:v>
                </c:pt>
                <c:pt idx="63417">
                  <c:v>0</c:v>
                </c:pt>
                <c:pt idx="63418">
                  <c:v>0</c:v>
                </c:pt>
                <c:pt idx="63419">
                  <c:v>0</c:v>
                </c:pt>
                <c:pt idx="63420">
                  <c:v>0</c:v>
                </c:pt>
                <c:pt idx="63421">
                  <c:v>0</c:v>
                </c:pt>
                <c:pt idx="63422">
                  <c:v>0</c:v>
                </c:pt>
                <c:pt idx="63423">
                  <c:v>0</c:v>
                </c:pt>
                <c:pt idx="63424">
                  <c:v>0</c:v>
                </c:pt>
                <c:pt idx="63425">
                  <c:v>0</c:v>
                </c:pt>
                <c:pt idx="63426">
                  <c:v>0</c:v>
                </c:pt>
                <c:pt idx="63427">
                  <c:v>0</c:v>
                </c:pt>
                <c:pt idx="63428">
                  <c:v>0</c:v>
                </c:pt>
                <c:pt idx="63429">
                  <c:v>0</c:v>
                </c:pt>
                <c:pt idx="63430">
                  <c:v>0</c:v>
                </c:pt>
                <c:pt idx="63431">
                  <c:v>0</c:v>
                </c:pt>
                <c:pt idx="63432">
                  <c:v>0</c:v>
                </c:pt>
                <c:pt idx="63433">
                  <c:v>0</c:v>
                </c:pt>
                <c:pt idx="63434">
                  <c:v>0</c:v>
                </c:pt>
                <c:pt idx="63435">
                  <c:v>0</c:v>
                </c:pt>
                <c:pt idx="63436">
                  <c:v>0</c:v>
                </c:pt>
                <c:pt idx="63437">
                  <c:v>0</c:v>
                </c:pt>
                <c:pt idx="63438">
                  <c:v>0</c:v>
                </c:pt>
                <c:pt idx="63439">
                  <c:v>0</c:v>
                </c:pt>
                <c:pt idx="63440">
                  <c:v>0</c:v>
                </c:pt>
                <c:pt idx="63441">
                  <c:v>0</c:v>
                </c:pt>
                <c:pt idx="63442">
                  <c:v>0</c:v>
                </c:pt>
                <c:pt idx="63443">
                  <c:v>0</c:v>
                </c:pt>
                <c:pt idx="63444">
                  <c:v>0</c:v>
                </c:pt>
                <c:pt idx="63445">
                  <c:v>0</c:v>
                </c:pt>
                <c:pt idx="63446">
                  <c:v>0</c:v>
                </c:pt>
                <c:pt idx="63447">
                  <c:v>0</c:v>
                </c:pt>
                <c:pt idx="63448">
                  <c:v>0</c:v>
                </c:pt>
                <c:pt idx="63449">
                  <c:v>0</c:v>
                </c:pt>
                <c:pt idx="63450">
                  <c:v>0</c:v>
                </c:pt>
                <c:pt idx="63451">
                  <c:v>0</c:v>
                </c:pt>
                <c:pt idx="63452">
                  <c:v>0</c:v>
                </c:pt>
                <c:pt idx="63453">
                  <c:v>0</c:v>
                </c:pt>
                <c:pt idx="63454">
                  <c:v>0</c:v>
                </c:pt>
                <c:pt idx="63455">
                  <c:v>0</c:v>
                </c:pt>
                <c:pt idx="63456">
                  <c:v>0</c:v>
                </c:pt>
                <c:pt idx="63457">
                  <c:v>0</c:v>
                </c:pt>
                <c:pt idx="63458">
                  <c:v>0</c:v>
                </c:pt>
                <c:pt idx="63459">
                  <c:v>0</c:v>
                </c:pt>
                <c:pt idx="63460">
                  <c:v>0</c:v>
                </c:pt>
                <c:pt idx="63461">
                  <c:v>0</c:v>
                </c:pt>
                <c:pt idx="63462">
                  <c:v>0</c:v>
                </c:pt>
                <c:pt idx="63463">
                  <c:v>0</c:v>
                </c:pt>
                <c:pt idx="63464">
                  <c:v>0</c:v>
                </c:pt>
                <c:pt idx="63465">
                  <c:v>0</c:v>
                </c:pt>
                <c:pt idx="63466">
                  <c:v>0</c:v>
                </c:pt>
                <c:pt idx="63467">
                  <c:v>0</c:v>
                </c:pt>
                <c:pt idx="63468">
                  <c:v>0</c:v>
                </c:pt>
                <c:pt idx="63469">
                  <c:v>0</c:v>
                </c:pt>
                <c:pt idx="63470">
                  <c:v>0</c:v>
                </c:pt>
                <c:pt idx="63471">
                  <c:v>0</c:v>
                </c:pt>
                <c:pt idx="63472">
                  <c:v>0</c:v>
                </c:pt>
                <c:pt idx="63473">
                  <c:v>0</c:v>
                </c:pt>
                <c:pt idx="63474">
                  <c:v>0</c:v>
                </c:pt>
                <c:pt idx="63475">
                  <c:v>0</c:v>
                </c:pt>
                <c:pt idx="63476">
                  <c:v>0</c:v>
                </c:pt>
                <c:pt idx="63477">
                  <c:v>0</c:v>
                </c:pt>
                <c:pt idx="63478">
                  <c:v>0</c:v>
                </c:pt>
                <c:pt idx="63479">
                  <c:v>0</c:v>
                </c:pt>
                <c:pt idx="63480">
                  <c:v>0</c:v>
                </c:pt>
                <c:pt idx="63481">
                  <c:v>0</c:v>
                </c:pt>
                <c:pt idx="63482">
                  <c:v>0</c:v>
                </c:pt>
                <c:pt idx="63483">
                  <c:v>0</c:v>
                </c:pt>
                <c:pt idx="63484">
                  <c:v>0</c:v>
                </c:pt>
                <c:pt idx="63485">
                  <c:v>0</c:v>
                </c:pt>
                <c:pt idx="63486">
                  <c:v>0</c:v>
                </c:pt>
                <c:pt idx="63487">
                  <c:v>0</c:v>
                </c:pt>
                <c:pt idx="63488">
                  <c:v>0</c:v>
                </c:pt>
                <c:pt idx="63489">
                  <c:v>0</c:v>
                </c:pt>
                <c:pt idx="63490">
                  <c:v>0</c:v>
                </c:pt>
                <c:pt idx="63491">
                  <c:v>0</c:v>
                </c:pt>
                <c:pt idx="63492">
                  <c:v>0</c:v>
                </c:pt>
                <c:pt idx="63493">
                  <c:v>0</c:v>
                </c:pt>
                <c:pt idx="63494">
                  <c:v>0</c:v>
                </c:pt>
                <c:pt idx="63495">
                  <c:v>0</c:v>
                </c:pt>
                <c:pt idx="63496">
                  <c:v>0</c:v>
                </c:pt>
                <c:pt idx="63497">
                  <c:v>0</c:v>
                </c:pt>
                <c:pt idx="63498">
                  <c:v>0</c:v>
                </c:pt>
                <c:pt idx="63499">
                  <c:v>0</c:v>
                </c:pt>
                <c:pt idx="63500">
                  <c:v>0</c:v>
                </c:pt>
                <c:pt idx="63501">
                  <c:v>0</c:v>
                </c:pt>
                <c:pt idx="63502">
                  <c:v>0</c:v>
                </c:pt>
                <c:pt idx="63503">
                  <c:v>0</c:v>
                </c:pt>
                <c:pt idx="63504">
                  <c:v>0</c:v>
                </c:pt>
                <c:pt idx="63505">
                  <c:v>0</c:v>
                </c:pt>
                <c:pt idx="63506">
                  <c:v>0</c:v>
                </c:pt>
                <c:pt idx="63507">
                  <c:v>0</c:v>
                </c:pt>
                <c:pt idx="63508">
                  <c:v>0</c:v>
                </c:pt>
                <c:pt idx="63509">
                  <c:v>0</c:v>
                </c:pt>
                <c:pt idx="63510">
                  <c:v>0</c:v>
                </c:pt>
                <c:pt idx="63511">
                  <c:v>0</c:v>
                </c:pt>
                <c:pt idx="63512">
                  <c:v>0</c:v>
                </c:pt>
                <c:pt idx="63513">
                  <c:v>0</c:v>
                </c:pt>
                <c:pt idx="63514">
                  <c:v>0</c:v>
                </c:pt>
                <c:pt idx="63515">
                  <c:v>0</c:v>
                </c:pt>
                <c:pt idx="63516">
                  <c:v>0</c:v>
                </c:pt>
                <c:pt idx="63517">
                  <c:v>0</c:v>
                </c:pt>
                <c:pt idx="63518">
                  <c:v>0</c:v>
                </c:pt>
                <c:pt idx="63519">
                  <c:v>0</c:v>
                </c:pt>
                <c:pt idx="63520">
                  <c:v>0</c:v>
                </c:pt>
                <c:pt idx="63521">
                  <c:v>0</c:v>
                </c:pt>
                <c:pt idx="63522">
                  <c:v>0</c:v>
                </c:pt>
                <c:pt idx="63523">
                  <c:v>0</c:v>
                </c:pt>
                <c:pt idx="63524">
                  <c:v>0</c:v>
                </c:pt>
                <c:pt idx="63525">
                  <c:v>0</c:v>
                </c:pt>
                <c:pt idx="63526">
                  <c:v>0</c:v>
                </c:pt>
                <c:pt idx="63527">
                  <c:v>0</c:v>
                </c:pt>
                <c:pt idx="63528">
                  <c:v>0</c:v>
                </c:pt>
                <c:pt idx="63529">
                  <c:v>0</c:v>
                </c:pt>
                <c:pt idx="63530">
                  <c:v>0</c:v>
                </c:pt>
                <c:pt idx="63531">
                  <c:v>0</c:v>
                </c:pt>
                <c:pt idx="63532">
                  <c:v>0</c:v>
                </c:pt>
                <c:pt idx="63533">
                  <c:v>0</c:v>
                </c:pt>
                <c:pt idx="63534">
                  <c:v>0</c:v>
                </c:pt>
                <c:pt idx="63535">
                  <c:v>0</c:v>
                </c:pt>
                <c:pt idx="63536">
                  <c:v>0</c:v>
                </c:pt>
                <c:pt idx="63537">
                  <c:v>0</c:v>
                </c:pt>
                <c:pt idx="63538">
                  <c:v>0</c:v>
                </c:pt>
                <c:pt idx="63539">
                  <c:v>0</c:v>
                </c:pt>
                <c:pt idx="63540">
                  <c:v>0</c:v>
                </c:pt>
                <c:pt idx="63541">
                  <c:v>0</c:v>
                </c:pt>
                <c:pt idx="63542">
                  <c:v>0</c:v>
                </c:pt>
                <c:pt idx="63543">
                  <c:v>0</c:v>
                </c:pt>
                <c:pt idx="63544">
                  <c:v>0</c:v>
                </c:pt>
                <c:pt idx="63545">
                  <c:v>0</c:v>
                </c:pt>
                <c:pt idx="63546">
                  <c:v>0</c:v>
                </c:pt>
                <c:pt idx="63547">
                  <c:v>0</c:v>
                </c:pt>
                <c:pt idx="63548">
                  <c:v>0</c:v>
                </c:pt>
                <c:pt idx="63549">
                  <c:v>0</c:v>
                </c:pt>
                <c:pt idx="63550">
                  <c:v>0</c:v>
                </c:pt>
                <c:pt idx="63551">
                  <c:v>0</c:v>
                </c:pt>
                <c:pt idx="63552">
                  <c:v>0</c:v>
                </c:pt>
                <c:pt idx="63553">
                  <c:v>0</c:v>
                </c:pt>
                <c:pt idx="63554">
                  <c:v>0</c:v>
                </c:pt>
                <c:pt idx="63555">
                  <c:v>0</c:v>
                </c:pt>
                <c:pt idx="63556">
                  <c:v>0</c:v>
                </c:pt>
                <c:pt idx="63557">
                  <c:v>0</c:v>
                </c:pt>
                <c:pt idx="63558">
                  <c:v>0</c:v>
                </c:pt>
                <c:pt idx="63559">
                  <c:v>0</c:v>
                </c:pt>
                <c:pt idx="63560">
                  <c:v>0</c:v>
                </c:pt>
                <c:pt idx="63561">
                  <c:v>0</c:v>
                </c:pt>
                <c:pt idx="63562">
                  <c:v>0</c:v>
                </c:pt>
                <c:pt idx="63563">
                  <c:v>0</c:v>
                </c:pt>
                <c:pt idx="63564">
                  <c:v>0</c:v>
                </c:pt>
                <c:pt idx="63565">
                  <c:v>0</c:v>
                </c:pt>
                <c:pt idx="63566">
                  <c:v>0</c:v>
                </c:pt>
                <c:pt idx="63567">
                  <c:v>0</c:v>
                </c:pt>
                <c:pt idx="63568">
                  <c:v>0</c:v>
                </c:pt>
                <c:pt idx="63569">
                  <c:v>0</c:v>
                </c:pt>
                <c:pt idx="63570">
                  <c:v>0</c:v>
                </c:pt>
                <c:pt idx="63571">
                  <c:v>0</c:v>
                </c:pt>
                <c:pt idx="63572">
                  <c:v>0</c:v>
                </c:pt>
                <c:pt idx="63573">
                  <c:v>0</c:v>
                </c:pt>
                <c:pt idx="63574">
                  <c:v>0</c:v>
                </c:pt>
                <c:pt idx="63575">
                  <c:v>0</c:v>
                </c:pt>
                <c:pt idx="63576">
                  <c:v>0</c:v>
                </c:pt>
                <c:pt idx="63577">
                  <c:v>0</c:v>
                </c:pt>
                <c:pt idx="63578">
                  <c:v>0</c:v>
                </c:pt>
                <c:pt idx="63579">
                  <c:v>0</c:v>
                </c:pt>
                <c:pt idx="63580">
                  <c:v>0</c:v>
                </c:pt>
                <c:pt idx="63581">
                  <c:v>0</c:v>
                </c:pt>
                <c:pt idx="63582">
                  <c:v>0</c:v>
                </c:pt>
                <c:pt idx="63583">
                  <c:v>0</c:v>
                </c:pt>
                <c:pt idx="63584">
                  <c:v>0</c:v>
                </c:pt>
                <c:pt idx="63585">
                  <c:v>0</c:v>
                </c:pt>
                <c:pt idx="63586">
                  <c:v>0</c:v>
                </c:pt>
                <c:pt idx="63587">
                  <c:v>0</c:v>
                </c:pt>
                <c:pt idx="63588">
                  <c:v>0</c:v>
                </c:pt>
                <c:pt idx="63589">
                  <c:v>0</c:v>
                </c:pt>
                <c:pt idx="63590">
                  <c:v>0</c:v>
                </c:pt>
                <c:pt idx="63591">
                  <c:v>0</c:v>
                </c:pt>
                <c:pt idx="63592">
                  <c:v>0</c:v>
                </c:pt>
                <c:pt idx="63593">
                  <c:v>0</c:v>
                </c:pt>
                <c:pt idx="63594">
                  <c:v>0</c:v>
                </c:pt>
                <c:pt idx="63595">
                  <c:v>0</c:v>
                </c:pt>
                <c:pt idx="63596">
                  <c:v>0</c:v>
                </c:pt>
                <c:pt idx="63597">
                  <c:v>0</c:v>
                </c:pt>
                <c:pt idx="63598">
                  <c:v>0</c:v>
                </c:pt>
                <c:pt idx="63599">
                  <c:v>0</c:v>
                </c:pt>
                <c:pt idx="63600">
                  <c:v>0</c:v>
                </c:pt>
                <c:pt idx="63601">
                  <c:v>0</c:v>
                </c:pt>
                <c:pt idx="63602">
                  <c:v>0</c:v>
                </c:pt>
                <c:pt idx="63603">
                  <c:v>0</c:v>
                </c:pt>
                <c:pt idx="63604">
                  <c:v>0</c:v>
                </c:pt>
                <c:pt idx="63605">
                  <c:v>0</c:v>
                </c:pt>
                <c:pt idx="63606">
                  <c:v>0</c:v>
                </c:pt>
                <c:pt idx="63607">
                  <c:v>0</c:v>
                </c:pt>
                <c:pt idx="63608">
                  <c:v>0</c:v>
                </c:pt>
                <c:pt idx="63609">
                  <c:v>0</c:v>
                </c:pt>
                <c:pt idx="63610">
                  <c:v>0</c:v>
                </c:pt>
                <c:pt idx="63611">
                  <c:v>0</c:v>
                </c:pt>
                <c:pt idx="63612">
                  <c:v>0</c:v>
                </c:pt>
                <c:pt idx="63613">
                  <c:v>0</c:v>
                </c:pt>
                <c:pt idx="63614">
                  <c:v>0</c:v>
                </c:pt>
                <c:pt idx="63615">
                  <c:v>0</c:v>
                </c:pt>
                <c:pt idx="63616">
                  <c:v>0</c:v>
                </c:pt>
                <c:pt idx="63617">
                  <c:v>0</c:v>
                </c:pt>
                <c:pt idx="63618">
                  <c:v>0</c:v>
                </c:pt>
                <c:pt idx="63619">
                  <c:v>0</c:v>
                </c:pt>
                <c:pt idx="63620">
                  <c:v>0</c:v>
                </c:pt>
                <c:pt idx="63621">
                  <c:v>0</c:v>
                </c:pt>
                <c:pt idx="63622">
                  <c:v>0</c:v>
                </c:pt>
                <c:pt idx="63623">
                  <c:v>0</c:v>
                </c:pt>
                <c:pt idx="63624">
                  <c:v>0</c:v>
                </c:pt>
                <c:pt idx="63625">
                  <c:v>0</c:v>
                </c:pt>
                <c:pt idx="63626">
                  <c:v>0</c:v>
                </c:pt>
                <c:pt idx="63627">
                  <c:v>0</c:v>
                </c:pt>
                <c:pt idx="63628">
                  <c:v>0</c:v>
                </c:pt>
                <c:pt idx="63629">
                  <c:v>0</c:v>
                </c:pt>
                <c:pt idx="63630">
                  <c:v>0</c:v>
                </c:pt>
                <c:pt idx="63631">
                  <c:v>0</c:v>
                </c:pt>
                <c:pt idx="63632">
                  <c:v>0</c:v>
                </c:pt>
                <c:pt idx="63633">
                  <c:v>0</c:v>
                </c:pt>
                <c:pt idx="63634">
                  <c:v>0</c:v>
                </c:pt>
                <c:pt idx="63635">
                  <c:v>0</c:v>
                </c:pt>
                <c:pt idx="63636">
                  <c:v>0</c:v>
                </c:pt>
                <c:pt idx="63637">
                  <c:v>0</c:v>
                </c:pt>
                <c:pt idx="63638">
                  <c:v>0</c:v>
                </c:pt>
                <c:pt idx="63639">
                  <c:v>0</c:v>
                </c:pt>
                <c:pt idx="63640">
                  <c:v>0</c:v>
                </c:pt>
                <c:pt idx="63641">
                  <c:v>0</c:v>
                </c:pt>
                <c:pt idx="63642">
                  <c:v>0</c:v>
                </c:pt>
                <c:pt idx="63643">
                  <c:v>0</c:v>
                </c:pt>
                <c:pt idx="63644">
                  <c:v>0</c:v>
                </c:pt>
                <c:pt idx="63645">
                  <c:v>0</c:v>
                </c:pt>
                <c:pt idx="63646">
                  <c:v>0</c:v>
                </c:pt>
                <c:pt idx="63647">
                  <c:v>0</c:v>
                </c:pt>
                <c:pt idx="63648">
                  <c:v>0</c:v>
                </c:pt>
                <c:pt idx="63649">
                  <c:v>0</c:v>
                </c:pt>
                <c:pt idx="63650">
                  <c:v>0</c:v>
                </c:pt>
                <c:pt idx="63651">
                  <c:v>0</c:v>
                </c:pt>
                <c:pt idx="63652">
                  <c:v>0</c:v>
                </c:pt>
                <c:pt idx="63653">
                  <c:v>0</c:v>
                </c:pt>
                <c:pt idx="63654">
                  <c:v>0</c:v>
                </c:pt>
                <c:pt idx="63655">
                  <c:v>0</c:v>
                </c:pt>
                <c:pt idx="63656">
                  <c:v>0</c:v>
                </c:pt>
                <c:pt idx="63657">
                  <c:v>0</c:v>
                </c:pt>
                <c:pt idx="63658">
                  <c:v>0</c:v>
                </c:pt>
                <c:pt idx="63659">
                  <c:v>0</c:v>
                </c:pt>
                <c:pt idx="63660">
                  <c:v>0</c:v>
                </c:pt>
                <c:pt idx="63661">
                  <c:v>0</c:v>
                </c:pt>
                <c:pt idx="63662">
                  <c:v>0</c:v>
                </c:pt>
                <c:pt idx="63663">
                  <c:v>0</c:v>
                </c:pt>
                <c:pt idx="63664">
                  <c:v>0</c:v>
                </c:pt>
                <c:pt idx="63665">
                  <c:v>0</c:v>
                </c:pt>
                <c:pt idx="63666">
                  <c:v>0</c:v>
                </c:pt>
                <c:pt idx="63667">
                  <c:v>0</c:v>
                </c:pt>
                <c:pt idx="63668">
                  <c:v>0</c:v>
                </c:pt>
                <c:pt idx="63669">
                  <c:v>0</c:v>
                </c:pt>
                <c:pt idx="63670">
                  <c:v>0</c:v>
                </c:pt>
                <c:pt idx="63671">
                  <c:v>0</c:v>
                </c:pt>
                <c:pt idx="63672">
                  <c:v>0</c:v>
                </c:pt>
                <c:pt idx="63673">
                  <c:v>0</c:v>
                </c:pt>
                <c:pt idx="63674">
                  <c:v>0</c:v>
                </c:pt>
                <c:pt idx="63675">
                  <c:v>0</c:v>
                </c:pt>
                <c:pt idx="63676">
                  <c:v>0</c:v>
                </c:pt>
                <c:pt idx="63677">
                  <c:v>0</c:v>
                </c:pt>
                <c:pt idx="63678">
                  <c:v>0</c:v>
                </c:pt>
                <c:pt idx="63679">
                  <c:v>0</c:v>
                </c:pt>
                <c:pt idx="63680">
                  <c:v>0</c:v>
                </c:pt>
                <c:pt idx="63681">
                  <c:v>0</c:v>
                </c:pt>
                <c:pt idx="63682">
                  <c:v>0</c:v>
                </c:pt>
                <c:pt idx="63683">
                  <c:v>0</c:v>
                </c:pt>
                <c:pt idx="63684">
                  <c:v>0</c:v>
                </c:pt>
                <c:pt idx="63685">
                  <c:v>0</c:v>
                </c:pt>
                <c:pt idx="63686">
                  <c:v>0</c:v>
                </c:pt>
                <c:pt idx="63687">
                  <c:v>0</c:v>
                </c:pt>
                <c:pt idx="63688">
                  <c:v>0</c:v>
                </c:pt>
                <c:pt idx="63689">
                  <c:v>0</c:v>
                </c:pt>
                <c:pt idx="63690">
                  <c:v>0</c:v>
                </c:pt>
                <c:pt idx="63691">
                  <c:v>0</c:v>
                </c:pt>
                <c:pt idx="63692">
                  <c:v>0</c:v>
                </c:pt>
                <c:pt idx="63693">
                  <c:v>0</c:v>
                </c:pt>
                <c:pt idx="63694">
                  <c:v>0</c:v>
                </c:pt>
                <c:pt idx="63695">
                  <c:v>0</c:v>
                </c:pt>
                <c:pt idx="63696">
                  <c:v>0</c:v>
                </c:pt>
                <c:pt idx="63697">
                  <c:v>0</c:v>
                </c:pt>
                <c:pt idx="63698">
                  <c:v>0</c:v>
                </c:pt>
                <c:pt idx="63699">
                  <c:v>0</c:v>
                </c:pt>
                <c:pt idx="63700">
                  <c:v>0</c:v>
                </c:pt>
                <c:pt idx="63701">
                  <c:v>0</c:v>
                </c:pt>
                <c:pt idx="63702">
                  <c:v>0</c:v>
                </c:pt>
                <c:pt idx="63703">
                  <c:v>0</c:v>
                </c:pt>
                <c:pt idx="63704">
                  <c:v>0</c:v>
                </c:pt>
                <c:pt idx="63705">
                  <c:v>0</c:v>
                </c:pt>
                <c:pt idx="63706">
                  <c:v>0</c:v>
                </c:pt>
                <c:pt idx="63707">
                  <c:v>0</c:v>
                </c:pt>
                <c:pt idx="63708">
                  <c:v>0</c:v>
                </c:pt>
                <c:pt idx="63709">
                  <c:v>0</c:v>
                </c:pt>
                <c:pt idx="63710">
                  <c:v>0</c:v>
                </c:pt>
                <c:pt idx="63711">
                  <c:v>0</c:v>
                </c:pt>
                <c:pt idx="63712">
                  <c:v>0</c:v>
                </c:pt>
                <c:pt idx="63713">
                  <c:v>0</c:v>
                </c:pt>
                <c:pt idx="63714">
                  <c:v>0</c:v>
                </c:pt>
                <c:pt idx="63715">
                  <c:v>0</c:v>
                </c:pt>
                <c:pt idx="63716">
                  <c:v>0</c:v>
                </c:pt>
                <c:pt idx="63717">
                  <c:v>0</c:v>
                </c:pt>
                <c:pt idx="63718">
                  <c:v>0</c:v>
                </c:pt>
                <c:pt idx="63719">
                  <c:v>0</c:v>
                </c:pt>
                <c:pt idx="63720">
                  <c:v>0</c:v>
                </c:pt>
                <c:pt idx="63721">
                  <c:v>0</c:v>
                </c:pt>
                <c:pt idx="63722">
                  <c:v>0</c:v>
                </c:pt>
                <c:pt idx="63723">
                  <c:v>0</c:v>
                </c:pt>
                <c:pt idx="63724">
                  <c:v>0</c:v>
                </c:pt>
                <c:pt idx="63725">
                  <c:v>0</c:v>
                </c:pt>
                <c:pt idx="63726">
                  <c:v>0</c:v>
                </c:pt>
                <c:pt idx="63727">
                  <c:v>0</c:v>
                </c:pt>
                <c:pt idx="63728">
                  <c:v>0</c:v>
                </c:pt>
                <c:pt idx="63729">
                  <c:v>0</c:v>
                </c:pt>
                <c:pt idx="63730">
                  <c:v>0</c:v>
                </c:pt>
                <c:pt idx="63731">
                  <c:v>0</c:v>
                </c:pt>
                <c:pt idx="63732">
                  <c:v>0</c:v>
                </c:pt>
                <c:pt idx="63733">
                  <c:v>0</c:v>
                </c:pt>
                <c:pt idx="63734">
                  <c:v>0</c:v>
                </c:pt>
                <c:pt idx="63735">
                  <c:v>0</c:v>
                </c:pt>
                <c:pt idx="63736">
                  <c:v>0</c:v>
                </c:pt>
                <c:pt idx="63737">
                  <c:v>0</c:v>
                </c:pt>
                <c:pt idx="63738">
                  <c:v>0</c:v>
                </c:pt>
                <c:pt idx="63739">
                  <c:v>0</c:v>
                </c:pt>
                <c:pt idx="63740">
                  <c:v>0</c:v>
                </c:pt>
                <c:pt idx="63741">
                  <c:v>0</c:v>
                </c:pt>
                <c:pt idx="63742">
                  <c:v>0</c:v>
                </c:pt>
                <c:pt idx="63743">
                  <c:v>0</c:v>
                </c:pt>
                <c:pt idx="63744">
                  <c:v>0</c:v>
                </c:pt>
                <c:pt idx="63745">
                  <c:v>0</c:v>
                </c:pt>
                <c:pt idx="63746">
                  <c:v>0</c:v>
                </c:pt>
                <c:pt idx="63747">
                  <c:v>0</c:v>
                </c:pt>
                <c:pt idx="63748">
                  <c:v>0</c:v>
                </c:pt>
                <c:pt idx="63749">
                  <c:v>0</c:v>
                </c:pt>
                <c:pt idx="63750">
                  <c:v>0</c:v>
                </c:pt>
                <c:pt idx="63751">
                  <c:v>0</c:v>
                </c:pt>
                <c:pt idx="63752">
                  <c:v>0</c:v>
                </c:pt>
                <c:pt idx="63753">
                  <c:v>0</c:v>
                </c:pt>
                <c:pt idx="63754">
                  <c:v>0</c:v>
                </c:pt>
                <c:pt idx="63755">
                  <c:v>0</c:v>
                </c:pt>
                <c:pt idx="63756">
                  <c:v>0</c:v>
                </c:pt>
                <c:pt idx="63757">
                  <c:v>0</c:v>
                </c:pt>
                <c:pt idx="63758">
                  <c:v>0</c:v>
                </c:pt>
                <c:pt idx="63759">
                  <c:v>0</c:v>
                </c:pt>
                <c:pt idx="63760">
                  <c:v>0</c:v>
                </c:pt>
                <c:pt idx="63761">
                  <c:v>0</c:v>
                </c:pt>
                <c:pt idx="63762">
                  <c:v>0</c:v>
                </c:pt>
                <c:pt idx="63763">
                  <c:v>0</c:v>
                </c:pt>
                <c:pt idx="63764">
                  <c:v>0</c:v>
                </c:pt>
                <c:pt idx="63765">
                  <c:v>0</c:v>
                </c:pt>
                <c:pt idx="63766">
                  <c:v>0</c:v>
                </c:pt>
                <c:pt idx="63767">
                  <c:v>0</c:v>
                </c:pt>
                <c:pt idx="63768">
                  <c:v>0</c:v>
                </c:pt>
                <c:pt idx="63769">
                  <c:v>0</c:v>
                </c:pt>
                <c:pt idx="63770">
                  <c:v>0</c:v>
                </c:pt>
                <c:pt idx="63771">
                  <c:v>0</c:v>
                </c:pt>
                <c:pt idx="63772">
                  <c:v>0</c:v>
                </c:pt>
                <c:pt idx="63773">
                  <c:v>0</c:v>
                </c:pt>
                <c:pt idx="63774">
                  <c:v>0</c:v>
                </c:pt>
                <c:pt idx="63775">
                  <c:v>0</c:v>
                </c:pt>
                <c:pt idx="63776">
                  <c:v>0</c:v>
                </c:pt>
                <c:pt idx="63777">
                  <c:v>0</c:v>
                </c:pt>
                <c:pt idx="63778">
                  <c:v>0</c:v>
                </c:pt>
                <c:pt idx="63779">
                  <c:v>0</c:v>
                </c:pt>
                <c:pt idx="63780">
                  <c:v>0</c:v>
                </c:pt>
                <c:pt idx="63781">
                  <c:v>0</c:v>
                </c:pt>
                <c:pt idx="63782">
                  <c:v>0</c:v>
                </c:pt>
                <c:pt idx="63783">
                  <c:v>0</c:v>
                </c:pt>
                <c:pt idx="63784">
                  <c:v>0</c:v>
                </c:pt>
                <c:pt idx="63785">
                  <c:v>0</c:v>
                </c:pt>
                <c:pt idx="63786">
                  <c:v>0</c:v>
                </c:pt>
                <c:pt idx="63787">
                  <c:v>0</c:v>
                </c:pt>
                <c:pt idx="63788">
                  <c:v>0</c:v>
                </c:pt>
                <c:pt idx="63789">
                  <c:v>0</c:v>
                </c:pt>
                <c:pt idx="63790">
                  <c:v>0</c:v>
                </c:pt>
                <c:pt idx="63791">
                  <c:v>0</c:v>
                </c:pt>
                <c:pt idx="63792">
                  <c:v>0</c:v>
                </c:pt>
                <c:pt idx="63793">
                  <c:v>0</c:v>
                </c:pt>
                <c:pt idx="63794">
                  <c:v>0</c:v>
                </c:pt>
                <c:pt idx="63795">
                  <c:v>0</c:v>
                </c:pt>
                <c:pt idx="63796">
                  <c:v>0</c:v>
                </c:pt>
                <c:pt idx="63797">
                  <c:v>0</c:v>
                </c:pt>
                <c:pt idx="63798">
                  <c:v>0</c:v>
                </c:pt>
                <c:pt idx="63799">
                  <c:v>0</c:v>
                </c:pt>
                <c:pt idx="63800">
                  <c:v>0</c:v>
                </c:pt>
                <c:pt idx="63801">
                  <c:v>0</c:v>
                </c:pt>
                <c:pt idx="63802">
                  <c:v>0</c:v>
                </c:pt>
                <c:pt idx="63803">
                  <c:v>0</c:v>
                </c:pt>
                <c:pt idx="63804">
                  <c:v>0</c:v>
                </c:pt>
                <c:pt idx="63805">
                  <c:v>0</c:v>
                </c:pt>
                <c:pt idx="63806">
                  <c:v>0</c:v>
                </c:pt>
                <c:pt idx="63807">
                  <c:v>0</c:v>
                </c:pt>
                <c:pt idx="63808">
                  <c:v>0</c:v>
                </c:pt>
                <c:pt idx="63809">
                  <c:v>0</c:v>
                </c:pt>
                <c:pt idx="63810">
                  <c:v>0</c:v>
                </c:pt>
                <c:pt idx="63811">
                  <c:v>0</c:v>
                </c:pt>
                <c:pt idx="63812">
                  <c:v>0</c:v>
                </c:pt>
                <c:pt idx="63813">
                  <c:v>0</c:v>
                </c:pt>
                <c:pt idx="63814">
                  <c:v>0</c:v>
                </c:pt>
                <c:pt idx="63815">
                  <c:v>0</c:v>
                </c:pt>
                <c:pt idx="63816">
                  <c:v>0</c:v>
                </c:pt>
                <c:pt idx="63817">
                  <c:v>0</c:v>
                </c:pt>
                <c:pt idx="63818">
                  <c:v>0</c:v>
                </c:pt>
                <c:pt idx="63819">
                  <c:v>0</c:v>
                </c:pt>
                <c:pt idx="63820">
                  <c:v>0</c:v>
                </c:pt>
                <c:pt idx="63821">
                  <c:v>0</c:v>
                </c:pt>
                <c:pt idx="63822">
                  <c:v>0</c:v>
                </c:pt>
                <c:pt idx="63823">
                  <c:v>0</c:v>
                </c:pt>
                <c:pt idx="63824">
                  <c:v>0</c:v>
                </c:pt>
                <c:pt idx="63825">
                  <c:v>0</c:v>
                </c:pt>
                <c:pt idx="63826">
                  <c:v>0</c:v>
                </c:pt>
                <c:pt idx="63827">
                  <c:v>0</c:v>
                </c:pt>
                <c:pt idx="63828">
                  <c:v>0</c:v>
                </c:pt>
                <c:pt idx="63829">
                  <c:v>0</c:v>
                </c:pt>
                <c:pt idx="63830">
                  <c:v>0</c:v>
                </c:pt>
                <c:pt idx="63831">
                  <c:v>0</c:v>
                </c:pt>
                <c:pt idx="63832">
                  <c:v>0</c:v>
                </c:pt>
                <c:pt idx="63833">
                  <c:v>0</c:v>
                </c:pt>
                <c:pt idx="63834">
                  <c:v>0</c:v>
                </c:pt>
                <c:pt idx="63835">
                  <c:v>0</c:v>
                </c:pt>
                <c:pt idx="63836">
                  <c:v>0</c:v>
                </c:pt>
                <c:pt idx="63837">
                  <c:v>0</c:v>
                </c:pt>
                <c:pt idx="63838">
                  <c:v>0</c:v>
                </c:pt>
                <c:pt idx="63839">
                  <c:v>0</c:v>
                </c:pt>
                <c:pt idx="63840">
                  <c:v>0</c:v>
                </c:pt>
                <c:pt idx="63841">
                  <c:v>0</c:v>
                </c:pt>
                <c:pt idx="63842">
                  <c:v>0</c:v>
                </c:pt>
                <c:pt idx="63843">
                  <c:v>0</c:v>
                </c:pt>
                <c:pt idx="63844">
                  <c:v>0</c:v>
                </c:pt>
                <c:pt idx="63845">
                  <c:v>0</c:v>
                </c:pt>
                <c:pt idx="63846">
                  <c:v>0</c:v>
                </c:pt>
                <c:pt idx="63847">
                  <c:v>0</c:v>
                </c:pt>
                <c:pt idx="63848">
                  <c:v>0</c:v>
                </c:pt>
                <c:pt idx="63849">
                  <c:v>0</c:v>
                </c:pt>
                <c:pt idx="63850">
                  <c:v>0</c:v>
                </c:pt>
                <c:pt idx="63851">
                  <c:v>0</c:v>
                </c:pt>
                <c:pt idx="63852">
                  <c:v>0</c:v>
                </c:pt>
                <c:pt idx="63853">
                  <c:v>0</c:v>
                </c:pt>
                <c:pt idx="63854">
                  <c:v>0</c:v>
                </c:pt>
                <c:pt idx="63855">
                  <c:v>0</c:v>
                </c:pt>
                <c:pt idx="63856">
                  <c:v>0</c:v>
                </c:pt>
                <c:pt idx="63857">
                  <c:v>0</c:v>
                </c:pt>
                <c:pt idx="63858">
                  <c:v>0</c:v>
                </c:pt>
                <c:pt idx="63859">
                  <c:v>0</c:v>
                </c:pt>
                <c:pt idx="63860">
                  <c:v>0</c:v>
                </c:pt>
                <c:pt idx="63861">
                  <c:v>0</c:v>
                </c:pt>
                <c:pt idx="63862">
                  <c:v>0</c:v>
                </c:pt>
                <c:pt idx="63863">
                  <c:v>0</c:v>
                </c:pt>
                <c:pt idx="63864">
                  <c:v>0</c:v>
                </c:pt>
                <c:pt idx="63865">
                  <c:v>0</c:v>
                </c:pt>
                <c:pt idx="63866">
                  <c:v>0</c:v>
                </c:pt>
                <c:pt idx="63867">
                  <c:v>0</c:v>
                </c:pt>
                <c:pt idx="63868">
                  <c:v>0</c:v>
                </c:pt>
                <c:pt idx="63869">
                  <c:v>0</c:v>
                </c:pt>
                <c:pt idx="63870">
                  <c:v>0</c:v>
                </c:pt>
                <c:pt idx="63871">
                  <c:v>0</c:v>
                </c:pt>
                <c:pt idx="63872">
                  <c:v>0</c:v>
                </c:pt>
                <c:pt idx="63873">
                  <c:v>0</c:v>
                </c:pt>
                <c:pt idx="63874">
                  <c:v>0</c:v>
                </c:pt>
                <c:pt idx="63875">
                  <c:v>0</c:v>
                </c:pt>
                <c:pt idx="63876">
                  <c:v>0</c:v>
                </c:pt>
                <c:pt idx="63877">
                  <c:v>0</c:v>
                </c:pt>
                <c:pt idx="63878">
                  <c:v>0</c:v>
                </c:pt>
                <c:pt idx="63879">
                  <c:v>0</c:v>
                </c:pt>
                <c:pt idx="63880">
                  <c:v>0</c:v>
                </c:pt>
                <c:pt idx="63881">
                  <c:v>0</c:v>
                </c:pt>
                <c:pt idx="63882">
                  <c:v>0</c:v>
                </c:pt>
                <c:pt idx="63883">
                  <c:v>0</c:v>
                </c:pt>
                <c:pt idx="63884">
                  <c:v>0</c:v>
                </c:pt>
                <c:pt idx="63885">
                  <c:v>0</c:v>
                </c:pt>
                <c:pt idx="63886">
                  <c:v>0</c:v>
                </c:pt>
                <c:pt idx="63887">
                  <c:v>0</c:v>
                </c:pt>
                <c:pt idx="63888">
                  <c:v>0</c:v>
                </c:pt>
                <c:pt idx="63889">
                  <c:v>0</c:v>
                </c:pt>
                <c:pt idx="63890">
                  <c:v>0</c:v>
                </c:pt>
                <c:pt idx="63891">
                  <c:v>0</c:v>
                </c:pt>
                <c:pt idx="63892">
                  <c:v>0</c:v>
                </c:pt>
                <c:pt idx="63893">
                  <c:v>0</c:v>
                </c:pt>
                <c:pt idx="63894">
                  <c:v>0</c:v>
                </c:pt>
                <c:pt idx="63895">
                  <c:v>0</c:v>
                </c:pt>
                <c:pt idx="63896">
                  <c:v>0</c:v>
                </c:pt>
                <c:pt idx="63897">
                  <c:v>0</c:v>
                </c:pt>
                <c:pt idx="63898">
                  <c:v>0</c:v>
                </c:pt>
                <c:pt idx="63899">
                  <c:v>0</c:v>
                </c:pt>
                <c:pt idx="63900">
                  <c:v>0</c:v>
                </c:pt>
                <c:pt idx="63901">
                  <c:v>0</c:v>
                </c:pt>
                <c:pt idx="63902">
                  <c:v>0</c:v>
                </c:pt>
                <c:pt idx="63903">
                  <c:v>0</c:v>
                </c:pt>
                <c:pt idx="63904">
                  <c:v>0</c:v>
                </c:pt>
                <c:pt idx="63905">
                  <c:v>0</c:v>
                </c:pt>
                <c:pt idx="63906">
                  <c:v>0</c:v>
                </c:pt>
                <c:pt idx="63907">
                  <c:v>0</c:v>
                </c:pt>
                <c:pt idx="63908">
                  <c:v>0</c:v>
                </c:pt>
                <c:pt idx="63909">
                  <c:v>0</c:v>
                </c:pt>
                <c:pt idx="63910">
                  <c:v>0</c:v>
                </c:pt>
                <c:pt idx="63911">
                  <c:v>0</c:v>
                </c:pt>
                <c:pt idx="63912">
                  <c:v>0</c:v>
                </c:pt>
                <c:pt idx="63913">
                  <c:v>0</c:v>
                </c:pt>
                <c:pt idx="63914">
                  <c:v>0</c:v>
                </c:pt>
                <c:pt idx="63915">
                  <c:v>0</c:v>
                </c:pt>
                <c:pt idx="63916">
                  <c:v>0</c:v>
                </c:pt>
                <c:pt idx="63917">
                  <c:v>0</c:v>
                </c:pt>
                <c:pt idx="63918">
                  <c:v>0</c:v>
                </c:pt>
                <c:pt idx="63919">
                  <c:v>0</c:v>
                </c:pt>
                <c:pt idx="63920">
                  <c:v>0</c:v>
                </c:pt>
                <c:pt idx="63921">
                  <c:v>0</c:v>
                </c:pt>
                <c:pt idx="63922">
                  <c:v>0</c:v>
                </c:pt>
                <c:pt idx="63923">
                  <c:v>0</c:v>
                </c:pt>
                <c:pt idx="63924">
                  <c:v>0</c:v>
                </c:pt>
                <c:pt idx="63925">
                  <c:v>0</c:v>
                </c:pt>
                <c:pt idx="63926">
                  <c:v>0</c:v>
                </c:pt>
                <c:pt idx="63927">
                  <c:v>0</c:v>
                </c:pt>
                <c:pt idx="63928">
                  <c:v>0</c:v>
                </c:pt>
                <c:pt idx="63929">
                  <c:v>0</c:v>
                </c:pt>
                <c:pt idx="63930">
                  <c:v>0</c:v>
                </c:pt>
                <c:pt idx="63931">
                  <c:v>0</c:v>
                </c:pt>
                <c:pt idx="63932">
                  <c:v>0</c:v>
                </c:pt>
                <c:pt idx="63933">
                  <c:v>0</c:v>
                </c:pt>
                <c:pt idx="63934">
                  <c:v>0</c:v>
                </c:pt>
                <c:pt idx="63935">
                  <c:v>0</c:v>
                </c:pt>
                <c:pt idx="63936">
                  <c:v>0</c:v>
                </c:pt>
                <c:pt idx="63937">
                  <c:v>0</c:v>
                </c:pt>
                <c:pt idx="63938">
                  <c:v>0</c:v>
                </c:pt>
                <c:pt idx="63939">
                  <c:v>0</c:v>
                </c:pt>
                <c:pt idx="63940">
                  <c:v>0</c:v>
                </c:pt>
                <c:pt idx="63941">
                  <c:v>0</c:v>
                </c:pt>
                <c:pt idx="63942">
                  <c:v>0</c:v>
                </c:pt>
                <c:pt idx="63943">
                  <c:v>0</c:v>
                </c:pt>
                <c:pt idx="63944">
                  <c:v>0</c:v>
                </c:pt>
                <c:pt idx="63945">
                  <c:v>0</c:v>
                </c:pt>
                <c:pt idx="63946">
                  <c:v>0</c:v>
                </c:pt>
                <c:pt idx="63947">
                  <c:v>0</c:v>
                </c:pt>
                <c:pt idx="63948">
                  <c:v>0</c:v>
                </c:pt>
                <c:pt idx="63949">
                  <c:v>0</c:v>
                </c:pt>
                <c:pt idx="63950">
                  <c:v>0</c:v>
                </c:pt>
                <c:pt idx="63951">
                  <c:v>0</c:v>
                </c:pt>
                <c:pt idx="63952">
                  <c:v>0</c:v>
                </c:pt>
                <c:pt idx="63953">
                  <c:v>0</c:v>
                </c:pt>
                <c:pt idx="63954">
                  <c:v>0</c:v>
                </c:pt>
                <c:pt idx="63955">
                  <c:v>0</c:v>
                </c:pt>
                <c:pt idx="63956">
                  <c:v>0</c:v>
                </c:pt>
                <c:pt idx="63957">
                  <c:v>0</c:v>
                </c:pt>
                <c:pt idx="63958">
                  <c:v>0</c:v>
                </c:pt>
                <c:pt idx="63959">
                  <c:v>0</c:v>
                </c:pt>
                <c:pt idx="63960">
                  <c:v>0</c:v>
                </c:pt>
                <c:pt idx="63961">
                  <c:v>0</c:v>
                </c:pt>
                <c:pt idx="63962">
                  <c:v>0</c:v>
                </c:pt>
                <c:pt idx="63963">
                  <c:v>0</c:v>
                </c:pt>
                <c:pt idx="63964">
                  <c:v>0</c:v>
                </c:pt>
                <c:pt idx="63965">
                  <c:v>0</c:v>
                </c:pt>
                <c:pt idx="63966">
                  <c:v>0</c:v>
                </c:pt>
                <c:pt idx="63967">
                  <c:v>0</c:v>
                </c:pt>
                <c:pt idx="63968">
                  <c:v>0</c:v>
                </c:pt>
                <c:pt idx="63969">
                  <c:v>0</c:v>
                </c:pt>
                <c:pt idx="63970">
                  <c:v>0</c:v>
                </c:pt>
                <c:pt idx="63971">
                  <c:v>0</c:v>
                </c:pt>
                <c:pt idx="63972">
                  <c:v>0</c:v>
                </c:pt>
                <c:pt idx="63973">
                  <c:v>0</c:v>
                </c:pt>
                <c:pt idx="63974">
                  <c:v>0</c:v>
                </c:pt>
                <c:pt idx="63975">
                  <c:v>0</c:v>
                </c:pt>
                <c:pt idx="63976">
                  <c:v>0</c:v>
                </c:pt>
                <c:pt idx="63977">
                  <c:v>0</c:v>
                </c:pt>
                <c:pt idx="63978">
                  <c:v>0</c:v>
                </c:pt>
                <c:pt idx="63979">
                  <c:v>0</c:v>
                </c:pt>
                <c:pt idx="63980">
                  <c:v>0</c:v>
                </c:pt>
                <c:pt idx="63981">
                  <c:v>0</c:v>
                </c:pt>
                <c:pt idx="63982">
                  <c:v>0</c:v>
                </c:pt>
                <c:pt idx="63983">
                  <c:v>0</c:v>
                </c:pt>
                <c:pt idx="63984">
                  <c:v>0</c:v>
                </c:pt>
                <c:pt idx="63985">
                  <c:v>0</c:v>
                </c:pt>
                <c:pt idx="63986">
                  <c:v>0</c:v>
                </c:pt>
                <c:pt idx="63987">
                  <c:v>0</c:v>
                </c:pt>
                <c:pt idx="63988">
                  <c:v>0</c:v>
                </c:pt>
                <c:pt idx="63989">
                  <c:v>0</c:v>
                </c:pt>
                <c:pt idx="63990">
                  <c:v>0</c:v>
                </c:pt>
                <c:pt idx="63991">
                  <c:v>0</c:v>
                </c:pt>
                <c:pt idx="63992">
                  <c:v>0</c:v>
                </c:pt>
                <c:pt idx="63993">
                  <c:v>0</c:v>
                </c:pt>
                <c:pt idx="63994">
                  <c:v>0</c:v>
                </c:pt>
                <c:pt idx="63995">
                  <c:v>0</c:v>
                </c:pt>
                <c:pt idx="63996">
                  <c:v>0</c:v>
                </c:pt>
                <c:pt idx="63997">
                  <c:v>0</c:v>
                </c:pt>
                <c:pt idx="63998">
                  <c:v>0</c:v>
                </c:pt>
                <c:pt idx="63999">
                  <c:v>0</c:v>
                </c:pt>
                <c:pt idx="64000">
                  <c:v>0</c:v>
                </c:pt>
                <c:pt idx="64001">
                  <c:v>0</c:v>
                </c:pt>
                <c:pt idx="64002">
                  <c:v>0</c:v>
                </c:pt>
                <c:pt idx="64003">
                  <c:v>0</c:v>
                </c:pt>
                <c:pt idx="64004">
                  <c:v>0</c:v>
                </c:pt>
                <c:pt idx="64005">
                  <c:v>0</c:v>
                </c:pt>
                <c:pt idx="64006">
                  <c:v>0</c:v>
                </c:pt>
                <c:pt idx="64007">
                  <c:v>0</c:v>
                </c:pt>
                <c:pt idx="64008">
                  <c:v>0</c:v>
                </c:pt>
                <c:pt idx="64009">
                  <c:v>0</c:v>
                </c:pt>
                <c:pt idx="64010">
                  <c:v>0</c:v>
                </c:pt>
                <c:pt idx="64011">
                  <c:v>0</c:v>
                </c:pt>
                <c:pt idx="64012">
                  <c:v>0</c:v>
                </c:pt>
                <c:pt idx="64013">
                  <c:v>0</c:v>
                </c:pt>
                <c:pt idx="64014">
                  <c:v>0</c:v>
                </c:pt>
                <c:pt idx="64015">
                  <c:v>0</c:v>
                </c:pt>
                <c:pt idx="64016">
                  <c:v>0</c:v>
                </c:pt>
                <c:pt idx="64017">
                  <c:v>0</c:v>
                </c:pt>
                <c:pt idx="64018">
                  <c:v>0</c:v>
                </c:pt>
                <c:pt idx="64019">
                  <c:v>0</c:v>
                </c:pt>
                <c:pt idx="64020">
                  <c:v>0</c:v>
                </c:pt>
                <c:pt idx="64021">
                  <c:v>0</c:v>
                </c:pt>
                <c:pt idx="64022">
                  <c:v>0</c:v>
                </c:pt>
                <c:pt idx="64023">
                  <c:v>0</c:v>
                </c:pt>
                <c:pt idx="64024">
                  <c:v>0</c:v>
                </c:pt>
                <c:pt idx="64025">
                  <c:v>0</c:v>
                </c:pt>
                <c:pt idx="64026">
                  <c:v>0</c:v>
                </c:pt>
                <c:pt idx="64027">
                  <c:v>0</c:v>
                </c:pt>
                <c:pt idx="64028">
                  <c:v>0</c:v>
                </c:pt>
                <c:pt idx="64029">
                  <c:v>0</c:v>
                </c:pt>
                <c:pt idx="64030">
                  <c:v>0</c:v>
                </c:pt>
                <c:pt idx="64031">
                  <c:v>0</c:v>
                </c:pt>
                <c:pt idx="64032">
                  <c:v>0</c:v>
                </c:pt>
                <c:pt idx="64033">
                  <c:v>0</c:v>
                </c:pt>
                <c:pt idx="64034">
                  <c:v>0</c:v>
                </c:pt>
                <c:pt idx="64035">
                  <c:v>0</c:v>
                </c:pt>
                <c:pt idx="64036">
                  <c:v>0</c:v>
                </c:pt>
                <c:pt idx="64037">
                  <c:v>0</c:v>
                </c:pt>
                <c:pt idx="64038">
                  <c:v>0</c:v>
                </c:pt>
                <c:pt idx="64039">
                  <c:v>0</c:v>
                </c:pt>
                <c:pt idx="64040">
                  <c:v>0</c:v>
                </c:pt>
                <c:pt idx="64041">
                  <c:v>0</c:v>
                </c:pt>
                <c:pt idx="64042">
                  <c:v>0</c:v>
                </c:pt>
                <c:pt idx="64043">
                  <c:v>0</c:v>
                </c:pt>
                <c:pt idx="64044">
                  <c:v>0</c:v>
                </c:pt>
                <c:pt idx="64045">
                  <c:v>0</c:v>
                </c:pt>
                <c:pt idx="64046">
                  <c:v>0</c:v>
                </c:pt>
                <c:pt idx="64047">
                  <c:v>0</c:v>
                </c:pt>
                <c:pt idx="64048">
                  <c:v>0</c:v>
                </c:pt>
                <c:pt idx="64049">
                  <c:v>0</c:v>
                </c:pt>
                <c:pt idx="64050">
                  <c:v>0</c:v>
                </c:pt>
                <c:pt idx="64051">
                  <c:v>0</c:v>
                </c:pt>
                <c:pt idx="64052">
                  <c:v>0</c:v>
                </c:pt>
                <c:pt idx="64053">
                  <c:v>0</c:v>
                </c:pt>
                <c:pt idx="64054">
                  <c:v>0</c:v>
                </c:pt>
                <c:pt idx="64055">
                  <c:v>0</c:v>
                </c:pt>
                <c:pt idx="64056">
                  <c:v>0</c:v>
                </c:pt>
                <c:pt idx="64057">
                  <c:v>0</c:v>
                </c:pt>
                <c:pt idx="64058">
                  <c:v>0</c:v>
                </c:pt>
                <c:pt idx="64059">
                  <c:v>0</c:v>
                </c:pt>
                <c:pt idx="64060">
                  <c:v>0</c:v>
                </c:pt>
                <c:pt idx="64061">
                  <c:v>0</c:v>
                </c:pt>
                <c:pt idx="64062">
                  <c:v>0</c:v>
                </c:pt>
                <c:pt idx="64063">
                  <c:v>0</c:v>
                </c:pt>
                <c:pt idx="64064">
                  <c:v>0</c:v>
                </c:pt>
                <c:pt idx="64065">
                  <c:v>0</c:v>
                </c:pt>
                <c:pt idx="64066">
                  <c:v>0</c:v>
                </c:pt>
                <c:pt idx="64067">
                  <c:v>0</c:v>
                </c:pt>
                <c:pt idx="64068">
                  <c:v>0</c:v>
                </c:pt>
                <c:pt idx="64069">
                  <c:v>0</c:v>
                </c:pt>
                <c:pt idx="64070">
                  <c:v>0</c:v>
                </c:pt>
                <c:pt idx="64071">
                  <c:v>0</c:v>
                </c:pt>
                <c:pt idx="64072">
                  <c:v>0</c:v>
                </c:pt>
                <c:pt idx="64073">
                  <c:v>0</c:v>
                </c:pt>
                <c:pt idx="64074">
                  <c:v>0</c:v>
                </c:pt>
                <c:pt idx="64075">
                  <c:v>0</c:v>
                </c:pt>
                <c:pt idx="64076">
                  <c:v>0</c:v>
                </c:pt>
                <c:pt idx="64077">
                  <c:v>0</c:v>
                </c:pt>
                <c:pt idx="64078">
                  <c:v>0</c:v>
                </c:pt>
                <c:pt idx="64079">
                  <c:v>0</c:v>
                </c:pt>
                <c:pt idx="64080">
                  <c:v>0</c:v>
                </c:pt>
                <c:pt idx="64081">
                  <c:v>0</c:v>
                </c:pt>
                <c:pt idx="64082">
                  <c:v>0</c:v>
                </c:pt>
                <c:pt idx="64083">
                  <c:v>0</c:v>
                </c:pt>
                <c:pt idx="64084">
                  <c:v>0</c:v>
                </c:pt>
                <c:pt idx="64085">
                  <c:v>0</c:v>
                </c:pt>
                <c:pt idx="64086">
                  <c:v>0</c:v>
                </c:pt>
                <c:pt idx="64087">
                  <c:v>0</c:v>
                </c:pt>
                <c:pt idx="64088">
                  <c:v>0</c:v>
                </c:pt>
                <c:pt idx="64089">
                  <c:v>0</c:v>
                </c:pt>
                <c:pt idx="64090">
                  <c:v>0</c:v>
                </c:pt>
                <c:pt idx="64091">
                  <c:v>0</c:v>
                </c:pt>
                <c:pt idx="64092">
                  <c:v>0</c:v>
                </c:pt>
                <c:pt idx="64093">
                  <c:v>0</c:v>
                </c:pt>
                <c:pt idx="64094">
                  <c:v>0</c:v>
                </c:pt>
                <c:pt idx="64095">
                  <c:v>0</c:v>
                </c:pt>
                <c:pt idx="64096">
                  <c:v>0</c:v>
                </c:pt>
                <c:pt idx="64097">
                  <c:v>0</c:v>
                </c:pt>
                <c:pt idx="64098">
                  <c:v>0</c:v>
                </c:pt>
                <c:pt idx="64099">
                  <c:v>0</c:v>
                </c:pt>
                <c:pt idx="64100">
                  <c:v>0</c:v>
                </c:pt>
                <c:pt idx="64101">
                  <c:v>0</c:v>
                </c:pt>
                <c:pt idx="64102">
                  <c:v>0</c:v>
                </c:pt>
                <c:pt idx="64103">
                  <c:v>0</c:v>
                </c:pt>
                <c:pt idx="64104">
                  <c:v>0</c:v>
                </c:pt>
                <c:pt idx="64105">
                  <c:v>0</c:v>
                </c:pt>
                <c:pt idx="64106">
                  <c:v>0</c:v>
                </c:pt>
                <c:pt idx="64107">
                  <c:v>0</c:v>
                </c:pt>
                <c:pt idx="64108">
                  <c:v>0</c:v>
                </c:pt>
                <c:pt idx="64109">
                  <c:v>0</c:v>
                </c:pt>
                <c:pt idx="64110">
                  <c:v>0</c:v>
                </c:pt>
                <c:pt idx="64111">
                  <c:v>0</c:v>
                </c:pt>
                <c:pt idx="64112">
                  <c:v>0</c:v>
                </c:pt>
                <c:pt idx="64113">
                  <c:v>0</c:v>
                </c:pt>
                <c:pt idx="64114">
                  <c:v>0</c:v>
                </c:pt>
                <c:pt idx="64115">
                  <c:v>0</c:v>
                </c:pt>
                <c:pt idx="64116">
                  <c:v>0</c:v>
                </c:pt>
                <c:pt idx="64117">
                  <c:v>0</c:v>
                </c:pt>
                <c:pt idx="64118">
                  <c:v>0</c:v>
                </c:pt>
                <c:pt idx="64119">
                  <c:v>0</c:v>
                </c:pt>
                <c:pt idx="64120">
                  <c:v>0</c:v>
                </c:pt>
                <c:pt idx="64121">
                  <c:v>0</c:v>
                </c:pt>
                <c:pt idx="64122">
                  <c:v>0</c:v>
                </c:pt>
                <c:pt idx="64123">
                  <c:v>0</c:v>
                </c:pt>
                <c:pt idx="64124">
                  <c:v>0</c:v>
                </c:pt>
                <c:pt idx="64125">
                  <c:v>0</c:v>
                </c:pt>
                <c:pt idx="64126">
                  <c:v>0</c:v>
                </c:pt>
                <c:pt idx="64127">
                  <c:v>0</c:v>
                </c:pt>
                <c:pt idx="64128">
                  <c:v>0</c:v>
                </c:pt>
                <c:pt idx="64129">
                  <c:v>0</c:v>
                </c:pt>
                <c:pt idx="64130">
                  <c:v>0</c:v>
                </c:pt>
                <c:pt idx="64131">
                  <c:v>0</c:v>
                </c:pt>
                <c:pt idx="64132">
                  <c:v>0</c:v>
                </c:pt>
                <c:pt idx="64133">
                  <c:v>0</c:v>
                </c:pt>
                <c:pt idx="64134">
                  <c:v>0</c:v>
                </c:pt>
                <c:pt idx="64135">
                  <c:v>0</c:v>
                </c:pt>
                <c:pt idx="64136">
                  <c:v>0</c:v>
                </c:pt>
                <c:pt idx="64137">
                  <c:v>0</c:v>
                </c:pt>
                <c:pt idx="64138">
                  <c:v>0</c:v>
                </c:pt>
                <c:pt idx="64139">
                  <c:v>0</c:v>
                </c:pt>
                <c:pt idx="64140">
                  <c:v>0</c:v>
                </c:pt>
                <c:pt idx="64141">
                  <c:v>0</c:v>
                </c:pt>
                <c:pt idx="64142">
                  <c:v>0</c:v>
                </c:pt>
                <c:pt idx="64143">
                  <c:v>0</c:v>
                </c:pt>
                <c:pt idx="64144">
                  <c:v>0</c:v>
                </c:pt>
                <c:pt idx="64145">
                  <c:v>0</c:v>
                </c:pt>
                <c:pt idx="64146">
                  <c:v>0</c:v>
                </c:pt>
                <c:pt idx="64147">
                  <c:v>0</c:v>
                </c:pt>
                <c:pt idx="64148">
                  <c:v>0</c:v>
                </c:pt>
                <c:pt idx="64149">
                  <c:v>0</c:v>
                </c:pt>
                <c:pt idx="64150">
                  <c:v>0</c:v>
                </c:pt>
                <c:pt idx="64151">
                  <c:v>0</c:v>
                </c:pt>
                <c:pt idx="64152">
                  <c:v>0</c:v>
                </c:pt>
                <c:pt idx="64153">
                  <c:v>0</c:v>
                </c:pt>
                <c:pt idx="64154">
                  <c:v>0</c:v>
                </c:pt>
                <c:pt idx="64155">
                  <c:v>0</c:v>
                </c:pt>
                <c:pt idx="64156">
                  <c:v>0</c:v>
                </c:pt>
                <c:pt idx="64157">
                  <c:v>0</c:v>
                </c:pt>
                <c:pt idx="64158">
                  <c:v>0</c:v>
                </c:pt>
                <c:pt idx="64159">
                  <c:v>0</c:v>
                </c:pt>
                <c:pt idx="64160">
                  <c:v>0</c:v>
                </c:pt>
                <c:pt idx="64161">
                  <c:v>0</c:v>
                </c:pt>
                <c:pt idx="64162">
                  <c:v>0</c:v>
                </c:pt>
                <c:pt idx="64163">
                  <c:v>0</c:v>
                </c:pt>
                <c:pt idx="64164">
                  <c:v>0</c:v>
                </c:pt>
                <c:pt idx="64165">
                  <c:v>0</c:v>
                </c:pt>
                <c:pt idx="64166">
                  <c:v>0</c:v>
                </c:pt>
                <c:pt idx="64167">
                  <c:v>0</c:v>
                </c:pt>
                <c:pt idx="64168">
                  <c:v>0</c:v>
                </c:pt>
                <c:pt idx="64169">
                  <c:v>0</c:v>
                </c:pt>
                <c:pt idx="64170">
                  <c:v>0</c:v>
                </c:pt>
                <c:pt idx="64171">
                  <c:v>0</c:v>
                </c:pt>
                <c:pt idx="64172">
                  <c:v>0</c:v>
                </c:pt>
                <c:pt idx="64173">
                  <c:v>0</c:v>
                </c:pt>
                <c:pt idx="64174">
                  <c:v>0</c:v>
                </c:pt>
                <c:pt idx="64175">
                  <c:v>0</c:v>
                </c:pt>
                <c:pt idx="64176">
                  <c:v>0</c:v>
                </c:pt>
                <c:pt idx="64177">
                  <c:v>0</c:v>
                </c:pt>
                <c:pt idx="64178">
                  <c:v>0</c:v>
                </c:pt>
                <c:pt idx="64179">
                  <c:v>0</c:v>
                </c:pt>
                <c:pt idx="64180">
                  <c:v>0</c:v>
                </c:pt>
                <c:pt idx="64181">
                  <c:v>0</c:v>
                </c:pt>
                <c:pt idx="64182">
                  <c:v>0</c:v>
                </c:pt>
                <c:pt idx="64183">
                  <c:v>0</c:v>
                </c:pt>
                <c:pt idx="64184">
                  <c:v>0</c:v>
                </c:pt>
                <c:pt idx="64185">
                  <c:v>0</c:v>
                </c:pt>
                <c:pt idx="64186">
                  <c:v>0</c:v>
                </c:pt>
                <c:pt idx="64187">
                  <c:v>0</c:v>
                </c:pt>
                <c:pt idx="64188">
                  <c:v>0</c:v>
                </c:pt>
                <c:pt idx="64189">
                  <c:v>0</c:v>
                </c:pt>
                <c:pt idx="64190">
                  <c:v>0</c:v>
                </c:pt>
                <c:pt idx="64191">
                  <c:v>0</c:v>
                </c:pt>
                <c:pt idx="64192">
                  <c:v>0</c:v>
                </c:pt>
                <c:pt idx="64193">
                  <c:v>0</c:v>
                </c:pt>
                <c:pt idx="64194">
                  <c:v>0</c:v>
                </c:pt>
                <c:pt idx="64195">
                  <c:v>0</c:v>
                </c:pt>
                <c:pt idx="64196">
                  <c:v>0</c:v>
                </c:pt>
                <c:pt idx="64197">
                  <c:v>0</c:v>
                </c:pt>
                <c:pt idx="64198">
                  <c:v>0</c:v>
                </c:pt>
                <c:pt idx="64199">
                  <c:v>0</c:v>
                </c:pt>
                <c:pt idx="64200">
                  <c:v>0</c:v>
                </c:pt>
                <c:pt idx="64201">
                  <c:v>0</c:v>
                </c:pt>
                <c:pt idx="64202">
                  <c:v>0</c:v>
                </c:pt>
                <c:pt idx="64203">
                  <c:v>0</c:v>
                </c:pt>
                <c:pt idx="64204">
                  <c:v>0</c:v>
                </c:pt>
                <c:pt idx="64205">
                  <c:v>0</c:v>
                </c:pt>
                <c:pt idx="64206">
                  <c:v>0</c:v>
                </c:pt>
                <c:pt idx="64207">
                  <c:v>0</c:v>
                </c:pt>
                <c:pt idx="64208">
                  <c:v>0</c:v>
                </c:pt>
                <c:pt idx="64209">
                  <c:v>0</c:v>
                </c:pt>
                <c:pt idx="64210">
                  <c:v>0</c:v>
                </c:pt>
                <c:pt idx="64211">
                  <c:v>0</c:v>
                </c:pt>
                <c:pt idx="64212">
                  <c:v>0</c:v>
                </c:pt>
                <c:pt idx="64213">
                  <c:v>0</c:v>
                </c:pt>
                <c:pt idx="64214">
                  <c:v>0</c:v>
                </c:pt>
                <c:pt idx="64215">
                  <c:v>0</c:v>
                </c:pt>
                <c:pt idx="64216">
                  <c:v>0</c:v>
                </c:pt>
                <c:pt idx="64217">
                  <c:v>0</c:v>
                </c:pt>
                <c:pt idx="64218">
                  <c:v>0</c:v>
                </c:pt>
                <c:pt idx="64219">
                  <c:v>0</c:v>
                </c:pt>
                <c:pt idx="64220">
                  <c:v>0</c:v>
                </c:pt>
                <c:pt idx="64221">
                  <c:v>0</c:v>
                </c:pt>
                <c:pt idx="64222">
                  <c:v>0</c:v>
                </c:pt>
                <c:pt idx="64223">
                  <c:v>0</c:v>
                </c:pt>
                <c:pt idx="64224">
                  <c:v>0</c:v>
                </c:pt>
                <c:pt idx="64225">
                  <c:v>0</c:v>
                </c:pt>
                <c:pt idx="64226">
                  <c:v>0</c:v>
                </c:pt>
                <c:pt idx="64227">
                  <c:v>0</c:v>
                </c:pt>
                <c:pt idx="64228">
                  <c:v>0</c:v>
                </c:pt>
                <c:pt idx="64229">
                  <c:v>0</c:v>
                </c:pt>
                <c:pt idx="64230">
                  <c:v>0</c:v>
                </c:pt>
                <c:pt idx="64231">
                  <c:v>0</c:v>
                </c:pt>
                <c:pt idx="64232">
                  <c:v>0</c:v>
                </c:pt>
                <c:pt idx="64233">
                  <c:v>0</c:v>
                </c:pt>
                <c:pt idx="64234">
                  <c:v>0</c:v>
                </c:pt>
                <c:pt idx="64235">
                  <c:v>0</c:v>
                </c:pt>
                <c:pt idx="64236">
                  <c:v>0</c:v>
                </c:pt>
                <c:pt idx="64237">
                  <c:v>0</c:v>
                </c:pt>
                <c:pt idx="64238">
                  <c:v>0</c:v>
                </c:pt>
                <c:pt idx="64239">
                  <c:v>0</c:v>
                </c:pt>
                <c:pt idx="64240">
                  <c:v>0</c:v>
                </c:pt>
                <c:pt idx="64241">
                  <c:v>0</c:v>
                </c:pt>
                <c:pt idx="64242">
                  <c:v>0</c:v>
                </c:pt>
                <c:pt idx="64243">
                  <c:v>0</c:v>
                </c:pt>
                <c:pt idx="64244">
                  <c:v>0</c:v>
                </c:pt>
                <c:pt idx="64245">
                  <c:v>0</c:v>
                </c:pt>
                <c:pt idx="64246">
                  <c:v>0</c:v>
                </c:pt>
                <c:pt idx="64247">
                  <c:v>0</c:v>
                </c:pt>
                <c:pt idx="64248">
                  <c:v>0</c:v>
                </c:pt>
                <c:pt idx="64249">
                  <c:v>0</c:v>
                </c:pt>
                <c:pt idx="64250">
                  <c:v>0</c:v>
                </c:pt>
                <c:pt idx="64251">
                  <c:v>0</c:v>
                </c:pt>
                <c:pt idx="64252">
                  <c:v>0</c:v>
                </c:pt>
                <c:pt idx="64253">
                  <c:v>0</c:v>
                </c:pt>
                <c:pt idx="64254">
                  <c:v>0</c:v>
                </c:pt>
                <c:pt idx="64255">
                  <c:v>0</c:v>
                </c:pt>
                <c:pt idx="64256">
                  <c:v>0</c:v>
                </c:pt>
                <c:pt idx="64257">
                  <c:v>0</c:v>
                </c:pt>
                <c:pt idx="64258">
                  <c:v>0</c:v>
                </c:pt>
                <c:pt idx="64259">
                  <c:v>0</c:v>
                </c:pt>
                <c:pt idx="64260">
                  <c:v>0</c:v>
                </c:pt>
                <c:pt idx="64261">
                  <c:v>0</c:v>
                </c:pt>
                <c:pt idx="64262">
                  <c:v>0</c:v>
                </c:pt>
                <c:pt idx="64263">
                  <c:v>0</c:v>
                </c:pt>
                <c:pt idx="64264">
                  <c:v>0</c:v>
                </c:pt>
                <c:pt idx="64265">
                  <c:v>0</c:v>
                </c:pt>
                <c:pt idx="64266">
                  <c:v>0</c:v>
                </c:pt>
                <c:pt idx="64267">
                  <c:v>0</c:v>
                </c:pt>
                <c:pt idx="64268">
                  <c:v>0</c:v>
                </c:pt>
                <c:pt idx="64269">
                  <c:v>0</c:v>
                </c:pt>
                <c:pt idx="64270">
                  <c:v>0</c:v>
                </c:pt>
                <c:pt idx="64271">
                  <c:v>0</c:v>
                </c:pt>
                <c:pt idx="64272">
                  <c:v>0</c:v>
                </c:pt>
                <c:pt idx="64273">
                  <c:v>0</c:v>
                </c:pt>
                <c:pt idx="64274">
                  <c:v>0</c:v>
                </c:pt>
                <c:pt idx="64275">
                  <c:v>0</c:v>
                </c:pt>
                <c:pt idx="64276">
                  <c:v>0</c:v>
                </c:pt>
                <c:pt idx="64277">
                  <c:v>0</c:v>
                </c:pt>
                <c:pt idx="64278">
                  <c:v>0</c:v>
                </c:pt>
                <c:pt idx="64279">
                  <c:v>0</c:v>
                </c:pt>
                <c:pt idx="64280">
                  <c:v>0</c:v>
                </c:pt>
                <c:pt idx="64281">
                  <c:v>0</c:v>
                </c:pt>
                <c:pt idx="64282">
                  <c:v>0</c:v>
                </c:pt>
                <c:pt idx="64283">
                  <c:v>0</c:v>
                </c:pt>
                <c:pt idx="64284">
                  <c:v>0</c:v>
                </c:pt>
                <c:pt idx="64285">
                  <c:v>0</c:v>
                </c:pt>
                <c:pt idx="64286">
                  <c:v>0</c:v>
                </c:pt>
                <c:pt idx="64287">
                  <c:v>0</c:v>
                </c:pt>
                <c:pt idx="64288">
                  <c:v>0</c:v>
                </c:pt>
                <c:pt idx="64289">
                  <c:v>0</c:v>
                </c:pt>
                <c:pt idx="64290">
                  <c:v>0</c:v>
                </c:pt>
                <c:pt idx="64291">
                  <c:v>0</c:v>
                </c:pt>
                <c:pt idx="64292">
                  <c:v>0</c:v>
                </c:pt>
                <c:pt idx="64293">
                  <c:v>0</c:v>
                </c:pt>
                <c:pt idx="64294">
                  <c:v>0</c:v>
                </c:pt>
                <c:pt idx="64295">
                  <c:v>0</c:v>
                </c:pt>
                <c:pt idx="64296">
                  <c:v>0</c:v>
                </c:pt>
                <c:pt idx="64297">
                  <c:v>0</c:v>
                </c:pt>
                <c:pt idx="64298">
                  <c:v>0</c:v>
                </c:pt>
                <c:pt idx="64299">
                  <c:v>0</c:v>
                </c:pt>
                <c:pt idx="64300">
                  <c:v>0</c:v>
                </c:pt>
                <c:pt idx="64301">
                  <c:v>0</c:v>
                </c:pt>
                <c:pt idx="64302">
                  <c:v>0</c:v>
                </c:pt>
                <c:pt idx="64303">
                  <c:v>0</c:v>
                </c:pt>
                <c:pt idx="64304">
                  <c:v>0</c:v>
                </c:pt>
                <c:pt idx="64305">
                  <c:v>0</c:v>
                </c:pt>
                <c:pt idx="64306">
                  <c:v>0</c:v>
                </c:pt>
                <c:pt idx="64307">
                  <c:v>0</c:v>
                </c:pt>
                <c:pt idx="64308">
                  <c:v>0</c:v>
                </c:pt>
                <c:pt idx="64309">
                  <c:v>0</c:v>
                </c:pt>
                <c:pt idx="64310">
                  <c:v>0</c:v>
                </c:pt>
                <c:pt idx="64311">
                  <c:v>0</c:v>
                </c:pt>
                <c:pt idx="64312">
                  <c:v>0</c:v>
                </c:pt>
                <c:pt idx="64313">
                  <c:v>0</c:v>
                </c:pt>
                <c:pt idx="64314">
                  <c:v>0</c:v>
                </c:pt>
                <c:pt idx="64315">
                  <c:v>0</c:v>
                </c:pt>
                <c:pt idx="64316">
                  <c:v>0</c:v>
                </c:pt>
                <c:pt idx="64317">
                  <c:v>0</c:v>
                </c:pt>
                <c:pt idx="64318">
                  <c:v>0</c:v>
                </c:pt>
                <c:pt idx="64319">
                  <c:v>0</c:v>
                </c:pt>
                <c:pt idx="64320">
                  <c:v>0</c:v>
                </c:pt>
                <c:pt idx="64321">
                  <c:v>0</c:v>
                </c:pt>
                <c:pt idx="64322">
                  <c:v>0</c:v>
                </c:pt>
                <c:pt idx="64323">
                  <c:v>0</c:v>
                </c:pt>
                <c:pt idx="64324">
                  <c:v>0</c:v>
                </c:pt>
                <c:pt idx="64325">
                  <c:v>0</c:v>
                </c:pt>
                <c:pt idx="64326">
                  <c:v>0</c:v>
                </c:pt>
                <c:pt idx="64327">
                  <c:v>0</c:v>
                </c:pt>
                <c:pt idx="64328">
                  <c:v>0</c:v>
                </c:pt>
                <c:pt idx="64329">
                  <c:v>0</c:v>
                </c:pt>
                <c:pt idx="64330">
                  <c:v>0</c:v>
                </c:pt>
                <c:pt idx="64331">
                  <c:v>0</c:v>
                </c:pt>
                <c:pt idx="64332">
                  <c:v>0</c:v>
                </c:pt>
                <c:pt idx="64333">
                  <c:v>0</c:v>
                </c:pt>
                <c:pt idx="64334">
                  <c:v>0</c:v>
                </c:pt>
                <c:pt idx="64335">
                  <c:v>0</c:v>
                </c:pt>
                <c:pt idx="64336">
                  <c:v>0</c:v>
                </c:pt>
                <c:pt idx="64337">
                  <c:v>0</c:v>
                </c:pt>
                <c:pt idx="64338">
                  <c:v>0</c:v>
                </c:pt>
                <c:pt idx="64339">
                  <c:v>0</c:v>
                </c:pt>
                <c:pt idx="64340">
                  <c:v>0</c:v>
                </c:pt>
                <c:pt idx="64341">
                  <c:v>0</c:v>
                </c:pt>
                <c:pt idx="64342">
                  <c:v>0</c:v>
                </c:pt>
                <c:pt idx="64343">
                  <c:v>0</c:v>
                </c:pt>
                <c:pt idx="64344">
                  <c:v>0</c:v>
                </c:pt>
                <c:pt idx="64345">
                  <c:v>0</c:v>
                </c:pt>
                <c:pt idx="64346">
                  <c:v>0</c:v>
                </c:pt>
                <c:pt idx="64347">
                  <c:v>0</c:v>
                </c:pt>
                <c:pt idx="64348">
                  <c:v>0</c:v>
                </c:pt>
                <c:pt idx="64349">
                  <c:v>0</c:v>
                </c:pt>
                <c:pt idx="64350">
                  <c:v>0</c:v>
                </c:pt>
                <c:pt idx="64351">
                  <c:v>0</c:v>
                </c:pt>
                <c:pt idx="64352">
                  <c:v>0</c:v>
                </c:pt>
                <c:pt idx="64353">
                  <c:v>0</c:v>
                </c:pt>
                <c:pt idx="64354">
                  <c:v>0</c:v>
                </c:pt>
                <c:pt idx="64355">
                  <c:v>0</c:v>
                </c:pt>
                <c:pt idx="64356">
                  <c:v>0</c:v>
                </c:pt>
                <c:pt idx="64357">
                  <c:v>0</c:v>
                </c:pt>
                <c:pt idx="64358">
                  <c:v>0</c:v>
                </c:pt>
                <c:pt idx="64359">
                  <c:v>0</c:v>
                </c:pt>
                <c:pt idx="64360">
                  <c:v>0</c:v>
                </c:pt>
                <c:pt idx="64361">
                  <c:v>0</c:v>
                </c:pt>
                <c:pt idx="64362">
                  <c:v>0</c:v>
                </c:pt>
                <c:pt idx="64363">
                  <c:v>0</c:v>
                </c:pt>
                <c:pt idx="64364">
                  <c:v>0</c:v>
                </c:pt>
                <c:pt idx="64365">
                  <c:v>0</c:v>
                </c:pt>
                <c:pt idx="64366">
                  <c:v>0</c:v>
                </c:pt>
                <c:pt idx="64367">
                  <c:v>0</c:v>
                </c:pt>
                <c:pt idx="64368">
                  <c:v>0</c:v>
                </c:pt>
                <c:pt idx="64369">
                  <c:v>0</c:v>
                </c:pt>
                <c:pt idx="64370">
                  <c:v>0</c:v>
                </c:pt>
                <c:pt idx="64371">
                  <c:v>0</c:v>
                </c:pt>
                <c:pt idx="64372">
                  <c:v>0</c:v>
                </c:pt>
                <c:pt idx="64373">
                  <c:v>0</c:v>
                </c:pt>
                <c:pt idx="64374">
                  <c:v>0</c:v>
                </c:pt>
                <c:pt idx="64375">
                  <c:v>0</c:v>
                </c:pt>
                <c:pt idx="64376">
                  <c:v>0</c:v>
                </c:pt>
                <c:pt idx="64377">
                  <c:v>0</c:v>
                </c:pt>
                <c:pt idx="64378">
                  <c:v>0</c:v>
                </c:pt>
                <c:pt idx="64379">
                  <c:v>0</c:v>
                </c:pt>
                <c:pt idx="64380">
                  <c:v>0</c:v>
                </c:pt>
                <c:pt idx="64381">
                  <c:v>0</c:v>
                </c:pt>
                <c:pt idx="64382">
                  <c:v>0</c:v>
                </c:pt>
                <c:pt idx="64383">
                  <c:v>0</c:v>
                </c:pt>
                <c:pt idx="64384">
                  <c:v>0</c:v>
                </c:pt>
                <c:pt idx="64385">
                  <c:v>0</c:v>
                </c:pt>
                <c:pt idx="64386">
                  <c:v>0</c:v>
                </c:pt>
                <c:pt idx="64387">
                  <c:v>0</c:v>
                </c:pt>
                <c:pt idx="64388">
                  <c:v>0</c:v>
                </c:pt>
                <c:pt idx="64389">
                  <c:v>0</c:v>
                </c:pt>
                <c:pt idx="64390">
                  <c:v>0</c:v>
                </c:pt>
                <c:pt idx="64391">
                  <c:v>0</c:v>
                </c:pt>
                <c:pt idx="64392">
                  <c:v>0</c:v>
                </c:pt>
                <c:pt idx="64393">
                  <c:v>0</c:v>
                </c:pt>
                <c:pt idx="64394">
                  <c:v>0</c:v>
                </c:pt>
                <c:pt idx="64395">
                  <c:v>0</c:v>
                </c:pt>
                <c:pt idx="64396">
                  <c:v>0</c:v>
                </c:pt>
                <c:pt idx="64397">
                  <c:v>0</c:v>
                </c:pt>
                <c:pt idx="64398">
                  <c:v>0</c:v>
                </c:pt>
                <c:pt idx="64399">
                  <c:v>0</c:v>
                </c:pt>
                <c:pt idx="64400">
                  <c:v>0</c:v>
                </c:pt>
                <c:pt idx="64401">
                  <c:v>0</c:v>
                </c:pt>
                <c:pt idx="64402">
                  <c:v>0</c:v>
                </c:pt>
                <c:pt idx="64403">
                  <c:v>0</c:v>
                </c:pt>
                <c:pt idx="64404">
                  <c:v>0</c:v>
                </c:pt>
                <c:pt idx="64405">
                  <c:v>0</c:v>
                </c:pt>
                <c:pt idx="64406">
                  <c:v>0</c:v>
                </c:pt>
                <c:pt idx="64407">
                  <c:v>0</c:v>
                </c:pt>
                <c:pt idx="64408">
                  <c:v>0</c:v>
                </c:pt>
                <c:pt idx="64409">
                  <c:v>0</c:v>
                </c:pt>
                <c:pt idx="64410">
                  <c:v>0</c:v>
                </c:pt>
                <c:pt idx="64411">
                  <c:v>0</c:v>
                </c:pt>
                <c:pt idx="64412">
                  <c:v>0</c:v>
                </c:pt>
                <c:pt idx="64413">
                  <c:v>0</c:v>
                </c:pt>
                <c:pt idx="64414">
                  <c:v>0</c:v>
                </c:pt>
                <c:pt idx="64415">
                  <c:v>0</c:v>
                </c:pt>
                <c:pt idx="64416">
                  <c:v>0</c:v>
                </c:pt>
                <c:pt idx="64417">
                  <c:v>0</c:v>
                </c:pt>
                <c:pt idx="64418">
                  <c:v>0</c:v>
                </c:pt>
                <c:pt idx="64419">
                  <c:v>0</c:v>
                </c:pt>
                <c:pt idx="64420">
                  <c:v>0</c:v>
                </c:pt>
                <c:pt idx="64421">
                  <c:v>0</c:v>
                </c:pt>
                <c:pt idx="64422">
                  <c:v>0</c:v>
                </c:pt>
                <c:pt idx="64423">
                  <c:v>0</c:v>
                </c:pt>
                <c:pt idx="64424">
                  <c:v>0</c:v>
                </c:pt>
                <c:pt idx="64425">
                  <c:v>0</c:v>
                </c:pt>
                <c:pt idx="64426">
                  <c:v>0</c:v>
                </c:pt>
                <c:pt idx="64427">
                  <c:v>0</c:v>
                </c:pt>
                <c:pt idx="64428">
                  <c:v>0</c:v>
                </c:pt>
                <c:pt idx="64429">
                  <c:v>0</c:v>
                </c:pt>
                <c:pt idx="64430">
                  <c:v>0</c:v>
                </c:pt>
                <c:pt idx="64431">
                  <c:v>0</c:v>
                </c:pt>
                <c:pt idx="64432">
                  <c:v>0</c:v>
                </c:pt>
                <c:pt idx="64433">
                  <c:v>0</c:v>
                </c:pt>
                <c:pt idx="64434">
                  <c:v>0</c:v>
                </c:pt>
                <c:pt idx="64435">
                  <c:v>0</c:v>
                </c:pt>
                <c:pt idx="64436">
                  <c:v>0</c:v>
                </c:pt>
                <c:pt idx="64437">
                  <c:v>0</c:v>
                </c:pt>
                <c:pt idx="64438">
                  <c:v>0</c:v>
                </c:pt>
                <c:pt idx="64439">
                  <c:v>0</c:v>
                </c:pt>
                <c:pt idx="64440">
                  <c:v>0</c:v>
                </c:pt>
                <c:pt idx="64441">
                  <c:v>0</c:v>
                </c:pt>
                <c:pt idx="64442">
                  <c:v>0</c:v>
                </c:pt>
                <c:pt idx="64443">
                  <c:v>0</c:v>
                </c:pt>
                <c:pt idx="64444">
                  <c:v>0</c:v>
                </c:pt>
                <c:pt idx="64445">
                  <c:v>0</c:v>
                </c:pt>
                <c:pt idx="64446">
                  <c:v>0</c:v>
                </c:pt>
                <c:pt idx="64447">
                  <c:v>0</c:v>
                </c:pt>
                <c:pt idx="64448">
                  <c:v>0</c:v>
                </c:pt>
                <c:pt idx="64449">
                  <c:v>0</c:v>
                </c:pt>
                <c:pt idx="64450">
                  <c:v>0</c:v>
                </c:pt>
                <c:pt idx="64451">
                  <c:v>0</c:v>
                </c:pt>
                <c:pt idx="64452">
                  <c:v>0</c:v>
                </c:pt>
                <c:pt idx="64453">
                  <c:v>0</c:v>
                </c:pt>
                <c:pt idx="64454">
                  <c:v>0</c:v>
                </c:pt>
                <c:pt idx="64455">
                  <c:v>0</c:v>
                </c:pt>
                <c:pt idx="64456">
                  <c:v>0</c:v>
                </c:pt>
                <c:pt idx="64457">
                  <c:v>0</c:v>
                </c:pt>
                <c:pt idx="64458">
                  <c:v>0</c:v>
                </c:pt>
                <c:pt idx="64459">
                  <c:v>0</c:v>
                </c:pt>
                <c:pt idx="64460">
                  <c:v>0</c:v>
                </c:pt>
                <c:pt idx="64461">
                  <c:v>0</c:v>
                </c:pt>
                <c:pt idx="64462">
                  <c:v>0</c:v>
                </c:pt>
                <c:pt idx="64463">
                  <c:v>0</c:v>
                </c:pt>
                <c:pt idx="64464">
                  <c:v>0</c:v>
                </c:pt>
                <c:pt idx="64465">
                  <c:v>0</c:v>
                </c:pt>
                <c:pt idx="64466">
                  <c:v>0</c:v>
                </c:pt>
                <c:pt idx="64467">
                  <c:v>0</c:v>
                </c:pt>
                <c:pt idx="64468">
                  <c:v>0</c:v>
                </c:pt>
                <c:pt idx="64469">
                  <c:v>0</c:v>
                </c:pt>
                <c:pt idx="64470">
                  <c:v>0</c:v>
                </c:pt>
                <c:pt idx="64471">
                  <c:v>0</c:v>
                </c:pt>
                <c:pt idx="64472">
                  <c:v>0</c:v>
                </c:pt>
                <c:pt idx="64473">
                  <c:v>0</c:v>
                </c:pt>
                <c:pt idx="64474">
                  <c:v>0</c:v>
                </c:pt>
                <c:pt idx="64475">
                  <c:v>0</c:v>
                </c:pt>
                <c:pt idx="64476">
                  <c:v>0</c:v>
                </c:pt>
                <c:pt idx="64477">
                  <c:v>0</c:v>
                </c:pt>
                <c:pt idx="64478">
                  <c:v>0</c:v>
                </c:pt>
                <c:pt idx="64479">
                  <c:v>0</c:v>
                </c:pt>
                <c:pt idx="64480">
                  <c:v>0</c:v>
                </c:pt>
                <c:pt idx="64481">
                  <c:v>0</c:v>
                </c:pt>
                <c:pt idx="64482">
                  <c:v>0</c:v>
                </c:pt>
                <c:pt idx="64483">
                  <c:v>0</c:v>
                </c:pt>
                <c:pt idx="64484">
                  <c:v>0</c:v>
                </c:pt>
                <c:pt idx="64485">
                  <c:v>0</c:v>
                </c:pt>
                <c:pt idx="64486">
                  <c:v>0</c:v>
                </c:pt>
                <c:pt idx="64487">
                  <c:v>0</c:v>
                </c:pt>
                <c:pt idx="64488">
                  <c:v>0</c:v>
                </c:pt>
                <c:pt idx="64489">
                  <c:v>0</c:v>
                </c:pt>
                <c:pt idx="64490">
                  <c:v>0</c:v>
                </c:pt>
                <c:pt idx="64491">
                  <c:v>0</c:v>
                </c:pt>
                <c:pt idx="64492">
                  <c:v>0</c:v>
                </c:pt>
                <c:pt idx="64493">
                  <c:v>0</c:v>
                </c:pt>
                <c:pt idx="64494">
                  <c:v>0</c:v>
                </c:pt>
                <c:pt idx="64495">
                  <c:v>0</c:v>
                </c:pt>
                <c:pt idx="64496">
                  <c:v>0</c:v>
                </c:pt>
                <c:pt idx="64497">
                  <c:v>0</c:v>
                </c:pt>
                <c:pt idx="64498">
                  <c:v>0</c:v>
                </c:pt>
                <c:pt idx="64499">
                  <c:v>0</c:v>
                </c:pt>
                <c:pt idx="64500">
                  <c:v>0</c:v>
                </c:pt>
                <c:pt idx="64501">
                  <c:v>0</c:v>
                </c:pt>
                <c:pt idx="64502">
                  <c:v>0</c:v>
                </c:pt>
                <c:pt idx="64503">
                  <c:v>0</c:v>
                </c:pt>
                <c:pt idx="64504">
                  <c:v>0</c:v>
                </c:pt>
                <c:pt idx="64505">
                  <c:v>0</c:v>
                </c:pt>
                <c:pt idx="64506">
                  <c:v>0</c:v>
                </c:pt>
                <c:pt idx="64507">
                  <c:v>0</c:v>
                </c:pt>
                <c:pt idx="64508">
                  <c:v>0</c:v>
                </c:pt>
                <c:pt idx="64509">
                  <c:v>0</c:v>
                </c:pt>
                <c:pt idx="64510">
                  <c:v>0</c:v>
                </c:pt>
                <c:pt idx="64511">
                  <c:v>0</c:v>
                </c:pt>
                <c:pt idx="64512">
                  <c:v>0</c:v>
                </c:pt>
                <c:pt idx="64513">
                  <c:v>0</c:v>
                </c:pt>
                <c:pt idx="64514">
                  <c:v>0</c:v>
                </c:pt>
                <c:pt idx="64515">
                  <c:v>0</c:v>
                </c:pt>
                <c:pt idx="64516">
                  <c:v>0</c:v>
                </c:pt>
                <c:pt idx="64517">
                  <c:v>0</c:v>
                </c:pt>
                <c:pt idx="64518">
                  <c:v>0</c:v>
                </c:pt>
                <c:pt idx="64519">
                  <c:v>0</c:v>
                </c:pt>
                <c:pt idx="64520">
                  <c:v>0</c:v>
                </c:pt>
                <c:pt idx="64521">
                  <c:v>0</c:v>
                </c:pt>
                <c:pt idx="64522">
                  <c:v>0</c:v>
                </c:pt>
                <c:pt idx="64523">
                  <c:v>0</c:v>
                </c:pt>
                <c:pt idx="64524">
                  <c:v>0</c:v>
                </c:pt>
                <c:pt idx="64525">
                  <c:v>0</c:v>
                </c:pt>
                <c:pt idx="64526">
                  <c:v>0</c:v>
                </c:pt>
                <c:pt idx="64527">
                  <c:v>0</c:v>
                </c:pt>
                <c:pt idx="64528">
                  <c:v>0</c:v>
                </c:pt>
                <c:pt idx="64529">
                  <c:v>0</c:v>
                </c:pt>
                <c:pt idx="64530">
                  <c:v>0</c:v>
                </c:pt>
                <c:pt idx="64531">
                  <c:v>0</c:v>
                </c:pt>
                <c:pt idx="64532">
                  <c:v>0</c:v>
                </c:pt>
                <c:pt idx="64533">
                  <c:v>0</c:v>
                </c:pt>
                <c:pt idx="64534">
                  <c:v>0</c:v>
                </c:pt>
                <c:pt idx="64535">
                  <c:v>0</c:v>
                </c:pt>
                <c:pt idx="64536">
                  <c:v>0</c:v>
                </c:pt>
                <c:pt idx="64537">
                  <c:v>0</c:v>
                </c:pt>
                <c:pt idx="64538">
                  <c:v>0</c:v>
                </c:pt>
                <c:pt idx="64539">
                  <c:v>0</c:v>
                </c:pt>
                <c:pt idx="64540">
                  <c:v>0</c:v>
                </c:pt>
                <c:pt idx="64541">
                  <c:v>0</c:v>
                </c:pt>
                <c:pt idx="64542">
                  <c:v>0</c:v>
                </c:pt>
                <c:pt idx="64543">
                  <c:v>0</c:v>
                </c:pt>
                <c:pt idx="64544">
                  <c:v>0</c:v>
                </c:pt>
                <c:pt idx="64545">
                  <c:v>0</c:v>
                </c:pt>
                <c:pt idx="64546">
                  <c:v>0</c:v>
                </c:pt>
                <c:pt idx="64547">
                  <c:v>0</c:v>
                </c:pt>
                <c:pt idx="64548">
                  <c:v>0</c:v>
                </c:pt>
                <c:pt idx="64549">
                  <c:v>0</c:v>
                </c:pt>
                <c:pt idx="64550">
                  <c:v>0</c:v>
                </c:pt>
                <c:pt idx="64551">
                  <c:v>0</c:v>
                </c:pt>
                <c:pt idx="64552">
                  <c:v>0</c:v>
                </c:pt>
                <c:pt idx="64553">
                  <c:v>0</c:v>
                </c:pt>
                <c:pt idx="64554">
                  <c:v>0</c:v>
                </c:pt>
                <c:pt idx="64555">
                  <c:v>0</c:v>
                </c:pt>
                <c:pt idx="64556">
                  <c:v>0</c:v>
                </c:pt>
                <c:pt idx="64557">
                  <c:v>0</c:v>
                </c:pt>
                <c:pt idx="64558">
                  <c:v>0</c:v>
                </c:pt>
                <c:pt idx="64559">
                  <c:v>0</c:v>
                </c:pt>
                <c:pt idx="64560">
                  <c:v>0</c:v>
                </c:pt>
                <c:pt idx="64561">
                  <c:v>0</c:v>
                </c:pt>
                <c:pt idx="64562">
                  <c:v>0</c:v>
                </c:pt>
                <c:pt idx="64563">
                  <c:v>0</c:v>
                </c:pt>
                <c:pt idx="64564">
                  <c:v>0</c:v>
                </c:pt>
                <c:pt idx="64565">
                  <c:v>0</c:v>
                </c:pt>
                <c:pt idx="64566">
                  <c:v>0</c:v>
                </c:pt>
                <c:pt idx="64567">
                  <c:v>0</c:v>
                </c:pt>
                <c:pt idx="64568">
                  <c:v>0</c:v>
                </c:pt>
                <c:pt idx="64569">
                  <c:v>0</c:v>
                </c:pt>
                <c:pt idx="64570">
                  <c:v>0</c:v>
                </c:pt>
                <c:pt idx="64571">
                  <c:v>0</c:v>
                </c:pt>
                <c:pt idx="64572">
                  <c:v>0</c:v>
                </c:pt>
                <c:pt idx="64573">
                  <c:v>0</c:v>
                </c:pt>
                <c:pt idx="64574">
                  <c:v>0</c:v>
                </c:pt>
                <c:pt idx="64575">
                  <c:v>0</c:v>
                </c:pt>
                <c:pt idx="64576">
                  <c:v>0</c:v>
                </c:pt>
                <c:pt idx="64577">
                  <c:v>0</c:v>
                </c:pt>
                <c:pt idx="64578">
                  <c:v>0</c:v>
                </c:pt>
                <c:pt idx="64579">
                  <c:v>0</c:v>
                </c:pt>
                <c:pt idx="64580">
                  <c:v>0</c:v>
                </c:pt>
                <c:pt idx="64581">
                  <c:v>0</c:v>
                </c:pt>
                <c:pt idx="64582">
                  <c:v>0</c:v>
                </c:pt>
                <c:pt idx="64583">
                  <c:v>0</c:v>
                </c:pt>
                <c:pt idx="64584">
                  <c:v>0</c:v>
                </c:pt>
                <c:pt idx="64585">
                  <c:v>0</c:v>
                </c:pt>
                <c:pt idx="64586">
                  <c:v>0</c:v>
                </c:pt>
                <c:pt idx="64587">
                  <c:v>0</c:v>
                </c:pt>
                <c:pt idx="64588">
                  <c:v>0</c:v>
                </c:pt>
                <c:pt idx="64589">
                  <c:v>0</c:v>
                </c:pt>
                <c:pt idx="64590">
                  <c:v>0</c:v>
                </c:pt>
                <c:pt idx="64591">
                  <c:v>0</c:v>
                </c:pt>
                <c:pt idx="64592">
                  <c:v>0</c:v>
                </c:pt>
                <c:pt idx="64593">
                  <c:v>0</c:v>
                </c:pt>
                <c:pt idx="64594">
                  <c:v>0</c:v>
                </c:pt>
                <c:pt idx="64595">
                  <c:v>0</c:v>
                </c:pt>
                <c:pt idx="64596">
                  <c:v>0</c:v>
                </c:pt>
                <c:pt idx="64597">
                  <c:v>0</c:v>
                </c:pt>
                <c:pt idx="64598">
                  <c:v>0</c:v>
                </c:pt>
                <c:pt idx="64599">
                  <c:v>0</c:v>
                </c:pt>
                <c:pt idx="64600">
                  <c:v>0</c:v>
                </c:pt>
                <c:pt idx="64601">
                  <c:v>0</c:v>
                </c:pt>
                <c:pt idx="64602">
                  <c:v>0</c:v>
                </c:pt>
                <c:pt idx="64603">
                  <c:v>0</c:v>
                </c:pt>
                <c:pt idx="64604">
                  <c:v>0</c:v>
                </c:pt>
                <c:pt idx="64605">
                  <c:v>0</c:v>
                </c:pt>
                <c:pt idx="64606">
                  <c:v>0</c:v>
                </c:pt>
                <c:pt idx="64607">
                  <c:v>0</c:v>
                </c:pt>
                <c:pt idx="64608">
                  <c:v>0</c:v>
                </c:pt>
                <c:pt idx="64609">
                  <c:v>0</c:v>
                </c:pt>
                <c:pt idx="64610">
                  <c:v>0</c:v>
                </c:pt>
                <c:pt idx="64611">
                  <c:v>0</c:v>
                </c:pt>
                <c:pt idx="64612">
                  <c:v>0</c:v>
                </c:pt>
                <c:pt idx="64613">
                  <c:v>0</c:v>
                </c:pt>
                <c:pt idx="64614">
                  <c:v>0</c:v>
                </c:pt>
                <c:pt idx="64615">
                  <c:v>0</c:v>
                </c:pt>
                <c:pt idx="64616">
                  <c:v>0</c:v>
                </c:pt>
                <c:pt idx="64617">
                  <c:v>0</c:v>
                </c:pt>
                <c:pt idx="64618">
                  <c:v>0</c:v>
                </c:pt>
                <c:pt idx="64619">
                  <c:v>0</c:v>
                </c:pt>
                <c:pt idx="64620">
                  <c:v>0</c:v>
                </c:pt>
                <c:pt idx="64621">
                  <c:v>0</c:v>
                </c:pt>
                <c:pt idx="64622">
                  <c:v>0</c:v>
                </c:pt>
                <c:pt idx="64623">
                  <c:v>0</c:v>
                </c:pt>
                <c:pt idx="64624">
                  <c:v>0</c:v>
                </c:pt>
                <c:pt idx="64625">
                  <c:v>0</c:v>
                </c:pt>
                <c:pt idx="64626">
                  <c:v>0</c:v>
                </c:pt>
                <c:pt idx="64627">
                  <c:v>0</c:v>
                </c:pt>
                <c:pt idx="64628">
                  <c:v>0</c:v>
                </c:pt>
                <c:pt idx="64629">
                  <c:v>0</c:v>
                </c:pt>
                <c:pt idx="64630">
                  <c:v>0</c:v>
                </c:pt>
                <c:pt idx="64631">
                  <c:v>0</c:v>
                </c:pt>
                <c:pt idx="64632">
                  <c:v>0</c:v>
                </c:pt>
                <c:pt idx="64633">
                  <c:v>0</c:v>
                </c:pt>
                <c:pt idx="64634">
                  <c:v>0</c:v>
                </c:pt>
                <c:pt idx="64635">
                  <c:v>0</c:v>
                </c:pt>
                <c:pt idx="64636">
                  <c:v>0</c:v>
                </c:pt>
                <c:pt idx="64637">
                  <c:v>0</c:v>
                </c:pt>
                <c:pt idx="64638">
                  <c:v>0</c:v>
                </c:pt>
                <c:pt idx="64639">
                  <c:v>0</c:v>
                </c:pt>
                <c:pt idx="64640">
                  <c:v>0</c:v>
                </c:pt>
                <c:pt idx="64641">
                  <c:v>0</c:v>
                </c:pt>
                <c:pt idx="64642">
                  <c:v>0</c:v>
                </c:pt>
                <c:pt idx="64643">
                  <c:v>0</c:v>
                </c:pt>
                <c:pt idx="64644">
                  <c:v>0</c:v>
                </c:pt>
                <c:pt idx="64645">
                  <c:v>0</c:v>
                </c:pt>
                <c:pt idx="64646">
                  <c:v>0</c:v>
                </c:pt>
                <c:pt idx="64647">
                  <c:v>0</c:v>
                </c:pt>
                <c:pt idx="64648">
                  <c:v>0</c:v>
                </c:pt>
                <c:pt idx="64649">
                  <c:v>0</c:v>
                </c:pt>
                <c:pt idx="64650">
                  <c:v>0</c:v>
                </c:pt>
                <c:pt idx="64651">
                  <c:v>0</c:v>
                </c:pt>
                <c:pt idx="64652">
                  <c:v>0</c:v>
                </c:pt>
                <c:pt idx="64653">
                  <c:v>0</c:v>
                </c:pt>
                <c:pt idx="64654">
                  <c:v>0</c:v>
                </c:pt>
                <c:pt idx="64655">
                  <c:v>0</c:v>
                </c:pt>
                <c:pt idx="64656">
                  <c:v>0</c:v>
                </c:pt>
                <c:pt idx="64657">
                  <c:v>0</c:v>
                </c:pt>
                <c:pt idx="64658">
                  <c:v>0</c:v>
                </c:pt>
                <c:pt idx="64659">
                  <c:v>0</c:v>
                </c:pt>
                <c:pt idx="64660">
                  <c:v>0</c:v>
                </c:pt>
                <c:pt idx="64661">
                  <c:v>0</c:v>
                </c:pt>
                <c:pt idx="64662">
                  <c:v>0</c:v>
                </c:pt>
                <c:pt idx="64663">
                  <c:v>0</c:v>
                </c:pt>
                <c:pt idx="64664">
                  <c:v>0</c:v>
                </c:pt>
                <c:pt idx="64665">
                  <c:v>0</c:v>
                </c:pt>
                <c:pt idx="64666">
                  <c:v>0</c:v>
                </c:pt>
                <c:pt idx="64667">
                  <c:v>0</c:v>
                </c:pt>
                <c:pt idx="64668">
                  <c:v>0</c:v>
                </c:pt>
                <c:pt idx="64669">
                  <c:v>0</c:v>
                </c:pt>
                <c:pt idx="64670">
                  <c:v>0</c:v>
                </c:pt>
                <c:pt idx="64671">
                  <c:v>0</c:v>
                </c:pt>
                <c:pt idx="64672">
                  <c:v>0</c:v>
                </c:pt>
                <c:pt idx="64673">
                  <c:v>0</c:v>
                </c:pt>
                <c:pt idx="64674">
                  <c:v>0</c:v>
                </c:pt>
                <c:pt idx="64675">
                  <c:v>0</c:v>
                </c:pt>
                <c:pt idx="64676">
                  <c:v>0</c:v>
                </c:pt>
                <c:pt idx="64677">
                  <c:v>0</c:v>
                </c:pt>
                <c:pt idx="64678">
                  <c:v>0</c:v>
                </c:pt>
                <c:pt idx="64679">
                  <c:v>0</c:v>
                </c:pt>
                <c:pt idx="64680">
                  <c:v>0</c:v>
                </c:pt>
                <c:pt idx="64681">
                  <c:v>0</c:v>
                </c:pt>
                <c:pt idx="64682">
                  <c:v>0</c:v>
                </c:pt>
                <c:pt idx="64683">
                  <c:v>0</c:v>
                </c:pt>
                <c:pt idx="64684">
                  <c:v>0</c:v>
                </c:pt>
                <c:pt idx="64685">
                  <c:v>0</c:v>
                </c:pt>
                <c:pt idx="64686">
                  <c:v>0</c:v>
                </c:pt>
                <c:pt idx="64687">
                  <c:v>0</c:v>
                </c:pt>
                <c:pt idx="64688">
                  <c:v>0</c:v>
                </c:pt>
                <c:pt idx="64689">
                  <c:v>0</c:v>
                </c:pt>
                <c:pt idx="64690">
                  <c:v>0</c:v>
                </c:pt>
                <c:pt idx="64691">
                  <c:v>0</c:v>
                </c:pt>
                <c:pt idx="64692">
                  <c:v>0</c:v>
                </c:pt>
                <c:pt idx="64693">
                  <c:v>0</c:v>
                </c:pt>
                <c:pt idx="64694">
                  <c:v>0</c:v>
                </c:pt>
                <c:pt idx="64695">
                  <c:v>0</c:v>
                </c:pt>
                <c:pt idx="64696">
                  <c:v>0</c:v>
                </c:pt>
                <c:pt idx="64697">
                  <c:v>0</c:v>
                </c:pt>
                <c:pt idx="64698">
                  <c:v>0</c:v>
                </c:pt>
                <c:pt idx="64699">
                  <c:v>0</c:v>
                </c:pt>
                <c:pt idx="64700">
                  <c:v>0</c:v>
                </c:pt>
                <c:pt idx="64701">
                  <c:v>0</c:v>
                </c:pt>
                <c:pt idx="64702">
                  <c:v>0</c:v>
                </c:pt>
                <c:pt idx="64703">
                  <c:v>0</c:v>
                </c:pt>
                <c:pt idx="64704">
                  <c:v>0</c:v>
                </c:pt>
                <c:pt idx="64705">
                  <c:v>0</c:v>
                </c:pt>
                <c:pt idx="64706">
                  <c:v>0</c:v>
                </c:pt>
                <c:pt idx="64707">
                  <c:v>0</c:v>
                </c:pt>
                <c:pt idx="64708">
                  <c:v>0</c:v>
                </c:pt>
                <c:pt idx="64709">
                  <c:v>0</c:v>
                </c:pt>
                <c:pt idx="64710">
                  <c:v>0</c:v>
                </c:pt>
                <c:pt idx="64711">
                  <c:v>0</c:v>
                </c:pt>
                <c:pt idx="64712">
                  <c:v>0</c:v>
                </c:pt>
                <c:pt idx="64713">
                  <c:v>0</c:v>
                </c:pt>
                <c:pt idx="64714">
                  <c:v>0</c:v>
                </c:pt>
                <c:pt idx="64715">
                  <c:v>0</c:v>
                </c:pt>
                <c:pt idx="64716">
                  <c:v>0</c:v>
                </c:pt>
                <c:pt idx="64717">
                  <c:v>0</c:v>
                </c:pt>
                <c:pt idx="64718">
                  <c:v>0</c:v>
                </c:pt>
                <c:pt idx="64719">
                  <c:v>0</c:v>
                </c:pt>
                <c:pt idx="64720">
                  <c:v>0</c:v>
                </c:pt>
                <c:pt idx="64721">
                  <c:v>0</c:v>
                </c:pt>
                <c:pt idx="64722">
                  <c:v>0</c:v>
                </c:pt>
                <c:pt idx="64723">
                  <c:v>0</c:v>
                </c:pt>
                <c:pt idx="64724">
                  <c:v>0</c:v>
                </c:pt>
                <c:pt idx="64725">
                  <c:v>0</c:v>
                </c:pt>
                <c:pt idx="64726">
                  <c:v>0</c:v>
                </c:pt>
                <c:pt idx="64727">
                  <c:v>0</c:v>
                </c:pt>
                <c:pt idx="64728">
                  <c:v>0</c:v>
                </c:pt>
                <c:pt idx="64729">
                  <c:v>0</c:v>
                </c:pt>
                <c:pt idx="64730">
                  <c:v>0</c:v>
                </c:pt>
                <c:pt idx="64731">
                  <c:v>0</c:v>
                </c:pt>
                <c:pt idx="64732">
                  <c:v>0</c:v>
                </c:pt>
                <c:pt idx="64733">
                  <c:v>0</c:v>
                </c:pt>
                <c:pt idx="64734">
                  <c:v>0</c:v>
                </c:pt>
                <c:pt idx="64735">
                  <c:v>0</c:v>
                </c:pt>
                <c:pt idx="64736">
                  <c:v>0</c:v>
                </c:pt>
                <c:pt idx="64737">
                  <c:v>0</c:v>
                </c:pt>
                <c:pt idx="64738">
                  <c:v>0</c:v>
                </c:pt>
                <c:pt idx="64739">
                  <c:v>0</c:v>
                </c:pt>
                <c:pt idx="64740">
                  <c:v>0</c:v>
                </c:pt>
                <c:pt idx="64741">
                  <c:v>0</c:v>
                </c:pt>
                <c:pt idx="64742">
                  <c:v>0</c:v>
                </c:pt>
                <c:pt idx="64743">
                  <c:v>0</c:v>
                </c:pt>
                <c:pt idx="64744">
                  <c:v>0</c:v>
                </c:pt>
                <c:pt idx="64745">
                  <c:v>0</c:v>
                </c:pt>
                <c:pt idx="64746">
                  <c:v>0</c:v>
                </c:pt>
                <c:pt idx="64747">
                  <c:v>0</c:v>
                </c:pt>
                <c:pt idx="64748">
                  <c:v>0</c:v>
                </c:pt>
                <c:pt idx="64749">
                  <c:v>0</c:v>
                </c:pt>
                <c:pt idx="64750">
                  <c:v>0</c:v>
                </c:pt>
                <c:pt idx="64751">
                  <c:v>0</c:v>
                </c:pt>
                <c:pt idx="64752">
                  <c:v>0</c:v>
                </c:pt>
                <c:pt idx="64753">
                  <c:v>0</c:v>
                </c:pt>
                <c:pt idx="64754">
                  <c:v>0</c:v>
                </c:pt>
                <c:pt idx="64755">
                  <c:v>0</c:v>
                </c:pt>
                <c:pt idx="64756">
                  <c:v>0</c:v>
                </c:pt>
                <c:pt idx="64757">
                  <c:v>0</c:v>
                </c:pt>
                <c:pt idx="64758">
                  <c:v>0</c:v>
                </c:pt>
                <c:pt idx="64759">
                  <c:v>0</c:v>
                </c:pt>
                <c:pt idx="64760">
                  <c:v>0</c:v>
                </c:pt>
                <c:pt idx="64761">
                  <c:v>0</c:v>
                </c:pt>
                <c:pt idx="64762">
                  <c:v>0</c:v>
                </c:pt>
                <c:pt idx="64763">
                  <c:v>0</c:v>
                </c:pt>
                <c:pt idx="64764">
                  <c:v>0</c:v>
                </c:pt>
                <c:pt idx="64765">
                  <c:v>0</c:v>
                </c:pt>
                <c:pt idx="64766">
                  <c:v>0</c:v>
                </c:pt>
                <c:pt idx="64767">
                  <c:v>0</c:v>
                </c:pt>
                <c:pt idx="64768">
                  <c:v>0</c:v>
                </c:pt>
                <c:pt idx="64769">
                  <c:v>0</c:v>
                </c:pt>
                <c:pt idx="64770">
                  <c:v>0</c:v>
                </c:pt>
                <c:pt idx="64771">
                  <c:v>0</c:v>
                </c:pt>
                <c:pt idx="64772">
                  <c:v>0</c:v>
                </c:pt>
                <c:pt idx="64773">
                  <c:v>0</c:v>
                </c:pt>
                <c:pt idx="64774">
                  <c:v>0</c:v>
                </c:pt>
                <c:pt idx="64775">
                  <c:v>0</c:v>
                </c:pt>
                <c:pt idx="64776">
                  <c:v>0</c:v>
                </c:pt>
                <c:pt idx="64777">
                  <c:v>0</c:v>
                </c:pt>
                <c:pt idx="64778">
                  <c:v>0</c:v>
                </c:pt>
                <c:pt idx="64779">
                  <c:v>0</c:v>
                </c:pt>
                <c:pt idx="64780">
                  <c:v>0</c:v>
                </c:pt>
                <c:pt idx="64781">
                  <c:v>0</c:v>
                </c:pt>
                <c:pt idx="64782">
                  <c:v>0</c:v>
                </c:pt>
                <c:pt idx="64783">
                  <c:v>0</c:v>
                </c:pt>
                <c:pt idx="64784">
                  <c:v>0</c:v>
                </c:pt>
                <c:pt idx="64785">
                  <c:v>0</c:v>
                </c:pt>
                <c:pt idx="64786">
                  <c:v>0</c:v>
                </c:pt>
                <c:pt idx="64787">
                  <c:v>0</c:v>
                </c:pt>
                <c:pt idx="64788">
                  <c:v>0</c:v>
                </c:pt>
                <c:pt idx="64789">
                  <c:v>0</c:v>
                </c:pt>
                <c:pt idx="64790">
                  <c:v>0</c:v>
                </c:pt>
                <c:pt idx="64791">
                  <c:v>0</c:v>
                </c:pt>
                <c:pt idx="64792">
                  <c:v>0</c:v>
                </c:pt>
                <c:pt idx="64793">
                  <c:v>0</c:v>
                </c:pt>
                <c:pt idx="64794">
                  <c:v>0</c:v>
                </c:pt>
                <c:pt idx="64795">
                  <c:v>0</c:v>
                </c:pt>
                <c:pt idx="64796">
                  <c:v>0</c:v>
                </c:pt>
                <c:pt idx="64797">
                  <c:v>0</c:v>
                </c:pt>
                <c:pt idx="64798">
                  <c:v>0</c:v>
                </c:pt>
                <c:pt idx="64799">
                  <c:v>0</c:v>
                </c:pt>
                <c:pt idx="64800">
                  <c:v>0</c:v>
                </c:pt>
                <c:pt idx="64801">
                  <c:v>0</c:v>
                </c:pt>
                <c:pt idx="64802">
                  <c:v>0</c:v>
                </c:pt>
                <c:pt idx="64803">
                  <c:v>0</c:v>
                </c:pt>
                <c:pt idx="64804">
                  <c:v>0</c:v>
                </c:pt>
                <c:pt idx="64805">
                  <c:v>0</c:v>
                </c:pt>
                <c:pt idx="64806">
                  <c:v>0</c:v>
                </c:pt>
                <c:pt idx="64807">
                  <c:v>0</c:v>
                </c:pt>
                <c:pt idx="64808">
                  <c:v>0</c:v>
                </c:pt>
                <c:pt idx="64809">
                  <c:v>0</c:v>
                </c:pt>
                <c:pt idx="64810">
                  <c:v>0</c:v>
                </c:pt>
                <c:pt idx="64811">
                  <c:v>0</c:v>
                </c:pt>
                <c:pt idx="64812">
                  <c:v>0</c:v>
                </c:pt>
                <c:pt idx="64813">
                  <c:v>0</c:v>
                </c:pt>
                <c:pt idx="64814">
                  <c:v>0</c:v>
                </c:pt>
                <c:pt idx="64815">
                  <c:v>0</c:v>
                </c:pt>
                <c:pt idx="64816">
                  <c:v>0</c:v>
                </c:pt>
                <c:pt idx="64817">
                  <c:v>0</c:v>
                </c:pt>
                <c:pt idx="64818">
                  <c:v>0</c:v>
                </c:pt>
                <c:pt idx="64819">
                  <c:v>0</c:v>
                </c:pt>
                <c:pt idx="64820">
                  <c:v>0</c:v>
                </c:pt>
                <c:pt idx="64821">
                  <c:v>0</c:v>
                </c:pt>
                <c:pt idx="64822">
                  <c:v>0</c:v>
                </c:pt>
                <c:pt idx="64823">
                  <c:v>0</c:v>
                </c:pt>
                <c:pt idx="64824">
                  <c:v>0</c:v>
                </c:pt>
                <c:pt idx="64825">
                  <c:v>0</c:v>
                </c:pt>
                <c:pt idx="64826">
                  <c:v>0</c:v>
                </c:pt>
                <c:pt idx="64827">
                  <c:v>0</c:v>
                </c:pt>
                <c:pt idx="64828">
                  <c:v>0</c:v>
                </c:pt>
                <c:pt idx="64829">
                  <c:v>0</c:v>
                </c:pt>
                <c:pt idx="64830">
                  <c:v>0</c:v>
                </c:pt>
                <c:pt idx="64831">
                  <c:v>0</c:v>
                </c:pt>
                <c:pt idx="64832">
                  <c:v>0</c:v>
                </c:pt>
                <c:pt idx="64833">
                  <c:v>0</c:v>
                </c:pt>
                <c:pt idx="64834">
                  <c:v>0</c:v>
                </c:pt>
                <c:pt idx="64835">
                  <c:v>0</c:v>
                </c:pt>
                <c:pt idx="64836">
                  <c:v>0</c:v>
                </c:pt>
                <c:pt idx="64837">
                  <c:v>0</c:v>
                </c:pt>
                <c:pt idx="64838">
                  <c:v>0</c:v>
                </c:pt>
                <c:pt idx="64839">
                  <c:v>0</c:v>
                </c:pt>
                <c:pt idx="64840">
                  <c:v>0</c:v>
                </c:pt>
                <c:pt idx="64841">
                  <c:v>0</c:v>
                </c:pt>
                <c:pt idx="64842">
                  <c:v>0</c:v>
                </c:pt>
                <c:pt idx="64843">
                  <c:v>0</c:v>
                </c:pt>
                <c:pt idx="64844">
                  <c:v>0</c:v>
                </c:pt>
                <c:pt idx="64845">
                  <c:v>0</c:v>
                </c:pt>
                <c:pt idx="64846">
                  <c:v>0</c:v>
                </c:pt>
                <c:pt idx="64847">
                  <c:v>0</c:v>
                </c:pt>
                <c:pt idx="64848">
                  <c:v>0</c:v>
                </c:pt>
                <c:pt idx="64849">
                  <c:v>0</c:v>
                </c:pt>
                <c:pt idx="64850">
                  <c:v>0</c:v>
                </c:pt>
                <c:pt idx="64851">
                  <c:v>0</c:v>
                </c:pt>
                <c:pt idx="64852">
                  <c:v>0</c:v>
                </c:pt>
                <c:pt idx="64853">
                  <c:v>0</c:v>
                </c:pt>
                <c:pt idx="64854">
                  <c:v>0</c:v>
                </c:pt>
                <c:pt idx="64855">
                  <c:v>0</c:v>
                </c:pt>
                <c:pt idx="64856">
                  <c:v>0</c:v>
                </c:pt>
                <c:pt idx="64857">
                  <c:v>0</c:v>
                </c:pt>
                <c:pt idx="64858">
                  <c:v>0</c:v>
                </c:pt>
                <c:pt idx="64859">
                  <c:v>0</c:v>
                </c:pt>
                <c:pt idx="64860">
                  <c:v>0</c:v>
                </c:pt>
                <c:pt idx="64861">
                  <c:v>0</c:v>
                </c:pt>
                <c:pt idx="64862">
                  <c:v>0</c:v>
                </c:pt>
                <c:pt idx="64863">
                  <c:v>0</c:v>
                </c:pt>
                <c:pt idx="64864">
                  <c:v>0</c:v>
                </c:pt>
                <c:pt idx="64865">
                  <c:v>0</c:v>
                </c:pt>
                <c:pt idx="64866">
                  <c:v>0</c:v>
                </c:pt>
                <c:pt idx="64867">
                  <c:v>0</c:v>
                </c:pt>
                <c:pt idx="64868">
                  <c:v>0</c:v>
                </c:pt>
                <c:pt idx="64869">
                  <c:v>0</c:v>
                </c:pt>
                <c:pt idx="64870">
                  <c:v>0</c:v>
                </c:pt>
                <c:pt idx="64871">
                  <c:v>0</c:v>
                </c:pt>
                <c:pt idx="64872">
                  <c:v>0</c:v>
                </c:pt>
                <c:pt idx="64873">
                  <c:v>0</c:v>
                </c:pt>
                <c:pt idx="64874">
                  <c:v>0</c:v>
                </c:pt>
                <c:pt idx="64875">
                  <c:v>0</c:v>
                </c:pt>
                <c:pt idx="64876">
                  <c:v>0</c:v>
                </c:pt>
                <c:pt idx="64877">
                  <c:v>0</c:v>
                </c:pt>
                <c:pt idx="64878">
                  <c:v>0</c:v>
                </c:pt>
                <c:pt idx="64879">
                  <c:v>0</c:v>
                </c:pt>
                <c:pt idx="64880">
                  <c:v>0</c:v>
                </c:pt>
                <c:pt idx="64881">
                  <c:v>0</c:v>
                </c:pt>
                <c:pt idx="64882">
                  <c:v>0</c:v>
                </c:pt>
                <c:pt idx="64883">
                  <c:v>0</c:v>
                </c:pt>
                <c:pt idx="64884">
                  <c:v>0</c:v>
                </c:pt>
                <c:pt idx="64885">
                  <c:v>0</c:v>
                </c:pt>
                <c:pt idx="64886">
                  <c:v>0</c:v>
                </c:pt>
                <c:pt idx="64887">
                  <c:v>0</c:v>
                </c:pt>
                <c:pt idx="64888">
                  <c:v>0</c:v>
                </c:pt>
                <c:pt idx="64889">
                  <c:v>0</c:v>
                </c:pt>
                <c:pt idx="64890">
                  <c:v>0</c:v>
                </c:pt>
                <c:pt idx="64891">
                  <c:v>0</c:v>
                </c:pt>
                <c:pt idx="64892">
                  <c:v>0</c:v>
                </c:pt>
                <c:pt idx="64893">
                  <c:v>0</c:v>
                </c:pt>
                <c:pt idx="64894">
                  <c:v>0</c:v>
                </c:pt>
                <c:pt idx="64895">
                  <c:v>0</c:v>
                </c:pt>
                <c:pt idx="64896">
                  <c:v>0</c:v>
                </c:pt>
                <c:pt idx="64897">
                  <c:v>0</c:v>
                </c:pt>
                <c:pt idx="64898">
                  <c:v>0</c:v>
                </c:pt>
                <c:pt idx="64899">
                  <c:v>0</c:v>
                </c:pt>
                <c:pt idx="64900">
                  <c:v>0</c:v>
                </c:pt>
                <c:pt idx="64901">
                  <c:v>0</c:v>
                </c:pt>
                <c:pt idx="64902">
                  <c:v>0</c:v>
                </c:pt>
                <c:pt idx="64903">
                  <c:v>0</c:v>
                </c:pt>
                <c:pt idx="64904">
                  <c:v>0</c:v>
                </c:pt>
                <c:pt idx="64905">
                  <c:v>0</c:v>
                </c:pt>
                <c:pt idx="64906">
                  <c:v>0</c:v>
                </c:pt>
                <c:pt idx="64907">
                  <c:v>0</c:v>
                </c:pt>
                <c:pt idx="64908">
                  <c:v>0</c:v>
                </c:pt>
                <c:pt idx="64909">
                  <c:v>0</c:v>
                </c:pt>
                <c:pt idx="64910">
                  <c:v>0</c:v>
                </c:pt>
                <c:pt idx="64911">
                  <c:v>0</c:v>
                </c:pt>
                <c:pt idx="64912">
                  <c:v>0</c:v>
                </c:pt>
                <c:pt idx="64913">
                  <c:v>0</c:v>
                </c:pt>
                <c:pt idx="64914">
                  <c:v>0</c:v>
                </c:pt>
                <c:pt idx="64915">
                  <c:v>0</c:v>
                </c:pt>
                <c:pt idx="64916">
                  <c:v>0</c:v>
                </c:pt>
                <c:pt idx="64917">
                  <c:v>0</c:v>
                </c:pt>
                <c:pt idx="64918">
                  <c:v>0</c:v>
                </c:pt>
                <c:pt idx="64919">
                  <c:v>0</c:v>
                </c:pt>
                <c:pt idx="64920">
                  <c:v>0</c:v>
                </c:pt>
                <c:pt idx="64921">
                  <c:v>0</c:v>
                </c:pt>
                <c:pt idx="64922">
                  <c:v>0</c:v>
                </c:pt>
                <c:pt idx="64923">
                  <c:v>0</c:v>
                </c:pt>
                <c:pt idx="64924">
                  <c:v>0</c:v>
                </c:pt>
                <c:pt idx="64925">
                  <c:v>0</c:v>
                </c:pt>
                <c:pt idx="64926">
                  <c:v>0</c:v>
                </c:pt>
                <c:pt idx="64927">
                  <c:v>0</c:v>
                </c:pt>
                <c:pt idx="64928">
                  <c:v>0</c:v>
                </c:pt>
                <c:pt idx="64929">
                  <c:v>0</c:v>
                </c:pt>
                <c:pt idx="64930">
                  <c:v>0</c:v>
                </c:pt>
                <c:pt idx="64931">
                  <c:v>0</c:v>
                </c:pt>
                <c:pt idx="64932">
                  <c:v>0</c:v>
                </c:pt>
                <c:pt idx="64933">
                  <c:v>0</c:v>
                </c:pt>
                <c:pt idx="64934">
                  <c:v>0</c:v>
                </c:pt>
                <c:pt idx="64935">
                  <c:v>0</c:v>
                </c:pt>
                <c:pt idx="64936">
                  <c:v>0</c:v>
                </c:pt>
                <c:pt idx="64937">
                  <c:v>0</c:v>
                </c:pt>
                <c:pt idx="64938">
                  <c:v>0</c:v>
                </c:pt>
                <c:pt idx="64939">
                  <c:v>0</c:v>
                </c:pt>
                <c:pt idx="64940">
                  <c:v>0</c:v>
                </c:pt>
                <c:pt idx="64941">
                  <c:v>0</c:v>
                </c:pt>
                <c:pt idx="64942">
                  <c:v>0</c:v>
                </c:pt>
                <c:pt idx="64943">
                  <c:v>0</c:v>
                </c:pt>
                <c:pt idx="64944">
                  <c:v>0</c:v>
                </c:pt>
                <c:pt idx="64945">
                  <c:v>0</c:v>
                </c:pt>
                <c:pt idx="64946">
                  <c:v>0</c:v>
                </c:pt>
                <c:pt idx="64947">
                  <c:v>0</c:v>
                </c:pt>
                <c:pt idx="64948">
                  <c:v>0</c:v>
                </c:pt>
                <c:pt idx="64949">
                  <c:v>0</c:v>
                </c:pt>
                <c:pt idx="64950">
                  <c:v>0</c:v>
                </c:pt>
                <c:pt idx="64951">
                  <c:v>0</c:v>
                </c:pt>
                <c:pt idx="64952">
                  <c:v>0</c:v>
                </c:pt>
                <c:pt idx="64953">
                  <c:v>0</c:v>
                </c:pt>
                <c:pt idx="64954">
                  <c:v>0</c:v>
                </c:pt>
                <c:pt idx="64955">
                  <c:v>0</c:v>
                </c:pt>
                <c:pt idx="64956">
                  <c:v>0</c:v>
                </c:pt>
                <c:pt idx="64957">
                  <c:v>0</c:v>
                </c:pt>
                <c:pt idx="64958">
                  <c:v>0</c:v>
                </c:pt>
                <c:pt idx="64959">
                  <c:v>0</c:v>
                </c:pt>
                <c:pt idx="64960">
                  <c:v>0</c:v>
                </c:pt>
                <c:pt idx="64961">
                  <c:v>0</c:v>
                </c:pt>
                <c:pt idx="64962">
                  <c:v>0</c:v>
                </c:pt>
                <c:pt idx="64963">
                  <c:v>0</c:v>
                </c:pt>
                <c:pt idx="64964">
                  <c:v>0</c:v>
                </c:pt>
                <c:pt idx="64965">
                  <c:v>0</c:v>
                </c:pt>
                <c:pt idx="64966">
                  <c:v>0</c:v>
                </c:pt>
                <c:pt idx="64967">
                  <c:v>0</c:v>
                </c:pt>
                <c:pt idx="64968">
                  <c:v>0</c:v>
                </c:pt>
                <c:pt idx="64969">
                  <c:v>0</c:v>
                </c:pt>
                <c:pt idx="64970">
                  <c:v>0</c:v>
                </c:pt>
                <c:pt idx="64971">
                  <c:v>0</c:v>
                </c:pt>
                <c:pt idx="64972">
                  <c:v>0</c:v>
                </c:pt>
                <c:pt idx="64973">
                  <c:v>0</c:v>
                </c:pt>
                <c:pt idx="64974">
                  <c:v>0</c:v>
                </c:pt>
                <c:pt idx="64975">
                  <c:v>0</c:v>
                </c:pt>
                <c:pt idx="64976">
                  <c:v>0</c:v>
                </c:pt>
                <c:pt idx="64977">
                  <c:v>0</c:v>
                </c:pt>
                <c:pt idx="64978">
                  <c:v>0</c:v>
                </c:pt>
                <c:pt idx="64979">
                  <c:v>0</c:v>
                </c:pt>
                <c:pt idx="64980">
                  <c:v>0</c:v>
                </c:pt>
                <c:pt idx="64981">
                  <c:v>0</c:v>
                </c:pt>
                <c:pt idx="64982">
                  <c:v>0</c:v>
                </c:pt>
                <c:pt idx="64983">
                  <c:v>0</c:v>
                </c:pt>
                <c:pt idx="64984">
                  <c:v>0</c:v>
                </c:pt>
                <c:pt idx="64985">
                  <c:v>0</c:v>
                </c:pt>
                <c:pt idx="64986">
                  <c:v>0</c:v>
                </c:pt>
                <c:pt idx="64987">
                  <c:v>0</c:v>
                </c:pt>
                <c:pt idx="64988">
                  <c:v>0</c:v>
                </c:pt>
                <c:pt idx="64989">
                  <c:v>0</c:v>
                </c:pt>
                <c:pt idx="64990">
                  <c:v>0</c:v>
                </c:pt>
                <c:pt idx="64991">
                  <c:v>0</c:v>
                </c:pt>
                <c:pt idx="64992">
                  <c:v>0</c:v>
                </c:pt>
                <c:pt idx="64993">
                  <c:v>0</c:v>
                </c:pt>
                <c:pt idx="64994">
                  <c:v>0</c:v>
                </c:pt>
                <c:pt idx="64995">
                  <c:v>0</c:v>
                </c:pt>
                <c:pt idx="64996">
                  <c:v>0</c:v>
                </c:pt>
                <c:pt idx="64997">
                  <c:v>0</c:v>
                </c:pt>
                <c:pt idx="64998">
                  <c:v>0</c:v>
                </c:pt>
                <c:pt idx="64999">
                  <c:v>0</c:v>
                </c:pt>
                <c:pt idx="65000">
                  <c:v>0</c:v>
                </c:pt>
                <c:pt idx="65001">
                  <c:v>0</c:v>
                </c:pt>
                <c:pt idx="65002">
                  <c:v>0</c:v>
                </c:pt>
                <c:pt idx="65003">
                  <c:v>0</c:v>
                </c:pt>
                <c:pt idx="65004">
                  <c:v>0</c:v>
                </c:pt>
                <c:pt idx="65005">
                  <c:v>0</c:v>
                </c:pt>
                <c:pt idx="65006">
                  <c:v>0</c:v>
                </c:pt>
                <c:pt idx="65007">
                  <c:v>0</c:v>
                </c:pt>
                <c:pt idx="65008">
                  <c:v>0</c:v>
                </c:pt>
                <c:pt idx="65009">
                  <c:v>0</c:v>
                </c:pt>
                <c:pt idx="65010">
                  <c:v>0</c:v>
                </c:pt>
                <c:pt idx="65011">
                  <c:v>0</c:v>
                </c:pt>
                <c:pt idx="65012">
                  <c:v>0</c:v>
                </c:pt>
                <c:pt idx="65013">
                  <c:v>0</c:v>
                </c:pt>
                <c:pt idx="65014">
                  <c:v>0</c:v>
                </c:pt>
                <c:pt idx="65015">
                  <c:v>0</c:v>
                </c:pt>
                <c:pt idx="65016">
                  <c:v>0</c:v>
                </c:pt>
                <c:pt idx="65017">
                  <c:v>0</c:v>
                </c:pt>
                <c:pt idx="65018">
                  <c:v>0</c:v>
                </c:pt>
                <c:pt idx="65019">
                  <c:v>0</c:v>
                </c:pt>
                <c:pt idx="65020">
                  <c:v>0</c:v>
                </c:pt>
                <c:pt idx="65021">
                  <c:v>0</c:v>
                </c:pt>
                <c:pt idx="65022">
                  <c:v>0</c:v>
                </c:pt>
                <c:pt idx="65023">
                  <c:v>0</c:v>
                </c:pt>
                <c:pt idx="65024">
                  <c:v>0</c:v>
                </c:pt>
                <c:pt idx="65025">
                  <c:v>0</c:v>
                </c:pt>
                <c:pt idx="65026">
                  <c:v>0</c:v>
                </c:pt>
                <c:pt idx="65027">
                  <c:v>0</c:v>
                </c:pt>
                <c:pt idx="65028">
                  <c:v>0</c:v>
                </c:pt>
                <c:pt idx="65029">
                  <c:v>0</c:v>
                </c:pt>
                <c:pt idx="65030">
                  <c:v>0</c:v>
                </c:pt>
                <c:pt idx="65031">
                  <c:v>0</c:v>
                </c:pt>
                <c:pt idx="65032">
                  <c:v>0</c:v>
                </c:pt>
                <c:pt idx="65033">
                  <c:v>0</c:v>
                </c:pt>
                <c:pt idx="65034">
                  <c:v>0</c:v>
                </c:pt>
                <c:pt idx="65035">
                  <c:v>0</c:v>
                </c:pt>
                <c:pt idx="65036">
                  <c:v>0</c:v>
                </c:pt>
                <c:pt idx="65037">
                  <c:v>0</c:v>
                </c:pt>
                <c:pt idx="65038">
                  <c:v>0</c:v>
                </c:pt>
                <c:pt idx="65039">
                  <c:v>0</c:v>
                </c:pt>
                <c:pt idx="65040">
                  <c:v>0</c:v>
                </c:pt>
                <c:pt idx="65041">
                  <c:v>0</c:v>
                </c:pt>
                <c:pt idx="65042">
                  <c:v>0</c:v>
                </c:pt>
                <c:pt idx="65043">
                  <c:v>0</c:v>
                </c:pt>
                <c:pt idx="65044">
                  <c:v>0</c:v>
                </c:pt>
                <c:pt idx="65045">
                  <c:v>0</c:v>
                </c:pt>
                <c:pt idx="65046">
                  <c:v>0</c:v>
                </c:pt>
                <c:pt idx="65047">
                  <c:v>0</c:v>
                </c:pt>
                <c:pt idx="65048">
                  <c:v>0</c:v>
                </c:pt>
                <c:pt idx="65049">
                  <c:v>0</c:v>
                </c:pt>
                <c:pt idx="65050">
                  <c:v>0</c:v>
                </c:pt>
                <c:pt idx="65051">
                  <c:v>0</c:v>
                </c:pt>
                <c:pt idx="65052">
                  <c:v>0</c:v>
                </c:pt>
                <c:pt idx="65053">
                  <c:v>0</c:v>
                </c:pt>
                <c:pt idx="65054">
                  <c:v>0</c:v>
                </c:pt>
                <c:pt idx="65055">
                  <c:v>0</c:v>
                </c:pt>
                <c:pt idx="65056">
                  <c:v>0</c:v>
                </c:pt>
                <c:pt idx="65057">
                  <c:v>0</c:v>
                </c:pt>
                <c:pt idx="65058">
                  <c:v>0</c:v>
                </c:pt>
                <c:pt idx="65059">
                  <c:v>0</c:v>
                </c:pt>
                <c:pt idx="65060">
                  <c:v>0</c:v>
                </c:pt>
                <c:pt idx="65061">
                  <c:v>0</c:v>
                </c:pt>
                <c:pt idx="65062">
                  <c:v>0</c:v>
                </c:pt>
                <c:pt idx="65063">
                  <c:v>0</c:v>
                </c:pt>
                <c:pt idx="65064">
                  <c:v>0</c:v>
                </c:pt>
                <c:pt idx="65065">
                  <c:v>0</c:v>
                </c:pt>
                <c:pt idx="65066">
                  <c:v>0</c:v>
                </c:pt>
                <c:pt idx="65067">
                  <c:v>0</c:v>
                </c:pt>
                <c:pt idx="65068">
                  <c:v>0</c:v>
                </c:pt>
                <c:pt idx="65069">
                  <c:v>0</c:v>
                </c:pt>
                <c:pt idx="65070">
                  <c:v>0</c:v>
                </c:pt>
                <c:pt idx="65071">
                  <c:v>0</c:v>
                </c:pt>
                <c:pt idx="65072">
                  <c:v>0</c:v>
                </c:pt>
                <c:pt idx="65073">
                  <c:v>0</c:v>
                </c:pt>
                <c:pt idx="65074">
                  <c:v>0</c:v>
                </c:pt>
                <c:pt idx="65075">
                  <c:v>0</c:v>
                </c:pt>
                <c:pt idx="65076">
                  <c:v>0</c:v>
                </c:pt>
                <c:pt idx="65077">
                  <c:v>0</c:v>
                </c:pt>
                <c:pt idx="65078">
                  <c:v>0</c:v>
                </c:pt>
                <c:pt idx="65079">
                  <c:v>0</c:v>
                </c:pt>
                <c:pt idx="65080">
                  <c:v>0</c:v>
                </c:pt>
                <c:pt idx="65081">
                  <c:v>0</c:v>
                </c:pt>
                <c:pt idx="65082">
                  <c:v>0</c:v>
                </c:pt>
                <c:pt idx="65083">
                  <c:v>0</c:v>
                </c:pt>
                <c:pt idx="65084">
                  <c:v>0</c:v>
                </c:pt>
                <c:pt idx="65085">
                  <c:v>0</c:v>
                </c:pt>
                <c:pt idx="65086">
                  <c:v>0</c:v>
                </c:pt>
                <c:pt idx="65087">
                  <c:v>0</c:v>
                </c:pt>
                <c:pt idx="65088">
                  <c:v>0</c:v>
                </c:pt>
                <c:pt idx="65089">
                  <c:v>0</c:v>
                </c:pt>
                <c:pt idx="65090">
                  <c:v>0</c:v>
                </c:pt>
                <c:pt idx="65091">
                  <c:v>0</c:v>
                </c:pt>
                <c:pt idx="65092">
                  <c:v>0</c:v>
                </c:pt>
                <c:pt idx="65093">
                  <c:v>0</c:v>
                </c:pt>
                <c:pt idx="65094">
                  <c:v>0</c:v>
                </c:pt>
                <c:pt idx="65095">
                  <c:v>0</c:v>
                </c:pt>
                <c:pt idx="65096">
                  <c:v>0</c:v>
                </c:pt>
                <c:pt idx="65097">
                  <c:v>0</c:v>
                </c:pt>
                <c:pt idx="65098">
                  <c:v>0</c:v>
                </c:pt>
                <c:pt idx="65099">
                  <c:v>0</c:v>
                </c:pt>
                <c:pt idx="65100">
                  <c:v>0</c:v>
                </c:pt>
                <c:pt idx="65101">
                  <c:v>0</c:v>
                </c:pt>
                <c:pt idx="65102">
                  <c:v>0</c:v>
                </c:pt>
                <c:pt idx="65103">
                  <c:v>0</c:v>
                </c:pt>
                <c:pt idx="65104">
                  <c:v>0</c:v>
                </c:pt>
                <c:pt idx="65105">
                  <c:v>0</c:v>
                </c:pt>
                <c:pt idx="65106">
                  <c:v>0</c:v>
                </c:pt>
                <c:pt idx="65107">
                  <c:v>0</c:v>
                </c:pt>
                <c:pt idx="65108">
                  <c:v>0</c:v>
                </c:pt>
                <c:pt idx="65109">
                  <c:v>0</c:v>
                </c:pt>
                <c:pt idx="65110">
                  <c:v>0</c:v>
                </c:pt>
                <c:pt idx="65111">
                  <c:v>0</c:v>
                </c:pt>
                <c:pt idx="65112">
                  <c:v>0</c:v>
                </c:pt>
                <c:pt idx="65113">
                  <c:v>0</c:v>
                </c:pt>
                <c:pt idx="65114">
                  <c:v>0</c:v>
                </c:pt>
                <c:pt idx="65115">
                  <c:v>0</c:v>
                </c:pt>
                <c:pt idx="65116">
                  <c:v>0</c:v>
                </c:pt>
                <c:pt idx="65117">
                  <c:v>0</c:v>
                </c:pt>
                <c:pt idx="65118">
                  <c:v>0</c:v>
                </c:pt>
                <c:pt idx="65119">
                  <c:v>0</c:v>
                </c:pt>
                <c:pt idx="65120">
                  <c:v>0</c:v>
                </c:pt>
                <c:pt idx="65121">
                  <c:v>0</c:v>
                </c:pt>
                <c:pt idx="65122">
                  <c:v>0</c:v>
                </c:pt>
                <c:pt idx="65123">
                  <c:v>0</c:v>
                </c:pt>
                <c:pt idx="65124">
                  <c:v>0</c:v>
                </c:pt>
                <c:pt idx="65125">
                  <c:v>0</c:v>
                </c:pt>
                <c:pt idx="65126">
                  <c:v>0</c:v>
                </c:pt>
                <c:pt idx="65127">
                  <c:v>0</c:v>
                </c:pt>
                <c:pt idx="65128">
                  <c:v>0</c:v>
                </c:pt>
                <c:pt idx="65129">
                  <c:v>0</c:v>
                </c:pt>
                <c:pt idx="65130">
                  <c:v>0</c:v>
                </c:pt>
                <c:pt idx="65131">
                  <c:v>0</c:v>
                </c:pt>
                <c:pt idx="65132">
                  <c:v>0</c:v>
                </c:pt>
                <c:pt idx="65133">
                  <c:v>0</c:v>
                </c:pt>
                <c:pt idx="65134">
                  <c:v>0</c:v>
                </c:pt>
                <c:pt idx="65135">
                  <c:v>0</c:v>
                </c:pt>
                <c:pt idx="65136">
                  <c:v>0</c:v>
                </c:pt>
                <c:pt idx="65137">
                  <c:v>0</c:v>
                </c:pt>
                <c:pt idx="65138">
                  <c:v>0</c:v>
                </c:pt>
                <c:pt idx="65139">
                  <c:v>0</c:v>
                </c:pt>
                <c:pt idx="65140">
                  <c:v>0</c:v>
                </c:pt>
                <c:pt idx="65141">
                  <c:v>0</c:v>
                </c:pt>
                <c:pt idx="65142">
                  <c:v>0</c:v>
                </c:pt>
                <c:pt idx="65143">
                  <c:v>0</c:v>
                </c:pt>
                <c:pt idx="65144">
                  <c:v>0</c:v>
                </c:pt>
                <c:pt idx="65145">
                  <c:v>0</c:v>
                </c:pt>
                <c:pt idx="65146">
                  <c:v>0</c:v>
                </c:pt>
                <c:pt idx="65147">
                  <c:v>0</c:v>
                </c:pt>
                <c:pt idx="65148">
                  <c:v>0</c:v>
                </c:pt>
                <c:pt idx="65149">
                  <c:v>0</c:v>
                </c:pt>
                <c:pt idx="65150">
                  <c:v>0</c:v>
                </c:pt>
                <c:pt idx="65151">
                  <c:v>0</c:v>
                </c:pt>
                <c:pt idx="65152">
                  <c:v>0</c:v>
                </c:pt>
                <c:pt idx="65153">
                  <c:v>0</c:v>
                </c:pt>
                <c:pt idx="65154">
                  <c:v>0</c:v>
                </c:pt>
                <c:pt idx="65155">
                  <c:v>0</c:v>
                </c:pt>
                <c:pt idx="65156">
                  <c:v>0</c:v>
                </c:pt>
                <c:pt idx="65157">
                  <c:v>0</c:v>
                </c:pt>
                <c:pt idx="65158">
                  <c:v>0</c:v>
                </c:pt>
                <c:pt idx="65159">
                  <c:v>0</c:v>
                </c:pt>
                <c:pt idx="65160">
                  <c:v>0</c:v>
                </c:pt>
                <c:pt idx="65161">
                  <c:v>0</c:v>
                </c:pt>
                <c:pt idx="65162">
                  <c:v>0</c:v>
                </c:pt>
                <c:pt idx="65163">
                  <c:v>0</c:v>
                </c:pt>
                <c:pt idx="65164">
                  <c:v>0</c:v>
                </c:pt>
                <c:pt idx="65165">
                  <c:v>0</c:v>
                </c:pt>
                <c:pt idx="65166">
                  <c:v>0</c:v>
                </c:pt>
                <c:pt idx="65167">
                  <c:v>0</c:v>
                </c:pt>
                <c:pt idx="65168">
                  <c:v>0</c:v>
                </c:pt>
                <c:pt idx="65169">
                  <c:v>0</c:v>
                </c:pt>
                <c:pt idx="65170">
                  <c:v>0</c:v>
                </c:pt>
                <c:pt idx="65171">
                  <c:v>0</c:v>
                </c:pt>
                <c:pt idx="65172">
                  <c:v>0</c:v>
                </c:pt>
                <c:pt idx="65173">
                  <c:v>0</c:v>
                </c:pt>
                <c:pt idx="65174">
                  <c:v>0</c:v>
                </c:pt>
                <c:pt idx="65175">
                  <c:v>0</c:v>
                </c:pt>
                <c:pt idx="65176">
                  <c:v>0</c:v>
                </c:pt>
                <c:pt idx="65177">
                  <c:v>0</c:v>
                </c:pt>
                <c:pt idx="65178">
                  <c:v>0</c:v>
                </c:pt>
                <c:pt idx="65179">
                  <c:v>0</c:v>
                </c:pt>
                <c:pt idx="65180">
                  <c:v>0</c:v>
                </c:pt>
                <c:pt idx="65181">
                  <c:v>0</c:v>
                </c:pt>
                <c:pt idx="65182">
                  <c:v>0</c:v>
                </c:pt>
                <c:pt idx="65183">
                  <c:v>0</c:v>
                </c:pt>
                <c:pt idx="65184">
                  <c:v>0</c:v>
                </c:pt>
                <c:pt idx="65185">
                  <c:v>0</c:v>
                </c:pt>
                <c:pt idx="65186">
                  <c:v>0</c:v>
                </c:pt>
                <c:pt idx="65187">
                  <c:v>0</c:v>
                </c:pt>
                <c:pt idx="65188">
                  <c:v>0</c:v>
                </c:pt>
                <c:pt idx="65189">
                  <c:v>0</c:v>
                </c:pt>
                <c:pt idx="65190">
                  <c:v>0</c:v>
                </c:pt>
                <c:pt idx="65191">
                  <c:v>0</c:v>
                </c:pt>
                <c:pt idx="65192">
                  <c:v>0</c:v>
                </c:pt>
                <c:pt idx="65193">
                  <c:v>0</c:v>
                </c:pt>
                <c:pt idx="65194">
                  <c:v>0</c:v>
                </c:pt>
                <c:pt idx="65195">
                  <c:v>0</c:v>
                </c:pt>
                <c:pt idx="65196">
                  <c:v>0</c:v>
                </c:pt>
                <c:pt idx="65197">
                  <c:v>0</c:v>
                </c:pt>
                <c:pt idx="65198">
                  <c:v>0</c:v>
                </c:pt>
                <c:pt idx="65199">
                  <c:v>0</c:v>
                </c:pt>
                <c:pt idx="65200">
                  <c:v>0</c:v>
                </c:pt>
                <c:pt idx="65201">
                  <c:v>0</c:v>
                </c:pt>
                <c:pt idx="65202">
                  <c:v>0</c:v>
                </c:pt>
                <c:pt idx="65203">
                  <c:v>0</c:v>
                </c:pt>
                <c:pt idx="65204">
                  <c:v>0</c:v>
                </c:pt>
                <c:pt idx="65205">
                  <c:v>0</c:v>
                </c:pt>
                <c:pt idx="65206">
                  <c:v>0</c:v>
                </c:pt>
                <c:pt idx="65207">
                  <c:v>0</c:v>
                </c:pt>
                <c:pt idx="65208">
                  <c:v>0</c:v>
                </c:pt>
                <c:pt idx="65209">
                  <c:v>0</c:v>
                </c:pt>
                <c:pt idx="65210">
                  <c:v>0</c:v>
                </c:pt>
                <c:pt idx="65211">
                  <c:v>0</c:v>
                </c:pt>
                <c:pt idx="65212">
                  <c:v>0</c:v>
                </c:pt>
                <c:pt idx="65213">
                  <c:v>0</c:v>
                </c:pt>
                <c:pt idx="65214">
                  <c:v>0</c:v>
                </c:pt>
                <c:pt idx="65215">
                  <c:v>0</c:v>
                </c:pt>
                <c:pt idx="65216">
                  <c:v>0</c:v>
                </c:pt>
                <c:pt idx="65217">
                  <c:v>0</c:v>
                </c:pt>
                <c:pt idx="65218">
                  <c:v>0</c:v>
                </c:pt>
                <c:pt idx="65219">
                  <c:v>0</c:v>
                </c:pt>
                <c:pt idx="65220">
                  <c:v>0</c:v>
                </c:pt>
                <c:pt idx="65221">
                  <c:v>0</c:v>
                </c:pt>
                <c:pt idx="65222">
                  <c:v>0</c:v>
                </c:pt>
                <c:pt idx="65223">
                  <c:v>0</c:v>
                </c:pt>
                <c:pt idx="65224">
                  <c:v>0</c:v>
                </c:pt>
                <c:pt idx="65225">
                  <c:v>0</c:v>
                </c:pt>
                <c:pt idx="65226">
                  <c:v>0</c:v>
                </c:pt>
                <c:pt idx="65227">
                  <c:v>0</c:v>
                </c:pt>
                <c:pt idx="65228">
                  <c:v>0</c:v>
                </c:pt>
                <c:pt idx="65229">
                  <c:v>0</c:v>
                </c:pt>
                <c:pt idx="65230">
                  <c:v>0</c:v>
                </c:pt>
                <c:pt idx="65231">
                  <c:v>0</c:v>
                </c:pt>
                <c:pt idx="65232">
                  <c:v>0</c:v>
                </c:pt>
                <c:pt idx="65233">
                  <c:v>0</c:v>
                </c:pt>
                <c:pt idx="65234">
                  <c:v>0</c:v>
                </c:pt>
                <c:pt idx="65235">
                  <c:v>0</c:v>
                </c:pt>
                <c:pt idx="65236">
                  <c:v>0</c:v>
                </c:pt>
                <c:pt idx="65237">
                  <c:v>0</c:v>
                </c:pt>
                <c:pt idx="65238">
                  <c:v>0</c:v>
                </c:pt>
                <c:pt idx="65239">
                  <c:v>0</c:v>
                </c:pt>
                <c:pt idx="65240">
                  <c:v>0</c:v>
                </c:pt>
                <c:pt idx="65241">
                  <c:v>0</c:v>
                </c:pt>
                <c:pt idx="65242">
                  <c:v>0</c:v>
                </c:pt>
                <c:pt idx="65243">
                  <c:v>0</c:v>
                </c:pt>
                <c:pt idx="65244">
                  <c:v>0</c:v>
                </c:pt>
                <c:pt idx="65245">
                  <c:v>0</c:v>
                </c:pt>
                <c:pt idx="65246">
                  <c:v>0</c:v>
                </c:pt>
                <c:pt idx="65247">
                  <c:v>0</c:v>
                </c:pt>
                <c:pt idx="65248">
                  <c:v>0</c:v>
                </c:pt>
                <c:pt idx="65249">
                  <c:v>0</c:v>
                </c:pt>
                <c:pt idx="65250">
                  <c:v>0</c:v>
                </c:pt>
                <c:pt idx="65251">
                  <c:v>0</c:v>
                </c:pt>
                <c:pt idx="65252">
                  <c:v>0</c:v>
                </c:pt>
                <c:pt idx="65253">
                  <c:v>0</c:v>
                </c:pt>
                <c:pt idx="65254">
                  <c:v>0</c:v>
                </c:pt>
                <c:pt idx="65255">
                  <c:v>0</c:v>
                </c:pt>
                <c:pt idx="65256">
                  <c:v>0</c:v>
                </c:pt>
                <c:pt idx="65257">
                  <c:v>0</c:v>
                </c:pt>
                <c:pt idx="65258">
                  <c:v>0</c:v>
                </c:pt>
                <c:pt idx="65259">
                  <c:v>0</c:v>
                </c:pt>
                <c:pt idx="65260">
                  <c:v>0</c:v>
                </c:pt>
                <c:pt idx="65261">
                  <c:v>0</c:v>
                </c:pt>
                <c:pt idx="65262">
                  <c:v>0</c:v>
                </c:pt>
                <c:pt idx="65263">
                  <c:v>0</c:v>
                </c:pt>
                <c:pt idx="65264">
                  <c:v>0</c:v>
                </c:pt>
                <c:pt idx="65265">
                  <c:v>0</c:v>
                </c:pt>
                <c:pt idx="65266">
                  <c:v>0</c:v>
                </c:pt>
                <c:pt idx="65267">
                  <c:v>0</c:v>
                </c:pt>
                <c:pt idx="65268">
                  <c:v>0</c:v>
                </c:pt>
                <c:pt idx="65269">
                  <c:v>0</c:v>
                </c:pt>
                <c:pt idx="65270">
                  <c:v>0</c:v>
                </c:pt>
                <c:pt idx="65271">
                  <c:v>0</c:v>
                </c:pt>
                <c:pt idx="65272">
                  <c:v>0</c:v>
                </c:pt>
                <c:pt idx="65273">
                  <c:v>0</c:v>
                </c:pt>
                <c:pt idx="65274">
                  <c:v>0</c:v>
                </c:pt>
                <c:pt idx="65275">
                  <c:v>0</c:v>
                </c:pt>
                <c:pt idx="65276">
                  <c:v>0</c:v>
                </c:pt>
                <c:pt idx="65277">
                  <c:v>0</c:v>
                </c:pt>
                <c:pt idx="65278">
                  <c:v>0</c:v>
                </c:pt>
                <c:pt idx="65279">
                  <c:v>0</c:v>
                </c:pt>
                <c:pt idx="65280">
                  <c:v>0</c:v>
                </c:pt>
                <c:pt idx="65281">
                  <c:v>0</c:v>
                </c:pt>
                <c:pt idx="65282">
                  <c:v>0</c:v>
                </c:pt>
                <c:pt idx="65283">
                  <c:v>0</c:v>
                </c:pt>
                <c:pt idx="65284">
                  <c:v>0</c:v>
                </c:pt>
                <c:pt idx="65285">
                  <c:v>0</c:v>
                </c:pt>
                <c:pt idx="65286">
                  <c:v>0</c:v>
                </c:pt>
                <c:pt idx="65287">
                  <c:v>0</c:v>
                </c:pt>
                <c:pt idx="65288">
                  <c:v>0</c:v>
                </c:pt>
                <c:pt idx="65289">
                  <c:v>0</c:v>
                </c:pt>
                <c:pt idx="65290">
                  <c:v>0</c:v>
                </c:pt>
                <c:pt idx="65291">
                  <c:v>0</c:v>
                </c:pt>
                <c:pt idx="65292">
                  <c:v>0</c:v>
                </c:pt>
                <c:pt idx="65293">
                  <c:v>0</c:v>
                </c:pt>
                <c:pt idx="65294">
                  <c:v>0</c:v>
                </c:pt>
                <c:pt idx="65295">
                  <c:v>0</c:v>
                </c:pt>
                <c:pt idx="65296">
                  <c:v>0</c:v>
                </c:pt>
                <c:pt idx="65297">
                  <c:v>0</c:v>
                </c:pt>
                <c:pt idx="65298">
                  <c:v>0</c:v>
                </c:pt>
                <c:pt idx="65299">
                  <c:v>0</c:v>
                </c:pt>
                <c:pt idx="65300">
                  <c:v>0</c:v>
                </c:pt>
                <c:pt idx="65301">
                  <c:v>0</c:v>
                </c:pt>
                <c:pt idx="65302">
                  <c:v>0</c:v>
                </c:pt>
                <c:pt idx="65303">
                  <c:v>0</c:v>
                </c:pt>
                <c:pt idx="65304">
                  <c:v>0</c:v>
                </c:pt>
                <c:pt idx="65305">
                  <c:v>0</c:v>
                </c:pt>
                <c:pt idx="65306">
                  <c:v>0</c:v>
                </c:pt>
                <c:pt idx="65307">
                  <c:v>0</c:v>
                </c:pt>
                <c:pt idx="65308">
                  <c:v>0</c:v>
                </c:pt>
                <c:pt idx="65309">
                  <c:v>0</c:v>
                </c:pt>
                <c:pt idx="65310">
                  <c:v>0</c:v>
                </c:pt>
                <c:pt idx="65311">
                  <c:v>0</c:v>
                </c:pt>
                <c:pt idx="65312">
                  <c:v>0</c:v>
                </c:pt>
                <c:pt idx="65313">
                  <c:v>0</c:v>
                </c:pt>
                <c:pt idx="65314">
                  <c:v>0</c:v>
                </c:pt>
                <c:pt idx="65315">
                  <c:v>0</c:v>
                </c:pt>
                <c:pt idx="65316">
                  <c:v>0</c:v>
                </c:pt>
                <c:pt idx="65317">
                  <c:v>0</c:v>
                </c:pt>
                <c:pt idx="65318">
                  <c:v>0</c:v>
                </c:pt>
                <c:pt idx="65319">
                  <c:v>0</c:v>
                </c:pt>
                <c:pt idx="65320">
                  <c:v>0</c:v>
                </c:pt>
                <c:pt idx="65321">
                  <c:v>0</c:v>
                </c:pt>
                <c:pt idx="65322">
                  <c:v>0</c:v>
                </c:pt>
                <c:pt idx="65323">
                  <c:v>0</c:v>
                </c:pt>
                <c:pt idx="65324">
                  <c:v>0</c:v>
                </c:pt>
                <c:pt idx="65325">
                  <c:v>0</c:v>
                </c:pt>
                <c:pt idx="65326">
                  <c:v>0</c:v>
                </c:pt>
                <c:pt idx="65327">
                  <c:v>0</c:v>
                </c:pt>
                <c:pt idx="65328">
                  <c:v>0</c:v>
                </c:pt>
                <c:pt idx="65329">
                  <c:v>0</c:v>
                </c:pt>
                <c:pt idx="65330">
                  <c:v>0</c:v>
                </c:pt>
                <c:pt idx="65331">
                  <c:v>0</c:v>
                </c:pt>
                <c:pt idx="65332">
                  <c:v>0</c:v>
                </c:pt>
                <c:pt idx="65333">
                  <c:v>0</c:v>
                </c:pt>
                <c:pt idx="65334">
                  <c:v>0</c:v>
                </c:pt>
                <c:pt idx="65335">
                  <c:v>0</c:v>
                </c:pt>
                <c:pt idx="65336">
                  <c:v>0</c:v>
                </c:pt>
                <c:pt idx="65337">
                  <c:v>0</c:v>
                </c:pt>
                <c:pt idx="65338">
                  <c:v>0</c:v>
                </c:pt>
                <c:pt idx="65339">
                  <c:v>0</c:v>
                </c:pt>
                <c:pt idx="65340">
                  <c:v>0</c:v>
                </c:pt>
                <c:pt idx="65341">
                  <c:v>0</c:v>
                </c:pt>
                <c:pt idx="65342">
                  <c:v>0</c:v>
                </c:pt>
                <c:pt idx="65343">
                  <c:v>0</c:v>
                </c:pt>
                <c:pt idx="65344">
                  <c:v>0</c:v>
                </c:pt>
                <c:pt idx="65345">
                  <c:v>0</c:v>
                </c:pt>
                <c:pt idx="65346">
                  <c:v>0</c:v>
                </c:pt>
                <c:pt idx="65347">
                  <c:v>0</c:v>
                </c:pt>
                <c:pt idx="65348">
                  <c:v>0</c:v>
                </c:pt>
                <c:pt idx="65349">
                  <c:v>0</c:v>
                </c:pt>
                <c:pt idx="65350">
                  <c:v>0</c:v>
                </c:pt>
                <c:pt idx="65351">
                  <c:v>0</c:v>
                </c:pt>
                <c:pt idx="65352">
                  <c:v>0</c:v>
                </c:pt>
                <c:pt idx="65353">
                  <c:v>0</c:v>
                </c:pt>
                <c:pt idx="65354">
                  <c:v>0</c:v>
                </c:pt>
                <c:pt idx="65355">
                  <c:v>0</c:v>
                </c:pt>
                <c:pt idx="65356">
                  <c:v>0</c:v>
                </c:pt>
                <c:pt idx="65357">
                  <c:v>0</c:v>
                </c:pt>
                <c:pt idx="65358">
                  <c:v>0</c:v>
                </c:pt>
                <c:pt idx="65359">
                  <c:v>0</c:v>
                </c:pt>
                <c:pt idx="65360">
                  <c:v>0</c:v>
                </c:pt>
                <c:pt idx="65361">
                  <c:v>0</c:v>
                </c:pt>
                <c:pt idx="65362">
                  <c:v>0</c:v>
                </c:pt>
                <c:pt idx="65363">
                  <c:v>0</c:v>
                </c:pt>
                <c:pt idx="65364">
                  <c:v>0</c:v>
                </c:pt>
                <c:pt idx="65365">
                  <c:v>0</c:v>
                </c:pt>
                <c:pt idx="65366">
                  <c:v>0</c:v>
                </c:pt>
                <c:pt idx="65367">
                  <c:v>0</c:v>
                </c:pt>
                <c:pt idx="65368">
                  <c:v>0</c:v>
                </c:pt>
                <c:pt idx="65369">
                  <c:v>0</c:v>
                </c:pt>
                <c:pt idx="65370">
                  <c:v>0</c:v>
                </c:pt>
                <c:pt idx="65371">
                  <c:v>0</c:v>
                </c:pt>
                <c:pt idx="65372">
                  <c:v>0</c:v>
                </c:pt>
                <c:pt idx="65373">
                  <c:v>0</c:v>
                </c:pt>
                <c:pt idx="65374">
                  <c:v>0</c:v>
                </c:pt>
                <c:pt idx="65375">
                  <c:v>0</c:v>
                </c:pt>
                <c:pt idx="65376">
                  <c:v>0</c:v>
                </c:pt>
                <c:pt idx="65377">
                  <c:v>0</c:v>
                </c:pt>
                <c:pt idx="65378">
                  <c:v>0</c:v>
                </c:pt>
                <c:pt idx="65379">
                  <c:v>0</c:v>
                </c:pt>
                <c:pt idx="65380">
                  <c:v>0</c:v>
                </c:pt>
                <c:pt idx="65381">
                  <c:v>0</c:v>
                </c:pt>
                <c:pt idx="65382">
                  <c:v>0</c:v>
                </c:pt>
                <c:pt idx="65383">
                  <c:v>0</c:v>
                </c:pt>
                <c:pt idx="65384">
                  <c:v>0</c:v>
                </c:pt>
                <c:pt idx="65385">
                  <c:v>0</c:v>
                </c:pt>
                <c:pt idx="65386">
                  <c:v>0</c:v>
                </c:pt>
                <c:pt idx="65387">
                  <c:v>0</c:v>
                </c:pt>
                <c:pt idx="65388">
                  <c:v>0</c:v>
                </c:pt>
                <c:pt idx="65389">
                  <c:v>0</c:v>
                </c:pt>
                <c:pt idx="65390">
                  <c:v>0</c:v>
                </c:pt>
                <c:pt idx="65391">
                  <c:v>0</c:v>
                </c:pt>
                <c:pt idx="65392">
                  <c:v>0</c:v>
                </c:pt>
                <c:pt idx="65393">
                  <c:v>0</c:v>
                </c:pt>
                <c:pt idx="65394">
                  <c:v>0</c:v>
                </c:pt>
                <c:pt idx="65395">
                  <c:v>0</c:v>
                </c:pt>
                <c:pt idx="65396">
                  <c:v>0</c:v>
                </c:pt>
                <c:pt idx="65397">
                  <c:v>0</c:v>
                </c:pt>
                <c:pt idx="65398">
                  <c:v>0</c:v>
                </c:pt>
                <c:pt idx="65399">
                  <c:v>0</c:v>
                </c:pt>
                <c:pt idx="65400">
                  <c:v>0</c:v>
                </c:pt>
                <c:pt idx="65401">
                  <c:v>0</c:v>
                </c:pt>
                <c:pt idx="65402">
                  <c:v>0</c:v>
                </c:pt>
                <c:pt idx="65403">
                  <c:v>0</c:v>
                </c:pt>
                <c:pt idx="65404">
                  <c:v>0</c:v>
                </c:pt>
                <c:pt idx="65405">
                  <c:v>0</c:v>
                </c:pt>
                <c:pt idx="65406">
                  <c:v>0</c:v>
                </c:pt>
                <c:pt idx="65407">
                  <c:v>0</c:v>
                </c:pt>
                <c:pt idx="65408">
                  <c:v>0</c:v>
                </c:pt>
                <c:pt idx="65409">
                  <c:v>0</c:v>
                </c:pt>
                <c:pt idx="65410">
                  <c:v>0</c:v>
                </c:pt>
                <c:pt idx="65411">
                  <c:v>0</c:v>
                </c:pt>
                <c:pt idx="65412">
                  <c:v>0</c:v>
                </c:pt>
                <c:pt idx="65413">
                  <c:v>0</c:v>
                </c:pt>
                <c:pt idx="65414">
                  <c:v>0</c:v>
                </c:pt>
                <c:pt idx="65415">
                  <c:v>0</c:v>
                </c:pt>
                <c:pt idx="65416">
                  <c:v>0</c:v>
                </c:pt>
                <c:pt idx="65417">
                  <c:v>0</c:v>
                </c:pt>
                <c:pt idx="65418">
                  <c:v>0</c:v>
                </c:pt>
                <c:pt idx="65419">
                  <c:v>0</c:v>
                </c:pt>
                <c:pt idx="65420">
                  <c:v>0</c:v>
                </c:pt>
                <c:pt idx="65421">
                  <c:v>0</c:v>
                </c:pt>
                <c:pt idx="65422">
                  <c:v>0</c:v>
                </c:pt>
                <c:pt idx="65423">
                  <c:v>0</c:v>
                </c:pt>
                <c:pt idx="65424">
                  <c:v>0</c:v>
                </c:pt>
                <c:pt idx="65425">
                  <c:v>0</c:v>
                </c:pt>
                <c:pt idx="65426">
                  <c:v>0</c:v>
                </c:pt>
                <c:pt idx="65427">
                  <c:v>0</c:v>
                </c:pt>
                <c:pt idx="65428">
                  <c:v>0</c:v>
                </c:pt>
                <c:pt idx="65429">
                  <c:v>0</c:v>
                </c:pt>
                <c:pt idx="65430">
                  <c:v>0</c:v>
                </c:pt>
                <c:pt idx="65431">
                  <c:v>0</c:v>
                </c:pt>
                <c:pt idx="65432">
                  <c:v>0</c:v>
                </c:pt>
                <c:pt idx="65433">
                  <c:v>0</c:v>
                </c:pt>
                <c:pt idx="65434">
                  <c:v>0</c:v>
                </c:pt>
                <c:pt idx="65435">
                  <c:v>0</c:v>
                </c:pt>
                <c:pt idx="65436">
                  <c:v>0</c:v>
                </c:pt>
                <c:pt idx="65437">
                  <c:v>0</c:v>
                </c:pt>
                <c:pt idx="65438">
                  <c:v>0</c:v>
                </c:pt>
                <c:pt idx="65439">
                  <c:v>0</c:v>
                </c:pt>
                <c:pt idx="65440">
                  <c:v>0</c:v>
                </c:pt>
                <c:pt idx="65441">
                  <c:v>0</c:v>
                </c:pt>
                <c:pt idx="65442">
                  <c:v>0</c:v>
                </c:pt>
                <c:pt idx="65443">
                  <c:v>0</c:v>
                </c:pt>
                <c:pt idx="65444">
                  <c:v>0</c:v>
                </c:pt>
                <c:pt idx="65445">
                  <c:v>0</c:v>
                </c:pt>
                <c:pt idx="65446">
                  <c:v>0</c:v>
                </c:pt>
                <c:pt idx="65447">
                  <c:v>0</c:v>
                </c:pt>
                <c:pt idx="65448">
                  <c:v>0</c:v>
                </c:pt>
                <c:pt idx="65449">
                  <c:v>0</c:v>
                </c:pt>
                <c:pt idx="65450">
                  <c:v>0</c:v>
                </c:pt>
                <c:pt idx="65451">
                  <c:v>0</c:v>
                </c:pt>
                <c:pt idx="65452">
                  <c:v>0</c:v>
                </c:pt>
                <c:pt idx="65453">
                  <c:v>0</c:v>
                </c:pt>
                <c:pt idx="65454">
                  <c:v>0</c:v>
                </c:pt>
                <c:pt idx="65455">
                  <c:v>0</c:v>
                </c:pt>
                <c:pt idx="65456">
                  <c:v>0</c:v>
                </c:pt>
                <c:pt idx="65457">
                  <c:v>0</c:v>
                </c:pt>
                <c:pt idx="65458">
                  <c:v>0</c:v>
                </c:pt>
                <c:pt idx="65459">
                  <c:v>0</c:v>
                </c:pt>
                <c:pt idx="65460">
                  <c:v>0</c:v>
                </c:pt>
                <c:pt idx="65461">
                  <c:v>0</c:v>
                </c:pt>
                <c:pt idx="65462">
                  <c:v>0</c:v>
                </c:pt>
                <c:pt idx="65463">
                  <c:v>0</c:v>
                </c:pt>
                <c:pt idx="65464">
                  <c:v>0</c:v>
                </c:pt>
                <c:pt idx="65465">
                  <c:v>0</c:v>
                </c:pt>
                <c:pt idx="65466">
                  <c:v>0</c:v>
                </c:pt>
                <c:pt idx="65467">
                  <c:v>0</c:v>
                </c:pt>
                <c:pt idx="65468">
                  <c:v>0</c:v>
                </c:pt>
                <c:pt idx="65469">
                  <c:v>0</c:v>
                </c:pt>
                <c:pt idx="65470">
                  <c:v>0</c:v>
                </c:pt>
                <c:pt idx="65471">
                  <c:v>0</c:v>
                </c:pt>
                <c:pt idx="65472">
                  <c:v>0</c:v>
                </c:pt>
                <c:pt idx="65473">
                  <c:v>0</c:v>
                </c:pt>
                <c:pt idx="65474">
                  <c:v>0</c:v>
                </c:pt>
                <c:pt idx="65475">
                  <c:v>0</c:v>
                </c:pt>
                <c:pt idx="65476">
                  <c:v>0</c:v>
                </c:pt>
                <c:pt idx="65477">
                  <c:v>0</c:v>
                </c:pt>
                <c:pt idx="65478">
                  <c:v>0</c:v>
                </c:pt>
                <c:pt idx="65479">
                  <c:v>0</c:v>
                </c:pt>
                <c:pt idx="65480">
                  <c:v>0</c:v>
                </c:pt>
                <c:pt idx="65481">
                  <c:v>0</c:v>
                </c:pt>
                <c:pt idx="65482">
                  <c:v>0</c:v>
                </c:pt>
                <c:pt idx="65483">
                  <c:v>0</c:v>
                </c:pt>
                <c:pt idx="65484">
                  <c:v>0</c:v>
                </c:pt>
                <c:pt idx="65485">
                  <c:v>0</c:v>
                </c:pt>
                <c:pt idx="65486">
                  <c:v>0</c:v>
                </c:pt>
                <c:pt idx="65487">
                  <c:v>0</c:v>
                </c:pt>
                <c:pt idx="65488">
                  <c:v>0</c:v>
                </c:pt>
                <c:pt idx="65489">
                  <c:v>0</c:v>
                </c:pt>
                <c:pt idx="65490">
                  <c:v>0</c:v>
                </c:pt>
                <c:pt idx="65491">
                  <c:v>0</c:v>
                </c:pt>
                <c:pt idx="65492">
                  <c:v>0</c:v>
                </c:pt>
                <c:pt idx="65493">
                  <c:v>0</c:v>
                </c:pt>
                <c:pt idx="65494">
                  <c:v>0</c:v>
                </c:pt>
                <c:pt idx="65495">
                  <c:v>0</c:v>
                </c:pt>
                <c:pt idx="65496">
                  <c:v>0</c:v>
                </c:pt>
                <c:pt idx="65497">
                  <c:v>0</c:v>
                </c:pt>
                <c:pt idx="65498">
                  <c:v>0</c:v>
                </c:pt>
                <c:pt idx="65499">
                  <c:v>0</c:v>
                </c:pt>
                <c:pt idx="65500">
                  <c:v>0</c:v>
                </c:pt>
                <c:pt idx="65501">
                  <c:v>0</c:v>
                </c:pt>
                <c:pt idx="65502">
                  <c:v>0</c:v>
                </c:pt>
                <c:pt idx="65503">
                  <c:v>0</c:v>
                </c:pt>
                <c:pt idx="65504">
                  <c:v>0</c:v>
                </c:pt>
                <c:pt idx="65505">
                  <c:v>0</c:v>
                </c:pt>
                <c:pt idx="65506">
                  <c:v>0</c:v>
                </c:pt>
                <c:pt idx="65507">
                  <c:v>0</c:v>
                </c:pt>
                <c:pt idx="65508">
                  <c:v>0</c:v>
                </c:pt>
                <c:pt idx="65509">
                  <c:v>0</c:v>
                </c:pt>
                <c:pt idx="65510">
                  <c:v>0</c:v>
                </c:pt>
                <c:pt idx="65511">
                  <c:v>0</c:v>
                </c:pt>
                <c:pt idx="65512">
                  <c:v>0</c:v>
                </c:pt>
                <c:pt idx="65513">
                  <c:v>0</c:v>
                </c:pt>
                <c:pt idx="65514">
                  <c:v>0</c:v>
                </c:pt>
                <c:pt idx="65515">
                  <c:v>0</c:v>
                </c:pt>
                <c:pt idx="65516">
                  <c:v>0</c:v>
                </c:pt>
                <c:pt idx="65517">
                  <c:v>0</c:v>
                </c:pt>
                <c:pt idx="65518">
                  <c:v>0</c:v>
                </c:pt>
                <c:pt idx="65519">
                  <c:v>0</c:v>
                </c:pt>
                <c:pt idx="65520">
                  <c:v>0</c:v>
                </c:pt>
                <c:pt idx="65521">
                  <c:v>0</c:v>
                </c:pt>
                <c:pt idx="65522">
                  <c:v>0</c:v>
                </c:pt>
                <c:pt idx="65523">
                  <c:v>0</c:v>
                </c:pt>
                <c:pt idx="65524">
                  <c:v>0</c:v>
                </c:pt>
                <c:pt idx="65525">
                  <c:v>0</c:v>
                </c:pt>
                <c:pt idx="65526">
                  <c:v>0</c:v>
                </c:pt>
                <c:pt idx="65527">
                  <c:v>0</c:v>
                </c:pt>
                <c:pt idx="65528">
                  <c:v>0</c:v>
                </c:pt>
                <c:pt idx="65529">
                  <c:v>0</c:v>
                </c:pt>
                <c:pt idx="65530">
                  <c:v>0</c:v>
                </c:pt>
                <c:pt idx="65531">
                  <c:v>0</c:v>
                </c:pt>
                <c:pt idx="65532">
                  <c:v>0</c:v>
                </c:pt>
                <c:pt idx="65533">
                  <c:v>0</c:v>
                </c:pt>
                <c:pt idx="65534">
                  <c:v>0</c:v>
                </c:pt>
                <c:pt idx="65535">
                  <c:v>0</c:v>
                </c:pt>
                <c:pt idx="65536">
                  <c:v>0</c:v>
                </c:pt>
                <c:pt idx="65537">
                  <c:v>0</c:v>
                </c:pt>
                <c:pt idx="65538">
                  <c:v>0</c:v>
                </c:pt>
                <c:pt idx="65539">
                  <c:v>0</c:v>
                </c:pt>
                <c:pt idx="65540">
                  <c:v>0</c:v>
                </c:pt>
                <c:pt idx="65541">
                  <c:v>0</c:v>
                </c:pt>
                <c:pt idx="65542">
                  <c:v>0</c:v>
                </c:pt>
                <c:pt idx="65543">
                  <c:v>0</c:v>
                </c:pt>
                <c:pt idx="65544">
                  <c:v>0</c:v>
                </c:pt>
                <c:pt idx="65545">
                  <c:v>0</c:v>
                </c:pt>
                <c:pt idx="65546">
                  <c:v>0</c:v>
                </c:pt>
                <c:pt idx="65547">
                  <c:v>0</c:v>
                </c:pt>
                <c:pt idx="65548">
                  <c:v>0</c:v>
                </c:pt>
                <c:pt idx="65549">
                  <c:v>0</c:v>
                </c:pt>
                <c:pt idx="65550">
                  <c:v>0</c:v>
                </c:pt>
                <c:pt idx="65551">
                  <c:v>0</c:v>
                </c:pt>
                <c:pt idx="65552">
                  <c:v>0</c:v>
                </c:pt>
                <c:pt idx="65553">
                  <c:v>0</c:v>
                </c:pt>
                <c:pt idx="65554">
                  <c:v>0</c:v>
                </c:pt>
                <c:pt idx="65555">
                  <c:v>0</c:v>
                </c:pt>
                <c:pt idx="65556">
                  <c:v>0</c:v>
                </c:pt>
                <c:pt idx="65557">
                  <c:v>0</c:v>
                </c:pt>
                <c:pt idx="65558">
                  <c:v>0</c:v>
                </c:pt>
                <c:pt idx="65559">
                  <c:v>0</c:v>
                </c:pt>
                <c:pt idx="65560">
                  <c:v>0</c:v>
                </c:pt>
                <c:pt idx="65561">
                  <c:v>0</c:v>
                </c:pt>
                <c:pt idx="65562">
                  <c:v>0</c:v>
                </c:pt>
                <c:pt idx="65563">
                  <c:v>0</c:v>
                </c:pt>
                <c:pt idx="65564">
                  <c:v>0</c:v>
                </c:pt>
                <c:pt idx="65565">
                  <c:v>0</c:v>
                </c:pt>
                <c:pt idx="65566">
                  <c:v>0</c:v>
                </c:pt>
                <c:pt idx="65567">
                  <c:v>0</c:v>
                </c:pt>
                <c:pt idx="65568">
                  <c:v>0</c:v>
                </c:pt>
                <c:pt idx="65569">
                  <c:v>0</c:v>
                </c:pt>
                <c:pt idx="65570">
                  <c:v>0</c:v>
                </c:pt>
                <c:pt idx="65571">
                  <c:v>0</c:v>
                </c:pt>
                <c:pt idx="65572">
                  <c:v>0</c:v>
                </c:pt>
                <c:pt idx="65573">
                  <c:v>0</c:v>
                </c:pt>
                <c:pt idx="65574">
                  <c:v>0</c:v>
                </c:pt>
                <c:pt idx="65575">
                  <c:v>0</c:v>
                </c:pt>
                <c:pt idx="65576">
                  <c:v>0</c:v>
                </c:pt>
                <c:pt idx="65577">
                  <c:v>0</c:v>
                </c:pt>
                <c:pt idx="65578">
                  <c:v>0</c:v>
                </c:pt>
                <c:pt idx="65579">
                  <c:v>0</c:v>
                </c:pt>
                <c:pt idx="65580">
                  <c:v>0</c:v>
                </c:pt>
                <c:pt idx="65581">
                  <c:v>0</c:v>
                </c:pt>
                <c:pt idx="65582">
                  <c:v>0</c:v>
                </c:pt>
                <c:pt idx="65583">
                  <c:v>0</c:v>
                </c:pt>
                <c:pt idx="65584">
                  <c:v>0</c:v>
                </c:pt>
                <c:pt idx="65585">
                  <c:v>0</c:v>
                </c:pt>
                <c:pt idx="65586">
                  <c:v>0</c:v>
                </c:pt>
                <c:pt idx="65587">
                  <c:v>0</c:v>
                </c:pt>
                <c:pt idx="65588">
                  <c:v>0</c:v>
                </c:pt>
                <c:pt idx="65589">
                  <c:v>0</c:v>
                </c:pt>
                <c:pt idx="65590">
                  <c:v>0</c:v>
                </c:pt>
                <c:pt idx="65591">
                  <c:v>0</c:v>
                </c:pt>
                <c:pt idx="65592">
                  <c:v>0</c:v>
                </c:pt>
                <c:pt idx="65593">
                  <c:v>0</c:v>
                </c:pt>
                <c:pt idx="65594">
                  <c:v>0</c:v>
                </c:pt>
                <c:pt idx="65595">
                  <c:v>0</c:v>
                </c:pt>
                <c:pt idx="65596">
                  <c:v>0</c:v>
                </c:pt>
                <c:pt idx="65597">
                  <c:v>0</c:v>
                </c:pt>
                <c:pt idx="65598">
                  <c:v>0</c:v>
                </c:pt>
                <c:pt idx="65599">
                  <c:v>0</c:v>
                </c:pt>
                <c:pt idx="65600">
                  <c:v>0</c:v>
                </c:pt>
                <c:pt idx="65601">
                  <c:v>0</c:v>
                </c:pt>
                <c:pt idx="65602">
                  <c:v>0</c:v>
                </c:pt>
                <c:pt idx="65603">
                  <c:v>0</c:v>
                </c:pt>
                <c:pt idx="65604">
                  <c:v>0</c:v>
                </c:pt>
                <c:pt idx="65605">
                  <c:v>0</c:v>
                </c:pt>
                <c:pt idx="65606">
                  <c:v>0</c:v>
                </c:pt>
                <c:pt idx="65607">
                  <c:v>0</c:v>
                </c:pt>
                <c:pt idx="65608">
                  <c:v>0</c:v>
                </c:pt>
                <c:pt idx="65609">
                  <c:v>0</c:v>
                </c:pt>
                <c:pt idx="65610">
                  <c:v>0</c:v>
                </c:pt>
                <c:pt idx="65611">
                  <c:v>0</c:v>
                </c:pt>
                <c:pt idx="65612">
                  <c:v>0</c:v>
                </c:pt>
                <c:pt idx="65613">
                  <c:v>0</c:v>
                </c:pt>
                <c:pt idx="65614">
                  <c:v>0</c:v>
                </c:pt>
                <c:pt idx="65615">
                  <c:v>0</c:v>
                </c:pt>
                <c:pt idx="65616">
                  <c:v>0</c:v>
                </c:pt>
                <c:pt idx="65617">
                  <c:v>0</c:v>
                </c:pt>
                <c:pt idx="65618">
                  <c:v>0</c:v>
                </c:pt>
                <c:pt idx="65619">
                  <c:v>0</c:v>
                </c:pt>
                <c:pt idx="65620">
                  <c:v>0</c:v>
                </c:pt>
                <c:pt idx="65621">
                  <c:v>0</c:v>
                </c:pt>
                <c:pt idx="65622">
                  <c:v>0</c:v>
                </c:pt>
                <c:pt idx="65623">
                  <c:v>0</c:v>
                </c:pt>
                <c:pt idx="65624">
                  <c:v>0</c:v>
                </c:pt>
                <c:pt idx="65625">
                  <c:v>0</c:v>
                </c:pt>
                <c:pt idx="65626">
                  <c:v>0</c:v>
                </c:pt>
                <c:pt idx="65627">
                  <c:v>0</c:v>
                </c:pt>
                <c:pt idx="65628">
                  <c:v>0</c:v>
                </c:pt>
                <c:pt idx="65629">
                  <c:v>0</c:v>
                </c:pt>
                <c:pt idx="65630">
                  <c:v>0</c:v>
                </c:pt>
                <c:pt idx="65631">
                  <c:v>0</c:v>
                </c:pt>
                <c:pt idx="65632">
                  <c:v>0</c:v>
                </c:pt>
                <c:pt idx="65633">
                  <c:v>0</c:v>
                </c:pt>
                <c:pt idx="65634">
                  <c:v>0</c:v>
                </c:pt>
                <c:pt idx="65635">
                  <c:v>0</c:v>
                </c:pt>
                <c:pt idx="65636">
                  <c:v>0</c:v>
                </c:pt>
                <c:pt idx="65637">
                  <c:v>0</c:v>
                </c:pt>
                <c:pt idx="65638">
                  <c:v>0</c:v>
                </c:pt>
                <c:pt idx="65639">
                  <c:v>0</c:v>
                </c:pt>
                <c:pt idx="65640">
                  <c:v>0</c:v>
                </c:pt>
                <c:pt idx="65641">
                  <c:v>0</c:v>
                </c:pt>
                <c:pt idx="65642">
                  <c:v>0</c:v>
                </c:pt>
                <c:pt idx="65643">
                  <c:v>0</c:v>
                </c:pt>
                <c:pt idx="65644">
                  <c:v>0</c:v>
                </c:pt>
                <c:pt idx="65645">
                  <c:v>0</c:v>
                </c:pt>
                <c:pt idx="65646">
                  <c:v>0</c:v>
                </c:pt>
                <c:pt idx="65647">
                  <c:v>0</c:v>
                </c:pt>
                <c:pt idx="65648">
                  <c:v>0</c:v>
                </c:pt>
                <c:pt idx="65649">
                  <c:v>0</c:v>
                </c:pt>
                <c:pt idx="65650">
                  <c:v>0</c:v>
                </c:pt>
                <c:pt idx="65651">
                  <c:v>0</c:v>
                </c:pt>
                <c:pt idx="65652">
                  <c:v>0</c:v>
                </c:pt>
                <c:pt idx="65653">
                  <c:v>0</c:v>
                </c:pt>
                <c:pt idx="65654">
                  <c:v>0</c:v>
                </c:pt>
                <c:pt idx="65655">
                  <c:v>0</c:v>
                </c:pt>
                <c:pt idx="65656">
                  <c:v>0</c:v>
                </c:pt>
                <c:pt idx="65657">
                  <c:v>0</c:v>
                </c:pt>
                <c:pt idx="65658">
                  <c:v>0</c:v>
                </c:pt>
                <c:pt idx="65659">
                  <c:v>0</c:v>
                </c:pt>
                <c:pt idx="65660">
                  <c:v>0</c:v>
                </c:pt>
                <c:pt idx="65661">
                  <c:v>0</c:v>
                </c:pt>
                <c:pt idx="65662">
                  <c:v>0</c:v>
                </c:pt>
                <c:pt idx="65663">
                  <c:v>0</c:v>
                </c:pt>
                <c:pt idx="65664">
                  <c:v>0</c:v>
                </c:pt>
                <c:pt idx="65665">
                  <c:v>0</c:v>
                </c:pt>
                <c:pt idx="65666">
                  <c:v>0</c:v>
                </c:pt>
                <c:pt idx="65667">
                  <c:v>0</c:v>
                </c:pt>
                <c:pt idx="65668">
                  <c:v>0</c:v>
                </c:pt>
                <c:pt idx="65669">
                  <c:v>0</c:v>
                </c:pt>
                <c:pt idx="65670">
                  <c:v>0</c:v>
                </c:pt>
                <c:pt idx="65671">
                  <c:v>0</c:v>
                </c:pt>
                <c:pt idx="65672">
                  <c:v>0</c:v>
                </c:pt>
                <c:pt idx="65673">
                  <c:v>0</c:v>
                </c:pt>
                <c:pt idx="65674">
                  <c:v>0</c:v>
                </c:pt>
                <c:pt idx="65675">
                  <c:v>0</c:v>
                </c:pt>
                <c:pt idx="65676">
                  <c:v>0</c:v>
                </c:pt>
                <c:pt idx="65677">
                  <c:v>0</c:v>
                </c:pt>
                <c:pt idx="65678">
                  <c:v>0</c:v>
                </c:pt>
                <c:pt idx="65679">
                  <c:v>0</c:v>
                </c:pt>
                <c:pt idx="65680">
                  <c:v>0</c:v>
                </c:pt>
                <c:pt idx="65681">
                  <c:v>0</c:v>
                </c:pt>
                <c:pt idx="65682">
                  <c:v>0</c:v>
                </c:pt>
                <c:pt idx="65683">
                  <c:v>0</c:v>
                </c:pt>
                <c:pt idx="65684">
                  <c:v>0</c:v>
                </c:pt>
                <c:pt idx="65685">
                  <c:v>0</c:v>
                </c:pt>
                <c:pt idx="65686">
                  <c:v>0</c:v>
                </c:pt>
                <c:pt idx="65687">
                  <c:v>0</c:v>
                </c:pt>
                <c:pt idx="65688">
                  <c:v>0</c:v>
                </c:pt>
                <c:pt idx="65689">
                  <c:v>0</c:v>
                </c:pt>
                <c:pt idx="65690">
                  <c:v>0</c:v>
                </c:pt>
                <c:pt idx="65691">
                  <c:v>0</c:v>
                </c:pt>
                <c:pt idx="65692">
                  <c:v>0</c:v>
                </c:pt>
                <c:pt idx="65693">
                  <c:v>0</c:v>
                </c:pt>
                <c:pt idx="65694">
                  <c:v>0</c:v>
                </c:pt>
                <c:pt idx="65695">
                  <c:v>0</c:v>
                </c:pt>
                <c:pt idx="65696">
                  <c:v>0</c:v>
                </c:pt>
                <c:pt idx="65697">
                  <c:v>0</c:v>
                </c:pt>
                <c:pt idx="65698">
                  <c:v>0</c:v>
                </c:pt>
                <c:pt idx="65699">
                  <c:v>0</c:v>
                </c:pt>
                <c:pt idx="65700">
                  <c:v>0</c:v>
                </c:pt>
                <c:pt idx="65701">
                  <c:v>0</c:v>
                </c:pt>
                <c:pt idx="65702">
                  <c:v>0</c:v>
                </c:pt>
                <c:pt idx="65703">
                  <c:v>0</c:v>
                </c:pt>
                <c:pt idx="65704">
                  <c:v>0</c:v>
                </c:pt>
                <c:pt idx="65705">
                  <c:v>0</c:v>
                </c:pt>
                <c:pt idx="65706">
                  <c:v>0</c:v>
                </c:pt>
                <c:pt idx="65707">
                  <c:v>0</c:v>
                </c:pt>
                <c:pt idx="65708">
                  <c:v>0</c:v>
                </c:pt>
                <c:pt idx="65709">
                  <c:v>0</c:v>
                </c:pt>
                <c:pt idx="65710">
                  <c:v>0</c:v>
                </c:pt>
                <c:pt idx="65711">
                  <c:v>0</c:v>
                </c:pt>
                <c:pt idx="65712">
                  <c:v>0</c:v>
                </c:pt>
                <c:pt idx="65713">
                  <c:v>0</c:v>
                </c:pt>
                <c:pt idx="65714">
                  <c:v>0</c:v>
                </c:pt>
                <c:pt idx="65715">
                  <c:v>0</c:v>
                </c:pt>
                <c:pt idx="65716">
                  <c:v>0</c:v>
                </c:pt>
                <c:pt idx="65717">
                  <c:v>0</c:v>
                </c:pt>
                <c:pt idx="65718">
                  <c:v>0</c:v>
                </c:pt>
                <c:pt idx="65719">
                  <c:v>0</c:v>
                </c:pt>
                <c:pt idx="65720">
                  <c:v>0</c:v>
                </c:pt>
                <c:pt idx="65721">
                  <c:v>0</c:v>
                </c:pt>
                <c:pt idx="65722">
                  <c:v>0</c:v>
                </c:pt>
                <c:pt idx="65723">
                  <c:v>0</c:v>
                </c:pt>
                <c:pt idx="65724">
                  <c:v>0</c:v>
                </c:pt>
                <c:pt idx="65725">
                  <c:v>0</c:v>
                </c:pt>
                <c:pt idx="65726">
                  <c:v>0</c:v>
                </c:pt>
                <c:pt idx="65727">
                  <c:v>0</c:v>
                </c:pt>
                <c:pt idx="65728">
                  <c:v>0</c:v>
                </c:pt>
                <c:pt idx="65729">
                  <c:v>0</c:v>
                </c:pt>
                <c:pt idx="65730">
                  <c:v>0</c:v>
                </c:pt>
                <c:pt idx="65731">
                  <c:v>0</c:v>
                </c:pt>
                <c:pt idx="65732">
                  <c:v>0</c:v>
                </c:pt>
                <c:pt idx="65733">
                  <c:v>0</c:v>
                </c:pt>
                <c:pt idx="65734">
                  <c:v>0</c:v>
                </c:pt>
                <c:pt idx="65735">
                  <c:v>0</c:v>
                </c:pt>
                <c:pt idx="65736">
                  <c:v>0</c:v>
                </c:pt>
                <c:pt idx="65737">
                  <c:v>0</c:v>
                </c:pt>
                <c:pt idx="65738">
                  <c:v>0</c:v>
                </c:pt>
                <c:pt idx="65739">
                  <c:v>0</c:v>
                </c:pt>
                <c:pt idx="65740">
                  <c:v>0</c:v>
                </c:pt>
                <c:pt idx="65741">
                  <c:v>0</c:v>
                </c:pt>
                <c:pt idx="65742">
                  <c:v>0</c:v>
                </c:pt>
                <c:pt idx="65743">
                  <c:v>0</c:v>
                </c:pt>
                <c:pt idx="65744">
                  <c:v>0</c:v>
                </c:pt>
                <c:pt idx="65745">
                  <c:v>0</c:v>
                </c:pt>
                <c:pt idx="65746">
                  <c:v>0</c:v>
                </c:pt>
                <c:pt idx="65747">
                  <c:v>0</c:v>
                </c:pt>
                <c:pt idx="65748">
                  <c:v>0</c:v>
                </c:pt>
                <c:pt idx="65749">
                  <c:v>0</c:v>
                </c:pt>
                <c:pt idx="65750">
                  <c:v>0</c:v>
                </c:pt>
                <c:pt idx="65751">
                  <c:v>0</c:v>
                </c:pt>
                <c:pt idx="65752">
                  <c:v>0</c:v>
                </c:pt>
                <c:pt idx="65753">
                  <c:v>0</c:v>
                </c:pt>
                <c:pt idx="65754">
                  <c:v>0</c:v>
                </c:pt>
                <c:pt idx="65755">
                  <c:v>0</c:v>
                </c:pt>
                <c:pt idx="65756">
                  <c:v>0</c:v>
                </c:pt>
                <c:pt idx="65757">
                  <c:v>0</c:v>
                </c:pt>
                <c:pt idx="65758">
                  <c:v>0</c:v>
                </c:pt>
                <c:pt idx="65759">
                  <c:v>0</c:v>
                </c:pt>
                <c:pt idx="65760">
                  <c:v>0</c:v>
                </c:pt>
                <c:pt idx="65761">
                  <c:v>0</c:v>
                </c:pt>
                <c:pt idx="65762">
                  <c:v>0</c:v>
                </c:pt>
                <c:pt idx="65763">
                  <c:v>0</c:v>
                </c:pt>
                <c:pt idx="65764">
                  <c:v>0</c:v>
                </c:pt>
                <c:pt idx="65765">
                  <c:v>0</c:v>
                </c:pt>
                <c:pt idx="65766">
                  <c:v>0</c:v>
                </c:pt>
                <c:pt idx="65767">
                  <c:v>0</c:v>
                </c:pt>
                <c:pt idx="65768">
                  <c:v>0</c:v>
                </c:pt>
                <c:pt idx="65769">
                  <c:v>0</c:v>
                </c:pt>
                <c:pt idx="65770">
                  <c:v>0</c:v>
                </c:pt>
                <c:pt idx="65771">
                  <c:v>0</c:v>
                </c:pt>
                <c:pt idx="65772">
                  <c:v>0</c:v>
                </c:pt>
                <c:pt idx="65773">
                  <c:v>0</c:v>
                </c:pt>
                <c:pt idx="65774">
                  <c:v>0</c:v>
                </c:pt>
                <c:pt idx="65775">
                  <c:v>0</c:v>
                </c:pt>
                <c:pt idx="65776">
                  <c:v>0</c:v>
                </c:pt>
                <c:pt idx="65777">
                  <c:v>0</c:v>
                </c:pt>
                <c:pt idx="65778">
                  <c:v>0</c:v>
                </c:pt>
                <c:pt idx="65779">
                  <c:v>0</c:v>
                </c:pt>
                <c:pt idx="65780">
                  <c:v>0</c:v>
                </c:pt>
                <c:pt idx="65781">
                  <c:v>0</c:v>
                </c:pt>
                <c:pt idx="65782">
                  <c:v>0</c:v>
                </c:pt>
                <c:pt idx="65783">
                  <c:v>0</c:v>
                </c:pt>
                <c:pt idx="65784">
                  <c:v>0</c:v>
                </c:pt>
                <c:pt idx="65785">
                  <c:v>0</c:v>
                </c:pt>
                <c:pt idx="65786">
                  <c:v>0</c:v>
                </c:pt>
                <c:pt idx="65787">
                  <c:v>0</c:v>
                </c:pt>
                <c:pt idx="65788">
                  <c:v>0</c:v>
                </c:pt>
                <c:pt idx="65789">
                  <c:v>0</c:v>
                </c:pt>
                <c:pt idx="65790">
                  <c:v>0</c:v>
                </c:pt>
                <c:pt idx="65791">
                  <c:v>0</c:v>
                </c:pt>
                <c:pt idx="65792">
                  <c:v>0</c:v>
                </c:pt>
                <c:pt idx="65793">
                  <c:v>0</c:v>
                </c:pt>
                <c:pt idx="65794">
                  <c:v>0</c:v>
                </c:pt>
                <c:pt idx="65795">
                  <c:v>0</c:v>
                </c:pt>
                <c:pt idx="65796">
                  <c:v>0</c:v>
                </c:pt>
                <c:pt idx="65797">
                  <c:v>0</c:v>
                </c:pt>
                <c:pt idx="65798">
                  <c:v>0</c:v>
                </c:pt>
                <c:pt idx="65799">
                  <c:v>0</c:v>
                </c:pt>
                <c:pt idx="65800">
                  <c:v>0</c:v>
                </c:pt>
                <c:pt idx="65801">
                  <c:v>0</c:v>
                </c:pt>
                <c:pt idx="65802">
                  <c:v>0</c:v>
                </c:pt>
                <c:pt idx="65803">
                  <c:v>0</c:v>
                </c:pt>
                <c:pt idx="65804">
                  <c:v>0</c:v>
                </c:pt>
                <c:pt idx="65805">
                  <c:v>0</c:v>
                </c:pt>
                <c:pt idx="65806">
                  <c:v>0</c:v>
                </c:pt>
                <c:pt idx="65807">
                  <c:v>0</c:v>
                </c:pt>
                <c:pt idx="65808">
                  <c:v>0</c:v>
                </c:pt>
                <c:pt idx="65809">
                  <c:v>0</c:v>
                </c:pt>
                <c:pt idx="65810">
                  <c:v>0</c:v>
                </c:pt>
                <c:pt idx="65811">
                  <c:v>0</c:v>
                </c:pt>
                <c:pt idx="65812">
                  <c:v>0</c:v>
                </c:pt>
                <c:pt idx="65813">
                  <c:v>0</c:v>
                </c:pt>
                <c:pt idx="65814">
                  <c:v>0</c:v>
                </c:pt>
                <c:pt idx="65815">
                  <c:v>0</c:v>
                </c:pt>
                <c:pt idx="65816">
                  <c:v>0</c:v>
                </c:pt>
                <c:pt idx="65817">
                  <c:v>0</c:v>
                </c:pt>
                <c:pt idx="65818">
                  <c:v>0</c:v>
                </c:pt>
                <c:pt idx="65819">
                  <c:v>0</c:v>
                </c:pt>
                <c:pt idx="65820">
                  <c:v>0</c:v>
                </c:pt>
                <c:pt idx="65821">
                  <c:v>0</c:v>
                </c:pt>
                <c:pt idx="65822">
                  <c:v>0</c:v>
                </c:pt>
                <c:pt idx="65823">
                  <c:v>0</c:v>
                </c:pt>
                <c:pt idx="65824">
                  <c:v>0</c:v>
                </c:pt>
                <c:pt idx="65825">
                  <c:v>0</c:v>
                </c:pt>
                <c:pt idx="65826">
                  <c:v>0</c:v>
                </c:pt>
                <c:pt idx="65827">
                  <c:v>0</c:v>
                </c:pt>
                <c:pt idx="65828">
                  <c:v>0</c:v>
                </c:pt>
                <c:pt idx="65829">
                  <c:v>0</c:v>
                </c:pt>
                <c:pt idx="65830">
                  <c:v>0</c:v>
                </c:pt>
                <c:pt idx="65831">
                  <c:v>0</c:v>
                </c:pt>
                <c:pt idx="65832">
                  <c:v>0</c:v>
                </c:pt>
                <c:pt idx="65833">
                  <c:v>0</c:v>
                </c:pt>
                <c:pt idx="65834">
                  <c:v>0</c:v>
                </c:pt>
                <c:pt idx="65835">
                  <c:v>0</c:v>
                </c:pt>
                <c:pt idx="65836">
                  <c:v>0</c:v>
                </c:pt>
                <c:pt idx="65837">
                  <c:v>0</c:v>
                </c:pt>
                <c:pt idx="65838">
                  <c:v>0</c:v>
                </c:pt>
                <c:pt idx="65839">
                  <c:v>0</c:v>
                </c:pt>
                <c:pt idx="65840">
                  <c:v>0</c:v>
                </c:pt>
                <c:pt idx="65841">
                  <c:v>0</c:v>
                </c:pt>
                <c:pt idx="65842">
                  <c:v>0</c:v>
                </c:pt>
                <c:pt idx="65843">
                  <c:v>0</c:v>
                </c:pt>
                <c:pt idx="65844">
                  <c:v>0</c:v>
                </c:pt>
                <c:pt idx="65845">
                  <c:v>0</c:v>
                </c:pt>
                <c:pt idx="65846">
                  <c:v>0</c:v>
                </c:pt>
                <c:pt idx="65847">
                  <c:v>0</c:v>
                </c:pt>
                <c:pt idx="65848">
                  <c:v>0</c:v>
                </c:pt>
                <c:pt idx="65849">
                  <c:v>0</c:v>
                </c:pt>
                <c:pt idx="65850">
                  <c:v>0</c:v>
                </c:pt>
                <c:pt idx="65851">
                  <c:v>0</c:v>
                </c:pt>
                <c:pt idx="65852">
                  <c:v>0</c:v>
                </c:pt>
                <c:pt idx="65853">
                  <c:v>0</c:v>
                </c:pt>
                <c:pt idx="65854">
                  <c:v>0</c:v>
                </c:pt>
                <c:pt idx="65855">
                  <c:v>0</c:v>
                </c:pt>
                <c:pt idx="65856">
                  <c:v>0</c:v>
                </c:pt>
                <c:pt idx="65857">
                  <c:v>0</c:v>
                </c:pt>
                <c:pt idx="65858">
                  <c:v>0</c:v>
                </c:pt>
                <c:pt idx="65859">
                  <c:v>0</c:v>
                </c:pt>
                <c:pt idx="65860">
                  <c:v>0</c:v>
                </c:pt>
                <c:pt idx="65861">
                  <c:v>0</c:v>
                </c:pt>
                <c:pt idx="65862">
                  <c:v>0</c:v>
                </c:pt>
                <c:pt idx="65863">
                  <c:v>0</c:v>
                </c:pt>
                <c:pt idx="65864">
                  <c:v>0</c:v>
                </c:pt>
                <c:pt idx="65865">
                  <c:v>0</c:v>
                </c:pt>
                <c:pt idx="65866">
                  <c:v>0</c:v>
                </c:pt>
                <c:pt idx="65867">
                  <c:v>0</c:v>
                </c:pt>
                <c:pt idx="65868">
                  <c:v>0</c:v>
                </c:pt>
                <c:pt idx="65869">
                  <c:v>0</c:v>
                </c:pt>
                <c:pt idx="65870">
                  <c:v>0</c:v>
                </c:pt>
                <c:pt idx="65871">
                  <c:v>0</c:v>
                </c:pt>
                <c:pt idx="65872">
                  <c:v>0</c:v>
                </c:pt>
                <c:pt idx="65873">
                  <c:v>0</c:v>
                </c:pt>
                <c:pt idx="65874">
                  <c:v>0</c:v>
                </c:pt>
                <c:pt idx="65875">
                  <c:v>0</c:v>
                </c:pt>
                <c:pt idx="65876">
                  <c:v>0</c:v>
                </c:pt>
                <c:pt idx="65877">
                  <c:v>0</c:v>
                </c:pt>
                <c:pt idx="65878">
                  <c:v>0</c:v>
                </c:pt>
                <c:pt idx="65879">
                  <c:v>0</c:v>
                </c:pt>
                <c:pt idx="65880">
                  <c:v>0</c:v>
                </c:pt>
                <c:pt idx="65881">
                  <c:v>0</c:v>
                </c:pt>
                <c:pt idx="65882">
                  <c:v>0</c:v>
                </c:pt>
                <c:pt idx="65883">
                  <c:v>0</c:v>
                </c:pt>
                <c:pt idx="65884">
                  <c:v>0</c:v>
                </c:pt>
                <c:pt idx="65885">
                  <c:v>0</c:v>
                </c:pt>
                <c:pt idx="65886">
                  <c:v>0</c:v>
                </c:pt>
                <c:pt idx="65887">
                  <c:v>0</c:v>
                </c:pt>
                <c:pt idx="65888">
                  <c:v>0</c:v>
                </c:pt>
                <c:pt idx="65889">
                  <c:v>0</c:v>
                </c:pt>
                <c:pt idx="65890">
                  <c:v>0</c:v>
                </c:pt>
                <c:pt idx="65891">
                  <c:v>0</c:v>
                </c:pt>
                <c:pt idx="65892">
                  <c:v>0</c:v>
                </c:pt>
                <c:pt idx="65893">
                  <c:v>0</c:v>
                </c:pt>
                <c:pt idx="65894">
                  <c:v>0</c:v>
                </c:pt>
                <c:pt idx="65895">
                  <c:v>0</c:v>
                </c:pt>
                <c:pt idx="65896">
                  <c:v>0</c:v>
                </c:pt>
                <c:pt idx="65897">
                  <c:v>0</c:v>
                </c:pt>
                <c:pt idx="65898">
                  <c:v>0</c:v>
                </c:pt>
                <c:pt idx="65899">
                  <c:v>0</c:v>
                </c:pt>
                <c:pt idx="65900">
                  <c:v>0</c:v>
                </c:pt>
                <c:pt idx="65901">
                  <c:v>0</c:v>
                </c:pt>
                <c:pt idx="65902">
                  <c:v>0</c:v>
                </c:pt>
                <c:pt idx="65903">
                  <c:v>0</c:v>
                </c:pt>
                <c:pt idx="65904">
                  <c:v>0</c:v>
                </c:pt>
                <c:pt idx="65905">
                  <c:v>0</c:v>
                </c:pt>
                <c:pt idx="65906">
                  <c:v>0</c:v>
                </c:pt>
                <c:pt idx="65907">
                  <c:v>0</c:v>
                </c:pt>
                <c:pt idx="65908">
                  <c:v>0</c:v>
                </c:pt>
                <c:pt idx="65909">
                  <c:v>0</c:v>
                </c:pt>
                <c:pt idx="65910">
                  <c:v>0</c:v>
                </c:pt>
                <c:pt idx="65911">
                  <c:v>0</c:v>
                </c:pt>
                <c:pt idx="65912">
                  <c:v>0</c:v>
                </c:pt>
                <c:pt idx="65913">
                  <c:v>0</c:v>
                </c:pt>
                <c:pt idx="65914">
                  <c:v>0</c:v>
                </c:pt>
                <c:pt idx="65915">
                  <c:v>0</c:v>
                </c:pt>
                <c:pt idx="65916">
                  <c:v>0</c:v>
                </c:pt>
                <c:pt idx="65917">
                  <c:v>0</c:v>
                </c:pt>
                <c:pt idx="65918">
                  <c:v>0</c:v>
                </c:pt>
                <c:pt idx="65919">
                  <c:v>0</c:v>
                </c:pt>
                <c:pt idx="65920">
                  <c:v>0</c:v>
                </c:pt>
                <c:pt idx="65921">
                  <c:v>0</c:v>
                </c:pt>
                <c:pt idx="65922">
                  <c:v>0</c:v>
                </c:pt>
                <c:pt idx="65923">
                  <c:v>0</c:v>
                </c:pt>
                <c:pt idx="65924">
                  <c:v>0</c:v>
                </c:pt>
                <c:pt idx="65925">
                  <c:v>0</c:v>
                </c:pt>
                <c:pt idx="65926">
                  <c:v>0</c:v>
                </c:pt>
                <c:pt idx="65927">
                  <c:v>0</c:v>
                </c:pt>
                <c:pt idx="65928">
                  <c:v>0</c:v>
                </c:pt>
                <c:pt idx="65929">
                  <c:v>0</c:v>
                </c:pt>
                <c:pt idx="65930">
                  <c:v>0</c:v>
                </c:pt>
                <c:pt idx="65931">
                  <c:v>0</c:v>
                </c:pt>
                <c:pt idx="65932">
                  <c:v>0</c:v>
                </c:pt>
                <c:pt idx="65933">
                  <c:v>0</c:v>
                </c:pt>
                <c:pt idx="65934">
                  <c:v>0</c:v>
                </c:pt>
                <c:pt idx="65935">
                  <c:v>0</c:v>
                </c:pt>
                <c:pt idx="65936">
                  <c:v>0</c:v>
                </c:pt>
                <c:pt idx="65937">
                  <c:v>0</c:v>
                </c:pt>
                <c:pt idx="65938">
                  <c:v>0</c:v>
                </c:pt>
                <c:pt idx="65939">
                  <c:v>0</c:v>
                </c:pt>
                <c:pt idx="65940">
                  <c:v>0</c:v>
                </c:pt>
                <c:pt idx="65941">
                  <c:v>0</c:v>
                </c:pt>
                <c:pt idx="65942">
                  <c:v>0</c:v>
                </c:pt>
                <c:pt idx="65943">
                  <c:v>0</c:v>
                </c:pt>
                <c:pt idx="65944">
                  <c:v>0</c:v>
                </c:pt>
                <c:pt idx="65945">
                  <c:v>0</c:v>
                </c:pt>
                <c:pt idx="65946">
                  <c:v>0</c:v>
                </c:pt>
                <c:pt idx="65947">
                  <c:v>0</c:v>
                </c:pt>
                <c:pt idx="65948">
                  <c:v>0</c:v>
                </c:pt>
                <c:pt idx="65949">
                  <c:v>0</c:v>
                </c:pt>
                <c:pt idx="65950">
                  <c:v>0</c:v>
                </c:pt>
                <c:pt idx="65951">
                  <c:v>0</c:v>
                </c:pt>
                <c:pt idx="65952">
                  <c:v>0</c:v>
                </c:pt>
                <c:pt idx="65953">
                  <c:v>0</c:v>
                </c:pt>
                <c:pt idx="65954">
                  <c:v>0</c:v>
                </c:pt>
                <c:pt idx="65955">
                  <c:v>0</c:v>
                </c:pt>
                <c:pt idx="65956">
                  <c:v>0</c:v>
                </c:pt>
                <c:pt idx="65957">
                  <c:v>0</c:v>
                </c:pt>
                <c:pt idx="65958">
                  <c:v>0</c:v>
                </c:pt>
                <c:pt idx="65959">
                  <c:v>0</c:v>
                </c:pt>
                <c:pt idx="65960">
                  <c:v>0</c:v>
                </c:pt>
                <c:pt idx="65961">
                  <c:v>0</c:v>
                </c:pt>
                <c:pt idx="65962">
                  <c:v>0</c:v>
                </c:pt>
                <c:pt idx="65963">
                  <c:v>0</c:v>
                </c:pt>
                <c:pt idx="65964">
                  <c:v>0</c:v>
                </c:pt>
                <c:pt idx="65965">
                  <c:v>0</c:v>
                </c:pt>
                <c:pt idx="65966">
                  <c:v>0</c:v>
                </c:pt>
                <c:pt idx="65967">
                  <c:v>0</c:v>
                </c:pt>
                <c:pt idx="65968">
                  <c:v>0</c:v>
                </c:pt>
                <c:pt idx="65969">
                  <c:v>0</c:v>
                </c:pt>
                <c:pt idx="65970">
                  <c:v>0</c:v>
                </c:pt>
                <c:pt idx="65971">
                  <c:v>0</c:v>
                </c:pt>
                <c:pt idx="65972">
                  <c:v>0</c:v>
                </c:pt>
                <c:pt idx="65973">
                  <c:v>0</c:v>
                </c:pt>
                <c:pt idx="65974">
                  <c:v>0</c:v>
                </c:pt>
                <c:pt idx="65975">
                  <c:v>0</c:v>
                </c:pt>
                <c:pt idx="65976">
                  <c:v>0</c:v>
                </c:pt>
                <c:pt idx="65977">
                  <c:v>0</c:v>
                </c:pt>
                <c:pt idx="65978">
                  <c:v>0</c:v>
                </c:pt>
                <c:pt idx="65979">
                  <c:v>0</c:v>
                </c:pt>
                <c:pt idx="65980">
                  <c:v>0</c:v>
                </c:pt>
                <c:pt idx="65981">
                  <c:v>0</c:v>
                </c:pt>
                <c:pt idx="65982">
                  <c:v>0</c:v>
                </c:pt>
                <c:pt idx="65983">
                  <c:v>0</c:v>
                </c:pt>
                <c:pt idx="65984">
                  <c:v>0</c:v>
                </c:pt>
                <c:pt idx="65985">
                  <c:v>0</c:v>
                </c:pt>
                <c:pt idx="65986">
                  <c:v>0</c:v>
                </c:pt>
                <c:pt idx="65987">
                  <c:v>0</c:v>
                </c:pt>
                <c:pt idx="65988">
                  <c:v>0</c:v>
                </c:pt>
                <c:pt idx="65989">
                  <c:v>0</c:v>
                </c:pt>
                <c:pt idx="65990">
                  <c:v>0</c:v>
                </c:pt>
                <c:pt idx="65991">
                  <c:v>0</c:v>
                </c:pt>
                <c:pt idx="65992">
                  <c:v>0</c:v>
                </c:pt>
                <c:pt idx="65993">
                  <c:v>0</c:v>
                </c:pt>
                <c:pt idx="65994">
                  <c:v>0</c:v>
                </c:pt>
                <c:pt idx="65995">
                  <c:v>0</c:v>
                </c:pt>
                <c:pt idx="65996">
                  <c:v>0</c:v>
                </c:pt>
                <c:pt idx="65997">
                  <c:v>0</c:v>
                </c:pt>
                <c:pt idx="65998">
                  <c:v>0</c:v>
                </c:pt>
                <c:pt idx="65999">
                  <c:v>0</c:v>
                </c:pt>
                <c:pt idx="66000">
                  <c:v>0</c:v>
                </c:pt>
                <c:pt idx="66001">
                  <c:v>0</c:v>
                </c:pt>
                <c:pt idx="66002">
                  <c:v>0</c:v>
                </c:pt>
                <c:pt idx="66003">
                  <c:v>0</c:v>
                </c:pt>
                <c:pt idx="66004">
                  <c:v>0</c:v>
                </c:pt>
                <c:pt idx="66005">
                  <c:v>0</c:v>
                </c:pt>
                <c:pt idx="66006">
                  <c:v>0</c:v>
                </c:pt>
                <c:pt idx="66007">
                  <c:v>0</c:v>
                </c:pt>
                <c:pt idx="66008">
                  <c:v>0</c:v>
                </c:pt>
                <c:pt idx="66009">
                  <c:v>0</c:v>
                </c:pt>
                <c:pt idx="66010">
                  <c:v>0</c:v>
                </c:pt>
                <c:pt idx="66011">
                  <c:v>0</c:v>
                </c:pt>
                <c:pt idx="66012">
                  <c:v>0</c:v>
                </c:pt>
                <c:pt idx="66013">
                  <c:v>0</c:v>
                </c:pt>
                <c:pt idx="66014">
                  <c:v>0</c:v>
                </c:pt>
                <c:pt idx="66015">
                  <c:v>0</c:v>
                </c:pt>
                <c:pt idx="66016">
                  <c:v>0</c:v>
                </c:pt>
                <c:pt idx="66017">
                  <c:v>0</c:v>
                </c:pt>
                <c:pt idx="66018">
                  <c:v>0</c:v>
                </c:pt>
                <c:pt idx="66019">
                  <c:v>0</c:v>
                </c:pt>
                <c:pt idx="66020">
                  <c:v>0</c:v>
                </c:pt>
                <c:pt idx="66021">
                  <c:v>0</c:v>
                </c:pt>
                <c:pt idx="66022">
                  <c:v>0</c:v>
                </c:pt>
                <c:pt idx="66023">
                  <c:v>0</c:v>
                </c:pt>
                <c:pt idx="66024">
                  <c:v>0</c:v>
                </c:pt>
                <c:pt idx="66025">
                  <c:v>0</c:v>
                </c:pt>
                <c:pt idx="66026">
                  <c:v>0</c:v>
                </c:pt>
                <c:pt idx="66027">
                  <c:v>0</c:v>
                </c:pt>
                <c:pt idx="66028">
                  <c:v>0</c:v>
                </c:pt>
                <c:pt idx="66029">
                  <c:v>0</c:v>
                </c:pt>
                <c:pt idx="66030">
                  <c:v>0</c:v>
                </c:pt>
                <c:pt idx="66031">
                  <c:v>0</c:v>
                </c:pt>
                <c:pt idx="66032">
                  <c:v>0</c:v>
                </c:pt>
                <c:pt idx="66033">
                  <c:v>0</c:v>
                </c:pt>
                <c:pt idx="66034">
                  <c:v>0</c:v>
                </c:pt>
                <c:pt idx="66035">
                  <c:v>0</c:v>
                </c:pt>
                <c:pt idx="66036">
                  <c:v>0</c:v>
                </c:pt>
                <c:pt idx="66037">
                  <c:v>0</c:v>
                </c:pt>
                <c:pt idx="66038">
                  <c:v>0</c:v>
                </c:pt>
                <c:pt idx="66039">
                  <c:v>0</c:v>
                </c:pt>
                <c:pt idx="66040">
                  <c:v>0</c:v>
                </c:pt>
                <c:pt idx="66041">
                  <c:v>0</c:v>
                </c:pt>
                <c:pt idx="66042">
                  <c:v>0</c:v>
                </c:pt>
                <c:pt idx="66043">
                  <c:v>0</c:v>
                </c:pt>
                <c:pt idx="66044">
                  <c:v>0</c:v>
                </c:pt>
                <c:pt idx="66045">
                  <c:v>0</c:v>
                </c:pt>
                <c:pt idx="66046">
                  <c:v>0</c:v>
                </c:pt>
                <c:pt idx="66047">
                  <c:v>0</c:v>
                </c:pt>
                <c:pt idx="66048">
                  <c:v>0</c:v>
                </c:pt>
                <c:pt idx="66049">
                  <c:v>0</c:v>
                </c:pt>
                <c:pt idx="66050">
                  <c:v>0</c:v>
                </c:pt>
                <c:pt idx="66051">
                  <c:v>0</c:v>
                </c:pt>
                <c:pt idx="66052">
                  <c:v>0</c:v>
                </c:pt>
                <c:pt idx="66053">
                  <c:v>0</c:v>
                </c:pt>
                <c:pt idx="66054">
                  <c:v>0</c:v>
                </c:pt>
                <c:pt idx="66055">
                  <c:v>0</c:v>
                </c:pt>
                <c:pt idx="66056">
                  <c:v>0</c:v>
                </c:pt>
                <c:pt idx="66057">
                  <c:v>0</c:v>
                </c:pt>
                <c:pt idx="66058">
                  <c:v>0</c:v>
                </c:pt>
                <c:pt idx="66059">
                  <c:v>0</c:v>
                </c:pt>
                <c:pt idx="66060">
                  <c:v>0</c:v>
                </c:pt>
                <c:pt idx="66061">
                  <c:v>0</c:v>
                </c:pt>
                <c:pt idx="66062">
                  <c:v>0</c:v>
                </c:pt>
                <c:pt idx="66063">
                  <c:v>0</c:v>
                </c:pt>
                <c:pt idx="66064">
                  <c:v>0</c:v>
                </c:pt>
                <c:pt idx="66065">
                  <c:v>0</c:v>
                </c:pt>
                <c:pt idx="66066">
                  <c:v>0</c:v>
                </c:pt>
                <c:pt idx="66067">
                  <c:v>0</c:v>
                </c:pt>
                <c:pt idx="66068">
                  <c:v>0</c:v>
                </c:pt>
                <c:pt idx="66069">
                  <c:v>0</c:v>
                </c:pt>
                <c:pt idx="66070">
                  <c:v>0</c:v>
                </c:pt>
                <c:pt idx="66071">
                  <c:v>0</c:v>
                </c:pt>
                <c:pt idx="66072">
                  <c:v>0</c:v>
                </c:pt>
                <c:pt idx="66073">
                  <c:v>0</c:v>
                </c:pt>
                <c:pt idx="66074">
                  <c:v>0</c:v>
                </c:pt>
                <c:pt idx="66075">
                  <c:v>0</c:v>
                </c:pt>
                <c:pt idx="66076">
                  <c:v>0</c:v>
                </c:pt>
                <c:pt idx="66077">
                  <c:v>0</c:v>
                </c:pt>
                <c:pt idx="66078">
                  <c:v>0</c:v>
                </c:pt>
                <c:pt idx="66079">
                  <c:v>0</c:v>
                </c:pt>
                <c:pt idx="66080">
                  <c:v>0</c:v>
                </c:pt>
                <c:pt idx="66081">
                  <c:v>0</c:v>
                </c:pt>
                <c:pt idx="66082">
                  <c:v>0</c:v>
                </c:pt>
                <c:pt idx="66083">
                  <c:v>0</c:v>
                </c:pt>
                <c:pt idx="66084">
                  <c:v>0</c:v>
                </c:pt>
                <c:pt idx="66085">
                  <c:v>0</c:v>
                </c:pt>
                <c:pt idx="66086">
                  <c:v>0</c:v>
                </c:pt>
                <c:pt idx="66087">
                  <c:v>0</c:v>
                </c:pt>
                <c:pt idx="66088">
                  <c:v>0</c:v>
                </c:pt>
                <c:pt idx="66089">
                  <c:v>0</c:v>
                </c:pt>
                <c:pt idx="66090">
                  <c:v>0</c:v>
                </c:pt>
                <c:pt idx="66091">
                  <c:v>0</c:v>
                </c:pt>
                <c:pt idx="66092">
                  <c:v>0</c:v>
                </c:pt>
                <c:pt idx="66093">
                  <c:v>0</c:v>
                </c:pt>
                <c:pt idx="66094">
                  <c:v>0</c:v>
                </c:pt>
                <c:pt idx="66095">
                  <c:v>0</c:v>
                </c:pt>
                <c:pt idx="66096">
                  <c:v>0</c:v>
                </c:pt>
                <c:pt idx="66097">
                  <c:v>0</c:v>
                </c:pt>
                <c:pt idx="66098">
                  <c:v>0</c:v>
                </c:pt>
                <c:pt idx="66099">
                  <c:v>0</c:v>
                </c:pt>
                <c:pt idx="66100">
                  <c:v>0</c:v>
                </c:pt>
                <c:pt idx="66101">
                  <c:v>0</c:v>
                </c:pt>
                <c:pt idx="66102">
                  <c:v>0</c:v>
                </c:pt>
                <c:pt idx="66103">
                  <c:v>0</c:v>
                </c:pt>
                <c:pt idx="66104">
                  <c:v>0</c:v>
                </c:pt>
                <c:pt idx="66105">
                  <c:v>0</c:v>
                </c:pt>
                <c:pt idx="66106">
                  <c:v>0</c:v>
                </c:pt>
                <c:pt idx="66107">
                  <c:v>0</c:v>
                </c:pt>
                <c:pt idx="66108">
                  <c:v>0</c:v>
                </c:pt>
                <c:pt idx="66109">
                  <c:v>0</c:v>
                </c:pt>
                <c:pt idx="66110">
                  <c:v>0</c:v>
                </c:pt>
                <c:pt idx="66111">
                  <c:v>0</c:v>
                </c:pt>
                <c:pt idx="66112">
                  <c:v>0</c:v>
                </c:pt>
                <c:pt idx="66113">
                  <c:v>0</c:v>
                </c:pt>
                <c:pt idx="66114">
                  <c:v>0</c:v>
                </c:pt>
                <c:pt idx="66115">
                  <c:v>0</c:v>
                </c:pt>
                <c:pt idx="66116">
                  <c:v>0</c:v>
                </c:pt>
                <c:pt idx="66117">
                  <c:v>0</c:v>
                </c:pt>
                <c:pt idx="66118">
                  <c:v>0</c:v>
                </c:pt>
                <c:pt idx="66119">
                  <c:v>0</c:v>
                </c:pt>
                <c:pt idx="66120">
                  <c:v>0</c:v>
                </c:pt>
                <c:pt idx="66121">
                  <c:v>0</c:v>
                </c:pt>
                <c:pt idx="66122">
                  <c:v>0</c:v>
                </c:pt>
                <c:pt idx="66123">
                  <c:v>0</c:v>
                </c:pt>
                <c:pt idx="66124">
                  <c:v>0</c:v>
                </c:pt>
                <c:pt idx="66125">
                  <c:v>0</c:v>
                </c:pt>
                <c:pt idx="66126">
                  <c:v>0</c:v>
                </c:pt>
                <c:pt idx="66127">
                  <c:v>0</c:v>
                </c:pt>
                <c:pt idx="66128">
                  <c:v>0</c:v>
                </c:pt>
                <c:pt idx="66129">
                  <c:v>0</c:v>
                </c:pt>
                <c:pt idx="66130">
                  <c:v>0</c:v>
                </c:pt>
                <c:pt idx="66131">
                  <c:v>0</c:v>
                </c:pt>
                <c:pt idx="66132">
                  <c:v>0</c:v>
                </c:pt>
                <c:pt idx="66133">
                  <c:v>0</c:v>
                </c:pt>
                <c:pt idx="66134">
                  <c:v>0</c:v>
                </c:pt>
                <c:pt idx="66135">
                  <c:v>0</c:v>
                </c:pt>
                <c:pt idx="66136">
                  <c:v>0</c:v>
                </c:pt>
                <c:pt idx="66137">
                  <c:v>0</c:v>
                </c:pt>
                <c:pt idx="66138">
                  <c:v>0</c:v>
                </c:pt>
                <c:pt idx="66139">
                  <c:v>0</c:v>
                </c:pt>
                <c:pt idx="66140">
                  <c:v>0</c:v>
                </c:pt>
                <c:pt idx="66141">
                  <c:v>0</c:v>
                </c:pt>
                <c:pt idx="66142">
                  <c:v>0</c:v>
                </c:pt>
                <c:pt idx="66143">
                  <c:v>0</c:v>
                </c:pt>
                <c:pt idx="66144">
                  <c:v>0</c:v>
                </c:pt>
                <c:pt idx="66145">
                  <c:v>0</c:v>
                </c:pt>
                <c:pt idx="66146">
                  <c:v>0</c:v>
                </c:pt>
                <c:pt idx="66147">
                  <c:v>0</c:v>
                </c:pt>
                <c:pt idx="66148">
                  <c:v>0</c:v>
                </c:pt>
                <c:pt idx="66149">
                  <c:v>0</c:v>
                </c:pt>
                <c:pt idx="66150">
                  <c:v>0</c:v>
                </c:pt>
                <c:pt idx="66151">
                  <c:v>0</c:v>
                </c:pt>
                <c:pt idx="66152">
                  <c:v>0</c:v>
                </c:pt>
                <c:pt idx="66153">
                  <c:v>0</c:v>
                </c:pt>
                <c:pt idx="66154">
                  <c:v>0</c:v>
                </c:pt>
                <c:pt idx="66155">
                  <c:v>0</c:v>
                </c:pt>
                <c:pt idx="66156">
                  <c:v>0</c:v>
                </c:pt>
                <c:pt idx="66157">
                  <c:v>0</c:v>
                </c:pt>
                <c:pt idx="66158">
                  <c:v>0</c:v>
                </c:pt>
                <c:pt idx="66159">
                  <c:v>0</c:v>
                </c:pt>
                <c:pt idx="66160">
                  <c:v>0</c:v>
                </c:pt>
                <c:pt idx="66161">
                  <c:v>0</c:v>
                </c:pt>
                <c:pt idx="66162">
                  <c:v>0</c:v>
                </c:pt>
                <c:pt idx="66163">
                  <c:v>0</c:v>
                </c:pt>
                <c:pt idx="66164">
                  <c:v>0</c:v>
                </c:pt>
                <c:pt idx="66165">
                  <c:v>0</c:v>
                </c:pt>
                <c:pt idx="66166">
                  <c:v>0</c:v>
                </c:pt>
                <c:pt idx="66167">
                  <c:v>0</c:v>
                </c:pt>
                <c:pt idx="66168">
                  <c:v>0</c:v>
                </c:pt>
                <c:pt idx="66169">
                  <c:v>0</c:v>
                </c:pt>
                <c:pt idx="66170">
                  <c:v>0</c:v>
                </c:pt>
                <c:pt idx="66171">
                  <c:v>0</c:v>
                </c:pt>
                <c:pt idx="66172">
                  <c:v>0</c:v>
                </c:pt>
                <c:pt idx="66173">
                  <c:v>0</c:v>
                </c:pt>
                <c:pt idx="66174">
                  <c:v>0</c:v>
                </c:pt>
                <c:pt idx="66175">
                  <c:v>0</c:v>
                </c:pt>
                <c:pt idx="66176">
                  <c:v>0</c:v>
                </c:pt>
                <c:pt idx="66177">
                  <c:v>0</c:v>
                </c:pt>
                <c:pt idx="66178">
                  <c:v>0</c:v>
                </c:pt>
                <c:pt idx="66179">
                  <c:v>0</c:v>
                </c:pt>
                <c:pt idx="66180">
                  <c:v>0</c:v>
                </c:pt>
                <c:pt idx="66181">
                  <c:v>0</c:v>
                </c:pt>
                <c:pt idx="66182">
                  <c:v>0</c:v>
                </c:pt>
                <c:pt idx="66183">
                  <c:v>0</c:v>
                </c:pt>
                <c:pt idx="66184">
                  <c:v>0</c:v>
                </c:pt>
                <c:pt idx="66185">
                  <c:v>0</c:v>
                </c:pt>
                <c:pt idx="66186">
                  <c:v>0</c:v>
                </c:pt>
                <c:pt idx="66187">
                  <c:v>0</c:v>
                </c:pt>
                <c:pt idx="66188">
                  <c:v>0</c:v>
                </c:pt>
                <c:pt idx="66189">
                  <c:v>0</c:v>
                </c:pt>
                <c:pt idx="66190">
                  <c:v>0</c:v>
                </c:pt>
                <c:pt idx="66191">
                  <c:v>0</c:v>
                </c:pt>
                <c:pt idx="66192">
                  <c:v>0</c:v>
                </c:pt>
                <c:pt idx="66193">
                  <c:v>0</c:v>
                </c:pt>
                <c:pt idx="66194">
                  <c:v>0</c:v>
                </c:pt>
                <c:pt idx="66195">
                  <c:v>0</c:v>
                </c:pt>
                <c:pt idx="66196">
                  <c:v>0</c:v>
                </c:pt>
                <c:pt idx="66197">
                  <c:v>0</c:v>
                </c:pt>
                <c:pt idx="66198">
                  <c:v>0</c:v>
                </c:pt>
                <c:pt idx="66199">
                  <c:v>0</c:v>
                </c:pt>
                <c:pt idx="66200">
                  <c:v>0</c:v>
                </c:pt>
                <c:pt idx="66201">
                  <c:v>0</c:v>
                </c:pt>
                <c:pt idx="66202">
                  <c:v>0</c:v>
                </c:pt>
                <c:pt idx="66203">
                  <c:v>0</c:v>
                </c:pt>
                <c:pt idx="66204">
                  <c:v>0</c:v>
                </c:pt>
                <c:pt idx="66205">
                  <c:v>0</c:v>
                </c:pt>
                <c:pt idx="66206">
                  <c:v>0</c:v>
                </c:pt>
                <c:pt idx="66207">
                  <c:v>0</c:v>
                </c:pt>
                <c:pt idx="66208">
                  <c:v>0</c:v>
                </c:pt>
                <c:pt idx="66209">
                  <c:v>0</c:v>
                </c:pt>
                <c:pt idx="66210">
                  <c:v>0</c:v>
                </c:pt>
                <c:pt idx="66211">
                  <c:v>0</c:v>
                </c:pt>
                <c:pt idx="66212">
                  <c:v>0</c:v>
                </c:pt>
                <c:pt idx="66213">
                  <c:v>0</c:v>
                </c:pt>
                <c:pt idx="66214">
                  <c:v>0</c:v>
                </c:pt>
                <c:pt idx="66215">
                  <c:v>0</c:v>
                </c:pt>
                <c:pt idx="66216">
                  <c:v>0</c:v>
                </c:pt>
                <c:pt idx="66217">
                  <c:v>0</c:v>
                </c:pt>
                <c:pt idx="66218">
                  <c:v>0</c:v>
                </c:pt>
                <c:pt idx="66219">
                  <c:v>0</c:v>
                </c:pt>
                <c:pt idx="66220">
                  <c:v>0</c:v>
                </c:pt>
                <c:pt idx="66221">
                  <c:v>0</c:v>
                </c:pt>
                <c:pt idx="66222">
                  <c:v>0</c:v>
                </c:pt>
                <c:pt idx="66223">
                  <c:v>0</c:v>
                </c:pt>
                <c:pt idx="66224">
                  <c:v>0</c:v>
                </c:pt>
                <c:pt idx="66225">
                  <c:v>0</c:v>
                </c:pt>
                <c:pt idx="66226">
                  <c:v>0</c:v>
                </c:pt>
                <c:pt idx="66227">
                  <c:v>0</c:v>
                </c:pt>
                <c:pt idx="66228">
                  <c:v>0</c:v>
                </c:pt>
                <c:pt idx="66229">
                  <c:v>0</c:v>
                </c:pt>
                <c:pt idx="66230">
                  <c:v>0</c:v>
                </c:pt>
                <c:pt idx="66231">
                  <c:v>0</c:v>
                </c:pt>
                <c:pt idx="66232">
                  <c:v>0</c:v>
                </c:pt>
                <c:pt idx="66233">
                  <c:v>0</c:v>
                </c:pt>
                <c:pt idx="66234">
                  <c:v>0</c:v>
                </c:pt>
                <c:pt idx="66235">
                  <c:v>0</c:v>
                </c:pt>
                <c:pt idx="66236">
                  <c:v>0</c:v>
                </c:pt>
                <c:pt idx="66237">
                  <c:v>0</c:v>
                </c:pt>
                <c:pt idx="66238">
                  <c:v>0</c:v>
                </c:pt>
                <c:pt idx="66239">
                  <c:v>0</c:v>
                </c:pt>
                <c:pt idx="66240">
                  <c:v>0</c:v>
                </c:pt>
                <c:pt idx="66241">
                  <c:v>0</c:v>
                </c:pt>
                <c:pt idx="66242">
                  <c:v>0</c:v>
                </c:pt>
                <c:pt idx="66243">
                  <c:v>0</c:v>
                </c:pt>
                <c:pt idx="66244">
                  <c:v>0</c:v>
                </c:pt>
                <c:pt idx="66245">
                  <c:v>0</c:v>
                </c:pt>
                <c:pt idx="66246">
                  <c:v>0</c:v>
                </c:pt>
                <c:pt idx="66247">
                  <c:v>0</c:v>
                </c:pt>
                <c:pt idx="66248">
                  <c:v>0</c:v>
                </c:pt>
                <c:pt idx="66249">
                  <c:v>0</c:v>
                </c:pt>
                <c:pt idx="66250">
                  <c:v>0</c:v>
                </c:pt>
                <c:pt idx="66251">
                  <c:v>0</c:v>
                </c:pt>
                <c:pt idx="66252">
                  <c:v>0</c:v>
                </c:pt>
                <c:pt idx="66253">
                  <c:v>0</c:v>
                </c:pt>
                <c:pt idx="66254">
                  <c:v>0</c:v>
                </c:pt>
                <c:pt idx="66255">
                  <c:v>0</c:v>
                </c:pt>
                <c:pt idx="66256">
                  <c:v>0</c:v>
                </c:pt>
                <c:pt idx="66257">
                  <c:v>0</c:v>
                </c:pt>
                <c:pt idx="66258">
                  <c:v>0</c:v>
                </c:pt>
                <c:pt idx="66259">
                  <c:v>0</c:v>
                </c:pt>
                <c:pt idx="66260">
                  <c:v>0</c:v>
                </c:pt>
                <c:pt idx="66261">
                  <c:v>0</c:v>
                </c:pt>
                <c:pt idx="66262">
                  <c:v>0</c:v>
                </c:pt>
                <c:pt idx="66263">
                  <c:v>0</c:v>
                </c:pt>
                <c:pt idx="66264">
                  <c:v>0</c:v>
                </c:pt>
                <c:pt idx="66265">
                  <c:v>0</c:v>
                </c:pt>
                <c:pt idx="66266">
                  <c:v>0</c:v>
                </c:pt>
                <c:pt idx="66267">
                  <c:v>0</c:v>
                </c:pt>
                <c:pt idx="66268">
                  <c:v>0</c:v>
                </c:pt>
                <c:pt idx="66269">
                  <c:v>0</c:v>
                </c:pt>
                <c:pt idx="66270">
                  <c:v>0</c:v>
                </c:pt>
                <c:pt idx="66271">
                  <c:v>0</c:v>
                </c:pt>
                <c:pt idx="66272">
                  <c:v>0</c:v>
                </c:pt>
                <c:pt idx="66273">
                  <c:v>0</c:v>
                </c:pt>
                <c:pt idx="66274">
                  <c:v>0</c:v>
                </c:pt>
                <c:pt idx="66275">
                  <c:v>0</c:v>
                </c:pt>
                <c:pt idx="66276">
                  <c:v>0</c:v>
                </c:pt>
                <c:pt idx="66277">
                  <c:v>0</c:v>
                </c:pt>
                <c:pt idx="66278">
                  <c:v>0</c:v>
                </c:pt>
                <c:pt idx="66279">
                  <c:v>0</c:v>
                </c:pt>
                <c:pt idx="66280">
                  <c:v>0</c:v>
                </c:pt>
                <c:pt idx="66281">
                  <c:v>0</c:v>
                </c:pt>
                <c:pt idx="66282">
                  <c:v>0</c:v>
                </c:pt>
                <c:pt idx="66283">
                  <c:v>0</c:v>
                </c:pt>
                <c:pt idx="66284">
                  <c:v>0</c:v>
                </c:pt>
                <c:pt idx="66285">
                  <c:v>0</c:v>
                </c:pt>
                <c:pt idx="66286">
                  <c:v>0</c:v>
                </c:pt>
                <c:pt idx="66287">
                  <c:v>0</c:v>
                </c:pt>
                <c:pt idx="66288">
                  <c:v>0</c:v>
                </c:pt>
                <c:pt idx="66289">
                  <c:v>0</c:v>
                </c:pt>
                <c:pt idx="66290">
                  <c:v>0</c:v>
                </c:pt>
                <c:pt idx="66291">
                  <c:v>0</c:v>
                </c:pt>
                <c:pt idx="66292">
                  <c:v>0</c:v>
                </c:pt>
                <c:pt idx="66293">
                  <c:v>0</c:v>
                </c:pt>
                <c:pt idx="66294">
                  <c:v>0</c:v>
                </c:pt>
                <c:pt idx="66295">
                  <c:v>0</c:v>
                </c:pt>
                <c:pt idx="66296">
                  <c:v>0</c:v>
                </c:pt>
                <c:pt idx="66297">
                  <c:v>0</c:v>
                </c:pt>
                <c:pt idx="66298">
                  <c:v>0</c:v>
                </c:pt>
                <c:pt idx="66299">
                  <c:v>0</c:v>
                </c:pt>
                <c:pt idx="66300">
                  <c:v>0</c:v>
                </c:pt>
                <c:pt idx="66301">
                  <c:v>0</c:v>
                </c:pt>
                <c:pt idx="66302">
                  <c:v>0</c:v>
                </c:pt>
                <c:pt idx="66303">
                  <c:v>0</c:v>
                </c:pt>
                <c:pt idx="66304">
                  <c:v>0</c:v>
                </c:pt>
                <c:pt idx="66305">
                  <c:v>0</c:v>
                </c:pt>
                <c:pt idx="66306">
                  <c:v>0</c:v>
                </c:pt>
                <c:pt idx="66307">
                  <c:v>0</c:v>
                </c:pt>
                <c:pt idx="66308">
                  <c:v>0</c:v>
                </c:pt>
                <c:pt idx="66309">
                  <c:v>0</c:v>
                </c:pt>
                <c:pt idx="66310">
                  <c:v>0</c:v>
                </c:pt>
                <c:pt idx="66311">
                  <c:v>0</c:v>
                </c:pt>
                <c:pt idx="66312">
                  <c:v>0</c:v>
                </c:pt>
                <c:pt idx="66313">
                  <c:v>0</c:v>
                </c:pt>
                <c:pt idx="66314">
                  <c:v>0</c:v>
                </c:pt>
                <c:pt idx="66315">
                  <c:v>0</c:v>
                </c:pt>
                <c:pt idx="66316">
                  <c:v>0</c:v>
                </c:pt>
                <c:pt idx="66317">
                  <c:v>0</c:v>
                </c:pt>
                <c:pt idx="66318">
                  <c:v>0</c:v>
                </c:pt>
                <c:pt idx="66319">
                  <c:v>0</c:v>
                </c:pt>
                <c:pt idx="66320">
                  <c:v>0</c:v>
                </c:pt>
                <c:pt idx="66321">
                  <c:v>0</c:v>
                </c:pt>
                <c:pt idx="66322">
                  <c:v>0</c:v>
                </c:pt>
                <c:pt idx="66323">
                  <c:v>0</c:v>
                </c:pt>
                <c:pt idx="66324">
                  <c:v>0</c:v>
                </c:pt>
                <c:pt idx="66325">
                  <c:v>0</c:v>
                </c:pt>
                <c:pt idx="66326">
                  <c:v>0</c:v>
                </c:pt>
                <c:pt idx="66327">
                  <c:v>0</c:v>
                </c:pt>
                <c:pt idx="66328">
                  <c:v>0</c:v>
                </c:pt>
                <c:pt idx="66329">
                  <c:v>0</c:v>
                </c:pt>
                <c:pt idx="66330">
                  <c:v>0</c:v>
                </c:pt>
                <c:pt idx="66331">
                  <c:v>0</c:v>
                </c:pt>
                <c:pt idx="66332">
                  <c:v>0</c:v>
                </c:pt>
                <c:pt idx="66333">
                  <c:v>0</c:v>
                </c:pt>
                <c:pt idx="66334">
                  <c:v>0</c:v>
                </c:pt>
                <c:pt idx="66335">
                  <c:v>0</c:v>
                </c:pt>
                <c:pt idx="66336">
                  <c:v>0</c:v>
                </c:pt>
                <c:pt idx="66337">
                  <c:v>0</c:v>
                </c:pt>
                <c:pt idx="66338">
                  <c:v>0</c:v>
                </c:pt>
                <c:pt idx="66339">
                  <c:v>0</c:v>
                </c:pt>
                <c:pt idx="66340">
                  <c:v>0</c:v>
                </c:pt>
                <c:pt idx="66341">
                  <c:v>0</c:v>
                </c:pt>
                <c:pt idx="66342">
                  <c:v>0</c:v>
                </c:pt>
                <c:pt idx="66343">
                  <c:v>0</c:v>
                </c:pt>
                <c:pt idx="66344">
                  <c:v>0</c:v>
                </c:pt>
                <c:pt idx="66345">
                  <c:v>0</c:v>
                </c:pt>
                <c:pt idx="66346">
                  <c:v>0</c:v>
                </c:pt>
                <c:pt idx="66347">
                  <c:v>0</c:v>
                </c:pt>
                <c:pt idx="66348">
                  <c:v>0</c:v>
                </c:pt>
                <c:pt idx="66349">
                  <c:v>0</c:v>
                </c:pt>
                <c:pt idx="66350">
                  <c:v>0</c:v>
                </c:pt>
                <c:pt idx="66351">
                  <c:v>0</c:v>
                </c:pt>
                <c:pt idx="66352">
                  <c:v>0</c:v>
                </c:pt>
                <c:pt idx="66353">
                  <c:v>0</c:v>
                </c:pt>
                <c:pt idx="66354">
                  <c:v>0</c:v>
                </c:pt>
                <c:pt idx="66355">
                  <c:v>0</c:v>
                </c:pt>
                <c:pt idx="66356">
                  <c:v>0</c:v>
                </c:pt>
                <c:pt idx="66357">
                  <c:v>0</c:v>
                </c:pt>
                <c:pt idx="66358">
                  <c:v>0</c:v>
                </c:pt>
                <c:pt idx="66359">
                  <c:v>0</c:v>
                </c:pt>
                <c:pt idx="66360">
                  <c:v>0</c:v>
                </c:pt>
                <c:pt idx="66361">
                  <c:v>0</c:v>
                </c:pt>
                <c:pt idx="66362">
                  <c:v>0</c:v>
                </c:pt>
                <c:pt idx="66363">
                  <c:v>0</c:v>
                </c:pt>
                <c:pt idx="66364">
                  <c:v>0</c:v>
                </c:pt>
                <c:pt idx="66365">
                  <c:v>0</c:v>
                </c:pt>
                <c:pt idx="66366">
                  <c:v>0</c:v>
                </c:pt>
                <c:pt idx="66367">
                  <c:v>0</c:v>
                </c:pt>
                <c:pt idx="66368">
                  <c:v>0</c:v>
                </c:pt>
                <c:pt idx="66369">
                  <c:v>0</c:v>
                </c:pt>
                <c:pt idx="66370">
                  <c:v>0</c:v>
                </c:pt>
                <c:pt idx="66371">
                  <c:v>0</c:v>
                </c:pt>
                <c:pt idx="66372">
                  <c:v>0</c:v>
                </c:pt>
                <c:pt idx="66373">
                  <c:v>0</c:v>
                </c:pt>
                <c:pt idx="66374">
                  <c:v>0</c:v>
                </c:pt>
                <c:pt idx="66375">
                  <c:v>0</c:v>
                </c:pt>
                <c:pt idx="66376">
                  <c:v>0</c:v>
                </c:pt>
                <c:pt idx="66377">
                  <c:v>0</c:v>
                </c:pt>
                <c:pt idx="66378">
                  <c:v>0</c:v>
                </c:pt>
                <c:pt idx="66379">
                  <c:v>0</c:v>
                </c:pt>
                <c:pt idx="66380">
                  <c:v>0</c:v>
                </c:pt>
                <c:pt idx="66381">
                  <c:v>0</c:v>
                </c:pt>
                <c:pt idx="66382">
                  <c:v>0</c:v>
                </c:pt>
                <c:pt idx="66383">
                  <c:v>0</c:v>
                </c:pt>
                <c:pt idx="66384">
                  <c:v>0</c:v>
                </c:pt>
                <c:pt idx="66385">
                  <c:v>0</c:v>
                </c:pt>
                <c:pt idx="66386">
                  <c:v>0</c:v>
                </c:pt>
                <c:pt idx="66387">
                  <c:v>0</c:v>
                </c:pt>
                <c:pt idx="66388">
                  <c:v>0</c:v>
                </c:pt>
                <c:pt idx="66389">
                  <c:v>0</c:v>
                </c:pt>
                <c:pt idx="66390">
                  <c:v>0</c:v>
                </c:pt>
                <c:pt idx="66391">
                  <c:v>0</c:v>
                </c:pt>
                <c:pt idx="66392">
                  <c:v>0</c:v>
                </c:pt>
                <c:pt idx="66393">
                  <c:v>0</c:v>
                </c:pt>
                <c:pt idx="66394">
                  <c:v>0</c:v>
                </c:pt>
                <c:pt idx="66395">
                  <c:v>0</c:v>
                </c:pt>
                <c:pt idx="66396">
                  <c:v>0</c:v>
                </c:pt>
                <c:pt idx="66397">
                  <c:v>0</c:v>
                </c:pt>
                <c:pt idx="66398">
                  <c:v>0</c:v>
                </c:pt>
                <c:pt idx="66399">
                  <c:v>0</c:v>
                </c:pt>
                <c:pt idx="66400">
                  <c:v>0</c:v>
                </c:pt>
                <c:pt idx="66401">
                  <c:v>0</c:v>
                </c:pt>
                <c:pt idx="66402">
                  <c:v>0</c:v>
                </c:pt>
                <c:pt idx="66403">
                  <c:v>0</c:v>
                </c:pt>
                <c:pt idx="66404">
                  <c:v>0</c:v>
                </c:pt>
                <c:pt idx="66405">
                  <c:v>0</c:v>
                </c:pt>
                <c:pt idx="66406">
                  <c:v>0</c:v>
                </c:pt>
                <c:pt idx="66407">
                  <c:v>0</c:v>
                </c:pt>
                <c:pt idx="66408">
                  <c:v>0</c:v>
                </c:pt>
                <c:pt idx="66409">
                  <c:v>0</c:v>
                </c:pt>
                <c:pt idx="66410">
                  <c:v>0</c:v>
                </c:pt>
                <c:pt idx="66411">
                  <c:v>0</c:v>
                </c:pt>
                <c:pt idx="66412">
                  <c:v>0</c:v>
                </c:pt>
                <c:pt idx="66413">
                  <c:v>0</c:v>
                </c:pt>
                <c:pt idx="66414">
                  <c:v>0</c:v>
                </c:pt>
                <c:pt idx="66415">
                  <c:v>0</c:v>
                </c:pt>
                <c:pt idx="66416">
                  <c:v>0</c:v>
                </c:pt>
                <c:pt idx="66417">
                  <c:v>0</c:v>
                </c:pt>
                <c:pt idx="66418">
                  <c:v>0</c:v>
                </c:pt>
                <c:pt idx="66419">
                  <c:v>0</c:v>
                </c:pt>
                <c:pt idx="66420">
                  <c:v>0</c:v>
                </c:pt>
                <c:pt idx="66421">
                  <c:v>0</c:v>
                </c:pt>
                <c:pt idx="66422">
                  <c:v>0</c:v>
                </c:pt>
                <c:pt idx="66423">
                  <c:v>0</c:v>
                </c:pt>
                <c:pt idx="66424">
                  <c:v>0</c:v>
                </c:pt>
                <c:pt idx="66425">
                  <c:v>0</c:v>
                </c:pt>
                <c:pt idx="66426">
                  <c:v>0</c:v>
                </c:pt>
                <c:pt idx="66427">
                  <c:v>0</c:v>
                </c:pt>
                <c:pt idx="66428">
                  <c:v>0</c:v>
                </c:pt>
                <c:pt idx="66429">
                  <c:v>0</c:v>
                </c:pt>
                <c:pt idx="66430">
                  <c:v>0</c:v>
                </c:pt>
                <c:pt idx="66431">
                  <c:v>0</c:v>
                </c:pt>
                <c:pt idx="66432">
                  <c:v>0</c:v>
                </c:pt>
                <c:pt idx="66433">
                  <c:v>0</c:v>
                </c:pt>
                <c:pt idx="66434">
                  <c:v>0</c:v>
                </c:pt>
                <c:pt idx="66435">
                  <c:v>0</c:v>
                </c:pt>
                <c:pt idx="66436">
                  <c:v>0</c:v>
                </c:pt>
                <c:pt idx="66437">
                  <c:v>0</c:v>
                </c:pt>
                <c:pt idx="66438">
                  <c:v>0</c:v>
                </c:pt>
                <c:pt idx="66439">
                  <c:v>0</c:v>
                </c:pt>
                <c:pt idx="66440">
                  <c:v>0</c:v>
                </c:pt>
                <c:pt idx="66441">
                  <c:v>0</c:v>
                </c:pt>
                <c:pt idx="66442">
                  <c:v>0</c:v>
                </c:pt>
                <c:pt idx="66443">
                  <c:v>0</c:v>
                </c:pt>
                <c:pt idx="66444">
                  <c:v>0</c:v>
                </c:pt>
                <c:pt idx="66445">
                  <c:v>0</c:v>
                </c:pt>
                <c:pt idx="66446">
                  <c:v>0</c:v>
                </c:pt>
                <c:pt idx="66447">
                  <c:v>0</c:v>
                </c:pt>
                <c:pt idx="66448">
                  <c:v>0</c:v>
                </c:pt>
                <c:pt idx="66449">
                  <c:v>0</c:v>
                </c:pt>
                <c:pt idx="66450">
                  <c:v>0</c:v>
                </c:pt>
                <c:pt idx="66451">
                  <c:v>0</c:v>
                </c:pt>
                <c:pt idx="66452">
                  <c:v>0</c:v>
                </c:pt>
                <c:pt idx="66453">
                  <c:v>0</c:v>
                </c:pt>
                <c:pt idx="66454">
                  <c:v>0</c:v>
                </c:pt>
                <c:pt idx="66455">
                  <c:v>0</c:v>
                </c:pt>
                <c:pt idx="66456">
                  <c:v>0</c:v>
                </c:pt>
                <c:pt idx="66457">
                  <c:v>0</c:v>
                </c:pt>
                <c:pt idx="66458">
                  <c:v>0</c:v>
                </c:pt>
                <c:pt idx="66459">
                  <c:v>0</c:v>
                </c:pt>
                <c:pt idx="66460">
                  <c:v>0</c:v>
                </c:pt>
                <c:pt idx="66461">
                  <c:v>0</c:v>
                </c:pt>
                <c:pt idx="66462">
                  <c:v>0</c:v>
                </c:pt>
                <c:pt idx="66463">
                  <c:v>0</c:v>
                </c:pt>
                <c:pt idx="66464">
                  <c:v>0</c:v>
                </c:pt>
                <c:pt idx="66465">
                  <c:v>0</c:v>
                </c:pt>
                <c:pt idx="66466">
                  <c:v>0</c:v>
                </c:pt>
                <c:pt idx="66467">
                  <c:v>0</c:v>
                </c:pt>
                <c:pt idx="66468">
                  <c:v>0</c:v>
                </c:pt>
                <c:pt idx="66469">
                  <c:v>0</c:v>
                </c:pt>
                <c:pt idx="66470">
                  <c:v>0</c:v>
                </c:pt>
                <c:pt idx="66471">
                  <c:v>0</c:v>
                </c:pt>
                <c:pt idx="66472">
                  <c:v>0</c:v>
                </c:pt>
                <c:pt idx="66473">
                  <c:v>0</c:v>
                </c:pt>
                <c:pt idx="66474">
                  <c:v>0</c:v>
                </c:pt>
                <c:pt idx="66475">
                  <c:v>0</c:v>
                </c:pt>
                <c:pt idx="66476">
                  <c:v>0</c:v>
                </c:pt>
                <c:pt idx="66477">
                  <c:v>0</c:v>
                </c:pt>
                <c:pt idx="66478">
                  <c:v>0</c:v>
                </c:pt>
                <c:pt idx="66479">
                  <c:v>0</c:v>
                </c:pt>
                <c:pt idx="66480">
                  <c:v>0</c:v>
                </c:pt>
                <c:pt idx="66481">
                  <c:v>0</c:v>
                </c:pt>
                <c:pt idx="66482">
                  <c:v>0</c:v>
                </c:pt>
                <c:pt idx="66483">
                  <c:v>0</c:v>
                </c:pt>
                <c:pt idx="66484">
                  <c:v>0</c:v>
                </c:pt>
                <c:pt idx="66485">
                  <c:v>0</c:v>
                </c:pt>
                <c:pt idx="66486">
                  <c:v>0</c:v>
                </c:pt>
                <c:pt idx="66487">
                  <c:v>0</c:v>
                </c:pt>
                <c:pt idx="66488">
                  <c:v>0</c:v>
                </c:pt>
                <c:pt idx="66489">
                  <c:v>0</c:v>
                </c:pt>
                <c:pt idx="66490">
                  <c:v>0</c:v>
                </c:pt>
                <c:pt idx="66491">
                  <c:v>0</c:v>
                </c:pt>
                <c:pt idx="66492">
                  <c:v>0</c:v>
                </c:pt>
                <c:pt idx="66493">
                  <c:v>0</c:v>
                </c:pt>
                <c:pt idx="66494">
                  <c:v>0</c:v>
                </c:pt>
                <c:pt idx="66495">
                  <c:v>0</c:v>
                </c:pt>
                <c:pt idx="66496">
                  <c:v>0</c:v>
                </c:pt>
                <c:pt idx="66497">
                  <c:v>0</c:v>
                </c:pt>
                <c:pt idx="66498">
                  <c:v>0</c:v>
                </c:pt>
                <c:pt idx="66499">
                  <c:v>0</c:v>
                </c:pt>
                <c:pt idx="66500">
                  <c:v>0</c:v>
                </c:pt>
                <c:pt idx="66501">
                  <c:v>0</c:v>
                </c:pt>
                <c:pt idx="66502">
                  <c:v>0</c:v>
                </c:pt>
                <c:pt idx="66503">
                  <c:v>0</c:v>
                </c:pt>
                <c:pt idx="66504">
                  <c:v>0</c:v>
                </c:pt>
                <c:pt idx="66505">
                  <c:v>0</c:v>
                </c:pt>
                <c:pt idx="66506">
                  <c:v>0</c:v>
                </c:pt>
                <c:pt idx="66507">
                  <c:v>0</c:v>
                </c:pt>
                <c:pt idx="66508">
                  <c:v>0</c:v>
                </c:pt>
                <c:pt idx="66509">
                  <c:v>0</c:v>
                </c:pt>
                <c:pt idx="66510">
                  <c:v>0</c:v>
                </c:pt>
                <c:pt idx="66511">
                  <c:v>0</c:v>
                </c:pt>
                <c:pt idx="66512">
                  <c:v>0</c:v>
                </c:pt>
                <c:pt idx="66513">
                  <c:v>0</c:v>
                </c:pt>
                <c:pt idx="66514">
                  <c:v>0</c:v>
                </c:pt>
                <c:pt idx="66515">
                  <c:v>0</c:v>
                </c:pt>
                <c:pt idx="66516">
                  <c:v>0</c:v>
                </c:pt>
                <c:pt idx="66517">
                  <c:v>0</c:v>
                </c:pt>
                <c:pt idx="66518">
                  <c:v>0</c:v>
                </c:pt>
                <c:pt idx="66519">
                  <c:v>0</c:v>
                </c:pt>
                <c:pt idx="66520">
                  <c:v>0</c:v>
                </c:pt>
                <c:pt idx="66521">
                  <c:v>0</c:v>
                </c:pt>
                <c:pt idx="66522">
                  <c:v>0</c:v>
                </c:pt>
                <c:pt idx="66523">
                  <c:v>0</c:v>
                </c:pt>
                <c:pt idx="66524">
                  <c:v>0</c:v>
                </c:pt>
                <c:pt idx="66525">
                  <c:v>0</c:v>
                </c:pt>
                <c:pt idx="66526">
                  <c:v>0</c:v>
                </c:pt>
                <c:pt idx="66527">
                  <c:v>0</c:v>
                </c:pt>
                <c:pt idx="66528">
                  <c:v>0</c:v>
                </c:pt>
                <c:pt idx="66529">
                  <c:v>0</c:v>
                </c:pt>
                <c:pt idx="66530">
                  <c:v>0</c:v>
                </c:pt>
                <c:pt idx="66531">
                  <c:v>0</c:v>
                </c:pt>
                <c:pt idx="66532">
                  <c:v>0</c:v>
                </c:pt>
                <c:pt idx="66533">
                  <c:v>0</c:v>
                </c:pt>
                <c:pt idx="66534">
                  <c:v>0</c:v>
                </c:pt>
                <c:pt idx="66535">
                  <c:v>0</c:v>
                </c:pt>
                <c:pt idx="66536">
                  <c:v>0</c:v>
                </c:pt>
                <c:pt idx="66537">
                  <c:v>0</c:v>
                </c:pt>
                <c:pt idx="66538">
                  <c:v>0</c:v>
                </c:pt>
                <c:pt idx="66539">
                  <c:v>0</c:v>
                </c:pt>
                <c:pt idx="66540">
                  <c:v>0</c:v>
                </c:pt>
                <c:pt idx="66541">
                  <c:v>0</c:v>
                </c:pt>
                <c:pt idx="66542">
                  <c:v>0</c:v>
                </c:pt>
                <c:pt idx="66543">
                  <c:v>0</c:v>
                </c:pt>
                <c:pt idx="66544">
                  <c:v>0</c:v>
                </c:pt>
                <c:pt idx="66545">
                  <c:v>0</c:v>
                </c:pt>
                <c:pt idx="66546">
                  <c:v>0</c:v>
                </c:pt>
                <c:pt idx="66547">
                  <c:v>0</c:v>
                </c:pt>
                <c:pt idx="66548">
                  <c:v>0</c:v>
                </c:pt>
                <c:pt idx="66549">
                  <c:v>0</c:v>
                </c:pt>
                <c:pt idx="66550">
                  <c:v>0</c:v>
                </c:pt>
                <c:pt idx="66551">
                  <c:v>0</c:v>
                </c:pt>
                <c:pt idx="66552">
                  <c:v>0</c:v>
                </c:pt>
                <c:pt idx="66553">
                  <c:v>0</c:v>
                </c:pt>
                <c:pt idx="66554">
                  <c:v>0</c:v>
                </c:pt>
                <c:pt idx="66555">
                  <c:v>0</c:v>
                </c:pt>
                <c:pt idx="66556">
                  <c:v>0</c:v>
                </c:pt>
                <c:pt idx="66557">
                  <c:v>0</c:v>
                </c:pt>
                <c:pt idx="66558">
                  <c:v>0</c:v>
                </c:pt>
                <c:pt idx="66559">
                  <c:v>0</c:v>
                </c:pt>
                <c:pt idx="66560">
                  <c:v>0</c:v>
                </c:pt>
                <c:pt idx="66561">
                  <c:v>0</c:v>
                </c:pt>
                <c:pt idx="66562">
                  <c:v>0</c:v>
                </c:pt>
                <c:pt idx="66563">
                  <c:v>0</c:v>
                </c:pt>
                <c:pt idx="66564">
                  <c:v>0</c:v>
                </c:pt>
                <c:pt idx="66565">
                  <c:v>0</c:v>
                </c:pt>
                <c:pt idx="66566">
                  <c:v>0</c:v>
                </c:pt>
                <c:pt idx="66567">
                  <c:v>0</c:v>
                </c:pt>
                <c:pt idx="66568">
                  <c:v>0</c:v>
                </c:pt>
                <c:pt idx="66569">
                  <c:v>0</c:v>
                </c:pt>
                <c:pt idx="66570">
                  <c:v>0</c:v>
                </c:pt>
                <c:pt idx="66571">
                  <c:v>0</c:v>
                </c:pt>
                <c:pt idx="66572">
                  <c:v>0</c:v>
                </c:pt>
                <c:pt idx="66573">
                  <c:v>0</c:v>
                </c:pt>
                <c:pt idx="66574">
                  <c:v>0</c:v>
                </c:pt>
                <c:pt idx="66575">
                  <c:v>0</c:v>
                </c:pt>
                <c:pt idx="66576">
                  <c:v>0</c:v>
                </c:pt>
                <c:pt idx="66577">
                  <c:v>0</c:v>
                </c:pt>
                <c:pt idx="66578">
                  <c:v>0</c:v>
                </c:pt>
                <c:pt idx="66579">
                  <c:v>0</c:v>
                </c:pt>
                <c:pt idx="66580">
                  <c:v>0</c:v>
                </c:pt>
                <c:pt idx="66581">
                  <c:v>0</c:v>
                </c:pt>
                <c:pt idx="66582">
                  <c:v>0</c:v>
                </c:pt>
                <c:pt idx="66583">
                  <c:v>0</c:v>
                </c:pt>
                <c:pt idx="66584">
                  <c:v>0</c:v>
                </c:pt>
                <c:pt idx="66585">
                  <c:v>0</c:v>
                </c:pt>
                <c:pt idx="66586">
                  <c:v>0</c:v>
                </c:pt>
                <c:pt idx="66587">
                  <c:v>0</c:v>
                </c:pt>
                <c:pt idx="66588">
                  <c:v>0</c:v>
                </c:pt>
                <c:pt idx="66589">
                  <c:v>0</c:v>
                </c:pt>
                <c:pt idx="66590">
                  <c:v>0</c:v>
                </c:pt>
                <c:pt idx="66591">
                  <c:v>0</c:v>
                </c:pt>
                <c:pt idx="66592">
                  <c:v>0</c:v>
                </c:pt>
                <c:pt idx="66593">
                  <c:v>0</c:v>
                </c:pt>
                <c:pt idx="66594">
                  <c:v>0</c:v>
                </c:pt>
                <c:pt idx="66595">
                  <c:v>0</c:v>
                </c:pt>
                <c:pt idx="66596">
                  <c:v>0</c:v>
                </c:pt>
                <c:pt idx="66597">
                  <c:v>0</c:v>
                </c:pt>
                <c:pt idx="66598">
                  <c:v>0</c:v>
                </c:pt>
                <c:pt idx="66599">
                  <c:v>0</c:v>
                </c:pt>
                <c:pt idx="66600">
                  <c:v>0</c:v>
                </c:pt>
                <c:pt idx="66601">
                  <c:v>0</c:v>
                </c:pt>
                <c:pt idx="66602">
                  <c:v>0</c:v>
                </c:pt>
                <c:pt idx="66603">
                  <c:v>0</c:v>
                </c:pt>
                <c:pt idx="66604">
                  <c:v>0</c:v>
                </c:pt>
                <c:pt idx="66605">
                  <c:v>0</c:v>
                </c:pt>
                <c:pt idx="66606">
                  <c:v>0</c:v>
                </c:pt>
                <c:pt idx="66607">
                  <c:v>0</c:v>
                </c:pt>
                <c:pt idx="66608">
                  <c:v>0</c:v>
                </c:pt>
                <c:pt idx="66609">
                  <c:v>0</c:v>
                </c:pt>
                <c:pt idx="66610">
                  <c:v>0</c:v>
                </c:pt>
                <c:pt idx="66611">
                  <c:v>0</c:v>
                </c:pt>
                <c:pt idx="66612">
                  <c:v>0</c:v>
                </c:pt>
                <c:pt idx="66613">
                  <c:v>0</c:v>
                </c:pt>
                <c:pt idx="66614">
                  <c:v>0</c:v>
                </c:pt>
                <c:pt idx="66615">
                  <c:v>0</c:v>
                </c:pt>
                <c:pt idx="66616">
                  <c:v>0</c:v>
                </c:pt>
                <c:pt idx="66617">
                  <c:v>0</c:v>
                </c:pt>
                <c:pt idx="66618">
                  <c:v>0</c:v>
                </c:pt>
                <c:pt idx="66619">
                  <c:v>0</c:v>
                </c:pt>
                <c:pt idx="66620">
                  <c:v>0</c:v>
                </c:pt>
                <c:pt idx="66621">
                  <c:v>0</c:v>
                </c:pt>
                <c:pt idx="66622">
                  <c:v>0</c:v>
                </c:pt>
                <c:pt idx="66623">
                  <c:v>0</c:v>
                </c:pt>
                <c:pt idx="66624">
                  <c:v>0</c:v>
                </c:pt>
                <c:pt idx="66625">
                  <c:v>0</c:v>
                </c:pt>
                <c:pt idx="66626">
                  <c:v>0</c:v>
                </c:pt>
                <c:pt idx="66627">
                  <c:v>0</c:v>
                </c:pt>
                <c:pt idx="66628">
                  <c:v>0</c:v>
                </c:pt>
                <c:pt idx="66629">
                  <c:v>0</c:v>
                </c:pt>
                <c:pt idx="66630">
                  <c:v>0</c:v>
                </c:pt>
                <c:pt idx="66631">
                  <c:v>0</c:v>
                </c:pt>
                <c:pt idx="66632">
                  <c:v>0</c:v>
                </c:pt>
                <c:pt idx="66633">
                  <c:v>0</c:v>
                </c:pt>
                <c:pt idx="66634">
                  <c:v>0</c:v>
                </c:pt>
                <c:pt idx="66635">
                  <c:v>0</c:v>
                </c:pt>
                <c:pt idx="66636">
                  <c:v>0</c:v>
                </c:pt>
                <c:pt idx="66637">
                  <c:v>0</c:v>
                </c:pt>
                <c:pt idx="66638">
                  <c:v>0</c:v>
                </c:pt>
                <c:pt idx="66639">
                  <c:v>0</c:v>
                </c:pt>
                <c:pt idx="66640">
                  <c:v>0</c:v>
                </c:pt>
                <c:pt idx="66641">
                  <c:v>0</c:v>
                </c:pt>
                <c:pt idx="66642">
                  <c:v>0</c:v>
                </c:pt>
                <c:pt idx="66643">
                  <c:v>0</c:v>
                </c:pt>
                <c:pt idx="66644">
                  <c:v>0</c:v>
                </c:pt>
                <c:pt idx="66645">
                  <c:v>0</c:v>
                </c:pt>
                <c:pt idx="66646">
                  <c:v>0</c:v>
                </c:pt>
                <c:pt idx="66647">
                  <c:v>0</c:v>
                </c:pt>
                <c:pt idx="66648">
                  <c:v>0</c:v>
                </c:pt>
                <c:pt idx="66649">
                  <c:v>0</c:v>
                </c:pt>
                <c:pt idx="66650">
                  <c:v>0</c:v>
                </c:pt>
                <c:pt idx="66651">
                  <c:v>0</c:v>
                </c:pt>
                <c:pt idx="66652">
                  <c:v>0</c:v>
                </c:pt>
                <c:pt idx="66653">
                  <c:v>0</c:v>
                </c:pt>
                <c:pt idx="66654">
                  <c:v>0</c:v>
                </c:pt>
                <c:pt idx="66655">
                  <c:v>0</c:v>
                </c:pt>
                <c:pt idx="66656">
                  <c:v>0</c:v>
                </c:pt>
                <c:pt idx="66657">
                  <c:v>0</c:v>
                </c:pt>
                <c:pt idx="66658">
                  <c:v>0</c:v>
                </c:pt>
                <c:pt idx="66659">
                  <c:v>0</c:v>
                </c:pt>
                <c:pt idx="66660">
                  <c:v>0</c:v>
                </c:pt>
                <c:pt idx="66661">
                  <c:v>0</c:v>
                </c:pt>
                <c:pt idx="66662">
                  <c:v>0</c:v>
                </c:pt>
                <c:pt idx="66663">
                  <c:v>0</c:v>
                </c:pt>
                <c:pt idx="66664">
                  <c:v>0</c:v>
                </c:pt>
                <c:pt idx="66665">
                  <c:v>0</c:v>
                </c:pt>
                <c:pt idx="66666">
                  <c:v>0</c:v>
                </c:pt>
                <c:pt idx="66667">
                  <c:v>0</c:v>
                </c:pt>
                <c:pt idx="66668">
                  <c:v>0</c:v>
                </c:pt>
                <c:pt idx="66669">
                  <c:v>0</c:v>
                </c:pt>
                <c:pt idx="66670">
                  <c:v>0</c:v>
                </c:pt>
                <c:pt idx="66671">
                  <c:v>0</c:v>
                </c:pt>
                <c:pt idx="66672">
                  <c:v>0</c:v>
                </c:pt>
                <c:pt idx="66673">
                  <c:v>0</c:v>
                </c:pt>
                <c:pt idx="66674">
                  <c:v>0</c:v>
                </c:pt>
                <c:pt idx="66675">
                  <c:v>0</c:v>
                </c:pt>
                <c:pt idx="66676">
                  <c:v>0</c:v>
                </c:pt>
                <c:pt idx="66677">
                  <c:v>0</c:v>
                </c:pt>
                <c:pt idx="66678">
                  <c:v>0</c:v>
                </c:pt>
                <c:pt idx="66679">
                  <c:v>0</c:v>
                </c:pt>
                <c:pt idx="66680">
                  <c:v>0</c:v>
                </c:pt>
                <c:pt idx="66681">
                  <c:v>0</c:v>
                </c:pt>
                <c:pt idx="66682">
                  <c:v>0</c:v>
                </c:pt>
                <c:pt idx="66683">
                  <c:v>0</c:v>
                </c:pt>
                <c:pt idx="66684">
                  <c:v>0</c:v>
                </c:pt>
                <c:pt idx="66685">
                  <c:v>0</c:v>
                </c:pt>
                <c:pt idx="66686">
                  <c:v>0</c:v>
                </c:pt>
                <c:pt idx="66687">
                  <c:v>0</c:v>
                </c:pt>
                <c:pt idx="66688">
                  <c:v>0</c:v>
                </c:pt>
                <c:pt idx="66689">
                  <c:v>0</c:v>
                </c:pt>
                <c:pt idx="66690">
                  <c:v>0</c:v>
                </c:pt>
                <c:pt idx="66691">
                  <c:v>0</c:v>
                </c:pt>
                <c:pt idx="66692">
                  <c:v>0</c:v>
                </c:pt>
                <c:pt idx="66693">
                  <c:v>0</c:v>
                </c:pt>
                <c:pt idx="66694">
                  <c:v>0</c:v>
                </c:pt>
                <c:pt idx="66695">
                  <c:v>0</c:v>
                </c:pt>
                <c:pt idx="66696">
                  <c:v>0</c:v>
                </c:pt>
                <c:pt idx="66697">
                  <c:v>0</c:v>
                </c:pt>
                <c:pt idx="66698">
                  <c:v>0</c:v>
                </c:pt>
                <c:pt idx="66699">
                  <c:v>0</c:v>
                </c:pt>
                <c:pt idx="66700">
                  <c:v>0</c:v>
                </c:pt>
                <c:pt idx="66701">
                  <c:v>0</c:v>
                </c:pt>
                <c:pt idx="66702">
                  <c:v>0</c:v>
                </c:pt>
                <c:pt idx="66703">
                  <c:v>0</c:v>
                </c:pt>
                <c:pt idx="66704">
                  <c:v>0</c:v>
                </c:pt>
                <c:pt idx="66705">
                  <c:v>0</c:v>
                </c:pt>
                <c:pt idx="66706">
                  <c:v>0</c:v>
                </c:pt>
                <c:pt idx="66707">
                  <c:v>0</c:v>
                </c:pt>
                <c:pt idx="66708">
                  <c:v>0</c:v>
                </c:pt>
                <c:pt idx="66709">
                  <c:v>0</c:v>
                </c:pt>
                <c:pt idx="66710">
                  <c:v>0</c:v>
                </c:pt>
                <c:pt idx="66711">
                  <c:v>0</c:v>
                </c:pt>
                <c:pt idx="66712">
                  <c:v>0</c:v>
                </c:pt>
                <c:pt idx="66713">
                  <c:v>0</c:v>
                </c:pt>
                <c:pt idx="66714">
                  <c:v>0</c:v>
                </c:pt>
                <c:pt idx="66715">
                  <c:v>0</c:v>
                </c:pt>
                <c:pt idx="66716">
                  <c:v>0</c:v>
                </c:pt>
                <c:pt idx="66717">
                  <c:v>0</c:v>
                </c:pt>
                <c:pt idx="66718">
                  <c:v>0</c:v>
                </c:pt>
                <c:pt idx="66719">
                  <c:v>0</c:v>
                </c:pt>
                <c:pt idx="66720">
                  <c:v>0</c:v>
                </c:pt>
                <c:pt idx="66721">
                  <c:v>0</c:v>
                </c:pt>
                <c:pt idx="66722">
                  <c:v>0</c:v>
                </c:pt>
                <c:pt idx="66723">
                  <c:v>0</c:v>
                </c:pt>
                <c:pt idx="66724">
                  <c:v>0</c:v>
                </c:pt>
                <c:pt idx="66725">
                  <c:v>0</c:v>
                </c:pt>
                <c:pt idx="66726">
                  <c:v>0</c:v>
                </c:pt>
                <c:pt idx="66727">
                  <c:v>0</c:v>
                </c:pt>
                <c:pt idx="66728">
                  <c:v>0</c:v>
                </c:pt>
                <c:pt idx="66729">
                  <c:v>0</c:v>
                </c:pt>
                <c:pt idx="66730">
                  <c:v>0</c:v>
                </c:pt>
                <c:pt idx="66731">
                  <c:v>0</c:v>
                </c:pt>
                <c:pt idx="66732">
                  <c:v>0</c:v>
                </c:pt>
                <c:pt idx="66733">
                  <c:v>0</c:v>
                </c:pt>
                <c:pt idx="66734">
                  <c:v>0</c:v>
                </c:pt>
                <c:pt idx="66735">
                  <c:v>0</c:v>
                </c:pt>
                <c:pt idx="66736">
                  <c:v>0</c:v>
                </c:pt>
                <c:pt idx="66737">
                  <c:v>0</c:v>
                </c:pt>
                <c:pt idx="66738">
                  <c:v>0</c:v>
                </c:pt>
                <c:pt idx="66739">
                  <c:v>0</c:v>
                </c:pt>
                <c:pt idx="66740">
                  <c:v>0</c:v>
                </c:pt>
                <c:pt idx="66741">
                  <c:v>0</c:v>
                </c:pt>
                <c:pt idx="66742">
                  <c:v>0</c:v>
                </c:pt>
                <c:pt idx="66743">
                  <c:v>0</c:v>
                </c:pt>
                <c:pt idx="66744">
                  <c:v>0</c:v>
                </c:pt>
                <c:pt idx="66745">
                  <c:v>0</c:v>
                </c:pt>
                <c:pt idx="66746">
                  <c:v>0</c:v>
                </c:pt>
                <c:pt idx="66747">
                  <c:v>0</c:v>
                </c:pt>
                <c:pt idx="66748">
                  <c:v>0</c:v>
                </c:pt>
                <c:pt idx="66749">
                  <c:v>0</c:v>
                </c:pt>
                <c:pt idx="66750">
                  <c:v>0</c:v>
                </c:pt>
                <c:pt idx="66751">
                  <c:v>0</c:v>
                </c:pt>
                <c:pt idx="66752">
                  <c:v>0</c:v>
                </c:pt>
                <c:pt idx="66753">
                  <c:v>0</c:v>
                </c:pt>
                <c:pt idx="66754">
                  <c:v>0</c:v>
                </c:pt>
                <c:pt idx="66755">
                  <c:v>0</c:v>
                </c:pt>
                <c:pt idx="66756">
                  <c:v>0</c:v>
                </c:pt>
                <c:pt idx="66757">
                  <c:v>0</c:v>
                </c:pt>
                <c:pt idx="66758">
                  <c:v>0</c:v>
                </c:pt>
                <c:pt idx="66759">
                  <c:v>0</c:v>
                </c:pt>
                <c:pt idx="66760">
                  <c:v>0</c:v>
                </c:pt>
                <c:pt idx="66761">
                  <c:v>0</c:v>
                </c:pt>
                <c:pt idx="66762">
                  <c:v>0</c:v>
                </c:pt>
                <c:pt idx="66763">
                  <c:v>0</c:v>
                </c:pt>
                <c:pt idx="66764">
                  <c:v>0</c:v>
                </c:pt>
                <c:pt idx="66765">
                  <c:v>0</c:v>
                </c:pt>
                <c:pt idx="66766">
                  <c:v>0</c:v>
                </c:pt>
                <c:pt idx="66767">
                  <c:v>0</c:v>
                </c:pt>
                <c:pt idx="66768">
                  <c:v>0</c:v>
                </c:pt>
                <c:pt idx="66769">
                  <c:v>0</c:v>
                </c:pt>
                <c:pt idx="66770">
                  <c:v>0</c:v>
                </c:pt>
                <c:pt idx="66771">
                  <c:v>0</c:v>
                </c:pt>
                <c:pt idx="66772">
                  <c:v>0</c:v>
                </c:pt>
                <c:pt idx="66773">
                  <c:v>0</c:v>
                </c:pt>
                <c:pt idx="66774">
                  <c:v>0</c:v>
                </c:pt>
                <c:pt idx="66775">
                  <c:v>0</c:v>
                </c:pt>
                <c:pt idx="66776">
                  <c:v>0</c:v>
                </c:pt>
                <c:pt idx="66777">
                  <c:v>0</c:v>
                </c:pt>
                <c:pt idx="66778">
                  <c:v>0</c:v>
                </c:pt>
                <c:pt idx="66779">
                  <c:v>0</c:v>
                </c:pt>
                <c:pt idx="66780">
                  <c:v>0</c:v>
                </c:pt>
                <c:pt idx="66781">
                  <c:v>0</c:v>
                </c:pt>
                <c:pt idx="66782">
                  <c:v>0</c:v>
                </c:pt>
                <c:pt idx="66783">
                  <c:v>0</c:v>
                </c:pt>
                <c:pt idx="66784">
                  <c:v>0</c:v>
                </c:pt>
                <c:pt idx="66785">
                  <c:v>0</c:v>
                </c:pt>
                <c:pt idx="66786">
                  <c:v>0</c:v>
                </c:pt>
                <c:pt idx="66787">
                  <c:v>0</c:v>
                </c:pt>
                <c:pt idx="66788">
                  <c:v>0</c:v>
                </c:pt>
                <c:pt idx="66789">
                  <c:v>0</c:v>
                </c:pt>
                <c:pt idx="66790">
                  <c:v>0</c:v>
                </c:pt>
                <c:pt idx="66791">
                  <c:v>0</c:v>
                </c:pt>
                <c:pt idx="66792">
                  <c:v>0</c:v>
                </c:pt>
                <c:pt idx="66793">
                  <c:v>0</c:v>
                </c:pt>
                <c:pt idx="66794">
                  <c:v>0</c:v>
                </c:pt>
                <c:pt idx="66795">
                  <c:v>0</c:v>
                </c:pt>
                <c:pt idx="66796">
                  <c:v>0</c:v>
                </c:pt>
                <c:pt idx="66797">
                  <c:v>0</c:v>
                </c:pt>
                <c:pt idx="66798">
                  <c:v>0</c:v>
                </c:pt>
                <c:pt idx="66799">
                  <c:v>0</c:v>
                </c:pt>
                <c:pt idx="66800">
                  <c:v>0</c:v>
                </c:pt>
                <c:pt idx="66801">
                  <c:v>0</c:v>
                </c:pt>
                <c:pt idx="66802">
                  <c:v>0</c:v>
                </c:pt>
                <c:pt idx="66803">
                  <c:v>0</c:v>
                </c:pt>
                <c:pt idx="66804">
                  <c:v>0</c:v>
                </c:pt>
                <c:pt idx="66805">
                  <c:v>0</c:v>
                </c:pt>
                <c:pt idx="66806">
                  <c:v>0</c:v>
                </c:pt>
                <c:pt idx="66807">
                  <c:v>0</c:v>
                </c:pt>
                <c:pt idx="66808">
                  <c:v>0</c:v>
                </c:pt>
                <c:pt idx="66809">
                  <c:v>0</c:v>
                </c:pt>
                <c:pt idx="66810">
                  <c:v>0</c:v>
                </c:pt>
                <c:pt idx="66811">
                  <c:v>0</c:v>
                </c:pt>
                <c:pt idx="66812">
                  <c:v>0</c:v>
                </c:pt>
                <c:pt idx="66813">
                  <c:v>0</c:v>
                </c:pt>
                <c:pt idx="66814">
                  <c:v>0</c:v>
                </c:pt>
                <c:pt idx="66815">
                  <c:v>0</c:v>
                </c:pt>
                <c:pt idx="66816">
                  <c:v>0</c:v>
                </c:pt>
                <c:pt idx="66817">
                  <c:v>0</c:v>
                </c:pt>
                <c:pt idx="66818">
                  <c:v>0</c:v>
                </c:pt>
                <c:pt idx="66819">
                  <c:v>0</c:v>
                </c:pt>
                <c:pt idx="66820">
                  <c:v>0</c:v>
                </c:pt>
                <c:pt idx="66821">
                  <c:v>0</c:v>
                </c:pt>
                <c:pt idx="66822">
                  <c:v>0</c:v>
                </c:pt>
                <c:pt idx="66823">
                  <c:v>0</c:v>
                </c:pt>
                <c:pt idx="66824">
                  <c:v>0</c:v>
                </c:pt>
                <c:pt idx="66825">
                  <c:v>0</c:v>
                </c:pt>
                <c:pt idx="66826">
                  <c:v>0</c:v>
                </c:pt>
                <c:pt idx="66827">
                  <c:v>0</c:v>
                </c:pt>
                <c:pt idx="66828">
                  <c:v>0</c:v>
                </c:pt>
                <c:pt idx="66829">
                  <c:v>0</c:v>
                </c:pt>
                <c:pt idx="66830">
                  <c:v>0</c:v>
                </c:pt>
                <c:pt idx="66831">
                  <c:v>0</c:v>
                </c:pt>
                <c:pt idx="66832">
                  <c:v>0</c:v>
                </c:pt>
                <c:pt idx="66833">
                  <c:v>0</c:v>
                </c:pt>
                <c:pt idx="66834">
                  <c:v>0</c:v>
                </c:pt>
                <c:pt idx="66835">
                  <c:v>0</c:v>
                </c:pt>
                <c:pt idx="66836">
                  <c:v>0</c:v>
                </c:pt>
                <c:pt idx="66837">
                  <c:v>0</c:v>
                </c:pt>
                <c:pt idx="66838">
                  <c:v>0</c:v>
                </c:pt>
                <c:pt idx="66839">
                  <c:v>0</c:v>
                </c:pt>
                <c:pt idx="66840">
                  <c:v>0</c:v>
                </c:pt>
                <c:pt idx="66841">
                  <c:v>0</c:v>
                </c:pt>
                <c:pt idx="66842">
                  <c:v>0</c:v>
                </c:pt>
                <c:pt idx="66843">
                  <c:v>0</c:v>
                </c:pt>
                <c:pt idx="66844">
                  <c:v>0</c:v>
                </c:pt>
                <c:pt idx="66845">
                  <c:v>0</c:v>
                </c:pt>
                <c:pt idx="66846">
                  <c:v>0</c:v>
                </c:pt>
                <c:pt idx="66847">
                  <c:v>0</c:v>
                </c:pt>
                <c:pt idx="66848">
                  <c:v>0</c:v>
                </c:pt>
                <c:pt idx="66849">
                  <c:v>0</c:v>
                </c:pt>
                <c:pt idx="66850">
                  <c:v>0</c:v>
                </c:pt>
                <c:pt idx="66851">
                  <c:v>0</c:v>
                </c:pt>
                <c:pt idx="66852">
                  <c:v>0</c:v>
                </c:pt>
                <c:pt idx="66853">
                  <c:v>0</c:v>
                </c:pt>
                <c:pt idx="66854">
                  <c:v>0</c:v>
                </c:pt>
                <c:pt idx="66855">
                  <c:v>0</c:v>
                </c:pt>
                <c:pt idx="66856">
                  <c:v>0</c:v>
                </c:pt>
                <c:pt idx="66857">
                  <c:v>0</c:v>
                </c:pt>
                <c:pt idx="66858">
                  <c:v>0</c:v>
                </c:pt>
                <c:pt idx="66859">
                  <c:v>0</c:v>
                </c:pt>
                <c:pt idx="66860">
                  <c:v>0</c:v>
                </c:pt>
                <c:pt idx="66861">
                  <c:v>0</c:v>
                </c:pt>
                <c:pt idx="66862">
                  <c:v>0</c:v>
                </c:pt>
                <c:pt idx="66863">
                  <c:v>0</c:v>
                </c:pt>
                <c:pt idx="66864">
                  <c:v>0</c:v>
                </c:pt>
                <c:pt idx="66865">
                  <c:v>0</c:v>
                </c:pt>
                <c:pt idx="66866">
                  <c:v>0</c:v>
                </c:pt>
                <c:pt idx="66867">
                  <c:v>0</c:v>
                </c:pt>
                <c:pt idx="66868">
                  <c:v>0</c:v>
                </c:pt>
                <c:pt idx="66869">
                  <c:v>0</c:v>
                </c:pt>
                <c:pt idx="66870">
                  <c:v>0</c:v>
                </c:pt>
                <c:pt idx="66871">
                  <c:v>0</c:v>
                </c:pt>
                <c:pt idx="66872">
                  <c:v>0</c:v>
                </c:pt>
                <c:pt idx="66873">
                  <c:v>0</c:v>
                </c:pt>
                <c:pt idx="66874">
                  <c:v>0</c:v>
                </c:pt>
                <c:pt idx="66875">
                  <c:v>0</c:v>
                </c:pt>
                <c:pt idx="66876">
                  <c:v>0</c:v>
                </c:pt>
                <c:pt idx="66877">
                  <c:v>0</c:v>
                </c:pt>
                <c:pt idx="66878">
                  <c:v>0</c:v>
                </c:pt>
                <c:pt idx="66879">
                  <c:v>0</c:v>
                </c:pt>
                <c:pt idx="66880">
                  <c:v>0</c:v>
                </c:pt>
                <c:pt idx="66881">
                  <c:v>0</c:v>
                </c:pt>
                <c:pt idx="66882">
                  <c:v>0</c:v>
                </c:pt>
                <c:pt idx="66883">
                  <c:v>0</c:v>
                </c:pt>
                <c:pt idx="66884">
                  <c:v>0</c:v>
                </c:pt>
                <c:pt idx="66885">
                  <c:v>0</c:v>
                </c:pt>
                <c:pt idx="66886">
                  <c:v>0</c:v>
                </c:pt>
                <c:pt idx="66887">
                  <c:v>0</c:v>
                </c:pt>
                <c:pt idx="66888">
                  <c:v>0</c:v>
                </c:pt>
                <c:pt idx="66889">
                  <c:v>0</c:v>
                </c:pt>
                <c:pt idx="66890">
                  <c:v>0</c:v>
                </c:pt>
                <c:pt idx="66891">
                  <c:v>0</c:v>
                </c:pt>
                <c:pt idx="66892">
                  <c:v>0</c:v>
                </c:pt>
                <c:pt idx="66893">
                  <c:v>0</c:v>
                </c:pt>
                <c:pt idx="66894">
                  <c:v>0</c:v>
                </c:pt>
                <c:pt idx="66895">
                  <c:v>0</c:v>
                </c:pt>
                <c:pt idx="66896">
                  <c:v>0</c:v>
                </c:pt>
                <c:pt idx="66897">
                  <c:v>0</c:v>
                </c:pt>
                <c:pt idx="66898">
                  <c:v>0</c:v>
                </c:pt>
                <c:pt idx="66899">
                  <c:v>0</c:v>
                </c:pt>
                <c:pt idx="66900">
                  <c:v>0</c:v>
                </c:pt>
                <c:pt idx="66901">
                  <c:v>0</c:v>
                </c:pt>
                <c:pt idx="66902">
                  <c:v>0</c:v>
                </c:pt>
                <c:pt idx="66903">
                  <c:v>0</c:v>
                </c:pt>
                <c:pt idx="66904">
                  <c:v>0</c:v>
                </c:pt>
                <c:pt idx="66905">
                  <c:v>0</c:v>
                </c:pt>
                <c:pt idx="66906">
                  <c:v>0</c:v>
                </c:pt>
                <c:pt idx="66907">
                  <c:v>0</c:v>
                </c:pt>
                <c:pt idx="66908">
                  <c:v>0</c:v>
                </c:pt>
                <c:pt idx="66909">
                  <c:v>0</c:v>
                </c:pt>
                <c:pt idx="66910">
                  <c:v>0</c:v>
                </c:pt>
                <c:pt idx="66911">
                  <c:v>0</c:v>
                </c:pt>
                <c:pt idx="66912">
                  <c:v>0</c:v>
                </c:pt>
                <c:pt idx="66913">
                  <c:v>0</c:v>
                </c:pt>
                <c:pt idx="66914">
                  <c:v>0</c:v>
                </c:pt>
                <c:pt idx="66915">
                  <c:v>0</c:v>
                </c:pt>
                <c:pt idx="66916">
                  <c:v>0</c:v>
                </c:pt>
                <c:pt idx="66917">
                  <c:v>0</c:v>
                </c:pt>
                <c:pt idx="66918">
                  <c:v>0</c:v>
                </c:pt>
                <c:pt idx="66919">
                  <c:v>0</c:v>
                </c:pt>
                <c:pt idx="66920">
                  <c:v>0</c:v>
                </c:pt>
                <c:pt idx="66921">
                  <c:v>0</c:v>
                </c:pt>
                <c:pt idx="66922">
                  <c:v>0</c:v>
                </c:pt>
                <c:pt idx="66923">
                  <c:v>0</c:v>
                </c:pt>
                <c:pt idx="66924">
                  <c:v>0</c:v>
                </c:pt>
                <c:pt idx="66925">
                  <c:v>0</c:v>
                </c:pt>
                <c:pt idx="66926">
                  <c:v>0</c:v>
                </c:pt>
                <c:pt idx="66927">
                  <c:v>0</c:v>
                </c:pt>
                <c:pt idx="66928">
                  <c:v>0</c:v>
                </c:pt>
                <c:pt idx="66929">
                  <c:v>0</c:v>
                </c:pt>
                <c:pt idx="66930">
                  <c:v>0</c:v>
                </c:pt>
                <c:pt idx="66931">
                  <c:v>0</c:v>
                </c:pt>
                <c:pt idx="66932">
                  <c:v>0</c:v>
                </c:pt>
                <c:pt idx="66933">
                  <c:v>0</c:v>
                </c:pt>
                <c:pt idx="66934">
                  <c:v>0</c:v>
                </c:pt>
                <c:pt idx="66935">
                  <c:v>0</c:v>
                </c:pt>
                <c:pt idx="66936">
                  <c:v>0</c:v>
                </c:pt>
                <c:pt idx="66937">
                  <c:v>0</c:v>
                </c:pt>
                <c:pt idx="66938">
                  <c:v>0</c:v>
                </c:pt>
                <c:pt idx="66939">
                  <c:v>0</c:v>
                </c:pt>
                <c:pt idx="66940">
                  <c:v>0</c:v>
                </c:pt>
                <c:pt idx="66941">
                  <c:v>0</c:v>
                </c:pt>
                <c:pt idx="66942">
                  <c:v>0</c:v>
                </c:pt>
                <c:pt idx="66943">
                  <c:v>0</c:v>
                </c:pt>
                <c:pt idx="66944">
                  <c:v>0</c:v>
                </c:pt>
                <c:pt idx="66945">
                  <c:v>0</c:v>
                </c:pt>
                <c:pt idx="66946">
                  <c:v>0</c:v>
                </c:pt>
                <c:pt idx="66947">
                  <c:v>0</c:v>
                </c:pt>
                <c:pt idx="66948">
                  <c:v>0</c:v>
                </c:pt>
                <c:pt idx="66949">
                  <c:v>0</c:v>
                </c:pt>
                <c:pt idx="66950">
                  <c:v>0</c:v>
                </c:pt>
                <c:pt idx="66951">
                  <c:v>0</c:v>
                </c:pt>
                <c:pt idx="66952">
                  <c:v>0</c:v>
                </c:pt>
                <c:pt idx="66953">
                  <c:v>0</c:v>
                </c:pt>
                <c:pt idx="66954">
                  <c:v>0</c:v>
                </c:pt>
                <c:pt idx="66955">
                  <c:v>0</c:v>
                </c:pt>
                <c:pt idx="66956">
                  <c:v>0</c:v>
                </c:pt>
                <c:pt idx="66957">
                  <c:v>0</c:v>
                </c:pt>
                <c:pt idx="66958">
                  <c:v>0</c:v>
                </c:pt>
                <c:pt idx="66959">
                  <c:v>0</c:v>
                </c:pt>
                <c:pt idx="66960">
                  <c:v>0</c:v>
                </c:pt>
                <c:pt idx="66961">
                  <c:v>0</c:v>
                </c:pt>
                <c:pt idx="66962">
                  <c:v>0</c:v>
                </c:pt>
                <c:pt idx="66963">
                  <c:v>0</c:v>
                </c:pt>
                <c:pt idx="66964">
                  <c:v>0</c:v>
                </c:pt>
                <c:pt idx="66965">
                  <c:v>0</c:v>
                </c:pt>
                <c:pt idx="66966">
                  <c:v>0</c:v>
                </c:pt>
                <c:pt idx="66967">
                  <c:v>0</c:v>
                </c:pt>
                <c:pt idx="66968">
                  <c:v>0</c:v>
                </c:pt>
                <c:pt idx="66969">
                  <c:v>0</c:v>
                </c:pt>
                <c:pt idx="66970">
                  <c:v>0</c:v>
                </c:pt>
                <c:pt idx="66971">
                  <c:v>0</c:v>
                </c:pt>
                <c:pt idx="66972">
                  <c:v>0</c:v>
                </c:pt>
                <c:pt idx="66973">
                  <c:v>0</c:v>
                </c:pt>
                <c:pt idx="66974">
                  <c:v>0</c:v>
                </c:pt>
                <c:pt idx="66975">
                  <c:v>0</c:v>
                </c:pt>
                <c:pt idx="66976">
                  <c:v>0</c:v>
                </c:pt>
                <c:pt idx="66977">
                  <c:v>0</c:v>
                </c:pt>
                <c:pt idx="66978">
                  <c:v>0</c:v>
                </c:pt>
                <c:pt idx="66979">
                  <c:v>0</c:v>
                </c:pt>
                <c:pt idx="66980">
                  <c:v>0</c:v>
                </c:pt>
                <c:pt idx="66981">
                  <c:v>0</c:v>
                </c:pt>
                <c:pt idx="66982">
                  <c:v>0</c:v>
                </c:pt>
                <c:pt idx="66983">
                  <c:v>0</c:v>
                </c:pt>
                <c:pt idx="66984">
                  <c:v>0</c:v>
                </c:pt>
                <c:pt idx="66985">
                  <c:v>0</c:v>
                </c:pt>
                <c:pt idx="66986">
                  <c:v>0</c:v>
                </c:pt>
                <c:pt idx="66987">
                  <c:v>0</c:v>
                </c:pt>
                <c:pt idx="66988">
                  <c:v>0</c:v>
                </c:pt>
                <c:pt idx="66989">
                  <c:v>0</c:v>
                </c:pt>
                <c:pt idx="66990">
                  <c:v>0</c:v>
                </c:pt>
                <c:pt idx="66991">
                  <c:v>0</c:v>
                </c:pt>
                <c:pt idx="66992">
                  <c:v>0</c:v>
                </c:pt>
                <c:pt idx="66993">
                  <c:v>0</c:v>
                </c:pt>
                <c:pt idx="66994">
                  <c:v>0</c:v>
                </c:pt>
                <c:pt idx="66995">
                  <c:v>0</c:v>
                </c:pt>
                <c:pt idx="66996">
                  <c:v>0</c:v>
                </c:pt>
                <c:pt idx="66997">
                  <c:v>0</c:v>
                </c:pt>
                <c:pt idx="66998">
                  <c:v>0</c:v>
                </c:pt>
                <c:pt idx="66999">
                  <c:v>0</c:v>
                </c:pt>
                <c:pt idx="67000">
                  <c:v>0</c:v>
                </c:pt>
                <c:pt idx="67001">
                  <c:v>0</c:v>
                </c:pt>
                <c:pt idx="67002">
                  <c:v>0</c:v>
                </c:pt>
                <c:pt idx="67003">
                  <c:v>0</c:v>
                </c:pt>
                <c:pt idx="67004">
                  <c:v>0</c:v>
                </c:pt>
                <c:pt idx="67005">
                  <c:v>0</c:v>
                </c:pt>
                <c:pt idx="67006">
                  <c:v>0</c:v>
                </c:pt>
                <c:pt idx="67007">
                  <c:v>0</c:v>
                </c:pt>
                <c:pt idx="67008">
                  <c:v>0</c:v>
                </c:pt>
                <c:pt idx="67009">
                  <c:v>0</c:v>
                </c:pt>
                <c:pt idx="67010">
                  <c:v>0</c:v>
                </c:pt>
                <c:pt idx="67011">
                  <c:v>0</c:v>
                </c:pt>
                <c:pt idx="67012">
                  <c:v>0</c:v>
                </c:pt>
                <c:pt idx="67013">
                  <c:v>0</c:v>
                </c:pt>
                <c:pt idx="67014">
                  <c:v>0</c:v>
                </c:pt>
                <c:pt idx="67015">
                  <c:v>0</c:v>
                </c:pt>
                <c:pt idx="67016">
                  <c:v>0</c:v>
                </c:pt>
                <c:pt idx="67017">
                  <c:v>0</c:v>
                </c:pt>
                <c:pt idx="67018">
                  <c:v>0</c:v>
                </c:pt>
                <c:pt idx="67019">
                  <c:v>0</c:v>
                </c:pt>
                <c:pt idx="67020">
                  <c:v>0</c:v>
                </c:pt>
                <c:pt idx="67021">
                  <c:v>0</c:v>
                </c:pt>
                <c:pt idx="67022">
                  <c:v>0</c:v>
                </c:pt>
                <c:pt idx="67023">
                  <c:v>0</c:v>
                </c:pt>
                <c:pt idx="67024">
                  <c:v>0</c:v>
                </c:pt>
                <c:pt idx="67025">
                  <c:v>0</c:v>
                </c:pt>
                <c:pt idx="67026">
                  <c:v>0</c:v>
                </c:pt>
                <c:pt idx="67027">
                  <c:v>0</c:v>
                </c:pt>
                <c:pt idx="67028">
                  <c:v>0</c:v>
                </c:pt>
                <c:pt idx="67029">
                  <c:v>0</c:v>
                </c:pt>
                <c:pt idx="67030">
                  <c:v>0</c:v>
                </c:pt>
                <c:pt idx="67031">
                  <c:v>0</c:v>
                </c:pt>
                <c:pt idx="67032">
                  <c:v>0</c:v>
                </c:pt>
                <c:pt idx="67033">
                  <c:v>0</c:v>
                </c:pt>
                <c:pt idx="67034">
                  <c:v>0</c:v>
                </c:pt>
                <c:pt idx="67035">
                  <c:v>0</c:v>
                </c:pt>
                <c:pt idx="67036">
                  <c:v>0</c:v>
                </c:pt>
                <c:pt idx="67037">
                  <c:v>0</c:v>
                </c:pt>
                <c:pt idx="67038">
                  <c:v>0</c:v>
                </c:pt>
                <c:pt idx="67039">
                  <c:v>0</c:v>
                </c:pt>
                <c:pt idx="67040">
                  <c:v>0</c:v>
                </c:pt>
                <c:pt idx="67041">
                  <c:v>0</c:v>
                </c:pt>
                <c:pt idx="67042">
                  <c:v>0</c:v>
                </c:pt>
                <c:pt idx="67043">
                  <c:v>0</c:v>
                </c:pt>
                <c:pt idx="67044">
                  <c:v>0</c:v>
                </c:pt>
                <c:pt idx="67045">
                  <c:v>0</c:v>
                </c:pt>
                <c:pt idx="67046">
                  <c:v>0</c:v>
                </c:pt>
                <c:pt idx="67047">
                  <c:v>0</c:v>
                </c:pt>
                <c:pt idx="67048">
                  <c:v>0</c:v>
                </c:pt>
                <c:pt idx="67049">
                  <c:v>0</c:v>
                </c:pt>
                <c:pt idx="67050">
                  <c:v>0</c:v>
                </c:pt>
                <c:pt idx="67051">
                  <c:v>0</c:v>
                </c:pt>
                <c:pt idx="67052">
                  <c:v>0</c:v>
                </c:pt>
                <c:pt idx="67053">
                  <c:v>0</c:v>
                </c:pt>
                <c:pt idx="67054">
                  <c:v>0</c:v>
                </c:pt>
                <c:pt idx="67055">
                  <c:v>0</c:v>
                </c:pt>
                <c:pt idx="67056">
                  <c:v>0</c:v>
                </c:pt>
                <c:pt idx="67057">
                  <c:v>0</c:v>
                </c:pt>
                <c:pt idx="67058">
                  <c:v>0</c:v>
                </c:pt>
                <c:pt idx="67059">
                  <c:v>0</c:v>
                </c:pt>
                <c:pt idx="67060">
                  <c:v>0</c:v>
                </c:pt>
                <c:pt idx="67061">
                  <c:v>0</c:v>
                </c:pt>
                <c:pt idx="67062">
                  <c:v>0</c:v>
                </c:pt>
                <c:pt idx="67063">
                  <c:v>0</c:v>
                </c:pt>
                <c:pt idx="67064">
                  <c:v>0</c:v>
                </c:pt>
                <c:pt idx="67065">
                  <c:v>0</c:v>
                </c:pt>
                <c:pt idx="67066">
                  <c:v>0</c:v>
                </c:pt>
                <c:pt idx="67067">
                  <c:v>0</c:v>
                </c:pt>
                <c:pt idx="67068">
                  <c:v>0</c:v>
                </c:pt>
                <c:pt idx="67069">
                  <c:v>0</c:v>
                </c:pt>
                <c:pt idx="67070">
                  <c:v>0</c:v>
                </c:pt>
                <c:pt idx="67071">
                  <c:v>0</c:v>
                </c:pt>
                <c:pt idx="67072">
                  <c:v>0</c:v>
                </c:pt>
                <c:pt idx="67073">
                  <c:v>0</c:v>
                </c:pt>
                <c:pt idx="67074">
                  <c:v>0</c:v>
                </c:pt>
                <c:pt idx="67075">
                  <c:v>0</c:v>
                </c:pt>
                <c:pt idx="67076">
                  <c:v>0</c:v>
                </c:pt>
                <c:pt idx="67077">
                  <c:v>0</c:v>
                </c:pt>
                <c:pt idx="67078">
                  <c:v>0</c:v>
                </c:pt>
                <c:pt idx="67079">
                  <c:v>0</c:v>
                </c:pt>
                <c:pt idx="67080">
                  <c:v>0</c:v>
                </c:pt>
                <c:pt idx="67081">
                  <c:v>0</c:v>
                </c:pt>
                <c:pt idx="67082">
                  <c:v>0</c:v>
                </c:pt>
                <c:pt idx="67083">
                  <c:v>0</c:v>
                </c:pt>
                <c:pt idx="67084">
                  <c:v>0</c:v>
                </c:pt>
                <c:pt idx="67085">
                  <c:v>0</c:v>
                </c:pt>
                <c:pt idx="67086">
                  <c:v>0</c:v>
                </c:pt>
                <c:pt idx="67087">
                  <c:v>0</c:v>
                </c:pt>
                <c:pt idx="67088">
                  <c:v>0</c:v>
                </c:pt>
                <c:pt idx="67089">
                  <c:v>0</c:v>
                </c:pt>
                <c:pt idx="67090">
                  <c:v>0</c:v>
                </c:pt>
                <c:pt idx="67091">
                  <c:v>0</c:v>
                </c:pt>
                <c:pt idx="67092">
                  <c:v>0</c:v>
                </c:pt>
                <c:pt idx="67093">
                  <c:v>0</c:v>
                </c:pt>
                <c:pt idx="67094">
                  <c:v>0</c:v>
                </c:pt>
                <c:pt idx="67095">
                  <c:v>0</c:v>
                </c:pt>
                <c:pt idx="67096">
                  <c:v>0</c:v>
                </c:pt>
                <c:pt idx="67097">
                  <c:v>0</c:v>
                </c:pt>
                <c:pt idx="67098">
                  <c:v>0</c:v>
                </c:pt>
                <c:pt idx="67099">
                  <c:v>0</c:v>
                </c:pt>
                <c:pt idx="67100">
                  <c:v>0</c:v>
                </c:pt>
                <c:pt idx="67101">
                  <c:v>0</c:v>
                </c:pt>
                <c:pt idx="67102">
                  <c:v>0</c:v>
                </c:pt>
                <c:pt idx="67103">
                  <c:v>0</c:v>
                </c:pt>
                <c:pt idx="67104">
                  <c:v>0</c:v>
                </c:pt>
                <c:pt idx="67105">
                  <c:v>0</c:v>
                </c:pt>
                <c:pt idx="67106">
                  <c:v>0</c:v>
                </c:pt>
                <c:pt idx="67107">
                  <c:v>0</c:v>
                </c:pt>
                <c:pt idx="67108">
                  <c:v>0</c:v>
                </c:pt>
                <c:pt idx="67109">
                  <c:v>0</c:v>
                </c:pt>
                <c:pt idx="67110">
                  <c:v>0</c:v>
                </c:pt>
                <c:pt idx="67111">
                  <c:v>0</c:v>
                </c:pt>
                <c:pt idx="67112">
                  <c:v>0</c:v>
                </c:pt>
                <c:pt idx="67113">
                  <c:v>0</c:v>
                </c:pt>
                <c:pt idx="67114">
                  <c:v>0</c:v>
                </c:pt>
                <c:pt idx="67115">
                  <c:v>0</c:v>
                </c:pt>
                <c:pt idx="67116">
                  <c:v>0</c:v>
                </c:pt>
                <c:pt idx="67117">
                  <c:v>0</c:v>
                </c:pt>
                <c:pt idx="67118">
                  <c:v>0</c:v>
                </c:pt>
                <c:pt idx="67119">
                  <c:v>0</c:v>
                </c:pt>
                <c:pt idx="67120">
                  <c:v>0</c:v>
                </c:pt>
                <c:pt idx="67121">
                  <c:v>0</c:v>
                </c:pt>
                <c:pt idx="67122">
                  <c:v>0</c:v>
                </c:pt>
                <c:pt idx="67123">
                  <c:v>0</c:v>
                </c:pt>
                <c:pt idx="67124">
                  <c:v>0</c:v>
                </c:pt>
                <c:pt idx="67125">
                  <c:v>0</c:v>
                </c:pt>
                <c:pt idx="67126">
                  <c:v>0</c:v>
                </c:pt>
                <c:pt idx="67127">
                  <c:v>0</c:v>
                </c:pt>
                <c:pt idx="67128">
                  <c:v>0</c:v>
                </c:pt>
                <c:pt idx="67129">
                  <c:v>0</c:v>
                </c:pt>
                <c:pt idx="67130">
                  <c:v>0</c:v>
                </c:pt>
                <c:pt idx="67131">
                  <c:v>0</c:v>
                </c:pt>
                <c:pt idx="67132">
                  <c:v>0</c:v>
                </c:pt>
                <c:pt idx="67133">
                  <c:v>0</c:v>
                </c:pt>
                <c:pt idx="67134">
                  <c:v>0</c:v>
                </c:pt>
                <c:pt idx="67135">
                  <c:v>0</c:v>
                </c:pt>
                <c:pt idx="67136">
                  <c:v>0</c:v>
                </c:pt>
                <c:pt idx="67137">
                  <c:v>0</c:v>
                </c:pt>
                <c:pt idx="67138">
                  <c:v>0</c:v>
                </c:pt>
                <c:pt idx="67139">
                  <c:v>0</c:v>
                </c:pt>
                <c:pt idx="67140">
                  <c:v>0</c:v>
                </c:pt>
                <c:pt idx="67141">
                  <c:v>0</c:v>
                </c:pt>
                <c:pt idx="67142">
                  <c:v>0</c:v>
                </c:pt>
                <c:pt idx="67143">
                  <c:v>0</c:v>
                </c:pt>
                <c:pt idx="67144">
                  <c:v>0</c:v>
                </c:pt>
                <c:pt idx="67145">
                  <c:v>0</c:v>
                </c:pt>
                <c:pt idx="67146">
                  <c:v>0</c:v>
                </c:pt>
                <c:pt idx="67147">
                  <c:v>0</c:v>
                </c:pt>
                <c:pt idx="67148">
                  <c:v>0</c:v>
                </c:pt>
                <c:pt idx="67149">
                  <c:v>0</c:v>
                </c:pt>
                <c:pt idx="67150">
                  <c:v>0</c:v>
                </c:pt>
                <c:pt idx="67151">
                  <c:v>0</c:v>
                </c:pt>
                <c:pt idx="67152">
                  <c:v>0</c:v>
                </c:pt>
                <c:pt idx="67153">
                  <c:v>0</c:v>
                </c:pt>
                <c:pt idx="67154">
                  <c:v>0</c:v>
                </c:pt>
                <c:pt idx="67155">
                  <c:v>0</c:v>
                </c:pt>
                <c:pt idx="67156">
                  <c:v>0</c:v>
                </c:pt>
                <c:pt idx="67157">
                  <c:v>0</c:v>
                </c:pt>
                <c:pt idx="67158">
                  <c:v>0</c:v>
                </c:pt>
                <c:pt idx="67159">
                  <c:v>0</c:v>
                </c:pt>
                <c:pt idx="67160">
                  <c:v>0</c:v>
                </c:pt>
                <c:pt idx="67161">
                  <c:v>0</c:v>
                </c:pt>
                <c:pt idx="67162">
                  <c:v>0</c:v>
                </c:pt>
                <c:pt idx="67163">
                  <c:v>0</c:v>
                </c:pt>
                <c:pt idx="67164">
                  <c:v>0</c:v>
                </c:pt>
                <c:pt idx="67165">
                  <c:v>0</c:v>
                </c:pt>
                <c:pt idx="67166">
                  <c:v>0</c:v>
                </c:pt>
                <c:pt idx="67167">
                  <c:v>0</c:v>
                </c:pt>
                <c:pt idx="67168">
                  <c:v>0</c:v>
                </c:pt>
                <c:pt idx="67169">
                  <c:v>0</c:v>
                </c:pt>
                <c:pt idx="67170">
                  <c:v>0</c:v>
                </c:pt>
                <c:pt idx="67171">
                  <c:v>0</c:v>
                </c:pt>
                <c:pt idx="67172">
                  <c:v>0</c:v>
                </c:pt>
                <c:pt idx="67173">
                  <c:v>0</c:v>
                </c:pt>
                <c:pt idx="67174">
                  <c:v>0</c:v>
                </c:pt>
                <c:pt idx="67175">
                  <c:v>0</c:v>
                </c:pt>
                <c:pt idx="67176">
                  <c:v>0</c:v>
                </c:pt>
                <c:pt idx="67177">
                  <c:v>0</c:v>
                </c:pt>
                <c:pt idx="67178">
                  <c:v>0</c:v>
                </c:pt>
                <c:pt idx="67179">
                  <c:v>0</c:v>
                </c:pt>
                <c:pt idx="67180">
                  <c:v>0</c:v>
                </c:pt>
                <c:pt idx="67181">
                  <c:v>0</c:v>
                </c:pt>
                <c:pt idx="67182">
                  <c:v>0</c:v>
                </c:pt>
                <c:pt idx="67183">
                  <c:v>0</c:v>
                </c:pt>
                <c:pt idx="67184">
                  <c:v>0</c:v>
                </c:pt>
                <c:pt idx="67185">
                  <c:v>0</c:v>
                </c:pt>
                <c:pt idx="67186">
                  <c:v>0</c:v>
                </c:pt>
                <c:pt idx="67187">
                  <c:v>0</c:v>
                </c:pt>
                <c:pt idx="67188">
                  <c:v>0</c:v>
                </c:pt>
                <c:pt idx="67189">
                  <c:v>0</c:v>
                </c:pt>
                <c:pt idx="67190">
                  <c:v>0</c:v>
                </c:pt>
                <c:pt idx="67191">
                  <c:v>0</c:v>
                </c:pt>
                <c:pt idx="67192">
                  <c:v>0</c:v>
                </c:pt>
                <c:pt idx="67193">
                  <c:v>0</c:v>
                </c:pt>
                <c:pt idx="67194">
                  <c:v>0</c:v>
                </c:pt>
                <c:pt idx="67195">
                  <c:v>0</c:v>
                </c:pt>
                <c:pt idx="67196">
                  <c:v>0</c:v>
                </c:pt>
                <c:pt idx="67197">
                  <c:v>0</c:v>
                </c:pt>
                <c:pt idx="67198">
                  <c:v>0</c:v>
                </c:pt>
                <c:pt idx="67199">
                  <c:v>0</c:v>
                </c:pt>
                <c:pt idx="67200">
                  <c:v>0</c:v>
                </c:pt>
                <c:pt idx="67201">
                  <c:v>0</c:v>
                </c:pt>
                <c:pt idx="67202">
                  <c:v>0</c:v>
                </c:pt>
                <c:pt idx="67203">
                  <c:v>0</c:v>
                </c:pt>
                <c:pt idx="67204">
                  <c:v>0</c:v>
                </c:pt>
                <c:pt idx="67205">
                  <c:v>0</c:v>
                </c:pt>
                <c:pt idx="67206">
                  <c:v>0</c:v>
                </c:pt>
                <c:pt idx="67207">
                  <c:v>0</c:v>
                </c:pt>
                <c:pt idx="67208">
                  <c:v>0</c:v>
                </c:pt>
                <c:pt idx="67209">
                  <c:v>0</c:v>
                </c:pt>
                <c:pt idx="67210">
                  <c:v>0</c:v>
                </c:pt>
                <c:pt idx="67211">
                  <c:v>0</c:v>
                </c:pt>
                <c:pt idx="67212">
                  <c:v>0</c:v>
                </c:pt>
                <c:pt idx="67213">
                  <c:v>0</c:v>
                </c:pt>
                <c:pt idx="67214">
                  <c:v>0</c:v>
                </c:pt>
                <c:pt idx="67215">
                  <c:v>0</c:v>
                </c:pt>
                <c:pt idx="67216">
                  <c:v>0</c:v>
                </c:pt>
                <c:pt idx="67217">
                  <c:v>0</c:v>
                </c:pt>
                <c:pt idx="67218">
                  <c:v>0</c:v>
                </c:pt>
                <c:pt idx="67219">
                  <c:v>0</c:v>
                </c:pt>
                <c:pt idx="67220">
                  <c:v>0</c:v>
                </c:pt>
                <c:pt idx="67221">
                  <c:v>0</c:v>
                </c:pt>
                <c:pt idx="67222">
                  <c:v>0</c:v>
                </c:pt>
                <c:pt idx="67223">
                  <c:v>0</c:v>
                </c:pt>
                <c:pt idx="67224">
                  <c:v>0</c:v>
                </c:pt>
                <c:pt idx="67225">
                  <c:v>0</c:v>
                </c:pt>
                <c:pt idx="67226">
                  <c:v>0</c:v>
                </c:pt>
                <c:pt idx="67227">
                  <c:v>0</c:v>
                </c:pt>
                <c:pt idx="67228">
                  <c:v>0</c:v>
                </c:pt>
                <c:pt idx="67229">
                  <c:v>0</c:v>
                </c:pt>
                <c:pt idx="67230">
                  <c:v>0</c:v>
                </c:pt>
                <c:pt idx="67231">
                  <c:v>0</c:v>
                </c:pt>
                <c:pt idx="67232">
                  <c:v>0</c:v>
                </c:pt>
                <c:pt idx="67233">
                  <c:v>0</c:v>
                </c:pt>
                <c:pt idx="67234">
                  <c:v>0</c:v>
                </c:pt>
                <c:pt idx="67235">
                  <c:v>0</c:v>
                </c:pt>
                <c:pt idx="67236">
                  <c:v>0</c:v>
                </c:pt>
                <c:pt idx="67237">
                  <c:v>0</c:v>
                </c:pt>
                <c:pt idx="67238">
                  <c:v>0</c:v>
                </c:pt>
                <c:pt idx="67239">
                  <c:v>0</c:v>
                </c:pt>
                <c:pt idx="67240">
                  <c:v>0</c:v>
                </c:pt>
                <c:pt idx="67241">
                  <c:v>0</c:v>
                </c:pt>
                <c:pt idx="67242">
                  <c:v>0</c:v>
                </c:pt>
                <c:pt idx="67243">
                  <c:v>0</c:v>
                </c:pt>
                <c:pt idx="67244">
                  <c:v>0</c:v>
                </c:pt>
                <c:pt idx="67245">
                  <c:v>0</c:v>
                </c:pt>
                <c:pt idx="67246">
                  <c:v>0</c:v>
                </c:pt>
                <c:pt idx="67247">
                  <c:v>0</c:v>
                </c:pt>
                <c:pt idx="67248">
                  <c:v>0</c:v>
                </c:pt>
                <c:pt idx="67249">
                  <c:v>0</c:v>
                </c:pt>
                <c:pt idx="67250">
                  <c:v>0</c:v>
                </c:pt>
                <c:pt idx="67251">
                  <c:v>0</c:v>
                </c:pt>
                <c:pt idx="67252">
                  <c:v>0</c:v>
                </c:pt>
                <c:pt idx="67253">
                  <c:v>0</c:v>
                </c:pt>
                <c:pt idx="67254">
                  <c:v>0</c:v>
                </c:pt>
                <c:pt idx="67255">
                  <c:v>0</c:v>
                </c:pt>
                <c:pt idx="67256">
                  <c:v>0</c:v>
                </c:pt>
                <c:pt idx="67257">
                  <c:v>0</c:v>
                </c:pt>
                <c:pt idx="67258">
                  <c:v>0</c:v>
                </c:pt>
                <c:pt idx="67259">
                  <c:v>0</c:v>
                </c:pt>
                <c:pt idx="67260">
                  <c:v>0</c:v>
                </c:pt>
                <c:pt idx="67261">
                  <c:v>0</c:v>
                </c:pt>
                <c:pt idx="67262">
                  <c:v>0</c:v>
                </c:pt>
                <c:pt idx="67263">
                  <c:v>0</c:v>
                </c:pt>
                <c:pt idx="67264">
                  <c:v>0</c:v>
                </c:pt>
                <c:pt idx="67265">
                  <c:v>0</c:v>
                </c:pt>
                <c:pt idx="67266">
                  <c:v>0</c:v>
                </c:pt>
                <c:pt idx="67267">
                  <c:v>0</c:v>
                </c:pt>
                <c:pt idx="67268">
                  <c:v>0</c:v>
                </c:pt>
                <c:pt idx="67269">
                  <c:v>0</c:v>
                </c:pt>
                <c:pt idx="67270">
                  <c:v>0</c:v>
                </c:pt>
                <c:pt idx="67271">
                  <c:v>0</c:v>
                </c:pt>
                <c:pt idx="67272">
                  <c:v>0</c:v>
                </c:pt>
                <c:pt idx="67273">
                  <c:v>0</c:v>
                </c:pt>
                <c:pt idx="67274">
                  <c:v>0</c:v>
                </c:pt>
                <c:pt idx="67275">
                  <c:v>0</c:v>
                </c:pt>
                <c:pt idx="67276">
                  <c:v>0</c:v>
                </c:pt>
                <c:pt idx="67277">
                  <c:v>0</c:v>
                </c:pt>
                <c:pt idx="67278">
                  <c:v>0</c:v>
                </c:pt>
                <c:pt idx="67279">
                  <c:v>0</c:v>
                </c:pt>
                <c:pt idx="67280">
                  <c:v>0</c:v>
                </c:pt>
                <c:pt idx="67281">
                  <c:v>0</c:v>
                </c:pt>
                <c:pt idx="67282">
                  <c:v>0</c:v>
                </c:pt>
                <c:pt idx="67283">
                  <c:v>0</c:v>
                </c:pt>
                <c:pt idx="67284">
                  <c:v>0</c:v>
                </c:pt>
                <c:pt idx="67285">
                  <c:v>0</c:v>
                </c:pt>
                <c:pt idx="67286">
                  <c:v>0</c:v>
                </c:pt>
                <c:pt idx="67287">
                  <c:v>0</c:v>
                </c:pt>
                <c:pt idx="67288">
                  <c:v>0</c:v>
                </c:pt>
                <c:pt idx="67289">
                  <c:v>0</c:v>
                </c:pt>
                <c:pt idx="67290">
                  <c:v>0</c:v>
                </c:pt>
                <c:pt idx="67291">
                  <c:v>0</c:v>
                </c:pt>
                <c:pt idx="67292">
                  <c:v>0</c:v>
                </c:pt>
                <c:pt idx="67293">
                  <c:v>0</c:v>
                </c:pt>
                <c:pt idx="67294">
                  <c:v>0</c:v>
                </c:pt>
                <c:pt idx="67295">
                  <c:v>0</c:v>
                </c:pt>
                <c:pt idx="67296">
                  <c:v>0</c:v>
                </c:pt>
                <c:pt idx="67297">
                  <c:v>0</c:v>
                </c:pt>
                <c:pt idx="67298">
                  <c:v>0</c:v>
                </c:pt>
                <c:pt idx="67299">
                  <c:v>0</c:v>
                </c:pt>
                <c:pt idx="67300">
                  <c:v>0</c:v>
                </c:pt>
                <c:pt idx="67301">
                  <c:v>0</c:v>
                </c:pt>
                <c:pt idx="67302">
                  <c:v>0</c:v>
                </c:pt>
                <c:pt idx="67303">
                  <c:v>0</c:v>
                </c:pt>
                <c:pt idx="67304">
                  <c:v>0</c:v>
                </c:pt>
                <c:pt idx="67305">
                  <c:v>0</c:v>
                </c:pt>
                <c:pt idx="67306">
                  <c:v>0</c:v>
                </c:pt>
                <c:pt idx="67307">
                  <c:v>0</c:v>
                </c:pt>
                <c:pt idx="67308">
                  <c:v>0</c:v>
                </c:pt>
                <c:pt idx="67309">
                  <c:v>0</c:v>
                </c:pt>
                <c:pt idx="67310">
                  <c:v>0</c:v>
                </c:pt>
                <c:pt idx="67311">
                  <c:v>0</c:v>
                </c:pt>
                <c:pt idx="67312">
                  <c:v>0</c:v>
                </c:pt>
                <c:pt idx="67313">
                  <c:v>0</c:v>
                </c:pt>
                <c:pt idx="67314">
                  <c:v>0</c:v>
                </c:pt>
                <c:pt idx="67315">
                  <c:v>0</c:v>
                </c:pt>
                <c:pt idx="67316">
                  <c:v>0</c:v>
                </c:pt>
                <c:pt idx="67317">
                  <c:v>0</c:v>
                </c:pt>
                <c:pt idx="67318">
                  <c:v>0</c:v>
                </c:pt>
                <c:pt idx="67319">
                  <c:v>0</c:v>
                </c:pt>
                <c:pt idx="67320">
                  <c:v>0</c:v>
                </c:pt>
                <c:pt idx="67321">
                  <c:v>0</c:v>
                </c:pt>
                <c:pt idx="67322">
                  <c:v>0</c:v>
                </c:pt>
                <c:pt idx="67323">
                  <c:v>0</c:v>
                </c:pt>
                <c:pt idx="67324">
                  <c:v>0</c:v>
                </c:pt>
                <c:pt idx="67325">
                  <c:v>0</c:v>
                </c:pt>
                <c:pt idx="67326">
                  <c:v>0</c:v>
                </c:pt>
                <c:pt idx="67327">
                  <c:v>0</c:v>
                </c:pt>
                <c:pt idx="67328">
                  <c:v>0</c:v>
                </c:pt>
                <c:pt idx="67329">
                  <c:v>0</c:v>
                </c:pt>
                <c:pt idx="67330">
                  <c:v>0</c:v>
                </c:pt>
                <c:pt idx="67331">
                  <c:v>0</c:v>
                </c:pt>
                <c:pt idx="67332">
                  <c:v>0</c:v>
                </c:pt>
                <c:pt idx="67333">
                  <c:v>0</c:v>
                </c:pt>
                <c:pt idx="67334">
                  <c:v>0</c:v>
                </c:pt>
                <c:pt idx="67335">
                  <c:v>0</c:v>
                </c:pt>
                <c:pt idx="67336">
                  <c:v>0</c:v>
                </c:pt>
                <c:pt idx="67337">
                  <c:v>0</c:v>
                </c:pt>
                <c:pt idx="67338">
                  <c:v>0</c:v>
                </c:pt>
                <c:pt idx="67339">
                  <c:v>0</c:v>
                </c:pt>
                <c:pt idx="67340">
                  <c:v>0</c:v>
                </c:pt>
                <c:pt idx="67341">
                  <c:v>0</c:v>
                </c:pt>
                <c:pt idx="67342">
                  <c:v>0</c:v>
                </c:pt>
                <c:pt idx="67343">
                  <c:v>0</c:v>
                </c:pt>
                <c:pt idx="67344">
                  <c:v>0</c:v>
                </c:pt>
                <c:pt idx="67345">
                  <c:v>0</c:v>
                </c:pt>
                <c:pt idx="67346">
                  <c:v>0</c:v>
                </c:pt>
                <c:pt idx="67347">
                  <c:v>0</c:v>
                </c:pt>
                <c:pt idx="67348">
                  <c:v>0</c:v>
                </c:pt>
                <c:pt idx="67349">
                  <c:v>0</c:v>
                </c:pt>
                <c:pt idx="67350">
                  <c:v>0</c:v>
                </c:pt>
                <c:pt idx="67351">
                  <c:v>0</c:v>
                </c:pt>
                <c:pt idx="67352">
                  <c:v>0</c:v>
                </c:pt>
                <c:pt idx="67353">
                  <c:v>0</c:v>
                </c:pt>
                <c:pt idx="67354">
                  <c:v>0</c:v>
                </c:pt>
                <c:pt idx="67355">
                  <c:v>0</c:v>
                </c:pt>
                <c:pt idx="67356">
                  <c:v>0</c:v>
                </c:pt>
                <c:pt idx="67357">
                  <c:v>0</c:v>
                </c:pt>
                <c:pt idx="67358">
                  <c:v>0</c:v>
                </c:pt>
                <c:pt idx="67359">
                  <c:v>0</c:v>
                </c:pt>
                <c:pt idx="67360">
                  <c:v>0</c:v>
                </c:pt>
                <c:pt idx="67361">
                  <c:v>0</c:v>
                </c:pt>
                <c:pt idx="67362">
                  <c:v>0</c:v>
                </c:pt>
                <c:pt idx="67363">
                  <c:v>0</c:v>
                </c:pt>
                <c:pt idx="67364">
                  <c:v>0</c:v>
                </c:pt>
                <c:pt idx="67365">
                  <c:v>0</c:v>
                </c:pt>
                <c:pt idx="67366">
                  <c:v>0</c:v>
                </c:pt>
                <c:pt idx="67367">
                  <c:v>0</c:v>
                </c:pt>
                <c:pt idx="67368">
                  <c:v>0</c:v>
                </c:pt>
                <c:pt idx="67369">
                  <c:v>0</c:v>
                </c:pt>
                <c:pt idx="67370">
                  <c:v>0</c:v>
                </c:pt>
                <c:pt idx="67371">
                  <c:v>0</c:v>
                </c:pt>
                <c:pt idx="67372">
                  <c:v>0</c:v>
                </c:pt>
                <c:pt idx="67373">
                  <c:v>0</c:v>
                </c:pt>
                <c:pt idx="67374">
                  <c:v>0</c:v>
                </c:pt>
                <c:pt idx="67375">
                  <c:v>0</c:v>
                </c:pt>
                <c:pt idx="67376">
                  <c:v>0</c:v>
                </c:pt>
                <c:pt idx="67377">
                  <c:v>0</c:v>
                </c:pt>
                <c:pt idx="67378">
                  <c:v>0</c:v>
                </c:pt>
                <c:pt idx="67379">
                  <c:v>0</c:v>
                </c:pt>
                <c:pt idx="67380">
                  <c:v>0</c:v>
                </c:pt>
                <c:pt idx="67381">
                  <c:v>0</c:v>
                </c:pt>
                <c:pt idx="67382">
                  <c:v>0</c:v>
                </c:pt>
                <c:pt idx="67383">
                  <c:v>0</c:v>
                </c:pt>
                <c:pt idx="67384">
                  <c:v>0</c:v>
                </c:pt>
                <c:pt idx="67385">
                  <c:v>0</c:v>
                </c:pt>
                <c:pt idx="67386">
                  <c:v>0</c:v>
                </c:pt>
                <c:pt idx="67387">
                  <c:v>0</c:v>
                </c:pt>
                <c:pt idx="67388">
                  <c:v>0</c:v>
                </c:pt>
                <c:pt idx="67389">
                  <c:v>0</c:v>
                </c:pt>
                <c:pt idx="67390">
                  <c:v>0</c:v>
                </c:pt>
                <c:pt idx="67391">
                  <c:v>0</c:v>
                </c:pt>
                <c:pt idx="67392">
                  <c:v>0</c:v>
                </c:pt>
                <c:pt idx="67393">
                  <c:v>0</c:v>
                </c:pt>
                <c:pt idx="67394">
                  <c:v>0</c:v>
                </c:pt>
                <c:pt idx="67395">
                  <c:v>0</c:v>
                </c:pt>
                <c:pt idx="67396">
                  <c:v>0</c:v>
                </c:pt>
                <c:pt idx="67397">
                  <c:v>0</c:v>
                </c:pt>
                <c:pt idx="67398">
                  <c:v>0</c:v>
                </c:pt>
                <c:pt idx="67399">
                  <c:v>0</c:v>
                </c:pt>
                <c:pt idx="67400">
                  <c:v>0</c:v>
                </c:pt>
                <c:pt idx="67401">
                  <c:v>0</c:v>
                </c:pt>
                <c:pt idx="67402">
                  <c:v>0</c:v>
                </c:pt>
                <c:pt idx="67403">
                  <c:v>0</c:v>
                </c:pt>
                <c:pt idx="67404">
                  <c:v>0</c:v>
                </c:pt>
                <c:pt idx="67405">
                  <c:v>0</c:v>
                </c:pt>
                <c:pt idx="67406">
                  <c:v>0</c:v>
                </c:pt>
                <c:pt idx="67407">
                  <c:v>0</c:v>
                </c:pt>
                <c:pt idx="67408">
                  <c:v>0</c:v>
                </c:pt>
                <c:pt idx="67409">
                  <c:v>0</c:v>
                </c:pt>
                <c:pt idx="67410">
                  <c:v>0</c:v>
                </c:pt>
                <c:pt idx="67411">
                  <c:v>0</c:v>
                </c:pt>
                <c:pt idx="67412">
                  <c:v>0</c:v>
                </c:pt>
                <c:pt idx="67413">
                  <c:v>0</c:v>
                </c:pt>
                <c:pt idx="67414">
                  <c:v>0</c:v>
                </c:pt>
                <c:pt idx="67415">
                  <c:v>0</c:v>
                </c:pt>
                <c:pt idx="67416">
                  <c:v>0</c:v>
                </c:pt>
                <c:pt idx="67417">
                  <c:v>0</c:v>
                </c:pt>
                <c:pt idx="67418">
                  <c:v>0</c:v>
                </c:pt>
                <c:pt idx="67419">
                  <c:v>0</c:v>
                </c:pt>
                <c:pt idx="67420">
                  <c:v>0</c:v>
                </c:pt>
                <c:pt idx="67421">
                  <c:v>0</c:v>
                </c:pt>
                <c:pt idx="67422">
                  <c:v>0</c:v>
                </c:pt>
                <c:pt idx="67423">
                  <c:v>0</c:v>
                </c:pt>
                <c:pt idx="67424">
                  <c:v>0</c:v>
                </c:pt>
                <c:pt idx="67425">
                  <c:v>0</c:v>
                </c:pt>
                <c:pt idx="67426">
                  <c:v>0</c:v>
                </c:pt>
                <c:pt idx="67427">
                  <c:v>0</c:v>
                </c:pt>
                <c:pt idx="67428">
                  <c:v>0</c:v>
                </c:pt>
                <c:pt idx="67429">
                  <c:v>0</c:v>
                </c:pt>
                <c:pt idx="67430">
                  <c:v>0</c:v>
                </c:pt>
                <c:pt idx="67431">
                  <c:v>0</c:v>
                </c:pt>
                <c:pt idx="67432">
                  <c:v>0</c:v>
                </c:pt>
                <c:pt idx="67433">
                  <c:v>0</c:v>
                </c:pt>
                <c:pt idx="67434">
                  <c:v>0</c:v>
                </c:pt>
                <c:pt idx="67435">
                  <c:v>0</c:v>
                </c:pt>
                <c:pt idx="67436">
                  <c:v>0</c:v>
                </c:pt>
                <c:pt idx="67437">
                  <c:v>0</c:v>
                </c:pt>
                <c:pt idx="67438">
                  <c:v>0</c:v>
                </c:pt>
                <c:pt idx="67439">
                  <c:v>0</c:v>
                </c:pt>
                <c:pt idx="67440">
                  <c:v>0</c:v>
                </c:pt>
                <c:pt idx="67441">
                  <c:v>0</c:v>
                </c:pt>
                <c:pt idx="67442">
                  <c:v>0</c:v>
                </c:pt>
                <c:pt idx="67443">
                  <c:v>0</c:v>
                </c:pt>
                <c:pt idx="67444">
                  <c:v>0</c:v>
                </c:pt>
                <c:pt idx="67445">
                  <c:v>0</c:v>
                </c:pt>
                <c:pt idx="67446">
                  <c:v>0</c:v>
                </c:pt>
                <c:pt idx="67447">
                  <c:v>0</c:v>
                </c:pt>
                <c:pt idx="67448">
                  <c:v>0</c:v>
                </c:pt>
                <c:pt idx="67449">
                  <c:v>0</c:v>
                </c:pt>
                <c:pt idx="67450">
                  <c:v>0</c:v>
                </c:pt>
                <c:pt idx="67451">
                  <c:v>0</c:v>
                </c:pt>
                <c:pt idx="67452">
                  <c:v>0</c:v>
                </c:pt>
                <c:pt idx="67453">
                  <c:v>0</c:v>
                </c:pt>
                <c:pt idx="67454">
                  <c:v>0</c:v>
                </c:pt>
                <c:pt idx="67455">
                  <c:v>0</c:v>
                </c:pt>
                <c:pt idx="67456">
                  <c:v>0</c:v>
                </c:pt>
                <c:pt idx="67457">
                  <c:v>0</c:v>
                </c:pt>
                <c:pt idx="67458">
                  <c:v>0</c:v>
                </c:pt>
                <c:pt idx="67459">
                  <c:v>0</c:v>
                </c:pt>
                <c:pt idx="67460">
                  <c:v>0</c:v>
                </c:pt>
                <c:pt idx="67461">
                  <c:v>0</c:v>
                </c:pt>
                <c:pt idx="67462">
                  <c:v>0</c:v>
                </c:pt>
                <c:pt idx="67463">
                  <c:v>0</c:v>
                </c:pt>
                <c:pt idx="67464">
                  <c:v>0</c:v>
                </c:pt>
                <c:pt idx="67465">
                  <c:v>0</c:v>
                </c:pt>
                <c:pt idx="67466">
                  <c:v>0</c:v>
                </c:pt>
                <c:pt idx="67467">
                  <c:v>0</c:v>
                </c:pt>
                <c:pt idx="67468">
                  <c:v>0</c:v>
                </c:pt>
                <c:pt idx="67469">
                  <c:v>0</c:v>
                </c:pt>
                <c:pt idx="67470">
                  <c:v>0</c:v>
                </c:pt>
                <c:pt idx="67471">
                  <c:v>0</c:v>
                </c:pt>
                <c:pt idx="67472">
                  <c:v>0</c:v>
                </c:pt>
                <c:pt idx="67473">
                  <c:v>0</c:v>
                </c:pt>
                <c:pt idx="67474">
                  <c:v>0</c:v>
                </c:pt>
                <c:pt idx="67475">
                  <c:v>0</c:v>
                </c:pt>
                <c:pt idx="67476">
                  <c:v>0</c:v>
                </c:pt>
                <c:pt idx="67477">
                  <c:v>0</c:v>
                </c:pt>
                <c:pt idx="67478">
                  <c:v>0</c:v>
                </c:pt>
                <c:pt idx="67479">
                  <c:v>0</c:v>
                </c:pt>
                <c:pt idx="67480">
                  <c:v>0</c:v>
                </c:pt>
                <c:pt idx="67481">
                  <c:v>0</c:v>
                </c:pt>
                <c:pt idx="67482">
                  <c:v>0</c:v>
                </c:pt>
                <c:pt idx="67483">
                  <c:v>0</c:v>
                </c:pt>
                <c:pt idx="67484">
                  <c:v>0</c:v>
                </c:pt>
                <c:pt idx="67485">
                  <c:v>0</c:v>
                </c:pt>
                <c:pt idx="67486">
                  <c:v>0</c:v>
                </c:pt>
                <c:pt idx="67487">
                  <c:v>0</c:v>
                </c:pt>
                <c:pt idx="67488">
                  <c:v>0</c:v>
                </c:pt>
                <c:pt idx="67489">
                  <c:v>0</c:v>
                </c:pt>
                <c:pt idx="67490">
                  <c:v>0</c:v>
                </c:pt>
                <c:pt idx="67491">
                  <c:v>0</c:v>
                </c:pt>
                <c:pt idx="67492">
                  <c:v>0</c:v>
                </c:pt>
                <c:pt idx="67493">
                  <c:v>0</c:v>
                </c:pt>
                <c:pt idx="67494">
                  <c:v>0</c:v>
                </c:pt>
                <c:pt idx="67495">
                  <c:v>0</c:v>
                </c:pt>
                <c:pt idx="67496">
                  <c:v>0</c:v>
                </c:pt>
                <c:pt idx="67497">
                  <c:v>0</c:v>
                </c:pt>
                <c:pt idx="67498">
                  <c:v>0</c:v>
                </c:pt>
                <c:pt idx="67499">
                  <c:v>0</c:v>
                </c:pt>
                <c:pt idx="67500">
                  <c:v>0</c:v>
                </c:pt>
                <c:pt idx="67501">
                  <c:v>0</c:v>
                </c:pt>
                <c:pt idx="67502">
                  <c:v>0</c:v>
                </c:pt>
                <c:pt idx="67503">
                  <c:v>0</c:v>
                </c:pt>
                <c:pt idx="67504">
                  <c:v>0</c:v>
                </c:pt>
                <c:pt idx="67505">
                  <c:v>0</c:v>
                </c:pt>
                <c:pt idx="67506">
                  <c:v>0</c:v>
                </c:pt>
                <c:pt idx="67507">
                  <c:v>0</c:v>
                </c:pt>
                <c:pt idx="67508">
                  <c:v>0</c:v>
                </c:pt>
                <c:pt idx="67509">
                  <c:v>0</c:v>
                </c:pt>
                <c:pt idx="67510">
                  <c:v>0</c:v>
                </c:pt>
                <c:pt idx="67511">
                  <c:v>0</c:v>
                </c:pt>
                <c:pt idx="67512">
                  <c:v>0</c:v>
                </c:pt>
                <c:pt idx="67513">
                  <c:v>0</c:v>
                </c:pt>
                <c:pt idx="67514">
                  <c:v>0</c:v>
                </c:pt>
                <c:pt idx="67515">
                  <c:v>0</c:v>
                </c:pt>
                <c:pt idx="67516">
                  <c:v>0</c:v>
                </c:pt>
                <c:pt idx="67517">
                  <c:v>0</c:v>
                </c:pt>
                <c:pt idx="67518">
                  <c:v>0</c:v>
                </c:pt>
                <c:pt idx="67519">
                  <c:v>0</c:v>
                </c:pt>
                <c:pt idx="67520">
                  <c:v>0</c:v>
                </c:pt>
                <c:pt idx="67521">
                  <c:v>0</c:v>
                </c:pt>
                <c:pt idx="67522">
                  <c:v>0</c:v>
                </c:pt>
                <c:pt idx="67523">
                  <c:v>0</c:v>
                </c:pt>
                <c:pt idx="67524">
                  <c:v>0</c:v>
                </c:pt>
                <c:pt idx="67525">
                  <c:v>0</c:v>
                </c:pt>
                <c:pt idx="67526">
                  <c:v>0</c:v>
                </c:pt>
                <c:pt idx="67527">
                  <c:v>0</c:v>
                </c:pt>
                <c:pt idx="67528">
                  <c:v>0</c:v>
                </c:pt>
                <c:pt idx="67529">
                  <c:v>0</c:v>
                </c:pt>
                <c:pt idx="67530">
                  <c:v>0</c:v>
                </c:pt>
                <c:pt idx="67531">
                  <c:v>0</c:v>
                </c:pt>
                <c:pt idx="67532">
                  <c:v>0</c:v>
                </c:pt>
                <c:pt idx="67533">
                  <c:v>0</c:v>
                </c:pt>
                <c:pt idx="67534">
                  <c:v>0</c:v>
                </c:pt>
                <c:pt idx="67535">
                  <c:v>0</c:v>
                </c:pt>
                <c:pt idx="67536">
                  <c:v>0</c:v>
                </c:pt>
                <c:pt idx="67537">
                  <c:v>0</c:v>
                </c:pt>
                <c:pt idx="67538">
                  <c:v>0</c:v>
                </c:pt>
                <c:pt idx="67539">
                  <c:v>0</c:v>
                </c:pt>
                <c:pt idx="67540">
                  <c:v>0</c:v>
                </c:pt>
                <c:pt idx="67541">
                  <c:v>0</c:v>
                </c:pt>
                <c:pt idx="67542">
                  <c:v>0</c:v>
                </c:pt>
                <c:pt idx="67543">
                  <c:v>0</c:v>
                </c:pt>
                <c:pt idx="67544">
                  <c:v>0</c:v>
                </c:pt>
                <c:pt idx="67545">
                  <c:v>0</c:v>
                </c:pt>
                <c:pt idx="67546">
                  <c:v>0</c:v>
                </c:pt>
                <c:pt idx="67547">
                  <c:v>0</c:v>
                </c:pt>
                <c:pt idx="67548">
                  <c:v>0</c:v>
                </c:pt>
                <c:pt idx="67549">
                  <c:v>0</c:v>
                </c:pt>
                <c:pt idx="67550">
                  <c:v>0</c:v>
                </c:pt>
                <c:pt idx="67551">
                  <c:v>0</c:v>
                </c:pt>
                <c:pt idx="67552">
                  <c:v>0</c:v>
                </c:pt>
                <c:pt idx="67553">
                  <c:v>0</c:v>
                </c:pt>
                <c:pt idx="67554">
                  <c:v>0</c:v>
                </c:pt>
                <c:pt idx="67555">
                  <c:v>0</c:v>
                </c:pt>
                <c:pt idx="67556">
                  <c:v>0</c:v>
                </c:pt>
                <c:pt idx="67557">
                  <c:v>0</c:v>
                </c:pt>
                <c:pt idx="67558">
                  <c:v>0</c:v>
                </c:pt>
                <c:pt idx="67559">
                  <c:v>0</c:v>
                </c:pt>
                <c:pt idx="67560">
                  <c:v>0</c:v>
                </c:pt>
                <c:pt idx="67561">
                  <c:v>0</c:v>
                </c:pt>
                <c:pt idx="67562">
                  <c:v>0</c:v>
                </c:pt>
                <c:pt idx="67563">
                  <c:v>0</c:v>
                </c:pt>
                <c:pt idx="67564">
                  <c:v>0</c:v>
                </c:pt>
                <c:pt idx="67565">
                  <c:v>0</c:v>
                </c:pt>
                <c:pt idx="67566">
                  <c:v>0</c:v>
                </c:pt>
                <c:pt idx="67567">
                  <c:v>0</c:v>
                </c:pt>
                <c:pt idx="67568">
                  <c:v>0</c:v>
                </c:pt>
                <c:pt idx="67569">
                  <c:v>0</c:v>
                </c:pt>
                <c:pt idx="67570">
                  <c:v>0</c:v>
                </c:pt>
                <c:pt idx="67571">
                  <c:v>0</c:v>
                </c:pt>
                <c:pt idx="67572">
                  <c:v>0</c:v>
                </c:pt>
                <c:pt idx="67573">
                  <c:v>0</c:v>
                </c:pt>
                <c:pt idx="67574">
                  <c:v>0</c:v>
                </c:pt>
                <c:pt idx="67575">
                  <c:v>0</c:v>
                </c:pt>
                <c:pt idx="67576">
                  <c:v>0</c:v>
                </c:pt>
                <c:pt idx="67577">
                  <c:v>0</c:v>
                </c:pt>
                <c:pt idx="67578">
                  <c:v>0</c:v>
                </c:pt>
                <c:pt idx="67579">
                  <c:v>0</c:v>
                </c:pt>
                <c:pt idx="67580">
                  <c:v>0</c:v>
                </c:pt>
                <c:pt idx="67581">
                  <c:v>0</c:v>
                </c:pt>
                <c:pt idx="67582">
                  <c:v>0</c:v>
                </c:pt>
                <c:pt idx="67583">
                  <c:v>0</c:v>
                </c:pt>
                <c:pt idx="67584">
                  <c:v>0</c:v>
                </c:pt>
                <c:pt idx="67585">
                  <c:v>0</c:v>
                </c:pt>
                <c:pt idx="67586">
                  <c:v>0</c:v>
                </c:pt>
                <c:pt idx="67587">
                  <c:v>0</c:v>
                </c:pt>
                <c:pt idx="67588">
                  <c:v>0</c:v>
                </c:pt>
                <c:pt idx="67589">
                  <c:v>0</c:v>
                </c:pt>
                <c:pt idx="67590">
                  <c:v>0</c:v>
                </c:pt>
                <c:pt idx="67591">
                  <c:v>0</c:v>
                </c:pt>
                <c:pt idx="67592">
                  <c:v>0</c:v>
                </c:pt>
                <c:pt idx="67593">
                  <c:v>0</c:v>
                </c:pt>
                <c:pt idx="67594">
                  <c:v>0</c:v>
                </c:pt>
                <c:pt idx="67595">
                  <c:v>0</c:v>
                </c:pt>
                <c:pt idx="67596">
                  <c:v>0</c:v>
                </c:pt>
                <c:pt idx="67597">
                  <c:v>0</c:v>
                </c:pt>
                <c:pt idx="67598">
                  <c:v>0</c:v>
                </c:pt>
                <c:pt idx="67599">
                  <c:v>0</c:v>
                </c:pt>
                <c:pt idx="67600">
                  <c:v>0</c:v>
                </c:pt>
                <c:pt idx="67601">
                  <c:v>0</c:v>
                </c:pt>
                <c:pt idx="67602">
                  <c:v>0</c:v>
                </c:pt>
                <c:pt idx="67603">
                  <c:v>0</c:v>
                </c:pt>
                <c:pt idx="67604">
                  <c:v>0</c:v>
                </c:pt>
                <c:pt idx="67605">
                  <c:v>0</c:v>
                </c:pt>
                <c:pt idx="67606">
                  <c:v>0</c:v>
                </c:pt>
                <c:pt idx="67607">
                  <c:v>0</c:v>
                </c:pt>
                <c:pt idx="67608">
                  <c:v>0</c:v>
                </c:pt>
                <c:pt idx="67609">
                  <c:v>0</c:v>
                </c:pt>
                <c:pt idx="67610">
                  <c:v>0</c:v>
                </c:pt>
                <c:pt idx="67611">
                  <c:v>0</c:v>
                </c:pt>
                <c:pt idx="67612">
                  <c:v>0</c:v>
                </c:pt>
                <c:pt idx="67613">
                  <c:v>0</c:v>
                </c:pt>
                <c:pt idx="67614">
                  <c:v>0</c:v>
                </c:pt>
                <c:pt idx="67615">
                  <c:v>0</c:v>
                </c:pt>
                <c:pt idx="67616">
                  <c:v>0</c:v>
                </c:pt>
                <c:pt idx="67617">
                  <c:v>0</c:v>
                </c:pt>
                <c:pt idx="67618">
                  <c:v>0</c:v>
                </c:pt>
                <c:pt idx="67619">
                  <c:v>0</c:v>
                </c:pt>
                <c:pt idx="67620">
                  <c:v>0</c:v>
                </c:pt>
                <c:pt idx="67621">
                  <c:v>0</c:v>
                </c:pt>
                <c:pt idx="67622">
                  <c:v>0</c:v>
                </c:pt>
                <c:pt idx="67623">
                  <c:v>0</c:v>
                </c:pt>
                <c:pt idx="67624">
                  <c:v>0</c:v>
                </c:pt>
                <c:pt idx="67625">
                  <c:v>0</c:v>
                </c:pt>
                <c:pt idx="67626">
                  <c:v>0</c:v>
                </c:pt>
                <c:pt idx="67627">
                  <c:v>0</c:v>
                </c:pt>
                <c:pt idx="67628">
                  <c:v>0</c:v>
                </c:pt>
                <c:pt idx="67629">
                  <c:v>0</c:v>
                </c:pt>
                <c:pt idx="67630">
                  <c:v>0</c:v>
                </c:pt>
                <c:pt idx="67631">
                  <c:v>0</c:v>
                </c:pt>
                <c:pt idx="67632">
                  <c:v>0</c:v>
                </c:pt>
                <c:pt idx="67633">
                  <c:v>0</c:v>
                </c:pt>
                <c:pt idx="67634">
                  <c:v>0</c:v>
                </c:pt>
                <c:pt idx="67635">
                  <c:v>0</c:v>
                </c:pt>
                <c:pt idx="67636">
                  <c:v>0</c:v>
                </c:pt>
                <c:pt idx="67637">
                  <c:v>0</c:v>
                </c:pt>
                <c:pt idx="67638">
                  <c:v>0</c:v>
                </c:pt>
                <c:pt idx="67639">
                  <c:v>0</c:v>
                </c:pt>
                <c:pt idx="67640">
                  <c:v>0</c:v>
                </c:pt>
                <c:pt idx="67641">
                  <c:v>0</c:v>
                </c:pt>
                <c:pt idx="67642">
                  <c:v>0</c:v>
                </c:pt>
                <c:pt idx="67643">
                  <c:v>0</c:v>
                </c:pt>
                <c:pt idx="67644">
                  <c:v>0</c:v>
                </c:pt>
                <c:pt idx="67645">
                  <c:v>0</c:v>
                </c:pt>
                <c:pt idx="67646">
                  <c:v>0</c:v>
                </c:pt>
                <c:pt idx="67647">
                  <c:v>0</c:v>
                </c:pt>
                <c:pt idx="67648">
                  <c:v>0</c:v>
                </c:pt>
                <c:pt idx="67649">
                  <c:v>0</c:v>
                </c:pt>
                <c:pt idx="67650">
                  <c:v>0</c:v>
                </c:pt>
                <c:pt idx="67651">
                  <c:v>0</c:v>
                </c:pt>
                <c:pt idx="67652">
                  <c:v>0</c:v>
                </c:pt>
                <c:pt idx="67653">
                  <c:v>0</c:v>
                </c:pt>
                <c:pt idx="67654">
                  <c:v>0</c:v>
                </c:pt>
                <c:pt idx="67655">
                  <c:v>0</c:v>
                </c:pt>
                <c:pt idx="67656">
                  <c:v>0</c:v>
                </c:pt>
                <c:pt idx="67657">
                  <c:v>0</c:v>
                </c:pt>
                <c:pt idx="67658">
                  <c:v>0</c:v>
                </c:pt>
                <c:pt idx="67659">
                  <c:v>0</c:v>
                </c:pt>
                <c:pt idx="67660">
                  <c:v>0</c:v>
                </c:pt>
                <c:pt idx="67661">
                  <c:v>0</c:v>
                </c:pt>
                <c:pt idx="67662">
                  <c:v>0</c:v>
                </c:pt>
                <c:pt idx="67663">
                  <c:v>0</c:v>
                </c:pt>
                <c:pt idx="67664">
                  <c:v>0</c:v>
                </c:pt>
                <c:pt idx="67665">
                  <c:v>0</c:v>
                </c:pt>
                <c:pt idx="67666">
                  <c:v>0</c:v>
                </c:pt>
                <c:pt idx="67667">
                  <c:v>0</c:v>
                </c:pt>
                <c:pt idx="67668">
                  <c:v>0</c:v>
                </c:pt>
                <c:pt idx="67669">
                  <c:v>0</c:v>
                </c:pt>
                <c:pt idx="67670">
                  <c:v>0</c:v>
                </c:pt>
                <c:pt idx="67671">
                  <c:v>0</c:v>
                </c:pt>
                <c:pt idx="67672">
                  <c:v>0</c:v>
                </c:pt>
                <c:pt idx="67673">
                  <c:v>0</c:v>
                </c:pt>
                <c:pt idx="67674">
                  <c:v>0</c:v>
                </c:pt>
                <c:pt idx="67675">
                  <c:v>0</c:v>
                </c:pt>
                <c:pt idx="67676">
                  <c:v>0</c:v>
                </c:pt>
                <c:pt idx="67677">
                  <c:v>0</c:v>
                </c:pt>
                <c:pt idx="67678">
                  <c:v>0</c:v>
                </c:pt>
                <c:pt idx="67679">
                  <c:v>0</c:v>
                </c:pt>
                <c:pt idx="67680">
                  <c:v>0</c:v>
                </c:pt>
                <c:pt idx="67681">
                  <c:v>0</c:v>
                </c:pt>
                <c:pt idx="67682">
                  <c:v>0</c:v>
                </c:pt>
                <c:pt idx="67683">
                  <c:v>0</c:v>
                </c:pt>
                <c:pt idx="67684">
                  <c:v>0</c:v>
                </c:pt>
                <c:pt idx="67685">
                  <c:v>0</c:v>
                </c:pt>
                <c:pt idx="67686">
                  <c:v>0</c:v>
                </c:pt>
                <c:pt idx="67687">
                  <c:v>0</c:v>
                </c:pt>
                <c:pt idx="67688">
                  <c:v>0</c:v>
                </c:pt>
                <c:pt idx="67689">
                  <c:v>0</c:v>
                </c:pt>
                <c:pt idx="67690">
                  <c:v>0</c:v>
                </c:pt>
                <c:pt idx="67691">
                  <c:v>0</c:v>
                </c:pt>
                <c:pt idx="67692">
                  <c:v>0</c:v>
                </c:pt>
                <c:pt idx="67693">
                  <c:v>0</c:v>
                </c:pt>
                <c:pt idx="67694">
                  <c:v>0</c:v>
                </c:pt>
                <c:pt idx="67695">
                  <c:v>0</c:v>
                </c:pt>
                <c:pt idx="67696">
                  <c:v>0</c:v>
                </c:pt>
                <c:pt idx="67697">
                  <c:v>0</c:v>
                </c:pt>
                <c:pt idx="67698">
                  <c:v>0</c:v>
                </c:pt>
                <c:pt idx="67699">
                  <c:v>0</c:v>
                </c:pt>
                <c:pt idx="67700">
                  <c:v>0</c:v>
                </c:pt>
                <c:pt idx="67701">
                  <c:v>0</c:v>
                </c:pt>
                <c:pt idx="67702">
                  <c:v>0</c:v>
                </c:pt>
                <c:pt idx="67703">
                  <c:v>0</c:v>
                </c:pt>
                <c:pt idx="67704">
                  <c:v>0</c:v>
                </c:pt>
                <c:pt idx="67705">
                  <c:v>0</c:v>
                </c:pt>
                <c:pt idx="67706">
                  <c:v>0</c:v>
                </c:pt>
                <c:pt idx="67707">
                  <c:v>0</c:v>
                </c:pt>
                <c:pt idx="67708">
                  <c:v>0</c:v>
                </c:pt>
                <c:pt idx="67709">
                  <c:v>0</c:v>
                </c:pt>
                <c:pt idx="67710">
                  <c:v>0</c:v>
                </c:pt>
                <c:pt idx="67711">
                  <c:v>0</c:v>
                </c:pt>
                <c:pt idx="67712">
                  <c:v>0</c:v>
                </c:pt>
                <c:pt idx="67713">
                  <c:v>0</c:v>
                </c:pt>
                <c:pt idx="67714">
                  <c:v>0</c:v>
                </c:pt>
                <c:pt idx="67715">
                  <c:v>0</c:v>
                </c:pt>
                <c:pt idx="67716">
                  <c:v>0</c:v>
                </c:pt>
                <c:pt idx="67717">
                  <c:v>0</c:v>
                </c:pt>
                <c:pt idx="67718">
                  <c:v>0</c:v>
                </c:pt>
                <c:pt idx="67719">
                  <c:v>0</c:v>
                </c:pt>
                <c:pt idx="67720">
                  <c:v>0</c:v>
                </c:pt>
                <c:pt idx="67721">
                  <c:v>0</c:v>
                </c:pt>
                <c:pt idx="67722">
                  <c:v>0</c:v>
                </c:pt>
                <c:pt idx="67723">
                  <c:v>0</c:v>
                </c:pt>
                <c:pt idx="67724">
                  <c:v>0</c:v>
                </c:pt>
                <c:pt idx="67725">
                  <c:v>0</c:v>
                </c:pt>
                <c:pt idx="67726">
                  <c:v>0</c:v>
                </c:pt>
                <c:pt idx="67727">
                  <c:v>0</c:v>
                </c:pt>
                <c:pt idx="67728">
                  <c:v>0</c:v>
                </c:pt>
                <c:pt idx="67729">
                  <c:v>0</c:v>
                </c:pt>
                <c:pt idx="67730">
                  <c:v>0</c:v>
                </c:pt>
                <c:pt idx="67731">
                  <c:v>0</c:v>
                </c:pt>
                <c:pt idx="67732">
                  <c:v>0</c:v>
                </c:pt>
                <c:pt idx="67733">
                  <c:v>0</c:v>
                </c:pt>
                <c:pt idx="67734">
                  <c:v>0</c:v>
                </c:pt>
                <c:pt idx="67735">
                  <c:v>0</c:v>
                </c:pt>
                <c:pt idx="67736">
                  <c:v>0</c:v>
                </c:pt>
                <c:pt idx="67737">
                  <c:v>0</c:v>
                </c:pt>
                <c:pt idx="67738">
                  <c:v>0</c:v>
                </c:pt>
                <c:pt idx="67739">
                  <c:v>0</c:v>
                </c:pt>
                <c:pt idx="67740">
                  <c:v>0</c:v>
                </c:pt>
                <c:pt idx="67741">
                  <c:v>0</c:v>
                </c:pt>
                <c:pt idx="67742">
                  <c:v>0</c:v>
                </c:pt>
                <c:pt idx="67743">
                  <c:v>0</c:v>
                </c:pt>
                <c:pt idx="67744">
                  <c:v>0</c:v>
                </c:pt>
                <c:pt idx="67745">
                  <c:v>0</c:v>
                </c:pt>
                <c:pt idx="67746">
                  <c:v>0</c:v>
                </c:pt>
                <c:pt idx="67747">
                  <c:v>0</c:v>
                </c:pt>
                <c:pt idx="67748">
                  <c:v>0</c:v>
                </c:pt>
                <c:pt idx="67749">
                  <c:v>0</c:v>
                </c:pt>
                <c:pt idx="67750">
                  <c:v>0</c:v>
                </c:pt>
                <c:pt idx="67751">
                  <c:v>0</c:v>
                </c:pt>
                <c:pt idx="67752">
                  <c:v>0</c:v>
                </c:pt>
                <c:pt idx="67753">
                  <c:v>0</c:v>
                </c:pt>
                <c:pt idx="67754">
                  <c:v>0</c:v>
                </c:pt>
                <c:pt idx="67755">
                  <c:v>0</c:v>
                </c:pt>
                <c:pt idx="67756">
                  <c:v>0</c:v>
                </c:pt>
                <c:pt idx="67757">
                  <c:v>0</c:v>
                </c:pt>
                <c:pt idx="67758">
                  <c:v>0</c:v>
                </c:pt>
                <c:pt idx="67759">
                  <c:v>0</c:v>
                </c:pt>
                <c:pt idx="67760">
                  <c:v>0</c:v>
                </c:pt>
                <c:pt idx="67761">
                  <c:v>0</c:v>
                </c:pt>
                <c:pt idx="67762">
                  <c:v>0</c:v>
                </c:pt>
                <c:pt idx="67763">
                  <c:v>0</c:v>
                </c:pt>
                <c:pt idx="67764">
                  <c:v>0</c:v>
                </c:pt>
                <c:pt idx="67765">
                  <c:v>0</c:v>
                </c:pt>
                <c:pt idx="67766">
                  <c:v>0</c:v>
                </c:pt>
                <c:pt idx="67767">
                  <c:v>0</c:v>
                </c:pt>
                <c:pt idx="67768">
                  <c:v>0</c:v>
                </c:pt>
                <c:pt idx="67769">
                  <c:v>0</c:v>
                </c:pt>
                <c:pt idx="67770">
                  <c:v>0</c:v>
                </c:pt>
                <c:pt idx="67771">
                  <c:v>0</c:v>
                </c:pt>
                <c:pt idx="67772">
                  <c:v>0</c:v>
                </c:pt>
                <c:pt idx="67773">
                  <c:v>0</c:v>
                </c:pt>
                <c:pt idx="67774">
                  <c:v>0</c:v>
                </c:pt>
                <c:pt idx="67775">
                  <c:v>0</c:v>
                </c:pt>
                <c:pt idx="67776">
                  <c:v>0</c:v>
                </c:pt>
                <c:pt idx="67777">
                  <c:v>0</c:v>
                </c:pt>
                <c:pt idx="67778">
                  <c:v>0</c:v>
                </c:pt>
                <c:pt idx="67779">
                  <c:v>0</c:v>
                </c:pt>
                <c:pt idx="67780">
                  <c:v>0</c:v>
                </c:pt>
                <c:pt idx="67781">
                  <c:v>0</c:v>
                </c:pt>
                <c:pt idx="67782">
                  <c:v>0</c:v>
                </c:pt>
                <c:pt idx="67783">
                  <c:v>0</c:v>
                </c:pt>
                <c:pt idx="67784">
                  <c:v>0</c:v>
                </c:pt>
                <c:pt idx="67785">
                  <c:v>0</c:v>
                </c:pt>
                <c:pt idx="67786">
                  <c:v>0</c:v>
                </c:pt>
                <c:pt idx="67787">
                  <c:v>0</c:v>
                </c:pt>
                <c:pt idx="67788">
                  <c:v>0</c:v>
                </c:pt>
                <c:pt idx="67789">
                  <c:v>0</c:v>
                </c:pt>
                <c:pt idx="67790">
                  <c:v>0</c:v>
                </c:pt>
                <c:pt idx="67791">
                  <c:v>0</c:v>
                </c:pt>
                <c:pt idx="67792">
                  <c:v>0</c:v>
                </c:pt>
                <c:pt idx="67793">
                  <c:v>0</c:v>
                </c:pt>
                <c:pt idx="67794">
                  <c:v>0</c:v>
                </c:pt>
                <c:pt idx="67795">
                  <c:v>0</c:v>
                </c:pt>
                <c:pt idx="67796">
                  <c:v>0</c:v>
                </c:pt>
                <c:pt idx="67797">
                  <c:v>0</c:v>
                </c:pt>
                <c:pt idx="67798">
                  <c:v>0</c:v>
                </c:pt>
                <c:pt idx="67799">
                  <c:v>0</c:v>
                </c:pt>
                <c:pt idx="67800">
                  <c:v>0</c:v>
                </c:pt>
                <c:pt idx="67801">
                  <c:v>0</c:v>
                </c:pt>
                <c:pt idx="67802">
                  <c:v>0</c:v>
                </c:pt>
                <c:pt idx="67803">
                  <c:v>0</c:v>
                </c:pt>
                <c:pt idx="67804">
                  <c:v>0</c:v>
                </c:pt>
                <c:pt idx="67805">
                  <c:v>0</c:v>
                </c:pt>
                <c:pt idx="67806">
                  <c:v>0</c:v>
                </c:pt>
                <c:pt idx="67807">
                  <c:v>0</c:v>
                </c:pt>
                <c:pt idx="67808">
                  <c:v>0</c:v>
                </c:pt>
                <c:pt idx="67809">
                  <c:v>0</c:v>
                </c:pt>
                <c:pt idx="67810">
                  <c:v>0</c:v>
                </c:pt>
                <c:pt idx="67811">
                  <c:v>0</c:v>
                </c:pt>
                <c:pt idx="67812">
                  <c:v>0</c:v>
                </c:pt>
                <c:pt idx="67813">
                  <c:v>0</c:v>
                </c:pt>
                <c:pt idx="67814">
                  <c:v>0</c:v>
                </c:pt>
                <c:pt idx="67815">
                  <c:v>0</c:v>
                </c:pt>
                <c:pt idx="67816">
                  <c:v>0</c:v>
                </c:pt>
                <c:pt idx="67817">
                  <c:v>0</c:v>
                </c:pt>
                <c:pt idx="67818">
                  <c:v>0</c:v>
                </c:pt>
                <c:pt idx="67819">
                  <c:v>0</c:v>
                </c:pt>
                <c:pt idx="67820">
                  <c:v>0</c:v>
                </c:pt>
                <c:pt idx="67821">
                  <c:v>0</c:v>
                </c:pt>
                <c:pt idx="67822">
                  <c:v>0</c:v>
                </c:pt>
                <c:pt idx="67823">
                  <c:v>0</c:v>
                </c:pt>
                <c:pt idx="67824">
                  <c:v>0</c:v>
                </c:pt>
                <c:pt idx="67825">
                  <c:v>0</c:v>
                </c:pt>
                <c:pt idx="67826">
                  <c:v>0</c:v>
                </c:pt>
                <c:pt idx="67827">
                  <c:v>0</c:v>
                </c:pt>
                <c:pt idx="67828">
                  <c:v>0</c:v>
                </c:pt>
                <c:pt idx="67829">
                  <c:v>0</c:v>
                </c:pt>
                <c:pt idx="67830">
                  <c:v>0</c:v>
                </c:pt>
                <c:pt idx="67831">
                  <c:v>0</c:v>
                </c:pt>
                <c:pt idx="67832">
                  <c:v>0</c:v>
                </c:pt>
                <c:pt idx="67833">
                  <c:v>0</c:v>
                </c:pt>
                <c:pt idx="67834">
                  <c:v>0</c:v>
                </c:pt>
                <c:pt idx="67835">
                  <c:v>0</c:v>
                </c:pt>
                <c:pt idx="67836">
                  <c:v>0</c:v>
                </c:pt>
                <c:pt idx="67837">
                  <c:v>0</c:v>
                </c:pt>
                <c:pt idx="67838">
                  <c:v>0</c:v>
                </c:pt>
                <c:pt idx="67839">
                  <c:v>0</c:v>
                </c:pt>
                <c:pt idx="67840">
                  <c:v>0</c:v>
                </c:pt>
                <c:pt idx="67841">
                  <c:v>0</c:v>
                </c:pt>
                <c:pt idx="67842">
                  <c:v>0</c:v>
                </c:pt>
                <c:pt idx="67843">
                  <c:v>0</c:v>
                </c:pt>
                <c:pt idx="67844">
                  <c:v>0</c:v>
                </c:pt>
                <c:pt idx="67845">
                  <c:v>0</c:v>
                </c:pt>
                <c:pt idx="67846">
                  <c:v>0</c:v>
                </c:pt>
                <c:pt idx="67847">
                  <c:v>0</c:v>
                </c:pt>
                <c:pt idx="67848">
                  <c:v>0</c:v>
                </c:pt>
                <c:pt idx="67849">
                  <c:v>0</c:v>
                </c:pt>
                <c:pt idx="67850">
                  <c:v>0</c:v>
                </c:pt>
                <c:pt idx="67851">
                  <c:v>0</c:v>
                </c:pt>
                <c:pt idx="67852">
                  <c:v>0</c:v>
                </c:pt>
                <c:pt idx="67853">
                  <c:v>0</c:v>
                </c:pt>
                <c:pt idx="67854">
                  <c:v>0</c:v>
                </c:pt>
                <c:pt idx="67855">
                  <c:v>0</c:v>
                </c:pt>
                <c:pt idx="67856">
                  <c:v>0</c:v>
                </c:pt>
                <c:pt idx="67857">
                  <c:v>0</c:v>
                </c:pt>
                <c:pt idx="67858">
                  <c:v>0</c:v>
                </c:pt>
                <c:pt idx="67859">
                  <c:v>0</c:v>
                </c:pt>
                <c:pt idx="67860">
                  <c:v>0</c:v>
                </c:pt>
                <c:pt idx="67861">
                  <c:v>0</c:v>
                </c:pt>
                <c:pt idx="67862">
                  <c:v>0</c:v>
                </c:pt>
                <c:pt idx="67863">
                  <c:v>0</c:v>
                </c:pt>
                <c:pt idx="67864">
                  <c:v>0</c:v>
                </c:pt>
                <c:pt idx="67865">
                  <c:v>0</c:v>
                </c:pt>
                <c:pt idx="67866">
                  <c:v>0</c:v>
                </c:pt>
                <c:pt idx="67867">
                  <c:v>0</c:v>
                </c:pt>
                <c:pt idx="67868">
                  <c:v>0</c:v>
                </c:pt>
                <c:pt idx="67869">
                  <c:v>0</c:v>
                </c:pt>
                <c:pt idx="67870">
                  <c:v>0</c:v>
                </c:pt>
                <c:pt idx="67871">
                  <c:v>0</c:v>
                </c:pt>
                <c:pt idx="67872">
                  <c:v>0</c:v>
                </c:pt>
                <c:pt idx="67873">
                  <c:v>0</c:v>
                </c:pt>
                <c:pt idx="67874">
                  <c:v>0</c:v>
                </c:pt>
                <c:pt idx="67875">
                  <c:v>0</c:v>
                </c:pt>
                <c:pt idx="67876">
                  <c:v>0</c:v>
                </c:pt>
                <c:pt idx="67877">
                  <c:v>0</c:v>
                </c:pt>
                <c:pt idx="67878">
                  <c:v>0</c:v>
                </c:pt>
                <c:pt idx="67879">
                  <c:v>0</c:v>
                </c:pt>
                <c:pt idx="67880">
                  <c:v>0</c:v>
                </c:pt>
                <c:pt idx="67881">
                  <c:v>0</c:v>
                </c:pt>
                <c:pt idx="67882">
                  <c:v>0</c:v>
                </c:pt>
                <c:pt idx="67883">
                  <c:v>0</c:v>
                </c:pt>
                <c:pt idx="67884">
                  <c:v>0</c:v>
                </c:pt>
                <c:pt idx="67885">
                  <c:v>0</c:v>
                </c:pt>
                <c:pt idx="67886">
                  <c:v>0</c:v>
                </c:pt>
                <c:pt idx="67887">
                  <c:v>0</c:v>
                </c:pt>
                <c:pt idx="67888">
                  <c:v>0</c:v>
                </c:pt>
                <c:pt idx="67889">
                  <c:v>0</c:v>
                </c:pt>
                <c:pt idx="67890">
                  <c:v>0</c:v>
                </c:pt>
                <c:pt idx="67891">
                  <c:v>0</c:v>
                </c:pt>
                <c:pt idx="67892">
                  <c:v>0</c:v>
                </c:pt>
                <c:pt idx="67893">
                  <c:v>0</c:v>
                </c:pt>
                <c:pt idx="67894">
                  <c:v>0</c:v>
                </c:pt>
                <c:pt idx="67895">
                  <c:v>0</c:v>
                </c:pt>
                <c:pt idx="67896">
                  <c:v>0</c:v>
                </c:pt>
                <c:pt idx="67897">
                  <c:v>0</c:v>
                </c:pt>
                <c:pt idx="67898">
                  <c:v>0</c:v>
                </c:pt>
                <c:pt idx="67899">
                  <c:v>0</c:v>
                </c:pt>
                <c:pt idx="67900">
                  <c:v>0</c:v>
                </c:pt>
                <c:pt idx="67901">
                  <c:v>0</c:v>
                </c:pt>
                <c:pt idx="67902">
                  <c:v>0</c:v>
                </c:pt>
                <c:pt idx="67903">
                  <c:v>0</c:v>
                </c:pt>
                <c:pt idx="67904">
                  <c:v>0</c:v>
                </c:pt>
                <c:pt idx="67905">
                  <c:v>0</c:v>
                </c:pt>
                <c:pt idx="67906">
                  <c:v>0</c:v>
                </c:pt>
                <c:pt idx="67907">
                  <c:v>0</c:v>
                </c:pt>
                <c:pt idx="67908">
                  <c:v>0</c:v>
                </c:pt>
                <c:pt idx="67909">
                  <c:v>0</c:v>
                </c:pt>
                <c:pt idx="67910">
                  <c:v>0</c:v>
                </c:pt>
                <c:pt idx="67911">
                  <c:v>0</c:v>
                </c:pt>
                <c:pt idx="67912">
                  <c:v>0</c:v>
                </c:pt>
                <c:pt idx="67913">
                  <c:v>0</c:v>
                </c:pt>
                <c:pt idx="67914">
                  <c:v>0</c:v>
                </c:pt>
                <c:pt idx="67915">
                  <c:v>0</c:v>
                </c:pt>
                <c:pt idx="67916">
                  <c:v>0</c:v>
                </c:pt>
                <c:pt idx="67917">
                  <c:v>0</c:v>
                </c:pt>
                <c:pt idx="67918">
                  <c:v>0</c:v>
                </c:pt>
                <c:pt idx="67919">
                  <c:v>0</c:v>
                </c:pt>
                <c:pt idx="67920">
                  <c:v>0</c:v>
                </c:pt>
                <c:pt idx="67921">
                  <c:v>0</c:v>
                </c:pt>
                <c:pt idx="67922">
                  <c:v>0</c:v>
                </c:pt>
                <c:pt idx="67923">
                  <c:v>0</c:v>
                </c:pt>
                <c:pt idx="67924">
                  <c:v>0</c:v>
                </c:pt>
                <c:pt idx="67925">
                  <c:v>0</c:v>
                </c:pt>
                <c:pt idx="67926">
                  <c:v>0</c:v>
                </c:pt>
                <c:pt idx="67927">
                  <c:v>0</c:v>
                </c:pt>
                <c:pt idx="67928">
                  <c:v>0</c:v>
                </c:pt>
                <c:pt idx="67929">
                  <c:v>0</c:v>
                </c:pt>
                <c:pt idx="67930">
                  <c:v>0</c:v>
                </c:pt>
                <c:pt idx="67931">
                  <c:v>0</c:v>
                </c:pt>
                <c:pt idx="67932">
                  <c:v>0</c:v>
                </c:pt>
                <c:pt idx="67933">
                  <c:v>0</c:v>
                </c:pt>
                <c:pt idx="67934">
                  <c:v>0</c:v>
                </c:pt>
                <c:pt idx="67935">
                  <c:v>0</c:v>
                </c:pt>
                <c:pt idx="67936">
                  <c:v>0</c:v>
                </c:pt>
                <c:pt idx="67937">
                  <c:v>0</c:v>
                </c:pt>
                <c:pt idx="67938">
                  <c:v>0</c:v>
                </c:pt>
                <c:pt idx="67939">
                  <c:v>0</c:v>
                </c:pt>
                <c:pt idx="67940">
                  <c:v>0</c:v>
                </c:pt>
                <c:pt idx="67941">
                  <c:v>0</c:v>
                </c:pt>
                <c:pt idx="67942">
                  <c:v>0</c:v>
                </c:pt>
                <c:pt idx="67943">
                  <c:v>0</c:v>
                </c:pt>
                <c:pt idx="67944">
                  <c:v>0</c:v>
                </c:pt>
                <c:pt idx="67945">
                  <c:v>0</c:v>
                </c:pt>
                <c:pt idx="67946">
                  <c:v>0</c:v>
                </c:pt>
                <c:pt idx="67947">
                  <c:v>0</c:v>
                </c:pt>
                <c:pt idx="67948">
                  <c:v>0</c:v>
                </c:pt>
                <c:pt idx="67949">
                  <c:v>0</c:v>
                </c:pt>
                <c:pt idx="67950">
                  <c:v>0</c:v>
                </c:pt>
                <c:pt idx="67951">
                  <c:v>0</c:v>
                </c:pt>
                <c:pt idx="67952">
                  <c:v>0</c:v>
                </c:pt>
                <c:pt idx="67953">
                  <c:v>0</c:v>
                </c:pt>
                <c:pt idx="67954">
                  <c:v>0</c:v>
                </c:pt>
                <c:pt idx="67955">
                  <c:v>0</c:v>
                </c:pt>
                <c:pt idx="67956">
                  <c:v>0</c:v>
                </c:pt>
                <c:pt idx="67957">
                  <c:v>0</c:v>
                </c:pt>
                <c:pt idx="67958">
                  <c:v>0</c:v>
                </c:pt>
                <c:pt idx="67959">
                  <c:v>0</c:v>
                </c:pt>
                <c:pt idx="67960">
                  <c:v>0</c:v>
                </c:pt>
                <c:pt idx="67961">
                  <c:v>0</c:v>
                </c:pt>
                <c:pt idx="67962">
                  <c:v>0</c:v>
                </c:pt>
                <c:pt idx="67963">
                  <c:v>0</c:v>
                </c:pt>
                <c:pt idx="67964">
                  <c:v>0</c:v>
                </c:pt>
                <c:pt idx="67965">
                  <c:v>0</c:v>
                </c:pt>
                <c:pt idx="67966">
                  <c:v>0</c:v>
                </c:pt>
                <c:pt idx="67967">
                  <c:v>0</c:v>
                </c:pt>
                <c:pt idx="67968">
                  <c:v>0</c:v>
                </c:pt>
                <c:pt idx="67969">
                  <c:v>0</c:v>
                </c:pt>
                <c:pt idx="67970">
                  <c:v>0</c:v>
                </c:pt>
                <c:pt idx="67971">
                  <c:v>0</c:v>
                </c:pt>
                <c:pt idx="67972">
                  <c:v>0</c:v>
                </c:pt>
                <c:pt idx="67973">
                  <c:v>0</c:v>
                </c:pt>
                <c:pt idx="67974">
                  <c:v>0</c:v>
                </c:pt>
                <c:pt idx="67975">
                  <c:v>0</c:v>
                </c:pt>
                <c:pt idx="67976">
                  <c:v>0</c:v>
                </c:pt>
                <c:pt idx="67977">
                  <c:v>0</c:v>
                </c:pt>
                <c:pt idx="67978">
                  <c:v>0</c:v>
                </c:pt>
                <c:pt idx="67979">
                  <c:v>0</c:v>
                </c:pt>
                <c:pt idx="67980">
                  <c:v>0</c:v>
                </c:pt>
                <c:pt idx="67981">
                  <c:v>0</c:v>
                </c:pt>
                <c:pt idx="67982">
                  <c:v>0</c:v>
                </c:pt>
                <c:pt idx="67983">
                  <c:v>0</c:v>
                </c:pt>
                <c:pt idx="67984">
                  <c:v>0</c:v>
                </c:pt>
                <c:pt idx="67985">
                  <c:v>0</c:v>
                </c:pt>
                <c:pt idx="67986">
                  <c:v>0</c:v>
                </c:pt>
                <c:pt idx="67987">
                  <c:v>0</c:v>
                </c:pt>
                <c:pt idx="67988">
                  <c:v>0</c:v>
                </c:pt>
                <c:pt idx="67989">
                  <c:v>0</c:v>
                </c:pt>
                <c:pt idx="67990">
                  <c:v>0</c:v>
                </c:pt>
                <c:pt idx="67991">
                  <c:v>0</c:v>
                </c:pt>
                <c:pt idx="67992">
                  <c:v>0</c:v>
                </c:pt>
                <c:pt idx="67993">
                  <c:v>0</c:v>
                </c:pt>
                <c:pt idx="67994">
                  <c:v>0</c:v>
                </c:pt>
                <c:pt idx="67995">
                  <c:v>0</c:v>
                </c:pt>
                <c:pt idx="67996">
                  <c:v>0</c:v>
                </c:pt>
                <c:pt idx="67997">
                  <c:v>0</c:v>
                </c:pt>
                <c:pt idx="67998">
                  <c:v>0</c:v>
                </c:pt>
                <c:pt idx="67999">
                  <c:v>0</c:v>
                </c:pt>
                <c:pt idx="68000">
                  <c:v>0</c:v>
                </c:pt>
                <c:pt idx="68001">
                  <c:v>0</c:v>
                </c:pt>
                <c:pt idx="68002">
                  <c:v>0</c:v>
                </c:pt>
                <c:pt idx="68003">
                  <c:v>0</c:v>
                </c:pt>
                <c:pt idx="68004">
                  <c:v>0</c:v>
                </c:pt>
                <c:pt idx="68005">
                  <c:v>0</c:v>
                </c:pt>
                <c:pt idx="68006">
                  <c:v>0</c:v>
                </c:pt>
                <c:pt idx="68007">
                  <c:v>0</c:v>
                </c:pt>
                <c:pt idx="68008">
                  <c:v>0</c:v>
                </c:pt>
                <c:pt idx="68009">
                  <c:v>0</c:v>
                </c:pt>
                <c:pt idx="68010">
                  <c:v>0</c:v>
                </c:pt>
                <c:pt idx="68011">
                  <c:v>0</c:v>
                </c:pt>
                <c:pt idx="68012">
                  <c:v>0</c:v>
                </c:pt>
                <c:pt idx="68013">
                  <c:v>0</c:v>
                </c:pt>
                <c:pt idx="68014">
                  <c:v>0</c:v>
                </c:pt>
                <c:pt idx="68015">
                  <c:v>0</c:v>
                </c:pt>
                <c:pt idx="68016">
                  <c:v>0</c:v>
                </c:pt>
                <c:pt idx="68017">
                  <c:v>0</c:v>
                </c:pt>
                <c:pt idx="68018">
                  <c:v>0</c:v>
                </c:pt>
                <c:pt idx="68019">
                  <c:v>0</c:v>
                </c:pt>
                <c:pt idx="68020">
                  <c:v>0</c:v>
                </c:pt>
                <c:pt idx="68021">
                  <c:v>0</c:v>
                </c:pt>
                <c:pt idx="68022">
                  <c:v>0</c:v>
                </c:pt>
                <c:pt idx="68023">
                  <c:v>0</c:v>
                </c:pt>
                <c:pt idx="68024">
                  <c:v>0</c:v>
                </c:pt>
                <c:pt idx="68025">
                  <c:v>0</c:v>
                </c:pt>
                <c:pt idx="68026">
                  <c:v>0</c:v>
                </c:pt>
                <c:pt idx="68027">
                  <c:v>0</c:v>
                </c:pt>
                <c:pt idx="68028">
                  <c:v>0</c:v>
                </c:pt>
                <c:pt idx="68029">
                  <c:v>0</c:v>
                </c:pt>
                <c:pt idx="68030">
                  <c:v>0</c:v>
                </c:pt>
                <c:pt idx="68031">
                  <c:v>0</c:v>
                </c:pt>
                <c:pt idx="68032">
                  <c:v>0</c:v>
                </c:pt>
                <c:pt idx="68033">
                  <c:v>0</c:v>
                </c:pt>
                <c:pt idx="68034">
                  <c:v>0</c:v>
                </c:pt>
                <c:pt idx="68035">
                  <c:v>0</c:v>
                </c:pt>
                <c:pt idx="68036">
                  <c:v>0</c:v>
                </c:pt>
                <c:pt idx="68037">
                  <c:v>0</c:v>
                </c:pt>
                <c:pt idx="68038">
                  <c:v>0</c:v>
                </c:pt>
                <c:pt idx="68039">
                  <c:v>0</c:v>
                </c:pt>
                <c:pt idx="68040">
                  <c:v>0</c:v>
                </c:pt>
                <c:pt idx="68041">
                  <c:v>0</c:v>
                </c:pt>
                <c:pt idx="68042">
                  <c:v>0</c:v>
                </c:pt>
                <c:pt idx="68043">
                  <c:v>0</c:v>
                </c:pt>
                <c:pt idx="68044">
                  <c:v>0</c:v>
                </c:pt>
                <c:pt idx="68045">
                  <c:v>0</c:v>
                </c:pt>
                <c:pt idx="68046">
                  <c:v>0</c:v>
                </c:pt>
                <c:pt idx="68047">
                  <c:v>0</c:v>
                </c:pt>
                <c:pt idx="68048">
                  <c:v>0</c:v>
                </c:pt>
                <c:pt idx="68049">
                  <c:v>0</c:v>
                </c:pt>
                <c:pt idx="68050">
                  <c:v>0</c:v>
                </c:pt>
                <c:pt idx="68051">
                  <c:v>0</c:v>
                </c:pt>
                <c:pt idx="68052">
                  <c:v>0</c:v>
                </c:pt>
                <c:pt idx="68053">
                  <c:v>0</c:v>
                </c:pt>
                <c:pt idx="68054">
                  <c:v>0</c:v>
                </c:pt>
                <c:pt idx="68055">
                  <c:v>0</c:v>
                </c:pt>
                <c:pt idx="68056">
                  <c:v>0</c:v>
                </c:pt>
                <c:pt idx="68057">
                  <c:v>0</c:v>
                </c:pt>
                <c:pt idx="68058">
                  <c:v>0</c:v>
                </c:pt>
                <c:pt idx="68059">
                  <c:v>0</c:v>
                </c:pt>
                <c:pt idx="68060">
                  <c:v>0</c:v>
                </c:pt>
                <c:pt idx="68061">
                  <c:v>0</c:v>
                </c:pt>
                <c:pt idx="68062">
                  <c:v>0</c:v>
                </c:pt>
                <c:pt idx="68063">
                  <c:v>0</c:v>
                </c:pt>
                <c:pt idx="68064">
                  <c:v>0</c:v>
                </c:pt>
                <c:pt idx="68065">
                  <c:v>0</c:v>
                </c:pt>
                <c:pt idx="68066">
                  <c:v>0</c:v>
                </c:pt>
                <c:pt idx="68067">
                  <c:v>0</c:v>
                </c:pt>
                <c:pt idx="68068">
                  <c:v>0</c:v>
                </c:pt>
                <c:pt idx="68069">
                  <c:v>0</c:v>
                </c:pt>
                <c:pt idx="68070">
                  <c:v>0</c:v>
                </c:pt>
                <c:pt idx="68071">
                  <c:v>0</c:v>
                </c:pt>
                <c:pt idx="68072">
                  <c:v>0</c:v>
                </c:pt>
                <c:pt idx="68073">
                  <c:v>0</c:v>
                </c:pt>
                <c:pt idx="68074">
                  <c:v>0</c:v>
                </c:pt>
                <c:pt idx="68075">
                  <c:v>0</c:v>
                </c:pt>
                <c:pt idx="68076">
                  <c:v>0</c:v>
                </c:pt>
                <c:pt idx="68077">
                  <c:v>0</c:v>
                </c:pt>
                <c:pt idx="68078">
                  <c:v>0</c:v>
                </c:pt>
                <c:pt idx="68079">
                  <c:v>0</c:v>
                </c:pt>
                <c:pt idx="68080">
                  <c:v>0</c:v>
                </c:pt>
                <c:pt idx="68081">
                  <c:v>0</c:v>
                </c:pt>
                <c:pt idx="68082">
                  <c:v>0</c:v>
                </c:pt>
                <c:pt idx="68083">
                  <c:v>0</c:v>
                </c:pt>
                <c:pt idx="68084">
                  <c:v>0</c:v>
                </c:pt>
                <c:pt idx="68085">
                  <c:v>0</c:v>
                </c:pt>
                <c:pt idx="68086">
                  <c:v>0</c:v>
                </c:pt>
                <c:pt idx="68087">
                  <c:v>0</c:v>
                </c:pt>
                <c:pt idx="68088">
                  <c:v>0</c:v>
                </c:pt>
                <c:pt idx="68089">
                  <c:v>0</c:v>
                </c:pt>
                <c:pt idx="68090">
                  <c:v>0</c:v>
                </c:pt>
                <c:pt idx="68091">
                  <c:v>0</c:v>
                </c:pt>
                <c:pt idx="68092">
                  <c:v>0</c:v>
                </c:pt>
                <c:pt idx="68093">
                  <c:v>0</c:v>
                </c:pt>
                <c:pt idx="68094">
                  <c:v>0</c:v>
                </c:pt>
                <c:pt idx="68095">
                  <c:v>0</c:v>
                </c:pt>
                <c:pt idx="68096">
                  <c:v>0</c:v>
                </c:pt>
                <c:pt idx="68097">
                  <c:v>0</c:v>
                </c:pt>
                <c:pt idx="68098">
                  <c:v>0</c:v>
                </c:pt>
                <c:pt idx="68099">
                  <c:v>0</c:v>
                </c:pt>
                <c:pt idx="68100">
                  <c:v>0</c:v>
                </c:pt>
                <c:pt idx="68101">
                  <c:v>0</c:v>
                </c:pt>
                <c:pt idx="68102">
                  <c:v>0</c:v>
                </c:pt>
                <c:pt idx="68103">
                  <c:v>0</c:v>
                </c:pt>
                <c:pt idx="68104">
                  <c:v>0</c:v>
                </c:pt>
                <c:pt idx="68105">
                  <c:v>0</c:v>
                </c:pt>
                <c:pt idx="68106">
                  <c:v>0</c:v>
                </c:pt>
                <c:pt idx="68107">
                  <c:v>0</c:v>
                </c:pt>
                <c:pt idx="68108">
                  <c:v>0</c:v>
                </c:pt>
                <c:pt idx="68109">
                  <c:v>0</c:v>
                </c:pt>
                <c:pt idx="68110">
                  <c:v>0</c:v>
                </c:pt>
                <c:pt idx="68111">
                  <c:v>0</c:v>
                </c:pt>
                <c:pt idx="68112">
                  <c:v>0</c:v>
                </c:pt>
                <c:pt idx="68113">
                  <c:v>0</c:v>
                </c:pt>
                <c:pt idx="68114">
                  <c:v>0</c:v>
                </c:pt>
                <c:pt idx="68115">
                  <c:v>0</c:v>
                </c:pt>
                <c:pt idx="68116">
                  <c:v>0</c:v>
                </c:pt>
                <c:pt idx="68117">
                  <c:v>0</c:v>
                </c:pt>
                <c:pt idx="68118">
                  <c:v>0</c:v>
                </c:pt>
                <c:pt idx="68119">
                  <c:v>0</c:v>
                </c:pt>
                <c:pt idx="68120">
                  <c:v>0</c:v>
                </c:pt>
                <c:pt idx="68121">
                  <c:v>0</c:v>
                </c:pt>
                <c:pt idx="68122">
                  <c:v>0</c:v>
                </c:pt>
                <c:pt idx="68123">
                  <c:v>0</c:v>
                </c:pt>
                <c:pt idx="68124">
                  <c:v>0</c:v>
                </c:pt>
                <c:pt idx="68125">
                  <c:v>0</c:v>
                </c:pt>
                <c:pt idx="68126">
                  <c:v>0</c:v>
                </c:pt>
                <c:pt idx="68127">
                  <c:v>0</c:v>
                </c:pt>
                <c:pt idx="68128">
                  <c:v>0</c:v>
                </c:pt>
                <c:pt idx="68129">
                  <c:v>0</c:v>
                </c:pt>
                <c:pt idx="68130">
                  <c:v>0</c:v>
                </c:pt>
                <c:pt idx="68131">
                  <c:v>0</c:v>
                </c:pt>
                <c:pt idx="68132">
                  <c:v>0</c:v>
                </c:pt>
                <c:pt idx="68133">
                  <c:v>0</c:v>
                </c:pt>
                <c:pt idx="68134">
                  <c:v>0</c:v>
                </c:pt>
                <c:pt idx="68135">
                  <c:v>0</c:v>
                </c:pt>
                <c:pt idx="68136">
                  <c:v>0</c:v>
                </c:pt>
                <c:pt idx="68137">
                  <c:v>0</c:v>
                </c:pt>
                <c:pt idx="68138">
                  <c:v>0</c:v>
                </c:pt>
                <c:pt idx="68139">
                  <c:v>0</c:v>
                </c:pt>
                <c:pt idx="68140">
                  <c:v>0</c:v>
                </c:pt>
                <c:pt idx="68141">
                  <c:v>0</c:v>
                </c:pt>
                <c:pt idx="68142">
                  <c:v>0</c:v>
                </c:pt>
                <c:pt idx="68143">
                  <c:v>0</c:v>
                </c:pt>
                <c:pt idx="68144">
                  <c:v>0</c:v>
                </c:pt>
                <c:pt idx="68145">
                  <c:v>0</c:v>
                </c:pt>
                <c:pt idx="68146">
                  <c:v>0</c:v>
                </c:pt>
                <c:pt idx="68147">
                  <c:v>0</c:v>
                </c:pt>
                <c:pt idx="68148">
                  <c:v>0</c:v>
                </c:pt>
                <c:pt idx="68149">
                  <c:v>0</c:v>
                </c:pt>
                <c:pt idx="68150">
                  <c:v>0</c:v>
                </c:pt>
                <c:pt idx="68151">
                  <c:v>0</c:v>
                </c:pt>
                <c:pt idx="68152">
                  <c:v>0</c:v>
                </c:pt>
                <c:pt idx="68153">
                  <c:v>0</c:v>
                </c:pt>
                <c:pt idx="68154">
                  <c:v>0</c:v>
                </c:pt>
                <c:pt idx="68155">
                  <c:v>0</c:v>
                </c:pt>
                <c:pt idx="68156">
                  <c:v>0</c:v>
                </c:pt>
                <c:pt idx="68157">
                  <c:v>0</c:v>
                </c:pt>
                <c:pt idx="68158">
                  <c:v>0</c:v>
                </c:pt>
                <c:pt idx="68159">
                  <c:v>0</c:v>
                </c:pt>
                <c:pt idx="68160">
                  <c:v>0</c:v>
                </c:pt>
                <c:pt idx="68161">
                  <c:v>0</c:v>
                </c:pt>
                <c:pt idx="68162">
                  <c:v>0</c:v>
                </c:pt>
                <c:pt idx="68163">
                  <c:v>0</c:v>
                </c:pt>
                <c:pt idx="68164">
                  <c:v>0</c:v>
                </c:pt>
                <c:pt idx="68165">
                  <c:v>0</c:v>
                </c:pt>
                <c:pt idx="68166">
                  <c:v>0</c:v>
                </c:pt>
                <c:pt idx="68167">
                  <c:v>0</c:v>
                </c:pt>
                <c:pt idx="68168">
                  <c:v>0</c:v>
                </c:pt>
                <c:pt idx="68169">
                  <c:v>0</c:v>
                </c:pt>
                <c:pt idx="68170">
                  <c:v>0</c:v>
                </c:pt>
                <c:pt idx="68171">
                  <c:v>0</c:v>
                </c:pt>
                <c:pt idx="68172">
                  <c:v>0</c:v>
                </c:pt>
                <c:pt idx="68173">
                  <c:v>0</c:v>
                </c:pt>
                <c:pt idx="68174">
                  <c:v>0</c:v>
                </c:pt>
                <c:pt idx="68175">
                  <c:v>0</c:v>
                </c:pt>
                <c:pt idx="68176">
                  <c:v>0</c:v>
                </c:pt>
                <c:pt idx="68177">
                  <c:v>0</c:v>
                </c:pt>
                <c:pt idx="68178">
                  <c:v>0</c:v>
                </c:pt>
                <c:pt idx="68179">
                  <c:v>0</c:v>
                </c:pt>
                <c:pt idx="68180">
                  <c:v>0</c:v>
                </c:pt>
                <c:pt idx="68181">
                  <c:v>0</c:v>
                </c:pt>
                <c:pt idx="68182">
                  <c:v>0</c:v>
                </c:pt>
                <c:pt idx="68183">
                  <c:v>0</c:v>
                </c:pt>
                <c:pt idx="68184">
                  <c:v>0</c:v>
                </c:pt>
                <c:pt idx="68185">
                  <c:v>0</c:v>
                </c:pt>
                <c:pt idx="68186">
                  <c:v>0</c:v>
                </c:pt>
                <c:pt idx="68187">
                  <c:v>0</c:v>
                </c:pt>
                <c:pt idx="68188">
                  <c:v>0</c:v>
                </c:pt>
                <c:pt idx="68189">
                  <c:v>0</c:v>
                </c:pt>
                <c:pt idx="68190">
                  <c:v>0</c:v>
                </c:pt>
                <c:pt idx="68191">
                  <c:v>0</c:v>
                </c:pt>
                <c:pt idx="68192">
                  <c:v>0</c:v>
                </c:pt>
                <c:pt idx="68193">
                  <c:v>0</c:v>
                </c:pt>
                <c:pt idx="68194">
                  <c:v>0</c:v>
                </c:pt>
                <c:pt idx="68195">
                  <c:v>0</c:v>
                </c:pt>
                <c:pt idx="68196">
                  <c:v>0</c:v>
                </c:pt>
                <c:pt idx="68197">
                  <c:v>0</c:v>
                </c:pt>
                <c:pt idx="68198">
                  <c:v>0</c:v>
                </c:pt>
                <c:pt idx="68199">
                  <c:v>0</c:v>
                </c:pt>
                <c:pt idx="68200">
                  <c:v>0</c:v>
                </c:pt>
                <c:pt idx="68201">
                  <c:v>0</c:v>
                </c:pt>
                <c:pt idx="68202">
                  <c:v>0</c:v>
                </c:pt>
                <c:pt idx="68203">
                  <c:v>0</c:v>
                </c:pt>
                <c:pt idx="68204">
                  <c:v>0</c:v>
                </c:pt>
                <c:pt idx="68205">
                  <c:v>0</c:v>
                </c:pt>
                <c:pt idx="68206">
                  <c:v>0</c:v>
                </c:pt>
                <c:pt idx="68207">
                  <c:v>0</c:v>
                </c:pt>
                <c:pt idx="68208">
                  <c:v>0</c:v>
                </c:pt>
                <c:pt idx="68209">
                  <c:v>0</c:v>
                </c:pt>
                <c:pt idx="68210">
                  <c:v>0</c:v>
                </c:pt>
                <c:pt idx="68211">
                  <c:v>0</c:v>
                </c:pt>
                <c:pt idx="68212">
                  <c:v>0</c:v>
                </c:pt>
                <c:pt idx="68213">
                  <c:v>0</c:v>
                </c:pt>
                <c:pt idx="68214">
                  <c:v>0</c:v>
                </c:pt>
                <c:pt idx="68215">
                  <c:v>0</c:v>
                </c:pt>
                <c:pt idx="68216">
                  <c:v>0</c:v>
                </c:pt>
                <c:pt idx="68217">
                  <c:v>0</c:v>
                </c:pt>
                <c:pt idx="68218">
                  <c:v>0</c:v>
                </c:pt>
                <c:pt idx="68219">
                  <c:v>0</c:v>
                </c:pt>
                <c:pt idx="68220">
                  <c:v>0</c:v>
                </c:pt>
                <c:pt idx="68221">
                  <c:v>0</c:v>
                </c:pt>
                <c:pt idx="68222">
                  <c:v>0</c:v>
                </c:pt>
                <c:pt idx="68223">
                  <c:v>0</c:v>
                </c:pt>
                <c:pt idx="68224">
                  <c:v>0</c:v>
                </c:pt>
                <c:pt idx="68225">
                  <c:v>0</c:v>
                </c:pt>
                <c:pt idx="68226">
                  <c:v>0</c:v>
                </c:pt>
                <c:pt idx="68227">
                  <c:v>0</c:v>
                </c:pt>
                <c:pt idx="68228">
                  <c:v>0</c:v>
                </c:pt>
                <c:pt idx="68229">
                  <c:v>0</c:v>
                </c:pt>
                <c:pt idx="68230">
                  <c:v>0</c:v>
                </c:pt>
                <c:pt idx="68231">
                  <c:v>0</c:v>
                </c:pt>
                <c:pt idx="68232">
                  <c:v>0</c:v>
                </c:pt>
                <c:pt idx="68233">
                  <c:v>0</c:v>
                </c:pt>
                <c:pt idx="68234">
                  <c:v>0</c:v>
                </c:pt>
                <c:pt idx="68235">
                  <c:v>0</c:v>
                </c:pt>
                <c:pt idx="68236">
                  <c:v>0</c:v>
                </c:pt>
                <c:pt idx="68237">
                  <c:v>0</c:v>
                </c:pt>
                <c:pt idx="68238">
                  <c:v>0</c:v>
                </c:pt>
                <c:pt idx="68239">
                  <c:v>0</c:v>
                </c:pt>
                <c:pt idx="68240">
                  <c:v>0</c:v>
                </c:pt>
                <c:pt idx="68241">
                  <c:v>0</c:v>
                </c:pt>
                <c:pt idx="68242">
                  <c:v>0</c:v>
                </c:pt>
                <c:pt idx="68243">
                  <c:v>0</c:v>
                </c:pt>
                <c:pt idx="68244">
                  <c:v>0</c:v>
                </c:pt>
                <c:pt idx="68245">
                  <c:v>0</c:v>
                </c:pt>
                <c:pt idx="68246">
                  <c:v>0</c:v>
                </c:pt>
                <c:pt idx="68247">
                  <c:v>0</c:v>
                </c:pt>
                <c:pt idx="68248">
                  <c:v>0</c:v>
                </c:pt>
                <c:pt idx="68249">
                  <c:v>0</c:v>
                </c:pt>
                <c:pt idx="68250">
                  <c:v>0</c:v>
                </c:pt>
                <c:pt idx="68251">
                  <c:v>0</c:v>
                </c:pt>
                <c:pt idx="68252">
                  <c:v>0</c:v>
                </c:pt>
                <c:pt idx="68253">
                  <c:v>0</c:v>
                </c:pt>
                <c:pt idx="68254">
                  <c:v>0</c:v>
                </c:pt>
                <c:pt idx="68255">
                  <c:v>0</c:v>
                </c:pt>
                <c:pt idx="68256">
                  <c:v>0</c:v>
                </c:pt>
                <c:pt idx="68257">
                  <c:v>0</c:v>
                </c:pt>
                <c:pt idx="68258">
                  <c:v>0</c:v>
                </c:pt>
                <c:pt idx="68259">
                  <c:v>0</c:v>
                </c:pt>
                <c:pt idx="68260">
                  <c:v>0</c:v>
                </c:pt>
                <c:pt idx="68261">
                  <c:v>0</c:v>
                </c:pt>
                <c:pt idx="68262">
                  <c:v>0</c:v>
                </c:pt>
                <c:pt idx="68263">
                  <c:v>0</c:v>
                </c:pt>
                <c:pt idx="68264">
                  <c:v>0</c:v>
                </c:pt>
                <c:pt idx="68265">
                  <c:v>0</c:v>
                </c:pt>
                <c:pt idx="68266">
                  <c:v>0</c:v>
                </c:pt>
                <c:pt idx="68267">
                  <c:v>0</c:v>
                </c:pt>
                <c:pt idx="68268">
                  <c:v>0</c:v>
                </c:pt>
                <c:pt idx="68269">
                  <c:v>0</c:v>
                </c:pt>
                <c:pt idx="68270">
                  <c:v>0</c:v>
                </c:pt>
                <c:pt idx="68271">
                  <c:v>0</c:v>
                </c:pt>
                <c:pt idx="68272">
                  <c:v>0</c:v>
                </c:pt>
                <c:pt idx="68273">
                  <c:v>0</c:v>
                </c:pt>
                <c:pt idx="68274">
                  <c:v>0</c:v>
                </c:pt>
                <c:pt idx="68275">
                  <c:v>0</c:v>
                </c:pt>
                <c:pt idx="68276">
                  <c:v>0</c:v>
                </c:pt>
                <c:pt idx="68277">
                  <c:v>0</c:v>
                </c:pt>
                <c:pt idx="68278">
                  <c:v>0</c:v>
                </c:pt>
                <c:pt idx="68279">
                  <c:v>0</c:v>
                </c:pt>
                <c:pt idx="68280">
                  <c:v>0</c:v>
                </c:pt>
                <c:pt idx="68281">
                  <c:v>0</c:v>
                </c:pt>
                <c:pt idx="68282">
                  <c:v>0</c:v>
                </c:pt>
                <c:pt idx="68283">
                  <c:v>0</c:v>
                </c:pt>
                <c:pt idx="68284">
                  <c:v>0</c:v>
                </c:pt>
                <c:pt idx="68285">
                  <c:v>0</c:v>
                </c:pt>
                <c:pt idx="68286">
                  <c:v>0</c:v>
                </c:pt>
                <c:pt idx="68287">
                  <c:v>0</c:v>
                </c:pt>
                <c:pt idx="68288">
                  <c:v>0</c:v>
                </c:pt>
                <c:pt idx="68289">
                  <c:v>0</c:v>
                </c:pt>
                <c:pt idx="68290">
                  <c:v>0</c:v>
                </c:pt>
                <c:pt idx="68291">
                  <c:v>0</c:v>
                </c:pt>
                <c:pt idx="68292">
                  <c:v>0</c:v>
                </c:pt>
                <c:pt idx="68293">
                  <c:v>0</c:v>
                </c:pt>
                <c:pt idx="68294">
                  <c:v>0</c:v>
                </c:pt>
                <c:pt idx="68295">
                  <c:v>0</c:v>
                </c:pt>
                <c:pt idx="68296">
                  <c:v>0</c:v>
                </c:pt>
                <c:pt idx="68297">
                  <c:v>0</c:v>
                </c:pt>
                <c:pt idx="68298">
                  <c:v>0</c:v>
                </c:pt>
                <c:pt idx="68299">
                  <c:v>0</c:v>
                </c:pt>
                <c:pt idx="68300">
                  <c:v>0</c:v>
                </c:pt>
                <c:pt idx="68301">
                  <c:v>0</c:v>
                </c:pt>
                <c:pt idx="68302">
                  <c:v>0</c:v>
                </c:pt>
                <c:pt idx="68303">
                  <c:v>0</c:v>
                </c:pt>
                <c:pt idx="68304">
                  <c:v>0</c:v>
                </c:pt>
                <c:pt idx="68305">
                  <c:v>0</c:v>
                </c:pt>
                <c:pt idx="68306">
                  <c:v>0</c:v>
                </c:pt>
                <c:pt idx="68307">
                  <c:v>0</c:v>
                </c:pt>
                <c:pt idx="68308">
                  <c:v>0</c:v>
                </c:pt>
                <c:pt idx="68309">
                  <c:v>0</c:v>
                </c:pt>
                <c:pt idx="68310">
                  <c:v>0</c:v>
                </c:pt>
                <c:pt idx="68311">
                  <c:v>0</c:v>
                </c:pt>
                <c:pt idx="68312">
                  <c:v>0</c:v>
                </c:pt>
                <c:pt idx="68313">
                  <c:v>0</c:v>
                </c:pt>
                <c:pt idx="68314">
                  <c:v>0</c:v>
                </c:pt>
                <c:pt idx="68315">
                  <c:v>0</c:v>
                </c:pt>
                <c:pt idx="68316">
                  <c:v>0</c:v>
                </c:pt>
                <c:pt idx="68317">
                  <c:v>0</c:v>
                </c:pt>
                <c:pt idx="68318">
                  <c:v>0</c:v>
                </c:pt>
                <c:pt idx="68319">
                  <c:v>0</c:v>
                </c:pt>
                <c:pt idx="68320">
                  <c:v>0</c:v>
                </c:pt>
                <c:pt idx="68321">
                  <c:v>0</c:v>
                </c:pt>
                <c:pt idx="68322">
                  <c:v>0</c:v>
                </c:pt>
                <c:pt idx="68323">
                  <c:v>0</c:v>
                </c:pt>
                <c:pt idx="68324">
                  <c:v>0</c:v>
                </c:pt>
                <c:pt idx="68325">
                  <c:v>0</c:v>
                </c:pt>
                <c:pt idx="68326">
                  <c:v>0</c:v>
                </c:pt>
                <c:pt idx="68327">
                  <c:v>0</c:v>
                </c:pt>
                <c:pt idx="68328">
                  <c:v>0</c:v>
                </c:pt>
                <c:pt idx="68329">
                  <c:v>0</c:v>
                </c:pt>
                <c:pt idx="68330">
                  <c:v>0</c:v>
                </c:pt>
                <c:pt idx="68331">
                  <c:v>0</c:v>
                </c:pt>
                <c:pt idx="68332">
                  <c:v>0</c:v>
                </c:pt>
                <c:pt idx="68333">
                  <c:v>0</c:v>
                </c:pt>
                <c:pt idx="68334">
                  <c:v>0</c:v>
                </c:pt>
                <c:pt idx="68335">
                  <c:v>0</c:v>
                </c:pt>
                <c:pt idx="68336">
                  <c:v>0</c:v>
                </c:pt>
                <c:pt idx="68337">
                  <c:v>0</c:v>
                </c:pt>
                <c:pt idx="68338">
                  <c:v>0</c:v>
                </c:pt>
                <c:pt idx="68339">
                  <c:v>0</c:v>
                </c:pt>
                <c:pt idx="68340">
                  <c:v>0</c:v>
                </c:pt>
                <c:pt idx="68341">
                  <c:v>0</c:v>
                </c:pt>
                <c:pt idx="68342">
                  <c:v>0</c:v>
                </c:pt>
                <c:pt idx="68343">
                  <c:v>0</c:v>
                </c:pt>
                <c:pt idx="68344">
                  <c:v>0</c:v>
                </c:pt>
                <c:pt idx="68345">
                  <c:v>0</c:v>
                </c:pt>
                <c:pt idx="68346">
                  <c:v>0</c:v>
                </c:pt>
                <c:pt idx="68347">
                  <c:v>0</c:v>
                </c:pt>
                <c:pt idx="68348">
                  <c:v>0</c:v>
                </c:pt>
                <c:pt idx="68349">
                  <c:v>0</c:v>
                </c:pt>
                <c:pt idx="68350">
                  <c:v>0</c:v>
                </c:pt>
                <c:pt idx="68351">
                  <c:v>0</c:v>
                </c:pt>
                <c:pt idx="68352">
                  <c:v>0</c:v>
                </c:pt>
                <c:pt idx="68353">
                  <c:v>0</c:v>
                </c:pt>
                <c:pt idx="68354">
                  <c:v>0</c:v>
                </c:pt>
                <c:pt idx="68355">
                  <c:v>0</c:v>
                </c:pt>
                <c:pt idx="68356">
                  <c:v>0</c:v>
                </c:pt>
                <c:pt idx="68357">
                  <c:v>0</c:v>
                </c:pt>
                <c:pt idx="68358">
                  <c:v>0</c:v>
                </c:pt>
                <c:pt idx="68359">
                  <c:v>0</c:v>
                </c:pt>
                <c:pt idx="68360">
                  <c:v>0</c:v>
                </c:pt>
                <c:pt idx="68361">
                  <c:v>0</c:v>
                </c:pt>
                <c:pt idx="68362">
                  <c:v>0</c:v>
                </c:pt>
                <c:pt idx="68363">
                  <c:v>0</c:v>
                </c:pt>
                <c:pt idx="68364">
                  <c:v>0</c:v>
                </c:pt>
                <c:pt idx="68365">
                  <c:v>0</c:v>
                </c:pt>
                <c:pt idx="68366">
                  <c:v>0</c:v>
                </c:pt>
                <c:pt idx="68367">
                  <c:v>0</c:v>
                </c:pt>
                <c:pt idx="68368">
                  <c:v>0</c:v>
                </c:pt>
                <c:pt idx="68369">
                  <c:v>0</c:v>
                </c:pt>
                <c:pt idx="68370">
                  <c:v>0</c:v>
                </c:pt>
                <c:pt idx="68371">
                  <c:v>0</c:v>
                </c:pt>
                <c:pt idx="68372">
                  <c:v>0</c:v>
                </c:pt>
                <c:pt idx="68373">
                  <c:v>0</c:v>
                </c:pt>
                <c:pt idx="68374">
                  <c:v>0</c:v>
                </c:pt>
                <c:pt idx="68375">
                  <c:v>0</c:v>
                </c:pt>
                <c:pt idx="68376">
                  <c:v>0</c:v>
                </c:pt>
                <c:pt idx="68377">
                  <c:v>0</c:v>
                </c:pt>
                <c:pt idx="68378">
                  <c:v>0</c:v>
                </c:pt>
                <c:pt idx="68379">
                  <c:v>0</c:v>
                </c:pt>
                <c:pt idx="68380">
                  <c:v>0</c:v>
                </c:pt>
                <c:pt idx="68381">
                  <c:v>0</c:v>
                </c:pt>
                <c:pt idx="68382">
                  <c:v>0</c:v>
                </c:pt>
                <c:pt idx="68383">
                  <c:v>0</c:v>
                </c:pt>
                <c:pt idx="68384">
                  <c:v>0</c:v>
                </c:pt>
                <c:pt idx="68385">
                  <c:v>0</c:v>
                </c:pt>
                <c:pt idx="68386">
                  <c:v>0</c:v>
                </c:pt>
                <c:pt idx="68387">
                  <c:v>0</c:v>
                </c:pt>
                <c:pt idx="68388">
                  <c:v>0</c:v>
                </c:pt>
                <c:pt idx="68389">
                  <c:v>0</c:v>
                </c:pt>
                <c:pt idx="68390">
                  <c:v>0</c:v>
                </c:pt>
                <c:pt idx="68391">
                  <c:v>0</c:v>
                </c:pt>
                <c:pt idx="68392">
                  <c:v>0</c:v>
                </c:pt>
                <c:pt idx="68393">
                  <c:v>0</c:v>
                </c:pt>
                <c:pt idx="68394">
                  <c:v>0</c:v>
                </c:pt>
                <c:pt idx="68395">
                  <c:v>0</c:v>
                </c:pt>
                <c:pt idx="68396">
                  <c:v>0</c:v>
                </c:pt>
                <c:pt idx="68397">
                  <c:v>0</c:v>
                </c:pt>
                <c:pt idx="68398">
                  <c:v>0</c:v>
                </c:pt>
                <c:pt idx="68399">
                  <c:v>0</c:v>
                </c:pt>
                <c:pt idx="68400">
                  <c:v>0</c:v>
                </c:pt>
                <c:pt idx="68401">
                  <c:v>0</c:v>
                </c:pt>
                <c:pt idx="68402">
                  <c:v>0</c:v>
                </c:pt>
                <c:pt idx="68403">
                  <c:v>0</c:v>
                </c:pt>
                <c:pt idx="68404">
                  <c:v>0</c:v>
                </c:pt>
                <c:pt idx="68405">
                  <c:v>0</c:v>
                </c:pt>
                <c:pt idx="68406">
                  <c:v>0</c:v>
                </c:pt>
                <c:pt idx="68407">
                  <c:v>0</c:v>
                </c:pt>
                <c:pt idx="68408">
                  <c:v>0</c:v>
                </c:pt>
                <c:pt idx="68409">
                  <c:v>0</c:v>
                </c:pt>
                <c:pt idx="68410">
                  <c:v>0</c:v>
                </c:pt>
                <c:pt idx="68411">
                  <c:v>0</c:v>
                </c:pt>
                <c:pt idx="68412">
                  <c:v>0</c:v>
                </c:pt>
                <c:pt idx="68413">
                  <c:v>0</c:v>
                </c:pt>
                <c:pt idx="68414">
                  <c:v>0</c:v>
                </c:pt>
                <c:pt idx="68415">
                  <c:v>0</c:v>
                </c:pt>
                <c:pt idx="68416">
                  <c:v>0</c:v>
                </c:pt>
                <c:pt idx="68417">
                  <c:v>0</c:v>
                </c:pt>
                <c:pt idx="68418">
                  <c:v>0</c:v>
                </c:pt>
                <c:pt idx="68419">
                  <c:v>0</c:v>
                </c:pt>
                <c:pt idx="68420">
                  <c:v>0</c:v>
                </c:pt>
                <c:pt idx="68421">
                  <c:v>0</c:v>
                </c:pt>
                <c:pt idx="68422">
                  <c:v>0</c:v>
                </c:pt>
                <c:pt idx="68423">
                  <c:v>0</c:v>
                </c:pt>
                <c:pt idx="68424">
                  <c:v>0</c:v>
                </c:pt>
                <c:pt idx="68425">
                  <c:v>0</c:v>
                </c:pt>
                <c:pt idx="68426">
                  <c:v>0</c:v>
                </c:pt>
                <c:pt idx="68427">
                  <c:v>0</c:v>
                </c:pt>
                <c:pt idx="68428">
                  <c:v>0</c:v>
                </c:pt>
                <c:pt idx="68429">
                  <c:v>0</c:v>
                </c:pt>
                <c:pt idx="68430">
                  <c:v>0</c:v>
                </c:pt>
                <c:pt idx="68431">
                  <c:v>0</c:v>
                </c:pt>
                <c:pt idx="68432">
                  <c:v>0</c:v>
                </c:pt>
                <c:pt idx="68433">
                  <c:v>0</c:v>
                </c:pt>
                <c:pt idx="68434">
                  <c:v>0</c:v>
                </c:pt>
                <c:pt idx="68435">
                  <c:v>0</c:v>
                </c:pt>
                <c:pt idx="68436">
                  <c:v>0</c:v>
                </c:pt>
                <c:pt idx="68437">
                  <c:v>0</c:v>
                </c:pt>
                <c:pt idx="68438">
                  <c:v>0</c:v>
                </c:pt>
                <c:pt idx="68439">
                  <c:v>0</c:v>
                </c:pt>
                <c:pt idx="68440">
                  <c:v>0</c:v>
                </c:pt>
                <c:pt idx="68441">
                  <c:v>0</c:v>
                </c:pt>
                <c:pt idx="68442">
                  <c:v>0</c:v>
                </c:pt>
                <c:pt idx="68443">
                  <c:v>0</c:v>
                </c:pt>
                <c:pt idx="68444">
                  <c:v>0</c:v>
                </c:pt>
                <c:pt idx="68445">
                  <c:v>0</c:v>
                </c:pt>
                <c:pt idx="68446">
                  <c:v>0</c:v>
                </c:pt>
                <c:pt idx="68447">
                  <c:v>0</c:v>
                </c:pt>
                <c:pt idx="68448">
                  <c:v>0</c:v>
                </c:pt>
                <c:pt idx="68449">
                  <c:v>0</c:v>
                </c:pt>
                <c:pt idx="68450">
                  <c:v>0</c:v>
                </c:pt>
                <c:pt idx="68451">
                  <c:v>0</c:v>
                </c:pt>
                <c:pt idx="68452">
                  <c:v>0</c:v>
                </c:pt>
                <c:pt idx="68453">
                  <c:v>0</c:v>
                </c:pt>
                <c:pt idx="68454">
                  <c:v>0</c:v>
                </c:pt>
                <c:pt idx="68455">
                  <c:v>0</c:v>
                </c:pt>
                <c:pt idx="68456">
                  <c:v>0</c:v>
                </c:pt>
                <c:pt idx="68457">
                  <c:v>0</c:v>
                </c:pt>
                <c:pt idx="68458">
                  <c:v>0</c:v>
                </c:pt>
                <c:pt idx="68459">
                  <c:v>0</c:v>
                </c:pt>
                <c:pt idx="68460">
                  <c:v>0</c:v>
                </c:pt>
                <c:pt idx="68461">
                  <c:v>0</c:v>
                </c:pt>
                <c:pt idx="68462">
                  <c:v>0</c:v>
                </c:pt>
                <c:pt idx="68463">
                  <c:v>0</c:v>
                </c:pt>
                <c:pt idx="68464">
                  <c:v>0</c:v>
                </c:pt>
                <c:pt idx="68465">
                  <c:v>0</c:v>
                </c:pt>
                <c:pt idx="68466">
                  <c:v>0</c:v>
                </c:pt>
                <c:pt idx="68467">
                  <c:v>0</c:v>
                </c:pt>
                <c:pt idx="68468">
                  <c:v>0</c:v>
                </c:pt>
                <c:pt idx="68469">
                  <c:v>0</c:v>
                </c:pt>
                <c:pt idx="68470">
                  <c:v>0</c:v>
                </c:pt>
                <c:pt idx="68471">
                  <c:v>0</c:v>
                </c:pt>
                <c:pt idx="68472">
                  <c:v>0</c:v>
                </c:pt>
                <c:pt idx="68473">
                  <c:v>0</c:v>
                </c:pt>
                <c:pt idx="68474">
                  <c:v>0</c:v>
                </c:pt>
                <c:pt idx="68475">
                  <c:v>0</c:v>
                </c:pt>
                <c:pt idx="68476">
                  <c:v>0</c:v>
                </c:pt>
                <c:pt idx="68477">
                  <c:v>0</c:v>
                </c:pt>
                <c:pt idx="68478">
                  <c:v>0</c:v>
                </c:pt>
                <c:pt idx="68479">
                  <c:v>0</c:v>
                </c:pt>
                <c:pt idx="68480">
                  <c:v>0</c:v>
                </c:pt>
                <c:pt idx="68481">
                  <c:v>0</c:v>
                </c:pt>
                <c:pt idx="68482">
                  <c:v>0</c:v>
                </c:pt>
                <c:pt idx="68483">
                  <c:v>0</c:v>
                </c:pt>
                <c:pt idx="68484">
                  <c:v>0</c:v>
                </c:pt>
                <c:pt idx="68485">
                  <c:v>0</c:v>
                </c:pt>
                <c:pt idx="68486">
                  <c:v>0</c:v>
                </c:pt>
                <c:pt idx="68487">
                  <c:v>0</c:v>
                </c:pt>
                <c:pt idx="68488">
                  <c:v>0</c:v>
                </c:pt>
                <c:pt idx="68489">
                  <c:v>0</c:v>
                </c:pt>
                <c:pt idx="68490">
                  <c:v>0</c:v>
                </c:pt>
                <c:pt idx="68491">
                  <c:v>0</c:v>
                </c:pt>
                <c:pt idx="68492">
                  <c:v>0</c:v>
                </c:pt>
                <c:pt idx="68493">
                  <c:v>0</c:v>
                </c:pt>
                <c:pt idx="68494">
                  <c:v>0</c:v>
                </c:pt>
                <c:pt idx="68495">
                  <c:v>0</c:v>
                </c:pt>
                <c:pt idx="68496">
                  <c:v>0</c:v>
                </c:pt>
                <c:pt idx="68497">
                  <c:v>0</c:v>
                </c:pt>
                <c:pt idx="68498">
                  <c:v>0</c:v>
                </c:pt>
                <c:pt idx="68499">
                  <c:v>0</c:v>
                </c:pt>
                <c:pt idx="68500">
                  <c:v>0</c:v>
                </c:pt>
                <c:pt idx="68501">
                  <c:v>0</c:v>
                </c:pt>
                <c:pt idx="68502">
                  <c:v>0</c:v>
                </c:pt>
                <c:pt idx="68503">
                  <c:v>0</c:v>
                </c:pt>
                <c:pt idx="68504">
                  <c:v>0</c:v>
                </c:pt>
                <c:pt idx="68505">
                  <c:v>0</c:v>
                </c:pt>
                <c:pt idx="68506">
                  <c:v>0</c:v>
                </c:pt>
                <c:pt idx="68507">
                  <c:v>0</c:v>
                </c:pt>
                <c:pt idx="68508">
                  <c:v>0</c:v>
                </c:pt>
                <c:pt idx="68509">
                  <c:v>0</c:v>
                </c:pt>
                <c:pt idx="68510">
                  <c:v>0</c:v>
                </c:pt>
                <c:pt idx="68511">
                  <c:v>0</c:v>
                </c:pt>
                <c:pt idx="68512">
                  <c:v>0</c:v>
                </c:pt>
                <c:pt idx="68513">
                  <c:v>0</c:v>
                </c:pt>
                <c:pt idx="68514">
                  <c:v>0</c:v>
                </c:pt>
                <c:pt idx="68515">
                  <c:v>0</c:v>
                </c:pt>
                <c:pt idx="68516">
                  <c:v>0</c:v>
                </c:pt>
                <c:pt idx="68517">
                  <c:v>0</c:v>
                </c:pt>
                <c:pt idx="68518">
                  <c:v>0</c:v>
                </c:pt>
                <c:pt idx="68519">
                  <c:v>0</c:v>
                </c:pt>
                <c:pt idx="68520">
                  <c:v>0</c:v>
                </c:pt>
                <c:pt idx="68521">
                  <c:v>0</c:v>
                </c:pt>
                <c:pt idx="68522">
                  <c:v>0</c:v>
                </c:pt>
                <c:pt idx="68523">
                  <c:v>0</c:v>
                </c:pt>
                <c:pt idx="68524">
                  <c:v>0</c:v>
                </c:pt>
                <c:pt idx="68525">
                  <c:v>0</c:v>
                </c:pt>
                <c:pt idx="68526">
                  <c:v>0</c:v>
                </c:pt>
                <c:pt idx="68527">
                  <c:v>0</c:v>
                </c:pt>
                <c:pt idx="68528">
                  <c:v>0</c:v>
                </c:pt>
                <c:pt idx="68529">
                  <c:v>0</c:v>
                </c:pt>
                <c:pt idx="68530">
                  <c:v>0</c:v>
                </c:pt>
                <c:pt idx="68531">
                  <c:v>0</c:v>
                </c:pt>
                <c:pt idx="68532">
                  <c:v>0</c:v>
                </c:pt>
                <c:pt idx="68533">
                  <c:v>0</c:v>
                </c:pt>
                <c:pt idx="68534">
                  <c:v>0</c:v>
                </c:pt>
                <c:pt idx="68535">
                  <c:v>0</c:v>
                </c:pt>
                <c:pt idx="68536">
                  <c:v>0</c:v>
                </c:pt>
                <c:pt idx="68537">
                  <c:v>0</c:v>
                </c:pt>
                <c:pt idx="68538">
                  <c:v>0</c:v>
                </c:pt>
                <c:pt idx="68539">
                  <c:v>0</c:v>
                </c:pt>
                <c:pt idx="68540">
                  <c:v>0</c:v>
                </c:pt>
                <c:pt idx="68541">
                  <c:v>0</c:v>
                </c:pt>
                <c:pt idx="68542">
                  <c:v>0</c:v>
                </c:pt>
                <c:pt idx="68543">
                  <c:v>0</c:v>
                </c:pt>
                <c:pt idx="68544">
                  <c:v>0</c:v>
                </c:pt>
                <c:pt idx="68545">
                  <c:v>0</c:v>
                </c:pt>
                <c:pt idx="68546">
                  <c:v>0</c:v>
                </c:pt>
                <c:pt idx="68547">
                  <c:v>0</c:v>
                </c:pt>
                <c:pt idx="68548">
                  <c:v>0</c:v>
                </c:pt>
                <c:pt idx="68549">
                  <c:v>0</c:v>
                </c:pt>
                <c:pt idx="68550">
                  <c:v>0</c:v>
                </c:pt>
                <c:pt idx="68551">
                  <c:v>0</c:v>
                </c:pt>
                <c:pt idx="68552">
                  <c:v>0</c:v>
                </c:pt>
                <c:pt idx="68553">
                  <c:v>0</c:v>
                </c:pt>
                <c:pt idx="68554">
                  <c:v>0</c:v>
                </c:pt>
                <c:pt idx="68555">
                  <c:v>0</c:v>
                </c:pt>
                <c:pt idx="68556">
                  <c:v>0</c:v>
                </c:pt>
                <c:pt idx="68557">
                  <c:v>0</c:v>
                </c:pt>
                <c:pt idx="68558">
                  <c:v>0</c:v>
                </c:pt>
                <c:pt idx="68559">
                  <c:v>0</c:v>
                </c:pt>
                <c:pt idx="68560">
                  <c:v>0</c:v>
                </c:pt>
                <c:pt idx="68561">
                  <c:v>0</c:v>
                </c:pt>
                <c:pt idx="68562">
                  <c:v>0</c:v>
                </c:pt>
                <c:pt idx="68563">
                  <c:v>0</c:v>
                </c:pt>
                <c:pt idx="68564">
                  <c:v>0</c:v>
                </c:pt>
                <c:pt idx="68565">
                  <c:v>0</c:v>
                </c:pt>
                <c:pt idx="68566">
                  <c:v>0</c:v>
                </c:pt>
                <c:pt idx="68567">
                  <c:v>0</c:v>
                </c:pt>
                <c:pt idx="68568">
                  <c:v>0</c:v>
                </c:pt>
                <c:pt idx="68569">
                  <c:v>0</c:v>
                </c:pt>
                <c:pt idx="68570">
                  <c:v>0</c:v>
                </c:pt>
                <c:pt idx="68571">
                  <c:v>0</c:v>
                </c:pt>
                <c:pt idx="68572">
                  <c:v>0</c:v>
                </c:pt>
                <c:pt idx="68573">
                  <c:v>0</c:v>
                </c:pt>
                <c:pt idx="68574">
                  <c:v>0</c:v>
                </c:pt>
                <c:pt idx="68575">
                  <c:v>0</c:v>
                </c:pt>
                <c:pt idx="68576">
                  <c:v>0</c:v>
                </c:pt>
                <c:pt idx="68577">
                  <c:v>0</c:v>
                </c:pt>
                <c:pt idx="68578">
                  <c:v>0</c:v>
                </c:pt>
                <c:pt idx="68579">
                  <c:v>0</c:v>
                </c:pt>
                <c:pt idx="68580">
                  <c:v>0</c:v>
                </c:pt>
                <c:pt idx="68581">
                  <c:v>0</c:v>
                </c:pt>
                <c:pt idx="68582">
                  <c:v>0</c:v>
                </c:pt>
                <c:pt idx="68583">
                  <c:v>0</c:v>
                </c:pt>
                <c:pt idx="68584">
                  <c:v>0</c:v>
                </c:pt>
                <c:pt idx="68585">
                  <c:v>0</c:v>
                </c:pt>
                <c:pt idx="68586">
                  <c:v>0</c:v>
                </c:pt>
                <c:pt idx="68587">
                  <c:v>0</c:v>
                </c:pt>
                <c:pt idx="68588">
                  <c:v>0</c:v>
                </c:pt>
                <c:pt idx="68589">
                  <c:v>0</c:v>
                </c:pt>
                <c:pt idx="68590">
                  <c:v>0</c:v>
                </c:pt>
                <c:pt idx="68591">
                  <c:v>0</c:v>
                </c:pt>
                <c:pt idx="68592">
                  <c:v>0</c:v>
                </c:pt>
                <c:pt idx="68593">
                  <c:v>0</c:v>
                </c:pt>
                <c:pt idx="68594">
                  <c:v>0</c:v>
                </c:pt>
                <c:pt idx="68595">
                  <c:v>0</c:v>
                </c:pt>
                <c:pt idx="68596">
                  <c:v>0</c:v>
                </c:pt>
                <c:pt idx="68597">
                  <c:v>0</c:v>
                </c:pt>
                <c:pt idx="68598">
                  <c:v>0</c:v>
                </c:pt>
                <c:pt idx="68599">
                  <c:v>0</c:v>
                </c:pt>
                <c:pt idx="68600">
                  <c:v>0</c:v>
                </c:pt>
                <c:pt idx="68601">
                  <c:v>0</c:v>
                </c:pt>
                <c:pt idx="68602">
                  <c:v>0</c:v>
                </c:pt>
                <c:pt idx="68603">
                  <c:v>0</c:v>
                </c:pt>
                <c:pt idx="68604">
                  <c:v>0</c:v>
                </c:pt>
                <c:pt idx="68605">
                  <c:v>0</c:v>
                </c:pt>
                <c:pt idx="68606">
                  <c:v>0</c:v>
                </c:pt>
                <c:pt idx="68607">
                  <c:v>0</c:v>
                </c:pt>
                <c:pt idx="68608">
                  <c:v>0</c:v>
                </c:pt>
                <c:pt idx="68609">
                  <c:v>0</c:v>
                </c:pt>
                <c:pt idx="68610">
                  <c:v>0</c:v>
                </c:pt>
                <c:pt idx="68611">
                  <c:v>0</c:v>
                </c:pt>
                <c:pt idx="68612">
                  <c:v>0</c:v>
                </c:pt>
                <c:pt idx="68613">
                  <c:v>0</c:v>
                </c:pt>
                <c:pt idx="68614">
                  <c:v>0</c:v>
                </c:pt>
                <c:pt idx="68615">
                  <c:v>0</c:v>
                </c:pt>
                <c:pt idx="68616">
                  <c:v>0</c:v>
                </c:pt>
                <c:pt idx="68617">
                  <c:v>0</c:v>
                </c:pt>
                <c:pt idx="68618">
                  <c:v>0</c:v>
                </c:pt>
                <c:pt idx="68619">
                  <c:v>0</c:v>
                </c:pt>
                <c:pt idx="68620">
                  <c:v>0</c:v>
                </c:pt>
                <c:pt idx="68621">
                  <c:v>0</c:v>
                </c:pt>
                <c:pt idx="68622">
                  <c:v>0</c:v>
                </c:pt>
                <c:pt idx="68623">
                  <c:v>0</c:v>
                </c:pt>
                <c:pt idx="68624">
                  <c:v>0</c:v>
                </c:pt>
                <c:pt idx="68625">
                  <c:v>0</c:v>
                </c:pt>
                <c:pt idx="68626">
                  <c:v>0</c:v>
                </c:pt>
                <c:pt idx="68627">
                  <c:v>0</c:v>
                </c:pt>
                <c:pt idx="68628">
                  <c:v>0</c:v>
                </c:pt>
                <c:pt idx="68629">
                  <c:v>0</c:v>
                </c:pt>
                <c:pt idx="68630">
                  <c:v>0</c:v>
                </c:pt>
                <c:pt idx="68631">
                  <c:v>0</c:v>
                </c:pt>
                <c:pt idx="68632">
                  <c:v>0</c:v>
                </c:pt>
                <c:pt idx="68633">
                  <c:v>0</c:v>
                </c:pt>
                <c:pt idx="68634">
                  <c:v>0</c:v>
                </c:pt>
                <c:pt idx="68635">
                  <c:v>0</c:v>
                </c:pt>
                <c:pt idx="68636">
                  <c:v>0</c:v>
                </c:pt>
                <c:pt idx="68637">
                  <c:v>0</c:v>
                </c:pt>
                <c:pt idx="68638">
                  <c:v>0</c:v>
                </c:pt>
                <c:pt idx="68639">
                  <c:v>0</c:v>
                </c:pt>
                <c:pt idx="68640">
                  <c:v>0</c:v>
                </c:pt>
                <c:pt idx="68641">
                  <c:v>0</c:v>
                </c:pt>
                <c:pt idx="68642">
                  <c:v>0</c:v>
                </c:pt>
                <c:pt idx="68643">
                  <c:v>0</c:v>
                </c:pt>
                <c:pt idx="68644">
                  <c:v>0</c:v>
                </c:pt>
                <c:pt idx="68645">
                  <c:v>0</c:v>
                </c:pt>
                <c:pt idx="68646">
                  <c:v>0</c:v>
                </c:pt>
                <c:pt idx="68647">
                  <c:v>0</c:v>
                </c:pt>
                <c:pt idx="68648">
                  <c:v>0</c:v>
                </c:pt>
                <c:pt idx="68649">
                  <c:v>0</c:v>
                </c:pt>
                <c:pt idx="68650">
                  <c:v>0</c:v>
                </c:pt>
                <c:pt idx="68651">
                  <c:v>0</c:v>
                </c:pt>
                <c:pt idx="68652">
                  <c:v>0</c:v>
                </c:pt>
                <c:pt idx="68653">
                  <c:v>0</c:v>
                </c:pt>
                <c:pt idx="68654">
                  <c:v>0</c:v>
                </c:pt>
                <c:pt idx="68655">
                  <c:v>0</c:v>
                </c:pt>
                <c:pt idx="68656">
                  <c:v>0</c:v>
                </c:pt>
                <c:pt idx="68657">
                  <c:v>0</c:v>
                </c:pt>
                <c:pt idx="68658">
                  <c:v>0</c:v>
                </c:pt>
                <c:pt idx="68659">
                  <c:v>0</c:v>
                </c:pt>
                <c:pt idx="68660">
                  <c:v>0</c:v>
                </c:pt>
                <c:pt idx="68661">
                  <c:v>0</c:v>
                </c:pt>
                <c:pt idx="68662">
                  <c:v>0</c:v>
                </c:pt>
                <c:pt idx="68663">
                  <c:v>0</c:v>
                </c:pt>
                <c:pt idx="68664">
                  <c:v>0</c:v>
                </c:pt>
                <c:pt idx="68665">
                  <c:v>0</c:v>
                </c:pt>
                <c:pt idx="68666">
                  <c:v>0</c:v>
                </c:pt>
                <c:pt idx="68667">
                  <c:v>0</c:v>
                </c:pt>
                <c:pt idx="68668">
                  <c:v>0</c:v>
                </c:pt>
                <c:pt idx="68669">
                  <c:v>0</c:v>
                </c:pt>
                <c:pt idx="68670">
                  <c:v>0</c:v>
                </c:pt>
                <c:pt idx="68671">
                  <c:v>0</c:v>
                </c:pt>
                <c:pt idx="68672">
                  <c:v>0</c:v>
                </c:pt>
                <c:pt idx="68673">
                  <c:v>0</c:v>
                </c:pt>
                <c:pt idx="68674">
                  <c:v>0</c:v>
                </c:pt>
                <c:pt idx="68675">
                  <c:v>0</c:v>
                </c:pt>
                <c:pt idx="68676">
                  <c:v>0</c:v>
                </c:pt>
                <c:pt idx="68677">
                  <c:v>0</c:v>
                </c:pt>
                <c:pt idx="68678">
                  <c:v>0</c:v>
                </c:pt>
                <c:pt idx="68679">
                  <c:v>0</c:v>
                </c:pt>
                <c:pt idx="68680">
                  <c:v>0</c:v>
                </c:pt>
                <c:pt idx="68681">
                  <c:v>0</c:v>
                </c:pt>
                <c:pt idx="68682">
                  <c:v>0</c:v>
                </c:pt>
                <c:pt idx="68683">
                  <c:v>0</c:v>
                </c:pt>
                <c:pt idx="68684">
                  <c:v>0</c:v>
                </c:pt>
                <c:pt idx="68685">
                  <c:v>0</c:v>
                </c:pt>
                <c:pt idx="68686">
                  <c:v>0</c:v>
                </c:pt>
                <c:pt idx="68687">
                  <c:v>0</c:v>
                </c:pt>
                <c:pt idx="68688">
                  <c:v>0</c:v>
                </c:pt>
                <c:pt idx="68689">
                  <c:v>0</c:v>
                </c:pt>
                <c:pt idx="68690">
                  <c:v>0</c:v>
                </c:pt>
                <c:pt idx="68691">
                  <c:v>0</c:v>
                </c:pt>
                <c:pt idx="68692">
                  <c:v>0</c:v>
                </c:pt>
                <c:pt idx="68693">
                  <c:v>0</c:v>
                </c:pt>
                <c:pt idx="68694">
                  <c:v>0</c:v>
                </c:pt>
                <c:pt idx="68695">
                  <c:v>0</c:v>
                </c:pt>
                <c:pt idx="68696">
                  <c:v>0</c:v>
                </c:pt>
                <c:pt idx="68697">
                  <c:v>0</c:v>
                </c:pt>
                <c:pt idx="68698">
                  <c:v>0</c:v>
                </c:pt>
                <c:pt idx="68699">
                  <c:v>0</c:v>
                </c:pt>
                <c:pt idx="68700">
                  <c:v>0</c:v>
                </c:pt>
                <c:pt idx="68701">
                  <c:v>0</c:v>
                </c:pt>
                <c:pt idx="68702">
                  <c:v>0</c:v>
                </c:pt>
                <c:pt idx="68703">
                  <c:v>0</c:v>
                </c:pt>
                <c:pt idx="68704">
                  <c:v>0</c:v>
                </c:pt>
                <c:pt idx="68705">
                  <c:v>0</c:v>
                </c:pt>
                <c:pt idx="68706">
                  <c:v>0</c:v>
                </c:pt>
                <c:pt idx="68707">
                  <c:v>0</c:v>
                </c:pt>
                <c:pt idx="68708">
                  <c:v>0</c:v>
                </c:pt>
                <c:pt idx="68709">
                  <c:v>0</c:v>
                </c:pt>
                <c:pt idx="68710">
                  <c:v>0</c:v>
                </c:pt>
                <c:pt idx="68711">
                  <c:v>0</c:v>
                </c:pt>
                <c:pt idx="68712">
                  <c:v>0</c:v>
                </c:pt>
                <c:pt idx="68713">
                  <c:v>0</c:v>
                </c:pt>
                <c:pt idx="68714">
                  <c:v>0</c:v>
                </c:pt>
                <c:pt idx="68715">
                  <c:v>0</c:v>
                </c:pt>
                <c:pt idx="68716">
                  <c:v>0</c:v>
                </c:pt>
                <c:pt idx="68717">
                  <c:v>0</c:v>
                </c:pt>
                <c:pt idx="68718">
                  <c:v>0</c:v>
                </c:pt>
                <c:pt idx="68719">
                  <c:v>0</c:v>
                </c:pt>
                <c:pt idx="68720">
                  <c:v>0</c:v>
                </c:pt>
                <c:pt idx="68721">
                  <c:v>0</c:v>
                </c:pt>
                <c:pt idx="68722">
                  <c:v>0</c:v>
                </c:pt>
                <c:pt idx="68723">
                  <c:v>0</c:v>
                </c:pt>
                <c:pt idx="68724">
                  <c:v>0</c:v>
                </c:pt>
                <c:pt idx="68725">
                  <c:v>0</c:v>
                </c:pt>
                <c:pt idx="68726">
                  <c:v>0</c:v>
                </c:pt>
                <c:pt idx="68727">
                  <c:v>0</c:v>
                </c:pt>
                <c:pt idx="68728">
                  <c:v>0</c:v>
                </c:pt>
                <c:pt idx="68729">
                  <c:v>0</c:v>
                </c:pt>
                <c:pt idx="68730">
                  <c:v>0</c:v>
                </c:pt>
                <c:pt idx="68731">
                  <c:v>0</c:v>
                </c:pt>
                <c:pt idx="68732">
                  <c:v>0</c:v>
                </c:pt>
                <c:pt idx="68733">
                  <c:v>0</c:v>
                </c:pt>
                <c:pt idx="68734">
                  <c:v>0</c:v>
                </c:pt>
                <c:pt idx="68735">
                  <c:v>0</c:v>
                </c:pt>
                <c:pt idx="68736">
                  <c:v>0</c:v>
                </c:pt>
                <c:pt idx="68737">
                  <c:v>0</c:v>
                </c:pt>
                <c:pt idx="68738">
                  <c:v>0</c:v>
                </c:pt>
                <c:pt idx="68739">
                  <c:v>0</c:v>
                </c:pt>
                <c:pt idx="68740">
                  <c:v>0</c:v>
                </c:pt>
                <c:pt idx="68741">
                  <c:v>0</c:v>
                </c:pt>
                <c:pt idx="68742">
                  <c:v>0</c:v>
                </c:pt>
                <c:pt idx="68743">
                  <c:v>0</c:v>
                </c:pt>
                <c:pt idx="68744">
                  <c:v>0</c:v>
                </c:pt>
                <c:pt idx="68745">
                  <c:v>0</c:v>
                </c:pt>
                <c:pt idx="68746">
                  <c:v>0</c:v>
                </c:pt>
                <c:pt idx="68747">
                  <c:v>0</c:v>
                </c:pt>
                <c:pt idx="68748">
                  <c:v>0</c:v>
                </c:pt>
                <c:pt idx="68749">
                  <c:v>0</c:v>
                </c:pt>
                <c:pt idx="68750">
                  <c:v>0</c:v>
                </c:pt>
                <c:pt idx="68751">
                  <c:v>0</c:v>
                </c:pt>
                <c:pt idx="68752">
                  <c:v>0</c:v>
                </c:pt>
                <c:pt idx="68753">
                  <c:v>0</c:v>
                </c:pt>
                <c:pt idx="68754">
                  <c:v>0</c:v>
                </c:pt>
                <c:pt idx="68755">
                  <c:v>0</c:v>
                </c:pt>
                <c:pt idx="68756">
                  <c:v>0</c:v>
                </c:pt>
                <c:pt idx="68757">
                  <c:v>0</c:v>
                </c:pt>
                <c:pt idx="68758">
                  <c:v>0</c:v>
                </c:pt>
                <c:pt idx="68759">
                  <c:v>0</c:v>
                </c:pt>
                <c:pt idx="68760">
                  <c:v>0</c:v>
                </c:pt>
                <c:pt idx="68761">
                  <c:v>0</c:v>
                </c:pt>
                <c:pt idx="68762">
                  <c:v>0</c:v>
                </c:pt>
                <c:pt idx="68763">
                  <c:v>0</c:v>
                </c:pt>
                <c:pt idx="68764">
                  <c:v>0</c:v>
                </c:pt>
                <c:pt idx="68765">
                  <c:v>0</c:v>
                </c:pt>
                <c:pt idx="68766">
                  <c:v>0</c:v>
                </c:pt>
                <c:pt idx="68767">
                  <c:v>0</c:v>
                </c:pt>
                <c:pt idx="68768">
                  <c:v>0</c:v>
                </c:pt>
                <c:pt idx="68769">
                  <c:v>0</c:v>
                </c:pt>
                <c:pt idx="68770">
                  <c:v>0</c:v>
                </c:pt>
                <c:pt idx="68771">
                  <c:v>0</c:v>
                </c:pt>
                <c:pt idx="68772">
                  <c:v>0</c:v>
                </c:pt>
                <c:pt idx="68773">
                  <c:v>0</c:v>
                </c:pt>
                <c:pt idx="68774">
                  <c:v>0</c:v>
                </c:pt>
                <c:pt idx="68775">
                  <c:v>0</c:v>
                </c:pt>
                <c:pt idx="68776">
                  <c:v>0</c:v>
                </c:pt>
                <c:pt idx="68777">
                  <c:v>0</c:v>
                </c:pt>
                <c:pt idx="68778">
                  <c:v>0</c:v>
                </c:pt>
                <c:pt idx="68779">
                  <c:v>0</c:v>
                </c:pt>
                <c:pt idx="68780">
                  <c:v>0</c:v>
                </c:pt>
                <c:pt idx="68781">
                  <c:v>0</c:v>
                </c:pt>
                <c:pt idx="68782">
                  <c:v>0</c:v>
                </c:pt>
                <c:pt idx="68783">
                  <c:v>0</c:v>
                </c:pt>
                <c:pt idx="68784">
                  <c:v>0</c:v>
                </c:pt>
                <c:pt idx="68785">
                  <c:v>0</c:v>
                </c:pt>
                <c:pt idx="68786">
                  <c:v>0</c:v>
                </c:pt>
                <c:pt idx="68787">
                  <c:v>0</c:v>
                </c:pt>
                <c:pt idx="68788">
                  <c:v>0</c:v>
                </c:pt>
                <c:pt idx="68789">
                  <c:v>0</c:v>
                </c:pt>
                <c:pt idx="68790">
                  <c:v>0</c:v>
                </c:pt>
                <c:pt idx="68791">
                  <c:v>0</c:v>
                </c:pt>
                <c:pt idx="68792">
                  <c:v>0</c:v>
                </c:pt>
                <c:pt idx="68793">
                  <c:v>0</c:v>
                </c:pt>
                <c:pt idx="68794">
                  <c:v>0</c:v>
                </c:pt>
                <c:pt idx="68795">
                  <c:v>0</c:v>
                </c:pt>
                <c:pt idx="68796">
                  <c:v>0</c:v>
                </c:pt>
                <c:pt idx="68797">
                  <c:v>0</c:v>
                </c:pt>
                <c:pt idx="68798">
                  <c:v>0</c:v>
                </c:pt>
                <c:pt idx="68799">
                  <c:v>0</c:v>
                </c:pt>
                <c:pt idx="68800">
                  <c:v>0</c:v>
                </c:pt>
                <c:pt idx="68801">
                  <c:v>0</c:v>
                </c:pt>
                <c:pt idx="68802">
                  <c:v>0</c:v>
                </c:pt>
                <c:pt idx="68803">
                  <c:v>0</c:v>
                </c:pt>
                <c:pt idx="68804">
                  <c:v>0</c:v>
                </c:pt>
                <c:pt idx="68805">
                  <c:v>0</c:v>
                </c:pt>
                <c:pt idx="68806">
                  <c:v>0</c:v>
                </c:pt>
                <c:pt idx="68807">
                  <c:v>0</c:v>
                </c:pt>
                <c:pt idx="68808">
                  <c:v>0</c:v>
                </c:pt>
                <c:pt idx="68809">
                  <c:v>0</c:v>
                </c:pt>
                <c:pt idx="68810">
                  <c:v>0</c:v>
                </c:pt>
                <c:pt idx="68811">
                  <c:v>0</c:v>
                </c:pt>
                <c:pt idx="68812">
                  <c:v>0</c:v>
                </c:pt>
                <c:pt idx="68813">
                  <c:v>0</c:v>
                </c:pt>
                <c:pt idx="68814">
                  <c:v>0</c:v>
                </c:pt>
                <c:pt idx="68815">
                  <c:v>0</c:v>
                </c:pt>
                <c:pt idx="68816">
                  <c:v>0</c:v>
                </c:pt>
                <c:pt idx="68817">
                  <c:v>0</c:v>
                </c:pt>
                <c:pt idx="68818">
                  <c:v>0</c:v>
                </c:pt>
                <c:pt idx="68819">
                  <c:v>0</c:v>
                </c:pt>
                <c:pt idx="68820">
                  <c:v>0</c:v>
                </c:pt>
                <c:pt idx="68821">
                  <c:v>0</c:v>
                </c:pt>
                <c:pt idx="68822">
                  <c:v>0</c:v>
                </c:pt>
                <c:pt idx="68823">
                  <c:v>0</c:v>
                </c:pt>
                <c:pt idx="68824">
                  <c:v>0</c:v>
                </c:pt>
                <c:pt idx="68825">
                  <c:v>0</c:v>
                </c:pt>
                <c:pt idx="68826">
                  <c:v>0</c:v>
                </c:pt>
                <c:pt idx="68827">
                  <c:v>0</c:v>
                </c:pt>
                <c:pt idx="68828">
                  <c:v>0</c:v>
                </c:pt>
                <c:pt idx="68829">
                  <c:v>0</c:v>
                </c:pt>
                <c:pt idx="68830">
                  <c:v>0</c:v>
                </c:pt>
                <c:pt idx="68831">
                  <c:v>0</c:v>
                </c:pt>
                <c:pt idx="68832">
                  <c:v>0</c:v>
                </c:pt>
                <c:pt idx="68833">
                  <c:v>0</c:v>
                </c:pt>
                <c:pt idx="68834">
                  <c:v>0</c:v>
                </c:pt>
                <c:pt idx="68835">
                  <c:v>0</c:v>
                </c:pt>
                <c:pt idx="68836">
                  <c:v>0</c:v>
                </c:pt>
                <c:pt idx="68837">
                  <c:v>0</c:v>
                </c:pt>
                <c:pt idx="68838">
                  <c:v>0</c:v>
                </c:pt>
                <c:pt idx="68839">
                  <c:v>0</c:v>
                </c:pt>
                <c:pt idx="68840">
                  <c:v>0</c:v>
                </c:pt>
                <c:pt idx="68841">
                  <c:v>0</c:v>
                </c:pt>
                <c:pt idx="68842">
                  <c:v>0</c:v>
                </c:pt>
                <c:pt idx="68843">
                  <c:v>0</c:v>
                </c:pt>
                <c:pt idx="68844">
                  <c:v>0</c:v>
                </c:pt>
                <c:pt idx="68845">
                  <c:v>0</c:v>
                </c:pt>
                <c:pt idx="68846">
                  <c:v>0</c:v>
                </c:pt>
                <c:pt idx="68847">
                  <c:v>0</c:v>
                </c:pt>
                <c:pt idx="68848">
                  <c:v>0</c:v>
                </c:pt>
                <c:pt idx="68849">
                  <c:v>0</c:v>
                </c:pt>
                <c:pt idx="68850">
                  <c:v>0</c:v>
                </c:pt>
                <c:pt idx="68851">
                  <c:v>0</c:v>
                </c:pt>
                <c:pt idx="68852">
                  <c:v>0</c:v>
                </c:pt>
                <c:pt idx="68853">
                  <c:v>0</c:v>
                </c:pt>
                <c:pt idx="68854">
                  <c:v>0</c:v>
                </c:pt>
                <c:pt idx="68855">
                  <c:v>0</c:v>
                </c:pt>
                <c:pt idx="68856">
                  <c:v>0</c:v>
                </c:pt>
                <c:pt idx="68857">
                  <c:v>0</c:v>
                </c:pt>
                <c:pt idx="68858">
                  <c:v>0</c:v>
                </c:pt>
                <c:pt idx="68859">
                  <c:v>0</c:v>
                </c:pt>
                <c:pt idx="68860">
                  <c:v>0</c:v>
                </c:pt>
                <c:pt idx="68861">
                  <c:v>0</c:v>
                </c:pt>
                <c:pt idx="68862">
                  <c:v>0</c:v>
                </c:pt>
                <c:pt idx="68863">
                  <c:v>0</c:v>
                </c:pt>
                <c:pt idx="68864">
                  <c:v>0</c:v>
                </c:pt>
                <c:pt idx="68865">
                  <c:v>0</c:v>
                </c:pt>
                <c:pt idx="68866">
                  <c:v>0</c:v>
                </c:pt>
                <c:pt idx="68867">
                  <c:v>0</c:v>
                </c:pt>
                <c:pt idx="68868">
                  <c:v>0</c:v>
                </c:pt>
                <c:pt idx="68869">
                  <c:v>0</c:v>
                </c:pt>
                <c:pt idx="68870">
                  <c:v>0</c:v>
                </c:pt>
                <c:pt idx="68871">
                  <c:v>0</c:v>
                </c:pt>
                <c:pt idx="68872">
                  <c:v>0</c:v>
                </c:pt>
                <c:pt idx="68873">
                  <c:v>0</c:v>
                </c:pt>
                <c:pt idx="68874">
                  <c:v>0</c:v>
                </c:pt>
                <c:pt idx="68875">
                  <c:v>0</c:v>
                </c:pt>
                <c:pt idx="68876">
                  <c:v>0</c:v>
                </c:pt>
                <c:pt idx="68877">
                  <c:v>0</c:v>
                </c:pt>
                <c:pt idx="68878">
                  <c:v>0</c:v>
                </c:pt>
                <c:pt idx="68879">
                  <c:v>0</c:v>
                </c:pt>
                <c:pt idx="68880">
                  <c:v>0</c:v>
                </c:pt>
                <c:pt idx="68881">
                  <c:v>0</c:v>
                </c:pt>
                <c:pt idx="68882">
                  <c:v>0</c:v>
                </c:pt>
                <c:pt idx="68883">
                  <c:v>0</c:v>
                </c:pt>
                <c:pt idx="68884">
                  <c:v>0</c:v>
                </c:pt>
                <c:pt idx="68885">
                  <c:v>0</c:v>
                </c:pt>
                <c:pt idx="68886">
                  <c:v>0</c:v>
                </c:pt>
                <c:pt idx="68887">
                  <c:v>0</c:v>
                </c:pt>
                <c:pt idx="68888">
                  <c:v>0</c:v>
                </c:pt>
                <c:pt idx="68889">
                  <c:v>0</c:v>
                </c:pt>
                <c:pt idx="68890">
                  <c:v>0</c:v>
                </c:pt>
                <c:pt idx="68891">
                  <c:v>0</c:v>
                </c:pt>
                <c:pt idx="68892">
                  <c:v>0</c:v>
                </c:pt>
                <c:pt idx="68893">
                  <c:v>0</c:v>
                </c:pt>
                <c:pt idx="68894">
                  <c:v>0</c:v>
                </c:pt>
                <c:pt idx="68895">
                  <c:v>0</c:v>
                </c:pt>
                <c:pt idx="68896">
                  <c:v>0</c:v>
                </c:pt>
                <c:pt idx="68897">
                  <c:v>0</c:v>
                </c:pt>
                <c:pt idx="68898">
                  <c:v>0</c:v>
                </c:pt>
                <c:pt idx="68899">
                  <c:v>0</c:v>
                </c:pt>
                <c:pt idx="68900">
                  <c:v>0</c:v>
                </c:pt>
                <c:pt idx="68901">
                  <c:v>0</c:v>
                </c:pt>
                <c:pt idx="68902">
                  <c:v>0</c:v>
                </c:pt>
                <c:pt idx="68903">
                  <c:v>0</c:v>
                </c:pt>
                <c:pt idx="68904">
                  <c:v>0</c:v>
                </c:pt>
                <c:pt idx="68905">
                  <c:v>0</c:v>
                </c:pt>
                <c:pt idx="68906">
                  <c:v>0</c:v>
                </c:pt>
                <c:pt idx="68907">
                  <c:v>0</c:v>
                </c:pt>
                <c:pt idx="68908">
                  <c:v>0</c:v>
                </c:pt>
                <c:pt idx="68909">
                  <c:v>0</c:v>
                </c:pt>
                <c:pt idx="68910">
                  <c:v>0</c:v>
                </c:pt>
                <c:pt idx="68911">
                  <c:v>0</c:v>
                </c:pt>
                <c:pt idx="68912">
                  <c:v>0</c:v>
                </c:pt>
                <c:pt idx="68913">
                  <c:v>0</c:v>
                </c:pt>
                <c:pt idx="68914">
                  <c:v>0</c:v>
                </c:pt>
                <c:pt idx="68915">
                  <c:v>0</c:v>
                </c:pt>
                <c:pt idx="68916">
                  <c:v>0</c:v>
                </c:pt>
                <c:pt idx="68917">
                  <c:v>0</c:v>
                </c:pt>
                <c:pt idx="68918">
                  <c:v>0</c:v>
                </c:pt>
                <c:pt idx="68919">
                  <c:v>0</c:v>
                </c:pt>
                <c:pt idx="68920">
                  <c:v>0</c:v>
                </c:pt>
                <c:pt idx="68921">
                  <c:v>0</c:v>
                </c:pt>
                <c:pt idx="68922">
                  <c:v>0</c:v>
                </c:pt>
                <c:pt idx="68923">
                  <c:v>0</c:v>
                </c:pt>
                <c:pt idx="68924">
                  <c:v>0</c:v>
                </c:pt>
                <c:pt idx="68925">
                  <c:v>0</c:v>
                </c:pt>
                <c:pt idx="68926">
                  <c:v>0</c:v>
                </c:pt>
                <c:pt idx="68927">
                  <c:v>0</c:v>
                </c:pt>
                <c:pt idx="68928">
                  <c:v>0</c:v>
                </c:pt>
                <c:pt idx="68929">
                  <c:v>0</c:v>
                </c:pt>
                <c:pt idx="68930">
                  <c:v>0</c:v>
                </c:pt>
                <c:pt idx="68931">
                  <c:v>0</c:v>
                </c:pt>
                <c:pt idx="68932">
                  <c:v>0</c:v>
                </c:pt>
                <c:pt idx="68933">
                  <c:v>0</c:v>
                </c:pt>
                <c:pt idx="68934">
                  <c:v>0</c:v>
                </c:pt>
                <c:pt idx="68935">
                  <c:v>0</c:v>
                </c:pt>
                <c:pt idx="68936">
                  <c:v>0</c:v>
                </c:pt>
                <c:pt idx="68937">
                  <c:v>0</c:v>
                </c:pt>
                <c:pt idx="68938">
                  <c:v>0</c:v>
                </c:pt>
                <c:pt idx="68939">
                  <c:v>0</c:v>
                </c:pt>
                <c:pt idx="68940">
                  <c:v>0</c:v>
                </c:pt>
                <c:pt idx="68941">
                  <c:v>0</c:v>
                </c:pt>
                <c:pt idx="68942">
                  <c:v>0</c:v>
                </c:pt>
                <c:pt idx="68943">
                  <c:v>0</c:v>
                </c:pt>
                <c:pt idx="68944">
                  <c:v>0</c:v>
                </c:pt>
                <c:pt idx="68945">
                  <c:v>0</c:v>
                </c:pt>
                <c:pt idx="68946">
                  <c:v>0</c:v>
                </c:pt>
                <c:pt idx="68947">
                  <c:v>0</c:v>
                </c:pt>
                <c:pt idx="68948">
                  <c:v>0</c:v>
                </c:pt>
                <c:pt idx="68949">
                  <c:v>0</c:v>
                </c:pt>
                <c:pt idx="68950">
                  <c:v>0</c:v>
                </c:pt>
                <c:pt idx="68951">
                  <c:v>0</c:v>
                </c:pt>
                <c:pt idx="68952">
                  <c:v>0</c:v>
                </c:pt>
                <c:pt idx="68953">
                  <c:v>0</c:v>
                </c:pt>
                <c:pt idx="68954">
                  <c:v>0</c:v>
                </c:pt>
                <c:pt idx="68955">
                  <c:v>0</c:v>
                </c:pt>
                <c:pt idx="68956">
                  <c:v>0</c:v>
                </c:pt>
                <c:pt idx="68957">
                  <c:v>0</c:v>
                </c:pt>
                <c:pt idx="68958">
                  <c:v>0</c:v>
                </c:pt>
                <c:pt idx="68959">
                  <c:v>0</c:v>
                </c:pt>
                <c:pt idx="68960">
                  <c:v>0</c:v>
                </c:pt>
                <c:pt idx="68961">
                  <c:v>0</c:v>
                </c:pt>
                <c:pt idx="68962">
                  <c:v>0</c:v>
                </c:pt>
                <c:pt idx="68963">
                  <c:v>0</c:v>
                </c:pt>
                <c:pt idx="68964">
                  <c:v>0</c:v>
                </c:pt>
                <c:pt idx="68965">
                  <c:v>0</c:v>
                </c:pt>
                <c:pt idx="68966">
                  <c:v>0</c:v>
                </c:pt>
                <c:pt idx="68967">
                  <c:v>0</c:v>
                </c:pt>
                <c:pt idx="68968">
                  <c:v>0</c:v>
                </c:pt>
                <c:pt idx="68969">
                  <c:v>0</c:v>
                </c:pt>
                <c:pt idx="68970">
                  <c:v>0</c:v>
                </c:pt>
                <c:pt idx="68971">
                  <c:v>0</c:v>
                </c:pt>
                <c:pt idx="68972">
                  <c:v>0</c:v>
                </c:pt>
                <c:pt idx="68973">
                  <c:v>0</c:v>
                </c:pt>
                <c:pt idx="68974">
                  <c:v>0</c:v>
                </c:pt>
                <c:pt idx="68975">
                  <c:v>0</c:v>
                </c:pt>
                <c:pt idx="68976">
                  <c:v>0</c:v>
                </c:pt>
                <c:pt idx="68977">
                  <c:v>0</c:v>
                </c:pt>
                <c:pt idx="68978">
                  <c:v>0</c:v>
                </c:pt>
                <c:pt idx="68979">
                  <c:v>0</c:v>
                </c:pt>
                <c:pt idx="68980">
                  <c:v>0</c:v>
                </c:pt>
                <c:pt idx="68981">
                  <c:v>0</c:v>
                </c:pt>
                <c:pt idx="68982">
                  <c:v>0</c:v>
                </c:pt>
                <c:pt idx="68983">
                  <c:v>0</c:v>
                </c:pt>
                <c:pt idx="68984">
                  <c:v>0</c:v>
                </c:pt>
                <c:pt idx="68985">
                  <c:v>0</c:v>
                </c:pt>
                <c:pt idx="68986">
                  <c:v>0</c:v>
                </c:pt>
                <c:pt idx="68987">
                  <c:v>0</c:v>
                </c:pt>
                <c:pt idx="68988">
                  <c:v>0</c:v>
                </c:pt>
                <c:pt idx="68989">
                  <c:v>0</c:v>
                </c:pt>
                <c:pt idx="68990">
                  <c:v>0</c:v>
                </c:pt>
                <c:pt idx="68991">
                  <c:v>0</c:v>
                </c:pt>
                <c:pt idx="68992">
                  <c:v>0</c:v>
                </c:pt>
                <c:pt idx="68993">
                  <c:v>0</c:v>
                </c:pt>
                <c:pt idx="68994">
                  <c:v>0</c:v>
                </c:pt>
                <c:pt idx="68995">
                  <c:v>0</c:v>
                </c:pt>
                <c:pt idx="68996">
                  <c:v>0</c:v>
                </c:pt>
                <c:pt idx="68997">
                  <c:v>0</c:v>
                </c:pt>
                <c:pt idx="68998">
                  <c:v>0</c:v>
                </c:pt>
                <c:pt idx="68999">
                  <c:v>0</c:v>
                </c:pt>
                <c:pt idx="69000">
                  <c:v>0</c:v>
                </c:pt>
                <c:pt idx="69001">
                  <c:v>0</c:v>
                </c:pt>
                <c:pt idx="69002">
                  <c:v>0</c:v>
                </c:pt>
                <c:pt idx="69003">
                  <c:v>0</c:v>
                </c:pt>
                <c:pt idx="69004">
                  <c:v>0</c:v>
                </c:pt>
                <c:pt idx="69005">
                  <c:v>0</c:v>
                </c:pt>
                <c:pt idx="69006">
                  <c:v>0</c:v>
                </c:pt>
                <c:pt idx="69007">
                  <c:v>0</c:v>
                </c:pt>
                <c:pt idx="69008">
                  <c:v>0</c:v>
                </c:pt>
                <c:pt idx="69009">
                  <c:v>0</c:v>
                </c:pt>
                <c:pt idx="69010">
                  <c:v>0</c:v>
                </c:pt>
                <c:pt idx="69011">
                  <c:v>0</c:v>
                </c:pt>
                <c:pt idx="69012">
                  <c:v>0</c:v>
                </c:pt>
                <c:pt idx="69013">
                  <c:v>0</c:v>
                </c:pt>
                <c:pt idx="69014">
                  <c:v>0</c:v>
                </c:pt>
                <c:pt idx="69015">
                  <c:v>0</c:v>
                </c:pt>
                <c:pt idx="69016">
                  <c:v>0</c:v>
                </c:pt>
                <c:pt idx="69017">
                  <c:v>0</c:v>
                </c:pt>
                <c:pt idx="69018">
                  <c:v>0</c:v>
                </c:pt>
                <c:pt idx="69019">
                  <c:v>0</c:v>
                </c:pt>
                <c:pt idx="69020">
                  <c:v>0</c:v>
                </c:pt>
                <c:pt idx="69021">
                  <c:v>0</c:v>
                </c:pt>
                <c:pt idx="69022">
                  <c:v>0</c:v>
                </c:pt>
                <c:pt idx="69023">
                  <c:v>0</c:v>
                </c:pt>
                <c:pt idx="69024">
                  <c:v>0</c:v>
                </c:pt>
                <c:pt idx="69025">
                  <c:v>0</c:v>
                </c:pt>
                <c:pt idx="69026">
                  <c:v>0</c:v>
                </c:pt>
                <c:pt idx="69027">
                  <c:v>0</c:v>
                </c:pt>
                <c:pt idx="69028">
                  <c:v>0</c:v>
                </c:pt>
                <c:pt idx="69029">
                  <c:v>0</c:v>
                </c:pt>
                <c:pt idx="69030">
                  <c:v>0</c:v>
                </c:pt>
                <c:pt idx="69031">
                  <c:v>0</c:v>
                </c:pt>
                <c:pt idx="69032">
                  <c:v>0</c:v>
                </c:pt>
                <c:pt idx="69033">
                  <c:v>0</c:v>
                </c:pt>
                <c:pt idx="69034">
                  <c:v>0</c:v>
                </c:pt>
                <c:pt idx="69035">
                  <c:v>0</c:v>
                </c:pt>
                <c:pt idx="69036">
                  <c:v>0</c:v>
                </c:pt>
                <c:pt idx="69037">
                  <c:v>0</c:v>
                </c:pt>
                <c:pt idx="69038">
                  <c:v>0</c:v>
                </c:pt>
                <c:pt idx="69039">
                  <c:v>0</c:v>
                </c:pt>
                <c:pt idx="69040">
                  <c:v>0</c:v>
                </c:pt>
                <c:pt idx="69041">
                  <c:v>0</c:v>
                </c:pt>
                <c:pt idx="69042">
                  <c:v>0</c:v>
                </c:pt>
                <c:pt idx="69043">
                  <c:v>0</c:v>
                </c:pt>
                <c:pt idx="69044">
                  <c:v>0</c:v>
                </c:pt>
                <c:pt idx="69045">
                  <c:v>0</c:v>
                </c:pt>
                <c:pt idx="69046">
                  <c:v>0</c:v>
                </c:pt>
                <c:pt idx="69047">
                  <c:v>0</c:v>
                </c:pt>
                <c:pt idx="69048">
                  <c:v>0</c:v>
                </c:pt>
                <c:pt idx="69049">
                  <c:v>0</c:v>
                </c:pt>
                <c:pt idx="69050">
                  <c:v>0</c:v>
                </c:pt>
                <c:pt idx="69051">
                  <c:v>0</c:v>
                </c:pt>
                <c:pt idx="69052">
                  <c:v>0</c:v>
                </c:pt>
                <c:pt idx="69053">
                  <c:v>0</c:v>
                </c:pt>
                <c:pt idx="69054">
                  <c:v>0</c:v>
                </c:pt>
                <c:pt idx="69055">
                  <c:v>0</c:v>
                </c:pt>
                <c:pt idx="69056">
                  <c:v>0</c:v>
                </c:pt>
                <c:pt idx="69057">
                  <c:v>0</c:v>
                </c:pt>
                <c:pt idx="69058">
                  <c:v>0</c:v>
                </c:pt>
                <c:pt idx="69059">
                  <c:v>0</c:v>
                </c:pt>
                <c:pt idx="69060">
                  <c:v>0</c:v>
                </c:pt>
                <c:pt idx="69061">
                  <c:v>0</c:v>
                </c:pt>
                <c:pt idx="69062">
                  <c:v>0</c:v>
                </c:pt>
                <c:pt idx="69063">
                  <c:v>0</c:v>
                </c:pt>
                <c:pt idx="69064">
                  <c:v>0</c:v>
                </c:pt>
                <c:pt idx="69065">
                  <c:v>0</c:v>
                </c:pt>
                <c:pt idx="69066">
                  <c:v>0</c:v>
                </c:pt>
                <c:pt idx="69067">
                  <c:v>0</c:v>
                </c:pt>
                <c:pt idx="69068">
                  <c:v>0</c:v>
                </c:pt>
                <c:pt idx="69069">
                  <c:v>0</c:v>
                </c:pt>
                <c:pt idx="69070">
                  <c:v>0</c:v>
                </c:pt>
                <c:pt idx="69071">
                  <c:v>0</c:v>
                </c:pt>
                <c:pt idx="69072">
                  <c:v>0</c:v>
                </c:pt>
                <c:pt idx="69073">
                  <c:v>0</c:v>
                </c:pt>
                <c:pt idx="69074">
                  <c:v>0</c:v>
                </c:pt>
                <c:pt idx="69075">
                  <c:v>0</c:v>
                </c:pt>
                <c:pt idx="69076">
                  <c:v>0</c:v>
                </c:pt>
                <c:pt idx="69077">
                  <c:v>0</c:v>
                </c:pt>
                <c:pt idx="69078">
                  <c:v>0</c:v>
                </c:pt>
                <c:pt idx="69079">
                  <c:v>0</c:v>
                </c:pt>
                <c:pt idx="69080">
                  <c:v>0</c:v>
                </c:pt>
                <c:pt idx="69081">
                  <c:v>0</c:v>
                </c:pt>
                <c:pt idx="69082">
                  <c:v>0</c:v>
                </c:pt>
                <c:pt idx="69083">
                  <c:v>0</c:v>
                </c:pt>
                <c:pt idx="69084">
                  <c:v>0</c:v>
                </c:pt>
                <c:pt idx="69085">
                  <c:v>0</c:v>
                </c:pt>
                <c:pt idx="69086">
                  <c:v>0</c:v>
                </c:pt>
                <c:pt idx="69087">
                  <c:v>0</c:v>
                </c:pt>
                <c:pt idx="69088">
                  <c:v>0</c:v>
                </c:pt>
                <c:pt idx="69089">
                  <c:v>0</c:v>
                </c:pt>
                <c:pt idx="69090">
                  <c:v>0</c:v>
                </c:pt>
                <c:pt idx="69091">
                  <c:v>0</c:v>
                </c:pt>
                <c:pt idx="69092">
                  <c:v>0</c:v>
                </c:pt>
                <c:pt idx="69093">
                  <c:v>0</c:v>
                </c:pt>
                <c:pt idx="69094">
                  <c:v>0</c:v>
                </c:pt>
                <c:pt idx="69095">
                  <c:v>0</c:v>
                </c:pt>
                <c:pt idx="69096">
                  <c:v>0</c:v>
                </c:pt>
                <c:pt idx="69097">
                  <c:v>0</c:v>
                </c:pt>
                <c:pt idx="69098">
                  <c:v>0</c:v>
                </c:pt>
                <c:pt idx="69099">
                  <c:v>0</c:v>
                </c:pt>
                <c:pt idx="69100">
                  <c:v>0</c:v>
                </c:pt>
                <c:pt idx="69101">
                  <c:v>0</c:v>
                </c:pt>
                <c:pt idx="69102">
                  <c:v>0</c:v>
                </c:pt>
                <c:pt idx="69103">
                  <c:v>0</c:v>
                </c:pt>
                <c:pt idx="69104">
                  <c:v>0</c:v>
                </c:pt>
                <c:pt idx="69105">
                  <c:v>0</c:v>
                </c:pt>
                <c:pt idx="69106">
                  <c:v>0</c:v>
                </c:pt>
                <c:pt idx="69107">
                  <c:v>0</c:v>
                </c:pt>
                <c:pt idx="69108">
                  <c:v>0</c:v>
                </c:pt>
                <c:pt idx="69109">
                  <c:v>0</c:v>
                </c:pt>
                <c:pt idx="69110">
                  <c:v>0</c:v>
                </c:pt>
                <c:pt idx="69111">
                  <c:v>0</c:v>
                </c:pt>
                <c:pt idx="69112">
                  <c:v>0</c:v>
                </c:pt>
                <c:pt idx="69113">
                  <c:v>0</c:v>
                </c:pt>
                <c:pt idx="69114">
                  <c:v>0</c:v>
                </c:pt>
                <c:pt idx="69115">
                  <c:v>0</c:v>
                </c:pt>
                <c:pt idx="69116">
                  <c:v>0</c:v>
                </c:pt>
                <c:pt idx="69117">
                  <c:v>0</c:v>
                </c:pt>
                <c:pt idx="69118">
                  <c:v>0</c:v>
                </c:pt>
                <c:pt idx="69119">
                  <c:v>0</c:v>
                </c:pt>
                <c:pt idx="69120">
                  <c:v>0</c:v>
                </c:pt>
                <c:pt idx="69121">
                  <c:v>0</c:v>
                </c:pt>
                <c:pt idx="69122">
                  <c:v>0</c:v>
                </c:pt>
                <c:pt idx="69123">
                  <c:v>0</c:v>
                </c:pt>
                <c:pt idx="69124">
                  <c:v>0</c:v>
                </c:pt>
                <c:pt idx="69125">
                  <c:v>0</c:v>
                </c:pt>
                <c:pt idx="69126">
                  <c:v>0</c:v>
                </c:pt>
                <c:pt idx="69127">
                  <c:v>0</c:v>
                </c:pt>
                <c:pt idx="69128">
                  <c:v>0</c:v>
                </c:pt>
                <c:pt idx="69129">
                  <c:v>0</c:v>
                </c:pt>
                <c:pt idx="69130">
                  <c:v>0</c:v>
                </c:pt>
                <c:pt idx="69131">
                  <c:v>0</c:v>
                </c:pt>
                <c:pt idx="69132">
                  <c:v>0</c:v>
                </c:pt>
                <c:pt idx="69133">
                  <c:v>0</c:v>
                </c:pt>
                <c:pt idx="69134">
                  <c:v>0</c:v>
                </c:pt>
                <c:pt idx="69135">
                  <c:v>0</c:v>
                </c:pt>
                <c:pt idx="69136">
                  <c:v>0</c:v>
                </c:pt>
                <c:pt idx="69137">
                  <c:v>0</c:v>
                </c:pt>
                <c:pt idx="69138">
                  <c:v>0</c:v>
                </c:pt>
                <c:pt idx="69139">
                  <c:v>0</c:v>
                </c:pt>
                <c:pt idx="69140">
                  <c:v>0</c:v>
                </c:pt>
                <c:pt idx="69141">
                  <c:v>0</c:v>
                </c:pt>
                <c:pt idx="69142">
                  <c:v>0</c:v>
                </c:pt>
                <c:pt idx="69143">
                  <c:v>0</c:v>
                </c:pt>
                <c:pt idx="69144">
                  <c:v>0</c:v>
                </c:pt>
                <c:pt idx="69145">
                  <c:v>0</c:v>
                </c:pt>
                <c:pt idx="69146">
                  <c:v>0</c:v>
                </c:pt>
                <c:pt idx="69147">
                  <c:v>0</c:v>
                </c:pt>
                <c:pt idx="69148">
                  <c:v>0</c:v>
                </c:pt>
                <c:pt idx="69149">
                  <c:v>0</c:v>
                </c:pt>
                <c:pt idx="69150">
                  <c:v>0</c:v>
                </c:pt>
                <c:pt idx="69151">
                  <c:v>0</c:v>
                </c:pt>
                <c:pt idx="69152">
                  <c:v>0</c:v>
                </c:pt>
                <c:pt idx="69153">
                  <c:v>0</c:v>
                </c:pt>
                <c:pt idx="69154">
                  <c:v>0</c:v>
                </c:pt>
                <c:pt idx="69155">
                  <c:v>0</c:v>
                </c:pt>
                <c:pt idx="69156">
                  <c:v>0</c:v>
                </c:pt>
                <c:pt idx="69157">
                  <c:v>0</c:v>
                </c:pt>
                <c:pt idx="69158">
                  <c:v>0</c:v>
                </c:pt>
                <c:pt idx="69159">
                  <c:v>0</c:v>
                </c:pt>
                <c:pt idx="69160">
                  <c:v>0</c:v>
                </c:pt>
                <c:pt idx="69161">
                  <c:v>0</c:v>
                </c:pt>
                <c:pt idx="69162">
                  <c:v>0</c:v>
                </c:pt>
                <c:pt idx="69163">
                  <c:v>0</c:v>
                </c:pt>
                <c:pt idx="69164">
                  <c:v>0</c:v>
                </c:pt>
                <c:pt idx="69165">
                  <c:v>0</c:v>
                </c:pt>
                <c:pt idx="69166">
                  <c:v>0</c:v>
                </c:pt>
                <c:pt idx="69167">
                  <c:v>0</c:v>
                </c:pt>
                <c:pt idx="69168">
                  <c:v>0</c:v>
                </c:pt>
                <c:pt idx="69169">
                  <c:v>0</c:v>
                </c:pt>
                <c:pt idx="69170">
                  <c:v>0</c:v>
                </c:pt>
                <c:pt idx="69171">
                  <c:v>0</c:v>
                </c:pt>
                <c:pt idx="69172">
                  <c:v>0</c:v>
                </c:pt>
                <c:pt idx="69173">
                  <c:v>0</c:v>
                </c:pt>
                <c:pt idx="69174">
                  <c:v>0</c:v>
                </c:pt>
                <c:pt idx="69175">
                  <c:v>0</c:v>
                </c:pt>
                <c:pt idx="69176">
                  <c:v>0</c:v>
                </c:pt>
                <c:pt idx="69177">
                  <c:v>0</c:v>
                </c:pt>
                <c:pt idx="69178">
                  <c:v>0</c:v>
                </c:pt>
                <c:pt idx="69179">
                  <c:v>0</c:v>
                </c:pt>
                <c:pt idx="69180">
                  <c:v>0</c:v>
                </c:pt>
                <c:pt idx="69181">
                  <c:v>0</c:v>
                </c:pt>
                <c:pt idx="69182">
                  <c:v>0</c:v>
                </c:pt>
                <c:pt idx="69183">
                  <c:v>0</c:v>
                </c:pt>
                <c:pt idx="69184">
                  <c:v>0</c:v>
                </c:pt>
                <c:pt idx="69185">
                  <c:v>0</c:v>
                </c:pt>
                <c:pt idx="69186">
                  <c:v>0</c:v>
                </c:pt>
                <c:pt idx="69187">
                  <c:v>0</c:v>
                </c:pt>
                <c:pt idx="69188">
                  <c:v>0</c:v>
                </c:pt>
                <c:pt idx="69189">
                  <c:v>0</c:v>
                </c:pt>
                <c:pt idx="69190">
                  <c:v>0</c:v>
                </c:pt>
                <c:pt idx="69191">
                  <c:v>0</c:v>
                </c:pt>
                <c:pt idx="69192">
                  <c:v>0</c:v>
                </c:pt>
                <c:pt idx="69193">
                  <c:v>0</c:v>
                </c:pt>
                <c:pt idx="69194">
                  <c:v>0</c:v>
                </c:pt>
                <c:pt idx="69195">
                  <c:v>0</c:v>
                </c:pt>
                <c:pt idx="69196">
                  <c:v>0</c:v>
                </c:pt>
                <c:pt idx="69197">
                  <c:v>0</c:v>
                </c:pt>
                <c:pt idx="69198">
                  <c:v>0</c:v>
                </c:pt>
                <c:pt idx="69199">
                  <c:v>0</c:v>
                </c:pt>
                <c:pt idx="69200">
                  <c:v>0</c:v>
                </c:pt>
                <c:pt idx="69201">
                  <c:v>0</c:v>
                </c:pt>
                <c:pt idx="69202">
                  <c:v>0</c:v>
                </c:pt>
                <c:pt idx="69203">
                  <c:v>0</c:v>
                </c:pt>
                <c:pt idx="69204">
                  <c:v>0</c:v>
                </c:pt>
                <c:pt idx="69205">
                  <c:v>0</c:v>
                </c:pt>
                <c:pt idx="69206">
                  <c:v>0</c:v>
                </c:pt>
                <c:pt idx="69207">
                  <c:v>0</c:v>
                </c:pt>
                <c:pt idx="69208">
                  <c:v>0</c:v>
                </c:pt>
                <c:pt idx="69209">
                  <c:v>0</c:v>
                </c:pt>
                <c:pt idx="69210">
                  <c:v>0</c:v>
                </c:pt>
                <c:pt idx="69211">
                  <c:v>0</c:v>
                </c:pt>
                <c:pt idx="69212">
                  <c:v>0</c:v>
                </c:pt>
                <c:pt idx="69213">
                  <c:v>0</c:v>
                </c:pt>
                <c:pt idx="69214">
                  <c:v>0</c:v>
                </c:pt>
                <c:pt idx="69215">
                  <c:v>0</c:v>
                </c:pt>
                <c:pt idx="69216">
                  <c:v>0</c:v>
                </c:pt>
                <c:pt idx="69217">
                  <c:v>0</c:v>
                </c:pt>
                <c:pt idx="69218">
                  <c:v>0</c:v>
                </c:pt>
                <c:pt idx="69219">
                  <c:v>0</c:v>
                </c:pt>
                <c:pt idx="69220">
                  <c:v>0</c:v>
                </c:pt>
                <c:pt idx="69221">
                  <c:v>0</c:v>
                </c:pt>
                <c:pt idx="69222">
                  <c:v>0</c:v>
                </c:pt>
                <c:pt idx="69223">
                  <c:v>0</c:v>
                </c:pt>
                <c:pt idx="69224">
                  <c:v>0</c:v>
                </c:pt>
                <c:pt idx="69225">
                  <c:v>0</c:v>
                </c:pt>
                <c:pt idx="69226">
                  <c:v>0</c:v>
                </c:pt>
                <c:pt idx="69227">
                  <c:v>0</c:v>
                </c:pt>
                <c:pt idx="69228">
                  <c:v>0</c:v>
                </c:pt>
                <c:pt idx="69229">
                  <c:v>0</c:v>
                </c:pt>
                <c:pt idx="69230">
                  <c:v>0</c:v>
                </c:pt>
                <c:pt idx="69231">
                  <c:v>0</c:v>
                </c:pt>
                <c:pt idx="69232">
                  <c:v>0</c:v>
                </c:pt>
                <c:pt idx="69233">
                  <c:v>0</c:v>
                </c:pt>
                <c:pt idx="69234">
                  <c:v>0</c:v>
                </c:pt>
                <c:pt idx="69235">
                  <c:v>0</c:v>
                </c:pt>
                <c:pt idx="69236">
                  <c:v>0</c:v>
                </c:pt>
                <c:pt idx="69237">
                  <c:v>0</c:v>
                </c:pt>
                <c:pt idx="69238">
                  <c:v>0</c:v>
                </c:pt>
                <c:pt idx="69239">
                  <c:v>0</c:v>
                </c:pt>
                <c:pt idx="69240">
                  <c:v>0</c:v>
                </c:pt>
                <c:pt idx="69241">
                  <c:v>0</c:v>
                </c:pt>
                <c:pt idx="69242">
                  <c:v>0</c:v>
                </c:pt>
                <c:pt idx="69243">
                  <c:v>0</c:v>
                </c:pt>
                <c:pt idx="69244">
                  <c:v>0</c:v>
                </c:pt>
                <c:pt idx="69245">
                  <c:v>0</c:v>
                </c:pt>
                <c:pt idx="69246">
                  <c:v>0</c:v>
                </c:pt>
                <c:pt idx="69247">
                  <c:v>0</c:v>
                </c:pt>
                <c:pt idx="69248">
                  <c:v>0</c:v>
                </c:pt>
                <c:pt idx="69249">
                  <c:v>0</c:v>
                </c:pt>
                <c:pt idx="69250">
                  <c:v>0</c:v>
                </c:pt>
                <c:pt idx="69251">
                  <c:v>0</c:v>
                </c:pt>
                <c:pt idx="69252">
                  <c:v>0</c:v>
                </c:pt>
                <c:pt idx="69253">
                  <c:v>0</c:v>
                </c:pt>
                <c:pt idx="69254">
                  <c:v>0</c:v>
                </c:pt>
                <c:pt idx="69255">
                  <c:v>0</c:v>
                </c:pt>
                <c:pt idx="69256">
                  <c:v>0</c:v>
                </c:pt>
                <c:pt idx="69257">
                  <c:v>0</c:v>
                </c:pt>
                <c:pt idx="69258">
                  <c:v>0</c:v>
                </c:pt>
                <c:pt idx="69259">
                  <c:v>0</c:v>
                </c:pt>
                <c:pt idx="69260">
                  <c:v>0</c:v>
                </c:pt>
                <c:pt idx="69261">
                  <c:v>0</c:v>
                </c:pt>
                <c:pt idx="69262">
                  <c:v>0</c:v>
                </c:pt>
                <c:pt idx="69263">
                  <c:v>0</c:v>
                </c:pt>
                <c:pt idx="69264">
                  <c:v>0</c:v>
                </c:pt>
                <c:pt idx="69265">
                  <c:v>0</c:v>
                </c:pt>
                <c:pt idx="69266">
                  <c:v>0</c:v>
                </c:pt>
                <c:pt idx="69267">
                  <c:v>0</c:v>
                </c:pt>
                <c:pt idx="69268">
                  <c:v>0</c:v>
                </c:pt>
                <c:pt idx="69269">
                  <c:v>0</c:v>
                </c:pt>
                <c:pt idx="69270">
                  <c:v>0</c:v>
                </c:pt>
                <c:pt idx="69271">
                  <c:v>0</c:v>
                </c:pt>
                <c:pt idx="69272">
                  <c:v>0</c:v>
                </c:pt>
                <c:pt idx="69273">
                  <c:v>0</c:v>
                </c:pt>
                <c:pt idx="69274">
                  <c:v>0</c:v>
                </c:pt>
                <c:pt idx="69275">
                  <c:v>0</c:v>
                </c:pt>
                <c:pt idx="69276">
                  <c:v>0</c:v>
                </c:pt>
                <c:pt idx="69277">
                  <c:v>0</c:v>
                </c:pt>
                <c:pt idx="69278">
                  <c:v>0</c:v>
                </c:pt>
                <c:pt idx="69279">
                  <c:v>0</c:v>
                </c:pt>
                <c:pt idx="69280">
                  <c:v>0</c:v>
                </c:pt>
                <c:pt idx="69281">
                  <c:v>0</c:v>
                </c:pt>
                <c:pt idx="69282">
                  <c:v>0</c:v>
                </c:pt>
                <c:pt idx="69283">
                  <c:v>0</c:v>
                </c:pt>
                <c:pt idx="69284">
                  <c:v>0</c:v>
                </c:pt>
                <c:pt idx="69285">
                  <c:v>0</c:v>
                </c:pt>
                <c:pt idx="69286">
                  <c:v>0</c:v>
                </c:pt>
                <c:pt idx="69287">
                  <c:v>0</c:v>
                </c:pt>
                <c:pt idx="69288">
                  <c:v>0</c:v>
                </c:pt>
                <c:pt idx="69289">
                  <c:v>0</c:v>
                </c:pt>
                <c:pt idx="69290">
                  <c:v>0</c:v>
                </c:pt>
                <c:pt idx="69291">
                  <c:v>0</c:v>
                </c:pt>
                <c:pt idx="69292">
                  <c:v>0</c:v>
                </c:pt>
                <c:pt idx="69293">
                  <c:v>0</c:v>
                </c:pt>
                <c:pt idx="69294">
                  <c:v>0</c:v>
                </c:pt>
                <c:pt idx="69295">
                  <c:v>0</c:v>
                </c:pt>
                <c:pt idx="69296">
                  <c:v>0</c:v>
                </c:pt>
                <c:pt idx="69297">
                  <c:v>0</c:v>
                </c:pt>
                <c:pt idx="69298">
                  <c:v>0</c:v>
                </c:pt>
                <c:pt idx="69299">
                  <c:v>0</c:v>
                </c:pt>
                <c:pt idx="69300">
                  <c:v>0</c:v>
                </c:pt>
                <c:pt idx="69301">
                  <c:v>0</c:v>
                </c:pt>
                <c:pt idx="69302">
                  <c:v>0</c:v>
                </c:pt>
                <c:pt idx="69303">
                  <c:v>0</c:v>
                </c:pt>
                <c:pt idx="69304">
                  <c:v>0</c:v>
                </c:pt>
                <c:pt idx="69305">
                  <c:v>0</c:v>
                </c:pt>
                <c:pt idx="69306">
                  <c:v>0</c:v>
                </c:pt>
                <c:pt idx="69307">
                  <c:v>0</c:v>
                </c:pt>
                <c:pt idx="69308">
                  <c:v>0</c:v>
                </c:pt>
                <c:pt idx="69309">
                  <c:v>0</c:v>
                </c:pt>
                <c:pt idx="69310">
                  <c:v>0</c:v>
                </c:pt>
                <c:pt idx="69311">
                  <c:v>0</c:v>
                </c:pt>
                <c:pt idx="69312">
                  <c:v>0</c:v>
                </c:pt>
                <c:pt idx="69313">
                  <c:v>0</c:v>
                </c:pt>
                <c:pt idx="69314">
                  <c:v>0</c:v>
                </c:pt>
                <c:pt idx="69315">
                  <c:v>0</c:v>
                </c:pt>
                <c:pt idx="69316">
                  <c:v>0</c:v>
                </c:pt>
                <c:pt idx="69317">
                  <c:v>0</c:v>
                </c:pt>
                <c:pt idx="69318">
                  <c:v>0</c:v>
                </c:pt>
                <c:pt idx="69319">
                  <c:v>0</c:v>
                </c:pt>
                <c:pt idx="69320">
                  <c:v>0</c:v>
                </c:pt>
                <c:pt idx="69321">
                  <c:v>0</c:v>
                </c:pt>
                <c:pt idx="69322">
                  <c:v>0</c:v>
                </c:pt>
                <c:pt idx="69323">
                  <c:v>0</c:v>
                </c:pt>
                <c:pt idx="69324">
                  <c:v>0</c:v>
                </c:pt>
                <c:pt idx="69325">
                  <c:v>0</c:v>
                </c:pt>
                <c:pt idx="69326">
                  <c:v>0</c:v>
                </c:pt>
                <c:pt idx="69327">
                  <c:v>0</c:v>
                </c:pt>
                <c:pt idx="69328">
                  <c:v>0</c:v>
                </c:pt>
                <c:pt idx="69329">
                  <c:v>0</c:v>
                </c:pt>
                <c:pt idx="69330">
                  <c:v>0</c:v>
                </c:pt>
                <c:pt idx="69331">
                  <c:v>0</c:v>
                </c:pt>
                <c:pt idx="69332">
                  <c:v>0</c:v>
                </c:pt>
                <c:pt idx="69333">
                  <c:v>0</c:v>
                </c:pt>
                <c:pt idx="69334">
                  <c:v>0</c:v>
                </c:pt>
                <c:pt idx="69335">
                  <c:v>0</c:v>
                </c:pt>
                <c:pt idx="69336">
                  <c:v>0</c:v>
                </c:pt>
                <c:pt idx="69337">
                  <c:v>0</c:v>
                </c:pt>
                <c:pt idx="69338">
                  <c:v>0</c:v>
                </c:pt>
                <c:pt idx="69339">
                  <c:v>0</c:v>
                </c:pt>
                <c:pt idx="69340">
                  <c:v>0</c:v>
                </c:pt>
                <c:pt idx="69341">
                  <c:v>0</c:v>
                </c:pt>
                <c:pt idx="69342">
                  <c:v>0</c:v>
                </c:pt>
                <c:pt idx="69343">
                  <c:v>0</c:v>
                </c:pt>
                <c:pt idx="69344">
                  <c:v>0</c:v>
                </c:pt>
                <c:pt idx="69345">
                  <c:v>0</c:v>
                </c:pt>
                <c:pt idx="69346">
                  <c:v>0</c:v>
                </c:pt>
                <c:pt idx="69347">
                  <c:v>0</c:v>
                </c:pt>
                <c:pt idx="69348">
                  <c:v>0</c:v>
                </c:pt>
                <c:pt idx="69349">
                  <c:v>0</c:v>
                </c:pt>
                <c:pt idx="69350">
                  <c:v>0</c:v>
                </c:pt>
                <c:pt idx="69351">
                  <c:v>0</c:v>
                </c:pt>
                <c:pt idx="69352">
                  <c:v>0</c:v>
                </c:pt>
                <c:pt idx="69353">
                  <c:v>0</c:v>
                </c:pt>
                <c:pt idx="69354">
                  <c:v>0</c:v>
                </c:pt>
                <c:pt idx="69355">
                  <c:v>0</c:v>
                </c:pt>
                <c:pt idx="69356">
                  <c:v>0</c:v>
                </c:pt>
                <c:pt idx="69357">
                  <c:v>0</c:v>
                </c:pt>
                <c:pt idx="69358">
                  <c:v>0</c:v>
                </c:pt>
                <c:pt idx="69359">
                  <c:v>0</c:v>
                </c:pt>
                <c:pt idx="69360">
                  <c:v>0</c:v>
                </c:pt>
                <c:pt idx="69361">
                  <c:v>0</c:v>
                </c:pt>
                <c:pt idx="69362">
                  <c:v>0</c:v>
                </c:pt>
                <c:pt idx="69363">
                  <c:v>0</c:v>
                </c:pt>
                <c:pt idx="69364">
                  <c:v>0</c:v>
                </c:pt>
                <c:pt idx="69365">
                  <c:v>0</c:v>
                </c:pt>
                <c:pt idx="69366">
                  <c:v>0</c:v>
                </c:pt>
                <c:pt idx="69367">
                  <c:v>0</c:v>
                </c:pt>
                <c:pt idx="69368">
                  <c:v>0</c:v>
                </c:pt>
                <c:pt idx="69369">
                  <c:v>0</c:v>
                </c:pt>
                <c:pt idx="69370">
                  <c:v>0</c:v>
                </c:pt>
                <c:pt idx="69371">
                  <c:v>0</c:v>
                </c:pt>
                <c:pt idx="69372">
                  <c:v>0</c:v>
                </c:pt>
                <c:pt idx="69373">
                  <c:v>0</c:v>
                </c:pt>
                <c:pt idx="69374">
                  <c:v>0</c:v>
                </c:pt>
                <c:pt idx="69375">
                  <c:v>0</c:v>
                </c:pt>
                <c:pt idx="69376">
                  <c:v>0</c:v>
                </c:pt>
                <c:pt idx="69377">
                  <c:v>0</c:v>
                </c:pt>
                <c:pt idx="69378">
                  <c:v>0</c:v>
                </c:pt>
                <c:pt idx="69379">
                  <c:v>0</c:v>
                </c:pt>
                <c:pt idx="69380">
                  <c:v>0</c:v>
                </c:pt>
                <c:pt idx="69381">
                  <c:v>0</c:v>
                </c:pt>
                <c:pt idx="69382">
                  <c:v>0</c:v>
                </c:pt>
                <c:pt idx="69383">
                  <c:v>0</c:v>
                </c:pt>
                <c:pt idx="69384">
                  <c:v>0</c:v>
                </c:pt>
                <c:pt idx="69385">
                  <c:v>0</c:v>
                </c:pt>
                <c:pt idx="69386">
                  <c:v>0</c:v>
                </c:pt>
                <c:pt idx="69387">
                  <c:v>0</c:v>
                </c:pt>
                <c:pt idx="69388">
                  <c:v>0</c:v>
                </c:pt>
                <c:pt idx="69389">
                  <c:v>0</c:v>
                </c:pt>
                <c:pt idx="69390">
                  <c:v>0</c:v>
                </c:pt>
                <c:pt idx="69391">
                  <c:v>0</c:v>
                </c:pt>
                <c:pt idx="69392">
                  <c:v>0</c:v>
                </c:pt>
                <c:pt idx="69393">
                  <c:v>0</c:v>
                </c:pt>
                <c:pt idx="69394">
                  <c:v>0</c:v>
                </c:pt>
                <c:pt idx="69395">
                  <c:v>0</c:v>
                </c:pt>
                <c:pt idx="69396">
                  <c:v>0</c:v>
                </c:pt>
                <c:pt idx="69397">
                  <c:v>0</c:v>
                </c:pt>
                <c:pt idx="69398">
                  <c:v>0</c:v>
                </c:pt>
                <c:pt idx="69399">
                  <c:v>0</c:v>
                </c:pt>
                <c:pt idx="69400">
                  <c:v>0</c:v>
                </c:pt>
                <c:pt idx="69401">
                  <c:v>0</c:v>
                </c:pt>
                <c:pt idx="69402">
                  <c:v>0</c:v>
                </c:pt>
                <c:pt idx="69403">
                  <c:v>0</c:v>
                </c:pt>
                <c:pt idx="69404">
                  <c:v>0</c:v>
                </c:pt>
                <c:pt idx="69405">
                  <c:v>0</c:v>
                </c:pt>
                <c:pt idx="69406">
                  <c:v>0</c:v>
                </c:pt>
                <c:pt idx="69407">
                  <c:v>0</c:v>
                </c:pt>
                <c:pt idx="69408">
                  <c:v>0</c:v>
                </c:pt>
                <c:pt idx="69409">
                  <c:v>0</c:v>
                </c:pt>
                <c:pt idx="69410">
                  <c:v>0</c:v>
                </c:pt>
                <c:pt idx="69411">
                  <c:v>0</c:v>
                </c:pt>
                <c:pt idx="69412">
                  <c:v>0</c:v>
                </c:pt>
                <c:pt idx="69413">
                  <c:v>0</c:v>
                </c:pt>
                <c:pt idx="69414">
                  <c:v>0</c:v>
                </c:pt>
                <c:pt idx="69415">
                  <c:v>0</c:v>
                </c:pt>
                <c:pt idx="69416">
                  <c:v>0</c:v>
                </c:pt>
                <c:pt idx="69417">
                  <c:v>0</c:v>
                </c:pt>
                <c:pt idx="69418">
                  <c:v>0</c:v>
                </c:pt>
                <c:pt idx="69419">
                  <c:v>0</c:v>
                </c:pt>
                <c:pt idx="69420">
                  <c:v>0</c:v>
                </c:pt>
                <c:pt idx="69421">
                  <c:v>0</c:v>
                </c:pt>
                <c:pt idx="69422">
                  <c:v>0</c:v>
                </c:pt>
                <c:pt idx="69423">
                  <c:v>0</c:v>
                </c:pt>
                <c:pt idx="69424">
                  <c:v>0</c:v>
                </c:pt>
                <c:pt idx="69425">
                  <c:v>0</c:v>
                </c:pt>
                <c:pt idx="69426">
                  <c:v>0</c:v>
                </c:pt>
                <c:pt idx="69427">
                  <c:v>0</c:v>
                </c:pt>
                <c:pt idx="69428">
                  <c:v>0</c:v>
                </c:pt>
                <c:pt idx="69429">
                  <c:v>0</c:v>
                </c:pt>
                <c:pt idx="69430">
                  <c:v>0</c:v>
                </c:pt>
                <c:pt idx="69431">
                  <c:v>0</c:v>
                </c:pt>
                <c:pt idx="69432">
                  <c:v>0</c:v>
                </c:pt>
                <c:pt idx="69433">
                  <c:v>0</c:v>
                </c:pt>
                <c:pt idx="69434">
                  <c:v>0</c:v>
                </c:pt>
                <c:pt idx="69435">
                  <c:v>0</c:v>
                </c:pt>
                <c:pt idx="69436">
                  <c:v>0</c:v>
                </c:pt>
                <c:pt idx="69437">
                  <c:v>0</c:v>
                </c:pt>
                <c:pt idx="69438">
                  <c:v>0</c:v>
                </c:pt>
                <c:pt idx="69439">
                  <c:v>0</c:v>
                </c:pt>
                <c:pt idx="69440">
                  <c:v>0</c:v>
                </c:pt>
                <c:pt idx="69441">
                  <c:v>0</c:v>
                </c:pt>
                <c:pt idx="69442">
                  <c:v>0</c:v>
                </c:pt>
                <c:pt idx="69443">
                  <c:v>0</c:v>
                </c:pt>
                <c:pt idx="69444">
                  <c:v>0</c:v>
                </c:pt>
                <c:pt idx="69445">
                  <c:v>0</c:v>
                </c:pt>
                <c:pt idx="69446">
                  <c:v>0</c:v>
                </c:pt>
                <c:pt idx="69447">
                  <c:v>0</c:v>
                </c:pt>
                <c:pt idx="69448">
                  <c:v>0</c:v>
                </c:pt>
                <c:pt idx="69449">
                  <c:v>0</c:v>
                </c:pt>
                <c:pt idx="69450">
                  <c:v>0</c:v>
                </c:pt>
                <c:pt idx="69451">
                  <c:v>0</c:v>
                </c:pt>
                <c:pt idx="69452">
                  <c:v>0</c:v>
                </c:pt>
                <c:pt idx="69453">
                  <c:v>0</c:v>
                </c:pt>
                <c:pt idx="69454">
                  <c:v>0</c:v>
                </c:pt>
                <c:pt idx="69455">
                  <c:v>0</c:v>
                </c:pt>
                <c:pt idx="69456">
                  <c:v>0</c:v>
                </c:pt>
                <c:pt idx="69457">
                  <c:v>0</c:v>
                </c:pt>
                <c:pt idx="69458">
                  <c:v>0</c:v>
                </c:pt>
                <c:pt idx="69459">
                  <c:v>0</c:v>
                </c:pt>
                <c:pt idx="69460">
                  <c:v>0</c:v>
                </c:pt>
                <c:pt idx="69461">
                  <c:v>0</c:v>
                </c:pt>
                <c:pt idx="69462">
                  <c:v>0</c:v>
                </c:pt>
                <c:pt idx="69463">
                  <c:v>0</c:v>
                </c:pt>
                <c:pt idx="69464">
                  <c:v>0</c:v>
                </c:pt>
                <c:pt idx="69465">
                  <c:v>0</c:v>
                </c:pt>
                <c:pt idx="69466">
                  <c:v>0</c:v>
                </c:pt>
                <c:pt idx="69467">
                  <c:v>0</c:v>
                </c:pt>
                <c:pt idx="69468">
                  <c:v>0</c:v>
                </c:pt>
                <c:pt idx="69469">
                  <c:v>0</c:v>
                </c:pt>
                <c:pt idx="69470">
                  <c:v>0</c:v>
                </c:pt>
                <c:pt idx="69471">
                  <c:v>0</c:v>
                </c:pt>
                <c:pt idx="69472">
                  <c:v>0</c:v>
                </c:pt>
                <c:pt idx="69473">
                  <c:v>0</c:v>
                </c:pt>
                <c:pt idx="69474">
                  <c:v>0</c:v>
                </c:pt>
                <c:pt idx="69475">
                  <c:v>0</c:v>
                </c:pt>
                <c:pt idx="69476">
                  <c:v>0</c:v>
                </c:pt>
                <c:pt idx="69477">
                  <c:v>0</c:v>
                </c:pt>
                <c:pt idx="69478">
                  <c:v>0</c:v>
                </c:pt>
                <c:pt idx="69479">
                  <c:v>0</c:v>
                </c:pt>
                <c:pt idx="69480">
                  <c:v>0</c:v>
                </c:pt>
                <c:pt idx="69481">
                  <c:v>0</c:v>
                </c:pt>
                <c:pt idx="69482">
                  <c:v>0</c:v>
                </c:pt>
                <c:pt idx="69483">
                  <c:v>0</c:v>
                </c:pt>
                <c:pt idx="69484">
                  <c:v>0</c:v>
                </c:pt>
                <c:pt idx="69485">
                  <c:v>0</c:v>
                </c:pt>
                <c:pt idx="69486">
                  <c:v>0</c:v>
                </c:pt>
                <c:pt idx="69487">
                  <c:v>0</c:v>
                </c:pt>
                <c:pt idx="69488">
                  <c:v>0</c:v>
                </c:pt>
                <c:pt idx="69489">
                  <c:v>0</c:v>
                </c:pt>
                <c:pt idx="69490">
                  <c:v>0</c:v>
                </c:pt>
                <c:pt idx="69491">
                  <c:v>0</c:v>
                </c:pt>
                <c:pt idx="69492">
                  <c:v>0</c:v>
                </c:pt>
                <c:pt idx="69493">
                  <c:v>0</c:v>
                </c:pt>
                <c:pt idx="69494">
                  <c:v>0</c:v>
                </c:pt>
                <c:pt idx="69495">
                  <c:v>0</c:v>
                </c:pt>
                <c:pt idx="69496">
                  <c:v>0</c:v>
                </c:pt>
                <c:pt idx="69497">
                  <c:v>0</c:v>
                </c:pt>
                <c:pt idx="69498">
                  <c:v>0</c:v>
                </c:pt>
                <c:pt idx="69499">
                  <c:v>0</c:v>
                </c:pt>
                <c:pt idx="69500">
                  <c:v>0</c:v>
                </c:pt>
                <c:pt idx="69501">
                  <c:v>0</c:v>
                </c:pt>
                <c:pt idx="69502">
                  <c:v>0</c:v>
                </c:pt>
                <c:pt idx="69503">
                  <c:v>0</c:v>
                </c:pt>
                <c:pt idx="69504">
                  <c:v>0</c:v>
                </c:pt>
                <c:pt idx="69505">
                  <c:v>0</c:v>
                </c:pt>
                <c:pt idx="69506">
                  <c:v>0</c:v>
                </c:pt>
                <c:pt idx="69507">
                  <c:v>0</c:v>
                </c:pt>
                <c:pt idx="69508">
                  <c:v>0</c:v>
                </c:pt>
                <c:pt idx="69509">
                  <c:v>0</c:v>
                </c:pt>
                <c:pt idx="69510">
                  <c:v>0</c:v>
                </c:pt>
                <c:pt idx="69511">
                  <c:v>0</c:v>
                </c:pt>
                <c:pt idx="69512">
                  <c:v>0</c:v>
                </c:pt>
                <c:pt idx="69513">
                  <c:v>0</c:v>
                </c:pt>
                <c:pt idx="69514">
                  <c:v>0</c:v>
                </c:pt>
                <c:pt idx="69515">
                  <c:v>0</c:v>
                </c:pt>
                <c:pt idx="69516">
                  <c:v>0</c:v>
                </c:pt>
                <c:pt idx="69517">
                  <c:v>0</c:v>
                </c:pt>
                <c:pt idx="69518">
                  <c:v>0</c:v>
                </c:pt>
                <c:pt idx="69519">
                  <c:v>0</c:v>
                </c:pt>
                <c:pt idx="69520">
                  <c:v>0</c:v>
                </c:pt>
                <c:pt idx="69521">
                  <c:v>0</c:v>
                </c:pt>
                <c:pt idx="69522">
                  <c:v>0</c:v>
                </c:pt>
                <c:pt idx="69523">
                  <c:v>0</c:v>
                </c:pt>
                <c:pt idx="69524">
                  <c:v>0</c:v>
                </c:pt>
                <c:pt idx="69525">
                  <c:v>0</c:v>
                </c:pt>
                <c:pt idx="69526">
                  <c:v>0</c:v>
                </c:pt>
                <c:pt idx="69527">
                  <c:v>0</c:v>
                </c:pt>
                <c:pt idx="69528">
                  <c:v>0</c:v>
                </c:pt>
                <c:pt idx="69529">
                  <c:v>0</c:v>
                </c:pt>
                <c:pt idx="69530">
                  <c:v>0</c:v>
                </c:pt>
                <c:pt idx="69531">
                  <c:v>0</c:v>
                </c:pt>
                <c:pt idx="69532">
                  <c:v>0</c:v>
                </c:pt>
                <c:pt idx="69533">
                  <c:v>0</c:v>
                </c:pt>
                <c:pt idx="69534">
                  <c:v>0</c:v>
                </c:pt>
                <c:pt idx="69535">
                  <c:v>0</c:v>
                </c:pt>
                <c:pt idx="69536">
                  <c:v>0</c:v>
                </c:pt>
                <c:pt idx="69537">
                  <c:v>0</c:v>
                </c:pt>
                <c:pt idx="69538">
                  <c:v>0</c:v>
                </c:pt>
                <c:pt idx="69539">
                  <c:v>0</c:v>
                </c:pt>
                <c:pt idx="69540">
                  <c:v>0</c:v>
                </c:pt>
                <c:pt idx="69541">
                  <c:v>0</c:v>
                </c:pt>
                <c:pt idx="69542">
                  <c:v>0</c:v>
                </c:pt>
                <c:pt idx="69543">
                  <c:v>0</c:v>
                </c:pt>
                <c:pt idx="69544">
                  <c:v>0</c:v>
                </c:pt>
                <c:pt idx="69545">
                  <c:v>0</c:v>
                </c:pt>
                <c:pt idx="69546">
                  <c:v>0</c:v>
                </c:pt>
                <c:pt idx="69547">
                  <c:v>0</c:v>
                </c:pt>
                <c:pt idx="69548">
                  <c:v>0</c:v>
                </c:pt>
                <c:pt idx="69549">
                  <c:v>0</c:v>
                </c:pt>
                <c:pt idx="69550">
                  <c:v>0</c:v>
                </c:pt>
                <c:pt idx="69551">
                  <c:v>0</c:v>
                </c:pt>
                <c:pt idx="69552">
                  <c:v>0</c:v>
                </c:pt>
                <c:pt idx="69553">
                  <c:v>0</c:v>
                </c:pt>
                <c:pt idx="69554">
                  <c:v>0</c:v>
                </c:pt>
                <c:pt idx="69555">
                  <c:v>0</c:v>
                </c:pt>
                <c:pt idx="69556">
                  <c:v>0</c:v>
                </c:pt>
                <c:pt idx="69557">
                  <c:v>0</c:v>
                </c:pt>
                <c:pt idx="69558">
                  <c:v>0</c:v>
                </c:pt>
                <c:pt idx="69559">
                  <c:v>0</c:v>
                </c:pt>
                <c:pt idx="69560">
                  <c:v>0</c:v>
                </c:pt>
                <c:pt idx="69561">
                  <c:v>0</c:v>
                </c:pt>
                <c:pt idx="69562">
                  <c:v>0</c:v>
                </c:pt>
                <c:pt idx="69563">
                  <c:v>0</c:v>
                </c:pt>
                <c:pt idx="69564">
                  <c:v>0</c:v>
                </c:pt>
                <c:pt idx="69565">
                  <c:v>0</c:v>
                </c:pt>
                <c:pt idx="69566">
                  <c:v>0</c:v>
                </c:pt>
                <c:pt idx="69567">
                  <c:v>0</c:v>
                </c:pt>
                <c:pt idx="69568">
                  <c:v>0</c:v>
                </c:pt>
                <c:pt idx="69569">
                  <c:v>0</c:v>
                </c:pt>
                <c:pt idx="69570">
                  <c:v>0</c:v>
                </c:pt>
                <c:pt idx="69571">
                  <c:v>0</c:v>
                </c:pt>
                <c:pt idx="69572">
                  <c:v>0</c:v>
                </c:pt>
                <c:pt idx="69573">
                  <c:v>0</c:v>
                </c:pt>
                <c:pt idx="69574">
                  <c:v>0</c:v>
                </c:pt>
                <c:pt idx="69575">
                  <c:v>0</c:v>
                </c:pt>
                <c:pt idx="69576">
                  <c:v>0</c:v>
                </c:pt>
                <c:pt idx="69577">
                  <c:v>0</c:v>
                </c:pt>
                <c:pt idx="69578">
                  <c:v>0</c:v>
                </c:pt>
                <c:pt idx="69579">
                  <c:v>0</c:v>
                </c:pt>
                <c:pt idx="69580">
                  <c:v>0</c:v>
                </c:pt>
                <c:pt idx="69581">
                  <c:v>0</c:v>
                </c:pt>
                <c:pt idx="69582">
                  <c:v>0</c:v>
                </c:pt>
                <c:pt idx="69583">
                  <c:v>0</c:v>
                </c:pt>
                <c:pt idx="69584">
                  <c:v>0</c:v>
                </c:pt>
                <c:pt idx="69585">
                  <c:v>0</c:v>
                </c:pt>
                <c:pt idx="69586">
                  <c:v>0</c:v>
                </c:pt>
                <c:pt idx="69587">
                  <c:v>0</c:v>
                </c:pt>
                <c:pt idx="69588">
                  <c:v>0</c:v>
                </c:pt>
                <c:pt idx="69589">
                  <c:v>0</c:v>
                </c:pt>
                <c:pt idx="69590">
                  <c:v>0</c:v>
                </c:pt>
                <c:pt idx="69591">
                  <c:v>0</c:v>
                </c:pt>
                <c:pt idx="69592">
                  <c:v>0</c:v>
                </c:pt>
                <c:pt idx="69593">
                  <c:v>0</c:v>
                </c:pt>
                <c:pt idx="69594">
                  <c:v>0</c:v>
                </c:pt>
                <c:pt idx="69595">
                  <c:v>0</c:v>
                </c:pt>
                <c:pt idx="69596">
                  <c:v>0</c:v>
                </c:pt>
                <c:pt idx="69597">
                  <c:v>0</c:v>
                </c:pt>
                <c:pt idx="69598">
                  <c:v>0</c:v>
                </c:pt>
                <c:pt idx="69599">
                  <c:v>0</c:v>
                </c:pt>
                <c:pt idx="69600">
                  <c:v>0</c:v>
                </c:pt>
                <c:pt idx="69601">
                  <c:v>0</c:v>
                </c:pt>
                <c:pt idx="69602">
                  <c:v>0</c:v>
                </c:pt>
                <c:pt idx="69603">
                  <c:v>0</c:v>
                </c:pt>
                <c:pt idx="69604">
                  <c:v>0</c:v>
                </c:pt>
                <c:pt idx="69605">
                  <c:v>0</c:v>
                </c:pt>
                <c:pt idx="69606">
                  <c:v>0</c:v>
                </c:pt>
                <c:pt idx="69607">
                  <c:v>0</c:v>
                </c:pt>
                <c:pt idx="69608">
                  <c:v>0</c:v>
                </c:pt>
                <c:pt idx="69609">
                  <c:v>0</c:v>
                </c:pt>
                <c:pt idx="69610">
                  <c:v>0</c:v>
                </c:pt>
                <c:pt idx="69611">
                  <c:v>0</c:v>
                </c:pt>
                <c:pt idx="69612">
                  <c:v>0</c:v>
                </c:pt>
                <c:pt idx="69613">
                  <c:v>0</c:v>
                </c:pt>
                <c:pt idx="69614">
                  <c:v>0</c:v>
                </c:pt>
                <c:pt idx="69615">
                  <c:v>0</c:v>
                </c:pt>
                <c:pt idx="69616">
                  <c:v>0</c:v>
                </c:pt>
                <c:pt idx="69617">
                  <c:v>0</c:v>
                </c:pt>
                <c:pt idx="69618">
                  <c:v>0</c:v>
                </c:pt>
                <c:pt idx="69619">
                  <c:v>0</c:v>
                </c:pt>
                <c:pt idx="69620">
                  <c:v>0</c:v>
                </c:pt>
                <c:pt idx="69621">
                  <c:v>0</c:v>
                </c:pt>
                <c:pt idx="69622">
                  <c:v>0</c:v>
                </c:pt>
                <c:pt idx="69623">
                  <c:v>0</c:v>
                </c:pt>
                <c:pt idx="69624">
                  <c:v>0</c:v>
                </c:pt>
                <c:pt idx="69625">
                  <c:v>0</c:v>
                </c:pt>
                <c:pt idx="69626">
                  <c:v>0</c:v>
                </c:pt>
                <c:pt idx="69627">
                  <c:v>0</c:v>
                </c:pt>
                <c:pt idx="69628">
                  <c:v>0</c:v>
                </c:pt>
                <c:pt idx="69629">
                  <c:v>0</c:v>
                </c:pt>
                <c:pt idx="69630">
                  <c:v>0</c:v>
                </c:pt>
                <c:pt idx="69631">
                  <c:v>0</c:v>
                </c:pt>
                <c:pt idx="69632">
                  <c:v>0</c:v>
                </c:pt>
                <c:pt idx="69633">
                  <c:v>0</c:v>
                </c:pt>
                <c:pt idx="69634">
                  <c:v>0</c:v>
                </c:pt>
                <c:pt idx="69635">
                  <c:v>0</c:v>
                </c:pt>
                <c:pt idx="69636">
                  <c:v>0</c:v>
                </c:pt>
                <c:pt idx="69637">
                  <c:v>0</c:v>
                </c:pt>
                <c:pt idx="69638">
                  <c:v>0</c:v>
                </c:pt>
                <c:pt idx="69639">
                  <c:v>0</c:v>
                </c:pt>
                <c:pt idx="69640">
                  <c:v>0</c:v>
                </c:pt>
                <c:pt idx="69641">
                  <c:v>0</c:v>
                </c:pt>
                <c:pt idx="69642">
                  <c:v>0</c:v>
                </c:pt>
                <c:pt idx="69643">
                  <c:v>0</c:v>
                </c:pt>
                <c:pt idx="69644">
                  <c:v>0</c:v>
                </c:pt>
                <c:pt idx="69645">
                  <c:v>0</c:v>
                </c:pt>
                <c:pt idx="69646">
                  <c:v>0</c:v>
                </c:pt>
                <c:pt idx="69647">
                  <c:v>0</c:v>
                </c:pt>
                <c:pt idx="69648">
                  <c:v>0</c:v>
                </c:pt>
                <c:pt idx="69649">
                  <c:v>0</c:v>
                </c:pt>
                <c:pt idx="69650">
                  <c:v>0</c:v>
                </c:pt>
                <c:pt idx="69651">
                  <c:v>0</c:v>
                </c:pt>
                <c:pt idx="69652">
                  <c:v>0</c:v>
                </c:pt>
                <c:pt idx="69653">
                  <c:v>0</c:v>
                </c:pt>
                <c:pt idx="69654">
                  <c:v>0</c:v>
                </c:pt>
                <c:pt idx="69655">
                  <c:v>0</c:v>
                </c:pt>
                <c:pt idx="69656">
                  <c:v>0</c:v>
                </c:pt>
                <c:pt idx="69657">
                  <c:v>0</c:v>
                </c:pt>
                <c:pt idx="69658">
                  <c:v>0</c:v>
                </c:pt>
                <c:pt idx="69659">
                  <c:v>0</c:v>
                </c:pt>
                <c:pt idx="69660">
                  <c:v>0</c:v>
                </c:pt>
                <c:pt idx="69661">
                  <c:v>0</c:v>
                </c:pt>
                <c:pt idx="69662">
                  <c:v>0</c:v>
                </c:pt>
                <c:pt idx="69663">
                  <c:v>0</c:v>
                </c:pt>
                <c:pt idx="69664">
                  <c:v>0</c:v>
                </c:pt>
                <c:pt idx="69665">
                  <c:v>0</c:v>
                </c:pt>
                <c:pt idx="69666">
                  <c:v>0</c:v>
                </c:pt>
                <c:pt idx="69667">
                  <c:v>0</c:v>
                </c:pt>
                <c:pt idx="69668">
                  <c:v>0</c:v>
                </c:pt>
                <c:pt idx="69669">
                  <c:v>0</c:v>
                </c:pt>
                <c:pt idx="69670">
                  <c:v>0</c:v>
                </c:pt>
                <c:pt idx="69671">
                  <c:v>0</c:v>
                </c:pt>
                <c:pt idx="69672">
                  <c:v>0</c:v>
                </c:pt>
                <c:pt idx="69673">
                  <c:v>0</c:v>
                </c:pt>
                <c:pt idx="69674">
                  <c:v>0</c:v>
                </c:pt>
                <c:pt idx="69675">
                  <c:v>0</c:v>
                </c:pt>
                <c:pt idx="69676">
                  <c:v>0</c:v>
                </c:pt>
                <c:pt idx="69677">
                  <c:v>0</c:v>
                </c:pt>
                <c:pt idx="69678">
                  <c:v>0</c:v>
                </c:pt>
                <c:pt idx="69679">
                  <c:v>0</c:v>
                </c:pt>
                <c:pt idx="69680">
                  <c:v>0</c:v>
                </c:pt>
                <c:pt idx="69681">
                  <c:v>0</c:v>
                </c:pt>
                <c:pt idx="69682">
                  <c:v>0</c:v>
                </c:pt>
                <c:pt idx="69683">
                  <c:v>0</c:v>
                </c:pt>
                <c:pt idx="69684">
                  <c:v>0</c:v>
                </c:pt>
                <c:pt idx="69685">
                  <c:v>0</c:v>
                </c:pt>
                <c:pt idx="69686">
                  <c:v>0</c:v>
                </c:pt>
                <c:pt idx="69687">
                  <c:v>0</c:v>
                </c:pt>
                <c:pt idx="69688">
                  <c:v>0</c:v>
                </c:pt>
                <c:pt idx="69689">
                  <c:v>0</c:v>
                </c:pt>
                <c:pt idx="69690">
                  <c:v>0</c:v>
                </c:pt>
                <c:pt idx="69691">
                  <c:v>0</c:v>
                </c:pt>
                <c:pt idx="69692">
                  <c:v>0</c:v>
                </c:pt>
                <c:pt idx="69693">
                  <c:v>0</c:v>
                </c:pt>
                <c:pt idx="69694">
                  <c:v>0</c:v>
                </c:pt>
                <c:pt idx="69695">
                  <c:v>0</c:v>
                </c:pt>
                <c:pt idx="69696">
                  <c:v>0</c:v>
                </c:pt>
                <c:pt idx="69697">
                  <c:v>0</c:v>
                </c:pt>
                <c:pt idx="69698">
                  <c:v>0</c:v>
                </c:pt>
                <c:pt idx="69699">
                  <c:v>0</c:v>
                </c:pt>
                <c:pt idx="69700">
                  <c:v>0</c:v>
                </c:pt>
                <c:pt idx="69701">
                  <c:v>0</c:v>
                </c:pt>
                <c:pt idx="69702">
                  <c:v>0</c:v>
                </c:pt>
                <c:pt idx="69703">
                  <c:v>0</c:v>
                </c:pt>
                <c:pt idx="69704">
                  <c:v>0</c:v>
                </c:pt>
                <c:pt idx="69705">
                  <c:v>0</c:v>
                </c:pt>
                <c:pt idx="69706">
                  <c:v>0</c:v>
                </c:pt>
                <c:pt idx="69707">
                  <c:v>0</c:v>
                </c:pt>
                <c:pt idx="69708">
                  <c:v>0</c:v>
                </c:pt>
                <c:pt idx="69709">
                  <c:v>0</c:v>
                </c:pt>
                <c:pt idx="69710">
                  <c:v>0</c:v>
                </c:pt>
                <c:pt idx="69711">
                  <c:v>0</c:v>
                </c:pt>
                <c:pt idx="69712">
                  <c:v>0</c:v>
                </c:pt>
                <c:pt idx="69713">
                  <c:v>0</c:v>
                </c:pt>
                <c:pt idx="69714">
                  <c:v>0</c:v>
                </c:pt>
                <c:pt idx="69715">
                  <c:v>0</c:v>
                </c:pt>
                <c:pt idx="69716">
                  <c:v>0</c:v>
                </c:pt>
                <c:pt idx="69717">
                  <c:v>0</c:v>
                </c:pt>
                <c:pt idx="69718">
                  <c:v>0</c:v>
                </c:pt>
                <c:pt idx="69719">
                  <c:v>0</c:v>
                </c:pt>
                <c:pt idx="69720">
                  <c:v>0</c:v>
                </c:pt>
                <c:pt idx="69721">
                  <c:v>0</c:v>
                </c:pt>
                <c:pt idx="69722">
                  <c:v>0</c:v>
                </c:pt>
                <c:pt idx="69723">
                  <c:v>0</c:v>
                </c:pt>
                <c:pt idx="69724">
                  <c:v>0</c:v>
                </c:pt>
                <c:pt idx="69725">
                  <c:v>0</c:v>
                </c:pt>
                <c:pt idx="69726">
                  <c:v>0</c:v>
                </c:pt>
                <c:pt idx="69727">
                  <c:v>0</c:v>
                </c:pt>
                <c:pt idx="69728">
                  <c:v>0</c:v>
                </c:pt>
                <c:pt idx="69729">
                  <c:v>0</c:v>
                </c:pt>
                <c:pt idx="69730">
                  <c:v>0</c:v>
                </c:pt>
                <c:pt idx="69731">
                  <c:v>0</c:v>
                </c:pt>
                <c:pt idx="69732">
                  <c:v>0</c:v>
                </c:pt>
                <c:pt idx="69733">
                  <c:v>0</c:v>
                </c:pt>
                <c:pt idx="69734">
                  <c:v>0</c:v>
                </c:pt>
                <c:pt idx="69735">
                  <c:v>0</c:v>
                </c:pt>
                <c:pt idx="69736">
                  <c:v>0</c:v>
                </c:pt>
                <c:pt idx="69737">
                  <c:v>0</c:v>
                </c:pt>
                <c:pt idx="69738">
                  <c:v>0</c:v>
                </c:pt>
                <c:pt idx="69739">
                  <c:v>0</c:v>
                </c:pt>
                <c:pt idx="69740">
                  <c:v>0</c:v>
                </c:pt>
                <c:pt idx="69741">
                  <c:v>0</c:v>
                </c:pt>
                <c:pt idx="69742">
                  <c:v>0</c:v>
                </c:pt>
                <c:pt idx="69743">
                  <c:v>0</c:v>
                </c:pt>
                <c:pt idx="69744">
                  <c:v>0</c:v>
                </c:pt>
                <c:pt idx="69745">
                  <c:v>0</c:v>
                </c:pt>
                <c:pt idx="69746">
                  <c:v>0</c:v>
                </c:pt>
                <c:pt idx="69747">
                  <c:v>0</c:v>
                </c:pt>
                <c:pt idx="69748">
                  <c:v>0</c:v>
                </c:pt>
                <c:pt idx="69749">
                  <c:v>0</c:v>
                </c:pt>
                <c:pt idx="69750">
                  <c:v>0</c:v>
                </c:pt>
                <c:pt idx="69751">
                  <c:v>0</c:v>
                </c:pt>
                <c:pt idx="69752">
                  <c:v>0</c:v>
                </c:pt>
                <c:pt idx="69753">
                  <c:v>0</c:v>
                </c:pt>
                <c:pt idx="69754">
                  <c:v>0</c:v>
                </c:pt>
                <c:pt idx="69755">
                  <c:v>0</c:v>
                </c:pt>
                <c:pt idx="69756">
                  <c:v>0</c:v>
                </c:pt>
                <c:pt idx="69757">
                  <c:v>0</c:v>
                </c:pt>
                <c:pt idx="69758">
                  <c:v>0</c:v>
                </c:pt>
                <c:pt idx="69759">
                  <c:v>0</c:v>
                </c:pt>
                <c:pt idx="69760">
                  <c:v>0</c:v>
                </c:pt>
                <c:pt idx="69761">
                  <c:v>0</c:v>
                </c:pt>
                <c:pt idx="69762">
                  <c:v>0</c:v>
                </c:pt>
                <c:pt idx="69763">
                  <c:v>0</c:v>
                </c:pt>
                <c:pt idx="69764">
                  <c:v>0</c:v>
                </c:pt>
                <c:pt idx="69765">
                  <c:v>0</c:v>
                </c:pt>
                <c:pt idx="69766">
                  <c:v>0</c:v>
                </c:pt>
                <c:pt idx="69767">
                  <c:v>0</c:v>
                </c:pt>
                <c:pt idx="69768">
                  <c:v>0</c:v>
                </c:pt>
                <c:pt idx="69769">
                  <c:v>0</c:v>
                </c:pt>
                <c:pt idx="69770">
                  <c:v>0</c:v>
                </c:pt>
                <c:pt idx="69771">
                  <c:v>0</c:v>
                </c:pt>
                <c:pt idx="69772">
                  <c:v>0</c:v>
                </c:pt>
                <c:pt idx="69773">
                  <c:v>0</c:v>
                </c:pt>
                <c:pt idx="69774">
                  <c:v>0</c:v>
                </c:pt>
                <c:pt idx="69775">
                  <c:v>0</c:v>
                </c:pt>
                <c:pt idx="69776">
                  <c:v>0</c:v>
                </c:pt>
                <c:pt idx="69777">
                  <c:v>0</c:v>
                </c:pt>
                <c:pt idx="69778">
                  <c:v>0</c:v>
                </c:pt>
                <c:pt idx="69779">
                  <c:v>0</c:v>
                </c:pt>
                <c:pt idx="69780">
                  <c:v>0</c:v>
                </c:pt>
                <c:pt idx="69781">
                  <c:v>0</c:v>
                </c:pt>
                <c:pt idx="69782">
                  <c:v>0</c:v>
                </c:pt>
                <c:pt idx="69783">
                  <c:v>0</c:v>
                </c:pt>
                <c:pt idx="69784">
                  <c:v>0</c:v>
                </c:pt>
                <c:pt idx="69785">
                  <c:v>0</c:v>
                </c:pt>
                <c:pt idx="69786">
                  <c:v>0</c:v>
                </c:pt>
                <c:pt idx="69787">
                  <c:v>0</c:v>
                </c:pt>
                <c:pt idx="69788">
                  <c:v>0</c:v>
                </c:pt>
                <c:pt idx="69789">
                  <c:v>0</c:v>
                </c:pt>
                <c:pt idx="69790">
                  <c:v>0</c:v>
                </c:pt>
                <c:pt idx="69791">
                  <c:v>0</c:v>
                </c:pt>
                <c:pt idx="69792">
                  <c:v>0</c:v>
                </c:pt>
                <c:pt idx="69793">
                  <c:v>0</c:v>
                </c:pt>
                <c:pt idx="69794">
                  <c:v>0</c:v>
                </c:pt>
                <c:pt idx="69795">
                  <c:v>0</c:v>
                </c:pt>
                <c:pt idx="69796">
                  <c:v>0</c:v>
                </c:pt>
                <c:pt idx="69797">
                  <c:v>0</c:v>
                </c:pt>
                <c:pt idx="69798">
                  <c:v>0</c:v>
                </c:pt>
                <c:pt idx="69799">
                  <c:v>0</c:v>
                </c:pt>
                <c:pt idx="69800">
                  <c:v>0</c:v>
                </c:pt>
                <c:pt idx="69801">
                  <c:v>0</c:v>
                </c:pt>
                <c:pt idx="69802">
                  <c:v>0</c:v>
                </c:pt>
                <c:pt idx="69803">
                  <c:v>0</c:v>
                </c:pt>
                <c:pt idx="69804">
                  <c:v>0</c:v>
                </c:pt>
                <c:pt idx="69805">
                  <c:v>0</c:v>
                </c:pt>
                <c:pt idx="69806">
                  <c:v>0</c:v>
                </c:pt>
                <c:pt idx="69807">
                  <c:v>0</c:v>
                </c:pt>
                <c:pt idx="69808">
                  <c:v>0</c:v>
                </c:pt>
                <c:pt idx="69809">
                  <c:v>0</c:v>
                </c:pt>
                <c:pt idx="69810">
                  <c:v>0</c:v>
                </c:pt>
                <c:pt idx="69811">
                  <c:v>0</c:v>
                </c:pt>
                <c:pt idx="69812">
                  <c:v>0</c:v>
                </c:pt>
                <c:pt idx="69813">
                  <c:v>0</c:v>
                </c:pt>
                <c:pt idx="69814">
                  <c:v>0</c:v>
                </c:pt>
                <c:pt idx="69815">
                  <c:v>0</c:v>
                </c:pt>
                <c:pt idx="69816">
                  <c:v>0</c:v>
                </c:pt>
                <c:pt idx="69817">
                  <c:v>0</c:v>
                </c:pt>
                <c:pt idx="69818">
                  <c:v>0</c:v>
                </c:pt>
                <c:pt idx="69819">
                  <c:v>0</c:v>
                </c:pt>
                <c:pt idx="69820">
                  <c:v>0</c:v>
                </c:pt>
                <c:pt idx="69821">
                  <c:v>0</c:v>
                </c:pt>
                <c:pt idx="69822">
                  <c:v>0</c:v>
                </c:pt>
                <c:pt idx="69823">
                  <c:v>0</c:v>
                </c:pt>
                <c:pt idx="69824">
                  <c:v>0</c:v>
                </c:pt>
                <c:pt idx="69825">
                  <c:v>0</c:v>
                </c:pt>
                <c:pt idx="69826">
                  <c:v>0</c:v>
                </c:pt>
                <c:pt idx="69827">
                  <c:v>0</c:v>
                </c:pt>
                <c:pt idx="69828">
                  <c:v>0</c:v>
                </c:pt>
                <c:pt idx="69829">
                  <c:v>0</c:v>
                </c:pt>
                <c:pt idx="69830">
                  <c:v>0</c:v>
                </c:pt>
                <c:pt idx="69831">
                  <c:v>0</c:v>
                </c:pt>
                <c:pt idx="69832">
                  <c:v>0</c:v>
                </c:pt>
                <c:pt idx="69833">
                  <c:v>0</c:v>
                </c:pt>
                <c:pt idx="69834">
                  <c:v>0</c:v>
                </c:pt>
                <c:pt idx="69835">
                  <c:v>0</c:v>
                </c:pt>
                <c:pt idx="69836">
                  <c:v>0</c:v>
                </c:pt>
                <c:pt idx="69837">
                  <c:v>0</c:v>
                </c:pt>
                <c:pt idx="69838">
                  <c:v>0</c:v>
                </c:pt>
                <c:pt idx="69839">
                  <c:v>0</c:v>
                </c:pt>
                <c:pt idx="69840">
                  <c:v>0</c:v>
                </c:pt>
                <c:pt idx="69841">
                  <c:v>0</c:v>
                </c:pt>
                <c:pt idx="69842">
                  <c:v>0</c:v>
                </c:pt>
                <c:pt idx="69843">
                  <c:v>0</c:v>
                </c:pt>
                <c:pt idx="69844">
                  <c:v>0</c:v>
                </c:pt>
                <c:pt idx="69845">
                  <c:v>0</c:v>
                </c:pt>
                <c:pt idx="69846">
                  <c:v>0</c:v>
                </c:pt>
                <c:pt idx="69847">
                  <c:v>0</c:v>
                </c:pt>
                <c:pt idx="69848">
                  <c:v>0</c:v>
                </c:pt>
                <c:pt idx="69849">
                  <c:v>0</c:v>
                </c:pt>
                <c:pt idx="69850">
                  <c:v>0</c:v>
                </c:pt>
                <c:pt idx="69851">
                  <c:v>0</c:v>
                </c:pt>
                <c:pt idx="69852">
                  <c:v>0</c:v>
                </c:pt>
                <c:pt idx="69853">
                  <c:v>0</c:v>
                </c:pt>
                <c:pt idx="69854">
                  <c:v>0</c:v>
                </c:pt>
                <c:pt idx="69855">
                  <c:v>0</c:v>
                </c:pt>
                <c:pt idx="69856">
                  <c:v>0</c:v>
                </c:pt>
                <c:pt idx="69857">
                  <c:v>0</c:v>
                </c:pt>
                <c:pt idx="69858">
                  <c:v>0</c:v>
                </c:pt>
                <c:pt idx="69859">
                  <c:v>0</c:v>
                </c:pt>
                <c:pt idx="69860">
                  <c:v>0</c:v>
                </c:pt>
                <c:pt idx="69861">
                  <c:v>0</c:v>
                </c:pt>
                <c:pt idx="69862">
                  <c:v>0</c:v>
                </c:pt>
                <c:pt idx="69863">
                  <c:v>0</c:v>
                </c:pt>
                <c:pt idx="69864">
                  <c:v>0</c:v>
                </c:pt>
                <c:pt idx="69865">
                  <c:v>0</c:v>
                </c:pt>
                <c:pt idx="69866">
                  <c:v>0</c:v>
                </c:pt>
                <c:pt idx="69867">
                  <c:v>0</c:v>
                </c:pt>
                <c:pt idx="69868">
                  <c:v>0</c:v>
                </c:pt>
                <c:pt idx="69869">
                  <c:v>0</c:v>
                </c:pt>
                <c:pt idx="69870">
                  <c:v>0</c:v>
                </c:pt>
                <c:pt idx="69871">
                  <c:v>0</c:v>
                </c:pt>
                <c:pt idx="69872">
                  <c:v>0</c:v>
                </c:pt>
                <c:pt idx="69873">
                  <c:v>0</c:v>
                </c:pt>
                <c:pt idx="69874">
                  <c:v>0</c:v>
                </c:pt>
                <c:pt idx="69875">
                  <c:v>0</c:v>
                </c:pt>
                <c:pt idx="69876">
                  <c:v>0</c:v>
                </c:pt>
                <c:pt idx="69877">
                  <c:v>0</c:v>
                </c:pt>
                <c:pt idx="69878">
                  <c:v>0</c:v>
                </c:pt>
                <c:pt idx="69879">
                  <c:v>0</c:v>
                </c:pt>
                <c:pt idx="69880">
                  <c:v>0</c:v>
                </c:pt>
                <c:pt idx="69881">
                  <c:v>0</c:v>
                </c:pt>
                <c:pt idx="69882">
                  <c:v>0</c:v>
                </c:pt>
                <c:pt idx="69883">
                  <c:v>0</c:v>
                </c:pt>
                <c:pt idx="69884">
                  <c:v>0</c:v>
                </c:pt>
                <c:pt idx="69885">
                  <c:v>0</c:v>
                </c:pt>
                <c:pt idx="69886">
                  <c:v>0</c:v>
                </c:pt>
                <c:pt idx="69887">
                  <c:v>0</c:v>
                </c:pt>
                <c:pt idx="69888">
                  <c:v>0</c:v>
                </c:pt>
                <c:pt idx="69889">
                  <c:v>0</c:v>
                </c:pt>
                <c:pt idx="69890">
                  <c:v>0</c:v>
                </c:pt>
                <c:pt idx="69891">
                  <c:v>0</c:v>
                </c:pt>
                <c:pt idx="69892">
                  <c:v>0</c:v>
                </c:pt>
                <c:pt idx="69893">
                  <c:v>0</c:v>
                </c:pt>
                <c:pt idx="69894">
                  <c:v>0</c:v>
                </c:pt>
                <c:pt idx="69895">
                  <c:v>0</c:v>
                </c:pt>
                <c:pt idx="69896">
                  <c:v>0</c:v>
                </c:pt>
                <c:pt idx="69897">
                  <c:v>0</c:v>
                </c:pt>
                <c:pt idx="69898">
                  <c:v>0</c:v>
                </c:pt>
                <c:pt idx="69899">
                  <c:v>0</c:v>
                </c:pt>
                <c:pt idx="69900">
                  <c:v>0</c:v>
                </c:pt>
                <c:pt idx="69901">
                  <c:v>0</c:v>
                </c:pt>
                <c:pt idx="69902">
                  <c:v>0</c:v>
                </c:pt>
                <c:pt idx="69903">
                  <c:v>0</c:v>
                </c:pt>
                <c:pt idx="69904">
                  <c:v>0</c:v>
                </c:pt>
                <c:pt idx="69905">
                  <c:v>0</c:v>
                </c:pt>
                <c:pt idx="69906">
                  <c:v>0</c:v>
                </c:pt>
                <c:pt idx="69907">
                  <c:v>0</c:v>
                </c:pt>
                <c:pt idx="69908">
                  <c:v>0</c:v>
                </c:pt>
                <c:pt idx="69909">
                  <c:v>0</c:v>
                </c:pt>
                <c:pt idx="69910">
                  <c:v>0</c:v>
                </c:pt>
                <c:pt idx="69911">
                  <c:v>0</c:v>
                </c:pt>
                <c:pt idx="69912">
                  <c:v>0</c:v>
                </c:pt>
                <c:pt idx="69913">
                  <c:v>0</c:v>
                </c:pt>
                <c:pt idx="69914">
                  <c:v>0</c:v>
                </c:pt>
                <c:pt idx="69915">
                  <c:v>0</c:v>
                </c:pt>
                <c:pt idx="69916">
                  <c:v>0</c:v>
                </c:pt>
                <c:pt idx="69917">
                  <c:v>0</c:v>
                </c:pt>
                <c:pt idx="69918">
                  <c:v>0</c:v>
                </c:pt>
                <c:pt idx="69919">
                  <c:v>0</c:v>
                </c:pt>
                <c:pt idx="69920">
                  <c:v>0</c:v>
                </c:pt>
                <c:pt idx="69921">
                  <c:v>0</c:v>
                </c:pt>
                <c:pt idx="69922">
                  <c:v>0</c:v>
                </c:pt>
                <c:pt idx="69923">
                  <c:v>0</c:v>
                </c:pt>
                <c:pt idx="69924">
                  <c:v>0</c:v>
                </c:pt>
                <c:pt idx="69925">
                  <c:v>0</c:v>
                </c:pt>
                <c:pt idx="69926">
                  <c:v>0</c:v>
                </c:pt>
                <c:pt idx="69927">
                  <c:v>0</c:v>
                </c:pt>
                <c:pt idx="69928">
                  <c:v>0</c:v>
                </c:pt>
                <c:pt idx="69929">
                  <c:v>0</c:v>
                </c:pt>
                <c:pt idx="69930">
                  <c:v>0</c:v>
                </c:pt>
                <c:pt idx="69931">
                  <c:v>0</c:v>
                </c:pt>
                <c:pt idx="69932">
                  <c:v>0</c:v>
                </c:pt>
                <c:pt idx="69933">
                  <c:v>0</c:v>
                </c:pt>
                <c:pt idx="69934">
                  <c:v>0</c:v>
                </c:pt>
                <c:pt idx="69935">
                  <c:v>0</c:v>
                </c:pt>
                <c:pt idx="69936">
                  <c:v>0</c:v>
                </c:pt>
                <c:pt idx="69937">
                  <c:v>0</c:v>
                </c:pt>
                <c:pt idx="69938">
                  <c:v>0</c:v>
                </c:pt>
                <c:pt idx="69939">
                  <c:v>0</c:v>
                </c:pt>
                <c:pt idx="69940">
                  <c:v>0</c:v>
                </c:pt>
                <c:pt idx="69941">
                  <c:v>0</c:v>
                </c:pt>
                <c:pt idx="69942">
                  <c:v>0</c:v>
                </c:pt>
                <c:pt idx="69943">
                  <c:v>0</c:v>
                </c:pt>
                <c:pt idx="69944">
                  <c:v>0</c:v>
                </c:pt>
                <c:pt idx="69945">
                  <c:v>0</c:v>
                </c:pt>
                <c:pt idx="69946">
                  <c:v>0</c:v>
                </c:pt>
                <c:pt idx="69947">
                  <c:v>0</c:v>
                </c:pt>
                <c:pt idx="69948">
                  <c:v>0</c:v>
                </c:pt>
                <c:pt idx="69949">
                  <c:v>0</c:v>
                </c:pt>
                <c:pt idx="69950">
                  <c:v>0</c:v>
                </c:pt>
                <c:pt idx="69951">
                  <c:v>0</c:v>
                </c:pt>
                <c:pt idx="69952">
                  <c:v>0</c:v>
                </c:pt>
                <c:pt idx="69953">
                  <c:v>0</c:v>
                </c:pt>
                <c:pt idx="69954">
                  <c:v>0</c:v>
                </c:pt>
                <c:pt idx="69955">
                  <c:v>0</c:v>
                </c:pt>
                <c:pt idx="69956">
                  <c:v>0</c:v>
                </c:pt>
                <c:pt idx="69957">
                  <c:v>0</c:v>
                </c:pt>
                <c:pt idx="69958">
                  <c:v>0</c:v>
                </c:pt>
                <c:pt idx="69959">
                  <c:v>0</c:v>
                </c:pt>
                <c:pt idx="69960">
                  <c:v>0</c:v>
                </c:pt>
                <c:pt idx="69961">
                  <c:v>0</c:v>
                </c:pt>
                <c:pt idx="69962">
                  <c:v>0</c:v>
                </c:pt>
                <c:pt idx="69963">
                  <c:v>0</c:v>
                </c:pt>
                <c:pt idx="69964">
                  <c:v>0</c:v>
                </c:pt>
                <c:pt idx="69965">
                  <c:v>0</c:v>
                </c:pt>
                <c:pt idx="69966">
                  <c:v>0</c:v>
                </c:pt>
                <c:pt idx="69967">
                  <c:v>0</c:v>
                </c:pt>
                <c:pt idx="69968">
                  <c:v>0</c:v>
                </c:pt>
                <c:pt idx="69969">
                  <c:v>0</c:v>
                </c:pt>
                <c:pt idx="69970">
                  <c:v>0</c:v>
                </c:pt>
                <c:pt idx="69971">
                  <c:v>0</c:v>
                </c:pt>
                <c:pt idx="69972">
                  <c:v>0</c:v>
                </c:pt>
                <c:pt idx="69973">
                  <c:v>0</c:v>
                </c:pt>
                <c:pt idx="69974">
                  <c:v>0</c:v>
                </c:pt>
                <c:pt idx="69975">
                  <c:v>0</c:v>
                </c:pt>
                <c:pt idx="69976">
                  <c:v>0</c:v>
                </c:pt>
                <c:pt idx="69977">
                  <c:v>0</c:v>
                </c:pt>
                <c:pt idx="69978">
                  <c:v>0</c:v>
                </c:pt>
                <c:pt idx="69979">
                  <c:v>0</c:v>
                </c:pt>
                <c:pt idx="69980">
                  <c:v>0</c:v>
                </c:pt>
                <c:pt idx="69981">
                  <c:v>0</c:v>
                </c:pt>
                <c:pt idx="69982">
                  <c:v>0</c:v>
                </c:pt>
                <c:pt idx="69983">
                  <c:v>0</c:v>
                </c:pt>
                <c:pt idx="69984">
                  <c:v>0</c:v>
                </c:pt>
                <c:pt idx="69985">
                  <c:v>0</c:v>
                </c:pt>
                <c:pt idx="69986">
                  <c:v>0</c:v>
                </c:pt>
                <c:pt idx="69987">
                  <c:v>0</c:v>
                </c:pt>
                <c:pt idx="69988">
                  <c:v>0</c:v>
                </c:pt>
                <c:pt idx="69989">
                  <c:v>0</c:v>
                </c:pt>
                <c:pt idx="69990">
                  <c:v>0</c:v>
                </c:pt>
                <c:pt idx="69991">
                  <c:v>0</c:v>
                </c:pt>
                <c:pt idx="69992">
                  <c:v>0</c:v>
                </c:pt>
                <c:pt idx="69993">
                  <c:v>0</c:v>
                </c:pt>
                <c:pt idx="69994">
                  <c:v>0</c:v>
                </c:pt>
                <c:pt idx="69995">
                  <c:v>0</c:v>
                </c:pt>
                <c:pt idx="69996">
                  <c:v>0</c:v>
                </c:pt>
                <c:pt idx="69997">
                  <c:v>0</c:v>
                </c:pt>
                <c:pt idx="69998">
                  <c:v>0</c:v>
                </c:pt>
                <c:pt idx="69999">
                  <c:v>0</c:v>
                </c:pt>
                <c:pt idx="70000">
                  <c:v>0</c:v>
                </c:pt>
                <c:pt idx="70001">
                  <c:v>0</c:v>
                </c:pt>
                <c:pt idx="70002">
                  <c:v>0</c:v>
                </c:pt>
                <c:pt idx="70003">
                  <c:v>0</c:v>
                </c:pt>
                <c:pt idx="70004">
                  <c:v>0</c:v>
                </c:pt>
                <c:pt idx="70005">
                  <c:v>0</c:v>
                </c:pt>
                <c:pt idx="70006">
                  <c:v>0</c:v>
                </c:pt>
                <c:pt idx="70007">
                  <c:v>0</c:v>
                </c:pt>
                <c:pt idx="70008">
                  <c:v>0</c:v>
                </c:pt>
                <c:pt idx="70009">
                  <c:v>0</c:v>
                </c:pt>
                <c:pt idx="70010">
                  <c:v>0</c:v>
                </c:pt>
                <c:pt idx="70011">
                  <c:v>0</c:v>
                </c:pt>
                <c:pt idx="70012">
                  <c:v>0</c:v>
                </c:pt>
                <c:pt idx="70013">
                  <c:v>0</c:v>
                </c:pt>
                <c:pt idx="70014">
                  <c:v>0</c:v>
                </c:pt>
                <c:pt idx="70015">
                  <c:v>0</c:v>
                </c:pt>
                <c:pt idx="70016">
                  <c:v>0</c:v>
                </c:pt>
                <c:pt idx="70017">
                  <c:v>0</c:v>
                </c:pt>
                <c:pt idx="70018">
                  <c:v>0</c:v>
                </c:pt>
                <c:pt idx="70019">
                  <c:v>0</c:v>
                </c:pt>
                <c:pt idx="70020">
                  <c:v>0</c:v>
                </c:pt>
                <c:pt idx="70021">
                  <c:v>0</c:v>
                </c:pt>
                <c:pt idx="70022">
                  <c:v>0</c:v>
                </c:pt>
                <c:pt idx="70023">
                  <c:v>0</c:v>
                </c:pt>
                <c:pt idx="70024">
                  <c:v>0</c:v>
                </c:pt>
                <c:pt idx="70025">
                  <c:v>0</c:v>
                </c:pt>
                <c:pt idx="70026">
                  <c:v>0</c:v>
                </c:pt>
                <c:pt idx="70027">
                  <c:v>0</c:v>
                </c:pt>
                <c:pt idx="70028">
                  <c:v>0</c:v>
                </c:pt>
                <c:pt idx="70029">
                  <c:v>0</c:v>
                </c:pt>
                <c:pt idx="70030">
                  <c:v>0</c:v>
                </c:pt>
                <c:pt idx="70031">
                  <c:v>0</c:v>
                </c:pt>
                <c:pt idx="70032">
                  <c:v>0</c:v>
                </c:pt>
                <c:pt idx="70033">
                  <c:v>0</c:v>
                </c:pt>
                <c:pt idx="70034">
                  <c:v>0</c:v>
                </c:pt>
                <c:pt idx="70035">
                  <c:v>0</c:v>
                </c:pt>
                <c:pt idx="70036">
                  <c:v>0</c:v>
                </c:pt>
                <c:pt idx="70037">
                  <c:v>0</c:v>
                </c:pt>
                <c:pt idx="70038">
                  <c:v>0</c:v>
                </c:pt>
                <c:pt idx="70039">
                  <c:v>0</c:v>
                </c:pt>
                <c:pt idx="70040">
                  <c:v>0</c:v>
                </c:pt>
                <c:pt idx="70041">
                  <c:v>0</c:v>
                </c:pt>
                <c:pt idx="70042">
                  <c:v>0</c:v>
                </c:pt>
                <c:pt idx="70043">
                  <c:v>0</c:v>
                </c:pt>
                <c:pt idx="70044">
                  <c:v>0</c:v>
                </c:pt>
                <c:pt idx="70045">
                  <c:v>0</c:v>
                </c:pt>
                <c:pt idx="70046">
                  <c:v>0</c:v>
                </c:pt>
                <c:pt idx="70047">
                  <c:v>0</c:v>
                </c:pt>
                <c:pt idx="70048">
                  <c:v>0</c:v>
                </c:pt>
                <c:pt idx="70049">
                  <c:v>0</c:v>
                </c:pt>
                <c:pt idx="70050">
                  <c:v>0</c:v>
                </c:pt>
                <c:pt idx="70051">
                  <c:v>0</c:v>
                </c:pt>
                <c:pt idx="70052">
                  <c:v>0</c:v>
                </c:pt>
                <c:pt idx="70053">
                  <c:v>0</c:v>
                </c:pt>
                <c:pt idx="70054">
                  <c:v>0</c:v>
                </c:pt>
                <c:pt idx="70055">
                  <c:v>0</c:v>
                </c:pt>
                <c:pt idx="70056">
                  <c:v>0</c:v>
                </c:pt>
                <c:pt idx="70057">
                  <c:v>0</c:v>
                </c:pt>
                <c:pt idx="70058">
                  <c:v>0</c:v>
                </c:pt>
                <c:pt idx="70059">
                  <c:v>0</c:v>
                </c:pt>
                <c:pt idx="70060">
                  <c:v>0</c:v>
                </c:pt>
                <c:pt idx="70061">
                  <c:v>0</c:v>
                </c:pt>
                <c:pt idx="70062">
                  <c:v>0</c:v>
                </c:pt>
                <c:pt idx="70063">
                  <c:v>0</c:v>
                </c:pt>
                <c:pt idx="70064">
                  <c:v>0</c:v>
                </c:pt>
                <c:pt idx="70065">
                  <c:v>0</c:v>
                </c:pt>
                <c:pt idx="70066">
                  <c:v>0</c:v>
                </c:pt>
                <c:pt idx="70067">
                  <c:v>0</c:v>
                </c:pt>
                <c:pt idx="70068">
                  <c:v>0</c:v>
                </c:pt>
                <c:pt idx="70069">
                  <c:v>0</c:v>
                </c:pt>
                <c:pt idx="70070">
                  <c:v>0</c:v>
                </c:pt>
                <c:pt idx="70071">
                  <c:v>0</c:v>
                </c:pt>
                <c:pt idx="70072">
                  <c:v>0</c:v>
                </c:pt>
                <c:pt idx="70073">
                  <c:v>0</c:v>
                </c:pt>
                <c:pt idx="70074">
                  <c:v>0</c:v>
                </c:pt>
                <c:pt idx="70075">
                  <c:v>0</c:v>
                </c:pt>
                <c:pt idx="70076">
                  <c:v>0</c:v>
                </c:pt>
                <c:pt idx="70077">
                  <c:v>0</c:v>
                </c:pt>
                <c:pt idx="70078">
                  <c:v>0</c:v>
                </c:pt>
                <c:pt idx="70079">
                  <c:v>0</c:v>
                </c:pt>
                <c:pt idx="70080">
                  <c:v>0</c:v>
                </c:pt>
                <c:pt idx="70081">
                  <c:v>0</c:v>
                </c:pt>
                <c:pt idx="70082">
                  <c:v>0</c:v>
                </c:pt>
                <c:pt idx="70083">
                  <c:v>0</c:v>
                </c:pt>
                <c:pt idx="70084">
                  <c:v>0</c:v>
                </c:pt>
                <c:pt idx="70085">
                  <c:v>0</c:v>
                </c:pt>
                <c:pt idx="70086">
                  <c:v>0</c:v>
                </c:pt>
                <c:pt idx="70087">
                  <c:v>0</c:v>
                </c:pt>
                <c:pt idx="70088">
                  <c:v>0</c:v>
                </c:pt>
                <c:pt idx="70089">
                  <c:v>0</c:v>
                </c:pt>
                <c:pt idx="70090">
                  <c:v>0</c:v>
                </c:pt>
                <c:pt idx="70091">
                  <c:v>0</c:v>
                </c:pt>
                <c:pt idx="70092">
                  <c:v>0</c:v>
                </c:pt>
                <c:pt idx="70093">
                  <c:v>0</c:v>
                </c:pt>
                <c:pt idx="70094">
                  <c:v>0</c:v>
                </c:pt>
                <c:pt idx="70095">
                  <c:v>0</c:v>
                </c:pt>
                <c:pt idx="70096">
                  <c:v>0</c:v>
                </c:pt>
                <c:pt idx="70097">
                  <c:v>0</c:v>
                </c:pt>
                <c:pt idx="70098">
                  <c:v>0</c:v>
                </c:pt>
                <c:pt idx="70099">
                  <c:v>0</c:v>
                </c:pt>
                <c:pt idx="70100">
                  <c:v>0</c:v>
                </c:pt>
                <c:pt idx="70101">
                  <c:v>0</c:v>
                </c:pt>
                <c:pt idx="70102">
                  <c:v>0</c:v>
                </c:pt>
                <c:pt idx="70103">
                  <c:v>0</c:v>
                </c:pt>
                <c:pt idx="70104">
                  <c:v>0</c:v>
                </c:pt>
                <c:pt idx="70105">
                  <c:v>0</c:v>
                </c:pt>
                <c:pt idx="70106">
                  <c:v>0</c:v>
                </c:pt>
                <c:pt idx="70107">
                  <c:v>0</c:v>
                </c:pt>
                <c:pt idx="70108">
                  <c:v>0</c:v>
                </c:pt>
                <c:pt idx="70109">
                  <c:v>0</c:v>
                </c:pt>
                <c:pt idx="70110">
                  <c:v>0</c:v>
                </c:pt>
                <c:pt idx="70111">
                  <c:v>0</c:v>
                </c:pt>
                <c:pt idx="70112">
                  <c:v>0</c:v>
                </c:pt>
                <c:pt idx="70113">
                  <c:v>0</c:v>
                </c:pt>
                <c:pt idx="70114">
                  <c:v>0</c:v>
                </c:pt>
                <c:pt idx="70115">
                  <c:v>0</c:v>
                </c:pt>
                <c:pt idx="70116">
                  <c:v>0</c:v>
                </c:pt>
                <c:pt idx="70117">
                  <c:v>0</c:v>
                </c:pt>
                <c:pt idx="70118">
                  <c:v>0</c:v>
                </c:pt>
                <c:pt idx="70119">
                  <c:v>0</c:v>
                </c:pt>
                <c:pt idx="70120">
                  <c:v>0</c:v>
                </c:pt>
                <c:pt idx="70121">
                  <c:v>0</c:v>
                </c:pt>
                <c:pt idx="70122">
                  <c:v>0</c:v>
                </c:pt>
                <c:pt idx="70123">
                  <c:v>0</c:v>
                </c:pt>
                <c:pt idx="70124">
                  <c:v>0</c:v>
                </c:pt>
                <c:pt idx="70125">
                  <c:v>0</c:v>
                </c:pt>
                <c:pt idx="70126">
                  <c:v>0</c:v>
                </c:pt>
                <c:pt idx="70127">
                  <c:v>0</c:v>
                </c:pt>
                <c:pt idx="70128">
                  <c:v>0</c:v>
                </c:pt>
                <c:pt idx="70129">
                  <c:v>0</c:v>
                </c:pt>
                <c:pt idx="70130">
                  <c:v>0</c:v>
                </c:pt>
                <c:pt idx="70131">
                  <c:v>0</c:v>
                </c:pt>
                <c:pt idx="70132">
                  <c:v>0</c:v>
                </c:pt>
                <c:pt idx="70133">
                  <c:v>0</c:v>
                </c:pt>
                <c:pt idx="70134">
                  <c:v>0</c:v>
                </c:pt>
                <c:pt idx="70135">
                  <c:v>0</c:v>
                </c:pt>
                <c:pt idx="70136">
                  <c:v>0</c:v>
                </c:pt>
                <c:pt idx="70137">
                  <c:v>0</c:v>
                </c:pt>
                <c:pt idx="70138">
                  <c:v>0</c:v>
                </c:pt>
                <c:pt idx="70139">
                  <c:v>0</c:v>
                </c:pt>
                <c:pt idx="70140">
                  <c:v>0</c:v>
                </c:pt>
                <c:pt idx="70141">
                  <c:v>0</c:v>
                </c:pt>
                <c:pt idx="70142">
                  <c:v>0</c:v>
                </c:pt>
                <c:pt idx="70143">
                  <c:v>0</c:v>
                </c:pt>
                <c:pt idx="70144">
                  <c:v>0</c:v>
                </c:pt>
                <c:pt idx="70145">
                  <c:v>0</c:v>
                </c:pt>
                <c:pt idx="70146">
                  <c:v>0</c:v>
                </c:pt>
                <c:pt idx="70147">
                  <c:v>0</c:v>
                </c:pt>
                <c:pt idx="70148">
                  <c:v>0</c:v>
                </c:pt>
                <c:pt idx="70149">
                  <c:v>0</c:v>
                </c:pt>
                <c:pt idx="70150">
                  <c:v>0</c:v>
                </c:pt>
                <c:pt idx="70151">
                  <c:v>0</c:v>
                </c:pt>
                <c:pt idx="70152">
                  <c:v>0</c:v>
                </c:pt>
                <c:pt idx="70153">
                  <c:v>0</c:v>
                </c:pt>
                <c:pt idx="70154">
                  <c:v>0</c:v>
                </c:pt>
                <c:pt idx="70155">
                  <c:v>0</c:v>
                </c:pt>
                <c:pt idx="70156">
                  <c:v>0</c:v>
                </c:pt>
                <c:pt idx="70157">
                  <c:v>0</c:v>
                </c:pt>
                <c:pt idx="70158">
                  <c:v>0</c:v>
                </c:pt>
                <c:pt idx="70159">
                  <c:v>0</c:v>
                </c:pt>
                <c:pt idx="70160">
                  <c:v>0</c:v>
                </c:pt>
                <c:pt idx="70161">
                  <c:v>0</c:v>
                </c:pt>
                <c:pt idx="70162">
                  <c:v>0</c:v>
                </c:pt>
                <c:pt idx="70163">
                  <c:v>0</c:v>
                </c:pt>
                <c:pt idx="70164">
                  <c:v>0</c:v>
                </c:pt>
                <c:pt idx="70165">
                  <c:v>0</c:v>
                </c:pt>
                <c:pt idx="70166">
                  <c:v>0</c:v>
                </c:pt>
                <c:pt idx="70167">
                  <c:v>0</c:v>
                </c:pt>
                <c:pt idx="70168">
                  <c:v>0</c:v>
                </c:pt>
                <c:pt idx="70169">
                  <c:v>0</c:v>
                </c:pt>
                <c:pt idx="70170">
                  <c:v>0</c:v>
                </c:pt>
                <c:pt idx="70171">
                  <c:v>0</c:v>
                </c:pt>
                <c:pt idx="70172">
                  <c:v>0</c:v>
                </c:pt>
                <c:pt idx="70173">
                  <c:v>0</c:v>
                </c:pt>
                <c:pt idx="70174">
                  <c:v>0</c:v>
                </c:pt>
                <c:pt idx="70175">
                  <c:v>0</c:v>
                </c:pt>
                <c:pt idx="70176">
                  <c:v>0</c:v>
                </c:pt>
                <c:pt idx="70177">
                  <c:v>0</c:v>
                </c:pt>
                <c:pt idx="70178">
                  <c:v>0</c:v>
                </c:pt>
                <c:pt idx="70179">
                  <c:v>0</c:v>
                </c:pt>
                <c:pt idx="70180">
                  <c:v>0</c:v>
                </c:pt>
                <c:pt idx="70181">
                  <c:v>0</c:v>
                </c:pt>
                <c:pt idx="70182">
                  <c:v>0</c:v>
                </c:pt>
                <c:pt idx="70183">
                  <c:v>0</c:v>
                </c:pt>
                <c:pt idx="70184">
                  <c:v>0</c:v>
                </c:pt>
                <c:pt idx="70185">
                  <c:v>0</c:v>
                </c:pt>
                <c:pt idx="70186">
                  <c:v>0</c:v>
                </c:pt>
                <c:pt idx="70187">
                  <c:v>0</c:v>
                </c:pt>
                <c:pt idx="70188">
                  <c:v>0</c:v>
                </c:pt>
                <c:pt idx="70189">
                  <c:v>0</c:v>
                </c:pt>
                <c:pt idx="70190">
                  <c:v>0</c:v>
                </c:pt>
                <c:pt idx="70191">
                  <c:v>0</c:v>
                </c:pt>
                <c:pt idx="70192">
                  <c:v>0</c:v>
                </c:pt>
                <c:pt idx="70193">
                  <c:v>0</c:v>
                </c:pt>
                <c:pt idx="70194">
                  <c:v>0</c:v>
                </c:pt>
                <c:pt idx="70195">
                  <c:v>0</c:v>
                </c:pt>
                <c:pt idx="70196">
                  <c:v>0</c:v>
                </c:pt>
                <c:pt idx="70197">
                  <c:v>0</c:v>
                </c:pt>
                <c:pt idx="70198">
                  <c:v>0</c:v>
                </c:pt>
                <c:pt idx="70199">
                  <c:v>0</c:v>
                </c:pt>
                <c:pt idx="70200">
                  <c:v>0</c:v>
                </c:pt>
                <c:pt idx="70201">
                  <c:v>0</c:v>
                </c:pt>
                <c:pt idx="70202">
                  <c:v>0</c:v>
                </c:pt>
                <c:pt idx="70203">
                  <c:v>0</c:v>
                </c:pt>
                <c:pt idx="70204">
                  <c:v>0</c:v>
                </c:pt>
                <c:pt idx="70205">
                  <c:v>0</c:v>
                </c:pt>
                <c:pt idx="70206">
                  <c:v>0</c:v>
                </c:pt>
                <c:pt idx="70207">
                  <c:v>0</c:v>
                </c:pt>
                <c:pt idx="70208">
                  <c:v>0</c:v>
                </c:pt>
                <c:pt idx="70209">
                  <c:v>0</c:v>
                </c:pt>
                <c:pt idx="70210">
                  <c:v>0</c:v>
                </c:pt>
                <c:pt idx="70211">
                  <c:v>0</c:v>
                </c:pt>
                <c:pt idx="70212">
                  <c:v>0</c:v>
                </c:pt>
                <c:pt idx="70213">
                  <c:v>0</c:v>
                </c:pt>
                <c:pt idx="70214">
                  <c:v>0</c:v>
                </c:pt>
                <c:pt idx="70215">
                  <c:v>0</c:v>
                </c:pt>
                <c:pt idx="70216">
                  <c:v>0</c:v>
                </c:pt>
                <c:pt idx="70217">
                  <c:v>0</c:v>
                </c:pt>
                <c:pt idx="70218">
                  <c:v>0</c:v>
                </c:pt>
                <c:pt idx="70219">
                  <c:v>0</c:v>
                </c:pt>
                <c:pt idx="70220">
                  <c:v>0</c:v>
                </c:pt>
                <c:pt idx="70221">
                  <c:v>0</c:v>
                </c:pt>
                <c:pt idx="70222">
                  <c:v>0</c:v>
                </c:pt>
                <c:pt idx="70223">
                  <c:v>0</c:v>
                </c:pt>
                <c:pt idx="70224">
                  <c:v>0</c:v>
                </c:pt>
                <c:pt idx="70225">
                  <c:v>0</c:v>
                </c:pt>
                <c:pt idx="70226">
                  <c:v>0</c:v>
                </c:pt>
                <c:pt idx="70227">
                  <c:v>0</c:v>
                </c:pt>
                <c:pt idx="70228">
                  <c:v>0</c:v>
                </c:pt>
                <c:pt idx="70229">
                  <c:v>0</c:v>
                </c:pt>
                <c:pt idx="70230">
                  <c:v>0</c:v>
                </c:pt>
                <c:pt idx="70231">
                  <c:v>0</c:v>
                </c:pt>
                <c:pt idx="70232">
                  <c:v>0</c:v>
                </c:pt>
                <c:pt idx="70233">
                  <c:v>0</c:v>
                </c:pt>
                <c:pt idx="70234">
                  <c:v>0</c:v>
                </c:pt>
                <c:pt idx="70235">
                  <c:v>0</c:v>
                </c:pt>
                <c:pt idx="70236">
                  <c:v>0</c:v>
                </c:pt>
                <c:pt idx="70237">
                  <c:v>0</c:v>
                </c:pt>
                <c:pt idx="70238">
                  <c:v>0</c:v>
                </c:pt>
                <c:pt idx="70239">
                  <c:v>0</c:v>
                </c:pt>
                <c:pt idx="70240">
                  <c:v>0</c:v>
                </c:pt>
                <c:pt idx="70241">
                  <c:v>0</c:v>
                </c:pt>
                <c:pt idx="70242">
                  <c:v>0</c:v>
                </c:pt>
                <c:pt idx="70243">
                  <c:v>0</c:v>
                </c:pt>
                <c:pt idx="70244">
                  <c:v>0</c:v>
                </c:pt>
                <c:pt idx="70245">
                  <c:v>0</c:v>
                </c:pt>
                <c:pt idx="70246">
                  <c:v>0</c:v>
                </c:pt>
                <c:pt idx="70247">
                  <c:v>0</c:v>
                </c:pt>
                <c:pt idx="70248">
                  <c:v>0</c:v>
                </c:pt>
                <c:pt idx="70249">
                  <c:v>0</c:v>
                </c:pt>
                <c:pt idx="70250">
                  <c:v>0</c:v>
                </c:pt>
                <c:pt idx="70251">
                  <c:v>0</c:v>
                </c:pt>
                <c:pt idx="70252">
                  <c:v>0</c:v>
                </c:pt>
                <c:pt idx="70253">
                  <c:v>0</c:v>
                </c:pt>
                <c:pt idx="70254">
                  <c:v>0</c:v>
                </c:pt>
                <c:pt idx="70255">
                  <c:v>0</c:v>
                </c:pt>
                <c:pt idx="70256">
                  <c:v>0</c:v>
                </c:pt>
                <c:pt idx="70257">
                  <c:v>0</c:v>
                </c:pt>
                <c:pt idx="70258">
                  <c:v>0</c:v>
                </c:pt>
                <c:pt idx="70259">
                  <c:v>0</c:v>
                </c:pt>
                <c:pt idx="70260">
                  <c:v>0</c:v>
                </c:pt>
                <c:pt idx="70261">
                  <c:v>0</c:v>
                </c:pt>
                <c:pt idx="70262">
                  <c:v>0</c:v>
                </c:pt>
                <c:pt idx="70263">
                  <c:v>0</c:v>
                </c:pt>
                <c:pt idx="70264">
                  <c:v>0</c:v>
                </c:pt>
                <c:pt idx="70265">
                  <c:v>0</c:v>
                </c:pt>
                <c:pt idx="70266">
                  <c:v>0</c:v>
                </c:pt>
                <c:pt idx="70267">
                  <c:v>0</c:v>
                </c:pt>
                <c:pt idx="70268">
                  <c:v>0</c:v>
                </c:pt>
                <c:pt idx="70269">
                  <c:v>0</c:v>
                </c:pt>
                <c:pt idx="70270">
                  <c:v>0</c:v>
                </c:pt>
                <c:pt idx="70271">
                  <c:v>0</c:v>
                </c:pt>
                <c:pt idx="70272">
                  <c:v>0</c:v>
                </c:pt>
                <c:pt idx="70273">
                  <c:v>0</c:v>
                </c:pt>
                <c:pt idx="70274">
                  <c:v>0</c:v>
                </c:pt>
                <c:pt idx="70275">
                  <c:v>0</c:v>
                </c:pt>
                <c:pt idx="70276">
                  <c:v>0</c:v>
                </c:pt>
                <c:pt idx="70277">
                  <c:v>0</c:v>
                </c:pt>
                <c:pt idx="70278">
                  <c:v>0</c:v>
                </c:pt>
                <c:pt idx="70279">
                  <c:v>0</c:v>
                </c:pt>
                <c:pt idx="70280">
                  <c:v>0</c:v>
                </c:pt>
                <c:pt idx="70281">
                  <c:v>0</c:v>
                </c:pt>
                <c:pt idx="70282">
                  <c:v>0</c:v>
                </c:pt>
                <c:pt idx="70283">
                  <c:v>0</c:v>
                </c:pt>
                <c:pt idx="70284">
                  <c:v>0</c:v>
                </c:pt>
                <c:pt idx="70285">
                  <c:v>0</c:v>
                </c:pt>
                <c:pt idx="70286">
                  <c:v>0</c:v>
                </c:pt>
                <c:pt idx="70287">
                  <c:v>0</c:v>
                </c:pt>
                <c:pt idx="70288">
                  <c:v>0</c:v>
                </c:pt>
                <c:pt idx="70289">
                  <c:v>0</c:v>
                </c:pt>
                <c:pt idx="70290">
                  <c:v>0</c:v>
                </c:pt>
                <c:pt idx="70291">
                  <c:v>0</c:v>
                </c:pt>
                <c:pt idx="70292">
                  <c:v>0</c:v>
                </c:pt>
                <c:pt idx="70293">
                  <c:v>0</c:v>
                </c:pt>
                <c:pt idx="70294">
                  <c:v>0</c:v>
                </c:pt>
                <c:pt idx="70295">
                  <c:v>0</c:v>
                </c:pt>
                <c:pt idx="70296">
                  <c:v>0</c:v>
                </c:pt>
                <c:pt idx="70297">
                  <c:v>0</c:v>
                </c:pt>
                <c:pt idx="70298">
                  <c:v>0</c:v>
                </c:pt>
                <c:pt idx="70299">
                  <c:v>0</c:v>
                </c:pt>
                <c:pt idx="70300">
                  <c:v>0</c:v>
                </c:pt>
                <c:pt idx="70301">
                  <c:v>0</c:v>
                </c:pt>
                <c:pt idx="70302">
                  <c:v>0</c:v>
                </c:pt>
                <c:pt idx="70303">
                  <c:v>0</c:v>
                </c:pt>
                <c:pt idx="70304">
                  <c:v>0</c:v>
                </c:pt>
                <c:pt idx="70305">
                  <c:v>0</c:v>
                </c:pt>
                <c:pt idx="70306">
                  <c:v>0</c:v>
                </c:pt>
                <c:pt idx="70307">
                  <c:v>0</c:v>
                </c:pt>
                <c:pt idx="70308">
                  <c:v>0</c:v>
                </c:pt>
                <c:pt idx="70309">
                  <c:v>0</c:v>
                </c:pt>
                <c:pt idx="70310">
                  <c:v>0</c:v>
                </c:pt>
                <c:pt idx="70311">
                  <c:v>0</c:v>
                </c:pt>
                <c:pt idx="70312">
                  <c:v>0</c:v>
                </c:pt>
                <c:pt idx="70313">
                  <c:v>0</c:v>
                </c:pt>
                <c:pt idx="70314">
                  <c:v>0</c:v>
                </c:pt>
                <c:pt idx="70315">
                  <c:v>0</c:v>
                </c:pt>
                <c:pt idx="70316">
                  <c:v>0</c:v>
                </c:pt>
                <c:pt idx="70317">
                  <c:v>0</c:v>
                </c:pt>
                <c:pt idx="70318">
                  <c:v>0</c:v>
                </c:pt>
                <c:pt idx="70319">
                  <c:v>0</c:v>
                </c:pt>
                <c:pt idx="70320">
                  <c:v>0</c:v>
                </c:pt>
                <c:pt idx="70321">
                  <c:v>0</c:v>
                </c:pt>
                <c:pt idx="70322">
                  <c:v>0</c:v>
                </c:pt>
                <c:pt idx="70323">
                  <c:v>0</c:v>
                </c:pt>
                <c:pt idx="70324">
                  <c:v>0</c:v>
                </c:pt>
                <c:pt idx="70325">
                  <c:v>0</c:v>
                </c:pt>
                <c:pt idx="70326">
                  <c:v>0</c:v>
                </c:pt>
                <c:pt idx="70327">
                  <c:v>0</c:v>
                </c:pt>
                <c:pt idx="70328">
                  <c:v>0</c:v>
                </c:pt>
                <c:pt idx="70329">
                  <c:v>0</c:v>
                </c:pt>
                <c:pt idx="70330">
                  <c:v>0</c:v>
                </c:pt>
                <c:pt idx="70331">
                  <c:v>0</c:v>
                </c:pt>
                <c:pt idx="70332">
                  <c:v>0</c:v>
                </c:pt>
                <c:pt idx="70333">
                  <c:v>0</c:v>
                </c:pt>
                <c:pt idx="70334">
                  <c:v>0</c:v>
                </c:pt>
                <c:pt idx="70335">
                  <c:v>0</c:v>
                </c:pt>
                <c:pt idx="70336">
                  <c:v>0</c:v>
                </c:pt>
                <c:pt idx="70337">
                  <c:v>0</c:v>
                </c:pt>
                <c:pt idx="70338">
                  <c:v>0</c:v>
                </c:pt>
                <c:pt idx="70339">
                  <c:v>0</c:v>
                </c:pt>
                <c:pt idx="70340">
                  <c:v>0</c:v>
                </c:pt>
                <c:pt idx="70341">
                  <c:v>0</c:v>
                </c:pt>
                <c:pt idx="70342">
                  <c:v>0</c:v>
                </c:pt>
                <c:pt idx="70343">
                  <c:v>0</c:v>
                </c:pt>
                <c:pt idx="70344">
                  <c:v>0</c:v>
                </c:pt>
                <c:pt idx="70345">
                  <c:v>0</c:v>
                </c:pt>
                <c:pt idx="70346">
                  <c:v>0</c:v>
                </c:pt>
                <c:pt idx="70347">
                  <c:v>0</c:v>
                </c:pt>
                <c:pt idx="70348">
                  <c:v>0</c:v>
                </c:pt>
                <c:pt idx="70349">
                  <c:v>0</c:v>
                </c:pt>
                <c:pt idx="70350">
                  <c:v>0</c:v>
                </c:pt>
                <c:pt idx="70351">
                  <c:v>0</c:v>
                </c:pt>
                <c:pt idx="70352">
                  <c:v>0</c:v>
                </c:pt>
                <c:pt idx="70353">
                  <c:v>0</c:v>
                </c:pt>
                <c:pt idx="70354">
                  <c:v>0</c:v>
                </c:pt>
                <c:pt idx="70355">
                  <c:v>0</c:v>
                </c:pt>
                <c:pt idx="70356">
                  <c:v>0</c:v>
                </c:pt>
                <c:pt idx="70357">
                  <c:v>0</c:v>
                </c:pt>
                <c:pt idx="70358">
                  <c:v>0</c:v>
                </c:pt>
                <c:pt idx="70359">
                  <c:v>0</c:v>
                </c:pt>
                <c:pt idx="70360">
                  <c:v>0</c:v>
                </c:pt>
                <c:pt idx="70361">
                  <c:v>0</c:v>
                </c:pt>
                <c:pt idx="70362">
                  <c:v>0</c:v>
                </c:pt>
                <c:pt idx="70363">
                  <c:v>0</c:v>
                </c:pt>
                <c:pt idx="70364">
                  <c:v>0</c:v>
                </c:pt>
                <c:pt idx="70365">
                  <c:v>0</c:v>
                </c:pt>
                <c:pt idx="70366">
                  <c:v>0</c:v>
                </c:pt>
                <c:pt idx="70367">
                  <c:v>0</c:v>
                </c:pt>
                <c:pt idx="70368">
                  <c:v>0</c:v>
                </c:pt>
                <c:pt idx="70369">
                  <c:v>0</c:v>
                </c:pt>
                <c:pt idx="70370">
                  <c:v>0</c:v>
                </c:pt>
                <c:pt idx="70371">
                  <c:v>0</c:v>
                </c:pt>
                <c:pt idx="70372">
                  <c:v>0</c:v>
                </c:pt>
                <c:pt idx="70373">
                  <c:v>0</c:v>
                </c:pt>
                <c:pt idx="70374">
                  <c:v>0</c:v>
                </c:pt>
                <c:pt idx="70375">
                  <c:v>0</c:v>
                </c:pt>
                <c:pt idx="70376">
                  <c:v>0</c:v>
                </c:pt>
                <c:pt idx="70377">
                  <c:v>0</c:v>
                </c:pt>
                <c:pt idx="70378">
                  <c:v>0</c:v>
                </c:pt>
                <c:pt idx="70379">
                  <c:v>0</c:v>
                </c:pt>
                <c:pt idx="70380">
                  <c:v>0</c:v>
                </c:pt>
                <c:pt idx="70381">
                  <c:v>0</c:v>
                </c:pt>
                <c:pt idx="70382">
                  <c:v>0</c:v>
                </c:pt>
                <c:pt idx="70383">
                  <c:v>0</c:v>
                </c:pt>
                <c:pt idx="70384">
                  <c:v>0</c:v>
                </c:pt>
                <c:pt idx="70385">
                  <c:v>0</c:v>
                </c:pt>
                <c:pt idx="70386">
                  <c:v>0</c:v>
                </c:pt>
                <c:pt idx="70387">
                  <c:v>0</c:v>
                </c:pt>
                <c:pt idx="70388">
                  <c:v>0</c:v>
                </c:pt>
                <c:pt idx="70389">
                  <c:v>0</c:v>
                </c:pt>
                <c:pt idx="70390">
                  <c:v>0</c:v>
                </c:pt>
                <c:pt idx="70391">
                  <c:v>0</c:v>
                </c:pt>
                <c:pt idx="70392">
                  <c:v>0</c:v>
                </c:pt>
                <c:pt idx="70393">
                  <c:v>0</c:v>
                </c:pt>
                <c:pt idx="70394">
                  <c:v>0</c:v>
                </c:pt>
                <c:pt idx="70395">
                  <c:v>0</c:v>
                </c:pt>
                <c:pt idx="70396">
                  <c:v>0</c:v>
                </c:pt>
                <c:pt idx="70397">
                  <c:v>0</c:v>
                </c:pt>
                <c:pt idx="70398">
                  <c:v>0</c:v>
                </c:pt>
                <c:pt idx="70399">
                  <c:v>0</c:v>
                </c:pt>
                <c:pt idx="70400">
                  <c:v>0</c:v>
                </c:pt>
                <c:pt idx="70401">
                  <c:v>0</c:v>
                </c:pt>
                <c:pt idx="70402">
                  <c:v>0</c:v>
                </c:pt>
                <c:pt idx="70403">
                  <c:v>0</c:v>
                </c:pt>
                <c:pt idx="70404">
                  <c:v>0</c:v>
                </c:pt>
                <c:pt idx="70405">
                  <c:v>0</c:v>
                </c:pt>
                <c:pt idx="70406">
                  <c:v>0</c:v>
                </c:pt>
                <c:pt idx="70407">
                  <c:v>0</c:v>
                </c:pt>
                <c:pt idx="70408">
                  <c:v>0</c:v>
                </c:pt>
                <c:pt idx="70409">
                  <c:v>0</c:v>
                </c:pt>
                <c:pt idx="70410">
                  <c:v>0</c:v>
                </c:pt>
                <c:pt idx="70411">
                  <c:v>0</c:v>
                </c:pt>
                <c:pt idx="70412">
                  <c:v>0</c:v>
                </c:pt>
                <c:pt idx="70413">
                  <c:v>0</c:v>
                </c:pt>
                <c:pt idx="70414">
                  <c:v>0</c:v>
                </c:pt>
                <c:pt idx="70415">
                  <c:v>0</c:v>
                </c:pt>
                <c:pt idx="70416">
                  <c:v>0</c:v>
                </c:pt>
                <c:pt idx="70417">
                  <c:v>0</c:v>
                </c:pt>
                <c:pt idx="70418">
                  <c:v>0</c:v>
                </c:pt>
                <c:pt idx="70419">
                  <c:v>0</c:v>
                </c:pt>
                <c:pt idx="70420">
                  <c:v>0</c:v>
                </c:pt>
                <c:pt idx="70421">
                  <c:v>0</c:v>
                </c:pt>
                <c:pt idx="70422">
                  <c:v>0</c:v>
                </c:pt>
                <c:pt idx="70423">
                  <c:v>0</c:v>
                </c:pt>
                <c:pt idx="70424">
                  <c:v>0</c:v>
                </c:pt>
                <c:pt idx="70425">
                  <c:v>0</c:v>
                </c:pt>
                <c:pt idx="70426">
                  <c:v>0</c:v>
                </c:pt>
                <c:pt idx="70427">
                  <c:v>0</c:v>
                </c:pt>
                <c:pt idx="70428">
                  <c:v>0</c:v>
                </c:pt>
                <c:pt idx="70429">
                  <c:v>0</c:v>
                </c:pt>
                <c:pt idx="70430">
                  <c:v>0</c:v>
                </c:pt>
                <c:pt idx="70431">
                  <c:v>0</c:v>
                </c:pt>
                <c:pt idx="70432">
                  <c:v>0</c:v>
                </c:pt>
                <c:pt idx="70433">
                  <c:v>0</c:v>
                </c:pt>
                <c:pt idx="70434">
                  <c:v>0</c:v>
                </c:pt>
                <c:pt idx="70435">
                  <c:v>0</c:v>
                </c:pt>
                <c:pt idx="70436">
                  <c:v>0</c:v>
                </c:pt>
                <c:pt idx="70437">
                  <c:v>0</c:v>
                </c:pt>
                <c:pt idx="70438">
                  <c:v>0</c:v>
                </c:pt>
                <c:pt idx="70439">
                  <c:v>0</c:v>
                </c:pt>
                <c:pt idx="70440">
                  <c:v>0</c:v>
                </c:pt>
                <c:pt idx="70441">
                  <c:v>0</c:v>
                </c:pt>
                <c:pt idx="70442">
                  <c:v>0</c:v>
                </c:pt>
                <c:pt idx="70443">
                  <c:v>0</c:v>
                </c:pt>
                <c:pt idx="70444">
                  <c:v>0</c:v>
                </c:pt>
                <c:pt idx="70445">
                  <c:v>0</c:v>
                </c:pt>
                <c:pt idx="70446">
                  <c:v>0</c:v>
                </c:pt>
                <c:pt idx="70447">
                  <c:v>0</c:v>
                </c:pt>
                <c:pt idx="70448">
                  <c:v>0</c:v>
                </c:pt>
                <c:pt idx="70449">
                  <c:v>0</c:v>
                </c:pt>
                <c:pt idx="70450">
                  <c:v>0</c:v>
                </c:pt>
                <c:pt idx="70451">
                  <c:v>0</c:v>
                </c:pt>
                <c:pt idx="70452">
                  <c:v>0</c:v>
                </c:pt>
                <c:pt idx="70453">
                  <c:v>0</c:v>
                </c:pt>
                <c:pt idx="70454">
                  <c:v>0</c:v>
                </c:pt>
                <c:pt idx="70455">
                  <c:v>0</c:v>
                </c:pt>
                <c:pt idx="70456">
                  <c:v>0</c:v>
                </c:pt>
                <c:pt idx="70457">
                  <c:v>0</c:v>
                </c:pt>
                <c:pt idx="70458">
                  <c:v>0</c:v>
                </c:pt>
                <c:pt idx="70459">
                  <c:v>0</c:v>
                </c:pt>
                <c:pt idx="70460">
                  <c:v>0</c:v>
                </c:pt>
                <c:pt idx="70461">
                  <c:v>0</c:v>
                </c:pt>
                <c:pt idx="70462">
                  <c:v>0</c:v>
                </c:pt>
                <c:pt idx="70463">
                  <c:v>0</c:v>
                </c:pt>
                <c:pt idx="70464">
                  <c:v>0</c:v>
                </c:pt>
                <c:pt idx="70465">
                  <c:v>0</c:v>
                </c:pt>
                <c:pt idx="70466">
                  <c:v>0</c:v>
                </c:pt>
                <c:pt idx="70467">
                  <c:v>0</c:v>
                </c:pt>
                <c:pt idx="70468">
                  <c:v>0</c:v>
                </c:pt>
                <c:pt idx="70469">
                  <c:v>0</c:v>
                </c:pt>
                <c:pt idx="70470">
                  <c:v>0</c:v>
                </c:pt>
                <c:pt idx="70471">
                  <c:v>0</c:v>
                </c:pt>
                <c:pt idx="70472">
                  <c:v>0</c:v>
                </c:pt>
                <c:pt idx="70473">
                  <c:v>0</c:v>
                </c:pt>
                <c:pt idx="70474">
                  <c:v>0</c:v>
                </c:pt>
                <c:pt idx="70475">
                  <c:v>0</c:v>
                </c:pt>
                <c:pt idx="70476">
                  <c:v>0</c:v>
                </c:pt>
                <c:pt idx="70477">
                  <c:v>0</c:v>
                </c:pt>
                <c:pt idx="70478">
                  <c:v>0</c:v>
                </c:pt>
                <c:pt idx="70479">
                  <c:v>0</c:v>
                </c:pt>
                <c:pt idx="70480">
                  <c:v>0</c:v>
                </c:pt>
                <c:pt idx="70481">
                  <c:v>0</c:v>
                </c:pt>
                <c:pt idx="70482">
                  <c:v>0</c:v>
                </c:pt>
                <c:pt idx="70483">
                  <c:v>0</c:v>
                </c:pt>
                <c:pt idx="70484">
                  <c:v>0</c:v>
                </c:pt>
                <c:pt idx="70485">
                  <c:v>0</c:v>
                </c:pt>
                <c:pt idx="70486">
                  <c:v>0</c:v>
                </c:pt>
                <c:pt idx="70487">
                  <c:v>0</c:v>
                </c:pt>
                <c:pt idx="70488">
                  <c:v>0</c:v>
                </c:pt>
                <c:pt idx="70489">
                  <c:v>0</c:v>
                </c:pt>
                <c:pt idx="70490">
                  <c:v>0</c:v>
                </c:pt>
                <c:pt idx="70491">
                  <c:v>0</c:v>
                </c:pt>
                <c:pt idx="70492">
                  <c:v>0</c:v>
                </c:pt>
                <c:pt idx="70493">
                  <c:v>0</c:v>
                </c:pt>
                <c:pt idx="70494">
                  <c:v>0</c:v>
                </c:pt>
                <c:pt idx="70495">
                  <c:v>0</c:v>
                </c:pt>
                <c:pt idx="70496">
                  <c:v>0</c:v>
                </c:pt>
                <c:pt idx="70497">
                  <c:v>0</c:v>
                </c:pt>
                <c:pt idx="70498">
                  <c:v>0</c:v>
                </c:pt>
                <c:pt idx="70499">
                  <c:v>0</c:v>
                </c:pt>
                <c:pt idx="70500">
                  <c:v>0</c:v>
                </c:pt>
                <c:pt idx="70501">
                  <c:v>0</c:v>
                </c:pt>
                <c:pt idx="70502">
                  <c:v>0</c:v>
                </c:pt>
                <c:pt idx="70503">
                  <c:v>0</c:v>
                </c:pt>
                <c:pt idx="70504">
                  <c:v>0</c:v>
                </c:pt>
                <c:pt idx="70505">
                  <c:v>0</c:v>
                </c:pt>
                <c:pt idx="70506">
                  <c:v>0</c:v>
                </c:pt>
                <c:pt idx="70507">
                  <c:v>0</c:v>
                </c:pt>
                <c:pt idx="70508">
                  <c:v>0</c:v>
                </c:pt>
                <c:pt idx="70509">
                  <c:v>0</c:v>
                </c:pt>
                <c:pt idx="70510">
                  <c:v>0</c:v>
                </c:pt>
                <c:pt idx="70511">
                  <c:v>0</c:v>
                </c:pt>
                <c:pt idx="70512">
                  <c:v>0</c:v>
                </c:pt>
                <c:pt idx="70513">
                  <c:v>0</c:v>
                </c:pt>
                <c:pt idx="70514">
                  <c:v>0</c:v>
                </c:pt>
                <c:pt idx="70515">
                  <c:v>0</c:v>
                </c:pt>
                <c:pt idx="70516">
                  <c:v>0</c:v>
                </c:pt>
                <c:pt idx="70517">
                  <c:v>0</c:v>
                </c:pt>
                <c:pt idx="70518">
                  <c:v>0</c:v>
                </c:pt>
                <c:pt idx="70519">
                  <c:v>0</c:v>
                </c:pt>
                <c:pt idx="70520">
                  <c:v>0</c:v>
                </c:pt>
                <c:pt idx="70521">
                  <c:v>0</c:v>
                </c:pt>
                <c:pt idx="70522">
                  <c:v>0</c:v>
                </c:pt>
                <c:pt idx="70523">
                  <c:v>0</c:v>
                </c:pt>
                <c:pt idx="70524">
                  <c:v>0</c:v>
                </c:pt>
                <c:pt idx="70525">
                  <c:v>0</c:v>
                </c:pt>
                <c:pt idx="70526">
                  <c:v>0</c:v>
                </c:pt>
                <c:pt idx="70527">
                  <c:v>0</c:v>
                </c:pt>
                <c:pt idx="70528">
                  <c:v>0</c:v>
                </c:pt>
                <c:pt idx="70529">
                  <c:v>0</c:v>
                </c:pt>
                <c:pt idx="70530">
                  <c:v>0</c:v>
                </c:pt>
                <c:pt idx="70531">
                  <c:v>0</c:v>
                </c:pt>
                <c:pt idx="70532">
                  <c:v>0</c:v>
                </c:pt>
                <c:pt idx="70533">
                  <c:v>0</c:v>
                </c:pt>
                <c:pt idx="70534">
                  <c:v>0</c:v>
                </c:pt>
                <c:pt idx="70535">
                  <c:v>0</c:v>
                </c:pt>
                <c:pt idx="70536">
                  <c:v>0</c:v>
                </c:pt>
                <c:pt idx="70537">
                  <c:v>0</c:v>
                </c:pt>
                <c:pt idx="70538">
                  <c:v>0</c:v>
                </c:pt>
                <c:pt idx="70539">
                  <c:v>0</c:v>
                </c:pt>
                <c:pt idx="70540">
                  <c:v>0</c:v>
                </c:pt>
                <c:pt idx="70541">
                  <c:v>0</c:v>
                </c:pt>
                <c:pt idx="70542">
                  <c:v>0</c:v>
                </c:pt>
                <c:pt idx="70543">
                  <c:v>0</c:v>
                </c:pt>
                <c:pt idx="70544">
                  <c:v>0</c:v>
                </c:pt>
                <c:pt idx="70545">
                  <c:v>0</c:v>
                </c:pt>
                <c:pt idx="70546">
                  <c:v>0</c:v>
                </c:pt>
                <c:pt idx="70547">
                  <c:v>0</c:v>
                </c:pt>
                <c:pt idx="70548">
                  <c:v>0</c:v>
                </c:pt>
                <c:pt idx="70549">
                  <c:v>0</c:v>
                </c:pt>
                <c:pt idx="70550">
                  <c:v>0</c:v>
                </c:pt>
                <c:pt idx="70551">
                  <c:v>0</c:v>
                </c:pt>
                <c:pt idx="70552">
                  <c:v>0</c:v>
                </c:pt>
                <c:pt idx="70553">
                  <c:v>0</c:v>
                </c:pt>
                <c:pt idx="70554">
                  <c:v>0</c:v>
                </c:pt>
                <c:pt idx="70555">
                  <c:v>0</c:v>
                </c:pt>
                <c:pt idx="70556">
                  <c:v>0</c:v>
                </c:pt>
                <c:pt idx="70557">
                  <c:v>0</c:v>
                </c:pt>
                <c:pt idx="70558">
                  <c:v>0</c:v>
                </c:pt>
                <c:pt idx="70559">
                  <c:v>0</c:v>
                </c:pt>
                <c:pt idx="70560">
                  <c:v>0</c:v>
                </c:pt>
                <c:pt idx="70561">
                  <c:v>0</c:v>
                </c:pt>
                <c:pt idx="70562">
                  <c:v>0</c:v>
                </c:pt>
                <c:pt idx="70563">
                  <c:v>0</c:v>
                </c:pt>
                <c:pt idx="70564">
                  <c:v>0</c:v>
                </c:pt>
                <c:pt idx="70565">
                  <c:v>0</c:v>
                </c:pt>
                <c:pt idx="70566">
                  <c:v>0</c:v>
                </c:pt>
                <c:pt idx="70567">
                  <c:v>0</c:v>
                </c:pt>
                <c:pt idx="70568">
                  <c:v>0</c:v>
                </c:pt>
                <c:pt idx="70569">
                  <c:v>0</c:v>
                </c:pt>
                <c:pt idx="70570">
                  <c:v>0</c:v>
                </c:pt>
                <c:pt idx="70571">
                  <c:v>0</c:v>
                </c:pt>
                <c:pt idx="70572">
                  <c:v>0</c:v>
                </c:pt>
                <c:pt idx="70573">
                  <c:v>0</c:v>
                </c:pt>
                <c:pt idx="70574">
                  <c:v>0</c:v>
                </c:pt>
                <c:pt idx="70575">
                  <c:v>0</c:v>
                </c:pt>
                <c:pt idx="70576">
                  <c:v>0</c:v>
                </c:pt>
                <c:pt idx="70577">
                  <c:v>0</c:v>
                </c:pt>
                <c:pt idx="70578">
                  <c:v>0</c:v>
                </c:pt>
                <c:pt idx="70579">
                  <c:v>0</c:v>
                </c:pt>
                <c:pt idx="70580">
                  <c:v>0</c:v>
                </c:pt>
                <c:pt idx="70581">
                  <c:v>0</c:v>
                </c:pt>
                <c:pt idx="70582">
                  <c:v>0</c:v>
                </c:pt>
                <c:pt idx="70583">
                  <c:v>0</c:v>
                </c:pt>
                <c:pt idx="70584">
                  <c:v>0</c:v>
                </c:pt>
                <c:pt idx="70585">
                  <c:v>0</c:v>
                </c:pt>
                <c:pt idx="70586">
                  <c:v>0</c:v>
                </c:pt>
                <c:pt idx="70587">
                  <c:v>0</c:v>
                </c:pt>
                <c:pt idx="70588">
                  <c:v>0</c:v>
                </c:pt>
                <c:pt idx="70589">
                  <c:v>0</c:v>
                </c:pt>
                <c:pt idx="70590">
                  <c:v>0</c:v>
                </c:pt>
                <c:pt idx="70591">
                  <c:v>0</c:v>
                </c:pt>
                <c:pt idx="70592">
                  <c:v>0</c:v>
                </c:pt>
                <c:pt idx="70593">
                  <c:v>0</c:v>
                </c:pt>
                <c:pt idx="70594">
                  <c:v>0</c:v>
                </c:pt>
                <c:pt idx="70595">
                  <c:v>0</c:v>
                </c:pt>
                <c:pt idx="70596">
                  <c:v>0</c:v>
                </c:pt>
                <c:pt idx="70597">
                  <c:v>0</c:v>
                </c:pt>
                <c:pt idx="70598">
                  <c:v>0</c:v>
                </c:pt>
                <c:pt idx="70599">
                  <c:v>0</c:v>
                </c:pt>
                <c:pt idx="70600">
                  <c:v>0</c:v>
                </c:pt>
                <c:pt idx="70601">
                  <c:v>0</c:v>
                </c:pt>
                <c:pt idx="70602">
                  <c:v>0</c:v>
                </c:pt>
                <c:pt idx="70603">
                  <c:v>0</c:v>
                </c:pt>
                <c:pt idx="70604">
                  <c:v>0</c:v>
                </c:pt>
                <c:pt idx="70605">
                  <c:v>0</c:v>
                </c:pt>
                <c:pt idx="70606">
                  <c:v>0</c:v>
                </c:pt>
                <c:pt idx="70607">
                  <c:v>0</c:v>
                </c:pt>
                <c:pt idx="70608">
                  <c:v>0</c:v>
                </c:pt>
                <c:pt idx="70609">
                  <c:v>0</c:v>
                </c:pt>
                <c:pt idx="70610">
                  <c:v>0</c:v>
                </c:pt>
                <c:pt idx="70611">
                  <c:v>0</c:v>
                </c:pt>
                <c:pt idx="70612">
                  <c:v>0</c:v>
                </c:pt>
                <c:pt idx="70613">
                  <c:v>0</c:v>
                </c:pt>
                <c:pt idx="70614">
                  <c:v>0</c:v>
                </c:pt>
                <c:pt idx="70615">
                  <c:v>0</c:v>
                </c:pt>
                <c:pt idx="70616">
                  <c:v>0</c:v>
                </c:pt>
                <c:pt idx="70617">
                  <c:v>0</c:v>
                </c:pt>
                <c:pt idx="70618">
                  <c:v>0</c:v>
                </c:pt>
                <c:pt idx="70619">
                  <c:v>0</c:v>
                </c:pt>
                <c:pt idx="70620">
                  <c:v>0</c:v>
                </c:pt>
                <c:pt idx="70621">
                  <c:v>0</c:v>
                </c:pt>
                <c:pt idx="70622">
                  <c:v>0</c:v>
                </c:pt>
                <c:pt idx="70623">
                  <c:v>0</c:v>
                </c:pt>
                <c:pt idx="70624">
                  <c:v>0</c:v>
                </c:pt>
                <c:pt idx="70625">
                  <c:v>0</c:v>
                </c:pt>
                <c:pt idx="70626">
                  <c:v>0</c:v>
                </c:pt>
                <c:pt idx="70627">
                  <c:v>0</c:v>
                </c:pt>
                <c:pt idx="70628">
                  <c:v>0</c:v>
                </c:pt>
                <c:pt idx="70629">
                  <c:v>0</c:v>
                </c:pt>
                <c:pt idx="70630">
                  <c:v>0</c:v>
                </c:pt>
                <c:pt idx="70631">
                  <c:v>0</c:v>
                </c:pt>
                <c:pt idx="70632">
                  <c:v>0</c:v>
                </c:pt>
                <c:pt idx="70633">
                  <c:v>0</c:v>
                </c:pt>
                <c:pt idx="70634">
                  <c:v>0</c:v>
                </c:pt>
                <c:pt idx="70635">
                  <c:v>0</c:v>
                </c:pt>
                <c:pt idx="70636">
                  <c:v>0</c:v>
                </c:pt>
                <c:pt idx="70637">
                  <c:v>0</c:v>
                </c:pt>
                <c:pt idx="70638">
                  <c:v>0</c:v>
                </c:pt>
                <c:pt idx="70639">
                  <c:v>0</c:v>
                </c:pt>
                <c:pt idx="70640">
                  <c:v>0</c:v>
                </c:pt>
                <c:pt idx="70641">
                  <c:v>0</c:v>
                </c:pt>
                <c:pt idx="70642">
                  <c:v>0</c:v>
                </c:pt>
                <c:pt idx="70643">
                  <c:v>0</c:v>
                </c:pt>
                <c:pt idx="70644">
                  <c:v>0</c:v>
                </c:pt>
                <c:pt idx="70645">
                  <c:v>0</c:v>
                </c:pt>
                <c:pt idx="70646">
                  <c:v>0</c:v>
                </c:pt>
                <c:pt idx="70647">
                  <c:v>0</c:v>
                </c:pt>
                <c:pt idx="70648">
                  <c:v>0</c:v>
                </c:pt>
                <c:pt idx="70649">
                  <c:v>0</c:v>
                </c:pt>
                <c:pt idx="70650">
                  <c:v>0</c:v>
                </c:pt>
                <c:pt idx="70651">
                  <c:v>0</c:v>
                </c:pt>
                <c:pt idx="70652">
                  <c:v>0</c:v>
                </c:pt>
                <c:pt idx="70653">
                  <c:v>0</c:v>
                </c:pt>
                <c:pt idx="70654">
                  <c:v>0</c:v>
                </c:pt>
                <c:pt idx="70655">
                  <c:v>0</c:v>
                </c:pt>
                <c:pt idx="70656">
                  <c:v>0</c:v>
                </c:pt>
                <c:pt idx="70657">
                  <c:v>0</c:v>
                </c:pt>
                <c:pt idx="70658">
                  <c:v>0</c:v>
                </c:pt>
                <c:pt idx="70659">
                  <c:v>0</c:v>
                </c:pt>
                <c:pt idx="70660">
                  <c:v>0</c:v>
                </c:pt>
                <c:pt idx="70661">
                  <c:v>0</c:v>
                </c:pt>
                <c:pt idx="70662">
                  <c:v>0</c:v>
                </c:pt>
                <c:pt idx="70663">
                  <c:v>0</c:v>
                </c:pt>
                <c:pt idx="70664">
                  <c:v>0</c:v>
                </c:pt>
                <c:pt idx="70665">
                  <c:v>0</c:v>
                </c:pt>
                <c:pt idx="70666">
                  <c:v>0</c:v>
                </c:pt>
                <c:pt idx="70667">
                  <c:v>0</c:v>
                </c:pt>
                <c:pt idx="70668">
                  <c:v>0</c:v>
                </c:pt>
                <c:pt idx="70669">
                  <c:v>0</c:v>
                </c:pt>
                <c:pt idx="70670">
                  <c:v>0</c:v>
                </c:pt>
                <c:pt idx="70671">
                  <c:v>0</c:v>
                </c:pt>
                <c:pt idx="70672">
                  <c:v>0</c:v>
                </c:pt>
                <c:pt idx="70673">
                  <c:v>0</c:v>
                </c:pt>
                <c:pt idx="70674">
                  <c:v>0</c:v>
                </c:pt>
                <c:pt idx="70675">
                  <c:v>0</c:v>
                </c:pt>
                <c:pt idx="70676">
                  <c:v>0</c:v>
                </c:pt>
                <c:pt idx="70677">
                  <c:v>0</c:v>
                </c:pt>
                <c:pt idx="70678">
                  <c:v>0</c:v>
                </c:pt>
                <c:pt idx="70679">
                  <c:v>0</c:v>
                </c:pt>
                <c:pt idx="70680">
                  <c:v>0</c:v>
                </c:pt>
                <c:pt idx="70681">
                  <c:v>0</c:v>
                </c:pt>
                <c:pt idx="70682">
                  <c:v>0</c:v>
                </c:pt>
                <c:pt idx="70683">
                  <c:v>0</c:v>
                </c:pt>
                <c:pt idx="70684">
                  <c:v>0</c:v>
                </c:pt>
                <c:pt idx="70685">
                  <c:v>0</c:v>
                </c:pt>
                <c:pt idx="70686">
                  <c:v>0</c:v>
                </c:pt>
                <c:pt idx="70687">
                  <c:v>0</c:v>
                </c:pt>
                <c:pt idx="70688">
                  <c:v>0</c:v>
                </c:pt>
                <c:pt idx="70689">
                  <c:v>0</c:v>
                </c:pt>
                <c:pt idx="70690">
                  <c:v>0</c:v>
                </c:pt>
                <c:pt idx="70691">
                  <c:v>0</c:v>
                </c:pt>
                <c:pt idx="70692">
                  <c:v>0</c:v>
                </c:pt>
                <c:pt idx="70693">
                  <c:v>0</c:v>
                </c:pt>
                <c:pt idx="70694">
                  <c:v>0</c:v>
                </c:pt>
                <c:pt idx="70695">
                  <c:v>0</c:v>
                </c:pt>
                <c:pt idx="70696">
                  <c:v>0</c:v>
                </c:pt>
                <c:pt idx="70697">
                  <c:v>0</c:v>
                </c:pt>
                <c:pt idx="70698">
                  <c:v>0</c:v>
                </c:pt>
                <c:pt idx="70699">
                  <c:v>0</c:v>
                </c:pt>
                <c:pt idx="70700">
                  <c:v>0</c:v>
                </c:pt>
                <c:pt idx="70701">
                  <c:v>0</c:v>
                </c:pt>
                <c:pt idx="70702">
                  <c:v>0</c:v>
                </c:pt>
                <c:pt idx="70703">
                  <c:v>0</c:v>
                </c:pt>
                <c:pt idx="70704">
                  <c:v>0</c:v>
                </c:pt>
                <c:pt idx="70705">
                  <c:v>0</c:v>
                </c:pt>
                <c:pt idx="70706">
                  <c:v>0</c:v>
                </c:pt>
                <c:pt idx="70707">
                  <c:v>0</c:v>
                </c:pt>
                <c:pt idx="70708">
                  <c:v>0</c:v>
                </c:pt>
                <c:pt idx="70709">
                  <c:v>0</c:v>
                </c:pt>
                <c:pt idx="70710">
                  <c:v>0</c:v>
                </c:pt>
                <c:pt idx="70711">
                  <c:v>0</c:v>
                </c:pt>
                <c:pt idx="70712">
                  <c:v>0</c:v>
                </c:pt>
                <c:pt idx="70713">
                  <c:v>0</c:v>
                </c:pt>
                <c:pt idx="70714">
                  <c:v>0</c:v>
                </c:pt>
                <c:pt idx="70715">
                  <c:v>0</c:v>
                </c:pt>
                <c:pt idx="70716">
                  <c:v>0</c:v>
                </c:pt>
                <c:pt idx="70717">
                  <c:v>0</c:v>
                </c:pt>
                <c:pt idx="70718">
                  <c:v>0</c:v>
                </c:pt>
                <c:pt idx="70719">
                  <c:v>0</c:v>
                </c:pt>
                <c:pt idx="70720">
                  <c:v>0</c:v>
                </c:pt>
                <c:pt idx="70721">
                  <c:v>0</c:v>
                </c:pt>
                <c:pt idx="70722">
                  <c:v>0</c:v>
                </c:pt>
                <c:pt idx="70723">
                  <c:v>0</c:v>
                </c:pt>
                <c:pt idx="70724">
                  <c:v>0</c:v>
                </c:pt>
                <c:pt idx="70725">
                  <c:v>0</c:v>
                </c:pt>
                <c:pt idx="70726">
                  <c:v>0</c:v>
                </c:pt>
                <c:pt idx="70727">
                  <c:v>0</c:v>
                </c:pt>
                <c:pt idx="70728">
                  <c:v>0</c:v>
                </c:pt>
                <c:pt idx="70729">
                  <c:v>0</c:v>
                </c:pt>
                <c:pt idx="70730">
                  <c:v>0</c:v>
                </c:pt>
                <c:pt idx="70731">
                  <c:v>0</c:v>
                </c:pt>
                <c:pt idx="70732">
                  <c:v>0</c:v>
                </c:pt>
                <c:pt idx="70733">
                  <c:v>0</c:v>
                </c:pt>
                <c:pt idx="70734">
                  <c:v>0</c:v>
                </c:pt>
                <c:pt idx="70735">
                  <c:v>0</c:v>
                </c:pt>
                <c:pt idx="70736">
                  <c:v>0</c:v>
                </c:pt>
                <c:pt idx="70737">
                  <c:v>0</c:v>
                </c:pt>
                <c:pt idx="70738">
                  <c:v>0</c:v>
                </c:pt>
                <c:pt idx="70739">
                  <c:v>0</c:v>
                </c:pt>
                <c:pt idx="70740">
                  <c:v>0</c:v>
                </c:pt>
                <c:pt idx="70741">
                  <c:v>0</c:v>
                </c:pt>
                <c:pt idx="70742">
                  <c:v>0</c:v>
                </c:pt>
                <c:pt idx="70743">
                  <c:v>0</c:v>
                </c:pt>
                <c:pt idx="70744">
                  <c:v>0</c:v>
                </c:pt>
                <c:pt idx="70745">
                  <c:v>0</c:v>
                </c:pt>
                <c:pt idx="70746">
                  <c:v>0</c:v>
                </c:pt>
                <c:pt idx="70747">
                  <c:v>0</c:v>
                </c:pt>
                <c:pt idx="70748">
                  <c:v>0</c:v>
                </c:pt>
                <c:pt idx="70749">
                  <c:v>0</c:v>
                </c:pt>
                <c:pt idx="70750">
                  <c:v>0</c:v>
                </c:pt>
                <c:pt idx="70751">
                  <c:v>0</c:v>
                </c:pt>
                <c:pt idx="70752">
                  <c:v>0</c:v>
                </c:pt>
                <c:pt idx="70753">
                  <c:v>0</c:v>
                </c:pt>
                <c:pt idx="70754">
                  <c:v>0</c:v>
                </c:pt>
                <c:pt idx="70755">
                  <c:v>0</c:v>
                </c:pt>
                <c:pt idx="70756">
                  <c:v>0</c:v>
                </c:pt>
                <c:pt idx="70757">
                  <c:v>0</c:v>
                </c:pt>
                <c:pt idx="70758">
                  <c:v>0</c:v>
                </c:pt>
                <c:pt idx="70759">
                  <c:v>0</c:v>
                </c:pt>
                <c:pt idx="70760">
                  <c:v>0</c:v>
                </c:pt>
                <c:pt idx="70761">
                  <c:v>0</c:v>
                </c:pt>
                <c:pt idx="70762">
                  <c:v>0</c:v>
                </c:pt>
                <c:pt idx="70763">
                  <c:v>0</c:v>
                </c:pt>
                <c:pt idx="70764">
                  <c:v>0</c:v>
                </c:pt>
                <c:pt idx="70765">
                  <c:v>0</c:v>
                </c:pt>
                <c:pt idx="70766">
                  <c:v>0</c:v>
                </c:pt>
                <c:pt idx="70767">
                  <c:v>0</c:v>
                </c:pt>
                <c:pt idx="70768">
                  <c:v>0</c:v>
                </c:pt>
                <c:pt idx="70769">
                  <c:v>0</c:v>
                </c:pt>
                <c:pt idx="70770">
                  <c:v>0</c:v>
                </c:pt>
                <c:pt idx="70771">
                  <c:v>0</c:v>
                </c:pt>
                <c:pt idx="70772">
                  <c:v>0</c:v>
                </c:pt>
                <c:pt idx="70773">
                  <c:v>0</c:v>
                </c:pt>
                <c:pt idx="70774">
                  <c:v>0</c:v>
                </c:pt>
                <c:pt idx="70775">
                  <c:v>0</c:v>
                </c:pt>
                <c:pt idx="70776">
                  <c:v>0</c:v>
                </c:pt>
                <c:pt idx="70777">
                  <c:v>0</c:v>
                </c:pt>
                <c:pt idx="70778">
                  <c:v>0</c:v>
                </c:pt>
                <c:pt idx="70779">
                  <c:v>0</c:v>
                </c:pt>
                <c:pt idx="70780">
                  <c:v>0</c:v>
                </c:pt>
                <c:pt idx="70781">
                  <c:v>0</c:v>
                </c:pt>
                <c:pt idx="70782">
                  <c:v>0</c:v>
                </c:pt>
                <c:pt idx="70783">
                  <c:v>0</c:v>
                </c:pt>
                <c:pt idx="70784">
                  <c:v>0</c:v>
                </c:pt>
                <c:pt idx="70785">
                  <c:v>0</c:v>
                </c:pt>
                <c:pt idx="70786">
                  <c:v>0</c:v>
                </c:pt>
                <c:pt idx="70787">
                  <c:v>0</c:v>
                </c:pt>
                <c:pt idx="70788">
                  <c:v>0</c:v>
                </c:pt>
                <c:pt idx="70789">
                  <c:v>0</c:v>
                </c:pt>
                <c:pt idx="70790">
                  <c:v>0</c:v>
                </c:pt>
                <c:pt idx="70791">
                  <c:v>0</c:v>
                </c:pt>
                <c:pt idx="70792">
                  <c:v>0</c:v>
                </c:pt>
                <c:pt idx="70793">
                  <c:v>0</c:v>
                </c:pt>
                <c:pt idx="70794">
                  <c:v>0</c:v>
                </c:pt>
                <c:pt idx="70795">
                  <c:v>0</c:v>
                </c:pt>
                <c:pt idx="70796">
                  <c:v>0</c:v>
                </c:pt>
                <c:pt idx="70797">
                  <c:v>0</c:v>
                </c:pt>
                <c:pt idx="70798">
                  <c:v>0</c:v>
                </c:pt>
                <c:pt idx="70799">
                  <c:v>0</c:v>
                </c:pt>
                <c:pt idx="70800">
                  <c:v>0</c:v>
                </c:pt>
                <c:pt idx="70801">
                  <c:v>0</c:v>
                </c:pt>
                <c:pt idx="70802">
                  <c:v>0</c:v>
                </c:pt>
                <c:pt idx="70803">
                  <c:v>0</c:v>
                </c:pt>
                <c:pt idx="70804">
                  <c:v>0</c:v>
                </c:pt>
                <c:pt idx="70805">
                  <c:v>0</c:v>
                </c:pt>
                <c:pt idx="70806">
                  <c:v>0</c:v>
                </c:pt>
                <c:pt idx="70807">
                  <c:v>0</c:v>
                </c:pt>
                <c:pt idx="70808">
                  <c:v>0</c:v>
                </c:pt>
                <c:pt idx="70809">
                  <c:v>0</c:v>
                </c:pt>
                <c:pt idx="70810">
                  <c:v>0</c:v>
                </c:pt>
                <c:pt idx="70811">
                  <c:v>0</c:v>
                </c:pt>
                <c:pt idx="70812">
                  <c:v>0</c:v>
                </c:pt>
                <c:pt idx="70813">
                  <c:v>0</c:v>
                </c:pt>
                <c:pt idx="70814">
                  <c:v>0</c:v>
                </c:pt>
                <c:pt idx="70815">
                  <c:v>0</c:v>
                </c:pt>
                <c:pt idx="70816">
                  <c:v>0</c:v>
                </c:pt>
                <c:pt idx="70817">
                  <c:v>0</c:v>
                </c:pt>
                <c:pt idx="70818">
                  <c:v>0</c:v>
                </c:pt>
                <c:pt idx="70819">
                  <c:v>0</c:v>
                </c:pt>
                <c:pt idx="70820">
                  <c:v>0</c:v>
                </c:pt>
                <c:pt idx="70821">
                  <c:v>0</c:v>
                </c:pt>
                <c:pt idx="70822">
                  <c:v>0</c:v>
                </c:pt>
                <c:pt idx="70823">
                  <c:v>0</c:v>
                </c:pt>
                <c:pt idx="70824">
                  <c:v>0</c:v>
                </c:pt>
                <c:pt idx="70825">
                  <c:v>0</c:v>
                </c:pt>
                <c:pt idx="70826">
                  <c:v>0</c:v>
                </c:pt>
                <c:pt idx="70827">
                  <c:v>0</c:v>
                </c:pt>
                <c:pt idx="70828">
                  <c:v>0</c:v>
                </c:pt>
                <c:pt idx="70829">
                  <c:v>0</c:v>
                </c:pt>
                <c:pt idx="70830">
                  <c:v>0</c:v>
                </c:pt>
                <c:pt idx="70831">
                  <c:v>0</c:v>
                </c:pt>
                <c:pt idx="70832">
                  <c:v>0</c:v>
                </c:pt>
                <c:pt idx="70833">
                  <c:v>0</c:v>
                </c:pt>
                <c:pt idx="70834">
                  <c:v>0</c:v>
                </c:pt>
                <c:pt idx="70835">
                  <c:v>0</c:v>
                </c:pt>
                <c:pt idx="70836">
                  <c:v>0</c:v>
                </c:pt>
                <c:pt idx="70837">
                  <c:v>0</c:v>
                </c:pt>
                <c:pt idx="70838">
                  <c:v>0</c:v>
                </c:pt>
                <c:pt idx="70839">
                  <c:v>0</c:v>
                </c:pt>
                <c:pt idx="70840">
                  <c:v>0</c:v>
                </c:pt>
                <c:pt idx="70841">
                  <c:v>0</c:v>
                </c:pt>
                <c:pt idx="70842">
                  <c:v>0</c:v>
                </c:pt>
                <c:pt idx="70843">
                  <c:v>0</c:v>
                </c:pt>
                <c:pt idx="70844">
                  <c:v>0</c:v>
                </c:pt>
                <c:pt idx="70845">
                  <c:v>0</c:v>
                </c:pt>
                <c:pt idx="70846">
                  <c:v>0</c:v>
                </c:pt>
                <c:pt idx="70847">
                  <c:v>0</c:v>
                </c:pt>
                <c:pt idx="70848">
                  <c:v>0</c:v>
                </c:pt>
                <c:pt idx="70849">
                  <c:v>0</c:v>
                </c:pt>
                <c:pt idx="70850">
                  <c:v>0</c:v>
                </c:pt>
                <c:pt idx="70851">
                  <c:v>0</c:v>
                </c:pt>
                <c:pt idx="70852">
                  <c:v>0</c:v>
                </c:pt>
                <c:pt idx="70853">
                  <c:v>0</c:v>
                </c:pt>
                <c:pt idx="70854">
                  <c:v>0</c:v>
                </c:pt>
                <c:pt idx="70855">
                  <c:v>0</c:v>
                </c:pt>
                <c:pt idx="70856">
                  <c:v>0</c:v>
                </c:pt>
                <c:pt idx="70857">
                  <c:v>0</c:v>
                </c:pt>
                <c:pt idx="70858">
                  <c:v>0</c:v>
                </c:pt>
                <c:pt idx="70859">
                  <c:v>0</c:v>
                </c:pt>
                <c:pt idx="70860">
                  <c:v>0</c:v>
                </c:pt>
                <c:pt idx="70861">
                  <c:v>0</c:v>
                </c:pt>
                <c:pt idx="70862">
                  <c:v>0</c:v>
                </c:pt>
                <c:pt idx="70863">
                  <c:v>0</c:v>
                </c:pt>
                <c:pt idx="70864">
                  <c:v>0</c:v>
                </c:pt>
                <c:pt idx="70865">
                  <c:v>0</c:v>
                </c:pt>
                <c:pt idx="70866">
                  <c:v>0</c:v>
                </c:pt>
                <c:pt idx="70867">
                  <c:v>0</c:v>
                </c:pt>
                <c:pt idx="70868">
                  <c:v>0</c:v>
                </c:pt>
                <c:pt idx="70869">
                  <c:v>0</c:v>
                </c:pt>
                <c:pt idx="70870">
                  <c:v>0</c:v>
                </c:pt>
                <c:pt idx="70871">
                  <c:v>0</c:v>
                </c:pt>
                <c:pt idx="70872">
                  <c:v>0</c:v>
                </c:pt>
                <c:pt idx="70873">
                  <c:v>0</c:v>
                </c:pt>
                <c:pt idx="70874">
                  <c:v>0</c:v>
                </c:pt>
                <c:pt idx="70875">
                  <c:v>0</c:v>
                </c:pt>
                <c:pt idx="70876">
                  <c:v>0</c:v>
                </c:pt>
                <c:pt idx="70877">
                  <c:v>0</c:v>
                </c:pt>
                <c:pt idx="70878">
                  <c:v>0</c:v>
                </c:pt>
                <c:pt idx="70879">
                  <c:v>0</c:v>
                </c:pt>
                <c:pt idx="70880">
                  <c:v>0</c:v>
                </c:pt>
                <c:pt idx="70881">
                  <c:v>0</c:v>
                </c:pt>
                <c:pt idx="70882">
                  <c:v>0</c:v>
                </c:pt>
                <c:pt idx="70883">
                  <c:v>0</c:v>
                </c:pt>
                <c:pt idx="70884">
                  <c:v>0</c:v>
                </c:pt>
                <c:pt idx="70885">
                  <c:v>0</c:v>
                </c:pt>
                <c:pt idx="70886">
                  <c:v>0</c:v>
                </c:pt>
                <c:pt idx="70887">
                  <c:v>0</c:v>
                </c:pt>
                <c:pt idx="70888">
                  <c:v>0</c:v>
                </c:pt>
                <c:pt idx="70889">
                  <c:v>0</c:v>
                </c:pt>
                <c:pt idx="70890">
                  <c:v>0</c:v>
                </c:pt>
                <c:pt idx="70891">
                  <c:v>0</c:v>
                </c:pt>
                <c:pt idx="70892">
                  <c:v>0</c:v>
                </c:pt>
                <c:pt idx="70893">
                  <c:v>0</c:v>
                </c:pt>
                <c:pt idx="70894">
                  <c:v>0</c:v>
                </c:pt>
                <c:pt idx="70895">
                  <c:v>0</c:v>
                </c:pt>
                <c:pt idx="70896">
                  <c:v>0</c:v>
                </c:pt>
                <c:pt idx="70897">
                  <c:v>0</c:v>
                </c:pt>
                <c:pt idx="70898">
                  <c:v>0</c:v>
                </c:pt>
                <c:pt idx="70899">
                  <c:v>0</c:v>
                </c:pt>
                <c:pt idx="70900">
                  <c:v>0</c:v>
                </c:pt>
                <c:pt idx="70901">
                  <c:v>0</c:v>
                </c:pt>
                <c:pt idx="70902">
                  <c:v>0</c:v>
                </c:pt>
                <c:pt idx="70903">
                  <c:v>0</c:v>
                </c:pt>
                <c:pt idx="70904">
                  <c:v>0</c:v>
                </c:pt>
                <c:pt idx="70905">
                  <c:v>0</c:v>
                </c:pt>
                <c:pt idx="70906">
                  <c:v>0</c:v>
                </c:pt>
                <c:pt idx="70907">
                  <c:v>0</c:v>
                </c:pt>
                <c:pt idx="70908">
                  <c:v>0</c:v>
                </c:pt>
                <c:pt idx="70909">
                  <c:v>0</c:v>
                </c:pt>
                <c:pt idx="70910">
                  <c:v>0</c:v>
                </c:pt>
                <c:pt idx="70911">
                  <c:v>0</c:v>
                </c:pt>
                <c:pt idx="70912">
                  <c:v>0</c:v>
                </c:pt>
                <c:pt idx="70913">
                  <c:v>0</c:v>
                </c:pt>
                <c:pt idx="70914">
                  <c:v>0</c:v>
                </c:pt>
                <c:pt idx="70915">
                  <c:v>0</c:v>
                </c:pt>
                <c:pt idx="70916">
                  <c:v>0</c:v>
                </c:pt>
                <c:pt idx="70917">
                  <c:v>0</c:v>
                </c:pt>
                <c:pt idx="70918">
                  <c:v>0</c:v>
                </c:pt>
                <c:pt idx="70919">
                  <c:v>0</c:v>
                </c:pt>
                <c:pt idx="70920">
                  <c:v>0</c:v>
                </c:pt>
                <c:pt idx="70921">
                  <c:v>0</c:v>
                </c:pt>
                <c:pt idx="70922">
                  <c:v>0</c:v>
                </c:pt>
                <c:pt idx="70923">
                  <c:v>0</c:v>
                </c:pt>
                <c:pt idx="70924">
                  <c:v>0</c:v>
                </c:pt>
                <c:pt idx="70925">
                  <c:v>0</c:v>
                </c:pt>
                <c:pt idx="70926">
                  <c:v>0</c:v>
                </c:pt>
                <c:pt idx="70927">
                  <c:v>0</c:v>
                </c:pt>
                <c:pt idx="70928">
                  <c:v>0</c:v>
                </c:pt>
                <c:pt idx="70929">
                  <c:v>0</c:v>
                </c:pt>
                <c:pt idx="70930">
                  <c:v>0</c:v>
                </c:pt>
                <c:pt idx="70931">
                  <c:v>0</c:v>
                </c:pt>
                <c:pt idx="70932">
                  <c:v>0</c:v>
                </c:pt>
                <c:pt idx="70933">
                  <c:v>0</c:v>
                </c:pt>
                <c:pt idx="70934">
                  <c:v>0</c:v>
                </c:pt>
                <c:pt idx="70935">
                  <c:v>0</c:v>
                </c:pt>
                <c:pt idx="70936">
                  <c:v>0</c:v>
                </c:pt>
                <c:pt idx="70937">
                  <c:v>0</c:v>
                </c:pt>
                <c:pt idx="70938">
                  <c:v>0</c:v>
                </c:pt>
                <c:pt idx="70939">
                  <c:v>0</c:v>
                </c:pt>
                <c:pt idx="70940">
                  <c:v>0</c:v>
                </c:pt>
                <c:pt idx="70941">
                  <c:v>0</c:v>
                </c:pt>
                <c:pt idx="70942">
                  <c:v>0</c:v>
                </c:pt>
                <c:pt idx="70943">
                  <c:v>0</c:v>
                </c:pt>
                <c:pt idx="70944">
                  <c:v>0</c:v>
                </c:pt>
                <c:pt idx="70945">
                  <c:v>0</c:v>
                </c:pt>
                <c:pt idx="70946">
                  <c:v>0</c:v>
                </c:pt>
                <c:pt idx="70947">
                  <c:v>0</c:v>
                </c:pt>
                <c:pt idx="70948">
                  <c:v>0</c:v>
                </c:pt>
                <c:pt idx="70949">
                  <c:v>0</c:v>
                </c:pt>
                <c:pt idx="70950">
                  <c:v>0</c:v>
                </c:pt>
                <c:pt idx="70951">
                  <c:v>0</c:v>
                </c:pt>
                <c:pt idx="70952">
                  <c:v>0</c:v>
                </c:pt>
                <c:pt idx="70953">
                  <c:v>0</c:v>
                </c:pt>
                <c:pt idx="70954">
                  <c:v>0</c:v>
                </c:pt>
                <c:pt idx="70955">
                  <c:v>0</c:v>
                </c:pt>
                <c:pt idx="70956">
                  <c:v>0</c:v>
                </c:pt>
                <c:pt idx="70957">
                  <c:v>0</c:v>
                </c:pt>
                <c:pt idx="70958">
                  <c:v>0</c:v>
                </c:pt>
                <c:pt idx="70959">
                  <c:v>0</c:v>
                </c:pt>
                <c:pt idx="70960">
                  <c:v>0</c:v>
                </c:pt>
                <c:pt idx="70961">
                  <c:v>0</c:v>
                </c:pt>
                <c:pt idx="70962">
                  <c:v>0</c:v>
                </c:pt>
                <c:pt idx="70963">
                  <c:v>0</c:v>
                </c:pt>
                <c:pt idx="70964">
                  <c:v>0</c:v>
                </c:pt>
                <c:pt idx="70965">
                  <c:v>0</c:v>
                </c:pt>
                <c:pt idx="70966">
                  <c:v>0</c:v>
                </c:pt>
                <c:pt idx="70967">
                  <c:v>0</c:v>
                </c:pt>
                <c:pt idx="70968">
                  <c:v>0</c:v>
                </c:pt>
                <c:pt idx="70969">
                  <c:v>0</c:v>
                </c:pt>
                <c:pt idx="70970">
                  <c:v>0</c:v>
                </c:pt>
                <c:pt idx="70971">
                  <c:v>0</c:v>
                </c:pt>
                <c:pt idx="70972">
                  <c:v>0</c:v>
                </c:pt>
                <c:pt idx="70973">
                  <c:v>0</c:v>
                </c:pt>
                <c:pt idx="70974">
                  <c:v>0</c:v>
                </c:pt>
                <c:pt idx="70975">
                  <c:v>0</c:v>
                </c:pt>
                <c:pt idx="70976">
                  <c:v>0</c:v>
                </c:pt>
                <c:pt idx="70977">
                  <c:v>0</c:v>
                </c:pt>
                <c:pt idx="70978">
                  <c:v>0</c:v>
                </c:pt>
                <c:pt idx="70979">
                  <c:v>0</c:v>
                </c:pt>
                <c:pt idx="70980">
                  <c:v>0</c:v>
                </c:pt>
                <c:pt idx="70981">
                  <c:v>0</c:v>
                </c:pt>
                <c:pt idx="70982">
                  <c:v>0</c:v>
                </c:pt>
                <c:pt idx="70983">
                  <c:v>0</c:v>
                </c:pt>
                <c:pt idx="70984">
                  <c:v>0</c:v>
                </c:pt>
                <c:pt idx="70985">
                  <c:v>0</c:v>
                </c:pt>
                <c:pt idx="70986">
                  <c:v>0</c:v>
                </c:pt>
                <c:pt idx="70987">
                  <c:v>0</c:v>
                </c:pt>
                <c:pt idx="70988">
                  <c:v>0</c:v>
                </c:pt>
                <c:pt idx="70989">
                  <c:v>0</c:v>
                </c:pt>
                <c:pt idx="70990">
                  <c:v>0</c:v>
                </c:pt>
                <c:pt idx="70991">
                  <c:v>0</c:v>
                </c:pt>
                <c:pt idx="70992">
                  <c:v>0</c:v>
                </c:pt>
                <c:pt idx="70993">
                  <c:v>0</c:v>
                </c:pt>
                <c:pt idx="70994">
                  <c:v>0</c:v>
                </c:pt>
                <c:pt idx="70995">
                  <c:v>0</c:v>
                </c:pt>
                <c:pt idx="70996">
                  <c:v>0</c:v>
                </c:pt>
                <c:pt idx="70997">
                  <c:v>0</c:v>
                </c:pt>
                <c:pt idx="70998">
                  <c:v>0</c:v>
                </c:pt>
                <c:pt idx="70999">
                  <c:v>0</c:v>
                </c:pt>
                <c:pt idx="71000">
                  <c:v>0</c:v>
                </c:pt>
                <c:pt idx="71001">
                  <c:v>0</c:v>
                </c:pt>
                <c:pt idx="71002">
                  <c:v>0</c:v>
                </c:pt>
                <c:pt idx="71003">
                  <c:v>0</c:v>
                </c:pt>
                <c:pt idx="71004">
                  <c:v>0</c:v>
                </c:pt>
                <c:pt idx="71005">
                  <c:v>0</c:v>
                </c:pt>
                <c:pt idx="71006">
                  <c:v>0</c:v>
                </c:pt>
                <c:pt idx="71007">
                  <c:v>0</c:v>
                </c:pt>
                <c:pt idx="71008">
                  <c:v>0</c:v>
                </c:pt>
                <c:pt idx="71009">
                  <c:v>0</c:v>
                </c:pt>
                <c:pt idx="71010">
                  <c:v>0</c:v>
                </c:pt>
                <c:pt idx="71011">
                  <c:v>0</c:v>
                </c:pt>
                <c:pt idx="71012">
                  <c:v>0</c:v>
                </c:pt>
                <c:pt idx="71013">
                  <c:v>0</c:v>
                </c:pt>
                <c:pt idx="71014">
                  <c:v>0</c:v>
                </c:pt>
                <c:pt idx="71015">
                  <c:v>0</c:v>
                </c:pt>
                <c:pt idx="71016">
                  <c:v>0</c:v>
                </c:pt>
                <c:pt idx="71017">
                  <c:v>0</c:v>
                </c:pt>
                <c:pt idx="71018">
                  <c:v>0</c:v>
                </c:pt>
                <c:pt idx="71019">
                  <c:v>0</c:v>
                </c:pt>
                <c:pt idx="71020">
                  <c:v>0</c:v>
                </c:pt>
                <c:pt idx="71021">
                  <c:v>0</c:v>
                </c:pt>
                <c:pt idx="71022">
                  <c:v>0</c:v>
                </c:pt>
                <c:pt idx="71023">
                  <c:v>0</c:v>
                </c:pt>
                <c:pt idx="71024">
                  <c:v>0</c:v>
                </c:pt>
                <c:pt idx="71025">
                  <c:v>0</c:v>
                </c:pt>
                <c:pt idx="71026">
                  <c:v>0</c:v>
                </c:pt>
                <c:pt idx="71027">
                  <c:v>0</c:v>
                </c:pt>
                <c:pt idx="71028">
                  <c:v>0</c:v>
                </c:pt>
                <c:pt idx="71029">
                  <c:v>0</c:v>
                </c:pt>
                <c:pt idx="71030">
                  <c:v>0</c:v>
                </c:pt>
                <c:pt idx="71031">
                  <c:v>0</c:v>
                </c:pt>
                <c:pt idx="71032">
                  <c:v>0</c:v>
                </c:pt>
                <c:pt idx="71033">
                  <c:v>0</c:v>
                </c:pt>
                <c:pt idx="71034">
                  <c:v>0</c:v>
                </c:pt>
                <c:pt idx="71035">
                  <c:v>0</c:v>
                </c:pt>
                <c:pt idx="71036">
                  <c:v>0</c:v>
                </c:pt>
                <c:pt idx="71037">
                  <c:v>0</c:v>
                </c:pt>
                <c:pt idx="71038">
                  <c:v>0</c:v>
                </c:pt>
                <c:pt idx="71039">
                  <c:v>0</c:v>
                </c:pt>
                <c:pt idx="71040">
                  <c:v>0</c:v>
                </c:pt>
                <c:pt idx="71041">
                  <c:v>0</c:v>
                </c:pt>
                <c:pt idx="71042">
                  <c:v>0</c:v>
                </c:pt>
                <c:pt idx="71043">
                  <c:v>0</c:v>
                </c:pt>
                <c:pt idx="71044">
                  <c:v>0</c:v>
                </c:pt>
                <c:pt idx="71045">
                  <c:v>0</c:v>
                </c:pt>
                <c:pt idx="71046">
                  <c:v>0</c:v>
                </c:pt>
                <c:pt idx="71047">
                  <c:v>0</c:v>
                </c:pt>
                <c:pt idx="71048">
                  <c:v>0</c:v>
                </c:pt>
                <c:pt idx="71049">
                  <c:v>0</c:v>
                </c:pt>
                <c:pt idx="71050">
                  <c:v>0</c:v>
                </c:pt>
                <c:pt idx="71051">
                  <c:v>0</c:v>
                </c:pt>
                <c:pt idx="71052">
                  <c:v>0</c:v>
                </c:pt>
                <c:pt idx="71053">
                  <c:v>0</c:v>
                </c:pt>
                <c:pt idx="71054">
                  <c:v>0</c:v>
                </c:pt>
                <c:pt idx="71055">
                  <c:v>0</c:v>
                </c:pt>
                <c:pt idx="71056">
                  <c:v>0</c:v>
                </c:pt>
                <c:pt idx="71057">
                  <c:v>0</c:v>
                </c:pt>
                <c:pt idx="71058">
                  <c:v>0</c:v>
                </c:pt>
                <c:pt idx="71059">
                  <c:v>0</c:v>
                </c:pt>
                <c:pt idx="71060">
                  <c:v>0</c:v>
                </c:pt>
                <c:pt idx="71061">
                  <c:v>0</c:v>
                </c:pt>
                <c:pt idx="71062">
                  <c:v>0</c:v>
                </c:pt>
                <c:pt idx="71063">
                  <c:v>0</c:v>
                </c:pt>
                <c:pt idx="71064">
                  <c:v>0</c:v>
                </c:pt>
                <c:pt idx="71065">
                  <c:v>0</c:v>
                </c:pt>
                <c:pt idx="71066">
                  <c:v>0</c:v>
                </c:pt>
                <c:pt idx="71067">
                  <c:v>0</c:v>
                </c:pt>
                <c:pt idx="71068">
                  <c:v>0</c:v>
                </c:pt>
                <c:pt idx="71069">
                  <c:v>0</c:v>
                </c:pt>
                <c:pt idx="71070">
                  <c:v>0</c:v>
                </c:pt>
                <c:pt idx="71071">
                  <c:v>0</c:v>
                </c:pt>
                <c:pt idx="71072">
                  <c:v>0</c:v>
                </c:pt>
                <c:pt idx="71073">
                  <c:v>0</c:v>
                </c:pt>
                <c:pt idx="71074">
                  <c:v>0</c:v>
                </c:pt>
                <c:pt idx="71075">
                  <c:v>0</c:v>
                </c:pt>
                <c:pt idx="71076">
                  <c:v>0</c:v>
                </c:pt>
                <c:pt idx="71077">
                  <c:v>0</c:v>
                </c:pt>
                <c:pt idx="71078">
                  <c:v>0</c:v>
                </c:pt>
                <c:pt idx="71079">
                  <c:v>0</c:v>
                </c:pt>
                <c:pt idx="71080">
                  <c:v>0</c:v>
                </c:pt>
                <c:pt idx="71081">
                  <c:v>0</c:v>
                </c:pt>
                <c:pt idx="71082">
                  <c:v>0</c:v>
                </c:pt>
                <c:pt idx="71083">
                  <c:v>0</c:v>
                </c:pt>
                <c:pt idx="71084">
                  <c:v>0</c:v>
                </c:pt>
                <c:pt idx="71085">
                  <c:v>0</c:v>
                </c:pt>
                <c:pt idx="71086">
                  <c:v>0</c:v>
                </c:pt>
                <c:pt idx="71087">
                  <c:v>0</c:v>
                </c:pt>
                <c:pt idx="71088">
                  <c:v>0</c:v>
                </c:pt>
                <c:pt idx="71089">
                  <c:v>0</c:v>
                </c:pt>
                <c:pt idx="71090">
                  <c:v>0</c:v>
                </c:pt>
                <c:pt idx="71091">
                  <c:v>0</c:v>
                </c:pt>
                <c:pt idx="71092">
                  <c:v>0</c:v>
                </c:pt>
                <c:pt idx="71093">
                  <c:v>0</c:v>
                </c:pt>
                <c:pt idx="71094">
                  <c:v>0</c:v>
                </c:pt>
                <c:pt idx="71095">
                  <c:v>0</c:v>
                </c:pt>
                <c:pt idx="71096">
                  <c:v>0</c:v>
                </c:pt>
                <c:pt idx="71097">
                  <c:v>0</c:v>
                </c:pt>
                <c:pt idx="71098">
                  <c:v>0</c:v>
                </c:pt>
                <c:pt idx="71099">
                  <c:v>0</c:v>
                </c:pt>
                <c:pt idx="71100">
                  <c:v>0</c:v>
                </c:pt>
                <c:pt idx="71101">
                  <c:v>0</c:v>
                </c:pt>
                <c:pt idx="71102">
                  <c:v>0</c:v>
                </c:pt>
                <c:pt idx="71103">
                  <c:v>0</c:v>
                </c:pt>
                <c:pt idx="71104">
                  <c:v>0</c:v>
                </c:pt>
                <c:pt idx="71105">
                  <c:v>0</c:v>
                </c:pt>
                <c:pt idx="71106">
                  <c:v>0</c:v>
                </c:pt>
                <c:pt idx="71107">
                  <c:v>0</c:v>
                </c:pt>
                <c:pt idx="71108">
                  <c:v>0</c:v>
                </c:pt>
                <c:pt idx="71109">
                  <c:v>0</c:v>
                </c:pt>
                <c:pt idx="71110">
                  <c:v>0</c:v>
                </c:pt>
                <c:pt idx="71111">
                  <c:v>0</c:v>
                </c:pt>
                <c:pt idx="71112">
                  <c:v>0</c:v>
                </c:pt>
                <c:pt idx="71113">
                  <c:v>0</c:v>
                </c:pt>
                <c:pt idx="71114">
                  <c:v>0</c:v>
                </c:pt>
                <c:pt idx="71115">
                  <c:v>0</c:v>
                </c:pt>
                <c:pt idx="71116">
                  <c:v>0</c:v>
                </c:pt>
                <c:pt idx="71117">
                  <c:v>0</c:v>
                </c:pt>
                <c:pt idx="71118">
                  <c:v>0</c:v>
                </c:pt>
                <c:pt idx="71119">
                  <c:v>0</c:v>
                </c:pt>
                <c:pt idx="71120">
                  <c:v>0</c:v>
                </c:pt>
                <c:pt idx="71121">
                  <c:v>0</c:v>
                </c:pt>
                <c:pt idx="71122">
                  <c:v>0</c:v>
                </c:pt>
                <c:pt idx="71123">
                  <c:v>0</c:v>
                </c:pt>
                <c:pt idx="71124">
                  <c:v>0</c:v>
                </c:pt>
                <c:pt idx="71125">
                  <c:v>0</c:v>
                </c:pt>
                <c:pt idx="71126">
                  <c:v>0</c:v>
                </c:pt>
                <c:pt idx="71127">
                  <c:v>0</c:v>
                </c:pt>
                <c:pt idx="71128">
                  <c:v>0</c:v>
                </c:pt>
                <c:pt idx="71129">
                  <c:v>0</c:v>
                </c:pt>
                <c:pt idx="71130">
                  <c:v>0</c:v>
                </c:pt>
                <c:pt idx="71131">
                  <c:v>0</c:v>
                </c:pt>
                <c:pt idx="71132">
                  <c:v>0</c:v>
                </c:pt>
                <c:pt idx="71133">
                  <c:v>0</c:v>
                </c:pt>
                <c:pt idx="71134">
                  <c:v>0</c:v>
                </c:pt>
                <c:pt idx="71135">
                  <c:v>0</c:v>
                </c:pt>
                <c:pt idx="71136">
                  <c:v>0</c:v>
                </c:pt>
                <c:pt idx="71137">
                  <c:v>0</c:v>
                </c:pt>
                <c:pt idx="71138">
                  <c:v>0</c:v>
                </c:pt>
                <c:pt idx="71139">
                  <c:v>0</c:v>
                </c:pt>
                <c:pt idx="71140">
                  <c:v>0</c:v>
                </c:pt>
                <c:pt idx="71141">
                  <c:v>0</c:v>
                </c:pt>
                <c:pt idx="71142">
                  <c:v>0</c:v>
                </c:pt>
                <c:pt idx="71143">
                  <c:v>0</c:v>
                </c:pt>
                <c:pt idx="71144">
                  <c:v>0</c:v>
                </c:pt>
                <c:pt idx="71145">
                  <c:v>0</c:v>
                </c:pt>
                <c:pt idx="71146">
                  <c:v>0</c:v>
                </c:pt>
                <c:pt idx="71147">
                  <c:v>0</c:v>
                </c:pt>
                <c:pt idx="71148">
                  <c:v>0</c:v>
                </c:pt>
                <c:pt idx="71149">
                  <c:v>0</c:v>
                </c:pt>
                <c:pt idx="71150">
                  <c:v>0</c:v>
                </c:pt>
                <c:pt idx="71151">
                  <c:v>0</c:v>
                </c:pt>
                <c:pt idx="71152">
                  <c:v>0</c:v>
                </c:pt>
                <c:pt idx="71153">
                  <c:v>0</c:v>
                </c:pt>
                <c:pt idx="71154">
                  <c:v>0</c:v>
                </c:pt>
                <c:pt idx="71155">
                  <c:v>0</c:v>
                </c:pt>
                <c:pt idx="71156">
                  <c:v>0</c:v>
                </c:pt>
                <c:pt idx="71157">
                  <c:v>0</c:v>
                </c:pt>
                <c:pt idx="71158">
                  <c:v>0</c:v>
                </c:pt>
                <c:pt idx="71159">
                  <c:v>0</c:v>
                </c:pt>
                <c:pt idx="71160">
                  <c:v>0</c:v>
                </c:pt>
                <c:pt idx="71161">
                  <c:v>0</c:v>
                </c:pt>
                <c:pt idx="71162">
                  <c:v>0</c:v>
                </c:pt>
                <c:pt idx="71163">
                  <c:v>0</c:v>
                </c:pt>
                <c:pt idx="71164">
                  <c:v>0</c:v>
                </c:pt>
                <c:pt idx="71165">
                  <c:v>0</c:v>
                </c:pt>
                <c:pt idx="71166">
                  <c:v>0</c:v>
                </c:pt>
                <c:pt idx="71167">
                  <c:v>0</c:v>
                </c:pt>
                <c:pt idx="71168">
                  <c:v>0</c:v>
                </c:pt>
                <c:pt idx="71169">
                  <c:v>0</c:v>
                </c:pt>
                <c:pt idx="71170">
                  <c:v>0</c:v>
                </c:pt>
                <c:pt idx="71171">
                  <c:v>0</c:v>
                </c:pt>
                <c:pt idx="71172">
                  <c:v>0</c:v>
                </c:pt>
                <c:pt idx="71173">
                  <c:v>0</c:v>
                </c:pt>
                <c:pt idx="71174">
                  <c:v>0</c:v>
                </c:pt>
                <c:pt idx="71175">
                  <c:v>0</c:v>
                </c:pt>
                <c:pt idx="71176">
                  <c:v>0</c:v>
                </c:pt>
                <c:pt idx="71177">
                  <c:v>0</c:v>
                </c:pt>
                <c:pt idx="71178">
                  <c:v>0</c:v>
                </c:pt>
                <c:pt idx="71179">
                  <c:v>0</c:v>
                </c:pt>
                <c:pt idx="71180">
                  <c:v>0</c:v>
                </c:pt>
                <c:pt idx="71181">
                  <c:v>0</c:v>
                </c:pt>
                <c:pt idx="71182">
                  <c:v>0</c:v>
                </c:pt>
                <c:pt idx="71183">
                  <c:v>0</c:v>
                </c:pt>
                <c:pt idx="71184">
                  <c:v>0</c:v>
                </c:pt>
                <c:pt idx="71185">
                  <c:v>0</c:v>
                </c:pt>
                <c:pt idx="71186">
                  <c:v>0</c:v>
                </c:pt>
                <c:pt idx="71187">
                  <c:v>0</c:v>
                </c:pt>
                <c:pt idx="71188">
                  <c:v>0</c:v>
                </c:pt>
                <c:pt idx="71189">
                  <c:v>0</c:v>
                </c:pt>
                <c:pt idx="71190">
                  <c:v>0</c:v>
                </c:pt>
                <c:pt idx="71191">
                  <c:v>0</c:v>
                </c:pt>
                <c:pt idx="71192">
                  <c:v>0</c:v>
                </c:pt>
                <c:pt idx="71193">
                  <c:v>0</c:v>
                </c:pt>
                <c:pt idx="71194">
                  <c:v>0</c:v>
                </c:pt>
                <c:pt idx="71195">
                  <c:v>0</c:v>
                </c:pt>
                <c:pt idx="71196">
                  <c:v>0</c:v>
                </c:pt>
                <c:pt idx="71197">
                  <c:v>0</c:v>
                </c:pt>
                <c:pt idx="71198">
                  <c:v>0</c:v>
                </c:pt>
                <c:pt idx="71199">
                  <c:v>0</c:v>
                </c:pt>
                <c:pt idx="71200">
                  <c:v>0</c:v>
                </c:pt>
                <c:pt idx="71201">
                  <c:v>0</c:v>
                </c:pt>
                <c:pt idx="71202">
                  <c:v>0</c:v>
                </c:pt>
                <c:pt idx="71203">
                  <c:v>0</c:v>
                </c:pt>
                <c:pt idx="71204">
                  <c:v>0</c:v>
                </c:pt>
                <c:pt idx="71205">
                  <c:v>0</c:v>
                </c:pt>
                <c:pt idx="71206">
                  <c:v>0</c:v>
                </c:pt>
                <c:pt idx="71207">
                  <c:v>0</c:v>
                </c:pt>
                <c:pt idx="71208">
                  <c:v>0</c:v>
                </c:pt>
                <c:pt idx="71209">
                  <c:v>0</c:v>
                </c:pt>
                <c:pt idx="71210">
                  <c:v>0</c:v>
                </c:pt>
                <c:pt idx="71211">
                  <c:v>0</c:v>
                </c:pt>
                <c:pt idx="71212">
                  <c:v>0</c:v>
                </c:pt>
                <c:pt idx="71213">
                  <c:v>0</c:v>
                </c:pt>
                <c:pt idx="71214">
                  <c:v>0</c:v>
                </c:pt>
                <c:pt idx="71215">
                  <c:v>0</c:v>
                </c:pt>
                <c:pt idx="71216">
                  <c:v>0</c:v>
                </c:pt>
                <c:pt idx="71217">
                  <c:v>0</c:v>
                </c:pt>
                <c:pt idx="71218">
                  <c:v>0</c:v>
                </c:pt>
                <c:pt idx="71219">
                  <c:v>0</c:v>
                </c:pt>
                <c:pt idx="71220">
                  <c:v>0</c:v>
                </c:pt>
                <c:pt idx="71221">
                  <c:v>0</c:v>
                </c:pt>
                <c:pt idx="71222">
                  <c:v>0</c:v>
                </c:pt>
                <c:pt idx="71223">
                  <c:v>0</c:v>
                </c:pt>
                <c:pt idx="71224">
                  <c:v>0</c:v>
                </c:pt>
                <c:pt idx="71225">
                  <c:v>0</c:v>
                </c:pt>
                <c:pt idx="71226">
                  <c:v>0</c:v>
                </c:pt>
                <c:pt idx="71227">
                  <c:v>0</c:v>
                </c:pt>
                <c:pt idx="71228">
                  <c:v>0</c:v>
                </c:pt>
                <c:pt idx="71229">
                  <c:v>0</c:v>
                </c:pt>
                <c:pt idx="71230">
                  <c:v>0</c:v>
                </c:pt>
                <c:pt idx="71231">
                  <c:v>0</c:v>
                </c:pt>
                <c:pt idx="71232">
                  <c:v>0</c:v>
                </c:pt>
                <c:pt idx="71233">
                  <c:v>0</c:v>
                </c:pt>
                <c:pt idx="71234">
                  <c:v>0</c:v>
                </c:pt>
                <c:pt idx="71235">
                  <c:v>0</c:v>
                </c:pt>
                <c:pt idx="71236">
                  <c:v>0</c:v>
                </c:pt>
                <c:pt idx="71237">
                  <c:v>0</c:v>
                </c:pt>
                <c:pt idx="71238">
                  <c:v>0</c:v>
                </c:pt>
                <c:pt idx="71239">
                  <c:v>0</c:v>
                </c:pt>
                <c:pt idx="71240">
                  <c:v>0</c:v>
                </c:pt>
                <c:pt idx="71241">
                  <c:v>0</c:v>
                </c:pt>
                <c:pt idx="71242">
                  <c:v>0</c:v>
                </c:pt>
                <c:pt idx="71243">
                  <c:v>0</c:v>
                </c:pt>
                <c:pt idx="71244">
                  <c:v>0</c:v>
                </c:pt>
                <c:pt idx="71245">
                  <c:v>0</c:v>
                </c:pt>
                <c:pt idx="71246">
                  <c:v>0</c:v>
                </c:pt>
                <c:pt idx="71247">
                  <c:v>0</c:v>
                </c:pt>
                <c:pt idx="71248">
                  <c:v>0</c:v>
                </c:pt>
                <c:pt idx="71249">
                  <c:v>0</c:v>
                </c:pt>
                <c:pt idx="71250">
                  <c:v>0</c:v>
                </c:pt>
                <c:pt idx="71251">
                  <c:v>0</c:v>
                </c:pt>
                <c:pt idx="71252">
                  <c:v>0</c:v>
                </c:pt>
                <c:pt idx="71253">
                  <c:v>0</c:v>
                </c:pt>
                <c:pt idx="71254">
                  <c:v>0</c:v>
                </c:pt>
                <c:pt idx="71255">
                  <c:v>0</c:v>
                </c:pt>
                <c:pt idx="71256">
                  <c:v>0</c:v>
                </c:pt>
                <c:pt idx="71257">
                  <c:v>0</c:v>
                </c:pt>
                <c:pt idx="71258">
                  <c:v>0</c:v>
                </c:pt>
                <c:pt idx="71259">
                  <c:v>0</c:v>
                </c:pt>
                <c:pt idx="71260">
                  <c:v>0</c:v>
                </c:pt>
                <c:pt idx="71261">
                  <c:v>0</c:v>
                </c:pt>
                <c:pt idx="71262">
                  <c:v>0</c:v>
                </c:pt>
                <c:pt idx="71263">
                  <c:v>0</c:v>
                </c:pt>
                <c:pt idx="71264">
                  <c:v>0</c:v>
                </c:pt>
                <c:pt idx="71265">
                  <c:v>0</c:v>
                </c:pt>
                <c:pt idx="71266">
                  <c:v>0</c:v>
                </c:pt>
                <c:pt idx="71267">
                  <c:v>0</c:v>
                </c:pt>
                <c:pt idx="71268">
                  <c:v>0</c:v>
                </c:pt>
                <c:pt idx="71269">
                  <c:v>0</c:v>
                </c:pt>
                <c:pt idx="71270">
                  <c:v>0</c:v>
                </c:pt>
                <c:pt idx="71271">
                  <c:v>0</c:v>
                </c:pt>
                <c:pt idx="71272">
                  <c:v>0</c:v>
                </c:pt>
                <c:pt idx="71273">
                  <c:v>0</c:v>
                </c:pt>
                <c:pt idx="71274">
                  <c:v>0</c:v>
                </c:pt>
                <c:pt idx="71275">
                  <c:v>0</c:v>
                </c:pt>
                <c:pt idx="71276">
                  <c:v>0</c:v>
                </c:pt>
                <c:pt idx="71277">
                  <c:v>0</c:v>
                </c:pt>
                <c:pt idx="71278">
                  <c:v>0</c:v>
                </c:pt>
                <c:pt idx="71279">
                  <c:v>0</c:v>
                </c:pt>
                <c:pt idx="71280">
                  <c:v>0</c:v>
                </c:pt>
                <c:pt idx="71281">
                  <c:v>0</c:v>
                </c:pt>
                <c:pt idx="71282">
                  <c:v>0</c:v>
                </c:pt>
                <c:pt idx="71283">
                  <c:v>0</c:v>
                </c:pt>
                <c:pt idx="71284">
                  <c:v>0</c:v>
                </c:pt>
                <c:pt idx="71285">
                  <c:v>0</c:v>
                </c:pt>
                <c:pt idx="71286">
                  <c:v>0</c:v>
                </c:pt>
                <c:pt idx="71287">
                  <c:v>0</c:v>
                </c:pt>
                <c:pt idx="71288">
                  <c:v>0</c:v>
                </c:pt>
                <c:pt idx="71289">
                  <c:v>0</c:v>
                </c:pt>
                <c:pt idx="71290">
                  <c:v>0</c:v>
                </c:pt>
                <c:pt idx="71291">
                  <c:v>0</c:v>
                </c:pt>
                <c:pt idx="71292">
                  <c:v>0</c:v>
                </c:pt>
                <c:pt idx="71293">
                  <c:v>0</c:v>
                </c:pt>
                <c:pt idx="71294">
                  <c:v>0</c:v>
                </c:pt>
                <c:pt idx="71295">
                  <c:v>0</c:v>
                </c:pt>
                <c:pt idx="71296">
                  <c:v>0</c:v>
                </c:pt>
                <c:pt idx="71297">
                  <c:v>0</c:v>
                </c:pt>
                <c:pt idx="71298">
                  <c:v>0</c:v>
                </c:pt>
                <c:pt idx="71299">
                  <c:v>0</c:v>
                </c:pt>
                <c:pt idx="71300">
                  <c:v>0</c:v>
                </c:pt>
                <c:pt idx="71301">
                  <c:v>0</c:v>
                </c:pt>
                <c:pt idx="71302">
                  <c:v>0</c:v>
                </c:pt>
                <c:pt idx="71303">
                  <c:v>0</c:v>
                </c:pt>
                <c:pt idx="71304">
                  <c:v>0</c:v>
                </c:pt>
                <c:pt idx="71305">
                  <c:v>0</c:v>
                </c:pt>
                <c:pt idx="71306">
                  <c:v>0</c:v>
                </c:pt>
                <c:pt idx="71307">
                  <c:v>0</c:v>
                </c:pt>
                <c:pt idx="71308">
                  <c:v>0</c:v>
                </c:pt>
                <c:pt idx="71309">
                  <c:v>0</c:v>
                </c:pt>
                <c:pt idx="71310">
                  <c:v>0</c:v>
                </c:pt>
                <c:pt idx="71311">
                  <c:v>0</c:v>
                </c:pt>
                <c:pt idx="71312">
                  <c:v>0</c:v>
                </c:pt>
                <c:pt idx="71313">
                  <c:v>0</c:v>
                </c:pt>
                <c:pt idx="71314">
                  <c:v>0</c:v>
                </c:pt>
                <c:pt idx="71315">
                  <c:v>0</c:v>
                </c:pt>
                <c:pt idx="71316">
                  <c:v>0</c:v>
                </c:pt>
                <c:pt idx="71317">
                  <c:v>0</c:v>
                </c:pt>
                <c:pt idx="71318">
                  <c:v>0</c:v>
                </c:pt>
                <c:pt idx="71319">
                  <c:v>0</c:v>
                </c:pt>
                <c:pt idx="71320">
                  <c:v>0</c:v>
                </c:pt>
                <c:pt idx="71321">
                  <c:v>0</c:v>
                </c:pt>
                <c:pt idx="71322">
                  <c:v>0</c:v>
                </c:pt>
                <c:pt idx="71323">
                  <c:v>0</c:v>
                </c:pt>
                <c:pt idx="71324">
                  <c:v>0</c:v>
                </c:pt>
                <c:pt idx="71325">
                  <c:v>0</c:v>
                </c:pt>
                <c:pt idx="71326">
                  <c:v>0</c:v>
                </c:pt>
                <c:pt idx="71327">
                  <c:v>0</c:v>
                </c:pt>
                <c:pt idx="71328">
                  <c:v>0</c:v>
                </c:pt>
                <c:pt idx="71329">
                  <c:v>0</c:v>
                </c:pt>
                <c:pt idx="71330">
                  <c:v>0</c:v>
                </c:pt>
                <c:pt idx="71331">
                  <c:v>0</c:v>
                </c:pt>
                <c:pt idx="71332">
                  <c:v>0</c:v>
                </c:pt>
                <c:pt idx="71333">
                  <c:v>0</c:v>
                </c:pt>
                <c:pt idx="71334">
                  <c:v>0</c:v>
                </c:pt>
                <c:pt idx="71335">
                  <c:v>0</c:v>
                </c:pt>
                <c:pt idx="71336">
                  <c:v>0</c:v>
                </c:pt>
                <c:pt idx="71337">
                  <c:v>0</c:v>
                </c:pt>
                <c:pt idx="71338">
                  <c:v>0</c:v>
                </c:pt>
                <c:pt idx="71339">
                  <c:v>0</c:v>
                </c:pt>
                <c:pt idx="71340">
                  <c:v>0</c:v>
                </c:pt>
                <c:pt idx="71341">
                  <c:v>0</c:v>
                </c:pt>
                <c:pt idx="71342">
                  <c:v>0</c:v>
                </c:pt>
                <c:pt idx="71343">
                  <c:v>0</c:v>
                </c:pt>
                <c:pt idx="71344">
                  <c:v>0</c:v>
                </c:pt>
                <c:pt idx="71345">
                  <c:v>0</c:v>
                </c:pt>
                <c:pt idx="71346">
                  <c:v>0</c:v>
                </c:pt>
                <c:pt idx="71347">
                  <c:v>0</c:v>
                </c:pt>
                <c:pt idx="71348">
                  <c:v>0</c:v>
                </c:pt>
                <c:pt idx="71349">
                  <c:v>0</c:v>
                </c:pt>
                <c:pt idx="71350">
                  <c:v>0</c:v>
                </c:pt>
                <c:pt idx="71351">
                  <c:v>0</c:v>
                </c:pt>
                <c:pt idx="71352">
                  <c:v>0</c:v>
                </c:pt>
                <c:pt idx="71353">
                  <c:v>0</c:v>
                </c:pt>
                <c:pt idx="71354">
                  <c:v>0</c:v>
                </c:pt>
                <c:pt idx="71355">
                  <c:v>0</c:v>
                </c:pt>
                <c:pt idx="71356">
                  <c:v>0</c:v>
                </c:pt>
                <c:pt idx="71357">
                  <c:v>0</c:v>
                </c:pt>
                <c:pt idx="71358">
                  <c:v>0</c:v>
                </c:pt>
                <c:pt idx="71359">
                  <c:v>0</c:v>
                </c:pt>
                <c:pt idx="71360">
                  <c:v>0</c:v>
                </c:pt>
                <c:pt idx="71361">
                  <c:v>0</c:v>
                </c:pt>
                <c:pt idx="71362">
                  <c:v>0</c:v>
                </c:pt>
                <c:pt idx="71363">
                  <c:v>0</c:v>
                </c:pt>
                <c:pt idx="71364">
                  <c:v>0</c:v>
                </c:pt>
                <c:pt idx="71365">
                  <c:v>0</c:v>
                </c:pt>
                <c:pt idx="71366">
                  <c:v>0</c:v>
                </c:pt>
                <c:pt idx="71367">
                  <c:v>0</c:v>
                </c:pt>
                <c:pt idx="71368">
                  <c:v>0</c:v>
                </c:pt>
                <c:pt idx="71369">
                  <c:v>0</c:v>
                </c:pt>
                <c:pt idx="71370">
                  <c:v>0</c:v>
                </c:pt>
                <c:pt idx="71371">
                  <c:v>0</c:v>
                </c:pt>
                <c:pt idx="71372">
                  <c:v>0</c:v>
                </c:pt>
                <c:pt idx="71373">
                  <c:v>0</c:v>
                </c:pt>
                <c:pt idx="71374">
                  <c:v>0</c:v>
                </c:pt>
                <c:pt idx="71375">
                  <c:v>0</c:v>
                </c:pt>
                <c:pt idx="71376">
                  <c:v>0</c:v>
                </c:pt>
                <c:pt idx="71377">
                  <c:v>0</c:v>
                </c:pt>
                <c:pt idx="71378">
                  <c:v>0</c:v>
                </c:pt>
                <c:pt idx="71379">
                  <c:v>0</c:v>
                </c:pt>
                <c:pt idx="71380">
                  <c:v>0</c:v>
                </c:pt>
                <c:pt idx="71381">
                  <c:v>0</c:v>
                </c:pt>
                <c:pt idx="71382">
                  <c:v>0</c:v>
                </c:pt>
                <c:pt idx="71383">
                  <c:v>0</c:v>
                </c:pt>
                <c:pt idx="71384">
                  <c:v>0</c:v>
                </c:pt>
                <c:pt idx="71385">
                  <c:v>0</c:v>
                </c:pt>
                <c:pt idx="71386">
                  <c:v>0</c:v>
                </c:pt>
                <c:pt idx="71387">
                  <c:v>0</c:v>
                </c:pt>
                <c:pt idx="71388">
                  <c:v>0</c:v>
                </c:pt>
                <c:pt idx="71389">
                  <c:v>0</c:v>
                </c:pt>
                <c:pt idx="71390">
                  <c:v>0</c:v>
                </c:pt>
                <c:pt idx="71391">
                  <c:v>0</c:v>
                </c:pt>
                <c:pt idx="71392">
                  <c:v>0</c:v>
                </c:pt>
                <c:pt idx="71393">
                  <c:v>0</c:v>
                </c:pt>
                <c:pt idx="71394">
                  <c:v>0</c:v>
                </c:pt>
                <c:pt idx="71395">
                  <c:v>0</c:v>
                </c:pt>
                <c:pt idx="71396">
                  <c:v>0</c:v>
                </c:pt>
                <c:pt idx="71397">
                  <c:v>0</c:v>
                </c:pt>
                <c:pt idx="71398">
                  <c:v>0</c:v>
                </c:pt>
                <c:pt idx="71399">
                  <c:v>0</c:v>
                </c:pt>
                <c:pt idx="71400">
                  <c:v>0</c:v>
                </c:pt>
                <c:pt idx="71401">
                  <c:v>0</c:v>
                </c:pt>
                <c:pt idx="71402">
                  <c:v>0</c:v>
                </c:pt>
                <c:pt idx="71403">
                  <c:v>0</c:v>
                </c:pt>
                <c:pt idx="71404">
                  <c:v>0</c:v>
                </c:pt>
                <c:pt idx="71405">
                  <c:v>0</c:v>
                </c:pt>
                <c:pt idx="71406">
                  <c:v>0</c:v>
                </c:pt>
                <c:pt idx="71407">
                  <c:v>0</c:v>
                </c:pt>
                <c:pt idx="71408">
                  <c:v>0</c:v>
                </c:pt>
                <c:pt idx="71409">
                  <c:v>0</c:v>
                </c:pt>
                <c:pt idx="71410">
                  <c:v>0</c:v>
                </c:pt>
                <c:pt idx="71411">
                  <c:v>0</c:v>
                </c:pt>
                <c:pt idx="71412">
                  <c:v>0</c:v>
                </c:pt>
                <c:pt idx="71413">
                  <c:v>0</c:v>
                </c:pt>
                <c:pt idx="71414">
                  <c:v>0</c:v>
                </c:pt>
                <c:pt idx="71415">
                  <c:v>0</c:v>
                </c:pt>
                <c:pt idx="71416">
                  <c:v>0</c:v>
                </c:pt>
                <c:pt idx="71417">
                  <c:v>0</c:v>
                </c:pt>
                <c:pt idx="71418">
                  <c:v>0</c:v>
                </c:pt>
                <c:pt idx="71419">
                  <c:v>0</c:v>
                </c:pt>
                <c:pt idx="71420">
                  <c:v>0</c:v>
                </c:pt>
                <c:pt idx="71421">
                  <c:v>0</c:v>
                </c:pt>
                <c:pt idx="71422">
                  <c:v>0</c:v>
                </c:pt>
                <c:pt idx="71423">
                  <c:v>0</c:v>
                </c:pt>
                <c:pt idx="71424">
                  <c:v>0</c:v>
                </c:pt>
                <c:pt idx="71425">
                  <c:v>0</c:v>
                </c:pt>
                <c:pt idx="71426">
                  <c:v>0</c:v>
                </c:pt>
                <c:pt idx="71427">
                  <c:v>0</c:v>
                </c:pt>
                <c:pt idx="71428">
                  <c:v>0</c:v>
                </c:pt>
                <c:pt idx="71429">
                  <c:v>0</c:v>
                </c:pt>
                <c:pt idx="71430">
                  <c:v>0</c:v>
                </c:pt>
                <c:pt idx="71431">
                  <c:v>0</c:v>
                </c:pt>
                <c:pt idx="71432">
                  <c:v>0</c:v>
                </c:pt>
                <c:pt idx="71433">
                  <c:v>0</c:v>
                </c:pt>
                <c:pt idx="71434">
                  <c:v>0</c:v>
                </c:pt>
                <c:pt idx="71435">
                  <c:v>0</c:v>
                </c:pt>
                <c:pt idx="71436">
                  <c:v>0</c:v>
                </c:pt>
                <c:pt idx="71437">
                  <c:v>0</c:v>
                </c:pt>
                <c:pt idx="71438">
                  <c:v>0</c:v>
                </c:pt>
                <c:pt idx="71439">
                  <c:v>0</c:v>
                </c:pt>
                <c:pt idx="71440">
                  <c:v>0</c:v>
                </c:pt>
                <c:pt idx="71441">
                  <c:v>0</c:v>
                </c:pt>
                <c:pt idx="71442">
                  <c:v>0</c:v>
                </c:pt>
                <c:pt idx="71443">
                  <c:v>0</c:v>
                </c:pt>
                <c:pt idx="71444">
                  <c:v>0</c:v>
                </c:pt>
                <c:pt idx="71445">
                  <c:v>0</c:v>
                </c:pt>
                <c:pt idx="71446">
                  <c:v>0</c:v>
                </c:pt>
                <c:pt idx="71447">
                  <c:v>0</c:v>
                </c:pt>
                <c:pt idx="71448">
                  <c:v>0</c:v>
                </c:pt>
                <c:pt idx="71449">
                  <c:v>0</c:v>
                </c:pt>
                <c:pt idx="71450">
                  <c:v>0</c:v>
                </c:pt>
                <c:pt idx="71451">
                  <c:v>0</c:v>
                </c:pt>
                <c:pt idx="71452">
                  <c:v>0</c:v>
                </c:pt>
                <c:pt idx="71453">
                  <c:v>0</c:v>
                </c:pt>
                <c:pt idx="71454">
                  <c:v>0</c:v>
                </c:pt>
                <c:pt idx="71455">
                  <c:v>0</c:v>
                </c:pt>
                <c:pt idx="71456">
                  <c:v>0</c:v>
                </c:pt>
                <c:pt idx="71457">
                  <c:v>0</c:v>
                </c:pt>
                <c:pt idx="71458">
                  <c:v>0</c:v>
                </c:pt>
                <c:pt idx="71459">
                  <c:v>0</c:v>
                </c:pt>
                <c:pt idx="71460">
                  <c:v>0</c:v>
                </c:pt>
                <c:pt idx="71461">
                  <c:v>0</c:v>
                </c:pt>
                <c:pt idx="71462">
                  <c:v>0</c:v>
                </c:pt>
                <c:pt idx="71463">
                  <c:v>0</c:v>
                </c:pt>
                <c:pt idx="71464">
                  <c:v>0</c:v>
                </c:pt>
                <c:pt idx="71465">
                  <c:v>0</c:v>
                </c:pt>
                <c:pt idx="71466">
                  <c:v>0</c:v>
                </c:pt>
                <c:pt idx="71467">
                  <c:v>0</c:v>
                </c:pt>
                <c:pt idx="71468">
                  <c:v>0</c:v>
                </c:pt>
                <c:pt idx="71469">
                  <c:v>0</c:v>
                </c:pt>
                <c:pt idx="71470">
                  <c:v>0</c:v>
                </c:pt>
                <c:pt idx="71471">
                  <c:v>0</c:v>
                </c:pt>
                <c:pt idx="71472">
                  <c:v>0</c:v>
                </c:pt>
                <c:pt idx="71473">
                  <c:v>0</c:v>
                </c:pt>
                <c:pt idx="71474">
                  <c:v>0</c:v>
                </c:pt>
                <c:pt idx="71475">
                  <c:v>0</c:v>
                </c:pt>
                <c:pt idx="71476">
                  <c:v>0</c:v>
                </c:pt>
                <c:pt idx="71477">
                  <c:v>0</c:v>
                </c:pt>
                <c:pt idx="71478">
                  <c:v>0</c:v>
                </c:pt>
                <c:pt idx="71479">
                  <c:v>0</c:v>
                </c:pt>
                <c:pt idx="71480">
                  <c:v>0</c:v>
                </c:pt>
                <c:pt idx="71481">
                  <c:v>0</c:v>
                </c:pt>
                <c:pt idx="71482">
                  <c:v>0</c:v>
                </c:pt>
                <c:pt idx="71483">
                  <c:v>0</c:v>
                </c:pt>
                <c:pt idx="71484">
                  <c:v>0</c:v>
                </c:pt>
                <c:pt idx="71485">
                  <c:v>0</c:v>
                </c:pt>
                <c:pt idx="71486">
                  <c:v>0</c:v>
                </c:pt>
                <c:pt idx="71487">
                  <c:v>0</c:v>
                </c:pt>
                <c:pt idx="71488">
                  <c:v>0</c:v>
                </c:pt>
                <c:pt idx="71489">
                  <c:v>0</c:v>
                </c:pt>
                <c:pt idx="71490">
                  <c:v>0</c:v>
                </c:pt>
                <c:pt idx="71491">
                  <c:v>0</c:v>
                </c:pt>
                <c:pt idx="71492">
                  <c:v>0</c:v>
                </c:pt>
                <c:pt idx="71493">
                  <c:v>0</c:v>
                </c:pt>
                <c:pt idx="71494">
                  <c:v>0</c:v>
                </c:pt>
                <c:pt idx="71495">
                  <c:v>0</c:v>
                </c:pt>
                <c:pt idx="71496">
                  <c:v>0</c:v>
                </c:pt>
                <c:pt idx="71497">
                  <c:v>0</c:v>
                </c:pt>
                <c:pt idx="71498">
                  <c:v>0</c:v>
                </c:pt>
                <c:pt idx="71499">
                  <c:v>0</c:v>
                </c:pt>
                <c:pt idx="71500">
                  <c:v>0</c:v>
                </c:pt>
                <c:pt idx="71501">
                  <c:v>0</c:v>
                </c:pt>
                <c:pt idx="71502">
                  <c:v>0</c:v>
                </c:pt>
                <c:pt idx="71503">
                  <c:v>0</c:v>
                </c:pt>
                <c:pt idx="71504">
                  <c:v>0</c:v>
                </c:pt>
                <c:pt idx="71505">
                  <c:v>0</c:v>
                </c:pt>
                <c:pt idx="71506">
                  <c:v>0</c:v>
                </c:pt>
                <c:pt idx="71507">
                  <c:v>0</c:v>
                </c:pt>
                <c:pt idx="71508">
                  <c:v>0</c:v>
                </c:pt>
                <c:pt idx="71509">
                  <c:v>0</c:v>
                </c:pt>
                <c:pt idx="71510">
                  <c:v>0</c:v>
                </c:pt>
                <c:pt idx="71511">
                  <c:v>0</c:v>
                </c:pt>
                <c:pt idx="71512">
                  <c:v>0</c:v>
                </c:pt>
                <c:pt idx="71513">
                  <c:v>0</c:v>
                </c:pt>
                <c:pt idx="71514">
                  <c:v>0</c:v>
                </c:pt>
                <c:pt idx="71515">
                  <c:v>0</c:v>
                </c:pt>
                <c:pt idx="71516">
                  <c:v>0</c:v>
                </c:pt>
                <c:pt idx="71517">
                  <c:v>0</c:v>
                </c:pt>
                <c:pt idx="71518">
                  <c:v>0</c:v>
                </c:pt>
                <c:pt idx="71519">
                  <c:v>0</c:v>
                </c:pt>
                <c:pt idx="71520">
                  <c:v>0</c:v>
                </c:pt>
                <c:pt idx="71521">
                  <c:v>0</c:v>
                </c:pt>
                <c:pt idx="71522">
                  <c:v>0</c:v>
                </c:pt>
                <c:pt idx="71523">
                  <c:v>0</c:v>
                </c:pt>
                <c:pt idx="71524">
                  <c:v>0</c:v>
                </c:pt>
                <c:pt idx="71525">
                  <c:v>0</c:v>
                </c:pt>
                <c:pt idx="71526">
                  <c:v>0</c:v>
                </c:pt>
                <c:pt idx="71527">
                  <c:v>0</c:v>
                </c:pt>
                <c:pt idx="71528">
                  <c:v>0</c:v>
                </c:pt>
                <c:pt idx="71529">
                  <c:v>0</c:v>
                </c:pt>
                <c:pt idx="71530">
                  <c:v>0</c:v>
                </c:pt>
                <c:pt idx="71531">
                  <c:v>0</c:v>
                </c:pt>
                <c:pt idx="71532">
                  <c:v>0</c:v>
                </c:pt>
                <c:pt idx="71533">
                  <c:v>0</c:v>
                </c:pt>
                <c:pt idx="71534">
                  <c:v>0</c:v>
                </c:pt>
                <c:pt idx="71535">
                  <c:v>0</c:v>
                </c:pt>
                <c:pt idx="71536">
                  <c:v>0</c:v>
                </c:pt>
                <c:pt idx="71537">
                  <c:v>0</c:v>
                </c:pt>
                <c:pt idx="71538">
                  <c:v>0</c:v>
                </c:pt>
                <c:pt idx="71539">
                  <c:v>0</c:v>
                </c:pt>
                <c:pt idx="71540">
                  <c:v>0</c:v>
                </c:pt>
                <c:pt idx="71541">
                  <c:v>0</c:v>
                </c:pt>
                <c:pt idx="71542">
                  <c:v>0</c:v>
                </c:pt>
                <c:pt idx="71543">
                  <c:v>0</c:v>
                </c:pt>
                <c:pt idx="71544">
                  <c:v>0</c:v>
                </c:pt>
                <c:pt idx="71545">
                  <c:v>0</c:v>
                </c:pt>
                <c:pt idx="71546">
                  <c:v>0</c:v>
                </c:pt>
                <c:pt idx="71547">
                  <c:v>0</c:v>
                </c:pt>
                <c:pt idx="71548">
                  <c:v>0</c:v>
                </c:pt>
                <c:pt idx="71549">
                  <c:v>0</c:v>
                </c:pt>
                <c:pt idx="71550">
                  <c:v>0</c:v>
                </c:pt>
                <c:pt idx="71551">
                  <c:v>0</c:v>
                </c:pt>
                <c:pt idx="71552">
                  <c:v>0</c:v>
                </c:pt>
                <c:pt idx="71553">
                  <c:v>0</c:v>
                </c:pt>
                <c:pt idx="71554">
                  <c:v>0</c:v>
                </c:pt>
                <c:pt idx="71555">
                  <c:v>0</c:v>
                </c:pt>
                <c:pt idx="71556">
                  <c:v>0</c:v>
                </c:pt>
                <c:pt idx="71557">
                  <c:v>0</c:v>
                </c:pt>
                <c:pt idx="71558">
                  <c:v>0</c:v>
                </c:pt>
                <c:pt idx="71559">
                  <c:v>0</c:v>
                </c:pt>
                <c:pt idx="71560">
                  <c:v>0</c:v>
                </c:pt>
                <c:pt idx="71561">
                  <c:v>0</c:v>
                </c:pt>
                <c:pt idx="71562">
                  <c:v>0</c:v>
                </c:pt>
                <c:pt idx="71563">
                  <c:v>0</c:v>
                </c:pt>
                <c:pt idx="71564">
                  <c:v>0</c:v>
                </c:pt>
                <c:pt idx="71565">
                  <c:v>0</c:v>
                </c:pt>
                <c:pt idx="71566">
                  <c:v>0</c:v>
                </c:pt>
                <c:pt idx="71567">
                  <c:v>0</c:v>
                </c:pt>
                <c:pt idx="71568">
                  <c:v>0</c:v>
                </c:pt>
                <c:pt idx="71569">
                  <c:v>0</c:v>
                </c:pt>
                <c:pt idx="71570">
                  <c:v>0</c:v>
                </c:pt>
                <c:pt idx="71571">
                  <c:v>0</c:v>
                </c:pt>
                <c:pt idx="71572">
                  <c:v>0</c:v>
                </c:pt>
                <c:pt idx="71573">
                  <c:v>0</c:v>
                </c:pt>
                <c:pt idx="71574">
                  <c:v>0</c:v>
                </c:pt>
                <c:pt idx="71575">
                  <c:v>0</c:v>
                </c:pt>
                <c:pt idx="71576">
                  <c:v>0</c:v>
                </c:pt>
                <c:pt idx="71577">
                  <c:v>0</c:v>
                </c:pt>
                <c:pt idx="71578">
                  <c:v>0</c:v>
                </c:pt>
                <c:pt idx="71579">
                  <c:v>0</c:v>
                </c:pt>
                <c:pt idx="71580">
                  <c:v>0</c:v>
                </c:pt>
                <c:pt idx="71581">
                  <c:v>0</c:v>
                </c:pt>
                <c:pt idx="71582">
                  <c:v>0</c:v>
                </c:pt>
                <c:pt idx="71583">
                  <c:v>0</c:v>
                </c:pt>
                <c:pt idx="71584">
                  <c:v>0</c:v>
                </c:pt>
                <c:pt idx="71585">
                  <c:v>0</c:v>
                </c:pt>
                <c:pt idx="71586">
                  <c:v>0</c:v>
                </c:pt>
                <c:pt idx="71587">
                  <c:v>0</c:v>
                </c:pt>
                <c:pt idx="71588">
                  <c:v>0</c:v>
                </c:pt>
                <c:pt idx="71589">
                  <c:v>0</c:v>
                </c:pt>
                <c:pt idx="71590">
                  <c:v>0</c:v>
                </c:pt>
                <c:pt idx="71591">
                  <c:v>0</c:v>
                </c:pt>
                <c:pt idx="71592">
                  <c:v>0</c:v>
                </c:pt>
                <c:pt idx="71593">
                  <c:v>0</c:v>
                </c:pt>
                <c:pt idx="71594">
                  <c:v>0</c:v>
                </c:pt>
                <c:pt idx="71595">
                  <c:v>0</c:v>
                </c:pt>
                <c:pt idx="71596">
                  <c:v>0</c:v>
                </c:pt>
                <c:pt idx="71597">
                  <c:v>0</c:v>
                </c:pt>
                <c:pt idx="71598">
                  <c:v>0</c:v>
                </c:pt>
                <c:pt idx="71599">
                  <c:v>0</c:v>
                </c:pt>
                <c:pt idx="71600">
                  <c:v>0</c:v>
                </c:pt>
                <c:pt idx="71601">
                  <c:v>0</c:v>
                </c:pt>
                <c:pt idx="71602">
                  <c:v>0</c:v>
                </c:pt>
                <c:pt idx="71603">
                  <c:v>0</c:v>
                </c:pt>
                <c:pt idx="71604">
                  <c:v>0</c:v>
                </c:pt>
                <c:pt idx="71605">
                  <c:v>0</c:v>
                </c:pt>
                <c:pt idx="71606">
                  <c:v>0</c:v>
                </c:pt>
                <c:pt idx="71607">
                  <c:v>0</c:v>
                </c:pt>
                <c:pt idx="71608">
                  <c:v>0</c:v>
                </c:pt>
                <c:pt idx="71609">
                  <c:v>0</c:v>
                </c:pt>
                <c:pt idx="71610">
                  <c:v>0</c:v>
                </c:pt>
                <c:pt idx="71611">
                  <c:v>0</c:v>
                </c:pt>
                <c:pt idx="71612">
                  <c:v>0</c:v>
                </c:pt>
                <c:pt idx="71613">
                  <c:v>0</c:v>
                </c:pt>
                <c:pt idx="71614">
                  <c:v>0</c:v>
                </c:pt>
                <c:pt idx="71615">
                  <c:v>0</c:v>
                </c:pt>
                <c:pt idx="71616">
                  <c:v>0</c:v>
                </c:pt>
                <c:pt idx="71617">
                  <c:v>0</c:v>
                </c:pt>
                <c:pt idx="71618">
                  <c:v>0</c:v>
                </c:pt>
                <c:pt idx="71619">
                  <c:v>0</c:v>
                </c:pt>
                <c:pt idx="71620">
                  <c:v>0</c:v>
                </c:pt>
                <c:pt idx="71621">
                  <c:v>0</c:v>
                </c:pt>
                <c:pt idx="71622">
                  <c:v>0</c:v>
                </c:pt>
                <c:pt idx="71623">
                  <c:v>0</c:v>
                </c:pt>
                <c:pt idx="71624">
                  <c:v>0</c:v>
                </c:pt>
                <c:pt idx="71625">
                  <c:v>0</c:v>
                </c:pt>
                <c:pt idx="71626">
                  <c:v>0</c:v>
                </c:pt>
                <c:pt idx="71627">
                  <c:v>0</c:v>
                </c:pt>
                <c:pt idx="71628">
                  <c:v>0</c:v>
                </c:pt>
                <c:pt idx="71629">
                  <c:v>0</c:v>
                </c:pt>
                <c:pt idx="71630">
                  <c:v>0</c:v>
                </c:pt>
                <c:pt idx="71631">
                  <c:v>0</c:v>
                </c:pt>
                <c:pt idx="71632">
                  <c:v>0</c:v>
                </c:pt>
                <c:pt idx="71633">
                  <c:v>0</c:v>
                </c:pt>
                <c:pt idx="71634">
                  <c:v>0</c:v>
                </c:pt>
                <c:pt idx="71635">
                  <c:v>0</c:v>
                </c:pt>
                <c:pt idx="71636">
                  <c:v>0</c:v>
                </c:pt>
                <c:pt idx="71637">
                  <c:v>0</c:v>
                </c:pt>
                <c:pt idx="71638">
                  <c:v>0</c:v>
                </c:pt>
                <c:pt idx="71639">
                  <c:v>0</c:v>
                </c:pt>
                <c:pt idx="71640">
                  <c:v>0</c:v>
                </c:pt>
                <c:pt idx="71641">
                  <c:v>0</c:v>
                </c:pt>
                <c:pt idx="71642">
                  <c:v>0</c:v>
                </c:pt>
                <c:pt idx="71643">
                  <c:v>0</c:v>
                </c:pt>
                <c:pt idx="71644">
                  <c:v>0</c:v>
                </c:pt>
                <c:pt idx="71645">
                  <c:v>0</c:v>
                </c:pt>
                <c:pt idx="71646">
                  <c:v>0</c:v>
                </c:pt>
                <c:pt idx="71647">
                  <c:v>0</c:v>
                </c:pt>
                <c:pt idx="71648">
                  <c:v>0</c:v>
                </c:pt>
                <c:pt idx="71649">
                  <c:v>0</c:v>
                </c:pt>
                <c:pt idx="71650">
                  <c:v>0</c:v>
                </c:pt>
                <c:pt idx="71651">
                  <c:v>0</c:v>
                </c:pt>
                <c:pt idx="71652">
                  <c:v>0</c:v>
                </c:pt>
                <c:pt idx="71653">
                  <c:v>0</c:v>
                </c:pt>
                <c:pt idx="71654">
                  <c:v>0</c:v>
                </c:pt>
                <c:pt idx="71655">
                  <c:v>0</c:v>
                </c:pt>
                <c:pt idx="71656">
                  <c:v>0</c:v>
                </c:pt>
                <c:pt idx="71657">
                  <c:v>0</c:v>
                </c:pt>
                <c:pt idx="71658">
                  <c:v>0</c:v>
                </c:pt>
                <c:pt idx="71659">
                  <c:v>0</c:v>
                </c:pt>
                <c:pt idx="71660">
                  <c:v>0</c:v>
                </c:pt>
                <c:pt idx="71661">
                  <c:v>0</c:v>
                </c:pt>
                <c:pt idx="71662">
                  <c:v>0</c:v>
                </c:pt>
                <c:pt idx="71663">
                  <c:v>0</c:v>
                </c:pt>
                <c:pt idx="71664">
                  <c:v>0</c:v>
                </c:pt>
                <c:pt idx="71665">
                  <c:v>0</c:v>
                </c:pt>
                <c:pt idx="71666">
                  <c:v>0</c:v>
                </c:pt>
                <c:pt idx="71667">
                  <c:v>0</c:v>
                </c:pt>
                <c:pt idx="71668">
                  <c:v>0</c:v>
                </c:pt>
                <c:pt idx="71669">
                  <c:v>0</c:v>
                </c:pt>
                <c:pt idx="71670">
                  <c:v>0</c:v>
                </c:pt>
                <c:pt idx="71671">
                  <c:v>0</c:v>
                </c:pt>
                <c:pt idx="71672">
                  <c:v>0</c:v>
                </c:pt>
                <c:pt idx="71673">
                  <c:v>0</c:v>
                </c:pt>
                <c:pt idx="71674">
                  <c:v>0</c:v>
                </c:pt>
                <c:pt idx="71675">
                  <c:v>0</c:v>
                </c:pt>
                <c:pt idx="71676">
                  <c:v>0</c:v>
                </c:pt>
                <c:pt idx="71677">
                  <c:v>0</c:v>
                </c:pt>
                <c:pt idx="71678">
                  <c:v>0</c:v>
                </c:pt>
                <c:pt idx="71679">
                  <c:v>0</c:v>
                </c:pt>
                <c:pt idx="71680">
                  <c:v>0</c:v>
                </c:pt>
                <c:pt idx="71681">
                  <c:v>0</c:v>
                </c:pt>
                <c:pt idx="71682">
                  <c:v>0</c:v>
                </c:pt>
                <c:pt idx="71683">
                  <c:v>0</c:v>
                </c:pt>
                <c:pt idx="71684">
                  <c:v>0</c:v>
                </c:pt>
                <c:pt idx="71685">
                  <c:v>0</c:v>
                </c:pt>
                <c:pt idx="71686">
                  <c:v>0</c:v>
                </c:pt>
                <c:pt idx="71687">
                  <c:v>0</c:v>
                </c:pt>
                <c:pt idx="71688">
                  <c:v>0</c:v>
                </c:pt>
                <c:pt idx="71689">
                  <c:v>0</c:v>
                </c:pt>
                <c:pt idx="71690">
                  <c:v>0</c:v>
                </c:pt>
                <c:pt idx="71691">
                  <c:v>0</c:v>
                </c:pt>
                <c:pt idx="71692">
                  <c:v>0</c:v>
                </c:pt>
                <c:pt idx="71693">
                  <c:v>0</c:v>
                </c:pt>
                <c:pt idx="71694">
                  <c:v>0</c:v>
                </c:pt>
                <c:pt idx="71695">
                  <c:v>0</c:v>
                </c:pt>
                <c:pt idx="71696">
                  <c:v>0</c:v>
                </c:pt>
                <c:pt idx="71697">
                  <c:v>0</c:v>
                </c:pt>
                <c:pt idx="71698">
                  <c:v>0</c:v>
                </c:pt>
                <c:pt idx="71699">
                  <c:v>0</c:v>
                </c:pt>
                <c:pt idx="71700">
                  <c:v>0</c:v>
                </c:pt>
                <c:pt idx="71701">
                  <c:v>0</c:v>
                </c:pt>
                <c:pt idx="71702">
                  <c:v>0</c:v>
                </c:pt>
                <c:pt idx="71703">
                  <c:v>0</c:v>
                </c:pt>
                <c:pt idx="71704">
                  <c:v>0</c:v>
                </c:pt>
                <c:pt idx="71705">
                  <c:v>0</c:v>
                </c:pt>
                <c:pt idx="71706">
                  <c:v>0</c:v>
                </c:pt>
                <c:pt idx="71707">
                  <c:v>0</c:v>
                </c:pt>
                <c:pt idx="71708">
                  <c:v>0</c:v>
                </c:pt>
                <c:pt idx="71709">
                  <c:v>0</c:v>
                </c:pt>
                <c:pt idx="71710">
                  <c:v>0</c:v>
                </c:pt>
                <c:pt idx="71711">
                  <c:v>0</c:v>
                </c:pt>
                <c:pt idx="71712">
                  <c:v>0</c:v>
                </c:pt>
                <c:pt idx="71713">
                  <c:v>0</c:v>
                </c:pt>
                <c:pt idx="71714">
                  <c:v>0</c:v>
                </c:pt>
                <c:pt idx="71715">
                  <c:v>0</c:v>
                </c:pt>
                <c:pt idx="71716">
                  <c:v>0</c:v>
                </c:pt>
                <c:pt idx="71717">
                  <c:v>0</c:v>
                </c:pt>
                <c:pt idx="71718">
                  <c:v>0</c:v>
                </c:pt>
                <c:pt idx="71719">
                  <c:v>0</c:v>
                </c:pt>
                <c:pt idx="71720">
                  <c:v>0</c:v>
                </c:pt>
                <c:pt idx="71721">
                  <c:v>0</c:v>
                </c:pt>
                <c:pt idx="71722">
                  <c:v>0</c:v>
                </c:pt>
                <c:pt idx="71723">
                  <c:v>0</c:v>
                </c:pt>
                <c:pt idx="71724">
                  <c:v>0</c:v>
                </c:pt>
                <c:pt idx="71725">
                  <c:v>0</c:v>
                </c:pt>
                <c:pt idx="71726">
                  <c:v>0</c:v>
                </c:pt>
                <c:pt idx="71727">
                  <c:v>0</c:v>
                </c:pt>
                <c:pt idx="71728">
                  <c:v>0</c:v>
                </c:pt>
                <c:pt idx="71729">
                  <c:v>0</c:v>
                </c:pt>
                <c:pt idx="71730">
                  <c:v>0</c:v>
                </c:pt>
                <c:pt idx="71731">
                  <c:v>0</c:v>
                </c:pt>
                <c:pt idx="71732">
                  <c:v>0</c:v>
                </c:pt>
                <c:pt idx="71733">
                  <c:v>0</c:v>
                </c:pt>
                <c:pt idx="71734">
                  <c:v>0</c:v>
                </c:pt>
                <c:pt idx="71735">
                  <c:v>0</c:v>
                </c:pt>
                <c:pt idx="71736">
                  <c:v>0</c:v>
                </c:pt>
                <c:pt idx="71737">
                  <c:v>0</c:v>
                </c:pt>
                <c:pt idx="71738">
                  <c:v>0</c:v>
                </c:pt>
                <c:pt idx="71739">
                  <c:v>0</c:v>
                </c:pt>
                <c:pt idx="71740">
                  <c:v>0</c:v>
                </c:pt>
                <c:pt idx="71741">
                  <c:v>0</c:v>
                </c:pt>
                <c:pt idx="71742">
                  <c:v>0</c:v>
                </c:pt>
                <c:pt idx="71743">
                  <c:v>0</c:v>
                </c:pt>
                <c:pt idx="71744">
                  <c:v>0</c:v>
                </c:pt>
                <c:pt idx="71745">
                  <c:v>0</c:v>
                </c:pt>
                <c:pt idx="71746">
                  <c:v>0</c:v>
                </c:pt>
                <c:pt idx="71747">
                  <c:v>0</c:v>
                </c:pt>
                <c:pt idx="71748">
                  <c:v>0</c:v>
                </c:pt>
                <c:pt idx="71749">
                  <c:v>0</c:v>
                </c:pt>
                <c:pt idx="71750">
                  <c:v>0</c:v>
                </c:pt>
                <c:pt idx="71751">
                  <c:v>0</c:v>
                </c:pt>
                <c:pt idx="71752">
                  <c:v>0</c:v>
                </c:pt>
                <c:pt idx="71753">
                  <c:v>0</c:v>
                </c:pt>
                <c:pt idx="71754">
                  <c:v>0</c:v>
                </c:pt>
                <c:pt idx="71755">
                  <c:v>0</c:v>
                </c:pt>
                <c:pt idx="71756">
                  <c:v>0</c:v>
                </c:pt>
                <c:pt idx="71757">
                  <c:v>0</c:v>
                </c:pt>
                <c:pt idx="71758">
                  <c:v>0</c:v>
                </c:pt>
                <c:pt idx="71759">
                  <c:v>0</c:v>
                </c:pt>
                <c:pt idx="71760">
                  <c:v>0</c:v>
                </c:pt>
                <c:pt idx="71761">
                  <c:v>0</c:v>
                </c:pt>
                <c:pt idx="71762">
                  <c:v>0</c:v>
                </c:pt>
                <c:pt idx="71763">
                  <c:v>0</c:v>
                </c:pt>
                <c:pt idx="71764">
                  <c:v>0</c:v>
                </c:pt>
                <c:pt idx="71765">
                  <c:v>0</c:v>
                </c:pt>
                <c:pt idx="71766">
                  <c:v>0</c:v>
                </c:pt>
                <c:pt idx="71767">
                  <c:v>0</c:v>
                </c:pt>
                <c:pt idx="71768">
                  <c:v>0</c:v>
                </c:pt>
                <c:pt idx="71769">
                  <c:v>0</c:v>
                </c:pt>
                <c:pt idx="71770">
                  <c:v>0</c:v>
                </c:pt>
                <c:pt idx="71771">
                  <c:v>0</c:v>
                </c:pt>
                <c:pt idx="71772">
                  <c:v>0</c:v>
                </c:pt>
                <c:pt idx="71773">
                  <c:v>0</c:v>
                </c:pt>
                <c:pt idx="71774">
                  <c:v>0</c:v>
                </c:pt>
                <c:pt idx="71775">
                  <c:v>0</c:v>
                </c:pt>
                <c:pt idx="71776">
                  <c:v>0</c:v>
                </c:pt>
                <c:pt idx="71777">
                  <c:v>0</c:v>
                </c:pt>
                <c:pt idx="71778">
                  <c:v>0</c:v>
                </c:pt>
                <c:pt idx="71779">
                  <c:v>0</c:v>
                </c:pt>
                <c:pt idx="71780">
                  <c:v>0</c:v>
                </c:pt>
                <c:pt idx="71781">
                  <c:v>0</c:v>
                </c:pt>
                <c:pt idx="71782">
                  <c:v>0</c:v>
                </c:pt>
                <c:pt idx="71783">
                  <c:v>0</c:v>
                </c:pt>
                <c:pt idx="71784">
                  <c:v>0</c:v>
                </c:pt>
                <c:pt idx="71785">
                  <c:v>0</c:v>
                </c:pt>
                <c:pt idx="71786">
                  <c:v>0</c:v>
                </c:pt>
                <c:pt idx="71787">
                  <c:v>0</c:v>
                </c:pt>
                <c:pt idx="71788">
                  <c:v>0</c:v>
                </c:pt>
                <c:pt idx="71789">
                  <c:v>0</c:v>
                </c:pt>
                <c:pt idx="71790">
                  <c:v>0</c:v>
                </c:pt>
                <c:pt idx="71791">
                  <c:v>0</c:v>
                </c:pt>
                <c:pt idx="71792">
                  <c:v>0</c:v>
                </c:pt>
                <c:pt idx="71793">
                  <c:v>0</c:v>
                </c:pt>
                <c:pt idx="71794">
                  <c:v>0</c:v>
                </c:pt>
                <c:pt idx="71795">
                  <c:v>0</c:v>
                </c:pt>
                <c:pt idx="71796">
                  <c:v>0</c:v>
                </c:pt>
                <c:pt idx="71797">
                  <c:v>0</c:v>
                </c:pt>
                <c:pt idx="71798">
                  <c:v>0</c:v>
                </c:pt>
                <c:pt idx="71799">
                  <c:v>0</c:v>
                </c:pt>
                <c:pt idx="71800">
                  <c:v>0</c:v>
                </c:pt>
                <c:pt idx="71801">
                  <c:v>0</c:v>
                </c:pt>
                <c:pt idx="71802">
                  <c:v>0</c:v>
                </c:pt>
                <c:pt idx="71803">
                  <c:v>0</c:v>
                </c:pt>
                <c:pt idx="71804">
                  <c:v>0</c:v>
                </c:pt>
                <c:pt idx="71805">
                  <c:v>0</c:v>
                </c:pt>
                <c:pt idx="71806">
                  <c:v>0</c:v>
                </c:pt>
                <c:pt idx="71807">
                  <c:v>0</c:v>
                </c:pt>
                <c:pt idx="71808">
                  <c:v>0</c:v>
                </c:pt>
                <c:pt idx="71809">
                  <c:v>0</c:v>
                </c:pt>
                <c:pt idx="71810">
                  <c:v>0</c:v>
                </c:pt>
                <c:pt idx="71811">
                  <c:v>0</c:v>
                </c:pt>
                <c:pt idx="71812">
                  <c:v>0</c:v>
                </c:pt>
                <c:pt idx="71813">
                  <c:v>0</c:v>
                </c:pt>
                <c:pt idx="71814">
                  <c:v>0</c:v>
                </c:pt>
                <c:pt idx="71815">
                  <c:v>0</c:v>
                </c:pt>
                <c:pt idx="71816">
                  <c:v>0</c:v>
                </c:pt>
                <c:pt idx="71817">
                  <c:v>0</c:v>
                </c:pt>
                <c:pt idx="71818">
                  <c:v>0</c:v>
                </c:pt>
                <c:pt idx="71819">
                  <c:v>0</c:v>
                </c:pt>
                <c:pt idx="71820">
                  <c:v>0</c:v>
                </c:pt>
                <c:pt idx="71821">
                  <c:v>0</c:v>
                </c:pt>
                <c:pt idx="71822">
                  <c:v>0</c:v>
                </c:pt>
                <c:pt idx="71823">
                  <c:v>0</c:v>
                </c:pt>
                <c:pt idx="71824">
                  <c:v>0</c:v>
                </c:pt>
                <c:pt idx="71825">
                  <c:v>0</c:v>
                </c:pt>
                <c:pt idx="71826">
                  <c:v>0</c:v>
                </c:pt>
                <c:pt idx="71827">
                  <c:v>0</c:v>
                </c:pt>
                <c:pt idx="71828">
                  <c:v>0</c:v>
                </c:pt>
                <c:pt idx="71829">
                  <c:v>0</c:v>
                </c:pt>
                <c:pt idx="71830">
                  <c:v>0</c:v>
                </c:pt>
                <c:pt idx="71831">
                  <c:v>0</c:v>
                </c:pt>
                <c:pt idx="71832">
                  <c:v>0</c:v>
                </c:pt>
                <c:pt idx="71833">
                  <c:v>0</c:v>
                </c:pt>
                <c:pt idx="71834">
                  <c:v>0</c:v>
                </c:pt>
                <c:pt idx="71835">
                  <c:v>0</c:v>
                </c:pt>
                <c:pt idx="71836">
                  <c:v>0</c:v>
                </c:pt>
                <c:pt idx="71837">
                  <c:v>0</c:v>
                </c:pt>
                <c:pt idx="71838">
                  <c:v>0</c:v>
                </c:pt>
                <c:pt idx="71839">
                  <c:v>0</c:v>
                </c:pt>
                <c:pt idx="71840">
                  <c:v>0</c:v>
                </c:pt>
                <c:pt idx="71841">
                  <c:v>0</c:v>
                </c:pt>
                <c:pt idx="71842">
                  <c:v>0</c:v>
                </c:pt>
                <c:pt idx="71843">
                  <c:v>0</c:v>
                </c:pt>
                <c:pt idx="71844">
                  <c:v>0</c:v>
                </c:pt>
                <c:pt idx="71845">
                  <c:v>0</c:v>
                </c:pt>
                <c:pt idx="71846">
                  <c:v>0</c:v>
                </c:pt>
                <c:pt idx="71847">
                  <c:v>0</c:v>
                </c:pt>
                <c:pt idx="71848">
                  <c:v>0</c:v>
                </c:pt>
                <c:pt idx="71849">
                  <c:v>0</c:v>
                </c:pt>
                <c:pt idx="71850">
                  <c:v>0</c:v>
                </c:pt>
                <c:pt idx="71851">
                  <c:v>0</c:v>
                </c:pt>
                <c:pt idx="71852">
                  <c:v>0</c:v>
                </c:pt>
                <c:pt idx="71853">
                  <c:v>0</c:v>
                </c:pt>
                <c:pt idx="71854">
                  <c:v>0</c:v>
                </c:pt>
                <c:pt idx="71855">
                  <c:v>0</c:v>
                </c:pt>
                <c:pt idx="71856">
                  <c:v>0</c:v>
                </c:pt>
                <c:pt idx="71857">
                  <c:v>0</c:v>
                </c:pt>
                <c:pt idx="71858">
                  <c:v>0</c:v>
                </c:pt>
                <c:pt idx="71859">
                  <c:v>0</c:v>
                </c:pt>
                <c:pt idx="71860">
                  <c:v>0</c:v>
                </c:pt>
                <c:pt idx="71861">
                  <c:v>0</c:v>
                </c:pt>
                <c:pt idx="71862">
                  <c:v>0</c:v>
                </c:pt>
                <c:pt idx="71863">
                  <c:v>0</c:v>
                </c:pt>
                <c:pt idx="71864">
                  <c:v>0</c:v>
                </c:pt>
                <c:pt idx="71865">
                  <c:v>0</c:v>
                </c:pt>
                <c:pt idx="71866">
                  <c:v>0</c:v>
                </c:pt>
                <c:pt idx="71867">
                  <c:v>0</c:v>
                </c:pt>
                <c:pt idx="71868">
                  <c:v>0</c:v>
                </c:pt>
                <c:pt idx="71869">
                  <c:v>0</c:v>
                </c:pt>
                <c:pt idx="71870">
                  <c:v>0</c:v>
                </c:pt>
                <c:pt idx="71871">
                  <c:v>0</c:v>
                </c:pt>
                <c:pt idx="71872">
                  <c:v>0</c:v>
                </c:pt>
                <c:pt idx="71873">
                  <c:v>0</c:v>
                </c:pt>
                <c:pt idx="71874">
                  <c:v>0</c:v>
                </c:pt>
                <c:pt idx="71875">
                  <c:v>0</c:v>
                </c:pt>
                <c:pt idx="71876">
                  <c:v>0</c:v>
                </c:pt>
                <c:pt idx="71877">
                  <c:v>0</c:v>
                </c:pt>
                <c:pt idx="71878">
                  <c:v>0</c:v>
                </c:pt>
                <c:pt idx="71879">
                  <c:v>0</c:v>
                </c:pt>
                <c:pt idx="71880">
                  <c:v>0</c:v>
                </c:pt>
                <c:pt idx="71881">
                  <c:v>0</c:v>
                </c:pt>
                <c:pt idx="71882">
                  <c:v>0</c:v>
                </c:pt>
                <c:pt idx="71883">
                  <c:v>0</c:v>
                </c:pt>
                <c:pt idx="71884">
                  <c:v>0</c:v>
                </c:pt>
                <c:pt idx="71885">
                  <c:v>0</c:v>
                </c:pt>
                <c:pt idx="71886">
                  <c:v>0</c:v>
                </c:pt>
                <c:pt idx="71887">
                  <c:v>0</c:v>
                </c:pt>
                <c:pt idx="71888">
                  <c:v>0</c:v>
                </c:pt>
                <c:pt idx="71889">
                  <c:v>0</c:v>
                </c:pt>
                <c:pt idx="71890">
                  <c:v>0</c:v>
                </c:pt>
                <c:pt idx="71891">
                  <c:v>0</c:v>
                </c:pt>
                <c:pt idx="71892">
                  <c:v>0</c:v>
                </c:pt>
                <c:pt idx="71893">
                  <c:v>0</c:v>
                </c:pt>
                <c:pt idx="71894">
                  <c:v>0</c:v>
                </c:pt>
                <c:pt idx="71895">
                  <c:v>0</c:v>
                </c:pt>
                <c:pt idx="71896">
                  <c:v>0</c:v>
                </c:pt>
                <c:pt idx="71897">
                  <c:v>0</c:v>
                </c:pt>
                <c:pt idx="71898">
                  <c:v>0</c:v>
                </c:pt>
                <c:pt idx="71899">
                  <c:v>0</c:v>
                </c:pt>
                <c:pt idx="71900">
                  <c:v>0</c:v>
                </c:pt>
                <c:pt idx="71901">
                  <c:v>0</c:v>
                </c:pt>
                <c:pt idx="71902">
                  <c:v>0</c:v>
                </c:pt>
                <c:pt idx="71903">
                  <c:v>0</c:v>
                </c:pt>
                <c:pt idx="71904">
                  <c:v>0</c:v>
                </c:pt>
                <c:pt idx="71905">
                  <c:v>0</c:v>
                </c:pt>
                <c:pt idx="71906">
                  <c:v>0</c:v>
                </c:pt>
                <c:pt idx="71907">
                  <c:v>0</c:v>
                </c:pt>
                <c:pt idx="71908">
                  <c:v>0</c:v>
                </c:pt>
                <c:pt idx="71909">
                  <c:v>0</c:v>
                </c:pt>
                <c:pt idx="71910">
                  <c:v>0</c:v>
                </c:pt>
                <c:pt idx="71911">
                  <c:v>0</c:v>
                </c:pt>
                <c:pt idx="71912">
                  <c:v>0</c:v>
                </c:pt>
                <c:pt idx="71913">
                  <c:v>0</c:v>
                </c:pt>
                <c:pt idx="71914">
                  <c:v>0</c:v>
                </c:pt>
                <c:pt idx="71915">
                  <c:v>0</c:v>
                </c:pt>
                <c:pt idx="71916">
                  <c:v>0</c:v>
                </c:pt>
                <c:pt idx="71917">
                  <c:v>0</c:v>
                </c:pt>
                <c:pt idx="71918">
                  <c:v>0</c:v>
                </c:pt>
                <c:pt idx="71919">
                  <c:v>0</c:v>
                </c:pt>
                <c:pt idx="71920">
                  <c:v>0</c:v>
                </c:pt>
                <c:pt idx="71921">
                  <c:v>0</c:v>
                </c:pt>
                <c:pt idx="71922">
                  <c:v>0</c:v>
                </c:pt>
                <c:pt idx="71923">
                  <c:v>0</c:v>
                </c:pt>
                <c:pt idx="71924">
                  <c:v>0</c:v>
                </c:pt>
                <c:pt idx="71925">
                  <c:v>0</c:v>
                </c:pt>
                <c:pt idx="71926">
                  <c:v>0</c:v>
                </c:pt>
                <c:pt idx="71927">
                  <c:v>0</c:v>
                </c:pt>
                <c:pt idx="71928">
                  <c:v>0</c:v>
                </c:pt>
                <c:pt idx="71929">
                  <c:v>0</c:v>
                </c:pt>
                <c:pt idx="71930">
                  <c:v>0</c:v>
                </c:pt>
                <c:pt idx="71931">
                  <c:v>0</c:v>
                </c:pt>
                <c:pt idx="71932">
                  <c:v>0</c:v>
                </c:pt>
                <c:pt idx="71933">
                  <c:v>0</c:v>
                </c:pt>
                <c:pt idx="71934">
                  <c:v>0</c:v>
                </c:pt>
                <c:pt idx="71935">
                  <c:v>0</c:v>
                </c:pt>
                <c:pt idx="71936">
                  <c:v>0</c:v>
                </c:pt>
                <c:pt idx="71937">
                  <c:v>0</c:v>
                </c:pt>
                <c:pt idx="71938">
                  <c:v>0</c:v>
                </c:pt>
                <c:pt idx="71939">
                  <c:v>0</c:v>
                </c:pt>
                <c:pt idx="71940">
                  <c:v>0</c:v>
                </c:pt>
                <c:pt idx="71941">
                  <c:v>0</c:v>
                </c:pt>
                <c:pt idx="71942">
                  <c:v>0</c:v>
                </c:pt>
                <c:pt idx="71943">
                  <c:v>0</c:v>
                </c:pt>
                <c:pt idx="71944">
                  <c:v>0</c:v>
                </c:pt>
                <c:pt idx="71945">
                  <c:v>0</c:v>
                </c:pt>
                <c:pt idx="71946">
                  <c:v>0</c:v>
                </c:pt>
                <c:pt idx="71947">
                  <c:v>0</c:v>
                </c:pt>
                <c:pt idx="71948">
                  <c:v>0</c:v>
                </c:pt>
                <c:pt idx="71949">
                  <c:v>0</c:v>
                </c:pt>
                <c:pt idx="71950">
                  <c:v>0</c:v>
                </c:pt>
                <c:pt idx="71951">
                  <c:v>0</c:v>
                </c:pt>
                <c:pt idx="71952">
                  <c:v>0</c:v>
                </c:pt>
                <c:pt idx="71953">
                  <c:v>0</c:v>
                </c:pt>
                <c:pt idx="71954">
                  <c:v>0</c:v>
                </c:pt>
                <c:pt idx="71955">
                  <c:v>0</c:v>
                </c:pt>
                <c:pt idx="71956">
                  <c:v>0</c:v>
                </c:pt>
                <c:pt idx="71957">
                  <c:v>0</c:v>
                </c:pt>
                <c:pt idx="71958">
                  <c:v>0</c:v>
                </c:pt>
                <c:pt idx="71959">
                  <c:v>0</c:v>
                </c:pt>
                <c:pt idx="71960">
                  <c:v>0</c:v>
                </c:pt>
                <c:pt idx="71961">
                  <c:v>0</c:v>
                </c:pt>
                <c:pt idx="71962">
                  <c:v>0</c:v>
                </c:pt>
                <c:pt idx="71963">
                  <c:v>0</c:v>
                </c:pt>
                <c:pt idx="71964">
                  <c:v>0</c:v>
                </c:pt>
                <c:pt idx="71965">
                  <c:v>0</c:v>
                </c:pt>
                <c:pt idx="71966">
                  <c:v>0</c:v>
                </c:pt>
                <c:pt idx="71967">
                  <c:v>0</c:v>
                </c:pt>
                <c:pt idx="71968">
                  <c:v>0</c:v>
                </c:pt>
                <c:pt idx="71969">
                  <c:v>0</c:v>
                </c:pt>
                <c:pt idx="71970">
                  <c:v>0</c:v>
                </c:pt>
                <c:pt idx="71971">
                  <c:v>0</c:v>
                </c:pt>
                <c:pt idx="71972">
                  <c:v>0</c:v>
                </c:pt>
                <c:pt idx="71973">
                  <c:v>0</c:v>
                </c:pt>
                <c:pt idx="71974">
                  <c:v>0</c:v>
                </c:pt>
                <c:pt idx="71975">
                  <c:v>0</c:v>
                </c:pt>
                <c:pt idx="71976">
                  <c:v>0</c:v>
                </c:pt>
                <c:pt idx="71977">
                  <c:v>0</c:v>
                </c:pt>
                <c:pt idx="71978">
                  <c:v>0</c:v>
                </c:pt>
                <c:pt idx="71979">
                  <c:v>0</c:v>
                </c:pt>
                <c:pt idx="71980">
                  <c:v>0</c:v>
                </c:pt>
                <c:pt idx="71981">
                  <c:v>0</c:v>
                </c:pt>
                <c:pt idx="71982">
                  <c:v>0</c:v>
                </c:pt>
                <c:pt idx="71983">
                  <c:v>0</c:v>
                </c:pt>
                <c:pt idx="71984">
                  <c:v>0</c:v>
                </c:pt>
                <c:pt idx="71985">
                  <c:v>0</c:v>
                </c:pt>
                <c:pt idx="71986">
                  <c:v>0</c:v>
                </c:pt>
                <c:pt idx="71987">
                  <c:v>0</c:v>
                </c:pt>
                <c:pt idx="71988">
                  <c:v>0</c:v>
                </c:pt>
                <c:pt idx="71989">
                  <c:v>0</c:v>
                </c:pt>
                <c:pt idx="71990">
                  <c:v>0</c:v>
                </c:pt>
                <c:pt idx="71991">
                  <c:v>0</c:v>
                </c:pt>
                <c:pt idx="71992">
                  <c:v>0</c:v>
                </c:pt>
                <c:pt idx="71993">
                  <c:v>0</c:v>
                </c:pt>
                <c:pt idx="71994">
                  <c:v>0</c:v>
                </c:pt>
                <c:pt idx="71995">
                  <c:v>0</c:v>
                </c:pt>
                <c:pt idx="71996">
                  <c:v>0</c:v>
                </c:pt>
                <c:pt idx="71997">
                  <c:v>0</c:v>
                </c:pt>
                <c:pt idx="71998">
                  <c:v>0</c:v>
                </c:pt>
                <c:pt idx="71999">
                  <c:v>0</c:v>
                </c:pt>
                <c:pt idx="72000">
                  <c:v>0</c:v>
                </c:pt>
                <c:pt idx="72001">
                  <c:v>0</c:v>
                </c:pt>
                <c:pt idx="72002">
                  <c:v>0</c:v>
                </c:pt>
                <c:pt idx="72003">
                  <c:v>0</c:v>
                </c:pt>
                <c:pt idx="72004">
                  <c:v>0</c:v>
                </c:pt>
                <c:pt idx="72005">
                  <c:v>0</c:v>
                </c:pt>
                <c:pt idx="72006">
                  <c:v>0</c:v>
                </c:pt>
                <c:pt idx="72007">
                  <c:v>0</c:v>
                </c:pt>
                <c:pt idx="72008">
                  <c:v>0</c:v>
                </c:pt>
                <c:pt idx="72009">
                  <c:v>0</c:v>
                </c:pt>
                <c:pt idx="72010">
                  <c:v>0</c:v>
                </c:pt>
                <c:pt idx="72011">
                  <c:v>0</c:v>
                </c:pt>
                <c:pt idx="72012">
                  <c:v>0</c:v>
                </c:pt>
                <c:pt idx="72013">
                  <c:v>0</c:v>
                </c:pt>
                <c:pt idx="72014">
                  <c:v>0</c:v>
                </c:pt>
                <c:pt idx="72015">
                  <c:v>0</c:v>
                </c:pt>
                <c:pt idx="72016">
                  <c:v>0</c:v>
                </c:pt>
                <c:pt idx="72017">
                  <c:v>0</c:v>
                </c:pt>
                <c:pt idx="72018">
                  <c:v>0</c:v>
                </c:pt>
                <c:pt idx="72019">
                  <c:v>0</c:v>
                </c:pt>
                <c:pt idx="72020">
                  <c:v>0</c:v>
                </c:pt>
                <c:pt idx="72021">
                  <c:v>0</c:v>
                </c:pt>
                <c:pt idx="72022">
                  <c:v>0</c:v>
                </c:pt>
                <c:pt idx="72023">
                  <c:v>0</c:v>
                </c:pt>
                <c:pt idx="72024">
                  <c:v>0</c:v>
                </c:pt>
                <c:pt idx="72025">
                  <c:v>0</c:v>
                </c:pt>
                <c:pt idx="72026">
                  <c:v>0</c:v>
                </c:pt>
                <c:pt idx="72027">
                  <c:v>0</c:v>
                </c:pt>
                <c:pt idx="72028">
                  <c:v>0</c:v>
                </c:pt>
                <c:pt idx="72029">
                  <c:v>0</c:v>
                </c:pt>
                <c:pt idx="72030">
                  <c:v>0</c:v>
                </c:pt>
                <c:pt idx="72031">
                  <c:v>0</c:v>
                </c:pt>
                <c:pt idx="72032">
                  <c:v>0</c:v>
                </c:pt>
                <c:pt idx="72033">
                  <c:v>0</c:v>
                </c:pt>
                <c:pt idx="72034">
                  <c:v>0</c:v>
                </c:pt>
                <c:pt idx="72035">
                  <c:v>0</c:v>
                </c:pt>
                <c:pt idx="72036">
                  <c:v>0</c:v>
                </c:pt>
                <c:pt idx="72037">
                  <c:v>0</c:v>
                </c:pt>
                <c:pt idx="72038">
                  <c:v>0</c:v>
                </c:pt>
                <c:pt idx="72039">
                  <c:v>0</c:v>
                </c:pt>
                <c:pt idx="72040">
                  <c:v>0</c:v>
                </c:pt>
                <c:pt idx="72041">
                  <c:v>0</c:v>
                </c:pt>
                <c:pt idx="72042">
                  <c:v>0</c:v>
                </c:pt>
                <c:pt idx="72043">
                  <c:v>0</c:v>
                </c:pt>
                <c:pt idx="72044">
                  <c:v>0</c:v>
                </c:pt>
                <c:pt idx="72045">
                  <c:v>0</c:v>
                </c:pt>
                <c:pt idx="72046">
                  <c:v>0</c:v>
                </c:pt>
                <c:pt idx="72047">
                  <c:v>0</c:v>
                </c:pt>
                <c:pt idx="72048">
                  <c:v>0</c:v>
                </c:pt>
                <c:pt idx="72049">
                  <c:v>0</c:v>
                </c:pt>
                <c:pt idx="72050">
                  <c:v>0</c:v>
                </c:pt>
                <c:pt idx="72051">
                  <c:v>0</c:v>
                </c:pt>
                <c:pt idx="72052">
                  <c:v>0</c:v>
                </c:pt>
                <c:pt idx="72053">
                  <c:v>0</c:v>
                </c:pt>
                <c:pt idx="72054">
                  <c:v>0</c:v>
                </c:pt>
                <c:pt idx="72055">
                  <c:v>0</c:v>
                </c:pt>
                <c:pt idx="72056">
                  <c:v>0</c:v>
                </c:pt>
                <c:pt idx="72057">
                  <c:v>0</c:v>
                </c:pt>
                <c:pt idx="72058">
                  <c:v>0</c:v>
                </c:pt>
                <c:pt idx="72059">
                  <c:v>0</c:v>
                </c:pt>
                <c:pt idx="72060">
                  <c:v>0</c:v>
                </c:pt>
                <c:pt idx="72061">
                  <c:v>0</c:v>
                </c:pt>
                <c:pt idx="72062">
                  <c:v>0</c:v>
                </c:pt>
                <c:pt idx="72063">
                  <c:v>0</c:v>
                </c:pt>
                <c:pt idx="72064">
                  <c:v>0</c:v>
                </c:pt>
                <c:pt idx="72065">
                  <c:v>0</c:v>
                </c:pt>
                <c:pt idx="72066">
                  <c:v>0</c:v>
                </c:pt>
                <c:pt idx="72067">
                  <c:v>0</c:v>
                </c:pt>
                <c:pt idx="72068">
                  <c:v>0</c:v>
                </c:pt>
                <c:pt idx="72069">
                  <c:v>0</c:v>
                </c:pt>
                <c:pt idx="72070">
                  <c:v>0</c:v>
                </c:pt>
                <c:pt idx="72071">
                  <c:v>0</c:v>
                </c:pt>
                <c:pt idx="72072">
                  <c:v>0</c:v>
                </c:pt>
                <c:pt idx="72073">
                  <c:v>0</c:v>
                </c:pt>
                <c:pt idx="72074">
                  <c:v>0</c:v>
                </c:pt>
                <c:pt idx="72075">
                  <c:v>0</c:v>
                </c:pt>
                <c:pt idx="72076">
                  <c:v>0</c:v>
                </c:pt>
                <c:pt idx="72077">
                  <c:v>0</c:v>
                </c:pt>
                <c:pt idx="72078">
                  <c:v>0</c:v>
                </c:pt>
                <c:pt idx="72079">
                  <c:v>0</c:v>
                </c:pt>
                <c:pt idx="72080">
                  <c:v>0</c:v>
                </c:pt>
                <c:pt idx="72081">
                  <c:v>0</c:v>
                </c:pt>
                <c:pt idx="72082">
                  <c:v>0</c:v>
                </c:pt>
                <c:pt idx="72083">
                  <c:v>0</c:v>
                </c:pt>
                <c:pt idx="72084">
                  <c:v>0</c:v>
                </c:pt>
                <c:pt idx="72085">
                  <c:v>0</c:v>
                </c:pt>
                <c:pt idx="72086">
                  <c:v>0</c:v>
                </c:pt>
                <c:pt idx="72087">
                  <c:v>0</c:v>
                </c:pt>
                <c:pt idx="72088">
                  <c:v>0</c:v>
                </c:pt>
                <c:pt idx="72089">
                  <c:v>0</c:v>
                </c:pt>
                <c:pt idx="72090">
                  <c:v>0</c:v>
                </c:pt>
                <c:pt idx="72091">
                  <c:v>0</c:v>
                </c:pt>
                <c:pt idx="72092">
                  <c:v>0</c:v>
                </c:pt>
                <c:pt idx="72093">
                  <c:v>0</c:v>
                </c:pt>
                <c:pt idx="72094">
                  <c:v>0</c:v>
                </c:pt>
                <c:pt idx="72095">
                  <c:v>0</c:v>
                </c:pt>
                <c:pt idx="72096">
                  <c:v>0</c:v>
                </c:pt>
                <c:pt idx="72097">
                  <c:v>0</c:v>
                </c:pt>
                <c:pt idx="72098">
                  <c:v>0</c:v>
                </c:pt>
                <c:pt idx="72099">
                  <c:v>0</c:v>
                </c:pt>
                <c:pt idx="72100">
                  <c:v>0</c:v>
                </c:pt>
                <c:pt idx="72101">
                  <c:v>0</c:v>
                </c:pt>
                <c:pt idx="72102">
                  <c:v>0</c:v>
                </c:pt>
                <c:pt idx="72103">
                  <c:v>0</c:v>
                </c:pt>
                <c:pt idx="72104">
                  <c:v>0</c:v>
                </c:pt>
                <c:pt idx="72105">
                  <c:v>0</c:v>
                </c:pt>
                <c:pt idx="72106">
                  <c:v>0</c:v>
                </c:pt>
                <c:pt idx="72107">
                  <c:v>0</c:v>
                </c:pt>
                <c:pt idx="72108">
                  <c:v>0</c:v>
                </c:pt>
                <c:pt idx="72109">
                  <c:v>0</c:v>
                </c:pt>
                <c:pt idx="72110">
                  <c:v>0</c:v>
                </c:pt>
                <c:pt idx="72111">
                  <c:v>0</c:v>
                </c:pt>
                <c:pt idx="72112">
                  <c:v>0</c:v>
                </c:pt>
                <c:pt idx="72113">
                  <c:v>0</c:v>
                </c:pt>
                <c:pt idx="72114">
                  <c:v>0</c:v>
                </c:pt>
                <c:pt idx="72115">
                  <c:v>0</c:v>
                </c:pt>
                <c:pt idx="72116">
                  <c:v>0</c:v>
                </c:pt>
                <c:pt idx="72117">
                  <c:v>0</c:v>
                </c:pt>
                <c:pt idx="72118">
                  <c:v>0</c:v>
                </c:pt>
                <c:pt idx="72119">
                  <c:v>0</c:v>
                </c:pt>
                <c:pt idx="72120">
                  <c:v>0</c:v>
                </c:pt>
                <c:pt idx="72121">
                  <c:v>0</c:v>
                </c:pt>
                <c:pt idx="72122">
                  <c:v>0</c:v>
                </c:pt>
                <c:pt idx="72123">
                  <c:v>0</c:v>
                </c:pt>
                <c:pt idx="72124">
                  <c:v>0</c:v>
                </c:pt>
                <c:pt idx="72125">
                  <c:v>0</c:v>
                </c:pt>
                <c:pt idx="72126">
                  <c:v>0</c:v>
                </c:pt>
                <c:pt idx="72127">
                  <c:v>0</c:v>
                </c:pt>
                <c:pt idx="72128">
                  <c:v>0</c:v>
                </c:pt>
                <c:pt idx="72129">
                  <c:v>0</c:v>
                </c:pt>
                <c:pt idx="72130">
                  <c:v>0</c:v>
                </c:pt>
                <c:pt idx="72131">
                  <c:v>0</c:v>
                </c:pt>
                <c:pt idx="72132">
                  <c:v>0</c:v>
                </c:pt>
                <c:pt idx="72133">
                  <c:v>0</c:v>
                </c:pt>
                <c:pt idx="72134">
                  <c:v>0</c:v>
                </c:pt>
                <c:pt idx="72135">
                  <c:v>0</c:v>
                </c:pt>
                <c:pt idx="72136">
                  <c:v>0</c:v>
                </c:pt>
                <c:pt idx="72137">
                  <c:v>0</c:v>
                </c:pt>
                <c:pt idx="72138">
                  <c:v>0</c:v>
                </c:pt>
                <c:pt idx="72139">
                  <c:v>0</c:v>
                </c:pt>
                <c:pt idx="72140">
                  <c:v>0</c:v>
                </c:pt>
                <c:pt idx="72141">
                  <c:v>0</c:v>
                </c:pt>
                <c:pt idx="72142">
                  <c:v>0</c:v>
                </c:pt>
                <c:pt idx="72143">
                  <c:v>0</c:v>
                </c:pt>
                <c:pt idx="72144">
                  <c:v>0</c:v>
                </c:pt>
                <c:pt idx="72145">
                  <c:v>0</c:v>
                </c:pt>
                <c:pt idx="72146">
                  <c:v>0</c:v>
                </c:pt>
                <c:pt idx="72147">
                  <c:v>0</c:v>
                </c:pt>
                <c:pt idx="72148">
                  <c:v>0</c:v>
                </c:pt>
                <c:pt idx="72149">
                  <c:v>0</c:v>
                </c:pt>
                <c:pt idx="72150">
                  <c:v>0</c:v>
                </c:pt>
                <c:pt idx="72151">
                  <c:v>0</c:v>
                </c:pt>
                <c:pt idx="72152">
                  <c:v>0</c:v>
                </c:pt>
                <c:pt idx="72153">
                  <c:v>0</c:v>
                </c:pt>
                <c:pt idx="72154">
                  <c:v>0</c:v>
                </c:pt>
                <c:pt idx="72155">
                  <c:v>0</c:v>
                </c:pt>
                <c:pt idx="72156">
                  <c:v>0</c:v>
                </c:pt>
                <c:pt idx="72157">
                  <c:v>0</c:v>
                </c:pt>
                <c:pt idx="72158">
                  <c:v>0</c:v>
                </c:pt>
                <c:pt idx="72159">
                  <c:v>0</c:v>
                </c:pt>
                <c:pt idx="72160">
                  <c:v>0</c:v>
                </c:pt>
                <c:pt idx="72161">
                  <c:v>0</c:v>
                </c:pt>
                <c:pt idx="72162">
                  <c:v>0</c:v>
                </c:pt>
                <c:pt idx="72163">
                  <c:v>0</c:v>
                </c:pt>
                <c:pt idx="72164">
                  <c:v>0</c:v>
                </c:pt>
                <c:pt idx="72165">
                  <c:v>0</c:v>
                </c:pt>
                <c:pt idx="72166">
                  <c:v>0</c:v>
                </c:pt>
                <c:pt idx="72167">
                  <c:v>0</c:v>
                </c:pt>
                <c:pt idx="72168">
                  <c:v>0</c:v>
                </c:pt>
                <c:pt idx="72169">
                  <c:v>0</c:v>
                </c:pt>
                <c:pt idx="72170">
                  <c:v>0</c:v>
                </c:pt>
                <c:pt idx="72171">
                  <c:v>0</c:v>
                </c:pt>
                <c:pt idx="72172">
                  <c:v>0</c:v>
                </c:pt>
                <c:pt idx="72173">
                  <c:v>0</c:v>
                </c:pt>
                <c:pt idx="72174">
                  <c:v>0</c:v>
                </c:pt>
                <c:pt idx="72175">
                  <c:v>0</c:v>
                </c:pt>
                <c:pt idx="72176">
                  <c:v>0</c:v>
                </c:pt>
                <c:pt idx="72177">
                  <c:v>0</c:v>
                </c:pt>
                <c:pt idx="72178">
                  <c:v>0</c:v>
                </c:pt>
                <c:pt idx="72179">
                  <c:v>0</c:v>
                </c:pt>
                <c:pt idx="72180">
                  <c:v>0</c:v>
                </c:pt>
                <c:pt idx="72181">
                  <c:v>0</c:v>
                </c:pt>
                <c:pt idx="72182">
                  <c:v>0</c:v>
                </c:pt>
                <c:pt idx="72183">
                  <c:v>0</c:v>
                </c:pt>
                <c:pt idx="72184">
                  <c:v>0</c:v>
                </c:pt>
                <c:pt idx="72185">
                  <c:v>0</c:v>
                </c:pt>
                <c:pt idx="72186">
                  <c:v>0</c:v>
                </c:pt>
                <c:pt idx="72187">
                  <c:v>0</c:v>
                </c:pt>
                <c:pt idx="72188">
                  <c:v>0</c:v>
                </c:pt>
                <c:pt idx="72189">
                  <c:v>0</c:v>
                </c:pt>
                <c:pt idx="72190">
                  <c:v>0</c:v>
                </c:pt>
                <c:pt idx="72191">
                  <c:v>0</c:v>
                </c:pt>
                <c:pt idx="72192">
                  <c:v>0</c:v>
                </c:pt>
                <c:pt idx="72193">
                  <c:v>0</c:v>
                </c:pt>
                <c:pt idx="72194">
                  <c:v>0</c:v>
                </c:pt>
                <c:pt idx="72195">
                  <c:v>0</c:v>
                </c:pt>
                <c:pt idx="72196">
                  <c:v>0</c:v>
                </c:pt>
                <c:pt idx="72197">
                  <c:v>0</c:v>
                </c:pt>
                <c:pt idx="72198">
                  <c:v>0</c:v>
                </c:pt>
                <c:pt idx="72199">
                  <c:v>0</c:v>
                </c:pt>
                <c:pt idx="72200">
                  <c:v>0</c:v>
                </c:pt>
                <c:pt idx="72201">
                  <c:v>0</c:v>
                </c:pt>
                <c:pt idx="72202">
                  <c:v>0</c:v>
                </c:pt>
                <c:pt idx="72203">
                  <c:v>0</c:v>
                </c:pt>
                <c:pt idx="72204">
                  <c:v>0</c:v>
                </c:pt>
                <c:pt idx="72205">
                  <c:v>0</c:v>
                </c:pt>
                <c:pt idx="72206">
                  <c:v>0</c:v>
                </c:pt>
                <c:pt idx="72207">
                  <c:v>0</c:v>
                </c:pt>
                <c:pt idx="72208">
                  <c:v>0</c:v>
                </c:pt>
                <c:pt idx="72209">
                  <c:v>0</c:v>
                </c:pt>
                <c:pt idx="72210">
                  <c:v>0</c:v>
                </c:pt>
                <c:pt idx="72211">
                  <c:v>0</c:v>
                </c:pt>
                <c:pt idx="72212">
                  <c:v>0</c:v>
                </c:pt>
                <c:pt idx="72213">
                  <c:v>0</c:v>
                </c:pt>
                <c:pt idx="72214">
                  <c:v>0</c:v>
                </c:pt>
                <c:pt idx="72215">
                  <c:v>0</c:v>
                </c:pt>
                <c:pt idx="72216">
                  <c:v>0</c:v>
                </c:pt>
                <c:pt idx="72217">
                  <c:v>0</c:v>
                </c:pt>
                <c:pt idx="72218">
                  <c:v>0</c:v>
                </c:pt>
                <c:pt idx="72219">
                  <c:v>0</c:v>
                </c:pt>
                <c:pt idx="72220">
                  <c:v>0</c:v>
                </c:pt>
                <c:pt idx="72221">
                  <c:v>0</c:v>
                </c:pt>
                <c:pt idx="72222">
                  <c:v>0</c:v>
                </c:pt>
                <c:pt idx="72223">
                  <c:v>0</c:v>
                </c:pt>
                <c:pt idx="72224">
                  <c:v>0</c:v>
                </c:pt>
                <c:pt idx="72225">
                  <c:v>0</c:v>
                </c:pt>
                <c:pt idx="72226">
                  <c:v>0</c:v>
                </c:pt>
                <c:pt idx="72227">
                  <c:v>0</c:v>
                </c:pt>
                <c:pt idx="72228">
                  <c:v>0</c:v>
                </c:pt>
                <c:pt idx="72229">
                  <c:v>0</c:v>
                </c:pt>
                <c:pt idx="72230">
                  <c:v>0</c:v>
                </c:pt>
                <c:pt idx="72231">
                  <c:v>0</c:v>
                </c:pt>
                <c:pt idx="72232">
                  <c:v>0</c:v>
                </c:pt>
                <c:pt idx="72233">
                  <c:v>0</c:v>
                </c:pt>
                <c:pt idx="72234">
                  <c:v>0</c:v>
                </c:pt>
                <c:pt idx="72235">
                  <c:v>0</c:v>
                </c:pt>
                <c:pt idx="72236">
                  <c:v>0</c:v>
                </c:pt>
                <c:pt idx="72237">
                  <c:v>0</c:v>
                </c:pt>
                <c:pt idx="72238">
                  <c:v>0</c:v>
                </c:pt>
                <c:pt idx="72239">
                  <c:v>0</c:v>
                </c:pt>
                <c:pt idx="72240">
                  <c:v>0</c:v>
                </c:pt>
                <c:pt idx="72241">
                  <c:v>0</c:v>
                </c:pt>
                <c:pt idx="72242">
                  <c:v>0</c:v>
                </c:pt>
                <c:pt idx="72243">
                  <c:v>0</c:v>
                </c:pt>
                <c:pt idx="72244">
                  <c:v>0</c:v>
                </c:pt>
                <c:pt idx="72245">
                  <c:v>0</c:v>
                </c:pt>
                <c:pt idx="72246">
                  <c:v>0</c:v>
                </c:pt>
                <c:pt idx="72247">
                  <c:v>0</c:v>
                </c:pt>
                <c:pt idx="72248">
                  <c:v>0</c:v>
                </c:pt>
                <c:pt idx="72249">
                  <c:v>0</c:v>
                </c:pt>
                <c:pt idx="72250">
                  <c:v>0</c:v>
                </c:pt>
                <c:pt idx="72251">
                  <c:v>0</c:v>
                </c:pt>
                <c:pt idx="72252">
                  <c:v>0</c:v>
                </c:pt>
                <c:pt idx="72253">
                  <c:v>0</c:v>
                </c:pt>
                <c:pt idx="72254">
                  <c:v>0</c:v>
                </c:pt>
                <c:pt idx="72255">
                  <c:v>0</c:v>
                </c:pt>
                <c:pt idx="72256">
                  <c:v>0</c:v>
                </c:pt>
                <c:pt idx="72257">
                  <c:v>0</c:v>
                </c:pt>
                <c:pt idx="72258">
                  <c:v>0</c:v>
                </c:pt>
                <c:pt idx="72259">
                  <c:v>0</c:v>
                </c:pt>
                <c:pt idx="72260">
                  <c:v>0</c:v>
                </c:pt>
                <c:pt idx="72261">
                  <c:v>0</c:v>
                </c:pt>
                <c:pt idx="72262">
                  <c:v>0</c:v>
                </c:pt>
                <c:pt idx="72263">
                  <c:v>0</c:v>
                </c:pt>
                <c:pt idx="72264">
                  <c:v>0</c:v>
                </c:pt>
                <c:pt idx="72265">
                  <c:v>0</c:v>
                </c:pt>
                <c:pt idx="72266">
                  <c:v>0</c:v>
                </c:pt>
                <c:pt idx="72267">
                  <c:v>0</c:v>
                </c:pt>
                <c:pt idx="72268">
                  <c:v>0</c:v>
                </c:pt>
                <c:pt idx="72269">
                  <c:v>0</c:v>
                </c:pt>
                <c:pt idx="72270">
                  <c:v>0</c:v>
                </c:pt>
                <c:pt idx="72271">
                  <c:v>0</c:v>
                </c:pt>
                <c:pt idx="72272">
                  <c:v>0</c:v>
                </c:pt>
                <c:pt idx="72273">
                  <c:v>0</c:v>
                </c:pt>
                <c:pt idx="72274">
                  <c:v>0</c:v>
                </c:pt>
                <c:pt idx="72275">
                  <c:v>0</c:v>
                </c:pt>
                <c:pt idx="72276">
                  <c:v>0</c:v>
                </c:pt>
                <c:pt idx="72277">
                  <c:v>0</c:v>
                </c:pt>
                <c:pt idx="72278">
                  <c:v>0</c:v>
                </c:pt>
                <c:pt idx="72279">
                  <c:v>0</c:v>
                </c:pt>
                <c:pt idx="72280">
                  <c:v>0</c:v>
                </c:pt>
                <c:pt idx="72281">
                  <c:v>0</c:v>
                </c:pt>
                <c:pt idx="72282">
                  <c:v>0</c:v>
                </c:pt>
                <c:pt idx="72283">
                  <c:v>0</c:v>
                </c:pt>
                <c:pt idx="72284">
                  <c:v>0</c:v>
                </c:pt>
                <c:pt idx="72285">
                  <c:v>0</c:v>
                </c:pt>
                <c:pt idx="72286">
                  <c:v>0</c:v>
                </c:pt>
                <c:pt idx="72287">
                  <c:v>0</c:v>
                </c:pt>
                <c:pt idx="72288">
                  <c:v>0</c:v>
                </c:pt>
                <c:pt idx="72289">
                  <c:v>0</c:v>
                </c:pt>
                <c:pt idx="72290">
                  <c:v>0</c:v>
                </c:pt>
                <c:pt idx="72291">
                  <c:v>0</c:v>
                </c:pt>
                <c:pt idx="72292">
                  <c:v>0</c:v>
                </c:pt>
                <c:pt idx="72293">
                  <c:v>0</c:v>
                </c:pt>
                <c:pt idx="72294">
                  <c:v>0</c:v>
                </c:pt>
                <c:pt idx="72295">
                  <c:v>0</c:v>
                </c:pt>
                <c:pt idx="72296">
                  <c:v>0</c:v>
                </c:pt>
                <c:pt idx="72297">
                  <c:v>0</c:v>
                </c:pt>
                <c:pt idx="72298">
                  <c:v>0</c:v>
                </c:pt>
                <c:pt idx="72299">
                  <c:v>0</c:v>
                </c:pt>
                <c:pt idx="72300">
                  <c:v>0</c:v>
                </c:pt>
                <c:pt idx="72301">
                  <c:v>0</c:v>
                </c:pt>
                <c:pt idx="72302">
                  <c:v>0</c:v>
                </c:pt>
                <c:pt idx="72303">
                  <c:v>0</c:v>
                </c:pt>
                <c:pt idx="72304">
                  <c:v>0</c:v>
                </c:pt>
                <c:pt idx="72305">
                  <c:v>0</c:v>
                </c:pt>
                <c:pt idx="72306">
                  <c:v>0</c:v>
                </c:pt>
                <c:pt idx="72307">
                  <c:v>0</c:v>
                </c:pt>
                <c:pt idx="72308">
                  <c:v>0</c:v>
                </c:pt>
                <c:pt idx="72309">
                  <c:v>0</c:v>
                </c:pt>
                <c:pt idx="72310">
                  <c:v>0</c:v>
                </c:pt>
                <c:pt idx="72311">
                  <c:v>0</c:v>
                </c:pt>
                <c:pt idx="72312">
                  <c:v>0</c:v>
                </c:pt>
                <c:pt idx="72313">
                  <c:v>0</c:v>
                </c:pt>
                <c:pt idx="72314">
                  <c:v>0</c:v>
                </c:pt>
                <c:pt idx="72315">
                  <c:v>0</c:v>
                </c:pt>
                <c:pt idx="72316">
                  <c:v>0</c:v>
                </c:pt>
                <c:pt idx="72317">
                  <c:v>0</c:v>
                </c:pt>
                <c:pt idx="72318">
                  <c:v>0</c:v>
                </c:pt>
                <c:pt idx="72319">
                  <c:v>0</c:v>
                </c:pt>
                <c:pt idx="72320">
                  <c:v>0</c:v>
                </c:pt>
                <c:pt idx="72321">
                  <c:v>0</c:v>
                </c:pt>
                <c:pt idx="72322">
                  <c:v>0</c:v>
                </c:pt>
                <c:pt idx="72323">
                  <c:v>0</c:v>
                </c:pt>
                <c:pt idx="72324">
                  <c:v>0</c:v>
                </c:pt>
                <c:pt idx="72325">
                  <c:v>0</c:v>
                </c:pt>
                <c:pt idx="72326">
                  <c:v>0</c:v>
                </c:pt>
                <c:pt idx="72327">
                  <c:v>0</c:v>
                </c:pt>
                <c:pt idx="72328">
                  <c:v>0</c:v>
                </c:pt>
                <c:pt idx="72329">
                  <c:v>0</c:v>
                </c:pt>
                <c:pt idx="72330">
                  <c:v>0</c:v>
                </c:pt>
                <c:pt idx="72331">
                  <c:v>0</c:v>
                </c:pt>
                <c:pt idx="72332">
                  <c:v>0</c:v>
                </c:pt>
                <c:pt idx="72333">
                  <c:v>0</c:v>
                </c:pt>
                <c:pt idx="72334">
                  <c:v>0</c:v>
                </c:pt>
                <c:pt idx="72335">
                  <c:v>0</c:v>
                </c:pt>
                <c:pt idx="72336">
                  <c:v>0</c:v>
                </c:pt>
                <c:pt idx="72337">
                  <c:v>0</c:v>
                </c:pt>
                <c:pt idx="72338">
                  <c:v>0</c:v>
                </c:pt>
                <c:pt idx="72339">
                  <c:v>0</c:v>
                </c:pt>
                <c:pt idx="72340">
                  <c:v>0</c:v>
                </c:pt>
                <c:pt idx="72341">
                  <c:v>0</c:v>
                </c:pt>
                <c:pt idx="72342">
                  <c:v>0</c:v>
                </c:pt>
                <c:pt idx="72343">
                  <c:v>0</c:v>
                </c:pt>
                <c:pt idx="72344">
                  <c:v>0</c:v>
                </c:pt>
                <c:pt idx="72345">
                  <c:v>0</c:v>
                </c:pt>
                <c:pt idx="72346">
                  <c:v>0</c:v>
                </c:pt>
                <c:pt idx="72347">
                  <c:v>0</c:v>
                </c:pt>
                <c:pt idx="72348">
                  <c:v>0</c:v>
                </c:pt>
                <c:pt idx="72349">
                  <c:v>0</c:v>
                </c:pt>
                <c:pt idx="72350">
                  <c:v>0</c:v>
                </c:pt>
                <c:pt idx="72351">
                  <c:v>0</c:v>
                </c:pt>
                <c:pt idx="72352">
                  <c:v>0</c:v>
                </c:pt>
                <c:pt idx="72353">
                  <c:v>0</c:v>
                </c:pt>
                <c:pt idx="72354">
                  <c:v>0</c:v>
                </c:pt>
                <c:pt idx="72355">
                  <c:v>0</c:v>
                </c:pt>
                <c:pt idx="72356">
                  <c:v>0</c:v>
                </c:pt>
                <c:pt idx="72357">
                  <c:v>0</c:v>
                </c:pt>
                <c:pt idx="72358">
                  <c:v>0</c:v>
                </c:pt>
                <c:pt idx="72359">
                  <c:v>0</c:v>
                </c:pt>
                <c:pt idx="72360">
                  <c:v>0</c:v>
                </c:pt>
                <c:pt idx="72361">
                  <c:v>0</c:v>
                </c:pt>
                <c:pt idx="72362">
                  <c:v>0</c:v>
                </c:pt>
                <c:pt idx="72363">
                  <c:v>0</c:v>
                </c:pt>
                <c:pt idx="72364">
                  <c:v>0</c:v>
                </c:pt>
                <c:pt idx="72365">
                  <c:v>0</c:v>
                </c:pt>
                <c:pt idx="72366">
                  <c:v>0</c:v>
                </c:pt>
                <c:pt idx="72367">
                  <c:v>0</c:v>
                </c:pt>
                <c:pt idx="72368">
                  <c:v>0</c:v>
                </c:pt>
                <c:pt idx="72369">
                  <c:v>0</c:v>
                </c:pt>
                <c:pt idx="72370">
                  <c:v>0</c:v>
                </c:pt>
                <c:pt idx="72371">
                  <c:v>0</c:v>
                </c:pt>
                <c:pt idx="72372">
                  <c:v>0</c:v>
                </c:pt>
                <c:pt idx="72373">
                  <c:v>0</c:v>
                </c:pt>
                <c:pt idx="72374">
                  <c:v>0</c:v>
                </c:pt>
                <c:pt idx="72375">
                  <c:v>0</c:v>
                </c:pt>
                <c:pt idx="72376">
                  <c:v>0</c:v>
                </c:pt>
                <c:pt idx="72377">
                  <c:v>0</c:v>
                </c:pt>
                <c:pt idx="72378">
                  <c:v>0</c:v>
                </c:pt>
                <c:pt idx="72379">
                  <c:v>0</c:v>
                </c:pt>
                <c:pt idx="72380">
                  <c:v>0</c:v>
                </c:pt>
                <c:pt idx="72381">
                  <c:v>0</c:v>
                </c:pt>
                <c:pt idx="72382">
                  <c:v>0</c:v>
                </c:pt>
                <c:pt idx="72383">
                  <c:v>0</c:v>
                </c:pt>
                <c:pt idx="72384">
                  <c:v>0</c:v>
                </c:pt>
                <c:pt idx="72385">
                  <c:v>0</c:v>
                </c:pt>
                <c:pt idx="72386">
                  <c:v>0</c:v>
                </c:pt>
                <c:pt idx="72387">
                  <c:v>0</c:v>
                </c:pt>
                <c:pt idx="72388">
                  <c:v>0</c:v>
                </c:pt>
                <c:pt idx="72389">
                  <c:v>0</c:v>
                </c:pt>
                <c:pt idx="72390">
                  <c:v>0</c:v>
                </c:pt>
                <c:pt idx="72391">
                  <c:v>0</c:v>
                </c:pt>
                <c:pt idx="72392">
                  <c:v>0</c:v>
                </c:pt>
                <c:pt idx="72393">
                  <c:v>0</c:v>
                </c:pt>
                <c:pt idx="72394">
                  <c:v>0</c:v>
                </c:pt>
                <c:pt idx="72395">
                  <c:v>0</c:v>
                </c:pt>
                <c:pt idx="72396">
                  <c:v>0</c:v>
                </c:pt>
                <c:pt idx="72397">
                  <c:v>0</c:v>
                </c:pt>
                <c:pt idx="72398">
                  <c:v>0</c:v>
                </c:pt>
                <c:pt idx="72399">
                  <c:v>0</c:v>
                </c:pt>
                <c:pt idx="72400">
                  <c:v>0</c:v>
                </c:pt>
                <c:pt idx="72401">
                  <c:v>0</c:v>
                </c:pt>
                <c:pt idx="72402">
                  <c:v>0</c:v>
                </c:pt>
                <c:pt idx="72403">
                  <c:v>0</c:v>
                </c:pt>
                <c:pt idx="72404">
                  <c:v>0</c:v>
                </c:pt>
                <c:pt idx="72405">
                  <c:v>0</c:v>
                </c:pt>
                <c:pt idx="72406">
                  <c:v>0</c:v>
                </c:pt>
                <c:pt idx="72407">
                  <c:v>0</c:v>
                </c:pt>
                <c:pt idx="72408">
                  <c:v>0</c:v>
                </c:pt>
                <c:pt idx="72409">
                  <c:v>0</c:v>
                </c:pt>
                <c:pt idx="72410">
                  <c:v>0</c:v>
                </c:pt>
                <c:pt idx="72411">
                  <c:v>0</c:v>
                </c:pt>
                <c:pt idx="72412">
                  <c:v>0</c:v>
                </c:pt>
                <c:pt idx="72413">
                  <c:v>0</c:v>
                </c:pt>
                <c:pt idx="72414">
                  <c:v>0</c:v>
                </c:pt>
                <c:pt idx="72415">
                  <c:v>0</c:v>
                </c:pt>
                <c:pt idx="72416">
                  <c:v>0</c:v>
                </c:pt>
                <c:pt idx="72417">
                  <c:v>0</c:v>
                </c:pt>
                <c:pt idx="72418">
                  <c:v>0</c:v>
                </c:pt>
                <c:pt idx="72419">
                  <c:v>0</c:v>
                </c:pt>
                <c:pt idx="72420">
                  <c:v>0</c:v>
                </c:pt>
                <c:pt idx="72421">
                  <c:v>0</c:v>
                </c:pt>
                <c:pt idx="72422">
                  <c:v>0</c:v>
                </c:pt>
                <c:pt idx="72423">
                  <c:v>0</c:v>
                </c:pt>
                <c:pt idx="72424">
                  <c:v>0</c:v>
                </c:pt>
                <c:pt idx="72425">
                  <c:v>0</c:v>
                </c:pt>
                <c:pt idx="72426">
                  <c:v>0</c:v>
                </c:pt>
                <c:pt idx="72427">
                  <c:v>0</c:v>
                </c:pt>
                <c:pt idx="72428">
                  <c:v>0</c:v>
                </c:pt>
                <c:pt idx="72429">
                  <c:v>0</c:v>
                </c:pt>
                <c:pt idx="72430">
                  <c:v>0</c:v>
                </c:pt>
                <c:pt idx="72431">
                  <c:v>0</c:v>
                </c:pt>
                <c:pt idx="72432">
                  <c:v>0</c:v>
                </c:pt>
                <c:pt idx="72433">
                  <c:v>0</c:v>
                </c:pt>
                <c:pt idx="72434">
                  <c:v>0</c:v>
                </c:pt>
                <c:pt idx="72435">
                  <c:v>0</c:v>
                </c:pt>
                <c:pt idx="72436">
                  <c:v>0</c:v>
                </c:pt>
                <c:pt idx="72437">
                  <c:v>0</c:v>
                </c:pt>
                <c:pt idx="72438">
                  <c:v>0</c:v>
                </c:pt>
                <c:pt idx="72439">
                  <c:v>0</c:v>
                </c:pt>
                <c:pt idx="72440">
                  <c:v>0</c:v>
                </c:pt>
                <c:pt idx="72441">
                  <c:v>0</c:v>
                </c:pt>
                <c:pt idx="72442">
                  <c:v>0</c:v>
                </c:pt>
                <c:pt idx="72443">
                  <c:v>0</c:v>
                </c:pt>
                <c:pt idx="72444">
                  <c:v>0</c:v>
                </c:pt>
                <c:pt idx="72445">
                  <c:v>0</c:v>
                </c:pt>
                <c:pt idx="72446">
                  <c:v>0</c:v>
                </c:pt>
                <c:pt idx="72447">
                  <c:v>0</c:v>
                </c:pt>
                <c:pt idx="72448">
                  <c:v>0</c:v>
                </c:pt>
                <c:pt idx="72449">
                  <c:v>0</c:v>
                </c:pt>
                <c:pt idx="72450">
                  <c:v>0</c:v>
                </c:pt>
                <c:pt idx="72451">
                  <c:v>0</c:v>
                </c:pt>
                <c:pt idx="72452">
                  <c:v>0</c:v>
                </c:pt>
                <c:pt idx="72453">
                  <c:v>0</c:v>
                </c:pt>
                <c:pt idx="72454">
                  <c:v>0</c:v>
                </c:pt>
                <c:pt idx="72455">
                  <c:v>0</c:v>
                </c:pt>
                <c:pt idx="72456">
                  <c:v>0</c:v>
                </c:pt>
                <c:pt idx="72457">
                  <c:v>0</c:v>
                </c:pt>
                <c:pt idx="72458">
                  <c:v>0</c:v>
                </c:pt>
                <c:pt idx="72459">
                  <c:v>0</c:v>
                </c:pt>
                <c:pt idx="72460">
                  <c:v>0</c:v>
                </c:pt>
                <c:pt idx="72461">
                  <c:v>0</c:v>
                </c:pt>
                <c:pt idx="72462">
                  <c:v>0</c:v>
                </c:pt>
                <c:pt idx="72463">
                  <c:v>0</c:v>
                </c:pt>
                <c:pt idx="72464">
                  <c:v>0</c:v>
                </c:pt>
                <c:pt idx="72465">
                  <c:v>0</c:v>
                </c:pt>
                <c:pt idx="72466">
                  <c:v>0</c:v>
                </c:pt>
                <c:pt idx="72467">
                  <c:v>0</c:v>
                </c:pt>
                <c:pt idx="72468">
                  <c:v>0</c:v>
                </c:pt>
                <c:pt idx="72469">
                  <c:v>0</c:v>
                </c:pt>
                <c:pt idx="72470">
                  <c:v>0</c:v>
                </c:pt>
                <c:pt idx="72471">
                  <c:v>0</c:v>
                </c:pt>
                <c:pt idx="72472">
                  <c:v>0</c:v>
                </c:pt>
                <c:pt idx="72473">
                  <c:v>0</c:v>
                </c:pt>
                <c:pt idx="72474">
                  <c:v>0</c:v>
                </c:pt>
                <c:pt idx="72475">
                  <c:v>0</c:v>
                </c:pt>
                <c:pt idx="72476">
                  <c:v>0</c:v>
                </c:pt>
                <c:pt idx="72477">
                  <c:v>0</c:v>
                </c:pt>
                <c:pt idx="72478">
                  <c:v>0</c:v>
                </c:pt>
                <c:pt idx="72479">
                  <c:v>0</c:v>
                </c:pt>
                <c:pt idx="72480">
                  <c:v>0</c:v>
                </c:pt>
                <c:pt idx="72481">
                  <c:v>0</c:v>
                </c:pt>
                <c:pt idx="72482">
                  <c:v>0</c:v>
                </c:pt>
                <c:pt idx="72483">
                  <c:v>0</c:v>
                </c:pt>
                <c:pt idx="72484">
                  <c:v>0</c:v>
                </c:pt>
                <c:pt idx="72485">
                  <c:v>0</c:v>
                </c:pt>
                <c:pt idx="72486">
                  <c:v>0</c:v>
                </c:pt>
                <c:pt idx="72487">
                  <c:v>0</c:v>
                </c:pt>
                <c:pt idx="72488">
                  <c:v>0</c:v>
                </c:pt>
                <c:pt idx="72489">
                  <c:v>0</c:v>
                </c:pt>
                <c:pt idx="72490">
                  <c:v>0</c:v>
                </c:pt>
                <c:pt idx="72491">
                  <c:v>0</c:v>
                </c:pt>
                <c:pt idx="72492">
                  <c:v>0</c:v>
                </c:pt>
                <c:pt idx="72493">
                  <c:v>0</c:v>
                </c:pt>
                <c:pt idx="72494">
                  <c:v>0</c:v>
                </c:pt>
                <c:pt idx="72495">
                  <c:v>0</c:v>
                </c:pt>
                <c:pt idx="72496">
                  <c:v>0</c:v>
                </c:pt>
                <c:pt idx="72497">
                  <c:v>0</c:v>
                </c:pt>
                <c:pt idx="72498">
                  <c:v>0</c:v>
                </c:pt>
                <c:pt idx="72499">
                  <c:v>0</c:v>
                </c:pt>
                <c:pt idx="72500">
                  <c:v>0</c:v>
                </c:pt>
                <c:pt idx="72501">
                  <c:v>0</c:v>
                </c:pt>
                <c:pt idx="72502">
                  <c:v>0</c:v>
                </c:pt>
                <c:pt idx="72503">
                  <c:v>0</c:v>
                </c:pt>
                <c:pt idx="72504">
                  <c:v>0</c:v>
                </c:pt>
                <c:pt idx="72505">
                  <c:v>0</c:v>
                </c:pt>
                <c:pt idx="72506">
                  <c:v>0</c:v>
                </c:pt>
                <c:pt idx="72507">
                  <c:v>0</c:v>
                </c:pt>
                <c:pt idx="72508">
                  <c:v>0</c:v>
                </c:pt>
                <c:pt idx="72509">
                  <c:v>0</c:v>
                </c:pt>
                <c:pt idx="72510">
                  <c:v>0</c:v>
                </c:pt>
                <c:pt idx="72511">
                  <c:v>0</c:v>
                </c:pt>
                <c:pt idx="72512">
                  <c:v>0</c:v>
                </c:pt>
                <c:pt idx="72513">
                  <c:v>0</c:v>
                </c:pt>
                <c:pt idx="72514">
                  <c:v>0</c:v>
                </c:pt>
                <c:pt idx="72515">
                  <c:v>0</c:v>
                </c:pt>
                <c:pt idx="72516">
                  <c:v>0</c:v>
                </c:pt>
                <c:pt idx="72517">
                  <c:v>0</c:v>
                </c:pt>
                <c:pt idx="72518">
                  <c:v>0</c:v>
                </c:pt>
                <c:pt idx="72519">
                  <c:v>0</c:v>
                </c:pt>
                <c:pt idx="72520">
                  <c:v>0</c:v>
                </c:pt>
                <c:pt idx="72521">
                  <c:v>0</c:v>
                </c:pt>
                <c:pt idx="72522">
                  <c:v>0</c:v>
                </c:pt>
                <c:pt idx="72523">
                  <c:v>0</c:v>
                </c:pt>
                <c:pt idx="72524">
                  <c:v>0</c:v>
                </c:pt>
                <c:pt idx="72525">
                  <c:v>0</c:v>
                </c:pt>
                <c:pt idx="72526">
                  <c:v>0</c:v>
                </c:pt>
                <c:pt idx="72527">
                  <c:v>0</c:v>
                </c:pt>
                <c:pt idx="72528">
                  <c:v>0</c:v>
                </c:pt>
                <c:pt idx="72529">
                  <c:v>0</c:v>
                </c:pt>
                <c:pt idx="72530">
                  <c:v>0</c:v>
                </c:pt>
                <c:pt idx="72531">
                  <c:v>0</c:v>
                </c:pt>
                <c:pt idx="72532">
                  <c:v>0</c:v>
                </c:pt>
                <c:pt idx="72533">
                  <c:v>0</c:v>
                </c:pt>
                <c:pt idx="72534">
                  <c:v>0</c:v>
                </c:pt>
                <c:pt idx="72535">
                  <c:v>0</c:v>
                </c:pt>
                <c:pt idx="72536">
                  <c:v>0</c:v>
                </c:pt>
                <c:pt idx="72537">
                  <c:v>0</c:v>
                </c:pt>
                <c:pt idx="72538">
                  <c:v>0</c:v>
                </c:pt>
                <c:pt idx="72539">
                  <c:v>0</c:v>
                </c:pt>
                <c:pt idx="72540">
                  <c:v>0</c:v>
                </c:pt>
                <c:pt idx="72541">
                  <c:v>0</c:v>
                </c:pt>
                <c:pt idx="72542">
                  <c:v>0</c:v>
                </c:pt>
                <c:pt idx="72543">
                  <c:v>0</c:v>
                </c:pt>
                <c:pt idx="72544">
                  <c:v>0</c:v>
                </c:pt>
                <c:pt idx="72545">
                  <c:v>0</c:v>
                </c:pt>
                <c:pt idx="72546">
                  <c:v>0</c:v>
                </c:pt>
                <c:pt idx="72547">
                  <c:v>0</c:v>
                </c:pt>
                <c:pt idx="72548">
                  <c:v>0</c:v>
                </c:pt>
                <c:pt idx="72549">
                  <c:v>0</c:v>
                </c:pt>
                <c:pt idx="72550">
                  <c:v>0</c:v>
                </c:pt>
                <c:pt idx="72551">
                  <c:v>0</c:v>
                </c:pt>
                <c:pt idx="72552">
                  <c:v>0</c:v>
                </c:pt>
                <c:pt idx="72553">
                  <c:v>0</c:v>
                </c:pt>
                <c:pt idx="72554">
                  <c:v>0</c:v>
                </c:pt>
                <c:pt idx="72555">
                  <c:v>0</c:v>
                </c:pt>
                <c:pt idx="72556">
                  <c:v>0</c:v>
                </c:pt>
                <c:pt idx="72557">
                  <c:v>0</c:v>
                </c:pt>
                <c:pt idx="72558">
                  <c:v>0</c:v>
                </c:pt>
                <c:pt idx="72559">
                  <c:v>0</c:v>
                </c:pt>
                <c:pt idx="72560">
                  <c:v>0</c:v>
                </c:pt>
                <c:pt idx="72561">
                  <c:v>0</c:v>
                </c:pt>
                <c:pt idx="72562">
                  <c:v>0</c:v>
                </c:pt>
                <c:pt idx="72563">
                  <c:v>0</c:v>
                </c:pt>
                <c:pt idx="72564">
                  <c:v>0</c:v>
                </c:pt>
                <c:pt idx="72565">
                  <c:v>0</c:v>
                </c:pt>
                <c:pt idx="72566">
                  <c:v>0</c:v>
                </c:pt>
                <c:pt idx="72567">
                  <c:v>0</c:v>
                </c:pt>
                <c:pt idx="72568">
                  <c:v>0</c:v>
                </c:pt>
                <c:pt idx="72569">
                  <c:v>0</c:v>
                </c:pt>
                <c:pt idx="72570">
                  <c:v>0</c:v>
                </c:pt>
                <c:pt idx="72571">
                  <c:v>0</c:v>
                </c:pt>
                <c:pt idx="72572">
                  <c:v>0</c:v>
                </c:pt>
                <c:pt idx="72573">
                  <c:v>0</c:v>
                </c:pt>
                <c:pt idx="72574">
                  <c:v>0</c:v>
                </c:pt>
                <c:pt idx="72575">
                  <c:v>0</c:v>
                </c:pt>
                <c:pt idx="72576">
                  <c:v>0</c:v>
                </c:pt>
                <c:pt idx="72577">
                  <c:v>0</c:v>
                </c:pt>
                <c:pt idx="72578">
                  <c:v>0</c:v>
                </c:pt>
                <c:pt idx="72579">
                  <c:v>0</c:v>
                </c:pt>
                <c:pt idx="72580">
                  <c:v>0</c:v>
                </c:pt>
                <c:pt idx="72581">
                  <c:v>0</c:v>
                </c:pt>
                <c:pt idx="72582">
                  <c:v>0</c:v>
                </c:pt>
                <c:pt idx="72583">
                  <c:v>0</c:v>
                </c:pt>
                <c:pt idx="72584">
                  <c:v>0</c:v>
                </c:pt>
                <c:pt idx="72585">
                  <c:v>0</c:v>
                </c:pt>
                <c:pt idx="72586">
                  <c:v>0</c:v>
                </c:pt>
                <c:pt idx="72587">
                  <c:v>0</c:v>
                </c:pt>
                <c:pt idx="72588">
                  <c:v>0</c:v>
                </c:pt>
                <c:pt idx="72589">
                  <c:v>0</c:v>
                </c:pt>
                <c:pt idx="72590">
                  <c:v>0</c:v>
                </c:pt>
                <c:pt idx="72591">
                  <c:v>0</c:v>
                </c:pt>
                <c:pt idx="72592">
                  <c:v>0</c:v>
                </c:pt>
                <c:pt idx="72593">
                  <c:v>0</c:v>
                </c:pt>
                <c:pt idx="72594">
                  <c:v>0</c:v>
                </c:pt>
                <c:pt idx="72595">
                  <c:v>0</c:v>
                </c:pt>
                <c:pt idx="72596">
                  <c:v>0</c:v>
                </c:pt>
                <c:pt idx="72597">
                  <c:v>0</c:v>
                </c:pt>
                <c:pt idx="72598">
                  <c:v>0</c:v>
                </c:pt>
                <c:pt idx="72599">
                  <c:v>0</c:v>
                </c:pt>
                <c:pt idx="72600">
                  <c:v>0</c:v>
                </c:pt>
                <c:pt idx="72601">
                  <c:v>0</c:v>
                </c:pt>
                <c:pt idx="72602">
                  <c:v>0</c:v>
                </c:pt>
                <c:pt idx="72603">
                  <c:v>0</c:v>
                </c:pt>
                <c:pt idx="72604">
                  <c:v>0</c:v>
                </c:pt>
                <c:pt idx="72605">
                  <c:v>0</c:v>
                </c:pt>
                <c:pt idx="72606">
                  <c:v>0</c:v>
                </c:pt>
                <c:pt idx="72607">
                  <c:v>0</c:v>
                </c:pt>
                <c:pt idx="72608">
                  <c:v>0</c:v>
                </c:pt>
                <c:pt idx="72609">
                  <c:v>0</c:v>
                </c:pt>
                <c:pt idx="72610">
                  <c:v>0</c:v>
                </c:pt>
                <c:pt idx="72611">
                  <c:v>0</c:v>
                </c:pt>
                <c:pt idx="72612">
                  <c:v>0</c:v>
                </c:pt>
                <c:pt idx="72613">
                  <c:v>0</c:v>
                </c:pt>
                <c:pt idx="72614">
                  <c:v>0</c:v>
                </c:pt>
                <c:pt idx="72615">
                  <c:v>0</c:v>
                </c:pt>
                <c:pt idx="72616">
                  <c:v>0</c:v>
                </c:pt>
                <c:pt idx="72617">
                  <c:v>0</c:v>
                </c:pt>
                <c:pt idx="72618">
                  <c:v>0</c:v>
                </c:pt>
                <c:pt idx="72619">
                  <c:v>0</c:v>
                </c:pt>
                <c:pt idx="72620">
                  <c:v>0</c:v>
                </c:pt>
                <c:pt idx="72621">
                  <c:v>0</c:v>
                </c:pt>
                <c:pt idx="72622">
                  <c:v>0</c:v>
                </c:pt>
                <c:pt idx="72623">
                  <c:v>0</c:v>
                </c:pt>
                <c:pt idx="72624">
                  <c:v>0</c:v>
                </c:pt>
                <c:pt idx="72625">
                  <c:v>0</c:v>
                </c:pt>
                <c:pt idx="72626">
                  <c:v>0</c:v>
                </c:pt>
                <c:pt idx="72627">
                  <c:v>0</c:v>
                </c:pt>
                <c:pt idx="72628">
                  <c:v>0</c:v>
                </c:pt>
                <c:pt idx="72629">
                  <c:v>0</c:v>
                </c:pt>
                <c:pt idx="72630">
                  <c:v>0</c:v>
                </c:pt>
                <c:pt idx="72631">
                  <c:v>0</c:v>
                </c:pt>
                <c:pt idx="72632">
                  <c:v>0</c:v>
                </c:pt>
                <c:pt idx="72633">
                  <c:v>0</c:v>
                </c:pt>
                <c:pt idx="72634">
                  <c:v>0</c:v>
                </c:pt>
                <c:pt idx="72635">
                  <c:v>0</c:v>
                </c:pt>
                <c:pt idx="72636">
                  <c:v>0</c:v>
                </c:pt>
                <c:pt idx="72637">
                  <c:v>0</c:v>
                </c:pt>
                <c:pt idx="72638">
                  <c:v>0</c:v>
                </c:pt>
                <c:pt idx="72639">
                  <c:v>0</c:v>
                </c:pt>
                <c:pt idx="72640">
                  <c:v>0</c:v>
                </c:pt>
                <c:pt idx="72641">
                  <c:v>0</c:v>
                </c:pt>
                <c:pt idx="72642">
                  <c:v>0</c:v>
                </c:pt>
                <c:pt idx="72643">
                  <c:v>0</c:v>
                </c:pt>
                <c:pt idx="72644">
                  <c:v>0</c:v>
                </c:pt>
                <c:pt idx="72645">
                  <c:v>0</c:v>
                </c:pt>
                <c:pt idx="72646">
                  <c:v>0</c:v>
                </c:pt>
                <c:pt idx="72647">
                  <c:v>0</c:v>
                </c:pt>
                <c:pt idx="72648">
                  <c:v>0</c:v>
                </c:pt>
                <c:pt idx="72649">
                  <c:v>0</c:v>
                </c:pt>
                <c:pt idx="72650">
                  <c:v>0</c:v>
                </c:pt>
                <c:pt idx="72651">
                  <c:v>0</c:v>
                </c:pt>
                <c:pt idx="72652">
                  <c:v>0</c:v>
                </c:pt>
                <c:pt idx="72653">
                  <c:v>0</c:v>
                </c:pt>
                <c:pt idx="72654">
                  <c:v>0</c:v>
                </c:pt>
                <c:pt idx="72655">
                  <c:v>0</c:v>
                </c:pt>
                <c:pt idx="72656">
                  <c:v>0</c:v>
                </c:pt>
                <c:pt idx="72657">
                  <c:v>0</c:v>
                </c:pt>
                <c:pt idx="72658">
                  <c:v>0</c:v>
                </c:pt>
                <c:pt idx="72659">
                  <c:v>0</c:v>
                </c:pt>
                <c:pt idx="72660">
                  <c:v>0</c:v>
                </c:pt>
                <c:pt idx="72661">
                  <c:v>0</c:v>
                </c:pt>
                <c:pt idx="72662">
                  <c:v>0</c:v>
                </c:pt>
                <c:pt idx="72663">
                  <c:v>0</c:v>
                </c:pt>
                <c:pt idx="72664">
                  <c:v>0</c:v>
                </c:pt>
                <c:pt idx="72665">
                  <c:v>0</c:v>
                </c:pt>
                <c:pt idx="72666">
                  <c:v>0</c:v>
                </c:pt>
                <c:pt idx="72667">
                  <c:v>0</c:v>
                </c:pt>
                <c:pt idx="72668">
                  <c:v>0</c:v>
                </c:pt>
                <c:pt idx="72669">
                  <c:v>0</c:v>
                </c:pt>
                <c:pt idx="72670">
                  <c:v>0</c:v>
                </c:pt>
                <c:pt idx="72671">
                  <c:v>0</c:v>
                </c:pt>
                <c:pt idx="72672">
                  <c:v>0</c:v>
                </c:pt>
                <c:pt idx="72673">
                  <c:v>0</c:v>
                </c:pt>
                <c:pt idx="72674">
                  <c:v>0</c:v>
                </c:pt>
                <c:pt idx="72675">
                  <c:v>0</c:v>
                </c:pt>
                <c:pt idx="72676">
                  <c:v>0</c:v>
                </c:pt>
                <c:pt idx="72677">
                  <c:v>0</c:v>
                </c:pt>
                <c:pt idx="72678">
                  <c:v>0</c:v>
                </c:pt>
                <c:pt idx="72679">
                  <c:v>0</c:v>
                </c:pt>
                <c:pt idx="72680">
                  <c:v>0</c:v>
                </c:pt>
                <c:pt idx="72681">
                  <c:v>0</c:v>
                </c:pt>
                <c:pt idx="72682">
                  <c:v>0</c:v>
                </c:pt>
                <c:pt idx="72683">
                  <c:v>0</c:v>
                </c:pt>
                <c:pt idx="72684">
                  <c:v>0</c:v>
                </c:pt>
                <c:pt idx="72685">
                  <c:v>0</c:v>
                </c:pt>
                <c:pt idx="72686">
                  <c:v>0</c:v>
                </c:pt>
                <c:pt idx="72687">
                  <c:v>0</c:v>
                </c:pt>
                <c:pt idx="72688">
                  <c:v>0</c:v>
                </c:pt>
                <c:pt idx="72689">
                  <c:v>0</c:v>
                </c:pt>
                <c:pt idx="72690">
                  <c:v>0</c:v>
                </c:pt>
                <c:pt idx="72691">
                  <c:v>0</c:v>
                </c:pt>
                <c:pt idx="72692">
                  <c:v>0</c:v>
                </c:pt>
                <c:pt idx="72693">
                  <c:v>0</c:v>
                </c:pt>
                <c:pt idx="72694">
                  <c:v>0</c:v>
                </c:pt>
                <c:pt idx="72695">
                  <c:v>0</c:v>
                </c:pt>
                <c:pt idx="72696">
                  <c:v>0</c:v>
                </c:pt>
                <c:pt idx="72697">
                  <c:v>0</c:v>
                </c:pt>
                <c:pt idx="72698">
                  <c:v>0</c:v>
                </c:pt>
                <c:pt idx="72699">
                  <c:v>0</c:v>
                </c:pt>
                <c:pt idx="72700">
                  <c:v>0</c:v>
                </c:pt>
                <c:pt idx="72701">
                  <c:v>0</c:v>
                </c:pt>
                <c:pt idx="72702">
                  <c:v>0</c:v>
                </c:pt>
                <c:pt idx="72703">
                  <c:v>0</c:v>
                </c:pt>
                <c:pt idx="72704">
                  <c:v>0</c:v>
                </c:pt>
                <c:pt idx="72705">
                  <c:v>0</c:v>
                </c:pt>
                <c:pt idx="72706">
                  <c:v>0</c:v>
                </c:pt>
                <c:pt idx="72707">
                  <c:v>0</c:v>
                </c:pt>
                <c:pt idx="72708">
                  <c:v>0</c:v>
                </c:pt>
                <c:pt idx="72709">
                  <c:v>0</c:v>
                </c:pt>
                <c:pt idx="72710">
                  <c:v>0</c:v>
                </c:pt>
                <c:pt idx="72711">
                  <c:v>0</c:v>
                </c:pt>
                <c:pt idx="72712">
                  <c:v>0</c:v>
                </c:pt>
                <c:pt idx="72713">
                  <c:v>0</c:v>
                </c:pt>
                <c:pt idx="72714">
                  <c:v>0</c:v>
                </c:pt>
                <c:pt idx="72715">
                  <c:v>0</c:v>
                </c:pt>
                <c:pt idx="72716">
                  <c:v>0</c:v>
                </c:pt>
                <c:pt idx="72717">
                  <c:v>0</c:v>
                </c:pt>
                <c:pt idx="72718">
                  <c:v>0</c:v>
                </c:pt>
                <c:pt idx="72719">
                  <c:v>0</c:v>
                </c:pt>
                <c:pt idx="72720">
                  <c:v>0</c:v>
                </c:pt>
                <c:pt idx="72721">
                  <c:v>0</c:v>
                </c:pt>
                <c:pt idx="72722">
                  <c:v>0</c:v>
                </c:pt>
                <c:pt idx="72723">
                  <c:v>0</c:v>
                </c:pt>
                <c:pt idx="72724">
                  <c:v>0</c:v>
                </c:pt>
                <c:pt idx="72725">
                  <c:v>0</c:v>
                </c:pt>
                <c:pt idx="72726">
                  <c:v>0</c:v>
                </c:pt>
                <c:pt idx="72727">
                  <c:v>0</c:v>
                </c:pt>
                <c:pt idx="72728">
                  <c:v>0</c:v>
                </c:pt>
                <c:pt idx="72729">
                  <c:v>0</c:v>
                </c:pt>
                <c:pt idx="72730">
                  <c:v>0</c:v>
                </c:pt>
                <c:pt idx="72731">
                  <c:v>0</c:v>
                </c:pt>
                <c:pt idx="72732">
                  <c:v>0</c:v>
                </c:pt>
                <c:pt idx="72733">
                  <c:v>0</c:v>
                </c:pt>
                <c:pt idx="72734">
                  <c:v>0</c:v>
                </c:pt>
                <c:pt idx="72735">
                  <c:v>0</c:v>
                </c:pt>
                <c:pt idx="72736">
                  <c:v>0</c:v>
                </c:pt>
                <c:pt idx="72737">
                  <c:v>0</c:v>
                </c:pt>
                <c:pt idx="72738">
                  <c:v>0</c:v>
                </c:pt>
                <c:pt idx="72739">
                  <c:v>0</c:v>
                </c:pt>
                <c:pt idx="72740">
                  <c:v>0</c:v>
                </c:pt>
                <c:pt idx="72741">
                  <c:v>0</c:v>
                </c:pt>
                <c:pt idx="72742">
                  <c:v>0</c:v>
                </c:pt>
                <c:pt idx="72743">
                  <c:v>0</c:v>
                </c:pt>
                <c:pt idx="72744">
                  <c:v>0</c:v>
                </c:pt>
                <c:pt idx="72745">
                  <c:v>0</c:v>
                </c:pt>
                <c:pt idx="72746">
                  <c:v>0</c:v>
                </c:pt>
                <c:pt idx="72747">
                  <c:v>0</c:v>
                </c:pt>
                <c:pt idx="72748">
                  <c:v>0</c:v>
                </c:pt>
                <c:pt idx="72749">
                  <c:v>0</c:v>
                </c:pt>
                <c:pt idx="72750">
                  <c:v>0</c:v>
                </c:pt>
                <c:pt idx="72751">
                  <c:v>0</c:v>
                </c:pt>
                <c:pt idx="72752">
                  <c:v>0</c:v>
                </c:pt>
                <c:pt idx="72753">
                  <c:v>0</c:v>
                </c:pt>
                <c:pt idx="72754">
                  <c:v>0</c:v>
                </c:pt>
                <c:pt idx="72755">
                  <c:v>0</c:v>
                </c:pt>
                <c:pt idx="72756">
                  <c:v>0</c:v>
                </c:pt>
                <c:pt idx="72757">
                  <c:v>0</c:v>
                </c:pt>
                <c:pt idx="72758">
                  <c:v>0</c:v>
                </c:pt>
                <c:pt idx="72759">
                  <c:v>0</c:v>
                </c:pt>
                <c:pt idx="72760">
                  <c:v>0</c:v>
                </c:pt>
                <c:pt idx="72761">
                  <c:v>0</c:v>
                </c:pt>
                <c:pt idx="72762">
                  <c:v>0</c:v>
                </c:pt>
                <c:pt idx="72763">
                  <c:v>0</c:v>
                </c:pt>
                <c:pt idx="72764">
                  <c:v>0</c:v>
                </c:pt>
                <c:pt idx="72765">
                  <c:v>0</c:v>
                </c:pt>
                <c:pt idx="72766">
                  <c:v>0</c:v>
                </c:pt>
                <c:pt idx="72767">
                  <c:v>0</c:v>
                </c:pt>
                <c:pt idx="72768">
                  <c:v>0</c:v>
                </c:pt>
                <c:pt idx="72769">
                  <c:v>0</c:v>
                </c:pt>
                <c:pt idx="72770">
                  <c:v>0</c:v>
                </c:pt>
                <c:pt idx="72771">
                  <c:v>0</c:v>
                </c:pt>
                <c:pt idx="72772">
                  <c:v>0</c:v>
                </c:pt>
                <c:pt idx="72773">
                  <c:v>0</c:v>
                </c:pt>
                <c:pt idx="72774">
                  <c:v>0</c:v>
                </c:pt>
                <c:pt idx="72775">
                  <c:v>0</c:v>
                </c:pt>
                <c:pt idx="72776">
                  <c:v>0</c:v>
                </c:pt>
                <c:pt idx="72777">
                  <c:v>0</c:v>
                </c:pt>
                <c:pt idx="72778">
                  <c:v>0</c:v>
                </c:pt>
                <c:pt idx="72779">
                  <c:v>0</c:v>
                </c:pt>
                <c:pt idx="72780">
                  <c:v>0</c:v>
                </c:pt>
                <c:pt idx="72781">
                  <c:v>0</c:v>
                </c:pt>
                <c:pt idx="72782">
                  <c:v>0</c:v>
                </c:pt>
                <c:pt idx="72783">
                  <c:v>0</c:v>
                </c:pt>
                <c:pt idx="72784">
                  <c:v>0</c:v>
                </c:pt>
                <c:pt idx="72785">
                  <c:v>0</c:v>
                </c:pt>
                <c:pt idx="72786">
                  <c:v>0</c:v>
                </c:pt>
                <c:pt idx="72787">
                  <c:v>0</c:v>
                </c:pt>
                <c:pt idx="72788">
                  <c:v>0</c:v>
                </c:pt>
                <c:pt idx="72789">
                  <c:v>0</c:v>
                </c:pt>
                <c:pt idx="72790">
                  <c:v>0</c:v>
                </c:pt>
                <c:pt idx="72791">
                  <c:v>0</c:v>
                </c:pt>
                <c:pt idx="72792">
                  <c:v>0</c:v>
                </c:pt>
                <c:pt idx="72793">
                  <c:v>0</c:v>
                </c:pt>
                <c:pt idx="72794">
                  <c:v>0</c:v>
                </c:pt>
                <c:pt idx="72795">
                  <c:v>0</c:v>
                </c:pt>
                <c:pt idx="72796">
                  <c:v>0</c:v>
                </c:pt>
                <c:pt idx="72797">
                  <c:v>0</c:v>
                </c:pt>
                <c:pt idx="72798">
                  <c:v>0</c:v>
                </c:pt>
                <c:pt idx="72799">
                  <c:v>0</c:v>
                </c:pt>
                <c:pt idx="72800">
                  <c:v>0</c:v>
                </c:pt>
                <c:pt idx="72801">
                  <c:v>0</c:v>
                </c:pt>
                <c:pt idx="72802">
                  <c:v>0</c:v>
                </c:pt>
                <c:pt idx="72803">
                  <c:v>0</c:v>
                </c:pt>
                <c:pt idx="72804">
                  <c:v>0</c:v>
                </c:pt>
                <c:pt idx="72805">
                  <c:v>0</c:v>
                </c:pt>
                <c:pt idx="72806">
                  <c:v>0</c:v>
                </c:pt>
                <c:pt idx="72807">
                  <c:v>0</c:v>
                </c:pt>
                <c:pt idx="72808">
                  <c:v>0</c:v>
                </c:pt>
                <c:pt idx="72809">
                  <c:v>0</c:v>
                </c:pt>
                <c:pt idx="72810">
                  <c:v>0</c:v>
                </c:pt>
                <c:pt idx="72811">
                  <c:v>0</c:v>
                </c:pt>
                <c:pt idx="72812">
                  <c:v>0</c:v>
                </c:pt>
                <c:pt idx="72813">
                  <c:v>0</c:v>
                </c:pt>
                <c:pt idx="72814">
                  <c:v>0</c:v>
                </c:pt>
                <c:pt idx="72815">
                  <c:v>0</c:v>
                </c:pt>
                <c:pt idx="72816">
                  <c:v>0</c:v>
                </c:pt>
                <c:pt idx="72817">
                  <c:v>0</c:v>
                </c:pt>
                <c:pt idx="72818">
                  <c:v>0</c:v>
                </c:pt>
                <c:pt idx="72819">
                  <c:v>0</c:v>
                </c:pt>
                <c:pt idx="72820">
                  <c:v>0</c:v>
                </c:pt>
                <c:pt idx="72821">
                  <c:v>0</c:v>
                </c:pt>
                <c:pt idx="72822">
                  <c:v>0</c:v>
                </c:pt>
                <c:pt idx="72823">
                  <c:v>0</c:v>
                </c:pt>
                <c:pt idx="72824">
                  <c:v>0</c:v>
                </c:pt>
                <c:pt idx="72825">
                  <c:v>0</c:v>
                </c:pt>
                <c:pt idx="72826">
                  <c:v>0</c:v>
                </c:pt>
                <c:pt idx="72827">
                  <c:v>0</c:v>
                </c:pt>
                <c:pt idx="72828">
                  <c:v>0</c:v>
                </c:pt>
                <c:pt idx="72829">
                  <c:v>0</c:v>
                </c:pt>
                <c:pt idx="72830">
                  <c:v>0</c:v>
                </c:pt>
                <c:pt idx="72831">
                  <c:v>0</c:v>
                </c:pt>
                <c:pt idx="72832">
                  <c:v>0</c:v>
                </c:pt>
                <c:pt idx="72833">
                  <c:v>0</c:v>
                </c:pt>
                <c:pt idx="72834">
                  <c:v>0</c:v>
                </c:pt>
                <c:pt idx="72835">
                  <c:v>0</c:v>
                </c:pt>
                <c:pt idx="72836">
                  <c:v>0</c:v>
                </c:pt>
                <c:pt idx="72837">
                  <c:v>0</c:v>
                </c:pt>
                <c:pt idx="72838">
                  <c:v>0</c:v>
                </c:pt>
                <c:pt idx="72839">
                  <c:v>0</c:v>
                </c:pt>
                <c:pt idx="72840">
                  <c:v>0</c:v>
                </c:pt>
                <c:pt idx="72841">
                  <c:v>0</c:v>
                </c:pt>
                <c:pt idx="72842">
                  <c:v>0</c:v>
                </c:pt>
                <c:pt idx="72843">
                  <c:v>0</c:v>
                </c:pt>
                <c:pt idx="72844">
                  <c:v>0</c:v>
                </c:pt>
                <c:pt idx="72845">
                  <c:v>0</c:v>
                </c:pt>
                <c:pt idx="72846">
                  <c:v>0</c:v>
                </c:pt>
                <c:pt idx="72847">
                  <c:v>0</c:v>
                </c:pt>
                <c:pt idx="72848">
                  <c:v>0</c:v>
                </c:pt>
                <c:pt idx="72849">
                  <c:v>0</c:v>
                </c:pt>
                <c:pt idx="72850">
                  <c:v>0</c:v>
                </c:pt>
                <c:pt idx="72851">
                  <c:v>0</c:v>
                </c:pt>
                <c:pt idx="72852">
                  <c:v>0</c:v>
                </c:pt>
                <c:pt idx="72853">
                  <c:v>0</c:v>
                </c:pt>
                <c:pt idx="72854">
                  <c:v>0</c:v>
                </c:pt>
                <c:pt idx="72855">
                  <c:v>0</c:v>
                </c:pt>
                <c:pt idx="72856">
                  <c:v>0</c:v>
                </c:pt>
                <c:pt idx="72857">
                  <c:v>0</c:v>
                </c:pt>
                <c:pt idx="72858">
                  <c:v>0</c:v>
                </c:pt>
                <c:pt idx="72859">
                  <c:v>0</c:v>
                </c:pt>
                <c:pt idx="72860">
                  <c:v>0</c:v>
                </c:pt>
                <c:pt idx="72861">
                  <c:v>0</c:v>
                </c:pt>
                <c:pt idx="72862">
                  <c:v>0</c:v>
                </c:pt>
                <c:pt idx="72863">
                  <c:v>0</c:v>
                </c:pt>
                <c:pt idx="72864">
                  <c:v>0</c:v>
                </c:pt>
                <c:pt idx="72865">
                  <c:v>0</c:v>
                </c:pt>
                <c:pt idx="72866">
                  <c:v>0</c:v>
                </c:pt>
                <c:pt idx="72867">
                  <c:v>0</c:v>
                </c:pt>
                <c:pt idx="72868">
                  <c:v>0</c:v>
                </c:pt>
                <c:pt idx="72869">
                  <c:v>0</c:v>
                </c:pt>
                <c:pt idx="72870">
                  <c:v>0</c:v>
                </c:pt>
                <c:pt idx="72871">
                  <c:v>0</c:v>
                </c:pt>
                <c:pt idx="72872">
                  <c:v>0</c:v>
                </c:pt>
                <c:pt idx="72873">
                  <c:v>0</c:v>
                </c:pt>
                <c:pt idx="72874">
                  <c:v>0</c:v>
                </c:pt>
                <c:pt idx="72875">
                  <c:v>0</c:v>
                </c:pt>
                <c:pt idx="72876">
                  <c:v>0</c:v>
                </c:pt>
                <c:pt idx="72877">
                  <c:v>0</c:v>
                </c:pt>
                <c:pt idx="72878">
                  <c:v>0</c:v>
                </c:pt>
                <c:pt idx="72879">
                  <c:v>0</c:v>
                </c:pt>
                <c:pt idx="72880">
                  <c:v>0</c:v>
                </c:pt>
                <c:pt idx="72881">
                  <c:v>0</c:v>
                </c:pt>
                <c:pt idx="72882">
                  <c:v>0</c:v>
                </c:pt>
                <c:pt idx="72883">
                  <c:v>0</c:v>
                </c:pt>
                <c:pt idx="72884">
                  <c:v>0</c:v>
                </c:pt>
                <c:pt idx="72885">
                  <c:v>0</c:v>
                </c:pt>
                <c:pt idx="72886">
                  <c:v>0</c:v>
                </c:pt>
                <c:pt idx="72887">
                  <c:v>0</c:v>
                </c:pt>
                <c:pt idx="72888">
                  <c:v>0</c:v>
                </c:pt>
                <c:pt idx="72889">
                  <c:v>0</c:v>
                </c:pt>
                <c:pt idx="72890">
                  <c:v>0</c:v>
                </c:pt>
                <c:pt idx="72891">
                  <c:v>0</c:v>
                </c:pt>
                <c:pt idx="72892">
                  <c:v>0</c:v>
                </c:pt>
                <c:pt idx="72893">
                  <c:v>0</c:v>
                </c:pt>
                <c:pt idx="72894">
                  <c:v>0</c:v>
                </c:pt>
                <c:pt idx="72895">
                  <c:v>0</c:v>
                </c:pt>
                <c:pt idx="72896">
                  <c:v>0</c:v>
                </c:pt>
                <c:pt idx="72897">
                  <c:v>0</c:v>
                </c:pt>
                <c:pt idx="72898">
                  <c:v>0</c:v>
                </c:pt>
                <c:pt idx="72899">
                  <c:v>0</c:v>
                </c:pt>
                <c:pt idx="72900">
                  <c:v>0</c:v>
                </c:pt>
                <c:pt idx="72901">
                  <c:v>0</c:v>
                </c:pt>
                <c:pt idx="72902">
                  <c:v>0</c:v>
                </c:pt>
                <c:pt idx="72903">
                  <c:v>0</c:v>
                </c:pt>
                <c:pt idx="72904">
                  <c:v>0</c:v>
                </c:pt>
                <c:pt idx="72905">
                  <c:v>0</c:v>
                </c:pt>
                <c:pt idx="72906">
                  <c:v>0</c:v>
                </c:pt>
                <c:pt idx="72907">
                  <c:v>0</c:v>
                </c:pt>
                <c:pt idx="72908">
                  <c:v>0</c:v>
                </c:pt>
                <c:pt idx="72909">
                  <c:v>0</c:v>
                </c:pt>
                <c:pt idx="72910">
                  <c:v>0</c:v>
                </c:pt>
                <c:pt idx="72911">
                  <c:v>0</c:v>
                </c:pt>
                <c:pt idx="72912">
                  <c:v>0</c:v>
                </c:pt>
                <c:pt idx="72913">
                  <c:v>0</c:v>
                </c:pt>
                <c:pt idx="72914">
                  <c:v>0</c:v>
                </c:pt>
                <c:pt idx="72915">
                  <c:v>0</c:v>
                </c:pt>
                <c:pt idx="72916">
                  <c:v>0</c:v>
                </c:pt>
                <c:pt idx="72917">
                  <c:v>0</c:v>
                </c:pt>
                <c:pt idx="72918">
                  <c:v>0</c:v>
                </c:pt>
                <c:pt idx="72919">
                  <c:v>0</c:v>
                </c:pt>
                <c:pt idx="72920">
                  <c:v>0</c:v>
                </c:pt>
                <c:pt idx="72921">
                  <c:v>0</c:v>
                </c:pt>
                <c:pt idx="72922">
                  <c:v>0</c:v>
                </c:pt>
                <c:pt idx="72923">
                  <c:v>0</c:v>
                </c:pt>
                <c:pt idx="72924">
                  <c:v>0</c:v>
                </c:pt>
                <c:pt idx="72925">
                  <c:v>0</c:v>
                </c:pt>
                <c:pt idx="72926">
                  <c:v>0</c:v>
                </c:pt>
                <c:pt idx="72927">
                  <c:v>0</c:v>
                </c:pt>
                <c:pt idx="72928">
                  <c:v>0</c:v>
                </c:pt>
                <c:pt idx="72929">
                  <c:v>0</c:v>
                </c:pt>
                <c:pt idx="72930">
                  <c:v>0</c:v>
                </c:pt>
                <c:pt idx="72931">
                  <c:v>0</c:v>
                </c:pt>
                <c:pt idx="72932">
                  <c:v>0</c:v>
                </c:pt>
                <c:pt idx="72933">
                  <c:v>0</c:v>
                </c:pt>
                <c:pt idx="72934">
                  <c:v>0</c:v>
                </c:pt>
                <c:pt idx="72935">
                  <c:v>0</c:v>
                </c:pt>
                <c:pt idx="72936">
                  <c:v>0</c:v>
                </c:pt>
                <c:pt idx="72937">
                  <c:v>0</c:v>
                </c:pt>
                <c:pt idx="72938">
                  <c:v>0</c:v>
                </c:pt>
                <c:pt idx="72939">
                  <c:v>0</c:v>
                </c:pt>
                <c:pt idx="72940">
                  <c:v>0</c:v>
                </c:pt>
                <c:pt idx="72941">
                  <c:v>0</c:v>
                </c:pt>
                <c:pt idx="72942">
                  <c:v>0</c:v>
                </c:pt>
                <c:pt idx="72943">
                  <c:v>0</c:v>
                </c:pt>
                <c:pt idx="72944">
                  <c:v>0</c:v>
                </c:pt>
                <c:pt idx="72945">
                  <c:v>0</c:v>
                </c:pt>
                <c:pt idx="72946">
                  <c:v>0</c:v>
                </c:pt>
                <c:pt idx="72947">
                  <c:v>0</c:v>
                </c:pt>
                <c:pt idx="72948">
                  <c:v>0</c:v>
                </c:pt>
                <c:pt idx="72949">
                  <c:v>0</c:v>
                </c:pt>
                <c:pt idx="72950">
                  <c:v>0</c:v>
                </c:pt>
                <c:pt idx="72951">
                  <c:v>0</c:v>
                </c:pt>
                <c:pt idx="72952">
                  <c:v>0</c:v>
                </c:pt>
                <c:pt idx="72953">
                  <c:v>0</c:v>
                </c:pt>
                <c:pt idx="72954">
                  <c:v>0</c:v>
                </c:pt>
                <c:pt idx="72955">
                  <c:v>0</c:v>
                </c:pt>
                <c:pt idx="72956">
                  <c:v>0</c:v>
                </c:pt>
                <c:pt idx="72957">
                  <c:v>0</c:v>
                </c:pt>
                <c:pt idx="72958">
                  <c:v>0</c:v>
                </c:pt>
                <c:pt idx="72959">
                  <c:v>0</c:v>
                </c:pt>
                <c:pt idx="72960">
                  <c:v>0</c:v>
                </c:pt>
                <c:pt idx="72961">
                  <c:v>0</c:v>
                </c:pt>
                <c:pt idx="72962">
                  <c:v>0</c:v>
                </c:pt>
                <c:pt idx="72963">
                  <c:v>0</c:v>
                </c:pt>
                <c:pt idx="72964">
                  <c:v>0</c:v>
                </c:pt>
                <c:pt idx="72965">
                  <c:v>0</c:v>
                </c:pt>
                <c:pt idx="72966">
                  <c:v>0</c:v>
                </c:pt>
                <c:pt idx="72967">
                  <c:v>0</c:v>
                </c:pt>
                <c:pt idx="72968">
                  <c:v>0</c:v>
                </c:pt>
                <c:pt idx="72969">
                  <c:v>0</c:v>
                </c:pt>
                <c:pt idx="72970">
                  <c:v>0</c:v>
                </c:pt>
                <c:pt idx="72971">
                  <c:v>0</c:v>
                </c:pt>
                <c:pt idx="72972">
                  <c:v>0</c:v>
                </c:pt>
                <c:pt idx="72973">
                  <c:v>0</c:v>
                </c:pt>
                <c:pt idx="72974">
                  <c:v>0</c:v>
                </c:pt>
                <c:pt idx="72975">
                  <c:v>0</c:v>
                </c:pt>
                <c:pt idx="72976">
                  <c:v>0</c:v>
                </c:pt>
                <c:pt idx="72977">
                  <c:v>0</c:v>
                </c:pt>
                <c:pt idx="72978">
                  <c:v>0</c:v>
                </c:pt>
                <c:pt idx="72979">
                  <c:v>0</c:v>
                </c:pt>
                <c:pt idx="72980">
                  <c:v>0</c:v>
                </c:pt>
                <c:pt idx="72981">
                  <c:v>0</c:v>
                </c:pt>
                <c:pt idx="72982">
                  <c:v>0</c:v>
                </c:pt>
                <c:pt idx="72983">
                  <c:v>0</c:v>
                </c:pt>
                <c:pt idx="72984">
                  <c:v>0</c:v>
                </c:pt>
                <c:pt idx="72985">
                  <c:v>0</c:v>
                </c:pt>
                <c:pt idx="72986">
                  <c:v>0</c:v>
                </c:pt>
                <c:pt idx="72987">
                  <c:v>0</c:v>
                </c:pt>
                <c:pt idx="72988">
                  <c:v>0</c:v>
                </c:pt>
                <c:pt idx="72989">
                  <c:v>0</c:v>
                </c:pt>
                <c:pt idx="72990">
                  <c:v>0</c:v>
                </c:pt>
                <c:pt idx="72991">
                  <c:v>0</c:v>
                </c:pt>
                <c:pt idx="72992">
                  <c:v>0</c:v>
                </c:pt>
                <c:pt idx="72993">
                  <c:v>0</c:v>
                </c:pt>
                <c:pt idx="72994">
                  <c:v>0</c:v>
                </c:pt>
                <c:pt idx="72995">
                  <c:v>0</c:v>
                </c:pt>
                <c:pt idx="72996">
                  <c:v>0</c:v>
                </c:pt>
                <c:pt idx="72997">
                  <c:v>0</c:v>
                </c:pt>
                <c:pt idx="72998">
                  <c:v>0</c:v>
                </c:pt>
                <c:pt idx="72999">
                  <c:v>0</c:v>
                </c:pt>
                <c:pt idx="73000">
                  <c:v>0</c:v>
                </c:pt>
                <c:pt idx="73001">
                  <c:v>0</c:v>
                </c:pt>
                <c:pt idx="73002">
                  <c:v>0</c:v>
                </c:pt>
                <c:pt idx="73003">
                  <c:v>0</c:v>
                </c:pt>
                <c:pt idx="73004">
                  <c:v>0</c:v>
                </c:pt>
                <c:pt idx="73005">
                  <c:v>0</c:v>
                </c:pt>
                <c:pt idx="73006">
                  <c:v>0</c:v>
                </c:pt>
                <c:pt idx="73007">
                  <c:v>0</c:v>
                </c:pt>
                <c:pt idx="73008">
                  <c:v>0</c:v>
                </c:pt>
                <c:pt idx="73009">
                  <c:v>0</c:v>
                </c:pt>
                <c:pt idx="73010">
                  <c:v>0</c:v>
                </c:pt>
                <c:pt idx="73011">
                  <c:v>0</c:v>
                </c:pt>
                <c:pt idx="73012">
                  <c:v>0</c:v>
                </c:pt>
                <c:pt idx="73013">
                  <c:v>0</c:v>
                </c:pt>
                <c:pt idx="73014">
                  <c:v>0</c:v>
                </c:pt>
                <c:pt idx="73015">
                  <c:v>0</c:v>
                </c:pt>
                <c:pt idx="73016">
                  <c:v>0</c:v>
                </c:pt>
                <c:pt idx="73017">
                  <c:v>0</c:v>
                </c:pt>
                <c:pt idx="73018">
                  <c:v>0</c:v>
                </c:pt>
                <c:pt idx="73019">
                  <c:v>0</c:v>
                </c:pt>
                <c:pt idx="73020">
                  <c:v>0</c:v>
                </c:pt>
                <c:pt idx="73021">
                  <c:v>0</c:v>
                </c:pt>
                <c:pt idx="73022">
                  <c:v>0</c:v>
                </c:pt>
                <c:pt idx="73023">
                  <c:v>0</c:v>
                </c:pt>
                <c:pt idx="73024">
                  <c:v>0</c:v>
                </c:pt>
                <c:pt idx="73025">
                  <c:v>0</c:v>
                </c:pt>
                <c:pt idx="73026">
                  <c:v>0</c:v>
                </c:pt>
                <c:pt idx="73027">
                  <c:v>0</c:v>
                </c:pt>
                <c:pt idx="73028">
                  <c:v>0</c:v>
                </c:pt>
                <c:pt idx="73029">
                  <c:v>0</c:v>
                </c:pt>
                <c:pt idx="73030">
                  <c:v>0</c:v>
                </c:pt>
                <c:pt idx="73031">
                  <c:v>0</c:v>
                </c:pt>
                <c:pt idx="73032">
                  <c:v>0</c:v>
                </c:pt>
                <c:pt idx="73033">
                  <c:v>0</c:v>
                </c:pt>
                <c:pt idx="73034">
                  <c:v>0</c:v>
                </c:pt>
                <c:pt idx="73035">
                  <c:v>0</c:v>
                </c:pt>
                <c:pt idx="73036">
                  <c:v>0</c:v>
                </c:pt>
                <c:pt idx="73037">
                  <c:v>0</c:v>
                </c:pt>
                <c:pt idx="73038">
                  <c:v>0</c:v>
                </c:pt>
                <c:pt idx="73039">
                  <c:v>0</c:v>
                </c:pt>
                <c:pt idx="73040">
                  <c:v>0</c:v>
                </c:pt>
                <c:pt idx="73041">
                  <c:v>0</c:v>
                </c:pt>
                <c:pt idx="73042">
                  <c:v>0</c:v>
                </c:pt>
                <c:pt idx="73043">
                  <c:v>0</c:v>
                </c:pt>
                <c:pt idx="73044">
                  <c:v>0</c:v>
                </c:pt>
                <c:pt idx="73045">
                  <c:v>0</c:v>
                </c:pt>
                <c:pt idx="73046">
                  <c:v>0</c:v>
                </c:pt>
                <c:pt idx="73047">
                  <c:v>0</c:v>
                </c:pt>
                <c:pt idx="73048">
                  <c:v>0</c:v>
                </c:pt>
                <c:pt idx="73049">
                  <c:v>0</c:v>
                </c:pt>
                <c:pt idx="73050">
                  <c:v>0</c:v>
                </c:pt>
                <c:pt idx="73051">
                  <c:v>0</c:v>
                </c:pt>
                <c:pt idx="73052">
                  <c:v>0</c:v>
                </c:pt>
                <c:pt idx="73053">
                  <c:v>0</c:v>
                </c:pt>
                <c:pt idx="73054">
                  <c:v>0</c:v>
                </c:pt>
                <c:pt idx="73055">
                  <c:v>0</c:v>
                </c:pt>
                <c:pt idx="73056">
                  <c:v>0</c:v>
                </c:pt>
                <c:pt idx="73057">
                  <c:v>0</c:v>
                </c:pt>
                <c:pt idx="73058">
                  <c:v>0</c:v>
                </c:pt>
                <c:pt idx="73059">
                  <c:v>0</c:v>
                </c:pt>
                <c:pt idx="73060">
                  <c:v>0</c:v>
                </c:pt>
                <c:pt idx="73061">
                  <c:v>0</c:v>
                </c:pt>
                <c:pt idx="73062">
                  <c:v>0</c:v>
                </c:pt>
                <c:pt idx="73063">
                  <c:v>0</c:v>
                </c:pt>
                <c:pt idx="73064">
                  <c:v>0</c:v>
                </c:pt>
                <c:pt idx="73065">
                  <c:v>0</c:v>
                </c:pt>
                <c:pt idx="73066">
                  <c:v>0</c:v>
                </c:pt>
                <c:pt idx="73067">
                  <c:v>0</c:v>
                </c:pt>
                <c:pt idx="73068">
                  <c:v>0</c:v>
                </c:pt>
                <c:pt idx="73069">
                  <c:v>0</c:v>
                </c:pt>
                <c:pt idx="73070">
                  <c:v>0</c:v>
                </c:pt>
                <c:pt idx="73071">
                  <c:v>0</c:v>
                </c:pt>
                <c:pt idx="73072">
                  <c:v>0</c:v>
                </c:pt>
                <c:pt idx="73073">
                  <c:v>0</c:v>
                </c:pt>
                <c:pt idx="73074">
                  <c:v>0</c:v>
                </c:pt>
                <c:pt idx="73075">
                  <c:v>0</c:v>
                </c:pt>
                <c:pt idx="73076">
                  <c:v>0</c:v>
                </c:pt>
                <c:pt idx="73077">
                  <c:v>0</c:v>
                </c:pt>
                <c:pt idx="73078">
                  <c:v>0</c:v>
                </c:pt>
                <c:pt idx="73079">
                  <c:v>0</c:v>
                </c:pt>
                <c:pt idx="73080">
                  <c:v>0</c:v>
                </c:pt>
                <c:pt idx="73081">
                  <c:v>0</c:v>
                </c:pt>
                <c:pt idx="73082">
                  <c:v>0</c:v>
                </c:pt>
                <c:pt idx="73083">
                  <c:v>0</c:v>
                </c:pt>
                <c:pt idx="73084">
                  <c:v>0</c:v>
                </c:pt>
                <c:pt idx="73085">
                  <c:v>0</c:v>
                </c:pt>
                <c:pt idx="73086">
                  <c:v>0</c:v>
                </c:pt>
                <c:pt idx="73087">
                  <c:v>0</c:v>
                </c:pt>
                <c:pt idx="73088">
                  <c:v>0</c:v>
                </c:pt>
                <c:pt idx="73089">
                  <c:v>0</c:v>
                </c:pt>
                <c:pt idx="73090">
                  <c:v>0</c:v>
                </c:pt>
                <c:pt idx="73091">
                  <c:v>0</c:v>
                </c:pt>
                <c:pt idx="73092">
                  <c:v>0</c:v>
                </c:pt>
                <c:pt idx="73093">
                  <c:v>0</c:v>
                </c:pt>
                <c:pt idx="73094">
                  <c:v>0</c:v>
                </c:pt>
                <c:pt idx="73095">
                  <c:v>0</c:v>
                </c:pt>
                <c:pt idx="73096">
                  <c:v>0</c:v>
                </c:pt>
                <c:pt idx="73097">
                  <c:v>0</c:v>
                </c:pt>
                <c:pt idx="73098">
                  <c:v>0</c:v>
                </c:pt>
                <c:pt idx="73099">
                  <c:v>0</c:v>
                </c:pt>
                <c:pt idx="73100">
                  <c:v>0</c:v>
                </c:pt>
                <c:pt idx="73101">
                  <c:v>0</c:v>
                </c:pt>
                <c:pt idx="73102">
                  <c:v>0</c:v>
                </c:pt>
                <c:pt idx="73103">
                  <c:v>0</c:v>
                </c:pt>
                <c:pt idx="73104">
                  <c:v>0</c:v>
                </c:pt>
                <c:pt idx="73105">
                  <c:v>0</c:v>
                </c:pt>
                <c:pt idx="73106">
                  <c:v>0</c:v>
                </c:pt>
                <c:pt idx="73107">
                  <c:v>0</c:v>
                </c:pt>
                <c:pt idx="73108">
                  <c:v>0</c:v>
                </c:pt>
                <c:pt idx="73109">
                  <c:v>0</c:v>
                </c:pt>
                <c:pt idx="73110">
                  <c:v>0</c:v>
                </c:pt>
                <c:pt idx="73111">
                  <c:v>0</c:v>
                </c:pt>
                <c:pt idx="73112">
                  <c:v>0</c:v>
                </c:pt>
                <c:pt idx="73113">
                  <c:v>0</c:v>
                </c:pt>
                <c:pt idx="73114">
                  <c:v>0</c:v>
                </c:pt>
                <c:pt idx="73115">
                  <c:v>0</c:v>
                </c:pt>
                <c:pt idx="73116">
                  <c:v>0</c:v>
                </c:pt>
                <c:pt idx="73117">
                  <c:v>0</c:v>
                </c:pt>
                <c:pt idx="73118">
                  <c:v>0</c:v>
                </c:pt>
                <c:pt idx="73119">
                  <c:v>0</c:v>
                </c:pt>
                <c:pt idx="73120">
                  <c:v>0</c:v>
                </c:pt>
                <c:pt idx="73121">
                  <c:v>0</c:v>
                </c:pt>
                <c:pt idx="73122">
                  <c:v>0</c:v>
                </c:pt>
                <c:pt idx="73123">
                  <c:v>0</c:v>
                </c:pt>
                <c:pt idx="73124">
                  <c:v>0</c:v>
                </c:pt>
                <c:pt idx="73125">
                  <c:v>0</c:v>
                </c:pt>
                <c:pt idx="73126">
                  <c:v>0</c:v>
                </c:pt>
                <c:pt idx="73127">
                  <c:v>0</c:v>
                </c:pt>
                <c:pt idx="73128">
                  <c:v>0</c:v>
                </c:pt>
                <c:pt idx="73129">
                  <c:v>0</c:v>
                </c:pt>
                <c:pt idx="73130">
                  <c:v>0</c:v>
                </c:pt>
                <c:pt idx="73131">
                  <c:v>0</c:v>
                </c:pt>
                <c:pt idx="73132">
                  <c:v>0</c:v>
                </c:pt>
                <c:pt idx="73133">
                  <c:v>0</c:v>
                </c:pt>
                <c:pt idx="73134">
                  <c:v>0</c:v>
                </c:pt>
                <c:pt idx="73135">
                  <c:v>0</c:v>
                </c:pt>
                <c:pt idx="73136">
                  <c:v>0</c:v>
                </c:pt>
                <c:pt idx="73137">
                  <c:v>0</c:v>
                </c:pt>
                <c:pt idx="73138">
                  <c:v>0</c:v>
                </c:pt>
                <c:pt idx="73139">
                  <c:v>0</c:v>
                </c:pt>
                <c:pt idx="73140">
                  <c:v>0</c:v>
                </c:pt>
                <c:pt idx="73141">
                  <c:v>0</c:v>
                </c:pt>
                <c:pt idx="73142">
                  <c:v>0</c:v>
                </c:pt>
                <c:pt idx="73143">
                  <c:v>0</c:v>
                </c:pt>
                <c:pt idx="73144">
                  <c:v>0</c:v>
                </c:pt>
                <c:pt idx="73145">
                  <c:v>0</c:v>
                </c:pt>
                <c:pt idx="73146">
                  <c:v>0</c:v>
                </c:pt>
                <c:pt idx="73147">
                  <c:v>0</c:v>
                </c:pt>
                <c:pt idx="73148">
                  <c:v>0</c:v>
                </c:pt>
                <c:pt idx="73149">
                  <c:v>0</c:v>
                </c:pt>
                <c:pt idx="73150">
                  <c:v>0</c:v>
                </c:pt>
                <c:pt idx="73151">
                  <c:v>0</c:v>
                </c:pt>
                <c:pt idx="73152">
                  <c:v>0</c:v>
                </c:pt>
                <c:pt idx="73153">
                  <c:v>0</c:v>
                </c:pt>
                <c:pt idx="73154">
                  <c:v>0</c:v>
                </c:pt>
                <c:pt idx="73155">
                  <c:v>0</c:v>
                </c:pt>
                <c:pt idx="73156">
                  <c:v>0</c:v>
                </c:pt>
                <c:pt idx="73157">
                  <c:v>0</c:v>
                </c:pt>
                <c:pt idx="73158">
                  <c:v>0</c:v>
                </c:pt>
                <c:pt idx="73159">
                  <c:v>0</c:v>
                </c:pt>
                <c:pt idx="73160">
                  <c:v>0</c:v>
                </c:pt>
                <c:pt idx="73161">
                  <c:v>0</c:v>
                </c:pt>
                <c:pt idx="73162">
                  <c:v>0</c:v>
                </c:pt>
                <c:pt idx="73163">
                  <c:v>0</c:v>
                </c:pt>
                <c:pt idx="73164">
                  <c:v>0</c:v>
                </c:pt>
                <c:pt idx="73165">
                  <c:v>0</c:v>
                </c:pt>
                <c:pt idx="73166">
                  <c:v>0</c:v>
                </c:pt>
                <c:pt idx="73167">
                  <c:v>0</c:v>
                </c:pt>
                <c:pt idx="73168">
                  <c:v>0</c:v>
                </c:pt>
                <c:pt idx="73169">
                  <c:v>0</c:v>
                </c:pt>
                <c:pt idx="73170">
                  <c:v>0</c:v>
                </c:pt>
                <c:pt idx="73171">
                  <c:v>0</c:v>
                </c:pt>
                <c:pt idx="73172">
                  <c:v>0</c:v>
                </c:pt>
                <c:pt idx="73173">
                  <c:v>0</c:v>
                </c:pt>
                <c:pt idx="73174">
                  <c:v>0</c:v>
                </c:pt>
                <c:pt idx="73175">
                  <c:v>0</c:v>
                </c:pt>
                <c:pt idx="73176">
                  <c:v>0</c:v>
                </c:pt>
                <c:pt idx="73177">
                  <c:v>0</c:v>
                </c:pt>
                <c:pt idx="73178">
                  <c:v>0</c:v>
                </c:pt>
                <c:pt idx="73179">
                  <c:v>0</c:v>
                </c:pt>
                <c:pt idx="73180">
                  <c:v>0</c:v>
                </c:pt>
                <c:pt idx="73181">
                  <c:v>0</c:v>
                </c:pt>
                <c:pt idx="73182">
                  <c:v>0</c:v>
                </c:pt>
                <c:pt idx="73183">
                  <c:v>0</c:v>
                </c:pt>
                <c:pt idx="73184">
                  <c:v>0</c:v>
                </c:pt>
                <c:pt idx="73185">
                  <c:v>0</c:v>
                </c:pt>
                <c:pt idx="73186">
                  <c:v>0</c:v>
                </c:pt>
                <c:pt idx="73187">
                  <c:v>0</c:v>
                </c:pt>
                <c:pt idx="73188">
                  <c:v>0</c:v>
                </c:pt>
                <c:pt idx="73189">
                  <c:v>0</c:v>
                </c:pt>
                <c:pt idx="73190">
                  <c:v>0</c:v>
                </c:pt>
                <c:pt idx="73191">
                  <c:v>0</c:v>
                </c:pt>
                <c:pt idx="73192">
                  <c:v>0</c:v>
                </c:pt>
                <c:pt idx="73193">
                  <c:v>0</c:v>
                </c:pt>
                <c:pt idx="73194">
                  <c:v>0</c:v>
                </c:pt>
                <c:pt idx="73195">
                  <c:v>0</c:v>
                </c:pt>
                <c:pt idx="73196">
                  <c:v>0</c:v>
                </c:pt>
                <c:pt idx="73197">
                  <c:v>0</c:v>
                </c:pt>
                <c:pt idx="73198">
                  <c:v>0</c:v>
                </c:pt>
                <c:pt idx="73199">
                  <c:v>0</c:v>
                </c:pt>
                <c:pt idx="73200">
                  <c:v>1.1006666999999999E-2</c:v>
                </c:pt>
                <c:pt idx="73201">
                  <c:v>1.1006666999999999E-2</c:v>
                </c:pt>
                <c:pt idx="73202">
                  <c:v>1.1006666999999999E-2</c:v>
                </c:pt>
                <c:pt idx="73203">
                  <c:v>1.1006666999999999E-2</c:v>
                </c:pt>
                <c:pt idx="73204">
                  <c:v>1.1006666999999999E-2</c:v>
                </c:pt>
                <c:pt idx="73205">
                  <c:v>1.1006666999999999E-2</c:v>
                </c:pt>
                <c:pt idx="73206">
                  <c:v>1.1006666999999999E-2</c:v>
                </c:pt>
                <c:pt idx="73207">
                  <c:v>1.1006666999999999E-2</c:v>
                </c:pt>
                <c:pt idx="73208">
                  <c:v>1.1006666999999999E-2</c:v>
                </c:pt>
                <c:pt idx="73209">
                  <c:v>1.1006666999999999E-2</c:v>
                </c:pt>
                <c:pt idx="73210">
                  <c:v>1.1006666999999999E-2</c:v>
                </c:pt>
                <c:pt idx="73211">
                  <c:v>1.1006666999999999E-2</c:v>
                </c:pt>
                <c:pt idx="73212">
                  <c:v>1.1006666999999999E-2</c:v>
                </c:pt>
                <c:pt idx="73213">
                  <c:v>1.1006666999999999E-2</c:v>
                </c:pt>
                <c:pt idx="73214">
                  <c:v>1.1006666999999999E-2</c:v>
                </c:pt>
                <c:pt idx="73215">
                  <c:v>1.1006666999999999E-2</c:v>
                </c:pt>
                <c:pt idx="73216">
                  <c:v>1.1006666999999999E-2</c:v>
                </c:pt>
                <c:pt idx="73217">
                  <c:v>1.1006666999999999E-2</c:v>
                </c:pt>
                <c:pt idx="73218">
                  <c:v>1.1006666999999999E-2</c:v>
                </c:pt>
                <c:pt idx="73219">
                  <c:v>1.1006666999999999E-2</c:v>
                </c:pt>
                <c:pt idx="73220">
                  <c:v>1.1006666999999999E-2</c:v>
                </c:pt>
                <c:pt idx="73221">
                  <c:v>1.1006666999999999E-2</c:v>
                </c:pt>
                <c:pt idx="73222">
                  <c:v>1.1006666999999999E-2</c:v>
                </c:pt>
                <c:pt idx="73223">
                  <c:v>1.1006666999999999E-2</c:v>
                </c:pt>
                <c:pt idx="73224">
                  <c:v>1.1006666999999999E-2</c:v>
                </c:pt>
                <c:pt idx="73225">
                  <c:v>1.1006666999999999E-2</c:v>
                </c:pt>
                <c:pt idx="73226">
                  <c:v>1.1006666999999999E-2</c:v>
                </c:pt>
                <c:pt idx="73227">
                  <c:v>1.1006666999999999E-2</c:v>
                </c:pt>
                <c:pt idx="73228">
                  <c:v>1.1006666999999999E-2</c:v>
                </c:pt>
                <c:pt idx="73229">
                  <c:v>1.1006666999999999E-2</c:v>
                </c:pt>
                <c:pt idx="73230">
                  <c:v>1.1006666999999999E-2</c:v>
                </c:pt>
                <c:pt idx="73231">
                  <c:v>1.1006666999999999E-2</c:v>
                </c:pt>
                <c:pt idx="73232">
                  <c:v>1.1006666999999999E-2</c:v>
                </c:pt>
                <c:pt idx="73233">
                  <c:v>1.1006666999999999E-2</c:v>
                </c:pt>
                <c:pt idx="73234">
                  <c:v>1.1006666999999999E-2</c:v>
                </c:pt>
                <c:pt idx="73235">
                  <c:v>1.1006666999999999E-2</c:v>
                </c:pt>
                <c:pt idx="73236">
                  <c:v>1.1006666999999999E-2</c:v>
                </c:pt>
                <c:pt idx="73237">
                  <c:v>1.1006666999999999E-2</c:v>
                </c:pt>
                <c:pt idx="73238">
                  <c:v>1.1006666999999999E-2</c:v>
                </c:pt>
                <c:pt idx="73239">
                  <c:v>1.1006666999999999E-2</c:v>
                </c:pt>
                <c:pt idx="73240">
                  <c:v>1.1006666999999999E-2</c:v>
                </c:pt>
                <c:pt idx="73241">
                  <c:v>1.1006666999999999E-2</c:v>
                </c:pt>
                <c:pt idx="73242">
                  <c:v>1.1006666999999999E-2</c:v>
                </c:pt>
                <c:pt idx="73243">
                  <c:v>1.1006666999999999E-2</c:v>
                </c:pt>
                <c:pt idx="73244">
                  <c:v>1.1006666999999999E-2</c:v>
                </c:pt>
                <c:pt idx="73245">
                  <c:v>1.1006666999999999E-2</c:v>
                </c:pt>
                <c:pt idx="73246">
                  <c:v>1.1006666999999999E-2</c:v>
                </c:pt>
                <c:pt idx="73247">
                  <c:v>1.1006666999999999E-2</c:v>
                </c:pt>
                <c:pt idx="73248">
                  <c:v>1.1006666999999999E-2</c:v>
                </c:pt>
                <c:pt idx="73249">
                  <c:v>1.1006666999999999E-2</c:v>
                </c:pt>
                <c:pt idx="73250">
                  <c:v>1.1006666999999999E-2</c:v>
                </c:pt>
                <c:pt idx="73251">
                  <c:v>1.1006666999999999E-2</c:v>
                </c:pt>
                <c:pt idx="73252">
                  <c:v>1.1006666999999999E-2</c:v>
                </c:pt>
                <c:pt idx="73253">
                  <c:v>1.1006666999999999E-2</c:v>
                </c:pt>
                <c:pt idx="73254">
                  <c:v>1.1006666999999999E-2</c:v>
                </c:pt>
                <c:pt idx="73255">
                  <c:v>1.1006666999999999E-2</c:v>
                </c:pt>
                <c:pt idx="73256">
                  <c:v>1.1006666999999999E-2</c:v>
                </c:pt>
                <c:pt idx="73257">
                  <c:v>1.1006666999999999E-2</c:v>
                </c:pt>
                <c:pt idx="73258">
                  <c:v>1.1006666999999999E-2</c:v>
                </c:pt>
                <c:pt idx="73259">
                  <c:v>1.1006666999999999E-2</c:v>
                </c:pt>
                <c:pt idx="73260">
                  <c:v>1.1006666999999999E-2</c:v>
                </c:pt>
                <c:pt idx="73261">
                  <c:v>1.1006666999999999E-2</c:v>
                </c:pt>
                <c:pt idx="73262">
                  <c:v>1.1006666999999999E-2</c:v>
                </c:pt>
                <c:pt idx="73263">
                  <c:v>1.1006666999999999E-2</c:v>
                </c:pt>
                <c:pt idx="73264">
                  <c:v>1.1006666999999999E-2</c:v>
                </c:pt>
                <c:pt idx="73265">
                  <c:v>1.1006666999999999E-2</c:v>
                </c:pt>
                <c:pt idx="73266">
                  <c:v>1.1006666999999999E-2</c:v>
                </c:pt>
                <c:pt idx="73267">
                  <c:v>1.1006666999999999E-2</c:v>
                </c:pt>
                <c:pt idx="73268">
                  <c:v>1.1006666999999999E-2</c:v>
                </c:pt>
                <c:pt idx="73269">
                  <c:v>1.1006666999999999E-2</c:v>
                </c:pt>
                <c:pt idx="73270">
                  <c:v>1.1006666999999999E-2</c:v>
                </c:pt>
                <c:pt idx="73271">
                  <c:v>1.1006666999999999E-2</c:v>
                </c:pt>
                <c:pt idx="73272">
                  <c:v>1.1006666999999999E-2</c:v>
                </c:pt>
                <c:pt idx="73273">
                  <c:v>1.1006666999999999E-2</c:v>
                </c:pt>
                <c:pt idx="73274">
                  <c:v>1.1006666999999999E-2</c:v>
                </c:pt>
                <c:pt idx="73275">
                  <c:v>1.1006666999999999E-2</c:v>
                </c:pt>
                <c:pt idx="73276">
                  <c:v>1.1006666999999999E-2</c:v>
                </c:pt>
                <c:pt idx="73277">
                  <c:v>1.1006666999999999E-2</c:v>
                </c:pt>
                <c:pt idx="73278">
                  <c:v>1.1006666999999999E-2</c:v>
                </c:pt>
                <c:pt idx="73279">
                  <c:v>1.1006666999999999E-2</c:v>
                </c:pt>
                <c:pt idx="73280">
                  <c:v>1.1006666999999999E-2</c:v>
                </c:pt>
                <c:pt idx="73281">
                  <c:v>1.1006666999999999E-2</c:v>
                </c:pt>
                <c:pt idx="73282">
                  <c:v>1.1006666999999999E-2</c:v>
                </c:pt>
                <c:pt idx="73283">
                  <c:v>1.1006666999999999E-2</c:v>
                </c:pt>
                <c:pt idx="73284">
                  <c:v>1.1006666999999999E-2</c:v>
                </c:pt>
                <c:pt idx="73285">
                  <c:v>1.1006666999999999E-2</c:v>
                </c:pt>
                <c:pt idx="73286">
                  <c:v>1.1006666999999999E-2</c:v>
                </c:pt>
                <c:pt idx="73287">
                  <c:v>1.1006666999999999E-2</c:v>
                </c:pt>
                <c:pt idx="73288">
                  <c:v>1.1006666999999999E-2</c:v>
                </c:pt>
                <c:pt idx="73289">
                  <c:v>1.1006666999999999E-2</c:v>
                </c:pt>
                <c:pt idx="73290">
                  <c:v>1.1006666999999999E-2</c:v>
                </c:pt>
                <c:pt idx="73291">
                  <c:v>1.1006666999999999E-2</c:v>
                </c:pt>
                <c:pt idx="73292">
                  <c:v>1.1006666999999999E-2</c:v>
                </c:pt>
                <c:pt idx="73293">
                  <c:v>1.1006666999999999E-2</c:v>
                </c:pt>
                <c:pt idx="73294">
                  <c:v>1.1006666999999999E-2</c:v>
                </c:pt>
                <c:pt idx="73295">
                  <c:v>1.1006666999999999E-2</c:v>
                </c:pt>
                <c:pt idx="73296">
                  <c:v>1.1006666999999999E-2</c:v>
                </c:pt>
                <c:pt idx="73297">
                  <c:v>1.1006666999999999E-2</c:v>
                </c:pt>
                <c:pt idx="73298">
                  <c:v>1.1006666999999999E-2</c:v>
                </c:pt>
                <c:pt idx="73299">
                  <c:v>1.1006666999999999E-2</c:v>
                </c:pt>
                <c:pt idx="73300">
                  <c:v>1.1006666999999999E-2</c:v>
                </c:pt>
                <c:pt idx="73301">
                  <c:v>1.1006666999999999E-2</c:v>
                </c:pt>
                <c:pt idx="73302">
                  <c:v>1.1006666999999999E-2</c:v>
                </c:pt>
                <c:pt idx="73303">
                  <c:v>1.1006666999999999E-2</c:v>
                </c:pt>
                <c:pt idx="73304">
                  <c:v>1.1006666999999999E-2</c:v>
                </c:pt>
                <c:pt idx="73305">
                  <c:v>1.1006666999999999E-2</c:v>
                </c:pt>
                <c:pt idx="73306">
                  <c:v>1.1006666999999999E-2</c:v>
                </c:pt>
                <c:pt idx="73307">
                  <c:v>1.1006666999999999E-2</c:v>
                </c:pt>
                <c:pt idx="73308">
                  <c:v>1.1006666999999999E-2</c:v>
                </c:pt>
                <c:pt idx="73309">
                  <c:v>1.1006666999999999E-2</c:v>
                </c:pt>
                <c:pt idx="73310">
                  <c:v>1.1006666999999999E-2</c:v>
                </c:pt>
                <c:pt idx="73311">
                  <c:v>1.1006666999999999E-2</c:v>
                </c:pt>
                <c:pt idx="73312">
                  <c:v>1.1006666999999999E-2</c:v>
                </c:pt>
                <c:pt idx="73313">
                  <c:v>1.1006666999999999E-2</c:v>
                </c:pt>
                <c:pt idx="73314">
                  <c:v>1.1006666999999999E-2</c:v>
                </c:pt>
                <c:pt idx="73315">
                  <c:v>1.1006666999999999E-2</c:v>
                </c:pt>
                <c:pt idx="73316">
                  <c:v>1.1006666999999999E-2</c:v>
                </c:pt>
                <c:pt idx="73317">
                  <c:v>1.1006666999999999E-2</c:v>
                </c:pt>
                <c:pt idx="73318">
                  <c:v>1.1006666999999999E-2</c:v>
                </c:pt>
                <c:pt idx="73319">
                  <c:v>1.1006666999999999E-2</c:v>
                </c:pt>
                <c:pt idx="73320">
                  <c:v>1.1006666999999999E-2</c:v>
                </c:pt>
                <c:pt idx="73321">
                  <c:v>1.1006666999999999E-2</c:v>
                </c:pt>
                <c:pt idx="73322">
                  <c:v>1.1006666999999999E-2</c:v>
                </c:pt>
                <c:pt idx="73323">
                  <c:v>1.1006666999999999E-2</c:v>
                </c:pt>
                <c:pt idx="73324">
                  <c:v>1.1006666999999999E-2</c:v>
                </c:pt>
                <c:pt idx="73325">
                  <c:v>1.1006666999999999E-2</c:v>
                </c:pt>
                <c:pt idx="73326">
                  <c:v>1.1006666999999999E-2</c:v>
                </c:pt>
                <c:pt idx="73327">
                  <c:v>1.1006666999999999E-2</c:v>
                </c:pt>
                <c:pt idx="73328">
                  <c:v>1.1006666999999999E-2</c:v>
                </c:pt>
                <c:pt idx="73329">
                  <c:v>1.1006666999999999E-2</c:v>
                </c:pt>
                <c:pt idx="73330">
                  <c:v>1.1006666999999999E-2</c:v>
                </c:pt>
                <c:pt idx="73331">
                  <c:v>1.1006666999999999E-2</c:v>
                </c:pt>
                <c:pt idx="73332">
                  <c:v>1.1006666999999999E-2</c:v>
                </c:pt>
                <c:pt idx="73333">
                  <c:v>1.1006666999999999E-2</c:v>
                </c:pt>
                <c:pt idx="73334">
                  <c:v>1.1006666999999999E-2</c:v>
                </c:pt>
                <c:pt idx="73335">
                  <c:v>1.1006666999999999E-2</c:v>
                </c:pt>
                <c:pt idx="73336">
                  <c:v>1.1006666999999999E-2</c:v>
                </c:pt>
                <c:pt idx="73337">
                  <c:v>1.1006666999999999E-2</c:v>
                </c:pt>
                <c:pt idx="73338">
                  <c:v>1.1006666999999999E-2</c:v>
                </c:pt>
                <c:pt idx="73339">
                  <c:v>1.1006666999999999E-2</c:v>
                </c:pt>
                <c:pt idx="73340">
                  <c:v>1.1006666999999999E-2</c:v>
                </c:pt>
                <c:pt idx="73341">
                  <c:v>1.1006666999999999E-2</c:v>
                </c:pt>
                <c:pt idx="73342">
                  <c:v>1.1006666999999999E-2</c:v>
                </c:pt>
                <c:pt idx="73343">
                  <c:v>1.1006666999999999E-2</c:v>
                </c:pt>
                <c:pt idx="73344">
                  <c:v>1.1006666999999999E-2</c:v>
                </c:pt>
                <c:pt idx="73345">
                  <c:v>1.1006666999999999E-2</c:v>
                </c:pt>
                <c:pt idx="73346">
                  <c:v>1.1006666999999999E-2</c:v>
                </c:pt>
                <c:pt idx="73347">
                  <c:v>1.1006666999999999E-2</c:v>
                </c:pt>
                <c:pt idx="73348">
                  <c:v>1.1006666999999999E-2</c:v>
                </c:pt>
                <c:pt idx="73349">
                  <c:v>1.1006666999999999E-2</c:v>
                </c:pt>
                <c:pt idx="73350">
                  <c:v>1.1006666999999999E-2</c:v>
                </c:pt>
                <c:pt idx="73351">
                  <c:v>1.1006666999999999E-2</c:v>
                </c:pt>
                <c:pt idx="73352">
                  <c:v>1.1006666999999999E-2</c:v>
                </c:pt>
                <c:pt idx="73353">
                  <c:v>1.1006666999999999E-2</c:v>
                </c:pt>
                <c:pt idx="73354">
                  <c:v>1.1006666999999999E-2</c:v>
                </c:pt>
                <c:pt idx="73355">
                  <c:v>1.1006666999999999E-2</c:v>
                </c:pt>
                <c:pt idx="73356">
                  <c:v>1.1006666999999999E-2</c:v>
                </c:pt>
                <c:pt idx="73357">
                  <c:v>1.1006666999999999E-2</c:v>
                </c:pt>
                <c:pt idx="73358">
                  <c:v>1.1006666999999999E-2</c:v>
                </c:pt>
                <c:pt idx="73359">
                  <c:v>1.1006666999999999E-2</c:v>
                </c:pt>
                <c:pt idx="73360">
                  <c:v>1.1006666999999999E-2</c:v>
                </c:pt>
                <c:pt idx="73361">
                  <c:v>1.1006666999999999E-2</c:v>
                </c:pt>
                <c:pt idx="73362">
                  <c:v>1.1006666999999999E-2</c:v>
                </c:pt>
                <c:pt idx="73363">
                  <c:v>1.1006666999999999E-2</c:v>
                </c:pt>
                <c:pt idx="73364">
                  <c:v>1.1006666999999999E-2</c:v>
                </c:pt>
                <c:pt idx="73365">
                  <c:v>1.1006666999999999E-2</c:v>
                </c:pt>
                <c:pt idx="73366">
                  <c:v>1.1006666999999999E-2</c:v>
                </c:pt>
                <c:pt idx="73367">
                  <c:v>1.1006666999999999E-2</c:v>
                </c:pt>
                <c:pt idx="73368">
                  <c:v>1.1006666999999999E-2</c:v>
                </c:pt>
                <c:pt idx="73369">
                  <c:v>1.1006666999999999E-2</c:v>
                </c:pt>
                <c:pt idx="73370">
                  <c:v>1.1006666999999999E-2</c:v>
                </c:pt>
                <c:pt idx="73371">
                  <c:v>1.1006666999999999E-2</c:v>
                </c:pt>
                <c:pt idx="73372">
                  <c:v>1.1006666999999999E-2</c:v>
                </c:pt>
                <c:pt idx="73373">
                  <c:v>1.1006666999999999E-2</c:v>
                </c:pt>
                <c:pt idx="73374">
                  <c:v>1.1006666999999999E-2</c:v>
                </c:pt>
                <c:pt idx="73375">
                  <c:v>1.1006666999999999E-2</c:v>
                </c:pt>
                <c:pt idx="73376">
                  <c:v>1.1006666999999999E-2</c:v>
                </c:pt>
                <c:pt idx="73377">
                  <c:v>1.1006666999999999E-2</c:v>
                </c:pt>
                <c:pt idx="73378">
                  <c:v>1.1006666999999999E-2</c:v>
                </c:pt>
                <c:pt idx="73379">
                  <c:v>1.1006666999999999E-2</c:v>
                </c:pt>
                <c:pt idx="73380">
                  <c:v>1.1006666999999999E-2</c:v>
                </c:pt>
                <c:pt idx="73381">
                  <c:v>1.1006666999999999E-2</c:v>
                </c:pt>
                <c:pt idx="73382">
                  <c:v>1.1006666999999999E-2</c:v>
                </c:pt>
                <c:pt idx="73383">
                  <c:v>1.1006666999999999E-2</c:v>
                </c:pt>
                <c:pt idx="73384">
                  <c:v>1.1006666999999999E-2</c:v>
                </c:pt>
                <c:pt idx="73385">
                  <c:v>1.1006666999999999E-2</c:v>
                </c:pt>
                <c:pt idx="73386">
                  <c:v>1.1006666999999999E-2</c:v>
                </c:pt>
                <c:pt idx="73387">
                  <c:v>1.1006666999999999E-2</c:v>
                </c:pt>
                <c:pt idx="73388">
                  <c:v>1.1006666999999999E-2</c:v>
                </c:pt>
                <c:pt idx="73389">
                  <c:v>1.1006666999999999E-2</c:v>
                </c:pt>
                <c:pt idx="73390">
                  <c:v>1.1006666999999999E-2</c:v>
                </c:pt>
                <c:pt idx="73391">
                  <c:v>1.1006666999999999E-2</c:v>
                </c:pt>
                <c:pt idx="73392">
                  <c:v>1.1006666999999999E-2</c:v>
                </c:pt>
                <c:pt idx="73393">
                  <c:v>1.1006666999999999E-2</c:v>
                </c:pt>
                <c:pt idx="73394">
                  <c:v>1.1006666999999999E-2</c:v>
                </c:pt>
                <c:pt idx="73395">
                  <c:v>1.1006666999999999E-2</c:v>
                </c:pt>
                <c:pt idx="73396">
                  <c:v>1.1006666999999999E-2</c:v>
                </c:pt>
                <c:pt idx="73397">
                  <c:v>1.1006666999999999E-2</c:v>
                </c:pt>
                <c:pt idx="73398">
                  <c:v>1.1006666999999999E-2</c:v>
                </c:pt>
                <c:pt idx="73399">
                  <c:v>1.1006666999999999E-2</c:v>
                </c:pt>
                <c:pt idx="73400">
                  <c:v>1.1006666999999999E-2</c:v>
                </c:pt>
                <c:pt idx="73401">
                  <c:v>1.1006666999999999E-2</c:v>
                </c:pt>
                <c:pt idx="73402">
                  <c:v>1.1006666999999999E-2</c:v>
                </c:pt>
                <c:pt idx="73403">
                  <c:v>1.1006666999999999E-2</c:v>
                </c:pt>
                <c:pt idx="73404">
                  <c:v>1.1006666999999999E-2</c:v>
                </c:pt>
                <c:pt idx="73405">
                  <c:v>1.1006666999999999E-2</c:v>
                </c:pt>
                <c:pt idx="73406">
                  <c:v>1.1006666999999999E-2</c:v>
                </c:pt>
                <c:pt idx="73407">
                  <c:v>1.1006666999999999E-2</c:v>
                </c:pt>
                <c:pt idx="73408">
                  <c:v>1.1006666999999999E-2</c:v>
                </c:pt>
                <c:pt idx="73409">
                  <c:v>1.1006666999999999E-2</c:v>
                </c:pt>
                <c:pt idx="73410">
                  <c:v>1.1006666999999999E-2</c:v>
                </c:pt>
                <c:pt idx="73411">
                  <c:v>1.1006666999999999E-2</c:v>
                </c:pt>
                <c:pt idx="73412">
                  <c:v>1.1006666999999999E-2</c:v>
                </c:pt>
                <c:pt idx="73413">
                  <c:v>1.1006666999999999E-2</c:v>
                </c:pt>
                <c:pt idx="73414">
                  <c:v>1.1006666999999999E-2</c:v>
                </c:pt>
                <c:pt idx="73415">
                  <c:v>1.1006666999999999E-2</c:v>
                </c:pt>
                <c:pt idx="73416">
                  <c:v>1.1006666999999999E-2</c:v>
                </c:pt>
                <c:pt idx="73417">
                  <c:v>1.1006666999999999E-2</c:v>
                </c:pt>
                <c:pt idx="73418">
                  <c:v>1.1006666999999999E-2</c:v>
                </c:pt>
                <c:pt idx="73419">
                  <c:v>1.1006666999999999E-2</c:v>
                </c:pt>
                <c:pt idx="73420">
                  <c:v>1.1006666999999999E-2</c:v>
                </c:pt>
                <c:pt idx="73421">
                  <c:v>1.1006666999999999E-2</c:v>
                </c:pt>
                <c:pt idx="73422">
                  <c:v>1.1006666999999999E-2</c:v>
                </c:pt>
                <c:pt idx="73423">
                  <c:v>1.1006666999999999E-2</c:v>
                </c:pt>
                <c:pt idx="73424">
                  <c:v>1.1006666999999999E-2</c:v>
                </c:pt>
                <c:pt idx="73425">
                  <c:v>1.1006666999999999E-2</c:v>
                </c:pt>
                <c:pt idx="73426">
                  <c:v>1.1006666999999999E-2</c:v>
                </c:pt>
                <c:pt idx="73427">
                  <c:v>1.1006666999999999E-2</c:v>
                </c:pt>
                <c:pt idx="73428">
                  <c:v>1.1006666999999999E-2</c:v>
                </c:pt>
                <c:pt idx="73429">
                  <c:v>1.1006666999999999E-2</c:v>
                </c:pt>
                <c:pt idx="73430">
                  <c:v>1.1006666999999999E-2</c:v>
                </c:pt>
                <c:pt idx="73431">
                  <c:v>1.1006666999999999E-2</c:v>
                </c:pt>
                <c:pt idx="73432">
                  <c:v>1.1006666999999999E-2</c:v>
                </c:pt>
                <c:pt idx="73433">
                  <c:v>1.1006666999999999E-2</c:v>
                </c:pt>
                <c:pt idx="73434">
                  <c:v>1.1006666999999999E-2</c:v>
                </c:pt>
                <c:pt idx="73435">
                  <c:v>1.1006666999999999E-2</c:v>
                </c:pt>
                <c:pt idx="73436">
                  <c:v>1.1006666999999999E-2</c:v>
                </c:pt>
                <c:pt idx="73437">
                  <c:v>1.1006666999999999E-2</c:v>
                </c:pt>
                <c:pt idx="73438">
                  <c:v>1.1006666999999999E-2</c:v>
                </c:pt>
                <c:pt idx="73439">
                  <c:v>1.1006666999999999E-2</c:v>
                </c:pt>
                <c:pt idx="73440">
                  <c:v>1.1006666999999999E-2</c:v>
                </c:pt>
                <c:pt idx="73441">
                  <c:v>1.1006666999999999E-2</c:v>
                </c:pt>
                <c:pt idx="73442">
                  <c:v>1.1006666999999999E-2</c:v>
                </c:pt>
                <c:pt idx="73443">
                  <c:v>1.1006666999999999E-2</c:v>
                </c:pt>
                <c:pt idx="73444">
                  <c:v>1.1006666999999999E-2</c:v>
                </c:pt>
                <c:pt idx="73445">
                  <c:v>1.1006666999999999E-2</c:v>
                </c:pt>
                <c:pt idx="73446">
                  <c:v>1.1006666999999999E-2</c:v>
                </c:pt>
                <c:pt idx="73447">
                  <c:v>1.1006666999999999E-2</c:v>
                </c:pt>
                <c:pt idx="73448">
                  <c:v>1.1006666999999999E-2</c:v>
                </c:pt>
                <c:pt idx="73449">
                  <c:v>1.1006666999999999E-2</c:v>
                </c:pt>
                <c:pt idx="73450">
                  <c:v>1.1006666999999999E-2</c:v>
                </c:pt>
                <c:pt idx="73451">
                  <c:v>1.1006666999999999E-2</c:v>
                </c:pt>
                <c:pt idx="73452">
                  <c:v>1.1006666999999999E-2</c:v>
                </c:pt>
                <c:pt idx="73453">
                  <c:v>1.1006666999999999E-2</c:v>
                </c:pt>
                <c:pt idx="73454">
                  <c:v>1.1006666999999999E-2</c:v>
                </c:pt>
                <c:pt idx="73455">
                  <c:v>1.1006666999999999E-2</c:v>
                </c:pt>
                <c:pt idx="73456">
                  <c:v>1.1006666999999999E-2</c:v>
                </c:pt>
                <c:pt idx="73457">
                  <c:v>1.1006666999999999E-2</c:v>
                </c:pt>
                <c:pt idx="73458">
                  <c:v>1.1006666999999999E-2</c:v>
                </c:pt>
                <c:pt idx="73459">
                  <c:v>1.1006666999999999E-2</c:v>
                </c:pt>
                <c:pt idx="73460">
                  <c:v>1.1006666999999999E-2</c:v>
                </c:pt>
                <c:pt idx="73461">
                  <c:v>1.1006666999999999E-2</c:v>
                </c:pt>
                <c:pt idx="73462">
                  <c:v>1.1006666999999999E-2</c:v>
                </c:pt>
                <c:pt idx="73463">
                  <c:v>1.1006666999999999E-2</c:v>
                </c:pt>
                <c:pt idx="73464">
                  <c:v>1.1006666999999999E-2</c:v>
                </c:pt>
                <c:pt idx="73465">
                  <c:v>1.1006666999999999E-2</c:v>
                </c:pt>
                <c:pt idx="73466">
                  <c:v>1.1006666999999999E-2</c:v>
                </c:pt>
                <c:pt idx="73467">
                  <c:v>1.1006666999999999E-2</c:v>
                </c:pt>
                <c:pt idx="73468">
                  <c:v>1.1006666999999999E-2</c:v>
                </c:pt>
                <c:pt idx="73469">
                  <c:v>1.1006666999999999E-2</c:v>
                </c:pt>
                <c:pt idx="73470">
                  <c:v>1.1006666999999999E-2</c:v>
                </c:pt>
                <c:pt idx="73471">
                  <c:v>1.1006666999999999E-2</c:v>
                </c:pt>
                <c:pt idx="73472">
                  <c:v>1.1006666999999999E-2</c:v>
                </c:pt>
                <c:pt idx="73473">
                  <c:v>1.1006666999999999E-2</c:v>
                </c:pt>
                <c:pt idx="73474">
                  <c:v>1.1006666999999999E-2</c:v>
                </c:pt>
                <c:pt idx="73475">
                  <c:v>1.1006666999999999E-2</c:v>
                </c:pt>
                <c:pt idx="73476">
                  <c:v>1.1006666999999999E-2</c:v>
                </c:pt>
                <c:pt idx="73477">
                  <c:v>1.1006666999999999E-2</c:v>
                </c:pt>
                <c:pt idx="73478">
                  <c:v>1.1006666999999999E-2</c:v>
                </c:pt>
                <c:pt idx="73479">
                  <c:v>1.1006666999999999E-2</c:v>
                </c:pt>
                <c:pt idx="73480">
                  <c:v>1.1006666999999999E-2</c:v>
                </c:pt>
                <c:pt idx="73481">
                  <c:v>1.1006666999999999E-2</c:v>
                </c:pt>
                <c:pt idx="73482">
                  <c:v>1.1006666999999999E-2</c:v>
                </c:pt>
                <c:pt idx="73483">
                  <c:v>1.1006666999999999E-2</c:v>
                </c:pt>
                <c:pt idx="73484">
                  <c:v>1.1006666999999999E-2</c:v>
                </c:pt>
                <c:pt idx="73485">
                  <c:v>1.1006666999999999E-2</c:v>
                </c:pt>
                <c:pt idx="73486">
                  <c:v>1.1006666999999999E-2</c:v>
                </c:pt>
                <c:pt idx="73487">
                  <c:v>1.1006666999999999E-2</c:v>
                </c:pt>
                <c:pt idx="73488">
                  <c:v>1.1006666999999999E-2</c:v>
                </c:pt>
                <c:pt idx="73489">
                  <c:v>1.1006666999999999E-2</c:v>
                </c:pt>
                <c:pt idx="73490">
                  <c:v>1.1006666999999999E-2</c:v>
                </c:pt>
                <c:pt idx="73491">
                  <c:v>1.1006666999999999E-2</c:v>
                </c:pt>
                <c:pt idx="73492">
                  <c:v>1.1006666999999999E-2</c:v>
                </c:pt>
                <c:pt idx="73493">
                  <c:v>1.1006666999999999E-2</c:v>
                </c:pt>
                <c:pt idx="73494">
                  <c:v>1.1006666999999999E-2</c:v>
                </c:pt>
                <c:pt idx="73495">
                  <c:v>1.1006666999999999E-2</c:v>
                </c:pt>
                <c:pt idx="73496">
                  <c:v>1.1006666999999999E-2</c:v>
                </c:pt>
                <c:pt idx="73497">
                  <c:v>1.1006666999999999E-2</c:v>
                </c:pt>
                <c:pt idx="73498">
                  <c:v>1.1006666999999999E-2</c:v>
                </c:pt>
                <c:pt idx="73499">
                  <c:v>1.1006666999999999E-2</c:v>
                </c:pt>
                <c:pt idx="73500">
                  <c:v>1.1006666999999999E-2</c:v>
                </c:pt>
                <c:pt idx="73501">
                  <c:v>1.1006666999999999E-2</c:v>
                </c:pt>
                <c:pt idx="73502">
                  <c:v>1.1006666999999999E-2</c:v>
                </c:pt>
                <c:pt idx="73503">
                  <c:v>1.1006666999999999E-2</c:v>
                </c:pt>
                <c:pt idx="73504">
                  <c:v>1.1006666999999999E-2</c:v>
                </c:pt>
                <c:pt idx="73505">
                  <c:v>1.1006666999999999E-2</c:v>
                </c:pt>
                <c:pt idx="73506">
                  <c:v>1.1006666999999999E-2</c:v>
                </c:pt>
                <c:pt idx="73507">
                  <c:v>1.1006666999999999E-2</c:v>
                </c:pt>
                <c:pt idx="73508">
                  <c:v>1.1006666999999999E-2</c:v>
                </c:pt>
                <c:pt idx="73509">
                  <c:v>1.1006666999999999E-2</c:v>
                </c:pt>
                <c:pt idx="73510">
                  <c:v>1.1006666999999999E-2</c:v>
                </c:pt>
                <c:pt idx="73511">
                  <c:v>1.1006666999999999E-2</c:v>
                </c:pt>
                <c:pt idx="73512">
                  <c:v>1.1006666999999999E-2</c:v>
                </c:pt>
                <c:pt idx="73513">
                  <c:v>1.1006666999999999E-2</c:v>
                </c:pt>
                <c:pt idx="73514">
                  <c:v>1.1006666999999999E-2</c:v>
                </c:pt>
                <c:pt idx="73515">
                  <c:v>1.1006666999999999E-2</c:v>
                </c:pt>
                <c:pt idx="73516">
                  <c:v>1.1006666999999999E-2</c:v>
                </c:pt>
                <c:pt idx="73517">
                  <c:v>1.1006666999999999E-2</c:v>
                </c:pt>
                <c:pt idx="73518">
                  <c:v>1.1006666999999999E-2</c:v>
                </c:pt>
                <c:pt idx="73519">
                  <c:v>1.1006666999999999E-2</c:v>
                </c:pt>
                <c:pt idx="73520">
                  <c:v>1.1006666999999999E-2</c:v>
                </c:pt>
                <c:pt idx="73521">
                  <c:v>1.1006666999999999E-2</c:v>
                </c:pt>
                <c:pt idx="73522">
                  <c:v>1.1006666999999999E-2</c:v>
                </c:pt>
                <c:pt idx="73523">
                  <c:v>1.1006666999999999E-2</c:v>
                </c:pt>
                <c:pt idx="73524">
                  <c:v>1.1006666999999999E-2</c:v>
                </c:pt>
                <c:pt idx="73525">
                  <c:v>1.1006666999999999E-2</c:v>
                </c:pt>
                <c:pt idx="73526">
                  <c:v>1.1006666999999999E-2</c:v>
                </c:pt>
                <c:pt idx="73527">
                  <c:v>1.1006666999999999E-2</c:v>
                </c:pt>
                <c:pt idx="73528">
                  <c:v>1.1006666999999999E-2</c:v>
                </c:pt>
                <c:pt idx="73529">
                  <c:v>1.1006666999999999E-2</c:v>
                </c:pt>
                <c:pt idx="73530">
                  <c:v>1.1006666999999999E-2</c:v>
                </c:pt>
                <c:pt idx="73531">
                  <c:v>1.1006666999999999E-2</c:v>
                </c:pt>
                <c:pt idx="73532">
                  <c:v>1.1006666999999999E-2</c:v>
                </c:pt>
                <c:pt idx="73533">
                  <c:v>1.1006666999999999E-2</c:v>
                </c:pt>
                <c:pt idx="73534">
                  <c:v>1.1006666999999999E-2</c:v>
                </c:pt>
                <c:pt idx="73535">
                  <c:v>1.1006666999999999E-2</c:v>
                </c:pt>
                <c:pt idx="73536">
                  <c:v>1.1006666999999999E-2</c:v>
                </c:pt>
                <c:pt idx="73537">
                  <c:v>1.1006666999999999E-2</c:v>
                </c:pt>
                <c:pt idx="73538">
                  <c:v>1.1006666999999999E-2</c:v>
                </c:pt>
                <c:pt idx="73539">
                  <c:v>1.1006666999999999E-2</c:v>
                </c:pt>
                <c:pt idx="73540">
                  <c:v>1.1006666999999999E-2</c:v>
                </c:pt>
                <c:pt idx="73541">
                  <c:v>1.1006666999999999E-2</c:v>
                </c:pt>
                <c:pt idx="73542">
                  <c:v>1.1006666999999999E-2</c:v>
                </c:pt>
                <c:pt idx="73543">
                  <c:v>1.1006666999999999E-2</c:v>
                </c:pt>
                <c:pt idx="73544">
                  <c:v>1.1006666999999999E-2</c:v>
                </c:pt>
                <c:pt idx="73545">
                  <c:v>1.1006666999999999E-2</c:v>
                </c:pt>
                <c:pt idx="73546">
                  <c:v>1.1006666999999999E-2</c:v>
                </c:pt>
                <c:pt idx="73547">
                  <c:v>1.1006666999999999E-2</c:v>
                </c:pt>
                <c:pt idx="73548">
                  <c:v>1.1006666999999999E-2</c:v>
                </c:pt>
                <c:pt idx="73549">
                  <c:v>1.1006666999999999E-2</c:v>
                </c:pt>
                <c:pt idx="73550">
                  <c:v>1.1006666999999999E-2</c:v>
                </c:pt>
                <c:pt idx="73551">
                  <c:v>1.1006666999999999E-2</c:v>
                </c:pt>
                <c:pt idx="73552">
                  <c:v>1.1006666999999999E-2</c:v>
                </c:pt>
                <c:pt idx="73553">
                  <c:v>1.1006666999999999E-2</c:v>
                </c:pt>
                <c:pt idx="73554">
                  <c:v>1.1006666999999999E-2</c:v>
                </c:pt>
                <c:pt idx="73555">
                  <c:v>1.1006666999999999E-2</c:v>
                </c:pt>
                <c:pt idx="73556">
                  <c:v>1.1006666999999999E-2</c:v>
                </c:pt>
                <c:pt idx="73557">
                  <c:v>1.1006666999999999E-2</c:v>
                </c:pt>
                <c:pt idx="73558">
                  <c:v>1.1006666999999999E-2</c:v>
                </c:pt>
                <c:pt idx="73559">
                  <c:v>1.1006666999999999E-2</c:v>
                </c:pt>
                <c:pt idx="73560">
                  <c:v>1.1006666999999999E-2</c:v>
                </c:pt>
                <c:pt idx="73561">
                  <c:v>1.1006666999999999E-2</c:v>
                </c:pt>
                <c:pt idx="73562">
                  <c:v>1.1006666999999999E-2</c:v>
                </c:pt>
                <c:pt idx="73563">
                  <c:v>1.1006666999999999E-2</c:v>
                </c:pt>
                <c:pt idx="73564">
                  <c:v>1.1006666999999999E-2</c:v>
                </c:pt>
                <c:pt idx="73565">
                  <c:v>1.1006666999999999E-2</c:v>
                </c:pt>
                <c:pt idx="73566">
                  <c:v>1.1006666999999999E-2</c:v>
                </c:pt>
                <c:pt idx="73567">
                  <c:v>1.1006666999999999E-2</c:v>
                </c:pt>
                <c:pt idx="73568">
                  <c:v>1.1006666999999999E-2</c:v>
                </c:pt>
                <c:pt idx="73569">
                  <c:v>1.1006666999999999E-2</c:v>
                </c:pt>
                <c:pt idx="73570">
                  <c:v>1.1006666999999999E-2</c:v>
                </c:pt>
                <c:pt idx="73571">
                  <c:v>1.1006666999999999E-2</c:v>
                </c:pt>
                <c:pt idx="73572">
                  <c:v>1.1006666999999999E-2</c:v>
                </c:pt>
                <c:pt idx="73573">
                  <c:v>1.1006666999999999E-2</c:v>
                </c:pt>
                <c:pt idx="73574">
                  <c:v>1.1006666999999999E-2</c:v>
                </c:pt>
                <c:pt idx="73575">
                  <c:v>1.1006666999999999E-2</c:v>
                </c:pt>
                <c:pt idx="73576">
                  <c:v>1.1006666999999999E-2</c:v>
                </c:pt>
                <c:pt idx="73577">
                  <c:v>1.1006666999999999E-2</c:v>
                </c:pt>
                <c:pt idx="73578">
                  <c:v>1.1006666999999999E-2</c:v>
                </c:pt>
                <c:pt idx="73579">
                  <c:v>1.1006666999999999E-2</c:v>
                </c:pt>
                <c:pt idx="73580">
                  <c:v>1.1006666999999999E-2</c:v>
                </c:pt>
                <c:pt idx="73581">
                  <c:v>1.1006666999999999E-2</c:v>
                </c:pt>
                <c:pt idx="73582">
                  <c:v>1.1006666999999999E-2</c:v>
                </c:pt>
                <c:pt idx="73583">
                  <c:v>1.1006666999999999E-2</c:v>
                </c:pt>
                <c:pt idx="73584">
                  <c:v>1.1006666999999999E-2</c:v>
                </c:pt>
                <c:pt idx="73585">
                  <c:v>1.1006666999999999E-2</c:v>
                </c:pt>
                <c:pt idx="73586">
                  <c:v>1.1006666999999999E-2</c:v>
                </c:pt>
                <c:pt idx="73587">
                  <c:v>1.1006666999999999E-2</c:v>
                </c:pt>
                <c:pt idx="73588">
                  <c:v>1.1006666999999999E-2</c:v>
                </c:pt>
                <c:pt idx="73589">
                  <c:v>1.1006666999999999E-2</c:v>
                </c:pt>
                <c:pt idx="73590">
                  <c:v>1.1006666999999999E-2</c:v>
                </c:pt>
                <c:pt idx="73591">
                  <c:v>1.1006666999999999E-2</c:v>
                </c:pt>
                <c:pt idx="73592">
                  <c:v>1.1006666999999999E-2</c:v>
                </c:pt>
                <c:pt idx="73593">
                  <c:v>1.1006666999999999E-2</c:v>
                </c:pt>
                <c:pt idx="73594">
                  <c:v>1.1006666999999999E-2</c:v>
                </c:pt>
                <c:pt idx="73595">
                  <c:v>1.1006666999999999E-2</c:v>
                </c:pt>
                <c:pt idx="73596">
                  <c:v>1.1006666999999999E-2</c:v>
                </c:pt>
                <c:pt idx="73597">
                  <c:v>1.1006666999999999E-2</c:v>
                </c:pt>
                <c:pt idx="73598">
                  <c:v>1.1006666999999999E-2</c:v>
                </c:pt>
                <c:pt idx="73599">
                  <c:v>1.1006666999999999E-2</c:v>
                </c:pt>
                <c:pt idx="73600">
                  <c:v>1.1006666999999999E-2</c:v>
                </c:pt>
                <c:pt idx="73601">
                  <c:v>1.1006666999999999E-2</c:v>
                </c:pt>
                <c:pt idx="73602">
                  <c:v>1.1006666999999999E-2</c:v>
                </c:pt>
                <c:pt idx="73603">
                  <c:v>1.1006666999999999E-2</c:v>
                </c:pt>
                <c:pt idx="73604">
                  <c:v>1.1006666999999999E-2</c:v>
                </c:pt>
                <c:pt idx="73605">
                  <c:v>1.1006666999999999E-2</c:v>
                </c:pt>
                <c:pt idx="73606">
                  <c:v>1.1006666999999999E-2</c:v>
                </c:pt>
                <c:pt idx="73607">
                  <c:v>1.1006666999999999E-2</c:v>
                </c:pt>
                <c:pt idx="73608">
                  <c:v>1.1006666999999999E-2</c:v>
                </c:pt>
                <c:pt idx="73609">
                  <c:v>1.1006666999999999E-2</c:v>
                </c:pt>
                <c:pt idx="73610">
                  <c:v>1.1006666999999999E-2</c:v>
                </c:pt>
                <c:pt idx="73611">
                  <c:v>1.1006666999999999E-2</c:v>
                </c:pt>
                <c:pt idx="73612">
                  <c:v>1.1006666999999999E-2</c:v>
                </c:pt>
                <c:pt idx="73613">
                  <c:v>1.1006666999999999E-2</c:v>
                </c:pt>
                <c:pt idx="73614">
                  <c:v>1.1006666999999999E-2</c:v>
                </c:pt>
                <c:pt idx="73615">
                  <c:v>1.1006666999999999E-2</c:v>
                </c:pt>
                <c:pt idx="73616">
                  <c:v>1.1006666999999999E-2</c:v>
                </c:pt>
                <c:pt idx="73617">
                  <c:v>1.1006666999999999E-2</c:v>
                </c:pt>
                <c:pt idx="73618">
                  <c:v>1.1006666999999999E-2</c:v>
                </c:pt>
                <c:pt idx="73619">
                  <c:v>1.1006666999999999E-2</c:v>
                </c:pt>
                <c:pt idx="73620">
                  <c:v>1.1006666999999999E-2</c:v>
                </c:pt>
                <c:pt idx="73621">
                  <c:v>1.1006666999999999E-2</c:v>
                </c:pt>
                <c:pt idx="73622">
                  <c:v>1.1006666999999999E-2</c:v>
                </c:pt>
                <c:pt idx="73623">
                  <c:v>1.1006666999999999E-2</c:v>
                </c:pt>
                <c:pt idx="73624">
                  <c:v>1.1006666999999999E-2</c:v>
                </c:pt>
                <c:pt idx="73625">
                  <c:v>1.1006666999999999E-2</c:v>
                </c:pt>
                <c:pt idx="73626">
                  <c:v>1.1006666999999999E-2</c:v>
                </c:pt>
                <c:pt idx="73627">
                  <c:v>1.1006666999999999E-2</c:v>
                </c:pt>
                <c:pt idx="73628">
                  <c:v>1.1006666999999999E-2</c:v>
                </c:pt>
                <c:pt idx="73629">
                  <c:v>1.1006666999999999E-2</c:v>
                </c:pt>
                <c:pt idx="73630">
                  <c:v>1.1006666999999999E-2</c:v>
                </c:pt>
                <c:pt idx="73631">
                  <c:v>1.1006666999999999E-2</c:v>
                </c:pt>
                <c:pt idx="73632">
                  <c:v>1.1006666999999999E-2</c:v>
                </c:pt>
                <c:pt idx="73633">
                  <c:v>1.1006666999999999E-2</c:v>
                </c:pt>
                <c:pt idx="73634">
                  <c:v>1.1006666999999999E-2</c:v>
                </c:pt>
                <c:pt idx="73635">
                  <c:v>1.1006666999999999E-2</c:v>
                </c:pt>
                <c:pt idx="73636">
                  <c:v>1.1006666999999999E-2</c:v>
                </c:pt>
                <c:pt idx="73637">
                  <c:v>1.1006666999999999E-2</c:v>
                </c:pt>
                <c:pt idx="73638">
                  <c:v>1.1006666999999999E-2</c:v>
                </c:pt>
                <c:pt idx="73639">
                  <c:v>1.1006666999999999E-2</c:v>
                </c:pt>
                <c:pt idx="73640">
                  <c:v>1.1006666999999999E-2</c:v>
                </c:pt>
                <c:pt idx="73641">
                  <c:v>1.1006666999999999E-2</c:v>
                </c:pt>
                <c:pt idx="73642">
                  <c:v>1.1006666999999999E-2</c:v>
                </c:pt>
                <c:pt idx="73643">
                  <c:v>1.1006666999999999E-2</c:v>
                </c:pt>
                <c:pt idx="73644">
                  <c:v>1.1006666999999999E-2</c:v>
                </c:pt>
                <c:pt idx="73645">
                  <c:v>1.1006666999999999E-2</c:v>
                </c:pt>
                <c:pt idx="73646">
                  <c:v>1.1006666999999999E-2</c:v>
                </c:pt>
                <c:pt idx="73647">
                  <c:v>1.1006666999999999E-2</c:v>
                </c:pt>
                <c:pt idx="73648">
                  <c:v>1.1006666999999999E-2</c:v>
                </c:pt>
                <c:pt idx="73649">
                  <c:v>1.1006666999999999E-2</c:v>
                </c:pt>
                <c:pt idx="73650">
                  <c:v>1.1006666999999999E-2</c:v>
                </c:pt>
                <c:pt idx="73651">
                  <c:v>1.1006666999999999E-2</c:v>
                </c:pt>
                <c:pt idx="73652">
                  <c:v>1.1006666999999999E-2</c:v>
                </c:pt>
                <c:pt idx="73653">
                  <c:v>1.1006666999999999E-2</c:v>
                </c:pt>
                <c:pt idx="73654">
                  <c:v>1.1006666999999999E-2</c:v>
                </c:pt>
                <c:pt idx="73655">
                  <c:v>1.1006666999999999E-2</c:v>
                </c:pt>
                <c:pt idx="73656">
                  <c:v>1.1006666999999999E-2</c:v>
                </c:pt>
                <c:pt idx="73657">
                  <c:v>1.1006666999999999E-2</c:v>
                </c:pt>
                <c:pt idx="73658">
                  <c:v>1.1006666999999999E-2</c:v>
                </c:pt>
                <c:pt idx="73659">
                  <c:v>1.1006666999999999E-2</c:v>
                </c:pt>
                <c:pt idx="73660">
                  <c:v>1.1006666999999999E-2</c:v>
                </c:pt>
                <c:pt idx="73661">
                  <c:v>1.1006666999999999E-2</c:v>
                </c:pt>
                <c:pt idx="73662">
                  <c:v>1.1006666999999999E-2</c:v>
                </c:pt>
                <c:pt idx="73663">
                  <c:v>1.1006666999999999E-2</c:v>
                </c:pt>
                <c:pt idx="73664">
                  <c:v>1.1006666999999999E-2</c:v>
                </c:pt>
                <c:pt idx="73665">
                  <c:v>1.1006666999999999E-2</c:v>
                </c:pt>
                <c:pt idx="73666">
                  <c:v>1.1006666999999999E-2</c:v>
                </c:pt>
                <c:pt idx="73667">
                  <c:v>1.1006666999999999E-2</c:v>
                </c:pt>
                <c:pt idx="73668">
                  <c:v>1.1006666999999999E-2</c:v>
                </c:pt>
                <c:pt idx="73669">
                  <c:v>1.1006666999999999E-2</c:v>
                </c:pt>
                <c:pt idx="73670">
                  <c:v>1.1006666999999999E-2</c:v>
                </c:pt>
                <c:pt idx="73671">
                  <c:v>1.1006666999999999E-2</c:v>
                </c:pt>
                <c:pt idx="73672">
                  <c:v>1.1006666999999999E-2</c:v>
                </c:pt>
                <c:pt idx="73673">
                  <c:v>1.1006666999999999E-2</c:v>
                </c:pt>
                <c:pt idx="73674">
                  <c:v>1.1006666999999999E-2</c:v>
                </c:pt>
                <c:pt idx="73675">
                  <c:v>1.1006666999999999E-2</c:v>
                </c:pt>
                <c:pt idx="73676">
                  <c:v>1.1006666999999999E-2</c:v>
                </c:pt>
                <c:pt idx="73677">
                  <c:v>1.1006666999999999E-2</c:v>
                </c:pt>
                <c:pt idx="73678">
                  <c:v>1.1006666999999999E-2</c:v>
                </c:pt>
                <c:pt idx="73679">
                  <c:v>1.1006666999999999E-2</c:v>
                </c:pt>
                <c:pt idx="73680">
                  <c:v>1.1006666999999999E-2</c:v>
                </c:pt>
                <c:pt idx="73681">
                  <c:v>1.1006666999999999E-2</c:v>
                </c:pt>
                <c:pt idx="73682">
                  <c:v>1.1006666999999999E-2</c:v>
                </c:pt>
                <c:pt idx="73683">
                  <c:v>1.1006666999999999E-2</c:v>
                </c:pt>
                <c:pt idx="73684">
                  <c:v>1.1006666999999999E-2</c:v>
                </c:pt>
                <c:pt idx="73685">
                  <c:v>1.1006666999999999E-2</c:v>
                </c:pt>
                <c:pt idx="73686">
                  <c:v>1.1006666999999999E-2</c:v>
                </c:pt>
                <c:pt idx="73687">
                  <c:v>1.1006666999999999E-2</c:v>
                </c:pt>
                <c:pt idx="73688">
                  <c:v>1.1006666999999999E-2</c:v>
                </c:pt>
                <c:pt idx="73689">
                  <c:v>1.1006666999999999E-2</c:v>
                </c:pt>
                <c:pt idx="73690">
                  <c:v>1.1006666999999999E-2</c:v>
                </c:pt>
                <c:pt idx="73691">
                  <c:v>1.1006666999999999E-2</c:v>
                </c:pt>
                <c:pt idx="73692">
                  <c:v>1.1006666999999999E-2</c:v>
                </c:pt>
                <c:pt idx="73693">
                  <c:v>1.1006666999999999E-2</c:v>
                </c:pt>
                <c:pt idx="73694">
                  <c:v>1.1006666999999999E-2</c:v>
                </c:pt>
                <c:pt idx="73695">
                  <c:v>1.1006666999999999E-2</c:v>
                </c:pt>
                <c:pt idx="73696">
                  <c:v>1.1006666999999999E-2</c:v>
                </c:pt>
                <c:pt idx="73697">
                  <c:v>1.1006666999999999E-2</c:v>
                </c:pt>
                <c:pt idx="73698">
                  <c:v>1.1006666999999999E-2</c:v>
                </c:pt>
                <c:pt idx="73699">
                  <c:v>1.1006666999999999E-2</c:v>
                </c:pt>
                <c:pt idx="73700">
                  <c:v>1.1006666999999999E-2</c:v>
                </c:pt>
                <c:pt idx="73701">
                  <c:v>1.1006666999999999E-2</c:v>
                </c:pt>
                <c:pt idx="73702">
                  <c:v>1.1006666999999999E-2</c:v>
                </c:pt>
                <c:pt idx="73703">
                  <c:v>1.1006666999999999E-2</c:v>
                </c:pt>
                <c:pt idx="73704">
                  <c:v>1.1006666999999999E-2</c:v>
                </c:pt>
                <c:pt idx="73705">
                  <c:v>1.1006666999999999E-2</c:v>
                </c:pt>
                <c:pt idx="73706">
                  <c:v>1.1006666999999999E-2</c:v>
                </c:pt>
                <c:pt idx="73707">
                  <c:v>1.1006666999999999E-2</c:v>
                </c:pt>
                <c:pt idx="73708">
                  <c:v>1.1006666999999999E-2</c:v>
                </c:pt>
                <c:pt idx="73709">
                  <c:v>1.1006666999999999E-2</c:v>
                </c:pt>
                <c:pt idx="73710">
                  <c:v>1.1006666999999999E-2</c:v>
                </c:pt>
                <c:pt idx="73711">
                  <c:v>1.1006666999999999E-2</c:v>
                </c:pt>
                <c:pt idx="73712">
                  <c:v>1.1006666999999999E-2</c:v>
                </c:pt>
                <c:pt idx="73713">
                  <c:v>1.1006666999999999E-2</c:v>
                </c:pt>
                <c:pt idx="73714">
                  <c:v>1.1006666999999999E-2</c:v>
                </c:pt>
                <c:pt idx="73715">
                  <c:v>1.1006666999999999E-2</c:v>
                </c:pt>
                <c:pt idx="73716">
                  <c:v>1.1006666999999999E-2</c:v>
                </c:pt>
                <c:pt idx="73717">
                  <c:v>1.1006666999999999E-2</c:v>
                </c:pt>
                <c:pt idx="73718">
                  <c:v>1.1006666999999999E-2</c:v>
                </c:pt>
                <c:pt idx="73719">
                  <c:v>1.1006666999999999E-2</c:v>
                </c:pt>
                <c:pt idx="73720">
                  <c:v>1.1006666999999999E-2</c:v>
                </c:pt>
                <c:pt idx="73721">
                  <c:v>1.1006666999999999E-2</c:v>
                </c:pt>
                <c:pt idx="73722">
                  <c:v>1.1006666999999999E-2</c:v>
                </c:pt>
                <c:pt idx="73723">
                  <c:v>1.1006666999999999E-2</c:v>
                </c:pt>
                <c:pt idx="73724">
                  <c:v>1.1006666999999999E-2</c:v>
                </c:pt>
                <c:pt idx="73725">
                  <c:v>1.1006666999999999E-2</c:v>
                </c:pt>
                <c:pt idx="73726">
                  <c:v>1.1006666999999999E-2</c:v>
                </c:pt>
                <c:pt idx="73727">
                  <c:v>1.1006666999999999E-2</c:v>
                </c:pt>
                <c:pt idx="73728">
                  <c:v>1.1006666999999999E-2</c:v>
                </c:pt>
                <c:pt idx="73729">
                  <c:v>1.1006666999999999E-2</c:v>
                </c:pt>
                <c:pt idx="73730">
                  <c:v>1.1006666999999999E-2</c:v>
                </c:pt>
                <c:pt idx="73731">
                  <c:v>1.1006666999999999E-2</c:v>
                </c:pt>
                <c:pt idx="73732">
                  <c:v>1.1006666999999999E-2</c:v>
                </c:pt>
                <c:pt idx="73733">
                  <c:v>1.1006666999999999E-2</c:v>
                </c:pt>
                <c:pt idx="73734">
                  <c:v>1.1006666999999999E-2</c:v>
                </c:pt>
                <c:pt idx="73735">
                  <c:v>1.1006666999999999E-2</c:v>
                </c:pt>
                <c:pt idx="73736">
                  <c:v>1.1006666999999999E-2</c:v>
                </c:pt>
                <c:pt idx="73737">
                  <c:v>1.1006666999999999E-2</c:v>
                </c:pt>
                <c:pt idx="73738">
                  <c:v>1.1006666999999999E-2</c:v>
                </c:pt>
                <c:pt idx="73739">
                  <c:v>1.1006666999999999E-2</c:v>
                </c:pt>
                <c:pt idx="73740">
                  <c:v>1.1006666999999999E-2</c:v>
                </c:pt>
                <c:pt idx="73741">
                  <c:v>1.1006666999999999E-2</c:v>
                </c:pt>
                <c:pt idx="73742">
                  <c:v>1.1006666999999999E-2</c:v>
                </c:pt>
                <c:pt idx="73743">
                  <c:v>1.1006666999999999E-2</c:v>
                </c:pt>
                <c:pt idx="73744">
                  <c:v>1.1006666999999999E-2</c:v>
                </c:pt>
                <c:pt idx="73745">
                  <c:v>1.1006666999999999E-2</c:v>
                </c:pt>
                <c:pt idx="73746">
                  <c:v>1.1006666999999999E-2</c:v>
                </c:pt>
                <c:pt idx="73747">
                  <c:v>1.1006666999999999E-2</c:v>
                </c:pt>
                <c:pt idx="73748">
                  <c:v>1.1006666999999999E-2</c:v>
                </c:pt>
                <c:pt idx="73749">
                  <c:v>1.1006666999999999E-2</c:v>
                </c:pt>
                <c:pt idx="73750">
                  <c:v>1.1006666999999999E-2</c:v>
                </c:pt>
                <c:pt idx="73751">
                  <c:v>1.1006666999999999E-2</c:v>
                </c:pt>
                <c:pt idx="73752">
                  <c:v>1.1006666999999999E-2</c:v>
                </c:pt>
                <c:pt idx="73753">
                  <c:v>1.1006666999999999E-2</c:v>
                </c:pt>
                <c:pt idx="73754">
                  <c:v>1.1006666999999999E-2</c:v>
                </c:pt>
                <c:pt idx="73755">
                  <c:v>1.1006666999999999E-2</c:v>
                </c:pt>
                <c:pt idx="73756">
                  <c:v>1.1006666999999999E-2</c:v>
                </c:pt>
                <c:pt idx="73757">
                  <c:v>1.1006666999999999E-2</c:v>
                </c:pt>
                <c:pt idx="73758">
                  <c:v>1.1006666999999999E-2</c:v>
                </c:pt>
                <c:pt idx="73759">
                  <c:v>1.1006666999999999E-2</c:v>
                </c:pt>
                <c:pt idx="73760">
                  <c:v>1.1006666999999999E-2</c:v>
                </c:pt>
                <c:pt idx="73761">
                  <c:v>1.1006666999999999E-2</c:v>
                </c:pt>
                <c:pt idx="73762">
                  <c:v>1.1006666999999999E-2</c:v>
                </c:pt>
                <c:pt idx="73763">
                  <c:v>1.1006666999999999E-2</c:v>
                </c:pt>
                <c:pt idx="73764">
                  <c:v>1.1006666999999999E-2</c:v>
                </c:pt>
                <c:pt idx="73765">
                  <c:v>1.1006666999999999E-2</c:v>
                </c:pt>
                <c:pt idx="73766">
                  <c:v>1.1006666999999999E-2</c:v>
                </c:pt>
                <c:pt idx="73767">
                  <c:v>1.1006666999999999E-2</c:v>
                </c:pt>
                <c:pt idx="73768">
                  <c:v>1.1006666999999999E-2</c:v>
                </c:pt>
                <c:pt idx="73769">
                  <c:v>1.1006666999999999E-2</c:v>
                </c:pt>
                <c:pt idx="73770">
                  <c:v>1.1006666999999999E-2</c:v>
                </c:pt>
                <c:pt idx="73771">
                  <c:v>1.1006666999999999E-2</c:v>
                </c:pt>
                <c:pt idx="73772">
                  <c:v>1.1006666999999999E-2</c:v>
                </c:pt>
                <c:pt idx="73773">
                  <c:v>1.1006666999999999E-2</c:v>
                </c:pt>
                <c:pt idx="73774">
                  <c:v>1.1006666999999999E-2</c:v>
                </c:pt>
                <c:pt idx="73775">
                  <c:v>1.1006666999999999E-2</c:v>
                </c:pt>
                <c:pt idx="73776">
                  <c:v>1.1006666999999999E-2</c:v>
                </c:pt>
                <c:pt idx="73777">
                  <c:v>1.1006666999999999E-2</c:v>
                </c:pt>
                <c:pt idx="73778">
                  <c:v>1.1006666999999999E-2</c:v>
                </c:pt>
                <c:pt idx="73779">
                  <c:v>1.1006666999999999E-2</c:v>
                </c:pt>
                <c:pt idx="73780">
                  <c:v>1.1006666999999999E-2</c:v>
                </c:pt>
                <c:pt idx="73781">
                  <c:v>1.1006666999999999E-2</c:v>
                </c:pt>
                <c:pt idx="73782">
                  <c:v>1.1006666999999999E-2</c:v>
                </c:pt>
                <c:pt idx="73783">
                  <c:v>1.1006666999999999E-2</c:v>
                </c:pt>
                <c:pt idx="73784">
                  <c:v>1.1006666999999999E-2</c:v>
                </c:pt>
                <c:pt idx="73785">
                  <c:v>1.1006666999999999E-2</c:v>
                </c:pt>
                <c:pt idx="73786">
                  <c:v>1.1006666999999999E-2</c:v>
                </c:pt>
                <c:pt idx="73787">
                  <c:v>1.1006666999999999E-2</c:v>
                </c:pt>
                <c:pt idx="73788">
                  <c:v>1.1006666999999999E-2</c:v>
                </c:pt>
                <c:pt idx="73789">
                  <c:v>1.1006666999999999E-2</c:v>
                </c:pt>
                <c:pt idx="73790">
                  <c:v>1.1006666999999999E-2</c:v>
                </c:pt>
                <c:pt idx="73791">
                  <c:v>1.1006666999999999E-2</c:v>
                </c:pt>
                <c:pt idx="73792">
                  <c:v>1.1006666999999999E-2</c:v>
                </c:pt>
                <c:pt idx="73793">
                  <c:v>1.1006666999999999E-2</c:v>
                </c:pt>
                <c:pt idx="73794">
                  <c:v>1.1006666999999999E-2</c:v>
                </c:pt>
                <c:pt idx="73795">
                  <c:v>1.1006666999999999E-2</c:v>
                </c:pt>
                <c:pt idx="73796">
                  <c:v>1.1006666999999999E-2</c:v>
                </c:pt>
                <c:pt idx="73797">
                  <c:v>1.1006666999999999E-2</c:v>
                </c:pt>
                <c:pt idx="73798">
                  <c:v>1.1006666999999999E-2</c:v>
                </c:pt>
                <c:pt idx="73799">
                  <c:v>1.1006666999999999E-2</c:v>
                </c:pt>
                <c:pt idx="73800">
                  <c:v>3.3866667999999998E-3</c:v>
                </c:pt>
                <c:pt idx="73801">
                  <c:v>3.3866667999999998E-3</c:v>
                </c:pt>
                <c:pt idx="73802">
                  <c:v>3.3866667999999998E-3</c:v>
                </c:pt>
                <c:pt idx="73803">
                  <c:v>3.3866667999999998E-3</c:v>
                </c:pt>
                <c:pt idx="73804">
                  <c:v>3.3866667999999998E-3</c:v>
                </c:pt>
                <c:pt idx="73805">
                  <c:v>3.3866667999999998E-3</c:v>
                </c:pt>
                <c:pt idx="73806">
                  <c:v>3.3866667999999998E-3</c:v>
                </c:pt>
                <c:pt idx="73807">
                  <c:v>3.3866667999999998E-3</c:v>
                </c:pt>
                <c:pt idx="73808">
                  <c:v>3.3866667999999998E-3</c:v>
                </c:pt>
                <c:pt idx="73809">
                  <c:v>3.3866667999999998E-3</c:v>
                </c:pt>
                <c:pt idx="73810">
                  <c:v>3.3866667999999998E-3</c:v>
                </c:pt>
                <c:pt idx="73811">
                  <c:v>3.3866667999999998E-3</c:v>
                </c:pt>
                <c:pt idx="73812">
                  <c:v>3.3866667999999998E-3</c:v>
                </c:pt>
                <c:pt idx="73813">
                  <c:v>3.3866667999999998E-3</c:v>
                </c:pt>
                <c:pt idx="73814">
                  <c:v>3.3866667999999998E-3</c:v>
                </c:pt>
                <c:pt idx="73815">
                  <c:v>3.3866667999999998E-3</c:v>
                </c:pt>
                <c:pt idx="73816">
                  <c:v>3.3866667999999998E-3</c:v>
                </c:pt>
                <c:pt idx="73817">
                  <c:v>3.3866667999999998E-3</c:v>
                </c:pt>
                <c:pt idx="73818">
                  <c:v>3.3866667999999998E-3</c:v>
                </c:pt>
                <c:pt idx="73819">
                  <c:v>3.3866667999999998E-3</c:v>
                </c:pt>
                <c:pt idx="73820">
                  <c:v>3.3866667999999998E-3</c:v>
                </c:pt>
                <c:pt idx="73821">
                  <c:v>3.3866667999999998E-3</c:v>
                </c:pt>
                <c:pt idx="73822">
                  <c:v>3.3866667999999998E-3</c:v>
                </c:pt>
                <c:pt idx="73823">
                  <c:v>3.3866667999999998E-3</c:v>
                </c:pt>
                <c:pt idx="73824">
                  <c:v>3.3866667999999998E-3</c:v>
                </c:pt>
                <c:pt idx="73825">
                  <c:v>3.3866667999999998E-3</c:v>
                </c:pt>
                <c:pt idx="73826">
                  <c:v>3.3866667999999998E-3</c:v>
                </c:pt>
                <c:pt idx="73827">
                  <c:v>3.3866667999999998E-3</c:v>
                </c:pt>
                <c:pt idx="73828">
                  <c:v>3.3866667999999998E-3</c:v>
                </c:pt>
                <c:pt idx="73829">
                  <c:v>3.3866667999999998E-3</c:v>
                </c:pt>
                <c:pt idx="73830">
                  <c:v>3.3866667999999998E-3</c:v>
                </c:pt>
                <c:pt idx="73831">
                  <c:v>3.3866667999999998E-3</c:v>
                </c:pt>
                <c:pt idx="73832">
                  <c:v>3.3866667999999998E-3</c:v>
                </c:pt>
                <c:pt idx="73833">
                  <c:v>3.3866667999999998E-3</c:v>
                </c:pt>
                <c:pt idx="73834">
                  <c:v>3.3866667999999998E-3</c:v>
                </c:pt>
                <c:pt idx="73835">
                  <c:v>3.3866667999999998E-3</c:v>
                </c:pt>
                <c:pt idx="73836">
                  <c:v>3.3866667999999998E-3</c:v>
                </c:pt>
                <c:pt idx="73837">
                  <c:v>3.3866667999999998E-3</c:v>
                </c:pt>
                <c:pt idx="73838">
                  <c:v>3.3866667999999998E-3</c:v>
                </c:pt>
                <c:pt idx="73839">
                  <c:v>3.3866667999999998E-3</c:v>
                </c:pt>
                <c:pt idx="73840">
                  <c:v>3.3866667999999998E-3</c:v>
                </c:pt>
                <c:pt idx="73841">
                  <c:v>3.3866667999999998E-3</c:v>
                </c:pt>
                <c:pt idx="73842">
                  <c:v>3.3866667999999998E-3</c:v>
                </c:pt>
                <c:pt idx="73843">
                  <c:v>3.3866667999999998E-3</c:v>
                </c:pt>
                <c:pt idx="73844">
                  <c:v>3.3866667999999998E-3</c:v>
                </c:pt>
                <c:pt idx="73845">
                  <c:v>3.3866667999999998E-3</c:v>
                </c:pt>
                <c:pt idx="73846">
                  <c:v>3.3866667999999998E-3</c:v>
                </c:pt>
                <c:pt idx="73847">
                  <c:v>3.3866667999999998E-3</c:v>
                </c:pt>
                <c:pt idx="73848">
                  <c:v>3.3866667999999998E-3</c:v>
                </c:pt>
                <c:pt idx="73849">
                  <c:v>3.3866667999999998E-3</c:v>
                </c:pt>
                <c:pt idx="73850">
                  <c:v>3.3866667999999998E-3</c:v>
                </c:pt>
                <c:pt idx="73851">
                  <c:v>3.3866667999999998E-3</c:v>
                </c:pt>
                <c:pt idx="73852">
                  <c:v>3.3866667999999998E-3</c:v>
                </c:pt>
                <c:pt idx="73853">
                  <c:v>3.3866667999999998E-3</c:v>
                </c:pt>
                <c:pt idx="73854">
                  <c:v>3.3866667999999998E-3</c:v>
                </c:pt>
                <c:pt idx="73855">
                  <c:v>3.3866667999999998E-3</c:v>
                </c:pt>
                <c:pt idx="73856">
                  <c:v>3.3866667999999998E-3</c:v>
                </c:pt>
                <c:pt idx="73857">
                  <c:v>3.3866667999999998E-3</c:v>
                </c:pt>
                <c:pt idx="73858">
                  <c:v>3.3866667999999998E-3</c:v>
                </c:pt>
                <c:pt idx="73859">
                  <c:v>3.3866667999999998E-3</c:v>
                </c:pt>
                <c:pt idx="73860">
                  <c:v>3.3866667999999998E-3</c:v>
                </c:pt>
                <c:pt idx="73861">
                  <c:v>3.3866667999999998E-3</c:v>
                </c:pt>
                <c:pt idx="73862">
                  <c:v>3.3866667999999998E-3</c:v>
                </c:pt>
                <c:pt idx="73863">
                  <c:v>3.3866667999999998E-3</c:v>
                </c:pt>
                <c:pt idx="73864">
                  <c:v>3.3866667999999998E-3</c:v>
                </c:pt>
                <c:pt idx="73865">
                  <c:v>3.3866667999999998E-3</c:v>
                </c:pt>
                <c:pt idx="73866">
                  <c:v>3.3866667999999998E-3</c:v>
                </c:pt>
                <c:pt idx="73867">
                  <c:v>3.3866667999999998E-3</c:v>
                </c:pt>
                <c:pt idx="73868">
                  <c:v>3.3866667999999998E-3</c:v>
                </c:pt>
                <c:pt idx="73869">
                  <c:v>3.3866667999999998E-3</c:v>
                </c:pt>
                <c:pt idx="73870">
                  <c:v>3.3866667999999998E-3</c:v>
                </c:pt>
                <c:pt idx="73871">
                  <c:v>3.3866667999999998E-3</c:v>
                </c:pt>
                <c:pt idx="73872">
                  <c:v>3.3866667999999998E-3</c:v>
                </c:pt>
                <c:pt idx="73873">
                  <c:v>3.3866667999999998E-3</c:v>
                </c:pt>
                <c:pt idx="73874">
                  <c:v>3.3866667999999998E-3</c:v>
                </c:pt>
                <c:pt idx="73875">
                  <c:v>3.3866667999999998E-3</c:v>
                </c:pt>
                <c:pt idx="73876">
                  <c:v>3.3866667999999998E-3</c:v>
                </c:pt>
                <c:pt idx="73877">
                  <c:v>3.3866667999999998E-3</c:v>
                </c:pt>
                <c:pt idx="73878">
                  <c:v>3.3866667999999998E-3</c:v>
                </c:pt>
                <c:pt idx="73879">
                  <c:v>3.3866667999999998E-3</c:v>
                </c:pt>
                <c:pt idx="73880">
                  <c:v>3.3866667999999998E-3</c:v>
                </c:pt>
                <c:pt idx="73881">
                  <c:v>3.3866667999999998E-3</c:v>
                </c:pt>
                <c:pt idx="73882">
                  <c:v>3.3866667999999998E-3</c:v>
                </c:pt>
                <c:pt idx="73883">
                  <c:v>3.3866667999999998E-3</c:v>
                </c:pt>
                <c:pt idx="73884">
                  <c:v>3.3866667999999998E-3</c:v>
                </c:pt>
                <c:pt idx="73885">
                  <c:v>3.3866667999999998E-3</c:v>
                </c:pt>
                <c:pt idx="73886">
                  <c:v>3.3866667999999998E-3</c:v>
                </c:pt>
                <c:pt idx="73887">
                  <c:v>3.3866667999999998E-3</c:v>
                </c:pt>
                <c:pt idx="73888">
                  <c:v>3.3866667999999998E-3</c:v>
                </c:pt>
                <c:pt idx="73889">
                  <c:v>3.3866667999999998E-3</c:v>
                </c:pt>
                <c:pt idx="73890">
                  <c:v>3.3866667999999998E-3</c:v>
                </c:pt>
                <c:pt idx="73891">
                  <c:v>3.3866667999999998E-3</c:v>
                </c:pt>
                <c:pt idx="73892">
                  <c:v>3.3866667999999998E-3</c:v>
                </c:pt>
                <c:pt idx="73893">
                  <c:v>3.3866667999999998E-3</c:v>
                </c:pt>
                <c:pt idx="73894">
                  <c:v>3.3866667999999998E-3</c:v>
                </c:pt>
                <c:pt idx="73895">
                  <c:v>3.3866667999999998E-3</c:v>
                </c:pt>
                <c:pt idx="73896">
                  <c:v>3.3866667999999998E-3</c:v>
                </c:pt>
                <c:pt idx="73897">
                  <c:v>3.3866667999999998E-3</c:v>
                </c:pt>
                <c:pt idx="73898">
                  <c:v>3.3866667999999998E-3</c:v>
                </c:pt>
                <c:pt idx="73899">
                  <c:v>3.3866667999999998E-3</c:v>
                </c:pt>
                <c:pt idx="73900">
                  <c:v>3.3866667999999998E-3</c:v>
                </c:pt>
                <c:pt idx="73901">
                  <c:v>3.3866667999999998E-3</c:v>
                </c:pt>
                <c:pt idx="73902">
                  <c:v>3.3866667999999998E-3</c:v>
                </c:pt>
                <c:pt idx="73903">
                  <c:v>3.3866667999999998E-3</c:v>
                </c:pt>
                <c:pt idx="73904">
                  <c:v>3.3866667999999998E-3</c:v>
                </c:pt>
                <c:pt idx="73905">
                  <c:v>3.3866667999999998E-3</c:v>
                </c:pt>
                <c:pt idx="73906">
                  <c:v>3.3866667999999998E-3</c:v>
                </c:pt>
                <c:pt idx="73907">
                  <c:v>3.3866667999999998E-3</c:v>
                </c:pt>
                <c:pt idx="73908">
                  <c:v>3.3866667999999998E-3</c:v>
                </c:pt>
                <c:pt idx="73909">
                  <c:v>3.3866667999999998E-3</c:v>
                </c:pt>
                <c:pt idx="73910">
                  <c:v>3.3866667999999998E-3</c:v>
                </c:pt>
                <c:pt idx="73911">
                  <c:v>3.3866667999999998E-3</c:v>
                </c:pt>
                <c:pt idx="73912">
                  <c:v>3.3866667999999998E-3</c:v>
                </c:pt>
                <c:pt idx="73913">
                  <c:v>3.3866667999999998E-3</c:v>
                </c:pt>
                <c:pt idx="73914">
                  <c:v>3.3866667999999998E-3</c:v>
                </c:pt>
                <c:pt idx="73915">
                  <c:v>3.3866667999999998E-3</c:v>
                </c:pt>
                <c:pt idx="73916">
                  <c:v>3.3866667999999998E-3</c:v>
                </c:pt>
                <c:pt idx="73917">
                  <c:v>3.3866667999999998E-3</c:v>
                </c:pt>
                <c:pt idx="73918">
                  <c:v>3.3866667999999998E-3</c:v>
                </c:pt>
                <c:pt idx="73919">
                  <c:v>3.3866667999999998E-3</c:v>
                </c:pt>
                <c:pt idx="73920">
                  <c:v>3.3866667999999998E-3</c:v>
                </c:pt>
                <c:pt idx="73921">
                  <c:v>3.3866667999999998E-3</c:v>
                </c:pt>
                <c:pt idx="73922">
                  <c:v>3.3866667999999998E-3</c:v>
                </c:pt>
                <c:pt idx="73923">
                  <c:v>3.3866667999999998E-3</c:v>
                </c:pt>
                <c:pt idx="73924">
                  <c:v>3.3866667999999998E-3</c:v>
                </c:pt>
                <c:pt idx="73925">
                  <c:v>3.3866667999999998E-3</c:v>
                </c:pt>
                <c:pt idx="73926">
                  <c:v>3.3866667999999998E-3</c:v>
                </c:pt>
                <c:pt idx="73927">
                  <c:v>3.3866667999999998E-3</c:v>
                </c:pt>
                <c:pt idx="73928">
                  <c:v>3.3866667999999998E-3</c:v>
                </c:pt>
                <c:pt idx="73929">
                  <c:v>3.3866667999999998E-3</c:v>
                </c:pt>
                <c:pt idx="73930">
                  <c:v>3.3866667999999998E-3</c:v>
                </c:pt>
                <c:pt idx="73931">
                  <c:v>3.3866667999999998E-3</c:v>
                </c:pt>
                <c:pt idx="73932">
                  <c:v>3.3866667999999998E-3</c:v>
                </c:pt>
                <c:pt idx="73933">
                  <c:v>3.3866667999999998E-3</c:v>
                </c:pt>
                <c:pt idx="73934">
                  <c:v>3.3866667999999998E-3</c:v>
                </c:pt>
                <c:pt idx="73935">
                  <c:v>3.3866667999999998E-3</c:v>
                </c:pt>
                <c:pt idx="73936">
                  <c:v>3.3866667999999998E-3</c:v>
                </c:pt>
                <c:pt idx="73937">
                  <c:v>3.3866667999999998E-3</c:v>
                </c:pt>
                <c:pt idx="73938">
                  <c:v>3.3866667999999998E-3</c:v>
                </c:pt>
                <c:pt idx="73939">
                  <c:v>3.3866667999999998E-3</c:v>
                </c:pt>
                <c:pt idx="73940">
                  <c:v>3.3866667999999998E-3</c:v>
                </c:pt>
                <c:pt idx="73941">
                  <c:v>3.3866667999999998E-3</c:v>
                </c:pt>
                <c:pt idx="73942">
                  <c:v>3.3866667999999998E-3</c:v>
                </c:pt>
                <c:pt idx="73943">
                  <c:v>3.3866667999999998E-3</c:v>
                </c:pt>
                <c:pt idx="73944">
                  <c:v>3.3866667999999998E-3</c:v>
                </c:pt>
                <c:pt idx="73945">
                  <c:v>3.3866667999999998E-3</c:v>
                </c:pt>
                <c:pt idx="73946">
                  <c:v>3.3866667999999998E-3</c:v>
                </c:pt>
                <c:pt idx="73947">
                  <c:v>3.3866667999999998E-3</c:v>
                </c:pt>
                <c:pt idx="73948">
                  <c:v>3.3866667999999998E-3</c:v>
                </c:pt>
                <c:pt idx="73949">
                  <c:v>3.3866667999999998E-3</c:v>
                </c:pt>
                <c:pt idx="73950">
                  <c:v>3.3866667999999998E-3</c:v>
                </c:pt>
                <c:pt idx="73951">
                  <c:v>3.3866667999999998E-3</c:v>
                </c:pt>
                <c:pt idx="73952">
                  <c:v>3.3866667999999998E-3</c:v>
                </c:pt>
                <c:pt idx="73953">
                  <c:v>3.3866667999999998E-3</c:v>
                </c:pt>
                <c:pt idx="73954">
                  <c:v>3.3866667999999998E-3</c:v>
                </c:pt>
                <c:pt idx="73955">
                  <c:v>3.3866667999999998E-3</c:v>
                </c:pt>
                <c:pt idx="73956">
                  <c:v>3.3866667999999998E-3</c:v>
                </c:pt>
                <c:pt idx="73957">
                  <c:v>3.3866667999999998E-3</c:v>
                </c:pt>
                <c:pt idx="73958">
                  <c:v>3.3866667999999998E-3</c:v>
                </c:pt>
                <c:pt idx="73959">
                  <c:v>3.3866667999999998E-3</c:v>
                </c:pt>
                <c:pt idx="73960">
                  <c:v>3.3866667999999998E-3</c:v>
                </c:pt>
                <c:pt idx="73961">
                  <c:v>3.3866667999999998E-3</c:v>
                </c:pt>
                <c:pt idx="73962">
                  <c:v>3.3866667999999998E-3</c:v>
                </c:pt>
                <c:pt idx="73963">
                  <c:v>3.3866667999999998E-3</c:v>
                </c:pt>
                <c:pt idx="73964">
                  <c:v>3.3866667999999998E-3</c:v>
                </c:pt>
                <c:pt idx="73965">
                  <c:v>3.3866667999999998E-3</c:v>
                </c:pt>
                <c:pt idx="73966">
                  <c:v>3.3866667999999998E-3</c:v>
                </c:pt>
                <c:pt idx="73967">
                  <c:v>3.3866667999999998E-3</c:v>
                </c:pt>
                <c:pt idx="73968">
                  <c:v>3.3866667999999998E-3</c:v>
                </c:pt>
                <c:pt idx="73969">
                  <c:v>3.3866667999999998E-3</c:v>
                </c:pt>
                <c:pt idx="73970">
                  <c:v>3.3866667999999998E-3</c:v>
                </c:pt>
                <c:pt idx="73971">
                  <c:v>3.3866667999999998E-3</c:v>
                </c:pt>
                <c:pt idx="73972">
                  <c:v>3.3866667999999998E-3</c:v>
                </c:pt>
                <c:pt idx="73973">
                  <c:v>3.3866667999999998E-3</c:v>
                </c:pt>
                <c:pt idx="73974">
                  <c:v>3.3866667999999998E-3</c:v>
                </c:pt>
                <c:pt idx="73975">
                  <c:v>3.3866667999999998E-3</c:v>
                </c:pt>
                <c:pt idx="73976">
                  <c:v>3.3866667999999998E-3</c:v>
                </c:pt>
                <c:pt idx="73977">
                  <c:v>3.3866667999999998E-3</c:v>
                </c:pt>
                <c:pt idx="73978">
                  <c:v>3.3866667999999998E-3</c:v>
                </c:pt>
                <c:pt idx="73979">
                  <c:v>3.3866667999999998E-3</c:v>
                </c:pt>
                <c:pt idx="73980">
                  <c:v>3.3866667999999998E-3</c:v>
                </c:pt>
                <c:pt idx="73981">
                  <c:v>3.3866667999999998E-3</c:v>
                </c:pt>
                <c:pt idx="73982">
                  <c:v>3.3866667999999998E-3</c:v>
                </c:pt>
                <c:pt idx="73983">
                  <c:v>3.3866667999999998E-3</c:v>
                </c:pt>
                <c:pt idx="73984">
                  <c:v>3.3866667999999998E-3</c:v>
                </c:pt>
                <c:pt idx="73985">
                  <c:v>3.3866667999999998E-3</c:v>
                </c:pt>
                <c:pt idx="73986">
                  <c:v>3.3866667999999998E-3</c:v>
                </c:pt>
                <c:pt idx="73987">
                  <c:v>3.3866667999999998E-3</c:v>
                </c:pt>
                <c:pt idx="73988">
                  <c:v>3.3866667999999998E-3</c:v>
                </c:pt>
                <c:pt idx="73989">
                  <c:v>3.3866667999999998E-3</c:v>
                </c:pt>
                <c:pt idx="73990">
                  <c:v>3.3866667999999998E-3</c:v>
                </c:pt>
                <c:pt idx="73991">
                  <c:v>3.3866667999999998E-3</c:v>
                </c:pt>
                <c:pt idx="73992">
                  <c:v>3.3866667999999998E-3</c:v>
                </c:pt>
                <c:pt idx="73993">
                  <c:v>3.3866667999999998E-3</c:v>
                </c:pt>
                <c:pt idx="73994">
                  <c:v>3.3866667999999998E-3</c:v>
                </c:pt>
                <c:pt idx="73995">
                  <c:v>3.3866667999999998E-3</c:v>
                </c:pt>
                <c:pt idx="73996">
                  <c:v>3.3866667999999998E-3</c:v>
                </c:pt>
                <c:pt idx="73997">
                  <c:v>3.3866667999999998E-3</c:v>
                </c:pt>
                <c:pt idx="73998">
                  <c:v>3.3866667999999998E-3</c:v>
                </c:pt>
                <c:pt idx="73999">
                  <c:v>3.3866667999999998E-3</c:v>
                </c:pt>
                <c:pt idx="74000">
                  <c:v>3.3866667999999998E-3</c:v>
                </c:pt>
                <c:pt idx="74001">
                  <c:v>3.3866667999999998E-3</c:v>
                </c:pt>
                <c:pt idx="74002">
                  <c:v>3.3866667999999998E-3</c:v>
                </c:pt>
                <c:pt idx="74003">
                  <c:v>3.3866667999999998E-3</c:v>
                </c:pt>
                <c:pt idx="74004">
                  <c:v>3.3866667999999998E-3</c:v>
                </c:pt>
                <c:pt idx="74005">
                  <c:v>3.3866667999999998E-3</c:v>
                </c:pt>
                <c:pt idx="74006">
                  <c:v>3.3866667999999998E-3</c:v>
                </c:pt>
                <c:pt idx="74007">
                  <c:v>3.3866667999999998E-3</c:v>
                </c:pt>
                <c:pt idx="74008">
                  <c:v>3.3866667999999998E-3</c:v>
                </c:pt>
                <c:pt idx="74009">
                  <c:v>3.3866667999999998E-3</c:v>
                </c:pt>
                <c:pt idx="74010">
                  <c:v>3.3866667999999998E-3</c:v>
                </c:pt>
                <c:pt idx="74011">
                  <c:v>3.3866667999999998E-3</c:v>
                </c:pt>
                <c:pt idx="74012">
                  <c:v>3.3866667999999998E-3</c:v>
                </c:pt>
                <c:pt idx="74013">
                  <c:v>3.3866667999999998E-3</c:v>
                </c:pt>
                <c:pt idx="74014">
                  <c:v>3.3866667999999998E-3</c:v>
                </c:pt>
                <c:pt idx="74015">
                  <c:v>3.3866667999999998E-3</c:v>
                </c:pt>
                <c:pt idx="74016">
                  <c:v>3.3866667999999998E-3</c:v>
                </c:pt>
                <c:pt idx="74017">
                  <c:v>3.3866667999999998E-3</c:v>
                </c:pt>
                <c:pt idx="74018">
                  <c:v>3.3866667999999998E-3</c:v>
                </c:pt>
                <c:pt idx="74019">
                  <c:v>3.3866667999999998E-3</c:v>
                </c:pt>
                <c:pt idx="74020">
                  <c:v>3.3866667999999998E-3</c:v>
                </c:pt>
                <c:pt idx="74021">
                  <c:v>3.3866667999999998E-3</c:v>
                </c:pt>
                <c:pt idx="74022">
                  <c:v>3.3866667999999998E-3</c:v>
                </c:pt>
                <c:pt idx="74023">
                  <c:v>3.3866667999999998E-3</c:v>
                </c:pt>
                <c:pt idx="74024">
                  <c:v>3.3866667999999998E-3</c:v>
                </c:pt>
                <c:pt idx="74025">
                  <c:v>3.3866667999999998E-3</c:v>
                </c:pt>
                <c:pt idx="74026">
                  <c:v>3.3866667999999998E-3</c:v>
                </c:pt>
                <c:pt idx="74027">
                  <c:v>3.3866667999999998E-3</c:v>
                </c:pt>
                <c:pt idx="74028">
                  <c:v>3.3866667999999998E-3</c:v>
                </c:pt>
                <c:pt idx="74029">
                  <c:v>3.3866667999999998E-3</c:v>
                </c:pt>
                <c:pt idx="74030">
                  <c:v>3.3866667999999998E-3</c:v>
                </c:pt>
                <c:pt idx="74031">
                  <c:v>3.3866667999999998E-3</c:v>
                </c:pt>
                <c:pt idx="74032">
                  <c:v>3.3866667999999998E-3</c:v>
                </c:pt>
                <c:pt idx="74033">
                  <c:v>3.3866667999999998E-3</c:v>
                </c:pt>
                <c:pt idx="74034">
                  <c:v>3.3866667999999998E-3</c:v>
                </c:pt>
                <c:pt idx="74035">
                  <c:v>3.3866667999999998E-3</c:v>
                </c:pt>
                <c:pt idx="74036">
                  <c:v>3.3866667999999998E-3</c:v>
                </c:pt>
                <c:pt idx="74037">
                  <c:v>3.3866667999999998E-3</c:v>
                </c:pt>
                <c:pt idx="74038">
                  <c:v>3.3866667999999998E-3</c:v>
                </c:pt>
                <c:pt idx="74039">
                  <c:v>3.3866667999999998E-3</c:v>
                </c:pt>
                <c:pt idx="74040">
                  <c:v>3.3866667999999998E-3</c:v>
                </c:pt>
                <c:pt idx="74041">
                  <c:v>3.3866667999999998E-3</c:v>
                </c:pt>
                <c:pt idx="74042">
                  <c:v>3.3866667999999998E-3</c:v>
                </c:pt>
                <c:pt idx="74043">
                  <c:v>3.3866667999999998E-3</c:v>
                </c:pt>
                <c:pt idx="74044">
                  <c:v>3.3866667999999998E-3</c:v>
                </c:pt>
                <c:pt idx="74045">
                  <c:v>3.3866667999999998E-3</c:v>
                </c:pt>
                <c:pt idx="74046">
                  <c:v>3.3866667999999998E-3</c:v>
                </c:pt>
                <c:pt idx="74047">
                  <c:v>3.3866667999999998E-3</c:v>
                </c:pt>
                <c:pt idx="74048">
                  <c:v>3.3866667999999998E-3</c:v>
                </c:pt>
                <c:pt idx="74049">
                  <c:v>3.3866667999999998E-3</c:v>
                </c:pt>
                <c:pt idx="74050">
                  <c:v>3.3866667999999998E-3</c:v>
                </c:pt>
                <c:pt idx="74051">
                  <c:v>3.3866667999999998E-3</c:v>
                </c:pt>
                <c:pt idx="74052">
                  <c:v>3.3866667999999998E-3</c:v>
                </c:pt>
                <c:pt idx="74053">
                  <c:v>3.3866667999999998E-3</c:v>
                </c:pt>
                <c:pt idx="74054">
                  <c:v>3.3866667999999998E-3</c:v>
                </c:pt>
                <c:pt idx="74055">
                  <c:v>3.3866667999999998E-3</c:v>
                </c:pt>
                <c:pt idx="74056">
                  <c:v>3.3866667999999998E-3</c:v>
                </c:pt>
                <c:pt idx="74057">
                  <c:v>3.3866667999999998E-3</c:v>
                </c:pt>
                <c:pt idx="74058">
                  <c:v>3.3866667999999998E-3</c:v>
                </c:pt>
                <c:pt idx="74059">
                  <c:v>3.3866667999999998E-3</c:v>
                </c:pt>
                <c:pt idx="74060">
                  <c:v>3.3866667999999998E-3</c:v>
                </c:pt>
                <c:pt idx="74061">
                  <c:v>3.3866667999999998E-3</c:v>
                </c:pt>
                <c:pt idx="74062">
                  <c:v>3.3866667999999998E-3</c:v>
                </c:pt>
                <c:pt idx="74063">
                  <c:v>3.3866667999999998E-3</c:v>
                </c:pt>
                <c:pt idx="74064">
                  <c:v>3.3866667999999998E-3</c:v>
                </c:pt>
                <c:pt idx="74065">
                  <c:v>3.3866667999999998E-3</c:v>
                </c:pt>
                <c:pt idx="74066">
                  <c:v>3.3866667999999998E-3</c:v>
                </c:pt>
                <c:pt idx="74067">
                  <c:v>3.3866667999999998E-3</c:v>
                </c:pt>
                <c:pt idx="74068">
                  <c:v>3.3866667999999998E-3</c:v>
                </c:pt>
                <c:pt idx="74069">
                  <c:v>3.3866667999999998E-3</c:v>
                </c:pt>
                <c:pt idx="74070">
                  <c:v>3.3866667999999998E-3</c:v>
                </c:pt>
                <c:pt idx="74071">
                  <c:v>3.3866667999999998E-3</c:v>
                </c:pt>
                <c:pt idx="74072">
                  <c:v>3.3866667999999998E-3</c:v>
                </c:pt>
                <c:pt idx="74073">
                  <c:v>3.3866667999999998E-3</c:v>
                </c:pt>
                <c:pt idx="74074">
                  <c:v>3.3866667999999998E-3</c:v>
                </c:pt>
                <c:pt idx="74075">
                  <c:v>3.3866667999999998E-3</c:v>
                </c:pt>
                <c:pt idx="74076">
                  <c:v>3.3866667999999998E-3</c:v>
                </c:pt>
                <c:pt idx="74077">
                  <c:v>3.3866667999999998E-3</c:v>
                </c:pt>
                <c:pt idx="74078">
                  <c:v>3.3866667999999998E-3</c:v>
                </c:pt>
                <c:pt idx="74079">
                  <c:v>3.3866667999999998E-3</c:v>
                </c:pt>
                <c:pt idx="74080">
                  <c:v>3.3866667999999998E-3</c:v>
                </c:pt>
                <c:pt idx="74081">
                  <c:v>3.3866667999999998E-3</c:v>
                </c:pt>
                <c:pt idx="74082">
                  <c:v>3.3866667999999998E-3</c:v>
                </c:pt>
                <c:pt idx="74083">
                  <c:v>3.3866667999999998E-3</c:v>
                </c:pt>
                <c:pt idx="74084">
                  <c:v>3.3866667999999998E-3</c:v>
                </c:pt>
                <c:pt idx="74085">
                  <c:v>3.3866667999999998E-3</c:v>
                </c:pt>
                <c:pt idx="74086">
                  <c:v>3.3866667999999998E-3</c:v>
                </c:pt>
                <c:pt idx="74087">
                  <c:v>3.3866667999999998E-3</c:v>
                </c:pt>
                <c:pt idx="74088">
                  <c:v>3.3866667999999998E-3</c:v>
                </c:pt>
                <c:pt idx="74089">
                  <c:v>3.3866667999999998E-3</c:v>
                </c:pt>
                <c:pt idx="74090">
                  <c:v>3.3866667999999998E-3</c:v>
                </c:pt>
                <c:pt idx="74091">
                  <c:v>3.3866667999999998E-3</c:v>
                </c:pt>
                <c:pt idx="74092">
                  <c:v>3.3866667999999998E-3</c:v>
                </c:pt>
                <c:pt idx="74093">
                  <c:v>3.3866667999999998E-3</c:v>
                </c:pt>
                <c:pt idx="74094">
                  <c:v>3.3866667999999998E-3</c:v>
                </c:pt>
                <c:pt idx="74095">
                  <c:v>3.3866667999999998E-3</c:v>
                </c:pt>
                <c:pt idx="74096">
                  <c:v>3.3866667999999998E-3</c:v>
                </c:pt>
                <c:pt idx="74097">
                  <c:v>3.3866667999999998E-3</c:v>
                </c:pt>
                <c:pt idx="74098">
                  <c:v>3.3866667999999998E-3</c:v>
                </c:pt>
                <c:pt idx="74099">
                  <c:v>3.3866667999999998E-3</c:v>
                </c:pt>
                <c:pt idx="74100">
                  <c:v>3.3866667999999998E-3</c:v>
                </c:pt>
                <c:pt idx="74101">
                  <c:v>3.3866667999999998E-3</c:v>
                </c:pt>
                <c:pt idx="74102">
                  <c:v>3.3866667999999998E-3</c:v>
                </c:pt>
                <c:pt idx="74103">
                  <c:v>3.3866667999999998E-3</c:v>
                </c:pt>
                <c:pt idx="74104">
                  <c:v>3.3866667999999998E-3</c:v>
                </c:pt>
                <c:pt idx="74105">
                  <c:v>3.3866667999999998E-3</c:v>
                </c:pt>
                <c:pt idx="74106">
                  <c:v>3.3866667999999998E-3</c:v>
                </c:pt>
                <c:pt idx="74107">
                  <c:v>3.3866667999999998E-3</c:v>
                </c:pt>
                <c:pt idx="74108">
                  <c:v>3.3866667999999998E-3</c:v>
                </c:pt>
                <c:pt idx="74109">
                  <c:v>3.3866667999999998E-3</c:v>
                </c:pt>
                <c:pt idx="74110">
                  <c:v>3.3866667999999998E-3</c:v>
                </c:pt>
                <c:pt idx="74111">
                  <c:v>3.3866667999999998E-3</c:v>
                </c:pt>
                <c:pt idx="74112">
                  <c:v>3.3866667999999998E-3</c:v>
                </c:pt>
                <c:pt idx="74113">
                  <c:v>3.3866667999999998E-3</c:v>
                </c:pt>
                <c:pt idx="74114">
                  <c:v>3.3866667999999998E-3</c:v>
                </c:pt>
                <c:pt idx="74115">
                  <c:v>3.3866667999999998E-3</c:v>
                </c:pt>
                <c:pt idx="74116">
                  <c:v>3.3866667999999998E-3</c:v>
                </c:pt>
                <c:pt idx="74117">
                  <c:v>3.3866667999999998E-3</c:v>
                </c:pt>
                <c:pt idx="74118">
                  <c:v>3.3866667999999998E-3</c:v>
                </c:pt>
                <c:pt idx="74119">
                  <c:v>3.3866667999999998E-3</c:v>
                </c:pt>
                <c:pt idx="74120">
                  <c:v>3.3866667999999998E-3</c:v>
                </c:pt>
                <c:pt idx="74121">
                  <c:v>3.3866667999999998E-3</c:v>
                </c:pt>
                <c:pt idx="74122">
                  <c:v>3.3866667999999998E-3</c:v>
                </c:pt>
                <c:pt idx="74123">
                  <c:v>3.3866667999999998E-3</c:v>
                </c:pt>
                <c:pt idx="74124">
                  <c:v>3.3866667999999998E-3</c:v>
                </c:pt>
                <c:pt idx="74125">
                  <c:v>3.3866667999999998E-3</c:v>
                </c:pt>
                <c:pt idx="74126">
                  <c:v>3.3866667999999998E-3</c:v>
                </c:pt>
                <c:pt idx="74127">
                  <c:v>3.3866667999999998E-3</c:v>
                </c:pt>
                <c:pt idx="74128">
                  <c:v>3.3866667999999998E-3</c:v>
                </c:pt>
                <c:pt idx="74129">
                  <c:v>3.3866667999999998E-3</c:v>
                </c:pt>
                <c:pt idx="74130">
                  <c:v>3.3866667999999998E-3</c:v>
                </c:pt>
                <c:pt idx="74131">
                  <c:v>3.3866667999999998E-3</c:v>
                </c:pt>
                <c:pt idx="74132">
                  <c:v>3.3866667999999998E-3</c:v>
                </c:pt>
                <c:pt idx="74133">
                  <c:v>3.3866667999999998E-3</c:v>
                </c:pt>
                <c:pt idx="74134">
                  <c:v>3.3866667999999998E-3</c:v>
                </c:pt>
                <c:pt idx="74135">
                  <c:v>3.3866667999999998E-3</c:v>
                </c:pt>
                <c:pt idx="74136">
                  <c:v>3.3866667999999998E-3</c:v>
                </c:pt>
                <c:pt idx="74137">
                  <c:v>3.3866667999999998E-3</c:v>
                </c:pt>
                <c:pt idx="74138">
                  <c:v>3.3866667999999998E-3</c:v>
                </c:pt>
                <c:pt idx="74139">
                  <c:v>3.3866667999999998E-3</c:v>
                </c:pt>
                <c:pt idx="74140">
                  <c:v>3.3866667999999998E-3</c:v>
                </c:pt>
                <c:pt idx="74141">
                  <c:v>3.3866667999999998E-3</c:v>
                </c:pt>
                <c:pt idx="74142">
                  <c:v>3.3866667999999998E-3</c:v>
                </c:pt>
                <c:pt idx="74143">
                  <c:v>3.3866667999999998E-3</c:v>
                </c:pt>
                <c:pt idx="74144">
                  <c:v>3.3866667999999998E-3</c:v>
                </c:pt>
                <c:pt idx="74145">
                  <c:v>3.3866667999999998E-3</c:v>
                </c:pt>
                <c:pt idx="74146">
                  <c:v>3.3866667999999998E-3</c:v>
                </c:pt>
                <c:pt idx="74147">
                  <c:v>3.3866667999999998E-3</c:v>
                </c:pt>
                <c:pt idx="74148">
                  <c:v>3.3866667999999998E-3</c:v>
                </c:pt>
                <c:pt idx="74149">
                  <c:v>3.3866667999999998E-3</c:v>
                </c:pt>
                <c:pt idx="74150">
                  <c:v>3.3866667999999998E-3</c:v>
                </c:pt>
                <c:pt idx="74151">
                  <c:v>3.3866667999999998E-3</c:v>
                </c:pt>
                <c:pt idx="74152">
                  <c:v>3.3866667999999998E-3</c:v>
                </c:pt>
                <c:pt idx="74153">
                  <c:v>3.3866667999999998E-3</c:v>
                </c:pt>
                <c:pt idx="74154">
                  <c:v>3.3866667999999998E-3</c:v>
                </c:pt>
                <c:pt idx="74155">
                  <c:v>3.3866667999999998E-3</c:v>
                </c:pt>
                <c:pt idx="74156">
                  <c:v>3.3866667999999998E-3</c:v>
                </c:pt>
                <c:pt idx="74157">
                  <c:v>3.3866667999999998E-3</c:v>
                </c:pt>
                <c:pt idx="74158">
                  <c:v>3.3866667999999998E-3</c:v>
                </c:pt>
                <c:pt idx="74159">
                  <c:v>3.3866667999999998E-3</c:v>
                </c:pt>
                <c:pt idx="74160">
                  <c:v>3.3866667999999998E-3</c:v>
                </c:pt>
                <c:pt idx="74161">
                  <c:v>3.3866667999999998E-3</c:v>
                </c:pt>
                <c:pt idx="74162">
                  <c:v>3.3866667999999998E-3</c:v>
                </c:pt>
                <c:pt idx="74163">
                  <c:v>3.3866667999999998E-3</c:v>
                </c:pt>
                <c:pt idx="74164">
                  <c:v>3.3866667999999998E-3</c:v>
                </c:pt>
                <c:pt idx="74165">
                  <c:v>3.3866667999999998E-3</c:v>
                </c:pt>
                <c:pt idx="74166">
                  <c:v>3.3866667999999998E-3</c:v>
                </c:pt>
                <c:pt idx="74167">
                  <c:v>3.3866667999999998E-3</c:v>
                </c:pt>
                <c:pt idx="74168">
                  <c:v>3.3866667999999998E-3</c:v>
                </c:pt>
                <c:pt idx="74169">
                  <c:v>3.3866667999999998E-3</c:v>
                </c:pt>
                <c:pt idx="74170">
                  <c:v>3.3866667999999998E-3</c:v>
                </c:pt>
                <c:pt idx="74171">
                  <c:v>3.3866667999999998E-3</c:v>
                </c:pt>
                <c:pt idx="74172">
                  <c:v>3.3866667999999998E-3</c:v>
                </c:pt>
                <c:pt idx="74173">
                  <c:v>3.3866667999999998E-3</c:v>
                </c:pt>
                <c:pt idx="74174">
                  <c:v>3.3866667999999998E-3</c:v>
                </c:pt>
                <c:pt idx="74175">
                  <c:v>3.3866667999999998E-3</c:v>
                </c:pt>
                <c:pt idx="74176">
                  <c:v>3.3866667999999998E-3</c:v>
                </c:pt>
                <c:pt idx="74177">
                  <c:v>3.3866667999999998E-3</c:v>
                </c:pt>
                <c:pt idx="74178">
                  <c:v>3.3866667999999998E-3</c:v>
                </c:pt>
                <c:pt idx="74179">
                  <c:v>3.3866667999999998E-3</c:v>
                </c:pt>
                <c:pt idx="74180">
                  <c:v>3.3866667999999998E-3</c:v>
                </c:pt>
                <c:pt idx="74181">
                  <c:v>3.3866667999999998E-3</c:v>
                </c:pt>
                <c:pt idx="74182">
                  <c:v>3.3866667999999998E-3</c:v>
                </c:pt>
                <c:pt idx="74183">
                  <c:v>3.3866667999999998E-3</c:v>
                </c:pt>
                <c:pt idx="74184">
                  <c:v>3.3866667999999998E-3</c:v>
                </c:pt>
                <c:pt idx="74185">
                  <c:v>3.3866667999999998E-3</c:v>
                </c:pt>
                <c:pt idx="74186">
                  <c:v>3.3866667999999998E-3</c:v>
                </c:pt>
                <c:pt idx="74187">
                  <c:v>3.3866667999999998E-3</c:v>
                </c:pt>
                <c:pt idx="74188">
                  <c:v>3.3866667999999998E-3</c:v>
                </c:pt>
                <c:pt idx="74189">
                  <c:v>3.3866667999999998E-3</c:v>
                </c:pt>
                <c:pt idx="74190">
                  <c:v>3.3866667999999998E-3</c:v>
                </c:pt>
                <c:pt idx="74191">
                  <c:v>3.3866667999999998E-3</c:v>
                </c:pt>
                <c:pt idx="74192">
                  <c:v>3.3866667999999998E-3</c:v>
                </c:pt>
                <c:pt idx="74193">
                  <c:v>3.3866667999999998E-3</c:v>
                </c:pt>
                <c:pt idx="74194">
                  <c:v>3.3866667999999998E-3</c:v>
                </c:pt>
                <c:pt idx="74195">
                  <c:v>3.3866667999999998E-3</c:v>
                </c:pt>
                <c:pt idx="74196">
                  <c:v>3.3866667999999998E-3</c:v>
                </c:pt>
                <c:pt idx="74197">
                  <c:v>3.3866667999999998E-3</c:v>
                </c:pt>
                <c:pt idx="74198">
                  <c:v>3.3866667999999998E-3</c:v>
                </c:pt>
                <c:pt idx="74199">
                  <c:v>3.3866667999999998E-3</c:v>
                </c:pt>
                <c:pt idx="74200">
                  <c:v>3.3866667999999998E-3</c:v>
                </c:pt>
                <c:pt idx="74201">
                  <c:v>3.3866667999999998E-3</c:v>
                </c:pt>
                <c:pt idx="74202">
                  <c:v>3.3866667999999998E-3</c:v>
                </c:pt>
                <c:pt idx="74203">
                  <c:v>3.3866667999999998E-3</c:v>
                </c:pt>
                <c:pt idx="74204">
                  <c:v>3.3866667999999998E-3</c:v>
                </c:pt>
                <c:pt idx="74205">
                  <c:v>3.3866667999999998E-3</c:v>
                </c:pt>
                <c:pt idx="74206">
                  <c:v>3.3866667999999998E-3</c:v>
                </c:pt>
                <c:pt idx="74207">
                  <c:v>3.3866667999999998E-3</c:v>
                </c:pt>
                <c:pt idx="74208">
                  <c:v>3.3866667999999998E-3</c:v>
                </c:pt>
                <c:pt idx="74209">
                  <c:v>3.3866667999999998E-3</c:v>
                </c:pt>
                <c:pt idx="74210">
                  <c:v>3.3866667999999998E-3</c:v>
                </c:pt>
                <c:pt idx="74211">
                  <c:v>3.3866667999999998E-3</c:v>
                </c:pt>
                <c:pt idx="74212">
                  <c:v>3.3866667999999998E-3</c:v>
                </c:pt>
                <c:pt idx="74213">
                  <c:v>3.3866667999999998E-3</c:v>
                </c:pt>
                <c:pt idx="74214">
                  <c:v>3.3866667999999998E-3</c:v>
                </c:pt>
                <c:pt idx="74215">
                  <c:v>3.3866667999999998E-3</c:v>
                </c:pt>
                <c:pt idx="74216">
                  <c:v>3.3866667999999998E-3</c:v>
                </c:pt>
                <c:pt idx="74217">
                  <c:v>3.3866667999999998E-3</c:v>
                </c:pt>
                <c:pt idx="74218">
                  <c:v>3.3866667999999998E-3</c:v>
                </c:pt>
                <c:pt idx="74219">
                  <c:v>3.3866667999999998E-3</c:v>
                </c:pt>
                <c:pt idx="74220">
                  <c:v>3.3866667999999998E-3</c:v>
                </c:pt>
                <c:pt idx="74221">
                  <c:v>3.3866667999999998E-3</c:v>
                </c:pt>
                <c:pt idx="74222">
                  <c:v>3.3866667999999998E-3</c:v>
                </c:pt>
                <c:pt idx="74223">
                  <c:v>3.3866667999999998E-3</c:v>
                </c:pt>
                <c:pt idx="74224">
                  <c:v>3.3866667999999998E-3</c:v>
                </c:pt>
                <c:pt idx="74225">
                  <c:v>3.3866667999999998E-3</c:v>
                </c:pt>
                <c:pt idx="74226">
                  <c:v>3.3866667999999998E-3</c:v>
                </c:pt>
                <c:pt idx="74227">
                  <c:v>3.3866667999999998E-3</c:v>
                </c:pt>
                <c:pt idx="74228">
                  <c:v>3.3866667999999998E-3</c:v>
                </c:pt>
                <c:pt idx="74229">
                  <c:v>3.3866667999999998E-3</c:v>
                </c:pt>
                <c:pt idx="74230">
                  <c:v>3.3866667999999998E-3</c:v>
                </c:pt>
                <c:pt idx="74231">
                  <c:v>3.3866667999999998E-3</c:v>
                </c:pt>
                <c:pt idx="74232">
                  <c:v>3.3866667999999998E-3</c:v>
                </c:pt>
                <c:pt idx="74233">
                  <c:v>3.3866667999999998E-3</c:v>
                </c:pt>
                <c:pt idx="74234">
                  <c:v>3.3866667999999998E-3</c:v>
                </c:pt>
                <c:pt idx="74235">
                  <c:v>3.3866667999999998E-3</c:v>
                </c:pt>
                <c:pt idx="74236">
                  <c:v>3.3866667999999998E-3</c:v>
                </c:pt>
                <c:pt idx="74237">
                  <c:v>3.3866667999999998E-3</c:v>
                </c:pt>
                <c:pt idx="74238">
                  <c:v>3.3866667999999998E-3</c:v>
                </c:pt>
                <c:pt idx="74239">
                  <c:v>3.3866667999999998E-3</c:v>
                </c:pt>
                <c:pt idx="74240">
                  <c:v>3.3866667999999998E-3</c:v>
                </c:pt>
                <c:pt idx="74241">
                  <c:v>3.3866667999999998E-3</c:v>
                </c:pt>
                <c:pt idx="74242">
                  <c:v>3.3866667999999998E-3</c:v>
                </c:pt>
                <c:pt idx="74243">
                  <c:v>3.3866667999999998E-3</c:v>
                </c:pt>
                <c:pt idx="74244">
                  <c:v>3.3866667999999998E-3</c:v>
                </c:pt>
                <c:pt idx="74245">
                  <c:v>3.3866667999999998E-3</c:v>
                </c:pt>
                <c:pt idx="74246">
                  <c:v>3.3866667999999998E-3</c:v>
                </c:pt>
                <c:pt idx="74247">
                  <c:v>3.3866667999999998E-3</c:v>
                </c:pt>
                <c:pt idx="74248">
                  <c:v>3.3866667999999998E-3</c:v>
                </c:pt>
                <c:pt idx="74249">
                  <c:v>3.3866667999999998E-3</c:v>
                </c:pt>
                <c:pt idx="74250">
                  <c:v>3.3866667999999998E-3</c:v>
                </c:pt>
                <c:pt idx="74251">
                  <c:v>3.3866667999999998E-3</c:v>
                </c:pt>
                <c:pt idx="74252">
                  <c:v>3.3866667999999998E-3</c:v>
                </c:pt>
                <c:pt idx="74253">
                  <c:v>3.3866667999999998E-3</c:v>
                </c:pt>
                <c:pt idx="74254">
                  <c:v>3.3866667999999998E-3</c:v>
                </c:pt>
                <c:pt idx="74255">
                  <c:v>3.3866667999999998E-3</c:v>
                </c:pt>
                <c:pt idx="74256">
                  <c:v>3.3866667999999998E-3</c:v>
                </c:pt>
                <c:pt idx="74257">
                  <c:v>3.3866667999999998E-3</c:v>
                </c:pt>
                <c:pt idx="74258">
                  <c:v>3.3866667999999998E-3</c:v>
                </c:pt>
                <c:pt idx="74259">
                  <c:v>3.3866667999999998E-3</c:v>
                </c:pt>
                <c:pt idx="74260">
                  <c:v>3.3866667999999998E-3</c:v>
                </c:pt>
                <c:pt idx="74261">
                  <c:v>3.3866667999999998E-3</c:v>
                </c:pt>
                <c:pt idx="74262">
                  <c:v>3.3866667999999998E-3</c:v>
                </c:pt>
                <c:pt idx="74263">
                  <c:v>3.3866667999999998E-3</c:v>
                </c:pt>
                <c:pt idx="74264">
                  <c:v>3.3866667999999998E-3</c:v>
                </c:pt>
                <c:pt idx="74265">
                  <c:v>3.3866667999999998E-3</c:v>
                </c:pt>
                <c:pt idx="74266">
                  <c:v>3.3866667999999998E-3</c:v>
                </c:pt>
                <c:pt idx="74267">
                  <c:v>3.3866667999999998E-3</c:v>
                </c:pt>
                <c:pt idx="74268">
                  <c:v>3.3866667999999998E-3</c:v>
                </c:pt>
                <c:pt idx="74269">
                  <c:v>3.3866667999999998E-3</c:v>
                </c:pt>
                <c:pt idx="74270">
                  <c:v>3.3866667999999998E-3</c:v>
                </c:pt>
                <c:pt idx="74271">
                  <c:v>3.3866667999999998E-3</c:v>
                </c:pt>
                <c:pt idx="74272">
                  <c:v>3.3866667999999998E-3</c:v>
                </c:pt>
                <c:pt idx="74273">
                  <c:v>3.3866667999999998E-3</c:v>
                </c:pt>
                <c:pt idx="74274">
                  <c:v>3.3866667999999998E-3</c:v>
                </c:pt>
                <c:pt idx="74275">
                  <c:v>3.3866667999999998E-3</c:v>
                </c:pt>
                <c:pt idx="74276">
                  <c:v>3.3866667999999998E-3</c:v>
                </c:pt>
                <c:pt idx="74277">
                  <c:v>3.3866667999999998E-3</c:v>
                </c:pt>
                <c:pt idx="74278">
                  <c:v>3.3866667999999998E-3</c:v>
                </c:pt>
                <c:pt idx="74279">
                  <c:v>3.3866667999999998E-3</c:v>
                </c:pt>
                <c:pt idx="74280">
                  <c:v>3.3866667999999998E-3</c:v>
                </c:pt>
                <c:pt idx="74281">
                  <c:v>3.3866667999999998E-3</c:v>
                </c:pt>
                <c:pt idx="74282">
                  <c:v>3.3866667999999998E-3</c:v>
                </c:pt>
                <c:pt idx="74283">
                  <c:v>3.3866667999999998E-3</c:v>
                </c:pt>
                <c:pt idx="74284">
                  <c:v>3.3866667999999998E-3</c:v>
                </c:pt>
                <c:pt idx="74285">
                  <c:v>3.3866667999999998E-3</c:v>
                </c:pt>
                <c:pt idx="74286">
                  <c:v>3.3866667999999998E-3</c:v>
                </c:pt>
                <c:pt idx="74287">
                  <c:v>3.3866667999999998E-3</c:v>
                </c:pt>
                <c:pt idx="74288">
                  <c:v>3.3866667999999998E-3</c:v>
                </c:pt>
                <c:pt idx="74289">
                  <c:v>3.3866667999999998E-3</c:v>
                </c:pt>
                <c:pt idx="74290">
                  <c:v>3.3866667999999998E-3</c:v>
                </c:pt>
                <c:pt idx="74291">
                  <c:v>3.3866667999999998E-3</c:v>
                </c:pt>
                <c:pt idx="74292">
                  <c:v>3.3866667999999998E-3</c:v>
                </c:pt>
                <c:pt idx="74293">
                  <c:v>3.3866667999999998E-3</c:v>
                </c:pt>
                <c:pt idx="74294">
                  <c:v>3.3866667999999998E-3</c:v>
                </c:pt>
                <c:pt idx="74295">
                  <c:v>3.3866667999999998E-3</c:v>
                </c:pt>
                <c:pt idx="74296">
                  <c:v>3.3866667999999998E-3</c:v>
                </c:pt>
                <c:pt idx="74297">
                  <c:v>3.3866667999999998E-3</c:v>
                </c:pt>
                <c:pt idx="74298">
                  <c:v>3.3866667999999998E-3</c:v>
                </c:pt>
                <c:pt idx="74299">
                  <c:v>3.3866667999999998E-3</c:v>
                </c:pt>
                <c:pt idx="74300">
                  <c:v>3.3866667999999998E-3</c:v>
                </c:pt>
                <c:pt idx="74301">
                  <c:v>3.3866667999999998E-3</c:v>
                </c:pt>
                <c:pt idx="74302">
                  <c:v>3.3866667999999998E-3</c:v>
                </c:pt>
                <c:pt idx="74303">
                  <c:v>3.3866667999999998E-3</c:v>
                </c:pt>
                <c:pt idx="74304">
                  <c:v>3.3866667999999998E-3</c:v>
                </c:pt>
                <c:pt idx="74305">
                  <c:v>3.3866667999999998E-3</c:v>
                </c:pt>
                <c:pt idx="74306">
                  <c:v>3.3866667999999998E-3</c:v>
                </c:pt>
                <c:pt idx="74307">
                  <c:v>3.3866667999999998E-3</c:v>
                </c:pt>
                <c:pt idx="74308">
                  <c:v>3.3866667999999998E-3</c:v>
                </c:pt>
                <c:pt idx="74309">
                  <c:v>3.3866667999999998E-3</c:v>
                </c:pt>
                <c:pt idx="74310">
                  <c:v>3.3866667999999998E-3</c:v>
                </c:pt>
                <c:pt idx="74311">
                  <c:v>3.3866667999999998E-3</c:v>
                </c:pt>
                <c:pt idx="74312">
                  <c:v>3.3866667999999998E-3</c:v>
                </c:pt>
                <c:pt idx="74313">
                  <c:v>3.3866667999999998E-3</c:v>
                </c:pt>
                <c:pt idx="74314">
                  <c:v>3.3866667999999998E-3</c:v>
                </c:pt>
                <c:pt idx="74315">
                  <c:v>3.3866667999999998E-3</c:v>
                </c:pt>
                <c:pt idx="74316">
                  <c:v>3.3866667999999998E-3</c:v>
                </c:pt>
                <c:pt idx="74317">
                  <c:v>3.3866667999999998E-3</c:v>
                </c:pt>
                <c:pt idx="74318">
                  <c:v>3.3866667999999998E-3</c:v>
                </c:pt>
                <c:pt idx="74319">
                  <c:v>3.3866667999999998E-3</c:v>
                </c:pt>
                <c:pt idx="74320">
                  <c:v>3.3866667999999998E-3</c:v>
                </c:pt>
                <c:pt idx="74321">
                  <c:v>3.3866667999999998E-3</c:v>
                </c:pt>
                <c:pt idx="74322">
                  <c:v>3.3866667999999998E-3</c:v>
                </c:pt>
                <c:pt idx="74323">
                  <c:v>3.3866667999999998E-3</c:v>
                </c:pt>
                <c:pt idx="74324">
                  <c:v>3.3866667999999998E-3</c:v>
                </c:pt>
                <c:pt idx="74325">
                  <c:v>3.3866667999999998E-3</c:v>
                </c:pt>
                <c:pt idx="74326">
                  <c:v>3.3866667999999998E-3</c:v>
                </c:pt>
                <c:pt idx="74327">
                  <c:v>3.3866667999999998E-3</c:v>
                </c:pt>
                <c:pt idx="74328">
                  <c:v>3.3866667999999998E-3</c:v>
                </c:pt>
                <c:pt idx="74329">
                  <c:v>3.3866667999999998E-3</c:v>
                </c:pt>
                <c:pt idx="74330">
                  <c:v>3.3866667999999998E-3</c:v>
                </c:pt>
                <c:pt idx="74331">
                  <c:v>3.3866667999999998E-3</c:v>
                </c:pt>
                <c:pt idx="74332">
                  <c:v>3.3866667999999998E-3</c:v>
                </c:pt>
                <c:pt idx="74333">
                  <c:v>3.3866667999999998E-3</c:v>
                </c:pt>
                <c:pt idx="74334">
                  <c:v>3.3866667999999998E-3</c:v>
                </c:pt>
                <c:pt idx="74335">
                  <c:v>3.3866667999999998E-3</c:v>
                </c:pt>
                <c:pt idx="74336">
                  <c:v>3.3866667999999998E-3</c:v>
                </c:pt>
                <c:pt idx="74337">
                  <c:v>3.3866667999999998E-3</c:v>
                </c:pt>
                <c:pt idx="74338">
                  <c:v>3.3866667999999998E-3</c:v>
                </c:pt>
                <c:pt idx="74339">
                  <c:v>3.3866667999999998E-3</c:v>
                </c:pt>
                <c:pt idx="74340">
                  <c:v>3.3866667999999998E-3</c:v>
                </c:pt>
                <c:pt idx="74341">
                  <c:v>3.3866667999999998E-3</c:v>
                </c:pt>
                <c:pt idx="74342">
                  <c:v>3.3866667999999998E-3</c:v>
                </c:pt>
                <c:pt idx="74343">
                  <c:v>3.3866667999999998E-3</c:v>
                </c:pt>
                <c:pt idx="74344">
                  <c:v>3.3866667999999998E-3</c:v>
                </c:pt>
                <c:pt idx="74345">
                  <c:v>3.3866667999999998E-3</c:v>
                </c:pt>
                <c:pt idx="74346">
                  <c:v>3.3866667999999998E-3</c:v>
                </c:pt>
                <c:pt idx="74347">
                  <c:v>3.3866667999999998E-3</c:v>
                </c:pt>
                <c:pt idx="74348">
                  <c:v>3.3866667999999998E-3</c:v>
                </c:pt>
                <c:pt idx="74349">
                  <c:v>3.3866667999999998E-3</c:v>
                </c:pt>
                <c:pt idx="74350">
                  <c:v>3.3866667999999998E-3</c:v>
                </c:pt>
                <c:pt idx="74351">
                  <c:v>3.3866667999999998E-3</c:v>
                </c:pt>
                <c:pt idx="74352">
                  <c:v>3.3866667999999998E-3</c:v>
                </c:pt>
                <c:pt idx="74353">
                  <c:v>3.3866667999999998E-3</c:v>
                </c:pt>
                <c:pt idx="74354">
                  <c:v>3.3866667999999998E-3</c:v>
                </c:pt>
                <c:pt idx="74355">
                  <c:v>3.3866667999999998E-3</c:v>
                </c:pt>
                <c:pt idx="74356">
                  <c:v>3.3866667999999998E-3</c:v>
                </c:pt>
                <c:pt idx="74357">
                  <c:v>3.3866667999999998E-3</c:v>
                </c:pt>
                <c:pt idx="74358">
                  <c:v>3.3866667999999998E-3</c:v>
                </c:pt>
                <c:pt idx="74359">
                  <c:v>3.3866667999999998E-3</c:v>
                </c:pt>
                <c:pt idx="74360">
                  <c:v>3.3866667999999998E-3</c:v>
                </c:pt>
                <c:pt idx="74361">
                  <c:v>3.3866667999999998E-3</c:v>
                </c:pt>
                <c:pt idx="74362">
                  <c:v>3.3866667999999998E-3</c:v>
                </c:pt>
                <c:pt idx="74363">
                  <c:v>3.3866667999999998E-3</c:v>
                </c:pt>
                <c:pt idx="74364">
                  <c:v>3.3866667999999998E-3</c:v>
                </c:pt>
                <c:pt idx="74365">
                  <c:v>3.3866667999999998E-3</c:v>
                </c:pt>
                <c:pt idx="74366">
                  <c:v>3.3866667999999998E-3</c:v>
                </c:pt>
                <c:pt idx="74367">
                  <c:v>3.3866667999999998E-3</c:v>
                </c:pt>
                <c:pt idx="74368">
                  <c:v>3.3866667999999998E-3</c:v>
                </c:pt>
                <c:pt idx="74369">
                  <c:v>3.3866667999999998E-3</c:v>
                </c:pt>
                <c:pt idx="74370">
                  <c:v>3.3866667999999998E-3</c:v>
                </c:pt>
                <c:pt idx="74371">
                  <c:v>3.3866667999999998E-3</c:v>
                </c:pt>
                <c:pt idx="74372">
                  <c:v>3.3866667999999998E-3</c:v>
                </c:pt>
                <c:pt idx="74373">
                  <c:v>3.3866667999999998E-3</c:v>
                </c:pt>
                <c:pt idx="74374">
                  <c:v>3.3866667999999998E-3</c:v>
                </c:pt>
                <c:pt idx="74375">
                  <c:v>3.3866667999999998E-3</c:v>
                </c:pt>
                <c:pt idx="74376">
                  <c:v>3.3866667999999998E-3</c:v>
                </c:pt>
                <c:pt idx="74377">
                  <c:v>3.3866667999999998E-3</c:v>
                </c:pt>
                <c:pt idx="74378">
                  <c:v>3.3866667999999998E-3</c:v>
                </c:pt>
                <c:pt idx="74379">
                  <c:v>3.3866667999999998E-3</c:v>
                </c:pt>
                <c:pt idx="74380">
                  <c:v>3.3866667999999998E-3</c:v>
                </c:pt>
                <c:pt idx="74381">
                  <c:v>3.3866667999999998E-3</c:v>
                </c:pt>
                <c:pt idx="74382">
                  <c:v>3.3866667999999998E-3</c:v>
                </c:pt>
                <c:pt idx="74383">
                  <c:v>3.3866667999999998E-3</c:v>
                </c:pt>
                <c:pt idx="74384">
                  <c:v>3.3866667999999998E-3</c:v>
                </c:pt>
                <c:pt idx="74385">
                  <c:v>3.3866667999999998E-3</c:v>
                </c:pt>
                <c:pt idx="74386">
                  <c:v>3.3866667999999998E-3</c:v>
                </c:pt>
                <c:pt idx="74387">
                  <c:v>3.3866667999999998E-3</c:v>
                </c:pt>
                <c:pt idx="74388">
                  <c:v>3.3866667999999998E-3</c:v>
                </c:pt>
                <c:pt idx="74389">
                  <c:v>3.3866667999999998E-3</c:v>
                </c:pt>
                <c:pt idx="74390">
                  <c:v>3.3866667999999998E-3</c:v>
                </c:pt>
                <c:pt idx="74391">
                  <c:v>3.3866667999999998E-3</c:v>
                </c:pt>
                <c:pt idx="74392">
                  <c:v>3.3866667999999998E-3</c:v>
                </c:pt>
                <c:pt idx="74393">
                  <c:v>3.3866667999999998E-3</c:v>
                </c:pt>
                <c:pt idx="74394">
                  <c:v>3.3866667999999998E-3</c:v>
                </c:pt>
                <c:pt idx="74395">
                  <c:v>3.3866667999999998E-3</c:v>
                </c:pt>
                <c:pt idx="74396">
                  <c:v>3.3866667999999998E-3</c:v>
                </c:pt>
                <c:pt idx="74397">
                  <c:v>3.3866667999999998E-3</c:v>
                </c:pt>
                <c:pt idx="74398">
                  <c:v>3.3866667999999998E-3</c:v>
                </c:pt>
                <c:pt idx="74399">
                  <c:v>3.3866667999999998E-3</c:v>
                </c:pt>
                <c:pt idx="74400">
                  <c:v>0</c:v>
                </c:pt>
                <c:pt idx="74401">
                  <c:v>0</c:v>
                </c:pt>
                <c:pt idx="74402">
                  <c:v>0</c:v>
                </c:pt>
                <c:pt idx="74403">
                  <c:v>0</c:v>
                </c:pt>
                <c:pt idx="74404">
                  <c:v>0</c:v>
                </c:pt>
                <c:pt idx="74405">
                  <c:v>0</c:v>
                </c:pt>
                <c:pt idx="74406">
                  <c:v>0</c:v>
                </c:pt>
                <c:pt idx="74407">
                  <c:v>0</c:v>
                </c:pt>
                <c:pt idx="74408">
                  <c:v>0</c:v>
                </c:pt>
                <c:pt idx="74409">
                  <c:v>0</c:v>
                </c:pt>
                <c:pt idx="74410">
                  <c:v>0</c:v>
                </c:pt>
                <c:pt idx="74411">
                  <c:v>0</c:v>
                </c:pt>
                <c:pt idx="74412">
                  <c:v>0</c:v>
                </c:pt>
                <c:pt idx="74413">
                  <c:v>0</c:v>
                </c:pt>
                <c:pt idx="74414">
                  <c:v>0</c:v>
                </c:pt>
                <c:pt idx="74415">
                  <c:v>0</c:v>
                </c:pt>
                <c:pt idx="74416">
                  <c:v>0</c:v>
                </c:pt>
                <c:pt idx="74417">
                  <c:v>0</c:v>
                </c:pt>
                <c:pt idx="74418">
                  <c:v>0</c:v>
                </c:pt>
                <c:pt idx="74419">
                  <c:v>0</c:v>
                </c:pt>
                <c:pt idx="74420">
                  <c:v>0</c:v>
                </c:pt>
                <c:pt idx="74421">
                  <c:v>0</c:v>
                </c:pt>
                <c:pt idx="74422">
                  <c:v>0</c:v>
                </c:pt>
                <c:pt idx="74423">
                  <c:v>0</c:v>
                </c:pt>
                <c:pt idx="74424">
                  <c:v>0</c:v>
                </c:pt>
                <c:pt idx="74425">
                  <c:v>0</c:v>
                </c:pt>
                <c:pt idx="74426">
                  <c:v>0</c:v>
                </c:pt>
                <c:pt idx="74427">
                  <c:v>0</c:v>
                </c:pt>
                <c:pt idx="74428">
                  <c:v>0</c:v>
                </c:pt>
                <c:pt idx="74429">
                  <c:v>0</c:v>
                </c:pt>
                <c:pt idx="74430">
                  <c:v>0</c:v>
                </c:pt>
                <c:pt idx="74431">
                  <c:v>0</c:v>
                </c:pt>
                <c:pt idx="74432">
                  <c:v>0</c:v>
                </c:pt>
                <c:pt idx="74433">
                  <c:v>0</c:v>
                </c:pt>
                <c:pt idx="74434">
                  <c:v>0</c:v>
                </c:pt>
                <c:pt idx="74435">
                  <c:v>0</c:v>
                </c:pt>
                <c:pt idx="74436">
                  <c:v>0</c:v>
                </c:pt>
                <c:pt idx="74437">
                  <c:v>0</c:v>
                </c:pt>
                <c:pt idx="74438">
                  <c:v>0</c:v>
                </c:pt>
                <c:pt idx="74439">
                  <c:v>0</c:v>
                </c:pt>
                <c:pt idx="74440">
                  <c:v>0</c:v>
                </c:pt>
                <c:pt idx="74441">
                  <c:v>0</c:v>
                </c:pt>
                <c:pt idx="74442">
                  <c:v>0</c:v>
                </c:pt>
                <c:pt idx="74443">
                  <c:v>0</c:v>
                </c:pt>
                <c:pt idx="74444">
                  <c:v>0</c:v>
                </c:pt>
                <c:pt idx="74445">
                  <c:v>0</c:v>
                </c:pt>
                <c:pt idx="74446">
                  <c:v>0</c:v>
                </c:pt>
                <c:pt idx="74447">
                  <c:v>0</c:v>
                </c:pt>
                <c:pt idx="74448">
                  <c:v>0</c:v>
                </c:pt>
                <c:pt idx="74449">
                  <c:v>0</c:v>
                </c:pt>
                <c:pt idx="74450">
                  <c:v>0</c:v>
                </c:pt>
                <c:pt idx="74451">
                  <c:v>0</c:v>
                </c:pt>
                <c:pt idx="74452">
                  <c:v>0</c:v>
                </c:pt>
                <c:pt idx="74453">
                  <c:v>0</c:v>
                </c:pt>
                <c:pt idx="74454">
                  <c:v>0</c:v>
                </c:pt>
                <c:pt idx="74455">
                  <c:v>0</c:v>
                </c:pt>
                <c:pt idx="74456">
                  <c:v>0</c:v>
                </c:pt>
                <c:pt idx="74457">
                  <c:v>0</c:v>
                </c:pt>
                <c:pt idx="74458">
                  <c:v>0</c:v>
                </c:pt>
                <c:pt idx="74459">
                  <c:v>0</c:v>
                </c:pt>
                <c:pt idx="74460">
                  <c:v>0</c:v>
                </c:pt>
                <c:pt idx="74461">
                  <c:v>0</c:v>
                </c:pt>
                <c:pt idx="74462">
                  <c:v>0</c:v>
                </c:pt>
                <c:pt idx="74463">
                  <c:v>0</c:v>
                </c:pt>
                <c:pt idx="74464">
                  <c:v>0</c:v>
                </c:pt>
                <c:pt idx="74465">
                  <c:v>0</c:v>
                </c:pt>
                <c:pt idx="74466">
                  <c:v>0</c:v>
                </c:pt>
                <c:pt idx="74467">
                  <c:v>0</c:v>
                </c:pt>
                <c:pt idx="74468">
                  <c:v>0</c:v>
                </c:pt>
                <c:pt idx="74469">
                  <c:v>0</c:v>
                </c:pt>
                <c:pt idx="74470">
                  <c:v>0</c:v>
                </c:pt>
                <c:pt idx="74471">
                  <c:v>0</c:v>
                </c:pt>
                <c:pt idx="74472">
                  <c:v>0</c:v>
                </c:pt>
                <c:pt idx="74473">
                  <c:v>0</c:v>
                </c:pt>
                <c:pt idx="74474">
                  <c:v>0</c:v>
                </c:pt>
                <c:pt idx="74475">
                  <c:v>0</c:v>
                </c:pt>
                <c:pt idx="74476">
                  <c:v>0</c:v>
                </c:pt>
                <c:pt idx="74477">
                  <c:v>0</c:v>
                </c:pt>
                <c:pt idx="74478">
                  <c:v>0</c:v>
                </c:pt>
                <c:pt idx="74479">
                  <c:v>0</c:v>
                </c:pt>
                <c:pt idx="74480">
                  <c:v>0</c:v>
                </c:pt>
                <c:pt idx="74481">
                  <c:v>0</c:v>
                </c:pt>
                <c:pt idx="74482">
                  <c:v>0</c:v>
                </c:pt>
                <c:pt idx="74483">
                  <c:v>0</c:v>
                </c:pt>
                <c:pt idx="74484">
                  <c:v>0</c:v>
                </c:pt>
                <c:pt idx="74485">
                  <c:v>0</c:v>
                </c:pt>
                <c:pt idx="74486">
                  <c:v>0</c:v>
                </c:pt>
                <c:pt idx="74487">
                  <c:v>0</c:v>
                </c:pt>
                <c:pt idx="74488">
                  <c:v>0</c:v>
                </c:pt>
                <c:pt idx="74489">
                  <c:v>0</c:v>
                </c:pt>
                <c:pt idx="74490">
                  <c:v>0</c:v>
                </c:pt>
                <c:pt idx="74491">
                  <c:v>0</c:v>
                </c:pt>
                <c:pt idx="74492">
                  <c:v>0</c:v>
                </c:pt>
                <c:pt idx="74493">
                  <c:v>0</c:v>
                </c:pt>
                <c:pt idx="74494">
                  <c:v>0</c:v>
                </c:pt>
                <c:pt idx="74495">
                  <c:v>0</c:v>
                </c:pt>
                <c:pt idx="74496">
                  <c:v>0</c:v>
                </c:pt>
                <c:pt idx="74497">
                  <c:v>0</c:v>
                </c:pt>
                <c:pt idx="74498">
                  <c:v>0</c:v>
                </c:pt>
                <c:pt idx="74499">
                  <c:v>0</c:v>
                </c:pt>
                <c:pt idx="74500">
                  <c:v>0</c:v>
                </c:pt>
                <c:pt idx="74501">
                  <c:v>0</c:v>
                </c:pt>
                <c:pt idx="74502">
                  <c:v>0</c:v>
                </c:pt>
                <c:pt idx="74503">
                  <c:v>0</c:v>
                </c:pt>
                <c:pt idx="74504">
                  <c:v>0</c:v>
                </c:pt>
                <c:pt idx="74505">
                  <c:v>0</c:v>
                </c:pt>
                <c:pt idx="74506">
                  <c:v>0</c:v>
                </c:pt>
                <c:pt idx="74507">
                  <c:v>0</c:v>
                </c:pt>
                <c:pt idx="74508">
                  <c:v>0</c:v>
                </c:pt>
                <c:pt idx="74509">
                  <c:v>0</c:v>
                </c:pt>
                <c:pt idx="74510">
                  <c:v>0</c:v>
                </c:pt>
                <c:pt idx="74511">
                  <c:v>0</c:v>
                </c:pt>
                <c:pt idx="74512">
                  <c:v>0</c:v>
                </c:pt>
                <c:pt idx="74513">
                  <c:v>0</c:v>
                </c:pt>
                <c:pt idx="74514">
                  <c:v>0</c:v>
                </c:pt>
                <c:pt idx="74515">
                  <c:v>0</c:v>
                </c:pt>
                <c:pt idx="74516">
                  <c:v>0</c:v>
                </c:pt>
                <c:pt idx="74517">
                  <c:v>0</c:v>
                </c:pt>
                <c:pt idx="74518">
                  <c:v>0</c:v>
                </c:pt>
                <c:pt idx="74519">
                  <c:v>0</c:v>
                </c:pt>
                <c:pt idx="74520">
                  <c:v>0</c:v>
                </c:pt>
                <c:pt idx="74521">
                  <c:v>0</c:v>
                </c:pt>
                <c:pt idx="74522">
                  <c:v>0</c:v>
                </c:pt>
                <c:pt idx="74523">
                  <c:v>0</c:v>
                </c:pt>
                <c:pt idx="74524">
                  <c:v>0</c:v>
                </c:pt>
                <c:pt idx="74525">
                  <c:v>0</c:v>
                </c:pt>
                <c:pt idx="74526">
                  <c:v>0</c:v>
                </c:pt>
                <c:pt idx="74527">
                  <c:v>0</c:v>
                </c:pt>
                <c:pt idx="74528">
                  <c:v>0</c:v>
                </c:pt>
                <c:pt idx="74529">
                  <c:v>0</c:v>
                </c:pt>
                <c:pt idx="74530">
                  <c:v>0</c:v>
                </c:pt>
                <c:pt idx="74531">
                  <c:v>0</c:v>
                </c:pt>
                <c:pt idx="74532">
                  <c:v>0</c:v>
                </c:pt>
                <c:pt idx="74533">
                  <c:v>0</c:v>
                </c:pt>
                <c:pt idx="74534">
                  <c:v>0</c:v>
                </c:pt>
                <c:pt idx="74535">
                  <c:v>0</c:v>
                </c:pt>
                <c:pt idx="74536">
                  <c:v>0</c:v>
                </c:pt>
                <c:pt idx="74537">
                  <c:v>0</c:v>
                </c:pt>
                <c:pt idx="74538">
                  <c:v>0</c:v>
                </c:pt>
                <c:pt idx="74539">
                  <c:v>0</c:v>
                </c:pt>
                <c:pt idx="74540">
                  <c:v>0</c:v>
                </c:pt>
                <c:pt idx="74541">
                  <c:v>0</c:v>
                </c:pt>
                <c:pt idx="74542">
                  <c:v>0</c:v>
                </c:pt>
                <c:pt idx="74543">
                  <c:v>0</c:v>
                </c:pt>
                <c:pt idx="74544">
                  <c:v>0</c:v>
                </c:pt>
                <c:pt idx="74545">
                  <c:v>0</c:v>
                </c:pt>
                <c:pt idx="74546">
                  <c:v>0</c:v>
                </c:pt>
                <c:pt idx="74547">
                  <c:v>0</c:v>
                </c:pt>
                <c:pt idx="74548">
                  <c:v>0</c:v>
                </c:pt>
                <c:pt idx="74549">
                  <c:v>0</c:v>
                </c:pt>
                <c:pt idx="74550">
                  <c:v>0</c:v>
                </c:pt>
                <c:pt idx="74551">
                  <c:v>0</c:v>
                </c:pt>
                <c:pt idx="74552">
                  <c:v>0</c:v>
                </c:pt>
                <c:pt idx="74553">
                  <c:v>0</c:v>
                </c:pt>
                <c:pt idx="74554">
                  <c:v>0</c:v>
                </c:pt>
                <c:pt idx="74555">
                  <c:v>0</c:v>
                </c:pt>
                <c:pt idx="74556">
                  <c:v>0</c:v>
                </c:pt>
                <c:pt idx="74557">
                  <c:v>0</c:v>
                </c:pt>
                <c:pt idx="74558">
                  <c:v>0</c:v>
                </c:pt>
                <c:pt idx="74559">
                  <c:v>0</c:v>
                </c:pt>
                <c:pt idx="74560">
                  <c:v>0</c:v>
                </c:pt>
                <c:pt idx="74561">
                  <c:v>0</c:v>
                </c:pt>
                <c:pt idx="74562">
                  <c:v>0</c:v>
                </c:pt>
                <c:pt idx="74563">
                  <c:v>0</c:v>
                </c:pt>
                <c:pt idx="74564">
                  <c:v>0</c:v>
                </c:pt>
                <c:pt idx="74565">
                  <c:v>0</c:v>
                </c:pt>
                <c:pt idx="74566">
                  <c:v>0</c:v>
                </c:pt>
                <c:pt idx="74567">
                  <c:v>0</c:v>
                </c:pt>
                <c:pt idx="74568">
                  <c:v>0</c:v>
                </c:pt>
                <c:pt idx="74569">
                  <c:v>0</c:v>
                </c:pt>
                <c:pt idx="74570">
                  <c:v>0</c:v>
                </c:pt>
                <c:pt idx="74571">
                  <c:v>0</c:v>
                </c:pt>
                <c:pt idx="74572">
                  <c:v>0</c:v>
                </c:pt>
                <c:pt idx="74573">
                  <c:v>0</c:v>
                </c:pt>
                <c:pt idx="74574">
                  <c:v>0</c:v>
                </c:pt>
                <c:pt idx="74575">
                  <c:v>0</c:v>
                </c:pt>
                <c:pt idx="74576">
                  <c:v>0</c:v>
                </c:pt>
                <c:pt idx="74577">
                  <c:v>0</c:v>
                </c:pt>
                <c:pt idx="74578">
                  <c:v>0</c:v>
                </c:pt>
                <c:pt idx="74579">
                  <c:v>0</c:v>
                </c:pt>
                <c:pt idx="74580">
                  <c:v>0</c:v>
                </c:pt>
                <c:pt idx="74581">
                  <c:v>0</c:v>
                </c:pt>
                <c:pt idx="74582">
                  <c:v>0</c:v>
                </c:pt>
                <c:pt idx="74583">
                  <c:v>0</c:v>
                </c:pt>
                <c:pt idx="74584">
                  <c:v>0</c:v>
                </c:pt>
                <c:pt idx="74585">
                  <c:v>0</c:v>
                </c:pt>
                <c:pt idx="74586">
                  <c:v>0</c:v>
                </c:pt>
                <c:pt idx="74587">
                  <c:v>0</c:v>
                </c:pt>
                <c:pt idx="74588">
                  <c:v>0</c:v>
                </c:pt>
                <c:pt idx="74589">
                  <c:v>0</c:v>
                </c:pt>
                <c:pt idx="74590">
                  <c:v>0</c:v>
                </c:pt>
                <c:pt idx="74591">
                  <c:v>0</c:v>
                </c:pt>
                <c:pt idx="74592">
                  <c:v>0</c:v>
                </c:pt>
                <c:pt idx="74593">
                  <c:v>0</c:v>
                </c:pt>
                <c:pt idx="74594">
                  <c:v>0</c:v>
                </c:pt>
                <c:pt idx="74595">
                  <c:v>0</c:v>
                </c:pt>
                <c:pt idx="74596">
                  <c:v>0</c:v>
                </c:pt>
                <c:pt idx="74597">
                  <c:v>0</c:v>
                </c:pt>
                <c:pt idx="74598">
                  <c:v>0</c:v>
                </c:pt>
                <c:pt idx="74599">
                  <c:v>0</c:v>
                </c:pt>
                <c:pt idx="74600">
                  <c:v>0</c:v>
                </c:pt>
                <c:pt idx="74601">
                  <c:v>0</c:v>
                </c:pt>
                <c:pt idx="74602">
                  <c:v>0</c:v>
                </c:pt>
                <c:pt idx="74603">
                  <c:v>0</c:v>
                </c:pt>
                <c:pt idx="74604">
                  <c:v>0</c:v>
                </c:pt>
                <c:pt idx="74605">
                  <c:v>0</c:v>
                </c:pt>
                <c:pt idx="74606">
                  <c:v>0</c:v>
                </c:pt>
                <c:pt idx="74607">
                  <c:v>0</c:v>
                </c:pt>
                <c:pt idx="74608">
                  <c:v>0</c:v>
                </c:pt>
                <c:pt idx="74609">
                  <c:v>0</c:v>
                </c:pt>
                <c:pt idx="74610">
                  <c:v>0</c:v>
                </c:pt>
                <c:pt idx="74611">
                  <c:v>0</c:v>
                </c:pt>
                <c:pt idx="74612">
                  <c:v>0</c:v>
                </c:pt>
                <c:pt idx="74613">
                  <c:v>0</c:v>
                </c:pt>
                <c:pt idx="74614">
                  <c:v>0</c:v>
                </c:pt>
                <c:pt idx="74615">
                  <c:v>0</c:v>
                </c:pt>
                <c:pt idx="74616">
                  <c:v>0</c:v>
                </c:pt>
                <c:pt idx="74617">
                  <c:v>0</c:v>
                </c:pt>
                <c:pt idx="74618">
                  <c:v>0</c:v>
                </c:pt>
                <c:pt idx="74619">
                  <c:v>0</c:v>
                </c:pt>
                <c:pt idx="74620">
                  <c:v>0</c:v>
                </c:pt>
                <c:pt idx="74621">
                  <c:v>0</c:v>
                </c:pt>
                <c:pt idx="74622">
                  <c:v>0</c:v>
                </c:pt>
                <c:pt idx="74623">
                  <c:v>0</c:v>
                </c:pt>
                <c:pt idx="74624">
                  <c:v>0</c:v>
                </c:pt>
                <c:pt idx="74625">
                  <c:v>0</c:v>
                </c:pt>
                <c:pt idx="74626">
                  <c:v>0</c:v>
                </c:pt>
                <c:pt idx="74627">
                  <c:v>0</c:v>
                </c:pt>
                <c:pt idx="74628">
                  <c:v>0</c:v>
                </c:pt>
                <c:pt idx="74629">
                  <c:v>0</c:v>
                </c:pt>
                <c:pt idx="74630">
                  <c:v>0</c:v>
                </c:pt>
                <c:pt idx="74631">
                  <c:v>0</c:v>
                </c:pt>
                <c:pt idx="74632">
                  <c:v>0</c:v>
                </c:pt>
                <c:pt idx="74633">
                  <c:v>0</c:v>
                </c:pt>
                <c:pt idx="74634">
                  <c:v>0</c:v>
                </c:pt>
                <c:pt idx="74635">
                  <c:v>0</c:v>
                </c:pt>
                <c:pt idx="74636">
                  <c:v>0</c:v>
                </c:pt>
                <c:pt idx="74637">
                  <c:v>0</c:v>
                </c:pt>
                <c:pt idx="74638">
                  <c:v>0</c:v>
                </c:pt>
                <c:pt idx="74639">
                  <c:v>0</c:v>
                </c:pt>
                <c:pt idx="74640">
                  <c:v>0</c:v>
                </c:pt>
                <c:pt idx="74641">
                  <c:v>0</c:v>
                </c:pt>
                <c:pt idx="74642">
                  <c:v>0</c:v>
                </c:pt>
                <c:pt idx="74643">
                  <c:v>0</c:v>
                </c:pt>
                <c:pt idx="74644">
                  <c:v>0</c:v>
                </c:pt>
                <c:pt idx="74645">
                  <c:v>0</c:v>
                </c:pt>
                <c:pt idx="74646">
                  <c:v>0</c:v>
                </c:pt>
                <c:pt idx="74647">
                  <c:v>0</c:v>
                </c:pt>
                <c:pt idx="74648">
                  <c:v>0</c:v>
                </c:pt>
                <c:pt idx="74649">
                  <c:v>0</c:v>
                </c:pt>
                <c:pt idx="74650">
                  <c:v>0</c:v>
                </c:pt>
                <c:pt idx="74651">
                  <c:v>0</c:v>
                </c:pt>
                <c:pt idx="74652">
                  <c:v>0</c:v>
                </c:pt>
                <c:pt idx="74653">
                  <c:v>0</c:v>
                </c:pt>
                <c:pt idx="74654">
                  <c:v>0</c:v>
                </c:pt>
                <c:pt idx="74655">
                  <c:v>0</c:v>
                </c:pt>
                <c:pt idx="74656">
                  <c:v>0</c:v>
                </c:pt>
                <c:pt idx="74657">
                  <c:v>0</c:v>
                </c:pt>
                <c:pt idx="74658">
                  <c:v>0</c:v>
                </c:pt>
                <c:pt idx="74659">
                  <c:v>0</c:v>
                </c:pt>
                <c:pt idx="74660">
                  <c:v>0</c:v>
                </c:pt>
                <c:pt idx="74661">
                  <c:v>0</c:v>
                </c:pt>
                <c:pt idx="74662">
                  <c:v>0</c:v>
                </c:pt>
                <c:pt idx="74663">
                  <c:v>0</c:v>
                </c:pt>
                <c:pt idx="74664">
                  <c:v>0</c:v>
                </c:pt>
                <c:pt idx="74665">
                  <c:v>0</c:v>
                </c:pt>
                <c:pt idx="74666">
                  <c:v>0</c:v>
                </c:pt>
                <c:pt idx="74667">
                  <c:v>0</c:v>
                </c:pt>
                <c:pt idx="74668">
                  <c:v>0</c:v>
                </c:pt>
                <c:pt idx="74669">
                  <c:v>0</c:v>
                </c:pt>
                <c:pt idx="74670">
                  <c:v>0</c:v>
                </c:pt>
                <c:pt idx="74671">
                  <c:v>0</c:v>
                </c:pt>
                <c:pt idx="74672">
                  <c:v>0</c:v>
                </c:pt>
                <c:pt idx="74673">
                  <c:v>0</c:v>
                </c:pt>
                <c:pt idx="74674">
                  <c:v>0</c:v>
                </c:pt>
                <c:pt idx="74675">
                  <c:v>0</c:v>
                </c:pt>
                <c:pt idx="74676">
                  <c:v>0</c:v>
                </c:pt>
                <c:pt idx="74677">
                  <c:v>0</c:v>
                </c:pt>
                <c:pt idx="74678">
                  <c:v>0</c:v>
                </c:pt>
                <c:pt idx="74679">
                  <c:v>0</c:v>
                </c:pt>
                <c:pt idx="74680">
                  <c:v>0</c:v>
                </c:pt>
                <c:pt idx="74681">
                  <c:v>0</c:v>
                </c:pt>
                <c:pt idx="74682">
                  <c:v>0</c:v>
                </c:pt>
                <c:pt idx="74683">
                  <c:v>0</c:v>
                </c:pt>
                <c:pt idx="74684">
                  <c:v>0</c:v>
                </c:pt>
                <c:pt idx="74685">
                  <c:v>0</c:v>
                </c:pt>
                <c:pt idx="74686">
                  <c:v>0</c:v>
                </c:pt>
                <c:pt idx="74687">
                  <c:v>0</c:v>
                </c:pt>
                <c:pt idx="74688">
                  <c:v>0</c:v>
                </c:pt>
                <c:pt idx="74689">
                  <c:v>0</c:v>
                </c:pt>
                <c:pt idx="74690">
                  <c:v>0</c:v>
                </c:pt>
                <c:pt idx="74691">
                  <c:v>0</c:v>
                </c:pt>
                <c:pt idx="74692">
                  <c:v>0</c:v>
                </c:pt>
                <c:pt idx="74693">
                  <c:v>0</c:v>
                </c:pt>
                <c:pt idx="74694">
                  <c:v>0</c:v>
                </c:pt>
                <c:pt idx="74695">
                  <c:v>0</c:v>
                </c:pt>
                <c:pt idx="74696">
                  <c:v>0</c:v>
                </c:pt>
                <c:pt idx="74697">
                  <c:v>0</c:v>
                </c:pt>
                <c:pt idx="74698">
                  <c:v>0</c:v>
                </c:pt>
                <c:pt idx="74699">
                  <c:v>0</c:v>
                </c:pt>
                <c:pt idx="74700">
                  <c:v>0</c:v>
                </c:pt>
                <c:pt idx="74701">
                  <c:v>0</c:v>
                </c:pt>
                <c:pt idx="74702">
                  <c:v>0</c:v>
                </c:pt>
                <c:pt idx="74703">
                  <c:v>0</c:v>
                </c:pt>
                <c:pt idx="74704">
                  <c:v>0</c:v>
                </c:pt>
                <c:pt idx="74705">
                  <c:v>0</c:v>
                </c:pt>
                <c:pt idx="74706">
                  <c:v>0</c:v>
                </c:pt>
                <c:pt idx="74707">
                  <c:v>0</c:v>
                </c:pt>
                <c:pt idx="74708">
                  <c:v>0</c:v>
                </c:pt>
                <c:pt idx="74709">
                  <c:v>0</c:v>
                </c:pt>
                <c:pt idx="74710">
                  <c:v>0</c:v>
                </c:pt>
                <c:pt idx="74711">
                  <c:v>0</c:v>
                </c:pt>
                <c:pt idx="74712">
                  <c:v>0</c:v>
                </c:pt>
                <c:pt idx="74713">
                  <c:v>0</c:v>
                </c:pt>
                <c:pt idx="74714">
                  <c:v>0</c:v>
                </c:pt>
                <c:pt idx="74715">
                  <c:v>0</c:v>
                </c:pt>
                <c:pt idx="74716">
                  <c:v>0</c:v>
                </c:pt>
                <c:pt idx="74717">
                  <c:v>0</c:v>
                </c:pt>
                <c:pt idx="74718">
                  <c:v>0</c:v>
                </c:pt>
                <c:pt idx="74719">
                  <c:v>0</c:v>
                </c:pt>
                <c:pt idx="74720">
                  <c:v>0</c:v>
                </c:pt>
                <c:pt idx="74721">
                  <c:v>0</c:v>
                </c:pt>
                <c:pt idx="74722">
                  <c:v>0</c:v>
                </c:pt>
                <c:pt idx="74723">
                  <c:v>0</c:v>
                </c:pt>
                <c:pt idx="74724">
                  <c:v>0</c:v>
                </c:pt>
                <c:pt idx="74725">
                  <c:v>0</c:v>
                </c:pt>
                <c:pt idx="74726">
                  <c:v>0</c:v>
                </c:pt>
                <c:pt idx="74727">
                  <c:v>0</c:v>
                </c:pt>
                <c:pt idx="74728">
                  <c:v>0</c:v>
                </c:pt>
                <c:pt idx="74729">
                  <c:v>0</c:v>
                </c:pt>
                <c:pt idx="74730">
                  <c:v>0</c:v>
                </c:pt>
                <c:pt idx="74731">
                  <c:v>0</c:v>
                </c:pt>
                <c:pt idx="74732">
                  <c:v>0</c:v>
                </c:pt>
                <c:pt idx="74733">
                  <c:v>0</c:v>
                </c:pt>
                <c:pt idx="74734">
                  <c:v>0</c:v>
                </c:pt>
                <c:pt idx="74735">
                  <c:v>0</c:v>
                </c:pt>
                <c:pt idx="74736">
                  <c:v>0</c:v>
                </c:pt>
                <c:pt idx="74737">
                  <c:v>0</c:v>
                </c:pt>
                <c:pt idx="74738">
                  <c:v>0</c:v>
                </c:pt>
                <c:pt idx="74739">
                  <c:v>0</c:v>
                </c:pt>
                <c:pt idx="74740">
                  <c:v>0</c:v>
                </c:pt>
                <c:pt idx="74741">
                  <c:v>0</c:v>
                </c:pt>
                <c:pt idx="74742">
                  <c:v>0</c:v>
                </c:pt>
                <c:pt idx="74743">
                  <c:v>0</c:v>
                </c:pt>
                <c:pt idx="74744">
                  <c:v>0</c:v>
                </c:pt>
                <c:pt idx="74745">
                  <c:v>0</c:v>
                </c:pt>
                <c:pt idx="74746">
                  <c:v>0</c:v>
                </c:pt>
                <c:pt idx="74747">
                  <c:v>0</c:v>
                </c:pt>
                <c:pt idx="74748">
                  <c:v>0</c:v>
                </c:pt>
                <c:pt idx="74749">
                  <c:v>0</c:v>
                </c:pt>
                <c:pt idx="74750">
                  <c:v>0</c:v>
                </c:pt>
                <c:pt idx="74751">
                  <c:v>0</c:v>
                </c:pt>
                <c:pt idx="74752">
                  <c:v>0</c:v>
                </c:pt>
                <c:pt idx="74753">
                  <c:v>0</c:v>
                </c:pt>
                <c:pt idx="74754">
                  <c:v>0</c:v>
                </c:pt>
                <c:pt idx="74755">
                  <c:v>0</c:v>
                </c:pt>
                <c:pt idx="74756">
                  <c:v>0</c:v>
                </c:pt>
                <c:pt idx="74757">
                  <c:v>0</c:v>
                </c:pt>
                <c:pt idx="74758">
                  <c:v>0</c:v>
                </c:pt>
                <c:pt idx="74759">
                  <c:v>0</c:v>
                </c:pt>
                <c:pt idx="74760">
                  <c:v>0</c:v>
                </c:pt>
                <c:pt idx="74761">
                  <c:v>0</c:v>
                </c:pt>
                <c:pt idx="74762">
                  <c:v>0</c:v>
                </c:pt>
                <c:pt idx="74763">
                  <c:v>0</c:v>
                </c:pt>
                <c:pt idx="74764">
                  <c:v>0</c:v>
                </c:pt>
                <c:pt idx="74765">
                  <c:v>0</c:v>
                </c:pt>
                <c:pt idx="74766">
                  <c:v>0</c:v>
                </c:pt>
                <c:pt idx="74767">
                  <c:v>0</c:v>
                </c:pt>
                <c:pt idx="74768">
                  <c:v>0</c:v>
                </c:pt>
                <c:pt idx="74769">
                  <c:v>0</c:v>
                </c:pt>
                <c:pt idx="74770">
                  <c:v>0</c:v>
                </c:pt>
                <c:pt idx="74771">
                  <c:v>0</c:v>
                </c:pt>
                <c:pt idx="74772">
                  <c:v>0</c:v>
                </c:pt>
                <c:pt idx="74773">
                  <c:v>0</c:v>
                </c:pt>
                <c:pt idx="74774">
                  <c:v>0</c:v>
                </c:pt>
                <c:pt idx="74775">
                  <c:v>0</c:v>
                </c:pt>
                <c:pt idx="74776">
                  <c:v>0</c:v>
                </c:pt>
                <c:pt idx="74777">
                  <c:v>0</c:v>
                </c:pt>
                <c:pt idx="74778">
                  <c:v>0</c:v>
                </c:pt>
                <c:pt idx="74779">
                  <c:v>0</c:v>
                </c:pt>
                <c:pt idx="74780">
                  <c:v>0</c:v>
                </c:pt>
                <c:pt idx="74781">
                  <c:v>0</c:v>
                </c:pt>
                <c:pt idx="74782">
                  <c:v>0</c:v>
                </c:pt>
                <c:pt idx="74783">
                  <c:v>0</c:v>
                </c:pt>
                <c:pt idx="74784">
                  <c:v>0</c:v>
                </c:pt>
                <c:pt idx="74785">
                  <c:v>0</c:v>
                </c:pt>
                <c:pt idx="74786">
                  <c:v>0</c:v>
                </c:pt>
                <c:pt idx="74787">
                  <c:v>0</c:v>
                </c:pt>
                <c:pt idx="74788">
                  <c:v>0</c:v>
                </c:pt>
                <c:pt idx="74789">
                  <c:v>0</c:v>
                </c:pt>
                <c:pt idx="74790">
                  <c:v>0</c:v>
                </c:pt>
                <c:pt idx="74791">
                  <c:v>0</c:v>
                </c:pt>
                <c:pt idx="74792">
                  <c:v>0</c:v>
                </c:pt>
                <c:pt idx="74793">
                  <c:v>0</c:v>
                </c:pt>
                <c:pt idx="74794">
                  <c:v>0</c:v>
                </c:pt>
                <c:pt idx="74795">
                  <c:v>0</c:v>
                </c:pt>
                <c:pt idx="74796">
                  <c:v>0</c:v>
                </c:pt>
                <c:pt idx="74797">
                  <c:v>0</c:v>
                </c:pt>
                <c:pt idx="74798">
                  <c:v>0</c:v>
                </c:pt>
                <c:pt idx="74799">
                  <c:v>0</c:v>
                </c:pt>
                <c:pt idx="74800">
                  <c:v>0</c:v>
                </c:pt>
                <c:pt idx="74801">
                  <c:v>0</c:v>
                </c:pt>
                <c:pt idx="74802">
                  <c:v>0</c:v>
                </c:pt>
                <c:pt idx="74803">
                  <c:v>0</c:v>
                </c:pt>
                <c:pt idx="74804">
                  <c:v>0</c:v>
                </c:pt>
                <c:pt idx="74805">
                  <c:v>0</c:v>
                </c:pt>
                <c:pt idx="74806">
                  <c:v>0</c:v>
                </c:pt>
                <c:pt idx="74807">
                  <c:v>0</c:v>
                </c:pt>
                <c:pt idx="74808">
                  <c:v>0</c:v>
                </c:pt>
                <c:pt idx="74809">
                  <c:v>0</c:v>
                </c:pt>
                <c:pt idx="74810">
                  <c:v>0</c:v>
                </c:pt>
                <c:pt idx="74811">
                  <c:v>0</c:v>
                </c:pt>
                <c:pt idx="74812">
                  <c:v>0</c:v>
                </c:pt>
                <c:pt idx="74813">
                  <c:v>0</c:v>
                </c:pt>
                <c:pt idx="74814">
                  <c:v>0</c:v>
                </c:pt>
                <c:pt idx="74815">
                  <c:v>0</c:v>
                </c:pt>
                <c:pt idx="74816">
                  <c:v>0</c:v>
                </c:pt>
                <c:pt idx="74817">
                  <c:v>0</c:v>
                </c:pt>
                <c:pt idx="74818">
                  <c:v>0</c:v>
                </c:pt>
                <c:pt idx="74819">
                  <c:v>0</c:v>
                </c:pt>
                <c:pt idx="74820">
                  <c:v>0</c:v>
                </c:pt>
                <c:pt idx="74821">
                  <c:v>0</c:v>
                </c:pt>
                <c:pt idx="74822">
                  <c:v>0</c:v>
                </c:pt>
                <c:pt idx="74823">
                  <c:v>0</c:v>
                </c:pt>
                <c:pt idx="74824">
                  <c:v>0</c:v>
                </c:pt>
                <c:pt idx="74825">
                  <c:v>0</c:v>
                </c:pt>
                <c:pt idx="74826">
                  <c:v>0</c:v>
                </c:pt>
                <c:pt idx="74827">
                  <c:v>0</c:v>
                </c:pt>
                <c:pt idx="74828">
                  <c:v>0</c:v>
                </c:pt>
                <c:pt idx="74829">
                  <c:v>0</c:v>
                </c:pt>
                <c:pt idx="74830">
                  <c:v>0</c:v>
                </c:pt>
                <c:pt idx="74831">
                  <c:v>0</c:v>
                </c:pt>
                <c:pt idx="74832">
                  <c:v>0</c:v>
                </c:pt>
                <c:pt idx="74833">
                  <c:v>0</c:v>
                </c:pt>
                <c:pt idx="74834">
                  <c:v>0</c:v>
                </c:pt>
                <c:pt idx="74835">
                  <c:v>0</c:v>
                </c:pt>
                <c:pt idx="74836">
                  <c:v>0</c:v>
                </c:pt>
                <c:pt idx="74837">
                  <c:v>0</c:v>
                </c:pt>
                <c:pt idx="74838">
                  <c:v>0</c:v>
                </c:pt>
                <c:pt idx="74839">
                  <c:v>0</c:v>
                </c:pt>
                <c:pt idx="74840">
                  <c:v>0</c:v>
                </c:pt>
                <c:pt idx="74841">
                  <c:v>0</c:v>
                </c:pt>
                <c:pt idx="74842">
                  <c:v>0</c:v>
                </c:pt>
                <c:pt idx="74843">
                  <c:v>0</c:v>
                </c:pt>
                <c:pt idx="74844">
                  <c:v>0</c:v>
                </c:pt>
                <c:pt idx="74845">
                  <c:v>0</c:v>
                </c:pt>
                <c:pt idx="74846">
                  <c:v>0</c:v>
                </c:pt>
                <c:pt idx="74847">
                  <c:v>0</c:v>
                </c:pt>
                <c:pt idx="74848">
                  <c:v>0</c:v>
                </c:pt>
                <c:pt idx="74849">
                  <c:v>0</c:v>
                </c:pt>
                <c:pt idx="74850">
                  <c:v>0</c:v>
                </c:pt>
                <c:pt idx="74851">
                  <c:v>0</c:v>
                </c:pt>
                <c:pt idx="74852">
                  <c:v>0</c:v>
                </c:pt>
                <c:pt idx="74853">
                  <c:v>0</c:v>
                </c:pt>
                <c:pt idx="74854">
                  <c:v>0</c:v>
                </c:pt>
                <c:pt idx="74855">
                  <c:v>0</c:v>
                </c:pt>
                <c:pt idx="74856">
                  <c:v>0</c:v>
                </c:pt>
                <c:pt idx="74857">
                  <c:v>0</c:v>
                </c:pt>
                <c:pt idx="74858">
                  <c:v>0</c:v>
                </c:pt>
                <c:pt idx="74859">
                  <c:v>0</c:v>
                </c:pt>
                <c:pt idx="74860">
                  <c:v>0</c:v>
                </c:pt>
                <c:pt idx="74861">
                  <c:v>0</c:v>
                </c:pt>
                <c:pt idx="74862">
                  <c:v>0</c:v>
                </c:pt>
                <c:pt idx="74863">
                  <c:v>0</c:v>
                </c:pt>
                <c:pt idx="74864">
                  <c:v>0</c:v>
                </c:pt>
                <c:pt idx="74865">
                  <c:v>0</c:v>
                </c:pt>
                <c:pt idx="74866">
                  <c:v>0</c:v>
                </c:pt>
                <c:pt idx="74867">
                  <c:v>0</c:v>
                </c:pt>
                <c:pt idx="74868">
                  <c:v>0</c:v>
                </c:pt>
                <c:pt idx="74869">
                  <c:v>0</c:v>
                </c:pt>
                <c:pt idx="74870">
                  <c:v>0</c:v>
                </c:pt>
                <c:pt idx="74871">
                  <c:v>0</c:v>
                </c:pt>
                <c:pt idx="74872">
                  <c:v>0</c:v>
                </c:pt>
                <c:pt idx="74873">
                  <c:v>0</c:v>
                </c:pt>
                <c:pt idx="74874">
                  <c:v>0</c:v>
                </c:pt>
                <c:pt idx="74875">
                  <c:v>0</c:v>
                </c:pt>
                <c:pt idx="74876">
                  <c:v>0</c:v>
                </c:pt>
                <c:pt idx="74877">
                  <c:v>0</c:v>
                </c:pt>
                <c:pt idx="74878">
                  <c:v>0</c:v>
                </c:pt>
                <c:pt idx="74879">
                  <c:v>0</c:v>
                </c:pt>
                <c:pt idx="74880">
                  <c:v>0</c:v>
                </c:pt>
                <c:pt idx="74881">
                  <c:v>0</c:v>
                </c:pt>
                <c:pt idx="74882">
                  <c:v>0</c:v>
                </c:pt>
                <c:pt idx="74883">
                  <c:v>0</c:v>
                </c:pt>
                <c:pt idx="74884">
                  <c:v>0</c:v>
                </c:pt>
                <c:pt idx="74885">
                  <c:v>0</c:v>
                </c:pt>
                <c:pt idx="74886">
                  <c:v>0</c:v>
                </c:pt>
                <c:pt idx="74887">
                  <c:v>0</c:v>
                </c:pt>
                <c:pt idx="74888">
                  <c:v>0</c:v>
                </c:pt>
                <c:pt idx="74889">
                  <c:v>0</c:v>
                </c:pt>
                <c:pt idx="74890">
                  <c:v>0</c:v>
                </c:pt>
                <c:pt idx="74891">
                  <c:v>0</c:v>
                </c:pt>
                <c:pt idx="74892">
                  <c:v>0</c:v>
                </c:pt>
                <c:pt idx="74893">
                  <c:v>0</c:v>
                </c:pt>
                <c:pt idx="74894">
                  <c:v>0</c:v>
                </c:pt>
                <c:pt idx="74895">
                  <c:v>0</c:v>
                </c:pt>
                <c:pt idx="74896">
                  <c:v>0</c:v>
                </c:pt>
                <c:pt idx="74897">
                  <c:v>0</c:v>
                </c:pt>
                <c:pt idx="74898">
                  <c:v>0</c:v>
                </c:pt>
                <c:pt idx="74899">
                  <c:v>0</c:v>
                </c:pt>
                <c:pt idx="74900">
                  <c:v>0</c:v>
                </c:pt>
                <c:pt idx="74901">
                  <c:v>0</c:v>
                </c:pt>
                <c:pt idx="74902">
                  <c:v>0</c:v>
                </c:pt>
                <c:pt idx="74903">
                  <c:v>0</c:v>
                </c:pt>
                <c:pt idx="74904">
                  <c:v>0</c:v>
                </c:pt>
                <c:pt idx="74905">
                  <c:v>0</c:v>
                </c:pt>
                <c:pt idx="74906">
                  <c:v>0</c:v>
                </c:pt>
                <c:pt idx="74907">
                  <c:v>0</c:v>
                </c:pt>
                <c:pt idx="74908">
                  <c:v>0</c:v>
                </c:pt>
                <c:pt idx="74909">
                  <c:v>0</c:v>
                </c:pt>
                <c:pt idx="74910">
                  <c:v>0</c:v>
                </c:pt>
                <c:pt idx="74911">
                  <c:v>0</c:v>
                </c:pt>
                <c:pt idx="74912">
                  <c:v>0</c:v>
                </c:pt>
                <c:pt idx="74913">
                  <c:v>0</c:v>
                </c:pt>
                <c:pt idx="74914">
                  <c:v>0</c:v>
                </c:pt>
                <c:pt idx="74915">
                  <c:v>0</c:v>
                </c:pt>
                <c:pt idx="74916">
                  <c:v>0</c:v>
                </c:pt>
                <c:pt idx="74917">
                  <c:v>0</c:v>
                </c:pt>
                <c:pt idx="74918">
                  <c:v>0</c:v>
                </c:pt>
                <c:pt idx="74919">
                  <c:v>0</c:v>
                </c:pt>
                <c:pt idx="74920">
                  <c:v>0</c:v>
                </c:pt>
                <c:pt idx="74921">
                  <c:v>0</c:v>
                </c:pt>
                <c:pt idx="74922">
                  <c:v>0</c:v>
                </c:pt>
                <c:pt idx="74923">
                  <c:v>0</c:v>
                </c:pt>
                <c:pt idx="74924">
                  <c:v>0</c:v>
                </c:pt>
                <c:pt idx="74925">
                  <c:v>0</c:v>
                </c:pt>
                <c:pt idx="74926">
                  <c:v>0</c:v>
                </c:pt>
                <c:pt idx="74927">
                  <c:v>0</c:v>
                </c:pt>
                <c:pt idx="74928">
                  <c:v>0</c:v>
                </c:pt>
                <c:pt idx="74929">
                  <c:v>0</c:v>
                </c:pt>
                <c:pt idx="74930">
                  <c:v>0</c:v>
                </c:pt>
                <c:pt idx="74931">
                  <c:v>0</c:v>
                </c:pt>
                <c:pt idx="74932">
                  <c:v>0</c:v>
                </c:pt>
                <c:pt idx="74933">
                  <c:v>0</c:v>
                </c:pt>
                <c:pt idx="74934">
                  <c:v>0</c:v>
                </c:pt>
                <c:pt idx="74935">
                  <c:v>0</c:v>
                </c:pt>
                <c:pt idx="74936">
                  <c:v>0</c:v>
                </c:pt>
                <c:pt idx="74937">
                  <c:v>0</c:v>
                </c:pt>
                <c:pt idx="74938">
                  <c:v>0</c:v>
                </c:pt>
                <c:pt idx="74939">
                  <c:v>0</c:v>
                </c:pt>
                <c:pt idx="74940">
                  <c:v>0</c:v>
                </c:pt>
                <c:pt idx="74941">
                  <c:v>0</c:v>
                </c:pt>
                <c:pt idx="74942">
                  <c:v>0</c:v>
                </c:pt>
                <c:pt idx="74943">
                  <c:v>0</c:v>
                </c:pt>
                <c:pt idx="74944">
                  <c:v>0</c:v>
                </c:pt>
                <c:pt idx="74945">
                  <c:v>0</c:v>
                </c:pt>
                <c:pt idx="74946">
                  <c:v>0</c:v>
                </c:pt>
                <c:pt idx="74947">
                  <c:v>0</c:v>
                </c:pt>
                <c:pt idx="74948">
                  <c:v>0</c:v>
                </c:pt>
                <c:pt idx="74949">
                  <c:v>0</c:v>
                </c:pt>
                <c:pt idx="74950">
                  <c:v>0</c:v>
                </c:pt>
                <c:pt idx="74951">
                  <c:v>0</c:v>
                </c:pt>
                <c:pt idx="74952">
                  <c:v>0</c:v>
                </c:pt>
                <c:pt idx="74953">
                  <c:v>0</c:v>
                </c:pt>
                <c:pt idx="74954">
                  <c:v>0</c:v>
                </c:pt>
                <c:pt idx="74955">
                  <c:v>0</c:v>
                </c:pt>
                <c:pt idx="74956">
                  <c:v>0</c:v>
                </c:pt>
                <c:pt idx="74957">
                  <c:v>0</c:v>
                </c:pt>
                <c:pt idx="74958">
                  <c:v>0</c:v>
                </c:pt>
                <c:pt idx="74959">
                  <c:v>0</c:v>
                </c:pt>
                <c:pt idx="74960">
                  <c:v>0</c:v>
                </c:pt>
                <c:pt idx="74961">
                  <c:v>0</c:v>
                </c:pt>
                <c:pt idx="74962">
                  <c:v>0</c:v>
                </c:pt>
                <c:pt idx="74963">
                  <c:v>0</c:v>
                </c:pt>
                <c:pt idx="74964">
                  <c:v>0</c:v>
                </c:pt>
                <c:pt idx="74965">
                  <c:v>0</c:v>
                </c:pt>
                <c:pt idx="74966">
                  <c:v>0</c:v>
                </c:pt>
                <c:pt idx="74967">
                  <c:v>0</c:v>
                </c:pt>
                <c:pt idx="74968">
                  <c:v>0</c:v>
                </c:pt>
                <c:pt idx="74969">
                  <c:v>0</c:v>
                </c:pt>
                <c:pt idx="74970">
                  <c:v>0</c:v>
                </c:pt>
                <c:pt idx="74971">
                  <c:v>0</c:v>
                </c:pt>
                <c:pt idx="74972">
                  <c:v>0</c:v>
                </c:pt>
                <c:pt idx="74973">
                  <c:v>0</c:v>
                </c:pt>
                <c:pt idx="74974">
                  <c:v>0</c:v>
                </c:pt>
                <c:pt idx="74975">
                  <c:v>0</c:v>
                </c:pt>
                <c:pt idx="74976">
                  <c:v>0</c:v>
                </c:pt>
                <c:pt idx="74977">
                  <c:v>0</c:v>
                </c:pt>
                <c:pt idx="74978">
                  <c:v>0</c:v>
                </c:pt>
                <c:pt idx="74979">
                  <c:v>0</c:v>
                </c:pt>
                <c:pt idx="74980">
                  <c:v>0</c:v>
                </c:pt>
                <c:pt idx="74981">
                  <c:v>0</c:v>
                </c:pt>
                <c:pt idx="74982">
                  <c:v>0</c:v>
                </c:pt>
                <c:pt idx="74983">
                  <c:v>0</c:v>
                </c:pt>
                <c:pt idx="74984">
                  <c:v>0</c:v>
                </c:pt>
                <c:pt idx="74985">
                  <c:v>0</c:v>
                </c:pt>
                <c:pt idx="74986">
                  <c:v>0</c:v>
                </c:pt>
                <c:pt idx="74987">
                  <c:v>0</c:v>
                </c:pt>
                <c:pt idx="74988">
                  <c:v>0</c:v>
                </c:pt>
                <c:pt idx="74989">
                  <c:v>0</c:v>
                </c:pt>
                <c:pt idx="74990">
                  <c:v>0</c:v>
                </c:pt>
                <c:pt idx="74991">
                  <c:v>0</c:v>
                </c:pt>
                <c:pt idx="74992">
                  <c:v>0</c:v>
                </c:pt>
                <c:pt idx="74993">
                  <c:v>0</c:v>
                </c:pt>
                <c:pt idx="74994">
                  <c:v>0</c:v>
                </c:pt>
                <c:pt idx="74995">
                  <c:v>0</c:v>
                </c:pt>
                <c:pt idx="74996">
                  <c:v>0</c:v>
                </c:pt>
                <c:pt idx="74997">
                  <c:v>0</c:v>
                </c:pt>
                <c:pt idx="74998">
                  <c:v>0</c:v>
                </c:pt>
                <c:pt idx="74999">
                  <c:v>0</c:v>
                </c:pt>
                <c:pt idx="75000">
                  <c:v>4.2333334999999998E-4</c:v>
                </c:pt>
                <c:pt idx="75001">
                  <c:v>4.2333334999999998E-4</c:v>
                </c:pt>
                <c:pt idx="75002">
                  <c:v>4.2333334999999998E-4</c:v>
                </c:pt>
                <c:pt idx="75003">
                  <c:v>4.2333334999999998E-4</c:v>
                </c:pt>
                <c:pt idx="75004">
                  <c:v>4.2333334999999998E-4</c:v>
                </c:pt>
                <c:pt idx="75005">
                  <c:v>4.2333334999999998E-4</c:v>
                </c:pt>
                <c:pt idx="75006">
                  <c:v>4.2333334999999998E-4</c:v>
                </c:pt>
                <c:pt idx="75007">
                  <c:v>4.2333334999999998E-4</c:v>
                </c:pt>
                <c:pt idx="75008">
                  <c:v>4.2333334999999998E-4</c:v>
                </c:pt>
                <c:pt idx="75009">
                  <c:v>4.2333334999999998E-4</c:v>
                </c:pt>
                <c:pt idx="75010">
                  <c:v>4.2333334999999998E-4</c:v>
                </c:pt>
                <c:pt idx="75011">
                  <c:v>4.2333334999999998E-4</c:v>
                </c:pt>
                <c:pt idx="75012">
                  <c:v>4.2333334999999998E-4</c:v>
                </c:pt>
                <c:pt idx="75013">
                  <c:v>4.2333334999999998E-4</c:v>
                </c:pt>
                <c:pt idx="75014">
                  <c:v>4.2333334999999998E-4</c:v>
                </c:pt>
                <c:pt idx="75015">
                  <c:v>4.2333334999999998E-4</c:v>
                </c:pt>
                <c:pt idx="75016">
                  <c:v>4.2333334999999998E-4</c:v>
                </c:pt>
                <c:pt idx="75017">
                  <c:v>4.2333334999999998E-4</c:v>
                </c:pt>
                <c:pt idx="75018">
                  <c:v>4.2333334999999998E-4</c:v>
                </c:pt>
                <c:pt idx="75019">
                  <c:v>4.2333334999999998E-4</c:v>
                </c:pt>
                <c:pt idx="75020">
                  <c:v>4.2333334999999998E-4</c:v>
                </c:pt>
                <c:pt idx="75021">
                  <c:v>4.2333334999999998E-4</c:v>
                </c:pt>
                <c:pt idx="75022">
                  <c:v>4.2333334999999998E-4</c:v>
                </c:pt>
                <c:pt idx="75023">
                  <c:v>4.2333334999999998E-4</c:v>
                </c:pt>
                <c:pt idx="75024">
                  <c:v>4.2333334999999998E-4</c:v>
                </c:pt>
                <c:pt idx="75025">
                  <c:v>4.2333334999999998E-4</c:v>
                </c:pt>
                <c:pt idx="75026">
                  <c:v>4.2333334999999998E-4</c:v>
                </c:pt>
                <c:pt idx="75027">
                  <c:v>4.2333334999999998E-4</c:v>
                </c:pt>
                <c:pt idx="75028">
                  <c:v>4.2333334999999998E-4</c:v>
                </c:pt>
                <c:pt idx="75029">
                  <c:v>4.2333334999999998E-4</c:v>
                </c:pt>
                <c:pt idx="75030">
                  <c:v>4.2333334999999998E-4</c:v>
                </c:pt>
                <c:pt idx="75031">
                  <c:v>4.2333334999999998E-4</c:v>
                </c:pt>
                <c:pt idx="75032">
                  <c:v>4.2333334999999998E-4</c:v>
                </c:pt>
                <c:pt idx="75033">
                  <c:v>4.2333334999999998E-4</c:v>
                </c:pt>
                <c:pt idx="75034">
                  <c:v>4.2333334999999998E-4</c:v>
                </c:pt>
                <c:pt idx="75035">
                  <c:v>4.2333334999999998E-4</c:v>
                </c:pt>
                <c:pt idx="75036">
                  <c:v>4.2333334999999998E-4</c:v>
                </c:pt>
                <c:pt idx="75037">
                  <c:v>4.2333334999999998E-4</c:v>
                </c:pt>
                <c:pt idx="75038">
                  <c:v>4.2333334999999998E-4</c:v>
                </c:pt>
                <c:pt idx="75039">
                  <c:v>4.2333334999999998E-4</c:v>
                </c:pt>
                <c:pt idx="75040">
                  <c:v>4.2333334999999998E-4</c:v>
                </c:pt>
                <c:pt idx="75041">
                  <c:v>4.2333334999999998E-4</c:v>
                </c:pt>
                <c:pt idx="75042">
                  <c:v>4.2333334999999998E-4</c:v>
                </c:pt>
                <c:pt idx="75043">
                  <c:v>4.2333334999999998E-4</c:v>
                </c:pt>
                <c:pt idx="75044">
                  <c:v>4.2333334999999998E-4</c:v>
                </c:pt>
                <c:pt idx="75045">
                  <c:v>4.2333334999999998E-4</c:v>
                </c:pt>
                <c:pt idx="75046">
                  <c:v>4.2333334999999998E-4</c:v>
                </c:pt>
                <c:pt idx="75047">
                  <c:v>4.2333334999999998E-4</c:v>
                </c:pt>
                <c:pt idx="75048">
                  <c:v>4.2333334999999998E-4</c:v>
                </c:pt>
                <c:pt idx="75049">
                  <c:v>4.2333334999999998E-4</c:v>
                </c:pt>
                <c:pt idx="75050">
                  <c:v>4.2333334999999998E-4</c:v>
                </c:pt>
                <c:pt idx="75051">
                  <c:v>4.2333334999999998E-4</c:v>
                </c:pt>
                <c:pt idx="75052">
                  <c:v>4.2333334999999998E-4</c:v>
                </c:pt>
                <c:pt idx="75053">
                  <c:v>4.2333334999999998E-4</c:v>
                </c:pt>
                <c:pt idx="75054">
                  <c:v>4.2333334999999998E-4</c:v>
                </c:pt>
                <c:pt idx="75055">
                  <c:v>4.2333334999999998E-4</c:v>
                </c:pt>
                <c:pt idx="75056">
                  <c:v>4.2333334999999998E-4</c:v>
                </c:pt>
                <c:pt idx="75057">
                  <c:v>4.2333334999999998E-4</c:v>
                </c:pt>
                <c:pt idx="75058">
                  <c:v>4.2333334999999998E-4</c:v>
                </c:pt>
                <c:pt idx="75059">
                  <c:v>4.2333334999999998E-4</c:v>
                </c:pt>
                <c:pt idx="75060">
                  <c:v>4.2333334999999998E-4</c:v>
                </c:pt>
                <c:pt idx="75061">
                  <c:v>4.2333334999999998E-4</c:v>
                </c:pt>
                <c:pt idx="75062">
                  <c:v>4.2333334999999998E-4</c:v>
                </c:pt>
                <c:pt idx="75063">
                  <c:v>4.2333334999999998E-4</c:v>
                </c:pt>
                <c:pt idx="75064">
                  <c:v>4.2333334999999998E-4</c:v>
                </c:pt>
                <c:pt idx="75065">
                  <c:v>4.2333334999999998E-4</c:v>
                </c:pt>
                <c:pt idx="75066">
                  <c:v>4.2333334999999998E-4</c:v>
                </c:pt>
                <c:pt idx="75067">
                  <c:v>4.2333334999999998E-4</c:v>
                </c:pt>
                <c:pt idx="75068">
                  <c:v>4.2333334999999998E-4</c:v>
                </c:pt>
                <c:pt idx="75069">
                  <c:v>4.2333334999999998E-4</c:v>
                </c:pt>
                <c:pt idx="75070">
                  <c:v>4.2333334999999998E-4</c:v>
                </c:pt>
                <c:pt idx="75071">
                  <c:v>4.2333334999999998E-4</c:v>
                </c:pt>
                <c:pt idx="75072">
                  <c:v>4.2333334999999998E-4</c:v>
                </c:pt>
                <c:pt idx="75073">
                  <c:v>4.2333334999999998E-4</c:v>
                </c:pt>
                <c:pt idx="75074">
                  <c:v>4.2333334999999998E-4</c:v>
                </c:pt>
                <c:pt idx="75075">
                  <c:v>4.2333334999999998E-4</c:v>
                </c:pt>
                <c:pt idx="75076">
                  <c:v>4.2333334999999998E-4</c:v>
                </c:pt>
                <c:pt idx="75077">
                  <c:v>4.2333334999999998E-4</c:v>
                </c:pt>
                <c:pt idx="75078">
                  <c:v>4.2333334999999998E-4</c:v>
                </c:pt>
                <c:pt idx="75079">
                  <c:v>4.2333334999999998E-4</c:v>
                </c:pt>
                <c:pt idx="75080">
                  <c:v>4.2333334999999998E-4</c:v>
                </c:pt>
                <c:pt idx="75081">
                  <c:v>4.2333334999999998E-4</c:v>
                </c:pt>
                <c:pt idx="75082">
                  <c:v>4.2333334999999998E-4</c:v>
                </c:pt>
                <c:pt idx="75083">
                  <c:v>4.2333334999999998E-4</c:v>
                </c:pt>
                <c:pt idx="75084">
                  <c:v>4.2333334999999998E-4</c:v>
                </c:pt>
                <c:pt idx="75085">
                  <c:v>4.2333334999999998E-4</c:v>
                </c:pt>
                <c:pt idx="75086">
                  <c:v>4.2333334999999998E-4</c:v>
                </c:pt>
                <c:pt idx="75087">
                  <c:v>4.2333334999999998E-4</c:v>
                </c:pt>
                <c:pt idx="75088">
                  <c:v>4.2333334999999998E-4</c:v>
                </c:pt>
                <c:pt idx="75089">
                  <c:v>4.2333334999999998E-4</c:v>
                </c:pt>
                <c:pt idx="75090">
                  <c:v>4.2333334999999998E-4</c:v>
                </c:pt>
                <c:pt idx="75091">
                  <c:v>4.2333334999999998E-4</c:v>
                </c:pt>
                <c:pt idx="75092">
                  <c:v>4.2333334999999998E-4</c:v>
                </c:pt>
                <c:pt idx="75093">
                  <c:v>4.2333334999999998E-4</c:v>
                </c:pt>
                <c:pt idx="75094">
                  <c:v>4.2333334999999998E-4</c:v>
                </c:pt>
                <c:pt idx="75095">
                  <c:v>4.2333334999999998E-4</c:v>
                </c:pt>
                <c:pt idx="75096">
                  <c:v>4.2333334999999998E-4</c:v>
                </c:pt>
                <c:pt idx="75097">
                  <c:v>4.2333334999999998E-4</c:v>
                </c:pt>
                <c:pt idx="75098">
                  <c:v>4.2333334999999998E-4</c:v>
                </c:pt>
                <c:pt idx="75099">
                  <c:v>4.2333334999999998E-4</c:v>
                </c:pt>
                <c:pt idx="75100">
                  <c:v>4.2333334999999998E-4</c:v>
                </c:pt>
                <c:pt idx="75101">
                  <c:v>4.2333334999999998E-4</c:v>
                </c:pt>
                <c:pt idx="75102">
                  <c:v>4.2333334999999998E-4</c:v>
                </c:pt>
                <c:pt idx="75103">
                  <c:v>4.2333334999999998E-4</c:v>
                </c:pt>
                <c:pt idx="75104">
                  <c:v>4.2333334999999998E-4</c:v>
                </c:pt>
                <c:pt idx="75105">
                  <c:v>4.2333334999999998E-4</c:v>
                </c:pt>
                <c:pt idx="75106">
                  <c:v>4.2333334999999998E-4</c:v>
                </c:pt>
                <c:pt idx="75107">
                  <c:v>4.2333334999999998E-4</c:v>
                </c:pt>
                <c:pt idx="75108">
                  <c:v>4.2333334999999998E-4</c:v>
                </c:pt>
                <c:pt idx="75109">
                  <c:v>4.2333334999999998E-4</c:v>
                </c:pt>
                <c:pt idx="75110">
                  <c:v>4.2333334999999998E-4</c:v>
                </c:pt>
                <c:pt idx="75111">
                  <c:v>4.2333334999999998E-4</c:v>
                </c:pt>
                <c:pt idx="75112">
                  <c:v>4.2333334999999998E-4</c:v>
                </c:pt>
                <c:pt idx="75113">
                  <c:v>4.2333334999999998E-4</c:v>
                </c:pt>
                <c:pt idx="75114">
                  <c:v>4.2333334999999998E-4</c:v>
                </c:pt>
                <c:pt idx="75115">
                  <c:v>4.2333334999999998E-4</c:v>
                </c:pt>
                <c:pt idx="75116">
                  <c:v>4.2333334999999998E-4</c:v>
                </c:pt>
                <c:pt idx="75117">
                  <c:v>4.2333334999999998E-4</c:v>
                </c:pt>
                <c:pt idx="75118">
                  <c:v>4.2333334999999998E-4</c:v>
                </c:pt>
                <c:pt idx="75119">
                  <c:v>4.2333334999999998E-4</c:v>
                </c:pt>
                <c:pt idx="75120">
                  <c:v>4.2333334999999998E-4</c:v>
                </c:pt>
                <c:pt idx="75121">
                  <c:v>4.2333334999999998E-4</c:v>
                </c:pt>
                <c:pt idx="75122">
                  <c:v>4.2333334999999998E-4</c:v>
                </c:pt>
                <c:pt idx="75123">
                  <c:v>4.2333334999999998E-4</c:v>
                </c:pt>
                <c:pt idx="75124">
                  <c:v>4.2333334999999998E-4</c:v>
                </c:pt>
                <c:pt idx="75125">
                  <c:v>4.2333334999999998E-4</c:v>
                </c:pt>
                <c:pt idx="75126">
                  <c:v>4.2333334999999998E-4</c:v>
                </c:pt>
                <c:pt idx="75127">
                  <c:v>4.2333334999999998E-4</c:v>
                </c:pt>
                <c:pt idx="75128">
                  <c:v>4.2333334999999998E-4</c:v>
                </c:pt>
                <c:pt idx="75129">
                  <c:v>4.2333334999999998E-4</c:v>
                </c:pt>
                <c:pt idx="75130">
                  <c:v>4.2333334999999998E-4</c:v>
                </c:pt>
                <c:pt idx="75131">
                  <c:v>4.2333334999999998E-4</c:v>
                </c:pt>
                <c:pt idx="75132">
                  <c:v>4.2333334999999998E-4</c:v>
                </c:pt>
                <c:pt idx="75133">
                  <c:v>4.2333334999999998E-4</c:v>
                </c:pt>
                <c:pt idx="75134">
                  <c:v>4.2333334999999998E-4</c:v>
                </c:pt>
                <c:pt idx="75135">
                  <c:v>4.2333334999999998E-4</c:v>
                </c:pt>
                <c:pt idx="75136">
                  <c:v>4.2333334999999998E-4</c:v>
                </c:pt>
                <c:pt idx="75137">
                  <c:v>4.2333334999999998E-4</c:v>
                </c:pt>
                <c:pt idx="75138">
                  <c:v>4.2333334999999998E-4</c:v>
                </c:pt>
                <c:pt idx="75139">
                  <c:v>4.2333334999999998E-4</c:v>
                </c:pt>
                <c:pt idx="75140">
                  <c:v>4.2333334999999998E-4</c:v>
                </c:pt>
                <c:pt idx="75141">
                  <c:v>4.2333334999999998E-4</c:v>
                </c:pt>
                <c:pt idx="75142">
                  <c:v>4.2333334999999998E-4</c:v>
                </c:pt>
                <c:pt idx="75143">
                  <c:v>4.2333334999999998E-4</c:v>
                </c:pt>
                <c:pt idx="75144">
                  <c:v>4.2333334999999998E-4</c:v>
                </c:pt>
                <c:pt idx="75145">
                  <c:v>4.2333334999999998E-4</c:v>
                </c:pt>
                <c:pt idx="75146">
                  <c:v>4.2333334999999998E-4</c:v>
                </c:pt>
                <c:pt idx="75147">
                  <c:v>4.2333334999999998E-4</c:v>
                </c:pt>
                <c:pt idx="75148">
                  <c:v>4.2333334999999998E-4</c:v>
                </c:pt>
                <c:pt idx="75149">
                  <c:v>4.2333334999999998E-4</c:v>
                </c:pt>
                <c:pt idx="75150">
                  <c:v>4.2333334999999998E-4</c:v>
                </c:pt>
                <c:pt idx="75151">
                  <c:v>4.2333334999999998E-4</c:v>
                </c:pt>
                <c:pt idx="75152">
                  <c:v>4.2333334999999998E-4</c:v>
                </c:pt>
                <c:pt idx="75153">
                  <c:v>4.2333334999999998E-4</c:v>
                </c:pt>
                <c:pt idx="75154">
                  <c:v>4.2333334999999998E-4</c:v>
                </c:pt>
                <c:pt idx="75155">
                  <c:v>4.2333334999999998E-4</c:v>
                </c:pt>
                <c:pt idx="75156">
                  <c:v>4.2333334999999998E-4</c:v>
                </c:pt>
                <c:pt idx="75157">
                  <c:v>4.2333334999999998E-4</c:v>
                </c:pt>
                <c:pt idx="75158">
                  <c:v>4.2333334999999998E-4</c:v>
                </c:pt>
                <c:pt idx="75159">
                  <c:v>4.2333334999999998E-4</c:v>
                </c:pt>
                <c:pt idx="75160">
                  <c:v>4.2333334999999998E-4</c:v>
                </c:pt>
                <c:pt idx="75161">
                  <c:v>4.2333334999999998E-4</c:v>
                </c:pt>
                <c:pt idx="75162">
                  <c:v>4.2333334999999998E-4</c:v>
                </c:pt>
                <c:pt idx="75163">
                  <c:v>4.2333334999999998E-4</c:v>
                </c:pt>
                <c:pt idx="75164">
                  <c:v>4.2333334999999998E-4</c:v>
                </c:pt>
                <c:pt idx="75165">
                  <c:v>4.2333334999999998E-4</c:v>
                </c:pt>
                <c:pt idx="75166">
                  <c:v>4.2333334999999998E-4</c:v>
                </c:pt>
                <c:pt idx="75167">
                  <c:v>4.2333334999999998E-4</c:v>
                </c:pt>
                <c:pt idx="75168">
                  <c:v>4.2333334999999998E-4</c:v>
                </c:pt>
                <c:pt idx="75169">
                  <c:v>4.2333334999999998E-4</c:v>
                </c:pt>
                <c:pt idx="75170">
                  <c:v>4.2333334999999998E-4</c:v>
                </c:pt>
                <c:pt idx="75171">
                  <c:v>4.2333334999999998E-4</c:v>
                </c:pt>
                <c:pt idx="75172">
                  <c:v>4.2333334999999998E-4</c:v>
                </c:pt>
                <c:pt idx="75173">
                  <c:v>4.2333334999999998E-4</c:v>
                </c:pt>
                <c:pt idx="75174">
                  <c:v>4.2333334999999998E-4</c:v>
                </c:pt>
                <c:pt idx="75175">
                  <c:v>4.2333334999999998E-4</c:v>
                </c:pt>
                <c:pt idx="75176">
                  <c:v>4.2333334999999998E-4</c:v>
                </c:pt>
                <c:pt idx="75177">
                  <c:v>4.2333334999999998E-4</c:v>
                </c:pt>
                <c:pt idx="75178">
                  <c:v>4.2333334999999998E-4</c:v>
                </c:pt>
                <c:pt idx="75179">
                  <c:v>4.2333334999999998E-4</c:v>
                </c:pt>
                <c:pt idx="75180">
                  <c:v>4.2333334999999998E-4</c:v>
                </c:pt>
                <c:pt idx="75181">
                  <c:v>4.2333334999999998E-4</c:v>
                </c:pt>
                <c:pt idx="75182">
                  <c:v>4.2333334999999998E-4</c:v>
                </c:pt>
                <c:pt idx="75183">
                  <c:v>4.2333334999999998E-4</c:v>
                </c:pt>
                <c:pt idx="75184">
                  <c:v>4.2333334999999998E-4</c:v>
                </c:pt>
                <c:pt idx="75185">
                  <c:v>4.2333334999999998E-4</c:v>
                </c:pt>
                <c:pt idx="75186">
                  <c:v>4.2333334999999998E-4</c:v>
                </c:pt>
                <c:pt idx="75187">
                  <c:v>4.2333334999999998E-4</c:v>
                </c:pt>
                <c:pt idx="75188">
                  <c:v>4.2333334999999998E-4</c:v>
                </c:pt>
                <c:pt idx="75189">
                  <c:v>4.2333334999999998E-4</c:v>
                </c:pt>
                <c:pt idx="75190">
                  <c:v>4.2333334999999998E-4</c:v>
                </c:pt>
                <c:pt idx="75191">
                  <c:v>4.2333334999999998E-4</c:v>
                </c:pt>
                <c:pt idx="75192">
                  <c:v>4.2333334999999998E-4</c:v>
                </c:pt>
                <c:pt idx="75193">
                  <c:v>4.2333334999999998E-4</c:v>
                </c:pt>
                <c:pt idx="75194">
                  <c:v>4.2333334999999998E-4</c:v>
                </c:pt>
                <c:pt idx="75195">
                  <c:v>4.2333334999999998E-4</c:v>
                </c:pt>
                <c:pt idx="75196">
                  <c:v>4.2333334999999998E-4</c:v>
                </c:pt>
                <c:pt idx="75197">
                  <c:v>4.2333334999999998E-4</c:v>
                </c:pt>
                <c:pt idx="75198">
                  <c:v>4.2333334999999998E-4</c:v>
                </c:pt>
                <c:pt idx="75199">
                  <c:v>4.2333334999999998E-4</c:v>
                </c:pt>
                <c:pt idx="75200">
                  <c:v>4.2333334999999998E-4</c:v>
                </c:pt>
                <c:pt idx="75201">
                  <c:v>4.2333334999999998E-4</c:v>
                </c:pt>
                <c:pt idx="75202">
                  <c:v>4.2333334999999998E-4</c:v>
                </c:pt>
                <c:pt idx="75203">
                  <c:v>4.2333334999999998E-4</c:v>
                </c:pt>
                <c:pt idx="75204">
                  <c:v>4.2333334999999998E-4</c:v>
                </c:pt>
                <c:pt idx="75205">
                  <c:v>4.2333334999999998E-4</c:v>
                </c:pt>
                <c:pt idx="75206">
                  <c:v>4.2333334999999998E-4</c:v>
                </c:pt>
                <c:pt idx="75207">
                  <c:v>4.2333334999999998E-4</c:v>
                </c:pt>
                <c:pt idx="75208">
                  <c:v>4.2333334999999998E-4</c:v>
                </c:pt>
                <c:pt idx="75209">
                  <c:v>4.2333334999999998E-4</c:v>
                </c:pt>
                <c:pt idx="75210">
                  <c:v>4.2333334999999998E-4</c:v>
                </c:pt>
                <c:pt idx="75211">
                  <c:v>4.2333334999999998E-4</c:v>
                </c:pt>
                <c:pt idx="75212">
                  <c:v>4.2333334999999998E-4</c:v>
                </c:pt>
                <c:pt idx="75213">
                  <c:v>4.2333334999999998E-4</c:v>
                </c:pt>
                <c:pt idx="75214">
                  <c:v>4.2333334999999998E-4</c:v>
                </c:pt>
                <c:pt idx="75215">
                  <c:v>4.2333334999999998E-4</c:v>
                </c:pt>
                <c:pt idx="75216">
                  <c:v>4.2333334999999998E-4</c:v>
                </c:pt>
                <c:pt idx="75217">
                  <c:v>4.2333334999999998E-4</c:v>
                </c:pt>
                <c:pt idx="75218">
                  <c:v>4.2333334999999998E-4</c:v>
                </c:pt>
                <c:pt idx="75219">
                  <c:v>4.2333334999999998E-4</c:v>
                </c:pt>
                <c:pt idx="75220">
                  <c:v>4.2333334999999998E-4</c:v>
                </c:pt>
                <c:pt idx="75221">
                  <c:v>4.2333334999999998E-4</c:v>
                </c:pt>
                <c:pt idx="75222">
                  <c:v>4.2333334999999998E-4</c:v>
                </c:pt>
                <c:pt idx="75223">
                  <c:v>4.2333334999999998E-4</c:v>
                </c:pt>
                <c:pt idx="75224">
                  <c:v>4.2333334999999998E-4</c:v>
                </c:pt>
                <c:pt idx="75225">
                  <c:v>4.2333334999999998E-4</c:v>
                </c:pt>
                <c:pt idx="75226">
                  <c:v>4.2333334999999998E-4</c:v>
                </c:pt>
                <c:pt idx="75227">
                  <c:v>4.2333334999999998E-4</c:v>
                </c:pt>
                <c:pt idx="75228">
                  <c:v>4.2333334999999998E-4</c:v>
                </c:pt>
                <c:pt idx="75229">
                  <c:v>4.2333334999999998E-4</c:v>
                </c:pt>
                <c:pt idx="75230">
                  <c:v>4.2333334999999998E-4</c:v>
                </c:pt>
                <c:pt idx="75231">
                  <c:v>4.2333334999999998E-4</c:v>
                </c:pt>
                <c:pt idx="75232">
                  <c:v>4.2333334999999998E-4</c:v>
                </c:pt>
                <c:pt idx="75233">
                  <c:v>4.2333334999999998E-4</c:v>
                </c:pt>
                <c:pt idx="75234">
                  <c:v>4.2333334999999998E-4</c:v>
                </c:pt>
                <c:pt idx="75235">
                  <c:v>4.2333334999999998E-4</c:v>
                </c:pt>
                <c:pt idx="75236">
                  <c:v>4.2333334999999998E-4</c:v>
                </c:pt>
                <c:pt idx="75237">
                  <c:v>4.2333334999999998E-4</c:v>
                </c:pt>
                <c:pt idx="75238">
                  <c:v>4.2333334999999998E-4</c:v>
                </c:pt>
                <c:pt idx="75239">
                  <c:v>4.2333334999999998E-4</c:v>
                </c:pt>
                <c:pt idx="75240">
                  <c:v>4.2333334999999998E-4</c:v>
                </c:pt>
                <c:pt idx="75241">
                  <c:v>4.2333334999999998E-4</c:v>
                </c:pt>
                <c:pt idx="75242">
                  <c:v>4.2333334999999998E-4</c:v>
                </c:pt>
                <c:pt idx="75243">
                  <c:v>4.2333334999999998E-4</c:v>
                </c:pt>
                <c:pt idx="75244">
                  <c:v>4.2333334999999998E-4</c:v>
                </c:pt>
                <c:pt idx="75245">
                  <c:v>4.2333334999999998E-4</c:v>
                </c:pt>
                <c:pt idx="75246">
                  <c:v>4.2333334999999998E-4</c:v>
                </c:pt>
                <c:pt idx="75247">
                  <c:v>4.2333334999999998E-4</c:v>
                </c:pt>
                <c:pt idx="75248">
                  <c:v>4.2333334999999998E-4</c:v>
                </c:pt>
                <c:pt idx="75249">
                  <c:v>4.2333334999999998E-4</c:v>
                </c:pt>
                <c:pt idx="75250">
                  <c:v>4.2333334999999998E-4</c:v>
                </c:pt>
                <c:pt idx="75251">
                  <c:v>4.2333334999999998E-4</c:v>
                </c:pt>
                <c:pt idx="75252">
                  <c:v>4.2333334999999998E-4</c:v>
                </c:pt>
                <c:pt idx="75253">
                  <c:v>4.2333334999999998E-4</c:v>
                </c:pt>
                <c:pt idx="75254">
                  <c:v>4.2333334999999998E-4</c:v>
                </c:pt>
                <c:pt idx="75255">
                  <c:v>4.2333334999999998E-4</c:v>
                </c:pt>
                <c:pt idx="75256">
                  <c:v>4.2333334999999998E-4</c:v>
                </c:pt>
                <c:pt idx="75257">
                  <c:v>4.2333334999999998E-4</c:v>
                </c:pt>
                <c:pt idx="75258">
                  <c:v>4.2333334999999998E-4</c:v>
                </c:pt>
                <c:pt idx="75259">
                  <c:v>4.2333334999999998E-4</c:v>
                </c:pt>
                <c:pt idx="75260">
                  <c:v>4.2333334999999998E-4</c:v>
                </c:pt>
                <c:pt idx="75261">
                  <c:v>4.2333334999999998E-4</c:v>
                </c:pt>
                <c:pt idx="75262">
                  <c:v>4.2333334999999998E-4</c:v>
                </c:pt>
                <c:pt idx="75263">
                  <c:v>4.2333334999999998E-4</c:v>
                </c:pt>
                <c:pt idx="75264">
                  <c:v>4.2333334999999998E-4</c:v>
                </c:pt>
                <c:pt idx="75265">
                  <c:v>4.2333334999999998E-4</c:v>
                </c:pt>
                <c:pt idx="75266">
                  <c:v>4.2333334999999998E-4</c:v>
                </c:pt>
                <c:pt idx="75267">
                  <c:v>4.2333334999999998E-4</c:v>
                </c:pt>
                <c:pt idx="75268">
                  <c:v>4.2333334999999998E-4</c:v>
                </c:pt>
                <c:pt idx="75269">
                  <c:v>4.2333334999999998E-4</c:v>
                </c:pt>
                <c:pt idx="75270">
                  <c:v>4.2333334999999998E-4</c:v>
                </c:pt>
                <c:pt idx="75271">
                  <c:v>4.2333334999999998E-4</c:v>
                </c:pt>
                <c:pt idx="75272">
                  <c:v>4.2333334999999998E-4</c:v>
                </c:pt>
                <c:pt idx="75273">
                  <c:v>4.2333334999999998E-4</c:v>
                </c:pt>
                <c:pt idx="75274">
                  <c:v>4.2333334999999998E-4</c:v>
                </c:pt>
                <c:pt idx="75275">
                  <c:v>4.2333334999999998E-4</c:v>
                </c:pt>
                <c:pt idx="75276">
                  <c:v>4.2333334999999998E-4</c:v>
                </c:pt>
                <c:pt idx="75277">
                  <c:v>4.2333334999999998E-4</c:v>
                </c:pt>
                <c:pt idx="75278">
                  <c:v>4.2333334999999998E-4</c:v>
                </c:pt>
                <c:pt idx="75279">
                  <c:v>4.2333334999999998E-4</c:v>
                </c:pt>
                <c:pt idx="75280">
                  <c:v>4.2333334999999998E-4</c:v>
                </c:pt>
                <c:pt idx="75281">
                  <c:v>4.2333334999999998E-4</c:v>
                </c:pt>
                <c:pt idx="75282">
                  <c:v>4.2333334999999998E-4</c:v>
                </c:pt>
                <c:pt idx="75283">
                  <c:v>4.2333334999999998E-4</c:v>
                </c:pt>
                <c:pt idx="75284">
                  <c:v>4.2333334999999998E-4</c:v>
                </c:pt>
                <c:pt idx="75285">
                  <c:v>4.2333334999999998E-4</c:v>
                </c:pt>
                <c:pt idx="75286">
                  <c:v>4.2333334999999998E-4</c:v>
                </c:pt>
                <c:pt idx="75287">
                  <c:v>4.2333334999999998E-4</c:v>
                </c:pt>
                <c:pt idx="75288">
                  <c:v>4.2333334999999998E-4</c:v>
                </c:pt>
                <c:pt idx="75289">
                  <c:v>4.2333334999999998E-4</c:v>
                </c:pt>
                <c:pt idx="75290">
                  <c:v>4.2333334999999998E-4</c:v>
                </c:pt>
                <c:pt idx="75291">
                  <c:v>4.2333334999999998E-4</c:v>
                </c:pt>
                <c:pt idx="75292">
                  <c:v>4.2333334999999998E-4</c:v>
                </c:pt>
                <c:pt idx="75293">
                  <c:v>4.2333334999999998E-4</c:v>
                </c:pt>
                <c:pt idx="75294">
                  <c:v>4.2333334999999998E-4</c:v>
                </c:pt>
                <c:pt idx="75295">
                  <c:v>4.2333334999999998E-4</c:v>
                </c:pt>
                <c:pt idx="75296">
                  <c:v>4.2333334999999998E-4</c:v>
                </c:pt>
                <c:pt idx="75297">
                  <c:v>4.2333334999999998E-4</c:v>
                </c:pt>
                <c:pt idx="75298">
                  <c:v>4.2333334999999998E-4</c:v>
                </c:pt>
                <c:pt idx="75299">
                  <c:v>4.2333334999999998E-4</c:v>
                </c:pt>
                <c:pt idx="75300">
                  <c:v>4.2333334999999998E-4</c:v>
                </c:pt>
                <c:pt idx="75301">
                  <c:v>4.2333334999999998E-4</c:v>
                </c:pt>
                <c:pt idx="75302">
                  <c:v>4.2333334999999998E-4</c:v>
                </c:pt>
                <c:pt idx="75303">
                  <c:v>4.2333334999999998E-4</c:v>
                </c:pt>
                <c:pt idx="75304">
                  <c:v>4.2333334999999998E-4</c:v>
                </c:pt>
                <c:pt idx="75305">
                  <c:v>4.2333334999999998E-4</c:v>
                </c:pt>
                <c:pt idx="75306">
                  <c:v>4.2333334999999998E-4</c:v>
                </c:pt>
                <c:pt idx="75307">
                  <c:v>4.2333334999999998E-4</c:v>
                </c:pt>
                <c:pt idx="75308">
                  <c:v>4.2333334999999998E-4</c:v>
                </c:pt>
                <c:pt idx="75309">
                  <c:v>4.2333334999999998E-4</c:v>
                </c:pt>
                <c:pt idx="75310">
                  <c:v>4.2333334999999998E-4</c:v>
                </c:pt>
                <c:pt idx="75311">
                  <c:v>4.2333334999999998E-4</c:v>
                </c:pt>
                <c:pt idx="75312">
                  <c:v>4.2333334999999998E-4</c:v>
                </c:pt>
                <c:pt idx="75313">
                  <c:v>4.2333334999999998E-4</c:v>
                </c:pt>
                <c:pt idx="75314">
                  <c:v>4.2333334999999998E-4</c:v>
                </c:pt>
                <c:pt idx="75315">
                  <c:v>4.2333334999999998E-4</c:v>
                </c:pt>
                <c:pt idx="75316">
                  <c:v>4.2333334999999998E-4</c:v>
                </c:pt>
                <c:pt idx="75317">
                  <c:v>4.2333334999999998E-4</c:v>
                </c:pt>
                <c:pt idx="75318">
                  <c:v>4.2333334999999998E-4</c:v>
                </c:pt>
                <c:pt idx="75319">
                  <c:v>4.2333334999999998E-4</c:v>
                </c:pt>
                <c:pt idx="75320">
                  <c:v>4.2333334999999998E-4</c:v>
                </c:pt>
                <c:pt idx="75321">
                  <c:v>4.2333334999999998E-4</c:v>
                </c:pt>
                <c:pt idx="75322">
                  <c:v>4.2333334999999998E-4</c:v>
                </c:pt>
                <c:pt idx="75323">
                  <c:v>4.2333334999999998E-4</c:v>
                </c:pt>
                <c:pt idx="75324">
                  <c:v>4.2333334999999998E-4</c:v>
                </c:pt>
                <c:pt idx="75325">
                  <c:v>4.2333334999999998E-4</c:v>
                </c:pt>
                <c:pt idx="75326">
                  <c:v>4.2333334999999998E-4</c:v>
                </c:pt>
                <c:pt idx="75327">
                  <c:v>4.2333334999999998E-4</c:v>
                </c:pt>
                <c:pt idx="75328">
                  <c:v>4.2333334999999998E-4</c:v>
                </c:pt>
                <c:pt idx="75329">
                  <c:v>4.2333334999999998E-4</c:v>
                </c:pt>
                <c:pt idx="75330">
                  <c:v>4.2333334999999998E-4</c:v>
                </c:pt>
                <c:pt idx="75331">
                  <c:v>4.2333334999999998E-4</c:v>
                </c:pt>
                <c:pt idx="75332">
                  <c:v>4.2333334999999998E-4</c:v>
                </c:pt>
                <c:pt idx="75333">
                  <c:v>4.2333334999999998E-4</c:v>
                </c:pt>
                <c:pt idx="75334">
                  <c:v>4.2333334999999998E-4</c:v>
                </c:pt>
                <c:pt idx="75335">
                  <c:v>4.2333334999999998E-4</c:v>
                </c:pt>
                <c:pt idx="75336">
                  <c:v>4.2333334999999998E-4</c:v>
                </c:pt>
                <c:pt idx="75337">
                  <c:v>4.2333334999999998E-4</c:v>
                </c:pt>
                <c:pt idx="75338">
                  <c:v>4.2333334999999998E-4</c:v>
                </c:pt>
                <c:pt idx="75339">
                  <c:v>4.2333334999999998E-4</c:v>
                </c:pt>
                <c:pt idx="75340">
                  <c:v>4.2333334999999998E-4</c:v>
                </c:pt>
                <c:pt idx="75341">
                  <c:v>4.2333334999999998E-4</c:v>
                </c:pt>
                <c:pt idx="75342">
                  <c:v>4.2333334999999998E-4</c:v>
                </c:pt>
                <c:pt idx="75343">
                  <c:v>4.2333334999999998E-4</c:v>
                </c:pt>
                <c:pt idx="75344">
                  <c:v>4.2333334999999998E-4</c:v>
                </c:pt>
                <c:pt idx="75345">
                  <c:v>4.2333334999999998E-4</c:v>
                </c:pt>
                <c:pt idx="75346">
                  <c:v>4.2333334999999998E-4</c:v>
                </c:pt>
                <c:pt idx="75347">
                  <c:v>4.2333334999999998E-4</c:v>
                </c:pt>
                <c:pt idx="75348">
                  <c:v>4.2333334999999998E-4</c:v>
                </c:pt>
                <c:pt idx="75349">
                  <c:v>4.2333334999999998E-4</c:v>
                </c:pt>
                <c:pt idx="75350">
                  <c:v>4.2333334999999998E-4</c:v>
                </c:pt>
                <c:pt idx="75351">
                  <c:v>4.2333334999999998E-4</c:v>
                </c:pt>
                <c:pt idx="75352">
                  <c:v>4.2333334999999998E-4</c:v>
                </c:pt>
                <c:pt idx="75353">
                  <c:v>4.2333334999999998E-4</c:v>
                </c:pt>
                <c:pt idx="75354">
                  <c:v>4.2333334999999998E-4</c:v>
                </c:pt>
                <c:pt idx="75355">
                  <c:v>4.2333334999999998E-4</c:v>
                </c:pt>
                <c:pt idx="75356">
                  <c:v>4.2333334999999998E-4</c:v>
                </c:pt>
                <c:pt idx="75357">
                  <c:v>4.2333334999999998E-4</c:v>
                </c:pt>
                <c:pt idx="75358">
                  <c:v>4.2333334999999998E-4</c:v>
                </c:pt>
                <c:pt idx="75359">
                  <c:v>4.2333334999999998E-4</c:v>
                </c:pt>
                <c:pt idx="75360">
                  <c:v>4.2333334999999998E-4</c:v>
                </c:pt>
                <c:pt idx="75361">
                  <c:v>4.2333334999999998E-4</c:v>
                </c:pt>
                <c:pt idx="75362">
                  <c:v>4.2333334999999998E-4</c:v>
                </c:pt>
                <c:pt idx="75363">
                  <c:v>4.2333334999999998E-4</c:v>
                </c:pt>
                <c:pt idx="75364">
                  <c:v>4.2333334999999998E-4</c:v>
                </c:pt>
                <c:pt idx="75365">
                  <c:v>4.2333334999999998E-4</c:v>
                </c:pt>
                <c:pt idx="75366">
                  <c:v>4.2333334999999998E-4</c:v>
                </c:pt>
                <c:pt idx="75367">
                  <c:v>4.2333334999999998E-4</c:v>
                </c:pt>
                <c:pt idx="75368">
                  <c:v>4.2333334999999998E-4</c:v>
                </c:pt>
                <c:pt idx="75369">
                  <c:v>4.2333334999999998E-4</c:v>
                </c:pt>
                <c:pt idx="75370">
                  <c:v>4.2333334999999998E-4</c:v>
                </c:pt>
                <c:pt idx="75371">
                  <c:v>4.2333334999999998E-4</c:v>
                </c:pt>
                <c:pt idx="75372">
                  <c:v>4.2333334999999998E-4</c:v>
                </c:pt>
                <c:pt idx="75373">
                  <c:v>4.2333334999999998E-4</c:v>
                </c:pt>
                <c:pt idx="75374">
                  <c:v>4.2333334999999998E-4</c:v>
                </c:pt>
                <c:pt idx="75375">
                  <c:v>4.2333334999999998E-4</c:v>
                </c:pt>
                <c:pt idx="75376">
                  <c:v>4.2333334999999998E-4</c:v>
                </c:pt>
                <c:pt idx="75377">
                  <c:v>4.2333334999999998E-4</c:v>
                </c:pt>
                <c:pt idx="75378">
                  <c:v>4.2333334999999998E-4</c:v>
                </c:pt>
                <c:pt idx="75379">
                  <c:v>4.2333334999999998E-4</c:v>
                </c:pt>
                <c:pt idx="75380">
                  <c:v>4.2333334999999998E-4</c:v>
                </c:pt>
                <c:pt idx="75381">
                  <c:v>4.2333334999999998E-4</c:v>
                </c:pt>
                <c:pt idx="75382">
                  <c:v>4.2333334999999998E-4</c:v>
                </c:pt>
                <c:pt idx="75383">
                  <c:v>4.2333334999999998E-4</c:v>
                </c:pt>
                <c:pt idx="75384">
                  <c:v>4.2333334999999998E-4</c:v>
                </c:pt>
                <c:pt idx="75385">
                  <c:v>4.2333334999999998E-4</c:v>
                </c:pt>
                <c:pt idx="75386">
                  <c:v>4.2333334999999998E-4</c:v>
                </c:pt>
                <c:pt idx="75387">
                  <c:v>4.2333334999999998E-4</c:v>
                </c:pt>
                <c:pt idx="75388">
                  <c:v>4.2333334999999998E-4</c:v>
                </c:pt>
                <c:pt idx="75389">
                  <c:v>4.2333334999999998E-4</c:v>
                </c:pt>
                <c:pt idx="75390">
                  <c:v>4.2333334999999998E-4</c:v>
                </c:pt>
                <c:pt idx="75391">
                  <c:v>4.2333334999999998E-4</c:v>
                </c:pt>
                <c:pt idx="75392">
                  <c:v>4.2333334999999998E-4</c:v>
                </c:pt>
                <c:pt idx="75393">
                  <c:v>4.2333334999999998E-4</c:v>
                </c:pt>
                <c:pt idx="75394">
                  <c:v>4.2333334999999998E-4</c:v>
                </c:pt>
                <c:pt idx="75395">
                  <c:v>4.2333334999999998E-4</c:v>
                </c:pt>
                <c:pt idx="75396">
                  <c:v>4.2333334999999998E-4</c:v>
                </c:pt>
                <c:pt idx="75397">
                  <c:v>4.2333334999999998E-4</c:v>
                </c:pt>
                <c:pt idx="75398">
                  <c:v>4.2333334999999998E-4</c:v>
                </c:pt>
                <c:pt idx="75399">
                  <c:v>4.2333334999999998E-4</c:v>
                </c:pt>
                <c:pt idx="75400">
                  <c:v>4.2333334999999998E-4</c:v>
                </c:pt>
                <c:pt idx="75401">
                  <c:v>4.2333334999999998E-4</c:v>
                </c:pt>
                <c:pt idx="75402">
                  <c:v>4.2333334999999998E-4</c:v>
                </c:pt>
                <c:pt idx="75403">
                  <c:v>4.2333334999999998E-4</c:v>
                </c:pt>
                <c:pt idx="75404">
                  <c:v>4.2333334999999998E-4</c:v>
                </c:pt>
                <c:pt idx="75405">
                  <c:v>4.2333334999999998E-4</c:v>
                </c:pt>
                <c:pt idx="75406">
                  <c:v>4.2333334999999998E-4</c:v>
                </c:pt>
                <c:pt idx="75407">
                  <c:v>4.2333334999999998E-4</c:v>
                </c:pt>
                <c:pt idx="75408">
                  <c:v>4.2333334999999998E-4</c:v>
                </c:pt>
                <c:pt idx="75409">
                  <c:v>4.2333334999999998E-4</c:v>
                </c:pt>
                <c:pt idx="75410">
                  <c:v>4.2333334999999998E-4</c:v>
                </c:pt>
                <c:pt idx="75411">
                  <c:v>4.2333334999999998E-4</c:v>
                </c:pt>
                <c:pt idx="75412">
                  <c:v>4.2333334999999998E-4</c:v>
                </c:pt>
                <c:pt idx="75413">
                  <c:v>4.2333334999999998E-4</c:v>
                </c:pt>
                <c:pt idx="75414">
                  <c:v>4.2333334999999998E-4</c:v>
                </c:pt>
                <c:pt idx="75415">
                  <c:v>4.2333334999999998E-4</c:v>
                </c:pt>
                <c:pt idx="75416">
                  <c:v>4.2333334999999998E-4</c:v>
                </c:pt>
                <c:pt idx="75417">
                  <c:v>4.2333334999999998E-4</c:v>
                </c:pt>
                <c:pt idx="75418">
                  <c:v>4.2333334999999998E-4</c:v>
                </c:pt>
                <c:pt idx="75419">
                  <c:v>4.2333334999999998E-4</c:v>
                </c:pt>
                <c:pt idx="75420">
                  <c:v>4.2333334999999998E-4</c:v>
                </c:pt>
                <c:pt idx="75421">
                  <c:v>4.2333334999999998E-4</c:v>
                </c:pt>
                <c:pt idx="75422">
                  <c:v>4.2333334999999998E-4</c:v>
                </c:pt>
                <c:pt idx="75423">
                  <c:v>4.2333334999999998E-4</c:v>
                </c:pt>
                <c:pt idx="75424">
                  <c:v>4.2333334999999998E-4</c:v>
                </c:pt>
                <c:pt idx="75425">
                  <c:v>4.2333334999999998E-4</c:v>
                </c:pt>
                <c:pt idx="75426">
                  <c:v>4.2333334999999998E-4</c:v>
                </c:pt>
                <c:pt idx="75427">
                  <c:v>4.2333334999999998E-4</c:v>
                </c:pt>
                <c:pt idx="75428">
                  <c:v>4.2333334999999998E-4</c:v>
                </c:pt>
                <c:pt idx="75429">
                  <c:v>4.2333334999999998E-4</c:v>
                </c:pt>
                <c:pt idx="75430">
                  <c:v>4.2333334999999998E-4</c:v>
                </c:pt>
                <c:pt idx="75431">
                  <c:v>4.2333334999999998E-4</c:v>
                </c:pt>
                <c:pt idx="75432">
                  <c:v>4.2333334999999998E-4</c:v>
                </c:pt>
                <c:pt idx="75433">
                  <c:v>4.2333334999999998E-4</c:v>
                </c:pt>
                <c:pt idx="75434">
                  <c:v>4.2333334999999998E-4</c:v>
                </c:pt>
                <c:pt idx="75435">
                  <c:v>4.2333334999999998E-4</c:v>
                </c:pt>
                <c:pt idx="75436">
                  <c:v>4.2333334999999998E-4</c:v>
                </c:pt>
                <c:pt idx="75437">
                  <c:v>4.2333334999999998E-4</c:v>
                </c:pt>
                <c:pt idx="75438">
                  <c:v>4.2333334999999998E-4</c:v>
                </c:pt>
                <c:pt idx="75439">
                  <c:v>4.2333334999999998E-4</c:v>
                </c:pt>
                <c:pt idx="75440">
                  <c:v>4.2333334999999998E-4</c:v>
                </c:pt>
                <c:pt idx="75441">
                  <c:v>4.2333334999999998E-4</c:v>
                </c:pt>
                <c:pt idx="75442">
                  <c:v>4.2333334999999998E-4</c:v>
                </c:pt>
                <c:pt idx="75443">
                  <c:v>4.2333334999999998E-4</c:v>
                </c:pt>
                <c:pt idx="75444">
                  <c:v>4.2333334999999998E-4</c:v>
                </c:pt>
                <c:pt idx="75445">
                  <c:v>4.2333334999999998E-4</c:v>
                </c:pt>
                <c:pt idx="75446">
                  <c:v>4.2333334999999998E-4</c:v>
                </c:pt>
                <c:pt idx="75447">
                  <c:v>4.2333334999999998E-4</c:v>
                </c:pt>
                <c:pt idx="75448">
                  <c:v>4.2333334999999998E-4</c:v>
                </c:pt>
                <c:pt idx="75449">
                  <c:v>4.2333334999999998E-4</c:v>
                </c:pt>
                <c:pt idx="75450">
                  <c:v>4.2333334999999998E-4</c:v>
                </c:pt>
                <c:pt idx="75451">
                  <c:v>4.2333334999999998E-4</c:v>
                </c:pt>
                <c:pt idx="75452">
                  <c:v>4.2333334999999998E-4</c:v>
                </c:pt>
                <c:pt idx="75453">
                  <c:v>4.2333334999999998E-4</c:v>
                </c:pt>
                <c:pt idx="75454">
                  <c:v>4.2333334999999998E-4</c:v>
                </c:pt>
                <c:pt idx="75455">
                  <c:v>4.2333334999999998E-4</c:v>
                </c:pt>
                <c:pt idx="75456">
                  <c:v>4.2333334999999998E-4</c:v>
                </c:pt>
                <c:pt idx="75457">
                  <c:v>4.2333334999999998E-4</c:v>
                </c:pt>
                <c:pt idx="75458">
                  <c:v>4.2333334999999998E-4</c:v>
                </c:pt>
                <c:pt idx="75459">
                  <c:v>4.2333334999999998E-4</c:v>
                </c:pt>
                <c:pt idx="75460">
                  <c:v>4.2333334999999998E-4</c:v>
                </c:pt>
                <c:pt idx="75461">
                  <c:v>4.2333334999999998E-4</c:v>
                </c:pt>
                <c:pt idx="75462">
                  <c:v>4.2333334999999998E-4</c:v>
                </c:pt>
                <c:pt idx="75463">
                  <c:v>4.2333334999999998E-4</c:v>
                </c:pt>
                <c:pt idx="75464">
                  <c:v>4.2333334999999998E-4</c:v>
                </c:pt>
                <c:pt idx="75465">
                  <c:v>4.2333334999999998E-4</c:v>
                </c:pt>
                <c:pt idx="75466">
                  <c:v>4.2333334999999998E-4</c:v>
                </c:pt>
                <c:pt idx="75467">
                  <c:v>4.2333334999999998E-4</c:v>
                </c:pt>
                <c:pt idx="75468">
                  <c:v>4.2333334999999998E-4</c:v>
                </c:pt>
                <c:pt idx="75469">
                  <c:v>4.2333334999999998E-4</c:v>
                </c:pt>
                <c:pt idx="75470">
                  <c:v>4.2333334999999998E-4</c:v>
                </c:pt>
                <c:pt idx="75471">
                  <c:v>4.2333334999999998E-4</c:v>
                </c:pt>
                <c:pt idx="75472">
                  <c:v>4.2333334999999998E-4</c:v>
                </c:pt>
                <c:pt idx="75473">
                  <c:v>4.2333334999999998E-4</c:v>
                </c:pt>
                <c:pt idx="75474">
                  <c:v>4.2333334999999998E-4</c:v>
                </c:pt>
                <c:pt idx="75475">
                  <c:v>4.2333334999999998E-4</c:v>
                </c:pt>
                <c:pt idx="75476">
                  <c:v>4.2333334999999998E-4</c:v>
                </c:pt>
                <c:pt idx="75477">
                  <c:v>4.2333334999999998E-4</c:v>
                </c:pt>
                <c:pt idx="75478">
                  <c:v>4.2333334999999998E-4</c:v>
                </c:pt>
                <c:pt idx="75479">
                  <c:v>4.2333334999999998E-4</c:v>
                </c:pt>
                <c:pt idx="75480">
                  <c:v>4.2333334999999998E-4</c:v>
                </c:pt>
                <c:pt idx="75481">
                  <c:v>4.2333334999999998E-4</c:v>
                </c:pt>
                <c:pt idx="75482">
                  <c:v>4.2333334999999998E-4</c:v>
                </c:pt>
                <c:pt idx="75483">
                  <c:v>4.2333334999999998E-4</c:v>
                </c:pt>
                <c:pt idx="75484">
                  <c:v>4.2333334999999998E-4</c:v>
                </c:pt>
                <c:pt idx="75485">
                  <c:v>4.2333334999999998E-4</c:v>
                </c:pt>
                <c:pt idx="75486">
                  <c:v>4.2333334999999998E-4</c:v>
                </c:pt>
                <c:pt idx="75487">
                  <c:v>4.2333334999999998E-4</c:v>
                </c:pt>
                <c:pt idx="75488">
                  <c:v>4.2333334999999998E-4</c:v>
                </c:pt>
                <c:pt idx="75489">
                  <c:v>4.2333334999999998E-4</c:v>
                </c:pt>
                <c:pt idx="75490">
                  <c:v>4.2333334999999998E-4</c:v>
                </c:pt>
                <c:pt idx="75491">
                  <c:v>4.2333334999999998E-4</c:v>
                </c:pt>
                <c:pt idx="75492">
                  <c:v>4.2333334999999998E-4</c:v>
                </c:pt>
                <c:pt idx="75493">
                  <c:v>4.2333334999999998E-4</c:v>
                </c:pt>
                <c:pt idx="75494">
                  <c:v>4.2333334999999998E-4</c:v>
                </c:pt>
                <c:pt idx="75495">
                  <c:v>4.2333334999999998E-4</c:v>
                </c:pt>
                <c:pt idx="75496">
                  <c:v>4.2333334999999998E-4</c:v>
                </c:pt>
                <c:pt idx="75497">
                  <c:v>4.2333334999999998E-4</c:v>
                </c:pt>
                <c:pt idx="75498">
                  <c:v>4.2333334999999998E-4</c:v>
                </c:pt>
                <c:pt idx="75499">
                  <c:v>4.2333334999999998E-4</c:v>
                </c:pt>
                <c:pt idx="75500">
                  <c:v>4.2333334999999998E-4</c:v>
                </c:pt>
                <c:pt idx="75501">
                  <c:v>4.2333334999999998E-4</c:v>
                </c:pt>
                <c:pt idx="75502">
                  <c:v>4.2333334999999998E-4</c:v>
                </c:pt>
                <c:pt idx="75503">
                  <c:v>4.2333334999999998E-4</c:v>
                </c:pt>
                <c:pt idx="75504">
                  <c:v>4.2333334999999998E-4</c:v>
                </c:pt>
                <c:pt idx="75505">
                  <c:v>4.2333334999999998E-4</c:v>
                </c:pt>
                <c:pt idx="75506">
                  <c:v>4.2333334999999998E-4</c:v>
                </c:pt>
                <c:pt idx="75507">
                  <c:v>4.2333334999999998E-4</c:v>
                </c:pt>
                <c:pt idx="75508">
                  <c:v>4.2333334999999998E-4</c:v>
                </c:pt>
                <c:pt idx="75509">
                  <c:v>4.2333334999999998E-4</c:v>
                </c:pt>
                <c:pt idx="75510">
                  <c:v>4.2333334999999998E-4</c:v>
                </c:pt>
                <c:pt idx="75511">
                  <c:v>4.2333334999999998E-4</c:v>
                </c:pt>
                <c:pt idx="75512">
                  <c:v>4.2333334999999998E-4</c:v>
                </c:pt>
                <c:pt idx="75513">
                  <c:v>4.2333334999999998E-4</c:v>
                </c:pt>
                <c:pt idx="75514">
                  <c:v>4.2333334999999998E-4</c:v>
                </c:pt>
                <c:pt idx="75515">
                  <c:v>4.2333334999999998E-4</c:v>
                </c:pt>
                <c:pt idx="75516">
                  <c:v>4.2333334999999998E-4</c:v>
                </c:pt>
                <c:pt idx="75517">
                  <c:v>4.2333334999999998E-4</c:v>
                </c:pt>
                <c:pt idx="75518">
                  <c:v>4.2333334999999998E-4</c:v>
                </c:pt>
                <c:pt idx="75519">
                  <c:v>4.2333334999999998E-4</c:v>
                </c:pt>
                <c:pt idx="75520">
                  <c:v>4.2333334999999998E-4</c:v>
                </c:pt>
                <c:pt idx="75521">
                  <c:v>4.2333334999999998E-4</c:v>
                </c:pt>
                <c:pt idx="75522">
                  <c:v>4.2333334999999998E-4</c:v>
                </c:pt>
                <c:pt idx="75523">
                  <c:v>4.2333334999999998E-4</c:v>
                </c:pt>
                <c:pt idx="75524">
                  <c:v>4.2333334999999998E-4</c:v>
                </c:pt>
                <c:pt idx="75525">
                  <c:v>4.2333334999999998E-4</c:v>
                </c:pt>
                <c:pt idx="75526">
                  <c:v>4.2333334999999998E-4</c:v>
                </c:pt>
                <c:pt idx="75527">
                  <c:v>4.2333334999999998E-4</c:v>
                </c:pt>
                <c:pt idx="75528">
                  <c:v>4.2333334999999998E-4</c:v>
                </c:pt>
                <c:pt idx="75529">
                  <c:v>4.2333334999999998E-4</c:v>
                </c:pt>
                <c:pt idx="75530">
                  <c:v>4.2333334999999998E-4</c:v>
                </c:pt>
                <c:pt idx="75531">
                  <c:v>4.2333334999999998E-4</c:v>
                </c:pt>
                <c:pt idx="75532">
                  <c:v>4.2333334999999998E-4</c:v>
                </c:pt>
                <c:pt idx="75533">
                  <c:v>4.2333334999999998E-4</c:v>
                </c:pt>
                <c:pt idx="75534">
                  <c:v>4.2333334999999998E-4</c:v>
                </c:pt>
                <c:pt idx="75535">
                  <c:v>4.2333334999999998E-4</c:v>
                </c:pt>
                <c:pt idx="75536">
                  <c:v>4.2333334999999998E-4</c:v>
                </c:pt>
                <c:pt idx="75537">
                  <c:v>4.2333334999999998E-4</c:v>
                </c:pt>
                <c:pt idx="75538">
                  <c:v>4.2333334999999998E-4</c:v>
                </c:pt>
                <c:pt idx="75539">
                  <c:v>4.2333334999999998E-4</c:v>
                </c:pt>
                <c:pt idx="75540">
                  <c:v>4.2333334999999998E-4</c:v>
                </c:pt>
                <c:pt idx="75541">
                  <c:v>4.2333334999999998E-4</c:v>
                </c:pt>
                <c:pt idx="75542">
                  <c:v>4.2333334999999998E-4</c:v>
                </c:pt>
                <c:pt idx="75543">
                  <c:v>4.2333334999999998E-4</c:v>
                </c:pt>
                <c:pt idx="75544">
                  <c:v>4.2333334999999998E-4</c:v>
                </c:pt>
                <c:pt idx="75545">
                  <c:v>4.2333334999999998E-4</c:v>
                </c:pt>
                <c:pt idx="75546">
                  <c:v>4.2333334999999998E-4</c:v>
                </c:pt>
                <c:pt idx="75547">
                  <c:v>4.2333334999999998E-4</c:v>
                </c:pt>
                <c:pt idx="75548">
                  <c:v>4.2333334999999998E-4</c:v>
                </c:pt>
                <c:pt idx="75549">
                  <c:v>4.2333334999999998E-4</c:v>
                </c:pt>
                <c:pt idx="75550">
                  <c:v>4.2333334999999998E-4</c:v>
                </c:pt>
                <c:pt idx="75551">
                  <c:v>4.2333334999999998E-4</c:v>
                </c:pt>
                <c:pt idx="75552">
                  <c:v>4.2333334999999998E-4</c:v>
                </c:pt>
                <c:pt idx="75553">
                  <c:v>4.2333334999999998E-4</c:v>
                </c:pt>
                <c:pt idx="75554">
                  <c:v>4.2333334999999998E-4</c:v>
                </c:pt>
                <c:pt idx="75555">
                  <c:v>4.2333334999999998E-4</c:v>
                </c:pt>
                <c:pt idx="75556">
                  <c:v>4.2333334999999998E-4</c:v>
                </c:pt>
                <c:pt idx="75557">
                  <c:v>4.2333334999999998E-4</c:v>
                </c:pt>
                <c:pt idx="75558">
                  <c:v>4.2333334999999998E-4</c:v>
                </c:pt>
                <c:pt idx="75559">
                  <c:v>4.2333334999999998E-4</c:v>
                </c:pt>
                <c:pt idx="75560">
                  <c:v>4.2333334999999998E-4</c:v>
                </c:pt>
                <c:pt idx="75561">
                  <c:v>4.2333334999999998E-4</c:v>
                </c:pt>
                <c:pt idx="75562">
                  <c:v>4.2333334999999998E-4</c:v>
                </c:pt>
                <c:pt idx="75563">
                  <c:v>4.2333334999999998E-4</c:v>
                </c:pt>
                <c:pt idx="75564">
                  <c:v>4.2333334999999998E-4</c:v>
                </c:pt>
                <c:pt idx="75565">
                  <c:v>4.2333334999999998E-4</c:v>
                </c:pt>
                <c:pt idx="75566">
                  <c:v>4.2333334999999998E-4</c:v>
                </c:pt>
                <c:pt idx="75567">
                  <c:v>4.2333334999999998E-4</c:v>
                </c:pt>
                <c:pt idx="75568">
                  <c:v>4.2333334999999998E-4</c:v>
                </c:pt>
                <c:pt idx="75569">
                  <c:v>4.2333334999999998E-4</c:v>
                </c:pt>
                <c:pt idx="75570">
                  <c:v>4.2333334999999998E-4</c:v>
                </c:pt>
                <c:pt idx="75571">
                  <c:v>4.2333334999999998E-4</c:v>
                </c:pt>
                <c:pt idx="75572">
                  <c:v>4.2333334999999998E-4</c:v>
                </c:pt>
                <c:pt idx="75573">
                  <c:v>4.2333334999999998E-4</c:v>
                </c:pt>
                <c:pt idx="75574">
                  <c:v>4.2333334999999998E-4</c:v>
                </c:pt>
                <c:pt idx="75575">
                  <c:v>4.2333334999999998E-4</c:v>
                </c:pt>
                <c:pt idx="75576">
                  <c:v>4.2333334999999998E-4</c:v>
                </c:pt>
                <c:pt idx="75577">
                  <c:v>4.2333334999999998E-4</c:v>
                </c:pt>
                <c:pt idx="75578">
                  <c:v>4.2333334999999998E-4</c:v>
                </c:pt>
                <c:pt idx="75579">
                  <c:v>4.2333334999999998E-4</c:v>
                </c:pt>
                <c:pt idx="75580">
                  <c:v>4.2333334999999998E-4</c:v>
                </c:pt>
                <c:pt idx="75581">
                  <c:v>4.2333334999999998E-4</c:v>
                </c:pt>
                <c:pt idx="75582">
                  <c:v>4.2333334999999998E-4</c:v>
                </c:pt>
                <c:pt idx="75583">
                  <c:v>4.2333334999999998E-4</c:v>
                </c:pt>
                <c:pt idx="75584">
                  <c:v>4.2333334999999998E-4</c:v>
                </c:pt>
                <c:pt idx="75585">
                  <c:v>4.2333334999999998E-4</c:v>
                </c:pt>
                <c:pt idx="75586">
                  <c:v>4.2333334999999998E-4</c:v>
                </c:pt>
                <c:pt idx="75587">
                  <c:v>4.2333334999999998E-4</c:v>
                </c:pt>
                <c:pt idx="75588">
                  <c:v>4.2333334999999998E-4</c:v>
                </c:pt>
                <c:pt idx="75589">
                  <c:v>4.2333334999999998E-4</c:v>
                </c:pt>
                <c:pt idx="75590">
                  <c:v>4.2333334999999998E-4</c:v>
                </c:pt>
                <c:pt idx="75591">
                  <c:v>4.2333334999999998E-4</c:v>
                </c:pt>
                <c:pt idx="75592">
                  <c:v>4.2333334999999998E-4</c:v>
                </c:pt>
                <c:pt idx="75593">
                  <c:v>4.2333334999999998E-4</c:v>
                </c:pt>
                <c:pt idx="75594">
                  <c:v>4.2333334999999998E-4</c:v>
                </c:pt>
                <c:pt idx="75595">
                  <c:v>4.2333334999999998E-4</c:v>
                </c:pt>
                <c:pt idx="75596">
                  <c:v>4.2333334999999998E-4</c:v>
                </c:pt>
                <c:pt idx="75597">
                  <c:v>4.2333334999999998E-4</c:v>
                </c:pt>
                <c:pt idx="75598">
                  <c:v>4.2333334999999998E-4</c:v>
                </c:pt>
                <c:pt idx="75599">
                  <c:v>4.2333334999999998E-4</c:v>
                </c:pt>
                <c:pt idx="75600">
                  <c:v>8.4666669E-4</c:v>
                </c:pt>
                <c:pt idx="75601">
                  <c:v>8.4666669E-4</c:v>
                </c:pt>
                <c:pt idx="75602">
                  <c:v>8.4666669E-4</c:v>
                </c:pt>
                <c:pt idx="75603">
                  <c:v>8.4666669E-4</c:v>
                </c:pt>
                <c:pt idx="75604">
                  <c:v>8.4666669E-4</c:v>
                </c:pt>
                <c:pt idx="75605">
                  <c:v>8.4666669E-4</c:v>
                </c:pt>
                <c:pt idx="75606">
                  <c:v>8.4666669E-4</c:v>
                </c:pt>
                <c:pt idx="75607">
                  <c:v>8.4666669E-4</c:v>
                </c:pt>
                <c:pt idx="75608">
                  <c:v>8.4666669E-4</c:v>
                </c:pt>
                <c:pt idx="75609">
                  <c:v>8.4666669E-4</c:v>
                </c:pt>
                <c:pt idx="75610">
                  <c:v>8.4666669E-4</c:v>
                </c:pt>
                <c:pt idx="75611">
                  <c:v>8.4666669E-4</c:v>
                </c:pt>
                <c:pt idx="75612">
                  <c:v>8.4666669E-4</c:v>
                </c:pt>
                <c:pt idx="75613">
                  <c:v>8.4666669E-4</c:v>
                </c:pt>
                <c:pt idx="75614">
                  <c:v>8.4666669E-4</c:v>
                </c:pt>
                <c:pt idx="75615">
                  <c:v>8.4666669E-4</c:v>
                </c:pt>
                <c:pt idx="75616">
                  <c:v>8.4666669E-4</c:v>
                </c:pt>
                <c:pt idx="75617">
                  <c:v>8.4666669E-4</c:v>
                </c:pt>
                <c:pt idx="75618">
                  <c:v>8.4666669E-4</c:v>
                </c:pt>
                <c:pt idx="75619">
                  <c:v>8.4666669E-4</c:v>
                </c:pt>
                <c:pt idx="75620">
                  <c:v>8.4666669E-4</c:v>
                </c:pt>
                <c:pt idx="75621">
                  <c:v>8.4666669E-4</c:v>
                </c:pt>
                <c:pt idx="75622">
                  <c:v>8.4666669E-4</c:v>
                </c:pt>
                <c:pt idx="75623">
                  <c:v>8.4666669E-4</c:v>
                </c:pt>
                <c:pt idx="75624">
                  <c:v>8.4666669E-4</c:v>
                </c:pt>
                <c:pt idx="75625">
                  <c:v>8.4666669E-4</c:v>
                </c:pt>
                <c:pt idx="75626">
                  <c:v>8.4666669E-4</c:v>
                </c:pt>
                <c:pt idx="75627">
                  <c:v>8.4666669E-4</c:v>
                </c:pt>
                <c:pt idx="75628">
                  <c:v>8.4666669E-4</c:v>
                </c:pt>
                <c:pt idx="75629">
                  <c:v>8.4666669E-4</c:v>
                </c:pt>
                <c:pt idx="75630">
                  <c:v>8.4666669E-4</c:v>
                </c:pt>
                <c:pt idx="75631">
                  <c:v>8.4666669E-4</c:v>
                </c:pt>
                <c:pt idx="75632">
                  <c:v>8.4666669E-4</c:v>
                </c:pt>
                <c:pt idx="75633">
                  <c:v>8.4666669E-4</c:v>
                </c:pt>
                <c:pt idx="75634">
                  <c:v>8.4666669E-4</c:v>
                </c:pt>
                <c:pt idx="75635">
                  <c:v>8.4666669E-4</c:v>
                </c:pt>
                <c:pt idx="75636">
                  <c:v>8.4666669E-4</c:v>
                </c:pt>
                <c:pt idx="75637">
                  <c:v>8.4666669E-4</c:v>
                </c:pt>
                <c:pt idx="75638">
                  <c:v>8.4666669E-4</c:v>
                </c:pt>
                <c:pt idx="75639">
                  <c:v>8.4666669E-4</c:v>
                </c:pt>
                <c:pt idx="75640">
                  <c:v>8.4666669E-4</c:v>
                </c:pt>
                <c:pt idx="75641">
                  <c:v>8.4666669E-4</c:v>
                </c:pt>
                <c:pt idx="75642">
                  <c:v>8.4666669E-4</c:v>
                </c:pt>
                <c:pt idx="75643">
                  <c:v>8.4666669E-4</c:v>
                </c:pt>
                <c:pt idx="75644">
                  <c:v>8.4666669E-4</c:v>
                </c:pt>
                <c:pt idx="75645">
                  <c:v>8.4666669E-4</c:v>
                </c:pt>
                <c:pt idx="75646">
                  <c:v>8.4666669E-4</c:v>
                </c:pt>
                <c:pt idx="75647">
                  <c:v>8.4666669E-4</c:v>
                </c:pt>
                <c:pt idx="75648">
                  <c:v>8.4666669E-4</c:v>
                </c:pt>
                <c:pt idx="75649">
                  <c:v>8.4666669E-4</c:v>
                </c:pt>
                <c:pt idx="75650">
                  <c:v>8.4666669E-4</c:v>
                </c:pt>
                <c:pt idx="75651">
                  <c:v>8.4666669E-4</c:v>
                </c:pt>
                <c:pt idx="75652">
                  <c:v>8.4666669E-4</c:v>
                </c:pt>
                <c:pt idx="75653">
                  <c:v>8.4666669E-4</c:v>
                </c:pt>
                <c:pt idx="75654">
                  <c:v>8.4666669E-4</c:v>
                </c:pt>
                <c:pt idx="75655">
                  <c:v>8.4666669E-4</c:v>
                </c:pt>
                <c:pt idx="75656">
                  <c:v>8.4666669E-4</c:v>
                </c:pt>
                <c:pt idx="75657">
                  <c:v>8.4666669E-4</c:v>
                </c:pt>
                <c:pt idx="75658">
                  <c:v>8.4666669E-4</c:v>
                </c:pt>
                <c:pt idx="75659">
                  <c:v>8.4666669E-4</c:v>
                </c:pt>
                <c:pt idx="75660">
                  <c:v>8.4666669E-4</c:v>
                </c:pt>
                <c:pt idx="75661">
                  <c:v>8.4666669E-4</c:v>
                </c:pt>
                <c:pt idx="75662">
                  <c:v>8.4666669E-4</c:v>
                </c:pt>
                <c:pt idx="75663">
                  <c:v>8.4666669E-4</c:v>
                </c:pt>
                <c:pt idx="75664">
                  <c:v>8.4666669E-4</c:v>
                </c:pt>
                <c:pt idx="75665">
                  <c:v>8.4666669E-4</c:v>
                </c:pt>
                <c:pt idx="75666">
                  <c:v>8.4666669E-4</c:v>
                </c:pt>
                <c:pt idx="75667">
                  <c:v>8.4666669E-4</c:v>
                </c:pt>
                <c:pt idx="75668">
                  <c:v>8.4666669E-4</c:v>
                </c:pt>
                <c:pt idx="75669">
                  <c:v>8.4666669E-4</c:v>
                </c:pt>
                <c:pt idx="75670">
                  <c:v>8.4666669E-4</c:v>
                </c:pt>
                <c:pt idx="75671">
                  <c:v>8.4666669E-4</c:v>
                </c:pt>
                <c:pt idx="75672">
                  <c:v>8.4666669E-4</c:v>
                </c:pt>
                <c:pt idx="75673">
                  <c:v>8.4666669E-4</c:v>
                </c:pt>
                <c:pt idx="75674">
                  <c:v>8.4666669E-4</c:v>
                </c:pt>
                <c:pt idx="75675">
                  <c:v>8.4666669E-4</c:v>
                </c:pt>
                <c:pt idx="75676">
                  <c:v>8.4666669E-4</c:v>
                </c:pt>
                <c:pt idx="75677">
                  <c:v>8.4666669E-4</c:v>
                </c:pt>
                <c:pt idx="75678">
                  <c:v>8.4666669E-4</c:v>
                </c:pt>
                <c:pt idx="75679">
                  <c:v>8.4666669E-4</c:v>
                </c:pt>
                <c:pt idx="75680">
                  <c:v>8.4666669E-4</c:v>
                </c:pt>
                <c:pt idx="75681">
                  <c:v>8.4666669E-4</c:v>
                </c:pt>
                <c:pt idx="75682">
                  <c:v>8.4666669E-4</c:v>
                </c:pt>
                <c:pt idx="75683">
                  <c:v>8.4666669E-4</c:v>
                </c:pt>
                <c:pt idx="75684">
                  <c:v>8.4666669E-4</c:v>
                </c:pt>
                <c:pt idx="75685">
                  <c:v>8.4666669E-4</c:v>
                </c:pt>
                <c:pt idx="75686">
                  <c:v>8.4666669E-4</c:v>
                </c:pt>
                <c:pt idx="75687">
                  <c:v>8.4666669E-4</c:v>
                </c:pt>
                <c:pt idx="75688">
                  <c:v>8.4666669E-4</c:v>
                </c:pt>
                <c:pt idx="75689">
                  <c:v>8.4666669E-4</c:v>
                </c:pt>
                <c:pt idx="75690">
                  <c:v>8.4666669E-4</c:v>
                </c:pt>
                <c:pt idx="75691">
                  <c:v>8.4666669E-4</c:v>
                </c:pt>
                <c:pt idx="75692">
                  <c:v>8.4666669E-4</c:v>
                </c:pt>
                <c:pt idx="75693">
                  <c:v>8.4666669E-4</c:v>
                </c:pt>
                <c:pt idx="75694">
                  <c:v>8.4666669E-4</c:v>
                </c:pt>
                <c:pt idx="75695">
                  <c:v>8.4666669E-4</c:v>
                </c:pt>
                <c:pt idx="75696">
                  <c:v>8.4666669E-4</c:v>
                </c:pt>
                <c:pt idx="75697">
                  <c:v>8.4666669E-4</c:v>
                </c:pt>
                <c:pt idx="75698">
                  <c:v>8.4666669E-4</c:v>
                </c:pt>
                <c:pt idx="75699">
                  <c:v>8.4666669E-4</c:v>
                </c:pt>
                <c:pt idx="75700">
                  <c:v>8.4666669E-4</c:v>
                </c:pt>
                <c:pt idx="75701">
                  <c:v>8.4666669E-4</c:v>
                </c:pt>
                <c:pt idx="75702">
                  <c:v>8.4666669E-4</c:v>
                </c:pt>
                <c:pt idx="75703">
                  <c:v>8.4666669E-4</c:v>
                </c:pt>
                <c:pt idx="75704">
                  <c:v>8.4666669E-4</c:v>
                </c:pt>
                <c:pt idx="75705">
                  <c:v>8.4666669E-4</c:v>
                </c:pt>
                <c:pt idx="75706">
                  <c:v>8.4666669E-4</c:v>
                </c:pt>
                <c:pt idx="75707">
                  <c:v>8.4666669E-4</c:v>
                </c:pt>
                <c:pt idx="75708">
                  <c:v>8.4666669E-4</c:v>
                </c:pt>
                <c:pt idx="75709">
                  <c:v>8.4666669E-4</c:v>
                </c:pt>
                <c:pt idx="75710">
                  <c:v>8.4666669E-4</c:v>
                </c:pt>
                <c:pt idx="75711">
                  <c:v>8.4666669E-4</c:v>
                </c:pt>
                <c:pt idx="75712">
                  <c:v>8.4666669E-4</c:v>
                </c:pt>
                <c:pt idx="75713">
                  <c:v>8.4666669E-4</c:v>
                </c:pt>
                <c:pt idx="75714">
                  <c:v>8.4666669E-4</c:v>
                </c:pt>
                <c:pt idx="75715">
                  <c:v>8.4666669E-4</c:v>
                </c:pt>
                <c:pt idx="75716">
                  <c:v>8.4666669E-4</c:v>
                </c:pt>
                <c:pt idx="75717">
                  <c:v>8.4666669E-4</c:v>
                </c:pt>
                <c:pt idx="75718">
                  <c:v>8.4666669E-4</c:v>
                </c:pt>
                <c:pt idx="75719">
                  <c:v>8.4666669E-4</c:v>
                </c:pt>
                <c:pt idx="75720">
                  <c:v>8.4666669E-4</c:v>
                </c:pt>
                <c:pt idx="75721">
                  <c:v>8.4666669E-4</c:v>
                </c:pt>
                <c:pt idx="75722">
                  <c:v>8.4666669E-4</c:v>
                </c:pt>
                <c:pt idx="75723">
                  <c:v>8.4666669E-4</c:v>
                </c:pt>
                <c:pt idx="75724">
                  <c:v>8.4666669E-4</c:v>
                </c:pt>
                <c:pt idx="75725">
                  <c:v>8.4666669E-4</c:v>
                </c:pt>
                <c:pt idx="75726">
                  <c:v>8.4666669E-4</c:v>
                </c:pt>
                <c:pt idx="75727">
                  <c:v>8.4666669E-4</c:v>
                </c:pt>
                <c:pt idx="75728">
                  <c:v>8.4666669E-4</c:v>
                </c:pt>
                <c:pt idx="75729">
                  <c:v>8.4666669E-4</c:v>
                </c:pt>
                <c:pt idx="75730">
                  <c:v>8.4666669E-4</c:v>
                </c:pt>
                <c:pt idx="75731">
                  <c:v>8.4666669E-4</c:v>
                </c:pt>
                <c:pt idx="75732">
                  <c:v>8.4666669E-4</c:v>
                </c:pt>
                <c:pt idx="75733">
                  <c:v>8.4666669E-4</c:v>
                </c:pt>
                <c:pt idx="75734">
                  <c:v>8.4666669E-4</c:v>
                </c:pt>
                <c:pt idx="75735">
                  <c:v>8.4666669E-4</c:v>
                </c:pt>
                <c:pt idx="75736">
                  <c:v>8.4666669E-4</c:v>
                </c:pt>
                <c:pt idx="75737">
                  <c:v>8.4666669E-4</c:v>
                </c:pt>
                <c:pt idx="75738">
                  <c:v>8.4666669E-4</c:v>
                </c:pt>
                <c:pt idx="75739">
                  <c:v>8.4666669E-4</c:v>
                </c:pt>
                <c:pt idx="75740">
                  <c:v>8.4666669E-4</c:v>
                </c:pt>
                <c:pt idx="75741">
                  <c:v>8.4666669E-4</c:v>
                </c:pt>
                <c:pt idx="75742">
                  <c:v>8.4666669E-4</c:v>
                </c:pt>
                <c:pt idx="75743">
                  <c:v>8.4666669E-4</c:v>
                </c:pt>
                <c:pt idx="75744">
                  <c:v>8.4666669E-4</c:v>
                </c:pt>
                <c:pt idx="75745">
                  <c:v>8.4666669E-4</c:v>
                </c:pt>
                <c:pt idx="75746">
                  <c:v>8.4666669E-4</c:v>
                </c:pt>
                <c:pt idx="75747">
                  <c:v>8.4666669E-4</c:v>
                </c:pt>
                <c:pt idx="75748">
                  <c:v>8.4666669E-4</c:v>
                </c:pt>
                <c:pt idx="75749">
                  <c:v>8.4666669E-4</c:v>
                </c:pt>
                <c:pt idx="75750">
                  <c:v>8.4666669E-4</c:v>
                </c:pt>
                <c:pt idx="75751">
                  <c:v>8.4666669E-4</c:v>
                </c:pt>
                <c:pt idx="75752">
                  <c:v>8.4666669E-4</c:v>
                </c:pt>
                <c:pt idx="75753">
                  <c:v>8.4666669E-4</c:v>
                </c:pt>
                <c:pt idx="75754">
                  <c:v>8.4666669E-4</c:v>
                </c:pt>
                <c:pt idx="75755">
                  <c:v>8.4666669E-4</c:v>
                </c:pt>
                <c:pt idx="75756">
                  <c:v>8.4666669E-4</c:v>
                </c:pt>
                <c:pt idx="75757">
                  <c:v>8.4666669E-4</c:v>
                </c:pt>
                <c:pt idx="75758">
                  <c:v>8.4666669E-4</c:v>
                </c:pt>
                <c:pt idx="75759">
                  <c:v>8.4666669E-4</c:v>
                </c:pt>
                <c:pt idx="75760">
                  <c:v>8.4666669E-4</c:v>
                </c:pt>
                <c:pt idx="75761">
                  <c:v>8.4666669E-4</c:v>
                </c:pt>
                <c:pt idx="75762">
                  <c:v>8.4666669E-4</c:v>
                </c:pt>
                <c:pt idx="75763">
                  <c:v>8.4666669E-4</c:v>
                </c:pt>
                <c:pt idx="75764">
                  <c:v>8.4666669E-4</c:v>
                </c:pt>
                <c:pt idx="75765">
                  <c:v>8.4666669E-4</c:v>
                </c:pt>
                <c:pt idx="75766">
                  <c:v>8.4666669E-4</c:v>
                </c:pt>
                <c:pt idx="75767">
                  <c:v>8.4666669E-4</c:v>
                </c:pt>
                <c:pt idx="75768">
                  <c:v>8.4666669E-4</c:v>
                </c:pt>
                <c:pt idx="75769">
                  <c:v>8.4666669E-4</c:v>
                </c:pt>
                <c:pt idx="75770">
                  <c:v>8.4666669E-4</c:v>
                </c:pt>
                <c:pt idx="75771">
                  <c:v>8.4666669E-4</c:v>
                </c:pt>
                <c:pt idx="75772">
                  <c:v>8.4666669E-4</c:v>
                </c:pt>
                <c:pt idx="75773">
                  <c:v>8.4666669E-4</c:v>
                </c:pt>
                <c:pt idx="75774">
                  <c:v>8.4666669E-4</c:v>
                </c:pt>
                <c:pt idx="75775">
                  <c:v>8.4666669E-4</c:v>
                </c:pt>
                <c:pt idx="75776">
                  <c:v>8.4666669E-4</c:v>
                </c:pt>
                <c:pt idx="75777">
                  <c:v>8.4666669E-4</c:v>
                </c:pt>
                <c:pt idx="75778">
                  <c:v>8.4666669E-4</c:v>
                </c:pt>
                <c:pt idx="75779">
                  <c:v>8.4666669E-4</c:v>
                </c:pt>
                <c:pt idx="75780">
                  <c:v>8.4666669E-4</c:v>
                </c:pt>
                <c:pt idx="75781">
                  <c:v>8.4666669E-4</c:v>
                </c:pt>
                <c:pt idx="75782">
                  <c:v>8.4666669E-4</c:v>
                </c:pt>
                <c:pt idx="75783">
                  <c:v>8.4666669E-4</c:v>
                </c:pt>
                <c:pt idx="75784">
                  <c:v>8.4666669E-4</c:v>
                </c:pt>
                <c:pt idx="75785">
                  <c:v>8.4666669E-4</c:v>
                </c:pt>
                <c:pt idx="75786">
                  <c:v>8.4666669E-4</c:v>
                </c:pt>
                <c:pt idx="75787">
                  <c:v>8.4666669E-4</c:v>
                </c:pt>
                <c:pt idx="75788">
                  <c:v>8.4666669E-4</c:v>
                </c:pt>
                <c:pt idx="75789">
                  <c:v>8.4666669E-4</c:v>
                </c:pt>
                <c:pt idx="75790">
                  <c:v>8.4666669E-4</c:v>
                </c:pt>
                <c:pt idx="75791">
                  <c:v>8.4666669E-4</c:v>
                </c:pt>
                <c:pt idx="75792">
                  <c:v>8.4666669E-4</c:v>
                </c:pt>
                <c:pt idx="75793">
                  <c:v>8.4666669E-4</c:v>
                </c:pt>
                <c:pt idx="75794">
                  <c:v>8.4666669E-4</c:v>
                </c:pt>
                <c:pt idx="75795">
                  <c:v>8.4666669E-4</c:v>
                </c:pt>
                <c:pt idx="75796">
                  <c:v>8.4666669E-4</c:v>
                </c:pt>
                <c:pt idx="75797">
                  <c:v>8.4666669E-4</c:v>
                </c:pt>
                <c:pt idx="75798">
                  <c:v>8.4666669E-4</c:v>
                </c:pt>
                <c:pt idx="75799">
                  <c:v>8.4666669E-4</c:v>
                </c:pt>
                <c:pt idx="75800">
                  <c:v>8.4666669E-4</c:v>
                </c:pt>
                <c:pt idx="75801">
                  <c:v>8.4666669E-4</c:v>
                </c:pt>
                <c:pt idx="75802">
                  <c:v>8.4666669E-4</c:v>
                </c:pt>
                <c:pt idx="75803">
                  <c:v>8.4666669E-4</c:v>
                </c:pt>
                <c:pt idx="75804">
                  <c:v>8.4666669E-4</c:v>
                </c:pt>
                <c:pt idx="75805">
                  <c:v>8.4666669E-4</c:v>
                </c:pt>
                <c:pt idx="75806">
                  <c:v>8.4666669E-4</c:v>
                </c:pt>
                <c:pt idx="75807">
                  <c:v>8.4666669E-4</c:v>
                </c:pt>
                <c:pt idx="75808">
                  <c:v>8.4666669E-4</c:v>
                </c:pt>
                <c:pt idx="75809">
                  <c:v>8.4666669E-4</c:v>
                </c:pt>
                <c:pt idx="75810">
                  <c:v>8.4666669E-4</c:v>
                </c:pt>
                <c:pt idx="75811">
                  <c:v>8.4666669E-4</c:v>
                </c:pt>
                <c:pt idx="75812">
                  <c:v>8.4666669E-4</c:v>
                </c:pt>
                <c:pt idx="75813">
                  <c:v>8.4666669E-4</c:v>
                </c:pt>
                <c:pt idx="75814">
                  <c:v>8.4666669E-4</c:v>
                </c:pt>
                <c:pt idx="75815">
                  <c:v>8.4666669E-4</c:v>
                </c:pt>
                <c:pt idx="75816">
                  <c:v>8.4666669E-4</c:v>
                </c:pt>
                <c:pt idx="75817">
                  <c:v>8.4666669E-4</c:v>
                </c:pt>
                <c:pt idx="75818">
                  <c:v>8.4666669E-4</c:v>
                </c:pt>
                <c:pt idx="75819">
                  <c:v>8.4666669E-4</c:v>
                </c:pt>
                <c:pt idx="75820">
                  <c:v>8.4666669E-4</c:v>
                </c:pt>
                <c:pt idx="75821">
                  <c:v>8.4666669E-4</c:v>
                </c:pt>
                <c:pt idx="75822">
                  <c:v>8.4666669E-4</c:v>
                </c:pt>
                <c:pt idx="75823">
                  <c:v>8.4666669E-4</c:v>
                </c:pt>
                <c:pt idx="75824">
                  <c:v>8.4666669E-4</c:v>
                </c:pt>
                <c:pt idx="75825">
                  <c:v>8.4666669E-4</c:v>
                </c:pt>
                <c:pt idx="75826">
                  <c:v>8.4666669E-4</c:v>
                </c:pt>
                <c:pt idx="75827">
                  <c:v>8.4666669E-4</c:v>
                </c:pt>
                <c:pt idx="75828">
                  <c:v>8.4666669E-4</c:v>
                </c:pt>
                <c:pt idx="75829">
                  <c:v>8.4666669E-4</c:v>
                </c:pt>
                <c:pt idx="75830">
                  <c:v>8.4666669E-4</c:v>
                </c:pt>
                <c:pt idx="75831">
                  <c:v>8.4666669E-4</c:v>
                </c:pt>
                <c:pt idx="75832">
                  <c:v>8.4666669E-4</c:v>
                </c:pt>
                <c:pt idx="75833">
                  <c:v>8.4666669E-4</c:v>
                </c:pt>
                <c:pt idx="75834">
                  <c:v>8.4666669E-4</c:v>
                </c:pt>
                <c:pt idx="75835">
                  <c:v>8.4666669E-4</c:v>
                </c:pt>
                <c:pt idx="75836">
                  <c:v>8.4666669E-4</c:v>
                </c:pt>
                <c:pt idx="75837">
                  <c:v>8.4666669E-4</c:v>
                </c:pt>
                <c:pt idx="75838">
                  <c:v>8.4666669E-4</c:v>
                </c:pt>
                <c:pt idx="75839">
                  <c:v>8.4666669E-4</c:v>
                </c:pt>
                <c:pt idx="75840">
                  <c:v>8.4666669E-4</c:v>
                </c:pt>
                <c:pt idx="75841">
                  <c:v>8.4666669E-4</c:v>
                </c:pt>
                <c:pt idx="75842">
                  <c:v>8.4666669E-4</c:v>
                </c:pt>
                <c:pt idx="75843">
                  <c:v>8.4666669E-4</c:v>
                </c:pt>
                <c:pt idx="75844">
                  <c:v>8.4666669E-4</c:v>
                </c:pt>
                <c:pt idx="75845">
                  <c:v>8.4666669E-4</c:v>
                </c:pt>
                <c:pt idx="75846">
                  <c:v>8.4666669E-4</c:v>
                </c:pt>
                <c:pt idx="75847">
                  <c:v>8.4666669E-4</c:v>
                </c:pt>
                <c:pt idx="75848">
                  <c:v>8.4666669E-4</c:v>
                </c:pt>
                <c:pt idx="75849">
                  <c:v>8.4666669E-4</c:v>
                </c:pt>
                <c:pt idx="75850">
                  <c:v>8.4666669E-4</c:v>
                </c:pt>
                <c:pt idx="75851">
                  <c:v>8.4666669E-4</c:v>
                </c:pt>
                <c:pt idx="75852">
                  <c:v>8.4666669E-4</c:v>
                </c:pt>
                <c:pt idx="75853">
                  <c:v>8.4666669E-4</c:v>
                </c:pt>
                <c:pt idx="75854">
                  <c:v>8.4666669E-4</c:v>
                </c:pt>
                <c:pt idx="75855">
                  <c:v>8.4666669E-4</c:v>
                </c:pt>
                <c:pt idx="75856">
                  <c:v>8.4666669E-4</c:v>
                </c:pt>
                <c:pt idx="75857">
                  <c:v>8.4666669E-4</c:v>
                </c:pt>
                <c:pt idx="75858">
                  <c:v>8.4666669E-4</c:v>
                </c:pt>
                <c:pt idx="75859">
                  <c:v>8.4666669E-4</c:v>
                </c:pt>
                <c:pt idx="75860">
                  <c:v>8.4666669E-4</c:v>
                </c:pt>
                <c:pt idx="75861">
                  <c:v>8.4666669E-4</c:v>
                </c:pt>
                <c:pt idx="75862">
                  <c:v>8.4666669E-4</c:v>
                </c:pt>
                <c:pt idx="75863">
                  <c:v>8.4666669E-4</c:v>
                </c:pt>
                <c:pt idx="75864">
                  <c:v>8.4666669E-4</c:v>
                </c:pt>
                <c:pt idx="75865">
                  <c:v>8.4666669E-4</c:v>
                </c:pt>
                <c:pt idx="75866">
                  <c:v>8.4666669E-4</c:v>
                </c:pt>
                <c:pt idx="75867">
                  <c:v>8.4666669E-4</c:v>
                </c:pt>
                <c:pt idx="75868">
                  <c:v>8.4666669E-4</c:v>
                </c:pt>
                <c:pt idx="75869">
                  <c:v>8.4666669E-4</c:v>
                </c:pt>
                <c:pt idx="75870">
                  <c:v>8.4666669E-4</c:v>
                </c:pt>
                <c:pt idx="75871">
                  <c:v>8.4666669E-4</c:v>
                </c:pt>
                <c:pt idx="75872">
                  <c:v>8.4666669E-4</c:v>
                </c:pt>
                <c:pt idx="75873">
                  <c:v>8.4666669E-4</c:v>
                </c:pt>
                <c:pt idx="75874">
                  <c:v>8.4666669E-4</c:v>
                </c:pt>
                <c:pt idx="75875">
                  <c:v>8.4666669E-4</c:v>
                </c:pt>
                <c:pt idx="75876">
                  <c:v>8.4666669E-4</c:v>
                </c:pt>
                <c:pt idx="75877">
                  <c:v>8.4666669E-4</c:v>
                </c:pt>
                <c:pt idx="75878">
                  <c:v>8.4666669E-4</c:v>
                </c:pt>
                <c:pt idx="75879">
                  <c:v>8.4666669E-4</c:v>
                </c:pt>
                <c:pt idx="75880">
                  <c:v>8.4666669E-4</c:v>
                </c:pt>
                <c:pt idx="75881">
                  <c:v>8.4666669E-4</c:v>
                </c:pt>
                <c:pt idx="75882">
                  <c:v>8.4666669E-4</c:v>
                </c:pt>
                <c:pt idx="75883">
                  <c:v>8.4666669E-4</c:v>
                </c:pt>
                <c:pt idx="75884">
                  <c:v>8.4666669E-4</c:v>
                </c:pt>
                <c:pt idx="75885">
                  <c:v>8.4666669E-4</c:v>
                </c:pt>
                <c:pt idx="75886">
                  <c:v>8.4666669E-4</c:v>
                </c:pt>
                <c:pt idx="75887">
                  <c:v>8.4666669E-4</c:v>
                </c:pt>
                <c:pt idx="75888">
                  <c:v>8.4666669E-4</c:v>
                </c:pt>
                <c:pt idx="75889">
                  <c:v>8.4666669E-4</c:v>
                </c:pt>
                <c:pt idx="75890">
                  <c:v>8.4666669E-4</c:v>
                </c:pt>
                <c:pt idx="75891">
                  <c:v>8.4666669E-4</c:v>
                </c:pt>
                <c:pt idx="75892">
                  <c:v>8.4666669E-4</c:v>
                </c:pt>
                <c:pt idx="75893">
                  <c:v>8.4666669E-4</c:v>
                </c:pt>
                <c:pt idx="75894">
                  <c:v>8.4666669E-4</c:v>
                </c:pt>
                <c:pt idx="75895">
                  <c:v>8.4666669E-4</c:v>
                </c:pt>
                <c:pt idx="75896">
                  <c:v>8.4666669E-4</c:v>
                </c:pt>
                <c:pt idx="75897">
                  <c:v>8.4666669E-4</c:v>
                </c:pt>
                <c:pt idx="75898">
                  <c:v>8.4666669E-4</c:v>
                </c:pt>
                <c:pt idx="75899">
                  <c:v>8.4666669E-4</c:v>
                </c:pt>
                <c:pt idx="75900">
                  <c:v>8.4666669E-4</c:v>
                </c:pt>
                <c:pt idx="75901">
                  <c:v>8.4666669E-4</c:v>
                </c:pt>
                <c:pt idx="75902">
                  <c:v>8.4666669E-4</c:v>
                </c:pt>
                <c:pt idx="75903">
                  <c:v>8.4666669E-4</c:v>
                </c:pt>
                <c:pt idx="75904">
                  <c:v>8.4666669E-4</c:v>
                </c:pt>
                <c:pt idx="75905">
                  <c:v>8.4666669E-4</c:v>
                </c:pt>
                <c:pt idx="75906">
                  <c:v>8.4666669E-4</c:v>
                </c:pt>
                <c:pt idx="75907">
                  <c:v>8.4666669E-4</c:v>
                </c:pt>
                <c:pt idx="75908">
                  <c:v>8.4666669E-4</c:v>
                </c:pt>
                <c:pt idx="75909">
                  <c:v>8.4666669E-4</c:v>
                </c:pt>
                <c:pt idx="75910">
                  <c:v>8.4666669E-4</c:v>
                </c:pt>
                <c:pt idx="75911">
                  <c:v>8.4666669E-4</c:v>
                </c:pt>
                <c:pt idx="75912">
                  <c:v>8.4666669E-4</c:v>
                </c:pt>
                <c:pt idx="75913">
                  <c:v>8.4666669E-4</c:v>
                </c:pt>
                <c:pt idx="75914">
                  <c:v>8.4666669E-4</c:v>
                </c:pt>
                <c:pt idx="75915">
                  <c:v>8.4666669E-4</c:v>
                </c:pt>
                <c:pt idx="75916">
                  <c:v>8.4666669E-4</c:v>
                </c:pt>
                <c:pt idx="75917">
                  <c:v>8.4666669E-4</c:v>
                </c:pt>
                <c:pt idx="75918">
                  <c:v>8.4666669E-4</c:v>
                </c:pt>
                <c:pt idx="75919">
                  <c:v>8.4666669E-4</c:v>
                </c:pt>
                <c:pt idx="75920">
                  <c:v>8.4666669E-4</c:v>
                </c:pt>
                <c:pt idx="75921">
                  <c:v>8.4666669E-4</c:v>
                </c:pt>
                <c:pt idx="75922">
                  <c:v>8.4666669E-4</c:v>
                </c:pt>
                <c:pt idx="75923">
                  <c:v>8.4666669E-4</c:v>
                </c:pt>
                <c:pt idx="75924">
                  <c:v>8.4666669E-4</c:v>
                </c:pt>
                <c:pt idx="75925">
                  <c:v>8.4666669E-4</c:v>
                </c:pt>
                <c:pt idx="75926">
                  <c:v>8.4666669E-4</c:v>
                </c:pt>
                <c:pt idx="75927">
                  <c:v>8.4666669E-4</c:v>
                </c:pt>
                <c:pt idx="75928">
                  <c:v>8.4666669E-4</c:v>
                </c:pt>
                <c:pt idx="75929">
                  <c:v>8.4666669E-4</c:v>
                </c:pt>
                <c:pt idx="75930">
                  <c:v>8.4666669E-4</c:v>
                </c:pt>
                <c:pt idx="75931">
                  <c:v>8.4666669E-4</c:v>
                </c:pt>
                <c:pt idx="75932">
                  <c:v>8.4666669E-4</c:v>
                </c:pt>
                <c:pt idx="75933">
                  <c:v>8.4666669E-4</c:v>
                </c:pt>
                <c:pt idx="75934">
                  <c:v>8.4666669E-4</c:v>
                </c:pt>
                <c:pt idx="75935">
                  <c:v>8.4666669E-4</c:v>
                </c:pt>
                <c:pt idx="75936">
                  <c:v>8.4666669E-4</c:v>
                </c:pt>
                <c:pt idx="75937">
                  <c:v>8.4666669E-4</c:v>
                </c:pt>
                <c:pt idx="75938">
                  <c:v>8.4666669E-4</c:v>
                </c:pt>
                <c:pt idx="75939">
                  <c:v>8.4666669E-4</c:v>
                </c:pt>
                <c:pt idx="75940">
                  <c:v>8.4666669E-4</c:v>
                </c:pt>
                <c:pt idx="75941">
                  <c:v>8.4666669E-4</c:v>
                </c:pt>
                <c:pt idx="75942">
                  <c:v>8.4666669E-4</c:v>
                </c:pt>
                <c:pt idx="75943">
                  <c:v>8.4666669E-4</c:v>
                </c:pt>
                <c:pt idx="75944">
                  <c:v>8.4666669E-4</c:v>
                </c:pt>
                <c:pt idx="75945">
                  <c:v>8.4666669E-4</c:v>
                </c:pt>
                <c:pt idx="75946">
                  <c:v>8.4666669E-4</c:v>
                </c:pt>
                <c:pt idx="75947">
                  <c:v>8.4666669E-4</c:v>
                </c:pt>
                <c:pt idx="75948">
                  <c:v>8.4666669E-4</c:v>
                </c:pt>
                <c:pt idx="75949">
                  <c:v>8.4666669E-4</c:v>
                </c:pt>
                <c:pt idx="75950">
                  <c:v>8.4666669E-4</c:v>
                </c:pt>
                <c:pt idx="75951">
                  <c:v>8.4666669E-4</c:v>
                </c:pt>
                <c:pt idx="75952">
                  <c:v>8.4666669E-4</c:v>
                </c:pt>
                <c:pt idx="75953">
                  <c:v>8.4666669E-4</c:v>
                </c:pt>
                <c:pt idx="75954">
                  <c:v>8.4666669E-4</c:v>
                </c:pt>
                <c:pt idx="75955">
                  <c:v>8.4666669E-4</c:v>
                </c:pt>
                <c:pt idx="75956">
                  <c:v>8.4666669E-4</c:v>
                </c:pt>
                <c:pt idx="75957">
                  <c:v>8.4666669E-4</c:v>
                </c:pt>
                <c:pt idx="75958">
                  <c:v>8.4666669E-4</c:v>
                </c:pt>
                <c:pt idx="75959">
                  <c:v>8.4666669E-4</c:v>
                </c:pt>
                <c:pt idx="75960">
                  <c:v>8.4666669E-4</c:v>
                </c:pt>
                <c:pt idx="75961">
                  <c:v>8.4666669E-4</c:v>
                </c:pt>
                <c:pt idx="75962">
                  <c:v>8.4666669E-4</c:v>
                </c:pt>
                <c:pt idx="75963">
                  <c:v>8.4666669E-4</c:v>
                </c:pt>
                <c:pt idx="75964">
                  <c:v>8.4666669E-4</c:v>
                </c:pt>
                <c:pt idx="75965">
                  <c:v>8.4666669E-4</c:v>
                </c:pt>
                <c:pt idx="75966">
                  <c:v>8.4666669E-4</c:v>
                </c:pt>
                <c:pt idx="75967">
                  <c:v>8.4666669E-4</c:v>
                </c:pt>
                <c:pt idx="75968">
                  <c:v>8.4666669E-4</c:v>
                </c:pt>
                <c:pt idx="75969">
                  <c:v>8.4666669E-4</c:v>
                </c:pt>
                <c:pt idx="75970">
                  <c:v>8.4666669E-4</c:v>
                </c:pt>
                <c:pt idx="75971">
                  <c:v>8.4666669E-4</c:v>
                </c:pt>
                <c:pt idx="75972">
                  <c:v>8.4666669E-4</c:v>
                </c:pt>
                <c:pt idx="75973">
                  <c:v>8.4666669E-4</c:v>
                </c:pt>
                <c:pt idx="75974">
                  <c:v>8.4666669E-4</c:v>
                </c:pt>
                <c:pt idx="75975">
                  <c:v>8.4666669E-4</c:v>
                </c:pt>
                <c:pt idx="75976">
                  <c:v>8.4666669E-4</c:v>
                </c:pt>
                <c:pt idx="75977">
                  <c:v>8.4666669E-4</c:v>
                </c:pt>
                <c:pt idx="75978">
                  <c:v>8.4666669E-4</c:v>
                </c:pt>
                <c:pt idx="75979">
                  <c:v>8.4666669E-4</c:v>
                </c:pt>
                <c:pt idx="75980">
                  <c:v>8.4666669E-4</c:v>
                </c:pt>
                <c:pt idx="75981">
                  <c:v>8.4666669E-4</c:v>
                </c:pt>
                <c:pt idx="75982">
                  <c:v>8.4666669E-4</c:v>
                </c:pt>
                <c:pt idx="75983">
                  <c:v>8.4666669E-4</c:v>
                </c:pt>
                <c:pt idx="75984">
                  <c:v>8.4666669E-4</c:v>
                </c:pt>
                <c:pt idx="75985">
                  <c:v>8.4666669E-4</c:v>
                </c:pt>
                <c:pt idx="75986">
                  <c:v>8.4666669E-4</c:v>
                </c:pt>
                <c:pt idx="75987">
                  <c:v>8.4666669E-4</c:v>
                </c:pt>
                <c:pt idx="75988">
                  <c:v>8.4666669E-4</c:v>
                </c:pt>
                <c:pt idx="75989">
                  <c:v>8.4666669E-4</c:v>
                </c:pt>
                <c:pt idx="75990">
                  <c:v>8.4666669E-4</c:v>
                </c:pt>
                <c:pt idx="75991">
                  <c:v>8.4666669E-4</c:v>
                </c:pt>
                <c:pt idx="75992">
                  <c:v>8.4666669E-4</c:v>
                </c:pt>
                <c:pt idx="75993">
                  <c:v>8.4666669E-4</c:v>
                </c:pt>
                <c:pt idx="75994">
                  <c:v>8.4666669E-4</c:v>
                </c:pt>
                <c:pt idx="75995">
                  <c:v>8.4666669E-4</c:v>
                </c:pt>
                <c:pt idx="75996">
                  <c:v>8.4666669E-4</c:v>
                </c:pt>
                <c:pt idx="75997">
                  <c:v>8.4666669E-4</c:v>
                </c:pt>
                <c:pt idx="75998">
                  <c:v>8.4666669E-4</c:v>
                </c:pt>
                <c:pt idx="75999">
                  <c:v>8.4666669E-4</c:v>
                </c:pt>
                <c:pt idx="76000">
                  <c:v>8.4666669E-4</c:v>
                </c:pt>
                <c:pt idx="76001">
                  <c:v>8.4666669E-4</c:v>
                </c:pt>
                <c:pt idx="76002">
                  <c:v>8.4666669E-4</c:v>
                </c:pt>
                <c:pt idx="76003">
                  <c:v>8.4666669E-4</c:v>
                </c:pt>
                <c:pt idx="76004">
                  <c:v>8.4666669E-4</c:v>
                </c:pt>
                <c:pt idx="76005">
                  <c:v>8.4666669E-4</c:v>
                </c:pt>
                <c:pt idx="76006">
                  <c:v>8.4666669E-4</c:v>
                </c:pt>
                <c:pt idx="76007">
                  <c:v>8.4666669E-4</c:v>
                </c:pt>
                <c:pt idx="76008">
                  <c:v>8.4666669E-4</c:v>
                </c:pt>
                <c:pt idx="76009">
                  <c:v>8.4666669E-4</c:v>
                </c:pt>
                <c:pt idx="76010">
                  <c:v>8.4666669E-4</c:v>
                </c:pt>
                <c:pt idx="76011">
                  <c:v>8.4666669E-4</c:v>
                </c:pt>
                <c:pt idx="76012">
                  <c:v>8.4666669E-4</c:v>
                </c:pt>
                <c:pt idx="76013">
                  <c:v>8.4666669E-4</c:v>
                </c:pt>
                <c:pt idx="76014">
                  <c:v>8.4666669E-4</c:v>
                </c:pt>
                <c:pt idx="76015">
                  <c:v>8.4666669E-4</c:v>
                </c:pt>
                <c:pt idx="76016">
                  <c:v>8.4666669E-4</c:v>
                </c:pt>
                <c:pt idx="76017">
                  <c:v>8.4666669E-4</c:v>
                </c:pt>
                <c:pt idx="76018">
                  <c:v>8.4666669E-4</c:v>
                </c:pt>
                <c:pt idx="76019">
                  <c:v>8.4666669E-4</c:v>
                </c:pt>
                <c:pt idx="76020">
                  <c:v>8.4666669E-4</c:v>
                </c:pt>
                <c:pt idx="76021">
                  <c:v>8.4666669E-4</c:v>
                </c:pt>
                <c:pt idx="76022">
                  <c:v>8.4666669E-4</c:v>
                </c:pt>
                <c:pt idx="76023">
                  <c:v>8.4666669E-4</c:v>
                </c:pt>
                <c:pt idx="76024">
                  <c:v>8.4666669E-4</c:v>
                </c:pt>
                <c:pt idx="76025">
                  <c:v>8.4666669E-4</c:v>
                </c:pt>
                <c:pt idx="76026">
                  <c:v>8.4666669E-4</c:v>
                </c:pt>
                <c:pt idx="76027">
                  <c:v>8.4666669E-4</c:v>
                </c:pt>
                <c:pt idx="76028">
                  <c:v>8.4666669E-4</c:v>
                </c:pt>
                <c:pt idx="76029">
                  <c:v>8.4666669E-4</c:v>
                </c:pt>
                <c:pt idx="76030">
                  <c:v>8.4666669E-4</c:v>
                </c:pt>
                <c:pt idx="76031">
                  <c:v>8.4666669E-4</c:v>
                </c:pt>
                <c:pt idx="76032">
                  <c:v>8.4666669E-4</c:v>
                </c:pt>
                <c:pt idx="76033">
                  <c:v>8.4666669E-4</c:v>
                </c:pt>
                <c:pt idx="76034">
                  <c:v>8.4666669E-4</c:v>
                </c:pt>
                <c:pt idx="76035">
                  <c:v>8.4666669E-4</c:v>
                </c:pt>
                <c:pt idx="76036">
                  <c:v>8.4666669E-4</c:v>
                </c:pt>
                <c:pt idx="76037">
                  <c:v>8.4666669E-4</c:v>
                </c:pt>
                <c:pt idx="76038">
                  <c:v>8.4666669E-4</c:v>
                </c:pt>
                <c:pt idx="76039">
                  <c:v>8.4666669E-4</c:v>
                </c:pt>
                <c:pt idx="76040">
                  <c:v>8.4666669E-4</c:v>
                </c:pt>
                <c:pt idx="76041">
                  <c:v>8.4666669E-4</c:v>
                </c:pt>
                <c:pt idx="76042">
                  <c:v>8.4666669E-4</c:v>
                </c:pt>
                <c:pt idx="76043">
                  <c:v>8.4666669E-4</c:v>
                </c:pt>
                <c:pt idx="76044">
                  <c:v>8.4666669E-4</c:v>
                </c:pt>
                <c:pt idx="76045">
                  <c:v>8.4666669E-4</c:v>
                </c:pt>
                <c:pt idx="76046">
                  <c:v>8.4666669E-4</c:v>
                </c:pt>
                <c:pt idx="76047">
                  <c:v>8.4666669E-4</c:v>
                </c:pt>
                <c:pt idx="76048">
                  <c:v>8.4666669E-4</c:v>
                </c:pt>
                <c:pt idx="76049">
                  <c:v>8.4666669E-4</c:v>
                </c:pt>
                <c:pt idx="76050">
                  <c:v>8.4666669E-4</c:v>
                </c:pt>
                <c:pt idx="76051">
                  <c:v>8.4666669E-4</c:v>
                </c:pt>
                <c:pt idx="76052">
                  <c:v>8.4666669E-4</c:v>
                </c:pt>
                <c:pt idx="76053">
                  <c:v>8.4666669E-4</c:v>
                </c:pt>
                <c:pt idx="76054">
                  <c:v>8.4666669E-4</c:v>
                </c:pt>
                <c:pt idx="76055">
                  <c:v>8.4666669E-4</c:v>
                </c:pt>
                <c:pt idx="76056">
                  <c:v>8.4666669E-4</c:v>
                </c:pt>
                <c:pt idx="76057">
                  <c:v>8.4666669E-4</c:v>
                </c:pt>
                <c:pt idx="76058">
                  <c:v>8.4666669E-4</c:v>
                </c:pt>
                <c:pt idx="76059">
                  <c:v>8.4666669E-4</c:v>
                </c:pt>
                <c:pt idx="76060">
                  <c:v>8.4666669E-4</c:v>
                </c:pt>
                <c:pt idx="76061">
                  <c:v>8.4666669E-4</c:v>
                </c:pt>
                <c:pt idx="76062">
                  <c:v>8.4666669E-4</c:v>
                </c:pt>
                <c:pt idx="76063">
                  <c:v>8.4666669E-4</c:v>
                </c:pt>
                <c:pt idx="76064">
                  <c:v>8.4666669E-4</c:v>
                </c:pt>
                <c:pt idx="76065">
                  <c:v>8.4666669E-4</c:v>
                </c:pt>
                <c:pt idx="76066">
                  <c:v>8.4666669E-4</c:v>
                </c:pt>
                <c:pt idx="76067">
                  <c:v>8.4666669E-4</c:v>
                </c:pt>
                <c:pt idx="76068">
                  <c:v>8.4666669E-4</c:v>
                </c:pt>
                <c:pt idx="76069">
                  <c:v>8.4666669E-4</c:v>
                </c:pt>
                <c:pt idx="76070">
                  <c:v>8.4666669E-4</c:v>
                </c:pt>
                <c:pt idx="76071">
                  <c:v>8.4666669E-4</c:v>
                </c:pt>
                <c:pt idx="76072">
                  <c:v>8.4666669E-4</c:v>
                </c:pt>
                <c:pt idx="76073">
                  <c:v>8.4666669E-4</c:v>
                </c:pt>
                <c:pt idx="76074">
                  <c:v>8.4666669E-4</c:v>
                </c:pt>
                <c:pt idx="76075">
                  <c:v>8.4666669E-4</c:v>
                </c:pt>
                <c:pt idx="76076">
                  <c:v>8.4666669E-4</c:v>
                </c:pt>
                <c:pt idx="76077">
                  <c:v>8.4666669E-4</c:v>
                </c:pt>
                <c:pt idx="76078">
                  <c:v>8.4666669E-4</c:v>
                </c:pt>
                <c:pt idx="76079">
                  <c:v>8.4666669E-4</c:v>
                </c:pt>
                <c:pt idx="76080">
                  <c:v>8.4666669E-4</c:v>
                </c:pt>
                <c:pt idx="76081">
                  <c:v>8.4666669E-4</c:v>
                </c:pt>
                <c:pt idx="76082">
                  <c:v>8.4666669E-4</c:v>
                </c:pt>
                <c:pt idx="76083">
                  <c:v>8.4666669E-4</c:v>
                </c:pt>
                <c:pt idx="76084">
                  <c:v>8.4666669E-4</c:v>
                </c:pt>
                <c:pt idx="76085">
                  <c:v>8.4666669E-4</c:v>
                </c:pt>
                <c:pt idx="76086">
                  <c:v>8.4666669E-4</c:v>
                </c:pt>
                <c:pt idx="76087">
                  <c:v>8.4666669E-4</c:v>
                </c:pt>
                <c:pt idx="76088">
                  <c:v>8.4666669E-4</c:v>
                </c:pt>
                <c:pt idx="76089">
                  <c:v>8.4666669E-4</c:v>
                </c:pt>
                <c:pt idx="76090">
                  <c:v>8.4666669E-4</c:v>
                </c:pt>
                <c:pt idx="76091">
                  <c:v>8.4666669E-4</c:v>
                </c:pt>
                <c:pt idx="76092">
                  <c:v>8.4666669E-4</c:v>
                </c:pt>
                <c:pt idx="76093">
                  <c:v>8.4666669E-4</c:v>
                </c:pt>
                <c:pt idx="76094">
                  <c:v>8.4666669E-4</c:v>
                </c:pt>
                <c:pt idx="76095">
                  <c:v>8.4666669E-4</c:v>
                </c:pt>
                <c:pt idx="76096">
                  <c:v>8.4666669E-4</c:v>
                </c:pt>
                <c:pt idx="76097">
                  <c:v>8.4666669E-4</c:v>
                </c:pt>
                <c:pt idx="76098">
                  <c:v>8.4666669E-4</c:v>
                </c:pt>
                <c:pt idx="76099">
                  <c:v>8.4666669E-4</c:v>
                </c:pt>
                <c:pt idx="76100">
                  <c:v>8.4666669E-4</c:v>
                </c:pt>
                <c:pt idx="76101">
                  <c:v>8.4666669E-4</c:v>
                </c:pt>
                <c:pt idx="76102">
                  <c:v>8.4666669E-4</c:v>
                </c:pt>
                <c:pt idx="76103">
                  <c:v>8.4666669E-4</c:v>
                </c:pt>
                <c:pt idx="76104">
                  <c:v>8.4666669E-4</c:v>
                </c:pt>
                <c:pt idx="76105">
                  <c:v>8.4666669E-4</c:v>
                </c:pt>
                <c:pt idx="76106">
                  <c:v>8.4666669E-4</c:v>
                </c:pt>
                <c:pt idx="76107">
                  <c:v>8.4666669E-4</c:v>
                </c:pt>
                <c:pt idx="76108">
                  <c:v>8.4666669E-4</c:v>
                </c:pt>
                <c:pt idx="76109">
                  <c:v>8.4666669E-4</c:v>
                </c:pt>
                <c:pt idx="76110">
                  <c:v>8.4666669E-4</c:v>
                </c:pt>
                <c:pt idx="76111">
                  <c:v>8.4666669E-4</c:v>
                </c:pt>
                <c:pt idx="76112">
                  <c:v>8.4666669E-4</c:v>
                </c:pt>
                <c:pt idx="76113">
                  <c:v>8.4666669E-4</c:v>
                </c:pt>
                <c:pt idx="76114">
                  <c:v>8.4666669E-4</c:v>
                </c:pt>
                <c:pt idx="76115">
                  <c:v>8.4666669E-4</c:v>
                </c:pt>
                <c:pt idx="76116">
                  <c:v>8.4666669E-4</c:v>
                </c:pt>
                <c:pt idx="76117">
                  <c:v>8.4666669E-4</c:v>
                </c:pt>
                <c:pt idx="76118">
                  <c:v>8.4666669E-4</c:v>
                </c:pt>
                <c:pt idx="76119">
                  <c:v>8.4666669E-4</c:v>
                </c:pt>
                <c:pt idx="76120">
                  <c:v>8.4666669E-4</c:v>
                </c:pt>
                <c:pt idx="76121">
                  <c:v>8.4666669E-4</c:v>
                </c:pt>
                <c:pt idx="76122">
                  <c:v>8.4666669E-4</c:v>
                </c:pt>
                <c:pt idx="76123">
                  <c:v>8.4666669E-4</c:v>
                </c:pt>
                <c:pt idx="76124">
                  <c:v>8.4666669E-4</c:v>
                </c:pt>
                <c:pt idx="76125">
                  <c:v>8.4666669E-4</c:v>
                </c:pt>
                <c:pt idx="76126">
                  <c:v>8.4666669E-4</c:v>
                </c:pt>
                <c:pt idx="76127">
                  <c:v>8.4666669E-4</c:v>
                </c:pt>
                <c:pt idx="76128">
                  <c:v>8.4666669E-4</c:v>
                </c:pt>
                <c:pt idx="76129">
                  <c:v>8.4666669E-4</c:v>
                </c:pt>
                <c:pt idx="76130">
                  <c:v>8.4666669E-4</c:v>
                </c:pt>
                <c:pt idx="76131">
                  <c:v>8.4666669E-4</c:v>
                </c:pt>
                <c:pt idx="76132">
                  <c:v>8.4666669E-4</c:v>
                </c:pt>
                <c:pt idx="76133">
                  <c:v>8.4666669E-4</c:v>
                </c:pt>
                <c:pt idx="76134">
                  <c:v>8.4666669E-4</c:v>
                </c:pt>
                <c:pt idx="76135">
                  <c:v>8.4666669E-4</c:v>
                </c:pt>
                <c:pt idx="76136">
                  <c:v>8.4666669E-4</c:v>
                </c:pt>
                <c:pt idx="76137">
                  <c:v>8.4666669E-4</c:v>
                </c:pt>
                <c:pt idx="76138">
                  <c:v>8.4666669E-4</c:v>
                </c:pt>
                <c:pt idx="76139">
                  <c:v>8.4666669E-4</c:v>
                </c:pt>
                <c:pt idx="76140">
                  <c:v>8.4666669E-4</c:v>
                </c:pt>
                <c:pt idx="76141">
                  <c:v>8.4666669E-4</c:v>
                </c:pt>
                <c:pt idx="76142">
                  <c:v>8.4666669E-4</c:v>
                </c:pt>
                <c:pt idx="76143">
                  <c:v>8.4666669E-4</c:v>
                </c:pt>
                <c:pt idx="76144">
                  <c:v>8.4666669E-4</c:v>
                </c:pt>
                <c:pt idx="76145">
                  <c:v>8.4666669E-4</c:v>
                </c:pt>
                <c:pt idx="76146">
                  <c:v>8.4666669E-4</c:v>
                </c:pt>
                <c:pt idx="76147">
                  <c:v>8.4666669E-4</c:v>
                </c:pt>
                <c:pt idx="76148">
                  <c:v>8.4666669E-4</c:v>
                </c:pt>
                <c:pt idx="76149">
                  <c:v>8.4666669E-4</c:v>
                </c:pt>
                <c:pt idx="76150">
                  <c:v>8.4666669E-4</c:v>
                </c:pt>
                <c:pt idx="76151">
                  <c:v>8.4666669E-4</c:v>
                </c:pt>
                <c:pt idx="76152">
                  <c:v>8.4666669E-4</c:v>
                </c:pt>
                <c:pt idx="76153">
                  <c:v>8.4666669E-4</c:v>
                </c:pt>
                <c:pt idx="76154">
                  <c:v>8.4666669E-4</c:v>
                </c:pt>
                <c:pt idx="76155">
                  <c:v>8.4666669E-4</c:v>
                </c:pt>
                <c:pt idx="76156">
                  <c:v>8.4666669E-4</c:v>
                </c:pt>
                <c:pt idx="76157">
                  <c:v>8.4666669E-4</c:v>
                </c:pt>
                <c:pt idx="76158">
                  <c:v>8.4666669E-4</c:v>
                </c:pt>
                <c:pt idx="76159">
                  <c:v>8.4666669E-4</c:v>
                </c:pt>
                <c:pt idx="76160">
                  <c:v>8.4666669E-4</c:v>
                </c:pt>
                <c:pt idx="76161">
                  <c:v>8.4666669E-4</c:v>
                </c:pt>
                <c:pt idx="76162">
                  <c:v>8.4666669E-4</c:v>
                </c:pt>
                <c:pt idx="76163">
                  <c:v>8.4666669E-4</c:v>
                </c:pt>
                <c:pt idx="76164">
                  <c:v>8.4666669E-4</c:v>
                </c:pt>
                <c:pt idx="76165">
                  <c:v>8.4666669E-4</c:v>
                </c:pt>
                <c:pt idx="76166">
                  <c:v>8.4666669E-4</c:v>
                </c:pt>
                <c:pt idx="76167">
                  <c:v>8.4666669E-4</c:v>
                </c:pt>
                <c:pt idx="76168">
                  <c:v>8.4666669E-4</c:v>
                </c:pt>
                <c:pt idx="76169">
                  <c:v>8.4666669E-4</c:v>
                </c:pt>
                <c:pt idx="76170">
                  <c:v>8.4666669E-4</c:v>
                </c:pt>
                <c:pt idx="76171">
                  <c:v>8.4666669E-4</c:v>
                </c:pt>
                <c:pt idx="76172">
                  <c:v>8.4666669E-4</c:v>
                </c:pt>
                <c:pt idx="76173">
                  <c:v>8.4666669E-4</c:v>
                </c:pt>
                <c:pt idx="76174">
                  <c:v>8.4666669E-4</c:v>
                </c:pt>
                <c:pt idx="76175">
                  <c:v>8.4666669E-4</c:v>
                </c:pt>
                <c:pt idx="76176">
                  <c:v>8.4666669E-4</c:v>
                </c:pt>
                <c:pt idx="76177">
                  <c:v>8.4666669E-4</c:v>
                </c:pt>
                <c:pt idx="76178">
                  <c:v>8.4666669E-4</c:v>
                </c:pt>
                <c:pt idx="76179">
                  <c:v>8.4666669E-4</c:v>
                </c:pt>
                <c:pt idx="76180">
                  <c:v>8.4666669E-4</c:v>
                </c:pt>
                <c:pt idx="76181">
                  <c:v>8.4666669E-4</c:v>
                </c:pt>
                <c:pt idx="76182">
                  <c:v>8.4666669E-4</c:v>
                </c:pt>
                <c:pt idx="76183">
                  <c:v>8.4666669E-4</c:v>
                </c:pt>
                <c:pt idx="76184">
                  <c:v>8.4666669E-4</c:v>
                </c:pt>
                <c:pt idx="76185">
                  <c:v>8.4666669E-4</c:v>
                </c:pt>
                <c:pt idx="76186">
                  <c:v>8.4666669E-4</c:v>
                </c:pt>
                <c:pt idx="76187">
                  <c:v>8.4666669E-4</c:v>
                </c:pt>
                <c:pt idx="76188">
                  <c:v>8.4666669E-4</c:v>
                </c:pt>
                <c:pt idx="76189">
                  <c:v>8.4666669E-4</c:v>
                </c:pt>
                <c:pt idx="76190">
                  <c:v>8.4666669E-4</c:v>
                </c:pt>
                <c:pt idx="76191">
                  <c:v>8.4666669E-4</c:v>
                </c:pt>
                <c:pt idx="76192">
                  <c:v>8.4666669E-4</c:v>
                </c:pt>
                <c:pt idx="76193">
                  <c:v>8.4666669E-4</c:v>
                </c:pt>
                <c:pt idx="76194">
                  <c:v>8.4666669E-4</c:v>
                </c:pt>
                <c:pt idx="76195">
                  <c:v>8.4666669E-4</c:v>
                </c:pt>
                <c:pt idx="76196">
                  <c:v>8.4666669E-4</c:v>
                </c:pt>
                <c:pt idx="76197">
                  <c:v>8.4666669E-4</c:v>
                </c:pt>
                <c:pt idx="76198">
                  <c:v>8.4666669E-4</c:v>
                </c:pt>
                <c:pt idx="76199">
                  <c:v>8.4666669E-4</c:v>
                </c:pt>
                <c:pt idx="76200">
                  <c:v>4.2333334999999998E-4</c:v>
                </c:pt>
                <c:pt idx="76201">
                  <c:v>4.2333334999999998E-4</c:v>
                </c:pt>
                <c:pt idx="76202">
                  <c:v>4.2333334999999998E-4</c:v>
                </c:pt>
                <c:pt idx="76203">
                  <c:v>4.2333334999999998E-4</c:v>
                </c:pt>
                <c:pt idx="76204">
                  <c:v>4.2333334999999998E-4</c:v>
                </c:pt>
                <c:pt idx="76205">
                  <c:v>4.2333334999999998E-4</c:v>
                </c:pt>
                <c:pt idx="76206">
                  <c:v>4.2333334999999998E-4</c:v>
                </c:pt>
                <c:pt idx="76207">
                  <c:v>4.2333334999999998E-4</c:v>
                </c:pt>
                <c:pt idx="76208">
                  <c:v>4.2333334999999998E-4</c:v>
                </c:pt>
                <c:pt idx="76209">
                  <c:v>4.2333334999999998E-4</c:v>
                </c:pt>
                <c:pt idx="76210">
                  <c:v>4.2333334999999998E-4</c:v>
                </c:pt>
                <c:pt idx="76211">
                  <c:v>4.2333334999999998E-4</c:v>
                </c:pt>
                <c:pt idx="76212">
                  <c:v>4.2333334999999998E-4</c:v>
                </c:pt>
                <c:pt idx="76213">
                  <c:v>4.2333334999999998E-4</c:v>
                </c:pt>
                <c:pt idx="76214">
                  <c:v>4.2333334999999998E-4</c:v>
                </c:pt>
                <c:pt idx="76215">
                  <c:v>4.2333334999999998E-4</c:v>
                </c:pt>
                <c:pt idx="76216">
                  <c:v>4.2333334999999998E-4</c:v>
                </c:pt>
                <c:pt idx="76217">
                  <c:v>4.2333334999999998E-4</c:v>
                </c:pt>
                <c:pt idx="76218">
                  <c:v>4.2333334999999998E-4</c:v>
                </c:pt>
                <c:pt idx="76219">
                  <c:v>4.2333334999999998E-4</c:v>
                </c:pt>
                <c:pt idx="76220">
                  <c:v>4.2333334999999998E-4</c:v>
                </c:pt>
                <c:pt idx="76221">
                  <c:v>4.2333334999999998E-4</c:v>
                </c:pt>
                <c:pt idx="76222">
                  <c:v>4.2333334999999998E-4</c:v>
                </c:pt>
                <c:pt idx="76223">
                  <c:v>4.2333334999999998E-4</c:v>
                </c:pt>
                <c:pt idx="76224">
                  <c:v>4.2333334999999998E-4</c:v>
                </c:pt>
                <c:pt idx="76225">
                  <c:v>4.2333334999999998E-4</c:v>
                </c:pt>
                <c:pt idx="76226">
                  <c:v>4.2333334999999998E-4</c:v>
                </c:pt>
                <c:pt idx="76227">
                  <c:v>4.2333334999999998E-4</c:v>
                </c:pt>
                <c:pt idx="76228">
                  <c:v>4.2333334999999998E-4</c:v>
                </c:pt>
                <c:pt idx="76229">
                  <c:v>4.2333334999999998E-4</c:v>
                </c:pt>
                <c:pt idx="76230">
                  <c:v>4.2333334999999998E-4</c:v>
                </c:pt>
                <c:pt idx="76231">
                  <c:v>4.2333334999999998E-4</c:v>
                </c:pt>
                <c:pt idx="76232">
                  <c:v>4.2333334999999998E-4</c:v>
                </c:pt>
                <c:pt idx="76233">
                  <c:v>4.2333334999999998E-4</c:v>
                </c:pt>
                <c:pt idx="76234">
                  <c:v>4.2333334999999998E-4</c:v>
                </c:pt>
                <c:pt idx="76235">
                  <c:v>4.2333334999999998E-4</c:v>
                </c:pt>
                <c:pt idx="76236">
                  <c:v>4.2333334999999998E-4</c:v>
                </c:pt>
                <c:pt idx="76237">
                  <c:v>4.2333334999999998E-4</c:v>
                </c:pt>
                <c:pt idx="76238">
                  <c:v>4.2333334999999998E-4</c:v>
                </c:pt>
                <c:pt idx="76239">
                  <c:v>4.2333334999999998E-4</c:v>
                </c:pt>
                <c:pt idx="76240">
                  <c:v>4.2333334999999998E-4</c:v>
                </c:pt>
                <c:pt idx="76241">
                  <c:v>4.2333334999999998E-4</c:v>
                </c:pt>
                <c:pt idx="76242">
                  <c:v>4.2333334999999998E-4</c:v>
                </c:pt>
                <c:pt idx="76243">
                  <c:v>4.2333334999999998E-4</c:v>
                </c:pt>
                <c:pt idx="76244">
                  <c:v>4.2333334999999998E-4</c:v>
                </c:pt>
                <c:pt idx="76245">
                  <c:v>4.2333334999999998E-4</c:v>
                </c:pt>
                <c:pt idx="76246">
                  <c:v>4.2333334999999998E-4</c:v>
                </c:pt>
                <c:pt idx="76247">
                  <c:v>4.2333334999999998E-4</c:v>
                </c:pt>
                <c:pt idx="76248">
                  <c:v>4.2333334999999998E-4</c:v>
                </c:pt>
                <c:pt idx="76249">
                  <c:v>4.2333334999999998E-4</c:v>
                </c:pt>
                <c:pt idx="76250">
                  <c:v>4.2333334999999998E-4</c:v>
                </c:pt>
                <c:pt idx="76251">
                  <c:v>4.2333334999999998E-4</c:v>
                </c:pt>
                <c:pt idx="76252">
                  <c:v>4.2333334999999998E-4</c:v>
                </c:pt>
                <c:pt idx="76253">
                  <c:v>4.2333334999999998E-4</c:v>
                </c:pt>
                <c:pt idx="76254">
                  <c:v>4.2333334999999998E-4</c:v>
                </c:pt>
                <c:pt idx="76255">
                  <c:v>4.2333334999999998E-4</c:v>
                </c:pt>
                <c:pt idx="76256">
                  <c:v>4.2333334999999998E-4</c:v>
                </c:pt>
                <c:pt idx="76257">
                  <c:v>4.2333334999999998E-4</c:v>
                </c:pt>
                <c:pt idx="76258">
                  <c:v>4.2333334999999998E-4</c:v>
                </c:pt>
                <c:pt idx="76259">
                  <c:v>4.2333334999999998E-4</c:v>
                </c:pt>
                <c:pt idx="76260">
                  <c:v>4.2333334999999998E-4</c:v>
                </c:pt>
                <c:pt idx="76261">
                  <c:v>4.2333334999999998E-4</c:v>
                </c:pt>
                <c:pt idx="76262">
                  <c:v>4.2333334999999998E-4</c:v>
                </c:pt>
                <c:pt idx="76263">
                  <c:v>4.2333334999999998E-4</c:v>
                </c:pt>
                <c:pt idx="76264">
                  <c:v>4.2333334999999998E-4</c:v>
                </c:pt>
                <c:pt idx="76265">
                  <c:v>4.2333334999999998E-4</c:v>
                </c:pt>
                <c:pt idx="76266">
                  <c:v>4.2333334999999998E-4</c:v>
                </c:pt>
                <c:pt idx="76267">
                  <c:v>4.2333334999999998E-4</c:v>
                </c:pt>
                <c:pt idx="76268">
                  <c:v>4.2333334999999998E-4</c:v>
                </c:pt>
                <c:pt idx="76269">
                  <c:v>4.2333334999999998E-4</c:v>
                </c:pt>
                <c:pt idx="76270">
                  <c:v>4.2333334999999998E-4</c:v>
                </c:pt>
                <c:pt idx="76271">
                  <c:v>4.2333334999999998E-4</c:v>
                </c:pt>
                <c:pt idx="76272">
                  <c:v>4.2333334999999998E-4</c:v>
                </c:pt>
                <c:pt idx="76273">
                  <c:v>4.2333334999999998E-4</c:v>
                </c:pt>
                <c:pt idx="76274">
                  <c:v>4.2333334999999998E-4</c:v>
                </c:pt>
                <c:pt idx="76275">
                  <c:v>4.2333334999999998E-4</c:v>
                </c:pt>
                <c:pt idx="76276">
                  <c:v>4.2333334999999998E-4</c:v>
                </c:pt>
                <c:pt idx="76277">
                  <c:v>4.2333334999999998E-4</c:v>
                </c:pt>
                <c:pt idx="76278">
                  <c:v>4.2333334999999998E-4</c:v>
                </c:pt>
                <c:pt idx="76279">
                  <c:v>4.2333334999999998E-4</c:v>
                </c:pt>
                <c:pt idx="76280">
                  <c:v>4.2333334999999998E-4</c:v>
                </c:pt>
                <c:pt idx="76281">
                  <c:v>4.2333334999999998E-4</c:v>
                </c:pt>
                <c:pt idx="76282">
                  <c:v>4.2333334999999998E-4</c:v>
                </c:pt>
                <c:pt idx="76283">
                  <c:v>4.2333334999999998E-4</c:v>
                </c:pt>
                <c:pt idx="76284">
                  <c:v>4.2333334999999998E-4</c:v>
                </c:pt>
                <c:pt idx="76285">
                  <c:v>4.2333334999999998E-4</c:v>
                </c:pt>
                <c:pt idx="76286">
                  <c:v>4.2333334999999998E-4</c:v>
                </c:pt>
                <c:pt idx="76287">
                  <c:v>4.2333334999999998E-4</c:v>
                </c:pt>
                <c:pt idx="76288">
                  <c:v>4.2333334999999998E-4</c:v>
                </c:pt>
                <c:pt idx="76289">
                  <c:v>4.2333334999999998E-4</c:v>
                </c:pt>
                <c:pt idx="76290">
                  <c:v>4.2333334999999998E-4</c:v>
                </c:pt>
                <c:pt idx="76291">
                  <c:v>4.2333334999999998E-4</c:v>
                </c:pt>
                <c:pt idx="76292">
                  <c:v>4.2333334999999998E-4</c:v>
                </c:pt>
                <c:pt idx="76293">
                  <c:v>4.2333334999999998E-4</c:v>
                </c:pt>
                <c:pt idx="76294">
                  <c:v>4.2333334999999998E-4</c:v>
                </c:pt>
                <c:pt idx="76295">
                  <c:v>4.2333334999999998E-4</c:v>
                </c:pt>
                <c:pt idx="76296">
                  <c:v>4.2333334999999998E-4</c:v>
                </c:pt>
                <c:pt idx="76297">
                  <c:v>4.2333334999999998E-4</c:v>
                </c:pt>
                <c:pt idx="76298">
                  <c:v>4.2333334999999998E-4</c:v>
                </c:pt>
                <c:pt idx="76299">
                  <c:v>4.2333334999999998E-4</c:v>
                </c:pt>
                <c:pt idx="76300">
                  <c:v>4.2333334999999998E-4</c:v>
                </c:pt>
                <c:pt idx="76301">
                  <c:v>4.2333334999999998E-4</c:v>
                </c:pt>
                <c:pt idx="76302">
                  <c:v>4.2333334999999998E-4</c:v>
                </c:pt>
                <c:pt idx="76303">
                  <c:v>4.2333334999999998E-4</c:v>
                </c:pt>
                <c:pt idx="76304">
                  <c:v>4.2333334999999998E-4</c:v>
                </c:pt>
                <c:pt idx="76305">
                  <c:v>4.2333334999999998E-4</c:v>
                </c:pt>
                <c:pt idx="76306">
                  <c:v>4.2333334999999998E-4</c:v>
                </c:pt>
                <c:pt idx="76307">
                  <c:v>4.2333334999999998E-4</c:v>
                </c:pt>
                <c:pt idx="76308">
                  <c:v>4.2333334999999998E-4</c:v>
                </c:pt>
                <c:pt idx="76309">
                  <c:v>4.2333334999999998E-4</c:v>
                </c:pt>
                <c:pt idx="76310">
                  <c:v>4.2333334999999998E-4</c:v>
                </c:pt>
                <c:pt idx="76311">
                  <c:v>4.2333334999999998E-4</c:v>
                </c:pt>
                <c:pt idx="76312">
                  <c:v>4.2333334999999998E-4</c:v>
                </c:pt>
                <c:pt idx="76313">
                  <c:v>4.2333334999999998E-4</c:v>
                </c:pt>
                <c:pt idx="76314">
                  <c:v>4.2333334999999998E-4</c:v>
                </c:pt>
                <c:pt idx="76315">
                  <c:v>4.2333334999999998E-4</c:v>
                </c:pt>
                <c:pt idx="76316">
                  <c:v>4.2333334999999998E-4</c:v>
                </c:pt>
                <c:pt idx="76317">
                  <c:v>4.2333334999999998E-4</c:v>
                </c:pt>
                <c:pt idx="76318">
                  <c:v>4.2333334999999998E-4</c:v>
                </c:pt>
                <c:pt idx="76319">
                  <c:v>4.2333334999999998E-4</c:v>
                </c:pt>
                <c:pt idx="76320">
                  <c:v>4.2333334999999998E-4</c:v>
                </c:pt>
                <c:pt idx="76321">
                  <c:v>4.2333334999999998E-4</c:v>
                </c:pt>
                <c:pt idx="76322">
                  <c:v>4.2333334999999998E-4</c:v>
                </c:pt>
                <c:pt idx="76323">
                  <c:v>4.2333334999999998E-4</c:v>
                </c:pt>
                <c:pt idx="76324">
                  <c:v>4.2333334999999998E-4</c:v>
                </c:pt>
                <c:pt idx="76325">
                  <c:v>4.2333334999999998E-4</c:v>
                </c:pt>
                <c:pt idx="76326">
                  <c:v>4.2333334999999998E-4</c:v>
                </c:pt>
                <c:pt idx="76327">
                  <c:v>4.2333334999999998E-4</c:v>
                </c:pt>
                <c:pt idx="76328">
                  <c:v>4.2333334999999998E-4</c:v>
                </c:pt>
                <c:pt idx="76329">
                  <c:v>4.2333334999999998E-4</c:v>
                </c:pt>
                <c:pt idx="76330">
                  <c:v>4.2333334999999998E-4</c:v>
                </c:pt>
                <c:pt idx="76331">
                  <c:v>4.2333334999999998E-4</c:v>
                </c:pt>
                <c:pt idx="76332">
                  <c:v>4.2333334999999998E-4</c:v>
                </c:pt>
                <c:pt idx="76333">
                  <c:v>4.2333334999999998E-4</c:v>
                </c:pt>
                <c:pt idx="76334">
                  <c:v>4.2333334999999998E-4</c:v>
                </c:pt>
                <c:pt idx="76335">
                  <c:v>4.2333334999999998E-4</c:v>
                </c:pt>
                <c:pt idx="76336">
                  <c:v>4.2333334999999998E-4</c:v>
                </c:pt>
                <c:pt idx="76337">
                  <c:v>4.2333334999999998E-4</c:v>
                </c:pt>
                <c:pt idx="76338">
                  <c:v>4.2333334999999998E-4</c:v>
                </c:pt>
                <c:pt idx="76339">
                  <c:v>4.2333334999999998E-4</c:v>
                </c:pt>
                <c:pt idx="76340">
                  <c:v>4.2333334999999998E-4</c:v>
                </c:pt>
                <c:pt idx="76341">
                  <c:v>4.2333334999999998E-4</c:v>
                </c:pt>
                <c:pt idx="76342">
                  <c:v>4.2333334999999998E-4</c:v>
                </c:pt>
                <c:pt idx="76343">
                  <c:v>4.2333334999999998E-4</c:v>
                </c:pt>
                <c:pt idx="76344">
                  <c:v>4.2333334999999998E-4</c:v>
                </c:pt>
                <c:pt idx="76345">
                  <c:v>4.2333334999999998E-4</c:v>
                </c:pt>
                <c:pt idx="76346">
                  <c:v>4.2333334999999998E-4</c:v>
                </c:pt>
                <c:pt idx="76347">
                  <c:v>4.2333334999999998E-4</c:v>
                </c:pt>
                <c:pt idx="76348">
                  <c:v>4.2333334999999998E-4</c:v>
                </c:pt>
                <c:pt idx="76349">
                  <c:v>4.2333334999999998E-4</c:v>
                </c:pt>
                <c:pt idx="76350">
                  <c:v>4.2333334999999998E-4</c:v>
                </c:pt>
                <c:pt idx="76351">
                  <c:v>4.2333334999999998E-4</c:v>
                </c:pt>
                <c:pt idx="76352">
                  <c:v>4.2333334999999998E-4</c:v>
                </c:pt>
                <c:pt idx="76353">
                  <c:v>4.2333334999999998E-4</c:v>
                </c:pt>
                <c:pt idx="76354">
                  <c:v>4.2333334999999998E-4</c:v>
                </c:pt>
                <c:pt idx="76355">
                  <c:v>4.2333334999999998E-4</c:v>
                </c:pt>
                <c:pt idx="76356">
                  <c:v>4.2333334999999998E-4</c:v>
                </c:pt>
                <c:pt idx="76357">
                  <c:v>4.2333334999999998E-4</c:v>
                </c:pt>
                <c:pt idx="76358">
                  <c:v>4.2333334999999998E-4</c:v>
                </c:pt>
                <c:pt idx="76359">
                  <c:v>4.2333334999999998E-4</c:v>
                </c:pt>
                <c:pt idx="76360">
                  <c:v>4.2333334999999998E-4</c:v>
                </c:pt>
                <c:pt idx="76361">
                  <c:v>4.2333334999999998E-4</c:v>
                </c:pt>
                <c:pt idx="76362">
                  <c:v>4.2333334999999998E-4</c:v>
                </c:pt>
                <c:pt idx="76363">
                  <c:v>4.2333334999999998E-4</c:v>
                </c:pt>
                <c:pt idx="76364">
                  <c:v>4.2333334999999998E-4</c:v>
                </c:pt>
                <c:pt idx="76365">
                  <c:v>4.2333334999999998E-4</c:v>
                </c:pt>
                <c:pt idx="76366">
                  <c:v>4.2333334999999998E-4</c:v>
                </c:pt>
                <c:pt idx="76367">
                  <c:v>4.2333334999999998E-4</c:v>
                </c:pt>
                <c:pt idx="76368">
                  <c:v>4.2333334999999998E-4</c:v>
                </c:pt>
                <c:pt idx="76369">
                  <c:v>4.2333334999999998E-4</c:v>
                </c:pt>
                <c:pt idx="76370">
                  <c:v>4.2333334999999998E-4</c:v>
                </c:pt>
                <c:pt idx="76371">
                  <c:v>4.2333334999999998E-4</c:v>
                </c:pt>
                <c:pt idx="76372">
                  <c:v>4.2333334999999998E-4</c:v>
                </c:pt>
                <c:pt idx="76373">
                  <c:v>4.2333334999999998E-4</c:v>
                </c:pt>
                <c:pt idx="76374">
                  <c:v>4.2333334999999998E-4</c:v>
                </c:pt>
                <c:pt idx="76375">
                  <c:v>4.2333334999999998E-4</c:v>
                </c:pt>
                <c:pt idx="76376">
                  <c:v>4.2333334999999998E-4</c:v>
                </c:pt>
                <c:pt idx="76377">
                  <c:v>4.2333334999999998E-4</c:v>
                </c:pt>
                <c:pt idx="76378">
                  <c:v>4.2333334999999998E-4</c:v>
                </c:pt>
                <c:pt idx="76379">
                  <c:v>4.2333334999999998E-4</c:v>
                </c:pt>
                <c:pt idx="76380">
                  <c:v>4.2333334999999998E-4</c:v>
                </c:pt>
                <c:pt idx="76381">
                  <c:v>4.2333334999999998E-4</c:v>
                </c:pt>
                <c:pt idx="76382">
                  <c:v>4.2333334999999998E-4</c:v>
                </c:pt>
                <c:pt idx="76383">
                  <c:v>4.2333334999999998E-4</c:v>
                </c:pt>
                <c:pt idx="76384">
                  <c:v>4.2333334999999998E-4</c:v>
                </c:pt>
                <c:pt idx="76385">
                  <c:v>4.2333334999999998E-4</c:v>
                </c:pt>
                <c:pt idx="76386">
                  <c:v>4.2333334999999998E-4</c:v>
                </c:pt>
                <c:pt idx="76387">
                  <c:v>4.2333334999999998E-4</c:v>
                </c:pt>
                <c:pt idx="76388">
                  <c:v>4.2333334999999998E-4</c:v>
                </c:pt>
                <c:pt idx="76389">
                  <c:v>4.2333334999999998E-4</c:v>
                </c:pt>
                <c:pt idx="76390">
                  <c:v>4.2333334999999998E-4</c:v>
                </c:pt>
                <c:pt idx="76391">
                  <c:v>4.2333334999999998E-4</c:v>
                </c:pt>
                <c:pt idx="76392">
                  <c:v>4.2333334999999998E-4</c:v>
                </c:pt>
                <c:pt idx="76393">
                  <c:v>4.2333334999999998E-4</c:v>
                </c:pt>
                <c:pt idx="76394">
                  <c:v>4.2333334999999998E-4</c:v>
                </c:pt>
                <c:pt idx="76395">
                  <c:v>4.2333334999999998E-4</c:v>
                </c:pt>
                <c:pt idx="76396">
                  <c:v>4.2333334999999998E-4</c:v>
                </c:pt>
                <c:pt idx="76397">
                  <c:v>4.2333334999999998E-4</c:v>
                </c:pt>
                <c:pt idx="76398">
                  <c:v>4.2333334999999998E-4</c:v>
                </c:pt>
                <c:pt idx="76399">
                  <c:v>4.2333334999999998E-4</c:v>
                </c:pt>
                <c:pt idx="76400">
                  <c:v>4.2333334999999998E-4</c:v>
                </c:pt>
                <c:pt idx="76401">
                  <c:v>4.2333334999999998E-4</c:v>
                </c:pt>
                <c:pt idx="76402">
                  <c:v>4.2333334999999998E-4</c:v>
                </c:pt>
                <c:pt idx="76403">
                  <c:v>4.2333334999999998E-4</c:v>
                </c:pt>
                <c:pt idx="76404">
                  <c:v>4.2333334999999998E-4</c:v>
                </c:pt>
                <c:pt idx="76405">
                  <c:v>4.2333334999999998E-4</c:v>
                </c:pt>
                <c:pt idx="76406">
                  <c:v>4.2333334999999998E-4</c:v>
                </c:pt>
                <c:pt idx="76407">
                  <c:v>4.2333334999999998E-4</c:v>
                </c:pt>
                <c:pt idx="76408">
                  <c:v>4.2333334999999998E-4</c:v>
                </c:pt>
                <c:pt idx="76409">
                  <c:v>4.2333334999999998E-4</c:v>
                </c:pt>
                <c:pt idx="76410">
                  <c:v>4.2333334999999998E-4</c:v>
                </c:pt>
                <c:pt idx="76411">
                  <c:v>4.2333334999999998E-4</c:v>
                </c:pt>
                <c:pt idx="76412">
                  <c:v>4.2333334999999998E-4</c:v>
                </c:pt>
                <c:pt idx="76413">
                  <c:v>4.2333334999999998E-4</c:v>
                </c:pt>
                <c:pt idx="76414">
                  <c:v>4.2333334999999998E-4</c:v>
                </c:pt>
                <c:pt idx="76415">
                  <c:v>4.2333334999999998E-4</c:v>
                </c:pt>
                <c:pt idx="76416">
                  <c:v>4.2333334999999998E-4</c:v>
                </c:pt>
                <c:pt idx="76417">
                  <c:v>4.2333334999999998E-4</c:v>
                </c:pt>
                <c:pt idx="76418">
                  <c:v>4.2333334999999998E-4</c:v>
                </c:pt>
                <c:pt idx="76419">
                  <c:v>4.2333334999999998E-4</c:v>
                </c:pt>
                <c:pt idx="76420">
                  <c:v>4.2333334999999998E-4</c:v>
                </c:pt>
                <c:pt idx="76421">
                  <c:v>4.2333334999999998E-4</c:v>
                </c:pt>
                <c:pt idx="76422">
                  <c:v>4.2333334999999998E-4</c:v>
                </c:pt>
                <c:pt idx="76423">
                  <c:v>4.2333334999999998E-4</c:v>
                </c:pt>
                <c:pt idx="76424">
                  <c:v>4.2333334999999998E-4</c:v>
                </c:pt>
                <c:pt idx="76425">
                  <c:v>4.2333334999999998E-4</c:v>
                </c:pt>
                <c:pt idx="76426">
                  <c:v>4.2333334999999998E-4</c:v>
                </c:pt>
                <c:pt idx="76427">
                  <c:v>4.2333334999999998E-4</c:v>
                </c:pt>
                <c:pt idx="76428">
                  <c:v>4.2333334999999998E-4</c:v>
                </c:pt>
                <c:pt idx="76429">
                  <c:v>4.2333334999999998E-4</c:v>
                </c:pt>
                <c:pt idx="76430">
                  <c:v>4.2333334999999998E-4</c:v>
                </c:pt>
                <c:pt idx="76431">
                  <c:v>4.2333334999999998E-4</c:v>
                </c:pt>
                <c:pt idx="76432">
                  <c:v>4.2333334999999998E-4</c:v>
                </c:pt>
                <c:pt idx="76433">
                  <c:v>4.2333334999999998E-4</c:v>
                </c:pt>
                <c:pt idx="76434">
                  <c:v>4.2333334999999998E-4</c:v>
                </c:pt>
                <c:pt idx="76435">
                  <c:v>4.2333334999999998E-4</c:v>
                </c:pt>
                <c:pt idx="76436">
                  <c:v>4.2333334999999998E-4</c:v>
                </c:pt>
                <c:pt idx="76437">
                  <c:v>4.2333334999999998E-4</c:v>
                </c:pt>
                <c:pt idx="76438">
                  <c:v>4.2333334999999998E-4</c:v>
                </c:pt>
                <c:pt idx="76439">
                  <c:v>4.2333334999999998E-4</c:v>
                </c:pt>
                <c:pt idx="76440">
                  <c:v>4.2333334999999998E-4</c:v>
                </c:pt>
                <c:pt idx="76441">
                  <c:v>4.2333334999999998E-4</c:v>
                </c:pt>
                <c:pt idx="76442">
                  <c:v>4.2333334999999998E-4</c:v>
                </c:pt>
                <c:pt idx="76443">
                  <c:v>4.2333334999999998E-4</c:v>
                </c:pt>
                <c:pt idx="76444">
                  <c:v>4.2333334999999998E-4</c:v>
                </c:pt>
                <c:pt idx="76445">
                  <c:v>4.2333334999999998E-4</c:v>
                </c:pt>
                <c:pt idx="76446">
                  <c:v>4.2333334999999998E-4</c:v>
                </c:pt>
                <c:pt idx="76447">
                  <c:v>4.2333334999999998E-4</c:v>
                </c:pt>
                <c:pt idx="76448">
                  <c:v>4.2333334999999998E-4</c:v>
                </c:pt>
                <c:pt idx="76449">
                  <c:v>4.2333334999999998E-4</c:v>
                </c:pt>
                <c:pt idx="76450">
                  <c:v>4.2333334999999998E-4</c:v>
                </c:pt>
                <c:pt idx="76451">
                  <c:v>4.2333334999999998E-4</c:v>
                </c:pt>
                <c:pt idx="76452">
                  <c:v>4.2333334999999998E-4</c:v>
                </c:pt>
                <c:pt idx="76453">
                  <c:v>4.2333334999999998E-4</c:v>
                </c:pt>
                <c:pt idx="76454">
                  <c:v>4.2333334999999998E-4</c:v>
                </c:pt>
                <c:pt idx="76455">
                  <c:v>4.2333334999999998E-4</c:v>
                </c:pt>
                <c:pt idx="76456">
                  <c:v>4.2333334999999998E-4</c:v>
                </c:pt>
                <c:pt idx="76457">
                  <c:v>4.2333334999999998E-4</c:v>
                </c:pt>
                <c:pt idx="76458">
                  <c:v>4.2333334999999998E-4</c:v>
                </c:pt>
                <c:pt idx="76459">
                  <c:v>4.2333334999999998E-4</c:v>
                </c:pt>
                <c:pt idx="76460">
                  <c:v>4.2333334999999998E-4</c:v>
                </c:pt>
                <c:pt idx="76461">
                  <c:v>4.2333334999999998E-4</c:v>
                </c:pt>
                <c:pt idx="76462">
                  <c:v>4.2333334999999998E-4</c:v>
                </c:pt>
                <c:pt idx="76463">
                  <c:v>4.2333334999999998E-4</c:v>
                </c:pt>
                <c:pt idx="76464">
                  <c:v>4.2333334999999998E-4</c:v>
                </c:pt>
                <c:pt idx="76465">
                  <c:v>4.2333334999999998E-4</c:v>
                </c:pt>
                <c:pt idx="76466">
                  <c:v>4.2333334999999998E-4</c:v>
                </c:pt>
                <c:pt idx="76467">
                  <c:v>4.2333334999999998E-4</c:v>
                </c:pt>
                <c:pt idx="76468">
                  <c:v>4.2333334999999998E-4</c:v>
                </c:pt>
                <c:pt idx="76469">
                  <c:v>4.2333334999999998E-4</c:v>
                </c:pt>
                <c:pt idx="76470">
                  <c:v>4.2333334999999998E-4</c:v>
                </c:pt>
                <c:pt idx="76471">
                  <c:v>4.2333334999999998E-4</c:v>
                </c:pt>
                <c:pt idx="76472">
                  <c:v>4.2333334999999998E-4</c:v>
                </c:pt>
                <c:pt idx="76473">
                  <c:v>4.2333334999999998E-4</c:v>
                </c:pt>
                <c:pt idx="76474">
                  <c:v>4.2333334999999998E-4</c:v>
                </c:pt>
                <c:pt idx="76475">
                  <c:v>4.2333334999999998E-4</c:v>
                </c:pt>
                <c:pt idx="76476">
                  <c:v>4.2333334999999998E-4</c:v>
                </c:pt>
                <c:pt idx="76477">
                  <c:v>4.2333334999999998E-4</c:v>
                </c:pt>
                <c:pt idx="76478">
                  <c:v>4.2333334999999998E-4</c:v>
                </c:pt>
                <c:pt idx="76479">
                  <c:v>4.2333334999999998E-4</c:v>
                </c:pt>
                <c:pt idx="76480">
                  <c:v>4.2333334999999998E-4</c:v>
                </c:pt>
                <c:pt idx="76481">
                  <c:v>4.2333334999999998E-4</c:v>
                </c:pt>
                <c:pt idx="76482">
                  <c:v>4.2333334999999998E-4</c:v>
                </c:pt>
                <c:pt idx="76483">
                  <c:v>4.2333334999999998E-4</c:v>
                </c:pt>
                <c:pt idx="76484">
                  <c:v>4.2333334999999998E-4</c:v>
                </c:pt>
                <c:pt idx="76485">
                  <c:v>4.2333334999999998E-4</c:v>
                </c:pt>
                <c:pt idx="76486">
                  <c:v>4.2333334999999998E-4</c:v>
                </c:pt>
                <c:pt idx="76487">
                  <c:v>4.2333334999999998E-4</c:v>
                </c:pt>
                <c:pt idx="76488">
                  <c:v>4.2333334999999998E-4</c:v>
                </c:pt>
                <c:pt idx="76489">
                  <c:v>4.2333334999999998E-4</c:v>
                </c:pt>
                <c:pt idx="76490">
                  <c:v>4.2333334999999998E-4</c:v>
                </c:pt>
                <c:pt idx="76491">
                  <c:v>4.2333334999999998E-4</c:v>
                </c:pt>
                <c:pt idx="76492">
                  <c:v>4.2333334999999998E-4</c:v>
                </c:pt>
                <c:pt idx="76493">
                  <c:v>4.2333334999999998E-4</c:v>
                </c:pt>
                <c:pt idx="76494">
                  <c:v>4.2333334999999998E-4</c:v>
                </c:pt>
                <c:pt idx="76495">
                  <c:v>4.2333334999999998E-4</c:v>
                </c:pt>
                <c:pt idx="76496">
                  <c:v>4.2333334999999998E-4</c:v>
                </c:pt>
                <c:pt idx="76497">
                  <c:v>4.2333334999999998E-4</c:v>
                </c:pt>
                <c:pt idx="76498">
                  <c:v>4.2333334999999998E-4</c:v>
                </c:pt>
                <c:pt idx="76499">
                  <c:v>4.2333334999999998E-4</c:v>
                </c:pt>
                <c:pt idx="76500">
                  <c:v>4.2333334999999998E-4</c:v>
                </c:pt>
                <c:pt idx="76501">
                  <c:v>4.2333334999999998E-4</c:v>
                </c:pt>
                <c:pt idx="76502">
                  <c:v>4.2333334999999998E-4</c:v>
                </c:pt>
                <c:pt idx="76503">
                  <c:v>4.2333334999999998E-4</c:v>
                </c:pt>
                <c:pt idx="76504">
                  <c:v>4.2333334999999998E-4</c:v>
                </c:pt>
                <c:pt idx="76505">
                  <c:v>4.2333334999999998E-4</c:v>
                </c:pt>
                <c:pt idx="76506">
                  <c:v>4.2333334999999998E-4</c:v>
                </c:pt>
                <c:pt idx="76507">
                  <c:v>4.2333334999999998E-4</c:v>
                </c:pt>
                <c:pt idx="76508">
                  <c:v>4.2333334999999998E-4</c:v>
                </c:pt>
                <c:pt idx="76509">
                  <c:v>4.2333334999999998E-4</c:v>
                </c:pt>
                <c:pt idx="76510">
                  <c:v>4.2333334999999998E-4</c:v>
                </c:pt>
                <c:pt idx="76511">
                  <c:v>4.2333334999999998E-4</c:v>
                </c:pt>
                <c:pt idx="76512">
                  <c:v>4.2333334999999998E-4</c:v>
                </c:pt>
                <c:pt idx="76513">
                  <c:v>4.2333334999999998E-4</c:v>
                </c:pt>
                <c:pt idx="76514">
                  <c:v>4.2333334999999998E-4</c:v>
                </c:pt>
                <c:pt idx="76515">
                  <c:v>4.2333334999999998E-4</c:v>
                </c:pt>
                <c:pt idx="76516">
                  <c:v>4.2333334999999998E-4</c:v>
                </c:pt>
                <c:pt idx="76517">
                  <c:v>4.2333334999999998E-4</c:v>
                </c:pt>
                <c:pt idx="76518">
                  <c:v>4.2333334999999998E-4</c:v>
                </c:pt>
                <c:pt idx="76519">
                  <c:v>4.2333334999999998E-4</c:v>
                </c:pt>
                <c:pt idx="76520">
                  <c:v>4.2333334999999998E-4</c:v>
                </c:pt>
                <c:pt idx="76521">
                  <c:v>4.2333334999999998E-4</c:v>
                </c:pt>
                <c:pt idx="76522">
                  <c:v>4.2333334999999998E-4</c:v>
                </c:pt>
                <c:pt idx="76523">
                  <c:v>4.2333334999999998E-4</c:v>
                </c:pt>
                <c:pt idx="76524">
                  <c:v>4.2333334999999998E-4</c:v>
                </c:pt>
                <c:pt idx="76525">
                  <c:v>4.2333334999999998E-4</c:v>
                </c:pt>
                <c:pt idx="76526">
                  <c:v>4.2333334999999998E-4</c:v>
                </c:pt>
                <c:pt idx="76527">
                  <c:v>4.2333334999999998E-4</c:v>
                </c:pt>
                <c:pt idx="76528">
                  <c:v>4.2333334999999998E-4</c:v>
                </c:pt>
                <c:pt idx="76529">
                  <c:v>4.2333334999999998E-4</c:v>
                </c:pt>
                <c:pt idx="76530">
                  <c:v>4.2333334999999998E-4</c:v>
                </c:pt>
                <c:pt idx="76531">
                  <c:v>4.2333334999999998E-4</c:v>
                </c:pt>
                <c:pt idx="76532">
                  <c:v>4.2333334999999998E-4</c:v>
                </c:pt>
                <c:pt idx="76533">
                  <c:v>4.2333334999999998E-4</c:v>
                </c:pt>
                <c:pt idx="76534">
                  <c:v>4.2333334999999998E-4</c:v>
                </c:pt>
                <c:pt idx="76535">
                  <c:v>4.2333334999999998E-4</c:v>
                </c:pt>
                <c:pt idx="76536">
                  <c:v>4.2333334999999998E-4</c:v>
                </c:pt>
                <c:pt idx="76537">
                  <c:v>4.2333334999999998E-4</c:v>
                </c:pt>
                <c:pt idx="76538">
                  <c:v>4.2333334999999998E-4</c:v>
                </c:pt>
                <c:pt idx="76539">
                  <c:v>4.2333334999999998E-4</c:v>
                </c:pt>
                <c:pt idx="76540">
                  <c:v>4.2333334999999998E-4</c:v>
                </c:pt>
                <c:pt idx="76541">
                  <c:v>4.2333334999999998E-4</c:v>
                </c:pt>
                <c:pt idx="76542">
                  <c:v>4.2333334999999998E-4</c:v>
                </c:pt>
                <c:pt idx="76543">
                  <c:v>4.2333334999999998E-4</c:v>
                </c:pt>
                <c:pt idx="76544">
                  <c:v>4.2333334999999998E-4</c:v>
                </c:pt>
                <c:pt idx="76545">
                  <c:v>4.2333334999999998E-4</c:v>
                </c:pt>
                <c:pt idx="76546">
                  <c:v>4.2333334999999998E-4</c:v>
                </c:pt>
                <c:pt idx="76547">
                  <c:v>4.2333334999999998E-4</c:v>
                </c:pt>
                <c:pt idx="76548">
                  <c:v>4.2333334999999998E-4</c:v>
                </c:pt>
                <c:pt idx="76549">
                  <c:v>4.2333334999999998E-4</c:v>
                </c:pt>
                <c:pt idx="76550">
                  <c:v>4.2333334999999998E-4</c:v>
                </c:pt>
                <c:pt idx="76551">
                  <c:v>4.2333334999999998E-4</c:v>
                </c:pt>
                <c:pt idx="76552">
                  <c:v>4.2333334999999998E-4</c:v>
                </c:pt>
                <c:pt idx="76553">
                  <c:v>4.2333334999999998E-4</c:v>
                </c:pt>
                <c:pt idx="76554">
                  <c:v>4.2333334999999998E-4</c:v>
                </c:pt>
                <c:pt idx="76555">
                  <c:v>4.2333334999999998E-4</c:v>
                </c:pt>
                <c:pt idx="76556">
                  <c:v>4.2333334999999998E-4</c:v>
                </c:pt>
                <c:pt idx="76557">
                  <c:v>4.2333334999999998E-4</c:v>
                </c:pt>
                <c:pt idx="76558">
                  <c:v>4.2333334999999998E-4</c:v>
                </c:pt>
                <c:pt idx="76559">
                  <c:v>4.2333334999999998E-4</c:v>
                </c:pt>
                <c:pt idx="76560">
                  <c:v>4.2333334999999998E-4</c:v>
                </c:pt>
                <c:pt idx="76561">
                  <c:v>4.2333334999999998E-4</c:v>
                </c:pt>
                <c:pt idx="76562">
                  <c:v>4.2333334999999998E-4</c:v>
                </c:pt>
                <c:pt idx="76563">
                  <c:v>4.2333334999999998E-4</c:v>
                </c:pt>
                <c:pt idx="76564">
                  <c:v>4.2333334999999998E-4</c:v>
                </c:pt>
                <c:pt idx="76565">
                  <c:v>4.2333334999999998E-4</c:v>
                </c:pt>
                <c:pt idx="76566">
                  <c:v>4.2333334999999998E-4</c:v>
                </c:pt>
                <c:pt idx="76567">
                  <c:v>4.2333334999999998E-4</c:v>
                </c:pt>
                <c:pt idx="76568">
                  <c:v>4.2333334999999998E-4</c:v>
                </c:pt>
                <c:pt idx="76569">
                  <c:v>4.2333334999999998E-4</c:v>
                </c:pt>
                <c:pt idx="76570">
                  <c:v>4.2333334999999998E-4</c:v>
                </c:pt>
                <c:pt idx="76571">
                  <c:v>4.2333334999999998E-4</c:v>
                </c:pt>
                <c:pt idx="76572">
                  <c:v>4.2333334999999998E-4</c:v>
                </c:pt>
                <c:pt idx="76573">
                  <c:v>4.2333334999999998E-4</c:v>
                </c:pt>
                <c:pt idx="76574">
                  <c:v>4.2333334999999998E-4</c:v>
                </c:pt>
                <c:pt idx="76575">
                  <c:v>4.2333334999999998E-4</c:v>
                </c:pt>
                <c:pt idx="76576">
                  <c:v>4.2333334999999998E-4</c:v>
                </c:pt>
                <c:pt idx="76577">
                  <c:v>4.2333334999999998E-4</c:v>
                </c:pt>
                <c:pt idx="76578">
                  <c:v>4.2333334999999998E-4</c:v>
                </c:pt>
                <c:pt idx="76579">
                  <c:v>4.2333334999999998E-4</c:v>
                </c:pt>
                <c:pt idx="76580">
                  <c:v>4.2333334999999998E-4</c:v>
                </c:pt>
                <c:pt idx="76581">
                  <c:v>4.2333334999999998E-4</c:v>
                </c:pt>
                <c:pt idx="76582">
                  <c:v>4.2333334999999998E-4</c:v>
                </c:pt>
                <c:pt idx="76583">
                  <c:v>4.2333334999999998E-4</c:v>
                </c:pt>
                <c:pt idx="76584">
                  <c:v>4.2333334999999998E-4</c:v>
                </c:pt>
                <c:pt idx="76585">
                  <c:v>4.2333334999999998E-4</c:v>
                </c:pt>
                <c:pt idx="76586">
                  <c:v>4.2333334999999998E-4</c:v>
                </c:pt>
                <c:pt idx="76587">
                  <c:v>4.2333334999999998E-4</c:v>
                </c:pt>
                <c:pt idx="76588">
                  <c:v>4.2333334999999998E-4</c:v>
                </c:pt>
                <c:pt idx="76589">
                  <c:v>4.2333334999999998E-4</c:v>
                </c:pt>
                <c:pt idx="76590">
                  <c:v>4.2333334999999998E-4</c:v>
                </c:pt>
                <c:pt idx="76591">
                  <c:v>4.2333334999999998E-4</c:v>
                </c:pt>
                <c:pt idx="76592">
                  <c:v>4.2333334999999998E-4</c:v>
                </c:pt>
                <c:pt idx="76593">
                  <c:v>4.2333334999999998E-4</c:v>
                </c:pt>
                <c:pt idx="76594">
                  <c:v>4.2333334999999998E-4</c:v>
                </c:pt>
                <c:pt idx="76595">
                  <c:v>4.2333334999999998E-4</c:v>
                </c:pt>
                <c:pt idx="76596">
                  <c:v>4.2333334999999998E-4</c:v>
                </c:pt>
                <c:pt idx="76597">
                  <c:v>4.2333334999999998E-4</c:v>
                </c:pt>
                <c:pt idx="76598">
                  <c:v>4.2333334999999998E-4</c:v>
                </c:pt>
                <c:pt idx="76599">
                  <c:v>4.2333334999999998E-4</c:v>
                </c:pt>
                <c:pt idx="76600">
                  <c:v>4.2333334999999998E-4</c:v>
                </c:pt>
                <c:pt idx="76601">
                  <c:v>4.2333334999999998E-4</c:v>
                </c:pt>
                <c:pt idx="76602">
                  <c:v>4.2333334999999998E-4</c:v>
                </c:pt>
                <c:pt idx="76603">
                  <c:v>4.2333334999999998E-4</c:v>
                </c:pt>
                <c:pt idx="76604">
                  <c:v>4.2333334999999998E-4</c:v>
                </c:pt>
                <c:pt idx="76605">
                  <c:v>4.2333334999999998E-4</c:v>
                </c:pt>
                <c:pt idx="76606">
                  <c:v>4.2333334999999998E-4</c:v>
                </c:pt>
                <c:pt idx="76607">
                  <c:v>4.2333334999999998E-4</c:v>
                </c:pt>
                <c:pt idx="76608">
                  <c:v>4.2333334999999998E-4</c:v>
                </c:pt>
                <c:pt idx="76609">
                  <c:v>4.2333334999999998E-4</c:v>
                </c:pt>
                <c:pt idx="76610">
                  <c:v>4.2333334999999998E-4</c:v>
                </c:pt>
                <c:pt idx="76611">
                  <c:v>4.2333334999999998E-4</c:v>
                </c:pt>
                <c:pt idx="76612">
                  <c:v>4.2333334999999998E-4</c:v>
                </c:pt>
                <c:pt idx="76613">
                  <c:v>4.2333334999999998E-4</c:v>
                </c:pt>
                <c:pt idx="76614">
                  <c:v>4.2333334999999998E-4</c:v>
                </c:pt>
                <c:pt idx="76615">
                  <c:v>4.2333334999999998E-4</c:v>
                </c:pt>
                <c:pt idx="76616">
                  <c:v>4.2333334999999998E-4</c:v>
                </c:pt>
                <c:pt idx="76617">
                  <c:v>4.2333334999999998E-4</c:v>
                </c:pt>
                <c:pt idx="76618">
                  <c:v>4.2333334999999998E-4</c:v>
                </c:pt>
                <c:pt idx="76619">
                  <c:v>4.2333334999999998E-4</c:v>
                </c:pt>
                <c:pt idx="76620">
                  <c:v>4.2333334999999998E-4</c:v>
                </c:pt>
                <c:pt idx="76621">
                  <c:v>4.2333334999999998E-4</c:v>
                </c:pt>
                <c:pt idx="76622">
                  <c:v>4.2333334999999998E-4</c:v>
                </c:pt>
                <c:pt idx="76623">
                  <c:v>4.2333334999999998E-4</c:v>
                </c:pt>
                <c:pt idx="76624">
                  <c:v>4.2333334999999998E-4</c:v>
                </c:pt>
                <c:pt idx="76625">
                  <c:v>4.2333334999999998E-4</c:v>
                </c:pt>
                <c:pt idx="76626">
                  <c:v>4.2333334999999998E-4</c:v>
                </c:pt>
                <c:pt idx="76627">
                  <c:v>4.2333334999999998E-4</c:v>
                </c:pt>
                <c:pt idx="76628">
                  <c:v>4.2333334999999998E-4</c:v>
                </c:pt>
                <c:pt idx="76629">
                  <c:v>4.2333334999999998E-4</c:v>
                </c:pt>
                <c:pt idx="76630">
                  <c:v>4.2333334999999998E-4</c:v>
                </c:pt>
                <c:pt idx="76631">
                  <c:v>4.2333334999999998E-4</c:v>
                </c:pt>
                <c:pt idx="76632">
                  <c:v>4.2333334999999998E-4</c:v>
                </c:pt>
                <c:pt idx="76633">
                  <c:v>4.2333334999999998E-4</c:v>
                </c:pt>
                <c:pt idx="76634">
                  <c:v>4.2333334999999998E-4</c:v>
                </c:pt>
                <c:pt idx="76635">
                  <c:v>4.2333334999999998E-4</c:v>
                </c:pt>
                <c:pt idx="76636">
                  <c:v>4.2333334999999998E-4</c:v>
                </c:pt>
                <c:pt idx="76637">
                  <c:v>4.2333334999999998E-4</c:v>
                </c:pt>
                <c:pt idx="76638">
                  <c:v>4.2333334999999998E-4</c:v>
                </c:pt>
                <c:pt idx="76639">
                  <c:v>4.2333334999999998E-4</c:v>
                </c:pt>
                <c:pt idx="76640">
                  <c:v>4.2333334999999998E-4</c:v>
                </c:pt>
                <c:pt idx="76641">
                  <c:v>4.2333334999999998E-4</c:v>
                </c:pt>
                <c:pt idx="76642">
                  <c:v>4.2333334999999998E-4</c:v>
                </c:pt>
                <c:pt idx="76643">
                  <c:v>4.2333334999999998E-4</c:v>
                </c:pt>
                <c:pt idx="76644">
                  <c:v>4.2333334999999998E-4</c:v>
                </c:pt>
                <c:pt idx="76645">
                  <c:v>4.2333334999999998E-4</c:v>
                </c:pt>
                <c:pt idx="76646">
                  <c:v>4.2333334999999998E-4</c:v>
                </c:pt>
                <c:pt idx="76647">
                  <c:v>4.2333334999999998E-4</c:v>
                </c:pt>
                <c:pt idx="76648">
                  <c:v>4.2333334999999998E-4</c:v>
                </c:pt>
                <c:pt idx="76649">
                  <c:v>4.2333334999999998E-4</c:v>
                </c:pt>
                <c:pt idx="76650">
                  <c:v>4.2333334999999998E-4</c:v>
                </c:pt>
                <c:pt idx="76651">
                  <c:v>4.2333334999999998E-4</c:v>
                </c:pt>
                <c:pt idx="76652">
                  <c:v>4.2333334999999998E-4</c:v>
                </c:pt>
                <c:pt idx="76653">
                  <c:v>4.2333334999999998E-4</c:v>
                </c:pt>
                <c:pt idx="76654">
                  <c:v>4.2333334999999998E-4</c:v>
                </c:pt>
                <c:pt idx="76655">
                  <c:v>4.2333334999999998E-4</c:v>
                </c:pt>
                <c:pt idx="76656">
                  <c:v>4.2333334999999998E-4</c:v>
                </c:pt>
                <c:pt idx="76657">
                  <c:v>4.2333334999999998E-4</c:v>
                </c:pt>
                <c:pt idx="76658">
                  <c:v>4.2333334999999998E-4</c:v>
                </c:pt>
                <c:pt idx="76659">
                  <c:v>4.2333334999999998E-4</c:v>
                </c:pt>
                <c:pt idx="76660">
                  <c:v>4.2333334999999998E-4</c:v>
                </c:pt>
                <c:pt idx="76661">
                  <c:v>4.2333334999999998E-4</c:v>
                </c:pt>
                <c:pt idx="76662">
                  <c:v>4.2333334999999998E-4</c:v>
                </c:pt>
                <c:pt idx="76663">
                  <c:v>4.2333334999999998E-4</c:v>
                </c:pt>
                <c:pt idx="76664">
                  <c:v>4.2333334999999998E-4</c:v>
                </c:pt>
                <c:pt idx="76665">
                  <c:v>4.2333334999999998E-4</c:v>
                </c:pt>
                <c:pt idx="76666">
                  <c:v>4.2333334999999998E-4</c:v>
                </c:pt>
                <c:pt idx="76667">
                  <c:v>4.2333334999999998E-4</c:v>
                </c:pt>
                <c:pt idx="76668">
                  <c:v>4.2333334999999998E-4</c:v>
                </c:pt>
                <c:pt idx="76669">
                  <c:v>4.2333334999999998E-4</c:v>
                </c:pt>
                <c:pt idx="76670">
                  <c:v>4.2333334999999998E-4</c:v>
                </c:pt>
                <c:pt idx="76671">
                  <c:v>4.2333334999999998E-4</c:v>
                </c:pt>
                <c:pt idx="76672">
                  <c:v>4.2333334999999998E-4</c:v>
                </c:pt>
                <c:pt idx="76673">
                  <c:v>4.2333334999999998E-4</c:v>
                </c:pt>
                <c:pt idx="76674">
                  <c:v>4.2333334999999998E-4</c:v>
                </c:pt>
                <c:pt idx="76675">
                  <c:v>4.2333334999999998E-4</c:v>
                </c:pt>
                <c:pt idx="76676">
                  <c:v>4.2333334999999998E-4</c:v>
                </c:pt>
                <c:pt idx="76677">
                  <c:v>4.2333334999999998E-4</c:v>
                </c:pt>
                <c:pt idx="76678">
                  <c:v>4.2333334999999998E-4</c:v>
                </c:pt>
                <c:pt idx="76679">
                  <c:v>4.2333334999999998E-4</c:v>
                </c:pt>
                <c:pt idx="76680">
                  <c:v>4.2333334999999998E-4</c:v>
                </c:pt>
                <c:pt idx="76681">
                  <c:v>4.2333334999999998E-4</c:v>
                </c:pt>
                <c:pt idx="76682">
                  <c:v>4.2333334999999998E-4</c:v>
                </c:pt>
                <c:pt idx="76683">
                  <c:v>4.2333334999999998E-4</c:v>
                </c:pt>
                <c:pt idx="76684">
                  <c:v>4.2333334999999998E-4</c:v>
                </c:pt>
                <c:pt idx="76685">
                  <c:v>4.2333334999999998E-4</c:v>
                </c:pt>
                <c:pt idx="76686">
                  <c:v>4.2333334999999998E-4</c:v>
                </c:pt>
                <c:pt idx="76687">
                  <c:v>4.2333334999999998E-4</c:v>
                </c:pt>
                <c:pt idx="76688">
                  <c:v>4.2333334999999998E-4</c:v>
                </c:pt>
                <c:pt idx="76689">
                  <c:v>4.2333334999999998E-4</c:v>
                </c:pt>
                <c:pt idx="76690">
                  <c:v>4.2333334999999998E-4</c:v>
                </c:pt>
                <c:pt idx="76691">
                  <c:v>4.2333334999999998E-4</c:v>
                </c:pt>
                <c:pt idx="76692">
                  <c:v>4.2333334999999998E-4</c:v>
                </c:pt>
                <c:pt idx="76693">
                  <c:v>4.2333334999999998E-4</c:v>
                </c:pt>
                <c:pt idx="76694">
                  <c:v>4.2333334999999998E-4</c:v>
                </c:pt>
                <c:pt idx="76695">
                  <c:v>4.2333334999999998E-4</c:v>
                </c:pt>
                <c:pt idx="76696">
                  <c:v>4.2333334999999998E-4</c:v>
                </c:pt>
                <c:pt idx="76697">
                  <c:v>4.2333334999999998E-4</c:v>
                </c:pt>
                <c:pt idx="76698">
                  <c:v>4.2333334999999998E-4</c:v>
                </c:pt>
                <c:pt idx="76699">
                  <c:v>4.2333334999999998E-4</c:v>
                </c:pt>
                <c:pt idx="76700">
                  <c:v>4.2333334999999998E-4</c:v>
                </c:pt>
                <c:pt idx="76701">
                  <c:v>4.2333334999999998E-4</c:v>
                </c:pt>
                <c:pt idx="76702">
                  <c:v>4.2333334999999998E-4</c:v>
                </c:pt>
                <c:pt idx="76703">
                  <c:v>4.2333334999999998E-4</c:v>
                </c:pt>
                <c:pt idx="76704">
                  <c:v>4.2333334999999998E-4</c:v>
                </c:pt>
                <c:pt idx="76705">
                  <c:v>4.2333334999999998E-4</c:v>
                </c:pt>
                <c:pt idx="76706">
                  <c:v>4.2333334999999998E-4</c:v>
                </c:pt>
                <c:pt idx="76707">
                  <c:v>4.2333334999999998E-4</c:v>
                </c:pt>
                <c:pt idx="76708">
                  <c:v>4.2333334999999998E-4</c:v>
                </c:pt>
                <c:pt idx="76709">
                  <c:v>4.2333334999999998E-4</c:v>
                </c:pt>
                <c:pt idx="76710">
                  <c:v>4.2333334999999998E-4</c:v>
                </c:pt>
                <c:pt idx="76711">
                  <c:v>4.2333334999999998E-4</c:v>
                </c:pt>
                <c:pt idx="76712">
                  <c:v>4.2333334999999998E-4</c:v>
                </c:pt>
                <c:pt idx="76713">
                  <c:v>4.2333334999999998E-4</c:v>
                </c:pt>
                <c:pt idx="76714">
                  <c:v>4.2333334999999998E-4</c:v>
                </c:pt>
                <c:pt idx="76715">
                  <c:v>4.2333334999999998E-4</c:v>
                </c:pt>
                <c:pt idx="76716">
                  <c:v>4.2333334999999998E-4</c:v>
                </c:pt>
                <c:pt idx="76717">
                  <c:v>4.2333334999999998E-4</c:v>
                </c:pt>
                <c:pt idx="76718">
                  <c:v>4.2333334999999998E-4</c:v>
                </c:pt>
                <c:pt idx="76719">
                  <c:v>4.2333334999999998E-4</c:v>
                </c:pt>
                <c:pt idx="76720">
                  <c:v>4.2333334999999998E-4</c:v>
                </c:pt>
                <c:pt idx="76721">
                  <c:v>4.2333334999999998E-4</c:v>
                </c:pt>
                <c:pt idx="76722">
                  <c:v>4.2333334999999998E-4</c:v>
                </c:pt>
                <c:pt idx="76723">
                  <c:v>4.2333334999999998E-4</c:v>
                </c:pt>
                <c:pt idx="76724">
                  <c:v>4.2333334999999998E-4</c:v>
                </c:pt>
                <c:pt idx="76725">
                  <c:v>4.2333334999999998E-4</c:v>
                </c:pt>
                <c:pt idx="76726">
                  <c:v>4.2333334999999998E-4</c:v>
                </c:pt>
                <c:pt idx="76727">
                  <c:v>4.2333334999999998E-4</c:v>
                </c:pt>
                <c:pt idx="76728">
                  <c:v>4.2333334999999998E-4</c:v>
                </c:pt>
                <c:pt idx="76729">
                  <c:v>4.2333334999999998E-4</c:v>
                </c:pt>
                <c:pt idx="76730">
                  <c:v>4.2333334999999998E-4</c:v>
                </c:pt>
                <c:pt idx="76731">
                  <c:v>4.2333334999999998E-4</c:v>
                </c:pt>
                <c:pt idx="76732">
                  <c:v>4.2333334999999998E-4</c:v>
                </c:pt>
                <c:pt idx="76733">
                  <c:v>4.2333334999999998E-4</c:v>
                </c:pt>
                <c:pt idx="76734">
                  <c:v>4.2333334999999998E-4</c:v>
                </c:pt>
                <c:pt idx="76735">
                  <c:v>4.2333334999999998E-4</c:v>
                </c:pt>
                <c:pt idx="76736">
                  <c:v>4.2333334999999998E-4</c:v>
                </c:pt>
                <c:pt idx="76737">
                  <c:v>4.2333334999999998E-4</c:v>
                </c:pt>
                <c:pt idx="76738">
                  <c:v>4.2333334999999998E-4</c:v>
                </c:pt>
                <c:pt idx="76739">
                  <c:v>4.2333334999999998E-4</c:v>
                </c:pt>
                <c:pt idx="76740">
                  <c:v>4.2333334999999998E-4</c:v>
                </c:pt>
                <c:pt idx="76741">
                  <c:v>4.2333334999999998E-4</c:v>
                </c:pt>
                <c:pt idx="76742">
                  <c:v>4.2333334999999998E-4</c:v>
                </c:pt>
                <c:pt idx="76743">
                  <c:v>4.2333334999999998E-4</c:v>
                </c:pt>
                <c:pt idx="76744">
                  <c:v>4.2333334999999998E-4</c:v>
                </c:pt>
                <c:pt idx="76745">
                  <c:v>4.2333334999999998E-4</c:v>
                </c:pt>
                <c:pt idx="76746">
                  <c:v>4.2333334999999998E-4</c:v>
                </c:pt>
                <c:pt idx="76747">
                  <c:v>4.2333334999999998E-4</c:v>
                </c:pt>
                <c:pt idx="76748">
                  <c:v>4.2333334999999998E-4</c:v>
                </c:pt>
                <c:pt idx="76749">
                  <c:v>4.2333334999999998E-4</c:v>
                </c:pt>
                <c:pt idx="76750">
                  <c:v>4.2333334999999998E-4</c:v>
                </c:pt>
                <c:pt idx="76751">
                  <c:v>4.2333334999999998E-4</c:v>
                </c:pt>
                <c:pt idx="76752">
                  <c:v>4.2333334999999998E-4</c:v>
                </c:pt>
                <c:pt idx="76753">
                  <c:v>4.2333334999999998E-4</c:v>
                </c:pt>
                <c:pt idx="76754">
                  <c:v>4.2333334999999998E-4</c:v>
                </c:pt>
                <c:pt idx="76755">
                  <c:v>4.2333334999999998E-4</c:v>
                </c:pt>
                <c:pt idx="76756">
                  <c:v>4.2333334999999998E-4</c:v>
                </c:pt>
                <c:pt idx="76757">
                  <c:v>4.2333334999999998E-4</c:v>
                </c:pt>
                <c:pt idx="76758">
                  <c:v>4.2333334999999998E-4</c:v>
                </c:pt>
                <c:pt idx="76759">
                  <c:v>4.2333334999999998E-4</c:v>
                </c:pt>
                <c:pt idx="76760">
                  <c:v>4.2333334999999998E-4</c:v>
                </c:pt>
                <c:pt idx="76761">
                  <c:v>4.2333334999999998E-4</c:v>
                </c:pt>
                <c:pt idx="76762">
                  <c:v>4.2333334999999998E-4</c:v>
                </c:pt>
                <c:pt idx="76763">
                  <c:v>4.2333334999999998E-4</c:v>
                </c:pt>
                <c:pt idx="76764">
                  <c:v>4.2333334999999998E-4</c:v>
                </c:pt>
                <c:pt idx="76765">
                  <c:v>4.2333334999999998E-4</c:v>
                </c:pt>
                <c:pt idx="76766">
                  <c:v>4.2333334999999998E-4</c:v>
                </c:pt>
                <c:pt idx="76767">
                  <c:v>4.2333334999999998E-4</c:v>
                </c:pt>
                <c:pt idx="76768">
                  <c:v>4.2333334999999998E-4</c:v>
                </c:pt>
                <c:pt idx="76769">
                  <c:v>4.2333334999999998E-4</c:v>
                </c:pt>
                <c:pt idx="76770">
                  <c:v>4.2333334999999998E-4</c:v>
                </c:pt>
                <c:pt idx="76771">
                  <c:v>4.2333334999999998E-4</c:v>
                </c:pt>
                <c:pt idx="76772">
                  <c:v>4.2333334999999998E-4</c:v>
                </c:pt>
                <c:pt idx="76773">
                  <c:v>4.2333334999999998E-4</c:v>
                </c:pt>
                <c:pt idx="76774">
                  <c:v>4.2333334999999998E-4</c:v>
                </c:pt>
                <c:pt idx="76775">
                  <c:v>4.2333334999999998E-4</c:v>
                </c:pt>
                <c:pt idx="76776">
                  <c:v>4.2333334999999998E-4</c:v>
                </c:pt>
                <c:pt idx="76777">
                  <c:v>4.2333334999999998E-4</c:v>
                </c:pt>
                <c:pt idx="76778">
                  <c:v>4.2333334999999998E-4</c:v>
                </c:pt>
                <c:pt idx="76779">
                  <c:v>4.2333334999999998E-4</c:v>
                </c:pt>
                <c:pt idx="76780">
                  <c:v>4.2333334999999998E-4</c:v>
                </c:pt>
                <c:pt idx="76781">
                  <c:v>4.2333334999999998E-4</c:v>
                </c:pt>
                <c:pt idx="76782">
                  <c:v>4.2333334999999998E-4</c:v>
                </c:pt>
                <c:pt idx="76783">
                  <c:v>4.2333334999999998E-4</c:v>
                </c:pt>
                <c:pt idx="76784">
                  <c:v>4.2333334999999998E-4</c:v>
                </c:pt>
                <c:pt idx="76785">
                  <c:v>4.2333334999999998E-4</c:v>
                </c:pt>
                <c:pt idx="76786">
                  <c:v>4.2333334999999998E-4</c:v>
                </c:pt>
                <c:pt idx="76787">
                  <c:v>4.2333334999999998E-4</c:v>
                </c:pt>
                <c:pt idx="76788">
                  <c:v>4.2333334999999998E-4</c:v>
                </c:pt>
                <c:pt idx="76789">
                  <c:v>4.2333334999999998E-4</c:v>
                </c:pt>
                <c:pt idx="76790">
                  <c:v>4.2333334999999998E-4</c:v>
                </c:pt>
                <c:pt idx="76791">
                  <c:v>4.2333334999999998E-4</c:v>
                </c:pt>
                <c:pt idx="76792">
                  <c:v>4.2333334999999998E-4</c:v>
                </c:pt>
                <c:pt idx="76793">
                  <c:v>4.2333334999999998E-4</c:v>
                </c:pt>
                <c:pt idx="76794">
                  <c:v>4.2333334999999998E-4</c:v>
                </c:pt>
                <c:pt idx="76795">
                  <c:v>4.2333334999999998E-4</c:v>
                </c:pt>
                <c:pt idx="76796">
                  <c:v>4.2333334999999998E-4</c:v>
                </c:pt>
                <c:pt idx="76797">
                  <c:v>4.2333334999999998E-4</c:v>
                </c:pt>
                <c:pt idx="76798">
                  <c:v>4.2333334999999998E-4</c:v>
                </c:pt>
                <c:pt idx="76799">
                  <c:v>4.2333334999999998E-4</c:v>
                </c:pt>
                <c:pt idx="76800">
                  <c:v>4.2333334999999998E-4</c:v>
                </c:pt>
                <c:pt idx="76801">
                  <c:v>4.2333334999999998E-4</c:v>
                </c:pt>
                <c:pt idx="76802">
                  <c:v>4.2333334999999998E-4</c:v>
                </c:pt>
                <c:pt idx="76803">
                  <c:v>4.2333334999999998E-4</c:v>
                </c:pt>
                <c:pt idx="76804">
                  <c:v>4.2333334999999998E-4</c:v>
                </c:pt>
                <c:pt idx="76805">
                  <c:v>4.2333334999999998E-4</c:v>
                </c:pt>
                <c:pt idx="76806">
                  <c:v>4.2333334999999998E-4</c:v>
                </c:pt>
                <c:pt idx="76807">
                  <c:v>4.2333334999999998E-4</c:v>
                </c:pt>
                <c:pt idx="76808">
                  <c:v>4.2333334999999998E-4</c:v>
                </c:pt>
                <c:pt idx="76809">
                  <c:v>4.2333334999999998E-4</c:v>
                </c:pt>
                <c:pt idx="76810">
                  <c:v>4.2333334999999998E-4</c:v>
                </c:pt>
                <c:pt idx="76811">
                  <c:v>4.2333334999999998E-4</c:v>
                </c:pt>
                <c:pt idx="76812">
                  <c:v>4.2333334999999998E-4</c:v>
                </c:pt>
                <c:pt idx="76813">
                  <c:v>4.2333334999999998E-4</c:v>
                </c:pt>
                <c:pt idx="76814">
                  <c:v>4.2333334999999998E-4</c:v>
                </c:pt>
                <c:pt idx="76815">
                  <c:v>4.2333334999999998E-4</c:v>
                </c:pt>
                <c:pt idx="76816">
                  <c:v>4.2333334999999998E-4</c:v>
                </c:pt>
                <c:pt idx="76817">
                  <c:v>4.2333334999999998E-4</c:v>
                </c:pt>
                <c:pt idx="76818">
                  <c:v>4.2333334999999998E-4</c:v>
                </c:pt>
                <c:pt idx="76819">
                  <c:v>4.2333334999999998E-4</c:v>
                </c:pt>
                <c:pt idx="76820">
                  <c:v>4.2333334999999998E-4</c:v>
                </c:pt>
                <c:pt idx="76821">
                  <c:v>4.2333334999999998E-4</c:v>
                </c:pt>
                <c:pt idx="76822">
                  <c:v>4.2333334999999998E-4</c:v>
                </c:pt>
                <c:pt idx="76823">
                  <c:v>4.2333334999999998E-4</c:v>
                </c:pt>
                <c:pt idx="76824">
                  <c:v>4.2333334999999998E-4</c:v>
                </c:pt>
                <c:pt idx="76825">
                  <c:v>4.2333334999999998E-4</c:v>
                </c:pt>
                <c:pt idx="76826">
                  <c:v>4.2333334999999998E-4</c:v>
                </c:pt>
                <c:pt idx="76827">
                  <c:v>4.2333334999999998E-4</c:v>
                </c:pt>
                <c:pt idx="76828">
                  <c:v>4.2333334999999998E-4</c:v>
                </c:pt>
                <c:pt idx="76829">
                  <c:v>4.2333334999999998E-4</c:v>
                </c:pt>
                <c:pt idx="76830">
                  <c:v>4.2333334999999998E-4</c:v>
                </c:pt>
                <c:pt idx="76831">
                  <c:v>4.2333334999999998E-4</c:v>
                </c:pt>
                <c:pt idx="76832">
                  <c:v>4.2333334999999998E-4</c:v>
                </c:pt>
                <c:pt idx="76833">
                  <c:v>4.2333334999999998E-4</c:v>
                </c:pt>
                <c:pt idx="76834">
                  <c:v>4.2333334999999998E-4</c:v>
                </c:pt>
                <c:pt idx="76835">
                  <c:v>4.2333334999999998E-4</c:v>
                </c:pt>
                <c:pt idx="76836">
                  <c:v>4.2333334999999998E-4</c:v>
                </c:pt>
                <c:pt idx="76837">
                  <c:v>4.2333334999999998E-4</c:v>
                </c:pt>
                <c:pt idx="76838">
                  <c:v>4.2333334999999998E-4</c:v>
                </c:pt>
                <c:pt idx="76839">
                  <c:v>4.2333334999999998E-4</c:v>
                </c:pt>
                <c:pt idx="76840">
                  <c:v>4.2333334999999998E-4</c:v>
                </c:pt>
                <c:pt idx="76841">
                  <c:v>4.2333334999999998E-4</c:v>
                </c:pt>
                <c:pt idx="76842">
                  <c:v>4.2333334999999998E-4</c:v>
                </c:pt>
                <c:pt idx="76843">
                  <c:v>4.2333334999999998E-4</c:v>
                </c:pt>
                <c:pt idx="76844">
                  <c:v>4.2333334999999998E-4</c:v>
                </c:pt>
                <c:pt idx="76845">
                  <c:v>4.2333334999999998E-4</c:v>
                </c:pt>
                <c:pt idx="76846">
                  <c:v>4.2333334999999998E-4</c:v>
                </c:pt>
                <c:pt idx="76847">
                  <c:v>4.2333334999999998E-4</c:v>
                </c:pt>
                <c:pt idx="76848">
                  <c:v>4.2333334999999998E-4</c:v>
                </c:pt>
                <c:pt idx="76849">
                  <c:v>4.2333334999999998E-4</c:v>
                </c:pt>
                <c:pt idx="76850">
                  <c:v>4.2333334999999998E-4</c:v>
                </c:pt>
                <c:pt idx="76851">
                  <c:v>4.2333334999999998E-4</c:v>
                </c:pt>
                <c:pt idx="76852">
                  <c:v>4.2333334999999998E-4</c:v>
                </c:pt>
                <c:pt idx="76853">
                  <c:v>4.2333334999999998E-4</c:v>
                </c:pt>
                <c:pt idx="76854">
                  <c:v>4.2333334999999998E-4</c:v>
                </c:pt>
                <c:pt idx="76855">
                  <c:v>4.2333334999999998E-4</c:v>
                </c:pt>
                <c:pt idx="76856">
                  <c:v>4.2333334999999998E-4</c:v>
                </c:pt>
                <c:pt idx="76857">
                  <c:v>4.2333334999999998E-4</c:v>
                </c:pt>
                <c:pt idx="76858">
                  <c:v>4.2333334999999998E-4</c:v>
                </c:pt>
                <c:pt idx="76859">
                  <c:v>4.2333334999999998E-4</c:v>
                </c:pt>
                <c:pt idx="76860">
                  <c:v>4.2333334999999998E-4</c:v>
                </c:pt>
                <c:pt idx="76861">
                  <c:v>4.2333334999999998E-4</c:v>
                </c:pt>
                <c:pt idx="76862">
                  <c:v>4.2333334999999998E-4</c:v>
                </c:pt>
                <c:pt idx="76863">
                  <c:v>4.2333334999999998E-4</c:v>
                </c:pt>
                <c:pt idx="76864">
                  <c:v>4.2333334999999998E-4</c:v>
                </c:pt>
                <c:pt idx="76865">
                  <c:v>4.2333334999999998E-4</c:v>
                </c:pt>
                <c:pt idx="76866">
                  <c:v>4.2333334999999998E-4</c:v>
                </c:pt>
                <c:pt idx="76867">
                  <c:v>4.2333334999999998E-4</c:v>
                </c:pt>
                <c:pt idx="76868">
                  <c:v>4.2333334999999998E-4</c:v>
                </c:pt>
                <c:pt idx="76869">
                  <c:v>4.2333334999999998E-4</c:v>
                </c:pt>
                <c:pt idx="76870">
                  <c:v>4.2333334999999998E-4</c:v>
                </c:pt>
                <c:pt idx="76871">
                  <c:v>4.2333334999999998E-4</c:v>
                </c:pt>
                <c:pt idx="76872">
                  <c:v>4.2333334999999998E-4</c:v>
                </c:pt>
                <c:pt idx="76873">
                  <c:v>4.2333334999999998E-4</c:v>
                </c:pt>
                <c:pt idx="76874">
                  <c:v>4.2333334999999998E-4</c:v>
                </c:pt>
                <c:pt idx="76875">
                  <c:v>4.2333334999999998E-4</c:v>
                </c:pt>
                <c:pt idx="76876">
                  <c:v>4.2333334999999998E-4</c:v>
                </c:pt>
                <c:pt idx="76877">
                  <c:v>4.2333334999999998E-4</c:v>
                </c:pt>
                <c:pt idx="76878">
                  <c:v>4.2333334999999998E-4</c:v>
                </c:pt>
                <c:pt idx="76879">
                  <c:v>4.2333334999999998E-4</c:v>
                </c:pt>
                <c:pt idx="76880">
                  <c:v>4.2333334999999998E-4</c:v>
                </c:pt>
                <c:pt idx="76881">
                  <c:v>4.2333334999999998E-4</c:v>
                </c:pt>
                <c:pt idx="76882">
                  <c:v>4.2333334999999998E-4</c:v>
                </c:pt>
                <c:pt idx="76883">
                  <c:v>4.2333334999999998E-4</c:v>
                </c:pt>
                <c:pt idx="76884">
                  <c:v>4.2333334999999998E-4</c:v>
                </c:pt>
                <c:pt idx="76885">
                  <c:v>4.2333334999999998E-4</c:v>
                </c:pt>
                <c:pt idx="76886">
                  <c:v>4.2333334999999998E-4</c:v>
                </c:pt>
                <c:pt idx="76887">
                  <c:v>4.2333334999999998E-4</c:v>
                </c:pt>
                <c:pt idx="76888">
                  <c:v>4.2333334999999998E-4</c:v>
                </c:pt>
                <c:pt idx="76889">
                  <c:v>4.2333334999999998E-4</c:v>
                </c:pt>
                <c:pt idx="76890">
                  <c:v>4.2333334999999998E-4</c:v>
                </c:pt>
                <c:pt idx="76891">
                  <c:v>4.2333334999999998E-4</c:v>
                </c:pt>
                <c:pt idx="76892">
                  <c:v>4.2333334999999998E-4</c:v>
                </c:pt>
                <c:pt idx="76893">
                  <c:v>4.2333334999999998E-4</c:v>
                </c:pt>
                <c:pt idx="76894">
                  <c:v>4.2333334999999998E-4</c:v>
                </c:pt>
                <c:pt idx="76895">
                  <c:v>4.2333334999999998E-4</c:v>
                </c:pt>
                <c:pt idx="76896">
                  <c:v>4.2333334999999998E-4</c:v>
                </c:pt>
                <c:pt idx="76897">
                  <c:v>4.2333334999999998E-4</c:v>
                </c:pt>
                <c:pt idx="76898">
                  <c:v>4.2333334999999998E-4</c:v>
                </c:pt>
                <c:pt idx="76899">
                  <c:v>4.2333334999999998E-4</c:v>
                </c:pt>
                <c:pt idx="76900">
                  <c:v>4.2333334999999998E-4</c:v>
                </c:pt>
                <c:pt idx="76901">
                  <c:v>4.2333334999999998E-4</c:v>
                </c:pt>
                <c:pt idx="76902">
                  <c:v>4.2333334999999998E-4</c:v>
                </c:pt>
                <c:pt idx="76903">
                  <c:v>4.2333334999999998E-4</c:v>
                </c:pt>
                <c:pt idx="76904">
                  <c:v>4.2333334999999998E-4</c:v>
                </c:pt>
                <c:pt idx="76905">
                  <c:v>4.2333334999999998E-4</c:v>
                </c:pt>
                <c:pt idx="76906">
                  <c:v>4.2333334999999998E-4</c:v>
                </c:pt>
                <c:pt idx="76907">
                  <c:v>4.2333334999999998E-4</c:v>
                </c:pt>
                <c:pt idx="76908">
                  <c:v>4.2333334999999998E-4</c:v>
                </c:pt>
                <c:pt idx="76909">
                  <c:v>4.2333334999999998E-4</c:v>
                </c:pt>
                <c:pt idx="76910">
                  <c:v>4.2333334999999998E-4</c:v>
                </c:pt>
                <c:pt idx="76911">
                  <c:v>4.2333334999999998E-4</c:v>
                </c:pt>
                <c:pt idx="76912">
                  <c:v>4.2333334999999998E-4</c:v>
                </c:pt>
                <c:pt idx="76913">
                  <c:v>4.2333334999999998E-4</c:v>
                </c:pt>
                <c:pt idx="76914">
                  <c:v>4.2333334999999998E-4</c:v>
                </c:pt>
                <c:pt idx="76915">
                  <c:v>4.2333334999999998E-4</c:v>
                </c:pt>
                <c:pt idx="76916">
                  <c:v>4.2333334999999998E-4</c:v>
                </c:pt>
                <c:pt idx="76917">
                  <c:v>4.2333334999999998E-4</c:v>
                </c:pt>
                <c:pt idx="76918">
                  <c:v>4.2333334999999998E-4</c:v>
                </c:pt>
                <c:pt idx="76919">
                  <c:v>4.2333334999999998E-4</c:v>
                </c:pt>
                <c:pt idx="76920">
                  <c:v>4.2333334999999998E-4</c:v>
                </c:pt>
                <c:pt idx="76921">
                  <c:v>4.2333334999999998E-4</c:v>
                </c:pt>
                <c:pt idx="76922">
                  <c:v>4.2333334999999998E-4</c:v>
                </c:pt>
                <c:pt idx="76923">
                  <c:v>4.2333334999999998E-4</c:v>
                </c:pt>
                <c:pt idx="76924">
                  <c:v>4.2333334999999998E-4</c:v>
                </c:pt>
                <c:pt idx="76925">
                  <c:v>4.2333334999999998E-4</c:v>
                </c:pt>
                <c:pt idx="76926">
                  <c:v>4.2333334999999998E-4</c:v>
                </c:pt>
                <c:pt idx="76927">
                  <c:v>4.2333334999999998E-4</c:v>
                </c:pt>
                <c:pt idx="76928">
                  <c:v>4.2333334999999998E-4</c:v>
                </c:pt>
                <c:pt idx="76929">
                  <c:v>4.2333334999999998E-4</c:v>
                </c:pt>
                <c:pt idx="76930">
                  <c:v>4.2333334999999998E-4</c:v>
                </c:pt>
                <c:pt idx="76931">
                  <c:v>4.2333334999999998E-4</c:v>
                </c:pt>
                <c:pt idx="76932">
                  <c:v>4.2333334999999998E-4</c:v>
                </c:pt>
                <c:pt idx="76933">
                  <c:v>4.2333334999999998E-4</c:v>
                </c:pt>
                <c:pt idx="76934">
                  <c:v>4.2333334999999998E-4</c:v>
                </c:pt>
                <c:pt idx="76935">
                  <c:v>4.2333334999999998E-4</c:v>
                </c:pt>
                <c:pt idx="76936">
                  <c:v>4.2333334999999998E-4</c:v>
                </c:pt>
                <c:pt idx="76937">
                  <c:v>4.2333334999999998E-4</c:v>
                </c:pt>
                <c:pt idx="76938">
                  <c:v>4.2333334999999998E-4</c:v>
                </c:pt>
                <c:pt idx="76939">
                  <c:v>4.2333334999999998E-4</c:v>
                </c:pt>
                <c:pt idx="76940">
                  <c:v>4.2333334999999998E-4</c:v>
                </c:pt>
                <c:pt idx="76941">
                  <c:v>4.2333334999999998E-4</c:v>
                </c:pt>
                <c:pt idx="76942">
                  <c:v>4.2333334999999998E-4</c:v>
                </c:pt>
                <c:pt idx="76943">
                  <c:v>4.2333334999999998E-4</c:v>
                </c:pt>
                <c:pt idx="76944">
                  <c:v>4.2333334999999998E-4</c:v>
                </c:pt>
                <c:pt idx="76945">
                  <c:v>4.2333334999999998E-4</c:v>
                </c:pt>
                <c:pt idx="76946">
                  <c:v>4.2333334999999998E-4</c:v>
                </c:pt>
                <c:pt idx="76947">
                  <c:v>4.2333334999999998E-4</c:v>
                </c:pt>
                <c:pt idx="76948">
                  <c:v>4.2333334999999998E-4</c:v>
                </c:pt>
                <c:pt idx="76949">
                  <c:v>4.2333334999999998E-4</c:v>
                </c:pt>
                <c:pt idx="76950">
                  <c:v>4.2333334999999998E-4</c:v>
                </c:pt>
                <c:pt idx="76951">
                  <c:v>4.2333334999999998E-4</c:v>
                </c:pt>
                <c:pt idx="76952">
                  <c:v>4.2333334999999998E-4</c:v>
                </c:pt>
                <c:pt idx="76953">
                  <c:v>4.2333334999999998E-4</c:v>
                </c:pt>
                <c:pt idx="76954">
                  <c:v>4.2333334999999998E-4</c:v>
                </c:pt>
                <c:pt idx="76955">
                  <c:v>4.2333334999999998E-4</c:v>
                </c:pt>
                <c:pt idx="76956">
                  <c:v>4.2333334999999998E-4</c:v>
                </c:pt>
                <c:pt idx="76957">
                  <c:v>4.2333334999999998E-4</c:v>
                </c:pt>
                <c:pt idx="76958">
                  <c:v>4.2333334999999998E-4</c:v>
                </c:pt>
                <c:pt idx="76959">
                  <c:v>4.2333334999999998E-4</c:v>
                </c:pt>
                <c:pt idx="76960">
                  <c:v>4.2333334999999998E-4</c:v>
                </c:pt>
                <c:pt idx="76961">
                  <c:v>4.2333334999999998E-4</c:v>
                </c:pt>
                <c:pt idx="76962">
                  <c:v>4.2333334999999998E-4</c:v>
                </c:pt>
                <c:pt idx="76963">
                  <c:v>4.2333334999999998E-4</c:v>
                </c:pt>
                <c:pt idx="76964">
                  <c:v>4.2333334999999998E-4</c:v>
                </c:pt>
                <c:pt idx="76965">
                  <c:v>4.2333334999999998E-4</c:v>
                </c:pt>
                <c:pt idx="76966">
                  <c:v>4.2333334999999998E-4</c:v>
                </c:pt>
                <c:pt idx="76967">
                  <c:v>4.2333334999999998E-4</c:v>
                </c:pt>
                <c:pt idx="76968">
                  <c:v>4.2333334999999998E-4</c:v>
                </c:pt>
                <c:pt idx="76969">
                  <c:v>4.2333334999999998E-4</c:v>
                </c:pt>
                <c:pt idx="76970">
                  <c:v>4.2333334999999998E-4</c:v>
                </c:pt>
                <c:pt idx="76971">
                  <c:v>4.2333334999999998E-4</c:v>
                </c:pt>
                <c:pt idx="76972">
                  <c:v>4.2333334999999998E-4</c:v>
                </c:pt>
                <c:pt idx="76973">
                  <c:v>4.2333334999999998E-4</c:v>
                </c:pt>
                <c:pt idx="76974">
                  <c:v>4.2333334999999998E-4</c:v>
                </c:pt>
                <c:pt idx="76975">
                  <c:v>4.2333334999999998E-4</c:v>
                </c:pt>
                <c:pt idx="76976">
                  <c:v>4.2333334999999998E-4</c:v>
                </c:pt>
                <c:pt idx="76977">
                  <c:v>4.2333334999999998E-4</c:v>
                </c:pt>
                <c:pt idx="76978">
                  <c:v>4.2333334999999998E-4</c:v>
                </c:pt>
                <c:pt idx="76979">
                  <c:v>4.2333334999999998E-4</c:v>
                </c:pt>
                <c:pt idx="76980">
                  <c:v>4.2333334999999998E-4</c:v>
                </c:pt>
                <c:pt idx="76981">
                  <c:v>4.2333334999999998E-4</c:v>
                </c:pt>
                <c:pt idx="76982">
                  <c:v>4.2333334999999998E-4</c:v>
                </c:pt>
                <c:pt idx="76983">
                  <c:v>4.2333334999999998E-4</c:v>
                </c:pt>
                <c:pt idx="76984">
                  <c:v>4.2333334999999998E-4</c:v>
                </c:pt>
                <c:pt idx="76985">
                  <c:v>4.2333334999999998E-4</c:v>
                </c:pt>
                <c:pt idx="76986">
                  <c:v>4.2333334999999998E-4</c:v>
                </c:pt>
                <c:pt idx="76987">
                  <c:v>4.2333334999999998E-4</c:v>
                </c:pt>
                <c:pt idx="76988">
                  <c:v>4.2333334999999998E-4</c:v>
                </c:pt>
                <c:pt idx="76989">
                  <c:v>4.2333334999999998E-4</c:v>
                </c:pt>
                <c:pt idx="76990">
                  <c:v>4.2333334999999998E-4</c:v>
                </c:pt>
                <c:pt idx="76991">
                  <c:v>4.2333334999999998E-4</c:v>
                </c:pt>
                <c:pt idx="76992">
                  <c:v>4.2333334999999998E-4</c:v>
                </c:pt>
                <c:pt idx="76993">
                  <c:v>4.2333334999999998E-4</c:v>
                </c:pt>
                <c:pt idx="76994">
                  <c:v>4.2333334999999998E-4</c:v>
                </c:pt>
                <c:pt idx="76995">
                  <c:v>4.2333334999999998E-4</c:v>
                </c:pt>
                <c:pt idx="76996">
                  <c:v>4.2333334999999998E-4</c:v>
                </c:pt>
                <c:pt idx="76997">
                  <c:v>4.2333334999999998E-4</c:v>
                </c:pt>
                <c:pt idx="76998">
                  <c:v>4.2333334999999998E-4</c:v>
                </c:pt>
                <c:pt idx="76999">
                  <c:v>4.2333334999999998E-4</c:v>
                </c:pt>
                <c:pt idx="77000">
                  <c:v>4.2333334999999998E-4</c:v>
                </c:pt>
                <c:pt idx="77001">
                  <c:v>4.2333334999999998E-4</c:v>
                </c:pt>
                <c:pt idx="77002">
                  <c:v>4.2333334999999998E-4</c:v>
                </c:pt>
                <c:pt idx="77003">
                  <c:v>4.2333334999999998E-4</c:v>
                </c:pt>
                <c:pt idx="77004">
                  <c:v>4.2333334999999998E-4</c:v>
                </c:pt>
                <c:pt idx="77005">
                  <c:v>4.2333334999999998E-4</c:v>
                </c:pt>
                <c:pt idx="77006">
                  <c:v>4.2333334999999998E-4</c:v>
                </c:pt>
                <c:pt idx="77007">
                  <c:v>4.2333334999999998E-4</c:v>
                </c:pt>
                <c:pt idx="77008">
                  <c:v>4.2333334999999998E-4</c:v>
                </c:pt>
                <c:pt idx="77009">
                  <c:v>4.2333334999999998E-4</c:v>
                </c:pt>
                <c:pt idx="77010">
                  <c:v>4.2333334999999998E-4</c:v>
                </c:pt>
                <c:pt idx="77011">
                  <c:v>4.2333334999999998E-4</c:v>
                </c:pt>
                <c:pt idx="77012">
                  <c:v>4.2333334999999998E-4</c:v>
                </c:pt>
                <c:pt idx="77013">
                  <c:v>4.2333334999999998E-4</c:v>
                </c:pt>
                <c:pt idx="77014">
                  <c:v>4.2333334999999998E-4</c:v>
                </c:pt>
                <c:pt idx="77015">
                  <c:v>4.2333334999999998E-4</c:v>
                </c:pt>
                <c:pt idx="77016">
                  <c:v>4.2333334999999998E-4</c:v>
                </c:pt>
                <c:pt idx="77017">
                  <c:v>4.2333334999999998E-4</c:v>
                </c:pt>
                <c:pt idx="77018">
                  <c:v>4.2333334999999998E-4</c:v>
                </c:pt>
                <c:pt idx="77019">
                  <c:v>4.2333334999999998E-4</c:v>
                </c:pt>
                <c:pt idx="77020">
                  <c:v>4.2333334999999998E-4</c:v>
                </c:pt>
                <c:pt idx="77021">
                  <c:v>4.2333334999999998E-4</c:v>
                </c:pt>
                <c:pt idx="77022">
                  <c:v>4.2333334999999998E-4</c:v>
                </c:pt>
                <c:pt idx="77023">
                  <c:v>4.2333334999999998E-4</c:v>
                </c:pt>
                <c:pt idx="77024">
                  <c:v>4.2333334999999998E-4</c:v>
                </c:pt>
                <c:pt idx="77025">
                  <c:v>4.2333334999999998E-4</c:v>
                </c:pt>
                <c:pt idx="77026">
                  <c:v>4.2333334999999998E-4</c:v>
                </c:pt>
                <c:pt idx="77027">
                  <c:v>4.2333334999999998E-4</c:v>
                </c:pt>
                <c:pt idx="77028">
                  <c:v>4.2333334999999998E-4</c:v>
                </c:pt>
                <c:pt idx="77029">
                  <c:v>4.2333334999999998E-4</c:v>
                </c:pt>
                <c:pt idx="77030">
                  <c:v>4.2333334999999998E-4</c:v>
                </c:pt>
                <c:pt idx="77031">
                  <c:v>4.2333334999999998E-4</c:v>
                </c:pt>
                <c:pt idx="77032">
                  <c:v>4.2333334999999998E-4</c:v>
                </c:pt>
                <c:pt idx="77033">
                  <c:v>4.2333334999999998E-4</c:v>
                </c:pt>
                <c:pt idx="77034">
                  <c:v>4.2333334999999998E-4</c:v>
                </c:pt>
                <c:pt idx="77035">
                  <c:v>4.2333334999999998E-4</c:v>
                </c:pt>
                <c:pt idx="77036">
                  <c:v>4.2333334999999998E-4</c:v>
                </c:pt>
                <c:pt idx="77037">
                  <c:v>4.2333334999999998E-4</c:v>
                </c:pt>
                <c:pt idx="77038">
                  <c:v>4.2333334999999998E-4</c:v>
                </c:pt>
                <c:pt idx="77039">
                  <c:v>4.2333334999999998E-4</c:v>
                </c:pt>
                <c:pt idx="77040">
                  <c:v>4.2333334999999998E-4</c:v>
                </c:pt>
                <c:pt idx="77041">
                  <c:v>4.2333334999999998E-4</c:v>
                </c:pt>
                <c:pt idx="77042">
                  <c:v>4.2333334999999998E-4</c:v>
                </c:pt>
                <c:pt idx="77043">
                  <c:v>4.2333334999999998E-4</c:v>
                </c:pt>
                <c:pt idx="77044">
                  <c:v>4.2333334999999998E-4</c:v>
                </c:pt>
                <c:pt idx="77045">
                  <c:v>4.2333334999999998E-4</c:v>
                </c:pt>
                <c:pt idx="77046">
                  <c:v>4.2333334999999998E-4</c:v>
                </c:pt>
                <c:pt idx="77047">
                  <c:v>4.2333334999999998E-4</c:v>
                </c:pt>
                <c:pt idx="77048">
                  <c:v>4.2333334999999998E-4</c:v>
                </c:pt>
                <c:pt idx="77049">
                  <c:v>4.2333334999999998E-4</c:v>
                </c:pt>
                <c:pt idx="77050">
                  <c:v>4.2333334999999998E-4</c:v>
                </c:pt>
                <c:pt idx="77051">
                  <c:v>4.2333334999999998E-4</c:v>
                </c:pt>
                <c:pt idx="77052">
                  <c:v>4.2333334999999998E-4</c:v>
                </c:pt>
                <c:pt idx="77053">
                  <c:v>4.2333334999999998E-4</c:v>
                </c:pt>
                <c:pt idx="77054">
                  <c:v>4.2333334999999998E-4</c:v>
                </c:pt>
                <c:pt idx="77055">
                  <c:v>4.2333334999999998E-4</c:v>
                </c:pt>
                <c:pt idx="77056">
                  <c:v>4.2333334999999998E-4</c:v>
                </c:pt>
                <c:pt idx="77057">
                  <c:v>4.2333334999999998E-4</c:v>
                </c:pt>
                <c:pt idx="77058">
                  <c:v>4.2333334999999998E-4</c:v>
                </c:pt>
                <c:pt idx="77059">
                  <c:v>4.2333334999999998E-4</c:v>
                </c:pt>
                <c:pt idx="77060">
                  <c:v>4.2333334999999998E-4</c:v>
                </c:pt>
                <c:pt idx="77061">
                  <c:v>4.2333334999999998E-4</c:v>
                </c:pt>
                <c:pt idx="77062">
                  <c:v>4.2333334999999998E-4</c:v>
                </c:pt>
                <c:pt idx="77063">
                  <c:v>4.2333334999999998E-4</c:v>
                </c:pt>
                <c:pt idx="77064">
                  <c:v>4.2333334999999998E-4</c:v>
                </c:pt>
                <c:pt idx="77065">
                  <c:v>4.2333334999999998E-4</c:v>
                </c:pt>
                <c:pt idx="77066">
                  <c:v>4.2333334999999998E-4</c:v>
                </c:pt>
                <c:pt idx="77067">
                  <c:v>4.2333334999999998E-4</c:v>
                </c:pt>
                <c:pt idx="77068">
                  <c:v>4.2333334999999998E-4</c:v>
                </c:pt>
                <c:pt idx="77069">
                  <c:v>4.2333334999999998E-4</c:v>
                </c:pt>
                <c:pt idx="77070">
                  <c:v>4.2333334999999998E-4</c:v>
                </c:pt>
                <c:pt idx="77071">
                  <c:v>4.2333334999999998E-4</c:v>
                </c:pt>
                <c:pt idx="77072">
                  <c:v>4.2333334999999998E-4</c:v>
                </c:pt>
                <c:pt idx="77073">
                  <c:v>4.2333334999999998E-4</c:v>
                </c:pt>
                <c:pt idx="77074">
                  <c:v>4.2333334999999998E-4</c:v>
                </c:pt>
                <c:pt idx="77075">
                  <c:v>4.2333334999999998E-4</c:v>
                </c:pt>
                <c:pt idx="77076">
                  <c:v>4.2333334999999998E-4</c:v>
                </c:pt>
                <c:pt idx="77077">
                  <c:v>4.2333334999999998E-4</c:v>
                </c:pt>
                <c:pt idx="77078">
                  <c:v>4.2333334999999998E-4</c:v>
                </c:pt>
                <c:pt idx="77079">
                  <c:v>4.2333334999999998E-4</c:v>
                </c:pt>
                <c:pt idx="77080">
                  <c:v>4.2333334999999998E-4</c:v>
                </c:pt>
                <c:pt idx="77081">
                  <c:v>4.2333334999999998E-4</c:v>
                </c:pt>
                <c:pt idx="77082">
                  <c:v>4.2333334999999998E-4</c:v>
                </c:pt>
                <c:pt idx="77083">
                  <c:v>4.2333334999999998E-4</c:v>
                </c:pt>
                <c:pt idx="77084">
                  <c:v>4.2333334999999998E-4</c:v>
                </c:pt>
                <c:pt idx="77085">
                  <c:v>4.2333334999999998E-4</c:v>
                </c:pt>
                <c:pt idx="77086">
                  <c:v>4.2333334999999998E-4</c:v>
                </c:pt>
                <c:pt idx="77087">
                  <c:v>4.2333334999999998E-4</c:v>
                </c:pt>
                <c:pt idx="77088">
                  <c:v>4.2333334999999998E-4</c:v>
                </c:pt>
                <c:pt idx="77089">
                  <c:v>4.2333334999999998E-4</c:v>
                </c:pt>
                <c:pt idx="77090">
                  <c:v>4.2333334999999998E-4</c:v>
                </c:pt>
                <c:pt idx="77091">
                  <c:v>4.2333334999999998E-4</c:v>
                </c:pt>
                <c:pt idx="77092">
                  <c:v>4.2333334999999998E-4</c:v>
                </c:pt>
                <c:pt idx="77093">
                  <c:v>4.2333334999999998E-4</c:v>
                </c:pt>
                <c:pt idx="77094">
                  <c:v>4.2333334999999998E-4</c:v>
                </c:pt>
                <c:pt idx="77095">
                  <c:v>4.2333334999999998E-4</c:v>
                </c:pt>
                <c:pt idx="77096">
                  <c:v>4.2333334999999998E-4</c:v>
                </c:pt>
                <c:pt idx="77097">
                  <c:v>4.2333334999999998E-4</c:v>
                </c:pt>
                <c:pt idx="77098">
                  <c:v>4.2333334999999998E-4</c:v>
                </c:pt>
                <c:pt idx="77099">
                  <c:v>4.2333334999999998E-4</c:v>
                </c:pt>
                <c:pt idx="77100">
                  <c:v>4.2333334999999998E-4</c:v>
                </c:pt>
                <c:pt idx="77101">
                  <c:v>4.2333334999999998E-4</c:v>
                </c:pt>
                <c:pt idx="77102">
                  <c:v>4.2333334999999998E-4</c:v>
                </c:pt>
                <c:pt idx="77103">
                  <c:v>4.2333334999999998E-4</c:v>
                </c:pt>
                <c:pt idx="77104">
                  <c:v>4.2333334999999998E-4</c:v>
                </c:pt>
                <c:pt idx="77105">
                  <c:v>4.2333334999999998E-4</c:v>
                </c:pt>
                <c:pt idx="77106">
                  <c:v>4.2333334999999998E-4</c:v>
                </c:pt>
                <c:pt idx="77107">
                  <c:v>4.2333334999999998E-4</c:v>
                </c:pt>
                <c:pt idx="77108">
                  <c:v>4.2333334999999998E-4</c:v>
                </c:pt>
                <c:pt idx="77109">
                  <c:v>4.2333334999999998E-4</c:v>
                </c:pt>
                <c:pt idx="77110">
                  <c:v>4.2333334999999998E-4</c:v>
                </c:pt>
                <c:pt idx="77111">
                  <c:v>4.2333334999999998E-4</c:v>
                </c:pt>
                <c:pt idx="77112">
                  <c:v>4.2333334999999998E-4</c:v>
                </c:pt>
                <c:pt idx="77113">
                  <c:v>4.2333334999999998E-4</c:v>
                </c:pt>
                <c:pt idx="77114">
                  <c:v>4.2333334999999998E-4</c:v>
                </c:pt>
                <c:pt idx="77115">
                  <c:v>4.2333334999999998E-4</c:v>
                </c:pt>
                <c:pt idx="77116">
                  <c:v>4.2333334999999998E-4</c:v>
                </c:pt>
                <c:pt idx="77117">
                  <c:v>4.2333334999999998E-4</c:v>
                </c:pt>
                <c:pt idx="77118">
                  <c:v>4.2333334999999998E-4</c:v>
                </c:pt>
                <c:pt idx="77119">
                  <c:v>4.2333334999999998E-4</c:v>
                </c:pt>
                <c:pt idx="77120">
                  <c:v>4.2333334999999998E-4</c:v>
                </c:pt>
                <c:pt idx="77121">
                  <c:v>4.2333334999999998E-4</c:v>
                </c:pt>
                <c:pt idx="77122">
                  <c:v>4.2333334999999998E-4</c:v>
                </c:pt>
                <c:pt idx="77123">
                  <c:v>4.2333334999999998E-4</c:v>
                </c:pt>
                <c:pt idx="77124">
                  <c:v>4.2333334999999998E-4</c:v>
                </c:pt>
                <c:pt idx="77125">
                  <c:v>4.2333334999999998E-4</c:v>
                </c:pt>
                <c:pt idx="77126">
                  <c:v>4.2333334999999998E-4</c:v>
                </c:pt>
                <c:pt idx="77127">
                  <c:v>4.2333334999999998E-4</c:v>
                </c:pt>
                <c:pt idx="77128">
                  <c:v>4.2333334999999998E-4</c:v>
                </c:pt>
                <c:pt idx="77129">
                  <c:v>4.2333334999999998E-4</c:v>
                </c:pt>
                <c:pt idx="77130">
                  <c:v>4.2333334999999998E-4</c:v>
                </c:pt>
                <c:pt idx="77131">
                  <c:v>4.2333334999999998E-4</c:v>
                </c:pt>
                <c:pt idx="77132">
                  <c:v>4.2333334999999998E-4</c:v>
                </c:pt>
                <c:pt idx="77133">
                  <c:v>4.2333334999999998E-4</c:v>
                </c:pt>
                <c:pt idx="77134">
                  <c:v>4.2333334999999998E-4</c:v>
                </c:pt>
                <c:pt idx="77135">
                  <c:v>4.2333334999999998E-4</c:v>
                </c:pt>
                <c:pt idx="77136">
                  <c:v>4.2333334999999998E-4</c:v>
                </c:pt>
                <c:pt idx="77137">
                  <c:v>4.2333334999999998E-4</c:v>
                </c:pt>
                <c:pt idx="77138">
                  <c:v>4.2333334999999998E-4</c:v>
                </c:pt>
                <c:pt idx="77139">
                  <c:v>4.2333334999999998E-4</c:v>
                </c:pt>
                <c:pt idx="77140">
                  <c:v>4.2333334999999998E-4</c:v>
                </c:pt>
                <c:pt idx="77141">
                  <c:v>4.2333334999999998E-4</c:v>
                </c:pt>
                <c:pt idx="77142">
                  <c:v>4.2333334999999998E-4</c:v>
                </c:pt>
                <c:pt idx="77143">
                  <c:v>4.2333334999999998E-4</c:v>
                </c:pt>
                <c:pt idx="77144">
                  <c:v>4.2333334999999998E-4</c:v>
                </c:pt>
                <c:pt idx="77145">
                  <c:v>4.2333334999999998E-4</c:v>
                </c:pt>
                <c:pt idx="77146">
                  <c:v>4.2333334999999998E-4</c:v>
                </c:pt>
                <c:pt idx="77147">
                  <c:v>4.2333334999999998E-4</c:v>
                </c:pt>
                <c:pt idx="77148">
                  <c:v>4.2333334999999998E-4</c:v>
                </c:pt>
                <c:pt idx="77149">
                  <c:v>4.2333334999999998E-4</c:v>
                </c:pt>
                <c:pt idx="77150">
                  <c:v>4.2333334999999998E-4</c:v>
                </c:pt>
                <c:pt idx="77151">
                  <c:v>4.2333334999999998E-4</c:v>
                </c:pt>
                <c:pt idx="77152">
                  <c:v>4.2333334999999998E-4</c:v>
                </c:pt>
                <c:pt idx="77153">
                  <c:v>4.2333334999999998E-4</c:v>
                </c:pt>
                <c:pt idx="77154">
                  <c:v>4.2333334999999998E-4</c:v>
                </c:pt>
                <c:pt idx="77155">
                  <c:v>4.2333334999999998E-4</c:v>
                </c:pt>
                <c:pt idx="77156">
                  <c:v>4.2333334999999998E-4</c:v>
                </c:pt>
                <c:pt idx="77157">
                  <c:v>4.2333334999999998E-4</c:v>
                </c:pt>
                <c:pt idx="77158">
                  <c:v>4.2333334999999998E-4</c:v>
                </c:pt>
                <c:pt idx="77159">
                  <c:v>4.2333334999999998E-4</c:v>
                </c:pt>
                <c:pt idx="77160">
                  <c:v>4.2333334999999998E-4</c:v>
                </c:pt>
                <c:pt idx="77161">
                  <c:v>4.2333334999999998E-4</c:v>
                </c:pt>
                <c:pt idx="77162">
                  <c:v>4.2333334999999998E-4</c:v>
                </c:pt>
                <c:pt idx="77163">
                  <c:v>4.2333334999999998E-4</c:v>
                </c:pt>
                <c:pt idx="77164">
                  <c:v>4.2333334999999998E-4</c:v>
                </c:pt>
                <c:pt idx="77165">
                  <c:v>4.2333334999999998E-4</c:v>
                </c:pt>
                <c:pt idx="77166">
                  <c:v>4.2333334999999998E-4</c:v>
                </c:pt>
                <c:pt idx="77167">
                  <c:v>4.2333334999999998E-4</c:v>
                </c:pt>
                <c:pt idx="77168">
                  <c:v>4.2333334999999998E-4</c:v>
                </c:pt>
                <c:pt idx="77169">
                  <c:v>4.2333334999999998E-4</c:v>
                </c:pt>
                <c:pt idx="77170">
                  <c:v>4.2333334999999998E-4</c:v>
                </c:pt>
                <c:pt idx="77171">
                  <c:v>4.2333334999999998E-4</c:v>
                </c:pt>
                <c:pt idx="77172">
                  <c:v>4.2333334999999998E-4</c:v>
                </c:pt>
                <c:pt idx="77173">
                  <c:v>4.2333334999999998E-4</c:v>
                </c:pt>
                <c:pt idx="77174">
                  <c:v>4.2333334999999998E-4</c:v>
                </c:pt>
                <c:pt idx="77175">
                  <c:v>4.2333334999999998E-4</c:v>
                </c:pt>
                <c:pt idx="77176">
                  <c:v>4.2333334999999998E-4</c:v>
                </c:pt>
                <c:pt idx="77177">
                  <c:v>4.2333334999999998E-4</c:v>
                </c:pt>
                <c:pt idx="77178">
                  <c:v>4.2333334999999998E-4</c:v>
                </c:pt>
                <c:pt idx="77179">
                  <c:v>4.2333334999999998E-4</c:v>
                </c:pt>
                <c:pt idx="77180">
                  <c:v>4.2333334999999998E-4</c:v>
                </c:pt>
                <c:pt idx="77181">
                  <c:v>4.2333334999999998E-4</c:v>
                </c:pt>
                <c:pt idx="77182">
                  <c:v>4.2333334999999998E-4</c:v>
                </c:pt>
                <c:pt idx="77183">
                  <c:v>4.2333334999999998E-4</c:v>
                </c:pt>
                <c:pt idx="77184">
                  <c:v>4.2333334999999998E-4</c:v>
                </c:pt>
                <c:pt idx="77185">
                  <c:v>4.2333334999999998E-4</c:v>
                </c:pt>
                <c:pt idx="77186">
                  <c:v>4.2333334999999998E-4</c:v>
                </c:pt>
                <c:pt idx="77187">
                  <c:v>4.2333334999999998E-4</c:v>
                </c:pt>
                <c:pt idx="77188">
                  <c:v>4.2333334999999998E-4</c:v>
                </c:pt>
                <c:pt idx="77189">
                  <c:v>4.2333334999999998E-4</c:v>
                </c:pt>
                <c:pt idx="77190">
                  <c:v>4.2333334999999998E-4</c:v>
                </c:pt>
                <c:pt idx="77191">
                  <c:v>4.2333334999999998E-4</c:v>
                </c:pt>
                <c:pt idx="77192">
                  <c:v>4.2333334999999998E-4</c:v>
                </c:pt>
                <c:pt idx="77193">
                  <c:v>4.2333334999999998E-4</c:v>
                </c:pt>
                <c:pt idx="77194">
                  <c:v>4.2333334999999998E-4</c:v>
                </c:pt>
                <c:pt idx="77195">
                  <c:v>4.2333334999999998E-4</c:v>
                </c:pt>
                <c:pt idx="77196">
                  <c:v>4.2333334999999998E-4</c:v>
                </c:pt>
                <c:pt idx="77197">
                  <c:v>4.2333334999999998E-4</c:v>
                </c:pt>
                <c:pt idx="77198">
                  <c:v>4.2333334999999998E-4</c:v>
                </c:pt>
                <c:pt idx="77199">
                  <c:v>4.2333334999999998E-4</c:v>
                </c:pt>
                <c:pt idx="77200">
                  <c:v>4.2333334999999998E-4</c:v>
                </c:pt>
                <c:pt idx="77201">
                  <c:v>4.2333334999999998E-4</c:v>
                </c:pt>
                <c:pt idx="77202">
                  <c:v>4.2333334999999998E-4</c:v>
                </c:pt>
                <c:pt idx="77203">
                  <c:v>4.2333334999999998E-4</c:v>
                </c:pt>
                <c:pt idx="77204">
                  <c:v>4.2333334999999998E-4</c:v>
                </c:pt>
                <c:pt idx="77205">
                  <c:v>4.2333334999999998E-4</c:v>
                </c:pt>
                <c:pt idx="77206">
                  <c:v>4.2333334999999998E-4</c:v>
                </c:pt>
                <c:pt idx="77207">
                  <c:v>4.2333334999999998E-4</c:v>
                </c:pt>
                <c:pt idx="77208">
                  <c:v>4.2333334999999998E-4</c:v>
                </c:pt>
                <c:pt idx="77209">
                  <c:v>4.2333334999999998E-4</c:v>
                </c:pt>
                <c:pt idx="77210">
                  <c:v>4.2333334999999998E-4</c:v>
                </c:pt>
                <c:pt idx="77211">
                  <c:v>4.2333334999999998E-4</c:v>
                </c:pt>
                <c:pt idx="77212">
                  <c:v>4.2333334999999998E-4</c:v>
                </c:pt>
                <c:pt idx="77213">
                  <c:v>4.2333334999999998E-4</c:v>
                </c:pt>
                <c:pt idx="77214">
                  <c:v>4.2333334999999998E-4</c:v>
                </c:pt>
                <c:pt idx="77215">
                  <c:v>4.2333334999999998E-4</c:v>
                </c:pt>
                <c:pt idx="77216">
                  <c:v>4.2333334999999998E-4</c:v>
                </c:pt>
                <c:pt idx="77217">
                  <c:v>4.2333334999999998E-4</c:v>
                </c:pt>
                <c:pt idx="77218">
                  <c:v>4.2333334999999998E-4</c:v>
                </c:pt>
                <c:pt idx="77219">
                  <c:v>4.2333334999999998E-4</c:v>
                </c:pt>
                <c:pt idx="77220">
                  <c:v>4.2333334999999998E-4</c:v>
                </c:pt>
                <c:pt idx="77221">
                  <c:v>4.2333334999999998E-4</c:v>
                </c:pt>
                <c:pt idx="77222">
                  <c:v>4.2333334999999998E-4</c:v>
                </c:pt>
                <c:pt idx="77223">
                  <c:v>4.2333334999999998E-4</c:v>
                </c:pt>
                <c:pt idx="77224">
                  <c:v>4.2333334999999998E-4</c:v>
                </c:pt>
                <c:pt idx="77225">
                  <c:v>4.2333334999999998E-4</c:v>
                </c:pt>
                <c:pt idx="77226">
                  <c:v>4.2333334999999998E-4</c:v>
                </c:pt>
                <c:pt idx="77227">
                  <c:v>4.2333334999999998E-4</c:v>
                </c:pt>
                <c:pt idx="77228">
                  <c:v>4.2333334999999998E-4</c:v>
                </c:pt>
                <c:pt idx="77229">
                  <c:v>4.2333334999999998E-4</c:v>
                </c:pt>
                <c:pt idx="77230">
                  <c:v>4.2333334999999998E-4</c:v>
                </c:pt>
                <c:pt idx="77231">
                  <c:v>4.2333334999999998E-4</c:v>
                </c:pt>
                <c:pt idx="77232">
                  <c:v>4.2333334999999998E-4</c:v>
                </c:pt>
                <c:pt idx="77233">
                  <c:v>4.2333334999999998E-4</c:v>
                </c:pt>
                <c:pt idx="77234">
                  <c:v>4.2333334999999998E-4</c:v>
                </c:pt>
                <c:pt idx="77235">
                  <c:v>4.2333334999999998E-4</c:v>
                </c:pt>
                <c:pt idx="77236">
                  <c:v>4.2333334999999998E-4</c:v>
                </c:pt>
                <c:pt idx="77237">
                  <c:v>4.2333334999999998E-4</c:v>
                </c:pt>
                <c:pt idx="77238">
                  <c:v>4.2333334999999998E-4</c:v>
                </c:pt>
                <c:pt idx="77239">
                  <c:v>4.2333334999999998E-4</c:v>
                </c:pt>
                <c:pt idx="77240">
                  <c:v>4.2333334999999998E-4</c:v>
                </c:pt>
                <c:pt idx="77241">
                  <c:v>4.2333334999999998E-4</c:v>
                </c:pt>
                <c:pt idx="77242">
                  <c:v>4.2333334999999998E-4</c:v>
                </c:pt>
                <c:pt idx="77243">
                  <c:v>4.2333334999999998E-4</c:v>
                </c:pt>
                <c:pt idx="77244">
                  <c:v>4.2333334999999998E-4</c:v>
                </c:pt>
                <c:pt idx="77245">
                  <c:v>4.2333334999999998E-4</c:v>
                </c:pt>
                <c:pt idx="77246">
                  <c:v>4.2333334999999998E-4</c:v>
                </c:pt>
                <c:pt idx="77247">
                  <c:v>4.2333334999999998E-4</c:v>
                </c:pt>
                <c:pt idx="77248">
                  <c:v>4.2333334999999998E-4</c:v>
                </c:pt>
                <c:pt idx="77249">
                  <c:v>4.2333334999999998E-4</c:v>
                </c:pt>
                <c:pt idx="77250">
                  <c:v>4.2333334999999998E-4</c:v>
                </c:pt>
                <c:pt idx="77251">
                  <c:v>4.2333334999999998E-4</c:v>
                </c:pt>
                <c:pt idx="77252">
                  <c:v>4.2333334999999998E-4</c:v>
                </c:pt>
                <c:pt idx="77253">
                  <c:v>4.2333334999999998E-4</c:v>
                </c:pt>
                <c:pt idx="77254">
                  <c:v>4.2333334999999998E-4</c:v>
                </c:pt>
                <c:pt idx="77255">
                  <c:v>4.2333334999999998E-4</c:v>
                </c:pt>
                <c:pt idx="77256">
                  <c:v>4.2333334999999998E-4</c:v>
                </c:pt>
                <c:pt idx="77257">
                  <c:v>4.2333334999999998E-4</c:v>
                </c:pt>
                <c:pt idx="77258">
                  <c:v>4.2333334999999998E-4</c:v>
                </c:pt>
                <c:pt idx="77259">
                  <c:v>4.2333334999999998E-4</c:v>
                </c:pt>
                <c:pt idx="77260">
                  <c:v>4.2333334999999998E-4</c:v>
                </c:pt>
                <c:pt idx="77261">
                  <c:v>4.2333334999999998E-4</c:v>
                </c:pt>
                <c:pt idx="77262">
                  <c:v>4.2333334999999998E-4</c:v>
                </c:pt>
                <c:pt idx="77263">
                  <c:v>4.2333334999999998E-4</c:v>
                </c:pt>
                <c:pt idx="77264">
                  <c:v>4.2333334999999998E-4</c:v>
                </c:pt>
                <c:pt idx="77265">
                  <c:v>4.2333334999999998E-4</c:v>
                </c:pt>
                <c:pt idx="77266">
                  <c:v>4.2333334999999998E-4</c:v>
                </c:pt>
                <c:pt idx="77267">
                  <c:v>4.2333334999999998E-4</c:v>
                </c:pt>
                <c:pt idx="77268">
                  <c:v>4.2333334999999998E-4</c:v>
                </c:pt>
                <c:pt idx="77269">
                  <c:v>4.2333334999999998E-4</c:v>
                </c:pt>
                <c:pt idx="77270">
                  <c:v>4.2333334999999998E-4</c:v>
                </c:pt>
                <c:pt idx="77271">
                  <c:v>4.2333334999999998E-4</c:v>
                </c:pt>
                <c:pt idx="77272">
                  <c:v>4.2333334999999998E-4</c:v>
                </c:pt>
                <c:pt idx="77273">
                  <c:v>4.2333334999999998E-4</c:v>
                </c:pt>
                <c:pt idx="77274">
                  <c:v>4.2333334999999998E-4</c:v>
                </c:pt>
                <c:pt idx="77275">
                  <c:v>4.2333334999999998E-4</c:v>
                </c:pt>
                <c:pt idx="77276">
                  <c:v>4.2333334999999998E-4</c:v>
                </c:pt>
                <c:pt idx="77277">
                  <c:v>4.2333334999999998E-4</c:v>
                </c:pt>
                <c:pt idx="77278">
                  <c:v>4.2333334999999998E-4</c:v>
                </c:pt>
                <c:pt idx="77279">
                  <c:v>4.2333334999999998E-4</c:v>
                </c:pt>
                <c:pt idx="77280">
                  <c:v>4.2333334999999998E-4</c:v>
                </c:pt>
                <c:pt idx="77281">
                  <c:v>4.2333334999999998E-4</c:v>
                </c:pt>
                <c:pt idx="77282">
                  <c:v>4.2333334999999998E-4</c:v>
                </c:pt>
                <c:pt idx="77283">
                  <c:v>4.2333334999999998E-4</c:v>
                </c:pt>
                <c:pt idx="77284">
                  <c:v>4.2333334999999998E-4</c:v>
                </c:pt>
                <c:pt idx="77285">
                  <c:v>4.2333334999999998E-4</c:v>
                </c:pt>
                <c:pt idx="77286">
                  <c:v>4.2333334999999998E-4</c:v>
                </c:pt>
                <c:pt idx="77287">
                  <c:v>4.2333334999999998E-4</c:v>
                </c:pt>
                <c:pt idx="77288">
                  <c:v>4.2333334999999998E-4</c:v>
                </c:pt>
                <c:pt idx="77289">
                  <c:v>4.2333334999999998E-4</c:v>
                </c:pt>
                <c:pt idx="77290">
                  <c:v>4.2333334999999998E-4</c:v>
                </c:pt>
                <c:pt idx="77291">
                  <c:v>4.2333334999999998E-4</c:v>
                </c:pt>
                <c:pt idx="77292">
                  <c:v>4.2333334999999998E-4</c:v>
                </c:pt>
                <c:pt idx="77293">
                  <c:v>4.2333334999999998E-4</c:v>
                </c:pt>
                <c:pt idx="77294">
                  <c:v>4.2333334999999998E-4</c:v>
                </c:pt>
                <c:pt idx="77295">
                  <c:v>4.2333334999999998E-4</c:v>
                </c:pt>
                <c:pt idx="77296">
                  <c:v>4.2333334999999998E-4</c:v>
                </c:pt>
                <c:pt idx="77297">
                  <c:v>4.2333334999999998E-4</c:v>
                </c:pt>
                <c:pt idx="77298">
                  <c:v>4.2333334999999998E-4</c:v>
                </c:pt>
                <c:pt idx="77299">
                  <c:v>4.2333334999999998E-4</c:v>
                </c:pt>
                <c:pt idx="77300">
                  <c:v>4.2333334999999998E-4</c:v>
                </c:pt>
                <c:pt idx="77301">
                  <c:v>4.2333334999999998E-4</c:v>
                </c:pt>
                <c:pt idx="77302">
                  <c:v>4.2333334999999998E-4</c:v>
                </c:pt>
                <c:pt idx="77303">
                  <c:v>4.2333334999999998E-4</c:v>
                </c:pt>
                <c:pt idx="77304">
                  <c:v>4.2333334999999998E-4</c:v>
                </c:pt>
                <c:pt idx="77305">
                  <c:v>4.2333334999999998E-4</c:v>
                </c:pt>
                <c:pt idx="77306">
                  <c:v>4.2333334999999998E-4</c:v>
                </c:pt>
                <c:pt idx="77307">
                  <c:v>4.2333334999999998E-4</c:v>
                </c:pt>
                <c:pt idx="77308">
                  <c:v>4.2333334999999998E-4</c:v>
                </c:pt>
                <c:pt idx="77309">
                  <c:v>4.2333334999999998E-4</c:v>
                </c:pt>
                <c:pt idx="77310">
                  <c:v>4.2333334999999998E-4</c:v>
                </c:pt>
                <c:pt idx="77311">
                  <c:v>4.2333334999999998E-4</c:v>
                </c:pt>
                <c:pt idx="77312">
                  <c:v>4.2333334999999998E-4</c:v>
                </c:pt>
                <c:pt idx="77313">
                  <c:v>4.2333334999999998E-4</c:v>
                </c:pt>
                <c:pt idx="77314">
                  <c:v>4.2333334999999998E-4</c:v>
                </c:pt>
                <c:pt idx="77315">
                  <c:v>4.2333334999999998E-4</c:v>
                </c:pt>
                <c:pt idx="77316">
                  <c:v>4.2333334999999998E-4</c:v>
                </c:pt>
                <c:pt idx="77317">
                  <c:v>4.2333334999999998E-4</c:v>
                </c:pt>
                <c:pt idx="77318">
                  <c:v>4.2333334999999998E-4</c:v>
                </c:pt>
                <c:pt idx="77319">
                  <c:v>4.2333334999999998E-4</c:v>
                </c:pt>
                <c:pt idx="77320">
                  <c:v>4.2333334999999998E-4</c:v>
                </c:pt>
                <c:pt idx="77321">
                  <c:v>4.2333334999999998E-4</c:v>
                </c:pt>
                <c:pt idx="77322">
                  <c:v>4.2333334999999998E-4</c:v>
                </c:pt>
                <c:pt idx="77323">
                  <c:v>4.2333334999999998E-4</c:v>
                </c:pt>
                <c:pt idx="77324">
                  <c:v>4.2333334999999998E-4</c:v>
                </c:pt>
                <c:pt idx="77325">
                  <c:v>4.2333334999999998E-4</c:v>
                </c:pt>
                <c:pt idx="77326">
                  <c:v>4.2333334999999998E-4</c:v>
                </c:pt>
                <c:pt idx="77327">
                  <c:v>4.2333334999999998E-4</c:v>
                </c:pt>
                <c:pt idx="77328">
                  <c:v>4.2333334999999998E-4</c:v>
                </c:pt>
                <c:pt idx="77329">
                  <c:v>4.2333334999999998E-4</c:v>
                </c:pt>
                <c:pt idx="77330">
                  <c:v>4.2333334999999998E-4</c:v>
                </c:pt>
                <c:pt idx="77331">
                  <c:v>4.2333334999999998E-4</c:v>
                </c:pt>
                <c:pt idx="77332">
                  <c:v>4.2333334999999998E-4</c:v>
                </c:pt>
                <c:pt idx="77333">
                  <c:v>4.2333334999999998E-4</c:v>
                </c:pt>
                <c:pt idx="77334">
                  <c:v>4.2333334999999998E-4</c:v>
                </c:pt>
                <c:pt idx="77335">
                  <c:v>4.2333334999999998E-4</c:v>
                </c:pt>
                <c:pt idx="77336">
                  <c:v>4.2333334999999998E-4</c:v>
                </c:pt>
                <c:pt idx="77337">
                  <c:v>4.2333334999999998E-4</c:v>
                </c:pt>
                <c:pt idx="77338">
                  <c:v>4.2333334999999998E-4</c:v>
                </c:pt>
                <c:pt idx="77339">
                  <c:v>4.2333334999999998E-4</c:v>
                </c:pt>
                <c:pt idx="77340">
                  <c:v>4.2333334999999998E-4</c:v>
                </c:pt>
                <c:pt idx="77341">
                  <c:v>4.2333334999999998E-4</c:v>
                </c:pt>
                <c:pt idx="77342">
                  <c:v>4.2333334999999998E-4</c:v>
                </c:pt>
                <c:pt idx="77343">
                  <c:v>4.2333334999999998E-4</c:v>
                </c:pt>
                <c:pt idx="77344">
                  <c:v>4.2333334999999998E-4</c:v>
                </c:pt>
                <c:pt idx="77345">
                  <c:v>4.2333334999999998E-4</c:v>
                </c:pt>
                <c:pt idx="77346">
                  <c:v>4.2333334999999998E-4</c:v>
                </c:pt>
                <c:pt idx="77347">
                  <c:v>4.2333334999999998E-4</c:v>
                </c:pt>
                <c:pt idx="77348">
                  <c:v>4.2333334999999998E-4</c:v>
                </c:pt>
                <c:pt idx="77349">
                  <c:v>4.2333334999999998E-4</c:v>
                </c:pt>
                <c:pt idx="77350">
                  <c:v>4.2333334999999998E-4</c:v>
                </c:pt>
                <c:pt idx="77351">
                  <c:v>4.2333334999999998E-4</c:v>
                </c:pt>
                <c:pt idx="77352">
                  <c:v>4.2333334999999998E-4</c:v>
                </c:pt>
                <c:pt idx="77353">
                  <c:v>4.2333334999999998E-4</c:v>
                </c:pt>
                <c:pt idx="77354">
                  <c:v>4.2333334999999998E-4</c:v>
                </c:pt>
                <c:pt idx="77355">
                  <c:v>4.2333334999999998E-4</c:v>
                </c:pt>
                <c:pt idx="77356">
                  <c:v>4.2333334999999998E-4</c:v>
                </c:pt>
                <c:pt idx="77357">
                  <c:v>4.2333334999999998E-4</c:v>
                </c:pt>
                <c:pt idx="77358">
                  <c:v>4.2333334999999998E-4</c:v>
                </c:pt>
                <c:pt idx="77359">
                  <c:v>4.2333334999999998E-4</c:v>
                </c:pt>
                <c:pt idx="77360">
                  <c:v>4.2333334999999998E-4</c:v>
                </c:pt>
                <c:pt idx="77361">
                  <c:v>4.2333334999999998E-4</c:v>
                </c:pt>
                <c:pt idx="77362">
                  <c:v>4.2333334999999998E-4</c:v>
                </c:pt>
                <c:pt idx="77363">
                  <c:v>4.2333334999999998E-4</c:v>
                </c:pt>
                <c:pt idx="77364">
                  <c:v>4.2333334999999998E-4</c:v>
                </c:pt>
                <c:pt idx="77365">
                  <c:v>4.2333334999999998E-4</c:v>
                </c:pt>
                <c:pt idx="77366">
                  <c:v>4.2333334999999998E-4</c:v>
                </c:pt>
                <c:pt idx="77367">
                  <c:v>4.2333334999999998E-4</c:v>
                </c:pt>
                <c:pt idx="77368">
                  <c:v>4.2333334999999998E-4</c:v>
                </c:pt>
                <c:pt idx="77369">
                  <c:v>4.2333334999999998E-4</c:v>
                </c:pt>
                <c:pt idx="77370">
                  <c:v>4.2333334999999998E-4</c:v>
                </c:pt>
                <c:pt idx="77371">
                  <c:v>4.2333334999999998E-4</c:v>
                </c:pt>
                <c:pt idx="77372">
                  <c:v>4.2333334999999998E-4</c:v>
                </c:pt>
                <c:pt idx="77373">
                  <c:v>4.2333334999999998E-4</c:v>
                </c:pt>
                <c:pt idx="77374">
                  <c:v>4.2333334999999998E-4</c:v>
                </c:pt>
                <c:pt idx="77375">
                  <c:v>4.2333334999999998E-4</c:v>
                </c:pt>
                <c:pt idx="77376">
                  <c:v>4.2333334999999998E-4</c:v>
                </c:pt>
                <c:pt idx="77377">
                  <c:v>4.2333334999999998E-4</c:v>
                </c:pt>
                <c:pt idx="77378">
                  <c:v>4.2333334999999998E-4</c:v>
                </c:pt>
                <c:pt idx="77379">
                  <c:v>4.2333334999999998E-4</c:v>
                </c:pt>
                <c:pt idx="77380">
                  <c:v>4.2333334999999998E-4</c:v>
                </c:pt>
                <c:pt idx="77381">
                  <c:v>4.2333334999999998E-4</c:v>
                </c:pt>
                <c:pt idx="77382">
                  <c:v>4.2333334999999998E-4</c:v>
                </c:pt>
                <c:pt idx="77383">
                  <c:v>4.2333334999999998E-4</c:v>
                </c:pt>
                <c:pt idx="77384">
                  <c:v>4.2333334999999998E-4</c:v>
                </c:pt>
                <c:pt idx="77385">
                  <c:v>4.2333334999999998E-4</c:v>
                </c:pt>
                <c:pt idx="77386">
                  <c:v>4.2333334999999998E-4</c:v>
                </c:pt>
                <c:pt idx="77387">
                  <c:v>4.2333334999999998E-4</c:v>
                </c:pt>
                <c:pt idx="77388">
                  <c:v>4.2333334999999998E-4</c:v>
                </c:pt>
                <c:pt idx="77389">
                  <c:v>4.2333334999999998E-4</c:v>
                </c:pt>
                <c:pt idx="77390">
                  <c:v>4.2333334999999998E-4</c:v>
                </c:pt>
                <c:pt idx="77391">
                  <c:v>4.2333334999999998E-4</c:v>
                </c:pt>
                <c:pt idx="77392">
                  <c:v>4.2333334999999998E-4</c:v>
                </c:pt>
                <c:pt idx="77393">
                  <c:v>4.2333334999999998E-4</c:v>
                </c:pt>
                <c:pt idx="77394">
                  <c:v>4.2333334999999998E-4</c:v>
                </c:pt>
                <c:pt idx="77395">
                  <c:v>4.2333334999999998E-4</c:v>
                </c:pt>
                <c:pt idx="77396">
                  <c:v>4.2333334999999998E-4</c:v>
                </c:pt>
                <c:pt idx="77397">
                  <c:v>4.2333334999999998E-4</c:v>
                </c:pt>
                <c:pt idx="77398">
                  <c:v>4.2333334999999998E-4</c:v>
                </c:pt>
                <c:pt idx="77399">
                  <c:v>4.2333334999999998E-4</c:v>
                </c:pt>
                <c:pt idx="77400">
                  <c:v>0</c:v>
                </c:pt>
                <c:pt idx="77401">
                  <c:v>0</c:v>
                </c:pt>
                <c:pt idx="77402">
                  <c:v>0</c:v>
                </c:pt>
                <c:pt idx="77403">
                  <c:v>0</c:v>
                </c:pt>
                <c:pt idx="77404">
                  <c:v>0</c:v>
                </c:pt>
                <c:pt idx="77405">
                  <c:v>0</c:v>
                </c:pt>
                <c:pt idx="77406">
                  <c:v>0</c:v>
                </c:pt>
                <c:pt idx="77407">
                  <c:v>0</c:v>
                </c:pt>
                <c:pt idx="77408">
                  <c:v>0</c:v>
                </c:pt>
                <c:pt idx="77409">
                  <c:v>0</c:v>
                </c:pt>
                <c:pt idx="77410">
                  <c:v>0</c:v>
                </c:pt>
                <c:pt idx="77411">
                  <c:v>0</c:v>
                </c:pt>
                <c:pt idx="77412">
                  <c:v>0</c:v>
                </c:pt>
                <c:pt idx="77413">
                  <c:v>0</c:v>
                </c:pt>
                <c:pt idx="77414">
                  <c:v>0</c:v>
                </c:pt>
                <c:pt idx="77415">
                  <c:v>0</c:v>
                </c:pt>
                <c:pt idx="77416">
                  <c:v>0</c:v>
                </c:pt>
                <c:pt idx="77417">
                  <c:v>0</c:v>
                </c:pt>
                <c:pt idx="77418">
                  <c:v>0</c:v>
                </c:pt>
                <c:pt idx="77419">
                  <c:v>0</c:v>
                </c:pt>
                <c:pt idx="77420">
                  <c:v>0</c:v>
                </c:pt>
                <c:pt idx="77421">
                  <c:v>0</c:v>
                </c:pt>
                <c:pt idx="77422">
                  <c:v>0</c:v>
                </c:pt>
                <c:pt idx="77423">
                  <c:v>0</c:v>
                </c:pt>
                <c:pt idx="77424">
                  <c:v>0</c:v>
                </c:pt>
                <c:pt idx="77425">
                  <c:v>0</c:v>
                </c:pt>
                <c:pt idx="77426">
                  <c:v>0</c:v>
                </c:pt>
                <c:pt idx="77427">
                  <c:v>0</c:v>
                </c:pt>
                <c:pt idx="77428">
                  <c:v>0</c:v>
                </c:pt>
                <c:pt idx="77429">
                  <c:v>0</c:v>
                </c:pt>
                <c:pt idx="77430">
                  <c:v>0</c:v>
                </c:pt>
                <c:pt idx="77431">
                  <c:v>0</c:v>
                </c:pt>
                <c:pt idx="77432">
                  <c:v>0</c:v>
                </c:pt>
                <c:pt idx="77433">
                  <c:v>0</c:v>
                </c:pt>
                <c:pt idx="77434">
                  <c:v>0</c:v>
                </c:pt>
                <c:pt idx="77435">
                  <c:v>0</c:v>
                </c:pt>
                <c:pt idx="77436">
                  <c:v>0</c:v>
                </c:pt>
                <c:pt idx="77437">
                  <c:v>0</c:v>
                </c:pt>
                <c:pt idx="77438">
                  <c:v>0</c:v>
                </c:pt>
                <c:pt idx="77439">
                  <c:v>0</c:v>
                </c:pt>
                <c:pt idx="77440">
                  <c:v>0</c:v>
                </c:pt>
                <c:pt idx="77441">
                  <c:v>0</c:v>
                </c:pt>
                <c:pt idx="77442">
                  <c:v>0</c:v>
                </c:pt>
                <c:pt idx="77443">
                  <c:v>0</c:v>
                </c:pt>
                <c:pt idx="77444">
                  <c:v>0</c:v>
                </c:pt>
                <c:pt idx="77445">
                  <c:v>0</c:v>
                </c:pt>
                <c:pt idx="77446">
                  <c:v>0</c:v>
                </c:pt>
                <c:pt idx="77447">
                  <c:v>0</c:v>
                </c:pt>
                <c:pt idx="77448">
                  <c:v>0</c:v>
                </c:pt>
                <c:pt idx="77449">
                  <c:v>0</c:v>
                </c:pt>
                <c:pt idx="77450">
                  <c:v>0</c:v>
                </c:pt>
                <c:pt idx="77451">
                  <c:v>0</c:v>
                </c:pt>
                <c:pt idx="77452">
                  <c:v>0</c:v>
                </c:pt>
                <c:pt idx="77453">
                  <c:v>0</c:v>
                </c:pt>
                <c:pt idx="77454">
                  <c:v>0</c:v>
                </c:pt>
                <c:pt idx="77455">
                  <c:v>0</c:v>
                </c:pt>
                <c:pt idx="77456">
                  <c:v>0</c:v>
                </c:pt>
                <c:pt idx="77457">
                  <c:v>0</c:v>
                </c:pt>
                <c:pt idx="77458">
                  <c:v>0</c:v>
                </c:pt>
                <c:pt idx="77459">
                  <c:v>0</c:v>
                </c:pt>
                <c:pt idx="77460">
                  <c:v>0</c:v>
                </c:pt>
                <c:pt idx="77461">
                  <c:v>0</c:v>
                </c:pt>
                <c:pt idx="77462">
                  <c:v>0</c:v>
                </c:pt>
                <c:pt idx="77463">
                  <c:v>0</c:v>
                </c:pt>
                <c:pt idx="77464">
                  <c:v>0</c:v>
                </c:pt>
                <c:pt idx="77465">
                  <c:v>0</c:v>
                </c:pt>
                <c:pt idx="77466">
                  <c:v>0</c:v>
                </c:pt>
                <c:pt idx="77467">
                  <c:v>0</c:v>
                </c:pt>
                <c:pt idx="77468">
                  <c:v>0</c:v>
                </c:pt>
                <c:pt idx="77469">
                  <c:v>0</c:v>
                </c:pt>
                <c:pt idx="77470">
                  <c:v>0</c:v>
                </c:pt>
                <c:pt idx="77471">
                  <c:v>0</c:v>
                </c:pt>
                <c:pt idx="77472">
                  <c:v>0</c:v>
                </c:pt>
                <c:pt idx="77473">
                  <c:v>0</c:v>
                </c:pt>
                <c:pt idx="77474">
                  <c:v>0</c:v>
                </c:pt>
                <c:pt idx="77475">
                  <c:v>0</c:v>
                </c:pt>
                <c:pt idx="77476">
                  <c:v>0</c:v>
                </c:pt>
                <c:pt idx="77477">
                  <c:v>0</c:v>
                </c:pt>
                <c:pt idx="77478">
                  <c:v>0</c:v>
                </c:pt>
                <c:pt idx="77479">
                  <c:v>0</c:v>
                </c:pt>
                <c:pt idx="77480">
                  <c:v>0</c:v>
                </c:pt>
                <c:pt idx="77481">
                  <c:v>0</c:v>
                </c:pt>
                <c:pt idx="77482">
                  <c:v>0</c:v>
                </c:pt>
                <c:pt idx="77483">
                  <c:v>0</c:v>
                </c:pt>
                <c:pt idx="77484">
                  <c:v>0</c:v>
                </c:pt>
                <c:pt idx="77485">
                  <c:v>0</c:v>
                </c:pt>
                <c:pt idx="77486">
                  <c:v>0</c:v>
                </c:pt>
                <c:pt idx="77487">
                  <c:v>0</c:v>
                </c:pt>
                <c:pt idx="77488">
                  <c:v>0</c:v>
                </c:pt>
                <c:pt idx="77489">
                  <c:v>0</c:v>
                </c:pt>
                <c:pt idx="77490">
                  <c:v>0</c:v>
                </c:pt>
                <c:pt idx="77491">
                  <c:v>0</c:v>
                </c:pt>
                <c:pt idx="77492">
                  <c:v>0</c:v>
                </c:pt>
                <c:pt idx="77493">
                  <c:v>0</c:v>
                </c:pt>
                <c:pt idx="77494">
                  <c:v>0</c:v>
                </c:pt>
                <c:pt idx="77495">
                  <c:v>0</c:v>
                </c:pt>
                <c:pt idx="77496">
                  <c:v>0</c:v>
                </c:pt>
                <c:pt idx="77497">
                  <c:v>0</c:v>
                </c:pt>
                <c:pt idx="77498">
                  <c:v>0</c:v>
                </c:pt>
                <c:pt idx="77499">
                  <c:v>0</c:v>
                </c:pt>
                <c:pt idx="77500">
                  <c:v>0</c:v>
                </c:pt>
                <c:pt idx="77501">
                  <c:v>0</c:v>
                </c:pt>
                <c:pt idx="77502">
                  <c:v>0</c:v>
                </c:pt>
                <c:pt idx="77503">
                  <c:v>0</c:v>
                </c:pt>
                <c:pt idx="77504">
                  <c:v>0</c:v>
                </c:pt>
                <c:pt idx="77505">
                  <c:v>0</c:v>
                </c:pt>
                <c:pt idx="77506">
                  <c:v>0</c:v>
                </c:pt>
                <c:pt idx="77507">
                  <c:v>0</c:v>
                </c:pt>
                <c:pt idx="77508">
                  <c:v>0</c:v>
                </c:pt>
                <c:pt idx="77509">
                  <c:v>0</c:v>
                </c:pt>
                <c:pt idx="77510">
                  <c:v>0</c:v>
                </c:pt>
                <c:pt idx="77511">
                  <c:v>0</c:v>
                </c:pt>
                <c:pt idx="77512">
                  <c:v>0</c:v>
                </c:pt>
                <c:pt idx="77513">
                  <c:v>0</c:v>
                </c:pt>
                <c:pt idx="77514">
                  <c:v>0</c:v>
                </c:pt>
                <c:pt idx="77515">
                  <c:v>0</c:v>
                </c:pt>
                <c:pt idx="77516">
                  <c:v>0</c:v>
                </c:pt>
                <c:pt idx="77517">
                  <c:v>0</c:v>
                </c:pt>
                <c:pt idx="77518">
                  <c:v>0</c:v>
                </c:pt>
                <c:pt idx="77519">
                  <c:v>0</c:v>
                </c:pt>
                <c:pt idx="77520">
                  <c:v>0</c:v>
                </c:pt>
                <c:pt idx="77521">
                  <c:v>0</c:v>
                </c:pt>
                <c:pt idx="77522">
                  <c:v>0</c:v>
                </c:pt>
                <c:pt idx="77523">
                  <c:v>0</c:v>
                </c:pt>
                <c:pt idx="77524">
                  <c:v>0</c:v>
                </c:pt>
                <c:pt idx="77525">
                  <c:v>0</c:v>
                </c:pt>
                <c:pt idx="77526">
                  <c:v>0</c:v>
                </c:pt>
                <c:pt idx="77527">
                  <c:v>0</c:v>
                </c:pt>
                <c:pt idx="77528">
                  <c:v>0</c:v>
                </c:pt>
                <c:pt idx="77529">
                  <c:v>0</c:v>
                </c:pt>
                <c:pt idx="77530">
                  <c:v>0</c:v>
                </c:pt>
                <c:pt idx="77531">
                  <c:v>0</c:v>
                </c:pt>
                <c:pt idx="77532">
                  <c:v>0</c:v>
                </c:pt>
                <c:pt idx="77533">
                  <c:v>0</c:v>
                </c:pt>
                <c:pt idx="77534">
                  <c:v>0</c:v>
                </c:pt>
                <c:pt idx="77535">
                  <c:v>0</c:v>
                </c:pt>
                <c:pt idx="77536">
                  <c:v>0</c:v>
                </c:pt>
                <c:pt idx="77537">
                  <c:v>0</c:v>
                </c:pt>
                <c:pt idx="77538">
                  <c:v>0</c:v>
                </c:pt>
                <c:pt idx="77539">
                  <c:v>0</c:v>
                </c:pt>
                <c:pt idx="77540">
                  <c:v>0</c:v>
                </c:pt>
                <c:pt idx="77541">
                  <c:v>0</c:v>
                </c:pt>
                <c:pt idx="77542">
                  <c:v>0</c:v>
                </c:pt>
                <c:pt idx="77543">
                  <c:v>0</c:v>
                </c:pt>
                <c:pt idx="77544">
                  <c:v>0</c:v>
                </c:pt>
                <c:pt idx="77545">
                  <c:v>0</c:v>
                </c:pt>
                <c:pt idx="77546">
                  <c:v>0</c:v>
                </c:pt>
                <c:pt idx="77547">
                  <c:v>0</c:v>
                </c:pt>
                <c:pt idx="77548">
                  <c:v>0</c:v>
                </c:pt>
                <c:pt idx="77549">
                  <c:v>0</c:v>
                </c:pt>
                <c:pt idx="77550">
                  <c:v>0</c:v>
                </c:pt>
                <c:pt idx="77551">
                  <c:v>0</c:v>
                </c:pt>
                <c:pt idx="77552">
                  <c:v>0</c:v>
                </c:pt>
                <c:pt idx="77553">
                  <c:v>0</c:v>
                </c:pt>
                <c:pt idx="77554">
                  <c:v>0</c:v>
                </c:pt>
                <c:pt idx="77555">
                  <c:v>0</c:v>
                </c:pt>
                <c:pt idx="77556">
                  <c:v>0</c:v>
                </c:pt>
                <c:pt idx="77557">
                  <c:v>0</c:v>
                </c:pt>
                <c:pt idx="77558">
                  <c:v>0</c:v>
                </c:pt>
                <c:pt idx="77559">
                  <c:v>0</c:v>
                </c:pt>
                <c:pt idx="77560">
                  <c:v>0</c:v>
                </c:pt>
                <c:pt idx="77561">
                  <c:v>0</c:v>
                </c:pt>
                <c:pt idx="77562">
                  <c:v>0</c:v>
                </c:pt>
                <c:pt idx="77563">
                  <c:v>0</c:v>
                </c:pt>
                <c:pt idx="77564">
                  <c:v>0</c:v>
                </c:pt>
                <c:pt idx="77565">
                  <c:v>0</c:v>
                </c:pt>
                <c:pt idx="77566">
                  <c:v>0</c:v>
                </c:pt>
                <c:pt idx="77567">
                  <c:v>0</c:v>
                </c:pt>
                <c:pt idx="77568">
                  <c:v>0</c:v>
                </c:pt>
                <c:pt idx="77569">
                  <c:v>0</c:v>
                </c:pt>
                <c:pt idx="77570">
                  <c:v>0</c:v>
                </c:pt>
                <c:pt idx="77571">
                  <c:v>0</c:v>
                </c:pt>
                <c:pt idx="77572">
                  <c:v>0</c:v>
                </c:pt>
                <c:pt idx="77573">
                  <c:v>0</c:v>
                </c:pt>
                <c:pt idx="77574">
                  <c:v>0</c:v>
                </c:pt>
                <c:pt idx="77575">
                  <c:v>0</c:v>
                </c:pt>
                <c:pt idx="77576">
                  <c:v>0</c:v>
                </c:pt>
                <c:pt idx="77577">
                  <c:v>0</c:v>
                </c:pt>
                <c:pt idx="77578">
                  <c:v>0</c:v>
                </c:pt>
                <c:pt idx="77579">
                  <c:v>0</c:v>
                </c:pt>
                <c:pt idx="77580">
                  <c:v>0</c:v>
                </c:pt>
                <c:pt idx="77581">
                  <c:v>0</c:v>
                </c:pt>
                <c:pt idx="77582">
                  <c:v>0</c:v>
                </c:pt>
                <c:pt idx="77583">
                  <c:v>0</c:v>
                </c:pt>
                <c:pt idx="77584">
                  <c:v>0</c:v>
                </c:pt>
                <c:pt idx="77585">
                  <c:v>0</c:v>
                </c:pt>
                <c:pt idx="77586">
                  <c:v>0</c:v>
                </c:pt>
                <c:pt idx="77587">
                  <c:v>0</c:v>
                </c:pt>
                <c:pt idx="77588">
                  <c:v>0</c:v>
                </c:pt>
                <c:pt idx="77589">
                  <c:v>0</c:v>
                </c:pt>
                <c:pt idx="77590">
                  <c:v>0</c:v>
                </c:pt>
                <c:pt idx="77591">
                  <c:v>0</c:v>
                </c:pt>
                <c:pt idx="77592">
                  <c:v>0</c:v>
                </c:pt>
                <c:pt idx="77593">
                  <c:v>0</c:v>
                </c:pt>
                <c:pt idx="77594">
                  <c:v>0</c:v>
                </c:pt>
                <c:pt idx="77595">
                  <c:v>0</c:v>
                </c:pt>
                <c:pt idx="77596">
                  <c:v>0</c:v>
                </c:pt>
                <c:pt idx="77597">
                  <c:v>0</c:v>
                </c:pt>
                <c:pt idx="77598">
                  <c:v>0</c:v>
                </c:pt>
                <c:pt idx="77599">
                  <c:v>0</c:v>
                </c:pt>
                <c:pt idx="77600">
                  <c:v>0</c:v>
                </c:pt>
                <c:pt idx="77601">
                  <c:v>0</c:v>
                </c:pt>
                <c:pt idx="77602">
                  <c:v>0</c:v>
                </c:pt>
                <c:pt idx="77603">
                  <c:v>0</c:v>
                </c:pt>
                <c:pt idx="77604">
                  <c:v>0</c:v>
                </c:pt>
                <c:pt idx="77605">
                  <c:v>0</c:v>
                </c:pt>
                <c:pt idx="77606">
                  <c:v>0</c:v>
                </c:pt>
                <c:pt idx="77607">
                  <c:v>0</c:v>
                </c:pt>
                <c:pt idx="77608">
                  <c:v>0</c:v>
                </c:pt>
                <c:pt idx="77609">
                  <c:v>0</c:v>
                </c:pt>
                <c:pt idx="77610">
                  <c:v>0</c:v>
                </c:pt>
                <c:pt idx="77611">
                  <c:v>0</c:v>
                </c:pt>
                <c:pt idx="77612">
                  <c:v>0</c:v>
                </c:pt>
                <c:pt idx="77613">
                  <c:v>0</c:v>
                </c:pt>
                <c:pt idx="77614">
                  <c:v>0</c:v>
                </c:pt>
                <c:pt idx="77615">
                  <c:v>0</c:v>
                </c:pt>
                <c:pt idx="77616">
                  <c:v>0</c:v>
                </c:pt>
                <c:pt idx="77617">
                  <c:v>0</c:v>
                </c:pt>
                <c:pt idx="77618">
                  <c:v>0</c:v>
                </c:pt>
                <c:pt idx="77619">
                  <c:v>0</c:v>
                </c:pt>
                <c:pt idx="77620">
                  <c:v>0</c:v>
                </c:pt>
                <c:pt idx="77621">
                  <c:v>0</c:v>
                </c:pt>
                <c:pt idx="77622">
                  <c:v>0</c:v>
                </c:pt>
                <c:pt idx="77623">
                  <c:v>0</c:v>
                </c:pt>
                <c:pt idx="77624">
                  <c:v>0</c:v>
                </c:pt>
                <c:pt idx="77625">
                  <c:v>0</c:v>
                </c:pt>
                <c:pt idx="77626">
                  <c:v>0</c:v>
                </c:pt>
                <c:pt idx="77627">
                  <c:v>0</c:v>
                </c:pt>
                <c:pt idx="77628">
                  <c:v>0</c:v>
                </c:pt>
                <c:pt idx="77629">
                  <c:v>0</c:v>
                </c:pt>
                <c:pt idx="77630">
                  <c:v>0</c:v>
                </c:pt>
                <c:pt idx="77631">
                  <c:v>0</c:v>
                </c:pt>
                <c:pt idx="77632">
                  <c:v>0</c:v>
                </c:pt>
                <c:pt idx="77633">
                  <c:v>0</c:v>
                </c:pt>
                <c:pt idx="77634">
                  <c:v>0</c:v>
                </c:pt>
                <c:pt idx="77635">
                  <c:v>0</c:v>
                </c:pt>
                <c:pt idx="77636">
                  <c:v>0</c:v>
                </c:pt>
                <c:pt idx="77637">
                  <c:v>0</c:v>
                </c:pt>
                <c:pt idx="77638">
                  <c:v>0</c:v>
                </c:pt>
                <c:pt idx="77639">
                  <c:v>0</c:v>
                </c:pt>
                <c:pt idx="77640">
                  <c:v>0</c:v>
                </c:pt>
                <c:pt idx="77641">
                  <c:v>0</c:v>
                </c:pt>
                <c:pt idx="77642">
                  <c:v>0</c:v>
                </c:pt>
                <c:pt idx="77643">
                  <c:v>0</c:v>
                </c:pt>
                <c:pt idx="77644">
                  <c:v>0</c:v>
                </c:pt>
                <c:pt idx="77645">
                  <c:v>0</c:v>
                </c:pt>
                <c:pt idx="77646">
                  <c:v>0</c:v>
                </c:pt>
                <c:pt idx="77647">
                  <c:v>0</c:v>
                </c:pt>
                <c:pt idx="77648">
                  <c:v>0</c:v>
                </c:pt>
                <c:pt idx="77649">
                  <c:v>0</c:v>
                </c:pt>
                <c:pt idx="77650">
                  <c:v>0</c:v>
                </c:pt>
                <c:pt idx="77651">
                  <c:v>0</c:v>
                </c:pt>
                <c:pt idx="77652">
                  <c:v>0</c:v>
                </c:pt>
                <c:pt idx="77653">
                  <c:v>0</c:v>
                </c:pt>
                <c:pt idx="77654">
                  <c:v>0</c:v>
                </c:pt>
                <c:pt idx="77655">
                  <c:v>0</c:v>
                </c:pt>
                <c:pt idx="77656">
                  <c:v>0</c:v>
                </c:pt>
                <c:pt idx="77657">
                  <c:v>0</c:v>
                </c:pt>
                <c:pt idx="77658">
                  <c:v>0</c:v>
                </c:pt>
                <c:pt idx="77659">
                  <c:v>0</c:v>
                </c:pt>
                <c:pt idx="77660">
                  <c:v>0</c:v>
                </c:pt>
                <c:pt idx="77661">
                  <c:v>0</c:v>
                </c:pt>
                <c:pt idx="77662">
                  <c:v>0</c:v>
                </c:pt>
                <c:pt idx="77663">
                  <c:v>0</c:v>
                </c:pt>
                <c:pt idx="77664">
                  <c:v>0</c:v>
                </c:pt>
                <c:pt idx="77665">
                  <c:v>0</c:v>
                </c:pt>
                <c:pt idx="77666">
                  <c:v>0</c:v>
                </c:pt>
                <c:pt idx="77667">
                  <c:v>0</c:v>
                </c:pt>
                <c:pt idx="77668">
                  <c:v>0</c:v>
                </c:pt>
                <c:pt idx="77669">
                  <c:v>0</c:v>
                </c:pt>
                <c:pt idx="77670">
                  <c:v>0</c:v>
                </c:pt>
                <c:pt idx="77671">
                  <c:v>0</c:v>
                </c:pt>
                <c:pt idx="77672">
                  <c:v>0</c:v>
                </c:pt>
                <c:pt idx="77673">
                  <c:v>0</c:v>
                </c:pt>
                <c:pt idx="77674">
                  <c:v>0</c:v>
                </c:pt>
                <c:pt idx="77675">
                  <c:v>0</c:v>
                </c:pt>
                <c:pt idx="77676">
                  <c:v>0</c:v>
                </c:pt>
                <c:pt idx="77677">
                  <c:v>0</c:v>
                </c:pt>
                <c:pt idx="77678">
                  <c:v>0</c:v>
                </c:pt>
                <c:pt idx="77679">
                  <c:v>0</c:v>
                </c:pt>
                <c:pt idx="77680">
                  <c:v>0</c:v>
                </c:pt>
                <c:pt idx="77681">
                  <c:v>0</c:v>
                </c:pt>
                <c:pt idx="77682">
                  <c:v>0</c:v>
                </c:pt>
                <c:pt idx="77683">
                  <c:v>0</c:v>
                </c:pt>
                <c:pt idx="77684">
                  <c:v>0</c:v>
                </c:pt>
                <c:pt idx="77685">
                  <c:v>0</c:v>
                </c:pt>
                <c:pt idx="77686">
                  <c:v>0</c:v>
                </c:pt>
                <c:pt idx="77687">
                  <c:v>0</c:v>
                </c:pt>
                <c:pt idx="77688">
                  <c:v>0</c:v>
                </c:pt>
                <c:pt idx="77689">
                  <c:v>0</c:v>
                </c:pt>
                <c:pt idx="77690">
                  <c:v>0</c:v>
                </c:pt>
                <c:pt idx="77691">
                  <c:v>0</c:v>
                </c:pt>
                <c:pt idx="77692">
                  <c:v>0</c:v>
                </c:pt>
                <c:pt idx="77693">
                  <c:v>0</c:v>
                </c:pt>
                <c:pt idx="77694">
                  <c:v>0</c:v>
                </c:pt>
                <c:pt idx="77695">
                  <c:v>0</c:v>
                </c:pt>
                <c:pt idx="77696">
                  <c:v>0</c:v>
                </c:pt>
                <c:pt idx="77697">
                  <c:v>0</c:v>
                </c:pt>
                <c:pt idx="77698">
                  <c:v>0</c:v>
                </c:pt>
                <c:pt idx="77699">
                  <c:v>0</c:v>
                </c:pt>
                <c:pt idx="77700">
                  <c:v>0</c:v>
                </c:pt>
                <c:pt idx="77701">
                  <c:v>0</c:v>
                </c:pt>
                <c:pt idx="77702">
                  <c:v>0</c:v>
                </c:pt>
                <c:pt idx="77703">
                  <c:v>0</c:v>
                </c:pt>
                <c:pt idx="77704">
                  <c:v>0</c:v>
                </c:pt>
                <c:pt idx="77705">
                  <c:v>0</c:v>
                </c:pt>
                <c:pt idx="77706">
                  <c:v>0</c:v>
                </c:pt>
                <c:pt idx="77707">
                  <c:v>0</c:v>
                </c:pt>
                <c:pt idx="77708">
                  <c:v>0</c:v>
                </c:pt>
                <c:pt idx="77709">
                  <c:v>0</c:v>
                </c:pt>
                <c:pt idx="77710">
                  <c:v>0</c:v>
                </c:pt>
                <c:pt idx="77711">
                  <c:v>0</c:v>
                </c:pt>
                <c:pt idx="77712">
                  <c:v>0</c:v>
                </c:pt>
                <c:pt idx="77713">
                  <c:v>0</c:v>
                </c:pt>
                <c:pt idx="77714">
                  <c:v>0</c:v>
                </c:pt>
                <c:pt idx="77715">
                  <c:v>0</c:v>
                </c:pt>
                <c:pt idx="77716">
                  <c:v>0</c:v>
                </c:pt>
                <c:pt idx="77717">
                  <c:v>0</c:v>
                </c:pt>
                <c:pt idx="77718">
                  <c:v>0</c:v>
                </c:pt>
                <c:pt idx="77719">
                  <c:v>0</c:v>
                </c:pt>
                <c:pt idx="77720">
                  <c:v>0</c:v>
                </c:pt>
                <c:pt idx="77721">
                  <c:v>0</c:v>
                </c:pt>
                <c:pt idx="77722">
                  <c:v>0</c:v>
                </c:pt>
                <c:pt idx="77723">
                  <c:v>0</c:v>
                </c:pt>
                <c:pt idx="77724">
                  <c:v>0</c:v>
                </c:pt>
                <c:pt idx="77725">
                  <c:v>0</c:v>
                </c:pt>
                <c:pt idx="77726">
                  <c:v>0</c:v>
                </c:pt>
                <c:pt idx="77727">
                  <c:v>0</c:v>
                </c:pt>
                <c:pt idx="77728">
                  <c:v>0</c:v>
                </c:pt>
                <c:pt idx="77729">
                  <c:v>0</c:v>
                </c:pt>
                <c:pt idx="77730">
                  <c:v>0</c:v>
                </c:pt>
                <c:pt idx="77731">
                  <c:v>0</c:v>
                </c:pt>
                <c:pt idx="77732">
                  <c:v>0</c:v>
                </c:pt>
                <c:pt idx="77733">
                  <c:v>0</c:v>
                </c:pt>
                <c:pt idx="77734">
                  <c:v>0</c:v>
                </c:pt>
                <c:pt idx="77735">
                  <c:v>0</c:v>
                </c:pt>
                <c:pt idx="77736">
                  <c:v>0</c:v>
                </c:pt>
                <c:pt idx="77737">
                  <c:v>0</c:v>
                </c:pt>
                <c:pt idx="77738">
                  <c:v>0</c:v>
                </c:pt>
                <c:pt idx="77739">
                  <c:v>0</c:v>
                </c:pt>
                <c:pt idx="77740">
                  <c:v>0</c:v>
                </c:pt>
                <c:pt idx="77741">
                  <c:v>0</c:v>
                </c:pt>
                <c:pt idx="77742">
                  <c:v>0</c:v>
                </c:pt>
                <c:pt idx="77743">
                  <c:v>0</c:v>
                </c:pt>
                <c:pt idx="77744">
                  <c:v>0</c:v>
                </c:pt>
                <c:pt idx="77745">
                  <c:v>0</c:v>
                </c:pt>
                <c:pt idx="77746">
                  <c:v>0</c:v>
                </c:pt>
                <c:pt idx="77747">
                  <c:v>0</c:v>
                </c:pt>
                <c:pt idx="77748">
                  <c:v>0</c:v>
                </c:pt>
                <c:pt idx="77749">
                  <c:v>0</c:v>
                </c:pt>
                <c:pt idx="77750">
                  <c:v>0</c:v>
                </c:pt>
                <c:pt idx="77751">
                  <c:v>0</c:v>
                </c:pt>
                <c:pt idx="77752">
                  <c:v>0</c:v>
                </c:pt>
                <c:pt idx="77753">
                  <c:v>0</c:v>
                </c:pt>
                <c:pt idx="77754">
                  <c:v>0</c:v>
                </c:pt>
                <c:pt idx="77755">
                  <c:v>0</c:v>
                </c:pt>
                <c:pt idx="77756">
                  <c:v>0</c:v>
                </c:pt>
                <c:pt idx="77757">
                  <c:v>0</c:v>
                </c:pt>
                <c:pt idx="77758">
                  <c:v>0</c:v>
                </c:pt>
                <c:pt idx="77759">
                  <c:v>0</c:v>
                </c:pt>
                <c:pt idx="77760">
                  <c:v>0</c:v>
                </c:pt>
                <c:pt idx="77761">
                  <c:v>0</c:v>
                </c:pt>
                <c:pt idx="77762">
                  <c:v>0</c:v>
                </c:pt>
                <c:pt idx="77763">
                  <c:v>0</c:v>
                </c:pt>
                <c:pt idx="77764">
                  <c:v>0</c:v>
                </c:pt>
                <c:pt idx="77765">
                  <c:v>0</c:v>
                </c:pt>
                <c:pt idx="77766">
                  <c:v>0</c:v>
                </c:pt>
                <c:pt idx="77767">
                  <c:v>0</c:v>
                </c:pt>
                <c:pt idx="77768">
                  <c:v>0</c:v>
                </c:pt>
                <c:pt idx="77769">
                  <c:v>0</c:v>
                </c:pt>
                <c:pt idx="77770">
                  <c:v>0</c:v>
                </c:pt>
                <c:pt idx="77771">
                  <c:v>0</c:v>
                </c:pt>
                <c:pt idx="77772">
                  <c:v>0</c:v>
                </c:pt>
                <c:pt idx="77773">
                  <c:v>0</c:v>
                </c:pt>
                <c:pt idx="77774">
                  <c:v>0</c:v>
                </c:pt>
                <c:pt idx="77775">
                  <c:v>0</c:v>
                </c:pt>
                <c:pt idx="77776">
                  <c:v>0</c:v>
                </c:pt>
                <c:pt idx="77777">
                  <c:v>0</c:v>
                </c:pt>
                <c:pt idx="77778">
                  <c:v>0</c:v>
                </c:pt>
                <c:pt idx="77779">
                  <c:v>0</c:v>
                </c:pt>
                <c:pt idx="77780">
                  <c:v>0</c:v>
                </c:pt>
                <c:pt idx="77781">
                  <c:v>0</c:v>
                </c:pt>
                <c:pt idx="77782">
                  <c:v>0</c:v>
                </c:pt>
                <c:pt idx="77783">
                  <c:v>0</c:v>
                </c:pt>
                <c:pt idx="77784">
                  <c:v>0</c:v>
                </c:pt>
                <c:pt idx="77785">
                  <c:v>0</c:v>
                </c:pt>
                <c:pt idx="77786">
                  <c:v>0</c:v>
                </c:pt>
                <c:pt idx="77787">
                  <c:v>0</c:v>
                </c:pt>
                <c:pt idx="77788">
                  <c:v>0</c:v>
                </c:pt>
                <c:pt idx="77789">
                  <c:v>0</c:v>
                </c:pt>
                <c:pt idx="77790">
                  <c:v>0</c:v>
                </c:pt>
                <c:pt idx="77791">
                  <c:v>0</c:v>
                </c:pt>
                <c:pt idx="77792">
                  <c:v>0</c:v>
                </c:pt>
                <c:pt idx="77793">
                  <c:v>0</c:v>
                </c:pt>
                <c:pt idx="77794">
                  <c:v>0</c:v>
                </c:pt>
                <c:pt idx="77795">
                  <c:v>0</c:v>
                </c:pt>
                <c:pt idx="77796">
                  <c:v>0</c:v>
                </c:pt>
                <c:pt idx="77797">
                  <c:v>0</c:v>
                </c:pt>
                <c:pt idx="77798">
                  <c:v>0</c:v>
                </c:pt>
                <c:pt idx="77799">
                  <c:v>0</c:v>
                </c:pt>
                <c:pt idx="77800">
                  <c:v>0</c:v>
                </c:pt>
                <c:pt idx="77801">
                  <c:v>0</c:v>
                </c:pt>
                <c:pt idx="77802">
                  <c:v>0</c:v>
                </c:pt>
                <c:pt idx="77803">
                  <c:v>0</c:v>
                </c:pt>
                <c:pt idx="77804">
                  <c:v>0</c:v>
                </c:pt>
                <c:pt idx="77805">
                  <c:v>0</c:v>
                </c:pt>
                <c:pt idx="77806">
                  <c:v>0</c:v>
                </c:pt>
                <c:pt idx="77807">
                  <c:v>0</c:v>
                </c:pt>
                <c:pt idx="77808">
                  <c:v>0</c:v>
                </c:pt>
                <c:pt idx="77809">
                  <c:v>0</c:v>
                </c:pt>
                <c:pt idx="77810">
                  <c:v>0</c:v>
                </c:pt>
                <c:pt idx="77811">
                  <c:v>0</c:v>
                </c:pt>
                <c:pt idx="77812">
                  <c:v>0</c:v>
                </c:pt>
                <c:pt idx="77813">
                  <c:v>0</c:v>
                </c:pt>
                <c:pt idx="77814">
                  <c:v>0</c:v>
                </c:pt>
                <c:pt idx="77815">
                  <c:v>0</c:v>
                </c:pt>
                <c:pt idx="77816">
                  <c:v>0</c:v>
                </c:pt>
                <c:pt idx="77817">
                  <c:v>0</c:v>
                </c:pt>
                <c:pt idx="77818">
                  <c:v>0</c:v>
                </c:pt>
                <c:pt idx="77819">
                  <c:v>0</c:v>
                </c:pt>
                <c:pt idx="77820">
                  <c:v>0</c:v>
                </c:pt>
                <c:pt idx="77821">
                  <c:v>0</c:v>
                </c:pt>
                <c:pt idx="77822">
                  <c:v>0</c:v>
                </c:pt>
                <c:pt idx="77823">
                  <c:v>0</c:v>
                </c:pt>
                <c:pt idx="77824">
                  <c:v>0</c:v>
                </c:pt>
                <c:pt idx="77825">
                  <c:v>0</c:v>
                </c:pt>
                <c:pt idx="77826">
                  <c:v>0</c:v>
                </c:pt>
                <c:pt idx="77827">
                  <c:v>0</c:v>
                </c:pt>
                <c:pt idx="77828">
                  <c:v>0</c:v>
                </c:pt>
                <c:pt idx="77829">
                  <c:v>0</c:v>
                </c:pt>
                <c:pt idx="77830">
                  <c:v>0</c:v>
                </c:pt>
                <c:pt idx="77831">
                  <c:v>0</c:v>
                </c:pt>
                <c:pt idx="77832">
                  <c:v>0</c:v>
                </c:pt>
                <c:pt idx="77833">
                  <c:v>0</c:v>
                </c:pt>
                <c:pt idx="77834">
                  <c:v>0</c:v>
                </c:pt>
                <c:pt idx="77835">
                  <c:v>0</c:v>
                </c:pt>
                <c:pt idx="77836">
                  <c:v>0</c:v>
                </c:pt>
                <c:pt idx="77837">
                  <c:v>0</c:v>
                </c:pt>
                <c:pt idx="77838">
                  <c:v>0</c:v>
                </c:pt>
                <c:pt idx="77839">
                  <c:v>0</c:v>
                </c:pt>
                <c:pt idx="77840">
                  <c:v>0</c:v>
                </c:pt>
                <c:pt idx="77841">
                  <c:v>0</c:v>
                </c:pt>
                <c:pt idx="77842">
                  <c:v>0</c:v>
                </c:pt>
                <c:pt idx="77843">
                  <c:v>0</c:v>
                </c:pt>
                <c:pt idx="77844">
                  <c:v>0</c:v>
                </c:pt>
                <c:pt idx="77845">
                  <c:v>0</c:v>
                </c:pt>
                <c:pt idx="77846">
                  <c:v>0</c:v>
                </c:pt>
                <c:pt idx="77847">
                  <c:v>0</c:v>
                </c:pt>
                <c:pt idx="77848">
                  <c:v>0</c:v>
                </c:pt>
                <c:pt idx="77849">
                  <c:v>0</c:v>
                </c:pt>
                <c:pt idx="77850">
                  <c:v>0</c:v>
                </c:pt>
                <c:pt idx="77851">
                  <c:v>0</c:v>
                </c:pt>
                <c:pt idx="77852">
                  <c:v>0</c:v>
                </c:pt>
                <c:pt idx="77853">
                  <c:v>0</c:v>
                </c:pt>
                <c:pt idx="77854">
                  <c:v>0</c:v>
                </c:pt>
                <c:pt idx="77855">
                  <c:v>0</c:v>
                </c:pt>
                <c:pt idx="77856">
                  <c:v>0</c:v>
                </c:pt>
                <c:pt idx="77857">
                  <c:v>0</c:v>
                </c:pt>
                <c:pt idx="77858">
                  <c:v>0</c:v>
                </c:pt>
                <c:pt idx="77859">
                  <c:v>0</c:v>
                </c:pt>
                <c:pt idx="77860">
                  <c:v>0</c:v>
                </c:pt>
                <c:pt idx="77861">
                  <c:v>0</c:v>
                </c:pt>
                <c:pt idx="77862">
                  <c:v>0</c:v>
                </c:pt>
                <c:pt idx="77863">
                  <c:v>0</c:v>
                </c:pt>
                <c:pt idx="77864">
                  <c:v>0</c:v>
                </c:pt>
                <c:pt idx="77865">
                  <c:v>0</c:v>
                </c:pt>
                <c:pt idx="77866">
                  <c:v>0</c:v>
                </c:pt>
                <c:pt idx="77867">
                  <c:v>0</c:v>
                </c:pt>
                <c:pt idx="77868">
                  <c:v>0</c:v>
                </c:pt>
                <c:pt idx="77869">
                  <c:v>0</c:v>
                </c:pt>
                <c:pt idx="77870">
                  <c:v>0</c:v>
                </c:pt>
                <c:pt idx="77871">
                  <c:v>0</c:v>
                </c:pt>
                <c:pt idx="77872">
                  <c:v>0</c:v>
                </c:pt>
                <c:pt idx="77873">
                  <c:v>0</c:v>
                </c:pt>
                <c:pt idx="77874">
                  <c:v>0</c:v>
                </c:pt>
                <c:pt idx="77875">
                  <c:v>0</c:v>
                </c:pt>
                <c:pt idx="77876">
                  <c:v>0</c:v>
                </c:pt>
                <c:pt idx="77877">
                  <c:v>0</c:v>
                </c:pt>
                <c:pt idx="77878">
                  <c:v>0</c:v>
                </c:pt>
                <c:pt idx="77879">
                  <c:v>0</c:v>
                </c:pt>
                <c:pt idx="77880">
                  <c:v>0</c:v>
                </c:pt>
                <c:pt idx="77881">
                  <c:v>0</c:v>
                </c:pt>
                <c:pt idx="77882">
                  <c:v>0</c:v>
                </c:pt>
                <c:pt idx="77883">
                  <c:v>0</c:v>
                </c:pt>
                <c:pt idx="77884">
                  <c:v>0</c:v>
                </c:pt>
                <c:pt idx="77885">
                  <c:v>0</c:v>
                </c:pt>
                <c:pt idx="77886">
                  <c:v>0</c:v>
                </c:pt>
                <c:pt idx="77887">
                  <c:v>0</c:v>
                </c:pt>
                <c:pt idx="77888">
                  <c:v>0</c:v>
                </c:pt>
                <c:pt idx="77889">
                  <c:v>0</c:v>
                </c:pt>
                <c:pt idx="77890">
                  <c:v>0</c:v>
                </c:pt>
                <c:pt idx="77891">
                  <c:v>0</c:v>
                </c:pt>
                <c:pt idx="77892">
                  <c:v>0</c:v>
                </c:pt>
                <c:pt idx="77893">
                  <c:v>0</c:v>
                </c:pt>
                <c:pt idx="77894">
                  <c:v>0</c:v>
                </c:pt>
                <c:pt idx="77895">
                  <c:v>0</c:v>
                </c:pt>
                <c:pt idx="77896">
                  <c:v>0</c:v>
                </c:pt>
                <c:pt idx="77897">
                  <c:v>0</c:v>
                </c:pt>
                <c:pt idx="77898">
                  <c:v>0</c:v>
                </c:pt>
                <c:pt idx="77899">
                  <c:v>0</c:v>
                </c:pt>
                <c:pt idx="77900">
                  <c:v>0</c:v>
                </c:pt>
                <c:pt idx="77901">
                  <c:v>0</c:v>
                </c:pt>
                <c:pt idx="77902">
                  <c:v>0</c:v>
                </c:pt>
                <c:pt idx="77903">
                  <c:v>0</c:v>
                </c:pt>
                <c:pt idx="77904">
                  <c:v>0</c:v>
                </c:pt>
                <c:pt idx="77905">
                  <c:v>0</c:v>
                </c:pt>
                <c:pt idx="77906">
                  <c:v>0</c:v>
                </c:pt>
                <c:pt idx="77907">
                  <c:v>0</c:v>
                </c:pt>
                <c:pt idx="77908">
                  <c:v>0</c:v>
                </c:pt>
                <c:pt idx="77909">
                  <c:v>0</c:v>
                </c:pt>
                <c:pt idx="77910">
                  <c:v>0</c:v>
                </c:pt>
                <c:pt idx="77911">
                  <c:v>0</c:v>
                </c:pt>
                <c:pt idx="77912">
                  <c:v>0</c:v>
                </c:pt>
                <c:pt idx="77913">
                  <c:v>0</c:v>
                </c:pt>
                <c:pt idx="77914">
                  <c:v>0</c:v>
                </c:pt>
                <c:pt idx="77915">
                  <c:v>0</c:v>
                </c:pt>
                <c:pt idx="77916">
                  <c:v>0</c:v>
                </c:pt>
                <c:pt idx="77917">
                  <c:v>0</c:v>
                </c:pt>
                <c:pt idx="77918">
                  <c:v>0</c:v>
                </c:pt>
                <c:pt idx="77919">
                  <c:v>0</c:v>
                </c:pt>
                <c:pt idx="77920">
                  <c:v>0</c:v>
                </c:pt>
                <c:pt idx="77921">
                  <c:v>0</c:v>
                </c:pt>
                <c:pt idx="77922">
                  <c:v>0</c:v>
                </c:pt>
                <c:pt idx="77923">
                  <c:v>0</c:v>
                </c:pt>
                <c:pt idx="77924">
                  <c:v>0</c:v>
                </c:pt>
                <c:pt idx="77925">
                  <c:v>0</c:v>
                </c:pt>
                <c:pt idx="77926">
                  <c:v>0</c:v>
                </c:pt>
                <c:pt idx="77927">
                  <c:v>0</c:v>
                </c:pt>
                <c:pt idx="77928">
                  <c:v>0</c:v>
                </c:pt>
                <c:pt idx="77929">
                  <c:v>0</c:v>
                </c:pt>
                <c:pt idx="77930">
                  <c:v>0</c:v>
                </c:pt>
                <c:pt idx="77931">
                  <c:v>0</c:v>
                </c:pt>
                <c:pt idx="77932">
                  <c:v>0</c:v>
                </c:pt>
                <c:pt idx="77933">
                  <c:v>0</c:v>
                </c:pt>
                <c:pt idx="77934">
                  <c:v>0</c:v>
                </c:pt>
                <c:pt idx="77935">
                  <c:v>0</c:v>
                </c:pt>
                <c:pt idx="77936">
                  <c:v>0</c:v>
                </c:pt>
                <c:pt idx="77937">
                  <c:v>0</c:v>
                </c:pt>
                <c:pt idx="77938">
                  <c:v>0</c:v>
                </c:pt>
                <c:pt idx="77939">
                  <c:v>0</c:v>
                </c:pt>
                <c:pt idx="77940">
                  <c:v>0</c:v>
                </c:pt>
                <c:pt idx="77941">
                  <c:v>0</c:v>
                </c:pt>
                <c:pt idx="77942">
                  <c:v>0</c:v>
                </c:pt>
                <c:pt idx="77943">
                  <c:v>0</c:v>
                </c:pt>
                <c:pt idx="77944">
                  <c:v>0</c:v>
                </c:pt>
                <c:pt idx="77945">
                  <c:v>0</c:v>
                </c:pt>
                <c:pt idx="77946">
                  <c:v>0</c:v>
                </c:pt>
                <c:pt idx="77947">
                  <c:v>0</c:v>
                </c:pt>
                <c:pt idx="77948">
                  <c:v>0</c:v>
                </c:pt>
                <c:pt idx="77949">
                  <c:v>0</c:v>
                </c:pt>
                <c:pt idx="77950">
                  <c:v>0</c:v>
                </c:pt>
                <c:pt idx="77951">
                  <c:v>0</c:v>
                </c:pt>
                <c:pt idx="77952">
                  <c:v>0</c:v>
                </c:pt>
                <c:pt idx="77953">
                  <c:v>0</c:v>
                </c:pt>
                <c:pt idx="77954">
                  <c:v>0</c:v>
                </c:pt>
                <c:pt idx="77955">
                  <c:v>0</c:v>
                </c:pt>
                <c:pt idx="77956">
                  <c:v>0</c:v>
                </c:pt>
                <c:pt idx="77957">
                  <c:v>0</c:v>
                </c:pt>
                <c:pt idx="77958">
                  <c:v>0</c:v>
                </c:pt>
                <c:pt idx="77959">
                  <c:v>0</c:v>
                </c:pt>
                <c:pt idx="77960">
                  <c:v>0</c:v>
                </c:pt>
                <c:pt idx="77961">
                  <c:v>0</c:v>
                </c:pt>
                <c:pt idx="77962">
                  <c:v>0</c:v>
                </c:pt>
                <c:pt idx="77963">
                  <c:v>0</c:v>
                </c:pt>
                <c:pt idx="77964">
                  <c:v>0</c:v>
                </c:pt>
                <c:pt idx="77965">
                  <c:v>0</c:v>
                </c:pt>
                <c:pt idx="77966">
                  <c:v>0</c:v>
                </c:pt>
                <c:pt idx="77967">
                  <c:v>0</c:v>
                </c:pt>
                <c:pt idx="77968">
                  <c:v>0</c:v>
                </c:pt>
                <c:pt idx="77969">
                  <c:v>0</c:v>
                </c:pt>
                <c:pt idx="77970">
                  <c:v>0</c:v>
                </c:pt>
                <c:pt idx="77971">
                  <c:v>0</c:v>
                </c:pt>
                <c:pt idx="77972">
                  <c:v>0</c:v>
                </c:pt>
                <c:pt idx="77973">
                  <c:v>0</c:v>
                </c:pt>
                <c:pt idx="77974">
                  <c:v>0</c:v>
                </c:pt>
                <c:pt idx="77975">
                  <c:v>0</c:v>
                </c:pt>
                <c:pt idx="77976">
                  <c:v>0</c:v>
                </c:pt>
                <c:pt idx="77977">
                  <c:v>0</c:v>
                </c:pt>
                <c:pt idx="77978">
                  <c:v>0</c:v>
                </c:pt>
                <c:pt idx="77979">
                  <c:v>0</c:v>
                </c:pt>
                <c:pt idx="77980">
                  <c:v>0</c:v>
                </c:pt>
                <c:pt idx="77981">
                  <c:v>0</c:v>
                </c:pt>
                <c:pt idx="77982">
                  <c:v>0</c:v>
                </c:pt>
                <c:pt idx="77983">
                  <c:v>0</c:v>
                </c:pt>
                <c:pt idx="77984">
                  <c:v>0</c:v>
                </c:pt>
                <c:pt idx="77985">
                  <c:v>0</c:v>
                </c:pt>
                <c:pt idx="77986">
                  <c:v>0</c:v>
                </c:pt>
                <c:pt idx="77987">
                  <c:v>0</c:v>
                </c:pt>
                <c:pt idx="77988">
                  <c:v>0</c:v>
                </c:pt>
                <c:pt idx="77989">
                  <c:v>0</c:v>
                </c:pt>
                <c:pt idx="77990">
                  <c:v>0</c:v>
                </c:pt>
                <c:pt idx="77991">
                  <c:v>0</c:v>
                </c:pt>
                <c:pt idx="77992">
                  <c:v>0</c:v>
                </c:pt>
                <c:pt idx="77993">
                  <c:v>0</c:v>
                </c:pt>
                <c:pt idx="77994">
                  <c:v>0</c:v>
                </c:pt>
                <c:pt idx="77995">
                  <c:v>0</c:v>
                </c:pt>
                <c:pt idx="77996">
                  <c:v>0</c:v>
                </c:pt>
                <c:pt idx="77997">
                  <c:v>0</c:v>
                </c:pt>
                <c:pt idx="77998">
                  <c:v>0</c:v>
                </c:pt>
                <c:pt idx="77999">
                  <c:v>0</c:v>
                </c:pt>
                <c:pt idx="78000">
                  <c:v>0</c:v>
                </c:pt>
                <c:pt idx="78001">
                  <c:v>0</c:v>
                </c:pt>
                <c:pt idx="78002">
                  <c:v>0</c:v>
                </c:pt>
                <c:pt idx="78003">
                  <c:v>0</c:v>
                </c:pt>
                <c:pt idx="78004">
                  <c:v>0</c:v>
                </c:pt>
                <c:pt idx="78005">
                  <c:v>0</c:v>
                </c:pt>
                <c:pt idx="78006">
                  <c:v>0</c:v>
                </c:pt>
                <c:pt idx="78007">
                  <c:v>0</c:v>
                </c:pt>
                <c:pt idx="78008">
                  <c:v>0</c:v>
                </c:pt>
                <c:pt idx="78009">
                  <c:v>0</c:v>
                </c:pt>
                <c:pt idx="78010">
                  <c:v>0</c:v>
                </c:pt>
                <c:pt idx="78011">
                  <c:v>0</c:v>
                </c:pt>
                <c:pt idx="78012">
                  <c:v>0</c:v>
                </c:pt>
                <c:pt idx="78013">
                  <c:v>0</c:v>
                </c:pt>
                <c:pt idx="78014">
                  <c:v>0</c:v>
                </c:pt>
                <c:pt idx="78015">
                  <c:v>0</c:v>
                </c:pt>
                <c:pt idx="78016">
                  <c:v>0</c:v>
                </c:pt>
                <c:pt idx="78017">
                  <c:v>0</c:v>
                </c:pt>
                <c:pt idx="78018">
                  <c:v>0</c:v>
                </c:pt>
                <c:pt idx="78019">
                  <c:v>0</c:v>
                </c:pt>
                <c:pt idx="78020">
                  <c:v>0</c:v>
                </c:pt>
                <c:pt idx="78021">
                  <c:v>0</c:v>
                </c:pt>
                <c:pt idx="78022">
                  <c:v>0</c:v>
                </c:pt>
                <c:pt idx="78023">
                  <c:v>0</c:v>
                </c:pt>
                <c:pt idx="78024">
                  <c:v>0</c:v>
                </c:pt>
                <c:pt idx="78025">
                  <c:v>0</c:v>
                </c:pt>
                <c:pt idx="78026">
                  <c:v>0</c:v>
                </c:pt>
                <c:pt idx="78027">
                  <c:v>0</c:v>
                </c:pt>
                <c:pt idx="78028">
                  <c:v>0</c:v>
                </c:pt>
                <c:pt idx="78029">
                  <c:v>0</c:v>
                </c:pt>
                <c:pt idx="78030">
                  <c:v>0</c:v>
                </c:pt>
                <c:pt idx="78031">
                  <c:v>0</c:v>
                </c:pt>
                <c:pt idx="78032">
                  <c:v>0</c:v>
                </c:pt>
                <c:pt idx="78033">
                  <c:v>0</c:v>
                </c:pt>
                <c:pt idx="78034">
                  <c:v>0</c:v>
                </c:pt>
                <c:pt idx="78035">
                  <c:v>0</c:v>
                </c:pt>
                <c:pt idx="78036">
                  <c:v>0</c:v>
                </c:pt>
                <c:pt idx="78037">
                  <c:v>0</c:v>
                </c:pt>
                <c:pt idx="78038">
                  <c:v>0</c:v>
                </c:pt>
                <c:pt idx="78039">
                  <c:v>0</c:v>
                </c:pt>
                <c:pt idx="78040">
                  <c:v>0</c:v>
                </c:pt>
                <c:pt idx="78041">
                  <c:v>0</c:v>
                </c:pt>
                <c:pt idx="78042">
                  <c:v>0</c:v>
                </c:pt>
                <c:pt idx="78043">
                  <c:v>0</c:v>
                </c:pt>
                <c:pt idx="78044">
                  <c:v>0</c:v>
                </c:pt>
                <c:pt idx="78045">
                  <c:v>0</c:v>
                </c:pt>
                <c:pt idx="78046">
                  <c:v>0</c:v>
                </c:pt>
                <c:pt idx="78047">
                  <c:v>0</c:v>
                </c:pt>
                <c:pt idx="78048">
                  <c:v>0</c:v>
                </c:pt>
                <c:pt idx="78049">
                  <c:v>0</c:v>
                </c:pt>
                <c:pt idx="78050">
                  <c:v>0</c:v>
                </c:pt>
                <c:pt idx="78051">
                  <c:v>0</c:v>
                </c:pt>
                <c:pt idx="78052">
                  <c:v>0</c:v>
                </c:pt>
                <c:pt idx="78053">
                  <c:v>0</c:v>
                </c:pt>
                <c:pt idx="78054">
                  <c:v>0</c:v>
                </c:pt>
                <c:pt idx="78055">
                  <c:v>0</c:v>
                </c:pt>
                <c:pt idx="78056">
                  <c:v>0</c:v>
                </c:pt>
                <c:pt idx="78057">
                  <c:v>0</c:v>
                </c:pt>
                <c:pt idx="78058">
                  <c:v>0</c:v>
                </c:pt>
                <c:pt idx="78059">
                  <c:v>0</c:v>
                </c:pt>
                <c:pt idx="78060">
                  <c:v>0</c:v>
                </c:pt>
                <c:pt idx="78061">
                  <c:v>0</c:v>
                </c:pt>
                <c:pt idx="78062">
                  <c:v>0</c:v>
                </c:pt>
                <c:pt idx="78063">
                  <c:v>0</c:v>
                </c:pt>
                <c:pt idx="78064">
                  <c:v>0</c:v>
                </c:pt>
                <c:pt idx="78065">
                  <c:v>0</c:v>
                </c:pt>
                <c:pt idx="78066">
                  <c:v>0</c:v>
                </c:pt>
                <c:pt idx="78067">
                  <c:v>0</c:v>
                </c:pt>
                <c:pt idx="78068">
                  <c:v>0</c:v>
                </c:pt>
                <c:pt idx="78069">
                  <c:v>0</c:v>
                </c:pt>
                <c:pt idx="78070">
                  <c:v>0</c:v>
                </c:pt>
                <c:pt idx="78071">
                  <c:v>0</c:v>
                </c:pt>
                <c:pt idx="78072">
                  <c:v>0</c:v>
                </c:pt>
                <c:pt idx="78073">
                  <c:v>0</c:v>
                </c:pt>
                <c:pt idx="78074">
                  <c:v>0</c:v>
                </c:pt>
                <c:pt idx="78075">
                  <c:v>0</c:v>
                </c:pt>
                <c:pt idx="78076">
                  <c:v>0</c:v>
                </c:pt>
                <c:pt idx="78077">
                  <c:v>0</c:v>
                </c:pt>
                <c:pt idx="78078">
                  <c:v>0</c:v>
                </c:pt>
                <c:pt idx="78079">
                  <c:v>0</c:v>
                </c:pt>
                <c:pt idx="78080">
                  <c:v>0</c:v>
                </c:pt>
                <c:pt idx="78081">
                  <c:v>0</c:v>
                </c:pt>
                <c:pt idx="78082">
                  <c:v>0</c:v>
                </c:pt>
                <c:pt idx="78083">
                  <c:v>0</c:v>
                </c:pt>
                <c:pt idx="78084">
                  <c:v>0</c:v>
                </c:pt>
                <c:pt idx="78085">
                  <c:v>0</c:v>
                </c:pt>
                <c:pt idx="78086">
                  <c:v>0</c:v>
                </c:pt>
                <c:pt idx="78087">
                  <c:v>0</c:v>
                </c:pt>
                <c:pt idx="78088">
                  <c:v>0</c:v>
                </c:pt>
                <c:pt idx="78089">
                  <c:v>0</c:v>
                </c:pt>
                <c:pt idx="78090">
                  <c:v>0</c:v>
                </c:pt>
                <c:pt idx="78091">
                  <c:v>0</c:v>
                </c:pt>
                <c:pt idx="78092">
                  <c:v>0</c:v>
                </c:pt>
                <c:pt idx="78093">
                  <c:v>0</c:v>
                </c:pt>
                <c:pt idx="78094">
                  <c:v>0</c:v>
                </c:pt>
                <c:pt idx="78095">
                  <c:v>0</c:v>
                </c:pt>
                <c:pt idx="78096">
                  <c:v>0</c:v>
                </c:pt>
                <c:pt idx="78097">
                  <c:v>0</c:v>
                </c:pt>
                <c:pt idx="78098">
                  <c:v>0</c:v>
                </c:pt>
                <c:pt idx="78099">
                  <c:v>0</c:v>
                </c:pt>
                <c:pt idx="78100">
                  <c:v>0</c:v>
                </c:pt>
                <c:pt idx="78101">
                  <c:v>0</c:v>
                </c:pt>
                <c:pt idx="78102">
                  <c:v>0</c:v>
                </c:pt>
                <c:pt idx="78103">
                  <c:v>0</c:v>
                </c:pt>
                <c:pt idx="78104">
                  <c:v>0</c:v>
                </c:pt>
                <c:pt idx="78105">
                  <c:v>0</c:v>
                </c:pt>
                <c:pt idx="78106">
                  <c:v>0</c:v>
                </c:pt>
                <c:pt idx="78107">
                  <c:v>0</c:v>
                </c:pt>
                <c:pt idx="78108">
                  <c:v>0</c:v>
                </c:pt>
                <c:pt idx="78109">
                  <c:v>0</c:v>
                </c:pt>
                <c:pt idx="78110">
                  <c:v>0</c:v>
                </c:pt>
                <c:pt idx="78111">
                  <c:v>0</c:v>
                </c:pt>
                <c:pt idx="78112">
                  <c:v>0</c:v>
                </c:pt>
                <c:pt idx="78113">
                  <c:v>0</c:v>
                </c:pt>
                <c:pt idx="78114">
                  <c:v>0</c:v>
                </c:pt>
                <c:pt idx="78115">
                  <c:v>0</c:v>
                </c:pt>
                <c:pt idx="78116">
                  <c:v>0</c:v>
                </c:pt>
                <c:pt idx="78117">
                  <c:v>0</c:v>
                </c:pt>
                <c:pt idx="78118">
                  <c:v>0</c:v>
                </c:pt>
                <c:pt idx="78119">
                  <c:v>0</c:v>
                </c:pt>
                <c:pt idx="78120">
                  <c:v>0</c:v>
                </c:pt>
                <c:pt idx="78121">
                  <c:v>0</c:v>
                </c:pt>
                <c:pt idx="78122">
                  <c:v>0</c:v>
                </c:pt>
                <c:pt idx="78123">
                  <c:v>0</c:v>
                </c:pt>
                <c:pt idx="78124">
                  <c:v>0</c:v>
                </c:pt>
                <c:pt idx="78125">
                  <c:v>0</c:v>
                </c:pt>
                <c:pt idx="78126">
                  <c:v>0</c:v>
                </c:pt>
                <c:pt idx="78127">
                  <c:v>0</c:v>
                </c:pt>
                <c:pt idx="78128">
                  <c:v>0</c:v>
                </c:pt>
                <c:pt idx="78129">
                  <c:v>0</c:v>
                </c:pt>
                <c:pt idx="78130">
                  <c:v>0</c:v>
                </c:pt>
                <c:pt idx="78131">
                  <c:v>0</c:v>
                </c:pt>
                <c:pt idx="78132">
                  <c:v>0</c:v>
                </c:pt>
                <c:pt idx="78133">
                  <c:v>0</c:v>
                </c:pt>
                <c:pt idx="78134">
                  <c:v>0</c:v>
                </c:pt>
                <c:pt idx="78135">
                  <c:v>0</c:v>
                </c:pt>
                <c:pt idx="78136">
                  <c:v>0</c:v>
                </c:pt>
                <c:pt idx="78137">
                  <c:v>0</c:v>
                </c:pt>
                <c:pt idx="78138">
                  <c:v>0</c:v>
                </c:pt>
                <c:pt idx="78139">
                  <c:v>0</c:v>
                </c:pt>
                <c:pt idx="78140">
                  <c:v>0</c:v>
                </c:pt>
                <c:pt idx="78141">
                  <c:v>0</c:v>
                </c:pt>
                <c:pt idx="78142">
                  <c:v>0</c:v>
                </c:pt>
                <c:pt idx="78143">
                  <c:v>0</c:v>
                </c:pt>
                <c:pt idx="78144">
                  <c:v>0</c:v>
                </c:pt>
                <c:pt idx="78145">
                  <c:v>0</c:v>
                </c:pt>
                <c:pt idx="78146">
                  <c:v>0</c:v>
                </c:pt>
                <c:pt idx="78147">
                  <c:v>0</c:v>
                </c:pt>
                <c:pt idx="78148">
                  <c:v>0</c:v>
                </c:pt>
                <c:pt idx="78149">
                  <c:v>0</c:v>
                </c:pt>
                <c:pt idx="78150">
                  <c:v>0</c:v>
                </c:pt>
                <c:pt idx="78151">
                  <c:v>0</c:v>
                </c:pt>
                <c:pt idx="78152">
                  <c:v>0</c:v>
                </c:pt>
                <c:pt idx="78153">
                  <c:v>0</c:v>
                </c:pt>
                <c:pt idx="78154">
                  <c:v>0</c:v>
                </c:pt>
                <c:pt idx="78155">
                  <c:v>0</c:v>
                </c:pt>
                <c:pt idx="78156">
                  <c:v>0</c:v>
                </c:pt>
                <c:pt idx="78157">
                  <c:v>0</c:v>
                </c:pt>
                <c:pt idx="78158">
                  <c:v>0</c:v>
                </c:pt>
                <c:pt idx="78159">
                  <c:v>0</c:v>
                </c:pt>
                <c:pt idx="78160">
                  <c:v>0</c:v>
                </c:pt>
                <c:pt idx="78161">
                  <c:v>0</c:v>
                </c:pt>
                <c:pt idx="78162">
                  <c:v>0</c:v>
                </c:pt>
                <c:pt idx="78163">
                  <c:v>0</c:v>
                </c:pt>
                <c:pt idx="78164">
                  <c:v>0</c:v>
                </c:pt>
                <c:pt idx="78165">
                  <c:v>0</c:v>
                </c:pt>
                <c:pt idx="78166">
                  <c:v>0</c:v>
                </c:pt>
                <c:pt idx="78167">
                  <c:v>0</c:v>
                </c:pt>
                <c:pt idx="78168">
                  <c:v>0</c:v>
                </c:pt>
                <c:pt idx="78169">
                  <c:v>0</c:v>
                </c:pt>
                <c:pt idx="78170">
                  <c:v>0</c:v>
                </c:pt>
                <c:pt idx="78171">
                  <c:v>0</c:v>
                </c:pt>
                <c:pt idx="78172">
                  <c:v>0</c:v>
                </c:pt>
                <c:pt idx="78173">
                  <c:v>0</c:v>
                </c:pt>
                <c:pt idx="78174">
                  <c:v>0</c:v>
                </c:pt>
                <c:pt idx="78175">
                  <c:v>0</c:v>
                </c:pt>
                <c:pt idx="78176">
                  <c:v>0</c:v>
                </c:pt>
                <c:pt idx="78177">
                  <c:v>0</c:v>
                </c:pt>
                <c:pt idx="78178">
                  <c:v>0</c:v>
                </c:pt>
                <c:pt idx="78179">
                  <c:v>0</c:v>
                </c:pt>
                <c:pt idx="78180">
                  <c:v>0</c:v>
                </c:pt>
                <c:pt idx="78181">
                  <c:v>0</c:v>
                </c:pt>
                <c:pt idx="78182">
                  <c:v>0</c:v>
                </c:pt>
                <c:pt idx="78183">
                  <c:v>0</c:v>
                </c:pt>
                <c:pt idx="78184">
                  <c:v>0</c:v>
                </c:pt>
                <c:pt idx="78185">
                  <c:v>0</c:v>
                </c:pt>
                <c:pt idx="78186">
                  <c:v>0</c:v>
                </c:pt>
                <c:pt idx="78187">
                  <c:v>0</c:v>
                </c:pt>
                <c:pt idx="78188">
                  <c:v>0</c:v>
                </c:pt>
                <c:pt idx="78189">
                  <c:v>0</c:v>
                </c:pt>
                <c:pt idx="78190">
                  <c:v>0</c:v>
                </c:pt>
                <c:pt idx="78191">
                  <c:v>0</c:v>
                </c:pt>
                <c:pt idx="78192">
                  <c:v>0</c:v>
                </c:pt>
                <c:pt idx="78193">
                  <c:v>0</c:v>
                </c:pt>
                <c:pt idx="78194">
                  <c:v>0</c:v>
                </c:pt>
                <c:pt idx="78195">
                  <c:v>0</c:v>
                </c:pt>
                <c:pt idx="78196">
                  <c:v>0</c:v>
                </c:pt>
                <c:pt idx="78197">
                  <c:v>0</c:v>
                </c:pt>
                <c:pt idx="78198">
                  <c:v>0</c:v>
                </c:pt>
                <c:pt idx="78199">
                  <c:v>0</c:v>
                </c:pt>
                <c:pt idx="78200">
                  <c:v>0</c:v>
                </c:pt>
                <c:pt idx="78201">
                  <c:v>0</c:v>
                </c:pt>
                <c:pt idx="78202">
                  <c:v>0</c:v>
                </c:pt>
                <c:pt idx="78203">
                  <c:v>0</c:v>
                </c:pt>
                <c:pt idx="78204">
                  <c:v>0</c:v>
                </c:pt>
                <c:pt idx="78205">
                  <c:v>0</c:v>
                </c:pt>
                <c:pt idx="78206">
                  <c:v>0</c:v>
                </c:pt>
                <c:pt idx="78207">
                  <c:v>0</c:v>
                </c:pt>
                <c:pt idx="78208">
                  <c:v>0</c:v>
                </c:pt>
                <c:pt idx="78209">
                  <c:v>0</c:v>
                </c:pt>
                <c:pt idx="78210">
                  <c:v>0</c:v>
                </c:pt>
                <c:pt idx="78211">
                  <c:v>0</c:v>
                </c:pt>
                <c:pt idx="78212">
                  <c:v>0</c:v>
                </c:pt>
                <c:pt idx="78213">
                  <c:v>0</c:v>
                </c:pt>
                <c:pt idx="78214">
                  <c:v>0</c:v>
                </c:pt>
                <c:pt idx="78215">
                  <c:v>0</c:v>
                </c:pt>
                <c:pt idx="78216">
                  <c:v>0</c:v>
                </c:pt>
                <c:pt idx="78217">
                  <c:v>0</c:v>
                </c:pt>
                <c:pt idx="78218">
                  <c:v>0</c:v>
                </c:pt>
                <c:pt idx="78219">
                  <c:v>0</c:v>
                </c:pt>
                <c:pt idx="78220">
                  <c:v>0</c:v>
                </c:pt>
                <c:pt idx="78221">
                  <c:v>0</c:v>
                </c:pt>
                <c:pt idx="78222">
                  <c:v>0</c:v>
                </c:pt>
                <c:pt idx="78223">
                  <c:v>0</c:v>
                </c:pt>
                <c:pt idx="78224">
                  <c:v>0</c:v>
                </c:pt>
                <c:pt idx="78225">
                  <c:v>0</c:v>
                </c:pt>
                <c:pt idx="78226">
                  <c:v>0</c:v>
                </c:pt>
                <c:pt idx="78227">
                  <c:v>0</c:v>
                </c:pt>
                <c:pt idx="78228">
                  <c:v>0</c:v>
                </c:pt>
                <c:pt idx="78229">
                  <c:v>0</c:v>
                </c:pt>
                <c:pt idx="78230">
                  <c:v>0</c:v>
                </c:pt>
                <c:pt idx="78231">
                  <c:v>0</c:v>
                </c:pt>
                <c:pt idx="78232">
                  <c:v>0</c:v>
                </c:pt>
                <c:pt idx="78233">
                  <c:v>0</c:v>
                </c:pt>
                <c:pt idx="78234">
                  <c:v>0</c:v>
                </c:pt>
                <c:pt idx="78235">
                  <c:v>0</c:v>
                </c:pt>
                <c:pt idx="78236">
                  <c:v>0</c:v>
                </c:pt>
                <c:pt idx="78237">
                  <c:v>0</c:v>
                </c:pt>
                <c:pt idx="78238">
                  <c:v>0</c:v>
                </c:pt>
                <c:pt idx="78239">
                  <c:v>0</c:v>
                </c:pt>
                <c:pt idx="78240">
                  <c:v>0</c:v>
                </c:pt>
                <c:pt idx="78241">
                  <c:v>0</c:v>
                </c:pt>
                <c:pt idx="78242">
                  <c:v>0</c:v>
                </c:pt>
                <c:pt idx="78243">
                  <c:v>0</c:v>
                </c:pt>
                <c:pt idx="78244">
                  <c:v>0</c:v>
                </c:pt>
                <c:pt idx="78245">
                  <c:v>0</c:v>
                </c:pt>
                <c:pt idx="78246">
                  <c:v>0</c:v>
                </c:pt>
                <c:pt idx="78247">
                  <c:v>0</c:v>
                </c:pt>
                <c:pt idx="78248">
                  <c:v>0</c:v>
                </c:pt>
                <c:pt idx="78249">
                  <c:v>0</c:v>
                </c:pt>
                <c:pt idx="78250">
                  <c:v>0</c:v>
                </c:pt>
                <c:pt idx="78251">
                  <c:v>0</c:v>
                </c:pt>
                <c:pt idx="78252">
                  <c:v>0</c:v>
                </c:pt>
                <c:pt idx="78253">
                  <c:v>0</c:v>
                </c:pt>
                <c:pt idx="78254">
                  <c:v>0</c:v>
                </c:pt>
                <c:pt idx="78255">
                  <c:v>0</c:v>
                </c:pt>
                <c:pt idx="78256">
                  <c:v>0</c:v>
                </c:pt>
                <c:pt idx="78257">
                  <c:v>0</c:v>
                </c:pt>
                <c:pt idx="78258">
                  <c:v>0</c:v>
                </c:pt>
                <c:pt idx="78259">
                  <c:v>0</c:v>
                </c:pt>
                <c:pt idx="78260">
                  <c:v>0</c:v>
                </c:pt>
                <c:pt idx="78261">
                  <c:v>0</c:v>
                </c:pt>
                <c:pt idx="78262">
                  <c:v>0</c:v>
                </c:pt>
                <c:pt idx="78263">
                  <c:v>0</c:v>
                </c:pt>
                <c:pt idx="78264">
                  <c:v>0</c:v>
                </c:pt>
                <c:pt idx="78265">
                  <c:v>0</c:v>
                </c:pt>
                <c:pt idx="78266">
                  <c:v>0</c:v>
                </c:pt>
                <c:pt idx="78267">
                  <c:v>0</c:v>
                </c:pt>
                <c:pt idx="78268">
                  <c:v>0</c:v>
                </c:pt>
                <c:pt idx="78269">
                  <c:v>0</c:v>
                </c:pt>
                <c:pt idx="78270">
                  <c:v>0</c:v>
                </c:pt>
                <c:pt idx="78271">
                  <c:v>0</c:v>
                </c:pt>
                <c:pt idx="78272">
                  <c:v>0</c:v>
                </c:pt>
                <c:pt idx="78273">
                  <c:v>0</c:v>
                </c:pt>
                <c:pt idx="78274">
                  <c:v>0</c:v>
                </c:pt>
                <c:pt idx="78275">
                  <c:v>0</c:v>
                </c:pt>
                <c:pt idx="78276">
                  <c:v>0</c:v>
                </c:pt>
                <c:pt idx="78277">
                  <c:v>0</c:v>
                </c:pt>
                <c:pt idx="78278">
                  <c:v>0</c:v>
                </c:pt>
                <c:pt idx="78279">
                  <c:v>0</c:v>
                </c:pt>
                <c:pt idx="78280">
                  <c:v>0</c:v>
                </c:pt>
                <c:pt idx="78281">
                  <c:v>0</c:v>
                </c:pt>
                <c:pt idx="78282">
                  <c:v>0</c:v>
                </c:pt>
                <c:pt idx="78283">
                  <c:v>0</c:v>
                </c:pt>
                <c:pt idx="78284">
                  <c:v>0</c:v>
                </c:pt>
                <c:pt idx="78285">
                  <c:v>0</c:v>
                </c:pt>
                <c:pt idx="78286">
                  <c:v>0</c:v>
                </c:pt>
                <c:pt idx="78287">
                  <c:v>0</c:v>
                </c:pt>
                <c:pt idx="78288">
                  <c:v>0</c:v>
                </c:pt>
                <c:pt idx="78289">
                  <c:v>0</c:v>
                </c:pt>
                <c:pt idx="78290">
                  <c:v>0</c:v>
                </c:pt>
                <c:pt idx="78291">
                  <c:v>0</c:v>
                </c:pt>
                <c:pt idx="78292">
                  <c:v>0</c:v>
                </c:pt>
                <c:pt idx="78293">
                  <c:v>0</c:v>
                </c:pt>
                <c:pt idx="78294">
                  <c:v>0</c:v>
                </c:pt>
                <c:pt idx="78295">
                  <c:v>0</c:v>
                </c:pt>
                <c:pt idx="78296">
                  <c:v>0</c:v>
                </c:pt>
                <c:pt idx="78297">
                  <c:v>0</c:v>
                </c:pt>
                <c:pt idx="78298">
                  <c:v>0</c:v>
                </c:pt>
                <c:pt idx="78299">
                  <c:v>0</c:v>
                </c:pt>
                <c:pt idx="78300">
                  <c:v>0</c:v>
                </c:pt>
                <c:pt idx="78301">
                  <c:v>0</c:v>
                </c:pt>
                <c:pt idx="78302">
                  <c:v>0</c:v>
                </c:pt>
                <c:pt idx="78303">
                  <c:v>0</c:v>
                </c:pt>
                <c:pt idx="78304">
                  <c:v>0</c:v>
                </c:pt>
                <c:pt idx="78305">
                  <c:v>0</c:v>
                </c:pt>
                <c:pt idx="78306">
                  <c:v>0</c:v>
                </c:pt>
                <c:pt idx="78307">
                  <c:v>0</c:v>
                </c:pt>
                <c:pt idx="78308">
                  <c:v>0</c:v>
                </c:pt>
                <c:pt idx="78309">
                  <c:v>0</c:v>
                </c:pt>
                <c:pt idx="78310">
                  <c:v>0</c:v>
                </c:pt>
                <c:pt idx="78311">
                  <c:v>0</c:v>
                </c:pt>
                <c:pt idx="78312">
                  <c:v>0</c:v>
                </c:pt>
                <c:pt idx="78313">
                  <c:v>0</c:v>
                </c:pt>
                <c:pt idx="78314">
                  <c:v>0</c:v>
                </c:pt>
                <c:pt idx="78315">
                  <c:v>0</c:v>
                </c:pt>
                <c:pt idx="78316">
                  <c:v>0</c:v>
                </c:pt>
                <c:pt idx="78317">
                  <c:v>0</c:v>
                </c:pt>
                <c:pt idx="78318">
                  <c:v>0</c:v>
                </c:pt>
                <c:pt idx="78319">
                  <c:v>0</c:v>
                </c:pt>
                <c:pt idx="78320">
                  <c:v>0</c:v>
                </c:pt>
                <c:pt idx="78321">
                  <c:v>0</c:v>
                </c:pt>
                <c:pt idx="78322">
                  <c:v>0</c:v>
                </c:pt>
                <c:pt idx="78323">
                  <c:v>0</c:v>
                </c:pt>
                <c:pt idx="78324">
                  <c:v>0</c:v>
                </c:pt>
                <c:pt idx="78325">
                  <c:v>0</c:v>
                </c:pt>
                <c:pt idx="78326">
                  <c:v>0</c:v>
                </c:pt>
                <c:pt idx="78327">
                  <c:v>0</c:v>
                </c:pt>
                <c:pt idx="78328">
                  <c:v>0</c:v>
                </c:pt>
                <c:pt idx="78329">
                  <c:v>0</c:v>
                </c:pt>
                <c:pt idx="78330">
                  <c:v>0</c:v>
                </c:pt>
                <c:pt idx="78331">
                  <c:v>0</c:v>
                </c:pt>
                <c:pt idx="78332">
                  <c:v>0</c:v>
                </c:pt>
                <c:pt idx="78333">
                  <c:v>0</c:v>
                </c:pt>
                <c:pt idx="78334">
                  <c:v>0</c:v>
                </c:pt>
                <c:pt idx="78335">
                  <c:v>0</c:v>
                </c:pt>
                <c:pt idx="78336">
                  <c:v>0</c:v>
                </c:pt>
                <c:pt idx="78337">
                  <c:v>0</c:v>
                </c:pt>
                <c:pt idx="78338">
                  <c:v>0</c:v>
                </c:pt>
                <c:pt idx="78339">
                  <c:v>0</c:v>
                </c:pt>
                <c:pt idx="78340">
                  <c:v>0</c:v>
                </c:pt>
                <c:pt idx="78341">
                  <c:v>0</c:v>
                </c:pt>
                <c:pt idx="78342">
                  <c:v>0</c:v>
                </c:pt>
                <c:pt idx="78343">
                  <c:v>0</c:v>
                </c:pt>
                <c:pt idx="78344">
                  <c:v>0</c:v>
                </c:pt>
                <c:pt idx="78345">
                  <c:v>0</c:v>
                </c:pt>
                <c:pt idx="78346">
                  <c:v>0</c:v>
                </c:pt>
                <c:pt idx="78347">
                  <c:v>0</c:v>
                </c:pt>
                <c:pt idx="78348">
                  <c:v>0</c:v>
                </c:pt>
                <c:pt idx="78349">
                  <c:v>0</c:v>
                </c:pt>
                <c:pt idx="78350">
                  <c:v>0</c:v>
                </c:pt>
                <c:pt idx="78351">
                  <c:v>0</c:v>
                </c:pt>
                <c:pt idx="78352">
                  <c:v>0</c:v>
                </c:pt>
                <c:pt idx="78353">
                  <c:v>0</c:v>
                </c:pt>
                <c:pt idx="78354">
                  <c:v>0</c:v>
                </c:pt>
                <c:pt idx="78355">
                  <c:v>0</c:v>
                </c:pt>
                <c:pt idx="78356">
                  <c:v>0</c:v>
                </c:pt>
                <c:pt idx="78357">
                  <c:v>0</c:v>
                </c:pt>
                <c:pt idx="78358">
                  <c:v>0</c:v>
                </c:pt>
                <c:pt idx="78359">
                  <c:v>0</c:v>
                </c:pt>
                <c:pt idx="78360">
                  <c:v>0</c:v>
                </c:pt>
                <c:pt idx="78361">
                  <c:v>0</c:v>
                </c:pt>
                <c:pt idx="78362">
                  <c:v>0</c:v>
                </c:pt>
                <c:pt idx="78363">
                  <c:v>0</c:v>
                </c:pt>
                <c:pt idx="78364">
                  <c:v>0</c:v>
                </c:pt>
                <c:pt idx="78365">
                  <c:v>0</c:v>
                </c:pt>
                <c:pt idx="78366">
                  <c:v>0</c:v>
                </c:pt>
                <c:pt idx="78367">
                  <c:v>0</c:v>
                </c:pt>
                <c:pt idx="78368">
                  <c:v>0</c:v>
                </c:pt>
                <c:pt idx="78369">
                  <c:v>0</c:v>
                </c:pt>
                <c:pt idx="78370">
                  <c:v>0</c:v>
                </c:pt>
                <c:pt idx="78371">
                  <c:v>0</c:v>
                </c:pt>
                <c:pt idx="78372">
                  <c:v>0</c:v>
                </c:pt>
                <c:pt idx="78373">
                  <c:v>0</c:v>
                </c:pt>
                <c:pt idx="78374">
                  <c:v>0</c:v>
                </c:pt>
                <c:pt idx="78375">
                  <c:v>0</c:v>
                </c:pt>
                <c:pt idx="78376">
                  <c:v>0</c:v>
                </c:pt>
                <c:pt idx="78377">
                  <c:v>0</c:v>
                </c:pt>
                <c:pt idx="78378">
                  <c:v>0</c:v>
                </c:pt>
                <c:pt idx="78379">
                  <c:v>0</c:v>
                </c:pt>
                <c:pt idx="78380">
                  <c:v>0</c:v>
                </c:pt>
                <c:pt idx="78381">
                  <c:v>0</c:v>
                </c:pt>
                <c:pt idx="78382">
                  <c:v>0</c:v>
                </c:pt>
                <c:pt idx="78383">
                  <c:v>0</c:v>
                </c:pt>
                <c:pt idx="78384">
                  <c:v>0</c:v>
                </c:pt>
                <c:pt idx="78385">
                  <c:v>0</c:v>
                </c:pt>
                <c:pt idx="78386">
                  <c:v>0</c:v>
                </c:pt>
                <c:pt idx="78387">
                  <c:v>0</c:v>
                </c:pt>
                <c:pt idx="78388">
                  <c:v>0</c:v>
                </c:pt>
                <c:pt idx="78389">
                  <c:v>0</c:v>
                </c:pt>
                <c:pt idx="78390">
                  <c:v>0</c:v>
                </c:pt>
                <c:pt idx="78391">
                  <c:v>0</c:v>
                </c:pt>
                <c:pt idx="78392">
                  <c:v>0</c:v>
                </c:pt>
                <c:pt idx="78393">
                  <c:v>0</c:v>
                </c:pt>
                <c:pt idx="78394">
                  <c:v>0</c:v>
                </c:pt>
                <c:pt idx="78395">
                  <c:v>0</c:v>
                </c:pt>
                <c:pt idx="78396">
                  <c:v>0</c:v>
                </c:pt>
                <c:pt idx="78397">
                  <c:v>0</c:v>
                </c:pt>
                <c:pt idx="78398">
                  <c:v>0</c:v>
                </c:pt>
                <c:pt idx="78399">
                  <c:v>0</c:v>
                </c:pt>
                <c:pt idx="78400">
                  <c:v>0</c:v>
                </c:pt>
                <c:pt idx="78401">
                  <c:v>0</c:v>
                </c:pt>
                <c:pt idx="78402">
                  <c:v>0</c:v>
                </c:pt>
                <c:pt idx="78403">
                  <c:v>0</c:v>
                </c:pt>
                <c:pt idx="78404">
                  <c:v>0</c:v>
                </c:pt>
                <c:pt idx="78405">
                  <c:v>0</c:v>
                </c:pt>
                <c:pt idx="78406">
                  <c:v>0</c:v>
                </c:pt>
                <c:pt idx="78407">
                  <c:v>0</c:v>
                </c:pt>
                <c:pt idx="78408">
                  <c:v>0</c:v>
                </c:pt>
                <c:pt idx="78409">
                  <c:v>0</c:v>
                </c:pt>
                <c:pt idx="78410">
                  <c:v>0</c:v>
                </c:pt>
                <c:pt idx="78411">
                  <c:v>0</c:v>
                </c:pt>
                <c:pt idx="78412">
                  <c:v>0</c:v>
                </c:pt>
                <c:pt idx="78413">
                  <c:v>0</c:v>
                </c:pt>
                <c:pt idx="78414">
                  <c:v>0</c:v>
                </c:pt>
                <c:pt idx="78415">
                  <c:v>0</c:v>
                </c:pt>
                <c:pt idx="78416">
                  <c:v>0</c:v>
                </c:pt>
                <c:pt idx="78417">
                  <c:v>0</c:v>
                </c:pt>
                <c:pt idx="78418">
                  <c:v>0</c:v>
                </c:pt>
                <c:pt idx="78419">
                  <c:v>0</c:v>
                </c:pt>
                <c:pt idx="78420">
                  <c:v>0</c:v>
                </c:pt>
                <c:pt idx="78421">
                  <c:v>0</c:v>
                </c:pt>
                <c:pt idx="78422">
                  <c:v>0</c:v>
                </c:pt>
                <c:pt idx="78423">
                  <c:v>0</c:v>
                </c:pt>
                <c:pt idx="78424">
                  <c:v>0</c:v>
                </c:pt>
                <c:pt idx="78425">
                  <c:v>0</c:v>
                </c:pt>
                <c:pt idx="78426">
                  <c:v>0</c:v>
                </c:pt>
                <c:pt idx="78427">
                  <c:v>0</c:v>
                </c:pt>
                <c:pt idx="78428">
                  <c:v>0</c:v>
                </c:pt>
                <c:pt idx="78429">
                  <c:v>0</c:v>
                </c:pt>
                <c:pt idx="78430">
                  <c:v>0</c:v>
                </c:pt>
                <c:pt idx="78431">
                  <c:v>0</c:v>
                </c:pt>
                <c:pt idx="78432">
                  <c:v>0</c:v>
                </c:pt>
                <c:pt idx="78433">
                  <c:v>0</c:v>
                </c:pt>
                <c:pt idx="78434">
                  <c:v>0</c:v>
                </c:pt>
                <c:pt idx="78435">
                  <c:v>0</c:v>
                </c:pt>
                <c:pt idx="78436">
                  <c:v>0</c:v>
                </c:pt>
                <c:pt idx="78437">
                  <c:v>0</c:v>
                </c:pt>
                <c:pt idx="78438">
                  <c:v>0</c:v>
                </c:pt>
                <c:pt idx="78439">
                  <c:v>0</c:v>
                </c:pt>
                <c:pt idx="78440">
                  <c:v>0</c:v>
                </c:pt>
                <c:pt idx="78441">
                  <c:v>0</c:v>
                </c:pt>
                <c:pt idx="78442">
                  <c:v>0</c:v>
                </c:pt>
                <c:pt idx="78443">
                  <c:v>0</c:v>
                </c:pt>
                <c:pt idx="78444">
                  <c:v>0</c:v>
                </c:pt>
                <c:pt idx="78445">
                  <c:v>0</c:v>
                </c:pt>
                <c:pt idx="78446">
                  <c:v>0</c:v>
                </c:pt>
                <c:pt idx="78447">
                  <c:v>0</c:v>
                </c:pt>
                <c:pt idx="78448">
                  <c:v>0</c:v>
                </c:pt>
                <c:pt idx="78449">
                  <c:v>0</c:v>
                </c:pt>
                <c:pt idx="78450">
                  <c:v>0</c:v>
                </c:pt>
                <c:pt idx="78451">
                  <c:v>0</c:v>
                </c:pt>
                <c:pt idx="78452">
                  <c:v>0</c:v>
                </c:pt>
                <c:pt idx="78453">
                  <c:v>0</c:v>
                </c:pt>
                <c:pt idx="78454">
                  <c:v>0</c:v>
                </c:pt>
                <c:pt idx="78455">
                  <c:v>0</c:v>
                </c:pt>
                <c:pt idx="78456">
                  <c:v>0</c:v>
                </c:pt>
                <c:pt idx="78457">
                  <c:v>0</c:v>
                </c:pt>
                <c:pt idx="78458">
                  <c:v>0</c:v>
                </c:pt>
                <c:pt idx="78459">
                  <c:v>0</c:v>
                </c:pt>
                <c:pt idx="78460">
                  <c:v>0</c:v>
                </c:pt>
                <c:pt idx="78461">
                  <c:v>0</c:v>
                </c:pt>
                <c:pt idx="78462">
                  <c:v>0</c:v>
                </c:pt>
                <c:pt idx="78463">
                  <c:v>0</c:v>
                </c:pt>
                <c:pt idx="78464">
                  <c:v>0</c:v>
                </c:pt>
                <c:pt idx="78465">
                  <c:v>0</c:v>
                </c:pt>
                <c:pt idx="78466">
                  <c:v>0</c:v>
                </c:pt>
                <c:pt idx="78467">
                  <c:v>0</c:v>
                </c:pt>
                <c:pt idx="78468">
                  <c:v>0</c:v>
                </c:pt>
                <c:pt idx="78469">
                  <c:v>0</c:v>
                </c:pt>
                <c:pt idx="78470">
                  <c:v>0</c:v>
                </c:pt>
                <c:pt idx="78471">
                  <c:v>0</c:v>
                </c:pt>
                <c:pt idx="78472">
                  <c:v>0</c:v>
                </c:pt>
                <c:pt idx="78473">
                  <c:v>0</c:v>
                </c:pt>
                <c:pt idx="78474">
                  <c:v>0</c:v>
                </c:pt>
                <c:pt idx="78475">
                  <c:v>0</c:v>
                </c:pt>
                <c:pt idx="78476">
                  <c:v>0</c:v>
                </c:pt>
                <c:pt idx="78477">
                  <c:v>0</c:v>
                </c:pt>
                <c:pt idx="78478">
                  <c:v>0</c:v>
                </c:pt>
                <c:pt idx="78479">
                  <c:v>0</c:v>
                </c:pt>
                <c:pt idx="78480">
                  <c:v>0</c:v>
                </c:pt>
                <c:pt idx="78481">
                  <c:v>0</c:v>
                </c:pt>
                <c:pt idx="78482">
                  <c:v>0</c:v>
                </c:pt>
                <c:pt idx="78483">
                  <c:v>0</c:v>
                </c:pt>
                <c:pt idx="78484">
                  <c:v>0</c:v>
                </c:pt>
                <c:pt idx="78485">
                  <c:v>0</c:v>
                </c:pt>
                <c:pt idx="78486">
                  <c:v>0</c:v>
                </c:pt>
                <c:pt idx="78487">
                  <c:v>0</c:v>
                </c:pt>
                <c:pt idx="78488">
                  <c:v>0</c:v>
                </c:pt>
                <c:pt idx="78489">
                  <c:v>0</c:v>
                </c:pt>
                <c:pt idx="78490">
                  <c:v>0</c:v>
                </c:pt>
                <c:pt idx="78491">
                  <c:v>0</c:v>
                </c:pt>
                <c:pt idx="78492">
                  <c:v>0</c:v>
                </c:pt>
                <c:pt idx="78493">
                  <c:v>0</c:v>
                </c:pt>
                <c:pt idx="78494">
                  <c:v>0</c:v>
                </c:pt>
                <c:pt idx="78495">
                  <c:v>0</c:v>
                </c:pt>
                <c:pt idx="78496">
                  <c:v>0</c:v>
                </c:pt>
                <c:pt idx="78497">
                  <c:v>0</c:v>
                </c:pt>
                <c:pt idx="78498">
                  <c:v>0</c:v>
                </c:pt>
                <c:pt idx="78499">
                  <c:v>0</c:v>
                </c:pt>
                <c:pt idx="78500">
                  <c:v>0</c:v>
                </c:pt>
                <c:pt idx="78501">
                  <c:v>0</c:v>
                </c:pt>
                <c:pt idx="78502">
                  <c:v>0</c:v>
                </c:pt>
                <c:pt idx="78503">
                  <c:v>0</c:v>
                </c:pt>
                <c:pt idx="78504">
                  <c:v>0</c:v>
                </c:pt>
                <c:pt idx="78505">
                  <c:v>0</c:v>
                </c:pt>
                <c:pt idx="78506">
                  <c:v>0</c:v>
                </c:pt>
                <c:pt idx="78507">
                  <c:v>0</c:v>
                </c:pt>
                <c:pt idx="78508">
                  <c:v>0</c:v>
                </c:pt>
                <c:pt idx="78509">
                  <c:v>0</c:v>
                </c:pt>
                <c:pt idx="78510">
                  <c:v>0</c:v>
                </c:pt>
                <c:pt idx="78511">
                  <c:v>0</c:v>
                </c:pt>
                <c:pt idx="78512">
                  <c:v>0</c:v>
                </c:pt>
                <c:pt idx="78513">
                  <c:v>0</c:v>
                </c:pt>
                <c:pt idx="78514">
                  <c:v>0</c:v>
                </c:pt>
                <c:pt idx="78515">
                  <c:v>0</c:v>
                </c:pt>
                <c:pt idx="78516">
                  <c:v>0</c:v>
                </c:pt>
                <c:pt idx="78517">
                  <c:v>0</c:v>
                </c:pt>
                <c:pt idx="78518">
                  <c:v>0</c:v>
                </c:pt>
                <c:pt idx="78519">
                  <c:v>0</c:v>
                </c:pt>
                <c:pt idx="78520">
                  <c:v>0</c:v>
                </c:pt>
                <c:pt idx="78521">
                  <c:v>0</c:v>
                </c:pt>
                <c:pt idx="78522">
                  <c:v>0</c:v>
                </c:pt>
                <c:pt idx="78523">
                  <c:v>0</c:v>
                </c:pt>
                <c:pt idx="78524">
                  <c:v>0</c:v>
                </c:pt>
                <c:pt idx="78525">
                  <c:v>0</c:v>
                </c:pt>
                <c:pt idx="78526">
                  <c:v>0</c:v>
                </c:pt>
                <c:pt idx="78527">
                  <c:v>0</c:v>
                </c:pt>
                <c:pt idx="78528">
                  <c:v>0</c:v>
                </c:pt>
                <c:pt idx="78529">
                  <c:v>0</c:v>
                </c:pt>
                <c:pt idx="78530">
                  <c:v>0</c:v>
                </c:pt>
                <c:pt idx="78531">
                  <c:v>0</c:v>
                </c:pt>
                <c:pt idx="78532">
                  <c:v>0</c:v>
                </c:pt>
                <c:pt idx="78533">
                  <c:v>0</c:v>
                </c:pt>
                <c:pt idx="78534">
                  <c:v>0</c:v>
                </c:pt>
                <c:pt idx="78535">
                  <c:v>0</c:v>
                </c:pt>
                <c:pt idx="78536">
                  <c:v>0</c:v>
                </c:pt>
                <c:pt idx="78537">
                  <c:v>0</c:v>
                </c:pt>
                <c:pt idx="78538">
                  <c:v>0</c:v>
                </c:pt>
                <c:pt idx="78539">
                  <c:v>0</c:v>
                </c:pt>
                <c:pt idx="78540">
                  <c:v>0</c:v>
                </c:pt>
                <c:pt idx="78541">
                  <c:v>0</c:v>
                </c:pt>
                <c:pt idx="78542">
                  <c:v>0</c:v>
                </c:pt>
                <c:pt idx="78543">
                  <c:v>0</c:v>
                </c:pt>
                <c:pt idx="78544">
                  <c:v>0</c:v>
                </c:pt>
                <c:pt idx="78545">
                  <c:v>0</c:v>
                </c:pt>
                <c:pt idx="78546">
                  <c:v>0</c:v>
                </c:pt>
                <c:pt idx="78547">
                  <c:v>0</c:v>
                </c:pt>
                <c:pt idx="78548">
                  <c:v>0</c:v>
                </c:pt>
                <c:pt idx="78549">
                  <c:v>0</c:v>
                </c:pt>
                <c:pt idx="78550">
                  <c:v>0</c:v>
                </c:pt>
                <c:pt idx="78551">
                  <c:v>0</c:v>
                </c:pt>
                <c:pt idx="78552">
                  <c:v>0</c:v>
                </c:pt>
                <c:pt idx="78553">
                  <c:v>0</c:v>
                </c:pt>
                <c:pt idx="78554">
                  <c:v>0</c:v>
                </c:pt>
                <c:pt idx="78555">
                  <c:v>0</c:v>
                </c:pt>
                <c:pt idx="78556">
                  <c:v>0</c:v>
                </c:pt>
                <c:pt idx="78557">
                  <c:v>0</c:v>
                </c:pt>
                <c:pt idx="78558">
                  <c:v>0</c:v>
                </c:pt>
                <c:pt idx="78559">
                  <c:v>0</c:v>
                </c:pt>
                <c:pt idx="78560">
                  <c:v>0</c:v>
                </c:pt>
                <c:pt idx="78561">
                  <c:v>0</c:v>
                </c:pt>
                <c:pt idx="78562">
                  <c:v>0</c:v>
                </c:pt>
                <c:pt idx="78563">
                  <c:v>0</c:v>
                </c:pt>
                <c:pt idx="78564">
                  <c:v>0</c:v>
                </c:pt>
                <c:pt idx="78565">
                  <c:v>0</c:v>
                </c:pt>
                <c:pt idx="78566">
                  <c:v>0</c:v>
                </c:pt>
                <c:pt idx="78567">
                  <c:v>0</c:v>
                </c:pt>
                <c:pt idx="78568">
                  <c:v>0</c:v>
                </c:pt>
                <c:pt idx="78569">
                  <c:v>0</c:v>
                </c:pt>
                <c:pt idx="78570">
                  <c:v>0</c:v>
                </c:pt>
                <c:pt idx="78571">
                  <c:v>0</c:v>
                </c:pt>
                <c:pt idx="78572">
                  <c:v>0</c:v>
                </c:pt>
                <c:pt idx="78573">
                  <c:v>0</c:v>
                </c:pt>
                <c:pt idx="78574">
                  <c:v>0</c:v>
                </c:pt>
                <c:pt idx="78575">
                  <c:v>0</c:v>
                </c:pt>
                <c:pt idx="78576">
                  <c:v>0</c:v>
                </c:pt>
                <c:pt idx="78577">
                  <c:v>0</c:v>
                </c:pt>
                <c:pt idx="78578">
                  <c:v>0</c:v>
                </c:pt>
                <c:pt idx="78579">
                  <c:v>0</c:v>
                </c:pt>
                <c:pt idx="78580">
                  <c:v>0</c:v>
                </c:pt>
                <c:pt idx="78581">
                  <c:v>0</c:v>
                </c:pt>
                <c:pt idx="78582">
                  <c:v>0</c:v>
                </c:pt>
                <c:pt idx="78583">
                  <c:v>0</c:v>
                </c:pt>
                <c:pt idx="78584">
                  <c:v>0</c:v>
                </c:pt>
                <c:pt idx="78585">
                  <c:v>0</c:v>
                </c:pt>
                <c:pt idx="78586">
                  <c:v>0</c:v>
                </c:pt>
                <c:pt idx="78587">
                  <c:v>0</c:v>
                </c:pt>
                <c:pt idx="78588">
                  <c:v>0</c:v>
                </c:pt>
                <c:pt idx="78589">
                  <c:v>0</c:v>
                </c:pt>
                <c:pt idx="78590">
                  <c:v>0</c:v>
                </c:pt>
                <c:pt idx="78591">
                  <c:v>0</c:v>
                </c:pt>
                <c:pt idx="78592">
                  <c:v>0</c:v>
                </c:pt>
                <c:pt idx="78593">
                  <c:v>0</c:v>
                </c:pt>
                <c:pt idx="78594">
                  <c:v>0</c:v>
                </c:pt>
                <c:pt idx="78595">
                  <c:v>0</c:v>
                </c:pt>
                <c:pt idx="78596">
                  <c:v>0</c:v>
                </c:pt>
                <c:pt idx="78597">
                  <c:v>0</c:v>
                </c:pt>
                <c:pt idx="78598">
                  <c:v>0</c:v>
                </c:pt>
                <c:pt idx="78599">
                  <c:v>0</c:v>
                </c:pt>
                <c:pt idx="78600">
                  <c:v>0</c:v>
                </c:pt>
                <c:pt idx="78601">
                  <c:v>0</c:v>
                </c:pt>
                <c:pt idx="78602">
                  <c:v>0</c:v>
                </c:pt>
                <c:pt idx="78603">
                  <c:v>0</c:v>
                </c:pt>
                <c:pt idx="78604">
                  <c:v>0</c:v>
                </c:pt>
                <c:pt idx="78605">
                  <c:v>0</c:v>
                </c:pt>
                <c:pt idx="78606">
                  <c:v>0</c:v>
                </c:pt>
                <c:pt idx="78607">
                  <c:v>0</c:v>
                </c:pt>
                <c:pt idx="78608">
                  <c:v>0</c:v>
                </c:pt>
                <c:pt idx="78609">
                  <c:v>0</c:v>
                </c:pt>
                <c:pt idx="78610">
                  <c:v>0</c:v>
                </c:pt>
                <c:pt idx="78611">
                  <c:v>0</c:v>
                </c:pt>
                <c:pt idx="78612">
                  <c:v>0</c:v>
                </c:pt>
                <c:pt idx="78613">
                  <c:v>0</c:v>
                </c:pt>
                <c:pt idx="78614">
                  <c:v>0</c:v>
                </c:pt>
                <c:pt idx="78615">
                  <c:v>0</c:v>
                </c:pt>
                <c:pt idx="78616">
                  <c:v>0</c:v>
                </c:pt>
                <c:pt idx="78617">
                  <c:v>0</c:v>
                </c:pt>
                <c:pt idx="78618">
                  <c:v>0</c:v>
                </c:pt>
                <c:pt idx="78619">
                  <c:v>0</c:v>
                </c:pt>
                <c:pt idx="78620">
                  <c:v>0</c:v>
                </c:pt>
                <c:pt idx="78621">
                  <c:v>0</c:v>
                </c:pt>
                <c:pt idx="78622">
                  <c:v>0</c:v>
                </c:pt>
                <c:pt idx="78623">
                  <c:v>0</c:v>
                </c:pt>
                <c:pt idx="78624">
                  <c:v>0</c:v>
                </c:pt>
                <c:pt idx="78625">
                  <c:v>0</c:v>
                </c:pt>
                <c:pt idx="78626">
                  <c:v>0</c:v>
                </c:pt>
                <c:pt idx="78627">
                  <c:v>0</c:v>
                </c:pt>
                <c:pt idx="78628">
                  <c:v>0</c:v>
                </c:pt>
                <c:pt idx="78629">
                  <c:v>0</c:v>
                </c:pt>
                <c:pt idx="78630">
                  <c:v>0</c:v>
                </c:pt>
                <c:pt idx="78631">
                  <c:v>0</c:v>
                </c:pt>
                <c:pt idx="78632">
                  <c:v>0</c:v>
                </c:pt>
                <c:pt idx="78633">
                  <c:v>0</c:v>
                </c:pt>
                <c:pt idx="78634">
                  <c:v>0</c:v>
                </c:pt>
                <c:pt idx="78635">
                  <c:v>0</c:v>
                </c:pt>
                <c:pt idx="78636">
                  <c:v>0</c:v>
                </c:pt>
                <c:pt idx="78637">
                  <c:v>0</c:v>
                </c:pt>
                <c:pt idx="78638">
                  <c:v>0</c:v>
                </c:pt>
                <c:pt idx="78639">
                  <c:v>0</c:v>
                </c:pt>
                <c:pt idx="78640">
                  <c:v>0</c:v>
                </c:pt>
                <c:pt idx="78641">
                  <c:v>0</c:v>
                </c:pt>
                <c:pt idx="78642">
                  <c:v>0</c:v>
                </c:pt>
                <c:pt idx="78643">
                  <c:v>0</c:v>
                </c:pt>
                <c:pt idx="78644">
                  <c:v>0</c:v>
                </c:pt>
                <c:pt idx="78645">
                  <c:v>0</c:v>
                </c:pt>
                <c:pt idx="78646">
                  <c:v>0</c:v>
                </c:pt>
                <c:pt idx="78647">
                  <c:v>0</c:v>
                </c:pt>
                <c:pt idx="78648">
                  <c:v>0</c:v>
                </c:pt>
                <c:pt idx="78649">
                  <c:v>0</c:v>
                </c:pt>
                <c:pt idx="78650">
                  <c:v>0</c:v>
                </c:pt>
                <c:pt idx="78651">
                  <c:v>0</c:v>
                </c:pt>
                <c:pt idx="78652">
                  <c:v>0</c:v>
                </c:pt>
                <c:pt idx="78653">
                  <c:v>0</c:v>
                </c:pt>
                <c:pt idx="78654">
                  <c:v>0</c:v>
                </c:pt>
                <c:pt idx="78655">
                  <c:v>0</c:v>
                </c:pt>
                <c:pt idx="78656">
                  <c:v>0</c:v>
                </c:pt>
                <c:pt idx="78657">
                  <c:v>0</c:v>
                </c:pt>
                <c:pt idx="78658">
                  <c:v>0</c:v>
                </c:pt>
                <c:pt idx="78659">
                  <c:v>0</c:v>
                </c:pt>
                <c:pt idx="78660">
                  <c:v>0</c:v>
                </c:pt>
                <c:pt idx="78661">
                  <c:v>0</c:v>
                </c:pt>
                <c:pt idx="78662">
                  <c:v>0</c:v>
                </c:pt>
                <c:pt idx="78663">
                  <c:v>0</c:v>
                </c:pt>
                <c:pt idx="78664">
                  <c:v>0</c:v>
                </c:pt>
                <c:pt idx="78665">
                  <c:v>0</c:v>
                </c:pt>
                <c:pt idx="78666">
                  <c:v>0</c:v>
                </c:pt>
                <c:pt idx="78667">
                  <c:v>0</c:v>
                </c:pt>
                <c:pt idx="78668">
                  <c:v>0</c:v>
                </c:pt>
                <c:pt idx="78669">
                  <c:v>0</c:v>
                </c:pt>
                <c:pt idx="78670">
                  <c:v>0</c:v>
                </c:pt>
                <c:pt idx="78671">
                  <c:v>0</c:v>
                </c:pt>
                <c:pt idx="78672">
                  <c:v>0</c:v>
                </c:pt>
                <c:pt idx="78673">
                  <c:v>0</c:v>
                </c:pt>
                <c:pt idx="78674">
                  <c:v>0</c:v>
                </c:pt>
                <c:pt idx="78675">
                  <c:v>0</c:v>
                </c:pt>
                <c:pt idx="78676">
                  <c:v>0</c:v>
                </c:pt>
                <c:pt idx="78677">
                  <c:v>0</c:v>
                </c:pt>
                <c:pt idx="78678">
                  <c:v>0</c:v>
                </c:pt>
                <c:pt idx="78679">
                  <c:v>0</c:v>
                </c:pt>
                <c:pt idx="78680">
                  <c:v>0</c:v>
                </c:pt>
                <c:pt idx="78681">
                  <c:v>0</c:v>
                </c:pt>
                <c:pt idx="78682">
                  <c:v>0</c:v>
                </c:pt>
                <c:pt idx="78683">
                  <c:v>0</c:v>
                </c:pt>
                <c:pt idx="78684">
                  <c:v>0</c:v>
                </c:pt>
                <c:pt idx="78685">
                  <c:v>0</c:v>
                </c:pt>
                <c:pt idx="78686">
                  <c:v>0</c:v>
                </c:pt>
                <c:pt idx="78687">
                  <c:v>0</c:v>
                </c:pt>
                <c:pt idx="78688">
                  <c:v>0</c:v>
                </c:pt>
                <c:pt idx="78689">
                  <c:v>0</c:v>
                </c:pt>
                <c:pt idx="78690">
                  <c:v>0</c:v>
                </c:pt>
                <c:pt idx="78691">
                  <c:v>0</c:v>
                </c:pt>
                <c:pt idx="78692">
                  <c:v>0</c:v>
                </c:pt>
                <c:pt idx="78693">
                  <c:v>0</c:v>
                </c:pt>
                <c:pt idx="78694">
                  <c:v>0</c:v>
                </c:pt>
                <c:pt idx="78695">
                  <c:v>0</c:v>
                </c:pt>
                <c:pt idx="78696">
                  <c:v>0</c:v>
                </c:pt>
                <c:pt idx="78697">
                  <c:v>0</c:v>
                </c:pt>
                <c:pt idx="78698">
                  <c:v>0</c:v>
                </c:pt>
                <c:pt idx="78699">
                  <c:v>0</c:v>
                </c:pt>
                <c:pt idx="78700">
                  <c:v>0</c:v>
                </c:pt>
                <c:pt idx="78701">
                  <c:v>0</c:v>
                </c:pt>
                <c:pt idx="78702">
                  <c:v>0</c:v>
                </c:pt>
                <c:pt idx="78703">
                  <c:v>0</c:v>
                </c:pt>
                <c:pt idx="78704">
                  <c:v>0</c:v>
                </c:pt>
                <c:pt idx="78705">
                  <c:v>0</c:v>
                </c:pt>
                <c:pt idx="78706">
                  <c:v>0</c:v>
                </c:pt>
                <c:pt idx="78707">
                  <c:v>0</c:v>
                </c:pt>
                <c:pt idx="78708">
                  <c:v>0</c:v>
                </c:pt>
                <c:pt idx="78709">
                  <c:v>0</c:v>
                </c:pt>
                <c:pt idx="78710">
                  <c:v>0</c:v>
                </c:pt>
                <c:pt idx="78711">
                  <c:v>0</c:v>
                </c:pt>
                <c:pt idx="78712">
                  <c:v>0</c:v>
                </c:pt>
                <c:pt idx="78713">
                  <c:v>0</c:v>
                </c:pt>
                <c:pt idx="78714">
                  <c:v>0</c:v>
                </c:pt>
                <c:pt idx="78715">
                  <c:v>0</c:v>
                </c:pt>
                <c:pt idx="78716">
                  <c:v>0</c:v>
                </c:pt>
                <c:pt idx="78717">
                  <c:v>0</c:v>
                </c:pt>
                <c:pt idx="78718">
                  <c:v>0</c:v>
                </c:pt>
                <c:pt idx="78719">
                  <c:v>0</c:v>
                </c:pt>
                <c:pt idx="78720">
                  <c:v>0</c:v>
                </c:pt>
                <c:pt idx="78721">
                  <c:v>0</c:v>
                </c:pt>
                <c:pt idx="78722">
                  <c:v>0</c:v>
                </c:pt>
                <c:pt idx="78723">
                  <c:v>0</c:v>
                </c:pt>
                <c:pt idx="78724">
                  <c:v>0</c:v>
                </c:pt>
                <c:pt idx="78725">
                  <c:v>0</c:v>
                </c:pt>
                <c:pt idx="78726">
                  <c:v>0</c:v>
                </c:pt>
                <c:pt idx="78727">
                  <c:v>0</c:v>
                </c:pt>
                <c:pt idx="78728">
                  <c:v>0</c:v>
                </c:pt>
                <c:pt idx="78729">
                  <c:v>0</c:v>
                </c:pt>
                <c:pt idx="78730">
                  <c:v>0</c:v>
                </c:pt>
                <c:pt idx="78731">
                  <c:v>0</c:v>
                </c:pt>
                <c:pt idx="78732">
                  <c:v>0</c:v>
                </c:pt>
                <c:pt idx="78733">
                  <c:v>0</c:v>
                </c:pt>
                <c:pt idx="78734">
                  <c:v>0</c:v>
                </c:pt>
                <c:pt idx="78735">
                  <c:v>0</c:v>
                </c:pt>
                <c:pt idx="78736">
                  <c:v>0</c:v>
                </c:pt>
                <c:pt idx="78737">
                  <c:v>0</c:v>
                </c:pt>
                <c:pt idx="78738">
                  <c:v>0</c:v>
                </c:pt>
                <c:pt idx="78739">
                  <c:v>0</c:v>
                </c:pt>
                <c:pt idx="78740">
                  <c:v>0</c:v>
                </c:pt>
                <c:pt idx="78741">
                  <c:v>0</c:v>
                </c:pt>
                <c:pt idx="78742">
                  <c:v>0</c:v>
                </c:pt>
                <c:pt idx="78743">
                  <c:v>0</c:v>
                </c:pt>
                <c:pt idx="78744">
                  <c:v>0</c:v>
                </c:pt>
                <c:pt idx="78745">
                  <c:v>0</c:v>
                </c:pt>
                <c:pt idx="78746">
                  <c:v>0</c:v>
                </c:pt>
                <c:pt idx="78747">
                  <c:v>0</c:v>
                </c:pt>
                <c:pt idx="78748">
                  <c:v>0</c:v>
                </c:pt>
                <c:pt idx="78749">
                  <c:v>0</c:v>
                </c:pt>
                <c:pt idx="78750">
                  <c:v>0</c:v>
                </c:pt>
                <c:pt idx="78751">
                  <c:v>0</c:v>
                </c:pt>
                <c:pt idx="78752">
                  <c:v>0</c:v>
                </c:pt>
                <c:pt idx="78753">
                  <c:v>0</c:v>
                </c:pt>
                <c:pt idx="78754">
                  <c:v>0</c:v>
                </c:pt>
                <c:pt idx="78755">
                  <c:v>0</c:v>
                </c:pt>
                <c:pt idx="78756">
                  <c:v>0</c:v>
                </c:pt>
                <c:pt idx="78757">
                  <c:v>0</c:v>
                </c:pt>
                <c:pt idx="78758">
                  <c:v>0</c:v>
                </c:pt>
                <c:pt idx="78759">
                  <c:v>0</c:v>
                </c:pt>
                <c:pt idx="78760">
                  <c:v>0</c:v>
                </c:pt>
                <c:pt idx="78761">
                  <c:v>0</c:v>
                </c:pt>
                <c:pt idx="78762">
                  <c:v>0</c:v>
                </c:pt>
                <c:pt idx="78763">
                  <c:v>0</c:v>
                </c:pt>
                <c:pt idx="78764">
                  <c:v>0</c:v>
                </c:pt>
                <c:pt idx="78765">
                  <c:v>0</c:v>
                </c:pt>
                <c:pt idx="78766">
                  <c:v>0</c:v>
                </c:pt>
                <c:pt idx="78767">
                  <c:v>0</c:v>
                </c:pt>
                <c:pt idx="78768">
                  <c:v>0</c:v>
                </c:pt>
                <c:pt idx="78769">
                  <c:v>0</c:v>
                </c:pt>
                <c:pt idx="78770">
                  <c:v>0</c:v>
                </c:pt>
                <c:pt idx="78771">
                  <c:v>0</c:v>
                </c:pt>
                <c:pt idx="78772">
                  <c:v>0</c:v>
                </c:pt>
                <c:pt idx="78773">
                  <c:v>0</c:v>
                </c:pt>
                <c:pt idx="78774">
                  <c:v>0</c:v>
                </c:pt>
                <c:pt idx="78775">
                  <c:v>0</c:v>
                </c:pt>
                <c:pt idx="78776">
                  <c:v>0</c:v>
                </c:pt>
                <c:pt idx="78777">
                  <c:v>0</c:v>
                </c:pt>
                <c:pt idx="78778">
                  <c:v>0</c:v>
                </c:pt>
                <c:pt idx="78779">
                  <c:v>0</c:v>
                </c:pt>
                <c:pt idx="78780">
                  <c:v>0</c:v>
                </c:pt>
                <c:pt idx="78781">
                  <c:v>0</c:v>
                </c:pt>
                <c:pt idx="78782">
                  <c:v>0</c:v>
                </c:pt>
                <c:pt idx="78783">
                  <c:v>0</c:v>
                </c:pt>
                <c:pt idx="78784">
                  <c:v>0</c:v>
                </c:pt>
                <c:pt idx="78785">
                  <c:v>0</c:v>
                </c:pt>
                <c:pt idx="78786">
                  <c:v>0</c:v>
                </c:pt>
                <c:pt idx="78787">
                  <c:v>0</c:v>
                </c:pt>
                <c:pt idx="78788">
                  <c:v>0</c:v>
                </c:pt>
                <c:pt idx="78789">
                  <c:v>0</c:v>
                </c:pt>
                <c:pt idx="78790">
                  <c:v>0</c:v>
                </c:pt>
                <c:pt idx="78791">
                  <c:v>0</c:v>
                </c:pt>
                <c:pt idx="78792">
                  <c:v>0</c:v>
                </c:pt>
                <c:pt idx="78793">
                  <c:v>0</c:v>
                </c:pt>
                <c:pt idx="78794">
                  <c:v>0</c:v>
                </c:pt>
                <c:pt idx="78795">
                  <c:v>0</c:v>
                </c:pt>
                <c:pt idx="78796">
                  <c:v>0</c:v>
                </c:pt>
                <c:pt idx="78797">
                  <c:v>0</c:v>
                </c:pt>
                <c:pt idx="78798">
                  <c:v>0</c:v>
                </c:pt>
                <c:pt idx="78799">
                  <c:v>0</c:v>
                </c:pt>
                <c:pt idx="78800">
                  <c:v>0</c:v>
                </c:pt>
                <c:pt idx="78801">
                  <c:v>0</c:v>
                </c:pt>
                <c:pt idx="78802">
                  <c:v>0</c:v>
                </c:pt>
                <c:pt idx="78803">
                  <c:v>0</c:v>
                </c:pt>
                <c:pt idx="78804">
                  <c:v>0</c:v>
                </c:pt>
                <c:pt idx="78805">
                  <c:v>0</c:v>
                </c:pt>
                <c:pt idx="78806">
                  <c:v>0</c:v>
                </c:pt>
                <c:pt idx="78807">
                  <c:v>0</c:v>
                </c:pt>
                <c:pt idx="78808">
                  <c:v>0</c:v>
                </c:pt>
                <c:pt idx="78809">
                  <c:v>0</c:v>
                </c:pt>
                <c:pt idx="78810">
                  <c:v>0</c:v>
                </c:pt>
                <c:pt idx="78811">
                  <c:v>0</c:v>
                </c:pt>
                <c:pt idx="78812">
                  <c:v>0</c:v>
                </c:pt>
                <c:pt idx="78813">
                  <c:v>0</c:v>
                </c:pt>
                <c:pt idx="78814">
                  <c:v>0</c:v>
                </c:pt>
                <c:pt idx="78815">
                  <c:v>0</c:v>
                </c:pt>
                <c:pt idx="78816">
                  <c:v>0</c:v>
                </c:pt>
                <c:pt idx="78817">
                  <c:v>0</c:v>
                </c:pt>
                <c:pt idx="78818">
                  <c:v>0</c:v>
                </c:pt>
                <c:pt idx="78819">
                  <c:v>0</c:v>
                </c:pt>
                <c:pt idx="78820">
                  <c:v>0</c:v>
                </c:pt>
                <c:pt idx="78821">
                  <c:v>0</c:v>
                </c:pt>
                <c:pt idx="78822">
                  <c:v>0</c:v>
                </c:pt>
                <c:pt idx="78823">
                  <c:v>0</c:v>
                </c:pt>
                <c:pt idx="78824">
                  <c:v>0</c:v>
                </c:pt>
                <c:pt idx="78825">
                  <c:v>0</c:v>
                </c:pt>
                <c:pt idx="78826">
                  <c:v>0</c:v>
                </c:pt>
                <c:pt idx="78827">
                  <c:v>0</c:v>
                </c:pt>
                <c:pt idx="78828">
                  <c:v>0</c:v>
                </c:pt>
                <c:pt idx="78829">
                  <c:v>0</c:v>
                </c:pt>
                <c:pt idx="78830">
                  <c:v>0</c:v>
                </c:pt>
                <c:pt idx="78831">
                  <c:v>0</c:v>
                </c:pt>
                <c:pt idx="78832">
                  <c:v>0</c:v>
                </c:pt>
                <c:pt idx="78833">
                  <c:v>0</c:v>
                </c:pt>
                <c:pt idx="78834">
                  <c:v>0</c:v>
                </c:pt>
                <c:pt idx="78835">
                  <c:v>0</c:v>
                </c:pt>
                <c:pt idx="78836">
                  <c:v>0</c:v>
                </c:pt>
                <c:pt idx="78837">
                  <c:v>0</c:v>
                </c:pt>
                <c:pt idx="78838">
                  <c:v>0</c:v>
                </c:pt>
                <c:pt idx="78839">
                  <c:v>0</c:v>
                </c:pt>
                <c:pt idx="78840">
                  <c:v>0</c:v>
                </c:pt>
                <c:pt idx="78841">
                  <c:v>0</c:v>
                </c:pt>
                <c:pt idx="78842">
                  <c:v>0</c:v>
                </c:pt>
                <c:pt idx="78843">
                  <c:v>0</c:v>
                </c:pt>
                <c:pt idx="78844">
                  <c:v>0</c:v>
                </c:pt>
                <c:pt idx="78845">
                  <c:v>0</c:v>
                </c:pt>
                <c:pt idx="78846">
                  <c:v>0</c:v>
                </c:pt>
                <c:pt idx="78847">
                  <c:v>0</c:v>
                </c:pt>
                <c:pt idx="78848">
                  <c:v>0</c:v>
                </c:pt>
                <c:pt idx="78849">
                  <c:v>0</c:v>
                </c:pt>
                <c:pt idx="78850">
                  <c:v>0</c:v>
                </c:pt>
                <c:pt idx="78851">
                  <c:v>0</c:v>
                </c:pt>
                <c:pt idx="78852">
                  <c:v>0</c:v>
                </c:pt>
                <c:pt idx="78853">
                  <c:v>0</c:v>
                </c:pt>
                <c:pt idx="78854">
                  <c:v>0</c:v>
                </c:pt>
                <c:pt idx="78855">
                  <c:v>0</c:v>
                </c:pt>
                <c:pt idx="78856">
                  <c:v>0</c:v>
                </c:pt>
                <c:pt idx="78857">
                  <c:v>0</c:v>
                </c:pt>
                <c:pt idx="78858">
                  <c:v>0</c:v>
                </c:pt>
                <c:pt idx="78859">
                  <c:v>0</c:v>
                </c:pt>
                <c:pt idx="78860">
                  <c:v>0</c:v>
                </c:pt>
                <c:pt idx="78861">
                  <c:v>0</c:v>
                </c:pt>
                <c:pt idx="78862">
                  <c:v>0</c:v>
                </c:pt>
                <c:pt idx="78863">
                  <c:v>0</c:v>
                </c:pt>
                <c:pt idx="78864">
                  <c:v>0</c:v>
                </c:pt>
                <c:pt idx="78865">
                  <c:v>0</c:v>
                </c:pt>
                <c:pt idx="78866">
                  <c:v>0</c:v>
                </c:pt>
                <c:pt idx="78867">
                  <c:v>0</c:v>
                </c:pt>
                <c:pt idx="78868">
                  <c:v>0</c:v>
                </c:pt>
                <c:pt idx="78869">
                  <c:v>0</c:v>
                </c:pt>
                <c:pt idx="78870">
                  <c:v>0</c:v>
                </c:pt>
                <c:pt idx="78871">
                  <c:v>0</c:v>
                </c:pt>
                <c:pt idx="78872">
                  <c:v>0</c:v>
                </c:pt>
                <c:pt idx="78873">
                  <c:v>0</c:v>
                </c:pt>
                <c:pt idx="78874">
                  <c:v>0</c:v>
                </c:pt>
                <c:pt idx="78875">
                  <c:v>0</c:v>
                </c:pt>
                <c:pt idx="78876">
                  <c:v>0</c:v>
                </c:pt>
                <c:pt idx="78877">
                  <c:v>0</c:v>
                </c:pt>
                <c:pt idx="78878">
                  <c:v>0</c:v>
                </c:pt>
                <c:pt idx="78879">
                  <c:v>0</c:v>
                </c:pt>
                <c:pt idx="78880">
                  <c:v>0</c:v>
                </c:pt>
                <c:pt idx="78881">
                  <c:v>0</c:v>
                </c:pt>
                <c:pt idx="78882">
                  <c:v>0</c:v>
                </c:pt>
                <c:pt idx="78883">
                  <c:v>0</c:v>
                </c:pt>
                <c:pt idx="78884">
                  <c:v>0</c:v>
                </c:pt>
                <c:pt idx="78885">
                  <c:v>0</c:v>
                </c:pt>
                <c:pt idx="78886">
                  <c:v>0</c:v>
                </c:pt>
                <c:pt idx="78887">
                  <c:v>0</c:v>
                </c:pt>
                <c:pt idx="78888">
                  <c:v>0</c:v>
                </c:pt>
                <c:pt idx="78889">
                  <c:v>0</c:v>
                </c:pt>
                <c:pt idx="78890">
                  <c:v>0</c:v>
                </c:pt>
                <c:pt idx="78891">
                  <c:v>0</c:v>
                </c:pt>
                <c:pt idx="78892">
                  <c:v>0</c:v>
                </c:pt>
                <c:pt idx="78893">
                  <c:v>0</c:v>
                </c:pt>
                <c:pt idx="78894">
                  <c:v>0</c:v>
                </c:pt>
                <c:pt idx="78895">
                  <c:v>0</c:v>
                </c:pt>
                <c:pt idx="78896">
                  <c:v>0</c:v>
                </c:pt>
                <c:pt idx="78897">
                  <c:v>0</c:v>
                </c:pt>
                <c:pt idx="78898">
                  <c:v>0</c:v>
                </c:pt>
                <c:pt idx="78899">
                  <c:v>0</c:v>
                </c:pt>
                <c:pt idx="78900">
                  <c:v>0</c:v>
                </c:pt>
                <c:pt idx="78901">
                  <c:v>0</c:v>
                </c:pt>
                <c:pt idx="78902">
                  <c:v>0</c:v>
                </c:pt>
                <c:pt idx="78903">
                  <c:v>0</c:v>
                </c:pt>
                <c:pt idx="78904">
                  <c:v>0</c:v>
                </c:pt>
                <c:pt idx="78905">
                  <c:v>0</c:v>
                </c:pt>
                <c:pt idx="78906">
                  <c:v>0</c:v>
                </c:pt>
                <c:pt idx="78907">
                  <c:v>0</c:v>
                </c:pt>
                <c:pt idx="78908">
                  <c:v>0</c:v>
                </c:pt>
                <c:pt idx="78909">
                  <c:v>0</c:v>
                </c:pt>
                <c:pt idx="78910">
                  <c:v>0</c:v>
                </c:pt>
                <c:pt idx="78911">
                  <c:v>0</c:v>
                </c:pt>
                <c:pt idx="78912">
                  <c:v>0</c:v>
                </c:pt>
                <c:pt idx="78913">
                  <c:v>0</c:v>
                </c:pt>
                <c:pt idx="78914">
                  <c:v>0</c:v>
                </c:pt>
                <c:pt idx="78915">
                  <c:v>0</c:v>
                </c:pt>
                <c:pt idx="78916">
                  <c:v>0</c:v>
                </c:pt>
                <c:pt idx="78917">
                  <c:v>0</c:v>
                </c:pt>
                <c:pt idx="78918">
                  <c:v>0</c:v>
                </c:pt>
                <c:pt idx="78919">
                  <c:v>0</c:v>
                </c:pt>
                <c:pt idx="78920">
                  <c:v>0</c:v>
                </c:pt>
                <c:pt idx="78921">
                  <c:v>0</c:v>
                </c:pt>
                <c:pt idx="78922">
                  <c:v>0</c:v>
                </c:pt>
                <c:pt idx="78923">
                  <c:v>0</c:v>
                </c:pt>
                <c:pt idx="78924">
                  <c:v>0</c:v>
                </c:pt>
                <c:pt idx="78925">
                  <c:v>0</c:v>
                </c:pt>
                <c:pt idx="78926">
                  <c:v>0</c:v>
                </c:pt>
                <c:pt idx="78927">
                  <c:v>0</c:v>
                </c:pt>
                <c:pt idx="78928">
                  <c:v>0</c:v>
                </c:pt>
                <c:pt idx="78929">
                  <c:v>0</c:v>
                </c:pt>
                <c:pt idx="78930">
                  <c:v>0</c:v>
                </c:pt>
                <c:pt idx="78931">
                  <c:v>0</c:v>
                </c:pt>
                <c:pt idx="78932">
                  <c:v>0</c:v>
                </c:pt>
                <c:pt idx="78933">
                  <c:v>0</c:v>
                </c:pt>
                <c:pt idx="78934">
                  <c:v>0</c:v>
                </c:pt>
                <c:pt idx="78935">
                  <c:v>0</c:v>
                </c:pt>
                <c:pt idx="78936">
                  <c:v>0</c:v>
                </c:pt>
                <c:pt idx="78937">
                  <c:v>0</c:v>
                </c:pt>
                <c:pt idx="78938">
                  <c:v>0</c:v>
                </c:pt>
                <c:pt idx="78939">
                  <c:v>0</c:v>
                </c:pt>
                <c:pt idx="78940">
                  <c:v>0</c:v>
                </c:pt>
                <c:pt idx="78941">
                  <c:v>0</c:v>
                </c:pt>
                <c:pt idx="78942">
                  <c:v>0</c:v>
                </c:pt>
                <c:pt idx="78943">
                  <c:v>0</c:v>
                </c:pt>
                <c:pt idx="78944">
                  <c:v>0</c:v>
                </c:pt>
                <c:pt idx="78945">
                  <c:v>0</c:v>
                </c:pt>
                <c:pt idx="78946">
                  <c:v>0</c:v>
                </c:pt>
                <c:pt idx="78947">
                  <c:v>0</c:v>
                </c:pt>
                <c:pt idx="78948">
                  <c:v>0</c:v>
                </c:pt>
                <c:pt idx="78949">
                  <c:v>0</c:v>
                </c:pt>
                <c:pt idx="78950">
                  <c:v>0</c:v>
                </c:pt>
                <c:pt idx="78951">
                  <c:v>0</c:v>
                </c:pt>
                <c:pt idx="78952">
                  <c:v>0</c:v>
                </c:pt>
                <c:pt idx="78953">
                  <c:v>0</c:v>
                </c:pt>
                <c:pt idx="78954">
                  <c:v>0</c:v>
                </c:pt>
                <c:pt idx="78955">
                  <c:v>0</c:v>
                </c:pt>
                <c:pt idx="78956">
                  <c:v>0</c:v>
                </c:pt>
                <c:pt idx="78957">
                  <c:v>0</c:v>
                </c:pt>
                <c:pt idx="78958">
                  <c:v>0</c:v>
                </c:pt>
                <c:pt idx="78959">
                  <c:v>0</c:v>
                </c:pt>
                <c:pt idx="78960">
                  <c:v>0</c:v>
                </c:pt>
                <c:pt idx="78961">
                  <c:v>0</c:v>
                </c:pt>
                <c:pt idx="78962">
                  <c:v>0</c:v>
                </c:pt>
                <c:pt idx="78963">
                  <c:v>0</c:v>
                </c:pt>
                <c:pt idx="78964">
                  <c:v>0</c:v>
                </c:pt>
                <c:pt idx="78965">
                  <c:v>0</c:v>
                </c:pt>
                <c:pt idx="78966">
                  <c:v>0</c:v>
                </c:pt>
                <c:pt idx="78967">
                  <c:v>0</c:v>
                </c:pt>
                <c:pt idx="78968">
                  <c:v>0</c:v>
                </c:pt>
                <c:pt idx="78969">
                  <c:v>0</c:v>
                </c:pt>
                <c:pt idx="78970">
                  <c:v>0</c:v>
                </c:pt>
                <c:pt idx="78971">
                  <c:v>0</c:v>
                </c:pt>
                <c:pt idx="78972">
                  <c:v>0</c:v>
                </c:pt>
                <c:pt idx="78973">
                  <c:v>0</c:v>
                </c:pt>
                <c:pt idx="78974">
                  <c:v>0</c:v>
                </c:pt>
                <c:pt idx="78975">
                  <c:v>0</c:v>
                </c:pt>
                <c:pt idx="78976">
                  <c:v>0</c:v>
                </c:pt>
                <c:pt idx="78977">
                  <c:v>0</c:v>
                </c:pt>
                <c:pt idx="78978">
                  <c:v>0</c:v>
                </c:pt>
                <c:pt idx="78979">
                  <c:v>0</c:v>
                </c:pt>
                <c:pt idx="78980">
                  <c:v>0</c:v>
                </c:pt>
                <c:pt idx="78981">
                  <c:v>0</c:v>
                </c:pt>
                <c:pt idx="78982">
                  <c:v>0</c:v>
                </c:pt>
                <c:pt idx="78983">
                  <c:v>0</c:v>
                </c:pt>
                <c:pt idx="78984">
                  <c:v>0</c:v>
                </c:pt>
                <c:pt idx="78985">
                  <c:v>0</c:v>
                </c:pt>
                <c:pt idx="78986">
                  <c:v>0</c:v>
                </c:pt>
                <c:pt idx="78987">
                  <c:v>0</c:v>
                </c:pt>
                <c:pt idx="78988">
                  <c:v>0</c:v>
                </c:pt>
                <c:pt idx="78989">
                  <c:v>0</c:v>
                </c:pt>
                <c:pt idx="78990">
                  <c:v>0</c:v>
                </c:pt>
                <c:pt idx="78991">
                  <c:v>0</c:v>
                </c:pt>
                <c:pt idx="78992">
                  <c:v>0</c:v>
                </c:pt>
                <c:pt idx="78993">
                  <c:v>0</c:v>
                </c:pt>
                <c:pt idx="78994">
                  <c:v>0</c:v>
                </c:pt>
                <c:pt idx="78995">
                  <c:v>0</c:v>
                </c:pt>
                <c:pt idx="78996">
                  <c:v>0</c:v>
                </c:pt>
                <c:pt idx="78997">
                  <c:v>0</c:v>
                </c:pt>
                <c:pt idx="78998">
                  <c:v>0</c:v>
                </c:pt>
                <c:pt idx="78999">
                  <c:v>0</c:v>
                </c:pt>
                <c:pt idx="79000">
                  <c:v>0</c:v>
                </c:pt>
                <c:pt idx="79001">
                  <c:v>0</c:v>
                </c:pt>
                <c:pt idx="79002">
                  <c:v>0</c:v>
                </c:pt>
                <c:pt idx="79003">
                  <c:v>0</c:v>
                </c:pt>
                <c:pt idx="79004">
                  <c:v>0</c:v>
                </c:pt>
                <c:pt idx="79005">
                  <c:v>0</c:v>
                </c:pt>
                <c:pt idx="79006">
                  <c:v>0</c:v>
                </c:pt>
                <c:pt idx="79007">
                  <c:v>0</c:v>
                </c:pt>
                <c:pt idx="79008">
                  <c:v>0</c:v>
                </c:pt>
                <c:pt idx="79009">
                  <c:v>0</c:v>
                </c:pt>
                <c:pt idx="79010">
                  <c:v>0</c:v>
                </c:pt>
                <c:pt idx="79011">
                  <c:v>0</c:v>
                </c:pt>
                <c:pt idx="79012">
                  <c:v>0</c:v>
                </c:pt>
                <c:pt idx="79013">
                  <c:v>0</c:v>
                </c:pt>
                <c:pt idx="79014">
                  <c:v>0</c:v>
                </c:pt>
                <c:pt idx="79015">
                  <c:v>0</c:v>
                </c:pt>
                <c:pt idx="79016">
                  <c:v>0</c:v>
                </c:pt>
                <c:pt idx="79017">
                  <c:v>0</c:v>
                </c:pt>
                <c:pt idx="79018">
                  <c:v>0</c:v>
                </c:pt>
                <c:pt idx="79019">
                  <c:v>0</c:v>
                </c:pt>
                <c:pt idx="79020">
                  <c:v>0</c:v>
                </c:pt>
                <c:pt idx="79021">
                  <c:v>0</c:v>
                </c:pt>
                <c:pt idx="79022">
                  <c:v>0</c:v>
                </c:pt>
                <c:pt idx="79023">
                  <c:v>0</c:v>
                </c:pt>
                <c:pt idx="79024">
                  <c:v>0</c:v>
                </c:pt>
                <c:pt idx="79025">
                  <c:v>0</c:v>
                </c:pt>
                <c:pt idx="79026">
                  <c:v>0</c:v>
                </c:pt>
                <c:pt idx="79027">
                  <c:v>0</c:v>
                </c:pt>
                <c:pt idx="79028">
                  <c:v>0</c:v>
                </c:pt>
                <c:pt idx="79029">
                  <c:v>0</c:v>
                </c:pt>
                <c:pt idx="79030">
                  <c:v>0</c:v>
                </c:pt>
                <c:pt idx="79031">
                  <c:v>0</c:v>
                </c:pt>
                <c:pt idx="79032">
                  <c:v>0</c:v>
                </c:pt>
                <c:pt idx="79033">
                  <c:v>0</c:v>
                </c:pt>
                <c:pt idx="79034">
                  <c:v>0</c:v>
                </c:pt>
                <c:pt idx="79035">
                  <c:v>0</c:v>
                </c:pt>
                <c:pt idx="79036">
                  <c:v>0</c:v>
                </c:pt>
                <c:pt idx="79037">
                  <c:v>0</c:v>
                </c:pt>
                <c:pt idx="79038">
                  <c:v>0</c:v>
                </c:pt>
                <c:pt idx="79039">
                  <c:v>0</c:v>
                </c:pt>
                <c:pt idx="79040">
                  <c:v>0</c:v>
                </c:pt>
                <c:pt idx="79041">
                  <c:v>0</c:v>
                </c:pt>
                <c:pt idx="79042">
                  <c:v>0</c:v>
                </c:pt>
                <c:pt idx="79043">
                  <c:v>0</c:v>
                </c:pt>
                <c:pt idx="79044">
                  <c:v>0</c:v>
                </c:pt>
                <c:pt idx="79045">
                  <c:v>0</c:v>
                </c:pt>
                <c:pt idx="79046">
                  <c:v>0</c:v>
                </c:pt>
                <c:pt idx="79047">
                  <c:v>0</c:v>
                </c:pt>
                <c:pt idx="79048">
                  <c:v>0</c:v>
                </c:pt>
                <c:pt idx="79049">
                  <c:v>0</c:v>
                </c:pt>
                <c:pt idx="79050">
                  <c:v>0</c:v>
                </c:pt>
                <c:pt idx="79051">
                  <c:v>0</c:v>
                </c:pt>
                <c:pt idx="79052">
                  <c:v>0</c:v>
                </c:pt>
                <c:pt idx="79053">
                  <c:v>0</c:v>
                </c:pt>
                <c:pt idx="79054">
                  <c:v>0</c:v>
                </c:pt>
                <c:pt idx="79055">
                  <c:v>0</c:v>
                </c:pt>
                <c:pt idx="79056">
                  <c:v>0</c:v>
                </c:pt>
                <c:pt idx="79057">
                  <c:v>0</c:v>
                </c:pt>
                <c:pt idx="79058">
                  <c:v>0</c:v>
                </c:pt>
                <c:pt idx="79059">
                  <c:v>0</c:v>
                </c:pt>
                <c:pt idx="79060">
                  <c:v>0</c:v>
                </c:pt>
                <c:pt idx="79061">
                  <c:v>0</c:v>
                </c:pt>
                <c:pt idx="79062">
                  <c:v>0</c:v>
                </c:pt>
                <c:pt idx="79063">
                  <c:v>0</c:v>
                </c:pt>
                <c:pt idx="79064">
                  <c:v>0</c:v>
                </c:pt>
                <c:pt idx="79065">
                  <c:v>0</c:v>
                </c:pt>
                <c:pt idx="79066">
                  <c:v>0</c:v>
                </c:pt>
                <c:pt idx="79067">
                  <c:v>0</c:v>
                </c:pt>
                <c:pt idx="79068">
                  <c:v>0</c:v>
                </c:pt>
                <c:pt idx="79069">
                  <c:v>0</c:v>
                </c:pt>
                <c:pt idx="79070">
                  <c:v>0</c:v>
                </c:pt>
                <c:pt idx="79071">
                  <c:v>0</c:v>
                </c:pt>
                <c:pt idx="79072">
                  <c:v>0</c:v>
                </c:pt>
                <c:pt idx="79073">
                  <c:v>0</c:v>
                </c:pt>
                <c:pt idx="79074">
                  <c:v>0</c:v>
                </c:pt>
                <c:pt idx="79075">
                  <c:v>0</c:v>
                </c:pt>
                <c:pt idx="79076">
                  <c:v>0</c:v>
                </c:pt>
                <c:pt idx="79077">
                  <c:v>0</c:v>
                </c:pt>
                <c:pt idx="79078">
                  <c:v>0</c:v>
                </c:pt>
                <c:pt idx="79079">
                  <c:v>0</c:v>
                </c:pt>
                <c:pt idx="79080">
                  <c:v>0</c:v>
                </c:pt>
                <c:pt idx="79081">
                  <c:v>0</c:v>
                </c:pt>
                <c:pt idx="79082">
                  <c:v>0</c:v>
                </c:pt>
                <c:pt idx="79083">
                  <c:v>0</c:v>
                </c:pt>
                <c:pt idx="79084">
                  <c:v>0</c:v>
                </c:pt>
                <c:pt idx="79085">
                  <c:v>0</c:v>
                </c:pt>
                <c:pt idx="79086">
                  <c:v>0</c:v>
                </c:pt>
                <c:pt idx="79087">
                  <c:v>0</c:v>
                </c:pt>
                <c:pt idx="79088">
                  <c:v>0</c:v>
                </c:pt>
                <c:pt idx="79089">
                  <c:v>0</c:v>
                </c:pt>
                <c:pt idx="79090">
                  <c:v>0</c:v>
                </c:pt>
                <c:pt idx="79091">
                  <c:v>0</c:v>
                </c:pt>
                <c:pt idx="79092">
                  <c:v>0</c:v>
                </c:pt>
                <c:pt idx="79093">
                  <c:v>0</c:v>
                </c:pt>
                <c:pt idx="79094">
                  <c:v>0</c:v>
                </c:pt>
                <c:pt idx="79095">
                  <c:v>0</c:v>
                </c:pt>
                <c:pt idx="79096">
                  <c:v>0</c:v>
                </c:pt>
                <c:pt idx="79097">
                  <c:v>0</c:v>
                </c:pt>
                <c:pt idx="79098">
                  <c:v>0</c:v>
                </c:pt>
                <c:pt idx="79099">
                  <c:v>0</c:v>
                </c:pt>
                <c:pt idx="79100">
                  <c:v>0</c:v>
                </c:pt>
                <c:pt idx="79101">
                  <c:v>0</c:v>
                </c:pt>
                <c:pt idx="79102">
                  <c:v>0</c:v>
                </c:pt>
                <c:pt idx="79103">
                  <c:v>0</c:v>
                </c:pt>
                <c:pt idx="79104">
                  <c:v>0</c:v>
                </c:pt>
                <c:pt idx="79105">
                  <c:v>0</c:v>
                </c:pt>
                <c:pt idx="79106">
                  <c:v>0</c:v>
                </c:pt>
                <c:pt idx="79107">
                  <c:v>0</c:v>
                </c:pt>
                <c:pt idx="79108">
                  <c:v>0</c:v>
                </c:pt>
                <c:pt idx="79109">
                  <c:v>0</c:v>
                </c:pt>
                <c:pt idx="79110">
                  <c:v>0</c:v>
                </c:pt>
                <c:pt idx="79111">
                  <c:v>0</c:v>
                </c:pt>
                <c:pt idx="79112">
                  <c:v>0</c:v>
                </c:pt>
                <c:pt idx="79113">
                  <c:v>0</c:v>
                </c:pt>
                <c:pt idx="79114">
                  <c:v>0</c:v>
                </c:pt>
                <c:pt idx="79115">
                  <c:v>0</c:v>
                </c:pt>
                <c:pt idx="79116">
                  <c:v>0</c:v>
                </c:pt>
                <c:pt idx="79117">
                  <c:v>0</c:v>
                </c:pt>
                <c:pt idx="79118">
                  <c:v>0</c:v>
                </c:pt>
                <c:pt idx="79119">
                  <c:v>0</c:v>
                </c:pt>
                <c:pt idx="79120">
                  <c:v>0</c:v>
                </c:pt>
                <c:pt idx="79121">
                  <c:v>0</c:v>
                </c:pt>
                <c:pt idx="79122">
                  <c:v>0</c:v>
                </c:pt>
                <c:pt idx="79123">
                  <c:v>0</c:v>
                </c:pt>
                <c:pt idx="79124">
                  <c:v>0</c:v>
                </c:pt>
                <c:pt idx="79125">
                  <c:v>0</c:v>
                </c:pt>
                <c:pt idx="79126">
                  <c:v>0</c:v>
                </c:pt>
                <c:pt idx="79127">
                  <c:v>0</c:v>
                </c:pt>
                <c:pt idx="79128">
                  <c:v>0</c:v>
                </c:pt>
                <c:pt idx="79129">
                  <c:v>0</c:v>
                </c:pt>
                <c:pt idx="79130">
                  <c:v>0</c:v>
                </c:pt>
                <c:pt idx="79131">
                  <c:v>0</c:v>
                </c:pt>
                <c:pt idx="79132">
                  <c:v>0</c:v>
                </c:pt>
                <c:pt idx="79133">
                  <c:v>0</c:v>
                </c:pt>
                <c:pt idx="79134">
                  <c:v>0</c:v>
                </c:pt>
                <c:pt idx="79135">
                  <c:v>0</c:v>
                </c:pt>
                <c:pt idx="79136">
                  <c:v>0</c:v>
                </c:pt>
                <c:pt idx="79137">
                  <c:v>0</c:v>
                </c:pt>
                <c:pt idx="79138">
                  <c:v>0</c:v>
                </c:pt>
                <c:pt idx="79139">
                  <c:v>0</c:v>
                </c:pt>
                <c:pt idx="79140">
                  <c:v>0</c:v>
                </c:pt>
                <c:pt idx="79141">
                  <c:v>0</c:v>
                </c:pt>
                <c:pt idx="79142">
                  <c:v>0</c:v>
                </c:pt>
                <c:pt idx="79143">
                  <c:v>0</c:v>
                </c:pt>
                <c:pt idx="79144">
                  <c:v>0</c:v>
                </c:pt>
                <c:pt idx="79145">
                  <c:v>0</c:v>
                </c:pt>
                <c:pt idx="79146">
                  <c:v>0</c:v>
                </c:pt>
                <c:pt idx="79147">
                  <c:v>0</c:v>
                </c:pt>
                <c:pt idx="79148">
                  <c:v>0</c:v>
                </c:pt>
                <c:pt idx="79149">
                  <c:v>0</c:v>
                </c:pt>
                <c:pt idx="79150">
                  <c:v>0</c:v>
                </c:pt>
                <c:pt idx="79151">
                  <c:v>0</c:v>
                </c:pt>
                <c:pt idx="79152">
                  <c:v>0</c:v>
                </c:pt>
                <c:pt idx="79153">
                  <c:v>0</c:v>
                </c:pt>
                <c:pt idx="79154">
                  <c:v>0</c:v>
                </c:pt>
                <c:pt idx="79155">
                  <c:v>0</c:v>
                </c:pt>
                <c:pt idx="79156">
                  <c:v>0</c:v>
                </c:pt>
                <c:pt idx="79157">
                  <c:v>0</c:v>
                </c:pt>
                <c:pt idx="79158">
                  <c:v>0</c:v>
                </c:pt>
                <c:pt idx="79159">
                  <c:v>0</c:v>
                </c:pt>
                <c:pt idx="79160">
                  <c:v>0</c:v>
                </c:pt>
                <c:pt idx="79161">
                  <c:v>0</c:v>
                </c:pt>
                <c:pt idx="79162">
                  <c:v>0</c:v>
                </c:pt>
                <c:pt idx="79163">
                  <c:v>0</c:v>
                </c:pt>
                <c:pt idx="79164">
                  <c:v>0</c:v>
                </c:pt>
                <c:pt idx="79165">
                  <c:v>0</c:v>
                </c:pt>
                <c:pt idx="79166">
                  <c:v>0</c:v>
                </c:pt>
                <c:pt idx="79167">
                  <c:v>0</c:v>
                </c:pt>
                <c:pt idx="79168">
                  <c:v>0</c:v>
                </c:pt>
                <c:pt idx="79169">
                  <c:v>0</c:v>
                </c:pt>
                <c:pt idx="79170">
                  <c:v>0</c:v>
                </c:pt>
                <c:pt idx="79171">
                  <c:v>0</c:v>
                </c:pt>
                <c:pt idx="79172">
                  <c:v>0</c:v>
                </c:pt>
                <c:pt idx="79173">
                  <c:v>0</c:v>
                </c:pt>
                <c:pt idx="79174">
                  <c:v>0</c:v>
                </c:pt>
                <c:pt idx="79175">
                  <c:v>0</c:v>
                </c:pt>
                <c:pt idx="79176">
                  <c:v>0</c:v>
                </c:pt>
                <c:pt idx="79177">
                  <c:v>0</c:v>
                </c:pt>
                <c:pt idx="79178">
                  <c:v>0</c:v>
                </c:pt>
                <c:pt idx="79179">
                  <c:v>0</c:v>
                </c:pt>
                <c:pt idx="79180">
                  <c:v>0</c:v>
                </c:pt>
                <c:pt idx="79181">
                  <c:v>0</c:v>
                </c:pt>
                <c:pt idx="79182">
                  <c:v>0</c:v>
                </c:pt>
                <c:pt idx="79183">
                  <c:v>0</c:v>
                </c:pt>
                <c:pt idx="79184">
                  <c:v>0</c:v>
                </c:pt>
                <c:pt idx="79185">
                  <c:v>0</c:v>
                </c:pt>
                <c:pt idx="79186">
                  <c:v>0</c:v>
                </c:pt>
                <c:pt idx="79187">
                  <c:v>0</c:v>
                </c:pt>
                <c:pt idx="79188">
                  <c:v>0</c:v>
                </c:pt>
                <c:pt idx="79189">
                  <c:v>0</c:v>
                </c:pt>
                <c:pt idx="79190">
                  <c:v>0</c:v>
                </c:pt>
                <c:pt idx="79191">
                  <c:v>0</c:v>
                </c:pt>
                <c:pt idx="79192">
                  <c:v>0</c:v>
                </c:pt>
                <c:pt idx="79193">
                  <c:v>0</c:v>
                </c:pt>
                <c:pt idx="79194">
                  <c:v>0</c:v>
                </c:pt>
                <c:pt idx="79195">
                  <c:v>0</c:v>
                </c:pt>
                <c:pt idx="79196">
                  <c:v>0</c:v>
                </c:pt>
                <c:pt idx="79197">
                  <c:v>0</c:v>
                </c:pt>
                <c:pt idx="79198">
                  <c:v>0</c:v>
                </c:pt>
                <c:pt idx="79199">
                  <c:v>0</c:v>
                </c:pt>
                <c:pt idx="79200">
                  <c:v>0</c:v>
                </c:pt>
                <c:pt idx="79201">
                  <c:v>0</c:v>
                </c:pt>
                <c:pt idx="79202">
                  <c:v>0</c:v>
                </c:pt>
                <c:pt idx="79203">
                  <c:v>0</c:v>
                </c:pt>
                <c:pt idx="79204">
                  <c:v>0</c:v>
                </c:pt>
                <c:pt idx="79205">
                  <c:v>0</c:v>
                </c:pt>
                <c:pt idx="79206">
                  <c:v>0</c:v>
                </c:pt>
                <c:pt idx="79207">
                  <c:v>0</c:v>
                </c:pt>
                <c:pt idx="79208">
                  <c:v>0</c:v>
                </c:pt>
                <c:pt idx="79209">
                  <c:v>0</c:v>
                </c:pt>
                <c:pt idx="79210">
                  <c:v>0</c:v>
                </c:pt>
                <c:pt idx="79211">
                  <c:v>0</c:v>
                </c:pt>
                <c:pt idx="79212">
                  <c:v>0</c:v>
                </c:pt>
                <c:pt idx="79213">
                  <c:v>0</c:v>
                </c:pt>
                <c:pt idx="79214">
                  <c:v>0</c:v>
                </c:pt>
                <c:pt idx="79215">
                  <c:v>0</c:v>
                </c:pt>
                <c:pt idx="79216">
                  <c:v>0</c:v>
                </c:pt>
                <c:pt idx="79217">
                  <c:v>0</c:v>
                </c:pt>
                <c:pt idx="79218">
                  <c:v>0</c:v>
                </c:pt>
                <c:pt idx="79219">
                  <c:v>0</c:v>
                </c:pt>
                <c:pt idx="79220">
                  <c:v>0</c:v>
                </c:pt>
                <c:pt idx="79221">
                  <c:v>0</c:v>
                </c:pt>
                <c:pt idx="79222">
                  <c:v>0</c:v>
                </c:pt>
                <c:pt idx="79223">
                  <c:v>0</c:v>
                </c:pt>
                <c:pt idx="79224">
                  <c:v>0</c:v>
                </c:pt>
                <c:pt idx="79225">
                  <c:v>0</c:v>
                </c:pt>
                <c:pt idx="79226">
                  <c:v>0</c:v>
                </c:pt>
                <c:pt idx="79227">
                  <c:v>0</c:v>
                </c:pt>
                <c:pt idx="79228">
                  <c:v>0</c:v>
                </c:pt>
                <c:pt idx="79229">
                  <c:v>0</c:v>
                </c:pt>
                <c:pt idx="79230">
                  <c:v>0</c:v>
                </c:pt>
                <c:pt idx="79231">
                  <c:v>0</c:v>
                </c:pt>
                <c:pt idx="79232">
                  <c:v>0</c:v>
                </c:pt>
                <c:pt idx="79233">
                  <c:v>0</c:v>
                </c:pt>
                <c:pt idx="79234">
                  <c:v>0</c:v>
                </c:pt>
                <c:pt idx="79235">
                  <c:v>0</c:v>
                </c:pt>
                <c:pt idx="79236">
                  <c:v>0</c:v>
                </c:pt>
                <c:pt idx="79237">
                  <c:v>0</c:v>
                </c:pt>
                <c:pt idx="79238">
                  <c:v>0</c:v>
                </c:pt>
                <c:pt idx="79239">
                  <c:v>0</c:v>
                </c:pt>
                <c:pt idx="79240">
                  <c:v>0</c:v>
                </c:pt>
                <c:pt idx="79241">
                  <c:v>0</c:v>
                </c:pt>
                <c:pt idx="79242">
                  <c:v>0</c:v>
                </c:pt>
                <c:pt idx="79243">
                  <c:v>0</c:v>
                </c:pt>
                <c:pt idx="79244">
                  <c:v>0</c:v>
                </c:pt>
                <c:pt idx="79245">
                  <c:v>0</c:v>
                </c:pt>
                <c:pt idx="79246">
                  <c:v>0</c:v>
                </c:pt>
                <c:pt idx="79247">
                  <c:v>0</c:v>
                </c:pt>
                <c:pt idx="79248">
                  <c:v>0</c:v>
                </c:pt>
                <c:pt idx="79249">
                  <c:v>0</c:v>
                </c:pt>
                <c:pt idx="79250">
                  <c:v>0</c:v>
                </c:pt>
                <c:pt idx="79251">
                  <c:v>0</c:v>
                </c:pt>
                <c:pt idx="79252">
                  <c:v>0</c:v>
                </c:pt>
                <c:pt idx="79253">
                  <c:v>0</c:v>
                </c:pt>
                <c:pt idx="79254">
                  <c:v>0</c:v>
                </c:pt>
                <c:pt idx="79255">
                  <c:v>0</c:v>
                </c:pt>
                <c:pt idx="79256">
                  <c:v>0</c:v>
                </c:pt>
                <c:pt idx="79257">
                  <c:v>0</c:v>
                </c:pt>
                <c:pt idx="79258">
                  <c:v>0</c:v>
                </c:pt>
                <c:pt idx="79259">
                  <c:v>0</c:v>
                </c:pt>
                <c:pt idx="79260">
                  <c:v>0</c:v>
                </c:pt>
                <c:pt idx="79261">
                  <c:v>0</c:v>
                </c:pt>
                <c:pt idx="79262">
                  <c:v>0</c:v>
                </c:pt>
                <c:pt idx="79263">
                  <c:v>0</c:v>
                </c:pt>
                <c:pt idx="79264">
                  <c:v>0</c:v>
                </c:pt>
                <c:pt idx="79265">
                  <c:v>0</c:v>
                </c:pt>
                <c:pt idx="79266">
                  <c:v>0</c:v>
                </c:pt>
                <c:pt idx="79267">
                  <c:v>0</c:v>
                </c:pt>
                <c:pt idx="79268">
                  <c:v>0</c:v>
                </c:pt>
                <c:pt idx="79269">
                  <c:v>0</c:v>
                </c:pt>
                <c:pt idx="79270">
                  <c:v>0</c:v>
                </c:pt>
                <c:pt idx="79271">
                  <c:v>0</c:v>
                </c:pt>
                <c:pt idx="79272">
                  <c:v>0</c:v>
                </c:pt>
                <c:pt idx="79273">
                  <c:v>0</c:v>
                </c:pt>
                <c:pt idx="79274">
                  <c:v>0</c:v>
                </c:pt>
                <c:pt idx="79275">
                  <c:v>0</c:v>
                </c:pt>
                <c:pt idx="79276">
                  <c:v>0</c:v>
                </c:pt>
                <c:pt idx="79277">
                  <c:v>0</c:v>
                </c:pt>
                <c:pt idx="79278">
                  <c:v>0</c:v>
                </c:pt>
                <c:pt idx="79279">
                  <c:v>0</c:v>
                </c:pt>
                <c:pt idx="79280">
                  <c:v>0</c:v>
                </c:pt>
                <c:pt idx="79281">
                  <c:v>0</c:v>
                </c:pt>
                <c:pt idx="79282">
                  <c:v>0</c:v>
                </c:pt>
                <c:pt idx="79283">
                  <c:v>0</c:v>
                </c:pt>
                <c:pt idx="79284">
                  <c:v>0</c:v>
                </c:pt>
                <c:pt idx="79285">
                  <c:v>0</c:v>
                </c:pt>
                <c:pt idx="79286">
                  <c:v>0</c:v>
                </c:pt>
                <c:pt idx="79287">
                  <c:v>0</c:v>
                </c:pt>
                <c:pt idx="79288">
                  <c:v>0</c:v>
                </c:pt>
                <c:pt idx="79289">
                  <c:v>0</c:v>
                </c:pt>
                <c:pt idx="79290">
                  <c:v>0</c:v>
                </c:pt>
                <c:pt idx="79291">
                  <c:v>0</c:v>
                </c:pt>
                <c:pt idx="79292">
                  <c:v>0</c:v>
                </c:pt>
                <c:pt idx="79293">
                  <c:v>0</c:v>
                </c:pt>
                <c:pt idx="79294">
                  <c:v>0</c:v>
                </c:pt>
                <c:pt idx="79295">
                  <c:v>0</c:v>
                </c:pt>
                <c:pt idx="79296">
                  <c:v>0</c:v>
                </c:pt>
                <c:pt idx="79297">
                  <c:v>0</c:v>
                </c:pt>
                <c:pt idx="79298">
                  <c:v>0</c:v>
                </c:pt>
                <c:pt idx="79299">
                  <c:v>0</c:v>
                </c:pt>
                <c:pt idx="79300">
                  <c:v>0</c:v>
                </c:pt>
                <c:pt idx="79301">
                  <c:v>0</c:v>
                </c:pt>
                <c:pt idx="79302">
                  <c:v>0</c:v>
                </c:pt>
                <c:pt idx="79303">
                  <c:v>0</c:v>
                </c:pt>
                <c:pt idx="79304">
                  <c:v>0</c:v>
                </c:pt>
                <c:pt idx="79305">
                  <c:v>0</c:v>
                </c:pt>
                <c:pt idx="79306">
                  <c:v>0</c:v>
                </c:pt>
                <c:pt idx="79307">
                  <c:v>0</c:v>
                </c:pt>
                <c:pt idx="79308">
                  <c:v>0</c:v>
                </c:pt>
                <c:pt idx="79309">
                  <c:v>0</c:v>
                </c:pt>
                <c:pt idx="79310">
                  <c:v>0</c:v>
                </c:pt>
                <c:pt idx="79311">
                  <c:v>0</c:v>
                </c:pt>
                <c:pt idx="79312">
                  <c:v>0</c:v>
                </c:pt>
                <c:pt idx="79313">
                  <c:v>0</c:v>
                </c:pt>
                <c:pt idx="79314">
                  <c:v>0</c:v>
                </c:pt>
                <c:pt idx="79315">
                  <c:v>0</c:v>
                </c:pt>
                <c:pt idx="79316">
                  <c:v>0</c:v>
                </c:pt>
                <c:pt idx="79317">
                  <c:v>0</c:v>
                </c:pt>
                <c:pt idx="79318">
                  <c:v>0</c:v>
                </c:pt>
                <c:pt idx="79319">
                  <c:v>0</c:v>
                </c:pt>
                <c:pt idx="79320">
                  <c:v>0</c:v>
                </c:pt>
                <c:pt idx="79321">
                  <c:v>0</c:v>
                </c:pt>
                <c:pt idx="79322">
                  <c:v>0</c:v>
                </c:pt>
                <c:pt idx="79323">
                  <c:v>0</c:v>
                </c:pt>
                <c:pt idx="79324">
                  <c:v>0</c:v>
                </c:pt>
                <c:pt idx="79325">
                  <c:v>0</c:v>
                </c:pt>
                <c:pt idx="79326">
                  <c:v>0</c:v>
                </c:pt>
                <c:pt idx="79327">
                  <c:v>0</c:v>
                </c:pt>
                <c:pt idx="79328">
                  <c:v>0</c:v>
                </c:pt>
                <c:pt idx="79329">
                  <c:v>0</c:v>
                </c:pt>
                <c:pt idx="79330">
                  <c:v>0</c:v>
                </c:pt>
                <c:pt idx="79331">
                  <c:v>0</c:v>
                </c:pt>
                <c:pt idx="79332">
                  <c:v>0</c:v>
                </c:pt>
                <c:pt idx="79333">
                  <c:v>0</c:v>
                </c:pt>
                <c:pt idx="79334">
                  <c:v>0</c:v>
                </c:pt>
                <c:pt idx="79335">
                  <c:v>0</c:v>
                </c:pt>
                <c:pt idx="79336">
                  <c:v>0</c:v>
                </c:pt>
                <c:pt idx="79337">
                  <c:v>0</c:v>
                </c:pt>
                <c:pt idx="79338">
                  <c:v>0</c:v>
                </c:pt>
                <c:pt idx="79339">
                  <c:v>0</c:v>
                </c:pt>
                <c:pt idx="79340">
                  <c:v>0</c:v>
                </c:pt>
                <c:pt idx="79341">
                  <c:v>0</c:v>
                </c:pt>
                <c:pt idx="79342">
                  <c:v>0</c:v>
                </c:pt>
                <c:pt idx="79343">
                  <c:v>0</c:v>
                </c:pt>
                <c:pt idx="79344">
                  <c:v>0</c:v>
                </c:pt>
                <c:pt idx="79345">
                  <c:v>0</c:v>
                </c:pt>
                <c:pt idx="79346">
                  <c:v>0</c:v>
                </c:pt>
                <c:pt idx="79347">
                  <c:v>0</c:v>
                </c:pt>
                <c:pt idx="79348">
                  <c:v>0</c:v>
                </c:pt>
                <c:pt idx="79349">
                  <c:v>0</c:v>
                </c:pt>
                <c:pt idx="79350">
                  <c:v>0</c:v>
                </c:pt>
                <c:pt idx="79351">
                  <c:v>0</c:v>
                </c:pt>
                <c:pt idx="79352">
                  <c:v>0</c:v>
                </c:pt>
                <c:pt idx="79353">
                  <c:v>0</c:v>
                </c:pt>
                <c:pt idx="79354">
                  <c:v>0</c:v>
                </c:pt>
                <c:pt idx="79355">
                  <c:v>0</c:v>
                </c:pt>
                <c:pt idx="79356">
                  <c:v>0</c:v>
                </c:pt>
                <c:pt idx="79357">
                  <c:v>0</c:v>
                </c:pt>
                <c:pt idx="79358">
                  <c:v>0</c:v>
                </c:pt>
                <c:pt idx="79359">
                  <c:v>0</c:v>
                </c:pt>
                <c:pt idx="79360">
                  <c:v>0</c:v>
                </c:pt>
                <c:pt idx="79361">
                  <c:v>0</c:v>
                </c:pt>
                <c:pt idx="79362">
                  <c:v>0</c:v>
                </c:pt>
                <c:pt idx="79363">
                  <c:v>0</c:v>
                </c:pt>
                <c:pt idx="79364">
                  <c:v>0</c:v>
                </c:pt>
                <c:pt idx="79365">
                  <c:v>0</c:v>
                </c:pt>
                <c:pt idx="79366">
                  <c:v>0</c:v>
                </c:pt>
                <c:pt idx="79367">
                  <c:v>0</c:v>
                </c:pt>
                <c:pt idx="79368">
                  <c:v>0</c:v>
                </c:pt>
                <c:pt idx="79369">
                  <c:v>0</c:v>
                </c:pt>
                <c:pt idx="79370">
                  <c:v>0</c:v>
                </c:pt>
                <c:pt idx="79371">
                  <c:v>0</c:v>
                </c:pt>
                <c:pt idx="79372">
                  <c:v>0</c:v>
                </c:pt>
                <c:pt idx="79373">
                  <c:v>0</c:v>
                </c:pt>
                <c:pt idx="79374">
                  <c:v>0</c:v>
                </c:pt>
                <c:pt idx="79375">
                  <c:v>0</c:v>
                </c:pt>
                <c:pt idx="79376">
                  <c:v>0</c:v>
                </c:pt>
                <c:pt idx="79377">
                  <c:v>0</c:v>
                </c:pt>
                <c:pt idx="79378">
                  <c:v>0</c:v>
                </c:pt>
                <c:pt idx="79379">
                  <c:v>0</c:v>
                </c:pt>
                <c:pt idx="79380">
                  <c:v>0</c:v>
                </c:pt>
                <c:pt idx="79381">
                  <c:v>0</c:v>
                </c:pt>
                <c:pt idx="79382">
                  <c:v>0</c:v>
                </c:pt>
                <c:pt idx="79383">
                  <c:v>0</c:v>
                </c:pt>
                <c:pt idx="79384">
                  <c:v>0</c:v>
                </c:pt>
                <c:pt idx="79385">
                  <c:v>0</c:v>
                </c:pt>
                <c:pt idx="79386">
                  <c:v>0</c:v>
                </c:pt>
                <c:pt idx="79387">
                  <c:v>0</c:v>
                </c:pt>
                <c:pt idx="79388">
                  <c:v>0</c:v>
                </c:pt>
                <c:pt idx="79389">
                  <c:v>0</c:v>
                </c:pt>
                <c:pt idx="79390">
                  <c:v>0</c:v>
                </c:pt>
                <c:pt idx="79391">
                  <c:v>0</c:v>
                </c:pt>
                <c:pt idx="79392">
                  <c:v>0</c:v>
                </c:pt>
                <c:pt idx="79393">
                  <c:v>0</c:v>
                </c:pt>
                <c:pt idx="79394">
                  <c:v>0</c:v>
                </c:pt>
                <c:pt idx="79395">
                  <c:v>0</c:v>
                </c:pt>
                <c:pt idx="79396">
                  <c:v>0</c:v>
                </c:pt>
                <c:pt idx="79397">
                  <c:v>0</c:v>
                </c:pt>
                <c:pt idx="79398">
                  <c:v>0</c:v>
                </c:pt>
                <c:pt idx="79399">
                  <c:v>0</c:v>
                </c:pt>
                <c:pt idx="79400">
                  <c:v>0</c:v>
                </c:pt>
                <c:pt idx="79401">
                  <c:v>0</c:v>
                </c:pt>
                <c:pt idx="79402">
                  <c:v>0</c:v>
                </c:pt>
                <c:pt idx="79403">
                  <c:v>0</c:v>
                </c:pt>
                <c:pt idx="79404">
                  <c:v>0</c:v>
                </c:pt>
                <c:pt idx="79405">
                  <c:v>0</c:v>
                </c:pt>
                <c:pt idx="79406">
                  <c:v>0</c:v>
                </c:pt>
                <c:pt idx="79407">
                  <c:v>0</c:v>
                </c:pt>
                <c:pt idx="79408">
                  <c:v>0</c:v>
                </c:pt>
                <c:pt idx="79409">
                  <c:v>0</c:v>
                </c:pt>
                <c:pt idx="79410">
                  <c:v>0</c:v>
                </c:pt>
                <c:pt idx="79411">
                  <c:v>0</c:v>
                </c:pt>
                <c:pt idx="79412">
                  <c:v>0</c:v>
                </c:pt>
                <c:pt idx="79413">
                  <c:v>0</c:v>
                </c:pt>
                <c:pt idx="79414">
                  <c:v>0</c:v>
                </c:pt>
                <c:pt idx="79415">
                  <c:v>0</c:v>
                </c:pt>
                <c:pt idx="79416">
                  <c:v>0</c:v>
                </c:pt>
                <c:pt idx="79417">
                  <c:v>0</c:v>
                </c:pt>
                <c:pt idx="79418">
                  <c:v>0</c:v>
                </c:pt>
                <c:pt idx="79419">
                  <c:v>0</c:v>
                </c:pt>
                <c:pt idx="79420">
                  <c:v>0</c:v>
                </c:pt>
                <c:pt idx="79421">
                  <c:v>0</c:v>
                </c:pt>
                <c:pt idx="79422">
                  <c:v>0</c:v>
                </c:pt>
                <c:pt idx="79423">
                  <c:v>0</c:v>
                </c:pt>
                <c:pt idx="79424">
                  <c:v>0</c:v>
                </c:pt>
                <c:pt idx="79425">
                  <c:v>0</c:v>
                </c:pt>
                <c:pt idx="79426">
                  <c:v>0</c:v>
                </c:pt>
                <c:pt idx="79427">
                  <c:v>0</c:v>
                </c:pt>
                <c:pt idx="79428">
                  <c:v>0</c:v>
                </c:pt>
                <c:pt idx="79429">
                  <c:v>0</c:v>
                </c:pt>
                <c:pt idx="79430">
                  <c:v>0</c:v>
                </c:pt>
                <c:pt idx="79431">
                  <c:v>0</c:v>
                </c:pt>
                <c:pt idx="79432">
                  <c:v>0</c:v>
                </c:pt>
                <c:pt idx="79433">
                  <c:v>0</c:v>
                </c:pt>
                <c:pt idx="79434">
                  <c:v>0</c:v>
                </c:pt>
                <c:pt idx="79435">
                  <c:v>0</c:v>
                </c:pt>
                <c:pt idx="79436">
                  <c:v>0</c:v>
                </c:pt>
                <c:pt idx="79437">
                  <c:v>0</c:v>
                </c:pt>
                <c:pt idx="79438">
                  <c:v>0</c:v>
                </c:pt>
                <c:pt idx="79439">
                  <c:v>0</c:v>
                </c:pt>
                <c:pt idx="79440">
                  <c:v>0</c:v>
                </c:pt>
                <c:pt idx="79441">
                  <c:v>0</c:v>
                </c:pt>
                <c:pt idx="79442">
                  <c:v>0</c:v>
                </c:pt>
                <c:pt idx="79443">
                  <c:v>0</c:v>
                </c:pt>
                <c:pt idx="79444">
                  <c:v>0</c:v>
                </c:pt>
                <c:pt idx="79445">
                  <c:v>0</c:v>
                </c:pt>
                <c:pt idx="79446">
                  <c:v>0</c:v>
                </c:pt>
                <c:pt idx="79447">
                  <c:v>0</c:v>
                </c:pt>
                <c:pt idx="79448">
                  <c:v>0</c:v>
                </c:pt>
                <c:pt idx="79449">
                  <c:v>0</c:v>
                </c:pt>
                <c:pt idx="79450">
                  <c:v>0</c:v>
                </c:pt>
                <c:pt idx="79451">
                  <c:v>0</c:v>
                </c:pt>
                <c:pt idx="79452">
                  <c:v>0</c:v>
                </c:pt>
                <c:pt idx="79453">
                  <c:v>0</c:v>
                </c:pt>
                <c:pt idx="79454">
                  <c:v>0</c:v>
                </c:pt>
                <c:pt idx="79455">
                  <c:v>0</c:v>
                </c:pt>
                <c:pt idx="79456">
                  <c:v>0</c:v>
                </c:pt>
                <c:pt idx="79457">
                  <c:v>0</c:v>
                </c:pt>
                <c:pt idx="79458">
                  <c:v>0</c:v>
                </c:pt>
                <c:pt idx="79459">
                  <c:v>0</c:v>
                </c:pt>
                <c:pt idx="79460">
                  <c:v>0</c:v>
                </c:pt>
                <c:pt idx="79461">
                  <c:v>0</c:v>
                </c:pt>
                <c:pt idx="79462">
                  <c:v>0</c:v>
                </c:pt>
                <c:pt idx="79463">
                  <c:v>0</c:v>
                </c:pt>
                <c:pt idx="79464">
                  <c:v>0</c:v>
                </c:pt>
                <c:pt idx="79465">
                  <c:v>0</c:v>
                </c:pt>
                <c:pt idx="79466">
                  <c:v>0</c:v>
                </c:pt>
                <c:pt idx="79467">
                  <c:v>0</c:v>
                </c:pt>
                <c:pt idx="79468">
                  <c:v>0</c:v>
                </c:pt>
                <c:pt idx="79469">
                  <c:v>0</c:v>
                </c:pt>
                <c:pt idx="79470">
                  <c:v>0</c:v>
                </c:pt>
                <c:pt idx="79471">
                  <c:v>0</c:v>
                </c:pt>
                <c:pt idx="79472">
                  <c:v>0</c:v>
                </c:pt>
                <c:pt idx="79473">
                  <c:v>0</c:v>
                </c:pt>
                <c:pt idx="79474">
                  <c:v>0</c:v>
                </c:pt>
                <c:pt idx="79475">
                  <c:v>0</c:v>
                </c:pt>
                <c:pt idx="79476">
                  <c:v>0</c:v>
                </c:pt>
                <c:pt idx="79477">
                  <c:v>0</c:v>
                </c:pt>
                <c:pt idx="79478">
                  <c:v>0</c:v>
                </c:pt>
                <c:pt idx="79479">
                  <c:v>0</c:v>
                </c:pt>
                <c:pt idx="79480">
                  <c:v>0</c:v>
                </c:pt>
                <c:pt idx="79481">
                  <c:v>0</c:v>
                </c:pt>
                <c:pt idx="79482">
                  <c:v>0</c:v>
                </c:pt>
                <c:pt idx="79483">
                  <c:v>0</c:v>
                </c:pt>
                <c:pt idx="79484">
                  <c:v>0</c:v>
                </c:pt>
                <c:pt idx="79485">
                  <c:v>0</c:v>
                </c:pt>
                <c:pt idx="79486">
                  <c:v>0</c:v>
                </c:pt>
                <c:pt idx="79487">
                  <c:v>0</c:v>
                </c:pt>
                <c:pt idx="79488">
                  <c:v>0</c:v>
                </c:pt>
                <c:pt idx="79489">
                  <c:v>0</c:v>
                </c:pt>
                <c:pt idx="79490">
                  <c:v>0</c:v>
                </c:pt>
                <c:pt idx="79491">
                  <c:v>0</c:v>
                </c:pt>
                <c:pt idx="79492">
                  <c:v>0</c:v>
                </c:pt>
                <c:pt idx="79493">
                  <c:v>0</c:v>
                </c:pt>
                <c:pt idx="79494">
                  <c:v>0</c:v>
                </c:pt>
                <c:pt idx="79495">
                  <c:v>0</c:v>
                </c:pt>
                <c:pt idx="79496">
                  <c:v>0</c:v>
                </c:pt>
                <c:pt idx="79497">
                  <c:v>0</c:v>
                </c:pt>
                <c:pt idx="79498">
                  <c:v>0</c:v>
                </c:pt>
                <c:pt idx="79499">
                  <c:v>0</c:v>
                </c:pt>
                <c:pt idx="79500">
                  <c:v>0</c:v>
                </c:pt>
                <c:pt idx="79501">
                  <c:v>0</c:v>
                </c:pt>
                <c:pt idx="79502">
                  <c:v>0</c:v>
                </c:pt>
                <c:pt idx="79503">
                  <c:v>0</c:v>
                </c:pt>
                <c:pt idx="79504">
                  <c:v>0</c:v>
                </c:pt>
                <c:pt idx="79505">
                  <c:v>0</c:v>
                </c:pt>
                <c:pt idx="79506">
                  <c:v>0</c:v>
                </c:pt>
                <c:pt idx="79507">
                  <c:v>0</c:v>
                </c:pt>
                <c:pt idx="79508">
                  <c:v>0</c:v>
                </c:pt>
                <c:pt idx="79509">
                  <c:v>0</c:v>
                </c:pt>
                <c:pt idx="79510">
                  <c:v>0</c:v>
                </c:pt>
                <c:pt idx="79511">
                  <c:v>0</c:v>
                </c:pt>
                <c:pt idx="79512">
                  <c:v>0</c:v>
                </c:pt>
                <c:pt idx="79513">
                  <c:v>0</c:v>
                </c:pt>
                <c:pt idx="79514">
                  <c:v>0</c:v>
                </c:pt>
                <c:pt idx="79515">
                  <c:v>0</c:v>
                </c:pt>
                <c:pt idx="79516">
                  <c:v>0</c:v>
                </c:pt>
                <c:pt idx="79517">
                  <c:v>0</c:v>
                </c:pt>
                <c:pt idx="79518">
                  <c:v>0</c:v>
                </c:pt>
                <c:pt idx="79519">
                  <c:v>0</c:v>
                </c:pt>
                <c:pt idx="79520">
                  <c:v>0</c:v>
                </c:pt>
                <c:pt idx="79521">
                  <c:v>0</c:v>
                </c:pt>
                <c:pt idx="79522">
                  <c:v>0</c:v>
                </c:pt>
                <c:pt idx="79523">
                  <c:v>0</c:v>
                </c:pt>
                <c:pt idx="79524">
                  <c:v>0</c:v>
                </c:pt>
                <c:pt idx="79525">
                  <c:v>0</c:v>
                </c:pt>
                <c:pt idx="79526">
                  <c:v>0</c:v>
                </c:pt>
                <c:pt idx="79527">
                  <c:v>0</c:v>
                </c:pt>
                <c:pt idx="79528">
                  <c:v>0</c:v>
                </c:pt>
                <c:pt idx="79529">
                  <c:v>0</c:v>
                </c:pt>
                <c:pt idx="79530">
                  <c:v>0</c:v>
                </c:pt>
                <c:pt idx="79531">
                  <c:v>0</c:v>
                </c:pt>
                <c:pt idx="79532">
                  <c:v>0</c:v>
                </c:pt>
                <c:pt idx="79533">
                  <c:v>0</c:v>
                </c:pt>
                <c:pt idx="79534">
                  <c:v>0</c:v>
                </c:pt>
                <c:pt idx="79535">
                  <c:v>0</c:v>
                </c:pt>
                <c:pt idx="79536">
                  <c:v>0</c:v>
                </c:pt>
                <c:pt idx="79537">
                  <c:v>0</c:v>
                </c:pt>
                <c:pt idx="79538">
                  <c:v>0</c:v>
                </c:pt>
                <c:pt idx="79539">
                  <c:v>0</c:v>
                </c:pt>
                <c:pt idx="79540">
                  <c:v>0</c:v>
                </c:pt>
                <c:pt idx="79541">
                  <c:v>0</c:v>
                </c:pt>
                <c:pt idx="79542">
                  <c:v>0</c:v>
                </c:pt>
                <c:pt idx="79543">
                  <c:v>0</c:v>
                </c:pt>
                <c:pt idx="79544">
                  <c:v>0</c:v>
                </c:pt>
                <c:pt idx="79545">
                  <c:v>0</c:v>
                </c:pt>
                <c:pt idx="79546">
                  <c:v>0</c:v>
                </c:pt>
                <c:pt idx="79547">
                  <c:v>0</c:v>
                </c:pt>
                <c:pt idx="79548">
                  <c:v>0</c:v>
                </c:pt>
                <c:pt idx="79549">
                  <c:v>0</c:v>
                </c:pt>
                <c:pt idx="79550">
                  <c:v>0</c:v>
                </c:pt>
                <c:pt idx="79551">
                  <c:v>0</c:v>
                </c:pt>
                <c:pt idx="79552">
                  <c:v>0</c:v>
                </c:pt>
                <c:pt idx="79553">
                  <c:v>0</c:v>
                </c:pt>
                <c:pt idx="79554">
                  <c:v>0</c:v>
                </c:pt>
                <c:pt idx="79555">
                  <c:v>0</c:v>
                </c:pt>
                <c:pt idx="79556">
                  <c:v>0</c:v>
                </c:pt>
                <c:pt idx="79557">
                  <c:v>0</c:v>
                </c:pt>
                <c:pt idx="79558">
                  <c:v>0</c:v>
                </c:pt>
                <c:pt idx="79559">
                  <c:v>0</c:v>
                </c:pt>
                <c:pt idx="79560">
                  <c:v>0</c:v>
                </c:pt>
                <c:pt idx="79561">
                  <c:v>0</c:v>
                </c:pt>
                <c:pt idx="79562">
                  <c:v>0</c:v>
                </c:pt>
                <c:pt idx="79563">
                  <c:v>0</c:v>
                </c:pt>
                <c:pt idx="79564">
                  <c:v>0</c:v>
                </c:pt>
                <c:pt idx="79565">
                  <c:v>0</c:v>
                </c:pt>
                <c:pt idx="79566">
                  <c:v>0</c:v>
                </c:pt>
                <c:pt idx="79567">
                  <c:v>0</c:v>
                </c:pt>
                <c:pt idx="79568">
                  <c:v>0</c:v>
                </c:pt>
                <c:pt idx="79569">
                  <c:v>0</c:v>
                </c:pt>
                <c:pt idx="79570">
                  <c:v>0</c:v>
                </c:pt>
                <c:pt idx="79571">
                  <c:v>0</c:v>
                </c:pt>
                <c:pt idx="79572">
                  <c:v>0</c:v>
                </c:pt>
                <c:pt idx="79573">
                  <c:v>0</c:v>
                </c:pt>
                <c:pt idx="79574">
                  <c:v>0</c:v>
                </c:pt>
                <c:pt idx="79575">
                  <c:v>0</c:v>
                </c:pt>
                <c:pt idx="79576">
                  <c:v>0</c:v>
                </c:pt>
                <c:pt idx="79577">
                  <c:v>0</c:v>
                </c:pt>
                <c:pt idx="79578">
                  <c:v>0</c:v>
                </c:pt>
                <c:pt idx="79579">
                  <c:v>0</c:v>
                </c:pt>
                <c:pt idx="79580">
                  <c:v>0</c:v>
                </c:pt>
                <c:pt idx="79581">
                  <c:v>0</c:v>
                </c:pt>
                <c:pt idx="79582">
                  <c:v>0</c:v>
                </c:pt>
                <c:pt idx="79583">
                  <c:v>0</c:v>
                </c:pt>
                <c:pt idx="79584">
                  <c:v>0</c:v>
                </c:pt>
                <c:pt idx="79585">
                  <c:v>0</c:v>
                </c:pt>
                <c:pt idx="79586">
                  <c:v>0</c:v>
                </c:pt>
                <c:pt idx="79587">
                  <c:v>0</c:v>
                </c:pt>
                <c:pt idx="79588">
                  <c:v>0</c:v>
                </c:pt>
                <c:pt idx="79589">
                  <c:v>0</c:v>
                </c:pt>
                <c:pt idx="79590">
                  <c:v>0</c:v>
                </c:pt>
                <c:pt idx="79591">
                  <c:v>0</c:v>
                </c:pt>
                <c:pt idx="79592">
                  <c:v>0</c:v>
                </c:pt>
                <c:pt idx="79593">
                  <c:v>0</c:v>
                </c:pt>
                <c:pt idx="79594">
                  <c:v>0</c:v>
                </c:pt>
                <c:pt idx="79595">
                  <c:v>0</c:v>
                </c:pt>
                <c:pt idx="79596">
                  <c:v>0</c:v>
                </c:pt>
                <c:pt idx="79597">
                  <c:v>0</c:v>
                </c:pt>
                <c:pt idx="79598">
                  <c:v>0</c:v>
                </c:pt>
                <c:pt idx="79599">
                  <c:v>0</c:v>
                </c:pt>
                <c:pt idx="79600">
                  <c:v>0</c:v>
                </c:pt>
                <c:pt idx="79601">
                  <c:v>0</c:v>
                </c:pt>
                <c:pt idx="79602">
                  <c:v>0</c:v>
                </c:pt>
                <c:pt idx="79603">
                  <c:v>0</c:v>
                </c:pt>
                <c:pt idx="79604">
                  <c:v>0</c:v>
                </c:pt>
                <c:pt idx="79605">
                  <c:v>0</c:v>
                </c:pt>
                <c:pt idx="79606">
                  <c:v>0</c:v>
                </c:pt>
                <c:pt idx="79607">
                  <c:v>0</c:v>
                </c:pt>
                <c:pt idx="79608">
                  <c:v>0</c:v>
                </c:pt>
                <c:pt idx="79609">
                  <c:v>0</c:v>
                </c:pt>
                <c:pt idx="79610">
                  <c:v>0</c:v>
                </c:pt>
                <c:pt idx="79611">
                  <c:v>0</c:v>
                </c:pt>
                <c:pt idx="79612">
                  <c:v>0</c:v>
                </c:pt>
                <c:pt idx="79613">
                  <c:v>0</c:v>
                </c:pt>
                <c:pt idx="79614">
                  <c:v>0</c:v>
                </c:pt>
                <c:pt idx="79615">
                  <c:v>0</c:v>
                </c:pt>
                <c:pt idx="79616">
                  <c:v>0</c:v>
                </c:pt>
                <c:pt idx="79617">
                  <c:v>0</c:v>
                </c:pt>
                <c:pt idx="79618">
                  <c:v>0</c:v>
                </c:pt>
                <c:pt idx="79619">
                  <c:v>0</c:v>
                </c:pt>
                <c:pt idx="79620">
                  <c:v>0</c:v>
                </c:pt>
                <c:pt idx="79621">
                  <c:v>0</c:v>
                </c:pt>
                <c:pt idx="79622">
                  <c:v>0</c:v>
                </c:pt>
                <c:pt idx="79623">
                  <c:v>0</c:v>
                </c:pt>
                <c:pt idx="79624">
                  <c:v>0</c:v>
                </c:pt>
                <c:pt idx="79625">
                  <c:v>0</c:v>
                </c:pt>
                <c:pt idx="79626">
                  <c:v>0</c:v>
                </c:pt>
                <c:pt idx="79627">
                  <c:v>0</c:v>
                </c:pt>
                <c:pt idx="79628">
                  <c:v>0</c:v>
                </c:pt>
                <c:pt idx="79629">
                  <c:v>0</c:v>
                </c:pt>
                <c:pt idx="79630">
                  <c:v>0</c:v>
                </c:pt>
                <c:pt idx="79631">
                  <c:v>0</c:v>
                </c:pt>
                <c:pt idx="79632">
                  <c:v>0</c:v>
                </c:pt>
                <c:pt idx="79633">
                  <c:v>0</c:v>
                </c:pt>
                <c:pt idx="79634">
                  <c:v>0</c:v>
                </c:pt>
                <c:pt idx="79635">
                  <c:v>0</c:v>
                </c:pt>
                <c:pt idx="79636">
                  <c:v>0</c:v>
                </c:pt>
                <c:pt idx="79637">
                  <c:v>0</c:v>
                </c:pt>
                <c:pt idx="79638">
                  <c:v>0</c:v>
                </c:pt>
                <c:pt idx="79639">
                  <c:v>0</c:v>
                </c:pt>
                <c:pt idx="79640">
                  <c:v>0</c:v>
                </c:pt>
                <c:pt idx="79641">
                  <c:v>0</c:v>
                </c:pt>
                <c:pt idx="79642">
                  <c:v>0</c:v>
                </c:pt>
                <c:pt idx="79643">
                  <c:v>0</c:v>
                </c:pt>
                <c:pt idx="79644">
                  <c:v>0</c:v>
                </c:pt>
                <c:pt idx="79645">
                  <c:v>0</c:v>
                </c:pt>
                <c:pt idx="79646">
                  <c:v>0</c:v>
                </c:pt>
                <c:pt idx="79647">
                  <c:v>0</c:v>
                </c:pt>
                <c:pt idx="79648">
                  <c:v>0</c:v>
                </c:pt>
                <c:pt idx="79649">
                  <c:v>0</c:v>
                </c:pt>
                <c:pt idx="79650">
                  <c:v>0</c:v>
                </c:pt>
                <c:pt idx="79651">
                  <c:v>0</c:v>
                </c:pt>
                <c:pt idx="79652">
                  <c:v>0</c:v>
                </c:pt>
                <c:pt idx="79653">
                  <c:v>0</c:v>
                </c:pt>
                <c:pt idx="79654">
                  <c:v>0</c:v>
                </c:pt>
                <c:pt idx="79655">
                  <c:v>0</c:v>
                </c:pt>
                <c:pt idx="79656">
                  <c:v>0</c:v>
                </c:pt>
                <c:pt idx="79657">
                  <c:v>0</c:v>
                </c:pt>
                <c:pt idx="79658">
                  <c:v>0</c:v>
                </c:pt>
                <c:pt idx="79659">
                  <c:v>0</c:v>
                </c:pt>
                <c:pt idx="79660">
                  <c:v>0</c:v>
                </c:pt>
                <c:pt idx="79661">
                  <c:v>0</c:v>
                </c:pt>
                <c:pt idx="79662">
                  <c:v>0</c:v>
                </c:pt>
                <c:pt idx="79663">
                  <c:v>0</c:v>
                </c:pt>
                <c:pt idx="79664">
                  <c:v>0</c:v>
                </c:pt>
                <c:pt idx="79665">
                  <c:v>0</c:v>
                </c:pt>
                <c:pt idx="79666">
                  <c:v>0</c:v>
                </c:pt>
                <c:pt idx="79667">
                  <c:v>0</c:v>
                </c:pt>
                <c:pt idx="79668">
                  <c:v>0</c:v>
                </c:pt>
                <c:pt idx="79669">
                  <c:v>0</c:v>
                </c:pt>
                <c:pt idx="79670">
                  <c:v>0</c:v>
                </c:pt>
                <c:pt idx="79671">
                  <c:v>0</c:v>
                </c:pt>
                <c:pt idx="79672">
                  <c:v>0</c:v>
                </c:pt>
                <c:pt idx="79673">
                  <c:v>0</c:v>
                </c:pt>
                <c:pt idx="79674">
                  <c:v>0</c:v>
                </c:pt>
                <c:pt idx="79675">
                  <c:v>0</c:v>
                </c:pt>
                <c:pt idx="79676">
                  <c:v>0</c:v>
                </c:pt>
                <c:pt idx="79677">
                  <c:v>0</c:v>
                </c:pt>
                <c:pt idx="79678">
                  <c:v>0</c:v>
                </c:pt>
                <c:pt idx="79679">
                  <c:v>0</c:v>
                </c:pt>
                <c:pt idx="79680">
                  <c:v>0</c:v>
                </c:pt>
                <c:pt idx="79681">
                  <c:v>0</c:v>
                </c:pt>
                <c:pt idx="79682">
                  <c:v>0</c:v>
                </c:pt>
                <c:pt idx="79683">
                  <c:v>0</c:v>
                </c:pt>
                <c:pt idx="79684">
                  <c:v>0</c:v>
                </c:pt>
                <c:pt idx="79685">
                  <c:v>0</c:v>
                </c:pt>
                <c:pt idx="79686">
                  <c:v>0</c:v>
                </c:pt>
                <c:pt idx="79687">
                  <c:v>0</c:v>
                </c:pt>
                <c:pt idx="79688">
                  <c:v>0</c:v>
                </c:pt>
                <c:pt idx="79689">
                  <c:v>0</c:v>
                </c:pt>
                <c:pt idx="79690">
                  <c:v>0</c:v>
                </c:pt>
                <c:pt idx="79691">
                  <c:v>0</c:v>
                </c:pt>
                <c:pt idx="79692">
                  <c:v>0</c:v>
                </c:pt>
                <c:pt idx="79693">
                  <c:v>0</c:v>
                </c:pt>
                <c:pt idx="79694">
                  <c:v>0</c:v>
                </c:pt>
                <c:pt idx="79695">
                  <c:v>0</c:v>
                </c:pt>
                <c:pt idx="79696">
                  <c:v>0</c:v>
                </c:pt>
                <c:pt idx="79697">
                  <c:v>0</c:v>
                </c:pt>
                <c:pt idx="79698">
                  <c:v>0</c:v>
                </c:pt>
                <c:pt idx="79699">
                  <c:v>0</c:v>
                </c:pt>
                <c:pt idx="79700">
                  <c:v>0</c:v>
                </c:pt>
                <c:pt idx="79701">
                  <c:v>0</c:v>
                </c:pt>
                <c:pt idx="79702">
                  <c:v>0</c:v>
                </c:pt>
                <c:pt idx="79703">
                  <c:v>0</c:v>
                </c:pt>
                <c:pt idx="79704">
                  <c:v>0</c:v>
                </c:pt>
                <c:pt idx="79705">
                  <c:v>0</c:v>
                </c:pt>
                <c:pt idx="79706">
                  <c:v>0</c:v>
                </c:pt>
                <c:pt idx="79707">
                  <c:v>0</c:v>
                </c:pt>
                <c:pt idx="79708">
                  <c:v>0</c:v>
                </c:pt>
                <c:pt idx="79709">
                  <c:v>0</c:v>
                </c:pt>
                <c:pt idx="79710">
                  <c:v>0</c:v>
                </c:pt>
                <c:pt idx="79711">
                  <c:v>0</c:v>
                </c:pt>
                <c:pt idx="79712">
                  <c:v>0</c:v>
                </c:pt>
                <c:pt idx="79713">
                  <c:v>0</c:v>
                </c:pt>
                <c:pt idx="79714">
                  <c:v>0</c:v>
                </c:pt>
                <c:pt idx="79715">
                  <c:v>0</c:v>
                </c:pt>
                <c:pt idx="79716">
                  <c:v>0</c:v>
                </c:pt>
                <c:pt idx="79717">
                  <c:v>0</c:v>
                </c:pt>
                <c:pt idx="79718">
                  <c:v>0</c:v>
                </c:pt>
                <c:pt idx="79719">
                  <c:v>0</c:v>
                </c:pt>
                <c:pt idx="79720">
                  <c:v>0</c:v>
                </c:pt>
                <c:pt idx="79721">
                  <c:v>0</c:v>
                </c:pt>
                <c:pt idx="79722">
                  <c:v>0</c:v>
                </c:pt>
                <c:pt idx="79723">
                  <c:v>0</c:v>
                </c:pt>
                <c:pt idx="79724">
                  <c:v>0</c:v>
                </c:pt>
                <c:pt idx="79725">
                  <c:v>0</c:v>
                </c:pt>
                <c:pt idx="79726">
                  <c:v>0</c:v>
                </c:pt>
                <c:pt idx="79727">
                  <c:v>0</c:v>
                </c:pt>
                <c:pt idx="79728">
                  <c:v>0</c:v>
                </c:pt>
                <c:pt idx="79729">
                  <c:v>0</c:v>
                </c:pt>
                <c:pt idx="79730">
                  <c:v>0</c:v>
                </c:pt>
                <c:pt idx="79731">
                  <c:v>0</c:v>
                </c:pt>
                <c:pt idx="79732">
                  <c:v>0</c:v>
                </c:pt>
                <c:pt idx="79733">
                  <c:v>0</c:v>
                </c:pt>
                <c:pt idx="79734">
                  <c:v>0</c:v>
                </c:pt>
                <c:pt idx="79735">
                  <c:v>0</c:v>
                </c:pt>
                <c:pt idx="79736">
                  <c:v>0</c:v>
                </c:pt>
                <c:pt idx="79737">
                  <c:v>0</c:v>
                </c:pt>
                <c:pt idx="79738">
                  <c:v>0</c:v>
                </c:pt>
                <c:pt idx="79739">
                  <c:v>0</c:v>
                </c:pt>
                <c:pt idx="79740">
                  <c:v>0</c:v>
                </c:pt>
                <c:pt idx="79741">
                  <c:v>0</c:v>
                </c:pt>
                <c:pt idx="79742">
                  <c:v>0</c:v>
                </c:pt>
                <c:pt idx="79743">
                  <c:v>0</c:v>
                </c:pt>
                <c:pt idx="79744">
                  <c:v>0</c:v>
                </c:pt>
                <c:pt idx="79745">
                  <c:v>0</c:v>
                </c:pt>
                <c:pt idx="79746">
                  <c:v>0</c:v>
                </c:pt>
                <c:pt idx="79747">
                  <c:v>0</c:v>
                </c:pt>
                <c:pt idx="79748">
                  <c:v>0</c:v>
                </c:pt>
                <c:pt idx="79749">
                  <c:v>0</c:v>
                </c:pt>
                <c:pt idx="79750">
                  <c:v>0</c:v>
                </c:pt>
                <c:pt idx="79751">
                  <c:v>0</c:v>
                </c:pt>
                <c:pt idx="79752">
                  <c:v>0</c:v>
                </c:pt>
                <c:pt idx="79753">
                  <c:v>0</c:v>
                </c:pt>
                <c:pt idx="79754">
                  <c:v>0</c:v>
                </c:pt>
                <c:pt idx="79755">
                  <c:v>0</c:v>
                </c:pt>
                <c:pt idx="79756">
                  <c:v>0</c:v>
                </c:pt>
                <c:pt idx="79757">
                  <c:v>0</c:v>
                </c:pt>
                <c:pt idx="79758">
                  <c:v>0</c:v>
                </c:pt>
                <c:pt idx="79759">
                  <c:v>0</c:v>
                </c:pt>
                <c:pt idx="79760">
                  <c:v>0</c:v>
                </c:pt>
                <c:pt idx="79761">
                  <c:v>0</c:v>
                </c:pt>
                <c:pt idx="79762">
                  <c:v>0</c:v>
                </c:pt>
                <c:pt idx="79763">
                  <c:v>0</c:v>
                </c:pt>
                <c:pt idx="79764">
                  <c:v>0</c:v>
                </c:pt>
                <c:pt idx="79765">
                  <c:v>0</c:v>
                </c:pt>
                <c:pt idx="79766">
                  <c:v>0</c:v>
                </c:pt>
                <c:pt idx="79767">
                  <c:v>0</c:v>
                </c:pt>
                <c:pt idx="79768">
                  <c:v>0</c:v>
                </c:pt>
                <c:pt idx="79769">
                  <c:v>0</c:v>
                </c:pt>
                <c:pt idx="79770">
                  <c:v>0</c:v>
                </c:pt>
                <c:pt idx="79771">
                  <c:v>0</c:v>
                </c:pt>
                <c:pt idx="79772">
                  <c:v>0</c:v>
                </c:pt>
                <c:pt idx="79773">
                  <c:v>0</c:v>
                </c:pt>
                <c:pt idx="79774">
                  <c:v>0</c:v>
                </c:pt>
                <c:pt idx="79775">
                  <c:v>0</c:v>
                </c:pt>
                <c:pt idx="79776">
                  <c:v>0</c:v>
                </c:pt>
                <c:pt idx="79777">
                  <c:v>0</c:v>
                </c:pt>
                <c:pt idx="79778">
                  <c:v>0</c:v>
                </c:pt>
                <c:pt idx="79779">
                  <c:v>0</c:v>
                </c:pt>
                <c:pt idx="79780">
                  <c:v>0</c:v>
                </c:pt>
                <c:pt idx="79781">
                  <c:v>0</c:v>
                </c:pt>
                <c:pt idx="79782">
                  <c:v>0</c:v>
                </c:pt>
                <c:pt idx="79783">
                  <c:v>0</c:v>
                </c:pt>
                <c:pt idx="79784">
                  <c:v>0</c:v>
                </c:pt>
                <c:pt idx="79785">
                  <c:v>0</c:v>
                </c:pt>
                <c:pt idx="79786">
                  <c:v>0</c:v>
                </c:pt>
                <c:pt idx="79787">
                  <c:v>0</c:v>
                </c:pt>
                <c:pt idx="79788">
                  <c:v>0</c:v>
                </c:pt>
                <c:pt idx="79789">
                  <c:v>0</c:v>
                </c:pt>
                <c:pt idx="79790">
                  <c:v>0</c:v>
                </c:pt>
                <c:pt idx="79791">
                  <c:v>0</c:v>
                </c:pt>
                <c:pt idx="79792">
                  <c:v>0</c:v>
                </c:pt>
                <c:pt idx="79793">
                  <c:v>0</c:v>
                </c:pt>
                <c:pt idx="79794">
                  <c:v>0</c:v>
                </c:pt>
                <c:pt idx="79795">
                  <c:v>0</c:v>
                </c:pt>
                <c:pt idx="79796">
                  <c:v>0</c:v>
                </c:pt>
                <c:pt idx="79797">
                  <c:v>0</c:v>
                </c:pt>
                <c:pt idx="79798">
                  <c:v>0</c:v>
                </c:pt>
                <c:pt idx="79799">
                  <c:v>0</c:v>
                </c:pt>
                <c:pt idx="79800">
                  <c:v>0</c:v>
                </c:pt>
                <c:pt idx="79801">
                  <c:v>0</c:v>
                </c:pt>
                <c:pt idx="79802">
                  <c:v>0</c:v>
                </c:pt>
                <c:pt idx="79803">
                  <c:v>0</c:v>
                </c:pt>
                <c:pt idx="79804">
                  <c:v>0</c:v>
                </c:pt>
                <c:pt idx="79805">
                  <c:v>0</c:v>
                </c:pt>
                <c:pt idx="79806">
                  <c:v>0</c:v>
                </c:pt>
                <c:pt idx="79807">
                  <c:v>0</c:v>
                </c:pt>
                <c:pt idx="79808">
                  <c:v>0</c:v>
                </c:pt>
                <c:pt idx="79809">
                  <c:v>0</c:v>
                </c:pt>
                <c:pt idx="79810">
                  <c:v>0</c:v>
                </c:pt>
                <c:pt idx="79811">
                  <c:v>0</c:v>
                </c:pt>
                <c:pt idx="79812">
                  <c:v>0</c:v>
                </c:pt>
                <c:pt idx="79813">
                  <c:v>0</c:v>
                </c:pt>
                <c:pt idx="79814">
                  <c:v>0</c:v>
                </c:pt>
                <c:pt idx="79815">
                  <c:v>0</c:v>
                </c:pt>
                <c:pt idx="79816">
                  <c:v>0</c:v>
                </c:pt>
                <c:pt idx="79817">
                  <c:v>0</c:v>
                </c:pt>
                <c:pt idx="79818">
                  <c:v>0</c:v>
                </c:pt>
                <c:pt idx="79819">
                  <c:v>0</c:v>
                </c:pt>
                <c:pt idx="79820">
                  <c:v>0</c:v>
                </c:pt>
                <c:pt idx="79821">
                  <c:v>0</c:v>
                </c:pt>
                <c:pt idx="79822">
                  <c:v>0</c:v>
                </c:pt>
                <c:pt idx="79823">
                  <c:v>0</c:v>
                </c:pt>
                <c:pt idx="79824">
                  <c:v>0</c:v>
                </c:pt>
                <c:pt idx="79825">
                  <c:v>0</c:v>
                </c:pt>
                <c:pt idx="79826">
                  <c:v>0</c:v>
                </c:pt>
                <c:pt idx="79827">
                  <c:v>0</c:v>
                </c:pt>
                <c:pt idx="79828">
                  <c:v>0</c:v>
                </c:pt>
                <c:pt idx="79829">
                  <c:v>0</c:v>
                </c:pt>
                <c:pt idx="79830">
                  <c:v>0</c:v>
                </c:pt>
                <c:pt idx="79831">
                  <c:v>0</c:v>
                </c:pt>
                <c:pt idx="79832">
                  <c:v>0</c:v>
                </c:pt>
                <c:pt idx="79833">
                  <c:v>0</c:v>
                </c:pt>
                <c:pt idx="79834">
                  <c:v>0</c:v>
                </c:pt>
                <c:pt idx="79835">
                  <c:v>0</c:v>
                </c:pt>
                <c:pt idx="79836">
                  <c:v>0</c:v>
                </c:pt>
                <c:pt idx="79837">
                  <c:v>0</c:v>
                </c:pt>
                <c:pt idx="79838">
                  <c:v>0</c:v>
                </c:pt>
                <c:pt idx="79839">
                  <c:v>0</c:v>
                </c:pt>
                <c:pt idx="79840">
                  <c:v>0</c:v>
                </c:pt>
                <c:pt idx="79841">
                  <c:v>0</c:v>
                </c:pt>
                <c:pt idx="79842">
                  <c:v>0</c:v>
                </c:pt>
                <c:pt idx="79843">
                  <c:v>0</c:v>
                </c:pt>
                <c:pt idx="79844">
                  <c:v>0</c:v>
                </c:pt>
                <c:pt idx="79845">
                  <c:v>0</c:v>
                </c:pt>
                <c:pt idx="79846">
                  <c:v>0</c:v>
                </c:pt>
                <c:pt idx="79847">
                  <c:v>0</c:v>
                </c:pt>
                <c:pt idx="79848">
                  <c:v>0</c:v>
                </c:pt>
                <c:pt idx="79849">
                  <c:v>0</c:v>
                </c:pt>
                <c:pt idx="79850">
                  <c:v>0</c:v>
                </c:pt>
                <c:pt idx="79851">
                  <c:v>0</c:v>
                </c:pt>
                <c:pt idx="79852">
                  <c:v>0</c:v>
                </c:pt>
                <c:pt idx="79853">
                  <c:v>0</c:v>
                </c:pt>
                <c:pt idx="79854">
                  <c:v>0</c:v>
                </c:pt>
                <c:pt idx="79855">
                  <c:v>0</c:v>
                </c:pt>
                <c:pt idx="79856">
                  <c:v>0</c:v>
                </c:pt>
                <c:pt idx="79857">
                  <c:v>0</c:v>
                </c:pt>
                <c:pt idx="79858">
                  <c:v>0</c:v>
                </c:pt>
                <c:pt idx="79859">
                  <c:v>0</c:v>
                </c:pt>
                <c:pt idx="79860">
                  <c:v>0</c:v>
                </c:pt>
                <c:pt idx="79861">
                  <c:v>0</c:v>
                </c:pt>
                <c:pt idx="79862">
                  <c:v>0</c:v>
                </c:pt>
                <c:pt idx="79863">
                  <c:v>0</c:v>
                </c:pt>
                <c:pt idx="79864">
                  <c:v>0</c:v>
                </c:pt>
                <c:pt idx="79865">
                  <c:v>0</c:v>
                </c:pt>
                <c:pt idx="79866">
                  <c:v>0</c:v>
                </c:pt>
                <c:pt idx="79867">
                  <c:v>0</c:v>
                </c:pt>
                <c:pt idx="79868">
                  <c:v>0</c:v>
                </c:pt>
                <c:pt idx="79869">
                  <c:v>0</c:v>
                </c:pt>
                <c:pt idx="79870">
                  <c:v>0</c:v>
                </c:pt>
                <c:pt idx="79871">
                  <c:v>0</c:v>
                </c:pt>
                <c:pt idx="79872">
                  <c:v>0</c:v>
                </c:pt>
                <c:pt idx="79873">
                  <c:v>0</c:v>
                </c:pt>
                <c:pt idx="79874">
                  <c:v>0</c:v>
                </c:pt>
                <c:pt idx="79875">
                  <c:v>0</c:v>
                </c:pt>
                <c:pt idx="79876">
                  <c:v>0</c:v>
                </c:pt>
                <c:pt idx="79877">
                  <c:v>0</c:v>
                </c:pt>
                <c:pt idx="79878">
                  <c:v>0</c:v>
                </c:pt>
                <c:pt idx="79879">
                  <c:v>0</c:v>
                </c:pt>
                <c:pt idx="79880">
                  <c:v>0</c:v>
                </c:pt>
                <c:pt idx="79881">
                  <c:v>0</c:v>
                </c:pt>
                <c:pt idx="79882">
                  <c:v>0</c:v>
                </c:pt>
                <c:pt idx="79883">
                  <c:v>0</c:v>
                </c:pt>
                <c:pt idx="79884">
                  <c:v>0</c:v>
                </c:pt>
                <c:pt idx="79885">
                  <c:v>0</c:v>
                </c:pt>
                <c:pt idx="79886">
                  <c:v>0</c:v>
                </c:pt>
                <c:pt idx="79887">
                  <c:v>0</c:v>
                </c:pt>
                <c:pt idx="79888">
                  <c:v>0</c:v>
                </c:pt>
                <c:pt idx="79889">
                  <c:v>0</c:v>
                </c:pt>
                <c:pt idx="79890">
                  <c:v>0</c:v>
                </c:pt>
                <c:pt idx="79891">
                  <c:v>0</c:v>
                </c:pt>
                <c:pt idx="79892">
                  <c:v>0</c:v>
                </c:pt>
                <c:pt idx="79893">
                  <c:v>0</c:v>
                </c:pt>
                <c:pt idx="79894">
                  <c:v>0</c:v>
                </c:pt>
                <c:pt idx="79895">
                  <c:v>0</c:v>
                </c:pt>
                <c:pt idx="79896">
                  <c:v>0</c:v>
                </c:pt>
                <c:pt idx="79897">
                  <c:v>0</c:v>
                </c:pt>
                <c:pt idx="79898">
                  <c:v>0</c:v>
                </c:pt>
                <c:pt idx="79899">
                  <c:v>0</c:v>
                </c:pt>
                <c:pt idx="79900">
                  <c:v>0</c:v>
                </c:pt>
                <c:pt idx="79901">
                  <c:v>0</c:v>
                </c:pt>
                <c:pt idx="79902">
                  <c:v>0</c:v>
                </c:pt>
                <c:pt idx="79903">
                  <c:v>0</c:v>
                </c:pt>
                <c:pt idx="79904">
                  <c:v>0</c:v>
                </c:pt>
                <c:pt idx="79905">
                  <c:v>0</c:v>
                </c:pt>
                <c:pt idx="79906">
                  <c:v>0</c:v>
                </c:pt>
                <c:pt idx="79907">
                  <c:v>0</c:v>
                </c:pt>
                <c:pt idx="79908">
                  <c:v>0</c:v>
                </c:pt>
                <c:pt idx="79909">
                  <c:v>0</c:v>
                </c:pt>
                <c:pt idx="79910">
                  <c:v>0</c:v>
                </c:pt>
                <c:pt idx="79911">
                  <c:v>0</c:v>
                </c:pt>
                <c:pt idx="79912">
                  <c:v>0</c:v>
                </c:pt>
                <c:pt idx="79913">
                  <c:v>0</c:v>
                </c:pt>
                <c:pt idx="79914">
                  <c:v>0</c:v>
                </c:pt>
                <c:pt idx="79915">
                  <c:v>0</c:v>
                </c:pt>
                <c:pt idx="79916">
                  <c:v>0</c:v>
                </c:pt>
                <c:pt idx="79917">
                  <c:v>0</c:v>
                </c:pt>
                <c:pt idx="79918">
                  <c:v>0</c:v>
                </c:pt>
                <c:pt idx="79919">
                  <c:v>0</c:v>
                </c:pt>
                <c:pt idx="79920">
                  <c:v>0</c:v>
                </c:pt>
                <c:pt idx="79921">
                  <c:v>0</c:v>
                </c:pt>
                <c:pt idx="79922">
                  <c:v>0</c:v>
                </c:pt>
                <c:pt idx="79923">
                  <c:v>0</c:v>
                </c:pt>
                <c:pt idx="79924">
                  <c:v>0</c:v>
                </c:pt>
                <c:pt idx="79925">
                  <c:v>0</c:v>
                </c:pt>
                <c:pt idx="79926">
                  <c:v>0</c:v>
                </c:pt>
                <c:pt idx="79927">
                  <c:v>0</c:v>
                </c:pt>
                <c:pt idx="79928">
                  <c:v>0</c:v>
                </c:pt>
                <c:pt idx="79929">
                  <c:v>0</c:v>
                </c:pt>
                <c:pt idx="79930">
                  <c:v>0</c:v>
                </c:pt>
                <c:pt idx="79931">
                  <c:v>0</c:v>
                </c:pt>
                <c:pt idx="79932">
                  <c:v>0</c:v>
                </c:pt>
                <c:pt idx="79933">
                  <c:v>0</c:v>
                </c:pt>
                <c:pt idx="79934">
                  <c:v>0</c:v>
                </c:pt>
                <c:pt idx="79935">
                  <c:v>0</c:v>
                </c:pt>
                <c:pt idx="79936">
                  <c:v>0</c:v>
                </c:pt>
                <c:pt idx="79937">
                  <c:v>0</c:v>
                </c:pt>
                <c:pt idx="79938">
                  <c:v>0</c:v>
                </c:pt>
                <c:pt idx="79939">
                  <c:v>0</c:v>
                </c:pt>
                <c:pt idx="79940">
                  <c:v>0</c:v>
                </c:pt>
                <c:pt idx="79941">
                  <c:v>0</c:v>
                </c:pt>
                <c:pt idx="79942">
                  <c:v>0</c:v>
                </c:pt>
                <c:pt idx="79943">
                  <c:v>0</c:v>
                </c:pt>
                <c:pt idx="79944">
                  <c:v>0</c:v>
                </c:pt>
                <c:pt idx="79945">
                  <c:v>0</c:v>
                </c:pt>
                <c:pt idx="79946">
                  <c:v>0</c:v>
                </c:pt>
                <c:pt idx="79947">
                  <c:v>0</c:v>
                </c:pt>
                <c:pt idx="79948">
                  <c:v>0</c:v>
                </c:pt>
                <c:pt idx="79949">
                  <c:v>0</c:v>
                </c:pt>
                <c:pt idx="79950">
                  <c:v>0</c:v>
                </c:pt>
                <c:pt idx="79951">
                  <c:v>0</c:v>
                </c:pt>
                <c:pt idx="79952">
                  <c:v>0</c:v>
                </c:pt>
                <c:pt idx="79953">
                  <c:v>0</c:v>
                </c:pt>
                <c:pt idx="79954">
                  <c:v>0</c:v>
                </c:pt>
                <c:pt idx="79955">
                  <c:v>0</c:v>
                </c:pt>
                <c:pt idx="79956">
                  <c:v>0</c:v>
                </c:pt>
                <c:pt idx="79957">
                  <c:v>0</c:v>
                </c:pt>
                <c:pt idx="79958">
                  <c:v>0</c:v>
                </c:pt>
                <c:pt idx="79959">
                  <c:v>0</c:v>
                </c:pt>
                <c:pt idx="79960">
                  <c:v>0</c:v>
                </c:pt>
                <c:pt idx="79961">
                  <c:v>0</c:v>
                </c:pt>
                <c:pt idx="79962">
                  <c:v>0</c:v>
                </c:pt>
                <c:pt idx="79963">
                  <c:v>0</c:v>
                </c:pt>
                <c:pt idx="79964">
                  <c:v>0</c:v>
                </c:pt>
                <c:pt idx="79965">
                  <c:v>0</c:v>
                </c:pt>
                <c:pt idx="79966">
                  <c:v>0</c:v>
                </c:pt>
                <c:pt idx="79967">
                  <c:v>0</c:v>
                </c:pt>
                <c:pt idx="79968">
                  <c:v>0</c:v>
                </c:pt>
                <c:pt idx="79969">
                  <c:v>0</c:v>
                </c:pt>
                <c:pt idx="79970">
                  <c:v>0</c:v>
                </c:pt>
                <c:pt idx="79971">
                  <c:v>0</c:v>
                </c:pt>
                <c:pt idx="79972">
                  <c:v>0</c:v>
                </c:pt>
                <c:pt idx="79973">
                  <c:v>0</c:v>
                </c:pt>
                <c:pt idx="79974">
                  <c:v>0</c:v>
                </c:pt>
                <c:pt idx="79975">
                  <c:v>0</c:v>
                </c:pt>
                <c:pt idx="79976">
                  <c:v>0</c:v>
                </c:pt>
                <c:pt idx="79977">
                  <c:v>0</c:v>
                </c:pt>
                <c:pt idx="79978">
                  <c:v>0</c:v>
                </c:pt>
                <c:pt idx="79979">
                  <c:v>0</c:v>
                </c:pt>
                <c:pt idx="79980">
                  <c:v>0</c:v>
                </c:pt>
                <c:pt idx="79981">
                  <c:v>0</c:v>
                </c:pt>
                <c:pt idx="79982">
                  <c:v>0</c:v>
                </c:pt>
                <c:pt idx="79983">
                  <c:v>0</c:v>
                </c:pt>
                <c:pt idx="79984">
                  <c:v>0</c:v>
                </c:pt>
                <c:pt idx="79985">
                  <c:v>0</c:v>
                </c:pt>
                <c:pt idx="79986">
                  <c:v>0</c:v>
                </c:pt>
                <c:pt idx="79987">
                  <c:v>0</c:v>
                </c:pt>
                <c:pt idx="79988">
                  <c:v>0</c:v>
                </c:pt>
                <c:pt idx="79989">
                  <c:v>0</c:v>
                </c:pt>
                <c:pt idx="79990">
                  <c:v>0</c:v>
                </c:pt>
                <c:pt idx="79991">
                  <c:v>0</c:v>
                </c:pt>
                <c:pt idx="79992">
                  <c:v>0</c:v>
                </c:pt>
                <c:pt idx="79993">
                  <c:v>0</c:v>
                </c:pt>
                <c:pt idx="79994">
                  <c:v>0</c:v>
                </c:pt>
                <c:pt idx="79995">
                  <c:v>0</c:v>
                </c:pt>
                <c:pt idx="79996">
                  <c:v>0</c:v>
                </c:pt>
                <c:pt idx="79997">
                  <c:v>0</c:v>
                </c:pt>
                <c:pt idx="79998">
                  <c:v>0</c:v>
                </c:pt>
                <c:pt idx="79999">
                  <c:v>0</c:v>
                </c:pt>
                <c:pt idx="80000">
                  <c:v>0</c:v>
                </c:pt>
                <c:pt idx="80001">
                  <c:v>0</c:v>
                </c:pt>
                <c:pt idx="80002">
                  <c:v>0</c:v>
                </c:pt>
                <c:pt idx="80003">
                  <c:v>0</c:v>
                </c:pt>
                <c:pt idx="80004">
                  <c:v>0</c:v>
                </c:pt>
                <c:pt idx="80005">
                  <c:v>0</c:v>
                </c:pt>
                <c:pt idx="80006">
                  <c:v>0</c:v>
                </c:pt>
                <c:pt idx="80007">
                  <c:v>0</c:v>
                </c:pt>
                <c:pt idx="80008">
                  <c:v>0</c:v>
                </c:pt>
                <c:pt idx="80009">
                  <c:v>0</c:v>
                </c:pt>
                <c:pt idx="80010">
                  <c:v>0</c:v>
                </c:pt>
                <c:pt idx="80011">
                  <c:v>0</c:v>
                </c:pt>
                <c:pt idx="80012">
                  <c:v>0</c:v>
                </c:pt>
                <c:pt idx="80013">
                  <c:v>0</c:v>
                </c:pt>
                <c:pt idx="80014">
                  <c:v>0</c:v>
                </c:pt>
                <c:pt idx="80015">
                  <c:v>0</c:v>
                </c:pt>
                <c:pt idx="80016">
                  <c:v>0</c:v>
                </c:pt>
                <c:pt idx="80017">
                  <c:v>0</c:v>
                </c:pt>
                <c:pt idx="80018">
                  <c:v>0</c:v>
                </c:pt>
                <c:pt idx="80019">
                  <c:v>0</c:v>
                </c:pt>
                <c:pt idx="80020">
                  <c:v>0</c:v>
                </c:pt>
                <c:pt idx="80021">
                  <c:v>0</c:v>
                </c:pt>
                <c:pt idx="80022">
                  <c:v>0</c:v>
                </c:pt>
                <c:pt idx="80023">
                  <c:v>0</c:v>
                </c:pt>
                <c:pt idx="80024">
                  <c:v>0</c:v>
                </c:pt>
                <c:pt idx="80025">
                  <c:v>0</c:v>
                </c:pt>
                <c:pt idx="80026">
                  <c:v>0</c:v>
                </c:pt>
                <c:pt idx="80027">
                  <c:v>0</c:v>
                </c:pt>
                <c:pt idx="80028">
                  <c:v>0</c:v>
                </c:pt>
                <c:pt idx="80029">
                  <c:v>0</c:v>
                </c:pt>
                <c:pt idx="80030">
                  <c:v>0</c:v>
                </c:pt>
                <c:pt idx="80031">
                  <c:v>0</c:v>
                </c:pt>
                <c:pt idx="80032">
                  <c:v>0</c:v>
                </c:pt>
                <c:pt idx="80033">
                  <c:v>0</c:v>
                </c:pt>
                <c:pt idx="80034">
                  <c:v>0</c:v>
                </c:pt>
                <c:pt idx="80035">
                  <c:v>0</c:v>
                </c:pt>
                <c:pt idx="80036">
                  <c:v>0</c:v>
                </c:pt>
                <c:pt idx="80037">
                  <c:v>0</c:v>
                </c:pt>
                <c:pt idx="80038">
                  <c:v>0</c:v>
                </c:pt>
                <c:pt idx="80039">
                  <c:v>0</c:v>
                </c:pt>
                <c:pt idx="80040">
                  <c:v>0</c:v>
                </c:pt>
                <c:pt idx="80041">
                  <c:v>0</c:v>
                </c:pt>
                <c:pt idx="80042">
                  <c:v>0</c:v>
                </c:pt>
                <c:pt idx="80043">
                  <c:v>0</c:v>
                </c:pt>
                <c:pt idx="80044">
                  <c:v>0</c:v>
                </c:pt>
                <c:pt idx="80045">
                  <c:v>0</c:v>
                </c:pt>
                <c:pt idx="80046">
                  <c:v>0</c:v>
                </c:pt>
                <c:pt idx="80047">
                  <c:v>0</c:v>
                </c:pt>
                <c:pt idx="80048">
                  <c:v>0</c:v>
                </c:pt>
                <c:pt idx="80049">
                  <c:v>0</c:v>
                </c:pt>
                <c:pt idx="80050">
                  <c:v>0</c:v>
                </c:pt>
                <c:pt idx="80051">
                  <c:v>0</c:v>
                </c:pt>
                <c:pt idx="80052">
                  <c:v>0</c:v>
                </c:pt>
                <c:pt idx="80053">
                  <c:v>0</c:v>
                </c:pt>
                <c:pt idx="80054">
                  <c:v>0</c:v>
                </c:pt>
                <c:pt idx="80055">
                  <c:v>0</c:v>
                </c:pt>
                <c:pt idx="80056">
                  <c:v>0</c:v>
                </c:pt>
                <c:pt idx="80057">
                  <c:v>0</c:v>
                </c:pt>
                <c:pt idx="80058">
                  <c:v>0</c:v>
                </c:pt>
                <c:pt idx="80059">
                  <c:v>0</c:v>
                </c:pt>
                <c:pt idx="80060">
                  <c:v>0</c:v>
                </c:pt>
                <c:pt idx="80061">
                  <c:v>0</c:v>
                </c:pt>
                <c:pt idx="80062">
                  <c:v>0</c:v>
                </c:pt>
                <c:pt idx="80063">
                  <c:v>0</c:v>
                </c:pt>
                <c:pt idx="80064">
                  <c:v>0</c:v>
                </c:pt>
                <c:pt idx="80065">
                  <c:v>0</c:v>
                </c:pt>
                <c:pt idx="80066">
                  <c:v>0</c:v>
                </c:pt>
                <c:pt idx="80067">
                  <c:v>0</c:v>
                </c:pt>
                <c:pt idx="80068">
                  <c:v>0</c:v>
                </c:pt>
                <c:pt idx="80069">
                  <c:v>0</c:v>
                </c:pt>
                <c:pt idx="80070">
                  <c:v>0</c:v>
                </c:pt>
                <c:pt idx="80071">
                  <c:v>0</c:v>
                </c:pt>
                <c:pt idx="80072">
                  <c:v>0</c:v>
                </c:pt>
                <c:pt idx="80073">
                  <c:v>0</c:v>
                </c:pt>
                <c:pt idx="80074">
                  <c:v>0</c:v>
                </c:pt>
                <c:pt idx="80075">
                  <c:v>0</c:v>
                </c:pt>
                <c:pt idx="80076">
                  <c:v>0</c:v>
                </c:pt>
                <c:pt idx="80077">
                  <c:v>0</c:v>
                </c:pt>
                <c:pt idx="80078">
                  <c:v>0</c:v>
                </c:pt>
                <c:pt idx="80079">
                  <c:v>0</c:v>
                </c:pt>
                <c:pt idx="80080">
                  <c:v>0</c:v>
                </c:pt>
                <c:pt idx="80081">
                  <c:v>0</c:v>
                </c:pt>
                <c:pt idx="80082">
                  <c:v>0</c:v>
                </c:pt>
                <c:pt idx="80083">
                  <c:v>0</c:v>
                </c:pt>
                <c:pt idx="80084">
                  <c:v>0</c:v>
                </c:pt>
                <c:pt idx="80085">
                  <c:v>0</c:v>
                </c:pt>
                <c:pt idx="80086">
                  <c:v>0</c:v>
                </c:pt>
                <c:pt idx="80087">
                  <c:v>0</c:v>
                </c:pt>
                <c:pt idx="80088">
                  <c:v>0</c:v>
                </c:pt>
                <c:pt idx="80089">
                  <c:v>0</c:v>
                </c:pt>
                <c:pt idx="80090">
                  <c:v>0</c:v>
                </c:pt>
                <c:pt idx="80091">
                  <c:v>0</c:v>
                </c:pt>
                <c:pt idx="80092">
                  <c:v>0</c:v>
                </c:pt>
                <c:pt idx="80093">
                  <c:v>0</c:v>
                </c:pt>
                <c:pt idx="80094">
                  <c:v>0</c:v>
                </c:pt>
                <c:pt idx="80095">
                  <c:v>0</c:v>
                </c:pt>
                <c:pt idx="80096">
                  <c:v>0</c:v>
                </c:pt>
                <c:pt idx="80097">
                  <c:v>0</c:v>
                </c:pt>
                <c:pt idx="80098">
                  <c:v>0</c:v>
                </c:pt>
                <c:pt idx="80099">
                  <c:v>0</c:v>
                </c:pt>
                <c:pt idx="80100">
                  <c:v>0</c:v>
                </c:pt>
                <c:pt idx="80101">
                  <c:v>0</c:v>
                </c:pt>
                <c:pt idx="80102">
                  <c:v>0</c:v>
                </c:pt>
                <c:pt idx="80103">
                  <c:v>0</c:v>
                </c:pt>
                <c:pt idx="80104">
                  <c:v>0</c:v>
                </c:pt>
                <c:pt idx="80105">
                  <c:v>0</c:v>
                </c:pt>
                <c:pt idx="80106">
                  <c:v>0</c:v>
                </c:pt>
                <c:pt idx="80107">
                  <c:v>0</c:v>
                </c:pt>
                <c:pt idx="80108">
                  <c:v>0</c:v>
                </c:pt>
                <c:pt idx="80109">
                  <c:v>0</c:v>
                </c:pt>
                <c:pt idx="80110">
                  <c:v>0</c:v>
                </c:pt>
                <c:pt idx="80111">
                  <c:v>0</c:v>
                </c:pt>
                <c:pt idx="80112">
                  <c:v>0</c:v>
                </c:pt>
                <c:pt idx="80113">
                  <c:v>0</c:v>
                </c:pt>
                <c:pt idx="80114">
                  <c:v>0</c:v>
                </c:pt>
                <c:pt idx="80115">
                  <c:v>0</c:v>
                </c:pt>
                <c:pt idx="80116">
                  <c:v>0</c:v>
                </c:pt>
                <c:pt idx="80117">
                  <c:v>0</c:v>
                </c:pt>
                <c:pt idx="80118">
                  <c:v>0</c:v>
                </c:pt>
                <c:pt idx="80119">
                  <c:v>0</c:v>
                </c:pt>
                <c:pt idx="80120">
                  <c:v>0</c:v>
                </c:pt>
                <c:pt idx="80121">
                  <c:v>0</c:v>
                </c:pt>
                <c:pt idx="80122">
                  <c:v>0</c:v>
                </c:pt>
                <c:pt idx="80123">
                  <c:v>0</c:v>
                </c:pt>
                <c:pt idx="80124">
                  <c:v>0</c:v>
                </c:pt>
                <c:pt idx="80125">
                  <c:v>0</c:v>
                </c:pt>
                <c:pt idx="80126">
                  <c:v>0</c:v>
                </c:pt>
                <c:pt idx="80127">
                  <c:v>0</c:v>
                </c:pt>
                <c:pt idx="80128">
                  <c:v>0</c:v>
                </c:pt>
                <c:pt idx="80129">
                  <c:v>0</c:v>
                </c:pt>
                <c:pt idx="80130">
                  <c:v>0</c:v>
                </c:pt>
                <c:pt idx="80131">
                  <c:v>0</c:v>
                </c:pt>
                <c:pt idx="80132">
                  <c:v>0</c:v>
                </c:pt>
                <c:pt idx="80133">
                  <c:v>0</c:v>
                </c:pt>
                <c:pt idx="80134">
                  <c:v>0</c:v>
                </c:pt>
                <c:pt idx="80135">
                  <c:v>0</c:v>
                </c:pt>
                <c:pt idx="80136">
                  <c:v>0</c:v>
                </c:pt>
                <c:pt idx="80137">
                  <c:v>0</c:v>
                </c:pt>
                <c:pt idx="80138">
                  <c:v>0</c:v>
                </c:pt>
                <c:pt idx="80139">
                  <c:v>0</c:v>
                </c:pt>
                <c:pt idx="80140">
                  <c:v>0</c:v>
                </c:pt>
                <c:pt idx="80141">
                  <c:v>0</c:v>
                </c:pt>
                <c:pt idx="80142">
                  <c:v>0</c:v>
                </c:pt>
                <c:pt idx="80143">
                  <c:v>0</c:v>
                </c:pt>
                <c:pt idx="80144">
                  <c:v>0</c:v>
                </c:pt>
                <c:pt idx="80145">
                  <c:v>0</c:v>
                </c:pt>
                <c:pt idx="80146">
                  <c:v>0</c:v>
                </c:pt>
                <c:pt idx="80147">
                  <c:v>0</c:v>
                </c:pt>
                <c:pt idx="80148">
                  <c:v>0</c:v>
                </c:pt>
                <c:pt idx="80149">
                  <c:v>0</c:v>
                </c:pt>
                <c:pt idx="80150">
                  <c:v>0</c:v>
                </c:pt>
                <c:pt idx="80151">
                  <c:v>0</c:v>
                </c:pt>
                <c:pt idx="80152">
                  <c:v>0</c:v>
                </c:pt>
                <c:pt idx="80153">
                  <c:v>0</c:v>
                </c:pt>
                <c:pt idx="80154">
                  <c:v>0</c:v>
                </c:pt>
                <c:pt idx="80155">
                  <c:v>0</c:v>
                </c:pt>
                <c:pt idx="80156">
                  <c:v>0</c:v>
                </c:pt>
                <c:pt idx="80157">
                  <c:v>0</c:v>
                </c:pt>
                <c:pt idx="80158">
                  <c:v>0</c:v>
                </c:pt>
                <c:pt idx="80159">
                  <c:v>0</c:v>
                </c:pt>
                <c:pt idx="80160">
                  <c:v>0</c:v>
                </c:pt>
                <c:pt idx="80161">
                  <c:v>0</c:v>
                </c:pt>
                <c:pt idx="80162">
                  <c:v>0</c:v>
                </c:pt>
                <c:pt idx="80163">
                  <c:v>0</c:v>
                </c:pt>
                <c:pt idx="80164">
                  <c:v>0</c:v>
                </c:pt>
                <c:pt idx="80165">
                  <c:v>0</c:v>
                </c:pt>
                <c:pt idx="80166">
                  <c:v>0</c:v>
                </c:pt>
                <c:pt idx="80167">
                  <c:v>0</c:v>
                </c:pt>
                <c:pt idx="80168">
                  <c:v>0</c:v>
                </c:pt>
                <c:pt idx="80169">
                  <c:v>0</c:v>
                </c:pt>
                <c:pt idx="80170">
                  <c:v>0</c:v>
                </c:pt>
                <c:pt idx="80171">
                  <c:v>0</c:v>
                </c:pt>
                <c:pt idx="80172">
                  <c:v>0</c:v>
                </c:pt>
                <c:pt idx="80173">
                  <c:v>0</c:v>
                </c:pt>
                <c:pt idx="80174">
                  <c:v>0</c:v>
                </c:pt>
                <c:pt idx="80175">
                  <c:v>0</c:v>
                </c:pt>
                <c:pt idx="80176">
                  <c:v>0</c:v>
                </c:pt>
                <c:pt idx="80177">
                  <c:v>0</c:v>
                </c:pt>
                <c:pt idx="80178">
                  <c:v>0</c:v>
                </c:pt>
                <c:pt idx="80179">
                  <c:v>0</c:v>
                </c:pt>
                <c:pt idx="80180">
                  <c:v>0</c:v>
                </c:pt>
                <c:pt idx="80181">
                  <c:v>0</c:v>
                </c:pt>
                <c:pt idx="80182">
                  <c:v>0</c:v>
                </c:pt>
                <c:pt idx="80183">
                  <c:v>0</c:v>
                </c:pt>
                <c:pt idx="80184">
                  <c:v>0</c:v>
                </c:pt>
                <c:pt idx="80185">
                  <c:v>0</c:v>
                </c:pt>
                <c:pt idx="80186">
                  <c:v>0</c:v>
                </c:pt>
                <c:pt idx="80187">
                  <c:v>0</c:v>
                </c:pt>
                <c:pt idx="80188">
                  <c:v>0</c:v>
                </c:pt>
                <c:pt idx="80189">
                  <c:v>0</c:v>
                </c:pt>
                <c:pt idx="80190">
                  <c:v>0</c:v>
                </c:pt>
                <c:pt idx="80191">
                  <c:v>0</c:v>
                </c:pt>
                <c:pt idx="80192">
                  <c:v>0</c:v>
                </c:pt>
                <c:pt idx="80193">
                  <c:v>0</c:v>
                </c:pt>
                <c:pt idx="80194">
                  <c:v>0</c:v>
                </c:pt>
                <c:pt idx="80195">
                  <c:v>0</c:v>
                </c:pt>
                <c:pt idx="80196">
                  <c:v>0</c:v>
                </c:pt>
                <c:pt idx="80197">
                  <c:v>0</c:v>
                </c:pt>
                <c:pt idx="80198">
                  <c:v>0</c:v>
                </c:pt>
                <c:pt idx="80199">
                  <c:v>0</c:v>
                </c:pt>
                <c:pt idx="80200">
                  <c:v>0</c:v>
                </c:pt>
                <c:pt idx="80201">
                  <c:v>0</c:v>
                </c:pt>
                <c:pt idx="80202">
                  <c:v>0</c:v>
                </c:pt>
                <c:pt idx="80203">
                  <c:v>0</c:v>
                </c:pt>
                <c:pt idx="80204">
                  <c:v>0</c:v>
                </c:pt>
                <c:pt idx="80205">
                  <c:v>0</c:v>
                </c:pt>
                <c:pt idx="80206">
                  <c:v>0</c:v>
                </c:pt>
                <c:pt idx="80207">
                  <c:v>0</c:v>
                </c:pt>
                <c:pt idx="80208">
                  <c:v>0</c:v>
                </c:pt>
                <c:pt idx="80209">
                  <c:v>0</c:v>
                </c:pt>
                <c:pt idx="80210">
                  <c:v>0</c:v>
                </c:pt>
                <c:pt idx="80211">
                  <c:v>0</c:v>
                </c:pt>
                <c:pt idx="80212">
                  <c:v>0</c:v>
                </c:pt>
                <c:pt idx="80213">
                  <c:v>0</c:v>
                </c:pt>
                <c:pt idx="80214">
                  <c:v>0</c:v>
                </c:pt>
                <c:pt idx="80215">
                  <c:v>0</c:v>
                </c:pt>
                <c:pt idx="80216">
                  <c:v>0</c:v>
                </c:pt>
                <c:pt idx="80217">
                  <c:v>0</c:v>
                </c:pt>
                <c:pt idx="80218">
                  <c:v>0</c:v>
                </c:pt>
                <c:pt idx="80219">
                  <c:v>0</c:v>
                </c:pt>
                <c:pt idx="80220">
                  <c:v>0</c:v>
                </c:pt>
                <c:pt idx="80221">
                  <c:v>0</c:v>
                </c:pt>
                <c:pt idx="80222">
                  <c:v>0</c:v>
                </c:pt>
                <c:pt idx="80223">
                  <c:v>0</c:v>
                </c:pt>
                <c:pt idx="80224">
                  <c:v>0</c:v>
                </c:pt>
                <c:pt idx="80225">
                  <c:v>0</c:v>
                </c:pt>
                <c:pt idx="80226">
                  <c:v>0</c:v>
                </c:pt>
                <c:pt idx="80227">
                  <c:v>0</c:v>
                </c:pt>
                <c:pt idx="80228">
                  <c:v>0</c:v>
                </c:pt>
                <c:pt idx="80229">
                  <c:v>0</c:v>
                </c:pt>
                <c:pt idx="80230">
                  <c:v>0</c:v>
                </c:pt>
                <c:pt idx="80231">
                  <c:v>0</c:v>
                </c:pt>
                <c:pt idx="80232">
                  <c:v>0</c:v>
                </c:pt>
                <c:pt idx="80233">
                  <c:v>0</c:v>
                </c:pt>
                <c:pt idx="80234">
                  <c:v>0</c:v>
                </c:pt>
                <c:pt idx="80235">
                  <c:v>0</c:v>
                </c:pt>
                <c:pt idx="80236">
                  <c:v>0</c:v>
                </c:pt>
                <c:pt idx="80237">
                  <c:v>0</c:v>
                </c:pt>
                <c:pt idx="80238">
                  <c:v>0</c:v>
                </c:pt>
                <c:pt idx="80239">
                  <c:v>0</c:v>
                </c:pt>
                <c:pt idx="80240">
                  <c:v>0</c:v>
                </c:pt>
                <c:pt idx="80241">
                  <c:v>0</c:v>
                </c:pt>
                <c:pt idx="80242">
                  <c:v>0</c:v>
                </c:pt>
                <c:pt idx="80243">
                  <c:v>0</c:v>
                </c:pt>
                <c:pt idx="80244">
                  <c:v>0</c:v>
                </c:pt>
                <c:pt idx="80245">
                  <c:v>0</c:v>
                </c:pt>
                <c:pt idx="80246">
                  <c:v>0</c:v>
                </c:pt>
                <c:pt idx="80247">
                  <c:v>0</c:v>
                </c:pt>
                <c:pt idx="80248">
                  <c:v>0</c:v>
                </c:pt>
                <c:pt idx="80249">
                  <c:v>0</c:v>
                </c:pt>
                <c:pt idx="80250">
                  <c:v>0</c:v>
                </c:pt>
                <c:pt idx="80251">
                  <c:v>0</c:v>
                </c:pt>
                <c:pt idx="80252">
                  <c:v>0</c:v>
                </c:pt>
                <c:pt idx="80253">
                  <c:v>0</c:v>
                </c:pt>
                <c:pt idx="80254">
                  <c:v>0</c:v>
                </c:pt>
                <c:pt idx="80255">
                  <c:v>0</c:v>
                </c:pt>
                <c:pt idx="80256">
                  <c:v>0</c:v>
                </c:pt>
                <c:pt idx="80257">
                  <c:v>0</c:v>
                </c:pt>
                <c:pt idx="80258">
                  <c:v>0</c:v>
                </c:pt>
                <c:pt idx="80259">
                  <c:v>0</c:v>
                </c:pt>
                <c:pt idx="80260">
                  <c:v>0</c:v>
                </c:pt>
                <c:pt idx="80261">
                  <c:v>0</c:v>
                </c:pt>
                <c:pt idx="80262">
                  <c:v>0</c:v>
                </c:pt>
                <c:pt idx="80263">
                  <c:v>0</c:v>
                </c:pt>
                <c:pt idx="80264">
                  <c:v>0</c:v>
                </c:pt>
                <c:pt idx="80265">
                  <c:v>0</c:v>
                </c:pt>
                <c:pt idx="80266">
                  <c:v>0</c:v>
                </c:pt>
                <c:pt idx="80267">
                  <c:v>0</c:v>
                </c:pt>
                <c:pt idx="80268">
                  <c:v>0</c:v>
                </c:pt>
                <c:pt idx="80269">
                  <c:v>0</c:v>
                </c:pt>
                <c:pt idx="80270">
                  <c:v>0</c:v>
                </c:pt>
                <c:pt idx="80271">
                  <c:v>0</c:v>
                </c:pt>
                <c:pt idx="80272">
                  <c:v>0</c:v>
                </c:pt>
                <c:pt idx="80273">
                  <c:v>0</c:v>
                </c:pt>
                <c:pt idx="80274">
                  <c:v>0</c:v>
                </c:pt>
                <c:pt idx="80275">
                  <c:v>0</c:v>
                </c:pt>
                <c:pt idx="80276">
                  <c:v>0</c:v>
                </c:pt>
                <c:pt idx="80277">
                  <c:v>0</c:v>
                </c:pt>
                <c:pt idx="80278">
                  <c:v>0</c:v>
                </c:pt>
                <c:pt idx="80279">
                  <c:v>0</c:v>
                </c:pt>
                <c:pt idx="80280">
                  <c:v>0</c:v>
                </c:pt>
                <c:pt idx="80281">
                  <c:v>0</c:v>
                </c:pt>
                <c:pt idx="80282">
                  <c:v>0</c:v>
                </c:pt>
                <c:pt idx="80283">
                  <c:v>0</c:v>
                </c:pt>
                <c:pt idx="80284">
                  <c:v>0</c:v>
                </c:pt>
                <c:pt idx="80285">
                  <c:v>0</c:v>
                </c:pt>
                <c:pt idx="80286">
                  <c:v>0</c:v>
                </c:pt>
                <c:pt idx="80287">
                  <c:v>0</c:v>
                </c:pt>
                <c:pt idx="80288">
                  <c:v>0</c:v>
                </c:pt>
                <c:pt idx="80289">
                  <c:v>0</c:v>
                </c:pt>
                <c:pt idx="80290">
                  <c:v>0</c:v>
                </c:pt>
                <c:pt idx="80291">
                  <c:v>0</c:v>
                </c:pt>
                <c:pt idx="80292">
                  <c:v>0</c:v>
                </c:pt>
                <c:pt idx="80293">
                  <c:v>0</c:v>
                </c:pt>
                <c:pt idx="80294">
                  <c:v>0</c:v>
                </c:pt>
                <c:pt idx="80295">
                  <c:v>0</c:v>
                </c:pt>
                <c:pt idx="80296">
                  <c:v>0</c:v>
                </c:pt>
                <c:pt idx="80297">
                  <c:v>0</c:v>
                </c:pt>
                <c:pt idx="80298">
                  <c:v>0</c:v>
                </c:pt>
                <c:pt idx="80299">
                  <c:v>0</c:v>
                </c:pt>
                <c:pt idx="80300">
                  <c:v>0</c:v>
                </c:pt>
                <c:pt idx="80301">
                  <c:v>0</c:v>
                </c:pt>
                <c:pt idx="80302">
                  <c:v>0</c:v>
                </c:pt>
                <c:pt idx="80303">
                  <c:v>0</c:v>
                </c:pt>
                <c:pt idx="80304">
                  <c:v>0</c:v>
                </c:pt>
                <c:pt idx="80305">
                  <c:v>0</c:v>
                </c:pt>
                <c:pt idx="80306">
                  <c:v>0</c:v>
                </c:pt>
                <c:pt idx="80307">
                  <c:v>0</c:v>
                </c:pt>
                <c:pt idx="80308">
                  <c:v>0</c:v>
                </c:pt>
                <c:pt idx="80309">
                  <c:v>0</c:v>
                </c:pt>
                <c:pt idx="80310">
                  <c:v>0</c:v>
                </c:pt>
                <c:pt idx="80311">
                  <c:v>0</c:v>
                </c:pt>
                <c:pt idx="80312">
                  <c:v>0</c:v>
                </c:pt>
                <c:pt idx="80313">
                  <c:v>0</c:v>
                </c:pt>
                <c:pt idx="80314">
                  <c:v>0</c:v>
                </c:pt>
                <c:pt idx="80315">
                  <c:v>0</c:v>
                </c:pt>
                <c:pt idx="80316">
                  <c:v>0</c:v>
                </c:pt>
                <c:pt idx="80317">
                  <c:v>0</c:v>
                </c:pt>
                <c:pt idx="80318">
                  <c:v>0</c:v>
                </c:pt>
                <c:pt idx="80319">
                  <c:v>0</c:v>
                </c:pt>
                <c:pt idx="80320">
                  <c:v>0</c:v>
                </c:pt>
                <c:pt idx="80321">
                  <c:v>0</c:v>
                </c:pt>
                <c:pt idx="80322">
                  <c:v>0</c:v>
                </c:pt>
                <c:pt idx="80323">
                  <c:v>0</c:v>
                </c:pt>
                <c:pt idx="80324">
                  <c:v>0</c:v>
                </c:pt>
                <c:pt idx="80325">
                  <c:v>0</c:v>
                </c:pt>
                <c:pt idx="80326">
                  <c:v>0</c:v>
                </c:pt>
                <c:pt idx="80327">
                  <c:v>0</c:v>
                </c:pt>
                <c:pt idx="80328">
                  <c:v>0</c:v>
                </c:pt>
                <c:pt idx="80329">
                  <c:v>0</c:v>
                </c:pt>
                <c:pt idx="80330">
                  <c:v>0</c:v>
                </c:pt>
                <c:pt idx="80331">
                  <c:v>0</c:v>
                </c:pt>
                <c:pt idx="80332">
                  <c:v>0</c:v>
                </c:pt>
                <c:pt idx="80333">
                  <c:v>0</c:v>
                </c:pt>
                <c:pt idx="80334">
                  <c:v>0</c:v>
                </c:pt>
                <c:pt idx="80335">
                  <c:v>0</c:v>
                </c:pt>
                <c:pt idx="80336">
                  <c:v>0</c:v>
                </c:pt>
                <c:pt idx="80337">
                  <c:v>0</c:v>
                </c:pt>
                <c:pt idx="80338">
                  <c:v>0</c:v>
                </c:pt>
                <c:pt idx="80339">
                  <c:v>0</c:v>
                </c:pt>
                <c:pt idx="80340">
                  <c:v>0</c:v>
                </c:pt>
                <c:pt idx="80341">
                  <c:v>0</c:v>
                </c:pt>
                <c:pt idx="80342">
                  <c:v>0</c:v>
                </c:pt>
                <c:pt idx="80343">
                  <c:v>0</c:v>
                </c:pt>
                <c:pt idx="80344">
                  <c:v>0</c:v>
                </c:pt>
                <c:pt idx="80345">
                  <c:v>0</c:v>
                </c:pt>
                <c:pt idx="80346">
                  <c:v>0</c:v>
                </c:pt>
                <c:pt idx="80347">
                  <c:v>0</c:v>
                </c:pt>
                <c:pt idx="80348">
                  <c:v>0</c:v>
                </c:pt>
                <c:pt idx="80349">
                  <c:v>0</c:v>
                </c:pt>
                <c:pt idx="80350">
                  <c:v>0</c:v>
                </c:pt>
                <c:pt idx="80351">
                  <c:v>0</c:v>
                </c:pt>
                <c:pt idx="80352">
                  <c:v>0</c:v>
                </c:pt>
                <c:pt idx="80353">
                  <c:v>0</c:v>
                </c:pt>
                <c:pt idx="80354">
                  <c:v>0</c:v>
                </c:pt>
                <c:pt idx="80355">
                  <c:v>0</c:v>
                </c:pt>
                <c:pt idx="80356">
                  <c:v>0</c:v>
                </c:pt>
                <c:pt idx="80357">
                  <c:v>0</c:v>
                </c:pt>
                <c:pt idx="80358">
                  <c:v>0</c:v>
                </c:pt>
                <c:pt idx="80359">
                  <c:v>0</c:v>
                </c:pt>
                <c:pt idx="80360">
                  <c:v>0</c:v>
                </c:pt>
                <c:pt idx="80361">
                  <c:v>0</c:v>
                </c:pt>
                <c:pt idx="80362">
                  <c:v>0</c:v>
                </c:pt>
                <c:pt idx="80363">
                  <c:v>0</c:v>
                </c:pt>
                <c:pt idx="80364">
                  <c:v>0</c:v>
                </c:pt>
                <c:pt idx="80365">
                  <c:v>0</c:v>
                </c:pt>
                <c:pt idx="80366">
                  <c:v>0</c:v>
                </c:pt>
                <c:pt idx="80367">
                  <c:v>0</c:v>
                </c:pt>
                <c:pt idx="80368">
                  <c:v>0</c:v>
                </c:pt>
                <c:pt idx="80369">
                  <c:v>0</c:v>
                </c:pt>
                <c:pt idx="80370">
                  <c:v>0</c:v>
                </c:pt>
                <c:pt idx="80371">
                  <c:v>0</c:v>
                </c:pt>
                <c:pt idx="80372">
                  <c:v>0</c:v>
                </c:pt>
                <c:pt idx="80373">
                  <c:v>0</c:v>
                </c:pt>
                <c:pt idx="80374">
                  <c:v>0</c:v>
                </c:pt>
                <c:pt idx="80375">
                  <c:v>0</c:v>
                </c:pt>
                <c:pt idx="80376">
                  <c:v>0</c:v>
                </c:pt>
                <c:pt idx="80377">
                  <c:v>0</c:v>
                </c:pt>
                <c:pt idx="80378">
                  <c:v>0</c:v>
                </c:pt>
                <c:pt idx="80379">
                  <c:v>0</c:v>
                </c:pt>
                <c:pt idx="80380">
                  <c:v>0</c:v>
                </c:pt>
                <c:pt idx="80381">
                  <c:v>0</c:v>
                </c:pt>
                <c:pt idx="80382">
                  <c:v>0</c:v>
                </c:pt>
                <c:pt idx="80383">
                  <c:v>0</c:v>
                </c:pt>
                <c:pt idx="80384">
                  <c:v>0</c:v>
                </c:pt>
                <c:pt idx="80385">
                  <c:v>0</c:v>
                </c:pt>
                <c:pt idx="80386">
                  <c:v>0</c:v>
                </c:pt>
                <c:pt idx="80387">
                  <c:v>0</c:v>
                </c:pt>
                <c:pt idx="80388">
                  <c:v>0</c:v>
                </c:pt>
                <c:pt idx="80389">
                  <c:v>0</c:v>
                </c:pt>
                <c:pt idx="80390">
                  <c:v>0</c:v>
                </c:pt>
                <c:pt idx="80391">
                  <c:v>0</c:v>
                </c:pt>
                <c:pt idx="80392">
                  <c:v>0</c:v>
                </c:pt>
                <c:pt idx="80393">
                  <c:v>0</c:v>
                </c:pt>
                <c:pt idx="80394">
                  <c:v>0</c:v>
                </c:pt>
                <c:pt idx="80395">
                  <c:v>0</c:v>
                </c:pt>
                <c:pt idx="80396">
                  <c:v>0</c:v>
                </c:pt>
                <c:pt idx="80397">
                  <c:v>0</c:v>
                </c:pt>
                <c:pt idx="80398">
                  <c:v>0</c:v>
                </c:pt>
                <c:pt idx="80399">
                  <c:v>0</c:v>
                </c:pt>
                <c:pt idx="80400">
                  <c:v>0</c:v>
                </c:pt>
                <c:pt idx="80401">
                  <c:v>0</c:v>
                </c:pt>
                <c:pt idx="80402">
                  <c:v>0</c:v>
                </c:pt>
                <c:pt idx="80403">
                  <c:v>0</c:v>
                </c:pt>
                <c:pt idx="80404">
                  <c:v>0</c:v>
                </c:pt>
                <c:pt idx="80405">
                  <c:v>0</c:v>
                </c:pt>
                <c:pt idx="80406">
                  <c:v>0</c:v>
                </c:pt>
                <c:pt idx="80407">
                  <c:v>0</c:v>
                </c:pt>
                <c:pt idx="80408">
                  <c:v>0</c:v>
                </c:pt>
                <c:pt idx="80409">
                  <c:v>0</c:v>
                </c:pt>
                <c:pt idx="80410">
                  <c:v>0</c:v>
                </c:pt>
                <c:pt idx="80411">
                  <c:v>0</c:v>
                </c:pt>
                <c:pt idx="80412">
                  <c:v>0</c:v>
                </c:pt>
                <c:pt idx="80413">
                  <c:v>0</c:v>
                </c:pt>
                <c:pt idx="80414">
                  <c:v>0</c:v>
                </c:pt>
                <c:pt idx="80415">
                  <c:v>0</c:v>
                </c:pt>
                <c:pt idx="80416">
                  <c:v>0</c:v>
                </c:pt>
                <c:pt idx="80417">
                  <c:v>0</c:v>
                </c:pt>
                <c:pt idx="80418">
                  <c:v>0</c:v>
                </c:pt>
                <c:pt idx="80419">
                  <c:v>0</c:v>
                </c:pt>
                <c:pt idx="80420">
                  <c:v>0</c:v>
                </c:pt>
                <c:pt idx="80421">
                  <c:v>0</c:v>
                </c:pt>
                <c:pt idx="80422">
                  <c:v>0</c:v>
                </c:pt>
                <c:pt idx="80423">
                  <c:v>0</c:v>
                </c:pt>
                <c:pt idx="80424">
                  <c:v>0</c:v>
                </c:pt>
                <c:pt idx="80425">
                  <c:v>0</c:v>
                </c:pt>
                <c:pt idx="80426">
                  <c:v>0</c:v>
                </c:pt>
                <c:pt idx="80427">
                  <c:v>0</c:v>
                </c:pt>
                <c:pt idx="80428">
                  <c:v>0</c:v>
                </c:pt>
                <c:pt idx="80429">
                  <c:v>0</c:v>
                </c:pt>
                <c:pt idx="80430">
                  <c:v>0</c:v>
                </c:pt>
                <c:pt idx="80431">
                  <c:v>0</c:v>
                </c:pt>
                <c:pt idx="80432">
                  <c:v>0</c:v>
                </c:pt>
                <c:pt idx="80433">
                  <c:v>0</c:v>
                </c:pt>
                <c:pt idx="80434">
                  <c:v>0</c:v>
                </c:pt>
                <c:pt idx="80435">
                  <c:v>0</c:v>
                </c:pt>
                <c:pt idx="80436">
                  <c:v>0</c:v>
                </c:pt>
                <c:pt idx="80437">
                  <c:v>0</c:v>
                </c:pt>
                <c:pt idx="80438">
                  <c:v>0</c:v>
                </c:pt>
                <c:pt idx="80439">
                  <c:v>0</c:v>
                </c:pt>
                <c:pt idx="80440">
                  <c:v>0</c:v>
                </c:pt>
                <c:pt idx="80441">
                  <c:v>0</c:v>
                </c:pt>
                <c:pt idx="80442">
                  <c:v>0</c:v>
                </c:pt>
                <c:pt idx="80443">
                  <c:v>0</c:v>
                </c:pt>
                <c:pt idx="80444">
                  <c:v>0</c:v>
                </c:pt>
                <c:pt idx="80445">
                  <c:v>0</c:v>
                </c:pt>
                <c:pt idx="80446">
                  <c:v>0</c:v>
                </c:pt>
                <c:pt idx="80447">
                  <c:v>0</c:v>
                </c:pt>
                <c:pt idx="80448">
                  <c:v>0</c:v>
                </c:pt>
                <c:pt idx="80449">
                  <c:v>0</c:v>
                </c:pt>
                <c:pt idx="80450">
                  <c:v>0</c:v>
                </c:pt>
                <c:pt idx="80451">
                  <c:v>0</c:v>
                </c:pt>
                <c:pt idx="80452">
                  <c:v>0</c:v>
                </c:pt>
                <c:pt idx="80453">
                  <c:v>0</c:v>
                </c:pt>
                <c:pt idx="80454">
                  <c:v>0</c:v>
                </c:pt>
                <c:pt idx="80455">
                  <c:v>0</c:v>
                </c:pt>
                <c:pt idx="80456">
                  <c:v>0</c:v>
                </c:pt>
                <c:pt idx="80457">
                  <c:v>0</c:v>
                </c:pt>
                <c:pt idx="80458">
                  <c:v>0</c:v>
                </c:pt>
                <c:pt idx="80459">
                  <c:v>0</c:v>
                </c:pt>
                <c:pt idx="80460">
                  <c:v>0</c:v>
                </c:pt>
                <c:pt idx="80461">
                  <c:v>0</c:v>
                </c:pt>
                <c:pt idx="80462">
                  <c:v>0</c:v>
                </c:pt>
                <c:pt idx="80463">
                  <c:v>0</c:v>
                </c:pt>
                <c:pt idx="80464">
                  <c:v>0</c:v>
                </c:pt>
                <c:pt idx="80465">
                  <c:v>0</c:v>
                </c:pt>
                <c:pt idx="80466">
                  <c:v>0</c:v>
                </c:pt>
                <c:pt idx="80467">
                  <c:v>0</c:v>
                </c:pt>
                <c:pt idx="80468">
                  <c:v>0</c:v>
                </c:pt>
                <c:pt idx="80469">
                  <c:v>0</c:v>
                </c:pt>
                <c:pt idx="80470">
                  <c:v>0</c:v>
                </c:pt>
                <c:pt idx="80471">
                  <c:v>0</c:v>
                </c:pt>
                <c:pt idx="80472">
                  <c:v>0</c:v>
                </c:pt>
                <c:pt idx="80473">
                  <c:v>0</c:v>
                </c:pt>
                <c:pt idx="80474">
                  <c:v>0</c:v>
                </c:pt>
                <c:pt idx="80475">
                  <c:v>0</c:v>
                </c:pt>
                <c:pt idx="80476">
                  <c:v>0</c:v>
                </c:pt>
                <c:pt idx="80477">
                  <c:v>0</c:v>
                </c:pt>
                <c:pt idx="80478">
                  <c:v>0</c:v>
                </c:pt>
                <c:pt idx="80479">
                  <c:v>0</c:v>
                </c:pt>
                <c:pt idx="80480">
                  <c:v>0</c:v>
                </c:pt>
                <c:pt idx="80481">
                  <c:v>0</c:v>
                </c:pt>
                <c:pt idx="80482">
                  <c:v>0</c:v>
                </c:pt>
                <c:pt idx="80483">
                  <c:v>0</c:v>
                </c:pt>
                <c:pt idx="80484">
                  <c:v>0</c:v>
                </c:pt>
                <c:pt idx="80485">
                  <c:v>0</c:v>
                </c:pt>
                <c:pt idx="80486">
                  <c:v>0</c:v>
                </c:pt>
                <c:pt idx="80487">
                  <c:v>0</c:v>
                </c:pt>
                <c:pt idx="80488">
                  <c:v>0</c:v>
                </c:pt>
                <c:pt idx="80489">
                  <c:v>0</c:v>
                </c:pt>
                <c:pt idx="80490">
                  <c:v>0</c:v>
                </c:pt>
                <c:pt idx="80491">
                  <c:v>0</c:v>
                </c:pt>
                <c:pt idx="80492">
                  <c:v>0</c:v>
                </c:pt>
                <c:pt idx="80493">
                  <c:v>0</c:v>
                </c:pt>
                <c:pt idx="80494">
                  <c:v>0</c:v>
                </c:pt>
                <c:pt idx="80495">
                  <c:v>0</c:v>
                </c:pt>
                <c:pt idx="80496">
                  <c:v>0</c:v>
                </c:pt>
                <c:pt idx="80497">
                  <c:v>0</c:v>
                </c:pt>
                <c:pt idx="80498">
                  <c:v>0</c:v>
                </c:pt>
                <c:pt idx="80499">
                  <c:v>0</c:v>
                </c:pt>
                <c:pt idx="80500">
                  <c:v>0</c:v>
                </c:pt>
                <c:pt idx="80501">
                  <c:v>0</c:v>
                </c:pt>
                <c:pt idx="80502">
                  <c:v>0</c:v>
                </c:pt>
                <c:pt idx="80503">
                  <c:v>0</c:v>
                </c:pt>
                <c:pt idx="80504">
                  <c:v>0</c:v>
                </c:pt>
                <c:pt idx="80505">
                  <c:v>0</c:v>
                </c:pt>
                <c:pt idx="80506">
                  <c:v>0</c:v>
                </c:pt>
                <c:pt idx="80507">
                  <c:v>0</c:v>
                </c:pt>
                <c:pt idx="80508">
                  <c:v>0</c:v>
                </c:pt>
                <c:pt idx="80509">
                  <c:v>0</c:v>
                </c:pt>
                <c:pt idx="80510">
                  <c:v>0</c:v>
                </c:pt>
                <c:pt idx="80511">
                  <c:v>0</c:v>
                </c:pt>
                <c:pt idx="80512">
                  <c:v>0</c:v>
                </c:pt>
                <c:pt idx="80513">
                  <c:v>0</c:v>
                </c:pt>
                <c:pt idx="80514">
                  <c:v>0</c:v>
                </c:pt>
                <c:pt idx="80515">
                  <c:v>0</c:v>
                </c:pt>
                <c:pt idx="80516">
                  <c:v>0</c:v>
                </c:pt>
                <c:pt idx="80517">
                  <c:v>0</c:v>
                </c:pt>
                <c:pt idx="80518">
                  <c:v>0</c:v>
                </c:pt>
                <c:pt idx="80519">
                  <c:v>0</c:v>
                </c:pt>
                <c:pt idx="80520">
                  <c:v>0</c:v>
                </c:pt>
                <c:pt idx="80521">
                  <c:v>0</c:v>
                </c:pt>
                <c:pt idx="80522">
                  <c:v>0</c:v>
                </c:pt>
                <c:pt idx="80523">
                  <c:v>0</c:v>
                </c:pt>
                <c:pt idx="80524">
                  <c:v>0</c:v>
                </c:pt>
                <c:pt idx="80525">
                  <c:v>0</c:v>
                </c:pt>
                <c:pt idx="80526">
                  <c:v>0</c:v>
                </c:pt>
                <c:pt idx="80527">
                  <c:v>0</c:v>
                </c:pt>
                <c:pt idx="80528">
                  <c:v>0</c:v>
                </c:pt>
                <c:pt idx="80529">
                  <c:v>0</c:v>
                </c:pt>
                <c:pt idx="80530">
                  <c:v>0</c:v>
                </c:pt>
                <c:pt idx="80531">
                  <c:v>0</c:v>
                </c:pt>
                <c:pt idx="80532">
                  <c:v>0</c:v>
                </c:pt>
                <c:pt idx="80533">
                  <c:v>0</c:v>
                </c:pt>
                <c:pt idx="80534">
                  <c:v>0</c:v>
                </c:pt>
                <c:pt idx="80535">
                  <c:v>0</c:v>
                </c:pt>
                <c:pt idx="80536">
                  <c:v>0</c:v>
                </c:pt>
                <c:pt idx="80537">
                  <c:v>0</c:v>
                </c:pt>
                <c:pt idx="80538">
                  <c:v>0</c:v>
                </c:pt>
                <c:pt idx="80539">
                  <c:v>0</c:v>
                </c:pt>
                <c:pt idx="80540">
                  <c:v>0</c:v>
                </c:pt>
                <c:pt idx="80541">
                  <c:v>0</c:v>
                </c:pt>
                <c:pt idx="80542">
                  <c:v>0</c:v>
                </c:pt>
                <c:pt idx="80543">
                  <c:v>0</c:v>
                </c:pt>
                <c:pt idx="80544">
                  <c:v>0</c:v>
                </c:pt>
                <c:pt idx="80545">
                  <c:v>0</c:v>
                </c:pt>
                <c:pt idx="80546">
                  <c:v>0</c:v>
                </c:pt>
                <c:pt idx="80547">
                  <c:v>0</c:v>
                </c:pt>
                <c:pt idx="80548">
                  <c:v>0</c:v>
                </c:pt>
                <c:pt idx="80549">
                  <c:v>0</c:v>
                </c:pt>
                <c:pt idx="80550">
                  <c:v>0</c:v>
                </c:pt>
                <c:pt idx="80551">
                  <c:v>0</c:v>
                </c:pt>
                <c:pt idx="80552">
                  <c:v>0</c:v>
                </c:pt>
                <c:pt idx="80553">
                  <c:v>0</c:v>
                </c:pt>
                <c:pt idx="80554">
                  <c:v>0</c:v>
                </c:pt>
                <c:pt idx="80555">
                  <c:v>0</c:v>
                </c:pt>
                <c:pt idx="80556">
                  <c:v>0</c:v>
                </c:pt>
                <c:pt idx="80557">
                  <c:v>0</c:v>
                </c:pt>
                <c:pt idx="80558">
                  <c:v>0</c:v>
                </c:pt>
                <c:pt idx="80559">
                  <c:v>0</c:v>
                </c:pt>
                <c:pt idx="80560">
                  <c:v>0</c:v>
                </c:pt>
                <c:pt idx="80561">
                  <c:v>0</c:v>
                </c:pt>
                <c:pt idx="80562">
                  <c:v>0</c:v>
                </c:pt>
                <c:pt idx="80563">
                  <c:v>0</c:v>
                </c:pt>
                <c:pt idx="80564">
                  <c:v>0</c:v>
                </c:pt>
                <c:pt idx="80565">
                  <c:v>0</c:v>
                </c:pt>
                <c:pt idx="80566">
                  <c:v>0</c:v>
                </c:pt>
                <c:pt idx="80567">
                  <c:v>0</c:v>
                </c:pt>
                <c:pt idx="80568">
                  <c:v>0</c:v>
                </c:pt>
                <c:pt idx="80569">
                  <c:v>0</c:v>
                </c:pt>
                <c:pt idx="80570">
                  <c:v>0</c:v>
                </c:pt>
                <c:pt idx="80571">
                  <c:v>0</c:v>
                </c:pt>
                <c:pt idx="80572">
                  <c:v>0</c:v>
                </c:pt>
                <c:pt idx="80573">
                  <c:v>0</c:v>
                </c:pt>
                <c:pt idx="80574">
                  <c:v>0</c:v>
                </c:pt>
                <c:pt idx="80575">
                  <c:v>0</c:v>
                </c:pt>
                <c:pt idx="80576">
                  <c:v>0</c:v>
                </c:pt>
                <c:pt idx="80577">
                  <c:v>0</c:v>
                </c:pt>
                <c:pt idx="80578">
                  <c:v>0</c:v>
                </c:pt>
                <c:pt idx="80579">
                  <c:v>0</c:v>
                </c:pt>
                <c:pt idx="80580">
                  <c:v>0</c:v>
                </c:pt>
                <c:pt idx="80581">
                  <c:v>0</c:v>
                </c:pt>
                <c:pt idx="80582">
                  <c:v>0</c:v>
                </c:pt>
                <c:pt idx="80583">
                  <c:v>0</c:v>
                </c:pt>
                <c:pt idx="80584">
                  <c:v>0</c:v>
                </c:pt>
                <c:pt idx="80585">
                  <c:v>0</c:v>
                </c:pt>
                <c:pt idx="80586">
                  <c:v>0</c:v>
                </c:pt>
                <c:pt idx="80587">
                  <c:v>0</c:v>
                </c:pt>
                <c:pt idx="80588">
                  <c:v>0</c:v>
                </c:pt>
                <c:pt idx="80589">
                  <c:v>0</c:v>
                </c:pt>
                <c:pt idx="80590">
                  <c:v>0</c:v>
                </c:pt>
                <c:pt idx="80591">
                  <c:v>0</c:v>
                </c:pt>
                <c:pt idx="80592">
                  <c:v>0</c:v>
                </c:pt>
                <c:pt idx="80593">
                  <c:v>0</c:v>
                </c:pt>
                <c:pt idx="80594">
                  <c:v>0</c:v>
                </c:pt>
                <c:pt idx="80595">
                  <c:v>0</c:v>
                </c:pt>
                <c:pt idx="80596">
                  <c:v>0</c:v>
                </c:pt>
                <c:pt idx="80597">
                  <c:v>0</c:v>
                </c:pt>
                <c:pt idx="80598">
                  <c:v>0</c:v>
                </c:pt>
                <c:pt idx="80599">
                  <c:v>0</c:v>
                </c:pt>
                <c:pt idx="80600">
                  <c:v>0</c:v>
                </c:pt>
                <c:pt idx="80601">
                  <c:v>0</c:v>
                </c:pt>
                <c:pt idx="80602">
                  <c:v>0</c:v>
                </c:pt>
                <c:pt idx="80603">
                  <c:v>0</c:v>
                </c:pt>
                <c:pt idx="80604">
                  <c:v>0</c:v>
                </c:pt>
                <c:pt idx="80605">
                  <c:v>0</c:v>
                </c:pt>
                <c:pt idx="80606">
                  <c:v>0</c:v>
                </c:pt>
                <c:pt idx="80607">
                  <c:v>0</c:v>
                </c:pt>
                <c:pt idx="80608">
                  <c:v>0</c:v>
                </c:pt>
                <c:pt idx="80609">
                  <c:v>0</c:v>
                </c:pt>
                <c:pt idx="80610">
                  <c:v>0</c:v>
                </c:pt>
                <c:pt idx="80611">
                  <c:v>0</c:v>
                </c:pt>
                <c:pt idx="80612">
                  <c:v>0</c:v>
                </c:pt>
                <c:pt idx="80613">
                  <c:v>0</c:v>
                </c:pt>
                <c:pt idx="80614">
                  <c:v>0</c:v>
                </c:pt>
                <c:pt idx="80615">
                  <c:v>0</c:v>
                </c:pt>
                <c:pt idx="80616">
                  <c:v>0</c:v>
                </c:pt>
                <c:pt idx="80617">
                  <c:v>0</c:v>
                </c:pt>
                <c:pt idx="80618">
                  <c:v>0</c:v>
                </c:pt>
                <c:pt idx="80619">
                  <c:v>0</c:v>
                </c:pt>
                <c:pt idx="80620">
                  <c:v>0</c:v>
                </c:pt>
                <c:pt idx="80621">
                  <c:v>0</c:v>
                </c:pt>
                <c:pt idx="80622">
                  <c:v>0</c:v>
                </c:pt>
                <c:pt idx="80623">
                  <c:v>0</c:v>
                </c:pt>
                <c:pt idx="80624">
                  <c:v>0</c:v>
                </c:pt>
                <c:pt idx="80625">
                  <c:v>0</c:v>
                </c:pt>
                <c:pt idx="80626">
                  <c:v>0</c:v>
                </c:pt>
                <c:pt idx="80627">
                  <c:v>0</c:v>
                </c:pt>
                <c:pt idx="80628">
                  <c:v>0</c:v>
                </c:pt>
                <c:pt idx="80629">
                  <c:v>0</c:v>
                </c:pt>
                <c:pt idx="80630">
                  <c:v>0</c:v>
                </c:pt>
                <c:pt idx="80631">
                  <c:v>0</c:v>
                </c:pt>
                <c:pt idx="80632">
                  <c:v>0</c:v>
                </c:pt>
                <c:pt idx="80633">
                  <c:v>0</c:v>
                </c:pt>
                <c:pt idx="80634">
                  <c:v>0</c:v>
                </c:pt>
                <c:pt idx="80635">
                  <c:v>0</c:v>
                </c:pt>
                <c:pt idx="80636">
                  <c:v>0</c:v>
                </c:pt>
                <c:pt idx="80637">
                  <c:v>0</c:v>
                </c:pt>
                <c:pt idx="80638">
                  <c:v>0</c:v>
                </c:pt>
                <c:pt idx="80639">
                  <c:v>0</c:v>
                </c:pt>
                <c:pt idx="80640">
                  <c:v>0</c:v>
                </c:pt>
                <c:pt idx="80641">
                  <c:v>0</c:v>
                </c:pt>
                <c:pt idx="80642">
                  <c:v>0</c:v>
                </c:pt>
                <c:pt idx="80643">
                  <c:v>0</c:v>
                </c:pt>
                <c:pt idx="80644">
                  <c:v>0</c:v>
                </c:pt>
                <c:pt idx="80645">
                  <c:v>0</c:v>
                </c:pt>
                <c:pt idx="80646">
                  <c:v>0</c:v>
                </c:pt>
                <c:pt idx="80647">
                  <c:v>0</c:v>
                </c:pt>
                <c:pt idx="80648">
                  <c:v>0</c:v>
                </c:pt>
                <c:pt idx="80649">
                  <c:v>0</c:v>
                </c:pt>
                <c:pt idx="80650">
                  <c:v>0</c:v>
                </c:pt>
                <c:pt idx="80651">
                  <c:v>0</c:v>
                </c:pt>
                <c:pt idx="80652">
                  <c:v>0</c:v>
                </c:pt>
                <c:pt idx="80653">
                  <c:v>0</c:v>
                </c:pt>
                <c:pt idx="80654">
                  <c:v>0</c:v>
                </c:pt>
                <c:pt idx="80655">
                  <c:v>0</c:v>
                </c:pt>
                <c:pt idx="80656">
                  <c:v>0</c:v>
                </c:pt>
                <c:pt idx="80657">
                  <c:v>0</c:v>
                </c:pt>
                <c:pt idx="80658">
                  <c:v>0</c:v>
                </c:pt>
                <c:pt idx="80659">
                  <c:v>0</c:v>
                </c:pt>
                <c:pt idx="80660">
                  <c:v>0</c:v>
                </c:pt>
                <c:pt idx="80661">
                  <c:v>0</c:v>
                </c:pt>
                <c:pt idx="80662">
                  <c:v>0</c:v>
                </c:pt>
                <c:pt idx="80663">
                  <c:v>0</c:v>
                </c:pt>
                <c:pt idx="80664">
                  <c:v>0</c:v>
                </c:pt>
                <c:pt idx="80665">
                  <c:v>0</c:v>
                </c:pt>
                <c:pt idx="80666">
                  <c:v>0</c:v>
                </c:pt>
                <c:pt idx="80667">
                  <c:v>0</c:v>
                </c:pt>
                <c:pt idx="80668">
                  <c:v>0</c:v>
                </c:pt>
                <c:pt idx="80669">
                  <c:v>0</c:v>
                </c:pt>
                <c:pt idx="80670">
                  <c:v>0</c:v>
                </c:pt>
                <c:pt idx="80671">
                  <c:v>0</c:v>
                </c:pt>
                <c:pt idx="80672">
                  <c:v>0</c:v>
                </c:pt>
                <c:pt idx="80673">
                  <c:v>0</c:v>
                </c:pt>
                <c:pt idx="80674">
                  <c:v>0</c:v>
                </c:pt>
                <c:pt idx="80675">
                  <c:v>0</c:v>
                </c:pt>
                <c:pt idx="80676">
                  <c:v>0</c:v>
                </c:pt>
                <c:pt idx="80677">
                  <c:v>0</c:v>
                </c:pt>
                <c:pt idx="80678">
                  <c:v>0</c:v>
                </c:pt>
                <c:pt idx="80679">
                  <c:v>0</c:v>
                </c:pt>
                <c:pt idx="80680">
                  <c:v>0</c:v>
                </c:pt>
                <c:pt idx="80681">
                  <c:v>0</c:v>
                </c:pt>
                <c:pt idx="80682">
                  <c:v>0</c:v>
                </c:pt>
                <c:pt idx="80683">
                  <c:v>0</c:v>
                </c:pt>
                <c:pt idx="80684">
                  <c:v>0</c:v>
                </c:pt>
                <c:pt idx="80685">
                  <c:v>0</c:v>
                </c:pt>
                <c:pt idx="80686">
                  <c:v>0</c:v>
                </c:pt>
                <c:pt idx="80687">
                  <c:v>0</c:v>
                </c:pt>
                <c:pt idx="80688">
                  <c:v>0</c:v>
                </c:pt>
                <c:pt idx="80689">
                  <c:v>0</c:v>
                </c:pt>
                <c:pt idx="80690">
                  <c:v>0</c:v>
                </c:pt>
                <c:pt idx="80691">
                  <c:v>0</c:v>
                </c:pt>
                <c:pt idx="80692">
                  <c:v>0</c:v>
                </c:pt>
                <c:pt idx="80693">
                  <c:v>0</c:v>
                </c:pt>
                <c:pt idx="80694">
                  <c:v>0</c:v>
                </c:pt>
                <c:pt idx="80695">
                  <c:v>0</c:v>
                </c:pt>
                <c:pt idx="80696">
                  <c:v>0</c:v>
                </c:pt>
                <c:pt idx="80697">
                  <c:v>0</c:v>
                </c:pt>
                <c:pt idx="80698">
                  <c:v>0</c:v>
                </c:pt>
                <c:pt idx="80699">
                  <c:v>0</c:v>
                </c:pt>
                <c:pt idx="80700">
                  <c:v>0</c:v>
                </c:pt>
                <c:pt idx="80701">
                  <c:v>0</c:v>
                </c:pt>
                <c:pt idx="80702">
                  <c:v>0</c:v>
                </c:pt>
                <c:pt idx="80703">
                  <c:v>0</c:v>
                </c:pt>
                <c:pt idx="80704">
                  <c:v>0</c:v>
                </c:pt>
                <c:pt idx="80705">
                  <c:v>0</c:v>
                </c:pt>
                <c:pt idx="80706">
                  <c:v>0</c:v>
                </c:pt>
                <c:pt idx="80707">
                  <c:v>0</c:v>
                </c:pt>
                <c:pt idx="80708">
                  <c:v>0</c:v>
                </c:pt>
                <c:pt idx="80709">
                  <c:v>0</c:v>
                </c:pt>
                <c:pt idx="80710">
                  <c:v>0</c:v>
                </c:pt>
                <c:pt idx="80711">
                  <c:v>0</c:v>
                </c:pt>
                <c:pt idx="80712">
                  <c:v>0</c:v>
                </c:pt>
                <c:pt idx="80713">
                  <c:v>0</c:v>
                </c:pt>
                <c:pt idx="80714">
                  <c:v>0</c:v>
                </c:pt>
                <c:pt idx="80715">
                  <c:v>0</c:v>
                </c:pt>
                <c:pt idx="80716">
                  <c:v>0</c:v>
                </c:pt>
                <c:pt idx="80717">
                  <c:v>0</c:v>
                </c:pt>
                <c:pt idx="80718">
                  <c:v>0</c:v>
                </c:pt>
                <c:pt idx="80719">
                  <c:v>0</c:v>
                </c:pt>
                <c:pt idx="80720">
                  <c:v>0</c:v>
                </c:pt>
                <c:pt idx="80721">
                  <c:v>0</c:v>
                </c:pt>
                <c:pt idx="80722">
                  <c:v>0</c:v>
                </c:pt>
                <c:pt idx="80723">
                  <c:v>0</c:v>
                </c:pt>
                <c:pt idx="80724">
                  <c:v>0</c:v>
                </c:pt>
                <c:pt idx="80725">
                  <c:v>0</c:v>
                </c:pt>
                <c:pt idx="80726">
                  <c:v>0</c:v>
                </c:pt>
                <c:pt idx="80727">
                  <c:v>0</c:v>
                </c:pt>
                <c:pt idx="80728">
                  <c:v>0</c:v>
                </c:pt>
                <c:pt idx="80729">
                  <c:v>0</c:v>
                </c:pt>
                <c:pt idx="80730">
                  <c:v>0</c:v>
                </c:pt>
                <c:pt idx="80731">
                  <c:v>0</c:v>
                </c:pt>
                <c:pt idx="80732">
                  <c:v>0</c:v>
                </c:pt>
                <c:pt idx="80733">
                  <c:v>0</c:v>
                </c:pt>
                <c:pt idx="80734">
                  <c:v>0</c:v>
                </c:pt>
                <c:pt idx="80735">
                  <c:v>0</c:v>
                </c:pt>
                <c:pt idx="80736">
                  <c:v>0</c:v>
                </c:pt>
                <c:pt idx="80737">
                  <c:v>0</c:v>
                </c:pt>
                <c:pt idx="80738">
                  <c:v>0</c:v>
                </c:pt>
                <c:pt idx="80739">
                  <c:v>0</c:v>
                </c:pt>
                <c:pt idx="80740">
                  <c:v>0</c:v>
                </c:pt>
                <c:pt idx="80741">
                  <c:v>0</c:v>
                </c:pt>
                <c:pt idx="80742">
                  <c:v>0</c:v>
                </c:pt>
                <c:pt idx="80743">
                  <c:v>0</c:v>
                </c:pt>
                <c:pt idx="80744">
                  <c:v>0</c:v>
                </c:pt>
                <c:pt idx="80745">
                  <c:v>0</c:v>
                </c:pt>
                <c:pt idx="80746">
                  <c:v>0</c:v>
                </c:pt>
                <c:pt idx="80747">
                  <c:v>0</c:v>
                </c:pt>
                <c:pt idx="80748">
                  <c:v>0</c:v>
                </c:pt>
                <c:pt idx="80749">
                  <c:v>0</c:v>
                </c:pt>
                <c:pt idx="80750">
                  <c:v>0</c:v>
                </c:pt>
                <c:pt idx="80751">
                  <c:v>0</c:v>
                </c:pt>
                <c:pt idx="80752">
                  <c:v>0</c:v>
                </c:pt>
                <c:pt idx="80753">
                  <c:v>0</c:v>
                </c:pt>
                <c:pt idx="80754">
                  <c:v>0</c:v>
                </c:pt>
                <c:pt idx="80755">
                  <c:v>0</c:v>
                </c:pt>
                <c:pt idx="80756">
                  <c:v>0</c:v>
                </c:pt>
                <c:pt idx="80757">
                  <c:v>0</c:v>
                </c:pt>
                <c:pt idx="80758">
                  <c:v>0</c:v>
                </c:pt>
                <c:pt idx="80759">
                  <c:v>0</c:v>
                </c:pt>
                <c:pt idx="80760">
                  <c:v>0</c:v>
                </c:pt>
                <c:pt idx="80761">
                  <c:v>0</c:v>
                </c:pt>
                <c:pt idx="80762">
                  <c:v>0</c:v>
                </c:pt>
                <c:pt idx="80763">
                  <c:v>0</c:v>
                </c:pt>
                <c:pt idx="80764">
                  <c:v>0</c:v>
                </c:pt>
                <c:pt idx="80765">
                  <c:v>0</c:v>
                </c:pt>
                <c:pt idx="80766">
                  <c:v>0</c:v>
                </c:pt>
                <c:pt idx="80767">
                  <c:v>0</c:v>
                </c:pt>
                <c:pt idx="80768">
                  <c:v>0</c:v>
                </c:pt>
                <c:pt idx="80769">
                  <c:v>0</c:v>
                </c:pt>
                <c:pt idx="80770">
                  <c:v>0</c:v>
                </c:pt>
                <c:pt idx="80771">
                  <c:v>0</c:v>
                </c:pt>
                <c:pt idx="80772">
                  <c:v>0</c:v>
                </c:pt>
                <c:pt idx="80773">
                  <c:v>0</c:v>
                </c:pt>
                <c:pt idx="80774">
                  <c:v>0</c:v>
                </c:pt>
                <c:pt idx="80775">
                  <c:v>0</c:v>
                </c:pt>
                <c:pt idx="80776">
                  <c:v>0</c:v>
                </c:pt>
                <c:pt idx="80777">
                  <c:v>0</c:v>
                </c:pt>
                <c:pt idx="80778">
                  <c:v>0</c:v>
                </c:pt>
                <c:pt idx="80779">
                  <c:v>0</c:v>
                </c:pt>
                <c:pt idx="80780">
                  <c:v>0</c:v>
                </c:pt>
                <c:pt idx="80781">
                  <c:v>0</c:v>
                </c:pt>
                <c:pt idx="80782">
                  <c:v>0</c:v>
                </c:pt>
                <c:pt idx="80783">
                  <c:v>0</c:v>
                </c:pt>
                <c:pt idx="80784">
                  <c:v>0</c:v>
                </c:pt>
                <c:pt idx="80785">
                  <c:v>0</c:v>
                </c:pt>
                <c:pt idx="80786">
                  <c:v>0</c:v>
                </c:pt>
                <c:pt idx="80787">
                  <c:v>0</c:v>
                </c:pt>
                <c:pt idx="80788">
                  <c:v>0</c:v>
                </c:pt>
                <c:pt idx="80789">
                  <c:v>0</c:v>
                </c:pt>
                <c:pt idx="80790">
                  <c:v>0</c:v>
                </c:pt>
                <c:pt idx="80791">
                  <c:v>0</c:v>
                </c:pt>
                <c:pt idx="80792">
                  <c:v>0</c:v>
                </c:pt>
                <c:pt idx="80793">
                  <c:v>0</c:v>
                </c:pt>
                <c:pt idx="80794">
                  <c:v>0</c:v>
                </c:pt>
                <c:pt idx="80795">
                  <c:v>0</c:v>
                </c:pt>
                <c:pt idx="80796">
                  <c:v>0</c:v>
                </c:pt>
                <c:pt idx="80797">
                  <c:v>0</c:v>
                </c:pt>
                <c:pt idx="80798">
                  <c:v>0</c:v>
                </c:pt>
                <c:pt idx="80799">
                  <c:v>0</c:v>
                </c:pt>
                <c:pt idx="80800">
                  <c:v>0</c:v>
                </c:pt>
                <c:pt idx="80801">
                  <c:v>0</c:v>
                </c:pt>
                <c:pt idx="80802">
                  <c:v>0</c:v>
                </c:pt>
                <c:pt idx="80803">
                  <c:v>0</c:v>
                </c:pt>
                <c:pt idx="80804">
                  <c:v>0</c:v>
                </c:pt>
                <c:pt idx="80805">
                  <c:v>0</c:v>
                </c:pt>
                <c:pt idx="80806">
                  <c:v>0</c:v>
                </c:pt>
                <c:pt idx="80807">
                  <c:v>0</c:v>
                </c:pt>
                <c:pt idx="80808">
                  <c:v>0</c:v>
                </c:pt>
                <c:pt idx="80809">
                  <c:v>0</c:v>
                </c:pt>
                <c:pt idx="80810">
                  <c:v>0</c:v>
                </c:pt>
                <c:pt idx="80811">
                  <c:v>0</c:v>
                </c:pt>
                <c:pt idx="80812">
                  <c:v>0</c:v>
                </c:pt>
                <c:pt idx="80813">
                  <c:v>0</c:v>
                </c:pt>
                <c:pt idx="80814">
                  <c:v>0</c:v>
                </c:pt>
                <c:pt idx="80815">
                  <c:v>0</c:v>
                </c:pt>
                <c:pt idx="80816">
                  <c:v>0</c:v>
                </c:pt>
                <c:pt idx="80817">
                  <c:v>0</c:v>
                </c:pt>
                <c:pt idx="80818">
                  <c:v>0</c:v>
                </c:pt>
                <c:pt idx="80819">
                  <c:v>0</c:v>
                </c:pt>
                <c:pt idx="80820">
                  <c:v>0</c:v>
                </c:pt>
                <c:pt idx="80821">
                  <c:v>0</c:v>
                </c:pt>
                <c:pt idx="80822">
                  <c:v>0</c:v>
                </c:pt>
                <c:pt idx="80823">
                  <c:v>0</c:v>
                </c:pt>
                <c:pt idx="80824">
                  <c:v>0</c:v>
                </c:pt>
                <c:pt idx="80825">
                  <c:v>0</c:v>
                </c:pt>
                <c:pt idx="80826">
                  <c:v>0</c:v>
                </c:pt>
                <c:pt idx="80827">
                  <c:v>0</c:v>
                </c:pt>
                <c:pt idx="80828">
                  <c:v>0</c:v>
                </c:pt>
                <c:pt idx="80829">
                  <c:v>0</c:v>
                </c:pt>
                <c:pt idx="80830">
                  <c:v>0</c:v>
                </c:pt>
                <c:pt idx="80831">
                  <c:v>0</c:v>
                </c:pt>
                <c:pt idx="80832">
                  <c:v>0</c:v>
                </c:pt>
                <c:pt idx="80833">
                  <c:v>0</c:v>
                </c:pt>
                <c:pt idx="80834">
                  <c:v>0</c:v>
                </c:pt>
                <c:pt idx="80835">
                  <c:v>0</c:v>
                </c:pt>
                <c:pt idx="80836">
                  <c:v>0</c:v>
                </c:pt>
                <c:pt idx="80837">
                  <c:v>0</c:v>
                </c:pt>
                <c:pt idx="80838">
                  <c:v>0</c:v>
                </c:pt>
                <c:pt idx="80839">
                  <c:v>0</c:v>
                </c:pt>
                <c:pt idx="80840">
                  <c:v>0</c:v>
                </c:pt>
                <c:pt idx="80841">
                  <c:v>0</c:v>
                </c:pt>
                <c:pt idx="80842">
                  <c:v>0</c:v>
                </c:pt>
                <c:pt idx="80843">
                  <c:v>0</c:v>
                </c:pt>
                <c:pt idx="80844">
                  <c:v>0</c:v>
                </c:pt>
                <c:pt idx="80845">
                  <c:v>0</c:v>
                </c:pt>
                <c:pt idx="80846">
                  <c:v>0</c:v>
                </c:pt>
                <c:pt idx="80847">
                  <c:v>0</c:v>
                </c:pt>
                <c:pt idx="80848">
                  <c:v>0</c:v>
                </c:pt>
                <c:pt idx="80849">
                  <c:v>0</c:v>
                </c:pt>
                <c:pt idx="80850">
                  <c:v>0</c:v>
                </c:pt>
                <c:pt idx="80851">
                  <c:v>0</c:v>
                </c:pt>
                <c:pt idx="80852">
                  <c:v>0</c:v>
                </c:pt>
                <c:pt idx="80853">
                  <c:v>0</c:v>
                </c:pt>
                <c:pt idx="80854">
                  <c:v>0</c:v>
                </c:pt>
                <c:pt idx="80855">
                  <c:v>0</c:v>
                </c:pt>
                <c:pt idx="80856">
                  <c:v>0</c:v>
                </c:pt>
                <c:pt idx="80857">
                  <c:v>0</c:v>
                </c:pt>
                <c:pt idx="80858">
                  <c:v>0</c:v>
                </c:pt>
                <c:pt idx="80859">
                  <c:v>0</c:v>
                </c:pt>
                <c:pt idx="80860">
                  <c:v>0</c:v>
                </c:pt>
                <c:pt idx="80861">
                  <c:v>0</c:v>
                </c:pt>
                <c:pt idx="80862">
                  <c:v>0</c:v>
                </c:pt>
                <c:pt idx="80863">
                  <c:v>0</c:v>
                </c:pt>
                <c:pt idx="80864">
                  <c:v>0</c:v>
                </c:pt>
                <c:pt idx="80865">
                  <c:v>0</c:v>
                </c:pt>
                <c:pt idx="80866">
                  <c:v>0</c:v>
                </c:pt>
                <c:pt idx="80867">
                  <c:v>0</c:v>
                </c:pt>
                <c:pt idx="80868">
                  <c:v>0</c:v>
                </c:pt>
                <c:pt idx="80869">
                  <c:v>0</c:v>
                </c:pt>
                <c:pt idx="80870">
                  <c:v>0</c:v>
                </c:pt>
                <c:pt idx="80871">
                  <c:v>0</c:v>
                </c:pt>
                <c:pt idx="80872">
                  <c:v>0</c:v>
                </c:pt>
                <c:pt idx="80873">
                  <c:v>0</c:v>
                </c:pt>
                <c:pt idx="80874">
                  <c:v>0</c:v>
                </c:pt>
                <c:pt idx="80875">
                  <c:v>0</c:v>
                </c:pt>
                <c:pt idx="80876">
                  <c:v>0</c:v>
                </c:pt>
                <c:pt idx="80877">
                  <c:v>0</c:v>
                </c:pt>
                <c:pt idx="80878">
                  <c:v>0</c:v>
                </c:pt>
                <c:pt idx="80879">
                  <c:v>0</c:v>
                </c:pt>
                <c:pt idx="80880">
                  <c:v>0</c:v>
                </c:pt>
                <c:pt idx="80881">
                  <c:v>0</c:v>
                </c:pt>
                <c:pt idx="80882">
                  <c:v>0</c:v>
                </c:pt>
                <c:pt idx="80883">
                  <c:v>0</c:v>
                </c:pt>
                <c:pt idx="80884">
                  <c:v>0</c:v>
                </c:pt>
                <c:pt idx="80885">
                  <c:v>0</c:v>
                </c:pt>
                <c:pt idx="80886">
                  <c:v>0</c:v>
                </c:pt>
                <c:pt idx="80887">
                  <c:v>0</c:v>
                </c:pt>
                <c:pt idx="80888">
                  <c:v>0</c:v>
                </c:pt>
                <c:pt idx="80889">
                  <c:v>0</c:v>
                </c:pt>
                <c:pt idx="80890">
                  <c:v>0</c:v>
                </c:pt>
                <c:pt idx="80891">
                  <c:v>0</c:v>
                </c:pt>
                <c:pt idx="80892">
                  <c:v>0</c:v>
                </c:pt>
                <c:pt idx="80893">
                  <c:v>0</c:v>
                </c:pt>
                <c:pt idx="80894">
                  <c:v>0</c:v>
                </c:pt>
                <c:pt idx="80895">
                  <c:v>0</c:v>
                </c:pt>
                <c:pt idx="80896">
                  <c:v>0</c:v>
                </c:pt>
                <c:pt idx="80897">
                  <c:v>0</c:v>
                </c:pt>
                <c:pt idx="80898">
                  <c:v>0</c:v>
                </c:pt>
                <c:pt idx="80899">
                  <c:v>0</c:v>
                </c:pt>
                <c:pt idx="80900">
                  <c:v>0</c:v>
                </c:pt>
                <c:pt idx="80901">
                  <c:v>0</c:v>
                </c:pt>
                <c:pt idx="80902">
                  <c:v>0</c:v>
                </c:pt>
                <c:pt idx="80903">
                  <c:v>0</c:v>
                </c:pt>
                <c:pt idx="80904">
                  <c:v>0</c:v>
                </c:pt>
                <c:pt idx="80905">
                  <c:v>0</c:v>
                </c:pt>
                <c:pt idx="80906">
                  <c:v>0</c:v>
                </c:pt>
                <c:pt idx="80907">
                  <c:v>0</c:v>
                </c:pt>
                <c:pt idx="80908">
                  <c:v>0</c:v>
                </c:pt>
                <c:pt idx="80909">
                  <c:v>0</c:v>
                </c:pt>
                <c:pt idx="80910">
                  <c:v>0</c:v>
                </c:pt>
                <c:pt idx="80911">
                  <c:v>0</c:v>
                </c:pt>
                <c:pt idx="80912">
                  <c:v>0</c:v>
                </c:pt>
                <c:pt idx="80913">
                  <c:v>0</c:v>
                </c:pt>
                <c:pt idx="80914">
                  <c:v>0</c:v>
                </c:pt>
                <c:pt idx="80915">
                  <c:v>0</c:v>
                </c:pt>
                <c:pt idx="80916">
                  <c:v>0</c:v>
                </c:pt>
                <c:pt idx="80917">
                  <c:v>0</c:v>
                </c:pt>
                <c:pt idx="80918">
                  <c:v>0</c:v>
                </c:pt>
                <c:pt idx="80919">
                  <c:v>0</c:v>
                </c:pt>
                <c:pt idx="80920">
                  <c:v>0</c:v>
                </c:pt>
                <c:pt idx="80921">
                  <c:v>0</c:v>
                </c:pt>
                <c:pt idx="80922">
                  <c:v>0</c:v>
                </c:pt>
                <c:pt idx="80923">
                  <c:v>0</c:v>
                </c:pt>
                <c:pt idx="80924">
                  <c:v>0</c:v>
                </c:pt>
                <c:pt idx="80925">
                  <c:v>0</c:v>
                </c:pt>
                <c:pt idx="80926">
                  <c:v>0</c:v>
                </c:pt>
                <c:pt idx="80927">
                  <c:v>0</c:v>
                </c:pt>
                <c:pt idx="80928">
                  <c:v>0</c:v>
                </c:pt>
                <c:pt idx="80929">
                  <c:v>0</c:v>
                </c:pt>
                <c:pt idx="80930">
                  <c:v>0</c:v>
                </c:pt>
                <c:pt idx="80931">
                  <c:v>0</c:v>
                </c:pt>
                <c:pt idx="80932">
                  <c:v>0</c:v>
                </c:pt>
                <c:pt idx="80933">
                  <c:v>0</c:v>
                </c:pt>
                <c:pt idx="80934">
                  <c:v>0</c:v>
                </c:pt>
                <c:pt idx="80935">
                  <c:v>0</c:v>
                </c:pt>
                <c:pt idx="80936">
                  <c:v>0</c:v>
                </c:pt>
                <c:pt idx="80937">
                  <c:v>0</c:v>
                </c:pt>
                <c:pt idx="80938">
                  <c:v>0</c:v>
                </c:pt>
                <c:pt idx="80939">
                  <c:v>0</c:v>
                </c:pt>
                <c:pt idx="80940">
                  <c:v>0</c:v>
                </c:pt>
                <c:pt idx="80941">
                  <c:v>0</c:v>
                </c:pt>
                <c:pt idx="80942">
                  <c:v>0</c:v>
                </c:pt>
                <c:pt idx="80943">
                  <c:v>0</c:v>
                </c:pt>
                <c:pt idx="80944">
                  <c:v>0</c:v>
                </c:pt>
                <c:pt idx="80945">
                  <c:v>0</c:v>
                </c:pt>
                <c:pt idx="80946">
                  <c:v>0</c:v>
                </c:pt>
                <c:pt idx="80947">
                  <c:v>0</c:v>
                </c:pt>
                <c:pt idx="80948">
                  <c:v>0</c:v>
                </c:pt>
                <c:pt idx="80949">
                  <c:v>0</c:v>
                </c:pt>
                <c:pt idx="80950">
                  <c:v>0</c:v>
                </c:pt>
                <c:pt idx="80951">
                  <c:v>0</c:v>
                </c:pt>
                <c:pt idx="80952">
                  <c:v>0</c:v>
                </c:pt>
                <c:pt idx="80953">
                  <c:v>0</c:v>
                </c:pt>
                <c:pt idx="80954">
                  <c:v>0</c:v>
                </c:pt>
                <c:pt idx="80955">
                  <c:v>0</c:v>
                </c:pt>
                <c:pt idx="80956">
                  <c:v>0</c:v>
                </c:pt>
                <c:pt idx="80957">
                  <c:v>0</c:v>
                </c:pt>
                <c:pt idx="80958">
                  <c:v>0</c:v>
                </c:pt>
                <c:pt idx="80959">
                  <c:v>0</c:v>
                </c:pt>
                <c:pt idx="80960">
                  <c:v>0</c:v>
                </c:pt>
                <c:pt idx="80961">
                  <c:v>0</c:v>
                </c:pt>
                <c:pt idx="80962">
                  <c:v>0</c:v>
                </c:pt>
                <c:pt idx="80963">
                  <c:v>0</c:v>
                </c:pt>
                <c:pt idx="80964">
                  <c:v>0</c:v>
                </c:pt>
                <c:pt idx="80965">
                  <c:v>0</c:v>
                </c:pt>
                <c:pt idx="80966">
                  <c:v>0</c:v>
                </c:pt>
                <c:pt idx="80967">
                  <c:v>0</c:v>
                </c:pt>
                <c:pt idx="80968">
                  <c:v>0</c:v>
                </c:pt>
                <c:pt idx="80969">
                  <c:v>0</c:v>
                </c:pt>
                <c:pt idx="80970">
                  <c:v>0</c:v>
                </c:pt>
                <c:pt idx="80971">
                  <c:v>0</c:v>
                </c:pt>
                <c:pt idx="80972">
                  <c:v>0</c:v>
                </c:pt>
                <c:pt idx="80973">
                  <c:v>0</c:v>
                </c:pt>
                <c:pt idx="80974">
                  <c:v>0</c:v>
                </c:pt>
                <c:pt idx="80975">
                  <c:v>0</c:v>
                </c:pt>
                <c:pt idx="80976">
                  <c:v>0</c:v>
                </c:pt>
                <c:pt idx="80977">
                  <c:v>0</c:v>
                </c:pt>
                <c:pt idx="80978">
                  <c:v>0</c:v>
                </c:pt>
                <c:pt idx="80979">
                  <c:v>0</c:v>
                </c:pt>
                <c:pt idx="80980">
                  <c:v>0</c:v>
                </c:pt>
                <c:pt idx="80981">
                  <c:v>0</c:v>
                </c:pt>
                <c:pt idx="80982">
                  <c:v>0</c:v>
                </c:pt>
                <c:pt idx="80983">
                  <c:v>0</c:v>
                </c:pt>
                <c:pt idx="80984">
                  <c:v>0</c:v>
                </c:pt>
                <c:pt idx="80985">
                  <c:v>0</c:v>
                </c:pt>
                <c:pt idx="80986">
                  <c:v>0</c:v>
                </c:pt>
                <c:pt idx="80987">
                  <c:v>0</c:v>
                </c:pt>
                <c:pt idx="80988">
                  <c:v>0</c:v>
                </c:pt>
                <c:pt idx="80989">
                  <c:v>0</c:v>
                </c:pt>
                <c:pt idx="80990">
                  <c:v>0</c:v>
                </c:pt>
                <c:pt idx="80991">
                  <c:v>0</c:v>
                </c:pt>
                <c:pt idx="80992">
                  <c:v>0</c:v>
                </c:pt>
                <c:pt idx="80993">
                  <c:v>0</c:v>
                </c:pt>
                <c:pt idx="80994">
                  <c:v>0</c:v>
                </c:pt>
                <c:pt idx="80995">
                  <c:v>0</c:v>
                </c:pt>
                <c:pt idx="80996">
                  <c:v>0</c:v>
                </c:pt>
                <c:pt idx="80997">
                  <c:v>0</c:v>
                </c:pt>
                <c:pt idx="80998">
                  <c:v>0</c:v>
                </c:pt>
                <c:pt idx="80999">
                  <c:v>0</c:v>
                </c:pt>
                <c:pt idx="81000">
                  <c:v>0</c:v>
                </c:pt>
                <c:pt idx="81001">
                  <c:v>0</c:v>
                </c:pt>
                <c:pt idx="81002">
                  <c:v>0</c:v>
                </c:pt>
                <c:pt idx="81003">
                  <c:v>0</c:v>
                </c:pt>
                <c:pt idx="81004">
                  <c:v>0</c:v>
                </c:pt>
                <c:pt idx="81005">
                  <c:v>0</c:v>
                </c:pt>
                <c:pt idx="81006">
                  <c:v>0</c:v>
                </c:pt>
                <c:pt idx="81007">
                  <c:v>0</c:v>
                </c:pt>
                <c:pt idx="81008">
                  <c:v>0</c:v>
                </c:pt>
                <c:pt idx="81009">
                  <c:v>0</c:v>
                </c:pt>
                <c:pt idx="81010">
                  <c:v>0</c:v>
                </c:pt>
                <c:pt idx="81011">
                  <c:v>0</c:v>
                </c:pt>
                <c:pt idx="81012">
                  <c:v>0</c:v>
                </c:pt>
                <c:pt idx="81013">
                  <c:v>0</c:v>
                </c:pt>
                <c:pt idx="81014">
                  <c:v>0</c:v>
                </c:pt>
                <c:pt idx="81015">
                  <c:v>0</c:v>
                </c:pt>
                <c:pt idx="81016">
                  <c:v>0</c:v>
                </c:pt>
                <c:pt idx="81017">
                  <c:v>0</c:v>
                </c:pt>
                <c:pt idx="81018">
                  <c:v>0</c:v>
                </c:pt>
                <c:pt idx="81019">
                  <c:v>0</c:v>
                </c:pt>
                <c:pt idx="81020">
                  <c:v>0</c:v>
                </c:pt>
                <c:pt idx="81021">
                  <c:v>0</c:v>
                </c:pt>
                <c:pt idx="81022">
                  <c:v>0</c:v>
                </c:pt>
                <c:pt idx="81023">
                  <c:v>0</c:v>
                </c:pt>
                <c:pt idx="81024">
                  <c:v>0</c:v>
                </c:pt>
                <c:pt idx="81025">
                  <c:v>0</c:v>
                </c:pt>
                <c:pt idx="81026">
                  <c:v>0</c:v>
                </c:pt>
                <c:pt idx="81027">
                  <c:v>0</c:v>
                </c:pt>
                <c:pt idx="81028">
                  <c:v>0</c:v>
                </c:pt>
                <c:pt idx="81029">
                  <c:v>0</c:v>
                </c:pt>
                <c:pt idx="81030">
                  <c:v>0</c:v>
                </c:pt>
                <c:pt idx="81031">
                  <c:v>0</c:v>
                </c:pt>
                <c:pt idx="81032">
                  <c:v>0</c:v>
                </c:pt>
                <c:pt idx="81033">
                  <c:v>0</c:v>
                </c:pt>
                <c:pt idx="81034">
                  <c:v>0</c:v>
                </c:pt>
                <c:pt idx="81035">
                  <c:v>0</c:v>
                </c:pt>
                <c:pt idx="81036">
                  <c:v>0</c:v>
                </c:pt>
                <c:pt idx="81037">
                  <c:v>0</c:v>
                </c:pt>
                <c:pt idx="81038">
                  <c:v>0</c:v>
                </c:pt>
                <c:pt idx="81039">
                  <c:v>0</c:v>
                </c:pt>
                <c:pt idx="81040">
                  <c:v>0</c:v>
                </c:pt>
                <c:pt idx="81041">
                  <c:v>0</c:v>
                </c:pt>
                <c:pt idx="81042">
                  <c:v>0</c:v>
                </c:pt>
                <c:pt idx="81043">
                  <c:v>0</c:v>
                </c:pt>
                <c:pt idx="81044">
                  <c:v>0</c:v>
                </c:pt>
                <c:pt idx="81045">
                  <c:v>0</c:v>
                </c:pt>
                <c:pt idx="81046">
                  <c:v>0</c:v>
                </c:pt>
                <c:pt idx="81047">
                  <c:v>0</c:v>
                </c:pt>
                <c:pt idx="81048">
                  <c:v>0</c:v>
                </c:pt>
                <c:pt idx="81049">
                  <c:v>0</c:v>
                </c:pt>
                <c:pt idx="81050">
                  <c:v>0</c:v>
                </c:pt>
                <c:pt idx="81051">
                  <c:v>0</c:v>
                </c:pt>
                <c:pt idx="81052">
                  <c:v>0</c:v>
                </c:pt>
                <c:pt idx="81053">
                  <c:v>0</c:v>
                </c:pt>
                <c:pt idx="81054">
                  <c:v>0</c:v>
                </c:pt>
                <c:pt idx="81055">
                  <c:v>0</c:v>
                </c:pt>
                <c:pt idx="81056">
                  <c:v>0</c:v>
                </c:pt>
                <c:pt idx="81057">
                  <c:v>0</c:v>
                </c:pt>
                <c:pt idx="81058">
                  <c:v>0</c:v>
                </c:pt>
                <c:pt idx="81059">
                  <c:v>0</c:v>
                </c:pt>
                <c:pt idx="81060">
                  <c:v>0</c:v>
                </c:pt>
                <c:pt idx="81061">
                  <c:v>0</c:v>
                </c:pt>
                <c:pt idx="81062">
                  <c:v>0</c:v>
                </c:pt>
                <c:pt idx="81063">
                  <c:v>0</c:v>
                </c:pt>
                <c:pt idx="81064">
                  <c:v>0</c:v>
                </c:pt>
                <c:pt idx="81065">
                  <c:v>0</c:v>
                </c:pt>
                <c:pt idx="81066">
                  <c:v>0</c:v>
                </c:pt>
                <c:pt idx="81067">
                  <c:v>0</c:v>
                </c:pt>
                <c:pt idx="81068">
                  <c:v>0</c:v>
                </c:pt>
                <c:pt idx="81069">
                  <c:v>0</c:v>
                </c:pt>
                <c:pt idx="81070">
                  <c:v>0</c:v>
                </c:pt>
                <c:pt idx="81071">
                  <c:v>0</c:v>
                </c:pt>
                <c:pt idx="81072">
                  <c:v>0</c:v>
                </c:pt>
                <c:pt idx="81073">
                  <c:v>0</c:v>
                </c:pt>
                <c:pt idx="81074">
                  <c:v>0</c:v>
                </c:pt>
                <c:pt idx="81075">
                  <c:v>0</c:v>
                </c:pt>
                <c:pt idx="81076">
                  <c:v>0</c:v>
                </c:pt>
                <c:pt idx="81077">
                  <c:v>0</c:v>
                </c:pt>
                <c:pt idx="81078">
                  <c:v>0</c:v>
                </c:pt>
                <c:pt idx="81079">
                  <c:v>0</c:v>
                </c:pt>
                <c:pt idx="81080">
                  <c:v>0</c:v>
                </c:pt>
                <c:pt idx="81081">
                  <c:v>0</c:v>
                </c:pt>
                <c:pt idx="81082">
                  <c:v>0</c:v>
                </c:pt>
                <c:pt idx="81083">
                  <c:v>0</c:v>
                </c:pt>
                <c:pt idx="81084">
                  <c:v>0</c:v>
                </c:pt>
                <c:pt idx="81085">
                  <c:v>0</c:v>
                </c:pt>
                <c:pt idx="81086">
                  <c:v>0</c:v>
                </c:pt>
                <c:pt idx="81087">
                  <c:v>0</c:v>
                </c:pt>
                <c:pt idx="81088">
                  <c:v>0</c:v>
                </c:pt>
                <c:pt idx="81089">
                  <c:v>0</c:v>
                </c:pt>
                <c:pt idx="81090">
                  <c:v>0</c:v>
                </c:pt>
                <c:pt idx="81091">
                  <c:v>0</c:v>
                </c:pt>
                <c:pt idx="81092">
                  <c:v>0</c:v>
                </c:pt>
                <c:pt idx="81093">
                  <c:v>0</c:v>
                </c:pt>
                <c:pt idx="81094">
                  <c:v>0</c:v>
                </c:pt>
                <c:pt idx="81095">
                  <c:v>0</c:v>
                </c:pt>
                <c:pt idx="81096">
                  <c:v>0</c:v>
                </c:pt>
                <c:pt idx="81097">
                  <c:v>0</c:v>
                </c:pt>
                <c:pt idx="81098">
                  <c:v>0</c:v>
                </c:pt>
                <c:pt idx="81099">
                  <c:v>0</c:v>
                </c:pt>
                <c:pt idx="81100">
                  <c:v>0</c:v>
                </c:pt>
                <c:pt idx="81101">
                  <c:v>0</c:v>
                </c:pt>
                <c:pt idx="81102">
                  <c:v>0</c:v>
                </c:pt>
                <c:pt idx="81103">
                  <c:v>0</c:v>
                </c:pt>
                <c:pt idx="81104">
                  <c:v>0</c:v>
                </c:pt>
                <c:pt idx="81105">
                  <c:v>0</c:v>
                </c:pt>
                <c:pt idx="81106">
                  <c:v>0</c:v>
                </c:pt>
                <c:pt idx="81107">
                  <c:v>0</c:v>
                </c:pt>
                <c:pt idx="81108">
                  <c:v>0</c:v>
                </c:pt>
                <c:pt idx="81109">
                  <c:v>0</c:v>
                </c:pt>
                <c:pt idx="81110">
                  <c:v>0</c:v>
                </c:pt>
                <c:pt idx="81111">
                  <c:v>0</c:v>
                </c:pt>
                <c:pt idx="81112">
                  <c:v>0</c:v>
                </c:pt>
                <c:pt idx="81113">
                  <c:v>0</c:v>
                </c:pt>
                <c:pt idx="81114">
                  <c:v>0</c:v>
                </c:pt>
                <c:pt idx="81115">
                  <c:v>0</c:v>
                </c:pt>
                <c:pt idx="81116">
                  <c:v>0</c:v>
                </c:pt>
                <c:pt idx="81117">
                  <c:v>0</c:v>
                </c:pt>
                <c:pt idx="81118">
                  <c:v>0</c:v>
                </c:pt>
                <c:pt idx="81119">
                  <c:v>0</c:v>
                </c:pt>
                <c:pt idx="81120">
                  <c:v>0</c:v>
                </c:pt>
                <c:pt idx="81121">
                  <c:v>0</c:v>
                </c:pt>
                <c:pt idx="81122">
                  <c:v>0</c:v>
                </c:pt>
                <c:pt idx="81123">
                  <c:v>0</c:v>
                </c:pt>
                <c:pt idx="81124">
                  <c:v>0</c:v>
                </c:pt>
                <c:pt idx="81125">
                  <c:v>0</c:v>
                </c:pt>
                <c:pt idx="81126">
                  <c:v>0</c:v>
                </c:pt>
                <c:pt idx="81127">
                  <c:v>0</c:v>
                </c:pt>
                <c:pt idx="81128">
                  <c:v>0</c:v>
                </c:pt>
                <c:pt idx="81129">
                  <c:v>0</c:v>
                </c:pt>
                <c:pt idx="81130">
                  <c:v>0</c:v>
                </c:pt>
                <c:pt idx="81131">
                  <c:v>0</c:v>
                </c:pt>
                <c:pt idx="81132">
                  <c:v>0</c:v>
                </c:pt>
                <c:pt idx="81133">
                  <c:v>0</c:v>
                </c:pt>
                <c:pt idx="81134">
                  <c:v>0</c:v>
                </c:pt>
                <c:pt idx="81135">
                  <c:v>0</c:v>
                </c:pt>
                <c:pt idx="81136">
                  <c:v>0</c:v>
                </c:pt>
                <c:pt idx="81137">
                  <c:v>0</c:v>
                </c:pt>
                <c:pt idx="81138">
                  <c:v>0</c:v>
                </c:pt>
                <c:pt idx="81139">
                  <c:v>0</c:v>
                </c:pt>
                <c:pt idx="81140">
                  <c:v>0</c:v>
                </c:pt>
                <c:pt idx="81141">
                  <c:v>0</c:v>
                </c:pt>
                <c:pt idx="81142">
                  <c:v>0</c:v>
                </c:pt>
                <c:pt idx="81143">
                  <c:v>0</c:v>
                </c:pt>
                <c:pt idx="81144">
                  <c:v>0</c:v>
                </c:pt>
                <c:pt idx="81145">
                  <c:v>0</c:v>
                </c:pt>
                <c:pt idx="81146">
                  <c:v>0</c:v>
                </c:pt>
                <c:pt idx="81147">
                  <c:v>0</c:v>
                </c:pt>
                <c:pt idx="81148">
                  <c:v>0</c:v>
                </c:pt>
                <c:pt idx="81149">
                  <c:v>0</c:v>
                </c:pt>
                <c:pt idx="81150">
                  <c:v>0</c:v>
                </c:pt>
                <c:pt idx="81151">
                  <c:v>0</c:v>
                </c:pt>
                <c:pt idx="81152">
                  <c:v>0</c:v>
                </c:pt>
                <c:pt idx="81153">
                  <c:v>0</c:v>
                </c:pt>
                <c:pt idx="81154">
                  <c:v>0</c:v>
                </c:pt>
                <c:pt idx="81155">
                  <c:v>0</c:v>
                </c:pt>
                <c:pt idx="81156">
                  <c:v>0</c:v>
                </c:pt>
                <c:pt idx="81157">
                  <c:v>0</c:v>
                </c:pt>
                <c:pt idx="81158">
                  <c:v>0</c:v>
                </c:pt>
                <c:pt idx="81159">
                  <c:v>0</c:v>
                </c:pt>
                <c:pt idx="81160">
                  <c:v>0</c:v>
                </c:pt>
                <c:pt idx="81161">
                  <c:v>0</c:v>
                </c:pt>
                <c:pt idx="81162">
                  <c:v>0</c:v>
                </c:pt>
                <c:pt idx="81163">
                  <c:v>0</c:v>
                </c:pt>
                <c:pt idx="81164">
                  <c:v>0</c:v>
                </c:pt>
                <c:pt idx="81165">
                  <c:v>0</c:v>
                </c:pt>
                <c:pt idx="81166">
                  <c:v>0</c:v>
                </c:pt>
                <c:pt idx="81167">
                  <c:v>0</c:v>
                </c:pt>
                <c:pt idx="81168">
                  <c:v>0</c:v>
                </c:pt>
                <c:pt idx="81169">
                  <c:v>0</c:v>
                </c:pt>
                <c:pt idx="81170">
                  <c:v>0</c:v>
                </c:pt>
                <c:pt idx="81171">
                  <c:v>0</c:v>
                </c:pt>
                <c:pt idx="81172">
                  <c:v>0</c:v>
                </c:pt>
                <c:pt idx="81173">
                  <c:v>0</c:v>
                </c:pt>
                <c:pt idx="81174">
                  <c:v>0</c:v>
                </c:pt>
                <c:pt idx="81175">
                  <c:v>0</c:v>
                </c:pt>
                <c:pt idx="81176">
                  <c:v>0</c:v>
                </c:pt>
                <c:pt idx="81177">
                  <c:v>0</c:v>
                </c:pt>
                <c:pt idx="81178">
                  <c:v>0</c:v>
                </c:pt>
                <c:pt idx="81179">
                  <c:v>0</c:v>
                </c:pt>
                <c:pt idx="81180">
                  <c:v>0</c:v>
                </c:pt>
                <c:pt idx="81181">
                  <c:v>0</c:v>
                </c:pt>
                <c:pt idx="81182">
                  <c:v>0</c:v>
                </c:pt>
                <c:pt idx="81183">
                  <c:v>0</c:v>
                </c:pt>
                <c:pt idx="81184">
                  <c:v>0</c:v>
                </c:pt>
                <c:pt idx="81185">
                  <c:v>0</c:v>
                </c:pt>
                <c:pt idx="81186">
                  <c:v>0</c:v>
                </c:pt>
                <c:pt idx="81187">
                  <c:v>0</c:v>
                </c:pt>
                <c:pt idx="81188">
                  <c:v>0</c:v>
                </c:pt>
                <c:pt idx="81189">
                  <c:v>0</c:v>
                </c:pt>
                <c:pt idx="81190">
                  <c:v>0</c:v>
                </c:pt>
                <c:pt idx="81191">
                  <c:v>0</c:v>
                </c:pt>
                <c:pt idx="81192">
                  <c:v>0</c:v>
                </c:pt>
                <c:pt idx="81193">
                  <c:v>0</c:v>
                </c:pt>
                <c:pt idx="81194">
                  <c:v>0</c:v>
                </c:pt>
                <c:pt idx="81195">
                  <c:v>0</c:v>
                </c:pt>
                <c:pt idx="81196">
                  <c:v>0</c:v>
                </c:pt>
                <c:pt idx="81197">
                  <c:v>0</c:v>
                </c:pt>
                <c:pt idx="81198">
                  <c:v>0</c:v>
                </c:pt>
                <c:pt idx="81199">
                  <c:v>0</c:v>
                </c:pt>
                <c:pt idx="81200">
                  <c:v>0</c:v>
                </c:pt>
                <c:pt idx="81201">
                  <c:v>0</c:v>
                </c:pt>
                <c:pt idx="81202">
                  <c:v>0</c:v>
                </c:pt>
                <c:pt idx="81203">
                  <c:v>0</c:v>
                </c:pt>
                <c:pt idx="81204">
                  <c:v>0</c:v>
                </c:pt>
                <c:pt idx="81205">
                  <c:v>0</c:v>
                </c:pt>
                <c:pt idx="81206">
                  <c:v>0</c:v>
                </c:pt>
                <c:pt idx="81207">
                  <c:v>0</c:v>
                </c:pt>
                <c:pt idx="81208">
                  <c:v>0</c:v>
                </c:pt>
                <c:pt idx="81209">
                  <c:v>0</c:v>
                </c:pt>
                <c:pt idx="81210">
                  <c:v>0</c:v>
                </c:pt>
                <c:pt idx="81211">
                  <c:v>0</c:v>
                </c:pt>
                <c:pt idx="81212">
                  <c:v>0</c:v>
                </c:pt>
                <c:pt idx="81213">
                  <c:v>0</c:v>
                </c:pt>
                <c:pt idx="81214">
                  <c:v>0</c:v>
                </c:pt>
                <c:pt idx="81215">
                  <c:v>0</c:v>
                </c:pt>
                <c:pt idx="81216">
                  <c:v>0</c:v>
                </c:pt>
                <c:pt idx="81217">
                  <c:v>0</c:v>
                </c:pt>
                <c:pt idx="81218">
                  <c:v>0</c:v>
                </c:pt>
                <c:pt idx="81219">
                  <c:v>0</c:v>
                </c:pt>
                <c:pt idx="81220">
                  <c:v>0</c:v>
                </c:pt>
                <c:pt idx="81221">
                  <c:v>0</c:v>
                </c:pt>
                <c:pt idx="81222">
                  <c:v>0</c:v>
                </c:pt>
                <c:pt idx="81223">
                  <c:v>0</c:v>
                </c:pt>
                <c:pt idx="81224">
                  <c:v>0</c:v>
                </c:pt>
                <c:pt idx="81225">
                  <c:v>0</c:v>
                </c:pt>
                <c:pt idx="81226">
                  <c:v>0</c:v>
                </c:pt>
                <c:pt idx="81227">
                  <c:v>0</c:v>
                </c:pt>
                <c:pt idx="81228">
                  <c:v>0</c:v>
                </c:pt>
                <c:pt idx="81229">
                  <c:v>0</c:v>
                </c:pt>
                <c:pt idx="81230">
                  <c:v>0</c:v>
                </c:pt>
                <c:pt idx="81231">
                  <c:v>0</c:v>
                </c:pt>
                <c:pt idx="81232">
                  <c:v>0</c:v>
                </c:pt>
                <c:pt idx="81233">
                  <c:v>0</c:v>
                </c:pt>
                <c:pt idx="81234">
                  <c:v>0</c:v>
                </c:pt>
                <c:pt idx="81235">
                  <c:v>0</c:v>
                </c:pt>
                <c:pt idx="81236">
                  <c:v>0</c:v>
                </c:pt>
                <c:pt idx="81237">
                  <c:v>0</c:v>
                </c:pt>
                <c:pt idx="81238">
                  <c:v>0</c:v>
                </c:pt>
                <c:pt idx="81239">
                  <c:v>0</c:v>
                </c:pt>
                <c:pt idx="81240">
                  <c:v>0</c:v>
                </c:pt>
                <c:pt idx="81241">
                  <c:v>0</c:v>
                </c:pt>
                <c:pt idx="81242">
                  <c:v>0</c:v>
                </c:pt>
                <c:pt idx="81243">
                  <c:v>0</c:v>
                </c:pt>
                <c:pt idx="81244">
                  <c:v>0</c:v>
                </c:pt>
                <c:pt idx="81245">
                  <c:v>0</c:v>
                </c:pt>
                <c:pt idx="81246">
                  <c:v>0</c:v>
                </c:pt>
                <c:pt idx="81247">
                  <c:v>0</c:v>
                </c:pt>
                <c:pt idx="81248">
                  <c:v>0</c:v>
                </c:pt>
                <c:pt idx="81249">
                  <c:v>0</c:v>
                </c:pt>
                <c:pt idx="81250">
                  <c:v>0</c:v>
                </c:pt>
                <c:pt idx="81251">
                  <c:v>0</c:v>
                </c:pt>
                <c:pt idx="81252">
                  <c:v>0</c:v>
                </c:pt>
                <c:pt idx="81253">
                  <c:v>0</c:v>
                </c:pt>
                <c:pt idx="81254">
                  <c:v>0</c:v>
                </c:pt>
                <c:pt idx="81255">
                  <c:v>0</c:v>
                </c:pt>
                <c:pt idx="81256">
                  <c:v>0</c:v>
                </c:pt>
                <c:pt idx="81257">
                  <c:v>0</c:v>
                </c:pt>
                <c:pt idx="81258">
                  <c:v>0</c:v>
                </c:pt>
                <c:pt idx="81259">
                  <c:v>0</c:v>
                </c:pt>
                <c:pt idx="81260">
                  <c:v>0</c:v>
                </c:pt>
                <c:pt idx="81261">
                  <c:v>0</c:v>
                </c:pt>
                <c:pt idx="81262">
                  <c:v>0</c:v>
                </c:pt>
                <c:pt idx="81263">
                  <c:v>0</c:v>
                </c:pt>
                <c:pt idx="81264">
                  <c:v>0</c:v>
                </c:pt>
                <c:pt idx="81265">
                  <c:v>0</c:v>
                </c:pt>
                <c:pt idx="81266">
                  <c:v>0</c:v>
                </c:pt>
                <c:pt idx="81267">
                  <c:v>0</c:v>
                </c:pt>
                <c:pt idx="81268">
                  <c:v>0</c:v>
                </c:pt>
                <c:pt idx="81269">
                  <c:v>0</c:v>
                </c:pt>
                <c:pt idx="81270">
                  <c:v>0</c:v>
                </c:pt>
                <c:pt idx="81271">
                  <c:v>0</c:v>
                </c:pt>
                <c:pt idx="81272">
                  <c:v>0</c:v>
                </c:pt>
                <c:pt idx="81273">
                  <c:v>0</c:v>
                </c:pt>
                <c:pt idx="81274">
                  <c:v>0</c:v>
                </c:pt>
                <c:pt idx="81275">
                  <c:v>0</c:v>
                </c:pt>
                <c:pt idx="81276">
                  <c:v>0</c:v>
                </c:pt>
                <c:pt idx="81277">
                  <c:v>0</c:v>
                </c:pt>
                <c:pt idx="81278">
                  <c:v>0</c:v>
                </c:pt>
                <c:pt idx="81279">
                  <c:v>0</c:v>
                </c:pt>
                <c:pt idx="81280">
                  <c:v>0</c:v>
                </c:pt>
                <c:pt idx="81281">
                  <c:v>0</c:v>
                </c:pt>
                <c:pt idx="81282">
                  <c:v>0</c:v>
                </c:pt>
                <c:pt idx="81283">
                  <c:v>0</c:v>
                </c:pt>
                <c:pt idx="81284">
                  <c:v>0</c:v>
                </c:pt>
                <c:pt idx="81285">
                  <c:v>0</c:v>
                </c:pt>
                <c:pt idx="81286">
                  <c:v>0</c:v>
                </c:pt>
                <c:pt idx="81287">
                  <c:v>0</c:v>
                </c:pt>
                <c:pt idx="81288">
                  <c:v>0</c:v>
                </c:pt>
                <c:pt idx="81289">
                  <c:v>0</c:v>
                </c:pt>
                <c:pt idx="81290">
                  <c:v>0</c:v>
                </c:pt>
                <c:pt idx="81291">
                  <c:v>0</c:v>
                </c:pt>
                <c:pt idx="81292">
                  <c:v>0</c:v>
                </c:pt>
                <c:pt idx="81293">
                  <c:v>0</c:v>
                </c:pt>
                <c:pt idx="81294">
                  <c:v>0</c:v>
                </c:pt>
                <c:pt idx="81295">
                  <c:v>0</c:v>
                </c:pt>
                <c:pt idx="81296">
                  <c:v>0</c:v>
                </c:pt>
                <c:pt idx="81297">
                  <c:v>0</c:v>
                </c:pt>
                <c:pt idx="81298">
                  <c:v>0</c:v>
                </c:pt>
                <c:pt idx="81299">
                  <c:v>0</c:v>
                </c:pt>
                <c:pt idx="81300">
                  <c:v>0</c:v>
                </c:pt>
                <c:pt idx="81301">
                  <c:v>0</c:v>
                </c:pt>
                <c:pt idx="81302">
                  <c:v>0</c:v>
                </c:pt>
                <c:pt idx="81303">
                  <c:v>0</c:v>
                </c:pt>
                <c:pt idx="81304">
                  <c:v>0</c:v>
                </c:pt>
                <c:pt idx="81305">
                  <c:v>0</c:v>
                </c:pt>
                <c:pt idx="81306">
                  <c:v>0</c:v>
                </c:pt>
                <c:pt idx="81307">
                  <c:v>0</c:v>
                </c:pt>
                <c:pt idx="81308">
                  <c:v>0</c:v>
                </c:pt>
                <c:pt idx="81309">
                  <c:v>0</c:v>
                </c:pt>
                <c:pt idx="81310">
                  <c:v>0</c:v>
                </c:pt>
                <c:pt idx="81311">
                  <c:v>0</c:v>
                </c:pt>
                <c:pt idx="81312">
                  <c:v>0</c:v>
                </c:pt>
                <c:pt idx="81313">
                  <c:v>0</c:v>
                </c:pt>
                <c:pt idx="81314">
                  <c:v>0</c:v>
                </c:pt>
                <c:pt idx="81315">
                  <c:v>0</c:v>
                </c:pt>
                <c:pt idx="81316">
                  <c:v>0</c:v>
                </c:pt>
                <c:pt idx="81317">
                  <c:v>0</c:v>
                </c:pt>
                <c:pt idx="81318">
                  <c:v>0</c:v>
                </c:pt>
                <c:pt idx="81319">
                  <c:v>0</c:v>
                </c:pt>
                <c:pt idx="81320">
                  <c:v>0</c:v>
                </c:pt>
                <c:pt idx="81321">
                  <c:v>0</c:v>
                </c:pt>
                <c:pt idx="81322">
                  <c:v>0</c:v>
                </c:pt>
                <c:pt idx="81323">
                  <c:v>0</c:v>
                </c:pt>
                <c:pt idx="81324">
                  <c:v>0</c:v>
                </c:pt>
                <c:pt idx="81325">
                  <c:v>0</c:v>
                </c:pt>
                <c:pt idx="81326">
                  <c:v>0</c:v>
                </c:pt>
                <c:pt idx="81327">
                  <c:v>0</c:v>
                </c:pt>
                <c:pt idx="81328">
                  <c:v>0</c:v>
                </c:pt>
                <c:pt idx="81329">
                  <c:v>0</c:v>
                </c:pt>
                <c:pt idx="81330">
                  <c:v>0</c:v>
                </c:pt>
                <c:pt idx="81331">
                  <c:v>0</c:v>
                </c:pt>
                <c:pt idx="81332">
                  <c:v>0</c:v>
                </c:pt>
                <c:pt idx="81333">
                  <c:v>0</c:v>
                </c:pt>
                <c:pt idx="81334">
                  <c:v>0</c:v>
                </c:pt>
                <c:pt idx="81335">
                  <c:v>0</c:v>
                </c:pt>
                <c:pt idx="81336">
                  <c:v>0</c:v>
                </c:pt>
                <c:pt idx="81337">
                  <c:v>0</c:v>
                </c:pt>
                <c:pt idx="81338">
                  <c:v>0</c:v>
                </c:pt>
                <c:pt idx="81339">
                  <c:v>0</c:v>
                </c:pt>
                <c:pt idx="81340">
                  <c:v>0</c:v>
                </c:pt>
                <c:pt idx="81341">
                  <c:v>0</c:v>
                </c:pt>
                <c:pt idx="81342">
                  <c:v>0</c:v>
                </c:pt>
                <c:pt idx="81343">
                  <c:v>0</c:v>
                </c:pt>
                <c:pt idx="81344">
                  <c:v>0</c:v>
                </c:pt>
                <c:pt idx="81345">
                  <c:v>0</c:v>
                </c:pt>
                <c:pt idx="81346">
                  <c:v>0</c:v>
                </c:pt>
                <c:pt idx="81347">
                  <c:v>0</c:v>
                </c:pt>
                <c:pt idx="81348">
                  <c:v>0</c:v>
                </c:pt>
                <c:pt idx="81349">
                  <c:v>0</c:v>
                </c:pt>
                <c:pt idx="81350">
                  <c:v>0</c:v>
                </c:pt>
                <c:pt idx="81351">
                  <c:v>0</c:v>
                </c:pt>
                <c:pt idx="81352">
                  <c:v>0</c:v>
                </c:pt>
                <c:pt idx="81353">
                  <c:v>0</c:v>
                </c:pt>
                <c:pt idx="81354">
                  <c:v>0</c:v>
                </c:pt>
                <c:pt idx="81355">
                  <c:v>0</c:v>
                </c:pt>
                <c:pt idx="81356">
                  <c:v>0</c:v>
                </c:pt>
                <c:pt idx="81357">
                  <c:v>0</c:v>
                </c:pt>
                <c:pt idx="81358">
                  <c:v>0</c:v>
                </c:pt>
                <c:pt idx="81359">
                  <c:v>0</c:v>
                </c:pt>
                <c:pt idx="81360">
                  <c:v>0</c:v>
                </c:pt>
                <c:pt idx="81361">
                  <c:v>0</c:v>
                </c:pt>
                <c:pt idx="81362">
                  <c:v>0</c:v>
                </c:pt>
                <c:pt idx="81363">
                  <c:v>0</c:v>
                </c:pt>
                <c:pt idx="81364">
                  <c:v>0</c:v>
                </c:pt>
                <c:pt idx="81365">
                  <c:v>0</c:v>
                </c:pt>
                <c:pt idx="81366">
                  <c:v>0</c:v>
                </c:pt>
                <c:pt idx="81367">
                  <c:v>0</c:v>
                </c:pt>
                <c:pt idx="81368">
                  <c:v>0</c:v>
                </c:pt>
                <c:pt idx="81369">
                  <c:v>0</c:v>
                </c:pt>
                <c:pt idx="81370">
                  <c:v>0</c:v>
                </c:pt>
                <c:pt idx="81371">
                  <c:v>0</c:v>
                </c:pt>
                <c:pt idx="81372">
                  <c:v>0</c:v>
                </c:pt>
                <c:pt idx="81373">
                  <c:v>0</c:v>
                </c:pt>
                <c:pt idx="81374">
                  <c:v>0</c:v>
                </c:pt>
                <c:pt idx="81375">
                  <c:v>0</c:v>
                </c:pt>
                <c:pt idx="81376">
                  <c:v>0</c:v>
                </c:pt>
                <c:pt idx="81377">
                  <c:v>0</c:v>
                </c:pt>
                <c:pt idx="81378">
                  <c:v>0</c:v>
                </c:pt>
                <c:pt idx="81379">
                  <c:v>0</c:v>
                </c:pt>
                <c:pt idx="81380">
                  <c:v>0</c:v>
                </c:pt>
                <c:pt idx="81381">
                  <c:v>0</c:v>
                </c:pt>
                <c:pt idx="81382">
                  <c:v>0</c:v>
                </c:pt>
                <c:pt idx="81383">
                  <c:v>0</c:v>
                </c:pt>
                <c:pt idx="81384">
                  <c:v>0</c:v>
                </c:pt>
                <c:pt idx="81385">
                  <c:v>0</c:v>
                </c:pt>
                <c:pt idx="81386">
                  <c:v>0</c:v>
                </c:pt>
                <c:pt idx="81387">
                  <c:v>0</c:v>
                </c:pt>
                <c:pt idx="81388">
                  <c:v>0</c:v>
                </c:pt>
                <c:pt idx="81389">
                  <c:v>0</c:v>
                </c:pt>
                <c:pt idx="81390">
                  <c:v>0</c:v>
                </c:pt>
                <c:pt idx="81391">
                  <c:v>0</c:v>
                </c:pt>
                <c:pt idx="81392">
                  <c:v>0</c:v>
                </c:pt>
                <c:pt idx="81393">
                  <c:v>0</c:v>
                </c:pt>
                <c:pt idx="81394">
                  <c:v>0</c:v>
                </c:pt>
                <c:pt idx="81395">
                  <c:v>0</c:v>
                </c:pt>
                <c:pt idx="81396">
                  <c:v>0</c:v>
                </c:pt>
                <c:pt idx="81397">
                  <c:v>0</c:v>
                </c:pt>
                <c:pt idx="81398">
                  <c:v>0</c:v>
                </c:pt>
                <c:pt idx="81399">
                  <c:v>0</c:v>
                </c:pt>
                <c:pt idx="81400">
                  <c:v>0</c:v>
                </c:pt>
                <c:pt idx="81401">
                  <c:v>0</c:v>
                </c:pt>
                <c:pt idx="81402">
                  <c:v>0</c:v>
                </c:pt>
                <c:pt idx="81403">
                  <c:v>0</c:v>
                </c:pt>
                <c:pt idx="81404">
                  <c:v>0</c:v>
                </c:pt>
                <c:pt idx="81405">
                  <c:v>0</c:v>
                </c:pt>
                <c:pt idx="81406">
                  <c:v>0</c:v>
                </c:pt>
                <c:pt idx="81407">
                  <c:v>0</c:v>
                </c:pt>
                <c:pt idx="81408">
                  <c:v>0</c:v>
                </c:pt>
                <c:pt idx="81409">
                  <c:v>0</c:v>
                </c:pt>
                <c:pt idx="81410">
                  <c:v>0</c:v>
                </c:pt>
                <c:pt idx="81411">
                  <c:v>0</c:v>
                </c:pt>
                <c:pt idx="81412">
                  <c:v>0</c:v>
                </c:pt>
                <c:pt idx="81413">
                  <c:v>0</c:v>
                </c:pt>
                <c:pt idx="81414">
                  <c:v>0</c:v>
                </c:pt>
                <c:pt idx="81415">
                  <c:v>0</c:v>
                </c:pt>
                <c:pt idx="81416">
                  <c:v>0</c:v>
                </c:pt>
                <c:pt idx="81417">
                  <c:v>0</c:v>
                </c:pt>
                <c:pt idx="81418">
                  <c:v>0</c:v>
                </c:pt>
                <c:pt idx="81419">
                  <c:v>0</c:v>
                </c:pt>
                <c:pt idx="81420">
                  <c:v>0</c:v>
                </c:pt>
                <c:pt idx="81421">
                  <c:v>0</c:v>
                </c:pt>
                <c:pt idx="81422">
                  <c:v>0</c:v>
                </c:pt>
                <c:pt idx="81423">
                  <c:v>0</c:v>
                </c:pt>
                <c:pt idx="81424">
                  <c:v>0</c:v>
                </c:pt>
                <c:pt idx="81425">
                  <c:v>0</c:v>
                </c:pt>
                <c:pt idx="81426">
                  <c:v>0</c:v>
                </c:pt>
                <c:pt idx="81427">
                  <c:v>0</c:v>
                </c:pt>
                <c:pt idx="81428">
                  <c:v>0</c:v>
                </c:pt>
                <c:pt idx="81429">
                  <c:v>0</c:v>
                </c:pt>
                <c:pt idx="81430">
                  <c:v>0</c:v>
                </c:pt>
                <c:pt idx="81431">
                  <c:v>0</c:v>
                </c:pt>
                <c:pt idx="81432">
                  <c:v>0</c:v>
                </c:pt>
                <c:pt idx="81433">
                  <c:v>0</c:v>
                </c:pt>
                <c:pt idx="81434">
                  <c:v>0</c:v>
                </c:pt>
                <c:pt idx="81435">
                  <c:v>0</c:v>
                </c:pt>
                <c:pt idx="81436">
                  <c:v>0</c:v>
                </c:pt>
                <c:pt idx="81437">
                  <c:v>0</c:v>
                </c:pt>
                <c:pt idx="81438">
                  <c:v>0</c:v>
                </c:pt>
                <c:pt idx="81439">
                  <c:v>0</c:v>
                </c:pt>
                <c:pt idx="81440">
                  <c:v>0</c:v>
                </c:pt>
                <c:pt idx="81441">
                  <c:v>0</c:v>
                </c:pt>
                <c:pt idx="81442">
                  <c:v>0</c:v>
                </c:pt>
                <c:pt idx="81443">
                  <c:v>0</c:v>
                </c:pt>
                <c:pt idx="81444">
                  <c:v>0</c:v>
                </c:pt>
                <c:pt idx="81445">
                  <c:v>0</c:v>
                </c:pt>
                <c:pt idx="81446">
                  <c:v>0</c:v>
                </c:pt>
                <c:pt idx="81447">
                  <c:v>0</c:v>
                </c:pt>
                <c:pt idx="81448">
                  <c:v>0</c:v>
                </c:pt>
                <c:pt idx="81449">
                  <c:v>0</c:v>
                </c:pt>
                <c:pt idx="81450">
                  <c:v>0</c:v>
                </c:pt>
                <c:pt idx="81451">
                  <c:v>0</c:v>
                </c:pt>
                <c:pt idx="81452">
                  <c:v>0</c:v>
                </c:pt>
                <c:pt idx="81453">
                  <c:v>0</c:v>
                </c:pt>
                <c:pt idx="81454">
                  <c:v>0</c:v>
                </c:pt>
                <c:pt idx="81455">
                  <c:v>0</c:v>
                </c:pt>
                <c:pt idx="81456">
                  <c:v>0</c:v>
                </c:pt>
                <c:pt idx="81457">
                  <c:v>0</c:v>
                </c:pt>
                <c:pt idx="81458">
                  <c:v>0</c:v>
                </c:pt>
                <c:pt idx="81459">
                  <c:v>0</c:v>
                </c:pt>
                <c:pt idx="81460">
                  <c:v>0</c:v>
                </c:pt>
                <c:pt idx="81461">
                  <c:v>0</c:v>
                </c:pt>
                <c:pt idx="81462">
                  <c:v>0</c:v>
                </c:pt>
                <c:pt idx="81463">
                  <c:v>0</c:v>
                </c:pt>
                <c:pt idx="81464">
                  <c:v>0</c:v>
                </c:pt>
                <c:pt idx="81465">
                  <c:v>0</c:v>
                </c:pt>
                <c:pt idx="81466">
                  <c:v>0</c:v>
                </c:pt>
                <c:pt idx="81467">
                  <c:v>0</c:v>
                </c:pt>
                <c:pt idx="81468">
                  <c:v>0</c:v>
                </c:pt>
                <c:pt idx="81469">
                  <c:v>0</c:v>
                </c:pt>
                <c:pt idx="81470">
                  <c:v>0</c:v>
                </c:pt>
                <c:pt idx="81471">
                  <c:v>0</c:v>
                </c:pt>
                <c:pt idx="81472">
                  <c:v>0</c:v>
                </c:pt>
                <c:pt idx="81473">
                  <c:v>0</c:v>
                </c:pt>
                <c:pt idx="81474">
                  <c:v>0</c:v>
                </c:pt>
                <c:pt idx="81475">
                  <c:v>0</c:v>
                </c:pt>
                <c:pt idx="81476">
                  <c:v>0</c:v>
                </c:pt>
                <c:pt idx="81477">
                  <c:v>0</c:v>
                </c:pt>
                <c:pt idx="81478">
                  <c:v>0</c:v>
                </c:pt>
                <c:pt idx="81479">
                  <c:v>0</c:v>
                </c:pt>
                <c:pt idx="81480">
                  <c:v>0</c:v>
                </c:pt>
                <c:pt idx="81481">
                  <c:v>0</c:v>
                </c:pt>
                <c:pt idx="81482">
                  <c:v>0</c:v>
                </c:pt>
                <c:pt idx="81483">
                  <c:v>0</c:v>
                </c:pt>
                <c:pt idx="81484">
                  <c:v>0</c:v>
                </c:pt>
                <c:pt idx="81485">
                  <c:v>0</c:v>
                </c:pt>
                <c:pt idx="81486">
                  <c:v>0</c:v>
                </c:pt>
                <c:pt idx="81487">
                  <c:v>0</c:v>
                </c:pt>
                <c:pt idx="81488">
                  <c:v>0</c:v>
                </c:pt>
                <c:pt idx="81489">
                  <c:v>0</c:v>
                </c:pt>
                <c:pt idx="81490">
                  <c:v>0</c:v>
                </c:pt>
                <c:pt idx="81491">
                  <c:v>0</c:v>
                </c:pt>
                <c:pt idx="81492">
                  <c:v>0</c:v>
                </c:pt>
                <c:pt idx="81493">
                  <c:v>0</c:v>
                </c:pt>
                <c:pt idx="81494">
                  <c:v>0</c:v>
                </c:pt>
                <c:pt idx="81495">
                  <c:v>0</c:v>
                </c:pt>
                <c:pt idx="81496">
                  <c:v>0</c:v>
                </c:pt>
                <c:pt idx="81497">
                  <c:v>0</c:v>
                </c:pt>
                <c:pt idx="81498">
                  <c:v>0</c:v>
                </c:pt>
                <c:pt idx="81499">
                  <c:v>0</c:v>
                </c:pt>
                <c:pt idx="81500">
                  <c:v>0</c:v>
                </c:pt>
                <c:pt idx="81501">
                  <c:v>0</c:v>
                </c:pt>
                <c:pt idx="81502">
                  <c:v>0</c:v>
                </c:pt>
                <c:pt idx="81503">
                  <c:v>0</c:v>
                </c:pt>
                <c:pt idx="81504">
                  <c:v>0</c:v>
                </c:pt>
                <c:pt idx="81505">
                  <c:v>0</c:v>
                </c:pt>
                <c:pt idx="81506">
                  <c:v>0</c:v>
                </c:pt>
                <c:pt idx="81507">
                  <c:v>0</c:v>
                </c:pt>
                <c:pt idx="81508">
                  <c:v>0</c:v>
                </c:pt>
                <c:pt idx="81509">
                  <c:v>0</c:v>
                </c:pt>
                <c:pt idx="81510">
                  <c:v>0</c:v>
                </c:pt>
                <c:pt idx="81511">
                  <c:v>0</c:v>
                </c:pt>
                <c:pt idx="81512">
                  <c:v>0</c:v>
                </c:pt>
                <c:pt idx="81513">
                  <c:v>0</c:v>
                </c:pt>
                <c:pt idx="81514">
                  <c:v>0</c:v>
                </c:pt>
                <c:pt idx="81515">
                  <c:v>0</c:v>
                </c:pt>
                <c:pt idx="81516">
                  <c:v>0</c:v>
                </c:pt>
                <c:pt idx="81517">
                  <c:v>0</c:v>
                </c:pt>
                <c:pt idx="81518">
                  <c:v>0</c:v>
                </c:pt>
                <c:pt idx="81519">
                  <c:v>0</c:v>
                </c:pt>
                <c:pt idx="81520">
                  <c:v>0</c:v>
                </c:pt>
                <c:pt idx="81521">
                  <c:v>0</c:v>
                </c:pt>
                <c:pt idx="81522">
                  <c:v>0</c:v>
                </c:pt>
                <c:pt idx="81523">
                  <c:v>0</c:v>
                </c:pt>
                <c:pt idx="81524">
                  <c:v>0</c:v>
                </c:pt>
                <c:pt idx="81525">
                  <c:v>0</c:v>
                </c:pt>
                <c:pt idx="81526">
                  <c:v>0</c:v>
                </c:pt>
                <c:pt idx="81527">
                  <c:v>0</c:v>
                </c:pt>
                <c:pt idx="81528">
                  <c:v>0</c:v>
                </c:pt>
                <c:pt idx="81529">
                  <c:v>0</c:v>
                </c:pt>
                <c:pt idx="81530">
                  <c:v>0</c:v>
                </c:pt>
                <c:pt idx="81531">
                  <c:v>0</c:v>
                </c:pt>
                <c:pt idx="81532">
                  <c:v>0</c:v>
                </c:pt>
                <c:pt idx="81533">
                  <c:v>0</c:v>
                </c:pt>
                <c:pt idx="81534">
                  <c:v>0</c:v>
                </c:pt>
                <c:pt idx="81535">
                  <c:v>0</c:v>
                </c:pt>
                <c:pt idx="81536">
                  <c:v>0</c:v>
                </c:pt>
                <c:pt idx="81537">
                  <c:v>0</c:v>
                </c:pt>
                <c:pt idx="81538">
                  <c:v>0</c:v>
                </c:pt>
                <c:pt idx="81539">
                  <c:v>0</c:v>
                </c:pt>
                <c:pt idx="81540">
                  <c:v>0</c:v>
                </c:pt>
                <c:pt idx="81541">
                  <c:v>0</c:v>
                </c:pt>
                <c:pt idx="81542">
                  <c:v>0</c:v>
                </c:pt>
                <c:pt idx="81543">
                  <c:v>0</c:v>
                </c:pt>
                <c:pt idx="81544">
                  <c:v>0</c:v>
                </c:pt>
                <c:pt idx="81545">
                  <c:v>0</c:v>
                </c:pt>
                <c:pt idx="81546">
                  <c:v>0</c:v>
                </c:pt>
                <c:pt idx="81547">
                  <c:v>0</c:v>
                </c:pt>
                <c:pt idx="81548">
                  <c:v>0</c:v>
                </c:pt>
                <c:pt idx="81549">
                  <c:v>0</c:v>
                </c:pt>
                <c:pt idx="81550">
                  <c:v>0</c:v>
                </c:pt>
                <c:pt idx="81551">
                  <c:v>0</c:v>
                </c:pt>
                <c:pt idx="81552">
                  <c:v>0</c:v>
                </c:pt>
                <c:pt idx="81553">
                  <c:v>0</c:v>
                </c:pt>
                <c:pt idx="81554">
                  <c:v>0</c:v>
                </c:pt>
                <c:pt idx="81555">
                  <c:v>0</c:v>
                </c:pt>
                <c:pt idx="81556">
                  <c:v>0</c:v>
                </c:pt>
                <c:pt idx="81557">
                  <c:v>0</c:v>
                </c:pt>
                <c:pt idx="81558">
                  <c:v>0</c:v>
                </c:pt>
                <c:pt idx="81559">
                  <c:v>0</c:v>
                </c:pt>
                <c:pt idx="81560">
                  <c:v>0</c:v>
                </c:pt>
                <c:pt idx="81561">
                  <c:v>0</c:v>
                </c:pt>
                <c:pt idx="81562">
                  <c:v>0</c:v>
                </c:pt>
                <c:pt idx="81563">
                  <c:v>0</c:v>
                </c:pt>
                <c:pt idx="81564">
                  <c:v>0</c:v>
                </c:pt>
                <c:pt idx="81565">
                  <c:v>0</c:v>
                </c:pt>
                <c:pt idx="81566">
                  <c:v>0</c:v>
                </c:pt>
                <c:pt idx="81567">
                  <c:v>0</c:v>
                </c:pt>
                <c:pt idx="81568">
                  <c:v>0</c:v>
                </c:pt>
                <c:pt idx="81569">
                  <c:v>0</c:v>
                </c:pt>
                <c:pt idx="81570">
                  <c:v>0</c:v>
                </c:pt>
                <c:pt idx="81571">
                  <c:v>0</c:v>
                </c:pt>
                <c:pt idx="81572">
                  <c:v>0</c:v>
                </c:pt>
                <c:pt idx="81573">
                  <c:v>0</c:v>
                </c:pt>
                <c:pt idx="81574">
                  <c:v>0</c:v>
                </c:pt>
                <c:pt idx="81575">
                  <c:v>0</c:v>
                </c:pt>
                <c:pt idx="81576">
                  <c:v>0</c:v>
                </c:pt>
                <c:pt idx="81577">
                  <c:v>0</c:v>
                </c:pt>
                <c:pt idx="81578">
                  <c:v>0</c:v>
                </c:pt>
                <c:pt idx="81579">
                  <c:v>0</c:v>
                </c:pt>
                <c:pt idx="81580">
                  <c:v>0</c:v>
                </c:pt>
                <c:pt idx="81581">
                  <c:v>0</c:v>
                </c:pt>
                <c:pt idx="81582">
                  <c:v>0</c:v>
                </c:pt>
                <c:pt idx="81583">
                  <c:v>0</c:v>
                </c:pt>
                <c:pt idx="81584">
                  <c:v>0</c:v>
                </c:pt>
                <c:pt idx="81585">
                  <c:v>0</c:v>
                </c:pt>
                <c:pt idx="81586">
                  <c:v>0</c:v>
                </c:pt>
                <c:pt idx="81587">
                  <c:v>0</c:v>
                </c:pt>
                <c:pt idx="81588">
                  <c:v>0</c:v>
                </c:pt>
                <c:pt idx="81589">
                  <c:v>0</c:v>
                </c:pt>
                <c:pt idx="81590">
                  <c:v>0</c:v>
                </c:pt>
                <c:pt idx="81591">
                  <c:v>0</c:v>
                </c:pt>
                <c:pt idx="81592">
                  <c:v>0</c:v>
                </c:pt>
                <c:pt idx="81593">
                  <c:v>0</c:v>
                </c:pt>
                <c:pt idx="81594">
                  <c:v>0</c:v>
                </c:pt>
                <c:pt idx="81595">
                  <c:v>0</c:v>
                </c:pt>
                <c:pt idx="81596">
                  <c:v>0</c:v>
                </c:pt>
                <c:pt idx="81597">
                  <c:v>0</c:v>
                </c:pt>
                <c:pt idx="81598">
                  <c:v>0</c:v>
                </c:pt>
                <c:pt idx="81599">
                  <c:v>0</c:v>
                </c:pt>
                <c:pt idx="81600">
                  <c:v>0</c:v>
                </c:pt>
                <c:pt idx="81601">
                  <c:v>0</c:v>
                </c:pt>
                <c:pt idx="81602">
                  <c:v>0</c:v>
                </c:pt>
                <c:pt idx="81603">
                  <c:v>0</c:v>
                </c:pt>
                <c:pt idx="81604">
                  <c:v>0</c:v>
                </c:pt>
                <c:pt idx="81605">
                  <c:v>0</c:v>
                </c:pt>
                <c:pt idx="81606">
                  <c:v>0</c:v>
                </c:pt>
                <c:pt idx="81607">
                  <c:v>0</c:v>
                </c:pt>
                <c:pt idx="81608">
                  <c:v>0</c:v>
                </c:pt>
                <c:pt idx="81609">
                  <c:v>0</c:v>
                </c:pt>
                <c:pt idx="81610">
                  <c:v>0</c:v>
                </c:pt>
                <c:pt idx="81611">
                  <c:v>0</c:v>
                </c:pt>
                <c:pt idx="81612">
                  <c:v>0</c:v>
                </c:pt>
                <c:pt idx="81613">
                  <c:v>0</c:v>
                </c:pt>
                <c:pt idx="81614">
                  <c:v>0</c:v>
                </c:pt>
                <c:pt idx="81615">
                  <c:v>0</c:v>
                </c:pt>
                <c:pt idx="81616">
                  <c:v>0</c:v>
                </c:pt>
                <c:pt idx="81617">
                  <c:v>0</c:v>
                </c:pt>
                <c:pt idx="81618">
                  <c:v>0</c:v>
                </c:pt>
                <c:pt idx="81619">
                  <c:v>0</c:v>
                </c:pt>
                <c:pt idx="81620">
                  <c:v>0</c:v>
                </c:pt>
                <c:pt idx="81621">
                  <c:v>0</c:v>
                </c:pt>
                <c:pt idx="81622">
                  <c:v>0</c:v>
                </c:pt>
                <c:pt idx="81623">
                  <c:v>0</c:v>
                </c:pt>
                <c:pt idx="81624">
                  <c:v>0</c:v>
                </c:pt>
                <c:pt idx="81625">
                  <c:v>0</c:v>
                </c:pt>
                <c:pt idx="81626">
                  <c:v>0</c:v>
                </c:pt>
                <c:pt idx="81627">
                  <c:v>0</c:v>
                </c:pt>
                <c:pt idx="81628">
                  <c:v>0</c:v>
                </c:pt>
                <c:pt idx="81629">
                  <c:v>0</c:v>
                </c:pt>
                <c:pt idx="81630">
                  <c:v>0</c:v>
                </c:pt>
                <c:pt idx="81631">
                  <c:v>0</c:v>
                </c:pt>
                <c:pt idx="81632">
                  <c:v>0</c:v>
                </c:pt>
                <c:pt idx="81633">
                  <c:v>0</c:v>
                </c:pt>
                <c:pt idx="81634">
                  <c:v>0</c:v>
                </c:pt>
                <c:pt idx="81635">
                  <c:v>0</c:v>
                </c:pt>
                <c:pt idx="81636">
                  <c:v>0</c:v>
                </c:pt>
                <c:pt idx="81637">
                  <c:v>0</c:v>
                </c:pt>
                <c:pt idx="81638">
                  <c:v>0</c:v>
                </c:pt>
                <c:pt idx="81639">
                  <c:v>0</c:v>
                </c:pt>
                <c:pt idx="81640">
                  <c:v>0</c:v>
                </c:pt>
                <c:pt idx="81641">
                  <c:v>0</c:v>
                </c:pt>
                <c:pt idx="81642">
                  <c:v>0</c:v>
                </c:pt>
                <c:pt idx="81643">
                  <c:v>0</c:v>
                </c:pt>
                <c:pt idx="81644">
                  <c:v>0</c:v>
                </c:pt>
                <c:pt idx="81645">
                  <c:v>0</c:v>
                </c:pt>
                <c:pt idx="81646">
                  <c:v>0</c:v>
                </c:pt>
                <c:pt idx="81647">
                  <c:v>0</c:v>
                </c:pt>
                <c:pt idx="81648">
                  <c:v>0</c:v>
                </c:pt>
                <c:pt idx="81649">
                  <c:v>0</c:v>
                </c:pt>
                <c:pt idx="81650">
                  <c:v>0</c:v>
                </c:pt>
                <c:pt idx="81651">
                  <c:v>0</c:v>
                </c:pt>
                <c:pt idx="81652">
                  <c:v>0</c:v>
                </c:pt>
                <c:pt idx="81653">
                  <c:v>0</c:v>
                </c:pt>
                <c:pt idx="81654">
                  <c:v>0</c:v>
                </c:pt>
                <c:pt idx="81655">
                  <c:v>0</c:v>
                </c:pt>
                <c:pt idx="81656">
                  <c:v>0</c:v>
                </c:pt>
                <c:pt idx="81657">
                  <c:v>0</c:v>
                </c:pt>
                <c:pt idx="81658">
                  <c:v>0</c:v>
                </c:pt>
                <c:pt idx="81659">
                  <c:v>0</c:v>
                </c:pt>
                <c:pt idx="81660">
                  <c:v>0</c:v>
                </c:pt>
                <c:pt idx="81661">
                  <c:v>0</c:v>
                </c:pt>
                <c:pt idx="81662">
                  <c:v>0</c:v>
                </c:pt>
                <c:pt idx="81663">
                  <c:v>0</c:v>
                </c:pt>
                <c:pt idx="81664">
                  <c:v>0</c:v>
                </c:pt>
                <c:pt idx="81665">
                  <c:v>0</c:v>
                </c:pt>
                <c:pt idx="81666">
                  <c:v>0</c:v>
                </c:pt>
                <c:pt idx="81667">
                  <c:v>0</c:v>
                </c:pt>
                <c:pt idx="81668">
                  <c:v>0</c:v>
                </c:pt>
                <c:pt idx="81669">
                  <c:v>0</c:v>
                </c:pt>
                <c:pt idx="81670">
                  <c:v>0</c:v>
                </c:pt>
                <c:pt idx="81671">
                  <c:v>0</c:v>
                </c:pt>
                <c:pt idx="81672">
                  <c:v>0</c:v>
                </c:pt>
                <c:pt idx="81673">
                  <c:v>0</c:v>
                </c:pt>
                <c:pt idx="81674">
                  <c:v>0</c:v>
                </c:pt>
                <c:pt idx="81675">
                  <c:v>0</c:v>
                </c:pt>
                <c:pt idx="81676">
                  <c:v>0</c:v>
                </c:pt>
                <c:pt idx="81677">
                  <c:v>0</c:v>
                </c:pt>
                <c:pt idx="81678">
                  <c:v>0</c:v>
                </c:pt>
                <c:pt idx="81679">
                  <c:v>0</c:v>
                </c:pt>
                <c:pt idx="81680">
                  <c:v>0</c:v>
                </c:pt>
                <c:pt idx="81681">
                  <c:v>0</c:v>
                </c:pt>
                <c:pt idx="81682">
                  <c:v>0</c:v>
                </c:pt>
                <c:pt idx="81683">
                  <c:v>0</c:v>
                </c:pt>
                <c:pt idx="81684">
                  <c:v>0</c:v>
                </c:pt>
                <c:pt idx="81685">
                  <c:v>0</c:v>
                </c:pt>
                <c:pt idx="81686">
                  <c:v>0</c:v>
                </c:pt>
                <c:pt idx="81687">
                  <c:v>0</c:v>
                </c:pt>
                <c:pt idx="81688">
                  <c:v>0</c:v>
                </c:pt>
                <c:pt idx="81689">
                  <c:v>0</c:v>
                </c:pt>
                <c:pt idx="81690">
                  <c:v>0</c:v>
                </c:pt>
                <c:pt idx="81691">
                  <c:v>0</c:v>
                </c:pt>
                <c:pt idx="81692">
                  <c:v>0</c:v>
                </c:pt>
                <c:pt idx="81693">
                  <c:v>0</c:v>
                </c:pt>
                <c:pt idx="81694">
                  <c:v>0</c:v>
                </c:pt>
                <c:pt idx="81695">
                  <c:v>0</c:v>
                </c:pt>
                <c:pt idx="81696">
                  <c:v>0</c:v>
                </c:pt>
                <c:pt idx="81697">
                  <c:v>0</c:v>
                </c:pt>
                <c:pt idx="81698">
                  <c:v>0</c:v>
                </c:pt>
                <c:pt idx="81699">
                  <c:v>0</c:v>
                </c:pt>
                <c:pt idx="81700">
                  <c:v>0</c:v>
                </c:pt>
                <c:pt idx="81701">
                  <c:v>0</c:v>
                </c:pt>
                <c:pt idx="81702">
                  <c:v>0</c:v>
                </c:pt>
                <c:pt idx="81703">
                  <c:v>0</c:v>
                </c:pt>
                <c:pt idx="81704">
                  <c:v>0</c:v>
                </c:pt>
                <c:pt idx="81705">
                  <c:v>0</c:v>
                </c:pt>
                <c:pt idx="81706">
                  <c:v>0</c:v>
                </c:pt>
                <c:pt idx="81707">
                  <c:v>0</c:v>
                </c:pt>
                <c:pt idx="81708">
                  <c:v>0</c:v>
                </c:pt>
                <c:pt idx="81709">
                  <c:v>0</c:v>
                </c:pt>
                <c:pt idx="81710">
                  <c:v>0</c:v>
                </c:pt>
                <c:pt idx="81711">
                  <c:v>0</c:v>
                </c:pt>
                <c:pt idx="81712">
                  <c:v>0</c:v>
                </c:pt>
                <c:pt idx="81713">
                  <c:v>0</c:v>
                </c:pt>
                <c:pt idx="81714">
                  <c:v>0</c:v>
                </c:pt>
                <c:pt idx="81715">
                  <c:v>0</c:v>
                </c:pt>
                <c:pt idx="81716">
                  <c:v>0</c:v>
                </c:pt>
                <c:pt idx="81717">
                  <c:v>0</c:v>
                </c:pt>
                <c:pt idx="81718">
                  <c:v>0</c:v>
                </c:pt>
                <c:pt idx="81719">
                  <c:v>0</c:v>
                </c:pt>
                <c:pt idx="81720">
                  <c:v>0</c:v>
                </c:pt>
                <c:pt idx="81721">
                  <c:v>0</c:v>
                </c:pt>
                <c:pt idx="81722">
                  <c:v>0</c:v>
                </c:pt>
                <c:pt idx="81723">
                  <c:v>0</c:v>
                </c:pt>
                <c:pt idx="81724">
                  <c:v>0</c:v>
                </c:pt>
                <c:pt idx="81725">
                  <c:v>0</c:v>
                </c:pt>
                <c:pt idx="81726">
                  <c:v>0</c:v>
                </c:pt>
                <c:pt idx="81727">
                  <c:v>0</c:v>
                </c:pt>
                <c:pt idx="81728">
                  <c:v>0</c:v>
                </c:pt>
                <c:pt idx="81729">
                  <c:v>0</c:v>
                </c:pt>
                <c:pt idx="81730">
                  <c:v>0</c:v>
                </c:pt>
                <c:pt idx="81731">
                  <c:v>0</c:v>
                </c:pt>
                <c:pt idx="81732">
                  <c:v>0</c:v>
                </c:pt>
                <c:pt idx="81733">
                  <c:v>0</c:v>
                </c:pt>
                <c:pt idx="81734">
                  <c:v>0</c:v>
                </c:pt>
                <c:pt idx="81735">
                  <c:v>0</c:v>
                </c:pt>
                <c:pt idx="81736">
                  <c:v>0</c:v>
                </c:pt>
                <c:pt idx="81737">
                  <c:v>0</c:v>
                </c:pt>
                <c:pt idx="81738">
                  <c:v>0</c:v>
                </c:pt>
                <c:pt idx="81739">
                  <c:v>0</c:v>
                </c:pt>
                <c:pt idx="81740">
                  <c:v>0</c:v>
                </c:pt>
                <c:pt idx="81741">
                  <c:v>0</c:v>
                </c:pt>
                <c:pt idx="81742">
                  <c:v>0</c:v>
                </c:pt>
                <c:pt idx="81743">
                  <c:v>0</c:v>
                </c:pt>
                <c:pt idx="81744">
                  <c:v>0</c:v>
                </c:pt>
                <c:pt idx="81745">
                  <c:v>0</c:v>
                </c:pt>
                <c:pt idx="81746">
                  <c:v>0</c:v>
                </c:pt>
                <c:pt idx="81747">
                  <c:v>0</c:v>
                </c:pt>
                <c:pt idx="81748">
                  <c:v>0</c:v>
                </c:pt>
                <c:pt idx="81749">
                  <c:v>0</c:v>
                </c:pt>
                <c:pt idx="81750">
                  <c:v>0</c:v>
                </c:pt>
                <c:pt idx="81751">
                  <c:v>0</c:v>
                </c:pt>
                <c:pt idx="81752">
                  <c:v>0</c:v>
                </c:pt>
                <c:pt idx="81753">
                  <c:v>0</c:v>
                </c:pt>
                <c:pt idx="81754">
                  <c:v>0</c:v>
                </c:pt>
                <c:pt idx="81755">
                  <c:v>0</c:v>
                </c:pt>
                <c:pt idx="81756">
                  <c:v>0</c:v>
                </c:pt>
                <c:pt idx="81757">
                  <c:v>0</c:v>
                </c:pt>
                <c:pt idx="81758">
                  <c:v>0</c:v>
                </c:pt>
                <c:pt idx="81759">
                  <c:v>0</c:v>
                </c:pt>
                <c:pt idx="81760">
                  <c:v>0</c:v>
                </c:pt>
                <c:pt idx="81761">
                  <c:v>0</c:v>
                </c:pt>
                <c:pt idx="81762">
                  <c:v>0</c:v>
                </c:pt>
                <c:pt idx="81763">
                  <c:v>0</c:v>
                </c:pt>
                <c:pt idx="81764">
                  <c:v>0</c:v>
                </c:pt>
                <c:pt idx="81765">
                  <c:v>0</c:v>
                </c:pt>
                <c:pt idx="81766">
                  <c:v>0</c:v>
                </c:pt>
                <c:pt idx="81767">
                  <c:v>0</c:v>
                </c:pt>
                <c:pt idx="81768">
                  <c:v>0</c:v>
                </c:pt>
                <c:pt idx="81769">
                  <c:v>0</c:v>
                </c:pt>
                <c:pt idx="81770">
                  <c:v>0</c:v>
                </c:pt>
                <c:pt idx="81771">
                  <c:v>0</c:v>
                </c:pt>
                <c:pt idx="81772">
                  <c:v>0</c:v>
                </c:pt>
                <c:pt idx="81773">
                  <c:v>0</c:v>
                </c:pt>
                <c:pt idx="81774">
                  <c:v>0</c:v>
                </c:pt>
                <c:pt idx="81775">
                  <c:v>0</c:v>
                </c:pt>
                <c:pt idx="81776">
                  <c:v>0</c:v>
                </c:pt>
                <c:pt idx="81777">
                  <c:v>0</c:v>
                </c:pt>
                <c:pt idx="81778">
                  <c:v>0</c:v>
                </c:pt>
                <c:pt idx="81779">
                  <c:v>0</c:v>
                </c:pt>
                <c:pt idx="81780">
                  <c:v>0</c:v>
                </c:pt>
                <c:pt idx="81781">
                  <c:v>0</c:v>
                </c:pt>
                <c:pt idx="81782">
                  <c:v>0</c:v>
                </c:pt>
                <c:pt idx="81783">
                  <c:v>0</c:v>
                </c:pt>
                <c:pt idx="81784">
                  <c:v>0</c:v>
                </c:pt>
                <c:pt idx="81785">
                  <c:v>0</c:v>
                </c:pt>
                <c:pt idx="81786">
                  <c:v>0</c:v>
                </c:pt>
                <c:pt idx="81787">
                  <c:v>0</c:v>
                </c:pt>
                <c:pt idx="81788">
                  <c:v>0</c:v>
                </c:pt>
                <c:pt idx="81789">
                  <c:v>0</c:v>
                </c:pt>
                <c:pt idx="81790">
                  <c:v>0</c:v>
                </c:pt>
                <c:pt idx="81791">
                  <c:v>0</c:v>
                </c:pt>
                <c:pt idx="81792">
                  <c:v>0</c:v>
                </c:pt>
                <c:pt idx="81793">
                  <c:v>0</c:v>
                </c:pt>
                <c:pt idx="81794">
                  <c:v>0</c:v>
                </c:pt>
                <c:pt idx="81795">
                  <c:v>0</c:v>
                </c:pt>
                <c:pt idx="81796">
                  <c:v>0</c:v>
                </c:pt>
                <c:pt idx="81797">
                  <c:v>0</c:v>
                </c:pt>
                <c:pt idx="81798">
                  <c:v>0</c:v>
                </c:pt>
                <c:pt idx="81799">
                  <c:v>0</c:v>
                </c:pt>
                <c:pt idx="81800">
                  <c:v>0</c:v>
                </c:pt>
                <c:pt idx="81801">
                  <c:v>0</c:v>
                </c:pt>
                <c:pt idx="81802">
                  <c:v>0</c:v>
                </c:pt>
                <c:pt idx="81803">
                  <c:v>0</c:v>
                </c:pt>
                <c:pt idx="81804">
                  <c:v>0</c:v>
                </c:pt>
                <c:pt idx="81805">
                  <c:v>0</c:v>
                </c:pt>
                <c:pt idx="81806">
                  <c:v>0</c:v>
                </c:pt>
                <c:pt idx="81807">
                  <c:v>0</c:v>
                </c:pt>
                <c:pt idx="81808">
                  <c:v>0</c:v>
                </c:pt>
                <c:pt idx="81809">
                  <c:v>0</c:v>
                </c:pt>
                <c:pt idx="81810">
                  <c:v>0</c:v>
                </c:pt>
                <c:pt idx="81811">
                  <c:v>0</c:v>
                </c:pt>
                <c:pt idx="81812">
                  <c:v>0</c:v>
                </c:pt>
                <c:pt idx="81813">
                  <c:v>0</c:v>
                </c:pt>
                <c:pt idx="81814">
                  <c:v>0</c:v>
                </c:pt>
                <c:pt idx="81815">
                  <c:v>0</c:v>
                </c:pt>
                <c:pt idx="81816">
                  <c:v>0</c:v>
                </c:pt>
                <c:pt idx="81817">
                  <c:v>0</c:v>
                </c:pt>
                <c:pt idx="81818">
                  <c:v>0</c:v>
                </c:pt>
                <c:pt idx="81819">
                  <c:v>0</c:v>
                </c:pt>
                <c:pt idx="81820">
                  <c:v>0</c:v>
                </c:pt>
                <c:pt idx="81821">
                  <c:v>0</c:v>
                </c:pt>
                <c:pt idx="81822">
                  <c:v>0</c:v>
                </c:pt>
                <c:pt idx="81823">
                  <c:v>0</c:v>
                </c:pt>
                <c:pt idx="81824">
                  <c:v>0</c:v>
                </c:pt>
                <c:pt idx="81825">
                  <c:v>0</c:v>
                </c:pt>
                <c:pt idx="81826">
                  <c:v>0</c:v>
                </c:pt>
                <c:pt idx="81827">
                  <c:v>0</c:v>
                </c:pt>
                <c:pt idx="81828">
                  <c:v>0</c:v>
                </c:pt>
                <c:pt idx="81829">
                  <c:v>0</c:v>
                </c:pt>
                <c:pt idx="81830">
                  <c:v>0</c:v>
                </c:pt>
                <c:pt idx="81831">
                  <c:v>0</c:v>
                </c:pt>
                <c:pt idx="81832">
                  <c:v>0</c:v>
                </c:pt>
                <c:pt idx="81833">
                  <c:v>0</c:v>
                </c:pt>
                <c:pt idx="81834">
                  <c:v>0</c:v>
                </c:pt>
                <c:pt idx="81835">
                  <c:v>0</c:v>
                </c:pt>
                <c:pt idx="81836">
                  <c:v>0</c:v>
                </c:pt>
                <c:pt idx="81837">
                  <c:v>0</c:v>
                </c:pt>
                <c:pt idx="81838">
                  <c:v>0</c:v>
                </c:pt>
                <c:pt idx="81839">
                  <c:v>0</c:v>
                </c:pt>
                <c:pt idx="81840">
                  <c:v>0</c:v>
                </c:pt>
                <c:pt idx="81841">
                  <c:v>0</c:v>
                </c:pt>
                <c:pt idx="81842">
                  <c:v>0</c:v>
                </c:pt>
                <c:pt idx="81843">
                  <c:v>0</c:v>
                </c:pt>
                <c:pt idx="81844">
                  <c:v>0</c:v>
                </c:pt>
                <c:pt idx="81845">
                  <c:v>0</c:v>
                </c:pt>
                <c:pt idx="81846">
                  <c:v>0</c:v>
                </c:pt>
                <c:pt idx="81847">
                  <c:v>0</c:v>
                </c:pt>
                <c:pt idx="81848">
                  <c:v>0</c:v>
                </c:pt>
                <c:pt idx="81849">
                  <c:v>0</c:v>
                </c:pt>
                <c:pt idx="81850">
                  <c:v>0</c:v>
                </c:pt>
                <c:pt idx="81851">
                  <c:v>0</c:v>
                </c:pt>
                <c:pt idx="81852">
                  <c:v>0</c:v>
                </c:pt>
                <c:pt idx="81853">
                  <c:v>0</c:v>
                </c:pt>
                <c:pt idx="81854">
                  <c:v>0</c:v>
                </c:pt>
                <c:pt idx="81855">
                  <c:v>0</c:v>
                </c:pt>
                <c:pt idx="81856">
                  <c:v>0</c:v>
                </c:pt>
                <c:pt idx="81857">
                  <c:v>0</c:v>
                </c:pt>
                <c:pt idx="81858">
                  <c:v>0</c:v>
                </c:pt>
                <c:pt idx="81859">
                  <c:v>0</c:v>
                </c:pt>
                <c:pt idx="81860">
                  <c:v>0</c:v>
                </c:pt>
                <c:pt idx="81861">
                  <c:v>0</c:v>
                </c:pt>
                <c:pt idx="81862">
                  <c:v>0</c:v>
                </c:pt>
                <c:pt idx="81863">
                  <c:v>0</c:v>
                </c:pt>
                <c:pt idx="81864">
                  <c:v>0</c:v>
                </c:pt>
                <c:pt idx="81865">
                  <c:v>0</c:v>
                </c:pt>
                <c:pt idx="81866">
                  <c:v>0</c:v>
                </c:pt>
                <c:pt idx="81867">
                  <c:v>0</c:v>
                </c:pt>
                <c:pt idx="81868">
                  <c:v>0</c:v>
                </c:pt>
                <c:pt idx="81869">
                  <c:v>0</c:v>
                </c:pt>
                <c:pt idx="81870">
                  <c:v>0</c:v>
                </c:pt>
                <c:pt idx="81871">
                  <c:v>0</c:v>
                </c:pt>
                <c:pt idx="81872">
                  <c:v>0</c:v>
                </c:pt>
                <c:pt idx="81873">
                  <c:v>0</c:v>
                </c:pt>
                <c:pt idx="81874">
                  <c:v>0</c:v>
                </c:pt>
                <c:pt idx="81875">
                  <c:v>0</c:v>
                </c:pt>
                <c:pt idx="81876">
                  <c:v>0</c:v>
                </c:pt>
                <c:pt idx="81877">
                  <c:v>0</c:v>
                </c:pt>
                <c:pt idx="81878">
                  <c:v>0</c:v>
                </c:pt>
                <c:pt idx="81879">
                  <c:v>0</c:v>
                </c:pt>
                <c:pt idx="81880">
                  <c:v>0</c:v>
                </c:pt>
                <c:pt idx="81881">
                  <c:v>0</c:v>
                </c:pt>
                <c:pt idx="81882">
                  <c:v>0</c:v>
                </c:pt>
                <c:pt idx="81883">
                  <c:v>0</c:v>
                </c:pt>
                <c:pt idx="81884">
                  <c:v>0</c:v>
                </c:pt>
                <c:pt idx="81885">
                  <c:v>0</c:v>
                </c:pt>
                <c:pt idx="81886">
                  <c:v>0</c:v>
                </c:pt>
                <c:pt idx="81887">
                  <c:v>0</c:v>
                </c:pt>
                <c:pt idx="81888">
                  <c:v>0</c:v>
                </c:pt>
                <c:pt idx="81889">
                  <c:v>0</c:v>
                </c:pt>
                <c:pt idx="81890">
                  <c:v>0</c:v>
                </c:pt>
                <c:pt idx="81891">
                  <c:v>0</c:v>
                </c:pt>
                <c:pt idx="81892">
                  <c:v>0</c:v>
                </c:pt>
                <c:pt idx="81893">
                  <c:v>0</c:v>
                </c:pt>
                <c:pt idx="81894">
                  <c:v>0</c:v>
                </c:pt>
                <c:pt idx="81895">
                  <c:v>0</c:v>
                </c:pt>
                <c:pt idx="81896">
                  <c:v>0</c:v>
                </c:pt>
                <c:pt idx="81897">
                  <c:v>0</c:v>
                </c:pt>
                <c:pt idx="81898">
                  <c:v>0</c:v>
                </c:pt>
                <c:pt idx="81899">
                  <c:v>0</c:v>
                </c:pt>
                <c:pt idx="81900">
                  <c:v>0</c:v>
                </c:pt>
                <c:pt idx="81901">
                  <c:v>0</c:v>
                </c:pt>
                <c:pt idx="81902">
                  <c:v>0</c:v>
                </c:pt>
                <c:pt idx="81903">
                  <c:v>0</c:v>
                </c:pt>
                <c:pt idx="81904">
                  <c:v>0</c:v>
                </c:pt>
                <c:pt idx="81905">
                  <c:v>0</c:v>
                </c:pt>
                <c:pt idx="81906">
                  <c:v>0</c:v>
                </c:pt>
                <c:pt idx="81907">
                  <c:v>0</c:v>
                </c:pt>
                <c:pt idx="81908">
                  <c:v>0</c:v>
                </c:pt>
                <c:pt idx="81909">
                  <c:v>0</c:v>
                </c:pt>
                <c:pt idx="81910">
                  <c:v>0</c:v>
                </c:pt>
                <c:pt idx="81911">
                  <c:v>0</c:v>
                </c:pt>
                <c:pt idx="81912">
                  <c:v>0</c:v>
                </c:pt>
                <c:pt idx="81913">
                  <c:v>0</c:v>
                </c:pt>
                <c:pt idx="81914">
                  <c:v>0</c:v>
                </c:pt>
                <c:pt idx="81915">
                  <c:v>0</c:v>
                </c:pt>
                <c:pt idx="81916">
                  <c:v>0</c:v>
                </c:pt>
                <c:pt idx="81917">
                  <c:v>0</c:v>
                </c:pt>
                <c:pt idx="81918">
                  <c:v>0</c:v>
                </c:pt>
                <c:pt idx="81919">
                  <c:v>0</c:v>
                </c:pt>
                <c:pt idx="81920">
                  <c:v>0</c:v>
                </c:pt>
                <c:pt idx="81921">
                  <c:v>0</c:v>
                </c:pt>
                <c:pt idx="81922">
                  <c:v>0</c:v>
                </c:pt>
                <c:pt idx="81923">
                  <c:v>0</c:v>
                </c:pt>
                <c:pt idx="81924">
                  <c:v>0</c:v>
                </c:pt>
                <c:pt idx="81925">
                  <c:v>0</c:v>
                </c:pt>
                <c:pt idx="81926">
                  <c:v>0</c:v>
                </c:pt>
                <c:pt idx="81927">
                  <c:v>0</c:v>
                </c:pt>
                <c:pt idx="81928">
                  <c:v>0</c:v>
                </c:pt>
                <c:pt idx="81929">
                  <c:v>0</c:v>
                </c:pt>
                <c:pt idx="81930">
                  <c:v>0</c:v>
                </c:pt>
                <c:pt idx="81931">
                  <c:v>0</c:v>
                </c:pt>
                <c:pt idx="81932">
                  <c:v>0</c:v>
                </c:pt>
                <c:pt idx="81933">
                  <c:v>0</c:v>
                </c:pt>
                <c:pt idx="81934">
                  <c:v>0</c:v>
                </c:pt>
                <c:pt idx="81935">
                  <c:v>0</c:v>
                </c:pt>
                <c:pt idx="81936">
                  <c:v>0</c:v>
                </c:pt>
                <c:pt idx="81937">
                  <c:v>0</c:v>
                </c:pt>
                <c:pt idx="81938">
                  <c:v>0</c:v>
                </c:pt>
                <c:pt idx="81939">
                  <c:v>0</c:v>
                </c:pt>
                <c:pt idx="81940">
                  <c:v>0</c:v>
                </c:pt>
                <c:pt idx="81941">
                  <c:v>0</c:v>
                </c:pt>
                <c:pt idx="81942">
                  <c:v>0</c:v>
                </c:pt>
                <c:pt idx="81943">
                  <c:v>0</c:v>
                </c:pt>
                <c:pt idx="81944">
                  <c:v>0</c:v>
                </c:pt>
                <c:pt idx="81945">
                  <c:v>0</c:v>
                </c:pt>
                <c:pt idx="81946">
                  <c:v>0</c:v>
                </c:pt>
                <c:pt idx="81947">
                  <c:v>0</c:v>
                </c:pt>
                <c:pt idx="81948">
                  <c:v>0</c:v>
                </c:pt>
                <c:pt idx="81949">
                  <c:v>0</c:v>
                </c:pt>
                <c:pt idx="81950">
                  <c:v>0</c:v>
                </c:pt>
                <c:pt idx="81951">
                  <c:v>0</c:v>
                </c:pt>
                <c:pt idx="81952">
                  <c:v>0</c:v>
                </c:pt>
                <c:pt idx="81953">
                  <c:v>0</c:v>
                </c:pt>
                <c:pt idx="81954">
                  <c:v>0</c:v>
                </c:pt>
                <c:pt idx="81955">
                  <c:v>0</c:v>
                </c:pt>
                <c:pt idx="81956">
                  <c:v>0</c:v>
                </c:pt>
                <c:pt idx="81957">
                  <c:v>0</c:v>
                </c:pt>
                <c:pt idx="81958">
                  <c:v>0</c:v>
                </c:pt>
                <c:pt idx="81959">
                  <c:v>0</c:v>
                </c:pt>
                <c:pt idx="81960">
                  <c:v>0</c:v>
                </c:pt>
                <c:pt idx="81961">
                  <c:v>0</c:v>
                </c:pt>
                <c:pt idx="81962">
                  <c:v>0</c:v>
                </c:pt>
                <c:pt idx="81963">
                  <c:v>0</c:v>
                </c:pt>
                <c:pt idx="81964">
                  <c:v>0</c:v>
                </c:pt>
                <c:pt idx="81965">
                  <c:v>0</c:v>
                </c:pt>
                <c:pt idx="81966">
                  <c:v>0</c:v>
                </c:pt>
                <c:pt idx="81967">
                  <c:v>0</c:v>
                </c:pt>
                <c:pt idx="81968">
                  <c:v>0</c:v>
                </c:pt>
                <c:pt idx="81969">
                  <c:v>0</c:v>
                </c:pt>
                <c:pt idx="81970">
                  <c:v>0</c:v>
                </c:pt>
                <c:pt idx="81971">
                  <c:v>0</c:v>
                </c:pt>
                <c:pt idx="81972">
                  <c:v>0</c:v>
                </c:pt>
                <c:pt idx="81973">
                  <c:v>0</c:v>
                </c:pt>
                <c:pt idx="81974">
                  <c:v>0</c:v>
                </c:pt>
                <c:pt idx="81975">
                  <c:v>0</c:v>
                </c:pt>
                <c:pt idx="81976">
                  <c:v>0</c:v>
                </c:pt>
                <c:pt idx="81977">
                  <c:v>0</c:v>
                </c:pt>
                <c:pt idx="81978">
                  <c:v>0</c:v>
                </c:pt>
                <c:pt idx="81979">
                  <c:v>0</c:v>
                </c:pt>
                <c:pt idx="81980">
                  <c:v>0</c:v>
                </c:pt>
                <c:pt idx="81981">
                  <c:v>0</c:v>
                </c:pt>
                <c:pt idx="81982">
                  <c:v>0</c:v>
                </c:pt>
                <c:pt idx="81983">
                  <c:v>0</c:v>
                </c:pt>
                <c:pt idx="81984">
                  <c:v>0</c:v>
                </c:pt>
                <c:pt idx="81985">
                  <c:v>0</c:v>
                </c:pt>
                <c:pt idx="81986">
                  <c:v>0</c:v>
                </c:pt>
                <c:pt idx="81987">
                  <c:v>0</c:v>
                </c:pt>
                <c:pt idx="81988">
                  <c:v>0</c:v>
                </c:pt>
                <c:pt idx="81989">
                  <c:v>0</c:v>
                </c:pt>
                <c:pt idx="81990">
                  <c:v>0</c:v>
                </c:pt>
                <c:pt idx="81991">
                  <c:v>0</c:v>
                </c:pt>
                <c:pt idx="81992">
                  <c:v>0</c:v>
                </c:pt>
                <c:pt idx="81993">
                  <c:v>0</c:v>
                </c:pt>
                <c:pt idx="81994">
                  <c:v>0</c:v>
                </c:pt>
                <c:pt idx="81995">
                  <c:v>0</c:v>
                </c:pt>
                <c:pt idx="81996">
                  <c:v>0</c:v>
                </c:pt>
                <c:pt idx="81997">
                  <c:v>0</c:v>
                </c:pt>
                <c:pt idx="81998">
                  <c:v>0</c:v>
                </c:pt>
                <c:pt idx="81999">
                  <c:v>0</c:v>
                </c:pt>
                <c:pt idx="82000">
                  <c:v>0</c:v>
                </c:pt>
                <c:pt idx="82001">
                  <c:v>0</c:v>
                </c:pt>
                <c:pt idx="82002">
                  <c:v>0</c:v>
                </c:pt>
                <c:pt idx="82003">
                  <c:v>0</c:v>
                </c:pt>
                <c:pt idx="82004">
                  <c:v>0</c:v>
                </c:pt>
                <c:pt idx="82005">
                  <c:v>0</c:v>
                </c:pt>
                <c:pt idx="82006">
                  <c:v>0</c:v>
                </c:pt>
                <c:pt idx="82007">
                  <c:v>0</c:v>
                </c:pt>
                <c:pt idx="82008">
                  <c:v>0</c:v>
                </c:pt>
                <c:pt idx="82009">
                  <c:v>0</c:v>
                </c:pt>
                <c:pt idx="82010">
                  <c:v>0</c:v>
                </c:pt>
                <c:pt idx="82011">
                  <c:v>0</c:v>
                </c:pt>
                <c:pt idx="82012">
                  <c:v>0</c:v>
                </c:pt>
                <c:pt idx="82013">
                  <c:v>0</c:v>
                </c:pt>
                <c:pt idx="82014">
                  <c:v>0</c:v>
                </c:pt>
                <c:pt idx="82015">
                  <c:v>0</c:v>
                </c:pt>
                <c:pt idx="82016">
                  <c:v>0</c:v>
                </c:pt>
                <c:pt idx="82017">
                  <c:v>0</c:v>
                </c:pt>
                <c:pt idx="82018">
                  <c:v>0</c:v>
                </c:pt>
                <c:pt idx="82019">
                  <c:v>0</c:v>
                </c:pt>
                <c:pt idx="82020">
                  <c:v>0</c:v>
                </c:pt>
                <c:pt idx="82021">
                  <c:v>0</c:v>
                </c:pt>
                <c:pt idx="82022">
                  <c:v>0</c:v>
                </c:pt>
                <c:pt idx="82023">
                  <c:v>0</c:v>
                </c:pt>
                <c:pt idx="82024">
                  <c:v>0</c:v>
                </c:pt>
                <c:pt idx="82025">
                  <c:v>0</c:v>
                </c:pt>
                <c:pt idx="82026">
                  <c:v>0</c:v>
                </c:pt>
                <c:pt idx="82027">
                  <c:v>0</c:v>
                </c:pt>
                <c:pt idx="82028">
                  <c:v>0</c:v>
                </c:pt>
                <c:pt idx="82029">
                  <c:v>0</c:v>
                </c:pt>
                <c:pt idx="82030">
                  <c:v>0</c:v>
                </c:pt>
                <c:pt idx="82031">
                  <c:v>0</c:v>
                </c:pt>
                <c:pt idx="82032">
                  <c:v>0</c:v>
                </c:pt>
                <c:pt idx="82033">
                  <c:v>0</c:v>
                </c:pt>
                <c:pt idx="82034">
                  <c:v>0</c:v>
                </c:pt>
                <c:pt idx="82035">
                  <c:v>0</c:v>
                </c:pt>
                <c:pt idx="82036">
                  <c:v>0</c:v>
                </c:pt>
                <c:pt idx="82037">
                  <c:v>0</c:v>
                </c:pt>
                <c:pt idx="82038">
                  <c:v>0</c:v>
                </c:pt>
                <c:pt idx="82039">
                  <c:v>0</c:v>
                </c:pt>
                <c:pt idx="82040">
                  <c:v>0</c:v>
                </c:pt>
                <c:pt idx="82041">
                  <c:v>0</c:v>
                </c:pt>
                <c:pt idx="82042">
                  <c:v>0</c:v>
                </c:pt>
                <c:pt idx="82043">
                  <c:v>0</c:v>
                </c:pt>
                <c:pt idx="82044">
                  <c:v>0</c:v>
                </c:pt>
                <c:pt idx="82045">
                  <c:v>0</c:v>
                </c:pt>
                <c:pt idx="82046">
                  <c:v>0</c:v>
                </c:pt>
                <c:pt idx="82047">
                  <c:v>0</c:v>
                </c:pt>
                <c:pt idx="82048">
                  <c:v>0</c:v>
                </c:pt>
                <c:pt idx="82049">
                  <c:v>0</c:v>
                </c:pt>
                <c:pt idx="82050">
                  <c:v>0</c:v>
                </c:pt>
                <c:pt idx="82051">
                  <c:v>0</c:v>
                </c:pt>
                <c:pt idx="82052">
                  <c:v>0</c:v>
                </c:pt>
                <c:pt idx="82053">
                  <c:v>0</c:v>
                </c:pt>
                <c:pt idx="82054">
                  <c:v>0</c:v>
                </c:pt>
                <c:pt idx="82055">
                  <c:v>0</c:v>
                </c:pt>
                <c:pt idx="82056">
                  <c:v>0</c:v>
                </c:pt>
                <c:pt idx="82057">
                  <c:v>0</c:v>
                </c:pt>
                <c:pt idx="82058">
                  <c:v>0</c:v>
                </c:pt>
                <c:pt idx="82059">
                  <c:v>0</c:v>
                </c:pt>
                <c:pt idx="82060">
                  <c:v>0</c:v>
                </c:pt>
                <c:pt idx="82061">
                  <c:v>0</c:v>
                </c:pt>
                <c:pt idx="82062">
                  <c:v>0</c:v>
                </c:pt>
                <c:pt idx="82063">
                  <c:v>0</c:v>
                </c:pt>
                <c:pt idx="82064">
                  <c:v>0</c:v>
                </c:pt>
                <c:pt idx="82065">
                  <c:v>0</c:v>
                </c:pt>
                <c:pt idx="82066">
                  <c:v>0</c:v>
                </c:pt>
                <c:pt idx="82067">
                  <c:v>0</c:v>
                </c:pt>
                <c:pt idx="82068">
                  <c:v>0</c:v>
                </c:pt>
                <c:pt idx="82069">
                  <c:v>0</c:v>
                </c:pt>
                <c:pt idx="82070">
                  <c:v>0</c:v>
                </c:pt>
                <c:pt idx="82071">
                  <c:v>0</c:v>
                </c:pt>
                <c:pt idx="82072">
                  <c:v>0</c:v>
                </c:pt>
                <c:pt idx="82073">
                  <c:v>0</c:v>
                </c:pt>
                <c:pt idx="82074">
                  <c:v>0</c:v>
                </c:pt>
                <c:pt idx="82075">
                  <c:v>0</c:v>
                </c:pt>
                <c:pt idx="82076">
                  <c:v>0</c:v>
                </c:pt>
                <c:pt idx="82077">
                  <c:v>0</c:v>
                </c:pt>
                <c:pt idx="82078">
                  <c:v>0</c:v>
                </c:pt>
                <c:pt idx="82079">
                  <c:v>0</c:v>
                </c:pt>
                <c:pt idx="82080">
                  <c:v>0</c:v>
                </c:pt>
                <c:pt idx="82081">
                  <c:v>0</c:v>
                </c:pt>
                <c:pt idx="82082">
                  <c:v>0</c:v>
                </c:pt>
                <c:pt idx="82083">
                  <c:v>0</c:v>
                </c:pt>
                <c:pt idx="82084">
                  <c:v>0</c:v>
                </c:pt>
                <c:pt idx="82085">
                  <c:v>0</c:v>
                </c:pt>
                <c:pt idx="82086">
                  <c:v>0</c:v>
                </c:pt>
                <c:pt idx="82087">
                  <c:v>0</c:v>
                </c:pt>
                <c:pt idx="82088">
                  <c:v>0</c:v>
                </c:pt>
                <c:pt idx="82089">
                  <c:v>0</c:v>
                </c:pt>
                <c:pt idx="82090">
                  <c:v>0</c:v>
                </c:pt>
                <c:pt idx="82091">
                  <c:v>0</c:v>
                </c:pt>
                <c:pt idx="82092">
                  <c:v>0</c:v>
                </c:pt>
                <c:pt idx="82093">
                  <c:v>0</c:v>
                </c:pt>
                <c:pt idx="82094">
                  <c:v>0</c:v>
                </c:pt>
                <c:pt idx="82095">
                  <c:v>0</c:v>
                </c:pt>
                <c:pt idx="82096">
                  <c:v>0</c:v>
                </c:pt>
                <c:pt idx="82097">
                  <c:v>0</c:v>
                </c:pt>
                <c:pt idx="82098">
                  <c:v>0</c:v>
                </c:pt>
                <c:pt idx="82099">
                  <c:v>0</c:v>
                </c:pt>
                <c:pt idx="82100">
                  <c:v>0</c:v>
                </c:pt>
                <c:pt idx="82101">
                  <c:v>0</c:v>
                </c:pt>
                <c:pt idx="82102">
                  <c:v>0</c:v>
                </c:pt>
                <c:pt idx="82103">
                  <c:v>0</c:v>
                </c:pt>
                <c:pt idx="82104">
                  <c:v>0</c:v>
                </c:pt>
                <c:pt idx="82105">
                  <c:v>0</c:v>
                </c:pt>
                <c:pt idx="82106">
                  <c:v>0</c:v>
                </c:pt>
                <c:pt idx="82107">
                  <c:v>0</c:v>
                </c:pt>
                <c:pt idx="82108">
                  <c:v>0</c:v>
                </c:pt>
                <c:pt idx="82109">
                  <c:v>0</c:v>
                </c:pt>
                <c:pt idx="82110">
                  <c:v>0</c:v>
                </c:pt>
                <c:pt idx="82111">
                  <c:v>0</c:v>
                </c:pt>
                <c:pt idx="82112">
                  <c:v>0</c:v>
                </c:pt>
                <c:pt idx="82113">
                  <c:v>0</c:v>
                </c:pt>
                <c:pt idx="82114">
                  <c:v>0</c:v>
                </c:pt>
                <c:pt idx="82115">
                  <c:v>0</c:v>
                </c:pt>
                <c:pt idx="82116">
                  <c:v>0</c:v>
                </c:pt>
                <c:pt idx="82117">
                  <c:v>0</c:v>
                </c:pt>
                <c:pt idx="82118">
                  <c:v>0</c:v>
                </c:pt>
                <c:pt idx="82119">
                  <c:v>0</c:v>
                </c:pt>
                <c:pt idx="82120">
                  <c:v>0</c:v>
                </c:pt>
                <c:pt idx="82121">
                  <c:v>0</c:v>
                </c:pt>
                <c:pt idx="82122">
                  <c:v>0</c:v>
                </c:pt>
                <c:pt idx="82123">
                  <c:v>0</c:v>
                </c:pt>
                <c:pt idx="82124">
                  <c:v>0</c:v>
                </c:pt>
                <c:pt idx="82125">
                  <c:v>0</c:v>
                </c:pt>
                <c:pt idx="82126">
                  <c:v>0</c:v>
                </c:pt>
                <c:pt idx="82127">
                  <c:v>0</c:v>
                </c:pt>
                <c:pt idx="82128">
                  <c:v>0</c:v>
                </c:pt>
                <c:pt idx="82129">
                  <c:v>0</c:v>
                </c:pt>
                <c:pt idx="82130">
                  <c:v>0</c:v>
                </c:pt>
                <c:pt idx="82131">
                  <c:v>0</c:v>
                </c:pt>
                <c:pt idx="82132">
                  <c:v>0</c:v>
                </c:pt>
                <c:pt idx="82133">
                  <c:v>0</c:v>
                </c:pt>
                <c:pt idx="82134">
                  <c:v>0</c:v>
                </c:pt>
                <c:pt idx="82135">
                  <c:v>0</c:v>
                </c:pt>
                <c:pt idx="82136">
                  <c:v>0</c:v>
                </c:pt>
                <c:pt idx="82137">
                  <c:v>0</c:v>
                </c:pt>
                <c:pt idx="82138">
                  <c:v>0</c:v>
                </c:pt>
                <c:pt idx="82139">
                  <c:v>0</c:v>
                </c:pt>
                <c:pt idx="82140">
                  <c:v>0</c:v>
                </c:pt>
                <c:pt idx="82141">
                  <c:v>0</c:v>
                </c:pt>
                <c:pt idx="82142">
                  <c:v>0</c:v>
                </c:pt>
                <c:pt idx="82143">
                  <c:v>0</c:v>
                </c:pt>
                <c:pt idx="82144">
                  <c:v>0</c:v>
                </c:pt>
                <c:pt idx="82145">
                  <c:v>0</c:v>
                </c:pt>
                <c:pt idx="82146">
                  <c:v>0</c:v>
                </c:pt>
                <c:pt idx="82147">
                  <c:v>0</c:v>
                </c:pt>
                <c:pt idx="82148">
                  <c:v>0</c:v>
                </c:pt>
                <c:pt idx="82149">
                  <c:v>0</c:v>
                </c:pt>
                <c:pt idx="82150">
                  <c:v>0</c:v>
                </c:pt>
                <c:pt idx="82151">
                  <c:v>0</c:v>
                </c:pt>
                <c:pt idx="82152">
                  <c:v>0</c:v>
                </c:pt>
                <c:pt idx="82153">
                  <c:v>0</c:v>
                </c:pt>
                <c:pt idx="82154">
                  <c:v>0</c:v>
                </c:pt>
                <c:pt idx="82155">
                  <c:v>0</c:v>
                </c:pt>
                <c:pt idx="82156">
                  <c:v>0</c:v>
                </c:pt>
                <c:pt idx="82157">
                  <c:v>0</c:v>
                </c:pt>
                <c:pt idx="82158">
                  <c:v>0</c:v>
                </c:pt>
                <c:pt idx="82159">
                  <c:v>0</c:v>
                </c:pt>
                <c:pt idx="82160">
                  <c:v>0</c:v>
                </c:pt>
                <c:pt idx="82161">
                  <c:v>0</c:v>
                </c:pt>
                <c:pt idx="82162">
                  <c:v>0</c:v>
                </c:pt>
                <c:pt idx="82163">
                  <c:v>0</c:v>
                </c:pt>
                <c:pt idx="82164">
                  <c:v>0</c:v>
                </c:pt>
                <c:pt idx="82165">
                  <c:v>0</c:v>
                </c:pt>
                <c:pt idx="82166">
                  <c:v>0</c:v>
                </c:pt>
                <c:pt idx="82167">
                  <c:v>0</c:v>
                </c:pt>
                <c:pt idx="82168">
                  <c:v>0</c:v>
                </c:pt>
                <c:pt idx="82169">
                  <c:v>0</c:v>
                </c:pt>
                <c:pt idx="82170">
                  <c:v>0</c:v>
                </c:pt>
                <c:pt idx="82171">
                  <c:v>0</c:v>
                </c:pt>
                <c:pt idx="82172">
                  <c:v>0</c:v>
                </c:pt>
                <c:pt idx="82173">
                  <c:v>0</c:v>
                </c:pt>
                <c:pt idx="82174">
                  <c:v>0</c:v>
                </c:pt>
                <c:pt idx="82175">
                  <c:v>0</c:v>
                </c:pt>
                <c:pt idx="82176">
                  <c:v>0</c:v>
                </c:pt>
                <c:pt idx="82177">
                  <c:v>0</c:v>
                </c:pt>
                <c:pt idx="82178">
                  <c:v>0</c:v>
                </c:pt>
                <c:pt idx="82179">
                  <c:v>0</c:v>
                </c:pt>
                <c:pt idx="82180">
                  <c:v>0</c:v>
                </c:pt>
                <c:pt idx="82181">
                  <c:v>0</c:v>
                </c:pt>
                <c:pt idx="82182">
                  <c:v>0</c:v>
                </c:pt>
                <c:pt idx="82183">
                  <c:v>0</c:v>
                </c:pt>
                <c:pt idx="82184">
                  <c:v>0</c:v>
                </c:pt>
                <c:pt idx="82185">
                  <c:v>0</c:v>
                </c:pt>
                <c:pt idx="82186">
                  <c:v>0</c:v>
                </c:pt>
                <c:pt idx="82187">
                  <c:v>0</c:v>
                </c:pt>
                <c:pt idx="82188">
                  <c:v>0</c:v>
                </c:pt>
                <c:pt idx="82189">
                  <c:v>0</c:v>
                </c:pt>
                <c:pt idx="82190">
                  <c:v>0</c:v>
                </c:pt>
                <c:pt idx="82191">
                  <c:v>0</c:v>
                </c:pt>
                <c:pt idx="82192">
                  <c:v>0</c:v>
                </c:pt>
                <c:pt idx="82193">
                  <c:v>0</c:v>
                </c:pt>
                <c:pt idx="82194">
                  <c:v>0</c:v>
                </c:pt>
                <c:pt idx="82195">
                  <c:v>0</c:v>
                </c:pt>
                <c:pt idx="82196">
                  <c:v>0</c:v>
                </c:pt>
                <c:pt idx="82197">
                  <c:v>0</c:v>
                </c:pt>
                <c:pt idx="82198">
                  <c:v>0</c:v>
                </c:pt>
                <c:pt idx="82199">
                  <c:v>0</c:v>
                </c:pt>
                <c:pt idx="82200">
                  <c:v>0</c:v>
                </c:pt>
                <c:pt idx="82201">
                  <c:v>0</c:v>
                </c:pt>
                <c:pt idx="82202">
                  <c:v>0</c:v>
                </c:pt>
                <c:pt idx="82203">
                  <c:v>0</c:v>
                </c:pt>
                <c:pt idx="82204">
                  <c:v>0</c:v>
                </c:pt>
                <c:pt idx="82205">
                  <c:v>0</c:v>
                </c:pt>
                <c:pt idx="82206">
                  <c:v>0</c:v>
                </c:pt>
                <c:pt idx="82207">
                  <c:v>0</c:v>
                </c:pt>
                <c:pt idx="82208">
                  <c:v>0</c:v>
                </c:pt>
                <c:pt idx="82209">
                  <c:v>0</c:v>
                </c:pt>
                <c:pt idx="82210">
                  <c:v>0</c:v>
                </c:pt>
                <c:pt idx="82211">
                  <c:v>0</c:v>
                </c:pt>
                <c:pt idx="82212">
                  <c:v>0</c:v>
                </c:pt>
                <c:pt idx="82213">
                  <c:v>0</c:v>
                </c:pt>
                <c:pt idx="82214">
                  <c:v>0</c:v>
                </c:pt>
                <c:pt idx="82215">
                  <c:v>0</c:v>
                </c:pt>
                <c:pt idx="82216">
                  <c:v>0</c:v>
                </c:pt>
                <c:pt idx="82217">
                  <c:v>0</c:v>
                </c:pt>
                <c:pt idx="82218">
                  <c:v>0</c:v>
                </c:pt>
                <c:pt idx="82219">
                  <c:v>0</c:v>
                </c:pt>
                <c:pt idx="82220">
                  <c:v>0</c:v>
                </c:pt>
                <c:pt idx="82221">
                  <c:v>0</c:v>
                </c:pt>
                <c:pt idx="82222">
                  <c:v>0</c:v>
                </c:pt>
                <c:pt idx="82223">
                  <c:v>0</c:v>
                </c:pt>
                <c:pt idx="82224">
                  <c:v>0</c:v>
                </c:pt>
                <c:pt idx="82225">
                  <c:v>0</c:v>
                </c:pt>
                <c:pt idx="82226">
                  <c:v>0</c:v>
                </c:pt>
                <c:pt idx="82227">
                  <c:v>0</c:v>
                </c:pt>
                <c:pt idx="82228">
                  <c:v>0</c:v>
                </c:pt>
                <c:pt idx="82229">
                  <c:v>0</c:v>
                </c:pt>
                <c:pt idx="82230">
                  <c:v>0</c:v>
                </c:pt>
                <c:pt idx="82231">
                  <c:v>0</c:v>
                </c:pt>
                <c:pt idx="82232">
                  <c:v>0</c:v>
                </c:pt>
                <c:pt idx="82233">
                  <c:v>0</c:v>
                </c:pt>
                <c:pt idx="82234">
                  <c:v>0</c:v>
                </c:pt>
                <c:pt idx="82235">
                  <c:v>0</c:v>
                </c:pt>
                <c:pt idx="82236">
                  <c:v>0</c:v>
                </c:pt>
                <c:pt idx="82237">
                  <c:v>0</c:v>
                </c:pt>
                <c:pt idx="82238">
                  <c:v>0</c:v>
                </c:pt>
                <c:pt idx="82239">
                  <c:v>0</c:v>
                </c:pt>
                <c:pt idx="82240">
                  <c:v>0</c:v>
                </c:pt>
                <c:pt idx="82241">
                  <c:v>0</c:v>
                </c:pt>
                <c:pt idx="82242">
                  <c:v>0</c:v>
                </c:pt>
                <c:pt idx="82243">
                  <c:v>0</c:v>
                </c:pt>
                <c:pt idx="82244">
                  <c:v>0</c:v>
                </c:pt>
                <c:pt idx="82245">
                  <c:v>0</c:v>
                </c:pt>
                <c:pt idx="82246">
                  <c:v>0</c:v>
                </c:pt>
                <c:pt idx="82247">
                  <c:v>0</c:v>
                </c:pt>
                <c:pt idx="82248">
                  <c:v>0</c:v>
                </c:pt>
                <c:pt idx="82249">
                  <c:v>0</c:v>
                </c:pt>
                <c:pt idx="82250">
                  <c:v>0</c:v>
                </c:pt>
                <c:pt idx="82251">
                  <c:v>0</c:v>
                </c:pt>
                <c:pt idx="82252">
                  <c:v>0</c:v>
                </c:pt>
                <c:pt idx="82253">
                  <c:v>0</c:v>
                </c:pt>
                <c:pt idx="82254">
                  <c:v>0</c:v>
                </c:pt>
                <c:pt idx="82255">
                  <c:v>0</c:v>
                </c:pt>
                <c:pt idx="82256">
                  <c:v>0</c:v>
                </c:pt>
                <c:pt idx="82257">
                  <c:v>0</c:v>
                </c:pt>
                <c:pt idx="82258">
                  <c:v>0</c:v>
                </c:pt>
                <c:pt idx="82259">
                  <c:v>0</c:v>
                </c:pt>
                <c:pt idx="82260">
                  <c:v>0</c:v>
                </c:pt>
                <c:pt idx="82261">
                  <c:v>0</c:v>
                </c:pt>
                <c:pt idx="82262">
                  <c:v>0</c:v>
                </c:pt>
                <c:pt idx="82263">
                  <c:v>0</c:v>
                </c:pt>
                <c:pt idx="82264">
                  <c:v>0</c:v>
                </c:pt>
                <c:pt idx="82265">
                  <c:v>0</c:v>
                </c:pt>
                <c:pt idx="82266">
                  <c:v>0</c:v>
                </c:pt>
                <c:pt idx="82267">
                  <c:v>0</c:v>
                </c:pt>
                <c:pt idx="82268">
                  <c:v>0</c:v>
                </c:pt>
                <c:pt idx="82269">
                  <c:v>0</c:v>
                </c:pt>
                <c:pt idx="82270">
                  <c:v>0</c:v>
                </c:pt>
                <c:pt idx="82271">
                  <c:v>0</c:v>
                </c:pt>
                <c:pt idx="82272">
                  <c:v>0</c:v>
                </c:pt>
                <c:pt idx="82273">
                  <c:v>0</c:v>
                </c:pt>
                <c:pt idx="82274">
                  <c:v>0</c:v>
                </c:pt>
                <c:pt idx="82275">
                  <c:v>0</c:v>
                </c:pt>
                <c:pt idx="82276">
                  <c:v>0</c:v>
                </c:pt>
                <c:pt idx="82277">
                  <c:v>0</c:v>
                </c:pt>
                <c:pt idx="82278">
                  <c:v>0</c:v>
                </c:pt>
                <c:pt idx="82279">
                  <c:v>0</c:v>
                </c:pt>
                <c:pt idx="82280">
                  <c:v>0</c:v>
                </c:pt>
                <c:pt idx="82281">
                  <c:v>0</c:v>
                </c:pt>
                <c:pt idx="82282">
                  <c:v>0</c:v>
                </c:pt>
                <c:pt idx="82283">
                  <c:v>0</c:v>
                </c:pt>
                <c:pt idx="82284">
                  <c:v>0</c:v>
                </c:pt>
                <c:pt idx="82285">
                  <c:v>0</c:v>
                </c:pt>
                <c:pt idx="82286">
                  <c:v>0</c:v>
                </c:pt>
                <c:pt idx="82287">
                  <c:v>0</c:v>
                </c:pt>
                <c:pt idx="82288">
                  <c:v>0</c:v>
                </c:pt>
                <c:pt idx="82289">
                  <c:v>0</c:v>
                </c:pt>
                <c:pt idx="82290">
                  <c:v>0</c:v>
                </c:pt>
                <c:pt idx="82291">
                  <c:v>0</c:v>
                </c:pt>
                <c:pt idx="82292">
                  <c:v>0</c:v>
                </c:pt>
                <c:pt idx="82293">
                  <c:v>0</c:v>
                </c:pt>
                <c:pt idx="82294">
                  <c:v>0</c:v>
                </c:pt>
                <c:pt idx="82295">
                  <c:v>0</c:v>
                </c:pt>
                <c:pt idx="82296">
                  <c:v>0</c:v>
                </c:pt>
                <c:pt idx="82297">
                  <c:v>0</c:v>
                </c:pt>
                <c:pt idx="82298">
                  <c:v>0</c:v>
                </c:pt>
                <c:pt idx="82299">
                  <c:v>0</c:v>
                </c:pt>
                <c:pt idx="82300">
                  <c:v>0</c:v>
                </c:pt>
                <c:pt idx="82301">
                  <c:v>0</c:v>
                </c:pt>
                <c:pt idx="82302">
                  <c:v>0</c:v>
                </c:pt>
                <c:pt idx="82303">
                  <c:v>0</c:v>
                </c:pt>
                <c:pt idx="82304">
                  <c:v>0</c:v>
                </c:pt>
                <c:pt idx="82305">
                  <c:v>0</c:v>
                </c:pt>
                <c:pt idx="82306">
                  <c:v>0</c:v>
                </c:pt>
                <c:pt idx="82307">
                  <c:v>0</c:v>
                </c:pt>
                <c:pt idx="82308">
                  <c:v>0</c:v>
                </c:pt>
                <c:pt idx="82309">
                  <c:v>0</c:v>
                </c:pt>
                <c:pt idx="82310">
                  <c:v>0</c:v>
                </c:pt>
                <c:pt idx="82311">
                  <c:v>0</c:v>
                </c:pt>
                <c:pt idx="82312">
                  <c:v>0</c:v>
                </c:pt>
                <c:pt idx="82313">
                  <c:v>0</c:v>
                </c:pt>
                <c:pt idx="82314">
                  <c:v>0</c:v>
                </c:pt>
                <c:pt idx="82315">
                  <c:v>0</c:v>
                </c:pt>
                <c:pt idx="82316">
                  <c:v>0</c:v>
                </c:pt>
                <c:pt idx="82317">
                  <c:v>0</c:v>
                </c:pt>
                <c:pt idx="82318">
                  <c:v>0</c:v>
                </c:pt>
                <c:pt idx="82319">
                  <c:v>0</c:v>
                </c:pt>
                <c:pt idx="82320">
                  <c:v>0</c:v>
                </c:pt>
                <c:pt idx="82321">
                  <c:v>0</c:v>
                </c:pt>
                <c:pt idx="82322">
                  <c:v>0</c:v>
                </c:pt>
                <c:pt idx="82323">
                  <c:v>0</c:v>
                </c:pt>
                <c:pt idx="82324">
                  <c:v>0</c:v>
                </c:pt>
                <c:pt idx="82325">
                  <c:v>0</c:v>
                </c:pt>
                <c:pt idx="82326">
                  <c:v>0</c:v>
                </c:pt>
                <c:pt idx="82327">
                  <c:v>0</c:v>
                </c:pt>
                <c:pt idx="82328">
                  <c:v>0</c:v>
                </c:pt>
                <c:pt idx="82329">
                  <c:v>0</c:v>
                </c:pt>
                <c:pt idx="82330">
                  <c:v>0</c:v>
                </c:pt>
                <c:pt idx="82331">
                  <c:v>0</c:v>
                </c:pt>
                <c:pt idx="82332">
                  <c:v>0</c:v>
                </c:pt>
                <c:pt idx="82333">
                  <c:v>0</c:v>
                </c:pt>
                <c:pt idx="82334">
                  <c:v>0</c:v>
                </c:pt>
                <c:pt idx="82335">
                  <c:v>0</c:v>
                </c:pt>
                <c:pt idx="82336">
                  <c:v>0</c:v>
                </c:pt>
                <c:pt idx="82337">
                  <c:v>0</c:v>
                </c:pt>
                <c:pt idx="82338">
                  <c:v>0</c:v>
                </c:pt>
                <c:pt idx="82339">
                  <c:v>0</c:v>
                </c:pt>
                <c:pt idx="82340">
                  <c:v>0</c:v>
                </c:pt>
                <c:pt idx="82341">
                  <c:v>0</c:v>
                </c:pt>
                <c:pt idx="82342">
                  <c:v>0</c:v>
                </c:pt>
                <c:pt idx="82343">
                  <c:v>0</c:v>
                </c:pt>
                <c:pt idx="82344">
                  <c:v>0</c:v>
                </c:pt>
                <c:pt idx="82345">
                  <c:v>0</c:v>
                </c:pt>
                <c:pt idx="82346">
                  <c:v>0</c:v>
                </c:pt>
                <c:pt idx="82347">
                  <c:v>0</c:v>
                </c:pt>
                <c:pt idx="82348">
                  <c:v>0</c:v>
                </c:pt>
                <c:pt idx="82349">
                  <c:v>0</c:v>
                </c:pt>
                <c:pt idx="82350">
                  <c:v>0</c:v>
                </c:pt>
                <c:pt idx="82351">
                  <c:v>0</c:v>
                </c:pt>
                <c:pt idx="82352">
                  <c:v>0</c:v>
                </c:pt>
                <c:pt idx="82353">
                  <c:v>0</c:v>
                </c:pt>
                <c:pt idx="82354">
                  <c:v>0</c:v>
                </c:pt>
                <c:pt idx="82355">
                  <c:v>0</c:v>
                </c:pt>
                <c:pt idx="82356">
                  <c:v>0</c:v>
                </c:pt>
                <c:pt idx="82357">
                  <c:v>0</c:v>
                </c:pt>
                <c:pt idx="82358">
                  <c:v>0</c:v>
                </c:pt>
                <c:pt idx="82359">
                  <c:v>0</c:v>
                </c:pt>
                <c:pt idx="82360">
                  <c:v>0</c:v>
                </c:pt>
                <c:pt idx="82361">
                  <c:v>0</c:v>
                </c:pt>
                <c:pt idx="82362">
                  <c:v>0</c:v>
                </c:pt>
                <c:pt idx="82363">
                  <c:v>0</c:v>
                </c:pt>
                <c:pt idx="82364">
                  <c:v>0</c:v>
                </c:pt>
                <c:pt idx="82365">
                  <c:v>0</c:v>
                </c:pt>
                <c:pt idx="82366">
                  <c:v>0</c:v>
                </c:pt>
                <c:pt idx="82367">
                  <c:v>0</c:v>
                </c:pt>
                <c:pt idx="82368">
                  <c:v>0</c:v>
                </c:pt>
                <c:pt idx="82369">
                  <c:v>0</c:v>
                </c:pt>
                <c:pt idx="82370">
                  <c:v>0</c:v>
                </c:pt>
                <c:pt idx="82371">
                  <c:v>0</c:v>
                </c:pt>
                <c:pt idx="82372">
                  <c:v>0</c:v>
                </c:pt>
                <c:pt idx="82373">
                  <c:v>0</c:v>
                </c:pt>
                <c:pt idx="82374">
                  <c:v>0</c:v>
                </c:pt>
                <c:pt idx="82375">
                  <c:v>0</c:v>
                </c:pt>
                <c:pt idx="82376">
                  <c:v>0</c:v>
                </c:pt>
                <c:pt idx="82377">
                  <c:v>0</c:v>
                </c:pt>
                <c:pt idx="82378">
                  <c:v>0</c:v>
                </c:pt>
                <c:pt idx="82379">
                  <c:v>0</c:v>
                </c:pt>
                <c:pt idx="82380">
                  <c:v>0</c:v>
                </c:pt>
                <c:pt idx="82381">
                  <c:v>0</c:v>
                </c:pt>
                <c:pt idx="82382">
                  <c:v>0</c:v>
                </c:pt>
                <c:pt idx="82383">
                  <c:v>0</c:v>
                </c:pt>
                <c:pt idx="82384">
                  <c:v>0</c:v>
                </c:pt>
                <c:pt idx="82385">
                  <c:v>0</c:v>
                </c:pt>
                <c:pt idx="82386">
                  <c:v>0</c:v>
                </c:pt>
                <c:pt idx="82387">
                  <c:v>0</c:v>
                </c:pt>
                <c:pt idx="82388">
                  <c:v>0</c:v>
                </c:pt>
                <c:pt idx="82389">
                  <c:v>0</c:v>
                </c:pt>
                <c:pt idx="82390">
                  <c:v>0</c:v>
                </c:pt>
                <c:pt idx="82391">
                  <c:v>0</c:v>
                </c:pt>
                <c:pt idx="82392">
                  <c:v>0</c:v>
                </c:pt>
                <c:pt idx="82393">
                  <c:v>0</c:v>
                </c:pt>
                <c:pt idx="82394">
                  <c:v>0</c:v>
                </c:pt>
                <c:pt idx="82395">
                  <c:v>0</c:v>
                </c:pt>
                <c:pt idx="82396">
                  <c:v>0</c:v>
                </c:pt>
                <c:pt idx="82397">
                  <c:v>0</c:v>
                </c:pt>
                <c:pt idx="82398">
                  <c:v>0</c:v>
                </c:pt>
                <c:pt idx="82399">
                  <c:v>0</c:v>
                </c:pt>
                <c:pt idx="82400">
                  <c:v>0</c:v>
                </c:pt>
                <c:pt idx="82401">
                  <c:v>0</c:v>
                </c:pt>
                <c:pt idx="82402">
                  <c:v>0</c:v>
                </c:pt>
                <c:pt idx="82403">
                  <c:v>0</c:v>
                </c:pt>
                <c:pt idx="82404">
                  <c:v>0</c:v>
                </c:pt>
                <c:pt idx="82405">
                  <c:v>0</c:v>
                </c:pt>
                <c:pt idx="82406">
                  <c:v>0</c:v>
                </c:pt>
                <c:pt idx="82407">
                  <c:v>0</c:v>
                </c:pt>
                <c:pt idx="82408">
                  <c:v>0</c:v>
                </c:pt>
                <c:pt idx="82409">
                  <c:v>0</c:v>
                </c:pt>
                <c:pt idx="82410">
                  <c:v>0</c:v>
                </c:pt>
                <c:pt idx="82411">
                  <c:v>0</c:v>
                </c:pt>
                <c:pt idx="82412">
                  <c:v>0</c:v>
                </c:pt>
                <c:pt idx="82413">
                  <c:v>0</c:v>
                </c:pt>
                <c:pt idx="82414">
                  <c:v>0</c:v>
                </c:pt>
                <c:pt idx="82415">
                  <c:v>0</c:v>
                </c:pt>
                <c:pt idx="82416">
                  <c:v>0</c:v>
                </c:pt>
                <c:pt idx="82417">
                  <c:v>0</c:v>
                </c:pt>
                <c:pt idx="82418">
                  <c:v>0</c:v>
                </c:pt>
                <c:pt idx="82419">
                  <c:v>0</c:v>
                </c:pt>
                <c:pt idx="82420">
                  <c:v>0</c:v>
                </c:pt>
                <c:pt idx="82421">
                  <c:v>0</c:v>
                </c:pt>
                <c:pt idx="82422">
                  <c:v>0</c:v>
                </c:pt>
                <c:pt idx="82423">
                  <c:v>0</c:v>
                </c:pt>
                <c:pt idx="82424">
                  <c:v>0</c:v>
                </c:pt>
                <c:pt idx="82425">
                  <c:v>0</c:v>
                </c:pt>
                <c:pt idx="82426">
                  <c:v>0</c:v>
                </c:pt>
                <c:pt idx="82427">
                  <c:v>0</c:v>
                </c:pt>
                <c:pt idx="82428">
                  <c:v>0</c:v>
                </c:pt>
                <c:pt idx="82429">
                  <c:v>0</c:v>
                </c:pt>
                <c:pt idx="82430">
                  <c:v>0</c:v>
                </c:pt>
                <c:pt idx="82431">
                  <c:v>0</c:v>
                </c:pt>
                <c:pt idx="82432">
                  <c:v>0</c:v>
                </c:pt>
                <c:pt idx="82433">
                  <c:v>0</c:v>
                </c:pt>
                <c:pt idx="82434">
                  <c:v>0</c:v>
                </c:pt>
                <c:pt idx="82435">
                  <c:v>0</c:v>
                </c:pt>
                <c:pt idx="82436">
                  <c:v>0</c:v>
                </c:pt>
                <c:pt idx="82437">
                  <c:v>0</c:v>
                </c:pt>
                <c:pt idx="82438">
                  <c:v>0</c:v>
                </c:pt>
                <c:pt idx="82439">
                  <c:v>0</c:v>
                </c:pt>
                <c:pt idx="82440">
                  <c:v>0</c:v>
                </c:pt>
                <c:pt idx="82441">
                  <c:v>0</c:v>
                </c:pt>
                <c:pt idx="82442">
                  <c:v>0</c:v>
                </c:pt>
                <c:pt idx="82443">
                  <c:v>0</c:v>
                </c:pt>
                <c:pt idx="82444">
                  <c:v>0</c:v>
                </c:pt>
                <c:pt idx="82445">
                  <c:v>0</c:v>
                </c:pt>
                <c:pt idx="82446">
                  <c:v>0</c:v>
                </c:pt>
                <c:pt idx="82447">
                  <c:v>0</c:v>
                </c:pt>
                <c:pt idx="82448">
                  <c:v>0</c:v>
                </c:pt>
                <c:pt idx="82449">
                  <c:v>0</c:v>
                </c:pt>
                <c:pt idx="82450">
                  <c:v>0</c:v>
                </c:pt>
                <c:pt idx="82451">
                  <c:v>0</c:v>
                </c:pt>
                <c:pt idx="82452">
                  <c:v>0</c:v>
                </c:pt>
                <c:pt idx="82453">
                  <c:v>0</c:v>
                </c:pt>
                <c:pt idx="82454">
                  <c:v>0</c:v>
                </c:pt>
                <c:pt idx="82455">
                  <c:v>0</c:v>
                </c:pt>
                <c:pt idx="82456">
                  <c:v>0</c:v>
                </c:pt>
                <c:pt idx="82457">
                  <c:v>0</c:v>
                </c:pt>
                <c:pt idx="82458">
                  <c:v>0</c:v>
                </c:pt>
                <c:pt idx="82459">
                  <c:v>0</c:v>
                </c:pt>
                <c:pt idx="82460">
                  <c:v>0</c:v>
                </c:pt>
                <c:pt idx="82461">
                  <c:v>0</c:v>
                </c:pt>
                <c:pt idx="82462">
                  <c:v>0</c:v>
                </c:pt>
                <c:pt idx="82463">
                  <c:v>0</c:v>
                </c:pt>
                <c:pt idx="82464">
                  <c:v>0</c:v>
                </c:pt>
                <c:pt idx="82465">
                  <c:v>0</c:v>
                </c:pt>
                <c:pt idx="82466">
                  <c:v>0</c:v>
                </c:pt>
                <c:pt idx="82467">
                  <c:v>0</c:v>
                </c:pt>
                <c:pt idx="82468">
                  <c:v>0</c:v>
                </c:pt>
                <c:pt idx="82469">
                  <c:v>0</c:v>
                </c:pt>
                <c:pt idx="82470">
                  <c:v>0</c:v>
                </c:pt>
                <c:pt idx="82471">
                  <c:v>0</c:v>
                </c:pt>
                <c:pt idx="82472">
                  <c:v>0</c:v>
                </c:pt>
                <c:pt idx="82473">
                  <c:v>0</c:v>
                </c:pt>
                <c:pt idx="82474">
                  <c:v>0</c:v>
                </c:pt>
                <c:pt idx="82475">
                  <c:v>0</c:v>
                </c:pt>
                <c:pt idx="82476">
                  <c:v>0</c:v>
                </c:pt>
                <c:pt idx="82477">
                  <c:v>0</c:v>
                </c:pt>
                <c:pt idx="82478">
                  <c:v>0</c:v>
                </c:pt>
                <c:pt idx="82479">
                  <c:v>0</c:v>
                </c:pt>
                <c:pt idx="82480">
                  <c:v>0</c:v>
                </c:pt>
                <c:pt idx="82481">
                  <c:v>0</c:v>
                </c:pt>
                <c:pt idx="82482">
                  <c:v>0</c:v>
                </c:pt>
                <c:pt idx="82483">
                  <c:v>0</c:v>
                </c:pt>
                <c:pt idx="82484">
                  <c:v>0</c:v>
                </c:pt>
                <c:pt idx="82485">
                  <c:v>0</c:v>
                </c:pt>
                <c:pt idx="82486">
                  <c:v>0</c:v>
                </c:pt>
                <c:pt idx="82487">
                  <c:v>0</c:v>
                </c:pt>
                <c:pt idx="82488">
                  <c:v>0</c:v>
                </c:pt>
                <c:pt idx="82489">
                  <c:v>0</c:v>
                </c:pt>
                <c:pt idx="82490">
                  <c:v>0</c:v>
                </c:pt>
                <c:pt idx="82491">
                  <c:v>0</c:v>
                </c:pt>
                <c:pt idx="82492">
                  <c:v>0</c:v>
                </c:pt>
                <c:pt idx="82493">
                  <c:v>0</c:v>
                </c:pt>
                <c:pt idx="82494">
                  <c:v>0</c:v>
                </c:pt>
                <c:pt idx="82495">
                  <c:v>0</c:v>
                </c:pt>
                <c:pt idx="82496">
                  <c:v>0</c:v>
                </c:pt>
                <c:pt idx="82497">
                  <c:v>0</c:v>
                </c:pt>
                <c:pt idx="82498">
                  <c:v>0</c:v>
                </c:pt>
                <c:pt idx="82499">
                  <c:v>0</c:v>
                </c:pt>
                <c:pt idx="82500">
                  <c:v>0</c:v>
                </c:pt>
                <c:pt idx="82501">
                  <c:v>0</c:v>
                </c:pt>
                <c:pt idx="82502">
                  <c:v>0</c:v>
                </c:pt>
                <c:pt idx="82503">
                  <c:v>0</c:v>
                </c:pt>
                <c:pt idx="82504">
                  <c:v>0</c:v>
                </c:pt>
                <c:pt idx="82505">
                  <c:v>0</c:v>
                </c:pt>
                <c:pt idx="82506">
                  <c:v>0</c:v>
                </c:pt>
                <c:pt idx="82507">
                  <c:v>0</c:v>
                </c:pt>
                <c:pt idx="82508">
                  <c:v>0</c:v>
                </c:pt>
                <c:pt idx="82509">
                  <c:v>0</c:v>
                </c:pt>
                <c:pt idx="82510">
                  <c:v>0</c:v>
                </c:pt>
                <c:pt idx="82511">
                  <c:v>0</c:v>
                </c:pt>
                <c:pt idx="82512">
                  <c:v>0</c:v>
                </c:pt>
                <c:pt idx="82513">
                  <c:v>0</c:v>
                </c:pt>
                <c:pt idx="82514">
                  <c:v>0</c:v>
                </c:pt>
                <c:pt idx="82515">
                  <c:v>0</c:v>
                </c:pt>
                <c:pt idx="82516">
                  <c:v>0</c:v>
                </c:pt>
                <c:pt idx="82517">
                  <c:v>0</c:v>
                </c:pt>
                <c:pt idx="82518">
                  <c:v>0</c:v>
                </c:pt>
                <c:pt idx="82519">
                  <c:v>0</c:v>
                </c:pt>
                <c:pt idx="82520">
                  <c:v>0</c:v>
                </c:pt>
                <c:pt idx="82521">
                  <c:v>0</c:v>
                </c:pt>
                <c:pt idx="82522">
                  <c:v>0</c:v>
                </c:pt>
                <c:pt idx="82523">
                  <c:v>0</c:v>
                </c:pt>
                <c:pt idx="82524">
                  <c:v>0</c:v>
                </c:pt>
                <c:pt idx="82525">
                  <c:v>0</c:v>
                </c:pt>
                <c:pt idx="82526">
                  <c:v>0</c:v>
                </c:pt>
                <c:pt idx="82527">
                  <c:v>0</c:v>
                </c:pt>
                <c:pt idx="82528">
                  <c:v>0</c:v>
                </c:pt>
                <c:pt idx="82529">
                  <c:v>0</c:v>
                </c:pt>
                <c:pt idx="82530">
                  <c:v>0</c:v>
                </c:pt>
                <c:pt idx="82531">
                  <c:v>0</c:v>
                </c:pt>
                <c:pt idx="82532">
                  <c:v>0</c:v>
                </c:pt>
                <c:pt idx="82533">
                  <c:v>0</c:v>
                </c:pt>
                <c:pt idx="82534">
                  <c:v>0</c:v>
                </c:pt>
                <c:pt idx="82535">
                  <c:v>0</c:v>
                </c:pt>
                <c:pt idx="82536">
                  <c:v>0</c:v>
                </c:pt>
                <c:pt idx="82537">
                  <c:v>0</c:v>
                </c:pt>
                <c:pt idx="82538">
                  <c:v>0</c:v>
                </c:pt>
                <c:pt idx="82539">
                  <c:v>0</c:v>
                </c:pt>
                <c:pt idx="82540">
                  <c:v>0</c:v>
                </c:pt>
                <c:pt idx="82541">
                  <c:v>0</c:v>
                </c:pt>
                <c:pt idx="82542">
                  <c:v>0</c:v>
                </c:pt>
                <c:pt idx="82543">
                  <c:v>0</c:v>
                </c:pt>
                <c:pt idx="82544">
                  <c:v>0</c:v>
                </c:pt>
                <c:pt idx="82545">
                  <c:v>0</c:v>
                </c:pt>
                <c:pt idx="82546">
                  <c:v>0</c:v>
                </c:pt>
                <c:pt idx="82547">
                  <c:v>0</c:v>
                </c:pt>
                <c:pt idx="82548">
                  <c:v>0</c:v>
                </c:pt>
                <c:pt idx="82549">
                  <c:v>0</c:v>
                </c:pt>
                <c:pt idx="82550">
                  <c:v>0</c:v>
                </c:pt>
                <c:pt idx="82551">
                  <c:v>0</c:v>
                </c:pt>
                <c:pt idx="82552">
                  <c:v>0</c:v>
                </c:pt>
                <c:pt idx="82553">
                  <c:v>0</c:v>
                </c:pt>
                <c:pt idx="82554">
                  <c:v>0</c:v>
                </c:pt>
                <c:pt idx="82555">
                  <c:v>0</c:v>
                </c:pt>
                <c:pt idx="82556">
                  <c:v>0</c:v>
                </c:pt>
                <c:pt idx="82557">
                  <c:v>0</c:v>
                </c:pt>
                <c:pt idx="82558">
                  <c:v>0</c:v>
                </c:pt>
                <c:pt idx="82559">
                  <c:v>0</c:v>
                </c:pt>
                <c:pt idx="82560">
                  <c:v>0</c:v>
                </c:pt>
                <c:pt idx="82561">
                  <c:v>0</c:v>
                </c:pt>
                <c:pt idx="82562">
                  <c:v>0</c:v>
                </c:pt>
                <c:pt idx="82563">
                  <c:v>0</c:v>
                </c:pt>
                <c:pt idx="82564">
                  <c:v>0</c:v>
                </c:pt>
                <c:pt idx="82565">
                  <c:v>0</c:v>
                </c:pt>
                <c:pt idx="82566">
                  <c:v>0</c:v>
                </c:pt>
                <c:pt idx="82567">
                  <c:v>0</c:v>
                </c:pt>
                <c:pt idx="82568">
                  <c:v>0</c:v>
                </c:pt>
                <c:pt idx="82569">
                  <c:v>0</c:v>
                </c:pt>
                <c:pt idx="82570">
                  <c:v>0</c:v>
                </c:pt>
                <c:pt idx="82571">
                  <c:v>0</c:v>
                </c:pt>
                <c:pt idx="82572">
                  <c:v>0</c:v>
                </c:pt>
                <c:pt idx="82573">
                  <c:v>0</c:v>
                </c:pt>
                <c:pt idx="82574">
                  <c:v>0</c:v>
                </c:pt>
                <c:pt idx="82575">
                  <c:v>0</c:v>
                </c:pt>
                <c:pt idx="82576">
                  <c:v>0</c:v>
                </c:pt>
                <c:pt idx="82577">
                  <c:v>0</c:v>
                </c:pt>
                <c:pt idx="82578">
                  <c:v>0</c:v>
                </c:pt>
                <c:pt idx="82579">
                  <c:v>0</c:v>
                </c:pt>
                <c:pt idx="82580">
                  <c:v>0</c:v>
                </c:pt>
                <c:pt idx="82581">
                  <c:v>0</c:v>
                </c:pt>
                <c:pt idx="82582">
                  <c:v>0</c:v>
                </c:pt>
                <c:pt idx="82583">
                  <c:v>0</c:v>
                </c:pt>
                <c:pt idx="82584">
                  <c:v>0</c:v>
                </c:pt>
                <c:pt idx="82585">
                  <c:v>0</c:v>
                </c:pt>
                <c:pt idx="82586">
                  <c:v>0</c:v>
                </c:pt>
                <c:pt idx="82587">
                  <c:v>0</c:v>
                </c:pt>
                <c:pt idx="82588">
                  <c:v>0</c:v>
                </c:pt>
                <c:pt idx="82589">
                  <c:v>0</c:v>
                </c:pt>
                <c:pt idx="82590">
                  <c:v>0</c:v>
                </c:pt>
                <c:pt idx="82591">
                  <c:v>0</c:v>
                </c:pt>
                <c:pt idx="82592">
                  <c:v>0</c:v>
                </c:pt>
                <c:pt idx="82593">
                  <c:v>0</c:v>
                </c:pt>
                <c:pt idx="82594">
                  <c:v>0</c:v>
                </c:pt>
                <c:pt idx="82595">
                  <c:v>0</c:v>
                </c:pt>
                <c:pt idx="82596">
                  <c:v>0</c:v>
                </c:pt>
                <c:pt idx="82597">
                  <c:v>0</c:v>
                </c:pt>
                <c:pt idx="82598">
                  <c:v>0</c:v>
                </c:pt>
                <c:pt idx="82599">
                  <c:v>0</c:v>
                </c:pt>
                <c:pt idx="82600">
                  <c:v>0</c:v>
                </c:pt>
                <c:pt idx="82601">
                  <c:v>0</c:v>
                </c:pt>
                <c:pt idx="82602">
                  <c:v>0</c:v>
                </c:pt>
                <c:pt idx="82603">
                  <c:v>0</c:v>
                </c:pt>
                <c:pt idx="82604">
                  <c:v>0</c:v>
                </c:pt>
                <c:pt idx="82605">
                  <c:v>0</c:v>
                </c:pt>
                <c:pt idx="82606">
                  <c:v>0</c:v>
                </c:pt>
                <c:pt idx="82607">
                  <c:v>0</c:v>
                </c:pt>
                <c:pt idx="82608">
                  <c:v>0</c:v>
                </c:pt>
                <c:pt idx="82609">
                  <c:v>0</c:v>
                </c:pt>
                <c:pt idx="82610">
                  <c:v>0</c:v>
                </c:pt>
                <c:pt idx="82611">
                  <c:v>0</c:v>
                </c:pt>
                <c:pt idx="82612">
                  <c:v>0</c:v>
                </c:pt>
                <c:pt idx="82613">
                  <c:v>0</c:v>
                </c:pt>
                <c:pt idx="82614">
                  <c:v>0</c:v>
                </c:pt>
                <c:pt idx="82615">
                  <c:v>0</c:v>
                </c:pt>
                <c:pt idx="82616">
                  <c:v>0</c:v>
                </c:pt>
                <c:pt idx="82617">
                  <c:v>0</c:v>
                </c:pt>
                <c:pt idx="82618">
                  <c:v>0</c:v>
                </c:pt>
                <c:pt idx="82619">
                  <c:v>0</c:v>
                </c:pt>
                <c:pt idx="82620">
                  <c:v>0</c:v>
                </c:pt>
                <c:pt idx="82621">
                  <c:v>0</c:v>
                </c:pt>
                <c:pt idx="82622">
                  <c:v>0</c:v>
                </c:pt>
                <c:pt idx="82623">
                  <c:v>0</c:v>
                </c:pt>
                <c:pt idx="82624">
                  <c:v>0</c:v>
                </c:pt>
                <c:pt idx="82625">
                  <c:v>0</c:v>
                </c:pt>
                <c:pt idx="82626">
                  <c:v>0</c:v>
                </c:pt>
                <c:pt idx="82627">
                  <c:v>0</c:v>
                </c:pt>
                <c:pt idx="82628">
                  <c:v>0</c:v>
                </c:pt>
                <c:pt idx="82629">
                  <c:v>0</c:v>
                </c:pt>
                <c:pt idx="82630">
                  <c:v>0</c:v>
                </c:pt>
                <c:pt idx="82631">
                  <c:v>0</c:v>
                </c:pt>
                <c:pt idx="82632">
                  <c:v>0</c:v>
                </c:pt>
                <c:pt idx="82633">
                  <c:v>0</c:v>
                </c:pt>
                <c:pt idx="82634">
                  <c:v>0</c:v>
                </c:pt>
                <c:pt idx="82635">
                  <c:v>0</c:v>
                </c:pt>
                <c:pt idx="82636">
                  <c:v>0</c:v>
                </c:pt>
                <c:pt idx="82637">
                  <c:v>0</c:v>
                </c:pt>
                <c:pt idx="82638">
                  <c:v>0</c:v>
                </c:pt>
                <c:pt idx="82639">
                  <c:v>0</c:v>
                </c:pt>
                <c:pt idx="82640">
                  <c:v>0</c:v>
                </c:pt>
                <c:pt idx="82641">
                  <c:v>0</c:v>
                </c:pt>
                <c:pt idx="82642">
                  <c:v>0</c:v>
                </c:pt>
                <c:pt idx="82643">
                  <c:v>0</c:v>
                </c:pt>
                <c:pt idx="82644">
                  <c:v>0</c:v>
                </c:pt>
                <c:pt idx="82645">
                  <c:v>0</c:v>
                </c:pt>
                <c:pt idx="82646">
                  <c:v>0</c:v>
                </c:pt>
                <c:pt idx="82647">
                  <c:v>0</c:v>
                </c:pt>
                <c:pt idx="82648">
                  <c:v>0</c:v>
                </c:pt>
                <c:pt idx="82649">
                  <c:v>0</c:v>
                </c:pt>
                <c:pt idx="82650">
                  <c:v>0</c:v>
                </c:pt>
                <c:pt idx="82651">
                  <c:v>0</c:v>
                </c:pt>
                <c:pt idx="82652">
                  <c:v>0</c:v>
                </c:pt>
                <c:pt idx="82653">
                  <c:v>0</c:v>
                </c:pt>
                <c:pt idx="82654">
                  <c:v>0</c:v>
                </c:pt>
                <c:pt idx="82655">
                  <c:v>0</c:v>
                </c:pt>
                <c:pt idx="82656">
                  <c:v>0</c:v>
                </c:pt>
                <c:pt idx="82657">
                  <c:v>0</c:v>
                </c:pt>
                <c:pt idx="82658">
                  <c:v>0</c:v>
                </c:pt>
                <c:pt idx="82659">
                  <c:v>0</c:v>
                </c:pt>
                <c:pt idx="82660">
                  <c:v>0</c:v>
                </c:pt>
                <c:pt idx="82661">
                  <c:v>0</c:v>
                </c:pt>
                <c:pt idx="82662">
                  <c:v>0</c:v>
                </c:pt>
                <c:pt idx="82663">
                  <c:v>0</c:v>
                </c:pt>
                <c:pt idx="82664">
                  <c:v>0</c:v>
                </c:pt>
                <c:pt idx="82665">
                  <c:v>0</c:v>
                </c:pt>
                <c:pt idx="82666">
                  <c:v>0</c:v>
                </c:pt>
                <c:pt idx="82667">
                  <c:v>0</c:v>
                </c:pt>
                <c:pt idx="82668">
                  <c:v>0</c:v>
                </c:pt>
                <c:pt idx="82669">
                  <c:v>0</c:v>
                </c:pt>
                <c:pt idx="82670">
                  <c:v>0</c:v>
                </c:pt>
                <c:pt idx="82671">
                  <c:v>0</c:v>
                </c:pt>
                <c:pt idx="82672">
                  <c:v>0</c:v>
                </c:pt>
                <c:pt idx="82673">
                  <c:v>0</c:v>
                </c:pt>
                <c:pt idx="82674">
                  <c:v>0</c:v>
                </c:pt>
                <c:pt idx="82675">
                  <c:v>0</c:v>
                </c:pt>
                <c:pt idx="82676">
                  <c:v>0</c:v>
                </c:pt>
                <c:pt idx="82677">
                  <c:v>0</c:v>
                </c:pt>
                <c:pt idx="82678">
                  <c:v>0</c:v>
                </c:pt>
                <c:pt idx="82679">
                  <c:v>0</c:v>
                </c:pt>
                <c:pt idx="82680">
                  <c:v>0</c:v>
                </c:pt>
                <c:pt idx="82681">
                  <c:v>0</c:v>
                </c:pt>
                <c:pt idx="82682">
                  <c:v>0</c:v>
                </c:pt>
                <c:pt idx="82683">
                  <c:v>0</c:v>
                </c:pt>
                <c:pt idx="82684">
                  <c:v>0</c:v>
                </c:pt>
                <c:pt idx="82685">
                  <c:v>0</c:v>
                </c:pt>
                <c:pt idx="82686">
                  <c:v>0</c:v>
                </c:pt>
                <c:pt idx="82687">
                  <c:v>0</c:v>
                </c:pt>
                <c:pt idx="82688">
                  <c:v>0</c:v>
                </c:pt>
                <c:pt idx="82689">
                  <c:v>0</c:v>
                </c:pt>
                <c:pt idx="82690">
                  <c:v>0</c:v>
                </c:pt>
                <c:pt idx="82691">
                  <c:v>0</c:v>
                </c:pt>
                <c:pt idx="82692">
                  <c:v>0</c:v>
                </c:pt>
                <c:pt idx="82693">
                  <c:v>0</c:v>
                </c:pt>
                <c:pt idx="82694">
                  <c:v>0</c:v>
                </c:pt>
                <c:pt idx="82695">
                  <c:v>0</c:v>
                </c:pt>
                <c:pt idx="82696">
                  <c:v>0</c:v>
                </c:pt>
                <c:pt idx="82697">
                  <c:v>0</c:v>
                </c:pt>
                <c:pt idx="82698">
                  <c:v>0</c:v>
                </c:pt>
                <c:pt idx="82699">
                  <c:v>0</c:v>
                </c:pt>
                <c:pt idx="82700">
                  <c:v>0</c:v>
                </c:pt>
                <c:pt idx="82701">
                  <c:v>0</c:v>
                </c:pt>
                <c:pt idx="82702">
                  <c:v>0</c:v>
                </c:pt>
                <c:pt idx="82703">
                  <c:v>0</c:v>
                </c:pt>
                <c:pt idx="82704">
                  <c:v>0</c:v>
                </c:pt>
                <c:pt idx="82705">
                  <c:v>0</c:v>
                </c:pt>
                <c:pt idx="82706">
                  <c:v>0</c:v>
                </c:pt>
                <c:pt idx="82707">
                  <c:v>0</c:v>
                </c:pt>
                <c:pt idx="82708">
                  <c:v>0</c:v>
                </c:pt>
                <c:pt idx="82709">
                  <c:v>0</c:v>
                </c:pt>
                <c:pt idx="82710">
                  <c:v>0</c:v>
                </c:pt>
                <c:pt idx="82711">
                  <c:v>0</c:v>
                </c:pt>
                <c:pt idx="82712">
                  <c:v>0</c:v>
                </c:pt>
                <c:pt idx="82713">
                  <c:v>0</c:v>
                </c:pt>
                <c:pt idx="82714">
                  <c:v>0</c:v>
                </c:pt>
                <c:pt idx="82715">
                  <c:v>0</c:v>
                </c:pt>
                <c:pt idx="82716">
                  <c:v>0</c:v>
                </c:pt>
                <c:pt idx="82717">
                  <c:v>0</c:v>
                </c:pt>
                <c:pt idx="82718">
                  <c:v>0</c:v>
                </c:pt>
                <c:pt idx="82719">
                  <c:v>0</c:v>
                </c:pt>
                <c:pt idx="82720">
                  <c:v>0</c:v>
                </c:pt>
                <c:pt idx="82721">
                  <c:v>0</c:v>
                </c:pt>
                <c:pt idx="82722">
                  <c:v>0</c:v>
                </c:pt>
                <c:pt idx="82723">
                  <c:v>0</c:v>
                </c:pt>
                <c:pt idx="82724">
                  <c:v>0</c:v>
                </c:pt>
                <c:pt idx="82725">
                  <c:v>0</c:v>
                </c:pt>
                <c:pt idx="82726">
                  <c:v>0</c:v>
                </c:pt>
                <c:pt idx="82727">
                  <c:v>0</c:v>
                </c:pt>
                <c:pt idx="82728">
                  <c:v>0</c:v>
                </c:pt>
                <c:pt idx="82729">
                  <c:v>0</c:v>
                </c:pt>
                <c:pt idx="82730">
                  <c:v>0</c:v>
                </c:pt>
                <c:pt idx="82731">
                  <c:v>0</c:v>
                </c:pt>
                <c:pt idx="82732">
                  <c:v>0</c:v>
                </c:pt>
                <c:pt idx="82733">
                  <c:v>0</c:v>
                </c:pt>
                <c:pt idx="82734">
                  <c:v>0</c:v>
                </c:pt>
                <c:pt idx="82735">
                  <c:v>0</c:v>
                </c:pt>
                <c:pt idx="82736">
                  <c:v>0</c:v>
                </c:pt>
                <c:pt idx="82737">
                  <c:v>0</c:v>
                </c:pt>
                <c:pt idx="82738">
                  <c:v>0</c:v>
                </c:pt>
                <c:pt idx="82739">
                  <c:v>0</c:v>
                </c:pt>
                <c:pt idx="82740">
                  <c:v>0</c:v>
                </c:pt>
                <c:pt idx="82741">
                  <c:v>0</c:v>
                </c:pt>
                <c:pt idx="82742">
                  <c:v>0</c:v>
                </c:pt>
                <c:pt idx="82743">
                  <c:v>0</c:v>
                </c:pt>
                <c:pt idx="82744">
                  <c:v>0</c:v>
                </c:pt>
                <c:pt idx="82745">
                  <c:v>0</c:v>
                </c:pt>
                <c:pt idx="82746">
                  <c:v>0</c:v>
                </c:pt>
                <c:pt idx="82747">
                  <c:v>0</c:v>
                </c:pt>
                <c:pt idx="82748">
                  <c:v>0</c:v>
                </c:pt>
                <c:pt idx="82749">
                  <c:v>0</c:v>
                </c:pt>
                <c:pt idx="82750">
                  <c:v>0</c:v>
                </c:pt>
                <c:pt idx="82751">
                  <c:v>0</c:v>
                </c:pt>
                <c:pt idx="82752">
                  <c:v>0</c:v>
                </c:pt>
                <c:pt idx="82753">
                  <c:v>0</c:v>
                </c:pt>
                <c:pt idx="82754">
                  <c:v>0</c:v>
                </c:pt>
                <c:pt idx="82755">
                  <c:v>0</c:v>
                </c:pt>
                <c:pt idx="82756">
                  <c:v>0</c:v>
                </c:pt>
                <c:pt idx="82757">
                  <c:v>0</c:v>
                </c:pt>
                <c:pt idx="82758">
                  <c:v>0</c:v>
                </c:pt>
                <c:pt idx="82759">
                  <c:v>0</c:v>
                </c:pt>
                <c:pt idx="82760">
                  <c:v>0</c:v>
                </c:pt>
                <c:pt idx="82761">
                  <c:v>0</c:v>
                </c:pt>
                <c:pt idx="82762">
                  <c:v>0</c:v>
                </c:pt>
                <c:pt idx="82763">
                  <c:v>0</c:v>
                </c:pt>
                <c:pt idx="82764">
                  <c:v>0</c:v>
                </c:pt>
                <c:pt idx="82765">
                  <c:v>0</c:v>
                </c:pt>
                <c:pt idx="82766">
                  <c:v>0</c:v>
                </c:pt>
                <c:pt idx="82767">
                  <c:v>0</c:v>
                </c:pt>
                <c:pt idx="82768">
                  <c:v>0</c:v>
                </c:pt>
                <c:pt idx="82769">
                  <c:v>0</c:v>
                </c:pt>
                <c:pt idx="82770">
                  <c:v>0</c:v>
                </c:pt>
                <c:pt idx="82771">
                  <c:v>0</c:v>
                </c:pt>
                <c:pt idx="82772">
                  <c:v>0</c:v>
                </c:pt>
                <c:pt idx="82773">
                  <c:v>0</c:v>
                </c:pt>
                <c:pt idx="82774">
                  <c:v>0</c:v>
                </c:pt>
                <c:pt idx="82775">
                  <c:v>0</c:v>
                </c:pt>
                <c:pt idx="82776">
                  <c:v>0</c:v>
                </c:pt>
                <c:pt idx="82777">
                  <c:v>0</c:v>
                </c:pt>
                <c:pt idx="82778">
                  <c:v>0</c:v>
                </c:pt>
                <c:pt idx="82779">
                  <c:v>0</c:v>
                </c:pt>
                <c:pt idx="82780">
                  <c:v>0</c:v>
                </c:pt>
                <c:pt idx="82781">
                  <c:v>0</c:v>
                </c:pt>
                <c:pt idx="82782">
                  <c:v>0</c:v>
                </c:pt>
                <c:pt idx="82783">
                  <c:v>0</c:v>
                </c:pt>
                <c:pt idx="82784">
                  <c:v>0</c:v>
                </c:pt>
                <c:pt idx="82785">
                  <c:v>0</c:v>
                </c:pt>
                <c:pt idx="82786">
                  <c:v>0</c:v>
                </c:pt>
                <c:pt idx="82787">
                  <c:v>0</c:v>
                </c:pt>
                <c:pt idx="82788">
                  <c:v>0</c:v>
                </c:pt>
                <c:pt idx="82789">
                  <c:v>0</c:v>
                </c:pt>
                <c:pt idx="82790">
                  <c:v>0</c:v>
                </c:pt>
                <c:pt idx="82791">
                  <c:v>0</c:v>
                </c:pt>
                <c:pt idx="82792">
                  <c:v>0</c:v>
                </c:pt>
                <c:pt idx="82793">
                  <c:v>0</c:v>
                </c:pt>
                <c:pt idx="82794">
                  <c:v>0</c:v>
                </c:pt>
                <c:pt idx="82795">
                  <c:v>0</c:v>
                </c:pt>
                <c:pt idx="82796">
                  <c:v>0</c:v>
                </c:pt>
                <c:pt idx="82797">
                  <c:v>0</c:v>
                </c:pt>
                <c:pt idx="82798">
                  <c:v>0</c:v>
                </c:pt>
                <c:pt idx="82799">
                  <c:v>0</c:v>
                </c:pt>
                <c:pt idx="82800">
                  <c:v>0</c:v>
                </c:pt>
                <c:pt idx="82801">
                  <c:v>0</c:v>
                </c:pt>
                <c:pt idx="82802">
                  <c:v>0</c:v>
                </c:pt>
                <c:pt idx="82803">
                  <c:v>0</c:v>
                </c:pt>
                <c:pt idx="82804">
                  <c:v>0</c:v>
                </c:pt>
                <c:pt idx="82805">
                  <c:v>0</c:v>
                </c:pt>
                <c:pt idx="82806">
                  <c:v>0</c:v>
                </c:pt>
                <c:pt idx="82807">
                  <c:v>0</c:v>
                </c:pt>
                <c:pt idx="82808">
                  <c:v>0</c:v>
                </c:pt>
                <c:pt idx="82809">
                  <c:v>0</c:v>
                </c:pt>
                <c:pt idx="82810">
                  <c:v>0</c:v>
                </c:pt>
                <c:pt idx="82811">
                  <c:v>0</c:v>
                </c:pt>
                <c:pt idx="82812">
                  <c:v>0</c:v>
                </c:pt>
                <c:pt idx="82813">
                  <c:v>0</c:v>
                </c:pt>
                <c:pt idx="82814">
                  <c:v>0</c:v>
                </c:pt>
                <c:pt idx="82815">
                  <c:v>0</c:v>
                </c:pt>
                <c:pt idx="82816">
                  <c:v>0</c:v>
                </c:pt>
                <c:pt idx="82817">
                  <c:v>0</c:v>
                </c:pt>
                <c:pt idx="82818">
                  <c:v>0</c:v>
                </c:pt>
                <c:pt idx="82819">
                  <c:v>0</c:v>
                </c:pt>
                <c:pt idx="82820">
                  <c:v>0</c:v>
                </c:pt>
                <c:pt idx="82821">
                  <c:v>0</c:v>
                </c:pt>
                <c:pt idx="82822">
                  <c:v>0</c:v>
                </c:pt>
                <c:pt idx="82823">
                  <c:v>0</c:v>
                </c:pt>
                <c:pt idx="82824">
                  <c:v>0</c:v>
                </c:pt>
                <c:pt idx="82825">
                  <c:v>0</c:v>
                </c:pt>
                <c:pt idx="82826">
                  <c:v>0</c:v>
                </c:pt>
                <c:pt idx="82827">
                  <c:v>0</c:v>
                </c:pt>
                <c:pt idx="82828">
                  <c:v>0</c:v>
                </c:pt>
                <c:pt idx="82829">
                  <c:v>0</c:v>
                </c:pt>
                <c:pt idx="82830">
                  <c:v>0</c:v>
                </c:pt>
                <c:pt idx="82831">
                  <c:v>0</c:v>
                </c:pt>
                <c:pt idx="82832">
                  <c:v>0</c:v>
                </c:pt>
                <c:pt idx="82833">
                  <c:v>0</c:v>
                </c:pt>
                <c:pt idx="82834">
                  <c:v>0</c:v>
                </c:pt>
                <c:pt idx="82835">
                  <c:v>0</c:v>
                </c:pt>
                <c:pt idx="82836">
                  <c:v>0</c:v>
                </c:pt>
                <c:pt idx="82837">
                  <c:v>0</c:v>
                </c:pt>
                <c:pt idx="82838">
                  <c:v>0</c:v>
                </c:pt>
                <c:pt idx="82839">
                  <c:v>0</c:v>
                </c:pt>
                <c:pt idx="82840">
                  <c:v>0</c:v>
                </c:pt>
                <c:pt idx="82841">
                  <c:v>0</c:v>
                </c:pt>
                <c:pt idx="82842">
                  <c:v>0</c:v>
                </c:pt>
                <c:pt idx="82843">
                  <c:v>0</c:v>
                </c:pt>
                <c:pt idx="82844">
                  <c:v>0</c:v>
                </c:pt>
                <c:pt idx="82845">
                  <c:v>0</c:v>
                </c:pt>
                <c:pt idx="82846">
                  <c:v>0</c:v>
                </c:pt>
                <c:pt idx="82847">
                  <c:v>0</c:v>
                </c:pt>
                <c:pt idx="82848">
                  <c:v>0</c:v>
                </c:pt>
                <c:pt idx="82849">
                  <c:v>0</c:v>
                </c:pt>
                <c:pt idx="82850">
                  <c:v>0</c:v>
                </c:pt>
                <c:pt idx="82851">
                  <c:v>0</c:v>
                </c:pt>
                <c:pt idx="82852">
                  <c:v>0</c:v>
                </c:pt>
                <c:pt idx="82853">
                  <c:v>0</c:v>
                </c:pt>
                <c:pt idx="82854">
                  <c:v>0</c:v>
                </c:pt>
                <c:pt idx="82855">
                  <c:v>0</c:v>
                </c:pt>
                <c:pt idx="82856">
                  <c:v>0</c:v>
                </c:pt>
                <c:pt idx="82857">
                  <c:v>0</c:v>
                </c:pt>
                <c:pt idx="82858">
                  <c:v>0</c:v>
                </c:pt>
                <c:pt idx="82859">
                  <c:v>0</c:v>
                </c:pt>
                <c:pt idx="82860">
                  <c:v>0</c:v>
                </c:pt>
                <c:pt idx="82861">
                  <c:v>0</c:v>
                </c:pt>
                <c:pt idx="82862">
                  <c:v>0</c:v>
                </c:pt>
                <c:pt idx="82863">
                  <c:v>0</c:v>
                </c:pt>
                <c:pt idx="82864">
                  <c:v>0</c:v>
                </c:pt>
                <c:pt idx="82865">
                  <c:v>0</c:v>
                </c:pt>
                <c:pt idx="82866">
                  <c:v>0</c:v>
                </c:pt>
                <c:pt idx="82867">
                  <c:v>0</c:v>
                </c:pt>
                <c:pt idx="82868">
                  <c:v>0</c:v>
                </c:pt>
                <c:pt idx="82869">
                  <c:v>0</c:v>
                </c:pt>
                <c:pt idx="82870">
                  <c:v>0</c:v>
                </c:pt>
                <c:pt idx="82871">
                  <c:v>0</c:v>
                </c:pt>
                <c:pt idx="82872">
                  <c:v>0</c:v>
                </c:pt>
                <c:pt idx="82873">
                  <c:v>0</c:v>
                </c:pt>
                <c:pt idx="82874">
                  <c:v>0</c:v>
                </c:pt>
                <c:pt idx="82875">
                  <c:v>0</c:v>
                </c:pt>
                <c:pt idx="82876">
                  <c:v>0</c:v>
                </c:pt>
                <c:pt idx="82877">
                  <c:v>0</c:v>
                </c:pt>
                <c:pt idx="82878">
                  <c:v>0</c:v>
                </c:pt>
                <c:pt idx="82879">
                  <c:v>0</c:v>
                </c:pt>
                <c:pt idx="82880">
                  <c:v>0</c:v>
                </c:pt>
                <c:pt idx="82881">
                  <c:v>0</c:v>
                </c:pt>
                <c:pt idx="82882">
                  <c:v>0</c:v>
                </c:pt>
                <c:pt idx="82883">
                  <c:v>0</c:v>
                </c:pt>
                <c:pt idx="82884">
                  <c:v>0</c:v>
                </c:pt>
                <c:pt idx="82885">
                  <c:v>0</c:v>
                </c:pt>
                <c:pt idx="82886">
                  <c:v>0</c:v>
                </c:pt>
                <c:pt idx="82887">
                  <c:v>0</c:v>
                </c:pt>
                <c:pt idx="82888">
                  <c:v>0</c:v>
                </c:pt>
                <c:pt idx="82889">
                  <c:v>0</c:v>
                </c:pt>
                <c:pt idx="82890">
                  <c:v>0</c:v>
                </c:pt>
                <c:pt idx="82891">
                  <c:v>0</c:v>
                </c:pt>
                <c:pt idx="82892">
                  <c:v>0</c:v>
                </c:pt>
                <c:pt idx="82893">
                  <c:v>0</c:v>
                </c:pt>
                <c:pt idx="82894">
                  <c:v>0</c:v>
                </c:pt>
                <c:pt idx="82895">
                  <c:v>0</c:v>
                </c:pt>
                <c:pt idx="82896">
                  <c:v>0</c:v>
                </c:pt>
                <c:pt idx="82897">
                  <c:v>0</c:v>
                </c:pt>
                <c:pt idx="82898">
                  <c:v>0</c:v>
                </c:pt>
                <c:pt idx="82899">
                  <c:v>0</c:v>
                </c:pt>
                <c:pt idx="82900">
                  <c:v>0</c:v>
                </c:pt>
                <c:pt idx="82901">
                  <c:v>0</c:v>
                </c:pt>
                <c:pt idx="82902">
                  <c:v>0</c:v>
                </c:pt>
                <c:pt idx="82903">
                  <c:v>0</c:v>
                </c:pt>
                <c:pt idx="82904">
                  <c:v>0</c:v>
                </c:pt>
                <c:pt idx="82905">
                  <c:v>0</c:v>
                </c:pt>
                <c:pt idx="82906">
                  <c:v>0</c:v>
                </c:pt>
                <c:pt idx="82907">
                  <c:v>0</c:v>
                </c:pt>
                <c:pt idx="82908">
                  <c:v>0</c:v>
                </c:pt>
                <c:pt idx="82909">
                  <c:v>0</c:v>
                </c:pt>
                <c:pt idx="82910">
                  <c:v>0</c:v>
                </c:pt>
                <c:pt idx="82911">
                  <c:v>0</c:v>
                </c:pt>
                <c:pt idx="82912">
                  <c:v>0</c:v>
                </c:pt>
                <c:pt idx="82913">
                  <c:v>0</c:v>
                </c:pt>
                <c:pt idx="82914">
                  <c:v>0</c:v>
                </c:pt>
                <c:pt idx="82915">
                  <c:v>0</c:v>
                </c:pt>
                <c:pt idx="82916">
                  <c:v>0</c:v>
                </c:pt>
                <c:pt idx="82917">
                  <c:v>0</c:v>
                </c:pt>
                <c:pt idx="82918">
                  <c:v>0</c:v>
                </c:pt>
                <c:pt idx="82919">
                  <c:v>0</c:v>
                </c:pt>
                <c:pt idx="82920">
                  <c:v>0</c:v>
                </c:pt>
                <c:pt idx="82921">
                  <c:v>0</c:v>
                </c:pt>
                <c:pt idx="82922">
                  <c:v>0</c:v>
                </c:pt>
                <c:pt idx="82923">
                  <c:v>0</c:v>
                </c:pt>
                <c:pt idx="82924">
                  <c:v>0</c:v>
                </c:pt>
                <c:pt idx="82925">
                  <c:v>0</c:v>
                </c:pt>
                <c:pt idx="82926">
                  <c:v>0</c:v>
                </c:pt>
                <c:pt idx="82927">
                  <c:v>0</c:v>
                </c:pt>
                <c:pt idx="82928">
                  <c:v>0</c:v>
                </c:pt>
                <c:pt idx="82929">
                  <c:v>0</c:v>
                </c:pt>
                <c:pt idx="82930">
                  <c:v>0</c:v>
                </c:pt>
                <c:pt idx="82931">
                  <c:v>0</c:v>
                </c:pt>
                <c:pt idx="82932">
                  <c:v>0</c:v>
                </c:pt>
                <c:pt idx="82933">
                  <c:v>0</c:v>
                </c:pt>
                <c:pt idx="82934">
                  <c:v>0</c:v>
                </c:pt>
                <c:pt idx="82935">
                  <c:v>0</c:v>
                </c:pt>
                <c:pt idx="82936">
                  <c:v>0</c:v>
                </c:pt>
                <c:pt idx="82937">
                  <c:v>0</c:v>
                </c:pt>
                <c:pt idx="82938">
                  <c:v>0</c:v>
                </c:pt>
                <c:pt idx="82939">
                  <c:v>0</c:v>
                </c:pt>
                <c:pt idx="82940">
                  <c:v>0</c:v>
                </c:pt>
                <c:pt idx="82941">
                  <c:v>0</c:v>
                </c:pt>
                <c:pt idx="82942">
                  <c:v>0</c:v>
                </c:pt>
                <c:pt idx="82943">
                  <c:v>0</c:v>
                </c:pt>
                <c:pt idx="82944">
                  <c:v>0</c:v>
                </c:pt>
                <c:pt idx="82945">
                  <c:v>0</c:v>
                </c:pt>
                <c:pt idx="82946">
                  <c:v>0</c:v>
                </c:pt>
                <c:pt idx="82947">
                  <c:v>0</c:v>
                </c:pt>
                <c:pt idx="82948">
                  <c:v>0</c:v>
                </c:pt>
                <c:pt idx="82949">
                  <c:v>0</c:v>
                </c:pt>
                <c:pt idx="82950">
                  <c:v>0</c:v>
                </c:pt>
                <c:pt idx="82951">
                  <c:v>0</c:v>
                </c:pt>
                <c:pt idx="82952">
                  <c:v>0</c:v>
                </c:pt>
                <c:pt idx="82953">
                  <c:v>0</c:v>
                </c:pt>
                <c:pt idx="82954">
                  <c:v>0</c:v>
                </c:pt>
                <c:pt idx="82955">
                  <c:v>0</c:v>
                </c:pt>
                <c:pt idx="82956">
                  <c:v>0</c:v>
                </c:pt>
                <c:pt idx="82957">
                  <c:v>0</c:v>
                </c:pt>
                <c:pt idx="82958">
                  <c:v>0</c:v>
                </c:pt>
                <c:pt idx="82959">
                  <c:v>0</c:v>
                </c:pt>
                <c:pt idx="82960">
                  <c:v>0</c:v>
                </c:pt>
                <c:pt idx="82961">
                  <c:v>0</c:v>
                </c:pt>
                <c:pt idx="82962">
                  <c:v>0</c:v>
                </c:pt>
                <c:pt idx="82963">
                  <c:v>0</c:v>
                </c:pt>
                <c:pt idx="82964">
                  <c:v>0</c:v>
                </c:pt>
                <c:pt idx="82965">
                  <c:v>0</c:v>
                </c:pt>
                <c:pt idx="82966">
                  <c:v>0</c:v>
                </c:pt>
                <c:pt idx="82967">
                  <c:v>0</c:v>
                </c:pt>
                <c:pt idx="82968">
                  <c:v>0</c:v>
                </c:pt>
                <c:pt idx="82969">
                  <c:v>0</c:v>
                </c:pt>
                <c:pt idx="82970">
                  <c:v>0</c:v>
                </c:pt>
                <c:pt idx="82971">
                  <c:v>0</c:v>
                </c:pt>
                <c:pt idx="82972">
                  <c:v>0</c:v>
                </c:pt>
                <c:pt idx="82973">
                  <c:v>0</c:v>
                </c:pt>
                <c:pt idx="82974">
                  <c:v>0</c:v>
                </c:pt>
                <c:pt idx="82975">
                  <c:v>0</c:v>
                </c:pt>
                <c:pt idx="82976">
                  <c:v>0</c:v>
                </c:pt>
                <c:pt idx="82977">
                  <c:v>0</c:v>
                </c:pt>
                <c:pt idx="82978">
                  <c:v>0</c:v>
                </c:pt>
                <c:pt idx="82979">
                  <c:v>0</c:v>
                </c:pt>
                <c:pt idx="82980">
                  <c:v>0</c:v>
                </c:pt>
                <c:pt idx="82981">
                  <c:v>0</c:v>
                </c:pt>
                <c:pt idx="82982">
                  <c:v>0</c:v>
                </c:pt>
                <c:pt idx="82983">
                  <c:v>0</c:v>
                </c:pt>
                <c:pt idx="82984">
                  <c:v>0</c:v>
                </c:pt>
                <c:pt idx="82985">
                  <c:v>0</c:v>
                </c:pt>
                <c:pt idx="82986">
                  <c:v>0</c:v>
                </c:pt>
                <c:pt idx="82987">
                  <c:v>0</c:v>
                </c:pt>
                <c:pt idx="82988">
                  <c:v>0</c:v>
                </c:pt>
                <c:pt idx="82989">
                  <c:v>0</c:v>
                </c:pt>
                <c:pt idx="82990">
                  <c:v>0</c:v>
                </c:pt>
                <c:pt idx="82991">
                  <c:v>0</c:v>
                </c:pt>
                <c:pt idx="82992">
                  <c:v>0</c:v>
                </c:pt>
                <c:pt idx="82993">
                  <c:v>0</c:v>
                </c:pt>
                <c:pt idx="82994">
                  <c:v>0</c:v>
                </c:pt>
                <c:pt idx="82995">
                  <c:v>0</c:v>
                </c:pt>
                <c:pt idx="82996">
                  <c:v>0</c:v>
                </c:pt>
                <c:pt idx="82997">
                  <c:v>0</c:v>
                </c:pt>
                <c:pt idx="82998">
                  <c:v>0</c:v>
                </c:pt>
                <c:pt idx="82999">
                  <c:v>0</c:v>
                </c:pt>
                <c:pt idx="83000">
                  <c:v>0</c:v>
                </c:pt>
                <c:pt idx="83001">
                  <c:v>0</c:v>
                </c:pt>
                <c:pt idx="83002">
                  <c:v>0</c:v>
                </c:pt>
                <c:pt idx="83003">
                  <c:v>0</c:v>
                </c:pt>
                <c:pt idx="83004">
                  <c:v>0</c:v>
                </c:pt>
                <c:pt idx="83005">
                  <c:v>0</c:v>
                </c:pt>
                <c:pt idx="83006">
                  <c:v>0</c:v>
                </c:pt>
                <c:pt idx="83007">
                  <c:v>0</c:v>
                </c:pt>
                <c:pt idx="83008">
                  <c:v>0</c:v>
                </c:pt>
                <c:pt idx="83009">
                  <c:v>0</c:v>
                </c:pt>
                <c:pt idx="83010">
                  <c:v>0</c:v>
                </c:pt>
                <c:pt idx="83011">
                  <c:v>0</c:v>
                </c:pt>
                <c:pt idx="83012">
                  <c:v>0</c:v>
                </c:pt>
                <c:pt idx="83013">
                  <c:v>0</c:v>
                </c:pt>
                <c:pt idx="83014">
                  <c:v>0</c:v>
                </c:pt>
                <c:pt idx="83015">
                  <c:v>0</c:v>
                </c:pt>
                <c:pt idx="83016">
                  <c:v>0</c:v>
                </c:pt>
                <c:pt idx="83017">
                  <c:v>0</c:v>
                </c:pt>
                <c:pt idx="83018">
                  <c:v>0</c:v>
                </c:pt>
                <c:pt idx="83019">
                  <c:v>0</c:v>
                </c:pt>
                <c:pt idx="83020">
                  <c:v>0</c:v>
                </c:pt>
                <c:pt idx="83021">
                  <c:v>0</c:v>
                </c:pt>
                <c:pt idx="83022">
                  <c:v>0</c:v>
                </c:pt>
                <c:pt idx="83023">
                  <c:v>0</c:v>
                </c:pt>
                <c:pt idx="83024">
                  <c:v>0</c:v>
                </c:pt>
                <c:pt idx="83025">
                  <c:v>0</c:v>
                </c:pt>
                <c:pt idx="83026">
                  <c:v>0</c:v>
                </c:pt>
                <c:pt idx="83027">
                  <c:v>0</c:v>
                </c:pt>
                <c:pt idx="83028">
                  <c:v>0</c:v>
                </c:pt>
                <c:pt idx="83029">
                  <c:v>0</c:v>
                </c:pt>
                <c:pt idx="83030">
                  <c:v>0</c:v>
                </c:pt>
                <c:pt idx="83031">
                  <c:v>0</c:v>
                </c:pt>
                <c:pt idx="83032">
                  <c:v>0</c:v>
                </c:pt>
                <c:pt idx="83033">
                  <c:v>0</c:v>
                </c:pt>
                <c:pt idx="83034">
                  <c:v>0</c:v>
                </c:pt>
                <c:pt idx="83035">
                  <c:v>0</c:v>
                </c:pt>
                <c:pt idx="83036">
                  <c:v>0</c:v>
                </c:pt>
                <c:pt idx="83037">
                  <c:v>0</c:v>
                </c:pt>
                <c:pt idx="83038">
                  <c:v>0</c:v>
                </c:pt>
                <c:pt idx="83039">
                  <c:v>0</c:v>
                </c:pt>
                <c:pt idx="83040">
                  <c:v>0</c:v>
                </c:pt>
                <c:pt idx="83041">
                  <c:v>0</c:v>
                </c:pt>
                <c:pt idx="83042">
                  <c:v>0</c:v>
                </c:pt>
                <c:pt idx="83043">
                  <c:v>0</c:v>
                </c:pt>
                <c:pt idx="83044">
                  <c:v>0</c:v>
                </c:pt>
                <c:pt idx="83045">
                  <c:v>0</c:v>
                </c:pt>
                <c:pt idx="83046">
                  <c:v>0</c:v>
                </c:pt>
                <c:pt idx="83047">
                  <c:v>0</c:v>
                </c:pt>
                <c:pt idx="83048">
                  <c:v>0</c:v>
                </c:pt>
                <c:pt idx="83049">
                  <c:v>0</c:v>
                </c:pt>
                <c:pt idx="83050">
                  <c:v>0</c:v>
                </c:pt>
                <c:pt idx="83051">
                  <c:v>0</c:v>
                </c:pt>
                <c:pt idx="83052">
                  <c:v>0</c:v>
                </c:pt>
                <c:pt idx="83053">
                  <c:v>0</c:v>
                </c:pt>
                <c:pt idx="83054">
                  <c:v>0</c:v>
                </c:pt>
                <c:pt idx="83055">
                  <c:v>0</c:v>
                </c:pt>
                <c:pt idx="83056">
                  <c:v>0</c:v>
                </c:pt>
                <c:pt idx="83057">
                  <c:v>0</c:v>
                </c:pt>
                <c:pt idx="83058">
                  <c:v>0</c:v>
                </c:pt>
                <c:pt idx="83059">
                  <c:v>0</c:v>
                </c:pt>
                <c:pt idx="83060">
                  <c:v>0</c:v>
                </c:pt>
                <c:pt idx="83061">
                  <c:v>0</c:v>
                </c:pt>
                <c:pt idx="83062">
                  <c:v>0</c:v>
                </c:pt>
                <c:pt idx="83063">
                  <c:v>0</c:v>
                </c:pt>
                <c:pt idx="83064">
                  <c:v>0</c:v>
                </c:pt>
                <c:pt idx="83065">
                  <c:v>0</c:v>
                </c:pt>
                <c:pt idx="83066">
                  <c:v>0</c:v>
                </c:pt>
                <c:pt idx="83067">
                  <c:v>0</c:v>
                </c:pt>
                <c:pt idx="83068">
                  <c:v>0</c:v>
                </c:pt>
                <c:pt idx="83069">
                  <c:v>0</c:v>
                </c:pt>
                <c:pt idx="83070">
                  <c:v>0</c:v>
                </c:pt>
                <c:pt idx="83071">
                  <c:v>0</c:v>
                </c:pt>
                <c:pt idx="83072">
                  <c:v>0</c:v>
                </c:pt>
                <c:pt idx="83073">
                  <c:v>0</c:v>
                </c:pt>
                <c:pt idx="83074">
                  <c:v>0</c:v>
                </c:pt>
                <c:pt idx="83075">
                  <c:v>0</c:v>
                </c:pt>
                <c:pt idx="83076">
                  <c:v>0</c:v>
                </c:pt>
                <c:pt idx="83077">
                  <c:v>0</c:v>
                </c:pt>
                <c:pt idx="83078">
                  <c:v>0</c:v>
                </c:pt>
                <c:pt idx="83079">
                  <c:v>0</c:v>
                </c:pt>
                <c:pt idx="83080">
                  <c:v>0</c:v>
                </c:pt>
                <c:pt idx="83081">
                  <c:v>0</c:v>
                </c:pt>
                <c:pt idx="83082">
                  <c:v>0</c:v>
                </c:pt>
                <c:pt idx="83083">
                  <c:v>0</c:v>
                </c:pt>
                <c:pt idx="83084">
                  <c:v>0</c:v>
                </c:pt>
                <c:pt idx="83085">
                  <c:v>0</c:v>
                </c:pt>
                <c:pt idx="83086">
                  <c:v>0</c:v>
                </c:pt>
                <c:pt idx="83087">
                  <c:v>0</c:v>
                </c:pt>
                <c:pt idx="83088">
                  <c:v>0</c:v>
                </c:pt>
                <c:pt idx="83089">
                  <c:v>0</c:v>
                </c:pt>
                <c:pt idx="83090">
                  <c:v>0</c:v>
                </c:pt>
                <c:pt idx="83091">
                  <c:v>0</c:v>
                </c:pt>
                <c:pt idx="83092">
                  <c:v>0</c:v>
                </c:pt>
                <c:pt idx="83093">
                  <c:v>0</c:v>
                </c:pt>
                <c:pt idx="83094">
                  <c:v>0</c:v>
                </c:pt>
                <c:pt idx="83095">
                  <c:v>0</c:v>
                </c:pt>
                <c:pt idx="83096">
                  <c:v>0</c:v>
                </c:pt>
                <c:pt idx="83097">
                  <c:v>0</c:v>
                </c:pt>
                <c:pt idx="83098">
                  <c:v>0</c:v>
                </c:pt>
                <c:pt idx="83099">
                  <c:v>0</c:v>
                </c:pt>
                <c:pt idx="83100">
                  <c:v>0</c:v>
                </c:pt>
                <c:pt idx="83101">
                  <c:v>0</c:v>
                </c:pt>
                <c:pt idx="83102">
                  <c:v>0</c:v>
                </c:pt>
                <c:pt idx="83103">
                  <c:v>0</c:v>
                </c:pt>
                <c:pt idx="83104">
                  <c:v>0</c:v>
                </c:pt>
                <c:pt idx="83105">
                  <c:v>0</c:v>
                </c:pt>
                <c:pt idx="83106">
                  <c:v>0</c:v>
                </c:pt>
                <c:pt idx="83107">
                  <c:v>0</c:v>
                </c:pt>
                <c:pt idx="83108">
                  <c:v>0</c:v>
                </c:pt>
                <c:pt idx="83109">
                  <c:v>0</c:v>
                </c:pt>
                <c:pt idx="83110">
                  <c:v>0</c:v>
                </c:pt>
                <c:pt idx="83111">
                  <c:v>0</c:v>
                </c:pt>
                <c:pt idx="83112">
                  <c:v>0</c:v>
                </c:pt>
                <c:pt idx="83113">
                  <c:v>0</c:v>
                </c:pt>
                <c:pt idx="83114">
                  <c:v>0</c:v>
                </c:pt>
                <c:pt idx="83115">
                  <c:v>0</c:v>
                </c:pt>
                <c:pt idx="83116">
                  <c:v>0</c:v>
                </c:pt>
                <c:pt idx="83117">
                  <c:v>0</c:v>
                </c:pt>
                <c:pt idx="83118">
                  <c:v>0</c:v>
                </c:pt>
                <c:pt idx="83119">
                  <c:v>0</c:v>
                </c:pt>
                <c:pt idx="83120">
                  <c:v>0</c:v>
                </c:pt>
                <c:pt idx="83121">
                  <c:v>0</c:v>
                </c:pt>
                <c:pt idx="83122">
                  <c:v>0</c:v>
                </c:pt>
                <c:pt idx="83123">
                  <c:v>0</c:v>
                </c:pt>
                <c:pt idx="83124">
                  <c:v>0</c:v>
                </c:pt>
                <c:pt idx="83125">
                  <c:v>0</c:v>
                </c:pt>
                <c:pt idx="83126">
                  <c:v>0</c:v>
                </c:pt>
                <c:pt idx="83127">
                  <c:v>0</c:v>
                </c:pt>
                <c:pt idx="83128">
                  <c:v>0</c:v>
                </c:pt>
                <c:pt idx="83129">
                  <c:v>0</c:v>
                </c:pt>
                <c:pt idx="83130">
                  <c:v>0</c:v>
                </c:pt>
                <c:pt idx="83131">
                  <c:v>0</c:v>
                </c:pt>
                <c:pt idx="83132">
                  <c:v>0</c:v>
                </c:pt>
                <c:pt idx="83133">
                  <c:v>0</c:v>
                </c:pt>
                <c:pt idx="83134">
                  <c:v>0</c:v>
                </c:pt>
                <c:pt idx="83135">
                  <c:v>0</c:v>
                </c:pt>
                <c:pt idx="83136">
                  <c:v>0</c:v>
                </c:pt>
                <c:pt idx="83137">
                  <c:v>0</c:v>
                </c:pt>
                <c:pt idx="83138">
                  <c:v>0</c:v>
                </c:pt>
                <c:pt idx="83139">
                  <c:v>0</c:v>
                </c:pt>
                <c:pt idx="83140">
                  <c:v>0</c:v>
                </c:pt>
                <c:pt idx="83141">
                  <c:v>0</c:v>
                </c:pt>
                <c:pt idx="83142">
                  <c:v>0</c:v>
                </c:pt>
                <c:pt idx="83143">
                  <c:v>0</c:v>
                </c:pt>
                <c:pt idx="83144">
                  <c:v>0</c:v>
                </c:pt>
                <c:pt idx="83145">
                  <c:v>0</c:v>
                </c:pt>
                <c:pt idx="83146">
                  <c:v>0</c:v>
                </c:pt>
                <c:pt idx="83147">
                  <c:v>0</c:v>
                </c:pt>
                <c:pt idx="83148">
                  <c:v>0</c:v>
                </c:pt>
                <c:pt idx="83149">
                  <c:v>0</c:v>
                </c:pt>
                <c:pt idx="83150">
                  <c:v>0</c:v>
                </c:pt>
                <c:pt idx="83151">
                  <c:v>0</c:v>
                </c:pt>
                <c:pt idx="83152">
                  <c:v>0</c:v>
                </c:pt>
                <c:pt idx="83153">
                  <c:v>0</c:v>
                </c:pt>
                <c:pt idx="83154">
                  <c:v>0</c:v>
                </c:pt>
                <c:pt idx="83155">
                  <c:v>0</c:v>
                </c:pt>
                <c:pt idx="83156">
                  <c:v>0</c:v>
                </c:pt>
                <c:pt idx="83157">
                  <c:v>0</c:v>
                </c:pt>
                <c:pt idx="83158">
                  <c:v>0</c:v>
                </c:pt>
                <c:pt idx="83159">
                  <c:v>0</c:v>
                </c:pt>
                <c:pt idx="83160">
                  <c:v>0</c:v>
                </c:pt>
                <c:pt idx="83161">
                  <c:v>0</c:v>
                </c:pt>
                <c:pt idx="83162">
                  <c:v>0</c:v>
                </c:pt>
                <c:pt idx="83163">
                  <c:v>0</c:v>
                </c:pt>
                <c:pt idx="83164">
                  <c:v>0</c:v>
                </c:pt>
                <c:pt idx="83165">
                  <c:v>0</c:v>
                </c:pt>
                <c:pt idx="83166">
                  <c:v>0</c:v>
                </c:pt>
                <c:pt idx="83167">
                  <c:v>0</c:v>
                </c:pt>
                <c:pt idx="83168">
                  <c:v>0</c:v>
                </c:pt>
                <c:pt idx="83169">
                  <c:v>0</c:v>
                </c:pt>
                <c:pt idx="83170">
                  <c:v>0</c:v>
                </c:pt>
                <c:pt idx="83171">
                  <c:v>0</c:v>
                </c:pt>
                <c:pt idx="83172">
                  <c:v>0</c:v>
                </c:pt>
                <c:pt idx="83173">
                  <c:v>0</c:v>
                </c:pt>
                <c:pt idx="83174">
                  <c:v>0</c:v>
                </c:pt>
                <c:pt idx="83175">
                  <c:v>0</c:v>
                </c:pt>
                <c:pt idx="83176">
                  <c:v>0</c:v>
                </c:pt>
                <c:pt idx="83177">
                  <c:v>0</c:v>
                </c:pt>
                <c:pt idx="83178">
                  <c:v>0</c:v>
                </c:pt>
                <c:pt idx="83179">
                  <c:v>0</c:v>
                </c:pt>
                <c:pt idx="83180">
                  <c:v>0</c:v>
                </c:pt>
                <c:pt idx="83181">
                  <c:v>0</c:v>
                </c:pt>
                <c:pt idx="83182">
                  <c:v>0</c:v>
                </c:pt>
                <c:pt idx="83183">
                  <c:v>0</c:v>
                </c:pt>
                <c:pt idx="83184">
                  <c:v>0</c:v>
                </c:pt>
                <c:pt idx="83185">
                  <c:v>0</c:v>
                </c:pt>
                <c:pt idx="83186">
                  <c:v>0</c:v>
                </c:pt>
                <c:pt idx="83187">
                  <c:v>0</c:v>
                </c:pt>
                <c:pt idx="83188">
                  <c:v>0</c:v>
                </c:pt>
                <c:pt idx="83189">
                  <c:v>0</c:v>
                </c:pt>
                <c:pt idx="83190">
                  <c:v>0</c:v>
                </c:pt>
                <c:pt idx="83191">
                  <c:v>0</c:v>
                </c:pt>
                <c:pt idx="83192">
                  <c:v>0</c:v>
                </c:pt>
                <c:pt idx="83193">
                  <c:v>0</c:v>
                </c:pt>
                <c:pt idx="83194">
                  <c:v>0</c:v>
                </c:pt>
                <c:pt idx="83195">
                  <c:v>0</c:v>
                </c:pt>
                <c:pt idx="83196">
                  <c:v>0</c:v>
                </c:pt>
                <c:pt idx="83197">
                  <c:v>0</c:v>
                </c:pt>
                <c:pt idx="83198">
                  <c:v>0</c:v>
                </c:pt>
                <c:pt idx="83199">
                  <c:v>0</c:v>
                </c:pt>
                <c:pt idx="83200">
                  <c:v>0</c:v>
                </c:pt>
                <c:pt idx="83201">
                  <c:v>0</c:v>
                </c:pt>
                <c:pt idx="83202">
                  <c:v>0</c:v>
                </c:pt>
                <c:pt idx="83203">
                  <c:v>0</c:v>
                </c:pt>
                <c:pt idx="83204">
                  <c:v>0</c:v>
                </c:pt>
                <c:pt idx="83205">
                  <c:v>0</c:v>
                </c:pt>
                <c:pt idx="83206">
                  <c:v>0</c:v>
                </c:pt>
                <c:pt idx="83207">
                  <c:v>0</c:v>
                </c:pt>
                <c:pt idx="83208">
                  <c:v>0</c:v>
                </c:pt>
                <c:pt idx="83209">
                  <c:v>0</c:v>
                </c:pt>
                <c:pt idx="83210">
                  <c:v>0</c:v>
                </c:pt>
                <c:pt idx="83211">
                  <c:v>0</c:v>
                </c:pt>
                <c:pt idx="83212">
                  <c:v>0</c:v>
                </c:pt>
                <c:pt idx="83213">
                  <c:v>0</c:v>
                </c:pt>
                <c:pt idx="83214">
                  <c:v>0</c:v>
                </c:pt>
                <c:pt idx="83215">
                  <c:v>0</c:v>
                </c:pt>
                <c:pt idx="83216">
                  <c:v>0</c:v>
                </c:pt>
                <c:pt idx="83217">
                  <c:v>0</c:v>
                </c:pt>
                <c:pt idx="83218">
                  <c:v>0</c:v>
                </c:pt>
                <c:pt idx="83219">
                  <c:v>0</c:v>
                </c:pt>
                <c:pt idx="83220">
                  <c:v>0</c:v>
                </c:pt>
                <c:pt idx="83221">
                  <c:v>0</c:v>
                </c:pt>
                <c:pt idx="83222">
                  <c:v>0</c:v>
                </c:pt>
                <c:pt idx="83223">
                  <c:v>0</c:v>
                </c:pt>
                <c:pt idx="83224">
                  <c:v>0</c:v>
                </c:pt>
                <c:pt idx="83225">
                  <c:v>0</c:v>
                </c:pt>
                <c:pt idx="83226">
                  <c:v>0</c:v>
                </c:pt>
                <c:pt idx="83227">
                  <c:v>0</c:v>
                </c:pt>
                <c:pt idx="83228">
                  <c:v>0</c:v>
                </c:pt>
                <c:pt idx="83229">
                  <c:v>0</c:v>
                </c:pt>
                <c:pt idx="83230">
                  <c:v>0</c:v>
                </c:pt>
                <c:pt idx="83231">
                  <c:v>0</c:v>
                </c:pt>
                <c:pt idx="83232">
                  <c:v>0</c:v>
                </c:pt>
                <c:pt idx="83233">
                  <c:v>0</c:v>
                </c:pt>
                <c:pt idx="83234">
                  <c:v>0</c:v>
                </c:pt>
                <c:pt idx="83235">
                  <c:v>0</c:v>
                </c:pt>
                <c:pt idx="83236">
                  <c:v>0</c:v>
                </c:pt>
                <c:pt idx="83237">
                  <c:v>0</c:v>
                </c:pt>
                <c:pt idx="83238">
                  <c:v>0</c:v>
                </c:pt>
                <c:pt idx="83239">
                  <c:v>0</c:v>
                </c:pt>
                <c:pt idx="83240">
                  <c:v>0</c:v>
                </c:pt>
                <c:pt idx="83241">
                  <c:v>0</c:v>
                </c:pt>
                <c:pt idx="83242">
                  <c:v>0</c:v>
                </c:pt>
                <c:pt idx="83243">
                  <c:v>0</c:v>
                </c:pt>
                <c:pt idx="83244">
                  <c:v>0</c:v>
                </c:pt>
                <c:pt idx="83245">
                  <c:v>0</c:v>
                </c:pt>
                <c:pt idx="83246">
                  <c:v>0</c:v>
                </c:pt>
                <c:pt idx="83247">
                  <c:v>0</c:v>
                </c:pt>
                <c:pt idx="83248">
                  <c:v>0</c:v>
                </c:pt>
                <c:pt idx="83249">
                  <c:v>0</c:v>
                </c:pt>
                <c:pt idx="83250">
                  <c:v>0</c:v>
                </c:pt>
                <c:pt idx="83251">
                  <c:v>0</c:v>
                </c:pt>
                <c:pt idx="83252">
                  <c:v>0</c:v>
                </c:pt>
                <c:pt idx="83253">
                  <c:v>0</c:v>
                </c:pt>
                <c:pt idx="83254">
                  <c:v>0</c:v>
                </c:pt>
                <c:pt idx="83255">
                  <c:v>0</c:v>
                </c:pt>
                <c:pt idx="83256">
                  <c:v>0</c:v>
                </c:pt>
                <c:pt idx="83257">
                  <c:v>0</c:v>
                </c:pt>
                <c:pt idx="83258">
                  <c:v>0</c:v>
                </c:pt>
                <c:pt idx="83259">
                  <c:v>0</c:v>
                </c:pt>
                <c:pt idx="83260">
                  <c:v>0</c:v>
                </c:pt>
                <c:pt idx="83261">
                  <c:v>0</c:v>
                </c:pt>
                <c:pt idx="83262">
                  <c:v>0</c:v>
                </c:pt>
                <c:pt idx="83263">
                  <c:v>0</c:v>
                </c:pt>
                <c:pt idx="83264">
                  <c:v>0</c:v>
                </c:pt>
                <c:pt idx="83265">
                  <c:v>0</c:v>
                </c:pt>
                <c:pt idx="83266">
                  <c:v>0</c:v>
                </c:pt>
                <c:pt idx="83267">
                  <c:v>0</c:v>
                </c:pt>
                <c:pt idx="83268">
                  <c:v>0</c:v>
                </c:pt>
                <c:pt idx="83269">
                  <c:v>0</c:v>
                </c:pt>
                <c:pt idx="83270">
                  <c:v>0</c:v>
                </c:pt>
                <c:pt idx="83271">
                  <c:v>0</c:v>
                </c:pt>
                <c:pt idx="83272">
                  <c:v>0</c:v>
                </c:pt>
                <c:pt idx="83273">
                  <c:v>0</c:v>
                </c:pt>
                <c:pt idx="83274">
                  <c:v>0</c:v>
                </c:pt>
                <c:pt idx="83275">
                  <c:v>0</c:v>
                </c:pt>
                <c:pt idx="83276">
                  <c:v>0</c:v>
                </c:pt>
                <c:pt idx="83277">
                  <c:v>0</c:v>
                </c:pt>
                <c:pt idx="83278">
                  <c:v>0</c:v>
                </c:pt>
                <c:pt idx="83279">
                  <c:v>0</c:v>
                </c:pt>
                <c:pt idx="83280">
                  <c:v>0</c:v>
                </c:pt>
                <c:pt idx="83281">
                  <c:v>0</c:v>
                </c:pt>
                <c:pt idx="83282">
                  <c:v>0</c:v>
                </c:pt>
                <c:pt idx="83283">
                  <c:v>0</c:v>
                </c:pt>
                <c:pt idx="83284">
                  <c:v>0</c:v>
                </c:pt>
                <c:pt idx="83285">
                  <c:v>0</c:v>
                </c:pt>
                <c:pt idx="83286">
                  <c:v>0</c:v>
                </c:pt>
                <c:pt idx="83287">
                  <c:v>0</c:v>
                </c:pt>
                <c:pt idx="83288">
                  <c:v>0</c:v>
                </c:pt>
                <c:pt idx="83289">
                  <c:v>0</c:v>
                </c:pt>
                <c:pt idx="83290">
                  <c:v>0</c:v>
                </c:pt>
                <c:pt idx="83291">
                  <c:v>0</c:v>
                </c:pt>
                <c:pt idx="83292">
                  <c:v>0</c:v>
                </c:pt>
                <c:pt idx="83293">
                  <c:v>0</c:v>
                </c:pt>
                <c:pt idx="83294">
                  <c:v>0</c:v>
                </c:pt>
                <c:pt idx="83295">
                  <c:v>0</c:v>
                </c:pt>
                <c:pt idx="83296">
                  <c:v>0</c:v>
                </c:pt>
                <c:pt idx="83297">
                  <c:v>0</c:v>
                </c:pt>
                <c:pt idx="83298">
                  <c:v>0</c:v>
                </c:pt>
                <c:pt idx="83299">
                  <c:v>0</c:v>
                </c:pt>
                <c:pt idx="83300">
                  <c:v>0</c:v>
                </c:pt>
                <c:pt idx="83301">
                  <c:v>0</c:v>
                </c:pt>
                <c:pt idx="83302">
                  <c:v>0</c:v>
                </c:pt>
                <c:pt idx="83303">
                  <c:v>0</c:v>
                </c:pt>
                <c:pt idx="83304">
                  <c:v>0</c:v>
                </c:pt>
                <c:pt idx="83305">
                  <c:v>0</c:v>
                </c:pt>
                <c:pt idx="83306">
                  <c:v>0</c:v>
                </c:pt>
                <c:pt idx="83307">
                  <c:v>0</c:v>
                </c:pt>
                <c:pt idx="83308">
                  <c:v>0</c:v>
                </c:pt>
                <c:pt idx="83309">
                  <c:v>0</c:v>
                </c:pt>
                <c:pt idx="83310">
                  <c:v>0</c:v>
                </c:pt>
                <c:pt idx="83311">
                  <c:v>0</c:v>
                </c:pt>
                <c:pt idx="83312">
                  <c:v>0</c:v>
                </c:pt>
                <c:pt idx="83313">
                  <c:v>0</c:v>
                </c:pt>
                <c:pt idx="83314">
                  <c:v>0</c:v>
                </c:pt>
                <c:pt idx="83315">
                  <c:v>0</c:v>
                </c:pt>
                <c:pt idx="83316">
                  <c:v>0</c:v>
                </c:pt>
                <c:pt idx="83317">
                  <c:v>0</c:v>
                </c:pt>
                <c:pt idx="83318">
                  <c:v>0</c:v>
                </c:pt>
                <c:pt idx="83319">
                  <c:v>0</c:v>
                </c:pt>
                <c:pt idx="83320">
                  <c:v>0</c:v>
                </c:pt>
                <c:pt idx="83321">
                  <c:v>0</c:v>
                </c:pt>
                <c:pt idx="83322">
                  <c:v>0</c:v>
                </c:pt>
                <c:pt idx="83323">
                  <c:v>0</c:v>
                </c:pt>
                <c:pt idx="83324">
                  <c:v>0</c:v>
                </c:pt>
                <c:pt idx="83325">
                  <c:v>0</c:v>
                </c:pt>
                <c:pt idx="83326">
                  <c:v>0</c:v>
                </c:pt>
                <c:pt idx="83327">
                  <c:v>0</c:v>
                </c:pt>
                <c:pt idx="83328">
                  <c:v>0</c:v>
                </c:pt>
                <c:pt idx="83329">
                  <c:v>0</c:v>
                </c:pt>
                <c:pt idx="83330">
                  <c:v>0</c:v>
                </c:pt>
                <c:pt idx="83331">
                  <c:v>0</c:v>
                </c:pt>
                <c:pt idx="83332">
                  <c:v>0</c:v>
                </c:pt>
                <c:pt idx="83333">
                  <c:v>0</c:v>
                </c:pt>
                <c:pt idx="83334">
                  <c:v>0</c:v>
                </c:pt>
                <c:pt idx="83335">
                  <c:v>0</c:v>
                </c:pt>
                <c:pt idx="83336">
                  <c:v>0</c:v>
                </c:pt>
                <c:pt idx="83337">
                  <c:v>0</c:v>
                </c:pt>
                <c:pt idx="83338">
                  <c:v>0</c:v>
                </c:pt>
                <c:pt idx="83339">
                  <c:v>0</c:v>
                </c:pt>
                <c:pt idx="83340">
                  <c:v>0</c:v>
                </c:pt>
                <c:pt idx="83341">
                  <c:v>0</c:v>
                </c:pt>
                <c:pt idx="83342">
                  <c:v>0</c:v>
                </c:pt>
                <c:pt idx="83343">
                  <c:v>0</c:v>
                </c:pt>
                <c:pt idx="83344">
                  <c:v>0</c:v>
                </c:pt>
                <c:pt idx="83345">
                  <c:v>0</c:v>
                </c:pt>
                <c:pt idx="83346">
                  <c:v>0</c:v>
                </c:pt>
                <c:pt idx="83347">
                  <c:v>0</c:v>
                </c:pt>
                <c:pt idx="83348">
                  <c:v>0</c:v>
                </c:pt>
                <c:pt idx="83349">
                  <c:v>0</c:v>
                </c:pt>
                <c:pt idx="83350">
                  <c:v>0</c:v>
                </c:pt>
                <c:pt idx="83351">
                  <c:v>0</c:v>
                </c:pt>
                <c:pt idx="83352">
                  <c:v>0</c:v>
                </c:pt>
                <c:pt idx="83353">
                  <c:v>0</c:v>
                </c:pt>
                <c:pt idx="83354">
                  <c:v>0</c:v>
                </c:pt>
                <c:pt idx="83355">
                  <c:v>0</c:v>
                </c:pt>
                <c:pt idx="83356">
                  <c:v>0</c:v>
                </c:pt>
                <c:pt idx="83357">
                  <c:v>0</c:v>
                </c:pt>
                <c:pt idx="83358">
                  <c:v>0</c:v>
                </c:pt>
                <c:pt idx="83359">
                  <c:v>0</c:v>
                </c:pt>
                <c:pt idx="83360">
                  <c:v>0</c:v>
                </c:pt>
                <c:pt idx="83361">
                  <c:v>0</c:v>
                </c:pt>
                <c:pt idx="83362">
                  <c:v>0</c:v>
                </c:pt>
                <c:pt idx="83363">
                  <c:v>0</c:v>
                </c:pt>
                <c:pt idx="83364">
                  <c:v>0</c:v>
                </c:pt>
                <c:pt idx="83365">
                  <c:v>0</c:v>
                </c:pt>
                <c:pt idx="83366">
                  <c:v>0</c:v>
                </c:pt>
                <c:pt idx="83367">
                  <c:v>0</c:v>
                </c:pt>
                <c:pt idx="83368">
                  <c:v>0</c:v>
                </c:pt>
                <c:pt idx="83369">
                  <c:v>0</c:v>
                </c:pt>
                <c:pt idx="83370">
                  <c:v>0</c:v>
                </c:pt>
                <c:pt idx="83371">
                  <c:v>0</c:v>
                </c:pt>
                <c:pt idx="83372">
                  <c:v>0</c:v>
                </c:pt>
                <c:pt idx="83373">
                  <c:v>0</c:v>
                </c:pt>
                <c:pt idx="83374">
                  <c:v>0</c:v>
                </c:pt>
                <c:pt idx="83375">
                  <c:v>0</c:v>
                </c:pt>
                <c:pt idx="83376">
                  <c:v>0</c:v>
                </c:pt>
                <c:pt idx="83377">
                  <c:v>0</c:v>
                </c:pt>
                <c:pt idx="83378">
                  <c:v>0</c:v>
                </c:pt>
                <c:pt idx="83379">
                  <c:v>0</c:v>
                </c:pt>
                <c:pt idx="83380">
                  <c:v>0</c:v>
                </c:pt>
                <c:pt idx="83381">
                  <c:v>0</c:v>
                </c:pt>
                <c:pt idx="83382">
                  <c:v>0</c:v>
                </c:pt>
                <c:pt idx="83383">
                  <c:v>0</c:v>
                </c:pt>
                <c:pt idx="83384">
                  <c:v>0</c:v>
                </c:pt>
                <c:pt idx="83385">
                  <c:v>0</c:v>
                </c:pt>
                <c:pt idx="83386">
                  <c:v>0</c:v>
                </c:pt>
                <c:pt idx="83387">
                  <c:v>0</c:v>
                </c:pt>
                <c:pt idx="83388">
                  <c:v>0</c:v>
                </c:pt>
                <c:pt idx="83389">
                  <c:v>0</c:v>
                </c:pt>
                <c:pt idx="83390">
                  <c:v>0</c:v>
                </c:pt>
                <c:pt idx="83391">
                  <c:v>0</c:v>
                </c:pt>
                <c:pt idx="83392">
                  <c:v>0</c:v>
                </c:pt>
                <c:pt idx="83393">
                  <c:v>0</c:v>
                </c:pt>
                <c:pt idx="83394">
                  <c:v>0</c:v>
                </c:pt>
                <c:pt idx="83395">
                  <c:v>0</c:v>
                </c:pt>
                <c:pt idx="83396">
                  <c:v>0</c:v>
                </c:pt>
                <c:pt idx="83397">
                  <c:v>0</c:v>
                </c:pt>
                <c:pt idx="83398">
                  <c:v>0</c:v>
                </c:pt>
                <c:pt idx="83399">
                  <c:v>0</c:v>
                </c:pt>
                <c:pt idx="83400">
                  <c:v>0</c:v>
                </c:pt>
                <c:pt idx="83401">
                  <c:v>0</c:v>
                </c:pt>
                <c:pt idx="83402">
                  <c:v>0</c:v>
                </c:pt>
                <c:pt idx="83403">
                  <c:v>0</c:v>
                </c:pt>
                <c:pt idx="83404">
                  <c:v>0</c:v>
                </c:pt>
                <c:pt idx="83405">
                  <c:v>0</c:v>
                </c:pt>
                <c:pt idx="83406">
                  <c:v>0</c:v>
                </c:pt>
                <c:pt idx="83407">
                  <c:v>0</c:v>
                </c:pt>
                <c:pt idx="83408">
                  <c:v>0</c:v>
                </c:pt>
                <c:pt idx="83409">
                  <c:v>0</c:v>
                </c:pt>
                <c:pt idx="83410">
                  <c:v>0</c:v>
                </c:pt>
                <c:pt idx="83411">
                  <c:v>0</c:v>
                </c:pt>
                <c:pt idx="83412">
                  <c:v>0</c:v>
                </c:pt>
                <c:pt idx="83413">
                  <c:v>0</c:v>
                </c:pt>
                <c:pt idx="83414">
                  <c:v>0</c:v>
                </c:pt>
                <c:pt idx="83415">
                  <c:v>0</c:v>
                </c:pt>
                <c:pt idx="83416">
                  <c:v>0</c:v>
                </c:pt>
                <c:pt idx="83417">
                  <c:v>0</c:v>
                </c:pt>
                <c:pt idx="83418">
                  <c:v>0</c:v>
                </c:pt>
                <c:pt idx="83419">
                  <c:v>0</c:v>
                </c:pt>
                <c:pt idx="83420">
                  <c:v>0</c:v>
                </c:pt>
                <c:pt idx="83421">
                  <c:v>0</c:v>
                </c:pt>
                <c:pt idx="83422">
                  <c:v>0</c:v>
                </c:pt>
                <c:pt idx="83423">
                  <c:v>0</c:v>
                </c:pt>
                <c:pt idx="83424">
                  <c:v>0</c:v>
                </c:pt>
                <c:pt idx="83425">
                  <c:v>0</c:v>
                </c:pt>
                <c:pt idx="83426">
                  <c:v>0</c:v>
                </c:pt>
                <c:pt idx="83427">
                  <c:v>0</c:v>
                </c:pt>
                <c:pt idx="83428">
                  <c:v>0</c:v>
                </c:pt>
                <c:pt idx="83429">
                  <c:v>0</c:v>
                </c:pt>
                <c:pt idx="83430">
                  <c:v>0</c:v>
                </c:pt>
                <c:pt idx="83431">
                  <c:v>0</c:v>
                </c:pt>
                <c:pt idx="83432">
                  <c:v>0</c:v>
                </c:pt>
                <c:pt idx="83433">
                  <c:v>0</c:v>
                </c:pt>
                <c:pt idx="83434">
                  <c:v>0</c:v>
                </c:pt>
                <c:pt idx="83435">
                  <c:v>0</c:v>
                </c:pt>
                <c:pt idx="83436">
                  <c:v>0</c:v>
                </c:pt>
                <c:pt idx="83437">
                  <c:v>0</c:v>
                </c:pt>
                <c:pt idx="83438">
                  <c:v>0</c:v>
                </c:pt>
                <c:pt idx="83439">
                  <c:v>0</c:v>
                </c:pt>
                <c:pt idx="83440">
                  <c:v>0</c:v>
                </c:pt>
                <c:pt idx="83441">
                  <c:v>0</c:v>
                </c:pt>
                <c:pt idx="83442">
                  <c:v>0</c:v>
                </c:pt>
                <c:pt idx="83443">
                  <c:v>0</c:v>
                </c:pt>
                <c:pt idx="83444">
                  <c:v>0</c:v>
                </c:pt>
                <c:pt idx="83445">
                  <c:v>0</c:v>
                </c:pt>
                <c:pt idx="83446">
                  <c:v>0</c:v>
                </c:pt>
                <c:pt idx="83447">
                  <c:v>0</c:v>
                </c:pt>
                <c:pt idx="83448">
                  <c:v>0</c:v>
                </c:pt>
                <c:pt idx="83449">
                  <c:v>0</c:v>
                </c:pt>
                <c:pt idx="83450">
                  <c:v>0</c:v>
                </c:pt>
                <c:pt idx="83451">
                  <c:v>0</c:v>
                </c:pt>
                <c:pt idx="83452">
                  <c:v>0</c:v>
                </c:pt>
                <c:pt idx="83453">
                  <c:v>0</c:v>
                </c:pt>
                <c:pt idx="83454">
                  <c:v>0</c:v>
                </c:pt>
                <c:pt idx="83455">
                  <c:v>0</c:v>
                </c:pt>
                <c:pt idx="83456">
                  <c:v>0</c:v>
                </c:pt>
                <c:pt idx="83457">
                  <c:v>0</c:v>
                </c:pt>
                <c:pt idx="83458">
                  <c:v>0</c:v>
                </c:pt>
                <c:pt idx="83459">
                  <c:v>0</c:v>
                </c:pt>
                <c:pt idx="83460">
                  <c:v>0</c:v>
                </c:pt>
                <c:pt idx="83461">
                  <c:v>0</c:v>
                </c:pt>
                <c:pt idx="83462">
                  <c:v>0</c:v>
                </c:pt>
                <c:pt idx="83463">
                  <c:v>0</c:v>
                </c:pt>
                <c:pt idx="83464">
                  <c:v>0</c:v>
                </c:pt>
                <c:pt idx="83465">
                  <c:v>0</c:v>
                </c:pt>
                <c:pt idx="83466">
                  <c:v>0</c:v>
                </c:pt>
                <c:pt idx="83467">
                  <c:v>0</c:v>
                </c:pt>
                <c:pt idx="83468">
                  <c:v>0</c:v>
                </c:pt>
                <c:pt idx="83469">
                  <c:v>0</c:v>
                </c:pt>
                <c:pt idx="83470">
                  <c:v>0</c:v>
                </c:pt>
                <c:pt idx="83471">
                  <c:v>0</c:v>
                </c:pt>
                <c:pt idx="83472">
                  <c:v>0</c:v>
                </c:pt>
                <c:pt idx="83473">
                  <c:v>0</c:v>
                </c:pt>
                <c:pt idx="83474">
                  <c:v>0</c:v>
                </c:pt>
                <c:pt idx="83475">
                  <c:v>0</c:v>
                </c:pt>
                <c:pt idx="83476">
                  <c:v>0</c:v>
                </c:pt>
                <c:pt idx="83477">
                  <c:v>0</c:v>
                </c:pt>
                <c:pt idx="83478">
                  <c:v>0</c:v>
                </c:pt>
                <c:pt idx="83479">
                  <c:v>0</c:v>
                </c:pt>
                <c:pt idx="83480">
                  <c:v>0</c:v>
                </c:pt>
                <c:pt idx="83481">
                  <c:v>0</c:v>
                </c:pt>
                <c:pt idx="83482">
                  <c:v>0</c:v>
                </c:pt>
                <c:pt idx="83483">
                  <c:v>0</c:v>
                </c:pt>
                <c:pt idx="83484">
                  <c:v>0</c:v>
                </c:pt>
                <c:pt idx="83485">
                  <c:v>0</c:v>
                </c:pt>
                <c:pt idx="83486">
                  <c:v>0</c:v>
                </c:pt>
                <c:pt idx="83487">
                  <c:v>0</c:v>
                </c:pt>
                <c:pt idx="83488">
                  <c:v>0</c:v>
                </c:pt>
                <c:pt idx="83489">
                  <c:v>0</c:v>
                </c:pt>
                <c:pt idx="83490">
                  <c:v>0</c:v>
                </c:pt>
                <c:pt idx="83491">
                  <c:v>0</c:v>
                </c:pt>
                <c:pt idx="83492">
                  <c:v>0</c:v>
                </c:pt>
                <c:pt idx="83493">
                  <c:v>0</c:v>
                </c:pt>
                <c:pt idx="83494">
                  <c:v>0</c:v>
                </c:pt>
                <c:pt idx="83495">
                  <c:v>0</c:v>
                </c:pt>
                <c:pt idx="83496">
                  <c:v>0</c:v>
                </c:pt>
                <c:pt idx="83497">
                  <c:v>0</c:v>
                </c:pt>
                <c:pt idx="83498">
                  <c:v>0</c:v>
                </c:pt>
                <c:pt idx="83499">
                  <c:v>0</c:v>
                </c:pt>
                <c:pt idx="83500">
                  <c:v>0</c:v>
                </c:pt>
                <c:pt idx="83501">
                  <c:v>0</c:v>
                </c:pt>
                <c:pt idx="83502">
                  <c:v>0</c:v>
                </c:pt>
                <c:pt idx="83503">
                  <c:v>0</c:v>
                </c:pt>
                <c:pt idx="83504">
                  <c:v>0</c:v>
                </c:pt>
                <c:pt idx="83505">
                  <c:v>0</c:v>
                </c:pt>
                <c:pt idx="83506">
                  <c:v>0</c:v>
                </c:pt>
                <c:pt idx="83507">
                  <c:v>0</c:v>
                </c:pt>
                <c:pt idx="83508">
                  <c:v>0</c:v>
                </c:pt>
                <c:pt idx="83509">
                  <c:v>0</c:v>
                </c:pt>
                <c:pt idx="83510">
                  <c:v>0</c:v>
                </c:pt>
                <c:pt idx="83511">
                  <c:v>0</c:v>
                </c:pt>
                <c:pt idx="83512">
                  <c:v>0</c:v>
                </c:pt>
                <c:pt idx="83513">
                  <c:v>0</c:v>
                </c:pt>
                <c:pt idx="83514">
                  <c:v>0</c:v>
                </c:pt>
                <c:pt idx="83515">
                  <c:v>0</c:v>
                </c:pt>
                <c:pt idx="83516">
                  <c:v>0</c:v>
                </c:pt>
                <c:pt idx="83517">
                  <c:v>0</c:v>
                </c:pt>
                <c:pt idx="83518">
                  <c:v>0</c:v>
                </c:pt>
                <c:pt idx="83519">
                  <c:v>0</c:v>
                </c:pt>
                <c:pt idx="83520">
                  <c:v>0</c:v>
                </c:pt>
                <c:pt idx="83521">
                  <c:v>0</c:v>
                </c:pt>
                <c:pt idx="83522">
                  <c:v>0</c:v>
                </c:pt>
                <c:pt idx="83523">
                  <c:v>0</c:v>
                </c:pt>
                <c:pt idx="83524">
                  <c:v>0</c:v>
                </c:pt>
                <c:pt idx="83525">
                  <c:v>0</c:v>
                </c:pt>
                <c:pt idx="83526">
                  <c:v>0</c:v>
                </c:pt>
                <c:pt idx="83527">
                  <c:v>0</c:v>
                </c:pt>
                <c:pt idx="83528">
                  <c:v>0</c:v>
                </c:pt>
                <c:pt idx="83529">
                  <c:v>0</c:v>
                </c:pt>
                <c:pt idx="83530">
                  <c:v>0</c:v>
                </c:pt>
                <c:pt idx="83531">
                  <c:v>0</c:v>
                </c:pt>
                <c:pt idx="83532">
                  <c:v>0</c:v>
                </c:pt>
                <c:pt idx="83533">
                  <c:v>0</c:v>
                </c:pt>
                <c:pt idx="83534">
                  <c:v>0</c:v>
                </c:pt>
                <c:pt idx="83535">
                  <c:v>0</c:v>
                </c:pt>
                <c:pt idx="83536">
                  <c:v>0</c:v>
                </c:pt>
                <c:pt idx="83537">
                  <c:v>0</c:v>
                </c:pt>
                <c:pt idx="83538">
                  <c:v>0</c:v>
                </c:pt>
                <c:pt idx="83539">
                  <c:v>0</c:v>
                </c:pt>
                <c:pt idx="83540">
                  <c:v>0</c:v>
                </c:pt>
                <c:pt idx="83541">
                  <c:v>0</c:v>
                </c:pt>
                <c:pt idx="83542">
                  <c:v>0</c:v>
                </c:pt>
                <c:pt idx="83543">
                  <c:v>0</c:v>
                </c:pt>
                <c:pt idx="83544">
                  <c:v>0</c:v>
                </c:pt>
                <c:pt idx="83545">
                  <c:v>0</c:v>
                </c:pt>
                <c:pt idx="83546">
                  <c:v>0</c:v>
                </c:pt>
                <c:pt idx="83547">
                  <c:v>0</c:v>
                </c:pt>
                <c:pt idx="83548">
                  <c:v>0</c:v>
                </c:pt>
                <c:pt idx="83549">
                  <c:v>0</c:v>
                </c:pt>
                <c:pt idx="83550">
                  <c:v>0</c:v>
                </c:pt>
                <c:pt idx="83551">
                  <c:v>0</c:v>
                </c:pt>
                <c:pt idx="83552">
                  <c:v>0</c:v>
                </c:pt>
                <c:pt idx="83553">
                  <c:v>0</c:v>
                </c:pt>
                <c:pt idx="83554">
                  <c:v>0</c:v>
                </c:pt>
                <c:pt idx="83555">
                  <c:v>0</c:v>
                </c:pt>
                <c:pt idx="83556">
                  <c:v>0</c:v>
                </c:pt>
                <c:pt idx="83557">
                  <c:v>0</c:v>
                </c:pt>
                <c:pt idx="83558">
                  <c:v>0</c:v>
                </c:pt>
                <c:pt idx="83559">
                  <c:v>0</c:v>
                </c:pt>
                <c:pt idx="83560">
                  <c:v>0</c:v>
                </c:pt>
                <c:pt idx="83561">
                  <c:v>0</c:v>
                </c:pt>
                <c:pt idx="83562">
                  <c:v>0</c:v>
                </c:pt>
                <c:pt idx="83563">
                  <c:v>0</c:v>
                </c:pt>
                <c:pt idx="83564">
                  <c:v>0</c:v>
                </c:pt>
                <c:pt idx="83565">
                  <c:v>0</c:v>
                </c:pt>
                <c:pt idx="83566">
                  <c:v>0</c:v>
                </c:pt>
                <c:pt idx="83567">
                  <c:v>0</c:v>
                </c:pt>
                <c:pt idx="83568">
                  <c:v>0</c:v>
                </c:pt>
                <c:pt idx="83569">
                  <c:v>0</c:v>
                </c:pt>
                <c:pt idx="83570">
                  <c:v>0</c:v>
                </c:pt>
                <c:pt idx="83571">
                  <c:v>0</c:v>
                </c:pt>
                <c:pt idx="83572">
                  <c:v>0</c:v>
                </c:pt>
                <c:pt idx="83573">
                  <c:v>0</c:v>
                </c:pt>
                <c:pt idx="83574">
                  <c:v>0</c:v>
                </c:pt>
                <c:pt idx="83575">
                  <c:v>0</c:v>
                </c:pt>
                <c:pt idx="83576">
                  <c:v>0</c:v>
                </c:pt>
                <c:pt idx="83577">
                  <c:v>0</c:v>
                </c:pt>
                <c:pt idx="83578">
                  <c:v>0</c:v>
                </c:pt>
                <c:pt idx="83579">
                  <c:v>0</c:v>
                </c:pt>
                <c:pt idx="83580">
                  <c:v>0</c:v>
                </c:pt>
                <c:pt idx="83581">
                  <c:v>0</c:v>
                </c:pt>
                <c:pt idx="83582">
                  <c:v>0</c:v>
                </c:pt>
                <c:pt idx="83583">
                  <c:v>0</c:v>
                </c:pt>
                <c:pt idx="83584">
                  <c:v>0</c:v>
                </c:pt>
                <c:pt idx="83585">
                  <c:v>0</c:v>
                </c:pt>
                <c:pt idx="83586">
                  <c:v>0</c:v>
                </c:pt>
                <c:pt idx="83587">
                  <c:v>0</c:v>
                </c:pt>
                <c:pt idx="83588">
                  <c:v>0</c:v>
                </c:pt>
                <c:pt idx="83589">
                  <c:v>0</c:v>
                </c:pt>
                <c:pt idx="83590">
                  <c:v>0</c:v>
                </c:pt>
                <c:pt idx="83591">
                  <c:v>0</c:v>
                </c:pt>
                <c:pt idx="83592">
                  <c:v>0</c:v>
                </c:pt>
                <c:pt idx="83593">
                  <c:v>0</c:v>
                </c:pt>
                <c:pt idx="83594">
                  <c:v>0</c:v>
                </c:pt>
                <c:pt idx="83595">
                  <c:v>0</c:v>
                </c:pt>
                <c:pt idx="83596">
                  <c:v>0</c:v>
                </c:pt>
                <c:pt idx="83597">
                  <c:v>0</c:v>
                </c:pt>
                <c:pt idx="83598">
                  <c:v>0</c:v>
                </c:pt>
                <c:pt idx="83599">
                  <c:v>0</c:v>
                </c:pt>
                <c:pt idx="83600">
                  <c:v>0</c:v>
                </c:pt>
                <c:pt idx="83601">
                  <c:v>0</c:v>
                </c:pt>
                <c:pt idx="83602">
                  <c:v>0</c:v>
                </c:pt>
                <c:pt idx="83603">
                  <c:v>0</c:v>
                </c:pt>
                <c:pt idx="83604">
                  <c:v>0</c:v>
                </c:pt>
                <c:pt idx="83605">
                  <c:v>0</c:v>
                </c:pt>
                <c:pt idx="83606">
                  <c:v>0</c:v>
                </c:pt>
                <c:pt idx="83607">
                  <c:v>0</c:v>
                </c:pt>
                <c:pt idx="83608">
                  <c:v>0</c:v>
                </c:pt>
                <c:pt idx="83609">
                  <c:v>0</c:v>
                </c:pt>
                <c:pt idx="83610">
                  <c:v>0</c:v>
                </c:pt>
                <c:pt idx="83611">
                  <c:v>0</c:v>
                </c:pt>
                <c:pt idx="83612">
                  <c:v>0</c:v>
                </c:pt>
                <c:pt idx="83613">
                  <c:v>0</c:v>
                </c:pt>
                <c:pt idx="83614">
                  <c:v>0</c:v>
                </c:pt>
                <c:pt idx="83615">
                  <c:v>0</c:v>
                </c:pt>
                <c:pt idx="83616">
                  <c:v>0</c:v>
                </c:pt>
                <c:pt idx="83617">
                  <c:v>0</c:v>
                </c:pt>
                <c:pt idx="83618">
                  <c:v>0</c:v>
                </c:pt>
                <c:pt idx="83619">
                  <c:v>0</c:v>
                </c:pt>
                <c:pt idx="83620">
                  <c:v>0</c:v>
                </c:pt>
                <c:pt idx="83621">
                  <c:v>0</c:v>
                </c:pt>
                <c:pt idx="83622">
                  <c:v>0</c:v>
                </c:pt>
                <c:pt idx="83623">
                  <c:v>0</c:v>
                </c:pt>
                <c:pt idx="83624">
                  <c:v>0</c:v>
                </c:pt>
                <c:pt idx="83625">
                  <c:v>0</c:v>
                </c:pt>
                <c:pt idx="83626">
                  <c:v>0</c:v>
                </c:pt>
                <c:pt idx="83627">
                  <c:v>0</c:v>
                </c:pt>
                <c:pt idx="83628">
                  <c:v>0</c:v>
                </c:pt>
                <c:pt idx="83629">
                  <c:v>0</c:v>
                </c:pt>
                <c:pt idx="83630">
                  <c:v>0</c:v>
                </c:pt>
                <c:pt idx="83631">
                  <c:v>0</c:v>
                </c:pt>
                <c:pt idx="83632">
                  <c:v>0</c:v>
                </c:pt>
                <c:pt idx="83633">
                  <c:v>0</c:v>
                </c:pt>
                <c:pt idx="83634">
                  <c:v>0</c:v>
                </c:pt>
                <c:pt idx="83635">
                  <c:v>0</c:v>
                </c:pt>
                <c:pt idx="83636">
                  <c:v>0</c:v>
                </c:pt>
                <c:pt idx="83637">
                  <c:v>0</c:v>
                </c:pt>
                <c:pt idx="83638">
                  <c:v>0</c:v>
                </c:pt>
                <c:pt idx="83639">
                  <c:v>0</c:v>
                </c:pt>
                <c:pt idx="83640">
                  <c:v>0</c:v>
                </c:pt>
                <c:pt idx="83641">
                  <c:v>0</c:v>
                </c:pt>
                <c:pt idx="83642">
                  <c:v>0</c:v>
                </c:pt>
                <c:pt idx="83643">
                  <c:v>0</c:v>
                </c:pt>
                <c:pt idx="83644">
                  <c:v>0</c:v>
                </c:pt>
                <c:pt idx="83645">
                  <c:v>0</c:v>
                </c:pt>
                <c:pt idx="83646">
                  <c:v>0</c:v>
                </c:pt>
                <c:pt idx="83647">
                  <c:v>0</c:v>
                </c:pt>
                <c:pt idx="83648">
                  <c:v>0</c:v>
                </c:pt>
                <c:pt idx="83649">
                  <c:v>0</c:v>
                </c:pt>
                <c:pt idx="83650">
                  <c:v>0</c:v>
                </c:pt>
                <c:pt idx="83651">
                  <c:v>0</c:v>
                </c:pt>
                <c:pt idx="83652">
                  <c:v>0</c:v>
                </c:pt>
                <c:pt idx="83653">
                  <c:v>0</c:v>
                </c:pt>
                <c:pt idx="83654">
                  <c:v>0</c:v>
                </c:pt>
                <c:pt idx="83655">
                  <c:v>0</c:v>
                </c:pt>
                <c:pt idx="83656">
                  <c:v>0</c:v>
                </c:pt>
                <c:pt idx="83657">
                  <c:v>0</c:v>
                </c:pt>
                <c:pt idx="83658">
                  <c:v>0</c:v>
                </c:pt>
                <c:pt idx="83659">
                  <c:v>0</c:v>
                </c:pt>
                <c:pt idx="83660">
                  <c:v>0</c:v>
                </c:pt>
                <c:pt idx="83661">
                  <c:v>0</c:v>
                </c:pt>
                <c:pt idx="83662">
                  <c:v>0</c:v>
                </c:pt>
                <c:pt idx="83663">
                  <c:v>0</c:v>
                </c:pt>
                <c:pt idx="83664">
                  <c:v>0</c:v>
                </c:pt>
                <c:pt idx="83665">
                  <c:v>0</c:v>
                </c:pt>
                <c:pt idx="83666">
                  <c:v>0</c:v>
                </c:pt>
                <c:pt idx="83667">
                  <c:v>0</c:v>
                </c:pt>
                <c:pt idx="83668">
                  <c:v>0</c:v>
                </c:pt>
                <c:pt idx="83669">
                  <c:v>0</c:v>
                </c:pt>
                <c:pt idx="83670">
                  <c:v>0</c:v>
                </c:pt>
                <c:pt idx="83671">
                  <c:v>0</c:v>
                </c:pt>
                <c:pt idx="83672">
                  <c:v>0</c:v>
                </c:pt>
                <c:pt idx="83673">
                  <c:v>0</c:v>
                </c:pt>
                <c:pt idx="83674">
                  <c:v>0</c:v>
                </c:pt>
                <c:pt idx="83675">
                  <c:v>0</c:v>
                </c:pt>
                <c:pt idx="83676">
                  <c:v>0</c:v>
                </c:pt>
                <c:pt idx="83677">
                  <c:v>0</c:v>
                </c:pt>
                <c:pt idx="83678">
                  <c:v>0</c:v>
                </c:pt>
                <c:pt idx="83679">
                  <c:v>0</c:v>
                </c:pt>
                <c:pt idx="83680">
                  <c:v>0</c:v>
                </c:pt>
                <c:pt idx="83681">
                  <c:v>0</c:v>
                </c:pt>
                <c:pt idx="83682">
                  <c:v>0</c:v>
                </c:pt>
                <c:pt idx="83683">
                  <c:v>0</c:v>
                </c:pt>
                <c:pt idx="83684">
                  <c:v>0</c:v>
                </c:pt>
                <c:pt idx="83685">
                  <c:v>0</c:v>
                </c:pt>
                <c:pt idx="83686">
                  <c:v>0</c:v>
                </c:pt>
                <c:pt idx="83687">
                  <c:v>0</c:v>
                </c:pt>
                <c:pt idx="83688">
                  <c:v>0</c:v>
                </c:pt>
                <c:pt idx="83689">
                  <c:v>0</c:v>
                </c:pt>
                <c:pt idx="83690">
                  <c:v>0</c:v>
                </c:pt>
                <c:pt idx="83691">
                  <c:v>0</c:v>
                </c:pt>
                <c:pt idx="83692">
                  <c:v>0</c:v>
                </c:pt>
                <c:pt idx="83693">
                  <c:v>0</c:v>
                </c:pt>
                <c:pt idx="83694">
                  <c:v>0</c:v>
                </c:pt>
                <c:pt idx="83695">
                  <c:v>0</c:v>
                </c:pt>
                <c:pt idx="83696">
                  <c:v>0</c:v>
                </c:pt>
                <c:pt idx="83697">
                  <c:v>0</c:v>
                </c:pt>
                <c:pt idx="83698">
                  <c:v>0</c:v>
                </c:pt>
                <c:pt idx="83699">
                  <c:v>0</c:v>
                </c:pt>
                <c:pt idx="83700">
                  <c:v>0</c:v>
                </c:pt>
                <c:pt idx="83701">
                  <c:v>0</c:v>
                </c:pt>
                <c:pt idx="83702">
                  <c:v>0</c:v>
                </c:pt>
                <c:pt idx="83703">
                  <c:v>0</c:v>
                </c:pt>
                <c:pt idx="83704">
                  <c:v>0</c:v>
                </c:pt>
                <c:pt idx="83705">
                  <c:v>0</c:v>
                </c:pt>
                <c:pt idx="83706">
                  <c:v>0</c:v>
                </c:pt>
                <c:pt idx="83707">
                  <c:v>0</c:v>
                </c:pt>
                <c:pt idx="83708">
                  <c:v>0</c:v>
                </c:pt>
                <c:pt idx="83709">
                  <c:v>0</c:v>
                </c:pt>
                <c:pt idx="83710">
                  <c:v>0</c:v>
                </c:pt>
                <c:pt idx="83711">
                  <c:v>0</c:v>
                </c:pt>
                <c:pt idx="83712">
                  <c:v>0</c:v>
                </c:pt>
                <c:pt idx="83713">
                  <c:v>0</c:v>
                </c:pt>
                <c:pt idx="83714">
                  <c:v>0</c:v>
                </c:pt>
                <c:pt idx="83715">
                  <c:v>0</c:v>
                </c:pt>
                <c:pt idx="83716">
                  <c:v>0</c:v>
                </c:pt>
                <c:pt idx="83717">
                  <c:v>0</c:v>
                </c:pt>
                <c:pt idx="83718">
                  <c:v>0</c:v>
                </c:pt>
                <c:pt idx="83719">
                  <c:v>0</c:v>
                </c:pt>
                <c:pt idx="83720">
                  <c:v>0</c:v>
                </c:pt>
                <c:pt idx="83721">
                  <c:v>0</c:v>
                </c:pt>
                <c:pt idx="83722">
                  <c:v>0</c:v>
                </c:pt>
                <c:pt idx="83723">
                  <c:v>0</c:v>
                </c:pt>
                <c:pt idx="83724">
                  <c:v>0</c:v>
                </c:pt>
                <c:pt idx="83725">
                  <c:v>0</c:v>
                </c:pt>
                <c:pt idx="83726">
                  <c:v>0</c:v>
                </c:pt>
                <c:pt idx="83727">
                  <c:v>0</c:v>
                </c:pt>
                <c:pt idx="83728">
                  <c:v>0</c:v>
                </c:pt>
                <c:pt idx="83729">
                  <c:v>0</c:v>
                </c:pt>
                <c:pt idx="83730">
                  <c:v>0</c:v>
                </c:pt>
                <c:pt idx="83731">
                  <c:v>0</c:v>
                </c:pt>
                <c:pt idx="83732">
                  <c:v>0</c:v>
                </c:pt>
                <c:pt idx="83733">
                  <c:v>0</c:v>
                </c:pt>
                <c:pt idx="83734">
                  <c:v>0</c:v>
                </c:pt>
                <c:pt idx="83735">
                  <c:v>0</c:v>
                </c:pt>
                <c:pt idx="83736">
                  <c:v>0</c:v>
                </c:pt>
                <c:pt idx="83737">
                  <c:v>0</c:v>
                </c:pt>
                <c:pt idx="83738">
                  <c:v>0</c:v>
                </c:pt>
                <c:pt idx="83739">
                  <c:v>0</c:v>
                </c:pt>
                <c:pt idx="83740">
                  <c:v>0</c:v>
                </c:pt>
                <c:pt idx="83741">
                  <c:v>0</c:v>
                </c:pt>
                <c:pt idx="83742">
                  <c:v>0</c:v>
                </c:pt>
                <c:pt idx="83743">
                  <c:v>0</c:v>
                </c:pt>
                <c:pt idx="83744">
                  <c:v>0</c:v>
                </c:pt>
                <c:pt idx="83745">
                  <c:v>0</c:v>
                </c:pt>
                <c:pt idx="83746">
                  <c:v>0</c:v>
                </c:pt>
                <c:pt idx="83747">
                  <c:v>0</c:v>
                </c:pt>
                <c:pt idx="83748">
                  <c:v>0</c:v>
                </c:pt>
                <c:pt idx="83749">
                  <c:v>0</c:v>
                </c:pt>
                <c:pt idx="83750">
                  <c:v>0</c:v>
                </c:pt>
                <c:pt idx="83751">
                  <c:v>0</c:v>
                </c:pt>
                <c:pt idx="83752">
                  <c:v>0</c:v>
                </c:pt>
                <c:pt idx="83753">
                  <c:v>0</c:v>
                </c:pt>
                <c:pt idx="83754">
                  <c:v>0</c:v>
                </c:pt>
                <c:pt idx="83755">
                  <c:v>0</c:v>
                </c:pt>
                <c:pt idx="83756">
                  <c:v>0</c:v>
                </c:pt>
                <c:pt idx="83757">
                  <c:v>0</c:v>
                </c:pt>
                <c:pt idx="83758">
                  <c:v>0</c:v>
                </c:pt>
                <c:pt idx="83759">
                  <c:v>0</c:v>
                </c:pt>
                <c:pt idx="83760">
                  <c:v>0</c:v>
                </c:pt>
                <c:pt idx="83761">
                  <c:v>0</c:v>
                </c:pt>
                <c:pt idx="83762">
                  <c:v>0</c:v>
                </c:pt>
                <c:pt idx="83763">
                  <c:v>0</c:v>
                </c:pt>
                <c:pt idx="83764">
                  <c:v>0</c:v>
                </c:pt>
                <c:pt idx="83765">
                  <c:v>0</c:v>
                </c:pt>
                <c:pt idx="83766">
                  <c:v>0</c:v>
                </c:pt>
                <c:pt idx="83767">
                  <c:v>0</c:v>
                </c:pt>
                <c:pt idx="83768">
                  <c:v>0</c:v>
                </c:pt>
                <c:pt idx="83769">
                  <c:v>0</c:v>
                </c:pt>
                <c:pt idx="83770">
                  <c:v>0</c:v>
                </c:pt>
                <c:pt idx="83771">
                  <c:v>0</c:v>
                </c:pt>
                <c:pt idx="83772">
                  <c:v>0</c:v>
                </c:pt>
                <c:pt idx="83773">
                  <c:v>0</c:v>
                </c:pt>
                <c:pt idx="83774">
                  <c:v>0</c:v>
                </c:pt>
                <c:pt idx="83775">
                  <c:v>0</c:v>
                </c:pt>
                <c:pt idx="83776">
                  <c:v>0</c:v>
                </c:pt>
                <c:pt idx="83777">
                  <c:v>0</c:v>
                </c:pt>
                <c:pt idx="83778">
                  <c:v>0</c:v>
                </c:pt>
                <c:pt idx="83779">
                  <c:v>0</c:v>
                </c:pt>
                <c:pt idx="83780">
                  <c:v>0</c:v>
                </c:pt>
                <c:pt idx="83781">
                  <c:v>0</c:v>
                </c:pt>
                <c:pt idx="83782">
                  <c:v>0</c:v>
                </c:pt>
                <c:pt idx="83783">
                  <c:v>0</c:v>
                </c:pt>
                <c:pt idx="83784">
                  <c:v>0</c:v>
                </c:pt>
                <c:pt idx="83785">
                  <c:v>0</c:v>
                </c:pt>
                <c:pt idx="83786">
                  <c:v>0</c:v>
                </c:pt>
                <c:pt idx="83787">
                  <c:v>0</c:v>
                </c:pt>
                <c:pt idx="83788">
                  <c:v>0</c:v>
                </c:pt>
                <c:pt idx="83789">
                  <c:v>0</c:v>
                </c:pt>
                <c:pt idx="83790">
                  <c:v>0</c:v>
                </c:pt>
                <c:pt idx="83791">
                  <c:v>0</c:v>
                </c:pt>
                <c:pt idx="83792">
                  <c:v>0</c:v>
                </c:pt>
                <c:pt idx="83793">
                  <c:v>0</c:v>
                </c:pt>
                <c:pt idx="83794">
                  <c:v>0</c:v>
                </c:pt>
                <c:pt idx="83795">
                  <c:v>0</c:v>
                </c:pt>
                <c:pt idx="83796">
                  <c:v>0</c:v>
                </c:pt>
                <c:pt idx="83797">
                  <c:v>0</c:v>
                </c:pt>
                <c:pt idx="83798">
                  <c:v>0</c:v>
                </c:pt>
                <c:pt idx="83799">
                  <c:v>0</c:v>
                </c:pt>
                <c:pt idx="83800">
                  <c:v>0</c:v>
                </c:pt>
                <c:pt idx="83801">
                  <c:v>0</c:v>
                </c:pt>
                <c:pt idx="83802">
                  <c:v>0</c:v>
                </c:pt>
                <c:pt idx="83803">
                  <c:v>0</c:v>
                </c:pt>
                <c:pt idx="83804">
                  <c:v>0</c:v>
                </c:pt>
                <c:pt idx="83805">
                  <c:v>0</c:v>
                </c:pt>
                <c:pt idx="83806">
                  <c:v>0</c:v>
                </c:pt>
                <c:pt idx="83807">
                  <c:v>0</c:v>
                </c:pt>
                <c:pt idx="83808">
                  <c:v>0</c:v>
                </c:pt>
                <c:pt idx="83809">
                  <c:v>0</c:v>
                </c:pt>
                <c:pt idx="83810">
                  <c:v>0</c:v>
                </c:pt>
                <c:pt idx="83811">
                  <c:v>0</c:v>
                </c:pt>
                <c:pt idx="83812">
                  <c:v>0</c:v>
                </c:pt>
                <c:pt idx="83813">
                  <c:v>0</c:v>
                </c:pt>
                <c:pt idx="83814">
                  <c:v>0</c:v>
                </c:pt>
                <c:pt idx="83815">
                  <c:v>0</c:v>
                </c:pt>
                <c:pt idx="83816">
                  <c:v>0</c:v>
                </c:pt>
                <c:pt idx="83817">
                  <c:v>0</c:v>
                </c:pt>
                <c:pt idx="83818">
                  <c:v>0</c:v>
                </c:pt>
                <c:pt idx="83819">
                  <c:v>0</c:v>
                </c:pt>
                <c:pt idx="83820">
                  <c:v>0</c:v>
                </c:pt>
                <c:pt idx="83821">
                  <c:v>0</c:v>
                </c:pt>
                <c:pt idx="83822">
                  <c:v>0</c:v>
                </c:pt>
                <c:pt idx="83823">
                  <c:v>0</c:v>
                </c:pt>
                <c:pt idx="83824">
                  <c:v>0</c:v>
                </c:pt>
                <c:pt idx="83825">
                  <c:v>0</c:v>
                </c:pt>
                <c:pt idx="83826">
                  <c:v>0</c:v>
                </c:pt>
                <c:pt idx="83827">
                  <c:v>0</c:v>
                </c:pt>
                <c:pt idx="83828">
                  <c:v>0</c:v>
                </c:pt>
                <c:pt idx="83829">
                  <c:v>0</c:v>
                </c:pt>
                <c:pt idx="83830">
                  <c:v>0</c:v>
                </c:pt>
                <c:pt idx="83831">
                  <c:v>0</c:v>
                </c:pt>
                <c:pt idx="83832">
                  <c:v>0</c:v>
                </c:pt>
                <c:pt idx="83833">
                  <c:v>0</c:v>
                </c:pt>
                <c:pt idx="83834">
                  <c:v>0</c:v>
                </c:pt>
                <c:pt idx="83835">
                  <c:v>0</c:v>
                </c:pt>
                <c:pt idx="83836">
                  <c:v>0</c:v>
                </c:pt>
                <c:pt idx="83837">
                  <c:v>0</c:v>
                </c:pt>
                <c:pt idx="83838">
                  <c:v>0</c:v>
                </c:pt>
                <c:pt idx="83839">
                  <c:v>0</c:v>
                </c:pt>
                <c:pt idx="83840">
                  <c:v>0</c:v>
                </c:pt>
                <c:pt idx="83841">
                  <c:v>0</c:v>
                </c:pt>
                <c:pt idx="83842">
                  <c:v>0</c:v>
                </c:pt>
                <c:pt idx="83843">
                  <c:v>0</c:v>
                </c:pt>
                <c:pt idx="83844">
                  <c:v>0</c:v>
                </c:pt>
                <c:pt idx="83845">
                  <c:v>0</c:v>
                </c:pt>
                <c:pt idx="83846">
                  <c:v>0</c:v>
                </c:pt>
                <c:pt idx="83847">
                  <c:v>0</c:v>
                </c:pt>
                <c:pt idx="83848">
                  <c:v>0</c:v>
                </c:pt>
                <c:pt idx="83849">
                  <c:v>0</c:v>
                </c:pt>
                <c:pt idx="83850">
                  <c:v>0</c:v>
                </c:pt>
                <c:pt idx="83851">
                  <c:v>0</c:v>
                </c:pt>
                <c:pt idx="83852">
                  <c:v>0</c:v>
                </c:pt>
                <c:pt idx="83853">
                  <c:v>0</c:v>
                </c:pt>
                <c:pt idx="83854">
                  <c:v>0</c:v>
                </c:pt>
                <c:pt idx="83855">
                  <c:v>0</c:v>
                </c:pt>
                <c:pt idx="83856">
                  <c:v>0</c:v>
                </c:pt>
                <c:pt idx="83857">
                  <c:v>0</c:v>
                </c:pt>
                <c:pt idx="83858">
                  <c:v>0</c:v>
                </c:pt>
                <c:pt idx="83859">
                  <c:v>0</c:v>
                </c:pt>
                <c:pt idx="83860">
                  <c:v>0</c:v>
                </c:pt>
                <c:pt idx="83861">
                  <c:v>0</c:v>
                </c:pt>
                <c:pt idx="83862">
                  <c:v>0</c:v>
                </c:pt>
                <c:pt idx="83863">
                  <c:v>0</c:v>
                </c:pt>
                <c:pt idx="83864">
                  <c:v>0</c:v>
                </c:pt>
                <c:pt idx="83865">
                  <c:v>0</c:v>
                </c:pt>
                <c:pt idx="83866">
                  <c:v>0</c:v>
                </c:pt>
                <c:pt idx="83867">
                  <c:v>0</c:v>
                </c:pt>
                <c:pt idx="83868">
                  <c:v>0</c:v>
                </c:pt>
                <c:pt idx="83869">
                  <c:v>0</c:v>
                </c:pt>
                <c:pt idx="83870">
                  <c:v>0</c:v>
                </c:pt>
                <c:pt idx="83871">
                  <c:v>0</c:v>
                </c:pt>
                <c:pt idx="83872">
                  <c:v>0</c:v>
                </c:pt>
                <c:pt idx="83873">
                  <c:v>0</c:v>
                </c:pt>
                <c:pt idx="83874">
                  <c:v>0</c:v>
                </c:pt>
                <c:pt idx="83875">
                  <c:v>0</c:v>
                </c:pt>
                <c:pt idx="83876">
                  <c:v>0</c:v>
                </c:pt>
                <c:pt idx="83877">
                  <c:v>0</c:v>
                </c:pt>
                <c:pt idx="83878">
                  <c:v>0</c:v>
                </c:pt>
                <c:pt idx="83879">
                  <c:v>0</c:v>
                </c:pt>
                <c:pt idx="83880">
                  <c:v>0</c:v>
                </c:pt>
                <c:pt idx="83881">
                  <c:v>0</c:v>
                </c:pt>
                <c:pt idx="83882">
                  <c:v>0</c:v>
                </c:pt>
                <c:pt idx="83883">
                  <c:v>0</c:v>
                </c:pt>
                <c:pt idx="83884">
                  <c:v>0</c:v>
                </c:pt>
                <c:pt idx="83885">
                  <c:v>0</c:v>
                </c:pt>
                <c:pt idx="83886">
                  <c:v>0</c:v>
                </c:pt>
                <c:pt idx="83887">
                  <c:v>0</c:v>
                </c:pt>
                <c:pt idx="83888">
                  <c:v>0</c:v>
                </c:pt>
                <c:pt idx="83889">
                  <c:v>0</c:v>
                </c:pt>
                <c:pt idx="83890">
                  <c:v>0</c:v>
                </c:pt>
                <c:pt idx="83891">
                  <c:v>0</c:v>
                </c:pt>
                <c:pt idx="83892">
                  <c:v>0</c:v>
                </c:pt>
                <c:pt idx="83893">
                  <c:v>0</c:v>
                </c:pt>
                <c:pt idx="83894">
                  <c:v>0</c:v>
                </c:pt>
                <c:pt idx="83895">
                  <c:v>0</c:v>
                </c:pt>
                <c:pt idx="83896">
                  <c:v>0</c:v>
                </c:pt>
                <c:pt idx="83897">
                  <c:v>0</c:v>
                </c:pt>
                <c:pt idx="83898">
                  <c:v>0</c:v>
                </c:pt>
                <c:pt idx="83899">
                  <c:v>0</c:v>
                </c:pt>
                <c:pt idx="83900">
                  <c:v>0</c:v>
                </c:pt>
                <c:pt idx="83901">
                  <c:v>0</c:v>
                </c:pt>
                <c:pt idx="83902">
                  <c:v>0</c:v>
                </c:pt>
                <c:pt idx="83903">
                  <c:v>0</c:v>
                </c:pt>
                <c:pt idx="83904">
                  <c:v>0</c:v>
                </c:pt>
                <c:pt idx="83905">
                  <c:v>0</c:v>
                </c:pt>
                <c:pt idx="83906">
                  <c:v>0</c:v>
                </c:pt>
                <c:pt idx="83907">
                  <c:v>0</c:v>
                </c:pt>
                <c:pt idx="83908">
                  <c:v>0</c:v>
                </c:pt>
                <c:pt idx="83909">
                  <c:v>0</c:v>
                </c:pt>
                <c:pt idx="83910">
                  <c:v>0</c:v>
                </c:pt>
                <c:pt idx="83911">
                  <c:v>0</c:v>
                </c:pt>
                <c:pt idx="83912">
                  <c:v>0</c:v>
                </c:pt>
                <c:pt idx="83913">
                  <c:v>0</c:v>
                </c:pt>
                <c:pt idx="83914">
                  <c:v>0</c:v>
                </c:pt>
                <c:pt idx="83915">
                  <c:v>0</c:v>
                </c:pt>
                <c:pt idx="83916">
                  <c:v>0</c:v>
                </c:pt>
                <c:pt idx="83917">
                  <c:v>0</c:v>
                </c:pt>
                <c:pt idx="83918">
                  <c:v>0</c:v>
                </c:pt>
                <c:pt idx="83919">
                  <c:v>0</c:v>
                </c:pt>
                <c:pt idx="83920">
                  <c:v>0</c:v>
                </c:pt>
                <c:pt idx="83921">
                  <c:v>0</c:v>
                </c:pt>
                <c:pt idx="83922">
                  <c:v>0</c:v>
                </c:pt>
                <c:pt idx="83923">
                  <c:v>0</c:v>
                </c:pt>
                <c:pt idx="83924">
                  <c:v>0</c:v>
                </c:pt>
                <c:pt idx="83925">
                  <c:v>0</c:v>
                </c:pt>
                <c:pt idx="83926">
                  <c:v>0</c:v>
                </c:pt>
                <c:pt idx="83927">
                  <c:v>0</c:v>
                </c:pt>
                <c:pt idx="83928">
                  <c:v>0</c:v>
                </c:pt>
                <c:pt idx="83929">
                  <c:v>0</c:v>
                </c:pt>
                <c:pt idx="83930">
                  <c:v>0</c:v>
                </c:pt>
                <c:pt idx="83931">
                  <c:v>0</c:v>
                </c:pt>
                <c:pt idx="83932">
                  <c:v>0</c:v>
                </c:pt>
                <c:pt idx="83933">
                  <c:v>0</c:v>
                </c:pt>
                <c:pt idx="83934">
                  <c:v>0</c:v>
                </c:pt>
                <c:pt idx="83935">
                  <c:v>0</c:v>
                </c:pt>
                <c:pt idx="83936">
                  <c:v>0</c:v>
                </c:pt>
                <c:pt idx="83937">
                  <c:v>0</c:v>
                </c:pt>
                <c:pt idx="83938">
                  <c:v>0</c:v>
                </c:pt>
                <c:pt idx="83939">
                  <c:v>0</c:v>
                </c:pt>
                <c:pt idx="83940">
                  <c:v>0</c:v>
                </c:pt>
                <c:pt idx="83941">
                  <c:v>0</c:v>
                </c:pt>
                <c:pt idx="83942">
                  <c:v>0</c:v>
                </c:pt>
                <c:pt idx="83943">
                  <c:v>0</c:v>
                </c:pt>
                <c:pt idx="83944">
                  <c:v>0</c:v>
                </c:pt>
                <c:pt idx="83945">
                  <c:v>0</c:v>
                </c:pt>
                <c:pt idx="83946">
                  <c:v>0</c:v>
                </c:pt>
                <c:pt idx="83947">
                  <c:v>0</c:v>
                </c:pt>
                <c:pt idx="83948">
                  <c:v>0</c:v>
                </c:pt>
                <c:pt idx="83949">
                  <c:v>0</c:v>
                </c:pt>
                <c:pt idx="83950">
                  <c:v>0</c:v>
                </c:pt>
                <c:pt idx="83951">
                  <c:v>0</c:v>
                </c:pt>
                <c:pt idx="83952">
                  <c:v>0</c:v>
                </c:pt>
                <c:pt idx="83953">
                  <c:v>0</c:v>
                </c:pt>
                <c:pt idx="83954">
                  <c:v>0</c:v>
                </c:pt>
                <c:pt idx="83955">
                  <c:v>0</c:v>
                </c:pt>
                <c:pt idx="83956">
                  <c:v>0</c:v>
                </c:pt>
                <c:pt idx="83957">
                  <c:v>0</c:v>
                </c:pt>
                <c:pt idx="83958">
                  <c:v>0</c:v>
                </c:pt>
                <c:pt idx="83959">
                  <c:v>0</c:v>
                </c:pt>
                <c:pt idx="83960">
                  <c:v>0</c:v>
                </c:pt>
                <c:pt idx="83961">
                  <c:v>0</c:v>
                </c:pt>
                <c:pt idx="83962">
                  <c:v>0</c:v>
                </c:pt>
                <c:pt idx="83963">
                  <c:v>0</c:v>
                </c:pt>
                <c:pt idx="83964">
                  <c:v>0</c:v>
                </c:pt>
                <c:pt idx="83965">
                  <c:v>0</c:v>
                </c:pt>
                <c:pt idx="83966">
                  <c:v>0</c:v>
                </c:pt>
                <c:pt idx="83967">
                  <c:v>0</c:v>
                </c:pt>
                <c:pt idx="83968">
                  <c:v>0</c:v>
                </c:pt>
                <c:pt idx="83969">
                  <c:v>0</c:v>
                </c:pt>
                <c:pt idx="83970">
                  <c:v>0</c:v>
                </c:pt>
                <c:pt idx="83971">
                  <c:v>0</c:v>
                </c:pt>
                <c:pt idx="83972">
                  <c:v>0</c:v>
                </c:pt>
                <c:pt idx="83973">
                  <c:v>0</c:v>
                </c:pt>
                <c:pt idx="83974">
                  <c:v>0</c:v>
                </c:pt>
                <c:pt idx="83975">
                  <c:v>0</c:v>
                </c:pt>
                <c:pt idx="83976">
                  <c:v>0</c:v>
                </c:pt>
                <c:pt idx="83977">
                  <c:v>0</c:v>
                </c:pt>
                <c:pt idx="83978">
                  <c:v>0</c:v>
                </c:pt>
                <c:pt idx="83979">
                  <c:v>0</c:v>
                </c:pt>
                <c:pt idx="83980">
                  <c:v>0</c:v>
                </c:pt>
                <c:pt idx="83981">
                  <c:v>0</c:v>
                </c:pt>
                <c:pt idx="83982">
                  <c:v>0</c:v>
                </c:pt>
                <c:pt idx="83983">
                  <c:v>0</c:v>
                </c:pt>
                <c:pt idx="83984">
                  <c:v>0</c:v>
                </c:pt>
                <c:pt idx="83985">
                  <c:v>0</c:v>
                </c:pt>
                <c:pt idx="83986">
                  <c:v>0</c:v>
                </c:pt>
                <c:pt idx="83987">
                  <c:v>0</c:v>
                </c:pt>
                <c:pt idx="83988">
                  <c:v>0</c:v>
                </c:pt>
                <c:pt idx="83989">
                  <c:v>0</c:v>
                </c:pt>
                <c:pt idx="83990">
                  <c:v>0</c:v>
                </c:pt>
                <c:pt idx="83991">
                  <c:v>0</c:v>
                </c:pt>
                <c:pt idx="83992">
                  <c:v>0</c:v>
                </c:pt>
                <c:pt idx="83993">
                  <c:v>0</c:v>
                </c:pt>
                <c:pt idx="83994">
                  <c:v>0</c:v>
                </c:pt>
                <c:pt idx="83995">
                  <c:v>0</c:v>
                </c:pt>
                <c:pt idx="83996">
                  <c:v>0</c:v>
                </c:pt>
                <c:pt idx="83997">
                  <c:v>0</c:v>
                </c:pt>
                <c:pt idx="83998">
                  <c:v>0</c:v>
                </c:pt>
                <c:pt idx="83999">
                  <c:v>0</c:v>
                </c:pt>
                <c:pt idx="84000">
                  <c:v>0</c:v>
                </c:pt>
                <c:pt idx="84001">
                  <c:v>0</c:v>
                </c:pt>
                <c:pt idx="84002">
                  <c:v>0</c:v>
                </c:pt>
                <c:pt idx="84003">
                  <c:v>0</c:v>
                </c:pt>
                <c:pt idx="84004">
                  <c:v>0</c:v>
                </c:pt>
                <c:pt idx="84005">
                  <c:v>0</c:v>
                </c:pt>
                <c:pt idx="84006">
                  <c:v>0</c:v>
                </c:pt>
                <c:pt idx="84007">
                  <c:v>0</c:v>
                </c:pt>
                <c:pt idx="84008">
                  <c:v>0</c:v>
                </c:pt>
                <c:pt idx="84009">
                  <c:v>0</c:v>
                </c:pt>
                <c:pt idx="84010">
                  <c:v>0</c:v>
                </c:pt>
                <c:pt idx="84011">
                  <c:v>0</c:v>
                </c:pt>
                <c:pt idx="84012">
                  <c:v>0</c:v>
                </c:pt>
                <c:pt idx="84013">
                  <c:v>0</c:v>
                </c:pt>
                <c:pt idx="84014">
                  <c:v>0</c:v>
                </c:pt>
                <c:pt idx="84015">
                  <c:v>0</c:v>
                </c:pt>
                <c:pt idx="84016">
                  <c:v>0</c:v>
                </c:pt>
                <c:pt idx="84017">
                  <c:v>0</c:v>
                </c:pt>
                <c:pt idx="84018">
                  <c:v>0</c:v>
                </c:pt>
                <c:pt idx="84019">
                  <c:v>0</c:v>
                </c:pt>
                <c:pt idx="84020">
                  <c:v>0</c:v>
                </c:pt>
                <c:pt idx="84021">
                  <c:v>0</c:v>
                </c:pt>
                <c:pt idx="84022">
                  <c:v>0</c:v>
                </c:pt>
                <c:pt idx="84023">
                  <c:v>0</c:v>
                </c:pt>
                <c:pt idx="84024">
                  <c:v>0</c:v>
                </c:pt>
                <c:pt idx="84025">
                  <c:v>0</c:v>
                </c:pt>
                <c:pt idx="84026">
                  <c:v>0</c:v>
                </c:pt>
                <c:pt idx="84027">
                  <c:v>0</c:v>
                </c:pt>
                <c:pt idx="84028">
                  <c:v>0</c:v>
                </c:pt>
                <c:pt idx="84029">
                  <c:v>0</c:v>
                </c:pt>
                <c:pt idx="84030">
                  <c:v>0</c:v>
                </c:pt>
                <c:pt idx="84031">
                  <c:v>0</c:v>
                </c:pt>
                <c:pt idx="84032">
                  <c:v>0</c:v>
                </c:pt>
                <c:pt idx="84033">
                  <c:v>0</c:v>
                </c:pt>
                <c:pt idx="84034">
                  <c:v>0</c:v>
                </c:pt>
                <c:pt idx="84035">
                  <c:v>0</c:v>
                </c:pt>
                <c:pt idx="84036">
                  <c:v>0</c:v>
                </c:pt>
                <c:pt idx="84037">
                  <c:v>0</c:v>
                </c:pt>
                <c:pt idx="84038">
                  <c:v>0</c:v>
                </c:pt>
                <c:pt idx="84039">
                  <c:v>0</c:v>
                </c:pt>
                <c:pt idx="84040">
                  <c:v>0</c:v>
                </c:pt>
                <c:pt idx="84041">
                  <c:v>0</c:v>
                </c:pt>
                <c:pt idx="84042">
                  <c:v>0</c:v>
                </c:pt>
                <c:pt idx="84043">
                  <c:v>0</c:v>
                </c:pt>
                <c:pt idx="84044">
                  <c:v>0</c:v>
                </c:pt>
                <c:pt idx="84045">
                  <c:v>0</c:v>
                </c:pt>
                <c:pt idx="84046">
                  <c:v>0</c:v>
                </c:pt>
                <c:pt idx="84047">
                  <c:v>0</c:v>
                </c:pt>
                <c:pt idx="84048">
                  <c:v>0</c:v>
                </c:pt>
                <c:pt idx="84049">
                  <c:v>0</c:v>
                </c:pt>
                <c:pt idx="84050">
                  <c:v>0</c:v>
                </c:pt>
                <c:pt idx="84051">
                  <c:v>0</c:v>
                </c:pt>
                <c:pt idx="84052">
                  <c:v>0</c:v>
                </c:pt>
                <c:pt idx="84053">
                  <c:v>0</c:v>
                </c:pt>
                <c:pt idx="84054">
                  <c:v>0</c:v>
                </c:pt>
                <c:pt idx="84055">
                  <c:v>0</c:v>
                </c:pt>
                <c:pt idx="84056">
                  <c:v>0</c:v>
                </c:pt>
                <c:pt idx="84057">
                  <c:v>0</c:v>
                </c:pt>
                <c:pt idx="84058">
                  <c:v>0</c:v>
                </c:pt>
                <c:pt idx="84059">
                  <c:v>0</c:v>
                </c:pt>
                <c:pt idx="84060">
                  <c:v>0</c:v>
                </c:pt>
                <c:pt idx="84061">
                  <c:v>0</c:v>
                </c:pt>
                <c:pt idx="84062">
                  <c:v>0</c:v>
                </c:pt>
                <c:pt idx="84063">
                  <c:v>0</c:v>
                </c:pt>
                <c:pt idx="84064">
                  <c:v>0</c:v>
                </c:pt>
                <c:pt idx="84065">
                  <c:v>0</c:v>
                </c:pt>
                <c:pt idx="84066">
                  <c:v>0</c:v>
                </c:pt>
                <c:pt idx="84067">
                  <c:v>0</c:v>
                </c:pt>
                <c:pt idx="84068">
                  <c:v>0</c:v>
                </c:pt>
                <c:pt idx="84069">
                  <c:v>0</c:v>
                </c:pt>
                <c:pt idx="84070">
                  <c:v>0</c:v>
                </c:pt>
                <c:pt idx="84071">
                  <c:v>0</c:v>
                </c:pt>
                <c:pt idx="84072">
                  <c:v>0</c:v>
                </c:pt>
                <c:pt idx="84073">
                  <c:v>0</c:v>
                </c:pt>
                <c:pt idx="84074">
                  <c:v>0</c:v>
                </c:pt>
                <c:pt idx="84075">
                  <c:v>0</c:v>
                </c:pt>
                <c:pt idx="84076">
                  <c:v>0</c:v>
                </c:pt>
                <c:pt idx="84077">
                  <c:v>0</c:v>
                </c:pt>
                <c:pt idx="84078">
                  <c:v>0</c:v>
                </c:pt>
                <c:pt idx="84079">
                  <c:v>0</c:v>
                </c:pt>
                <c:pt idx="84080">
                  <c:v>0</c:v>
                </c:pt>
                <c:pt idx="84081">
                  <c:v>0</c:v>
                </c:pt>
                <c:pt idx="84082">
                  <c:v>0</c:v>
                </c:pt>
                <c:pt idx="84083">
                  <c:v>0</c:v>
                </c:pt>
                <c:pt idx="84084">
                  <c:v>0</c:v>
                </c:pt>
                <c:pt idx="84085">
                  <c:v>0</c:v>
                </c:pt>
                <c:pt idx="84086">
                  <c:v>0</c:v>
                </c:pt>
                <c:pt idx="84087">
                  <c:v>0</c:v>
                </c:pt>
                <c:pt idx="84088">
                  <c:v>0</c:v>
                </c:pt>
                <c:pt idx="84089">
                  <c:v>0</c:v>
                </c:pt>
                <c:pt idx="84090">
                  <c:v>0</c:v>
                </c:pt>
                <c:pt idx="84091">
                  <c:v>0</c:v>
                </c:pt>
                <c:pt idx="84092">
                  <c:v>0</c:v>
                </c:pt>
                <c:pt idx="84093">
                  <c:v>0</c:v>
                </c:pt>
                <c:pt idx="84094">
                  <c:v>0</c:v>
                </c:pt>
                <c:pt idx="84095">
                  <c:v>0</c:v>
                </c:pt>
                <c:pt idx="84096">
                  <c:v>0</c:v>
                </c:pt>
                <c:pt idx="84097">
                  <c:v>0</c:v>
                </c:pt>
                <c:pt idx="84098">
                  <c:v>0</c:v>
                </c:pt>
                <c:pt idx="84099">
                  <c:v>0</c:v>
                </c:pt>
                <c:pt idx="84100">
                  <c:v>0</c:v>
                </c:pt>
                <c:pt idx="84101">
                  <c:v>0</c:v>
                </c:pt>
                <c:pt idx="84102">
                  <c:v>0</c:v>
                </c:pt>
                <c:pt idx="84103">
                  <c:v>0</c:v>
                </c:pt>
                <c:pt idx="84104">
                  <c:v>0</c:v>
                </c:pt>
                <c:pt idx="84105">
                  <c:v>0</c:v>
                </c:pt>
                <c:pt idx="84106">
                  <c:v>0</c:v>
                </c:pt>
                <c:pt idx="84107">
                  <c:v>0</c:v>
                </c:pt>
                <c:pt idx="84108">
                  <c:v>0</c:v>
                </c:pt>
                <c:pt idx="84109">
                  <c:v>0</c:v>
                </c:pt>
                <c:pt idx="84110">
                  <c:v>0</c:v>
                </c:pt>
                <c:pt idx="84111">
                  <c:v>0</c:v>
                </c:pt>
                <c:pt idx="84112">
                  <c:v>0</c:v>
                </c:pt>
                <c:pt idx="84113">
                  <c:v>0</c:v>
                </c:pt>
                <c:pt idx="84114">
                  <c:v>0</c:v>
                </c:pt>
                <c:pt idx="84115">
                  <c:v>0</c:v>
                </c:pt>
                <c:pt idx="84116">
                  <c:v>0</c:v>
                </c:pt>
                <c:pt idx="84117">
                  <c:v>0</c:v>
                </c:pt>
                <c:pt idx="84118">
                  <c:v>0</c:v>
                </c:pt>
                <c:pt idx="84119">
                  <c:v>0</c:v>
                </c:pt>
                <c:pt idx="84120">
                  <c:v>0</c:v>
                </c:pt>
                <c:pt idx="84121">
                  <c:v>0</c:v>
                </c:pt>
                <c:pt idx="84122">
                  <c:v>0</c:v>
                </c:pt>
                <c:pt idx="84123">
                  <c:v>0</c:v>
                </c:pt>
                <c:pt idx="84124">
                  <c:v>0</c:v>
                </c:pt>
                <c:pt idx="84125">
                  <c:v>0</c:v>
                </c:pt>
                <c:pt idx="84126">
                  <c:v>0</c:v>
                </c:pt>
                <c:pt idx="84127">
                  <c:v>0</c:v>
                </c:pt>
                <c:pt idx="84128">
                  <c:v>0</c:v>
                </c:pt>
                <c:pt idx="84129">
                  <c:v>0</c:v>
                </c:pt>
                <c:pt idx="84130">
                  <c:v>0</c:v>
                </c:pt>
                <c:pt idx="84131">
                  <c:v>0</c:v>
                </c:pt>
                <c:pt idx="84132">
                  <c:v>0</c:v>
                </c:pt>
                <c:pt idx="84133">
                  <c:v>0</c:v>
                </c:pt>
                <c:pt idx="84134">
                  <c:v>0</c:v>
                </c:pt>
                <c:pt idx="84135">
                  <c:v>0</c:v>
                </c:pt>
                <c:pt idx="84136">
                  <c:v>0</c:v>
                </c:pt>
                <c:pt idx="84137">
                  <c:v>0</c:v>
                </c:pt>
                <c:pt idx="84138">
                  <c:v>0</c:v>
                </c:pt>
                <c:pt idx="84139">
                  <c:v>0</c:v>
                </c:pt>
                <c:pt idx="84140">
                  <c:v>0</c:v>
                </c:pt>
                <c:pt idx="84141">
                  <c:v>0</c:v>
                </c:pt>
                <c:pt idx="84142">
                  <c:v>0</c:v>
                </c:pt>
                <c:pt idx="84143">
                  <c:v>0</c:v>
                </c:pt>
                <c:pt idx="84144">
                  <c:v>0</c:v>
                </c:pt>
                <c:pt idx="84145">
                  <c:v>0</c:v>
                </c:pt>
                <c:pt idx="84146">
                  <c:v>0</c:v>
                </c:pt>
                <c:pt idx="84147">
                  <c:v>0</c:v>
                </c:pt>
                <c:pt idx="84148">
                  <c:v>0</c:v>
                </c:pt>
                <c:pt idx="84149">
                  <c:v>0</c:v>
                </c:pt>
                <c:pt idx="84150">
                  <c:v>0</c:v>
                </c:pt>
                <c:pt idx="84151">
                  <c:v>0</c:v>
                </c:pt>
                <c:pt idx="84152">
                  <c:v>0</c:v>
                </c:pt>
                <c:pt idx="84153">
                  <c:v>0</c:v>
                </c:pt>
                <c:pt idx="84154">
                  <c:v>0</c:v>
                </c:pt>
                <c:pt idx="84155">
                  <c:v>0</c:v>
                </c:pt>
                <c:pt idx="84156">
                  <c:v>0</c:v>
                </c:pt>
                <c:pt idx="84157">
                  <c:v>0</c:v>
                </c:pt>
                <c:pt idx="84158">
                  <c:v>0</c:v>
                </c:pt>
                <c:pt idx="84159">
                  <c:v>0</c:v>
                </c:pt>
                <c:pt idx="84160">
                  <c:v>0</c:v>
                </c:pt>
                <c:pt idx="84161">
                  <c:v>0</c:v>
                </c:pt>
                <c:pt idx="84162">
                  <c:v>0</c:v>
                </c:pt>
                <c:pt idx="84163">
                  <c:v>0</c:v>
                </c:pt>
                <c:pt idx="84164">
                  <c:v>0</c:v>
                </c:pt>
                <c:pt idx="84165">
                  <c:v>0</c:v>
                </c:pt>
                <c:pt idx="84166">
                  <c:v>0</c:v>
                </c:pt>
                <c:pt idx="84167">
                  <c:v>0</c:v>
                </c:pt>
                <c:pt idx="84168">
                  <c:v>0</c:v>
                </c:pt>
                <c:pt idx="84169">
                  <c:v>0</c:v>
                </c:pt>
                <c:pt idx="84170">
                  <c:v>0</c:v>
                </c:pt>
                <c:pt idx="84171">
                  <c:v>0</c:v>
                </c:pt>
                <c:pt idx="84172">
                  <c:v>0</c:v>
                </c:pt>
                <c:pt idx="84173">
                  <c:v>0</c:v>
                </c:pt>
                <c:pt idx="84174">
                  <c:v>0</c:v>
                </c:pt>
                <c:pt idx="84175">
                  <c:v>0</c:v>
                </c:pt>
                <c:pt idx="84176">
                  <c:v>0</c:v>
                </c:pt>
                <c:pt idx="84177">
                  <c:v>0</c:v>
                </c:pt>
                <c:pt idx="84178">
                  <c:v>0</c:v>
                </c:pt>
                <c:pt idx="84179">
                  <c:v>0</c:v>
                </c:pt>
                <c:pt idx="84180">
                  <c:v>0</c:v>
                </c:pt>
                <c:pt idx="84181">
                  <c:v>0</c:v>
                </c:pt>
                <c:pt idx="84182">
                  <c:v>0</c:v>
                </c:pt>
                <c:pt idx="84183">
                  <c:v>0</c:v>
                </c:pt>
                <c:pt idx="84184">
                  <c:v>0</c:v>
                </c:pt>
                <c:pt idx="84185">
                  <c:v>0</c:v>
                </c:pt>
                <c:pt idx="84186">
                  <c:v>0</c:v>
                </c:pt>
                <c:pt idx="84187">
                  <c:v>0</c:v>
                </c:pt>
                <c:pt idx="84188">
                  <c:v>0</c:v>
                </c:pt>
                <c:pt idx="84189">
                  <c:v>0</c:v>
                </c:pt>
                <c:pt idx="84190">
                  <c:v>0</c:v>
                </c:pt>
                <c:pt idx="84191">
                  <c:v>0</c:v>
                </c:pt>
                <c:pt idx="84192">
                  <c:v>0</c:v>
                </c:pt>
                <c:pt idx="84193">
                  <c:v>0</c:v>
                </c:pt>
                <c:pt idx="84194">
                  <c:v>0</c:v>
                </c:pt>
                <c:pt idx="84195">
                  <c:v>0</c:v>
                </c:pt>
                <c:pt idx="84196">
                  <c:v>0</c:v>
                </c:pt>
                <c:pt idx="84197">
                  <c:v>0</c:v>
                </c:pt>
                <c:pt idx="84198">
                  <c:v>0</c:v>
                </c:pt>
                <c:pt idx="84199">
                  <c:v>0</c:v>
                </c:pt>
                <c:pt idx="84200">
                  <c:v>0</c:v>
                </c:pt>
                <c:pt idx="84201">
                  <c:v>0</c:v>
                </c:pt>
                <c:pt idx="84202">
                  <c:v>0</c:v>
                </c:pt>
                <c:pt idx="84203">
                  <c:v>0</c:v>
                </c:pt>
                <c:pt idx="84204">
                  <c:v>0</c:v>
                </c:pt>
                <c:pt idx="84205">
                  <c:v>0</c:v>
                </c:pt>
                <c:pt idx="84206">
                  <c:v>0</c:v>
                </c:pt>
                <c:pt idx="84207">
                  <c:v>0</c:v>
                </c:pt>
                <c:pt idx="84208">
                  <c:v>0</c:v>
                </c:pt>
                <c:pt idx="84209">
                  <c:v>0</c:v>
                </c:pt>
                <c:pt idx="84210">
                  <c:v>0</c:v>
                </c:pt>
                <c:pt idx="84211">
                  <c:v>0</c:v>
                </c:pt>
                <c:pt idx="84212">
                  <c:v>0</c:v>
                </c:pt>
                <c:pt idx="84213">
                  <c:v>0</c:v>
                </c:pt>
                <c:pt idx="84214">
                  <c:v>0</c:v>
                </c:pt>
                <c:pt idx="84215">
                  <c:v>0</c:v>
                </c:pt>
                <c:pt idx="84216">
                  <c:v>0</c:v>
                </c:pt>
                <c:pt idx="84217">
                  <c:v>0</c:v>
                </c:pt>
                <c:pt idx="84218">
                  <c:v>0</c:v>
                </c:pt>
                <c:pt idx="84219">
                  <c:v>0</c:v>
                </c:pt>
                <c:pt idx="84220">
                  <c:v>0</c:v>
                </c:pt>
                <c:pt idx="84221">
                  <c:v>0</c:v>
                </c:pt>
                <c:pt idx="84222">
                  <c:v>0</c:v>
                </c:pt>
                <c:pt idx="84223">
                  <c:v>0</c:v>
                </c:pt>
                <c:pt idx="84224">
                  <c:v>0</c:v>
                </c:pt>
                <c:pt idx="84225">
                  <c:v>0</c:v>
                </c:pt>
                <c:pt idx="84226">
                  <c:v>0</c:v>
                </c:pt>
                <c:pt idx="84227">
                  <c:v>0</c:v>
                </c:pt>
                <c:pt idx="84228">
                  <c:v>0</c:v>
                </c:pt>
                <c:pt idx="84229">
                  <c:v>0</c:v>
                </c:pt>
                <c:pt idx="84230">
                  <c:v>0</c:v>
                </c:pt>
                <c:pt idx="84231">
                  <c:v>0</c:v>
                </c:pt>
                <c:pt idx="84232">
                  <c:v>0</c:v>
                </c:pt>
                <c:pt idx="84233">
                  <c:v>0</c:v>
                </c:pt>
                <c:pt idx="84234">
                  <c:v>0</c:v>
                </c:pt>
                <c:pt idx="84235">
                  <c:v>0</c:v>
                </c:pt>
                <c:pt idx="84236">
                  <c:v>0</c:v>
                </c:pt>
                <c:pt idx="84237">
                  <c:v>0</c:v>
                </c:pt>
                <c:pt idx="84238">
                  <c:v>0</c:v>
                </c:pt>
                <c:pt idx="84239">
                  <c:v>0</c:v>
                </c:pt>
                <c:pt idx="84240">
                  <c:v>0</c:v>
                </c:pt>
                <c:pt idx="84241">
                  <c:v>0</c:v>
                </c:pt>
                <c:pt idx="84242">
                  <c:v>0</c:v>
                </c:pt>
                <c:pt idx="84243">
                  <c:v>0</c:v>
                </c:pt>
                <c:pt idx="84244">
                  <c:v>0</c:v>
                </c:pt>
                <c:pt idx="84245">
                  <c:v>0</c:v>
                </c:pt>
                <c:pt idx="84246">
                  <c:v>0</c:v>
                </c:pt>
                <c:pt idx="84247">
                  <c:v>0</c:v>
                </c:pt>
                <c:pt idx="84248">
                  <c:v>0</c:v>
                </c:pt>
                <c:pt idx="84249">
                  <c:v>0</c:v>
                </c:pt>
                <c:pt idx="84250">
                  <c:v>0</c:v>
                </c:pt>
                <c:pt idx="84251">
                  <c:v>0</c:v>
                </c:pt>
                <c:pt idx="84252">
                  <c:v>0</c:v>
                </c:pt>
                <c:pt idx="84253">
                  <c:v>0</c:v>
                </c:pt>
                <c:pt idx="84254">
                  <c:v>0</c:v>
                </c:pt>
                <c:pt idx="84255">
                  <c:v>0</c:v>
                </c:pt>
                <c:pt idx="84256">
                  <c:v>0</c:v>
                </c:pt>
                <c:pt idx="84257">
                  <c:v>0</c:v>
                </c:pt>
                <c:pt idx="84258">
                  <c:v>0</c:v>
                </c:pt>
                <c:pt idx="84259">
                  <c:v>0</c:v>
                </c:pt>
                <c:pt idx="84260">
                  <c:v>0</c:v>
                </c:pt>
                <c:pt idx="84261">
                  <c:v>0</c:v>
                </c:pt>
                <c:pt idx="84262">
                  <c:v>0</c:v>
                </c:pt>
                <c:pt idx="84263">
                  <c:v>0</c:v>
                </c:pt>
                <c:pt idx="84264">
                  <c:v>0</c:v>
                </c:pt>
                <c:pt idx="84265">
                  <c:v>0</c:v>
                </c:pt>
                <c:pt idx="84266">
                  <c:v>0</c:v>
                </c:pt>
                <c:pt idx="84267">
                  <c:v>0</c:v>
                </c:pt>
                <c:pt idx="84268">
                  <c:v>0</c:v>
                </c:pt>
                <c:pt idx="84269">
                  <c:v>0</c:v>
                </c:pt>
                <c:pt idx="84270">
                  <c:v>0</c:v>
                </c:pt>
                <c:pt idx="84271">
                  <c:v>0</c:v>
                </c:pt>
                <c:pt idx="84272">
                  <c:v>0</c:v>
                </c:pt>
                <c:pt idx="84273">
                  <c:v>0</c:v>
                </c:pt>
                <c:pt idx="84274">
                  <c:v>0</c:v>
                </c:pt>
                <c:pt idx="84275">
                  <c:v>0</c:v>
                </c:pt>
                <c:pt idx="84276">
                  <c:v>0</c:v>
                </c:pt>
                <c:pt idx="84277">
                  <c:v>0</c:v>
                </c:pt>
                <c:pt idx="84278">
                  <c:v>0</c:v>
                </c:pt>
                <c:pt idx="84279">
                  <c:v>0</c:v>
                </c:pt>
                <c:pt idx="84280">
                  <c:v>0</c:v>
                </c:pt>
                <c:pt idx="84281">
                  <c:v>0</c:v>
                </c:pt>
                <c:pt idx="84282">
                  <c:v>0</c:v>
                </c:pt>
                <c:pt idx="84283">
                  <c:v>0</c:v>
                </c:pt>
                <c:pt idx="84284">
                  <c:v>0</c:v>
                </c:pt>
                <c:pt idx="84285">
                  <c:v>0</c:v>
                </c:pt>
                <c:pt idx="84286">
                  <c:v>0</c:v>
                </c:pt>
                <c:pt idx="84287">
                  <c:v>0</c:v>
                </c:pt>
                <c:pt idx="84288">
                  <c:v>0</c:v>
                </c:pt>
                <c:pt idx="84289">
                  <c:v>0</c:v>
                </c:pt>
                <c:pt idx="84290">
                  <c:v>0</c:v>
                </c:pt>
                <c:pt idx="84291">
                  <c:v>0</c:v>
                </c:pt>
                <c:pt idx="84292">
                  <c:v>0</c:v>
                </c:pt>
                <c:pt idx="84293">
                  <c:v>0</c:v>
                </c:pt>
                <c:pt idx="84294">
                  <c:v>0</c:v>
                </c:pt>
                <c:pt idx="84295">
                  <c:v>0</c:v>
                </c:pt>
                <c:pt idx="84296">
                  <c:v>0</c:v>
                </c:pt>
                <c:pt idx="84297">
                  <c:v>0</c:v>
                </c:pt>
                <c:pt idx="84298">
                  <c:v>0</c:v>
                </c:pt>
                <c:pt idx="84299">
                  <c:v>0</c:v>
                </c:pt>
                <c:pt idx="84300">
                  <c:v>0</c:v>
                </c:pt>
                <c:pt idx="84301">
                  <c:v>0</c:v>
                </c:pt>
                <c:pt idx="84302">
                  <c:v>0</c:v>
                </c:pt>
                <c:pt idx="84303">
                  <c:v>0</c:v>
                </c:pt>
                <c:pt idx="84304">
                  <c:v>0</c:v>
                </c:pt>
                <c:pt idx="84305">
                  <c:v>0</c:v>
                </c:pt>
                <c:pt idx="84306">
                  <c:v>0</c:v>
                </c:pt>
                <c:pt idx="84307">
                  <c:v>0</c:v>
                </c:pt>
                <c:pt idx="84308">
                  <c:v>0</c:v>
                </c:pt>
                <c:pt idx="84309">
                  <c:v>0</c:v>
                </c:pt>
                <c:pt idx="84310">
                  <c:v>0</c:v>
                </c:pt>
                <c:pt idx="84311">
                  <c:v>0</c:v>
                </c:pt>
                <c:pt idx="84312">
                  <c:v>0</c:v>
                </c:pt>
                <c:pt idx="84313">
                  <c:v>0</c:v>
                </c:pt>
                <c:pt idx="84314">
                  <c:v>0</c:v>
                </c:pt>
                <c:pt idx="84315">
                  <c:v>0</c:v>
                </c:pt>
                <c:pt idx="84316">
                  <c:v>0</c:v>
                </c:pt>
                <c:pt idx="84317">
                  <c:v>0</c:v>
                </c:pt>
                <c:pt idx="84318">
                  <c:v>0</c:v>
                </c:pt>
                <c:pt idx="84319">
                  <c:v>0</c:v>
                </c:pt>
                <c:pt idx="84320">
                  <c:v>0</c:v>
                </c:pt>
                <c:pt idx="84321">
                  <c:v>0</c:v>
                </c:pt>
                <c:pt idx="84322">
                  <c:v>0</c:v>
                </c:pt>
                <c:pt idx="84323">
                  <c:v>0</c:v>
                </c:pt>
                <c:pt idx="84324">
                  <c:v>0</c:v>
                </c:pt>
                <c:pt idx="84325">
                  <c:v>0</c:v>
                </c:pt>
                <c:pt idx="84326">
                  <c:v>0</c:v>
                </c:pt>
                <c:pt idx="84327">
                  <c:v>0</c:v>
                </c:pt>
                <c:pt idx="84328">
                  <c:v>0</c:v>
                </c:pt>
                <c:pt idx="84329">
                  <c:v>0</c:v>
                </c:pt>
                <c:pt idx="84330">
                  <c:v>0</c:v>
                </c:pt>
                <c:pt idx="84331">
                  <c:v>0</c:v>
                </c:pt>
                <c:pt idx="84332">
                  <c:v>0</c:v>
                </c:pt>
                <c:pt idx="84333">
                  <c:v>0</c:v>
                </c:pt>
                <c:pt idx="84334">
                  <c:v>0</c:v>
                </c:pt>
                <c:pt idx="84335">
                  <c:v>0</c:v>
                </c:pt>
                <c:pt idx="84336">
                  <c:v>0</c:v>
                </c:pt>
                <c:pt idx="84337">
                  <c:v>0</c:v>
                </c:pt>
                <c:pt idx="84338">
                  <c:v>0</c:v>
                </c:pt>
                <c:pt idx="84339">
                  <c:v>0</c:v>
                </c:pt>
                <c:pt idx="84340">
                  <c:v>0</c:v>
                </c:pt>
                <c:pt idx="84341">
                  <c:v>0</c:v>
                </c:pt>
                <c:pt idx="84342">
                  <c:v>0</c:v>
                </c:pt>
                <c:pt idx="84343">
                  <c:v>0</c:v>
                </c:pt>
                <c:pt idx="84344">
                  <c:v>0</c:v>
                </c:pt>
                <c:pt idx="84345">
                  <c:v>0</c:v>
                </c:pt>
                <c:pt idx="84346">
                  <c:v>0</c:v>
                </c:pt>
                <c:pt idx="84347">
                  <c:v>0</c:v>
                </c:pt>
                <c:pt idx="84348">
                  <c:v>0</c:v>
                </c:pt>
                <c:pt idx="84349">
                  <c:v>0</c:v>
                </c:pt>
                <c:pt idx="84350">
                  <c:v>0</c:v>
                </c:pt>
                <c:pt idx="84351">
                  <c:v>0</c:v>
                </c:pt>
                <c:pt idx="84352">
                  <c:v>0</c:v>
                </c:pt>
                <c:pt idx="84353">
                  <c:v>0</c:v>
                </c:pt>
                <c:pt idx="84354">
                  <c:v>0</c:v>
                </c:pt>
                <c:pt idx="84355">
                  <c:v>0</c:v>
                </c:pt>
                <c:pt idx="84356">
                  <c:v>0</c:v>
                </c:pt>
                <c:pt idx="84357">
                  <c:v>0</c:v>
                </c:pt>
                <c:pt idx="84358">
                  <c:v>0</c:v>
                </c:pt>
                <c:pt idx="84359">
                  <c:v>0</c:v>
                </c:pt>
                <c:pt idx="84360">
                  <c:v>0</c:v>
                </c:pt>
                <c:pt idx="84361">
                  <c:v>0</c:v>
                </c:pt>
                <c:pt idx="84362">
                  <c:v>0</c:v>
                </c:pt>
                <c:pt idx="84363">
                  <c:v>0</c:v>
                </c:pt>
                <c:pt idx="84364">
                  <c:v>0</c:v>
                </c:pt>
                <c:pt idx="84365">
                  <c:v>0</c:v>
                </c:pt>
                <c:pt idx="84366">
                  <c:v>0</c:v>
                </c:pt>
                <c:pt idx="84367">
                  <c:v>0</c:v>
                </c:pt>
                <c:pt idx="84368">
                  <c:v>0</c:v>
                </c:pt>
                <c:pt idx="84369">
                  <c:v>0</c:v>
                </c:pt>
                <c:pt idx="84370">
                  <c:v>0</c:v>
                </c:pt>
                <c:pt idx="84371">
                  <c:v>0</c:v>
                </c:pt>
                <c:pt idx="84372">
                  <c:v>0</c:v>
                </c:pt>
                <c:pt idx="84373">
                  <c:v>0</c:v>
                </c:pt>
                <c:pt idx="84374">
                  <c:v>0</c:v>
                </c:pt>
                <c:pt idx="84375">
                  <c:v>0</c:v>
                </c:pt>
                <c:pt idx="84376">
                  <c:v>0</c:v>
                </c:pt>
                <c:pt idx="84377">
                  <c:v>0</c:v>
                </c:pt>
                <c:pt idx="84378">
                  <c:v>0</c:v>
                </c:pt>
                <c:pt idx="84379">
                  <c:v>0</c:v>
                </c:pt>
                <c:pt idx="84380">
                  <c:v>0</c:v>
                </c:pt>
                <c:pt idx="84381">
                  <c:v>0</c:v>
                </c:pt>
                <c:pt idx="84382">
                  <c:v>0</c:v>
                </c:pt>
                <c:pt idx="84383">
                  <c:v>0</c:v>
                </c:pt>
                <c:pt idx="84384">
                  <c:v>0</c:v>
                </c:pt>
                <c:pt idx="84385">
                  <c:v>0</c:v>
                </c:pt>
                <c:pt idx="84386">
                  <c:v>0</c:v>
                </c:pt>
                <c:pt idx="84387">
                  <c:v>0</c:v>
                </c:pt>
                <c:pt idx="84388">
                  <c:v>0</c:v>
                </c:pt>
                <c:pt idx="84389">
                  <c:v>0</c:v>
                </c:pt>
                <c:pt idx="84390">
                  <c:v>0</c:v>
                </c:pt>
                <c:pt idx="84391">
                  <c:v>0</c:v>
                </c:pt>
                <c:pt idx="84392">
                  <c:v>0</c:v>
                </c:pt>
                <c:pt idx="84393">
                  <c:v>0</c:v>
                </c:pt>
                <c:pt idx="84394">
                  <c:v>0</c:v>
                </c:pt>
                <c:pt idx="84395">
                  <c:v>0</c:v>
                </c:pt>
                <c:pt idx="84396">
                  <c:v>0</c:v>
                </c:pt>
                <c:pt idx="84397">
                  <c:v>0</c:v>
                </c:pt>
                <c:pt idx="84398">
                  <c:v>0</c:v>
                </c:pt>
                <c:pt idx="84399">
                  <c:v>0</c:v>
                </c:pt>
                <c:pt idx="84400">
                  <c:v>0</c:v>
                </c:pt>
                <c:pt idx="84401">
                  <c:v>0</c:v>
                </c:pt>
                <c:pt idx="84402">
                  <c:v>0</c:v>
                </c:pt>
                <c:pt idx="84403">
                  <c:v>0</c:v>
                </c:pt>
                <c:pt idx="84404">
                  <c:v>0</c:v>
                </c:pt>
                <c:pt idx="84405">
                  <c:v>0</c:v>
                </c:pt>
                <c:pt idx="84406">
                  <c:v>0</c:v>
                </c:pt>
                <c:pt idx="84407">
                  <c:v>0</c:v>
                </c:pt>
                <c:pt idx="84408">
                  <c:v>0</c:v>
                </c:pt>
                <c:pt idx="84409">
                  <c:v>0</c:v>
                </c:pt>
                <c:pt idx="84410">
                  <c:v>0</c:v>
                </c:pt>
                <c:pt idx="84411">
                  <c:v>0</c:v>
                </c:pt>
                <c:pt idx="84412">
                  <c:v>0</c:v>
                </c:pt>
                <c:pt idx="84413">
                  <c:v>0</c:v>
                </c:pt>
                <c:pt idx="84414">
                  <c:v>0</c:v>
                </c:pt>
                <c:pt idx="84415">
                  <c:v>0</c:v>
                </c:pt>
                <c:pt idx="84416">
                  <c:v>0</c:v>
                </c:pt>
                <c:pt idx="84417">
                  <c:v>0</c:v>
                </c:pt>
                <c:pt idx="84418">
                  <c:v>0</c:v>
                </c:pt>
                <c:pt idx="84419">
                  <c:v>0</c:v>
                </c:pt>
                <c:pt idx="84420">
                  <c:v>0</c:v>
                </c:pt>
                <c:pt idx="84421">
                  <c:v>0</c:v>
                </c:pt>
                <c:pt idx="84422">
                  <c:v>0</c:v>
                </c:pt>
                <c:pt idx="84423">
                  <c:v>0</c:v>
                </c:pt>
                <c:pt idx="84424">
                  <c:v>0</c:v>
                </c:pt>
                <c:pt idx="84425">
                  <c:v>0</c:v>
                </c:pt>
                <c:pt idx="84426">
                  <c:v>0</c:v>
                </c:pt>
                <c:pt idx="84427">
                  <c:v>0</c:v>
                </c:pt>
                <c:pt idx="84428">
                  <c:v>0</c:v>
                </c:pt>
                <c:pt idx="84429">
                  <c:v>0</c:v>
                </c:pt>
                <c:pt idx="84430">
                  <c:v>0</c:v>
                </c:pt>
                <c:pt idx="84431">
                  <c:v>0</c:v>
                </c:pt>
                <c:pt idx="84432">
                  <c:v>0</c:v>
                </c:pt>
                <c:pt idx="84433">
                  <c:v>0</c:v>
                </c:pt>
                <c:pt idx="84434">
                  <c:v>0</c:v>
                </c:pt>
                <c:pt idx="84435">
                  <c:v>0</c:v>
                </c:pt>
                <c:pt idx="84436">
                  <c:v>0</c:v>
                </c:pt>
                <c:pt idx="84437">
                  <c:v>0</c:v>
                </c:pt>
                <c:pt idx="84438">
                  <c:v>0</c:v>
                </c:pt>
                <c:pt idx="84439">
                  <c:v>0</c:v>
                </c:pt>
                <c:pt idx="84440">
                  <c:v>0</c:v>
                </c:pt>
                <c:pt idx="84441">
                  <c:v>0</c:v>
                </c:pt>
                <c:pt idx="84442">
                  <c:v>0</c:v>
                </c:pt>
                <c:pt idx="84443">
                  <c:v>0</c:v>
                </c:pt>
                <c:pt idx="84444">
                  <c:v>0</c:v>
                </c:pt>
                <c:pt idx="84445">
                  <c:v>0</c:v>
                </c:pt>
                <c:pt idx="84446">
                  <c:v>0</c:v>
                </c:pt>
                <c:pt idx="84447">
                  <c:v>0</c:v>
                </c:pt>
                <c:pt idx="84448">
                  <c:v>0</c:v>
                </c:pt>
                <c:pt idx="84449">
                  <c:v>0</c:v>
                </c:pt>
                <c:pt idx="84450">
                  <c:v>0</c:v>
                </c:pt>
                <c:pt idx="84451">
                  <c:v>0</c:v>
                </c:pt>
                <c:pt idx="84452">
                  <c:v>0</c:v>
                </c:pt>
                <c:pt idx="84453">
                  <c:v>0</c:v>
                </c:pt>
                <c:pt idx="84454">
                  <c:v>0</c:v>
                </c:pt>
                <c:pt idx="84455">
                  <c:v>0</c:v>
                </c:pt>
                <c:pt idx="84456">
                  <c:v>0</c:v>
                </c:pt>
                <c:pt idx="84457">
                  <c:v>0</c:v>
                </c:pt>
                <c:pt idx="84458">
                  <c:v>0</c:v>
                </c:pt>
                <c:pt idx="84459">
                  <c:v>0</c:v>
                </c:pt>
                <c:pt idx="84460">
                  <c:v>0</c:v>
                </c:pt>
                <c:pt idx="84461">
                  <c:v>0</c:v>
                </c:pt>
                <c:pt idx="84462">
                  <c:v>0</c:v>
                </c:pt>
                <c:pt idx="84463">
                  <c:v>0</c:v>
                </c:pt>
                <c:pt idx="84464">
                  <c:v>0</c:v>
                </c:pt>
                <c:pt idx="84465">
                  <c:v>0</c:v>
                </c:pt>
                <c:pt idx="84466">
                  <c:v>0</c:v>
                </c:pt>
                <c:pt idx="84467">
                  <c:v>0</c:v>
                </c:pt>
                <c:pt idx="84468">
                  <c:v>0</c:v>
                </c:pt>
                <c:pt idx="84469">
                  <c:v>0</c:v>
                </c:pt>
                <c:pt idx="84470">
                  <c:v>0</c:v>
                </c:pt>
                <c:pt idx="84471">
                  <c:v>0</c:v>
                </c:pt>
                <c:pt idx="84472">
                  <c:v>0</c:v>
                </c:pt>
                <c:pt idx="84473">
                  <c:v>0</c:v>
                </c:pt>
                <c:pt idx="84474">
                  <c:v>0</c:v>
                </c:pt>
                <c:pt idx="84475">
                  <c:v>0</c:v>
                </c:pt>
                <c:pt idx="84476">
                  <c:v>0</c:v>
                </c:pt>
                <c:pt idx="84477">
                  <c:v>0</c:v>
                </c:pt>
                <c:pt idx="84478">
                  <c:v>0</c:v>
                </c:pt>
                <c:pt idx="84479">
                  <c:v>0</c:v>
                </c:pt>
                <c:pt idx="84480">
                  <c:v>0</c:v>
                </c:pt>
                <c:pt idx="84481">
                  <c:v>0</c:v>
                </c:pt>
                <c:pt idx="84482">
                  <c:v>0</c:v>
                </c:pt>
                <c:pt idx="84483">
                  <c:v>0</c:v>
                </c:pt>
                <c:pt idx="84484">
                  <c:v>0</c:v>
                </c:pt>
                <c:pt idx="84485">
                  <c:v>0</c:v>
                </c:pt>
                <c:pt idx="84486">
                  <c:v>0</c:v>
                </c:pt>
                <c:pt idx="84487">
                  <c:v>0</c:v>
                </c:pt>
                <c:pt idx="84488">
                  <c:v>0</c:v>
                </c:pt>
                <c:pt idx="84489">
                  <c:v>0</c:v>
                </c:pt>
                <c:pt idx="84490">
                  <c:v>0</c:v>
                </c:pt>
                <c:pt idx="84491">
                  <c:v>0</c:v>
                </c:pt>
                <c:pt idx="84492">
                  <c:v>0</c:v>
                </c:pt>
                <c:pt idx="84493">
                  <c:v>0</c:v>
                </c:pt>
                <c:pt idx="84494">
                  <c:v>0</c:v>
                </c:pt>
                <c:pt idx="84495">
                  <c:v>0</c:v>
                </c:pt>
                <c:pt idx="84496">
                  <c:v>0</c:v>
                </c:pt>
                <c:pt idx="84497">
                  <c:v>0</c:v>
                </c:pt>
                <c:pt idx="84498">
                  <c:v>0</c:v>
                </c:pt>
                <c:pt idx="84499">
                  <c:v>0</c:v>
                </c:pt>
                <c:pt idx="84500">
                  <c:v>0</c:v>
                </c:pt>
                <c:pt idx="84501">
                  <c:v>0</c:v>
                </c:pt>
                <c:pt idx="84502">
                  <c:v>0</c:v>
                </c:pt>
                <c:pt idx="84503">
                  <c:v>0</c:v>
                </c:pt>
                <c:pt idx="84504">
                  <c:v>0</c:v>
                </c:pt>
                <c:pt idx="84505">
                  <c:v>0</c:v>
                </c:pt>
                <c:pt idx="84506">
                  <c:v>0</c:v>
                </c:pt>
                <c:pt idx="84507">
                  <c:v>0</c:v>
                </c:pt>
                <c:pt idx="84508">
                  <c:v>0</c:v>
                </c:pt>
                <c:pt idx="84509">
                  <c:v>0</c:v>
                </c:pt>
                <c:pt idx="84510">
                  <c:v>0</c:v>
                </c:pt>
                <c:pt idx="84511">
                  <c:v>0</c:v>
                </c:pt>
                <c:pt idx="84512">
                  <c:v>0</c:v>
                </c:pt>
                <c:pt idx="84513">
                  <c:v>0</c:v>
                </c:pt>
                <c:pt idx="84514">
                  <c:v>0</c:v>
                </c:pt>
                <c:pt idx="84515">
                  <c:v>0</c:v>
                </c:pt>
                <c:pt idx="84516">
                  <c:v>0</c:v>
                </c:pt>
                <c:pt idx="84517">
                  <c:v>0</c:v>
                </c:pt>
                <c:pt idx="84518">
                  <c:v>0</c:v>
                </c:pt>
                <c:pt idx="84519">
                  <c:v>0</c:v>
                </c:pt>
                <c:pt idx="84520">
                  <c:v>0</c:v>
                </c:pt>
                <c:pt idx="84521">
                  <c:v>0</c:v>
                </c:pt>
                <c:pt idx="84522">
                  <c:v>0</c:v>
                </c:pt>
                <c:pt idx="84523">
                  <c:v>0</c:v>
                </c:pt>
                <c:pt idx="84524">
                  <c:v>0</c:v>
                </c:pt>
                <c:pt idx="84525">
                  <c:v>0</c:v>
                </c:pt>
                <c:pt idx="84526">
                  <c:v>0</c:v>
                </c:pt>
                <c:pt idx="84527">
                  <c:v>0</c:v>
                </c:pt>
                <c:pt idx="84528">
                  <c:v>0</c:v>
                </c:pt>
                <c:pt idx="84529">
                  <c:v>0</c:v>
                </c:pt>
                <c:pt idx="84530">
                  <c:v>0</c:v>
                </c:pt>
                <c:pt idx="84531">
                  <c:v>0</c:v>
                </c:pt>
                <c:pt idx="84532">
                  <c:v>0</c:v>
                </c:pt>
                <c:pt idx="84533">
                  <c:v>0</c:v>
                </c:pt>
                <c:pt idx="84534">
                  <c:v>0</c:v>
                </c:pt>
                <c:pt idx="84535">
                  <c:v>0</c:v>
                </c:pt>
                <c:pt idx="84536">
                  <c:v>0</c:v>
                </c:pt>
                <c:pt idx="84537">
                  <c:v>0</c:v>
                </c:pt>
                <c:pt idx="84538">
                  <c:v>0</c:v>
                </c:pt>
                <c:pt idx="84539">
                  <c:v>0</c:v>
                </c:pt>
                <c:pt idx="84540">
                  <c:v>0</c:v>
                </c:pt>
                <c:pt idx="84541">
                  <c:v>0</c:v>
                </c:pt>
                <c:pt idx="84542">
                  <c:v>0</c:v>
                </c:pt>
                <c:pt idx="84543">
                  <c:v>0</c:v>
                </c:pt>
                <c:pt idx="84544">
                  <c:v>0</c:v>
                </c:pt>
                <c:pt idx="84545">
                  <c:v>0</c:v>
                </c:pt>
                <c:pt idx="84546">
                  <c:v>0</c:v>
                </c:pt>
                <c:pt idx="84547">
                  <c:v>0</c:v>
                </c:pt>
                <c:pt idx="84548">
                  <c:v>0</c:v>
                </c:pt>
                <c:pt idx="84549">
                  <c:v>0</c:v>
                </c:pt>
                <c:pt idx="84550">
                  <c:v>0</c:v>
                </c:pt>
                <c:pt idx="84551">
                  <c:v>0</c:v>
                </c:pt>
                <c:pt idx="84552">
                  <c:v>0</c:v>
                </c:pt>
                <c:pt idx="84553">
                  <c:v>0</c:v>
                </c:pt>
                <c:pt idx="84554">
                  <c:v>0</c:v>
                </c:pt>
                <c:pt idx="84555">
                  <c:v>0</c:v>
                </c:pt>
                <c:pt idx="84556">
                  <c:v>0</c:v>
                </c:pt>
                <c:pt idx="84557">
                  <c:v>0</c:v>
                </c:pt>
                <c:pt idx="84558">
                  <c:v>0</c:v>
                </c:pt>
                <c:pt idx="84559">
                  <c:v>0</c:v>
                </c:pt>
                <c:pt idx="84560">
                  <c:v>0</c:v>
                </c:pt>
                <c:pt idx="84561">
                  <c:v>0</c:v>
                </c:pt>
                <c:pt idx="84562">
                  <c:v>0</c:v>
                </c:pt>
                <c:pt idx="84563">
                  <c:v>0</c:v>
                </c:pt>
                <c:pt idx="84564">
                  <c:v>0</c:v>
                </c:pt>
                <c:pt idx="84565">
                  <c:v>0</c:v>
                </c:pt>
                <c:pt idx="84566">
                  <c:v>0</c:v>
                </c:pt>
                <c:pt idx="84567">
                  <c:v>0</c:v>
                </c:pt>
                <c:pt idx="84568">
                  <c:v>0</c:v>
                </c:pt>
                <c:pt idx="84569">
                  <c:v>0</c:v>
                </c:pt>
                <c:pt idx="84570">
                  <c:v>0</c:v>
                </c:pt>
                <c:pt idx="84571">
                  <c:v>0</c:v>
                </c:pt>
                <c:pt idx="84572">
                  <c:v>0</c:v>
                </c:pt>
                <c:pt idx="84573">
                  <c:v>0</c:v>
                </c:pt>
                <c:pt idx="84574">
                  <c:v>0</c:v>
                </c:pt>
                <c:pt idx="84575">
                  <c:v>0</c:v>
                </c:pt>
                <c:pt idx="84576">
                  <c:v>0</c:v>
                </c:pt>
                <c:pt idx="84577">
                  <c:v>0</c:v>
                </c:pt>
                <c:pt idx="84578">
                  <c:v>0</c:v>
                </c:pt>
                <c:pt idx="84579">
                  <c:v>0</c:v>
                </c:pt>
                <c:pt idx="84580">
                  <c:v>0</c:v>
                </c:pt>
                <c:pt idx="84581">
                  <c:v>0</c:v>
                </c:pt>
                <c:pt idx="84582">
                  <c:v>0</c:v>
                </c:pt>
                <c:pt idx="84583">
                  <c:v>0</c:v>
                </c:pt>
                <c:pt idx="84584">
                  <c:v>0</c:v>
                </c:pt>
                <c:pt idx="84585">
                  <c:v>0</c:v>
                </c:pt>
                <c:pt idx="84586">
                  <c:v>0</c:v>
                </c:pt>
                <c:pt idx="84587">
                  <c:v>0</c:v>
                </c:pt>
                <c:pt idx="84588">
                  <c:v>0</c:v>
                </c:pt>
                <c:pt idx="84589">
                  <c:v>0</c:v>
                </c:pt>
                <c:pt idx="84590">
                  <c:v>0</c:v>
                </c:pt>
                <c:pt idx="84591">
                  <c:v>0</c:v>
                </c:pt>
                <c:pt idx="84592">
                  <c:v>0</c:v>
                </c:pt>
                <c:pt idx="84593">
                  <c:v>0</c:v>
                </c:pt>
                <c:pt idx="84594">
                  <c:v>0</c:v>
                </c:pt>
                <c:pt idx="84595">
                  <c:v>0</c:v>
                </c:pt>
                <c:pt idx="84596">
                  <c:v>0</c:v>
                </c:pt>
                <c:pt idx="84597">
                  <c:v>0</c:v>
                </c:pt>
                <c:pt idx="84598">
                  <c:v>0</c:v>
                </c:pt>
                <c:pt idx="84599">
                  <c:v>0</c:v>
                </c:pt>
                <c:pt idx="84600">
                  <c:v>0</c:v>
                </c:pt>
                <c:pt idx="84601">
                  <c:v>0</c:v>
                </c:pt>
                <c:pt idx="84602">
                  <c:v>0</c:v>
                </c:pt>
                <c:pt idx="84603">
                  <c:v>0</c:v>
                </c:pt>
                <c:pt idx="84604">
                  <c:v>0</c:v>
                </c:pt>
                <c:pt idx="84605">
                  <c:v>0</c:v>
                </c:pt>
                <c:pt idx="84606">
                  <c:v>0</c:v>
                </c:pt>
                <c:pt idx="84607">
                  <c:v>0</c:v>
                </c:pt>
                <c:pt idx="84608">
                  <c:v>0</c:v>
                </c:pt>
                <c:pt idx="84609">
                  <c:v>0</c:v>
                </c:pt>
                <c:pt idx="84610">
                  <c:v>0</c:v>
                </c:pt>
                <c:pt idx="84611">
                  <c:v>0</c:v>
                </c:pt>
                <c:pt idx="84612">
                  <c:v>0</c:v>
                </c:pt>
                <c:pt idx="84613">
                  <c:v>0</c:v>
                </c:pt>
                <c:pt idx="84614">
                  <c:v>0</c:v>
                </c:pt>
                <c:pt idx="84615">
                  <c:v>0</c:v>
                </c:pt>
                <c:pt idx="84616">
                  <c:v>0</c:v>
                </c:pt>
                <c:pt idx="84617">
                  <c:v>0</c:v>
                </c:pt>
                <c:pt idx="84618">
                  <c:v>0</c:v>
                </c:pt>
                <c:pt idx="84619">
                  <c:v>0</c:v>
                </c:pt>
                <c:pt idx="84620">
                  <c:v>0</c:v>
                </c:pt>
                <c:pt idx="84621">
                  <c:v>0</c:v>
                </c:pt>
                <c:pt idx="84622">
                  <c:v>0</c:v>
                </c:pt>
                <c:pt idx="84623">
                  <c:v>0</c:v>
                </c:pt>
                <c:pt idx="84624">
                  <c:v>0</c:v>
                </c:pt>
                <c:pt idx="84625">
                  <c:v>0</c:v>
                </c:pt>
                <c:pt idx="84626">
                  <c:v>0</c:v>
                </c:pt>
                <c:pt idx="84627">
                  <c:v>0</c:v>
                </c:pt>
                <c:pt idx="84628">
                  <c:v>0</c:v>
                </c:pt>
                <c:pt idx="84629">
                  <c:v>0</c:v>
                </c:pt>
                <c:pt idx="84630">
                  <c:v>0</c:v>
                </c:pt>
                <c:pt idx="84631">
                  <c:v>0</c:v>
                </c:pt>
                <c:pt idx="84632">
                  <c:v>0</c:v>
                </c:pt>
                <c:pt idx="84633">
                  <c:v>0</c:v>
                </c:pt>
                <c:pt idx="84634">
                  <c:v>0</c:v>
                </c:pt>
                <c:pt idx="84635">
                  <c:v>0</c:v>
                </c:pt>
                <c:pt idx="84636">
                  <c:v>0</c:v>
                </c:pt>
                <c:pt idx="84637">
                  <c:v>0</c:v>
                </c:pt>
                <c:pt idx="84638">
                  <c:v>0</c:v>
                </c:pt>
                <c:pt idx="84639">
                  <c:v>0</c:v>
                </c:pt>
                <c:pt idx="84640">
                  <c:v>0</c:v>
                </c:pt>
                <c:pt idx="84641">
                  <c:v>0</c:v>
                </c:pt>
                <c:pt idx="84642">
                  <c:v>0</c:v>
                </c:pt>
                <c:pt idx="84643">
                  <c:v>0</c:v>
                </c:pt>
                <c:pt idx="84644">
                  <c:v>0</c:v>
                </c:pt>
                <c:pt idx="84645">
                  <c:v>0</c:v>
                </c:pt>
                <c:pt idx="84646">
                  <c:v>0</c:v>
                </c:pt>
                <c:pt idx="84647">
                  <c:v>0</c:v>
                </c:pt>
                <c:pt idx="84648">
                  <c:v>0</c:v>
                </c:pt>
                <c:pt idx="84649">
                  <c:v>0</c:v>
                </c:pt>
                <c:pt idx="84650">
                  <c:v>0</c:v>
                </c:pt>
                <c:pt idx="84651">
                  <c:v>0</c:v>
                </c:pt>
                <c:pt idx="84652">
                  <c:v>0</c:v>
                </c:pt>
                <c:pt idx="84653">
                  <c:v>0</c:v>
                </c:pt>
                <c:pt idx="84654">
                  <c:v>0</c:v>
                </c:pt>
                <c:pt idx="84655">
                  <c:v>0</c:v>
                </c:pt>
                <c:pt idx="84656">
                  <c:v>0</c:v>
                </c:pt>
                <c:pt idx="84657">
                  <c:v>0</c:v>
                </c:pt>
                <c:pt idx="84658">
                  <c:v>0</c:v>
                </c:pt>
                <c:pt idx="84659">
                  <c:v>0</c:v>
                </c:pt>
                <c:pt idx="84660">
                  <c:v>0</c:v>
                </c:pt>
                <c:pt idx="84661">
                  <c:v>0</c:v>
                </c:pt>
                <c:pt idx="84662">
                  <c:v>0</c:v>
                </c:pt>
                <c:pt idx="84663">
                  <c:v>0</c:v>
                </c:pt>
                <c:pt idx="84664">
                  <c:v>0</c:v>
                </c:pt>
                <c:pt idx="84665">
                  <c:v>0</c:v>
                </c:pt>
                <c:pt idx="84666">
                  <c:v>0</c:v>
                </c:pt>
                <c:pt idx="84667">
                  <c:v>0</c:v>
                </c:pt>
                <c:pt idx="84668">
                  <c:v>0</c:v>
                </c:pt>
                <c:pt idx="84669">
                  <c:v>0</c:v>
                </c:pt>
                <c:pt idx="84670">
                  <c:v>0</c:v>
                </c:pt>
                <c:pt idx="84671">
                  <c:v>0</c:v>
                </c:pt>
                <c:pt idx="84672">
                  <c:v>0</c:v>
                </c:pt>
                <c:pt idx="84673">
                  <c:v>0</c:v>
                </c:pt>
                <c:pt idx="84674">
                  <c:v>0</c:v>
                </c:pt>
                <c:pt idx="84675">
                  <c:v>0</c:v>
                </c:pt>
                <c:pt idx="84676">
                  <c:v>0</c:v>
                </c:pt>
                <c:pt idx="84677">
                  <c:v>0</c:v>
                </c:pt>
                <c:pt idx="84678">
                  <c:v>0</c:v>
                </c:pt>
                <c:pt idx="84679">
                  <c:v>0</c:v>
                </c:pt>
                <c:pt idx="84680">
                  <c:v>0</c:v>
                </c:pt>
                <c:pt idx="84681">
                  <c:v>0</c:v>
                </c:pt>
                <c:pt idx="84682">
                  <c:v>0</c:v>
                </c:pt>
                <c:pt idx="84683">
                  <c:v>0</c:v>
                </c:pt>
                <c:pt idx="84684">
                  <c:v>0</c:v>
                </c:pt>
                <c:pt idx="84685">
                  <c:v>0</c:v>
                </c:pt>
                <c:pt idx="84686">
                  <c:v>0</c:v>
                </c:pt>
                <c:pt idx="84687">
                  <c:v>0</c:v>
                </c:pt>
                <c:pt idx="84688">
                  <c:v>0</c:v>
                </c:pt>
                <c:pt idx="84689">
                  <c:v>0</c:v>
                </c:pt>
                <c:pt idx="84690">
                  <c:v>0</c:v>
                </c:pt>
                <c:pt idx="84691">
                  <c:v>0</c:v>
                </c:pt>
                <c:pt idx="84692">
                  <c:v>0</c:v>
                </c:pt>
                <c:pt idx="84693">
                  <c:v>0</c:v>
                </c:pt>
                <c:pt idx="84694">
                  <c:v>0</c:v>
                </c:pt>
                <c:pt idx="84695">
                  <c:v>0</c:v>
                </c:pt>
                <c:pt idx="84696">
                  <c:v>0</c:v>
                </c:pt>
                <c:pt idx="84697">
                  <c:v>0</c:v>
                </c:pt>
                <c:pt idx="84698">
                  <c:v>0</c:v>
                </c:pt>
                <c:pt idx="84699">
                  <c:v>0</c:v>
                </c:pt>
                <c:pt idx="84700">
                  <c:v>0</c:v>
                </c:pt>
                <c:pt idx="84701">
                  <c:v>0</c:v>
                </c:pt>
                <c:pt idx="84702">
                  <c:v>0</c:v>
                </c:pt>
                <c:pt idx="84703">
                  <c:v>0</c:v>
                </c:pt>
                <c:pt idx="84704">
                  <c:v>0</c:v>
                </c:pt>
                <c:pt idx="84705">
                  <c:v>0</c:v>
                </c:pt>
                <c:pt idx="84706">
                  <c:v>0</c:v>
                </c:pt>
                <c:pt idx="84707">
                  <c:v>0</c:v>
                </c:pt>
                <c:pt idx="84708">
                  <c:v>0</c:v>
                </c:pt>
                <c:pt idx="84709">
                  <c:v>0</c:v>
                </c:pt>
                <c:pt idx="84710">
                  <c:v>0</c:v>
                </c:pt>
                <c:pt idx="84711">
                  <c:v>0</c:v>
                </c:pt>
                <c:pt idx="84712">
                  <c:v>0</c:v>
                </c:pt>
                <c:pt idx="84713">
                  <c:v>0</c:v>
                </c:pt>
                <c:pt idx="84714">
                  <c:v>0</c:v>
                </c:pt>
                <c:pt idx="84715">
                  <c:v>0</c:v>
                </c:pt>
                <c:pt idx="84716">
                  <c:v>0</c:v>
                </c:pt>
                <c:pt idx="84717">
                  <c:v>0</c:v>
                </c:pt>
                <c:pt idx="84718">
                  <c:v>0</c:v>
                </c:pt>
                <c:pt idx="84719">
                  <c:v>0</c:v>
                </c:pt>
                <c:pt idx="84720">
                  <c:v>0</c:v>
                </c:pt>
                <c:pt idx="84721">
                  <c:v>0</c:v>
                </c:pt>
                <c:pt idx="84722">
                  <c:v>0</c:v>
                </c:pt>
                <c:pt idx="84723">
                  <c:v>0</c:v>
                </c:pt>
                <c:pt idx="84724">
                  <c:v>0</c:v>
                </c:pt>
                <c:pt idx="84725">
                  <c:v>0</c:v>
                </c:pt>
                <c:pt idx="84726">
                  <c:v>0</c:v>
                </c:pt>
                <c:pt idx="84727">
                  <c:v>0</c:v>
                </c:pt>
                <c:pt idx="84728">
                  <c:v>0</c:v>
                </c:pt>
                <c:pt idx="84729">
                  <c:v>0</c:v>
                </c:pt>
                <c:pt idx="84730">
                  <c:v>0</c:v>
                </c:pt>
                <c:pt idx="84731">
                  <c:v>0</c:v>
                </c:pt>
                <c:pt idx="84732">
                  <c:v>0</c:v>
                </c:pt>
                <c:pt idx="84733">
                  <c:v>0</c:v>
                </c:pt>
                <c:pt idx="84734">
                  <c:v>0</c:v>
                </c:pt>
                <c:pt idx="84735">
                  <c:v>0</c:v>
                </c:pt>
                <c:pt idx="84736">
                  <c:v>0</c:v>
                </c:pt>
                <c:pt idx="84737">
                  <c:v>0</c:v>
                </c:pt>
                <c:pt idx="84738">
                  <c:v>0</c:v>
                </c:pt>
                <c:pt idx="84739">
                  <c:v>0</c:v>
                </c:pt>
                <c:pt idx="84740">
                  <c:v>0</c:v>
                </c:pt>
                <c:pt idx="84741">
                  <c:v>0</c:v>
                </c:pt>
                <c:pt idx="84742">
                  <c:v>0</c:v>
                </c:pt>
                <c:pt idx="84743">
                  <c:v>0</c:v>
                </c:pt>
                <c:pt idx="84744">
                  <c:v>0</c:v>
                </c:pt>
                <c:pt idx="84745">
                  <c:v>0</c:v>
                </c:pt>
                <c:pt idx="84746">
                  <c:v>0</c:v>
                </c:pt>
                <c:pt idx="84747">
                  <c:v>0</c:v>
                </c:pt>
                <c:pt idx="84748">
                  <c:v>0</c:v>
                </c:pt>
                <c:pt idx="84749">
                  <c:v>0</c:v>
                </c:pt>
                <c:pt idx="84750">
                  <c:v>0</c:v>
                </c:pt>
                <c:pt idx="84751">
                  <c:v>0</c:v>
                </c:pt>
                <c:pt idx="84752">
                  <c:v>0</c:v>
                </c:pt>
                <c:pt idx="84753">
                  <c:v>0</c:v>
                </c:pt>
                <c:pt idx="84754">
                  <c:v>0</c:v>
                </c:pt>
                <c:pt idx="84755">
                  <c:v>0</c:v>
                </c:pt>
                <c:pt idx="84756">
                  <c:v>0</c:v>
                </c:pt>
                <c:pt idx="84757">
                  <c:v>0</c:v>
                </c:pt>
                <c:pt idx="84758">
                  <c:v>0</c:v>
                </c:pt>
                <c:pt idx="84759">
                  <c:v>0</c:v>
                </c:pt>
                <c:pt idx="84760">
                  <c:v>0</c:v>
                </c:pt>
                <c:pt idx="84761">
                  <c:v>0</c:v>
                </c:pt>
                <c:pt idx="84762">
                  <c:v>0</c:v>
                </c:pt>
                <c:pt idx="84763">
                  <c:v>0</c:v>
                </c:pt>
                <c:pt idx="84764">
                  <c:v>0</c:v>
                </c:pt>
                <c:pt idx="84765">
                  <c:v>0</c:v>
                </c:pt>
                <c:pt idx="84766">
                  <c:v>0</c:v>
                </c:pt>
                <c:pt idx="84767">
                  <c:v>0</c:v>
                </c:pt>
                <c:pt idx="84768">
                  <c:v>0</c:v>
                </c:pt>
                <c:pt idx="84769">
                  <c:v>0</c:v>
                </c:pt>
                <c:pt idx="84770">
                  <c:v>0</c:v>
                </c:pt>
                <c:pt idx="84771">
                  <c:v>0</c:v>
                </c:pt>
                <c:pt idx="84772">
                  <c:v>0</c:v>
                </c:pt>
                <c:pt idx="84773">
                  <c:v>0</c:v>
                </c:pt>
                <c:pt idx="84774">
                  <c:v>0</c:v>
                </c:pt>
                <c:pt idx="84775">
                  <c:v>0</c:v>
                </c:pt>
                <c:pt idx="84776">
                  <c:v>0</c:v>
                </c:pt>
                <c:pt idx="84777">
                  <c:v>0</c:v>
                </c:pt>
                <c:pt idx="84778">
                  <c:v>0</c:v>
                </c:pt>
                <c:pt idx="84779">
                  <c:v>0</c:v>
                </c:pt>
                <c:pt idx="84780">
                  <c:v>0</c:v>
                </c:pt>
                <c:pt idx="84781">
                  <c:v>0</c:v>
                </c:pt>
                <c:pt idx="84782">
                  <c:v>0</c:v>
                </c:pt>
                <c:pt idx="84783">
                  <c:v>0</c:v>
                </c:pt>
                <c:pt idx="84784">
                  <c:v>0</c:v>
                </c:pt>
                <c:pt idx="84785">
                  <c:v>0</c:v>
                </c:pt>
                <c:pt idx="84786">
                  <c:v>0</c:v>
                </c:pt>
                <c:pt idx="84787">
                  <c:v>0</c:v>
                </c:pt>
                <c:pt idx="84788">
                  <c:v>0</c:v>
                </c:pt>
                <c:pt idx="84789">
                  <c:v>0</c:v>
                </c:pt>
                <c:pt idx="84790">
                  <c:v>0</c:v>
                </c:pt>
                <c:pt idx="84791">
                  <c:v>0</c:v>
                </c:pt>
                <c:pt idx="84792">
                  <c:v>0</c:v>
                </c:pt>
                <c:pt idx="84793">
                  <c:v>0</c:v>
                </c:pt>
                <c:pt idx="84794">
                  <c:v>0</c:v>
                </c:pt>
                <c:pt idx="84795">
                  <c:v>0</c:v>
                </c:pt>
                <c:pt idx="84796">
                  <c:v>0</c:v>
                </c:pt>
                <c:pt idx="84797">
                  <c:v>0</c:v>
                </c:pt>
                <c:pt idx="84798">
                  <c:v>0</c:v>
                </c:pt>
                <c:pt idx="84799">
                  <c:v>0</c:v>
                </c:pt>
                <c:pt idx="84800">
                  <c:v>0</c:v>
                </c:pt>
                <c:pt idx="84801">
                  <c:v>0</c:v>
                </c:pt>
                <c:pt idx="84802">
                  <c:v>0</c:v>
                </c:pt>
                <c:pt idx="84803">
                  <c:v>0</c:v>
                </c:pt>
                <c:pt idx="84804">
                  <c:v>0</c:v>
                </c:pt>
                <c:pt idx="84805">
                  <c:v>0</c:v>
                </c:pt>
                <c:pt idx="84806">
                  <c:v>0</c:v>
                </c:pt>
                <c:pt idx="84807">
                  <c:v>0</c:v>
                </c:pt>
                <c:pt idx="84808">
                  <c:v>0</c:v>
                </c:pt>
                <c:pt idx="84809">
                  <c:v>0</c:v>
                </c:pt>
                <c:pt idx="84810">
                  <c:v>0</c:v>
                </c:pt>
                <c:pt idx="84811">
                  <c:v>0</c:v>
                </c:pt>
                <c:pt idx="84812">
                  <c:v>0</c:v>
                </c:pt>
                <c:pt idx="84813">
                  <c:v>0</c:v>
                </c:pt>
                <c:pt idx="84814">
                  <c:v>0</c:v>
                </c:pt>
                <c:pt idx="84815">
                  <c:v>0</c:v>
                </c:pt>
                <c:pt idx="84816">
                  <c:v>0</c:v>
                </c:pt>
                <c:pt idx="84817">
                  <c:v>0</c:v>
                </c:pt>
                <c:pt idx="84818">
                  <c:v>0</c:v>
                </c:pt>
                <c:pt idx="84819">
                  <c:v>0</c:v>
                </c:pt>
                <c:pt idx="84820">
                  <c:v>0</c:v>
                </c:pt>
                <c:pt idx="84821">
                  <c:v>0</c:v>
                </c:pt>
                <c:pt idx="84822">
                  <c:v>0</c:v>
                </c:pt>
                <c:pt idx="84823">
                  <c:v>0</c:v>
                </c:pt>
                <c:pt idx="84824">
                  <c:v>0</c:v>
                </c:pt>
                <c:pt idx="84825">
                  <c:v>0</c:v>
                </c:pt>
                <c:pt idx="84826">
                  <c:v>0</c:v>
                </c:pt>
                <c:pt idx="84827">
                  <c:v>0</c:v>
                </c:pt>
                <c:pt idx="84828">
                  <c:v>0</c:v>
                </c:pt>
                <c:pt idx="84829">
                  <c:v>0</c:v>
                </c:pt>
                <c:pt idx="84830">
                  <c:v>0</c:v>
                </c:pt>
                <c:pt idx="84831">
                  <c:v>0</c:v>
                </c:pt>
                <c:pt idx="84832">
                  <c:v>0</c:v>
                </c:pt>
                <c:pt idx="84833">
                  <c:v>0</c:v>
                </c:pt>
                <c:pt idx="84834">
                  <c:v>0</c:v>
                </c:pt>
                <c:pt idx="84835">
                  <c:v>0</c:v>
                </c:pt>
                <c:pt idx="84836">
                  <c:v>0</c:v>
                </c:pt>
                <c:pt idx="84837">
                  <c:v>0</c:v>
                </c:pt>
                <c:pt idx="84838">
                  <c:v>0</c:v>
                </c:pt>
                <c:pt idx="84839">
                  <c:v>0</c:v>
                </c:pt>
                <c:pt idx="84840">
                  <c:v>0</c:v>
                </c:pt>
                <c:pt idx="84841">
                  <c:v>0</c:v>
                </c:pt>
                <c:pt idx="84842">
                  <c:v>0</c:v>
                </c:pt>
                <c:pt idx="84843">
                  <c:v>0</c:v>
                </c:pt>
                <c:pt idx="84844">
                  <c:v>0</c:v>
                </c:pt>
                <c:pt idx="84845">
                  <c:v>0</c:v>
                </c:pt>
                <c:pt idx="84846">
                  <c:v>0</c:v>
                </c:pt>
                <c:pt idx="84847">
                  <c:v>0</c:v>
                </c:pt>
                <c:pt idx="84848">
                  <c:v>0</c:v>
                </c:pt>
                <c:pt idx="84849">
                  <c:v>0</c:v>
                </c:pt>
                <c:pt idx="84850">
                  <c:v>0</c:v>
                </c:pt>
                <c:pt idx="84851">
                  <c:v>0</c:v>
                </c:pt>
                <c:pt idx="84852">
                  <c:v>0</c:v>
                </c:pt>
                <c:pt idx="84853">
                  <c:v>0</c:v>
                </c:pt>
                <c:pt idx="84854">
                  <c:v>0</c:v>
                </c:pt>
                <c:pt idx="84855">
                  <c:v>0</c:v>
                </c:pt>
                <c:pt idx="84856">
                  <c:v>0</c:v>
                </c:pt>
                <c:pt idx="84857">
                  <c:v>0</c:v>
                </c:pt>
                <c:pt idx="84858">
                  <c:v>0</c:v>
                </c:pt>
                <c:pt idx="84859">
                  <c:v>0</c:v>
                </c:pt>
                <c:pt idx="84860">
                  <c:v>0</c:v>
                </c:pt>
                <c:pt idx="84861">
                  <c:v>0</c:v>
                </c:pt>
                <c:pt idx="84862">
                  <c:v>0</c:v>
                </c:pt>
                <c:pt idx="84863">
                  <c:v>0</c:v>
                </c:pt>
                <c:pt idx="84864">
                  <c:v>0</c:v>
                </c:pt>
                <c:pt idx="84865">
                  <c:v>0</c:v>
                </c:pt>
                <c:pt idx="84866">
                  <c:v>0</c:v>
                </c:pt>
                <c:pt idx="84867">
                  <c:v>0</c:v>
                </c:pt>
                <c:pt idx="84868">
                  <c:v>0</c:v>
                </c:pt>
                <c:pt idx="84869">
                  <c:v>0</c:v>
                </c:pt>
                <c:pt idx="84870">
                  <c:v>0</c:v>
                </c:pt>
                <c:pt idx="84871">
                  <c:v>0</c:v>
                </c:pt>
                <c:pt idx="84872">
                  <c:v>0</c:v>
                </c:pt>
                <c:pt idx="84873">
                  <c:v>0</c:v>
                </c:pt>
                <c:pt idx="84874">
                  <c:v>0</c:v>
                </c:pt>
                <c:pt idx="84875">
                  <c:v>0</c:v>
                </c:pt>
                <c:pt idx="84876">
                  <c:v>0</c:v>
                </c:pt>
                <c:pt idx="84877">
                  <c:v>0</c:v>
                </c:pt>
                <c:pt idx="84878">
                  <c:v>0</c:v>
                </c:pt>
                <c:pt idx="84879">
                  <c:v>0</c:v>
                </c:pt>
                <c:pt idx="84880">
                  <c:v>0</c:v>
                </c:pt>
                <c:pt idx="84881">
                  <c:v>0</c:v>
                </c:pt>
                <c:pt idx="84882">
                  <c:v>0</c:v>
                </c:pt>
                <c:pt idx="84883">
                  <c:v>0</c:v>
                </c:pt>
                <c:pt idx="84884">
                  <c:v>0</c:v>
                </c:pt>
                <c:pt idx="84885">
                  <c:v>0</c:v>
                </c:pt>
                <c:pt idx="84886">
                  <c:v>0</c:v>
                </c:pt>
                <c:pt idx="84887">
                  <c:v>0</c:v>
                </c:pt>
                <c:pt idx="84888">
                  <c:v>0</c:v>
                </c:pt>
                <c:pt idx="84889">
                  <c:v>0</c:v>
                </c:pt>
                <c:pt idx="84890">
                  <c:v>0</c:v>
                </c:pt>
                <c:pt idx="84891">
                  <c:v>0</c:v>
                </c:pt>
                <c:pt idx="84892">
                  <c:v>0</c:v>
                </c:pt>
                <c:pt idx="84893">
                  <c:v>0</c:v>
                </c:pt>
                <c:pt idx="84894">
                  <c:v>0</c:v>
                </c:pt>
                <c:pt idx="84895">
                  <c:v>0</c:v>
                </c:pt>
                <c:pt idx="84896">
                  <c:v>0</c:v>
                </c:pt>
                <c:pt idx="84897">
                  <c:v>0</c:v>
                </c:pt>
                <c:pt idx="84898">
                  <c:v>0</c:v>
                </c:pt>
                <c:pt idx="84899">
                  <c:v>0</c:v>
                </c:pt>
                <c:pt idx="84900">
                  <c:v>0</c:v>
                </c:pt>
                <c:pt idx="84901">
                  <c:v>0</c:v>
                </c:pt>
                <c:pt idx="84902">
                  <c:v>0</c:v>
                </c:pt>
                <c:pt idx="84903">
                  <c:v>0</c:v>
                </c:pt>
                <c:pt idx="84904">
                  <c:v>0</c:v>
                </c:pt>
                <c:pt idx="84905">
                  <c:v>0</c:v>
                </c:pt>
                <c:pt idx="84906">
                  <c:v>0</c:v>
                </c:pt>
                <c:pt idx="84907">
                  <c:v>0</c:v>
                </c:pt>
                <c:pt idx="84908">
                  <c:v>0</c:v>
                </c:pt>
                <c:pt idx="84909">
                  <c:v>0</c:v>
                </c:pt>
                <c:pt idx="84910">
                  <c:v>0</c:v>
                </c:pt>
                <c:pt idx="84911">
                  <c:v>0</c:v>
                </c:pt>
                <c:pt idx="84912">
                  <c:v>0</c:v>
                </c:pt>
                <c:pt idx="84913">
                  <c:v>0</c:v>
                </c:pt>
                <c:pt idx="84914">
                  <c:v>0</c:v>
                </c:pt>
                <c:pt idx="84915">
                  <c:v>0</c:v>
                </c:pt>
                <c:pt idx="84916">
                  <c:v>0</c:v>
                </c:pt>
                <c:pt idx="84917">
                  <c:v>0</c:v>
                </c:pt>
                <c:pt idx="84918">
                  <c:v>0</c:v>
                </c:pt>
                <c:pt idx="84919">
                  <c:v>0</c:v>
                </c:pt>
                <c:pt idx="84920">
                  <c:v>0</c:v>
                </c:pt>
                <c:pt idx="84921">
                  <c:v>0</c:v>
                </c:pt>
                <c:pt idx="84922">
                  <c:v>0</c:v>
                </c:pt>
                <c:pt idx="84923">
                  <c:v>0</c:v>
                </c:pt>
                <c:pt idx="84924">
                  <c:v>0</c:v>
                </c:pt>
                <c:pt idx="84925">
                  <c:v>0</c:v>
                </c:pt>
                <c:pt idx="84926">
                  <c:v>0</c:v>
                </c:pt>
                <c:pt idx="84927">
                  <c:v>0</c:v>
                </c:pt>
                <c:pt idx="84928">
                  <c:v>0</c:v>
                </c:pt>
                <c:pt idx="84929">
                  <c:v>0</c:v>
                </c:pt>
                <c:pt idx="84930">
                  <c:v>0</c:v>
                </c:pt>
                <c:pt idx="84931">
                  <c:v>0</c:v>
                </c:pt>
                <c:pt idx="84932">
                  <c:v>0</c:v>
                </c:pt>
                <c:pt idx="84933">
                  <c:v>0</c:v>
                </c:pt>
                <c:pt idx="84934">
                  <c:v>0</c:v>
                </c:pt>
                <c:pt idx="84935">
                  <c:v>0</c:v>
                </c:pt>
                <c:pt idx="84936">
                  <c:v>0</c:v>
                </c:pt>
                <c:pt idx="84937">
                  <c:v>0</c:v>
                </c:pt>
                <c:pt idx="84938">
                  <c:v>0</c:v>
                </c:pt>
                <c:pt idx="84939">
                  <c:v>0</c:v>
                </c:pt>
                <c:pt idx="84940">
                  <c:v>0</c:v>
                </c:pt>
                <c:pt idx="84941">
                  <c:v>0</c:v>
                </c:pt>
                <c:pt idx="84942">
                  <c:v>0</c:v>
                </c:pt>
                <c:pt idx="84943">
                  <c:v>0</c:v>
                </c:pt>
                <c:pt idx="84944">
                  <c:v>0</c:v>
                </c:pt>
                <c:pt idx="84945">
                  <c:v>0</c:v>
                </c:pt>
                <c:pt idx="84946">
                  <c:v>0</c:v>
                </c:pt>
                <c:pt idx="84947">
                  <c:v>0</c:v>
                </c:pt>
                <c:pt idx="84948">
                  <c:v>0</c:v>
                </c:pt>
                <c:pt idx="84949">
                  <c:v>0</c:v>
                </c:pt>
                <c:pt idx="84950">
                  <c:v>0</c:v>
                </c:pt>
                <c:pt idx="84951">
                  <c:v>0</c:v>
                </c:pt>
                <c:pt idx="84952">
                  <c:v>0</c:v>
                </c:pt>
                <c:pt idx="84953">
                  <c:v>0</c:v>
                </c:pt>
                <c:pt idx="84954">
                  <c:v>0</c:v>
                </c:pt>
                <c:pt idx="84955">
                  <c:v>0</c:v>
                </c:pt>
                <c:pt idx="84956">
                  <c:v>0</c:v>
                </c:pt>
                <c:pt idx="84957">
                  <c:v>0</c:v>
                </c:pt>
                <c:pt idx="84958">
                  <c:v>0</c:v>
                </c:pt>
                <c:pt idx="84959">
                  <c:v>0</c:v>
                </c:pt>
                <c:pt idx="84960">
                  <c:v>0</c:v>
                </c:pt>
                <c:pt idx="84961">
                  <c:v>0</c:v>
                </c:pt>
                <c:pt idx="84962">
                  <c:v>0</c:v>
                </c:pt>
                <c:pt idx="84963">
                  <c:v>0</c:v>
                </c:pt>
                <c:pt idx="84964">
                  <c:v>0</c:v>
                </c:pt>
                <c:pt idx="84965">
                  <c:v>0</c:v>
                </c:pt>
                <c:pt idx="84966">
                  <c:v>0</c:v>
                </c:pt>
                <c:pt idx="84967">
                  <c:v>0</c:v>
                </c:pt>
                <c:pt idx="84968">
                  <c:v>0</c:v>
                </c:pt>
                <c:pt idx="84969">
                  <c:v>0</c:v>
                </c:pt>
                <c:pt idx="84970">
                  <c:v>0</c:v>
                </c:pt>
                <c:pt idx="84971">
                  <c:v>0</c:v>
                </c:pt>
                <c:pt idx="84972">
                  <c:v>0</c:v>
                </c:pt>
                <c:pt idx="84973">
                  <c:v>0</c:v>
                </c:pt>
                <c:pt idx="84974">
                  <c:v>0</c:v>
                </c:pt>
                <c:pt idx="84975">
                  <c:v>0</c:v>
                </c:pt>
                <c:pt idx="84976">
                  <c:v>0</c:v>
                </c:pt>
                <c:pt idx="84977">
                  <c:v>0</c:v>
                </c:pt>
                <c:pt idx="84978">
                  <c:v>0</c:v>
                </c:pt>
                <c:pt idx="84979">
                  <c:v>0</c:v>
                </c:pt>
                <c:pt idx="84980">
                  <c:v>0</c:v>
                </c:pt>
                <c:pt idx="84981">
                  <c:v>0</c:v>
                </c:pt>
                <c:pt idx="84982">
                  <c:v>0</c:v>
                </c:pt>
                <c:pt idx="84983">
                  <c:v>0</c:v>
                </c:pt>
                <c:pt idx="84984">
                  <c:v>0</c:v>
                </c:pt>
                <c:pt idx="84985">
                  <c:v>0</c:v>
                </c:pt>
                <c:pt idx="84986">
                  <c:v>0</c:v>
                </c:pt>
                <c:pt idx="84987">
                  <c:v>0</c:v>
                </c:pt>
                <c:pt idx="84988">
                  <c:v>0</c:v>
                </c:pt>
                <c:pt idx="84989">
                  <c:v>0</c:v>
                </c:pt>
                <c:pt idx="84990">
                  <c:v>0</c:v>
                </c:pt>
                <c:pt idx="84991">
                  <c:v>0</c:v>
                </c:pt>
                <c:pt idx="84992">
                  <c:v>0</c:v>
                </c:pt>
                <c:pt idx="84993">
                  <c:v>0</c:v>
                </c:pt>
                <c:pt idx="84994">
                  <c:v>0</c:v>
                </c:pt>
                <c:pt idx="84995">
                  <c:v>0</c:v>
                </c:pt>
                <c:pt idx="84996">
                  <c:v>0</c:v>
                </c:pt>
                <c:pt idx="84997">
                  <c:v>0</c:v>
                </c:pt>
                <c:pt idx="84998">
                  <c:v>0</c:v>
                </c:pt>
                <c:pt idx="84999">
                  <c:v>0</c:v>
                </c:pt>
                <c:pt idx="85000">
                  <c:v>0</c:v>
                </c:pt>
                <c:pt idx="85001">
                  <c:v>0</c:v>
                </c:pt>
                <c:pt idx="85002">
                  <c:v>0</c:v>
                </c:pt>
                <c:pt idx="85003">
                  <c:v>0</c:v>
                </c:pt>
                <c:pt idx="85004">
                  <c:v>0</c:v>
                </c:pt>
                <c:pt idx="85005">
                  <c:v>0</c:v>
                </c:pt>
                <c:pt idx="85006">
                  <c:v>0</c:v>
                </c:pt>
                <c:pt idx="85007">
                  <c:v>0</c:v>
                </c:pt>
                <c:pt idx="85008">
                  <c:v>0</c:v>
                </c:pt>
                <c:pt idx="85009">
                  <c:v>0</c:v>
                </c:pt>
                <c:pt idx="85010">
                  <c:v>0</c:v>
                </c:pt>
                <c:pt idx="85011">
                  <c:v>0</c:v>
                </c:pt>
                <c:pt idx="85012">
                  <c:v>0</c:v>
                </c:pt>
                <c:pt idx="85013">
                  <c:v>0</c:v>
                </c:pt>
                <c:pt idx="85014">
                  <c:v>0</c:v>
                </c:pt>
                <c:pt idx="85015">
                  <c:v>0</c:v>
                </c:pt>
                <c:pt idx="85016">
                  <c:v>0</c:v>
                </c:pt>
                <c:pt idx="85017">
                  <c:v>0</c:v>
                </c:pt>
                <c:pt idx="85018">
                  <c:v>0</c:v>
                </c:pt>
                <c:pt idx="85019">
                  <c:v>0</c:v>
                </c:pt>
                <c:pt idx="85020">
                  <c:v>0</c:v>
                </c:pt>
                <c:pt idx="85021">
                  <c:v>0</c:v>
                </c:pt>
                <c:pt idx="85022">
                  <c:v>0</c:v>
                </c:pt>
                <c:pt idx="85023">
                  <c:v>0</c:v>
                </c:pt>
                <c:pt idx="85024">
                  <c:v>0</c:v>
                </c:pt>
                <c:pt idx="85025">
                  <c:v>0</c:v>
                </c:pt>
                <c:pt idx="85026">
                  <c:v>0</c:v>
                </c:pt>
                <c:pt idx="85027">
                  <c:v>0</c:v>
                </c:pt>
                <c:pt idx="85028">
                  <c:v>0</c:v>
                </c:pt>
                <c:pt idx="85029">
                  <c:v>0</c:v>
                </c:pt>
                <c:pt idx="85030">
                  <c:v>0</c:v>
                </c:pt>
                <c:pt idx="85031">
                  <c:v>0</c:v>
                </c:pt>
                <c:pt idx="85032">
                  <c:v>0</c:v>
                </c:pt>
                <c:pt idx="85033">
                  <c:v>0</c:v>
                </c:pt>
                <c:pt idx="85034">
                  <c:v>0</c:v>
                </c:pt>
                <c:pt idx="85035">
                  <c:v>0</c:v>
                </c:pt>
                <c:pt idx="85036">
                  <c:v>0</c:v>
                </c:pt>
                <c:pt idx="85037">
                  <c:v>0</c:v>
                </c:pt>
                <c:pt idx="85038">
                  <c:v>0</c:v>
                </c:pt>
                <c:pt idx="85039">
                  <c:v>0</c:v>
                </c:pt>
                <c:pt idx="85040">
                  <c:v>0</c:v>
                </c:pt>
                <c:pt idx="85041">
                  <c:v>0</c:v>
                </c:pt>
                <c:pt idx="85042">
                  <c:v>0</c:v>
                </c:pt>
                <c:pt idx="85043">
                  <c:v>0</c:v>
                </c:pt>
                <c:pt idx="85044">
                  <c:v>0</c:v>
                </c:pt>
                <c:pt idx="85045">
                  <c:v>0</c:v>
                </c:pt>
                <c:pt idx="85046">
                  <c:v>0</c:v>
                </c:pt>
                <c:pt idx="85047">
                  <c:v>0</c:v>
                </c:pt>
                <c:pt idx="85048">
                  <c:v>0</c:v>
                </c:pt>
                <c:pt idx="85049">
                  <c:v>0</c:v>
                </c:pt>
                <c:pt idx="85050">
                  <c:v>0</c:v>
                </c:pt>
                <c:pt idx="85051">
                  <c:v>0</c:v>
                </c:pt>
                <c:pt idx="85052">
                  <c:v>0</c:v>
                </c:pt>
                <c:pt idx="85053">
                  <c:v>0</c:v>
                </c:pt>
                <c:pt idx="85054">
                  <c:v>0</c:v>
                </c:pt>
                <c:pt idx="85055">
                  <c:v>0</c:v>
                </c:pt>
                <c:pt idx="85056">
                  <c:v>0</c:v>
                </c:pt>
                <c:pt idx="85057">
                  <c:v>0</c:v>
                </c:pt>
                <c:pt idx="85058">
                  <c:v>0</c:v>
                </c:pt>
                <c:pt idx="85059">
                  <c:v>0</c:v>
                </c:pt>
                <c:pt idx="85060">
                  <c:v>0</c:v>
                </c:pt>
                <c:pt idx="85061">
                  <c:v>0</c:v>
                </c:pt>
                <c:pt idx="85062">
                  <c:v>0</c:v>
                </c:pt>
                <c:pt idx="85063">
                  <c:v>0</c:v>
                </c:pt>
                <c:pt idx="85064">
                  <c:v>0</c:v>
                </c:pt>
                <c:pt idx="85065">
                  <c:v>0</c:v>
                </c:pt>
                <c:pt idx="85066">
                  <c:v>0</c:v>
                </c:pt>
                <c:pt idx="85067">
                  <c:v>0</c:v>
                </c:pt>
                <c:pt idx="85068">
                  <c:v>0</c:v>
                </c:pt>
                <c:pt idx="85069">
                  <c:v>0</c:v>
                </c:pt>
                <c:pt idx="85070">
                  <c:v>0</c:v>
                </c:pt>
                <c:pt idx="85071">
                  <c:v>0</c:v>
                </c:pt>
                <c:pt idx="85072">
                  <c:v>0</c:v>
                </c:pt>
                <c:pt idx="85073">
                  <c:v>0</c:v>
                </c:pt>
                <c:pt idx="85074">
                  <c:v>0</c:v>
                </c:pt>
                <c:pt idx="85075">
                  <c:v>0</c:v>
                </c:pt>
                <c:pt idx="85076">
                  <c:v>0</c:v>
                </c:pt>
                <c:pt idx="85077">
                  <c:v>0</c:v>
                </c:pt>
                <c:pt idx="85078">
                  <c:v>0</c:v>
                </c:pt>
                <c:pt idx="85079">
                  <c:v>0</c:v>
                </c:pt>
                <c:pt idx="85080">
                  <c:v>0</c:v>
                </c:pt>
                <c:pt idx="85081">
                  <c:v>0</c:v>
                </c:pt>
                <c:pt idx="85082">
                  <c:v>0</c:v>
                </c:pt>
                <c:pt idx="85083">
                  <c:v>0</c:v>
                </c:pt>
                <c:pt idx="85084">
                  <c:v>0</c:v>
                </c:pt>
                <c:pt idx="85085">
                  <c:v>0</c:v>
                </c:pt>
                <c:pt idx="85086">
                  <c:v>0</c:v>
                </c:pt>
                <c:pt idx="85087">
                  <c:v>0</c:v>
                </c:pt>
                <c:pt idx="85088">
                  <c:v>0</c:v>
                </c:pt>
                <c:pt idx="85089">
                  <c:v>0</c:v>
                </c:pt>
                <c:pt idx="85090">
                  <c:v>0</c:v>
                </c:pt>
                <c:pt idx="85091">
                  <c:v>0</c:v>
                </c:pt>
                <c:pt idx="85092">
                  <c:v>0</c:v>
                </c:pt>
                <c:pt idx="85093">
                  <c:v>0</c:v>
                </c:pt>
                <c:pt idx="85094">
                  <c:v>0</c:v>
                </c:pt>
                <c:pt idx="85095">
                  <c:v>0</c:v>
                </c:pt>
                <c:pt idx="85096">
                  <c:v>0</c:v>
                </c:pt>
                <c:pt idx="85097">
                  <c:v>0</c:v>
                </c:pt>
                <c:pt idx="85098">
                  <c:v>0</c:v>
                </c:pt>
                <c:pt idx="85099">
                  <c:v>0</c:v>
                </c:pt>
                <c:pt idx="85100">
                  <c:v>0</c:v>
                </c:pt>
                <c:pt idx="85101">
                  <c:v>0</c:v>
                </c:pt>
                <c:pt idx="85102">
                  <c:v>0</c:v>
                </c:pt>
                <c:pt idx="85103">
                  <c:v>0</c:v>
                </c:pt>
                <c:pt idx="85104">
                  <c:v>0</c:v>
                </c:pt>
                <c:pt idx="85105">
                  <c:v>0</c:v>
                </c:pt>
                <c:pt idx="85106">
                  <c:v>0</c:v>
                </c:pt>
                <c:pt idx="85107">
                  <c:v>0</c:v>
                </c:pt>
                <c:pt idx="85108">
                  <c:v>0</c:v>
                </c:pt>
                <c:pt idx="85109">
                  <c:v>0</c:v>
                </c:pt>
                <c:pt idx="85110">
                  <c:v>0</c:v>
                </c:pt>
                <c:pt idx="85111">
                  <c:v>0</c:v>
                </c:pt>
                <c:pt idx="85112">
                  <c:v>0</c:v>
                </c:pt>
                <c:pt idx="85113">
                  <c:v>0</c:v>
                </c:pt>
                <c:pt idx="85114">
                  <c:v>0</c:v>
                </c:pt>
                <c:pt idx="85115">
                  <c:v>0</c:v>
                </c:pt>
                <c:pt idx="85116">
                  <c:v>0</c:v>
                </c:pt>
                <c:pt idx="85117">
                  <c:v>0</c:v>
                </c:pt>
                <c:pt idx="85118">
                  <c:v>0</c:v>
                </c:pt>
                <c:pt idx="85119">
                  <c:v>0</c:v>
                </c:pt>
                <c:pt idx="85120">
                  <c:v>0</c:v>
                </c:pt>
                <c:pt idx="85121">
                  <c:v>0</c:v>
                </c:pt>
                <c:pt idx="85122">
                  <c:v>0</c:v>
                </c:pt>
                <c:pt idx="85123">
                  <c:v>0</c:v>
                </c:pt>
                <c:pt idx="85124">
                  <c:v>0</c:v>
                </c:pt>
                <c:pt idx="85125">
                  <c:v>0</c:v>
                </c:pt>
                <c:pt idx="85126">
                  <c:v>0</c:v>
                </c:pt>
                <c:pt idx="85127">
                  <c:v>0</c:v>
                </c:pt>
                <c:pt idx="85128">
                  <c:v>0</c:v>
                </c:pt>
                <c:pt idx="85129">
                  <c:v>0</c:v>
                </c:pt>
                <c:pt idx="85130">
                  <c:v>0</c:v>
                </c:pt>
                <c:pt idx="85131">
                  <c:v>0</c:v>
                </c:pt>
                <c:pt idx="85132">
                  <c:v>0</c:v>
                </c:pt>
                <c:pt idx="85133">
                  <c:v>0</c:v>
                </c:pt>
                <c:pt idx="85134">
                  <c:v>0</c:v>
                </c:pt>
                <c:pt idx="85135">
                  <c:v>0</c:v>
                </c:pt>
                <c:pt idx="85136">
                  <c:v>0</c:v>
                </c:pt>
                <c:pt idx="85137">
                  <c:v>0</c:v>
                </c:pt>
                <c:pt idx="85138">
                  <c:v>0</c:v>
                </c:pt>
                <c:pt idx="85139">
                  <c:v>0</c:v>
                </c:pt>
                <c:pt idx="85140">
                  <c:v>0</c:v>
                </c:pt>
                <c:pt idx="85141">
                  <c:v>0</c:v>
                </c:pt>
                <c:pt idx="85142">
                  <c:v>0</c:v>
                </c:pt>
                <c:pt idx="85143">
                  <c:v>0</c:v>
                </c:pt>
                <c:pt idx="85144">
                  <c:v>0</c:v>
                </c:pt>
                <c:pt idx="85145">
                  <c:v>0</c:v>
                </c:pt>
                <c:pt idx="85146">
                  <c:v>0</c:v>
                </c:pt>
                <c:pt idx="85147">
                  <c:v>0</c:v>
                </c:pt>
                <c:pt idx="85148">
                  <c:v>0</c:v>
                </c:pt>
                <c:pt idx="85149">
                  <c:v>0</c:v>
                </c:pt>
                <c:pt idx="85150">
                  <c:v>0</c:v>
                </c:pt>
                <c:pt idx="85151">
                  <c:v>0</c:v>
                </c:pt>
                <c:pt idx="85152">
                  <c:v>0</c:v>
                </c:pt>
                <c:pt idx="85153">
                  <c:v>0</c:v>
                </c:pt>
                <c:pt idx="85154">
                  <c:v>0</c:v>
                </c:pt>
                <c:pt idx="85155">
                  <c:v>0</c:v>
                </c:pt>
                <c:pt idx="85156">
                  <c:v>0</c:v>
                </c:pt>
                <c:pt idx="85157">
                  <c:v>0</c:v>
                </c:pt>
                <c:pt idx="85158">
                  <c:v>0</c:v>
                </c:pt>
                <c:pt idx="85159">
                  <c:v>0</c:v>
                </c:pt>
                <c:pt idx="85160">
                  <c:v>0</c:v>
                </c:pt>
                <c:pt idx="85161">
                  <c:v>0</c:v>
                </c:pt>
                <c:pt idx="85162">
                  <c:v>0</c:v>
                </c:pt>
                <c:pt idx="85163">
                  <c:v>0</c:v>
                </c:pt>
                <c:pt idx="85164">
                  <c:v>0</c:v>
                </c:pt>
                <c:pt idx="85165">
                  <c:v>0</c:v>
                </c:pt>
                <c:pt idx="85166">
                  <c:v>0</c:v>
                </c:pt>
                <c:pt idx="85167">
                  <c:v>0</c:v>
                </c:pt>
                <c:pt idx="85168">
                  <c:v>0</c:v>
                </c:pt>
                <c:pt idx="85169">
                  <c:v>0</c:v>
                </c:pt>
                <c:pt idx="85170">
                  <c:v>0</c:v>
                </c:pt>
                <c:pt idx="85171">
                  <c:v>0</c:v>
                </c:pt>
                <c:pt idx="85172">
                  <c:v>0</c:v>
                </c:pt>
                <c:pt idx="85173">
                  <c:v>0</c:v>
                </c:pt>
                <c:pt idx="85174">
                  <c:v>0</c:v>
                </c:pt>
                <c:pt idx="85175">
                  <c:v>0</c:v>
                </c:pt>
                <c:pt idx="85176">
                  <c:v>0</c:v>
                </c:pt>
                <c:pt idx="85177">
                  <c:v>0</c:v>
                </c:pt>
                <c:pt idx="85178">
                  <c:v>0</c:v>
                </c:pt>
                <c:pt idx="85179">
                  <c:v>0</c:v>
                </c:pt>
                <c:pt idx="85180">
                  <c:v>0</c:v>
                </c:pt>
                <c:pt idx="85181">
                  <c:v>0</c:v>
                </c:pt>
                <c:pt idx="85182">
                  <c:v>0</c:v>
                </c:pt>
                <c:pt idx="85183">
                  <c:v>0</c:v>
                </c:pt>
                <c:pt idx="85184">
                  <c:v>0</c:v>
                </c:pt>
                <c:pt idx="85185">
                  <c:v>0</c:v>
                </c:pt>
                <c:pt idx="85186">
                  <c:v>0</c:v>
                </c:pt>
                <c:pt idx="85187">
                  <c:v>0</c:v>
                </c:pt>
                <c:pt idx="85188">
                  <c:v>0</c:v>
                </c:pt>
                <c:pt idx="85189">
                  <c:v>0</c:v>
                </c:pt>
                <c:pt idx="85190">
                  <c:v>0</c:v>
                </c:pt>
                <c:pt idx="85191">
                  <c:v>0</c:v>
                </c:pt>
                <c:pt idx="85192">
                  <c:v>0</c:v>
                </c:pt>
                <c:pt idx="85193">
                  <c:v>0</c:v>
                </c:pt>
                <c:pt idx="85194">
                  <c:v>0</c:v>
                </c:pt>
                <c:pt idx="85195">
                  <c:v>0</c:v>
                </c:pt>
                <c:pt idx="85196">
                  <c:v>0</c:v>
                </c:pt>
                <c:pt idx="85197">
                  <c:v>0</c:v>
                </c:pt>
                <c:pt idx="85198">
                  <c:v>0</c:v>
                </c:pt>
                <c:pt idx="85199">
                  <c:v>0</c:v>
                </c:pt>
                <c:pt idx="85200">
                  <c:v>0</c:v>
                </c:pt>
                <c:pt idx="85201">
                  <c:v>0</c:v>
                </c:pt>
                <c:pt idx="85202">
                  <c:v>0</c:v>
                </c:pt>
                <c:pt idx="85203">
                  <c:v>0</c:v>
                </c:pt>
                <c:pt idx="85204">
                  <c:v>0</c:v>
                </c:pt>
                <c:pt idx="85205">
                  <c:v>0</c:v>
                </c:pt>
                <c:pt idx="85206">
                  <c:v>0</c:v>
                </c:pt>
                <c:pt idx="85207">
                  <c:v>0</c:v>
                </c:pt>
                <c:pt idx="85208">
                  <c:v>0</c:v>
                </c:pt>
                <c:pt idx="85209">
                  <c:v>0</c:v>
                </c:pt>
                <c:pt idx="85210">
                  <c:v>0</c:v>
                </c:pt>
                <c:pt idx="85211">
                  <c:v>0</c:v>
                </c:pt>
                <c:pt idx="85212">
                  <c:v>0</c:v>
                </c:pt>
                <c:pt idx="85213">
                  <c:v>0</c:v>
                </c:pt>
                <c:pt idx="85214">
                  <c:v>0</c:v>
                </c:pt>
                <c:pt idx="85215">
                  <c:v>0</c:v>
                </c:pt>
                <c:pt idx="85216">
                  <c:v>0</c:v>
                </c:pt>
                <c:pt idx="85217">
                  <c:v>0</c:v>
                </c:pt>
                <c:pt idx="85218">
                  <c:v>0</c:v>
                </c:pt>
                <c:pt idx="85219">
                  <c:v>0</c:v>
                </c:pt>
                <c:pt idx="85220">
                  <c:v>0</c:v>
                </c:pt>
                <c:pt idx="85221">
                  <c:v>0</c:v>
                </c:pt>
                <c:pt idx="85222">
                  <c:v>0</c:v>
                </c:pt>
                <c:pt idx="85223">
                  <c:v>0</c:v>
                </c:pt>
                <c:pt idx="85224">
                  <c:v>0</c:v>
                </c:pt>
                <c:pt idx="85225">
                  <c:v>0</c:v>
                </c:pt>
                <c:pt idx="85226">
                  <c:v>0</c:v>
                </c:pt>
                <c:pt idx="85227">
                  <c:v>0</c:v>
                </c:pt>
                <c:pt idx="85228">
                  <c:v>0</c:v>
                </c:pt>
                <c:pt idx="85229">
                  <c:v>0</c:v>
                </c:pt>
                <c:pt idx="85230">
                  <c:v>0</c:v>
                </c:pt>
                <c:pt idx="85231">
                  <c:v>0</c:v>
                </c:pt>
                <c:pt idx="85232">
                  <c:v>0</c:v>
                </c:pt>
                <c:pt idx="85233">
                  <c:v>0</c:v>
                </c:pt>
                <c:pt idx="85234">
                  <c:v>0</c:v>
                </c:pt>
                <c:pt idx="85235">
                  <c:v>0</c:v>
                </c:pt>
                <c:pt idx="85236">
                  <c:v>0</c:v>
                </c:pt>
                <c:pt idx="85237">
                  <c:v>0</c:v>
                </c:pt>
                <c:pt idx="85238">
                  <c:v>0</c:v>
                </c:pt>
                <c:pt idx="85239">
                  <c:v>0</c:v>
                </c:pt>
                <c:pt idx="85240">
                  <c:v>0</c:v>
                </c:pt>
                <c:pt idx="85241">
                  <c:v>0</c:v>
                </c:pt>
                <c:pt idx="85242">
                  <c:v>0</c:v>
                </c:pt>
                <c:pt idx="85243">
                  <c:v>0</c:v>
                </c:pt>
                <c:pt idx="85244">
                  <c:v>0</c:v>
                </c:pt>
                <c:pt idx="85245">
                  <c:v>0</c:v>
                </c:pt>
                <c:pt idx="85246">
                  <c:v>0</c:v>
                </c:pt>
                <c:pt idx="85247">
                  <c:v>0</c:v>
                </c:pt>
                <c:pt idx="85248">
                  <c:v>0</c:v>
                </c:pt>
                <c:pt idx="85249">
                  <c:v>0</c:v>
                </c:pt>
                <c:pt idx="85250">
                  <c:v>0</c:v>
                </c:pt>
                <c:pt idx="85251">
                  <c:v>0</c:v>
                </c:pt>
                <c:pt idx="85252">
                  <c:v>0</c:v>
                </c:pt>
                <c:pt idx="85253">
                  <c:v>0</c:v>
                </c:pt>
                <c:pt idx="85254">
                  <c:v>0</c:v>
                </c:pt>
                <c:pt idx="85255">
                  <c:v>0</c:v>
                </c:pt>
                <c:pt idx="85256">
                  <c:v>0</c:v>
                </c:pt>
                <c:pt idx="85257">
                  <c:v>0</c:v>
                </c:pt>
                <c:pt idx="85258">
                  <c:v>0</c:v>
                </c:pt>
                <c:pt idx="85259">
                  <c:v>0</c:v>
                </c:pt>
                <c:pt idx="85260">
                  <c:v>0</c:v>
                </c:pt>
                <c:pt idx="85261">
                  <c:v>0</c:v>
                </c:pt>
                <c:pt idx="85262">
                  <c:v>0</c:v>
                </c:pt>
                <c:pt idx="85263">
                  <c:v>0</c:v>
                </c:pt>
                <c:pt idx="85264">
                  <c:v>0</c:v>
                </c:pt>
                <c:pt idx="85265">
                  <c:v>0</c:v>
                </c:pt>
                <c:pt idx="85266">
                  <c:v>0</c:v>
                </c:pt>
                <c:pt idx="85267">
                  <c:v>0</c:v>
                </c:pt>
                <c:pt idx="85268">
                  <c:v>0</c:v>
                </c:pt>
                <c:pt idx="85269">
                  <c:v>0</c:v>
                </c:pt>
                <c:pt idx="85270">
                  <c:v>0</c:v>
                </c:pt>
                <c:pt idx="85271">
                  <c:v>0</c:v>
                </c:pt>
                <c:pt idx="85272">
                  <c:v>0</c:v>
                </c:pt>
                <c:pt idx="85273">
                  <c:v>0</c:v>
                </c:pt>
                <c:pt idx="85274">
                  <c:v>0</c:v>
                </c:pt>
                <c:pt idx="85275">
                  <c:v>0</c:v>
                </c:pt>
                <c:pt idx="85276">
                  <c:v>0</c:v>
                </c:pt>
                <c:pt idx="85277">
                  <c:v>0</c:v>
                </c:pt>
                <c:pt idx="85278">
                  <c:v>0</c:v>
                </c:pt>
                <c:pt idx="85279">
                  <c:v>0</c:v>
                </c:pt>
                <c:pt idx="85280">
                  <c:v>0</c:v>
                </c:pt>
                <c:pt idx="85281">
                  <c:v>0</c:v>
                </c:pt>
                <c:pt idx="85282">
                  <c:v>0</c:v>
                </c:pt>
                <c:pt idx="85283">
                  <c:v>0</c:v>
                </c:pt>
                <c:pt idx="85284">
                  <c:v>0</c:v>
                </c:pt>
                <c:pt idx="85285">
                  <c:v>0</c:v>
                </c:pt>
                <c:pt idx="85286">
                  <c:v>0</c:v>
                </c:pt>
                <c:pt idx="85287">
                  <c:v>0</c:v>
                </c:pt>
                <c:pt idx="85288">
                  <c:v>0</c:v>
                </c:pt>
                <c:pt idx="85289">
                  <c:v>0</c:v>
                </c:pt>
                <c:pt idx="85290">
                  <c:v>0</c:v>
                </c:pt>
                <c:pt idx="85291">
                  <c:v>0</c:v>
                </c:pt>
                <c:pt idx="85292">
                  <c:v>0</c:v>
                </c:pt>
                <c:pt idx="85293">
                  <c:v>0</c:v>
                </c:pt>
                <c:pt idx="85294">
                  <c:v>0</c:v>
                </c:pt>
                <c:pt idx="85295">
                  <c:v>0</c:v>
                </c:pt>
                <c:pt idx="85296">
                  <c:v>0</c:v>
                </c:pt>
                <c:pt idx="85297">
                  <c:v>0</c:v>
                </c:pt>
                <c:pt idx="85298">
                  <c:v>0</c:v>
                </c:pt>
                <c:pt idx="85299">
                  <c:v>0</c:v>
                </c:pt>
                <c:pt idx="85300">
                  <c:v>0</c:v>
                </c:pt>
                <c:pt idx="85301">
                  <c:v>0</c:v>
                </c:pt>
                <c:pt idx="85302">
                  <c:v>0</c:v>
                </c:pt>
                <c:pt idx="85303">
                  <c:v>0</c:v>
                </c:pt>
                <c:pt idx="85304">
                  <c:v>0</c:v>
                </c:pt>
                <c:pt idx="85305">
                  <c:v>0</c:v>
                </c:pt>
                <c:pt idx="85306">
                  <c:v>0</c:v>
                </c:pt>
                <c:pt idx="85307">
                  <c:v>0</c:v>
                </c:pt>
                <c:pt idx="85308">
                  <c:v>0</c:v>
                </c:pt>
                <c:pt idx="85309">
                  <c:v>0</c:v>
                </c:pt>
                <c:pt idx="85310">
                  <c:v>0</c:v>
                </c:pt>
                <c:pt idx="85311">
                  <c:v>0</c:v>
                </c:pt>
                <c:pt idx="85312">
                  <c:v>0</c:v>
                </c:pt>
                <c:pt idx="85313">
                  <c:v>0</c:v>
                </c:pt>
                <c:pt idx="85314">
                  <c:v>0</c:v>
                </c:pt>
                <c:pt idx="85315">
                  <c:v>0</c:v>
                </c:pt>
                <c:pt idx="85316">
                  <c:v>0</c:v>
                </c:pt>
                <c:pt idx="85317">
                  <c:v>0</c:v>
                </c:pt>
                <c:pt idx="85318">
                  <c:v>0</c:v>
                </c:pt>
                <c:pt idx="85319">
                  <c:v>0</c:v>
                </c:pt>
                <c:pt idx="85320">
                  <c:v>0</c:v>
                </c:pt>
                <c:pt idx="85321">
                  <c:v>0</c:v>
                </c:pt>
                <c:pt idx="85322">
                  <c:v>0</c:v>
                </c:pt>
                <c:pt idx="85323">
                  <c:v>0</c:v>
                </c:pt>
                <c:pt idx="85324">
                  <c:v>0</c:v>
                </c:pt>
                <c:pt idx="85325">
                  <c:v>0</c:v>
                </c:pt>
                <c:pt idx="85326">
                  <c:v>0</c:v>
                </c:pt>
                <c:pt idx="85327">
                  <c:v>0</c:v>
                </c:pt>
                <c:pt idx="85328">
                  <c:v>0</c:v>
                </c:pt>
                <c:pt idx="85329">
                  <c:v>0</c:v>
                </c:pt>
                <c:pt idx="85330">
                  <c:v>0</c:v>
                </c:pt>
                <c:pt idx="85331">
                  <c:v>0</c:v>
                </c:pt>
                <c:pt idx="85332">
                  <c:v>0</c:v>
                </c:pt>
                <c:pt idx="85333">
                  <c:v>0</c:v>
                </c:pt>
                <c:pt idx="85334">
                  <c:v>0</c:v>
                </c:pt>
                <c:pt idx="85335">
                  <c:v>0</c:v>
                </c:pt>
                <c:pt idx="85336">
                  <c:v>0</c:v>
                </c:pt>
                <c:pt idx="85337">
                  <c:v>0</c:v>
                </c:pt>
                <c:pt idx="85338">
                  <c:v>0</c:v>
                </c:pt>
                <c:pt idx="85339">
                  <c:v>0</c:v>
                </c:pt>
                <c:pt idx="85340">
                  <c:v>0</c:v>
                </c:pt>
                <c:pt idx="85341">
                  <c:v>0</c:v>
                </c:pt>
                <c:pt idx="85342">
                  <c:v>0</c:v>
                </c:pt>
                <c:pt idx="85343">
                  <c:v>0</c:v>
                </c:pt>
                <c:pt idx="85344">
                  <c:v>0</c:v>
                </c:pt>
                <c:pt idx="85345">
                  <c:v>0</c:v>
                </c:pt>
                <c:pt idx="85346">
                  <c:v>0</c:v>
                </c:pt>
                <c:pt idx="85347">
                  <c:v>0</c:v>
                </c:pt>
                <c:pt idx="85348">
                  <c:v>0</c:v>
                </c:pt>
                <c:pt idx="85349">
                  <c:v>0</c:v>
                </c:pt>
                <c:pt idx="85350">
                  <c:v>0</c:v>
                </c:pt>
                <c:pt idx="85351">
                  <c:v>0</c:v>
                </c:pt>
                <c:pt idx="85352">
                  <c:v>0</c:v>
                </c:pt>
                <c:pt idx="85353">
                  <c:v>0</c:v>
                </c:pt>
                <c:pt idx="85354">
                  <c:v>0</c:v>
                </c:pt>
                <c:pt idx="85355">
                  <c:v>0</c:v>
                </c:pt>
                <c:pt idx="85356">
                  <c:v>0</c:v>
                </c:pt>
                <c:pt idx="85357">
                  <c:v>0</c:v>
                </c:pt>
                <c:pt idx="85358">
                  <c:v>0</c:v>
                </c:pt>
                <c:pt idx="85359">
                  <c:v>0</c:v>
                </c:pt>
                <c:pt idx="85360">
                  <c:v>0</c:v>
                </c:pt>
                <c:pt idx="85361">
                  <c:v>0</c:v>
                </c:pt>
                <c:pt idx="85362">
                  <c:v>0</c:v>
                </c:pt>
                <c:pt idx="85363">
                  <c:v>0</c:v>
                </c:pt>
                <c:pt idx="85364">
                  <c:v>0</c:v>
                </c:pt>
                <c:pt idx="85365">
                  <c:v>0</c:v>
                </c:pt>
                <c:pt idx="85366">
                  <c:v>0</c:v>
                </c:pt>
                <c:pt idx="85367">
                  <c:v>0</c:v>
                </c:pt>
                <c:pt idx="85368">
                  <c:v>0</c:v>
                </c:pt>
                <c:pt idx="85369">
                  <c:v>0</c:v>
                </c:pt>
                <c:pt idx="85370">
                  <c:v>0</c:v>
                </c:pt>
                <c:pt idx="85371">
                  <c:v>0</c:v>
                </c:pt>
                <c:pt idx="85372">
                  <c:v>0</c:v>
                </c:pt>
                <c:pt idx="85373">
                  <c:v>0</c:v>
                </c:pt>
                <c:pt idx="85374">
                  <c:v>0</c:v>
                </c:pt>
                <c:pt idx="85375">
                  <c:v>0</c:v>
                </c:pt>
                <c:pt idx="85376">
                  <c:v>0</c:v>
                </c:pt>
                <c:pt idx="85377">
                  <c:v>0</c:v>
                </c:pt>
                <c:pt idx="85378">
                  <c:v>0</c:v>
                </c:pt>
                <c:pt idx="85379">
                  <c:v>0</c:v>
                </c:pt>
                <c:pt idx="85380">
                  <c:v>0</c:v>
                </c:pt>
                <c:pt idx="85381">
                  <c:v>0</c:v>
                </c:pt>
                <c:pt idx="85382">
                  <c:v>0</c:v>
                </c:pt>
                <c:pt idx="85383">
                  <c:v>0</c:v>
                </c:pt>
                <c:pt idx="85384">
                  <c:v>0</c:v>
                </c:pt>
                <c:pt idx="85385">
                  <c:v>0</c:v>
                </c:pt>
                <c:pt idx="85386">
                  <c:v>0</c:v>
                </c:pt>
                <c:pt idx="85387">
                  <c:v>0</c:v>
                </c:pt>
                <c:pt idx="85388">
                  <c:v>0</c:v>
                </c:pt>
                <c:pt idx="85389">
                  <c:v>0</c:v>
                </c:pt>
                <c:pt idx="85390">
                  <c:v>0</c:v>
                </c:pt>
                <c:pt idx="85391">
                  <c:v>0</c:v>
                </c:pt>
                <c:pt idx="85392">
                  <c:v>0</c:v>
                </c:pt>
                <c:pt idx="85393">
                  <c:v>0</c:v>
                </c:pt>
                <c:pt idx="85394">
                  <c:v>0</c:v>
                </c:pt>
                <c:pt idx="85395">
                  <c:v>0</c:v>
                </c:pt>
                <c:pt idx="85396">
                  <c:v>0</c:v>
                </c:pt>
                <c:pt idx="85397">
                  <c:v>0</c:v>
                </c:pt>
                <c:pt idx="85398">
                  <c:v>0</c:v>
                </c:pt>
                <c:pt idx="85399">
                  <c:v>0</c:v>
                </c:pt>
                <c:pt idx="85400">
                  <c:v>0</c:v>
                </c:pt>
                <c:pt idx="85401">
                  <c:v>0</c:v>
                </c:pt>
                <c:pt idx="85402">
                  <c:v>0</c:v>
                </c:pt>
                <c:pt idx="85403">
                  <c:v>0</c:v>
                </c:pt>
                <c:pt idx="85404">
                  <c:v>0</c:v>
                </c:pt>
                <c:pt idx="85405">
                  <c:v>0</c:v>
                </c:pt>
                <c:pt idx="85406">
                  <c:v>0</c:v>
                </c:pt>
                <c:pt idx="85407">
                  <c:v>0</c:v>
                </c:pt>
                <c:pt idx="85408">
                  <c:v>0</c:v>
                </c:pt>
                <c:pt idx="85409">
                  <c:v>0</c:v>
                </c:pt>
                <c:pt idx="85410">
                  <c:v>0</c:v>
                </c:pt>
                <c:pt idx="85411">
                  <c:v>0</c:v>
                </c:pt>
                <c:pt idx="85412">
                  <c:v>0</c:v>
                </c:pt>
                <c:pt idx="85413">
                  <c:v>0</c:v>
                </c:pt>
                <c:pt idx="85414">
                  <c:v>0</c:v>
                </c:pt>
                <c:pt idx="85415">
                  <c:v>0</c:v>
                </c:pt>
                <c:pt idx="85416">
                  <c:v>0</c:v>
                </c:pt>
                <c:pt idx="85417">
                  <c:v>0</c:v>
                </c:pt>
                <c:pt idx="85418">
                  <c:v>0</c:v>
                </c:pt>
                <c:pt idx="85419">
                  <c:v>0</c:v>
                </c:pt>
                <c:pt idx="85420">
                  <c:v>0</c:v>
                </c:pt>
                <c:pt idx="85421">
                  <c:v>0</c:v>
                </c:pt>
                <c:pt idx="85422">
                  <c:v>0</c:v>
                </c:pt>
                <c:pt idx="85423">
                  <c:v>0</c:v>
                </c:pt>
                <c:pt idx="85424">
                  <c:v>0</c:v>
                </c:pt>
                <c:pt idx="85425">
                  <c:v>0</c:v>
                </c:pt>
                <c:pt idx="85426">
                  <c:v>0</c:v>
                </c:pt>
                <c:pt idx="85427">
                  <c:v>0</c:v>
                </c:pt>
                <c:pt idx="85428">
                  <c:v>0</c:v>
                </c:pt>
                <c:pt idx="85429">
                  <c:v>0</c:v>
                </c:pt>
                <c:pt idx="85430">
                  <c:v>0</c:v>
                </c:pt>
                <c:pt idx="85431">
                  <c:v>0</c:v>
                </c:pt>
                <c:pt idx="85432">
                  <c:v>0</c:v>
                </c:pt>
                <c:pt idx="85433">
                  <c:v>0</c:v>
                </c:pt>
                <c:pt idx="85434">
                  <c:v>0</c:v>
                </c:pt>
                <c:pt idx="85435">
                  <c:v>0</c:v>
                </c:pt>
                <c:pt idx="85436">
                  <c:v>0</c:v>
                </c:pt>
                <c:pt idx="85437">
                  <c:v>0</c:v>
                </c:pt>
                <c:pt idx="85438">
                  <c:v>0</c:v>
                </c:pt>
                <c:pt idx="85439">
                  <c:v>0</c:v>
                </c:pt>
                <c:pt idx="85440">
                  <c:v>0</c:v>
                </c:pt>
                <c:pt idx="85441">
                  <c:v>0</c:v>
                </c:pt>
                <c:pt idx="85442">
                  <c:v>0</c:v>
                </c:pt>
                <c:pt idx="85443">
                  <c:v>0</c:v>
                </c:pt>
                <c:pt idx="85444">
                  <c:v>0</c:v>
                </c:pt>
                <c:pt idx="85445">
                  <c:v>0</c:v>
                </c:pt>
                <c:pt idx="85446">
                  <c:v>0</c:v>
                </c:pt>
                <c:pt idx="85447">
                  <c:v>0</c:v>
                </c:pt>
                <c:pt idx="85448">
                  <c:v>0</c:v>
                </c:pt>
                <c:pt idx="85449">
                  <c:v>0</c:v>
                </c:pt>
                <c:pt idx="85450">
                  <c:v>0</c:v>
                </c:pt>
                <c:pt idx="85451">
                  <c:v>0</c:v>
                </c:pt>
                <c:pt idx="85452">
                  <c:v>0</c:v>
                </c:pt>
                <c:pt idx="85453">
                  <c:v>0</c:v>
                </c:pt>
                <c:pt idx="85454">
                  <c:v>0</c:v>
                </c:pt>
                <c:pt idx="85455">
                  <c:v>0</c:v>
                </c:pt>
                <c:pt idx="85456">
                  <c:v>0</c:v>
                </c:pt>
                <c:pt idx="85457">
                  <c:v>0</c:v>
                </c:pt>
                <c:pt idx="85458">
                  <c:v>0</c:v>
                </c:pt>
                <c:pt idx="85459">
                  <c:v>0</c:v>
                </c:pt>
                <c:pt idx="85460">
                  <c:v>0</c:v>
                </c:pt>
                <c:pt idx="85461">
                  <c:v>0</c:v>
                </c:pt>
                <c:pt idx="85462">
                  <c:v>0</c:v>
                </c:pt>
                <c:pt idx="85463">
                  <c:v>0</c:v>
                </c:pt>
                <c:pt idx="85464">
                  <c:v>0</c:v>
                </c:pt>
                <c:pt idx="85465">
                  <c:v>0</c:v>
                </c:pt>
                <c:pt idx="85466">
                  <c:v>0</c:v>
                </c:pt>
                <c:pt idx="85467">
                  <c:v>0</c:v>
                </c:pt>
                <c:pt idx="85468">
                  <c:v>0</c:v>
                </c:pt>
                <c:pt idx="85469">
                  <c:v>0</c:v>
                </c:pt>
                <c:pt idx="85470">
                  <c:v>0</c:v>
                </c:pt>
                <c:pt idx="85471">
                  <c:v>0</c:v>
                </c:pt>
                <c:pt idx="85472">
                  <c:v>0</c:v>
                </c:pt>
                <c:pt idx="85473">
                  <c:v>0</c:v>
                </c:pt>
                <c:pt idx="85474">
                  <c:v>0</c:v>
                </c:pt>
                <c:pt idx="85475">
                  <c:v>0</c:v>
                </c:pt>
                <c:pt idx="85476">
                  <c:v>0</c:v>
                </c:pt>
                <c:pt idx="85477">
                  <c:v>0</c:v>
                </c:pt>
                <c:pt idx="85478">
                  <c:v>0</c:v>
                </c:pt>
                <c:pt idx="85479">
                  <c:v>0</c:v>
                </c:pt>
                <c:pt idx="85480">
                  <c:v>0</c:v>
                </c:pt>
                <c:pt idx="85481">
                  <c:v>0</c:v>
                </c:pt>
                <c:pt idx="85482">
                  <c:v>0</c:v>
                </c:pt>
                <c:pt idx="85483">
                  <c:v>0</c:v>
                </c:pt>
                <c:pt idx="85484">
                  <c:v>0</c:v>
                </c:pt>
                <c:pt idx="85485">
                  <c:v>0</c:v>
                </c:pt>
                <c:pt idx="85486">
                  <c:v>0</c:v>
                </c:pt>
                <c:pt idx="85487">
                  <c:v>0</c:v>
                </c:pt>
                <c:pt idx="85488">
                  <c:v>0</c:v>
                </c:pt>
                <c:pt idx="85489">
                  <c:v>0</c:v>
                </c:pt>
                <c:pt idx="85490">
                  <c:v>0</c:v>
                </c:pt>
                <c:pt idx="85491">
                  <c:v>0</c:v>
                </c:pt>
                <c:pt idx="85492">
                  <c:v>0</c:v>
                </c:pt>
                <c:pt idx="85493">
                  <c:v>0</c:v>
                </c:pt>
                <c:pt idx="85494">
                  <c:v>0</c:v>
                </c:pt>
                <c:pt idx="85495">
                  <c:v>0</c:v>
                </c:pt>
                <c:pt idx="85496">
                  <c:v>0</c:v>
                </c:pt>
                <c:pt idx="85497">
                  <c:v>0</c:v>
                </c:pt>
                <c:pt idx="85498">
                  <c:v>0</c:v>
                </c:pt>
                <c:pt idx="85499">
                  <c:v>0</c:v>
                </c:pt>
                <c:pt idx="85500">
                  <c:v>0</c:v>
                </c:pt>
                <c:pt idx="85501">
                  <c:v>0</c:v>
                </c:pt>
                <c:pt idx="85502">
                  <c:v>0</c:v>
                </c:pt>
                <c:pt idx="85503">
                  <c:v>0</c:v>
                </c:pt>
                <c:pt idx="85504">
                  <c:v>0</c:v>
                </c:pt>
                <c:pt idx="85505">
                  <c:v>0</c:v>
                </c:pt>
                <c:pt idx="85506">
                  <c:v>0</c:v>
                </c:pt>
                <c:pt idx="85507">
                  <c:v>0</c:v>
                </c:pt>
                <c:pt idx="85508">
                  <c:v>0</c:v>
                </c:pt>
                <c:pt idx="85509">
                  <c:v>0</c:v>
                </c:pt>
                <c:pt idx="85510">
                  <c:v>0</c:v>
                </c:pt>
                <c:pt idx="85511">
                  <c:v>0</c:v>
                </c:pt>
                <c:pt idx="85512">
                  <c:v>0</c:v>
                </c:pt>
                <c:pt idx="85513">
                  <c:v>0</c:v>
                </c:pt>
                <c:pt idx="85514">
                  <c:v>0</c:v>
                </c:pt>
                <c:pt idx="85515">
                  <c:v>0</c:v>
                </c:pt>
                <c:pt idx="85516">
                  <c:v>0</c:v>
                </c:pt>
                <c:pt idx="85517">
                  <c:v>0</c:v>
                </c:pt>
                <c:pt idx="85518">
                  <c:v>0</c:v>
                </c:pt>
                <c:pt idx="85519">
                  <c:v>0</c:v>
                </c:pt>
                <c:pt idx="85520">
                  <c:v>0</c:v>
                </c:pt>
                <c:pt idx="85521">
                  <c:v>0</c:v>
                </c:pt>
                <c:pt idx="85522">
                  <c:v>0</c:v>
                </c:pt>
                <c:pt idx="85523">
                  <c:v>0</c:v>
                </c:pt>
                <c:pt idx="85524">
                  <c:v>0</c:v>
                </c:pt>
                <c:pt idx="85525">
                  <c:v>0</c:v>
                </c:pt>
                <c:pt idx="85526">
                  <c:v>0</c:v>
                </c:pt>
                <c:pt idx="85527">
                  <c:v>0</c:v>
                </c:pt>
                <c:pt idx="85528">
                  <c:v>0</c:v>
                </c:pt>
                <c:pt idx="85529">
                  <c:v>0</c:v>
                </c:pt>
                <c:pt idx="85530">
                  <c:v>0</c:v>
                </c:pt>
                <c:pt idx="85531">
                  <c:v>0</c:v>
                </c:pt>
                <c:pt idx="85532">
                  <c:v>0</c:v>
                </c:pt>
                <c:pt idx="85533">
                  <c:v>0</c:v>
                </c:pt>
                <c:pt idx="85534">
                  <c:v>0</c:v>
                </c:pt>
                <c:pt idx="85535">
                  <c:v>0</c:v>
                </c:pt>
                <c:pt idx="85536">
                  <c:v>0</c:v>
                </c:pt>
                <c:pt idx="85537">
                  <c:v>0</c:v>
                </c:pt>
                <c:pt idx="85538">
                  <c:v>0</c:v>
                </c:pt>
                <c:pt idx="85539">
                  <c:v>0</c:v>
                </c:pt>
                <c:pt idx="85540">
                  <c:v>0</c:v>
                </c:pt>
                <c:pt idx="85541">
                  <c:v>0</c:v>
                </c:pt>
                <c:pt idx="85542">
                  <c:v>0</c:v>
                </c:pt>
                <c:pt idx="85543">
                  <c:v>0</c:v>
                </c:pt>
                <c:pt idx="85544">
                  <c:v>0</c:v>
                </c:pt>
                <c:pt idx="85545">
                  <c:v>0</c:v>
                </c:pt>
                <c:pt idx="85546">
                  <c:v>0</c:v>
                </c:pt>
                <c:pt idx="85547">
                  <c:v>0</c:v>
                </c:pt>
                <c:pt idx="85548">
                  <c:v>0</c:v>
                </c:pt>
                <c:pt idx="85549">
                  <c:v>0</c:v>
                </c:pt>
                <c:pt idx="85550">
                  <c:v>0</c:v>
                </c:pt>
                <c:pt idx="85551">
                  <c:v>0</c:v>
                </c:pt>
                <c:pt idx="85552">
                  <c:v>0</c:v>
                </c:pt>
                <c:pt idx="85553">
                  <c:v>0</c:v>
                </c:pt>
                <c:pt idx="85554">
                  <c:v>0</c:v>
                </c:pt>
                <c:pt idx="85555">
                  <c:v>0</c:v>
                </c:pt>
                <c:pt idx="85556">
                  <c:v>0</c:v>
                </c:pt>
                <c:pt idx="85557">
                  <c:v>0</c:v>
                </c:pt>
                <c:pt idx="85558">
                  <c:v>0</c:v>
                </c:pt>
                <c:pt idx="85559">
                  <c:v>0</c:v>
                </c:pt>
                <c:pt idx="85560">
                  <c:v>0</c:v>
                </c:pt>
                <c:pt idx="85561">
                  <c:v>0</c:v>
                </c:pt>
                <c:pt idx="85562">
                  <c:v>0</c:v>
                </c:pt>
                <c:pt idx="85563">
                  <c:v>0</c:v>
                </c:pt>
                <c:pt idx="85564">
                  <c:v>0</c:v>
                </c:pt>
                <c:pt idx="85565">
                  <c:v>0</c:v>
                </c:pt>
                <c:pt idx="85566">
                  <c:v>0</c:v>
                </c:pt>
                <c:pt idx="85567">
                  <c:v>0</c:v>
                </c:pt>
                <c:pt idx="85568">
                  <c:v>0</c:v>
                </c:pt>
                <c:pt idx="85569">
                  <c:v>0</c:v>
                </c:pt>
                <c:pt idx="85570">
                  <c:v>0</c:v>
                </c:pt>
                <c:pt idx="85571">
                  <c:v>0</c:v>
                </c:pt>
                <c:pt idx="85572">
                  <c:v>0</c:v>
                </c:pt>
                <c:pt idx="85573">
                  <c:v>0</c:v>
                </c:pt>
                <c:pt idx="85574">
                  <c:v>0</c:v>
                </c:pt>
                <c:pt idx="85575">
                  <c:v>0</c:v>
                </c:pt>
                <c:pt idx="85576">
                  <c:v>0</c:v>
                </c:pt>
                <c:pt idx="85577">
                  <c:v>0</c:v>
                </c:pt>
                <c:pt idx="85578">
                  <c:v>0</c:v>
                </c:pt>
                <c:pt idx="85579">
                  <c:v>0</c:v>
                </c:pt>
                <c:pt idx="85580">
                  <c:v>0</c:v>
                </c:pt>
                <c:pt idx="85581">
                  <c:v>0</c:v>
                </c:pt>
                <c:pt idx="85582">
                  <c:v>0</c:v>
                </c:pt>
                <c:pt idx="85583">
                  <c:v>0</c:v>
                </c:pt>
                <c:pt idx="85584">
                  <c:v>0</c:v>
                </c:pt>
                <c:pt idx="85585">
                  <c:v>0</c:v>
                </c:pt>
                <c:pt idx="85586">
                  <c:v>0</c:v>
                </c:pt>
                <c:pt idx="85587">
                  <c:v>0</c:v>
                </c:pt>
                <c:pt idx="85588">
                  <c:v>0</c:v>
                </c:pt>
                <c:pt idx="85589">
                  <c:v>0</c:v>
                </c:pt>
                <c:pt idx="85590">
                  <c:v>0</c:v>
                </c:pt>
                <c:pt idx="85591">
                  <c:v>0</c:v>
                </c:pt>
                <c:pt idx="85592">
                  <c:v>0</c:v>
                </c:pt>
                <c:pt idx="85593">
                  <c:v>0</c:v>
                </c:pt>
                <c:pt idx="85594">
                  <c:v>0</c:v>
                </c:pt>
                <c:pt idx="85595">
                  <c:v>0</c:v>
                </c:pt>
                <c:pt idx="85596">
                  <c:v>0</c:v>
                </c:pt>
                <c:pt idx="85597">
                  <c:v>0</c:v>
                </c:pt>
                <c:pt idx="85598">
                  <c:v>0</c:v>
                </c:pt>
                <c:pt idx="85599">
                  <c:v>0</c:v>
                </c:pt>
                <c:pt idx="85600">
                  <c:v>0</c:v>
                </c:pt>
                <c:pt idx="85601">
                  <c:v>0</c:v>
                </c:pt>
                <c:pt idx="85602">
                  <c:v>0</c:v>
                </c:pt>
                <c:pt idx="85603">
                  <c:v>0</c:v>
                </c:pt>
                <c:pt idx="85604">
                  <c:v>0</c:v>
                </c:pt>
                <c:pt idx="85605">
                  <c:v>0</c:v>
                </c:pt>
                <c:pt idx="85606">
                  <c:v>0</c:v>
                </c:pt>
                <c:pt idx="85607">
                  <c:v>0</c:v>
                </c:pt>
                <c:pt idx="85608">
                  <c:v>0</c:v>
                </c:pt>
                <c:pt idx="85609">
                  <c:v>0</c:v>
                </c:pt>
                <c:pt idx="85610">
                  <c:v>0</c:v>
                </c:pt>
                <c:pt idx="85611">
                  <c:v>0</c:v>
                </c:pt>
                <c:pt idx="85612">
                  <c:v>0</c:v>
                </c:pt>
                <c:pt idx="85613">
                  <c:v>0</c:v>
                </c:pt>
                <c:pt idx="85614">
                  <c:v>0</c:v>
                </c:pt>
                <c:pt idx="85615">
                  <c:v>0</c:v>
                </c:pt>
                <c:pt idx="85616">
                  <c:v>0</c:v>
                </c:pt>
                <c:pt idx="85617">
                  <c:v>0</c:v>
                </c:pt>
                <c:pt idx="85618">
                  <c:v>0</c:v>
                </c:pt>
                <c:pt idx="85619">
                  <c:v>0</c:v>
                </c:pt>
                <c:pt idx="85620">
                  <c:v>0</c:v>
                </c:pt>
                <c:pt idx="85621">
                  <c:v>0</c:v>
                </c:pt>
                <c:pt idx="85622">
                  <c:v>0</c:v>
                </c:pt>
                <c:pt idx="85623">
                  <c:v>0</c:v>
                </c:pt>
                <c:pt idx="85624">
                  <c:v>0</c:v>
                </c:pt>
                <c:pt idx="85625">
                  <c:v>0</c:v>
                </c:pt>
                <c:pt idx="85626">
                  <c:v>0</c:v>
                </c:pt>
                <c:pt idx="85627">
                  <c:v>0</c:v>
                </c:pt>
                <c:pt idx="85628">
                  <c:v>0</c:v>
                </c:pt>
                <c:pt idx="85629">
                  <c:v>0</c:v>
                </c:pt>
                <c:pt idx="85630">
                  <c:v>0</c:v>
                </c:pt>
                <c:pt idx="85631">
                  <c:v>0</c:v>
                </c:pt>
                <c:pt idx="85632">
                  <c:v>0</c:v>
                </c:pt>
                <c:pt idx="85633">
                  <c:v>0</c:v>
                </c:pt>
                <c:pt idx="85634">
                  <c:v>0</c:v>
                </c:pt>
                <c:pt idx="85635">
                  <c:v>0</c:v>
                </c:pt>
                <c:pt idx="85636">
                  <c:v>0</c:v>
                </c:pt>
                <c:pt idx="85637">
                  <c:v>0</c:v>
                </c:pt>
                <c:pt idx="85638">
                  <c:v>0</c:v>
                </c:pt>
                <c:pt idx="85639">
                  <c:v>0</c:v>
                </c:pt>
                <c:pt idx="85640">
                  <c:v>0</c:v>
                </c:pt>
                <c:pt idx="85641">
                  <c:v>0</c:v>
                </c:pt>
                <c:pt idx="85642">
                  <c:v>0</c:v>
                </c:pt>
                <c:pt idx="85643">
                  <c:v>0</c:v>
                </c:pt>
                <c:pt idx="85644">
                  <c:v>0</c:v>
                </c:pt>
                <c:pt idx="85645">
                  <c:v>0</c:v>
                </c:pt>
                <c:pt idx="85646">
                  <c:v>0</c:v>
                </c:pt>
                <c:pt idx="85647">
                  <c:v>0</c:v>
                </c:pt>
                <c:pt idx="85648">
                  <c:v>0</c:v>
                </c:pt>
                <c:pt idx="85649">
                  <c:v>0</c:v>
                </c:pt>
                <c:pt idx="85650">
                  <c:v>0</c:v>
                </c:pt>
                <c:pt idx="85651">
                  <c:v>0</c:v>
                </c:pt>
                <c:pt idx="85652">
                  <c:v>0</c:v>
                </c:pt>
                <c:pt idx="85653">
                  <c:v>0</c:v>
                </c:pt>
                <c:pt idx="85654">
                  <c:v>0</c:v>
                </c:pt>
                <c:pt idx="85655">
                  <c:v>0</c:v>
                </c:pt>
                <c:pt idx="85656">
                  <c:v>0</c:v>
                </c:pt>
                <c:pt idx="85657">
                  <c:v>0</c:v>
                </c:pt>
                <c:pt idx="85658">
                  <c:v>0</c:v>
                </c:pt>
                <c:pt idx="85659">
                  <c:v>0</c:v>
                </c:pt>
                <c:pt idx="85660">
                  <c:v>0</c:v>
                </c:pt>
                <c:pt idx="85661">
                  <c:v>0</c:v>
                </c:pt>
                <c:pt idx="85662">
                  <c:v>0</c:v>
                </c:pt>
                <c:pt idx="85663">
                  <c:v>0</c:v>
                </c:pt>
                <c:pt idx="85664">
                  <c:v>0</c:v>
                </c:pt>
                <c:pt idx="85665">
                  <c:v>0</c:v>
                </c:pt>
                <c:pt idx="85666">
                  <c:v>0</c:v>
                </c:pt>
                <c:pt idx="85667">
                  <c:v>0</c:v>
                </c:pt>
                <c:pt idx="85668">
                  <c:v>0</c:v>
                </c:pt>
                <c:pt idx="85669">
                  <c:v>0</c:v>
                </c:pt>
                <c:pt idx="85670">
                  <c:v>0</c:v>
                </c:pt>
                <c:pt idx="85671">
                  <c:v>0</c:v>
                </c:pt>
                <c:pt idx="85672">
                  <c:v>0</c:v>
                </c:pt>
                <c:pt idx="85673">
                  <c:v>0</c:v>
                </c:pt>
                <c:pt idx="85674">
                  <c:v>0</c:v>
                </c:pt>
                <c:pt idx="85675">
                  <c:v>0</c:v>
                </c:pt>
                <c:pt idx="85676">
                  <c:v>0</c:v>
                </c:pt>
                <c:pt idx="85677">
                  <c:v>0</c:v>
                </c:pt>
                <c:pt idx="85678">
                  <c:v>0</c:v>
                </c:pt>
                <c:pt idx="85679">
                  <c:v>0</c:v>
                </c:pt>
                <c:pt idx="85680">
                  <c:v>0</c:v>
                </c:pt>
                <c:pt idx="85681">
                  <c:v>0</c:v>
                </c:pt>
                <c:pt idx="85682">
                  <c:v>0</c:v>
                </c:pt>
                <c:pt idx="85683">
                  <c:v>0</c:v>
                </c:pt>
                <c:pt idx="85684">
                  <c:v>0</c:v>
                </c:pt>
                <c:pt idx="85685">
                  <c:v>0</c:v>
                </c:pt>
                <c:pt idx="85686">
                  <c:v>0</c:v>
                </c:pt>
                <c:pt idx="85687">
                  <c:v>0</c:v>
                </c:pt>
                <c:pt idx="85688">
                  <c:v>0</c:v>
                </c:pt>
                <c:pt idx="85689">
                  <c:v>0</c:v>
                </c:pt>
                <c:pt idx="85690">
                  <c:v>0</c:v>
                </c:pt>
                <c:pt idx="85691">
                  <c:v>0</c:v>
                </c:pt>
                <c:pt idx="85692">
                  <c:v>0</c:v>
                </c:pt>
                <c:pt idx="85693">
                  <c:v>0</c:v>
                </c:pt>
                <c:pt idx="85694">
                  <c:v>0</c:v>
                </c:pt>
                <c:pt idx="85695">
                  <c:v>0</c:v>
                </c:pt>
                <c:pt idx="85696">
                  <c:v>0</c:v>
                </c:pt>
                <c:pt idx="85697">
                  <c:v>0</c:v>
                </c:pt>
                <c:pt idx="85698">
                  <c:v>0</c:v>
                </c:pt>
                <c:pt idx="85699">
                  <c:v>0</c:v>
                </c:pt>
                <c:pt idx="85700">
                  <c:v>0</c:v>
                </c:pt>
                <c:pt idx="85701">
                  <c:v>0</c:v>
                </c:pt>
                <c:pt idx="85702">
                  <c:v>0</c:v>
                </c:pt>
                <c:pt idx="85703">
                  <c:v>0</c:v>
                </c:pt>
                <c:pt idx="85704">
                  <c:v>0</c:v>
                </c:pt>
                <c:pt idx="85705">
                  <c:v>0</c:v>
                </c:pt>
                <c:pt idx="85706">
                  <c:v>0</c:v>
                </c:pt>
                <c:pt idx="85707">
                  <c:v>0</c:v>
                </c:pt>
                <c:pt idx="85708">
                  <c:v>0</c:v>
                </c:pt>
                <c:pt idx="85709">
                  <c:v>0</c:v>
                </c:pt>
                <c:pt idx="85710">
                  <c:v>0</c:v>
                </c:pt>
                <c:pt idx="85711">
                  <c:v>0</c:v>
                </c:pt>
                <c:pt idx="85712">
                  <c:v>0</c:v>
                </c:pt>
                <c:pt idx="85713">
                  <c:v>0</c:v>
                </c:pt>
                <c:pt idx="85714">
                  <c:v>0</c:v>
                </c:pt>
                <c:pt idx="85715">
                  <c:v>0</c:v>
                </c:pt>
                <c:pt idx="85716">
                  <c:v>0</c:v>
                </c:pt>
                <c:pt idx="85717">
                  <c:v>0</c:v>
                </c:pt>
                <c:pt idx="85718">
                  <c:v>0</c:v>
                </c:pt>
                <c:pt idx="85719">
                  <c:v>0</c:v>
                </c:pt>
                <c:pt idx="85720">
                  <c:v>0</c:v>
                </c:pt>
                <c:pt idx="85721">
                  <c:v>0</c:v>
                </c:pt>
                <c:pt idx="85722">
                  <c:v>0</c:v>
                </c:pt>
                <c:pt idx="85723">
                  <c:v>0</c:v>
                </c:pt>
                <c:pt idx="85724">
                  <c:v>0</c:v>
                </c:pt>
                <c:pt idx="85725">
                  <c:v>0</c:v>
                </c:pt>
                <c:pt idx="85726">
                  <c:v>0</c:v>
                </c:pt>
                <c:pt idx="85727">
                  <c:v>0</c:v>
                </c:pt>
                <c:pt idx="85728">
                  <c:v>0</c:v>
                </c:pt>
                <c:pt idx="85729">
                  <c:v>0</c:v>
                </c:pt>
                <c:pt idx="85730">
                  <c:v>0</c:v>
                </c:pt>
                <c:pt idx="85731">
                  <c:v>0</c:v>
                </c:pt>
                <c:pt idx="85732">
                  <c:v>0</c:v>
                </c:pt>
                <c:pt idx="85733">
                  <c:v>0</c:v>
                </c:pt>
                <c:pt idx="85734">
                  <c:v>0</c:v>
                </c:pt>
                <c:pt idx="85735">
                  <c:v>0</c:v>
                </c:pt>
                <c:pt idx="85736">
                  <c:v>0</c:v>
                </c:pt>
                <c:pt idx="85737">
                  <c:v>0</c:v>
                </c:pt>
                <c:pt idx="85738">
                  <c:v>0</c:v>
                </c:pt>
                <c:pt idx="85739">
                  <c:v>0</c:v>
                </c:pt>
                <c:pt idx="85740">
                  <c:v>0</c:v>
                </c:pt>
                <c:pt idx="85741">
                  <c:v>0</c:v>
                </c:pt>
                <c:pt idx="85742">
                  <c:v>0</c:v>
                </c:pt>
                <c:pt idx="85743">
                  <c:v>0</c:v>
                </c:pt>
                <c:pt idx="85744">
                  <c:v>0</c:v>
                </c:pt>
                <c:pt idx="85745">
                  <c:v>0</c:v>
                </c:pt>
                <c:pt idx="85746">
                  <c:v>0</c:v>
                </c:pt>
                <c:pt idx="85747">
                  <c:v>0</c:v>
                </c:pt>
                <c:pt idx="85748">
                  <c:v>0</c:v>
                </c:pt>
                <c:pt idx="85749">
                  <c:v>0</c:v>
                </c:pt>
                <c:pt idx="85750">
                  <c:v>0</c:v>
                </c:pt>
                <c:pt idx="85751">
                  <c:v>0</c:v>
                </c:pt>
                <c:pt idx="85752">
                  <c:v>0</c:v>
                </c:pt>
                <c:pt idx="85753">
                  <c:v>0</c:v>
                </c:pt>
                <c:pt idx="85754">
                  <c:v>0</c:v>
                </c:pt>
                <c:pt idx="85755">
                  <c:v>0</c:v>
                </c:pt>
                <c:pt idx="85756">
                  <c:v>0</c:v>
                </c:pt>
                <c:pt idx="85757">
                  <c:v>0</c:v>
                </c:pt>
                <c:pt idx="85758">
                  <c:v>0</c:v>
                </c:pt>
                <c:pt idx="85759">
                  <c:v>0</c:v>
                </c:pt>
                <c:pt idx="85760">
                  <c:v>0</c:v>
                </c:pt>
                <c:pt idx="85761">
                  <c:v>0</c:v>
                </c:pt>
                <c:pt idx="85762">
                  <c:v>0</c:v>
                </c:pt>
                <c:pt idx="85763">
                  <c:v>0</c:v>
                </c:pt>
                <c:pt idx="85764">
                  <c:v>0</c:v>
                </c:pt>
                <c:pt idx="85765">
                  <c:v>0</c:v>
                </c:pt>
                <c:pt idx="85766">
                  <c:v>0</c:v>
                </c:pt>
                <c:pt idx="85767">
                  <c:v>0</c:v>
                </c:pt>
                <c:pt idx="85768">
                  <c:v>0</c:v>
                </c:pt>
                <c:pt idx="85769">
                  <c:v>0</c:v>
                </c:pt>
                <c:pt idx="85770">
                  <c:v>0</c:v>
                </c:pt>
                <c:pt idx="85771">
                  <c:v>0</c:v>
                </c:pt>
                <c:pt idx="85772">
                  <c:v>0</c:v>
                </c:pt>
                <c:pt idx="85773">
                  <c:v>0</c:v>
                </c:pt>
                <c:pt idx="85774">
                  <c:v>0</c:v>
                </c:pt>
                <c:pt idx="85775">
                  <c:v>0</c:v>
                </c:pt>
                <c:pt idx="85776">
                  <c:v>0</c:v>
                </c:pt>
                <c:pt idx="85777">
                  <c:v>0</c:v>
                </c:pt>
                <c:pt idx="85778">
                  <c:v>0</c:v>
                </c:pt>
                <c:pt idx="85779">
                  <c:v>0</c:v>
                </c:pt>
                <c:pt idx="85780">
                  <c:v>0</c:v>
                </c:pt>
                <c:pt idx="85781">
                  <c:v>0</c:v>
                </c:pt>
                <c:pt idx="85782">
                  <c:v>0</c:v>
                </c:pt>
                <c:pt idx="85783">
                  <c:v>0</c:v>
                </c:pt>
                <c:pt idx="85784">
                  <c:v>0</c:v>
                </c:pt>
                <c:pt idx="85785">
                  <c:v>0</c:v>
                </c:pt>
                <c:pt idx="85786">
                  <c:v>0</c:v>
                </c:pt>
                <c:pt idx="85787">
                  <c:v>0</c:v>
                </c:pt>
                <c:pt idx="85788">
                  <c:v>0</c:v>
                </c:pt>
                <c:pt idx="85789">
                  <c:v>0</c:v>
                </c:pt>
                <c:pt idx="85790">
                  <c:v>0</c:v>
                </c:pt>
                <c:pt idx="85791">
                  <c:v>0</c:v>
                </c:pt>
                <c:pt idx="85792">
                  <c:v>0</c:v>
                </c:pt>
                <c:pt idx="85793">
                  <c:v>0</c:v>
                </c:pt>
                <c:pt idx="85794">
                  <c:v>0</c:v>
                </c:pt>
                <c:pt idx="85795">
                  <c:v>0</c:v>
                </c:pt>
                <c:pt idx="85796">
                  <c:v>0</c:v>
                </c:pt>
                <c:pt idx="85797">
                  <c:v>0</c:v>
                </c:pt>
                <c:pt idx="85798">
                  <c:v>0</c:v>
                </c:pt>
                <c:pt idx="85799">
                  <c:v>0</c:v>
                </c:pt>
                <c:pt idx="85800">
                  <c:v>0</c:v>
                </c:pt>
                <c:pt idx="85801">
                  <c:v>0</c:v>
                </c:pt>
                <c:pt idx="85802">
                  <c:v>0</c:v>
                </c:pt>
                <c:pt idx="85803">
                  <c:v>0</c:v>
                </c:pt>
                <c:pt idx="85804">
                  <c:v>0</c:v>
                </c:pt>
                <c:pt idx="85805">
                  <c:v>0</c:v>
                </c:pt>
                <c:pt idx="85806">
                  <c:v>0</c:v>
                </c:pt>
                <c:pt idx="85807">
                  <c:v>0</c:v>
                </c:pt>
                <c:pt idx="85808">
                  <c:v>0</c:v>
                </c:pt>
                <c:pt idx="85809">
                  <c:v>0</c:v>
                </c:pt>
                <c:pt idx="85810">
                  <c:v>0</c:v>
                </c:pt>
                <c:pt idx="85811">
                  <c:v>0</c:v>
                </c:pt>
                <c:pt idx="85812">
                  <c:v>0</c:v>
                </c:pt>
                <c:pt idx="85813">
                  <c:v>0</c:v>
                </c:pt>
                <c:pt idx="85814">
                  <c:v>0</c:v>
                </c:pt>
                <c:pt idx="85815">
                  <c:v>0</c:v>
                </c:pt>
                <c:pt idx="85816">
                  <c:v>0</c:v>
                </c:pt>
                <c:pt idx="85817">
                  <c:v>0</c:v>
                </c:pt>
                <c:pt idx="85818">
                  <c:v>0</c:v>
                </c:pt>
                <c:pt idx="85819">
                  <c:v>0</c:v>
                </c:pt>
                <c:pt idx="85820">
                  <c:v>0</c:v>
                </c:pt>
                <c:pt idx="85821">
                  <c:v>0</c:v>
                </c:pt>
                <c:pt idx="85822">
                  <c:v>0</c:v>
                </c:pt>
                <c:pt idx="85823">
                  <c:v>0</c:v>
                </c:pt>
                <c:pt idx="85824">
                  <c:v>0</c:v>
                </c:pt>
                <c:pt idx="85825">
                  <c:v>0</c:v>
                </c:pt>
                <c:pt idx="85826">
                  <c:v>0</c:v>
                </c:pt>
                <c:pt idx="85827">
                  <c:v>0</c:v>
                </c:pt>
                <c:pt idx="85828">
                  <c:v>0</c:v>
                </c:pt>
                <c:pt idx="85829">
                  <c:v>0</c:v>
                </c:pt>
                <c:pt idx="85830">
                  <c:v>0</c:v>
                </c:pt>
                <c:pt idx="85831">
                  <c:v>0</c:v>
                </c:pt>
                <c:pt idx="85832">
                  <c:v>0</c:v>
                </c:pt>
                <c:pt idx="85833">
                  <c:v>0</c:v>
                </c:pt>
                <c:pt idx="85834">
                  <c:v>0</c:v>
                </c:pt>
                <c:pt idx="85835">
                  <c:v>0</c:v>
                </c:pt>
                <c:pt idx="85836">
                  <c:v>0</c:v>
                </c:pt>
                <c:pt idx="85837">
                  <c:v>0</c:v>
                </c:pt>
                <c:pt idx="85838">
                  <c:v>0</c:v>
                </c:pt>
                <c:pt idx="85839">
                  <c:v>0</c:v>
                </c:pt>
                <c:pt idx="85840">
                  <c:v>0</c:v>
                </c:pt>
                <c:pt idx="85841">
                  <c:v>0</c:v>
                </c:pt>
                <c:pt idx="85842">
                  <c:v>0</c:v>
                </c:pt>
                <c:pt idx="85843">
                  <c:v>0</c:v>
                </c:pt>
                <c:pt idx="85844">
                  <c:v>0</c:v>
                </c:pt>
                <c:pt idx="85845">
                  <c:v>0</c:v>
                </c:pt>
                <c:pt idx="85846">
                  <c:v>0</c:v>
                </c:pt>
                <c:pt idx="85847">
                  <c:v>0</c:v>
                </c:pt>
                <c:pt idx="85848">
                  <c:v>0</c:v>
                </c:pt>
                <c:pt idx="85849">
                  <c:v>0</c:v>
                </c:pt>
                <c:pt idx="85850">
                  <c:v>0</c:v>
                </c:pt>
                <c:pt idx="85851">
                  <c:v>0</c:v>
                </c:pt>
                <c:pt idx="85852">
                  <c:v>0</c:v>
                </c:pt>
                <c:pt idx="85853">
                  <c:v>0</c:v>
                </c:pt>
                <c:pt idx="85854">
                  <c:v>0</c:v>
                </c:pt>
                <c:pt idx="85855">
                  <c:v>0</c:v>
                </c:pt>
                <c:pt idx="85856">
                  <c:v>0</c:v>
                </c:pt>
                <c:pt idx="85857">
                  <c:v>0</c:v>
                </c:pt>
                <c:pt idx="85858">
                  <c:v>0</c:v>
                </c:pt>
                <c:pt idx="85859">
                  <c:v>0</c:v>
                </c:pt>
                <c:pt idx="85860">
                  <c:v>0</c:v>
                </c:pt>
                <c:pt idx="85861">
                  <c:v>0</c:v>
                </c:pt>
                <c:pt idx="85862">
                  <c:v>0</c:v>
                </c:pt>
                <c:pt idx="85863">
                  <c:v>0</c:v>
                </c:pt>
                <c:pt idx="85864">
                  <c:v>0</c:v>
                </c:pt>
                <c:pt idx="85865">
                  <c:v>0</c:v>
                </c:pt>
                <c:pt idx="85866">
                  <c:v>0</c:v>
                </c:pt>
                <c:pt idx="85867">
                  <c:v>0</c:v>
                </c:pt>
                <c:pt idx="85868">
                  <c:v>0</c:v>
                </c:pt>
                <c:pt idx="85869">
                  <c:v>0</c:v>
                </c:pt>
                <c:pt idx="85870">
                  <c:v>0</c:v>
                </c:pt>
                <c:pt idx="85871">
                  <c:v>0</c:v>
                </c:pt>
                <c:pt idx="85872">
                  <c:v>0</c:v>
                </c:pt>
                <c:pt idx="85873">
                  <c:v>0</c:v>
                </c:pt>
                <c:pt idx="85874">
                  <c:v>0</c:v>
                </c:pt>
                <c:pt idx="85875">
                  <c:v>0</c:v>
                </c:pt>
                <c:pt idx="85876">
                  <c:v>0</c:v>
                </c:pt>
                <c:pt idx="85877">
                  <c:v>0</c:v>
                </c:pt>
                <c:pt idx="85878">
                  <c:v>0</c:v>
                </c:pt>
                <c:pt idx="85879">
                  <c:v>0</c:v>
                </c:pt>
                <c:pt idx="85880">
                  <c:v>0</c:v>
                </c:pt>
                <c:pt idx="85881">
                  <c:v>0</c:v>
                </c:pt>
                <c:pt idx="85882">
                  <c:v>0</c:v>
                </c:pt>
                <c:pt idx="85883">
                  <c:v>0</c:v>
                </c:pt>
                <c:pt idx="85884">
                  <c:v>0</c:v>
                </c:pt>
                <c:pt idx="85885">
                  <c:v>0</c:v>
                </c:pt>
                <c:pt idx="85886">
                  <c:v>0</c:v>
                </c:pt>
                <c:pt idx="85887">
                  <c:v>0</c:v>
                </c:pt>
                <c:pt idx="85888">
                  <c:v>0</c:v>
                </c:pt>
                <c:pt idx="85889">
                  <c:v>0</c:v>
                </c:pt>
                <c:pt idx="85890">
                  <c:v>0</c:v>
                </c:pt>
                <c:pt idx="85891">
                  <c:v>0</c:v>
                </c:pt>
                <c:pt idx="85892">
                  <c:v>0</c:v>
                </c:pt>
                <c:pt idx="85893">
                  <c:v>0</c:v>
                </c:pt>
                <c:pt idx="85894">
                  <c:v>0</c:v>
                </c:pt>
                <c:pt idx="85895">
                  <c:v>0</c:v>
                </c:pt>
                <c:pt idx="85896">
                  <c:v>0</c:v>
                </c:pt>
                <c:pt idx="85897">
                  <c:v>0</c:v>
                </c:pt>
                <c:pt idx="85898">
                  <c:v>0</c:v>
                </c:pt>
                <c:pt idx="85899">
                  <c:v>0</c:v>
                </c:pt>
                <c:pt idx="85900">
                  <c:v>0</c:v>
                </c:pt>
                <c:pt idx="85901">
                  <c:v>0</c:v>
                </c:pt>
                <c:pt idx="85902">
                  <c:v>0</c:v>
                </c:pt>
                <c:pt idx="85903">
                  <c:v>0</c:v>
                </c:pt>
                <c:pt idx="85904">
                  <c:v>0</c:v>
                </c:pt>
                <c:pt idx="85905">
                  <c:v>0</c:v>
                </c:pt>
                <c:pt idx="85906">
                  <c:v>0</c:v>
                </c:pt>
                <c:pt idx="85907">
                  <c:v>0</c:v>
                </c:pt>
                <c:pt idx="85908">
                  <c:v>0</c:v>
                </c:pt>
                <c:pt idx="85909">
                  <c:v>0</c:v>
                </c:pt>
                <c:pt idx="85910">
                  <c:v>0</c:v>
                </c:pt>
                <c:pt idx="85911">
                  <c:v>0</c:v>
                </c:pt>
                <c:pt idx="85912">
                  <c:v>0</c:v>
                </c:pt>
                <c:pt idx="85913">
                  <c:v>0</c:v>
                </c:pt>
                <c:pt idx="85914">
                  <c:v>0</c:v>
                </c:pt>
                <c:pt idx="85915">
                  <c:v>0</c:v>
                </c:pt>
                <c:pt idx="85916">
                  <c:v>0</c:v>
                </c:pt>
                <c:pt idx="85917">
                  <c:v>0</c:v>
                </c:pt>
                <c:pt idx="85918">
                  <c:v>0</c:v>
                </c:pt>
                <c:pt idx="85919">
                  <c:v>0</c:v>
                </c:pt>
                <c:pt idx="85920">
                  <c:v>0</c:v>
                </c:pt>
                <c:pt idx="85921">
                  <c:v>0</c:v>
                </c:pt>
                <c:pt idx="85922">
                  <c:v>0</c:v>
                </c:pt>
                <c:pt idx="85923">
                  <c:v>0</c:v>
                </c:pt>
                <c:pt idx="85924">
                  <c:v>0</c:v>
                </c:pt>
                <c:pt idx="85925">
                  <c:v>0</c:v>
                </c:pt>
                <c:pt idx="85926">
                  <c:v>0</c:v>
                </c:pt>
                <c:pt idx="85927">
                  <c:v>0</c:v>
                </c:pt>
                <c:pt idx="85928">
                  <c:v>0</c:v>
                </c:pt>
                <c:pt idx="85929">
                  <c:v>0</c:v>
                </c:pt>
                <c:pt idx="85930">
                  <c:v>0</c:v>
                </c:pt>
                <c:pt idx="85931">
                  <c:v>0</c:v>
                </c:pt>
                <c:pt idx="85932">
                  <c:v>0</c:v>
                </c:pt>
                <c:pt idx="85933">
                  <c:v>0</c:v>
                </c:pt>
                <c:pt idx="85934">
                  <c:v>0</c:v>
                </c:pt>
                <c:pt idx="85935">
                  <c:v>0</c:v>
                </c:pt>
                <c:pt idx="85936">
                  <c:v>0</c:v>
                </c:pt>
                <c:pt idx="85937">
                  <c:v>0</c:v>
                </c:pt>
                <c:pt idx="85938">
                  <c:v>0</c:v>
                </c:pt>
                <c:pt idx="85939">
                  <c:v>0</c:v>
                </c:pt>
                <c:pt idx="85940">
                  <c:v>0</c:v>
                </c:pt>
                <c:pt idx="85941">
                  <c:v>0</c:v>
                </c:pt>
                <c:pt idx="85942">
                  <c:v>0</c:v>
                </c:pt>
                <c:pt idx="85943">
                  <c:v>0</c:v>
                </c:pt>
                <c:pt idx="85944">
                  <c:v>0</c:v>
                </c:pt>
                <c:pt idx="85945">
                  <c:v>0</c:v>
                </c:pt>
                <c:pt idx="85946">
                  <c:v>0</c:v>
                </c:pt>
                <c:pt idx="85947">
                  <c:v>0</c:v>
                </c:pt>
                <c:pt idx="85948">
                  <c:v>0</c:v>
                </c:pt>
                <c:pt idx="85949">
                  <c:v>0</c:v>
                </c:pt>
                <c:pt idx="85950">
                  <c:v>0</c:v>
                </c:pt>
                <c:pt idx="85951">
                  <c:v>0</c:v>
                </c:pt>
                <c:pt idx="85952">
                  <c:v>0</c:v>
                </c:pt>
                <c:pt idx="85953">
                  <c:v>0</c:v>
                </c:pt>
                <c:pt idx="85954">
                  <c:v>0</c:v>
                </c:pt>
                <c:pt idx="85955">
                  <c:v>0</c:v>
                </c:pt>
                <c:pt idx="85956">
                  <c:v>0</c:v>
                </c:pt>
                <c:pt idx="85957">
                  <c:v>0</c:v>
                </c:pt>
                <c:pt idx="85958">
                  <c:v>0</c:v>
                </c:pt>
                <c:pt idx="85959">
                  <c:v>0</c:v>
                </c:pt>
                <c:pt idx="85960">
                  <c:v>0</c:v>
                </c:pt>
                <c:pt idx="85961">
                  <c:v>0</c:v>
                </c:pt>
                <c:pt idx="85962">
                  <c:v>0</c:v>
                </c:pt>
                <c:pt idx="85963">
                  <c:v>0</c:v>
                </c:pt>
                <c:pt idx="85964">
                  <c:v>0</c:v>
                </c:pt>
                <c:pt idx="85965">
                  <c:v>0</c:v>
                </c:pt>
                <c:pt idx="85966">
                  <c:v>0</c:v>
                </c:pt>
                <c:pt idx="85967">
                  <c:v>0</c:v>
                </c:pt>
                <c:pt idx="85968">
                  <c:v>0</c:v>
                </c:pt>
                <c:pt idx="85969">
                  <c:v>0</c:v>
                </c:pt>
                <c:pt idx="85970">
                  <c:v>0</c:v>
                </c:pt>
                <c:pt idx="85971">
                  <c:v>0</c:v>
                </c:pt>
                <c:pt idx="85972">
                  <c:v>0</c:v>
                </c:pt>
                <c:pt idx="85973">
                  <c:v>0</c:v>
                </c:pt>
                <c:pt idx="85974">
                  <c:v>0</c:v>
                </c:pt>
                <c:pt idx="85975">
                  <c:v>0</c:v>
                </c:pt>
                <c:pt idx="85976">
                  <c:v>0</c:v>
                </c:pt>
                <c:pt idx="85977">
                  <c:v>0</c:v>
                </c:pt>
                <c:pt idx="85978">
                  <c:v>0</c:v>
                </c:pt>
                <c:pt idx="85979">
                  <c:v>0</c:v>
                </c:pt>
                <c:pt idx="85980">
                  <c:v>0</c:v>
                </c:pt>
                <c:pt idx="85981">
                  <c:v>0</c:v>
                </c:pt>
                <c:pt idx="85982">
                  <c:v>0</c:v>
                </c:pt>
                <c:pt idx="85983">
                  <c:v>0</c:v>
                </c:pt>
                <c:pt idx="85984">
                  <c:v>0</c:v>
                </c:pt>
                <c:pt idx="85985">
                  <c:v>0</c:v>
                </c:pt>
                <c:pt idx="85986">
                  <c:v>0</c:v>
                </c:pt>
                <c:pt idx="85987">
                  <c:v>0</c:v>
                </c:pt>
                <c:pt idx="85988">
                  <c:v>0</c:v>
                </c:pt>
                <c:pt idx="85989">
                  <c:v>0</c:v>
                </c:pt>
                <c:pt idx="85990">
                  <c:v>0</c:v>
                </c:pt>
                <c:pt idx="85991">
                  <c:v>0</c:v>
                </c:pt>
                <c:pt idx="85992">
                  <c:v>0</c:v>
                </c:pt>
                <c:pt idx="85993">
                  <c:v>0</c:v>
                </c:pt>
                <c:pt idx="85994">
                  <c:v>0</c:v>
                </c:pt>
                <c:pt idx="85995">
                  <c:v>0</c:v>
                </c:pt>
                <c:pt idx="85996">
                  <c:v>0</c:v>
                </c:pt>
                <c:pt idx="85997">
                  <c:v>0</c:v>
                </c:pt>
                <c:pt idx="85998">
                  <c:v>0</c:v>
                </c:pt>
                <c:pt idx="85999">
                  <c:v>0</c:v>
                </c:pt>
                <c:pt idx="86000">
                  <c:v>0</c:v>
                </c:pt>
                <c:pt idx="86001">
                  <c:v>0</c:v>
                </c:pt>
                <c:pt idx="86002">
                  <c:v>0</c:v>
                </c:pt>
                <c:pt idx="86003">
                  <c:v>0</c:v>
                </c:pt>
                <c:pt idx="86004">
                  <c:v>0</c:v>
                </c:pt>
                <c:pt idx="86005">
                  <c:v>0</c:v>
                </c:pt>
                <c:pt idx="86006">
                  <c:v>0</c:v>
                </c:pt>
                <c:pt idx="86007">
                  <c:v>0</c:v>
                </c:pt>
                <c:pt idx="86008">
                  <c:v>0</c:v>
                </c:pt>
                <c:pt idx="86009">
                  <c:v>0</c:v>
                </c:pt>
                <c:pt idx="86010">
                  <c:v>0</c:v>
                </c:pt>
                <c:pt idx="86011">
                  <c:v>0</c:v>
                </c:pt>
                <c:pt idx="86012">
                  <c:v>0</c:v>
                </c:pt>
                <c:pt idx="86013">
                  <c:v>0</c:v>
                </c:pt>
                <c:pt idx="86014">
                  <c:v>0</c:v>
                </c:pt>
                <c:pt idx="86015">
                  <c:v>0</c:v>
                </c:pt>
                <c:pt idx="86016">
                  <c:v>0</c:v>
                </c:pt>
                <c:pt idx="86017">
                  <c:v>0</c:v>
                </c:pt>
                <c:pt idx="86018">
                  <c:v>0</c:v>
                </c:pt>
                <c:pt idx="86019">
                  <c:v>0</c:v>
                </c:pt>
                <c:pt idx="86020">
                  <c:v>0</c:v>
                </c:pt>
                <c:pt idx="86021">
                  <c:v>0</c:v>
                </c:pt>
                <c:pt idx="86022">
                  <c:v>0</c:v>
                </c:pt>
                <c:pt idx="86023">
                  <c:v>0</c:v>
                </c:pt>
                <c:pt idx="86024">
                  <c:v>0</c:v>
                </c:pt>
                <c:pt idx="86025">
                  <c:v>0</c:v>
                </c:pt>
                <c:pt idx="86026">
                  <c:v>0</c:v>
                </c:pt>
                <c:pt idx="86027">
                  <c:v>0</c:v>
                </c:pt>
                <c:pt idx="86028">
                  <c:v>0</c:v>
                </c:pt>
                <c:pt idx="86029">
                  <c:v>0</c:v>
                </c:pt>
                <c:pt idx="86030">
                  <c:v>0</c:v>
                </c:pt>
                <c:pt idx="86031">
                  <c:v>0</c:v>
                </c:pt>
                <c:pt idx="86032">
                  <c:v>0</c:v>
                </c:pt>
                <c:pt idx="86033">
                  <c:v>0</c:v>
                </c:pt>
                <c:pt idx="86034">
                  <c:v>0</c:v>
                </c:pt>
                <c:pt idx="86035">
                  <c:v>0</c:v>
                </c:pt>
                <c:pt idx="86036">
                  <c:v>0</c:v>
                </c:pt>
                <c:pt idx="86037">
                  <c:v>0</c:v>
                </c:pt>
                <c:pt idx="86038">
                  <c:v>0</c:v>
                </c:pt>
                <c:pt idx="86039">
                  <c:v>0</c:v>
                </c:pt>
                <c:pt idx="86040">
                  <c:v>0</c:v>
                </c:pt>
                <c:pt idx="86041">
                  <c:v>0</c:v>
                </c:pt>
                <c:pt idx="86042">
                  <c:v>0</c:v>
                </c:pt>
                <c:pt idx="86043">
                  <c:v>0</c:v>
                </c:pt>
                <c:pt idx="86044">
                  <c:v>0</c:v>
                </c:pt>
                <c:pt idx="86045">
                  <c:v>0</c:v>
                </c:pt>
                <c:pt idx="86046">
                  <c:v>0</c:v>
                </c:pt>
                <c:pt idx="86047">
                  <c:v>0</c:v>
                </c:pt>
                <c:pt idx="86048">
                  <c:v>0</c:v>
                </c:pt>
                <c:pt idx="86049">
                  <c:v>0</c:v>
                </c:pt>
                <c:pt idx="86050">
                  <c:v>0</c:v>
                </c:pt>
                <c:pt idx="86051">
                  <c:v>0</c:v>
                </c:pt>
                <c:pt idx="86052">
                  <c:v>0</c:v>
                </c:pt>
                <c:pt idx="86053">
                  <c:v>0</c:v>
                </c:pt>
                <c:pt idx="86054">
                  <c:v>0</c:v>
                </c:pt>
                <c:pt idx="86055">
                  <c:v>0</c:v>
                </c:pt>
                <c:pt idx="86056">
                  <c:v>0</c:v>
                </c:pt>
                <c:pt idx="86057">
                  <c:v>0</c:v>
                </c:pt>
                <c:pt idx="86058">
                  <c:v>0</c:v>
                </c:pt>
                <c:pt idx="86059">
                  <c:v>0</c:v>
                </c:pt>
                <c:pt idx="86060">
                  <c:v>0</c:v>
                </c:pt>
                <c:pt idx="86061">
                  <c:v>0</c:v>
                </c:pt>
                <c:pt idx="86062">
                  <c:v>0</c:v>
                </c:pt>
                <c:pt idx="86063">
                  <c:v>0</c:v>
                </c:pt>
                <c:pt idx="86064">
                  <c:v>0</c:v>
                </c:pt>
                <c:pt idx="86065">
                  <c:v>0</c:v>
                </c:pt>
                <c:pt idx="86066">
                  <c:v>0</c:v>
                </c:pt>
                <c:pt idx="86067">
                  <c:v>0</c:v>
                </c:pt>
                <c:pt idx="86068">
                  <c:v>0</c:v>
                </c:pt>
                <c:pt idx="86069">
                  <c:v>0</c:v>
                </c:pt>
                <c:pt idx="86070">
                  <c:v>0</c:v>
                </c:pt>
                <c:pt idx="86071">
                  <c:v>0</c:v>
                </c:pt>
                <c:pt idx="86072">
                  <c:v>0</c:v>
                </c:pt>
                <c:pt idx="86073">
                  <c:v>0</c:v>
                </c:pt>
                <c:pt idx="86074">
                  <c:v>0</c:v>
                </c:pt>
                <c:pt idx="86075">
                  <c:v>0</c:v>
                </c:pt>
                <c:pt idx="86076">
                  <c:v>0</c:v>
                </c:pt>
                <c:pt idx="86077">
                  <c:v>0</c:v>
                </c:pt>
                <c:pt idx="86078">
                  <c:v>0</c:v>
                </c:pt>
                <c:pt idx="86079">
                  <c:v>0</c:v>
                </c:pt>
                <c:pt idx="86080">
                  <c:v>0</c:v>
                </c:pt>
                <c:pt idx="86081">
                  <c:v>0</c:v>
                </c:pt>
                <c:pt idx="86082">
                  <c:v>0</c:v>
                </c:pt>
                <c:pt idx="86083">
                  <c:v>0</c:v>
                </c:pt>
                <c:pt idx="86084">
                  <c:v>0</c:v>
                </c:pt>
                <c:pt idx="86085">
                  <c:v>0</c:v>
                </c:pt>
                <c:pt idx="86086">
                  <c:v>0</c:v>
                </c:pt>
                <c:pt idx="86087">
                  <c:v>0</c:v>
                </c:pt>
                <c:pt idx="86088">
                  <c:v>0</c:v>
                </c:pt>
                <c:pt idx="86089">
                  <c:v>0</c:v>
                </c:pt>
                <c:pt idx="86090">
                  <c:v>0</c:v>
                </c:pt>
                <c:pt idx="86091">
                  <c:v>0</c:v>
                </c:pt>
                <c:pt idx="86092">
                  <c:v>0</c:v>
                </c:pt>
                <c:pt idx="86093">
                  <c:v>0</c:v>
                </c:pt>
                <c:pt idx="86094">
                  <c:v>0</c:v>
                </c:pt>
                <c:pt idx="86095">
                  <c:v>0</c:v>
                </c:pt>
                <c:pt idx="86096">
                  <c:v>0</c:v>
                </c:pt>
                <c:pt idx="86097">
                  <c:v>0</c:v>
                </c:pt>
                <c:pt idx="86098">
                  <c:v>0</c:v>
                </c:pt>
                <c:pt idx="86099">
                  <c:v>0</c:v>
                </c:pt>
                <c:pt idx="86100">
                  <c:v>0</c:v>
                </c:pt>
                <c:pt idx="86101">
                  <c:v>0</c:v>
                </c:pt>
                <c:pt idx="86102">
                  <c:v>0</c:v>
                </c:pt>
                <c:pt idx="86103">
                  <c:v>0</c:v>
                </c:pt>
                <c:pt idx="86104">
                  <c:v>0</c:v>
                </c:pt>
                <c:pt idx="86105">
                  <c:v>0</c:v>
                </c:pt>
                <c:pt idx="86106">
                  <c:v>0</c:v>
                </c:pt>
                <c:pt idx="86107">
                  <c:v>0</c:v>
                </c:pt>
                <c:pt idx="86108">
                  <c:v>0</c:v>
                </c:pt>
                <c:pt idx="86109">
                  <c:v>0</c:v>
                </c:pt>
                <c:pt idx="86110">
                  <c:v>0</c:v>
                </c:pt>
                <c:pt idx="86111">
                  <c:v>0</c:v>
                </c:pt>
                <c:pt idx="86112">
                  <c:v>0</c:v>
                </c:pt>
                <c:pt idx="86113">
                  <c:v>0</c:v>
                </c:pt>
                <c:pt idx="86114">
                  <c:v>0</c:v>
                </c:pt>
                <c:pt idx="86115">
                  <c:v>0</c:v>
                </c:pt>
                <c:pt idx="86116">
                  <c:v>0</c:v>
                </c:pt>
                <c:pt idx="86117">
                  <c:v>0</c:v>
                </c:pt>
                <c:pt idx="86118">
                  <c:v>0</c:v>
                </c:pt>
                <c:pt idx="86119">
                  <c:v>0</c:v>
                </c:pt>
                <c:pt idx="86120">
                  <c:v>0</c:v>
                </c:pt>
                <c:pt idx="86121">
                  <c:v>0</c:v>
                </c:pt>
                <c:pt idx="86122">
                  <c:v>0</c:v>
                </c:pt>
                <c:pt idx="86123">
                  <c:v>0</c:v>
                </c:pt>
                <c:pt idx="86124">
                  <c:v>0</c:v>
                </c:pt>
                <c:pt idx="86125">
                  <c:v>0</c:v>
                </c:pt>
                <c:pt idx="86126">
                  <c:v>0</c:v>
                </c:pt>
                <c:pt idx="86127">
                  <c:v>0</c:v>
                </c:pt>
                <c:pt idx="86128">
                  <c:v>0</c:v>
                </c:pt>
                <c:pt idx="86129">
                  <c:v>0</c:v>
                </c:pt>
                <c:pt idx="86130">
                  <c:v>0</c:v>
                </c:pt>
                <c:pt idx="86131">
                  <c:v>0</c:v>
                </c:pt>
                <c:pt idx="86132">
                  <c:v>0</c:v>
                </c:pt>
                <c:pt idx="86133">
                  <c:v>0</c:v>
                </c:pt>
                <c:pt idx="86134">
                  <c:v>0</c:v>
                </c:pt>
                <c:pt idx="86135">
                  <c:v>0</c:v>
                </c:pt>
                <c:pt idx="86136">
                  <c:v>0</c:v>
                </c:pt>
                <c:pt idx="86137">
                  <c:v>0</c:v>
                </c:pt>
                <c:pt idx="86138">
                  <c:v>0</c:v>
                </c:pt>
                <c:pt idx="86139">
                  <c:v>0</c:v>
                </c:pt>
                <c:pt idx="86140">
                  <c:v>0</c:v>
                </c:pt>
                <c:pt idx="86141">
                  <c:v>0</c:v>
                </c:pt>
                <c:pt idx="86142">
                  <c:v>0</c:v>
                </c:pt>
                <c:pt idx="86143">
                  <c:v>0</c:v>
                </c:pt>
                <c:pt idx="86144">
                  <c:v>0</c:v>
                </c:pt>
                <c:pt idx="86145">
                  <c:v>0</c:v>
                </c:pt>
                <c:pt idx="86146">
                  <c:v>0</c:v>
                </c:pt>
                <c:pt idx="86147">
                  <c:v>0</c:v>
                </c:pt>
                <c:pt idx="86148">
                  <c:v>0</c:v>
                </c:pt>
                <c:pt idx="86149">
                  <c:v>0</c:v>
                </c:pt>
                <c:pt idx="86150">
                  <c:v>0</c:v>
                </c:pt>
                <c:pt idx="86151">
                  <c:v>0</c:v>
                </c:pt>
                <c:pt idx="86152">
                  <c:v>0</c:v>
                </c:pt>
                <c:pt idx="86153">
                  <c:v>0</c:v>
                </c:pt>
                <c:pt idx="86154">
                  <c:v>0</c:v>
                </c:pt>
                <c:pt idx="86155">
                  <c:v>0</c:v>
                </c:pt>
                <c:pt idx="86156">
                  <c:v>0</c:v>
                </c:pt>
                <c:pt idx="86157">
                  <c:v>0</c:v>
                </c:pt>
                <c:pt idx="86158">
                  <c:v>0</c:v>
                </c:pt>
                <c:pt idx="86159">
                  <c:v>0</c:v>
                </c:pt>
                <c:pt idx="86160">
                  <c:v>0</c:v>
                </c:pt>
                <c:pt idx="86161">
                  <c:v>0</c:v>
                </c:pt>
                <c:pt idx="86162">
                  <c:v>0</c:v>
                </c:pt>
                <c:pt idx="86163">
                  <c:v>0</c:v>
                </c:pt>
                <c:pt idx="86164">
                  <c:v>0</c:v>
                </c:pt>
                <c:pt idx="86165">
                  <c:v>0</c:v>
                </c:pt>
                <c:pt idx="86166">
                  <c:v>0</c:v>
                </c:pt>
                <c:pt idx="86167">
                  <c:v>0</c:v>
                </c:pt>
                <c:pt idx="86168">
                  <c:v>0</c:v>
                </c:pt>
                <c:pt idx="86169">
                  <c:v>0</c:v>
                </c:pt>
                <c:pt idx="86170">
                  <c:v>0</c:v>
                </c:pt>
                <c:pt idx="86171">
                  <c:v>0</c:v>
                </c:pt>
                <c:pt idx="86172">
                  <c:v>0</c:v>
                </c:pt>
                <c:pt idx="86173">
                  <c:v>0</c:v>
                </c:pt>
                <c:pt idx="86174">
                  <c:v>0</c:v>
                </c:pt>
                <c:pt idx="86175">
                  <c:v>0</c:v>
                </c:pt>
                <c:pt idx="86176">
                  <c:v>0</c:v>
                </c:pt>
                <c:pt idx="86177">
                  <c:v>0</c:v>
                </c:pt>
                <c:pt idx="86178">
                  <c:v>0</c:v>
                </c:pt>
                <c:pt idx="86179">
                  <c:v>0</c:v>
                </c:pt>
                <c:pt idx="86180">
                  <c:v>0</c:v>
                </c:pt>
                <c:pt idx="86181">
                  <c:v>0</c:v>
                </c:pt>
                <c:pt idx="86182">
                  <c:v>0</c:v>
                </c:pt>
                <c:pt idx="86183">
                  <c:v>0</c:v>
                </c:pt>
                <c:pt idx="86184">
                  <c:v>0</c:v>
                </c:pt>
                <c:pt idx="86185">
                  <c:v>0</c:v>
                </c:pt>
                <c:pt idx="86186">
                  <c:v>0</c:v>
                </c:pt>
                <c:pt idx="86187">
                  <c:v>0</c:v>
                </c:pt>
                <c:pt idx="86188">
                  <c:v>0</c:v>
                </c:pt>
                <c:pt idx="86189">
                  <c:v>0</c:v>
                </c:pt>
                <c:pt idx="86190">
                  <c:v>0</c:v>
                </c:pt>
                <c:pt idx="86191">
                  <c:v>0</c:v>
                </c:pt>
                <c:pt idx="86192">
                  <c:v>0</c:v>
                </c:pt>
                <c:pt idx="86193">
                  <c:v>0</c:v>
                </c:pt>
                <c:pt idx="86194">
                  <c:v>0</c:v>
                </c:pt>
                <c:pt idx="86195">
                  <c:v>0</c:v>
                </c:pt>
                <c:pt idx="86196">
                  <c:v>0</c:v>
                </c:pt>
                <c:pt idx="86197">
                  <c:v>0</c:v>
                </c:pt>
                <c:pt idx="86198">
                  <c:v>0</c:v>
                </c:pt>
                <c:pt idx="86199">
                  <c:v>0</c:v>
                </c:pt>
                <c:pt idx="86200">
                  <c:v>0</c:v>
                </c:pt>
                <c:pt idx="86201">
                  <c:v>0</c:v>
                </c:pt>
                <c:pt idx="86202">
                  <c:v>0</c:v>
                </c:pt>
                <c:pt idx="86203">
                  <c:v>0</c:v>
                </c:pt>
                <c:pt idx="86204">
                  <c:v>0</c:v>
                </c:pt>
                <c:pt idx="86205">
                  <c:v>0</c:v>
                </c:pt>
                <c:pt idx="86206">
                  <c:v>0</c:v>
                </c:pt>
                <c:pt idx="86207">
                  <c:v>0</c:v>
                </c:pt>
                <c:pt idx="86208">
                  <c:v>0</c:v>
                </c:pt>
                <c:pt idx="86209">
                  <c:v>0</c:v>
                </c:pt>
                <c:pt idx="86210">
                  <c:v>0</c:v>
                </c:pt>
                <c:pt idx="86211">
                  <c:v>0</c:v>
                </c:pt>
                <c:pt idx="86212">
                  <c:v>0</c:v>
                </c:pt>
                <c:pt idx="86213">
                  <c:v>0</c:v>
                </c:pt>
                <c:pt idx="86214">
                  <c:v>0</c:v>
                </c:pt>
                <c:pt idx="86215">
                  <c:v>0</c:v>
                </c:pt>
                <c:pt idx="86216">
                  <c:v>0</c:v>
                </c:pt>
                <c:pt idx="86217">
                  <c:v>0</c:v>
                </c:pt>
                <c:pt idx="86218">
                  <c:v>0</c:v>
                </c:pt>
                <c:pt idx="86219">
                  <c:v>0</c:v>
                </c:pt>
                <c:pt idx="86220">
                  <c:v>0</c:v>
                </c:pt>
                <c:pt idx="86221">
                  <c:v>0</c:v>
                </c:pt>
                <c:pt idx="86222">
                  <c:v>0</c:v>
                </c:pt>
                <c:pt idx="86223">
                  <c:v>0</c:v>
                </c:pt>
                <c:pt idx="86224">
                  <c:v>0</c:v>
                </c:pt>
                <c:pt idx="86225">
                  <c:v>0</c:v>
                </c:pt>
                <c:pt idx="86226">
                  <c:v>0</c:v>
                </c:pt>
                <c:pt idx="86227">
                  <c:v>0</c:v>
                </c:pt>
                <c:pt idx="86228">
                  <c:v>0</c:v>
                </c:pt>
                <c:pt idx="86229">
                  <c:v>0</c:v>
                </c:pt>
                <c:pt idx="86230">
                  <c:v>0</c:v>
                </c:pt>
                <c:pt idx="86231">
                  <c:v>0</c:v>
                </c:pt>
                <c:pt idx="86232">
                  <c:v>0</c:v>
                </c:pt>
                <c:pt idx="86233">
                  <c:v>0</c:v>
                </c:pt>
                <c:pt idx="86234">
                  <c:v>0</c:v>
                </c:pt>
                <c:pt idx="86235">
                  <c:v>0</c:v>
                </c:pt>
                <c:pt idx="86236">
                  <c:v>0</c:v>
                </c:pt>
                <c:pt idx="86237">
                  <c:v>0</c:v>
                </c:pt>
                <c:pt idx="86238">
                  <c:v>0</c:v>
                </c:pt>
                <c:pt idx="86239">
                  <c:v>0</c:v>
                </c:pt>
                <c:pt idx="86240">
                  <c:v>0</c:v>
                </c:pt>
                <c:pt idx="86241">
                  <c:v>0</c:v>
                </c:pt>
                <c:pt idx="86242">
                  <c:v>0</c:v>
                </c:pt>
                <c:pt idx="86243">
                  <c:v>0</c:v>
                </c:pt>
                <c:pt idx="86244">
                  <c:v>0</c:v>
                </c:pt>
                <c:pt idx="86245">
                  <c:v>0</c:v>
                </c:pt>
                <c:pt idx="86246">
                  <c:v>0</c:v>
                </c:pt>
                <c:pt idx="86247">
                  <c:v>0</c:v>
                </c:pt>
                <c:pt idx="86248">
                  <c:v>0</c:v>
                </c:pt>
                <c:pt idx="86249">
                  <c:v>0</c:v>
                </c:pt>
                <c:pt idx="86250">
                  <c:v>0</c:v>
                </c:pt>
                <c:pt idx="86251">
                  <c:v>0</c:v>
                </c:pt>
                <c:pt idx="86252">
                  <c:v>0</c:v>
                </c:pt>
                <c:pt idx="86253">
                  <c:v>0</c:v>
                </c:pt>
                <c:pt idx="86254">
                  <c:v>0</c:v>
                </c:pt>
                <c:pt idx="86255">
                  <c:v>0</c:v>
                </c:pt>
                <c:pt idx="86256">
                  <c:v>0</c:v>
                </c:pt>
                <c:pt idx="86257">
                  <c:v>0</c:v>
                </c:pt>
                <c:pt idx="86258">
                  <c:v>0</c:v>
                </c:pt>
                <c:pt idx="86259">
                  <c:v>0</c:v>
                </c:pt>
                <c:pt idx="86260">
                  <c:v>0</c:v>
                </c:pt>
                <c:pt idx="86261">
                  <c:v>0</c:v>
                </c:pt>
                <c:pt idx="86262">
                  <c:v>0</c:v>
                </c:pt>
                <c:pt idx="86263">
                  <c:v>0</c:v>
                </c:pt>
                <c:pt idx="86264">
                  <c:v>0</c:v>
                </c:pt>
                <c:pt idx="86265">
                  <c:v>0</c:v>
                </c:pt>
                <c:pt idx="86266">
                  <c:v>0</c:v>
                </c:pt>
                <c:pt idx="86267">
                  <c:v>0</c:v>
                </c:pt>
                <c:pt idx="86268">
                  <c:v>0</c:v>
                </c:pt>
                <c:pt idx="86269">
                  <c:v>0</c:v>
                </c:pt>
                <c:pt idx="86270">
                  <c:v>0</c:v>
                </c:pt>
                <c:pt idx="86271">
                  <c:v>0</c:v>
                </c:pt>
                <c:pt idx="86272">
                  <c:v>0</c:v>
                </c:pt>
                <c:pt idx="86273">
                  <c:v>0</c:v>
                </c:pt>
                <c:pt idx="86274">
                  <c:v>0</c:v>
                </c:pt>
                <c:pt idx="86275">
                  <c:v>0</c:v>
                </c:pt>
                <c:pt idx="86276">
                  <c:v>0</c:v>
                </c:pt>
                <c:pt idx="86277">
                  <c:v>0</c:v>
                </c:pt>
                <c:pt idx="86278">
                  <c:v>0</c:v>
                </c:pt>
                <c:pt idx="86279">
                  <c:v>0</c:v>
                </c:pt>
                <c:pt idx="86280">
                  <c:v>0</c:v>
                </c:pt>
                <c:pt idx="86281">
                  <c:v>0</c:v>
                </c:pt>
                <c:pt idx="86282">
                  <c:v>0</c:v>
                </c:pt>
                <c:pt idx="86283">
                  <c:v>0</c:v>
                </c:pt>
                <c:pt idx="86284">
                  <c:v>0</c:v>
                </c:pt>
                <c:pt idx="86285">
                  <c:v>0</c:v>
                </c:pt>
                <c:pt idx="86286">
                  <c:v>0</c:v>
                </c:pt>
                <c:pt idx="86287">
                  <c:v>0</c:v>
                </c:pt>
                <c:pt idx="86288">
                  <c:v>0</c:v>
                </c:pt>
                <c:pt idx="86289">
                  <c:v>0</c:v>
                </c:pt>
                <c:pt idx="86290">
                  <c:v>0</c:v>
                </c:pt>
                <c:pt idx="86291">
                  <c:v>0</c:v>
                </c:pt>
                <c:pt idx="86292">
                  <c:v>0</c:v>
                </c:pt>
                <c:pt idx="86293">
                  <c:v>0</c:v>
                </c:pt>
                <c:pt idx="86294">
                  <c:v>0</c:v>
                </c:pt>
                <c:pt idx="86295">
                  <c:v>0</c:v>
                </c:pt>
                <c:pt idx="86296">
                  <c:v>0</c:v>
                </c:pt>
                <c:pt idx="86297">
                  <c:v>0</c:v>
                </c:pt>
                <c:pt idx="86298">
                  <c:v>0</c:v>
                </c:pt>
                <c:pt idx="86299">
                  <c:v>0</c:v>
                </c:pt>
                <c:pt idx="86300">
                  <c:v>0</c:v>
                </c:pt>
                <c:pt idx="86301">
                  <c:v>0</c:v>
                </c:pt>
                <c:pt idx="86302">
                  <c:v>0</c:v>
                </c:pt>
                <c:pt idx="86303">
                  <c:v>0</c:v>
                </c:pt>
                <c:pt idx="86304">
                  <c:v>0</c:v>
                </c:pt>
                <c:pt idx="86305">
                  <c:v>0</c:v>
                </c:pt>
                <c:pt idx="86306">
                  <c:v>0</c:v>
                </c:pt>
                <c:pt idx="86307">
                  <c:v>0</c:v>
                </c:pt>
                <c:pt idx="86308">
                  <c:v>0</c:v>
                </c:pt>
                <c:pt idx="86309">
                  <c:v>0</c:v>
                </c:pt>
                <c:pt idx="86310">
                  <c:v>0</c:v>
                </c:pt>
                <c:pt idx="86311">
                  <c:v>0</c:v>
                </c:pt>
                <c:pt idx="86312">
                  <c:v>0</c:v>
                </c:pt>
                <c:pt idx="86313">
                  <c:v>0</c:v>
                </c:pt>
                <c:pt idx="86314">
                  <c:v>0</c:v>
                </c:pt>
                <c:pt idx="86315">
                  <c:v>0</c:v>
                </c:pt>
                <c:pt idx="86316">
                  <c:v>0</c:v>
                </c:pt>
                <c:pt idx="86317">
                  <c:v>0</c:v>
                </c:pt>
                <c:pt idx="86318">
                  <c:v>0</c:v>
                </c:pt>
                <c:pt idx="86319">
                  <c:v>0</c:v>
                </c:pt>
                <c:pt idx="86320">
                  <c:v>0</c:v>
                </c:pt>
                <c:pt idx="86321">
                  <c:v>0</c:v>
                </c:pt>
                <c:pt idx="86322">
                  <c:v>0</c:v>
                </c:pt>
                <c:pt idx="86323">
                  <c:v>0</c:v>
                </c:pt>
                <c:pt idx="86324">
                  <c:v>0</c:v>
                </c:pt>
                <c:pt idx="86325">
                  <c:v>0</c:v>
                </c:pt>
                <c:pt idx="86326">
                  <c:v>0</c:v>
                </c:pt>
                <c:pt idx="86327">
                  <c:v>0</c:v>
                </c:pt>
                <c:pt idx="86328">
                  <c:v>0</c:v>
                </c:pt>
                <c:pt idx="86329">
                  <c:v>0</c:v>
                </c:pt>
                <c:pt idx="86330">
                  <c:v>0</c:v>
                </c:pt>
                <c:pt idx="86331">
                  <c:v>0</c:v>
                </c:pt>
                <c:pt idx="86332">
                  <c:v>0</c:v>
                </c:pt>
                <c:pt idx="86333">
                  <c:v>0</c:v>
                </c:pt>
                <c:pt idx="86334">
                  <c:v>0</c:v>
                </c:pt>
                <c:pt idx="86335">
                  <c:v>0</c:v>
                </c:pt>
                <c:pt idx="86336">
                  <c:v>0</c:v>
                </c:pt>
                <c:pt idx="86337">
                  <c:v>0</c:v>
                </c:pt>
                <c:pt idx="86338">
                  <c:v>0</c:v>
                </c:pt>
                <c:pt idx="86339">
                  <c:v>0</c:v>
                </c:pt>
                <c:pt idx="86340">
                  <c:v>0</c:v>
                </c:pt>
                <c:pt idx="86341">
                  <c:v>0</c:v>
                </c:pt>
                <c:pt idx="86342">
                  <c:v>0</c:v>
                </c:pt>
                <c:pt idx="86343">
                  <c:v>0</c:v>
                </c:pt>
                <c:pt idx="86344">
                  <c:v>0</c:v>
                </c:pt>
                <c:pt idx="86345">
                  <c:v>0</c:v>
                </c:pt>
                <c:pt idx="86346">
                  <c:v>0</c:v>
                </c:pt>
                <c:pt idx="86347">
                  <c:v>0</c:v>
                </c:pt>
                <c:pt idx="86348">
                  <c:v>0</c:v>
                </c:pt>
                <c:pt idx="86349">
                  <c:v>0</c:v>
                </c:pt>
                <c:pt idx="86350">
                  <c:v>0</c:v>
                </c:pt>
                <c:pt idx="86351">
                  <c:v>0</c:v>
                </c:pt>
                <c:pt idx="86352">
                  <c:v>0</c:v>
                </c:pt>
                <c:pt idx="86353">
                  <c:v>0</c:v>
                </c:pt>
                <c:pt idx="86354">
                  <c:v>0</c:v>
                </c:pt>
                <c:pt idx="86355">
                  <c:v>0</c:v>
                </c:pt>
                <c:pt idx="86356">
                  <c:v>0</c:v>
                </c:pt>
                <c:pt idx="86357">
                  <c:v>0</c:v>
                </c:pt>
                <c:pt idx="86358">
                  <c:v>0</c:v>
                </c:pt>
                <c:pt idx="86359">
                  <c:v>0</c:v>
                </c:pt>
                <c:pt idx="86360">
                  <c:v>0</c:v>
                </c:pt>
                <c:pt idx="86361">
                  <c:v>0</c:v>
                </c:pt>
                <c:pt idx="86362">
                  <c:v>0</c:v>
                </c:pt>
                <c:pt idx="86363">
                  <c:v>0</c:v>
                </c:pt>
                <c:pt idx="86364">
                  <c:v>0</c:v>
                </c:pt>
                <c:pt idx="86365">
                  <c:v>0</c:v>
                </c:pt>
                <c:pt idx="86366">
                  <c:v>0</c:v>
                </c:pt>
                <c:pt idx="86367">
                  <c:v>0</c:v>
                </c:pt>
                <c:pt idx="86368">
                  <c:v>0</c:v>
                </c:pt>
                <c:pt idx="86369">
                  <c:v>0</c:v>
                </c:pt>
                <c:pt idx="86370">
                  <c:v>0</c:v>
                </c:pt>
                <c:pt idx="86371">
                  <c:v>0</c:v>
                </c:pt>
                <c:pt idx="86372">
                  <c:v>0</c:v>
                </c:pt>
                <c:pt idx="86373">
                  <c:v>0</c:v>
                </c:pt>
                <c:pt idx="86374">
                  <c:v>0</c:v>
                </c:pt>
                <c:pt idx="86375">
                  <c:v>0</c:v>
                </c:pt>
                <c:pt idx="86376">
                  <c:v>0</c:v>
                </c:pt>
                <c:pt idx="86377">
                  <c:v>0</c:v>
                </c:pt>
                <c:pt idx="86378">
                  <c:v>0</c:v>
                </c:pt>
                <c:pt idx="86379">
                  <c:v>0</c:v>
                </c:pt>
                <c:pt idx="86380">
                  <c:v>0</c:v>
                </c:pt>
                <c:pt idx="86381">
                  <c:v>0</c:v>
                </c:pt>
                <c:pt idx="86382">
                  <c:v>0</c:v>
                </c:pt>
                <c:pt idx="86383">
                  <c:v>0</c:v>
                </c:pt>
                <c:pt idx="86384">
                  <c:v>0</c:v>
                </c:pt>
                <c:pt idx="86385">
                  <c:v>0</c:v>
                </c:pt>
                <c:pt idx="86386">
                  <c:v>0</c:v>
                </c:pt>
                <c:pt idx="86387">
                  <c:v>0</c:v>
                </c:pt>
                <c:pt idx="86388">
                  <c:v>0</c:v>
                </c:pt>
                <c:pt idx="86389">
                  <c:v>0</c:v>
                </c:pt>
                <c:pt idx="86390">
                  <c:v>0</c:v>
                </c:pt>
                <c:pt idx="86391">
                  <c:v>0</c:v>
                </c:pt>
                <c:pt idx="86392">
                  <c:v>0</c:v>
                </c:pt>
                <c:pt idx="86393">
                  <c:v>0</c:v>
                </c:pt>
                <c:pt idx="86394">
                  <c:v>0</c:v>
                </c:pt>
                <c:pt idx="86395">
                  <c:v>0</c:v>
                </c:pt>
                <c:pt idx="86396">
                  <c:v>0</c:v>
                </c:pt>
                <c:pt idx="86397">
                  <c:v>0</c:v>
                </c:pt>
                <c:pt idx="86398">
                  <c:v>0</c:v>
                </c:pt>
                <c:pt idx="86399">
                  <c:v>0</c:v>
                </c:pt>
                <c:pt idx="86400">
                  <c:v>0</c:v>
                </c:pt>
                <c:pt idx="86401">
                  <c:v>0</c:v>
                </c:pt>
                <c:pt idx="86402">
                  <c:v>0</c:v>
                </c:pt>
                <c:pt idx="86403">
                  <c:v>0</c:v>
                </c:pt>
                <c:pt idx="86404">
                  <c:v>0</c:v>
                </c:pt>
                <c:pt idx="86405">
                  <c:v>0</c:v>
                </c:pt>
                <c:pt idx="86406">
                  <c:v>0</c:v>
                </c:pt>
                <c:pt idx="86407">
                  <c:v>0</c:v>
                </c:pt>
                <c:pt idx="86408">
                  <c:v>0</c:v>
                </c:pt>
                <c:pt idx="86409">
                  <c:v>0</c:v>
                </c:pt>
                <c:pt idx="86410">
                  <c:v>0</c:v>
                </c:pt>
                <c:pt idx="86411">
                  <c:v>0</c:v>
                </c:pt>
                <c:pt idx="86412">
                  <c:v>0</c:v>
                </c:pt>
                <c:pt idx="86413">
                  <c:v>0</c:v>
                </c:pt>
                <c:pt idx="86414">
                  <c:v>0</c:v>
                </c:pt>
                <c:pt idx="86415">
                  <c:v>0</c:v>
                </c:pt>
                <c:pt idx="86416">
                  <c:v>0</c:v>
                </c:pt>
                <c:pt idx="86417">
                  <c:v>0</c:v>
                </c:pt>
                <c:pt idx="86418">
                  <c:v>0</c:v>
                </c:pt>
                <c:pt idx="86419">
                  <c:v>0</c:v>
                </c:pt>
                <c:pt idx="86420">
                  <c:v>0</c:v>
                </c:pt>
                <c:pt idx="86421">
                  <c:v>0</c:v>
                </c:pt>
                <c:pt idx="86422">
                  <c:v>0</c:v>
                </c:pt>
                <c:pt idx="86423">
                  <c:v>0</c:v>
                </c:pt>
                <c:pt idx="86424">
                  <c:v>0</c:v>
                </c:pt>
                <c:pt idx="86425">
                  <c:v>0</c:v>
                </c:pt>
                <c:pt idx="86426">
                  <c:v>0</c:v>
                </c:pt>
                <c:pt idx="86427">
                  <c:v>0</c:v>
                </c:pt>
                <c:pt idx="86428">
                  <c:v>0</c:v>
                </c:pt>
                <c:pt idx="86429">
                  <c:v>0</c:v>
                </c:pt>
                <c:pt idx="86430">
                  <c:v>0</c:v>
                </c:pt>
                <c:pt idx="86431">
                  <c:v>0</c:v>
                </c:pt>
                <c:pt idx="86432">
                  <c:v>0</c:v>
                </c:pt>
                <c:pt idx="86433">
                  <c:v>0</c:v>
                </c:pt>
                <c:pt idx="86434">
                  <c:v>0</c:v>
                </c:pt>
                <c:pt idx="86435">
                  <c:v>0</c:v>
                </c:pt>
                <c:pt idx="86436">
                  <c:v>0</c:v>
                </c:pt>
                <c:pt idx="86437">
                  <c:v>0</c:v>
                </c:pt>
                <c:pt idx="86438">
                  <c:v>0</c:v>
                </c:pt>
                <c:pt idx="86439">
                  <c:v>0</c:v>
                </c:pt>
                <c:pt idx="86440">
                  <c:v>0</c:v>
                </c:pt>
                <c:pt idx="86441">
                  <c:v>0</c:v>
                </c:pt>
                <c:pt idx="86442">
                  <c:v>0</c:v>
                </c:pt>
                <c:pt idx="86443">
                  <c:v>0</c:v>
                </c:pt>
                <c:pt idx="86444">
                  <c:v>0</c:v>
                </c:pt>
                <c:pt idx="86445">
                  <c:v>0</c:v>
                </c:pt>
                <c:pt idx="86446">
                  <c:v>0</c:v>
                </c:pt>
                <c:pt idx="86447">
                  <c:v>0</c:v>
                </c:pt>
                <c:pt idx="86448">
                  <c:v>0</c:v>
                </c:pt>
                <c:pt idx="86449">
                  <c:v>0</c:v>
                </c:pt>
                <c:pt idx="86450">
                  <c:v>0</c:v>
                </c:pt>
                <c:pt idx="86451">
                  <c:v>0</c:v>
                </c:pt>
                <c:pt idx="86452">
                  <c:v>0</c:v>
                </c:pt>
                <c:pt idx="86453">
                  <c:v>0</c:v>
                </c:pt>
                <c:pt idx="86454">
                  <c:v>0</c:v>
                </c:pt>
                <c:pt idx="86455">
                  <c:v>0</c:v>
                </c:pt>
                <c:pt idx="86456">
                  <c:v>0</c:v>
                </c:pt>
                <c:pt idx="86457">
                  <c:v>0</c:v>
                </c:pt>
                <c:pt idx="86458">
                  <c:v>0</c:v>
                </c:pt>
                <c:pt idx="86459">
                  <c:v>0</c:v>
                </c:pt>
                <c:pt idx="86460">
                  <c:v>0</c:v>
                </c:pt>
                <c:pt idx="86461">
                  <c:v>0</c:v>
                </c:pt>
                <c:pt idx="86462">
                  <c:v>0</c:v>
                </c:pt>
                <c:pt idx="86463">
                  <c:v>0</c:v>
                </c:pt>
                <c:pt idx="86464">
                  <c:v>0</c:v>
                </c:pt>
                <c:pt idx="86465">
                  <c:v>0</c:v>
                </c:pt>
                <c:pt idx="86466">
                  <c:v>0</c:v>
                </c:pt>
                <c:pt idx="86467">
                  <c:v>0</c:v>
                </c:pt>
                <c:pt idx="86468">
                  <c:v>0</c:v>
                </c:pt>
                <c:pt idx="86469">
                  <c:v>0</c:v>
                </c:pt>
                <c:pt idx="86470">
                  <c:v>0</c:v>
                </c:pt>
                <c:pt idx="86471">
                  <c:v>0</c:v>
                </c:pt>
                <c:pt idx="86472">
                  <c:v>0</c:v>
                </c:pt>
                <c:pt idx="86473">
                  <c:v>0</c:v>
                </c:pt>
                <c:pt idx="86474">
                  <c:v>0</c:v>
                </c:pt>
                <c:pt idx="86475">
                  <c:v>0</c:v>
                </c:pt>
                <c:pt idx="86476">
                  <c:v>0</c:v>
                </c:pt>
                <c:pt idx="86477">
                  <c:v>0</c:v>
                </c:pt>
                <c:pt idx="86478">
                  <c:v>0</c:v>
                </c:pt>
                <c:pt idx="86479">
                  <c:v>0</c:v>
                </c:pt>
                <c:pt idx="86480">
                  <c:v>0</c:v>
                </c:pt>
                <c:pt idx="86481">
                  <c:v>0</c:v>
                </c:pt>
                <c:pt idx="86482">
                  <c:v>0</c:v>
                </c:pt>
                <c:pt idx="86483">
                  <c:v>0</c:v>
                </c:pt>
                <c:pt idx="86484">
                  <c:v>0</c:v>
                </c:pt>
                <c:pt idx="86485">
                  <c:v>0</c:v>
                </c:pt>
                <c:pt idx="86486">
                  <c:v>0</c:v>
                </c:pt>
                <c:pt idx="86487">
                  <c:v>0</c:v>
                </c:pt>
                <c:pt idx="86488">
                  <c:v>0</c:v>
                </c:pt>
                <c:pt idx="86489">
                  <c:v>0</c:v>
                </c:pt>
                <c:pt idx="86490">
                  <c:v>0</c:v>
                </c:pt>
                <c:pt idx="86491">
                  <c:v>0</c:v>
                </c:pt>
                <c:pt idx="86492">
                  <c:v>0</c:v>
                </c:pt>
                <c:pt idx="86493">
                  <c:v>0</c:v>
                </c:pt>
                <c:pt idx="86494">
                  <c:v>0</c:v>
                </c:pt>
                <c:pt idx="86495">
                  <c:v>0</c:v>
                </c:pt>
                <c:pt idx="86496">
                  <c:v>0</c:v>
                </c:pt>
                <c:pt idx="86497">
                  <c:v>0</c:v>
                </c:pt>
                <c:pt idx="86498">
                  <c:v>0</c:v>
                </c:pt>
                <c:pt idx="86499">
                  <c:v>0</c:v>
                </c:pt>
                <c:pt idx="86500">
                  <c:v>0</c:v>
                </c:pt>
                <c:pt idx="86501">
                  <c:v>0</c:v>
                </c:pt>
                <c:pt idx="86502">
                  <c:v>0</c:v>
                </c:pt>
                <c:pt idx="86503">
                  <c:v>0</c:v>
                </c:pt>
                <c:pt idx="86504">
                  <c:v>0</c:v>
                </c:pt>
                <c:pt idx="86505">
                  <c:v>0</c:v>
                </c:pt>
                <c:pt idx="86506">
                  <c:v>0</c:v>
                </c:pt>
                <c:pt idx="86507">
                  <c:v>0</c:v>
                </c:pt>
                <c:pt idx="86508">
                  <c:v>0</c:v>
                </c:pt>
                <c:pt idx="86509">
                  <c:v>0</c:v>
                </c:pt>
                <c:pt idx="86510">
                  <c:v>0</c:v>
                </c:pt>
                <c:pt idx="86511">
                  <c:v>0</c:v>
                </c:pt>
                <c:pt idx="86512">
                  <c:v>0</c:v>
                </c:pt>
                <c:pt idx="86513">
                  <c:v>0</c:v>
                </c:pt>
                <c:pt idx="86514">
                  <c:v>0</c:v>
                </c:pt>
                <c:pt idx="86515">
                  <c:v>0</c:v>
                </c:pt>
                <c:pt idx="86516">
                  <c:v>0</c:v>
                </c:pt>
                <c:pt idx="86517">
                  <c:v>0</c:v>
                </c:pt>
                <c:pt idx="86518">
                  <c:v>0</c:v>
                </c:pt>
                <c:pt idx="86519">
                  <c:v>0</c:v>
                </c:pt>
                <c:pt idx="86520">
                  <c:v>0</c:v>
                </c:pt>
                <c:pt idx="86521">
                  <c:v>0</c:v>
                </c:pt>
                <c:pt idx="86522">
                  <c:v>0</c:v>
                </c:pt>
                <c:pt idx="86523">
                  <c:v>0</c:v>
                </c:pt>
                <c:pt idx="86524">
                  <c:v>0</c:v>
                </c:pt>
                <c:pt idx="86525">
                  <c:v>0</c:v>
                </c:pt>
                <c:pt idx="86526">
                  <c:v>0</c:v>
                </c:pt>
                <c:pt idx="86527">
                  <c:v>0</c:v>
                </c:pt>
                <c:pt idx="86528">
                  <c:v>0</c:v>
                </c:pt>
                <c:pt idx="86529">
                  <c:v>0</c:v>
                </c:pt>
                <c:pt idx="86530">
                  <c:v>0</c:v>
                </c:pt>
                <c:pt idx="86531">
                  <c:v>0</c:v>
                </c:pt>
                <c:pt idx="86532">
                  <c:v>0</c:v>
                </c:pt>
                <c:pt idx="86533">
                  <c:v>0</c:v>
                </c:pt>
                <c:pt idx="86534">
                  <c:v>0</c:v>
                </c:pt>
                <c:pt idx="86535">
                  <c:v>0</c:v>
                </c:pt>
                <c:pt idx="86536">
                  <c:v>0</c:v>
                </c:pt>
                <c:pt idx="86537">
                  <c:v>0</c:v>
                </c:pt>
                <c:pt idx="86538">
                  <c:v>0</c:v>
                </c:pt>
                <c:pt idx="86539">
                  <c:v>0</c:v>
                </c:pt>
                <c:pt idx="86540">
                  <c:v>0</c:v>
                </c:pt>
                <c:pt idx="86541">
                  <c:v>0</c:v>
                </c:pt>
                <c:pt idx="86542">
                  <c:v>0</c:v>
                </c:pt>
                <c:pt idx="86543">
                  <c:v>0</c:v>
                </c:pt>
                <c:pt idx="86544">
                  <c:v>0</c:v>
                </c:pt>
                <c:pt idx="86545">
                  <c:v>0</c:v>
                </c:pt>
                <c:pt idx="86546">
                  <c:v>0</c:v>
                </c:pt>
                <c:pt idx="86547">
                  <c:v>0</c:v>
                </c:pt>
                <c:pt idx="86548">
                  <c:v>0</c:v>
                </c:pt>
                <c:pt idx="86549">
                  <c:v>0</c:v>
                </c:pt>
                <c:pt idx="86550">
                  <c:v>0</c:v>
                </c:pt>
                <c:pt idx="86551">
                  <c:v>0</c:v>
                </c:pt>
                <c:pt idx="86552">
                  <c:v>0</c:v>
                </c:pt>
                <c:pt idx="86553">
                  <c:v>0</c:v>
                </c:pt>
                <c:pt idx="86554">
                  <c:v>0</c:v>
                </c:pt>
                <c:pt idx="86555">
                  <c:v>0</c:v>
                </c:pt>
                <c:pt idx="86556">
                  <c:v>0</c:v>
                </c:pt>
                <c:pt idx="86557">
                  <c:v>0</c:v>
                </c:pt>
                <c:pt idx="86558">
                  <c:v>0</c:v>
                </c:pt>
                <c:pt idx="86559">
                  <c:v>0</c:v>
                </c:pt>
                <c:pt idx="86560">
                  <c:v>0</c:v>
                </c:pt>
                <c:pt idx="86561">
                  <c:v>0</c:v>
                </c:pt>
                <c:pt idx="86562">
                  <c:v>0</c:v>
                </c:pt>
                <c:pt idx="86563">
                  <c:v>0</c:v>
                </c:pt>
                <c:pt idx="86564">
                  <c:v>0</c:v>
                </c:pt>
                <c:pt idx="86565">
                  <c:v>0</c:v>
                </c:pt>
                <c:pt idx="86566">
                  <c:v>0</c:v>
                </c:pt>
                <c:pt idx="86567">
                  <c:v>0</c:v>
                </c:pt>
                <c:pt idx="86568">
                  <c:v>0</c:v>
                </c:pt>
                <c:pt idx="86569">
                  <c:v>0</c:v>
                </c:pt>
                <c:pt idx="86570">
                  <c:v>0</c:v>
                </c:pt>
                <c:pt idx="86571">
                  <c:v>0</c:v>
                </c:pt>
                <c:pt idx="86572">
                  <c:v>0</c:v>
                </c:pt>
                <c:pt idx="86573">
                  <c:v>0</c:v>
                </c:pt>
                <c:pt idx="86574">
                  <c:v>0</c:v>
                </c:pt>
                <c:pt idx="86575">
                  <c:v>0</c:v>
                </c:pt>
                <c:pt idx="86576">
                  <c:v>0</c:v>
                </c:pt>
                <c:pt idx="86577">
                  <c:v>0</c:v>
                </c:pt>
                <c:pt idx="86578">
                  <c:v>0</c:v>
                </c:pt>
                <c:pt idx="86579">
                  <c:v>0</c:v>
                </c:pt>
                <c:pt idx="86580">
                  <c:v>0</c:v>
                </c:pt>
                <c:pt idx="86581">
                  <c:v>0</c:v>
                </c:pt>
                <c:pt idx="86582">
                  <c:v>0</c:v>
                </c:pt>
                <c:pt idx="86583">
                  <c:v>0</c:v>
                </c:pt>
                <c:pt idx="86584">
                  <c:v>0</c:v>
                </c:pt>
                <c:pt idx="86585">
                  <c:v>0</c:v>
                </c:pt>
                <c:pt idx="86586">
                  <c:v>0</c:v>
                </c:pt>
                <c:pt idx="86587">
                  <c:v>0</c:v>
                </c:pt>
                <c:pt idx="86588">
                  <c:v>0</c:v>
                </c:pt>
                <c:pt idx="86589">
                  <c:v>0</c:v>
                </c:pt>
                <c:pt idx="86590">
                  <c:v>0</c:v>
                </c:pt>
                <c:pt idx="86591">
                  <c:v>0</c:v>
                </c:pt>
                <c:pt idx="86592">
                  <c:v>0</c:v>
                </c:pt>
                <c:pt idx="86593">
                  <c:v>0</c:v>
                </c:pt>
                <c:pt idx="86594">
                  <c:v>0</c:v>
                </c:pt>
                <c:pt idx="86595">
                  <c:v>0</c:v>
                </c:pt>
                <c:pt idx="86596">
                  <c:v>0</c:v>
                </c:pt>
                <c:pt idx="86597">
                  <c:v>0</c:v>
                </c:pt>
                <c:pt idx="86598">
                  <c:v>0</c:v>
                </c:pt>
                <c:pt idx="86599">
                  <c:v>0</c:v>
                </c:pt>
                <c:pt idx="86600">
                  <c:v>0</c:v>
                </c:pt>
                <c:pt idx="86601">
                  <c:v>0</c:v>
                </c:pt>
                <c:pt idx="86602">
                  <c:v>0</c:v>
                </c:pt>
                <c:pt idx="86603">
                  <c:v>0</c:v>
                </c:pt>
                <c:pt idx="86604">
                  <c:v>0</c:v>
                </c:pt>
                <c:pt idx="86605">
                  <c:v>0</c:v>
                </c:pt>
                <c:pt idx="86606">
                  <c:v>0</c:v>
                </c:pt>
                <c:pt idx="86607">
                  <c:v>0</c:v>
                </c:pt>
                <c:pt idx="86608">
                  <c:v>0</c:v>
                </c:pt>
                <c:pt idx="86609">
                  <c:v>0</c:v>
                </c:pt>
                <c:pt idx="86610">
                  <c:v>0</c:v>
                </c:pt>
                <c:pt idx="86611">
                  <c:v>0</c:v>
                </c:pt>
                <c:pt idx="86612">
                  <c:v>0</c:v>
                </c:pt>
                <c:pt idx="86613">
                  <c:v>0</c:v>
                </c:pt>
                <c:pt idx="86614">
                  <c:v>0</c:v>
                </c:pt>
                <c:pt idx="86615">
                  <c:v>0</c:v>
                </c:pt>
                <c:pt idx="86616">
                  <c:v>0</c:v>
                </c:pt>
                <c:pt idx="86617">
                  <c:v>0</c:v>
                </c:pt>
                <c:pt idx="86618">
                  <c:v>0</c:v>
                </c:pt>
                <c:pt idx="86619">
                  <c:v>0</c:v>
                </c:pt>
                <c:pt idx="86620">
                  <c:v>0</c:v>
                </c:pt>
                <c:pt idx="86621">
                  <c:v>0</c:v>
                </c:pt>
                <c:pt idx="86622">
                  <c:v>0</c:v>
                </c:pt>
                <c:pt idx="86623">
                  <c:v>0</c:v>
                </c:pt>
                <c:pt idx="86624">
                  <c:v>0</c:v>
                </c:pt>
                <c:pt idx="86625">
                  <c:v>0</c:v>
                </c:pt>
                <c:pt idx="86626">
                  <c:v>0</c:v>
                </c:pt>
                <c:pt idx="86627">
                  <c:v>0</c:v>
                </c:pt>
                <c:pt idx="86628">
                  <c:v>0</c:v>
                </c:pt>
                <c:pt idx="86629">
                  <c:v>0</c:v>
                </c:pt>
                <c:pt idx="86630">
                  <c:v>0</c:v>
                </c:pt>
                <c:pt idx="86631">
                  <c:v>0</c:v>
                </c:pt>
                <c:pt idx="86632">
                  <c:v>0</c:v>
                </c:pt>
                <c:pt idx="86633">
                  <c:v>0</c:v>
                </c:pt>
                <c:pt idx="86634">
                  <c:v>0</c:v>
                </c:pt>
                <c:pt idx="86635">
                  <c:v>0</c:v>
                </c:pt>
                <c:pt idx="86636">
                  <c:v>0</c:v>
                </c:pt>
                <c:pt idx="86637">
                  <c:v>0</c:v>
                </c:pt>
                <c:pt idx="86638">
                  <c:v>0</c:v>
                </c:pt>
                <c:pt idx="86639">
                  <c:v>0</c:v>
                </c:pt>
                <c:pt idx="86640">
                  <c:v>0</c:v>
                </c:pt>
                <c:pt idx="86641">
                  <c:v>0</c:v>
                </c:pt>
                <c:pt idx="86642">
                  <c:v>0</c:v>
                </c:pt>
                <c:pt idx="86643">
                  <c:v>0</c:v>
                </c:pt>
                <c:pt idx="86644">
                  <c:v>0</c:v>
                </c:pt>
                <c:pt idx="86645">
                  <c:v>0</c:v>
                </c:pt>
                <c:pt idx="86646">
                  <c:v>0</c:v>
                </c:pt>
                <c:pt idx="86647">
                  <c:v>0</c:v>
                </c:pt>
                <c:pt idx="86648">
                  <c:v>0</c:v>
                </c:pt>
                <c:pt idx="86649">
                  <c:v>0</c:v>
                </c:pt>
                <c:pt idx="86650">
                  <c:v>0</c:v>
                </c:pt>
                <c:pt idx="86651">
                  <c:v>0</c:v>
                </c:pt>
                <c:pt idx="86652">
                  <c:v>0</c:v>
                </c:pt>
                <c:pt idx="86653">
                  <c:v>0</c:v>
                </c:pt>
                <c:pt idx="86654">
                  <c:v>0</c:v>
                </c:pt>
                <c:pt idx="86655">
                  <c:v>0</c:v>
                </c:pt>
                <c:pt idx="86656">
                  <c:v>0</c:v>
                </c:pt>
                <c:pt idx="86657">
                  <c:v>0</c:v>
                </c:pt>
                <c:pt idx="86658">
                  <c:v>0</c:v>
                </c:pt>
                <c:pt idx="86659">
                  <c:v>0</c:v>
                </c:pt>
                <c:pt idx="86660">
                  <c:v>0</c:v>
                </c:pt>
                <c:pt idx="86661">
                  <c:v>0</c:v>
                </c:pt>
                <c:pt idx="86662">
                  <c:v>0</c:v>
                </c:pt>
                <c:pt idx="86663">
                  <c:v>0</c:v>
                </c:pt>
                <c:pt idx="86664">
                  <c:v>0</c:v>
                </c:pt>
                <c:pt idx="86665">
                  <c:v>0</c:v>
                </c:pt>
                <c:pt idx="86666">
                  <c:v>0</c:v>
                </c:pt>
                <c:pt idx="86667">
                  <c:v>0</c:v>
                </c:pt>
                <c:pt idx="86668">
                  <c:v>0</c:v>
                </c:pt>
                <c:pt idx="86669">
                  <c:v>0</c:v>
                </c:pt>
                <c:pt idx="86670">
                  <c:v>0</c:v>
                </c:pt>
                <c:pt idx="86671">
                  <c:v>0</c:v>
                </c:pt>
                <c:pt idx="86672">
                  <c:v>0</c:v>
                </c:pt>
                <c:pt idx="86673">
                  <c:v>0</c:v>
                </c:pt>
                <c:pt idx="86674">
                  <c:v>0</c:v>
                </c:pt>
                <c:pt idx="86675">
                  <c:v>0</c:v>
                </c:pt>
                <c:pt idx="86676">
                  <c:v>0</c:v>
                </c:pt>
                <c:pt idx="86677">
                  <c:v>0</c:v>
                </c:pt>
                <c:pt idx="86678">
                  <c:v>0</c:v>
                </c:pt>
                <c:pt idx="86679">
                  <c:v>0</c:v>
                </c:pt>
                <c:pt idx="86680">
                  <c:v>0</c:v>
                </c:pt>
                <c:pt idx="86681">
                  <c:v>0</c:v>
                </c:pt>
                <c:pt idx="86682">
                  <c:v>0</c:v>
                </c:pt>
                <c:pt idx="86683">
                  <c:v>0</c:v>
                </c:pt>
                <c:pt idx="86684">
                  <c:v>0</c:v>
                </c:pt>
                <c:pt idx="86685">
                  <c:v>0</c:v>
                </c:pt>
                <c:pt idx="86686">
                  <c:v>0</c:v>
                </c:pt>
                <c:pt idx="86687">
                  <c:v>0</c:v>
                </c:pt>
                <c:pt idx="86688">
                  <c:v>0</c:v>
                </c:pt>
                <c:pt idx="86689">
                  <c:v>0</c:v>
                </c:pt>
                <c:pt idx="86690">
                  <c:v>0</c:v>
                </c:pt>
                <c:pt idx="86691">
                  <c:v>0</c:v>
                </c:pt>
                <c:pt idx="86692">
                  <c:v>0</c:v>
                </c:pt>
                <c:pt idx="86693">
                  <c:v>0</c:v>
                </c:pt>
                <c:pt idx="86694">
                  <c:v>0</c:v>
                </c:pt>
                <c:pt idx="86695">
                  <c:v>0</c:v>
                </c:pt>
                <c:pt idx="86696">
                  <c:v>0</c:v>
                </c:pt>
                <c:pt idx="86697">
                  <c:v>0</c:v>
                </c:pt>
                <c:pt idx="86698">
                  <c:v>0</c:v>
                </c:pt>
                <c:pt idx="86699">
                  <c:v>0</c:v>
                </c:pt>
                <c:pt idx="86700">
                  <c:v>0</c:v>
                </c:pt>
                <c:pt idx="86701">
                  <c:v>0</c:v>
                </c:pt>
                <c:pt idx="86702">
                  <c:v>0</c:v>
                </c:pt>
                <c:pt idx="86703">
                  <c:v>0</c:v>
                </c:pt>
                <c:pt idx="86704">
                  <c:v>0</c:v>
                </c:pt>
                <c:pt idx="86705">
                  <c:v>0</c:v>
                </c:pt>
                <c:pt idx="86706">
                  <c:v>0</c:v>
                </c:pt>
                <c:pt idx="86707">
                  <c:v>0</c:v>
                </c:pt>
                <c:pt idx="86708">
                  <c:v>0</c:v>
                </c:pt>
                <c:pt idx="86709">
                  <c:v>0</c:v>
                </c:pt>
                <c:pt idx="86710">
                  <c:v>0</c:v>
                </c:pt>
                <c:pt idx="86711">
                  <c:v>0</c:v>
                </c:pt>
                <c:pt idx="86712">
                  <c:v>0</c:v>
                </c:pt>
                <c:pt idx="86713">
                  <c:v>0</c:v>
                </c:pt>
                <c:pt idx="86714">
                  <c:v>0</c:v>
                </c:pt>
                <c:pt idx="86715">
                  <c:v>0</c:v>
                </c:pt>
                <c:pt idx="86716">
                  <c:v>0</c:v>
                </c:pt>
                <c:pt idx="86717">
                  <c:v>0</c:v>
                </c:pt>
                <c:pt idx="86718">
                  <c:v>0</c:v>
                </c:pt>
                <c:pt idx="86719">
                  <c:v>0</c:v>
                </c:pt>
                <c:pt idx="86720">
                  <c:v>0</c:v>
                </c:pt>
                <c:pt idx="86721">
                  <c:v>0</c:v>
                </c:pt>
                <c:pt idx="86722">
                  <c:v>0</c:v>
                </c:pt>
                <c:pt idx="86723">
                  <c:v>0</c:v>
                </c:pt>
                <c:pt idx="86724">
                  <c:v>0</c:v>
                </c:pt>
                <c:pt idx="86725">
                  <c:v>0</c:v>
                </c:pt>
                <c:pt idx="86726">
                  <c:v>0</c:v>
                </c:pt>
                <c:pt idx="86727">
                  <c:v>0</c:v>
                </c:pt>
                <c:pt idx="86728">
                  <c:v>0</c:v>
                </c:pt>
                <c:pt idx="86729">
                  <c:v>0</c:v>
                </c:pt>
                <c:pt idx="86730">
                  <c:v>0</c:v>
                </c:pt>
                <c:pt idx="86731">
                  <c:v>0</c:v>
                </c:pt>
                <c:pt idx="86732">
                  <c:v>0</c:v>
                </c:pt>
                <c:pt idx="86733">
                  <c:v>0</c:v>
                </c:pt>
                <c:pt idx="86734">
                  <c:v>0</c:v>
                </c:pt>
                <c:pt idx="86735">
                  <c:v>0</c:v>
                </c:pt>
                <c:pt idx="86736">
                  <c:v>0</c:v>
                </c:pt>
                <c:pt idx="86737">
                  <c:v>0</c:v>
                </c:pt>
                <c:pt idx="86738">
                  <c:v>0</c:v>
                </c:pt>
                <c:pt idx="86739">
                  <c:v>0</c:v>
                </c:pt>
                <c:pt idx="86740">
                  <c:v>0</c:v>
                </c:pt>
                <c:pt idx="86741">
                  <c:v>0</c:v>
                </c:pt>
                <c:pt idx="86742">
                  <c:v>0</c:v>
                </c:pt>
                <c:pt idx="86743">
                  <c:v>0</c:v>
                </c:pt>
                <c:pt idx="86744">
                  <c:v>0</c:v>
                </c:pt>
                <c:pt idx="86745">
                  <c:v>0</c:v>
                </c:pt>
                <c:pt idx="86746">
                  <c:v>0</c:v>
                </c:pt>
                <c:pt idx="86747">
                  <c:v>0</c:v>
                </c:pt>
                <c:pt idx="86748">
                  <c:v>0</c:v>
                </c:pt>
                <c:pt idx="86749">
                  <c:v>0</c:v>
                </c:pt>
                <c:pt idx="86750">
                  <c:v>0</c:v>
                </c:pt>
                <c:pt idx="86751">
                  <c:v>0</c:v>
                </c:pt>
                <c:pt idx="86752">
                  <c:v>0</c:v>
                </c:pt>
                <c:pt idx="86753">
                  <c:v>0</c:v>
                </c:pt>
                <c:pt idx="86754">
                  <c:v>0</c:v>
                </c:pt>
                <c:pt idx="86755">
                  <c:v>0</c:v>
                </c:pt>
                <c:pt idx="86756">
                  <c:v>0</c:v>
                </c:pt>
                <c:pt idx="86757">
                  <c:v>0</c:v>
                </c:pt>
                <c:pt idx="86758">
                  <c:v>0</c:v>
                </c:pt>
                <c:pt idx="86759">
                  <c:v>0</c:v>
                </c:pt>
                <c:pt idx="86760">
                  <c:v>0</c:v>
                </c:pt>
                <c:pt idx="86761">
                  <c:v>0</c:v>
                </c:pt>
                <c:pt idx="86762">
                  <c:v>0</c:v>
                </c:pt>
                <c:pt idx="86763">
                  <c:v>0</c:v>
                </c:pt>
                <c:pt idx="86764">
                  <c:v>0</c:v>
                </c:pt>
                <c:pt idx="86765">
                  <c:v>0</c:v>
                </c:pt>
                <c:pt idx="86766">
                  <c:v>0</c:v>
                </c:pt>
                <c:pt idx="86767">
                  <c:v>0</c:v>
                </c:pt>
                <c:pt idx="86768">
                  <c:v>0</c:v>
                </c:pt>
                <c:pt idx="86769">
                  <c:v>0</c:v>
                </c:pt>
                <c:pt idx="86770">
                  <c:v>0</c:v>
                </c:pt>
                <c:pt idx="86771">
                  <c:v>0</c:v>
                </c:pt>
                <c:pt idx="86772">
                  <c:v>0</c:v>
                </c:pt>
                <c:pt idx="86773">
                  <c:v>0</c:v>
                </c:pt>
                <c:pt idx="86774">
                  <c:v>0</c:v>
                </c:pt>
                <c:pt idx="86775">
                  <c:v>0</c:v>
                </c:pt>
                <c:pt idx="86776">
                  <c:v>0</c:v>
                </c:pt>
                <c:pt idx="86777">
                  <c:v>0</c:v>
                </c:pt>
                <c:pt idx="86778">
                  <c:v>0</c:v>
                </c:pt>
                <c:pt idx="86779">
                  <c:v>0</c:v>
                </c:pt>
                <c:pt idx="86780">
                  <c:v>0</c:v>
                </c:pt>
                <c:pt idx="86781">
                  <c:v>0</c:v>
                </c:pt>
                <c:pt idx="86782">
                  <c:v>0</c:v>
                </c:pt>
                <c:pt idx="86783">
                  <c:v>0</c:v>
                </c:pt>
                <c:pt idx="86784">
                  <c:v>0</c:v>
                </c:pt>
                <c:pt idx="86785">
                  <c:v>0</c:v>
                </c:pt>
                <c:pt idx="86786">
                  <c:v>0</c:v>
                </c:pt>
                <c:pt idx="86787">
                  <c:v>0</c:v>
                </c:pt>
                <c:pt idx="86788">
                  <c:v>0</c:v>
                </c:pt>
                <c:pt idx="86789">
                  <c:v>0</c:v>
                </c:pt>
                <c:pt idx="86790">
                  <c:v>0</c:v>
                </c:pt>
                <c:pt idx="86791">
                  <c:v>0</c:v>
                </c:pt>
                <c:pt idx="86792">
                  <c:v>0</c:v>
                </c:pt>
                <c:pt idx="86793">
                  <c:v>0</c:v>
                </c:pt>
                <c:pt idx="86794">
                  <c:v>0</c:v>
                </c:pt>
                <c:pt idx="86795">
                  <c:v>0</c:v>
                </c:pt>
                <c:pt idx="86796">
                  <c:v>0</c:v>
                </c:pt>
                <c:pt idx="86797">
                  <c:v>0</c:v>
                </c:pt>
                <c:pt idx="86798">
                  <c:v>0</c:v>
                </c:pt>
                <c:pt idx="86799">
                  <c:v>0</c:v>
                </c:pt>
                <c:pt idx="86800">
                  <c:v>0</c:v>
                </c:pt>
                <c:pt idx="86801">
                  <c:v>0</c:v>
                </c:pt>
                <c:pt idx="86802">
                  <c:v>0</c:v>
                </c:pt>
                <c:pt idx="86803">
                  <c:v>0</c:v>
                </c:pt>
                <c:pt idx="86804">
                  <c:v>0</c:v>
                </c:pt>
                <c:pt idx="86805">
                  <c:v>0</c:v>
                </c:pt>
                <c:pt idx="86806">
                  <c:v>0</c:v>
                </c:pt>
                <c:pt idx="86807">
                  <c:v>0</c:v>
                </c:pt>
                <c:pt idx="86808">
                  <c:v>0</c:v>
                </c:pt>
                <c:pt idx="86809">
                  <c:v>0</c:v>
                </c:pt>
                <c:pt idx="86810">
                  <c:v>0</c:v>
                </c:pt>
                <c:pt idx="86811">
                  <c:v>0</c:v>
                </c:pt>
                <c:pt idx="86812">
                  <c:v>0</c:v>
                </c:pt>
                <c:pt idx="86813">
                  <c:v>0</c:v>
                </c:pt>
                <c:pt idx="86814">
                  <c:v>0</c:v>
                </c:pt>
                <c:pt idx="86815">
                  <c:v>0</c:v>
                </c:pt>
                <c:pt idx="86816">
                  <c:v>0</c:v>
                </c:pt>
                <c:pt idx="86817">
                  <c:v>0</c:v>
                </c:pt>
                <c:pt idx="86818">
                  <c:v>0</c:v>
                </c:pt>
                <c:pt idx="86819">
                  <c:v>0</c:v>
                </c:pt>
                <c:pt idx="86820">
                  <c:v>0</c:v>
                </c:pt>
                <c:pt idx="86821">
                  <c:v>0</c:v>
                </c:pt>
                <c:pt idx="86822">
                  <c:v>0</c:v>
                </c:pt>
                <c:pt idx="86823">
                  <c:v>0</c:v>
                </c:pt>
                <c:pt idx="86824">
                  <c:v>0</c:v>
                </c:pt>
                <c:pt idx="86825">
                  <c:v>0</c:v>
                </c:pt>
                <c:pt idx="86826">
                  <c:v>0</c:v>
                </c:pt>
                <c:pt idx="86827">
                  <c:v>0</c:v>
                </c:pt>
                <c:pt idx="86828">
                  <c:v>0</c:v>
                </c:pt>
                <c:pt idx="86829">
                  <c:v>0</c:v>
                </c:pt>
                <c:pt idx="86830">
                  <c:v>0</c:v>
                </c:pt>
                <c:pt idx="86831">
                  <c:v>0</c:v>
                </c:pt>
                <c:pt idx="86832">
                  <c:v>0</c:v>
                </c:pt>
                <c:pt idx="86833">
                  <c:v>0</c:v>
                </c:pt>
                <c:pt idx="86834">
                  <c:v>0</c:v>
                </c:pt>
                <c:pt idx="86835">
                  <c:v>0</c:v>
                </c:pt>
                <c:pt idx="86836">
                  <c:v>0</c:v>
                </c:pt>
                <c:pt idx="86837">
                  <c:v>0</c:v>
                </c:pt>
                <c:pt idx="86838">
                  <c:v>0</c:v>
                </c:pt>
                <c:pt idx="86839">
                  <c:v>0</c:v>
                </c:pt>
                <c:pt idx="86840">
                  <c:v>0</c:v>
                </c:pt>
                <c:pt idx="86841">
                  <c:v>0</c:v>
                </c:pt>
                <c:pt idx="86842">
                  <c:v>0</c:v>
                </c:pt>
                <c:pt idx="86843">
                  <c:v>0</c:v>
                </c:pt>
                <c:pt idx="86844">
                  <c:v>0</c:v>
                </c:pt>
                <c:pt idx="86845">
                  <c:v>0</c:v>
                </c:pt>
                <c:pt idx="86846">
                  <c:v>0</c:v>
                </c:pt>
                <c:pt idx="86847">
                  <c:v>0</c:v>
                </c:pt>
                <c:pt idx="86848">
                  <c:v>0</c:v>
                </c:pt>
                <c:pt idx="86849">
                  <c:v>0</c:v>
                </c:pt>
                <c:pt idx="86850">
                  <c:v>0</c:v>
                </c:pt>
                <c:pt idx="86851">
                  <c:v>0</c:v>
                </c:pt>
                <c:pt idx="86852">
                  <c:v>0</c:v>
                </c:pt>
                <c:pt idx="86853">
                  <c:v>0</c:v>
                </c:pt>
                <c:pt idx="86854">
                  <c:v>0</c:v>
                </c:pt>
                <c:pt idx="86855">
                  <c:v>0</c:v>
                </c:pt>
                <c:pt idx="86856">
                  <c:v>0</c:v>
                </c:pt>
                <c:pt idx="86857">
                  <c:v>0</c:v>
                </c:pt>
                <c:pt idx="86858">
                  <c:v>0</c:v>
                </c:pt>
                <c:pt idx="86859">
                  <c:v>0</c:v>
                </c:pt>
                <c:pt idx="86860">
                  <c:v>0</c:v>
                </c:pt>
                <c:pt idx="86861">
                  <c:v>0</c:v>
                </c:pt>
                <c:pt idx="86862">
                  <c:v>0</c:v>
                </c:pt>
                <c:pt idx="86863">
                  <c:v>0</c:v>
                </c:pt>
                <c:pt idx="86864">
                  <c:v>0</c:v>
                </c:pt>
                <c:pt idx="86865">
                  <c:v>0</c:v>
                </c:pt>
                <c:pt idx="86866">
                  <c:v>0</c:v>
                </c:pt>
                <c:pt idx="86867">
                  <c:v>0</c:v>
                </c:pt>
                <c:pt idx="86868">
                  <c:v>0</c:v>
                </c:pt>
                <c:pt idx="86869">
                  <c:v>0</c:v>
                </c:pt>
                <c:pt idx="86870">
                  <c:v>0</c:v>
                </c:pt>
                <c:pt idx="86871">
                  <c:v>0</c:v>
                </c:pt>
                <c:pt idx="86872">
                  <c:v>0</c:v>
                </c:pt>
                <c:pt idx="86873">
                  <c:v>0</c:v>
                </c:pt>
                <c:pt idx="86874">
                  <c:v>0</c:v>
                </c:pt>
                <c:pt idx="86875">
                  <c:v>0</c:v>
                </c:pt>
                <c:pt idx="86876">
                  <c:v>0</c:v>
                </c:pt>
                <c:pt idx="86877">
                  <c:v>0</c:v>
                </c:pt>
                <c:pt idx="86878">
                  <c:v>0</c:v>
                </c:pt>
                <c:pt idx="86879">
                  <c:v>0</c:v>
                </c:pt>
                <c:pt idx="86880">
                  <c:v>0</c:v>
                </c:pt>
                <c:pt idx="86881">
                  <c:v>0</c:v>
                </c:pt>
                <c:pt idx="86882">
                  <c:v>0</c:v>
                </c:pt>
                <c:pt idx="86883">
                  <c:v>0</c:v>
                </c:pt>
                <c:pt idx="86884">
                  <c:v>0</c:v>
                </c:pt>
                <c:pt idx="86885">
                  <c:v>0</c:v>
                </c:pt>
                <c:pt idx="86886">
                  <c:v>0</c:v>
                </c:pt>
                <c:pt idx="86887">
                  <c:v>0</c:v>
                </c:pt>
                <c:pt idx="86888">
                  <c:v>0</c:v>
                </c:pt>
                <c:pt idx="86889">
                  <c:v>0</c:v>
                </c:pt>
                <c:pt idx="86890">
                  <c:v>0</c:v>
                </c:pt>
                <c:pt idx="86891">
                  <c:v>0</c:v>
                </c:pt>
                <c:pt idx="86892">
                  <c:v>0</c:v>
                </c:pt>
                <c:pt idx="86893">
                  <c:v>0</c:v>
                </c:pt>
                <c:pt idx="86894">
                  <c:v>0</c:v>
                </c:pt>
                <c:pt idx="86895">
                  <c:v>0</c:v>
                </c:pt>
                <c:pt idx="86896">
                  <c:v>0</c:v>
                </c:pt>
                <c:pt idx="86897">
                  <c:v>0</c:v>
                </c:pt>
                <c:pt idx="86898">
                  <c:v>0</c:v>
                </c:pt>
                <c:pt idx="86899">
                  <c:v>0</c:v>
                </c:pt>
                <c:pt idx="86900">
                  <c:v>0</c:v>
                </c:pt>
                <c:pt idx="86901">
                  <c:v>0</c:v>
                </c:pt>
                <c:pt idx="86902">
                  <c:v>0</c:v>
                </c:pt>
                <c:pt idx="86903">
                  <c:v>0</c:v>
                </c:pt>
                <c:pt idx="86904">
                  <c:v>0</c:v>
                </c:pt>
                <c:pt idx="86905">
                  <c:v>0</c:v>
                </c:pt>
                <c:pt idx="86906">
                  <c:v>0</c:v>
                </c:pt>
                <c:pt idx="86907">
                  <c:v>0</c:v>
                </c:pt>
                <c:pt idx="86908">
                  <c:v>0</c:v>
                </c:pt>
                <c:pt idx="86909">
                  <c:v>0</c:v>
                </c:pt>
                <c:pt idx="86910">
                  <c:v>0</c:v>
                </c:pt>
                <c:pt idx="86911">
                  <c:v>0</c:v>
                </c:pt>
                <c:pt idx="86912">
                  <c:v>0</c:v>
                </c:pt>
                <c:pt idx="86913">
                  <c:v>0</c:v>
                </c:pt>
                <c:pt idx="86914">
                  <c:v>0</c:v>
                </c:pt>
                <c:pt idx="86915">
                  <c:v>0</c:v>
                </c:pt>
                <c:pt idx="86916">
                  <c:v>0</c:v>
                </c:pt>
                <c:pt idx="86917">
                  <c:v>0</c:v>
                </c:pt>
                <c:pt idx="86918">
                  <c:v>0</c:v>
                </c:pt>
                <c:pt idx="86919">
                  <c:v>0</c:v>
                </c:pt>
                <c:pt idx="86920">
                  <c:v>0</c:v>
                </c:pt>
                <c:pt idx="86921">
                  <c:v>0</c:v>
                </c:pt>
                <c:pt idx="86922">
                  <c:v>0</c:v>
                </c:pt>
                <c:pt idx="86923">
                  <c:v>0</c:v>
                </c:pt>
                <c:pt idx="86924">
                  <c:v>0</c:v>
                </c:pt>
                <c:pt idx="86925">
                  <c:v>0</c:v>
                </c:pt>
                <c:pt idx="86926">
                  <c:v>0</c:v>
                </c:pt>
                <c:pt idx="86927">
                  <c:v>0</c:v>
                </c:pt>
                <c:pt idx="86928">
                  <c:v>0</c:v>
                </c:pt>
                <c:pt idx="86929">
                  <c:v>0</c:v>
                </c:pt>
                <c:pt idx="86930">
                  <c:v>0</c:v>
                </c:pt>
                <c:pt idx="86931">
                  <c:v>0</c:v>
                </c:pt>
                <c:pt idx="86932">
                  <c:v>0</c:v>
                </c:pt>
                <c:pt idx="86933">
                  <c:v>0</c:v>
                </c:pt>
                <c:pt idx="86934">
                  <c:v>0</c:v>
                </c:pt>
                <c:pt idx="86935">
                  <c:v>0</c:v>
                </c:pt>
                <c:pt idx="86936">
                  <c:v>0</c:v>
                </c:pt>
                <c:pt idx="86937">
                  <c:v>0</c:v>
                </c:pt>
                <c:pt idx="86938">
                  <c:v>0</c:v>
                </c:pt>
                <c:pt idx="86939">
                  <c:v>0</c:v>
                </c:pt>
                <c:pt idx="86940">
                  <c:v>0</c:v>
                </c:pt>
                <c:pt idx="86941">
                  <c:v>0</c:v>
                </c:pt>
                <c:pt idx="86942">
                  <c:v>0</c:v>
                </c:pt>
                <c:pt idx="86943">
                  <c:v>0</c:v>
                </c:pt>
                <c:pt idx="86944">
                  <c:v>0</c:v>
                </c:pt>
                <c:pt idx="86945">
                  <c:v>0</c:v>
                </c:pt>
                <c:pt idx="86946">
                  <c:v>0</c:v>
                </c:pt>
                <c:pt idx="86947">
                  <c:v>0</c:v>
                </c:pt>
                <c:pt idx="86948">
                  <c:v>0</c:v>
                </c:pt>
                <c:pt idx="86949">
                  <c:v>0</c:v>
                </c:pt>
                <c:pt idx="86950">
                  <c:v>0</c:v>
                </c:pt>
                <c:pt idx="86951">
                  <c:v>0</c:v>
                </c:pt>
                <c:pt idx="86952">
                  <c:v>0</c:v>
                </c:pt>
                <c:pt idx="86953">
                  <c:v>0</c:v>
                </c:pt>
                <c:pt idx="86954">
                  <c:v>0</c:v>
                </c:pt>
                <c:pt idx="86955">
                  <c:v>0</c:v>
                </c:pt>
                <c:pt idx="86956">
                  <c:v>0</c:v>
                </c:pt>
                <c:pt idx="86957">
                  <c:v>0</c:v>
                </c:pt>
                <c:pt idx="86958">
                  <c:v>0</c:v>
                </c:pt>
                <c:pt idx="86959">
                  <c:v>0</c:v>
                </c:pt>
                <c:pt idx="86960">
                  <c:v>0</c:v>
                </c:pt>
                <c:pt idx="86961">
                  <c:v>0</c:v>
                </c:pt>
                <c:pt idx="86962">
                  <c:v>0</c:v>
                </c:pt>
                <c:pt idx="86963">
                  <c:v>0</c:v>
                </c:pt>
                <c:pt idx="86964">
                  <c:v>0</c:v>
                </c:pt>
                <c:pt idx="86965">
                  <c:v>0</c:v>
                </c:pt>
                <c:pt idx="86966">
                  <c:v>0</c:v>
                </c:pt>
                <c:pt idx="86967">
                  <c:v>0</c:v>
                </c:pt>
                <c:pt idx="86968">
                  <c:v>0</c:v>
                </c:pt>
                <c:pt idx="86969">
                  <c:v>0</c:v>
                </c:pt>
                <c:pt idx="86970">
                  <c:v>0</c:v>
                </c:pt>
                <c:pt idx="86971">
                  <c:v>0</c:v>
                </c:pt>
                <c:pt idx="86972">
                  <c:v>0</c:v>
                </c:pt>
                <c:pt idx="86973">
                  <c:v>0</c:v>
                </c:pt>
                <c:pt idx="86974">
                  <c:v>0</c:v>
                </c:pt>
                <c:pt idx="86975">
                  <c:v>0</c:v>
                </c:pt>
                <c:pt idx="86976">
                  <c:v>0</c:v>
                </c:pt>
                <c:pt idx="86977">
                  <c:v>0</c:v>
                </c:pt>
                <c:pt idx="86978">
                  <c:v>0</c:v>
                </c:pt>
                <c:pt idx="86979">
                  <c:v>0</c:v>
                </c:pt>
                <c:pt idx="86980">
                  <c:v>0</c:v>
                </c:pt>
                <c:pt idx="86981">
                  <c:v>0</c:v>
                </c:pt>
                <c:pt idx="86982">
                  <c:v>0</c:v>
                </c:pt>
                <c:pt idx="86983">
                  <c:v>0</c:v>
                </c:pt>
                <c:pt idx="86984">
                  <c:v>0</c:v>
                </c:pt>
                <c:pt idx="86985">
                  <c:v>0</c:v>
                </c:pt>
                <c:pt idx="86986">
                  <c:v>0</c:v>
                </c:pt>
                <c:pt idx="86987">
                  <c:v>0</c:v>
                </c:pt>
                <c:pt idx="86988">
                  <c:v>0</c:v>
                </c:pt>
                <c:pt idx="86989">
                  <c:v>0</c:v>
                </c:pt>
                <c:pt idx="86990">
                  <c:v>0</c:v>
                </c:pt>
                <c:pt idx="86991">
                  <c:v>0</c:v>
                </c:pt>
                <c:pt idx="86992">
                  <c:v>0</c:v>
                </c:pt>
                <c:pt idx="86993">
                  <c:v>0</c:v>
                </c:pt>
                <c:pt idx="86994">
                  <c:v>0</c:v>
                </c:pt>
                <c:pt idx="86995">
                  <c:v>0</c:v>
                </c:pt>
                <c:pt idx="86996">
                  <c:v>0</c:v>
                </c:pt>
                <c:pt idx="86997">
                  <c:v>0</c:v>
                </c:pt>
                <c:pt idx="86998">
                  <c:v>0</c:v>
                </c:pt>
                <c:pt idx="86999">
                  <c:v>0</c:v>
                </c:pt>
                <c:pt idx="87000">
                  <c:v>0</c:v>
                </c:pt>
                <c:pt idx="87001">
                  <c:v>0</c:v>
                </c:pt>
                <c:pt idx="87002">
                  <c:v>0</c:v>
                </c:pt>
                <c:pt idx="87003">
                  <c:v>0</c:v>
                </c:pt>
                <c:pt idx="87004">
                  <c:v>0</c:v>
                </c:pt>
                <c:pt idx="87005">
                  <c:v>0</c:v>
                </c:pt>
                <c:pt idx="87006">
                  <c:v>0</c:v>
                </c:pt>
                <c:pt idx="87007">
                  <c:v>0</c:v>
                </c:pt>
                <c:pt idx="87008">
                  <c:v>0</c:v>
                </c:pt>
                <c:pt idx="87009">
                  <c:v>0</c:v>
                </c:pt>
                <c:pt idx="87010">
                  <c:v>0</c:v>
                </c:pt>
                <c:pt idx="87011">
                  <c:v>0</c:v>
                </c:pt>
                <c:pt idx="87012">
                  <c:v>0</c:v>
                </c:pt>
                <c:pt idx="87013">
                  <c:v>0</c:v>
                </c:pt>
                <c:pt idx="87014">
                  <c:v>0</c:v>
                </c:pt>
                <c:pt idx="87015">
                  <c:v>0</c:v>
                </c:pt>
                <c:pt idx="87016">
                  <c:v>0</c:v>
                </c:pt>
                <c:pt idx="87017">
                  <c:v>0</c:v>
                </c:pt>
                <c:pt idx="87018">
                  <c:v>0</c:v>
                </c:pt>
                <c:pt idx="87019">
                  <c:v>0</c:v>
                </c:pt>
                <c:pt idx="87020">
                  <c:v>0</c:v>
                </c:pt>
                <c:pt idx="87021">
                  <c:v>0</c:v>
                </c:pt>
                <c:pt idx="87022">
                  <c:v>0</c:v>
                </c:pt>
                <c:pt idx="87023">
                  <c:v>0</c:v>
                </c:pt>
                <c:pt idx="87024">
                  <c:v>0</c:v>
                </c:pt>
                <c:pt idx="87025">
                  <c:v>0</c:v>
                </c:pt>
                <c:pt idx="87026">
                  <c:v>0</c:v>
                </c:pt>
                <c:pt idx="87027">
                  <c:v>0</c:v>
                </c:pt>
                <c:pt idx="87028">
                  <c:v>0</c:v>
                </c:pt>
                <c:pt idx="87029">
                  <c:v>0</c:v>
                </c:pt>
                <c:pt idx="87030">
                  <c:v>0</c:v>
                </c:pt>
                <c:pt idx="87031">
                  <c:v>0</c:v>
                </c:pt>
                <c:pt idx="87032">
                  <c:v>0</c:v>
                </c:pt>
                <c:pt idx="87033">
                  <c:v>0</c:v>
                </c:pt>
                <c:pt idx="87034">
                  <c:v>0</c:v>
                </c:pt>
                <c:pt idx="87035">
                  <c:v>0</c:v>
                </c:pt>
                <c:pt idx="87036">
                  <c:v>0</c:v>
                </c:pt>
                <c:pt idx="87037">
                  <c:v>0</c:v>
                </c:pt>
                <c:pt idx="87038">
                  <c:v>0</c:v>
                </c:pt>
                <c:pt idx="87039">
                  <c:v>0</c:v>
                </c:pt>
                <c:pt idx="87040">
                  <c:v>0</c:v>
                </c:pt>
                <c:pt idx="87041">
                  <c:v>0</c:v>
                </c:pt>
                <c:pt idx="87042">
                  <c:v>0</c:v>
                </c:pt>
                <c:pt idx="87043">
                  <c:v>0</c:v>
                </c:pt>
                <c:pt idx="87044">
                  <c:v>0</c:v>
                </c:pt>
                <c:pt idx="87045">
                  <c:v>0</c:v>
                </c:pt>
                <c:pt idx="87046">
                  <c:v>0</c:v>
                </c:pt>
                <c:pt idx="87047">
                  <c:v>0</c:v>
                </c:pt>
                <c:pt idx="87048">
                  <c:v>0</c:v>
                </c:pt>
                <c:pt idx="87049">
                  <c:v>0</c:v>
                </c:pt>
                <c:pt idx="87050">
                  <c:v>0</c:v>
                </c:pt>
                <c:pt idx="87051">
                  <c:v>0</c:v>
                </c:pt>
                <c:pt idx="87052">
                  <c:v>0</c:v>
                </c:pt>
                <c:pt idx="87053">
                  <c:v>0</c:v>
                </c:pt>
                <c:pt idx="87054">
                  <c:v>0</c:v>
                </c:pt>
                <c:pt idx="87055">
                  <c:v>0</c:v>
                </c:pt>
                <c:pt idx="87056">
                  <c:v>0</c:v>
                </c:pt>
                <c:pt idx="87057">
                  <c:v>0</c:v>
                </c:pt>
                <c:pt idx="87058">
                  <c:v>0</c:v>
                </c:pt>
                <c:pt idx="87059">
                  <c:v>0</c:v>
                </c:pt>
                <c:pt idx="87060">
                  <c:v>0</c:v>
                </c:pt>
                <c:pt idx="87061">
                  <c:v>0</c:v>
                </c:pt>
                <c:pt idx="87062">
                  <c:v>0</c:v>
                </c:pt>
                <c:pt idx="87063">
                  <c:v>0</c:v>
                </c:pt>
                <c:pt idx="87064">
                  <c:v>0</c:v>
                </c:pt>
                <c:pt idx="87065">
                  <c:v>0</c:v>
                </c:pt>
                <c:pt idx="87066">
                  <c:v>0</c:v>
                </c:pt>
                <c:pt idx="87067">
                  <c:v>0</c:v>
                </c:pt>
                <c:pt idx="87068">
                  <c:v>0</c:v>
                </c:pt>
                <c:pt idx="87069">
                  <c:v>0</c:v>
                </c:pt>
                <c:pt idx="87070">
                  <c:v>0</c:v>
                </c:pt>
                <c:pt idx="87071">
                  <c:v>0</c:v>
                </c:pt>
                <c:pt idx="87072">
                  <c:v>0</c:v>
                </c:pt>
                <c:pt idx="87073">
                  <c:v>0</c:v>
                </c:pt>
                <c:pt idx="87074">
                  <c:v>0</c:v>
                </c:pt>
                <c:pt idx="87075">
                  <c:v>0</c:v>
                </c:pt>
                <c:pt idx="87076">
                  <c:v>0</c:v>
                </c:pt>
                <c:pt idx="87077">
                  <c:v>0</c:v>
                </c:pt>
                <c:pt idx="87078">
                  <c:v>0</c:v>
                </c:pt>
                <c:pt idx="87079">
                  <c:v>0</c:v>
                </c:pt>
                <c:pt idx="87080">
                  <c:v>0</c:v>
                </c:pt>
                <c:pt idx="87081">
                  <c:v>0</c:v>
                </c:pt>
                <c:pt idx="87082">
                  <c:v>0</c:v>
                </c:pt>
                <c:pt idx="87083">
                  <c:v>0</c:v>
                </c:pt>
                <c:pt idx="87084">
                  <c:v>0</c:v>
                </c:pt>
                <c:pt idx="87085">
                  <c:v>0</c:v>
                </c:pt>
                <c:pt idx="87086">
                  <c:v>0</c:v>
                </c:pt>
                <c:pt idx="87087">
                  <c:v>0</c:v>
                </c:pt>
                <c:pt idx="87088">
                  <c:v>0</c:v>
                </c:pt>
                <c:pt idx="87089">
                  <c:v>0</c:v>
                </c:pt>
                <c:pt idx="87090">
                  <c:v>0</c:v>
                </c:pt>
                <c:pt idx="87091">
                  <c:v>0</c:v>
                </c:pt>
                <c:pt idx="87092">
                  <c:v>0</c:v>
                </c:pt>
                <c:pt idx="87093">
                  <c:v>0</c:v>
                </c:pt>
                <c:pt idx="87094">
                  <c:v>0</c:v>
                </c:pt>
                <c:pt idx="87095">
                  <c:v>0</c:v>
                </c:pt>
                <c:pt idx="87096">
                  <c:v>0</c:v>
                </c:pt>
                <c:pt idx="87097">
                  <c:v>0</c:v>
                </c:pt>
                <c:pt idx="87098">
                  <c:v>0</c:v>
                </c:pt>
                <c:pt idx="87099">
                  <c:v>0</c:v>
                </c:pt>
                <c:pt idx="87100">
                  <c:v>0</c:v>
                </c:pt>
                <c:pt idx="87101">
                  <c:v>0</c:v>
                </c:pt>
                <c:pt idx="87102">
                  <c:v>0</c:v>
                </c:pt>
                <c:pt idx="87103">
                  <c:v>0</c:v>
                </c:pt>
                <c:pt idx="87104">
                  <c:v>0</c:v>
                </c:pt>
                <c:pt idx="87105">
                  <c:v>0</c:v>
                </c:pt>
                <c:pt idx="87106">
                  <c:v>0</c:v>
                </c:pt>
                <c:pt idx="87107">
                  <c:v>0</c:v>
                </c:pt>
                <c:pt idx="87108">
                  <c:v>0</c:v>
                </c:pt>
                <c:pt idx="87109">
                  <c:v>0</c:v>
                </c:pt>
                <c:pt idx="87110">
                  <c:v>0</c:v>
                </c:pt>
                <c:pt idx="87111">
                  <c:v>0</c:v>
                </c:pt>
                <c:pt idx="87112">
                  <c:v>0</c:v>
                </c:pt>
                <c:pt idx="87113">
                  <c:v>0</c:v>
                </c:pt>
                <c:pt idx="87114">
                  <c:v>0</c:v>
                </c:pt>
                <c:pt idx="87115">
                  <c:v>0</c:v>
                </c:pt>
                <c:pt idx="87116">
                  <c:v>0</c:v>
                </c:pt>
                <c:pt idx="87117">
                  <c:v>0</c:v>
                </c:pt>
                <c:pt idx="87118">
                  <c:v>0</c:v>
                </c:pt>
                <c:pt idx="87119">
                  <c:v>0</c:v>
                </c:pt>
                <c:pt idx="87120">
                  <c:v>0</c:v>
                </c:pt>
                <c:pt idx="87121">
                  <c:v>0</c:v>
                </c:pt>
                <c:pt idx="87122">
                  <c:v>0</c:v>
                </c:pt>
                <c:pt idx="87123">
                  <c:v>0</c:v>
                </c:pt>
                <c:pt idx="87124">
                  <c:v>0</c:v>
                </c:pt>
                <c:pt idx="87125">
                  <c:v>0</c:v>
                </c:pt>
                <c:pt idx="87126">
                  <c:v>0</c:v>
                </c:pt>
                <c:pt idx="87127">
                  <c:v>0</c:v>
                </c:pt>
                <c:pt idx="87128">
                  <c:v>0</c:v>
                </c:pt>
                <c:pt idx="87129">
                  <c:v>0</c:v>
                </c:pt>
                <c:pt idx="87130">
                  <c:v>0</c:v>
                </c:pt>
                <c:pt idx="87131">
                  <c:v>0</c:v>
                </c:pt>
                <c:pt idx="87132">
                  <c:v>0</c:v>
                </c:pt>
                <c:pt idx="87133">
                  <c:v>0</c:v>
                </c:pt>
                <c:pt idx="87134">
                  <c:v>0</c:v>
                </c:pt>
                <c:pt idx="87135">
                  <c:v>0</c:v>
                </c:pt>
                <c:pt idx="87136">
                  <c:v>0</c:v>
                </c:pt>
                <c:pt idx="87137">
                  <c:v>0</c:v>
                </c:pt>
                <c:pt idx="87138">
                  <c:v>0</c:v>
                </c:pt>
                <c:pt idx="87139">
                  <c:v>0</c:v>
                </c:pt>
                <c:pt idx="87140">
                  <c:v>0</c:v>
                </c:pt>
                <c:pt idx="87141">
                  <c:v>0</c:v>
                </c:pt>
                <c:pt idx="87142">
                  <c:v>0</c:v>
                </c:pt>
                <c:pt idx="87143">
                  <c:v>0</c:v>
                </c:pt>
                <c:pt idx="87144">
                  <c:v>0</c:v>
                </c:pt>
                <c:pt idx="87145">
                  <c:v>0</c:v>
                </c:pt>
                <c:pt idx="87146">
                  <c:v>0</c:v>
                </c:pt>
                <c:pt idx="87147">
                  <c:v>0</c:v>
                </c:pt>
                <c:pt idx="87148">
                  <c:v>0</c:v>
                </c:pt>
                <c:pt idx="87149">
                  <c:v>0</c:v>
                </c:pt>
                <c:pt idx="87150">
                  <c:v>0</c:v>
                </c:pt>
                <c:pt idx="87151">
                  <c:v>0</c:v>
                </c:pt>
                <c:pt idx="87152">
                  <c:v>0</c:v>
                </c:pt>
                <c:pt idx="87153">
                  <c:v>0</c:v>
                </c:pt>
                <c:pt idx="87154">
                  <c:v>0</c:v>
                </c:pt>
                <c:pt idx="87155">
                  <c:v>0</c:v>
                </c:pt>
                <c:pt idx="87156">
                  <c:v>0</c:v>
                </c:pt>
                <c:pt idx="87157">
                  <c:v>0</c:v>
                </c:pt>
                <c:pt idx="87158">
                  <c:v>0</c:v>
                </c:pt>
                <c:pt idx="87159">
                  <c:v>0</c:v>
                </c:pt>
                <c:pt idx="87160">
                  <c:v>0</c:v>
                </c:pt>
                <c:pt idx="87161">
                  <c:v>0</c:v>
                </c:pt>
                <c:pt idx="87162">
                  <c:v>0</c:v>
                </c:pt>
                <c:pt idx="87163">
                  <c:v>0</c:v>
                </c:pt>
                <c:pt idx="87164">
                  <c:v>0</c:v>
                </c:pt>
                <c:pt idx="87165">
                  <c:v>0</c:v>
                </c:pt>
                <c:pt idx="87166">
                  <c:v>0</c:v>
                </c:pt>
                <c:pt idx="87167">
                  <c:v>0</c:v>
                </c:pt>
                <c:pt idx="87168">
                  <c:v>0</c:v>
                </c:pt>
                <c:pt idx="87169">
                  <c:v>0</c:v>
                </c:pt>
                <c:pt idx="87170">
                  <c:v>0</c:v>
                </c:pt>
                <c:pt idx="87171">
                  <c:v>0</c:v>
                </c:pt>
                <c:pt idx="87172">
                  <c:v>0</c:v>
                </c:pt>
                <c:pt idx="87173">
                  <c:v>0</c:v>
                </c:pt>
                <c:pt idx="87174">
                  <c:v>0</c:v>
                </c:pt>
                <c:pt idx="87175">
                  <c:v>0</c:v>
                </c:pt>
                <c:pt idx="87176">
                  <c:v>0</c:v>
                </c:pt>
                <c:pt idx="87177">
                  <c:v>0</c:v>
                </c:pt>
                <c:pt idx="87178">
                  <c:v>0</c:v>
                </c:pt>
                <c:pt idx="87179">
                  <c:v>0</c:v>
                </c:pt>
                <c:pt idx="87180">
                  <c:v>0</c:v>
                </c:pt>
                <c:pt idx="87181">
                  <c:v>0</c:v>
                </c:pt>
                <c:pt idx="87182">
                  <c:v>0</c:v>
                </c:pt>
                <c:pt idx="87183">
                  <c:v>0</c:v>
                </c:pt>
                <c:pt idx="87184">
                  <c:v>0</c:v>
                </c:pt>
                <c:pt idx="87185">
                  <c:v>0</c:v>
                </c:pt>
                <c:pt idx="87186">
                  <c:v>0</c:v>
                </c:pt>
                <c:pt idx="87187">
                  <c:v>0</c:v>
                </c:pt>
                <c:pt idx="87188">
                  <c:v>0</c:v>
                </c:pt>
                <c:pt idx="87189">
                  <c:v>0</c:v>
                </c:pt>
                <c:pt idx="87190">
                  <c:v>0</c:v>
                </c:pt>
                <c:pt idx="87191">
                  <c:v>0</c:v>
                </c:pt>
                <c:pt idx="87192">
                  <c:v>0</c:v>
                </c:pt>
                <c:pt idx="87193">
                  <c:v>0</c:v>
                </c:pt>
                <c:pt idx="87194">
                  <c:v>0</c:v>
                </c:pt>
                <c:pt idx="87195">
                  <c:v>0</c:v>
                </c:pt>
                <c:pt idx="87196">
                  <c:v>0</c:v>
                </c:pt>
                <c:pt idx="87197">
                  <c:v>0</c:v>
                </c:pt>
                <c:pt idx="87198">
                  <c:v>0</c:v>
                </c:pt>
                <c:pt idx="87199">
                  <c:v>0</c:v>
                </c:pt>
                <c:pt idx="87200">
                  <c:v>0</c:v>
                </c:pt>
                <c:pt idx="87201">
                  <c:v>0</c:v>
                </c:pt>
                <c:pt idx="87202">
                  <c:v>0</c:v>
                </c:pt>
                <c:pt idx="87203">
                  <c:v>0</c:v>
                </c:pt>
                <c:pt idx="87204">
                  <c:v>0</c:v>
                </c:pt>
                <c:pt idx="87205">
                  <c:v>0</c:v>
                </c:pt>
                <c:pt idx="87206">
                  <c:v>0</c:v>
                </c:pt>
                <c:pt idx="87207">
                  <c:v>0</c:v>
                </c:pt>
                <c:pt idx="87208">
                  <c:v>0</c:v>
                </c:pt>
                <c:pt idx="87209">
                  <c:v>0</c:v>
                </c:pt>
                <c:pt idx="87210">
                  <c:v>0</c:v>
                </c:pt>
                <c:pt idx="87211">
                  <c:v>0</c:v>
                </c:pt>
                <c:pt idx="87212">
                  <c:v>0</c:v>
                </c:pt>
                <c:pt idx="87213">
                  <c:v>0</c:v>
                </c:pt>
                <c:pt idx="87214">
                  <c:v>0</c:v>
                </c:pt>
                <c:pt idx="87215">
                  <c:v>0</c:v>
                </c:pt>
                <c:pt idx="87216">
                  <c:v>0</c:v>
                </c:pt>
                <c:pt idx="87217">
                  <c:v>0</c:v>
                </c:pt>
                <c:pt idx="87218">
                  <c:v>0</c:v>
                </c:pt>
                <c:pt idx="87219">
                  <c:v>0</c:v>
                </c:pt>
                <c:pt idx="87220">
                  <c:v>0</c:v>
                </c:pt>
                <c:pt idx="87221">
                  <c:v>0</c:v>
                </c:pt>
                <c:pt idx="87222">
                  <c:v>0</c:v>
                </c:pt>
                <c:pt idx="87223">
                  <c:v>0</c:v>
                </c:pt>
                <c:pt idx="87224">
                  <c:v>0</c:v>
                </c:pt>
                <c:pt idx="87225">
                  <c:v>0</c:v>
                </c:pt>
                <c:pt idx="87226">
                  <c:v>0</c:v>
                </c:pt>
                <c:pt idx="87227">
                  <c:v>0</c:v>
                </c:pt>
                <c:pt idx="87228">
                  <c:v>0</c:v>
                </c:pt>
                <c:pt idx="87229">
                  <c:v>0</c:v>
                </c:pt>
                <c:pt idx="87230">
                  <c:v>0</c:v>
                </c:pt>
                <c:pt idx="87231">
                  <c:v>0</c:v>
                </c:pt>
                <c:pt idx="87232">
                  <c:v>0</c:v>
                </c:pt>
                <c:pt idx="87233">
                  <c:v>0</c:v>
                </c:pt>
                <c:pt idx="87234">
                  <c:v>0</c:v>
                </c:pt>
                <c:pt idx="87235">
                  <c:v>0</c:v>
                </c:pt>
                <c:pt idx="87236">
                  <c:v>0</c:v>
                </c:pt>
                <c:pt idx="87237">
                  <c:v>0</c:v>
                </c:pt>
                <c:pt idx="87238">
                  <c:v>0</c:v>
                </c:pt>
                <c:pt idx="87239">
                  <c:v>0</c:v>
                </c:pt>
                <c:pt idx="87240">
                  <c:v>0</c:v>
                </c:pt>
                <c:pt idx="87241">
                  <c:v>0</c:v>
                </c:pt>
                <c:pt idx="87242">
                  <c:v>0</c:v>
                </c:pt>
                <c:pt idx="87243">
                  <c:v>0</c:v>
                </c:pt>
                <c:pt idx="87244">
                  <c:v>0</c:v>
                </c:pt>
                <c:pt idx="87245">
                  <c:v>0</c:v>
                </c:pt>
                <c:pt idx="87246">
                  <c:v>0</c:v>
                </c:pt>
                <c:pt idx="87247">
                  <c:v>0</c:v>
                </c:pt>
                <c:pt idx="87248">
                  <c:v>0</c:v>
                </c:pt>
                <c:pt idx="87249">
                  <c:v>0</c:v>
                </c:pt>
                <c:pt idx="87250">
                  <c:v>0</c:v>
                </c:pt>
                <c:pt idx="87251">
                  <c:v>0</c:v>
                </c:pt>
                <c:pt idx="87252">
                  <c:v>0</c:v>
                </c:pt>
                <c:pt idx="87253">
                  <c:v>0</c:v>
                </c:pt>
                <c:pt idx="87254">
                  <c:v>0</c:v>
                </c:pt>
                <c:pt idx="87255">
                  <c:v>0</c:v>
                </c:pt>
                <c:pt idx="87256">
                  <c:v>0</c:v>
                </c:pt>
                <c:pt idx="87257">
                  <c:v>0</c:v>
                </c:pt>
                <c:pt idx="87258">
                  <c:v>0</c:v>
                </c:pt>
                <c:pt idx="87259">
                  <c:v>0</c:v>
                </c:pt>
                <c:pt idx="87260">
                  <c:v>0</c:v>
                </c:pt>
                <c:pt idx="87261">
                  <c:v>0</c:v>
                </c:pt>
                <c:pt idx="87262">
                  <c:v>0</c:v>
                </c:pt>
                <c:pt idx="87263">
                  <c:v>0</c:v>
                </c:pt>
                <c:pt idx="87264">
                  <c:v>0</c:v>
                </c:pt>
                <c:pt idx="87265">
                  <c:v>0</c:v>
                </c:pt>
                <c:pt idx="87266">
                  <c:v>0</c:v>
                </c:pt>
                <c:pt idx="87267">
                  <c:v>0</c:v>
                </c:pt>
                <c:pt idx="87268">
                  <c:v>0</c:v>
                </c:pt>
                <c:pt idx="87269">
                  <c:v>0</c:v>
                </c:pt>
                <c:pt idx="87270">
                  <c:v>0</c:v>
                </c:pt>
                <c:pt idx="87271">
                  <c:v>0</c:v>
                </c:pt>
                <c:pt idx="87272">
                  <c:v>0</c:v>
                </c:pt>
                <c:pt idx="87273">
                  <c:v>0</c:v>
                </c:pt>
                <c:pt idx="87274">
                  <c:v>0</c:v>
                </c:pt>
                <c:pt idx="87275">
                  <c:v>0</c:v>
                </c:pt>
                <c:pt idx="87276">
                  <c:v>0</c:v>
                </c:pt>
                <c:pt idx="87277">
                  <c:v>0</c:v>
                </c:pt>
                <c:pt idx="87278">
                  <c:v>0</c:v>
                </c:pt>
                <c:pt idx="87279">
                  <c:v>0</c:v>
                </c:pt>
                <c:pt idx="87280">
                  <c:v>0</c:v>
                </c:pt>
                <c:pt idx="87281">
                  <c:v>0</c:v>
                </c:pt>
                <c:pt idx="87282">
                  <c:v>0</c:v>
                </c:pt>
                <c:pt idx="87283">
                  <c:v>0</c:v>
                </c:pt>
                <c:pt idx="87284">
                  <c:v>0</c:v>
                </c:pt>
                <c:pt idx="87285">
                  <c:v>0</c:v>
                </c:pt>
                <c:pt idx="87286">
                  <c:v>0</c:v>
                </c:pt>
                <c:pt idx="87287">
                  <c:v>0</c:v>
                </c:pt>
                <c:pt idx="87288">
                  <c:v>0</c:v>
                </c:pt>
                <c:pt idx="87289">
                  <c:v>0</c:v>
                </c:pt>
                <c:pt idx="87290">
                  <c:v>0</c:v>
                </c:pt>
                <c:pt idx="87291">
                  <c:v>0</c:v>
                </c:pt>
                <c:pt idx="87292">
                  <c:v>0</c:v>
                </c:pt>
                <c:pt idx="87293">
                  <c:v>0</c:v>
                </c:pt>
                <c:pt idx="87294">
                  <c:v>0</c:v>
                </c:pt>
                <c:pt idx="87295">
                  <c:v>0</c:v>
                </c:pt>
                <c:pt idx="87296">
                  <c:v>0</c:v>
                </c:pt>
                <c:pt idx="87297">
                  <c:v>0</c:v>
                </c:pt>
                <c:pt idx="87298">
                  <c:v>0</c:v>
                </c:pt>
                <c:pt idx="87299">
                  <c:v>0</c:v>
                </c:pt>
                <c:pt idx="87300">
                  <c:v>0</c:v>
                </c:pt>
                <c:pt idx="87301">
                  <c:v>0</c:v>
                </c:pt>
                <c:pt idx="87302">
                  <c:v>0</c:v>
                </c:pt>
                <c:pt idx="87303">
                  <c:v>0</c:v>
                </c:pt>
                <c:pt idx="87304">
                  <c:v>0</c:v>
                </c:pt>
                <c:pt idx="87305">
                  <c:v>0</c:v>
                </c:pt>
                <c:pt idx="87306">
                  <c:v>0</c:v>
                </c:pt>
                <c:pt idx="87307">
                  <c:v>0</c:v>
                </c:pt>
                <c:pt idx="87308">
                  <c:v>0</c:v>
                </c:pt>
                <c:pt idx="87309">
                  <c:v>0</c:v>
                </c:pt>
                <c:pt idx="87310">
                  <c:v>0</c:v>
                </c:pt>
                <c:pt idx="87311">
                  <c:v>0</c:v>
                </c:pt>
                <c:pt idx="87312">
                  <c:v>0</c:v>
                </c:pt>
                <c:pt idx="87313">
                  <c:v>0</c:v>
                </c:pt>
                <c:pt idx="87314">
                  <c:v>0</c:v>
                </c:pt>
                <c:pt idx="87315">
                  <c:v>0</c:v>
                </c:pt>
                <c:pt idx="87316">
                  <c:v>0</c:v>
                </c:pt>
                <c:pt idx="87317">
                  <c:v>0</c:v>
                </c:pt>
                <c:pt idx="87318">
                  <c:v>0</c:v>
                </c:pt>
                <c:pt idx="87319">
                  <c:v>0</c:v>
                </c:pt>
                <c:pt idx="87320">
                  <c:v>0</c:v>
                </c:pt>
                <c:pt idx="87321">
                  <c:v>0</c:v>
                </c:pt>
                <c:pt idx="87322">
                  <c:v>0</c:v>
                </c:pt>
                <c:pt idx="87323">
                  <c:v>0</c:v>
                </c:pt>
                <c:pt idx="87324">
                  <c:v>0</c:v>
                </c:pt>
                <c:pt idx="87325">
                  <c:v>0</c:v>
                </c:pt>
                <c:pt idx="87326">
                  <c:v>0</c:v>
                </c:pt>
                <c:pt idx="87327">
                  <c:v>0</c:v>
                </c:pt>
                <c:pt idx="87328">
                  <c:v>0</c:v>
                </c:pt>
                <c:pt idx="87329">
                  <c:v>0</c:v>
                </c:pt>
                <c:pt idx="87330">
                  <c:v>0</c:v>
                </c:pt>
                <c:pt idx="87331">
                  <c:v>0</c:v>
                </c:pt>
                <c:pt idx="87332">
                  <c:v>0</c:v>
                </c:pt>
                <c:pt idx="87333">
                  <c:v>0</c:v>
                </c:pt>
                <c:pt idx="87334">
                  <c:v>0</c:v>
                </c:pt>
                <c:pt idx="87335">
                  <c:v>0</c:v>
                </c:pt>
                <c:pt idx="87336">
                  <c:v>0</c:v>
                </c:pt>
                <c:pt idx="87337">
                  <c:v>0</c:v>
                </c:pt>
                <c:pt idx="87338">
                  <c:v>0</c:v>
                </c:pt>
                <c:pt idx="87339">
                  <c:v>0</c:v>
                </c:pt>
                <c:pt idx="87340">
                  <c:v>0</c:v>
                </c:pt>
                <c:pt idx="87341">
                  <c:v>0</c:v>
                </c:pt>
                <c:pt idx="87342">
                  <c:v>0</c:v>
                </c:pt>
                <c:pt idx="87343">
                  <c:v>0</c:v>
                </c:pt>
                <c:pt idx="87344">
                  <c:v>0</c:v>
                </c:pt>
                <c:pt idx="87345">
                  <c:v>0</c:v>
                </c:pt>
                <c:pt idx="87346">
                  <c:v>0</c:v>
                </c:pt>
                <c:pt idx="87347">
                  <c:v>0</c:v>
                </c:pt>
                <c:pt idx="87348">
                  <c:v>0</c:v>
                </c:pt>
                <c:pt idx="87349">
                  <c:v>0</c:v>
                </c:pt>
                <c:pt idx="87350">
                  <c:v>0</c:v>
                </c:pt>
                <c:pt idx="87351">
                  <c:v>0</c:v>
                </c:pt>
                <c:pt idx="87352">
                  <c:v>0</c:v>
                </c:pt>
                <c:pt idx="87353">
                  <c:v>0</c:v>
                </c:pt>
                <c:pt idx="87354">
                  <c:v>0</c:v>
                </c:pt>
                <c:pt idx="87355">
                  <c:v>0</c:v>
                </c:pt>
                <c:pt idx="87356">
                  <c:v>0</c:v>
                </c:pt>
                <c:pt idx="87357">
                  <c:v>0</c:v>
                </c:pt>
                <c:pt idx="87358">
                  <c:v>0</c:v>
                </c:pt>
                <c:pt idx="87359">
                  <c:v>0</c:v>
                </c:pt>
                <c:pt idx="87360">
                  <c:v>0</c:v>
                </c:pt>
                <c:pt idx="87361">
                  <c:v>0</c:v>
                </c:pt>
                <c:pt idx="87362">
                  <c:v>0</c:v>
                </c:pt>
                <c:pt idx="87363">
                  <c:v>0</c:v>
                </c:pt>
                <c:pt idx="87364">
                  <c:v>0</c:v>
                </c:pt>
                <c:pt idx="87365">
                  <c:v>0</c:v>
                </c:pt>
                <c:pt idx="87366">
                  <c:v>0</c:v>
                </c:pt>
                <c:pt idx="87367">
                  <c:v>0</c:v>
                </c:pt>
                <c:pt idx="87368">
                  <c:v>0</c:v>
                </c:pt>
                <c:pt idx="87369">
                  <c:v>0</c:v>
                </c:pt>
                <c:pt idx="87370">
                  <c:v>0</c:v>
                </c:pt>
                <c:pt idx="87371">
                  <c:v>0</c:v>
                </c:pt>
                <c:pt idx="87372">
                  <c:v>0</c:v>
                </c:pt>
                <c:pt idx="87373">
                  <c:v>0</c:v>
                </c:pt>
                <c:pt idx="87374">
                  <c:v>0</c:v>
                </c:pt>
                <c:pt idx="87375">
                  <c:v>0</c:v>
                </c:pt>
                <c:pt idx="87376">
                  <c:v>0</c:v>
                </c:pt>
                <c:pt idx="87377">
                  <c:v>0</c:v>
                </c:pt>
                <c:pt idx="87378">
                  <c:v>0</c:v>
                </c:pt>
                <c:pt idx="87379">
                  <c:v>0</c:v>
                </c:pt>
                <c:pt idx="87380">
                  <c:v>0</c:v>
                </c:pt>
                <c:pt idx="87381">
                  <c:v>0</c:v>
                </c:pt>
                <c:pt idx="87382">
                  <c:v>0</c:v>
                </c:pt>
                <c:pt idx="87383">
                  <c:v>0</c:v>
                </c:pt>
                <c:pt idx="87384">
                  <c:v>0</c:v>
                </c:pt>
                <c:pt idx="87385">
                  <c:v>0</c:v>
                </c:pt>
                <c:pt idx="87386">
                  <c:v>0</c:v>
                </c:pt>
                <c:pt idx="87387">
                  <c:v>0</c:v>
                </c:pt>
                <c:pt idx="87388">
                  <c:v>0</c:v>
                </c:pt>
                <c:pt idx="87389">
                  <c:v>0</c:v>
                </c:pt>
                <c:pt idx="87390">
                  <c:v>0</c:v>
                </c:pt>
                <c:pt idx="87391">
                  <c:v>0</c:v>
                </c:pt>
                <c:pt idx="87392">
                  <c:v>0</c:v>
                </c:pt>
                <c:pt idx="87393">
                  <c:v>0</c:v>
                </c:pt>
                <c:pt idx="87394">
                  <c:v>0</c:v>
                </c:pt>
                <c:pt idx="87395">
                  <c:v>0</c:v>
                </c:pt>
                <c:pt idx="87396">
                  <c:v>0</c:v>
                </c:pt>
                <c:pt idx="87397">
                  <c:v>0</c:v>
                </c:pt>
                <c:pt idx="87398">
                  <c:v>0</c:v>
                </c:pt>
                <c:pt idx="87399">
                  <c:v>0</c:v>
                </c:pt>
                <c:pt idx="87400">
                  <c:v>0</c:v>
                </c:pt>
                <c:pt idx="87401">
                  <c:v>0</c:v>
                </c:pt>
                <c:pt idx="87402">
                  <c:v>0</c:v>
                </c:pt>
                <c:pt idx="87403">
                  <c:v>0</c:v>
                </c:pt>
                <c:pt idx="87404">
                  <c:v>0</c:v>
                </c:pt>
                <c:pt idx="87405">
                  <c:v>0</c:v>
                </c:pt>
                <c:pt idx="87406">
                  <c:v>0</c:v>
                </c:pt>
                <c:pt idx="87407">
                  <c:v>0</c:v>
                </c:pt>
                <c:pt idx="87408">
                  <c:v>0</c:v>
                </c:pt>
                <c:pt idx="87409">
                  <c:v>0</c:v>
                </c:pt>
                <c:pt idx="87410">
                  <c:v>0</c:v>
                </c:pt>
                <c:pt idx="87411">
                  <c:v>0</c:v>
                </c:pt>
                <c:pt idx="87412">
                  <c:v>0</c:v>
                </c:pt>
                <c:pt idx="87413">
                  <c:v>0</c:v>
                </c:pt>
                <c:pt idx="87414">
                  <c:v>0</c:v>
                </c:pt>
                <c:pt idx="87415">
                  <c:v>0</c:v>
                </c:pt>
                <c:pt idx="87416">
                  <c:v>0</c:v>
                </c:pt>
                <c:pt idx="87417">
                  <c:v>0</c:v>
                </c:pt>
                <c:pt idx="87418">
                  <c:v>0</c:v>
                </c:pt>
                <c:pt idx="87419">
                  <c:v>0</c:v>
                </c:pt>
                <c:pt idx="87420">
                  <c:v>0</c:v>
                </c:pt>
                <c:pt idx="87421">
                  <c:v>0</c:v>
                </c:pt>
                <c:pt idx="87422">
                  <c:v>0</c:v>
                </c:pt>
                <c:pt idx="87423">
                  <c:v>0</c:v>
                </c:pt>
                <c:pt idx="87424">
                  <c:v>0</c:v>
                </c:pt>
                <c:pt idx="87425">
                  <c:v>0</c:v>
                </c:pt>
                <c:pt idx="87426">
                  <c:v>0</c:v>
                </c:pt>
                <c:pt idx="87427">
                  <c:v>0</c:v>
                </c:pt>
                <c:pt idx="87428">
                  <c:v>0</c:v>
                </c:pt>
                <c:pt idx="87429">
                  <c:v>0</c:v>
                </c:pt>
                <c:pt idx="87430">
                  <c:v>0</c:v>
                </c:pt>
                <c:pt idx="87431">
                  <c:v>0</c:v>
                </c:pt>
                <c:pt idx="87432">
                  <c:v>0</c:v>
                </c:pt>
                <c:pt idx="87433">
                  <c:v>0</c:v>
                </c:pt>
                <c:pt idx="87434">
                  <c:v>0</c:v>
                </c:pt>
                <c:pt idx="87435">
                  <c:v>0</c:v>
                </c:pt>
                <c:pt idx="87436">
                  <c:v>0</c:v>
                </c:pt>
                <c:pt idx="87437">
                  <c:v>0</c:v>
                </c:pt>
                <c:pt idx="87438">
                  <c:v>0</c:v>
                </c:pt>
                <c:pt idx="87439">
                  <c:v>0</c:v>
                </c:pt>
                <c:pt idx="87440">
                  <c:v>0</c:v>
                </c:pt>
                <c:pt idx="87441">
                  <c:v>0</c:v>
                </c:pt>
                <c:pt idx="87442">
                  <c:v>0</c:v>
                </c:pt>
                <c:pt idx="87443">
                  <c:v>0</c:v>
                </c:pt>
                <c:pt idx="87444">
                  <c:v>0</c:v>
                </c:pt>
                <c:pt idx="87445">
                  <c:v>0</c:v>
                </c:pt>
                <c:pt idx="87446">
                  <c:v>0</c:v>
                </c:pt>
                <c:pt idx="87447">
                  <c:v>0</c:v>
                </c:pt>
                <c:pt idx="87448">
                  <c:v>0</c:v>
                </c:pt>
                <c:pt idx="87449">
                  <c:v>0</c:v>
                </c:pt>
                <c:pt idx="87450">
                  <c:v>0</c:v>
                </c:pt>
                <c:pt idx="87451">
                  <c:v>0</c:v>
                </c:pt>
                <c:pt idx="87452">
                  <c:v>0</c:v>
                </c:pt>
                <c:pt idx="87453">
                  <c:v>0</c:v>
                </c:pt>
                <c:pt idx="87454">
                  <c:v>0</c:v>
                </c:pt>
                <c:pt idx="87455">
                  <c:v>0</c:v>
                </c:pt>
                <c:pt idx="87456">
                  <c:v>0</c:v>
                </c:pt>
                <c:pt idx="87457">
                  <c:v>0</c:v>
                </c:pt>
                <c:pt idx="87458">
                  <c:v>0</c:v>
                </c:pt>
                <c:pt idx="87459">
                  <c:v>0</c:v>
                </c:pt>
                <c:pt idx="87460">
                  <c:v>0</c:v>
                </c:pt>
                <c:pt idx="87461">
                  <c:v>0</c:v>
                </c:pt>
                <c:pt idx="87462">
                  <c:v>0</c:v>
                </c:pt>
                <c:pt idx="87463">
                  <c:v>0</c:v>
                </c:pt>
                <c:pt idx="87464">
                  <c:v>0</c:v>
                </c:pt>
                <c:pt idx="87465">
                  <c:v>0</c:v>
                </c:pt>
                <c:pt idx="87466">
                  <c:v>0</c:v>
                </c:pt>
                <c:pt idx="87467">
                  <c:v>0</c:v>
                </c:pt>
                <c:pt idx="87468">
                  <c:v>0</c:v>
                </c:pt>
                <c:pt idx="87469">
                  <c:v>0</c:v>
                </c:pt>
                <c:pt idx="87470">
                  <c:v>0</c:v>
                </c:pt>
                <c:pt idx="87471">
                  <c:v>0</c:v>
                </c:pt>
                <c:pt idx="87472">
                  <c:v>0</c:v>
                </c:pt>
                <c:pt idx="87473">
                  <c:v>0</c:v>
                </c:pt>
                <c:pt idx="87474">
                  <c:v>0</c:v>
                </c:pt>
                <c:pt idx="87475">
                  <c:v>0</c:v>
                </c:pt>
                <c:pt idx="87476">
                  <c:v>0</c:v>
                </c:pt>
                <c:pt idx="87477">
                  <c:v>0</c:v>
                </c:pt>
                <c:pt idx="87478">
                  <c:v>0</c:v>
                </c:pt>
                <c:pt idx="87479">
                  <c:v>0</c:v>
                </c:pt>
                <c:pt idx="87480">
                  <c:v>0</c:v>
                </c:pt>
                <c:pt idx="87481">
                  <c:v>0</c:v>
                </c:pt>
                <c:pt idx="87482">
                  <c:v>0</c:v>
                </c:pt>
                <c:pt idx="87483">
                  <c:v>0</c:v>
                </c:pt>
                <c:pt idx="87484">
                  <c:v>0</c:v>
                </c:pt>
                <c:pt idx="87485">
                  <c:v>0</c:v>
                </c:pt>
                <c:pt idx="87486">
                  <c:v>0</c:v>
                </c:pt>
                <c:pt idx="87487">
                  <c:v>0</c:v>
                </c:pt>
                <c:pt idx="87488">
                  <c:v>0</c:v>
                </c:pt>
                <c:pt idx="87489">
                  <c:v>0</c:v>
                </c:pt>
                <c:pt idx="87490">
                  <c:v>0</c:v>
                </c:pt>
                <c:pt idx="87491">
                  <c:v>0</c:v>
                </c:pt>
                <c:pt idx="87492">
                  <c:v>0</c:v>
                </c:pt>
                <c:pt idx="87493">
                  <c:v>0</c:v>
                </c:pt>
                <c:pt idx="87494">
                  <c:v>0</c:v>
                </c:pt>
                <c:pt idx="87495">
                  <c:v>0</c:v>
                </c:pt>
                <c:pt idx="87496">
                  <c:v>0</c:v>
                </c:pt>
                <c:pt idx="87497">
                  <c:v>0</c:v>
                </c:pt>
                <c:pt idx="87498">
                  <c:v>0</c:v>
                </c:pt>
                <c:pt idx="87499">
                  <c:v>0</c:v>
                </c:pt>
                <c:pt idx="87500">
                  <c:v>0</c:v>
                </c:pt>
                <c:pt idx="87501">
                  <c:v>0</c:v>
                </c:pt>
                <c:pt idx="87502">
                  <c:v>0</c:v>
                </c:pt>
                <c:pt idx="87503">
                  <c:v>0</c:v>
                </c:pt>
                <c:pt idx="87504">
                  <c:v>0</c:v>
                </c:pt>
                <c:pt idx="87505">
                  <c:v>0</c:v>
                </c:pt>
                <c:pt idx="87506">
                  <c:v>0</c:v>
                </c:pt>
                <c:pt idx="87507">
                  <c:v>0</c:v>
                </c:pt>
                <c:pt idx="87508">
                  <c:v>0</c:v>
                </c:pt>
                <c:pt idx="87509">
                  <c:v>0</c:v>
                </c:pt>
                <c:pt idx="87510">
                  <c:v>0</c:v>
                </c:pt>
                <c:pt idx="87511">
                  <c:v>0</c:v>
                </c:pt>
                <c:pt idx="87512">
                  <c:v>0</c:v>
                </c:pt>
                <c:pt idx="87513">
                  <c:v>0</c:v>
                </c:pt>
                <c:pt idx="87514">
                  <c:v>0</c:v>
                </c:pt>
                <c:pt idx="87515">
                  <c:v>0</c:v>
                </c:pt>
                <c:pt idx="87516">
                  <c:v>0</c:v>
                </c:pt>
                <c:pt idx="87517">
                  <c:v>0</c:v>
                </c:pt>
                <c:pt idx="87518">
                  <c:v>0</c:v>
                </c:pt>
                <c:pt idx="87519">
                  <c:v>0</c:v>
                </c:pt>
                <c:pt idx="87520">
                  <c:v>0</c:v>
                </c:pt>
                <c:pt idx="87521">
                  <c:v>0</c:v>
                </c:pt>
                <c:pt idx="87522">
                  <c:v>0</c:v>
                </c:pt>
                <c:pt idx="87523">
                  <c:v>0</c:v>
                </c:pt>
                <c:pt idx="87524">
                  <c:v>0</c:v>
                </c:pt>
                <c:pt idx="87525">
                  <c:v>0</c:v>
                </c:pt>
                <c:pt idx="87526">
                  <c:v>0</c:v>
                </c:pt>
                <c:pt idx="87527">
                  <c:v>0</c:v>
                </c:pt>
                <c:pt idx="87528">
                  <c:v>0</c:v>
                </c:pt>
                <c:pt idx="87529">
                  <c:v>0</c:v>
                </c:pt>
                <c:pt idx="87530">
                  <c:v>0</c:v>
                </c:pt>
                <c:pt idx="87531">
                  <c:v>0</c:v>
                </c:pt>
                <c:pt idx="87532">
                  <c:v>0</c:v>
                </c:pt>
                <c:pt idx="87533">
                  <c:v>0</c:v>
                </c:pt>
                <c:pt idx="87534">
                  <c:v>0</c:v>
                </c:pt>
                <c:pt idx="87535">
                  <c:v>0</c:v>
                </c:pt>
                <c:pt idx="87536">
                  <c:v>0</c:v>
                </c:pt>
                <c:pt idx="87537">
                  <c:v>0</c:v>
                </c:pt>
                <c:pt idx="87538">
                  <c:v>0</c:v>
                </c:pt>
                <c:pt idx="87539">
                  <c:v>0</c:v>
                </c:pt>
                <c:pt idx="87540">
                  <c:v>0</c:v>
                </c:pt>
                <c:pt idx="87541">
                  <c:v>0</c:v>
                </c:pt>
                <c:pt idx="87542">
                  <c:v>0</c:v>
                </c:pt>
                <c:pt idx="87543">
                  <c:v>0</c:v>
                </c:pt>
                <c:pt idx="87544">
                  <c:v>0</c:v>
                </c:pt>
                <c:pt idx="87545">
                  <c:v>0</c:v>
                </c:pt>
                <c:pt idx="87546">
                  <c:v>0</c:v>
                </c:pt>
                <c:pt idx="87547">
                  <c:v>0</c:v>
                </c:pt>
                <c:pt idx="87548">
                  <c:v>0</c:v>
                </c:pt>
                <c:pt idx="87549">
                  <c:v>0</c:v>
                </c:pt>
                <c:pt idx="87550">
                  <c:v>0</c:v>
                </c:pt>
                <c:pt idx="87551">
                  <c:v>0</c:v>
                </c:pt>
                <c:pt idx="87552">
                  <c:v>0</c:v>
                </c:pt>
                <c:pt idx="87553">
                  <c:v>0</c:v>
                </c:pt>
                <c:pt idx="87554">
                  <c:v>0</c:v>
                </c:pt>
                <c:pt idx="87555">
                  <c:v>0</c:v>
                </c:pt>
                <c:pt idx="87556">
                  <c:v>0</c:v>
                </c:pt>
                <c:pt idx="87557">
                  <c:v>0</c:v>
                </c:pt>
                <c:pt idx="87558">
                  <c:v>0</c:v>
                </c:pt>
                <c:pt idx="87559">
                  <c:v>0</c:v>
                </c:pt>
                <c:pt idx="87560">
                  <c:v>0</c:v>
                </c:pt>
                <c:pt idx="87561">
                  <c:v>0</c:v>
                </c:pt>
                <c:pt idx="87562">
                  <c:v>0</c:v>
                </c:pt>
                <c:pt idx="87563">
                  <c:v>0</c:v>
                </c:pt>
                <c:pt idx="87564">
                  <c:v>0</c:v>
                </c:pt>
                <c:pt idx="87565">
                  <c:v>0</c:v>
                </c:pt>
                <c:pt idx="87566">
                  <c:v>0</c:v>
                </c:pt>
                <c:pt idx="87567">
                  <c:v>0</c:v>
                </c:pt>
                <c:pt idx="87568">
                  <c:v>0</c:v>
                </c:pt>
                <c:pt idx="87569">
                  <c:v>0</c:v>
                </c:pt>
                <c:pt idx="87570">
                  <c:v>0</c:v>
                </c:pt>
                <c:pt idx="87571">
                  <c:v>0</c:v>
                </c:pt>
                <c:pt idx="87572">
                  <c:v>0</c:v>
                </c:pt>
                <c:pt idx="87573">
                  <c:v>0</c:v>
                </c:pt>
                <c:pt idx="87574">
                  <c:v>0</c:v>
                </c:pt>
                <c:pt idx="87575">
                  <c:v>0</c:v>
                </c:pt>
                <c:pt idx="87576">
                  <c:v>0</c:v>
                </c:pt>
                <c:pt idx="87577">
                  <c:v>0</c:v>
                </c:pt>
                <c:pt idx="87578">
                  <c:v>0</c:v>
                </c:pt>
                <c:pt idx="87579">
                  <c:v>0</c:v>
                </c:pt>
                <c:pt idx="87580">
                  <c:v>0</c:v>
                </c:pt>
                <c:pt idx="87581">
                  <c:v>0</c:v>
                </c:pt>
                <c:pt idx="87582">
                  <c:v>0</c:v>
                </c:pt>
                <c:pt idx="87583">
                  <c:v>0</c:v>
                </c:pt>
                <c:pt idx="87584">
                  <c:v>0</c:v>
                </c:pt>
                <c:pt idx="87585">
                  <c:v>0</c:v>
                </c:pt>
                <c:pt idx="87586">
                  <c:v>0</c:v>
                </c:pt>
                <c:pt idx="87587">
                  <c:v>0</c:v>
                </c:pt>
                <c:pt idx="87588">
                  <c:v>0</c:v>
                </c:pt>
                <c:pt idx="87589">
                  <c:v>0</c:v>
                </c:pt>
                <c:pt idx="87590">
                  <c:v>0</c:v>
                </c:pt>
                <c:pt idx="87591">
                  <c:v>0</c:v>
                </c:pt>
                <c:pt idx="87592">
                  <c:v>0</c:v>
                </c:pt>
                <c:pt idx="87593">
                  <c:v>0</c:v>
                </c:pt>
                <c:pt idx="87594">
                  <c:v>0</c:v>
                </c:pt>
                <c:pt idx="87595">
                  <c:v>0</c:v>
                </c:pt>
                <c:pt idx="87596">
                  <c:v>0</c:v>
                </c:pt>
                <c:pt idx="87597">
                  <c:v>0</c:v>
                </c:pt>
                <c:pt idx="87598">
                  <c:v>0</c:v>
                </c:pt>
                <c:pt idx="87599">
                  <c:v>0</c:v>
                </c:pt>
                <c:pt idx="87600">
                  <c:v>0</c:v>
                </c:pt>
                <c:pt idx="87601">
                  <c:v>0</c:v>
                </c:pt>
                <c:pt idx="87602">
                  <c:v>0</c:v>
                </c:pt>
                <c:pt idx="87603">
                  <c:v>0</c:v>
                </c:pt>
                <c:pt idx="87604">
                  <c:v>0</c:v>
                </c:pt>
                <c:pt idx="87605">
                  <c:v>0</c:v>
                </c:pt>
                <c:pt idx="87606">
                  <c:v>0</c:v>
                </c:pt>
                <c:pt idx="87607">
                  <c:v>0</c:v>
                </c:pt>
                <c:pt idx="87608">
                  <c:v>0</c:v>
                </c:pt>
                <c:pt idx="87609">
                  <c:v>0</c:v>
                </c:pt>
                <c:pt idx="87610">
                  <c:v>0</c:v>
                </c:pt>
                <c:pt idx="87611">
                  <c:v>0</c:v>
                </c:pt>
                <c:pt idx="87612">
                  <c:v>0</c:v>
                </c:pt>
                <c:pt idx="87613">
                  <c:v>0</c:v>
                </c:pt>
                <c:pt idx="87614">
                  <c:v>0</c:v>
                </c:pt>
                <c:pt idx="87615">
                  <c:v>0</c:v>
                </c:pt>
                <c:pt idx="87616">
                  <c:v>0</c:v>
                </c:pt>
                <c:pt idx="87617">
                  <c:v>0</c:v>
                </c:pt>
                <c:pt idx="87618">
                  <c:v>0</c:v>
                </c:pt>
                <c:pt idx="87619">
                  <c:v>0</c:v>
                </c:pt>
                <c:pt idx="87620">
                  <c:v>0</c:v>
                </c:pt>
                <c:pt idx="87621">
                  <c:v>0</c:v>
                </c:pt>
                <c:pt idx="87622">
                  <c:v>0</c:v>
                </c:pt>
                <c:pt idx="87623">
                  <c:v>0</c:v>
                </c:pt>
                <c:pt idx="87624">
                  <c:v>0</c:v>
                </c:pt>
                <c:pt idx="87625">
                  <c:v>0</c:v>
                </c:pt>
                <c:pt idx="87626">
                  <c:v>0</c:v>
                </c:pt>
                <c:pt idx="87627">
                  <c:v>0</c:v>
                </c:pt>
                <c:pt idx="87628">
                  <c:v>0</c:v>
                </c:pt>
                <c:pt idx="87629">
                  <c:v>0</c:v>
                </c:pt>
                <c:pt idx="87630">
                  <c:v>0</c:v>
                </c:pt>
                <c:pt idx="87631">
                  <c:v>0</c:v>
                </c:pt>
                <c:pt idx="87632">
                  <c:v>0</c:v>
                </c:pt>
                <c:pt idx="87633">
                  <c:v>0</c:v>
                </c:pt>
                <c:pt idx="87634">
                  <c:v>0</c:v>
                </c:pt>
                <c:pt idx="87635">
                  <c:v>0</c:v>
                </c:pt>
                <c:pt idx="87636">
                  <c:v>0</c:v>
                </c:pt>
                <c:pt idx="87637">
                  <c:v>0</c:v>
                </c:pt>
                <c:pt idx="87638">
                  <c:v>0</c:v>
                </c:pt>
                <c:pt idx="87639">
                  <c:v>0</c:v>
                </c:pt>
                <c:pt idx="87640">
                  <c:v>0</c:v>
                </c:pt>
                <c:pt idx="87641">
                  <c:v>0</c:v>
                </c:pt>
                <c:pt idx="87642">
                  <c:v>0</c:v>
                </c:pt>
                <c:pt idx="87643">
                  <c:v>0</c:v>
                </c:pt>
                <c:pt idx="87644">
                  <c:v>0</c:v>
                </c:pt>
                <c:pt idx="87645">
                  <c:v>0</c:v>
                </c:pt>
                <c:pt idx="87646">
                  <c:v>0</c:v>
                </c:pt>
                <c:pt idx="87647">
                  <c:v>0</c:v>
                </c:pt>
                <c:pt idx="87648">
                  <c:v>0</c:v>
                </c:pt>
                <c:pt idx="87649">
                  <c:v>0</c:v>
                </c:pt>
                <c:pt idx="87650">
                  <c:v>0</c:v>
                </c:pt>
                <c:pt idx="87651">
                  <c:v>0</c:v>
                </c:pt>
                <c:pt idx="87652">
                  <c:v>0</c:v>
                </c:pt>
                <c:pt idx="87653">
                  <c:v>0</c:v>
                </c:pt>
                <c:pt idx="87654">
                  <c:v>0</c:v>
                </c:pt>
                <c:pt idx="87655">
                  <c:v>0</c:v>
                </c:pt>
                <c:pt idx="87656">
                  <c:v>0</c:v>
                </c:pt>
                <c:pt idx="87657">
                  <c:v>0</c:v>
                </c:pt>
                <c:pt idx="87658">
                  <c:v>0</c:v>
                </c:pt>
                <c:pt idx="87659">
                  <c:v>0</c:v>
                </c:pt>
                <c:pt idx="87660">
                  <c:v>0</c:v>
                </c:pt>
                <c:pt idx="87661">
                  <c:v>0</c:v>
                </c:pt>
                <c:pt idx="87662">
                  <c:v>0</c:v>
                </c:pt>
                <c:pt idx="87663">
                  <c:v>0</c:v>
                </c:pt>
                <c:pt idx="87664">
                  <c:v>0</c:v>
                </c:pt>
                <c:pt idx="87665">
                  <c:v>0</c:v>
                </c:pt>
                <c:pt idx="87666">
                  <c:v>0</c:v>
                </c:pt>
                <c:pt idx="87667">
                  <c:v>0</c:v>
                </c:pt>
                <c:pt idx="87668">
                  <c:v>0</c:v>
                </c:pt>
                <c:pt idx="87669">
                  <c:v>0</c:v>
                </c:pt>
                <c:pt idx="87670">
                  <c:v>0</c:v>
                </c:pt>
                <c:pt idx="87671">
                  <c:v>0</c:v>
                </c:pt>
                <c:pt idx="87672">
                  <c:v>0</c:v>
                </c:pt>
                <c:pt idx="87673">
                  <c:v>0</c:v>
                </c:pt>
                <c:pt idx="87674">
                  <c:v>0</c:v>
                </c:pt>
                <c:pt idx="87675">
                  <c:v>0</c:v>
                </c:pt>
                <c:pt idx="87676">
                  <c:v>0</c:v>
                </c:pt>
                <c:pt idx="87677">
                  <c:v>0</c:v>
                </c:pt>
                <c:pt idx="87678">
                  <c:v>0</c:v>
                </c:pt>
                <c:pt idx="87679">
                  <c:v>0</c:v>
                </c:pt>
                <c:pt idx="87680">
                  <c:v>0</c:v>
                </c:pt>
                <c:pt idx="87681">
                  <c:v>0</c:v>
                </c:pt>
                <c:pt idx="87682">
                  <c:v>0</c:v>
                </c:pt>
                <c:pt idx="87683">
                  <c:v>0</c:v>
                </c:pt>
                <c:pt idx="87684">
                  <c:v>0</c:v>
                </c:pt>
                <c:pt idx="87685">
                  <c:v>0</c:v>
                </c:pt>
                <c:pt idx="87686">
                  <c:v>0</c:v>
                </c:pt>
                <c:pt idx="87687">
                  <c:v>0</c:v>
                </c:pt>
                <c:pt idx="87688">
                  <c:v>0</c:v>
                </c:pt>
                <c:pt idx="87689">
                  <c:v>0</c:v>
                </c:pt>
                <c:pt idx="87690">
                  <c:v>0</c:v>
                </c:pt>
                <c:pt idx="87691">
                  <c:v>0</c:v>
                </c:pt>
                <c:pt idx="87692">
                  <c:v>0</c:v>
                </c:pt>
                <c:pt idx="87693">
                  <c:v>0</c:v>
                </c:pt>
                <c:pt idx="87694">
                  <c:v>0</c:v>
                </c:pt>
                <c:pt idx="87695">
                  <c:v>0</c:v>
                </c:pt>
                <c:pt idx="87696">
                  <c:v>0</c:v>
                </c:pt>
                <c:pt idx="87697">
                  <c:v>0</c:v>
                </c:pt>
                <c:pt idx="87698">
                  <c:v>0</c:v>
                </c:pt>
                <c:pt idx="87699">
                  <c:v>0</c:v>
                </c:pt>
                <c:pt idx="87700">
                  <c:v>0</c:v>
                </c:pt>
                <c:pt idx="87701">
                  <c:v>0</c:v>
                </c:pt>
                <c:pt idx="87702">
                  <c:v>0</c:v>
                </c:pt>
                <c:pt idx="87703">
                  <c:v>0</c:v>
                </c:pt>
                <c:pt idx="87704">
                  <c:v>0</c:v>
                </c:pt>
                <c:pt idx="87705">
                  <c:v>0</c:v>
                </c:pt>
                <c:pt idx="87706">
                  <c:v>0</c:v>
                </c:pt>
                <c:pt idx="87707">
                  <c:v>0</c:v>
                </c:pt>
                <c:pt idx="87708">
                  <c:v>0</c:v>
                </c:pt>
                <c:pt idx="87709">
                  <c:v>0</c:v>
                </c:pt>
                <c:pt idx="87710">
                  <c:v>0</c:v>
                </c:pt>
                <c:pt idx="87711">
                  <c:v>0</c:v>
                </c:pt>
                <c:pt idx="87712">
                  <c:v>0</c:v>
                </c:pt>
                <c:pt idx="87713">
                  <c:v>0</c:v>
                </c:pt>
                <c:pt idx="87714">
                  <c:v>0</c:v>
                </c:pt>
                <c:pt idx="87715">
                  <c:v>0</c:v>
                </c:pt>
                <c:pt idx="87716">
                  <c:v>0</c:v>
                </c:pt>
                <c:pt idx="87717">
                  <c:v>0</c:v>
                </c:pt>
                <c:pt idx="87718">
                  <c:v>0</c:v>
                </c:pt>
                <c:pt idx="87719">
                  <c:v>0</c:v>
                </c:pt>
                <c:pt idx="87720">
                  <c:v>0</c:v>
                </c:pt>
                <c:pt idx="87721">
                  <c:v>0</c:v>
                </c:pt>
                <c:pt idx="87722">
                  <c:v>0</c:v>
                </c:pt>
                <c:pt idx="87723">
                  <c:v>0</c:v>
                </c:pt>
                <c:pt idx="87724">
                  <c:v>0</c:v>
                </c:pt>
                <c:pt idx="87725">
                  <c:v>0</c:v>
                </c:pt>
                <c:pt idx="87726">
                  <c:v>0</c:v>
                </c:pt>
                <c:pt idx="87727">
                  <c:v>0</c:v>
                </c:pt>
                <c:pt idx="87728">
                  <c:v>0</c:v>
                </c:pt>
                <c:pt idx="87729">
                  <c:v>0</c:v>
                </c:pt>
                <c:pt idx="87730">
                  <c:v>0</c:v>
                </c:pt>
                <c:pt idx="87731">
                  <c:v>0</c:v>
                </c:pt>
                <c:pt idx="87732">
                  <c:v>0</c:v>
                </c:pt>
                <c:pt idx="87733">
                  <c:v>0</c:v>
                </c:pt>
                <c:pt idx="87734">
                  <c:v>0</c:v>
                </c:pt>
                <c:pt idx="87735">
                  <c:v>0</c:v>
                </c:pt>
                <c:pt idx="87736">
                  <c:v>0</c:v>
                </c:pt>
                <c:pt idx="87737">
                  <c:v>0</c:v>
                </c:pt>
                <c:pt idx="87738">
                  <c:v>0</c:v>
                </c:pt>
                <c:pt idx="87739">
                  <c:v>0</c:v>
                </c:pt>
                <c:pt idx="87740">
                  <c:v>0</c:v>
                </c:pt>
                <c:pt idx="87741">
                  <c:v>0</c:v>
                </c:pt>
                <c:pt idx="87742">
                  <c:v>0</c:v>
                </c:pt>
                <c:pt idx="87743">
                  <c:v>0</c:v>
                </c:pt>
                <c:pt idx="87744">
                  <c:v>0</c:v>
                </c:pt>
                <c:pt idx="87745">
                  <c:v>0</c:v>
                </c:pt>
                <c:pt idx="87746">
                  <c:v>0</c:v>
                </c:pt>
                <c:pt idx="87747">
                  <c:v>0</c:v>
                </c:pt>
                <c:pt idx="87748">
                  <c:v>0</c:v>
                </c:pt>
                <c:pt idx="87749">
                  <c:v>0</c:v>
                </c:pt>
                <c:pt idx="87750">
                  <c:v>0</c:v>
                </c:pt>
                <c:pt idx="87751">
                  <c:v>0</c:v>
                </c:pt>
                <c:pt idx="87752">
                  <c:v>0</c:v>
                </c:pt>
                <c:pt idx="87753">
                  <c:v>0</c:v>
                </c:pt>
                <c:pt idx="87754">
                  <c:v>0</c:v>
                </c:pt>
                <c:pt idx="87755">
                  <c:v>0</c:v>
                </c:pt>
                <c:pt idx="87756">
                  <c:v>0</c:v>
                </c:pt>
                <c:pt idx="87757">
                  <c:v>0</c:v>
                </c:pt>
                <c:pt idx="87758">
                  <c:v>0</c:v>
                </c:pt>
                <c:pt idx="87759">
                  <c:v>0</c:v>
                </c:pt>
                <c:pt idx="87760">
                  <c:v>0</c:v>
                </c:pt>
                <c:pt idx="87761">
                  <c:v>0</c:v>
                </c:pt>
                <c:pt idx="87762">
                  <c:v>0</c:v>
                </c:pt>
                <c:pt idx="87763">
                  <c:v>0</c:v>
                </c:pt>
                <c:pt idx="87764">
                  <c:v>0</c:v>
                </c:pt>
                <c:pt idx="87765">
                  <c:v>0</c:v>
                </c:pt>
                <c:pt idx="87766">
                  <c:v>0</c:v>
                </c:pt>
                <c:pt idx="87767">
                  <c:v>0</c:v>
                </c:pt>
                <c:pt idx="87768">
                  <c:v>0</c:v>
                </c:pt>
                <c:pt idx="87769">
                  <c:v>0</c:v>
                </c:pt>
                <c:pt idx="87770">
                  <c:v>0</c:v>
                </c:pt>
                <c:pt idx="87771">
                  <c:v>0</c:v>
                </c:pt>
                <c:pt idx="87772">
                  <c:v>0</c:v>
                </c:pt>
                <c:pt idx="87773">
                  <c:v>0</c:v>
                </c:pt>
                <c:pt idx="87774">
                  <c:v>0</c:v>
                </c:pt>
                <c:pt idx="87775">
                  <c:v>0</c:v>
                </c:pt>
                <c:pt idx="87776">
                  <c:v>0</c:v>
                </c:pt>
                <c:pt idx="87777">
                  <c:v>0</c:v>
                </c:pt>
                <c:pt idx="87778">
                  <c:v>0</c:v>
                </c:pt>
                <c:pt idx="87779">
                  <c:v>0</c:v>
                </c:pt>
                <c:pt idx="87780">
                  <c:v>0</c:v>
                </c:pt>
                <c:pt idx="87781">
                  <c:v>0</c:v>
                </c:pt>
                <c:pt idx="87782">
                  <c:v>0</c:v>
                </c:pt>
                <c:pt idx="87783">
                  <c:v>0</c:v>
                </c:pt>
                <c:pt idx="87784">
                  <c:v>0</c:v>
                </c:pt>
                <c:pt idx="87785">
                  <c:v>0</c:v>
                </c:pt>
                <c:pt idx="87786">
                  <c:v>0</c:v>
                </c:pt>
                <c:pt idx="87787">
                  <c:v>0</c:v>
                </c:pt>
                <c:pt idx="87788">
                  <c:v>0</c:v>
                </c:pt>
                <c:pt idx="87789">
                  <c:v>0</c:v>
                </c:pt>
                <c:pt idx="87790">
                  <c:v>0</c:v>
                </c:pt>
                <c:pt idx="87791">
                  <c:v>0</c:v>
                </c:pt>
                <c:pt idx="87792">
                  <c:v>0</c:v>
                </c:pt>
                <c:pt idx="87793">
                  <c:v>0</c:v>
                </c:pt>
                <c:pt idx="87794">
                  <c:v>0</c:v>
                </c:pt>
                <c:pt idx="87795">
                  <c:v>0</c:v>
                </c:pt>
                <c:pt idx="87796">
                  <c:v>0</c:v>
                </c:pt>
                <c:pt idx="87797">
                  <c:v>0</c:v>
                </c:pt>
                <c:pt idx="87798">
                  <c:v>0</c:v>
                </c:pt>
                <c:pt idx="87799">
                  <c:v>0</c:v>
                </c:pt>
                <c:pt idx="87800">
                  <c:v>0</c:v>
                </c:pt>
                <c:pt idx="87801">
                  <c:v>0</c:v>
                </c:pt>
                <c:pt idx="87802">
                  <c:v>0</c:v>
                </c:pt>
                <c:pt idx="87803">
                  <c:v>0</c:v>
                </c:pt>
                <c:pt idx="87804">
                  <c:v>0</c:v>
                </c:pt>
                <c:pt idx="87805">
                  <c:v>0</c:v>
                </c:pt>
                <c:pt idx="87806">
                  <c:v>0</c:v>
                </c:pt>
                <c:pt idx="87807">
                  <c:v>0</c:v>
                </c:pt>
                <c:pt idx="87808">
                  <c:v>0</c:v>
                </c:pt>
                <c:pt idx="87809">
                  <c:v>0</c:v>
                </c:pt>
                <c:pt idx="87810">
                  <c:v>0</c:v>
                </c:pt>
                <c:pt idx="87811">
                  <c:v>0</c:v>
                </c:pt>
                <c:pt idx="87812">
                  <c:v>0</c:v>
                </c:pt>
                <c:pt idx="87813">
                  <c:v>0</c:v>
                </c:pt>
                <c:pt idx="87814">
                  <c:v>0</c:v>
                </c:pt>
                <c:pt idx="87815">
                  <c:v>0</c:v>
                </c:pt>
                <c:pt idx="87816">
                  <c:v>0</c:v>
                </c:pt>
                <c:pt idx="87817">
                  <c:v>0</c:v>
                </c:pt>
                <c:pt idx="87818">
                  <c:v>0</c:v>
                </c:pt>
                <c:pt idx="87819">
                  <c:v>0</c:v>
                </c:pt>
                <c:pt idx="87820">
                  <c:v>0</c:v>
                </c:pt>
                <c:pt idx="87821">
                  <c:v>0</c:v>
                </c:pt>
                <c:pt idx="87822">
                  <c:v>0</c:v>
                </c:pt>
                <c:pt idx="87823">
                  <c:v>0</c:v>
                </c:pt>
                <c:pt idx="87824">
                  <c:v>0</c:v>
                </c:pt>
                <c:pt idx="87825">
                  <c:v>0</c:v>
                </c:pt>
                <c:pt idx="87826">
                  <c:v>0</c:v>
                </c:pt>
                <c:pt idx="87827">
                  <c:v>0</c:v>
                </c:pt>
                <c:pt idx="87828">
                  <c:v>0</c:v>
                </c:pt>
                <c:pt idx="87829">
                  <c:v>0</c:v>
                </c:pt>
                <c:pt idx="87830">
                  <c:v>0</c:v>
                </c:pt>
                <c:pt idx="87831">
                  <c:v>0</c:v>
                </c:pt>
                <c:pt idx="87832">
                  <c:v>0</c:v>
                </c:pt>
                <c:pt idx="87833">
                  <c:v>0</c:v>
                </c:pt>
                <c:pt idx="87834">
                  <c:v>0</c:v>
                </c:pt>
                <c:pt idx="87835">
                  <c:v>0</c:v>
                </c:pt>
                <c:pt idx="87836">
                  <c:v>0</c:v>
                </c:pt>
                <c:pt idx="87837">
                  <c:v>0</c:v>
                </c:pt>
                <c:pt idx="87838">
                  <c:v>0</c:v>
                </c:pt>
                <c:pt idx="87839">
                  <c:v>0</c:v>
                </c:pt>
                <c:pt idx="87840">
                  <c:v>0</c:v>
                </c:pt>
                <c:pt idx="87841">
                  <c:v>0</c:v>
                </c:pt>
                <c:pt idx="87842">
                  <c:v>0</c:v>
                </c:pt>
                <c:pt idx="87843">
                  <c:v>0</c:v>
                </c:pt>
                <c:pt idx="87844">
                  <c:v>0</c:v>
                </c:pt>
                <c:pt idx="87845">
                  <c:v>0</c:v>
                </c:pt>
                <c:pt idx="87846">
                  <c:v>0</c:v>
                </c:pt>
                <c:pt idx="87847">
                  <c:v>0</c:v>
                </c:pt>
                <c:pt idx="87848">
                  <c:v>0</c:v>
                </c:pt>
                <c:pt idx="87849">
                  <c:v>0</c:v>
                </c:pt>
                <c:pt idx="87850">
                  <c:v>0</c:v>
                </c:pt>
                <c:pt idx="87851">
                  <c:v>0</c:v>
                </c:pt>
                <c:pt idx="87852">
                  <c:v>0</c:v>
                </c:pt>
                <c:pt idx="87853">
                  <c:v>0</c:v>
                </c:pt>
                <c:pt idx="87854">
                  <c:v>0</c:v>
                </c:pt>
                <c:pt idx="87855">
                  <c:v>0</c:v>
                </c:pt>
                <c:pt idx="87856">
                  <c:v>0</c:v>
                </c:pt>
                <c:pt idx="87857">
                  <c:v>0</c:v>
                </c:pt>
                <c:pt idx="87858">
                  <c:v>0</c:v>
                </c:pt>
                <c:pt idx="87859">
                  <c:v>0</c:v>
                </c:pt>
                <c:pt idx="87860">
                  <c:v>0</c:v>
                </c:pt>
                <c:pt idx="87861">
                  <c:v>0</c:v>
                </c:pt>
                <c:pt idx="87862">
                  <c:v>0</c:v>
                </c:pt>
                <c:pt idx="87863">
                  <c:v>0</c:v>
                </c:pt>
                <c:pt idx="87864">
                  <c:v>0</c:v>
                </c:pt>
                <c:pt idx="87865">
                  <c:v>0</c:v>
                </c:pt>
                <c:pt idx="87866">
                  <c:v>0</c:v>
                </c:pt>
                <c:pt idx="87867">
                  <c:v>0</c:v>
                </c:pt>
                <c:pt idx="87868">
                  <c:v>0</c:v>
                </c:pt>
                <c:pt idx="87869">
                  <c:v>0</c:v>
                </c:pt>
                <c:pt idx="87870">
                  <c:v>0</c:v>
                </c:pt>
                <c:pt idx="87871">
                  <c:v>0</c:v>
                </c:pt>
                <c:pt idx="87872">
                  <c:v>0</c:v>
                </c:pt>
                <c:pt idx="87873">
                  <c:v>0</c:v>
                </c:pt>
                <c:pt idx="87874">
                  <c:v>0</c:v>
                </c:pt>
                <c:pt idx="87875">
                  <c:v>0</c:v>
                </c:pt>
                <c:pt idx="87876">
                  <c:v>0</c:v>
                </c:pt>
                <c:pt idx="87877">
                  <c:v>0</c:v>
                </c:pt>
                <c:pt idx="87878">
                  <c:v>0</c:v>
                </c:pt>
                <c:pt idx="87879">
                  <c:v>0</c:v>
                </c:pt>
                <c:pt idx="87880">
                  <c:v>0</c:v>
                </c:pt>
                <c:pt idx="87881">
                  <c:v>0</c:v>
                </c:pt>
                <c:pt idx="87882">
                  <c:v>0</c:v>
                </c:pt>
                <c:pt idx="87883">
                  <c:v>0</c:v>
                </c:pt>
                <c:pt idx="87884">
                  <c:v>0</c:v>
                </c:pt>
                <c:pt idx="87885">
                  <c:v>0</c:v>
                </c:pt>
                <c:pt idx="87886">
                  <c:v>0</c:v>
                </c:pt>
                <c:pt idx="87887">
                  <c:v>0</c:v>
                </c:pt>
                <c:pt idx="87888">
                  <c:v>0</c:v>
                </c:pt>
                <c:pt idx="87889">
                  <c:v>0</c:v>
                </c:pt>
                <c:pt idx="87890">
                  <c:v>0</c:v>
                </c:pt>
                <c:pt idx="87891">
                  <c:v>0</c:v>
                </c:pt>
                <c:pt idx="87892">
                  <c:v>0</c:v>
                </c:pt>
                <c:pt idx="87893">
                  <c:v>0</c:v>
                </c:pt>
                <c:pt idx="87894">
                  <c:v>0</c:v>
                </c:pt>
                <c:pt idx="87895">
                  <c:v>0</c:v>
                </c:pt>
                <c:pt idx="87896">
                  <c:v>0</c:v>
                </c:pt>
                <c:pt idx="87897">
                  <c:v>0</c:v>
                </c:pt>
                <c:pt idx="87898">
                  <c:v>0</c:v>
                </c:pt>
                <c:pt idx="87899">
                  <c:v>0</c:v>
                </c:pt>
                <c:pt idx="87900">
                  <c:v>0</c:v>
                </c:pt>
                <c:pt idx="87901">
                  <c:v>0</c:v>
                </c:pt>
                <c:pt idx="87902">
                  <c:v>0</c:v>
                </c:pt>
                <c:pt idx="87903">
                  <c:v>0</c:v>
                </c:pt>
                <c:pt idx="87904">
                  <c:v>0</c:v>
                </c:pt>
                <c:pt idx="87905">
                  <c:v>0</c:v>
                </c:pt>
                <c:pt idx="87906">
                  <c:v>0</c:v>
                </c:pt>
                <c:pt idx="87907">
                  <c:v>0</c:v>
                </c:pt>
                <c:pt idx="87908">
                  <c:v>0</c:v>
                </c:pt>
                <c:pt idx="87909">
                  <c:v>0</c:v>
                </c:pt>
                <c:pt idx="87910">
                  <c:v>0</c:v>
                </c:pt>
                <c:pt idx="87911">
                  <c:v>0</c:v>
                </c:pt>
                <c:pt idx="87912">
                  <c:v>0</c:v>
                </c:pt>
                <c:pt idx="87913">
                  <c:v>0</c:v>
                </c:pt>
                <c:pt idx="87914">
                  <c:v>0</c:v>
                </c:pt>
                <c:pt idx="87915">
                  <c:v>0</c:v>
                </c:pt>
                <c:pt idx="87916">
                  <c:v>0</c:v>
                </c:pt>
                <c:pt idx="87917">
                  <c:v>0</c:v>
                </c:pt>
                <c:pt idx="87918">
                  <c:v>0</c:v>
                </c:pt>
                <c:pt idx="87919">
                  <c:v>0</c:v>
                </c:pt>
                <c:pt idx="87920">
                  <c:v>0</c:v>
                </c:pt>
                <c:pt idx="87921">
                  <c:v>0</c:v>
                </c:pt>
                <c:pt idx="87922">
                  <c:v>0</c:v>
                </c:pt>
                <c:pt idx="87923">
                  <c:v>0</c:v>
                </c:pt>
                <c:pt idx="87924">
                  <c:v>0</c:v>
                </c:pt>
                <c:pt idx="87925">
                  <c:v>0</c:v>
                </c:pt>
                <c:pt idx="87926">
                  <c:v>0</c:v>
                </c:pt>
                <c:pt idx="87927">
                  <c:v>0</c:v>
                </c:pt>
                <c:pt idx="87928">
                  <c:v>0</c:v>
                </c:pt>
                <c:pt idx="87929">
                  <c:v>0</c:v>
                </c:pt>
                <c:pt idx="87930">
                  <c:v>0</c:v>
                </c:pt>
                <c:pt idx="87931">
                  <c:v>0</c:v>
                </c:pt>
                <c:pt idx="87932">
                  <c:v>0</c:v>
                </c:pt>
                <c:pt idx="87933">
                  <c:v>0</c:v>
                </c:pt>
                <c:pt idx="87934">
                  <c:v>0</c:v>
                </c:pt>
                <c:pt idx="87935">
                  <c:v>0</c:v>
                </c:pt>
                <c:pt idx="87936">
                  <c:v>0</c:v>
                </c:pt>
                <c:pt idx="87937">
                  <c:v>0</c:v>
                </c:pt>
                <c:pt idx="87938">
                  <c:v>0</c:v>
                </c:pt>
                <c:pt idx="87939">
                  <c:v>0</c:v>
                </c:pt>
                <c:pt idx="87940">
                  <c:v>0</c:v>
                </c:pt>
                <c:pt idx="87941">
                  <c:v>0</c:v>
                </c:pt>
                <c:pt idx="87942">
                  <c:v>0</c:v>
                </c:pt>
                <c:pt idx="87943">
                  <c:v>0</c:v>
                </c:pt>
                <c:pt idx="87944">
                  <c:v>0</c:v>
                </c:pt>
                <c:pt idx="87945">
                  <c:v>0</c:v>
                </c:pt>
                <c:pt idx="87946">
                  <c:v>0</c:v>
                </c:pt>
                <c:pt idx="87947">
                  <c:v>0</c:v>
                </c:pt>
                <c:pt idx="87948">
                  <c:v>0</c:v>
                </c:pt>
                <c:pt idx="87949">
                  <c:v>0</c:v>
                </c:pt>
                <c:pt idx="87950">
                  <c:v>0</c:v>
                </c:pt>
                <c:pt idx="87951">
                  <c:v>0</c:v>
                </c:pt>
                <c:pt idx="87952">
                  <c:v>0</c:v>
                </c:pt>
                <c:pt idx="87953">
                  <c:v>0</c:v>
                </c:pt>
                <c:pt idx="87954">
                  <c:v>0</c:v>
                </c:pt>
                <c:pt idx="87955">
                  <c:v>0</c:v>
                </c:pt>
                <c:pt idx="87956">
                  <c:v>0</c:v>
                </c:pt>
                <c:pt idx="87957">
                  <c:v>0</c:v>
                </c:pt>
                <c:pt idx="87958">
                  <c:v>0</c:v>
                </c:pt>
                <c:pt idx="87959">
                  <c:v>0</c:v>
                </c:pt>
                <c:pt idx="87960">
                  <c:v>0</c:v>
                </c:pt>
                <c:pt idx="87961">
                  <c:v>0</c:v>
                </c:pt>
                <c:pt idx="87962">
                  <c:v>0</c:v>
                </c:pt>
                <c:pt idx="87963">
                  <c:v>0</c:v>
                </c:pt>
                <c:pt idx="87964">
                  <c:v>0</c:v>
                </c:pt>
                <c:pt idx="87965">
                  <c:v>0</c:v>
                </c:pt>
                <c:pt idx="87966">
                  <c:v>0</c:v>
                </c:pt>
                <c:pt idx="87967">
                  <c:v>0</c:v>
                </c:pt>
                <c:pt idx="87968">
                  <c:v>0</c:v>
                </c:pt>
                <c:pt idx="87969">
                  <c:v>0</c:v>
                </c:pt>
                <c:pt idx="87970">
                  <c:v>0</c:v>
                </c:pt>
                <c:pt idx="87971">
                  <c:v>0</c:v>
                </c:pt>
                <c:pt idx="87972">
                  <c:v>0</c:v>
                </c:pt>
                <c:pt idx="87973">
                  <c:v>0</c:v>
                </c:pt>
                <c:pt idx="87974">
                  <c:v>0</c:v>
                </c:pt>
                <c:pt idx="87975">
                  <c:v>0</c:v>
                </c:pt>
                <c:pt idx="87976">
                  <c:v>0</c:v>
                </c:pt>
                <c:pt idx="87977">
                  <c:v>0</c:v>
                </c:pt>
                <c:pt idx="87978">
                  <c:v>0</c:v>
                </c:pt>
                <c:pt idx="87979">
                  <c:v>0</c:v>
                </c:pt>
                <c:pt idx="87980">
                  <c:v>0</c:v>
                </c:pt>
                <c:pt idx="87981">
                  <c:v>0</c:v>
                </c:pt>
                <c:pt idx="87982">
                  <c:v>0</c:v>
                </c:pt>
                <c:pt idx="87983">
                  <c:v>0</c:v>
                </c:pt>
                <c:pt idx="87984">
                  <c:v>0</c:v>
                </c:pt>
                <c:pt idx="87985">
                  <c:v>0</c:v>
                </c:pt>
                <c:pt idx="87986">
                  <c:v>0</c:v>
                </c:pt>
                <c:pt idx="87987">
                  <c:v>0</c:v>
                </c:pt>
                <c:pt idx="87988">
                  <c:v>0</c:v>
                </c:pt>
                <c:pt idx="87989">
                  <c:v>0</c:v>
                </c:pt>
                <c:pt idx="87990">
                  <c:v>0</c:v>
                </c:pt>
                <c:pt idx="87991">
                  <c:v>0</c:v>
                </c:pt>
                <c:pt idx="87992">
                  <c:v>0</c:v>
                </c:pt>
                <c:pt idx="87993">
                  <c:v>0</c:v>
                </c:pt>
                <c:pt idx="87994">
                  <c:v>0</c:v>
                </c:pt>
                <c:pt idx="87995">
                  <c:v>0</c:v>
                </c:pt>
                <c:pt idx="87996">
                  <c:v>0</c:v>
                </c:pt>
                <c:pt idx="87997">
                  <c:v>0</c:v>
                </c:pt>
                <c:pt idx="87998">
                  <c:v>0</c:v>
                </c:pt>
                <c:pt idx="87999">
                  <c:v>0</c:v>
                </c:pt>
                <c:pt idx="88000">
                  <c:v>0</c:v>
                </c:pt>
                <c:pt idx="88001">
                  <c:v>0</c:v>
                </c:pt>
                <c:pt idx="88002">
                  <c:v>0</c:v>
                </c:pt>
                <c:pt idx="88003">
                  <c:v>0</c:v>
                </c:pt>
                <c:pt idx="88004">
                  <c:v>0</c:v>
                </c:pt>
                <c:pt idx="88005">
                  <c:v>0</c:v>
                </c:pt>
                <c:pt idx="88006">
                  <c:v>0</c:v>
                </c:pt>
                <c:pt idx="88007">
                  <c:v>0</c:v>
                </c:pt>
                <c:pt idx="88008">
                  <c:v>0</c:v>
                </c:pt>
                <c:pt idx="88009">
                  <c:v>0</c:v>
                </c:pt>
                <c:pt idx="88010">
                  <c:v>0</c:v>
                </c:pt>
                <c:pt idx="88011">
                  <c:v>0</c:v>
                </c:pt>
                <c:pt idx="88012">
                  <c:v>0</c:v>
                </c:pt>
                <c:pt idx="88013">
                  <c:v>0</c:v>
                </c:pt>
                <c:pt idx="88014">
                  <c:v>0</c:v>
                </c:pt>
                <c:pt idx="88015">
                  <c:v>0</c:v>
                </c:pt>
                <c:pt idx="88016">
                  <c:v>0</c:v>
                </c:pt>
                <c:pt idx="88017">
                  <c:v>0</c:v>
                </c:pt>
                <c:pt idx="88018">
                  <c:v>0</c:v>
                </c:pt>
                <c:pt idx="88019">
                  <c:v>0</c:v>
                </c:pt>
                <c:pt idx="88020">
                  <c:v>0</c:v>
                </c:pt>
                <c:pt idx="88021">
                  <c:v>0</c:v>
                </c:pt>
                <c:pt idx="88022">
                  <c:v>0</c:v>
                </c:pt>
                <c:pt idx="88023">
                  <c:v>0</c:v>
                </c:pt>
                <c:pt idx="88024">
                  <c:v>0</c:v>
                </c:pt>
                <c:pt idx="88025">
                  <c:v>0</c:v>
                </c:pt>
                <c:pt idx="88026">
                  <c:v>0</c:v>
                </c:pt>
                <c:pt idx="88027">
                  <c:v>0</c:v>
                </c:pt>
                <c:pt idx="88028">
                  <c:v>0</c:v>
                </c:pt>
                <c:pt idx="88029">
                  <c:v>0</c:v>
                </c:pt>
                <c:pt idx="88030">
                  <c:v>0</c:v>
                </c:pt>
                <c:pt idx="88031">
                  <c:v>0</c:v>
                </c:pt>
                <c:pt idx="88032">
                  <c:v>0</c:v>
                </c:pt>
                <c:pt idx="88033">
                  <c:v>0</c:v>
                </c:pt>
                <c:pt idx="88034">
                  <c:v>0</c:v>
                </c:pt>
                <c:pt idx="88035">
                  <c:v>0</c:v>
                </c:pt>
                <c:pt idx="88036">
                  <c:v>0</c:v>
                </c:pt>
                <c:pt idx="88037">
                  <c:v>0</c:v>
                </c:pt>
                <c:pt idx="88038">
                  <c:v>0</c:v>
                </c:pt>
                <c:pt idx="88039">
                  <c:v>0</c:v>
                </c:pt>
                <c:pt idx="88040">
                  <c:v>0</c:v>
                </c:pt>
                <c:pt idx="88041">
                  <c:v>0</c:v>
                </c:pt>
                <c:pt idx="88042">
                  <c:v>0</c:v>
                </c:pt>
                <c:pt idx="88043">
                  <c:v>0</c:v>
                </c:pt>
                <c:pt idx="88044">
                  <c:v>0</c:v>
                </c:pt>
                <c:pt idx="88045">
                  <c:v>0</c:v>
                </c:pt>
                <c:pt idx="88046">
                  <c:v>0</c:v>
                </c:pt>
                <c:pt idx="88047">
                  <c:v>0</c:v>
                </c:pt>
                <c:pt idx="88048">
                  <c:v>0</c:v>
                </c:pt>
                <c:pt idx="88049">
                  <c:v>0</c:v>
                </c:pt>
                <c:pt idx="88050">
                  <c:v>0</c:v>
                </c:pt>
                <c:pt idx="88051">
                  <c:v>0</c:v>
                </c:pt>
                <c:pt idx="88052">
                  <c:v>0</c:v>
                </c:pt>
                <c:pt idx="88053">
                  <c:v>0</c:v>
                </c:pt>
                <c:pt idx="88054">
                  <c:v>0</c:v>
                </c:pt>
                <c:pt idx="88055">
                  <c:v>0</c:v>
                </c:pt>
                <c:pt idx="88056">
                  <c:v>0</c:v>
                </c:pt>
                <c:pt idx="88057">
                  <c:v>0</c:v>
                </c:pt>
                <c:pt idx="88058">
                  <c:v>0</c:v>
                </c:pt>
                <c:pt idx="88059">
                  <c:v>0</c:v>
                </c:pt>
                <c:pt idx="88060">
                  <c:v>0</c:v>
                </c:pt>
                <c:pt idx="88061">
                  <c:v>0</c:v>
                </c:pt>
                <c:pt idx="88062">
                  <c:v>0</c:v>
                </c:pt>
                <c:pt idx="88063">
                  <c:v>0</c:v>
                </c:pt>
                <c:pt idx="88064">
                  <c:v>0</c:v>
                </c:pt>
                <c:pt idx="88065">
                  <c:v>0</c:v>
                </c:pt>
                <c:pt idx="88066">
                  <c:v>0</c:v>
                </c:pt>
                <c:pt idx="88067">
                  <c:v>0</c:v>
                </c:pt>
                <c:pt idx="88068">
                  <c:v>0</c:v>
                </c:pt>
                <c:pt idx="88069">
                  <c:v>0</c:v>
                </c:pt>
                <c:pt idx="88070">
                  <c:v>0</c:v>
                </c:pt>
                <c:pt idx="88071">
                  <c:v>0</c:v>
                </c:pt>
                <c:pt idx="88072">
                  <c:v>0</c:v>
                </c:pt>
                <c:pt idx="88073">
                  <c:v>0</c:v>
                </c:pt>
                <c:pt idx="88074">
                  <c:v>0</c:v>
                </c:pt>
                <c:pt idx="88075">
                  <c:v>0</c:v>
                </c:pt>
                <c:pt idx="88076">
                  <c:v>0</c:v>
                </c:pt>
                <c:pt idx="88077">
                  <c:v>0</c:v>
                </c:pt>
                <c:pt idx="88078">
                  <c:v>0</c:v>
                </c:pt>
                <c:pt idx="88079">
                  <c:v>0</c:v>
                </c:pt>
                <c:pt idx="88080">
                  <c:v>0</c:v>
                </c:pt>
                <c:pt idx="88081">
                  <c:v>0</c:v>
                </c:pt>
                <c:pt idx="88082">
                  <c:v>0</c:v>
                </c:pt>
                <c:pt idx="88083">
                  <c:v>0</c:v>
                </c:pt>
                <c:pt idx="88084">
                  <c:v>0</c:v>
                </c:pt>
                <c:pt idx="88085">
                  <c:v>0</c:v>
                </c:pt>
                <c:pt idx="88086">
                  <c:v>0</c:v>
                </c:pt>
                <c:pt idx="88087">
                  <c:v>0</c:v>
                </c:pt>
                <c:pt idx="88088">
                  <c:v>0</c:v>
                </c:pt>
                <c:pt idx="88089">
                  <c:v>0</c:v>
                </c:pt>
                <c:pt idx="88090">
                  <c:v>0</c:v>
                </c:pt>
                <c:pt idx="88091">
                  <c:v>0</c:v>
                </c:pt>
                <c:pt idx="88092">
                  <c:v>0</c:v>
                </c:pt>
                <c:pt idx="88093">
                  <c:v>0</c:v>
                </c:pt>
                <c:pt idx="88094">
                  <c:v>0</c:v>
                </c:pt>
                <c:pt idx="88095">
                  <c:v>0</c:v>
                </c:pt>
                <c:pt idx="88096">
                  <c:v>0</c:v>
                </c:pt>
                <c:pt idx="88097">
                  <c:v>0</c:v>
                </c:pt>
                <c:pt idx="88098">
                  <c:v>0</c:v>
                </c:pt>
                <c:pt idx="88099">
                  <c:v>0</c:v>
                </c:pt>
                <c:pt idx="88100">
                  <c:v>0</c:v>
                </c:pt>
                <c:pt idx="88101">
                  <c:v>0</c:v>
                </c:pt>
                <c:pt idx="88102">
                  <c:v>0</c:v>
                </c:pt>
                <c:pt idx="88103">
                  <c:v>0</c:v>
                </c:pt>
                <c:pt idx="88104">
                  <c:v>0</c:v>
                </c:pt>
                <c:pt idx="88105">
                  <c:v>0</c:v>
                </c:pt>
                <c:pt idx="88106">
                  <c:v>0</c:v>
                </c:pt>
                <c:pt idx="88107">
                  <c:v>0</c:v>
                </c:pt>
                <c:pt idx="88108">
                  <c:v>0</c:v>
                </c:pt>
                <c:pt idx="88109">
                  <c:v>0</c:v>
                </c:pt>
                <c:pt idx="88110">
                  <c:v>0</c:v>
                </c:pt>
                <c:pt idx="88111">
                  <c:v>0</c:v>
                </c:pt>
                <c:pt idx="88112">
                  <c:v>0</c:v>
                </c:pt>
                <c:pt idx="88113">
                  <c:v>0</c:v>
                </c:pt>
                <c:pt idx="88114">
                  <c:v>0</c:v>
                </c:pt>
                <c:pt idx="88115">
                  <c:v>0</c:v>
                </c:pt>
                <c:pt idx="88116">
                  <c:v>0</c:v>
                </c:pt>
                <c:pt idx="88117">
                  <c:v>0</c:v>
                </c:pt>
                <c:pt idx="88118">
                  <c:v>0</c:v>
                </c:pt>
                <c:pt idx="88119">
                  <c:v>0</c:v>
                </c:pt>
                <c:pt idx="88120">
                  <c:v>0</c:v>
                </c:pt>
                <c:pt idx="88121">
                  <c:v>0</c:v>
                </c:pt>
                <c:pt idx="88122">
                  <c:v>0</c:v>
                </c:pt>
                <c:pt idx="88123">
                  <c:v>0</c:v>
                </c:pt>
                <c:pt idx="88124">
                  <c:v>0</c:v>
                </c:pt>
                <c:pt idx="88125">
                  <c:v>0</c:v>
                </c:pt>
                <c:pt idx="88126">
                  <c:v>0</c:v>
                </c:pt>
                <c:pt idx="88127">
                  <c:v>0</c:v>
                </c:pt>
                <c:pt idx="88128">
                  <c:v>0</c:v>
                </c:pt>
                <c:pt idx="88129">
                  <c:v>0</c:v>
                </c:pt>
                <c:pt idx="88130">
                  <c:v>0</c:v>
                </c:pt>
                <c:pt idx="88131">
                  <c:v>0</c:v>
                </c:pt>
                <c:pt idx="88132">
                  <c:v>0</c:v>
                </c:pt>
                <c:pt idx="88133">
                  <c:v>0</c:v>
                </c:pt>
                <c:pt idx="88134">
                  <c:v>0</c:v>
                </c:pt>
                <c:pt idx="88135">
                  <c:v>0</c:v>
                </c:pt>
                <c:pt idx="88136">
                  <c:v>0</c:v>
                </c:pt>
                <c:pt idx="88137">
                  <c:v>0</c:v>
                </c:pt>
                <c:pt idx="88138">
                  <c:v>0</c:v>
                </c:pt>
                <c:pt idx="88139">
                  <c:v>0</c:v>
                </c:pt>
                <c:pt idx="88140">
                  <c:v>0</c:v>
                </c:pt>
                <c:pt idx="88141">
                  <c:v>0</c:v>
                </c:pt>
                <c:pt idx="88142">
                  <c:v>0</c:v>
                </c:pt>
                <c:pt idx="88143">
                  <c:v>0</c:v>
                </c:pt>
                <c:pt idx="88144">
                  <c:v>0</c:v>
                </c:pt>
                <c:pt idx="88145">
                  <c:v>0</c:v>
                </c:pt>
                <c:pt idx="88146">
                  <c:v>0</c:v>
                </c:pt>
                <c:pt idx="88147">
                  <c:v>0</c:v>
                </c:pt>
                <c:pt idx="88148">
                  <c:v>0</c:v>
                </c:pt>
                <c:pt idx="88149">
                  <c:v>0</c:v>
                </c:pt>
                <c:pt idx="88150">
                  <c:v>0</c:v>
                </c:pt>
                <c:pt idx="88151">
                  <c:v>0</c:v>
                </c:pt>
                <c:pt idx="88152">
                  <c:v>0</c:v>
                </c:pt>
                <c:pt idx="88153">
                  <c:v>0</c:v>
                </c:pt>
                <c:pt idx="88154">
                  <c:v>0</c:v>
                </c:pt>
                <c:pt idx="88155">
                  <c:v>0</c:v>
                </c:pt>
                <c:pt idx="88156">
                  <c:v>0</c:v>
                </c:pt>
                <c:pt idx="88157">
                  <c:v>0</c:v>
                </c:pt>
                <c:pt idx="88158">
                  <c:v>0</c:v>
                </c:pt>
                <c:pt idx="88159">
                  <c:v>0</c:v>
                </c:pt>
                <c:pt idx="88160">
                  <c:v>0</c:v>
                </c:pt>
                <c:pt idx="88161">
                  <c:v>0</c:v>
                </c:pt>
                <c:pt idx="88162">
                  <c:v>0</c:v>
                </c:pt>
                <c:pt idx="88163">
                  <c:v>0</c:v>
                </c:pt>
                <c:pt idx="88164">
                  <c:v>0</c:v>
                </c:pt>
                <c:pt idx="88165">
                  <c:v>0</c:v>
                </c:pt>
                <c:pt idx="88166">
                  <c:v>0</c:v>
                </c:pt>
                <c:pt idx="88167">
                  <c:v>0</c:v>
                </c:pt>
                <c:pt idx="88168">
                  <c:v>0</c:v>
                </c:pt>
                <c:pt idx="88169">
                  <c:v>0</c:v>
                </c:pt>
                <c:pt idx="88170">
                  <c:v>0</c:v>
                </c:pt>
                <c:pt idx="88171">
                  <c:v>0</c:v>
                </c:pt>
                <c:pt idx="88172">
                  <c:v>0</c:v>
                </c:pt>
                <c:pt idx="88173">
                  <c:v>0</c:v>
                </c:pt>
                <c:pt idx="88174">
                  <c:v>0</c:v>
                </c:pt>
                <c:pt idx="88175">
                  <c:v>0</c:v>
                </c:pt>
                <c:pt idx="88176">
                  <c:v>0</c:v>
                </c:pt>
                <c:pt idx="88177">
                  <c:v>0</c:v>
                </c:pt>
                <c:pt idx="88178">
                  <c:v>0</c:v>
                </c:pt>
                <c:pt idx="88179">
                  <c:v>0</c:v>
                </c:pt>
                <c:pt idx="88180">
                  <c:v>0</c:v>
                </c:pt>
                <c:pt idx="88181">
                  <c:v>0</c:v>
                </c:pt>
                <c:pt idx="88182">
                  <c:v>0</c:v>
                </c:pt>
                <c:pt idx="88183">
                  <c:v>0</c:v>
                </c:pt>
                <c:pt idx="88184">
                  <c:v>0</c:v>
                </c:pt>
                <c:pt idx="88185">
                  <c:v>0</c:v>
                </c:pt>
                <c:pt idx="88186">
                  <c:v>0</c:v>
                </c:pt>
                <c:pt idx="88187">
                  <c:v>0</c:v>
                </c:pt>
                <c:pt idx="88188">
                  <c:v>0</c:v>
                </c:pt>
                <c:pt idx="88189">
                  <c:v>0</c:v>
                </c:pt>
                <c:pt idx="88190">
                  <c:v>0</c:v>
                </c:pt>
                <c:pt idx="88191">
                  <c:v>0</c:v>
                </c:pt>
                <c:pt idx="88192">
                  <c:v>0</c:v>
                </c:pt>
                <c:pt idx="88193">
                  <c:v>0</c:v>
                </c:pt>
                <c:pt idx="88194">
                  <c:v>0</c:v>
                </c:pt>
                <c:pt idx="88195">
                  <c:v>0</c:v>
                </c:pt>
                <c:pt idx="88196">
                  <c:v>0</c:v>
                </c:pt>
                <c:pt idx="88197">
                  <c:v>0</c:v>
                </c:pt>
                <c:pt idx="88198">
                  <c:v>0</c:v>
                </c:pt>
                <c:pt idx="88199">
                  <c:v>0</c:v>
                </c:pt>
                <c:pt idx="88200">
                  <c:v>0</c:v>
                </c:pt>
                <c:pt idx="88201">
                  <c:v>0</c:v>
                </c:pt>
                <c:pt idx="88202">
                  <c:v>0</c:v>
                </c:pt>
                <c:pt idx="88203">
                  <c:v>0</c:v>
                </c:pt>
                <c:pt idx="88204">
                  <c:v>0</c:v>
                </c:pt>
                <c:pt idx="88205">
                  <c:v>0</c:v>
                </c:pt>
                <c:pt idx="88206">
                  <c:v>0</c:v>
                </c:pt>
                <c:pt idx="88207">
                  <c:v>0</c:v>
                </c:pt>
                <c:pt idx="88208">
                  <c:v>0</c:v>
                </c:pt>
                <c:pt idx="88209">
                  <c:v>0</c:v>
                </c:pt>
                <c:pt idx="88210">
                  <c:v>0</c:v>
                </c:pt>
                <c:pt idx="88211">
                  <c:v>0</c:v>
                </c:pt>
                <c:pt idx="88212">
                  <c:v>0</c:v>
                </c:pt>
                <c:pt idx="88213">
                  <c:v>0</c:v>
                </c:pt>
                <c:pt idx="88214">
                  <c:v>0</c:v>
                </c:pt>
                <c:pt idx="88215">
                  <c:v>0</c:v>
                </c:pt>
                <c:pt idx="88216">
                  <c:v>0</c:v>
                </c:pt>
                <c:pt idx="88217">
                  <c:v>0</c:v>
                </c:pt>
                <c:pt idx="88218">
                  <c:v>0</c:v>
                </c:pt>
                <c:pt idx="88219">
                  <c:v>0</c:v>
                </c:pt>
                <c:pt idx="88220">
                  <c:v>0</c:v>
                </c:pt>
                <c:pt idx="88221">
                  <c:v>0</c:v>
                </c:pt>
                <c:pt idx="88222">
                  <c:v>0</c:v>
                </c:pt>
                <c:pt idx="88223">
                  <c:v>0</c:v>
                </c:pt>
                <c:pt idx="88224">
                  <c:v>0</c:v>
                </c:pt>
                <c:pt idx="88225">
                  <c:v>0</c:v>
                </c:pt>
                <c:pt idx="88226">
                  <c:v>0</c:v>
                </c:pt>
                <c:pt idx="88227">
                  <c:v>0</c:v>
                </c:pt>
                <c:pt idx="88228">
                  <c:v>0</c:v>
                </c:pt>
                <c:pt idx="88229">
                  <c:v>0</c:v>
                </c:pt>
                <c:pt idx="88230">
                  <c:v>0</c:v>
                </c:pt>
                <c:pt idx="88231">
                  <c:v>0</c:v>
                </c:pt>
                <c:pt idx="88232">
                  <c:v>0</c:v>
                </c:pt>
                <c:pt idx="88233">
                  <c:v>0</c:v>
                </c:pt>
                <c:pt idx="88234">
                  <c:v>0</c:v>
                </c:pt>
                <c:pt idx="88235">
                  <c:v>0</c:v>
                </c:pt>
                <c:pt idx="88236">
                  <c:v>0</c:v>
                </c:pt>
                <c:pt idx="88237">
                  <c:v>0</c:v>
                </c:pt>
                <c:pt idx="88238">
                  <c:v>0</c:v>
                </c:pt>
                <c:pt idx="88239">
                  <c:v>0</c:v>
                </c:pt>
                <c:pt idx="88240">
                  <c:v>0</c:v>
                </c:pt>
                <c:pt idx="88241">
                  <c:v>0</c:v>
                </c:pt>
                <c:pt idx="88242">
                  <c:v>0</c:v>
                </c:pt>
                <c:pt idx="88243">
                  <c:v>0</c:v>
                </c:pt>
                <c:pt idx="88244">
                  <c:v>0</c:v>
                </c:pt>
                <c:pt idx="88245">
                  <c:v>0</c:v>
                </c:pt>
                <c:pt idx="88246">
                  <c:v>0</c:v>
                </c:pt>
                <c:pt idx="88247">
                  <c:v>0</c:v>
                </c:pt>
                <c:pt idx="88248">
                  <c:v>0</c:v>
                </c:pt>
                <c:pt idx="88249">
                  <c:v>0</c:v>
                </c:pt>
                <c:pt idx="88250">
                  <c:v>0</c:v>
                </c:pt>
                <c:pt idx="88251">
                  <c:v>0</c:v>
                </c:pt>
                <c:pt idx="88252">
                  <c:v>0</c:v>
                </c:pt>
                <c:pt idx="88253">
                  <c:v>0</c:v>
                </c:pt>
                <c:pt idx="88254">
                  <c:v>0</c:v>
                </c:pt>
                <c:pt idx="88255">
                  <c:v>0</c:v>
                </c:pt>
                <c:pt idx="88256">
                  <c:v>0</c:v>
                </c:pt>
                <c:pt idx="88257">
                  <c:v>0</c:v>
                </c:pt>
                <c:pt idx="88258">
                  <c:v>0</c:v>
                </c:pt>
                <c:pt idx="88259">
                  <c:v>0</c:v>
                </c:pt>
                <c:pt idx="88260">
                  <c:v>0</c:v>
                </c:pt>
                <c:pt idx="88261">
                  <c:v>0</c:v>
                </c:pt>
                <c:pt idx="88262">
                  <c:v>0</c:v>
                </c:pt>
                <c:pt idx="88263">
                  <c:v>0</c:v>
                </c:pt>
                <c:pt idx="88264">
                  <c:v>0</c:v>
                </c:pt>
                <c:pt idx="88265">
                  <c:v>0</c:v>
                </c:pt>
                <c:pt idx="88266">
                  <c:v>0</c:v>
                </c:pt>
                <c:pt idx="88267">
                  <c:v>0</c:v>
                </c:pt>
                <c:pt idx="88268">
                  <c:v>0</c:v>
                </c:pt>
                <c:pt idx="88269">
                  <c:v>0</c:v>
                </c:pt>
                <c:pt idx="88270">
                  <c:v>0</c:v>
                </c:pt>
                <c:pt idx="88271">
                  <c:v>0</c:v>
                </c:pt>
                <c:pt idx="88272">
                  <c:v>0</c:v>
                </c:pt>
                <c:pt idx="88273">
                  <c:v>0</c:v>
                </c:pt>
                <c:pt idx="88274">
                  <c:v>0</c:v>
                </c:pt>
                <c:pt idx="88275">
                  <c:v>0</c:v>
                </c:pt>
                <c:pt idx="88276">
                  <c:v>0</c:v>
                </c:pt>
                <c:pt idx="88277">
                  <c:v>0</c:v>
                </c:pt>
                <c:pt idx="88278">
                  <c:v>0</c:v>
                </c:pt>
                <c:pt idx="88279">
                  <c:v>0</c:v>
                </c:pt>
                <c:pt idx="88280">
                  <c:v>0</c:v>
                </c:pt>
                <c:pt idx="88281">
                  <c:v>0</c:v>
                </c:pt>
                <c:pt idx="88282">
                  <c:v>0</c:v>
                </c:pt>
                <c:pt idx="88283">
                  <c:v>0</c:v>
                </c:pt>
                <c:pt idx="88284">
                  <c:v>0</c:v>
                </c:pt>
                <c:pt idx="88285">
                  <c:v>0</c:v>
                </c:pt>
                <c:pt idx="88286">
                  <c:v>0</c:v>
                </c:pt>
                <c:pt idx="88287">
                  <c:v>0</c:v>
                </c:pt>
                <c:pt idx="88288">
                  <c:v>0</c:v>
                </c:pt>
                <c:pt idx="88289">
                  <c:v>0</c:v>
                </c:pt>
                <c:pt idx="88290">
                  <c:v>0</c:v>
                </c:pt>
                <c:pt idx="88291">
                  <c:v>0</c:v>
                </c:pt>
                <c:pt idx="88292">
                  <c:v>0</c:v>
                </c:pt>
                <c:pt idx="88293">
                  <c:v>0</c:v>
                </c:pt>
                <c:pt idx="88294">
                  <c:v>0</c:v>
                </c:pt>
                <c:pt idx="88295">
                  <c:v>0</c:v>
                </c:pt>
                <c:pt idx="88296">
                  <c:v>0</c:v>
                </c:pt>
                <c:pt idx="88297">
                  <c:v>0</c:v>
                </c:pt>
                <c:pt idx="88298">
                  <c:v>0</c:v>
                </c:pt>
                <c:pt idx="88299">
                  <c:v>0</c:v>
                </c:pt>
                <c:pt idx="88300">
                  <c:v>0</c:v>
                </c:pt>
                <c:pt idx="88301">
                  <c:v>0</c:v>
                </c:pt>
                <c:pt idx="88302">
                  <c:v>0</c:v>
                </c:pt>
                <c:pt idx="88303">
                  <c:v>0</c:v>
                </c:pt>
                <c:pt idx="88304">
                  <c:v>0</c:v>
                </c:pt>
                <c:pt idx="88305">
                  <c:v>0</c:v>
                </c:pt>
                <c:pt idx="88306">
                  <c:v>0</c:v>
                </c:pt>
                <c:pt idx="88307">
                  <c:v>0</c:v>
                </c:pt>
                <c:pt idx="88308">
                  <c:v>0</c:v>
                </c:pt>
                <c:pt idx="88309">
                  <c:v>0</c:v>
                </c:pt>
                <c:pt idx="88310">
                  <c:v>0</c:v>
                </c:pt>
                <c:pt idx="88311">
                  <c:v>0</c:v>
                </c:pt>
                <c:pt idx="88312">
                  <c:v>0</c:v>
                </c:pt>
                <c:pt idx="88313">
                  <c:v>0</c:v>
                </c:pt>
                <c:pt idx="88314">
                  <c:v>0</c:v>
                </c:pt>
                <c:pt idx="88315">
                  <c:v>0</c:v>
                </c:pt>
                <c:pt idx="88316">
                  <c:v>0</c:v>
                </c:pt>
                <c:pt idx="88317">
                  <c:v>0</c:v>
                </c:pt>
                <c:pt idx="88318">
                  <c:v>0</c:v>
                </c:pt>
                <c:pt idx="88319">
                  <c:v>0</c:v>
                </c:pt>
                <c:pt idx="88320">
                  <c:v>0</c:v>
                </c:pt>
                <c:pt idx="88321">
                  <c:v>0</c:v>
                </c:pt>
                <c:pt idx="88322">
                  <c:v>0</c:v>
                </c:pt>
                <c:pt idx="88323">
                  <c:v>0</c:v>
                </c:pt>
                <c:pt idx="88324">
                  <c:v>0</c:v>
                </c:pt>
                <c:pt idx="88325">
                  <c:v>0</c:v>
                </c:pt>
                <c:pt idx="88326">
                  <c:v>0</c:v>
                </c:pt>
                <c:pt idx="88327">
                  <c:v>0</c:v>
                </c:pt>
                <c:pt idx="88328">
                  <c:v>0</c:v>
                </c:pt>
                <c:pt idx="88329">
                  <c:v>0</c:v>
                </c:pt>
                <c:pt idx="88330">
                  <c:v>0</c:v>
                </c:pt>
                <c:pt idx="88331">
                  <c:v>0</c:v>
                </c:pt>
                <c:pt idx="88332">
                  <c:v>0</c:v>
                </c:pt>
                <c:pt idx="88333">
                  <c:v>0</c:v>
                </c:pt>
                <c:pt idx="88334">
                  <c:v>0</c:v>
                </c:pt>
                <c:pt idx="88335">
                  <c:v>0</c:v>
                </c:pt>
                <c:pt idx="88336">
                  <c:v>0</c:v>
                </c:pt>
                <c:pt idx="88337">
                  <c:v>0</c:v>
                </c:pt>
                <c:pt idx="88338">
                  <c:v>0</c:v>
                </c:pt>
                <c:pt idx="88339">
                  <c:v>0</c:v>
                </c:pt>
                <c:pt idx="88340">
                  <c:v>0</c:v>
                </c:pt>
                <c:pt idx="88341">
                  <c:v>0</c:v>
                </c:pt>
                <c:pt idx="88342">
                  <c:v>0</c:v>
                </c:pt>
                <c:pt idx="88343">
                  <c:v>0</c:v>
                </c:pt>
                <c:pt idx="88344">
                  <c:v>0</c:v>
                </c:pt>
                <c:pt idx="88345">
                  <c:v>0</c:v>
                </c:pt>
                <c:pt idx="88346">
                  <c:v>0</c:v>
                </c:pt>
                <c:pt idx="88347">
                  <c:v>0</c:v>
                </c:pt>
                <c:pt idx="88348">
                  <c:v>0</c:v>
                </c:pt>
                <c:pt idx="88349">
                  <c:v>0</c:v>
                </c:pt>
                <c:pt idx="88350">
                  <c:v>0</c:v>
                </c:pt>
                <c:pt idx="88351">
                  <c:v>0</c:v>
                </c:pt>
                <c:pt idx="88352">
                  <c:v>0</c:v>
                </c:pt>
                <c:pt idx="88353">
                  <c:v>0</c:v>
                </c:pt>
                <c:pt idx="88354">
                  <c:v>0</c:v>
                </c:pt>
                <c:pt idx="88355">
                  <c:v>0</c:v>
                </c:pt>
                <c:pt idx="88356">
                  <c:v>0</c:v>
                </c:pt>
                <c:pt idx="88357">
                  <c:v>0</c:v>
                </c:pt>
                <c:pt idx="88358">
                  <c:v>0</c:v>
                </c:pt>
                <c:pt idx="88359">
                  <c:v>0</c:v>
                </c:pt>
                <c:pt idx="88360">
                  <c:v>0</c:v>
                </c:pt>
                <c:pt idx="88361">
                  <c:v>0</c:v>
                </c:pt>
                <c:pt idx="88362">
                  <c:v>0</c:v>
                </c:pt>
                <c:pt idx="88363">
                  <c:v>0</c:v>
                </c:pt>
                <c:pt idx="88364">
                  <c:v>0</c:v>
                </c:pt>
                <c:pt idx="88365">
                  <c:v>0</c:v>
                </c:pt>
                <c:pt idx="88366">
                  <c:v>0</c:v>
                </c:pt>
                <c:pt idx="88367">
                  <c:v>0</c:v>
                </c:pt>
                <c:pt idx="88368">
                  <c:v>0</c:v>
                </c:pt>
                <c:pt idx="88369">
                  <c:v>0</c:v>
                </c:pt>
                <c:pt idx="88370">
                  <c:v>0</c:v>
                </c:pt>
                <c:pt idx="88371">
                  <c:v>0</c:v>
                </c:pt>
                <c:pt idx="88372">
                  <c:v>0</c:v>
                </c:pt>
                <c:pt idx="88373">
                  <c:v>0</c:v>
                </c:pt>
                <c:pt idx="88374">
                  <c:v>0</c:v>
                </c:pt>
                <c:pt idx="88375">
                  <c:v>0</c:v>
                </c:pt>
                <c:pt idx="88376">
                  <c:v>0</c:v>
                </c:pt>
                <c:pt idx="88377">
                  <c:v>0</c:v>
                </c:pt>
                <c:pt idx="88378">
                  <c:v>0</c:v>
                </c:pt>
                <c:pt idx="88379">
                  <c:v>0</c:v>
                </c:pt>
                <c:pt idx="88380">
                  <c:v>0</c:v>
                </c:pt>
                <c:pt idx="88381">
                  <c:v>0</c:v>
                </c:pt>
                <c:pt idx="88382">
                  <c:v>0</c:v>
                </c:pt>
                <c:pt idx="88383">
                  <c:v>0</c:v>
                </c:pt>
                <c:pt idx="88384">
                  <c:v>0</c:v>
                </c:pt>
                <c:pt idx="88385">
                  <c:v>0</c:v>
                </c:pt>
                <c:pt idx="88386">
                  <c:v>0</c:v>
                </c:pt>
                <c:pt idx="88387">
                  <c:v>0</c:v>
                </c:pt>
                <c:pt idx="88388">
                  <c:v>0</c:v>
                </c:pt>
                <c:pt idx="88389">
                  <c:v>0</c:v>
                </c:pt>
                <c:pt idx="88390">
                  <c:v>0</c:v>
                </c:pt>
                <c:pt idx="88391">
                  <c:v>0</c:v>
                </c:pt>
                <c:pt idx="88392">
                  <c:v>0</c:v>
                </c:pt>
                <c:pt idx="88393">
                  <c:v>0</c:v>
                </c:pt>
                <c:pt idx="88394">
                  <c:v>0</c:v>
                </c:pt>
                <c:pt idx="88395">
                  <c:v>0</c:v>
                </c:pt>
                <c:pt idx="88396">
                  <c:v>0</c:v>
                </c:pt>
                <c:pt idx="88397">
                  <c:v>0</c:v>
                </c:pt>
                <c:pt idx="88398">
                  <c:v>0</c:v>
                </c:pt>
                <c:pt idx="88399">
                  <c:v>0</c:v>
                </c:pt>
                <c:pt idx="88400">
                  <c:v>0</c:v>
                </c:pt>
                <c:pt idx="88401">
                  <c:v>0</c:v>
                </c:pt>
                <c:pt idx="88402">
                  <c:v>0</c:v>
                </c:pt>
                <c:pt idx="88403">
                  <c:v>0</c:v>
                </c:pt>
                <c:pt idx="88404">
                  <c:v>0</c:v>
                </c:pt>
                <c:pt idx="88405">
                  <c:v>0</c:v>
                </c:pt>
                <c:pt idx="88406">
                  <c:v>0</c:v>
                </c:pt>
                <c:pt idx="88407">
                  <c:v>0</c:v>
                </c:pt>
                <c:pt idx="88408">
                  <c:v>0</c:v>
                </c:pt>
                <c:pt idx="88409">
                  <c:v>0</c:v>
                </c:pt>
                <c:pt idx="88410">
                  <c:v>0</c:v>
                </c:pt>
                <c:pt idx="88411">
                  <c:v>0</c:v>
                </c:pt>
                <c:pt idx="88412">
                  <c:v>0</c:v>
                </c:pt>
                <c:pt idx="88413">
                  <c:v>0</c:v>
                </c:pt>
                <c:pt idx="88414">
                  <c:v>0</c:v>
                </c:pt>
                <c:pt idx="88415">
                  <c:v>0</c:v>
                </c:pt>
                <c:pt idx="88416">
                  <c:v>0</c:v>
                </c:pt>
                <c:pt idx="88417">
                  <c:v>0</c:v>
                </c:pt>
                <c:pt idx="88418">
                  <c:v>0</c:v>
                </c:pt>
                <c:pt idx="88419">
                  <c:v>0</c:v>
                </c:pt>
                <c:pt idx="88420">
                  <c:v>0</c:v>
                </c:pt>
                <c:pt idx="88421">
                  <c:v>0</c:v>
                </c:pt>
                <c:pt idx="88422">
                  <c:v>0</c:v>
                </c:pt>
                <c:pt idx="88423">
                  <c:v>0</c:v>
                </c:pt>
                <c:pt idx="88424">
                  <c:v>0</c:v>
                </c:pt>
                <c:pt idx="88425">
                  <c:v>0</c:v>
                </c:pt>
                <c:pt idx="88426">
                  <c:v>0</c:v>
                </c:pt>
                <c:pt idx="88427">
                  <c:v>0</c:v>
                </c:pt>
                <c:pt idx="88428">
                  <c:v>0</c:v>
                </c:pt>
                <c:pt idx="88429">
                  <c:v>0</c:v>
                </c:pt>
                <c:pt idx="88430">
                  <c:v>0</c:v>
                </c:pt>
                <c:pt idx="88431">
                  <c:v>0</c:v>
                </c:pt>
                <c:pt idx="88432">
                  <c:v>0</c:v>
                </c:pt>
                <c:pt idx="88433">
                  <c:v>0</c:v>
                </c:pt>
                <c:pt idx="88434">
                  <c:v>0</c:v>
                </c:pt>
                <c:pt idx="88435">
                  <c:v>0</c:v>
                </c:pt>
                <c:pt idx="88436">
                  <c:v>0</c:v>
                </c:pt>
                <c:pt idx="88437">
                  <c:v>0</c:v>
                </c:pt>
                <c:pt idx="88438">
                  <c:v>0</c:v>
                </c:pt>
                <c:pt idx="88439">
                  <c:v>0</c:v>
                </c:pt>
                <c:pt idx="88440">
                  <c:v>0</c:v>
                </c:pt>
                <c:pt idx="88441">
                  <c:v>0</c:v>
                </c:pt>
                <c:pt idx="88442">
                  <c:v>0</c:v>
                </c:pt>
                <c:pt idx="88443">
                  <c:v>0</c:v>
                </c:pt>
                <c:pt idx="88444">
                  <c:v>0</c:v>
                </c:pt>
                <c:pt idx="88445">
                  <c:v>0</c:v>
                </c:pt>
                <c:pt idx="88446">
                  <c:v>0</c:v>
                </c:pt>
                <c:pt idx="88447">
                  <c:v>0</c:v>
                </c:pt>
                <c:pt idx="88448">
                  <c:v>0</c:v>
                </c:pt>
                <c:pt idx="88449">
                  <c:v>0</c:v>
                </c:pt>
                <c:pt idx="88450">
                  <c:v>0</c:v>
                </c:pt>
                <c:pt idx="88451">
                  <c:v>0</c:v>
                </c:pt>
                <c:pt idx="88452">
                  <c:v>0</c:v>
                </c:pt>
                <c:pt idx="88453">
                  <c:v>0</c:v>
                </c:pt>
                <c:pt idx="88454">
                  <c:v>0</c:v>
                </c:pt>
                <c:pt idx="88455">
                  <c:v>0</c:v>
                </c:pt>
                <c:pt idx="88456">
                  <c:v>0</c:v>
                </c:pt>
                <c:pt idx="88457">
                  <c:v>0</c:v>
                </c:pt>
                <c:pt idx="88458">
                  <c:v>0</c:v>
                </c:pt>
                <c:pt idx="88459">
                  <c:v>0</c:v>
                </c:pt>
                <c:pt idx="88460">
                  <c:v>0</c:v>
                </c:pt>
                <c:pt idx="88461">
                  <c:v>0</c:v>
                </c:pt>
                <c:pt idx="88462">
                  <c:v>0</c:v>
                </c:pt>
                <c:pt idx="88463">
                  <c:v>0</c:v>
                </c:pt>
                <c:pt idx="88464">
                  <c:v>0</c:v>
                </c:pt>
                <c:pt idx="88465">
                  <c:v>0</c:v>
                </c:pt>
                <c:pt idx="88466">
                  <c:v>0</c:v>
                </c:pt>
                <c:pt idx="88467">
                  <c:v>0</c:v>
                </c:pt>
                <c:pt idx="88468">
                  <c:v>0</c:v>
                </c:pt>
                <c:pt idx="88469">
                  <c:v>0</c:v>
                </c:pt>
                <c:pt idx="88470">
                  <c:v>0</c:v>
                </c:pt>
                <c:pt idx="88471">
                  <c:v>0</c:v>
                </c:pt>
                <c:pt idx="88472">
                  <c:v>0</c:v>
                </c:pt>
                <c:pt idx="88473">
                  <c:v>0</c:v>
                </c:pt>
                <c:pt idx="88474">
                  <c:v>0</c:v>
                </c:pt>
                <c:pt idx="88475">
                  <c:v>0</c:v>
                </c:pt>
                <c:pt idx="88476">
                  <c:v>0</c:v>
                </c:pt>
                <c:pt idx="88477">
                  <c:v>0</c:v>
                </c:pt>
                <c:pt idx="88478">
                  <c:v>0</c:v>
                </c:pt>
                <c:pt idx="88479">
                  <c:v>0</c:v>
                </c:pt>
                <c:pt idx="88480">
                  <c:v>0</c:v>
                </c:pt>
                <c:pt idx="88481">
                  <c:v>0</c:v>
                </c:pt>
                <c:pt idx="88482">
                  <c:v>0</c:v>
                </c:pt>
                <c:pt idx="88483">
                  <c:v>0</c:v>
                </c:pt>
                <c:pt idx="88484">
                  <c:v>0</c:v>
                </c:pt>
                <c:pt idx="88485">
                  <c:v>0</c:v>
                </c:pt>
                <c:pt idx="88486">
                  <c:v>0</c:v>
                </c:pt>
                <c:pt idx="88487">
                  <c:v>0</c:v>
                </c:pt>
                <c:pt idx="88488">
                  <c:v>0</c:v>
                </c:pt>
                <c:pt idx="88489">
                  <c:v>0</c:v>
                </c:pt>
                <c:pt idx="88490">
                  <c:v>0</c:v>
                </c:pt>
                <c:pt idx="88491">
                  <c:v>0</c:v>
                </c:pt>
                <c:pt idx="88492">
                  <c:v>0</c:v>
                </c:pt>
                <c:pt idx="88493">
                  <c:v>0</c:v>
                </c:pt>
                <c:pt idx="88494">
                  <c:v>0</c:v>
                </c:pt>
                <c:pt idx="88495">
                  <c:v>0</c:v>
                </c:pt>
                <c:pt idx="88496">
                  <c:v>0</c:v>
                </c:pt>
                <c:pt idx="88497">
                  <c:v>0</c:v>
                </c:pt>
                <c:pt idx="88498">
                  <c:v>0</c:v>
                </c:pt>
                <c:pt idx="88499">
                  <c:v>0</c:v>
                </c:pt>
                <c:pt idx="88500">
                  <c:v>0</c:v>
                </c:pt>
                <c:pt idx="88501">
                  <c:v>0</c:v>
                </c:pt>
                <c:pt idx="88502">
                  <c:v>0</c:v>
                </c:pt>
                <c:pt idx="88503">
                  <c:v>0</c:v>
                </c:pt>
                <c:pt idx="88504">
                  <c:v>0</c:v>
                </c:pt>
                <c:pt idx="88505">
                  <c:v>0</c:v>
                </c:pt>
                <c:pt idx="88506">
                  <c:v>0</c:v>
                </c:pt>
                <c:pt idx="88507">
                  <c:v>0</c:v>
                </c:pt>
                <c:pt idx="88508">
                  <c:v>0</c:v>
                </c:pt>
                <c:pt idx="88509">
                  <c:v>0</c:v>
                </c:pt>
                <c:pt idx="88510">
                  <c:v>0</c:v>
                </c:pt>
                <c:pt idx="88511">
                  <c:v>0</c:v>
                </c:pt>
                <c:pt idx="88512">
                  <c:v>0</c:v>
                </c:pt>
                <c:pt idx="88513">
                  <c:v>0</c:v>
                </c:pt>
                <c:pt idx="88514">
                  <c:v>0</c:v>
                </c:pt>
                <c:pt idx="88515">
                  <c:v>0</c:v>
                </c:pt>
                <c:pt idx="88516">
                  <c:v>0</c:v>
                </c:pt>
                <c:pt idx="88517">
                  <c:v>0</c:v>
                </c:pt>
                <c:pt idx="88518">
                  <c:v>0</c:v>
                </c:pt>
                <c:pt idx="88519">
                  <c:v>0</c:v>
                </c:pt>
                <c:pt idx="88520">
                  <c:v>0</c:v>
                </c:pt>
                <c:pt idx="88521">
                  <c:v>0</c:v>
                </c:pt>
                <c:pt idx="88522">
                  <c:v>0</c:v>
                </c:pt>
                <c:pt idx="88523">
                  <c:v>0</c:v>
                </c:pt>
                <c:pt idx="88524">
                  <c:v>0</c:v>
                </c:pt>
                <c:pt idx="88525">
                  <c:v>0</c:v>
                </c:pt>
                <c:pt idx="88526">
                  <c:v>0</c:v>
                </c:pt>
                <c:pt idx="88527">
                  <c:v>0</c:v>
                </c:pt>
                <c:pt idx="88528">
                  <c:v>0</c:v>
                </c:pt>
                <c:pt idx="88529">
                  <c:v>0</c:v>
                </c:pt>
                <c:pt idx="88530">
                  <c:v>0</c:v>
                </c:pt>
                <c:pt idx="88531">
                  <c:v>0</c:v>
                </c:pt>
                <c:pt idx="88532">
                  <c:v>0</c:v>
                </c:pt>
                <c:pt idx="88533">
                  <c:v>0</c:v>
                </c:pt>
                <c:pt idx="88534">
                  <c:v>0</c:v>
                </c:pt>
                <c:pt idx="88535">
                  <c:v>0</c:v>
                </c:pt>
                <c:pt idx="88536">
                  <c:v>0</c:v>
                </c:pt>
                <c:pt idx="88537">
                  <c:v>0</c:v>
                </c:pt>
                <c:pt idx="88538">
                  <c:v>0</c:v>
                </c:pt>
                <c:pt idx="88539">
                  <c:v>0</c:v>
                </c:pt>
                <c:pt idx="88540">
                  <c:v>0</c:v>
                </c:pt>
                <c:pt idx="88541">
                  <c:v>0</c:v>
                </c:pt>
                <c:pt idx="88542">
                  <c:v>0</c:v>
                </c:pt>
                <c:pt idx="88543">
                  <c:v>0</c:v>
                </c:pt>
                <c:pt idx="88544">
                  <c:v>0</c:v>
                </c:pt>
                <c:pt idx="88545">
                  <c:v>0</c:v>
                </c:pt>
                <c:pt idx="88546">
                  <c:v>0</c:v>
                </c:pt>
                <c:pt idx="88547">
                  <c:v>0</c:v>
                </c:pt>
                <c:pt idx="88548">
                  <c:v>0</c:v>
                </c:pt>
                <c:pt idx="88549">
                  <c:v>0</c:v>
                </c:pt>
                <c:pt idx="88550">
                  <c:v>0</c:v>
                </c:pt>
                <c:pt idx="88551">
                  <c:v>0</c:v>
                </c:pt>
                <c:pt idx="88552">
                  <c:v>0</c:v>
                </c:pt>
                <c:pt idx="88553">
                  <c:v>0</c:v>
                </c:pt>
                <c:pt idx="88554">
                  <c:v>0</c:v>
                </c:pt>
                <c:pt idx="88555">
                  <c:v>0</c:v>
                </c:pt>
                <c:pt idx="88556">
                  <c:v>0</c:v>
                </c:pt>
                <c:pt idx="88557">
                  <c:v>0</c:v>
                </c:pt>
                <c:pt idx="88558">
                  <c:v>0</c:v>
                </c:pt>
                <c:pt idx="88559">
                  <c:v>0</c:v>
                </c:pt>
                <c:pt idx="88560">
                  <c:v>0</c:v>
                </c:pt>
                <c:pt idx="88561">
                  <c:v>0</c:v>
                </c:pt>
                <c:pt idx="88562">
                  <c:v>0</c:v>
                </c:pt>
                <c:pt idx="88563">
                  <c:v>0</c:v>
                </c:pt>
                <c:pt idx="88564">
                  <c:v>0</c:v>
                </c:pt>
                <c:pt idx="88565">
                  <c:v>0</c:v>
                </c:pt>
                <c:pt idx="88566">
                  <c:v>0</c:v>
                </c:pt>
                <c:pt idx="88567">
                  <c:v>0</c:v>
                </c:pt>
                <c:pt idx="88568">
                  <c:v>0</c:v>
                </c:pt>
                <c:pt idx="88569">
                  <c:v>0</c:v>
                </c:pt>
                <c:pt idx="88570">
                  <c:v>0</c:v>
                </c:pt>
                <c:pt idx="88571">
                  <c:v>0</c:v>
                </c:pt>
                <c:pt idx="88572">
                  <c:v>0</c:v>
                </c:pt>
                <c:pt idx="88573">
                  <c:v>0</c:v>
                </c:pt>
                <c:pt idx="88574">
                  <c:v>0</c:v>
                </c:pt>
                <c:pt idx="88575">
                  <c:v>0</c:v>
                </c:pt>
                <c:pt idx="88576">
                  <c:v>0</c:v>
                </c:pt>
                <c:pt idx="88577">
                  <c:v>0</c:v>
                </c:pt>
                <c:pt idx="88578">
                  <c:v>0</c:v>
                </c:pt>
                <c:pt idx="88579">
                  <c:v>0</c:v>
                </c:pt>
                <c:pt idx="88580">
                  <c:v>0</c:v>
                </c:pt>
                <c:pt idx="88581">
                  <c:v>0</c:v>
                </c:pt>
                <c:pt idx="88582">
                  <c:v>0</c:v>
                </c:pt>
                <c:pt idx="88583">
                  <c:v>0</c:v>
                </c:pt>
                <c:pt idx="88584">
                  <c:v>0</c:v>
                </c:pt>
                <c:pt idx="88585">
                  <c:v>0</c:v>
                </c:pt>
                <c:pt idx="88586">
                  <c:v>0</c:v>
                </c:pt>
                <c:pt idx="88587">
                  <c:v>0</c:v>
                </c:pt>
                <c:pt idx="88588">
                  <c:v>0</c:v>
                </c:pt>
                <c:pt idx="88589">
                  <c:v>0</c:v>
                </c:pt>
                <c:pt idx="88590">
                  <c:v>0</c:v>
                </c:pt>
                <c:pt idx="88591">
                  <c:v>0</c:v>
                </c:pt>
                <c:pt idx="88592">
                  <c:v>0</c:v>
                </c:pt>
                <c:pt idx="88593">
                  <c:v>0</c:v>
                </c:pt>
                <c:pt idx="88594">
                  <c:v>0</c:v>
                </c:pt>
                <c:pt idx="88595">
                  <c:v>0</c:v>
                </c:pt>
                <c:pt idx="88596">
                  <c:v>0</c:v>
                </c:pt>
                <c:pt idx="88597">
                  <c:v>0</c:v>
                </c:pt>
                <c:pt idx="88598">
                  <c:v>0</c:v>
                </c:pt>
                <c:pt idx="88599">
                  <c:v>0</c:v>
                </c:pt>
                <c:pt idx="88600">
                  <c:v>0</c:v>
                </c:pt>
                <c:pt idx="88601">
                  <c:v>0</c:v>
                </c:pt>
                <c:pt idx="88602">
                  <c:v>0</c:v>
                </c:pt>
                <c:pt idx="88603">
                  <c:v>0</c:v>
                </c:pt>
                <c:pt idx="88604">
                  <c:v>0</c:v>
                </c:pt>
                <c:pt idx="88605">
                  <c:v>0</c:v>
                </c:pt>
                <c:pt idx="88606">
                  <c:v>0</c:v>
                </c:pt>
                <c:pt idx="88607">
                  <c:v>0</c:v>
                </c:pt>
                <c:pt idx="88608">
                  <c:v>0</c:v>
                </c:pt>
                <c:pt idx="88609">
                  <c:v>0</c:v>
                </c:pt>
                <c:pt idx="88610">
                  <c:v>0</c:v>
                </c:pt>
                <c:pt idx="88611">
                  <c:v>0</c:v>
                </c:pt>
                <c:pt idx="88612">
                  <c:v>0</c:v>
                </c:pt>
                <c:pt idx="88613">
                  <c:v>0</c:v>
                </c:pt>
                <c:pt idx="88614">
                  <c:v>0</c:v>
                </c:pt>
                <c:pt idx="88615">
                  <c:v>0</c:v>
                </c:pt>
                <c:pt idx="88616">
                  <c:v>0</c:v>
                </c:pt>
                <c:pt idx="88617">
                  <c:v>0</c:v>
                </c:pt>
                <c:pt idx="88618">
                  <c:v>0</c:v>
                </c:pt>
                <c:pt idx="88619">
                  <c:v>0</c:v>
                </c:pt>
                <c:pt idx="88620">
                  <c:v>0</c:v>
                </c:pt>
                <c:pt idx="88621">
                  <c:v>0</c:v>
                </c:pt>
                <c:pt idx="88622">
                  <c:v>0</c:v>
                </c:pt>
                <c:pt idx="88623">
                  <c:v>0</c:v>
                </c:pt>
                <c:pt idx="88624">
                  <c:v>0</c:v>
                </c:pt>
                <c:pt idx="88625">
                  <c:v>0</c:v>
                </c:pt>
                <c:pt idx="88626">
                  <c:v>0</c:v>
                </c:pt>
                <c:pt idx="88627">
                  <c:v>0</c:v>
                </c:pt>
                <c:pt idx="88628">
                  <c:v>0</c:v>
                </c:pt>
                <c:pt idx="88629">
                  <c:v>0</c:v>
                </c:pt>
                <c:pt idx="88630">
                  <c:v>0</c:v>
                </c:pt>
                <c:pt idx="88631">
                  <c:v>0</c:v>
                </c:pt>
                <c:pt idx="88632">
                  <c:v>0</c:v>
                </c:pt>
                <c:pt idx="88633">
                  <c:v>0</c:v>
                </c:pt>
                <c:pt idx="88634">
                  <c:v>0</c:v>
                </c:pt>
                <c:pt idx="88635">
                  <c:v>0</c:v>
                </c:pt>
                <c:pt idx="88636">
                  <c:v>0</c:v>
                </c:pt>
                <c:pt idx="88637">
                  <c:v>0</c:v>
                </c:pt>
                <c:pt idx="88638">
                  <c:v>0</c:v>
                </c:pt>
                <c:pt idx="88639">
                  <c:v>0</c:v>
                </c:pt>
                <c:pt idx="88640">
                  <c:v>0</c:v>
                </c:pt>
                <c:pt idx="88641">
                  <c:v>0</c:v>
                </c:pt>
                <c:pt idx="88642">
                  <c:v>0</c:v>
                </c:pt>
                <c:pt idx="88643">
                  <c:v>0</c:v>
                </c:pt>
                <c:pt idx="88644">
                  <c:v>0</c:v>
                </c:pt>
                <c:pt idx="88645">
                  <c:v>0</c:v>
                </c:pt>
                <c:pt idx="88646">
                  <c:v>0</c:v>
                </c:pt>
                <c:pt idx="88647">
                  <c:v>0</c:v>
                </c:pt>
                <c:pt idx="88648">
                  <c:v>0</c:v>
                </c:pt>
                <c:pt idx="88649">
                  <c:v>0</c:v>
                </c:pt>
                <c:pt idx="88650">
                  <c:v>0</c:v>
                </c:pt>
                <c:pt idx="88651">
                  <c:v>0</c:v>
                </c:pt>
                <c:pt idx="88652">
                  <c:v>0</c:v>
                </c:pt>
                <c:pt idx="88653">
                  <c:v>0</c:v>
                </c:pt>
                <c:pt idx="88654">
                  <c:v>0</c:v>
                </c:pt>
                <c:pt idx="88655">
                  <c:v>0</c:v>
                </c:pt>
                <c:pt idx="88656">
                  <c:v>0</c:v>
                </c:pt>
                <c:pt idx="88657">
                  <c:v>0</c:v>
                </c:pt>
                <c:pt idx="88658">
                  <c:v>0</c:v>
                </c:pt>
                <c:pt idx="88659">
                  <c:v>0</c:v>
                </c:pt>
                <c:pt idx="88660">
                  <c:v>0</c:v>
                </c:pt>
                <c:pt idx="88661">
                  <c:v>0</c:v>
                </c:pt>
                <c:pt idx="88662">
                  <c:v>0</c:v>
                </c:pt>
                <c:pt idx="88663">
                  <c:v>0</c:v>
                </c:pt>
                <c:pt idx="88664">
                  <c:v>0</c:v>
                </c:pt>
                <c:pt idx="88665">
                  <c:v>0</c:v>
                </c:pt>
                <c:pt idx="88666">
                  <c:v>0</c:v>
                </c:pt>
                <c:pt idx="88667">
                  <c:v>0</c:v>
                </c:pt>
                <c:pt idx="88668">
                  <c:v>0</c:v>
                </c:pt>
                <c:pt idx="88669">
                  <c:v>0</c:v>
                </c:pt>
                <c:pt idx="88670">
                  <c:v>0</c:v>
                </c:pt>
                <c:pt idx="88671">
                  <c:v>0</c:v>
                </c:pt>
                <c:pt idx="88672">
                  <c:v>0</c:v>
                </c:pt>
                <c:pt idx="88673">
                  <c:v>0</c:v>
                </c:pt>
                <c:pt idx="88674">
                  <c:v>0</c:v>
                </c:pt>
                <c:pt idx="88675">
                  <c:v>0</c:v>
                </c:pt>
                <c:pt idx="88676">
                  <c:v>0</c:v>
                </c:pt>
                <c:pt idx="88677">
                  <c:v>0</c:v>
                </c:pt>
                <c:pt idx="88678">
                  <c:v>0</c:v>
                </c:pt>
                <c:pt idx="88679">
                  <c:v>0</c:v>
                </c:pt>
                <c:pt idx="88680">
                  <c:v>0</c:v>
                </c:pt>
                <c:pt idx="88681">
                  <c:v>0</c:v>
                </c:pt>
                <c:pt idx="88682">
                  <c:v>0</c:v>
                </c:pt>
                <c:pt idx="88683">
                  <c:v>0</c:v>
                </c:pt>
                <c:pt idx="88684">
                  <c:v>0</c:v>
                </c:pt>
                <c:pt idx="88685">
                  <c:v>0</c:v>
                </c:pt>
                <c:pt idx="88686">
                  <c:v>0</c:v>
                </c:pt>
                <c:pt idx="88687">
                  <c:v>0</c:v>
                </c:pt>
                <c:pt idx="88688">
                  <c:v>0</c:v>
                </c:pt>
                <c:pt idx="88689">
                  <c:v>0</c:v>
                </c:pt>
                <c:pt idx="88690">
                  <c:v>0</c:v>
                </c:pt>
                <c:pt idx="88691">
                  <c:v>0</c:v>
                </c:pt>
                <c:pt idx="88692">
                  <c:v>0</c:v>
                </c:pt>
                <c:pt idx="88693">
                  <c:v>0</c:v>
                </c:pt>
                <c:pt idx="88694">
                  <c:v>0</c:v>
                </c:pt>
                <c:pt idx="88695">
                  <c:v>0</c:v>
                </c:pt>
                <c:pt idx="88696">
                  <c:v>0</c:v>
                </c:pt>
                <c:pt idx="88697">
                  <c:v>0</c:v>
                </c:pt>
                <c:pt idx="88698">
                  <c:v>0</c:v>
                </c:pt>
                <c:pt idx="88699">
                  <c:v>0</c:v>
                </c:pt>
                <c:pt idx="88700">
                  <c:v>0</c:v>
                </c:pt>
                <c:pt idx="88701">
                  <c:v>0</c:v>
                </c:pt>
                <c:pt idx="88702">
                  <c:v>0</c:v>
                </c:pt>
                <c:pt idx="88703">
                  <c:v>0</c:v>
                </c:pt>
                <c:pt idx="88704">
                  <c:v>0</c:v>
                </c:pt>
                <c:pt idx="88705">
                  <c:v>0</c:v>
                </c:pt>
                <c:pt idx="88706">
                  <c:v>0</c:v>
                </c:pt>
                <c:pt idx="88707">
                  <c:v>0</c:v>
                </c:pt>
                <c:pt idx="88708">
                  <c:v>0</c:v>
                </c:pt>
                <c:pt idx="88709">
                  <c:v>0</c:v>
                </c:pt>
                <c:pt idx="88710">
                  <c:v>0</c:v>
                </c:pt>
                <c:pt idx="88711">
                  <c:v>0</c:v>
                </c:pt>
                <c:pt idx="88712">
                  <c:v>0</c:v>
                </c:pt>
                <c:pt idx="88713">
                  <c:v>0</c:v>
                </c:pt>
                <c:pt idx="88714">
                  <c:v>0</c:v>
                </c:pt>
                <c:pt idx="88715">
                  <c:v>0</c:v>
                </c:pt>
                <c:pt idx="88716">
                  <c:v>0</c:v>
                </c:pt>
                <c:pt idx="88717">
                  <c:v>0</c:v>
                </c:pt>
                <c:pt idx="88718">
                  <c:v>0</c:v>
                </c:pt>
                <c:pt idx="88719">
                  <c:v>0</c:v>
                </c:pt>
                <c:pt idx="88720">
                  <c:v>0</c:v>
                </c:pt>
                <c:pt idx="88721">
                  <c:v>0</c:v>
                </c:pt>
                <c:pt idx="88722">
                  <c:v>0</c:v>
                </c:pt>
                <c:pt idx="88723">
                  <c:v>0</c:v>
                </c:pt>
                <c:pt idx="88724">
                  <c:v>0</c:v>
                </c:pt>
                <c:pt idx="88725">
                  <c:v>0</c:v>
                </c:pt>
                <c:pt idx="88726">
                  <c:v>0</c:v>
                </c:pt>
                <c:pt idx="88727">
                  <c:v>0</c:v>
                </c:pt>
                <c:pt idx="88728">
                  <c:v>0</c:v>
                </c:pt>
                <c:pt idx="88729">
                  <c:v>0</c:v>
                </c:pt>
                <c:pt idx="88730">
                  <c:v>0</c:v>
                </c:pt>
                <c:pt idx="88731">
                  <c:v>0</c:v>
                </c:pt>
                <c:pt idx="88732">
                  <c:v>0</c:v>
                </c:pt>
                <c:pt idx="88733">
                  <c:v>0</c:v>
                </c:pt>
                <c:pt idx="88734">
                  <c:v>0</c:v>
                </c:pt>
                <c:pt idx="88735">
                  <c:v>0</c:v>
                </c:pt>
                <c:pt idx="88736">
                  <c:v>0</c:v>
                </c:pt>
                <c:pt idx="88737">
                  <c:v>0</c:v>
                </c:pt>
                <c:pt idx="88738">
                  <c:v>0</c:v>
                </c:pt>
                <c:pt idx="88739">
                  <c:v>0</c:v>
                </c:pt>
                <c:pt idx="88740">
                  <c:v>0</c:v>
                </c:pt>
                <c:pt idx="88741">
                  <c:v>0</c:v>
                </c:pt>
                <c:pt idx="88742">
                  <c:v>0</c:v>
                </c:pt>
                <c:pt idx="88743">
                  <c:v>0</c:v>
                </c:pt>
                <c:pt idx="88744">
                  <c:v>0</c:v>
                </c:pt>
                <c:pt idx="88745">
                  <c:v>0</c:v>
                </c:pt>
                <c:pt idx="88746">
                  <c:v>0</c:v>
                </c:pt>
                <c:pt idx="88747">
                  <c:v>0</c:v>
                </c:pt>
                <c:pt idx="88748">
                  <c:v>0</c:v>
                </c:pt>
                <c:pt idx="88749">
                  <c:v>0</c:v>
                </c:pt>
                <c:pt idx="88750">
                  <c:v>0</c:v>
                </c:pt>
                <c:pt idx="88751">
                  <c:v>0</c:v>
                </c:pt>
                <c:pt idx="88752">
                  <c:v>0</c:v>
                </c:pt>
                <c:pt idx="88753">
                  <c:v>0</c:v>
                </c:pt>
                <c:pt idx="88754">
                  <c:v>0</c:v>
                </c:pt>
                <c:pt idx="88755">
                  <c:v>0</c:v>
                </c:pt>
                <c:pt idx="88756">
                  <c:v>0</c:v>
                </c:pt>
                <c:pt idx="88757">
                  <c:v>0</c:v>
                </c:pt>
                <c:pt idx="88758">
                  <c:v>0</c:v>
                </c:pt>
                <c:pt idx="88759">
                  <c:v>0</c:v>
                </c:pt>
                <c:pt idx="88760">
                  <c:v>0</c:v>
                </c:pt>
                <c:pt idx="88761">
                  <c:v>0</c:v>
                </c:pt>
                <c:pt idx="88762">
                  <c:v>0</c:v>
                </c:pt>
                <c:pt idx="88763">
                  <c:v>0</c:v>
                </c:pt>
                <c:pt idx="88764">
                  <c:v>0</c:v>
                </c:pt>
                <c:pt idx="88765">
                  <c:v>0</c:v>
                </c:pt>
                <c:pt idx="88766">
                  <c:v>0</c:v>
                </c:pt>
                <c:pt idx="88767">
                  <c:v>0</c:v>
                </c:pt>
                <c:pt idx="88768">
                  <c:v>0</c:v>
                </c:pt>
                <c:pt idx="88769">
                  <c:v>0</c:v>
                </c:pt>
                <c:pt idx="88770">
                  <c:v>0</c:v>
                </c:pt>
                <c:pt idx="88771">
                  <c:v>0</c:v>
                </c:pt>
                <c:pt idx="88772">
                  <c:v>0</c:v>
                </c:pt>
                <c:pt idx="88773">
                  <c:v>0</c:v>
                </c:pt>
                <c:pt idx="88774">
                  <c:v>0</c:v>
                </c:pt>
                <c:pt idx="88775">
                  <c:v>0</c:v>
                </c:pt>
                <c:pt idx="88776">
                  <c:v>0</c:v>
                </c:pt>
                <c:pt idx="88777">
                  <c:v>0</c:v>
                </c:pt>
                <c:pt idx="88778">
                  <c:v>0</c:v>
                </c:pt>
                <c:pt idx="88779">
                  <c:v>0</c:v>
                </c:pt>
                <c:pt idx="88780">
                  <c:v>0</c:v>
                </c:pt>
                <c:pt idx="88781">
                  <c:v>0</c:v>
                </c:pt>
                <c:pt idx="88782">
                  <c:v>0</c:v>
                </c:pt>
                <c:pt idx="88783">
                  <c:v>0</c:v>
                </c:pt>
                <c:pt idx="88784">
                  <c:v>0</c:v>
                </c:pt>
                <c:pt idx="88785">
                  <c:v>0</c:v>
                </c:pt>
                <c:pt idx="88786">
                  <c:v>0</c:v>
                </c:pt>
                <c:pt idx="88787">
                  <c:v>0</c:v>
                </c:pt>
                <c:pt idx="88788">
                  <c:v>0</c:v>
                </c:pt>
                <c:pt idx="88789">
                  <c:v>0</c:v>
                </c:pt>
                <c:pt idx="88790">
                  <c:v>0</c:v>
                </c:pt>
                <c:pt idx="88791">
                  <c:v>0</c:v>
                </c:pt>
                <c:pt idx="88792">
                  <c:v>0</c:v>
                </c:pt>
                <c:pt idx="88793">
                  <c:v>0</c:v>
                </c:pt>
                <c:pt idx="88794">
                  <c:v>0</c:v>
                </c:pt>
                <c:pt idx="88795">
                  <c:v>0</c:v>
                </c:pt>
                <c:pt idx="88796">
                  <c:v>0</c:v>
                </c:pt>
                <c:pt idx="88797">
                  <c:v>0</c:v>
                </c:pt>
                <c:pt idx="88798">
                  <c:v>0</c:v>
                </c:pt>
                <c:pt idx="88799">
                  <c:v>0</c:v>
                </c:pt>
                <c:pt idx="88800">
                  <c:v>0</c:v>
                </c:pt>
                <c:pt idx="88801">
                  <c:v>0</c:v>
                </c:pt>
                <c:pt idx="88802">
                  <c:v>0</c:v>
                </c:pt>
                <c:pt idx="88803">
                  <c:v>0</c:v>
                </c:pt>
                <c:pt idx="88804">
                  <c:v>0</c:v>
                </c:pt>
                <c:pt idx="88805">
                  <c:v>0</c:v>
                </c:pt>
                <c:pt idx="88806">
                  <c:v>0</c:v>
                </c:pt>
                <c:pt idx="88807">
                  <c:v>0</c:v>
                </c:pt>
                <c:pt idx="88808">
                  <c:v>0</c:v>
                </c:pt>
                <c:pt idx="88809">
                  <c:v>0</c:v>
                </c:pt>
                <c:pt idx="88810">
                  <c:v>0</c:v>
                </c:pt>
                <c:pt idx="88811">
                  <c:v>0</c:v>
                </c:pt>
                <c:pt idx="88812">
                  <c:v>0</c:v>
                </c:pt>
                <c:pt idx="88813">
                  <c:v>0</c:v>
                </c:pt>
                <c:pt idx="88814">
                  <c:v>0</c:v>
                </c:pt>
                <c:pt idx="88815">
                  <c:v>0</c:v>
                </c:pt>
                <c:pt idx="88816">
                  <c:v>0</c:v>
                </c:pt>
                <c:pt idx="88817">
                  <c:v>0</c:v>
                </c:pt>
                <c:pt idx="88818">
                  <c:v>0</c:v>
                </c:pt>
                <c:pt idx="88819">
                  <c:v>0</c:v>
                </c:pt>
                <c:pt idx="88820">
                  <c:v>0</c:v>
                </c:pt>
                <c:pt idx="88821">
                  <c:v>0</c:v>
                </c:pt>
                <c:pt idx="88822">
                  <c:v>0</c:v>
                </c:pt>
                <c:pt idx="88823">
                  <c:v>0</c:v>
                </c:pt>
                <c:pt idx="88824">
                  <c:v>0</c:v>
                </c:pt>
                <c:pt idx="88825">
                  <c:v>0</c:v>
                </c:pt>
                <c:pt idx="88826">
                  <c:v>0</c:v>
                </c:pt>
                <c:pt idx="88827">
                  <c:v>0</c:v>
                </c:pt>
                <c:pt idx="88828">
                  <c:v>0</c:v>
                </c:pt>
                <c:pt idx="88829">
                  <c:v>0</c:v>
                </c:pt>
                <c:pt idx="88830">
                  <c:v>0</c:v>
                </c:pt>
                <c:pt idx="88831">
                  <c:v>0</c:v>
                </c:pt>
                <c:pt idx="88832">
                  <c:v>0</c:v>
                </c:pt>
                <c:pt idx="88833">
                  <c:v>0</c:v>
                </c:pt>
                <c:pt idx="88834">
                  <c:v>0</c:v>
                </c:pt>
                <c:pt idx="88835">
                  <c:v>0</c:v>
                </c:pt>
                <c:pt idx="88836">
                  <c:v>0</c:v>
                </c:pt>
                <c:pt idx="88837">
                  <c:v>0</c:v>
                </c:pt>
                <c:pt idx="88838">
                  <c:v>0</c:v>
                </c:pt>
                <c:pt idx="88839">
                  <c:v>0</c:v>
                </c:pt>
                <c:pt idx="88840">
                  <c:v>0</c:v>
                </c:pt>
                <c:pt idx="88841">
                  <c:v>0</c:v>
                </c:pt>
                <c:pt idx="88842">
                  <c:v>0</c:v>
                </c:pt>
                <c:pt idx="88843">
                  <c:v>0</c:v>
                </c:pt>
                <c:pt idx="88844">
                  <c:v>0</c:v>
                </c:pt>
                <c:pt idx="88845">
                  <c:v>0</c:v>
                </c:pt>
                <c:pt idx="88846">
                  <c:v>0</c:v>
                </c:pt>
                <c:pt idx="88847">
                  <c:v>0</c:v>
                </c:pt>
                <c:pt idx="88848">
                  <c:v>0</c:v>
                </c:pt>
                <c:pt idx="88849">
                  <c:v>0</c:v>
                </c:pt>
                <c:pt idx="88850">
                  <c:v>0</c:v>
                </c:pt>
                <c:pt idx="88851">
                  <c:v>0</c:v>
                </c:pt>
                <c:pt idx="88852">
                  <c:v>0</c:v>
                </c:pt>
                <c:pt idx="88853">
                  <c:v>0</c:v>
                </c:pt>
                <c:pt idx="88854">
                  <c:v>0</c:v>
                </c:pt>
                <c:pt idx="88855">
                  <c:v>0</c:v>
                </c:pt>
                <c:pt idx="88856">
                  <c:v>0</c:v>
                </c:pt>
                <c:pt idx="88857">
                  <c:v>0</c:v>
                </c:pt>
                <c:pt idx="88858">
                  <c:v>0</c:v>
                </c:pt>
                <c:pt idx="88859">
                  <c:v>0</c:v>
                </c:pt>
                <c:pt idx="88860">
                  <c:v>0</c:v>
                </c:pt>
                <c:pt idx="88861">
                  <c:v>0</c:v>
                </c:pt>
                <c:pt idx="88862">
                  <c:v>0</c:v>
                </c:pt>
                <c:pt idx="88863">
                  <c:v>0</c:v>
                </c:pt>
                <c:pt idx="88864">
                  <c:v>0</c:v>
                </c:pt>
                <c:pt idx="88865">
                  <c:v>0</c:v>
                </c:pt>
                <c:pt idx="88866">
                  <c:v>0</c:v>
                </c:pt>
                <c:pt idx="88867">
                  <c:v>0</c:v>
                </c:pt>
                <c:pt idx="88868">
                  <c:v>0</c:v>
                </c:pt>
                <c:pt idx="88869">
                  <c:v>0</c:v>
                </c:pt>
                <c:pt idx="88870">
                  <c:v>0</c:v>
                </c:pt>
                <c:pt idx="88871">
                  <c:v>0</c:v>
                </c:pt>
                <c:pt idx="88872">
                  <c:v>0</c:v>
                </c:pt>
                <c:pt idx="88873">
                  <c:v>0</c:v>
                </c:pt>
                <c:pt idx="88874">
                  <c:v>0</c:v>
                </c:pt>
                <c:pt idx="88875">
                  <c:v>0</c:v>
                </c:pt>
                <c:pt idx="88876">
                  <c:v>0</c:v>
                </c:pt>
                <c:pt idx="88877">
                  <c:v>0</c:v>
                </c:pt>
                <c:pt idx="88878">
                  <c:v>0</c:v>
                </c:pt>
                <c:pt idx="88879">
                  <c:v>0</c:v>
                </c:pt>
                <c:pt idx="88880">
                  <c:v>0</c:v>
                </c:pt>
                <c:pt idx="88881">
                  <c:v>0</c:v>
                </c:pt>
                <c:pt idx="88882">
                  <c:v>0</c:v>
                </c:pt>
                <c:pt idx="88883">
                  <c:v>0</c:v>
                </c:pt>
                <c:pt idx="88884">
                  <c:v>0</c:v>
                </c:pt>
                <c:pt idx="88885">
                  <c:v>0</c:v>
                </c:pt>
                <c:pt idx="88886">
                  <c:v>0</c:v>
                </c:pt>
                <c:pt idx="88887">
                  <c:v>0</c:v>
                </c:pt>
                <c:pt idx="88888">
                  <c:v>0</c:v>
                </c:pt>
                <c:pt idx="88889">
                  <c:v>0</c:v>
                </c:pt>
                <c:pt idx="88890">
                  <c:v>0</c:v>
                </c:pt>
                <c:pt idx="88891">
                  <c:v>0</c:v>
                </c:pt>
                <c:pt idx="88892">
                  <c:v>0</c:v>
                </c:pt>
                <c:pt idx="88893">
                  <c:v>0</c:v>
                </c:pt>
                <c:pt idx="88894">
                  <c:v>0</c:v>
                </c:pt>
                <c:pt idx="88895">
                  <c:v>0</c:v>
                </c:pt>
                <c:pt idx="88896">
                  <c:v>0</c:v>
                </c:pt>
                <c:pt idx="88897">
                  <c:v>0</c:v>
                </c:pt>
                <c:pt idx="88898">
                  <c:v>0</c:v>
                </c:pt>
                <c:pt idx="88899">
                  <c:v>0</c:v>
                </c:pt>
                <c:pt idx="88900">
                  <c:v>0</c:v>
                </c:pt>
                <c:pt idx="88901">
                  <c:v>0</c:v>
                </c:pt>
                <c:pt idx="88902">
                  <c:v>0</c:v>
                </c:pt>
                <c:pt idx="88903">
                  <c:v>0</c:v>
                </c:pt>
                <c:pt idx="88904">
                  <c:v>0</c:v>
                </c:pt>
                <c:pt idx="88905">
                  <c:v>0</c:v>
                </c:pt>
                <c:pt idx="88906">
                  <c:v>0</c:v>
                </c:pt>
                <c:pt idx="88907">
                  <c:v>0</c:v>
                </c:pt>
                <c:pt idx="88908">
                  <c:v>0</c:v>
                </c:pt>
                <c:pt idx="88909">
                  <c:v>0</c:v>
                </c:pt>
                <c:pt idx="88910">
                  <c:v>0</c:v>
                </c:pt>
                <c:pt idx="88911">
                  <c:v>0</c:v>
                </c:pt>
                <c:pt idx="88912">
                  <c:v>0</c:v>
                </c:pt>
                <c:pt idx="88913">
                  <c:v>0</c:v>
                </c:pt>
                <c:pt idx="88914">
                  <c:v>0</c:v>
                </c:pt>
                <c:pt idx="88915">
                  <c:v>0</c:v>
                </c:pt>
                <c:pt idx="88916">
                  <c:v>0</c:v>
                </c:pt>
                <c:pt idx="88917">
                  <c:v>0</c:v>
                </c:pt>
                <c:pt idx="88918">
                  <c:v>0</c:v>
                </c:pt>
                <c:pt idx="88919">
                  <c:v>0</c:v>
                </c:pt>
                <c:pt idx="88920">
                  <c:v>0</c:v>
                </c:pt>
                <c:pt idx="88921">
                  <c:v>0</c:v>
                </c:pt>
                <c:pt idx="88922">
                  <c:v>0</c:v>
                </c:pt>
                <c:pt idx="88923">
                  <c:v>0</c:v>
                </c:pt>
                <c:pt idx="88924">
                  <c:v>0</c:v>
                </c:pt>
                <c:pt idx="88925">
                  <c:v>0</c:v>
                </c:pt>
                <c:pt idx="88926">
                  <c:v>0</c:v>
                </c:pt>
                <c:pt idx="88927">
                  <c:v>0</c:v>
                </c:pt>
                <c:pt idx="88928">
                  <c:v>0</c:v>
                </c:pt>
                <c:pt idx="88929">
                  <c:v>0</c:v>
                </c:pt>
                <c:pt idx="88930">
                  <c:v>0</c:v>
                </c:pt>
                <c:pt idx="88931">
                  <c:v>0</c:v>
                </c:pt>
                <c:pt idx="88932">
                  <c:v>0</c:v>
                </c:pt>
                <c:pt idx="88933">
                  <c:v>0</c:v>
                </c:pt>
                <c:pt idx="88934">
                  <c:v>0</c:v>
                </c:pt>
                <c:pt idx="88935">
                  <c:v>0</c:v>
                </c:pt>
                <c:pt idx="88936">
                  <c:v>0</c:v>
                </c:pt>
                <c:pt idx="88937">
                  <c:v>0</c:v>
                </c:pt>
                <c:pt idx="88938">
                  <c:v>0</c:v>
                </c:pt>
                <c:pt idx="88939">
                  <c:v>0</c:v>
                </c:pt>
                <c:pt idx="88940">
                  <c:v>0</c:v>
                </c:pt>
                <c:pt idx="88941">
                  <c:v>0</c:v>
                </c:pt>
                <c:pt idx="88942">
                  <c:v>0</c:v>
                </c:pt>
                <c:pt idx="88943">
                  <c:v>0</c:v>
                </c:pt>
                <c:pt idx="88944">
                  <c:v>0</c:v>
                </c:pt>
                <c:pt idx="88945">
                  <c:v>0</c:v>
                </c:pt>
                <c:pt idx="88946">
                  <c:v>0</c:v>
                </c:pt>
                <c:pt idx="88947">
                  <c:v>0</c:v>
                </c:pt>
                <c:pt idx="88948">
                  <c:v>0</c:v>
                </c:pt>
                <c:pt idx="88949">
                  <c:v>0</c:v>
                </c:pt>
                <c:pt idx="88950">
                  <c:v>0</c:v>
                </c:pt>
                <c:pt idx="88951">
                  <c:v>0</c:v>
                </c:pt>
                <c:pt idx="88952">
                  <c:v>0</c:v>
                </c:pt>
                <c:pt idx="88953">
                  <c:v>0</c:v>
                </c:pt>
                <c:pt idx="88954">
                  <c:v>0</c:v>
                </c:pt>
                <c:pt idx="88955">
                  <c:v>0</c:v>
                </c:pt>
                <c:pt idx="88956">
                  <c:v>0</c:v>
                </c:pt>
                <c:pt idx="88957">
                  <c:v>0</c:v>
                </c:pt>
                <c:pt idx="88958">
                  <c:v>0</c:v>
                </c:pt>
                <c:pt idx="88959">
                  <c:v>0</c:v>
                </c:pt>
                <c:pt idx="88960">
                  <c:v>0</c:v>
                </c:pt>
                <c:pt idx="88961">
                  <c:v>0</c:v>
                </c:pt>
                <c:pt idx="88962">
                  <c:v>0</c:v>
                </c:pt>
                <c:pt idx="88963">
                  <c:v>0</c:v>
                </c:pt>
                <c:pt idx="88964">
                  <c:v>0</c:v>
                </c:pt>
                <c:pt idx="88965">
                  <c:v>0</c:v>
                </c:pt>
                <c:pt idx="88966">
                  <c:v>0</c:v>
                </c:pt>
                <c:pt idx="88967">
                  <c:v>0</c:v>
                </c:pt>
                <c:pt idx="88968">
                  <c:v>0</c:v>
                </c:pt>
                <c:pt idx="88969">
                  <c:v>0</c:v>
                </c:pt>
                <c:pt idx="88970">
                  <c:v>0</c:v>
                </c:pt>
                <c:pt idx="88971">
                  <c:v>0</c:v>
                </c:pt>
                <c:pt idx="88972">
                  <c:v>0</c:v>
                </c:pt>
                <c:pt idx="88973">
                  <c:v>0</c:v>
                </c:pt>
                <c:pt idx="88974">
                  <c:v>0</c:v>
                </c:pt>
                <c:pt idx="88975">
                  <c:v>0</c:v>
                </c:pt>
                <c:pt idx="88976">
                  <c:v>0</c:v>
                </c:pt>
                <c:pt idx="88977">
                  <c:v>0</c:v>
                </c:pt>
                <c:pt idx="88978">
                  <c:v>0</c:v>
                </c:pt>
                <c:pt idx="88979">
                  <c:v>0</c:v>
                </c:pt>
                <c:pt idx="88980">
                  <c:v>0</c:v>
                </c:pt>
                <c:pt idx="88981">
                  <c:v>0</c:v>
                </c:pt>
                <c:pt idx="88982">
                  <c:v>0</c:v>
                </c:pt>
                <c:pt idx="88983">
                  <c:v>0</c:v>
                </c:pt>
                <c:pt idx="88984">
                  <c:v>0</c:v>
                </c:pt>
                <c:pt idx="88985">
                  <c:v>0</c:v>
                </c:pt>
                <c:pt idx="88986">
                  <c:v>0</c:v>
                </c:pt>
                <c:pt idx="88987">
                  <c:v>0</c:v>
                </c:pt>
                <c:pt idx="88988">
                  <c:v>0</c:v>
                </c:pt>
                <c:pt idx="88989">
                  <c:v>0</c:v>
                </c:pt>
                <c:pt idx="88990">
                  <c:v>0</c:v>
                </c:pt>
                <c:pt idx="88991">
                  <c:v>0</c:v>
                </c:pt>
                <c:pt idx="88992">
                  <c:v>0</c:v>
                </c:pt>
                <c:pt idx="88993">
                  <c:v>0</c:v>
                </c:pt>
                <c:pt idx="88994">
                  <c:v>0</c:v>
                </c:pt>
                <c:pt idx="88995">
                  <c:v>0</c:v>
                </c:pt>
                <c:pt idx="88996">
                  <c:v>0</c:v>
                </c:pt>
                <c:pt idx="88997">
                  <c:v>0</c:v>
                </c:pt>
                <c:pt idx="88998">
                  <c:v>0</c:v>
                </c:pt>
                <c:pt idx="88999">
                  <c:v>0</c:v>
                </c:pt>
                <c:pt idx="89000">
                  <c:v>0</c:v>
                </c:pt>
                <c:pt idx="89001">
                  <c:v>0</c:v>
                </c:pt>
                <c:pt idx="89002">
                  <c:v>0</c:v>
                </c:pt>
                <c:pt idx="89003">
                  <c:v>0</c:v>
                </c:pt>
                <c:pt idx="89004">
                  <c:v>0</c:v>
                </c:pt>
                <c:pt idx="89005">
                  <c:v>0</c:v>
                </c:pt>
                <c:pt idx="89006">
                  <c:v>0</c:v>
                </c:pt>
                <c:pt idx="89007">
                  <c:v>0</c:v>
                </c:pt>
                <c:pt idx="89008">
                  <c:v>0</c:v>
                </c:pt>
                <c:pt idx="89009">
                  <c:v>0</c:v>
                </c:pt>
                <c:pt idx="89010">
                  <c:v>0</c:v>
                </c:pt>
                <c:pt idx="89011">
                  <c:v>0</c:v>
                </c:pt>
                <c:pt idx="89012">
                  <c:v>0</c:v>
                </c:pt>
                <c:pt idx="89013">
                  <c:v>0</c:v>
                </c:pt>
                <c:pt idx="89014">
                  <c:v>0</c:v>
                </c:pt>
                <c:pt idx="89015">
                  <c:v>0</c:v>
                </c:pt>
                <c:pt idx="89016">
                  <c:v>0</c:v>
                </c:pt>
                <c:pt idx="89017">
                  <c:v>0</c:v>
                </c:pt>
                <c:pt idx="89018">
                  <c:v>0</c:v>
                </c:pt>
                <c:pt idx="89019">
                  <c:v>0</c:v>
                </c:pt>
                <c:pt idx="89020">
                  <c:v>0</c:v>
                </c:pt>
                <c:pt idx="89021">
                  <c:v>0</c:v>
                </c:pt>
                <c:pt idx="89022">
                  <c:v>0</c:v>
                </c:pt>
                <c:pt idx="89023">
                  <c:v>0</c:v>
                </c:pt>
                <c:pt idx="89024">
                  <c:v>0</c:v>
                </c:pt>
                <c:pt idx="89025">
                  <c:v>0</c:v>
                </c:pt>
                <c:pt idx="89026">
                  <c:v>0</c:v>
                </c:pt>
                <c:pt idx="89027">
                  <c:v>0</c:v>
                </c:pt>
                <c:pt idx="89028">
                  <c:v>0</c:v>
                </c:pt>
                <c:pt idx="89029">
                  <c:v>0</c:v>
                </c:pt>
                <c:pt idx="89030">
                  <c:v>0</c:v>
                </c:pt>
                <c:pt idx="89031">
                  <c:v>0</c:v>
                </c:pt>
                <c:pt idx="89032">
                  <c:v>0</c:v>
                </c:pt>
                <c:pt idx="89033">
                  <c:v>0</c:v>
                </c:pt>
                <c:pt idx="89034">
                  <c:v>0</c:v>
                </c:pt>
                <c:pt idx="89035">
                  <c:v>0</c:v>
                </c:pt>
                <c:pt idx="89036">
                  <c:v>0</c:v>
                </c:pt>
                <c:pt idx="89037">
                  <c:v>0</c:v>
                </c:pt>
                <c:pt idx="89038">
                  <c:v>0</c:v>
                </c:pt>
                <c:pt idx="89039">
                  <c:v>0</c:v>
                </c:pt>
                <c:pt idx="89040">
                  <c:v>0</c:v>
                </c:pt>
                <c:pt idx="89041">
                  <c:v>0</c:v>
                </c:pt>
                <c:pt idx="89042">
                  <c:v>0</c:v>
                </c:pt>
                <c:pt idx="89043">
                  <c:v>0</c:v>
                </c:pt>
                <c:pt idx="89044">
                  <c:v>0</c:v>
                </c:pt>
                <c:pt idx="89045">
                  <c:v>0</c:v>
                </c:pt>
                <c:pt idx="89046">
                  <c:v>0</c:v>
                </c:pt>
                <c:pt idx="89047">
                  <c:v>0</c:v>
                </c:pt>
                <c:pt idx="89048">
                  <c:v>0</c:v>
                </c:pt>
                <c:pt idx="89049">
                  <c:v>0</c:v>
                </c:pt>
                <c:pt idx="89050">
                  <c:v>0</c:v>
                </c:pt>
                <c:pt idx="89051">
                  <c:v>0</c:v>
                </c:pt>
                <c:pt idx="89052">
                  <c:v>0</c:v>
                </c:pt>
                <c:pt idx="89053">
                  <c:v>0</c:v>
                </c:pt>
                <c:pt idx="89054">
                  <c:v>0</c:v>
                </c:pt>
                <c:pt idx="89055">
                  <c:v>0</c:v>
                </c:pt>
                <c:pt idx="89056">
                  <c:v>0</c:v>
                </c:pt>
                <c:pt idx="89057">
                  <c:v>0</c:v>
                </c:pt>
                <c:pt idx="89058">
                  <c:v>0</c:v>
                </c:pt>
                <c:pt idx="89059">
                  <c:v>0</c:v>
                </c:pt>
                <c:pt idx="89060">
                  <c:v>0</c:v>
                </c:pt>
                <c:pt idx="89061">
                  <c:v>0</c:v>
                </c:pt>
                <c:pt idx="89062">
                  <c:v>0</c:v>
                </c:pt>
                <c:pt idx="89063">
                  <c:v>0</c:v>
                </c:pt>
                <c:pt idx="89064">
                  <c:v>0</c:v>
                </c:pt>
                <c:pt idx="89065">
                  <c:v>0</c:v>
                </c:pt>
                <c:pt idx="89066">
                  <c:v>0</c:v>
                </c:pt>
                <c:pt idx="89067">
                  <c:v>0</c:v>
                </c:pt>
                <c:pt idx="89068">
                  <c:v>0</c:v>
                </c:pt>
                <c:pt idx="89069">
                  <c:v>0</c:v>
                </c:pt>
                <c:pt idx="89070">
                  <c:v>0</c:v>
                </c:pt>
                <c:pt idx="89071">
                  <c:v>0</c:v>
                </c:pt>
                <c:pt idx="89072">
                  <c:v>0</c:v>
                </c:pt>
                <c:pt idx="89073">
                  <c:v>0</c:v>
                </c:pt>
                <c:pt idx="89074">
                  <c:v>0</c:v>
                </c:pt>
                <c:pt idx="89075">
                  <c:v>0</c:v>
                </c:pt>
                <c:pt idx="89076">
                  <c:v>0</c:v>
                </c:pt>
                <c:pt idx="89077">
                  <c:v>0</c:v>
                </c:pt>
                <c:pt idx="89078">
                  <c:v>0</c:v>
                </c:pt>
                <c:pt idx="89079">
                  <c:v>0</c:v>
                </c:pt>
                <c:pt idx="89080">
                  <c:v>0</c:v>
                </c:pt>
                <c:pt idx="89081">
                  <c:v>0</c:v>
                </c:pt>
                <c:pt idx="89082">
                  <c:v>0</c:v>
                </c:pt>
                <c:pt idx="89083">
                  <c:v>0</c:v>
                </c:pt>
                <c:pt idx="89084">
                  <c:v>0</c:v>
                </c:pt>
                <c:pt idx="89085">
                  <c:v>0</c:v>
                </c:pt>
                <c:pt idx="89086">
                  <c:v>0</c:v>
                </c:pt>
                <c:pt idx="89087">
                  <c:v>0</c:v>
                </c:pt>
                <c:pt idx="89088">
                  <c:v>0</c:v>
                </c:pt>
                <c:pt idx="89089">
                  <c:v>0</c:v>
                </c:pt>
                <c:pt idx="89090">
                  <c:v>0</c:v>
                </c:pt>
                <c:pt idx="89091">
                  <c:v>0</c:v>
                </c:pt>
                <c:pt idx="89092">
                  <c:v>0</c:v>
                </c:pt>
                <c:pt idx="89093">
                  <c:v>0</c:v>
                </c:pt>
                <c:pt idx="89094">
                  <c:v>0</c:v>
                </c:pt>
                <c:pt idx="89095">
                  <c:v>0</c:v>
                </c:pt>
                <c:pt idx="89096">
                  <c:v>0</c:v>
                </c:pt>
                <c:pt idx="89097">
                  <c:v>0</c:v>
                </c:pt>
                <c:pt idx="89098">
                  <c:v>0</c:v>
                </c:pt>
                <c:pt idx="89099">
                  <c:v>0</c:v>
                </c:pt>
                <c:pt idx="89100">
                  <c:v>0</c:v>
                </c:pt>
                <c:pt idx="89101">
                  <c:v>0</c:v>
                </c:pt>
                <c:pt idx="89102">
                  <c:v>0</c:v>
                </c:pt>
                <c:pt idx="89103">
                  <c:v>0</c:v>
                </c:pt>
                <c:pt idx="89104">
                  <c:v>0</c:v>
                </c:pt>
                <c:pt idx="89105">
                  <c:v>0</c:v>
                </c:pt>
                <c:pt idx="89106">
                  <c:v>0</c:v>
                </c:pt>
                <c:pt idx="89107">
                  <c:v>0</c:v>
                </c:pt>
                <c:pt idx="89108">
                  <c:v>0</c:v>
                </c:pt>
                <c:pt idx="89109">
                  <c:v>0</c:v>
                </c:pt>
                <c:pt idx="89110">
                  <c:v>0</c:v>
                </c:pt>
                <c:pt idx="89111">
                  <c:v>0</c:v>
                </c:pt>
                <c:pt idx="89112">
                  <c:v>0</c:v>
                </c:pt>
                <c:pt idx="89113">
                  <c:v>0</c:v>
                </c:pt>
                <c:pt idx="89114">
                  <c:v>0</c:v>
                </c:pt>
                <c:pt idx="89115">
                  <c:v>0</c:v>
                </c:pt>
                <c:pt idx="89116">
                  <c:v>0</c:v>
                </c:pt>
                <c:pt idx="89117">
                  <c:v>0</c:v>
                </c:pt>
                <c:pt idx="89118">
                  <c:v>0</c:v>
                </c:pt>
                <c:pt idx="89119">
                  <c:v>0</c:v>
                </c:pt>
                <c:pt idx="89120">
                  <c:v>0</c:v>
                </c:pt>
                <c:pt idx="89121">
                  <c:v>0</c:v>
                </c:pt>
                <c:pt idx="89122">
                  <c:v>0</c:v>
                </c:pt>
                <c:pt idx="89123">
                  <c:v>0</c:v>
                </c:pt>
                <c:pt idx="89124">
                  <c:v>0</c:v>
                </c:pt>
                <c:pt idx="89125">
                  <c:v>0</c:v>
                </c:pt>
                <c:pt idx="89126">
                  <c:v>0</c:v>
                </c:pt>
                <c:pt idx="89127">
                  <c:v>0</c:v>
                </c:pt>
                <c:pt idx="89128">
                  <c:v>0</c:v>
                </c:pt>
                <c:pt idx="89129">
                  <c:v>0</c:v>
                </c:pt>
                <c:pt idx="89130">
                  <c:v>0</c:v>
                </c:pt>
                <c:pt idx="89131">
                  <c:v>0</c:v>
                </c:pt>
                <c:pt idx="89132">
                  <c:v>0</c:v>
                </c:pt>
                <c:pt idx="89133">
                  <c:v>0</c:v>
                </c:pt>
                <c:pt idx="89134">
                  <c:v>0</c:v>
                </c:pt>
                <c:pt idx="89135">
                  <c:v>0</c:v>
                </c:pt>
                <c:pt idx="89136">
                  <c:v>0</c:v>
                </c:pt>
                <c:pt idx="89137">
                  <c:v>0</c:v>
                </c:pt>
                <c:pt idx="89138">
                  <c:v>0</c:v>
                </c:pt>
                <c:pt idx="89139">
                  <c:v>0</c:v>
                </c:pt>
                <c:pt idx="89140">
                  <c:v>0</c:v>
                </c:pt>
                <c:pt idx="89141">
                  <c:v>0</c:v>
                </c:pt>
                <c:pt idx="89142">
                  <c:v>0</c:v>
                </c:pt>
                <c:pt idx="89143">
                  <c:v>0</c:v>
                </c:pt>
                <c:pt idx="89144">
                  <c:v>0</c:v>
                </c:pt>
                <c:pt idx="89145">
                  <c:v>0</c:v>
                </c:pt>
                <c:pt idx="89146">
                  <c:v>0</c:v>
                </c:pt>
                <c:pt idx="89147">
                  <c:v>0</c:v>
                </c:pt>
                <c:pt idx="89148">
                  <c:v>0</c:v>
                </c:pt>
                <c:pt idx="89149">
                  <c:v>0</c:v>
                </c:pt>
                <c:pt idx="89150">
                  <c:v>0</c:v>
                </c:pt>
                <c:pt idx="89151">
                  <c:v>0</c:v>
                </c:pt>
                <c:pt idx="89152">
                  <c:v>0</c:v>
                </c:pt>
                <c:pt idx="89153">
                  <c:v>0</c:v>
                </c:pt>
                <c:pt idx="89154">
                  <c:v>0</c:v>
                </c:pt>
                <c:pt idx="89155">
                  <c:v>0</c:v>
                </c:pt>
                <c:pt idx="89156">
                  <c:v>0</c:v>
                </c:pt>
                <c:pt idx="89157">
                  <c:v>0</c:v>
                </c:pt>
                <c:pt idx="89158">
                  <c:v>0</c:v>
                </c:pt>
                <c:pt idx="89159">
                  <c:v>0</c:v>
                </c:pt>
                <c:pt idx="89160">
                  <c:v>0</c:v>
                </c:pt>
                <c:pt idx="89161">
                  <c:v>0</c:v>
                </c:pt>
                <c:pt idx="89162">
                  <c:v>0</c:v>
                </c:pt>
                <c:pt idx="89163">
                  <c:v>0</c:v>
                </c:pt>
                <c:pt idx="89164">
                  <c:v>0</c:v>
                </c:pt>
                <c:pt idx="89165">
                  <c:v>0</c:v>
                </c:pt>
                <c:pt idx="89166">
                  <c:v>0</c:v>
                </c:pt>
                <c:pt idx="89167">
                  <c:v>0</c:v>
                </c:pt>
                <c:pt idx="89168">
                  <c:v>0</c:v>
                </c:pt>
                <c:pt idx="89169">
                  <c:v>0</c:v>
                </c:pt>
                <c:pt idx="89170">
                  <c:v>0</c:v>
                </c:pt>
                <c:pt idx="89171">
                  <c:v>0</c:v>
                </c:pt>
                <c:pt idx="89172">
                  <c:v>0</c:v>
                </c:pt>
                <c:pt idx="89173">
                  <c:v>0</c:v>
                </c:pt>
                <c:pt idx="89174">
                  <c:v>0</c:v>
                </c:pt>
                <c:pt idx="89175">
                  <c:v>0</c:v>
                </c:pt>
                <c:pt idx="89176">
                  <c:v>0</c:v>
                </c:pt>
                <c:pt idx="89177">
                  <c:v>0</c:v>
                </c:pt>
                <c:pt idx="89178">
                  <c:v>0</c:v>
                </c:pt>
                <c:pt idx="89179">
                  <c:v>0</c:v>
                </c:pt>
                <c:pt idx="89180">
                  <c:v>0</c:v>
                </c:pt>
                <c:pt idx="89181">
                  <c:v>0</c:v>
                </c:pt>
                <c:pt idx="89182">
                  <c:v>0</c:v>
                </c:pt>
                <c:pt idx="89183">
                  <c:v>0</c:v>
                </c:pt>
                <c:pt idx="89184">
                  <c:v>0</c:v>
                </c:pt>
                <c:pt idx="89185">
                  <c:v>0</c:v>
                </c:pt>
                <c:pt idx="89186">
                  <c:v>0</c:v>
                </c:pt>
                <c:pt idx="89187">
                  <c:v>0</c:v>
                </c:pt>
                <c:pt idx="89188">
                  <c:v>0</c:v>
                </c:pt>
                <c:pt idx="89189">
                  <c:v>0</c:v>
                </c:pt>
                <c:pt idx="89190">
                  <c:v>0</c:v>
                </c:pt>
                <c:pt idx="89191">
                  <c:v>0</c:v>
                </c:pt>
                <c:pt idx="89192">
                  <c:v>0</c:v>
                </c:pt>
                <c:pt idx="89193">
                  <c:v>0</c:v>
                </c:pt>
                <c:pt idx="89194">
                  <c:v>0</c:v>
                </c:pt>
                <c:pt idx="89195">
                  <c:v>0</c:v>
                </c:pt>
                <c:pt idx="89196">
                  <c:v>0</c:v>
                </c:pt>
                <c:pt idx="89197">
                  <c:v>0</c:v>
                </c:pt>
                <c:pt idx="89198">
                  <c:v>0</c:v>
                </c:pt>
                <c:pt idx="89199">
                  <c:v>0</c:v>
                </c:pt>
                <c:pt idx="89200">
                  <c:v>0</c:v>
                </c:pt>
                <c:pt idx="89201">
                  <c:v>0</c:v>
                </c:pt>
                <c:pt idx="89202">
                  <c:v>0</c:v>
                </c:pt>
                <c:pt idx="89203">
                  <c:v>0</c:v>
                </c:pt>
                <c:pt idx="89204">
                  <c:v>0</c:v>
                </c:pt>
                <c:pt idx="89205">
                  <c:v>0</c:v>
                </c:pt>
                <c:pt idx="89206">
                  <c:v>0</c:v>
                </c:pt>
                <c:pt idx="89207">
                  <c:v>0</c:v>
                </c:pt>
                <c:pt idx="89208">
                  <c:v>0</c:v>
                </c:pt>
                <c:pt idx="89209">
                  <c:v>0</c:v>
                </c:pt>
                <c:pt idx="89210">
                  <c:v>0</c:v>
                </c:pt>
                <c:pt idx="89211">
                  <c:v>0</c:v>
                </c:pt>
                <c:pt idx="89212">
                  <c:v>0</c:v>
                </c:pt>
                <c:pt idx="89213">
                  <c:v>0</c:v>
                </c:pt>
                <c:pt idx="89214">
                  <c:v>0</c:v>
                </c:pt>
                <c:pt idx="89215">
                  <c:v>0</c:v>
                </c:pt>
                <c:pt idx="89216">
                  <c:v>0</c:v>
                </c:pt>
                <c:pt idx="89217">
                  <c:v>0</c:v>
                </c:pt>
                <c:pt idx="89218">
                  <c:v>0</c:v>
                </c:pt>
                <c:pt idx="89219">
                  <c:v>0</c:v>
                </c:pt>
                <c:pt idx="89220">
                  <c:v>0</c:v>
                </c:pt>
                <c:pt idx="89221">
                  <c:v>0</c:v>
                </c:pt>
                <c:pt idx="89222">
                  <c:v>0</c:v>
                </c:pt>
                <c:pt idx="89223">
                  <c:v>0</c:v>
                </c:pt>
                <c:pt idx="89224">
                  <c:v>0</c:v>
                </c:pt>
                <c:pt idx="89225">
                  <c:v>0</c:v>
                </c:pt>
                <c:pt idx="89226">
                  <c:v>0</c:v>
                </c:pt>
                <c:pt idx="89227">
                  <c:v>0</c:v>
                </c:pt>
                <c:pt idx="89228">
                  <c:v>0</c:v>
                </c:pt>
                <c:pt idx="89229">
                  <c:v>0</c:v>
                </c:pt>
                <c:pt idx="89230">
                  <c:v>0</c:v>
                </c:pt>
                <c:pt idx="89231">
                  <c:v>0</c:v>
                </c:pt>
                <c:pt idx="89232">
                  <c:v>0</c:v>
                </c:pt>
                <c:pt idx="89233">
                  <c:v>0</c:v>
                </c:pt>
                <c:pt idx="89234">
                  <c:v>0</c:v>
                </c:pt>
                <c:pt idx="89235">
                  <c:v>0</c:v>
                </c:pt>
                <c:pt idx="89236">
                  <c:v>0</c:v>
                </c:pt>
                <c:pt idx="89237">
                  <c:v>0</c:v>
                </c:pt>
                <c:pt idx="89238">
                  <c:v>0</c:v>
                </c:pt>
                <c:pt idx="89239">
                  <c:v>0</c:v>
                </c:pt>
                <c:pt idx="89240">
                  <c:v>0</c:v>
                </c:pt>
                <c:pt idx="89241">
                  <c:v>0</c:v>
                </c:pt>
                <c:pt idx="89242">
                  <c:v>0</c:v>
                </c:pt>
                <c:pt idx="89243">
                  <c:v>0</c:v>
                </c:pt>
                <c:pt idx="89244">
                  <c:v>0</c:v>
                </c:pt>
                <c:pt idx="89245">
                  <c:v>0</c:v>
                </c:pt>
                <c:pt idx="89246">
                  <c:v>0</c:v>
                </c:pt>
                <c:pt idx="89247">
                  <c:v>0</c:v>
                </c:pt>
                <c:pt idx="89248">
                  <c:v>0</c:v>
                </c:pt>
                <c:pt idx="89249">
                  <c:v>0</c:v>
                </c:pt>
                <c:pt idx="89250">
                  <c:v>0</c:v>
                </c:pt>
                <c:pt idx="89251">
                  <c:v>0</c:v>
                </c:pt>
                <c:pt idx="89252">
                  <c:v>0</c:v>
                </c:pt>
                <c:pt idx="89253">
                  <c:v>0</c:v>
                </c:pt>
                <c:pt idx="89254">
                  <c:v>0</c:v>
                </c:pt>
                <c:pt idx="89255">
                  <c:v>0</c:v>
                </c:pt>
                <c:pt idx="89256">
                  <c:v>0</c:v>
                </c:pt>
                <c:pt idx="89257">
                  <c:v>0</c:v>
                </c:pt>
                <c:pt idx="89258">
                  <c:v>0</c:v>
                </c:pt>
                <c:pt idx="89259">
                  <c:v>0</c:v>
                </c:pt>
                <c:pt idx="89260">
                  <c:v>0</c:v>
                </c:pt>
                <c:pt idx="89261">
                  <c:v>0</c:v>
                </c:pt>
                <c:pt idx="89262">
                  <c:v>0</c:v>
                </c:pt>
                <c:pt idx="89263">
                  <c:v>0</c:v>
                </c:pt>
                <c:pt idx="89264">
                  <c:v>0</c:v>
                </c:pt>
                <c:pt idx="89265">
                  <c:v>0</c:v>
                </c:pt>
                <c:pt idx="89266">
                  <c:v>0</c:v>
                </c:pt>
                <c:pt idx="89267">
                  <c:v>0</c:v>
                </c:pt>
                <c:pt idx="89268">
                  <c:v>0</c:v>
                </c:pt>
                <c:pt idx="89269">
                  <c:v>0</c:v>
                </c:pt>
                <c:pt idx="89270">
                  <c:v>0</c:v>
                </c:pt>
                <c:pt idx="89271">
                  <c:v>0</c:v>
                </c:pt>
                <c:pt idx="89272">
                  <c:v>0</c:v>
                </c:pt>
                <c:pt idx="89273">
                  <c:v>0</c:v>
                </c:pt>
                <c:pt idx="89274">
                  <c:v>0</c:v>
                </c:pt>
                <c:pt idx="89275">
                  <c:v>0</c:v>
                </c:pt>
                <c:pt idx="89276">
                  <c:v>0</c:v>
                </c:pt>
                <c:pt idx="89277">
                  <c:v>0</c:v>
                </c:pt>
                <c:pt idx="89278">
                  <c:v>0</c:v>
                </c:pt>
                <c:pt idx="89279">
                  <c:v>0</c:v>
                </c:pt>
                <c:pt idx="89280">
                  <c:v>0</c:v>
                </c:pt>
                <c:pt idx="89281">
                  <c:v>0</c:v>
                </c:pt>
                <c:pt idx="89282">
                  <c:v>0</c:v>
                </c:pt>
                <c:pt idx="89283">
                  <c:v>0</c:v>
                </c:pt>
                <c:pt idx="89284">
                  <c:v>0</c:v>
                </c:pt>
                <c:pt idx="89285">
                  <c:v>0</c:v>
                </c:pt>
                <c:pt idx="89286">
                  <c:v>0</c:v>
                </c:pt>
                <c:pt idx="89287">
                  <c:v>0</c:v>
                </c:pt>
                <c:pt idx="89288">
                  <c:v>0</c:v>
                </c:pt>
                <c:pt idx="89289">
                  <c:v>0</c:v>
                </c:pt>
                <c:pt idx="89290">
                  <c:v>0</c:v>
                </c:pt>
                <c:pt idx="89291">
                  <c:v>0</c:v>
                </c:pt>
                <c:pt idx="89292">
                  <c:v>0</c:v>
                </c:pt>
                <c:pt idx="89293">
                  <c:v>0</c:v>
                </c:pt>
                <c:pt idx="89294">
                  <c:v>0</c:v>
                </c:pt>
                <c:pt idx="89295">
                  <c:v>0</c:v>
                </c:pt>
                <c:pt idx="89296">
                  <c:v>0</c:v>
                </c:pt>
                <c:pt idx="89297">
                  <c:v>0</c:v>
                </c:pt>
                <c:pt idx="89298">
                  <c:v>0</c:v>
                </c:pt>
                <c:pt idx="89299">
                  <c:v>0</c:v>
                </c:pt>
                <c:pt idx="89300">
                  <c:v>0</c:v>
                </c:pt>
                <c:pt idx="89301">
                  <c:v>0</c:v>
                </c:pt>
                <c:pt idx="89302">
                  <c:v>0</c:v>
                </c:pt>
                <c:pt idx="89303">
                  <c:v>0</c:v>
                </c:pt>
                <c:pt idx="89304">
                  <c:v>0</c:v>
                </c:pt>
                <c:pt idx="89305">
                  <c:v>0</c:v>
                </c:pt>
                <c:pt idx="89306">
                  <c:v>0</c:v>
                </c:pt>
                <c:pt idx="89307">
                  <c:v>0</c:v>
                </c:pt>
                <c:pt idx="89308">
                  <c:v>0</c:v>
                </c:pt>
                <c:pt idx="89309">
                  <c:v>0</c:v>
                </c:pt>
                <c:pt idx="89310">
                  <c:v>0</c:v>
                </c:pt>
                <c:pt idx="89311">
                  <c:v>0</c:v>
                </c:pt>
                <c:pt idx="89312">
                  <c:v>0</c:v>
                </c:pt>
                <c:pt idx="89313">
                  <c:v>0</c:v>
                </c:pt>
                <c:pt idx="89314">
                  <c:v>0</c:v>
                </c:pt>
                <c:pt idx="89315">
                  <c:v>0</c:v>
                </c:pt>
                <c:pt idx="89316">
                  <c:v>0</c:v>
                </c:pt>
                <c:pt idx="89317">
                  <c:v>0</c:v>
                </c:pt>
                <c:pt idx="89318">
                  <c:v>0</c:v>
                </c:pt>
                <c:pt idx="89319">
                  <c:v>0</c:v>
                </c:pt>
                <c:pt idx="89320">
                  <c:v>0</c:v>
                </c:pt>
                <c:pt idx="89321">
                  <c:v>0</c:v>
                </c:pt>
                <c:pt idx="89322">
                  <c:v>0</c:v>
                </c:pt>
                <c:pt idx="89323">
                  <c:v>0</c:v>
                </c:pt>
                <c:pt idx="89324">
                  <c:v>0</c:v>
                </c:pt>
                <c:pt idx="89325">
                  <c:v>0</c:v>
                </c:pt>
                <c:pt idx="89326">
                  <c:v>0</c:v>
                </c:pt>
                <c:pt idx="89327">
                  <c:v>0</c:v>
                </c:pt>
                <c:pt idx="89328">
                  <c:v>0</c:v>
                </c:pt>
                <c:pt idx="89329">
                  <c:v>0</c:v>
                </c:pt>
                <c:pt idx="89330">
                  <c:v>0</c:v>
                </c:pt>
                <c:pt idx="89331">
                  <c:v>0</c:v>
                </c:pt>
                <c:pt idx="89332">
                  <c:v>0</c:v>
                </c:pt>
                <c:pt idx="89333">
                  <c:v>0</c:v>
                </c:pt>
                <c:pt idx="89334">
                  <c:v>0</c:v>
                </c:pt>
                <c:pt idx="89335">
                  <c:v>0</c:v>
                </c:pt>
                <c:pt idx="89336">
                  <c:v>0</c:v>
                </c:pt>
                <c:pt idx="89337">
                  <c:v>0</c:v>
                </c:pt>
                <c:pt idx="89338">
                  <c:v>0</c:v>
                </c:pt>
                <c:pt idx="89339">
                  <c:v>0</c:v>
                </c:pt>
                <c:pt idx="89340">
                  <c:v>0</c:v>
                </c:pt>
                <c:pt idx="89341">
                  <c:v>0</c:v>
                </c:pt>
                <c:pt idx="89342">
                  <c:v>0</c:v>
                </c:pt>
                <c:pt idx="89343">
                  <c:v>0</c:v>
                </c:pt>
                <c:pt idx="89344">
                  <c:v>0</c:v>
                </c:pt>
                <c:pt idx="89345">
                  <c:v>0</c:v>
                </c:pt>
                <c:pt idx="89346">
                  <c:v>0</c:v>
                </c:pt>
                <c:pt idx="89347">
                  <c:v>0</c:v>
                </c:pt>
                <c:pt idx="89348">
                  <c:v>0</c:v>
                </c:pt>
                <c:pt idx="89349">
                  <c:v>0</c:v>
                </c:pt>
                <c:pt idx="89350">
                  <c:v>0</c:v>
                </c:pt>
                <c:pt idx="89351">
                  <c:v>0</c:v>
                </c:pt>
                <c:pt idx="89352">
                  <c:v>0</c:v>
                </c:pt>
                <c:pt idx="89353">
                  <c:v>0</c:v>
                </c:pt>
                <c:pt idx="89354">
                  <c:v>0</c:v>
                </c:pt>
                <c:pt idx="89355">
                  <c:v>0</c:v>
                </c:pt>
                <c:pt idx="89356">
                  <c:v>0</c:v>
                </c:pt>
                <c:pt idx="89357">
                  <c:v>0</c:v>
                </c:pt>
                <c:pt idx="89358">
                  <c:v>0</c:v>
                </c:pt>
                <c:pt idx="89359">
                  <c:v>0</c:v>
                </c:pt>
                <c:pt idx="89360">
                  <c:v>0</c:v>
                </c:pt>
                <c:pt idx="89361">
                  <c:v>0</c:v>
                </c:pt>
                <c:pt idx="89362">
                  <c:v>0</c:v>
                </c:pt>
                <c:pt idx="89363">
                  <c:v>0</c:v>
                </c:pt>
                <c:pt idx="89364">
                  <c:v>0</c:v>
                </c:pt>
                <c:pt idx="89365">
                  <c:v>0</c:v>
                </c:pt>
                <c:pt idx="89366">
                  <c:v>0</c:v>
                </c:pt>
                <c:pt idx="89367">
                  <c:v>0</c:v>
                </c:pt>
                <c:pt idx="89368">
                  <c:v>0</c:v>
                </c:pt>
                <c:pt idx="89369">
                  <c:v>0</c:v>
                </c:pt>
                <c:pt idx="89370">
                  <c:v>0</c:v>
                </c:pt>
                <c:pt idx="89371">
                  <c:v>0</c:v>
                </c:pt>
                <c:pt idx="89372">
                  <c:v>0</c:v>
                </c:pt>
                <c:pt idx="89373">
                  <c:v>0</c:v>
                </c:pt>
                <c:pt idx="89374">
                  <c:v>0</c:v>
                </c:pt>
                <c:pt idx="89375">
                  <c:v>0</c:v>
                </c:pt>
                <c:pt idx="89376">
                  <c:v>0</c:v>
                </c:pt>
                <c:pt idx="89377">
                  <c:v>0</c:v>
                </c:pt>
                <c:pt idx="89378">
                  <c:v>0</c:v>
                </c:pt>
                <c:pt idx="89379">
                  <c:v>0</c:v>
                </c:pt>
                <c:pt idx="89380">
                  <c:v>0</c:v>
                </c:pt>
                <c:pt idx="89381">
                  <c:v>0</c:v>
                </c:pt>
                <c:pt idx="89382">
                  <c:v>0</c:v>
                </c:pt>
                <c:pt idx="89383">
                  <c:v>0</c:v>
                </c:pt>
                <c:pt idx="89384">
                  <c:v>0</c:v>
                </c:pt>
                <c:pt idx="89385">
                  <c:v>0</c:v>
                </c:pt>
                <c:pt idx="89386">
                  <c:v>0</c:v>
                </c:pt>
                <c:pt idx="89387">
                  <c:v>0</c:v>
                </c:pt>
                <c:pt idx="89388">
                  <c:v>0</c:v>
                </c:pt>
                <c:pt idx="89389">
                  <c:v>0</c:v>
                </c:pt>
                <c:pt idx="89390">
                  <c:v>0</c:v>
                </c:pt>
                <c:pt idx="89391">
                  <c:v>0</c:v>
                </c:pt>
                <c:pt idx="89392">
                  <c:v>0</c:v>
                </c:pt>
                <c:pt idx="89393">
                  <c:v>0</c:v>
                </c:pt>
                <c:pt idx="89394">
                  <c:v>0</c:v>
                </c:pt>
                <c:pt idx="89395">
                  <c:v>0</c:v>
                </c:pt>
                <c:pt idx="89396">
                  <c:v>0</c:v>
                </c:pt>
                <c:pt idx="89397">
                  <c:v>0</c:v>
                </c:pt>
                <c:pt idx="89398">
                  <c:v>0</c:v>
                </c:pt>
                <c:pt idx="89399">
                  <c:v>0</c:v>
                </c:pt>
                <c:pt idx="89400">
                  <c:v>0</c:v>
                </c:pt>
                <c:pt idx="89401">
                  <c:v>0</c:v>
                </c:pt>
                <c:pt idx="89402">
                  <c:v>0</c:v>
                </c:pt>
                <c:pt idx="89403">
                  <c:v>0</c:v>
                </c:pt>
                <c:pt idx="89404">
                  <c:v>0</c:v>
                </c:pt>
                <c:pt idx="89405">
                  <c:v>0</c:v>
                </c:pt>
                <c:pt idx="89406">
                  <c:v>0</c:v>
                </c:pt>
                <c:pt idx="89407">
                  <c:v>0</c:v>
                </c:pt>
                <c:pt idx="89408">
                  <c:v>0</c:v>
                </c:pt>
                <c:pt idx="89409">
                  <c:v>0</c:v>
                </c:pt>
                <c:pt idx="89410">
                  <c:v>0</c:v>
                </c:pt>
                <c:pt idx="89411">
                  <c:v>0</c:v>
                </c:pt>
                <c:pt idx="89412">
                  <c:v>0</c:v>
                </c:pt>
                <c:pt idx="89413">
                  <c:v>0</c:v>
                </c:pt>
                <c:pt idx="89414">
                  <c:v>0</c:v>
                </c:pt>
                <c:pt idx="89415">
                  <c:v>0</c:v>
                </c:pt>
                <c:pt idx="89416">
                  <c:v>0</c:v>
                </c:pt>
                <c:pt idx="89417">
                  <c:v>0</c:v>
                </c:pt>
                <c:pt idx="89418">
                  <c:v>0</c:v>
                </c:pt>
                <c:pt idx="89419">
                  <c:v>0</c:v>
                </c:pt>
                <c:pt idx="89420">
                  <c:v>0</c:v>
                </c:pt>
                <c:pt idx="89421">
                  <c:v>0</c:v>
                </c:pt>
                <c:pt idx="89422">
                  <c:v>0</c:v>
                </c:pt>
                <c:pt idx="89423">
                  <c:v>0</c:v>
                </c:pt>
                <c:pt idx="89424">
                  <c:v>0</c:v>
                </c:pt>
                <c:pt idx="89425">
                  <c:v>0</c:v>
                </c:pt>
                <c:pt idx="89426">
                  <c:v>0</c:v>
                </c:pt>
                <c:pt idx="89427">
                  <c:v>0</c:v>
                </c:pt>
                <c:pt idx="89428">
                  <c:v>0</c:v>
                </c:pt>
                <c:pt idx="89429">
                  <c:v>0</c:v>
                </c:pt>
                <c:pt idx="89430">
                  <c:v>0</c:v>
                </c:pt>
                <c:pt idx="89431">
                  <c:v>0</c:v>
                </c:pt>
                <c:pt idx="89432">
                  <c:v>0</c:v>
                </c:pt>
                <c:pt idx="89433">
                  <c:v>0</c:v>
                </c:pt>
                <c:pt idx="89434">
                  <c:v>0</c:v>
                </c:pt>
                <c:pt idx="89435">
                  <c:v>0</c:v>
                </c:pt>
                <c:pt idx="89436">
                  <c:v>0</c:v>
                </c:pt>
                <c:pt idx="89437">
                  <c:v>0</c:v>
                </c:pt>
                <c:pt idx="89438">
                  <c:v>0</c:v>
                </c:pt>
                <c:pt idx="89439">
                  <c:v>0</c:v>
                </c:pt>
                <c:pt idx="89440">
                  <c:v>0</c:v>
                </c:pt>
                <c:pt idx="89441">
                  <c:v>0</c:v>
                </c:pt>
                <c:pt idx="89442">
                  <c:v>0</c:v>
                </c:pt>
                <c:pt idx="89443">
                  <c:v>0</c:v>
                </c:pt>
                <c:pt idx="89444">
                  <c:v>0</c:v>
                </c:pt>
                <c:pt idx="89445">
                  <c:v>0</c:v>
                </c:pt>
                <c:pt idx="89446">
                  <c:v>0</c:v>
                </c:pt>
                <c:pt idx="89447">
                  <c:v>0</c:v>
                </c:pt>
                <c:pt idx="89448">
                  <c:v>0</c:v>
                </c:pt>
                <c:pt idx="89449">
                  <c:v>0</c:v>
                </c:pt>
                <c:pt idx="89450">
                  <c:v>0</c:v>
                </c:pt>
                <c:pt idx="89451">
                  <c:v>0</c:v>
                </c:pt>
                <c:pt idx="89452">
                  <c:v>0</c:v>
                </c:pt>
                <c:pt idx="89453">
                  <c:v>0</c:v>
                </c:pt>
                <c:pt idx="89454">
                  <c:v>0</c:v>
                </c:pt>
                <c:pt idx="89455">
                  <c:v>0</c:v>
                </c:pt>
                <c:pt idx="89456">
                  <c:v>0</c:v>
                </c:pt>
                <c:pt idx="89457">
                  <c:v>0</c:v>
                </c:pt>
                <c:pt idx="89458">
                  <c:v>0</c:v>
                </c:pt>
                <c:pt idx="89459">
                  <c:v>0</c:v>
                </c:pt>
                <c:pt idx="89460">
                  <c:v>0</c:v>
                </c:pt>
                <c:pt idx="89461">
                  <c:v>0</c:v>
                </c:pt>
                <c:pt idx="89462">
                  <c:v>0</c:v>
                </c:pt>
                <c:pt idx="89463">
                  <c:v>0</c:v>
                </c:pt>
                <c:pt idx="89464">
                  <c:v>0</c:v>
                </c:pt>
                <c:pt idx="89465">
                  <c:v>0</c:v>
                </c:pt>
                <c:pt idx="89466">
                  <c:v>0</c:v>
                </c:pt>
                <c:pt idx="89467">
                  <c:v>0</c:v>
                </c:pt>
                <c:pt idx="89468">
                  <c:v>0</c:v>
                </c:pt>
                <c:pt idx="89469">
                  <c:v>0</c:v>
                </c:pt>
                <c:pt idx="89470">
                  <c:v>0</c:v>
                </c:pt>
                <c:pt idx="89471">
                  <c:v>0</c:v>
                </c:pt>
                <c:pt idx="89472">
                  <c:v>0</c:v>
                </c:pt>
                <c:pt idx="89473">
                  <c:v>0</c:v>
                </c:pt>
                <c:pt idx="89474">
                  <c:v>0</c:v>
                </c:pt>
                <c:pt idx="89475">
                  <c:v>0</c:v>
                </c:pt>
                <c:pt idx="89476">
                  <c:v>0</c:v>
                </c:pt>
                <c:pt idx="89477">
                  <c:v>0</c:v>
                </c:pt>
                <c:pt idx="89478">
                  <c:v>0</c:v>
                </c:pt>
                <c:pt idx="89479">
                  <c:v>0</c:v>
                </c:pt>
                <c:pt idx="89480">
                  <c:v>0</c:v>
                </c:pt>
                <c:pt idx="89481">
                  <c:v>0</c:v>
                </c:pt>
                <c:pt idx="89482">
                  <c:v>0</c:v>
                </c:pt>
                <c:pt idx="89483">
                  <c:v>0</c:v>
                </c:pt>
                <c:pt idx="89484">
                  <c:v>0</c:v>
                </c:pt>
                <c:pt idx="89485">
                  <c:v>0</c:v>
                </c:pt>
                <c:pt idx="89486">
                  <c:v>0</c:v>
                </c:pt>
                <c:pt idx="89487">
                  <c:v>0</c:v>
                </c:pt>
                <c:pt idx="89488">
                  <c:v>0</c:v>
                </c:pt>
                <c:pt idx="89489">
                  <c:v>0</c:v>
                </c:pt>
                <c:pt idx="89490">
                  <c:v>0</c:v>
                </c:pt>
                <c:pt idx="89491">
                  <c:v>0</c:v>
                </c:pt>
                <c:pt idx="89492">
                  <c:v>0</c:v>
                </c:pt>
                <c:pt idx="89493">
                  <c:v>0</c:v>
                </c:pt>
                <c:pt idx="89494">
                  <c:v>0</c:v>
                </c:pt>
                <c:pt idx="89495">
                  <c:v>0</c:v>
                </c:pt>
                <c:pt idx="89496">
                  <c:v>0</c:v>
                </c:pt>
                <c:pt idx="89497">
                  <c:v>0</c:v>
                </c:pt>
                <c:pt idx="89498">
                  <c:v>0</c:v>
                </c:pt>
                <c:pt idx="89499">
                  <c:v>0</c:v>
                </c:pt>
                <c:pt idx="89500">
                  <c:v>0</c:v>
                </c:pt>
                <c:pt idx="89501">
                  <c:v>0</c:v>
                </c:pt>
                <c:pt idx="89502">
                  <c:v>0</c:v>
                </c:pt>
                <c:pt idx="89503">
                  <c:v>0</c:v>
                </c:pt>
                <c:pt idx="89504">
                  <c:v>0</c:v>
                </c:pt>
                <c:pt idx="89505">
                  <c:v>0</c:v>
                </c:pt>
                <c:pt idx="89506">
                  <c:v>0</c:v>
                </c:pt>
                <c:pt idx="89507">
                  <c:v>0</c:v>
                </c:pt>
                <c:pt idx="89508">
                  <c:v>0</c:v>
                </c:pt>
                <c:pt idx="89509">
                  <c:v>0</c:v>
                </c:pt>
                <c:pt idx="89510">
                  <c:v>0</c:v>
                </c:pt>
                <c:pt idx="89511">
                  <c:v>0</c:v>
                </c:pt>
                <c:pt idx="89512">
                  <c:v>0</c:v>
                </c:pt>
                <c:pt idx="89513">
                  <c:v>0</c:v>
                </c:pt>
                <c:pt idx="89514">
                  <c:v>0</c:v>
                </c:pt>
                <c:pt idx="89515">
                  <c:v>0</c:v>
                </c:pt>
                <c:pt idx="89516">
                  <c:v>0</c:v>
                </c:pt>
                <c:pt idx="89517">
                  <c:v>0</c:v>
                </c:pt>
                <c:pt idx="89518">
                  <c:v>0</c:v>
                </c:pt>
                <c:pt idx="89519">
                  <c:v>0</c:v>
                </c:pt>
                <c:pt idx="89520">
                  <c:v>0</c:v>
                </c:pt>
                <c:pt idx="89521">
                  <c:v>0</c:v>
                </c:pt>
                <c:pt idx="89522">
                  <c:v>0</c:v>
                </c:pt>
                <c:pt idx="89523">
                  <c:v>0</c:v>
                </c:pt>
                <c:pt idx="89524">
                  <c:v>0</c:v>
                </c:pt>
                <c:pt idx="89525">
                  <c:v>0</c:v>
                </c:pt>
                <c:pt idx="89526">
                  <c:v>0</c:v>
                </c:pt>
                <c:pt idx="89527">
                  <c:v>0</c:v>
                </c:pt>
                <c:pt idx="89528">
                  <c:v>0</c:v>
                </c:pt>
                <c:pt idx="89529">
                  <c:v>0</c:v>
                </c:pt>
                <c:pt idx="89530">
                  <c:v>0</c:v>
                </c:pt>
                <c:pt idx="89531">
                  <c:v>0</c:v>
                </c:pt>
                <c:pt idx="89532">
                  <c:v>0</c:v>
                </c:pt>
                <c:pt idx="89533">
                  <c:v>0</c:v>
                </c:pt>
                <c:pt idx="89534">
                  <c:v>0</c:v>
                </c:pt>
                <c:pt idx="89535">
                  <c:v>0</c:v>
                </c:pt>
                <c:pt idx="89536">
                  <c:v>0</c:v>
                </c:pt>
                <c:pt idx="89537">
                  <c:v>0</c:v>
                </c:pt>
                <c:pt idx="89538">
                  <c:v>0</c:v>
                </c:pt>
                <c:pt idx="89539">
                  <c:v>0</c:v>
                </c:pt>
                <c:pt idx="89540">
                  <c:v>0</c:v>
                </c:pt>
                <c:pt idx="89541">
                  <c:v>0</c:v>
                </c:pt>
                <c:pt idx="89542">
                  <c:v>0</c:v>
                </c:pt>
                <c:pt idx="89543">
                  <c:v>0</c:v>
                </c:pt>
                <c:pt idx="89544">
                  <c:v>0</c:v>
                </c:pt>
                <c:pt idx="89545">
                  <c:v>0</c:v>
                </c:pt>
                <c:pt idx="89546">
                  <c:v>0</c:v>
                </c:pt>
                <c:pt idx="89547">
                  <c:v>0</c:v>
                </c:pt>
                <c:pt idx="89548">
                  <c:v>0</c:v>
                </c:pt>
                <c:pt idx="89549">
                  <c:v>0</c:v>
                </c:pt>
                <c:pt idx="89550">
                  <c:v>0</c:v>
                </c:pt>
                <c:pt idx="89551">
                  <c:v>0</c:v>
                </c:pt>
                <c:pt idx="89552">
                  <c:v>0</c:v>
                </c:pt>
                <c:pt idx="89553">
                  <c:v>0</c:v>
                </c:pt>
                <c:pt idx="89554">
                  <c:v>0</c:v>
                </c:pt>
                <c:pt idx="89555">
                  <c:v>0</c:v>
                </c:pt>
                <c:pt idx="89556">
                  <c:v>0</c:v>
                </c:pt>
                <c:pt idx="89557">
                  <c:v>0</c:v>
                </c:pt>
                <c:pt idx="89558">
                  <c:v>0</c:v>
                </c:pt>
                <c:pt idx="89559">
                  <c:v>0</c:v>
                </c:pt>
                <c:pt idx="89560">
                  <c:v>0</c:v>
                </c:pt>
                <c:pt idx="89561">
                  <c:v>0</c:v>
                </c:pt>
                <c:pt idx="89562">
                  <c:v>0</c:v>
                </c:pt>
                <c:pt idx="89563">
                  <c:v>0</c:v>
                </c:pt>
                <c:pt idx="89564">
                  <c:v>0</c:v>
                </c:pt>
                <c:pt idx="89565">
                  <c:v>0</c:v>
                </c:pt>
                <c:pt idx="89566">
                  <c:v>0</c:v>
                </c:pt>
                <c:pt idx="89567">
                  <c:v>0</c:v>
                </c:pt>
                <c:pt idx="89568">
                  <c:v>0</c:v>
                </c:pt>
                <c:pt idx="89569">
                  <c:v>0</c:v>
                </c:pt>
                <c:pt idx="89570">
                  <c:v>0</c:v>
                </c:pt>
                <c:pt idx="89571">
                  <c:v>0</c:v>
                </c:pt>
                <c:pt idx="89572">
                  <c:v>0</c:v>
                </c:pt>
                <c:pt idx="89573">
                  <c:v>0</c:v>
                </c:pt>
                <c:pt idx="89574">
                  <c:v>0</c:v>
                </c:pt>
                <c:pt idx="89575">
                  <c:v>0</c:v>
                </c:pt>
                <c:pt idx="89576">
                  <c:v>0</c:v>
                </c:pt>
                <c:pt idx="89577">
                  <c:v>0</c:v>
                </c:pt>
                <c:pt idx="89578">
                  <c:v>0</c:v>
                </c:pt>
                <c:pt idx="89579">
                  <c:v>0</c:v>
                </c:pt>
                <c:pt idx="89580">
                  <c:v>0</c:v>
                </c:pt>
                <c:pt idx="89581">
                  <c:v>0</c:v>
                </c:pt>
                <c:pt idx="89582">
                  <c:v>0</c:v>
                </c:pt>
                <c:pt idx="89583">
                  <c:v>0</c:v>
                </c:pt>
                <c:pt idx="89584">
                  <c:v>0</c:v>
                </c:pt>
                <c:pt idx="89585">
                  <c:v>0</c:v>
                </c:pt>
                <c:pt idx="89586">
                  <c:v>0</c:v>
                </c:pt>
                <c:pt idx="89587">
                  <c:v>0</c:v>
                </c:pt>
                <c:pt idx="89588">
                  <c:v>0</c:v>
                </c:pt>
                <c:pt idx="89589">
                  <c:v>0</c:v>
                </c:pt>
                <c:pt idx="89590">
                  <c:v>0</c:v>
                </c:pt>
                <c:pt idx="89591">
                  <c:v>0</c:v>
                </c:pt>
                <c:pt idx="89592">
                  <c:v>0</c:v>
                </c:pt>
                <c:pt idx="89593">
                  <c:v>0</c:v>
                </c:pt>
                <c:pt idx="89594">
                  <c:v>0</c:v>
                </c:pt>
                <c:pt idx="89595">
                  <c:v>0</c:v>
                </c:pt>
                <c:pt idx="89596">
                  <c:v>0</c:v>
                </c:pt>
                <c:pt idx="89597">
                  <c:v>0</c:v>
                </c:pt>
                <c:pt idx="89598">
                  <c:v>0</c:v>
                </c:pt>
                <c:pt idx="89599">
                  <c:v>0</c:v>
                </c:pt>
                <c:pt idx="89600">
                  <c:v>0</c:v>
                </c:pt>
                <c:pt idx="89601">
                  <c:v>0</c:v>
                </c:pt>
                <c:pt idx="89602">
                  <c:v>0</c:v>
                </c:pt>
                <c:pt idx="89603">
                  <c:v>0</c:v>
                </c:pt>
                <c:pt idx="89604">
                  <c:v>0</c:v>
                </c:pt>
                <c:pt idx="89605">
                  <c:v>0</c:v>
                </c:pt>
                <c:pt idx="89606">
                  <c:v>0</c:v>
                </c:pt>
                <c:pt idx="89607">
                  <c:v>0</c:v>
                </c:pt>
                <c:pt idx="89608">
                  <c:v>0</c:v>
                </c:pt>
                <c:pt idx="89609">
                  <c:v>0</c:v>
                </c:pt>
                <c:pt idx="89610">
                  <c:v>0</c:v>
                </c:pt>
                <c:pt idx="89611">
                  <c:v>0</c:v>
                </c:pt>
                <c:pt idx="89612">
                  <c:v>0</c:v>
                </c:pt>
                <c:pt idx="89613">
                  <c:v>0</c:v>
                </c:pt>
                <c:pt idx="89614">
                  <c:v>0</c:v>
                </c:pt>
                <c:pt idx="89615">
                  <c:v>0</c:v>
                </c:pt>
                <c:pt idx="89616">
                  <c:v>0</c:v>
                </c:pt>
                <c:pt idx="89617">
                  <c:v>0</c:v>
                </c:pt>
                <c:pt idx="89618">
                  <c:v>0</c:v>
                </c:pt>
                <c:pt idx="89619">
                  <c:v>0</c:v>
                </c:pt>
                <c:pt idx="89620">
                  <c:v>0</c:v>
                </c:pt>
                <c:pt idx="89621">
                  <c:v>0</c:v>
                </c:pt>
                <c:pt idx="89622">
                  <c:v>0</c:v>
                </c:pt>
                <c:pt idx="89623">
                  <c:v>0</c:v>
                </c:pt>
                <c:pt idx="89624">
                  <c:v>0</c:v>
                </c:pt>
                <c:pt idx="89625">
                  <c:v>0</c:v>
                </c:pt>
                <c:pt idx="89626">
                  <c:v>0</c:v>
                </c:pt>
                <c:pt idx="89627">
                  <c:v>0</c:v>
                </c:pt>
                <c:pt idx="89628">
                  <c:v>0</c:v>
                </c:pt>
                <c:pt idx="89629">
                  <c:v>0</c:v>
                </c:pt>
                <c:pt idx="89630">
                  <c:v>0</c:v>
                </c:pt>
                <c:pt idx="89631">
                  <c:v>0</c:v>
                </c:pt>
                <c:pt idx="89632">
                  <c:v>0</c:v>
                </c:pt>
                <c:pt idx="89633">
                  <c:v>0</c:v>
                </c:pt>
                <c:pt idx="89634">
                  <c:v>0</c:v>
                </c:pt>
                <c:pt idx="89635">
                  <c:v>0</c:v>
                </c:pt>
                <c:pt idx="89636">
                  <c:v>0</c:v>
                </c:pt>
                <c:pt idx="89637">
                  <c:v>0</c:v>
                </c:pt>
                <c:pt idx="89638">
                  <c:v>0</c:v>
                </c:pt>
                <c:pt idx="89639">
                  <c:v>0</c:v>
                </c:pt>
                <c:pt idx="89640">
                  <c:v>0</c:v>
                </c:pt>
                <c:pt idx="89641">
                  <c:v>0</c:v>
                </c:pt>
                <c:pt idx="89642">
                  <c:v>0</c:v>
                </c:pt>
                <c:pt idx="89643">
                  <c:v>0</c:v>
                </c:pt>
                <c:pt idx="89644">
                  <c:v>0</c:v>
                </c:pt>
                <c:pt idx="89645">
                  <c:v>0</c:v>
                </c:pt>
                <c:pt idx="89646">
                  <c:v>0</c:v>
                </c:pt>
                <c:pt idx="89647">
                  <c:v>0</c:v>
                </c:pt>
                <c:pt idx="89648">
                  <c:v>0</c:v>
                </c:pt>
                <c:pt idx="89649">
                  <c:v>0</c:v>
                </c:pt>
                <c:pt idx="89650">
                  <c:v>0</c:v>
                </c:pt>
                <c:pt idx="89651">
                  <c:v>0</c:v>
                </c:pt>
                <c:pt idx="89652">
                  <c:v>0</c:v>
                </c:pt>
                <c:pt idx="89653">
                  <c:v>0</c:v>
                </c:pt>
                <c:pt idx="89654">
                  <c:v>0</c:v>
                </c:pt>
                <c:pt idx="89655">
                  <c:v>0</c:v>
                </c:pt>
                <c:pt idx="89656">
                  <c:v>0</c:v>
                </c:pt>
                <c:pt idx="89657">
                  <c:v>0</c:v>
                </c:pt>
                <c:pt idx="89658">
                  <c:v>0</c:v>
                </c:pt>
                <c:pt idx="89659">
                  <c:v>0</c:v>
                </c:pt>
                <c:pt idx="89660">
                  <c:v>0</c:v>
                </c:pt>
                <c:pt idx="89661">
                  <c:v>0</c:v>
                </c:pt>
                <c:pt idx="89662">
                  <c:v>0</c:v>
                </c:pt>
                <c:pt idx="89663">
                  <c:v>0</c:v>
                </c:pt>
                <c:pt idx="89664">
                  <c:v>0</c:v>
                </c:pt>
                <c:pt idx="89665">
                  <c:v>0</c:v>
                </c:pt>
                <c:pt idx="89666">
                  <c:v>0</c:v>
                </c:pt>
                <c:pt idx="89667">
                  <c:v>0</c:v>
                </c:pt>
                <c:pt idx="89668">
                  <c:v>0</c:v>
                </c:pt>
                <c:pt idx="89669">
                  <c:v>0</c:v>
                </c:pt>
                <c:pt idx="89670">
                  <c:v>0</c:v>
                </c:pt>
                <c:pt idx="89671">
                  <c:v>0</c:v>
                </c:pt>
                <c:pt idx="89672">
                  <c:v>0</c:v>
                </c:pt>
                <c:pt idx="89673">
                  <c:v>0</c:v>
                </c:pt>
                <c:pt idx="89674">
                  <c:v>0</c:v>
                </c:pt>
                <c:pt idx="89675">
                  <c:v>0</c:v>
                </c:pt>
                <c:pt idx="89676">
                  <c:v>0</c:v>
                </c:pt>
                <c:pt idx="89677">
                  <c:v>0</c:v>
                </c:pt>
                <c:pt idx="89678">
                  <c:v>0</c:v>
                </c:pt>
                <c:pt idx="89679">
                  <c:v>0</c:v>
                </c:pt>
                <c:pt idx="89680">
                  <c:v>0</c:v>
                </c:pt>
                <c:pt idx="89681">
                  <c:v>0</c:v>
                </c:pt>
                <c:pt idx="89682">
                  <c:v>0</c:v>
                </c:pt>
                <c:pt idx="89683">
                  <c:v>0</c:v>
                </c:pt>
                <c:pt idx="89684">
                  <c:v>0</c:v>
                </c:pt>
                <c:pt idx="89685">
                  <c:v>0</c:v>
                </c:pt>
                <c:pt idx="89686">
                  <c:v>0</c:v>
                </c:pt>
                <c:pt idx="89687">
                  <c:v>0</c:v>
                </c:pt>
                <c:pt idx="89688">
                  <c:v>0</c:v>
                </c:pt>
                <c:pt idx="89689">
                  <c:v>0</c:v>
                </c:pt>
                <c:pt idx="89690">
                  <c:v>0</c:v>
                </c:pt>
                <c:pt idx="89691">
                  <c:v>0</c:v>
                </c:pt>
                <c:pt idx="89692">
                  <c:v>0</c:v>
                </c:pt>
                <c:pt idx="89693">
                  <c:v>0</c:v>
                </c:pt>
                <c:pt idx="89694">
                  <c:v>0</c:v>
                </c:pt>
                <c:pt idx="89695">
                  <c:v>0</c:v>
                </c:pt>
                <c:pt idx="89696">
                  <c:v>0</c:v>
                </c:pt>
                <c:pt idx="89697">
                  <c:v>0</c:v>
                </c:pt>
                <c:pt idx="89698">
                  <c:v>0</c:v>
                </c:pt>
                <c:pt idx="89699">
                  <c:v>0</c:v>
                </c:pt>
                <c:pt idx="89700">
                  <c:v>0</c:v>
                </c:pt>
                <c:pt idx="89701">
                  <c:v>0</c:v>
                </c:pt>
                <c:pt idx="89702">
                  <c:v>0</c:v>
                </c:pt>
                <c:pt idx="89703">
                  <c:v>0</c:v>
                </c:pt>
                <c:pt idx="89704">
                  <c:v>0</c:v>
                </c:pt>
                <c:pt idx="89705">
                  <c:v>0</c:v>
                </c:pt>
                <c:pt idx="89706">
                  <c:v>0</c:v>
                </c:pt>
                <c:pt idx="89707">
                  <c:v>0</c:v>
                </c:pt>
                <c:pt idx="89708">
                  <c:v>0</c:v>
                </c:pt>
                <c:pt idx="89709">
                  <c:v>0</c:v>
                </c:pt>
                <c:pt idx="89710">
                  <c:v>0</c:v>
                </c:pt>
                <c:pt idx="89711">
                  <c:v>0</c:v>
                </c:pt>
                <c:pt idx="89712">
                  <c:v>0</c:v>
                </c:pt>
                <c:pt idx="89713">
                  <c:v>0</c:v>
                </c:pt>
                <c:pt idx="89714">
                  <c:v>0</c:v>
                </c:pt>
                <c:pt idx="89715">
                  <c:v>0</c:v>
                </c:pt>
                <c:pt idx="89716">
                  <c:v>0</c:v>
                </c:pt>
                <c:pt idx="89717">
                  <c:v>0</c:v>
                </c:pt>
                <c:pt idx="89718">
                  <c:v>0</c:v>
                </c:pt>
                <c:pt idx="89719">
                  <c:v>0</c:v>
                </c:pt>
                <c:pt idx="89720">
                  <c:v>0</c:v>
                </c:pt>
                <c:pt idx="89721">
                  <c:v>0</c:v>
                </c:pt>
                <c:pt idx="89722">
                  <c:v>0</c:v>
                </c:pt>
                <c:pt idx="89723">
                  <c:v>0</c:v>
                </c:pt>
                <c:pt idx="89724">
                  <c:v>0</c:v>
                </c:pt>
                <c:pt idx="89725">
                  <c:v>0</c:v>
                </c:pt>
                <c:pt idx="89726">
                  <c:v>0</c:v>
                </c:pt>
                <c:pt idx="89727">
                  <c:v>0</c:v>
                </c:pt>
                <c:pt idx="89728">
                  <c:v>0</c:v>
                </c:pt>
                <c:pt idx="89729">
                  <c:v>0</c:v>
                </c:pt>
                <c:pt idx="89730">
                  <c:v>0</c:v>
                </c:pt>
                <c:pt idx="89731">
                  <c:v>0</c:v>
                </c:pt>
                <c:pt idx="89732">
                  <c:v>0</c:v>
                </c:pt>
                <c:pt idx="89733">
                  <c:v>0</c:v>
                </c:pt>
                <c:pt idx="89734">
                  <c:v>0</c:v>
                </c:pt>
                <c:pt idx="89735">
                  <c:v>0</c:v>
                </c:pt>
                <c:pt idx="89736">
                  <c:v>0</c:v>
                </c:pt>
                <c:pt idx="89737">
                  <c:v>0</c:v>
                </c:pt>
                <c:pt idx="89738">
                  <c:v>0</c:v>
                </c:pt>
                <c:pt idx="89739">
                  <c:v>0</c:v>
                </c:pt>
                <c:pt idx="89740">
                  <c:v>0</c:v>
                </c:pt>
                <c:pt idx="89741">
                  <c:v>0</c:v>
                </c:pt>
                <c:pt idx="89742">
                  <c:v>0</c:v>
                </c:pt>
                <c:pt idx="89743">
                  <c:v>0</c:v>
                </c:pt>
                <c:pt idx="89744">
                  <c:v>0</c:v>
                </c:pt>
                <c:pt idx="89745">
                  <c:v>0</c:v>
                </c:pt>
                <c:pt idx="89746">
                  <c:v>0</c:v>
                </c:pt>
                <c:pt idx="89747">
                  <c:v>0</c:v>
                </c:pt>
                <c:pt idx="89748">
                  <c:v>0</c:v>
                </c:pt>
                <c:pt idx="89749">
                  <c:v>0</c:v>
                </c:pt>
                <c:pt idx="89750">
                  <c:v>0</c:v>
                </c:pt>
                <c:pt idx="89751">
                  <c:v>0</c:v>
                </c:pt>
                <c:pt idx="89752">
                  <c:v>0</c:v>
                </c:pt>
                <c:pt idx="89753">
                  <c:v>0</c:v>
                </c:pt>
                <c:pt idx="89754">
                  <c:v>0</c:v>
                </c:pt>
                <c:pt idx="89755">
                  <c:v>0</c:v>
                </c:pt>
                <c:pt idx="89756">
                  <c:v>0</c:v>
                </c:pt>
                <c:pt idx="89757">
                  <c:v>0</c:v>
                </c:pt>
                <c:pt idx="89758">
                  <c:v>0</c:v>
                </c:pt>
                <c:pt idx="89759">
                  <c:v>0</c:v>
                </c:pt>
                <c:pt idx="89760">
                  <c:v>0</c:v>
                </c:pt>
                <c:pt idx="89761">
                  <c:v>0</c:v>
                </c:pt>
                <c:pt idx="89762">
                  <c:v>0</c:v>
                </c:pt>
                <c:pt idx="89763">
                  <c:v>0</c:v>
                </c:pt>
                <c:pt idx="89764">
                  <c:v>0</c:v>
                </c:pt>
                <c:pt idx="89765">
                  <c:v>0</c:v>
                </c:pt>
                <c:pt idx="89766">
                  <c:v>0</c:v>
                </c:pt>
                <c:pt idx="89767">
                  <c:v>0</c:v>
                </c:pt>
                <c:pt idx="89768">
                  <c:v>0</c:v>
                </c:pt>
                <c:pt idx="89769">
                  <c:v>0</c:v>
                </c:pt>
                <c:pt idx="89770">
                  <c:v>0</c:v>
                </c:pt>
                <c:pt idx="89771">
                  <c:v>0</c:v>
                </c:pt>
                <c:pt idx="89772">
                  <c:v>0</c:v>
                </c:pt>
                <c:pt idx="89773">
                  <c:v>0</c:v>
                </c:pt>
                <c:pt idx="89774">
                  <c:v>0</c:v>
                </c:pt>
                <c:pt idx="89775">
                  <c:v>0</c:v>
                </c:pt>
                <c:pt idx="89776">
                  <c:v>0</c:v>
                </c:pt>
                <c:pt idx="89777">
                  <c:v>0</c:v>
                </c:pt>
                <c:pt idx="89778">
                  <c:v>0</c:v>
                </c:pt>
                <c:pt idx="89779">
                  <c:v>0</c:v>
                </c:pt>
                <c:pt idx="89780">
                  <c:v>0</c:v>
                </c:pt>
                <c:pt idx="89781">
                  <c:v>0</c:v>
                </c:pt>
                <c:pt idx="89782">
                  <c:v>0</c:v>
                </c:pt>
                <c:pt idx="89783">
                  <c:v>0</c:v>
                </c:pt>
                <c:pt idx="89784">
                  <c:v>0</c:v>
                </c:pt>
                <c:pt idx="89785">
                  <c:v>0</c:v>
                </c:pt>
                <c:pt idx="89786">
                  <c:v>0</c:v>
                </c:pt>
                <c:pt idx="89787">
                  <c:v>0</c:v>
                </c:pt>
                <c:pt idx="89788">
                  <c:v>0</c:v>
                </c:pt>
                <c:pt idx="89789">
                  <c:v>0</c:v>
                </c:pt>
                <c:pt idx="89790">
                  <c:v>0</c:v>
                </c:pt>
                <c:pt idx="89791">
                  <c:v>0</c:v>
                </c:pt>
                <c:pt idx="89792">
                  <c:v>0</c:v>
                </c:pt>
                <c:pt idx="89793">
                  <c:v>0</c:v>
                </c:pt>
                <c:pt idx="89794">
                  <c:v>0</c:v>
                </c:pt>
                <c:pt idx="89795">
                  <c:v>0</c:v>
                </c:pt>
                <c:pt idx="89796">
                  <c:v>0</c:v>
                </c:pt>
                <c:pt idx="89797">
                  <c:v>0</c:v>
                </c:pt>
                <c:pt idx="89798">
                  <c:v>0</c:v>
                </c:pt>
                <c:pt idx="89799">
                  <c:v>0</c:v>
                </c:pt>
                <c:pt idx="89800">
                  <c:v>0</c:v>
                </c:pt>
                <c:pt idx="89801">
                  <c:v>0</c:v>
                </c:pt>
                <c:pt idx="89802">
                  <c:v>0</c:v>
                </c:pt>
                <c:pt idx="89803">
                  <c:v>0</c:v>
                </c:pt>
                <c:pt idx="89804">
                  <c:v>0</c:v>
                </c:pt>
                <c:pt idx="89805">
                  <c:v>0</c:v>
                </c:pt>
                <c:pt idx="89806">
                  <c:v>0</c:v>
                </c:pt>
                <c:pt idx="89807">
                  <c:v>0</c:v>
                </c:pt>
                <c:pt idx="89808">
                  <c:v>0</c:v>
                </c:pt>
                <c:pt idx="89809">
                  <c:v>0</c:v>
                </c:pt>
                <c:pt idx="89810">
                  <c:v>0</c:v>
                </c:pt>
                <c:pt idx="89811">
                  <c:v>0</c:v>
                </c:pt>
                <c:pt idx="89812">
                  <c:v>0</c:v>
                </c:pt>
                <c:pt idx="89813">
                  <c:v>0</c:v>
                </c:pt>
                <c:pt idx="89814">
                  <c:v>0</c:v>
                </c:pt>
                <c:pt idx="89815">
                  <c:v>0</c:v>
                </c:pt>
                <c:pt idx="89816">
                  <c:v>0</c:v>
                </c:pt>
                <c:pt idx="89817">
                  <c:v>0</c:v>
                </c:pt>
                <c:pt idx="89818">
                  <c:v>0</c:v>
                </c:pt>
                <c:pt idx="89819">
                  <c:v>0</c:v>
                </c:pt>
                <c:pt idx="89820">
                  <c:v>0</c:v>
                </c:pt>
                <c:pt idx="89821">
                  <c:v>0</c:v>
                </c:pt>
                <c:pt idx="89822">
                  <c:v>0</c:v>
                </c:pt>
                <c:pt idx="89823">
                  <c:v>0</c:v>
                </c:pt>
                <c:pt idx="89824">
                  <c:v>0</c:v>
                </c:pt>
                <c:pt idx="89825">
                  <c:v>0</c:v>
                </c:pt>
                <c:pt idx="89826">
                  <c:v>0</c:v>
                </c:pt>
                <c:pt idx="89827">
                  <c:v>0</c:v>
                </c:pt>
                <c:pt idx="89828">
                  <c:v>0</c:v>
                </c:pt>
                <c:pt idx="89829">
                  <c:v>0</c:v>
                </c:pt>
                <c:pt idx="89830">
                  <c:v>0</c:v>
                </c:pt>
                <c:pt idx="89831">
                  <c:v>0</c:v>
                </c:pt>
                <c:pt idx="89832">
                  <c:v>0</c:v>
                </c:pt>
                <c:pt idx="89833">
                  <c:v>0</c:v>
                </c:pt>
                <c:pt idx="89834">
                  <c:v>0</c:v>
                </c:pt>
                <c:pt idx="89835">
                  <c:v>0</c:v>
                </c:pt>
                <c:pt idx="89836">
                  <c:v>0</c:v>
                </c:pt>
                <c:pt idx="89837">
                  <c:v>0</c:v>
                </c:pt>
                <c:pt idx="89838">
                  <c:v>0</c:v>
                </c:pt>
                <c:pt idx="89839">
                  <c:v>0</c:v>
                </c:pt>
                <c:pt idx="89840">
                  <c:v>0</c:v>
                </c:pt>
                <c:pt idx="89841">
                  <c:v>0</c:v>
                </c:pt>
                <c:pt idx="89842">
                  <c:v>0</c:v>
                </c:pt>
                <c:pt idx="89843">
                  <c:v>0</c:v>
                </c:pt>
                <c:pt idx="89844">
                  <c:v>0</c:v>
                </c:pt>
                <c:pt idx="89845">
                  <c:v>0</c:v>
                </c:pt>
                <c:pt idx="89846">
                  <c:v>0</c:v>
                </c:pt>
                <c:pt idx="89847">
                  <c:v>0</c:v>
                </c:pt>
                <c:pt idx="89848">
                  <c:v>0</c:v>
                </c:pt>
                <c:pt idx="89849">
                  <c:v>0</c:v>
                </c:pt>
                <c:pt idx="89850">
                  <c:v>0</c:v>
                </c:pt>
                <c:pt idx="89851">
                  <c:v>0</c:v>
                </c:pt>
                <c:pt idx="89852">
                  <c:v>0</c:v>
                </c:pt>
                <c:pt idx="89853">
                  <c:v>0</c:v>
                </c:pt>
                <c:pt idx="89854">
                  <c:v>0</c:v>
                </c:pt>
                <c:pt idx="89855">
                  <c:v>0</c:v>
                </c:pt>
                <c:pt idx="89856">
                  <c:v>0</c:v>
                </c:pt>
                <c:pt idx="89857">
                  <c:v>0</c:v>
                </c:pt>
                <c:pt idx="89858">
                  <c:v>0</c:v>
                </c:pt>
                <c:pt idx="89859">
                  <c:v>0</c:v>
                </c:pt>
                <c:pt idx="89860">
                  <c:v>0</c:v>
                </c:pt>
                <c:pt idx="89861">
                  <c:v>0</c:v>
                </c:pt>
                <c:pt idx="89862">
                  <c:v>0</c:v>
                </c:pt>
                <c:pt idx="89863">
                  <c:v>0</c:v>
                </c:pt>
                <c:pt idx="89864">
                  <c:v>0</c:v>
                </c:pt>
                <c:pt idx="89865">
                  <c:v>0</c:v>
                </c:pt>
                <c:pt idx="89866">
                  <c:v>0</c:v>
                </c:pt>
                <c:pt idx="89867">
                  <c:v>0</c:v>
                </c:pt>
                <c:pt idx="89868">
                  <c:v>0</c:v>
                </c:pt>
                <c:pt idx="89869">
                  <c:v>0</c:v>
                </c:pt>
                <c:pt idx="89870">
                  <c:v>0</c:v>
                </c:pt>
                <c:pt idx="89871">
                  <c:v>0</c:v>
                </c:pt>
                <c:pt idx="89872">
                  <c:v>0</c:v>
                </c:pt>
                <c:pt idx="89873">
                  <c:v>0</c:v>
                </c:pt>
                <c:pt idx="89874">
                  <c:v>0</c:v>
                </c:pt>
                <c:pt idx="89875">
                  <c:v>0</c:v>
                </c:pt>
                <c:pt idx="89876">
                  <c:v>0</c:v>
                </c:pt>
                <c:pt idx="89877">
                  <c:v>0</c:v>
                </c:pt>
                <c:pt idx="89878">
                  <c:v>0</c:v>
                </c:pt>
                <c:pt idx="89879">
                  <c:v>0</c:v>
                </c:pt>
                <c:pt idx="89880">
                  <c:v>0</c:v>
                </c:pt>
                <c:pt idx="89881">
                  <c:v>0</c:v>
                </c:pt>
                <c:pt idx="89882">
                  <c:v>0</c:v>
                </c:pt>
                <c:pt idx="89883">
                  <c:v>0</c:v>
                </c:pt>
                <c:pt idx="89884">
                  <c:v>0</c:v>
                </c:pt>
                <c:pt idx="89885">
                  <c:v>0</c:v>
                </c:pt>
                <c:pt idx="89886">
                  <c:v>0</c:v>
                </c:pt>
                <c:pt idx="89887">
                  <c:v>0</c:v>
                </c:pt>
                <c:pt idx="89888">
                  <c:v>0</c:v>
                </c:pt>
                <c:pt idx="89889">
                  <c:v>0</c:v>
                </c:pt>
                <c:pt idx="89890">
                  <c:v>0</c:v>
                </c:pt>
                <c:pt idx="89891">
                  <c:v>0</c:v>
                </c:pt>
                <c:pt idx="89892">
                  <c:v>0</c:v>
                </c:pt>
                <c:pt idx="89893">
                  <c:v>0</c:v>
                </c:pt>
                <c:pt idx="89894">
                  <c:v>0</c:v>
                </c:pt>
                <c:pt idx="89895">
                  <c:v>0</c:v>
                </c:pt>
                <c:pt idx="89896">
                  <c:v>0</c:v>
                </c:pt>
                <c:pt idx="89897">
                  <c:v>0</c:v>
                </c:pt>
                <c:pt idx="89898">
                  <c:v>0</c:v>
                </c:pt>
                <c:pt idx="89899">
                  <c:v>0</c:v>
                </c:pt>
                <c:pt idx="89900">
                  <c:v>0</c:v>
                </c:pt>
                <c:pt idx="89901">
                  <c:v>0</c:v>
                </c:pt>
                <c:pt idx="89902">
                  <c:v>0</c:v>
                </c:pt>
                <c:pt idx="89903">
                  <c:v>0</c:v>
                </c:pt>
                <c:pt idx="89904">
                  <c:v>0</c:v>
                </c:pt>
                <c:pt idx="89905">
                  <c:v>0</c:v>
                </c:pt>
                <c:pt idx="89906">
                  <c:v>0</c:v>
                </c:pt>
                <c:pt idx="89907">
                  <c:v>0</c:v>
                </c:pt>
                <c:pt idx="89908">
                  <c:v>0</c:v>
                </c:pt>
                <c:pt idx="89909">
                  <c:v>0</c:v>
                </c:pt>
                <c:pt idx="89910">
                  <c:v>0</c:v>
                </c:pt>
                <c:pt idx="89911">
                  <c:v>0</c:v>
                </c:pt>
                <c:pt idx="89912">
                  <c:v>0</c:v>
                </c:pt>
                <c:pt idx="89913">
                  <c:v>0</c:v>
                </c:pt>
                <c:pt idx="89914">
                  <c:v>0</c:v>
                </c:pt>
                <c:pt idx="89915">
                  <c:v>0</c:v>
                </c:pt>
                <c:pt idx="89916">
                  <c:v>0</c:v>
                </c:pt>
                <c:pt idx="89917">
                  <c:v>0</c:v>
                </c:pt>
                <c:pt idx="89918">
                  <c:v>0</c:v>
                </c:pt>
                <c:pt idx="89919">
                  <c:v>0</c:v>
                </c:pt>
                <c:pt idx="89920">
                  <c:v>0</c:v>
                </c:pt>
                <c:pt idx="89921">
                  <c:v>0</c:v>
                </c:pt>
                <c:pt idx="89922">
                  <c:v>0</c:v>
                </c:pt>
                <c:pt idx="89923">
                  <c:v>0</c:v>
                </c:pt>
                <c:pt idx="89924">
                  <c:v>0</c:v>
                </c:pt>
                <c:pt idx="89925">
                  <c:v>0</c:v>
                </c:pt>
                <c:pt idx="89926">
                  <c:v>0</c:v>
                </c:pt>
                <c:pt idx="89927">
                  <c:v>0</c:v>
                </c:pt>
                <c:pt idx="89928">
                  <c:v>0</c:v>
                </c:pt>
                <c:pt idx="89929">
                  <c:v>0</c:v>
                </c:pt>
                <c:pt idx="89930">
                  <c:v>0</c:v>
                </c:pt>
                <c:pt idx="89931">
                  <c:v>0</c:v>
                </c:pt>
                <c:pt idx="89932">
                  <c:v>0</c:v>
                </c:pt>
                <c:pt idx="89933">
                  <c:v>0</c:v>
                </c:pt>
                <c:pt idx="89934">
                  <c:v>0</c:v>
                </c:pt>
                <c:pt idx="89935">
                  <c:v>0</c:v>
                </c:pt>
                <c:pt idx="89936">
                  <c:v>0</c:v>
                </c:pt>
                <c:pt idx="89937">
                  <c:v>0</c:v>
                </c:pt>
                <c:pt idx="89938">
                  <c:v>0</c:v>
                </c:pt>
                <c:pt idx="89939">
                  <c:v>0</c:v>
                </c:pt>
                <c:pt idx="89940">
                  <c:v>0</c:v>
                </c:pt>
                <c:pt idx="89941">
                  <c:v>0</c:v>
                </c:pt>
                <c:pt idx="89942">
                  <c:v>0</c:v>
                </c:pt>
                <c:pt idx="89943">
                  <c:v>0</c:v>
                </c:pt>
                <c:pt idx="89944">
                  <c:v>0</c:v>
                </c:pt>
                <c:pt idx="89945">
                  <c:v>0</c:v>
                </c:pt>
                <c:pt idx="89946">
                  <c:v>0</c:v>
                </c:pt>
                <c:pt idx="89947">
                  <c:v>0</c:v>
                </c:pt>
                <c:pt idx="89948">
                  <c:v>0</c:v>
                </c:pt>
                <c:pt idx="89949">
                  <c:v>0</c:v>
                </c:pt>
                <c:pt idx="89950">
                  <c:v>0</c:v>
                </c:pt>
                <c:pt idx="89951">
                  <c:v>0</c:v>
                </c:pt>
                <c:pt idx="89952">
                  <c:v>0</c:v>
                </c:pt>
                <c:pt idx="89953">
                  <c:v>0</c:v>
                </c:pt>
                <c:pt idx="89954">
                  <c:v>0</c:v>
                </c:pt>
                <c:pt idx="89955">
                  <c:v>0</c:v>
                </c:pt>
                <c:pt idx="89956">
                  <c:v>0</c:v>
                </c:pt>
                <c:pt idx="89957">
                  <c:v>0</c:v>
                </c:pt>
                <c:pt idx="89958">
                  <c:v>0</c:v>
                </c:pt>
                <c:pt idx="89959">
                  <c:v>0</c:v>
                </c:pt>
                <c:pt idx="89960">
                  <c:v>0</c:v>
                </c:pt>
                <c:pt idx="89961">
                  <c:v>0</c:v>
                </c:pt>
                <c:pt idx="89962">
                  <c:v>0</c:v>
                </c:pt>
                <c:pt idx="89963">
                  <c:v>0</c:v>
                </c:pt>
                <c:pt idx="89964">
                  <c:v>0</c:v>
                </c:pt>
                <c:pt idx="89965">
                  <c:v>0</c:v>
                </c:pt>
                <c:pt idx="89966">
                  <c:v>0</c:v>
                </c:pt>
                <c:pt idx="89967">
                  <c:v>0</c:v>
                </c:pt>
                <c:pt idx="89968">
                  <c:v>0</c:v>
                </c:pt>
                <c:pt idx="89969">
                  <c:v>0</c:v>
                </c:pt>
                <c:pt idx="89970">
                  <c:v>0</c:v>
                </c:pt>
                <c:pt idx="89971">
                  <c:v>0</c:v>
                </c:pt>
                <c:pt idx="89972">
                  <c:v>0</c:v>
                </c:pt>
                <c:pt idx="89973">
                  <c:v>0</c:v>
                </c:pt>
                <c:pt idx="89974">
                  <c:v>0</c:v>
                </c:pt>
                <c:pt idx="89975">
                  <c:v>0</c:v>
                </c:pt>
                <c:pt idx="89976">
                  <c:v>0</c:v>
                </c:pt>
                <c:pt idx="89977">
                  <c:v>0</c:v>
                </c:pt>
                <c:pt idx="89978">
                  <c:v>0</c:v>
                </c:pt>
                <c:pt idx="89979">
                  <c:v>0</c:v>
                </c:pt>
                <c:pt idx="89980">
                  <c:v>0</c:v>
                </c:pt>
                <c:pt idx="89981">
                  <c:v>0</c:v>
                </c:pt>
                <c:pt idx="89982">
                  <c:v>0</c:v>
                </c:pt>
                <c:pt idx="89983">
                  <c:v>0</c:v>
                </c:pt>
                <c:pt idx="89984">
                  <c:v>0</c:v>
                </c:pt>
                <c:pt idx="89985">
                  <c:v>0</c:v>
                </c:pt>
                <c:pt idx="89986">
                  <c:v>0</c:v>
                </c:pt>
                <c:pt idx="89987">
                  <c:v>0</c:v>
                </c:pt>
                <c:pt idx="89988">
                  <c:v>0</c:v>
                </c:pt>
                <c:pt idx="89989">
                  <c:v>0</c:v>
                </c:pt>
                <c:pt idx="89990">
                  <c:v>0</c:v>
                </c:pt>
                <c:pt idx="89991">
                  <c:v>0</c:v>
                </c:pt>
                <c:pt idx="89992">
                  <c:v>0</c:v>
                </c:pt>
                <c:pt idx="89993">
                  <c:v>0</c:v>
                </c:pt>
                <c:pt idx="89994">
                  <c:v>0</c:v>
                </c:pt>
                <c:pt idx="89995">
                  <c:v>0</c:v>
                </c:pt>
                <c:pt idx="89996">
                  <c:v>0</c:v>
                </c:pt>
                <c:pt idx="89997">
                  <c:v>0</c:v>
                </c:pt>
                <c:pt idx="89998">
                  <c:v>0</c:v>
                </c:pt>
                <c:pt idx="89999">
                  <c:v>0</c:v>
                </c:pt>
                <c:pt idx="90000">
                  <c:v>0</c:v>
                </c:pt>
                <c:pt idx="90001">
                  <c:v>0</c:v>
                </c:pt>
                <c:pt idx="90002">
                  <c:v>0</c:v>
                </c:pt>
                <c:pt idx="90003">
                  <c:v>0</c:v>
                </c:pt>
                <c:pt idx="90004">
                  <c:v>0</c:v>
                </c:pt>
                <c:pt idx="90005">
                  <c:v>0</c:v>
                </c:pt>
                <c:pt idx="90006">
                  <c:v>0</c:v>
                </c:pt>
                <c:pt idx="90007">
                  <c:v>0</c:v>
                </c:pt>
                <c:pt idx="90008">
                  <c:v>0</c:v>
                </c:pt>
                <c:pt idx="90009">
                  <c:v>0</c:v>
                </c:pt>
                <c:pt idx="90010">
                  <c:v>0</c:v>
                </c:pt>
                <c:pt idx="90011">
                  <c:v>0</c:v>
                </c:pt>
                <c:pt idx="90012">
                  <c:v>0</c:v>
                </c:pt>
                <c:pt idx="90013">
                  <c:v>0</c:v>
                </c:pt>
                <c:pt idx="90014">
                  <c:v>0</c:v>
                </c:pt>
                <c:pt idx="90015">
                  <c:v>0</c:v>
                </c:pt>
                <c:pt idx="90016">
                  <c:v>0</c:v>
                </c:pt>
                <c:pt idx="90017">
                  <c:v>0</c:v>
                </c:pt>
                <c:pt idx="90018">
                  <c:v>0</c:v>
                </c:pt>
                <c:pt idx="90019">
                  <c:v>0</c:v>
                </c:pt>
                <c:pt idx="90020">
                  <c:v>0</c:v>
                </c:pt>
                <c:pt idx="90021">
                  <c:v>0</c:v>
                </c:pt>
                <c:pt idx="90022">
                  <c:v>0</c:v>
                </c:pt>
                <c:pt idx="90023">
                  <c:v>0</c:v>
                </c:pt>
                <c:pt idx="90024">
                  <c:v>0</c:v>
                </c:pt>
                <c:pt idx="90025">
                  <c:v>0</c:v>
                </c:pt>
                <c:pt idx="90026">
                  <c:v>0</c:v>
                </c:pt>
                <c:pt idx="90027">
                  <c:v>0</c:v>
                </c:pt>
                <c:pt idx="90028">
                  <c:v>0</c:v>
                </c:pt>
                <c:pt idx="90029">
                  <c:v>0</c:v>
                </c:pt>
                <c:pt idx="90030">
                  <c:v>0</c:v>
                </c:pt>
                <c:pt idx="90031">
                  <c:v>0</c:v>
                </c:pt>
                <c:pt idx="90032">
                  <c:v>0</c:v>
                </c:pt>
                <c:pt idx="90033">
                  <c:v>0</c:v>
                </c:pt>
                <c:pt idx="90034">
                  <c:v>0</c:v>
                </c:pt>
                <c:pt idx="90035">
                  <c:v>0</c:v>
                </c:pt>
                <c:pt idx="90036">
                  <c:v>0</c:v>
                </c:pt>
                <c:pt idx="90037">
                  <c:v>0</c:v>
                </c:pt>
                <c:pt idx="90038">
                  <c:v>0</c:v>
                </c:pt>
                <c:pt idx="90039">
                  <c:v>0</c:v>
                </c:pt>
                <c:pt idx="90040">
                  <c:v>0</c:v>
                </c:pt>
                <c:pt idx="90041">
                  <c:v>0</c:v>
                </c:pt>
                <c:pt idx="90042">
                  <c:v>0</c:v>
                </c:pt>
                <c:pt idx="90043">
                  <c:v>0</c:v>
                </c:pt>
                <c:pt idx="90044">
                  <c:v>0</c:v>
                </c:pt>
                <c:pt idx="90045">
                  <c:v>0</c:v>
                </c:pt>
                <c:pt idx="90046">
                  <c:v>0</c:v>
                </c:pt>
                <c:pt idx="90047">
                  <c:v>0</c:v>
                </c:pt>
                <c:pt idx="90048">
                  <c:v>0</c:v>
                </c:pt>
                <c:pt idx="90049">
                  <c:v>0</c:v>
                </c:pt>
                <c:pt idx="90050">
                  <c:v>0</c:v>
                </c:pt>
                <c:pt idx="90051">
                  <c:v>0</c:v>
                </c:pt>
                <c:pt idx="90052">
                  <c:v>0</c:v>
                </c:pt>
                <c:pt idx="90053">
                  <c:v>0</c:v>
                </c:pt>
                <c:pt idx="90054">
                  <c:v>0</c:v>
                </c:pt>
                <c:pt idx="90055">
                  <c:v>0</c:v>
                </c:pt>
                <c:pt idx="90056">
                  <c:v>0</c:v>
                </c:pt>
                <c:pt idx="90057">
                  <c:v>0</c:v>
                </c:pt>
                <c:pt idx="90058">
                  <c:v>0</c:v>
                </c:pt>
                <c:pt idx="90059">
                  <c:v>0</c:v>
                </c:pt>
                <c:pt idx="90060">
                  <c:v>0</c:v>
                </c:pt>
                <c:pt idx="90061">
                  <c:v>0</c:v>
                </c:pt>
                <c:pt idx="90062">
                  <c:v>0</c:v>
                </c:pt>
                <c:pt idx="90063">
                  <c:v>0</c:v>
                </c:pt>
                <c:pt idx="90064">
                  <c:v>0</c:v>
                </c:pt>
                <c:pt idx="90065">
                  <c:v>0</c:v>
                </c:pt>
                <c:pt idx="90066">
                  <c:v>0</c:v>
                </c:pt>
                <c:pt idx="90067">
                  <c:v>0</c:v>
                </c:pt>
                <c:pt idx="90068">
                  <c:v>0</c:v>
                </c:pt>
                <c:pt idx="90069">
                  <c:v>0</c:v>
                </c:pt>
                <c:pt idx="90070">
                  <c:v>0</c:v>
                </c:pt>
                <c:pt idx="90071">
                  <c:v>0</c:v>
                </c:pt>
                <c:pt idx="90072">
                  <c:v>0</c:v>
                </c:pt>
                <c:pt idx="90073">
                  <c:v>0</c:v>
                </c:pt>
                <c:pt idx="90074">
                  <c:v>0</c:v>
                </c:pt>
                <c:pt idx="90075">
                  <c:v>0</c:v>
                </c:pt>
                <c:pt idx="90076">
                  <c:v>0</c:v>
                </c:pt>
                <c:pt idx="90077">
                  <c:v>0</c:v>
                </c:pt>
                <c:pt idx="90078">
                  <c:v>0</c:v>
                </c:pt>
                <c:pt idx="90079">
                  <c:v>0</c:v>
                </c:pt>
                <c:pt idx="90080">
                  <c:v>0</c:v>
                </c:pt>
                <c:pt idx="90081">
                  <c:v>0</c:v>
                </c:pt>
                <c:pt idx="90082">
                  <c:v>0</c:v>
                </c:pt>
                <c:pt idx="90083">
                  <c:v>0</c:v>
                </c:pt>
                <c:pt idx="90084">
                  <c:v>0</c:v>
                </c:pt>
                <c:pt idx="90085">
                  <c:v>0</c:v>
                </c:pt>
                <c:pt idx="90086">
                  <c:v>0</c:v>
                </c:pt>
                <c:pt idx="90087">
                  <c:v>0</c:v>
                </c:pt>
                <c:pt idx="90088">
                  <c:v>0</c:v>
                </c:pt>
                <c:pt idx="90089">
                  <c:v>0</c:v>
                </c:pt>
                <c:pt idx="90090">
                  <c:v>0</c:v>
                </c:pt>
                <c:pt idx="90091">
                  <c:v>0</c:v>
                </c:pt>
                <c:pt idx="90092">
                  <c:v>0</c:v>
                </c:pt>
                <c:pt idx="90093">
                  <c:v>0</c:v>
                </c:pt>
                <c:pt idx="90094">
                  <c:v>0</c:v>
                </c:pt>
                <c:pt idx="90095">
                  <c:v>0</c:v>
                </c:pt>
                <c:pt idx="90096">
                  <c:v>0</c:v>
                </c:pt>
                <c:pt idx="90097">
                  <c:v>0</c:v>
                </c:pt>
                <c:pt idx="90098">
                  <c:v>0</c:v>
                </c:pt>
                <c:pt idx="90099">
                  <c:v>0</c:v>
                </c:pt>
                <c:pt idx="90100">
                  <c:v>0</c:v>
                </c:pt>
                <c:pt idx="90101">
                  <c:v>0</c:v>
                </c:pt>
                <c:pt idx="90102">
                  <c:v>0</c:v>
                </c:pt>
                <c:pt idx="90103">
                  <c:v>0</c:v>
                </c:pt>
                <c:pt idx="90104">
                  <c:v>0</c:v>
                </c:pt>
                <c:pt idx="90105">
                  <c:v>0</c:v>
                </c:pt>
                <c:pt idx="90106">
                  <c:v>0</c:v>
                </c:pt>
                <c:pt idx="90107">
                  <c:v>0</c:v>
                </c:pt>
                <c:pt idx="90108">
                  <c:v>0</c:v>
                </c:pt>
                <c:pt idx="90109">
                  <c:v>0</c:v>
                </c:pt>
                <c:pt idx="90110">
                  <c:v>0</c:v>
                </c:pt>
                <c:pt idx="90111">
                  <c:v>0</c:v>
                </c:pt>
                <c:pt idx="90112">
                  <c:v>0</c:v>
                </c:pt>
                <c:pt idx="90113">
                  <c:v>0</c:v>
                </c:pt>
                <c:pt idx="90114">
                  <c:v>0</c:v>
                </c:pt>
                <c:pt idx="90115">
                  <c:v>0</c:v>
                </c:pt>
                <c:pt idx="90116">
                  <c:v>0</c:v>
                </c:pt>
                <c:pt idx="90117">
                  <c:v>0</c:v>
                </c:pt>
                <c:pt idx="90118">
                  <c:v>0</c:v>
                </c:pt>
                <c:pt idx="90119">
                  <c:v>0</c:v>
                </c:pt>
                <c:pt idx="90120">
                  <c:v>0</c:v>
                </c:pt>
                <c:pt idx="90121">
                  <c:v>0</c:v>
                </c:pt>
                <c:pt idx="90122">
                  <c:v>0</c:v>
                </c:pt>
                <c:pt idx="90123">
                  <c:v>0</c:v>
                </c:pt>
                <c:pt idx="90124">
                  <c:v>0</c:v>
                </c:pt>
                <c:pt idx="90125">
                  <c:v>0</c:v>
                </c:pt>
                <c:pt idx="90126">
                  <c:v>0</c:v>
                </c:pt>
                <c:pt idx="90127">
                  <c:v>0</c:v>
                </c:pt>
                <c:pt idx="90128">
                  <c:v>0</c:v>
                </c:pt>
                <c:pt idx="90129">
                  <c:v>0</c:v>
                </c:pt>
                <c:pt idx="90130">
                  <c:v>0</c:v>
                </c:pt>
                <c:pt idx="90131">
                  <c:v>0</c:v>
                </c:pt>
                <c:pt idx="90132">
                  <c:v>0</c:v>
                </c:pt>
                <c:pt idx="90133">
                  <c:v>0</c:v>
                </c:pt>
                <c:pt idx="90134">
                  <c:v>0</c:v>
                </c:pt>
                <c:pt idx="90135">
                  <c:v>0</c:v>
                </c:pt>
                <c:pt idx="90136">
                  <c:v>0</c:v>
                </c:pt>
                <c:pt idx="90137">
                  <c:v>0</c:v>
                </c:pt>
                <c:pt idx="90138">
                  <c:v>0</c:v>
                </c:pt>
                <c:pt idx="90139">
                  <c:v>0</c:v>
                </c:pt>
                <c:pt idx="90140">
                  <c:v>0</c:v>
                </c:pt>
                <c:pt idx="90141">
                  <c:v>0</c:v>
                </c:pt>
                <c:pt idx="90142">
                  <c:v>0</c:v>
                </c:pt>
                <c:pt idx="90143">
                  <c:v>0</c:v>
                </c:pt>
                <c:pt idx="90144">
                  <c:v>0</c:v>
                </c:pt>
                <c:pt idx="90145">
                  <c:v>0</c:v>
                </c:pt>
                <c:pt idx="90146">
                  <c:v>0</c:v>
                </c:pt>
                <c:pt idx="90147">
                  <c:v>0</c:v>
                </c:pt>
                <c:pt idx="90148">
                  <c:v>0</c:v>
                </c:pt>
                <c:pt idx="90149">
                  <c:v>0</c:v>
                </c:pt>
                <c:pt idx="90150">
                  <c:v>0</c:v>
                </c:pt>
                <c:pt idx="90151">
                  <c:v>0</c:v>
                </c:pt>
                <c:pt idx="90152">
                  <c:v>0</c:v>
                </c:pt>
                <c:pt idx="90153">
                  <c:v>0</c:v>
                </c:pt>
                <c:pt idx="90154">
                  <c:v>0</c:v>
                </c:pt>
                <c:pt idx="90155">
                  <c:v>0</c:v>
                </c:pt>
                <c:pt idx="90156">
                  <c:v>0</c:v>
                </c:pt>
                <c:pt idx="90157">
                  <c:v>0</c:v>
                </c:pt>
                <c:pt idx="90158">
                  <c:v>0</c:v>
                </c:pt>
                <c:pt idx="90159">
                  <c:v>0</c:v>
                </c:pt>
                <c:pt idx="90160">
                  <c:v>0</c:v>
                </c:pt>
                <c:pt idx="90161">
                  <c:v>0</c:v>
                </c:pt>
                <c:pt idx="90162">
                  <c:v>0</c:v>
                </c:pt>
                <c:pt idx="90163">
                  <c:v>0</c:v>
                </c:pt>
                <c:pt idx="90164">
                  <c:v>0</c:v>
                </c:pt>
                <c:pt idx="90165">
                  <c:v>0</c:v>
                </c:pt>
                <c:pt idx="90166">
                  <c:v>0</c:v>
                </c:pt>
                <c:pt idx="90167">
                  <c:v>0</c:v>
                </c:pt>
                <c:pt idx="90168">
                  <c:v>0</c:v>
                </c:pt>
                <c:pt idx="90169">
                  <c:v>0</c:v>
                </c:pt>
                <c:pt idx="90170">
                  <c:v>0</c:v>
                </c:pt>
                <c:pt idx="90171">
                  <c:v>0</c:v>
                </c:pt>
                <c:pt idx="90172">
                  <c:v>0</c:v>
                </c:pt>
                <c:pt idx="90173">
                  <c:v>0</c:v>
                </c:pt>
                <c:pt idx="90174">
                  <c:v>0</c:v>
                </c:pt>
                <c:pt idx="90175">
                  <c:v>0</c:v>
                </c:pt>
                <c:pt idx="90176">
                  <c:v>0</c:v>
                </c:pt>
                <c:pt idx="90177">
                  <c:v>0</c:v>
                </c:pt>
                <c:pt idx="90178">
                  <c:v>0</c:v>
                </c:pt>
                <c:pt idx="90179">
                  <c:v>0</c:v>
                </c:pt>
                <c:pt idx="90180">
                  <c:v>0</c:v>
                </c:pt>
                <c:pt idx="90181">
                  <c:v>0</c:v>
                </c:pt>
                <c:pt idx="90182">
                  <c:v>0</c:v>
                </c:pt>
                <c:pt idx="90183">
                  <c:v>0</c:v>
                </c:pt>
                <c:pt idx="90184">
                  <c:v>0</c:v>
                </c:pt>
                <c:pt idx="90185">
                  <c:v>0</c:v>
                </c:pt>
                <c:pt idx="90186">
                  <c:v>0</c:v>
                </c:pt>
                <c:pt idx="90187">
                  <c:v>0</c:v>
                </c:pt>
                <c:pt idx="90188">
                  <c:v>0</c:v>
                </c:pt>
                <c:pt idx="90189">
                  <c:v>0</c:v>
                </c:pt>
                <c:pt idx="90190">
                  <c:v>0</c:v>
                </c:pt>
                <c:pt idx="90191">
                  <c:v>0</c:v>
                </c:pt>
                <c:pt idx="90192">
                  <c:v>0</c:v>
                </c:pt>
                <c:pt idx="90193">
                  <c:v>0</c:v>
                </c:pt>
                <c:pt idx="90194">
                  <c:v>0</c:v>
                </c:pt>
                <c:pt idx="90195">
                  <c:v>0</c:v>
                </c:pt>
                <c:pt idx="90196">
                  <c:v>0</c:v>
                </c:pt>
                <c:pt idx="90197">
                  <c:v>0</c:v>
                </c:pt>
                <c:pt idx="90198">
                  <c:v>0</c:v>
                </c:pt>
                <c:pt idx="90199">
                  <c:v>0</c:v>
                </c:pt>
                <c:pt idx="90200">
                  <c:v>0</c:v>
                </c:pt>
                <c:pt idx="90201">
                  <c:v>0</c:v>
                </c:pt>
                <c:pt idx="90202">
                  <c:v>0</c:v>
                </c:pt>
                <c:pt idx="90203">
                  <c:v>0</c:v>
                </c:pt>
                <c:pt idx="90204">
                  <c:v>0</c:v>
                </c:pt>
                <c:pt idx="90205">
                  <c:v>0</c:v>
                </c:pt>
                <c:pt idx="90206">
                  <c:v>0</c:v>
                </c:pt>
                <c:pt idx="90207">
                  <c:v>0</c:v>
                </c:pt>
                <c:pt idx="90208">
                  <c:v>0</c:v>
                </c:pt>
                <c:pt idx="90209">
                  <c:v>0</c:v>
                </c:pt>
                <c:pt idx="90210">
                  <c:v>0</c:v>
                </c:pt>
                <c:pt idx="90211">
                  <c:v>0</c:v>
                </c:pt>
                <c:pt idx="90212">
                  <c:v>0</c:v>
                </c:pt>
                <c:pt idx="90213">
                  <c:v>0</c:v>
                </c:pt>
                <c:pt idx="90214">
                  <c:v>0</c:v>
                </c:pt>
                <c:pt idx="90215">
                  <c:v>0</c:v>
                </c:pt>
                <c:pt idx="90216">
                  <c:v>0</c:v>
                </c:pt>
                <c:pt idx="90217">
                  <c:v>0</c:v>
                </c:pt>
                <c:pt idx="90218">
                  <c:v>0</c:v>
                </c:pt>
                <c:pt idx="90219">
                  <c:v>0</c:v>
                </c:pt>
                <c:pt idx="90220">
                  <c:v>0</c:v>
                </c:pt>
                <c:pt idx="90221">
                  <c:v>0</c:v>
                </c:pt>
                <c:pt idx="90222">
                  <c:v>0</c:v>
                </c:pt>
                <c:pt idx="90223">
                  <c:v>0</c:v>
                </c:pt>
                <c:pt idx="90224">
                  <c:v>0</c:v>
                </c:pt>
                <c:pt idx="90225">
                  <c:v>0</c:v>
                </c:pt>
                <c:pt idx="90226">
                  <c:v>0</c:v>
                </c:pt>
                <c:pt idx="90227">
                  <c:v>0</c:v>
                </c:pt>
                <c:pt idx="90228">
                  <c:v>0</c:v>
                </c:pt>
                <c:pt idx="90229">
                  <c:v>0</c:v>
                </c:pt>
                <c:pt idx="90230">
                  <c:v>0</c:v>
                </c:pt>
                <c:pt idx="90231">
                  <c:v>0</c:v>
                </c:pt>
                <c:pt idx="90232">
                  <c:v>0</c:v>
                </c:pt>
                <c:pt idx="90233">
                  <c:v>0</c:v>
                </c:pt>
                <c:pt idx="90234">
                  <c:v>0</c:v>
                </c:pt>
                <c:pt idx="90235">
                  <c:v>0</c:v>
                </c:pt>
                <c:pt idx="90236">
                  <c:v>0</c:v>
                </c:pt>
                <c:pt idx="90237">
                  <c:v>0</c:v>
                </c:pt>
                <c:pt idx="90238">
                  <c:v>0</c:v>
                </c:pt>
                <c:pt idx="90239">
                  <c:v>0</c:v>
                </c:pt>
                <c:pt idx="90240">
                  <c:v>0</c:v>
                </c:pt>
                <c:pt idx="90241">
                  <c:v>0</c:v>
                </c:pt>
                <c:pt idx="90242">
                  <c:v>0</c:v>
                </c:pt>
                <c:pt idx="90243">
                  <c:v>0</c:v>
                </c:pt>
                <c:pt idx="90244">
                  <c:v>0</c:v>
                </c:pt>
                <c:pt idx="90245">
                  <c:v>0</c:v>
                </c:pt>
                <c:pt idx="90246">
                  <c:v>0</c:v>
                </c:pt>
                <c:pt idx="90247">
                  <c:v>0</c:v>
                </c:pt>
                <c:pt idx="90248">
                  <c:v>0</c:v>
                </c:pt>
                <c:pt idx="90249">
                  <c:v>0</c:v>
                </c:pt>
                <c:pt idx="90250">
                  <c:v>0</c:v>
                </c:pt>
                <c:pt idx="90251">
                  <c:v>0</c:v>
                </c:pt>
                <c:pt idx="90252">
                  <c:v>0</c:v>
                </c:pt>
                <c:pt idx="90253">
                  <c:v>0</c:v>
                </c:pt>
                <c:pt idx="90254">
                  <c:v>0</c:v>
                </c:pt>
                <c:pt idx="90255">
                  <c:v>0</c:v>
                </c:pt>
                <c:pt idx="90256">
                  <c:v>0</c:v>
                </c:pt>
                <c:pt idx="90257">
                  <c:v>0</c:v>
                </c:pt>
                <c:pt idx="90258">
                  <c:v>0</c:v>
                </c:pt>
                <c:pt idx="90259">
                  <c:v>0</c:v>
                </c:pt>
                <c:pt idx="90260">
                  <c:v>0</c:v>
                </c:pt>
                <c:pt idx="90261">
                  <c:v>0</c:v>
                </c:pt>
                <c:pt idx="90262">
                  <c:v>0</c:v>
                </c:pt>
                <c:pt idx="90263">
                  <c:v>0</c:v>
                </c:pt>
                <c:pt idx="90264">
                  <c:v>0</c:v>
                </c:pt>
                <c:pt idx="90265">
                  <c:v>0</c:v>
                </c:pt>
                <c:pt idx="90266">
                  <c:v>0</c:v>
                </c:pt>
                <c:pt idx="90267">
                  <c:v>0</c:v>
                </c:pt>
                <c:pt idx="90268">
                  <c:v>0</c:v>
                </c:pt>
                <c:pt idx="90269">
                  <c:v>0</c:v>
                </c:pt>
                <c:pt idx="90270">
                  <c:v>0</c:v>
                </c:pt>
                <c:pt idx="90271">
                  <c:v>0</c:v>
                </c:pt>
                <c:pt idx="90272">
                  <c:v>0</c:v>
                </c:pt>
                <c:pt idx="90273">
                  <c:v>0</c:v>
                </c:pt>
                <c:pt idx="90274">
                  <c:v>0</c:v>
                </c:pt>
                <c:pt idx="90275">
                  <c:v>0</c:v>
                </c:pt>
                <c:pt idx="90276">
                  <c:v>0</c:v>
                </c:pt>
                <c:pt idx="90277">
                  <c:v>0</c:v>
                </c:pt>
                <c:pt idx="90278">
                  <c:v>0</c:v>
                </c:pt>
                <c:pt idx="90279">
                  <c:v>0</c:v>
                </c:pt>
                <c:pt idx="90280">
                  <c:v>0</c:v>
                </c:pt>
                <c:pt idx="90281">
                  <c:v>0</c:v>
                </c:pt>
                <c:pt idx="90282">
                  <c:v>0</c:v>
                </c:pt>
                <c:pt idx="90283">
                  <c:v>0</c:v>
                </c:pt>
                <c:pt idx="90284">
                  <c:v>0</c:v>
                </c:pt>
                <c:pt idx="90285">
                  <c:v>0</c:v>
                </c:pt>
                <c:pt idx="90286">
                  <c:v>0</c:v>
                </c:pt>
                <c:pt idx="90287">
                  <c:v>0</c:v>
                </c:pt>
                <c:pt idx="90288">
                  <c:v>0</c:v>
                </c:pt>
                <c:pt idx="90289">
                  <c:v>0</c:v>
                </c:pt>
                <c:pt idx="90290">
                  <c:v>0</c:v>
                </c:pt>
                <c:pt idx="90291">
                  <c:v>0</c:v>
                </c:pt>
                <c:pt idx="90292">
                  <c:v>0</c:v>
                </c:pt>
                <c:pt idx="90293">
                  <c:v>0</c:v>
                </c:pt>
                <c:pt idx="90294">
                  <c:v>0</c:v>
                </c:pt>
                <c:pt idx="90295">
                  <c:v>0</c:v>
                </c:pt>
                <c:pt idx="90296">
                  <c:v>0</c:v>
                </c:pt>
                <c:pt idx="90297">
                  <c:v>0</c:v>
                </c:pt>
                <c:pt idx="90298">
                  <c:v>0</c:v>
                </c:pt>
                <c:pt idx="90299">
                  <c:v>0</c:v>
                </c:pt>
                <c:pt idx="90300">
                  <c:v>0</c:v>
                </c:pt>
                <c:pt idx="90301">
                  <c:v>0</c:v>
                </c:pt>
                <c:pt idx="90302">
                  <c:v>0</c:v>
                </c:pt>
                <c:pt idx="90303">
                  <c:v>0</c:v>
                </c:pt>
                <c:pt idx="90304">
                  <c:v>0</c:v>
                </c:pt>
                <c:pt idx="90305">
                  <c:v>0</c:v>
                </c:pt>
                <c:pt idx="90306">
                  <c:v>0</c:v>
                </c:pt>
                <c:pt idx="90307">
                  <c:v>0</c:v>
                </c:pt>
                <c:pt idx="90308">
                  <c:v>0</c:v>
                </c:pt>
                <c:pt idx="90309">
                  <c:v>0</c:v>
                </c:pt>
                <c:pt idx="90310">
                  <c:v>0</c:v>
                </c:pt>
                <c:pt idx="90311">
                  <c:v>0</c:v>
                </c:pt>
                <c:pt idx="90312">
                  <c:v>0</c:v>
                </c:pt>
                <c:pt idx="90313">
                  <c:v>0</c:v>
                </c:pt>
                <c:pt idx="90314">
                  <c:v>0</c:v>
                </c:pt>
                <c:pt idx="90315">
                  <c:v>0</c:v>
                </c:pt>
                <c:pt idx="90316">
                  <c:v>0</c:v>
                </c:pt>
                <c:pt idx="90317">
                  <c:v>0</c:v>
                </c:pt>
                <c:pt idx="90318">
                  <c:v>0</c:v>
                </c:pt>
                <c:pt idx="90319">
                  <c:v>0</c:v>
                </c:pt>
                <c:pt idx="90320">
                  <c:v>0</c:v>
                </c:pt>
                <c:pt idx="90321">
                  <c:v>0</c:v>
                </c:pt>
                <c:pt idx="90322">
                  <c:v>0</c:v>
                </c:pt>
                <c:pt idx="90323">
                  <c:v>0</c:v>
                </c:pt>
                <c:pt idx="90324">
                  <c:v>0</c:v>
                </c:pt>
                <c:pt idx="90325">
                  <c:v>0</c:v>
                </c:pt>
                <c:pt idx="90326">
                  <c:v>0</c:v>
                </c:pt>
                <c:pt idx="90327">
                  <c:v>0</c:v>
                </c:pt>
                <c:pt idx="90328">
                  <c:v>0</c:v>
                </c:pt>
                <c:pt idx="90329">
                  <c:v>0</c:v>
                </c:pt>
                <c:pt idx="90330">
                  <c:v>0</c:v>
                </c:pt>
                <c:pt idx="90331">
                  <c:v>0</c:v>
                </c:pt>
                <c:pt idx="90332">
                  <c:v>0</c:v>
                </c:pt>
                <c:pt idx="90333">
                  <c:v>0</c:v>
                </c:pt>
                <c:pt idx="90334">
                  <c:v>0</c:v>
                </c:pt>
                <c:pt idx="90335">
                  <c:v>0</c:v>
                </c:pt>
                <c:pt idx="90336">
                  <c:v>0</c:v>
                </c:pt>
                <c:pt idx="90337">
                  <c:v>0</c:v>
                </c:pt>
                <c:pt idx="90338">
                  <c:v>0</c:v>
                </c:pt>
                <c:pt idx="90339">
                  <c:v>0</c:v>
                </c:pt>
                <c:pt idx="90340">
                  <c:v>0</c:v>
                </c:pt>
                <c:pt idx="90341">
                  <c:v>0</c:v>
                </c:pt>
                <c:pt idx="90342">
                  <c:v>0</c:v>
                </c:pt>
                <c:pt idx="90343">
                  <c:v>0</c:v>
                </c:pt>
                <c:pt idx="90344">
                  <c:v>0</c:v>
                </c:pt>
                <c:pt idx="90345">
                  <c:v>0</c:v>
                </c:pt>
                <c:pt idx="90346">
                  <c:v>0</c:v>
                </c:pt>
                <c:pt idx="90347">
                  <c:v>0</c:v>
                </c:pt>
                <c:pt idx="90348">
                  <c:v>0</c:v>
                </c:pt>
                <c:pt idx="90349">
                  <c:v>0</c:v>
                </c:pt>
                <c:pt idx="90350">
                  <c:v>0</c:v>
                </c:pt>
                <c:pt idx="90351">
                  <c:v>0</c:v>
                </c:pt>
                <c:pt idx="90352">
                  <c:v>0</c:v>
                </c:pt>
                <c:pt idx="90353">
                  <c:v>0</c:v>
                </c:pt>
                <c:pt idx="90354">
                  <c:v>0</c:v>
                </c:pt>
                <c:pt idx="90355">
                  <c:v>0</c:v>
                </c:pt>
                <c:pt idx="90356">
                  <c:v>0</c:v>
                </c:pt>
                <c:pt idx="90357">
                  <c:v>0</c:v>
                </c:pt>
                <c:pt idx="90358">
                  <c:v>0</c:v>
                </c:pt>
                <c:pt idx="90359">
                  <c:v>0</c:v>
                </c:pt>
                <c:pt idx="90360">
                  <c:v>0</c:v>
                </c:pt>
                <c:pt idx="90361">
                  <c:v>0</c:v>
                </c:pt>
                <c:pt idx="90362">
                  <c:v>0</c:v>
                </c:pt>
                <c:pt idx="90363">
                  <c:v>0</c:v>
                </c:pt>
                <c:pt idx="90364">
                  <c:v>0</c:v>
                </c:pt>
                <c:pt idx="90365">
                  <c:v>0</c:v>
                </c:pt>
                <c:pt idx="90366">
                  <c:v>0</c:v>
                </c:pt>
                <c:pt idx="90367">
                  <c:v>0</c:v>
                </c:pt>
                <c:pt idx="90368">
                  <c:v>0</c:v>
                </c:pt>
                <c:pt idx="90369">
                  <c:v>0</c:v>
                </c:pt>
                <c:pt idx="90370">
                  <c:v>0</c:v>
                </c:pt>
                <c:pt idx="90371">
                  <c:v>0</c:v>
                </c:pt>
                <c:pt idx="90372">
                  <c:v>0</c:v>
                </c:pt>
                <c:pt idx="90373">
                  <c:v>0</c:v>
                </c:pt>
                <c:pt idx="90374">
                  <c:v>0</c:v>
                </c:pt>
                <c:pt idx="90375">
                  <c:v>0</c:v>
                </c:pt>
                <c:pt idx="90376">
                  <c:v>0</c:v>
                </c:pt>
                <c:pt idx="90377">
                  <c:v>0</c:v>
                </c:pt>
                <c:pt idx="90378">
                  <c:v>0</c:v>
                </c:pt>
                <c:pt idx="90379">
                  <c:v>0</c:v>
                </c:pt>
                <c:pt idx="90380">
                  <c:v>0</c:v>
                </c:pt>
                <c:pt idx="90381">
                  <c:v>0</c:v>
                </c:pt>
                <c:pt idx="90382">
                  <c:v>0</c:v>
                </c:pt>
                <c:pt idx="90383">
                  <c:v>0</c:v>
                </c:pt>
                <c:pt idx="90384">
                  <c:v>0</c:v>
                </c:pt>
                <c:pt idx="90385">
                  <c:v>0</c:v>
                </c:pt>
                <c:pt idx="90386">
                  <c:v>0</c:v>
                </c:pt>
                <c:pt idx="90387">
                  <c:v>0</c:v>
                </c:pt>
                <c:pt idx="90388">
                  <c:v>0</c:v>
                </c:pt>
                <c:pt idx="90389">
                  <c:v>0</c:v>
                </c:pt>
                <c:pt idx="90390">
                  <c:v>0</c:v>
                </c:pt>
                <c:pt idx="90391">
                  <c:v>0</c:v>
                </c:pt>
                <c:pt idx="90392">
                  <c:v>0</c:v>
                </c:pt>
                <c:pt idx="90393">
                  <c:v>0</c:v>
                </c:pt>
                <c:pt idx="90394">
                  <c:v>0</c:v>
                </c:pt>
                <c:pt idx="90395">
                  <c:v>0</c:v>
                </c:pt>
                <c:pt idx="90396">
                  <c:v>0</c:v>
                </c:pt>
                <c:pt idx="90397">
                  <c:v>0</c:v>
                </c:pt>
                <c:pt idx="90398">
                  <c:v>0</c:v>
                </c:pt>
                <c:pt idx="90399">
                  <c:v>0</c:v>
                </c:pt>
                <c:pt idx="90400">
                  <c:v>0</c:v>
                </c:pt>
                <c:pt idx="90401">
                  <c:v>0</c:v>
                </c:pt>
                <c:pt idx="90402">
                  <c:v>0</c:v>
                </c:pt>
                <c:pt idx="90403">
                  <c:v>0</c:v>
                </c:pt>
                <c:pt idx="90404">
                  <c:v>0</c:v>
                </c:pt>
                <c:pt idx="90405">
                  <c:v>0</c:v>
                </c:pt>
                <c:pt idx="90406">
                  <c:v>0</c:v>
                </c:pt>
                <c:pt idx="90407">
                  <c:v>0</c:v>
                </c:pt>
                <c:pt idx="90408">
                  <c:v>0</c:v>
                </c:pt>
                <c:pt idx="90409">
                  <c:v>0</c:v>
                </c:pt>
                <c:pt idx="90410">
                  <c:v>0</c:v>
                </c:pt>
                <c:pt idx="90411">
                  <c:v>0</c:v>
                </c:pt>
                <c:pt idx="90412">
                  <c:v>0</c:v>
                </c:pt>
                <c:pt idx="90413">
                  <c:v>0</c:v>
                </c:pt>
                <c:pt idx="90414">
                  <c:v>0</c:v>
                </c:pt>
                <c:pt idx="90415">
                  <c:v>0</c:v>
                </c:pt>
                <c:pt idx="90416">
                  <c:v>0</c:v>
                </c:pt>
                <c:pt idx="90417">
                  <c:v>0</c:v>
                </c:pt>
                <c:pt idx="90418">
                  <c:v>0</c:v>
                </c:pt>
                <c:pt idx="90419">
                  <c:v>0</c:v>
                </c:pt>
                <c:pt idx="90420">
                  <c:v>0</c:v>
                </c:pt>
                <c:pt idx="90421">
                  <c:v>0</c:v>
                </c:pt>
                <c:pt idx="90422">
                  <c:v>0</c:v>
                </c:pt>
                <c:pt idx="90423">
                  <c:v>0</c:v>
                </c:pt>
                <c:pt idx="90424">
                  <c:v>0</c:v>
                </c:pt>
                <c:pt idx="90425">
                  <c:v>0</c:v>
                </c:pt>
                <c:pt idx="90426">
                  <c:v>0</c:v>
                </c:pt>
                <c:pt idx="90427">
                  <c:v>0</c:v>
                </c:pt>
                <c:pt idx="90428">
                  <c:v>0</c:v>
                </c:pt>
                <c:pt idx="90429">
                  <c:v>0</c:v>
                </c:pt>
                <c:pt idx="90430">
                  <c:v>0</c:v>
                </c:pt>
                <c:pt idx="90431">
                  <c:v>0</c:v>
                </c:pt>
                <c:pt idx="90432">
                  <c:v>0</c:v>
                </c:pt>
                <c:pt idx="90433">
                  <c:v>0</c:v>
                </c:pt>
                <c:pt idx="90434">
                  <c:v>0</c:v>
                </c:pt>
                <c:pt idx="90435">
                  <c:v>0</c:v>
                </c:pt>
                <c:pt idx="90436">
                  <c:v>0</c:v>
                </c:pt>
                <c:pt idx="90437">
                  <c:v>0</c:v>
                </c:pt>
                <c:pt idx="90438">
                  <c:v>0</c:v>
                </c:pt>
                <c:pt idx="90439">
                  <c:v>0</c:v>
                </c:pt>
                <c:pt idx="90440">
                  <c:v>0</c:v>
                </c:pt>
                <c:pt idx="90441">
                  <c:v>0</c:v>
                </c:pt>
                <c:pt idx="90442">
                  <c:v>0</c:v>
                </c:pt>
                <c:pt idx="90443">
                  <c:v>0</c:v>
                </c:pt>
                <c:pt idx="90444">
                  <c:v>0</c:v>
                </c:pt>
                <c:pt idx="90445">
                  <c:v>0</c:v>
                </c:pt>
                <c:pt idx="90446">
                  <c:v>0</c:v>
                </c:pt>
                <c:pt idx="90447">
                  <c:v>0</c:v>
                </c:pt>
                <c:pt idx="90448">
                  <c:v>0</c:v>
                </c:pt>
                <c:pt idx="90449">
                  <c:v>0</c:v>
                </c:pt>
                <c:pt idx="90450">
                  <c:v>0</c:v>
                </c:pt>
                <c:pt idx="90451">
                  <c:v>0</c:v>
                </c:pt>
                <c:pt idx="90452">
                  <c:v>0</c:v>
                </c:pt>
                <c:pt idx="90453">
                  <c:v>0</c:v>
                </c:pt>
                <c:pt idx="90454">
                  <c:v>0</c:v>
                </c:pt>
                <c:pt idx="90455">
                  <c:v>0</c:v>
                </c:pt>
                <c:pt idx="90456">
                  <c:v>0</c:v>
                </c:pt>
                <c:pt idx="90457">
                  <c:v>0</c:v>
                </c:pt>
                <c:pt idx="90458">
                  <c:v>0</c:v>
                </c:pt>
                <c:pt idx="90459">
                  <c:v>0</c:v>
                </c:pt>
                <c:pt idx="90460">
                  <c:v>0</c:v>
                </c:pt>
                <c:pt idx="90461">
                  <c:v>0</c:v>
                </c:pt>
                <c:pt idx="90462">
                  <c:v>0</c:v>
                </c:pt>
                <c:pt idx="90463">
                  <c:v>0</c:v>
                </c:pt>
                <c:pt idx="90464">
                  <c:v>0</c:v>
                </c:pt>
                <c:pt idx="90465">
                  <c:v>0</c:v>
                </c:pt>
                <c:pt idx="90466">
                  <c:v>0</c:v>
                </c:pt>
                <c:pt idx="90467">
                  <c:v>0</c:v>
                </c:pt>
                <c:pt idx="90468">
                  <c:v>0</c:v>
                </c:pt>
                <c:pt idx="90469">
                  <c:v>0</c:v>
                </c:pt>
                <c:pt idx="90470">
                  <c:v>0</c:v>
                </c:pt>
                <c:pt idx="90471">
                  <c:v>0</c:v>
                </c:pt>
                <c:pt idx="90472">
                  <c:v>0</c:v>
                </c:pt>
                <c:pt idx="90473">
                  <c:v>0</c:v>
                </c:pt>
                <c:pt idx="90474">
                  <c:v>0</c:v>
                </c:pt>
                <c:pt idx="90475">
                  <c:v>0</c:v>
                </c:pt>
                <c:pt idx="90476">
                  <c:v>0</c:v>
                </c:pt>
                <c:pt idx="90477">
                  <c:v>0</c:v>
                </c:pt>
                <c:pt idx="90478">
                  <c:v>0</c:v>
                </c:pt>
                <c:pt idx="90479">
                  <c:v>0</c:v>
                </c:pt>
                <c:pt idx="90480">
                  <c:v>0</c:v>
                </c:pt>
                <c:pt idx="90481">
                  <c:v>0</c:v>
                </c:pt>
                <c:pt idx="90482">
                  <c:v>0</c:v>
                </c:pt>
                <c:pt idx="90483">
                  <c:v>0</c:v>
                </c:pt>
                <c:pt idx="90484">
                  <c:v>0</c:v>
                </c:pt>
                <c:pt idx="90485">
                  <c:v>0</c:v>
                </c:pt>
                <c:pt idx="90486">
                  <c:v>0</c:v>
                </c:pt>
                <c:pt idx="90487">
                  <c:v>0</c:v>
                </c:pt>
                <c:pt idx="90488">
                  <c:v>0</c:v>
                </c:pt>
                <c:pt idx="90489">
                  <c:v>0</c:v>
                </c:pt>
                <c:pt idx="90490">
                  <c:v>0</c:v>
                </c:pt>
                <c:pt idx="90491">
                  <c:v>0</c:v>
                </c:pt>
                <c:pt idx="90492">
                  <c:v>0</c:v>
                </c:pt>
                <c:pt idx="90493">
                  <c:v>0</c:v>
                </c:pt>
                <c:pt idx="90494">
                  <c:v>0</c:v>
                </c:pt>
                <c:pt idx="90495">
                  <c:v>0</c:v>
                </c:pt>
                <c:pt idx="90496">
                  <c:v>0</c:v>
                </c:pt>
                <c:pt idx="90497">
                  <c:v>0</c:v>
                </c:pt>
                <c:pt idx="90498">
                  <c:v>0</c:v>
                </c:pt>
                <c:pt idx="90499">
                  <c:v>0</c:v>
                </c:pt>
                <c:pt idx="90500">
                  <c:v>0</c:v>
                </c:pt>
                <c:pt idx="90501">
                  <c:v>0</c:v>
                </c:pt>
                <c:pt idx="90502">
                  <c:v>0</c:v>
                </c:pt>
                <c:pt idx="90503">
                  <c:v>0</c:v>
                </c:pt>
                <c:pt idx="90504">
                  <c:v>0</c:v>
                </c:pt>
                <c:pt idx="90505">
                  <c:v>0</c:v>
                </c:pt>
                <c:pt idx="90506">
                  <c:v>0</c:v>
                </c:pt>
                <c:pt idx="90507">
                  <c:v>0</c:v>
                </c:pt>
                <c:pt idx="90508">
                  <c:v>0</c:v>
                </c:pt>
                <c:pt idx="90509">
                  <c:v>0</c:v>
                </c:pt>
                <c:pt idx="90510">
                  <c:v>0</c:v>
                </c:pt>
                <c:pt idx="90511">
                  <c:v>0</c:v>
                </c:pt>
                <c:pt idx="90512">
                  <c:v>0</c:v>
                </c:pt>
                <c:pt idx="90513">
                  <c:v>0</c:v>
                </c:pt>
                <c:pt idx="90514">
                  <c:v>0</c:v>
                </c:pt>
                <c:pt idx="90515">
                  <c:v>0</c:v>
                </c:pt>
                <c:pt idx="90516">
                  <c:v>0</c:v>
                </c:pt>
                <c:pt idx="90517">
                  <c:v>0</c:v>
                </c:pt>
                <c:pt idx="90518">
                  <c:v>0</c:v>
                </c:pt>
                <c:pt idx="90519">
                  <c:v>0</c:v>
                </c:pt>
                <c:pt idx="90520">
                  <c:v>0</c:v>
                </c:pt>
                <c:pt idx="90521">
                  <c:v>0</c:v>
                </c:pt>
                <c:pt idx="90522">
                  <c:v>0</c:v>
                </c:pt>
                <c:pt idx="90523">
                  <c:v>0</c:v>
                </c:pt>
                <c:pt idx="90524">
                  <c:v>0</c:v>
                </c:pt>
                <c:pt idx="90525">
                  <c:v>0</c:v>
                </c:pt>
                <c:pt idx="90526">
                  <c:v>0</c:v>
                </c:pt>
                <c:pt idx="90527">
                  <c:v>0</c:v>
                </c:pt>
                <c:pt idx="90528">
                  <c:v>0</c:v>
                </c:pt>
                <c:pt idx="90529">
                  <c:v>0</c:v>
                </c:pt>
                <c:pt idx="90530">
                  <c:v>0</c:v>
                </c:pt>
                <c:pt idx="90531">
                  <c:v>0</c:v>
                </c:pt>
                <c:pt idx="90532">
                  <c:v>0</c:v>
                </c:pt>
                <c:pt idx="90533">
                  <c:v>0</c:v>
                </c:pt>
                <c:pt idx="90534">
                  <c:v>0</c:v>
                </c:pt>
                <c:pt idx="90535">
                  <c:v>0</c:v>
                </c:pt>
                <c:pt idx="90536">
                  <c:v>0</c:v>
                </c:pt>
                <c:pt idx="90537">
                  <c:v>0</c:v>
                </c:pt>
                <c:pt idx="90538">
                  <c:v>0</c:v>
                </c:pt>
                <c:pt idx="90539">
                  <c:v>0</c:v>
                </c:pt>
                <c:pt idx="90540">
                  <c:v>0</c:v>
                </c:pt>
                <c:pt idx="90541">
                  <c:v>0</c:v>
                </c:pt>
                <c:pt idx="90542">
                  <c:v>0</c:v>
                </c:pt>
                <c:pt idx="90543">
                  <c:v>0</c:v>
                </c:pt>
                <c:pt idx="90544">
                  <c:v>0</c:v>
                </c:pt>
                <c:pt idx="90545">
                  <c:v>0</c:v>
                </c:pt>
                <c:pt idx="90546">
                  <c:v>0</c:v>
                </c:pt>
                <c:pt idx="90547">
                  <c:v>0</c:v>
                </c:pt>
                <c:pt idx="90548">
                  <c:v>0</c:v>
                </c:pt>
                <c:pt idx="90549">
                  <c:v>0</c:v>
                </c:pt>
                <c:pt idx="90550">
                  <c:v>0</c:v>
                </c:pt>
                <c:pt idx="90551">
                  <c:v>0</c:v>
                </c:pt>
                <c:pt idx="90552">
                  <c:v>0</c:v>
                </c:pt>
                <c:pt idx="90553">
                  <c:v>0</c:v>
                </c:pt>
                <c:pt idx="90554">
                  <c:v>0</c:v>
                </c:pt>
                <c:pt idx="90555">
                  <c:v>0</c:v>
                </c:pt>
                <c:pt idx="90556">
                  <c:v>0</c:v>
                </c:pt>
                <c:pt idx="90557">
                  <c:v>0</c:v>
                </c:pt>
                <c:pt idx="90558">
                  <c:v>0</c:v>
                </c:pt>
                <c:pt idx="90559">
                  <c:v>0</c:v>
                </c:pt>
                <c:pt idx="90560">
                  <c:v>0</c:v>
                </c:pt>
                <c:pt idx="90561">
                  <c:v>0</c:v>
                </c:pt>
                <c:pt idx="90562">
                  <c:v>0</c:v>
                </c:pt>
                <c:pt idx="90563">
                  <c:v>0</c:v>
                </c:pt>
                <c:pt idx="90564">
                  <c:v>0</c:v>
                </c:pt>
                <c:pt idx="90565">
                  <c:v>0</c:v>
                </c:pt>
                <c:pt idx="90566">
                  <c:v>0</c:v>
                </c:pt>
                <c:pt idx="90567">
                  <c:v>0</c:v>
                </c:pt>
                <c:pt idx="90568">
                  <c:v>0</c:v>
                </c:pt>
                <c:pt idx="90569">
                  <c:v>0</c:v>
                </c:pt>
                <c:pt idx="90570">
                  <c:v>0</c:v>
                </c:pt>
                <c:pt idx="90571">
                  <c:v>0</c:v>
                </c:pt>
                <c:pt idx="90572">
                  <c:v>0</c:v>
                </c:pt>
                <c:pt idx="90573">
                  <c:v>0</c:v>
                </c:pt>
                <c:pt idx="90574">
                  <c:v>0</c:v>
                </c:pt>
                <c:pt idx="90575">
                  <c:v>0</c:v>
                </c:pt>
                <c:pt idx="90576">
                  <c:v>0</c:v>
                </c:pt>
                <c:pt idx="90577">
                  <c:v>0</c:v>
                </c:pt>
                <c:pt idx="90578">
                  <c:v>0</c:v>
                </c:pt>
                <c:pt idx="90579">
                  <c:v>0</c:v>
                </c:pt>
                <c:pt idx="90580">
                  <c:v>0</c:v>
                </c:pt>
                <c:pt idx="90581">
                  <c:v>0</c:v>
                </c:pt>
                <c:pt idx="90582">
                  <c:v>0</c:v>
                </c:pt>
                <c:pt idx="90583">
                  <c:v>0</c:v>
                </c:pt>
                <c:pt idx="90584">
                  <c:v>0</c:v>
                </c:pt>
                <c:pt idx="90585">
                  <c:v>0</c:v>
                </c:pt>
                <c:pt idx="90586">
                  <c:v>0</c:v>
                </c:pt>
                <c:pt idx="90587">
                  <c:v>0</c:v>
                </c:pt>
                <c:pt idx="90588">
                  <c:v>0</c:v>
                </c:pt>
                <c:pt idx="90589">
                  <c:v>0</c:v>
                </c:pt>
                <c:pt idx="90590">
                  <c:v>0</c:v>
                </c:pt>
                <c:pt idx="90591">
                  <c:v>0</c:v>
                </c:pt>
                <c:pt idx="90592">
                  <c:v>0</c:v>
                </c:pt>
                <c:pt idx="90593">
                  <c:v>0</c:v>
                </c:pt>
                <c:pt idx="90594">
                  <c:v>0</c:v>
                </c:pt>
                <c:pt idx="90595">
                  <c:v>0</c:v>
                </c:pt>
                <c:pt idx="90596">
                  <c:v>0</c:v>
                </c:pt>
                <c:pt idx="90597">
                  <c:v>0</c:v>
                </c:pt>
                <c:pt idx="90598">
                  <c:v>0</c:v>
                </c:pt>
                <c:pt idx="90599">
                  <c:v>0</c:v>
                </c:pt>
                <c:pt idx="90600">
                  <c:v>0</c:v>
                </c:pt>
                <c:pt idx="90601">
                  <c:v>0</c:v>
                </c:pt>
                <c:pt idx="90602">
                  <c:v>0</c:v>
                </c:pt>
                <c:pt idx="90603">
                  <c:v>0</c:v>
                </c:pt>
                <c:pt idx="90604">
                  <c:v>0</c:v>
                </c:pt>
                <c:pt idx="90605">
                  <c:v>0</c:v>
                </c:pt>
                <c:pt idx="90606">
                  <c:v>0</c:v>
                </c:pt>
                <c:pt idx="90607">
                  <c:v>0</c:v>
                </c:pt>
                <c:pt idx="90608">
                  <c:v>0</c:v>
                </c:pt>
                <c:pt idx="90609">
                  <c:v>0</c:v>
                </c:pt>
                <c:pt idx="90610">
                  <c:v>0</c:v>
                </c:pt>
                <c:pt idx="90611">
                  <c:v>0</c:v>
                </c:pt>
                <c:pt idx="90612">
                  <c:v>0</c:v>
                </c:pt>
                <c:pt idx="90613">
                  <c:v>0</c:v>
                </c:pt>
                <c:pt idx="90614">
                  <c:v>0</c:v>
                </c:pt>
                <c:pt idx="90615">
                  <c:v>0</c:v>
                </c:pt>
                <c:pt idx="90616">
                  <c:v>0</c:v>
                </c:pt>
                <c:pt idx="90617">
                  <c:v>0</c:v>
                </c:pt>
                <c:pt idx="90618">
                  <c:v>0</c:v>
                </c:pt>
                <c:pt idx="90619">
                  <c:v>0</c:v>
                </c:pt>
                <c:pt idx="90620">
                  <c:v>0</c:v>
                </c:pt>
                <c:pt idx="90621">
                  <c:v>0</c:v>
                </c:pt>
                <c:pt idx="90622">
                  <c:v>0</c:v>
                </c:pt>
                <c:pt idx="90623">
                  <c:v>0</c:v>
                </c:pt>
                <c:pt idx="90624">
                  <c:v>0</c:v>
                </c:pt>
                <c:pt idx="90625">
                  <c:v>0</c:v>
                </c:pt>
                <c:pt idx="90626">
                  <c:v>0</c:v>
                </c:pt>
                <c:pt idx="90627">
                  <c:v>0</c:v>
                </c:pt>
                <c:pt idx="90628">
                  <c:v>0</c:v>
                </c:pt>
                <c:pt idx="90629">
                  <c:v>0</c:v>
                </c:pt>
                <c:pt idx="90630">
                  <c:v>0</c:v>
                </c:pt>
                <c:pt idx="90631">
                  <c:v>0</c:v>
                </c:pt>
                <c:pt idx="90632">
                  <c:v>0</c:v>
                </c:pt>
                <c:pt idx="90633">
                  <c:v>0</c:v>
                </c:pt>
                <c:pt idx="90634">
                  <c:v>0</c:v>
                </c:pt>
                <c:pt idx="90635">
                  <c:v>0</c:v>
                </c:pt>
                <c:pt idx="90636">
                  <c:v>0</c:v>
                </c:pt>
                <c:pt idx="90637">
                  <c:v>0</c:v>
                </c:pt>
                <c:pt idx="90638">
                  <c:v>0</c:v>
                </c:pt>
                <c:pt idx="90639">
                  <c:v>0</c:v>
                </c:pt>
                <c:pt idx="90640">
                  <c:v>0</c:v>
                </c:pt>
                <c:pt idx="90641">
                  <c:v>0</c:v>
                </c:pt>
                <c:pt idx="90642">
                  <c:v>0</c:v>
                </c:pt>
                <c:pt idx="90643">
                  <c:v>0</c:v>
                </c:pt>
                <c:pt idx="90644">
                  <c:v>0</c:v>
                </c:pt>
                <c:pt idx="90645">
                  <c:v>0</c:v>
                </c:pt>
                <c:pt idx="90646">
                  <c:v>0</c:v>
                </c:pt>
                <c:pt idx="90647">
                  <c:v>0</c:v>
                </c:pt>
                <c:pt idx="90648">
                  <c:v>0</c:v>
                </c:pt>
                <c:pt idx="90649">
                  <c:v>0</c:v>
                </c:pt>
                <c:pt idx="90650">
                  <c:v>0</c:v>
                </c:pt>
                <c:pt idx="90651">
                  <c:v>0</c:v>
                </c:pt>
                <c:pt idx="90652">
                  <c:v>0</c:v>
                </c:pt>
                <c:pt idx="90653">
                  <c:v>0</c:v>
                </c:pt>
                <c:pt idx="90654">
                  <c:v>0</c:v>
                </c:pt>
                <c:pt idx="90655">
                  <c:v>0</c:v>
                </c:pt>
                <c:pt idx="90656">
                  <c:v>0</c:v>
                </c:pt>
                <c:pt idx="90657">
                  <c:v>0</c:v>
                </c:pt>
                <c:pt idx="90658">
                  <c:v>0</c:v>
                </c:pt>
                <c:pt idx="90659">
                  <c:v>0</c:v>
                </c:pt>
                <c:pt idx="90660">
                  <c:v>0</c:v>
                </c:pt>
                <c:pt idx="90661">
                  <c:v>0</c:v>
                </c:pt>
                <c:pt idx="90662">
                  <c:v>0</c:v>
                </c:pt>
                <c:pt idx="90663">
                  <c:v>0</c:v>
                </c:pt>
                <c:pt idx="90664">
                  <c:v>0</c:v>
                </c:pt>
                <c:pt idx="90665">
                  <c:v>0</c:v>
                </c:pt>
                <c:pt idx="90666">
                  <c:v>0</c:v>
                </c:pt>
                <c:pt idx="90667">
                  <c:v>0</c:v>
                </c:pt>
                <c:pt idx="90668">
                  <c:v>0</c:v>
                </c:pt>
                <c:pt idx="90669">
                  <c:v>0</c:v>
                </c:pt>
                <c:pt idx="90670">
                  <c:v>0</c:v>
                </c:pt>
                <c:pt idx="90671">
                  <c:v>0</c:v>
                </c:pt>
                <c:pt idx="90672">
                  <c:v>0</c:v>
                </c:pt>
                <c:pt idx="90673">
                  <c:v>0</c:v>
                </c:pt>
                <c:pt idx="90674">
                  <c:v>0</c:v>
                </c:pt>
                <c:pt idx="90675">
                  <c:v>0</c:v>
                </c:pt>
                <c:pt idx="90676">
                  <c:v>0</c:v>
                </c:pt>
                <c:pt idx="90677">
                  <c:v>0</c:v>
                </c:pt>
                <c:pt idx="90678">
                  <c:v>0</c:v>
                </c:pt>
                <c:pt idx="90679">
                  <c:v>0</c:v>
                </c:pt>
                <c:pt idx="90680">
                  <c:v>0</c:v>
                </c:pt>
                <c:pt idx="90681">
                  <c:v>0</c:v>
                </c:pt>
                <c:pt idx="90682">
                  <c:v>0</c:v>
                </c:pt>
                <c:pt idx="90683">
                  <c:v>0</c:v>
                </c:pt>
                <c:pt idx="90684">
                  <c:v>0</c:v>
                </c:pt>
                <c:pt idx="90685">
                  <c:v>0</c:v>
                </c:pt>
                <c:pt idx="90686">
                  <c:v>0</c:v>
                </c:pt>
                <c:pt idx="90687">
                  <c:v>0</c:v>
                </c:pt>
                <c:pt idx="90688">
                  <c:v>0</c:v>
                </c:pt>
                <c:pt idx="90689">
                  <c:v>0</c:v>
                </c:pt>
                <c:pt idx="90690">
                  <c:v>0</c:v>
                </c:pt>
                <c:pt idx="90691">
                  <c:v>0</c:v>
                </c:pt>
                <c:pt idx="90692">
                  <c:v>0</c:v>
                </c:pt>
                <c:pt idx="90693">
                  <c:v>0</c:v>
                </c:pt>
                <c:pt idx="90694">
                  <c:v>0</c:v>
                </c:pt>
                <c:pt idx="90695">
                  <c:v>0</c:v>
                </c:pt>
                <c:pt idx="90696">
                  <c:v>0</c:v>
                </c:pt>
                <c:pt idx="90697">
                  <c:v>0</c:v>
                </c:pt>
                <c:pt idx="90698">
                  <c:v>0</c:v>
                </c:pt>
                <c:pt idx="90699">
                  <c:v>0</c:v>
                </c:pt>
                <c:pt idx="90700">
                  <c:v>0</c:v>
                </c:pt>
                <c:pt idx="90701">
                  <c:v>0</c:v>
                </c:pt>
                <c:pt idx="90702">
                  <c:v>0</c:v>
                </c:pt>
                <c:pt idx="90703">
                  <c:v>0</c:v>
                </c:pt>
                <c:pt idx="90704">
                  <c:v>0</c:v>
                </c:pt>
                <c:pt idx="90705">
                  <c:v>0</c:v>
                </c:pt>
                <c:pt idx="90706">
                  <c:v>0</c:v>
                </c:pt>
                <c:pt idx="90707">
                  <c:v>0</c:v>
                </c:pt>
                <c:pt idx="90708">
                  <c:v>0</c:v>
                </c:pt>
                <c:pt idx="90709">
                  <c:v>0</c:v>
                </c:pt>
                <c:pt idx="90710">
                  <c:v>0</c:v>
                </c:pt>
                <c:pt idx="90711">
                  <c:v>0</c:v>
                </c:pt>
                <c:pt idx="90712">
                  <c:v>0</c:v>
                </c:pt>
                <c:pt idx="90713">
                  <c:v>0</c:v>
                </c:pt>
                <c:pt idx="90714">
                  <c:v>0</c:v>
                </c:pt>
                <c:pt idx="90715">
                  <c:v>0</c:v>
                </c:pt>
                <c:pt idx="90716">
                  <c:v>0</c:v>
                </c:pt>
                <c:pt idx="90717">
                  <c:v>0</c:v>
                </c:pt>
                <c:pt idx="90718">
                  <c:v>0</c:v>
                </c:pt>
                <c:pt idx="90719">
                  <c:v>0</c:v>
                </c:pt>
                <c:pt idx="90720">
                  <c:v>0</c:v>
                </c:pt>
                <c:pt idx="90721">
                  <c:v>0</c:v>
                </c:pt>
                <c:pt idx="90722">
                  <c:v>0</c:v>
                </c:pt>
                <c:pt idx="90723">
                  <c:v>0</c:v>
                </c:pt>
                <c:pt idx="90724">
                  <c:v>0</c:v>
                </c:pt>
                <c:pt idx="90725">
                  <c:v>0</c:v>
                </c:pt>
                <c:pt idx="90726">
                  <c:v>0</c:v>
                </c:pt>
                <c:pt idx="90727">
                  <c:v>0</c:v>
                </c:pt>
                <c:pt idx="90728">
                  <c:v>0</c:v>
                </c:pt>
                <c:pt idx="90729">
                  <c:v>0</c:v>
                </c:pt>
                <c:pt idx="90730">
                  <c:v>0</c:v>
                </c:pt>
                <c:pt idx="90731">
                  <c:v>0</c:v>
                </c:pt>
                <c:pt idx="90732">
                  <c:v>0</c:v>
                </c:pt>
                <c:pt idx="90733">
                  <c:v>0</c:v>
                </c:pt>
                <c:pt idx="90734">
                  <c:v>0</c:v>
                </c:pt>
                <c:pt idx="90735">
                  <c:v>0</c:v>
                </c:pt>
                <c:pt idx="90736">
                  <c:v>0</c:v>
                </c:pt>
                <c:pt idx="90737">
                  <c:v>0</c:v>
                </c:pt>
                <c:pt idx="90738">
                  <c:v>0</c:v>
                </c:pt>
                <c:pt idx="90739">
                  <c:v>0</c:v>
                </c:pt>
                <c:pt idx="90740">
                  <c:v>0</c:v>
                </c:pt>
                <c:pt idx="90741">
                  <c:v>0</c:v>
                </c:pt>
                <c:pt idx="90742">
                  <c:v>0</c:v>
                </c:pt>
                <c:pt idx="90743">
                  <c:v>0</c:v>
                </c:pt>
                <c:pt idx="90744">
                  <c:v>0</c:v>
                </c:pt>
                <c:pt idx="90745">
                  <c:v>0</c:v>
                </c:pt>
                <c:pt idx="90746">
                  <c:v>0</c:v>
                </c:pt>
                <c:pt idx="90747">
                  <c:v>0</c:v>
                </c:pt>
                <c:pt idx="90748">
                  <c:v>0</c:v>
                </c:pt>
                <c:pt idx="90749">
                  <c:v>0</c:v>
                </c:pt>
                <c:pt idx="90750">
                  <c:v>0</c:v>
                </c:pt>
                <c:pt idx="90751">
                  <c:v>0</c:v>
                </c:pt>
                <c:pt idx="90752">
                  <c:v>0</c:v>
                </c:pt>
                <c:pt idx="90753">
                  <c:v>0</c:v>
                </c:pt>
                <c:pt idx="90754">
                  <c:v>0</c:v>
                </c:pt>
                <c:pt idx="90755">
                  <c:v>0</c:v>
                </c:pt>
                <c:pt idx="90756">
                  <c:v>0</c:v>
                </c:pt>
                <c:pt idx="90757">
                  <c:v>0</c:v>
                </c:pt>
                <c:pt idx="90758">
                  <c:v>0</c:v>
                </c:pt>
                <c:pt idx="90759">
                  <c:v>0</c:v>
                </c:pt>
                <c:pt idx="90760">
                  <c:v>0</c:v>
                </c:pt>
                <c:pt idx="90761">
                  <c:v>0</c:v>
                </c:pt>
                <c:pt idx="90762">
                  <c:v>0</c:v>
                </c:pt>
                <c:pt idx="90763">
                  <c:v>0</c:v>
                </c:pt>
                <c:pt idx="90764">
                  <c:v>0</c:v>
                </c:pt>
                <c:pt idx="90765">
                  <c:v>0</c:v>
                </c:pt>
                <c:pt idx="90766">
                  <c:v>0</c:v>
                </c:pt>
                <c:pt idx="90767">
                  <c:v>0</c:v>
                </c:pt>
                <c:pt idx="90768">
                  <c:v>0</c:v>
                </c:pt>
                <c:pt idx="90769">
                  <c:v>0</c:v>
                </c:pt>
                <c:pt idx="90770">
                  <c:v>0</c:v>
                </c:pt>
                <c:pt idx="90771">
                  <c:v>0</c:v>
                </c:pt>
                <c:pt idx="90772">
                  <c:v>0</c:v>
                </c:pt>
                <c:pt idx="90773">
                  <c:v>0</c:v>
                </c:pt>
                <c:pt idx="90774">
                  <c:v>0</c:v>
                </c:pt>
                <c:pt idx="90775">
                  <c:v>0</c:v>
                </c:pt>
                <c:pt idx="90776">
                  <c:v>0</c:v>
                </c:pt>
                <c:pt idx="90777">
                  <c:v>0</c:v>
                </c:pt>
                <c:pt idx="90778">
                  <c:v>0</c:v>
                </c:pt>
                <c:pt idx="90779">
                  <c:v>0</c:v>
                </c:pt>
                <c:pt idx="90780">
                  <c:v>0</c:v>
                </c:pt>
                <c:pt idx="90781">
                  <c:v>0</c:v>
                </c:pt>
                <c:pt idx="90782">
                  <c:v>0</c:v>
                </c:pt>
                <c:pt idx="90783">
                  <c:v>0</c:v>
                </c:pt>
                <c:pt idx="90784">
                  <c:v>0</c:v>
                </c:pt>
                <c:pt idx="90785">
                  <c:v>0</c:v>
                </c:pt>
                <c:pt idx="90786">
                  <c:v>0</c:v>
                </c:pt>
                <c:pt idx="90787">
                  <c:v>0</c:v>
                </c:pt>
                <c:pt idx="90788">
                  <c:v>0</c:v>
                </c:pt>
                <c:pt idx="90789">
                  <c:v>0</c:v>
                </c:pt>
                <c:pt idx="90790">
                  <c:v>0</c:v>
                </c:pt>
                <c:pt idx="90791">
                  <c:v>0</c:v>
                </c:pt>
                <c:pt idx="90792">
                  <c:v>0</c:v>
                </c:pt>
                <c:pt idx="90793">
                  <c:v>0</c:v>
                </c:pt>
                <c:pt idx="90794">
                  <c:v>0</c:v>
                </c:pt>
                <c:pt idx="90795">
                  <c:v>0</c:v>
                </c:pt>
                <c:pt idx="90796">
                  <c:v>0</c:v>
                </c:pt>
                <c:pt idx="90797">
                  <c:v>0</c:v>
                </c:pt>
                <c:pt idx="90798">
                  <c:v>0</c:v>
                </c:pt>
                <c:pt idx="90799">
                  <c:v>0</c:v>
                </c:pt>
                <c:pt idx="90800">
                  <c:v>0</c:v>
                </c:pt>
                <c:pt idx="90801">
                  <c:v>0</c:v>
                </c:pt>
                <c:pt idx="90802">
                  <c:v>0</c:v>
                </c:pt>
                <c:pt idx="90803">
                  <c:v>0</c:v>
                </c:pt>
                <c:pt idx="90804">
                  <c:v>0</c:v>
                </c:pt>
                <c:pt idx="90805">
                  <c:v>0</c:v>
                </c:pt>
                <c:pt idx="90806">
                  <c:v>0</c:v>
                </c:pt>
                <c:pt idx="90807">
                  <c:v>0</c:v>
                </c:pt>
                <c:pt idx="90808">
                  <c:v>0</c:v>
                </c:pt>
                <c:pt idx="90809">
                  <c:v>0</c:v>
                </c:pt>
                <c:pt idx="90810">
                  <c:v>0</c:v>
                </c:pt>
                <c:pt idx="90811">
                  <c:v>0</c:v>
                </c:pt>
                <c:pt idx="90812">
                  <c:v>0</c:v>
                </c:pt>
                <c:pt idx="90813">
                  <c:v>0</c:v>
                </c:pt>
                <c:pt idx="90814">
                  <c:v>0</c:v>
                </c:pt>
                <c:pt idx="90815">
                  <c:v>0</c:v>
                </c:pt>
                <c:pt idx="90816">
                  <c:v>0</c:v>
                </c:pt>
                <c:pt idx="90817">
                  <c:v>0</c:v>
                </c:pt>
                <c:pt idx="90818">
                  <c:v>0</c:v>
                </c:pt>
                <c:pt idx="90819">
                  <c:v>0</c:v>
                </c:pt>
                <c:pt idx="90820">
                  <c:v>0</c:v>
                </c:pt>
                <c:pt idx="90821">
                  <c:v>0</c:v>
                </c:pt>
                <c:pt idx="90822">
                  <c:v>0</c:v>
                </c:pt>
                <c:pt idx="90823">
                  <c:v>0</c:v>
                </c:pt>
                <c:pt idx="90824">
                  <c:v>0</c:v>
                </c:pt>
                <c:pt idx="90825">
                  <c:v>0</c:v>
                </c:pt>
                <c:pt idx="90826">
                  <c:v>0</c:v>
                </c:pt>
                <c:pt idx="90827">
                  <c:v>0</c:v>
                </c:pt>
                <c:pt idx="90828">
                  <c:v>0</c:v>
                </c:pt>
                <c:pt idx="90829">
                  <c:v>0</c:v>
                </c:pt>
                <c:pt idx="90830">
                  <c:v>0</c:v>
                </c:pt>
                <c:pt idx="90831">
                  <c:v>0</c:v>
                </c:pt>
                <c:pt idx="90832">
                  <c:v>0</c:v>
                </c:pt>
                <c:pt idx="90833">
                  <c:v>0</c:v>
                </c:pt>
                <c:pt idx="90834">
                  <c:v>0</c:v>
                </c:pt>
                <c:pt idx="90835">
                  <c:v>0</c:v>
                </c:pt>
                <c:pt idx="90836">
                  <c:v>0</c:v>
                </c:pt>
                <c:pt idx="90837">
                  <c:v>0</c:v>
                </c:pt>
                <c:pt idx="90838">
                  <c:v>0</c:v>
                </c:pt>
                <c:pt idx="90839">
                  <c:v>0</c:v>
                </c:pt>
                <c:pt idx="90840">
                  <c:v>0</c:v>
                </c:pt>
                <c:pt idx="90841">
                  <c:v>0</c:v>
                </c:pt>
                <c:pt idx="90842">
                  <c:v>0</c:v>
                </c:pt>
                <c:pt idx="90843">
                  <c:v>0</c:v>
                </c:pt>
                <c:pt idx="90844">
                  <c:v>0</c:v>
                </c:pt>
                <c:pt idx="90845">
                  <c:v>0</c:v>
                </c:pt>
                <c:pt idx="90846">
                  <c:v>0</c:v>
                </c:pt>
                <c:pt idx="90847">
                  <c:v>0</c:v>
                </c:pt>
                <c:pt idx="90848">
                  <c:v>0</c:v>
                </c:pt>
                <c:pt idx="90849">
                  <c:v>0</c:v>
                </c:pt>
                <c:pt idx="90850">
                  <c:v>0</c:v>
                </c:pt>
                <c:pt idx="90851">
                  <c:v>0</c:v>
                </c:pt>
                <c:pt idx="90852">
                  <c:v>0</c:v>
                </c:pt>
                <c:pt idx="90853">
                  <c:v>0</c:v>
                </c:pt>
                <c:pt idx="90854">
                  <c:v>0</c:v>
                </c:pt>
                <c:pt idx="90855">
                  <c:v>0</c:v>
                </c:pt>
                <c:pt idx="90856">
                  <c:v>0</c:v>
                </c:pt>
                <c:pt idx="90857">
                  <c:v>0</c:v>
                </c:pt>
                <c:pt idx="90858">
                  <c:v>0</c:v>
                </c:pt>
                <c:pt idx="90859">
                  <c:v>0</c:v>
                </c:pt>
                <c:pt idx="90860">
                  <c:v>0</c:v>
                </c:pt>
                <c:pt idx="90861">
                  <c:v>0</c:v>
                </c:pt>
                <c:pt idx="90862">
                  <c:v>0</c:v>
                </c:pt>
                <c:pt idx="90863">
                  <c:v>0</c:v>
                </c:pt>
                <c:pt idx="90864">
                  <c:v>0</c:v>
                </c:pt>
                <c:pt idx="90865">
                  <c:v>0</c:v>
                </c:pt>
                <c:pt idx="90866">
                  <c:v>0</c:v>
                </c:pt>
                <c:pt idx="90867">
                  <c:v>0</c:v>
                </c:pt>
                <c:pt idx="90868">
                  <c:v>0</c:v>
                </c:pt>
                <c:pt idx="90869">
                  <c:v>0</c:v>
                </c:pt>
                <c:pt idx="90870">
                  <c:v>0</c:v>
                </c:pt>
                <c:pt idx="90871">
                  <c:v>0</c:v>
                </c:pt>
                <c:pt idx="90872">
                  <c:v>0</c:v>
                </c:pt>
                <c:pt idx="90873">
                  <c:v>0</c:v>
                </c:pt>
                <c:pt idx="90874">
                  <c:v>0</c:v>
                </c:pt>
                <c:pt idx="90875">
                  <c:v>0</c:v>
                </c:pt>
                <c:pt idx="90876">
                  <c:v>0</c:v>
                </c:pt>
                <c:pt idx="90877">
                  <c:v>0</c:v>
                </c:pt>
                <c:pt idx="90878">
                  <c:v>0</c:v>
                </c:pt>
                <c:pt idx="90879">
                  <c:v>0</c:v>
                </c:pt>
                <c:pt idx="90880">
                  <c:v>0</c:v>
                </c:pt>
                <c:pt idx="90881">
                  <c:v>0</c:v>
                </c:pt>
                <c:pt idx="90882">
                  <c:v>0</c:v>
                </c:pt>
                <c:pt idx="90883">
                  <c:v>0</c:v>
                </c:pt>
                <c:pt idx="90884">
                  <c:v>0</c:v>
                </c:pt>
                <c:pt idx="90885">
                  <c:v>0</c:v>
                </c:pt>
                <c:pt idx="90886">
                  <c:v>0</c:v>
                </c:pt>
                <c:pt idx="90887">
                  <c:v>0</c:v>
                </c:pt>
                <c:pt idx="90888">
                  <c:v>0</c:v>
                </c:pt>
                <c:pt idx="90889">
                  <c:v>0</c:v>
                </c:pt>
                <c:pt idx="90890">
                  <c:v>0</c:v>
                </c:pt>
                <c:pt idx="90891">
                  <c:v>0</c:v>
                </c:pt>
                <c:pt idx="90892">
                  <c:v>0</c:v>
                </c:pt>
                <c:pt idx="90893">
                  <c:v>0</c:v>
                </c:pt>
                <c:pt idx="90894">
                  <c:v>0</c:v>
                </c:pt>
                <c:pt idx="90895">
                  <c:v>0</c:v>
                </c:pt>
                <c:pt idx="90896">
                  <c:v>0</c:v>
                </c:pt>
                <c:pt idx="90897">
                  <c:v>0</c:v>
                </c:pt>
                <c:pt idx="90898">
                  <c:v>0</c:v>
                </c:pt>
                <c:pt idx="90899">
                  <c:v>0</c:v>
                </c:pt>
                <c:pt idx="90900">
                  <c:v>0</c:v>
                </c:pt>
                <c:pt idx="90901">
                  <c:v>0</c:v>
                </c:pt>
                <c:pt idx="90902">
                  <c:v>0</c:v>
                </c:pt>
                <c:pt idx="90903">
                  <c:v>0</c:v>
                </c:pt>
                <c:pt idx="90904">
                  <c:v>0</c:v>
                </c:pt>
                <c:pt idx="90905">
                  <c:v>0</c:v>
                </c:pt>
                <c:pt idx="90906">
                  <c:v>0</c:v>
                </c:pt>
                <c:pt idx="90907">
                  <c:v>0</c:v>
                </c:pt>
                <c:pt idx="90908">
                  <c:v>0</c:v>
                </c:pt>
                <c:pt idx="90909">
                  <c:v>0</c:v>
                </c:pt>
                <c:pt idx="90910">
                  <c:v>0</c:v>
                </c:pt>
                <c:pt idx="90911">
                  <c:v>0</c:v>
                </c:pt>
                <c:pt idx="90912">
                  <c:v>0</c:v>
                </c:pt>
                <c:pt idx="90913">
                  <c:v>0</c:v>
                </c:pt>
                <c:pt idx="90914">
                  <c:v>0</c:v>
                </c:pt>
                <c:pt idx="90915">
                  <c:v>0</c:v>
                </c:pt>
                <c:pt idx="90916">
                  <c:v>0</c:v>
                </c:pt>
                <c:pt idx="90917">
                  <c:v>0</c:v>
                </c:pt>
                <c:pt idx="90918">
                  <c:v>0</c:v>
                </c:pt>
                <c:pt idx="90919">
                  <c:v>0</c:v>
                </c:pt>
                <c:pt idx="90920">
                  <c:v>0</c:v>
                </c:pt>
                <c:pt idx="90921">
                  <c:v>0</c:v>
                </c:pt>
                <c:pt idx="90922">
                  <c:v>0</c:v>
                </c:pt>
                <c:pt idx="90923">
                  <c:v>0</c:v>
                </c:pt>
                <c:pt idx="90924">
                  <c:v>0</c:v>
                </c:pt>
                <c:pt idx="90925">
                  <c:v>0</c:v>
                </c:pt>
                <c:pt idx="90926">
                  <c:v>0</c:v>
                </c:pt>
                <c:pt idx="90927">
                  <c:v>0</c:v>
                </c:pt>
                <c:pt idx="90928">
                  <c:v>0</c:v>
                </c:pt>
                <c:pt idx="90929">
                  <c:v>0</c:v>
                </c:pt>
                <c:pt idx="90930">
                  <c:v>0</c:v>
                </c:pt>
                <c:pt idx="90931">
                  <c:v>0</c:v>
                </c:pt>
                <c:pt idx="90932">
                  <c:v>0</c:v>
                </c:pt>
                <c:pt idx="90933">
                  <c:v>0</c:v>
                </c:pt>
                <c:pt idx="90934">
                  <c:v>0</c:v>
                </c:pt>
                <c:pt idx="90935">
                  <c:v>0</c:v>
                </c:pt>
                <c:pt idx="90936">
                  <c:v>0</c:v>
                </c:pt>
                <c:pt idx="90937">
                  <c:v>0</c:v>
                </c:pt>
                <c:pt idx="90938">
                  <c:v>0</c:v>
                </c:pt>
                <c:pt idx="90939">
                  <c:v>0</c:v>
                </c:pt>
                <c:pt idx="90940">
                  <c:v>0</c:v>
                </c:pt>
                <c:pt idx="90941">
                  <c:v>0</c:v>
                </c:pt>
                <c:pt idx="90942">
                  <c:v>0</c:v>
                </c:pt>
                <c:pt idx="90943">
                  <c:v>0</c:v>
                </c:pt>
                <c:pt idx="90944">
                  <c:v>0</c:v>
                </c:pt>
                <c:pt idx="90945">
                  <c:v>0</c:v>
                </c:pt>
                <c:pt idx="90946">
                  <c:v>0</c:v>
                </c:pt>
                <c:pt idx="90947">
                  <c:v>0</c:v>
                </c:pt>
                <c:pt idx="90948">
                  <c:v>0</c:v>
                </c:pt>
                <c:pt idx="90949">
                  <c:v>0</c:v>
                </c:pt>
                <c:pt idx="90950">
                  <c:v>0</c:v>
                </c:pt>
                <c:pt idx="90951">
                  <c:v>0</c:v>
                </c:pt>
                <c:pt idx="90952">
                  <c:v>0</c:v>
                </c:pt>
                <c:pt idx="90953">
                  <c:v>0</c:v>
                </c:pt>
                <c:pt idx="90954">
                  <c:v>0</c:v>
                </c:pt>
                <c:pt idx="90955">
                  <c:v>0</c:v>
                </c:pt>
                <c:pt idx="90956">
                  <c:v>0</c:v>
                </c:pt>
                <c:pt idx="90957">
                  <c:v>0</c:v>
                </c:pt>
                <c:pt idx="90958">
                  <c:v>0</c:v>
                </c:pt>
                <c:pt idx="90959">
                  <c:v>0</c:v>
                </c:pt>
                <c:pt idx="90960">
                  <c:v>0</c:v>
                </c:pt>
                <c:pt idx="90961">
                  <c:v>0</c:v>
                </c:pt>
                <c:pt idx="90962">
                  <c:v>0</c:v>
                </c:pt>
                <c:pt idx="90963">
                  <c:v>0</c:v>
                </c:pt>
                <c:pt idx="90964">
                  <c:v>0</c:v>
                </c:pt>
                <c:pt idx="90965">
                  <c:v>0</c:v>
                </c:pt>
                <c:pt idx="90966">
                  <c:v>0</c:v>
                </c:pt>
                <c:pt idx="90967">
                  <c:v>0</c:v>
                </c:pt>
                <c:pt idx="90968">
                  <c:v>0</c:v>
                </c:pt>
                <c:pt idx="90969">
                  <c:v>0</c:v>
                </c:pt>
                <c:pt idx="90970">
                  <c:v>0</c:v>
                </c:pt>
                <c:pt idx="90971">
                  <c:v>0</c:v>
                </c:pt>
                <c:pt idx="90972">
                  <c:v>0</c:v>
                </c:pt>
                <c:pt idx="90973">
                  <c:v>0</c:v>
                </c:pt>
                <c:pt idx="90974">
                  <c:v>0</c:v>
                </c:pt>
                <c:pt idx="90975">
                  <c:v>0</c:v>
                </c:pt>
                <c:pt idx="90976">
                  <c:v>0</c:v>
                </c:pt>
                <c:pt idx="90977">
                  <c:v>0</c:v>
                </c:pt>
                <c:pt idx="90978">
                  <c:v>0</c:v>
                </c:pt>
                <c:pt idx="90979">
                  <c:v>0</c:v>
                </c:pt>
                <c:pt idx="90980">
                  <c:v>0</c:v>
                </c:pt>
                <c:pt idx="90981">
                  <c:v>0</c:v>
                </c:pt>
                <c:pt idx="90982">
                  <c:v>0</c:v>
                </c:pt>
                <c:pt idx="90983">
                  <c:v>0</c:v>
                </c:pt>
                <c:pt idx="90984">
                  <c:v>0</c:v>
                </c:pt>
                <c:pt idx="90985">
                  <c:v>0</c:v>
                </c:pt>
                <c:pt idx="90986">
                  <c:v>0</c:v>
                </c:pt>
                <c:pt idx="90987">
                  <c:v>0</c:v>
                </c:pt>
                <c:pt idx="90988">
                  <c:v>0</c:v>
                </c:pt>
                <c:pt idx="90989">
                  <c:v>0</c:v>
                </c:pt>
                <c:pt idx="90990">
                  <c:v>0</c:v>
                </c:pt>
                <c:pt idx="90991">
                  <c:v>0</c:v>
                </c:pt>
                <c:pt idx="90992">
                  <c:v>0</c:v>
                </c:pt>
                <c:pt idx="90993">
                  <c:v>0</c:v>
                </c:pt>
                <c:pt idx="90994">
                  <c:v>0</c:v>
                </c:pt>
                <c:pt idx="90995">
                  <c:v>0</c:v>
                </c:pt>
                <c:pt idx="90996">
                  <c:v>0</c:v>
                </c:pt>
                <c:pt idx="90997">
                  <c:v>0</c:v>
                </c:pt>
                <c:pt idx="90998">
                  <c:v>0</c:v>
                </c:pt>
                <c:pt idx="90999">
                  <c:v>0</c:v>
                </c:pt>
                <c:pt idx="91000">
                  <c:v>0</c:v>
                </c:pt>
                <c:pt idx="91001">
                  <c:v>0</c:v>
                </c:pt>
                <c:pt idx="91002">
                  <c:v>0</c:v>
                </c:pt>
                <c:pt idx="91003">
                  <c:v>0</c:v>
                </c:pt>
                <c:pt idx="91004">
                  <c:v>0</c:v>
                </c:pt>
                <c:pt idx="91005">
                  <c:v>0</c:v>
                </c:pt>
                <c:pt idx="91006">
                  <c:v>0</c:v>
                </c:pt>
                <c:pt idx="91007">
                  <c:v>0</c:v>
                </c:pt>
                <c:pt idx="91008">
                  <c:v>0</c:v>
                </c:pt>
                <c:pt idx="91009">
                  <c:v>0</c:v>
                </c:pt>
                <c:pt idx="91010">
                  <c:v>0</c:v>
                </c:pt>
                <c:pt idx="91011">
                  <c:v>0</c:v>
                </c:pt>
                <c:pt idx="91012">
                  <c:v>0</c:v>
                </c:pt>
                <c:pt idx="91013">
                  <c:v>0</c:v>
                </c:pt>
                <c:pt idx="91014">
                  <c:v>0</c:v>
                </c:pt>
                <c:pt idx="91015">
                  <c:v>0</c:v>
                </c:pt>
                <c:pt idx="91016">
                  <c:v>0</c:v>
                </c:pt>
                <c:pt idx="91017">
                  <c:v>0</c:v>
                </c:pt>
                <c:pt idx="91018">
                  <c:v>0</c:v>
                </c:pt>
                <c:pt idx="91019">
                  <c:v>0</c:v>
                </c:pt>
                <c:pt idx="91020">
                  <c:v>0</c:v>
                </c:pt>
                <c:pt idx="91021">
                  <c:v>0</c:v>
                </c:pt>
                <c:pt idx="91022">
                  <c:v>0</c:v>
                </c:pt>
                <c:pt idx="91023">
                  <c:v>0</c:v>
                </c:pt>
                <c:pt idx="91024">
                  <c:v>0</c:v>
                </c:pt>
                <c:pt idx="91025">
                  <c:v>0</c:v>
                </c:pt>
                <c:pt idx="91026">
                  <c:v>0</c:v>
                </c:pt>
                <c:pt idx="91027">
                  <c:v>0</c:v>
                </c:pt>
                <c:pt idx="91028">
                  <c:v>0</c:v>
                </c:pt>
                <c:pt idx="91029">
                  <c:v>0</c:v>
                </c:pt>
                <c:pt idx="91030">
                  <c:v>0</c:v>
                </c:pt>
                <c:pt idx="91031">
                  <c:v>0</c:v>
                </c:pt>
                <c:pt idx="91032">
                  <c:v>0</c:v>
                </c:pt>
                <c:pt idx="91033">
                  <c:v>0</c:v>
                </c:pt>
                <c:pt idx="91034">
                  <c:v>0</c:v>
                </c:pt>
                <c:pt idx="91035">
                  <c:v>0</c:v>
                </c:pt>
                <c:pt idx="91036">
                  <c:v>0</c:v>
                </c:pt>
                <c:pt idx="91037">
                  <c:v>0</c:v>
                </c:pt>
                <c:pt idx="91038">
                  <c:v>0</c:v>
                </c:pt>
                <c:pt idx="91039">
                  <c:v>0</c:v>
                </c:pt>
                <c:pt idx="91040">
                  <c:v>0</c:v>
                </c:pt>
                <c:pt idx="91041">
                  <c:v>0</c:v>
                </c:pt>
                <c:pt idx="91042">
                  <c:v>0</c:v>
                </c:pt>
                <c:pt idx="91043">
                  <c:v>0</c:v>
                </c:pt>
                <c:pt idx="91044">
                  <c:v>0</c:v>
                </c:pt>
                <c:pt idx="91045">
                  <c:v>0</c:v>
                </c:pt>
                <c:pt idx="91046">
                  <c:v>0</c:v>
                </c:pt>
                <c:pt idx="91047">
                  <c:v>0</c:v>
                </c:pt>
                <c:pt idx="91048">
                  <c:v>0</c:v>
                </c:pt>
                <c:pt idx="91049">
                  <c:v>0</c:v>
                </c:pt>
                <c:pt idx="91050">
                  <c:v>0</c:v>
                </c:pt>
                <c:pt idx="91051">
                  <c:v>0</c:v>
                </c:pt>
                <c:pt idx="91052">
                  <c:v>0</c:v>
                </c:pt>
                <c:pt idx="91053">
                  <c:v>0</c:v>
                </c:pt>
                <c:pt idx="91054">
                  <c:v>0</c:v>
                </c:pt>
                <c:pt idx="91055">
                  <c:v>0</c:v>
                </c:pt>
                <c:pt idx="91056">
                  <c:v>0</c:v>
                </c:pt>
                <c:pt idx="91057">
                  <c:v>0</c:v>
                </c:pt>
                <c:pt idx="91058">
                  <c:v>0</c:v>
                </c:pt>
                <c:pt idx="91059">
                  <c:v>0</c:v>
                </c:pt>
                <c:pt idx="91060">
                  <c:v>0</c:v>
                </c:pt>
                <c:pt idx="91061">
                  <c:v>0</c:v>
                </c:pt>
                <c:pt idx="91062">
                  <c:v>0</c:v>
                </c:pt>
                <c:pt idx="91063">
                  <c:v>0</c:v>
                </c:pt>
                <c:pt idx="91064">
                  <c:v>0</c:v>
                </c:pt>
                <c:pt idx="91065">
                  <c:v>0</c:v>
                </c:pt>
                <c:pt idx="91066">
                  <c:v>0</c:v>
                </c:pt>
                <c:pt idx="91067">
                  <c:v>0</c:v>
                </c:pt>
                <c:pt idx="91068">
                  <c:v>0</c:v>
                </c:pt>
                <c:pt idx="91069">
                  <c:v>0</c:v>
                </c:pt>
                <c:pt idx="91070">
                  <c:v>0</c:v>
                </c:pt>
                <c:pt idx="91071">
                  <c:v>0</c:v>
                </c:pt>
                <c:pt idx="91072">
                  <c:v>0</c:v>
                </c:pt>
                <c:pt idx="91073">
                  <c:v>0</c:v>
                </c:pt>
                <c:pt idx="91074">
                  <c:v>0</c:v>
                </c:pt>
                <c:pt idx="91075">
                  <c:v>0</c:v>
                </c:pt>
                <c:pt idx="91076">
                  <c:v>0</c:v>
                </c:pt>
                <c:pt idx="91077">
                  <c:v>0</c:v>
                </c:pt>
                <c:pt idx="91078">
                  <c:v>0</c:v>
                </c:pt>
                <c:pt idx="91079">
                  <c:v>0</c:v>
                </c:pt>
                <c:pt idx="91080">
                  <c:v>0</c:v>
                </c:pt>
                <c:pt idx="91081">
                  <c:v>0</c:v>
                </c:pt>
                <c:pt idx="91082">
                  <c:v>0</c:v>
                </c:pt>
                <c:pt idx="91083">
                  <c:v>0</c:v>
                </c:pt>
                <c:pt idx="91084">
                  <c:v>0</c:v>
                </c:pt>
                <c:pt idx="91085">
                  <c:v>0</c:v>
                </c:pt>
                <c:pt idx="91086">
                  <c:v>0</c:v>
                </c:pt>
                <c:pt idx="91087">
                  <c:v>0</c:v>
                </c:pt>
                <c:pt idx="91088">
                  <c:v>0</c:v>
                </c:pt>
                <c:pt idx="91089">
                  <c:v>0</c:v>
                </c:pt>
                <c:pt idx="91090">
                  <c:v>0</c:v>
                </c:pt>
                <c:pt idx="91091">
                  <c:v>0</c:v>
                </c:pt>
                <c:pt idx="91092">
                  <c:v>0</c:v>
                </c:pt>
                <c:pt idx="91093">
                  <c:v>0</c:v>
                </c:pt>
                <c:pt idx="91094">
                  <c:v>0</c:v>
                </c:pt>
                <c:pt idx="91095">
                  <c:v>0</c:v>
                </c:pt>
                <c:pt idx="91096">
                  <c:v>0</c:v>
                </c:pt>
                <c:pt idx="91097">
                  <c:v>0</c:v>
                </c:pt>
                <c:pt idx="91098">
                  <c:v>0</c:v>
                </c:pt>
                <c:pt idx="91099">
                  <c:v>0</c:v>
                </c:pt>
                <c:pt idx="91100">
                  <c:v>0</c:v>
                </c:pt>
                <c:pt idx="91101">
                  <c:v>0</c:v>
                </c:pt>
                <c:pt idx="91102">
                  <c:v>0</c:v>
                </c:pt>
                <c:pt idx="91103">
                  <c:v>0</c:v>
                </c:pt>
                <c:pt idx="91104">
                  <c:v>0</c:v>
                </c:pt>
                <c:pt idx="91105">
                  <c:v>0</c:v>
                </c:pt>
                <c:pt idx="91106">
                  <c:v>0</c:v>
                </c:pt>
                <c:pt idx="91107">
                  <c:v>0</c:v>
                </c:pt>
                <c:pt idx="91108">
                  <c:v>0</c:v>
                </c:pt>
                <c:pt idx="91109">
                  <c:v>0</c:v>
                </c:pt>
                <c:pt idx="91110">
                  <c:v>0</c:v>
                </c:pt>
                <c:pt idx="91111">
                  <c:v>0</c:v>
                </c:pt>
                <c:pt idx="91112">
                  <c:v>0</c:v>
                </c:pt>
                <c:pt idx="91113">
                  <c:v>0</c:v>
                </c:pt>
                <c:pt idx="91114">
                  <c:v>0</c:v>
                </c:pt>
                <c:pt idx="91115">
                  <c:v>0</c:v>
                </c:pt>
                <c:pt idx="91116">
                  <c:v>0</c:v>
                </c:pt>
                <c:pt idx="91117">
                  <c:v>0</c:v>
                </c:pt>
                <c:pt idx="91118">
                  <c:v>0</c:v>
                </c:pt>
                <c:pt idx="91119">
                  <c:v>0</c:v>
                </c:pt>
                <c:pt idx="91120">
                  <c:v>0</c:v>
                </c:pt>
                <c:pt idx="91121">
                  <c:v>0</c:v>
                </c:pt>
                <c:pt idx="91122">
                  <c:v>0</c:v>
                </c:pt>
                <c:pt idx="91123">
                  <c:v>0</c:v>
                </c:pt>
                <c:pt idx="91124">
                  <c:v>0</c:v>
                </c:pt>
                <c:pt idx="91125">
                  <c:v>0</c:v>
                </c:pt>
                <c:pt idx="91126">
                  <c:v>0</c:v>
                </c:pt>
                <c:pt idx="91127">
                  <c:v>0</c:v>
                </c:pt>
                <c:pt idx="91128">
                  <c:v>0</c:v>
                </c:pt>
                <c:pt idx="91129">
                  <c:v>0</c:v>
                </c:pt>
                <c:pt idx="91130">
                  <c:v>0</c:v>
                </c:pt>
                <c:pt idx="91131">
                  <c:v>0</c:v>
                </c:pt>
                <c:pt idx="91132">
                  <c:v>0</c:v>
                </c:pt>
                <c:pt idx="91133">
                  <c:v>0</c:v>
                </c:pt>
                <c:pt idx="91134">
                  <c:v>0</c:v>
                </c:pt>
                <c:pt idx="91135">
                  <c:v>0</c:v>
                </c:pt>
                <c:pt idx="91136">
                  <c:v>0</c:v>
                </c:pt>
                <c:pt idx="91137">
                  <c:v>0</c:v>
                </c:pt>
                <c:pt idx="91138">
                  <c:v>0</c:v>
                </c:pt>
                <c:pt idx="91139">
                  <c:v>0</c:v>
                </c:pt>
                <c:pt idx="91140">
                  <c:v>0</c:v>
                </c:pt>
                <c:pt idx="91141">
                  <c:v>0</c:v>
                </c:pt>
                <c:pt idx="91142">
                  <c:v>0</c:v>
                </c:pt>
                <c:pt idx="91143">
                  <c:v>0</c:v>
                </c:pt>
                <c:pt idx="91144">
                  <c:v>0</c:v>
                </c:pt>
                <c:pt idx="91145">
                  <c:v>0</c:v>
                </c:pt>
                <c:pt idx="91146">
                  <c:v>0</c:v>
                </c:pt>
                <c:pt idx="91147">
                  <c:v>0</c:v>
                </c:pt>
                <c:pt idx="91148">
                  <c:v>0</c:v>
                </c:pt>
                <c:pt idx="91149">
                  <c:v>0</c:v>
                </c:pt>
                <c:pt idx="91150">
                  <c:v>0</c:v>
                </c:pt>
                <c:pt idx="91151">
                  <c:v>0</c:v>
                </c:pt>
                <c:pt idx="91152">
                  <c:v>0</c:v>
                </c:pt>
                <c:pt idx="91153">
                  <c:v>0</c:v>
                </c:pt>
                <c:pt idx="91154">
                  <c:v>0</c:v>
                </c:pt>
                <c:pt idx="91155">
                  <c:v>0</c:v>
                </c:pt>
                <c:pt idx="91156">
                  <c:v>0</c:v>
                </c:pt>
                <c:pt idx="91157">
                  <c:v>0</c:v>
                </c:pt>
                <c:pt idx="91158">
                  <c:v>0</c:v>
                </c:pt>
                <c:pt idx="91159">
                  <c:v>0</c:v>
                </c:pt>
                <c:pt idx="91160">
                  <c:v>0</c:v>
                </c:pt>
                <c:pt idx="91161">
                  <c:v>0</c:v>
                </c:pt>
                <c:pt idx="91162">
                  <c:v>0</c:v>
                </c:pt>
                <c:pt idx="91163">
                  <c:v>0</c:v>
                </c:pt>
                <c:pt idx="91164">
                  <c:v>0</c:v>
                </c:pt>
                <c:pt idx="91165">
                  <c:v>0</c:v>
                </c:pt>
                <c:pt idx="91166">
                  <c:v>0</c:v>
                </c:pt>
                <c:pt idx="91167">
                  <c:v>0</c:v>
                </c:pt>
                <c:pt idx="91168">
                  <c:v>0</c:v>
                </c:pt>
                <c:pt idx="91169">
                  <c:v>0</c:v>
                </c:pt>
                <c:pt idx="91170">
                  <c:v>0</c:v>
                </c:pt>
                <c:pt idx="91171">
                  <c:v>0</c:v>
                </c:pt>
                <c:pt idx="91172">
                  <c:v>0</c:v>
                </c:pt>
                <c:pt idx="91173">
                  <c:v>0</c:v>
                </c:pt>
                <c:pt idx="91174">
                  <c:v>0</c:v>
                </c:pt>
                <c:pt idx="91175">
                  <c:v>0</c:v>
                </c:pt>
                <c:pt idx="91176">
                  <c:v>0</c:v>
                </c:pt>
                <c:pt idx="91177">
                  <c:v>0</c:v>
                </c:pt>
                <c:pt idx="91178">
                  <c:v>0</c:v>
                </c:pt>
                <c:pt idx="91179">
                  <c:v>0</c:v>
                </c:pt>
                <c:pt idx="91180">
                  <c:v>0</c:v>
                </c:pt>
                <c:pt idx="91181">
                  <c:v>0</c:v>
                </c:pt>
                <c:pt idx="91182">
                  <c:v>0</c:v>
                </c:pt>
                <c:pt idx="91183">
                  <c:v>0</c:v>
                </c:pt>
                <c:pt idx="91184">
                  <c:v>0</c:v>
                </c:pt>
                <c:pt idx="91185">
                  <c:v>0</c:v>
                </c:pt>
                <c:pt idx="91186">
                  <c:v>0</c:v>
                </c:pt>
                <c:pt idx="91187">
                  <c:v>0</c:v>
                </c:pt>
                <c:pt idx="91188">
                  <c:v>0</c:v>
                </c:pt>
                <c:pt idx="91189">
                  <c:v>0</c:v>
                </c:pt>
                <c:pt idx="91190">
                  <c:v>0</c:v>
                </c:pt>
                <c:pt idx="91191">
                  <c:v>0</c:v>
                </c:pt>
                <c:pt idx="91192">
                  <c:v>0</c:v>
                </c:pt>
                <c:pt idx="91193">
                  <c:v>0</c:v>
                </c:pt>
                <c:pt idx="91194">
                  <c:v>0</c:v>
                </c:pt>
                <c:pt idx="91195">
                  <c:v>0</c:v>
                </c:pt>
                <c:pt idx="91196">
                  <c:v>0</c:v>
                </c:pt>
                <c:pt idx="91197">
                  <c:v>0</c:v>
                </c:pt>
                <c:pt idx="91198">
                  <c:v>0</c:v>
                </c:pt>
                <c:pt idx="91199">
                  <c:v>0</c:v>
                </c:pt>
                <c:pt idx="91200">
                  <c:v>0</c:v>
                </c:pt>
                <c:pt idx="91201">
                  <c:v>0</c:v>
                </c:pt>
                <c:pt idx="91202">
                  <c:v>0</c:v>
                </c:pt>
                <c:pt idx="91203">
                  <c:v>0</c:v>
                </c:pt>
                <c:pt idx="91204">
                  <c:v>0</c:v>
                </c:pt>
                <c:pt idx="91205">
                  <c:v>0</c:v>
                </c:pt>
                <c:pt idx="91206">
                  <c:v>0</c:v>
                </c:pt>
                <c:pt idx="91207">
                  <c:v>0</c:v>
                </c:pt>
                <c:pt idx="91208">
                  <c:v>0</c:v>
                </c:pt>
                <c:pt idx="91209">
                  <c:v>0</c:v>
                </c:pt>
                <c:pt idx="91210">
                  <c:v>0</c:v>
                </c:pt>
                <c:pt idx="91211">
                  <c:v>0</c:v>
                </c:pt>
                <c:pt idx="91212">
                  <c:v>0</c:v>
                </c:pt>
                <c:pt idx="91213">
                  <c:v>0</c:v>
                </c:pt>
                <c:pt idx="91214">
                  <c:v>0</c:v>
                </c:pt>
                <c:pt idx="91215">
                  <c:v>0</c:v>
                </c:pt>
                <c:pt idx="91216">
                  <c:v>0</c:v>
                </c:pt>
                <c:pt idx="91217">
                  <c:v>0</c:v>
                </c:pt>
                <c:pt idx="91218">
                  <c:v>0</c:v>
                </c:pt>
                <c:pt idx="91219">
                  <c:v>0</c:v>
                </c:pt>
                <c:pt idx="91220">
                  <c:v>0</c:v>
                </c:pt>
                <c:pt idx="91221">
                  <c:v>0</c:v>
                </c:pt>
                <c:pt idx="91222">
                  <c:v>0</c:v>
                </c:pt>
                <c:pt idx="91223">
                  <c:v>0</c:v>
                </c:pt>
                <c:pt idx="91224">
                  <c:v>0</c:v>
                </c:pt>
                <c:pt idx="91225">
                  <c:v>0</c:v>
                </c:pt>
                <c:pt idx="91226">
                  <c:v>0</c:v>
                </c:pt>
                <c:pt idx="91227">
                  <c:v>0</c:v>
                </c:pt>
                <c:pt idx="91228">
                  <c:v>0</c:v>
                </c:pt>
                <c:pt idx="91229">
                  <c:v>0</c:v>
                </c:pt>
                <c:pt idx="91230">
                  <c:v>0</c:v>
                </c:pt>
                <c:pt idx="91231">
                  <c:v>0</c:v>
                </c:pt>
                <c:pt idx="91232">
                  <c:v>0</c:v>
                </c:pt>
                <c:pt idx="91233">
                  <c:v>0</c:v>
                </c:pt>
                <c:pt idx="91234">
                  <c:v>0</c:v>
                </c:pt>
                <c:pt idx="91235">
                  <c:v>0</c:v>
                </c:pt>
                <c:pt idx="91236">
                  <c:v>0</c:v>
                </c:pt>
                <c:pt idx="91237">
                  <c:v>0</c:v>
                </c:pt>
                <c:pt idx="91238">
                  <c:v>0</c:v>
                </c:pt>
                <c:pt idx="91239">
                  <c:v>0</c:v>
                </c:pt>
                <c:pt idx="91240">
                  <c:v>0</c:v>
                </c:pt>
                <c:pt idx="91241">
                  <c:v>0</c:v>
                </c:pt>
                <c:pt idx="91242">
                  <c:v>0</c:v>
                </c:pt>
                <c:pt idx="91243">
                  <c:v>0</c:v>
                </c:pt>
                <c:pt idx="91244">
                  <c:v>0</c:v>
                </c:pt>
                <c:pt idx="91245">
                  <c:v>0</c:v>
                </c:pt>
                <c:pt idx="91246">
                  <c:v>0</c:v>
                </c:pt>
                <c:pt idx="91247">
                  <c:v>0</c:v>
                </c:pt>
                <c:pt idx="91248">
                  <c:v>0</c:v>
                </c:pt>
                <c:pt idx="91249">
                  <c:v>0</c:v>
                </c:pt>
                <c:pt idx="91250">
                  <c:v>0</c:v>
                </c:pt>
                <c:pt idx="91251">
                  <c:v>0</c:v>
                </c:pt>
                <c:pt idx="91252">
                  <c:v>0</c:v>
                </c:pt>
                <c:pt idx="91253">
                  <c:v>0</c:v>
                </c:pt>
                <c:pt idx="91254">
                  <c:v>0</c:v>
                </c:pt>
                <c:pt idx="91255">
                  <c:v>0</c:v>
                </c:pt>
                <c:pt idx="91256">
                  <c:v>0</c:v>
                </c:pt>
                <c:pt idx="91257">
                  <c:v>0</c:v>
                </c:pt>
                <c:pt idx="91258">
                  <c:v>0</c:v>
                </c:pt>
                <c:pt idx="91259">
                  <c:v>0</c:v>
                </c:pt>
                <c:pt idx="91260">
                  <c:v>0</c:v>
                </c:pt>
                <c:pt idx="91261">
                  <c:v>0</c:v>
                </c:pt>
                <c:pt idx="91262">
                  <c:v>0</c:v>
                </c:pt>
                <c:pt idx="91263">
                  <c:v>0</c:v>
                </c:pt>
                <c:pt idx="91264">
                  <c:v>0</c:v>
                </c:pt>
                <c:pt idx="91265">
                  <c:v>0</c:v>
                </c:pt>
                <c:pt idx="91266">
                  <c:v>0</c:v>
                </c:pt>
                <c:pt idx="91267">
                  <c:v>0</c:v>
                </c:pt>
                <c:pt idx="91268">
                  <c:v>0</c:v>
                </c:pt>
                <c:pt idx="91269">
                  <c:v>0</c:v>
                </c:pt>
                <c:pt idx="91270">
                  <c:v>0</c:v>
                </c:pt>
                <c:pt idx="91271">
                  <c:v>0</c:v>
                </c:pt>
                <c:pt idx="91272">
                  <c:v>0</c:v>
                </c:pt>
                <c:pt idx="91273">
                  <c:v>0</c:v>
                </c:pt>
                <c:pt idx="91274">
                  <c:v>0</c:v>
                </c:pt>
                <c:pt idx="91275">
                  <c:v>0</c:v>
                </c:pt>
                <c:pt idx="91276">
                  <c:v>0</c:v>
                </c:pt>
                <c:pt idx="91277">
                  <c:v>0</c:v>
                </c:pt>
                <c:pt idx="91278">
                  <c:v>0</c:v>
                </c:pt>
                <c:pt idx="91279">
                  <c:v>0</c:v>
                </c:pt>
                <c:pt idx="91280">
                  <c:v>0</c:v>
                </c:pt>
                <c:pt idx="91281">
                  <c:v>0</c:v>
                </c:pt>
                <c:pt idx="91282">
                  <c:v>0</c:v>
                </c:pt>
                <c:pt idx="91283">
                  <c:v>0</c:v>
                </c:pt>
                <c:pt idx="91284">
                  <c:v>0</c:v>
                </c:pt>
                <c:pt idx="91285">
                  <c:v>0</c:v>
                </c:pt>
                <c:pt idx="91286">
                  <c:v>0</c:v>
                </c:pt>
                <c:pt idx="91287">
                  <c:v>0</c:v>
                </c:pt>
                <c:pt idx="91288">
                  <c:v>0</c:v>
                </c:pt>
                <c:pt idx="91289">
                  <c:v>0</c:v>
                </c:pt>
                <c:pt idx="91290">
                  <c:v>0</c:v>
                </c:pt>
                <c:pt idx="91291">
                  <c:v>0</c:v>
                </c:pt>
                <c:pt idx="91292">
                  <c:v>0</c:v>
                </c:pt>
                <c:pt idx="91293">
                  <c:v>0</c:v>
                </c:pt>
                <c:pt idx="91294">
                  <c:v>0</c:v>
                </c:pt>
                <c:pt idx="91295">
                  <c:v>0</c:v>
                </c:pt>
                <c:pt idx="91296">
                  <c:v>0</c:v>
                </c:pt>
                <c:pt idx="91297">
                  <c:v>0</c:v>
                </c:pt>
                <c:pt idx="91298">
                  <c:v>0</c:v>
                </c:pt>
                <c:pt idx="91299">
                  <c:v>0</c:v>
                </c:pt>
                <c:pt idx="91300">
                  <c:v>0</c:v>
                </c:pt>
                <c:pt idx="91301">
                  <c:v>0</c:v>
                </c:pt>
                <c:pt idx="91302">
                  <c:v>0</c:v>
                </c:pt>
                <c:pt idx="91303">
                  <c:v>0</c:v>
                </c:pt>
                <c:pt idx="91304">
                  <c:v>0</c:v>
                </c:pt>
                <c:pt idx="91305">
                  <c:v>0</c:v>
                </c:pt>
                <c:pt idx="91306">
                  <c:v>0</c:v>
                </c:pt>
                <c:pt idx="91307">
                  <c:v>0</c:v>
                </c:pt>
                <c:pt idx="91308">
                  <c:v>0</c:v>
                </c:pt>
                <c:pt idx="91309">
                  <c:v>0</c:v>
                </c:pt>
                <c:pt idx="91310">
                  <c:v>0</c:v>
                </c:pt>
                <c:pt idx="91311">
                  <c:v>0</c:v>
                </c:pt>
                <c:pt idx="91312">
                  <c:v>0</c:v>
                </c:pt>
                <c:pt idx="91313">
                  <c:v>0</c:v>
                </c:pt>
                <c:pt idx="91314">
                  <c:v>0</c:v>
                </c:pt>
                <c:pt idx="91315">
                  <c:v>0</c:v>
                </c:pt>
                <c:pt idx="91316">
                  <c:v>0</c:v>
                </c:pt>
                <c:pt idx="91317">
                  <c:v>0</c:v>
                </c:pt>
                <c:pt idx="91318">
                  <c:v>0</c:v>
                </c:pt>
                <c:pt idx="91319">
                  <c:v>0</c:v>
                </c:pt>
                <c:pt idx="91320">
                  <c:v>0</c:v>
                </c:pt>
                <c:pt idx="91321">
                  <c:v>0</c:v>
                </c:pt>
                <c:pt idx="91322">
                  <c:v>0</c:v>
                </c:pt>
                <c:pt idx="91323">
                  <c:v>0</c:v>
                </c:pt>
                <c:pt idx="91324">
                  <c:v>0</c:v>
                </c:pt>
                <c:pt idx="91325">
                  <c:v>0</c:v>
                </c:pt>
                <c:pt idx="91326">
                  <c:v>0</c:v>
                </c:pt>
                <c:pt idx="91327">
                  <c:v>0</c:v>
                </c:pt>
                <c:pt idx="91328">
                  <c:v>0</c:v>
                </c:pt>
                <c:pt idx="91329">
                  <c:v>0</c:v>
                </c:pt>
                <c:pt idx="91330">
                  <c:v>0</c:v>
                </c:pt>
                <c:pt idx="91331">
                  <c:v>0</c:v>
                </c:pt>
                <c:pt idx="91332">
                  <c:v>0</c:v>
                </c:pt>
                <c:pt idx="91333">
                  <c:v>0</c:v>
                </c:pt>
                <c:pt idx="91334">
                  <c:v>0</c:v>
                </c:pt>
                <c:pt idx="91335">
                  <c:v>0</c:v>
                </c:pt>
                <c:pt idx="91336">
                  <c:v>0</c:v>
                </c:pt>
                <c:pt idx="91337">
                  <c:v>0</c:v>
                </c:pt>
                <c:pt idx="91338">
                  <c:v>0</c:v>
                </c:pt>
                <c:pt idx="91339">
                  <c:v>0</c:v>
                </c:pt>
                <c:pt idx="91340">
                  <c:v>0</c:v>
                </c:pt>
                <c:pt idx="91341">
                  <c:v>0</c:v>
                </c:pt>
                <c:pt idx="91342">
                  <c:v>0</c:v>
                </c:pt>
                <c:pt idx="91343">
                  <c:v>0</c:v>
                </c:pt>
                <c:pt idx="91344">
                  <c:v>0</c:v>
                </c:pt>
                <c:pt idx="91345">
                  <c:v>0</c:v>
                </c:pt>
                <c:pt idx="91346">
                  <c:v>0</c:v>
                </c:pt>
                <c:pt idx="91347">
                  <c:v>0</c:v>
                </c:pt>
                <c:pt idx="91348">
                  <c:v>0</c:v>
                </c:pt>
                <c:pt idx="91349">
                  <c:v>0</c:v>
                </c:pt>
                <c:pt idx="91350">
                  <c:v>0</c:v>
                </c:pt>
                <c:pt idx="91351">
                  <c:v>0</c:v>
                </c:pt>
                <c:pt idx="91352">
                  <c:v>0</c:v>
                </c:pt>
                <c:pt idx="91353">
                  <c:v>0</c:v>
                </c:pt>
                <c:pt idx="91354">
                  <c:v>0</c:v>
                </c:pt>
                <c:pt idx="91355">
                  <c:v>0</c:v>
                </c:pt>
                <c:pt idx="91356">
                  <c:v>0</c:v>
                </c:pt>
                <c:pt idx="91357">
                  <c:v>0</c:v>
                </c:pt>
                <c:pt idx="91358">
                  <c:v>0</c:v>
                </c:pt>
                <c:pt idx="91359">
                  <c:v>0</c:v>
                </c:pt>
                <c:pt idx="91360">
                  <c:v>0</c:v>
                </c:pt>
                <c:pt idx="91361">
                  <c:v>0</c:v>
                </c:pt>
                <c:pt idx="91362">
                  <c:v>0</c:v>
                </c:pt>
                <c:pt idx="91363">
                  <c:v>0</c:v>
                </c:pt>
                <c:pt idx="91364">
                  <c:v>0</c:v>
                </c:pt>
                <c:pt idx="91365">
                  <c:v>0</c:v>
                </c:pt>
                <c:pt idx="91366">
                  <c:v>0</c:v>
                </c:pt>
                <c:pt idx="91367">
                  <c:v>0</c:v>
                </c:pt>
                <c:pt idx="91368">
                  <c:v>0</c:v>
                </c:pt>
                <c:pt idx="91369">
                  <c:v>0</c:v>
                </c:pt>
                <c:pt idx="91370">
                  <c:v>0</c:v>
                </c:pt>
                <c:pt idx="91371">
                  <c:v>0</c:v>
                </c:pt>
                <c:pt idx="91372">
                  <c:v>0</c:v>
                </c:pt>
                <c:pt idx="91373">
                  <c:v>0</c:v>
                </c:pt>
                <c:pt idx="91374">
                  <c:v>0</c:v>
                </c:pt>
                <c:pt idx="91375">
                  <c:v>0</c:v>
                </c:pt>
                <c:pt idx="91376">
                  <c:v>0</c:v>
                </c:pt>
                <c:pt idx="91377">
                  <c:v>0</c:v>
                </c:pt>
                <c:pt idx="91378">
                  <c:v>0</c:v>
                </c:pt>
                <c:pt idx="91379">
                  <c:v>0</c:v>
                </c:pt>
                <c:pt idx="91380">
                  <c:v>0</c:v>
                </c:pt>
                <c:pt idx="91381">
                  <c:v>0</c:v>
                </c:pt>
                <c:pt idx="91382">
                  <c:v>0</c:v>
                </c:pt>
                <c:pt idx="91383">
                  <c:v>0</c:v>
                </c:pt>
                <c:pt idx="91384">
                  <c:v>0</c:v>
                </c:pt>
                <c:pt idx="91385">
                  <c:v>0</c:v>
                </c:pt>
                <c:pt idx="91386">
                  <c:v>0</c:v>
                </c:pt>
                <c:pt idx="91387">
                  <c:v>0</c:v>
                </c:pt>
                <c:pt idx="91388">
                  <c:v>0</c:v>
                </c:pt>
                <c:pt idx="91389">
                  <c:v>0</c:v>
                </c:pt>
                <c:pt idx="91390">
                  <c:v>0</c:v>
                </c:pt>
                <c:pt idx="91391">
                  <c:v>0</c:v>
                </c:pt>
                <c:pt idx="91392">
                  <c:v>0</c:v>
                </c:pt>
                <c:pt idx="91393">
                  <c:v>0</c:v>
                </c:pt>
                <c:pt idx="91394">
                  <c:v>0</c:v>
                </c:pt>
                <c:pt idx="91395">
                  <c:v>0</c:v>
                </c:pt>
                <c:pt idx="91396">
                  <c:v>0</c:v>
                </c:pt>
                <c:pt idx="91397">
                  <c:v>0</c:v>
                </c:pt>
                <c:pt idx="91398">
                  <c:v>0</c:v>
                </c:pt>
                <c:pt idx="91399">
                  <c:v>0</c:v>
                </c:pt>
                <c:pt idx="91400">
                  <c:v>0</c:v>
                </c:pt>
                <c:pt idx="91401">
                  <c:v>0</c:v>
                </c:pt>
                <c:pt idx="91402">
                  <c:v>0</c:v>
                </c:pt>
                <c:pt idx="91403">
                  <c:v>0</c:v>
                </c:pt>
                <c:pt idx="91404">
                  <c:v>0</c:v>
                </c:pt>
                <c:pt idx="91405">
                  <c:v>0</c:v>
                </c:pt>
                <c:pt idx="91406">
                  <c:v>0</c:v>
                </c:pt>
                <c:pt idx="91407">
                  <c:v>0</c:v>
                </c:pt>
                <c:pt idx="91408">
                  <c:v>0</c:v>
                </c:pt>
                <c:pt idx="91409">
                  <c:v>0</c:v>
                </c:pt>
                <c:pt idx="91410">
                  <c:v>0</c:v>
                </c:pt>
                <c:pt idx="91411">
                  <c:v>0</c:v>
                </c:pt>
                <c:pt idx="91412">
                  <c:v>0</c:v>
                </c:pt>
                <c:pt idx="91413">
                  <c:v>0</c:v>
                </c:pt>
                <c:pt idx="91414">
                  <c:v>0</c:v>
                </c:pt>
                <c:pt idx="91415">
                  <c:v>0</c:v>
                </c:pt>
                <c:pt idx="91416">
                  <c:v>0</c:v>
                </c:pt>
                <c:pt idx="91417">
                  <c:v>0</c:v>
                </c:pt>
                <c:pt idx="91418">
                  <c:v>0</c:v>
                </c:pt>
                <c:pt idx="91419">
                  <c:v>0</c:v>
                </c:pt>
                <c:pt idx="91420">
                  <c:v>0</c:v>
                </c:pt>
                <c:pt idx="91421">
                  <c:v>0</c:v>
                </c:pt>
                <c:pt idx="91422">
                  <c:v>0</c:v>
                </c:pt>
                <c:pt idx="91423">
                  <c:v>0</c:v>
                </c:pt>
                <c:pt idx="91424">
                  <c:v>0</c:v>
                </c:pt>
                <c:pt idx="91425">
                  <c:v>0</c:v>
                </c:pt>
                <c:pt idx="91426">
                  <c:v>0</c:v>
                </c:pt>
                <c:pt idx="91427">
                  <c:v>0</c:v>
                </c:pt>
                <c:pt idx="91428">
                  <c:v>0</c:v>
                </c:pt>
                <c:pt idx="91429">
                  <c:v>0</c:v>
                </c:pt>
                <c:pt idx="91430">
                  <c:v>0</c:v>
                </c:pt>
                <c:pt idx="91431">
                  <c:v>0</c:v>
                </c:pt>
                <c:pt idx="91432">
                  <c:v>0</c:v>
                </c:pt>
                <c:pt idx="91433">
                  <c:v>0</c:v>
                </c:pt>
                <c:pt idx="91434">
                  <c:v>0</c:v>
                </c:pt>
                <c:pt idx="91435">
                  <c:v>0</c:v>
                </c:pt>
                <c:pt idx="91436">
                  <c:v>0</c:v>
                </c:pt>
                <c:pt idx="91437">
                  <c:v>0</c:v>
                </c:pt>
                <c:pt idx="91438">
                  <c:v>0</c:v>
                </c:pt>
                <c:pt idx="91439">
                  <c:v>0</c:v>
                </c:pt>
                <c:pt idx="91440">
                  <c:v>0</c:v>
                </c:pt>
                <c:pt idx="91441">
                  <c:v>0</c:v>
                </c:pt>
                <c:pt idx="91442">
                  <c:v>0</c:v>
                </c:pt>
                <c:pt idx="91443">
                  <c:v>0</c:v>
                </c:pt>
                <c:pt idx="91444">
                  <c:v>0</c:v>
                </c:pt>
                <c:pt idx="91445">
                  <c:v>0</c:v>
                </c:pt>
                <c:pt idx="91446">
                  <c:v>0</c:v>
                </c:pt>
                <c:pt idx="91447">
                  <c:v>0</c:v>
                </c:pt>
                <c:pt idx="91448">
                  <c:v>0</c:v>
                </c:pt>
                <c:pt idx="91449">
                  <c:v>0</c:v>
                </c:pt>
                <c:pt idx="91450">
                  <c:v>0</c:v>
                </c:pt>
                <c:pt idx="91451">
                  <c:v>0</c:v>
                </c:pt>
                <c:pt idx="91452">
                  <c:v>0</c:v>
                </c:pt>
                <c:pt idx="91453">
                  <c:v>0</c:v>
                </c:pt>
                <c:pt idx="91454">
                  <c:v>0</c:v>
                </c:pt>
                <c:pt idx="91455">
                  <c:v>0</c:v>
                </c:pt>
                <c:pt idx="91456">
                  <c:v>0</c:v>
                </c:pt>
                <c:pt idx="91457">
                  <c:v>0</c:v>
                </c:pt>
                <c:pt idx="91458">
                  <c:v>0</c:v>
                </c:pt>
                <c:pt idx="91459">
                  <c:v>0</c:v>
                </c:pt>
                <c:pt idx="91460">
                  <c:v>0</c:v>
                </c:pt>
                <c:pt idx="91461">
                  <c:v>0</c:v>
                </c:pt>
                <c:pt idx="91462">
                  <c:v>0</c:v>
                </c:pt>
                <c:pt idx="91463">
                  <c:v>0</c:v>
                </c:pt>
                <c:pt idx="91464">
                  <c:v>0</c:v>
                </c:pt>
                <c:pt idx="91465">
                  <c:v>0</c:v>
                </c:pt>
                <c:pt idx="91466">
                  <c:v>0</c:v>
                </c:pt>
                <c:pt idx="91467">
                  <c:v>0</c:v>
                </c:pt>
                <c:pt idx="91468">
                  <c:v>0</c:v>
                </c:pt>
                <c:pt idx="91469">
                  <c:v>0</c:v>
                </c:pt>
                <c:pt idx="91470">
                  <c:v>0</c:v>
                </c:pt>
                <c:pt idx="91471">
                  <c:v>0</c:v>
                </c:pt>
                <c:pt idx="91472">
                  <c:v>0</c:v>
                </c:pt>
                <c:pt idx="91473">
                  <c:v>0</c:v>
                </c:pt>
                <c:pt idx="91474">
                  <c:v>0</c:v>
                </c:pt>
                <c:pt idx="91475">
                  <c:v>0</c:v>
                </c:pt>
                <c:pt idx="91476">
                  <c:v>0</c:v>
                </c:pt>
                <c:pt idx="91477">
                  <c:v>0</c:v>
                </c:pt>
                <c:pt idx="91478">
                  <c:v>0</c:v>
                </c:pt>
                <c:pt idx="91479">
                  <c:v>0</c:v>
                </c:pt>
                <c:pt idx="91480">
                  <c:v>0</c:v>
                </c:pt>
                <c:pt idx="91481">
                  <c:v>0</c:v>
                </c:pt>
                <c:pt idx="91482">
                  <c:v>0</c:v>
                </c:pt>
                <c:pt idx="91483">
                  <c:v>0</c:v>
                </c:pt>
                <c:pt idx="91484">
                  <c:v>0</c:v>
                </c:pt>
                <c:pt idx="91485">
                  <c:v>0</c:v>
                </c:pt>
                <c:pt idx="91486">
                  <c:v>0</c:v>
                </c:pt>
                <c:pt idx="91487">
                  <c:v>0</c:v>
                </c:pt>
                <c:pt idx="91488">
                  <c:v>0</c:v>
                </c:pt>
                <c:pt idx="91489">
                  <c:v>0</c:v>
                </c:pt>
                <c:pt idx="91490">
                  <c:v>0</c:v>
                </c:pt>
                <c:pt idx="91491">
                  <c:v>0</c:v>
                </c:pt>
                <c:pt idx="91492">
                  <c:v>0</c:v>
                </c:pt>
                <c:pt idx="91493">
                  <c:v>0</c:v>
                </c:pt>
                <c:pt idx="91494">
                  <c:v>0</c:v>
                </c:pt>
                <c:pt idx="91495">
                  <c:v>0</c:v>
                </c:pt>
                <c:pt idx="91496">
                  <c:v>0</c:v>
                </c:pt>
                <c:pt idx="91497">
                  <c:v>0</c:v>
                </c:pt>
                <c:pt idx="91498">
                  <c:v>0</c:v>
                </c:pt>
                <c:pt idx="91499">
                  <c:v>0</c:v>
                </c:pt>
                <c:pt idx="91500">
                  <c:v>0</c:v>
                </c:pt>
                <c:pt idx="91501">
                  <c:v>0</c:v>
                </c:pt>
                <c:pt idx="91502">
                  <c:v>0</c:v>
                </c:pt>
                <c:pt idx="91503">
                  <c:v>0</c:v>
                </c:pt>
                <c:pt idx="91504">
                  <c:v>0</c:v>
                </c:pt>
                <c:pt idx="91505">
                  <c:v>0</c:v>
                </c:pt>
                <c:pt idx="91506">
                  <c:v>0</c:v>
                </c:pt>
                <c:pt idx="91507">
                  <c:v>0</c:v>
                </c:pt>
                <c:pt idx="91508">
                  <c:v>0</c:v>
                </c:pt>
                <c:pt idx="91509">
                  <c:v>0</c:v>
                </c:pt>
                <c:pt idx="91510">
                  <c:v>0</c:v>
                </c:pt>
                <c:pt idx="91511">
                  <c:v>0</c:v>
                </c:pt>
                <c:pt idx="91512">
                  <c:v>0</c:v>
                </c:pt>
                <c:pt idx="91513">
                  <c:v>0</c:v>
                </c:pt>
                <c:pt idx="91514">
                  <c:v>0</c:v>
                </c:pt>
                <c:pt idx="91515">
                  <c:v>0</c:v>
                </c:pt>
                <c:pt idx="91516">
                  <c:v>0</c:v>
                </c:pt>
                <c:pt idx="91517">
                  <c:v>0</c:v>
                </c:pt>
                <c:pt idx="91518">
                  <c:v>0</c:v>
                </c:pt>
                <c:pt idx="91519">
                  <c:v>0</c:v>
                </c:pt>
                <c:pt idx="91520">
                  <c:v>0</c:v>
                </c:pt>
                <c:pt idx="91521">
                  <c:v>0</c:v>
                </c:pt>
                <c:pt idx="91522">
                  <c:v>0</c:v>
                </c:pt>
                <c:pt idx="91523">
                  <c:v>0</c:v>
                </c:pt>
                <c:pt idx="91524">
                  <c:v>0</c:v>
                </c:pt>
                <c:pt idx="91525">
                  <c:v>0</c:v>
                </c:pt>
                <c:pt idx="91526">
                  <c:v>0</c:v>
                </c:pt>
                <c:pt idx="91527">
                  <c:v>0</c:v>
                </c:pt>
                <c:pt idx="91528">
                  <c:v>0</c:v>
                </c:pt>
                <c:pt idx="91529">
                  <c:v>0</c:v>
                </c:pt>
                <c:pt idx="91530">
                  <c:v>0</c:v>
                </c:pt>
                <c:pt idx="91531">
                  <c:v>0</c:v>
                </c:pt>
                <c:pt idx="91532">
                  <c:v>0</c:v>
                </c:pt>
                <c:pt idx="91533">
                  <c:v>0</c:v>
                </c:pt>
                <c:pt idx="91534">
                  <c:v>0</c:v>
                </c:pt>
                <c:pt idx="91535">
                  <c:v>0</c:v>
                </c:pt>
                <c:pt idx="91536">
                  <c:v>0</c:v>
                </c:pt>
                <c:pt idx="91537">
                  <c:v>0</c:v>
                </c:pt>
                <c:pt idx="91538">
                  <c:v>0</c:v>
                </c:pt>
                <c:pt idx="91539">
                  <c:v>0</c:v>
                </c:pt>
                <c:pt idx="91540">
                  <c:v>0</c:v>
                </c:pt>
                <c:pt idx="91541">
                  <c:v>0</c:v>
                </c:pt>
                <c:pt idx="91542">
                  <c:v>0</c:v>
                </c:pt>
                <c:pt idx="91543">
                  <c:v>0</c:v>
                </c:pt>
                <c:pt idx="91544">
                  <c:v>0</c:v>
                </c:pt>
                <c:pt idx="91545">
                  <c:v>0</c:v>
                </c:pt>
                <c:pt idx="91546">
                  <c:v>0</c:v>
                </c:pt>
                <c:pt idx="91547">
                  <c:v>0</c:v>
                </c:pt>
                <c:pt idx="91548">
                  <c:v>0</c:v>
                </c:pt>
                <c:pt idx="91549">
                  <c:v>0</c:v>
                </c:pt>
                <c:pt idx="91550">
                  <c:v>0</c:v>
                </c:pt>
                <c:pt idx="91551">
                  <c:v>0</c:v>
                </c:pt>
                <c:pt idx="91552">
                  <c:v>0</c:v>
                </c:pt>
                <c:pt idx="91553">
                  <c:v>0</c:v>
                </c:pt>
                <c:pt idx="91554">
                  <c:v>0</c:v>
                </c:pt>
                <c:pt idx="91555">
                  <c:v>0</c:v>
                </c:pt>
                <c:pt idx="91556">
                  <c:v>0</c:v>
                </c:pt>
                <c:pt idx="91557">
                  <c:v>0</c:v>
                </c:pt>
                <c:pt idx="91558">
                  <c:v>0</c:v>
                </c:pt>
                <c:pt idx="91559">
                  <c:v>0</c:v>
                </c:pt>
                <c:pt idx="91560">
                  <c:v>0</c:v>
                </c:pt>
                <c:pt idx="91561">
                  <c:v>0</c:v>
                </c:pt>
                <c:pt idx="91562">
                  <c:v>0</c:v>
                </c:pt>
                <c:pt idx="91563">
                  <c:v>0</c:v>
                </c:pt>
                <c:pt idx="91564">
                  <c:v>0</c:v>
                </c:pt>
                <c:pt idx="91565">
                  <c:v>0</c:v>
                </c:pt>
                <c:pt idx="91566">
                  <c:v>0</c:v>
                </c:pt>
                <c:pt idx="91567">
                  <c:v>0</c:v>
                </c:pt>
                <c:pt idx="91568">
                  <c:v>0</c:v>
                </c:pt>
                <c:pt idx="91569">
                  <c:v>0</c:v>
                </c:pt>
                <c:pt idx="91570">
                  <c:v>0</c:v>
                </c:pt>
                <c:pt idx="91571">
                  <c:v>0</c:v>
                </c:pt>
                <c:pt idx="91572">
                  <c:v>0</c:v>
                </c:pt>
                <c:pt idx="91573">
                  <c:v>0</c:v>
                </c:pt>
                <c:pt idx="91574">
                  <c:v>0</c:v>
                </c:pt>
                <c:pt idx="91575">
                  <c:v>0</c:v>
                </c:pt>
                <c:pt idx="91576">
                  <c:v>0</c:v>
                </c:pt>
                <c:pt idx="91577">
                  <c:v>0</c:v>
                </c:pt>
                <c:pt idx="91578">
                  <c:v>0</c:v>
                </c:pt>
                <c:pt idx="91579">
                  <c:v>0</c:v>
                </c:pt>
                <c:pt idx="91580">
                  <c:v>0</c:v>
                </c:pt>
                <c:pt idx="91581">
                  <c:v>0</c:v>
                </c:pt>
                <c:pt idx="91582">
                  <c:v>0</c:v>
                </c:pt>
                <c:pt idx="91583">
                  <c:v>0</c:v>
                </c:pt>
                <c:pt idx="91584">
                  <c:v>0</c:v>
                </c:pt>
                <c:pt idx="91585">
                  <c:v>0</c:v>
                </c:pt>
                <c:pt idx="91586">
                  <c:v>0</c:v>
                </c:pt>
                <c:pt idx="91587">
                  <c:v>0</c:v>
                </c:pt>
                <c:pt idx="91588">
                  <c:v>0</c:v>
                </c:pt>
                <c:pt idx="91589">
                  <c:v>0</c:v>
                </c:pt>
                <c:pt idx="91590">
                  <c:v>0</c:v>
                </c:pt>
                <c:pt idx="91591">
                  <c:v>0</c:v>
                </c:pt>
                <c:pt idx="91592">
                  <c:v>0</c:v>
                </c:pt>
                <c:pt idx="91593">
                  <c:v>0</c:v>
                </c:pt>
                <c:pt idx="91594">
                  <c:v>0</c:v>
                </c:pt>
                <c:pt idx="91595">
                  <c:v>0</c:v>
                </c:pt>
                <c:pt idx="91596">
                  <c:v>0</c:v>
                </c:pt>
                <c:pt idx="91597">
                  <c:v>0</c:v>
                </c:pt>
                <c:pt idx="91598">
                  <c:v>0</c:v>
                </c:pt>
                <c:pt idx="91599">
                  <c:v>0</c:v>
                </c:pt>
                <c:pt idx="91600">
                  <c:v>0</c:v>
                </c:pt>
                <c:pt idx="91601">
                  <c:v>0</c:v>
                </c:pt>
                <c:pt idx="91602">
                  <c:v>0</c:v>
                </c:pt>
                <c:pt idx="91603">
                  <c:v>0</c:v>
                </c:pt>
                <c:pt idx="91604">
                  <c:v>0</c:v>
                </c:pt>
                <c:pt idx="91605">
                  <c:v>0</c:v>
                </c:pt>
                <c:pt idx="91606">
                  <c:v>0</c:v>
                </c:pt>
                <c:pt idx="91607">
                  <c:v>0</c:v>
                </c:pt>
                <c:pt idx="91608">
                  <c:v>0</c:v>
                </c:pt>
                <c:pt idx="91609">
                  <c:v>0</c:v>
                </c:pt>
                <c:pt idx="91610">
                  <c:v>0</c:v>
                </c:pt>
                <c:pt idx="91611">
                  <c:v>0</c:v>
                </c:pt>
                <c:pt idx="91612">
                  <c:v>0</c:v>
                </c:pt>
                <c:pt idx="91613">
                  <c:v>0</c:v>
                </c:pt>
                <c:pt idx="91614">
                  <c:v>0</c:v>
                </c:pt>
                <c:pt idx="91615">
                  <c:v>0</c:v>
                </c:pt>
                <c:pt idx="91616">
                  <c:v>0</c:v>
                </c:pt>
                <c:pt idx="91617">
                  <c:v>0</c:v>
                </c:pt>
                <c:pt idx="91618">
                  <c:v>0</c:v>
                </c:pt>
                <c:pt idx="91619">
                  <c:v>0</c:v>
                </c:pt>
                <c:pt idx="91620">
                  <c:v>0</c:v>
                </c:pt>
                <c:pt idx="91621">
                  <c:v>0</c:v>
                </c:pt>
                <c:pt idx="91622">
                  <c:v>0</c:v>
                </c:pt>
                <c:pt idx="91623">
                  <c:v>0</c:v>
                </c:pt>
                <c:pt idx="91624">
                  <c:v>0</c:v>
                </c:pt>
                <c:pt idx="91625">
                  <c:v>0</c:v>
                </c:pt>
                <c:pt idx="91626">
                  <c:v>0</c:v>
                </c:pt>
                <c:pt idx="91627">
                  <c:v>0</c:v>
                </c:pt>
                <c:pt idx="91628">
                  <c:v>0</c:v>
                </c:pt>
                <c:pt idx="91629">
                  <c:v>0</c:v>
                </c:pt>
                <c:pt idx="91630">
                  <c:v>0</c:v>
                </c:pt>
                <c:pt idx="91631">
                  <c:v>0</c:v>
                </c:pt>
                <c:pt idx="91632">
                  <c:v>0</c:v>
                </c:pt>
                <c:pt idx="91633">
                  <c:v>0</c:v>
                </c:pt>
                <c:pt idx="91634">
                  <c:v>0</c:v>
                </c:pt>
                <c:pt idx="91635">
                  <c:v>0</c:v>
                </c:pt>
                <c:pt idx="91636">
                  <c:v>0</c:v>
                </c:pt>
                <c:pt idx="91637">
                  <c:v>0</c:v>
                </c:pt>
                <c:pt idx="91638">
                  <c:v>0</c:v>
                </c:pt>
                <c:pt idx="91639">
                  <c:v>0</c:v>
                </c:pt>
                <c:pt idx="91640">
                  <c:v>0</c:v>
                </c:pt>
                <c:pt idx="91641">
                  <c:v>0</c:v>
                </c:pt>
                <c:pt idx="91642">
                  <c:v>0</c:v>
                </c:pt>
                <c:pt idx="91643">
                  <c:v>0</c:v>
                </c:pt>
                <c:pt idx="91644">
                  <c:v>0</c:v>
                </c:pt>
                <c:pt idx="91645">
                  <c:v>0</c:v>
                </c:pt>
                <c:pt idx="91646">
                  <c:v>0</c:v>
                </c:pt>
                <c:pt idx="91647">
                  <c:v>0</c:v>
                </c:pt>
                <c:pt idx="91648">
                  <c:v>0</c:v>
                </c:pt>
                <c:pt idx="91649">
                  <c:v>0</c:v>
                </c:pt>
                <c:pt idx="91650">
                  <c:v>0</c:v>
                </c:pt>
                <c:pt idx="91651">
                  <c:v>0</c:v>
                </c:pt>
                <c:pt idx="91652">
                  <c:v>0</c:v>
                </c:pt>
                <c:pt idx="91653">
                  <c:v>0</c:v>
                </c:pt>
                <c:pt idx="91654">
                  <c:v>0</c:v>
                </c:pt>
                <c:pt idx="91655">
                  <c:v>0</c:v>
                </c:pt>
                <c:pt idx="91656">
                  <c:v>0</c:v>
                </c:pt>
                <c:pt idx="91657">
                  <c:v>0</c:v>
                </c:pt>
                <c:pt idx="91658">
                  <c:v>0</c:v>
                </c:pt>
                <c:pt idx="91659">
                  <c:v>0</c:v>
                </c:pt>
                <c:pt idx="91660">
                  <c:v>0</c:v>
                </c:pt>
                <c:pt idx="91661">
                  <c:v>0</c:v>
                </c:pt>
                <c:pt idx="91662">
                  <c:v>0</c:v>
                </c:pt>
                <c:pt idx="91663">
                  <c:v>0</c:v>
                </c:pt>
                <c:pt idx="91664">
                  <c:v>0</c:v>
                </c:pt>
                <c:pt idx="91665">
                  <c:v>0</c:v>
                </c:pt>
                <c:pt idx="91666">
                  <c:v>0</c:v>
                </c:pt>
                <c:pt idx="91667">
                  <c:v>0</c:v>
                </c:pt>
                <c:pt idx="91668">
                  <c:v>0</c:v>
                </c:pt>
                <c:pt idx="91669">
                  <c:v>0</c:v>
                </c:pt>
                <c:pt idx="91670">
                  <c:v>0</c:v>
                </c:pt>
                <c:pt idx="91671">
                  <c:v>0</c:v>
                </c:pt>
                <c:pt idx="91672">
                  <c:v>0</c:v>
                </c:pt>
                <c:pt idx="91673">
                  <c:v>0</c:v>
                </c:pt>
                <c:pt idx="91674">
                  <c:v>0</c:v>
                </c:pt>
                <c:pt idx="91675">
                  <c:v>0</c:v>
                </c:pt>
                <c:pt idx="91676">
                  <c:v>0</c:v>
                </c:pt>
                <c:pt idx="91677">
                  <c:v>0</c:v>
                </c:pt>
                <c:pt idx="91678">
                  <c:v>0</c:v>
                </c:pt>
                <c:pt idx="91679">
                  <c:v>0</c:v>
                </c:pt>
                <c:pt idx="91680">
                  <c:v>0</c:v>
                </c:pt>
                <c:pt idx="91681">
                  <c:v>0</c:v>
                </c:pt>
                <c:pt idx="91682">
                  <c:v>0</c:v>
                </c:pt>
                <c:pt idx="91683">
                  <c:v>0</c:v>
                </c:pt>
                <c:pt idx="91684">
                  <c:v>0</c:v>
                </c:pt>
                <c:pt idx="91685">
                  <c:v>0</c:v>
                </c:pt>
                <c:pt idx="91686">
                  <c:v>0</c:v>
                </c:pt>
                <c:pt idx="91687">
                  <c:v>0</c:v>
                </c:pt>
                <c:pt idx="91688">
                  <c:v>0</c:v>
                </c:pt>
                <c:pt idx="91689">
                  <c:v>0</c:v>
                </c:pt>
                <c:pt idx="91690">
                  <c:v>0</c:v>
                </c:pt>
                <c:pt idx="91691">
                  <c:v>0</c:v>
                </c:pt>
                <c:pt idx="91692">
                  <c:v>0</c:v>
                </c:pt>
                <c:pt idx="91693">
                  <c:v>0</c:v>
                </c:pt>
                <c:pt idx="91694">
                  <c:v>0</c:v>
                </c:pt>
                <c:pt idx="91695">
                  <c:v>0</c:v>
                </c:pt>
                <c:pt idx="91696">
                  <c:v>0</c:v>
                </c:pt>
                <c:pt idx="91697">
                  <c:v>0</c:v>
                </c:pt>
                <c:pt idx="91698">
                  <c:v>0</c:v>
                </c:pt>
                <c:pt idx="91699">
                  <c:v>0</c:v>
                </c:pt>
                <c:pt idx="91700">
                  <c:v>0</c:v>
                </c:pt>
                <c:pt idx="91701">
                  <c:v>0</c:v>
                </c:pt>
                <c:pt idx="91702">
                  <c:v>0</c:v>
                </c:pt>
                <c:pt idx="91703">
                  <c:v>0</c:v>
                </c:pt>
                <c:pt idx="91704">
                  <c:v>0</c:v>
                </c:pt>
                <c:pt idx="91705">
                  <c:v>0</c:v>
                </c:pt>
                <c:pt idx="91706">
                  <c:v>0</c:v>
                </c:pt>
                <c:pt idx="91707">
                  <c:v>0</c:v>
                </c:pt>
                <c:pt idx="91708">
                  <c:v>0</c:v>
                </c:pt>
                <c:pt idx="91709">
                  <c:v>0</c:v>
                </c:pt>
                <c:pt idx="91710">
                  <c:v>0</c:v>
                </c:pt>
                <c:pt idx="91711">
                  <c:v>0</c:v>
                </c:pt>
                <c:pt idx="91712">
                  <c:v>0</c:v>
                </c:pt>
                <c:pt idx="91713">
                  <c:v>0</c:v>
                </c:pt>
                <c:pt idx="91714">
                  <c:v>0</c:v>
                </c:pt>
                <c:pt idx="91715">
                  <c:v>0</c:v>
                </c:pt>
                <c:pt idx="91716">
                  <c:v>0</c:v>
                </c:pt>
                <c:pt idx="91717">
                  <c:v>0</c:v>
                </c:pt>
                <c:pt idx="91718">
                  <c:v>0</c:v>
                </c:pt>
                <c:pt idx="91719">
                  <c:v>0</c:v>
                </c:pt>
                <c:pt idx="91720">
                  <c:v>0</c:v>
                </c:pt>
                <c:pt idx="91721">
                  <c:v>0</c:v>
                </c:pt>
                <c:pt idx="91722">
                  <c:v>0</c:v>
                </c:pt>
                <c:pt idx="91723">
                  <c:v>0</c:v>
                </c:pt>
                <c:pt idx="91724">
                  <c:v>0</c:v>
                </c:pt>
                <c:pt idx="91725">
                  <c:v>0</c:v>
                </c:pt>
                <c:pt idx="91726">
                  <c:v>0</c:v>
                </c:pt>
                <c:pt idx="91727">
                  <c:v>0</c:v>
                </c:pt>
                <c:pt idx="91728">
                  <c:v>0</c:v>
                </c:pt>
                <c:pt idx="91729">
                  <c:v>0</c:v>
                </c:pt>
                <c:pt idx="91730">
                  <c:v>0</c:v>
                </c:pt>
                <c:pt idx="91731">
                  <c:v>0</c:v>
                </c:pt>
                <c:pt idx="91732">
                  <c:v>0</c:v>
                </c:pt>
                <c:pt idx="91733">
                  <c:v>0</c:v>
                </c:pt>
                <c:pt idx="91734">
                  <c:v>0</c:v>
                </c:pt>
                <c:pt idx="91735">
                  <c:v>0</c:v>
                </c:pt>
                <c:pt idx="91736">
                  <c:v>0</c:v>
                </c:pt>
                <c:pt idx="91737">
                  <c:v>0</c:v>
                </c:pt>
                <c:pt idx="91738">
                  <c:v>0</c:v>
                </c:pt>
                <c:pt idx="91739">
                  <c:v>0</c:v>
                </c:pt>
                <c:pt idx="91740">
                  <c:v>0</c:v>
                </c:pt>
                <c:pt idx="91741">
                  <c:v>0</c:v>
                </c:pt>
                <c:pt idx="91742">
                  <c:v>0</c:v>
                </c:pt>
                <c:pt idx="91743">
                  <c:v>0</c:v>
                </c:pt>
                <c:pt idx="91744">
                  <c:v>0</c:v>
                </c:pt>
                <c:pt idx="91745">
                  <c:v>0</c:v>
                </c:pt>
                <c:pt idx="91746">
                  <c:v>0</c:v>
                </c:pt>
                <c:pt idx="91747">
                  <c:v>0</c:v>
                </c:pt>
                <c:pt idx="91748">
                  <c:v>0</c:v>
                </c:pt>
                <c:pt idx="91749">
                  <c:v>0</c:v>
                </c:pt>
                <c:pt idx="91750">
                  <c:v>0</c:v>
                </c:pt>
                <c:pt idx="91751">
                  <c:v>0</c:v>
                </c:pt>
                <c:pt idx="91752">
                  <c:v>0</c:v>
                </c:pt>
                <c:pt idx="91753">
                  <c:v>0</c:v>
                </c:pt>
                <c:pt idx="91754">
                  <c:v>0</c:v>
                </c:pt>
                <c:pt idx="91755">
                  <c:v>0</c:v>
                </c:pt>
                <c:pt idx="91756">
                  <c:v>0</c:v>
                </c:pt>
                <c:pt idx="91757">
                  <c:v>0</c:v>
                </c:pt>
                <c:pt idx="91758">
                  <c:v>0</c:v>
                </c:pt>
                <c:pt idx="91759">
                  <c:v>0</c:v>
                </c:pt>
                <c:pt idx="91760">
                  <c:v>0</c:v>
                </c:pt>
                <c:pt idx="91761">
                  <c:v>0</c:v>
                </c:pt>
                <c:pt idx="91762">
                  <c:v>0</c:v>
                </c:pt>
                <c:pt idx="91763">
                  <c:v>0</c:v>
                </c:pt>
                <c:pt idx="91764">
                  <c:v>0</c:v>
                </c:pt>
                <c:pt idx="91765">
                  <c:v>0</c:v>
                </c:pt>
                <c:pt idx="91766">
                  <c:v>0</c:v>
                </c:pt>
                <c:pt idx="91767">
                  <c:v>0</c:v>
                </c:pt>
                <c:pt idx="91768">
                  <c:v>0</c:v>
                </c:pt>
                <c:pt idx="91769">
                  <c:v>0</c:v>
                </c:pt>
                <c:pt idx="91770">
                  <c:v>0</c:v>
                </c:pt>
                <c:pt idx="91771">
                  <c:v>0</c:v>
                </c:pt>
                <c:pt idx="91772">
                  <c:v>0</c:v>
                </c:pt>
                <c:pt idx="91773">
                  <c:v>0</c:v>
                </c:pt>
                <c:pt idx="91774">
                  <c:v>0</c:v>
                </c:pt>
                <c:pt idx="91775">
                  <c:v>0</c:v>
                </c:pt>
                <c:pt idx="91776">
                  <c:v>0</c:v>
                </c:pt>
                <c:pt idx="91777">
                  <c:v>0</c:v>
                </c:pt>
                <c:pt idx="91778">
                  <c:v>0</c:v>
                </c:pt>
                <c:pt idx="91779">
                  <c:v>0</c:v>
                </c:pt>
                <c:pt idx="91780">
                  <c:v>0</c:v>
                </c:pt>
                <c:pt idx="91781">
                  <c:v>0</c:v>
                </c:pt>
                <c:pt idx="91782">
                  <c:v>0</c:v>
                </c:pt>
                <c:pt idx="91783">
                  <c:v>0</c:v>
                </c:pt>
                <c:pt idx="91784">
                  <c:v>0</c:v>
                </c:pt>
                <c:pt idx="91785">
                  <c:v>0</c:v>
                </c:pt>
                <c:pt idx="91786">
                  <c:v>0</c:v>
                </c:pt>
                <c:pt idx="91787">
                  <c:v>0</c:v>
                </c:pt>
                <c:pt idx="91788">
                  <c:v>0</c:v>
                </c:pt>
                <c:pt idx="91789">
                  <c:v>0</c:v>
                </c:pt>
                <c:pt idx="91790">
                  <c:v>0</c:v>
                </c:pt>
                <c:pt idx="91791">
                  <c:v>0</c:v>
                </c:pt>
                <c:pt idx="91792">
                  <c:v>0</c:v>
                </c:pt>
                <c:pt idx="91793">
                  <c:v>0</c:v>
                </c:pt>
                <c:pt idx="91794">
                  <c:v>0</c:v>
                </c:pt>
                <c:pt idx="91795">
                  <c:v>0</c:v>
                </c:pt>
                <c:pt idx="91796">
                  <c:v>0</c:v>
                </c:pt>
                <c:pt idx="91797">
                  <c:v>0</c:v>
                </c:pt>
                <c:pt idx="91798">
                  <c:v>0</c:v>
                </c:pt>
                <c:pt idx="91799">
                  <c:v>0</c:v>
                </c:pt>
                <c:pt idx="91800">
                  <c:v>0</c:v>
                </c:pt>
                <c:pt idx="91801">
                  <c:v>0</c:v>
                </c:pt>
                <c:pt idx="91802">
                  <c:v>0</c:v>
                </c:pt>
                <c:pt idx="91803">
                  <c:v>0</c:v>
                </c:pt>
                <c:pt idx="91804">
                  <c:v>0</c:v>
                </c:pt>
                <c:pt idx="91805">
                  <c:v>0</c:v>
                </c:pt>
                <c:pt idx="91806">
                  <c:v>0</c:v>
                </c:pt>
                <c:pt idx="91807">
                  <c:v>0</c:v>
                </c:pt>
                <c:pt idx="91808">
                  <c:v>0</c:v>
                </c:pt>
                <c:pt idx="91809">
                  <c:v>0</c:v>
                </c:pt>
                <c:pt idx="91810">
                  <c:v>0</c:v>
                </c:pt>
                <c:pt idx="91811">
                  <c:v>0</c:v>
                </c:pt>
                <c:pt idx="91812">
                  <c:v>0</c:v>
                </c:pt>
                <c:pt idx="91813">
                  <c:v>0</c:v>
                </c:pt>
                <c:pt idx="91814">
                  <c:v>0</c:v>
                </c:pt>
                <c:pt idx="91815">
                  <c:v>0</c:v>
                </c:pt>
                <c:pt idx="91816">
                  <c:v>0</c:v>
                </c:pt>
                <c:pt idx="91817">
                  <c:v>0</c:v>
                </c:pt>
                <c:pt idx="91818">
                  <c:v>0</c:v>
                </c:pt>
                <c:pt idx="91819">
                  <c:v>0</c:v>
                </c:pt>
                <c:pt idx="91820">
                  <c:v>0</c:v>
                </c:pt>
                <c:pt idx="91821">
                  <c:v>0</c:v>
                </c:pt>
                <c:pt idx="91822">
                  <c:v>0</c:v>
                </c:pt>
                <c:pt idx="91823">
                  <c:v>0</c:v>
                </c:pt>
                <c:pt idx="91824">
                  <c:v>0</c:v>
                </c:pt>
                <c:pt idx="91825">
                  <c:v>0</c:v>
                </c:pt>
                <c:pt idx="91826">
                  <c:v>0</c:v>
                </c:pt>
                <c:pt idx="91827">
                  <c:v>0</c:v>
                </c:pt>
                <c:pt idx="91828">
                  <c:v>0</c:v>
                </c:pt>
                <c:pt idx="91829">
                  <c:v>0</c:v>
                </c:pt>
                <c:pt idx="91830">
                  <c:v>0</c:v>
                </c:pt>
                <c:pt idx="91831">
                  <c:v>0</c:v>
                </c:pt>
                <c:pt idx="91832">
                  <c:v>0</c:v>
                </c:pt>
                <c:pt idx="91833">
                  <c:v>0</c:v>
                </c:pt>
                <c:pt idx="91834">
                  <c:v>0</c:v>
                </c:pt>
                <c:pt idx="91835">
                  <c:v>0</c:v>
                </c:pt>
                <c:pt idx="91836">
                  <c:v>0</c:v>
                </c:pt>
                <c:pt idx="91837">
                  <c:v>0</c:v>
                </c:pt>
                <c:pt idx="91838">
                  <c:v>0</c:v>
                </c:pt>
                <c:pt idx="91839">
                  <c:v>0</c:v>
                </c:pt>
                <c:pt idx="91840">
                  <c:v>0</c:v>
                </c:pt>
                <c:pt idx="91841">
                  <c:v>0</c:v>
                </c:pt>
                <c:pt idx="91842">
                  <c:v>0</c:v>
                </c:pt>
                <c:pt idx="91843">
                  <c:v>0</c:v>
                </c:pt>
                <c:pt idx="91844">
                  <c:v>0</c:v>
                </c:pt>
                <c:pt idx="91845">
                  <c:v>0</c:v>
                </c:pt>
                <c:pt idx="91846">
                  <c:v>0</c:v>
                </c:pt>
                <c:pt idx="91847">
                  <c:v>0</c:v>
                </c:pt>
                <c:pt idx="91848">
                  <c:v>0</c:v>
                </c:pt>
                <c:pt idx="91849">
                  <c:v>0</c:v>
                </c:pt>
                <c:pt idx="91850">
                  <c:v>0</c:v>
                </c:pt>
                <c:pt idx="91851">
                  <c:v>0</c:v>
                </c:pt>
                <c:pt idx="91852">
                  <c:v>0</c:v>
                </c:pt>
                <c:pt idx="91853">
                  <c:v>0</c:v>
                </c:pt>
                <c:pt idx="91854">
                  <c:v>0</c:v>
                </c:pt>
                <c:pt idx="91855">
                  <c:v>0</c:v>
                </c:pt>
                <c:pt idx="91856">
                  <c:v>0</c:v>
                </c:pt>
                <c:pt idx="91857">
                  <c:v>0</c:v>
                </c:pt>
                <c:pt idx="91858">
                  <c:v>0</c:v>
                </c:pt>
                <c:pt idx="91859">
                  <c:v>0</c:v>
                </c:pt>
                <c:pt idx="91860">
                  <c:v>0</c:v>
                </c:pt>
                <c:pt idx="91861">
                  <c:v>0</c:v>
                </c:pt>
                <c:pt idx="91862">
                  <c:v>0</c:v>
                </c:pt>
                <c:pt idx="91863">
                  <c:v>0</c:v>
                </c:pt>
                <c:pt idx="91864">
                  <c:v>0</c:v>
                </c:pt>
                <c:pt idx="91865">
                  <c:v>0</c:v>
                </c:pt>
                <c:pt idx="91866">
                  <c:v>0</c:v>
                </c:pt>
                <c:pt idx="91867">
                  <c:v>0</c:v>
                </c:pt>
                <c:pt idx="91868">
                  <c:v>0</c:v>
                </c:pt>
                <c:pt idx="91869">
                  <c:v>0</c:v>
                </c:pt>
                <c:pt idx="91870">
                  <c:v>0</c:v>
                </c:pt>
                <c:pt idx="91871">
                  <c:v>0</c:v>
                </c:pt>
                <c:pt idx="91872">
                  <c:v>0</c:v>
                </c:pt>
                <c:pt idx="91873">
                  <c:v>0</c:v>
                </c:pt>
                <c:pt idx="91874">
                  <c:v>0</c:v>
                </c:pt>
                <c:pt idx="91875">
                  <c:v>0</c:v>
                </c:pt>
                <c:pt idx="91876">
                  <c:v>0</c:v>
                </c:pt>
                <c:pt idx="91877">
                  <c:v>0</c:v>
                </c:pt>
                <c:pt idx="91878">
                  <c:v>0</c:v>
                </c:pt>
                <c:pt idx="91879">
                  <c:v>0</c:v>
                </c:pt>
                <c:pt idx="91880">
                  <c:v>0</c:v>
                </c:pt>
                <c:pt idx="91881">
                  <c:v>0</c:v>
                </c:pt>
                <c:pt idx="91882">
                  <c:v>0</c:v>
                </c:pt>
                <c:pt idx="91883">
                  <c:v>0</c:v>
                </c:pt>
                <c:pt idx="91884">
                  <c:v>0</c:v>
                </c:pt>
                <c:pt idx="91885">
                  <c:v>0</c:v>
                </c:pt>
                <c:pt idx="91886">
                  <c:v>0</c:v>
                </c:pt>
                <c:pt idx="91887">
                  <c:v>0</c:v>
                </c:pt>
                <c:pt idx="91888">
                  <c:v>0</c:v>
                </c:pt>
                <c:pt idx="91889">
                  <c:v>0</c:v>
                </c:pt>
                <c:pt idx="91890">
                  <c:v>0</c:v>
                </c:pt>
                <c:pt idx="91891">
                  <c:v>0</c:v>
                </c:pt>
                <c:pt idx="91892">
                  <c:v>0</c:v>
                </c:pt>
                <c:pt idx="91893">
                  <c:v>0</c:v>
                </c:pt>
                <c:pt idx="91894">
                  <c:v>0</c:v>
                </c:pt>
                <c:pt idx="91895">
                  <c:v>0</c:v>
                </c:pt>
                <c:pt idx="91896">
                  <c:v>0</c:v>
                </c:pt>
                <c:pt idx="91897">
                  <c:v>0</c:v>
                </c:pt>
                <c:pt idx="91898">
                  <c:v>0</c:v>
                </c:pt>
                <c:pt idx="91899">
                  <c:v>0</c:v>
                </c:pt>
                <c:pt idx="91900">
                  <c:v>0</c:v>
                </c:pt>
                <c:pt idx="91901">
                  <c:v>0</c:v>
                </c:pt>
                <c:pt idx="91902">
                  <c:v>0</c:v>
                </c:pt>
                <c:pt idx="91903">
                  <c:v>0</c:v>
                </c:pt>
                <c:pt idx="91904">
                  <c:v>0</c:v>
                </c:pt>
                <c:pt idx="91905">
                  <c:v>0</c:v>
                </c:pt>
                <c:pt idx="91906">
                  <c:v>0</c:v>
                </c:pt>
                <c:pt idx="91907">
                  <c:v>0</c:v>
                </c:pt>
                <c:pt idx="91908">
                  <c:v>0</c:v>
                </c:pt>
                <c:pt idx="91909">
                  <c:v>0</c:v>
                </c:pt>
                <c:pt idx="91910">
                  <c:v>0</c:v>
                </c:pt>
                <c:pt idx="91911">
                  <c:v>0</c:v>
                </c:pt>
                <c:pt idx="91912">
                  <c:v>0</c:v>
                </c:pt>
                <c:pt idx="91913">
                  <c:v>0</c:v>
                </c:pt>
                <c:pt idx="91914">
                  <c:v>0</c:v>
                </c:pt>
                <c:pt idx="91915">
                  <c:v>0</c:v>
                </c:pt>
                <c:pt idx="91916">
                  <c:v>0</c:v>
                </c:pt>
                <c:pt idx="91917">
                  <c:v>0</c:v>
                </c:pt>
                <c:pt idx="91918">
                  <c:v>0</c:v>
                </c:pt>
                <c:pt idx="91919">
                  <c:v>0</c:v>
                </c:pt>
                <c:pt idx="91920">
                  <c:v>0</c:v>
                </c:pt>
                <c:pt idx="91921">
                  <c:v>0</c:v>
                </c:pt>
                <c:pt idx="91922">
                  <c:v>0</c:v>
                </c:pt>
                <c:pt idx="91923">
                  <c:v>0</c:v>
                </c:pt>
                <c:pt idx="91924">
                  <c:v>0</c:v>
                </c:pt>
                <c:pt idx="91925">
                  <c:v>0</c:v>
                </c:pt>
                <c:pt idx="91926">
                  <c:v>0</c:v>
                </c:pt>
                <c:pt idx="91927">
                  <c:v>0</c:v>
                </c:pt>
                <c:pt idx="91928">
                  <c:v>0</c:v>
                </c:pt>
                <c:pt idx="91929">
                  <c:v>0</c:v>
                </c:pt>
                <c:pt idx="91930">
                  <c:v>0</c:v>
                </c:pt>
                <c:pt idx="91931">
                  <c:v>0</c:v>
                </c:pt>
                <c:pt idx="91932">
                  <c:v>0</c:v>
                </c:pt>
                <c:pt idx="91933">
                  <c:v>0</c:v>
                </c:pt>
                <c:pt idx="91934">
                  <c:v>0</c:v>
                </c:pt>
                <c:pt idx="91935">
                  <c:v>0</c:v>
                </c:pt>
                <c:pt idx="91936">
                  <c:v>0</c:v>
                </c:pt>
                <c:pt idx="91937">
                  <c:v>0</c:v>
                </c:pt>
                <c:pt idx="91938">
                  <c:v>0</c:v>
                </c:pt>
                <c:pt idx="91939">
                  <c:v>0</c:v>
                </c:pt>
                <c:pt idx="91940">
                  <c:v>0</c:v>
                </c:pt>
                <c:pt idx="91941">
                  <c:v>0</c:v>
                </c:pt>
                <c:pt idx="91942">
                  <c:v>0</c:v>
                </c:pt>
                <c:pt idx="91943">
                  <c:v>0</c:v>
                </c:pt>
                <c:pt idx="91944">
                  <c:v>0</c:v>
                </c:pt>
                <c:pt idx="91945">
                  <c:v>0</c:v>
                </c:pt>
                <c:pt idx="91946">
                  <c:v>0</c:v>
                </c:pt>
                <c:pt idx="91947">
                  <c:v>0</c:v>
                </c:pt>
                <c:pt idx="91948">
                  <c:v>0</c:v>
                </c:pt>
                <c:pt idx="91949">
                  <c:v>0</c:v>
                </c:pt>
                <c:pt idx="91950">
                  <c:v>0</c:v>
                </c:pt>
                <c:pt idx="91951">
                  <c:v>0</c:v>
                </c:pt>
                <c:pt idx="91952">
                  <c:v>0</c:v>
                </c:pt>
                <c:pt idx="91953">
                  <c:v>0</c:v>
                </c:pt>
                <c:pt idx="91954">
                  <c:v>0</c:v>
                </c:pt>
                <c:pt idx="91955">
                  <c:v>0</c:v>
                </c:pt>
                <c:pt idx="91956">
                  <c:v>0</c:v>
                </c:pt>
                <c:pt idx="91957">
                  <c:v>0</c:v>
                </c:pt>
                <c:pt idx="91958">
                  <c:v>0</c:v>
                </c:pt>
                <c:pt idx="91959">
                  <c:v>0</c:v>
                </c:pt>
                <c:pt idx="91960">
                  <c:v>0</c:v>
                </c:pt>
                <c:pt idx="91961">
                  <c:v>0</c:v>
                </c:pt>
                <c:pt idx="91962">
                  <c:v>0</c:v>
                </c:pt>
                <c:pt idx="91963">
                  <c:v>0</c:v>
                </c:pt>
                <c:pt idx="91964">
                  <c:v>0</c:v>
                </c:pt>
                <c:pt idx="91965">
                  <c:v>0</c:v>
                </c:pt>
                <c:pt idx="91966">
                  <c:v>0</c:v>
                </c:pt>
                <c:pt idx="91967">
                  <c:v>0</c:v>
                </c:pt>
                <c:pt idx="91968">
                  <c:v>0</c:v>
                </c:pt>
                <c:pt idx="91969">
                  <c:v>0</c:v>
                </c:pt>
                <c:pt idx="91970">
                  <c:v>0</c:v>
                </c:pt>
                <c:pt idx="91971">
                  <c:v>0</c:v>
                </c:pt>
                <c:pt idx="91972">
                  <c:v>0</c:v>
                </c:pt>
                <c:pt idx="91973">
                  <c:v>0</c:v>
                </c:pt>
                <c:pt idx="91974">
                  <c:v>0</c:v>
                </c:pt>
                <c:pt idx="91975">
                  <c:v>0</c:v>
                </c:pt>
                <c:pt idx="91976">
                  <c:v>0</c:v>
                </c:pt>
                <c:pt idx="91977">
                  <c:v>0</c:v>
                </c:pt>
                <c:pt idx="91978">
                  <c:v>0</c:v>
                </c:pt>
                <c:pt idx="91979">
                  <c:v>0</c:v>
                </c:pt>
                <c:pt idx="91980">
                  <c:v>0</c:v>
                </c:pt>
                <c:pt idx="91981">
                  <c:v>0</c:v>
                </c:pt>
                <c:pt idx="91982">
                  <c:v>0</c:v>
                </c:pt>
                <c:pt idx="91983">
                  <c:v>0</c:v>
                </c:pt>
                <c:pt idx="91984">
                  <c:v>0</c:v>
                </c:pt>
                <c:pt idx="91985">
                  <c:v>0</c:v>
                </c:pt>
                <c:pt idx="91986">
                  <c:v>0</c:v>
                </c:pt>
                <c:pt idx="91987">
                  <c:v>0</c:v>
                </c:pt>
                <c:pt idx="91988">
                  <c:v>0</c:v>
                </c:pt>
                <c:pt idx="91989">
                  <c:v>0</c:v>
                </c:pt>
                <c:pt idx="91990">
                  <c:v>0</c:v>
                </c:pt>
                <c:pt idx="91991">
                  <c:v>0</c:v>
                </c:pt>
                <c:pt idx="91992">
                  <c:v>0</c:v>
                </c:pt>
                <c:pt idx="91993">
                  <c:v>0</c:v>
                </c:pt>
                <c:pt idx="91994">
                  <c:v>0</c:v>
                </c:pt>
                <c:pt idx="91995">
                  <c:v>0</c:v>
                </c:pt>
                <c:pt idx="91996">
                  <c:v>0</c:v>
                </c:pt>
                <c:pt idx="91997">
                  <c:v>0</c:v>
                </c:pt>
                <c:pt idx="91998">
                  <c:v>0</c:v>
                </c:pt>
                <c:pt idx="91999">
                  <c:v>0</c:v>
                </c:pt>
                <c:pt idx="92000">
                  <c:v>0</c:v>
                </c:pt>
                <c:pt idx="92001">
                  <c:v>0</c:v>
                </c:pt>
                <c:pt idx="92002">
                  <c:v>0</c:v>
                </c:pt>
                <c:pt idx="92003">
                  <c:v>0</c:v>
                </c:pt>
                <c:pt idx="92004">
                  <c:v>0</c:v>
                </c:pt>
                <c:pt idx="92005">
                  <c:v>0</c:v>
                </c:pt>
                <c:pt idx="92006">
                  <c:v>0</c:v>
                </c:pt>
                <c:pt idx="92007">
                  <c:v>0</c:v>
                </c:pt>
                <c:pt idx="92008">
                  <c:v>0</c:v>
                </c:pt>
                <c:pt idx="92009">
                  <c:v>0</c:v>
                </c:pt>
                <c:pt idx="92010">
                  <c:v>0</c:v>
                </c:pt>
                <c:pt idx="92011">
                  <c:v>0</c:v>
                </c:pt>
                <c:pt idx="92012">
                  <c:v>0</c:v>
                </c:pt>
                <c:pt idx="92013">
                  <c:v>0</c:v>
                </c:pt>
                <c:pt idx="92014">
                  <c:v>0</c:v>
                </c:pt>
                <c:pt idx="92015">
                  <c:v>0</c:v>
                </c:pt>
                <c:pt idx="92016">
                  <c:v>0</c:v>
                </c:pt>
                <c:pt idx="92017">
                  <c:v>0</c:v>
                </c:pt>
                <c:pt idx="92018">
                  <c:v>0</c:v>
                </c:pt>
                <c:pt idx="92019">
                  <c:v>0</c:v>
                </c:pt>
                <c:pt idx="92020">
                  <c:v>0</c:v>
                </c:pt>
                <c:pt idx="92021">
                  <c:v>0</c:v>
                </c:pt>
                <c:pt idx="92022">
                  <c:v>0</c:v>
                </c:pt>
                <c:pt idx="92023">
                  <c:v>0</c:v>
                </c:pt>
                <c:pt idx="92024">
                  <c:v>0</c:v>
                </c:pt>
                <c:pt idx="92025">
                  <c:v>0</c:v>
                </c:pt>
                <c:pt idx="92026">
                  <c:v>0</c:v>
                </c:pt>
                <c:pt idx="92027">
                  <c:v>0</c:v>
                </c:pt>
                <c:pt idx="92028">
                  <c:v>0</c:v>
                </c:pt>
                <c:pt idx="92029">
                  <c:v>0</c:v>
                </c:pt>
                <c:pt idx="92030">
                  <c:v>0</c:v>
                </c:pt>
                <c:pt idx="92031">
                  <c:v>0</c:v>
                </c:pt>
                <c:pt idx="92032">
                  <c:v>0</c:v>
                </c:pt>
                <c:pt idx="92033">
                  <c:v>0</c:v>
                </c:pt>
                <c:pt idx="92034">
                  <c:v>0</c:v>
                </c:pt>
                <c:pt idx="92035">
                  <c:v>0</c:v>
                </c:pt>
                <c:pt idx="92036">
                  <c:v>0</c:v>
                </c:pt>
                <c:pt idx="92037">
                  <c:v>0</c:v>
                </c:pt>
                <c:pt idx="92038">
                  <c:v>0</c:v>
                </c:pt>
                <c:pt idx="92039">
                  <c:v>0</c:v>
                </c:pt>
                <c:pt idx="92040">
                  <c:v>0</c:v>
                </c:pt>
                <c:pt idx="92041">
                  <c:v>0</c:v>
                </c:pt>
                <c:pt idx="92042">
                  <c:v>0</c:v>
                </c:pt>
                <c:pt idx="92043">
                  <c:v>0</c:v>
                </c:pt>
                <c:pt idx="92044">
                  <c:v>0</c:v>
                </c:pt>
                <c:pt idx="92045">
                  <c:v>0</c:v>
                </c:pt>
                <c:pt idx="92046">
                  <c:v>0</c:v>
                </c:pt>
                <c:pt idx="92047">
                  <c:v>0</c:v>
                </c:pt>
                <c:pt idx="92048">
                  <c:v>0</c:v>
                </c:pt>
                <c:pt idx="92049">
                  <c:v>0</c:v>
                </c:pt>
                <c:pt idx="92050">
                  <c:v>0</c:v>
                </c:pt>
                <c:pt idx="92051">
                  <c:v>0</c:v>
                </c:pt>
                <c:pt idx="92052">
                  <c:v>0</c:v>
                </c:pt>
                <c:pt idx="92053">
                  <c:v>0</c:v>
                </c:pt>
                <c:pt idx="92054">
                  <c:v>0</c:v>
                </c:pt>
                <c:pt idx="92055">
                  <c:v>0</c:v>
                </c:pt>
                <c:pt idx="92056">
                  <c:v>0</c:v>
                </c:pt>
                <c:pt idx="92057">
                  <c:v>0</c:v>
                </c:pt>
                <c:pt idx="92058">
                  <c:v>0</c:v>
                </c:pt>
                <c:pt idx="92059">
                  <c:v>0</c:v>
                </c:pt>
                <c:pt idx="92060">
                  <c:v>0</c:v>
                </c:pt>
                <c:pt idx="92061">
                  <c:v>0</c:v>
                </c:pt>
                <c:pt idx="92062">
                  <c:v>0</c:v>
                </c:pt>
                <c:pt idx="92063">
                  <c:v>0</c:v>
                </c:pt>
                <c:pt idx="92064">
                  <c:v>0</c:v>
                </c:pt>
                <c:pt idx="92065">
                  <c:v>0</c:v>
                </c:pt>
                <c:pt idx="92066">
                  <c:v>0</c:v>
                </c:pt>
                <c:pt idx="92067">
                  <c:v>0</c:v>
                </c:pt>
                <c:pt idx="92068">
                  <c:v>0</c:v>
                </c:pt>
                <c:pt idx="92069">
                  <c:v>0</c:v>
                </c:pt>
                <c:pt idx="92070">
                  <c:v>0</c:v>
                </c:pt>
                <c:pt idx="92071">
                  <c:v>0</c:v>
                </c:pt>
                <c:pt idx="92072">
                  <c:v>0</c:v>
                </c:pt>
                <c:pt idx="92073">
                  <c:v>0</c:v>
                </c:pt>
                <c:pt idx="92074">
                  <c:v>0</c:v>
                </c:pt>
                <c:pt idx="92075">
                  <c:v>0</c:v>
                </c:pt>
                <c:pt idx="92076">
                  <c:v>0</c:v>
                </c:pt>
                <c:pt idx="92077">
                  <c:v>0</c:v>
                </c:pt>
                <c:pt idx="92078">
                  <c:v>0</c:v>
                </c:pt>
                <c:pt idx="92079">
                  <c:v>0</c:v>
                </c:pt>
                <c:pt idx="92080">
                  <c:v>0</c:v>
                </c:pt>
                <c:pt idx="92081">
                  <c:v>0</c:v>
                </c:pt>
                <c:pt idx="92082">
                  <c:v>0</c:v>
                </c:pt>
                <c:pt idx="92083">
                  <c:v>0</c:v>
                </c:pt>
                <c:pt idx="92084">
                  <c:v>0</c:v>
                </c:pt>
                <c:pt idx="92085">
                  <c:v>0</c:v>
                </c:pt>
                <c:pt idx="92086">
                  <c:v>0</c:v>
                </c:pt>
                <c:pt idx="92087">
                  <c:v>0</c:v>
                </c:pt>
                <c:pt idx="92088">
                  <c:v>0</c:v>
                </c:pt>
                <c:pt idx="92089">
                  <c:v>0</c:v>
                </c:pt>
                <c:pt idx="92090">
                  <c:v>0</c:v>
                </c:pt>
                <c:pt idx="92091">
                  <c:v>0</c:v>
                </c:pt>
                <c:pt idx="92092">
                  <c:v>0</c:v>
                </c:pt>
                <c:pt idx="92093">
                  <c:v>0</c:v>
                </c:pt>
                <c:pt idx="92094">
                  <c:v>0</c:v>
                </c:pt>
                <c:pt idx="92095">
                  <c:v>0</c:v>
                </c:pt>
                <c:pt idx="92096">
                  <c:v>0</c:v>
                </c:pt>
                <c:pt idx="92097">
                  <c:v>0</c:v>
                </c:pt>
                <c:pt idx="92098">
                  <c:v>0</c:v>
                </c:pt>
                <c:pt idx="92099">
                  <c:v>0</c:v>
                </c:pt>
                <c:pt idx="92100">
                  <c:v>0</c:v>
                </c:pt>
                <c:pt idx="92101">
                  <c:v>0</c:v>
                </c:pt>
                <c:pt idx="92102">
                  <c:v>0</c:v>
                </c:pt>
                <c:pt idx="92103">
                  <c:v>0</c:v>
                </c:pt>
                <c:pt idx="92104">
                  <c:v>0</c:v>
                </c:pt>
                <c:pt idx="92105">
                  <c:v>0</c:v>
                </c:pt>
                <c:pt idx="92106">
                  <c:v>0</c:v>
                </c:pt>
                <c:pt idx="92107">
                  <c:v>0</c:v>
                </c:pt>
                <c:pt idx="92108">
                  <c:v>0</c:v>
                </c:pt>
                <c:pt idx="92109">
                  <c:v>0</c:v>
                </c:pt>
                <c:pt idx="92110">
                  <c:v>0</c:v>
                </c:pt>
                <c:pt idx="92111">
                  <c:v>0</c:v>
                </c:pt>
                <c:pt idx="92112">
                  <c:v>0</c:v>
                </c:pt>
                <c:pt idx="92113">
                  <c:v>0</c:v>
                </c:pt>
                <c:pt idx="92114">
                  <c:v>0</c:v>
                </c:pt>
                <c:pt idx="92115">
                  <c:v>0</c:v>
                </c:pt>
                <c:pt idx="92116">
                  <c:v>0</c:v>
                </c:pt>
                <c:pt idx="92117">
                  <c:v>0</c:v>
                </c:pt>
                <c:pt idx="92118">
                  <c:v>0</c:v>
                </c:pt>
                <c:pt idx="92119">
                  <c:v>0</c:v>
                </c:pt>
                <c:pt idx="92120">
                  <c:v>0</c:v>
                </c:pt>
                <c:pt idx="92121">
                  <c:v>0</c:v>
                </c:pt>
                <c:pt idx="92122">
                  <c:v>0</c:v>
                </c:pt>
                <c:pt idx="92123">
                  <c:v>0</c:v>
                </c:pt>
                <c:pt idx="92124">
                  <c:v>0</c:v>
                </c:pt>
                <c:pt idx="92125">
                  <c:v>0</c:v>
                </c:pt>
                <c:pt idx="92126">
                  <c:v>0</c:v>
                </c:pt>
                <c:pt idx="92127">
                  <c:v>0</c:v>
                </c:pt>
                <c:pt idx="92128">
                  <c:v>0</c:v>
                </c:pt>
                <c:pt idx="92129">
                  <c:v>0</c:v>
                </c:pt>
                <c:pt idx="92130">
                  <c:v>0</c:v>
                </c:pt>
                <c:pt idx="92131">
                  <c:v>0</c:v>
                </c:pt>
                <c:pt idx="92132">
                  <c:v>0</c:v>
                </c:pt>
                <c:pt idx="92133">
                  <c:v>0</c:v>
                </c:pt>
                <c:pt idx="92134">
                  <c:v>0</c:v>
                </c:pt>
                <c:pt idx="92135">
                  <c:v>0</c:v>
                </c:pt>
                <c:pt idx="92136">
                  <c:v>0</c:v>
                </c:pt>
                <c:pt idx="92137">
                  <c:v>0</c:v>
                </c:pt>
                <c:pt idx="92138">
                  <c:v>0</c:v>
                </c:pt>
                <c:pt idx="92139">
                  <c:v>0</c:v>
                </c:pt>
                <c:pt idx="92140">
                  <c:v>0</c:v>
                </c:pt>
                <c:pt idx="92141">
                  <c:v>0</c:v>
                </c:pt>
                <c:pt idx="92142">
                  <c:v>0</c:v>
                </c:pt>
                <c:pt idx="92143">
                  <c:v>0</c:v>
                </c:pt>
                <c:pt idx="92144">
                  <c:v>0</c:v>
                </c:pt>
                <c:pt idx="92145">
                  <c:v>0</c:v>
                </c:pt>
                <c:pt idx="92146">
                  <c:v>0</c:v>
                </c:pt>
                <c:pt idx="92147">
                  <c:v>0</c:v>
                </c:pt>
                <c:pt idx="92148">
                  <c:v>0</c:v>
                </c:pt>
                <c:pt idx="92149">
                  <c:v>0</c:v>
                </c:pt>
                <c:pt idx="92150">
                  <c:v>0</c:v>
                </c:pt>
                <c:pt idx="92151">
                  <c:v>0</c:v>
                </c:pt>
                <c:pt idx="92152">
                  <c:v>0</c:v>
                </c:pt>
                <c:pt idx="92153">
                  <c:v>0</c:v>
                </c:pt>
                <c:pt idx="92154">
                  <c:v>0</c:v>
                </c:pt>
                <c:pt idx="92155">
                  <c:v>0</c:v>
                </c:pt>
                <c:pt idx="92156">
                  <c:v>0</c:v>
                </c:pt>
                <c:pt idx="92157">
                  <c:v>0</c:v>
                </c:pt>
                <c:pt idx="92158">
                  <c:v>0</c:v>
                </c:pt>
                <c:pt idx="92159">
                  <c:v>0</c:v>
                </c:pt>
                <c:pt idx="92160">
                  <c:v>0</c:v>
                </c:pt>
                <c:pt idx="92161">
                  <c:v>0</c:v>
                </c:pt>
                <c:pt idx="92162">
                  <c:v>0</c:v>
                </c:pt>
                <c:pt idx="92163">
                  <c:v>0</c:v>
                </c:pt>
                <c:pt idx="92164">
                  <c:v>0</c:v>
                </c:pt>
                <c:pt idx="92165">
                  <c:v>0</c:v>
                </c:pt>
                <c:pt idx="92166">
                  <c:v>0</c:v>
                </c:pt>
                <c:pt idx="92167">
                  <c:v>0</c:v>
                </c:pt>
                <c:pt idx="92168">
                  <c:v>0</c:v>
                </c:pt>
                <c:pt idx="92169">
                  <c:v>0</c:v>
                </c:pt>
                <c:pt idx="92170">
                  <c:v>0</c:v>
                </c:pt>
                <c:pt idx="92171">
                  <c:v>0</c:v>
                </c:pt>
                <c:pt idx="92172">
                  <c:v>0</c:v>
                </c:pt>
                <c:pt idx="92173">
                  <c:v>0</c:v>
                </c:pt>
                <c:pt idx="92174">
                  <c:v>0</c:v>
                </c:pt>
                <c:pt idx="92175">
                  <c:v>0</c:v>
                </c:pt>
                <c:pt idx="92176">
                  <c:v>0</c:v>
                </c:pt>
                <c:pt idx="92177">
                  <c:v>0</c:v>
                </c:pt>
                <c:pt idx="92178">
                  <c:v>0</c:v>
                </c:pt>
                <c:pt idx="92179">
                  <c:v>0</c:v>
                </c:pt>
                <c:pt idx="92180">
                  <c:v>0</c:v>
                </c:pt>
                <c:pt idx="92181">
                  <c:v>0</c:v>
                </c:pt>
                <c:pt idx="92182">
                  <c:v>0</c:v>
                </c:pt>
                <c:pt idx="92183">
                  <c:v>0</c:v>
                </c:pt>
                <c:pt idx="92184">
                  <c:v>0</c:v>
                </c:pt>
                <c:pt idx="92185">
                  <c:v>0</c:v>
                </c:pt>
                <c:pt idx="92186">
                  <c:v>0</c:v>
                </c:pt>
                <c:pt idx="92187">
                  <c:v>0</c:v>
                </c:pt>
                <c:pt idx="92188">
                  <c:v>0</c:v>
                </c:pt>
                <c:pt idx="92189">
                  <c:v>0</c:v>
                </c:pt>
                <c:pt idx="92190">
                  <c:v>0</c:v>
                </c:pt>
                <c:pt idx="92191">
                  <c:v>0</c:v>
                </c:pt>
                <c:pt idx="92192">
                  <c:v>0</c:v>
                </c:pt>
                <c:pt idx="92193">
                  <c:v>0</c:v>
                </c:pt>
                <c:pt idx="92194">
                  <c:v>0</c:v>
                </c:pt>
                <c:pt idx="92195">
                  <c:v>0</c:v>
                </c:pt>
                <c:pt idx="92196">
                  <c:v>0</c:v>
                </c:pt>
                <c:pt idx="92197">
                  <c:v>0</c:v>
                </c:pt>
                <c:pt idx="92198">
                  <c:v>0</c:v>
                </c:pt>
                <c:pt idx="92199">
                  <c:v>0</c:v>
                </c:pt>
                <c:pt idx="92200">
                  <c:v>0</c:v>
                </c:pt>
                <c:pt idx="92201">
                  <c:v>0</c:v>
                </c:pt>
                <c:pt idx="92202">
                  <c:v>0</c:v>
                </c:pt>
                <c:pt idx="92203">
                  <c:v>0</c:v>
                </c:pt>
                <c:pt idx="92204">
                  <c:v>0</c:v>
                </c:pt>
                <c:pt idx="92205">
                  <c:v>0</c:v>
                </c:pt>
                <c:pt idx="92206">
                  <c:v>0</c:v>
                </c:pt>
                <c:pt idx="92207">
                  <c:v>0</c:v>
                </c:pt>
                <c:pt idx="92208">
                  <c:v>0</c:v>
                </c:pt>
                <c:pt idx="92209">
                  <c:v>0</c:v>
                </c:pt>
                <c:pt idx="92210">
                  <c:v>0</c:v>
                </c:pt>
                <c:pt idx="92211">
                  <c:v>0</c:v>
                </c:pt>
                <c:pt idx="92212">
                  <c:v>0</c:v>
                </c:pt>
                <c:pt idx="92213">
                  <c:v>0</c:v>
                </c:pt>
                <c:pt idx="92214">
                  <c:v>0</c:v>
                </c:pt>
                <c:pt idx="92215">
                  <c:v>0</c:v>
                </c:pt>
                <c:pt idx="92216">
                  <c:v>0</c:v>
                </c:pt>
                <c:pt idx="92217">
                  <c:v>0</c:v>
                </c:pt>
                <c:pt idx="92218">
                  <c:v>0</c:v>
                </c:pt>
                <c:pt idx="92219">
                  <c:v>0</c:v>
                </c:pt>
                <c:pt idx="92220">
                  <c:v>0</c:v>
                </c:pt>
                <c:pt idx="92221">
                  <c:v>0</c:v>
                </c:pt>
                <c:pt idx="92222">
                  <c:v>0</c:v>
                </c:pt>
                <c:pt idx="92223">
                  <c:v>0</c:v>
                </c:pt>
                <c:pt idx="92224">
                  <c:v>0</c:v>
                </c:pt>
                <c:pt idx="92225">
                  <c:v>0</c:v>
                </c:pt>
                <c:pt idx="92226">
                  <c:v>0</c:v>
                </c:pt>
                <c:pt idx="92227">
                  <c:v>0</c:v>
                </c:pt>
                <c:pt idx="92228">
                  <c:v>0</c:v>
                </c:pt>
                <c:pt idx="92229">
                  <c:v>0</c:v>
                </c:pt>
                <c:pt idx="92230">
                  <c:v>0</c:v>
                </c:pt>
                <c:pt idx="92231">
                  <c:v>0</c:v>
                </c:pt>
                <c:pt idx="92232">
                  <c:v>0</c:v>
                </c:pt>
                <c:pt idx="92233">
                  <c:v>0</c:v>
                </c:pt>
                <c:pt idx="92234">
                  <c:v>0</c:v>
                </c:pt>
                <c:pt idx="92235">
                  <c:v>0</c:v>
                </c:pt>
                <c:pt idx="92236">
                  <c:v>0</c:v>
                </c:pt>
                <c:pt idx="92237">
                  <c:v>0</c:v>
                </c:pt>
                <c:pt idx="92238">
                  <c:v>0</c:v>
                </c:pt>
                <c:pt idx="92239">
                  <c:v>0</c:v>
                </c:pt>
                <c:pt idx="92240">
                  <c:v>0</c:v>
                </c:pt>
                <c:pt idx="92241">
                  <c:v>0</c:v>
                </c:pt>
                <c:pt idx="92242">
                  <c:v>0</c:v>
                </c:pt>
                <c:pt idx="92243">
                  <c:v>0</c:v>
                </c:pt>
                <c:pt idx="92244">
                  <c:v>0</c:v>
                </c:pt>
                <c:pt idx="92245">
                  <c:v>0</c:v>
                </c:pt>
                <c:pt idx="92246">
                  <c:v>0</c:v>
                </c:pt>
                <c:pt idx="92247">
                  <c:v>0</c:v>
                </c:pt>
                <c:pt idx="92248">
                  <c:v>0</c:v>
                </c:pt>
                <c:pt idx="92249">
                  <c:v>0</c:v>
                </c:pt>
                <c:pt idx="92250">
                  <c:v>0</c:v>
                </c:pt>
                <c:pt idx="92251">
                  <c:v>0</c:v>
                </c:pt>
                <c:pt idx="92252">
                  <c:v>0</c:v>
                </c:pt>
                <c:pt idx="92253">
                  <c:v>0</c:v>
                </c:pt>
                <c:pt idx="92254">
                  <c:v>0</c:v>
                </c:pt>
                <c:pt idx="92255">
                  <c:v>0</c:v>
                </c:pt>
                <c:pt idx="92256">
                  <c:v>0</c:v>
                </c:pt>
                <c:pt idx="92257">
                  <c:v>0</c:v>
                </c:pt>
                <c:pt idx="92258">
                  <c:v>0</c:v>
                </c:pt>
                <c:pt idx="92259">
                  <c:v>0</c:v>
                </c:pt>
                <c:pt idx="92260">
                  <c:v>0</c:v>
                </c:pt>
                <c:pt idx="92261">
                  <c:v>0</c:v>
                </c:pt>
                <c:pt idx="92262">
                  <c:v>0</c:v>
                </c:pt>
                <c:pt idx="92263">
                  <c:v>0</c:v>
                </c:pt>
                <c:pt idx="92264">
                  <c:v>0</c:v>
                </c:pt>
                <c:pt idx="92265">
                  <c:v>0</c:v>
                </c:pt>
                <c:pt idx="92266">
                  <c:v>0</c:v>
                </c:pt>
                <c:pt idx="92267">
                  <c:v>0</c:v>
                </c:pt>
                <c:pt idx="92268">
                  <c:v>0</c:v>
                </c:pt>
                <c:pt idx="92269">
                  <c:v>0</c:v>
                </c:pt>
                <c:pt idx="92270">
                  <c:v>0</c:v>
                </c:pt>
                <c:pt idx="92271">
                  <c:v>0</c:v>
                </c:pt>
                <c:pt idx="92272">
                  <c:v>0</c:v>
                </c:pt>
                <c:pt idx="92273">
                  <c:v>0</c:v>
                </c:pt>
                <c:pt idx="92274">
                  <c:v>0</c:v>
                </c:pt>
                <c:pt idx="92275">
                  <c:v>0</c:v>
                </c:pt>
                <c:pt idx="92276">
                  <c:v>0</c:v>
                </c:pt>
                <c:pt idx="92277">
                  <c:v>0</c:v>
                </c:pt>
                <c:pt idx="92278">
                  <c:v>0</c:v>
                </c:pt>
                <c:pt idx="92279">
                  <c:v>0</c:v>
                </c:pt>
                <c:pt idx="92280">
                  <c:v>0</c:v>
                </c:pt>
                <c:pt idx="92281">
                  <c:v>0</c:v>
                </c:pt>
                <c:pt idx="92282">
                  <c:v>0</c:v>
                </c:pt>
                <c:pt idx="92283">
                  <c:v>0</c:v>
                </c:pt>
                <c:pt idx="92284">
                  <c:v>0</c:v>
                </c:pt>
                <c:pt idx="92285">
                  <c:v>0</c:v>
                </c:pt>
                <c:pt idx="92286">
                  <c:v>0</c:v>
                </c:pt>
                <c:pt idx="92287">
                  <c:v>0</c:v>
                </c:pt>
                <c:pt idx="92288">
                  <c:v>0</c:v>
                </c:pt>
                <c:pt idx="92289">
                  <c:v>0</c:v>
                </c:pt>
                <c:pt idx="92290">
                  <c:v>0</c:v>
                </c:pt>
                <c:pt idx="92291">
                  <c:v>0</c:v>
                </c:pt>
                <c:pt idx="92292">
                  <c:v>0</c:v>
                </c:pt>
                <c:pt idx="92293">
                  <c:v>0</c:v>
                </c:pt>
                <c:pt idx="92294">
                  <c:v>0</c:v>
                </c:pt>
                <c:pt idx="92295">
                  <c:v>0</c:v>
                </c:pt>
                <c:pt idx="92296">
                  <c:v>0</c:v>
                </c:pt>
                <c:pt idx="92297">
                  <c:v>0</c:v>
                </c:pt>
                <c:pt idx="92298">
                  <c:v>0</c:v>
                </c:pt>
                <c:pt idx="92299">
                  <c:v>0</c:v>
                </c:pt>
                <c:pt idx="92300">
                  <c:v>0</c:v>
                </c:pt>
                <c:pt idx="92301">
                  <c:v>0</c:v>
                </c:pt>
                <c:pt idx="92302">
                  <c:v>0</c:v>
                </c:pt>
                <c:pt idx="92303">
                  <c:v>0</c:v>
                </c:pt>
                <c:pt idx="92304">
                  <c:v>0</c:v>
                </c:pt>
                <c:pt idx="92305">
                  <c:v>0</c:v>
                </c:pt>
                <c:pt idx="92306">
                  <c:v>0</c:v>
                </c:pt>
                <c:pt idx="92307">
                  <c:v>0</c:v>
                </c:pt>
                <c:pt idx="92308">
                  <c:v>0</c:v>
                </c:pt>
                <c:pt idx="92309">
                  <c:v>0</c:v>
                </c:pt>
                <c:pt idx="92310">
                  <c:v>0</c:v>
                </c:pt>
                <c:pt idx="92311">
                  <c:v>0</c:v>
                </c:pt>
                <c:pt idx="92312">
                  <c:v>0</c:v>
                </c:pt>
                <c:pt idx="92313">
                  <c:v>0</c:v>
                </c:pt>
                <c:pt idx="92314">
                  <c:v>0</c:v>
                </c:pt>
                <c:pt idx="92315">
                  <c:v>0</c:v>
                </c:pt>
                <c:pt idx="92316">
                  <c:v>0</c:v>
                </c:pt>
                <c:pt idx="92317">
                  <c:v>0</c:v>
                </c:pt>
                <c:pt idx="92318">
                  <c:v>0</c:v>
                </c:pt>
                <c:pt idx="92319">
                  <c:v>0</c:v>
                </c:pt>
                <c:pt idx="92320">
                  <c:v>0</c:v>
                </c:pt>
                <c:pt idx="92321">
                  <c:v>0</c:v>
                </c:pt>
                <c:pt idx="92322">
                  <c:v>0</c:v>
                </c:pt>
                <c:pt idx="92323">
                  <c:v>0</c:v>
                </c:pt>
                <c:pt idx="92324">
                  <c:v>0</c:v>
                </c:pt>
                <c:pt idx="92325">
                  <c:v>0</c:v>
                </c:pt>
                <c:pt idx="92326">
                  <c:v>0</c:v>
                </c:pt>
                <c:pt idx="92327">
                  <c:v>0</c:v>
                </c:pt>
                <c:pt idx="92328">
                  <c:v>0</c:v>
                </c:pt>
                <c:pt idx="92329">
                  <c:v>0</c:v>
                </c:pt>
                <c:pt idx="92330">
                  <c:v>0</c:v>
                </c:pt>
                <c:pt idx="92331">
                  <c:v>0</c:v>
                </c:pt>
                <c:pt idx="92332">
                  <c:v>0</c:v>
                </c:pt>
                <c:pt idx="92333">
                  <c:v>0</c:v>
                </c:pt>
                <c:pt idx="92334">
                  <c:v>0</c:v>
                </c:pt>
                <c:pt idx="92335">
                  <c:v>0</c:v>
                </c:pt>
                <c:pt idx="92336">
                  <c:v>0</c:v>
                </c:pt>
                <c:pt idx="92337">
                  <c:v>0</c:v>
                </c:pt>
                <c:pt idx="92338">
                  <c:v>0</c:v>
                </c:pt>
                <c:pt idx="92339">
                  <c:v>0</c:v>
                </c:pt>
                <c:pt idx="92340">
                  <c:v>0</c:v>
                </c:pt>
                <c:pt idx="92341">
                  <c:v>0</c:v>
                </c:pt>
                <c:pt idx="92342">
                  <c:v>0</c:v>
                </c:pt>
                <c:pt idx="92343">
                  <c:v>0</c:v>
                </c:pt>
                <c:pt idx="92344">
                  <c:v>0</c:v>
                </c:pt>
                <c:pt idx="92345">
                  <c:v>0</c:v>
                </c:pt>
                <c:pt idx="92346">
                  <c:v>0</c:v>
                </c:pt>
                <c:pt idx="92347">
                  <c:v>0</c:v>
                </c:pt>
                <c:pt idx="92348">
                  <c:v>0</c:v>
                </c:pt>
                <c:pt idx="92349">
                  <c:v>0</c:v>
                </c:pt>
                <c:pt idx="92350">
                  <c:v>0</c:v>
                </c:pt>
                <c:pt idx="92351">
                  <c:v>0</c:v>
                </c:pt>
                <c:pt idx="92352">
                  <c:v>0</c:v>
                </c:pt>
                <c:pt idx="92353">
                  <c:v>0</c:v>
                </c:pt>
                <c:pt idx="92354">
                  <c:v>0</c:v>
                </c:pt>
                <c:pt idx="92355">
                  <c:v>0</c:v>
                </c:pt>
                <c:pt idx="92356">
                  <c:v>0</c:v>
                </c:pt>
                <c:pt idx="92357">
                  <c:v>0</c:v>
                </c:pt>
                <c:pt idx="92358">
                  <c:v>0</c:v>
                </c:pt>
                <c:pt idx="92359">
                  <c:v>0</c:v>
                </c:pt>
                <c:pt idx="92360">
                  <c:v>0</c:v>
                </c:pt>
                <c:pt idx="92361">
                  <c:v>0</c:v>
                </c:pt>
                <c:pt idx="92362">
                  <c:v>0</c:v>
                </c:pt>
                <c:pt idx="92363">
                  <c:v>0</c:v>
                </c:pt>
                <c:pt idx="92364">
                  <c:v>0</c:v>
                </c:pt>
                <c:pt idx="92365">
                  <c:v>0</c:v>
                </c:pt>
                <c:pt idx="92366">
                  <c:v>0</c:v>
                </c:pt>
                <c:pt idx="92367">
                  <c:v>0</c:v>
                </c:pt>
                <c:pt idx="92368">
                  <c:v>0</c:v>
                </c:pt>
                <c:pt idx="92369">
                  <c:v>0</c:v>
                </c:pt>
                <c:pt idx="92370">
                  <c:v>0</c:v>
                </c:pt>
                <c:pt idx="92371">
                  <c:v>0</c:v>
                </c:pt>
                <c:pt idx="92372">
                  <c:v>0</c:v>
                </c:pt>
                <c:pt idx="92373">
                  <c:v>0</c:v>
                </c:pt>
                <c:pt idx="92374">
                  <c:v>0</c:v>
                </c:pt>
                <c:pt idx="92375">
                  <c:v>0</c:v>
                </c:pt>
                <c:pt idx="92376">
                  <c:v>0</c:v>
                </c:pt>
                <c:pt idx="92377">
                  <c:v>0</c:v>
                </c:pt>
                <c:pt idx="92378">
                  <c:v>0</c:v>
                </c:pt>
                <c:pt idx="92379">
                  <c:v>0</c:v>
                </c:pt>
                <c:pt idx="92380">
                  <c:v>0</c:v>
                </c:pt>
                <c:pt idx="92381">
                  <c:v>0</c:v>
                </c:pt>
                <c:pt idx="92382">
                  <c:v>0</c:v>
                </c:pt>
                <c:pt idx="92383">
                  <c:v>0</c:v>
                </c:pt>
                <c:pt idx="92384">
                  <c:v>0</c:v>
                </c:pt>
                <c:pt idx="92385">
                  <c:v>0</c:v>
                </c:pt>
                <c:pt idx="92386">
                  <c:v>0</c:v>
                </c:pt>
                <c:pt idx="92387">
                  <c:v>0</c:v>
                </c:pt>
                <c:pt idx="92388">
                  <c:v>0</c:v>
                </c:pt>
                <c:pt idx="92389">
                  <c:v>0</c:v>
                </c:pt>
                <c:pt idx="92390">
                  <c:v>0</c:v>
                </c:pt>
                <c:pt idx="92391">
                  <c:v>0</c:v>
                </c:pt>
                <c:pt idx="92392">
                  <c:v>0</c:v>
                </c:pt>
                <c:pt idx="92393">
                  <c:v>0</c:v>
                </c:pt>
                <c:pt idx="92394">
                  <c:v>0</c:v>
                </c:pt>
                <c:pt idx="92395">
                  <c:v>0</c:v>
                </c:pt>
                <c:pt idx="92396">
                  <c:v>0</c:v>
                </c:pt>
                <c:pt idx="92397">
                  <c:v>0</c:v>
                </c:pt>
                <c:pt idx="92398">
                  <c:v>0</c:v>
                </c:pt>
                <c:pt idx="92399">
                  <c:v>0</c:v>
                </c:pt>
                <c:pt idx="92400">
                  <c:v>0</c:v>
                </c:pt>
                <c:pt idx="92401">
                  <c:v>0</c:v>
                </c:pt>
                <c:pt idx="92402">
                  <c:v>0</c:v>
                </c:pt>
                <c:pt idx="92403">
                  <c:v>0</c:v>
                </c:pt>
                <c:pt idx="92404">
                  <c:v>0</c:v>
                </c:pt>
                <c:pt idx="92405">
                  <c:v>0</c:v>
                </c:pt>
                <c:pt idx="92406">
                  <c:v>0</c:v>
                </c:pt>
                <c:pt idx="92407">
                  <c:v>0</c:v>
                </c:pt>
                <c:pt idx="92408">
                  <c:v>0</c:v>
                </c:pt>
                <c:pt idx="92409">
                  <c:v>0</c:v>
                </c:pt>
                <c:pt idx="92410">
                  <c:v>0</c:v>
                </c:pt>
                <c:pt idx="92411">
                  <c:v>0</c:v>
                </c:pt>
                <c:pt idx="92412">
                  <c:v>0</c:v>
                </c:pt>
                <c:pt idx="92413">
                  <c:v>0</c:v>
                </c:pt>
                <c:pt idx="92414">
                  <c:v>0</c:v>
                </c:pt>
                <c:pt idx="92415">
                  <c:v>0</c:v>
                </c:pt>
                <c:pt idx="92416">
                  <c:v>0</c:v>
                </c:pt>
                <c:pt idx="92417">
                  <c:v>0</c:v>
                </c:pt>
                <c:pt idx="92418">
                  <c:v>0</c:v>
                </c:pt>
                <c:pt idx="92419">
                  <c:v>0</c:v>
                </c:pt>
                <c:pt idx="92420">
                  <c:v>0</c:v>
                </c:pt>
                <c:pt idx="92421">
                  <c:v>0</c:v>
                </c:pt>
                <c:pt idx="92422">
                  <c:v>0</c:v>
                </c:pt>
                <c:pt idx="92423">
                  <c:v>0</c:v>
                </c:pt>
                <c:pt idx="92424">
                  <c:v>0</c:v>
                </c:pt>
                <c:pt idx="92425">
                  <c:v>0</c:v>
                </c:pt>
                <c:pt idx="92426">
                  <c:v>0</c:v>
                </c:pt>
                <c:pt idx="92427">
                  <c:v>0</c:v>
                </c:pt>
                <c:pt idx="92428">
                  <c:v>0</c:v>
                </c:pt>
                <c:pt idx="92429">
                  <c:v>0</c:v>
                </c:pt>
                <c:pt idx="92430">
                  <c:v>0</c:v>
                </c:pt>
                <c:pt idx="92431">
                  <c:v>0</c:v>
                </c:pt>
                <c:pt idx="92432">
                  <c:v>0</c:v>
                </c:pt>
                <c:pt idx="92433">
                  <c:v>0</c:v>
                </c:pt>
                <c:pt idx="92434">
                  <c:v>0</c:v>
                </c:pt>
                <c:pt idx="92435">
                  <c:v>0</c:v>
                </c:pt>
                <c:pt idx="92436">
                  <c:v>0</c:v>
                </c:pt>
                <c:pt idx="92437">
                  <c:v>0</c:v>
                </c:pt>
                <c:pt idx="92438">
                  <c:v>0</c:v>
                </c:pt>
                <c:pt idx="92439">
                  <c:v>0</c:v>
                </c:pt>
                <c:pt idx="92440">
                  <c:v>0</c:v>
                </c:pt>
                <c:pt idx="92441">
                  <c:v>0</c:v>
                </c:pt>
                <c:pt idx="92442">
                  <c:v>0</c:v>
                </c:pt>
                <c:pt idx="92443">
                  <c:v>0</c:v>
                </c:pt>
                <c:pt idx="92444">
                  <c:v>0</c:v>
                </c:pt>
                <c:pt idx="92445">
                  <c:v>0</c:v>
                </c:pt>
                <c:pt idx="92446">
                  <c:v>0</c:v>
                </c:pt>
                <c:pt idx="92447">
                  <c:v>0</c:v>
                </c:pt>
                <c:pt idx="92448">
                  <c:v>0</c:v>
                </c:pt>
                <c:pt idx="92449">
                  <c:v>0</c:v>
                </c:pt>
                <c:pt idx="92450">
                  <c:v>0</c:v>
                </c:pt>
                <c:pt idx="92451">
                  <c:v>0</c:v>
                </c:pt>
                <c:pt idx="92452">
                  <c:v>0</c:v>
                </c:pt>
                <c:pt idx="92453">
                  <c:v>0</c:v>
                </c:pt>
                <c:pt idx="92454">
                  <c:v>0</c:v>
                </c:pt>
                <c:pt idx="92455">
                  <c:v>0</c:v>
                </c:pt>
                <c:pt idx="92456">
                  <c:v>0</c:v>
                </c:pt>
                <c:pt idx="92457">
                  <c:v>0</c:v>
                </c:pt>
                <c:pt idx="92458">
                  <c:v>0</c:v>
                </c:pt>
                <c:pt idx="92459">
                  <c:v>0</c:v>
                </c:pt>
                <c:pt idx="92460">
                  <c:v>0</c:v>
                </c:pt>
                <c:pt idx="92461">
                  <c:v>0</c:v>
                </c:pt>
                <c:pt idx="92462">
                  <c:v>0</c:v>
                </c:pt>
                <c:pt idx="92463">
                  <c:v>0</c:v>
                </c:pt>
                <c:pt idx="92464">
                  <c:v>0</c:v>
                </c:pt>
                <c:pt idx="92465">
                  <c:v>0</c:v>
                </c:pt>
                <c:pt idx="92466">
                  <c:v>0</c:v>
                </c:pt>
                <c:pt idx="92467">
                  <c:v>0</c:v>
                </c:pt>
                <c:pt idx="92468">
                  <c:v>0</c:v>
                </c:pt>
                <c:pt idx="92469">
                  <c:v>0</c:v>
                </c:pt>
                <c:pt idx="92470">
                  <c:v>0</c:v>
                </c:pt>
                <c:pt idx="92471">
                  <c:v>0</c:v>
                </c:pt>
                <c:pt idx="92472">
                  <c:v>0</c:v>
                </c:pt>
                <c:pt idx="92473">
                  <c:v>0</c:v>
                </c:pt>
                <c:pt idx="92474">
                  <c:v>0</c:v>
                </c:pt>
                <c:pt idx="92475">
                  <c:v>0</c:v>
                </c:pt>
                <c:pt idx="92476">
                  <c:v>0</c:v>
                </c:pt>
                <c:pt idx="92477">
                  <c:v>0</c:v>
                </c:pt>
                <c:pt idx="92478">
                  <c:v>0</c:v>
                </c:pt>
                <c:pt idx="92479">
                  <c:v>0</c:v>
                </c:pt>
                <c:pt idx="92480">
                  <c:v>0</c:v>
                </c:pt>
                <c:pt idx="92481">
                  <c:v>0</c:v>
                </c:pt>
                <c:pt idx="92482">
                  <c:v>0</c:v>
                </c:pt>
                <c:pt idx="92483">
                  <c:v>0</c:v>
                </c:pt>
                <c:pt idx="92484">
                  <c:v>0</c:v>
                </c:pt>
                <c:pt idx="92485">
                  <c:v>0</c:v>
                </c:pt>
                <c:pt idx="92486">
                  <c:v>0</c:v>
                </c:pt>
                <c:pt idx="92487">
                  <c:v>0</c:v>
                </c:pt>
                <c:pt idx="92488">
                  <c:v>0</c:v>
                </c:pt>
                <c:pt idx="92489">
                  <c:v>0</c:v>
                </c:pt>
                <c:pt idx="92490">
                  <c:v>0</c:v>
                </c:pt>
                <c:pt idx="92491">
                  <c:v>0</c:v>
                </c:pt>
                <c:pt idx="92492">
                  <c:v>0</c:v>
                </c:pt>
                <c:pt idx="92493">
                  <c:v>0</c:v>
                </c:pt>
                <c:pt idx="92494">
                  <c:v>0</c:v>
                </c:pt>
                <c:pt idx="92495">
                  <c:v>0</c:v>
                </c:pt>
                <c:pt idx="92496">
                  <c:v>0</c:v>
                </c:pt>
                <c:pt idx="92497">
                  <c:v>0</c:v>
                </c:pt>
                <c:pt idx="92498">
                  <c:v>0</c:v>
                </c:pt>
                <c:pt idx="92499">
                  <c:v>0</c:v>
                </c:pt>
                <c:pt idx="92500">
                  <c:v>0</c:v>
                </c:pt>
                <c:pt idx="92501">
                  <c:v>0</c:v>
                </c:pt>
                <c:pt idx="92502">
                  <c:v>0</c:v>
                </c:pt>
                <c:pt idx="92503">
                  <c:v>0</c:v>
                </c:pt>
                <c:pt idx="92504">
                  <c:v>0</c:v>
                </c:pt>
                <c:pt idx="92505">
                  <c:v>0</c:v>
                </c:pt>
                <c:pt idx="92506">
                  <c:v>0</c:v>
                </c:pt>
                <c:pt idx="92507">
                  <c:v>0</c:v>
                </c:pt>
                <c:pt idx="92508">
                  <c:v>0</c:v>
                </c:pt>
                <c:pt idx="92509">
                  <c:v>0</c:v>
                </c:pt>
                <c:pt idx="92510">
                  <c:v>0</c:v>
                </c:pt>
                <c:pt idx="92511">
                  <c:v>0</c:v>
                </c:pt>
                <c:pt idx="92512">
                  <c:v>0</c:v>
                </c:pt>
                <c:pt idx="92513">
                  <c:v>0</c:v>
                </c:pt>
                <c:pt idx="92514">
                  <c:v>0</c:v>
                </c:pt>
                <c:pt idx="92515">
                  <c:v>0</c:v>
                </c:pt>
                <c:pt idx="92516">
                  <c:v>0</c:v>
                </c:pt>
                <c:pt idx="92517">
                  <c:v>0</c:v>
                </c:pt>
                <c:pt idx="92518">
                  <c:v>0</c:v>
                </c:pt>
                <c:pt idx="92519">
                  <c:v>0</c:v>
                </c:pt>
                <c:pt idx="92520">
                  <c:v>0</c:v>
                </c:pt>
                <c:pt idx="92521">
                  <c:v>0</c:v>
                </c:pt>
                <c:pt idx="92522">
                  <c:v>0</c:v>
                </c:pt>
                <c:pt idx="92523">
                  <c:v>0</c:v>
                </c:pt>
                <c:pt idx="92524">
                  <c:v>0</c:v>
                </c:pt>
                <c:pt idx="92525">
                  <c:v>0</c:v>
                </c:pt>
                <c:pt idx="92526">
                  <c:v>0</c:v>
                </c:pt>
                <c:pt idx="92527">
                  <c:v>0</c:v>
                </c:pt>
                <c:pt idx="92528">
                  <c:v>0</c:v>
                </c:pt>
                <c:pt idx="92529">
                  <c:v>0</c:v>
                </c:pt>
                <c:pt idx="92530">
                  <c:v>0</c:v>
                </c:pt>
                <c:pt idx="92531">
                  <c:v>0</c:v>
                </c:pt>
                <c:pt idx="92532">
                  <c:v>0</c:v>
                </c:pt>
                <c:pt idx="92533">
                  <c:v>0</c:v>
                </c:pt>
                <c:pt idx="92534">
                  <c:v>0</c:v>
                </c:pt>
                <c:pt idx="92535">
                  <c:v>0</c:v>
                </c:pt>
                <c:pt idx="92536">
                  <c:v>0</c:v>
                </c:pt>
                <c:pt idx="92537">
                  <c:v>0</c:v>
                </c:pt>
                <c:pt idx="92538">
                  <c:v>0</c:v>
                </c:pt>
                <c:pt idx="92539">
                  <c:v>0</c:v>
                </c:pt>
                <c:pt idx="92540">
                  <c:v>0</c:v>
                </c:pt>
                <c:pt idx="92541">
                  <c:v>0</c:v>
                </c:pt>
                <c:pt idx="92542">
                  <c:v>0</c:v>
                </c:pt>
                <c:pt idx="92543">
                  <c:v>0</c:v>
                </c:pt>
                <c:pt idx="92544">
                  <c:v>0</c:v>
                </c:pt>
                <c:pt idx="92545">
                  <c:v>0</c:v>
                </c:pt>
                <c:pt idx="92546">
                  <c:v>0</c:v>
                </c:pt>
                <c:pt idx="92547">
                  <c:v>0</c:v>
                </c:pt>
                <c:pt idx="92548">
                  <c:v>0</c:v>
                </c:pt>
                <c:pt idx="92549">
                  <c:v>0</c:v>
                </c:pt>
                <c:pt idx="92550">
                  <c:v>0</c:v>
                </c:pt>
                <c:pt idx="92551">
                  <c:v>0</c:v>
                </c:pt>
                <c:pt idx="92552">
                  <c:v>0</c:v>
                </c:pt>
                <c:pt idx="92553">
                  <c:v>0</c:v>
                </c:pt>
                <c:pt idx="92554">
                  <c:v>0</c:v>
                </c:pt>
                <c:pt idx="92555">
                  <c:v>0</c:v>
                </c:pt>
                <c:pt idx="92556">
                  <c:v>0</c:v>
                </c:pt>
                <c:pt idx="92557">
                  <c:v>0</c:v>
                </c:pt>
                <c:pt idx="92558">
                  <c:v>0</c:v>
                </c:pt>
                <c:pt idx="92559">
                  <c:v>0</c:v>
                </c:pt>
                <c:pt idx="92560">
                  <c:v>0</c:v>
                </c:pt>
                <c:pt idx="92561">
                  <c:v>0</c:v>
                </c:pt>
                <c:pt idx="92562">
                  <c:v>0</c:v>
                </c:pt>
                <c:pt idx="92563">
                  <c:v>0</c:v>
                </c:pt>
                <c:pt idx="92564">
                  <c:v>0</c:v>
                </c:pt>
                <c:pt idx="92565">
                  <c:v>0</c:v>
                </c:pt>
                <c:pt idx="92566">
                  <c:v>0</c:v>
                </c:pt>
                <c:pt idx="92567">
                  <c:v>0</c:v>
                </c:pt>
                <c:pt idx="92568">
                  <c:v>0</c:v>
                </c:pt>
                <c:pt idx="92569">
                  <c:v>0</c:v>
                </c:pt>
                <c:pt idx="92570">
                  <c:v>0</c:v>
                </c:pt>
                <c:pt idx="92571">
                  <c:v>0</c:v>
                </c:pt>
                <c:pt idx="92572">
                  <c:v>0</c:v>
                </c:pt>
                <c:pt idx="92573">
                  <c:v>0</c:v>
                </c:pt>
                <c:pt idx="92574">
                  <c:v>0</c:v>
                </c:pt>
                <c:pt idx="92575">
                  <c:v>0</c:v>
                </c:pt>
                <c:pt idx="92576">
                  <c:v>0</c:v>
                </c:pt>
                <c:pt idx="92577">
                  <c:v>0</c:v>
                </c:pt>
                <c:pt idx="92578">
                  <c:v>0</c:v>
                </c:pt>
                <c:pt idx="92579">
                  <c:v>0</c:v>
                </c:pt>
                <c:pt idx="92580">
                  <c:v>0</c:v>
                </c:pt>
                <c:pt idx="92581">
                  <c:v>0</c:v>
                </c:pt>
                <c:pt idx="92582">
                  <c:v>0</c:v>
                </c:pt>
                <c:pt idx="92583">
                  <c:v>0</c:v>
                </c:pt>
                <c:pt idx="92584">
                  <c:v>0</c:v>
                </c:pt>
                <c:pt idx="92585">
                  <c:v>0</c:v>
                </c:pt>
                <c:pt idx="92586">
                  <c:v>0</c:v>
                </c:pt>
                <c:pt idx="92587">
                  <c:v>0</c:v>
                </c:pt>
                <c:pt idx="92588">
                  <c:v>0</c:v>
                </c:pt>
                <c:pt idx="92589">
                  <c:v>0</c:v>
                </c:pt>
                <c:pt idx="92590">
                  <c:v>0</c:v>
                </c:pt>
                <c:pt idx="92591">
                  <c:v>0</c:v>
                </c:pt>
                <c:pt idx="92592">
                  <c:v>0</c:v>
                </c:pt>
                <c:pt idx="92593">
                  <c:v>0</c:v>
                </c:pt>
                <c:pt idx="92594">
                  <c:v>0</c:v>
                </c:pt>
                <c:pt idx="92595">
                  <c:v>0</c:v>
                </c:pt>
                <c:pt idx="92596">
                  <c:v>0</c:v>
                </c:pt>
                <c:pt idx="92597">
                  <c:v>0</c:v>
                </c:pt>
                <c:pt idx="92598">
                  <c:v>0</c:v>
                </c:pt>
                <c:pt idx="92599">
                  <c:v>0</c:v>
                </c:pt>
                <c:pt idx="92600">
                  <c:v>0</c:v>
                </c:pt>
                <c:pt idx="92601">
                  <c:v>0</c:v>
                </c:pt>
                <c:pt idx="92602">
                  <c:v>0</c:v>
                </c:pt>
                <c:pt idx="92603">
                  <c:v>0</c:v>
                </c:pt>
                <c:pt idx="92604">
                  <c:v>0</c:v>
                </c:pt>
                <c:pt idx="92605">
                  <c:v>0</c:v>
                </c:pt>
                <c:pt idx="92606">
                  <c:v>0</c:v>
                </c:pt>
                <c:pt idx="92607">
                  <c:v>0</c:v>
                </c:pt>
                <c:pt idx="92608">
                  <c:v>0</c:v>
                </c:pt>
                <c:pt idx="92609">
                  <c:v>0</c:v>
                </c:pt>
                <c:pt idx="92610">
                  <c:v>0</c:v>
                </c:pt>
                <c:pt idx="92611">
                  <c:v>0</c:v>
                </c:pt>
                <c:pt idx="92612">
                  <c:v>0</c:v>
                </c:pt>
                <c:pt idx="92613">
                  <c:v>0</c:v>
                </c:pt>
                <c:pt idx="92614">
                  <c:v>0</c:v>
                </c:pt>
                <c:pt idx="92615">
                  <c:v>0</c:v>
                </c:pt>
                <c:pt idx="92616">
                  <c:v>0</c:v>
                </c:pt>
                <c:pt idx="92617">
                  <c:v>0</c:v>
                </c:pt>
                <c:pt idx="92618">
                  <c:v>0</c:v>
                </c:pt>
                <c:pt idx="92619">
                  <c:v>0</c:v>
                </c:pt>
                <c:pt idx="92620">
                  <c:v>0</c:v>
                </c:pt>
                <c:pt idx="92621">
                  <c:v>0</c:v>
                </c:pt>
                <c:pt idx="92622">
                  <c:v>0</c:v>
                </c:pt>
                <c:pt idx="92623">
                  <c:v>0</c:v>
                </c:pt>
                <c:pt idx="92624">
                  <c:v>0</c:v>
                </c:pt>
                <c:pt idx="92625">
                  <c:v>0</c:v>
                </c:pt>
                <c:pt idx="92626">
                  <c:v>0</c:v>
                </c:pt>
                <c:pt idx="92627">
                  <c:v>0</c:v>
                </c:pt>
                <c:pt idx="92628">
                  <c:v>0</c:v>
                </c:pt>
                <c:pt idx="92629">
                  <c:v>0</c:v>
                </c:pt>
                <c:pt idx="92630">
                  <c:v>0</c:v>
                </c:pt>
                <c:pt idx="92631">
                  <c:v>0</c:v>
                </c:pt>
                <c:pt idx="92632">
                  <c:v>0</c:v>
                </c:pt>
                <c:pt idx="92633">
                  <c:v>0</c:v>
                </c:pt>
                <c:pt idx="92634">
                  <c:v>0</c:v>
                </c:pt>
                <c:pt idx="92635">
                  <c:v>0</c:v>
                </c:pt>
                <c:pt idx="92636">
                  <c:v>0</c:v>
                </c:pt>
                <c:pt idx="92637">
                  <c:v>0</c:v>
                </c:pt>
                <c:pt idx="92638">
                  <c:v>0</c:v>
                </c:pt>
                <c:pt idx="92639">
                  <c:v>0</c:v>
                </c:pt>
                <c:pt idx="92640">
                  <c:v>0</c:v>
                </c:pt>
                <c:pt idx="92641">
                  <c:v>0</c:v>
                </c:pt>
                <c:pt idx="92642">
                  <c:v>0</c:v>
                </c:pt>
                <c:pt idx="92643">
                  <c:v>0</c:v>
                </c:pt>
                <c:pt idx="92644">
                  <c:v>0</c:v>
                </c:pt>
                <c:pt idx="92645">
                  <c:v>0</c:v>
                </c:pt>
                <c:pt idx="92646">
                  <c:v>0</c:v>
                </c:pt>
                <c:pt idx="92647">
                  <c:v>0</c:v>
                </c:pt>
                <c:pt idx="92648">
                  <c:v>0</c:v>
                </c:pt>
                <c:pt idx="92649">
                  <c:v>0</c:v>
                </c:pt>
                <c:pt idx="92650">
                  <c:v>0</c:v>
                </c:pt>
                <c:pt idx="92651">
                  <c:v>0</c:v>
                </c:pt>
                <c:pt idx="92652">
                  <c:v>0</c:v>
                </c:pt>
                <c:pt idx="92653">
                  <c:v>0</c:v>
                </c:pt>
                <c:pt idx="92654">
                  <c:v>0</c:v>
                </c:pt>
                <c:pt idx="92655">
                  <c:v>0</c:v>
                </c:pt>
                <c:pt idx="92656">
                  <c:v>0</c:v>
                </c:pt>
                <c:pt idx="92657">
                  <c:v>0</c:v>
                </c:pt>
                <c:pt idx="92658">
                  <c:v>0</c:v>
                </c:pt>
                <c:pt idx="92659">
                  <c:v>0</c:v>
                </c:pt>
                <c:pt idx="92660">
                  <c:v>0</c:v>
                </c:pt>
                <c:pt idx="92661">
                  <c:v>0</c:v>
                </c:pt>
                <c:pt idx="92662">
                  <c:v>0</c:v>
                </c:pt>
                <c:pt idx="92663">
                  <c:v>0</c:v>
                </c:pt>
                <c:pt idx="92664">
                  <c:v>0</c:v>
                </c:pt>
                <c:pt idx="92665">
                  <c:v>0</c:v>
                </c:pt>
                <c:pt idx="92666">
                  <c:v>0</c:v>
                </c:pt>
                <c:pt idx="92667">
                  <c:v>0</c:v>
                </c:pt>
                <c:pt idx="92668">
                  <c:v>0</c:v>
                </c:pt>
                <c:pt idx="92669">
                  <c:v>0</c:v>
                </c:pt>
                <c:pt idx="92670">
                  <c:v>0</c:v>
                </c:pt>
                <c:pt idx="92671">
                  <c:v>0</c:v>
                </c:pt>
                <c:pt idx="92672">
                  <c:v>0</c:v>
                </c:pt>
                <c:pt idx="92673">
                  <c:v>0</c:v>
                </c:pt>
                <c:pt idx="92674">
                  <c:v>0</c:v>
                </c:pt>
                <c:pt idx="92675">
                  <c:v>0</c:v>
                </c:pt>
                <c:pt idx="92676">
                  <c:v>0</c:v>
                </c:pt>
                <c:pt idx="92677">
                  <c:v>0</c:v>
                </c:pt>
                <c:pt idx="92678">
                  <c:v>0</c:v>
                </c:pt>
                <c:pt idx="92679">
                  <c:v>0</c:v>
                </c:pt>
                <c:pt idx="92680">
                  <c:v>0</c:v>
                </c:pt>
                <c:pt idx="92681">
                  <c:v>0</c:v>
                </c:pt>
                <c:pt idx="92682">
                  <c:v>0</c:v>
                </c:pt>
                <c:pt idx="92683">
                  <c:v>0</c:v>
                </c:pt>
                <c:pt idx="92684">
                  <c:v>0</c:v>
                </c:pt>
                <c:pt idx="92685">
                  <c:v>0</c:v>
                </c:pt>
                <c:pt idx="92686">
                  <c:v>0</c:v>
                </c:pt>
                <c:pt idx="92687">
                  <c:v>0</c:v>
                </c:pt>
                <c:pt idx="92688">
                  <c:v>0</c:v>
                </c:pt>
                <c:pt idx="92689">
                  <c:v>0</c:v>
                </c:pt>
                <c:pt idx="92690">
                  <c:v>0</c:v>
                </c:pt>
                <c:pt idx="92691">
                  <c:v>0</c:v>
                </c:pt>
                <c:pt idx="92692">
                  <c:v>0</c:v>
                </c:pt>
                <c:pt idx="92693">
                  <c:v>0</c:v>
                </c:pt>
                <c:pt idx="92694">
                  <c:v>0</c:v>
                </c:pt>
                <c:pt idx="92695">
                  <c:v>0</c:v>
                </c:pt>
                <c:pt idx="92696">
                  <c:v>0</c:v>
                </c:pt>
                <c:pt idx="92697">
                  <c:v>0</c:v>
                </c:pt>
                <c:pt idx="92698">
                  <c:v>0</c:v>
                </c:pt>
                <c:pt idx="92699">
                  <c:v>0</c:v>
                </c:pt>
                <c:pt idx="92700">
                  <c:v>0</c:v>
                </c:pt>
                <c:pt idx="92701">
                  <c:v>0</c:v>
                </c:pt>
                <c:pt idx="92702">
                  <c:v>0</c:v>
                </c:pt>
                <c:pt idx="92703">
                  <c:v>0</c:v>
                </c:pt>
                <c:pt idx="92704">
                  <c:v>0</c:v>
                </c:pt>
                <c:pt idx="92705">
                  <c:v>0</c:v>
                </c:pt>
                <c:pt idx="92706">
                  <c:v>0</c:v>
                </c:pt>
                <c:pt idx="92707">
                  <c:v>0</c:v>
                </c:pt>
                <c:pt idx="92708">
                  <c:v>0</c:v>
                </c:pt>
                <c:pt idx="92709">
                  <c:v>0</c:v>
                </c:pt>
                <c:pt idx="92710">
                  <c:v>0</c:v>
                </c:pt>
                <c:pt idx="92711">
                  <c:v>0</c:v>
                </c:pt>
                <c:pt idx="92712">
                  <c:v>0</c:v>
                </c:pt>
                <c:pt idx="92713">
                  <c:v>0</c:v>
                </c:pt>
                <c:pt idx="92714">
                  <c:v>0</c:v>
                </c:pt>
                <c:pt idx="92715">
                  <c:v>0</c:v>
                </c:pt>
                <c:pt idx="92716">
                  <c:v>0</c:v>
                </c:pt>
                <c:pt idx="92717">
                  <c:v>0</c:v>
                </c:pt>
                <c:pt idx="92718">
                  <c:v>0</c:v>
                </c:pt>
                <c:pt idx="92719">
                  <c:v>0</c:v>
                </c:pt>
                <c:pt idx="92720">
                  <c:v>0</c:v>
                </c:pt>
                <c:pt idx="92721">
                  <c:v>0</c:v>
                </c:pt>
                <c:pt idx="92722">
                  <c:v>0</c:v>
                </c:pt>
                <c:pt idx="92723">
                  <c:v>0</c:v>
                </c:pt>
                <c:pt idx="92724">
                  <c:v>0</c:v>
                </c:pt>
                <c:pt idx="92725">
                  <c:v>0</c:v>
                </c:pt>
                <c:pt idx="92726">
                  <c:v>0</c:v>
                </c:pt>
                <c:pt idx="92727">
                  <c:v>0</c:v>
                </c:pt>
                <c:pt idx="92728">
                  <c:v>0</c:v>
                </c:pt>
                <c:pt idx="92729">
                  <c:v>0</c:v>
                </c:pt>
                <c:pt idx="92730">
                  <c:v>0</c:v>
                </c:pt>
                <c:pt idx="92731">
                  <c:v>0</c:v>
                </c:pt>
                <c:pt idx="92732">
                  <c:v>0</c:v>
                </c:pt>
                <c:pt idx="92733">
                  <c:v>0</c:v>
                </c:pt>
                <c:pt idx="92734">
                  <c:v>0</c:v>
                </c:pt>
                <c:pt idx="92735">
                  <c:v>0</c:v>
                </c:pt>
                <c:pt idx="92736">
                  <c:v>0</c:v>
                </c:pt>
                <c:pt idx="92737">
                  <c:v>0</c:v>
                </c:pt>
                <c:pt idx="92738">
                  <c:v>0</c:v>
                </c:pt>
                <c:pt idx="92739">
                  <c:v>0</c:v>
                </c:pt>
                <c:pt idx="92740">
                  <c:v>0</c:v>
                </c:pt>
                <c:pt idx="92741">
                  <c:v>0</c:v>
                </c:pt>
                <c:pt idx="92742">
                  <c:v>0</c:v>
                </c:pt>
                <c:pt idx="92743">
                  <c:v>0</c:v>
                </c:pt>
                <c:pt idx="92744">
                  <c:v>0</c:v>
                </c:pt>
                <c:pt idx="92745">
                  <c:v>0</c:v>
                </c:pt>
                <c:pt idx="92746">
                  <c:v>0</c:v>
                </c:pt>
                <c:pt idx="92747">
                  <c:v>0</c:v>
                </c:pt>
                <c:pt idx="92748">
                  <c:v>0</c:v>
                </c:pt>
                <c:pt idx="92749">
                  <c:v>0</c:v>
                </c:pt>
                <c:pt idx="92750">
                  <c:v>0</c:v>
                </c:pt>
                <c:pt idx="92751">
                  <c:v>0</c:v>
                </c:pt>
                <c:pt idx="92752">
                  <c:v>0</c:v>
                </c:pt>
                <c:pt idx="92753">
                  <c:v>0</c:v>
                </c:pt>
                <c:pt idx="92754">
                  <c:v>0</c:v>
                </c:pt>
                <c:pt idx="92755">
                  <c:v>0</c:v>
                </c:pt>
                <c:pt idx="92756">
                  <c:v>0</c:v>
                </c:pt>
                <c:pt idx="92757">
                  <c:v>0</c:v>
                </c:pt>
                <c:pt idx="92758">
                  <c:v>0</c:v>
                </c:pt>
                <c:pt idx="92759">
                  <c:v>0</c:v>
                </c:pt>
                <c:pt idx="92760">
                  <c:v>0</c:v>
                </c:pt>
                <c:pt idx="92761">
                  <c:v>0</c:v>
                </c:pt>
                <c:pt idx="92762">
                  <c:v>0</c:v>
                </c:pt>
                <c:pt idx="92763">
                  <c:v>0</c:v>
                </c:pt>
                <c:pt idx="92764">
                  <c:v>0</c:v>
                </c:pt>
                <c:pt idx="92765">
                  <c:v>0</c:v>
                </c:pt>
                <c:pt idx="92766">
                  <c:v>0</c:v>
                </c:pt>
                <c:pt idx="92767">
                  <c:v>0</c:v>
                </c:pt>
                <c:pt idx="92768">
                  <c:v>0</c:v>
                </c:pt>
                <c:pt idx="92769">
                  <c:v>0</c:v>
                </c:pt>
                <c:pt idx="92770">
                  <c:v>0</c:v>
                </c:pt>
                <c:pt idx="92771">
                  <c:v>0</c:v>
                </c:pt>
                <c:pt idx="92772">
                  <c:v>0</c:v>
                </c:pt>
                <c:pt idx="92773">
                  <c:v>0</c:v>
                </c:pt>
                <c:pt idx="92774">
                  <c:v>0</c:v>
                </c:pt>
                <c:pt idx="92775">
                  <c:v>0</c:v>
                </c:pt>
                <c:pt idx="92776">
                  <c:v>0</c:v>
                </c:pt>
                <c:pt idx="92777">
                  <c:v>0</c:v>
                </c:pt>
                <c:pt idx="92778">
                  <c:v>0</c:v>
                </c:pt>
                <c:pt idx="92779">
                  <c:v>0</c:v>
                </c:pt>
                <c:pt idx="92780">
                  <c:v>0</c:v>
                </c:pt>
                <c:pt idx="92781">
                  <c:v>0</c:v>
                </c:pt>
                <c:pt idx="92782">
                  <c:v>0</c:v>
                </c:pt>
                <c:pt idx="92783">
                  <c:v>0</c:v>
                </c:pt>
                <c:pt idx="92784">
                  <c:v>0</c:v>
                </c:pt>
                <c:pt idx="92785">
                  <c:v>0</c:v>
                </c:pt>
                <c:pt idx="92786">
                  <c:v>0</c:v>
                </c:pt>
                <c:pt idx="92787">
                  <c:v>0</c:v>
                </c:pt>
                <c:pt idx="92788">
                  <c:v>0</c:v>
                </c:pt>
                <c:pt idx="92789">
                  <c:v>0</c:v>
                </c:pt>
                <c:pt idx="92790">
                  <c:v>0</c:v>
                </c:pt>
                <c:pt idx="92791">
                  <c:v>0</c:v>
                </c:pt>
                <c:pt idx="92792">
                  <c:v>0</c:v>
                </c:pt>
                <c:pt idx="92793">
                  <c:v>0</c:v>
                </c:pt>
                <c:pt idx="92794">
                  <c:v>0</c:v>
                </c:pt>
                <c:pt idx="92795">
                  <c:v>0</c:v>
                </c:pt>
                <c:pt idx="92796">
                  <c:v>0</c:v>
                </c:pt>
                <c:pt idx="92797">
                  <c:v>0</c:v>
                </c:pt>
                <c:pt idx="92798">
                  <c:v>0</c:v>
                </c:pt>
                <c:pt idx="92799">
                  <c:v>0</c:v>
                </c:pt>
                <c:pt idx="92800">
                  <c:v>0</c:v>
                </c:pt>
                <c:pt idx="92801">
                  <c:v>0</c:v>
                </c:pt>
                <c:pt idx="92802">
                  <c:v>0</c:v>
                </c:pt>
                <c:pt idx="92803">
                  <c:v>0</c:v>
                </c:pt>
                <c:pt idx="92804">
                  <c:v>0</c:v>
                </c:pt>
                <c:pt idx="92805">
                  <c:v>0</c:v>
                </c:pt>
                <c:pt idx="92806">
                  <c:v>0</c:v>
                </c:pt>
                <c:pt idx="92807">
                  <c:v>0</c:v>
                </c:pt>
                <c:pt idx="92808">
                  <c:v>0</c:v>
                </c:pt>
                <c:pt idx="92809">
                  <c:v>0</c:v>
                </c:pt>
                <c:pt idx="92810">
                  <c:v>0</c:v>
                </c:pt>
                <c:pt idx="92811">
                  <c:v>0</c:v>
                </c:pt>
                <c:pt idx="92812">
                  <c:v>0</c:v>
                </c:pt>
                <c:pt idx="92813">
                  <c:v>0</c:v>
                </c:pt>
                <c:pt idx="92814">
                  <c:v>0</c:v>
                </c:pt>
                <c:pt idx="92815">
                  <c:v>0</c:v>
                </c:pt>
                <c:pt idx="92816">
                  <c:v>0</c:v>
                </c:pt>
                <c:pt idx="92817">
                  <c:v>0</c:v>
                </c:pt>
                <c:pt idx="92818">
                  <c:v>0</c:v>
                </c:pt>
                <c:pt idx="92819">
                  <c:v>0</c:v>
                </c:pt>
                <c:pt idx="92820">
                  <c:v>0</c:v>
                </c:pt>
                <c:pt idx="92821">
                  <c:v>0</c:v>
                </c:pt>
                <c:pt idx="92822">
                  <c:v>0</c:v>
                </c:pt>
                <c:pt idx="92823">
                  <c:v>0</c:v>
                </c:pt>
                <c:pt idx="92824">
                  <c:v>0</c:v>
                </c:pt>
                <c:pt idx="92825">
                  <c:v>0</c:v>
                </c:pt>
                <c:pt idx="92826">
                  <c:v>0</c:v>
                </c:pt>
                <c:pt idx="92827">
                  <c:v>0</c:v>
                </c:pt>
                <c:pt idx="92828">
                  <c:v>0</c:v>
                </c:pt>
                <c:pt idx="92829">
                  <c:v>0</c:v>
                </c:pt>
                <c:pt idx="92830">
                  <c:v>0</c:v>
                </c:pt>
                <c:pt idx="92831">
                  <c:v>0</c:v>
                </c:pt>
                <c:pt idx="92832">
                  <c:v>0</c:v>
                </c:pt>
                <c:pt idx="92833">
                  <c:v>0</c:v>
                </c:pt>
                <c:pt idx="92834">
                  <c:v>0</c:v>
                </c:pt>
                <c:pt idx="92835">
                  <c:v>0</c:v>
                </c:pt>
                <c:pt idx="92836">
                  <c:v>0</c:v>
                </c:pt>
                <c:pt idx="92837">
                  <c:v>0</c:v>
                </c:pt>
                <c:pt idx="92838">
                  <c:v>0</c:v>
                </c:pt>
                <c:pt idx="92839">
                  <c:v>0</c:v>
                </c:pt>
                <c:pt idx="92840">
                  <c:v>0</c:v>
                </c:pt>
                <c:pt idx="92841">
                  <c:v>0</c:v>
                </c:pt>
                <c:pt idx="92842">
                  <c:v>0</c:v>
                </c:pt>
                <c:pt idx="92843">
                  <c:v>0</c:v>
                </c:pt>
                <c:pt idx="92844">
                  <c:v>0</c:v>
                </c:pt>
                <c:pt idx="92845">
                  <c:v>0</c:v>
                </c:pt>
                <c:pt idx="92846">
                  <c:v>0</c:v>
                </c:pt>
                <c:pt idx="92847">
                  <c:v>0</c:v>
                </c:pt>
                <c:pt idx="92848">
                  <c:v>0</c:v>
                </c:pt>
                <c:pt idx="92849">
                  <c:v>0</c:v>
                </c:pt>
                <c:pt idx="92850">
                  <c:v>0</c:v>
                </c:pt>
                <c:pt idx="92851">
                  <c:v>0</c:v>
                </c:pt>
                <c:pt idx="92852">
                  <c:v>0</c:v>
                </c:pt>
                <c:pt idx="92853">
                  <c:v>0</c:v>
                </c:pt>
                <c:pt idx="92854">
                  <c:v>0</c:v>
                </c:pt>
                <c:pt idx="92855">
                  <c:v>0</c:v>
                </c:pt>
                <c:pt idx="92856">
                  <c:v>0</c:v>
                </c:pt>
                <c:pt idx="92857">
                  <c:v>0</c:v>
                </c:pt>
                <c:pt idx="92858">
                  <c:v>0</c:v>
                </c:pt>
                <c:pt idx="92859">
                  <c:v>0</c:v>
                </c:pt>
                <c:pt idx="92860">
                  <c:v>0</c:v>
                </c:pt>
                <c:pt idx="92861">
                  <c:v>0</c:v>
                </c:pt>
                <c:pt idx="92862">
                  <c:v>0</c:v>
                </c:pt>
                <c:pt idx="92863">
                  <c:v>0</c:v>
                </c:pt>
                <c:pt idx="92864">
                  <c:v>0</c:v>
                </c:pt>
                <c:pt idx="92865">
                  <c:v>0</c:v>
                </c:pt>
                <c:pt idx="92866">
                  <c:v>0</c:v>
                </c:pt>
                <c:pt idx="92867">
                  <c:v>0</c:v>
                </c:pt>
                <c:pt idx="92868">
                  <c:v>0</c:v>
                </c:pt>
                <c:pt idx="92869">
                  <c:v>0</c:v>
                </c:pt>
                <c:pt idx="92870">
                  <c:v>0</c:v>
                </c:pt>
                <c:pt idx="92871">
                  <c:v>0</c:v>
                </c:pt>
                <c:pt idx="92872">
                  <c:v>0</c:v>
                </c:pt>
                <c:pt idx="92873">
                  <c:v>0</c:v>
                </c:pt>
                <c:pt idx="92874">
                  <c:v>0</c:v>
                </c:pt>
                <c:pt idx="92875">
                  <c:v>0</c:v>
                </c:pt>
                <c:pt idx="92876">
                  <c:v>0</c:v>
                </c:pt>
                <c:pt idx="92877">
                  <c:v>0</c:v>
                </c:pt>
                <c:pt idx="92878">
                  <c:v>0</c:v>
                </c:pt>
                <c:pt idx="92879">
                  <c:v>0</c:v>
                </c:pt>
                <c:pt idx="92880">
                  <c:v>0</c:v>
                </c:pt>
                <c:pt idx="92881">
                  <c:v>0</c:v>
                </c:pt>
                <c:pt idx="92882">
                  <c:v>0</c:v>
                </c:pt>
                <c:pt idx="92883">
                  <c:v>0</c:v>
                </c:pt>
                <c:pt idx="92884">
                  <c:v>0</c:v>
                </c:pt>
                <c:pt idx="92885">
                  <c:v>0</c:v>
                </c:pt>
                <c:pt idx="92886">
                  <c:v>0</c:v>
                </c:pt>
                <c:pt idx="92887">
                  <c:v>0</c:v>
                </c:pt>
                <c:pt idx="92888">
                  <c:v>0</c:v>
                </c:pt>
                <c:pt idx="92889">
                  <c:v>0</c:v>
                </c:pt>
                <c:pt idx="92890">
                  <c:v>0</c:v>
                </c:pt>
                <c:pt idx="92891">
                  <c:v>0</c:v>
                </c:pt>
                <c:pt idx="92892">
                  <c:v>0</c:v>
                </c:pt>
                <c:pt idx="92893">
                  <c:v>0</c:v>
                </c:pt>
                <c:pt idx="92894">
                  <c:v>0</c:v>
                </c:pt>
                <c:pt idx="92895">
                  <c:v>0</c:v>
                </c:pt>
                <c:pt idx="92896">
                  <c:v>0</c:v>
                </c:pt>
                <c:pt idx="92897">
                  <c:v>0</c:v>
                </c:pt>
                <c:pt idx="92898">
                  <c:v>0</c:v>
                </c:pt>
                <c:pt idx="92899">
                  <c:v>0</c:v>
                </c:pt>
                <c:pt idx="92900">
                  <c:v>0</c:v>
                </c:pt>
                <c:pt idx="92901">
                  <c:v>0</c:v>
                </c:pt>
                <c:pt idx="92902">
                  <c:v>0</c:v>
                </c:pt>
                <c:pt idx="92903">
                  <c:v>0</c:v>
                </c:pt>
                <c:pt idx="92904">
                  <c:v>0</c:v>
                </c:pt>
                <c:pt idx="92905">
                  <c:v>0</c:v>
                </c:pt>
                <c:pt idx="92906">
                  <c:v>0</c:v>
                </c:pt>
                <c:pt idx="92907">
                  <c:v>0</c:v>
                </c:pt>
                <c:pt idx="92908">
                  <c:v>0</c:v>
                </c:pt>
                <c:pt idx="92909">
                  <c:v>0</c:v>
                </c:pt>
                <c:pt idx="92910">
                  <c:v>0</c:v>
                </c:pt>
                <c:pt idx="92911">
                  <c:v>0</c:v>
                </c:pt>
                <c:pt idx="92912">
                  <c:v>0</c:v>
                </c:pt>
                <c:pt idx="92913">
                  <c:v>0</c:v>
                </c:pt>
                <c:pt idx="92914">
                  <c:v>0</c:v>
                </c:pt>
                <c:pt idx="92915">
                  <c:v>0</c:v>
                </c:pt>
                <c:pt idx="92916">
                  <c:v>0</c:v>
                </c:pt>
                <c:pt idx="92917">
                  <c:v>0</c:v>
                </c:pt>
                <c:pt idx="92918">
                  <c:v>0</c:v>
                </c:pt>
                <c:pt idx="92919">
                  <c:v>0</c:v>
                </c:pt>
                <c:pt idx="92920">
                  <c:v>0</c:v>
                </c:pt>
                <c:pt idx="92921">
                  <c:v>0</c:v>
                </c:pt>
                <c:pt idx="92922">
                  <c:v>0</c:v>
                </c:pt>
                <c:pt idx="92923">
                  <c:v>0</c:v>
                </c:pt>
                <c:pt idx="92924">
                  <c:v>0</c:v>
                </c:pt>
                <c:pt idx="92925">
                  <c:v>0</c:v>
                </c:pt>
                <c:pt idx="92926">
                  <c:v>0</c:v>
                </c:pt>
                <c:pt idx="92927">
                  <c:v>0</c:v>
                </c:pt>
                <c:pt idx="92928">
                  <c:v>0</c:v>
                </c:pt>
                <c:pt idx="92929">
                  <c:v>0</c:v>
                </c:pt>
                <c:pt idx="92930">
                  <c:v>0</c:v>
                </c:pt>
                <c:pt idx="92931">
                  <c:v>0</c:v>
                </c:pt>
                <c:pt idx="92932">
                  <c:v>0</c:v>
                </c:pt>
                <c:pt idx="92933">
                  <c:v>0</c:v>
                </c:pt>
                <c:pt idx="92934">
                  <c:v>0</c:v>
                </c:pt>
                <c:pt idx="92935">
                  <c:v>0</c:v>
                </c:pt>
                <c:pt idx="92936">
                  <c:v>0</c:v>
                </c:pt>
                <c:pt idx="92937">
                  <c:v>0</c:v>
                </c:pt>
                <c:pt idx="92938">
                  <c:v>0</c:v>
                </c:pt>
                <c:pt idx="92939">
                  <c:v>0</c:v>
                </c:pt>
                <c:pt idx="92940">
                  <c:v>0</c:v>
                </c:pt>
                <c:pt idx="92941">
                  <c:v>0</c:v>
                </c:pt>
                <c:pt idx="92942">
                  <c:v>0</c:v>
                </c:pt>
                <c:pt idx="92943">
                  <c:v>0</c:v>
                </c:pt>
                <c:pt idx="92944">
                  <c:v>0</c:v>
                </c:pt>
                <c:pt idx="92945">
                  <c:v>0</c:v>
                </c:pt>
                <c:pt idx="92946">
                  <c:v>0</c:v>
                </c:pt>
                <c:pt idx="92947">
                  <c:v>0</c:v>
                </c:pt>
                <c:pt idx="92948">
                  <c:v>0</c:v>
                </c:pt>
                <c:pt idx="92949">
                  <c:v>0</c:v>
                </c:pt>
                <c:pt idx="92950">
                  <c:v>0</c:v>
                </c:pt>
                <c:pt idx="92951">
                  <c:v>0</c:v>
                </c:pt>
                <c:pt idx="92952">
                  <c:v>0</c:v>
                </c:pt>
                <c:pt idx="92953">
                  <c:v>0</c:v>
                </c:pt>
                <c:pt idx="92954">
                  <c:v>0</c:v>
                </c:pt>
                <c:pt idx="92955">
                  <c:v>0</c:v>
                </c:pt>
                <c:pt idx="92956">
                  <c:v>0</c:v>
                </c:pt>
                <c:pt idx="92957">
                  <c:v>0</c:v>
                </c:pt>
                <c:pt idx="92958">
                  <c:v>0</c:v>
                </c:pt>
                <c:pt idx="92959">
                  <c:v>0</c:v>
                </c:pt>
                <c:pt idx="92960">
                  <c:v>0</c:v>
                </c:pt>
                <c:pt idx="92961">
                  <c:v>0</c:v>
                </c:pt>
                <c:pt idx="92962">
                  <c:v>0</c:v>
                </c:pt>
                <c:pt idx="92963">
                  <c:v>0</c:v>
                </c:pt>
                <c:pt idx="92964">
                  <c:v>0</c:v>
                </c:pt>
                <c:pt idx="92965">
                  <c:v>0</c:v>
                </c:pt>
                <c:pt idx="92966">
                  <c:v>0</c:v>
                </c:pt>
                <c:pt idx="92967">
                  <c:v>0</c:v>
                </c:pt>
                <c:pt idx="92968">
                  <c:v>0</c:v>
                </c:pt>
                <c:pt idx="92969">
                  <c:v>0</c:v>
                </c:pt>
                <c:pt idx="92970">
                  <c:v>0</c:v>
                </c:pt>
                <c:pt idx="92971">
                  <c:v>0</c:v>
                </c:pt>
                <c:pt idx="92972">
                  <c:v>0</c:v>
                </c:pt>
                <c:pt idx="92973">
                  <c:v>0</c:v>
                </c:pt>
                <c:pt idx="92974">
                  <c:v>0</c:v>
                </c:pt>
                <c:pt idx="92975">
                  <c:v>0</c:v>
                </c:pt>
                <c:pt idx="92976">
                  <c:v>0</c:v>
                </c:pt>
                <c:pt idx="92977">
                  <c:v>0</c:v>
                </c:pt>
                <c:pt idx="92978">
                  <c:v>0</c:v>
                </c:pt>
                <c:pt idx="92979">
                  <c:v>0</c:v>
                </c:pt>
                <c:pt idx="92980">
                  <c:v>0</c:v>
                </c:pt>
                <c:pt idx="92981">
                  <c:v>0</c:v>
                </c:pt>
                <c:pt idx="92982">
                  <c:v>0</c:v>
                </c:pt>
                <c:pt idx="92983">
                  <c:v>0</c:v>
                </c:pt>
                <c:pt idx="92984">
                  <c:v>0</c:v>
                </c:pt>
                <c:pt idx="92985">
                  <c:v>0</c:v>
                </c:pt>
                <c:pt idx="92986">
                  <c:v>0</c:v>
                </c:pt>
                <c:pt idx="92987">
                  <c:v>0</c:v>
                </c:pt>
                <c:pt idx="92988">
                  <c:v>0</c:v>
                </c:pt>
                <c:pt idx="92989">
                  <c:v>0</c:v>
                </c:pt>
                <c:pt idx="92990">
                  <c:v>0</c:v>
                </c:pt>
                <c:pt idx="92991">
                  <c:v>0</c:v>
                </c:pt>
                <c:pt idx="92992">
                  <c:v>0</c:v>
                </c:pt>
                <c:pt idx="92993">
                  <c:v>0</c:v>
                </c:pt>
                <c:pt idx="92994">
                  <c:v>0</c:v>
                </c:pt>
                <c:pt idx="92995">
                  <c:v>0</c:v>
                </c:pt>
                <c:pt idx="92996">
                  <c:v>0</c:v>
                </c:pt>
                <c:pt idx="92997">
                  <c:v>0</c:v>
                </c:pt>
                <c:pt idx="92998">
                  <c:v>0</c:v>
                </c:pt>
                <c:pt idx="92999">
                  <c:v>0</c:v>
                </c:pt>
                <c:pt idx="93000">
                  <c:v>0</c:v>
                </c:pt>
                <c:pt idx="93001">
                  <c:v>0</c:v>
                </c:pt>
                <c:pt idx="93002">
                  <c:v>0</c:v>
                </c:pt>
                <c:pt idx="93003">
                  <c:v>0</c:v>
                </c:pt>
                <c:pt idx="93004">
                  <c:v>0</c:v>
                </c:pt>
                <c:pt idx="93005">
                  <c:v>0</c:v>
                </c:pt>
                <c:pt idx="93006">
                  <c:v>0</c:v>
                </c:pt>
                <c:pt idx="93007">
                  <c:v>0</c:v>
                </c:pt>
                <c:pt idx="93008">
                  <c:v>0</c:v>
                </c:pt>
                <c:pt idx="93009">
                  <c:v>0</c:v>
                </c:pt>
                <c:pt idx="93010">
                  <c:v>0</c:v>
                </c:pt>
                <c:pt idx="93011">
                  <c:v>0</c:v>
                </c:pt>
                <c:pt idx="93012">
                  <c:v>0</c:v>
                </c:pt>
                <c:pt idx="93013">
                  <c:v>0</c:v>
                </c:pt>
                <c:pt idx="93014">
                  <c:v>0</c:v>
                </c:pt>
                <c:pt idx="93015">
                  <c:v>0</c:v>
                </c:pt>
                <c:pt idx="93016">
                  <c:v>0</c:v>
                </c:pt>
                <c:pt idx="93017">
                  <c:v>0</c:v>
                </c:pt>
                <c:pt idx="93018">
                  <c:v>0</c:v>
                </c:pt>
                <c:pt idx="93019">
                  <c:v>0</c:v>
                </c:pt>
                <c:pt idx="93020">
                  <c:v>0</c:v>
                </c:pt>
                <c:pt idx="93021">
                  <c:v>0</c:v>
                </c:pt>
                <c:pt idx="93022">
                  <c:v>0</c:v>
                </c:pt>
                <c:pt idx="93023">
                  <c:v>0</c:v>
                </c:pt>
                <c:pt idx="93024">
                  <c:v>0</c:v>
                </c:pt>
                <c:pt idx="93025">
                  <c:v>0</c:v>
                </c:pt>
                <c:pt idx="93026">
                  <c:v>0</c:v>
                </c:pt>
                <c:pt idx="93027">
                  <c:v>0</c:v>
                </c:pt>
                <c:pt idx="93028">
                  <c:v>0</c:v>
                </c:pt>
                <c:pt idx="93029">
                  <c:v>0</c:v>
                </c:pt>
                <c:pt idx="93030">
                  <c:v>0</c:v>
                </c:pt>
                <c:pt idx="93031">
                  <c:v>0</c:v>
                </c:pt>
                <c:pt idx="93032">
                  <c:v>0</c:v>
                </c:pt>
                <c:pt idx="93033">
                  <c:v>0</c:v>
                </c:pt>
                <c:pt idx="93034">
                  <c:v>0</c:v>
                </c:pt>
                <c:pt idx="93035">
                  <c:v>0</c:v>
                </c:pt>
                <c:pt idx="93036">
                  <c:v>0</c:v>
                </c:pt>
                <c:pt idx="93037">
                  <c:v>0</c:v>
                </c:pt>
                <c:pt idx="93038">
                  <c:v>0</c:v>
                </c:pt>
                <c:pt idx="93039">
                  <c:v>0</c:v>
                </c:pt>
                <c:pt idx="93040">
                  <c:v>0</c:v>
                </c:pt>
                <c:pt idx="93041">
                  <c:v>0</c:v>
                </c:pt>
                <c:pt idx="93042">
                  <c:v>0</c:v>
                </c:pt>
                <c:pt idx="93043">
                  <c:v>0</c:v>
                </c:pt>
                <c:pt idx="93044">
                  <c:v>0</c:v>
                </c:pt>
                <c:pt idx="93045">
                  <c:v>0</c:v>
                </c:pt>
                <c:pt idx="93046">
                  <c:v>0</c:v>
                </c:pt>
                <c:pt idx="93047">
                  <c:v>0</c:v>
                </c:pt>
                <c:pt idx="93048">
                  <c:v>0</c:v>
                </c:pt>
                <c:pt idx="93049">
                  <c:v>0</c:v>
                </c:pt>
                <c:pt idx="93050">
                  <c:v>0</c:v>
                </c:pt>
                <c:pt idx="93051">
                  <c:v>0</c:v>
                </c:pt>
                <c:pt idx="93052">
                  <c:v>0</c:v>
                </c:pt>
                <c:pt idx="93053">
                  <c:v>0</c:v>
                </c:pt>
                <c:pt idx="93054">
                  <c:v>0</c:v>
                </c:pt>
                <c:pt idx="93055">
                  <c:v>0</c:v>
                </c:pt>
                <c:pt idx="93056">
                  <c:v>0</c:v>
                </c:pt>
                <c:pt idx="93057">
                  <c:v>0</c:v>
                </c:pt>
                <c:pt idx="93058">
                  <c:v>0</c:v>
                </c:pt>
                <c:pt idx="93059">
                  <c:v>0</c:v>
                </c:pt>
                <c:pt idx="93060">
                  <c:v>0</c:v>
                </c:pt>
                <c:pt idx="93061">
                  <c:v>0</c:v>
                </c:pt>
                <c:pt idx="93062">
                  <c:v>0</c:v>
                </c:pt>
                <c:pt idx="93063">
                  <c:v>0</c:v>
                </c:pt>
                <c:pt idx="93064">
                  <c:v>0</c:v>
                </c:pt>
                <c:pt idx="93065">
                  <c:v>0</c:v>
                </c:pt>
                <c:pt idx="93066">
                  <c:v>0</c:v>
                </c:pt>
                <c:pt idx="93067">
                  <c:v>0</c:v>
                </c:pt>
                <c:pt idx="93068">
                  <c:v>0</c:v>
                </c:pt>
                <c:pt idx="93069">
                  <c:v>0</c:v>
                </c:pt>
                <c:pt idx="93070">
                  <c:v>0</c:v>
                </c:pt>
                <c:pt idx="93071">
                  <c:v>0</c:v>
                </c:pt>
                <c:pt idx="93072">
                  <c:v>0</c:v>
                </c:pt>
                <c:pt idx="93073">
                  <c:v>0</c:v>
                </c:pt>
                <c:pt idx="93074">
                  <c:v>0</c:v>
                </c:pt>
                <c:pt idx="93075">
                  <c:v>0</c:v>
                </c:pt>
                <c:pt idx="93076">
                  <c:v>0</c:v>
                </c:pt>
                <c:pt idx="93077">
                  <c:v>0</c:v>
                </c:pt>
                <c:pt idx="93078">
                  <c:v>0</c:v>
                </c:pt>
                <c:pt idx="93079">
                  <c:v>0</c:v>
                </c:pt>
                <c:pt idx="93080">
                  <c:v>0</c:v>
                </c:pt>
                <c:pt idx="93081">
                  <c:v>0</c:v>
                </c:pt>
                <c:pt idx="93082">
                  <c:v>0</c:v>
                </c:pt>
                <c:pt idx="93083">
                  <c:v>0</c:v>
                </c:pt>
                <c:pt idx="93084">
                  <c:v>0</c:v>
                </c:pt>
                <c:pt idx="93085">
                  <c:v>0</c:v>
                </c:pt>
                <c:pt idx="93086">
                  <c:v>0</c:v>
                </c:pt>
                <c:pt idx="93087">
                  <c:v>0</c:v>
                </c:pt>
                <c:pt idx="93088">
                  <c:v>0</c:v>
                </c:pt>
                <c:pt idx="93089">
                  <c:v>0</c:v>
                </c:pt>
                <c:pt idx="93090">
                  <c:v>0</c:v>
                </c:pt>
                <c:pt idx="93091">
                  <c:v>0</c:v>
                </c:pt>
                <c:pt idx="93092">
                  <c:v>0</c:v>
                </c:pt>
                <c:pt idx="93093">
                  <c:v>0</c:v>
                </c:pt>
                <c:pt idx="93094">
                  <c:v>0</c:v>
                </c:pt>
                <c:pt idx="93095">
                  <c:v>0</c:v>
                </c:pt>
                <c:pt idx="93096">
                  <c:v>0</c:v>
                </c:pt>
                <c:pt idx="93097">
                  <c:v>0</c:v>
                </c:pt>
                <c:pt idx="93098">
                  <c:v>0</c:v>
                </c:pt>
                <c:pt idx="93099">
                  <c:v>0</c:v>
                </c:pt>
                <c:pt idx="93100">
                  <c:v>0</c:v>
                </c:pt>
                <c:pt idx="93101">
                  <c:v>0</c:v>
                </c:pt>
                <c:pt idx="93102">
                  <c:v>0</c:v>
                </c:pt>
                <c:pt idx="93103">
                  <c:v>0</c:v>
                </c:pt>
                <c:pt idx="93104">
                  <c:v>0</c:v>
                </c:pt>
                <c:pt idx="93105">
                  <c:v>0</c:v>
                </c:pt>
                <c:pt idx="93106">
                  <c:v>0</c:v>
                </c:pt>
                <c:pt idx="93107">
                  <c:v>0</c:v>
                </c:pt>
                <c:pt idx="93108">
                  <c:v>0</c:v>
                </c:pt>
                <c:pt idx="93109">
                  <c:v>0</c:v>
                </c:pt>
                <c:pt idx="93110">
                  <c:v>0</c:v>
                </c:pt>
                <c:pt idx="93111">
                  <c:v>0</c:v>
                </c:pt>
                <c:pt idx="93112">
                  <c:v>0</c:v>
                </c:pt>
                <c:pt idx="93113">
                  <c:v>0</c:v>
                </c:pt>
                <c:pt idx="93114">
                  <c:v>0</c:v>
                </c:pt>
                <c:pt idx="93115">
                  <c:v>0</c:v>
                </c:pt>
                <c:pt idx="93116">
                  <c:v>0</c:v>
                </c:pt>
                <c:pt idx="93117">
                  <c:v>0</c:v>
                </c:pt>
                <c:pt idx="93118">
                  <c:v>0</c:v>
                </c:pt>
                <c:pt idx="93119">
                  <c:v>0</c:v>
                </c:pt>
                <c:pt idx="93120">
                  <c:v>0</c:v>
                </c:pt>
                <c:pt idx="93121">
                  <c:v>0</c:v>
                </c:pt>
                <c:pt idx="93122">
                  <c:v>0</c:v>
                </c:pt>
                <c:pt idx="93123">
                  <c:v>0</c:v>
                </c:pt>
                <c:pt idx="93124">
                  <c:v>0</c:v>
                </c:pt>
                <c:pt idx="93125">
                  <c:v>0</c:v>
                </c:pt>
                <c:pt idx="93126">
                  <c:v>0</c:v>
                </c:pt>
                <c:pt idx="93127">
                  <c:v>0</c:v>
                </c:pt>
                <c:pt idx="93128">
                  <c:v>0</c:v>
                </c:pt>
                <c:pt idx="93129">
                  <c:v>0</c:v>
                </c:pt>
                <c:pt idx="93130">
                  <c:v>0</c:v>
                </c:pt>
                <c:pt idx="93131">
                  <c:v>0</c:v>
                </c:pt>
                <c:pt idx="93132">
                  <c:v>0</c:v>
                </c:pt>
                <c:pt idx="93133">
                  <c:v>0</c:v>
                </c:pt>
                <c:pt idx="93134">
                  <c:v>0</c:v>
                </c:pt>
                <c:pt idx="93135">
                  <c:v>0</c:v>
                </c:pt>
                <c:pt idx="93136">
                  <c:v>0</c:v>
                </c:pt>
                <c:pt idx="93137">
                  <c:v>0</c:v>
                </c:pt>
                <c:pt idx="93138">
                  <c:v>0</c:v>
                </c:pt>
                <c:pt idx="93139">
                  <c:v>0</c:v>
                </c:pt>
                <c:pt idx="93140">
                  <c:v>0</c:v>
                </c:pt>
                <c:pt idx="93141">
                  <c:v>0</c:v>
                </c:pt>
                <c:pt idx="93142">
                  <c:v>0</c:v>
                </c:pt>
                <c:pt idx="93143">
                  <c:v>0</c:v>
                </c:pt>
                <c:pt idx="93144">
                  <c:v>0</c:v>
                </c:pt>
                <c:pt idx="93145">
                  <c:v>0</c:v>
                </c:pt>
                <c:pt idx="93146">
                  <c:v>0</c:v>
                </c:pt>
                <c:pt idx="93147">
                  <c:v>0</c:v>
                </c:pt>
                <c:pt idx="93148">
                  <c:v>0</c:v>
                </c:pt>
                <c:pt idx="93149">
                  <c:v>0</c:v>
                </c:pt>
                <c:pt idx="93150">
                  <c:v>0</c:v>
                </c:pt>
                <c:pt idx="93151">
                  <c:v>0</c:v>
                </c:pt>
                <c:pt idx="93152">
                  <c:v>0</c:v>
                </c:pt>
                <c:pt idx="93153">
                  <c:v>0</c:v>
                </c:pt>
                <c:pt idx="93154">
                  <c:v>0</c:v>
                </c:pt>
                <c:pt idx="93155">
                  <c:v>0</c:v>
                </c:pt>
                <c:pt idx="93156">
                  <c:v>0</c:v>
                </c:pt>
                <c:pt idx="93157">
                  <c:v>0</c:v>
                </c:pt>
                <c:pt idx="93158">
                  <c:v>0</c:v>
                </c:pt>
                <c:pt idx="93159">
                  <c:v>0</c:v>
                </c:pt>
                <c:pt idx="93160">
                  <c:v>0</c:v>
                </c:pt>
                <c:pt idx="93161">
                  <c:v>0</c:v>
                </c:pt>
                <c:pt idx="93162">
                  <c:v>0</c:v>
                </c:pt>
                <c:pt idx="93163">
                  <c:v>0</c:v>
                </c:pt>
                <c:pt idx="93164">
                  <c:v>0</c:v>
                </c:pt>
                <c:pt idx="93165">
                  <c:v>0</c:v>
                </c:pt>
                <c:pt idx="93166">
                  <c:v>0</c:v>
                </c:pt>
                <c:pt idx="93167">
                  <c:v>0</c:v>
                </c:pt>
                <c:pt idx="93168">
                  <c:v>0</c:v>
                </c:pt>
                <c:pt idx="93169">
                  <c:v>0</c:v>
                </c:pt>
                <c:pt idx="93170">
                  <c:v>0</c:v>
                </c:pt>
                <c:pt idx="93171">
                  <c:v>0</c:v>
                </c:pt>
                <c:pt idx="93172">
                  <c:v>0</c:v>
                </c:pt>
                <c:pt idx="93173">
                  <c:v>0</c:v>
                </c:pt>
                <c:pt idx="93174">
                  <c:v>0</c:v>
                </c:pt>
                <c:pt idx="93175">
                  <c:v>0</c:v>
                </c:pt>
                <c:pt idx="93176">
                  <c:v>0</c:v>
                </c:pt>
                <c:pt idx="93177">
                  <c:v>0</c:v>
                </c:pt>
                <c:pt idx="93178">
                  <c:v>0</c:v>
                </c:pt>
                <c:pt idx="93179">
                  <c:v>0</c:v>
                </c:pt>
                <c:pt idx="93180">
                  <c:v>0</c:v>
                </c:pt>
                <c:pt idx="93181">
                  <c:v>0</c:v>
                </c:pt>
                <c:pt idx="93182">
                  <c:v>0</c:v>
                </c:pt>
                <c:pt idx="93183">
                  <c:v>0</c:v>
                </c:pt>
                <c:pt idx="93184">
                  <c:v>0</c:v>
                </c:pt>
                <c:pt idx="93185">
                  <c:v>0</c:v>
                </c:pt>
                <c:pt idx="93186">
                  <c:v>0</c:v>
                </c:pt>
                <c:pt idx="93187">
                  <c:v>0</c:v>
                </c:pt>
                <c:pt idx="93188">
                  <c:v>0</c:v>
                </c:pt>
                <c:pt idx="93189">
                  <c:v>0</c:v>
                </c:pt>
                <c:pt idx="93190">
                  <c:v>0</c:v>
                </c:pt>
                <c:pt idx="93191">
                  <c:v>0</c:v>
                </c:pt>
                <c:pt idx="93192">
                  <c:v>0</c:v>
                </c:pt>
                <c:pt idx="93193">
                  <c:v>0</c:v>
                </c:pt>
                <c:pt idx="93194">
                  <c:v>0</c:v>
                </c:pt>
                <c:pt idx="93195">
                  <c:v>0</c:v>
                </c:pt>
                <c:pt idx="93196">
                  <c:v>0</c:v>
                </c:pt>
                <c:pt idx="93197">
                  <c:v>0</c:v>
                </c:pt>
                <c:pt idx="93198">
                  <c:v>0</c:v>
                </c:pt>
                <c:pt idx="93199">
                  <c:v>0</c:v>
                </c:pt>
                <c:pt idx="93200">
                  <c:v>0</c:v>
                </c:pt>
                <c:pt idx="93201">
                  <c:v>0</c:v>
                </c:pt>
                <c:pt idx="93202">
                  <c:v>0</c:v>
                </c:pt>
                <c:pt idx="93203">
                  <c:v>0</c:v>
                </c:pt>
                <c:pt idx="93204">
                  <c:v>0</c:v>
                </c:pt>
                <c:pt idx="93205">
                  <c:v>0</c:v>
                </c:pt>
                <c:pt idx="93206">
                  <c:v>0</c:v>
                </c:pt>
                <c:pt idx="93207">
                  <c:v>0</c:v>
                </c:pt>
                <c:pt idx="93208">
                  <c:v>0</c:v>
                </c:pt>
                <c:pt idx="93209">
                  <c:v>0</c:v>
                </c:pt>
                <c:pt idx="93210">
                  <c:v>0</c:v>
                </c:pt>
                <c:pt idx="93211">
                  <c:v>0</c:v>
                </c:pt>
                <c:pt idx="93212">
                  <c:v>0</c:v>
                </c:pt>
                <c:pt idx="93213">
                  <c:v>0</c:v>
                </c:pt>
                <c:pt idx="93214">
                  <c:v>0</c:v>
                </c:pt>
                <c:pt idx="93215">
                  <c:v>0</c:v>
                </c:pt>
                <c:pt idx="93216">
                  <c:v>0</c:v>
                </c:pt>
                <c:pt idx="93217">
                  <c:v>0</c:v>
                </c:pt>
                <c:pt idx="93218">
                  <c:v>0</c:v>
                </c:pt>
                <c:pt idx="93219">
                  <c:v>0</c:v>
                </c:pt>
                <c:pt idx="93220">
                  <c:v>0</c:v>
                </c:pt>
                <c:pt idx="93221">
                  <c:v>0</c:v>
                </c:pt>
                <c:pt idx="93222">
                  <c:v>0</c:v>
                </c:pt>
                <c:pt idx="93223">
                  <c:v>0</c:v>
                </c:pt>
                <c:pt idx="93224">
                  <c:v>0</c:v>
                </c:pt>
                <c:pt idx="93225">
                  <c:v>0</c:v>
                </c:pt>
                <c:pt idx="93226">
                  <c:v>0</c:v>
                </c:pt>
                <c:pt idx="93227">
                  <c:v>0</c:v>
                </c:pt>
                <c:pt idx="93228">
                  <c:v>0</c:v>
                </c:pt>
                <c:pt idx="93229">
                  <c:v>0</c:v>
                </c:pt>
                <c:pt idx="93230">
                  <c:v>0</c:v>
                </c:pt>
                <c:pt idx="93231">
                  <c:v>0</c:v>
                </c:pt>
                <c:pt idx="93232">
                  <c:v>0</c:v>
                </c:pt>
                <c:pt idx="93233">
                  <c:v>0</c:v>
                </c:pt>
                <c:pt idx="93234">
                  <c:v>0</c:v>
                </c:pt>
                <c:pt idx="93235">
                  <c:v>0</c:v>
                </c:pt>
                <c:pt idx="93236">
                  <c:v>0</c:v>
                </c:pt>
                <c:pt idx="93237">
                  <c:v>0</c:v>
                </c:pt>
                <c:pt idx="93238">
                  <c:v>0</c:v>
                </c:pt>
                <c:pt idx="93239">
                  <c:v>0</c:v>
                </c:pt>
                <c:pt idx="93240">
                  <c:v>0</c:v>
                </c:pt>
                <c:pt idx="93241">
                  <c:v>0</c:v>
                </c:pt>
                <c:pt idx="93242">
                  <c:v>0</c:v>
                </c:pt>
                <c:pt idx="93243">
                  <c:v>0</c:v>
                </c:pt>
                <c:pt idx="93244">
                  <c:v>0</c:v>
                </c:pt>
                <c:pt idx="93245">
                  <c:v>0</c:v>
                </c:pt>
                <c:pt idx="93246">
                  <c:v>0</c:v>
                </c:pt>
                <c:pt idx="93247">
                  <c:v>0</c:v>
                </c:pt>
                <c:pt idx="93248">
                  <c:v>0</c:v>
                </c:pt>
                <c:pt idx="93249">
                  <c:v>0</c:v>
                </c:pt>
                <c:pt idx="93250">
                  <c:v>0</c:v>
                </c:pt>
                <c:pt idx="93251">
                  <c:v>0</c:v>
                </c:pt>
                <c:pt idx="93252">
                  <c:v>0</c:v>
                </c:pt>
                <c:pt idx="93253">
                  <c:v>0</c:v>
                </c:pt>
                <c:pt idx="93254">
                  <c:v>0</c:v>
                </c:pt>
                <c:pt idx="93255">
                  <c:v>0</c:v>
                </c:pt>
                <c:pt idx="93256">
                  <c:v>0</c:v>
                </c:pt>
                <c:pt idx="93257">
                  <c:v>0</c:v>
                </c:pt>
                <c:pt idx="93258">
                  <c:v>0</c:v>
                </c:pt>
                <c:pt idx="93259">
                  <c:v>0</c:v>
                </c:pt>
                <c:pt idx="93260">
                  <c:v>0</c:v>
                </c:pt>
                <c:pt idx="93261">
                  <c:v>0</c:v>
                </c:pt>
                <c:pt idx="93262">
                  <c:v>0</c:v>
                </c:pt>
                <c:pt idx="93263">
                  <c:v>0</c:v>
                </c:pt>
                <c:pt idx="93264">
                  <c:v>0</c:v>
                </c:pt>
                <c:pt idx="93265">
                  <c:v>0</c:v>
                </c:pt>
                <c:pt idx="93266">
                  <c:v>0</c:v>
                </c:pt>
                <c:pt idx="93267">
                  <c:v>0</c:v>
                </c:pt>
                <c:pt idx="93268">
                  <c:v>0</c:v>
                </c:pt>
                <c:pt idx="93269">
                  <c:v>0</c:v>
                </c:pt>
                <c:pt idx="93270">
                  <c:v>0</c:v>
                </c:pt>
                <c:pt idx="93271">
                  <c:v>0</c:v>
                </c:pt>
                <c:pt idx="93272">
                  <c:v>0</c:v>
                </c:pt>
                <c:pt idx="93273">
                  <c:v>0</c:v>
                </c:pt>
                <c:pt idx="93274">
                  <c:v>0</c:v>
                </c:pt>
                <c:pt idx="93275">
                  <c:v>0</c:v>
                </c:pt>
                <c:pt idx="93276">
                  <c:v>0</c:v>
                </c:pt>
                <c:pt idx="93277">
                  <c:v>0</c:v>
                </c:pt>
                <c:pt idx="93278">
                  <c:v>0</c:v>
                </c:pt>
                <c:pt idx="93279">
                  <c:v>0</c:v>
                </c:pt>
                <c:pt idx="93280">
                  <c:v>0</c:v>
                </c:pt>
                <c:pt idx="93281">
                  <c:v>0</c:v>
                </c:pt>
                <c:pt idx="93282">
                  <c:v>0</c:v>
                </c:pt>
                <c:pt idx="93283">
                  <c:v>0</c:v>
                </c:pt>
                <c:pt idx="93284">
                  <c:v>0</c:v>
                </c:pt>
                <c:pt idx="93285">
                  <c:v>0</c:v>
                </c:pt>
                <c:pt idx="93286">
                  <c:v>0</c:v>
                </c:pt>
                <c:pt idx="93287">
                  <c:v>0</c:v>
                </c:pt>
                <c:pt idx="93288">
                  <c:v>0</c:v>
                </c:pt>
                <c:pt idx="93289">
                  <c:v>0</c:v>
                </c:pt>
                <c:pt idx="93290">
                  <c:v>0</c:v>
                </c:pt>
                <c:pt idx="93291">
                  <c:v>0</c:v>
                </c:pt>
                <c:pt idx="93292">
                  <c:v>0</c:v>
                </c:pt>
                <c:pt idx="93293">
                  <c:v>0</c:v>
                </c:pt>
                <c:pt idx="93294">
                  <c:v>0</c:v>
                </c:pt>
                <c:pt idx="93295">
                  <c:v>0</c:v>
                </c:pt>
                <c:pt idx="93296">
                  <c:v>0</c:v>
                </c:pt>
                <c:pt idx="93297">
                  <c:v>0</c:v>
                </c:pt>
                <c:pt idx="93298">
                  <c:v>0</c:v>
                </c:pt>
                <c:pt idx="93299">
                  <c:v>0</c:v>
                </c:pt>
                <c:pt idx="93300">
                  <c:v>0</c:v>
                </c:pt>
                <c:pt idx="93301">
                  <c:v>0</c:v>
                </c:pt>
                <c:pt idx="93302">
                  <c:v>0</c:v>
                </c:pt>
                <c:pt idx="93303">
                  <c:v>0</c:v>
                </c:pt>
                <c:pt idx="93304">
                  <c:v>0</c:v>
                </c:pt>
                <c:pt idx="93305">
                  <c:v>0</c:v>
                </c:pt>
                <c:pt idx="93306">
                  <c:v>0</c:v>
                </c:pt>
                <c:pt idx="93307">
                  <c:v>0</c:v>
                </c:pt>
                <c:pt idx="93308">
                  <c:v>0</c:v>
                </c:pt>
                <c:pt idx="93309">
                  <c:v>0</c:v>
                </c:pt>
                <c:pt idx="93310">
                  <c:v>0</c:v>
                </c:pt>
                <c:pt idx="93311">
                  <c:v>0</c:v>
                </c:pt>
                <c:pt idx="93312">
                  <c:v>0</c:v>
                </c:pt>
                <c:pt idx="93313">
                  <c:v>0</c:v>
                </c:pt>
                <c:pt idx="93314">
                  <c:v>0</c:v>
                </c:pt>
                <c:pt idx="93315">
                  <c:v>0</c:v>
                </c:pt>
                <c:pt idx="93316">
                  <c:v>0</c:v>
                </c:pt>
                <c:pt idx="93317">
                  <c:v>0</c:v>
                </c:pt>
                <c:pt idx="93318">
                  <c:v>0</c:v>
                </c:pt>
                <c:pt idx="93319">
                  <c:v>0</c:v>
                </c:pt>
                <c:pt idx="93320">
                  <c:v>0</c:v>
                </c:pt>
                <c:pt idx="93321">
                  <c:v>0</c:v>
                </c:pt>
                <c:pt idx="93322">
                  <c:v>0</c:v>
                </c:pt>
                <c:pt idx="93323">
                  <c:v>0</c:v>
                </c:pt>
                <c:pt idx="93324">
                  <c:v>0</c:v>
                </c:pt>
                <c:pt idx="93325">
                  <c:v>0</c:v>
                </c:pt>
                <c:pt idx="93326">
                  <c:v>0</c:v>
                </c:pt>
                <c:pt idx="93327">
                  <c:v>0</c:v>
                </c:pt>
                <c:pt idx="93328">
                  <c:v>0</c:v>
                </c:pt>
                <c:pt idx="93329">
                  <c:v>0</c:v>
                </c:pt>
                <c:pt idx="93330">
                  <c:v>0</c:v>
                </c:pt>
                <c:pt idx="93331">
                  <c:v>0</c:v>
                </c:pt>
                <c:pt idx="93332">
                  <c:v>0</c:v>
                </c:pt>
                <c:pt idx="93333">
                  <c:v>0</c:v>
                </c:pt>
                <c:pt idx="93334">
                  <c:v>0</c:v>
                </c:pt>
                <c:pt idx="93335">
                  <c:v>0</c:v>
                </c:pt>
                <c:pt idx="93336">
                  <c:v>0</c:v>
                </c:pt>
                <c:pt idx="93337">
                  <c:v>0</c:v>
                </c:pt>
                <c:pt idx="93338">
                  <c:v>0</c:v>
                </c:pt>
                <c:pt idx="93339">
                  <c:v>0</c:v>
                </c:pt>
                <c:pt idx="93340">
                  <c:v>0</c:v>
                </c:pt>
                <c:pt idx="93341">
                  <c:v>0</c:v>
                </c:pt>
                <c:pt idx="93342">
                  <c:v>0</c:v>
                </c:pt>
                <c:pt idx="93343">
                  <c:v>0</c:v>
                </c:pt>
                <c:pt idx="93344">
                  <c:v>0</c:v>
                </c:pt>
                <c:pt idx="93345">
                  <c:v>0</c:v>
                </c:pt>
                <c:pt idx="93346">
                  <c:v>0</c:v>
                </c:pt>
                <c:pt idx="93347">
                  <c:v>0</c:v>
                </c:pt>
                <c:pt idx="93348">
                  <c:v>0</c:v>
                </c:pt>
                <c:pt idx="93349">
                  <c:v>0</c:v>
                </c:pt>
                <c:pt idx="93350">
                  <c:v>0</c:v>
                </c:pt>
                <c:pt idx="93351">
                  <c:v>0</c:v>
                </c:pt>
                <c:pt idx="93352">
                  <c:v>0</c:v>
                </c:pt>
                <c:pt idx="93353">
                  <c:v>0</c:v>
                </c:pt>
                <c:pt idx="93354">
                  <c:v>0</c:v>
                </c:pt>
                <c:pt idx="93355">
                  <c:v>0</c:v>
                </c:pt>
                <c:pt idx="93356">
                  <c:v>0</c:v>
                </c:pt>
                <c:pt idx="93357">
                  <c:v>0</c:v>
                </c:pt>
                <c:pt idx="93358">
                  <c:v>0</c:v>
                </c:pt>
                <c:pt idx="93359">
                  <c:v>0</c:v>
                </c:pt>
                <c:pt idx="93360">
                  <c:v>0</c:v>
                </c:pt>
                <c:pt idx="93361">
                  <c:v>0</c:v>
                </c:pt>
                <c:pt idx="93362">
                  <c:v>0</c:v>
                </c:pt>
                <c:pt idx="93363">
                  <c:v>0</c:v>
                </c:pt>
                <c:pt idx="93364">
                  <c:v>0</c:v>
                </c:pt>
                <c:pt idx="93365">
                  <c:v>0</c:v>
                </c:pt>
                <c:pt idx="93366">
                  <c:v>0</c:v>
                </c:pt>
                <c:pt idx="93367">
                  <c:v>0</c:v>
                </c:pt>
                <c:pt idx="93368">
                  <c:v>0</c:v>
                </c:pt>
                <c:pt idx="93369">
                  <c:v>0</c:v>
                </c:pt>
                <c:pt idx="93370">
                  <c:v>0</c:v>
                </c:pt>
                <c:pt idx="93371">
                  <c:v>0</c:v>
                </c:pt>
                <c:pt idx="93372">
                  <c:v>0</c:v>
                </c:pt>
                <c:pt idx="93373">
                  <c:v>0</c:v>
                </c:pt>
                <c:pt idx="93374">
                  <c:v>0</c:v>
                </c:pt>
                <c:pt idx="93375">
                  <c:v>0</c:v>
                </c:pt>
                <c:pt idx="93376">
                  <c:v>0</c:v>
                </c:pt>
                <c:pt idx="93377">
                  <c:v>0</c:v>
                </c:pt>
                <c:pt idx="93378">
                  <c:v>0</c:v>
                </c:pt>
                <c:pt idx="93379">
                  <c:v>0</c:v>
                </c:pt>
                <c:pt idx="93380">
                  <c:v>0</c:v>
                </c:pt>
                <c:pt idx="93381">
                  <c:v>0</c:v>
                </c:pt>
                <c:pt idx="93382">
                  <c:v>0</c:v>
                </c:pt>
                <c:pt idx="93383">
                  <c:v>0</c:v>
                </c:pt>
                <c:pt idx="93384">
                  <c:v>0</c:v>
                </c:pt>
                <c:pt idx="93385">
                  <c:v>0</c:v>
                </c:pt>
                <c:pt idx="93386">
                  <c:v>0</c:v>
                </c:pt>
                <c:pt idx="93387">
                  <c:v>0</c:v>
                </c:pt>
                <c:pt idx="93388">
                  <c:v>0</c:v>
                </c:pt>
                <c:pt idx="93389">
                  <c:v>0</c:v>
                </c:pt>
                <c:pt idx="93390">
                  <c:v>0</c:v>
                </c:pt>
                <c:pt idx="93391">
                  <c:v>0</c:v>
                </c:pt>
                <c:pt idx="93392">
                  <c:v>0</c:v>
                </c:pt>
                <c:pt idx="93393">
                  <c:v>0</c:v>
                </c:pt>
                <c:pt idx="93394">
                  <c:v>0</c:v>
                </c:pt>
                <c:pt idx="93395">
                  <c:v>0</c:v>
                </c:pt>
                <c:pt idx="93396">
                  <c:v>0</c:v>
                </c:pt>
                <c:pt idx="93397">
                  <c:v>0</c:v>
                </c:pt>
                <c:pt idx="93398">
                  <c:v>0</c:v>
                </c:pt>
                <c:pt idx="93399">
                  <c:v>0</c:v>
                </c:pt>
                <c:pt idx="93400">
                  <c:v>0</c:v>
                </c:pt>
                <c:pt idx="93401">
                  <c:v>0</c:v>
                </c:pt>
                <c:pt idx="93402">
                  <c:v>0</c:v>
                </c:pt>
                <c:pt idx="93403">
                  <c:v>0</c:v>
                </c:pt>
                <c:pt idx="93404">
                  <c:v>0</c:v>
                </c:pt>
                <c:pt idx="93405">
                  <c:v>0</c:v>
                </c:pt>
                <c:pt idx="93406">
                  <c:v>0</c:v>
                </c:pt>
                <c:pt idx="93407">
                  <c:v>0</c:v>
                </c:pt>
                <c:pt idx="93408">
                  <c:v>0</c:v>
                </c:pt>
                <c:pt idx="93409">
                  <c:v>0</c:v>
                </c:pt>
                <c:pt idx="93410">
                  <c:v>0</c:v>
                </c:pt>
                <c:pt idx="93411">
                  <c:v>0</c:v>
                </c:pt>
                <c:pt idx="93412">
                  <c:v>0</c:v>
                </c:pt>
                <c:pt idx="93413">
                  <c:v>0</c:v>
                </c:pt>
                <c:pt idx="93414">
                  <c:v>0</c:v>
                </c:pt>
                <c:pt idx="93415">
                  <c:v>0</c:v>
                </c:pt>
                <c:pt idx="93416">
                  <c:v>0</c:v>
                </c:pt>
                <c:pt idx="93417">
                  <c:v>0</c:v>
                </c:pt>
                <c:pt idx="93418">
                  <c:v>0</c:v>
                </c:pt>
                <c:pt idx="93419">
                  <c:v>0</c:v>
                </c:pt>
                <c:pt idx="93420">
                  <c:v>0</c:v>
                </c:pt>
                <c:pt idx="93421">
                  <c:v>0</c:v>
                </c:pt>
                <c:pt idx="93422">
                  <c:v>0</c:v>
                </c:pt>
                <c:pt idx="93423">
                  <c:v>0</c:v>
                </c:pt>
                <c:pt idx="93424">
                  <c:v>0</c:v>
                </c:pt>
                <c:pt idx="93425">
                  <c:v>0</c:v>
                </c:pt>
                <c:pt idx="93426">
                  <c:v>0</c:v>
                </c:pt>
                <c:pt idx="93427">
                  <c:v>0</c:v>
                </c:pt>
                <c:pt idx="93428">
                  <c:v>0</c:v>
                </c:pt>
                <c:pt idx="93429">
                  <c:v>0</c:v>
                </c:pt>
                <c:pt idx="93430">
                  <c:v>0</c:v>
                </c:pt>
                <c:pt idx="93431">
                  <c:v>0</c:v>
                </c:pt>
                <c:pt idx="93432">
                  <c:v>0</c:v>
                </c:pt>
                <c:pt idx="93433">
                  <c:v>0</c:v>
                </c:pt>
                <c:pt idx="93434">
                  <c:v>0</c:v>
                </c:pt>
                <c:pt idx="93435">
                  <c:v>0</c:v>
                </c:pt>
                <c:pt idx="93436">
                  <c:v>0</c:v>
                </c:pt>
                <c:pt idx="93437">
                  <c:v>0</c:v>
                </c:pt>
                <c:pt idx="93438">
                  <c:v>0</c:v>
                </c:pt>
                <c:pt idx="93439">
                  <c:v>0</c:v>
                </c:pt>
                <c:pt idx="93440">
                  <c:v>0</c:v>
                </c:pt>
                <c:pt idx="93441">
                  <c:v>0</c:v>
                </c:pt>
                <c:pt idx="93442">
                  <c:v>0</c:v>
                </c:pt>
                <c:pt idx="93443">
                  <c:v>0</c:v>
                </c:pt>
                <c:pt idx="93444">
                  <c:v>0</c:v>
                </c:pt>
                <c:pt idx="93445">
                  <c:v>0</c:v>
                </c:pt>
                <c:pt idx="93446">
                  <c:v>0</c:v>
                </c:pt>
                <c:pt idx="93447">
                  <c:v>0</c:v>
                </c:pt>
                <c:pt idx="93448">
                  <c:v>0</c:v>
                </c:pt>
                <c:pt idx="93449">
                  <c:v>0</c:v>
                </c:pt>
                <c:pt idx="93450">
                  <c:v>0</c:v>
                </c:pt>
                <c:pt idx="93451">
                  <c:v>0</c:v>
                </c:pt>
                <c:pt idx="93452">
                  <c:v>0</c:v>
                </c:pt>
                <c:pt idx="93453">
                  <c:v>0</c:v>
                </c:pt>
                <c:pt idx="93454">
                  <c:v>0</c:v>
                </c:pt>
                <c:pt idx="93455">
                  <c:v>0</c:v>
                </c:pt>
                <c:pt idx="93456">
                  <c:v>0</c:v>
                </c:pt>
                <c:pt idx="93457">
                  <c:v>0</c:v>
                </c:pt>
                <c:pt idx="93458">
                  <c:v>0</c:v>
                </c:pt>
                <c:pt idx="93459">
                  <c:v>0</c:v>
                </c:pt>
                <c:pt idx="93460">
                  <c:v>0</c:v>
                </c:pt>
                <c:pt idx="93461">
                  <c:v>0</c:v>
                </c:pt>
                <c:pt idx="93462">
                  <c:v>0</c:v>
                </c:pt>
                <c:pt idx="93463">
                  <c:v>0</c:v>
                </c:pt>
                <c:pt idx="93464">
                  <c:v>0</c:v>
                </c:pt>
                <c:pt idx="93465">
                  <c:v>0</c:v>
                </c:pt>
                <c:pt idx="93466">
                  <c:v>0</c:v>
                </c:pt>
                <c:pt idx="93467">
                  <c:v>0</c:v>
                </c:pt>
                <c:pt idx="93468">
                  <c:v>0</c:v>
                </c:pt>
                <c:pt idx="93469">
                  <c:v>0</c:v>
                </c:pt>
                <c:pt idx="93470">
                  <c:v>0</c:v>
                </c:pt>
                <c:pt idx="93471">
                  <c:v>0</c:v>
                </c:pt>
                <c:pt idx="93472">
                  <c:v>0</c:v>
                </c:pt>
                <c:pt idx="93473">
                  <c:v>0</c:v>
                </c:pt>
                <c:pt idx="93474">
                  <c:v>0</c:v>
                </c:pt>
                <c:pt idx="93475">
                  <c:v>0</c:v>
                </c:pt>
                <c:pt idx="93476">
                  <c:v>0</c:v>
                </c:pt>
                <c:pt idx="93477">
                  <c:v>0</c:v>
                </c:pt>
                <c:pt idx="93478">
                  <c:v>0</c:v>
                </c:pt>
                <c:pt idx="93479">
                  <c:v>0</c:v>
                </c:pt>
                <c:pt idx="93480">
                  <c:v>0</c:v>
                </c:pt>
                <c:pt idx="93481">
                  <c:v>0</c:v>
                </c:pt>
                <c:pt idx="93482">
                  <c:v>0</c:v>
                </c:pt>
                <c:pt idx="93483">
                  <c:v>0</c:v>
                </c:pt>
                <c:pt idx="93484">
                  <c:v>0</c:v>
                </c:pt>
                <c:pt idx="93485">
                  <c:v>0</c:v>
                </c:pt>
                <c:pt idx="93486">
                  <c:v>0</c:v>
                </c:pt>
                <c:pt idx="93487">
                  <c:v>0</c:v>
                </c:pt>
                <c:pt idx="93488">
                  <c:v>0</c:v>
                </c:pt>
                <c:pt idx="93489">
                  <c:v>0</c:v>
                </c:pt>
                <c:pt idx="93490">
                  <c:v>0</c:v>
                </c:pt>
                <c:pt idx="93491">
                  <c:v>0</c:v>
                </c:pt>
                <c:pt idx="93492">
                  <c:v>0</c:v>
                </c:pt>
                <c:pt idx="93493">
                  <c:v>0</c:v>
                </c:pt>
                <c:pt idx="93494">
                  <c:v>0</c:v>
                </c:pt>
                <c:pt idx="93495">
                  <c:v>0</c:v>
                </c:pt>
                <c:pt idx="93496">
                  <c:v>0</c:v>
                </c:pt>
                <c:pt idx="93497">
                  <c:v>0</c:v>
                </c:pt>
                <c:pt idx="93498">
                  <c:v>0</c:v>
                </c:pt>
                <c:pt idx="93499">
                  <c:v>0</c:v>
                </c:pt>
                <c:pt idx="93500">
                  <c:v>0</c:v>
                </c:pt>
                <c:pt idx="93501">
                  <c:v>0</c:v>
                </c:pt>
                <c:pt idx="93502">
                  <c:v>0</c:v>
                </c:pt>
                <c:pt idx="93503">
                  <c:v>0</c:v>
                </c:pt>
                <c:pt idx="93504">
                  <c:v>0</c:v>
                </c:pt>
                <c:pt idx="93505">
                  <c:v>0</c:v>
                </c:pt>
                <c:pt idx="93506">
                  <c:v>0</c:v>
                </c:pt>
                <c:pt idx="93507">
                  <c:v>0</c:v>
                </c:pt>
                <c:pt idx="93508">
                  <c:v>0</c:v>
                </c:pt>
                <c:pt idx="93509">
                  <c:v>0</c:v>
                </c:pt>
                <c:pt idx="93510">
                  <c:v>0</c:v>
                </c:pt>
                <c:pt idx="93511">
                  <c:v>0</c:v>
                </c:pt>
                <c:pt idx="93512">
                  <c:v>0</c:v>
                </c:pt>
                <c:pt idx="93513">
                  <c:v>0</c:v>
                </c:pt>
                <c:pt idx="93514">
                  <c:v>0</c:v>
                </c:pt>
                <c:pt idx="93515">
                  <c:v>0</c:v>
                </c:pt>
                <c:pt idx="93516">
                  <c:v>0</c:v>
                </c:pt>
                <c:pt idx="93517">
                  <c:v>0</c:v>
                </c:pt>
                <c:pt idx="93518">
                  <c:v>0</c:v>
                </c:pt>
                <c:pt idx="93519">
                  <c:v>0</c:v>
                </c:pt>
                <c:pt idx="93520">
                  <c:v>0</c:v>
                </c:pt>
                <c:pt idx="93521">
                  <c:v>0</c:v>
                </c:pt>
                <c:pt idx="93522">
                  <c:v>0</c:v>
                </c:pt>
                <c:pt idx="93523">
                  <c:v>0</c:v>
                </c:pt>
                <c:pt idx="93524">
                  <c:v>0</c:v>
                </c:pt>
                <c:pt idx="93525">
                  <c:v>0</c:v>
                </c:pt>
                <c:pt idx="93526">
                  <c:v>0</c:v>
                </c:pt>
                <c:pt idx="93527">
                  <c:v>0</c:v>
                </c:pt>
                <c:pt idx="93528">
                  <c:v>0</c:v>
                </c:pt>
                <c:pt idx="93529">
                  <c:v>0</c:v>
                </c:pt>
                <c:pt idx="93530">
                  <c:v>0</c:v>
                </c:pt>
                <c:pt idx="93531">
                  <c:v>0</c:v>
                </c:pt>
                <c:pt idx="93532">
                  <c:v>0</c:v>
                </c:pt>
                <c:pt idx="93533">
                  <c:v>0</c:v>
                </c:pt>
                <c:pt idx="93534">
                  <c:v>0</c:v>
                </c:pt>
                <c:pt idx="93535">
                  <c:v>0</c:v>
                </c:pt>
                <c:pt idx="93536">
                  <c:v>0</c:v>
                </c:pt>
                <c:pt idx="93537">
                  <c:v>0</c:v>
                </c:pt>
                <c:pt idx="93538">
                  <c:v>0</c:v>
                </c:pt>
                <c:pt idx="93539">
                  <c:v>0</c:v>
                </c:pt>
                <c:pt idx="93540">
                  <c:v>0</c:v>
                </c:pt>
                <c:pt idx="93541">
                  <c:v>0</c:v>
                </c:pt>
                <c:pt idx="93542">
                  <c:v>0</c:v>
                </c:pt>
                <c:pt idx="93543">
                  <c:v>0</c:v>
                </c:pt>
                <c:pt idx="93544">
                  <c:v>0</c:v>
                </c:pt>
                <c:pt idx="93545">
                  <c:v>0</c:v>
                </c:pt>
                <c:pt idx="93546">
                  <c:v>0</c:v>
                </c:pt>
                <c:pt idx="93547">
                  <c:v>0</c:v>
                </c:pt>
                <c:pt idx="93548">
                  <c:v>0</c:v>
                </c:pt>
                <c:pt idx="93549">
                  <c:v>0</c:v>
                </c:pt>
                <c:pt idx="93550">
                  <c:v>0</c:v>
                </c:pt>
                <c:pt idx="93551">
                  <c:v>0</c:v>
                </c:pt>
                <c:pt idx="93552">
                  <c:v>0</c:v>
                </c:pt>
                <c:pt idx="93553">
                  <c:v>0</c:v>
                </c:pt>
                <c:pt idx="93554">
                  <c:v>0</c:v>
                </c:pt>
                <c:pt idx="93555">
                  <c:v>0</c:v>
                </c:pt>
                <c:pt idx="93556">
                  <c:v>0</c:v>
                </c:pt>
                <c:pt idx="93557">
                  <c:v>0</c:v>
                </c:pt>
                <c:pt idx="93558">
                  <c:v>0</c:v>
                </c:pt>
                <c:pt idx="93559">
                  <c:v>0</c:v>
                </c:pt>
                <c:pt idx="93560">
                  <c:v>0</c:v>
                </c:pt>
                <c:pt idx="93561">
                  <c:v>0</c:v>
                </c:pt>
                <c:pt idx="93562">
                  <c:v>0</c:v>
                </c:pt>
                <c:pt idx="93563">
                  <c:v>0</c:v>
                </c:pt>
                <c:pt idx="93564">
                  <c:v>0</c:v>
                </c:pt>
                <c:pt idx="93565">
                  <c:v>0</c:v>
                </c:pt>
                <c:pt idx="93566">
                  <c:v>0</c:v>
                </c:pt>
                <c:pt idx="93567">
                  <c:v>0</c:v>
                </c:pt>
                <c:pt idx="93568">
                  <c:v>0</c:v>
                </c:pt>
                <c:pt idx="93569">
                  <c:v>0</c:v>
                </c:pt>
                <c:pt idx="93570">
                  <c:v>0</c:v>
                </c:pt>
                <c:pt idx="93571">
                  <c:v>0</c:v>
                </c:pt>
                <c:pt idx="93572">
                  <c:v>0</c:v>
                </c:pt>
                <c:pt idx="93573">
                  <c:v>0</c:v>
                </c:pt>
                <c:pt idx="93574">
                  <c:v>0</c:v>
                </c:pt>
                <c:pt idx="93575">
                  <c:v>0</c:v>
                </c:pt>
                <c:pt idx="93576">
                  <c:v>0</c:v>
                </c:pt>
                <c:pt idx="93577">
                  <c:v>0</c:v>
                </c:pt>
                <c:pt idx="93578">
                  <c:v>0</c:v>
                </c:pt>
                <c:pt idx="93579">
                  <c:v>0</c:v>
                </c:pt>
                <c:pt idx="93580">
                  <c:v>0</c:v>
                </c:pt>
                <c:pt idx="93581">
                  <c:v>0</c:v>
                </c:pt>
                <c:pt idx="93582">
                  <c:v>0</c:v>
                </c:pt>
                <c:pt idx="93583">
                  <c:v>0</c:v>
                </c:pt>
                <c:pt idx="93584">
                  <c:v>0</c:v>
                </c:pt>
                <c:pt idx="93585">
                  <c:v>0</c:v>
                </c:pt>
                <c:pt idx="93586">
                  <c:v>0</c:v>
                </c:pt>
                <c:pt idx="93587">
                  <c:v>0</c:v>
                </c:pt>
                <c:pt idx="93588">
                  <c:v>0</c:v>
                </c:pt>
                <c:pt idx="93589">
                  <c:v>0</c:v>
                </c:pt>
                <c:pt idx="93590">
                  <c:v>0</c:v>
                </c:pt>
                <c:pt idx="93591">
                  <c:v>0</c:v>
                </c:pt>
                <c:pt idx="93592">
                  <c:v>0</c:v>
                </c:pt>
                <c:pt idx="93593">
                  <c:v>0</c:v>
                </c:pt>
                <c:pt idx="93594">
                  <c:v>0</c:v>
                </c:pt>
                <c:pt idx="93595">
                  <c:v>0</c:v>
                </c:pt>
                <c:pt idx="93596">
                  <c:v>0</c:v>
                </c:pt>
                <c:pt idx="93597">
                  <c:v>0</c:v>
                </c:pt>
                <c:pt idx="93598">
                  <c:v>0</c:v>
                </c:pt>
                <c:pt idx="93599">
                  <c:v>0</c:v>
                </c:pt>
                <c:pt idx="93600">
                  <c:v>0</c:v>
                </c:pt>
                <c:pt idx="93601">
                  <c:v>0</c:v>
                </c:pt>
                <c:pt idx="93602">
                  <c:v>0</c:v>
                </c:pt>
                <c:pt idx="93603">
                  <c:v>0</c:v>
                </c:pt>
                <c:pt idx="93604">
                  <c:v>0</c:v>
                </c:pt>
                <c:pt idx="93605">
                  <c:v>0</c:v>
                </c:pt>
                <c:pt idx="93606">
                  <c:v>0</c:v>
                </c:pt>
                <c:pt idx="93607">
                  <c:v>0</c:v>
                </c:pt>
                <c:pt idx="93608">
                  <c:v>0</c:v>
                </c:pt>
                <c:pt idx="93609">
                  <c:v>0</c:v>
                </c:pt>
                <c:pt idx="93610">
                  <c:v>0</c:v>
                </c:pt>
                <c:pt idx="93611">
                  <c:v>0</c:v>
                </c:pt>
                <c:pt idx="93612">
                  <c:v>0</c:v>
                </c:pt>
                <c:pt idx="93613">
                  <c:v>0</c:v>
                </c:pt>
                <c:pt idx="93614">
                  <c:v>0</c:v>
                </c:pt>
                <c:pt idx="93615">
                  <c:v>0</c:v>
                </c:pt>
                <c:pt idx="93616">
                  <c:v>0</c:v>
                </c:pt>
                <c:pt idx="93617">
                  <c:v>0</c:v>
                </c:pt>
                <c:pt idx="93618">
                  <c:v>0</c:v>
                </c:pt>
                <c:pt idx="93619">
                  <c:v>0</c:v>
                </c:pt>
                <c:pt idx="93620">
                  <c:v>0</c:v>
                </c:pt>
                <c:pt idx="93621">
                  <c:v>0</c:v>
                </c:pt>
                <c:pt idx="93622">
                  <c:v>0</c:v>
                </c:pt>
                <c:pt idx="93623">
                  <c:v>0</c:v>
                </c:pt>
                <c:pt idx="93624">
                  <c:v>0</c:v>
                </c:pt>
                <c:pt idx="93625">
                  <c:v>0</c:v>
                </c:pt>
                <c:pt idx="93626">
                  <c:v>0</c:v>
                </c:pt>
                <c:pt idx="93627">
                  <c:v>0</c:v>
                </c:pt>
                <c:pt idx="93628">
                  <c:v>0</c:v>
                </c:pt>
                <c:pt idx="93629">
                  <c:v>0</c:v>
                </c:pt>
                <c:pt idx="93630">
                  <c:v>0</c:v>
                </c:pt>
                <c:pt idx="93631">
                  <c:v>0</c:v>
                </c:pt>
                <c:pt idx="93632">
                  <c:v>0</c:v>
                </c:pt>
                <c:pt idx="93633">
                  <c:v>0</c:v>
                </c:pt>
                <c:pt idx="93634">
                  <c:v>0</c:v>
                </c:pt>
                <c:pt idx="93635">
                  <c:v>0</c:v>
                </c:pt>
                <c:pt idx="93636">
                  <c:v>0</c:v>
                </c:pt>
                <c:pt idx="93637">
                  <c:v>0</c:v>
                </c:pt>
                <c:pt idx="93638">
                  <c:v>0</c:v>
                </c:pt>
                <c:pt idx="93639">
                  <c:v>0</c:v>
                </c:pt>
                <c:pt idx="93640">
                  <c:v>0</c:v>
                </c:pt>
                <c:pt idx="93641">
                  <c:v>0</c:v>
                </c:pt>
                <c:pt idx="93642">
                  <c:v>0</c:v>
                </c:pt>
                <c:pt idx="93643">
                  <c:v>0</c:v>
                </c:pt>
                <c:pt idx="93644">
                  <c:v>0</c:v>
                </c:pt>
                <c:pt idx="93645">
                  <c:v>0</c:v>
                </c:pt>
                <c:pt idx="93646">
                  <c:v>0</c:v>
                </c:pt>
                <c:pt idx="93647">
                  <c:v>0</c:v>
                </c:pt>
                <c:pt idx="93648">
                  <c:v>0</c:v>
                </c:pt>
                <c:pt idx="93649">
                  <c:v>0</c:v>
                </c:pt>
                <c:pt idx="93650">
                  <c:v>0</c:v>
                </c:pt>
                <c:pt idx="93651">
                  <c:v>0</c:v>
                </c:pt>
                <c:pt idx="93652">
                  <c:v>0</c:v>
                </c:pt>
                <c:pt idx="93653">
                  <c:v>0</c:v>
                </c:pt>
                <c:pt idx="93654">
                  <c:v>0</c:v>
                </c:pt>
                <c:pt idx="93655">
                  <c:v>0</c:v>
                </c:pt>
                <c:pt idx="93656">
                  <c:v>0</c:v>
                </c:pt>
                <c:pt idx="93657">
                  <c:v>0</c:v>
                </c:pt>
                <c:pt idx="93658">
                  <c:v>0</c:v>
                </c:pt>
                <c:pt idx="93659">
                  <c:v>0</c:v>
                </c:pt>
                <c:pt idx="93660">
                  <c:v>0</c:v>
                </c:pt>
                <c:pt idx="93661">
                  <c:v>0</c:v>
                </c:pt>
                <c:pt idx="93662">
                  <c:v>0</c:v>
                </c:pt>
                <c:pt idx="93663">
                  <c:v>0</c:v>
                </c:pt>
                <c:pt idx="93664">
                  <c:v>0</c:v>
                </c:pt>
                <c:pt idx="93665">
                  <c:v>0</c:v>
                </c:pt>
                <c:pt idx="93666">
                  <c:v>0</c:v>
                </c:pt>
                <c:pt idx="93667">
                  <c:v>0</c:v>
                </c:pt>
                <c:pt idx="93668">
                  <c:v>0</c:v>
                </c:pt>
                <c:pt idx="93669">
                  <c:v>0</c:v>
                </c:pt>
                <c:pt idx="93670">
                  <c:v>0</c:v>
                </c:pt>
                <c:pt idx="93671">
                  <c:v>0</c:v>
                </c:pt>
                <c:pt idx="93672">
                  <c:v>0</c:v>
                </c:pt>
                <c:pt idx="93673">
                  <c:v>0</c:v>
                </c:pt>
                <c:pt idx="93674">
                  <c:v>0</c:v>
                </c:pt>
                <c:pt idx="93675">
                  <c:v>0</c:v>
                </c:pt>
                <c:pt idx="93676">
                  <c:v>0</c:v>
                </c:pt>
                <c:pt idx="93677">
                  <c:v>0</c:v>
                </c:pt>
                <c:pt idx="93678">
                  <c:v>0</c:v>
                </c:pt>
                <c:pt idx="93679">
                  <c:v>0</c:v>
                </c:pt>
                <c:pt idx="93680">
                  <c:v>0</c:v>
                </c:pt>
                <c:pt idx="93681">
                  <c:v>0</c:v>
                </c:pt>
                <c:pt idx="93682">
                  <c:v>0</c:v>
                </c:pt>
                <c:pt idx="93683">
                  <c:v>0</c:v>
                </c:pt>
                <c:pt idx="93684">
                  <c:v>0</c:v>
                </c:pt>
                <c:pt idx="93685">
                  <c:v>0</c:v>
                </c:pt>
                <c:pt idx="93686">
                  <c:v>0</c:v>
                </c:pt>
                <c:pt idx="93687">
                  <c:v>0</c:v>
                </c:pt>
                <c:pt idx="93688">
                  <c:v>0</c:v>
                </c:pt>
                <c:pt idx="93689">
                  <c:v>0</c:v>
                </c:pt>
                <c:pt idx="93690">
                  <c:v>0</c:v>
                </c:pt>
                <c:pt idx="93691">
                  <c:v>0</c:v>
                </c:pt>
                <c:pt idx="93692">
                  <c:v>0</c:v>
                </c:pt>
                <c:pt idx="93693">
                  <c:v>0</c:v>
                </c:pt>
                <c:pt idx="93694">
                  <c:v>0</c:v>
                </c:pt>
                <c:pt idx="93695">
                  <c:v>0</c:v>
                </c:pt>
                <c:pt idx="93696">
                  <c:v>0</c:v>
                </c:pt>
                <c:pt idx="93697">
                  <c:v>0</c:v>
                </c:pt>
                <c:pt idx="93698">
                  <c:v>0</c:v>
                </c:pt>
                <c:pt idx="93699">
                  <c:v>0</c:v>
                </c:pt>
                <c:pt idx="93700">
                  <c:v>0</c:v>
                </c:pt>
                <c:pt idx="93701">
                  <c:v>0</c:v>
                </c:pt>
                <c:pt idx="93702">
                  <c:v>0</c:v>
                </c:pt>
                <c:pt idx="93703">
                  <c:v>0</c:v>
                </c:pt>
                <c:pt idx="93704">
                  <c:v>0</c:v>
                </c:pt>
                <c:pt idx="93705">
                  <c:v>0</c:v>
                </c:pt>
                <c:pt idx="93706">
                  <c:v>0</c:v>
                </c:pt>
                <c:pt idx="93707">
                  <c:v>0</c:v>
                </c:pt>
                <c:pt idx="93708">
                  <c:v>0</c:v>
                </c:pt>
                <c:pt idx="93709">
                  <c:v>0</c:v>
                </c:pt>
                <c:pt idx="93710">
                  <c:v>0</c:v>
                </c:pt>
                <c:pt idx="93711">
                  <c:v>0</c:v>
                </c:pt>
                <c:pt idx="93712">
                  <c:v>0</c:v>
                </c:pt>
                <c:pt idx="93713">
                  <c:v>0</c:v>
                </c:pt>
                <c:pt idx="93714">
                  <c:v>0</c:v>
                </c:pt>
                <c:pt idx="93715">
                  <c:v>0</c:v>
                </c:pt>
                <c:pt idx="93716">
                  <c:v>0</c:v>
                </c:pt>
                <c:pt idx="93717">
                  <c:v>0</c:v>
                </c:pt>
                <c:pt idx="93718">
                  <c:v>0</c:v>
                </c:pt>
                <c:pt idx="93719">
                  <c:v>0</c:v>
                </c:pt>
                <c:pt idx="93720">
                  <c:v>0</c:v>
                </c:pt>
                <c:pt idx="93721">
                  <c:v>0</c:v>
                </c:pt>
                <c:pt idx="93722">
                  <c:v>0</c:v>
                </c:pt>
                <c:pt idx="93723">
                  <c:v>0</c:v>
                </c:pt>
                <c:pt idx="93724">
                  <c:v>0</c:v>
                </c:pt>
                <c:pt idx="93725">
                  <c:v>0</c:v>
                </c:pt>
                <c:pt idx="93726">
                  <c:v>0</c:v>
                </c:pt>
                <c:pt idx="93727">
                  <c:v>0</c:v>
                </c:pt>
                <c:pt idx="93728">
                  <c:v>0</c:v>
                </c:pt>
                <c:pt idx="93729">
                  <c:v>0</c:v>
                </c:pt>
                <c:pt idx="93730">
                  <c:v>0</c:v>
                </c:pt>
                <c:pt idx="93731">
                  <c:v>0</c:v>
                </c:pt>
                <c:pt idx="93732">
                  <c:v>0</c:v>
                </c:pt>
                <c:pt idx="93733">
                  <c:v>0</c:v>
                </c:pt>
                <c:pt idx="93734">
                  <c:v>0</c:v>
                </c:pt>
                <c:pt idx="93735">
                  <c:v>0</c:v>
                </c:pt>
                <c:pt idx="93736">
                  <c:v>0</c:v>
                </c:pt>
                <c:pt idx="93737">
                  <c:v>0</c:v>
                </c:pt>
                <c:pt idx="93738">
                  <c:v>0</c:v>
                </c:pt>
                <c:pt idx="93739">
                  <c:v>0</c:v>
                </c:pt>
                <c:pt idx="93740">
                  <c:v>0</c:v>
                </c:pt>
                <c:pt idx="93741">
                  <c:v>0</c:v>
                </c:pt>
                <c:pt idx="93742">
                  <c:v>0</c:v>
                </c:pt>
                <c:pt idx="93743">
                  <c:v>0</c:v>
                </c:pt>
                <c:pt idx="93744">
                  <c:v>0</c:v>
                </c:pt>
                <c:pt idx="93745">
                  <c:v>0</c:v>
                </c:pt>
                <c:pt idx="93746">
                  <c:v>0</c:v>
                </c:pt>
                <c:pt idx="93747">
                  <c:v>0</c:v>
                </c:pt>
                <c:pt idx="93748">
                  <c:v>0</c:v>
                </c:pt>
                <c:pt idx="93749">
                  <c:v>0</c:v>
                </c:pt>
                <c:pt idx="93750">
                  <c:v>0</c:v>
                </c:pt>
                <c:pt idx="93751">
                  <c:v>0</c:v>
                </c:pt>
                <c:pt idx="93752">
                  <c:v>0</c:v>
                </c:pt>
                <c:pt idx="93753">
                  <c:v>0</c:v>
                </c:pt>
                <c:pt idx="93754">
                  <c:v>0</c:v>
                </c:pt>
                <c:pt idx="93755">
                  <c:v>0</c:v>
                </c:pt>
                <c:pt idx="93756">
                  <c:v>0</c:v>
                </c:pt>
                <c:pt idx="93757">
                  <c:v>0</c:v>
                </c:pt>
                <c:pt idx="93758">
                  <c:v>0</c:v>
                </c:pt>
                <c:pt idx="93759">
                  <c:v>0</c:v>
                </c:pt>
                <c:pt idx="93760">
                  <c:v>0</c:v>
                </c:pt>
                <c:pt idx="93761">
                  <c:v>0</c:v>
                </c:pt>
                <c:pt idx="93762">
                  <c:v>0</c:v>
                </c:pt>
                <c:pt idx="93763">
                  <c:v>0</c:v>
                </c:pt>
                <c:pt idx="93764">
                  <c:v>0</c:v>
                </c:pt>
                <c:pt idx="93765">
                  <c:v>0</c:v>
                </c:pt>
                <c:pt idx="93766">
                  <c:v>0</c:v>
                </c:pt>
                <c:pt idx="93767">
                  <c:v>0</c:v>
                </c:pt>
                <c:pt idx="93768">
                  <c:v>0</c:v>
                </c:pt>
                <c:pt idx="93769">
                  <c:v>0</c:v>
                </c:pt>
                <c:pt idx="93770">
                  <c:v>0</c:v>
                </c:pt>
                <c:pt idx="93771">
                  <c:v>0</c:v>
                </c:pt>
                <c:pt idx="93772">
                  <c:v>0</c:v>
                </c:pt>
                <c:pt idx="93773">
                  <c:v>0</c:v>
                </c:pt>
                <c:pt idx="93774">
                  <c:v>0</c:v>
                </c:pt>
                <c:pt idx="93775">
                  <c:v>0</c:v>
                </c:pt>
                <c:pt idx="93776">
                  <c:v>0</c:v>
                </c:pt>
                <c:pt idx="93777">
                  <c:v>0</c:v>
                </c:pt>
                <c:pt idx="93778">
                  <c:v>0</c:v>
                </c:pt>
                <c:pt idx="93779">
                  <c:v>0</c:v>
                </c:pt>
                <c:pt idx="93780">
                  <c:v>0</c:v>
                </c:pt>
                <c:pt idx="93781">
                  <c:v>0</c:v>
                </c:pt>
                <c:pt idx="93782">
                  <c:v>0</c:v>
                </c:pt>
                <c:pt idx="93783">
                  <c:v>0</c:v>
                </c:pt>
                <c:pt idx="93784">
                  <c:v>0</c:v>
                </c:pt>
                <c:pt idx="93785">
                  <c:v>0</c:v>
                </c:pt>
                <c:pt idx="93786">
                  <c:v>0</c:v>
                </c:pt>
                <c:pt idx="93787">
                  <c:v>0</c:v>
                </c:pt>
                <c:pt idx="93788">
                  <c:v>0</c:v>
                </c:pt>
                <c:pt idx="93789">
                  <c:v>0</c:v>
                </c:pt>
                <c:pt idx="93790">
                  <c:v>0</c:v>
                </c:pt>
                <c:pt idx="93791">
                  <c:v>0</c:v>
                </c:pt>
                <c:pt idx="93792">
                  <c:v>0</c:v>
                </c:pt>
                <c:pt idx="93793">
                  <c:v>0</c:v>
                </c:pt>
                <c:pt idx="93794">
                  <c:v>0</c:v>
                </c:pt>
                <c:pt idx="93795">
                  <c:v>0</c:v>
                </c:pt>
                <c:pt idx="93796">
                  <c:v>0</c:v>
                </c:pt>
                <c:pt idx="93797">
                  <c:v>0</c:v>
                </c:pt>
                <c:pt idx="93798">
                  <c:v>0</c:v>
                </c:pt>
                <c:pt idx="93799">
                  <c:v>0</c:v>
                </c:pt>
                <c:pt idx="93800">
                  <c:v>0</c:v>
                </c:pt>
                <c:pt idx="93801">
                  <c:v>0</c:v>
                </c:pt>
                <c:pt idx="93802">
                  <c:v>0</c:v>
                </c:pt>
                <c:pt idx="93803">
                  <c:v>0</c:v>
                </c:pt>
                <c:pt idx="93804">
                  <c:v>0</c:v>
                </c:pt>
                <c:pt idx="93805">
                  <c:v>0</c:v>
                </c:pt>
                <c:pt idx="93806">
                  <c:v>0</c:v>
                </c:pt>
                <c:pt idx="93807">
                  <c:v>0</c:v>
                </c:pt>
                <c:pt idx="93808">
                  <c:v>0</c:v>
                </c:pt>
                <c:pt idx="93809">
                  <c:v>0</c:v>
                </c:pt>
                <c:pt idx="93810">
                  <c:v>0</c:v>
                </c:pt>
                <c:pt idx="93811">
                  <c:v>0</c:v>
                </c:pt>
                <c:pt idx="93812">
                  <c:v>0</c:v>
                </c:pt>
                <c:pt idx="93813">
                  <c:v>0</c:v>
                </c:pt>
                <c:pt idx="93814">
                  <c:v>0</c:v>
                </c:pt>
                <c:pt idx="93815">
                  <c:v>0</c:v>
                </c:pt>
                <c:pt idx="93816">
                  <c:v>0</c:v>
                </c:pt>
                <c:pt idx="93817">
                  <c:v>0</c:v>
                </c:pt>
                <c:pt idx="93818">
                  <c:v>0</c:v>
                </c:pt>
                <c:pt idx="93819">
                  <c:v>0</c:v>
                </c:pt>
                <c:pt idx="93820">
                  <c:v>0</c:v>
                </c:pt>
                <c:pt idx="93821">
                  <c:v>0</c:v>
                </c:pt>
                <c:pt idx="93822">
                  <c:v>0</c:v>
                </c:pt>
                <c:pt idx="93823">
                  <c:v>0</c:v>
                </c:pt>
                <c:pt idx="93824">
                  <c:v>0</c:v>
                </c:pt>
                <c:pt idx="93825">
                  <c:v>0</c:v>
                </c:pt>
                <c:pt idx="93826">
                  <c:v>0</c:v>
                </c:pt>
                <c:pt idx="93827">
                  <c:v>0</c:v>
                </c:pt>
                <c:pt idx="93828">
                  <c:v>0</c:v>
                </c:pt>
                <c:pt idx="93829">
                  <c:v>0</c:v>
                </c:pt>
                <c:pt idx="93830">
                  <c:v>0</c:v>
                </c:pt>
                <c:pt idx="93831">
                  <c:v>0</c:v>
                </c:pt>
                <c:pt idx="93832">
                  <c:v>0</c:v>
                </c:pt>
                <c:pt idx="93833">
                  <c:v>0</c:v>
                </c:pt>
                <c:pt idx="93834">
                  <c:v>0</c:v>
                </c:pt>
                <c:pt idx="93835">
                  <c:v>0</c:v>
                </c:pt>
                <c:pt idx="93836">
                  <c:v>0</c:v>
                </c:pt>
                <c:pt idx="93837">
                  <c:v>0</c:v>
                </c:pt>
                <c:pt idx="93838">
                  <c:v>0</c:v>
                </c:pt>
                <c:pt idx="93839">
                  <c:v>0</c:v>
                </c:pt>
                <c:pt idx="93840">
                  <c:v>0</c:v>
                </c:pt>
                <c:pt idx="93841">
                  <c:v>0</c:v>
                </c:pt>
                <c:pt idx="93842">
                  <c:v>0</c:v>
                </c:pt>
                <c:pt idx="93843">
                  <c:v>0</c:v>
                </c:pt>
                <c:pt idx="93844">
                  <c:v>0</c:v>
                </c:pt>
                <c:pt idx="93845">
                  <c:v>0</c:v>
                </c:pt>
                <c:pt idx="93846">
                  <c:v>0</c:v>
                </c:pt>
                <c:pt idx="93847">
                  <c:v>0</c:v>
                </c:pt>
                <c:pt idx="93848">
                  <c:v>0</c:v>
                </c:pt>
                <c:pt idx="93849">
                  <c:v>0</c:v>
                </c:pt>
                <c:pt idx="93850">
                  <c:v>0</c:v>
                </c:pt>
                <c:pt idx="93851">
                  <c:v>0</c:v>
                </c:pt>
                <c:pt idx="93852">
                  <c:v>0</c:v>
                </c:pt>
                <c:pt idx="93853">
                  <c:v>0</c:v>
                </c:pt>
                <c:pt idx="93854">
                  <c:v>0</c:v>
                </c:pt>
                <c:pt idx="93855">
                  <c:v>0</c:v>
                </c:pt>
                <c:pt idx="93856">
                  <c:v>0</c:v>
                </c:pt>
                <c:pt idx="93857">
                  <c:v>0</c:v>
                </c:pt>
                <c:pt idx="93858">
                  <c:v>0</c:v>
                </c:pt>
                <c:pt idx="93859">
                  <c:v>0</c:v>
                </c:pt>
                <c:pt idx="93860">
                  <c:v>0</c:v>
                </c:pt>
                <c:pt idx="93861">
                  <c:v>0</c:v>
                </c:pt>
                <c:pt idx="93862">
                  <c:v>0</c:v>
                </c:pt>
                <c:pt idx="93863">
                  <c:v>0</c:v>
                </c:pt>
                <c:pt idx="93864">
                  <c:v>0</c:v>
                </c:pt>
                <c:pt idx="93865">
                  <c:v>0</c:v>
                </c:pt>
                <c:pt idx="93866">
                  <c:v>0</c:v>
                </c:pt>
                <c:pt idx="93867">
                  <c:v>0</c:v>
                </c:pt>
                <c:pt idx="93868">
                  <c:v>0</c:v>
                </c:pt>
                <c:pt idx="93869">
                  <c:v>0</c:v>
                </c:pt>
                <c:pt idx="93870">
                  <c:v>0</c:v>
                </c:pt>
                <c:pt idx="93871">
                  <c:v>0</c:v>
                </c:pt>
                <c:pt idx="93872">
                  <c:v>0</c:v>
                </c:pt>
                <c:pt idx="93873">
                  <c:v>0</c:v>
                </c:pt>
                <c:pt idx="93874">
                  <c:v>0</c:v>
                </c:pt>
                <c:pt idx="93875">
                  <c:v>0</c:v>
                </c:pt>
                <c:pt idx="93876">
                  <c:v>0</c:v>
                </c:pt>
                <c:pt idx="93877">
                  <c:v>0</c:v>
                </c:pt>
                <c:pt idx="93878">
                  <c:v>0</c:v>
                </c:pt>
                <c:pt idx="93879">
                  <c:v>0</c:v>
                </c:pt>
                <c:pt idx="93880">
                  <c:v>0</c:v>
                </c:pt>
                <c:pt idx="93881">
                  <c:v>0</c:v>
                </c:pt>
                <c:pt idx="93882">
                  <c:v>0</c:v>
                </c:pt>
                <c:pt idx="93883">
                  <c:v>0</c:v>
                </c:pt>
                <c:pt idx="93884">
                  <c:v>0</c:v>
                </c:pt>
                <c:pt idx="93885">
                  <c:v>0</c:v>
                </c:pt>
                <c:pt idx="93886">
                  <c:v>0</c:v>
                </c:pt>
                <c:pt idx="93887">
                  <c:v>0</c:v>
                </c:pt>
                <c:pt idx="93888">
                  <c:v>0</c:v>
                </c:pt>
                <c:pt idx="93889">
                  <c:v>0</c:v>
                </c:pt>
                <c:pt idx="93890">
                  <c:v>0</c:v>
                </c:pt>
                <c:pt idx="93891">
                  <c:v>0</c:v>
                </c:pt>
                <c:pt idx="93892">
                  <c:v>0</c:v>
                </c:pt>
                <c:pt idx="93893">
                  <c:v>0</c:v>
                </c:pt>
                <c:pt idx="93894">
                  <c:v>0</c:v>
                </c:pt>
                <c:pt idx="93895">
                  <c:v>0</c:v>
                </c:pt>
                <c:pt idx="93896">
                  <c:v>0</c:v>
                </c:pt>
                <c:pt idx="93897">
                  <c:v>0</c:v>
                </c:pt>
                <c:pt idx="93898">
                  <c:v>0</c:v>
                </c:pt>
                <c:pt idx="93899">
                  <c:v>0</c:v>
                </c:pt>
                <c:pt idx="93900">
                  <c:v>0</c:v>
                </c:pt>
                <c:pt idx="93901">
                  <c:v>0</c:v>
                </c:pt>
                <c:pt idx="93902">
                  <c:v>0</c:v>
                </c:pt>
                <c:pt idx="93903">
                  <c:v>0</c:v>
                </c:pt>
                <c:pt idx="93904">
                  <c:v>0</c:v>
                </c:pt>
                <c:pt idx="93905">
                  <c:v>0</c:v>
                </c:pt>
                <c:pt idx="93906">
                  <c:v>0</c:v>
                </c:pt>
                <c:pt idx="93907">
                  <c:v>0</c:v>
                </c:pt>
                <c:pt idx="93908">
                  <c:v>0</c:v>
                </c:pt>
                <c:pt idx="93909">
                  <c:v>0</c:v>
                </c:pt>
                <c:pt idx="93910">
                  <c:v>0</c:v>
                </c:pt>
                <c:pt idx="93911">
                  <c:v>0</c:v>
                </c:pt>
                <c:pt idx="93912">
                  <c:v>0</c:v>
                </c:pt>
                <c:pt idx="93913">
                  <c:v>0</c:v>
                </c:pt>
                <c:pt idx="93914">
                  <c:v>0</c:v>
                </c:pt>
                <c:pt idx="93915">
                  <c:v>0</c:v>
                </c:pt>
                <c:pt idx="93916">
                  <c:v>0</c:v>
                </c:pt>
                <c:pt idx="93917">
                  <c:v>0</c:v>
                </c:pt>
                <c:pt idx="93918">
                  <c:v>0</c:v>
                </c:pt>
                <c:pt idx="93919">
                  <c:v>0</c:v>
                </c:pt>
                <c:pt idx="93920">
                  <c:v>0</c:v>
                </c:pt>
                <c:pt idx="93921">
                  <c:v>0</c:v>
                </c:pt>
                <c:pt idx="93922">
                  <c:v>0</c:v>
                </c:pt>
                <c:pt idx="93923">
                  <c:v>0</c:v>
                </c:pt>
                <c:pt idx="93924">
                  <c:v>0</c:v>
                </c:pt>
                <c:pt idx="93925">
                  <c:v>0</c:v>
                </c:pt>
                <c:pt idx="93926">
                  <c:v>0</c:v>
                </c:pt>
                <c:pt idx="93927">
                  <c:v>0</c:v>
                </c:pt>
                <c:pt idx="93928">
                  <c:v>0</c:v>
                </c:pt>
                <c:pt idx="93929">
                  <c:v>0</c:v>
                </c:pt>
                <c:pt idx="93930">
                  <c:v>0</c:v>
                </c:pt>
                <c:pt idx="93931">
                  <c:v>0</c:v>
                </c:pt>
                <c:pt idx="93932">
                  <c:v>0</c:v>
                </c:pt>
                <c:pt idx="93933">
                  <c:v>0</c:v>
                </c:pt>
                <c:pt idx="93934">
                  <c:v>0</c:v>
                </c:pt>
                <c:pt idx="93935">
                  <c:v>0</c:v>
                </c:pt>
                <c:pt idx="93936">
                  <c:v>0</c:v>
                </c:pt>
                <c:pt idx="93937">
                  <c:v>0</c:v>
                </c:pt>
                <c:pt idx="93938">
                  <c:v>0</c:v>
                </c:pt>
                <c:pt idx="93939">
                  <c:v>0</c:v>
                </c:pt>
                <c:pt idx="93940">
                  <c:v>0</c:v>
                </c:pt>
                <c:pt idx="93941">
                  <c:v>0</c:v>
                </c:pt>
                <c:pt idx="93942">
                  <c:v>0</c:v>
                </c:pt>
                <c:pt idx="93943">
                  <c:v>0</c:v>
                </c:pt>
                <c:pt idx="93944">
                  <c:v>0</c:v>
                </c:pt>
                <c:pt idx="93945">
                  <c:v>0</c:v>
                </c:pt>
                <c:pt idx="93946">
                  <c:v>0</c:v>
                </c:pt>
                <c:pt idx="93947">
                  <c:v>0</c:v>
                </c:pt>
                <c:pt idx="93948">
                  <c:v>0</c:v>
                </c:pt>
                <c:pt idx="93949">
                  <c:v>0</c:v>
                </c:pt>
                <c:pt idx="93950">
                  <c:v>0</c:v>
                </c:pt>
                <c:pt idx="93951">
                  <c:v>0</c:v>
                </c:pt>
                <c:pt idx="93952">
                  <c:v>0</c:v>
                </c:pt>
                <c:pt idx="93953">
                  <c:v>0</c:v>
                </c:pt>
                <c:pt idx="93954">
                  <c:v>0</c:v>
                </c:pt>
                <c:pt idx="93955">
                  <c:v>0</c:v>
                </c:pt>
                <c:pt idx="93956">
                  <c:v>0</c:v>
                </c:pt>
                <c:pt idx="93957">
                  <c:v>0</c:v>
                </c:pt>
                <c:pt idx="93958">
                  <c:v>0</c:v>
                </c:pt>
                <c:pt idx="93959">
                  <c:v>0</c:v>
                </c:pt>
                <c:pt idx="93960">
                  <c:v>0</c:v>
                </c:pt>
                <c:pt idx="93961">
                  <c:v>0</c:v>
                </c:pt>
                <c:pt idx="93962">
                  <c:v>0</c:v>
                </c:pt>
                <c:pt idx="93963">
                  <c:v>0</c:v>
                </c:pt>
                <c:pt idx="93964">
                  <c:v>0</c:v>
                </c:pt>
                <c:pt idx="93965">
                  <c:v>0</c:v>
                </c:pt>
                <c:pt idx="93966">
                  <c:v>0</c:v>
                </c:pt>
                <c:pt idx="93967">
                  <c:v>0</c:v>
                </c:pt>
                <c:pt idx="93968">
                  <c:v>0</c:v>
                </c:pt>
                <c:pt idx="93969">
                  <c:v>0</c:v>
                </c:pt>
                <c:pt idx="93970">
                  <c:v>0</c:v>
                </c:pt>
                <c:pt idx="93971">
                  <c:v>0</c:v>
                </c:pt>
                <c:pt idx="93972">
                  <c:v>0</c:v>
                </c:pt>
                <c:pt idx="93973">
                  <c:v>0</c:v>
                </c:pt>
                <c:pt idx="93974">
                  <c:v>0</c:v>
                </c:pt>
                <c:pt idx="93975">
                  <c:v>0</c:v>
                </c:pt>
                <c:pt idx="93976">
                  <c:v>0</c:v>
                </c:pt>
                <c:pt idx="93977">
                  <c:v>0</c:v>
                </c:pt>
                <c:pt idx="93978">
                  <c:v>0</c:v>
                </c:pt>
                <c:pt idx="93979">
                  <c:v>0</c:v>
                </c:pt>
                <c:pt idx="93980">
                  <c:v>0</c:v>
                </c:pt>
                <c:pt idx="93981">
                  <c:v>0</c:v>
                </c:pt>
                <c:pt idx="93982">
                  <c:v>0</c:v>
                </c:pt>
                <c:pt idx="93983">
                  <c:v>0</c:v>
                </c:pt>
                <c:pt idx="93984">
                  <c:v>0</c:v>
                </c:pt>
                <c:pt idx="93985">
                  <c:v>0</c:v>
                </c:pt>
                <c:pt idx="93986">
                  <c:v>0</c:v>
                </c:pt>
                <c:pt idx="93987">
                  <c:v>0</c:v>
                </c:pt>
                <c:pt idx="93988">
                  <c:v>0</c:v>
                </c:pt>
                <c:pt idx="93989">
                  <c:v>0</c:v>
                </c:pt>
                <c:pt idx="93990">
                  <c:v>0</c:v>
                </c:pt>
                <c:pt idx="93991">
                  <c:v>0</c:v>
                </c:pt>
                <c:pt idx="93992">
                  <c:v>0</c:v>
                </c:pt>
                <c:pt idx="93993">
                  <c:v>0</c:v>
                </c:pt>
                <c:pt idx="93994">
                  <c:v>0</c:v>
                </c:pt>
                <c:pt idx="93995">
                  <c:v>0</c:v>
                </c:pt>
                <c:pt idx="93996">
                  <c:v>0</c:v>
                </c:pt>
                <c:pt idx="93997">
                  <c:v>0</c:v>
                </c:pt>
                <c:pt idx="93998">
                  <c:v>0</c:v>
                </c:pt>
                <c:pt idx="93999">
                  <c:v>0</c:v>
                </c:pt>
                <c:pt idx="94000">
                  <c:v>0</c:v>
                </c:pt>
                <c:pt idx="94001">
                  <c:v>0</c:v>
                </c:pt>
                <c:pt idx="94002">
                  <c:v>0</c:v>
                </c:pt>
                <c:pt idx="94003">
                  <c:v>0</c:v>
                </c:pt>
                <c:pt idx="94004">
                  <c:v>0</c:v>
                </c:pt>
                <c:pt idx="94005">
                  <c:v>0</c:v>
                </c:pt>
                <c:pt idx="94006">
                  <c:v>0</c:v>
                </c:pt>
                <c:pt idx="94007">
                  <c:v>0</c:v>
                </c:pt>
                <c:pt idx="94008">
                  <c:v>0</c:v>
                </c:pt>
                <c:pt idx="94009">
                  <c:v>0</c:v>
                </c:pt>
                <c:pt idx="94010">
                  <c:v>0</c:v>
                </c:pt>
                <c:pt idx="94011">
                  <c:v>0</c:v>
                </c:pt>
                <c:pt idx="94012">
                  <c:v>0</c:v>
                </c:pt>
                <c:pt idx="94013">
                  <c:v>0</c:v>
                </c:pt>
                <c:pt idx="94014">
                  <c:v>0</c:v>
                </c:pt>
                <c:pt idx="94015">
                  <c:v>0</c:v>
                </c:pt>
                <c:pt idx="94016">
                  <c:v>0</c:v>
                </c:pt>
                <c:pt idx="94017">
                  <c:v>0</c:v>
                </c:pt>
                <c:pt idx="94018">
                  <c:v>0</c:v>
                </c:pt>
                <c:pt idx="94019">
                  <c:v>0</c:v>
                </c:pt>
                <c:pt idx="94020">
                  <c:v>0</c:v>
                </c:pt>
                <c:pt idx="94021">
                  <c:v>0</c:v>
                </c:pt>
                <c:pt idx="94022">
                  <c:v>0</c:v>
                </c:pt>
                <c:pt idx="94023">
                  <c:v>0</c:v>
                </c:pt>
                <c:pt idx="94024">
                  <c:v>0</c:v>
                </c:pt>
                <c:pt idx="94025">
                  <c:v>0</c:v>
                </c:pt>
                <c:pt idx="94026">
                  <c:v>0</c:v>
                </c:pt>
                <c:pt idx="94027">
                  <c:v>0</c:v>
                </c:pt>
                <c:pt idx="94028">
                  <c:v>0</c:v>
                </c:pt>
                <c:pt idx="94029">
                  <c:v>0</c:v>
                </c:pt>
                <c:pt idx="94030">
                  <c:v>0</c:v>
                </c:pt>
                <c:pt idx="94031">
                  <c:v>0</c:v>
                </c:pt>
                <c:pt idx="94032">
                  <c:v>0</c:v>
                </c:pt>
                <c:pt idx="94033">
                  <c:v>0</c:v>
                </c:pt>
                <c:pt idx="94034">
                  <c:v>0</c:v>
                </c:pt>
                <c:pt idx="94035">
                  <c:v>0</c:v>
                </c:pt>
                <c:pt idx="94036">
                  <c:v>0</c:v>
                </c:pt>
                <c:pt idx="94037">
                  <c:v>0</c:v>
                </c:pt>
                <c:pt idx="94038">
                  <c:v>0</c:v>
                </c:pt>
                <c:pt idx="94039">
                  <c:v>0</c:v>
                </c:pt>
                <c:pt idx="94040">
                  <c:v>0</c:v>
                </c:pt>
                <c:pt idx="94041">
                  <c:v>0</c:v>
                </c:pt>
                <c:pt idx="94042">
                  <c:v>0</c:v>
                </c:pt>
                <c:pt idx="94043">
                  <c:v>0</c:v>
                </c:pt>
                <c:pt idx="94044">
                  <c:v>0</c:v>
                </c:pt>
                <c:pt idx="94045">
                  <c:v>0</c:v>
                </c:pt>
                <c:pt idx="94046">
                  <c:v>0</c:v>
                </c:pt>
                <c:pt idx="94047">
                  <c:v>0</c:v>
                </c:pt>
                <c:pt idx="94048">
                  <c:v>0</c:v>
                </c:pt>
                <c:pt idx="94049">
                  <c:v>0</c:v>
                </c:pt>
                <c:pt idx="94050">
                  <c:v>0</c:v>
                </c:pt>
                <c:pt idx="94051">
                  <c:v>0</c:v>
                </c:pt>
                <c:pt idx="94052">
                  <c:v>0</c:v>
                </c:pt>
                <c:pt idx="94053">
                  <c:v>0</c:v>
                </c:pt>
                <c:pt idx="94054">
                  <c:v>0</c:v>
                </c:pt>
                <c:pt idx="94055">
                  <c:v>0</c:v>
                </c:pt>
                <c:pt idx="94056">
                  <c:v>0</c:v>
                </c:pt>
                <c:pt idx="94057">
                  <c:v>0</c:v>
                </c:pt>
                <c:pt idx="94058">
                  <c:v>0</c:v>
                </c:pt>
                <c:pt idx="94059">
                  <c:v>0</c:v>
                </c:pt>
                <c:pt idx="94060">
                  <c:v>0</c:v>
                </c:pt>
                <c:pt idx="94061">
                  <c:v>0</c:v>
                </c:pt>
                <c:pt idx="94062">
                  <c:v>0</c:v>
                </c:pt>
                <c:pt idx="94063">
                  <c:v>0</c:v>
                </c:pt>
                <c:pt idx="94064">
                  <c:v>0</c:v>
                </c:pt>
                <c:pt idx="94065">
                  <c:v>0</c:v>
                </c:pt>
                <c:pt idx="94066">
                  <c:v>0</c:v>
                </c:pt>
                <c:pt idx="94067">
                  <c:v>0</c:v>
                </c:pt>
                <c:pt idx="94068">
                  <c:v>0</c:v>
                </c:pt>
                <c:pt idx="94069">
                  <c:v>0</c:v>
                </c:pt>
                <c:pt idx="94070">
                  <c:v>0</c:v>
                </c:pt>
                <c:pt idx="94071">
                  <c:v>0</c:v>
                </c:pt>
                <c:pt idx="94072">
                  <c:v>0</c:v>
                </c:pt>
                <c:pt idx="94073">
                  <c:v>0</c:v>
                </c:pt>
                <c:pt idx="94074">
                  <c:v>0</c:v>
                </c:pt>
                <c:pt idx="94075">
                  <c:v>0</c:v>
                </c:pt>
                <c:pt idx="94076">
                  <c:v>0</c:v>
                </c:pt>
                <c:pt idx="94077">
                  <c:v>0</c:v>
                </c:pt>
                <c:pt idx="94078">
                  <c:v>0</c:v>
                </c:pt>
                <c:pt idx="94079">
                  <c:v>0</c:v>
                </c:pt>
                <c:pt idx="94080">
                  <c:v>0</c:v>
                </c:pt>
                <c:pt idx="94081">
                  <c:v>0</c:v>
                </c:pt>
                <c:pt idx="94082">
                  <c:v>0</c:v>
                </c:pt>
                <c:pt idx="94083">
                  <c:v>0</c:v>
                </c:pt>
                <c:pt idx="94084">
                  <c:v>0</c:v>
                </c:pt>
                <c:pt idx="94085">
                  <c:v>0</c:v>
                </c:pt>
                <c:pt idx="94086">
                  <c:v>0</c:v>
                </c:pt>
                <c:pt idx="94087">
                  <c:v>0</c:v>
                </c:pt>
                <c:pt idx="94088">
                  <c:v>0</c:v>
                </c:pt>
                <c:pt idx="94089">
                  <c:v>0</c:v>
                </c:pt>
                <c:pt idx="94090">
                  <c:v>0</c:v>
                </c:pt>
                <c:pt idx="94091">
                  <c:v>0</c:v>
                </c:pt>
                <c:pt idx="94092">
                  <c:v>0</c:v>
                </c:pt>
                <c:pt idx="94093">
                  <c:v>0</c:v>
                </c:pt>
                <c:pt idx="94094">
                  <c:v>0</c:v>
                </c:pt>
                <c:pt idx="94095">
                  <c:v>0</c:v>
                </c:pt>
                <c:pt idx="94096">
                  <c:v>0</c:v>
                </c:pt>
                <c:pt idx="94097">
                  <c:v>0</c:v>
                </c:pt>
                <c:pt idx="94098">
                  <c:v>0</c:v>
                </c:pt>
                <c:pt idx="94099">
                  <c:v>0</c:v>
                </c:pt>
                <c:pt idx="94100">
                  <c:v>0</c:v>
                </c:pt>
                <c:pt idx="94101">
                  <c:v>0</c:v>
                </c:pt>
                <c:pt idx="94102">
                  <c:v>0</c:v>
                </c:pt>
                <c:pt idx="94103">
                  <c:v>0</c:v>
                </c:pt>
                <c:pt idx="94104">
                  <c:v>0</c:v>
                </c:pt>
                <c:pt idx="94105">
                  <c:v>0</c:v>
                </c:pt>
                <c:pt idx="94106">
                  <c:v>0</c:v>
                </c:pt>
                <c:pt idx="94107">
                  <c:v>0</c:v>
                </c:pt>
                <c:pt idx="94108">
                  <c:v>0</c:v>
                </c:pt>
                <c:pt idx="94109">
                  <c:v>0</c:v>
                </c:pt>
                <c:pt idx="94110">
                  <c:v>0</c:v>
                </c:pt>
                <c:pt idx="94111">
                  <c:v>0</c:v>
                </c:pt>
                <c:pt idx="94112">
                  <c:v>0</c:v>
                </c:pt>
                <c:pt idx="94113">
                  <c:v>0</c:v>
                </c:pt>
                <c:pt idx="94114">
                  <c:v>0</c:v>
                </c:pt>
                <c:pt idx="94115">
                  <c:v>0</c:v>
                </c:pt>
                <c:pt idx="94116">
                  <c:v>0</c:v>
                </c:pt>
                <c:pt idx="94117">
                  <c:v>0</c:v>
                </c:pt>
                <c:pt idx="94118">
                  <c:v>0</c:v>
                </c:pt>
                <c:pt idx="94119">
                  <c:v>0</c:v>
                </c:pt>
                <c:pt idx="94120">
                  <c:v>0</c:v>
                </c:pt>
                <c:pt idx="94121">
                  <c:v>0</c:v>
                </c:pt>
                <c:pt idx="94122">
                  <c:v>0</c:v>
                </c:pt>
                <c:pt idx="94123">
                  <c:v>0</c:v>
                </c:pt>
                <c:pt idx="94124">
                  <c:v>0</c:v>
                </c:pt>
                <c:pt idx="94125">
                  <c:v>0</c:v>
                </c:pt>
                <c:pt idx="94126">
                  <c:v>0</c:v>
                </c:pt>
                <c:pt idx="94127">
                  <c:v>0</c:v>
                </c:pt>
                <c:pt idx="94128">
                  <c:v>0</c:v>
                </c:pt>
                <c:pt idx="94129">
                  <c:v>0</c:v>
                </c:pt>
                <c:pt idx="94130">
                  <c:v>0</c:v>
                </c:pt>
                <c:pt idx="94131">
                  <c:v>0</c:v>
                </c:pt>
                <c:pt idx="94132">
                  <c:v>0</c:v>
                </c:pt>
                <c:pt idx="94133">
                  <c:v>0</c:v>
                </c:pt>
                <c:pt idx="94134">
                  <c:v>0</c:v>
                </c:pt>
                <c:pt idx="94135">
                  <c:v>0</c:v>
                </c:pt>
                <c:pt idx="94136">
                  <c:v>0</c:v>
                </c:pt>
                <c:pt idx="94137">
                  <c:v>0</c:v>
                </c:pt>
                <c:pt idx="94138">
                  <c:v>0</c:v>
                </c:pt>
                <c:pt idx="94139">
                  <c:v>0</c:v>
                </c:pt>
                <c:pt idx="94140">
                  <c:v>0</c:v>
                </c:pt>
                <c:pt idx="94141">
                  <c:v>0</c:v>
                </c:pt>
                <c:pt idx="94142">
                  <c:v>0</c:v>
                </c:pt>
                <c:pt idx="94143">
                  <c:v>0</c:v>
                </c:pt>
                <c:pt idx="94144">
                  <c:v>0</c:v>
                </c:pt>
                <c:pt idx="94145">
                  <c:v>0</c:v>
                </c:pt>
                <c:pt idx="94146">
                  <c:v>0</c:v>
                </c:pt>
                <c:pt idx="94147">
                  <c:v>0</c:v>
                </c:pt>
                <c:pt idx="94148">
                  <c:v>0</c:v>
                </c:pt>
                <c:pt idx="94149">
                  <c:v>0</c:v>
                </c:pt>
                <c:pt idx="94150">
                  <c:v>0</c:v>
                </c:pt>
                <c:pt idx="94151">
                  <c:v>0</c:v>
                </c:pt>
                <c:pt idx="94152">
                  <c:v>0</c:v>
                </c:pt>
                <c:pt idx="94153">
                  <c:v>0</c:v>
                </c:pt>
                <c:pt idx="94154">
                  <c:v>0</c:v>
                </c:pt>
                <c:pt idx="94155">
                  <c:v>0</c:v>
                </c:pt>
                <c:pt idx="94156">
                  <c:v>0</c:v>
                </c:pt>
                <c:pt idx="94157">
                  <c:v>0</c:v>
                </c:pt>
                <c:pt idx="94158">
                  <c:v>0</c:v>
                </c:pt>
                <c:pt idx="94159">
                  <c:v>0</c:v>
                </c:pt>
                <c:pt idx="94160">
                  <c:v>0</c:v>
                </c:pt>
                <c:pt idx="94161">
                  <c:v>0</c:v>
                </c:pt>
                <c:pt idx="94162">
                  <c:v>0</c:v>
                </c:pt>
                <c:pt idx="94163">
                  <c:v>0</c:v>
                </c:pt>
                <c:pt idx="94164">
                  <c:v>0</c:v>
                </c:pt>
                <c:pt idx="94165">
                  <c:v>0</c:v>
                </c:pt>
                <c:pt idx="94166">
                  <c:v>0</c:v>
                </c:pt>
                <c:pt idx="94167">
                  <c:v>0</c:v>
                </c:pt>
                <c:pt idx="94168">
                  <c:v>0</c:v>
                </c:pt>
                <c:pt idx="94169">
                  <c:v>0</c:v>
                </c:pt>
                <c:pt idx="94170">
                  <c:v>0</c:v>
                </c:pt>
                <c:pt idx="94171">
                  <c:v>0</c:v>
                </c:pt>
                <c:pt idx="94172">
                  <c:v>0</c:v>
                </c:pt>
                <c:pt idx="94173">
                  <c:v>0</c:v>
                </c:pt>
                <c:pt idx="94174">
                  <c:v>0</c:v>
                </c:pt>
                <c:pt idx="94175">
                  <c:v>0</c:v>
                </c:pt>
                <c:pt idx="94176">
                  <c:v>0</c:v>
                </c:pt>
                <c:pt idx="94177">
                  <c:v>0</c:v>
                </c:pt>
                <c:pt idx="94178">
                  <c:v>0</c:v>
                </c:pt>
                <c:pt idx="94179">
                  <c:v>0</c:v>
                </c:pt>
                <c:pt idx="94180">
                  <c:v>0</c:v>
                </c:pt>
                <c:pt idx="94181">
                  <c:v>0</c:v>
                </c:pt>
                <c:pt idx="94182">
                  <c:v>0</c:v>
                </c:pt>
                <c:pt idx="94183">
                  <c:v>0</c:v>
                </c:pt>
                <c:pt idx="94184">
                  <c:v>0</c:v>
                </c:pt>
                <c:pt idx="94185">
                  <c:v>0</c:v>
                </c:pt>
                <c:pt idx="94186">
                  <c:v>0</c:v>
                </c:pt>
                <c:pt idx="94187">
                  <c:v>0</c:v>
                </c:pt>
                <c:pt idx="94188">
                  <c:v>0</c:v>
                </c:pt>
                <c:pt idx="94189">
                  <c:v>0</c:v>
                </c:pt>
                <c:pt idx="94190">
                  <c:v>0</c:v>
                </c:pt>
                <c:pt idx="94191">
                  <c:v>0</c:v>
                </c:pt>
                <c:pt idx="94192">
                  <c:v>0</c:v>
                </c:pt>
                <c:pt idx="94193">
                  <c:v>0</c:v>
                </c:pt>
                <c:pt idx="94194">
                  <c:v>0</c:v>
                </c:pt>
                <c:pt idx="94195">
                  <c:v>0</c:v>
                </c:pt>
                <c:pt idx="94196">
                  <c:v>0</c:v>
                </c:pt>
                <c:pt idx="94197">
                  <c:v>0</c:v>
                </c:pt>
                <c:pt idx="94198">
                  <c:v>0</c:v>
                </c:pt>
                <c:pt idx="94199">
                  <c:v>0</c:v>
                </c:pt>
                <c:pt idx="94200">
                  <c:v>0</c:v>
                </c:pt>
                <c:pt idx="94201">
                  <c:v>0</c:v>
                </c:pt>
                <c:pt idx="94202">
                  <c:v>0</c:v>
                </c:pt>
                <c:pt idx="94203">
                  <c:v>0</c:v>
                </c:pt>
                <c:pt idx="94204">
                  <c:v>0</c:v>
                </c:pt>
                <c:pt idx="94205">
                  <c:v>0</c:v>
                </c:pt>
                <c:pt idx="94206">
                  <c:v>0</c:v>
                </c:pt>
                <c:pt idx="94207">
                  <c:v>0</c:v>
                </c:pt>
                <c:pt idx="94208">
                  <c:v>0</c:v>
                </c:pt>
                <c:pt idx="94209">
                  <c:v>0</c:v>
                </c:pt>
                <c:pt idx="94210">
                  <c:v>0</c:v>
                </c:pt>
                <c:pt idx="94211">
                  <c:v>0</c:v>
                </c:pt>
                <c:pt idx="94212">
                  <c:v>0</c:v>
                </c:pt>
                <c:pt idx="94213">
                  <c:v>0</c:v>
                </c:pt>
                <c:pt idx="94214">
                  <c:v>0</c:v>
                </c:pt>
                <c:pt idx="94215">
                  <c:v>0</c:v>
                </c:pt>
                <c:pt idx="94216">
                  <c:v>0</c:v>
                </c:pt>
                <c:pt idx="94217">
                  <c:v>0</c:v>
                </c:pt>
                <c:pt idx="94218">
                  <c:v>0</c:v>
                </c:pt>
                <c:pt idx="94219">
                  <c:v>0</c:v>
                </c:pt>
                <c:pt idx="94220">
                  <c:v>0</c:v>
                </c:pt>
                <c:pt idx="94221">
                  <c:v>0</c:v>
                </c:pt>
                <c:pt idx="94222">
                  <c:v>0</c:v>
                </c:pt>
                <c:pt idx="94223">
                  <c:v>0</c:v>
                </c:pt>
                <c:pt idx="94224">
                  <c:v>0</c:v>
                </c:pt>
                <c:pt idx="94225">
                  <c:v>0</c:v>
                </c:pt>
                <c:pt idx="94226">
                  <c:v>0</c:v>
                </c:pt>
                <c:pt idx="94227">
                  <c:v>0</c:v>
                </c:pt>
                <c:pt idx="94228">
                  <c:v>0</c:v>
                </c:pt>
                <c:pt idx="94229">
                  <c:v>0</c:v>
                </c:pt>
                <c:pt idx="94230">
                  <c:v>0</c:v>
                </c:pt>
                <c:pt idx="94231">
                  <c:v>0</c:v>
                </c:pt>
                <c:pt idx="94232">
                  <c:v>0</c:v>
                </c:pt>
                <c:pt idx="94233">
                  <c:v>0</c:v>
                </c:pt>
                <c:pt idx="94234">
                  <c:v>0</c:v>
                </c:pt>
                <c:pt idx="94235">
                  <c:v>0</c:v>
                </c:pt>
                <c:pt idx="94236">
                  <c:v>0</c:v>
                </c:pt>
                <c:pt idx="94237">
                  <c:v>0</c:v>
                </c:pt>
                <c:pt idx="94238">
                  <c:v>0</c:v>
                </c:pt>
                <c:pt idx="94239">
                  <c:v>0</c:v>
                </c:pt>
                <c:pt idx="94240">
                  <c:v>0</c:v>
                </c:pt>
                <c:pt idx="94241">
                  <c:v>0</c:v>
                </c:pt>
                <c:pt idx="94242">
                  <c:v>0</c:v>
                </c:pt>
                <c:pt idx="94243">
                  <c:v>0</c:v>
                </c:pt>
                <c:pt idx="94244">
                  <c:v>0</c:v>
                </c:pt>
                <c:pt idx="94245">
                  <c:v>0</c:v>
                </c:pt>
                <c:pt idx="94246">
                  <c:v>0</c:v>
                </c:pt>
                <c:pt idx="94247">
                  <c:v>0</c:v>
                </c:pt>
                <c:pt idx="94248">
                  <c:v>0</c:v>
                </c:pt>
                <c:pt idx="94249">
                  <c:v>0</c:v>
                </c:pt>
                <c:pt idx="94250">
                  <c:v>0</c:v>
                </c:pt>
                <c:pt idx="94251">
                  <c:v>0</c:v>
                </c:pt>
                <c:pt idx="94252">
                  <c:v>0</c:v>
                </c:pt>
                <c:pt idx="94253">
                  <c:v>0</c:v>
                </c:pt>
                <c:pt idx="94254">
                  <c:v>0</c:v>
                </c:pt>
                <c:pt idx="94255">
                  <c:v>0</c:v>
                </c:pt>
                <c:pt idx="94256">
                  <c:v>0</c:v>
                </c:pt>
                <c:pt idx="94257">
                  <c:v>0</c:v>
                </c:pt>
                <c:pt idx="94258">
                  <c:v>0</c:v>
                </c:pt>
                <c:pt idx="94259">
                  <c:v>0</c:v>
                </c:pt>
                <c:pt idx="94260">
                  <c:v>0</c:v>
                </c:pt>
                <c:pt idx="94261">
                  <c:v>0</c:v>
                </c:pt>
                <c:pt idx="94262">
                  <c:v>0</c:v>
                </c:pt>
                <c:pt idx="94263">
                  <c:v>0</c:v>
                </c:pt>
                <c:pt idx="94264">
                  <c:v>0</c:v>
                </c:pt>
                <c:pt idx="94265">
                  <c:v>0</c:v>
                </c:pt>
                <c:pt idx="94266">
                  <c:v>0</c:v>
                </c:pt>
                <c:pt idx="94267">
                  <c:v>0</c:v>
                </c:pt>
                <c:pt idx="94268">
                  <c:v>0</c:v>
                </c:pt>
                <c:pt idx="94269">
                  <c:v>0</c:v>
                </c:pt>
                <c:pt idx="94270">
                  <c:v>0</c:v>
                </c:pt>
                <c:pt idx="94271">
                  <c:v>0</c:v>
                </c:pt>
                <c:pt idx="94272">
                  <c:v>0</c:v>
                </c:pt>
                <c:pt idx="94273">
                  <c:v>0</c:v>
                </c:pt>
                <c:pt idx="94274">
                  <c:v>0</c:v>
                </c:pt>
                <c:pt idx="94275">
                  <c:v>0</c:v>
                </c:pt>
                <c:pt idx="94276">
                  <c:v>0</c:v>
                </c:pt>
                <c:pt idx="94277">
                  <c:v>0</c:v>
                </c:pt>
                <c:pt idx="94278">
                  <c:v>0</c:v>
                </c:pt>
                <c:pt idx="94279">
                  <c:v>0</c:v>
                </c:pt>
                <c:pt idx="94280">
                  <c:v>0</c:v>
                </c:pt>
                <c:pt idx="94281">
                  <c:v>0</c:v>
                </c:pt>
                <c:pt idx="94282">
                  <c:v>0</c:v>
                </c:pt>
                <c:pt idx="94283">
                  <c:v>0</c:v>
                </c:pt>
                <c:pt idx="94284">
                  <c:v>0</c:v>
                </c:pt>
                <c:pt idx="94285">
                  <c:v>0</c:v>
                </c:pt>
                <c:pt idx="94286">
                  <c:v>0</c:v>
                </c:pt>
                <c:pt idx="94287">
                  <c:v>0</c:v>
                </c:pt>
                <c:pt idx="94288">
                  <c:v>0</c:v>
                </c:pt>
                <c:pt idx="94289">
                  <c:v>0</c:v>
                </c:pt>
                <c:pt idx="94290">
                  <c:v>0</c:v>
                </c:pt>
                <c:pt idx="94291">
                  <c:v>0</c:v>
                </c:pt>
                <c:pt idx="94292">
                  <c:v>0</c:v>
                </c:pt>
                <c:pt idx="94293">
                  <c:v>0</c:v>
                </c:pt>
                <c:pt idx="94294">
                  <c:v>0</c:v>
                </c:pt>
                <c:pt idx="94295">
                  <c:v>0</c:v>
                </c:pt>
                <c:pt idx="94296">
                  <c:v>0</c:v>
                </c:pt>
                <c:pt idx="94297">
                  <c:v>0</c:v>
                </c:pt>
                <c:pt idx="94298">
                  <c:v>0</c:v>
                </c:pt>
                <c:pt idx="94299">
                  <c:v>0</c:v>
                </c:pt>
                <c:pt idx="94300">
                  <c:v>0</c:v>
                </c:pt>
                <c:pt idx="94301">
                  <c:v>0</c:v>
                </c:pt>
                <c:pt idx="94302">
                  <c:v>0</c:v>
                </c:pt>
                <c:pt idx="94303">
                  <c:v>0</c:v>
                </c:pt>
                <c:pt idx="94304">
                  <c:v>0</c:v>
                </c:pt>
                <c:pt idx="94305">
                  <c:v>0</c:v>
                </c:pt>
                <c:pt idx="94306">
                  <c:v>0</c:v>
                </c:pt>
                <c:pt idx="94307">
                  <c:v>0</c:v>
                </c:pt>
                <c:pt idx="94308">
                  <c:v>0</c:v>
                </c:pt>
                <c:pt idx="94309">
                  <c:v>0</c:v>
                </c:pt>
                <c:pt idx="94310">
                  <c:v>0</c:v>
                </c:pt>
                <c:pt idx="94311">
                  <c:v>0</c:v>
                </c:pt>
                <c:pt idx="94312">
                  <c:v>0</c:v>
                </c:pt>
                <c:pt idx="94313">
                  <c:v>0</c:v>
                </c:pt>
                <c:pt idx="94314">
                  <c:v>0</c:v>
                </c:pt>
                <c:pt idx="94315">
                  <c:v>0</c:v>
                </c:pt>
                <c:pt idx="94316">
                  <c:v>0</c:v>
                </c:pt>
                <c:pt idx="94317">
                  <c:v>0</c:v>
                </c:pt>
                <c:pt idx="94318">
                  <c:v>0</c:v>
                </c:pt>
                <c:pt idx="94319">
                  <c:v>0</c:v>
                </c:pt>
                <c:pt idx="94320">
                  <c:v>0</c:v>
                </c:pt>
                <c:pt idx="94321">
                  <c:v>0</c:v>
                </c:pt>
                <c:pt idx="94322">
                  <c:v>0</c:v>
                </c:pt>
                <c:pt idx="94323">
                  <c:v>0</c:v>
                </c:pt>
                <c:pt idx="94324">
                  <c:v>0</c:v>
                </c:pt>
                <c:pt idx="94325">
                  <c:v>0</c:v>
                </c:pt>
                <c:pt idx="94326">
                  <c:v>0</c:v>
                </c:pt>
                <c:pt idx="94327">
                  <c:v>0</c:v>
                </c:pt>
                <c:pt idx="94328">
                  <c:v>0</c:v>
                </c:pt>
                <c:pt idx="94329">
                  <c:v>0</c:v>
                </c:pt>
                <c:pt idx="94330">
                  <c:v>0</c:v>
                </c:pt>
                <c:pt idx="94331">
                  <c:v>0</c:v>
                </c:pt>
                <c:pt idx="94332">
                  <c:v>0</c:v>
                </c:pt>
                <c:pt idx="94333">
                  <c:v>0</c:v>
                </c:pt>
                <c:pt idx="94334">
                  <c:v>0</c:v>
                </c:pt>
                <c:pt idx="94335">
                  <c:v>0</c:v>
                </c:pt>
                <c:pt idx="94336">
                  <c:v>0</c:v>
                </c:pt>
                <c:pt idx="94337">
                  <c:v>0</c:v>
                </c:pt>
                <c:pt idx="94338">
                  <c:v>0</c:v>
                </c:pt>
                <c:pt idx="94339">
                  <c:v>0</c:v>
                </c:pt>
                <c:pt idx="94340">
                  <c:v>0</c:v>
                </c:pt>
                <c:pt idx="94341">
                  <c:v>0</c:v>
                </c:pt>
                <c:pt idx="94342">
                  <c:v>0</c:v>
                </c:pt>
                <c:pt idx="94343">
                  <c:v>0</c:v>
                </c:pt>
                <c:pt idx="94344">
                  <c:v>0</c:v>
                </c:pt>
                <c:pt idx="94345">
                  <c:v>0</c:v>
                </c:pt>
                <c:pt idx="94346">
                  <c:v>0</c:v>
                </c:pt>
                <c:pt idx="94347">
                  <c:v>0</c:v>
                </c:pt>
                <c:pt idx="94348">
                  <c:v>0</c:v>
                </c:pt>
                <c:pt idx="94349">
                  <c:v>0</c:v>
                </c:pt>
                <c:pt idx="94350">
                  <c:v>0</c:v>
                </c:pt>
                <c:pt idx="94351">
                  <c:v>0</c:v>
                </c:pt>
                <c:pt idx="94352">
                  <c:v>0</c:v>
                </c:pt>
                <c:pt idx="94353">
                  <c:v>0</c:v>
                </c:pt>
                <c:pt idx="94354">
                  <c:v>0</c:v>
                </c:pt>
                <c:pt idx="94355">
                  <c:v>0</c:v>
                </c:pt>
                <c:pt idx="94356">
                  <c:v>0</c:v>
                </c:pt>
                <c:pt idx="94357">
                  <c:v>0</c:v>
                </c:pt>
                <c:pt idx="94358">
                  <c:v>0</c:v>
                </c:pt>
                <c:pt idx="94359">
                  <c:v>0</c:v>
                </c:pt>
                <c:pt idx="94360">
                  <c:v>0</c:v>
                </c:pt>
                <c:pt idx="94361">
                  <c:v>0</c:v>
                </c:pt>
                <c:pt idx="94362">
                  <c:v>0</c:v>
                </c:pt>
                <c:pt idx="94363">
                  <c:v>0</c:v>
                </c:pt>
                <c:pt idx="94364">
                  <c:v>0</c:v>
                </c:pt>
                <c:pt idx="94365">
                  <c:v>0</c:v>
                </c:pt>
                <c:pt idx="94366">
                  <c:v>0</c:v>
                </c:pt>
                <c:pt idx="94367">
                  <c:v>0</c:v>
                </c:pt>
                <c:pt idx="94368">
                  <c:v>0</c:v>
                </c:pt>
                <c:pt idx="94369">
                  <c:v>0</c:v>
                </c:pt>
                <c:pt idx="94370">
                  <c:v>0</c:v>
                </c:pt>
                <c:pt idx="94371">
                  <c:v>0</c:v>
                </c:pt>
                <c:pt idx="94372">
                  <c:v>0</c:v>
                </c:pt>
                <c:pt idx="94373">
                  <c:v>0</c:v>
                </c:pt>
                <c:pt idx="94374">
                  <c:v>0</c:v>
                </c:pt>
                <c:pt idx="94375">
                  <c:v>0</c:v>
                </c:pt>
                <c:pt idx="94376">
                  <c:v>0</c:v>
                </c:pt>
                <c:pt idx="94377">
                  <c:v>0</c:v>
                </c:pt>
                <c:pt idx="94378">
                  <c:v>0</c:v>
                </c:pt>
                <c:pt idx="94379">
                  <c:v>0</c:v>
                </c:pt>
                <c:pt idx="94380">
                  <c:v>0</c:v>
                </c:pt>
                <c:pt idx="94381">
                  <c:v>0</c:v>
                </c:pt>
                <c:pt idx="94382">
                  <c:v>0</c:v>
                </c:pt>
                <c:pt idx="94383">
                  <c:v>0</c:v>
                </c:pt>
                <c:pt idx="94384">
                  <c:v>0</c:v>
                </c:pt>
                <c:pt idx="94385">
                  <c:v>0</c:v>
                </c:pt>
                <c:pt idx="94386">
                  <c:v>0</c:v>
                </c:pt>
                <c:pt idx="94387">
                  <c:v>0</c:v>
                </c:pt>
                <c:pt idx="94388">
                  <c:v>0</c:v>
                </c:pt>
                <c:pt idx="94389">
                  <c:v>0</c:v>
                </c:pt>
                <c:pt idx="94390">
                  <c:v>0</c:v>
                </c:pt>
                <c:pt idx="94391">
                  <c:v>0</c:v>
                </c:pt>
                <c:pt idx="94392">
                  <c:v>0</c:v>
                </c:pt>
                <c:pt idx="94393">
                  <c:v>0</c:v>
                </c:pt>
                <c:pt idx="94394">
                  <c:v>0</c:v>
                </c:pt>
                <c:pt idx="94395">
                  <c:v>0</c:v>
                </c:pt>
                <c:pt idx="94396">
                  <c:v>0</c:v>
                </c:pt>
                <c:pt idx="94397">
                  <c:v>0</c:v>
                </c:pt>
                <c:pt idx="94398">
                  <c:v>0</c:v>
                </c:pt>
                <c:pt idx="94399">
                  <c:v>0</c:v>
                </c:pt>
                <c:pt idx="94400">
                  <c:v>0</c:v>
                </c:pt>
                <c:pt idx="94401">
                  <c:v>0</c:v>
                </c:pt>
                <c:pt idx="94402">
                  <c:v>0</c:v>
                </c:pt>
                <c:pt idx="94403">
                  <c:v>0</c:v>
                </c:pt>
                <c:pt idx="94404">
                  <c:v>0</c:v>
                </c:pt>
                <c:pt idx="94405">
                  <c:v>0</c:v>
                </c:pt>
                <c:pt idx="94406">
                  <c:v>0</c:v>
                </c:pt>
                <c:pt idx="94407">
                  <c:v>0</c:v>
                </c:pt>
                <c:pt idx="94408">
                  <c:v>0</c:v>
                </c:pt>
                <c:pt idx="94409">
                  <c:v>0</c:v>
                </c:pt>
                <c:pt idx="94410">
                  <c:v>0</c:v>
                </c:pt>
                <c:pt idx="94411">
                  <c:v>0</c:v>
                </c:pt>
                <c:pt idx="94412">
                  <c:v>0</c:v>
                </c:pt>
                <c:pt idx="94413">
                  <c:v>0</c:v>
                </c:pt>
                <c:pt idx="94414">
                  <c:v>0</c:v>
                </c:pt>
                <c:pt idx="94415">
                  <c:v>0</c:v>
                </c:pt>
                <c:pt idx="94416">
                  <c:v>0</c:v>
                </c:pt>
                <c:pt idx="94417">
                  <c:v>0</c:v>
                </c:pt>
                <c:pt idx="94418">
                  <c:v>0</c:v>
                </c:pt>
                <c:pt idx="94419">
                  <c:v>0</c:v>
                </c:pt>
                <c:pt idx="94420">
                  <c:v>0</c:v>
                </c:pt>
                <c:pt idx="94421">
                  <c:v>0</c:v>
                </c:pt>
                <c:pt idx="94422">
                  <c:v>0</c:v>
                </c:pt>
                <c:pt idx="94423">
                  <c:v>0</c:v>
                </c:pt>
                <c:pt idx="94424">
                  <c:v>0</c:v>
                </c:pt>
                <c:pt idx="94425">
                  <c:v>0</c:v>
                </c:pt>
                <c:pt idx="94426">
                  <c:v>0</c:v>
                </c:pt>
                <c:pt idx="94427">
                  <c:v>0</c:v>
                </c:pt>
                <c:pt idx="94428">
                  <c:v>0</c:v>
                </c:pt>
                <c:pt idx="94429">
                  <c:v>0</c:v>
                </c:pt>
                <c:pt idx="94430">
                  <c:v>0</c:v>
                </c:pt>
                <c:pt idx="94431">
                  <c:v>0</c:v>
                </c:pt>
                <c:pt idx="94432">
                  <c:v>0</c:v>
                </c:pt>
                <c:pt idx="94433">
                  <c:v>0</c:v>
                </c:pt>
                <c:pt idx="94434">
                  <c:v>0</c:v>
                </c:pt>
                <c:pt idx="94435">
                  <c:v>0</c:v>
                </c:pt>
                <c:pt idx="94436">
                  <c:v>0</c:v>
                </c:pt>
                <c:pt idx="94437">
                  <c:v>0</c:v>
                </c:pt>
                <c:pt idx="94438">
                  <c:v>0</c:v>
                </c:pt>
                <c:pt idx="94439">
                  <c:v>0</c:v>
                </c:pt>
                <c:pt idx="94440">
                  <c:v>0</c:v>
                </c:pt>
                <c:pt idx="94441">
                  <c:v>0</c:v>
                </c:pt>
                <c:pt idx="94442">
                  <c:v>0</c:v>
                </c:pt>
                <c:pt idx="94443">
                  <c:v>0</c:v>
                </c:pt>
                <c:pt idx="94444">
                  <c:v>0</c:v>
                </c:pt>
                <c:pt idx="94445">
                  <c:v>0</c:v>
                </c:pt>
                <c:pt idx="94446">
                  <c:v>0</c:v>
                </c:pt>
                <c:pt idx="94447">
                  <c:v>0</c:v>
                </c:pt>
                <c:pt idx="94448">
                  <c:v>0</c:v>
                </c:pt>
                <c:pt idx="94449">
                  <c:v>0</c:v>
                </c:pt>
                <c:pt idx="94450">
                  <c:v>0</c:v>
                </c:pt>
                <c:pt idx="94451">
                  <c:v>0</c:v>
                </c:pt>
                <c:pt idx="94452">
                  <c:v>0</c:v>
                </c:pt>
                <c:pt idx="94453">
                  <c:v>0</c:v>
                </c:pt>
                <c:pt idx="94454">
                  <c:v>0</c:v>
                </c:pt>
                <c:pt idx="94455">
                  <c:v>0</c:v>
                </c:pt>
                <c:pt idx="94456">
                  <c:v>0</c:v>
                </c:pt>
                <c:pt idx="94457">
                  <c:v>0</c:v>
                </c:pt>
                <c:pt idx="94458">
                  <c:v>0</c:v>
                </c:pt>
                <c:pt idx="94459">
                  <c:v>0</c:v>
                </c:pt>
                <c:pt idx="94460">
                  <c:v>0</c:v>
                </c:pt>
                <c:pt idx="94461">
                  <c:v>0</c:v>
                </c:pt>
                <c:pt idx="94462">
                  <c:v>0</c:v>
                </c:pt>
                <c:pt idx="94463">
                  <c:v>0</c:v>
                </c:pt>
                <c:pt idx="94464">
                  <c:v>0</c:v>
                </c:pt>
                <c:pt idx="94465">
                  <c:v>0</c:v>
                </c:pt>
                <c:pt idx="94466">
                  <c:v>0</c:v>
                </c:pt>
                <c:pt idx="94467">
                  <c:v>0</c:v>
                </c:pt>
                <c:pt idx="94468">
                  <c:v>0</c:v>
                </c:pt>
                <c:pt idx="94469">
                  <c:v>0</c:v>
                </c:pt>
                <c:pt idx="94470">
                  <c:v>0</c:v>
                </c:pt>
                <c:pt idx="94471">
                  <c:v>0</c:v>
                </c:pt>
                <c:pt idx="94472">
                  <c:v>0</c:v>
                </c:pt>
                <c:pt idx="94473">
                  <c:v>0</c:v>
                </c:pt>
                <c:pt idx="94474">
                  <c:v>0</c:v>
                </c:pt>
                <c:pt idx="94475">
                  <c:v>0</c:v>
                </c:pt>
                <c:pt idx="94476">
                  <c:v>0</c:v>
                </c:pt>
                <c:pt idx="94477">
                  <c:v>0</c:v>
                </c:pt>
                <c:pt idx="94478">
                  <c:v>0</c:v>
                </c:pt>
                <c:pt idx="94479">
                  <c:v>0</c:v>
                </c:pt>
                <c:pt idx="94480">
                  <c:v>0</c:v>
                </c:pt>
                <c:pt idx="94481">
                  <c:v>0</c:v>
                </c:pt>
                <c:pt idx="94482">
                  <c:v>0</c:v>
                </c:pt>
                <c:pt idx="94483">
                  <c:v>0</c:v>
                </c:pt>
                <c:pt idx="94484">
                  <c:v>0</c:v>
                </c:pt>
                <c:pt idx="94485">
                  <c:v>0</c:v>
                </c:pt>
                <c:pt idx="94486">
                  <c:v>0</c:v>
                </c:pt>
                <c:pt idx="94487">
                  <c:v>0</c:v>
                </c:pt>
                <c:pt idx="94488">
                  <c:v>0</c:v>
                </c:pt>
                <c:pt idx="94489">
                  <c:v>0</c:v>
                </c:pt>
                <c:pt idx="94490">
                  <c:v>0</c:v>
                </c:pt>
                <c:pt idx="94491">
                  <c:v>0</c:v>
                </c:pt>
                <c:pt idx="94492">
                  <c:v>0</c:v>
                </c:pt>
                <c:pt idx="94493">
                  <c:v>0</c:v>
                </c:pt>
                <c:pt idx="94494">
                  <c:v>0</c:v>
                </c:pt>
                <c:pt idx="94495">
                  <c:v>0</c:v>
                </c:pt>
                <c:pt idx="94496">
                  <c:v>0</c:v>
                </c:pt>
                <c:pt idx="94497">
                  <c:v>0</c:v>
                </c:pt>
                <c:pt idx="94498">
                  <c:v>0</c:v>
                </c:pt>
                <c:pt idx="94499">
                  <c:v>0</c:v>
                </c:pt>
                <c:pt idx="94500">
                  <c:v>0</c:v>
                </c:pt>
                <c:pt idx="94501">
                  <c:v>0</c:v>
                </c:pt>
                <c:pt idx="94502">
                  <c:v>0</c:v>
                </c:pt>
                <c:pt idx="94503">
                  <c:v>0</c:v>
                </c:pt>
                <c:pt idx="94504">
                  <c:v>0</c:v>
                </c:pt>
                <c:pt idx="94505">
                  <c:v>0</c:v>
                </c:pt>
                <c:pt idx="94506">
                  <c:v>0</c:v>
                </c:pt>
                <c:pt idx="94507">
                  <c:v>0</c:v>
                </c:pt>
                <c:pt idx="94508">
                  <c:v>0</c:v>
                </c:pt>
                <c:pt idx="94509">
                  <c:v>0</c:v>
                </c:pt>
                <c:pt idx="94510">
                  <c:v>0</c:v>
                </c:pt>
                <c:pt idx="94511">
                  <c:v>0</c:v>
                </c:pt>
                <c:pt idx="94512">
                  <c:v>0</c:v>
                </c:pt>
                <c:pt idx="94513">
                  <c:v>0</c:v>
                </c:pt>
                <c:pt idx="94514">
                  <c:v>0</c:v>
                </c:pt>
                <c:pt idx="94515">
                  <c:v>0</c:v>
                </c:pt>
                <c:pt idx="94516">
                  <c:v>0</c:v>
                </c:pt>
                <c:pt idx="94517">
                  <c:v>0</c:v>
                </c:pt>
                <c:pt idx="94518">
                  <c:v>0</c:v>
                </c:pt>
                <c:pt idx="94519">
                  <c:v>0</c:v>
                </c:pt>
                <c:pt idx="94520">
                  <c:v>0</c:v>
                </c:pt>
                <c:pt idx="94521">
                  <c:v>0</c:v>
                </c:pt>
                <c:pt idx="94522">
                  <c:v>0</c:v>
                </c:pt>
                <c:pt idx="94523">
                  <c:v>0</c:v>
                </c:pt>
                <c:pt idx="94524">
                  <c:v>0</c:v>
                </c:pt>
                <c:pt idx="94525">
                  <c:v>0</c:v>
                </c:pt>
                <c:pt idx="94526">
                  <c:v>0</c:v>
                </c:pt>
                <c:pt idx="94527">
                  <c:v>0</c:v>
                </c:pt>
                <c:pt idx="94528">
                  <c:v>0</c:v>
                </c:pt>
                <c:pt idx="94529">
                  <c:v>0</c:v>
                </c:pt>
                <c:pt idx="94530">
                  <c:v>0</c:v>
                </c:pt>
                <c:pt idx="94531">
                  <c:v>0</c:v>
                </c:pt>
                <c:pt idx="94532">
                  <c:v>0</c:v>
                </c:pt>
                <c:pt idx="94533">
                  <c:v>0</c:v>
                </c:pt>
                <c:pt idx="94534">
                  <c:v>0</c:v>
                </c:pt>
                <c:pt idx="94535">
                  <c:v>0</c:v>
                </c:pt>
                <c:pt idx="94536">
                  <c:v>0</c:v>
                </c:pt>
                <c:pt idx="94537">
                  <c:v>0</c:v>
                </c:pt>
                <c:pt idx="94538">
                  <c:v>0</c:v>
                </c:pt>
                <c:pt idx="94539">
                  <c:v>0</c:v>
                </c:pt>
                <c:pt idx="94540">
                  <c:v>0</c:v>
                </c:pt>
                <c:pt idx="94541">
                  <c:v>0</c:v>
                </c:pt>
                <c:pt idx="94542">
                  <c:v>0</c:v>
                </c:pt>
                <c:pt idx="94543">
                  <c:v>0</c:v>
                </c:pt>
                <c:pt idx="94544">
                  <c:v>0</c:v>
                </c:pt>
                <c:pt idx="94545">
                  <c:v>0</c:v>
                </c:pt>
                <c:pt idx="94546">
                  <c:v>0</c:v>
                </c:pt>
                <c:pt idx="94547">
                  <c:v>0</c:v>
                </c:pt>
                <c:pt idx="94548">
                  <c:v>0</c:v>
                </c:pt>
                <c:pt idx="94549">
                  <c:v>0</c:v>
                </c:pt>
                <c:pt idx="94550">
                  <c:v>0</c:v>
                </c:pt>
                <c:pt idx="94551">
                  <c:v>0</c:v>
                </c:pt>
                <c:pt idx="94552">
                  <c:v>0</c:v>
                </c:pt>
                <c:pt idx="94553">
                  <c:v>0</c:v>
                </c:pt>
                <c:pt idx="94554">
                  <c:v>0</c:v>
                </c:pt>
                <c:pt idx="94555">
                  <c:v>0</c:v>
                </c:pt>
                <c:pt idx="94556">
                  <c:v>0</c:v>
                </c:pt>
                <c:pt idx="94557">
                  <c:v>0</c:v>
                </c:pt>
                <c:pt idx="94558">
                  <c:v>0</c:v>
                </c:pt>
                <c:pt idx="94559">
                  <c:v>0</c:v>
                </c:pt>
                <c:pt idx="94560">
                  <c:v>0</c:v>
                </c:pt>
                <c:pt idx="94561">
                  <c:v>0</c:v>
                </c:pt>
                <c:pt idx="94562">
                  <c:v>0</c:v>
                </c:pt>
                <c:pt idx="94563">
                  <c:v>0</c:v>
                </c:pt>
                <c:pt idx="94564">
                  <c:v>0</c:v>
                </c:pt>
                <c:pt idx="94565">
                  <c:v>0</c:v>
                </c:pt>
                <c:pt idx="94566">
                  <c:v>0</c:v>
                </c:pt>
                <c:pt idx="94567">
                  <c:v>0</c:v>
                </c:pt>
                <c:pt idx="94568">
                  <c:v>0</c:v>
                </c:pt>
                <c:pt idx="94569">
                  <c:v>0</c:v>
                </c:pt>
                <c:pt idx="94570">
                  <c:v>0</c:v>
                </c:pt>
                <c:pt idx="94571">
                  <c:v>0</c:v>
                </c:pt>
                <c:pt idx="94572">
                  <c:v>0</c:v>
                </c:pt>
                <c:pt idx="94573">
                  <c:v>0</c:v>
                </c:pt>
                <c:pt idx="94574">
                  <c:v>0</c:v>
                </c:pt>
                <c:pt idx="94575">
                  <c:v>0</c:v>
                </c:pt>
                <c:pt idx="94576">
                  <c:v>0</c:v>
                </c:pt>
                <c:pt idx="94577">
                  <c:v>0</c:v>
                </c:pt>
                <c:pt idx="94578">
                  <c:v>0</c:v>
                </c:pt>
                <c:pt idx="94579">
                  <c:v>0</c:v>
                </c:pt>
                <c:pt idx="94580">
                  <c:v>0</c:v>
                </c:pt>
                <c:pt idx="94581">
                  <c:v>0</c:v>
                </c:pt>
                <c:pt idx="94582">
                  <c:v>0</c:v>
                </c:pt>
                <c:pt idx="94583">
                  <c:v>0</c:v>
                </c:pt>
                <c:pt idx="94584">
                  <c:v>0</c:v>
                </c:pt>
                <c:pt idx="94585">
                  <c:v>0</c:v>
                </c:pt>
                <c:pt idx="94586">
                  <c:v>0</c:v>
                </c:pt>
                <c:pt idx="94587">
                  <c:v>0</c:v>
                </c:pt>
                <c:pt idx="94588">
                  <c:v>0</c:v>
                </c:pt>
                <c:pt idx="94589">
                  <c:v>0</c:v>
                </c:pt>
                <c:pt idx="94590">
                  <c:v>0</c:v>
                </c:pt>
                <c:pt idx="94591">
                  <c:v>0</c:v>
                </c:pt>
                <c:pt idx="94592">
                  <c:v>0</c:v>
                </c:pt>
                <c:pt idx="94593">
                  <c:v>0</c:v>
                </c:pt>
                <c:pt idx="94594">
                  <c:v>0</c:v>
                </c:pt>
                <c:pt idx="94595">
                  <c:v>0</c:v>
                </c:pt>
                <c:pt idx="94596">
                  <c:v>0</c:v>
                </c:pt>
                <c:pt idx="94597">
                  <c:v>0</c:v>
                </c:pt>
                <c:pt idx="94598">
                  <c:v>0</c:v>
                </c:pt>
                <c:pt idx="94599">
                  <c:v>0</c:v>
                </c:pt>
                <c:pt idx="94600">
                  <c:v>0</c:v>
                </c:pt>
                <c:pt idx="94601">
                  <c:v>0</c:v>
                </c:pt>
                <c:pt idx="94602">
                  <c:v>0</c:v>
                </c:pt>
                <c:pt idx="94603">
                  <c:v>0</c:v>
                </c:pt>
                <c:pt idx="94604">
                  <c:v>0</c:v>
                </c:pt>
                <c:pt idx="94605">
                  <c:v>0</c:v>
                </c:pt>
                <c:pt idx="94606">
                  <c:v>0</c:v>
                </c:pt>
                <c:pt idx="94607">
                  <c:v>0</c:v>
                </c:pt>
                <c:pt idx="94608">
                  <c:v>0</c:v>
                </c:pt>
                <c:pt idx="94609">
                  <c:v>0</c:v>
                </c:pt>
                <c:pt idx="94610">
                  <c:v>0</c:v>
                </c:pt>
                <c:pt idx="94611">
                  <c:v>0</c:v>
                </c:pt>
                <c:pt idx="94612">
                  <c:v>0</c:v>
                </c:pt>
                <c:pt idx="94613">
                  <c:v>0</c:v>
                </c:pt>
                <c:pt idx="94614">
                  <c:v>0</c:v>
                </c:pt>
                <c:pt idx="94615">
                  <c:v>0</c:v>
                </c:pt>
                <c:pt idx="94616">
                  <c:v>0</c:v>
                </c:pt>
                <c:pt idx="94617">
                  <c:v>0</c:v>
                </c:pt>
                <c:pt idx="94618">
                  <c:v>0</c:v>
                </c:pt>
                <c:pt idx="94619">
                  <c:v>0</c:v>
                </c:pt>
                <c:pt idx="94620">
                  <c:v>0</c:v>
                </c:pt>
                <c:pt idx="94621">
                  <c:v>0</c:v>
                </c:pt>
                <c:pt idx="94622">
                  <c:v>0</c:v>
                </c:pt>
                <c:pt idx="94623">
                  <c:v>0</c:v>
                </c:pt>
                <c:pt idx="94624">
                  <c:v>0</c:v>
                </c:pt>
                <c:pt idx="94625">
                  <c:v>0</c:v>
                </c:pt>
                <c:pt idx="94626">
                  <c:v>0</c:v>
                </c:pt>
                <c:pt idx="94627">
                  <c:v>0</c:v>
                </c:pt>
                <c:pt idx="94628">
                  <c:v>0</c:v>
                </c:pt>
                <c:pt idx="94629">
                  <c:v>0</c:v>
                </c:pt>
                <c:pt idx="94630">
                  <c:v>0</c:v>
                </c:pt>
                <c:pt idx="94631">
                  <c:v>0</c:v>
                </c:pt>
                <c:pt idx="94632">
                  <c:v>0</c:v>
                </c:pt>
                <c:pt idx="94633">
                  <c:v>0</c:v>
                </c:pt>
                <c:pt idx="94634">
                  <c:v>0</c:v>
                </c:pt>
                <c:pt idx="94635">
                  <c:v>0</c:v>
                </c:pt>
                <c:pt idx="94636">
                  <c:v>0</c:v>
                </c:pt>
                <c:pt idx="94637">
                  <c:v>0</c:v>
                </c:pt>
                <c:pt idx="94638">
                  <c:v>0</c:v>
                </c:pt>
                <c:pt idx="94639">
                  <c:v>0</c:v>
                </c:pt>
                <c:pt idx="94640">
                  <c:v>0</c:v>
                </c:pt>
                <c:pt idx="94641">
                  <c:v>0</c:v>
                </c:pt>
                <c:pt idx="94642">
                  <c:v>0</c:v>
                </c:pt>
                <c:pt idx="94643">
                  <c:v>0</c:v>
                </c:pt>
                <c:pt idx="94644">
                  <c:v>0</c:v>
                </c:pt>
                <c:pt idx="94645">
                  <c:v>0</c:v>
                </c:pt>
                <c:pt idx="94646">
                  <c:v>0</c:v>
                </c:pt>
                <c:pt idx="94647">
                  <c:v>0</c:v>
                </c:pt>
                <c:pt idx="94648">
                  <c:v>0</c:v>
                </c:pt>
                <c:pt idx="94649">
                  <c:v>0</c:v>
                </c:pt>
                <c:pt idx="94650">
                  <c:v>0</c:v>
                </c:pt>
                <c:pt idx="94651">
                  <c:v>0</c:v>
                </c:pt>
                <c:pt idx="94652">
                  <c:v>0</c:v>
                </c:pt>
                <c:pt idx="94653">
                  <c:v>0</c:v>
                </c:pt>
                <c:pt idx="94654">
                  <c:v>0</c:v>
                </c:pt>
                <c:pt idx="94655">
                  <c:v>0</c:v>
                </c:pt>
                <c:pt idx="94656">
                  <c:v>0</c:v>
                </c:pt>
                <c:pt idx="94657">
                  <c:v>0</c:v>
                </c:pt>
                <c:pt idx="94658">
                  <c:v>0</c:v>
                </c:pt>
                <c:pt idx="94659">
                  <c:v>0</c:v>
                </c:pt>
                <c:pt idx="94660">
                  <c:v>0</c:v>
                </c:pt>
                <c:pt idx="94661">
                  <c:v>0</c:v>
                </c:pt>
                <c:pt idx="94662">
                  <c:v>0</c:v>
                </c:pt>
                <c:pt idx="94663">
                  <c:v>0</c:v>
                </c:pt>
                <c:pt idx="94664">
                  <c:v>0</c:v>
                </c:pt>
                <c:pt idx="94665">
                  <c:v>0</c:v>
                </c:pt>
                <c:pt idx="94666">
                  <c:v>0</c:v>
                </c:pt>
                <c:pt idx="94667">
                  <c:v>0</c:v>
                </c:pt>
                <c:pt idx="94668">
                  <c:v>0</c:v>
                </c:pt>
                <c:pt idx="94669">
                  <c:v>0</c:v>
                </c:pt>
                <c:pt idx="94670">
                  <c:v>0</c:v>
                </c:pt>
                <c:pt idx="94671">
                  <c:v>0</c:v>
                </c:pt>
                <c:pt idx="94672">
                  <c:v>0</c:v>
                </c:pt>
                <c:pt idx="94673">
                  <c:v>0</c:v>
                </c:pt>
                <c:pt idx="94674">
                  <c:v>0</c:v>
                </c:pt>
                <c:pt idx="94675">
                  <c:v>0</c:v>
                </c:pt>
                <c:pt idx="94676">
                  <c:v>0</c:v>
                </c:pt>
                <c:pt idx="94677">
                  <c:v>0</c:v>
                </c:pt>
                <c:pt idx="94678">
                  <c:v>0</c:v>
                </c:pt>
                <c:pt idx="94679">
                  <c:v>0</c:v>
                </c:pt>
                <c:pt idx="94680">
                  <c:v>0</c:v>
                </c:pt>
                <c:pt idx="94681">
                  <c:v>0</c:v>
                </c:pt>
                <c:pt idx="94682">
                  <c:v>0</c:v>
                </c:pt>
                <c:pt idx="94683">
                  <c:v>0</c:v>
                </c:pt>
                <c:pt idx="94684">
                  <c:v>0</c:v>
                </c:pt>
                <c:pt idx="94685">
                  <c:v>0</c:v>
                </c:pt>
                <c:pt idx="94686">
                  <c:v>0</c:v>
                </c:pt>
                <c:pt idx="94687">
                  <c:v>0</c:v>
                </c:pt>
                <c:pt idx="94688">
                  <c:v>0</c:v>
                </c:pt>
                <c:pt idx="94689">
                  <c:v>0</c:v>
                </c:pt>
                <c:pt idx="94690">
                  <c:v>0</c:v>
                </c:pt>
                <c:pt idx="94691">
                  <c:v>0</c:v>
                </c:pt>
                <c:pt idx="94692">
                  <c:v>0</c:v>
                </c:pt>
                <c:pt idx="94693">
                  <c:v>0</c:v>
                </c:pt>
                <c:pt idx="94694">
                  <c:v>0</c:v>
                </c:pt>
                <c:pt idx="94695">
                  <c:v>0</c:v>
                </c:pt>
                <c:pt idx="94696">
                  <c:v>0</c:v>
                </c:pt>
                <c:pt idx="94697">
                  <c:v>0</c:v>
                </c:pt>
                <c:pt idx="94698">
                  <c:v>0</c:v>
                </c:pt>
                <c:pt idx="94699">
                  <c:v>0</c:v>
                </c:pt>
                <c:pt idx="94700">
                  <c:v>0</c:v>
                </c:pt>
                <c:pt idx="94701">
                  <c:v>0</c:v>
                </c:pt>
                <c:pt idx="94702">
                  <c:v>0</c:v>
                </c:pt>
                <c:pt idx="94703">
                  <c:v>0</c:v>
                </c:pt>
                <c:pt idx="94704">
                  <c:v>0</c:v>
                </c:pt>
                <c:pt idx="94705">
                  <c:v>0</c:v>
                </c:pt>
                <c:pt idx="94706">
                  <c:v>0</c:v>
                </c:pt>
                <c:pt idx="94707">
                  <c:v>0</c:v>
                </c:pt>
                <c:pt idx="94708">
                  <c:v>0</c:v>
                </c:pt>
                <c:pt idx="94709">
                  <c:v>0</c:v>
                </c:pt>
                <c:pt idx="94710">
                  <c:v>0</c:v>
                </c:pt>
                <c:pt idx="94711">
                  <c:v>0</c:v>
                </c:pt>
                <c:pt idx="94712">
                  <c:v>0</c:v>
                </c:pt>
                <c:pt idx="94713">
                  <c:v>0</c:v>
                </c:pt>
                <c:pt idx="94714">
                  <c:v>0</c:v>
                </c:pt>
                <c:pt idx="94715">
                  <c:v>0</c:v>
                </c:pt>
                <c:pt idx="94716">
                  <c:v>0</c:v>
                </c:pt>
                <c:pt idx="94717">
                  <c:v>0</c:v>
                </c:pt>
                <c:pt idx="94718">
                  <c:v>0</c:v>
                </c:pt>
                <c:pt idx="94719">
                  <c:v>0</c:v>
                </c:pt>
                <c:pt idx="94720">
                  <c:v>0</c:v>
                </c:pt>
                <c:pt idx="94721">
                  <c:v>0</c:v>
                </c:pt>
                <c:pt idx="94722">
                  <c:v>0</c:v>
                </c:pt>
                <c:pt idx="94723">
                  <c:v>0</c:v>
                </c:pt>
                <c:pt idx="94724">
                  <c:v>0</c:v>
                </c:pt>
                <c:pt idx="94725">
                  <c:v>0</c:v>
                </c:pt>
                <c:pt idx="94726">
                  <c:v>0</c:v>
                </c:pt>
                <c:pt idx="94727">
                  <c:v>0</c:v>
                </c:pt>
                <c:pt idx="94728">
                  <c:v>0</c:v>
                </c:pt>
                <c:pt idx="94729">
                  <c:v>0</c:v>
                </c:pt>
                <c:pt idx="94730">
                  <c:v>0</c:v>
                </c:pt>
                <c:pt idx="94731">
                  <c:v>0</c:v>
                </c:pt>
                <c:pt idx="94732">
                  <c:v>0</c:v>
                </c:pt>
                <c:pt idx="94733">
                  <c:v>0</c:v>
                </c:pt>
                <c:pt idx="94734">
                  <c:v>0</c:v>
                </c:pt>
                <c:pt idx="94735">
                  <c:v>0</c:v>
                </c:pt>
                <c:pt idx="94736">
                  <c:v>0</c:v>
                </c:pt>
                <c:pt idx="94737">
                  <c:v>0</c:v>
                </c:pt>
                <c:pt idx="94738">
                  <c:v>0</c:v>
                </c:pt>
                <c:pt idx="94739">
                  <c:v>0</c:v>
                </c:pt>
                <c:pt idx="94740">
                  <c:v>0</c:v>
                </c:pt>
                <c:pt idx="94741">
                  <c:v>0</c:v>
                </c:pt>
                <c:pt idx="94742">
                  <c:v>0</c:v>
                </c:pt>
                <c:pt idx="94743">
                  <c:v>0</c:v>
                </c:pt>
                <c:pt idx="94744">
                  <c:v>0</c:v>
                </c:pt>
                <c:pt idx="94745">
                  <c:v>0</c:v>
                </c:pt>
                <c:pt idx="94746">
                  <c:v>0</c:v>
                </c:pt>
                <c:pt idx="94747">
                  <c:v>0</c:v>
                </c:pt>
                <c:pt idx="94748">
                  <c:v>0</c:v>
                </c:pt>
                <c:pt idx="94749">
                  <c:v>0</c:v>
                </c:pt>
                <c:pt idx="94750">
                  <c:v>0</c:v>
                </c:pt>
                <c:pt idx="94751">
                  <c:v>0</c:v>
                </c:pt>
                <c:pt idx="94752">
                  <c:v>0</c:v>
                </c:pt>
                <c:pt idx="94753">
                  <c:v>0</c:v>
                </c:pt>
                <c:pt idx="94754">
                  <c:v>0</c:v>
                </c:pt>
                <c:pt idx="94755">
                  <c:v>0</c:v>
                </c:pt>
                <c:pt idx="94756">
                  <c:v>0</c:v>
                </c:pt>
                <c:pt idx="94757">
                  <c:v>0</c:v>
                </c:pt>
                <c:pt idx="94758">
                  <c:v>0</c:v>
                </c:pt>
                <c:pt idx="94759">
                  <c:v>0</c:v>
                </c:pt>
                <c:pt idx="94760">
                  <c:v>0</c:v>
                </c:pt>
                <c:pt idx="94761">
                  <c:v>0</c:v>
                </c:pt>
                <c:pt idx="94762">
                  <c:v>0</c:v>
                </c:pt>
                <c:pt idx="94763">
                  <c:v>0</c:v>
                </c:pt>
                <c:pt idx="94764">
                  <c:v>0</c:v>
                </c:pt>
                <c:pt idx="94765">
                  <c:v>0</c:v>
                </c:pt>
                <c:pt idx="94766">
                  <c:v>0</c:v>
                </c:pt>
                <c:pt idx="94767">
                  <c:v>0</c:v>
                </c:pt>
                <c:pt idx="94768">
                  <c:v>0</c:v>
                </c:pt>
                <c:pt idx="94769">
                  <c:v>0</c:v>
                </c:pt>
                <c:pt idx="94770">
                  <c:v>0</c:v>
                </c:pt>
                <c:pt idx="94771">
                  <c:v>0</c:v>
                </c:pt>
                <c:pt idx="94772">
                  <c:v>0</c:v>
                </c:pt>
                <c:pt idx="94773">
                  <c:v>0</c:v>
                </c:pt>
                <c:pt idx="94774">
                  <c:v>0</c:v>
                </c:pt>
                <c:pt idx="94775">
                  <c:v>0</c:v>
                </c:pt>
                <c:pt idx="94776">
                  <c:v>0</c:v>
                </c:pt>
                <c:pt idx="94777">
                  <c:v>0</c:v>
                </c:pt>
                <c:pt idx="94778">
                  <c:v>0</c:v>
                </c:pt>
                <c:pt idx="94779">
                  <c:v>0</c:v>
                </c:pt>
                <c:pt idx="94780">
                  <c:v>0</c:v>
                </c:pt>
                <c:pt idx="94781">
                  <c:v>0</c:v>
                </c:pt>
                <c:pt idx="94782">
                  <c:v>0</c:v>
                </c:pt>
                <c:pt idx="94783">
                  <c:v>0</c:v>
                </c:pt>
                <c:pt idx="94784">
                  <c:v>0</c:v>
                </c:pt>
                <c:pt idx="94785">
                  <c:v>0</c:v>
                </c:pt>
                <c:pt idx="94786">
                  <c:v>0</c:v>
                </c:pt>
                <c:pt idx="94787">
                  <c:v>0</c:v>
                </c:pt>
                <c:pt idx="94788">
                  <c:v>0</c:v>
                </c:pt>
                <c:pt idx="94789">
                  <c:v>0</c:v>
                </c:pt>
                <c:pt idx="94790">
                  <c:v>0</c:v>
                </c:pt>
                <c:pt idx="94791">
                  <c:v>0</c:v>
                </c:pt>
                <c:pt idx="94792">
                  <c:v>0</c:v>
                </c:pt>
                <c:pt idx="94793">
                  <c:v>0</c:v>
                </c:pt>
                <c:pt idx="94794">
                  <c:v>0</c:v>
                </c:pt>
                <c:pt idx="94795">
                  <c:v>0</c:v>
                </c:pt>
                <c:pt idx="94796">
                  <c:v>0</c:v>
                </c:pt>
                <c:pt idx="94797">
                  <c:v>0</c:v>
                </c:pt>
                <c:pt idx="94798">
                  <c:v>0</c:v>
                </c:pt>
                <c:pt idx="94799">
                  <c:v>0</c:v>
                </c:pt>
                <c:pt idx="94800">
                  <c:v>0</c:v>
                </c:pt>
                <c:pt idx="94801">
                  <c:v>0</c:v>
                </c:pt>
                <c:pt idx="94802">
                  <c:v>0</c:v>
                </c:pt>
                <c:pt idx="94803">
                  <c:v>0</c:v>
                </c:pt>
                <c:pt idx="94804">
                  <c:v>0</c:v>
                </c:pt>
                <c:pt idx="94805">
                  <c:v>0</c:v>
                </c:pt>
                <c:pt idx="94806">
                  <c:v>0</c:v>
                </c:pt>
                <c:pt idx="94807">
                  <c:v>0</c:v>
                </c:pt>
                <c:pt idx="94808">
                  <c:v>0</c:v>
                </c:pt>
                <c:pt idx="94809">
                  <c:v>0</c:v>
                </c:pt>
                <c:pt idx="94810">
                  <c:v>0</c:v>
                </c:pt>
                <c:pt idx="94811">
                  <c:v>0</c:v>
                </c:pt>
                <c:pt idx="94812">
                  <c:v>0</c:v>
                </c:pt>
                <c:pt idx="94813">
                  <c:v>0</c:v>
                </c:pt>
                <c:pt idx="94814">
                  <c:v>0</c:v>
                </c:pt>
                <c:pt idx="94815">
                  <c:v>0</c:v>
                </c:pt>
                <c:pt idx="94816">
                  <c:v>0</c:v>
                </c:pt>
                <c:pt idx="94817">
                  <c:v>0</c:v>
                </c:pt>
                <c:pt idx="94818">
                  <c:v>0</c:v>
                </c:pt>
                <c:pt idx="94819">
                  <c:v>0</c:v>
                </c:pt>
                <c:pt idx="94820">
                  <c:v>0</c:v>
                </c:pt>
                <c:pt idx="94821">
                  <c:v>0</c:v>
                </c:pt>
                <c:pt idx="94822">
                  <c:v>0</c:v>
                </c:pt>
                <c:pt idx="94823">
                  <c:v>0</c:v>
                </c:pt>
                <c:pt idx="94824">
                  <c:v>0</c:v>
                </c:pt>
                <c:pt idx="94825">
                  <c:v>0</c:v>
                </c:pt>
                <c:pt idx="94826">
                  <c:v>0</c:v>
                </c:pt>
                <c:pt idx="94827">
                  <c:v>0</c:v>
                </c:pt>
                <c:pt idx="94828">
                  <c:v>0</c:v>
                </c:pt>
                <c:pt idx="94829">
                  <c:v>0</c:v>
                </c:pt>
                <c:pt idx="94830">
                  <c:v>0</c:v>
                </c:pt>
                <c:pt idx="94831">
                  <c:v>0</c:v>
                </c:pt>
                <c:pt idx="94832">
                  <c:v>0</c:v>
                </c:pt>
                <c:pt idx="94833">
                  <c:v>0</c:v>
                </c:pt>
                <c:pt idx="94834">
                  <c:v>0</c:v>
                </c:pt>
                <c:pt idx="94835">
                  <c:v>0</c:v>
                </c:pt>
                <c:pt idx="94836">
                  <c:v>0</c:v>
                </c:pt>
                <c:pt idx="94837">
                  <c:v>0</c:v>
                </c:pt>
                <c:pt idx="94838">
                  <c:v>0</c:v>
                </c:pt>
                <c:pt idx="94839">
                  <c:v>0</c:v>
                </c:pt>
                <c:pt idx="94840">
                  <c:v>0</c:v>
                </c:pt>
                <c:pt idx="94841">
                  <c:v>0</c:v>
                </c:pt>
                <c:pt idx="94842">
                  <c:v>0</c:v>
                </c:pt>
                <c:pt idx="94843">
                  <c:v>0</c:v>
                </c:pt>
                <c:pt idx="94844">
                  <c:v>0</c:v>
                </c:pt>
                <c:pt idx="94845">
                  <c:v>0</c:v>
                </c:pt>
                <c:pt idx="94846">
                  <c:v>0</c:v>
                </c:pt>
                <c:pt idx="94847">
                  <c:v>0</c:v>
                </c:pt>
                <c:pt idx="94848">
                  <c:v>0</c:v>
                </c:pt>
                <c:pt idx="94849">
                  <c:v>0</c:v>
                </c:pt>
                <c:pt idx="94850">
                  <c:v>0</c:v>
                </c:pt>
                <c:pt idx="94851">
                  <c:v>0</c:v>
                </c:pt>
                <c:pt idx="94852">
                  <c:v>0</c:v>
                </c:pt>
                <c:pt idx="94853">
                  <c:v>0</c:v>
                </c:pt>
                <c:pt idx="94854">
                  <c:v>0</c:v>
                </c:pt>
                <c:pt idx="94855">
                  <c:v>0</c:v>
                </c:pt>
                <c:pt idx="94856">
                  <c:v>0</c:v>
                </c:pt>
                <c:pt idx="94857">
                  <c:v>0</c:v>
                </c:pt>
                <c:pt idx="94858">
                  <c:v>0</c:v>
                </c:pt>
                <c:pt idx="94859">
                  <c:v>0</c:v>
                </c:pt>
                <c:pt idx="94860">
                  <c:v>0</c:v>
                </c:pt>
                <c:pt idx="94861">
                  <c:v>0</c:v>
                </c:pt>
                <c:pt idx="94862">
                  <c:v>0</c:v>
                </c:pt>
                <c:pt idx="94863">
                  <c:v>0</c:v>
                </c:pt>
                <c:pt idx="94864">
                  <c:v>0</c:v>
                </c:pt>
                <c:pt idx="94865">
                  <c:v>0</c:v>
                </c:pt>
                <c:pt idx="94866">
                  <c:v>0</c:v>
                </c:pt>
                <c:pt idx="94867">
                  <c:v>0</c:v>
                </c:pt>
                <c:pt idx="94868">
                  <c:v>0</c:v>
                </c:pt>
                <c:pt idx="94869">
                  <c:v>0</c:v>
                </c:pt>
                <c:pt idx="94870">
                  <c:v>0</c:v>
                </c:pt>
                <c:pt idx="94871">
                  <c:v>0</c:v>
                </c:pt>
                <c:pt idx="94872">
                  <c:v>0</c:v>
                </c:pt>
                <c:pt idx="94873">
                  <c:v>0</c:v>
                </c:pt>
                <c:pt idx="94874">
                  <c:v>0</c:v>
                </c:pt>
                <c:pt idx="94875">
                  <c:v>0</c:v>
                </c:pt>
                <c:pt idx="94876">
                  <c:v>0</c:v>
                </c:pt>
                <c:pt idx="94877">
                  <c:v>0</c:v>
                </c:pt>
                <c:pt idx="94878">
                  <c:v>0</c:v>
                </c:pt>
                <c:pt idx="94879">
                  <c:v>0</c:v>
                </c:pt>
                <c:pt idx="94880">
                  <c:v>0</c:v>
                </c:pt>
                <c:pt idx="94881">
                  <c:v>0</c:v>
                </c:pt>
                <c:pt idx="94882">
                  <c:v>0</c:v>
                </c:pt>
                <c:pt idx="94883">
                  <c:v>0</c:v>
                </c:pt>
                <c:pt idx="94884">
                  <c:v>0</c:v>
                </c:pt>
                <c:pt idx="94885">
                  <c:v>0</c:v>
                </c:pt>
                <c:pt idx="94886">
                  <c:v>0</c:v>
                </c:pt>
                <c:pt idx="94887">
                  <c:v>0</c:v>
                </c:pt>
                <c:pt idx="94888">
                  <c:v>0</c:v>
                </c:pt>
                <c:pt idx="94889">
                  <c:v>0</c:v>
                </c:pt>
                <c:pt idx="94890">
                  <c:v>0</c:v>
                </c:pt>
                <c:pt idx="94891">
                  <c:v>0</c:v>
                </c:pt>
                <c:pt idx="94892">
                  <c:v>0</c:v>
                </c:pt>
                <c:pt idx="94893">
                  <c:v>0</c:v>
                </c:pt>
                <c:pt idx="94894">
                  <c:v>0</c:v>
                </c:pt>
                <c:pt idx="94895">
                  <c:v>0</c:v>
                </c:pt>
                <c:pt idx="94896">
                  <c:v>0</c:v>
                </c:pt>
                <c:pt idx="94897">
                  <c:v>0</c:v>
                </c:pt>
                <c:pt idx="94898">
                  <c:v>0</c:v>
                </c:pt>
                <c:pt idx="94899">
                  <c:v>0</c:v>
                </c:pt>
                <c:pt idx="94900">
                  <c:v>0</c:v>
                </c:pt>
                <c:pt idx="94901">
                  <c:v>0</c:v>
                </c:pt>
                <c:pt idx="94902">
                  <c:v>0</c:v>
                </c:pt>
                <c:pt idx="94903">
                  <c:v>0</c:v>
                </c:pt>
                <c:pt idx="94904">
                  <c:v>0</c:v>
                </c:pt>
                <c:pt idx="94905">
                  <c:v>0</c:v>
                </c:pt>
                <c:pt idx="94906">
                  <c:v>0</c:v>
                </c:pt>
                <c:pt idx="94907">
                  <c:v>0</c:v>
                </c:pt>
                <c:pt idx="94908">
                  <c:v>0</c:v>
                </c:pt>
                <c:pt idx="94909">
                  <c:v>0</c:v>
                </c:pt>
                <c:pt idx="94910">
                  <c:v>0</c:v>
                </c:pt>
                <c:pt idx="94911">
                  <c:v>0</c:v>
                </c:pt>
                <c:pt idx="94912">
                  <c:v>0</c:v>
                </c:pt>
                <c:pt idx="94913">
                  <c:v>0</c:v>
                </c:pt>
                <c:pt idx="94914">
                  <c:v>0</c:v>
                </c:pt>
                <c:pt idx="94915">
                  <c:v>0</c:v>
                </c:pt>
                <c:pt idx="94916">
                  <c:v>0</c:v>
                </c:pt>
                <c:pt idx="94917">
                  <c:v>0</c:v>
                </c:pt>
                <c:pt idx="94918">
                  <c:v>0</c:v>
                </c:pt>
                <c:pt idx="94919">
                  <c:v>0</c:v>
                </c:pt>
                <c:pt idx="94920">
                  <c:v>0</c:v>
                </c:pt>
                <c:pt idx="94921">
                  <c:v>0</c:v>
                </c:pt>
                <c:pt idx="94922">
                  <c:v>0</c:v>
                </c:pt>
                <c:pt idx="94923">
                  <c:v>0</c:v>
                </c:pt>
                <c:pt idx="94924">
                  <c:v>0</c:v>
                </c:pt>
                <c:pt idx="94925">
                  <c:v>0</c:v>
                </c:pt>
                <c:pt idx="94926">
                  <c:v>0</c:v>
                </c:pt>
                <c:pt idx="94927">
                  <c:v>0</c:v>
                </c:pt>
                <c:pt idx="94928">
                  <c:v>0</c:v>
                </c:pt>
                <c:pt idx="94929">
                  <c:v>0</c:v>
                </c:pt>
                <c:pt idx="94930">
                  <c:v>0</c:v>
                </c:pt>
                <c:pt idx="94931">
                  <c:v>0</c:v>
                </c:pt>
                <c:pt idx="94932">
                  <c:v>0</c:v>
                </c:pt>
                <c:pt idx="94933">
                  <c:v>0</c:v>
                </c:pt>
                <c:pt idx="94934">
                  <c:v>0</c:v>
                </c:pt>
                <c:pt idx="94935">
                  <c:v>0</c:v>
                </c:pt>
                <c:pt idx="94936">
                  <c:v>0</c:v>
                </c:pt>
                <c:pt idx="94937">
                  <c:v>0</c:v>
                </c:pt>
                <c:pt idx="94938">
                  <c:v>0</c:v>
                </c:pt>
                <c:pt idx="94939">
                  <c:v>0</c:v>
                </c:pt>
                <c:pt idx="94940">
                  <c:v>0</c:v>
                </c:pt>
                <c:pt idx="94941">
                  <c:v>0</c:v>
                </c:pt>
                <c:pt idx="94942">
                  <c:v>0</c:v>
                </c:pt>
                <c:pt idx="94943">
                  <c:v>0</c:v>
                </c:pt>
                <c:pt idx="94944">
                  <c:v>0</c:v>
                </c:pt>
                <c:pt idx="94945">
                  <c:v>0</c:v>
                </c:pt>
                <c:pt idx="94946">
                  <c:v>0</c:v>
                </c:pt>
                <c:pt idx="94947">
                  <c:v>0</c:v>
                </c:pt>
                <c:pt idx="94948">
                  <c:v>0</c:v>
                </c:pt>
                <c:pt idx="94949">
                  <c:v>0</c:v>
                </c:pt>
                <c:pt idx="94950">
                  <c:v>0</c:v>
                </c:pt>
                <c:pt idx="94951">
                  <c:v>0</c:v>
                </c:pt>
                <c:pt idx="94952">
                  <c:v>0</c:v>
                </c:pt>
                <c:pt idx="94953">
                  <c:v>0</c:v>
                </c:pt>
                <c:pt idx="94954">
                  <c:v>0</c:v>
                </c:pt>
                <c:pt idx="94955">
                  <c:v>0</c:v>
                </c:pt>
                <c:pt idx="94956">
                  <c:v>0</c:v>
                </c:pt>
                <c:pt idx="94957">
                  <c:v>0</c:v>
                </c:pt>
                <c:pt idx="94958">
                  <c:v>0</c:v>
                </c:pt>
                <c:pt idx="94959">
                  <c:v>0</c:v>
                </c:pt>
                <c:pt idx="94960">
                  <c:v>0</c:v>
                </c:pt>
                <c:pt idx="94961">
                  <c:v>0</c:v>
                </c:pt>
                <c:pt idx="94962">
                  <c:v>0</c:v>
                </c:pt>
                <c:pt idx="94963">
                  <c:v>0</c:v>
                </c:pt>
                <c:pt idx="94964">
                  <c:v>0</c:v>
                </c:pt>
                <c:pt idx="94965">
                  <c:v>0</c:v>
                </c:pt>
                <c:pt idx="94966">
                  <c:v>0</c:v>
                </c:pt>
                <c:pt idx="94967">
                  <c:v>0</c:v>
                </c:pt>
                <c:pt idx="94968">
                  <c:v>0</c:v>
                </c:pt>
                <c:pt idx="94969">
                  <c:v>0</c:v>
                </c:pt>
                <c:pt idx="94970">
                  <c:v>0</c:v>
                </c:pt>
                <c:pt idx="94971">
                  <c:v>0</c:v>
                </c:pt>
                <c:pt idx="94972">
                  <c:v>0</c:v>
                </c:pt>
                <c:pt idx="94973">
                  <c:v>0</c:v>
                </c:pt>
                <c:pt idx="94974">
                  <c:v>0</c:v>
                </c:pt>
                <c:pt idx="94975">
                  <c:v>0</c:v>
                </c:pt>
                <c:pt idx="94976">
                  <c:v>0</c:v>
                </c:pt>
                <c:pt idx="94977">
                  <c:v>0</c:v>
                </c:pt>
                <c:pt idx="94978">
                  <c:v>0</c:v>
                </c:pt>
                <c:pt idx="94979">
                  <c:v>0</c:v>
                </c:pt>
                <c:pt idx="94980">
                  <c:v>0</c:v>
                </c:pt>
                <c:pt idx="94981">
                  <c:v>0</c:v>
                </c:pt>
                <c:pt idx="94982">
                  <c:v>0</c:v>
                </c:pt>
                <c:pt idx="94983">
                  <c:v>0</c:v>
                </c:pt>
                <c:pt idx="94984">
                  <c:v>0</c:v>
                </c:pt>
                <c:pt idx="94985">
                  <c:v>0</c:v>
                </c:pt>
                <c:pt idx="94986">
                  <c:v>0</c:v>
                </c:pt>
                <c:pt idx="94987">
                  <c:v>0</c:v>
                </c:pt>
                <c:pt idx="94988">
                  <c:v>0</c:v>
                </c:pt>
                <c:pt idx="94989">
                  <c:v>0</c:v>
                </c:pt>
                <c:pt idx="94990">
                  <c:v>0</c:v>
                </c:pt>
                <c:pt idx="94991">
                  <c:v>0</c:v>
                </c:pt>
                <c:pt idx="94992">
                  <c:v>0</c:v>
                </c:pt>
                <c:pt idx="94993">
                  <c:v>0</c:v>
                </c:pt>
                <c:pt idx="94994">
                  <c:v>0</c:v>
                </c:pt>
                <c:pt idx="94995">
                  <c:v>0</c:v>
                </c:pt>
                <c:pt idx="94996">
                  <c:v>0</c:v>
                </c:pt>
                <c:pt idx="94997">
                  <c:v>0</c:v>
                </c:pt>
                <c:pt idx="94998">
                  <c:v>0</c:v>
                </c:pt>
                <c:pt idx="94999">
                  <c:v>0</c:v>
                </c:pt>
                <c:pt idx="95000">
                  <c:v>0</c:v>
                </c:pt>
                <c:pt idx="95001">
                  <c:v>0</c:v>
                </c:pt>
                <c:pt idx="95002">
                  <c:v>0</c:v>
                </c:pt>
                <c:pt idx="95003">
                  <c:v>0</c:v>
                </c:pt>
                <c:pt idx="95004">
                  <c:v>0</c:v>
                </c:pt>
                <c:pt idx="95005">
                  <c:v>0</c:v>
                </c:pt>
                <c:pt idx="95006">
                  <c:v>0</c:v>
                </c:pt>
                <c:pt idx="95007">
                  <c:v>0</c:v>
                </c:pt>
                <c:pt idx="95008">
                  <c:v>0</c:v>
                </c:pt>
                <c:pt idx="95009">
                  <c:v>0</c:v>
                </c:pt>
                <c:pt idx="95010">
                  <c:v>0</c:v>
                </c:pt>
                <c:pt idx="95011">
                  <c:v>0</c:v>
                </c:pt>
                <c:pt idx="95012">
                  <c:v>0</c:v>
                </c:pt>
                <c:pt idx="95013">
                  <c:v>0</c:v>
                </c:pt>
                <c:pt idx="95014">
                  <c:v>0</c:v>
                </c:pt>
                <c:pt idx="95015">
                  <c:v>0</c:v>
                </c:pt>
                <c:pt idx="95016">
                  <c:v>0</c:v>
                </c:pt>
                <c:pt idx="95017">
                  <c:v>0</c:v>
                </c:pt>
                <c:pt idx="95018">
                  <c:v>0</c:v>
                </c:pt>
                <c:pt idx="95019">
                  <c:v>0</c:v>
                </c:pt>
                <c:pt idx="95020">
                  <c:v>0</c:v>
                </c:pt>
                <c:pt idx="95021">
                  <c:v>0</c:v>
                </c:pt>
                <c:pt idx="95022">
                  <c:v>0</c:v>
                </c:pt>
                <c:pt idx="95023">
                  <c:v>0</c:v>
                </c:pt>
                <c:pt idx="95024">
                  <c:v>0</c:v>
                </c:pt>
                <c:pt idx="95025">
                  <c:v>0</c:v>
                </c:pt>
                <c:pt idx="95026">
                  <c:v>0</c:v>
                </c:pt>
                <c:pt idx="95027">
                  <c:v>0</c:v>
                </c:pt>
                <c:pt idx="95028">
                  <c:v>0</c:v>
                </c:pt>
                <c:pt idx="95029">
                  <c:v>0</c:v>
                </c:pt>
                <c:pt idx="95030">
                  <c:v>0</c:v>
                </c:pt>
                <c:pt idx="95031">
                  <c:v>0</c:v>
                </c:pt>
                <c:pt idx="95032">
                  <c:v>0</c:v>
                </c:pt>
                <c:pt idx="95033">
                  <c:v>0</c:v>
                </c:pt>
                <c:pt idx="95034">
                  <c:v>0</c:v>
                </c:pt>
                <c:pt idx="95035">
                  <c:v>0</c:v>
                </c:pt>
                <c:pt idx="95036">
                  <c:v>0</c:v>
                </c:pt>
                <c:pt idx="95037">
                  <c:v>0</c:v>
                </c:pt>
                <c:pt idx="95038">
                  <c:v>0</c:v>
                </c:pt>
                <c:pt idx="95039">
                  <c:v>0</c:v>
                </c:pt>
                <c:pt idx="95040">
                  <c:v>0</c:v>
                </c:pt>
                <c:pt idx="95041">
                  <c:v>0</c:v>
                </c:pt>
                <c:pt idx="95042">
                  <c:v>0</c:v>
                </c:pt>
                <c:pt idx="95043">
                  <c:v>0</c:v>
                </c:pt>
                <c:pt idx="95044">
                  <c:v>0</c:v>
                </c:pt>
                <c:pt idx="95045">
                  <c:v>0</c:v>
                </c:pt>
                <c:pt idx="95046">
                  <c:v>0</c:v>
                </c:pt>
                <c:pt idx="95047">
                  <c:v>0</c:v>
                </c:pt>
                <c:pt idx="95048">
                  <c:v>0</c:v>
                </c:pt>
                <c:pt idx="95049">
                  <c:v>0</c:v>
                </c:pt>
                <c:pt idx="95050">
                  <c:v>0</c:v>
                </c:pt>
                <c:pt idx="95051">
                  <c:v>0</c:v>
                </c:pt>
                <c:pt idx="95052">
                  <c:v>0</c:v>
                </c:pt>
                <c:pt idx="95053">
                  <c:v>0</c:v>
                </c:pt>
                <c:pt idx="95054">
                  <c:v>0</c:v>
                </c:pt>
                <c:pt idx="95055">
                  <c:v>0</c:v>
                </c:pt>
                <c:pt idx="95056">
                  <c:v>0</c:v>
                </c:pt>
                <c:pt idx="95057">
                  <c:v>0</c:v>
                </c:pt>
                <c:pt idx="95058">
                  <c:v>0</c:v>
                </c:pt>
                <c:pt idx="95059">
                  <c:v>0</c:v>
                </c:pt>
                <c:pt idx="95060">
                  <c:v>0</c:v>
                </c:pt>
                <c:pt idx="95061">
                  <c:v>0</c:v>
                </c:pt>
                <c:pt idx="95062">
                  <c:v>0</c:v>
                </c:pt>
                <c:pt idx="95063">
                  <c:v>0</c:v>
                </c:pt>
                <c:pt idx="95064">
                  <c:v>0</c:v>
                </c:pt>
                <c:pt idx="95065">
                  <c:v>0</c:v>
                </c:pt>
                <c:pt idx="95066">
                  <c:v>0</c:v>
                </c:pt>
                <c:pt idx="95067">
                  <c:v>0</c:v>
                </c:pt>
                <c:pt idx="95068">
                  <c:v>0</c:v>
                </c:pt>
                <c:pt idx="95069">
                  <c:v>0</c:v>
                </c:pt>
                <c:pt idx="95070">
                  <c:v>0</c:v>
                </c:pt>
                <c:pt idx="95071">
                  <c:v>0</c:v>
                </c:pt>
                <c:pt idx="95072">
                  <c:v>0</c:v>
                </c:pt>
                <c:pt idx="95073">
                  <c:v>0</c:v>
                </c:pt>
                <c:pt idx="95074">
                  <c:v>0</c:v>
                </c:pt>
                <c:pt idx="95075">
                  <c:v>0</c:v>
                </c:pt>
                <c:pt idx="95076">
                  <c:v>0</c:v>
                </c:pt>
                <c:pt idx="95077">
                  <c:v>0</c:v>
                </c:pt>
                <c:pt idx="95078">
                  <c:v>0</c:v>
                </c:pt>
                <c:pt idx="95079">
                  <c:v>0</c:v>
                </c:pt>
                <c:pt idx="95080">
                  <c:v>0</c:v>
                </c:pt>
                <c:pt idx="95081">
                  <c:v>0</c:v>
                </c:pt>
                <c:pt idx="95082">
                  <c:v>0</c:v>
                </c:pt>
                <c:pt idx="95083">
                  <c:v>0</c:v>
                </c:pt>
                <c:pt idx="95084">
                  <c:v>0</c:v>
                </c:pt>
                <c:pt idx="95085">
                  <c:v>0</c:v>
                </c:pt>
                <c:pt idx="95086">
                  <c:v>0</c:v>
                </c:pt>
                <c:pt idx="95087">
                  <c:v>0</c:v>
                </c:pt>
                <c:pt idx="95088">
                  <c:v>0</c:v>
                </c:pt>
                <c:pt idx="95089">
                  <c:v>0</c:v>
                </c:pt>
                <c:pt idx="95090">
                  <c:v>0</c:v>
                </c:pt>
                <c:pt idx="95091">
                  <c:v>0</c:v>
                </c:pt>
                <c:pt idx="95092">
                  <c:v>0</c:v>
                </c:pt>
                <c:pt idx="95093">
                  <c:v>0</c:v>
                </c:pt>
                <c:pt idx="95094">
                  <c:v>0</c:v>
                </c:pt>
                <c:pt idx="95095">
                  <c:v>0</c:v>
                </c:pt>
                <c:pt idx="95096">
                  <c:v>0</c:v>
                </c:pt>
                <c:pt idx="95097">
                  <c:v>0</c:v>
                </c:pt>
                <c:pt idx="95098">
                  <c:v>0</c:v>
                </c:pt>
                <c:pt idx="95099">
                  <c:v>0</c:v>
                </c:pt>
                <c:pt idx="95100">
                  <c:v>0</c:v>
                </c:pt>
                <c:pt idx="95101">
                  <c:v>0</c:v>
                </c:pt>
                <c:pt idx="95102">
                  <c:v>0</c:v>
                </c:pt>
                <c:pt idx="95103">
                  <c:v>0</c:v>
                </c:pt>
                <c:pt idx="95104">
                  <c:v>0</c:v>
                </c:pt>
                <c:pt idx="95105">
                  <c:v>0</c:v>
                </c:pt>
                <c:pt idx="95106">
                  <c:v>0</c:v>
                </c:pt>
                <c:pt idx="95107">
                  <c:v>0</c:v>
                </c:pt>
                <c:pt idx="95108">
                  <c:v>0</c:v>
                </c:pt>
                <c:pt idx="95109">
                  <c:v>0</c:v>
                </c:pt>
                <c:pt idx="95110">
                  <c:v>0</c:v>
                </c:pt>
                <c:pt idx="95111">
                  <c:v>0</c:v>
                </c:pt>
                <c:pt idx="95112">
                  <c:v>0</c:v>
                </c:pt>
                <c:pt idx="95113">
                  <c:v>0</c:v>
                </c:pt>
                <c:pt idx="95114">
                  <c:v>0</c:v>
                </c:pt>
                <c:pt idx="95115">
                  <c:v>0</c:v>
                </c:pt>
                <c:pt idx="95116">
                  <c:v>0</c:v>
                </c:pt>
                <c:pt idx="95117">
                  <c:v>0</c:v>
                </c:pt>
                <c:pt idx="95118">
                  <c:v>0</c:v>
                </c:pt>
                <c:pt idx="95119">
                  <c:v>0</c:v>
                </c:pt>
                <c:pt idx="95120">
                  <c:v>0</c:v>
                </c:pt>
                <c:pt idx="95121">
                  <c:v>0</c:v>
                </c:pt>
                <c:pt idx="95122">
                  <c:v>0</c:v>
                </c:pt>
                <c:pt idx="95123">
                  <c:v>0</c:v>
                </c:pt>
                <c:pt idx="95124">
                  <c:v>0</c:v>
                </c:pt>
                <c:pt idx="95125">
                  <c:v>0</c:v>
                </c:pt>
                <c:pt idx="95126">
                  <c:v>0</c:v>
                </c:pt>
                <c:pt idx="95127">
                  <c:v>0</c:v>
                </c:pt>
                <c:pt idx="95128">
                  <c:v>0</c:v>
                </c:pt>
                <c:pt idx="95129">
                  <c:v>0</c:v>
                </c:pt>
                <c:pt idx="95130">
                  <c:v>0</c:v>
                </c:pt>
                <c:pt idx="95131">
                  <c:v>0</c:v>
                </c:pt>
                <c:pt idx="95132">
                  <c:v>0</c:v>
                </c:pt>
                <c:pt idx="95133">
                  <c:v>0</c:v>
                </c:pt>
                <c:pt idx="95134">
                  <c:v>0</c:v>
                </c:pt>
                <c:pt idx="95135">
                  <c:v>0</c:v>
                </c:pt>
                <c:pt idx="95136">
                  <c:v>0</c:v>
                </c:pt>
                <c:pt idx="95137">
                  <c:v>0</c:v>
                </c:pt>
                <c:pt idx="95138">
                  <c:v>0</c:v>
                </c:pt>
                <c:pt idx="95139">
                  <c:v>0</c:v>
                </c:pt>
                <c:pt idx="95140">
                  <c:v>0</c:v>
                </c:pt>
                <c:pt idx="95141">
                  <c:v>0</c:v>
                </c:pt>
                <c:pt idx="95142">
                  <c:v>0</c:v>
                </c:pt>
                <c:pt idx="95143">
                  <c:v>0</c:v>
                </c:pt>
                <c:pt idx="95144">
                  <c:v>0</c:v>
                </c:pt>
                <c:pt idx="95145">
                  <c:v>0</c:v>
                </c:pt>
                <c:pt idx="95146">
                  <c:v>0</c:v>
                </c:pt>
                <c:pt idx="95147">
                  <c:v>0</c:v>
                </c:pt>
                <c:pt idx="95148">
                  <c:v>0</c:v>
                </c:pt>
                <c:pt idx="95149">
                  <c:v>0</c:v>
                </c:pt>
                <c:pt idx="95150">
                  <c:v>0</c:v>
                </c:pt>
                <c:pt idx="95151">
                  <c:v>0</c:v>
                </c:pt>
                <c:pt idx="95152">
                  <c:v>0</c:v>
                </c:pt>
                <c:pt idx="95153">
                  <c:v>0</c:v>
                </c:pt>
                <c:pt idx="95154">
                  <c:v>0</c:v>
                </c:pt>
                <c:pt idx="95155">
                  <c:v>0</c:v>
                </c:pt>
                <c:pt idx="95156">
                  <c:v>0</c:v>
                </c:pt>
                <c:pt idx="95157">
                  <c:v>0</c:v>
                </c:pt>
                <c:pt idx="95158">
                  <c:v>0</c:v>
                </c:pt>
                <c:pt idx="95159">
                  <c:v>0</c:v>
                </c:pt>
                <c:pt idx="95160">
                  <c:v>0</c:v>
                </c:pt>
                <c:pt idx="95161">
                  <c:v>0</c:v>
                </c:pt>
                <c:pt idx="95162">
                  <c:v>0</c:v>
                </c:pt>
                <c:pt idx="95163">
                  <c:v>0</c:v>
                </c:pt>
                <c:pt idx="95164">
                  <c:v>0</c:v>
                </c:pt>
                <c:pt idx="95165">
                  <c:v>0</c:v>
                </c:pt>
                <c:pt idx="95166">
                  <c:v>0</c:v>
                </c:pt>
                <c:pt idx="95167">
                  <c:v>0</c:v>
                </c:pt>
                <c:pt idx="95168">
                  <c:v>0</c:v>
                </c:pt>
                <c:pt idx="95169">
                  <c:v>0</c:v>
                </c:pt>
                <c:pt idx="95170">
                  <c:v>0</c:v>
                </c:pt>
                <c:pt idx="95171">
                  <c:v>0</c:v>
                </c:pt>
                <c:pt idx="95172">
                  <c:v>0</c:v>
                </c:pt>
                <c:pt idx="95173">
                  <c:v>0</c:v>
                </c:pt>
                <c:pt idx="95174">
                  <c:v>0</c:v>
                </c:pt>
                <c:pt idx="95175">
                  <c:v>0</c:v>
                </c:pt>
                <c:pt idx="95176">
                  <c:v>0</c:v>
                </c:pt>
                <c:pt idx="95177">
                  <c:v>0</c:v>
                </c:pt>
                <c:pt idx="95178">
                  <c:v>0</c:v>
                </c:pt>
                <c:pt idx="95179">
                  <c:v>0</c:v>
                </c:pt>
                <c:pt idx="95180">
                  <c:v>0</c:v>
                </c:pt>
                <c:pt idx="95181">
                  <c:v>0</c:v>
                </c:pt>
                <c:pt idx="95182">
                  <c:v>0</c:v>
                </c:pt>
                <c:pt idx="95183">
                  <c:v>0</c:v>
                </c:pt>
                <c:pt idx="95184">
                  <c:v>0</c:v>
                </c:pt>
                <c:pt idx="95185">
                  <c:v>0</c:v>
                </c:pt>
                <c:pt idx="95186">
                  <c:v>0</c:v>
                </c:pt>
                <c:pt idx="95187">
                  <c:v>0</c:v>
                </c:pt>
                <c:pt idx="95188">
                  <c:v>0</c:v>
                </c:pt>
                <c:pt idx="95189">
                  <c:v>0</c:v>
                </c:pt>
                <c:pt idx="95190">
                  <c:v>0</c:v>
                </c:pt>
                <c:pt idx="95191">
                  <c:v>0</c:v>
                </c:pt>
                <c:pt idx="95192">
                  <c:v>0</c:v>
                </c:pt>
                <c:pt idx="95193">
                  <c:v>0</c:v>
                </c:pt>
                <c:pt idx="95194">
                  <c:v>0</c:v>
                </c:pt>
                <c:pt idx="95195">
                  <c:v>0</c:v>
                </c:pt>
                <c:pt idx="95196">
                  <c:v>0</c:v>
                </c:pt>
                <c:pt idx="95197">
                  <c:v>0</c:v>
                </c:pt>
                <c:pt idx="95198">
                  <c:v>0</c:v>
                </c:pt>
                <c:pt idx="95199">
                  <c:v>0</c:v>
                </c:pt>
                <c:pt idx="95200">
                  <c:v>0</c:v>
                </c:pt>
                <c:pt idx="95201">
                  <c:v>0</c:v>
                </c:pt>
                <c:pt idx="95202">
                  <c:v>0</c:v>
                </c:pt>
                <c:pt idx="95203">
                  <c:v>0</c:v>
                </c:pt>
                <c:pt idx="95204">
                  <c:v>0</c:v>
                </c:pt>
                <c:pt idx="95205">
                  <c:v>0</c:v>
                </c:pt>
                <c:pt idx="95206">
                  <c:v>0</c:v>
                </c:pt>
                <c:pt idx="95207">
                  <c:v>0</c:v>
                </c:pt>
                <c:pt idx="95208">
                  <c:v>0</c:v>
                </c:pt>
                <c:pt idx="95209">
                  <c:v>0</c:v>
                </c:pt>
                <c:pt idx="95210">
                  <c:v>0</c:v>
                </c:pt>
                <c:pt idx="95211">
                  <c:v>0</c:v>
                </c:pt>
                <c:pt idx="95212">
                  <c:v>0</c:v>
                </c:pt>
                <c:pt idx="95213">
                  <c:v>0</c:v>
                </c:pt>
                <c:pt idx="95214">
                  <c:v>0</c:v>
                </c:pt>
                <c:pt idx="95215">
                  <c:v>0</c:v>
                </c:pt>
                <c:pt idx="95216">
                  <c:v>0</c:v>
                </c:pt>
                <c:pt idx="95217">
                  <c:v>0</c:v>
                </c:pt>
                <c:pt idx="95218">
                  <c:v>0</c:v>
                </c:pt>
                <c:pt idx="95219">
                  <c:v>0</c:v>
                </c:pt>
                <c:pt idx="95220">
                  <c:v>0</c:v>
                </c:pt>
                <c:pt idx="95221">
                  <c:v>0</c:v>
                </c:pt>
                <c:pt idx="95222">
                  <c:v>0</c:v>
                </c:pt>
                <c:pt idx="95223">
                  <c:v>0</c:v>
                </c:pt>
                <c:pt idx="95224">
                  <c:v>0</c:v>
                </c:pt>
                <c:pt idx="95225">
                  <c:v>0</c:v>
                </c:pt>
                <c:pt idx="95226">
                  <c:v>0</c:v>
                </c:pt>
                <c:pt idx="95227">
                  <c:v>0</c:v>
                </c:pt>
                <c:pt idx="95228">
                  <c:v>0</c:v>
                </c:pt>
                <c:pt idx="95229">
                  <c:v>0</c:v>
                </c:pt>
                <c:pt idx="95230">
                  <c:v>0</c:v>
                </c:pt>
                <c:pt idx="95231">
                  <c:v>0</c:v>
                </c:pt>
                <c:pt idx="95232">
                  <c:v>0</c:v>
                </c:pt>
                <c:pt idx="95233">
                  <c:v>0</c:v>
                </c:pt>
                <c:pt idx="95234">
                  <c:v>0</c:v>
                </c:pt>
                <c:pt idx="95235">
                  <c:v>0</c:v>
                </c:pt>
                <c:pt idx="95236">
                  <c:v>0</c:v>
                </c:pt>
                <c:pt idx="95237">
                  <c:v>0</c:v>
                </c:pt>
                <c:pt idx="95238">
                  <c:v>0</c:v>
                </c:pt>
                <c:pt idx="95239">
                  <c:v>0</c:v>
                </c:pt>
                <c:pt idx="95240">
                  <c:v>0</c:v>
                </c:pt>
                <c:pt idx="95241">
                  <c:v>0</c:v>
                </c:pt>
                <c:pt idx="95242">
                  <c:v>0</c:v>
                </c:pt>
                <c:pt idx="95243">
                  <c:v>0</c:v>
                </c:pt>
                <c:pt idx="95244">
                  <c:v>0</c:v>
                </c:pt>
                <c:pt idx="95245">
                  <c:v>0</c:v>
                </c:pt>
                <c:pt idx="95246">
                  <c:v>0</c:v>
                </c:pt>
                <c:pt idx="95247">
                  <c:v>0</c:v>
                </c:pt>
                <c:pt idx="95248">
                  <c:v>0</c:v>
                </c:pt>
                <c:pt idx="95249">
                  <c:v>0</c:v>
                </c:pt>
                <c:pt idx="95250">
                  <c:v>0</c:v>
                </c:pt>
                <c:pt idx="95251">
                  <c:v>0</c:v>
                </c:pt>
                <c:pt idx="95252">
                  <c:v>0</c:v>
                </c:pt>
                <c:pt idx="95253">
                  <c:v>0</c:v>
                </c:pt>
                <c:pt idx="95254">
                  <c:v>0</c:v>
                </c:pt>
                <c:pt idx="95255">
                  <c:v>0</c:v>
                </c:pt>
                <c:pt idx="95256">
                  <c:v>0</c:v>
                </c:pt>
                <c:pt idx="95257">
                  <c:v>0</c:v>
                </c:pt>
                <c:pt idx="95258">
                  <c:v>0</c:v>
                </c:pt>
                <c:pt idx="95259">
                  <c:v>0</c:v>
                </c:pt>
                <c:pt idx="95260">
                  <c:v>0</c:v>
                </c:pt>
                <c:pt idx="95261">
                  <c:v>0</c:v>
                </c:pt>
                <c:pt idx="95262">
                  <c:v>0</c:v>
                </c:pt>
                <c:pt idx="95263">
                  <c:v>0</c:v>
                </c:pt>
                <c:pt idx="95264">
                  <c:v>0</c:v>
                </c:pt>
                <c:pt idx="95265">
                  <c:v>0</c:v>
                </c:pt>
                <c:pt idx="95266">
                  <c:v>0</c:v>
                </c:pt>
                <c:pt idx="95267">
                  <c:v>0</c:v>
                </c:pt>
                <c:pt idx="95268">
                  <c:v>0</c:v>
                </c:pt>
                <c:pt idx="95269">
                  <c:v>0</c:v>
                </c:pt>
                <c:pt idx="95270">
                  <c:v>0</c:v>
                </c:pt>
                <c:pt idx="95271">
                  <c:v>0</c:v>
                </c:pt>
                <c:pt idx="95272">
                  <c:v>0</c:v>
                </c:pt>
                <c:pt idx="95273">
                  <c:v>0</c:v>
                </c:pt>
                <c:pt idx="95274">
                  <c:v>0</c:v>
                </c:pt>
                <c:pt idx="95275">
                  <c:v>0</c:v>
                </c:pt>
                <c:pt idx="95276">
                  <c:v>0</c:v>
                </c:pt>
                <c:pt idx="95277">
                  <c:v>0</c:v>
                </c:pt>
                <c:pt idx="95278">
                  <c:v>0</c:v>
                </c:pt>
                <c:pt idx="95279">
                  <c:v>0</c:v>
                </c:pt>
                <c:pt idx="95280">
                  <c:v>0</c:v>
                </c:pt>
                <c:pt idx="95281">
                  <c:v>0</c:v>
                </c:pt>
                <c:pt idx="95282">
                  <c:v>0</c:v>
                </c:pt>
                <c:pt idx="95283">
                  <c:v>0</c:v>
                </c:pt>
                <c:pt idx="95284">
                  <c:v>0</c:v>
                </c:pt>
                <c:pt idx="95285">
                  <c:v>0</c:v>
                </c:pt>
                <c:pt idx="95286">
                  <c:v>0</c:v>
                </c:pt>
                <c:pt idx="95287">
                  <c:v>0</c:v>
                </c:pt>
                <c:pt idx="95288">
                  <c:v>0</c:v>
                </c:pt>
                <c:pt idx="95289">
                  <c:v>0</c:v>
                </c:pt>
                <c:pt idx="95290">
                  <c:v>0</c:v>
                </c:pt>
                <c:pt idx="95291">
                  <c:v>0</c:v>
                </c:pt>
                <c:pt idx="95292">
                  <c:v>0</c:v>
                </c:pt>
                <c:pt idx="95293">
                  <c:v>0</c:v>
                </c:pt>
                <c:pt idx="95294">
                  <c:v>0</c:v>
                </c:pt>
                <c:pt idx="95295">
                  <c:v>0</c:v>
                </c:pt>
                <c:pt idx="95296">
                  <c:v>0</c:v>
                </c:pt>
                <c:pt idx="95297">
                  <c:v>0</c:v>
                </c:pt>
                <c:pt idx="95298">
                  <c:v>0</c:v>
                </c:pt>
                <c:pt idx="95299">
                  <c:v>0</c:v>
                </c:pt>
                <c:pt idx="95300">
                  <c:v>0</c:v>
                </c:pt>
                <c:pt idx="95301">
                  <c:v>0</c:v>
                </c:pt>
                <c:pt idx="95302">
                  <c:v>0</c:v>
                </c:pt>
                <c:pt idx="95303">
                  <c:v>0</c:v>
                </c:pt>
                <c:pt idx="95304">
                  <c:v>0</c:v>
                </c:pt>
                <c:pt idx="95305">
                  <c:v>0</c:v>
                </c:pt>
                <c:pt idx="95306">
                  <c:v>0</c:v>
                </c:pt>
                <c:pt idx="95307">
                  <c:v>0</c:v>
                </c:pt>
                <c:pt idx="95308">
                  <c:v>0</c:v>
                </c:pt>
                <c:pt idx="95309">
                  <c:v>0</c:v>
                </c:pt>
                <c:pt idx="95310">
                  <c:v>0</c:v>
                </c:pt>
                <c:pt idx="95311">
                  <c:v>0</c:v>
                </c:pt>
                <c:pt idx="95312">
                  <c:v>0</c:v>
                </c:pt>
                <c:pt idx="95313">
                  <c:v>0</c:v>
                </c:pt>
                <c:pt idx="95314">
                  <c:v>0</c:v>
                </c:pt>
                <c:pt idx="95315">
                  <c:v>0</c:v>
                </c:pt>
                <c:pt idx="95316">
                  <c:v>0</c:v>
                </c:pt>
                <c:pt idx="95317">
                  <c:v>0</c:v>
                </c:pt>
                <c:pt idx="95318">
                  <c:v>0</c:v>
                </c:pt>
                <c:pt idx="95319">
                  <c:v>0</c:v>
                </c:pt>
                <c:pt idx="95320">
                  <c:v>0</c:v>
                </c:pt>
                <c:pt idx="95321">
                  <c:v>0</c:v>
                </c:pt>
                <c:pt idx="95322">
                  <c:v>0</c:v>
                </c:pt>
                <c:pt idx="95323">
                  <c:v>0</c:v>
                </c:pt>
                <c:pt idx="95324">
                  <c:v>0</c:v>
                </c:pt>
                <c:pt idx="95325">
                  <c:v>0</c:v>
                </c:pt>
                <c:pt idx="95326">
                  <c:v>0</c:v>
                </c:pt>
                <c:pt idx="95327">
                  <c:v>0</c:v>
                </c:pt>
                <c:pt idx="95328">
                  <c:v>0</c:v>
                </c:pt>
                <c:pt idx="95329">
                  <c:v>0</c:v>
                </c:pt>
                <c:pt idx="95330">
                  <c:v>0</c:v>
                </c:pt>
                <c:pt idx="95331">
                  <c:v>0</c:v>
                </c:pt>
                <c:pt idx="95332">
                  <c:v>0</c:v>
                </c:pt>
                <c:pt idx="95333">
                  <c:v>0</c:v>
                </c:pt>
                <c:pt idx="95334">
                  <c:v>0</c:v>
                </c:pt>
                <c:pt idx="95335">
                  <c:v>0</c:v>
                </c:pt>
                <c:pt idx="95336">
                  <c:v>0</c:v>
                </c:pt>
                <c:pt idx="95337">
                  <c:v>0</c:v>
                </c:pt>
                <c:pt idx="95338">
                  <c:v>0</c:v>
                </c:pt>
                <c:pt idx="95339">
                  <c:v>0</c:v>
                </c:pt>
                <c:pt idx="95340">
                  <c:v>0</c:v>
                </c:pt>
                <c:pt idx="95341">
                  <c:v>0</c:v>
                </c:pt>
                <c:pt idx="95342">
                  <c:v>0</c:v>
                </c:pt>
                <c:pt idx="95343">
                  <c:v>0</c:v>
                </c:pt>
                <c:pt idx="95344">
                  <c:v>0</c:v>
                </c:pt>
                <c:pt idx="95345">
                  <c:v>0</c:v>
                </c:pt>
                <c:pt idx="95346">
                  <c:v>0</c:v>
                </c:pt>
                <c:pt idx="95347">
                  <c:v>0</c:v>
                </c:pt>
                <c:pt idx="95348">
                  <c:v>0</c:v>
                </c:pt>
                <c:pt idx="95349">
                  <c:v>0</c:v>
                </c:pt>
                <c:pt idx="95350">
                  <c:v>0</c:v>
                </c:pt>
                <c:pt idx="95351">
                  <c:v>0</c:v>
                </c:pt>
                <c:pt idx="95352">
                  <c:v>0</c:v>
                </c:pt>
                <c:pt idx="95353">
                  <c:v>0</c:v>
                </c:pt>
                <c:pt idx="95354">
                  <c:v>0</c:v>
                </c:pt>
                <c:pt idx="95355">
                  <c:v>0</c:v>
                </c:pt>
                <c:pt idx="95356">
                  <c:v>0</c:v>
                </c:pt>
                <c:pt idx="95357">
                  <c:v>0</c:v>
                </c:pt>
                <c:pt idx="95358">
                  <c:v>0</c:v>
                </c:pt>
                <c:pt idx="95359">
                  <c:v>0</c:v>
                </c:pt>
                <c:pt idx="95360">
                  <c:v>0</c:v>
                </c:pt>
                <c:pt idx="95361">
                  <c:v>0</c:v>
                </c:pt>
                <c:pt idx="95362">
                  <c:v>0</c:v>
                </c:pt>
                <c:pt idx="95363">
                  <c:v>0</c:v>
                </c:pt>
                <c:pt idx="95364">
                  <c:v>0</c:v>
                </c:pt>
                <c:pt idx="95365">
                  <c:v>0</c:v>
                </c:pt>
                <c:pt idx="95366">
                  <c:v>0</c:v>
                </c:pt>
                <c:pt idx="95367">
                  <c:v>0</c:v>
                </c:pt>
                <c:pt idx="95368">
                  <c:v>0</c:v>
                </c:pt>
                <c:pt idx="95369">
                  <c:v>0</c:v>
                </c:pt>
                <c:pt idx="95370">
                  <c:v>0</c:v>
                </c:pt>
                <c:pt idx="95371">
                  <c:v>0</c:v>
                </c:pt>
                <c:pt idx="95372">
                  <c:v>0</c:v>
                </c:pt>
                <c:pt idx="95373">
                  <c:v>0</c:v>
                </c:pt>
                <c:pt idx="95374">
                  <c:v>0</c:v>
                </c:pt>
                <c:pt idx="95375">
                  <c:v>0</c:v>
                </c:pt>
                <c:pt idx="95376">
                  <c:v>0</c:v>
                </c:pt>
                <c:pt idx="95377">
                  <c:v>0</c:v>
                </c:pt>
                <c:pt idx="95378">
                  <c:v>0</c:v>
                </c:pt>
                <c:pt idx="95379">
                  <c:v>0</c:v>
                </c:pt>
                <c:pt idx="95380">
                  <c:v>0</c:v>
                </c:pt>
                <c:pt idx="95381">
                  <c:v>0</c:v>
                </c:pt>
                <c:pt idx="95382">
                  <c:v>0</c:v>
                </c:pt>
                <c:pt idx="95383">
                  <c:v>0</c:v>
                </c:pt>
                <c:pt idx="95384">
                  <c:v>0</c:v>
                </c:pt>
                <c:pt idx="95385">
                  <c:v>0</c:v>
                </c:pt>
                <c:pt idx="95386">
                  <c:v>0</c:v>
                </c:pt>
                <c:pt idx="95387">
                  <c:v>0</c:v>
                </c:pt>
                <c:pt idx="95388">
                  <c:v>0</c:v>
                </c:pt>
                <c:pt idx="95389">
                  <c:v>0</c:v>
                </c:pt>
                <c:pt idx="95390">
                  <c:v>0</c:v>
                </c:pt>
                <c:pt idx="95391">
                  <c:v>0</c:v>
                </c:pt>
                <c:pt idx="95392">
                  <c:v>0</c:v>
                </c:pt>
                <c:pt idx="95393">
                  <c:v>0</c:v>
                </c:pt>
                <c:pt idx="95394">
                  <c:v>0</c:v>
                </c:pt>
                <c:pt idx="95395">
                  <c:v>0</c:v>
                </c:pt>
                <c:pt idx="95396">
                  <c:v>0</c:v>
                </c:pt>
                <c:pt idx="95397">
                  <c:v>0</c:v>
                </c:pt>
                <c:pt idx="95398">
                  <c:v>0</c:v>
                </c:pt>
                <c:pt idx="95399">
                  <c:v>0</c:v>
                </c:pt>
                <c:pt idx="95400">
                  <c:v>0</c:v>
                </c:pt>
                <c:pt idx="95401">
                  <c:v>0</c:v>
                </c:pt>
                <c:pt idx="95402">
                  <c:v>0</c:v>
                </c:pt>
                <c:pt idx="95403">
                  <c:v>0</c:v>
                </c:pt>
                <c:pt idx="95404">
                  <c:v>0</c:v>
                </c:pt>
                <c:pt idx="95405">
                  <c:v>0</c:v>
                </c:pt>
                <c:pt idx="95406">
                  <c:v>0</c:v>
                </c:pt>
                <c:pt idx="95407">
                  <c:v>0</c:v>
                </c:pt>
                <c:pt idx="95408">
                  <c:v>0</c:v>
                </c:pt>
                <c:pt idx="95409">
                  <c:v>0</c:v>
                </c:pt>
                <c:pt idx="95410">
                  <c:v>0</c:v>
                </c:pt>
                <c:pt idx="95411">
                  <c:v>0</c:v>
                </c:pt>
                <c:pt idx="95412">
                  <c:v>0</c:v>
                </c:pt>
                <c:pt idx="95413">
                  <c:v>0</c:v>
                </c:pt>
                <c:pt idx="95414">
                  <c:v>0</c:v>
                </c:pt>
                <c:pt idx="95415">
                  <c:v>0</c:v>
                </c:pt>
                <c:pt idx="95416">
                  <c:v>0</c:v>
                </c:pt>
                <c:pt idx="95417">
                  <c:v>0</c:v>
                </c:pt>
                <c:pt idx="95418">
                  <c:v>0</c:v>
                </c:pt>
                <c:pt idx="95419">
                  <c:v>0</c:v>
                </c:pt>
                <c:pt idx="95420">
                  <c:v>0</c:v>
                </c:pt>
                <c:pt idx="95421">
                  <c:v>0</c:v>
                </c:pt>
                <c:pt idx="95422">
                  <c:v>0</c:v>
                </c:pt>
                <c:pt idx="95423">
                  <c:v>0</c:v>
                </c:pt>
                <c:pt idx="95424">
                  <c:v>0</c:v>
                </c:pt>
                <c:pt idx="95425">
                  <c:v>0</c:v>
                </c:pt>
                <c:pt idx="95426">
                  <c:v>0</c:v>
                </c:pt>
                <c:pt idx="95427">
                  <c:v>0</c:v>
                </c:pt>
                <c:pt idx="95428">
                  <c:v>0</c:v>
                </c:pt>
                <c:pt idx="95429">
                  <c:v>0</c:v>
                </c:pt>
                <c:pt idx="95430">
                  <c:v>0</c:v>
                </c:pt>
                <c:pt idx="95431">
                  <c:v>0</c:v>
                </c:pt>
                <c:pt idx="95432">
                  <c:v>0</c:v>
                </c:pt>
                <c:pt idx="95433">
                  <c:v>0</c:v>
                </c:pt>
                <c:pt idx="95434">
                  <c:v>0</c:v>
                </c:pt>
                <c:pt idx="95435">
                  <c:v>0</c:v>
                </c:pt>
                <c:pt idx="95436">
                  <c:v>0</c:v>
                </c:pt>
                <c:pt idx="95437">
                  <c:v>0</c:v>
                </c:pt>
                <c:pt idx="95438">
                  <c:v>0</c:v>
                </c:pt>
                <c:pt idx="95439">
                  <c:v>0</c:v>
                </c:pt>
                <c:pt idx="95440">
                  <c:v>0</c:v>
                </c:pt>
                <c:pt idx="95441">
                  <c:v>0</c:v>
                </c:pt>
                <c:pt idx="95442">
                  <c:v>0</c:v>
                </c:pt>
                <c:pt idx="95443">
                  <c:v>0</c:v>
                </c:pt>
                <c:pt idx="95444">
                  <c:v>0</c:v>
                </c:pt>
                <c:pt idx="95445">
                  <c:v>0</c:v>
                </c:pt>
                <c:pt idx="95446">
                  <c:v>0</c:v>
                </c:pt>
                <c:pt idx="95447">
                  <c:v>0</c:v>
                </c:pt>
                <c:pt idx="95448">
                  <c:v>0</c:v>
                </c:pt>
                <c:pt idx="95449">
                  <c:v>0</c:v>
                </c:pt>
                <c:pt idx="95450">
                  <c:v>0</c:v>
                </c:pt>
                <c:pt idx="95451">
                  <c:v>0</c:v>
                </c:pt>
                <c:pt idx="95452">
                  <c:v>0</c:v>
                </c:pt>
                <c:pt idx="95453">
                  <c:v>0</c:v>
                </c:pt>
                <c:pt idx="95454">
                  <c:v>0</c:v>
                </c:pt>
                <c:pt idx="95455">
                  <c:v>0</c:v>
                </c:pt>
                <c:pt idx="95456">
                  <c:v>0</c:v>
                </c:pt>
                <c:pt idx="95457">
                  <c:v>0</c:v>
                </c:pt>
                <c:pt idx="95458">
                  <c:v>0</c:v>
                </c:pt>
                <c:pt idx="95459">
                  <c:v>0</c:v>
                </c:pt>
                <c:pt idx="95460">
                  <c:v>0</c:v>
                </c:pt>
                <c:pt idx="95461">
                  <c:v>0</c:v>
                </c:pt>
                <c:pt idx="95462">
                  <c:v>0</c:v>
                </c:pt>
                <c:pt idx="95463">
                  <c:v>0</c:v>
                </c:pt>
                <c:pt idx="95464">
                  <c:v>0</c:v>
                </c:pt>
                <c:pt idx="95465">
                  <c:v>0</c:v>
                </c:pt>
                <c:pt idx="95466">
                  <c:v>0</c:v>
                </c:pt>
                <c:pt idx="95467">
                  <c:v>0</c:v>
                </c:pt>
                <c:pt idx="95468">
                  <c:v>0</c:v>
                </c:pt>
                <c:pt idx="95469">
                  <c:v>0</c:v>
                </c:pt>
                <c:pt idx="95470">
                  <c:v>0</c:v>
                </c:pt>
                <c:pt idx="95471">
                  <c:v>0</c:v>
                </c:pt>
                <c:pt idx="95472">
                  <c:v>0</c:v>
                </c:pt>
                <c:pt idx="95473">
                  <c:v>0</c:v>
                </c:pt>
                <c:pt idx="95474">
                  <c:v>0</c:v>
                </c:pt>
                <c:pt idx="95475">
                  <c:v>0</c:v>
                </c:pt>
                <c:pt idx="95476">
                  <c:v>0</c:v>
                </c:pt>
                <c:pt idx="95477">
                  <c:v>0</c:v>
                </c:pt>
                <c:pt idx="95478">
                  <c:v>0</c:v>
                </c:pt>
                <c:pt idx="95479">
                  <c:v>0</c:v>
                </c:pt>
                <c:pt idx="95480">
                  <c:v>0</c:v>
                </c:pt>
                <c:pt idx="95481">
                  <c:v>0</c:v>
                </c:pt>
                <c:pt idx="95482">
                  <c:v>0</c:v>
                </c:pt>
                <c:pt idx="95483">
                  <c:v>0</c:v>
                </c:pt>
                <c:pt idx="95484">
                  <c:v>0</c:v>
                </c:pt>
                <c:pt idx="95485">
                  <c:v>0</c:v>
                </c:pt>
                <c:pt idx="95486">
                  <c:v>0</c:v>
                </c:pt>
                <c:pt idx="95487">
                  <c:v>0</c:v>
                </c:pt>
                <c:pt idx="95488">
                  <c:v>0</c:v>
                </c:pt>
                <c:pt idx="95489">
                  <c:v>0</c:v>
                </c:pt>
                <c:pt idx="95490">
                  <c:v>0</c:v>
                </c:pt>
                <c:pt idx="95491">
                  <c:v>0</c:v>
                </c:pt>
                <c:pt idx="95492">
                  <c:v>0</c:v>
                </c:pt>
                <c:pt idx="95493">
                  <c:v>0</c:v>
                </c:pt>
                <c:pt idx="95494">
                  <c:v>0</c:v>
                </c:pt>
                <c:pt idx="95495">
                  <c:v>0</c:v>
                </c:pt>
                <c:pt idx="95496">
                  <c:v>0</c:v>
                </c:pt>
                <c:pt idx="95497">
                  <c:v>0</c:v>
                </c:pt>
                <c:pt idx="95498">
                  <c:v>0</c:v>
                </c:pt>
                <c:pt idx="95499">
                  <c:v>0</c:v>
                </c:pt>
                <c:pt idx="95500">
                  <c:v>0</c:v>
                </c:pt>
                <c:pt idx="95501">
                  <c:v>0</c:v>
                </c:pt>
                <c:pt idx="95502">
                  <c:v>0</c:v>
                </c:pt>
                <c:pt idx="95503">
                  <c:v>0</c:v>
                </c:pt>
                <c:pt idx="95504">
                  <c:v>0</c:v>
                </c:pt>
                <c:pt idx="95505">
                  <c:v>0</c:v>
                </c:pt>
                <c:pt idx="95506">
                  <c:v>0</c:v>
                </c:pt>
                <c:pt idx="95507">
                  <c:v>0</c:v>
                </c:pt>
                <c:pt idx="95508">
                  <c:v>0</c:v>
                </c:pt>
                <c:pt idx="95509">
                  <c:v>0</c:v>
                </c:pt>
                <c:pt idx="95510">
                  <c:v>0</c:v>
                </c:pt>
                <c:pt idx="95511">
                  <c:v>0</c:v>
                </c:pt>
                <c:pt idx="95512">
                  <c:v>0</c:v>
                </c:pt>
                <c:pt idx="95513">
                  <c:v>0</c:v>
                </c:pt>
                <c:pt idx="95514">
                  <c:v>0</c:v>
                </c:pt>
                <c:pt idx="95515">
                  <c:v>0</c:v>
                </c:pt>
                <c:pt idx="95516">
                  <c:v>0</c:v>
                </c:pt>
                <c:pt idx="95517">
                  <c:v>0</c:v>
                </c:pt>
                <c:pt idx="95518">
                  <c:v>0</c:v>
                </c:pt>
                <c:pt idx="95519">
                  <c:v>0</c:v>
                </c:pt>
                <c:pt idx="95520">
                  <c:v>0</c:v>
                </c:pt>
                <c:pt idx="95521">
                  <c:v>0</c:v>
                </c:pt>
                <c:pt idx="95522">
                  <c:v>0</c:v>
                </c:pt>
                <c:pt idx="95523">
                  <c:v>0</c:v>
                </c:pt>
                <c:pt idx="95524">
                  <c:v>0</c:v>
                </c:pt>
                <c:pt idx="95525">
                  <c:v>0</c:v>
                </c:pt>
                <c:pt idx="95526">
                  <c:v>0</c:v>
                </c:pt>
                <c:pt idx="95527">
                  <c:v>0</c:v>
                </c:pt>
                <c:pt idx="95528">
                  <c:v>0</c:v>
                </c:pt>
                <c:pt idx="95529">
                  <c:v>0</c:v>
                </c:pt>
                <c:pt idx="95530">
                  <c:v>0</c:v>
                </c:pt>
                <c:pt idx="95531">
                  <c:v>0</c:v>
                </c:pt>
                <c:pt idx="95532">
                  <c:v>0</c:v>
                </c:pt>
                <c:pt idx="95533">
                  <c:v>0</c:v>
                </c:pt>
                <c:pt idx="95534">
                  <c:v>0</c:v>
                </c:pt>
                <c:pt idx="95535">
                  <c:v>0</c:v>
                </c:pt>
                <c:pt idx="95536">
                  <c:v>0</c:v>
                </c:pt>
                <c:pt idx="95537">
                  <c:v>0</c:v>
                </c:pt>
                <c:pt idx="95538">
                  <c:v>0</c:v>
                </c:pt>
                <c:pt idx="95539">
                  <c:v>0</c:v>
                </c:pt>
                <c:pt idx="95540">
                  <c:v>0</c:v>
                </c:pt>
                <c:pt idx="95541">
                  <c:v>0</c:v>
                </c:pt>
                <c:pt idx="95542">
                  <c:v>0</c:v>
                </c:pt>
                <c:pt idx="95543">
                  <c:v>0</c:v>
                </c:pt>
                <c:pt idx="95544">
                  <c:v>0</c:v>
                </c:pt>
                <c:pt idx="95545">
                  <c:v>0</c:v>
                </c:pt>
                <c:pt idx="95546">
                  <c:v>0</c:v>
                </c:pt>
                <c:pt idx="95547">
                  <c:v>0</c:v>
                </c:pt>
                <c:pt idx="95548">
                  <c:v>0</c:v>
                </c:pt>
                <c:pt idx="95549">
                  <c:v>0</c:v>
                </c:pt>
                <c:pt idx="95550">
                  <c:v>0</c:v>
                </c:pt>
                <c:pt idx="95551">
                  <c:v>0</c:v>
                </c:pt>
                <c:pt idx="95552">
                  <c:v>0</c:v>
                </c:pt>
                <c:pt idx="95553">
                  <c:v>0</c:v>
                </c:pt>
                <c:pt idx="95554">
                  <c:v>0</c:v>
                </c:pt>
                <c:pt idx="95555">
                  <c:v>0</c:v>
                </c:pt>
                <c:pt idx="95556">
                  <c:v>0</c:v>
                </c:pt>
                <c:pt idx="95557">
                  <c:v>0</c:v>
                </c:pt>
                <c:pt idx="95558">
                  <c:v>0</c:v>
                </c:pt>
                <c:pt idx="95559">
                  <c:v>0</c:v>
                </c:pt>
                <c:pt idx="95560">
                  <c:v>0</c:v>
                </c:pt>
                <c:pt idx="95561">
                  <c:v>0</c:v>
                </c:pt>
                <c:pt idx="95562">
                  <c:v>0</c:v>
                </c:pt>
                <c:pt idx="95563">
                  <c:v>0</c:v>
                </c:pt>
                <c:pt idx="95564">
                  <c:v>0</c:v>
                </c:pt>
                <c:pt idx="95565">
                  <c:v>0</c:v>
                </c:pt>
                <c:pt idx="95566">
                  <c:v>0</c:v>
                </c:pt>
                <c:pt idx="95567">
                  <c:v>0</c:v>
                </c:pt>
                <c:pt idx="95568">
                  <c:v>0</c:v>
                </c:pt>
                <c:pt idx="95569">
                  <c:v>0</c:v>
                </c:pt>
                <c:pt idx="95570">
                  <c:v>0</c:v>
                </c:pt>
                <c:pt idx="95571">
                  <c:v>0</c:v>
                </c:pt>
                <c:pt idx="95572">
                  <c:v>0</c:v>
                </c:pt>
                <c:pt idx="95573">
                  <c:v>0</c:v>
                </c:pt>
                <c:pt idx="95574">
                  <c:v>0</c:v>
                </c:pt>
                <c:pt idx="95575">
                  <c:v>0</c:v>
                </c:pt>
                <c:pt idx="95576">
                  <c:v>0</c:v>
                </c:pt>
                <c:pt idx="95577">
                  <c:v>0</c:v>
                </c:pt>
                <c:pt idx="95578">
                  <c:v>0</c:v>
                </c:pt>
                <c:pt idx="95579">
                  <c:v>0</c:v>
                </c:pt>
                <c:pt idx="95580">
                  <c:v>0</c:v>
                </c:pt>
                <c:pt idx="95581">
                  <c:v>0</c:v>
                </c:pt>
                <c:pt idx="95582">
                  <c:v>0</c:v>
                </c:pt>
                <c:pt idx="95583">
                  <c:v>0</c:v>
                </c:pt>
                <c:pt idx="95584">
                  <c:v>0</c:v>
                </c:pt>
                <c:pt idx="95585">
                  <c:v>0</c:v>
                </c:pt>
                <c:pt idx="95586">
                  <c:v>0</c:v>
                </c:pt>
                <c:pt idx="95587">
                  <c:v>0</c:v>
                </c:pt>
                <c:pt idx="95588">
                  <c:v>0</c:v>
                </c:pt>
                <c:pt idx="95589">
                  <c:v>0</c:v>
                </c:pt>
                <c:pt idx="95590">
                  <c:v>0</c:v>
                </c:pt>
                <c:pt idx="95591">
                  <c:v>0</c:v>
                </c:pt>
                <c:pt idx="95592">
                  <c:v>0</c:v>
                </c:pt>
                <c:pt idx="95593">
                  <c:v>0</c:v>
                </c:pt>
                <c:pt idx="95594">
                  <c:v>0</c:v>
                </c:pt>
                <c:pt idx="95595">
                  <c:v>0</c:v>
                </c:pt>
                <c:pt idx="95596">
                  <c:v>0</c:v>
                </c:pt>
                <c:pt idx="95597">
                  <c:v>0</c:v>
                </c:pt>
                <c:pt idx="95598">
                  <c:v>0</c:v>
                </c:pt>
                <c:pt idx="95599">
                  <c:v>0</c:v>
                </c:pt>
                <c:pt idx="95600">
                  <c:v>0</c:v>
                </c:pt>
                <c:pt idx="95601">
                  <c:v>0</c:v>
                </c:pt>
                <c:pt idx="95602">
                  <c:v>0</c:v>
                </c:pt>
                <c:pt idx="95603">
                  <c:v>0</c:v>
                </c:pt>
                <c:pt idx="95604">
                  <c:v>0</c:v>
                </c:pt>
                <c:pt idx="95605">
                  <c:v>0</c:v>
                </c:pt>
                <c:pt idx="95606">
                  <c:v>0</c:v>
                </c:pt>
                <c:pt idx="95607">
                  <c:v>0</c:v>
                </c:pt>
                <c:pt idx="95608">
                  <c:v>0</c:v>
                </c:pt>
                <c:pt idx="95609">
                  <c:v>0</c:v>
                </c:pt>
                <c:pt idx="95610">
                  <c:v>0</c:v>
                </c:pt>
                <c:pt idx="95611">
                  <c:v>0</c:v>
                </c:pt>
                <c:pt idx="95612">
                  <c:v>0</c:v>
                </c:pt>
                <c:pt idx="95613">
                  <c:v>0</c:v>
                </c:pt>
                <c:pt idx="95614">
                  <c:v>0</c:v>
                </c:pt>
                <c:pt idx="95615">
                  <c:v>0</c:v>
                </c:pt>
                <c:pt idx="95616">
                  <c:v>0</c:v>
                </c:pt>
                <c:pt idx="95617">
                  <c:v>0</c:v>
                </c:pt>
                <c:pt idx="95618">
                  <c:v>0</c:v>
                </c:pt>
                <c:pt idx="95619">
                  <c:v>0</c:v>
                </c:pt>
                <c:pt idx="95620">
                  <c:v>0</c:v>
                </c:pt>
                <c:pt idx="95621">
                  <c:v>0</c:v>
                </c:pt>
                <c:pt idx="95622">
                  <c:v>0</c:v>
                </c:pt>
                <c:pt idx="95623">
                  <c:v>0</c:v>
                </c:pt>
                <c:pt idx="95624">
                  <c:v>0</c:v>
                </c:pt>
                <c:pt idx="95625">
                  <c:v>0</c:v>
                </c:pt>
                <c:pt idx="95626">
                  <c:v>0</c:v>
                </c:pt>
                <c:pt idx="95627">
                  <c:v>0</c:v>
                </c:pt>
                <c:pt idx="95628">
                  <c:v>0</c:v>
                </c:pt>
                <c:pt idx="95629">
                  <c:v>0</c:v>
                </c:pt>
                <c:pt idx="95630">
                  <c:v>0</c:v>
                </c:pt>
                <c:pt idx="95631">
                  <c:v>0</c:v>
                </c:pt>
                <c:pt idx="95632">
                  <c:v>0</c:v>
                </c:pt>
                <c:pt idx="95633">
                  <c:v>0</c:v>
                </c:pt>
                <c:pt idx="95634">
                  <c:v>0</c:v>
                </c:pt>
                <c:pt idx="95635">
                  <c:v>0</c:v>
                </c:pt>
                <c:pt idx="95636">
                  <c:v>0</c:v>
                </c:pt>
                <c:pt idx="95637">
                  <c:v>0</c:v>
                </c:pt>
                <c:pt idx="95638">
                  <c:v>0</c:v>
                </c:pt>
                <c:pt idx="95639">
                  <c:v>0</c:v>
                </c:pt>
                <c:pt idx="95640">
                  <c:v>0</c:v>
                </c:pt>
                <c:pt idx="95641">
                  <c:v>0</c:v>
                </c:pt>
                <c:pt idx="95642">
                  <c:v>0</c:v>
                </c:pt>
                <c:pt idx="95643">
                  <c:v>0</c:v>
                </c:pt>
                <c:pt idx="95644">
                  <c:v>0</c:v>
                </c:pt>
                <c:pt idx="95645">
                  <c:v>0</c:v>
                </c:pt>
                <c:pt idx="95646">
                  <c:v>0</c:v>
                </c:pt>
                <c:pt idx="95647">
                  <c:v>0</c:v>
                </c:pt>
                <c:pt idx="95648">
                  <c:v>0</c:v>
                </c:pt>
                <c:pt idx="95649">
                  <c:v>0</c:v>
                </c:pt>
                <c:pt idx="95650">
                  <c:v>0</c:v>
                </c:pt>
                <c:pt idx="95651">
                  <c:v>0</c:v>
                </c:pt>
                <c:pt idx="95652">
                  <c:v>0</c:v>
                </c:pt>
                <c:pt idx="95653">
                  <c:v>0</c:v>
                </c:pt>
                <c:pt idx="95654">
                  <c:v>0</c:v>
                </c:pt>
                <c:pt idx="95655">
                  <c:v>0</c:v>
                </c:pt>
                <c:pt idx="95656">
                  <c:v>0</c:v>
                </c:pt>
                <c:pt idx="95657">
                  <c:v>0</c:v>
                </c:pt>
                <c:pt idx="95658">
                  <c:v>0</c:v>
                </c:pt>
                <c:pt idx="95659">
                  <c:v>0</c:v>
                </c:pt>
                <c:pt idx="95660">
                  <c:v>0</c:v>
                </c:pt>
                <c:pt idx="95661">
                  <c:v>0</c:v>
                </c:pt>
                <c:pt idx="95662">
                  <c:v>0</c:v>
                </c:pt>
                <c:pt idx="95663">
                  <c:v>0</c:v>
                </c:pt>
                <c:pt idx="95664">
                  <c:v>0</c:v>
                </c:pt>
                <c:pt idx="95665">
                  <c:v>0</c:v>
                </c:pt>
                <c:pt idx="95666">
                  <c:v>0</c:v>
                </c:pt>
                <c:pt idx="95667">
                  <c:v>0</c:v>
                </c:pt>
                <c:pt idx="95668">
                  <c:v>0</c:v>
                </c:pt>
                <c:pt idx="95669">
                  <c:v>0</c:v>
                </c:pt>
                <c:pt idx="95670">
                  <c:v>0</c:v>
                </c:pt>
                <c:pt idx="95671">
                  <c:v>0</c:v>
                </c:pt>
                <c:pt idx="95672">
                  <c:v>0</c:v>
                </c:pt>
                <c:pt idx="95673">
                  <c:v>0</c:v>
                </c:pt>
                <c:pt idx="95674">
                  <c:v>0</c:v>
                </c:pt>
                <c:pt idx="95675">
                  <c:v>0</c:v>
                </c:pt>
                <c:pt idx="95676">
                  <c:v>0</c:v>
                </c:pt>
                <c:pt idx="95677">
                  <c:v>0</c:v>
                </c:pt>
                <c:pt idx="95678">
                  <c:v>0</c:v>
                </c:pt>
                <c:pt idx="95679">
                  <c:v>0</c:v>
                </c:pt>
                <c:pt idx="95680">
                  <c:v>0</c:v>
                </c:pt>
                <c:pt idx="95681">
                  <c:v>0</c:v>
                </c:pt>
                <c:pt idx="95682">
                  <c:v>0</c:v>
                </c:pt>
                <c:pt idx="95683">
                  <c:v>0</c:v>
                </c:pt>
                <c:pt idx="95684">
                  <c:v>0</c:v>
                </c:pt>
                <c:pt idx="95685">
                  <c:v>0</c:v>
                </c:pt>
                <c:pt idx="95686">
                  <c:v>0</c:v>
                </c:pt>
                <c:pt idx="95687">
                  <c:v>0</c:v>
                </c:pt>
                <c:pt idx="95688">
                  <c:v>0</c:v>
                </c:pt>
                <c:pt idx="95689">
                  <c:v>0</c:v>
                </c:pt>
                <c:pt idx="95690">
                  <c:v>0</c:v>
                </c:pt>
                <c:pt idx="95691">
                  <c:v>0</c:v>
                </c:pt>
                <c:pt idx="95692">
                  <c:v>0</c:v>
                </c:pt>
                <c:pt idx="95693">
                  <c:v>0</c:v>
                </c:pt>
                <c:pt idx="95694">
                  <c:v>0</c:v>
                </c:pt>
                <c:pt idx="95695">
                  <c:v>0</c:v>
                </c:pt>
                <c:pt idx="95696">
                  <c:v>0</c:v>
                </c:pt>
                <c:pt idx="95697">
                  <c:v>0</c:v>
                </c:pt>
                <c:pt idx="95698">
                  <c:v>0</c:v>
                </c:pt>
                <c:pt idx="95699">
                  <c:v>0</c:v>
                </c:pt>
                <c:pt idx="95700">
                  <c:v>0</c:v>
                </c:pt>
                <c:pt idx="95701">
                  <c:v>0</c:v>
                </c:pt>
                <c:pt idx="95702">
                  <c:v>0</c:v>
                </c:pt>
                <c:pt idx="95703">
                  <c:v>0</c:v>
                </c:pt>
                <c:pt idx="95704">
                  <c:v>0</c:v>
                </c:pt>
                <c:pt idx="95705">
                  <c:v>0</c:v>
                </c:pt>
                <c:pt idx="95706">
                  <c:v>0</c:v>
                </c:pt>
                <c:pt idx="95707">
                  <c:v>0</c:v>
                </c:pt>
                <c:pt idx="95708">
                  <c:v>0</c:v>
                </c:pt>
                <c:pt idx="95709">
                  <c:v>0</c:v>
                </c:pt>
                <c:pt idx="95710">
                  <c:v>0</c:v>
                </c:pt>
                <c:pt idx="95711">
                  <c:v>0</c:v>
                </c:pt>
                <c:pt idx="95712">
                  <c:v>0</c:v>
                </c:pt>
                <c:pt idx="95713">
                  <c:v>0</c:v>
                </c:pt>
                <c:pt idx="95714">
                  <c:v>0</c:v>
                </c:pt>
                <c:pt idx="95715">
                  <c:v>0</c:v>
                </c:pt>
                <c:pt idx="95716">
                  <c:v>0</c:v>
                </c:pt>
                <c:pt idx="95717">
                  <c:v>0</c:v>
                </c:pt>
                <c:pt idx="95718">
                  <c:v>0</c:v>
                </c:pt>
                <c:pt idx="95719">
                  <c:v>0</c:v>
                </c:pt>
                <c:pt idx="95720">
                  <c:v>0</c:v>
                </c:pt>
                <c:pt idx="95721">
                  <c:v>0</c:v>
                </c:pt>
                <c:pt idx="95722">
                  <c:v>0</c:v>
                </c:pt>
                <c:pt idx="95723">
                  <c:v>0</c:v>
                </c:pt>
                <c:pt idx="95724">
                  <c:v>0</c:v>
                </c:pt>
                <c:pt idx="95725">
                  <c:v>0</c:v>
                </c:pt>
                <c:pt idx="95726">
                  <c:v>0</c:v>
                </c:pt>
                <c:pt idx="95727">
                  <c:v>0</c:v>
                </c:pt>
                <c:pt idx="95728">
                  <c:v>0</c:v>
                </c:pt>
                <c:pt idx="95729">
                  <c:v>0</c:v>
                </c:pt>
                <c:pt idx="95730">
                  <c:v>0</c:v>
                </c:pt>
                <c:pt idx="95731">
                  <c:v>0</c:v>
                </c:pt>
                <c:pt idx="95732">
                  <c:v>0</c:v>
                </c:pt>
                <c:pt idx="95733">
                  <c:v>0</c:v>
                </c:pt>
                <c:pt idx="95734">
                  <c:v>0</c:v>
                </c:pt>
                <c:pt idx="95735">
                  <c:v>0</c:v>
                </c:pt>
                <c:pt idx="95736">
                  <c:v>0</c:v>
                </c:pt>
                <c:pt idx="95737">
                  <c:v>0</c:v>
                </c:pt>
                <c:pt idx="95738">
                  <c:v>0</c:v>
                </c:pt>
                <c:pt idx="95739">
                  <c:v>0</c:v>
                </c:pt>
                <c:pt idx="95740">
                  <c:v>0</c:v>
                </c:pt>
                <c:pt idx="95741">
                  <c:v>0</c:v>
                </c:pt>
                <c:pt idx="95742">
                  <c:v>0</c:v>
                </c:pt>
                <c:pt idx="95743">
                  <c:v>0</c:v>
                </c:pt>
                <c:pt idx="95744">
                  <c:v>0</c:v>
                </c:pt>
                <c:pt idx="95745">
                  <c:v>0</c:v>
                </c:pt>
                <c:pt idx="95746">
                  <c:v>0</c:v>
                </c:pt>
                <c:pt idx="95747">
                  <c:v>0</c:v>
                </c:pt>
                <c:pt idx="95748">
                  <c:v>0</c:v>
                </c:pt>
                <c:pt idx="95749">
                  <c:v>0</c:v>
                </c:pt>
                <c:pt idx="95750">
                  <c:v>0</c:v>
                </c:pt>
                <c:pt idx="95751">
                  <c:v>0</c:v>
                </c:pt>
                <c:pt idx="95752">
                  <c:v>0</c:v>
                </c:pt>
                <c:pt idx="95753">
                  <c:v>0</c:v>
                </c:pt>
                <c:pt idx="95754">
                  <c:v>0</c:v>
                </c:pt>
                <c:pt idx="95755">
                  <c:v>0</c:v>
                </c:pt>
                <c:pt idx="95756">
                  <c:v>0</c:v>
                </c:pt>
                <c:pt idx="95757">
                  <c:v>0</c:v>
                </c:pt>
                <c:pt idx="95758">
                  <c:v>0</c:v>
                </c:pt>
                <c:pt idx="95759">
                  <c:v>0</c:v>
                </c:pt>
                <c:pt idx="95760">
                  <c:v>0</c:v>
                </c:pt>
                <c:pt idx="95761">
                  <c:v>0</c:v>
                </c:pt>
                <c:pt idx="95762">
                  <c:v>0</c:v>
                </c:pt>
                <c:pt idx="95763">
                  <c:v>0</c:v>
                </c:pt>
                <c:pt idx="95764">
                  <c:v>0</c:v>
                </c:pt>
                <c:pt idx="95765">
                  <c:v>0</c:v>
                </c:pt>
                <c:pt idx="95766">
                  <c:v>0</c:v>
                </c:pt>
                <c:pt idx="95767">
                  <c:v>0</c:v>
                </c:pt>
                <c:pt idx="95768">
                  <c:v>0</c:v>
                </c:pt>
                <c:pt idx="95769">
                  <c:v>0</c:v>
                </c:pt>
                <c:pt idx="95770">
                  <c:v>0</c:v>
                </c:pt>
                <c:pt idx="95771">
                  <c:v>0</c:v>
                </c:pt>
                <c:pt idx="95772">
                  <c:v>0</c:v>
                </c:pt>
                <c:pt idx="95773">
                  <c:v>0</c:v>
                </c:pt>
                <c:pt idx="95774">
                  <c:v>0</c:v>
                </c:pt>
                <c:pt idx="95775">
                  <c:v>0</c:v>
                </c:pt>
                <c:pt idx="95776">
                  <c:v>0</c:v>
                </c:pt>
                <c:pt idx="95777">
                  <c:v>0</c:v>
                </c:pt>
                <c:pt idx="95778">
                  <c:v>0</c:v>
                </c:pt>
                <c:pt idx="95779">
                  <c:v>0</c:v>
                </c:pt>
                <c:pt idx="95780">
                  <c:v>0</c:v>
                </c:pt>
                <c:pt idx="95781">
                  <c:v>0</c:v>
                </c:pt>
                <c:pt idx="95782">
                  <c:v>0</c:v>
                </c:pt>
                <c:pt idx="95783">
                  <c:v>0</c:v>
                </c:pt>
                <c:pt idx="95784">
                  <c:v>0</c:v>
                </c:pt>
                <c:pt idx="95785">
                  <c:v>0</c:v>
                </c:pt>
                <c:pt idx="95786">
                  <c:v>0</c:v>
                </c:pt>
                <c:pt idx="95787">
                  <c:v>0</c:v>
                </c:pt>
                <c:pt idx="95788">
                  <c:v>0</c:v>
                </c:pt>
                <c:pt idx="95789">
                  <c:v>0</c:v>
                </c:pt>
                <c:pt idx="95790">
                  <c:v>0</c:v>
                </c:pt>
                <c:pt idx="95791">
                  <c:v>0</c:v>
                </c:pt>
                <c:pt idx="95792">
                  <c:v>0</c:v>
                </c:pt>
                <c:pt idx="95793">
                  <c:v>0</c:v>
                </c:pt>
                <c:pt idx="95794">
                  <c:v>0</c:v>
                </c:pt>
                <c:pt idx="95795">
                  <c:v>0</c:v>
                </c:pt>
                <c:pt idx="95796">
                  <c:v>0</c:v>
                </c:pt>
                <c:pt idx="95797">
                  <c:v>0</c:v>
                </c:pt>
                <c:pt idx="95798">
                  <c:v>0</c:v>
                </c:pt>
                <c:pt idx="95799">
                  <c:v>0</c:v>
                </c:pt>
                <c:pt idx="95800">
                  <c:v>0</c:v>
                </c:pt>
                <c:pt idx="95801">
                  <c:v>0</c:v>
                </c:pt>
                <c:pt idx="95802">
                  <c:v>0</c:v>
                </c:pt>
                <c:pt idx="95803">
                  <c:v>0</c:v>
                </c:pt>
                <c:pt idx="95804">
                  <c:v>0</c:v>
                </c:pt>
                <c:pt idx="95805">
                  <c:v>0</c:v>
                </c:pt>
                <c:pt idx="95806">
                  <c:v>0</c:v>
                </c:pt>
                <c:pt idx="95807">
                  <c:v>0</c:v>
                </c:pt>
                <c:pt idx="95808">
                  <c:v>0</c:v>
                </c:pt>
                <c:pt idx="95809">
                  <c:v>0</c:v>
                </c:pt>
                <c:pt idx="95810">
                  <c:v>0</c:v>
                </c:pt>
                <c:pt idx="95811">
                  <c:v>0</c:v>
                </c:pt>
                <c:pt idx="95812">
                  <c:v>0</c:v>
                </c:pt>
                <c:pt idx="95813">
                  <c:v>0</c:v>
                </c:pt>
                <c:pt idx="95814">
                  <c:v>0</c:v>
                </c:pt>
                <c:pt idx="95815">
                  <c:v>0</c:v>
                </c:pt>
                <c:pt idx="95816">
                  <c:v>0</c:v>
                </c:pt>
                <c:pt idx="95817">
                  <c:v>0</c:v>
                </c:pt>
                <c:pt idx="95818">
                  <c:v>0</c:v>
                </c:pt>
                <c:pt idx="95819">
                  <c:v>0</c:v>
                </c:pt>
                <c:pt idx="95820">
                  <c:v>0</c:v>
                </c:pt>
                <c:pt idx="95821">
                  <c:v>0</c:v>
                </c:pt>
                <c:pt idx="95822">
                  <c:v>0</c:v>
                </c:pt>
                <c:pt idx="95823">
                  <c:v>0</c:v>
                </c:pt>
                <c:pt idx="95824">
                  <c:v>0</c:v>
                </c:pt>
                <c:pt idx="95825">
                  <c:v>0</c:v>
                </c:pt>
                <c:pt idx="95826">
                  <c:v>0</c:v>
                </c:pt>
                <c:pt idx="95827">
                  <c:v>0</c:v>
                </c:pt>
                <c:pt idx="95828">
                  <c:v>0</c:v>
                </c:pt>
                <c:pt idx="95829">
                  <c:v>0</c:v>
                </c:pt>
                <c:pt idx="95830">
                  <c:v>0</c:v>
                </c:pt>
                <c:pt idx="95831">
                  <c:v>0</c:v>
                </c:pt>
                <c:pt idx="95832">
                  <c:v>0</c:v>
                </c:pt>
                <c:pt idx="95833">
                  <c:v>0</c:v>
                </c:pt>
                <c:pt idx="95834">
                  <c:v>0</c:v>
                </c:pt>
                <c:pt idx="95835">
                  <c:v>0</c:v>
                </c:pt>
                <c:pt idx="95836">
                  <c:v>0</c:v>
                </c:pt>
                <c:pt idx="95837">
                  <c:v>0</c:v>
                </c:pt>
                <c:pt idx="95838">
                  <c:v>0</c:v>
                </c:pt>
                <c:pt idx="95839">
                  <c:v>0</c:v>
                </c:pt>
                <c:pt idx="95840">
                  <c:v>0</c:v>
                </c:pt>
                <c:pt idx="95841">
                  <c:v>0</c:v>
                </c:pt>
                <c:pt idx="95842">
                  <c:v>0</c:v>
                </c:pt>
                <c:pt idx="95843">
                  <c:v>0</c:v>
                </c:pt>
                <c:pt idx="95844">
                  <c:v>0</c:v>
                </c:pt>
                <c:pt idx="95845">
                  <c:v>0</c:v>
                </c:pt>
                <c:pt idx="95846">
                  <c:v>0</c:v>
                </c:pt>
                <c:pt idx="95847">
                  <c:v>0</c:v>
                </c:pt>
                <c:pt idx="95848">
                  <c:v>0</c:v>
                </c:pt>
                <c:pt idx="95849">
                  <c:v>0</c:v>
                </c:pt>
                <c:pt idx="95850">
                  <c:v>0</c:v>
                </c:pt>
                <c:pt idx="95851">
                  <c:v>0</c:v>
                </c:pt>
                <c:pt idx="95852">
                  <c:v>0</c:v>
                </c:pt>
                <c:pt idx="95853">
                  <c:v>0</c:v>
                </c:pt>
                <c:pt idx="95854">
                  <c:v>0</c:v>
                </c:pt>
                <c:pt idx="95855">
                  <c:v>0</c:v>
                </c:pt>
                <c:pt idx="95856">
                  <c:v>0</c:v>
                </c:pt>
                <c:pt idx="95857">
                  <c:v>0</c:v>
                </c:pt>
                <c:pt idx="95858">
                  <c:v>0</c:v>
                </c:pt>
                <c:pt idx="95859">
                  <c:v>0</c:v>
                </c:pt>
                <c:pt idx="95860">
                  <c:v>0</c:v>
                </c:pt>
                <c:pt idx="95861">
                  <c:v>0</c:v>
                </c:pt>
                <c:pt idx="95862">
                  <c:v>0</c:v>
                </c:pt>
                <c:pt idx="95863">
                  <c:v>0</c:v>
                </c:pt>
                <c:pt idx="95864">
                  <c:v>0</c:v>
                </c:pt>
                <c:pt idx="95865">
                  <c:v>0</c:v>
                </c:pt>
                <c:pt idx="95866">
                  <c:v>0</c:v>
                </c:pt>
                <c:pt idx="95867">
                  <c:v>0</c:v>
                </c:pt>
                <c:pt idx="95868">
                  <c:v>0</c:v>
                </c:pt>
                <c:pt idx="95869">
                  <c:v>0</c:v>
                </c:pt>
                <c:pt idx="95870">
                  <c:v>0</c:v>
                </c:pt>
                <c:pt idx="95871">
                  <c:v>0</c:v>
                </c:pt>
                <c:pt idx="95872">
                  <c:v>0</c:v>
                </c:pt>
                <c:pt idx="95873">
                  <c:v>0</c:v>
                </c:pt>
                <c:pt idx="95874">
                  <c:v>0</c:v>
                </c:pt>
                <c:pt idx="95875">
                  <c:v>0</c:v>
                </c:pt>
                <c:pt idx="95876">
                  <c:v>0</c:v>
                </c:pt>
                <c:pt idx="95877">
                  <c:v>0</c:v>
                </c:pt>
                <c:pt idx="95878">
                  <c:v>0</c:v>
                </c:pt>
                <c:pt idx="95879">
                  <c:v>0</c:v>
                </c:pt>
                <c:pt idx="95880">
                  <c:v>0</c:v>
                </c:pt>
                <c:pt idx="95881">
                  <c:v>0</c:v>
                </c:pt>
                <c:pt idx="95882">
                  <c:v>0</c:v>
                </c:pt>
                <c:pt idx="95883">
                  <c:v>0</c:v>
                </c:pt>
                <c:pt idx="95884">
                  <c:v>0</c:v>
                </c:pt>
                <c:pt idx="95885">
                  <c:v>0</c:v>
                </c:pt>
                <c:pt idx="95886">
                  <c:v>0</c:v>
                </c:pt>
                <c:pt idx="95887">
                  <c:v>0</c:v>
                </c:pt>
                <c:pt idx="95888">
                  <c:v>0</c:v>
                </c:pt>
                <c:pt idx="95889">
                  <c:v>0</c:v>
                </c:pt>
                <c:pt idx="95890">
                  <c:v>0</c:v>
                </c:pt>
                <c:pt idx="95891">
                  <c:v>0</c:v>
                </c:pt>
                <c:pt idx="95892">
                  <c:v>0</c:v>
                </c:pt>
                <c:pt idx="95893">
                  <c:v>0</c:v>
                </c:pt>
                <c:pt idx="95894">
                  <c:v>0</c:v>
                </c:pt>
                <c:pt idx="95895">
                  <c:v>0</c:v>
                </c:pt>
                <c:pt idx="95896">
                  <c:v>0</c:v>
                </c:pt>
                <c:pt idx="95897">
                  <c:v>0</c:v>
                </c:pt>
                <c:pt idx="95898">
                  <c:v>0</c:v>
                </c:pt>
                <c:pt idx="95899">
                  <c:v>0</c:v>
                </c:pt>
                <c:pt idx="95900">
                  <c:v>0</c:v>
                </c:pt>
                <c:pt idx="95901">
                  <c:v>0</c:v>
                </c:pt>
                <c:pt idx="95902">
                  <c:v>0</c:v>
                </c:pt>
                <c:pt idx="95903">
                  <c:v>0</c:v>
                </c:pt>
                <c:pt idx="95904">
                  <c:v>0</c:v>
                </c:pt>
                <c:pt idx="95905">
                  <c:v>0</c:v>
                </c:pt>
                <c:pt idx="95906">
                  <c:v>0</c:v>
                </c:pt>
                <c:pt idx="95907">
                  <c:v>0</c:v>
                </c:pt>
                <c:pt idx="95908">
                  <c:v>0</c:v>
                </c:pt>
                <c:pt idx="95909">
                  <c:v>0</c:v>
                </c:pt>
                <c:pt idx="95910">
                  <c:v>0</c:v>
                </c:pt>
                <c:pt idx="95911">
                  <c:v>0</c:v>
                </c:pt>
                <c:pt idx="95912">
                  <c:v>0</c:v>
                </c:pt>
                <c:pt idx="95913">
                  <c:v>0</c:v>
                </c:pt>
                <c:pt idx="95914">
                  <c:v>0</c:v>
                </c:pt>
                <c:pt idx="95915">
                  <c:v>0</c:v>
                </c:pt>
                <c:pt idx="95916">
                  <c:v>0</c:v>
                </c:pt>
                <c:pt idx="95917">
                  <c:v>0</c:v>
                </c:pt>
                <c:pt idx="95918">
                  <c:v>0</c:v>
                </c:pt>
                <c:pt idx="95919">
                  <c:v>0</c:v>
                </c:pt>
                <c:pt idx="95920">
                  <c:v>0</c:v>
                </c:pt>
                <c:pt idx="95921">
                  <c:v>0</c:v>
                </c:pt>
                <c:pt idx="95922">
                  <c:v>0</c:v>
                </c:pt>
                <c:pt idx="95923">
                  <c:v>0</c:v>
                </c:pt>
                <c:pt idx="95924">
                  <c:v>0</c:v>
                </c:pt>
                <c:pt idx="95925">
                  <c:v>0</c:v>
                </c:pt>
                <c:pt idx="95926">
                  <c:v>0</c:v>
                </c:pt>
                <c:pt idx="95927">
                  <c:v>0</c:v>
                </c:pt>
                <c:pt idx="95928">
                  <c:v>0</c:v>
                </c:pt>
                <c:pt idx="95929">
                  <c:v>0</c:v>
                </c:pt>
                <c:pt idx="95930">
                  <c:v>0</c:v>
                </c:pt>
                <c:pt idx="95931">
                  <c:v>0</c:v>
                </c:pt>
                <c:pt idx="95932">
                  <c:v>0</c:v>
                </c:pt>
                <c:pt idx="95933">
                  <c:v>0</c:v>
                </c:pt>
                <c:pt idx="95934">
                  <c:v>0</c:v>
                </c:pt>
                <c:pt idx="95935">
                  <c:v>0</c:v>
                </c:pt>
                <c:pt idx="95936">
                  <c:v>0</c:v>
                </c:pt>
                <c:pt idx="95937">
                  <c:v>0</c:v>
                </c:pt>
                <c:pt idx="95938">
                  <c:v>0</c:v>
                </c:pt>
                <c:pt idx="95939">
                  <c:v>0</c:v>
                </c:pt>
                <c:pt idx="95940">
                  <c:v>0</c:v>
                </c:pt>
                <c:pt idx="95941">
                  <c:v>0</c:v>
                </c:pt>
                <c:pt idx="95942">
                  <c:v>0</c:v>
                </c:pt>
                <c:pt idx="95943">
                  <c:v>0</c:v>
                </c:pt>
                <c:pt idx="95944">
                  <c:v>0</c:v>
                </c:pt>
                <c:pt idx="95945">
                  <c:v>0</c:v>
                </c:pt>
                <c:pt idx="95946">
                  <c:v>0</c:v>
                </c:pt>
                <c:pt idx="95947">
                  <c:v>0</c:v>
                </c:pt>
                <c:pt idx="95948">
                  <c:v>0</c:v>
                </c:pt>
                <c:pt idx="95949">
                  <c:v>0</c:v>
                </c:pt>
                <c:pt idx="95950">
                  <c:v>0</c:v>
                </c:pt>
                <c:pt idx="95951">
                  <c:v>0</c:v>
                </c:pt>
                <c:pt idx="95952">
                  <c:v>0</c:v>
                </c:pt>
                <c:pt idx="95953">
                  <c:v>0</c:v>
                </c:pt>
                <c:pt idx="95954">
                  <c:v>0</c:v>
                </c:pt>
                <c:pt idx="95955">
                  <c:v>0</c:v>
                </c:pt>
                <c:pt idx="95956">
                  <c:v>0</c:v>
                </c:pt>
                <c:pt idx="95957">
                  <c:v>0</c:v>
                </c:pt>
                <c:pt idx="95958">
                  <c:v>0</c:v>
                </c:pt>
                <c:pt idx="95959">
                  <c:v>0</c:v>
                </c:pt>
                <c:pt idx="95960">
                  <c:v>0</c:v>
                </c:pt>
                <c:pt idx="95961">
                  <c:v>0</c:v>
                </c:pt>
                <c:pt idx="95962">
                  <c:v>0</c:v>
                </c:pt>
                <c:pt idx="95963">
                  <c:v>0</c:v>
                </c:pt>
                <c:pt idx="95964">
                  <c:v>0</c:v>
                </c:pt>
                <c:pt idx="95965">
                  <c:v>0</c:v>
                </c:pt>
                <c:pt idx="95966">
                  <c:v>0</c:v>
                </c:pt>
                <c:pt idx="95967">
                  <c:v>0</c:v>
                </c:pt>
                <c:pt idx="95968">
                  <c:v>0</c:v>
                </c:pt>
                <c:pt idx="95969">
                  <c:v>0</c:v>
                </c:pt>
                <c:pt idx="95970">
                  <c:v>0</c:v>
                </c:pt>
                <c:pt idx="95971">
                  <c:v>0</c:v>
                </c:pt>
                <c:pt idx="95972">
                  <c:v>0</c:v>
                </c:pt>
                <c:pt idx="95973">
                  <c:v>0</c:v>
                </c:pt>
                <c:pt idx="95974">
                  <c:v>0</c:v>
                </c:pt>
                <c:pt idx="95975">
                  <c:v>0</c:v>
                </c:pt>
                <c:pt idx="95976">
                  <c:v>0</c:v>
                </c:pt>
                <c:pt idx="95977">
                  <c:v>0</c:v>
                </c:pt>
                <c:pt idx="95978">
                  <c:v>0</c:v>
                </c:pt>
                <c:pt idx="95979">
                  <c:v>0</c:v>
                </c:pt>
                <c:pt idx="95980">
                  <c:v>0</c:v>
                </c:pt>
                <c:pt idx="95981">
                  <c:v>0</c:v>
                </c:pt>
                <c:pt idx="95982">
                  <c:v>0</c:v>
                </c:pt>
                <c:pt idx="95983">
                  <c:v>0</c:v>
                </c:pt>
                <c:pt idx="95984">
                  <c:v>0</c:v>
                </c:pt>
                <c:pt idx="95985">
                  <c:v>0</c:v>
                </c:pt>
                <c:pt idx="95986">
                  <c:v>0</c:v>
                </c:pt>
                <c:pt idx="95987">
                  <c:v>0</c:v>
                </c:pt>
                <c:pt idx="95988">
                  <c:v>0</c:v>
                </c:pt>
                <c:pt idx="95989">
                  <c:v>0</c:v>
                </c:pt>
                <c:pt idx="95990">
                  <c:v>0</c:v>
                </c:pt>
                <c:pt idx="95991">
                  <c:v>0</c:v>
                </c:pt>
                <c:pt idx="95992">
                  <c:v>0</c:v>
                </c:pt>
                <c:pt idx="95993">
                  <c:v>0</c:v>
                </c:pt>
                <c:pt idx="95994">
                  <c:v>0</c:v>
                </c:pt>
                <c:pt idx="95995">
                  <c:v>0</c:v>
                </c:pt>
                <c:pt idx="95996">
                  <c:v>0</c:v>
                </c:pt>
                <c:pt idx="95997">
                  <c:v>0</c:v>
                </c:pt>
                <c:pt idx="95998">
                  <c:v>0</c:v>
                </c:pt>
                <c:pt idx="95999">
                  <c:v>0</c:v>
                </c:pt>
                <c:pt idx="96000">
                  <c:v>0</c:v>
                </c:pt>
                <c:pt idx="96001">
                  <c:v>0</c:v>
                </c:pt>
                <c:pt idx="96002">
                  <c:v>0</c:v>
                </c:pt>
                <c:pt idx="96003">
                  <c:v>0</c:v>
                </c:pt>
                <c:pt idx="96004">
                  <c:v>0</c:v>
                </c:pt>
                <c:pt idx="96005">
                  <c:v>0</c:v>
                </c:pt>
                <c:pt idx="96006">
                  <c:v>0</c:v>
                </c:pt>
                <c:pt idx="96007">
                  <c:v>0</c:v>
                </c:pt>
                <c:pt idx="96008">
                  <c:v>0</c:v>
                </c:pt>
                <c:pt idx="96009">
                  <c:v>0</c:v>
                </c:pt>
                <c:pt idx="96010">
                  <c:v>0</c:v>
                </c:pt>
                <c:pt idx="96011">
                  <c:v>0</c:v>
                </c:pt>
                <c:pt idx="96012">
                  <c:v>0</c:v>
                </c:pt>
                <c:pt idx="96013">
                  <c:v>0</c:v>
                </c:pt>
                <c:pt idx="96014">
                  <c:v>0</c:v>
                </c:pt>
                <c:pt idx="96015">
                  <c:v>0</c:v>
                </c:pt>
                <c:pt idx="96016">
                  <c:v>0</c:v>
                </c:pt>
                <c:pt idx="96017">
                  <c:v>0</c:v>
                </c:pt>
                <c:pt idx="96018">
                  <c:v>0</c:v>
                </c:pt>
                <c:pt idx="96019">
                  <c:v>0</c:v>
                </c:pt>
                <c:pt idx="96020">
                  <c:v>0</c:v>
                </c:pt>
                <c:pt idx="96021">
                  <c:v>0</c:v>
                </c:pt>
                <c:pt idx="96022">
                  <c:v>0</c:v>
                </c:pt>
                <c:pt idx="96023">
                  <c:v>0</c:v>
                </c:pt>
                <c:pt idx="96024">
                  <c:v>0</c:v>
                </c:pt>
                <c:pt idx="96025">
                  <c:v>0</c:v>
                </c:pt>
                <c:pt idx="96026">
                  <c:v>0</c:v>
                </c:pt>
                <c:pt idx="96027">
                  <c:v>0</c:v>
                </c:pt>
                <c:pt idx="96028">
                  <c:v>0</c:v>
                </c:pt>
                <c:pt idx="96029">
                  <c:v>0</c:v>
                </c:pt>
                <c:pt idx="96030">
                  <c:v>0</c:v>
                </c:pt>
                <c:pt idx="96031">
                  <c:v>0</c:v>
                </c:pt>
                <c:pt idx="96032">
                  <c:v>0</c:v>
                </c:pt>
                <c:pt idx="96033">
                  <c:v>0</c:v>
                </c:pt>
                <c:pt idx="96034">
                  <c:v>0</c:v>
                </c:pt>
                <c:pt idx="96035">
                  <c:v>0</c:v>
                </c:pt>
                <c:pt idx="96036">
                  <c:v>0</c:v>
                </c:pt>
                <c:pt idx="96037">
                  <c:v>0</c:v>
                </c:pt>
                <c:pt idx="96038">
                  <c:v>0</c:v>
                </c:pt>
                <c:pt idx="96039">
                  <c:v>0</c:v>
                </c:pt>
                <c:pt idx="96040">
                  <c:v>0</c:v>
                </c:pt>
                <c:pt idx="96041">
                  <c:v>0</c:v>
                </c:pt>
                <c:pt idx="96042">
                  <c:v>0</c:v>
                </c:pt>
                <c:pt idx="96043">
                  <c:v>0</c:v>
                </c:pt>
                <c:pt idx="96044">
                  <c:v>0</c:v>
                </c:pt>
                <c:pt idx="96045">
                  <c:v>0</c:v>
                </c:pt>
                <c:pt idx="96046">
                  <c:v>0</c:v>
                </c:pt>
                <c:pt idx="96047">
                  <c:v>0</c:v>
                </c:pt>
                <c:pt idx="96048">
                  <c:v>0</c:v>
                </c:pt>
                <c:pt idx="96049">
                  <c:v>0</c:v>
                </c:pt>
                <c:pt idx="96050">
                  <c:v>0</c:v>
                </c:pt>
                <c:pt idx="96051">
                  <c:v>0</c:v>
                </c:pt>
                <c:pt idx="96052">
                  <c:v>0</c:v>
                </c:pt>
                <c:pt idx="96053">
                  <c:v>0</c:v>
                </c:pt>
                <c:pt idx="96054">
                  <c:v>0</c:v>
                </c:pt>
                <c:pt idx="96055">
                  <c:v>0</c:v>
                </c:pt>
                <c:pt idx="96056">
                  <c:v>0</c:v>
                </c:pt>
                <c:pt idx="96057">
                  <c:v>0</c:v>
                </c:pt>
                <c:pt idx="96058">
                  <c:v>0</c:v>
                </c:pt>
                <c:pt idx="96059">
                  <c:v>0</c:v>
                </c:pt>
                <c:pt idx="96060">
                  <c:v>0</c:v>
                </c:pt>
                <c:pt idx="96061">
                  <c:v>0</c:v>
                </c:pt>
                <c:pt idx="96062">
                  <c:v>0</c:v>
                </c:pt>
                <c:pt idx="96063">
                  <c:v>0</c:v>
                </c:pt>
                <c:pt idx="96064">
                  <c:v>0</c:v>
                </c:pt>
                <c:pt idx="96065">
                  <c:v>0</c:v>
                </c:pt>
                <c:pt idx="96066">
                  <c:v>0</c:v>
                </c:pt>
                <c:pt idx="96067">
                  <c:v>0</c:v>
                </c:pt>
                <c:pt idx="96068">
                  <c:v>0</c:v>
                </c:pt>
                <c:pt idx="96069">
                  <c:v>0</c:v>
                </c:pt>
                <c:pt idx="96070">
                  <c:v>0</c:v>
                </c:pt>
                <c:pt idx="96071">
                  <c:v>0</c:v>
                </c:pt>
                <c:pt idx="96072">
                  <c:v>0</c:v>
                </c:pt>
                <c:pt idx="96073">
                  <c:v>0</c:v>
                </c:pt>
                <c:pt idx="96074">
                  <c:v>0</c:v>
                </c:pt>
                <c:pt idx="96075">
                  <c:v>0</c:v>
                </c:pt>
                <c:pt idx="96076">
                  <c:v>0</c:v>
                </c:pt>
                <c:pt idx="96077">
                  <c:v>0</c:v>
                </c:pt>
                <c:pt idx="96078">
                  <c:v>0</c:v>
                </c:pt>
                <c:pt idx="96079">
                  <c:v>0</c:v>
                </c:pt>
                <c:pt idx="96080">
                  <c:v>0</c:v>
                </c:pt>
                <c:pt idx="96081">
                  <c:v>0</c:v>
                </c:pt>
                <c:pt idx="96082">
                  <c:v>0</c:v>
                </c:pt>
                <c:pt idx="96083">
                  <c:v>0</c:v>
                </c:pt>
                <c:pt idx="96084">
                  <c:v>0</c:v>
                </c:pt>
                <c:pt idx="96085">
                  <c:v>0</c:v>
                </c:pt>
                <c:pt idx="96086">
                  <c:v>0</c:v>
                </c:pt>
                <c:pt idx="96087">
                  <c:v>0</c:v>
                </c:pt>
                <c:pt idx="96088">
                  <c:v>0</c:v>
                </c:pt>
                <c:pt idx="96089">
                  <c:v>0</c:v>
                </c:pt>
                <c:pt idx="96090">
                  <c:v>0</c:v>
                </c:pt>
                <c:pt idx="96091">
                  <c:v>0</c:v>
                </c:pt>
                <c:pt idx="96092">
                  <c:v>0</c:v>
                </c:pt>
                <c:pt idx="96093">
                  <c:v>0</c:v>
                </c:pt>
                <c:pt idx="96094">
                  <c:v>0</c:v>
                </c:pt>
                <c:pt idx="96095">
                  <c:v>0</c:v>
                </c:pt>
                <c:pt idx="96096">
                  <c:v>0</c:v>
                </c:pt>
                <c:pt idx="96097">
                  <c:v>0</c:v>
                </c:pt>
                <c:pt idx="96098">
                  <c:v>0</c:v>
                </c:pt>
                <c:pt idx="96099">
                  <c:v>0</c:v>
                </c:pt>
                <c:pt idx="96100">
                  <c:v>0</c:v>
                </c:pt>
                <c:pt idx="96101">
                  <c:v>0</c:v>
                </c:pt>
                <c:pt idx="96102">
                  <c:v>0</c:v>
                </c:pt>
                <c:pt idx="96103">
                  <c:v>0</c:v>
                </c:pt>
                <c:pt idx="96104">
                  <c:v>0</c:v>
                </c:pt>
                <c:pt idx="96105">
                  <c:v>0</c:v>
                </c:pt>
                <c:pt idx="96106">
                  <c:v>0</c:v>
                </c:pt>
                <c:pt idx="96107">
                  <c:v>0</c:v>
                </c:pt>
                <c:pt idx="96108">
                  <c:v>0</c:v>
                </c:pt>
                <c:pt idx="96109">
                  <c:v>0</c:v>
                </c:pt>
                <c:pt idx="96110">
                  <c:v>0</c:v>
                </c:pt>
                <c:pt idx="96111">
                  <c:v>0</c:v>
                </c:pt>
                <c:pt idx="96112">
                  <c:v>0</c:v>
                </c:pt>
                <c:pt idx="96113">
                  <c:v>0</c:v>
                </c:pt>
                <c:pt idx="96114">
                  <c:v>0</c:v>
                </c:pt>
                <c:pt idx="96115">
                  <c:v>0</c:v>
                </c:pt>
                <c:pt idx="96116">
                  <c:v>0</c:v>
                </c:pt>
                <c:pt idx="96117">
                  <c:v>0</c:v>
                </c:pt>
                <c:pt idx="96118">
                  <c:v>0</c:v>
                </c:pt>
                <c:pt idx="96119">
                  <c:v>0</c:v>
                </c:pt>
                <c:pt idx="96120">
                  <c:v>0</c:v>
                </c:pt>
                <c:pt idx="96121">
                  <c:v>0</c:v>
                </c:pt>
                <c:pt idx="96122">
                  <c:v>0</c:v>
                </c:pt>
                <c:pt idx="96123">
                  <c:v>0</c:v>
                </c:pt>
                <c:pt idx="96124">
                  <c:v>0</c:v>
                </c:pt>
                <c:pt idx="96125">
                  <c:v>0</c:v>
                </c:pt>
                <c:pt idx="96126">
                  <c:v>0</c:v>
                </c:pt>
                <c:pt idx="96127">
                  <c:v>0</c:v>
                </c:pt>
                <c:pt idx="96128">
                  <c:v>0</c:v>
                </c:pt>
                <c:pt idx="96129">
                  <c:v>0</c:v>
                </c:pt>
                <c:pt idx="96130">
                  <c:v>0</c:v>
                </c:pt>
                <c:pt idx="96131">
                  <c:v>0</c:v>
                </c:pt>
                <c:pt idx="96132">
                  <c:v>0</c:v>
                </c:pt>
                <c:pt idx="96133">
                  <c:v>0</c:v>
                </c:pt>
                <c:pt idx="96134">
                  <c:v>0</c:v>
                </c:pt>
                <c:pt idx="96135">
                  <c:v>0</c:v>
                </c:pt>
                <c:pt idx="96136">
                  <c:v>0</c:v>
                </c:pt>
                <c:pt idx="96137">
                  <c:v>0</c:v>
                </c:pt>
                <c:pt idx="96138">
                  <c:v>0</c:v>
                </c:pt>
                <c:pt idx="96139">
                  <c:v>0</c:v>
                </c:pt>
                <c:pt idx="96140">
                  <c:v>0</c:v>
                </c:pt>
                <c:pt idx="96141">
                  <c:v>0</c:v>
                </c:pt>
                <c:pt idx="96142">
                  <c:v>0</c:v>
                </c:pt>
                <c:pt idx="96143">
                  <c:v>0</c:v>
                </c:pt>
                <c:pt idx="96144">
                  <c:v>0</c:v>
                </c:pt>
                <c:pt idx="96145">
                  <c:v>0</c:v>
                </c:pt>
                <c:pt idx="96146">
                  <c:v>0</c:v>
                </c:pt>
                <c:pt idx="96147">
                  <c:v>0</c:v>
                </c:pt>
                <c:pt idx="96148">
                  <c:v>0</c:v>
                </c:pt>
                <c:pt idx="96149">
                  <c:v>0</c:v>
                </c:pt>
                <c:pt idx="96150">
                  <c:v>0</c:v>
                </c:pt>
                <c:pt idx="96151">
                  <c:v>0</c:v>
                </c:pt>
                <c:pt idx="96152">
                  <c:v>0</c:v>
                </c:pt>
                <c:pt idx="96153">
                  <c:v>0</c:v>
                </c:pt>
                <c:pt idx="96154">
                  <c:v>0</c:v>
                </c:pt>
                <c:pt idx="96155">
                  <c:v>0</c:v>
                </c:pt>
                <c:pt idx="96156">
                  <c:v>0</c:v>
                </c:pt>
                <c:pt idx="96157">
                  <c:v>0</c:v>
                </c:pt>
                <c:pt idx="96158">
                  <c:v>0</c:v>
                </c:pt>
                <c:pt idx="96159">
                  <c:v>0</c:v>
                </c:pt>
                <c:pt idx="96160">
                  <c:v>0</c:v>
                </c:pt>
                <c:pt idx="96161">
                  <c:v>0</c:v>
                </c:pt>
                <c:pt idx="96162">
                  <c:v>0</c:v>
                </c:pt>
                <c:pt idx="96163">
                  <c:v>0</c:v>
                </c:pt>
                <c:pt idx="96164">
                  <c:v>0</c:v>
                </c:pt>
                <c:pt idx="96165">
                  <c:v>0</c:v>
                </c:pt>
                <c:pt idx="96166">
                  <c:v>0</c:v>
                </c:pt>
                <c:pt idx="96167">
                  <c:v>0</c:v>
                </c:pt>
                <c:pt idx="96168">
                  <c:v>0</c:v>
                </c:pt>
                <c:pt idx="96169">
                  <c:v>0</c:v>
                </c:pt>
                <c:pt idx="96170">
                  <c:v>0</c:v>
                </c:pt>
                <c:pt idx="96171">
                  <c:v>0</c:v>
                </c:pt>
                <c:pt idx="96172">
                  <c:v>0</c:v>
                </c:pt>
                <c:pt idx="96173">
                  <c:v>0</c:v>
                </c:pt>
                <c:pt idx="96174">
                  <c:v>0</c:v>
                </c:pt>
                <c:pt idx="96175">
                  <c:v>0</c:v>
                </c:pt>
                <c:pt idx="96176">
                  <c:v>0</c:v>
                </c:pt>
                <c:pt idx="96177">
                  <c:v>0</c:v>
                </c:pt>
                <c:pt idx="96178">
                  <c:v>0</c:v>
                </c:pt>
                <c:pt idx="96179">
                  <c:v>0</c:v>
                </c:pt>
                <c:pt idx="96180">
                  <c:v>0</c:v>
                </c:pt>
                <c:pt idx="96181">
                  <c:v>0</c:v>
                </c:pt>
                <c:pt idx="96182">
                  <c:v>0</c:v>
                </c:pt>
                <c:pt idx="96183">
                  <c:v>0</c:v>
                </c:pt>
                <c:pt idx="96184">
                  <c:v>0</c:v>
                </c:pt>
                <c:pt idx="96185">
                  <c:v>0</c:v>
                </c:pt>
                <c:pt idx="96186">
                  <c:v>0</c:v>
                </c:pt>
                <c:pt idx="96187">
                  <c:v>0</c:v>
                </c:pt>
                <c:pt idx="96188">
                  <c:v>0</c:v>
                </c:pt>
                <c:pt idx="96189">
                  <c:v>0</c:v>
                </c:pt>
                <c:pt idx="96190">
                  <c:v>0</c:v>
                </c:pt>
                <c:pt idx="96191">
                  <c:v>0</c:v>
                </c:pt>
                <c:pt idx="96192">
                  <c:v>0</c:v>
                </c:pt>
                <c:pt idx="96193">
                  <c:v>0</c:v>
                </c:pt>
                <c:pt idx="96194">
                  <c:v>0</c:v>
                </c:pt>
                <c:pt idx="96195">
                  <c:v>0</c:v>
                </c:pt>
                <c:pt idx="96196">
                  <c:v>0</c:v>
                </c:pt>
                <c:pt idx="96197">
                  <c:v>0</c:v>
                </c:pt>
                <c:pt idx="96198">
                  <c:v>0</c:v>
                </c:pt>
                <c:pt idx="96199">
                  <c:v>0</c:v>
                </c:pt>
                <c:pt idx="96200">
                  <c:v>0</c:v>
                </c:pt>
                <c:pt idx="96201">
                  <c:v>0</c:v>
                </c:pt>
                <c:pt idx="96202">
                  <c:v>0</c:v>
                </c:pt>
                <c:pt idx="96203">
                  <c:v>0</c:v>
                </c:pt>
                <c:pt idx="96204">
                  <c:v>0</c:v>
                </c:pt>
                <c:pt idx="96205">
                  <c:v>0</c:v>
                </c:pt>
                <c:pt idx="96206">
                  <c:v>0</c:v>
                </c:pt>
                <c:pt idx="96207">
                  <c:v>0</c:v>
                </c:pt>
                <c:pt idx="96208">
                  <c:v>0</c:v>
                </c:pt>
                <c:pt idx="96209">
                  <c:v>0</c:v>
                </c:pt>
                <c:pt idx="96210">
                  <c:v>0</c:v>
                </c:pt>
                <c:pt idx="96211">
                  <c:v>0</c:v>
                </c:pt>
                <c:pt idx="96212">
                  <c:v>0</c:v>
                </c:pt>
                <c:pt idx="96213">
                  <c:v>0</c:v>
                </c:pt>
                <c:pt idx="96214">
                  <c:v>0</c:v>
                </c:pt>
                <c:pt idx="96215">
                  <c:v>0</c:v>
                </c:pt>
                <c:pt idx="96216">
                  <c:v>0</c:v>
                </c:pt>
                <c:pt idx="96217">
                  <c:v>0</c:v>
                </c:pt>
                <c:pt idx="96218">
                  <c:v>0</c:v>
                </c:pt>
                <c:pt idx="96219">
                  <c:v>0</c:v>
                </c:pt>
                <c:pt idx="96220">
                  <c:v>0</c:v>
                </c:pt>
                <c:pt idx="96221">
                  <c:v>0</c:v>
                </c:pt>
                <c:pt idx="96222">
                  <c:v>0</c:v>
                </c:pt>
                <c:pt idx="96223">
                  <c:v>0</c:v>
                </c:pt>
                <c:pt idx="96224">
                  <c:v>0</c:v>
                </c:pt>
                <c:pt idx="96225">
                  <c:v>0</c:v>
                </c:pt>
                <c:pt idx="96226">
                  <c:v>0</c:v>
                </c:pt>
                <c:pt idx="96227">
                  <c:v>0</c:v>
                </c:pt>
                <c:pt idx="96228">
                  <c:v>0</c:v>
                </c:pt>
                <c:pt idx="96229">
                  <c:v>0</c:v>
                </c:pt>
                <c:pt idx="96230">
                  <c:v>0</c:v>
                </c:pt>
                <c:pt idx="96231">
                  <c:v>0</c:v>
                </c:pt>
                <c:pt idx="96232">
                  <c:v>0</c:v>
                </c:pt>
                <c:pt idx="96233">
                  <c:v>0</c:v>
                </c:pt>
                <c:pt idx="96234">
                  <c:v>0</c:v>
                </c:pt>
                <c:pt idx="96235">
                  <c:v>0</c:v>
                </c:pt>
                <c:pt idx="96236">
                  <c:v>0</c:v>
                </c:pt>
                <c:pt idx="96237">
                  <c:v>0</c:v>
                </c:pt>
                <c:pt idx="96238">
                  <c:v>0</c:v>
                </c:pt>
                <c:pt idx="96239">
                  <c:v>0</c:v>
                </c:pt>
                <c:pt idx="96240">
                  <c:v>0</c:v>
                </c:pt>
                <c:pt idx="96241">
                  <c:v>0</c:v>
                </c:pt>
                <c:pt idx="96242">
                  <c:v>0</c:v>
                </c:pt>
                <c:pt idx="96243">
                  <c:v>0</c:v>
                </c:pt>
                <c:pt idx="96244">
                  <c:v>0</c:v>
                </c:pt>
                <c:pt idx="96245">
                  <c:v>0</c:v>
                </c:pt>
                <c:pt idx="96246">
                  <c:v>0</c:v>
                </c:pt>
                <c:pt idx="96247">
                  <c:v>0</c:v>
                </c:pt>
                <c:pt idx="96248">
                  <c:v>0</c:v>
                </c:pt>
                <c:pt idx="96249">
                  <c:v>0</c:v>
                </c:pt>
                <c:pt idx="96250">
                  <c:v>0</c:v>
                </c:pt>
                <c:pt idx="96251">
                  <c:v>0</c:v>
                </c:pt>
                <c:pt idx="96252">
                  <c:v>0</c:v>
                </c:pt>
                <c:pt idx="96253">
                  <c:v>0</c:v>
                </c:pt>
                <c:pt idx="96254">
                  <c:v>0</c:v>
                </c:pt>
                <c:pt idx="96255">
                  <c:v>0</c:v>
                </c:pt>
                <c:pt idx="96256">
                  <c:v>0</c:v>
                </c:pt>
                <c:pt idx="96257">
                  <c:v>0</c:v>
                </c:pt>
                <c:pt idx="96258">
                  <c:v>0</c:v>
                </c:pt>
                <c:pt idx="96259">
                  <c:v>0</c:v>
                </c:pt>
                <c:pt idx="96260">
                  <c:v>0</c:v>
                </c:pt>
                <c:pt idx="96261">
                  <c:v>0</c:v>
                </c:pt>
                <c:pt idx="96262">
                  <c:v>0</c:v>
                </c:pt>
                <c:pt idx="96263">
                  <c:v>0</c:v>
                </c:pt>
                <c:pt idx="96264">
                  <c:v>0</c:v>
                </c:pt>
                <c:pt idx="96265">
                  <c:v>0</c:v>
                </c:pt>
                <c:pt idx="96266">
                  <c:v>0</c:v>
                </c:pt>
                <c:pt idx="96267">
                  <c:v>0</c:v>
                </c:pt>
                <c:pt idx="96268">
                  <c:v>0</c:v>
                </c:pt>
                <c:pt idx="96269">
                  <c:v>0</c:v>
                </c:pt>
                <c:pt idx="96270">
                  <c:v>0</c:v>
                </c:pt>
                <c:pt idx="96271">
                  <c:v>0</c:v>
                </c:pt>
                <c:pt idx="96272">
                  <c:v>0</c:v>
                </c:pt>
                <c:pt idx="96273">
                  <c:v>0</c:v>
                </c:pt>
                <c:pt idx="96274">
                  <c:v>0</c:v>
                </c:pt>
                <c:pt idx="96275">
                  <c:v>0</c:v>
                </c:pt>
                <c:pt idx="96276">
                  <c:v>0</c:v>
                </c:pt>
                <c:pt idx="96277">
                  <c:v>0</c:v>
                </c:pt>
                <c:pt idx="96278">
                  <c:v>0</c:v>
                </c:pt>
                <c:pt idx="96279">
                  <c:v>0</c:v>
                </c:pt>
                <c:pt idx="96280">
                  <c:v>0</c:v>
                </c:pt>
                <c:pt idx="96281">
                  <c:v>0</c:v>
                </c:pt>
                <c:pt idx="96282">
                  <c:v>0</c:v>
                </c:pt>
                <c:pt idx="96283">
                  <c:v>0</c:v>
                </c:pt>
                <c:pt idx="96284">
                  <c:v>0</c:v>
                </c:pt>
                <c:pt idx="96285">
                  <c:v>0</c:v>
                </c:pt>
                <c:pt idx="96286">
                  <c:v>0</c:v>
                </c:pt>
                <c:pt idx="96287">
                  <c:v>0</c:v>
                </c:pt>
                <c:pt idx="96288">
                  <c:v>0</c:v>
                </c:pt>
                <c:pt idx="96289">
                  <c:v>0</c:v>
                </c:pt>
                <c:pt idx="96290">
                  <c:v>0</c:v>
                </c:pt>
                <c:pt idx="96291">
                  <c:v>0</c:v>
                </c:pt>
                <c:pt idx="96292">
                  <c:v>0</c:v>
                </c:pt>
                <c:pt idx="96293">
                  <c:v>0</c:v>
                </c:pt>
                <c:pt idx="96294">
                  <c:v>0</c:v>
                </c:pt>
                <c:pt idx="96295">
                  <c:v>0</c:v>
                </c:pt>
                <c:pt idx="96296">
                  <c:v>0</c:v>
                </c:pt>
                <c:pt idx="96297">
                  <c:v>0</c:v>
                </c:pt>
                <c:pt idx="96298">
                  <c:v>0</c:v>
                </c:pt>
                <c:pt idx="96299">
                  <c:v>0</c:v>
                </c:pt>
                <c:pt idx="96300">
                  <c:v>0</c:v>
                </c:pt>
                <c:pt idx="96301">
                  <c:v>0</c:v>
                </c:pt>
                <c:pt idx="96302">
                  <c:v>0</c:v>
                </c:pt>
                <c:pt idx="96303">
                  <c:v>0</c:v>
                </c:pt>
                <c:pt idx="96304">
                  <c:v>0</c:v>
                </c:pt>
                <c:pt idx="96305">
                  <c:v>0</c:v>
                </c:pt>
                <c:pt idx="96306">
                  <c:v>0</c:v>
                </c:pt>
                <c:pt idx="96307">
                  <c:v>0</c:v>
                </c:pt>
                <c:pt idx="96308">
                  <c:v>0</c:v>
                </c:pt>
                <c:pt idx="96309">
                  <c:v>0</c:v>
                </c:pt>
                <c:pt idx="96310">
                  <c:v>0</c:v>
                </c:pt>
                <c:pt idx="96311">
                  <c:v>0</c:v>
                </c:pt>
                <c:pt idx="96312">
                  <c:v>0</c:v>
                </c:pt>
                <c:pt idx="96313">
                  <c:v>0</c:v>
                </c:pt>
                <c:pt idx="96314">
                  <c:v>0</c:v>
                </c:pt>
                <c:pt idx="96315">
                  <c:v>0</c:v>
                </c:pt>
                <c:pt idx="96316">
                  <c:v>0</c:v>
                </c:pt>
                <c:pt idx="96317">
                  <c:v>0</c:v>
                </c:pt>
                <c:pt idx="96318">
                  <c:v>0</c:v>
                </c:pt>
                <c:pt idx="96319">
                  <c:v>0</c:v>
                </c:pt>
                <c:pt idx="96320">
                  <c:v>0</c:v>
                </c:pt>
                <c:pt idx="96321">
                  <c:v>0</c:v>
                </c:pt>
                <c:pt idx="96322">
                  <c:v>0</c:v>
                </c:pt>
                <c:pt idx="96323">
                  <c:v>0</c:v>
                </c:pt>
                <c:pt idx="96324">
                  <c:v>0</c:v>
                </c:pt>
                <c:pt idx="96325">
                  <c:v>0</c:v>
                </c:pt>
                <c:pt idx="96326">
                  <c:v>0</c:v>
                </c:pt>
                <c:pt idx="96327">
                  <c:v>0</c:v>
                </c:pt>
                <c:pt idx="96328">
                  <c:v>0</c:v>
                </c:pt>
                <c:pt idx="96329">
                  <c:v>0</c:v>
                </c:pt>
                <c:pt idx="96330">
                  <c:v>0</c:v>
                </c:pt>
                <c:pt idx="96331">
                  <c:v>0</c:v>
                </c:pt>
                <c:pt idx="96332">
                  <c:v>0</c:v>
                </c:pt>
                <c:pt idx="96333">
                  <c:v>0</c:v>
                </c:pt>
                <c:pt idx="96334">
                  <c:v>0</c:v>
                </c:pt>
                <c:pt idx="96335">
                  <c:v>0</c:v>
                </c:pt>
                <c:pt idx="96336">
                  <c:v>0</c:v>
                </c:pt>
                <c:pt idx="96337">
                  <c:v>0</c:v>
                </c:pt>
                <c:pt idx="96338">
                  <c:v>0</c:v>
                </c:pt>
                <c:pt idx="96339">
                  <c:v>0</c:v>
                </c:pt>
                <c:pt idx="96340">
                  <c:v>0</c:v>
                </c:pt>
                <c:pt idx="96341">
                  <c:v>0</c:v>
                </c:pt>
                <c:pt idx="96342">
                  <c:v>0</c:v>
                </c:pt>
                <c:pt idx="96343">
                  <c:v>0</c:v>
                </c:pt>
                <c:pt idx="96344">
                  <c:v>0</c:v>
                </c:pt>
                <c:pt idx="96345">
                  <c:v>0</c:v>
                </c:pt>
                <c:pt idx="96346">
                  <c:v>0</c:v>
                </c:pt>
                <c:pt idx="96347">
                  <c:v>0</c:v>
                </c:pt>
                <c:pt idx="96348">
                  <c:v>0</c:v>
                </c:pt>
                <c:pt idx="96349">
                  <c:v>0</c:v>
                </c:pt>
                <c:pt idx="96350">
                  <c:v>0</c:v>
                </c:pt>
                <c:pt idx="96351">
                  <c:v>0</c:v>
                </c:pt>
                <c:pt idx="96352">
                  <c:v>0</c:v>
                </c:pt>
                <c:pt idx="96353">
                  <c:v>0</c:v>
                </c:pt>
                <c:pt idx="96354">
                  <c:v>0</c:v>
                </c:pt>
                <c:pt idx="96355">
                  <c:v>0</c:v>
                </c:pt>
                <c:pt idx="96356">
                  <c:v>0</c:v>
                </c:pt>
                <c:pt idx="96357">
                  <c:v>0</c:v>
                </c:pt>
                <c:pt idx="96358">
                  <c:v>0</c:v>
                </c:pt>
                <c:pt idx="96359">
                  <c:v>0</c:v>
                </c:pt>
                <c:pt idx="96360">
                  <c:v>0</c:v>
                </c:pt>
                <c:pt idx="96361">
                  <c:v>0</c:v>
                </c:pt>
                <c:pt idx="96362">
                  <c:v>0</c:v>
                </c:pt>
                <c:pt idx="96363">
                  <c:v>0</c:v>
                </c:pt>
                <c:pt idx="96364">
                  <c:v>0</c:v>
                </c:pt>
                <c:pt idx="96365">
                  <c:v>0</c:v>
                </c:pt>
                <c:pt idx="96366">
                  <c:v>0</c:v>
                </c:pt>
                <c:pt idx="96367">
                  <c:v>0</c:v>
                </c:pt>
                <c:pt idx="96368">
                  <c:v>0</c:v>
                </c:pt>
                <c:pt idx="96369">
                  <c:v>0</c:v>
                </c:pt>
                <c:pt idx="96370">
                  <c:v>0</c:v>
                </c:pt>
                <c:pt idx="96371">
                  <c:v>0</c:v>
                </c:pt>
                <c:pt idx="96372">
                  <c:v>0</c:v>
                </c:pt>
                <c:pt idx="96373">
                  <c:v>0</c:v>
                </c:pt>
                <c:pt idx="96374">
                  <c:v>0</c:v>
                </c:pt>
                <c:pt idx="96375">
                  <c:v>0</c:v>
                </c:pt>
                <c:pt idx="96376">
                  <c:v>0</c:v>
                </c:pt>
                <c:pt idx="96377">
                  <c:v>0</c:v>
                </c:pt>
                <c:pt idx="96378">
                  <c:v>0</c:v>
                </c:pt>
                <c:pt idx="96379">
                  <c:v>0</c:v>
                </c:pt>
                <c:pt idx="96380">
                  <c:v>0</c:v>
                </c:pt>
                <c:pt idx="96381">
                  <c:v>0</c:v>
                </c:pt>
                <c:pt idx="96382">
                  <c:v>0</c:v>
                </c:pt>
                <c:pt idx="96383">
                  <c:v>0</c:v>
                </c:pt>
                <c:pt idx="96384">
                  <c:v>0</c:v>
                </c:pt>
                <c:pt idx="96385">
                  <c:v>0</c:v>
                </c:pt>
                <c:pt idx="96386">
                  <c:v>0</c:v>
                </c:pt>
                <c:pt idx="96387">
                  <c:v>0</c:v>
                </c:pt>
                <c:pt idx="96388">
                  <c:v>0</c:v>
                </c:pt>
                <c:pt idx="96389">
                  <c:v>0</c:v>
                </c:pt>
                <c:pt idx="96390">
                  <c:v>0</c:v>
                </c:pt>
                <c:pt idx="96391">
                  <c:v>0</c:v>
                </c:pt>
                <c:pt idx="96392">
                  <c:v>0</c:v>
                </c:pt>
                <c:pt idx="96393">
                  <c:v>0</c:v>
                </c:pt>
                <c:pt idx="96394">
                  <c:v>0</c:v>
                </c:pt>
                <c:pt idx="96395">
                  <c:v>0</c:v>
                </c:pt>
                <c:pt idx="96396">
                  <c:v>0</c:v>
                </c:pt>
                <c:pt idx="96397">
                  <c:v>0</c:v>
                </c:pt>
                <c:pt idx="96398">
                  <c:v>0</c:v>
                </c:pt>
                <c:pt idx="96399">
                  <c:v>0</c:v>
                </c:pt>
                <c:pt idx="96400">
                  <c:v>0</c:v>
                </c:pt>
                <c:pt idx="96401">
                  <c:v>0</c:v>
                </c:pt>
                <c:pt idx="96402">
                  <c:v>0</c:v>
                </c:pt>
                <c:pt idx="96403">
                  <c:v>0</c:v>
                </c:pt>
                <c:pt idx="96404">
                  <c:v>0</c:v>
                </c:pt>
                <c:pt idx="96405">
                  <c:v>0</c:v>
                </c:pt>
                <c:pt idx="96406">
                  <c:v>0</c:v>
                </c:pt>
                <c:pt idx="96407">
                  <c:v>0</c:v>
                </c:pt>
                <c:pt idx="96408">
                  <c:v>0</c:v>
                </c:pt>
                <c:pt idx="96409">
                  <c:v>0</c:v>
                </c:pt>
                <c:pt idx="96410">
                  <c:v>0</c:v>
                </c:pt>
                <c:pt idx="96411">
                  <c:v>0</c:v>
                </c:pt>
                <c:pt idx="96412">
                  <c:v>0</c:v>
                </c:pt>
                <c:pt idx="96413">
                  <c:v>0</c:v>
                </c:pt>
                <c:pt idx="96414">
                  <c:v>0</c:v>
                </c:pt>
                <c:pt idx="96415">
                  <c:v>0</c:v>
                </c:pt>
                <c:pt idx="96416">
                  <c:v>0</c:v>
                </c:pt>
                <c:pt idx="96417">
                  <c:v>0</c:v>
                </c:pt>
                <c:pt idx="96418">
                  <c:v>0</c:v>
                </c:pt>
                <c:pt idx="96419">
                  <c:v>0</c:v>
                </c:pt>
                <c:pt idx="96420">
                  <c:v>0</c:v>
                </c:pt>
                <c:pt idx="96421">
                  <c:v>0</c:v>
                </c:pt>
                <c:pt idx="96422">
                  <c:v>0</c:v>
                </c:pt>
                <c:pt idx="96423">
                  <c:v>0</c:v>
                </c:pt>
                <c:pt idx="96424">
                  <c:v>0</c:v>
                </c:pt>
                <c:pt idx="96425">
                  <c:v>0</c:v>
                </c:pt>
                <c:pt idx="96426">
                  <c:v>0</c:v>
                </c:pt>
                <c:pt idx="96427">
                  <c:v>0</c:v>
                </c:pt>
                <c:pt idx="96428">
                  <c:v>0</c:v>
                </c:pt>
                <c:pt idx="96429">
                  <c:v>0</c:v>
                </c:pt>
                <c:pt idx="96430">
                  <c:v>0</c:v>
                </c:pt>
                <c:pt idx="96431">
                  <c:v>0</c:v>
                </c:pt>
                <c:pt idx="96432">
                  <c:v>0</c:v>
                </c:pt>
                <c:pt idx="96433">
                  <c:v>0</c:v>
                </c:pt>
                <c:pt idx="96434">
                  <c:v>0</c:v>
                </c:pt>
                <c:pt idx="96435">
                  <c:v>0</c:v>
                </c:pt>
                <c:pt idx="96436">
                  <c:v>0</c:v>
                </c:pt>
                <c:pt idx="96437">
                  <c:v>0</c:v>
                </c:pt>
                <c:pt idx="96438">
                  <c:v>0</c:v>
                </c:pt>
                <c:pt idx="96439">
                  <c:v>0</c:v>
                </c:pt>
                <c:pt idx="96440">
                  <c:v>0</c:v>
                </c:pt>
                <c:pt idx="96441">
                  <c:v>0</c:v>
                </c:pt>
                <c:pt idx="96442">
                  <c:v>0</c:v>
                </c:pt>
                <c:pt idx="96443">
                  <c:v>0</c:v>
                </c:pt>
                <c:pt idx="96444">
                  <c:v>0</c:v>
                </c:pt>
                <c:pt idx="96445">
                  <c:v>0</c:v>
                </c:pt>
                <c:pt idx="96446">
                  <c:v>0</c:v>
                </c:pt>
                <c:pt idx="96447">
                  <c:v>0</c:v>
                </c:pt>
                <c:pt idx="96448">
                  <c:v>0</c:v>
                </c:pt>
                <c:pt idx="96449">
                  <c:v>0</c:v>
                </c:pt>
                <c:pt idx="96450">
                  <c:v>0</c:v>
                </c:pt>
                <c:pt idx="96451">
                  <c:v>0</c:v>
                </c:pt>
                <c:pt idx="96452">
                  <c:v>0</c:v>
                </c:pt>
                <c:pt idx="96453">
                  <c:v>0</c:v>
                </c:pt>
                <c:pt idx="96454">
                  <c:v>0</c:v>
                </c:pt>
                <c:pt idx="96455">
                  <c:v>0</c:v>
                </c:pt>
                <c:pt idx="96456">
                  <c:v>0</c:v>
                </c:pt>
                <c:pt idx="96457">
                  <c:v>0</c:v>
                </c:pt>
                <c:pt idx="96458">
                  <c:v>0</c:v>
                </c:pt>
                <c:pt idx="96459">
                  <c:v>0</c:v>
                </c:pt>
                <c:pt idx="96460">
                  <c:v>0</c:v>
                </c:pt>
                <c:pt idx="96461">
                  <c:v>0</c:v>
                </c:pt>
                <c:pt idx="96462">
                  <c:v>0</c:v>
                </c:pt>
                <c:pt idx="96463">
                  <c:v>0</c:v>
                </c:pt>
                <c:pt idx="96464">
                  <c:v>0</c:v>
                </c:pt>
                <c:pt idx="96465">
                  <c:v>0</c:v>
                </c:pt>
                <c:pt idx="96466">
                  <c:v>0</c:v>
                </c:pt>
                <c:pt idx="96467">
                  <c:v>0</c:v>
                </c:pt>
                <c:pt idx="96468">
                  <c:v>0</c:v>
                </c:pt>
                <c:pt idx="96469">
                  <c:v>0</c:v>
                </c:pt>
                <c:pt idx="96470">
                  <c:v>0</c:v>
                </c:pt>
                <c:pt idx="96471">
                  <c:v>0</c:v>
                </c:pt>
                <c:pt idx="96472">
                  <c:v>0</c:v>
                </c:pt>
                <c:pt idx="96473">
                  <c:v>0</c:v>
                </c:pt>
                <c:pt idx="96474">
                  <c:v>0</c:v>
                </c:pt>
                <c:pt idx="96475">
                  <c:v>0</c:v>
                </c:pt>
                <c:pt idx="96476">
                  <c:v>0</c:v>
                </c:pt>
                <c:pt idx="96477">
                  <c:v>0</c:v>
                </c:pt>
                <c:pt idx="96478">
                  <c:v>0</c:v>
                </c:pt>
                <c:pt idx="96479">
                  <c:v>0</c:v>
                </c:pt>
                <c:pt idx="96480">
                  <c:v>0</c:v>
                </c:pt>
                <c:pt idx="96481">
                  <c:v>0</c:v>
                </c:pt>
                <c:pt idx="96482">
                  <c:v>0</c:v>
                </c:pt>
                <c:pt idx="96483">
                  <c:v>0</c:v>
                </c:pt>
                <c:pt idx="96484">
                  <c:v>0</c:v>
                </c:pt>
                <c:pt idx="96485">
                  <c:v>0</c:v>
                </c:pt>
                <c:pt idx="96486">
                  <c:v>0</c:v>
                </c:pt>
                <c:pt idx="96487">
                  <c:v>0</c:v>
                </c:pt>
                <c:pt idx="96488">
                  <c:v>0</c:v>
                </c:pt>
                <c:pt idx="96489">
                  <c:v>0</c:v>
                </c:pt>
                <c:pt idx="96490">
                  <c:v>0</c:v>
                </c:pt>
                <c:pt idx="96491">
                  <c:v>0</c:v>
                </c:pt>
                <c:pt idx="96492">
                  <c:v>0</c:v>
                </c:pt>
                <c:pt idx="96493">
                  <c:v>0</c:v>
                </c:pt>
                <c:pt idx="96494">
                  <c:v>0</c:v>
                </c:pt>
                <c:pt idx="96495">
                  <c:v>0</c:v>
                </c:pt>
                <c:pt idx="96496">
                  <c:v>0</c:v>
                </c:pt>
                <c:pt idx="96497">
                  <c:v>0</c:v>
                </c:pt>
                <c:pt idx="96498">
                  <c:v>0</c:v>
                </c:pt>
                <c:pt idx="96499">
                  <c:v>0</c:v>
                </c:pt>
                <c:pt idx="96500">
                  <c:v>0</c:v>
                </c:pt>
                <c:pt idx="96501">
                  <c:v>0</c:v>
                </c:pt>
                <c:pt idx="96502">
                  <c:v>0</c:v>
                </c:pt>
                <c:pt idx="96503">
                  <c:v>0</c:v>
                </c:pt>
                <c:pt idx="96504">
                  <c:v>0</c:v>
                </c:pt>
                <c:pt idx="96505">
                  <c:v>0</c:v>
                </c:pt>
                <c:pt idx="96506">
                  <c:v>0</c:v>
                </c:pt>
                <c:pt idx="96507">
                  <c:v>0</c:v>
                </c:pt>
                <c:pt idx="96508">
                  <c:v>0</c:v>
                </c:pt>
                <c:pt idx="96509">
                  <c:v>0</c:v>
                </c:pt>
                <c:pt idx="96510">
                  <c:v>0</c:v>
                </c:pt>
                <c:pt idx="96511">
                  <c:v>0</c:v>
                </c:pt>
                <c:pt idx="96512">
                  <c:v>0</c:v>
                </c:pt>
                <c:pt idx="96513">
                  <c:v>0</c:v>
                </c:pt>
                <c:pt idx="96514">
                  <c:v>0</c:v>
                </c:pt>
                <c:pt idx="96515">
                  <c:v>0</c:v>
                </c:pt>
                <c:pt idx="96516">
                  <c:v>0</c:v>
                </c:pt>
                <c:pt idx="96517">
                  <c:v>0</c:v>
                </c:pt>
                <c:pt idx="96518">
                  <c:v>0</c:v>
                </c:pt>
                <c:pt idx="96519">
                  <c:v>0</c:v>
                </c:pt>
                <c:pt idx="96520">
                  <c:v>0</c:v>
                </c:pt>
                <c:pt idx="96521">
                  <c:v>0</c:v>
                </c:pt>
                <c:pt idx="96522">
                  <c:v>0</c:v>
                </c:pt>
                <c:pt idx="96523">
                  <c:v>0</c:v>
                </c:pt>
                <c:pt idx="96524">
                  <c:v>0</c:v>
                </c:pt>
                <c:pt idx="96525">
                  <c:v>0</c:v>
                </c:pt>
                <c:pt idx="96526">
                  <c:v>0</c:v>
                </c:pt>
                <c:pt idx="96527">
                  <c:v>0</c:v>
                </c:pt>
                <c:pt idx="96528">
                  <c:v>0</c:v>
                </c:pt>
                <c:pt idx="96529">
                  <c:v>0</c:v>
                </c:pt>
                <c:pt idx="96530">
                  <c:v>0</c:v>
                </c:pt>
                <c:pt idx="96531">
                  <c:v>0</c:v>
                </c:pt>
                <c:pt idx="96532">
                  <c:v>0</c:v>
                </c:pt>
                <c:pt idx="96533">
                  <c:v>0</c:v>
                </c:pt>
                <c:pt idx="96534">
                  <c:v>0</c:v>
                </c:pt>
                <c:pt idx="96535">
                  <c:v>0</c:v>
                </c:pt>
                <c:pt idx="96536">
                  <c:v>0</c:v>
                </c:pt>
                <c:pt idx="96537">
                  <c:v>0</c:v>
                </c:pt>
                <c:pt idx="96538">
                  <c:v>0</c:v>
                </c:pt>
                <c:pt idx="96539">
                  <c:v>0</c:v>
                </c:pt>
                <c:pt idx="96540">
                  <c:v>0</c:v>
                </c:pt>
                <c:pt idx="96541">
                  <c:v>0</c:v>
                </c:pt>
                <c:pt idx="96542">
                  <c:v>0</c:v>
                </c:pt>
                <c:pt idx="96543">
                  <c:v>0</c:v>
                </c:pt>
                <c:pt idx="96544">
                  <c:v>0</c:v>
                </c:pt>
                <c:pt idx="96545">
                  <c:v>0</c:v>
                </c:pt>
                <c:pt idx="96546">
                  <c:v>0</c:v>
                </c:pt>
                <c:pt idx="96547">
                  <c:v>0</c:v>
                </c:pt>
                <c:pt idx="96548">
                  <c:v>0</c:v>
                </c:pt>
                <c:pt idx="96549">
                  <c:v>0</c:v>
                </c:pt>
                <c:pt idx="96550">
                  <c:v>0</c:v>
                </c:pt>
                <c:pt idx="96551">
                  <c:v>0</c:v>
                </c:pt>
                <c:pt idx="96552">
                  <c:v>0</c:v>
                </c:pt>
                <c:pt idx="96553">
                  <c:v>0</c:v>
                </c:pt>
                <c:pt idx="96554">
                  <c:v>0</c:v>
                </c:pt>
                <c:pt idx="96555">
                  <c:v>0</c:v>
                </c:pt>
                <c:pt idx="96556">
                  <c:v>0</c:v>
                </c:pt>
                <c:pt idx="96557">
                  <c:v>0</c:v>
                </c:pt>
                <c:pt idx="96558">
                  <c:v>0</c:v>
                </c:pt>
                <c:pt idx="96559">
                  <c:v>0</c:v>
                </c:pt>
                <c:pt idx="96560">
                  <c:v>0</c:v>
                </c:pt>
                <c:pt idx="96561">
                  <c:v>0</c:v>
                </c:pt>
                <c:pt idx="96562">
                  <c:v>0</c:v>
                </c:pt>
                <c:pt idx="96563">
                  <c:v>0</c:v>
                </c:pt>
                <c:pt idx="96564">
                  <c:v>0</c:v>
                </c:pt>
                <c:pt idx="96565">
                  <c:v>0</c:v>
                </c:pt>
                <c:pt idx="96566">
                  <c:v>0</c:v>
                </c:pt>
                <c:pt idx="96567">
                  <c:v>0</c:v>
                </c:pt>
                <c:pt idx="96568">
                  <c:v>0</c:v>
                </c:pt>
                <c:pt idx="96569">
                  <c:v>0</c:v>
                </c:pt>
                <c:pt idx="96570">
                  <c:v>0</c:v>
                </c:pt>
                <c:pt idx="96571">
                  <c:v>0</c:v>
                </c:pt>
                <c:pt idx="96572">
                  <c:v>0</c:v>
                </c:pt>
                <c:pt idx="96573">
                  <c:v>0</c:v>
                </c:pt>
                <c:pt idx="96574">
                  <c:v>0</c:v>
                </c:pt>
                <c:pt idx="96575">
                  <c:v>0</c:v>
                </c:pt>
                <c:pt idx="96576">
                  <c:v>0</c:v>
                </c:pt>
                <c:pt idx="96577">
                  <c:v>0</c:v>
                </c:pt>
                <c:pt idx="96578">
                  <c:v>0</c:v>
                </c:pt>
                <c:pt idx="96579">
                  <c:v>0</c:v>
                </c:pt>
                <c:pt idx="96580">
                  <c:v>0</c:v>
                </c:pt>
                <c:pt idx="96581">
                  <c:v>0</c:v>
                </c:pt>
                <c:pt idx="96582">
                  <c:v>0</c:v>
                </c:pt>
                <c:pt idx="96583">
                  <c:v>0</c:v>
                </c:pt>
                <c:pt idx="96584">
                  <c:v>0</c:v>
                </c:pt>
                <c:pt idx="96585">
                  <c:v>0</c:v>
                </c:pt>
                <c:pt idx="96586">
                  <c:v>0</c:v>
                </c:pt>
                <c:pt idx="96587">
                  <c:v>0</c:v>
                </c:pt>
                <c:pt idx="96588">
                  <c:v>0</c:v>
                </c:pt>
                <c:pt idx="96589">
                  <c:v>0</c:v>
                </c:pt>
                <c:pt idx="96590">
                  <c:v>0</c:v>
                </c:pt>
                <c:pt idx="96591">
                  <c:v>0</c:v>
                </c:pt>
                <c:pt idx="96592">
                  <c:v>0</c:v>
                </c:pt>
                <c:pt idx="96593">
                  <c:v>0</c:v>
                </c:pt>
                <c:pt idx="96594">
                  <c:v>0</c:v>
                </c:pt>
                <c:pt idx="96595">
                  <c:v>0</c:v>
                </c:pt>
                <c:pt idx="96596">
                  <c:v>0</c:v>
                </c:pt>
                <c:pt idx="96597">
                  <c:v>0</c:v>
                </c:pt>
                <c:pt idx="96598">
                  <c:v>0</c:v>
                </c:pt>
                <c:pt idx="96599">
                  <c:v>0</c:v>
                </c:pt>
                <c:pt idx="96600">
                  <c:v>0</c:v>
                </c:pt>
                <c:pt idx="96601">
                  <c:v>0</c:v>
                </c:pt>
                <c:pt idx="96602">
                  <c:v>0</c:v>
                </c:pt>
                <c:pt idx="96603">
                  <c:v>0</c:v>
                </c:pt>
                <c:pt idx="96604">
                  <c:v>0</c:v>
                </c:pt>
                <c:pt idx="96605">
                  <c:v>0</c:v>
                </c:pt>
                <c:pt idx="96606">
                  <c:v>0</c:v>
                </c:pt>
                <c:pt idx="96607">
                  <c:v>0</c:v>
                </c:pt>
                <c:pt idx="96608">
                  <c:v>0</c:v>
                </c:pt>
                <c:pt idx="96609">
                  <c:v>0</c:v>
                </c:pt>
                <c:pt idx="96610">
                  <c:v>0</c:v>
                </c:pt>
                <c:pt idx="96611">
                  <c:v>0</c:v>
                </c:pt>
                <c:pt idx="96612">
                  <c:v>0</c:v>
                </c:pt>
                <c:pt idx="96613">
                  <c:v>0</c:v>
                </c:pt>
                <c:pt idx="96614">
                  <c:v>0</c:v>
                </c:pt>
                <c:pt idx="96615">
                  <c:v>0</c:v>
                </c:pt>
                <c:pt idx="96616">
                  <c:v>0</c:v>
                </c:pt>
                <c:pt idx="96617">
                  <c:v>0</c:v>
                </c:pt>
                <c:pt idx="96618">
                  <c:v>0</c:v>
                </c:pt>
                <c:pt idx="96619">
                  <c:v>0</c:v>
                </c:pt>
                <c:pt idx="96620">
                  <c:v>0</c:v>
                </c:pt>
                <c:pt idx="96621">
                  <c:v>0</c:v>
                </c:pt>
                <c:pt idx="96622">
                  <c:v>0</c:v>
                </c:pt>
                <c:pt idx="96623">
                  <c:v>0</c:v>
                </c:pt>
                <c:pt idx="96624">
                  <c:v>0</c:v>
                </c:pt>
                <c:pt idx="96625">
                  <c:v>0</c:v>
                </c:pt>
                <c:pt idx="96626">
                  <c:v>0</c:v>
                </c:pt>
                <c:pt idx="96627">
                  <c:v>0</c:v>
                </c:pt>
                <c:pt idx="96628">
                  <c:v>0</c:v>
                </c:pt>
                <c:pt idx="96629">
                  <c:v>0</c:v>
                </c:pt>
                <c:pt idx="96630">
                  <c:v>0</c:v>
                </c:pt>
                <c:pt idx="96631">
                  <c:v>0</c:v>
                </c:pt>
                <c:pt idx="96632">
                  <c:v>0</c:v>
                </c:pt>
                <c:pt idx="96633">
                  <c:v>0</c:v>
                </c:pt>
                <c:pt idx="96634">
                  <c:v>0</c:v>
                </c:pt>
                <c:pt idx="96635">
                  <c:v>0</c:v>
                </c:pt>
                <c:pt idx="96636">
                  <c:v>0</c:v>
                </c:pt>
                <c:pt idx="96637">
                  <c:v>0</c:v>
                </c:pt>
                <c:pt idx="96638">
                  <c:v>0</c:v>
                </c:pt>
                <c:pt idx="96639">
                  <c:v>0</c:v>
                </c:pt>
                <c:pt idx="96640">
                  <c:v>0</c:v>
                </c:pt>
                <c:pt idx="96641">
                  <c:v>0</c:v>
                </c:pt>
                <c:pt idx="96642">
                  <c:v>0</c:v>
                </c:pt>
                <c:pt idx="96643">
                  <c:v>0</c:v>
                </c:pt>
                <c:pt idx="96644">
                  <c:v>0</c:v>
                </c:pt>
                <c:pt idx="96645">
                  <c:v>0</c:v>
                </c:pt>
                <c:pt idx="96646">
                  <c:v>0</c:v>
                </c:pt>
                <c:pt idx="96647">
                  <c:v>0</c:v>
                </c:pt>
                <c:pt idx="96648">
                  <c:v>0</c:v>
                </c:pt>
                <c:pt idx="96649">
                  <c:v>0</c:v>
                </c:pt>
                <c:pt idx="96650">
                  <c:v>0</c:v>
                </c:pt>
                <c:pt idx="96651">
                  <c:v>0</c:v>
                </c:pt>
                <c:pt idx="96652">
                  <c:v>0</c:v>
                </c:pt>
                <c:pt idx="96653">
                  <c:v>0</c:v>
                </c:pt>
                <c:pt idx="96654">
                  <c:v>0</c:v>
                </c:pt>
                <c:pt idx="96655">
                  <c:v>0</c:v>
                </c:pt>
                <c:pt idx="96656">
                  <c:v>0</c:v>
                </c:pt>
                <c:pt idx="96657">
                  <c:v>0</c:v>
                </c:pt>
                <c:pt idx="96658">
                  <c:v>0</c:v>
                </c:pt>
                <c:pt idx="96659">
                  <c:v>0</c:v>
                </c:pt>
                <c:pt idx="96660">
                  <c:v>0</c:v>
                </c:pt>
                <c:pt idx="96661">
                  <c:v>0</c:v>
                </c:pt>
                <c:pt idx="96662">
                  <c:v>0</c:v>
                </c:pt>
                <c:pt idx="96663">
                  <c:v>0</c:v>
                </c:pt>
                <c:pt idx="96664">
                  <c:v>0</c:v>
                </c:pt>
                <c:pt idx="96665">
                  <c:v>0</c:v>
                </c:pt>
                <c:pt idx="96666">
                  <c:v>0</c:v>
                </c:pt>
                <c:pt idx="96667">
                  <c:v>0</c:v>
                </c:pt>
                <c:pt idx="96668">
                  <c:v>0</c:v>
                </c:pt>
                <c:pt idx="96669">
                  <c:v>0</c:v>
                </c:pt>
                <c:pt idx="96670">
                  <c:v>0</c:v>
                </c:pt>
                <c:pt idx="96671">
                  <c:v>0</c:v>
                </c:pt>
                <c:pt idx="96672">
                  <c:v>0</c:v>
                </c:pt>
                <c:pt idx="96673">
                  <c:v>0</c:v>
                </c:pt>
                <c:pt idx="96674">
                  <c:v>0</c:v>
                </c:pt>
                <c:pt idx="96675">
                  <c:v>0</c:v>
                </c:pt>
                <c:pt idx="96676">
                  <c:v>0</c:v>
                </c:pt>
                <c:pt idx="96677">
                  <c:v>0</c:v>
                </c:pt>
                <c:pt idx="96678">
                  <c:v>0</c:v>
                </c:pt>
                <c:pt idx="96679">
                  <c:v>0</c:v>
                </c:pt>
                <c:pt idx="96680">
                  <c:v>0</c:v>
                </c:pt>
                <c:pt idx="96681">
                  <c:v>0</c:v>
                </c:pt>
                <c:pt idx="96682">
                  <c:v>0</c:v>
                </c:pt>
                <c:pt idx="96683">
                  <c:v>0</c:v>
                </c:pt>
                <c:pt idx="96684">
                  <c:v>0</c:v>
                </c:pt>
                <c:pt idx="96685">
                  <c:v>0</c:v>
                </c:pt>
                <c:pt idx="96686">
                  <c:v>0</c:v>
                </c:pt>
                <c:pt idx="96687">
                  <c:v>0</c:v>
                </c:pt>
                <c:pt idx="96688">
                  <c:v>0</c:v>
                </c:pt>
                <c:pt idx="96689">
                  <c:v>0</c:v>
                </c:pt>
                <c:pt idx="96690">
                  <c:v>0</c:v>
                </c:pt>
                <c:pt idx="96691">
                  <c:v>0</c:v>
                </c:pt>
                <c:pt idx="96692">
                  <c:v>0</c:v>
                </c:pt>
                <c:pt idx="96693">
                  <c:v>0</c:v>
                </c:pt>
                <c:pt idx="96694">
                  <c:v>0</c:v>
                </c:pt>
                <c:pt idx="96695">
                  <c:v>0</c:v>
                </c:pt>
                <c:pt idx="96696">
                  <c:v>0</c:v>
                </c:pt>
                <c:pt idx="96697">
                  <c:v>0</c:v>
                </c:pt>
                <c:pt idx="96698">
                  <c:v>0</c:v>
                </c:pt>
                <c:pt idx="96699">
                  <c:v>0</c:v>
                </c:pt>
                <c:pt idx="96700">
                  <c:v>0</c:v>
                </c:pt>
                <c:pt idx="96701">
                  <c:v>0</c:v>
                </c:pt>
                <c:pt idx="96702">
                  <c:v>0</c:v>
                </c:pt>
                <c:pt idx="96703">
                  <c:v>0</c:v>
                </c:pt>
                <c:pt idx="96704">
                  <c:v>0</c:v>
                </c:pt>
                <c:pt idx="96705">
                  <c:v>0</c:v>
                </c:pt>
                <c:pt idx="96706">
                  <c:v>0</c:v>
                </c:pt>
                <c:pt idx="96707">
                  <c:v>0</c:v>
                </c:pt>
                <c:pt idx="96708">
                  <c:v>0</c:v>
                </c:pt>
                <c:pt idx="96709">
                  <c:v>0</c:v>
                </c:pt>
                <c:pt idx="96710">
                  <c:v>0</c:v>
                </c:pt>
                <c:pt idx="96711">
                  <c:v>0</c:v>
                </c:pt>
                <c:pt idx="96712">
                  <c:v>0</c:v>
                </c:pt>
                <c:pt idx="96713">
                  <c:v>0</c:v>
                </c:pt>
                <c:pt idx="96714">
                  <c:v>0</c:v>
                </c:pt>
                <c:pt idx="96715">
                  <c:v>0</c:v>
                </c:pt>
                <c:pt idx="96716">
                  <c:v>0</c:v>
                </c:pt>
                <c:pt idx="96717">
                  <c:v>0</c:v>
                </c:pt>
                <c:pt idx="96718">
                  <c:v>0</c:v>
                </c:pt>
                <c:pt idx="96719">
                  <c:v>0</c:v>
                </c:pt>
                <c:pt idx="96720">
                  <c:v>0</c:v>
                </c:pt>
                <c:pt idx="96721">
                  <c:v>0</c:v>
                </c:pt>
                <c:pt idx="96722">
                  <c:v>0</c:v>
                </c:pt>
                <c:pt idx="96723">
                  <c:v>0</c:v>
                </c:pt>
                <c:pt idx="96724">
                  <c:v>0</c:v>
                </c:pt>
                <c:pt idx="96725">
                  <c:v>0</c:v>
                </c:pt>
                <c:pt idx="96726">
                  <c:v>0</c:v>
                </c:pt>
                <c:pt idx="96727">
                  <c:v>0</c:v>
                </c:pt>
                <c:pt idx="96728">
                  <c:v>0</c:v>
                </c:pt>
                <c:pt idx="96729">
                  <c:v>0</c:v>
                </c:pt>
                <c:pt idx="96730">
                  <c:v>0</c:v>
                </c:pt>
                <c:pt idx="96731">
                  <c:v>0</c:v>
                </c:pt>
                <c:pt idx="96732">
                  <c:v>0</c:v>
                </c:pt>
                <c:pt idx="96733">
                  <c:v>0</c:v>
                </c:pt>
                <c:pt idx="96734">
                  <c:v>0</c:v>
                </c:pt>
                <c:pt idx="96735">
                  <c:v>0</c:v>
                </c:pt>
                <c:pt idx="96736">
                  <c:v>0</c:v>
                </c:pt>
                <c:pt idx="96737">
                  <c:v>0</c:v>
                </c:pt>
                <c:pt idx="96738">
                  <c:v>0</c:v>
                </c:pt>
                <c:pt idx="96739">
                  <c:v>0</c:v>
                </c:pt>
                <c:pt idx="96740">
                  <c:v>0</c:v>
                </c:pt>
                <c:pt idx="96741">
                  <c:v>0</c:v>
                </c:pt>
                <c:pt idx="96742">
                  <c:v>0</c:v>
                </c:pt>
                <c:pt idx="96743">
                  <c:v>0</c:v>
                </c:pt>
                <c:pt idx="96744">
                  <c:v>0</c:v>
                </c:pt>
                <c:pt idx="96745">
                  <c:v>0</c:v>
                </c:pt>
                <c:pt idx="96746">
                  <c:v>0</c:v>
                </c:pt>
                <c:pt idx="96747">
                  <c:v>0</c:v>
                </c:pt>
                <c:pt idx="96748">
                  <c:v>0</c:v>
                </c:pt>
                <c:pt idx="96749">
                  <c:v>0</c:v>
                </c:pt>
                <c:pt idx="96750">
                  <c:v>0</c:v>
                </c:pt>
                <c:pt idx="96751">
                  <c:v>0</c:v>
                </c:pt>
                <c:pt idx="96752">
                  <c:v>0</c:v>
                </c:pt>
                <c:pt idx="96753">
                  <c:v>0</c:v>
                </c:pt>
                <c:pt idx="96754">
                  <c:v>0</c:v>
                </c:pt>
                <c:pt idx="96755">
                  <c:v>0</c:v>
                </c:pt>
                <c:pt idx="96756">
                  <c:v>0</c:v>
                </c:pt>
                <c:pt idx="96757">
                  <c:v>0</c:v>
                </c:pt>
                <c:pt idx="96758">
                  <c:v>0</c:v>
                </c:pt>
                <c:pt idx="96759">
                  <c:v>0</c:v>
                </c:pt>
                <c:pt idx="96760">
                  <c:v>0</c:v>
                </c:pt>
                <c:pt idx="96761">
                  <c:v>0</c:v>
                </c:pt>
                <c:pt idx="96762">
                  <c:v>0</c:v>
                </c:pt>
                <c:pt idx="96763">
                  <c:v>0</c:v>
                </c:pt>
                <c:pt idx="96764">
                  <c:v>0</c:v>
                </c:pt>
                <c:pt idx="96765">
                  <c:v>0</c:v>
                </c:pt>
                <c:pt idx="96766">
                  <c:v>0</c:v>
                </c:pt>
                <c:pt idx="96767">
                  <c:v>0</c:v>
                </c:pt>
                <c:pt idx="96768">
                  <c:v>0</c:v>
                </c:pt>
                <c:pt idx="96769">
                  <c:v>0</c:v>
                </c:pt>
                <c:pt idx="96770">
                  <c:v>0</c:v>
                </c:pt>
                <c:pt idx="96771">
                  <c:v>0</c:v>
                </c:pt>
                <c:pt idx="96772">
                  <c:v>0</c:v>
                </c:pt>
                <c:pt idx="96773">
                  <c:v>0</c:v>
                </c:pt>
                <c:pt idx="96774">
                  <c:v>0</c:v>
                </c:pt>
                <c:pt idx="96775">
                  <c:v>0</c:v>
                </c:pt>
                <c:pt idx="96776">
                  <c:v>0</c:v>
                </c:pt>
                <c:pt idx="96777">
                  <c:v>0</c:v>
                </c:pt>
                <c:pt idx="96778">
                  <c:v>0</c:v>
                </c:pt>
                <c:pt idx="96779">
                  <c:v>0</c:v>
                </c:pt>
                <c:pt idx="96780">
                  <c:v>0</c:v>
                </c:pt>
                <c:pt idx="96781">
                  <c:v>0</c:v>
                </c:pt>
                <c:pt idx="96782">
                  <c:v>0</c:v>
                </c:pt>
                <c:pt idx="96783">
                  <c:v>0</c:v>
                </c:pt>
                <c:pt idx="96784">
                  <c:v>0</c:v>
                </c:pt>
                <c:pt idx="96785">
                  <c:v>0</c:v>
                </c:pt>
                <c:pt idx="96786">
                  <c:v>0</c:v>
                </c:pt>
                <c:pt idx="96787">
                  <c:v>0</c:v>
                </c:pt>
                <c:pt idx="96788">
                  <c:v>0</c:v>
                </c:pt>
                <c:pt idx="96789">
                  <c:v>0</c:v>
                </c:pt>
                <c:pt idx="96790">
                  <c:v>0</c:v>
                </c:pt>
                <c:pt idx="96791">
                  <c:v>0</c:v>
                </c:pt>
                <c:pt idx="96792">
                  <c:v>0</c:v>
                </c:pt>
                <c:pt idx="96793">
                  <c:v>0</c:v>
                </c:pt>
                <c:pt idx="96794">
                  <c:v>0</c:v>
                </c:pt>
                <c:pt idx="96795">
                  <c:v>0</c:v>
                </c:pt>
                <c:pt idx="96796">
                  <c:v>0</c:v>
                </c:pt>
                <c:pt idx="96797">
                  <c:v>0</c:v>
                </c:pt>
                <c:pt idx="96798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49742336"/>
        <c:axId val="49741776"/>
      </c:lineChart>
      <c:catAx>
        <c:axId val="49740656"/>
        <c:scaling>
          <c:orientation val="minMax"/>
        </c:scaling>
        <c:delete val="0"/>
        <c:axPos val="b"/>
        <c:title>
          <c:tx>
            <c:rich>
              <a:bodyPr/>
              <a:lstStyle/>
              <a:p>
                <a:pPr>
                  <a:defRPr/>
                </a:pPr>
                <a:r>
                  <a:rPr lang="en-US"/>
                  <a:t>LST</a:t>
                </a:r>
              </a:p>
            </c:rich>
          </c:tx>
          <c:layout>
            <c:manualLayout>
              <c:xMode val="edge"/>
              <c:yMode val="edge"/>
              <c:x val="0.47472424120061918"/>
              <c:y val="0.82301451627757061"/>
            </c:manualLayout>
          </c:layout>
          <c:overlay val="0"/>
        </c:title>
        <c:numFmt formatCode="General" sourceLinked="1"/>
        <c:majorTickMark val="out"/>
        <c:minorTickMark val="none"/>
        <c:tickLblPos val="nextTo"/>
        <c:spPr>
          <a:ln w="19050">
            <a:solidFill>
              <a:schemeClr val="tx1"/>
            </a:solidFill>
          </a:ln>
        </c:spPr>
        <c:crossAx val="49741216"/>
        <c:crosses val="autoZero"/>
        <c:auto val="1"/>
        <c:lblAlgn val="ctr"/>
        <c:lblOffset val="100"/>
        <c:tickLblSkip val="7200"/>
        <c:tickMarkSkip val="7200"/>
        <c:noMultiLvlLbl val="0"/>
      </c:catAx>
      <c:valAx>
        <c:axId val="49741216"/>
        <c:scaling>
          <c:orientation val="minMax"/>
          <c:max val="1"/>
        </c:scaling>
        <c:delete val="0"/>
        <c:axPos val="l"/>
        <c:majorGridlines/>
        <c:title>
          <c:tx>
            <c:rich>
              <a:bodyPr rot="-5400000" vert="horz"/>
              <a:lstStyle/>
              <a:p>
                <a:pPr>
                  <a:defRPr/>
                </a:pPr>
                <a:r>
                  <a:rPr lang="en-US"/>
                  <a:t>Depth of water retention (mm)</a:t>
                </a:r>
              </a:p>
            </c:rich>
          </c:tx>
          <c:overlay val="0"/>
        </c:title>
        <c:numFmt formatCode="General" sourceLinked="1"/>
        <c:majorTickMark val="out"/>
        <c:minorTickMark val="none"/>
        <c:tickLblPos val="nextTo"/>
        <c:crossAx val="49740656"/>
        <c:crosses val="autoZero"/>
        <c:crossBetween val="between"/>
        <c:majorUnit val="0.2"/>
      </c:valAx>
      <c:valAx>
        <c:axId val="49741776"/>
        <c:scaling>
          <c:orientation val="minMax"/>
        </c:scaling>
        <c:delete val="0"/>
        <c:axPos val="r"/>
        <c:title>
          <c:tx>
            <c:rich>
              <a:bodyPr rot="-5400000" vert="horz"/>
              <a:lstStyle/>
              <a:p>
                <a:pPr>
                  <a:defRPr/>
                </a:pPr>
                <a:r>
                  <a:rPr lang="en-US"/>
                  <a:t>Rainfall (mm)</a:t>
                </a:r>
              </a:p>
            </c:rich>
          </c:tx>
          <c:overlay val="0"/>
        </c:title>
        <c:numFmt formatCode="0.00E+00" sourceLinked="1"/>
        <c:majorTickMark val="out"/>
        <c:minorTickMark val="none"/>
        <c:tickLblPos val="nextTo"/>
        <c:crossAx val="49742336"/>
        <c:crosses val="max"/>
        <c:crossBetween val="between"/>
      </c:valAx>
      <c:catAx>
        <c:axId val="49742336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49741776"/>
        <c:crosses val="autoZero"/>
        <c:auto val="1"/>
        <c:lblAlgn val="ctr"/>
        <c:lblOffset val="100"/>
        <c:noMultiLvlLbl val="0"/>
      </c:catAx>
    </c:plotArea>
    <c:legend>
      <c:legendPos val="b"/>
      <c:layout>
        <c:manualLayout>
          <c:xMode val="edge"/>
          <c:yMode val="edge"/>
          <c:x val="0.21515032211882604"/>
          <c:y val="0.90993777915918406"/>
          <c:w val="0.58387950369840136"/>
          <c:h val="3.6493329983586557E-2"/>
        </c:manualLayout>
      </c:layout>
      <c:overlay val="0"/>
    </c:legend>
    <c:plotVisOnly val="1"/>
    <c:dispBlanksAs val="gap"/>
    <c:showDLblsOverMax val="0"/>
  </c:chart>
  <c:txPr>
    <a:bodyPr/>
    <a:lstStyle/>
    <a:p>
      <a:pPr>
        <a:defRPr sz="800"/>
      </a:pPr>
      <a:endParaRPr lang="en-US"/>
    </a:p>
  </c:txPr>
  <c:externalData r:id="rId1">
    <c:autoUpdate val="0"/>
  </c:externalData>
  <c:userShapes r:id="rId2"/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ndard"/>
        <c:varyColors val="0"/>
        <c:ser>
          <c:idx val="0"/>
          <c:order val="0"/>
          <c:tx>
            <c:strRef>
              <c:f>'0723'!$C$2</c:f>
              <c:strCache>
                <c:ptCount val="1"/>
                <c:pt idx="0">
                  <c:v>RAIN_OBS</c:v>
                </c:pt>
              </c:strCache>
            </c:strRef>
          </c:tx>
          <c:spPr>
            <a:ln>
              <a:solidFill>
                <a:srgbClr val="FF0000"/>
              </a:solidFill>
            </a:ln>
          </c:spPr>
          <c:marker>
            <c:symbol val="none"/>
          </c:marker>
          <c:cat>
            <c:numRef>
              <c:f>'0723'!$B$11:$B$74</c:f>
              <c:numCache>
                <c:formatCode>General</c:formatCode>
                <c:ptCount val="64"/>
                <c:pt idx="0">
                  <c:v>0</c:v>
                </c:pt>
                <c:pt idx="1">
                  <c:v>0.5</c:v>
                </c:pt>
                <c:pt idx="2">
                  <c:v>1</c:v>
                </c:pt>
                <c:pt idx="3">
                  <c:v>1.5</c:v>
                </c:pt>
                <c:pt idx="4">
                  <c:v>2</c:v>
                </c:pt>
                <c:pt idx="5">
                  <c:v>2.5</c:v>
                </c:pt>
                <c:pt idx="6">
                  <c:v>3</c:v>
                </c:pt>
                <c:pt idx="7">
                  <c:v>3.5</c:v>
                </c:pt>
                <c:pt idx="8">
                  <c:v>4</c:v>
                </c:pt>
                <c:pt idx="9">
                  <c:v>4.5</c:v>
                </c:pt>
                <c:pt idx="10">
                  <c:v>5</c:v>
                </c:pt>
                <c:pt idx="11">
                  <c:v>5.5</c:v>
                </c:pt>
                <c:pt idx="12">
                  <c:v>6</c:v>
                </c:pt>
                <c:pt idx="13">
                  <c:v>6.5</c:v>
                </c:pt>
                <c:pt idx="14">
                  <c:v>7</c:v>
                </c:pt>
                <c:pt idx="15">
                  <c:v>7.5</c:v>
                </c:pt>
                <c:pt idx="16">
                  <c:v>8</c:v>
                </c:pt>
                <c:pt idx="17">
                  <c:v>8.5</c:v>
                </c:pt>
                <c:pt idx="18">
                  <c:v>9</c:v>
                </c:pt>
                <c:pt idx="19">
                  <c:v>9.5</c:v>
                </c:pt>
                <c:pt idx="20">
                  <c:v>10</c:v>
                </c:pt>
                <c:pt idx="21">
                  <c:v>10.5</c:v>
                </c:pt>
                <c:pt idx="22">
                  <c:v>11</c:v>
                </c:pt>
                <c:pt idx="23">
                  <c:v>11.5</c:v>
                </c:pt>
                <c:pt idx="24">
                  <c:v>12</c:v>
                </c:pt>
                <c:pt idx="25">
                  <c:v>12.5</c:v>
                </c:pt>
                <c:pt idx="26">
                  <c:v>13</c:v>
                </c:pt>
                <c:pt idx="27">
                  <c:v>13.5</c:v>
                </c:pt>
                <c:pt idx="28">
                  <c:v>14</c:v>
                </c:pt>
                <c:pt idx="29">
                  <c:v>14.5</c:v>
                </c:pt>
                <c:pt idx="30">
                  <c:v>15</c:v>
                </c:pt>
                <c:pt idx="31">
                  <c:v>15.5</c:v>
                </c:pt>
                <c:pt idx="32">
                  <c:v>16</c:v>
                </c:pt>
                <c:pt idx="33">
                  <c:v>16.5</c:v>
                </c:pt>
                <c:pt idx="34">
                  <c:v>17</c:v>
                </c:pt>
                <c:pt idx="35">
                  <c:v>17.5</c:v>
                </c:pt>
                <c:pt idx="36">
                  <c:v>18</c:v>
                </c:pt>
                <c:pt idx="37">
                  <c:v>18.5</c:v>
                </c:pt>
                <c:pt idx="38">
                  <c:v>19</c:v>
                </c:pt>
                <c:pt idx="39">
                  <c:v>19.5</c:v>
                </c:pt>
                <c:pt idx="40">
                  <c:v>20</c:v>
                </c:pt>
                <c:pt idx="41">
                  <c:v>20.5</c:v>
                </c:pt>
                <c:pt idx="42">
                  <c:v>21</c:v>
                </c:pt>
                <c:pt idx="43">
                  <c:v>21.5</c:v>
                </c:pt>
                <c:pt idx="44">
                  <c:v>22</c:v>
                </c:pt>
                <c:pt idx="45">
                  <c:v>22.5</c:v>
                </c:pt>
                <c:pt idx="46">
                  <c:v>23</c:v>
                </c:pt>
                <c:pt idx="47">
                  <c:v>23.5</c:v>
                </c:pt>
                <c:pt idx="48">
                  <c:v>0</c:v>
                </c:pt>
                <c:pt idx="49">
                  <c:v>0.5</c:v>
                </c:pt>
                <c:pt idx="50">
                  <c:v>1</c:v>
                </c:pt>
                <c:pt idx="51">
                  <c:v>1.5</c:v>
                </c:pt>
                <c:pt idx="52">
                  <c:v>2</c:v>
                </c:pt>
                <c:pt idx="53">
                  <c:v>2.5</c:v>
                </c:pt>
                <c:pt idx="54">
                  <c:v>3</c:v>
                </c:pt>
                <c:pt idx="55">
                  <c:v>3.5</c:v>
                </c:pt>
                <c:pt idx="56">
                  <c:v>4</c:v>
                </c:pt>
                <c:pt idx="57">
                  <c:v>4.5</c:v>
                </c:pt>
                <c:pt idx="58">
                  <c:v>5</c:v>
                </c:pt>
                <c:pt idx="59">
                  <c:v>5.5</c:v>
                </c:pt>
                <c:pt idx="60">
                  <c:v>6</c:v>
                </c:pt>
                <c:pt idx="61">
                  <c:v>6.5</c:v>
                </c:pt>
                <c:pt idx="62">
                  <c:v>7</c:v>
                </c:pt>
                <c:pt idx="63">
                  <c:v>7.5</c:v>
                </c:pt>
              </c:numCache>
            </c:numRef>
          </c:cat>
          <c:val>
            <c:numRef>
              <c:f>'0723'!$C$11:$C$74</c:f>
              <c:numCache>
                <c:formatCode>General</c:formatCode>
                <c:ptCount val="64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0.254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5.5880000000000001</c:v>
                </c:pt>
                <c:pt idx="22">
                  <c:v>6.35</c:v>
                </c:pt>
                <c:pt idx="23">
                  <c:v>1.27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  <c:pt idx="30">
                  <c:v>0</c:v>
                </c:pt>
                <c:pt idx="31">
                  <c:v>0</c:v>
                </c:pt>
                <c:pt idx="32">
                  <c:v>0</c:v>
                </c:pt>
                <c:pt idx="33">
                  <c:v>0</c:v>
                </c:pt>
                <c:pt idx="34">
                  <c:v>0</c:v>
                </c:pt>
                <c:pt idx="35">
                  <c:v>0</c:v>
                </c:pt>
                <c:pt idx="36">
                  <c:v>0</c:v>
                </c:pt>
                <c:pt idx="37">
                  <c:v>0</c:v>
                </c:pt>
                <c:pt idx="38">
                  <c:v>0</c:v>
                </c:pt>
                <c:pt idx="39">
                  <c:v>0</c:v>
                </c:pt>
                <c:pt idx="40">
                  <c:v>0</c:v>
                </c:pt>
                <c:pt idx="41">
                  <c:v>0</c:v>
                </c:pt>
                <c:pt idx="42">
                  <c:v>0</c:v>
                </c:pt>
                <c:pt idx="43">
                  <c:v>0</c:v>
                </c:pt>
                <c:pt idx="44">
                  <c:v>0</c:v>
                </c:pt>
                <c:pt idx="45">
                  <c:v>1.016</c:v>
                </c:pt>
                <c:pt idx="46">
                  <c:v>2.54</c:v>
                </c:pt>
                <c:pt idx="47">
                  <c:v>0.254</c:v>
                </c:pt>
                <c:pt idx="48">
                  <c:v>0</c:v>
                </c:pt>
                <c:pt idx="49">
                  <c:v>0</c:v>
                </c:pt>
                <c:pt idx="50">
                  <c:v>0</c:v>
                </c:pt>
                <c:pt idx="51">
                  <c:v>0</c:v>
                </c:pt>
                <c:pt idx="52">
                  <c:v>0</c:v>
                </c:pt>
                <c:pt idx="53">
                  <c:v>0</c:v>
                </c:pt>
                <c:pt idx="54">
                  <c:v>0</c:v>
                </c:pt>
                <c:pt idx="55">
                  <c:v>0</c:v>
                </c:pt>
                <c:pt idx="56">
                  <c:v>0</c:v>
                </c:pt>
                <c:pt idx="57">
                  <c:v>0</c:v>
                </c:pt>
                <c:pt idx="58">
                  <c:v>0</c:v>
                </c:pt>
                <c:pt idx="59">
                  <c:v>0</c:v>
                </c:pt>
                <c:pt idx="60">
                  <c:v>0</c:v>
                </c:pt>
                <c:pt idx="61">
                  <c:v>0</c:v>
                </c:pt>
                <c:pt idx="62">
                  <c:v>0</c:v>
                </c:pt>
                <c:pt idx="63">
                  <c:v>0</c:v>
                </c:pt>
              </c:numCache>
            </c:numRef>
          </c:val>
          <c:smooth val="0"/>
        </c:ser>
        <c:ser>
          <c:idx val="1"/>
          <c:order val="1"/>
          <c:tx>
            <c:strRef>
              <c:f>'0723'!$D$2</c:f>
              <c:strCache>
                <c:ptCount val="1"/>
                <c:pt idx="0">
                  <c:v>WRF_06Z</c:v>
                </c:pt>
              </c:strCache>
            </c:strRef>
          </c:tx>
          <c:marker>
            <c:symbol val="none"/>
          </c:marker>
          <c:cat>
            <c:numRef>
              <c:f>'0723'!$B$11:$B$74</c:f>
              <c:numCache>
                <c:formatCode>General</c:formatCode>
                <c:ptCount val="64"/>
                <c:pt idx="0">
                  <c:v>0</c:v>
                </c:pt>
                <c:pt idx="1">
                  <c:v>0.5</c:v>
                </c:pt>
                <c:pt idx="2">
                  <c:v>1</c:v>
                </c:pt>
                <c:pt idx="3">
                  <c:v>1.5</c:v>
                </c:pt>
                <c:pt idx="4">
                  <c:v>2</c:v>
                </c:pt>
                <c:pt idx="5">
                  <c:v>2.5</c:v>
                </c:pt>
                <c:pt idx="6">
                  <c:v>3</c:v>
                </c:pt>
                <c:pt idx="7">
                  <c:v>3.5</c:v>
                </c:pt>
                <c:pt idx="8">
                  <c:v>4</c:v>
                </c:pt>
                <c:pt idx="9">
                  <c:v>4.5</c:v>
                </c:pt>
                <c:pt idx="10">
                  <c:v>5</c:v>
                </c:pt>
                <c:pt idx="11">
                  <c:v>5.5</c:v>
                </c:pt>
                <c:pt idx="12">
                  <c:v>6</c:v>
                </c:pt>
                <c:pt idx="13">
                  <c:v>6.5</c:v>
                </c:pt>
                <c:pt idx="14">
                  <c:v>7</c:v>
                </c:pt>
                <c:pt idx="15">
                  <c:v>7.5</c:v>
                </c:pt>
                <c:pt idx="16">
                  <c:v>8</c:v>
                </c:pt>
                <c:pt idx="17">
                  <c:v>8.5</c:v>
                </c:pt>
                <c:pt idx="18">
                  <c:v>9</c:v>
                </c:pt>
                <c:pt idx="19">
                  <c:v>9.5</c:v>
                </c:pt>
                <c:pt idx="20">
                  <c:v>10</c:v>
                </c:pt>
                <c:pt idx="21">
                  <c:v>10.5</c:v>
                </c:pt>
                <c:pt idx="22">
                  <c:v>11</c:v>
                </c:pt>
                <c:pt idx="23">
                  <c:v>11.5</c:v>
                </c:pt>
                <c:pt idx="24">
                  <c:v>12</c:v>
                </c:pt>
                <c:pt idx="25">
                  <c:v>12.5</c:v>
                </c:pt>
                <c:pt idx="26">
                  <c:v>13</c:v>
                </c:pt>
                <c:pt idx="27">
                  <c:v>13.5</c:v>
                </c:pt>
                <c:pt idx="28">
                  <c:v>14</c:v>
                </c:pt>
                <c:pt idx="29">
                  <c:v>14.5</c:v>
                </c:pt>
                <c:pt idx="30">
                  <c:v>15</c:v>
                </c:pt>
                <c:pt idx="31">
                  <c:v>15.5</c:v>
                </c:pt>
                <c:pt idx="32">
                  <c:v>16</c:v>
                </c:pt>
                <c:pt idx="33">
                  <c:v>16.5</c:v>
                </c:pt>
                <c:pt idx="34">
                  <c:v>17</c:v>
                </c:pt>
                <c:pt idx="35">
                  <c:v>17.5</c:v>
                </c:pt>
                <c:pt idx="36">
                  <c:v>18</c:v>
                </c:pt>
                <c:pt idx="37">
                  <c:v>18.5</c:v>
                </c:pt>
                <c:pt idx="38">
                  <c:v>19</c:v>
                </c:pt>
                <c:pt idx="39">
                  <c:v>19.5</c:v>
                </c:pt>
                <c:pt idx="40">
                  <c:v>20</c:v>
                </c:pt>
                <c:pt idx="41">
                  <c:v>20.5</c:v>
                </c:pt>
                <c:pt idx="42">
                  <c:v>21</c:v>
                </c:pt>
                <c:pt idx="43">
                  <c:v>21.5</c:v>
                </c:pt>
                <c:pt idx="44">
                  <c:v>22</c:v>
                </c:pt>
                <c:pt idx="45">
                  <c:v>22.5</c:v>
                </c:pt>
                <c:pt idx="46">
                  <c:v>23</c:v>
                </c:pt>
                <c:pt idx="47">
                  <c:v>23.5</c:v>
                </c:pt>
                <c:pt idx="48">
                  <c:v>0</c:v>
                </c:pt>
                <c:pt idx="49">
                  <c:v>0.5</c:v>
                </c:pt>
                <c:pt idx="50">
                  <c:v>1</c:v>
                </c:pt>
                <c:pt idx="51">
                  <c:v>1.5</c:v>
                </c:pt>
                <c:pt idx="52">
                  <c:v>2</c:v>
                </c:pt>
                <c:pt idx="53">
                  <c:v>2.5</c:v>
                </c:pt>
                <c:pt idx="54">
                  <c:v>3</c:v>
                </c:pt>
                <c:pt idx="55">
                  <c:v>3.5</c:v>
                </c:pt>
                <c:pt idx="56">
                  <c:v>4</c:v>
                </c:pt>
                <c:pt idx="57">
                  <c:v>4.5</c:v>
                </c:pt>
                <c:pt idx="58">
                  <c:v>5</c:v>
                </c:pt>
                <c:pt idx="59">
                  <c:v>5.5</c:v>
                </c:pt>
                <c:pt idx="60">
                  <c:v>6</c:v>
                </c:pt>
                <c:pt idx="61">
                  <c:v>6.5</c:v>
                </c:pt>
                <c:pt idx="62">
                  <c:v>7</c:v>
                </c:pt>
                <c:pt idx="63">
                  <c:v>7.5</c:v>
                </c:pt>
              </c:numCache>
            </c:numRef>
          </c:cat>
          <c:val>
            <c:numRef>
              <c:f>'0723'!$D$11:$D$74</c:f>
              <c:numCache>
                <c:formatCode>General</c:formatCode>
                <c:ptCount val="64"/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 formatCode="0.00E+00">
                  <c:v>0</c:v>
                </c:pt>
                <c:pt idx="12" formatCode="0.00E+00">
                  <c:v>0</c:v>
                </c:pt>
                <c:pt idx="13" formatCode="0.00E+00">
                  <c:v>0</c:v>
                </c:pt>
                <c:pt idx="14" formatCode="0.00E+00">
                  <c:v>0</c:v>
                </c:pt>
                <c:pt idx="15" formatCode="0.00E+00">
                  <c:v>0</c:v>
                </c:pt>
                <c:pt idx="16">
                  <c:v>0</c:v>
                </c:pt>
                <c:pt idx="17">
                  <c:v>0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 formatCode="0.00E+00">
                  <c:v>3.2345619999999998E-24</c:v>
                </c:pt>
                <c:pt idx="29" formatCode="0.00E+00">
                  <c:v>4.4794500000000002E-13</c:v>
                </c:pt>
                <c:pt idx="30" formatCode="0.00E+00">
                  <c:v>1.9795629999999999E-14</c:v>
                </c:pt>
                <c:pt idx="31">
                  <c:v>3.8090310000000002E-2</c:v>
                </c:pt>
                <c:pt idx="32">
                  <c:v>0.26770090000000002</c:v>
                </c:pt>
                <c:pt idx="33">
                  <c:v>1.2454860000000001</c:v>
                </c:pt>
                <c:pt idx="34" formatCode="0.00E+00">
                  <c:v>5.9604639999999996E-7</c:v>
                </c:pt>
                <c:pt idx="35">
                  <c:v>0</c:v>
                </c:pt>
                <c:pt idx="36">
                  <c:v>0</c:v>
                </c:pt>
                <c:pt idx="37">
                  <c:v>0</c:v>
                </c:pt>
                <c:pt idx="38">
                  <c:v>0</c:v>
                </c:pt>
                <c:pt idx="39">
                  <c:v>0</c:v>
                </c:pt>
                <c:pt idx="40">
                  <c:v>0</c:v>
                </c:pt>
                <c:pt idx="41">
                  <c:v>0</c:v>
                </c:pt>
                <c:pt idx="42">
                  <c:v>0</c:v>
                </c:pt>
                <c:pt idx="43">
                  <c:v>0</c:v>
                </c:pt>
                <c:pt idx="44">
                  <c:v>1.384854E-3</c:v>
                </c:pt>
                <c:pt idx="45">
                  <c:v>0</c:v>
                </c:pt>
                <c:pt idx="46">
                  <c:v>1.8015739999999999E-2</c:v>
                </c:pt>
                <c:pt idx="47">
                  <c:v>3.4712549999999999E-3</c:v>
                </c:pt>
                <c:pt idx="48">
                  <c:v>2.2380350000000002E-3</c:v>
                </c:pt>
                <c:pt idx="49">
                  <c:v>0</c:v>
                </c:pt>
                <c:pt idx="50">
                  <c:v>0</c:v>
                </c:pt>
                <c:pt idx="51">
                  <c:v>0</c:v>
                </c:pt>
                <c:pt idx="52">
                  <c:v>0</c:v>
                </c:pt>
                <c:pt idx="53">
                  <c:v>0</c:v>
                </c:pt>
                <c:pt idx="54">
                  <c:v>0</c:v>
                </c:pt>
                <c:pt idx="55">
                  <c:v>0</c:v>
                </c:pt>
                <c:pt idx="56">
                  <c:v>0</c:v>
                </c:pt>
                <c:pt idx="57">
                  <c:v>0</c:v>
                </c:pt>
                <c:pt idx="58">
                  <c:v>0</c:v>
                </c:pt>
                <c:pt idx="59">
                  <c:v>0</c:v>
                </c:pt>
                <c:pt idx="60">
                  <c:v>0</c:v>
                </c:pt>
                <c:pt idx="61">
                  <c:v>0</c:v>
                </c:pt>
                <c:pt idx="62">
                  <c:v>0</c:v>
                </c:pt>
                <c:pt idx="63">
                  <c:v>0</c:v>
                </c:pt>
              </c:numCache>
            </c:numRef>
          </c:val>
          <c:smooth val="0"/>
        </c:ser>
        <c:ser>
          <c:idx val="2"/>
          <c:order val="2"/>
          <c:tx>
            <c:strRef>
              <c:f>'0723'!$E$2</c:f>
              <c:strCache>
                <c:ptCount val="1"/>
                <c:pt idx="0">
                  <c:v>WRF_03Z</c:v>
                </c:pt>
              </c:strCache>
            </c:strRef>
          </c:tx>
          <c:spPr>
            <a:ln>
              <a:solidFill>
                <a:srgbClr val="7030A0"/>
              </a:solidFill>
            </a:ln>
          </c:spPr>
          <c:marker>
            <c:symbol val="none"/>
          </c:marker>
          <c:cat>
            <c:numRef>
              <c:f>'0723'!$B$11:$B$74</c:f>
              <c:numCache>
                <c:formatCode>General</c:formatCode>
                <c:ptCount val="64"/>
                <c:pt idx="0">
                  <c:v>0</c:v>
                </c:pt>
                <c:pt idx="1">
                  <c:v>0.5</c:v>
                </c:pt>
                <c:pt idx="2">
                  <c:v>1</c:v>
                </c:pt>
                <c:pt idx="3">
                  <c:v>1.5</c:v>
                </c:pt>
                <c:pt idx="4">
                  <c:v>2</c:v>
                </c:pt>
                <c:pt idx="5">
                  <c:v>2.5</c:v>
                </c:pt>
                <c:pt idx="6">
                  <c:v>3</c:v>
                </c:pt>
                <c:pt idx="7">
                  <c:v>3.5</c:v>
                </c:pt>
                <c:pt idx="8">
                  <c:v>4</c:v>
                </c:pt>
                <c:pt idx="9">
                  <c:v>4.5</c:v>
                </c:pt>
                <c:pt idx="10">
                  <c:v>5</c:v>
                </c:pt>
                <c:pt idx="11">
                  <c:v>5.5</c:v>
                </c:pt>
                <c:pt idx="12">
                  <c:v>6</c:v>
                </c:pt>
                <c:pt idx="13">
                  <c:v>6.5</c:v>
                </c:pt>
                <c:pt idx="14">
                  <c:v>7</c:v>
                </c:pt>
                <c:pt idx="15">
                  <c:v>7.5</c:v>
                </c:pt>
                <c:pt idx="16">
                  <c:v>8</c:v>
                </c:pt>
                <c:pt idx="17">
                  <c:v>8.5</c:v>
                </c:pt>
                <c:pt idx="18">
                  <c:v>9</c:v>
                </c:pt>
                <c:pt idx="19">
                  <c:v>9.5</c:v>
                </c:pt>
                <c:pt idx="20">
                  <c:v>10</c:v>
                </c:pt>
                <c:pt idx="21">
                  <c:v>10.5</c:v>
                </c:pt>
                <c:pt idx="22">
                  <c:v>11</c:v>
                </c:pt>
                <c:pt idx="23">
                  <c:v>11.5</c:v>
                </c:pt>
                <c:pt idx="24">
                  <c:v>12</c:v>
                </c:pt>
                <c:pt idx="25">
                  <c:v>12.5</c:v>
                </c:pt>
                <c:pt idx="26">
                  <c:v>13</c:v>
                </c:pt>
                <c:pt idx="27">
                  <c:v>13.5</c:v>
                </c:pt>
                <c:pt idx="28">
                  <c:v>14</c:v>
                </c:pt>
                <c:pt idx="29">
                  <c:v>14.5</c:v>
                </c:pt>
                <c:pt idx="30">
                  <c:v>15</c:v>
                </c:pt>
                <c:pt idx="31">
                  <c:v>15.5</c:v>
                </c:pt>
                <c:pt idx="32">
                  <c:v>16</c:v>
                </c:pt>
                <c:pt idx="33">
                  <c:v>16.5</c:v>
                </c:pt>
                <c:pt idx="34">
                  <c:v>17</c:v>
                </c:pt>
                <c:pt idx="35">
                  <c:v>17.5</c:v>
                </c:pt>
                <c:pt idx="36">
                  <c:v>18</c:v>
                </c:pt>
                <c:pt idx="37">
                  <c:v>18.5</c:v>
                </c:pt>
                <c:pt idx="38">
                  <c:v>19</c:v>
                </c:pt>
                <c:pt idx="39">
                  <c:v>19.5</c:v>
                </c:pt>
                <c:pt idx="40">
                  <c:v>20</c:v>
                </c:pt>
                <c:pt idx="41">
                  <c:v>20.5</c:v>
                </c:pt>
                <c:pt idx="42">
                  <c:v>21</c:v>
                </c:pt>
                <c:pt idx="43">
                  <c:v>21.5</c:v>
                </c:pt>
                <c:pt idx="44">
                  <c:v>22</c:v>
                </c:pt>
                <c:pt idx="45">
                  <c:v>22.5</c:v>
                </c:pt>
                <c:pt idx="46">
                  <c:v>23</c:v>
                </c:pt>
                <c:pt idx="47">
                  <c:v>23.5</c:v>
                </c:pt>
                <c:pt idx="48">
                  <c:v>0</c:v>
                </c:pt>
                <c:pt idx="49">
                  <c:v>0.5</c:v>
                </c:pt>
                <c:pt idx="50">
                  <c:v>1</c:v>
                </c:pt>
                <c:pt idx="51">
                  <c:v>1.5</c:v>
                </c:pt>
                <c:pt idx="52">
                  <c:v>2</c:v>
                </c:pt>
                <c:pt idx="53">
                  <c:v>2.5</c:v>
                </c:pt>
                <c:pt idx="54">
                  <c:v>3</c:v>
                </c:pt>
                <c:pt idx="55">
                  <c:v>3.5</c:v>
                </c:pt>
                <c:pt idx="56">
                  <c:v>4</c:v>
                </c:pt>
                <c:pt idx="57">
                  <c:v>4.5</c:v>
                </c:pt>
                <c:pt idx="58">
                  <c:v>5</c:v>
                </c:pt>
                <c:pt idx="59">
                  <c:v>5.5</c:v>
                </c:pt>
                <c:pt idx="60">
                  <c:v>6</c:v>
                </c:pt>
                <c:pt idx="61">
                  <c:v>6.5</c:v>
                </c:pt>
                <c:pt idx="62">
                  <c:v>7</c:v>
                </c:pt>
                <c:pt idx="63">
                  <c:v>7.5</c:v>
                </c:pt>
              </c:numCache>
            </c:numRef>
          </c:cat>
          <c:val>
            <c:numRef>
              <c:f>'0723'!$E$11:$E$74</c:f>
              <c:numCache>
                <c:formatCode>General</c:formatCode>
                <c:ptCount val="64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 formatCode="0.00E+00">
                  <c:v>0</c:v>
                </c:pt>
                <c:pt idx="12" formatCode="0.00E+00">
                  <c:v>0</c:v>
                </c:pt>
                <c:pt idx="13" formatCode="0.00E+00">
                  <c:v>0</c:v>
                </c:pt>
                <c:pt idx="14" formatCode="0.00E+00">
                  <c:v>0</c:v>
                </c:pt>
                <c:pt idx="15" formatCode="0.00E+00">
                  <c:v>0</c:v>
                </c:pt>
                <c:pt idx="16" formatCode="0.00E+00">
                  <c:v>0</c:v>
                </c:pt>
                <c:pt idx="17">
                  <c:v>0</c:v>
                </c:pt>
                <c:pt idx="18">
                  <c:v>0</c:v>
                </c:pt>
                <c:pt idx="19" formatCode="0.00E+00">
                  <c:v>0</c:v>
                </c:pt>
                <c:pt idx="20" formatCode="0.00E+0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 formatCode="0.00E+00">
                  <c:v>0</c:v>
                </c:pt>
                <c:pt idx="28" formatCode="0.00E+00">
                  <c:v>0</c:v>
                </c:pt>
                <c:pt idx="29" formatCode="0.00E+00">
                  <c:v>0</c:v>
                </c:pt>
                <c:pt idx="30" formatCode="0.00E+00">
                  <c:v>0</c:v>
                </c:pt>
                <c:pt idx="31">
                  <c:v>0</c:v>
                </c:pt>
                <c:pt idx="32">
                  <c:v>0</c:v>
                </c:pt>
                <c:pt idx="33">
                  <c:v>0</c:v>
                </c:pt>
                <c:pt idx="34" formatCode="0.00E+00">
                  <c:v>0</c:v>
                </c:pt>
                <c:pt idx="35">
                  <c:v>0</c:v>
                </c:pt>
                <c:pt idx="36" formatCode="0.00E+00">
                  <c:v>0</c:v>
                </c:pt>
                <c:pt idx="37">
                  <c:v>0</c:v>
                </c:pt>
                <c:pt idx="38">
                  <c:v>0</c:v>
                </c:pt>
                <c:pt idx="39">
                  <c:v>0</c:v>
                </c:pt>
                <c:pt idx="40" formatCode="0.00E+00">
                  <c:v>0</c:v>
                </c:pt>
                <c:pt idx="41">
                  <c:v>0.1239726</c:v>
                </c:pt>
                <c:pt idx="42">
                  <c:v>0.37838050000000001</c:v>
                </c:pt>
                <c:pt idx="43">
                  <c:v>6.3216689999999996E-4</c:v>
                </c:pt>
                <c:pt idx="44">
                  <c:v>5.3817029999999998E-3</c:v>
                </c:pt>
                <c:pt idx="45" formatCode="0.00E+00">
                  <c:v>0</c:v>
                </c:pt>
                <c:pt idx="46">
                  <c:v>8.3318950000000006E-3</c:v>
                </c:pt>
                <c:pt idx="47">
                  <c:v>0.1940568</c:v>
                </c:pt>
                <c:pt idx="48">
                  <c:v>1.027196</c:v>
                </c:pt>
                <c:pt idx="49">
                  <c:v>0</c:v>
                </c:pt>
                <c:pt idx="50" formatCode="0.00E+00">
                  <c:v>0</c:v>
                </c:pt>
                <c:pt idx="51">
                  <c:v>0</c:v>
                </c:pt>
                <c:pt idx="52">
                  <c:v>0</c:v>
                </c:pt>
                <c:pt idx="53">
                  <c:v>0.14424970000000001</c:v>
                </c:pt>
                <c:pt idx="54">
                  <c:v>9.6826430000000005E-2</c:v>
                </c:pt>
                <c:pt idx="55">
                  <c:v>7.8049900000000004E-3</c:v>
                </c:pt>
                <c:pt idx="56">
                  <c:v>4.5018790000000003E-2</c:v>
                </c:pt>
                <c:pt idx="57">
                  <c:v>0</c:v>
                </c:pt>
                <c:pt idx="58">
                  <c:v>0</c:v>
                </c:pt>
                <c:pt idx="59">
                  <c:v>0</c:v>
                </c:pt>
                <c:pt idx="60">
                  <c:v>0</c:v>
                </c:pt>
                <c:pt idx="61">
                  <c:v>0</c:v>
                </c:pt>
                <c:pt idx="62">
                  <c:v>0</c:v>
                </c:pt>
                <c:pt idx="63">
                  <c:v>0</c:v>
                </c:pt>
              </c:numCache>
            </c:numRef>
          </c:val>
          <c:smooth val="0"/>
        </c:ser>
        <c:ser>
          <c:idx val="3"/>
          <c:order val="3"/>
          <c:tx>
            <c:strRef>
              <c:f>'0723'!$F$2</c:f>
              <c:strCache>
                <c:ptCount val="1"/>
                <c:pt idx="0">
                  <c:v>WRF_00Z</c:v>
                </c:pt>
              </c:strCache>
            </c:strRef>
          </c:tx>
          <c:marker>
            <c:symbol val="none"/>
          </c:marker>
          <c:cat>
            <c:numRef>
              <c:f>'0723'!$B$11:$B$74</c:f>
              <c:numCache>
                <c:formatCode>General</c:formatCode>
                <c:ptCount val="64"/>
                <c:pt idx="0">
                  <c:v>0</c:v>
                </c:pt>
                <c:pt idx="1">
                  <c:v>0.5</c:v>
                </c:pt>
                <c:pt idx="2">
                  <c:v>1</c:v>
                </c:pt>
                <c:pt idx="3">
                  <c:v>1.5</c:v>
                </c:pt>
                <c:pt idx="4">
                  <c:v>2</c:v>
                </c:pt>
                <c:pt idx="5">
                  <c:v>2.5</c:v>
                </c:pt>
                <c:pt idx="6">
                  <c:v>3</c:v>
                </c:pt>
                <c:pt idx="7">
                  <c:v>3.5</c:v>
                </c:pt>
                <c:pt idx="8">
                  <c:v>4</c:v>
                </c:pt>
                <c:pt idx="9">
                  <c:v>4.5</c:v>
                </c:pt>
                <c:pt idx="10">
                  <c:v>5</c:v>
                </c:pt>
                <c:pt idx="11">
                  <c:v>5.5</c:v>
                </c:pt>
                <c:pt idx="12">
                  <c:v>6</c:v>
                </c:pt>
                <c:pt idx="13">
                  <c:v>6.5</c:v>
                </c:pt>
                <c:pt idx="14">
                  <c:v>7</c:v>
                </c:pt>
                <c:pt idx="15">
                  <c:v>7.5</c:v>
                </c:pt>
                <c:pt idx="16">
                  <c:v>8</c:v>
                </c:pt>
                <c:pt idx="17">
                  <c:v>8.5</c:v>
                </c:pt>
                <c:pt idx="18">
                  <c:v>9</c:v>
                </c:pt>
                <c:pt idx="19">
                  <c:v>9.5</c:v>
                </c:pt>
                <c:pt idx="20">
                  <c:v>10</c:v>
                </c:pt>
                <c:pt idx="21">
                  <c:v>10.5</c:v>
                </c:pt>
                <c:pt idx="22">
                  <c:v>11</c:v>
                </c:pt>
                <c:pt idx="23">
                  <c:v>11.5</c:v>
                </c:pt>
                <c:pt idx="24">
                  <c:v>12</c:v>
                </c:pt>
                <c:pt idx="25">
                  <c:v>12.5</c:v>
                </c:pt>
                <c:pt idx="26">
                  <c:v>13</c:v>
                </c:pt>
                <c:pt idx="27">
                  <c:v>13.5</c:v>
                </c:pt>
                <c:pt idx="28">
                  <c:v>14</c:v>
                </c:pt>
                <c:pt idx="29">
                  <c:v>14.5</c:v>
                </c:pt>
                <c:pt idx="30">
                  <c:v>15</c:v>
                </c:pt>
                <c:pt idx="31">
                  <c:v>15.5</c:v>
                </c:pt>
                <c:pt idx="32">
                  <c:v>16</c:v>
                </c:pt>
                <c:pt idx="33">
                  <c:v>16.5</c:v>
                </c:pt>
                <c:pt idx="34">
                  <c:v>17</c:v>
                </c:pt>
                <c:pt idx="35">
                  <c:v>17.5</c:v>
                </c:pt>
                <c:pt idx="36">
                  <c:v>18</c:v>
                </c:pt>
                <c:pt idx="37">
                  <c:v>18.5</c:v>
                </c:pt>
                <c:pt idx="38">
                  <c:v>19</c:v>
                </c:pt>
                <c:pt idx="39">
                  <c:v>19.5</c:v>
                </c:pt>
                <c:pt idx="40">
                  <c:v>20</c:v>
                </c:pt>
                <c:pt idx="41">
                  <c:v>20.5</c:v>
                </c:pt>
                <c:pt idx="42">
                  <c:v>21</c:v>
                </c:pt>
                <c:pt idx="43">
                  <c:v>21.5</c:v>
                </c:pt>
                <c:pt idx="44">
                  <c:v>22</c:v>
                </c:pt>
                <c:pt idx="45">
                  <c:v>22.5</c:v>
                </c:pt>
                <c:pt idx="46">
                  <c:v>23</c:v>
                </c:pt>
                <c:pt idx="47">
                  <c:v>23.5</c:v>
                </c:pt>
                <c:pt idx="48">
                  <c:v>0</c:v>
                </c:pt>
                <c:pt idx="49">
                  <c:v>0.5</c:v>
                </c:pt>
                <c:pt idx="50">
                  <c:v>1</c:v>
                </c:pt>
                <c:pt idx="51">
                  <c:v>1.5</c:v>
                </c:pt>
                <c:pt idx="52">
                  <c:v>2</c:v>
                </c:pt>
                <c:pt idx="53">
                  <c:v>2.5</c:v>
                </c:pt>
                <c:pt idx="54">
                  <c:v>3</c:v>
                </c:pt>
                <c:pt idx="55">
                  <c:v>3.5</c:v>
                </c:pt>
                <c:pt idx="56">
                  <c:v>4</c:v>
                </c:pt>
                <c:pt idx="57">
                  <c:v>4.5</c:v>
                </c:pt>
                <c:pt idx="58">
                  <c:v>5</c:v>
                </c:pt>
                <c:pt idx="59">
                  <c:v>5.5</c:v>
                </c:pt>
                <c:pt idx="60">
                  <c:v>6</c:v>
                </c:pt>
                <c:pt idx="61">
                  <c:v>6.5</c:v>
                </c:pt>
                <c:pt idx="62">
                  <c:v>7</c:v>
                </c:pt>
                <c:pt idx="63">
                  <c:v>7.5</c:v>
                </c:pt>
              </c:numCache>
            </c:numRef>
          </c:cat>
          <c:val>
            <c:numRef>
              <c:f>'0723'!$F$11:$F$64</c:f>
              <c:numCache>
                <c:formatCode>General</c:formatCode>
                <c:ptCount val="54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 formatCode="0.00E+00">
                  <c:v>2.624499E-17</c:v>
                </c:pt>
                <c:pt idx="12" formatCode="0.00E+00">
                  <c:v>1.9271159999999999E-8</c:v>
                </c:pt>
                <c:pt idx="13" formatCode="0.00E+00">
                  <c:v>7.6545060000000002E-3</c:v>
                </c:pt>
                <c:pt idx="14" formatCode="0.00E+00">
                  <c:v>2.222843E-2</c:v>
                </c:pt>
                <c:pt idx="15" formatCode="0.00E+00">
                  <c:v>1.9191440000000001E-2</c:v>
                </c:pt>
                <c:pt idx="16" formatCode="0.00E+00">
                  <c:v>2.64332E-2</c:v>
                </c:pt>
                <c:pt idx="17">
                  <c:v>2.3186970000000001E-2</c:v>
                </c:pt>
                <c:pt idx="18">
                  <c:v>4.20045E-2</c:v>
                </c:pt>
                <c:pt idx="19" formatCode="0.00E+00">
                  <c:v>1.9361929999999999E-2</c:v>
                </c:pt>
                <c:pt idx="20" formatCode="0.00E+00">
                  <c:v>2.3077130000000001E-2</c:v>
                </c:pt>
                <c:pt idx="21" formatCode="0.00E+00">
                  <c:v>2.6375060000000002E-5</c:v>
                </c:pt>
                <c:pt idx="22">
                  <c:v>0</c:v>
                </c:pt>
                <c:pt idx="23">
                  <c:v>1.2061789999999999E-2</c:v>
                </c:pt>
                <c:pt idx="24">
                  <c:v>2.0389409999999998E-3</c:v>
                </c:pt>
                <c:pt idx="25">
                  <c:v>0</c:v>
                </c:pt>
                <c:pt idx="26">
                  <c:v>0</c:v>
                </c:pt>
                <c:pt idx="27" formatCode="0.00E+00">
                  <c:v>0</c:v>
                </c:pt>
                <c:pt idx="28" formatCode="0.00E+00">
                  <c:v>0</c:v>
                </c:pt>
                <c:pt idx="29" formatCode="0.00E+00">
                  <c:v>0</c:v>
                </c:pt>
                <c:pt idx="30" formatCode="0.00E+00">
                  <c:v>0</c:v>
                </c:pt>
                <c:pt idx="31">
                  <c:v>0</c:v>
                </c:pt>
                <c:pt idx="32">
                  <c:v>0</c:v>
                </c:pt>
                <c:pt idx="33">
                  <c:v>0</c:v>
                </c:pt>
                <c:pt idx="34" formatCode="0.00E+00">
                  <c:v>0</c:v>
                </c:pt>
                <c:pt idx="35">
                  <c:v>0</c:v>
                </c:pt>
                <c:pt idx="36" formatCode="0.00E+00">
                  <c:v>0</c:v>
                </c:pt>
                <c:pt idx="37">
                  <c:v>0</c:v>
                </c:pt>
                <c:pt idx="38">
                  <c:v>0</c:v>
                </c:pt>
                <c:pt idx="39">
                  <c:v>0</c:v>
                </c:pt>
                <c:pt idx="40" formatCode="0.00E+00">
                  <c:v>0</c:v>
                </c:pt>
                <c:pt idx="41" formatCode="0.00E+00">
                  <c:v>5.9604639999999996E-7</c:v>
                </c:pt>
                <c:pt idx="42" formatCode="0.00E+00">
                  <c:v>2.4393199999999999E-5</c:v>
                </c:pt>
                <c:pt idx="43">
                  <c:v>4.687607E-4</c:v>
                </c:pt>
                <c:pt idx="44" formatCode="0.00E+00">
                  <c:v>2.548099E-6</c:v>
                </c:pt>
                <c:pt idx="45" formatCode="0.00E+00">
                  <c:v>0</c:v>
                </c:pt>
                <c:pt idx="46">
                  <c:v>0</c:v>
                </c:pt>
                <c:pt idx="47">
                  <c:v>0</c:v>
                </c:pt>
                <c:pt idx="48">
                  <c:v>0</c:v>
                </c:pt>
                <c:pt idx="49">
                  <c:v>6.7016259999999994E-2</c:v>
                </c:pt>
                <c:pt idx="50" formatCode="0.00E+00">
                  <c:v>3.3308900000000001</c:v>
                </c:pt>
                <c:pt idx="51">
                  <c:v>0.32567760000000001</c:v>
                </c:pt>
                <c:pt idx="52">
                  <c:v>0</c:v>
                </c:pt>
                <c:pt idx="53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smooth val="0"/>
        <c:axId val="49106048"/>
        <c:axId val="49105488"/>
      </c:lineChart>
      <c:catAx>
        <c:axId val="49106048"/>
        <c:scaling>
          <c:orientation val="minMax"/>
        </c:scaling>
        <c:delete val="0"/>
        <c:axPos val="b"/>
        <c:title>
          <c:tx>
            <c:rich>
              <a:bodyPr/>
              <a:lstStyle/>
              <a:p>
                <a:pPr>
                  <a:defRPr sz="900"/>
                </a:pPr>
                <a:r>
                  <a:rPr lang="en-US" sz="900"/>
                  <a:t>LST</a:t>
                </a:r>
              </a:p>
            </c:rich>
          </c:tx>
          <c:overlay val="0"/>
        </c:title>
        <c:numFmt formatCode="General" sourceLinked="1"/>
        <c:majorTickMark val="none"/>
        <c:minorTickMark val="none"/>
        <c:tickLblPos val="nextTo"/>
        <c:txPr>
          <a:bodyPr rot="0" vert="horz"/>
          <a:lstStyle/>
          <a:p>
            <a:pPr>
              <a:defRPr sz="900"/>
            </a:pPr>
            <a:endParaRPr lang="en-US"/>
          </a:p>
        </c:txPr>
        <c:crossAx val="49105488"/>
        <c:crosses val="autoZero"/>
        <c:auto val="1"/>
        <c:lblAlgn val="ctr"/>
        <c:lblOffset val="100"/>
        <c:tickLblSkip val="2"/>
        <c:tickMarkSkip val="1"/>
        <c:noMultiLvlLbl val="0"/>
      </c:catAx>
      <c:valAx>
        <c:axId val="49105488"/>
        <c:scaling>
          <c:orientation val="minMax"/>
        </c:scaling>
        <c:delete val="0"/>
        <c:axPos val="l"/>
        <c:majorGridlines/>
        <c:title>
          <c:tx>
            <c:rich>
              <a:bodyPr/>
              <a:lstStyle/>
              <a:p>
                <a:pPr>
                  <a:defRPr sz="900"/>
                </a:pPr>
                <a:r>
                  <a:rPr lang="en-US" sz="900"/>
                  <a:t>Accumulated</a:t>
                </a:r>
                <a:r>
                  <a:rPr lang="en-US" sz="900" baseline="0"/>
                  <a:t> Rainfall (mm)</a:t>
                </a:r>
                <a:endParaRPr lang="en-US" sz="900"/>
              </a:p>
            </c:rich>
          </c:tx>
          <c:overlay val="0"/>
        </c:title>
        <c:numFmt formatCode="General" sourceLinked="1"/>
        <c:majorTickMark val="none"/>
        <c:minorTickMark val="none"/>
        <c:tickLblPos val="nextTo"/>
        <c:crossAx val="49106048"/>
        <c:crosses val="autoZero"/>
        <c:crossBetween val="between"/>
      </c:valAx>
    </c:plotArea>
    <c:plotVisOnly val="1"/>
    <c:dispBlanksAs val="gap"/>
    <c:showDLblsOverMax val="0"/>
  </c:chart>
  <c:externalData r:id="rId1">
    <c:autoUpdate val="0"/>
  </c:externalData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ndard"/>
        <c:varyColors val="0"/>
        <c:ser>
          <c:idx val="0"/>
          <c:order val="0"/>
          <c:tx>
            <c:strRef>
              <c:f>'0725'!$C$2</c:f>
              <c:strCache>
                <c:ptCount val="1"/>
                <c:pt idx="0">
                  <c:v>RAIN_OBS</c:v>
                </c:pt>
              </c:strCache>
            </c:strRef>
          </c:tx>
          <c:spPr>
            <a:ln>
              <a:solidFill>
                <a:srgbClr val="FF0000"/>
              </a:solidFill>
            </a:ln>
          </c:spPr>
          <c:marker>
            <c:symbol val="none"/>
          </c:marker>
          <c:cat>
            <c:numRef>
              <c:f>'0725'!$B$3:$B$67</c:f>
              <c:numCache>
                <c:formatCode>General</c:formatCode>
                <c:ptCount val="65"/>
                <c:pt idx="0">
                  <c:v>0</c:v>
                </c:pt>
                <c:pt idx="1">
                  <c:v>0.5</c:v>
                </c:pt>
                <c:pt idx="2">
                  <c:v>1</c:v>
                </c:pt>
                <c:pt idx="3">
                  <c:v>1.5</c:v>
                </c:pt>
                <c:pt idx="4">
                  <c:v>2</c:v>
                </c:pt>
                <c:pt idx="5">
                  <c:v>2.5</c:v>
                </c:pt>
                <c:pt idx="6">
                  <c:v>3</c:v>
                </c:pt>
                <c:pt idx="7">
                  <c:v>3.5</c:v>
                </c:pt>
                <c:pt idx="8">
                  <c:v>4</c:v>
                </c:pt>
                <c:pt idx="9">
                  <c:v>4.5</c:v>
                </c:pt>
                <c:pt idx="10">
                  <c:v>5</c:v>
                </c:pt>
                <c:pt idx="11">
                  <c:v>5.5</c:v>
                </c:pt>
                <c:pt idx="12">
                  <c:v>6</c:v>
                </c:pt>
                <c:pt idx="13">
                  <c:v>6.5</c:v>
                </c:pt>
                <c:pt idx="14">
                  <c:v>7</c:v>
                </c:pt>
                <c:pt idx="15">
                  <c:v>7.5</c:v>
                </c:pt>
                <c:pt idx="16">
                  <c:v>8</c:v>
                </c:pt>
                <c:pt idx="17">
                  <c:v>8.5</c:v>
                </c:pt>
                <c:pt idx="18">
                  <c:v>9</c:v>
                </c:pt>
                <c:pt idx="19">
                  <c:v>9.5</c:v>
                </c:pt>
                <c:pt idx="20">
                  <c:v>10</c:v>
                </c:pt>
                <c:pt idx="21">
                  <c:v>10.5</c:v>
                </c:pt>
                <c:pt idx="22">
                  <c:v>11</c:v>
                </c:pt>
                <c:pt idx="23">
                  <c:v>11.5</c:v>
                </c:pt>
                <c:pt idx="24">
                  <c:v>12</c:v>
                </c:pt>
                <c:pt idx="25">
                  <c:v>12.5</c:v>
                </c:pt>
                <c:pt idx="26">
                  <c:v>13</c:v>
                </c:pt>
                <c:pt idx="27">
                  <c:v>13.5</c:v>
                </c:pt>
                <c:pt idx="28">
                  <c:v>14</c:v>
                </c:pt>
                <c:pt idx="29">
                  <c:v>14.5</c:v>
                </c:pt>
                <c:pt idx="30">
                  <c:v>15</c:v>
                </c:pt>
                <c:pt idx="31">
                  <c:v>15.5</c:v>
                </c:pt>
                <c:pt idx="32">
                  <c:v>16</c:v>
                </c:pt>
                <c:pt idx="33">
                  <c:v>16.5</c:v>
                </c:pt>
                <c:pt idx="34">
                  <c:v>17</c:v>
                </c:pt>
                <c:pt idx="35">
                  <c:v>17.5</c:v>
                </c:pt>
                <c:pt idx="36">
                  <c:v>18</c:v>
                </c:pt>
                <c:pt idx="37">
                  <c:v>18.5</c:v>
                </c:pt>
                <c:pt idx="38">
                  <c:v>19</c:v>
                </c:pt>
                <c:pt idx="39">
                  <c:v>19.5</c:v>
                </c:pt>
                <c:pt idx="40">
                  <c:v>20</c:v>
                </c:pt>
                <c:pt idx="41">
                  <c:v>20.5</c:v>
                </c:pt>
                <c:pt idx="42">
                  <c:v>21</c:v>
                </c:pt>
                <c:pt idx="43">
                  <c:v>21.5</c:v>
                </c:pt>
                <c:pt idx="44">
                  <c:v>22</c:v>
                </c:pt>
                <c:pt idx="45">
                  <c:v>22.5</c:v>
                </c:pt>
                <c:pt idx="46">
                  <c:v>23</c:v>
                </c:pt>
                <c:pt idx="47">
                  <c:v>23.5</c:v>
                </c:pt>
                <c:pt idx="48">
                  <c:v>0</c:v>
                </c:pt>
                <c:pt idx="49">
                  <c:v>0.5</c:v>
                </c:pt>
                <c:pt idx="50">
                  <c:v>1</c:v>
                </c:pt>
                <c:pt idx="51">
                  <c:v>1.5</c:v>
                </c:pt>
                <c:pt idx="52">
                  <c:v>2</c:v>
                </c:pt>
                <c:pt idx="53">
                  <c:v>2.5</c:v>
                </c:pt>
                <c:pt idx="54">
                  <c:v>3</c:v>
                </c:pt>
                <c:pt idx="55">
                  <c:v>3.5</c:v>
                </c:pt>
                <c:pt idx="56">
                  <c:v>4</c:v>
                </c:pt>
                <c:pt idx="57">
                  <c:v>4.5</c:v>
                </c:pt>
                <c:pt idx="58">
                  <c:v>5</c:v>
                </c:pt>
                <c:pt idx="59">
                  <c:v>5.5</c:v>
                </c:pt>
                <c:pt idx="60">
                  <c:v>6</c:v>
                </c:pt>
                <c:pt idx="61">
                  <c:v>6.5</c:v>
                </c:pt>
                <c:pt idx="62">
                  <c:v>7</c:v>
                </c:pt>
                <c:pt idx="63">
                  <c:v>7.5</c:v>
                </c:pt>
                <c:pt idx="64">
                  <c:v>8</c:v>
                </c:pt>
              </c:numCache>
            </c:numRef>
          </c:cat>
          <c:val>
            <c:numRef>
              <c:f>'0725'!$C$3:$C$67</c:f>
              <c:numCache>
                <c:formatCode>General</c:formatCode>
                <c:ptCount val="65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0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  <c:pt idx="30">
                  <c:v>0</c:v>
                </c:pt>
                <c:pt idx="31">
                  <c:v>0</c:v>
                </c:pt>
                <c:pt idx="32">
                  <c:v>0</c:v>
                </c:pt>
                <c:pt idx="33">
                  <c:v>0</c:v>
                </c:pt>
                <c:pt idx="34">
                  <c:v>0</c:v>
                </c:pt>
                <c:pt idx="35">
                  <c:v>0</c:v>
                </c:pt>
                <c:pt idx="36">
                  <c:v>0</c:v>
                </c:pt>
                <c:pt idx="37">
                  <c:v>0</c:v>
                </c:pt>
                <c:pt idx="38">
                  <c:v>6.6040000000000001</c:v>
                </c:pt>
                <c:pt idx="39">
                  <c:v>2.032</c:v>
                </c:pt>
                <c:pt idx="40">
                  <c:v>0</c:v>
                </c:pt>
                <c:pt idx="41">
                  <c:v>0.254</c:v>
                </c:pt>
                <c:pt idx="42">
                  <c:v>0.50800000000000001</c:v>
                </c:pt>
                <c:pt idx="43">
                  <c:v>0.254</c:v>
                </c:pt>
                <c:pt idx="44">
                  <c:v>0.254</c:v>
                </c:pt>
                <c:pt idx="45">
                  <c:v>0</c:v>
                </c:pt>
                <c:pt idx="46">
                  <c:v>0</c:v>
                </c:pt>
                <c:pt idx="47">
                  <c:v>0</c:v>
                </c:pt>
                <c:pt idx="48">
                  <c:v>0</c:v>
                </c:pt>
                <c:pt idx="49">
                  <c:v>0</c:v>
                </c:pt>
                <c:pt idx="50">
                  <c:v>0</c:v>
                </c:pt>
                <c:pt idx="51">
                  <c:v>0</c:v>
                </c:pt>
                <c:pt idx="52">
                  <c:v>0</c:v>
                </c:pt>
                <c:pt idx="53">
                  <c:v>0</c:v>
                </c:pt>
                <c:pt idx="54">
                  <c:v>0</c:v>
                </c:pt>
                <c:pt idx="55">
                  <c:v>0</c:v>
                </c:pt>
                <c:pt idx="56">
                  <c:v>0</c:v>
                </c:pt>
                <c:pt idx="57">
                  <c:v>0</c:v>
                </c:pt>
                <c:pt idx="58">
                  <c:v>0</c:v>
                </c:pt>
                <c:pt idx="59">
                  <c:v>0</c:v>
                </c:pt>
                <c:pt idx="60">
                  <c:v>0</c:v>
                </c:pt>
                <c:pt idx="61">
                  <c:v>0</c:v>
                </c:pt>
                <c:pt idx="62">
                  <c:v>0</c:v>
                </c:pt>
                <c:pt idx="63">
                  <c:v>0</c:v>
                </c:pt>
                <c:pt idx="64">
                  <c:v>0</c:v>
                </c:pt>
              </c:numCache>
            </c:numRef>
          </c:val>
          <c:smooth val="0"/>
        </c:ser>
        <c:ser>
          <c:idx val="1"/>
          <c:order val="1"/>
          <c:tx>
            <c:strRef>
              <c:f>'0725'!$D$2</c:f>
              <c:strCache>
                <c:ptCount val="1"/>
                <c:pt idx="0">
                  <c:v>WRF_06Z</c:v>
                </c:pt>
              </c:strCache>
            </c:strRef>
          </c:tx>
          <c:marker>
            <c:symbol val="none"/>
          </c:marker>
          <c:cat>
            <c:numRef>
              <c:f>'0725'!$B$3:$B$67</c:f>
              <c:numCache>
                <c:formatCode>General</c:formatCode>
                <c:ptCount val="65"/>
                <c:pt idx="0">
                  <c:v>0</c:v>
                </c:pt>
                <c:pt idx="1">
                  <c:v>0.5</c:v>
                </c:pt>
                <c:pt idx="2">
                  <c:v>1</c:v>
                </c:pt>
                <c:pt idx="3">
                  <c:v>1.5</c:v>
                </c:pt>
                <c:pt idx="4">
                  <c:v>2</c:v>
                </c:pt>
                <c:pt idx="5">
                  <c:v>2.5</c:v>
                </c:pt>
                <c:pt idx="6">
                  <c:v>3</c:v>
                </c:pt>
                <c:pt idx="7">
                  <c:v>3.5</c:v>
                </c:pt>
                <c:pt idx="8">
                  <c:v>4</c:v>
                </c:pt>
                <c:pt idx="9">
                  <c:v>4.5</c:v>
                </c:pt>
                <c:pt idx="10">
                  <c:v>5</c:v>
                </c:pt>
                <c:pt idx="11">
                  <c:v>5.5</c:v>
                </c:pt>
                <c:pt idx="12">
                  <c:v>6</c:v>
                </c:pt>
                <c:pt idx="13">
                  <c:v>6.5</c:v>
                </c:pt>
                <c:pt idx="14">
                  <c:v>7</c:v>
                </c:pt>
                <c:pt idx="15">
                  <c:v>7.5</c:v>
                </c:pt>
                <c:pt idx="16">
                  <c:v>8</c:v>
                </c:pt>
                <c:pt idx="17">
                  <c:v>8.5</c:v>
                </c:pt>
                <c:pt idx="18">
                  <c:v>9</c:v>
                </c:pt>
                <c:pt idx="19">
                  <c:v>9.5</c:v>
                </c:pt>
                <c:pt idx="20">
                  <c:v>10</c:v>
                </c:pt>
                <c:pt idx="21">
                  <c:v>10.5</c:v>
                </c:pt>
                <c:pt idx="22">
                  <c:v>11</c:v>
                </c:pt>
                <c:pt idx="23">
                  <c:v>11.5</c:v>
                </c:pt>
                <c:pt idx="24">
                  <c:v>12</c:v>
                </c:pt>
                <c:pt idx="25">
                  <c:v>12.5</c:v>
                </c:pt>
                <c:pt idx="26">
                  <c:v>13</c:v>
                </c:pt>
                <c:pt idx="27">
                  <c:v>13.5</c:v>
                </c:pt>
                <c:pt idx="28">
                  <c:v>14</c:v>
                </c:pt>
                <c:pt idx="29">
                  <c:v>14.5</c:v>
                </c:pt>
                <c:pt idx="30">
                  <c:v>15</c:v>
                </c:pt>
                <c:pt idx="31">
                  <c:v>15.5</c:v>
                </c:pt>
                <c:pt idx="32">
                  <c:v>16</c:v>
                </c:pt>
                <c:pt idx="33">
                  <c:v>16.5</c:v>
                </c:pt>
                <c:pt idx="34">
                  <c:v>17</c:v>
                </c:pt>
                <c:pt idx="35">
                  <c:v>17.5</c:v>
                </c:pt>
                <c:pt idx="36">
                  <c:v>18</c:v>
                </c:pt>
                <c:pt idx="37">
                  <c:v>18.5</c:v>
                </c:pt>
                <c:pt idx="38">
                  <c:v>19</c:v>
                </c:pt>
                <c:pt idx="39">
                  <c:v>19.5</c:v>
                </c:pt>
                <c:pt idx="40">
                  <c:v>20</c:v>
                </c:pt>
                <c:pt idx="41">
                  <c:v>20.5</c:v>
                </c:pt>
                <c:pt idx="42">
                  <c:v>21</c:v>
                </c:pt>
                <c:pt idx="43">
                  <c:v>21.5</c:v>
                </c:pt>
                <c:pt idx="44">
                  <c:v>22</c:v>
                </c:pt>
                <c:pt idx="45">
                  <c:v>22.5</c:v>
                </c:pt>
                <c:pt idx="46">
                  <c:v>23</c:v>
                </c:pt>
                <c:pt idx="47">
                  <c:v>23.5</c:v>
                </c:pt>
                <c:pt idx="48">
                  <c:v>0</c:v>
                </c:pt>
                <c:pt idx="49">
                  <c:v>0.5</c:v>
                </c:pt>
                <c:pt idx="50">
                  <c:v>1</c:v>
                </c:pt>
                <c:pt idx="51">
                  <c:v>1.5</c:v>
                </c:pt>
                <c:pt idx="52">
                  <c:v>2</c:v>
                </c:pt>
                <c:pt idx="53">
                  <c:v>2.5</c:v>
                </c:pt>
                <c:pt idx="54">
                  <c:v>3</c:v>
                </c:pt>
                <c:pt idx="55">
                  <c:v>3.5</c:v>
                </c:pt>
                <c:pt idx="56">
                  <c:v>4</c:v>
                </c:pt>
                <c:pt idx="57">
                  <c:v>4.5</c:v>
                </c:pt>
                <c:pt idx="58">
                  <c:v>5</c:v>
                </c:pt>
                <c:pt idx="59">
                  <c:v>5.5</c:v>
                </c:pt>
                <c:pt idx="60">
                  <c:v>6</c:v>
                </c:pt>
                <c:pt idx="61">
                  <c:v>6.5</c:v>
                </c:pt>
                <c:pt idx="62">
                  <c:v>7</c:v>
                </c:pt>
                <c:pt idx="63">
                  <c:v>7.5</c:v>
                </c:pt>
                <c:pt idx="64">
                  <c:v>8</c:v>
                </c:pt>
              </c:numCache>
            </c:numRef>
          </c:cat>
          <c:val>
            <c:numRef>
              <c:f>'0725'!$D$3:$D$67</c:f>
              <c:numCache>
                <c:formatCode>General</c:formatCode>
                <c:ptCount val="65"/>
                <c:pt idx="16">
                  <c:v>0</c:v>
                </c:pt>
                <c:pt idx="17">
                  <c:v>0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 formatCode="0.00E+00">
                  <c:v>0</c:v>
                </c:pt>
                <c:pt idx="27" formatCode="0.00E+00">
                  <c:v>0</c:v>
                </c:pt>
                <c:pt idx="28">
                  <c:v>0</c:v>
                </c:pt>
                <c:pt idx="29">
                  <c:v>0</c:v>
                </c:pt>
                <c:pt idx="30">
                  <c:v>0</c:v>
                </c:pt>
                <c:pt idx="31">
                  <c:v>0</c:v>
                </c:pt>
                <c:pt idx="32">
                  <c:v>0</c:v>
                </c:pt>
                <c:pt idx="33">
                  <c:v>0</c:v>
                </c:pt>
                <c:pt idx="34">
                  <c:v>0</c:v>
                </c:pt>
                <c:pt idx="35">
                  <c:v>0</c:v>
                </c:pt>
                <c:pt idx="36">
                  <c:v>0</c:v>
                </c:pt>
                <c:pt idx="37">
                  <c:v>0</c:v>
                </c:pt>
                <c:pt idx="38">
                  <c:v>0</c:v>
                </c:pt>
                <c:pt idx="39">
                  <c:v>0</c:v>
                </c:pt>
                <c:pt idx="40">
                  <c:v>0</c:v>
                </c:pt>
                <c:pt idx="41" formatCode="0.00E+00">
                  <c:v>0</c:v>
                </c:pt>
                <c:pt idx="42" formatCode="0.00E+00">
                  <c:v>0</c:v>
                </c:pt>
                <c:pt idx="43">
                  <c:v>2.138436</c:v>
                </c:pt>
                <c:pt idx="44">
                  <c:v>1.0050559999999999</c:v>
                </c:pt>
                <c:pt idx="45">
                  <c:v>5.8603289999999998E-4</c:v>
                </c:pt>
                <c:pt idx="46">
                  <c:v>0.36780669999999999</c:v>
                </c:pt>
                <c:pt idx="47" formatCode="0.00E+00">
                  <c:v>5.2452089999999998E-6</c:v>
                </c:pt>
                <c:pt idx="48">
                  <c:v>0</c:v>
                </c:pt>
                <c:pt idx="49">
                  <c:v>0</c:v>
                </c:pt>
                <c:pt idx="50">
                  <c:v>0</c:v>
                </c:pt>
                <c:pt idx="51">
                  <c:v>0</c:v>
                </c:pt>
                <c:pt idx="52">
                  <c:v>0</c:v>
                </c:pt>
                <c:pt idx="53">
                  <c:v>0</c:v>
                </c:pt>
                <c:pt idx="54">
                  <c:v>0</c:v>
                </c:pt>
                <c:pt idx="55">
                  <c:v>0</c:v>
                </c:pt>
                <c:pt idx="56">
                  <c:v>0</c:v>
                </c:pt>
                <c:pt idx="57">
                  <c:v>0</c:v>
                </c:pt>
                <c:pt idx="58">
                  <c:v>0</c:v>
                </c:pt>
                <c:pt idx="59">
                  <c:v>0</c:v>
                </c:pt>
                <c:pt idx="60">
                  <c:v>0</c:v>
                </c:pt>
                <c:pt idx="61">
                  <c:v>0</c:v>
                </c:pt>
                <c:pt idx="62">
                  <c:v>0</c:v>
                </c:pt>
                <c:pt idx="63">
                  <c:v>0</c:v>
                </c:pt>
                <c:pt idx="64">
                  <c:v>0</c:v>
                </c:pt>
              </c:numCache>
            </c:numRef>
          </c:val>
          <c:smooth val="0"/>
        </c:ser>
        <c:ser>
          <c:idx val="2"/>
          <c:order val="2"/>
          <c:tx>
            <c:strRef>
              <c:f>'0725'!$E$2</c:f>
              <c:strCache>
                <c:ptCount val="1"/>
                <c:pt idx="0">
                  <c:v>WRF_03Z</c:v>
                </c:pt>
              </c:strCache>
            </c:strRef>
          </c:tx>
          <c:spPr>
            <a:ln>
              <a:solidFill>
                <a:srgbClr val="7030A0"/>
              </a:solidFill>
            </a:ln>
          </c:spPr>
          <c:marker>
            <c:symbol val="none"/>
          </c:marker>
          <c:cat>
            <c:numRef>
              <c:f>'0725'!$B$3:$B$67</c:f>
              <c:numCache>
                <c:formatCode>General</c:formatCode>
                <c:ptCount val="65"/>
                <c:pt idx="0">
                  <c:v>0</c:v>
                </c:pt>
                <c:pt idx="1">
                  <c:v>0.5</c:v>
                </c:pt>
                <c:pt idx="2">
                  <c:v>1</c:v>
                </c:pt>
                <c:pt idx="3">
                  <c:v>1.5</c:v>
                </c:pt>
                <c:pt idx="4">
                  <c:v>2</c:v>
                </c:pt>
                <c:pt idx="5">
                  <c:v>2.5</c:v>
                </c:pt>
                <c:pt idx="6">
                  <c:v>3</c:v>
                </c:pt>
                <c:pt idx="7">
                  <c:v>3.5</c:v>
                </c:pt>
                <c:pt idx="8">
                  <c:v>4</c:v>
                </c:pt>
                <c:pt idx="9">
                  <c:v>4.5</c:v>
                </c:pt>
                <c:pt idx="10">
                  <c:v>5</c:v>
                </c:pt>
                <c:pt idx="11">
                  <c:v>5.5</c:v>
                </c:pt>
                <c:pt idx="12">
                  <c:v>6</c:v>
                </c:pt>
                <c:pt idx="13">
                  <c:v>6.5</c:v>
                </c:pt>
                <c:pt idx="14">
                  <c:v>7</c:v>
                </c:pt>
                <c:pt idx="15">
                  <c:v>7.5</c:v>
                </c:pt>
                <c:pt idx="16">
                  <c:v>8</c:v>
                </c:pt>
                <c:pt idx="17">
                  <c:v>8.5</c:v>
                </c:pt>
                <c:pt idx="18">
                  <c:v>9</c:v>
                </c:pt>
                <c:pt idx="19">
                  <c:v>9.5</c:v>
                </c:pt>
                <c:pt idx="20">
                  <c:v>10</c:v>
                </c:pt>
                <c:pt idx="21">
                  <c:v>10.5</c:v>
                </c:pt>
                <c:pt idx="22">
                  <c:v>11</c:v>
                </c:pt>
                <c:pt idx="23">
                  <c:v>11.5</c:v>
                </c:pt>
                <c:pt idx="24">
                  <c:v>12</c:v>
                </c:pt>
                <c:pt idx="25">
                  <c:v>12.5</c:v>
                </c:pt>
                <c:pt idx="26">
                  <c:v>13</c:v>
                </c:pt>
                <c:pt idx="27">
                  <c:v>13.5</c:v>
                </c:pt>
                <c:pt idx="28">
                  <c:v>14</c:v>
                </c:pt>
                <c:pt idx="29">
                  <c:v>14.5</c:v>
                </c:pt>
                <c:pt idx="30">
                  <c:v>15</c:v>
                </c:pt>
                <c:pt idx="31">
                  <c:v>15.5</c:v>
                </c:pt>
                <c:pt idx="32">
                  <c:v>16</c:v>
                </c:pt>
                <c:pt idx="33">
                  <c:v>16.5</c:v>
                </c:pt>
                <c:pt idx="34">
                  <c:v>17</c:v>
                </c:pt>
                <c:pt idx="35">
                  <c:v>17.5</c:v>
                </c:pt>
                <c:pt idx="36">
                  <c:v>18</c:v>
                </c:pt>
                <c:pt idx="37">
                  <c:v>18.5</c:v>
                </c:pt>
                <c:pt idx="38">
                  <c:v>19</c:v>
                </c:pt>
                <c:pt idx="39">
                  <c:v>19.5</c:v>
                </c:pt>
                <c:pt idx="40">
                  <c:v>20</c:v>
                </c:pt>
                <c:pt idx="41">
                  <c:v>20.5</c:v>
                </c:pt>
                <c:pt idx="42">
                  <c:v>21</c:v>
                </c:pt>
                <c:pt idx="43">
                  <c:v>21.5</c:v>
                </c:pt>
                <c:pt idx="44">
                  <c:v>22</c:v>
                </c:pt>
                <c:pt idx="45">
                  <c:v>22.5</c:v>
                </c:pt>
                <c:pt idx="46">
                  <c:v>23</c:v>
                </c:pt>
                <c:pt idx="47">
                  <c:v>23.5</c:v>
                </c:pt>
                <c:pt idx="48">
                  <c:v>0</c:v>
                </c:pt>
                <c:pt idx="49">
                  <c:v>0.5</c:v>
                </c:pt>
                <c:pt idx="50">
                  <c:v>1</c:v>
                </c:pt>
                <c:pt idx="51">
                  <c:v>1.5</c:v>
                </c:pt>
                <c:pt idx="52">
                  <c:v>2</c:v>
                </c:pt>
                <c:pt idx="53">
                  <c:v>2.5</c:v>
                </c:pt>
                <c:pt idx="54">
                  <c:v>3</c:v>
                </c:pt>
                <c:pt idx="55">
                  <c:v>3.5</c:v>
                </c:pt>
                <c:pt idx="56">
                  <c:v>4</c:v>
                </c:pt>
                <c:pt idx="57">
                  <c:v>4.5</c:v>
                </c:pt>
                <c:pt idx="58">
                  <c:v>5</c:v>
                </c:pt>
                <c:pt idx="59">
                  <c:v>5.5</c:v>
                </c:pt>
                <c:pt idx="60">
                  <c:v>6</c:v>
                </c:pt>
                <c:pt idx="61">
                  <c:v>6.5</c:v>
                </c:pt>
                <c:pt idx="62">
                  <c:v>7</c:v>
                </c:pt>
                <c:pt idx="63">
                  <c:v>7.5</c:v>
                </c:pt>
                <c:pt idx="64">
                  <c:v>8</c:v>
                </c:pt>
              </c:numCache>
            </c:numRef>
          </c:cat>
          <c:val>
            <c:numRef>
              <c:f>'0725'!$E$3:$E$67</c:f>
              <c:numCache>
                <c:formatCode>General</c:formatCode>
                <c:ptCount val="65"/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  <c:pt idx="30">
                  <c:v>0</c:v>
                </c:pt>
                <c:pt idx="31">
                  <c:v>0</c:v>
                </c:pt>
                <c:pt idx="32">
                  <c:v>0</c:v>
                </c:pt>
                <c:pt idx="33">
                  <c:v>0</c:v>
                </c:pt>
                <c:pt idx="34">
                  <c:v>0</c:v>
                </c:pt>
                <c:pt idx="35">
                  <c:v>0</c:v>
                </c:pt>
                <c:pt idx="36">
                  <c:v>0</c:v>
                </c:pt>
                <c:pt idx="37">
                  <c:v>0</c:v>
                </c:pt>
                <c:pt idx="38">
                  <c:v>0</c:v>
                </c:pt>
                <c:pt idx="39">
                  <c:v>0</c:v>
                </c:pt>
                <c:pt idx="40">
                  <c:v>0</c:v>
                </c:pt>
                <c:pt idx="41" formatCode="0.00E+00">
                  <c:v>0</c:v>
                </c:pt>
                <c:pt idx="42" formatCode="0.00E+00">
                  <c:v>0</c:v>
                </c:pt>
                <c:pt idx="43">
                  <c:v>0</c:v>
                </c:pt>
                <c:pt idx="44">
                  <c:v>0</c:v>
                </c:pt>
                <c:pt idx="45">
                  <c:v>0</c:v>
                </c:pt>
                <c:pt idx="46">
                  <c:v>0</c:v>
                </c:pt>
                <c:pt idx="47">
                  <c:v>0</c:v>
                </c:pt>
                <c:pt idx="48">
                  <c:v>0</c:v>
                </c:pt>
                <c:pt idx="49">
                  <c:v>0</c:v>
                </c:pt>
                <c:pt idx="50">
                  <c:v>0</c:v>
                </c:pt>
                <c:pt idx="51">
                  <c:v>0</c:v>
                </c:pt>
                <c:pt idx="52">
                  <c:v>0</c:v>
                </c:pt>
                <c:pt idx="53">
                  <c:v>0</c:v>
                </c:pt>
                <c:pt idx="54">
                  <c:v>0.26708330000000002</c:v>
                </c:pt>
                <c:pt idx="55">
                  <c:v>0.49031239999999998</c:v>
                </c:pt>
                <c:pt idx="56">
                  <c:v>2.0564939999999998</c:v>
                </c:pt>
                <c:pt idx="57">
                  <c:v>1.632287</c:v>
                </c:pt>
                <c:pt idx="58">
                  <c:v>0</c:v>
                </c:pt>
                <c:pt idx="59">
                  <c:v>0</c:v>
                </c:pt>
                <c:pt idx="60">
                  <c:v>0</c:v>
                </c:pt>
                <c:pt idx="61">
                  <c:v>0</c:v>
                </c:pt>
                <c:pt idx="62">
                  <c:v>0</c:v>
                </c:pt>
                <c:pt idx="63">
                  <c:v>0</c:v>
                </c:pt>
                <c:pt idx="64">
                  <c:v>0</c:v>
                </c:pt>
              </c:numCache>
            </c:numRef>
          </c:val>
          <c:smooth val="0"/>
        </c:ser>
        <c:ser>
          <c:idx val="3"/>
          <c:order val="3"/>
          <c:tx>
            <c:strRef>
              <c:f>'0725'!$F$2</c:f>
              <c:strCache>
                <c:ptCount val="1"/>
                <c:pt idx="0">
                  <c:v>WRF_00Z</c:v>
                </c:pt>
              </c:strCache>
            </c:strRef>
          </c:tx>
          <c:marker>
            <c:symbol val="none"/>
          </c:marker>
          <c:cat>
            <c:numRef>
              <c:f>'0725'!$B$3:$B$67</c:f>
              <c:numCache>
                <c:formatCode>General</c:formatCode>
                <c:ptCount val="65"/>
                <c:pt idx="0">
                  <c:v>0</c:v>
                </c:pt>
                <c:pt idx="1">
                  <c:v>0.5</c:v>
                </c:pt>
                <c:pt idx="2">
                  <c:v>1</c:v>
                </c:pt>
                <c:pt idx="3">
                  <c:v>1.5</c:v>
                </c:pt>
                <c:pt idx="4">
                  <c:v>2</c:v>
                </c:pt>
                <c:pt idx="5">
                  <c:v>2.5</c:v>
                </c:pt>
                <c:pt idx="6">
                  <c:v>3</c:v>
                </c:pt>
                <c:pt idx="7">
                  <c:v>3.5</c:v>
                </c:pt>
                <c:pt idx="8">
                  <c:v>4</c:v>
                </c:pt>
                <c:pt idx="9">
                  <c:v>4.5</c:v>
                </c:pt>
                <c:pt idx="10">
                  <c:v>5</c:v>
                </c:pt>
                <c:pt idx="11">
                  <c:v>5.5</c:v>
                </c:pt>
                <c:pt idx="12">
                  <c:v>6</c:v>
                </c:pt>
                <c:pt idx="13">
                  <c:v>6.5</c:v>
                </c:pt>
                <c:pt idx="14">
                  <c:v>7</c:v>
                </c:pt>
                <c:pt idx="15">
                  <c:v>7.5</c:v>
                </c:pt>
                <c:pt idx="16">
                  <c:v>8</c:v>
                </c:pt>
                <c:pt idx="17">
                  <c:v>8.5</c:v>
                </c:pt>
                <c:pt idx="18">
                  <c:v>9</c:v>
                </c:pt>
                <c:pt idx="19">
                  <c:v>9.5</c:v>
                </c:pt>
                <c:pt idx="20">
                  <c:v>10</c:v>
                </c:pt>
                <c:pt idx="21">
                  <c:v>10.5</c:v>
                </c:pt>
                <c:pt idx="22">
                  <c:v>11</c:v>
                </c:pt>
                <c:pt idx="23">
                  <c:v>11.5</c:v>
                </c:pt>
                <c:pt idx="24">
                  <c:v>12</c:v>
                </c:pt>
                <c:pt idx="25">
                  <c:v>12.5</c:v>
                </c:pt>
                <c:pt idx="26">
                  <c:v>13</c:v>
                </c:pt>
                <c:pt idx="27">
                  <c:v>13.5</c:v>
                </c:pt>
                <c:pt idx="28">
                  <c:v>14</c:v>
                </c:pt>
                <c:pt idx="29">
                  <c:v>14.5</c:v>
                </c:pt>
                <c:pt idx="30">
                  <c:v>15</c:v>
                </c:pt>
                <c:pt idx="31">
                  <c:v>15.5</c:v>
                </c:pt>
                <c:pt idx="32">
                  <c:v>16</c:v>
                </c:pt>
                <c:pt idx="33">
                  <c:v>16.5</c:v>
                </c:pt>
                <c:pt idx="34">
                  <c:v>17</c:v>
                </c:pt>
                <c:pt idx="35">
                  <c:v>17.5</c:v>
                </c:pt>
                <c:pt idx="36">
                  <c:v>18</c:v>
                </c:pt>
                <c:pt idx="37">
                  <c:v>18.5</c:v>
                </c:pt>
                <c:pt idx="38">
                  <c:v>19</c:v>
                </c:pt>
                <c:pt idx="39">
                  <c:v>19.5</c:v>
                </c:pt>
                <c:pt idx="40">
                  <c:v>20</c:v>
                </c:pt>
                <c:pt idx="41">
                  <c:v>20.5</c:v>
                </c:pt>
                <c:pt idx="42">
                  <c:v>21</c:v>
                </c:pt>
                <c:pt idx="43">
                  <c:v>21.5</c:v>
                </c:pt>
                <c:pt idx="44">
                  <c:v>22</c:v>
                </c:pt>
                <c:pt idx="45">
                  <c:v>22.5</c:v>
                </c:pt>
                <c:pt idx="46">
                  <c:v>23</c:v>
                </c:pt>
                <c:pt idx="47">
                  <c:v>23.5</c:v>
                </c:pt>
                <c:pt idx="48">
                  <c:v>0</c:v>
                </c:pt>
                <c:pt idx="49">
                  <c:v>0.5</c:v>
                </c:pt>
                <c:pt idx="50">
                  <c:v>1</c:v>
                </c:pt>
                <c:pt idx="51">
                  <c:v>1.5</c:v>
                </c:pt>
                <c:pt idx="52">
                  <c:v>2</c:v>
                </c:pt>
                <c:pt idx="53">
                  <c:v>2.5</c:v>
                </c:pt>
                <c:pt idx="54">
                  <c:v>3</c:v>
                </c:pt>
                <c:pt idx="55">
                  <c:v>3.5</c:v>
                </c:pt>
                <c:pt idx="56">
                  <c:v>4</c:v>
                </c:pt>
                <c:pt idx="57">
                  <c:v>4.5</c:v>
                </c:pt>
                <c:pt idx="58">
                  <c:v>5</c:v>
                </c:pt>
                <c:pt idx="59">
                  <c:v>5.5</c:v>
                </c:pt>
                <c:pt idx="60">
                  <c:v>6</c:v>
                </c:pt>
                <c:pt idx="61">
                  <c:v>6.5</c:v>
                </c:pt>
                <c:pt idx="62">
                  <c:v>7</c:v>
                </c:pt>
                <c:pt idx="63">
                  <c:v>7.5</c:v>
                </c:pt>
                <c:pt idx="64">
                  <c:v>8</c:v>
                </c:pt>
              </c:numCache>
            </c:numRef>
          </c:cat>
          <c:val>
            <c:numRef>
              <c:f>'0725'!$F$3:$F$69</c:f>
              <c:numCache>
                <c:formatCode>General</c:formatCode>
                <c:ptCount val="67"/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0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  <c:pt idx="30">
                  <c:v>0</c:v>
                </c:pt>
                <c:pt idx="31">
                  <c:v>0</c:v>
                </c:pt>
                <c:pt idx="32">
                  <c:v>0</c:v>
                </c:pt>
                <c:pt idx="33">
                  <c:v>0</c:v>
                </c:pt>
                <c:pt idx="34">
                  <c:v>1.7503129999999999E-2</c:v>
                </c:pt>
                <c:pt idx="35">
                  <c:v>0</c:v>
                </c:pt>
                <c:pt idx="36">
                  <c:v>0</c:v>
                </c:pt>
                <c:pt idx="37">
                  <c:v>0</c:v>
                </c:pt>
                <c:pt idx="38">
                  <c:v>0</c:v>
                </c:pt>
                <c:pt idx="39">
                  <c:v>0</c:v>
                </c:pt>
                <c:pt idx="40">
                  <c:v>0</c:v>
                </c:pt>
                <c:pt idx="41">
                  <c:v>0</c:v>
                </c:pt>
                <c:pt idx="42">
                  <c:v>0</c:v>
                </c:pt>
                <c:pt idx="43">
                  <c:v>0</c:v>
                </c:pt>
                <c:pt idx="44">
                  <c:v>0</c:v>
                </c:pt>
                <c:pt idx="45">
                  <c:v>0</c:v>
                </c:pt>
                <c:pt idx="46">
                  <c:v>0</c:v>
                </c:pt>
                <c:pt idx="47">
                  <c:v>0</c:v>
                </c:pt>
                <c:pt idx="48">
                  <c:v>0</c:v>
                </c:pt>
                <c:pt idx="49">
                  <c:v>0</c:v>
                </c:pt>
                <c:pt idx="50">
                  <c:v>0</c:v>
                </c:pt>
                <c:pt idx="51">
                  <c:v>0</c:v>
                </c:pt>
                <c:pt idx="52">
                  <c:v>0</c:v>
                </c:pt>
                <c:pt idx="53">
                  <c:v>0</c:v>
                </c:pt>
                <c:pt idx="54">
                  <c:v>0</c:v>
                </c:pt>
                <c:pt idx="55">
                  <c:v>0</c:v>
                </c:pt>
                <c:pt idx="56">
                  <c:v>4.428674</c:v>
                </c:pt>
                <c:pt idx="57">
                  <c:v>0</c:v>
                </c:pt>
                <c:pt idx="58">
                  <c:v>0</c:v>
                </c:pt>
                <c:pt idx="59">
                  <c:v>0</c:v>
                </c:pt>
                <c:pt idx="60">
                  <c:v>0</c:v>
                </c:pt>
                <c:pt idx="61">
                  <c:v>0</c:v>
                </c:pt>
                <c:pt idx="62">
                  <c:v>0</c:v>
                </c:pt>
                <c:pt idx="63">
                  <c:v>0</c:v>
                </c:pt>
                <c:pt idx="64">
                  <c:v>0</c:v>
                </c:pt>
                <c:pt idx="65">
                  <c:v>0</c:v>
                </c:pt>
                <c:pt idx="66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smooth val="0"/>
        <c:axId val="49113328"/>
        <c:axId val="49112768"/>
      </c:lineChart>
      <c:catAx>
        <c:axId val="49113328"/>
        <c:scaling>
          <c:orientation val="minMax"/>
        </c:scaling>
        <c:delete val="0"/>
        <c:axPos val="b"/>
        <c:title>
          <c:tx>
            <c:rich>
              <a:bodyPr/>
              <a:lstStyle/>
              <a:p>
                <a:pPr>
                  <a:defRPr sz="900"/>
                </a:pPr>
                <a:r>
                  <a:rPr lang="en-US" sz="900"/>
                  <a:t>LST</a:t>
                </a:r>
              </a:p>
            </c:rich>
          </c:tx>
          <c:overlay val="0"/>
        </c:title>
        <c:numFmt formatCode="General" sourceLinked="1"/>
        <c:majorTickMark val="none"/>
        <c:minorTickMark val="none"/>
        <c:tickLblPos val="nextTo"/>
        <c:txPr>
          <a:bodyPr/>
          <a:lstStyle/>
          <a:p>
            <a:pPr>
              <a:defRPr sz="900"/>
            </a:pPr>
            <a:endParaRPr lang="en-US"/>
          </a:p>
        </c:txPr>
        <c:crossAx val="49112768"/>
        <c:crosses val="autoZero"/>
        <c:auto val="1"/>
        <c:lblAlgn val="ctr"/>
        <c:lblOffset val="100"/>
        <c:tickLblSkip val="2"/>
        <c:noMultiLvlLbl val="0"/>
      </c:catAx>
      <c:valAx>
        <c:axId val="49112768"/>
        <c:scaling>
          <c:orientation val="minMax"/>
        </c:scaling>
        <c:delete val="0"/>
        <c:axPos val="l"/>
        <c:majorGridlines/>
        <c:title>
          <c:tx>
            <c:rich>
              <a:bodyPr/>
              <a:lstStyle/>
              <a:p>
                <a:pPr>
                  <a:defRPr sz="900"/>
                </a:pPr>
                <a:r>
                  <a:rPr lang="en-US" sz="900"/>
                  <a:t>Accumulated Rainfall (mm)</a:t>
                </a:r>
              </a:p>
            </c:rich>
          </c:tx>
          <c:overlay val="0"/>
        </c:title>
        <c:numFmt formatCode="General" sourceLinked="1"/>
        <c:majorTickMark val="none"/>
        <c:minorTickMark val="none"/>
        <c:tickLblPos val="nextTo"/>
        <c:crossAx val="49113328"/>
        <c:crosses val="autoZero"/>
        <c:crossBetween val="between"/>
      </c:valAx>
    </c:plotArea>
    <c:legend>
      <c:legendPos val="b"/>
      <c:overlay val="0"/>
      <c:txPr>
        <a:bodyPr/>
        <a:lstStyle/>
        <a:p>
          <a:pPr>
            <a:defRPr sz="900"/>
          </a:pPr>
          <a:endParaRPr lang="en-US"/>
        </a:p>
      </c:txPr>
    </c:legend>
    <c:plotVisOnly val="1"/>
    <c:dispBlanksAs val="gap"/>
    <c:showDLblsOverMax val="0"/>
  </c:chart>
  <c:externalData r:id="rId1">
    <c:autoUpdate val="0"/>
  </c:externalData>
</c:chartSpace>
</file>

<file path=ppt/charts/chart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/>
      <c:lineChart>
        <c:grouping val="standard"/>
        <c:varyColors val="0"/>
        <c:ser>
          <c:idx val="0"/>
          <c:order val="0"/>
          <c:tx>
            <c:strRef>
              <c:f>avg!$G$1</c:f>
              <c:strCache>
                <c:ptCount val="1"/>
                <c:pt idx="0">
                  <c:v>LE_WRF</c:v>
                </c:pt>
              </c:strCache>
            </c:strRef>
          </c:tx>
          <c:spPr>
            <a:ln w="19050">
              <a:solidFill>
                <a:srgbClr val="FF0000"/>
              </a:solidFill>
            </a:ln>
          </c:spPr>
          <c:marker>
            <c:symbol val="none"/>
          </c:marker>
          <c:cat>
            <c:numRef>
              <c:f>avg!$B$2:$B$427</c:f>
              <c:numCache>
                <c:formatCode>General</c:formatCode>
                <c:ptCount val="426"/>
                <c:pt idx="0">
                  <c:v>23</c:v>
                </c:pt>
                <c:pt idx="1">
                  <c:v>23</c:v>
                </c:pt>
                <c:pt idx="2">
                  <c:v>23</c:v>
                </c:pt>
                <c:pt idx="3">
                  <c:v>23</c:v>
                </c:pt>
                <c:pt idx="4">
                  <c:v>23</c:v>
                </c:pt>
                <c:pt idx="5">
                  <c:v>23</c:v>
                </c:pt>
                <c:pt idx="6">
                  <c:v>23</c:v>
                </c:pt>
                <c:pt idx="7">
                  <c:v>23</c:v>
                </c:pt>
                <c:pt idx="8">
                  <c:v>23</c:v>
                </c:pt>
                <c:pt idx="9">
                  <c:v>23</c:v>
                </c:pt>
                <c:pt idx="10">
                  <c:v>23</c:v>
                </c:pt>
                <c:pt idx="11">
                  <c:v>23</c:v>
                </c:pt>
                <c:pt idx="12">
                  <c:v>23</c:v>
                </c:pt>
                <c:pt idx="13">
                  <c:v>23</c:v>
                </c:pt>
                <c:pt idx="14">
                  <c:v>23</c:v>
                </c:pt>
                <c:pt idx="15">
                  <c:v>23</c:v>
                </c:pt>
                <c:pt idx="16">
                  <c:v>23</c:v>
                </c:pt>
                <c:pt idx="17">
                  <c:v>23</c:v>
                </c:pt>
                <c:pt idx="18">
                  <c:v>23</c:v>
                </c:pt>
                <c:pt idx="19">
                  <c:v>23</c:v>
                </c:pt>
                <c:pt idx="20">
                  <c:v>23</c:v>
                </c:pt>
                <c:pt idx="21">
                  <c:v>23</c:v>
                </c:pt>
                <c:pt idx="22">
                  <c:v>23</c:v>
                </c:pt>
                <c:pt idx="23">
                  <c:v>23</c:v>
                </c:pt>
                <c:pt idx="24">
                  <c:v>23</c:v>
                </c:pt>
                <c:pt idx="25">
                  <c:v>23</c:v>
                </c:pt>
                <c:pt idx="26">
                  <c:v>23</c:v>
                </c:pt>
                <c:pt idx="27">
                  <c:v>23</c:v>
                </c:pt>
                <c:pt idx="28">
                  <c:v>23</c:v>
                </c:pt>
                <c:pt idx="29">
                  <c:v>23</c:v>
                </c:pt>
                <c:pt idx="30">
                  <c:v>23</c:v>
                </c:pt>
                <c:pt idx="31">
                  <c:v>23</c:v>
                </c:pt>
                <c:pt idx="32">
                  <c:v>23</c:v>
                </c:pt>
                <c:pt idx="33">
                  <c:v>23</c:v>
                </c:pt>
                <c:pt idx="34">
                  <c:v>23</c:v>
                </c:pt>
                <c:pt idx="35">
                  <c:v>23</c:v>
                </c:pt>
                <c:pt idx="36">
                  <c:v>23</c:v>
                </c:pt>
                <c:pt idx="37">
                  <c:v>23</c:v>
                </c:pt>
                <c:pt idx="38">
                  <c:v>23</c:v>
                </c:pt>
                <c:pt idx="39">
                  <c:v>23</c:v>
                </c:pt>
                <c:pt idx="40">
                  <c:v>23</c:v>
                </c:pt>
                <c:pt idx="41">
                  <c:v>23</c:v>
                </c:pt>
                <c:pt idx="42">
                  <c:v>23</c:v>
                </c:pt>
                <c:pt idx="43">
                  <c:v>24</c:v>
                </c:pt>
                <c:pt idx="44">
                  <c:v>24</c:v>
                </c:pt>
                <c:pt idx="45">
                  <c:v>24</c:v>
                </c:pt>
                <c:pt idx="46">
                  <c:v>24</c:v>
                </c:pt>
                <c:pt idx="47">
                  <c:v>24</c:v>
                </c:pt>
                <c:pt idx="48">
                  <c:v>24</c:v>
                </c:pt>
                <c:pt idx="49">
                  <c:v>24</c:v>
                </c:pt>
                <c:pt idx="50">
                  <c:v>24</c:v>
                </c:pt>
                <c:pt idx="51">
                  <c:v>24</c:v>
                </c:pt>
                <c:pt idx="52">
                  <c:v>24</c:v>
                </c:pt>
                <c:pt idx="53">
                  <c:v>24</c:v>
                </c:pt>
                <c:pt idx="54">
                  <c:v>24</c:v>
                </c:pt>
                <c:pt idx="55">
                  <c:v>24</c:v>
                </c:pt>
                <c:pt idx="56">
                  <c:v>24</c:v>
                </c:pt>
                <c:pt idx="57">
                  <c:v>24</c:v>
                </c:pt>
                <c:pt idx="58">
                  <c:v>24</c:v>
                </c:pt>
                <c:pt idx="59">
                  <c:v>24</c:v>
                </c:pt>
                <c:pt idx="60">
                  <c:v>24</c:v>
                </c:pt>
                <c:pt idx="61">
                  <c:v>24</c:v>
                </c:pt>
                <c:pt idx="62">
                  <c:v>24</c:v>
                </c:pt>
                <c:pt idx="63">
                  <c:v>24</c:v>
                </c:pt>
                <c:pt idx="64">
                  <c:v>24</c:v>
                </c:pt>
                <c:pt idx="65">
                  <c:v>24</c:v>
                </c:pt>
                <c:pt idx="66">
                  <c:v>24</c:v>
                </c:pt>
                <c:pt idx="67">
                  <c:v>24</c:v>
                </c:pt>
                <c:pt idx="68">
                  <c:v>24</c:v>
                </c:pt>
                <c:pt idx="69">
                  <c:v>24</c:v>
                </c:pt>
                <c:pt idx="70">
                  <c:v>24</c:v>
                </c:pt>
                <c:pt idx="71">
                  <c:v>24</c:v>
                </c:pt>
                <c:pt idx="72">
                  <c:v>24</c:v>
                </c:pt>
                <c:pt idx="73">
                  <c:v>24</c:v>
                </c:pt>
                <c:pt idx="74">
                  <c:v>24</c:v>
                </c:pt>
                <c:pt idx="75">
                  <c:v>24</c:v>
                </c:pt>
                <c:pt idx="76">
                  <c:v>24</c:v>
                </c:pt>
                <c:pt idx="77">
                  <c:v>24</c:v>
                </c:pt>
                <c:pt idx="78">
                  <c:v>24</c:v>
                </c:pt>
                <c:pt idx="79">
                  <c:v>24</c:v>
                </c:pt>
                <c:pt idx="80">
                  <c:v>24</c:v>
                </c:pt>
                <c:pt idx="81">
                  <c:v>24</c:v>
                </c:pt>
                <c:pt idx="82">
                  <c:v>24</c:v>
                </c:pt>
                <c:pt idx="83">
                  <c:v>24</c:v>
                </c:pt>
                <c:pt idx="84">
                  <c:v>24</c:v>
                </c:pt>
                <c:pt idx="85">
                  <c:v>24</c:v>
                </c:pt>
                <c:pt idx="86">
                  <c:v>24</c:v>
                </c:pt>
                <c:pt idx="87">
                  <c:v>24</c:v>
                </c:pt>
                <c:pt idx="88">
                  <c:v>24</c:v>
                </c:pt>
                <c:pt idx="89">
                  <c:v>24</c:v>
                </c:pt>
                <c:pt idx="90">
                  <c:v>24</c:v>
                </c:pt>
                <c:pt idx="91">
                  <c:v>25</c:v>
                </c:pt>
                <c:pt idx="92">
                  <c:v>25</c:v>
                </c:pt>
                <c:pt idx="93">
                  <c:v>25</c:v>
                </c:pt>
                <c:pt idx="94">
                  <c:v>25</c:v>
                </c:pt>
                <c:pt idx="95">
                  <c:v>25</c:v>
                </c:pt>
                <c:pt idx="96">
                  <c:v>25</c:v>
                </c:pt>
                <c:pt idx="97">
                  <c:v>25</c:v>
                </c:pt>
                <c:pt idx="98">
                  <c:v>25</c:v>
                </c:pt>
                <c:pt idx="99">
                  <c:v>25</c:v>
                </c:pt>
                <c:pt idx="100">
                  <c:v>25</c:v>
                </c:pt>
                <c:pt idx="101">
                  <c:v>25</c:v>
                </c:pt>
                <c:pt idx="102">
                  <c:v>25</c:v>
                </c:pt>
                <c:pt idx="103">
                  <c:v>25</c:v>
                </c:pt>
                <c:pt idx="104">
                  <c:v>25</c:v>
                </c:pt>
                <c:pt idx="105">
                  <c:v>25</c:v>
                </c:pt>
                <c:pt idx="106">
                  <c:v>25</c:v>
                </c:pt>
                <c:pt idx="107">
                  <c:v>25</c:v>
                </c:pt>
                <c:pt idx="108">
                  <c:v>25</c:v>
                </c:pt>
                <c:pt idx="109">
                  <c:v>25</c:v>
                </c:pt>
                <c:pt idx="110">
                  <c:v>25</c:v>
                </c:pt>
                <c:pt idx="111">
                  <c:v>25</c:v>
                </c:pt>
                <c:pt idx="112">
                  <c:v>25</c:v>
                </c:pt>
                <c:pt idx="113">
                  <c:v>25</c:v>
                </c:pt>
                <c:pt idx="114">
                  <c:v>25</c:v>
                </c:pt>
                <c:pt idx="115">
                  <c:v>25</c:v>
                </c:pt>
                <c:pt idx="116">
                  <c:v>25</c:v>
                </c:pt>
                <c:pt idx="117">
                  <c:v>25</c:v>
                </c:pt>
                <c:pt idx="118">
                  <c:v>25</c:v>
                </c:pt>
                <c:pt idx="119">
                  <c:v>25</c:v>
                </c:pt>
                <c:pt idx="120">
                  <c:v>25</c:v>
                </c:pt>
                <c:pt idx="121">
                  <c:v>25</c:v>
                </c:pt>
                <c:pt idx="122">
                  <c:v>25</c:v>
                </c:pt>
                <c:pt idx="123">
                  <c:v>25</c:v>
                </c:pt>
                <c:pt idx="124">
                  <c:v>25</c:v>
                </c:pt>
                <c:pt idx="125">
                  <c:v>25</c:v>
                </c:pt>
                <c:pt idx="126">
                  <c:v>25</c:v>
                </c:pt>
                <c:pt idx="127">
                  <c:v>25</c:v>
                </c:pt>
                <c:pt idx="128">
                  <c:v>25</c:v>
                </c:pt>
                <c:pt idx="129">
                  <c:v>25</c:v>
                </c:pt>
                <c:pt idx="130">
                  <c:v>25</c:v>
                </c:pt>
                <c:pt idx="131">
                  <c:v>25</c:v>
                </c:pt>
                <c:pt idx="132">
                  <c:v>25</c:v>
                </c:pt>
                <c:pt idx="133">
                  <c:v>25</c:v>
                </c:pt>
                <c:pt idx="134">
                  <c:v>25</c:v>
                </c:pt>
                <c:pt idx="135">
                  <c:v>25</c:v>
                </c:pt>
                <c:pt idx="136">
                  <c:v>25</c:v>
                </c:pt>
                <c:pt idx="137">
                  <c:v>25</c:v>
                </c:pt>
                <c:pt idx="138">
                  <c:v>25</c:v>
                </c:pt>
                <c:pt idx="139">
                  <c:v>26</c:v>
                </c:pt>
                <c:pt idx="140">
                  <c:v>26</c:v>
                </c:pt>
                <c:pt idx="141">
                  <c:v>26</c:v>
                </c:pt>
                <c:pt idx="142">
                  <c:v>26</c:v>
                </c:pt>
                <c:pt idx="143">
                  <c:v>26</c:v>
                </c:pt>
                <c:pt idx="144">
                  <c:v>26</c:v>
                </c:pt>
                <c:pt idx="145">
                  <c:v>26</c:v>
                </c:pt>
                <c:pt idx="146">
                  <c:v>26</c:v>
                </c:pt>
                <c:pt idx="147">
                  <c:v>26</c:v>
                </c:pt>
                <c:pt idx="148">
                  <c:v>26</c:v>
                </c:pt>
                <c:pt idx="149">
                  <c:v>26</c:v>
                </c:pt>
                <c:pt idx="150">
                  <c:v>26</c:v>
                </c:pt>
                <c:pt idx="151">
                  <c:v>26</c:v>
                </c:pt>
                <c:pt idx="152">
                  <c:v>26</c:v>
                </c:pt>
                <c:pt idx="153">
                  <c:v>26</c:v>
                </c:pt>
                <c:pt idx="154">
                  <c:v>26</c:v>
                </c:pt>
                <c:pt idx="155">
                  <c:v>26</c:v>
                </c:pt>
                <c:pt idx="156">
                  <c:v>26</c:v>
                </c:pt>
                <c:pt idx="157">
                  <c:v>26</c:v>
                </c:pt>
                <c:pt idx="158">
                  <c:v>26</c:v>
                </c:pt>
                <c:pt idx="159">
                  <c:v>26</c:v>
                </c:pt>
                <c:pt idx="160">
                  <c:v>26</c:v>
                </c:pt>
                <c:pt idx="161">
                  <c:v>26</c:v>
                </c:pt>
                <c:pt idx="162">
                  <c:v>26</c:v>
                </c:pt>
                <c:pt idx="163">
                  <c:v>26</c:v>
                </c:pt>
                <c:pt idx="164">
                  <c:v>26</c:v>
                </c:pt>
                <c:pt idx="165">
                  <c:v>26</c:v>
                </c:pt>
                <c:pt idx="166">
                  <c:v>26</c:v>
                </c:pt>
                <c:pt idx="167">
                  <c:v>26</c:v>
                </c:pt>
                <c:pt idx="168">
                  <c:v>26</c:v>
                </c:pt>
                <c:pt idx="169">
                  <c:v>26</c:v>
                </c:pt>
                <c:pt idx="170">
                  <c:v>26</c:v>
                </c:pt>
                <c:pt idx="171">
                  <c:v>26</c:v>
                </c:pt>
                <c:pt idx="172">
                  <c:v>26</c:v>
                </c:pt>
                <c:pt idx="173">
                  <c:v>26</c:v>
                </c:pt>
                <c:pt idx="174">
                  <c:v>26</c:v>
                </c:pt>
                <c:pt idx="175">
                  <c:v>26</c:v>
                </c:pt>
                <c:pt idx="176">
                  <c:v>26</c:v>
                </c:pt>
                <c:pt idx="177">
                  <c:v>26</c:v>
                </c:pt>
                <c:pt idx="178">
                  <c:v>26</c:v>
                </c:pt>
                <c:pt idx="179">
                  <c:v>26</c:v>
                </c:pt>
                <c:pt idx="180">
                  <c:v>26</c:v>
                </c:pt>
                <c:pt idx="181">
                  <c:v>26</c:v>
                </c:pt>
                <c:pt idx="182">
                  <c:v>26</c:v>
                </c:pt>
                <c:pt idx="183">
                  <c:v>26</c:v>
                </c:pt>
                <c:pt idx="184">
                  <c:v>26</c:v>
                </c:pt>
                <c:pt idx="185">
                  <c:v>26</c:v>
                </c:pt>
                <c:pt idx="186">
                  <c:v>26</c:v>
                </c:pt>
                <c:pt idx="187">
                  <c:v>27</c:v>
                </c:pt>
                <c:pt idx="188">
                  <c:v>27</c:v>
                </c:pt>
                <c:pt idx="189">
                  <c:v>27</c:v>
                </c:pt>
                <c:pt idx="190">
                  <c:v>27</c:v>
                </c:pt>
                <c:pt idx="191">
                  <c:v>27</c:v>
                </c:pt>
                <c:pt idx="192">
                  <c:v>27</c:v>
                </c:pt>
                <c:pt idx="193">
                  <c:v>27</c:v>
                </c:pt>
                <c:pt idx="194">
                  <c:v>27</c:v>
                </c:pt>
                <c:pt idx="195">
                  <c:v>27</c:v>
                </c:pt>
                <c:pt idx="196">
                  <c:v>27</c:v>
                </c:pt>
                <c:pt idx="197">
                  <c:v>27</c:v>
                </c:pt>
                <c:pt idx="198">
                  <c:v>27</c:v>
                </c:pt>
                <c:pt idx="199">
                  <c:v>27</c:v>
                </c:pt>
                <c:pt idx="200">
                  <c:v>27</c:v>
                </c:pt>
                <c:pt idx="201">
                  <c:v>27</c:v>
                </c:pt>
                <c:pt idx="202">
                  <c:v>27</c:v>
                </c:pt>
                <c:pt idx="203">
                  <c:v>27</c:v>
                </c:pt>
                <c:pt idx="204">
                  <c:v>27</c:v>
                </c:pt>
                <c:pt idx="205">
                  <c:v>27</c:v>
                </c:pt>
                <c:pt idx="206">
                  <c:v>27</c:v>
                </c:pt>
                <c:pt idx="207">
                  <c:v>27</c:v>
                </c:pt>
                <c:pt idx="208">
                  <c:v>27</c:v>
                </c:pt>
                <c:pt idx="209">
                  <c:v>27</c:v>
                </c:pt>
                <c:pt idx="210">
                  <c:v>27</c:v>
                </c:pt>
                <c:pt idx="211">
                  <c:v>27</c:v>
                </c:pt>
                <c:pt idx="212">
                  <c:v>27</c:v>
                </c:pt>
                <c:pt idx="213">
                  <c:v>27</c:v>
                </c:pt>
                <c:pt idx="214">
                  <c:v>27</c:v>
                </c:pt>
                <c:pt idx="215">
                  <c:v>27</c:v>
                </c:pt>
                <c:pt idx="216">
                  <c:v>27</c:v>
                </c:pt>
                <c:pt idx="217">
                  <c:v>27</c:v>
                </c:pt>
                <c:pt idx="218">
                  <c:v>27</c:v>
                </c:pt>
                <c:pt idx="219">
                  <c:v>27</c:v>
                </c:pt>
                <c:pt idx="220">
                  <c:v>27</c:v>
                </c:pt>
                <c:pt idx="221">
                  <c:v>27</c:v>
                </c:pt>
                <c:pt idx="222">
                  <c:v>27</c:v>
                </c:pt>
                <c:pt idx="223">
                  <c:v>27</c:v>
                </c:pt>
                <c:pt idx="224">
                  <c:v>27</c:v>
                </c:pt>
                <c:pt idx="225">
                  <c:v>27</c:v>
                </c:pt>
                <c:pt idx="226">
                  <c:v>27</c:v>
                </c:pt>
                <c:pt idx="227">
                  <c:v>27</c:v>
                </c:pt>
                <c:pt idx="228">
                  <c:v>27</c:v>
                </c:pt>
                <c:pt idx="229">
                  <c:v>27</c:v>
                </c:pt>
                <c:pt idx="230">
                  <c:v>27</c:v>
                </c:pt>
                <c:pt idx="231">
                  <c:v>27</c:v>
                </c:pt>
                <c:pt idx="232">
                  <c:v>27</c:v>
                </c:pt>
                <c:pt idx="233">
                  <c:v>27</c:v>
                </c:pt>
                <c:pt idx="234">
                  <c:v>27</c:v>
                </c:pt>
                <c:pt idx="235">
                  <c:v>28</c:v>
                </c:pt>
                <c:pt idx="236">
                  <c:v>28</c:v>
                </c:pt>
                <c:pt idx="237">
                  <c:v>28</c:v>
                </c:pt>
                <c:pt idx="238">
                  <c:v>28</c:v>
                </c:pt>
                <c:pt idx="239">
                  <c:v>28</c:v>
                </c:pt>
                <c:pt idx="240">
                  <c:v>28</c:v>
                </c:pt>
                <c:pt idx="241">
                  <c:v>28</c:v>
                </c:pt>
                <c:pt idx="242">
                  <c:v>28</c:v>
                </c:pt>
                <c:pt idx="243">
                  <c:v>28</c:v>
                </c:pt>
                <c:pt idx="244">
                  <c:v>28</c:v>
                </c:pt>
                <c:pt idx="245">
                  <c:v>28</c:v>
                </c:pt>
                <c:pt idx="246">
                  <c:v>28</c:v>
                </c:pt>
                <c:pt idx="247">
                  <c:v>28</c:v>
                </c:pt>
                <c:pt idx="248">
                  <c:v>28</c:v>
                </c:pt>
                <c:pt idx="249">
                  <c:v>28</c:v>
                </c:pt>
                <c:pt idx="250">
                  <c:v>28</c:v>
                </c:pt>
                <c:pt idx="251">
                  <c:v>28</c:v>
                </c:pt>
                <c:pt idx="252">
                  <c:v>28</c:v>
                </c:pt>
                <c:pt idx="253">
                  <c:v>28</c:v>
                </c:pt>
                <c:pt idx="254">
                  <c:v>28</c:v>
                </c:pt>
                <c:pt idx="255">
                  <c:v>28</c:v>
                </c:pt>
                <c:pt idx="256">
                  <c:v>28</c:v>
                </c:pt>
                <c:pt idx="257">
                  <c:v>28</c:v>
                </c:pt>
                <c:pt idx="258">
                  <c:v>28</c:v>
                </c:pt>
                <c:pt idx="259">
                  <c:v>28</c:v>
                </c:pt>
                <c:pt idx="260">
                  <c:v>28</c:v>
                </c:pt>
                <c:pt idx="261">
                  <c:v>28</c:v>
                </c:pt>
                <c:pt idx="262">
                  <c:v>28</c:v>
                </c:pt>
                <c:pt idx="263">
                  <c:v>28</c:v>
                </c:pt>
                <c:pt idx="264">
                  <c:v>28</c:v>
                </c:pt>
                <c:pt idx="265">
                  <c:v>28</c:v>
                </c:pt>
                <c:pt idx="266">
                  <c:v>28</c:v>
                </c:pt>
                <c:pt idx="267">
                  <c:v>28</c:v>
                </c:pt>
                <c:pt idx="268">
                  <c:v>28</c:v>
                </c:pt>
                <c:pt idx="269">
                  <c:v>28</c:v>
                </c:pt>
                <c:pt idx="270">
                  <c:v>28</c:v>
                </c:pt>
                <c:pt idx="271">
                  <c:v>28</c:v>
                </c:pt>
                <c:pt idx="272">
                  <c:v>28</c:v>
                </c:pt>
                <c:pt idx="273">
                  <c:v>28</c:v>
                </c:pt>
                <c:pt idx="274">
                  <c:v>28</c:v>
                </c:pt>
                <c:pt idx="275">
                  <c:v>28</c:v>
                </c:pt>
                <c:pt idx="276">
                  <c:v>28</c:v>
                </c:pt>
                <c:pt idx="277">
                  <c:v>28</c:v>
                </c:pt>
                <c:pt idx="278">
                  <c:v>28</c:v>
                </c:pt>
                <c:pt idx="279">
                  <c:v>28</c:v>
                </c:pt>
                <c:pt idx="280">
                  <c:v>28</c:v>
                </c:pt>
                <c:pt idx="281">
                  <c:v>28</c:v>
                </c:pt>
                <c:pt idx="282">
                  <c:v>28</c:v>
                </c:pt>
                <c:pt idx="283">
                  <c:v>29</c:v>
                </c:pt>
                <c:pt idx="284">
                  <c:v>29</c:v>
                </c:pt>
                <c:pt idx="285">
                  <c:v>29</c:v>
                </c:pt>
                <c:pt idx="286">
                  <c:v>29</c:v>
                </c:pt>
                <c:pt idx="287">
                  <c:v>29</c:v>
                </c:pt>
                <c:pt idx="288">
                  <c:v>29</c:v>
                </c:pt>
                <c:pt idx="289">
                  <c:v>29</c:v>
                </c:pt>
                <c:pt idx="290">
                  <c:v>29</c:v>
                </c:pt>
                <c:pt idx="291">
                  <c:v>29</c:v>
                </c:pt>
                <c:pt idx="292">
                  <c:v>29</c:v>
                </c:pt>
                <c:pt idx="293">
                  <c:v>29</c:v>
                </c:pt>
                <c:pt idx="294">
                  <c:v>29</c:v>
                </c:pt>
                <c:pt idx="295">
                  <c:v>29</c:v>
                </c:pt>
                <c:pt idx="296">
                  <c:v>29</c:v>
                </c:pt>
                <c:pt idx="297">
                  <c:v>29</c:v>
                </c:pt>
                <c:pt idx="298">
                  <c:v>29</c:v>
                </c:pt>
                <c:pt idx="299">
                  <c:v>29</c:v>
                </c:pt>
                <c:pt idx="300">
                  <c:v>29</c:v>
                </c:pt>
                <c:pt idx="301">
                  <c:v>29</c:v>
                </c:pt>
                <c:pt idx="302">
                  <c:v>29</c:v>
                </c:pt>
                <c:pt idx="303">
                  <c:v>29</c:v>
                </c:pt>
                <c:pt idx="304">
                  <c:v>29</c:v>
                </c:pt>
                <c:pt idx="305">
                  <c:v>29</c:v>
                </c:pt>
                <c:pt idx="306">
                  <c:v>29</c:v>
                </c:pt>
                <c:pt idx="307">
                  <c:v>29</c:v>
                </c:pt>
                <c:pt idx="308">
                  <c:v>29</c:v>
                </c:pt>
                <c:pt idx="309">
                  <c:v>29</c:v>
                </c:pt>
                <c:pt idx="310">
                  <c:v>29</c:v>
                </c:pt>
                <c:pt idx="311">
                  <c:v>29</c:v>
                </c:pt>
                <c:pt idx="312">
                  <c:v>29</c:v>
                </c:pt>
                <c:pt idx="313">
                  <c:v>29</c:v>
                </c:pt>
                <c:pt idx="314">
                  <c:v>29</c:v>
                </c:pt>
                <c:pt idx="315">
                  <c:v>29</c:v>
                </c:pt>
                <c:pt idx="316">
                  <c:v>29</c:v>
                </c:pt>
                <c:pt idx="317">
                  <c:v>29</c:v>
                </c:pt>
                <c:pt idx="318">
                  <c:v>29</c:v>
                </c:pt>
                <c:pt idx="319">
                  <c:v>29</c:v>
                </c:pt>
                <c:pt idx="320">
                  <c:v>29</c:v>
                </c:pt>
                <c:pt idx="321">
                  <c:v>29</c:v>
                </c:pt>
                <c:pt idx="322">
                  <c:v>29</c:v>
                </c:pt>
                <c:pt idx="323">
                  <c:v>29</c:v>
                </c:pt>
                <c:pt idx="324">
                  <c:v>29</c:v>
                </c:pt>
                <c:pt idx="325">
                  <c:v>29</c:v>
                </c:pt>
                <c:pt idx="326">
                  <c:v>29</c:v>
                </c:pt>
                <c:pt idx="327">
                  <c:v>29</c:v>
                </c:pt>
                <c:pt idx="328">
                  <c:v>29</c:v>
                </c:pt>
                <c:pt idx="329">
                  <c:v>29</c:v>
                </c:pt>
                <c:pt idx="330">
                  <c:v>29</c:v>
                </c:pt>
                <c:pt idx="331">
                  <c:v>30</c:v>
                </c:pt>
                <c:pt idx="332">
                  <c:v>30</c:v>
                </c:pt>
                <c:pt idx="333">
                  <c:v>30</c:v>
                </c:pt>
                <c:pt idx="334">
                  <c:v>30</c:v>
                </c:pt>
                <c:pt idx="335">
                  <c:v>30</c:v>
                </c:pt>
                <c:pt idx="336">
                  <c:v>30</c:v>
                </c:pt>
                <c:pt idx="337">
                  <c:v>30</c:v>
                </c:pt>
                <c:pt idx="338">
                  <c:v>30</c:v>
                </c:pt>
                <c:pt idx="339">
                  <c:v>30</c:v>
                </c:pt>
                <c:pt idx="340">
                  <c:v>30</c:v>
                </c:pt>
                <c:pt idx="341">
                  <c:v>30</c:v>
                </c:pt>
                <c:pt idx="342">
                  <c:v>30</c:v>
                </c:pt>
                <c:pt idx="343">
                  <c:v>30</c:v>
                </c:pt>
                <c:pt idx="344">
                  <c:v>30</c:v>
                </c:pt>
                <c:pt idx="345">
                  <c:v>30</c:v>
                </c:pt>
                <c:pt idx="346">
                  <c:v>30</c:v>
                </c:pt>
                <c:pt idx="347">
                  <c:v>30</c:v>
                </c:pt>
                <c:pt idx="348">
                  <c:v>30</c:v>
                </c:pt>
                <c:pt idx="349">
                  <c:v>30</c:v>
                </c:pt>
                <c:pt idx="350">
                  <c:v>30</c:v>
                </c:pt>
                <c:pt idx="351">
                  <c:v>30</c:v>
                </c:pt>
                <c:pt idx="352">
                  <c:v>30</c:v>
                </c:pt>
                <c:pt idx="353">
                  <c:v>30</c:v>
                </c:pt>
                <c:pt idx="354">
                  <c:v>30</c:v>
                </c:pt>
                <c:pt idx="355">
                  <c:v>30</c:v>
                </c:pt>
                <c:pt idx="356">
                  <c:v>30</c:v>
                </c:pt>
                <c:pt idx="357">
                  <c:v>30</c:v>
                </c:pt>
                <c:pt idx="358">
                  <c:v>30</c:v>
                </c:pt>
                <c:pt idx="359">
                  <c:v>30</c:v>
                </c:pt>
                <c:pt idx="360">
                  <c:v>30</c:v>
                </c:pt>
                <c:pt idx="361">
                  <c:v>30</c:v>
                </c:pt>
                <c:pt idx="362">
                  <c:v>30</c:v>
                </c:pt>
                <c:pt idx="363">
                  <c:v>30</c:v>
                </c:pt>
                <c:pt idx="364">
                  <c:v>30</c:v>
                </c:pt>
                <c:pt idx="365">
                  <c:v>30</c:v>
                </c:pt>
                <c:pt idx="366">
                  <c:v>30</c:v>
                </c:pt>
                <c:pt idx="367">
                  <c:v>30</c:v>
                </c:pt>
                <c:pt idx="368">
                  <c:v>30</c:v>
                </c:pt>
                <c:pt idx="369">
                  <c:v>30</c:v>
                </c:pt>
                <c:pt idx="370">
                  <c:v>30</c:v>
                </c:pt>
                <c:pt idx="371">
                  <c:v>30</c:v>
                </c:pt>
                <c:pt idx="372">
                  <c:v>30</c:v>
                </c:pt>
                <c:pt idx="373">
                  <c:v>30</c:v>
                </c:pt>
                <c:pt idx="374">
                  <c:v>30</c:v>
                </c:pt>
                <c:pt idx="375">
                  <c:v>30</c:v>
                </c:pt>
                <c:pt idx="376">
                  <c:v>30</c:v>
                </c:pt>
                <c:pt idx="377">
                  <c:v>30</c:v>
                </c:pt>
                <c:pt idx="378">
                  <c:v>30</c:v>
                </c:pt>
                <c:pt idx="379">
                  <c:v>31</c:v>
                </c:pt>
                <c:pt idx="380">
                  <c:v>31</c:v>
                </c:pt>
                <c:pt idx="381">
                  <c:v>31</c:v>
                </c:pt>
                <c:pt idx="382">
                  <c:v>31</c:v>
                </c:pt>
                <c:pt idx="383">
                  <c:v>31</c:v>
                </c:pt>
                <c:pt idx="384">
                  <c:v>31</c:v>
                </c:pt>
                <c:pt idx="385">
                  <c:v>31</c:v>
                </c:pt>
                <c:pt idx="386">
                  <c:v>31</c:v>
                </c:pt>
                <c:pt idx="387">
                  <c:v>31</c:v>
                </c:pt>
                <c:pt idx="388">
                  <c:v>31</c:v>
                </c:pt>
                <c:pt idx="389">
                  <c:v>31</c:v>
                </c:pt>
                <c:pt idx="390">
                  <c:v>31</c:v>
                </c:pt>
                <c:pt idx="391">
                  <c:v>31</c:v>
                </c:pt>
                <c:pt idx="392">
                  <c:v>31</c:v>
                </c:pt>
                <c:pt idx="393">
                  <c:v>31</c:v>
                </c:pt>
                <c:pt idx="394">
                  <c:v>31</c:v>
                </c:pt>
                <c:pt idx="395">
                  <c:v>31</c:v>
                </c:pt>
                <c:pt idx="396">
                  <c:v>31</c:v>
                </c:pt>
                <c:pt idx="397">
                  <c:v>31</c:v>
                </c:pt>
                <c:pt idx="398">
                  <c:v>31</c:v>
                </c:pt>
                <c:pt idx="399">
                  <c:v>31</c:v>
                </c:pt>
                <c:pt idx="400">
                  <c:v>31</c:v>
                </c:pt>
                <c:pt idx="401">
                  <c:v>31</c:v>
                </c:pt>
                <c:pt idx="402">
                  <c:v>31</c:v>
                </c:pt>
                <c:pt idx="403">
                  <c:v>31</c:v>
                </c:pt>
                <c:pt idx="404">
                  <c:v>31</c:v>
                </c:pt>
                <c:pt idx="405">
                  <c:v>31</c:v>
                </c:pt>
                <c:pt idx="406">
                  <c:v>31</c:v>
                </c:pt>
                <c:pt idx="407">
                  <c:v>31</c:v>
                </c:pt>
                <c:pt idx="408">
                  <c:v>31</c:v>
                </c:pt>
                <c:pt idx="409">
                  <c:v>31</c:v>
                </c:pt>
                <c:pt idx="410">
                  <c:v>31</c:v>
                </c:pt>
                <c:pt idx="411">
                  <c:v>31</c:v>
                </c:pt>
                <c:pt idx="412">
                  <c:v>31</c:v>
                </c:pt>
                <c:pt idx="413">
                  <c:v>31</c:v>
                </c:pt>
                <c:pt idx="414">
                  <c:v>31</c:v>
                </c:pt>
                <c:pt idx="415">
                  <c:v>31</c:v>
                </c:pt>
                <c:pt idx="416">
                  <c:v>31</c:v>
                </c:pt>
                <c:pt idx="417">
                  <c:v>31</c:v>
                </c:pt>
                <c:pt idx="418">
                  <c:v>31</c:v>
                </c:pt>
                <c:pt idx="419">
                  <c:v>31</c:v>
                </c:pt>
                <c:pt idx="420">
                  <c:v>31</c:v>
                </c:pt>
                <c:pt idx="421">
                  <c:v>31</c:v>
                </c:pt>
                <c:pt idx="422">
                  <c:v>31</c:v>
                </c:pt>
                <c:pt idx="423">
                  <c:v>31</c:v>
                </c:pt>
                <c:pt idx="424">
                  <c:v>31</c:v>
                </c:pt>
                <c:pt idx="425">
                  <c:v>31</c:v>
                </c:pt>
              </c:numCache>
            </c:numRef>
          </c:cat>
          <c:val>
            <c:numRef>
              <c:f>avg!$G$2:$G$427</c:f>
              <c:numCache>
                <c:formatCode>General</c:formatCode>
                <c:ptCount val="426"/>
                <c:pt idx="0">
                  <c:v>0.91756271126666678</c:v>
                </c:pt>
                <c:pt idx="1">
                  <c:v>0.86256440476666629</c:v>
                </c:pt>
                <c:pt idx="2">
                  <c:v>0.80670831113333352</c:v>
                </c:pt>
                <c:pt idx="3">
                  <c:v>0.75277540313333347</c:v>
                </c:pt>
                <c:pt idx="4">
                  <c:v>0.70134859716666653</c:v>
                </c:pt>
                <c:pt idx="5">
                  <c:v>0.63105568873333318</c:v>
                </c:pt>
                <c:pt idx="6">
                  <c:v>1.1721913196333344</c:v>
                </c:pt>
                <c:pt idx="7">
                  <c:v>15.154993570000009</c:v>
                </c:pt>
                <c:pt idx="8">
                  <c:v>1.252464180633333</c:v>
                </c:pt>
                <c:pt idx="9">
                  <c:v>1.1356743710333326</c:v>
                </c:pt>
                <c:pt idx="10">
                  <c:v>3.6259370210000013</c:v>
                </c:pt>
                <c:pt idx="11">
                  <c:v>4.4113139236666674</c:v>
                </c:pt>
                <c:pt idx="12">
                  <c:v>13.501338229486064</c:v>
                </c:pt>
                <c:pt idx="13">
                  <c:v>31.178078425666662</c:v>
                </c:pt>
                <c:pt idx="14">
                  <c:v>43.023644366666659</c:v>
                </c:pt>
                <c:pt idx="15">
                  <c:v>68.568820521000021</c:v>
                </c:pt>
                <c:pt idx="16">
                  <c:v>180.31359438833343</c:v>
                </c:pt>
                <c:pt idx="17">
                  <c:v>105.28270908700001</c:v>
                </c:pt>
                <c:pt idx="18">
                  <c:v>143.86779461633321</c:v>
                </c:pt>
                <c:pt idx="19">
                  <c:v>125.50152845333345</c:v>
                </c:pt>
                <c:pt idx="20">
                  <c:v>183.55796754033312</c:v>
                </c:pt>
                <c:pt idx="21">
                  <c:v>198.59591910473327</c:v>
                </c:pt>
                <c:pt idx="22">
                  <c:v>142.45071596243338</c:v>
                </c:pt>
                <c:pt idx="23">
                  <c:v>106.39832906219419</c:v>
                </c:pt>
                <c:pt idx="24">
                  <c:v>99.373857289056588</c:v>
                </c:pt>
                <c:pt idx="25">
                  <c:v>75.449295614772339</c:v>
                </c:pt>
                <c:pt idx="26">
                  <c:v>57.761273583721234</c:v>
                </c:pt>
                <c:pt idx="27">
                  <c:v>44.868127919426001</c:v>
                </c:pt>
                <c:pt idx="28">
                  <c:v>44.031787401168287</c:v>
                </c:pt>
                <c:pt idx="29">
                  <c:v>47.270710517186473</c:v>
                </c:pt>
                <c:pt idx="30">
                  <c:v>30.388034849930889</c:v>
                </c:pt>
                <c:pt idx="31">
                  <c:v>17.046100524041641</c:v>
                </c:pt>
                <c:pt idx="32">
                  <c:v>10.017765331342025</c:v>
                </c:pt>
                <c:pt idx="33">
                  <c:v>9.3366213166690191</c:v>
                </c:pt>
                <c:pt idx="34">
                  <c:v>1.9267844965338603</c:v>
                </c:pt>
                <c:pt idx="35">
                  <c:v>1.2945500131335321</c:v>
                </c:pt>
                <c:pt idx="36">
                  <c:v>1.1485494396333984</c:v>
                </c:pt>
                <c:pt idx="37">
                  <c:v>1.0395112273666938</c:v>
                </c:pt>
                <c:pt idx="38">
                  <c:v>0.92869138196667544</c:v>
                </c:pt>
                <c:pt idx="39">
                  <c:v>0.84143174013333588</c:v>
                </c:pt>
                <c:pt idx="40">
                  <c:v>38.733746709899975</c:v>
                </c:pt>
                <c:pt idx="41">
                  <c:v>60.069360226933377</c:v>
                </c:pt>
                <c:pt idx="42">
                  <c:v>34.297846342233328</c:v>
                </c:pt>
                <c:pt idx="43">
                  <c:v>38.894023922466658</c:v>
                </c:pt>
                <c:pt idx="44">
                  <c:v>34.00190865033332</c:v>
                </c:pt>
                <c:pt idx="45">
                  <c:v>24.195224615499988</c:v>
                </c:pt>
                <c:pt idx="46">
                  <c:v>23.145201137066671</c:v>
                </c:pt>
                <c:pt idx="47">
                  <c:v>13.971672046066672</c:v>
                </c:pt>
                <c:pt idx="48">
                  <c:v>16.405839637633342</c:v>
                </c:pt>
                <c:pt idx="49">
                  <c:v>15.900098616366661</c:v>
                </c:pt>
                <c:pt idx="50">
                  <c:v>15.812253036600019</c:v>
                </c:pt>
                <c:pt idx="51">
                  <c:v>15.329219632366677</c:v>
                </c:pt>
                <c:pt idx="52">
                  <c:v>11.67573495633334</c:v>
                </c:pt>
                <c:pt idx="53">
                  <c:v>11.961286736300011</c:v>
                </c:pt>
                <c:pt idx="54">
                  <c:v>17.920677993033337</c:v>
                </c:pt>
                <c:pt idx="55">
                  <c:v>18.074724511166679</c:v>
                </c:pt>
                <c:pt idx="56">
                  <c:v>11.193735764033336</c:v>
                </c:pt>
                <c:pt idx="57">
                  <c:v>8.8405205011333283</c:v>
                </c:pt>
                <c:pt idx="58">
                  <c:v>30.865214809433287</c:v>
                </c:pt>
                <c:pt idx="59">
                  <c:v>47.355396375799934</c:v>
                </c:pt>
                <c:pt idx="60">
                  <c:v>66.85263148506678</c:v>
                </c:pt>
                <c:pt idx="61">
                  <c:v>79.773451128033273</c:v>
                </c:pt>
                <c:pt idx="62">
                  <c:v>114.89735616934318</c:v>
                </c:pt>
                <c:pt idx="63">
                  <c:v>112.09847103332589</c:v>
                </c:pt>
                <c:pt idx="64">
                  <c:v>111.7713257881812</c:v>
                </c:pt>
                <c:pt idx="65">
                  <c:v>111.96040461169321</c:v>
                </c:pt>
                <c:pt idx="66">
                  <c:v>111.32500804824828</c:v>
                </c:pt>
                <c:pt idx="67">
                  <c:v>103.78501743131788</c:v>
                </c:pt>
                <c:pt idx="68">
                  <c:v>85.174147790669892</c:v>
                </c:pt>
                <c:pt idx="69">
                  <c:v>84.353280046000009</c:v>
                </c:pt>
                <c:pt idx="70">
                  <c:v>82.021303135133323</c:v>
                </c:pt>
                <c:pt idx="71">
                  <c:v>96.483790575866621</c:v>
                </c:pt>
                <c:pt idx="72">
                  <c:v>97.608744856199294</c:v>
                </c:pt>
                <c:pt idx="73">
                  <c:v>79.605653167801279</c:v>
                </c:pt>
                <c:pt idx="74">
                  <c:v>69.887188957325904</c:v>
                </c:pt>
                <c:pt idx="75">
                  <c:v>65.166927383807575</c:v>
                </c:pt>
                <c:pt idx="76">
                  <c:v>72.041051963753162</c:v>
                </c:pt>
                <c:pt idx="77">
                  <c:v>52.388879060339917</c:v>
                </c:pt>
                <c:pt idx="78">
                  <c:v>24.035719303238206</c:v>
                </c:pt>
                <c:pt idx="79">
                  <c:v>44.842775430596632</c:v>
                </c:pt>
                <c:pt idx="80">
                  <c:v>27.03288247968705</c:v>
                </c:pt>
                <c:pt idx="81">
                  <c:v>7.9417334406702533</c:v>
                </c:pt>
                <c:pt idx="82">
                  <c:v>2.5657231446002577</c:v>
                </c:pt>
                <c:pt idx="83">
                  <c:v>5.4640406159328432</c:v>
                </c:pt>
                <c:pt idx="84">
                  <c:v>3.6237435827573941</c:v>
                </c:pt>
                <c:pt idx="85">
                  <c:v>1.330257438764983</c:v>
                </c:pt>
                <c:pt idx="86">
                  <c:v>1.1901756764996183</c:v>
                </c:pt>
                <c:pt idx="87">
                  <c:v>46.725214893066685</c:v>
                </c:pt>
                <c:pt idx="88">
                  <c:v>46.591882922666706</c:v>
                </c:pt>
                <c:pt idx="89">
                  <c:v>22.689992575133342</c:v>
                </c:pt>
                <c:pt idx="90">
                  <c:v>11.195935473600011</c:v>
                </c:pt>
                <c:pt idx="91">
                  <c:v>25.120738741333341</c:v>
                </c:pt>
                <c:pt idx="92">
                  <c:v>14.331321771999997</c:v>
                </c:pt>
                <c:pt idx="93">
                  <c:v>11.709044397966668</c:v>
                </c:pt>
                <c:pt idx="94">
                  <c:v>29.419906200199996</c:v>
                </c:pt>
                <c:pt idx="95">
                  <c:v>29.093086717566656</c:v>
                </c:pt>
                <c:pt idx="96">
                  <c:v>8.6849869777999942</c:v>
                </c:pt>
                <c:pt idx="97">
                  <c:v>6.3394327106866628</c:v>
                </c:pt>
                <c:pt idx="98">
                  <c:v>7.015048230799998</c:v>
                </c:pt>
                <c:pt idx="99">
                  <c:v>3.8833819475099238</c:v>
                </c:pt>
                <c:pt idx="100">
                  <c:v>14.859187049209487</c:v>
                </c:pt>
                <c:pt idx="101">
                  <c:v>5.8606927514666678</c:v>
                </c:pt>
                <c:pt idx="102">
                  <c:v>10.618830712781609</c:v>
                </c:pt>
                <c:pt idx="103">
                  <c:v>24.964585766666655</c:v>
                </c:pt>
                <c:pt idx="104">
                  <c:v>7.3008386917604247</c:v>
                </c:pt>
                <c:pt idx="105">
                  <c:v>5.5184157813712025</c:v>
                </c:pt>
                <c:pt idx="106">
                  <c:v>9.7356198762160666</c:v>
                </c:pt>
                <c:pt idx="107">
                  <c:v>23.82125699729999</c:v>
                </c:pt>
                <c:pt idx="108">
                  <c:v>46.614224320333356</c:v>
                </c:pt>
                <c:pt idx="109">
                  <c:v>56.656882562666617</c:v>
                </c:pt>
                <c:pt idx="110">
                  <c:v>69.694119461333273</c:v>
                </c:pt>
                <c:pt idx="111">
                  <c:v>85.016551378899962</c:v>
                </c:pt>
                <c:pt idx="112">
                  <c:v>93.28520669140633</c:v>
                </c:pt>
                <c:pt idx="113">
                  <c:v>98.643742319596626</c:v>
                </c:pt>
                <c:pt idx="114">
                  <c:v>93.823630748950279</c:v>
                </c:pt>
                <c:pt idx="115">
                  <c:v>93.191741017763505</c:v>
                </c:pt>
                <c:pt idx="116">
                  <c:v>93.583074258468613</c:v>
                </c:pt>
                <c:pt idx="117">
                  <c:v>93.311128935078628</c:v>
                </c:pt>
                <c:pt idx="118">
                  <c:v>89.877477389218782</c:v>
                </c:pt>
                <c:pt idx="119">
                  <c:v>74.257724914561408</c:v>
                </c:pt>
                <c:pt idx="120">
                  <c:v>77.935192183809249</c:v>
                </c:pt>
                <c:pt idx="121">
                  <c:v>79.907958815657068</c:v>
                </c:pt>
                <c:pt idx="122">
                  <c:v>61.974527065584176</c:v>
                </c:pt>
                <c:pt idx="123">
                  <c:v>61.365515285541989</c:v>
                </c:pt>
                <c:pt idx="124">
                  <c:v>50.211965021382191</c:v>
                </c:pt>
                <c:pt idx="125">
                  <c:v>42.466530145481947</c:v>
                </c:pt>
                <c:pt idx="126">
                  <c:v>36.839011418680876</c:v>
                </c:pt>
                <c:pt idx="127">
                  <c:v>24.027998591787878</c:v>
                </c:pt>
                <c:pt idx="128">
                  <c:v>11.511868091414964</c:v>
                </c:pt>
                <c:pt idx="129">
                  <c:v>283.63639215356631</c:v>
                </c:pt>
                <c:pt idx="130">
                  <c:v>104.48771930939998</c:v>
                </c:pt>
                <c:pt idx="131">
                  <c:v>47.656173011666667</c:v>
                </c:pt>
                <c:pt idx="132">
                  <c:v>80.893742614066625</c:v>
                </c:pt>
                <c:pt idx="133">
                  <c:v>48.957386857333368</c:v>
                </c:pt>
                <c:pt idx="134">
                  <c:v>41.069008281466616</c:v>
                </c:pt>
                <c:pt idx="135">
                  <c:v>29.540313104799989</c:v>
                </c:pt>
                <c:pt idx="136">
                  <c:v>26.312981728900038</c:v>
                </c:pt>
                <c:pt idx="137">
                  <c:v>19.572681075033337</c:v>
                </c:pt>
                <c:pt idx="138">
                  <c:v>15.401998099099995</c:v>
                </c:pt>
                <c:pt idx="139">
                  <c:v>23.552639687233327</c:v>
                </c:pt>
                <c:pt idx="140">
                  <c:v>18.206939770766699</c:v>
                </c:pt>
                <c:pt idx="141">
                  <c:v>30.472869265866667</c:v>
                </c:pt>
                <c:pt idx="142">
                  <c:v>20.281912593233315</c:v>
                </c:pt>
                <c:pt idx="143">
                  <c:v>7.0816458901433332</c:v>
                </c:pt>
                <c:pt idx="144">
                  <c:v>2.2380302858982333</c:v>
                </c:pt>
                <c:pt idx="145">
                  <c:v>2.0261330387800043</c:v>
                </c:pt>
                <c:pt idx="146">
                  <c:v>1.5210705279999999</c:v>
                </c:pt>
                <c:pt idx="147">
                  <c:v>3.1429394097999999</c:v>
                </c:pt>
                <c:pt idx="148">
                  <c:v>3.1413875692766666</c:v>
                </c:pt>
                <c:pt idx="149">
                  <c:v>2.7851206546900014</c:v>
                </c:pt>
                <c:pt idx="150">
                  <c:v>6.3022229563742824</c:v>
                </c:pt>
                <c:pt idx="151">
                  <c:v>32.799595051073311</c:v>
                </c:pt>
                <c:pt idx="152">
                  <c:v>15.294313795266671</c:v>
                </c:pt>
                <c:pt idx="153">
                  <c:v>24.969140530666674</c:v>
                </c:pt>
                <c:pt idx="154">
                  <c:v>57.379815751666698</c:v>
                </c:pt>
                <c:pt idx="155">
                  <c:v>65.984656678333394</c:v>
                </c:pt>
                <c:pt idx="156">
                  <c:v>39.695039844333287</c:v>
                </c:pt>
                <c:pt idx="157">
                  <c:v>63.039386676566693</c:v>
                </c:pt>
                <c:pt idx="158">
                  <c:v>70.769208647933368</c:v>
                </c:pt>
                <c:pt idx="159">
                  <c:v>82.783652379943277</c:v>
                </c:pt>
                <c:pt idx="160">
                  <c:v>84.073844160985928</c:v>
                </c:pt>
                <c:pt idx="161">
                  <c:v>96.347309227392984</c:v>
                </c:pt>
                <c:pt idx="162">
                  <c:v>113.39851127452404</c:v>
                </c:pt>
                <c:pt idx="163">
                  <c:v>111.01114107729555</c:v>
                </c:pt>
                <c:pt idx="164">
                  <c:v>104.97801151768994</c:v>
                </c:pt>
                <c:pt idx="165">
                  <c:v>105.77909211601519</c:v>
                </c:pt>
                <c:pt idx="166">
                  <c:v>72.302715937799945</c:v>
                </c:pt>
                <c:pt idx="167">
                  <c:v>60.490585052200025</c:v>
                </c:pt>
                <c:pt idx="168">
                  <c:v>53.107668839733364</c:v>
                </c:pt>
                <c:pt idx="169">
                  <c:v>73.78149348357671</c:v>
                </c:pt>
                <c:pt idx="170">
                  <c:v>65.570213201940078</c:v>
                </c:pt>
                <c:pt idx="171">
                  <c:v>46.818626140406977</c:v>
                </c:pt>
                <c:pt idx="172">
                  <c:v>43.032548212844297</c:v>
                </c:pt>
                <c:pt idx="173">
                  <c:v>34.29402317795445</c:v>
                </c:pt>
                <c:pt idx="174">
                  <c:v>22.01793130996009</c:v>
                </c:pt>
                <c:pt idx="175">
                  <c:v>7.989029633399908</c:v>
                </c:pt>
                <c:pt idx="176">
                  <c:v>21.274901177846726</c:v>
                </c:pt>
                <c:pt idx="177">
                  <c:v>12.234038376282049</c:v>
                </c:pt>
                <c:pt idx="178">
                  <c:v>1.1602610223539847</c:v>
                </c:pt>
                <c:pt idx="179">
                  <c:v>1.078442483155962</c:v>
                </c:pt>
                <c:pt idx="180">
                  <c:v>1.0331722662731815</c:v>
                </c:pt>
                <c:pt idx="181">
                  <c:v>2.5209571222709268</c:v>
                </c:pt>
                <c:pt idx="182">
                  <c:v>0.93355317405188354</c:v>
                </c:pt>
                <c:pt idx="183">
                  <c:v>0.90499118221912889</c:v>
                </c:pt>
                <c:pt idx="184">
                  <c:v>0.84252023517477437</c:v>
                </c:pt>
                <c:pt idx="185">
                  <c:v>0.83794672489172184</c:v>
                </c:pt>
                <c:pt idx="186">
                  <c:v>0.84442482181805834</c:v>
                </c:pt>
                <c:pt idx="187">
                  <c:v>0.8317291681886011</c:v>
                </c:pt>
                <c:pt idx="188">
                  <c:v>0.78175290289413812</c:v>
                </c:pt>
                <c:pt idx="189">
                  <c:v>0.72580524024173898</c:v>
                </c:pt>
                <c:pt idx="190">
                  <c:v>0.68990903073979915</c:v>
                </c:pt>
                <c:pt idx="191">
                  <c:v>0.67226337622338439</c:v>
                </c:pt>
                <c:pt idx="192">
                  <c:v>0.65178290263898131</c:v>
                </c:pt>
                <c:pt idx="193">
                  <c:v>0.63091303794368681</c:v>
                </c:pt>
                <c:pt idx="194">
                  <c:v>0.60856454910844959</c:v>
                </c:pt>
                <c:pt idx="195">
                  <c:v>0.5926627210644998</c:v>
                </c:pt>
                <c:pt idx="196">
                  <c:v>0.59384160075479775</c:v>
                </c:pt>
                <c:pt idx="197">
                  <c:v>0.59105788951945148</c:v>
                </c:pt>
                <c:pt idx="198">
                  <c:v>1.1882781658382255</c:v>
                </c:pt>
                <c:pt idx="199">
                  <c:v>12.257449283302934</c:v>
                </c:pt>
                <c:pt idx="200">
                  <c:v>3.3548787022359425</c:v>
                </c:pt>
                <c:pt idx="201">
                  <c:v>4.1393483330942065</c:v>
                </c:pt>
                <c:pt idx="202">
                  <c:v>10.790879494577466</c:v>
                </c:pt>
                <c:pt idx="203">
                  <c:v>16.857176493785531</c:v>
                </c:pt>
                <c:pt idx="204">
                  <c:v>27.134901087388645</c:v>
                </c:pt>
                <c:pt idx="205">
                  <c:v>37.881122299412091</c:v>
                </c:pt>
                <c:pt idx="206">
                  <c:v>42.659830770744456</c:v>
                </c:pt>
                <c:pt idx="207">
                  <c:v>50.230797523104499</c:v>
                </c:pt>
                <c:pt idx="208">
                  <c:v>60.358091257584938</c:v>
                </c:pt>
                <c:pt idx="209">
                  <c:v>70.091648339575116</c:v>
                </c:pt>
                <c:pt idx="210">
                  <c:v>68.228688906890511</c:v>
                </c:pt>
                <c:pt idx="211">
                  <c:v>75.132435009269116</c:v>
                </c:pt>
                <c:pt idx="212">
                  <c:v>83.563955453010934</c:v>
                </c:pt>
                <c:pt idx="213">
                  <c:v>76.06879574266685</c:v>
                </c:pt>
                <c:pt idx="214">
                  <c:v>67.047853405108839</c:v>
                </c:pt>
                <c:pt idx="215">
                  <c:v>68.416500170562543</c:v>
                </c:pt>
                <c:pt idx="216">
                  <c:v>67.263860673531454</c:v>
                </c:pt>
                <c:pt idx="217">
                  <c:v>76.686620673417863</c:v>
                </c:pt>
                <c:pt idx="218">
                  <c:v>68.572845486693666</c:v>
                </c:pt>
                <c:pt idx="219">
                  <c:v>50.763435083339985</c:v>
                </c:pt>
                <c:pt idx="220">
                  <c:v>45.253912960002147</c:v>
                </c:pt>
                <c:pt idx="221">
                  <c:v>41.404040600000982</c:v>
                </c:pt>
                <c:pt idx="222">
                  <c:v>30.067743821000466</c:v>
                </c:pt>
                <c:pt idx="223">
                  <c:v>23.504396287666861</c:v>
                </c:pt>
                <c:pt idx="224">
                  <c:v>22.834819866000128</c:v>
                </c:pt>
                <c:pt idx="225">
                  <c:v>15.805498400000076</c:v>
                </c:pt>
                <c:pt idx="226">
                  <c:v>1.694727957733364</c:v>
                </c:pt>
                <c:pt idx="227">
                  <c:v>1.0943854380000173</c:v>
                </c:pt>
                <c:pt idx="228">
                  <c:v>0.89058043480001081</c:v>
                </c:pt>
                <c:pt idx="229">
                  <c:v>0.73233840263333938</c:v>
                </c:pt>
                <c:pt idx="230">
                  <c:v>0.68991052910000261</c:v>
                </c:pt>
                <c:pt idx="231">
                  <c:v>0.68750249270000263</c:v>
                </c:pt>
                <c:pt idx="232">
                  <c:v>0.61537864290000288</c:v>
                </c:pt>
                <c:pt idx="233">
                  <c:v>0.60016737780000218</c:v>
                </c:pt>
                <c:pt idx="234">
                  <c:v>4.5867805060000011</c:v>
                </c:pt>
                <c:pt idx="235">
                  <c:v>3.509224844166666</c:v>
                </c:pt>
                <c:pt idx="236">
                  <c:v>0.64729326083333438</c:v>
                </c:pt>
                <c:pt idx="237">
                  <c:v>15.762829012000005</c:v>
                </c:pt>
                <c:pt idx="238">
                  <c:v>0.67929889790000142</c:v>
                </c:pt>
                <c:pt idx="239">
                  <c:v>0.63792991186666625</c:v>
                </c:pt>
                <c:pt idx="240">
                  <c:v>3.2717605611999963</c:v>
                </c:pt>
                <c:pt idx="241">
                  <c:v>0.59820491196666703</c:v>
                </c:pt>
                <c:pt idx="242">
                  <c:v>0.96114780709999958</c:v>
                </c:pt>
                <c:pt idx="243">
                  <c:v>0.59735076963333444</c:v>
                </c:pt>
                <c:pt idx="244">
                  <c:v>0.57935492436666636</c:v>
                </c:pt>
                <c:pt idx="245">
                  <c:v>5.1540213363333409</c:v>
                </c:pt>
                <c:pt idx="246">
                  <c:v>5.3659328360000087</c:v>
                </c:pt>
                <c:pt idx="247">
                  <c:v>13.590611648000003</c:v>
                </c:pt>
                <c:pt idx="248">
                  <c:v>3.8031248816666698</c:v>
                </c:pt>
                <c:pt idx="249">
                  <c:v>4.7829397206666693</c:v>
                </c:pt>
                <c:pt idx="250">
                  <c:v>7.1266045780000056</c:v>
                </c:pt>
                <c:pt idx="251">
                  <c:v>16.823922142999994</c:v>
                </c:pt>
                <c:pt idx="252">
                  <c:v>20.379011493999986</c:v>
                </c:pt>
                <c:pt idx="253">
                  <c:v>25.612461131333344</c:v>
                </c:pt>
                <c:pt idx="254">
                  <c:v>26.346124334333361</c:v>
                </c:pt>
                <c:pt idx="255">
                  <c:v>40.567733833666686</c:v>
                </c:pt>
                <c:pt idx="256">
                  <c:v>42.488033983333338</c:v>
                </c:pt>
                <c:pt idx="257">
                  <c:v>55.346742806666697</c:v>
                </c:pt>
                <c:pt idx="258">
                  <c:v>54.232611483333351</c:v>
                </c:pt>
                <c:pt idx="259">
                  <c:v>72.241237520000084</c:v>
                </c:pt>
                <c:pt idx="260">
                  <c:v>75.654348260000006</c:v>
                </c:pt>
                <c:pt idx="261">
                  <c:v>80.508601190000007</c:v>
                </c:pt>
                <c:pt idx="262">
                  <c:v>99.345095663333396</c:v>
                </c:pt>
                <c:pt idx="263">
                  <c:v>91.840074553333309</c:v>
                </c:pt>
                <c:pt idx="264">
                  <c:v>90.211721223333413</c:v>
                </c:pt>
                <c:pt idx="265">
                  <c:v>71.731022639999935</c:v>
                </c:pt>
                <c:pt idx="266">
                  <c:v>70.452416883333271</c:v>
                </c:pt>
                <c:pt idx="267">
                  <c:v>66.501392936666718</c:v>
                </c:pt>
                <c:pt idx="268">
                  <c:v>51.948638023333338</c:v>
                </c:pt>
                <c:pt idx="269">
                  <c:v>51.348524423333302</c:v>
                </c:pt>
                <c:pt idx="270">
                  <c:v>42.686700686666676</c:v>
                </c:pt>
                <c:pt idx="271">
                  <c:v>29.524120433333387</c:v>
                </c:pt>
                <c:pt idx="272">
                  <c:v>14.92909881099999</c:v>
                </c:pt>
                <c:pt idx="273">
                  <c:v>8.0388898976666656</c:v>
                </c:pt>
                <c:pt idx="274">
                  <c:v>0.78891274173333381</c:v>
                </c:pt>
                <c:pt idx="275">
                  <c:v>0.65481340349999984</c:v>
                </c:pt>
                <c:pt idx="276">
                  <c:v>0.50085505456666635</c:v>
                </c:pt>
                <c:pt idx="277">
                  <c:v>0.4091591291333338</c:v>
                </c:pt>
                <c:pt idx="278">
                  <c:v>0.40724190256666704</c:v>
                </c:pt>
                <c:pt idx="279">
                  <c:v>0.33547711140999992</c:v>
                </c:pt>
                <c:pt idx="280">
                  <c:v>0.13251994841666662</c:v>
                </c:pt>
                <c:pt idx="281">
                  <c:v>0.2037237875700002</c:v>
                </c:pt>
                <c:pt idx="282">
                  <c:v>0.2073341600766665</c:v>
                </c:pt>
                <c:pt idx="283">
                  <c:v>0.30441456220666668</c:v>
                </c:pt>
                <c:pt idx="284">
                  <c:v>0.33927773204999961</c:v>
                </c:pt>
                <c:pt idx="285">
                  <c:v>0.3387758778833333</c:v>
                </c:pt>
                <c:pt idx="286">
                  <c:v>0.36096719479999995</c:v>
                </c:pt>
                <c:pt idx="287">
                  <c:v>0.3895401278333338</c:v>
                </c:pt>
                <c:pt idx="288">
                  <c:v>0.38701749443333339</c:v>
                </c:pt>
                <c:pt idx="289">
                  <c:v>0.40929384166666627</c:v>
                </c:pt>
                <c:pt idx="290">
                  <c:v>0.46164901933333319</c:v>
                </c:pt>
                <c:pt idx="291">
                  <c:v>0.54543383723333339</c:v>
                </c:pt>
                <c:pt idx="292">
                  <c:v>0.57355053219999963</c:v>
                </c:pt>
                <c:pt idx="293">
                  <c:v>2.3815631862666655</c:v>
                </c:pt>
                <c:pt idx="294">
                  <c:v>2.4433852729333352</c:v>
                </c:pt>
                <c:pt idx="295">
                  <c:v>10.296025412333336</c:v>
                </c:pt>
                <c:pt idx="296">
                  <c:v>2.3614409770333324</c:v>
                </c:pt>
                <c:pt idx="297">
                  <c:v>2.8035515314333335</c:v>
                </c:pt>
                <c:pt idx="298">
                  <c:v>6.4627965396666625</c:v>
                </c:pt>
                <c:pt idx="299">
                  <c:v>13.516213890666661</c:v>
                </c:pt>
                <c:pt idx="300">
                  <c:v>19.158504285666652</c:v>
                </c:pt>
                <c:pt idx="301">
                  <c:v>19.155889742333329</c:v>
                </c:pt>
                <c:pt idx="302">
                  <c:v>16.620030336666673</c:v>
                </c:pt>
                <c:pt idx="303">
                  <c:v>17.954071591666665</c:v>
                </c:pt>
                <c:pt idx="304">
                  <c:v>24.221284995666707</c:v>
                </c:pt>
                <c:pt idx="305">
                  <c:v>22.392297761999981</c:v>
                </c:pt>
                <c:pt idx="306">
                  <c:v>18.601101729333333</c:v>
                </c:pt>
                <c:pt idx="307">
                  <c:v>26.349195724333342</c:v>
                </c:pt>
                <c:pt idx="308">
                  <c:v>44.614867433333373</c:v>
                </c:pt>
                <c:pt idx="309">
                  <c:v>55.960175226666678</c:v>
                </c:pt>
                <c:pt idx="310">
                  <c:v>61.062936139999984</c:v>
                </c:pt>
                <c:pt idx="311">
                  <c:v>56.348634746666711</c:v>
                </c:pt>
                <c:pt idx="312">
                  <c:v>45.455927020000026</c:v>
                </c:pt>
                <c:pt idx="313">
                  <c:v>42.526648009999988</c:v>
                </c:pt>
                <c:pt idx="314">
                  <c:v>39.292719026666688</c:v>
                </c:pt>
                <c:pt idx="315">
                  <c:v>34.814191766666653</c:v>
                </c:pt>
                <c:pt idx="316">
                  <c:v>32.068583930000017</c:v>
                </c:pt>
                <c:pt idx="317">
                  <c:v>21.858725822666685</c:v>
                </c:pt>
                <c:pt idx="318">
                  <c:v>21.806024383333341</c:v>
                </c:pt>
                <c:pt idx="319">
                  <c:v>12.80499600866667</c:v>
                </c:pt>
                <c:pt idx="320">
                  <c:v>11.964002110000001</c:v>
                </c:pt>
                <c:pt idx="321">
                  <c:v>4.0105491123333312</c:v>
                </c:pt>
                <c:pt idx="322">
                  <c:v>0.74453514216666727</c:v>
                </c:pt>
                <c:pt idx="323">
                  <c:v>0.49698978836666707</c:v>
                </c:pt>
                <c:pt idx="324">
                  <c:v>0.49592116156666632</c:v>
                </c:pt>
                <c:pt idx="325">
                  <c:v>0.53411252006666698</c:v>
                </c:pt>
                <c:pt idx="326">
                  <c:v>0.52977951586666672</c:v>
                </c:pt>
                <c:pt idx="327">
                  <c:v>0.53399386743333332</c:v>
                </c:pt>
                <c:pt idx="328">
                  <c:v>26.136759343643345</c:v>
                </c:pt>
                <c:pt idx="329">
                  <c:v>38.275851449033318</c:v>
                </c:pt>
                <c:pt idx="330">
                  <c:v>23.900649863366674</c:v>
                </c:pt>
                <c:pt idx="331">
                  <c:v>32.077878423666697</c:v>
                </c:pt>
                <c:pt idx="332">
                  <c:v>13.219265782100004</c:v>
                </c:pt>
                <c:pt idx="333">
                  <c:v>7.8515266038333298</c:v>
                </c:pt>
                <c:pt idx="334">
                  <c:v>5.6236997046000008</c:v>
                </c:pt>
                <c:pt idx="335">
                  <c:v>5.5153970012000055</c:v>
                </c:pt>
                <c:pt idx="336">
                  <c:v>2.1899680557263568</c:v>
                </c:pt>
                <c:pt idx="337">
                  <c:v>2.418679901293332</c:v>
                </c:pt>
                <c:pt idx="338">
                  <c:v>3.5709250992099988</c:v>
                </c:pt>
                <c:pt idx="339">
                  <c:v>5.0387843480666694</c:v>
                </c:pt>
                <c:pt idx="340">
                  <c:v>5.5993928865666653</c:v>
                </c:pt>
                <c:pt idx="341">
                  <c:v>13.109298194233338</c:v>
                </c:pt>
                <c:pt idx="342">
                  <c:v>9.9023924953333236</c:v>
                </c:pt>
                <c:pt idx="343">
                  <c:v>26.520832707800004</c:v>
                </c:pt>
                <c:pt idx="344">
                  <c:v>12.57999955133333</c:v>
                </c:pt>
                <c:pt idx="345">
                  <c:v>17.542303748333332</c:v>
                </c:pt>
                <c:pt idx="346">
                  <c:v>24.229361905300006</c:v>
                </c:pt>
                <c:pt idx="347">
                  <c:v>79.379097699766689</c:v>
                </c:pt>
                <c:pt idx="348">
                  <c:v>101.73426351466668</c:v>
                </c:pt>
                <c:pt idx="349">
                  <c:v>95.56188113366666</c:v>
                </c:pt>
                <c:pt idx="350">
                  <c:v>89.582071213233377</c:v>
                </c:pt>
                <c:pt idx="351">
                  <c:v>77.570271494945089</c:v>
                </c:pt>
                <c:pt idx="352">
                  <c:v>86.276853381170852</c:v>
                </c:pt>
                <c:pt idx="353">
                  <c:v>82.389281017486681</c:v>
                </c:pt>
                <c:pt idx="354">
                  <c:v>89.774153472495001</c:v>
                </c:pt>
                <c:pt idx="355">
                  <c:v>94.269433241854998</c:v>
                </c:pt>
                <c:pt idx="356">
                  <c:v>94.427766095600134</c:v>
                </c:pt>
                <c:pt idx="357">
                  <c:v>101.66499768587796</c:v>
                </c:pt>
                <c:pt idx="358">
                  <c:v>89.596282321038132</c:v>
                </c:pt>
                <c:pt idx="359">
                  <c:v>77.026619740815462</c:v>
                </c:pt>
                <c:pt idx="360">
                  <c:v>85.907231100312401</c:v>
                </c:pt>
                <c:pt idx="361">
                  <c:v>82.607372043949042</c:v>
                </c:pt>
                <c:pt idx="362">
                  <c:v>59.617147452678985</c:v>
                </c:pt>
                <c:pt idx="363">
                  <c:v>66.353159993580988</c:v>
                </c:pt>
                <c:pt idx="364">
                  <c:v>49.831055009326249</c:v>
                </c:pt>
                <c:pt idx="365">
                  <c:v>40.769676416107082</c:v>
                </c:pt>
                <c:pt idx="366">
                  <c:v>30.997700406012221</c:v>
                </c:pt>
                <c:pt idx="367">
                  <c:v>16.027725661992498</c:v>
                </c:pt>
                <c:pt idx="368">
                  <c:v>13.36705889850815</c:v>
                </c:pt>
                <c:pt idx="369">
                  <c:v>5.6283646468797448</c:v>
                </c:pt>
                <c:pt idx="370">
                  <c:v>1.1774101235238335</c:v>
                </c:pt>
                <c:pt idx="371">
                  <c:v>1.0644330472240833</c:v>
                </c:pt>
                <c:pt idx="372">
                  <c:v>0.94776610873116041</c:v>
                </c:pt>
                <c:pt idx="373">
                  <c:v>0.88802825760445825</c:v>
                </c:pt>
                <c:pt idx="374">
                  <c:v>0.82372153632430567</c:v>
                </c:pt>
                <c:pt idx="375">
                  <c:v>0.81292279326548589</c:v>
                </c:pt>
                <c:pt idx="376">
                  <c:v>0.83897807417094949</c:v>
                </c:pt>
                <c:pt idx="377">
                  <c:v>0.79740658853837976</c:v>
                </c:pt>
                <c:pt idx="378">
                  <c:v>0.76887168636102332</c:v>
                </c:pt>
                <c:pt idx="379">
                  <c:v>0.73825497576949717</c:v>
                </c:pt>
                <c:pt idx="380">
                  <c:v>0.69549457632811473</c:v>
                </c:pt>
                <c:pt idx="381">
                  <c:v>0.6360770932711145</c:v>
                </c:pt>
                <c:pt idx="382">
                  <c:v>0.57470296426376588</c:v>
                </c:pt>
                <c:pt idx="383">
                  <c:v>0.54057261617015129</c:v>
                </c:pt>
                <c:pt idx="384">
                  <c:v>0.52498876202889244</c:v>
                </c:pt>
                <c:pt idx="385">
                  <c:v>0.52454469772289936</c:v>
                </c:pt>
                <c:pt idx="386">
                  <c:v>0.52566900293719832</c:v>
                </c:pt>
                <c:pt idx="387">
                  <c:v>0.50102407112108449</c:v>
                </c:pt>
                <c:pt idx="388">
                  <c:v>0.48565570892023846</c:v>
                </c:pt>
                <c:pt idx="389">
                  <c:v>0.49670171799433338</c:v>
                </c:pt>
                <c:pt idx="390">
                  <c:v>1.8573580975419224</c:v>
                </c:pt>
                <c:pt idx="391">
                  <c:v>9.8190453854161266</c:v>
                </c:pt>
                <c:pt idx="392">
                  <c:v>1.5573286014668672</c:v>
                </c:pt>
                <c:pt idx="393">
                  <c:v>2.5432874602683304</c:v>
                </c:pt>
                <c:pt idx="394">
                  <c:v>6.5570806538228261</c:v>
                </c:pt>
                <c:pt idx="395">
                  <c:v>14.627103133211792</c:v>
                </c:pt>
                <c:pt idx="396">
                  <c:v>24.579554103060445</c:v>
                </c:pt>
                <c:pt idx="397">
                  <c:v>31.771896377700269</c:v>
                </c:pt>
                <c:pt idx="398">
                  <c:v>38.074415925469204</c:v>
                </c:pt>
                <c:pt idx="399">
                  <c:v>41.097752223610456</c:v>
                </c:pt>
                <c:pt idx="400">
                  <c:v>40.054269386825283</c:v>
                </c:pt>
                <c:pt idx="401">
                  <c:v>44.656972296764643</c:v>
                </c:pt>
                <c:pt idx="402">
                  <c:v>50.805614463384842</c:v>
                </c:pt>
                <c:pt idx="403">
                  <c:v>57.258626386688881</c:v>
                </c:pt>
                <c:pt idx="404">
                  <c:v>59.052674070012024</c:v>
                </c:pt>
                <c:pt idx="405">
                  <c:v>48.131094166669492</c:v>
                </c:pt>
                <c:pt idx="406">
                  <c:v>177.58873308433334</c:v>
                </c:pt>
                <c:pt idx="407">
                  <c:v>225.97225177999988</c:v>
                </c:pt>
                <c:pt idx="408">
                  <c:v>244.90477298633351</c:v>
                </c:pt>
                <c:pt idx="409">
                  <c:v>171.59989751333336</c:v>
                </c:pt>
                <c:pt idx="410">
                  <c:v>135.76026615499975</c:v>
                </c:pt>
                <c:pt idx="411">
                  <c:v>227.20692283000005</c:v>
                </c:pt>
                <c:pt idx="412">
                  <c:v>158.27674278933318</c:v>
                </c:pt>
                <c:pt idx="413">
                  <c:v>118.39251187993315</c:v>
                </c:pt>
                <c:pt idx="414">
                  <c:v>81.864827371643415</c:v>
                </c:pt>
                <c:pt idx="415">
                  <c:v>52.194693283541156</c:v>
                </c:pt>
                <c:pt idx="416">
                  <c:v>30.032900896290222</c:v>
                </c:pt>
                <c:pt idx="417">
                  <c:v>18.537316515454048</c:v>
                </c:pt>
                <c:pt idx="418">
                  <c:v>6.5593922100550293</c:v>
                </c:pt>
                <c:pt idx="419">
                  <c:v>5.7578042907555673</c:v>
                </c:pt>
                <c:pt idx="420">
                  <c:v>5.4398173666381728</c:v>
                </c:pt>
                <c:pt idx="421">
                  <c:v>5.3543309402108523</c:v>
                </c:pt>
                <c:pt idx="422">
                  <c:v>3.8018075833582285</c:v>
                </c:pt>
                <c:pt idx="423">
                  <c:v>1.287041870434255</c:v>
                </c:pt>
                <c:pt idx="424">
                  <c:v>0.95441076037957429</c:v>
                </c:pt>
                <c:pt idx="425">
                  <c:v>1.1716900406943576</c:v>
                </c:pt>
              </c:numCache>
            </c:numRef>
          </c:val>
          <c:smooth val="0"/>
        </c:ser>
        <c:ser>
          <c:idx val="1"/>
          <c:order val="1"/>
          <c:tx>
            <c:strRef>
              <c:f>avg!$D$1</c:f>
              <c:strCache>
                <c:ptCount val="1"/>
                <c:pt idx="0">
                  <c:v>LE_OBS</c:v>
                </c:pt>
              </c:strCache>
            </c:strRef>
          </c:tx>
          <c:spPr>
            <a:ln w="19050"/>
          </c:spPr>
          <c:marker>
            <c:symbol val="none"/>
          </c:marker>
          <c:cat>
            <c:numRef>
              <c:f>avg!$B$2:$B$427</c:f>
              <c:numCache>
                <c:formatCode>General</c:formatCode>
                <c:ptCount val="426"/>
                <c:pt idx="0">
                  <c:v>23</c:v>
                </c:pt>
                <c:pt idx="1">
                  <c:v>23</c:v>
                </c:pt>
                <c:pt idx="2">
                  <c:v>23</c:v>
                </c:pt>
                <c:pt idx="3">
                  <c:v>23</c:v>
                </c:pt>
                <c:pt idx="4">
                  <c:v>23</c:v>
                </c:pt>
                <c:pt idx="5">
                  <c:v>23</c:v>
                </c:pt>
                <c:pt idx="6">
                  <c:v>23</c:v>
                </c:pt>
                <c:pt idx="7">
                  <c:v>23</c:v>
                </c:pt>
                <c:pt idx="8">
                  <c:v>23</c:v>
                </c:pt>
                <c:pt idx="9">
                  <c:v>23</c:v>
                </c:pt>
                <c:pt idx="10">
                  <c:v>23</c:v>
                </c:pt>
                <c:pt idx="11">
                  <c:v>23</c:v>
                </c:pt>
                <c:pt idx="12">
                  <c:v>23</c:v>
                </c:pt>
                <c:pt idx="13">
                  <c:v>23</c:v>
                </c:pt>
                <c:pt idx="14">
                  <c:v>23</c:v>
                </c:pt>
                <c:pt idx="15">
                  <c:v>23</c:v>
                </c:pt>
                <c:pt idx="16">
                  <c:v>23</c:v>
                </c:pt>
                <c:pt idx="17">
                  <c:v>23</c:v>
                </c:pt>
                <c:pt idx="18">
                  <c:v>23</c:v>
                </c:pt>
                <c:pt idx="19">
                  <c:v>23</c:v>
                </c:pt>
                <c:pt idx="20">
                  <c:v>23</c:v>
                </c:pt>
                <c:pt idx="21">
                  <c:v>23</c:v>
                </c:pt>
                <c:pt idx="22">
                  <c:v>23</c:v>
                </c:pt>
                <c:pt idx="23">
                  <c:v>23</c:v>
                </c:pt>
                <c:pt idx="24">
                  <c:v>23</c:v>
                </c:pt>
                <c:pt idx="25">
                  <c:v>23</c:v>
                </c:pt>
                <c:pt idx="26">
                  <c:v>23</c:v>
                </c:pt>
                <c:pt idx="27">
                  <c:v>23</c:v>
                </c:pt>
                <c:pt idx="28">
                  <c:v>23</c:v>
                </c:pt>
                <c:pt idx="29">
                  <c:v>23</c:v>
                </c:pt>
                <c:pt idx="30">
                  <c:v>23</c:v>
                </c:pt>
                <c:pt idx="31">
                  <c:v>23</c:v>
                </c:pt>
                <c:pt idx="32">
                  <c:v>23</c:v>
                </c:pt>
                <c:pt idx="33">
                  <c:v>23</c:v>
                </c:pt>
                <c:pt idx="34">
                  <c:v>23</c:v>
                </c:pt>
                <c:pt idx="35">
                  <c:v>23</c:v>
                </c:pt>
                <c:pt idx="36">
                  <c:v>23</c:v>
                </c:pt>
                <c:pt idx="37">
                  <c:v>23</c:v>
                </c:pt>
                <c:pt idx="38">
                  <c:v>23</c:v>
                </c:pt>
                <c:pt idx="39">
                  <c:v>23</c:v>
                </c:pt>
                <c:pt idx="40">
                  <c:v>23</c:v>
                </c:pt>
                <c:pt idx="41">
                  <c:v>23</c:v>
                </c:pt>
                <c:pt idx="42">
                  <c:v>23</c:v>
                </c:pt>
                <c:pt idx="43">
                  <c:v>24</c:v>
                </c:pt>
                <c:pt idx="44">
                  <c:v>24</c:v>
                </c:pt>
                <c:pt idx="45">
                  <c:v>24</c:v>
                </c:pt>
                <c:pt idx="46">
                  <c:v>24</c:v>
                </c:pt>
                <c:pt idx="47">
                  <c:v>24</c:v>
                </c:pt>
                <c:pt idx="48">
                  <c:v>24</c:v>
                </c:pt>
                <c:pt idx="49">
                  <c:v>24</c:v>
                </c:pt>
                <c:pt idx="50">
                  <c:v>24</c:v>
                </c:pt>
                <c:pt idx="51">
                  <c:v>24</c:v>
                </c:pt>
                <c:pt idx="52">
                  <c:v>24</c:v>
                </c:pt>
                <c:pt idx="53">
                  <c:v>24</c:v>
                </c:pt>
                <c:pt idx="54">
                  <c:v>24</c:v>
                </c:pt>
                <c:pt idx="55">
                  <c:v>24</c:v>
                </c:pt>
                <c:pt idx="56">
                  <c:v>24</c:v>
                </c:pt>
                <c:pt idx="57">
                  <c:v>24</c:v>
                </c:pt>
                <c:pt idx="58">
                  <c:v>24</c:v>
                </c:pt>
                <c:pt idx="59">
                  <c:v>24</c:v>
                </c:pt>
                <c:pt idx="60">
                  <c:v>24</c:v>
                </c:pt>
                <c:pt idx="61">
                  <c:v>24</c:v>
                </c:pt>
                <c:pt idx="62">
                  <c:v>24</c:v>
                </c:pt>
                <c:pt idx="63">
                  <c:v>24</c:v>
                </c:pt>
                <c:pt idx="64">
                  <c:v>24</c:v>
                </c:pt>
                <c:pt idx="65">
                  <c:v>24</c:v>
                </c:pt>
                <c:pt idx="66">
                  <c:v>24</c:v>
                </c:pt>
                <c:pt idx="67">
                  <c:v>24</c:v>
                </c:pt>
                <c:pt idx="68">
                  <c:v>24</c:v>
                </c:pt>
                <c:pt idx="69">
                  <c:v>24</c:v>
                </c:pt>
                <c:pt idx="70">
                  <c:v>24</c:v>
                </c:pt>
                <c:pt idx="71">
                  <c:v>24</c:v>
                </c:pt>
                <c:pt idx="72">
                  <c:v>24</c:v>
                </c:pt>
                <c:pt idx="73">
                  <c:v>24</c:v>
                </c:pt>
                <c:pt idx="74">
                  <c:v>24</c:v>
                </c:pt>
                <c:pt idx="75">
                  <c:v>24</c:v>
                </c:pt>
                <c:pt idx="76">
                  <c:v>24</c:v>
                </c:pt>
                <c:pt idx="77">
                  <c:v>24</c:v>
                </c:pt>
                <c:pt idx="78">
                  <c:v>24</c:v>
                </c:pt>
                <c:pt idx="79">
                  <c:v>24</c:v>
                </c:pt>
                <c:pt idx="80">
                  <c:v>24</c:v>
                </c:pt>
                <c:pt idx="81">
                  <c:v>24</c:v>
                </c:pt>
                <c:pt idx="82">
                  <c:v>24</c:v>
                </c:pt>
                <c:pt idx="83">
                  <c:v>24</c:v>
                </c:pt>
                <c:pt idx="84">
                  <c:v>24</c:v>
                </c:pt>
                <c:pt idx="85">
                  <c:v>24</c:v>
                </c:pt>
                <c:pt idx="86">
                  <c:v>24</c:v>
                </c:pt>
                <c:pt idx="87">
                  <c:v>24</c:v>
                </c:pt>
                <c:pt idx="88">
                  <c:v>24</c:v>
                </c:pt>
                <c:pt idx="89">
                  <c:v>24</c:v>
                </c:pt>
                <c:pt idx="90">
                  <c:v>24</c:v>
                </c:pt>
                <c:pt idx="91">
                  <c:v>25</c:v>
                </c:pt>
                <c:pt idx="92">
                  <c:v>25</c:v>
                </c:pt>
                <c:pt idx="93">
                  <c:v>25</c:v>
                </c:pt>
                <c:pt idx="94">
                  <c:v>25</c:v>
                </c:pt>
                <c:pt idx="95">
                  <c:v>25</c:v>
                </c:pt>
                <c:pt idx="96">
                  <c:v>25</c:v>
                </c:pt>
                <c:pt idx="97">
                  <c:v>25</c:v>
                </c:pt>
                <c:pt idx="98">
                  <c:v>25</c:v>
                </c:pt>
                <c:pt idx="99">
                  <c:v>25</c:v>
                </c:pt>
                <c:pt idx="100">
                  <c:v>25</c:v>
                </c:pt>
                <c:pt idx="101">
                  <c:v>25</c:v>
                </c:pt>
                <c:pt idx="102">
                  <c:v>25</c:v>
                </c:pt>
                <c:pt idx="103">
                  <c:v>25</c:v>
                </c:pt>
                <c:pt idx="104">
                  <c:v>25</c:v>
                </c:pt>
                <c:pt idx="105">
                  <c:v>25</c:v>
                </c:pt>
                <c:pt idx="106">
                  <c:v>25</c:v>
                </c:pt>
                <c:pt idx="107">
                  <c:v>25</c:v>
                </c:pt>
                <c:pt idx="108">
                  <c:v>25</c:v>
                </c:pt>
                <c:pt idx="109">
                  <c:v>25</c:v>
                </c:pt>
                <c:pt idx="110">
                  <c:v>25</c:v>
                </c:pt>
                <c:pt idx="111">
                  <c:v>25</c:v>
                </c:pt>
                <c:pt idx="112">
                  <c:v>25</c:v>
                </c:pt>
                <c:pt idx="113">
                  <c:v>25</c:v>
                </c:pt>
                <c:pt idx="114">
                  <c:v>25</c:v>
                </c:pt>
                <c:pt idx="115">
                  <c:v>25</c:v>
                </c:pt>
                <c:pt idx="116">
                  <c:v>25</c:v>
                </c:pt>
                <c:pt idx="117">
                  <c:v>25</c:v>
                </c:pt>
                <c:pt idx="118">
                  <c:v>25</c:v>
                </c:pt>
                <c:pt idx="119">
                  <c:v>25</c:v>
                </c:pt>
                <c:pt idx="120">
                  <c:v>25</c:v>
                </c:pt>
                <c:pt idx="121">
                  <c:v>25</c:v>
                </c:pt>
                <c:pt idx="122">
                  <c:v>25</c:v>
                </c:pt>
                <c:pt idx="123">
                  <c:v>25</c:v>
                </c:pt>
                <c:pt idx="124">
                  <c:v>25</c:v>
                </c:pt>
                <c:pt idx="125">
                  <c:v>25</c:v>
                </c:pt>
                <c:pt idx="126">
                  <c:v>25</c:v>
                </c:pt>
                <c:pt idx="127">
                  <c:v>25</c:v>
                </c:pt>
                <c:pt idx="128">
                  <c:v>25</c:v>
                </c:pt>
                <c:pt idx="129">
                  <c:v>25</c:v>
                </c:pt>
                <c:pt idx="130">
                  <c:v>25</c:v>
                </c:pt>
                <c:pt idx="131">
                  <c:v>25</c:v>
                </c:pt>
                <c:pt idx="132">
                  <c:v>25</c:v>
                </c:pt>
                <c:pt idx="133">
                  <c:v>25</c:v>
                </c:pt>
                <c:pt idx="134">
                  <c:v>25</c:v>
                </c:pt>
                <c:pt idx="135">
                  <c:v>25</c:v>
                </c:pt>
                <c:pt idx="136">
                  <c:v>25</c:v>
                </c:pt>
                <c:pt idx="137">
                  <c:v>25</c:v>
                </c:pt>
                <c:pt idx="138">
                  <c:v>25</c:v>
                </c:pt>
                <c:pt idx="139">
                  <c:v>26</c:v>
                </c:pt>
                <c:pt idx="140">
                  <c:v>26</c:v>
                </c:pt>
                <c:pt idx="141">
                  <c:v>26</c:v>
                </c:pt>
                <c:pt idx="142">
                  <c:v>26</c:v>
                </c:pt>
                <c:pt idx="143">
                  <c:v>26</c:v>
                </c:pt>
                <c:pt idx="144">
                  <c:v>26</c:v>
                </c:pt>
                <c:pt idx="145">
                  <c:v>26</c:v>
                </c:pt>
                <c:pt idx="146">
                  <c:v>26</c:v>
                </c:pt>
                <c:pt idx="147">
                  <c:v>26</c:v>
                </c:pt>
                <c:pt idx="148">
                  <c:v>26</c:v>
                </c:pt>
                <c:pt idx="149">
                  <c:v>26</c:v>
                </c:pt>
                <c:pt idx="150">
                  <c:v>26</c:v>
                </c:pt>
                <c:pt idx="151">
                  <c:v>26</c:v>
                </c:pt>
                <c:pt idx="152">
                  <c:v>26</c:v>
                </c:pt>
                <c:pt idx="153">
                  <c:v>26</c:v>
                </c:pt>
                <c:pt idx="154">
                  <c:v>26</c:v>
                </c:pt>
                <c:pt idx="155">
                  <c:v>26</c:v>
                </c:pt>
                <c:pt idx="156">
                  <c:v>26</c:v>
                </c:pt>
                <c:pt idx="157">
                  <c:v>26</c:v>
                </c:pt>
                <c:pt idx="158">
                  <c:v>26</c:v>
                </c:pt>
                <c:pt idx="159">
                  <c:v>26</c:v>
                </c:pt>
                <c:pt idx="160">
                  <c:v>26</c:v>
                </c:pt>
                <c:pt idx="161">
                  <c:v>26</c:v>
                </c:pt>
                <c:pt idx="162">
                  <c:v>26</c:v>
                </c:pt>
                <c:pt idx="163">
                  <c:v>26</c:v>
                </c:pt>
                <c:pt idx="164">
                  <c:v>26</c:v>
                </c:pt>
                <c:pt idx="165">
                  <c:v>26</c:v>
                </c:pt>
                <c:pt idx="166">
                  <c:v>26</c:v>
                </c:pt>
                <c:pt idx="167">
                  <c:v>26</c:v>
                </c:pt>
                <c:pt idx="168">
                  <c:v>26</c:v>
                </c:pt>
                <c:pt idx="169">
                  <c:v>26</c:v>
                </c:pt>
                <c:pt idx="170">
                  <c:v>26</c:v>
                </c:pt>
                <c:pt idx="171">
                  <c:v>26</c:v>
                </c:pt>
                <c:pt idx="172">
                  <c:v>26</c:v>
                </c:pt>
                <c:pt idx="173">
                  <c:v>26</c:v>
                </c:pt>
                <c:pt idx="174">
                  <c:v>26</c:v>
                </c:pt>
                <c:pt idx="175">
                  <c:v>26</c:v>
                </c:pt>
                <c:pt idx="176">
                  <c:v>26</c:v>
                </c:pt>
                <c:pt idx="177">
                  <c:v>26</c:v>
                </c:pt>
                <c:pt idx="178">
                  <c:v>26</c:v>
                </c:pt>
                <c:pt idx="179">
                  <c:v>26</c:v>
                </c:pt>
                <c:pt idx="180">
                  <c:v>26</c:v>
                </c:pt>
                <c:pt idx="181">
                  <c:v>26</c:v>
                </c:pt>
                <c:pt idx="182">
                  <c:v>26</c:v>
                </c:pt>
                <c:pt idx="183">
                  <c:v>26</c:v>
                </c:pt>
                <c:pt idx="184">
                  <c:v>26</c:v>
                </c:pt>
                <c:pt idx="185">
                  <c:v>26</c:v>
                </c:pt>
                <c:pt idx="186">
                  <c:v>26</c:v>
                </c:pt>
                <c:pt idx="187">
                  <c:v>27</c:v>
                </c:pt>
                <c:pt idx="188">
                  <c:v>27</c:v>
                </c:pt>
                <c:pt idx="189">
                  <c:v>27</c:v>
                </c:pt>
                <c:pt idx="190">
                  <c:v>27</c:v>
                </c:pt>
                <c:pt idx="191">
                  <c:v>27</c:v>
                </c:pt>
                <c:pt idx="192">
                  <c:v>27</c:v>
                </c:pt>
                <c:pt idx="193">
                  <c:v>27</c:v>
                </c:pt>
                <c:pt idx="194">
                  <c:v>27</c:v>
                </c:pt>
                <c:pt idx="195">
                  <c:v>27</c:v>
                </c:pt>
                <c:pt idx="196">
                  <c:v>27</c:v>
                </c:pt>
                <c:pt idx="197">
                  <c:v>27</c:v>
                </c:pt>
                <c:pt idx="198">
                  <c:v>27</c:v>
                </c:pt>
                <c:pt idx="199">
                  <c:v>27</c:v>
                </c:pt>
                <c:pt idx="200">
                  <c:v>27</c:v>
                </c:pt>
                <c:pt idx="201">
                  <c:v>27</c:v>
                </c:pt>
                <c:pt idx="202">
                  <c:v>27</c:v>
                </c:pt>
                <c:pt idx="203">
                  <c:v>27</c:v>
                </c:pt>
                <c:pt idx="204">
                  <c:v>27</c:v>
                </c:pt>
                <c:pt idx="205">
                  <c:v>27</c:v>
                </c:pt>
                <c:pt idx="206">
                  <c:v>27</c:v>
                </c:pt>
                <c:pt idx="207">
                  <c:v>27</c:v>
                </c:pt>
                <c:pt idx="208">
                  <c:v>27</c:v>
                </c:pt>
                <c:pt idx="209">
                  <c:v>27</c:v>
                </c:pt>
                <c:pt idx="210">
                  <c:v>27</c:v>
                </c:pt>
                <c:pt idx="211">
                  <c:v>27</c:v>
                </c:pt>
                <c:pt idx="212">
                  <c:v>27</c:v>
                </c:pt>
                <c:pt idx="213">
                  <c:v>27</c:v>
                </c:pt>
                <c:pt idx="214">
                  <c:v>27</c:v>
                </c:pt>
                <c:pt idx="215">
                  <c:v>27</c:v>
                </c:pt>
                <c:pt idx="216">
                  <c:v>27</c:v>
                </c:pt>
                <c:pt idx="217">
                  <c:v>27</c:v>
                </c:pt>
                <c:pt idx="218">
                  <c:v>27</c:v>
                </c:pt>
                <c:pt idx="219">
                  <c:v>27</c:v>
                </c:pt>
                <c:pt idx="220">
                  <c:v>27</c:v>
                </c:pt>
                <c:pt idx="221">
                  <c:v>27</c:v>
                </c:pt>
                <c:pt idx="222">
                  <c:v>27</c:v>
                </c:pt>
                <c:pt idx="223">
                  <c:v>27</c:v>
                </c:pt>
                <c:pt idx="224">
                  <c:v>27</c:v>
                </c:pt>
                <c:pt idx="225">
                  <c:v>27</c:v>
                </c:pt>
                <c:pt idx="226">
                  <c:v>27</c:v>
                </c:pt>
                <c:pt idx="227">
                  <c:v>27</c:v>
                </c:pt>
                <c:pt idx="228">
                  <c:v>27</c:v>
                </c:pt>
                <c:pt idx="229">
                  <c:v>27</c:v>
                </c:pt>
                <c:pt idx="230">
                  <c:v>27</c:v>
                </c:pt>
                <c:pt idx="231">
                  <c:v>27</c:v>
                </c:pt>
                <c:pt idx="232">
                  <c:v>27</c:v>
                </c:pt>
                <c:pt idx="233">
                  <c:v>27</c:v>
                </c:pt>
                <c:pt idx="234">
                  <c:v>27</c:v>
                </c:pt>
                <c:pt idx="235">
                  <c:v>28</c:v>
                </c:pt>
                <c:pt idx="236">
                  <c:v>28</c:v>
                </c:pt>
                <c:pt idx="237">
                  <c:v>28</c:v>
                </c:pt>
                <c:pt idx="238">
                  <c:v>28</c:v>
                </c:pt>
                <c:pt idx="239">
                  <c:v>28</c:v>
                </c:pt>
                <c:pt idx="240">
                  <c:v>28</c:v>
                </c:pt>
                <c:pt idx="241">
                  <c:v>28</c:v>
                </c:pt>
                <c:pt idx="242">
                  <c:v>28</c:v>
                </c:pt>
                <c:pt idx="243">
                  <c:v>28</c:v>
                </c:pt>
                <c:pt idx="244">
                  <c:v>28</c:v>
                </c:pt>
                <c:pt idx="245">
                  <c:v>28</c:v>
                </c:pt>
                <c:pt idx="246">
                  <c:v>28</c:v>
                </c:pt>
                <c:pt idx="247">
                  <c:v>28</c:v>
                </c:pt>
                <c:pt idx="248">
                  <c:v>28</c:v>
                </c:pt>
                <c:pt idx="249">
                  <c:v>28</c:v>
                </c:pt>
                <c:pt idx="250">
                  <c:v>28</c:v>
                </c:pt>
                <c:pt idx="251">
                  <c:v>28</c:v>
                </c:pt>
                <c:pt idx="252">
                  <c:v>28</c:v>
                </c:pt>
                <c:pt idx="253">
                  <c:v>28</c:v>
                </c:pt>
                <c:pt idx="254">
                  <c:v>28</c:v>
                </c:pt>
                <c:pt idx="255">
                  <c:v>28</c:v>
                </c:pt>
                <c:pt idx="256">
                  <c:v>28</c:v>
                </c:pt>
                <c:pt idx="257">
                  <c:v>28</c:v>
                </c:pt>
                <c:pt idx="258">
                  <c:v>28</c:v>
                </c:pt>
                <c:pt idx="259">
                  <c:v>28</c:v>
                </c:pt>
                <c:pt idx="260">
                  <c:v>28</c:v>
                </c:pt>
                <c:pt idx="261">
                  <c:v>28</c:v>
                </c:pt>
                <c:pt idx="262">
                  <c:v>28</c:v>
                </c:pt>
                <c:pt idx="263">
                  <c:v>28</c:v>
                </c:pt>
                <c:pt idx="264">
                  <c:v>28</c:v>
                </c:pt>
                <c:pt idx="265">
                  <c:v>28</c:v>
                </c:pt>
                <c:pt idx="266">
                  <c:v>28</c:v>
                </c:pt>
                <c:pt idx="267">
                  <c:v>28</c:v>
                </c:pt>
                <c:pt idx="268">
                  <c:v>28</c:v>
                </c:pt>
                <c:pt idx="269">
                  <c:v>28</c:v>
                </c:pt>
                <c:pt idx="270">
                  <c:v>28</c:v>
                </c:pt>
                <c:pt idx="271">
                  <c:v>28</c:v>
                </c:pt>
                <c:pt idx="272">
                  <c:v>28</c:v>
                </c:pt>
                <c:pt idx="273">
                  <c:v>28</c:v>
                </c:pt>
                <c:pt idx="274">
                  <c:v>28</c:v>
                </c:pt>
                <c:pt idx="275">
                  <c:v>28</c:v>
                </c:pt>
                <c:pt idx="276">
                  <c:v>28</c:v>
                </c:pt>
                <c:pt idx="277">
                  <c:v>28</c:v>
                </c:pt>
                <c:pt idx="278">
                  <c:v>28</c:v>
                </c:pt>
                <c:pt idx="279">
                  <c:v>28</c:v>
                </c:pt>
                <c:pt idx="280">
                  <c:v>28</c:v>
                </c:pt>
                <c:pt idx="281">
                  <c:v>28</c:v>
                </c:pt>
                <c:pt idx="282">
                  <c:v>28</c:v>
                </c:pt>
                <c:pt idx="283">
                  <c:v>29</c:v>
                </c:pt>
                <c:pt idx="284">
                  <c:v>29</c:v>
                </c:pt>
                <c:pt idx="285">
                  <c:v>29</c:v>
                </c:pt>
                <c:pt idx="286">
                  <c:v>29</c:v>
                </c:pt>
                <c:pt idx="287">
                  <c:v>29</c:v>
                </c:pt>
                <c:pt idx="288">
                  <c:v>29</c:v>
                </c:pt>
                <c:pt idx="289">
                  <c:v>29</c:v>
                </c:pt>
                <c:pt idx="290">
                  <c:v>29</c:v>
                </c:pt>
                <c:pt idx="291">
                  <c:v>29</c:v>
                </c:pt>
                <c:pt idx="292">
                  <c:v>29</c:v>
                </c:pt>
                <c:pt idx="293">
                  <c:v>29</c:v>
                </c:pt>
                <c:pt idx="294">
                  <c:v>29</c:v>
                </c:pt>
                <c:pt idx="295">
                  <c:v>29</c:v>
                </c:pt>
                <c:pt idx="296">
                  <c:v>29</c:v>
                </c:pt>
                <c:pt idx="297">
                  <c:v>29</c:v>
                </c:pt>
                <c:pt idx="298">
                  <c:v>29</c:v>
                </c:pt>
                <c:pt idx="299">
                  <c:v>29</c:v>
                </c:pt>
                <c:pt idx="300">
                  <c:v>29</c:v>
                </c:pt>
                <c:pt idx="301">
                  <c:v>29</c:v>
                </c:pt>
                <c:pt idx="302">
                  <c:v>29</c:v>
                </c:pt>
                <c:pt idx="303">
                  <c:v>29</c:v>
                </c:pt>
                <c:pt idx="304">
                  <c:v>29</c:v>
                </c:pt>
                <c:pt idx="305">
                  <c:v>29</c:v>
                </c:pt>
                <c:pt idx="306">
                  <c:v>29</c:v>
                </c:pt>
                <c:pt idx="307">
                  <c:v>29</c:v>
                </c:pt>
                <c:pt idx="308">
                  <c:v>29</c:v>
                </c:pt>
                <c:pt idx="309">
                  <c:v>29</c:v>
                </c:pt>
                <c:pt idx="310">
                  <c:v>29</c:v>
                </c:pt>
                <c:pt idx="311">
                  <c:v>29</c:v>
                </c:pt>
                <c:pt idx="312">
                  <c:v>29</c:v>
                </c:pt>
                <c:pt idx="313">
                  <c:v>29</c:v>
                </c:pt>
                <c:pt idx="314">
                  <c:v>29</c:v>
                </c:pt>
                <c:pt idx="315">
                  <c:v>29</c:v>
                </c:pt>
                <c:pt idx="316">
                  <c:v>29</c:v>
                </c:pt>
                <c:pt idx="317">
                  <c:v>29</c:v>
                </c:pt>
                <c:pt idx="318">
                  <c:v>29</c:v>
                </c:pt>
                <c:pt idx="319">
                  <c:v>29</c:v>
                </c:pt>
                <c:pt idx="320">
                  <c:v>29</c:v>
                </c:pt>
                <c:pt idx="321">
                  <c:v>29</c:v>
                </c:pt>
                <c:pt idx="322">
                  <c:v>29</c:v>
                </c:pt>
                <c:pt idx="323">
                  <c:v>29</c:v>
                </c:pt>
                <c:pt idx="324">
                  <c:v>29</c:v>
                </c:pt>
                <c:pt idx="325">
                  <c:v>29</c:v>
                </c:pt>
                <c:pt idx="326">
                  <c:v>29</c:v>
                </c:pt>
                <c:pt idx="327">
                  <c:v>29</c:v>
                </c:pt>
                <c:pt idx="328">
                  <c:v>29</c:v>
                </c:pt>
                <c:pt idx="329">
                  <c:v>29</c:v>
                </c:pt>
                <c:pt idx="330">
                  <c:v>29</c:v>
                </c:pt>
                <c:pt idx="331">
                  <c:v>30</c:v>
                </c:pt>
                <c:pt idx="332">
                  <c:v>30</c:v>
                </c:pt>
                <c:pt idx="333">
                  <c:v>30</c:v>
                </c:pt>
                <c:pt idx="334">
                  <c:v>30</c:v>
                </c:pt>
                <c:pt idx="335">
                  <c:v>30</c:v>
                </c:pt>
                <c:pt idx="336">
                  <c:v>30</c:v>
                </c:pt>
                <c:pt idx="337">
                  <c:v>30</c:v>
                </c:pt>
                <c:pt idx="338">
                  <c:v>30</c:v>
                </c:pt>
                <c:pt idx="339">
                  <c:v>30</c:v>
                </c:pt>
                <c:pt idx="340">
                  <c:v>30</c:v>
                </c:pt>
                <c:pt idx="341">
                  <c:v>30</c:v>
                </c:pt>
                <c:pt idx="342">
                  <c:v>30</c:v>
                </c:pt>
                <c:pt idx="343">
                  <c:v>30</c:v>
                </c:pt>
                <c:pt idx="344">
                  <c:v>30</c:v>
                </c:pt>
                <c:pt idx="345">
                  <c:v>30</c:v>
                </c:pt>
                <c:pt idx="346">
                  <c:v>30</c:v>
                </c:pt>
                <c:pt idx="347">
                  <c:v>30</c:v>
                </c:pt>
                <c:pt idx="348">
                  <c:v>30</c:v>
                </c:pt>
                <c:pt idx="349">
                  <c:v>30</c:v>
                </c:pt>
                <c:pt idx="350">
                  <c:v>30</c:v>
                </c:pt>
                <c:pt idx="351">
                  <c:v>30</c:v>
                </c:pt>
                <c:pt idx="352">
                  <c:v>30</c:v>
                </c:pt>
                <c:pt idx="353">
                  <c:v>30</c:v>
                </c:pt>
                <c:pt idx="354">
                  <c:v>30</c:v>
                </c:pt>
                <c:pt idx="355">
                  <c:v>30</c:v>
                </c:pt>
                <c:pt idx="356">
                  <c:v>30</c:v>
                </c:pt>
                <c:pt idx="357">
                  <c:v>30</c:v>
                </c:pt>
                <c:pt idx="358">
                  <c:v>30</c:v>
                </c:pt>
                <c:pt idx="359">
                  <c:v>30</c:v>
                </c:pt>
                <c:pt idx="360">
                  <c:v>30</c:v>
                </c:pt>
                <c:pt idx="361">
                  <c:v>30</c:v>
                </c:pt>
                <c:pt idx="362">
                  <c:v>30</c:v>
                </c:pt>
                <c:pt idx="363">
                  <c:v>30</c:v>
                </c:pt>
                <c:pt idx="364">
                  <c:v>30</c:v>
                </c:pt>
                <c:pt idx="365">
                  <c:v>30</c:v>
                </c:pt>
                <c:pt idx="366">
                  <c:v>30</c:v>
                </c:pt>
                <c:pt idx="367">
                  <c:v>30</c:v>
                </c:pt>
                <c:pt idx="368">
                  <c:v>30</c:v>
                </c:pt>
                <c:pt idx="369">
                  <c:v>30</c:v>
                </c:pt>
                <c:pt idx="370">
                  <c:v>30</c:v>
                </c:pt>
                <c:pt idx="371">
                  <c:v>30</c:v>
                </c:pt>
                <c:pt idx="372">
                  <c:v>30</c:v>
                </c:pt>
                <c:pt idx="373">
                  <c:v>30</c:v>
                </c:pt>
                <c:pt idx="374">
                  <c:v>30</c:v>
                </c:pt>
                <c:pt idx="375">
                  <c:v>30</c:v>
                </c:pt>
                <c:pt idx="376">
                  <c:v>30</c:v>
                </c:pt>
                <c:pt idx="377">
                  <c:v>30</c:v>
                </c:pt>
                <c:pt idx="378">
                  <c:v>30</c:v>
                </c:pt>
                <c:pt idx="379">
                  <c:v>31</c:v>
                </c:pt>
                <c:pt idx="380">
                  <c:v>31</c:v>
                </c:pt>
                <c:pt idx="381">
                  <c:v>31</c:v>
                </c:pt>
                <c:pt idx="382">
                  <c:v>31</c:v>
                </c:pt>
                <c:pt idx="383">
                  <c:v>31</c:v>
                </c:pt>
                <c:pt idx="384">
                  <c:v>31</c:v>
                </c:pt>
                <c:pt idx="385">
                  <c:v>31</c:v>
                </c:pt>
                <c:pt idx="386">
                  <c:v>31</c:v>
                </c:pt>
                <c:pt idx="387">
                  <c:v>31</c:v>
                </c:pt>
                <c:pt idx="388">
                  <c:v>31</c:v>
                </c:pt>
                <c:pt idx="389">
                  <c:v>31</c:v>
                </c:pt>
                <c:pt idx="390">
                  <c:v>31</c:v>
                </c:pt>
                <c:pt idx="391">
                  <c:v>31</c:v>
                </c:pt>
                <c:pt idx="392">
                  <c:v>31</c:v>
                </c:pt>
                <c:pt idx="393">
                  <c:v>31</c:v>
                </c:pt>
                <c:pt idx="394">
                  <c:v>31</c:v>
                </c:pt>
                <c:pt idx="395">
                  <c:v>31</c:v>
                </c:pt>
                <c:pt idx="396">
                  <c:v>31</c:v>
                </c:pt>
                <c:pt idx="397">
                  <c:v>31</c:v>
                </c:pt>
                <c:pt idx="398">
                  <c:v>31</c:v>
                </c:pt>
                <c:pt idx="399">
                  <c:v>31</c:v>
                </c:pt>
                <c:pt idx="400">
                  <c:v>31</c:v>
                </c:pt>
                <c:pt idx="401">
                  <c:v>31</c:v>
                </c:pt>
                <c:pt idx="402">
                  <c:v>31</c:v>
                </c:pt>
                <c:pt idx="403">
                  <c:v>31</c:v>
                </c:pt>
                <c:pt idx="404">
                  <c:v>31</c:v>
                </c:pt>
                <c:pt idx="405">
                  <c:v>31</c:v>
                </c:pt>
                <c:pt idx="406">
                  <c:v>31</c:v>
                </c:pt>
                <c:pt idx="407">
                  <c:v>31</c:v>
                </c:pt>
                <c:pt idx="408">
                  <c:v>31</c:v>
                </c:pt>
                <c:pt idx="409">
                  <c:v>31</c:v>
                </c:pt>
                <c:pt idx="410">
                  <c:v>31</c:v>
                </c:pt>
                <c:pt idx="411">
                  <c:v>31</c:v>
                </c:pt>
                <c:pt idx="412">
                  <c:v>31</c:v>
                </c:pt>
                <c:pt idx="413">
                  <c:v>31</c:v>
                </c:pt>
                <c:pt idx="414">
                  <c:v>31</c:v>
                </c:pt>
                <c:pt idx="415">
                  <c:v>31</c:v>
                </c:pt>
                <c:pt idx="416">
                  <c:v>31</c:v>
                </c:pt>
                <c:pt idx="417">
                  <c:v>31</c:v>
                </c:pt>
                <c:pt idx="418">
                  <c:v>31</c:v>
                </c:pt>
                <c:pt idx="419">
                  <c:v>31</c:v>
                </c:pt>
                <c:pt idx="420">
                  <c:v>31</c:v>
                </c:pt>
                <c:pt idx="421">
                  <c:v>31</c:v>
                </c:pt>
                <c:pt idx="422">
                  <c:v>31</c:v>
                </c:pt>
                <c:pt idx="423">
                  <c:v>31</c:v>
                </c:pt>
                <c:pt idx="424">
                  <c:v>31</c:v>
                </c:pt>
                <c:pt idx="425">
                  <c:v>31</c:v>
                </c:pt>
              </c:numCache>
            </c:numRef>
          </c:cat>
          <c:val>
            <c:numRef>
              <c:f>avg!$D$2:$D$427</c:f>
              <c:numCache>
                <c:formatCode>General</c:formatCode>
                <c:ptCount val="426"/>
                <c:pt idx="0">
                  <c:v>5.0915374570000003</c:v>
                </c:pt>
                <c:pt idx="1">
                  <c:v>4.9653811909999996</c:v>
                </c:pt>
                <c:pt idx="2">
                  <c:v>-0.829019442</c:v>
                </c:pt>
                <c:pt idx="3">
                  <c:v>-1.643925179</c:v>
                </c:pt>
                <c:pt idx="4">
                  <c:v>-3.1851739239999999</c:v>
                </c:pt>
                <c:pt idx="5">
                  <c:v>-3.9767271150000001</c:v>
                </c:pt>
                <c:pt idx="6">
                  <c:v>-9.35766733</c:v>
                </c:pt>
                <c:pt idx="7">
                  <c:v>-3.2125371020000002</c:v>
                </c:pt>
                <c:pt idx="8">
                  <c:v>1.539797511</c:v>
                </c:pt>
                <c:pt idx="14">
                  <c:v>50.700211889999999</c:v>
                </c:pt>
                <c:pt idx="21">
                  <c:v>225.91276590000001</c:v>
                </c:pt>
                <c:pt idx="22">
                  <c:v>101.67744759999999</c:v>
                </c:pt>
                <c:pt idx="23">
                  <c:v>25.940836260000001</c:v>
                </c:pt>
                <c:pt idx="24">
                  <c:v>31.320497209999999</c:v>
                </c:pt>
                <c:pt idx="25">
                  <c:v>17.19687064</c:v>
                </c:pt>
                <c:pt idx="26">
                  <c:v>5.8957826100000004</c:v>
                </c:pt>
                <c:pt idx="27">
                  <c:v>28.022394569999999</c:v>
                </c:pt>
                <c:pt idx="28">
                  <c:v>57.685600809999997</c:v>
                </c:pt>
                <c:pt idx="29">
                  <c:v>29.73258843</c:v>
                </c:pt>
                <c:pt idx="31">
                  <c:v>12.007034559999999</c:v>
                </c:pt>
                <c:pt idx="32">
                  <c:v>14.326338529999999</c:v>
                </c:pt>
                <c:pt idx="33">
                  <c:v>15.116402989999999</c:v>
                </c:pt>
                <c:pt idx="34">
                  <c:v>8.9575327120000008</c:v>
                </c:pt>
                <c:pt idx="35">
                  <c:v>9.9930456840000002</c:v>
                </c:pt>
                <c:pt idx="36">
                  <c:v>22.62514534</c:v>
                </c:pt>
                <c:pt idx="37">
                  <c:v>-15.353713409999999</c:v>
                </c:pt>
                <c:pt idx="38">
                  <c:v>7.401079406</c:v>
                </c:pt>
                <c:pt idx="39">
                  <c:v>9.2991714049999992</c:v>
                </c:pt>
                <c:pt idx="55">
                  <c:v>-1.5116514599999999</c:v>
                </c:pt>
                <c:pt idx="56">
                  <c:v>63.527318729999998</c:v>
                </c:pt>
                <c:pt idx="57">
                  <c:v>3.583305315</c:v>
                </c:pt>
                <c:pt idx="58">
                  <c:v>24.820035229999998</c:v>
                </c:pt>
                <c:pt idx="59">
                  <c:v>33.967283250000001</c:v>
                </c:pt>
                <c:pt idx="60">
                  <c:v>40.226184060000001</c:v>
                </c:pt>
                <c:pt idx="61">
                  <c:v>27.031535739999999</c:v>
                </c:pt>
                <c:pt idx="62">
                  <c:v>44.740212249999999</c:v>
                </c:pt>
                <c:pt idx="65">
                  <c:v>62.801559679999997</c:v>
                </c:pt>
                <c:pt idx="66">
                  <c:v>25.779589300000001</c:v>
                </c:pt>
                <c:pt idx="67">
                  <c:v>53.373984040000003</c:v>
                </c:pt>
                <c:pt idx="68">
                  <c:v>137.2859382</c:v>
                </c:pt>
                <c:pt idx="69">
                  <c:v>73.941558299999997</c:v>
                </c:pt>
                <c:pt idx="70">
                  <c:v>69.792435879999999</c:v>
                </c:pt>
                <c:pt idx="71">
                  <c:v>55.940198860000002</c:v>
                </c:pt>
                <c:pt idx="72">
                  <c:v>66.156760640000002</c:v>
                </c:pt>
                <c:pt idx="73">
                  <c:v>70.867042100000006</c:v>
                </c:pt>
                <c:pt idx="74">
                  <c:v>40.966479190000001</c:v>
                </c:pt>
                <c:pt idx="75">
                  <c:v>79.043875369999995</c:v>
                </c:pt>
                <c:pt idx="76">
                  <c:v>106.4534194</c:v>
                </c:pt>
                <c:pt idx="77">
                  <c:v>96.178171239999998</c:v>
                </c:pt>
                <c:pt idx="78">
                  <c:v>67.977954179999998</c:v>
                </c:pt>
                <c:pt idx="79">
                  <c:v>73.766027390000005</c:v>
                </c:pt>
                <c:pt idx="80">
                  <c:v>29.130395159999999</c:v>
                </c:pt>
                <c:pt idx="81">
                  <c:v>9.3569041009999996</c:v>
                </c:pt>
                <c:pt idx="82">
                  <c:v>8.4371193489999996</c:v>
                </c:pt>
                <c:pt idx="83">
                  <c:v>2.9736149670000001</c:v>
                </c:pt>
                <c:pt idx="84">
                  <c:v>14.35802202</c:v>
                </c:pt>
                <c:pt idx="85">
                  <c:v>15.34166974</c:v>
                </c:pt>
                <c:pt idx="88">
                  <c:v>137.22930969999999</c:v>
                </c:pt>
                <c:pt idx="89">
                  <c:v>58.449900790000001</c:v>
                </c:pt>
                <c:pt idx="90">
                  <c:v>68.421605339999999</c:v>
                </c:pt>
                <c:pt idx="91">
                  <c:v>28.342966879999999</c:v>
                </c:pt>
                <c:pt idx="92">
                  <c:v>13.040198970000001</c:v>
                </c:pt>
                <c:pt idx="93">
                  <c:v>-16.370040029999998</c:v>
                </c:pt>
                <c:pt idx="94">
                  <c:v>3.4112727309999999</c:v>
                </c:pt>
                <c:pt idx="95">
                  <c:v>1.3837707850000001</c:v>
                </c:pt>
                <c:pt idx="96">
                  <c:v>-4.3921608670000003</c:v>
                </c:pt>
                <c:pt idx="97">
                  <c:v>-1.9784852289999999</c:v>
                </c:pt>
                <c:pt idx="98">
                  <c:v>8.0796722479999996</c:v>
                </c:pt>
                <c:pt idx="99">
                  <c:v>0.14199426000000001</c:v>
                </c:pt>
                <c:pt idx="100">
                  <c:v>-0.166926399</c:v>
                </c:pt>
                <c:pt idx="101">
                  <c:v>-0.34562035099999999</c:v>
                </c:pt>
                <c:pt idx="102">
                  <c:v>-4.4582618199999997</c:v>
                </c:pt>
                <c:pt idx="103">
                  <c:v>-5.2170747840000002</c:v>
                </c:pt>
                <c:pt idx="104">
                  <c:v>-0.621216659</c:v>
                </c:pt>
                <c:pt idx="107">
                  <c:v>7.4435845880000002</c:v>
                </c:pt>
                <c:pt idx="108">
                  <c:v>48.258515899999999</c:v>
                </c:pt>
                <c:pt idx="109">
                  <c:v>38.216655879999998</c:v>
                </c:pt>
                <c:pt idx="110">
                  <c:v>60.858154919999997</c:v>
                </c:pt>
                <c:pt idx="111">
                  <c:v>115.74284609999999</c:v>
                </c:pt>
                <c:pt idx="112">
                  <c:v>86.569142729999996</c:v>
                </c:pt>
                <c:pt idx="113">
                  <c:v>145.62155390000001</c:v>
                </c:pt>
                <c:pt idx="114">
                  <c:v>142.14059399999999</c:v>
                </c:pt>
                <c:pt idx="115">
                  <c:v>183.5461305</c:v>
                </c:pt>
                <c:pt idx="116">
                  <c:v>98.807559949999998</c:v>
                </c:pt>
                <c:pt idx="117">
                  <c:v>113.1965567</c:v>
                </c:pt>
                <c:pt idx="118">
                  <c:v>143.2055833</c:v>
                </c:pt>
                <c:pt idx="119">
                  <c:v>99.277176769999997</c:v>
                </c:pt>
                <c:pt idx="120">
                  <c:v>117.0411707</c:v>
                </c:pt>
                <c:pt idx="121">
                  <c:v>147.35836850000001</c:v>
                </c:pt>
                <c:pt idx="122">
                  <c:v>119.3483097</c:v>
                </c:pt>
                <c:pt idx="123">
                  <c:v>77.737993119999999</c:v>
                </c:pt>
                <c:pt idx="124">
                  <c:v>118.5120482</c:v>
                </c:pt>
                <c:pt idx="125">
                  <c:v>116.8824292</c:v>
                </c:pt>
                <c:pt idx="126">
                  <c:v>53.47654094</c:v>
                </c:pt>
                <c:pt idx="127">
                  <c:v>18.780597889999999</c:v>
                </c:pt>
                <c:pt idx="128">
                  <c:v>36.272519719999998</c:v>
                </c:pt>
                <c:pt idx="136">
                  <c:v>8.0508187999999994E-2</c:v>
                </c:pt>
                <c:pt idx="138">
                  <c:v>157.6419717</c:v>
                </c:pt>
                <c:pt idx="139">
                  <c:v>66.702132610000007</c:v>
                </c:pt>
                <c:pt idx="140">
                  <c:v>32.561449690000003</c:v>
                </c:pt>
                <c:pt idx="141">
                  <c:v>158.24210959999999</c:v>
                </c:pt>
                <c:pt idx="142">
                  <c:v>155.62052249999999</c:v>
                </c:pt>
                <c:pt idx="143">
                  <c:v>10.35858623</c:v>
                </c:pt>
                <c:pt idx="144">
                  <c:v>7.5962875849999998</c:v>
                </c:pt>
                <c:pt idx="145">
                  <c:v>0.16792985599999999</c:v>
                </c:pt>
                <c:pt idx="146">
                  <c:v>-0.53874746100000004</c:v>
                </c:pt>
                <c:pt idx="147">
                  <c:v>2.3399194200000002</c:v>
                </c:pt>
                <c:pt idx="148">
                  <c:v>-0.36980885099999999</c:v>
                </c:pt>
                <c:pt idx="149">
                  <c:v>-1.0464865590000001</c:v>
                </c:pt>
                <c:pt idx="150">
                  <c:v>0.80020549299999999</c:v>
                </c:pt>
                <c:pt idx="151">
                  <c:v>-3.6426549860000002</c:v>
                </c:pt>
                <c:pt idx="152">
                  <c:v>27.504915359999998</c:v>
                </c:pt>
                <c:pt idx="153">
                  <c:v>5.4328385729999997</c:v>
                </c:pt>
                <c:pt idx="154">
                  <c:v>40.186157590000001</c:v>
                </c:pt>
                <c:pt idx="155">
                  <c:v>47.76142789</c:v>
                </c:pt>
                <c:pt idx="156">
                  <c:v>79.072488489999998</c:v>
                </c:pt>
                <c:pt idx="157">
                  <c:v>40.176633799999998</c:v>
                </c:pt>
                <c:pt idx="159">
                  <c:v>45.517650170000003</c:v>
                </c:pt>
                <c:pt idx="161">
                  <c:v>57.628772720000001</c:v>
                </c:pt>
                <c:pt idx="162">
                  <c:v>149.22836050000001</c:v>
                </c:pt>
                <c:pt idx="163">
                  <c:v>118.7546754</c:v>
                </c:pt>
                <c:pt idx="164">
                  <c:v>246.08064229999999</c:v>
                </c:pt>
                <c:pt idx="165">
                  <c:v>174.44424749999999</c:v>
                </c:pt>
                <c:pt idx="166">
                  <c:v>137.4066938</c:v>
                </c:pt>
                <c:pt idx="170">
                  <c:v>104.59310069999999</c:v>
                </c:pt>
                <c:pt idx="171">
                  <c:v>79.399658410000001</c:v>
                </c:pt>
                <c:pt idx="172">
                  <c:v>79.033988500000007</c:v>
                </c:pt>
                <c:pt idx="175">
                  <c:v>17.553770350000001</c:v>
                </c:pt>
                <c:pt idx="177">
                  <c:v>22.96434657</c:v>
                </c:pt>
                <c:pt idx="178">
                  <c:v>11.843902549999999</c:v>
                </c:pt>
                <c:pt idx="179">
                  <c:v>5.898967045</c:v>
                </c:pt>
                <c:pt idx="180">
                  <c:v>13.89818711</c:v>
                </c:pt>
                <c:pt idx="181">
                  <c:v>9.2424545990000002</c:v>
                </c:pt>
                <c:pt idx="182">
                  <c:v>1.9072946609999999</c:v>
                </c:pt>
                <c:pt idx="183">
                  <c:v>18.627037909999999</c:v>
                </c:pt>
                <c:pt idx="184">
                  <c:v>1.5936072960000001</c:v>
                </c:pt>
                <c:pt idx="185">
                  <c:v>0.867086778</c:v>
                </c:pt>
                <c:pt idx="186">
                  <c:v>-2.0756923669999998</c:v>
                </c:pt>
                <c:pt idx="187">
                  <c:v>2.7114669729999998</c:v>
                </c:pt>
                <c:pt idx="188">
                  <c:v>-5.949986097</c:v>
                </c:pt>
                <c:pt idx="189">
                  <c:v>2.540509964</c:v>
                </c:pt>
                <c:pt idx="190">
                  <c:v>0.89573214099999998</c:v>
                </c:pt>
                <c:pt idx="191">
                  <c:v>-1.3137998239999999</c:v>
                </c:pt>
                <c:pt idx="192">
                  <c:v>-0.88650190900000003</c:v>
                </c:pt>
                <c:pt idx="193">
                  <c:v>-3.1372599409999999</c:v>
                </c:pt>
                <c:pt idx="194">
                  <c:v>-9.2909047999999994E-2</c:v>
                </c:pt>
                <c:pt idx="195">
                  <c:v>-1.723009724</c:v>
                </c:pt>
                <c:pt idx="196">
                  <c:v>-0.93281440800000004</c:v>
                </c:pt>
                <c:pt idx="199">
                  <c:v>-19.309071500000002</c:v>
                </c:pt>
                <c:pt idx="201">
                  <c:v>10.0903077</c:v>
                </c:pt>
                <c:pt idx="202">
                  <c:v>23.149747170000001</c:v>
                </c:pt>
                <c:pt idx="203">
                  <c:v>18.81305652</c:v>
                </c:pt>
                <c:pt idx="204">
                  <c:v>30.04991498</c:v>
                </c:pt>
                <c:pt idx="205">
                  <c:v>21.40885986</c:v>
                </c:pt>
                <c:pt idx="206">
                  <c:v>0.95164006700000003</c:v>
                </c:pt>
                <c:pt idx="207">
                  <c:v>25.825839599999998</c:v>
                </c:pt>
                <c:pt idx="208">
                  <c:v>39.67342756</c:v>
                </c:pt>
                <c:pt idx="209">
                  <c:v>44.957995230000002</c:v>
                </c:pt>
                <c:pt idx="210">
                  <c:v>141.19111050000001</c:v>
                </c:pt>
                <c:pt idx="211">
                  <c:v>119.4555209</c:v>
                </c:pt>
                <c:pt idx="212">
                  <c:v>54.133694439999999</c:v>
                </c:pt>
                <c:pt idx="213">
                  <c:v>90.488843160000002</c:v>
                </c:pt>
                <c:pt idx="214">
                  <c:v>75.292376719999993</c:v>
                </c:pt>
                <c:pt idx="215">
                  <c:v>94.879543780000006</c:v>
                </c:pt>
                <c:pt idx="216">
                  <c:v>94.797002789999993</c:v>
                </c:pt>
                <c:pt idx="217">
                  <c:v>74.834985180000004</c:v>
                </c:pt>
                <c:pt idx="218">
                  <c:v>75.712646669999998</c:v>
                </c:pt>
                <c:pt idx="219">
                  <c:v>56.703839080000002</c:v>
                </c:pt>
                <c:pt idx="220">
                  <c:v>107.69774510000001</c:v>
                </c:pt>
                <c:pt idx="221">
                  <c:v>47.989843729999997</c:v>
                </c:pt>
                <c:pt idx="222">
                  <c:v>109.97893929999999</c:v>
                </c:pt>
                <c:pt idx="223">
                  <c:v>64.779565550000001</c:v>
                </c:pt>
                <c:pt idx="224">
                  <c:v>26.089089959999999</c:v>
                </c:pt>
                <c:pt idx="225">
                  <c:v>37.188657200000002</c:v>
                </c:pt>
                <c:pt idx="226">
                  <c:v>-8.8562562640000007</c:v>
                </c:pt>
                <c:pt idx="227">
                  <c:v>30.963290860000001</c:v>
                </c:pt>
                <c:pt idx="228">
                  <c:v>21.64060108</c:v>
                </c:pt>
                <c:pt idx="229">
                  <c:v>-8.571990134</c:v>
                </c:pt>
                <c:pt idx="230">
                  <c:v>5.0028562990000003</c:v>
                </c:pt>
                <c:pt idx="231">
                  <c:v>10.530045619999999</c:v>
                </c:pt>
                <c:pt idx="232">
                  <c:v>-6.5011460640000003</c:v>
                </c:pt>
                <c:pt idx="233">
                  <c:v>-0.33429220100000001</c:v>
                </c:pt>
                <c:pt idx="234">
                  <c:v>-5.131673674</c:v>
                </c:pt>
                <c:pt idx="235">
                  <c:v>10.898898089999999</c:v>
                </c:pt>
                <c:pt idx="236">
                  <c:v>11.23990613</c:v>
                </c:pt>
                <c:pt idx="237">
                  <c:v>-2.9267872279999998</c:v>
                </c:pt>
                <c:pt idx="238">
                  <c:v>-6.8288102740000003</c:v>
                </c:pt>
                <c:pt idx="239">
                  <c:v>1.6656234599999999</c:v>
                </c:pt>
                <c:pt idx="240">
                  <c:v>-1.7358194849999999</c:v>
                </c:pt>
                <c:pt idx="241">
                  <c:v>3.1085937540000002</c:v>
                </c:pt>
                <c:pt idx="242">
                  <c:v>3.4527222000000003E-2</c:v>
                </c:pt>
                <c:pt idx="243">
                  <c:v>-2.347997103</c:v>
                </c:pt>
                <c:pt idx="244">
                  <c:v>-2.0823560149999998</c:v>
                </c:pt>
                <c:pt idx="245">
                  <c:v>-2.5240881850000001</c:v>
                </c:pt>
                <c:pt idx="246">
                  <c:v>-3.0712106079999999</c:v>
                </c:pt>
                <c:pt idx="247">
                  <c:v>-1.607108937</c:v>
                </c:pt>
                <c:pt idx="248">
                  <c:v>7.8795066599999997</c:v>
                </c:pt>
                <c:pt idx="250">
                  <c:v>1.580716716</c:v>
                </c:pt>
                <c:pt idx="251">
                  <c:v>10.40063132</c:v>
                </c:pt>
                <c:pt idx="252">
                  <c:v>15.387009040000001</c:v>
                </c:pt>
                <c:pt idx="253">
                  <c:v>33.691688679999999</c:v>
                </c:pt>
                <c:pt idx="254">
                  <c:v>78.792049989999995</c:v>
                </c:pt>
                <c:pt idx="255">
                  <c:v>57.897692030000002</c:v>
                </c:pt>
                <c:pt idx="258">
                  <c:v>170.03403080000001</c:v>
                </c:pt>
                <c:pt idx="259">
                  <c:v>-13.994400690000001</c:v>
                </c:pt>
                <c:pt idx="260">
                  <c:v>84.588000100000002</c:v>
                </c:pt>
                <c:pt idx="261">
                  <c:v>10.93411543</c:v>
                </c:pt>
                <c:pt idx="262">
                  <c:v>49.431316260000003</c:v>
                </c:pt>
                <c:pt idx="263">
                  <c:v>78.120243450000004</c:v>
                </c:pt>
                <c:pt idx="264">
                  <c:v>87.6457111</c:v>
                </c:pt>
                <c:pt idx="265">
                  <c:v>115.5932906</c:v>
                </c:pt>
                <c:pt idx="266">
                  <c:v>62.202587700000002</c:v>
                </c:pt>
                <c:pt idx="267">
                  <c:v>107.76057609999999</c:v>
                </c:pt>
                <c:pt idx="269">
                  <c:v>180.4086059</c:v>
                </c:pt>
                <c:pt idx="270">
                  <c:v>135.96414039999999</c:v>
                </c:pt>
                <c:pt idx="271">
                  <c:v>-9.0289234319999991</c:v>
                </c:pt>
                <c:pt idx="272">
                  <c:v>29.306735570000001</c:v>
                </c:pt>
                <c:pt idx="273">
                  <c:v>10.23644176</c:v>
                </c:pt>
                <c:pt idx="274">
                  <c:v>2.3626401480000001</c:v>
                </c:pt>
                <c:pt idx="275">
                  <c:v>-8.6326643510000007</c:v>
                </c:pt>
                <c:pt idx="276">
                  <c:v>-9.1081351860000002</c:v>
                </c:pt>
                <c:pt idx="277">
                  <c:v>-4.5965186579999999</c:v>
                </c:pt>
                <c:pt idx="278">
                  <c:v>-10.50644829</c:v>
                </c:pt>
                <c:pt idx="279">
                  <c:v>-13.777448740000001</c:v>
                </c:pt>
                <c:pt idx="280">
                  <c:v>-7.3594356420000002</c:v>
                </c:pt>
                <c:pt idx="281">
                  <c:v>1.2876973439999999</c:v>
                </c:pt>
                <c:pt idx="282">
                  <c:v>-2.200868297</c:v>
                </c:pt>
                <c:pt idx="283">
                  <c:v>0.24785078999999999</c:v>
                </c:pt>
                <c:pt idx="284">
                  <c:v>6.0270595800000004</c:v>
                </c:pt>
                <c:pt idx="285">
                  <c:v>1.387145173</c:v>
                </c:pt>
                <c:pt idx="286">
                  <c:v>3.0001884620000001</c:v>
                </c:pt>
                <c:pt idx="287">
                  <c:v>2.3207042769999999</c:v>
                </c:pt>
                <c:pt idx="288">
                  <c:v>0.17148798800000001</c:v>
                </c:pt>
                <c:pt idx="289">
                  <c:v>-1.5314038329999999</c:v>
                </c:pt>
                <c:pt idx="290">
                  <c:v>8.609540484</c:v>
                </c:pt>
                <c:pt idx="291">
                  <c:v>7.5335434829999999</c:v>
                </c:pt>
                <c:pt idx="292">
                  <c:v>5.0173133930000002</c:v>
                </c:pt>
                <c:pt idx="293">
                  <c:v>4.5058181810000004</c:v>
                </c:pt>
                <c:pt idx="294">
                  <c:v>1.629716446</c:v>
                </c:pt>
                <c:pt idx="296">
                  <c:v>22.1063653</c:v>
                </c:pt>
                <c:pt idx="299">
                  <c:v>14.79972214</c:v>
                </c:pt>
                <c:pt idx="300">
                  <c:v>27.77194446</c:v>
                </c:pt>
                <c:pt idx="301">
                  <c:v>26.082918580000001</c:v>
                </c:pt>
                <c:pt idx="302">
                  <c:v>3.1008101699999999</c:v>
                </c:pt>
                <c:pt idx="303">
                  <c:v>6.6297433659999996</c:v>
                </c:pt>
                <c:pt idx="304">
                  <c:v>19.999888030000001</c:v>
                </c:pt>
                <c:pt idx="305">
                  <c:v>-10.91505639</c:v>
                </c:pt>
                <c:pt idx="306">
                  <c:v>24.579710460000001</c:v>
                </c:pt>
                <c:pt idx="307">
                  <c:v>32.864171470000002</c:v>
                </c:pt>
                <c:pt idx="308">
                  <c:v>26.046165500000001</c:v>
                </c:pt>
                <c:pt idx="309">
                  <c:v>100.6655511</c:v>
                </c:pt>
                <c:pt idx="310">
                  <c:v>68.879943690000005</c:v>
                </c:pt>
                <c:pt idx="313">
                  <c:v>105.4602223</c:v>
                </c:pt>
                <c:pt idx="314">
                  <c:v>66.719390599999997</c:v>
                </c:pt>
                <c:pt idx="315">
                  <c:v>50.022751810000003</c:v>
                </c:pt>
                <c:pt idx="316">
                  <c:v>61.531886499999999</c:v>
                </c:pt>
                <c:pt idx="317">
                  <c:v>72.140006409999998</c:v>
                </c:pt>
                <c:pt idx="318">
                  <c:v>33.684796259999999</c:v>
                </c:pt>
                <c:pt idx="321">
                  <c:v>250.93337030000001</c:v>
                </c:pt>
                <c:pt idx="322">
                  <c:v>6.2986811149999999</c:v>
                </c:pt>
                <c:pt idx="323">
                  <c:v>1.245374</c:v>
                </c:pt>
                <c:pt idx="324">
                  <c:v>2.958457149</c:v>
                </c:pt>
                <c:pt idx="325">
                  <c:v>7.7651000989999996</c:v>
                </c:pt>
                <c:pt idx="331">
                  <c:v>11.82813011</c:v>
                </c:pt>
                <c:pt idx="333">
                  <c:v>-2.887928482</c:v>
                </c:pt>
                <c:pt idx="334">
                  <c:v>-2.6330158269999999</c:v>
                </c:pt>
                <c:pt idx="335">
                  <c:v>1.3873403989999999</c:v>
                </c:pt>
                <c:pt idx="336">
                  <c:v>7.3371010019999998</c:v>
                </c:pt>
                <c:pt idx="337">
                  <c:v>3.2601042250000001</c:v>
                </c:pt>
                <c:pt idx="338">
                  <c:v>10.80445108</c:v>
                </c:pt>
                <c:pt idx="339">
                  <c:v>14.21144846</c:v>
                </c:pt>
                <c:pt idx="340">
                  <c:v>11.10418378</c:v>
                </c:pt>
                <c:pt idx="341">
                  <c:v>11.2373689</c:v>
                </c:pt>
                <c:pt idx="342">
                  <c:v>7.2692344999999996</c:v>
                </c:pt>
                <c:pt idx="343">
                  <c:v>12.563049680000001</c:v>
                </c:pt>
                <c:pt idx="344">
                  <c:v>12.31779472</c:v>
                </c:pt>
                <c:pt idx="345">
                  <c:v>13.61344126</c:v>
                </c:pt>
                <c:pt idx="346">
                  <c:v>24.92950214</c:v>
                </c:pt>
                <c:pt idx="347">
                  <c:v>45.704984840000002</c:v>
                </c:pt>
                <c:pt idx="348">
                  <c:v>53.333683550000003</c:v>
                </c:pt>
                <c:pt idx="349">
                  <c:v>36.52564589</c:v>
                </c:pt>
                <c:pt idx="352">
                  <c:v>39.964698249999998</c:v>
                </c:pt>
                <c:pt idx="353">
                  <c:v>104.68277449999999</c:v>
                </c:pt>
                <c:pt idx="354">
                  <c:v>114.8499771</c:v>
                </c:pt>
                <c:pt idx="355">
                  <c:v>53.825475050000001</c:v>
                </c:pt>
                <c:pt idx="356">
                  <c:v>93.754532299999994</c:v>
                </c:pt>
                <c:pt idx="357">
                  <c:v>79.869621210000005</c:v>
                </c:pt>
                <c:pt idx="358">
                  <c:v>71.549061969999997</c:v>
                </c:pt>
                <c:pt idx="359">
                  <c:v>36.65037624</c:v>
                </c:pt>
                <c:pt idx="360">
                  <c:v>89.352400209999999</c:v>
                </c:pt>
                <c:pt idx="361">
                  <c:v>77.316411930000001</c:v>
                </c:pt>
                <c:pt idx="362">
                  <c:v>59.191305679999999</c:v>
                </c:pt>
                <c:pt idx="363">
                  <c:v>21.422292039999999</c:v>
                </c:pt>
                <c:pt idx="364">
                  <c:v>61.862671570000003</c:v>
                </c:pt>
                <c:pt idx="365">
                  <c:v>117.7486341</c:v>
                </c:pt>
                <c:pt idx="366">
                  <c:v>71.951886029999997</c:v>
                </c:pt>
                <c:pt idx="367">
                  <c:v>94.367773560000003</c:v>
                </c:pt>
                <c:pt idx="368">
                  <c:v>54.348498200000002</c:v>
                </c:pt>
                <c:pt idx="369">
                  <c:v>36.475123420000003</c:v>
                </c:pt>
                <c:pt idx="370">
                  <c:v>13.014347369999999</c:v>
                </c:pt>
                <c:pt idx="371">
                  <c:v>3.458838664</c:v>
                </c:pt>
                <c:pt idx="372">
                  <c:v>5.3575635769999996</c:v>
                </c:pt>
                <c:pt idx="373">
                  <c:v>5.7850018140000001</c:v>
                </c:pt>
                <c:pt idx="374">
                  <c:v>13.138477890000001</c:v>
                </c:pt>
                <c:pt idx="375">
                  <c:v>6.7648724820000004</c:v>
                </c:pt>
                <c:pt idx="376">
                  <c:v>26.09144555</c:v>
                </c:pt>
                <c:pt idx="377">
                  <c:v>17.063446070000001</c:v>
                </c:pt>
                <c:pt idx="378">
                  <c:v>2.2101134569999998</c:v>
                </c:pt>
                <c:pt idx="379">
                  <c:v>3.5697638669999998</c:v>
                </c:pt>
                <c:pt idx="380">
                  <c:v>0.90446350900000005</c:v>
                </c:pt>
                <c:pt idx="381">
                  <c:v>-1.518551247</c:v>
                </c:pt>
                <c:pt idx="382">
                  <c:v>-2.0597677270000001</c:v>
                </c:pt>
                <c:pt idx="383">
                  <c:v>-1.8061705400000001</c:v>
                </c:pt>
                <c:pt idx="384">
                  <c:v>-2.9532783710000001</c:v>
                </c:pt>
                <c:pt idx="385">
                  <c:v>-1.7294081509999999</c:v>
                </c:pt>
                <c:pt idx="386">
                  <c:v>-1.6041456650000001</c:v>
                </c:pt>
                <c:pt idx="387">
                  <c:v>6.6096529000000001E-2</c:v>
                </c:pt>
                <c:pt idx="388">
                  <c:v>7.8611870000000004E-3</c:v>
                </c:pt>
                <c:pt idx="389">
                  <c:v>-0.72402433899999996</c:v>
                </c:pt>
                <c:pt idx="390">
                  <c:v>-1.222693115</c:v>
                </c:pt>
                <c:pt idx="391">
                  <c:v>-0.79425962999999999</c:v>
                </c:pt>
                <c:pt idx="394">
                  <c:v>13.208689659999999</c:v>
                </c:pt>
                <c:pt idx="395">
                  <c:v>5.0913847380000004</c:v>
                </c:pt>
                <c:pt idx="396">
                  <c:v>29.139406810000001</c:v>
                </c:pt>
                <c:pt idx="397">
                  <c:v>33.912289129999998</c:v>
                </c:pt>
                <c:pt idx="398">
                  <c:v>35.97842782</c:v>
                </c:pt>
                <c:pt idx="399">
                  <c:v>18.28504483</c:v>
                </c:pt>
                <c:pt idx="400">
                  <c:v>81.152306719999999</c:v>
                </c:pt>
                <c:pt idx="401">
                  <c:v>59.608457139999999</c:v>
                </c:pt>
                <c:pt idx="402">
                  <c:v>54.22470388</c:v>
                </c:pt>
                <c:pt idx="403">
                  <c:v>54.02246718</c:v>
                </c:pt>
                <c:pt idx="404">
                  <c:v>45.734306420000003</c:v>
                </c:pt>
                <c:pt idx="405">
                  <c:v>86.495085649999993</c:v>
                </c:pt>
                <c:pt idx="412">
                  <c:v>201.5811654</c:v>
                </c:pt>
                <c:pt idx="413">
                  <c:v>100.6438886</c:v>
                </c:pt>
                <c:pt idx="414">
                  <c:v>55.0249326</c:v>
                </c:pt>
                <c:pt idx="415">
                  <c:v>39.891322639999999</c:v>
                </c:pt>
                <c:pt idx="416">
                  <c:v>17.06396475</c:v>
                </c:pt>
                <c:pt idx="417">
                  <c:v>8.9637438150000008</c:v>
                </c:pt>
                <c:pt idx="418">
                  <c:v>10.87255214</c:v>
                </c:pt>
                <c:pt idx="419">
                  <c:v>14.39609175</c:v>
                </c:pt>
                <c:pt idx="420">
                  <c:v>12.472495629999999</c:v>
                </c:pt>
                <c:pt idx="421">
                  <c:v>8.1065183859999994</c:v>
                </c:pt>
                <c:pt idx="422">
                  <c:v>9.5699001020000001</c:v>
                </c:pt>
                <c:pt idx="423">
                  <c:v>8.0168887479999995</c:v>
                </c:pt>
                <c:pt idx="424">
                  <c:v>-0.38392955400000001</c:v>
                </c:pt>
                <c:pt idx="425">
                  <c:v>0.70122393999999999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41731504"/>
        <c:axId val="237365648"/>
      </c:lineChart>
      <c:lineChart>
        <c:grouping val="standard"/>
        <c:varyColors val="0"/>
        <c:ser>
          <c:idx val="2"/>
          <c:order val="2"/>
          <c:tx>
            <c:strRef>
              <c:f>avg!$H$1</c:f>
              <c:strCache>
                <c:ptCount val="1"/>
                <c:pt idx="0">
                  <c:v>RAIN</c:v>
                </c:pt>
              </c:strCache>
            </c:strRef>
          </c:tx>
          <c:spPr>
            <a:ln>
              <a:noFill/>
            </a:ln>
          </c:spPr>
          <c:marker>
            <c:symbol val="square"/>
            <c:size val="4"/>
            <c:spPr>
              <a:solidFill>
                <a:srgbClr val="7030A0"/>
              </a:solidFill>
              <a:ln>
                <a:noFill/>
              </a:ln>
            </c:spPr>
          </c:marker>
          <c:val>
            <c:numRef>
              <c:f>avg!$H$2:$H$427</c:f>
              <c:numCache>
                <c:formatCode>General</c:formatCode>
                <c:ptCount val="426"/>
                <c:pt idx="12">
                  <c:v>0.254</c:v>
                </c:pt>
                <c:pt idx="16">
                  <c:v>5.5880000000000001</c:v>
                </c:pt>
                <c:pt idx="17">
                  <c:v>6.35</c:v>
                </c:pt>
                <c:pt idx="18">
                  <c:v>1.27</c:v>
                </c:pt>
                <c:pt idx="40">
                  <c:v>1.016</c:v>
                </c:pt>
                <c:pt idx="41">
                  <c:v>2.54</c:v>
                </c:pt>
                <c:pt idx="42">
                  <c:v>0.254</c:v>
                </c:pt>
                <c:pt idx="87">
                  <c:v>0.50800000000000001</c:v>
                </c:pt>
                <c:pt idx="129">
                  <c:v>6.6040000000000001</c:v>
                </c:pt>
                <c:pt idx="130">
                  <c:v>2.032</c:v>
                </c:pt>
                <c:pt idx="132">
                  <c:v>0.254</c:v>
                </c:pt>
                <c:pt idx="133">
                  <c:v>0.50800000000000001</c:v>
                </c:pt>
                <c:pt idx="134">
                  <c:v>0.254</c:v>
                </c:pt>
                <c:pt idx="135">
                  <c:v>0.254</c:v>
                </c:pt>
                <c:pt idx="328">
                  <c:v>0.254</c:v>
                </c:pt>
                <c:pt idx="347">
                  <c:v>0.254</c:v>
                </c:pt>
                <c:pt idx="406">
                  <c:v>1.524</c:v>
                </c:pt>
                <c:pt idx="408">
                  <c:v>1.778</c:v>
                </c:pt>
                <c:pt idx="409">
                  <c:v>0.76200000000000001</c:v>
                </c:pt>
                <c:pt idx="410">
                  <c:v>0.254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237366768"/>
        <c:axId val="237366208"/>
      </c:lineChart>
      <c:catAx>
        <c:axId val="141731504"/>
        <c:scaling>
          <c:orientation val="minMax"/>
        </c:scaling>
        <c:delete val="0"/>
        <c:axPos val="b"/>
        <c:title>
          <c:tx>
            <c:rich>
              <a:bodyPr/>
              <a:lstStyle/>
              <a:p>
                <a:pPr>
                  <a:defRPr/>
                </a:pPr>
                <a:r>
                  <a:rPr lang="en-US"/>
                  <a:t>Date</a:t>
                </a:r>
              </a:p>
            </c:rich>
          </c:tx>
          <c:overlay val="0"/>
        </c:title>
        <c:numFmt formatCode="General" sourceLinked="1"/>
        <c:majorTickMark val="out"/>
        <c:minorTickMark val="none"/>
        <c:tickLblPos val="low"/>
        <c:spPr>
          <a:ln w="19050">
            <a:solidFill>
              <a:schemeClr val="tx1"/>
            </a:solidFill>
          </a:ln>
        </c:spPr>
        <c:crossAx val="237365648"/>
        <c:crosses val="autoZero"/>
        <c:auto val="1"/>
        <c:lblAlgn val="ctr"/>
        <c:lblOffset val="100"/>
        <c:tickLblSkip val="48"/>
        <c:tickMarkSkip val="48"/>
        <c:noMultiLvlLbl val="0"/>
      </c:catAx>
      <c:valAx>
        <c:axId val="237365648"/>
        <c:scaling>
          <c:orientation val="minMax"/>
        </c:scaling>
        <c:delete val="0"/>
        <c:axPos val="l"/>
        <c:majorGridlines/>
        <c:title>
          <c:tx>
            <c:rich>
              <a:bodyPr rot="-5400000" vert="horz"/>
              <a:lstStyle/>
              <a:p>
                <a:pPr>
                  <a:defRPr/>
                </a:pPr>
                <a:r>
                  <a:rPr lang="en-US"/>
                  <a:t>W/m2</a:t>
                </a:r>
              </a:p>
            </c:rich>
          </c:tx>
          <c:overlay val="0"/>
        </c:title>
        <c:numFmt formatCode="General" sourceLinked="1"/>
        <c:majorTickMark val="out"/>
        <c:minorTickMark val="none"/>
        <c:tickLblPos val="nextTo"/>
        <c:crossAx val="141731504"/>
        <c:crosses val="autoZero"/>
        <c:crossBetween val="between"/>
      </c:valAx>
      <c:valAx>
        <c:axId val="237366208"/>
        <c:scaling>
          <c:orientation val="minMax"/>
        </c:scaling>
        <c:delete val="0"/>
        <c:axPos val="r"/>
        <c:title>
          <c:tx>
            <c:rich>
              <a:bodyPr rot="-5400000" vert="horz"/>
              <a:lstStyle/>
              <a:p>
                <a:pPr>
                  <a:defRPr/>
                </a:pPr>
                <a:r>
                  <a:rPr lang="en-US"/>
                  <a:t>mm</a:t>
                </a:r>
              </a:p>
            </c:rich>
          </c:tx>
          <c:overlay val="0"/>
        </c:title>
        <c:numFmt formatCode="General" sourceLinked="1"/>
        <c:majorTickMark val="out"/>
        <c:minorTickMark val="none"/>
        <c:tickLblPos val="nextTo"/>
        <c:crossAx val="237366768"/>
        <c:crosses val="max"/>
        <c:crossBetween val="between"/>
      </c:valAx>
      <c:catAx>
        <c:axId val="237366768"/>
        <c:scaling>
          <c:orientation val="minMax"/>
        </c:scaling>
        <c:delete val="1"/>
        <c:axPos val="b"/>
        <c:majorTickMark val="out"/>
        <c:minorTickMark val="none"/>
        <c:tickLblPos val="nextTo"/>
        <c:crossAx val="237366208"/>
        <c:crosses val="autoZero"/>
        <c:auto val="1"/>
        <c:lblAlgn val="ctr"/>
        <c:lblOffset val="100"/>
        <c:noMultiLvlLbl val="0"/>
      </c:catAx>
    </c:plotArea>
    <c:legend>
      <c:legendPos val="b"/>
      <c:overlay val="0"/>
    </c:legend>
    <c:plotVisOnly val="1"/>
    <c:dispBlanksAs val="gap"/>
    <c:showDLblsOverMax val="0"/>
  </c:chart>
  <c:txPr>
    <a:bodyPr/>
    <a:lstStyle/>
    <a:p>
      <a:pPr>
        <a:defRPr sz="800"/>
      </a:pPr>
      <a:endParaRPr lang="en-US"/>
    </a:p>
  </c:txPr>
  <c:externalData r:id="rId1">
    <c:autoUpdate val="0"/>
  </c:externalData>
</c:chartSpace>
</file>

<file path=ppt/charts/chart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/>
      <c:lineChart>
        <c:grouping val="standard"/>
        <c:varyColors val="0"/>
        <c:ser>
          <c:idx val="0"/>
          <c:order val="0"/>
          <c:tx>
            <c:strRef>
              <c:f>avg!$F$1</c:f>
              <c:strCache>
                <c:ptCount val="1"/>
                <c:pt idx="0">
                  <c:v>H_WRF</c:v>
                </c:pt>
              </c:strCache>
            </c:strRef>
          </c:tx>
          <c:spPr>
            <a:ln w="19050">
              <a:solidFill>
                <a:srgbClr val="FF0000"/>
              </a:solidFill>
            </a:ln>
          </c:spPr>
          <c:marker>
            <c:symbol val="none"/>
          </c:marker>
          <c:cat>
            <c:numRef>
              <c:f>avg!$B$2:$B$427</c:f>
              <c:numCache>
                <c:formatCode>General</c:formatCode>
                <c:ptCount val="426"/>
                <c:pt idx="0">
                  <c:v>23</c:v>
                </c:pt>
                <c:pt idx="1">
                  <c:v>23</c:v>
                </c:pt>
                <c:pt idx="2">
                  <c:v>23</c:v>
                </c:pt>
                <c:pt idx="3">
                  <c:v>23</c:v>
                </c:pt>
                <c:pt idx="4">
                  <c:v>23</c:v>
                </c:pt>
                <c:pt idx="5">
                  <c:v>23</c:v>
                </c:pt>
                <c:pt idx="6">
                  <c:v>23</c:v>
                </c:pt>
                <c:pt idx="7">
                  <c:v>23</c:v>
                </c:pt>
                <c:pt idx="8">
                  <c:v>23</c:v>
                </c:pt>
                <c:pt idx="9">
                  <c:v>23</c:v>
                </c:pt>
                <c:pt idx="10">
                  <c:v>23</c:v>
                </c:pt>
                <c:pt idx="11">
                  <c:v>23</c:v>
                </c:pt>
                <c:pt idx="12">
                  <c:v>23</c:v>
                </c:pt>
                <c:pt idx="13">
                  <c:v>23</c:v>
                </c:pt>
                <c:pt idx="14">
                  <c:v>23</c:v>
                </c:pt>
                <c:pt idx="15">
                  <c:v>23</c:v>
                </c:pt>
                <c:pt idx="16">
                  <c:v>23</c:v>
                </c:pt>
                <c:pt idx="17">
                  <c:v>23</c:v>
                </c:pt>
                <c:pt idx="18">
                  <c:v>23</c:v>
                </c:pt>
                <c:pt idx="19">
                  <c:v>23</c:v>
                </c:pt>
                <c:pt idx="20">
                  <c:v>23</c:v>
                </c:pt>
                <c:pt idx="21">
                  <c:v>23</c:v>
                </c:pt>
                <c:pt idx="22">
                  <c:v>23</c:v>
                </c:pt>
                <c:pt idx="23">
                  <c:v>23</c:v>
                </c:pt>
                <c:pt idx="24">
                  <c:v>23</c:v>
                </c:pt>
                <c:pt idx="25">
                  <c:v>23</c:v>
                </c:pt>
                <c:pt idx="26">
                  <c:v>23</c:v>
                </c:pt>
                <c:pt idx="27">
                  <c:v>23</c:v>
                </c:pt>
                <c:pt idx="28">
                  <c:v>23</c:v>
                </c:pt>
                <c:pt idx="29">
                  <c:v>23</c:v>
                </c:pt>
                <c:pt idx="30">
                  <c:v>23</c:v>
                </c:pt>
                <c:pt idx="31">
                  <c:v>23</c:v>
                </c:pt>
                <c:pt idx="32">
                  <c:v>23</c:v>
                </c:pt>
                <c:pt idx="33">
                  <c:v>23</c:v>
                </c:pt>
                <c:pt idx="34">
                  <c:v>23</c:v>
                </c:pt>
                <c:pt idx="35">
                  <c:v>23</c:v>
                </c:pt>
                <c:pt idx="36">
                  <c:v>23</c:v>
                </c:pt>
                <c:pt idx="37">
                  <c:v>23</c:v>
                </c:pt>
                <c:pt idx="38">
                  <c:v>23</c:v>
                </c:pt>
                <c:pt idx="39">
                  <c:v>23</c:v>
                </c:pt>
                <c:pt idx="40">
                  <c:v>23</c:v>
                </c:pt>
                <c:pt idx="41">
                  <c:v>23</c:v>
                </c:pt>
                <c:pt idx="42">
                  <c:v>23</c:v>
                </c:pt>
                <c:pt idx="43">
                  <c:v>24</c:v>
                </c:pt>
                <c:pt idx="44">
                  <c:v>24</c:v>
                </c:pt>
                <c:pt idx="45">
                  <c:v>24</c:v>
                </c:pt>
                <c:pt idx="46">
                  <c:v>24</c:v>
                </c:pt>
                <c:pt idx="47">
                  <c:v>24</c:v>
                </c:pt>
                <c:pt idx="48">
                  <c:v>24</c:v>
                </c:pt>
                <c:pt idx="49">
                  <c:v>24</c:v>
                </c:pt>
                <c:pt idx="50">
                  <c:v>24</c:v>
                </c:pt>
                <c:pt idx="51">
                  <c:v>24</c:v>
                </c:pt>
                <c:pt idx="52">
                  <c:v>24</c:v>
                </c:pt>
                <c:pt idx="53">
                  <c:v>24</c:v>
                </c:pt>
                <c:pt idx="54">
                  <c:v>24</c:v>
                </c:pt>
                <c:pt idx="55">
                  <c:v>24</c:v>
                </c:pt>
                <c:pt idx="56">
                  <c:v>24</c:v>
                </c:pt>
                <c:pt idx="57">
                  <c:v>24</c:v>
                </c:pt>
                <c:pt idx="58">
                  <c:v>24</c:v>
                </c:pt>
                <c:pt idx="59">
                  <c:v>24</c:v>
                </c:pt>
                <c:pt idx="60">
                  <c:v>24</c:v>
                </c:pt>
                <c:pt idx="61">
                  <c:v>24</c:v>
                </c:pt>
                <c:pt idx="62">
                  <c:v>24</c:v>
                </c:pt>
                <c:pt idx="63">
                  <c:v>24</c:v>
                </c:pt>
                <c:pt idx="64">
                  <c:v>24</c:v>
                </c:pt>
                <c:pt idx="65">
                  <c:v>24</c:v>
                </c:pt>
                <c:pt idx="66">
                  <c:v>24</c:v>
                </c:pt>
                <c:pt idx="67">
                  <c:v>24</c:v>
                </c:pt>
                <c:pt idx="68">
                  <c:v>24</c:v>
                </c:pt>
                <c:pt idx="69">
                  <c:v>24</c:v>
                </c:pt>
                <c:pt idx="70">
                  <c:v>24</c:v>
                </c:pt>
                <c:pt idx="71">
                  <c:v>24</c:v>
                </c:pt>
                <c:pt idx="72">
                  <c:v>24</c:v>
                </c:pt>
                <c:pt idx="73">
                  <c:v>24</c:v>
                </c:pt>
                <c:pt idx="74">
                  <c:v>24</c:v>
                </c:pt>
                <c:pt idx="75">
                  <c:v>24</c:v>
                </c:pt>
                <c:pt idx="76">
                  <c:v>24</c:v>
                </c:pt>
                <c:pt idx="77">
                  <c:v>24</c:v>
                </c:pt>
                <c:pt idx="78">
                  <c:v>24</c:v>
                </c:pt>
                <c:pt idx="79">
                  <c:v>24</c:v>
                </c:pt>
                <c:pt idx="80">
                  <c:v>24</c:v>
                </c:pt>
                <c:pt idx="81">
                  <c:v>24</c:v>
                </c:pt>
                <c:pt idx="82">
                  <c:v>24</c:v>
                </c:pt>
                <c:pt idx="83">
                  <c:v>24</c:v>
                </c:pt>
                <c:pt idx="84">
                  <c:v>24</c:v>
                </c:pt>
                <c:pt idx="85">
                  <c:v>24</c:v>
                </c:pt>
                <c:pt idx="86">
                  <c:v>24</c:v>
                </c:pt>
                <c:pt idx="87">
                  <c:v>24</c:v>
                </c:pt>
                <c:pt idx="88">
                  <c:v>24</c:v>
                </c:pt>
                <c:pt idx="89">
                  <c:v>24</c:v>
                </c:pt>
                <c:pt idx="90">
                  <c:v>24</c:v>
                </c:pt>
                <c:pt idx="91">
                  <c:v>25</c:v>
                </c:pt>
                <c:pt idx="92">
                  <c:v>25</c:v>
                </c:pt>
                <c:pt idx="93">
                  <c:v>25</c:v>
                </c:pt>
                <c:pt idx="94">
                  <c:v>25</c:v>
                </c:pt>
                <c:pt idx="95">
                  <c:v>25</c:v>
                </c:pt>
                <c:pt idx="96">
                  <c:v>25</c:v>
                </c:pt>
                <c:pt idx="97">
                  <c:v>25</c:v>
                </c:pt>
                <c:pt idx="98">
                  <c:v>25</c:v>
                </c:pt>
                <c:pt idx="99">
                  <c:v>25</c:v>
                </c:pt>
                <c:pt idx="100">
                  <c:v>25</c:v>
                </c:pt>
                <c:pt idx="101">
                  <c:v>25</c:v>
                </c:pt>
                <c:pt idx="102">
                  <c:v>25</c:v>
                </c:pt>
                <c:pt idx="103">
                  <c:v>25</c:v>
                </c:pt>
                <c:pt idx="104">
                  <c:v>25</c:v>
                </c:pt>
                <c:pt idx="105">
                  <c:v>25</c:v>
                </c:pt>
                <c:pt idx="106">
                  <c:v>25</c:v>
                </c:pt>
                <c:pt idx="107">
                  <c:v>25</c:v>
                </c:pt>
                <c:pt idx="108">
                  <c:v>25</c:v>
                </c:pt>
                <c:pt idx="109">
                  <c:v>25</c:v>
                </c:pt>
                <c:pt idx="110">
                  <c:v>25</c:v>
                </c:pt>
                <c:pt idx="111">
                  <c:v>25</c:v>
                </c:pt>
                <c:pt idx="112">
                  <c:v>25</c:v>
                </c:pt>
                <c:pt idx="113">
                  <c:v>25</c:v>
                </c:pt>
                <c:pt idx="114">
                  <c:v>25</c:v>
                </c:pt>
                <c:pt idx="115">
                  <c:v>25</c:v>
                </c:pt>
                <c:pt idx="116">
                  <c:v>25</c:v>
                </c:pt>
                <c:pt idx="117">
                  <c:v>25</c:v>
                </c:pt>
                <c:pt idx="118">
                  <c:v>25</c:v>
                </c:pt>
                <c:pt idx="119">
                  <c:v>25</c:v>
                </c:pt>
                <c:pt idx="120">
                  <c:v>25</c:v>
                </c:pt>
                <c:pt idx="121">
                  <c:v>25</c:v>
                </c:pt>
                <c:pt idx="122">
                  <c:v>25</c:v>
                </c:pt>
                <c:pt idx="123">
                  <c:v>25</c:v>
                </c:pt>
                <c:pt idx="124">
                  <c:v>25</c:v>
                </c:pt>
                <c:pt idx="125">
                  <c:v>25</c:v>
                </c:pt>
                <c:pt idx="126">
                  <c:v>25</c:v>
                </c:pt>
                <c:pt idx="127">
                  <c:v>25</c:v>
                </c:pt>
                <c:pt idx="128">
                  <c:v>25</c:v>
                </c:pt>
                <c:pt idx="129">
                  <c:v>25</c:v>
                </c:pt>
                <c:pt idx="130">
                  <c:v>25</c:v>
                </c:pt>
                <c:pt idx="131">
                  <c:v>25</c:v>
                </c:pt>
                <c:pt idx="132">
                  <c:v>25</c:v>
                </c:pt>
                <c:pt idx="133">
                  <c:v>25</c:v>
                </c:pt>
                <c:pt idx="134">
                  <c:v>25</c:v>
                </c:pt>
                <c:pt idx="135">
                  <c:v>25</c:v>
                </c:pt>
                <c:pt idx="136">
                  <c:v>25</c:v>
                </c:pt>
                <c:pt idx="137">
                  <c:v>25</c:v>
                </c:pt>
                <c:pt idx="138">
                  <c:v>25</c:v>
                </c:pt>
                <c:pt idx="139">
                  <c:v>26</c:v>
                </c:pt>
                <c:pt idx="140">
                  <c:v>26</c:v>
                </c:pt>
                <c:pt idx="141">
                  <c:v>26</c:v>
                </c:pt>
                <c:pt idx="142">
                  <c:v>26</c:v>
                </c:pt>
                <c:pt idx="143">
                  <c:v>26</c:v>
                </c:pt>
                <c:pt idx="144">
                  <c:v>26</c:v>
                </c:pt>
                <c:pt idx="145">
                  <c:v>26</c:v>
                </c:pt>
                <c:pt idx="146">
                  <c:v>26</c:v>
                </c:pt>
                <c:pt idx="147">
                  <c:v>26</c:v>
                </c:pt>
                <c:pt idx="148">
                  <c:v>26</c:v>
                </c:pt>
                <c:pt idx="149">
                  <c:v>26</c:v>
                </c:pt>
                <c:pt idx="150">
                  <c:v>26</c:v>
                </c:pt>
                <c:pt idx="151">
                  <c:v>26</c:v>
                </c:pt>
                <c:pt idx="152">
                  <c:v>26</c:v>
                </c:pt>
                <c:pt idx="153">
                  <c:v>26</c:v>
                </c:pt>
                <c:pt idx="154">
                  <c:v>26</c:v>
                </c:pt>
                <c:pt idx="155">
                  <c:v>26</c:v>
                </c:pt>
                <c:pt idx="156">
                  <c:v>26</c:v>
                </c:pt>
                <c:pt idx="157">
                  <c:v>26</c:v>
                </c:pt>
                <c:pt idx="158">
                  <c:v>26</c:v>
                </c:pt>
                <c:pt idx="159">
                  <c:v>26</c:v>
                </c:pt>
                <c:pt idx="160">
                  <c:v>26</c:v>
                </c:pt>
                <c:pt idx="161">
                  <c:v>26</c:v>
                </c:pt>
                <c:pt idx="162">
                  <c:v>26</c:v>
                </c:pt>
                <c:pt idx="163">
                  <c:v>26</c:v>
                </c:pt>
                <c:pt idx="164">
                  <c:v>26</c:v>
                </c:pt>
                <c:pt idx="165">
                  <c:v>26</c:v>
                </c:pt>
                <c:pt idx="166">
                  <c:v>26</c:v>
                </c:pt>
                <c:pt idx="167">
                  <c:v>26</c:v>
                </c:pt>
                <c:pt idx="168">
                  <c:v>26</c:v>
                </c:pt>
                <c:pt idx="169">
                  <c:v>26</c:v>
                </c:pt>
                <c:pt idx="170">
                  <c:v>26</c:v>
                </c:pt>
                <c:pt idx="171">
                  <c:v>26</c:v>
                </c:pt>
                <c:pt idx="172">
                  <c:v>26</c:v>
                </c:pt>
                <c:pt idx="173">
                  <c:v>26</c:v>
                </c:pt>
                <c:pt idx="174">
                  <c:v>26</c:v>
                </c:pt>
                <c:pt idx="175">
                  <c:v>26</c:v>
                </c:pt>
                <c:pt idx="176">
                  <c:v>26</c:v>
                </c:pt>
                <c:pt idx="177">
                  <c:v>26</c:v>
                </c:pt>
                <c:pt idx="178">
                  <c:v>26</c:v>
                </c:pt>
                <c:pt idx="179">
                  <c:v>26</c:v>
                </c:pt>
                <c:pt idx="180">
                  <c:v>26</c:v>
                </c:pt>
                <c:pt idx="181">
                  <c:v>26</c:v>
                </c:pt>
                <c:pt idx="182">
                  <c:v>26</c:v>
                </c:pt>
                <c:pt idx="183">
                  <c:v>26</c:v>
                </c:pt>
                <c:pt idx="184">
                  <c:v>26</c:v>
                </c:pt>
                <c:pt idx="185">
                  <c:v>26</c:v>
                </c:pt>
                <c:pt idx="186">
                  <c:v>26</c:v>
                </c:pt>
                <c:pt idx="187">
                  <c:v>27</c:v>
                </c:pt>
                <c:pt idx="188">
                  <c:v>27</c:v>
                </c:pt>
                <c:pt idx="189">
                  <c:v>27</c:v>
                </c:pt>
                <c:pt idx="190">
                  <c:v>27</c:v>
                </c:pt>
                <c:pt idx="191">
                  <c:v>27</c:v>
                </c:pt>
                <c:pt idx="192">
                  <c:v>27</c:v>
                </c:pt>
                <c:pt idx="193">
                  <c:v>27</c:v>
                </c:pt>
                <c:pt idx="194">
                  <c:v>27</c:v>
                </c:pt>
                <c:pt idx="195">
                  <c:v>27</c:v>
                </c:pt>
                <c:pt idx="196">
                  <c:v>27</c:v>
                </c:pt>
                <c:pt idx="197">
                  <c:v>27</c:v>
                </c:pt>
                <c:pt idx="198">
                  <c:v>27</c:v>
                </c:pt>
                <c:pt idx="199">
                  <c:v>27</c:v>
                </c:pt>
                <c:pt idx="200">
                  <c:v>27</c:v>
                </c:pt>
                <c:pt idx="201">
                  <c:v>27</c:v>
                </c:pt>
                <c:pt idx="202">
                  <c:v>27</c:v>
                </c:pt>
                <c:pt idx="203">
                  <c:v>27</c:v>
                </c:pt>
                <c:pt idx="204">
                  <c:v>27</c:v>
                </c:pt>
                <c:pt idx="205">
                  <c:v>27</c:v>
                </c:pt>
                <c:pt idx="206">
                  <c:v>27</c:v>
                </c:pt>
                <c:pt idx="207">
                  <c:v>27</c:v>
                </c:pt>
                <c:pt idx="208">
                  <c:v>27</c:v>
                </c:pt>
                <c:pt idx="209">
                  <c:v>27</c:v>
                </c:pt>
                <c:pt idx="210">
                  <c:v>27</c:v>
                </c:pt>
                <c:pt idx="211">
                  <c:v>27</c:v>
                </c:pt>
                <c:pt idx="212">
                  <c:v>27</c:v>
                </c:pt>
                <c:pt idx="213">
                  <c:v>27</c:v>
                </c:pt>
                <c:pt idx="214">
                  <c:v>27</c:v>
                </c:pt>
                <c:pt idx="215">
                  <c:v>27</c:v>
                </c:pt>
                <c:pt idx="216">
                  <c:v>27</c:v>
                </c:pt>
                <c:pt idx="217">
                  <c:v>27</c:v>
                </c:pt>
                <c:pt idx="218">
                  <c:v>27</c:v>
                </c:pt>
                <c:pt idx="219">
                  <c:v>27</c:v>
                </c:pt>
                <c:pt idx="220">
                  <c:v>27</c:v>
                </c:pt>
                <c:pt idx="221">
                  <c:v>27</c:v>
                </c:pt>
                <c:pt idx="222">
                  <c:v>27</c:v>
                </c:pt>
                <c:pt idx="223">
                  <c:v>27</c:v>
                </c:pt>
                <c:pt idx="224">
                  <c:v>27</c:v>
                </c:pt>
                <c:pt idx="225">
                  <c:v>27</c:v>
                </c:pt>
                <c:pt idx="226">
                  <c:v>27</c:v>
                </c:pt>
                <c:pt idx="227">
                  <c:v>27</c:v>
                </c:pt>
                <c:pt idx="228">
                  <c:v>27</c:v>
                </c:pt>
                <c:pt idx="229">
                  <c:v>27</c:v>
                </c:pt>
                <c:pt idx="230">
                  <c:v>27</c:v>
                </c:pt>
                <c:pt idx="231">
                  <c:v>27</c:v>
                </c:pt>
                <c:pt idx="232">
                  <c:v>27</c:v>
                </c:pt>
                <c:pt idx="233">
                  <c:v>27</c:v>
                </c:pt>
                <c:pt idx="234">
                  <c:v>27</c:v>
                </c:pt>
                <c:pt idx="235">
                  <c:v>28</c:v>
                </c:pt>
                <c:pt idx="236">
                  <c:v>28</c:v>
                </c:pt>
                <c:pt idx="237">
                  <c:v>28</c:v>
                </c:pt>
                <c:pt idx="238">
                  <c:v>28</c:v>
                </c:pt>
                <c:pt idx="239">
                  <c:v>28</c:v>
                </c:pt>
                <c:pt idx="240">
                  <c:v>28</c:v>
                </c:pt>
                <c:pt idx="241">
                  <c:v>28</c:v>
                </c:pt>
                <c:pt idx="242">
                  <c:v>28</c:v>
                </c:pt>
                <c:pt idx="243">
                  <c:v>28</c:v>
                </c:pt>
                <c:pt idx="244">
                  <c:v>28</c:v>
                </c:pt>
                <c:pt idx="245">
                  <c:v>28</c:v>
                </c:pt>
                <c:pt idx="246">
                  <c:v>28</c:v>
                </c:pt>
                <c:pt idx="247">
                  <c:v>28</c:v>
                </c:pt>
                <c:pt idx="248">
                  <c:v>28</c:v>
                </c:pt>
                <c:pt idx="249">
                  <c:v>28</c:v>
                </c:pt>
                <c:pt idx="250">
                  <c:v>28</c:v>
                </c:pt>
                <c:pt idx="251">
                  <c:v>28</c:v>
                </c:pt>
                <c:pt idx="252">
                  <c:v>28</c:v>
                </c:pt>
                <c:pt idx="253">
                  <c:v>28</c:v>
                </c:pt>
                <c:pt idx="254">
                  <c:v>28</c:v>
                </c:pt>
                <c:pt idx="255">
                  <c:v>28</c:v>
                </c:pt>
                <c:pt idx="256">
                  <c:v>28</c:v>
                </c:pt>
                <c:pt idx="257">
                  <c:v>28</c:v>
                </c:pt>
                <c:pt idx="258">
                  <c:v>28</c:v>
                </c:pt>
                <c:pt idx="259">
                  <c:v>28</c:v>
                </c:pt>
                <c:pt idx="260">
                  <c:v>28</c:v>
                </c:pt>
                <c:pt idx="261">
                  <c:v>28</c:v>
                </c:pt>
                <c:pt idx="262">
                  <c:v>28</c:v>
                </c:pt>
                <c:pt idx="263">
                  <c:v>28</c:v>
                </c:pt>
                <c:pt idx="264">
                  <c:v>28</c:v>
                </c:pt>
                <c:pt idx="265">
                  <c:v>28</c:v>
                </c:pt>
                <c:pt idx="266">
                  <c:v>28</c:v>
                </c:pt>
                <c:pt idx="267">
                  <c:v>28</c:v>
                </c:pt>
                <c:pt idx="268">
                  <c:v>28</c:v>
                </c:pt>
                <c:pt idx="269">
                  <c:v>28</c:v>
                </c:pt>
                <c:pt idx="270">
                  <c:v>28</c:v>
                </c:pt>
                <c:pt idx="271">
                  <c:v>28</c:v>
                </c:pt>
                <c:pt idx="272">
                  <c:v>28</c:v>
                </c:pt>
                <c:pt idx="273">
                  <c:v>28</c:v>
                </c:pt>
                <c:pt idx="274">
                  <c:v>28</c:v>
                </c:pt>
                <c:pt idx="275">
                  <c:v>28</c:v>
                </c:pt>
                <c:pt idx="276">
                  <c:v>28</c:v>
                </c:pt>
                <c:pt idx="277">
                  <c:v>28</c:v>
                </c:pt>
                <c:pt idx="278">
                  <c:v>28</c:v>
                </c:pt>
                <c:pt idx="279">
                  <c:v>28</c:v>
                </c:pt>
                <c:pt idx="280">
                  <c:v>28</c:v>
                </c:pt>
                <c:pt idx="281">
                  <c:v>28</c:v>
                </c:pt>
                <c:pt idx="282">
                  <c:v>28</c:v>
                </c:pt>
                <c:pt idx="283">
                  <c:v>29</c:v>
                </c:pt>
                <c:pt idx="284">
                  <c:v>29</c:v>
                </c:pt>
                <c:pt idx="285">
                  <c:v>29</c:v>
                </c:pt>
                <c:pt idx="286">
                  <c:v>29</c:v>
                </c:pt>
                <c:pt idx="287">
                  <c:v>29</c:v>
                </c:pt>
                <c:pt idx="288">
                  <c:v>29</c:v>
                </c:pt>
                <c:pt idx="289">
                  <c:v>29</c:v>
                </c:pt>
                <c:pt idx="290">
                  <c:v>29</c:v>
                </c:pt>
                <c:pt idx="291">
                  <c:v>29</c:v>
                </c:pt>
                <c:pt idx="292">
                  <c:v>29</c:v>
                </c:pt>
                <c:pt idx="293">
                  <c:v>29</c:v>
                </c:pt>
                <c:pt idx="294">
                  <c:v>29</c:v>
                </c:pt>
                <c:pt idx="295">
                  <c:v>29</c:v>
                </c:pt>
                <c:pt idx="296">
                  <c:v>29</c:v>
                </c:pt>
                <c:pt idx="297">
                  <c:v>29</c:v>
                </c:pt>
                <c:pt idx="298">
                  <c:v>29</c:v>
                </c:pt>
                <c:pt idx="299">
                  <c:v>29</c:v>
                </c:pt>
                <c:pt idx="300">
                  <c:v>29</c:v>
                </c:pt>
                <c:pt idx="301">
                  <c:v>29</c:v>
                </c:pt>
                <c:pt idx="302">
                  <c:v>29</c:v>
                </c:pt>
                <c:pt idx="303">
                  <c:v>29</c:v>
                </c:pt>
                <c:pt idx="304">
                  <c:v>29</c:v>
                </c:pt>
                <c:pt idx="305">
                  <c:v>29</c:v>
                </c:pt>
                <c:pt idx="306">
                  <c:v>29</c:v>
                </c:pt>
                <c:pt idx="307">
                  <c:v>29</c:v>
                </c:pt>
                <c:pt idx="308">
                  <c:v>29</c:v>
                </c:pt>
                <c:pt idx="309">
                  <c:v>29</c:v>
                </c:pt>
                <c:pt idx="310">
                  <c:v>29</c:v>
                </c:pt>
                <c:pt idx="311">
                  <c:v>29</c:v>
                </c:pt>
                <c:pt idx="312">
                  <c:v>29</c:v>
                </c:pt>
                <c:pt idx="313">
                  <c:v>29</c:v>
                </c:pt>
                <c:pt idx="314">
                  <c:v>29</c:v>
                </c:pt>
                <c:pt idx="315">
                  <c:v>29</c:v>
                </c:pt>
                <c:pt idx="316">
                  <c:v>29</c:v>
                </c:pt>
                <c:pt idx="317">
                  <c:v>29</c:v>
                </c:pt>
                <c:pt idx="318">
                  <c:v>29</c:v>
                </c:pt>
                <c:pt idx="319">
                  <c:v>29</c:v>
                </c:pt>
                <c:pt idx="320">
                  <c:v>29</c:v>
                </c:pt>
                <c:pt idx="321">
                  <c:v>29</c:v>
                </c:pt>
                <c:pt idx="322">
                  <c:v>29</c:v>
                </c:pt>
                <c:pt idx="323">
                  <c:v>29</c:v>
                </c:pt>
                <c:pt idx="324">
                  <c:v>29</c:v>
                </c:pt>
                <c:pt idx="325">
                  <c:v>29</c:v>
                </c:pt>
                <c:pt idx="326">
                  <c:v>29</c:v>
                </c:pt>
                <c:pt idx="327">
                  <c:v>29</c:v>
                </c:pt>
                <c:pt idx="328">
                  <c:v>29</c:v>
                </c:pt>
                <c:pt idx="329">
                  <c:v>29</c:v>
                </c:pt>
                <c:pt idx="330">
                  <c:v>29</c:v>
                </c:pt>
                <c:pt idx="331">
                  <c:v>30</c:v>
                </c:pt>
                <c:pt idx="332">
                  <c:v>30</c:v>
                </c:pt>
                <c:pt idx="333">
                  <c:v>30</c:v>
                </c:pt>
                <c:pt idx="334">
                  <c:v>30</c:v>
                </c:pt>
                <c:pt idx="335">
                  <c:v>30</c:v>
                </c:pt>
                <c:pt idx="336">
                  <c:v>30</c:v>
                </c:pt>
                <c:pt idx="337">
                  <c:v>30</c:v>
                </c:pt>
                <c:pt idx="338">
                  <c:v>30</c:v>
                </c:pt>
                <c:pt idx="339">
                  <c:v>30</c:v>
                </c:pt>
                <c:pt idx="340">
                  <c:v>30</c:v>
                </c:pt>
                <c:pt idx="341">
                  <c:v>30</c:v>
                </c:pt>
                <c:pt idx="342">
                  <c:v>30</c:v>
                </c:pt>
                <c:pt idx="343">
                  <c:v>30</c:v>
                </c:pt>
                <c:pt idx="344">
                  <c:v>30</c:v>
                </c:pt>
                <c:pt idx="345">
                  <c:v>30</c:v>
                </c:pt>
                <c:pt idx="346">
                  <c:v>30</c:v>
                </c:pt>
                <c:pt idx="347">
                  <c:v>30</c:v>
                </c:pt>
                <c:pt idx="348">
                  <c:v>30</c:v>
                </c:pt>
                <c:pt idx="349">
                  <c:v>30</c:v>
                </c:pt>
                <c:pt idx="350">
                  <c:v>30</c:v>
                </c:pt>
                <c:pt idx="351">
                  <c:v>30</c:v>
                </c:pt>
                <c:pt idx="352">
                  <c:v>30</c:v>
                </c:pt>
                <c:pt idx="353">
                  <c:v>30</c:v>
                </c:pt>
                <c:pt idx="354">
                  <c:v>30</c:v>
                </c:pt>
                <c:pt idx="355">
                  <c:v>30</c:v>
                </c:pt>
                <c:pt idx="356">
                  <c:v>30</c:v>
                </c:pt>
                <c:pt idx="357">
                  <c:v>30</c:v>
                </c:pt>
                <c:pt idx="358">
                  <c:v>30</c:v>
                </c:pt>
                <c:pt idx="359">
                  <c:v>30</c:v>
                </c:pt>
                <c:pt idx="360">
                  <c:v>30</c:v>
                </c:pt>
                <c:pt idx="361">
                  <c:v>30</c:v>
                </c:pt>
                <c:pt idx="362">
                  <c:v>30</c:v>
                </c:pt>
                <c:pt idx="363">
                  <c:v>30</c:v>
                </c:pt>
                <c:pt idx="364">
                  <c:v>30</c:v>
                </c:pt>
                <c:pt idx="365">
                  <c:v>30</c:v>
                </c:pt>
                <c:pt idx="366">
                  <c:v>30</c:v>
                </c:pt>
                <c:pt idx="367">
                  <c:v>30</c:v>
                </c:pt>
                <c:pt idx="368">
                  <c:v>30</c:v>
                </c:pt>
                <c:pt idx="369">
                  <c:v>30</c:v>
                </c:pt>
                <c:pt idx="370">
                  <c:v>30</c:v>
                </c:pt>
                <c:pt idx="371">
                  <c:v>30</c:v>
                </c:pt>
                <c:pt idx="372">
                  <c:v>30</c:v>
                </c:pt>
                <c:pt idx="373">
                  <c:v>30</c:v>
                </c:pt>
                <c:pt idx="374">
                  <c:v>30</c:v>
                </c:pt>
                <c:pt idx="375">
                  <c:v>30</c:v>
                </c:pt>
                <c:pt idx="376">
                  <c:v>30</c:v>
                </c:pt>
                <c:pt idx="377">
                  <c:v>30</c:v>
                </c:pt>
                <c:pt idx="378">
                  <c:v>30</c:v>
                </c:pt>
                <c:pt idx="379">
                  <c:v>31</c:v>
                </c:pt>
                <c:pt idx="380">
                  <c:v>31</c:v>
                </c:pt>
                <c:pt idx="381">
                  <c:v>31</c:v>
                </c:pt>
                <c:pt idx="382">
                  <c:v>31</c:v>
                </c:pt>
                <c:pt idx="383">
                  <c:v>31</c:v>
                </c:pt>
                <c:pt idx="384">
                  <c:v>31</c:v>
                </c:pt>
                <c:pt idx="385">
                  <c:v>31</c:v>
                </c:pt>
                <c:pt idx="386">
                  <c:v>31</c:v>
                </c:pt>
                <c:pt idx="387">
                  <c:v>31</c:v>
                </c:pt>
                <c:pt idx="388">
                  <c:v>31</c:v>
                </c:pt>
                <c:pt idx="389">
                  <c:v>31</c:v>
                </c:pt>
                <c:pt idx="390">
                  <c:v>31</c:v>
                </c:pt>
                <c:pt idx="391">
                  <c:v>31</c:v>
                </c:pt>
                <c:pt idx="392">
                  <c:v>31</c:v>
                </c:pt>
                <c:pt idx="393">
                  <c:v>31</c:v>
                </c:pt>
                <c:pt idx="394">
                  <c:v>31</c:v>
                </c:pt>
                <c:pt idx="395">
                  <c:v>31</c:v>
                </c:pt>
                <c:pt idx="396">
                  <c:v>31</c:v>
                </c:pt>
                <c:pt idx="397">
                  <c:v>31</c:v>
                </c:pt>
                <c:pt idx="398">
                  <c:v>31</c:v>
                </c:pt>
                <c:pt idx="399">
                  <c:v>31</c:v>
                </c:pt>
                <c:pt idx="400">
                  <c:v>31</c:v>
                </c:pt>
                <c:pt idx="401">
                  <c:v>31</c:v>
                </c:pt>
                <c:pt idx="402">
                  <c:v>31</c:v>
                </c:pt>
                <c:pt idx="403">
                  <c:v>31</c:v>
                </c:pt>
                <c:pt idx="404">
                  <c:v>31</c:v>
                </c:pt>
                <c:pt idx="405">
                  <c:v>31</c:v>
                </c:pt>
                <c:pt idx="406">
                  <c:v>31</c:v>
                </c:pt>
                <c:pt idx="407">
                  <c:v>31</c:v>
                </c:pt>
                <c:pt idx="408">
                  <c:v>31</c:v>
                </c:pt>
                <c:pt idx="409">
                  <c:v>31</c:v>
                </c:pt>
                <c:pt idx="410">
                  <c:v>31</c:v>
                </c:pt>
                <c:pt idx="411">
                  <c:v>31</c:v>
                </c:pt>
                <c:pt idx="412">
                  <c:v>31</c:v>
                </c:pt>
                <c:pt idx="413">
                  <c:v>31</c:v>
                </c:pt>
                <c:pt idx="414">
                  <c:v>31</c:v>
                </c:pt>
                <c:pt idx="415">
                  <c:v>31</c:v>
                </c:pt>
                <c:pt idx="416">
                  <c:v>31</c:v>
                </c:pt>
                <c:pt idx="417">
                  <c:v>31</c:v>
                </c:pt>
                <c:pt idx="418">
                  <c:v>31</c:v>
                </c:pt>
                <c:pt idx="419">
                  <c:v>31</c:v>
                </c:pt>
                <c:pt idx="420">
                  <c:v>31</c:v>
                </c:pt>
                <c:pt idx="421">
                  <c:v>31</c:v>
                </c:pt>
                <c:pt idx="422">
                  <c:v>31</c:v>
                </c:pt>
                <c:pt idx="423">
                  <c:v>31</c:v>
                </c:pt>
                <c:pt idx="424">
                  <c:v>31</c:v>
                </c:pt>
                <c:pt idx="425">
                  <c:v>31</c:v>
                </c:pt>
              </c:numCache>
            </c:numRef>
          </c:cat>
          <c:val>
            <c:numRef>
              <c:f>avg!$F$2:$F$427</c:f>
              <c:numCache>
                <c:formatCode>General</c:formatCode>
                <c:ptCount val="426"/>
                <c:pt idx="0">
                  <c:v>7.3822995664666591</c:v>
                </c:pt>
                <c:pt idx="1">
                  <c:v>5.7336028242333397</c:v>
                </c:pt>
                <c:pt idx="2">
                  <c:v>5.2618914957333311</c:v>
                </c:pt>
                <c:pt idx="3">
                  <c:v>4.6818889433000042</c:v>
                </c:pt>
                <c:pt idx="4">
                  <c:v>3.9620216806000039</c:v>
                </c:pt>
                <c:pt idx="5">
                  <c:v>3.0370999016666671</c:v>
                </c:pt>
                <c:pt idx="6">
                  <c:v>2.2977750969999997</c:v>
                </c:pt>
                <c:pt idx="7">
                  <c:v>11.111334787999999</c:v>
                </c:pt>
                <c:pt idx="8">
                  <c:v>8.0599671597666678</c:v>
                </c:pt>
                <c:pt idx="9">
                  <c:v>4.9301450248000034</c:v>
                </c:pt>
                <c:pt idx="10">
                  <c:v>4.272759998233334</c:v>
                </c:pt>
                <c:pt idx="11">
                  <c:v>3.4838235784000009</c:v>
                </c:pt>
                <c:pt idx="12">
                  <c:v>6.1859115011666663</c:v>
                </c:pt>
                <c:pt idx="13">
                  <c:v>6.4709242207000015</c:v>
                </c:pt>
                <c:pt idx="14">
                  <c:v>7.1663960036750343</c:v>
                </c:pt>
                <c:pt idx="15">
                  <c:v>11.528562933033339</c:v>
                </c:pt>
                <c:pt idx="16">
                  <c:v>15.424875127065064</c:v>
                </c:pt>
                <c:pt idx="17">
                  <c:v>20.751734612733348</c:v>
                </c:pt>
                <c:pt idx="18">
                  <c:v>27.929167032033341</c:v>
                </c:pt>
                <c:pt idx="19">
                  <c:v>18.929550342084195</c:v>
                </c:pt>
                <c:pt idx="20">
                  <c:v>33.791627773893048</c:v>
                </c:pt>
                <c:pt idx="21">
                  <c:v>64.220758279333339</c:v>
                </c:pt>
                <c:pt idx="22">
                  <c:v>60.012728322999983</c:v>
                </c:pt>
                <c:pt idx="23">
                  <c:v>44.897760473333307</c:v>
                </c:pt>
                <c:pt idx="24">
                  <c:v>45.152900173000006</c:v>
                </c:pt>
                <c:pt idx="25">
                  <c:v>37.307145001333318</c:v>
                </c:pt>
                <c:pt idx="26">
                  <c:v>27.529688521499999</c:v>
                </c:pt>
                <c:pt idx="27">
                  <c:v>13.675922894455395</c:v>
                </c:pt>
                <c:pt idx="28">
                  <c:v>19.61630530675335</c:v>
                </c:pt>
                <c:pt idx="29">
                  <c:v>39.011613229166649</c:v>
                </c:pt>
                <c:pt idx="30">
                  <c:v>18.627890456687073</c:v>
                </c:pt>
                <c:pt idx="31">
                  <c:v>5.7304439918333241</c:v>
                </c:pt>
                <c:pt idx="32">
                  <c:v>3.1635230903666649</c:v>
                </c:pt>
                <c:pt idx="33">
                  <c:v>0.29716267876896735</c:v>
                </c:pt>
                <c:pt idx="34">
                  <c:v>-4.1856922637435945</c:v>
                </c:pt>
                <c:pt idx="35">
                  <c:v>-7.0266196717055349</c:v>
                </c:pt>
                <c:pt idx="36">
                  <c:v>-7.7591460061951159</c:v>
                </c:pt>
                <c:pt idx="37">
                  <c:v>-4.3431318363326685</c:v>
                </c:pt>
                <c:pt idx="38">
                  <c:v>-1.214015544066666</c:v>
                </c:pt>
                <c:pt idx="39">
                  <c:v>3.1844229114333347</c:v>
                </c:pt>
                <c:pt idx="40">
                  <c:v>-0.69569989380223263</c:v>
                </c:pt>
                <c:pt idx="41">
                  <c:v>2.9899699439206651</c:v>
                </c:pt>
                <c:pt idx="42">
                  <c:v>9.0273099115599411</c:v>
                </c:pt>
                <c:pt idx="43">
                  <c:v>9.8201059333306588</c:v>
                </c:pt>
                <c:pt idx="44">
                  <c:v>10.226303496866679</c:v>
                </c:pt>
                <c:pt idx="45">
                  <c:v>10.013360595773326</c:v>
                </c:pt>
                <c:pt idx="46">
                  <c:v>10.366755984366668</c:v>
                </c:pt>
                <c:pt idx="47">
                  <c:v>7.3790510532253908</c:v>
                </c:pt>
                <c:pt idx="48">
                  <c:v>8.0285209589000051</c:v>
                </c:pt>
                <c:pt idx="49">
                  <c:v>8.5052789067333254</c:v>
                </c:pt>
                <c:pt idx="50">
                  <c:v>9.2831256227333405</c:v>
                </c:pt>
                <c:pt idx="51">
                  <c:v>9.9264855022013734</c:v>
                </c:pt>
                <c:pt idx="52">
                  <c:v>8.874270979773339</c:v>
                </c:pt>
                <c:pt idx="53">
                  <c:v>9.9082072739533356</c:v>
                </c:pt>
                <c:pt idx="54">
                  <c:v>13.654497897743362</c:v>
                </c:pt>
                <c:pt idx="55">
                  <c:v>16.894470817533321</c:v>
                </c:pt>
                <c:pt idx="56">
                  <c:v>8.8445707500899076</c:v>
                </c:pt>
                <c:pt idx="57">
                  <c:v>5.6096845132433302</c:v>
                </c:pt>
                <c:pt idx="58">
                  <c:v>11.569578780233345</c:v>
                </c:pt>
                <c:pt idx="59">
                  <c:v>19.294606999020676</c:v>
                </c:pt>
                <c:pt idx="60">
                  <c:v>25.433985975799992</c:v>
                </c:pt>
                <c:pt idx="61">
                  <c:v>26.165627641666649</c:v>
                </c:pt>
                <c:pt idx="62">
                  <c:v>48.507424644666656</c:v>
                </c:pt>
                <c:pt idx="63">
                  <c:v>51.10294832266672</c:v>
                </c:pt>
                <c:pt idx="64">
                  <c:v>59.822316302666657</c:v>
                </c:pt>
                <c:pt idx="65">
                  <c:v>82.332152649666625</c:v>
                </c:pt>
                <c:pt idx="66">
                  <c:v>106.79393876499989</c:v>
                </c:pt>
                <c:pt idx="67">
                  <c:v>124.33640522866671</c:v>
                </c:pt>
                <c:pt idx="68">
                  <c:v>104.29368876133341</c:v>
                </c:pt>
                <c:pt idx="69">
                  <c:v>107.28382975366674</c:v>
                </c:pt>
                <c:pt idx="70">
                  <c:v>96.33368842799986</c:v>
                </c:pt>
                <c:pt idx="71">
                  <c:v>132.85072562733345</c:v>
                </c:pt>
                <c:pt idx="72">
                  <c:v>133.21297981200001</c:v>
                </c:pt>
                <c:pt idx="73">
                  <c:v>84.255571534000026</c:v>
                </c:pt>
                <c:pt idx="74">
                  <c:v>69.337963800600065</c:v>
                </c:pt>
                <c:pt idx="75">
                  <c:v>57.737106154619823</c:v>
                </c:pt>
                <c:pt idx="76">
                  <c:v>67.439921238366637</c:v>
                </c:pt>
                <c:pt idx="77">
                  <c:v>38.376374666000011</c:v>
                </c:pt>
                <c:pt idx="78">
                  <c:v>15.878778743999993</c:v>
                </c:pt>
                <c:pt idx="79">
                  <c:v>35.356199659766681</c:v>
                </c:pt>
                <c:pt idx="80">
                  <c:v>43.718304951999947</c:v>
                </c:pt>
                <c:pt idx="81">
                  <c:v>15.689618813733333</c:v>
                </c:pt>
                <c:pt idx="82">
                  <c:v>6.0156383173420922</c:v>
                </c:pt>
                <c:pt idx="83">
                  <c:v>8.1842563347644628</c:v>
                </c:pt>
                <c:pt idx="84">
                  <c:v>4.8237037330207047</c:v>
                </c:pt>
                <c:pt idx="85">
                  <c:v>4.7828680361045626</c:v>
                </c:pt>
                <c:pt idx="86">
                  <c:v>4.359269273979999</c:v>
                </c:pt>
                <c:pt idx="87">
                  <c:v>14.257454515790517</c:v>
                </c:pt>
                <c:pt idx="88">
                  <c:v>14.853056769300013</c:v>
                </c:pt>
                <c:pt idx="89">
                  <c:v>8.234633684433323</c:v>
                </c:pt>
                <c:pt idx="90">
                  <c:v>7.1196054121666625</c:v>
                </c:pt>
                <c:pt idx="91">
                  <c:v>6.0412520773000029</c:v>
                </c:pt>
                <c:pt idx="92">
                  <c:v>3.9150373160514014</c:v>
                </c:pt>
                <c:pt idx="93">
                  <c:v>3.6251954575666652</c:v>
                </c:pt>
                <c:pt idx="94">
                  <c:v>1.7125419144999994</c:v>
                </c:pt>
                <c:pt idx="95">
                  <c:v>2.0655416256666697</c:v>
                </c:pt>
                <c:pt idx="96">
                  <c:v>4.4784725715987994</c:v>
                </c:pt>
                <c:pt idx="97">
                  <c:v>6.3695977042251943</c:v>
                </c:pt>
                <c:pt idx="98">
                  <c:v>9.8733776459333473</c:v>
                </c:pt>
                <c:pt idx="99">
                  <c:v>7.4015660333666666</c:v>
                </c:pt>
                <c:pt idx="100">
                  <c:v>9.1248608312333399</c:v>
                </c:pt>
                <c:pt idx="101">
                  <c:v>9.4027960579666772</c:v>
                </c:pt>
                <c:pt idx="102">
                  <c:v>9.8395375049200116</c:v>
                </c:pt>
                <c:pt idx="103">
                  <c:v>13.160855160599995</c:v>
                </c:pt>
                <c:pt idx="104">
                  <c:v>6.6916717793766667</c:v>
                </c:pt>
                <c:pt idx="105">
                  <c:v>2.7448618167566661</c:v>
                </c:pt>
                <c:pt idx="106">
                  <c:v>0.91551478276333342</c:v>
                </c:pt>
                <c:pt idx="107">
                  <c:v>0.82369961311213524</c:v>
                </c:pt>
                <c:pt idx="108">
                  <c:v>5.1279905348801105</c:v>
                </c:pt>
                <c:pt idx="109">
                  <c:v>11.825074230989998</c:v>
                </c:pt>
                <c:pt idx="110">
                  <c:v>22.638959181666696</c:v>
                </c:pt>
                <c:pt idx="111">
                  <c:v>39.309150416899989</c:v>
                </c:pt>
                <c:pt idx="112">
                  <c:v>59.456595614633407</c:v>
                </c:pt>
                <c:pt idx="113">
                  <c:v>89.905388879666774</c:v>
                </c:pt>
                <c:pt idx="114">
                  <c:v>112.71884336900006</c:v>
                </c:pt>
                <c:pt idx="115">
                  <c:v>111.13797650566667</c:v>
                </c:pt>
                <c:pt idx="116">
                  <c:v>117.24399674600009</c:v>
                </c:pt>
                <c:pt idx="117">
                  <c:v>116.749455481</c:v>
                </c:pt>
                <c:pt idx="118">
                  <c:v>109.86648424176677</c:v>
                </c:pt>
                <c:pt idx="119">
                  <c:v>52.464481403000008</c:v>
                </c:pt>
                <c:pt idx="120">
                  <c:v>52.97034920499997</c:v>
                </c:pt>
                <c:pt idx="121">
                  <c:v>67.73592164566665</c:v>
                </c:pt>
                <c:pt idx="122">
                  <c:v>35.371512449666668</c:v>
                </c:pt>
                <c:pt idx="123">
                  <c:v>21.375442983333361</c:v>
                </c:pt>
                <c:pt idx="124">
                  <c:v>1.9108215696666688</c:v>
                </c:pt>
                <c:pt idx="125">
                  <c:v>-3.3411123476000033</c:v>
                </c:pt>
                <c:pt idx="126">
                  <c:v>-8.8261916874000015</c:v>
                </c:pt>
                <c:pt idx="127">
                  <c:v>-11.730542085527453</c:v>
                </c:pt>
                <c:pt idx="128">
                  <c:v>-15.783954606935534</c:v>
                </c:pt>
                <c:pt idx="129">
                  <c:v>-70.696112498599945</c:v>
                </c:pt>
                <c:pt idx="130">
                  <c:v>35.722461071413093</c:v>
                </c:pt>
                <c:pt idx="131">
                  <c:v>15.205089042553993</c:v>
                </c:pt>
                <c:pt idx="132">
                  <c:v>5.7935963056666671</c:v>
                </c:pt>
                <c:pt idx="133">
                  <c:v>2.2267948926666645</c:v>
                </c:pt>
                <c:pt idx="134">
                  <c:v>2.9951289526666671</c:v>
                </c:pt>
                <c:pt idx="135">
                  <c:v>5.3068562543333373</c:v>
                </c:pt>
                <c:pt idx="136">
                  <c:v>5.395467527400001</c:v>
                </c:pt>
                <c:pt idx="137">
                  <c:v>5.2052712577666682</c:v>
                </c:pt>
                <c:pt idx="138">
                  <c:v>5.9143492630000019</c:v>
                </c:pt>
                <c:pt idx="139">
                  <c:v>7.2795740445999995</c:v>
                </c:pt>
                <c:pt idx="140">
                  <c:v>6.432632114066668</c:v>
                </c:pt>
                <c:pt idx="141">
                  <c:v>-0.70842747966666653</c:v>
                </c:pt>
                <c:pt idx="142">
                  <c:v>-6.1933259499999975</c:v>
                </c:pt>
                <c:pt idx="143">
                  <c:v>0.7329166122666676</c:v>
                </c:pt>
                <c:pt idx="144">
                  <c:v>3.6992181967999986</c:v>
                </c:pt>
                <c:pt idx="145">
                  <c:v>3.9720992772000021</c:v>
                </c:pt>
                <c:pt idx="146">
                  <c:v>3.9337010741866676</c:v>
                </c:pt>
                <c:pt idx="147">
                  <c:v>4.5631441793999974</c:v>
                </c:pt>
                <c:pt idx="148">
                  <c:v>4.703284535266663</c:v>
                </c:pt>
                <c:pt idx="149">
                  <c:v>4.5457943064333248</c:v>
                </c:pt>
                <c:pt idx="150">
                  <c:v>4.8901134152333308</c:v>
                </c:pt>
                <c:pt idx="151">
                  <c:v>4.4749852603333311</c:v>
                </c:pt>
                <c:pt idx="152">
                  <c:v>-1.8915454989999982</c:v>
                </c:pt>
                <c:pt idx="153">
                  <c:v>-9.0255150413333372</c:v>
                </c:pt>
                <c:pt idx="154">
                  <c:v>-17.613667672333328</c:v>
                </c:pt>
                <c:pt idx="155">
                  <c:v>3.1741431973420684</c:v>
                </c:pt>
                <c:pt idx="156">
                  <c:v>4.4442990179666682</c:v>
                </c:pt>
                <c:pt idx="157">
                  <c:v>8.4359487247983687</c:v>
                </c:pt>
                <c:pt idx="158">
                  <c:v>11.658797510299998</c:v>
                </c:pt>
                <c:pt idx="159">
                  <c:v>13.539160516931135</c:v>
                </c:pt>
                <c:pt idx="160">
                  <c:v>17.69063359639998</c:v>
                </c:pt>
                <c:pt idx="161">
                  <c:v>34.365917796451427</c:v>
                </c:pt>
                <c:pt idx="162">
                  <c:v>62.853996957000113</c:v>
                </c:pt>
                <c:pt idx="163">
                  <c:v>91.493015574333228</c:v>
                </c:pt>
                <c:pt idx="164">
                  <c:v>112.2066808690001</c:v>
                </c:pt>
                <c:pt idx="165">
                  <c:v>144.61227754733343</c:v>
                </c:pt>
                <c:pt idx="166">
                  <c:v>74.454321128363517</c:v>
                </c:pt>
                <c:pt idx="167">
                  <c:v>47.693773378941792</c:v>
                </c:pt>
                <c:pt idx="168">
                  <c:v>35.068201534866716</c:v>
                </c:pt>
                <c:pt idx="169">
                  <c:v>73.920255887099998</c:v>
                </c:pt>
                <c:pt idx="170">
                  <c:v>60.498730172400037</c:v>
                </c:pt>
                <c:pt idx="171">
                  <c:v>34.340744816666692</c:v>
                </c:pt>
                <c:pt idx="172">
                  <c:v>14.652329413333325</c:v>
                </c:pt>
                <c:pt idx="173">
                  <c:v>14.558018598333341</c:v>
                </c:pt>
                <c:pt idx="174">
                  <c:v>15.286225197666669</c:v>
                </c:pt>
                <c:pt idx="175">
                  <c:v>24.280676243033369</c:v>
                </c:pt>
                <c:pt idx="176">
                  <c:v>31.940859481233353</c:v>
                </c:pt>
                <c:pt idx="177">
                  <c:v>10.817967897490012</c:v>
                </c:pt>
                <c:pt idx="178">
                  <c:v>5.3547076158295202</c:v>
                </c:pt>
                <c:pt idx="179">
                  <c:v>1.4956428765747818</c:v>
                </c:pt>
                <c:pt idx="180">
                  <c:v>1.3173596045872245</c:v>
                </c:pt>
                <c:pt idx="181">
                  <c:v>2.8572308230666685</c:v>
                </c:pt>
                <c:pt idx="182">
                  <c:v>0.53017670072485823</c:v>
                </c:pt>
                <c:pt idx="183">
                  <c:v>-1.8173448710000015E-2</c:v>
                </c:pt>
                <c:pt idx="184">
                  <c:v>1.0142277844710341</c:v>
                </c:pt>
                <c:pt idx="185">
                  <c:v>1.8180778517966663</c:v>
                </c:pt>
                <c:pt idx="186">
                  <c:v>1.607226331866666</c:v>
                </c:pt>
                <c:pt idx="187">
                  <c:v>1.5884655716666674</c:v>
                </c:pt>
                <c:pt idx="188">
                  <c:v>1.4142106687000005</c:v>
                </c:pt>
                <c:pt idx="189">
                  <c:v>-0.95694645086666663</c:v>
                </c:pt>
                <c:pt idx="190">
                  <c:v>-4.7587370968666676</c:v>
                </c:pt>
                <c:pt idx="191">
                  <c:v>-0.11992876377193326</c:v>
                </c:pt>
                <c:pt idx="192">
                  <c:v>-1.3173003720666652</c:v>
                </c:pt>
                <c:pt idx="193">
                  <c:v>-2.9836139443333316</c:v>
                </c:pt>
                <c:pt idx="194">
                  <c:v>-5.2157560372666634</c:v>
                </c:pt>
                <c:pt idx="195">
                  <c:v>-6.0036031076333263</c:v>
                </c:pt>
                <c:pt idx="196">
                  <c:v>-4.3328915228999998</c:v>
                </c:pt>
                <c:pt idx="197">
                  <c:v>0.34377663770000005</c:v>
                </c:pt>
                <c:pt idx="198">
                  <c:v>-1.6822305959666672</c:v>
                </c:pt>
                <c:pt idx="199">
                  <c:v>4.3496774039704036</c:v>
                </c:pt>
                <c:pt idx="200">
                  <c:v>3.0671358866759992</c:v>
                </c:pt>
                <c:pt idx="201">
                  <c:v>2.9077227357348381</c:v>
                </c:pt>
                <c:pt idx="202">
                  <c:v>4.3335738638323953</c:v>
                </c:pt>
                <c:pt idx="203">
                  <c:v>9.8017931587679943</c:v>
                </c:pt>
                <c:pt idx="204">
                  <c:v>25.588341483133348</c:v>
                </c:pt>
                <c:pt idx="205">
                  <c:v>51.217612471000017</c:v>
                </c:pt>
                <c:pt idx="206">
                  <c:v>55.698353063333343</c:v>
                </c:pt>
                <c:pt idx="207">
                  <c:v>69.407722635333386</c:v>
                </c:pt>
                <c:pt idx="208">
                  <c:v>92.164696586000062</c:v>
                </c:pt>
                <c:pt idx="209">
                  <c:v>105.64761621533326</c:v>
                </c:pt>
                <c:pt idx="210">
                  <c:v>89.362511660999985</c:v>
                </c:pt>
                <c:pt idx="211">
                  <c:v>103.28081034600005</c:v>
                </c:pt>
                <c:pt idx="212">
                  <c:v>111.53012053899995</c:v>
                </c:pt>
                <c:pt idx="213">
                  <c:v>86.081360962533466</c:v>
                </c:pt>
                <c:pt idx="214">
                  <c:v>68.949796147985992</c:v>
                </c:pt>
                <c:pt idx="215">
                  <c:v>68.269486640930793</c:v>
                </c:pt>
                <c:pt idx="216">
                  <c:v>72.817365791966665</c:v>
                </c:pt>
                <c:pt idx="217">
                  <c:v>96.259930756999864</c:v>
                </c:pt>
                <c:pt idx="218">
                  <c:v>90.118791903446649</c:v>
                </c:pt>
                <c:pt idx="219">
                  <c:v>48.55936150703333</c:v>
                </c:pt>
                <c:pt idx="220">
                  <c:v>36.902131004000033</c:v>
                </c:pt>
                <c:pt idx="221">
                  <c:v>31.298059111999997</c:v>
                </c:pt>
                <c:pt idx="222">
                  <c:v>18.245676196666647</c:v>
                </c:pt>
                <c:pt idx="223">
                  <c:v>7.599637521033336</c:v>
                </c:pt>
                <c:pt idx="224">
                  <c:v>1.7687925176999999</c:v>
                </c:pt>
                <c:pt idx="225">
                  <c:v>1.9495634346666668</c:v>
                </c:pt>
                <c:pt idx="226">
                  <c:v>0.18094182902123207</c:v>
                </c:pt>
                <c:pt idx="227">
                  <c:v>-2.2446472953966676</c:v>
                </c:pt>
                <c:pt idx="228">
                  <c:v>-3.2628831506333307</c:v>
                </c:pt>
                <c:pt idx="229">
                  <c:v>-2.589567659900001</c:v>
                </c:pt>
                <c:pt idx="230">
                  <c:v>-0.1499694644666667</c:v>
                </c:pt>
                <c:pt idx="231">
                  <c:v>-1.314650995633333</c:v>
                </c:pt>
                <c:pt idx="232">
                  <c:v>-0.41025843783333338</c:v>
                </c:pt>
                <c:pt idx="233">
                  <c:v>2.0494951475657301</c:v>
                </c:pt>
                <c:pt idx="234">
                  <c:v>3.172821266893334</c:v>
                </c:pt>
                <c:pt idx="235">
                  <c:v>0.76323105004999969</c:v>
                </c:pt>
                <c:pt idx="236">
                  <c:v>0.32770677519666641</c:v>
                </c:pt>
                <c:pt idx="237">
                  <c:v>5.5890102686999983</c:v>
                </c:pt>
                <c:pt idx="238">
                  <c:v>2.2795086715666693</c:v>
                </c:pt>
                <c:pt idx="239">
                  <c:v>1.7229769915299997</c:v>
                </c:pt>
                <c:pt idx="240">
                  <c:v>2.3096094057999981</c:v>
                </c:pt>
                <c:pt idx="241">
                  <c:v>1.5371566541333335</c:v>
                </c:pt>
                <c:pt idx="242">
                  <c:v>3.6295322428999999</c:v>
                </c:pt>
                <c:pt idx="243">
                  <c:v>3.9541268061666672</c:v>
                </c:pt>
                <c:pt idx="244">
                  <c:v>3.0228678704999976</c:v>
                </c:pt>
                <c:pt idx="245">
                  <c:v>4.8518609038999987</c:v>
                </c:pt>
                <c:pt idx="246">
                  <c:v>5.5624712888999968</c:v>
                </c:pt>
                <c:pt idx="247">
                  <c:v>8.5220450179333369</c:v>
                </c:pt>
                <c:pt idx="248">
                  <c:v>7.4735043403333297</c:v>
                </c:pt>
                <c:pt idx="249">
                  <c:v>1.7887924812000002</c:v>
                </c:pt>
                <c:pt idx="250">
                  <c:v>-0.65208471181117655</c:v>
                </c:pt>
                <c:pt idx="251">
                  <c:v>4.95843275465558</c:v>
                </c:pt>
                <c:pt idx="252">
                  <c:v>13.601667035415932</c:v>
                </c:pt>
                <c:pt idx="253">
                  <c:v>22.540348982730674</c:v>
                </c:pt>
                <c:pt idx="254">
                  <c:v>22.396562615522011</c:v>
                </c:pt>
                <c:pt idx="255">
                  <c:v>45.135441905869961</c:v>
                </c:pt>
                <c:pt idx="256">
                  <c:v>47.804486554133369</c:v>
                </c:pt>
                <c:pt idx="257">
                  <c:v>63.759470885266587</c:v>
                </c:pt>
                <c:pt idx="258">
                  <c:v>62.598317102999957</c:v>
                </c:pt>
                <c:pt idx="259">
                  <c:v>114.27523239933335</c:v>
                </c:pt>
                <c:pt idx="260">
                  <c:v>121.39962078999997</c:v>
                </c:pt>
                <c:pt idx="261">
                  <c:v>140.93554804233344</c:v>
                </c:pt>
                <c:pt idx="262">
                  <c:v>211.35161554433341</c:v>
                </c:pt>
                <c:pt idx="263">
                  <c:v>170.52324870700002</c:v>
                </c:pt>
                <c:pt idx="264">
                  <c:v>160.19353959566658</c:v>
                </c:pt>
                <c:pt idx="265">
                  <c:v>105.65574300999999</c:v>
                </c:pt>
                <c:pt idx="266">
                  <c:v>93.540836239000015</c:v>
                </c:pt>
                <c:pt idx="267">
                  <c:v>88.868880557666699</c:v>
                </c:pt>
                <c:pt idx="268">
                  <c:v>73.699041264633294</c:v>
                </c:pt>
                <c:pt idx="269">
                  <c:v>85.684904566000071</c:v>
                </c:pt>
                <c:pt idx="270">
                  <c:v>57.126377832099969</c:v>
                </c:pt>
                <c:pt idx="271">
                  <c:v>41.987746734966656</c:v>
                </c:pt>
                <c:pt idx="272">
                  <c:v>18.612940501222038</c:v>
                </c:pt>
                <c:pt idx="273">
                  <c:v>17.061805107117401</c:v>
                </c:pt>
                <c:pt idx="274">
                  <c:v>6.3249992332622291</c:v>
                </c:pt>
                <c:pt idx="275">
                  <c:v>2.5231976179333357</c:v>
                </c:pt>
                <c:pt idx="276">
                  <c:v>2.430641356796666</c:v>
                </c:pt>
                <c:pt idx="277">
                  <c:v>1.7753575812333338</c:v>
                </c:pt>
                <c:pt idx="278">
                  <c:v>0.49547749189999979</c:v>
                </c:pt>
                <c:pt idx="279">
                  <c:v>0.83316279719999942</c:v>
                </c:pt>
                <c:pt idx="280">
                  <c:v>0.8587445662096006</c:v>
                </c:pt>
                <c:pt idx="281">
                  <c:v>0.79284554513333361</c:v>
                </c:pt>
                <c:pt idx="282">
                  <c:v>0.47309952190333349</c:v>
                </c:pt>
                <c:pt idx="283">
                  <c:v>-1.4843339949333341</c:v>
                </c:pt>
                <c:pt idx="284">
                  <c:v>-0.77611800466666658</c:v>
                </c:pt>
                <c:pt idx="285">
                  <c:v>6.9268546933333272E-2</c:v>
                </c:pt>
                <c:pt idx="286">
                  <c:v>-1.200639831249301</c:v>
                </c:pt>
                <c:pt idx="287">
                  <c:v>-1.638469253981734</c:v>
                </c:pt>
                <c:pt idx="288">
                  <c:v>-0.33864966289999981</c:v>
                </c:pt>
                <c:pt idx="289">
                  <c:v>-1.9261857682433337</c:v>
                </c:pt>
                <c:pt idx="290">
                  <c:v>-2.767060232509245</c:v>
                </c:pt>
                <c:pt idx="291">
                  <c:v>-4.4881344519000006</c:v>
                </c:pt>
                <c:pt idx="292">
                  <c:v>-6.9757539788000003</c:v>
                </c:pt>
                <c:pt idx="293">
                  <c:v>-3.2478500949666667</c:v>
                </c:pt>
                <c:pt idx="294">
                  <c:v>-1.9347880944666667</c:v>
                </c:pt>
                <c:pt idx="295">
                  <c:v>1.269718063833333</c:v>
                </c:pt>
                <c:pt idx="296">
                  <c:v>0.37780584081999979</c:v>
                </c:pt>
                <c:pt idx="297">
                  <c:v>-0.67501329268133414</c:v>
                </c:pt>
                <c:pt idx="298">
                  <c:v>-1.12349835092844</c:v>
                </c:pt>
                <c:pt idx="299">
                  <c:v>3.0967058253383666</c:v>
                </c:pt>
                <c:pt idx="300">
                  <c:v>16.147483821983851</c:v>
                </c:pt>
                <c:pt idx="301">
                  <c:v>19.049782428866671</c:v>
                </c:pt>
                <c:pt idx="302">
                  <c:v>13.398177292866674</c:v>
                </c:pt>
                <c:pt idx="303">
                  <c:v>16.713050995366665</c:v>
                </c:pt>
                <c:pt idx="304">
                  <c:v>31.587066056666615</c:v>
                </c:pt>
                <c:pt idx="305">
                  <c:v>28.785167936099988</c:v>
                </c:pt>
                <c:pt idx="306">
                  <c:v>13.722006860020549</c:v>
                </c:pt>
                <c:pt idx="307">
                  <c:v>19.550679718278229</c:v>
                </c:pt>
                <c:pt idx="308">
                  <c:v>50.027009868252748</c:v>
                </c:pt>
                <c:pt idx="309">
                  <c:v>69.071403704959678</c:v>
                </c:pt>
                <c:pt idx="310">
                  <c:v>78.412099748433292</c:v>
                </c:pt>
                <c:pt idx="311">
                  <c:v>80.41057142083335</c:v>
                </c:pt>
                <c:pt idx="312">
                  <c:v>75.335798657999945</c:v>
                </c:pt>
                <c:pt idx="313">
                  <c:v>53.793354191966678</c:v>
                </c:pt>
                <c:pt idx="314">
                  <c:v>41.957214222320459</c:v>
                </c:pt>
                <c:pt idx="315">
                  <c:v>26.92289381086665</c:v>
                </c:pt>
                <c:pt idx="316">
                  <c:v>21.382125085333346</c:v>
                </c:pt>
                <c:pt idx="317">
                  <c:v>11.893679243333336</c:v>
                </c:pt>
                <c:pt idx="318">
                  <c:v>9.6460332546666585</c:v>
                </c:pt>
                <c:pt idx="319">
                  <c:v>5.8696446806333356</c:v>
                </c:pt>
                <c:pt idx="320">
                  <c:v>15.422115870199999</c:v>
                </c:pt>
                <c:pt idx="321">
                  <c:v>19.238074951400009</c:v>
                </c:pt>
                <c:pt idx="322">
                  <c:v>9.6045543087000187</c:v>
                </c:pt>
                <c:pt idx="323">
                  <c:v>5.9391211952975302</c:v>
                </c:pt>
                <c:pt idx="324">
                  <c:v>11.156709596471229</c:v>
                </c:pt>
                <c:pt idx="325">
                  <c:v>8.5390843731700041</c:v>
                </c:pt>
                <c:pt idx="326">
                  <c:v>5.5969021743743808</c:v>
                </c:pt>
                <c:pt idx="327">
                  <c:v>3.8470900581</c:v>
                </c:pt>
                <c:pt idx="328">
                  <c:v>-6.4737427317039966</c:v>
                </c:pt>
                <c:pt idx="329">
                  <c:v>-1.8553847416369593</c:v>
                </c:pt>
                <c:pt idx="330">
                  <c:v>0.41565762839999904</c:v>
                </c:pt>
                <c:pt idx="331">
                  <c:v>4.548614308000003</c:v>
                </c:pt>
                <c:pt idx="332">
                  <c:v>-0.37375980951739979</c:v>
                </c:pt>
                <c:pt idx="333">
                  <c:v>-7.3853953793333451</c:v>
                </c:pt>
                <c:pt idx="334">
                  <c:v>-8.7458302515666695</c:v>
                </c:pt>
                <c:pt idx="335">
                  <c:v>-8.2911338459999939</c:v>
                </c:pt>
                <c:pt idx="336">
                  <c:v>-3.8106238869999953</c:v>
                </c:pt>
                <c:pt idx="337">
                  <c:v>-5.1066567214999967</c:v>
                </c:pt>
                <c:pt idx="338">
                  <c:v>-7.7012621286666718</c:v>
                </c:pt>
                <c:pt idx="339">
                  <c:v>-9.8835567836666751</c:v>
                </c:pt>
                <c:pt idx="340">
                  <c:v>-10.441652980666674</c:v>
                </c:pt>
                <c:pt idx="341">
                  <c:v>-9.0874435729999909</c:v>
                </c:pt>
                <c:pt idx="342">
                  <c:v>-9.9094038196666681</c:v>
                </c:pt>
                <c:pt idx="343">
                  <c:v>-3.1289196566724655</c:v>
                </c:pt>
                <c:pt idx="344">
                  <c:v>-11.459143264066673</c:v>
                </c:pt>
                <c:pt idx="345">
                  <c:v>-15.365466540596319</c:v>
                </c:pt>
                <c:pt idx="346">
                  <c:v>-17.252750457466668</c:v>
                </c:pt>
                <c:pt idx="347">
                  <c:v>-13.378137201500005</c:v>
                </c:pt>
                <c:pt idx="348">
                  <c:v>-21.167368567900017</c:v>
                </c:pt>
                <c:pt idx="349">
                  <c:v>-1.8646928643824678</c:v>
                </c:pt>
                <c:pt idx="350">
                  <c:v>1.3793538539249339</c:v>
                </c:pt>
                <c:pt idx="351">
                  <c:v>36.353142660253503</c:v>
                </c:pt>
                <c:pt idx="352">
                  <c:v>70.247342350366722</c:v>
                </c:pt>
                <c:pt idx="353">
                  <c:v>87.83279972600009</c:v>
                </c:pt>
                <c:pt idx="354">
                  <c:v>128.33284401733323</c:v>
                </c:pt>
                <c:pt idx="355">
                  <c:v>152.29919868866662</c:v>
                </c:pt>
                <c:pt idx="356">
                  <c:v>152.87178809833321</c:v>
                </c:pt>
                <c:pt idx="357">
                  <c:v>178.50309320699998</c:v>
                </c:pt>
                <c:pt idx="358">
                  <c:v>139.93931054899977</c:v>
                </c:pt>
                <c:pt idx="359">
                  <c:v>100.0035009303333</c:v>
                </c:pt>
                <c:pt idx="360">
                  <c:v>112.09595377166656</c:v>
                </c:pt>
                <c:pt idx="361">
                  <c:v>104.17584524533335</c:v>
                </c:pt>
                <c:pt idx="362">
                  <c:v>65.759621461624477</c:v>
                </c:pt>
                <c:pt idx="363">
                  <c:v>72.461685017100081</c:v>
                </c:pt>
                <c:pt idx="364">
                  <c:v>47.711458397443991</c:v>
                </c:pt>
                <c:pt idx="365">
                  <c:v>35.166615673133364</c:v>
                </c:pt>
                <c:pt idx="366">
                  <c:v>28.300059617100015</c:v>
                </c:pt>
                <c:pt idx="367">
                  <c:v>12.862262811666657</c:v>
                </c:pt>
                <c:pt idx="368">
                  <c:v>4.9720550048666654</c:v>
                </c:pt>
                <c:pt idx="369">
                  <c:v>-2.0870578750129045</c:v>
                </c:pt>
                <c:pt idx="370">
                  <c:v>-4.8868408552666702</c:v>
                </c:pt>
                <c:pt idx="371">
                  <c:v>-4.6997348297333321</c:v>
                </c:pt>
                <c:pt idx="372">
                  <c:v>-3.6271385179666655</c:v>
                </c:pt>
                <c:pt idx="373">
                  <c:v>-4.7607138224666725</c:v>
                </c:pt>
                <c:pt idx="374">
                  <c:v>-3.7606496588202032</c:v>
                </c:pt>
                <c:pt idx="375">
                  <c:v>-5.980655503067668</c:v>
                </c:pt>
                <c:pt idx="376">
                  <c:v>-6.9383951819666629</c:v>
                </c:pt>
                <c:pt idx="377">
                  <c:v>-3.5737538269819722</c:v>
                </c:pt>
                <c:pt idx="378">
                  <c:v>-2.6506890859000025</c:v>
                </c:pt>
                <c:pt idx="379">
                  <c:v>-2.5236952268333348</c:v>
                </c:pt>
                <c:pt idx="380">
                  <c:v>-7.1824672110000032</c:v>
                </c:pt>
                <c:pt idx="381">
                  <c:v>-2.4524722412755748</c:v>
                </c:pt>
                <c:pt idx="382">
                  <c:v>-1.5344781792103348</c:v>
                </c:pt>
                <c:pt idx="383">
                  <c:v>-2.2727037386927322</c:v>
                </c:pt>
                <c:pt idx="384">
                  <c:v>-1.7404418705999993</c:v>
                </c:pt>
                <c:pt idx="385">
                  <c:v>-1.1425111959000001</c:v>
                </c:pt>
                <c:pt idx="386">
                  <c:v>-0.32243842155666713</c:v>
                </c:pt>
                <c:pt idx="387">
                  <c:v>-0.83488934014864857</c:v>
                </c:pt>
                <c:pt idx="388">
                  <c:v>-0.22366207075053329</c:v>
                </c:pt>
                <c:pt idx="389">
                  <c:v>-0.11519794496666672</c:v>
                </c:pt>
                <c:pt idx="390">
                  <c:v>1.0021895770999996</c:v>
                </c:pt>
                <c:pt idx="391">
                  <c:v>4.7407361742666607</c:v>
                </c:pt>
                <c:pt idx="392">
                  <c:v>4.3585945946666644</c:v>
                </c:pt>
                <c:pt idx="393">
                  <c:v>2.0733849699895313</c:v>
                </c:pt>
                <c:pt idx="394">
                  <c:v>-0.45492457526746721</c:v>
                </c:pt>
                <c:pt idx="395">
                  <c:v>4.0082623721626698</c:v>
                </c:pt>
                <c:pt idx="396">
                  <c:v>19.869547539323335</c:v>
                </c:pt>
                <c:pt idx="397">
                  <c:v>34.425432335266741</c:v>
                </c:pt>
                <c:pt idx="398">
                  <c:v>43.825305879569584</c:v>
                </c:pt>
                <c:pt idx="399">
                  <c:v>49.739018271056693</c:v>
                </c:pt>
                <c:pt idx="400">
                  <c:v>44.81720470300003</c:v>
                </c:pt>
                <c:pt idx="401">
                  <c:v>55.60742217666666</c:v>
                </c:pt>
                <c:pt idx="402">
                  <c:v>65.759811393366618</c:v>
                </c:pt>
                <c:pt idx="403">
                  <c:v>69.92759737563982</c:v>
                </c:pt>
                <c:pt idx="404">
                  <c:v>77.01302245993999</c:v>
                </c:pt>
                <c:pt idx="405">
                  <c:v>39.49710549283337</c:v>
                </c:pt>
                <c:pt idx="406">
                  <c:v>3.7841886984144897</c:v>
                </c:pt>
                <c:pt idx="407">
                  <c:v>36.536430843764229</c:v>
                </c:pt>
                <c:pt idx="408">
                  <c:v>32.783480454283328</c:v>
                </c:pt>
                <c:pt idx="409">
                  <c:v>38.756925978858419</c:v>
                </c:pt>
                <c:pt idx="410">
                  <c:v>22.990462965333357</c:v>
                </c:pt>
                <c:pt idx="411">
                  <c:v>35.134030364753784</c:v>
                </c:pt>
                <c:pt idx="412">
                  <c:v>38.151017237259005</c:v>
                </c:pt>
                <c:pt idx="413">
                  <c:v>29.148265112666685</c:v>
                </c:pt>
                <c:pt idx="414">
                  <c:v>22.329239726333334</c:v>
                </c:pt>
                <c:pt idx="415">
                  <c:v>10.837714098333324</c:v>
                </c:pt>
                <c:pt idx="416">
                  <c:v>0.98566268788666722</c:v>
                </c:pt>
                <c:pt idx="417">
                  <c:v>-4.1669495901533331</c:v>
                </c:pt>
                <c:pt idx="418">
                  <c:v>-4.8619238188000056</c:v>
                </c:pt>
                <c:pt idx="419">
                  <c:v>-4.8247771307000029</c:v>
                </c:pt>
                <c:pt idx="420">
                  <c:v>-2.9618512685666687</c:v>
                </c:pt>
                <c:pt idx="421">
                  <c:v>-5.016839536033336</c:v>
                </c:pt>
                <c:pt idx="422">
                  <c:v>-4.358483528599999</c:v>
                </c:pt>
                <c:pt idx="423">
                  <c:v>0.60604127839999911</c:v>
                </c:pt>
                <c:pt idx="424">
                  <c:v>1.8166408842199997</c:v>
                </c:pt>
                <c:pt idx="425">
                  <c:v>2.2257664212333332</c:v>
                </c:pt>
              </c:numCache>
            </c:numRef>
          </c:val>
          <c:smooth val="0"/>
        </c:ser>
        <c:ser>
          <c:idx val="1"/>
          <c:order val="1"/>
          <c:tx>
            <c:strRef>
              <c:f>avg!$E$1</c:f>
              <c:strCache>
                <c:ptCount val="1"/>
                <c:pt idx="0">
                  <c:v>H_OBS</c:v>
                </c:pt>
              </c:strCache>
            </c:strRef>
          </c:tx>
          <c:spPr>
            <a:ln w="19050"/>
          </c:spPr>
          <c:marker>
            <c:symbol val="none"/>
          </c:marker>
          <c:cat>
            <c:numRef>
              <c:f>avg!$B$2:$B$427</c:f>
              <c:numCache>
                <c:formatCode>General</c:formatCode>
                <c:ptCount val="426"/>
                <c:pt idx="0">
                  <c:v>23</c:v>
                </c:pt>
                <c:pt idx="1">
                  <c:v>23</c:v>
                </c:pt>
                <c:pt idx="2">
                  <c:v>23</c:v>
                </c:pt>
                <c:pt idx="3">
                  <c:v>23</c:v>
                </c:pt>
                <c:pt idx="4">
                  <c:v>23</c:v>
                </c:pt>
                <c:pt idx="5">
                  <c:v>23</c:v>
                </c:pt>
                <c:pt idx="6">
                  <c:v>23</c:v>
                </c:pt>
                <c:pt idx="7">
                  <c:v>23</c:v>
                </c:pt>
                <c:pt idx="8">
                  <c:v>23</c:v>
                </c:pt>
                <c:pt idx="9">
                  <c:v>23</c:v>
                </c:pt>
                <c:pt idx="10">
                  <c:v>23</c:v>
                </c:pt>
                <c:pt idx="11">
                  <c:v>23</c:v>
                </c:pt>
                <c:pt idx="12">
                  <c:v>23</c:v>
                </c:pt>
                <c:pt idx="13">
                  <c:v>23</c:v>
                </c:pt>
                <c:pt idx="14">
                  <c:v>23</c:v>
                </c:pt>
                <c:pt idx="15">
                  <c:v>23</c:v>
                </c:pt>
                <c:pt idx="16">
                  <c:v>23</c:v>
                </c:pt>
                <c:pt idx="17">
                  <c:v>23</c:v>
                </c:pt>
                <c:pt idx="18">
                  <c:v>23</c:v>
                </c:pt>
                <c:pt idx="19">
                  <c:v>23</c:v>
                </c:pt>
                <c:pt idx="20">
                  <c:v>23</c:v>
                </c:pt>
                <c:pt idx="21">
                  <c:v>23</c:v>
                </c:pt>
                <c:pt idx="22">
                  <c:v>23</c:v>
                </c:pt>
                <c:pt idx="23">
                  <c:v>23</c:v>
                </c:pt>
                <c:pt idx="24">
                  <c:v>23</c:v>
                </c:pt>
                <c:pt idx="25">
                  <c:v>23</c:v>
                </c:pt>
                <c:pt idx="26">
                  <c:v>23</c:v>
                </c:pt>
                <c:pt idx="27">
                  <c:v>23</c:v>
                </c:pt>
                <c:pt idx="28">
                  <c:v>23</c:v>
                </c:pt>
                <c:pt idx="29">
                  <c:v>23</c:v>
                </c:pt>
                <c:pt idx="30">
                  <c:v>23</c:v>
                </c:pt>
                <c:pt idx="31">
                  <c:v>23</c:v>
                </c:pt>
                <c:pt idx="32">
                  <c:v>23</c:v>
                </c:pt>
                <c:pt idx="33">
                  <c:v>23</c:v>
                </c:pt>
                <c:pt idx="34">
                  <c:v>23</c:v>
                </c:pt>
                <c:pt idx="35">
                  <c:v>23</c:v>
                </c:pt>
                <c:pt idx="36">
                  <c:v>23</c:v>
                </c:pt>
                <c:pt idx="37">
                  <c:v>23</c:v>
                </c:pt>
                <c:pt idx="38">
                  <c:v>23</c:v>
                </c:pt>
                <c:pt idx="39">
                  <c:v>23</c:v>
                </c:pt>
                <c:pt idx="40">
                  <c:v>23</c:v>
                </c:pt>
                <c:pt idx="41">
                  <c:v>23</c:v>
                </c:pt>
                <c:pt idx="42">
                  <c:v>23</c:v>
                </c:pt>
                <c:pt idx="43">
                  <c:v>24</c:v>
                </c:pt>
                <c:pt idx="44">
                  <c:v>24</c:v>
                </c:pt>
                <c:pt idx="45">
                  <c:v>24</c:v>
                </c:pt>
                <c:pt idx="46">
                  <c:v>24</c:v>
                </c:pt>
                <c:pt idx="47">
                  <c:v>24</c:v>
                </c:pt>
                <c:pt idx="48">
                  <c:v>24</c:v>
                </c:pt>
                <c:pt idx="49">
                  <c:v>24</c:v>
                </c:pt>
                <c:pt idx="50">
                  <c:v>24</c:v>
                </c:pt>
                <c:pt idx="51">
                  <c:v>24</c:v>
                </c:pt>
                <c:pt idx="52">
                  <c:v>24</c:v>
                </c:pt>
                <c:pt idx="53">
                  <c:v>24</c:v>
                </c:pt>
                <c:pt idx="54">
                  <c:v>24</c:v>
                </c:pt>
                <c:pt idx="55">
                  <c:v>24</c:v>
                </c:pt>
                <c:pt idx="56">
                  <c:v>24</c:v>
                </c:pt>
                <c:pt idx="57">
                  <c:v>24</c:v>
                </c:pt>
                <c:pt idx="58">
                  <c:v>24</c:v>
                </c:pt>
                <c:pt idx="59">
                  <c:v>24</c:v>
                </c:pt>
                <c:pt idx="60">
                  <c:v>24</c:v>
                </c:pt>
                <c:pt idx="61">
                  <c:v>24</c:v>
                </c:pt>
                <c:pt idx="62">
                  <c:v>24</c:v>
                </c:pt>
                <c:pt idx="63">
                  <c:v>24</c:v>
                </c:pt>
                <c:pt idx="64">
                  <c:v>24</c:v>
                </c:pt>
                <c:pt idx="65">
                  <c:v>24</c:v>
                </c:pt>
                <c:pt idx="66">
                  <c:v>24</c:v>
                </c:pt>
                <c:pt idx="67">
                  <c:v>24</c:v>
                </c:pt>
                <c:pt idx="68">
                  <c:v>24</c:v>
                </c:pt>
                <c:pt idx="69">
                  <c:v>24</c:v>
                </c:pt>
                <c:pt idx="70">
                  <c:v>24</c:v>
                </c:pt>
                <c:pt idx="71">
                  <c:v>24</c:v>
                </c:pt>
                <c:pt idx="72">
                  <c:v>24</c:v>
                </c:pt>
                <c:pt idx="73">
                  <c:v>24</c:v>
                </c:pt>
                <c:pt idx="74">
                  <c:v>24</c:v>
                </c:pt>
                <c:pt idx="75">
                  <c:v>24</c:v>
                </c:pt>
                <c:pt idx="76">
                  <c:v>24</c:v>
                </c:pt>
                <c:pt idx="77">
                  <c:v>24</c:v>
                </c:pt>
                <c:pt idx="78">
                  <c:v>24</c:v>
                </c:pt>
                <c:pt idx="79">
                  <c:v>24</c:v>
                </c:pt>
                <c:pt idx="80">
                  <c:v>24</c:v>
                </c:pt>
                <c:pt idx="81">
                  <c:v>24</c:v>
                </c:pt>
                <c:pt idx="82">
                  <c:v>24</c:v>
                </c:pt>
                <c:pt idx="83">
                  <c:v>24</c:v>
                </c:pt>
                <c:pt idx="84">
                  <c:v>24</c:v>
                </c:pt>
                <c:pt idx="85">
                  <c:v>24</c:v>
                </c:pt>
                <c:pt idx="86">
                  <c:v>24</c:v>
                </c:pt>
                <c:pt idx="87">
                  <c:v>24</c:v>
                </c:pt>
                <c:pt idx="88">
                  <c:v>24</c:v>
                </c:pt>
                <c:pt idx="89">
                  <c:v>24</c:v>
                </c:pt>
                <c:pt idx="90">
                  <c:v>24</c:v>
                </c:pt>
                <c:pt idx="91">
                  <c:v>25</c:v>
                </c:pt>
                <c:pt idx="92">
                  <c:v>25</c:v>
                </c:pt>
                <c:pt idx="93">
                  <c:v>25</c:v>
                </c:pt>
                <c:pt idx="94">
                  <c:v>25</c:v>
                </c:pt>
                <c:pt idx="95">
                  <c:v>25</c:v>
                </c:pt>
                <c:pt idx="96">
                  <c:v>25</c:v>
                </c:pt>
                <c:pt idx="97">
                  <c:v>25</c:v>
                </c:pt>
                <c:pt idx="98">
                  <c:v>25</c:v>
                </c:pt>
                <c:pt idx="99">
                  <c:v>25</c:v>
                </c:pt>
                <c:pt idx="100">
                  <c:v>25</c:v>
                </c:pt>
                <c:pt idx="101">
                  <c:v>25</c:v>
                </c:pt>
                <c:pt idx="102">
                  <c:v>25</c:v>
                </c:pt>
                <c:pt idx="103">
                  <c:v>25</c:v>
                </c:pt>
                <c:pt idx="104">
                  <c:v>25</c:v>
                </c:pt>
                <c:pt idx="105">
                  <c:v>25</c:v>
                </c:pt>
                <c:pt idx="106">
                  <c:v>25</c:v>
                </c:pt>
                <c:pt idx="107">
                  <c:v>25</c:v>
                </c:pt>
                <c:pt idx="108">
                  <c:v>25</c:v>
                </c:pt>
                <c:pt idx="109">
                  <c:v>25</c:v>
                </c:pt>
                <c:pt idx="110">
                  <c:v>25</c:v>
                </c:pt>
                <c:pt idx="111">
                  <c:v>25</c:v>
                </c:pt>
                <c:pt idx="112">
                  <c:v>25</c:v>
                </c:pt>
                <c:pt idx="113">
                  <c:v>25</c:v>
                </c:pt>
                <c:pt idx="114">
                  <c:v>25</c:v>
                </c:pt>
                <c:pt idx="115">
                  <c:v>25</c:v>
                </c:pt>
                <c:pt idx="116">
                  <c:v>25</c:v>
                </c:pt>
                <c:pt idx="117">
                  <c:v>25</c:v>
                </c:pt>
                <c:pt idx="118">
                  <c:v>25</c:v>
                </c:pt>
                <c:pt idx="119">
                  <c:v>25</c:v>
                </c:pt>
                <c:pt idx="120">
                  <c:v>25</c:v>
                </c:pt>
                <c:pt idx="121">
                  <c:v>25</c:v>
                </c:pt>
                <c:pt idx="122">
                  <c:v>25</c:v>
                </c:pt>
                <c:pt idx="123">
                  <c:v>25</c:v>
                </c:pt>
                <c:pt idx="124">
                  <c:v>25</c:v>
                </c:pt>
                <c:pt idx="125">
                  <c:v>25</c:v>
                </c:pt>
                <c:pt idx="126">
                  <c:v>25</c:v>
                </c:pt>
                <c:pt idx="127">
                  <c:v>25</c:v>
                </c:pt>
                <c:pt idx="128">
                  <c:v>25</c:v>
                </c:pt>
                <c:pt idx="129">
                  <c:v>25</c:v>
                </c:pt>
                <c:pt idx="130">
                  <c:v>25</c:v>
                </c:pt>
                <c:pt idx="131">
                  <c:v>25</c:v>
                </c:pt>
                <c:pt idx="132">
                  <c:v>25</c:v>
                </c:pt>
                <c:pt idx="133">
                  <c:v>25</c:v>
                </c:pt>
                <c:pt idx="134">
                  <c:v>25</c:v>
                </c:pt>
                <c:pt idx="135">
                  <c:v>25</c:v>
                </c:pt>
                <c:pt idx="136">
                  <c:v>25</c:v>
                </c:pt>
                <c:pt idx="137">
                  <c:v>25</c:v>
                </c:pt>
                <c:pt idx="138">
                  <c:v>25</c:v>
                </c:pt>
                <c:pt idx="139">
                  <c:v>26</c:v>
                </c:pt>
                <c:pt idx="140">
                  <c:v>26</c:v>
                </c:pt>
                <c:pt idx="141">
                  <c:v>26</c:v>
                </c:pt>
                <c:pt idx="142">
                  <c:v>26</c:v>
                </c:pt>
                <c:pt idx="143">
                  <c:v>26</c:v>
                </c:pt>
                <c:pt idx="144">
                  <c:v>26</c:v>
                </c:pt>
                <c:pt idx="145">
                  <c:v>26</c:v>
                </c:pt>
                <c:pt idx="146">
                  <c:v>26</c:v>
                </c:pt>
                <c:pt idx="147">
                  <c:v>26</c:v>
                </c:pt>
                <c:pt idx="148">
                  <c:v>26</c:v>
                </c:pt>
                <c:pt idx="149">
                  <c:v>26</c:v>
                </c:pt>
                <c:pt idx="150">
                  <c:v>26</c:v>
                </c:pt>
                <c:pt idx="151">
                  <c:v>26</c:v>
                </c:pt>
                <c:pt idx="152">
                  <c:v>26</c:v>
                </c:pt>
                <c:pt idx="153">
                  <c:v>26</c:v>
                </c:pt>
                <c:pt idx="154">
                  <c:v>26</c:v>
                </c:pt>
                <c:pt idx="155">
                  <c:v>26</c:v>
                </c:pt>
                <c:pt idx="156">
                  <c:v>26</c:v>
                </c:pt>
                <c:pt idx="157">
                  <c:v>26</c:v>
                </c:pt>
                <c:pt idx="158">
                  <c:v>26</c:v>
                </c:pt>
                <c:pt idx="159">
                  <c:v>26</c:v>
                </c:pt>
                <c:pt idx="160">
                  <c:v>26</c:v>
                </c:pt>
                <c:pt idx="161">
                  <c:v>26</c:v>
                </c:pt>
                <c:pt idx="162">
                  <c:v>26</c:v>
                </c:pt>
                <c:pt idx="163">
                  <c:v>26</c:v>
                </c:pt>
                <c:pt idx="164">
                  <c:v>26</c:v>
                </c:pt>
                <c:pt idx="165">
                  <c:v>26</c:v>
                </c:pt>
                <c:pt idx="166">
                  <c:v>26</c:v>
                </c:pt>
                <c:pt idx="167">
                  <c:v>26</c:v>
                </c:pt>
                <c:pt idx="168">
                  <c:v>26</c:v>
                </c:pt>
                <c:pt idx="169">
                  <c:v>26</c:v>
                </c:pt>
                <c:pt idx="170">
                  <c:v>26</c:v>
                </c:pt>
                <c:pt idx="171">
                  <c:v>26</c:v>
                </c:pt>
                <c:pt idx="172">
                  <c:v>26</c:v>
                </c:pt>
                <c:pt idx="173">
                  <c:v>26</c:v>
                </c:pt>
                <c:pt idx="174">
                  <c:v>26</c:v>
                </c:pt>
                <c:pt idx="175">
                  <c:v>26</c:v>
                </c:pt>
                <c:pt idx="176">
                  <c:v>26</c:v>
                </c:pt>
                <c:pt idx="177">
                  <c:v>26</c:v>
                </c:pt>
                <c:pt idx="178">
                  <c:v>26</c:v>
                </c:pt>
                <c:pt idx="179">
                  <c:v>26</c:v>
                </c:pt>
                <c:pt idx="180">
                  <c:v>26</c:v>
                </c:pt>
                <c:pt idx="181">
                  <c:v>26</c:v>
                </c:pt>
                <c:pt idx="182">
                  <c:v>26</c:v>
                </c:pt>
                <c:pt idx="183">
                  <c:v>26</c:v>
                </c:pt>
                <c:pt idx="184">
                  <c:v>26</c:v>
                </c:pt>
                <c:pt idx="185">
                  <c:v>26</c:v>
                </c:pt>
                <c:pt idx="186">
                  <c:v>26</c:v>
                </c:pt>
                <c:pt idx="187">
                  <c:v>27</c:v>
                </c:pt>
                <c:pt idx="188">
                  <c:v>27</c:v>
                </c:pt>
                <c:pt idx="189">
                  <c:v>27</c:v>
                </c:pt>
                <c:pt idx="190">
                  <c:v>27</c:v>
                </c:pt>
                <c:pt idx="191">
                  <c:v>27</c:v>
                </c:pt>
                <c:pt idx="192">
                  <c:v>27</c:v>
                </c:pt>
                <c:pt idx="193">
                  <c:v>27</c:v>
                </c:pt>
                <c:pt idx="194">
                  <c:v>27</c:v>
                </c:pt>
                <c:pt idx="195">
                  <c:v>27</c:v>
                </c:pt>
                <c:pt idx="196">
                  <c:v>27</c:v>
                </c:pt>
                <c:pt idx="197">
                  <c:v>27</c:v>
                </c:pt>
                <c:pt idx="198">
                  <c:v>27</c:v>
                </c:pt>
                <c:pt idx="199">
                  <c:v>27</c:v>
                </c:pt>
                <c:pt idx="200">
                  <c:v>27</c:v>
                </c:pt>
                <c:pt idx="201">
                  <c:v>27</c:v>
                </c:pt>
                <c:pt idx="202">
                  <c:v>27</c:v>
                </c:pt>
                <c:pt idx="203">
                  <c:v>27</c:v>
                </c:pt>
                <c:pt idx="204">
                  <c:v>27</c:v>
                </c:pt>
                <c:pt idx="205">
                  <c:v>27</c:v>
                </c:pt>
                <c:pt idx="206">
                  <c:v>27</c:v>
                </c:pt>
                <c:pt idx="207">
                  <c:v>27</c:v>
                </c:pt>
                <c:pt idx="208">
                  <c:v>27</c:v>
                </c:pt>
                <c:pt idx="209">
                  <c:v>27</c:v>
                </c:pt>
                <c:pt idx="210">
                  <c:v>27</c:v>
                </c:pt>
                <c:pt idx="211">
                  <c:v>27</c:v>
                </c:pt>
                <c:pt idx="212">
                  <c:v>27</c:v>
                </c:pt>
                <c:pt idx="213">
                  <c:v>27</c:v>
                </c:pt>
                <c:pt idx="214">
                  <c:v>27</c:v>
                </c:pt>
                <c:pt idx="215">
                  <c:v>27</c:v>
                </c:pt>
                <c:pt idx="216">
                  <c:v>27</c:v>
                </c:pt>
                <c:pt idx="217">
                  <c:v>27</c:v>
                </c:pt>
                <c:pt idx="218">
                  <c:v>27</c:v>
                </c:pt>
                <c:pt idx="219">
                  <c:v>27</c:v>
                </c:pt>
                <c:pt idx="220">
                  <c:v>27</c:v>
                </c:pt>
                <c:pt idx="221">
                  <c:v>27</c:v>
                </c:pt>
                <c:pt idx="222">
                  <c:v>27</c:v>
                </c:pt>
                <c:pt idx="223">
                  <c:v>27</c:v>
                </c:pt>
                <c:pt idx="224">
                  <c:v>27</c:v>
                </c:pt>
                <c:pt idx="225">
                  <c:v>27</c:v>
                </c:pt>
                <c:pt idx="226">
                  <c:v>27</c:v>
                </c:pt>
                <c:pt idx="227">
                  <c:v>27</c:v>
                </c:pt>
                <c:pt idx="228">
                  <c:v>27</c:v>
                </c:pt>
                <c:pt idx="229">
                  <c:v>27</c:v>
                </c:pt>
                <c:pt idx="230">
                  <c:v>27</c:v>
                </c:pt>
                <c:pt idx="231">
                  <c:v>27</c:v>
                </c:pt>
                <c:pt idx="232">
                  <c:v>27</c:v>
                </c:pt>
                <c:pt idx="233">
                  <c:v>27</c:v>
                </c:pt>
                <c:pt idx="234">
                  <c:v>27</c:v>
                </c:pt>
                <c:pt idx="235">
                  <c:v>28</c:v>
                </c:pt>
                <c:pt idx="236">
                  <c:v>28</c:v>
                </c:pt>
                <c:pt idx="237">
                  <c:v>28</c:v>
                </c:pt>
                <c:pt idx="238">
                  <c:v>28</c:v>
                </c:pt>
                <c:pt idx="239">
                  <c:v>28</c:v>
                </c:pt>
                <c:pt idx="240">
                  <c:v>28</c:v>
                </c:pt>
                <c:pt idx="241">
                  <c:v>28</c:v>
                </c:pt>
                <c:pt idx="242">
                  <c:v>28</c:v>
                </c:pt>
                <c:pt idx="243">
                  <c:v>28</c:v>
                </c:pt>
                <c:pt idx="244">
                  <c:v>28</c:v>
                </c:pt>
                <c:pt idx="245">
                  <c:v>28</c:v>
                </c:pt>
                <c:pt idx="246">
                  <c:v>28</c:v>
                </c:pt>
                <c:pt idx="247">
                  <c:v>28</c:v>
                </c:pt>
                <c:pt idx="248">
                  <c:v>28</c:v>
                </c:pt>
                <c:pt idx="249">
                  <c:v>28</c:v>
                </c:pt>
                <c:pt idx="250">
                  <c:v>28</c:v>
                </c:pt>
                <c:pt idx="251">
                  <c:v>28</c:v>
                </c:pt>
                <c:pt idx="252">
                  <c:v>28</c:v>
                </c:pt>
                <c:pt idx="253">
                  <c:v>28</c:v>
                </c:pt>
                <c:pt idx="254">
                  <c:v>28</c:v>
                </c:pt>
                <c:pt idx="255">
                  <c:v>28</c:v>
                </c:pt>
                <c:pt idx="256">
                  <c:v>28</c:v>
                </c:pt>
                <c:pt idx="257">
                  <c:v>28</c:v>
                </c:pt>
                <c:pt idx="258">
                  <c:v>28</c:v>
                </c:pt>
                <c:pt idx="259">
                  <c:v>28</c:v>
                </c:pt>
                <c:pt idx="260">
                  <c:v>28</c:v>
                </c:pt>
                <c:pt idx="261">
                  <c:v>28</c:v>
                </c:pt>
                <c:pt idx="262">
                  <c:v>28</c:v>
                </c:pt>
                <c:pt idx="263">
                  <c:v>28</c:v>
                </c:pt>
                <c:pt idx="264">
                  <c:v>28</c:v>
                </c:pt>
                <c:pt idx="265">
                  <c:v>28</c:v>
                </c:pt>
                <c:pt idx="266">
                  <c:v>28</c:v>
                </c:pt>
                <c:pt idx="267">
                  <c:v>28</c:v>
                </c:pt>
                <c:pt idx="268">
                  <c:v>28</c:v>
                </c:pt>
                <c:pt idx="269">
                  <c:v>28</c:v>
                </c:pt>
                <c:pt idx="270">
                  <c:v>28</c:v>
                </c:pt>
                <c:pt idx="271">
                  <c:v>28</c:v>
                </c:pt>
                <c:pt idx="272">
                  <c:v>28</c:v>
                </c:pt>
                <c:pt idx="273">
                  <c:v>28</c:v>
                </c:pt>
                <c:pt idx="274">
                  <c:v>28</c:v>
                </c:pt>
                <c:pt idx="275">
                  <c:v>28</c:v>
                </c:pt>
                <c:pt idx="276">
                  <c:v>28</c:v>
                </c:pt>
                <c:pt idx="277">
                  <c:v>28</c:v>
                </c:pt>
                <c:pt idx="278">
                  <c:v>28</c:v>
                </c:pt>
                <c:pt idx="279">
                  <c:v>28</c:v>
                </c:pt>
                <c:pt idx="280">
                  <c:v>28</c:v>
                </c:pt>
                <c:pt idx="281">
                  <c:v>28</c:v>
                </c:pt>
                <c:pt idx="282">
                  <c:v>28</c:v>
                </c:pt>
                <c:pt idx="283">
                  <c:v>29</c:v>
                </c:pt>
                <c:pt idx="284">
                  <c:v>29</c:v>
                </c:pt>
                <c:pt idx="285">
                  <c:v>29</c:v>
                </c:pt>
                <c:pt idx="286">
                  <c:v>29</c:v>
                </c:pt>
                <c:pt idx="287">
                  <c:v>29</c:v>
                </c:pt>
                <c:pt idx="288">
                  <c:v>29</c:v>
                </c:pt>
                <c:pt idx="289">
                  <c:v>29</c:v>
                </c:pt>
                <c:pt idx="290">
                  <c:v>29</c:v>
                </c:pt>
                <c:pt idx="291">
                  <c:v>29</c:v>
                </c:pt>
                <c:pt idx="292">
                  <c:v>29</c:v>
                </c:pt>
                <c:pt idx="293">
                  <c:v>29</c:v>
                </c:pt>
                <c:pt idx="294">
                  <c:v>29</c:v>
                </c:pt>
                <c:pt idx="295">
                  <c:v>29</c:v>
                </c:pt>
                <c:pt idx="296">
                  <c:v>29</c:v>
                </c:pt>
                <c:pt idx="297">
                  <c:v>29</c:v>
                </c:pt>
                <c:pt idx="298">
                  <c:v>29</c:v>
                </c:pt>
                <c:pt idx="299">
                  <c:v>29</c:v>
                </c:pt>
                <c:pt idx="300">
                  <c:v>29</c:v>
                </c:pt>
                <c:pt idx="301">
                  <c:v>29</c:v>
                </c:pt>
                <c:pt idx="302">
                  <c:v>29</c:v>
                </c:pt>
                <c:pt idx="303">
                  <c:v>29</c:v>
                </c:pt>
                <c:pt idx="304">
                  <c:v>29</c:v>
                </c:pt>
                <c:pt idx="305">
                  <c:v>29</c:v>
                </c:pt>
                <c:pt idx="306">
                  <c:v>29</c:v>
                </c:pt>
                <c:pt idx="307">
                  <c:v>29</c:v>
                </c:pt>
                <c:pt idx="308">
                  <c:v>29</c:v>
                </c:pt>
                <c:pt idx="309">
                  <c:v>29</c:v>
                </c:pt>
                <c:pt idx="310">
                  <c:v>29</c:v>
                </c:pt>
                <c:pt idx="311">
                  <c:v>29</c:v>
                </c:pt>
                <c:pt idx="312">
                  <c:v>29</c:v>
                </c:pt>
                <c:pt idx="313">
                  <c:v>29</c:v>
                </c:pt>
                <c:pt idx="314">
                  <c:v>29</c:v>
                </c:pt>
                <c:pt idx="315">
                  <c:v>29</c:v>
                </c:pt>
                <c:pt idx="316">
                  <c:v>29</c:v>
                </c:pt>
                <c:pt idx="317">
                  <c:v>29</c:v>
                </c:pt>
                <c:pt idx="318">
                  <c:v>29</c:v>
                </c:pt>
                <c:pt idx="319">
                  <c:v>29</c:v>
                </c:pt>
                <c:pt idx="320">
                  <c:v>29</c:v>
                </c:pt>
                <c:pt idx="321">
                  <c:v>29</c:v>
                </c:pt>
                <c:pt idx="322">
                  <c:v>29</c:v>
                </c:pt>
                <c:pt idx="323">
                  <c:v>29</c:v>
                </c:pt>
                <c:pt idx="324">
                  <c:v>29</c:v>
                </c:pt>
                <c:pt idx="325">
                  <c:v>29</c:v>
                </c:pt>
                <c:pt idx="326">
                  <c:v>29</c:v>
                </c:pt>
                <c:pt idx="327">
                  <c:v>29</c:v>
                </c:pt>
                <c:pt idx="328">
                  <c:v>29</c:v>
                </c:pt>
                <c:pt idx="329">
                  <c:v>29</c:v>
                </c:pt>
                <c:pt idx="330">
                  <c:v>29</c:v>
                </c:pt>
                <c:pt idx="331">
                  <c:v>30</c:v>
                </c:pt>
                <c:pt idx="332">
                  <c:v>30</c:v>
                </c:pt>
                <c:pt idx="333">
                  <c:v>30</c:v>
                </c:pt>
                <c:pt idx="334">
                  <c:v>30</c:v>
                </c:pt>
                <c:pt idx="335">
                  <c:v>30</c:v>
                </c:pt>
                <c:pt idx="336">
                  <c:v>30</c:v>
                </c:pt>
                <c:pt idx="337">
                  <c:v>30</c:v>
                </c:pt>
                <c:pt idx="338">
                  <c:v>30</c:v>
                </c:pt>
                <c:pt idx="339">
                  <c:v>30</c:v>
                </c:pt>
                <c:pt idx="340">
                  <c:v>30</c:v>
                </c:pt>
                <c:pt idx="341">
                  <c:v>30</c:v>
                </c:pt>
                <c:pt idx="342">
                  <c:v>30</c:v>
                </c:pt>
                <c:pt idx="343">
                  <c:v>30</c:v>
                </c:pt>
                <c:pt idx="344">
                  <c:v>30</c:v>
                </c:pt>
                <c:pt idx="345">
                  <c:v>30</c:v>
                </c:pt>
                <c:pt idx="346">
                  <c:v>30</c:v>
                </c:pt>
                <c:pt idx="347">
                  <c:v>30</c:v>
                </c:pt>
                <c:pt idx="348">
                  <c:v>30</c:v>
                </c:pt>
                <c:pt idx="349">
                  <c:v>30</c:v>
                </c:pt>
                <c:pt idx="350">
                  <c:v>30</c:v>
                </c:pt>
                <c:pt idx="351">
                  <c:v>30</c:v>
                </c:pt>
                <c:pt idx="352">
                  <c:v>30</c:v>
                </c:pt>
                <c:pt idx="353">
                  <c:v>30</c:v>
                </c:pt>
                <c:pt idx="354">
                  <c:v>30</c:v>
                </c:pt>
                <c:pt idx="355">
                  <c:v>30</c:v>
                </c:pt>
                <c:pt idx="356">
                  <c:v>30</c:v>
                </c:pt>
                <c:pt idx="357">
                  <c:v>30</c:v>
                </c:pt>
                <c:pt idx="358">
                  <c:v>30</c:v>
                </c:pt>
                <c:pt idx="359">
                  <c:v>30</c:v>
                </c:pt>
                <c:pt idx="360">
                  <c:v>30</c:v>
                </c:pt>
                <c:pt idx="361">
                  <c:v>30</c:v>
                </c:pt>
                <c:pt idx="362">
                  <c:v>30</c:v>
                </c:pt>
                <c:pt idx="363">
                  <c:v>30</c:v>
                </c:pt>
                <c:pt idx="364">
                  <c:v>30</c:v>
                </c:pt>
                <c:pt idx="365">
                  <c:v>30</c:v>
                </c:pt>
                <c:pt idx="366">
                  <c:v>30</c:v>
                </c:pt>
                <c:pt idx="367">
                  <c:v>30</c:v>
                </c:pt>
                <c:pt idx="368">
                  <c:v>30</c:v>
                </c:pt>
                <c:pt idx="369">
                  <c:v>30</c:v>
                </c:pt>
                <c:pt idx="370">
                  <c:v>30</c:v>
                </c:pt>
                <c:pt idx="371">
                  <c:v>30</c:v>
                </c:pt>
                <c:pt idx="372">
                  <c:v>30</c:v>
                </c:pt>
                <c:pt idx="373">
                  <c:v>30</c:v>
                </c:pt>
                <c:pt idx="374">
                  <c:v>30</c:v>
                </c:pt>
                <c:pt idx="375">
                  <c:v>30</c:v>
                </c:pt>
                <c:pt idx="376">
                  <c:v>30</c:v>
                </c:pt>
                <c:pt idx="377">
                  <c:v>30</c:v>
                </c:pt>
                <c:pt idx="378">
                  <c:v>30</c:v>
                </c:pt>
                <c:pt idx="379">
                  <c:v>31</c:v>
                </c:pt>
                <c:pt idx="380">
                  <c:v>31</c:v>
                </c:pt>
                <c:pt idx="381">
                  <c:v>31</c:v>
                </c:pt>
                <c:pt idx="382">
                  <c:v>31</c:v>
                </c:pt>
                <c:pt idx="383">
                  <c:v>31</c:v>
                </c:pt>
                <c:pt idx="384">
                  <c:v>31</c:v>
                </c:pt>
                <c:pt idx="385">
                  <c:v>31</c:v>
                </c:pt>
                <c:pt idx="386">
                  <c:v>31</c:v>
                </c:pt>
                <c:pt idx="387">
                  <c:v>31</c:v>
                </c:pt>
                <c:pt idx="388">
                  <c:v>31</c:v>
                </c:pt>
                <c:pt idx="389">
                  <c:v>31</c:v>
                </c:pt>
                <c:pt idx="390">
                  <c:v>31</c:v>
                </c:pt>
                <c:pt idx="391">
                  <c:v>31</c:v>
                </c:pt>
                <c:pt idx="392">
                  <c:v>31</c:v>
                </c:pt>
                <c:pt idx="393">
                  <c:v>31</c:v>
                </c:pt>
                <c:pt idx="394">
                  <c:v>31</c:v>
                </c:pt>
                <c:pt idx="395">
                  <c:v>31</c:v>
                </c:pt>
                <c:pt idx="396">
                  <c:v>31</c:v>
                </c:pt>
                <c:pt idx="397">
                  <c:v>31</c:v>
                </c:pt>
                <c:pt idx="398">
                  <c:v>31</c:v>
                </c:pt>
                <c:pt idx="399">
                  <c:v>31</c:v>
                </c:pt>
                <c:pt idx="400">
                  <c:v>31</c:v>
                </c:pt>
                <c:pt idx="401">
                  <c:v>31</c:v>
                </c:pt>
                <c:pt idx="402">
                  <c:v>31</c:v>
                </c:pt>
                <c:pt idx="403">
                  <c:v>31</c:v>
                </c:pt>
                <c:pt idx="404">
                  <c:v>31</c:v>
                </c:pt>
                <c:pt idx="405">
                  <c:v>31</c:v>
                </c:pt>
                <c:pt idx="406">
                  <c:v>31</c:v>
                </c:pt>
                <c:pt idx="407">
                  <c:v>31</c:v>
                </c:pt>
                <c:pt idx="408">
                  <c:v>31</c:v>
                </c:pt>
                <c:pt idx="409">
                  <c:v>31</c:v>
                </c:pt>
                <c:pt idx="410">
                  <c:v>31</c:v>
                </c:pt>
                <c:pt idx="411">
                  <c:v>31</c:v>
                </c:pt>
                <c:pt idx="412">
                  <c:v>31</c:v>
                </c:pt>
                <c:pt idx="413">
                  <c:v>31</c:v>
                </c:pt>
                <c:pt idx="414">
                  <c:v>31</c:v>
                </c:pt>
                <c:pt idx="415">
                  <c:v>31</c:v>
                </c:pt>
                <c:pt idx="416">
                  <c:v>31</c:v>
                </c:pt>
                <c:pt idx="417">
                  <c:v>31</c:v>
                </c:pt>
                <c:pt idx="418">
                  <c:v>31</c:v>
                </c:pt>
                <c:pt idx="419">
                  <c:v>31</c:v>
                </c:pt>
                <c:pt idx="420">
                  <c:v>31</c:v>
                </c:pt>
                <c:pt idx="421">
                  <c:v>31</c:v>
                </c:pt>
                <c:pt idx="422">
                  <c:v>31</c:v>
                </c:pt>
                <c:pt idx="423">
                  <c:v>31</c:v>
                </c:pt>
                <c:pt idx="424">
                  <c:v>31</c:v>
                </c:pt>
                <c:pt idx="425">
                  <c:v>31</c:v>
                </c:pt>
              </c:numCache>
            </c:numRef>
          </c:cat>
          <c:val>
            <c:numRef>
              <c:f>avg!$E$2:$E$427</c:f>
              <c:numCache>
                <c:formatCode>General</c:formatCode>
                <c:ptCount val="426"/>
                <c:pt idx="0">
                  <c:v>-0.286653045</c:v>
                </c:pt>
                <c:pt idx="1">
                  <c:v>1.0674637199999999</c:v>
                </c:pt>
                <c:pt idx="2">
                  <c:v>1.4807422240000001</c:v>
                </c:pt>
                <c:pt idx="3">
                  <c:v>-9.8483630000000006E-3</c:v>
                </c:pt>
                <c:pt idx="4">
                  <c:v>-1.2319754860000001</c:v>
                </c:pt>
                <c:pt idx="5">
                  <c:v>-1.6647419189999999</c:v>
                </c:pt>
                <c:pt idx="6">
                  <c:v>-9.6437068000000001E-2</c:v>
                </c:pt>
                <c:pt idx="7">
                  <c:v>3.88254425</c:v>
                </c:pt>
                <c:pt idx="8">
                  <c:v>5.593772811</c:v>
                </c:pt>
                <c:pt idx="9">
                  <c:v>80.087562989999995</c:v>
                </c:pt>
                <c:pt idx="10">
                  <c:v>13.311404530000001</c:v>
                </c:pt>
                <c:pt idx="11">
                  <c:v>6.1964287259999997</c:v>
                </c:pt>
                <c:pt idx="12">
                  <c:v>10.029099820000001</c:v>
                </c:pt>
                <c:pt idx="13">
                  <c:v>8.1488632499999998</c:v>
                </c:pt>
                <c:pt idx="14">
                  <c:v>21.2445688</c:v>
                </c:pt>
                <c:pt idx="15">
                  <c:v>40.858539440000001</c:v>
                </c:pt>
                <c:pt idx="16">
                  <c:v>99.441213939999997</c:v>
                </c:pt>
                <c:pt idx="17">
                  <c:v>73.319032859999993</c:v>
                </c:pt>
                <c:pt idx="21">
                  <c:v>86.190066130000005</c:v>
                </c:pt>
                <c:pt idx="22">
                  <c:v>85.88697664</c:v>
                </c:pt>
                <c:pt idx="23">
                  <c:v>66.815561189999997</c:v>
                </c:pt>
                <c:pt idx="24">
                  <c:v>61.292874599999998</c:v>
                </c:pt>
                <c:pt idx="25">
                  <c:v>47.799666019999997</c:v>
                </c:pt>
                <c:pt idx="26">
                  <c:v>30.28646307</c:v>
                </c:pt>
                <c:pt idx="27">
                  <c:v>41.927408380000003</c:v>
                </c:pt>
                <c:pt idx="28">
                  <c:v>72.814936869999997</c:v>
                </c:pt>
                <c:pt idx="29">
                  <c:v>43.191327510000001</c:v>
                </c:pt>
                <c:pt idx="30">
                  <c:v>9.2559454720000005</c:v>
                </c:pt>
                <c:pt idx="31">
                  <c:v>10.663905679999999</c:v>
                </c:pt>
                <c:pt idx="32">
                  <c:v>12.18716633</c:v>
                </c:pt>
                <c:pt idx="33">
                  <c:v>5.3561871779999999</c:v>
                </c:pt>
                <c:pt idx="34">
                  <c:v>4.5293537859999997</c:v>
                </c:pt>
                <c:pt idx="35">
                  <c:v>1.3877507490000001</c:v>
                </c:pt>
                <c:pt idx="36">
                  <c:v>0.46232186400000003</c:v>
                </c:pt>
                <c:pt idx="37">
                  <c:v>4.6659626049999998</c:v>
                </c:pt>
                <c:pt idx="38">
                  <c:v>9.3452791949999998</c:v>
                </c:pt>
                <c:pt idx="39">
                  <c:v>1.3406984980000001</c:v>
                </c:pt>
                <c:pt idx="40">
                  <c:v>4.2270201319999998</c:v>
                </c:pt>
                <c:pt idx="48">
                  <c:v>-3.6607182169999999</c:v>
                </c:pt>
                <c:pt idx="49">
                  <c:v>-1.5069789140000001</c:v>
                </c:pt>
                <c:pt idx="50">
                  <c:v>1.0675633449999999</c:v>
                </c:pt>
                <c:pt idx="51">
                  <c:v>-2.5806360160000001</c:v>
                </c:pt>
                <c:pt idx="52">
                  <c:v>1.4288321319999999</c:v>
                </c:pt>
                <c:pt idx="53">
                  <c:v>-0.345071713</c:v>
                </c:pt>
                <c:pt idx="54">
                  <c:v>-2.3775855199999998</c:v>
                </c:pt>
                <c:pt idx="55">
                  <c:v>-3.017069207</c:v>
                </c:pt>
                <c:pt idx="56">
                  <c:v>-2.8950055780000001</c:v>
                </c:pt>
                <c:pt idx="57">
                  <c:v>8.3480392670000008</c:v>
                </c:pt>
                <c:pt idx="58">
                  <c:v>16.083476050000002</c:v>
                </c:pt>
                <c:pt idx="59">
                  <c:v>18.234033520000001</c:v>
                </c:pt>
                <c:pt idx="60">
                  <c:v>23.452335389999998</c:v>
                </c:pt>
                <c:pt idx="61">
                  <c:v>37.964424049999998</c:v>
                </c:pt>
                <c:pt idx="62">
                  <c:v>72.252031180000003</c:v>
                </c:pt>
                <c:pt idx="63">
                  <c:v>109.22563769999999</c:v>
                </c:pt>
                <c:pt idx="65">
                  <c:v>131.00977470000001</c:v>
                </c:pt>
                <c:pt idx="66">
                  <c:v>88.033016090000004</c:v>
                </c:pt>
                <c:pt idx="67">
                  <c:v>97.180575610000005</c:v>
                </c:pt>
                <c:pt idx="68">
                  <c:v>167.0151352</c:v>
                </c:pt>
                <c:pt idx="69">
                  <c:v>88.058481049999997</c:v>
                </c:pt>
                <c:pt idx="70">
                  <c:v>82.137240090000006</c:v>
                </c:pt>
                <c:pt idx="71">
                  <c:v>156.12944250000001</c:v>
                </c:pt>
                <c:pt idx="72">
                  <c:v>116.13150280000001</c:v>
                </c:pt>
                <c:pt idx="73">
                  <c:v>81.611528070000006</c:v>
                </c:pt>
                <c:pt idx="74">
                  <c:v>165.65623669999999</c:v>
                </c:pt>
                <c:pt idx="75">
                  <c:v>68.348966919999995</c:v>
                </c:pt>
                <c:pt idx="76">
                  <c:v>93.325849680000005</c:v>
                </c:pt>
                <c:pt idx="77">
                  <c:v>88.902082919999998</c:v>
                </c:pt>
                <c:pt idx="78">
                  <c:v>32.284063330000002</c:v>
                </c:pt>
                <c:pt idx="79">
                  <c:v>31.235146660000002</c:v>
                </c:pt>
                <c:pt idx="81">
                  <c:v>11.277817110000001</c:v>
                </c:pt>
                <c:pt idx="82">
                  <c:v>6.5673359360000001</c:v>
                </c:pt>
                <c:pt idx="83">
                  <c:v>1.897280412</c:v>
                </c:pt>
                <c:pt idx="84">
                  <c:v>6.3464929379999999</c:v>
                </c:pt>
                <c:pt idx="85">
                  <c:v>1.795458099</c:v>
                </c:pt>
                <c:pt idx="86">
                  <c:v>4.7869944999999997E-2</c:v>
                </c:pt>
                <c:pt idx="87">
                  <c:v>1.2703239019999999</c:v>
                </c:pt>
                <c:pt idx="88">
                  <c:v>9.0243221679999994</c:v>
                </c:pt>
                <c:pt idx="89">
                  <c:v>-13.748651410000001</c:v>
                </c:pt>
                <c:pt idx="92">
                  <c:v>-6.7805876070000002</c:v>
                </c:pt>
                <c:pt idx="93">
                  <c:v>2.7592486300000001</c:v>
                </c:pt>
                <c:pt idx="94">
                  <c:v>0.15528955699999999</c:v>
                </c:pt>
                <c:pt idx="95">
                  <c:v>-3.4395704130000002</c:v>
                </c:pt>
                <c:pt idx="96">
                  <c:v>-1.805711176</c:v>
                </c:pt>
                <c:pt idx="97">
                  <c:v>2.3776093939999998</c:v>
                </c:pt>
                <c:pt idx="98">
                  <c:v>-10.567554250000001</c:v>
                </c:pt>
                <c:pt idx="99">
                  <c:v>1.8608660299999999</c:v>
                </c:pt>
                <c:pt idx="100">
                  <c:v>-3.1893882800000002</c:v>
                </c:pt>
                <c:pt idx="101">
                  <c:v>1.3500925779999999</c:v>
                </c:pt>
                <c:pt idx="102">
                  <c:v>-14.77243665</c:v>
                </c:pt>
                <c:pt idx="103">
                  <c:v>0.84052422800000004</c:v>
                </c:pt>
                <c:pt idx="104">
                  <c:v>25.339662369999999</c:v>
                </c:pt>
                <c:pt idx="105">
                  <c:v>9.7309083429999994</c:v>
                </c:pt>
                <c:pt idx="106">
                  <c:v>4.456716557</c:v>
                </c:pt>
                <c:pt idx="107">
                  <c:v>14.90028294</c:v>
                </c:pt>
                <c:pt idx="108">
                  <c:v>25.456842460000001</c:v>
                </c:pt>
                <c:pt idx="109">
                  <c:v>75.020050080000004</c:v>
                </c:pt>
                <c:pt idx="110">
                  <c:v>82.264804859999998</c:v>
                </c:pt>
                <c:pt idx="111">
                  <c:v>81.517578459999996</c:v>
                </c:pt>
                <c:pt idx="112">
                  <c:v>88.644144949999998</c:v>
                </c:pt>
                <c:pt idx="113">
                  <c:v>79.14059254</c:v>
                </c:pt>
                <c:pt idx="114">
                  <c:v>74.615090550000005</c:v>
                </c:pt>
                <c:pt idx="115">
                  <c:v>131.26120750000001</c:v>
                </c:pt>
                <c:pt idx="116">
                  <c:v>85.667754250000002</c:v>
                </c:pt>
                <c:pt idx="117">
                  <c:v>108.98577</c:v>
                </c:pt>
                <c:pt idx="118">
                  <c:v>123.484993</c:v>
                </c:pt>
                <c:pt idx="119">
                  <c:v>52.79678131</c:v>
                </c:pt>
                <c:pt idx="120">
                  <c:v>68.818668990000006</c:v>
                </c:pt>
                <c:pt idx="121">
                  <c:v>102.0300293</c:v>
                </c:pt>
                <c:pt idx="122">
                  <c:v>85.617903290000001</c:v>
                </c:pt>
                <c:pt idx="123">
                  <c:v>45.844159419999997</c:v>
                </c:pt>
                <c:pt idx="124">
                  <c:v>52.293439909999996</c:v>
                </c:pt>
                <c:pt idx="125">
                  <c:v>25.714766109999999</c:v>
                </c:pt>
                <c:pt idx="126">
                  <c:v>3.267808284</c:v>
                </c:pt>
                <c:pt idx="127">
                  <c:v>0.659375504</c:v>
                </c:pt>
                <c:pt idx="128">
                  <c:v>-4.5094461829999997</c:v>
                </c:pt>
                <c:pt idx="129">
                  <c:v>-5.6679745510000004</c:v>
                </c:pt>
                <c:pt idx="136">
                  <c:v>-26.99737863</c:v>
                </c:pt>
                <c:pt idx="137">
                  <c:v>0</c:v>
                </c:pt>
                <c:pt idx="143">
                  <c:v>-21.265935290000002</c:v>
                </c:pt>
                <c:pt idx="144">
                  <c:v>-5.6517287759999997</c:v>
                </c:pt>
                <c:pt idx="145">
                  <c:v>-0.328622309</c:v>
                </c:pt>
                <c:pt idx="146">
                  <c:v>-0.99974571300000004</c:v>
                </c:pt>
                <c:pt idx="147">
                  <c:v>-3.6330746889999999</c:v>
                </c:pt>
                <c:pt idx="148">
                  <c:v>-2.0178704230000002</c:v>
                </c:pt>
                <c:pt idx="149">
                  <c:v>-1.096079657</c:v>
                </c:pt>
                <c:pt idx="150">
                  <c:v>-4.245458492</c:v>
                </c:pt>
                <c:pt idx="151">
                  <c:v>0.68583227800000002</c:v>
                </c:pt>
                <c:pt idx="153">
                  <c:v>-6.625118659</c:v>
                </c:pt>
                <c:pt idx="154">
                  <c:v>40.769273750000004</c:v>
                </c:pt>
                <c:pt idx="155">
                  <c:v>24.841107709999999</c:v>
                </c:pt>
                <c:pt idx="156">
                  <c:v>23.242490480000001</c:v>
                </c:pt>
                <c:pt idx="157">
                  <c:v>29.363178059999999</c:v>
                </c:pt>
                <c:pt idx="158">
                  <c:v>92.542414660000006</c:v>
                </c:pt>
                <c:pt idx="159">
                  <c:v>60.621991680000001</c:v>
                </c:pt>
                <c:pt idx="160">
                  <c:v>30.62112939</c:v>
                </c:pt>
                <c:pt idx="161">
                  <c:v>23.91858375</c:v>
                </c:pt>
                <c:pt idx="162">
                  <c:v>102.7414673</c:v>
                </c:pt>
                <c:pt idx="163">
                  <c:v>119.15964049999999</c:v>
                </c:pt>
                <c:pt idx="164">
                  <c:v>150.36362260000001</c:v>
                </c:pt>
                <c:pt idx="165">
                  <c:v>124.97936439999999</c:v>
                </c:pt>
                <c:pt idx="166">
                  <c:v>89.063918279999996</c:v>
                </c:pt>
                <c:pt idx="167">
                  <c:v>25.855200450000002</c:v>
                </c:pt>
                <c:pt idx="169">
                  <c:v>71.515921719999994</c:v>
                </c:pt>
                <c:pt idx="170">
                  <c:v>66.338776229999993</c:v>
                </c:pt>
                <c:pt idx="171">
                  <c:v>41.353326279999997</c:v>
                </c:pt>
                <c:pt idx="172">
                  <c:v>24.79628301</c:v>
                </c:pt>
                <c:pt idx="173">
                  <c:v>15.2515734</c:v>
                </c:pt>
                <c:pt idx="174">
                  <c:v>-22.69009638</c:v>
                </c:pt>
                <c:pt idx="175">
                  <c:v>27.16637699</c:v>
                </c:pt>
                <c:pt idx="176">
                  <c:v>52.326993710000004</c:v>
                </c:pt>
                <c:pt idx="177">
                  <c:v>47.979927979999999</c:v>
                </c:pt>
                <c:pt idx="178">
                  <c:v>16.582279620000001</c:v>
                </c:pt>
                <c:pt idx="179">
                  <c:v>15.15607767</c:v>
                </c:pt>
                <c:pt idx="180">
                  <c:v>-0.51619073699999996</c:v>
                </c:pt>
                <c:pt idx="181">
                  <c:v>-1.4138077739999999</c:v>
                </c:pt>
                <c:pt idx="182">
                  <c:v>-0.66501532699999999</c:v>
                </c:pt>
                <c:pt idx="183">
                  <c:v>-5.6692977170000001</c:v>
                </c:pt>
                <c:pt idx="184">
                  <c:v>2.559262586</c:v>
                </c:pt>
                <c:pt idx="185">
                  <c:v>-1.624819314</c:v>
                </c:pt>
                <c:pt idx="186">
                  <c:v>-3.0960644510000002</c:v>
                </c:pt>
                <c:pt idx="187">
                  <c:v>-3.2711534420000001</c:v>
                </c:pt>
                <c:pt idx="188">
                  <c:v>1.4220094270000001</c:v>
                </c:pt>
                <c:pt idx="189">
                  <c:v>-1.1560492440000001</c:v>
                </c:pt>
                <c:pt idx="190">
                  <c:v>4.610404441</c:v>
                </c:pt>
                <c:pt idx="191">
                  <c:v>-0.11969659000000001</c:v>
                </c:pt>
                <c:pt idx="192">
                  <c:v>-0.82371849799999997</c:v>
                </c:pt>
                <c:pt idx="193">
                  <c:v>-7.100095144</c:v>
                </c:pt>
                <c:pt idx="194">
                  <c:v>-5.962370741</c:v>
                </c:pt>
                <c:pt idx="195">
                  <c:v>-2.048225639</c:v>
                </c:pt>
                <c:pt idx="196">
                  <c:v>-5.3006346119999996</c:v>
                </c:pt>
                <c:pt idx="197">
                  <c:v>-3.9194812809999999</c:v>
                </c:pt>
                <c:pt idx="198">
                  <c:v>-0.86641429800000003</c:v>
                </c:pt>
                <c:pt idx="199">
                  <c:v>-1.9136362309999999</c:v>
                </c:pt>
                <c:pt idx="200">
                  <c:v>-2.1232774449999998</c:v>
                </c:pt>
                <c:pt idx="201">
                  <c:v>5.9407404279999998</c:v>
                </c:pt>
                <c:pt idx="202">
                  <c:v>7.2189875509999997</c:v>
                </c:pt>
                <c:pt idx="203">
                  <c:v>22.122488539999999</c:v>
                </c:pt>
                <c:pt idx="204">
                  <c:v>19.054187710000001</c:v>
                </c:pt>
                <c:pt idx="205">
                  <c:v>118.40719199999999</c:v>
                </c:pt>
                <c:pt idx="206">
                  <c:v>32.206554449999999</c:v>
                </c:pt>
                <c:pt idx="207">
                  <c:v>88.313923939999995</c:v>
                </c:pt>
                <c:pt idx="208">
                  <c:v>88.766527830000001</c:v>
                </c:pt>
                <c:pt idx="209">
                  <c:v>97.639880210000001</c:v>
                </c:pt>
                <c:pt idx="210">
                  <c:v>153.66143969999999</c:v>
                </c:pt>
                <c:pt idx="211">
                  <c:v>98.007638639999996</c:v>
                </c:pt>
                <c:pt idx="212">
                  <c:v>83.387734289999997</c:v>
                </c:pt>
                <c:pt idx="213">
                  <c:v>131.1247855</c:v>
                </c:pt>
                <c:pt idx="214">
                  <c:v>87.538975800000003</c:v>
                </c:pt>
                <c:pt idx="215">
                  <c:v>73.984281010000004</c:v>
                </c:pt>
                <c:pt idx="216">
                  <c:v>97.392344539999996</c:v>
                </c:pt>
                <c:pt idx="217">
                  <c:v>67.09445771</c:v>
                </c:pt>
                <c:pt idx="218">
                  <c:v>26.617048189999998</c:v>
                </c:pt>
                <c:pt idx="219">
                  <c:v>37.143025520000002</c:v>
                </c:pt>
                <c:pt idx="220">
                  <c:v>41.195295029999997</c:v>
                </c:pt>
                <c:pt idx="221">
                  <c:v>17.139821900000001</c:v>
                </c:pt>
                <c:pt idx="222">
                  <c:v>72.812714549999995</c:v>
                </c:pt>
                <c:pt idx="223">
                  <c:v>27.164018219999999</c:v>
                </c:pt>
                <c:pt idx="224">
                  <c:v>11.63649663</c:v>
                </c:pt>
                <c:pt idx="225">
                  <c:v>10.00887878</c:v>
                </c:pt>
                <c:pt idx="226">
                  <c:v>15.68164627</c:v>
                </c:pt>
                <c:pt idx="227">
                  <c:v>6.1776201000000004</c:v>
                </c:pt>
                <c:pt idx="228">
                  <c:v>3.0298545300000002</c:v>
                </c:pt>
                <c:pt idx="229">
                  <c:v>1.6749381210000001</c:v>
                </c:pt>
                <c:pt idx="230">
                  <c:v>0.77858253600000005</c:v>
                </c:pt>
                <c:pt idx="231">
                  <c:v>1.098938387</c:v>
                </c:pt>
                <c:pt idx="232">
                  <c:v>-1.509546117</c:v>
                </c:pt>
                <c:pt idx="233">
                  <c:v>-2.2350153060000002</c:v>
                </c:pt>
                <c:pt idx="234">
                  <c:v>3.2615821899999999</c:v>
                </c:pt>
                <c:pt idx="235">
                  <c:v>-5.0026300609999996</c:v>
                </c:pt>
                <c:pt idx="236">
                  <c:v>0.16184451799999999</c:v>
                </c:pt>
                <c:pt idx="237">
                  <c:v>-1.6079174469999999</c:v>
                </c:pt>
                <c:pt idx="238">
                  <c:v>1.6850896529999999</c:v>
                </c:pt>
                <c:pt idx="239">
                  <c:v>-8.1223352749999993</c:v>
                </c:pt>
                <c:pt idx="240">
                  <c:v>-5.0914204610000002</c:v>
                </c:pt>
                <c:pt idx="241">
                  <c:v>-0.86168329399999999</c:v>
                </c:pt>
                <c:pt idx="242">
                  <c:v>-1.5242891970000001</c:v>
                </c:pt>
                <c:pt idx="243">
                  <c:v>-6.9322756520000004</c:v>
                </c:pt>
                <c:pt idx="244">
                  <c:v>-2.911448606</c:v>
                </c:pt>
                <c:pt idx="245">
                  <c:v>0.34719997699999999</c:v>
                </c:pt>
                <c:pt idx="246">
                  <c:v>-1.324309467</c:v>
                </c:pt>
                <c:pt idx="247">
                  <c:v>4.2132640840000004</c:v>
                </c:pt>
                <c:pt idx="248">
                  <c:v>29.697983700000002</c:v>
                </c:pt>
                <c:pt idx="249">
                  <c:v>12.7307658</c:v>
                </c:pt>
                <c:pt idx="250">
                  <c:v>9.1411438769999993</c:v>
                </c:pt>
                <c:pt idx="251">
                  <c:v>28.5951278</c:v>
                </c:pt>
                <c:pt idx="252">
                  <c:v>29.226428120000001</c:v>
                </c:pt>
                <c:pt idx="253">
                  <c:v>66.258687499999994</c:v>
                </c:pt>
                <c:pt idx="254">
                  <c:v>101.908857</c:v>
                </c:pt>
                <c:pt idx="255">
                  <c:v>80.543798240000001</c:v>
                </c:pt>
                <c:pt idx="256">
                  <c:v>50.791418409999999</c:v>
                </c:pt>
                <c:pt idx="257">
                  <c:v>110.9106956</c:v>
                </c:pt>
                <c:pt idx="258">
                  <c:v>164.84014120000001</c:v>
                </c:pt>
                <c:pt idx="259">
                  <c:v>109.6661654</c:v>
                </c:pt>
                <c:pt idx="260">
                  <c:v>75.373048900000001</c:v>
                </c:pt>
                <c:pt idx="261">
                  <c:v>16.28491438</c:v>
                </c:pt>
                <c:pt idx="262">
                  <c:v>103.2328363</c:v>
                </c:pt>
                <c:pt idx="263">
                  <c:v>95.548697180000005</c:v>
                </c:pt>
                <c:pt idx="264">
                  <c:v>114.7238562</c:v>
                </c:pt>
                <c:pt idx="265">
                  <c:v>133.56417010000001</c:v>
                </c:pt>
                <c:pt idx="266">
                  <c:v>99.452485589999995</c:v>
                </c:pt>
                <c:pt idx="267">
                  <c:v>108.9337391</c:v>
                </c:pt>
                <c:pt idx="268">
                  <c:v>16.9447923</c:v>
                </c:pt>
                <c:pt idx="269">
                  <c:v>59.891758809999999</c:v>
                </c:pt>
                <c:pt idx="270">
                  <c:v>94.502820819999997</c:v>
                </c:pt>
                <c:pt idx="271">
                  <c:v>89.888965830000004</c:v>
                </c:pt>
                <c:pt idx="272">
                  <c:v>39.30043843</c:v>
                </c:pt>
                <c:pt idx="273">
                  <c:v>55.829004580000003</c:v>
                </c:pt>
                <c:pt idx="274">
                  <c:v>12.53038967</c:v>
                </c:pt>
                <c:pt idx="275">
                  <c:v>12.91348283</c:v>
                </c:pt>
                <c:pt idx="276">
                  <c:v>1.5365865569999999</c:v>
                </c:pt>
                <c:pt idx="277">
                  <c:v>0.85423931600000003</c:v>
                </c:pt>
                <c:pt idx="278">
                  <c:v>-1.1731924119999999</c:v>
                </c:pt>
                <c:pt idx="279">
                  <c:v>-0.67292802100000004</c:v>
                </c:pt>
                <c:pt idx="280">
                  <c:v>0.12658655099999999</c:v>
                </c:pt>
                <c:pt idx="281">
                  <c:v>1.0110146710000001</c:v>
                </c:pt>
                <c:pt idx="282">
                  <c:v>-1.170495192</c:v>
                </c:pt>
                <c:pt idx="283">
                  <c:v>-0.40490928999999998</c:v>
                </c:pt>
                <c:pt idx="284">
                  <c:v>-4.9517798949999996</c:v>
                </c:pt>
                <c:pt idx="285">
                  <c:v>-1.3775504730000001</c:v>
                </c:pt>
                <c:pt idx="286">
                  <c:v>-0.572190749</c:v>
                </c:pt>
                <c:pt idx="287">
                  <c:v>-0.87666249100000004</c:v>
                </c:pt>
                <c:pt idx="288">
                  <c:v>-1.5306934050000001</c:v>
                </c:pt>
                <c:pt idx="289">
                  <c:v>2.5951643240000002</c:v>
                </c:pt>
                <c:pt idx="290">
                  <c:v>-13.39252203</c:v>
                </c:pt>
                <c:pt idx="291">
                  <c:v>-5.5198413420000003</c:v>
                </c:pt>
                <c:pt idx="292">
                  <c:v>-3.4374548269999998</c:v>
                </c:pt>
                <c:pt idx="293">
                  <c:v>-5.901787562</c:v>
                </c:pt>
                <c:pt idx="294">
                  <c:v>-1.7620998029999999</c:v>
                </c:pt>
                <c:pt idx="295">
                  <c:v>-3.2893928309999998</c:v>
                </c:pt>
                <c:pt idx="296">
                  <c:v>10.392448</c:v>
                </c:pt>
                <c:pt idx="297">
                  <c:v>2.4783256410000001</c:v>
                </c:pt>
                <c:pt idx="298">
                  <c:v>48.230659350000003</c:v>
                </c:pt>
                <c:pt idx="299">
                  <c:v>13.69347743</c:v>
                </c:pt>
                <c:pt idx="300">
                  <c:v>34.033347849999998</c:v>
                </c:pt>
                <c:pt idx="301">
                  <c:v>30.90757932</c:v>
                </c:pt>
                <c:pt idx="302">
                  <c:v>22.149958340000001</c:v>
                </c:pt>
                <c:pt idx="303">
                  <c:v>9.4427559639999998</c:v>
                </c:pt>
                <c:pt idx="304">
                  <c:v>11.19480158</c:v>
                </c:pt>
                <c:pt idx="305">
                  <c:v>7.5847787320000002</c:v>
                </c:pt>
                <c:pt idx="306">
                  <c:v>7.5004090269999999</c:v>
                </c:pt>
                <c:pt idx="307">
                  <c:v>23.195596640000002</c:v>
                </c:pt>
                <c:pt idx="308">
                  <c:v>29.983291040000001</c:v>
                </c:pt>
                <c:pt idx="309">
                  <c:v>65.664780890000003</c:v>
                </c:pt>
                <c:pt idx="310">
                  <c:v>85.192173350000004</c:v>
                </c:pt>
                <c:pt idx="311">
                  <c:v>66.808641120000004</c:v>
                </c:pt>
                <c:pt idx="312">
                  <c:v>42.956507000000002</c:v>
                </c:pt>
                <c:pt idx="313">
                  <c:v>12.62848473</c:v>
                </c:pt>
                <c:pt idx="314">
                  <c:v>19.485774809999999</c:v>
                </c:pt>
                <c:pt idx="315">
                  <c:v>16.918420449999999</c:v>
                </c:pt>
                <c:pt idx="316">
                  <c:v>17.662587009999999</c:v>
                </c:pt>
                <c:pt idx="317">
                  <c:v>34.102973820000003</c:v>
                </c:pt>
                <c:pt idx="318">
                  <c:v>11.795730219999999</c:v>
                </c:pt>
                <c:pt idx="319">
                  <c:v>-0.19215521899999999</c:v>
                </c:pt>
                <c:pt idx="320">
                  <c:v>3.6873644900000002</c:v>
                </c:pt>
                <c:pt idx="321">
                  <c:v>10.596539030000001</c:v>
                </c:pt>
                <c:pt idx="322">
                  <c:v>17.579125040000001</c:v>
                </c:pt>
                <c:pt idx="323">
                  <c:v>6.1177515119999999</c:v>
                </c:pt>
                <c:pt idx="324">
                  <c:v>1.9144904760000001</c:v>
                </c:pt>
                <c:pt idx="325">
                  <c:v>-0.32820423300000001</c:v>
                </c:pt>
                <c:pt idx="326">
                  <c:v>3.3633041010000002</c:v>
                </c:pt>
                <c:pt idx="327">
                  <c:v>3.6123750120000002</c:v>
                </c:pt>
                <c:pt idx="328">
                  <c:v>-4.0711468100000001</c:v>
                </c:pt>
                <c:pt idx="329">
                  <c:v>8.9923056910000003</c:v>
                </c:pt>
                <c:pt idx="330">
                  <c:v>-19.77489482</c:v>
                </c:pt>
                <c:pt idx="331">
                  <c:v>-9.6901167969999999</c:v>
                </c:pt>
                <c:pt idx="332">
                  <c:v>-7.2779596529999999</c:v>
                </c:pt>
                <c:pt idx="333">
                  <c:v>-13.813390760000001</c:v>
                </c:pt>
                <c:pt idx="334">
                  <c:v>-11.91989294</c:v>
                </c:pt>
                <c:pt idx="335">
                  <c:v>-5.4984226659999997</c:v>
                </c:pt>
                <c:pt idx="336">
                  <c:v>-9.9608095839999997</c:v>
                </c:pt>
                <c:pt idx="337">
                  <c:v>-2.8464207080000001</c:v>
                </c:pt>
                <c:pt idx="338">
                  <c:v>-9.1903410660000002</c:v>
                </c:pt>
                <c:pt idx="339">
                  <c:v>-10.165611569999999</c:v>
                </c:pt>
                <c:pt idx="340">
                  <c:v>-10.07540217</c:v>
                </c:pt>
                <c:pt idx="341">
                  <c:v>-10.18935332</c:v>
                </c:pt>
                <c:pt idx="342">
                  <c:v>-9.9935762540000006</c:v>
                </c:pt>
                <c:pt idx="343">
                  <c:v>34.839437820000001</c:v>
                </c:pt>
                <c:pt idx="344">
                  <c:v>-4.578397109</c:v>
                </c:pt>
                <c:pt idx="345">
                  <c:v>-0.74810659800000001</c:v>
                </c:pt>
                <c:pt idx="346">
                  <c:v>22.85099408</c:v>
                </c:pt>
                <c:pt idx="347">
                  <c:v>21.029641519999998</c:v>
                </c:pt>
                <c:pt idx="348">
                  <c:v>26.497684410000002</c:v>
                </c:pt>
                <c:pt idx="349">
                  <c:v>40.86711562</c:v>
                </c:pt>
                <c:pt idx="350">
                  <c:v>36.147225349999999</c:v>
                </c:pt>
                <c:pt idx="351">
                  <c:v>34.320771780000001</c:v>
                </c:pt>
                <c:pt idx="352">
                  <c:v>50.02813321</c:v>
                </c:pt>
                <c:pt idx="353">
                  <c:v>80.424205810000004</c:v>
                </c:pt>
                <c:pt idx="354">
                  <c:v>151.28971279999999</c:v>
                </c:pt>
                <c:pt idx="355">
                  <c:v>86.560671540000001</c:v>
                </c:pt>
                <c:pt idx="356">
                  <c:v>108.2560701</c:v>
                </c:pt>
                <c:pt idx="357">
                  <c:v>147.63239759999999</c:v>
                </c:pt>
                <c:pt idx="358">
                  <c:v>92.054645019999995</c:v>
                </c:pt>
                <c:pt idx="359">
                  <c:v>127.12272059999999</c:v>
                </c:pt>
                <c:pt idx="360">
                  <c:v>127.53805850000001</c:v>
                </c:pt>
                <c:pt idx="361">
                  <c:v>93.080517610000001</c:v>
                </c:pt>
                <c:pt idx="362">
                  <c:v>76.742377820000002</c:v>
                </c:pt>
                <c:pt idx="363">
                  <c:v>105.5026012</c:v>
                </c:pt>
                <c:pt idx="364">
                  <c:v>35.463025289999997</c:v>
                </c:pt>
                <c:pt idx="365">
                  <c:v>57.693936379999997</c:v>
                </c:pt>
                <c:pt idx="366">
                  <c:v>39.361565980000002</c:v>
                </c:pt>
                <c:pt idx="367">
                  <c:v>30.9054939</c:v>
                </c:pt>
                <c:pt idx="368">
                  <c:v>24.93269922</c:v>
                </c:pt>
                <c:pt idx="369">
                  <c:v>10.38075547</c:v>
                </c:pt>
                <c:pt idx="370">
                  <c:v>-1.2874946410000001</c:v>
                </c:pt>
                <c:pt idx="371">
                  <c:v>2.2947509199999998</c:v>
                </c:pt>
                <c:pt idx="372">
                  <c:v>0.67719338600000001</c:v>
                </c:pt>
                <c:pt idx="373">
                  <c:v>-1.4330906290000001</c:v>
                </c:pt>
                <c:pt idx="374">
                  <c:v>-4.2093774039999996</c:v>
                </c:pt>
                <c:pt idx="375">
                  <c:v>-3.1370402849999999</c:v>
                </c:pt>
                <c:pt idx="376">
                  <c:v>-7.4938704490000001</c:v>
                </c:pt>
                <c:pt idx="377">
                  <c:v>-6.5489228239999999</c:v>
                </c:pt>
                <c:pt idx="378">
                  <c:v>-4.5125645299999997</c:v>
                </c:pt>
                <c:pt idx="379">
                  <c:v>-5.8607544850000002</c:v>
                </c:pt>
                <c:pt idx="380">
                  <c:v>-11.92523231</c:v>
                </c:pt>
                <c:pt idx="381">
                  <c:v>-3.78504453</c:v>
                </c:pt>
                <c:pt idx="382">
                  <c:v>-1.6553106909999999</c:v>
                </c:pt>
                <c:pt idx="383">
                  <c:v>-0.60607561200000004</c:v>
                </c:pt>
                <c:pt idx="384">
                  <c:v>-0.26921722999999997</c:v>
                </c:pt>
                <c:pt idx="385">
                  <c:v>-1.410470433</c:v>
                </c:pt>
                <c:pt idx="386">
                  <c:v>-0.66935598100000004</c:v>
                </c:pt>
                <c:pt idx="387">
                  <c:v>-3.2179392789999999</c:v>
                </c:pt>
                <c:pt idx="388">
                  <c:v>-0.46267001299999999</c:v>
                </c:pt>
                <c:pt idx="389">
                  <c:v>-2.896395053</c:v>
                </c:pt>
                <c:pt idx="390">
                  <c:v>-2.9606882539999999</c:v>
                </c:pt>
                <c:pt idx="391">
                  <c:v>2.5481667990000001</c:v>
                </c:pt>
                <c:pt idx="392">
                  <c:v>5.307814187</c:v>
                </c:pt>
                <c:pt idx="393">
                  <c:v>1.6561084589999999</c:v>
                </c:pt>
                <c:pt idx="394">
                  <c:v>16.153073419999998</c:v>
                </c:pt>
                <c:pt idx="395">
                  <c:v>10.589498170000001</c:v>
                </c:pt>
                <c:pt idx="396">
                  <c:v>23.104320950000002</c:v>
                </c:pt>
                <c:pt idx="397">
                  <c:v>43.228138880000003</c:v>
                </c:pt>
                <c:pt idx="398">
                  <c:v>49.002915989999998</c:v>
                </c:pt>
                <c:pt idx="399">
                  <c:v>61.990439670000001</c:v>
                </c:pt>
                <c:pt idx="400">
                  <c:v>69.951768329999993</c:v>
                </c:pt>
                <c:pt idx="401">
                  <c:v>83.149939250000003</c:v>
                </c:pt>
                <c:pt idx="402">
                  <c:v>48.809351020000001</c:v>
                </c:pt>
                <c:pt idx="403">
                  <c:v>81.583717949999993</c:v>
                </c:pt>
                <c:pt idx="404">
                  <c:v>76.685371489999994</c:v>
                </c:pt>
                <c:pt idx="405">
                  <c:v>61.443196440000001</c:v>
                </c:pt>
                <c:pt idx="406">
                  <c:v>32.630905050000003</c:v>
                </c:pt>
                <c:pt idx="407">
                  <c:v>14.46201136</c:v>
                </c:pt>
                <c:pt idx="408">
                  <c:v>19.392257489999999</c:v>
                </c:pt>
                <c:pt idx="412">
                  <c:v>103.10321709999999</c:v>
                </c:pt>
                <c:pt idx="413">
                  <c:v>74.188114339999998</c:v>
                </c:pt>
                <c:pt idx="414">
                  <c:v>63.977641730000002</c:v>
                </c:pt>
                <c:pt idx="415">
                  <c:v>32.72580997</c:v>
                </c:pt>
                <c:pt idx="416">
                  <c:v>32.36735839</c:v>
                </c:pt>
                <c:pt idx="417">
                  <c:v>11.02211063</c:v>
                </c:pt>
                <c:pt idx="418">
                  <c:v>10.50024428</c:v>
                </c:pt>
                <c:pt idx="419">
                  <c:v>-4.0107833130000001</c:v>
                </c:pt>
                <c:pt idx="420">
                  <c:v>-5.5390307989999998</c:v>
                </c:pt>
                <c:pt idx="421">
                  <c:v>-4.0671649170000004</c:v>
                </c:pt>
                <c:pt idx="422">
                  <c:v>-4.278498946</c:v>
                </c:pt>
                <c:pt idx="423">
                  <c:v>-9.0794586899999992</c:v>
                </c:pt>
                <c:pt idx="424">
                  <c:v>1.592465571</c:v>
                </c:pt>
                <c:pt idx="425">
                  <c:v>-3.740946621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237370128"/>
        <c:axId val="237370688"/>
      </c:lineChart>
      <c:lineChart>
        <c:grouping val="standard"/>
        <c:varyColors val="0"/>
        <c:ser>
          <c:idx val="2"/>
          <c:order val="2"/>
          <c:tx>
            <c:strRef>
              <c:f>avg!$H$1</c:f>
              <c:strCache>
                <c:ptCount val="1"/>
                <c:pt idx="0">
                  <c:v>RAIN</c:v>
                </c:pt>
              </c:strCache>
            </c:strRef>
          </c:tx>
          <c:spPr>
            <a:ln>
              <a:noFill/>
            </a:ln>
          </c:spPr>
          <c:marker>
            <c:symbol val="square"/>
            <c:size val="4"/>
            <c:spPr>
              <a:solidFill>
                <a:srgbClr val="7030A0"/>
              </a:solidFill>
              <a:ln>
                <a:noFill/>
              </a:ln>
            </c:spPr>
          </c:marker>
          <c:val>
            <c:numRef>
              <c:f>avg!$H$2:$H$427</c:f>
              <c:numCache>
                <c:formatCode>General</c:formatCode>
                <c:ptCount val="426"/>
                <c:pt idx="12">
                  <c:v>0.254</c:v>
                </c:pt>
                <c:pt idx="16">
                  <c:v>5.5880000000000001</c:v>
                </c:pt>
                <c:pt idx="17">
                  <c:v>6.35</c:v>
                </c:pt>
                <c:pt idx="18">
                  <c:v>1.27</c:v>
                </c:pt>
                <c:pt idx="40">
                  <c:v>1.016</c:v>
                </c:pt>
                <c:pt idx="41">
                  <c:v>2.54</c:v>
                </c:pt>
                <c:pt idx="42">
                  <c:v>0.254</c:v>
                </c:pt>
                <c:pt idx="87">
                  <c:v>0.50800000000000001</c:v>
                </c:pt>
                <c:pt idx="129">
                  <c:v>6.6040000000000001</c:v>
                </c:pt>
                <c:pt idx="130">
                  <c:v>2.032</c:v>
                </c:pt>
                <c:pt idx="132">
                  <c:v>0.254</c:v>
                </c:pt>
                <c:pt idx="133">
                  <c:v>0.50800000000000001</c:v>
                </c:pt>
                <c:pt idx="134">
                  <c:v>0.254</c:v>
                </c:pt>
                <c:pt idx="135">
                  <c:v>0.254</c:v>
                </c:pt>
                <c:pt idx="328">
                  <c:v>0.254</c:v>
                </c:pt>
                <c:pt idx="347">
                  <c:v>0.254</c:v>
                </c:pt>
                <c:pt idx="406">
                  <c:v>1.524</c:v>
                </c:pt>
                <c:pt idx="408">
                  <c:v>1.778</c:v>
                </c:pt>
                <c:pt idx="409">
                  <c:v>0.76200000000000001</c:v>
                </c:pt>
                <c:pt idx="410">
                  <c:v>0.254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237371808"/>
        <c:axId val="237371248"/>
      </c:lineChart>
      <c:catAx>
        <c:axId val="237370128"/>
        <c:scaling>
          <c:orientation val="minMax"/>
        </c:scaling>
        <c:delete val="0"/>
        <c:axPos val="b"/>
        <c:title>
          <c:tx>
            <c:rich>
              <a:bodyPr/>
              <a:lstStyle/>
              <a:p>
                <a:pPr>
                  <a:defRPr/>
                </a:pPr>
                <a:r>
                  <a:rPr lang="en-US"/>
                  <a:t>Date</a:t>
                </a:r>
              </a:p>
            </c:rich>
          </c:tx>
          <c:overlay val="0"/>
        </c:title>
        <c:numFmt formatCode="General" sourceLinked="1"/>
        <c:majorTickMark val="out"/>
        <c:minorTickMark val="none"/>
        <c:tickLblPos val="low"/>
        <c:spPr>
          <a:ln w="19050">
            <a:solidFill>
              <a:schemeClr val="tx1"/>
            </a:solidFill>
          </a:ln>
        </c:spPr>
        <c:crossAx val="237370688"/>
        <c:crosses val="autoZero"/>
        <c:auto val="1"/>
        <c:lblAlgn val="ctr"/>
        <c:lblOffset val="100"/>
        <c:tickLblSkip val="48"/>
        <c:tickMarkSkip val="48"/>
        <c:noMultiLvlLbl val="0"/>
      </c:catAx>
      <c:valAx>
        <c:axId val="237370688"/>
        <c:scaling>
          <c:orientation val="minMax"/>
        </c:scaling>
        <c:delete val="0"/>
        <c:axPos val="l"/>
        <c:majorGridlines/>
        <c:title>
          <c:tx>
            <c:rich>
              <a:bodyPr rot="-5400000" vert="horz"/>
              <a:lstStyle/>
              <a:p>
                <a:pPr>
                  <a:defRPr/>
                </a:pPr>
                <a:r>
                  <a:rPr lang="en-US"/>
                  <a:t>W/m2</a:t>
                </a:r>
              </a:p>
            </c:rich>
          </c:tx>
          <c:overlay val="0"/>
        </c:title>
        <c:numFmt formatCode="General" sourceLinked="1"/>
        <c:majorTickMark val="out"/>
        <c:minorTickMark val="none"/>
        <c:tickLblPos val="nextTo"/>
        <c:crossAx val="237370128"/>
        <c:crosses val="autoZero"/>
        <c:crossBetween val="between"/>
      </c:valAx>
      <c:valAx>
        <c:axId val="237371248"/>
        <c:scaling>
          <c:orientation val="minMax"/>
        </c:scaling>
        <c:delete val="0"/>
        <c:axPos val="r"/>
        <c:title>
          <c:tx>
            <c:rich>
              <a:bodyPr rot="-5400000" vert="horz"/>
              <a:lstStyle/>
              <a:p>
                <a:pPr>
                  <a:defRPr/>
                </a:pPr>
                <a:r>
                  <a:rPr lang="en-US"/>
                  <a:t>mm</a:t>
                </a:r>
              </a:p>
            </c:rich>
          </c:tx>
          <c:overlay val="0"/>
        </c:title>
        <c:numFmt formatCode="General" sourceLinked="1"/>
        <c:majorTickMark val="out"/>
        <c:minorTickMark val="none"/>
        <c:tickLblPos val="nextTo"/>
        <c:crossAx val="237371808"/>
        <c:crosses val="max"/>
        <c:crossBetween val="between"/>
      </c:valAx>
      <c:catAx>
        <c:axId val="237371808"/>
        <c:scaling>
          <c:orientation val="minMax"/>
        </c:scaling>
        <c:delete val="1"/>
        <c:axPos val="b"/>
        <c:majorTickMark val="out"/>
        <c:minorTickMark val="none"/>
        <c:tickLblPos val="nextTo"/>
        <c:crossAx val="237371248"/>
        <c:crosses val="autoZero"/>
        <c:auto val="1"/>
        <c:lblAlgn val="ctr"/>
        <c:lblOffset val="100"/>
        <c:noMultiLvlLbl val="0"/>
      </c:catAx>
    </c:plotArea>
    <c:legend>
      <c:legendPos val="b"/>
      <c:overlay val="0"/>
    </c:legend>
    <c:plotVisOnly val="1"/>
    <c:dispBlanksAs val="gap"/>
    <c:showDLblsOverMax val="0"/>
  </c:chart>
  <c:txPr>
    <a:bodyPr/>
    <a:lstStyle/>
    <a:p>
      <a:pPr>
        <a:defRPr sz="800"/>
      </a:pPr>
      <a:endParaRPr lang="en-US"/>
    </a:p>
  </c:txPr>
  <c:externalData r:id="rId1">
    <c:autoUpdate val="0"/>
  </c:externalData>
</c:chartSpace>
</file>

<file path=ppt/charts/chart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9.5668566255266776E-2"/>
          <c:y val="2.2406119294525531E-2"/>
          <c:w val="0.85733956080378659"/>
          <c:h val="0.83564073361996871"/>
        </c:manualLayout>
      </c:layout>
      <c:lineChart>
        <c:grouping val="standard"/>
        <c:varyColors val="0"/>
        <c:ser>
          <c:idx val="0"/>
          <c:order val="0"/>
          <c:tx>
            <c:strRef>
              <c:f>avg!$L$1</c:f>
              <c:strCache>
                <c:ptCount val="1"/>
                <c:pt idx="0">
                  <c:v>LE_Road</c:v>
                </c:pt>
              </c:strCache>
            </c:strRef>
          </c:tx>
          <c:spPr>
            <a:ln w="19050">
              <a:solidFill>
                <a:srgbClr val="C00000"/>
              </a:solidFill>
            </a:ln>
          </c:spPr>
          <c:marker>
            <c:symbol val="none"/>
          </c:marker>
          <c:cat>
            <c:numRef>
              <c:f>avg!$B$2:$B$427</c:f>
              <c:numCache>
                <c:formatCode>General</c:formatCode>
                <c:ptCount val="426"/>
                <c:pt idx="0">
                  <c:v>23</c:v>
                </c:pt>
                <c:pt idx="1">
                  <c:v>23</c:v>
                </c:pt>
                <c:pt idx="2">
                  <c:v>23</c:v>
                </c:pt>
                <c:pt idx="3">
                  <c:v>23</c:v>
                </c:pt>
                <c:pt idx="4">
                  <c:v>23</c:v>
                </c:pt>
                <c:pt idx="5">
                  <c:v>23</c:v>
                </c:pt>
                <c:pt idx="6">
                  <c:v>23</c:v>
                </c:pt>
                <c:pt idx="7">
                  <c:v>23</c:v>
                </c:pt>
                <c:pt idx="8">
                  <c:v>23</c:v>
                </c:pt>
                <c:pt idx="9">
                  <c:v>23</c:v>
                </c:pt>
                <c:pt idx="10">
                  <c:v>23</c:v>
                </c:pt>
                <c:pt idx="11">
                  <c:v>23</c:v>
                </c:pt>
                <c:pt idx="12">
                  <c:v>23</c:v>
                </c:pt>
                <c:pt idx="13">
                  <c:v>23</c:v>
                </c:pt>
                <c:pt idx="14">
                  <c:v>23</c:v>
                </c:pt>
                <c:pt idx="15">
                  <c:v>23</c:v>
                </c:pt>
                <c:pt idx="16">
                  <c:v>23</c:v>
                </c:pt>
                <c:pt idx="17">
                  <c:v>23</c:v>
                </c:pt>
                <c:pt idx="18">
                  <c:v>23</c:v>
                </c:pt>
                <c:pt idx="19">
                  <c:v>23</c:v>
                </c:pt>
                <c:pt idx="20">
                  <c:v>23</c:v>
                </c:pt>
                <c:pt idx="21">
                  <c:v>23</c:v>
                </c:pt>
                <c:pt idx="22">
                  <c:v>23</c:v>
                </c:pt>
                <c:pt idx="23">
                  <c:v>23</c:v>
                </c:pt>
                <c:pt idx="24">
                  <c:v>23</c:v>
                </c:pt>
                <c:pt idx="25">
                  <c:v>23</c:v>
                </c:pt>
                <c:pt idx="26">
                  <c:v>23</c:v>
                </c:pt>
                <c:pt idx="27">
                  <c:v>23</c:v>
                </c:pt>
                <c:pt idx="28">
                  <c:v>23</c:v>
                </c:pt>
                <c:pt idx="29">
                  <c:v>23</c:v>
                </c:pt>
                <c:pt idx="30">
                  <c:v>23</c:v>
                </c:pt>
                <c:pt idx="31">
                  <c:v>23</c:v>
                </c:pt>
                <c:pt idx="32">
                  <c:v>23</c:v>
                </c:pt>
                <c:pt idx="33">
                  <c:v>23</c:v>
                </c:pt>
                <c:pt idx="34">
                  <c:v>23</c:v>
                </c:pt>
                <c:pt idx="35">
                  <c:v>23</c:v>
                </c:pt>
                <c:pt idx="36">
                  <c:v>23</c:v>
                </c:pt>
                <c:pt idx="37">
                  <c:v>23</c:v>
                </c:pt>
                <c:pt idx="38">
                  <c:v>23</c:v>
                </c:pt>
                <c:pt idx="39">
                  <c:v>23</c:v>
                </c:pt>
                <c:pt idx="40">
                  <c:v>23</c:v>
                </c:pt>
                <c:pt idx="41">
                  <c:v>23</c:v>
                </c:pt>
                <c:pt idx="42">
                  <c:v>23</c:v>
                </c:pt>
                <c:pt idx="43">
                  <c:v>24</c:v>
                </c:pt>
                <c:pt idx="44">
                  <c:v>24</c:v>
                </c:pt>
                <c:pt idx="45">
                  <c:v>24</c:v>
                </c:pt>
                <c:pt idx="46">
                  <c:v>24</c:v>
                </c:pt>
                <c:pt idx="47">
                  <c:v>24</c:v>
                </c:pt>
                <c:pt idx="48">
                  <c:v>24</c:v>
                </c:pt>
                <c:pt idx="49">
                  <c:v>24</c:v>
                </c:pt>
                <c:pt idx="50">
                  <c:v>24</c:v>
                </c:pt>
                <c:pt idx="51">
                  <c:v>24</c:v>
                </c:pt>
                <c:pt idx="52">
                  <c:v>24</c:v>
                </c:pt>
                <c:pt idx="53">
                  <c:v>24</c:v>
                </c:pt>
                <c:pt idx="54">
                  <c:v>24</c:v>
                </c:pt>
                <c:pt idx="55">
                  <c:v>24</c:v>
                </c:pt>
                <c:pt idx="56">
                  <c:v>24</c:v>
                </c:pt>
                <c:pt idx="57">
                  <c:v>24</c:v>
                </c:pt>
                <c:pt idx="58">
                  <c:v>24</c:v>
                </c:pt>
                <c:pt idx="59">
                  <c:v>24</c:v>
                </c:pt>
                <c:pt idx="60">
                  <c:v>24</c:v>
                </c:pt>
                <c:pt idx="61">
                  <c:v>24</c:v>
                </c:pt>
                <c:pt idx="62">
                  <c:v>24</c:v>
                </c:pt>
                <c:pt idx="63">
                  <c:v>24</c:v>
                </c:pt>
                <c:pt idx="64">
                  <c:v>24</c:v>
                </c:pt>
                <c:pt idx="65">
                  <c:v>24</c:v>
                </c:pt>
                <c:pt idx="66">
                  <c:v>24</c:v>
                </c:pt>
                <c:pt idx="67">
                  <c:v>24</c:v>
                </c:pt>
                <c:pt idx="68">
                  <c:v>24</c:v>
                </c:pt>
                <c:pt idx="69">
                  <c:v>24</c:v>
                </c:pt>
                <c:pt idx="70">
                  <c:v>24</c:v>
                </c:pt>
                <c:pt idx="71">
                  <c:v>24</c:v>
                </c:pt>
                <c:pt idx="72">
                  <c:v>24</c:v>
                </c:pt>
                <c:pt idx="73">
                  <c:v>24</c:v>
                </c:pt>
                <c:pt idx="74">
                  <c:v>24</c:v>
                </c:pt>
                <c:pt idx="75">
                  <c:v>24</c:v>
                </c:pt>
                <c:pt idx="76">
                  <c:v>24</c:v>
                </c:pt>
                <c:pt idx="77">
                  <c:v>24</c:v>
                </c:pt>
                <c:pt idx="78">
                  <c:v>24</c:v>
                </c:pt>
                <c:pt idx="79">
                  <c:v>24</c:v>
                </c:pt>
                <c:pt idx="80">
                  <c:v>24</c:v>
                </c:pt>
                <c:pt idx="81">
                  <c:v>24</c:v>
                </c:pt>
                <c:pt idx="82">
                  <c:v>24</c:v>
                </c:pt>
                <c:pt idx="83">
                  <c:v>24</c:v>
                </c:pt>
                <c:pt idx="84">
                  <c:v>24</c:v>
                </c:pt>
                <c:pt idx="85">
                  <c:v>24</c:v>
                </c:pt>
                <c:pt idx="86">
                  <c:v>24</c:v>
                </c:pt>
                <c:pt idx="87">
                  <c:v>24</c:v>
                </c:pt>
                <c:pt idx="88">
                  <c:v>24</c:v>
                </c:pt>
                <c:pt idx="89">
                  <c:v>24</c:v>
                </c:pt>
                <c:pt idx="90">
                  <c:v>24</c:v>
                </c:pt>
                <c:pt idx="91">
                  <c:v>25</c:v>
                </c:pt>
                <c:pt idx="92">
                  <c:v>25</c:v>
                </c:pt>
                <c:pt idx="93">
                  <c:v>25</c:v>
                </c:pt>
                <c:pt idx="94">
                  <c:v>25</c:v>
                </c:pt>
                <c:pt idx="95">
                  <c:v>25</c:v>
                </c:pt>
                <c:pt idx="96">
                  <c:v>25</c:v>
                </c:pt>
                <c:pt idx="97">
                  <c:v>25</c:v>
                </c:pt>
                <c:pt idx="98">
                  <c:v>25</c:v>
                </c:pt>
                <c:pt idx="99">
                  <c:v>25</c:v>
                </c:pt>
                <c:pt idx="100">
                  <c:v>25</c:v>
                </c:pt>
                <c:pt idx="101">
                  <c:v>25</c:v>
                </c:pt>
                <c:pt idx="102">
                  <c:v>25</c:v>
                </c:pt>
                <c:pt idx="103">
                  <c:v>25</c:v>
                </c:pt>
                <c:pt idx="104">
                  <c:v>25</c:v>
                </c:pt>
                <c:pt idx="105">
                  <c:v>25</c:v>
                </c:pt>
                <c:pt idx="106">
                  <c:v>25</c:v>
                </c:pt>
                <c:pt idx="107">
                  <c:v>25</c:v>
                </c:pt>
                <c:pt idx="108">
                  <c:v>25</c:v>
                </c:pt>
                <c:pt idx="109">
                  <c:v>25</c:v>
                </c:pt>
                <c:pt idx="110">
                  <c:v>25</c:v>
                </c:pt>
                <c:pt idx="111">
                  <c:v>25</c:v>
                </c:pt>
                <c:pt idx="112">
                  <c:v>25</c:v>
                </c:pt>
                <c:pt idx="113">
                  <c:v>25</c:v>
                </c:pt>
                <c:pt idx="114">
                  <c:v>25</c:v>
                </c:pt>
                <c:pt idx="115">
                  <c:v>25</c:v>
                </c:pt>
                <c:pt idx="116">
                  <c:v>25</c:v>
                </c:pt>
                <c:pt idx="117">
                  <c:v>25</c:v>
                </c:pt>
                <c:pt idx="118">
                  <c:v>25</c:v>
                </c:pt>
                <c:pt idx="119">
                  <c:v>25</c:v>
                </c:pt>
                <c:pt idx="120">
                  <c:v>25</c:v>
                </c:pt>
                <c:pt idx="121">
                  <c:v>25</c:v>
                </c:pt>
                <c:pt idx="122">
                  <c:v>25</c:v>
                </c:pt>
                <c:pt idx="123">
                  <c:v>25</c:v>
                </c:pt>
                <c:pt idx="124">
                  <c:v>25</c:v>
                </c:pt>
                <c:pt idx="125">
                  <c:v>25</c:v>
                </c:pt>
                <c:pt idx="126">
                  <c:v>25</c:v>
                </c:pt>
                <c:pt idx="127">
                  <c:v>25</c:v>
                </c:pt>
                <c:pt idx="128">
                  <c:v>25</c:v>
                </c:pt>
                <c:pt idx="129">
                  <c:v>25</c:v>
                </c:pt>
                <c:pt idx="130">
                  <c:v>25</c:v>
                </c:pt>
                <c:pt idx="131">
                  <c:v>25</c:v>
                </c:pt>
                <c:pt idx="132">
                  <c:v>25</c:v>
                </c:pt>
                <c:pt idx="133">
                  <c:v>25</c:v>
                </c:pt>
                <c:pt idx="134">
                  <c:v>25</c:v>
                </c:pt>
                <c:pt idx="135">
                  <c:v>25</c:v>
                </c:pt>
                <c:pt idx="136">
                  <c:v>25</c:v>
                </c:pt>
                <c:pt idx="137">
                  <c:v>25</c:v>
                </c:pt>
                <c:pt idx="138">
                  <c:v>25</c:v>
                </c:pt>
                <c:pt idx="139">
                  <c:v>26</c:v>
                </c:pt>
                <c:pt idx="140">
                  <c:v>26</c:v>
                </c:pt>
                <c:pt idx="141">
                  <c:v>26</c:v>
                </c:pt>
                <c:pt idx="142">
                  <c:v>26</c:v>
                </c:pt>
                <c:pt idx="143">
                  <c:v>26</c:v>
                </c:pt>
                <c:pt idx="144">
                  <c:v>26</c:v>
                </c:pt>
                <c:pt idx="145">
                  <c:v>26</c:v>
                </c:pt>
                <c:pt idx="146">
                  <c:v>26</c:v>
                </c:pt>
                <c:pt idx="147">
                  <c:v>26</c:v>
                </c:pt>
                <c:pt idx="148">
                  <c:v>26</c:v>
                </c:pt>
                <c:pt idx="149">
                  <c:v>26</c:v>
                </c:pt>
                <c:pt idx="150">
                  <c:v>26</c:v>
                </c:pt>
                <c:pt idx="151">
                  <c:v>26</c:v>
                </c:pt>
                <c:pt idx="152">
                  <c:v>26</c:v>
                </c:pt>
                <c:pt idx="153">
                  <c:v>26</c:v>
                </c:pt>
                <c:pt idx="154">
                  <c:v>26</c:v>
                </c:pt>
                <c:pt idx="155">
                  <c:v>26</c:v>
                </c:pt>
                <c:pt idx="156">
                  <c:v>26</c:v>
                </c:pt>
                <c:pt idx="157">
                  <c:v>26</c:v>
                </c:pt>
                <c:pt idx="158">
                  <c:v>26</c:v>
                </c:pt>
                <c:pt idx="159">
                  <c:v>26</c:v>
                </c:pt>
                <c:pt idx="160">
                  <c:v>26</c:v>
                </c:pt>
                <c:pt idx="161">
                  <c:v>26</c:v>
                </c:pt>
                <c:pt idx="162">
                  <c:v>26</c:v>
                </c:pt>
                <c:pt idx="163">
                  <c:v>26</c:v>
                </c:pt>
                <c:pt idx="164">
                  <c:v>26</c:v>
                </c:pt>
                <c:pt idx="165">
                  <c:v>26</c:v>
                </c:pt>
                <c:pt idx="166">
                  <c:v>26</c:v>
                </c:pt>
                <c:pt idx="167">
                  <c:v>26</c:v>
                </c:pt>
                <c:pt idx="168">
                  <c:v>26</c:v>
                </c:pt>
                <c:pt idx="169">
                  <c:v>26</c:v>
                </c:pt>
                <c:pt idx="170">
                  <c:v>26</c:v>
                </c:pt>
                <c:pt idx="171">
                  <c:v>26</c:v>
                </c:pt>
                <c:pt idx="172">
                  <c:v>26</c:v>
                </c:pt>
                <c:pt idx="173">
                  <c:v>26</c:v>
                </c:pt>
                <c:pt idx="174">
                  <c:v>26</c:v>
                </c:pt>
                <c:pt idx="175">
                  <c:v>26</c:v>
                </c:pt>
                <c:pt idx="176">
                  <c:v>26</c:v>
                </c:pt>
                <c:pt idx="177">
                  <c:v>26</c:v>
                </c:pt>
                <c:pt idx="178">
                  <c:v>26</c:v>
                </c:pt>
                <c:pt idx="179">
                  <c:v>26</c:v>
                </c:pt>
                <c:pt idx="180">
                  <c:v>26</c:v>
                </c:pt>
                <c:pt idx="181">
                  <c:v>26</c:v>
                </c:pt>
                <c:pt idx="182">
                  <c:v>26</c:v>
                </c:pt>
                <c:pt idx="183">
                  <c:v>26</c:v>
                </c:pt>
                <c:pt idx="184">
                  <c:v>26</c:v>
                </c:pt>
                <c:pt idx="185">
                  <c:v>26</c:v>
                </c:pt>
                <c:pt idx="186">
                  <c:v>26</c:v>
                </c:pt>
                <c:pt idx="187">
                  <c:v>27</c:v>
                </c:pt>
                <c:pt idx="188">
                  <c:v>27</c:v>
                </c:pt>
                <c:pt idx="189">
                  <c:v>27</c:v>
                </c:pt>
                <c:pt idx="190">
                  <c:v>27</c:v>
                </c:pt>
                <c:pt idx="191">
                  <c:v>27</c:v>
                </c:pt>
                <c:pt idx="192">
                  <c:v>27</c:v>
                </c:pt>
                <c:pt idx="193">
                  <c:v>27</c:v>
                </c:pt>
                <c:pt idx="194">
                  <c:v>27</c:v>
                </c:pt>
                <c:pt idx="195">
                  <c:v>27</c:v>
                </c:pt>
                <c:pt idx="196">
                  <c:v>27</c:v>
                </c:pt>
                <c:pt idx="197">
                  <c:v>27</c:v>
                </c:pt>
                <c:pt idx="198">
                  <c:v>27</c:v>
                </c:pt>
                <c:pt idx="199">
                  <c:v>27</c:v>
                </c:pt>
                <c:pt idx="200">
                  <c:v>27</c:v>
                </c:pt>
                <c:pt idx="201">
                  <c:v>27</c:v>
                </c:pt>
                <c:pt idx="202">
                  <c:v>27</c:v>
                </c:pt>
                <c:pt idx="203">
                  <c:v>27</c:v>
                </c:pt>
                <c:pt idx="204">
                  <c:v>27</c:v>
                </c:pt>
                <c:pt idx="205">
                  <c:v>27</c:v>
                </c:pt>
                <c:pt idx="206">
                  <c:v>27</c:v>
                </c:pt>
                <c:pt idx="207">
                  <c:v>27</c:v>
                </c:pt>
                <c:pt idx="208">
                  <c:v>27</c:v>
                </c:pt>
                <c:pt idx="209">
                  <c:v>27</c:v>
                </c:pt>
                <c:pt idx="210">
                  <c:v>27</c:v>
                </c:pt>
                <c:pt idx="211">
                  <c:v>27</c:v>
                </c:pt>
                <c:pt idx="212">
                  <c:v>27</c:v>
                </c:pt>
                <c:pt idx="213">
                  <c:v>27</c:v>
                </c:pt>
                <c:pt idx="214">
                  <c:v>27</c:v>
                </c:pt>
                <c:pt idx="215">
                  <c:v>27</c:v>
                </c:pt>
                <c:pt idx="216">
                  <c:v>27</c:v>
                </c:pt>
                <c:pt idx="217">
                  <c:v>27</c:v>
                </c:pt>
                <c:pt idx="218">
                  <c:v>27</c:v>
                </c:pt>
                <c:pt idx="219">
                  <c:v>27</c:v>
                </c:pt>
                <c:pt idx="220">
                  <c:v>27</c:v>
                </c:pt>
                <c:pt idx="221">
                  <c:v>27</c:v>
                </c:pt>
                <c:pt idx="222">
                  <c:v>27</c:v>
                </c:pt>
                <c:pt idx="223">
                  <c:v>27</c:v>
                </c:pt>
                <c:pt idx="224">
                  <c:v>27</c:v>
                </c:pt>
                <c:pt idx="225">
                  <c:v>27</c:v>
                </c:pt>
                <c:pt idx="226">
                  <c:v>27</c:v>
                </c:pt>
                <c:pt idx="227">
                  <c:v>27</c:v>
                </c:pt>
                <c:pt idx="228">
                  <c:v>27</c:v>
                </c:pt>
                <c:pt idx="229">
                  <c:v>27</c:v>
                </c:pt>
                <c:pt idx="230">
                  <c:v>27</c:v>
                </c:pt>
                <c:pt idx="231">
                  <c:v>27</c:v>
                </c:pt>
                <c:pt idx="232">
                  <c:v>27</c:v>
                </c:pt>
                <c:pt idx="233">
                  <c:v>27</c:v>
                </c:pt>
                <c:pt idx="234">
                  <c:v>27</c:v>
                </c:pt>
                <c:pt idx="235">
                  <c:v>28</c:v>
                </c:pt>
                <c:pt idx="236">
                  <c:v>28</c:v>
                </c:pt>
                <c:pt idx="237">
                  <c:v>28</c:v>
                </c:pt>
                <c:pt idx="238">
                  <c:v>28</c:v>
                </c:pt>
                <c:pt idx="239">
                  <c:v>28</c:v>
                </c:pt>
                <c:pt idx="240">
                  <c:v>28</c:v>
                </c:pt>
                <c:pt idx="241">
                  <c:v>28</c:v>
                </c:pt>
                <c:pt idx="242">
                  <c:v>28</c:v>
                </c:pt>
                <c:pt idx="243">
                  <c:v>28</c:v>
                </c:pt>
                <c:pt idx="244">
                  <c:v>28</c:v>
                </c:pt>
                <c:pt idx="245">
                  <c:v>28</c:v>
                </c:pt>
                <c:pt idx="246">
                  <c:v>28</c:v>
                </c:pt>
                <c:pt idx="247">
                  <c:v>28</c:v>
                </c:pt>
                <c:pt idx="248">
                  <c:v>28</c:v>
                </c:pt>
                <c:pt idx="249">
                  <c:v>28</c:v>
                </c:pt>
                <c:pt idx="250">
                  <c:v>28</c:v>
                </c:pt>
                <c:pt idx="251">
                  <c:v>28</c:v>
                </c:pt>
                <c:pt idx="252">
                  <c:v>28</c:v>
                </c:pt>
                <c:pt idx="253">
                  <c:v>28</c:v>
                </c:pt>
                <c:pt idx="254">
                  <c:v>28</c:v>
                </c:pt>
                <c:pt idx="255">
                  <c:v>28</c:v>
                </c:pt>
                <c:pt idx="256">
                  <c:v>28</c:v>
                </c:pt>
                <c:pt idx="257">
                  <c:v>28</c:v>
                </c:pt>
                <c:pt idx="258">
                  <c:v>28</c:v>
                </c:pt>
                <c:pt idx="259">
                  <c:v>28</c:v>
                </c:pt>
                <c:pt idx="260">
                  <c:v>28</c:v>
                </c:pt>
                <c:pt idx="261">
                  <c:v>28</c:v>
                </c:pt>
                <c:pt idx="262">
                  <c:v>28</c:v>
                </c:pt>
                <c:pt idx="263">
                  <c:v>28</c:v>
                </c:pt>
                <c:pt idx="264">
                  <c:v>28</c:v>
                </c:pt>
                <c:pt idx="265">
                  <c:v>28</c:v>
                </c:pt>
                <c:pt idx="266">
                  <c:v>28</c:v>
                </c:pt>
                <c:pt idx="267">
                  <c:v>28</c:v>
                </c:pt>
                <c:pt idx="268">
                  <c:v>28</c:v>
                </c:pt>
                <c:pt idx="269">
                  <c:v>28</c:v>
                </c:pt>
                <c:pt idx="270">
                  <c:v>28</c:v>
                </c:pt>
                <c:pt idx="271">
                  <c:v>28</c:v>
                </c:pt>
                <c:pt idx="272">
                  <c:v>28</c:v>
                </c:pt>
                <c:pt idx="273">
                  <c:v>28</c:v>
                </c:pt>
                <c:pt idx="274">
                  <c:v>28</c:v>
                </c:pt>
                <c:pt idx="275">
                  <c:v>28</c:v>
                </c:pt>
                <c:pt idx="276">
                  <c:v>28</c:v>
                </c:pt>
                <c:pt idx="277">
                  <c:v>28</c:v>
                </c:pt>
                <c:pt idx="278">
                  <c:v>28</c:v>
                </c:pt>
                <c:pt idx="279">
                  <c:v>28</c:v>
                </c:pt>
                <c:pt idx="280">
                  <c:v>28</c:v>
                </c:pt>
                <c:pt idx="281">
                  <c:v>28</c:v>
                </c:pt>
                <c:pt idx="282">
                  <c:v>28</c:v>
                </c:pt>
                <c:pt idx="283">
                  <c:v>29</c:v>
                </c:pt>
                <c:pt idx="284">
                  <c:v>29</c:v>
                </c:pt>
                <c:pt idx="285">
                  <c:v>29</c:v>
                </c:pt>
                <c:pt idx="286">
                  <c:v>29</c:v>
                </c:pt>
                <c:pt idx="287">
                  <c:v>29</c:v>
                </c:pt>
                <c:pt idx="288">
                  <c:v>29</c:v>
                </c:pt>
                <c:pt idx="289">
                  <c:v>29</c:v>
                </c:pt>
                <c:pt idx="290">
                  <c:v>29</c:v>
                </c:pt>
                <c:pt idx="291">
                  <c:v>29</c:v>
                </c:pt>
                <c:pt idx="292">
                  <c:v>29</c:v>
                </c:pt>
                <c:pt idx="293">
                  <c:v>29</c:v>
                </c:pt>
                <c:pt idx="294">
                  <c:v>29</c:v>
                </c:pt>
                <c:pt idx="295">
                  <c:v>29</c:v>
                </c:pt>
                <c:pt idx="296">
                  <c:v>29</c:v>
                </c:pt>
                <c:pt idx="297">
                  <c:v>29</c:v>
                </c:pt>
                <c:pt idx="298">
                  <c:v>29</c:v>
                </c:pt>
                <c:pt idx="299">
                  <c:v>29</c:v>
                </c:pt>
                <c:pt idx="300">
                  <c:v>29</c:v>
                </c:pt>
                <c:pt idx="301">
                  <c:v>29</c:v>
                </c:pt>
                <c:pt idx="302">
                  <c:v>29</c:v>
                </c:pt>
                <c:pt idx="303">
                  <c:v>29</c:v>
                </c:pt>
                <c:pt idx="304">
                  <c:v>29</c:v>
                </c:pt>
                <c:pt idx="305">
                  <c:v>29</c:v>
                </c:pt>
                <c:pt idx="306">
                  <c:v>29</c:v>
                </c:pt>
                <c:pt idx="307">
                  <c:v>29</c:v>
                </c:pt>
                <c:pt idx="308">
                  <c:v>29</c:v>
                </c:pt>
                <c:pt idx="309">
                  <c:v>29</c:v>
                </c:pt>
                <c:pt idx="310">
                  <c:v>29</c:v>
                </c:pt>
                <c:pt idx="311">
                  <c:v>29</c:v>
                </c:pt>
                <c:pt idx="312">
                  <c:v>29</c:v>
                </c:pt>
                <c:pt idx="313">
                  <c:v>29</c:v>
                </c:pt>
                <c:pt idx="314">
                  <c:v>29</c:v>
                </c:pt>
                <c:pt idx="315">
                  <c:v>29</c:v>
                </c:pt>
                <c:pt idx="316">
                  <c:v>29</c:v>
                </c:pt>
                <c:pt idx="317">
                  <c:v>29</c:v>
                </c:pt>
                <c:pt idx="318">
                  <c:v>29</c:v>
                </c:pt>
                <c:pt idx="319">
                  <c:v>29</c:v>
                </c:pt>
                <c:pt idx="320">
                  <c:v>29</c:v>
                </c:pt>
                <c:pt idx="321">
                  <c:v>29</c:v>
                </c:pt>
                <c:pt idx="322">
                  <c:v>29</c:v>
                </c:pt>
                <c:pt idx="323">
                  <c:v>29</c:v>
                </c:pt>
                <c:pt idx="324">
                  <c:v>29</c:v>
                </c:pt>
                <c:pt idx="325">
                  <c:v>29</c:v>
                </c:pt>
                <c:pt idx="326">
                  <c:v>29</c:v>
                </c:pt>
                <c:pt idx="327">
                  <c:v>29</c:v>
                </c:pt>
                <c:pt idx="328">
                  <c:v>29</c:v>
                </c:pt>
                <c:pt idx="329">
                  <c:v>29</c:v>
                </c:pt>
                <c:pt idx="330">
                  <c:v>29</c:v>
                </c:pt>
                <c:pt idx="331">
                  <c:v>30</c:v>
                </c:pt>
                <c:pt idx="332">
                  <c:v>30</c:v>
                </c:pt>
                <c:pt idx="333">
                  <c:v>30</c:v>
                </c:pt>
                <c:pt idx="334">
                  <c:v>30</c:v>
                </c:pt>
                <c:pt idx="335">
                  <c:v>30</c:v>
                </c:pt>
                <c:pt idx="336">
                  <c:v>30</c:v>
                </c:pt>
                <c:pt idx="337">
                  <c:v>30</c:v>
                </c:pt>
                <c:pt idx="338">
                  <c:v>30</c:v>
                </c:pt>
                <c:pt idx="339">
                  <c:v>30</c:v>
                </c:pt>
                <c:pt idx="340">
                  <c:v>30</c:v>
                </c:pt>
                <c:pt idx="341">
                  <c:v>30</c:v>
                </c:pt>
                <c:pt idx="342">
                  <c:v>30</c:v>
                </c:pt>
                <c:pt idx="343">
                  <c:v>30</c:v>
                </c:pt>
                <c:pt idx="344">
                  <c:v>30</c:v>
                </c:pt>
                <c:pt idx="345">
                  <c:v>30</c:v>
                </c:pt>
                <c:pt idx="346">
                  <c:v>30</c:v>
                </c:pt>
                <c:pt idx="347">
                  <c:v>30</c:v>
                </c:pt>
                <c:pt idx="348">
                  <c:v>30</c:v>
                </c:pt>
                <c:pt idx="349">
                  <c:v>30</c:v>
                </c:pt>
                <c:pt idx="350">
                  <c:v>30</c:v>
                </c:pt>
                <c:pt idx="351">
                  <c:v>30</c:v>
                </c:pt>
                <c:pt idx="352">
                  <c:v>30</c:v>
                </c:pt>
                <c:pt idx="353">
                  <c:v>30</c:v>
                </c:pt>
                <c:pt idx="354">
                  <c:v>30</c:v>
                </c:pt>
                <c:pt idx="355">
                  <c:v>30</c:v>
                </c:pt>
                <c:pt idx="356">
                  <c:v>30</c:v>
                </c:pt>
                <c:pt idx="357">
                  <c:v>30</c:v>
                </c:pt>
                <c:pt idx="358">
                  <c:v>30</c:v>
                </c:pt>
                <c:pt idx="359">
                  <c:v>30</c:v>
                </c:pt>
                <c:pt idx="360">
                  <c:v>30</c:v>
                </c:pt>
                <c:pt idx="361">
                  <c:v>30</c:v>
                </c:pt>
                <c:pt idx="362">
                  <c:v>30</c:v>
                </c:pt>
                <c:pt idx="363">
                  <c:v>30</c:v>
                </c:pt>
                <c:pt idx="364">
                  <c:v>30</c:v>
                </c:pt>
                <c:pt idx="365">
                  <c:v>30</c:v>
                </c:pt>
                <c:pt idx="366">
                  <c:v>30</c:v>
                </c:pt>
                <c:pt idx="367">
                  <c:v>30</c:v>
                </c:pt>
                <c:pt idx="368">
                  <c:v>30</c:v>
                </c:pt>
                <c:pt idx="369">
                  <c:v>30</c:v>
                </c:pt>
                <c:pt idx="370">
                  <c:v>30</c:v>
                </c:pt>
                <c:pt idx="371">
                  <c:v>30</c:v>
                </c:pt>
                <c:pt idx="372">
                  <c:v>30</c:v>
                </c:pt>
                <c:pt idx="373">
                  <c:v>30</c:v>
                </c:pt>
                <c:pt idx="374">
                  <c:v>30</c:v>
                </c:pt>
                <c:pt idx="375">
                  <c:v>30</c:v>
                </c:pt>
                <c:pt idx="376">
                  <c:v>30</c:v>
                </c:pt>
                <c:pt idx="377">
                  <c:v>30</c:v>
                </c:pt>
                <c:pt idx="378">
                  <c:v>30</c:v>
                </c:pt>
                <c:pt idx="379">
                  <c:v>31</c:v>
                </c:pt>
                <c:pt idx="380">
                  <c:v>31</c:v>
                </c:pt>
                <c:pt idx="381">
                  <c:v>31</c:v>
                </c:pt>
                <c:pt idx="382">
                  <c:v>31</c:v>
                </c:pt>
                <c:pt idx="383">
                  <c:v>31</c:v>
                </c:pt>
                <c:pt idx="384">
                  <c:v>31</c:v>
                </c:pt>
                <c:pt idx="385">
                  <c:v>31</c:v>
                </c:pt>
                <c:pt idx="386">
                  <c:v>31</c:v>
                </c:pt>
                <c:pt idx="387">
                  <c:v>31</c:v>
                </c:pt>
                <c:pt idx="388">
                  <c:v>31</c:v>
                </c:pt>
                <c:pt idx="389">
                  <c:v>31</c:v>
                </c:pt>
                <c:pt idx="390">
                  <c:v>31</c:v>
                </c:pt>
                <c:pt idx="391">
                  <c:v>31</c:v>
                </c:pt>
                <c:pt idx="392">
                  <c:v>31</c:v>
                </c:pt>
                <c:pt idx="393">
                  <c:v>31</c:v>
                </c:pt>
                <c:pt idx="394">
                  <c:v>31</c:v>
                </c:pt>
                <c:pt idx="395">
                  <c:v>31</c:v>
                </c:pt>
                <c:pt idx="396">
                  <c:v>31</c:v>
                </c:pt>
                <c:pt idx="397">
                  <c:v>31</c:v>
                </c:pt>
                <c:pt idx="398">
                  <c:v>31</c:v>
                </c:pt>
                <c:pt idx="399">
                  <c:v>31</c:v>
                </c:pt>
                <c:pt idx="400">
                  <c:v>31</c:v>
                </c:pt>
                <c:pt idx="401">
                  <c:v>31</c:v>
                </c:pt>
                <c:pt idx="402">
                  <c:v>31</c:v>
                </c:pt>
                <c:pt idx="403">
                  <c:v>31</c:v>
                </c:pt>
                <c:pt idx="404">
                  <c:v>31</c:v>
                </c:pt>
                <c:pt idx="405">
                  <c:v>31</c:v>
                </c:pt>
                <c:pt idx="406">
                  <c:v>31</c:v>
                </c:pt>
                <c:pt idx="407">
                  <c:v>31</c:v>
                </c:pt>
                <c:pt idx="408">
                  <c:v>31</c:v>
                </c:pt>
                <c:pt idx="409">
                  <c:v>31</c:v>
                </c:pt>
                <c:pt idx="410">
                  <c:v>31</c:v>
                </c:pt>
                <c:pt idx="411">
                  <c:v>31</c:v>
                </c:pt>
                <c:pt idx="412">
                  <c:v>31</c:v>
                </c:pt>
                <c:pt idx="413">
                  <c:v>31</c:v>
                </c:pt>
                <c:pt idx="414">
                  <c:v>31</c:v>
                </c:pt>
                <c:pt idx="415">
                  <c:v>31</c:v>
                </c:pt>
                <c:pt idx="416">
                  <c:v>31</c:v>
                </c:pt>
                <c:pt idx="417">
                  <c:v>31</c:v>
                </c:pt>
                <c:pt idx="418">
                  <c:v>31</c:v>
                </c:pt>
                <c:pt idx="419">
                  <c:v>31</c:v>
                </c:pt>
                <c:pt idx="420">
                  <c:v>31</c:v>
                </c:pt>
                <c:pt idx="421">
                  <c:v>31</c:v>
                </c:pt>
                <c:pt idx="422">
                  <c:v>31</c:v>
                </c:pt>
                <c:pt idx="423">
                  <c:v>31</c:v>
                </c:pt>
                <c:pt idx="424">
                  <c:v>31</c:v>
                </c:pt>
                <c:pt idx="425">
                  <c:v>31</c:v>
                </c:pt>
              </c:numCache>
            </c:numRef>
          </c:cat>
          <c:val>
            <c:numRef>
              <c:f>avg!$L$2:$L$427</c:f>
              <c:numCache>
                <c:formatCode>0.00E+00</c:formatCode>
                <c:ptCount val="42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9.4835833751866669</c:v>
                </c:pt>
                <c:pt idx="13" formatCode="General">
                  <c:v>23.573035049999987</c:v>
                </c:pt>
                <c:pt idx="14" formatCode="General">
                  <c:v>30.808511299999967</c:v>
                </c:pt>
                <c:pt idx="15" formatCode="General">
                  <c:v>54.347843350000012</c:v>
                </c:pt>
                <c:pt idx="16" formatCode="General">
                  <c:v>243.01637684999994</c:v>
                </c:pt>
                <c:pt idx="17" formatCode="General">
                  <c:v>131.60486133333328</c:v>
                </c:pt>
                <c:pt idx="18" formatCode="General">
                  <c:v>183.37671650000013</c:v>
                </c:pt>
                <c:pt idx="19" formatCode="General">
                  <c:v>162.15713400000004</c:v>
                </c:pt>
                <c:pt idx="20" formatCode="General">
                  <c:v>257.64932216666676</c:v>
                </c:pt>
                <c:pt idx="21" formatCode="General">
                  <c:v>308.34479416666682</c:v>
                </c:pt>
                <c:pt idx="22" formatCode="General">
                  <c:v>203.46407550000012</c:v>
                </c:pt>
                <c:pt idx="23" formatCode="General">
                  <c:v>132.52109050000001</c:v>
                </c:pt>
                <c:pt idx="24" formatCode="General">
                  <c:v>107.75918069999994</c:v>
                </c:pt>
                <c:pt idx="25" formatCode="General">
                  <c:v>64.517731233333294</c:v>
                </c:pt>
                <c:pt idx="26" formatCode="General">
                  <c:v>40.152523483333312</c:v>
                </c:pt>
                <c:pt idx="27" formatCode="General">
                  <c:v>29.222306650000004</c:v>
                </c:pt>
                <c:pt idx="28" formatCode="General">
                  <c:v>20.036394883333333</c:v>
                </c:pt>
                <c:pt idx="29" formatCode="General">
                  <c:v>13.782511016666676</c:v>
                </c:pt>
                <c:pt idx="30" formatCode="General">
                  <c:v>6.6106171983333351</c:v>
                </c:pt>
                <c:pt idx="31" formatCode="General">
                  <c:v>4.0332502916666728</c:v>
                </c:pt>
                <c:pt idx="32" formatCode="General">
                  <c:v>2.5957452833333319</c:v>
                </c:pt>
                <c:pt idx="33" formatCode="General">
                  <c:v>1.9818204449999985</c:v>
                </c:pt>
                <c:pt idx="34" formatCode="General">
                  <c:v>1.1997027316666675</c:v>
                </c:pt>
                <c:pt idx="35" formatCode="General">
                  <c:v>1.0326447206666656</c:v>
                </c:pt>
                <c:pt idx="36" formatCode="General">
                  <c:v>0.78033327649999928</c:v>
                </c:pt>
                <c:pt idx="37" formatCode="General">
                  <c:v>0.64706754149999945</c:v>
                </c:pt>
                <c:pt idx="38" formatCode="General">
                  <c:v>0.4086040916666665</c:v>
                </c:pt>
                <c:pt idx="39" formatCode="General">
                  <c:v>0.23936262850000001</c:v>
                </c:pt>
                <c:pt idx="40" formatCode="General">
                  <c:v>56.54620254983336</c:v>
                </c:pt>
                <c:pt idx="41" formatCode="General">
                  <c:v>102.33476588333346</c:v>
                </c:pt>
                <c:pt idx="42" formatCode="General">
                  <c:v>58.267037683333328</c:v>
                </c:pt>
                <c:pt idx="43" formatCode="General">
                  <c:v>66.154562049999967</c:v>
                </c:pt>
                <c:pt idx="44" formatCode="General">
                  <c:v>58.751016400000019</c:v>
                </c:pt>
                <c:pt idx="45" formatCode="General">
                  <c:v>42.287349733333343</c:v>
                </c:pt>
                <c:pt idx="46" formatCode="General">
                  <c:v>41.133019849999968</c:v>
                </c:pt>
                <c:pt idx="47" formatCode="General">
                  <c:v>25.237583533333307</c:v>
                </c:pt>
                <c:pt idx="48" formatCode="General">
                  <c:v>30.086752416666652</c:v>
                </c:pt>
                <c:pt idx="49" formatCode="General">
                  <c:v>29.626044116666666</c:v>
                </c:pt>
                <c:pt idx="50" formatCode="General">
                  <c:v>29.789990166666655</c:v>
                </c:pt>
                <c:pt idx="51" formatCode="General">
                  <c:v>29.185393849999993</c:v>
                </c:pt>
                <c:pt idx="52" formatCode="General">
                  <c:v>22.159251333333344</c:v>
                </c:pt>
                <c:pt idx="53" formatCode="General">
                  <c:v>23.060003683333317</c:v>
                </c:pt>
                <c:pt idx="54" formatCode="General">
                  <c:v>31.979382749999985</c:v>
                </c:pt>
                <c:pt idx="55" formatCode="General">
                  <c:v>36.009640216666668</c:v>
                </c:pt>
                <c:pt idx="56" formatCode="General">
                  <c:v>18.01711238333333</c:v>
                </c:pt>
                <c:pt idx="57" formatCode="General">
                  <c:v>7.5935858416666697</c:v>
                </c:pt>
                <c:pt idx="58" formatCode="General">
                  <c:v>30.124826100000003</c:v>
                </c:pt>
                <c:pt idx="59" formatCode="General">
                  <c:v>51.291365666666671</c:v>
                </c:pt>
                <c:pt idx="60" formatCode="General">
                  <c:v>82.285097350000015</c:v>
                </c:pt>
                <c:pt idx="61" formatCode="General">
                  <c:v>103.11361448333339</c:v>
                </c:pt>
                <c:pt idx="62" formatCode="General">
                  <c:v>155.37351799999999</c:v>
                </c:pt>
                <c:pt idx="63" formatCode="General">
                  <c:v>136.58207799999994</c:v>
                </c:pt>
                <c:pt idx="64" formatCode="General">
                  <c:v>117.09314666666673</c:v>
                </c:pt>
                <c:pt idx="65" formatCode="General">
                  <c:v>92.415478683333376</c:v>
                </c:pt>
                <c:pt idx="66" formatCode="General">
                  <c:v>64.180383350000042</c:v>
                </c:pt>
                <c:pt idx="67" formatCode="General">
                  <c:v>26.007639916666676</c:v>
                </c:pt>
                <c:pt idx="68" formatCode="General">
                  <c:v>7.4527429516666626</c:v>
                </c:pt>
                <c:pt idx="69" formatCode="General">
                  <c:v>2.682305606666668</c:v>
                </c:pt>
                <c:pt idx="70" formatCode="General">
                  <c:v>0.89770245450000019</c:v>
                </c:pt>
                <c:pt idx="71" formatCode="General">
                  <c:v>0.34746807299999982</c:v>
                </c:pt>
                <c:pt idx="72" formatCode="General">
                  <c:v>7.8317465498333239E-2</c:v>
                </c:pt>
                <c:pt idx="73">
                  <c:v>1.430311116999999E-2</c:v>
                </c:pt>
                <c:pt idx="74">
                  <c:v>4.5997099813333345E-3</c:v>
                </c:pt>
                <c:pt idx="75">
                  <c:v>1.8102011856333349E-3</c:v>
                </c:pt>
                <c:pt idx="76">
                  <c:v>7.0390104963333287E-4</c:v>
                </c:pt>
                <c:pt idx="77">
                  <c:v>1.7120084971666627E-4</c:v>
                </c:pt>
                <c:pt idx="78">
                  <c:v>6.1881428836666562E-5</c:v>
                </c:pt>
                <c:pt idx="79">
                  <c:v>3.8368158273333305E-5</c:v>
                </c:pt>
                <c:pt idx="80">
                  <c:v>1.272005094466668E-5</c:v>
                </c:pt>
                <c:pt idx="81">
                  <c:v>4.4041756248333354E-6</c:v>
                </c:pt>
                <c:pt idx="82">
                  <c:v>1.8030839746666662E-6</c:v>
                </c:pt>
                <c:pt idx="83">
                  <c:v>2.4173321176666641E-6</c:v>
                </c:pt>
                <c:pt idx="84">
                  <c:v>1.1427268086666648E-6</c:v>
                </c:pt>
                <c:pt idx="85">
                  <c:v>7.9791245745000044E-7</c:v>
                </c:pt>
                <c:pt idx="86">
                  <c:v>4.708323795333328E-7</c:v>
                </c:pt>
                <c:pt idx="87" formatCode="General">
                  <c:v>58.967016956666669</c:v>
                </c:pt>
                <c:pt idx="88" formatCode="General">
                  <c:v>69.16266588333329</c:v>
                </c:pt>
                <c:pt idx="89" formatCode="General">
                  <c:v>39.178585116666596</c:v>
                </c:pt>
                <c:pt idx="90" formatCode="General">
                  <c:v>22.159150933333315</c:v>
                </c:pt>
                <c:pt idx="91" formatCode="General">
                  <c:v>29.580298633333367</c:v>
                </c:pt>
                <c:pt idx="92" formatCode="General">
                  <c:v>26.002625966666695</c:v>
                </c:pt>
                <c:pt idx="93" formatCode="General">
                  <c:v>21.529366233333338</c:v>
                </c:pt>
                <c:pt idx="94" formatCode="General">
                  <c:v>23.744973266666641</c:v>
                </c:pt>
                <c:pt idx="95" formatCode="General">
                  <c:v>22.883746933333327</c:v>
                </c:pt>
                <c:pt idx="96" formatCode="General">
                  <c:v>17.188115016666664</c:v>
                </c:pt>
                <c:pt idx="97" formatCode="General">
                  <c:v>12.806349183333321</c:v>
                </c:pt>
                <c:pt idx="98" formatCode="General">
                  <c:v>14.098385916666681</c:v>
                </c:pt>
                <c:pt idx="99" formatCode="General">
                  <c:v>7.5160728716666743</c:v>
                </c:pt>
                <c:pt idx="100" formatCode="General">
                  <c:v>10.299216544999997</c:v>
                </c:pt>
                <c:pt idx="101" formatCode="General">
                  <c:v>10.470423689999985</c:v>
                </c:pt>
                <c:pt idx="102" formatCode="General">
                  <c:v>7.472144028333334</c:v>
                </c:pt>
                <c:pt idx="103" formatCode="General">
                  <c:v>13.149267246666673</c:v>
                </c:pt>
                <c:pt idx="104" formatCode="General">
                  <c:v>6.5631026450000016</c:v>
                </c:pt>
                <c:pt idx="105" formatCode="General">
                  <c:v>0.3891531751666667</c:v>
                </c:pt>
                <c:pt idx="106">
                  <c:v>0.1367220441966667</c:v>
                </c:pt>
                <c:pt idx="107" formatCode="General">
                  <c:v>6.8714193700000017</c:v>
                </c:pt>
                <c:pt idx="108" formatCode="General">
                  <c:v>25.837676800000008</c:v>
                </c:pt>
                <c:pt idx="109" formatCode="General">
                  <c:v>37.790299266666651</c:v>
                </c:pt>
                <c:pt idx="110" formatCode="General">
                  <c:v>51.210064366666678</c:v>
                </c:pt>
                <c:pt idx="111" formatCode="General">
                  <c:v>62.231381183333312</c:v>
                </c:pt>
                <c:pt idx="112" formatCode="General">
                  <c:v>51.554615866666644</c:v>
                </c:pt>
                <c:pt idx="113" formatCode="General">
                  <c:v>30.590876699999967</c:v>
                </c:pt>
                <c:pt idx="114" formatCode="General">
                  <c:v>9.4268459100000026</c:v>
                </c:pt>
                <c:pt idx="115" formatCode="General">
                  <c:v>2.0888973224999994</c:v>
                </c:pt>
                <c:pt idx="116" formatCode="General">
                  <c:v>0.44820107949999993</c:v>
                </c:pt>
                <c:pt idx="117" formatCode="General">
                  <c:v>7.9946779363333373E-2</c:v>
                </c:pt>
                <c:pt idx="118">
                  <c:v>1.4394523046999976E-2</c:v>
                </c:pt>
                <c:pt idx="119">
                  <c:v>2.1355780705000008E-3</c:v>
                </c:pt>
                <c:pt idx="120">
                  <c:v>4.5714285629999983E-4</c:v>
                </c:pt>
                <c:pt idx="121">
                  <c:v>1.0153080957833331E-4</c:v>
                </c:pt>
                <c:pt idx="122">
                  <c:v>1.7097293692833334E-5</c:v>
                </c:pt>
                <c:pt idx="123">
                  <c:v>4.2471882546666646E-6</c:v>
                </c:pt>
                <c:pt idx="124">
                  <c:v>1.0451223461833347E-6</c:v>
                </c:pt>
                <c:pt idx="125">
                  <c:v>2.1370474571666671E-7</c:v>
                </c:pt>
                <c:pt idx="126">
                  <c:v>7.1702188358333367E-8</c:v>
                </c:pt>
                <c:pt idx="127">
                  <c:v>2.2803042056666652E-8</c:v>
                </c:pt>
                <c:pt idx="128">
                  <c:v>1.1037411418833338E-8</c:v>
                </c:pt>
                <c:pt idx="129" formatCode="General">
                  <c:v>458.84077048333342</c:v>
                </c:pt>
                <c:pt idx="130" formatCode="General">
                  <c:v>176.94510883333336</c:v>
                </c:pt>
                <c:pt idx="131" formatCode="General">
                  <c:v>81.920008049999979</c:v>
                </c:pt>
                <c:pt idx="132" formatCode="General">
                  <c:v>135.99590499999999</c:v>
                </c:pt>
                <c:pt idx="133" formatCode="General">
                  <c:v>82.990465700000001</c:v>
                </c:pt>
                <c:pt idx="134" formatCode="General">
                  <c:v>70.373568366666561</c:v>
                </c:pt>
                <c:pt idx="135" formatCode="General">
                  <c:v>51.06884148333306</c:v>
                </c:pt>
                <c:pt idx="136" formatCode="General">
                  <c:v>46.095715766666586</c:v>
                </c:pt>
                <c:pt idx="137" formatCode="General">
                  <c:v>35.748920033333341</c:v>
                </c:pt>
                <c:pt idx="138" formatCode="General">
                  <c:v>28.685163216666659</c:v>
                </c:pt>
                <c:pt idx="139" formatCode="General">
                  <c:v>43.401124833333334</c:v>
                </c:pt>
                <c:pt idx="140" formatCode="General">
                  <c:v>34.951850199999974</c:v>
                </c:pt>
                <c:pt idx="141" formatCode="General">
                  <c:v>57.184631999999993</c:v>
                </c:pt>
                <c:pt idx="142" formatCode="General">
                  <c:v>39.145044700000049</c:v>
                </c:pt>
                <c:pt idx="143" formatCode="General">
                  <c:v>14.629805300000005</c:v>
                </c:pt>
                <c:pt idx="144" formatCode="General">
                  <c:v>3.8683298766666674</c:v>
                </c:pt>
                <c:pt idx="145" formatCode="General">
                  <c:v>3.6772759266666646</c:v>
                </c:pt>
                <c:pt idx="146" formatCode="General">
                  <c:v>2.1865068566666679</c:v>
                </c:pt>
                <c:pt idx="147" formatCode="General">
                  <c:v>6.9673734916666685</c:v>
                </c:pt>
                <c:pt idx="148" formatCode="General">
                  <c:v>6.4081272233333371</c:v>
                </c:pt>
                <c:pt idx="149" formatCode="General">
                  <c:v>5.3956069583333335</c:v>
                </c:pt>
                <c:pt idx="150" formatCode="General">
                  <c:v>12.900683849999997</c:v>
                </c:pt>
                <c:pt idx="151" formatCode="General">
                  <c:v>42.896485183333333</c:v>
                </c:pt>
                <c:pt idx="152" formatCode="General">
                  <c:v>22.624314283333351</c:v>
                </c:pt>
                <c:pt idx="153" formatCode="General">
                  <c:v>33.008979850000017</c:v>
                </c:pt>
                <c:pt idx="154" formatCode="General">
                  <c:v>75.836620433333337</c:v>
                </c:pt>
                <c:pt idx="155" formatCode="General">
                  <c:v>78.172912816666624</c:v>
                </c:pt>
                <c:pt idx="156" formatCode="General">
                  <c:v>38.983000333333344</c:v>
                </c:pt>
                <c:pt idx="157" formatCode="General">
                  <c:v>78.494891666666646</c:v>
                </c:pt>
                <c:pt idx="158" formatCode="General">
                  <c:v>90.786336916666698</c:v>
                </c:pt>
                <c:pt idx="159" formatCode="General">
                  <c:v>105.25295301666661</c:v>
                </c:pt>
                <c:pt idx="160" formatCode="General">
                  <c:v>102.69479028333328</c:v>
                </c:pt>
                <c:pt idx="161" formatCode="General">
                  <c:v>110.24597948333331</c:v>
                </c:pt>
                <c:pt idx="162" formatCode="General">
                  <c:v>113.75645564999992</c:v>
                </c:pt>
                <c:pt idx="163" formatCode="General">
                  <c:v>78.563760283333323</c:v>
                </c:pt>
                <c:pt idx="164" formatCode="General">
                  <c:v>35.15180075</c:v>
                </c:pt>
                <c:pt idx="165" formatCode="General">
                  <c:v>10.946086773333336</c:v>
                </c:pt>
                <c:pt idx="166" formatCode="General">
                  <c:v>1.5876946361666686</c:v>
                </c:pt>
                <c:pt idx="167" formatCode="General">
                  <c:v>0.44358336383333341</c:v>
                </c:pt>
                <c:pt idx="168" formatCode="General">
                  <c:v>0.17319713266666661</c:v>
                </c:pt>
                <c:pt idx="169" formatCode="General">
                  <c:v>0.11366789227500007</c:v>
                </c:pt>
                <c:pt idx="170">
                  <c:v>3.089912151666669E-2</c:v>
                </c:pt>
                <c:pt idx="171">
                  <c:v>8.4750010173333373E-3</c:v>
                </c:pt>
                <c:pt idx="172">
                  <c:v>4.0613904440000041E-3</c:v>
                </c:pt>
                <c:pt idx="173">
                  <c:v>1.8798765528333329E-3</c:v>
                </c:pt>
                <c:pt idx="174">
                  <c:v>5.982865668166668E-4</c:v>
                </c:pt>
                <c:pt idx="175">
                  <c:v>3.1993766645000045E-4</c:v>
                </c:pt>
                <c:pt idx="176">
                  <c:v>8.9866283468333303E-5</c:v>
                </c:pt>
                <c:pt idx="177">
                  <c:v>2.8514038471666677E-5</c:v>
                </c:pt>
                <c:pt idx="178">
                  <c:v>1.9626801630000009E-5</c:v>
                </c:pt>
                <c:pt idx="179">
                  <c:v>9.0734732433333279E-6</c:v>
                </c:pt>
                <c:pt idx="180">
                  <c:v>1.0269099622999994E-5</c:v>
                </c:pt>
                <c:pt idx="181">
                  <c:v>9.7407606456666686E-6</c:v>
                </c:pt>
                <c:pt idx="182">
                  <c:v>1.0627463044166668E-5</c:v>
                </c:pt>
                <c:pt idx="183">
                  <c:v>5.7994644901666714E-6</c:v>
                </c:pt>
                <c:pt idx="184">
                  <c:v>2.1122702676666661E-6</c:v>
                </c:pt>
                <c:pt idx="185">
                  <c:v>2.6357293056666669E-6</c:v>
                </c:pt>
                <c:pt idx="186">
                  <c:v>3.3833784783333339E-6</c:v>
                </c:pt>
                <c:pt idx="187">
                  <c:v>3.3711381696666663E-6</c:v>
                </c:pt>
                <c:pt idx="188">
                  <c:v>3.9160686794999994E-6</c:v>
                </c:pt>
                <c:pt idx="189">
                  <c:v>2.3118543488333307E-6</c:v>
                </c:pt>
                <c:pt idx="190">
                  <c:v>2.5936828311666647E-6</c:v>
                </c:pt>
                <c:pt idx="191">
                  <c:v>2.2702251278333323E-6</c:v>
                </c:pt>
                <c:pt idx="192">
                  <c:v>2.4937641231666683E-6</c:v>
                </c:pt>
                <c:pt idx="193">
                  <c:v>3.0306925498333343E-6</c:v>
                </c:pt>
                <c:pt idx="194">
                  <c:v>2.4403544581666657E-6</c:v>
                </c:pt>
                <c:pt idx="195">
                  <c:v>2.2923279166666646E-6</c:v>
                </c:pt>
                <c:pt idx="196">
                  <c:v>1.6618036613333339E-6</c:v>
                </c:pt>
                <c:pt idx="197">
                  <c:v>4.6388196095000067E-7</c:v>
                </c:pt>
                <c:pt idx="198">
                  <c:v>9.7484556764999994E-7</c:v>
                </c:pt>
                <c:pt idx="199">
                  <c:v>9.5325731890000015E-7</c:v>
                </c:pt>
                <c:pt idx="200">
                  <c:v>9.6817318901666658E-7</c:v>
                </c:pt>
                <c:pt idx="201">
                  <c:v>9.1023551581666614E-7</c:v>
                </c:pt>
                <c:pt idx="202">
                  <c:v>1.2322770105166669E-6</c:v>
                </c:pt>
                <c:pt idx="203">
                  <c:v>2.0094637791666664E-6</c:v>
                </c:pt>
                <c:pt idx="204">
                  <c:v>3.7484715849999965E-6</c:v>
                </c:pt>
                <c:pt idx="205">
                  <c:v>4.7626969193333309E-6</c:v>
                </c:pt>
                <c:pt idx="206">
                  <c:v>3.8268611201666657E-6</c:v>
                </c:pt>
                <c:pt idx="207">
                  <c:v>2.9244278671666684E-6</c:v>
                </c:pt>
                <c:pt idx="208">
                  <c:v>1.9689622875000008E-6</c:v>
                </c:pt>
                <c:pt idx="209">
                  <c:v>1.0322710623499994E-6</c:v>
                </c:pt>
                <c:pt idx="210">
                  <c:v>3.6722602091666679E-7</c:v>
                </c:pt>
                <c:pt idx="211">
                  <c:v>1.6483939684499998E-7</c:v>
                </c:pt>
                <c:pt idx="212">
                  <c:v>5.7527602331666659E-8</c:v>
                </c:pt>
                <c:pt idx="213">
                  <c:v>1.5000298371333352E-8</c:v>
                </c:pt>
                <c:pt idx="214">
                  <c:v>4.4387044834999977E-9</c:v>
                </c:pt>
                <c:pt idx="215">
                  <c:v>1.4061225445333324E-9</c:v>
                </c:pt>
                <c:pt idx="216">
                  <c:v>4.9526214909999975E-10</c:v>
                </c:pt>
                <c:pt idx="217">
                  <c:v>2.114269489666669E-10</c:v>
                </c:pt>
                <c:pt idx="218">
                  <c:v>6.7556445835000125E-11</c:v>
                </c:pt>
                <c:pt idx="219">
                  <c:v>1.6508403264166654E-11</c:v>
                </c:pt>
                <c:pt idx="220">
                  <c:v>5.3078741504999964E-12</c:v>
                </c:pt>
                <c:pt idx="221">
                  <c:v>2.405151531833334E-12</c:v>
                </c:pt>
                <c:pt idx="222">
                  <c:v>9.8417176838333386E-13</c:v>
                </c:pt>
                <c:pt idx="223">
                  <c:v>4.7683459338333364E-13</c:v>
                </c:pt>
                <c:pt idx="224">
                  <c:v>2.9028484738333331E-13</c:v>
                </c:pt>
                <c:pt idx="225">
                  <c:v>2.1324212753333339E-13</c:v>
                </c:pt>
                <c:pt idx="226">
                  <c:v>7.9268930634999975E-14</c:v>
                </c:pt>
                <c:pt idx="227">
                  <c:v>4.4641564958333315E-14</c:v>
                </c:pt>
                <c:pt idx="228">
                  <c:v>2.6585492055000017E-14</c:v>
                </c:pt>
                <c:pt idx="229">
                  <c:v>1.7085195513333324E-14</c:v>
                </c:pt>
                <c:pt idx="230">
                  <c:v>7.2545314148333418E-15</c:v>
                </c:pt>
                <c:pt idx="231">
                  <c:v>7.5269658594999924E-15</c:v>
                </c:pt>
                <c:pt idx="232">
                  <c:v>7.0345821876666658E-15</c:v>
                </c:pt>
                <c:pt idx="233">
                  <c:v>5.5669712726666595E-15</c:v>
                </c:pt>
                <c:pt idx="234">
                  <c:v>5.4058232116666668E-15</c:v>
                </c:pt>
                <c:pt idx="235">
                  <c:v>2.1109656543333313E-15</c:v>
                </c:pt>
                <c:pt idx="236">
                  <c:v>1.7791562104999992E-15</c:v>
                </c:pt>
                <c:pt idx="237">
                  <c:v>4.4824246863333358E-15</c:v>
                </c:pt>
                <c:pt idx="238">
                  <c:v>3.0578739123333352E-15</c:v>
                </c:pt>
                <c:pt idx="239">
                  <c:v>1.1491607921666658E-15</c:v>
                </c:pt>
                <c:pt idx="240">
                  <c:v>1.3458650714999993E-15</c:v>
                </c:pt>
                <c:pt idx="241">
                  <c:v>1.1723901303333319E-15</c:v>
                </c:pt>
                <c:pt idx="242">
                  <c:v>1.8554718568333323E-15</c:v>
                </c:pt>
                <c:pt idx="243">
                  <c:v>1.2900958864999992E-15</c:v>
                </c:pt>
                <c:pt idx="244">
                  <c:v>9.1028728486666569E-16</c:v>
                </c:pt>
                <c:pt idx="245">
                  <c:v>1.3153858408333328E-15</c:v>
                </c:pt>
                <c:pt idx="246">
                  <c:v>1.0744026078333338E-15</c:v>
                </c:pt>
                <c:pt idx="247">
                  <c:v>1.2732659570833324E-15</c:v>
                </c:pt>
                <c:pt idx="248">
                  <c:v>1.4615780283333333E-15</c:v>
                </c:pt>
                <c:pt idx="249">
                  <c:v>9.8604688653333388E-16</c:v>
                </c:pt>
                <c:pt idx="250">
                  <c:v>3.3954058836666693E-16</c:v>
                </c:pt>
                <c:pt idx="251">
                  <c:v>1.9484293346499995E-15</c:v>
                </c:pt>
                <c:pt idx="252">
                  <c:v>2.5160609483333325E-15</c:v>
                </c:pt>
                <c:pt idx="253">
                  <c:v>2.9054660406666638E-15</c:v>
                </c:pt>
                <c:pt idx="254">
                  <c:v>2.6192897268333337E-15</c:v>
                </c:pt>
                <c:pt idx="255">
                  <c:v>3.0138324940000047E-15</c:v>
                </c:pt>
                <c:pt idx="256">
                  <c:v>2.0762430348333321E-15</c:v>
                </c:pt>
                <c:pt idx="257">
                  <c:v>1.6987668060000011E-15</c:v>
                </c:pt>
                <c:pt idx="258">
                  <c:v>8.5000190441666671E-16</c:v>
                </c:pt>
                <c:pt idx="259">
                  <c:v>4.5102326345000013E-16</c:v>
                </c:pt>
                <c:pt idx="260">
                  <c:v>1.406349642149999E-16</c:v>
                </c:pt>
                <c:pt idx="261">
                  <c:v>4.9426162538333411E-17</c:v>
                </c:pt>
                <c:pt idx="262">
                  <c:v>1.3395058009666658E-17</c:v>
                </c:pt>
                <c:pt idx="263">
                  <c:v>1.7205118944333313E-18</c:v>
                </c:pt>
                <c:pt idx="264">
                  <c:v>3.6748794791666663E-19</c:v>
                </c:pt>
                <c:pt idx="265">
                  <c:v>6.0250924188333266E-20</c:v>
                </c:pt>
                <c:pt idx="266">
                  <c:v>1.766554134499999E-20</c:v>
                </c:pt>
                <c:pt idx="267">
                  <c:v>5.025736151500002E-21</c:v>
                </c:pt>
                <c:pt idx="268">
                  <c:v>1.4542001820500007E-21</c:v>
                </c:pt>
                <c:pt idx="269">
                  <c:v>5.4734254723333385E-22</c:v>
                </c:pt>
                <c:pt idx="270">
                  <c:v>1.9523691231666645E-22</c:v>
                </c:pt>
                <c:pt idx="271">
                  <c:v>8.1293938464999991E-23</c:v>
                </c:pt>
                <c:pt idx="272">
                  <c:v>3.625413491666668E-23</c:v>
                </c:pt>
                <c:pt idx="273">
                  <c:v>2.5962941876666675E-23</c:v>
                </c:pt>
                <c:pt idx="274">
                  <c:v>1.2020762991666675E-23</c:v>
                </c:pt>
                <c:pt idx="275">
                  <c:v>8.0135227201666606E-24</c:v>
                </c:pt>
                <c:pt idx="276">
                  <c:v>5.071146831166668E-24</c:v>
                </c:pt>
                <c:pt idx="277">
                  <c:v>3.8890809801666676E-24</c:v>
                </c:pt>
                <c:pt idx="278">
                  <c:v>3.996614723166665E-24</c:v>
                </c:pt>
                <c:pt idx="279">
                  <c:v>2.702583622333332E-24</c:v>
                </c:pt>
                <c:pt idx="280">
                  <c:v>1.3605713338333328E-24</c:v>
                </c:pt>
                <c:pt idx="281">
                  <c:v>1.3838292231666681E-24</c:v>
                </c:pt>
                <c:pt idx="282">
                  <c:v>1.2845205871666671E-24</c:v>
                </c:pt>
                <c:pt idx="283">
                  <c:v>2.1507640054999991E-24</c:v>
                </c:pt>
                <c:pt idx="284">
                  <c:v>2.11063752733333E-24</c:v>
                </c:pt>
                <c:pt idx="285">
                  <c:v>1.483006214333333E-24</c:v>
                </c:pt>
                <c:pt idx="286">
                  <c:v>1.3293715073333315E-24</c:v>
                </c:pt>
                <c:pt idx="287">
                  <c:v>1.4085667336666656E-24</c:v>
                </c:pt>
                <c:pt idx="288">
                  <c:v>1.1616950598333344E-24</c:v>
                </c:pt>
                <c:pt idx="289">
                  <c:v>1.9962090318333332E-24</c:v>
                </c:pt>
                <c:pt idx="290">
                  <c:v>1.6591342456666689E-24</c:v>
                </c:pt>
                <c:pt idx="291">
                  <c:v>2.1925313831666659E-24</c:v>
                </c:pt>
                <c:pt idx="292">
                  <c:v>2.4014046916666663E-24</c:v>
                </c:pt>
                <c:pt idx="293">
                  <c:v>1.3832795569999994E-24</c:v>
                </c:pt>
                <c:pt idx="294">
                  <c:v>1.0040302072166672E-24</c:v>
                </c:pt>
                <c:pt idx="295">
                  <c:v>2.1842588426666654E-24</c:v>
                </c:pt>
                <c:pt idx="296">
                  <c:v>9.5478125851666679E-25</c:v>
                </c:pt>
                <c:pt idx="297">
                  <c:v>6.2887531146666674E-25</c:v>
                </c:pt>
                <c:pt idx="298">
                  <c:v>1.1782805024999998E-24</c:v>
                </c:pt>
                <c:pt idx="299">
                  <c:v>2.5089551101666648E-24</c:v>
                </c:pt>
                <c:pt idx="300">
                  <c:v>2.7605418654999976E-24</c:v>
                </c:pt>
                <c:pt idx="301">
                  <c:v>2.1008504179999983E-24</c:v>
                </c:pt>
                <c:pt idx="302">
                  <c:v>1.3255373475E-24</c:v>
                </c:pt>
                <c:pt idx="303">
                  <c:v>1.1990306984999994E-24</c:v>
                </c:pt>
                <c:pt idx="304">
                  <c:v>1.4267164551666659E-24</c:v>
                </c:pt>
                <c:pt idx="305">
                  <c:v>1.090723371E-24</c:v>
                </c:pt>
                <c:pt idx="306">
                  <c:v>6.1658812590000007E-25</c:v>
                </c:pt>
                <c:pt idx="307">
                  <c:v>6.464840974333331E-25</c:v>
                </c:pt>
                <c:pt idx="308">
                  <c:v>8.6485099686666676E-25</c:v>
                </c:pt>
                <c:pt idx="309">
                  <c:v>5.477105829333335E-25</c:v>
                </c:pt>
                <c:pt idx="310">
                  <c:v>2.4672197528333336E-25</c:v>
                </c:pt>
                <c:pt idx="311">
                  <c:v>7.6696631323333326E-26</c:v>
                </c:pt>
                <c:pt idx="312">
                  <c:v>1.9425275971666655E-26</c:v>
                </c:pt>
                <c:pt idx="313">
                  <c:v>7.9103704148333333E-27</c:v>
                </c:pt>
                <c:pt idx="314">
                  <c:v>3.792968244666669E-27</c:v>
                </c:pt>
                <c:pt idx="315">
                  <c:v>1.7410885291666646E-27</c:v>
                </c:pt>
                <c:pt idx="316">
                  <c:v>9.3538245696666663E-28</c:v>
                </c:pt>
                <c:pt idx="317">
                  <c:v>5.0227724003333335E-28</c:v>
                </c:pt>
                <c:pt idx="318">
                  <c:v>2.8563354596666681E-28</c:v>
                </c:pt>
                <c:pt idx="319">
                  <c:v>1.2990748113333334E-28</c:v>
                </c:pt>
                <c:pt idx="320">
                  <c:v>1.2226254611833325E-28</c:v>
                </c:pt>
                <c:pt idx="321">
                  <c:v>5.912677694333339E-29</c:v>
                </c:pt>
                <c:pt idx="322">
                  <c:v>2.8823179723333359E-29</c:v>
                </c:pt>
                <c:pt idx="323">
                  <c:v>2.1187377631666665E-29</c:v>
                </c:pt>
                <c:pt idx="324">
                  <c:v>2.9975854293333349E-29</c:v>
                </c:pt>
                <c:pt idx="325">
                  <c:v>2.2615949825000023E-29</c:v>
                </c:pt>
                <c:pt idx="326">
                  <c:v>1.9232347509999997E-29</c:v>
                </c:pt>
                <c:pt idx="327">
                  <c:v>1.9261233211666664E-29</c:v>
                </c:pt>
                <c:pt idx="328" formatCode="General">
                  <c:v>28.483723758000014</c:v>
                </c:pt>
                <c:pt idx="329" formatCode="General">
                  <c:v>48.232808416666643</c:v>
                </c:pt>
                <c:pt idx="330" formatCode="General">
                  <c:v>27.806669883333338</c:v>
                </c:pt>
                <c:pt idx="331" formatCode="General">
                  <c:v>27.217908350000005</c:v>
                </c:pt>
                <c:pt idx="332" formatCode="General">
                  <c:v>20.229543149999984</c:v>
                </c:pt>
                <c:pt idx="333" formatCode="General">
                  <c:v>13.384016016666676</c:v>
                </c:pt>
                <c:pt idx="334" formatCode="General">
                  <c:v>10.206487179999998</c:v>
                </c:pt>
                <c:pt idx="335" formatCode="General">
                  <c:v>9.7643405133333463</c:v>
                </c:pt>
                <c:pt idx="336" formatCode="General">
                  <c:v>4.5434227583333326</c:v>
                </c:pt>
                <c:pt idx="337" formatCode="General">
                  <c:v>5.6189638466666709</c:v>
                </c:pt>
                <c:pt idx="338" formatCode="General">
                  <c:v>6.8510737566666666</c:v>
                </c:pt>
                <c:pt idx="339" formatCode="General">
                  <c:v>8.1930258883333309</c:v>
                </c:pt>
                <c:pt idx="340" formatCode="General">
                  <c:v>8.4594424749999995</c:v>
                </c:pt>
                <c:pt idx="341" formatCode="General">
                  <c:v>9.5360921883333383</c:v>
                </c:pt>
                <c:pt idx="342" formatCode="General">
                  <c:v>8.7777514349999937</c:v>
                </c:pt>
                <c:pt idx="343" formatCode="General">
                  <c:v>12.230609283333326</c:v>
                </c:pt>
                <c:pt idx="344" formatCode="General">
                  <c:v>9.9970191883333364</c:v>
                </c:pt>
                <c:pt idx="345" formatCode="General">
                  <c:v>11.117160733333337</c:v>
                </c:pt>
                <c:pt idx="346" formatCode="General">
                  <c:v>12.63832521666667</c:v>
                </c:pt>
                <c:pt idx="347" formatCode="General">
                  <c:v>50.155910983333278</c:v>
                </c:pt>
                <c:pt idx="348" formatCode="General">
                  <c:v>84.673371899999964</c:v>
                </c:pt>
                <c:pt idx="349" formatCode="General">
                  <c:v>84.590215016666562</c:v>
                </c:pt>
                <c:pt idx="350" formatCode="General">
                  <c:v>88.307546583333405</c:v>
                </c:pt>
                <c:pt idx="351" formatCode="General">
                  <c:v>46.35097504999996</c:v>
                </c:pt>
                <c:pt idx="352" formatCode="General">
                  <c:v>34.042890483333366</c:v>
                </c:pt>
                <c:pt idx="353" formatCode="General">
                  <c:v>12.938923546666651</c:v>
                </c:pt>
                <c:pt idx="354" formatCode="General">
                  <c:v>5.3489967333333297</c:v>
                </c:pt>
                <c:pt idx="355" formatCode="General">
                  <c:v>1.3900260625000005</c:v>
                </c:pt>
                <c:pt idx="356" formatCode="General">
                  <c:v>0.28627927233333345</c:v>
                </c:pt>
                <c:pt idx="357" formatCode="General">
                  <c:v>6.0158531361666677E-2</c:v>
                </c:pt>
                <c:pt idx="358">
                  <c:v>8.9535442620000041E-3</c:v>
                </c:pt>
                <c:pt idx="359">
                  <c:v>1.4919687056333341E-3</c:v>
                </c:pt>
                <c:pt idx="360">
                  <c:v>3.7295078106666695E-4</c:v>
                </c:pt>
                <c:pt idx="361">
                  <c:v>9.1051539128333278E-5</c:v>
                </c:pt>
                <c:pt idx="362">
                  <c:v>2.1815030831666668E-5</c:v>
                </c:pt>
                <c:pt idx="363">
                  <c:v>7.8672856161666592E-6</c:v>
                </c:pt>
                <c:pt idx="364">
                  <c:v>2.6899822248333317E-6</c:v>
                </c:pt>
                <c:pt idx="365">
                  <c:v>1.1236010066333333E-6</c:v>
                </c:pt>
                <c:pt idx="366">
                  <c:v>6.175306057333324E-7</c:v>
                </c:pt>
                <c:pt idx="367">
                  <c:v>2.3581460410000014E-7</c:v>
                </c:pt>
                <c:pt idx="368">
                  <c:v>1.3877038478333346E-7</c:v>
                </c:pt>
                <c:pt idx="369">
                  <c:v>7.1366023576666657E-8</c:v>
                </c:pt>
                <c:pt idx="370">
                  <c:v>4.0976246605000054E-8</c:v>
                </c:pt>
                <c:pt idx="371">
                  <c:v>2.3810204395000016E-8</c:v>
                </c:pt>
                <c:pt idx="372">
                  <c:v>1.299456915166667E-8</c:v>
                </c:pt>
                <c:pt idx="373">
                  <c:v>9.761145330166667E-9</c:v>
                </c:pt>
                <c:pt idx="374">
                  <c:v>6.4774306203333301E-9</c:v>
                </c:pt>
                <c:pt idx="375">
                  <c:v>5.91371222150001E-9</c:v>
                </c:pt>
                <c:pt idx="376">
                  <c:v>5.1773720671666622E-9</c:v>
                </c:pt>
                <c:pt idx="377">
                  <c:v>3.4292823629999994E-9</c:v>
                </c:pt>
                <c:pt idx="378">
                  <c:v>3.8192251331666636E-9</c:v>
                </c:pt>
                <c:pt idx="379">
                  <c:v>3.4237419346666645E-9</c:v>
                </c:pt>
                <c:pt idx="380">
                  <c:v>4.2369523363333367E-9</c:v>
                </c:pt>
                <c:pt idx="381">
                  <c:v>1.5944529903333351E-9</c:v>
                </c:pt>
                <c:pt idx="382">
                  <c:v>9.0941382519999908E-10</c:v>
                </c:pt>
                <c:pt idx="383">
                  <c:v>8.4204559108333302E-10</c:v>
                </c:pt>
                <c:pt idx="384">
                  <c:v>7.3889933745000034E-10</c:v>
                </c:pt>
                <c:pt idx="385">
                  <c:v>8.905804000499991E-10</c:v>
                </c:pt>
                <c:pt idx="386">
                  <c:v>9.2633081826666575E-10</c:v>
                </c:pt>
                <c:pt idx="387">
                  <c:v>7.1937749703333346E-10</c:v>
                </c:pt>
                <c:pt idx="388">
                  <c:v>4.6726200189999976E-10</c:v>
                </c:pt>
                <c:pt idx="389">
                  <c:v>7.3583380894999993E-10</c:v>
                </c:pt>
                <c:pt idx="390">
                  <c:v>5.2147396701666638E-10</c:v>
                </c:pt>
                <c:pt idx="391">
                  <c:v>1.0403091329000011E-9</c:v>
                </c:pt>
                <c:pt idx="392">
                  <c:v>1.0838344662666672E-9</c:v>
                </c:pt>
                <c:pt idx="393">
                  <c:v>9.2083541956666723E-10</c:v>
                </c:pt>
                <c:pt idx="394">
                  <c:v>1.2237392286666666E-9</c:v>
                </c:pt>
                <c:pt idx="395">
                  <c:v>1.3627905141666669E-9</c:v>
                </c:pt>
                <c:pt idx="396">
                  <c:v>1.8178212175000008E-9</c:v>
                </c:pt>
                <c:pt idx="397">
                  <c:v>1.7506695391666692E-9</c:v>
                </c:pt>
                <c:pt idx="398">
                  <c:v>1.1728514667999998E-9</c:v>
                </c:pt>
                <c:pt idx="399">
                  <c:v>6.9265742743333331E-10</c:v>
                </c:pt>
                <c:pt idx="400">
                  <c:v>3.9655969126666647E-10</c:v>
                </c:pt>
                <c:pt idx="401">
                  <c:v>2.4504891688333373E-10</c:v>
                </c:pt>
                <c:pt idx="402">
                  <c:v>1.2883700574166667E-10</c:v>
                </c:pt>
                <c:pt idx="403">
                  <c:v>5.5632827556666699E-11</c:v>
                </c:pt>
                <c:pt idx="404">
                  <c:v>3.0057742650000024E-11</c:v>
                </c:pt>
                <c:pt idx="405">
                  <c:v>7.074792635500004E-12</c:v>
                </c:pt>
                <c:pt idx="406" formatCode="General">
                  <c:v>236.06555790999991</c:v>
                </c:pt>
                <c:pt idx="407" formatCode="General">
                  <c:v>316.95008216666679</c:v>
                </c:pt>
                <c:pt idx="408" formatCode="General">
                  <c:v>347.94812566666673</c:v>
                </c:pt>
                <c:pt idx="409" formatCode="General">
                  <c:v>228.57384566666664</c:v>
                </c:pt>
                <c:pt idx="410" formatCode="General">
                  <c:v>172.57175800000013</c:v>
                </c:pt>
                <c:pt idx="411" formatCode="General">
                  <c:v>305.1422380000003</c:v>
                </c:pt>
                <c:pt idx="412" formatCode="General">
                  <c:v>229.35270283333347</c:v>
                </c:pt>
                <c:pt idx="413" formatCode="General">
                  <c:v>186.97441633333338</c:v>
                </c:pt>
                <c:pt idx="414" formatCode="General">
                  <c:v>117.27473133333342</c:v>
                </c:pt>
                <c:pt idx="415" formatCode="General">
                  <c:v>74.480942949999971</c:v>
                </c:pt>
                <c:pt idx="416" formatCode="General">
                  <c:v>47.516130433333338</c:v>
                </c:pt>
                <c:pt idx="417" formatCode="General">
                  <c:v>31.278936933333323</c:v>
                </c:pt>
                <c:pt idx="418" formatCode="General">
                  <c:v>14.419768200000005</c:v>
                </c:pt>
                <c:pt idx="419" formatCode="General">
                  <c:v>12.492563650000003</c:v>
                </c:pt>
                <c:pt idx="420" formatCode="General">
                  <c:v>11.747154283333332</c:v>
                </c:pt>
                <c:pt idx="421" formatCode="General">
                  <c:v>11.624319550000003</c:v>
                </c:pt>
                <c:pt idx="422" formatCode="General">
                  <c:v>7.7736470000000004</c:v>
                </c:pt>
                <c:pt idx="423" formatCode="General">
                  <c:v>1.5627631633333328</c:v>
                </c:pt>
                <c:pt idx="424" formatCode="General">
                  <c:v>0.80843974200000035</c:v>
                </c:pt>
                <c:pt idx="425" formatCode="General">
                  <c:v>1.3706464283333326</c:v>
                </c:pt>
              </c:numCache>
            </c:numRef>
          </c:val>
          <c:smooth val="0"/>
        </c:ser>
        <c:ser>
          <c:idx val="1"/>
          <c:order val="1"/>
          <c:tx>
            <c:strRef>
              <c:f>avg!$M$1</c:f>
              <c:strCache>
                <c:ptCount val="1"/>
                <c:pt idx="0">
                  <c:v>LE_Veg</c:v>
                </c:pt>
              </c:strCache>
            </c:strRef>
          </c:tx>
          <c:spPr>
            <a:ln w="19050">
              <a:solidFill>
                <a:srgbClr val="00B050"/>
              </a:solidFill>
            </a:ln>
          </c:spPr>
          <c:marker>
            <c:symbol val="none"/>
          </c:marker>
          <c:cat>
            <c:numRef>
              <c:f>avg!$B$2:$B$427</c:f>
              <c:numCache>
                <c:formatCode>General</c:formatCode>
                <c:ptCount val="426"/>
                <c:pt idx="0">
                  <c:v>23</c:v>
                </c:pt>
                <c:pt idx="1">
                  <c:v>23</c:v>
                </c:pt>
                <c:pt idx="2">
                  <c:v>23</c:v>
                </c:pt>
                <c:pt idx="3">
                  <c:v>23</c:v>
                </c:pt>
                <c:pt idx="4">
                  <c:v>23</c:v>
                </c:pt>
                <c:pt idx="5">
                  <c:v>23</c:v>
                </c:pt>
                <c:pt idx="6">
                  <c:v>23</c:v>
                </c:pt>
                <c:pt idx="7">
                  <c:v>23</c:v>
                </c:pt>
                <c:pt idx="8">
                  <c:v>23</c:v>
                </c:pt>
                <c:pt idx="9">
                  <c:v>23</c:v>
                </c:pt>
                <c:pt idx="10">
                  <c:v>23</c:v>
                </c:pt>
                <c:pt idx="11">
                  <c:v>23</c:v>
                </c:pt>
                <c:pt idx="12">
                  <c:v>23</c:v>
                </c:pt>
                <c:pt idx="13">
                  <c:v>23</c:v>
                </c:pt>
                <c:pt idx="14">
                  <c:v>23</c:v>
                </c:pt>
                <c:pt idx="15">
                  <c:v>23</c:v>
                </c:pt>
                <c:pt idx="16">
                  <c:v>23</c:v>
                </c:pt>
                <c:pt idx="17">
                  <c:v>23</c:v>
                </c:pt>
                <c:pt idx="18">
                  <c:v>23</c:v>
                </c:pt>
                <c:pt idx="19">
                  <c:v>23</c:v>
                </c:pt>
                <c:pt idx="20">
                  <c:v>23</c:v>
                </c:pt>
                <c:pt idx="21">
                  <c:v>23</c:v>
                </c:pt>
                <c:pt idx="22">
                  <c:v>23</c:v>
                </c:pt>
                <c:pt idx="23">
                  <c:v>23</c:v>
                </c:pt>
                <c:pt idx="24">
                  <c:v>23</c:v>
                </c:pt>
                <c:pt idx="25">
                  <c:v>23</c:v>
                </c:pt>
                <c:pt idx="26">
                  <c:v>23</c:v>
                </c:pt>
                <c:pt idx="27">
                  <c:v>23</c:v>
                </c:pt>
                <c:pt idx="28">
                  <c:v>23</c:v>
                </c:pt>
                <c:pt idx="29">
                  <c:v>23</c:v>
                </c:pt>
                <c:pt idx="30">
                  <c:v>23</c:v>
                </c:pt>
                <c:pt idx="31">
                  <c:v>23</c:v>
                </c:pt>
                <c:pt idx="32">
                  <c:v>23</c:v>
                </c:pt>
                <c:pt idx="33">
                  <c:v>23</c:v>
                </c:pt>
                <c:pt idx="34">
                  <c:v>23</c:v>
                </c:pt>
                <c:pt idx="35">
                  <c:v>23</c:v>
                </c:pt>
                <c:pt idx="36">
                  <c:v>23</c:v>
                </c:pt>
                <c:pt idx="37">
                  <c:v>23</c:v>
                </c:pt>
                <c:pt idx="38">
                  <c:v>23</c:v>
                </c:pt>
                <c:pt idx="39">
                  <c:v>23</c:v>
                </c:pt>
                <c:pt idx="40">
                  <c:v>23</c:v>
                </c:pt>
                <c:pt idx="41">
                  <c:v>23</c:v>
                </c:pt>
                <c:pt idx="42">
                  <c:v>23</c:v>
                </c:pt>
                <c:pt idx="43">
                  <c:v>24</c:v>
                </c:pt>
                <c:pt idx="44">
                  <c:v>24</c:v>
                </c:pt>
                <c:pt idx="45">
                  <c:v>24</c:v>
                </c:pt>
                <c:pt idx="46">
                  <c:v>24</c:v>
                </c:pt>
                <c:pt idx="47">
                  <c:v>24</c:v>
                </c:pt>
                <c:pt idx="48">
                  <c:v>24</c:v>
                </c:pt>
                <c:pt idx="49">
                  <c:v>24</c:v>
                </c:pt>
                <c:pt idx="50">
                  <c:v>24</c:v>
                </c:pt>
                <c:pt idx="51">
                  <c:v>24</c:v>
                </c:pt>
                <c:pt idx="52">
                  <c:v>24</c:v>
                </c:pt>
                <c:pt idx="53">
                  <c:v>24</c:v>
                </c:pt>
                <c:pt idx="54">
                  <c:v>24</c:v>
                </c:pt>
                <c:pt idx="55">
                  <c:v>24</c:v>
                </c:pt>
                <c:pt idx="56">
                  <c:v>24</c:v>
                </c:pt>
                <c:pt idx="57">
                  <c:v>24</c:v>
                </c:pt>
                <c:pt idx="58">
                  <c:v>24</c:v>
                </c:pt>
                <c:pt idx="59">
                  <c:v>24</c:v>
                </c:pt>
                <c:pt idx="60">
                  <c:v>24</c:v>
                </c:pt>
                <c:pt idx="61">
                  <c:v>24</c:v>
                </c:pt>
                <c:pt idx="62">
                  <c:v>24</c:v>
                </c:pt>
                <c:pt idx="63">
                  <c:v>24</c:v>
                </c:pt>
                <c:pt idx="64">
                  <c:v>24</c:v>
                </c:pt>
                <c:pt idx="65">
                  <c:v>24</c:v>
                </c:pt>
                <c:pt idx="66">
                  <c:v>24</c:v>
                </c:pt>
                <c:pt idx="67">
                  <c:v>24</c:v>
                </c:pt>
                <c:pt idx="68">
                  <c:v>24</c:v>
                </c:pt>
                <c:pt idx="69">
                  <c:v>24</c:v>
                </c:pt>
                <c:pt idx="70">
                  <c:v>24</c:v>
                </c:pt>
                <c:pt idx="71">
                  <c:v>24</c:v>
                </c:pt>
                <c:pt idx="72">
                  <c:v>24</c:v>
                </c:pt>
                <c:pt idx="73">
                  <c:v>24</c:v>
                </c:pt>
                <c:pt idx="74">
                  <c:v>24</c:v>
                </c:pt>
                <c:pt idx="75">
                  <c:v>24</c:v>
                </c:pt>
                <c:pt idx="76">
                  <c:v>24</c:v>
                </c:pt>
                <c:pt idx="77">
                  <c:v>24</c:v>
                </c:pt>
                <c:pt idx="78">
                  <c:v>24</c:v>
                </c:pt>
                <c:pt idx="79">
                  <c:v>24</c:v>
                </c:pt>
                <c:pt idx="80">
                  <c:v>24</c:v>
                </c:pt>
                <c:pt idx="81">
                  <c:v>24</c:v>
                </c:pt>
                <c:pt idx="82">
                  <c:v>24</c:v>
                </c:pt>
                <c:pt idx="83">
                  <c:v>24</c:v>
                </c:pt>
                <c:pt idx="84">
                  <c:v>24</c:v>
                </c:pt>
                <c:pt idx="85">
                  <c:v>24</c:v>
                </c:pt>
                <c:pt idx="86">
                  <c:v>24</c:v>
                </c:pt>
                <c:pt idx="87">
                  <c:v>24</c:v>
                </c:pt>
                <c:pt idx="88">
                  <c:v>24</c:v>
                </c:pt>
                <c:pt idx="89">
                  <c:v>24</c:v>
                </c:pt>
                <c:pt idx="90">
                  <c:v>24</c:v>
                </c:pt>
                <c:pt idx="91">
                  <c:v>25</c:v>
                </c:pt>
                <c:pt idx="92">
                  <c:v>25</c:v>
                </c:pt>
                <c:pt idx="93">
                  <c:v>25</c:v>
                </c:pt>
                <c:pt idx="94">
                  <c:v>25</c:v>
                </c:pt>
                <c:pt idx="95">
                  <c:v>25</c:v>
                </c:pt>
                <c:pt idx="96">
                  <c:v>25</c:v>
                </c:pt>
                <c:pt idx="97">
                  <c:v>25</c:v>
                </c:pt>
                <c:pt idx="98">
                  <c:v>25</c:v>
                </c:pt>
                <c:pt idx="99">
                  <c:v>25</c:v>
                </c:pt>
                <c:pt idx="100">
                  <c:v>25</c:v>
                </c:pt>
                <c:pt idx="101">
                  <c:v>25</c:v>
                </c:pt>
                <c:pt idx="102">
                  <c:v>25</c:v>
                </c:pt>
                <c:pt idx="103">
                  <c:v>25</c:v>
                </c:pt>
                <c:pt idx="104">
                  <c:v>25</c:v>
                </c:pt>
                <c:pt idx="105">
                  <c:v>25</c:v>
                </c:pt>
                <c:pt idx="106">
                  <c:v>25</c:v>
                </c:pt>
                <c:pt idx="107">
                  <c:v>25</c:v>
                </c:pt>
                <c:pt idx="108">
                  <c:v>25</c:v>
                </c:pt>
                <c:pt idx="109">
                  <c:v>25</c:v>
                </c:pt>
                <c:pt idx="110">
                  <c:v>25</c:v>
                </c:pt>
                <c:pt idx="111">
                  <c:v>25</c:v>
                </c:pt>
                <c:pt idx="112">
                  <c:v>25</c:v>
                </c:pt>
                <c:pt idx="113">
                  <c:v>25</c:v>
                </c:pt>
                <c:pt idx="114">
                  <c:v>25</c:v>
                </c:pt>
                <c:pt idx="115">
                  <c:v>25</c:v>
                </c:pt>
                <c:pt idx="116">
                  <c:v>25</c:v>
                </c:pt>
                <c:pt idx="117">
                  <c:v>25</c:v>
                </c:pt>
                <c:pt idx="118">
                  <c:v>25</c:v>
                </c:pt>
                <c:pt idx="119">
                  <c:v>25</c:v>
                </c:pt>
                <c:pt idx="120">
                  <c:v>25</c:v>
                </c:pt>
                <c:pt idx="121">
                  <c:v>25</c:v>
                </c:pt>
                <c:pt idx="122">
                  <c:v>25</c:v>
                </c:pt>
                <c:pt idx="123">
                  <c:v>25</c:v>
                </c:pt>
                <c:pt idx="124">
                  <c:v>25</c:v>
                </c:pt>
                <c:pt idx="125">
                  <c:v>25</c:v>
                </c:pt>
                <c:pt idx="126">
                  <c:v>25</c:v>
                </c:pt>
                <c:pt idx="127">
                  <c:v>25</c:v>
                </c:pt>
                <c:pt idx="128">
                  <c:v>25</c:v>
                </c:pt>
                <c:pt idx="129">
                  <c:v>25</c:v>
                </c:pt>
                <c:pt idx="130">
                  <c:v>25</c:v>
                </c:pt>
                <c:pt idx="131">
                  <c:v>25</c:v>
                </c:pt>
                <c:pt idx="132">
                  <c:v>25</c:v>
                </c:pt>
                <c:pt idx="133">
                  <c:v>25</c:v>
                </c:pt>
                <c:pt idx="134">
                  <c:v>25</c:v>
                </c:pt>
                <c:pt idx="135">
                  <c:v>25</c:v>
                </c:pt>
                <c:pt idx="136">
                  <c:v>25</c:v>
                </c:pt>
                <c:pt idx="137">
                  <c:v>25</c:v>
                </c:pt>
                <c:pt idx="138">
                  <c:v>25</c:v>
                </c:pt>
                <c:pt idx="139">
                  <c:v>26</c:v>
                </c:pt>
                <c:pt idx="140">
                  <c:v>26</c:v>
                </c:pt>
                <c:pt idx="141">
                  <c:v>26</c:v>
                </c:pt>
                <c:pt idx="142">
                  <c:v>26</c:v>
                </c:pt>
                <c:pt idx="143">
                  <c:v>26</c:v>
                </c:pt>
                <c:pt idx="144">
                  <c:v>26</c:v>
                </c:pt>
                <c:pt idx="145">
                  <c:v>26</c:v>
                </c:pt>
                <c:pt idx="146">
                  <c:v>26</c:v>
                </c:pt>
                <c:pt idx="147">
                  <c:v>26</c:v>
                </c:pt>
                <c:pt idx="148">
                  <c:v>26</c:v>
                </c:pt>
                <c:pt idx="149">
                  <c:v>26</c:v>
                </c:pt>
                <c:pt idx="150">
                  <c:v>26</c:v>
                </c:pt>
                <c:pt idx="151">
                  <c:v>26</c:v>
                </c:pt>
                <c:pt idx="152">
                  <c:v>26</c:v>
                </c:pt>
                <c:pt idx="153">
                  <c:v>26</c:v>
                </c:pt>
                <c:pt idx="154">
                  <c:v>26</c:v>
                </c:pt>
                <c:pt idx="155">
                  <c:v>26</c:v>
                </c:pt>
                <c:pt idx="156">
                  <c:v>26</c:v>
                </c:pt>
                <c:pt idx="157">
                  <c:v>26</c:v>
                </c:pt>
                <c:pt idx="158">
                  <c:v>26</c:v>
                </c:pt>
                <c:pt idx="159">
                  <c:v>26</c:v>
                </c:pt>
                <c:pt idx="160">
                  <c:v>26</c:v>
                </c:pt>
                <c:pt idx="161">
                  <c:v>26</c:v>
                </c:pt>
                <c:pt idx="162">
                  <c:v>26</c:v>
                </c:pt>
                <c:pt idx="163">
                  <c:v>26</c:v>
                </c:pt>
                <c:pt idx="164">
                  <c:v>26</c:v>
                </c:pt>
                <c:pt idx="165">
                  <c:v>26</c:v>
                </c:pt>
                <c:pt idx="166">
                  <c:v>26</c:v>
                </c:pt>
                <c:pt idx="167">
                  <c:v>26</c:v>
                </c:pt>
                <c:pt idx="168">
                  <c:v>26</c:v>
                </c:pt>
                <c:pt idx="169">
                  <c:v>26</c:v>
                </c:pt>
                <c:pt idx="170">
                  <c:v>26</c:v>
                </c:pt>
                <c:pt idx="171">
                  <c:v>26</c:v>
                </c:pt>
                <c:pt idx="172">
                  <c:v>26</c:v>
                </c:pt>
                <c:pt idx="173">
                  <c:v>26</c:v>
                </c:pt>
                <c:pt idx="174">
                  <c:v>26</c:v>
                </c:pt>
                <c:pt idx="175">
                  <c:v>26</c:v>
                </c:pt>
                <c:pt idx="176">
                  <c:v>26</c:v>
                </c:pt>
                <c:pt idx="177">
                  <c:v>26</c:v>
                </c:pt>
                <c:pt idx="178">
                  <c:v>26</c:v>
                </c:pt>
                <c:pt idx="179">
                  <c:v>26</c:v>
                </c:pt>
                <c:pt idx="180">
                  <c:v>26</c:v>
                </c:pt>
                <c:pt idx="181">
                  <c:v>26</c:v>
                </c:pt>
                <c:pt idx="182">
                  <c:v>26</c:v>
                </c:pt>
                <c:pt idx="183">
                  <c:v>26</c:v>
                </c:pt>
                <c:pt idx="184">
                  <c:v>26</c:v>
                </c:pt>
                <c:pt idx="185">
                  <c:v>26</c:v>
                </c:pt>
                <c:pt idx="186">
                  <c:v>26</c:v>
                </c:pt>
                <c:pt idx="187">
                  <c:v>27</c:v>
                </c:pt>
                <c:pt idx="188">
                  <c:v>27</c:v>
                </c:pt>
                <c:pt idx="189">
                  <c:v>27</c:v>
                </c:pt>
                <c:pt idx="190">
                  <c:v>27</c:v>
                </c:pt>
                <c:pt idx="191">
                  <c:v>27</c:v>
                </c:pt>
                <c:pt idx="192">
                  <c:v>27</c:v>
                </c:pt>
                <c:pt idx="193">
                  <c:v>27</c:v>
                </c:pt>
                <c:pt idx="194">
                  <c:v>27</c:v>
                </c:pt>
                <c:pt idx="195">
                  <c:v>27</c:v>
                </c:pt>
                <c:pt idx="196">
                  <c:v>27</c:v>
                </c:pt>
                <c:pt idx="197">
                  <c:v>27</c:v>
                </c:pt>
                <c:pt idx="198">
                  <c:v>27</c:v>
                </c:pt>
                <c:pt idx="199">
                  <c:v>27</c:v>
                </c:pt>
                <c:pt idx="200">
                  <c:v>27</c:v>
                </c:pt>
                <c:pt idx="201">
                  <c:v>27</c:v>
                </c:pt>
                <c:pt idx="202">
                  <c:v>27</c:v>
                </c:pt>
                <c:pt idx="203">
                  <c:v>27</c:v>
                </c:pt>
                <c:pt idx="204">
                  <c:v>27</c:v>
                </c:pt>
                <c:pt idx="205">
                  <c:v>27</c:v>
                </c:pt>
                <c:pt idx="206">
                  <c:v>27</c:v>
                </c:pt>
                <c:pt idx="207">
                  <c:v>27</c:v>
                </c:pt>
                <c:pt idx="208">
                  <c:v>27</c:v>
                </c:pt>
                <c:pt idx="209">
                  <c:v>27</c:v>
                </c:pt>
                <c:pt idx="210">
                  <c:v>27</c:v>
                </c:pt>
                <c:pt idx="211">
                  <c:v>27</c:v>
                </c:pt>
                <c:pt idx="212">
                  <c:v>27</c:v>
                </c:pt>
                <c:pt idx="213">
                  <c:v>27</c:v>
                </c:pt>
                <c:pt idx="214">
                  <c:v>27</c:v>
                </c:pt>
                <c:pt idx="215">
                  <c:v>27</c:v>
                </c:pt>
                <c:pt idx="216">
                  <c:v>27</c:v>
                </c:pt>
                <c:pt idx="217">
                  <c:v>27</c:v>
                </c:pt>
                <c:pt idx="218">
                  <c:v>27</c:v>
                </c:pt>
                <c:pt idx="219">
                  <c:v>27</c:v>
                </c:pt>
                <c:pt idx="220">
                  <c:v>27</c:v>
                </c:pt>
                <c:pt idx="221">
                  <c:v>27</c:v>
                </c:pt>
                <c:pt idx="222">
                  <c:v>27</c:v>
                </c:pt>
                <c:pt idx="223">
                  <c:v>27</c:v>
                </c:pt>
                <c:pt idx="224">
                  <c:v>27</c:v>
                </c:pt>
                <c:pt idx="225">
                  <c:v>27</c:v>
                </c:pt>
                <c:pt idx="226">
                  <c:v>27</c:v>
                </c:pt>
                <c:pt idx="227">
                  <c:v>27</c:v>
                </c:pt>
                <c:pt idx="228">
                  <c:v>27</c:v>
                </c:pt>
                <c:pt idx="229">
                  <c:v>27</c:v>
                </c:pt>
                <c:pt idx="230">
                  <c:v>27</c:v>
                </c:pt>
                <c:pt idx="231">
                  <c:v>27</c:v>
                </c:pt>
                <c:pt idx="232">
                  <c:v>27</c:v>
                </c:pt>
                <c:pt idx="233">
                  <c:v>27</c:v>
                </c:pt>
                <c:pt idx="234">
                  <c:v>27</c:v>
                </c:pt>
                <c:pt idx="235">
                  <c:v>28</c:v>
                </c:pt>
                <c:pt idx="236">
                  <c:v>28</c:v>
                </c:pt>
                <c:pt idx="237">
                  <c:v>28</c:v>
                </c:pt>
                <c:pt idx="238">
                  <c:v>28</c:v>
                </c:pt>
                <c:pt idx="239">
                  <c:v>28</c:v>
                </c:pt>
                <c:pt idx="240">
                  <c:v>28</c:v>
                </c:pt>
                <c:pt idx="241">
                  <c:v>28</c:v>
                </c:pt>
                <c:pt idx="242">
                  <c:v>28</c:v>
                </c:pt>
                <c:pt idx="243">
                  <c:v>28</c:v>
                </c:pt>
                <c:pt idx="244">
                  <c:v>28</c:v>
                </c:pt>
                <c:pt idx="245">
                  <c:v>28</c:v>
                </c:pt>
                <c:pt idx="246">
                  <c:v>28</c:v>
                </c:pt>
                <c:pt idx="247">
                  <c:v>28</c:v>
                </c:pt>
                <c:pt idx="248">
                  <c:v>28</c:v>
                </c:pt>
                <c:pt idx="249">
                  <c:v>28</c:v>
                </c:pt>
                <c:pt idx="250">
                  <c:v>28</c:v>
                </c:pt>
                <c:pt idx="251">
                  <c:v>28</c:v>
                </c:pt>
                <c:pt idx="252">
                  <c:v>28</c:v>
                </c:pt>
                <c:pt idx="253">
                  <c:v>28</c:v>
                </c:pt>
                <c:pt idx="254">
                  <c:v>28</c:v>
                </c:pt>
                <c:pt idx="255">
                  <c:v>28</c:v>
                </c:pt>
                <c:pt idx="256">
                  <c:v>28</c:v>
                </c:pt>
                <c:pt idx="257">
                  <c:v>28</c:v>
                </c:pt>
                <c:pt idx="258">
                  <c:v>28</c:v>
                </c:pt>
                <c:pt idx="259">
                  <c:v>28</c:v>
                </c:pt>
                <c:pt idx="260">
                  <c:v>28</c:v>
                </c:pt>
                <c:pt idx="261">
                  <c:v>28</c:v>
                </c:pt>
                <c:pt idx="262">
                  <c:v>28</c:v>
                </c:pt>
                <c:pt idx="263">
                  <c:v>28</c:v>
                </c:pt>
                <c:pt idx="264">
                  <c:v>28</c:v>
                </c:pt>
                <c:pt idx="265">
                  <c:v>28</c:v>
                </c:pt>
                <c:pt idx="266">
                  <c:v>28</c:v>
                </c:pt>
                <c:pt idx="267">
                  <c:v>28</c:v>
                </c:pt>
                <c:pt idx="268">
                  <c:v>28</c:v>
                </c:pt>
                <c:pt idx="269">
                  <c:v>28</c:v>
                </c:pt>
                <c:pt idx="270">
                  <c:v>28</c:v>
                </c:pt>
                <c:pt idx="271">
                  <c:v>28</c:v>
                </c:pt>
                <c:pt idx="272">
                  <c:v>28</c:v>
                </c:pt>
                <c:pt idx="273">
                  <c:v>28</c:v>
                </c:pt>
                <c:pt idx="274">
                  <c:v>28</c:v>
                </c:pt>
                <c:pt idx="275">
                  <c:v>28</c:v>
                </c:pt>
                <c:pt idx="276">
                  <c:v>28</c:v>
                </c:pt>
                <c:pt idx="277">
                  <c:v>28</c:v>
                </c:pt>
                <c:pt idx="278">
                  <c:v>28</c:v>
                </c:pt>
                <c:pt idx="279">
                  <c:v>28</c:v>
                </c:pt>
                <c:pt idx="280">
                  <c:v>28</c:v>
                </c:pt>
                <c:pt idx="281">
                  <c:v>28</c:v>
                </c:pt>
                <c:pt idx="282">
                  <c:v>28</c:v>
                </c:pt>
                <c:pt idx="283">
                  <c:v>29</c:v>
                </c:pt>
                <c:pt idx="284">
                  <c:v>29</c:v>
                </c:pt>
                <c:pt idx="285">
                  <c:v>29</c:v>
                </c:pt>
                <c:pt idx="286">
                  <c:v>29</c:v>
                </c:pt>
                <c:pt idx="287">
                  <c:v>29</c:v>
                </c:pt>
                <c:pt idx="288">
                  <c:v>29</c:v>
                </c:pt>
                <c:pt idx="289">
                  <c:v>29</c:v>
                </c:pt>
                <c:pt idx="290">
                  <c:v>29</c:v>
                </c:pt>
                <c:pt idx="291">
                  <c:v>29</c:v>
                </c:pt>
                <c:pt idx="292">
                  <c:v>29</c:v>
                </c:pt>
                <c:pt idx="293">
                  <c:v>29</c:v>
                </c:pt>
                <c:pt idx="294">
                  <c:v>29</c:v>
                </c:pt>
                <c:pt idx="295">
                  <c:v>29</c:v>
                </c:pt>
                <c:pt idx="296">
                  <c:v>29</c:v>
                </c:pt>
                <c:pt idx="297">
                  <c:v>29</c:v>
                </c:pt>
                <c:pt idx="298">
                  <c:v>29</c:v>
                </c:pt>
                <c:pt idx="299">
                  <c:v>29</c:v>
                </c:pt>
                <c:pt idx="300">
                  <c:v>29</c:v>
                </c:pt>
                <c:pt idx="301">
                  <c:v>29</c:v>
                </c:pt>
                <c:pt idx="302">
                  <c:v>29</c:v>
                </c:pt>
                <c:pt idx="303">
                  <c:v>29</c:v>
                </c:pt>
                <c:pt idx="304">
                  <c:v>29</c:v>
                </c:pt>
                <c:pt idx="305">
                  <c:v>29</c:v>
                </c:pt>
                <c:pt idx="306">
                  <c:v>29</c:v>
                </c:pt>
                <c:pt idx="307">
                  <c:v>29</c:v>
                </c:pt>
                <c:pt idx="308">
                  <c:v>29</c:v>
                </c:pt>
                <c:pt idx="309">
                  <c:v>29</c:v>
                </c:pt>
                <c:pt idx="310">
                  <c:v>29</c:v>
                </c:pt>
                <c:pt idx="311">
                  <c:v>29</c:v>
                </c:pt>
                <c:pt idx="312">
                  <c:v>29</c:v>
                </c:pt>
                <c:pt idx="313">
                  <c:v>29</c:v>
                </c:pt>
                <c:pt idx="314">
                  <c:v>29</c:v>
                </c:pt>
                <c:pt idx="315">
                  <c:v>29</c:v>
                </c:pt>
                <c:pt idx="316">
                  <c:v>29</c:v>
                </c:pt>
                <c:pt idx="317">
                  <c:v>29</c:v>
                </c:pt>
                <c:pt idx="318">
                  <c:v>29</c:v>
                </c:pt>
                <c:pt idx="319">
                  <c:v>29</c:v>
                </c:pt>
                <c:pt idx="320">
                  <c:v>29</c:v>
                </c:pt>
                <c:pt idx="321">
                  <c:v>29</c:v>
                </c:pt>
                <c:pt idx="322">
                  <c:v>29</c:v>
                </c:pt>
                <c:pt idx="323">
                  <c:v>29</c:v>
                </c:pt>
                <c:pt idx="324">
                  <c:v>29</c:v>
                </c:pt>
                <c:pt idx="325">
                  <c:v>29</c:v>
                </c:pt>
                <c:pt idx="326">
                  <c:v>29</c:v>
                </c:pt>
                <c:pt idx="327">
                  <c:v>29</c:v>
                </c:pt>
                <c:pt idx="328">
                  <c:v>29</c:v>
                </c:pt>
                <c:pt idx="329">
                  <c:v>29</c:v>
                </c:pt>
                <c:pt idx="330">
                  <c:v>29</c:v>
                </c:pt>
                <c:pt idx="331">
                  <c:v>30</c:v>
                </c:pt>
                <c:pt idx="332">
                  <c:v>30</c:v>
                </c:pt>
                <c:pt idx="333">
                  <c:v>30</c:v>
                </c:pt>
                <c:pt idx="334">
                  <c:v>30</c:v>
                </c:pt>
                <c:pt idx="335">
                  <c:v>30</c:v>
                </c:pt>
                <c:pt idx="336">
                  <c:v>30</c:v>
                </c:pt>
                <c:pt idx="337">
                  <c:v>30</c:v>
                </c:pt>
                <c:pt idx="338">
                  <c:v>30</c:v>
                </c:pt>
                <c:pt idx="339">
                  <c:v>30</c:v>
                </c:pt>
                <c:pt idx="340">
                  <c:v>30</c:v>
                </c:pt>
                <c:pt idx="341">
                  <c:v>30</c:v>
                </c:pt>
                <c:pt idx="342">
                  <c:v>30</c:v>
                </c:pt>
                <c:pt idx="343">
                  <c:v>30</c:v>
                </c:pt>
                <c:pt idx="344">
                  <c:v>30</c:v>
                </c:pt>
                <c:pt idx="345">
                  <c:v>30</c:v>
                </c:pt>
                <c:pt idx="346">
                  <c:v>30</c:v>
                </c:pt>
                <c:pt idx="347">
                  <c:v>30</c:v>
                </c:pt>
                <c:pt idx="348">
                  <c:v>30</c:v>
                </c:pt>
                <c:pt idx="349">
                  <c:v>30</c:v>
                </c:pt>
                <c:pt idx="350">
                  <c:v>30</c:v>
                </c:pt>
                <c:pt idx="351">
                  <c:v>30</c:v>
                </c:pt>
                <c:pt idx="352">
                  <c:v>30</c:v>
                </c:pt>
                <c:pt idx="353">
                  <c:v>30</c:v>
                </c:pt>
                <c:pt idx="354">
                  <c:v>30</c:v>
                </c:pt>
                <c:pt idx="355">
                  <c:v>30</c:v>
                </c:pt>
                <c:pt idx="356">
                  <c:v>30</c:v>
                </c:pt>
                <c:pt idx="357">
                  <c:v>30</c:v>
                </c:pt>
                <c:pt idx="358">
                  <c:v>30</c:v>
                </c:pt>
                <c:pt idx="359">
                  <c:v>30</c:v>
                </c:pt>
                <c:pt idx="360">
                  <c:v>30</c:v>
                </c:pt>
                <c:pt idx="361">
                  <c:v>30</c:v>
                </c:pt>
                <c:pt idx="362">
                  <c:v>30</c:v>
                </c:pt>
                <c:pt idx="363">
                  <c:v>30</c:v>
                </c:pt>
                <c:pt idx="364">
                  <c:v>30</c:v>
                </c:pt>
                <c:pt idx="365">
                  <c:v>30</c:v>
                </c:pt>
                <c:pt idx="366">
                  <c:v>30</c:v>
                </c:pt>
                <c:pt idx="367">
                  <c:v>30</c:v>
                </c:pt>
                <c:pt idx="368">
                  <c:v>30</c:v>
                </c:pt>
                <c:pt idx="369">
                  <c:v>30</c:v>
                </c:pt>
                <c:pt idx="370">
                  <c:v>30</c:v>
                </c:pt>
                <c:pt idx="371">
                  <c:v>30</c:v>
                </c:pt>
                <c:pt idx="372">
                  <c:v>30</c:v>
                </c:pt>
                <c:pt idx="373">
                  <c:v>30</c:v>
                </c:pt>
                <c:pt idx="374">
                  <c:v>30</c:v>
                </c:pt>
                <c:pt idx="375">
                  <c:v>30</c:v>
                </c:pt>
                <c:pt idx="376">
                  <c:v>30</c:v>
                </c:pt>
                <c:pt idx="377">
                  <c:v>30</c:v>
                </c:pt>
                <c:pt idx="378">
                  <c:v>30</c:v>
                </c:pt>
                <c:pt idx="379">
                  <c:v>31</c:v>
                </c:pt>
                <c:pt idx="380">
                  <c:v>31</c:v>
                </c:pt>
                <c:pt idx="381">
                  <c:v>31</c:v>
                </c:pt>
                <c:pt idx="382">
                  <c:v>31</c:v>
                </c:pt>
                <c:pt idx="383">
                  <c:v>31</c:v>
                </c:pt>
                <c:pt idx="384">
                  <c:v>31</c:v>
                </c:pt>
                <c:pt idx="385">
                  <c:v>31</c:v>
                </c:pt>
                <c:pt idx="386">
                  <c:v>31</c:v>
                </c:pt>
                <c:pt idx="387">
                  <c:v>31</c:v>
                </c:pt>
                <c:pt idx="388">
                  <c:v>31</c:v>
                </c:pt>
                <c:pt idx="389">
                  <c:v>31</c:v>
                </c:pt>
                <c:pt idx="390">
                  <c:v>31</c:v>
                </c:pt>
                <c:pt idx="391">
                  <c:v>31</c:v>
                </c:pt>
                <c:pt idx="392">
                  <c:v>31</c:v>
                </c:pt>
                <c:pt idx="393">
                  <c:v>31</c:v>
                </c:pt>
                <c:pt idx="394">
                  <c:v>31</c:v>
                </c:pt>
                <c:pt idx="395">
                  <c:v>31</c:v>
                </c:pt>
                <c:pt idx="396">
                  <c:v>31</c:v>
                </c:pt>
                <c:pt idx="397">
                  <c:v>31</c:v>
                </c:pt>
                <c:pt idx="398">
                  <c:v>31</c:v>
                </c:pt>
                <c:pt idx="399">
                  <c:v>31</c:v>
                </c:pt>
                <c:pt idx="400">
                  <c:v>31</c:v>
                </c:pt>
                <c:pt idx="401">
                  <c:v>31</c:v>
                </c:pt>
                <c:pt idx="402">
                  <c:v>31</c:v>
                </c:pt>
                <c:pt idx="403">
                  <c:v>31</c:v>
                </c:pt>
                <c:pt idx="404">
                  <c:v>31</c:v>
                </c:pt>
                <c:pt idx="405">
                  <c:v>31</c:v>
                </c:pt>
                <c:pt idx="406">
                  <c:v>31</c:v>
                </c:pt>
                <c:pt idx="407">
                  <c:v>31</c:v>
                </c:pt>
                <c:pt idx="408">
                  <c:v>31</c:v>
                </c:pt>
                <c:pt idx="409">
                  <c:v>31</c:v>
                </c:pt>
                <c:pt idx="410">
                  <c:v>31</c:v>
                </c:pt>
                <c:pt idx="411">
                  <c:v>31</c:v>
                </c:pt>
                <c:pt idx="412">
                  <c:v>31</c:v>
                </c:pt>
                <c:pt idx="413">
                  <c:v>31</c:v>
                </c:pt>
                <c:pt idx="414">
                  <c:v>31</c:v>
                </c:pt>
                <c:pt idx="415">
                  <c:v>31</c:v>
                </c:pt>
                <c:pt idx="416">
                  <c:v>31</c:v>
                </c:pt>
                <c:pt idx="417">
                  <c:v>31</c:v>
                </c:pt>
                <c:pt idx="418">
                  <c:v>31</c:v>
                </c:pt>
                <c:pt idx="419">
                  <c:v>31</c:v>
                </c:pt>
                <c:pt idx="420">
                  <c:v>31</c:v>
                </c:pt>
                <c:pt idx="421">
                  <c:v>31</c:v>
                </c:pt>
                <c:pt idx="422">
                  <c:v>31</c:v>
                </c:pt>
                <c:pt idx="423">
                  <c:v>31</c:v>
                </c:pt>
                <c:pt idx="424">
                  <c:v>31</c:v>
                </c:pt>
                <c:pt idx="425">
                  <c:v>31</c:v>
                </c:pt>
              </c:numCache>
            </c:numRef>
          </c:cat>
          <c:val>
            <c:numRef>
              <c:f>avg!$M$2:$M$427</c:f>
              <c:numCache>
                <c:formatCode>General</c:formatCode>
                <c:ptCount val="426"/>
                <c:pt idx="0">
                  <c:v>2.6987138566666697</c:v>
                </c:pt>
                <c:pt idx="1">
                  <c:v>2.5369541316666666</c:v>
                </c:pt>
                <c:pt idx="2">
                  <c:v>2.3726715033333354</c:v>
                </c:pt>
                <c:pt idx="3">
                  <c:v>2.2140453033333318</c:v>
                </c:pt>
                <c:pt idx="4">
                  <c:v>2.0627899916666674</c:v>
                </c:pt>
                <c:pt idx="5">
                  <c:v>1.8560461433333346</c:v>
                </c:pt>
                <c:pt idx="6">
                  <c:v>3.4476215283333325</c:v>
                </c:pt>
                <c:pt idx="7">
                  <c:v>44.573510500000012</c:v>
                </c:pt>
                <c:pt idx="8">
                  <c:v>3.683718178333331</c:v>
                </c:pt>
                <c:pt idx="9">
                  <c:v>3.3402187383333337</c:v>
                </c:pt>
                <c:pt idx="10">
                  <c:v>10.664520650000004</c:v>
                </c:pt>
                <c:pt idx="11">
                  <c:v>12.974452716666672</c:v>
                </c:pt>
                <c:pt idx="12">
                  <c:v>17.84014736666666</c:v>
                </c:pt>
                <c:pt idx="13">
                  <c:v>36.315054533333317</c:v>
                </c:pt>
                <c:pt idx="14">
                  <c:v>50.859952533333356</c:v>
                </c:pt>
                <c:pt idx="15">
                  <c:v>75.421093033333392</c:v>
                </c:pt>
                <c:pt idx="16">
                  <c:v>106.21370203333333</c:v>
                </c:pt>
                <c:pt idx="17">
                  <c:v>83.364732433333387</c:v>
                </c:pt>
                <c:pt idx="18">
                  <c:v>101.81778295000016</c:v>
                </c:pt>
                <c:pt idx="19">
                  <c:v>99.496130216666714</c:v>
                </c:pt>
                <c:pt idx="20">
                  <c:v>139.46235983333335</c:v>
                </c:pt>
                <c:pt idx="21">
                  <c:v>190.80893366666675</c:v>
                </c:pt>
                <c:pt idx="22">
                  <c:v>178.35798100000014</c:v>
                </c:pt>
                <c:pt idx="23">
                  <c:v>156.98112433333344</c:v>
                </c:pt>
                <c:pt idx="24">
                  <c:v>165.49750933333326</c:v>
                </c:pt>
                <c:pt idx="25">
                  <c:v>146.00633849999994</c:v>
                </c:pt>
                <c:pt idx="26">
                  <c:v>122.64782516666664</c:v>
                </c:pt>
                <c:pt idx="27">
                  <c:v>97.585896633333306</c:v>
                </c:pt>
                <c:pt idx="28">
                  <c:v>105.93302766666655</c:v>
                </c:pt>
                <c:pt idx="29">
                  <c:v>122.81678266666667</c:v>
                </c:pt>
                <c:pt idx="30">
                  <c:v>81.59937638333335</c:v>
                </c:pt>
                <c:pt idx="31">
                  <c:v>45.390589433333339</c:v>
                </c:pt>
                <c:pt idx="32">
                  <c:v>26.410197700000008</c:v>
                </c:pt>
                <c:pt idx="33">
                  <c:v>25.129097466666668</c:v>
                </c:pt>
                <c:pt idx="34">
                  <c:v>4.2555982466666666</c:v>
                </c:pt>
                <c:pt idx="35">
                  <c:v>2.5926238966666659</c:v>
                </c:pt>
                <c:pt idx="36">
                  <c:v>2.4600474383333295</c:v>
                </c:pt>
                <c:pt idx="37">
                  <c:v>2.2961300316666682</c:v>
                </c:pt>
                <c:pt idx="38">
                  <c:v>2.2507345450000016</c:v>
                </c:pt>
                <c:pt idx="39">
                  <c:v>2.193196143333334</c:v>
                </c:pt>
                <c:pt idx="40">
                  <c:v>2.0780759466666656</c:v>
                </c:pt>
                <c:pt idx="41">
                  <c:v>2.4063539733333328</c:v>
                </c:pt>
                <c:pt idx="42">
                  <c:v>2.6301410516666652</c:v>
                </c:pt>
                <c:pt idx="43">
                  <c:v>2.6434126033333336</c:v>
                </c:pt>
                <c:pt idx="44">
                  <c:v>2.6957146833333354</c:v>
                </c:pt>
                <c:pt idx="45">
                  <c:v>2.6375478250000057</c:v>
                </c:pt>
                <c:pt idx="46">
                  <c:v>2.4320151266666667</c:v>
                </c:pt>
                <c:pt idx="47">
                  <c:v>2.3238799483333303</c:v>
                </c:pt>
                <c:pt idx="48">
                  <c:v>2.3158602449999988</c:v>
                </c:pt>
                <c:pt idx="49">
                  <c:v>2.3141799383333317</c:v>
                </c:pt>
                <c:pt idx="50">
                  <c:v>2.3560489566666662</c:v>
                </c:pt>
                <c:pt idx="51">
                  <c:v>2.4246041716666697</c:v>
                </c:pt>
                <c:pt idx="52">
                  <c:v>2.4916097749999948</c:v>
                </c:pt>
                <c:pt idx="53">
                  <c:v>2.4813209866666641</c:v>
                </c:pt>
                <c:pt idx="54">
                  <c:v>7.5036831966666648</c:v>
                </c:pt>
                <c:pt idx="55">
                  <c:v>2.4852860866666671</c:v>
                </c:pt>
                <c:pt idx="56">
                  <c:v>7.2574727899999969</c:v>
                </c:pt>
                <c:pt idx="57">
                  <c:v>13.687811500000009</c:v>
                </c:pt>
                <c:pt idx="58">
                  <c:v>47.325063366666647</c:v>
                </c:pt>
                <c:pt idx="59">
                  <c:v>69.696571133333421</c:v>
                </c:pt>
                <c:pt idx="60">
                  <c:v>92.59902451666666</c:v>
                </c:pt>
                <c:pt idx="61">
                  <c:v>110.3796188333333</c:v>
                </c:pt>
                <c:pt idx="62">
                  <c:v>154.35819750000005</c:v>
                </c:pt>
                <c:pt idx="63">
                  <c:v>168.96501316666681</c:v>
                </c:pt>
                <c:pt idx="64">
                  <c:v>190.98013083333313</c:v>
                </c:pt>
                <c:pt idx="65">
                  <c:v>220.57114249999984</c:v>
                </c:pt>
                <c:pt idx="66">
                  <c:v>251.92015983333337</c:v>
                </c:pt>
                <c:pt idx="67">
                  <c:v>274.65282783333328</c:v>
                </c:pt>
                <c:pt idx="68">
                  <c:v>241.74426650000032</c:v>
                </c:pt>
                <c:pt idx="69">
                  <c:v>244.94222883333344</c:v>
                </c:pt>
                <c:pt idx="70">
                  <c:v>240.18300633333322</c:v>
                </c:pt>
                <c:pt idx="71">
                  <c:v>283.36706866666657</c:v>
                </c:pt>
                <c:pt idx="72">
                  <c:v>286.99240550000013</c:v>
                </c:pt>
                <c:pt idx="73">
                  <c:v>234.11744683333305</c:v>
                </c:pt>
                <c:pt idx="74">
                  <c:v>205.54514433333321</c:v>
                </c:pt>
                <c:pt idx="75">
                  <c:v>191.66530383333335</c:v>
                </c:pt>
                <c:pt idx="76">
                  <c:v>211.88461883333321</c:v>
                </c:pt>
                <c:pt idx="77">
                  <c:v>154.08473699999982</c:v>
                </c:pt>
                <c:pt idx="78">
                  <c:v>70.693219266666645</c:v>
                </c:pt>
                <c:pt idx="79">
                  <c:v>131.89047083333332</c:v>
                </c:pt>
                <c:pt idx="80">
                  <c:v>79.508462916666716</c:v>
                </c:pt>
                <c:pt idx="81">
                  <c:v>23.358034350000004</c:v>
                </c:pt>
                <c:pt idx="82">
                  <c:v>7.5462424216666584</c:v>
                </c:pt>
                <c:pt idx="83">
                  <c:v>16.070704850000006</c:v>
                </c:pt>
                <c:pt idx="84">
                  <c:v>10.658068016666668</c:v>
                </c:pt>
                <c:pt idx="85">
                  <c:v>3.9125209400000003</c:v>
                </c:pt>
                <c:pt idx="86">
                  <c:v>3.5005161416666661</c:v>
                </c:pt>
                <c:pt idx="87">
                  <c:v>3.6526521666666723</c:v>
                </c:pt>
                <c:pt idx="88">
                  <c:v>11.791396966666674</c:v>
                </c:pt>
                <c:pt idx="89">
                  <c:v>3.117503919999999</c:v>
                </c:pt>
                <c:pt idx="90">
                  <c:v>2.8512012549999981</c:v>
                </c:pt>
                <c:pt idx="91">
                  <c:v>30.131212750000007</c:v>
                </c:pt>
                <c:pt idx="92">
                  <c:v>3.0649082483333334</c:v>
                </c:pt>
                <c:pt idx="93">
                  <c:v>2.9527475583333356</c:v>
                </c:pt>
                <c:pt idx="94">
                  <c:v>50.932470266666627</c:v>
                </c:pt>
                <c:pt idx="95">
                  <c:v>52.456513733333345</c:v>
                </c:pt>
                <c:pt idx="96">
                  <c:v>2.4892063299999978</c:v>
                </c:pt>
                <c:pt idx="97">
                  <c:v>2.5918663516666665</c:v>
                </c:pt>
                <c:pt idx="98">
                  <c:v>2.7276828799999993</c:v>
                </c:pt>
                <c:pt idx="99">
                  <c:v>2.5768203733333324</c:v>
                </c:pt>
                <c:pt idx="100">
                  <c:v>30.979354649999998</c:v>
                </c:pt>
                <c:pt idx="101">
                  <c:v>4.2732352066666675</c:v>
                </c:pt>
                <c:pt idx="102">
                  <c:v>22.459697900000002</c:v>
                </c:pt>
                <c:pt idx="103">
                  <c:v>58.249474333333325</c:v>
                </c:pt>
                <c:pt idx="104">
                  <c:v>13.729218633333334</c:v>
                </c:pt>
                <c:pt idx="105">
                  <c:v>15.708692900000008</c:v>
                </c:pt>
                <c:pt idx="106">
                  <c:v>28.346903583333333</c:v>
                </c:pt>
                <c:pt idx="107">
                  <c:v>50.089287950000013</c:v>
                </c:pt>
                <c:pt idx="108">
                  <c:v>73.580793016666632</c:v>
                </c:pt>
                <c:pt idx="109">
                  <c:v>91.759383183333284</c:v>
                </c:pt>
                <c:pt idx="110">
                  <c:v>126.38115883333315</c:v>
                </c:pt>
                <c:pt idx="111">
                  <c:v>172.0112036666666</c:v>
                </c:pt>
                <c:pt idx="112">
                  <c:v>213.4246565</c:v>
                </c:pt>
                <c:pt idx="113">
                  <c:v>254.13533466666667</c:v>
                </c:pt>
                <c:pt idx="114">
                  <c:v>264.86144083333335</c:v>
                </c:pt>
                <c:pt idx="115">
                  <c:v>271.63582966666667</c:v>
                </c:pt>
                <c:pt idx="116">
                  <c:v>274.71704066666638</c:v>
                </c:pt>
                <c:pt idx="117">
                  <c:v>274.35044183333349</c:v>
                </c:pt>
                <c:pt idx="118">
                  <c:v>264.32858699999997</c:v>
                </c:pt>
                <c:pt idx="119">
                  <c:v>218.40256083333327</c:v>
                </c:pt>
                <c:pt idx="120">
                  <c:v>229.22061566666665</c:v>
                </c:pt>
                <c:pt idx="121">
                  <c:v>235.0232888333332</c:v>
                </c:pt>
                <c:pt idx="122">
                  <c:v>182.27800066666674</c:v>
                </c:pt>
                <c:pt idx="123">
                  <c:v>180.48680466666681</c:v>
                </c:pt>
                <c:pt idx="124">
                  <c:v>147.68224883333332</c:v>
                </c:pt>
                <c:pt idx="125">
                  <c:v>124.90155900000012</c:v>
                </c:pt>
                <c:pt idx="126">
                  <c:v>108.35003350000008</c:v>
                </c:pt>
                <c:pt idx="127">
                  <c:v>70.670584066666606</c:v>
                </c:pt>
                <c:pt idx="128">
                  <c:v>33.858435550000017</c:v>
                </c:pt>
                <c:pt idx="129">
                  <c:v>4.1900042349999991</c:v>
                </c:pt>
                <c:pt idx="130">
                  <c:v>3.5658747433333335</c:v>
                </c:pt>
                <c:pt idx="131">
                  <c:v>3.4391038166666665</c:v>
                </c:pt>
                <c:pt idx="132">
                  <c:v>3.1698596933333323</c:v>
                </c:pt>
                <c:pt idx="133">
                  <c:v>2.6397523333333335</c:v>
                </c:pt>
                <c:pt idx="134">
                  <c:v>2.2446266366666663</c:v>
                </c:pt>
                <c:pt idx="135">
                  <c:v>2.1033988366666652</c:v>
                </c:pt>
                <c:pt idx="136">
                  <c:v>2.1154091849999981</c:v>
                </c:pt>
                <c:pt idx="137">
                  <c:v>2.0967953883333328</c:v>
                </c:pt>
                <c:pt idx="138">
                  <c:v>2.15160068166667</c:v>
                </c:pt>
                <c:pt idx="139">
                  <c:v>2.1752084350000014</c:v>
                </c:pt>
                <c:pt idx="140">
                  <c:v>2.1181882483333347</c:v>
                </c:pt>
                <c:pt idx="141">
                  <c:v>2.1496045800000005</c:v>
                </c:pt>
                <c:pt idx="142">
                  <c:v>2.1491138516666659</c:v>
                </c:pt>
                <c:pt idx="143">
                  <c:v>2.1336215650000017</c:v>
                </c:pt>
                <c:pt idx="144">
                  <c:v>2.1091775449999992</c:v>
                </c:pt>
                <c:pt idx="145">
                  <c:v>2.0405688033333345</c:v>
                </c:pt>
                <c:pt idx="146">
                  <c:v>2.0473423716666646</c:v>
                </c:pt>
                <c:pt idx="147">
                  <c:v>2.0450160299999909</c:v>
                </c:pt>
                <c:pt idx="148">
                  <c:v>2.0739480883333319</c:v>
                </c:pt>
                <c:pt idx="149">
                  <c:v>2.0827624550000001</c:v>
                </c:pt>
                <c:pt idx="150">
                  <c:v>3.690197185000005</c:v>
                </c:pt>
                <c:pt idx="151">
                  <c:v>38.267348500000011</c:v>
                </c:pt>
                <c:pt idx="152">
                  <c:v>9.4015345633333354</c:v>
                </c:pt>
                <c:pt idx="153">
                  <c:v>14.695208116666697</c:v>
                </c:pt>
                <c:pt idx="154">
                  <c:v>45.447644183333345</c:v>
                </c:pt>
                <c:pt idx="155">
                  <c:v>79.980371149999954</c:v>
                </c:pt>
                <c:pt idx="156">
                  <c:v>64.599113433333315</c:v>
                </c:pt>
                <c:pt idx="157">
                  <c:v>87.560210016666716</c:v>
                </c:pt>
                <c:pt idx="158">
                  <c:v>99.279545916666549</c:v>
                </c:pt>
                <c:pt idx="159">
                  <c:v>119.08124266666681</c:v>
                </c:pt>
                <c:pt idx="160">
                  <c:v>126.36400250000004</c:v>
                </c:pt>
                <c:pt idx="161">
                  <c:v>153.66136133333319</c:v>
                </c:pt>
                <c:pt idx="162">
                  <c:v>199.69321666666659</c:v>
                </c:pt>
                <c:pt idx="163">
                  <c:v>234.07539366666683</c:v>
                </c:pt>
                <c:pt idx="164">
                  <c:v>267.40379766666683</c:v>
                </c:pt>
                <c:pt idx="165">
                  <c:v>298.2372276666664</c:v>
                </c:pt>
                <c:pt idx="166">
                  <c:v>210.78717083333319</c:v>
                </c:pt>
                <c:pt idx="167">
                  <c:v>177.39162266666682</c:v>
                </c:pt>
                <c:pt idx="168">
                  <c:v>155.99526466666669</c:v>
                </c:pt>
                <c:pt idx="169">
                  <c:v>216.8706656666667</c:v>
                </c:pt>
                <c:pt idx="170">
                  <c:v>192.81721633333325</c:v>
                </c:pt>
                <c:pt idx="171">
                  <c:v>137.69187100000011</c:v>
                </c:pt>
                <c:pt idx="172">
                  <c:v>126.56154016666679</c:v>
                </c:pt>
                <c:pt idx="173">
                  <c:v>100.86256243333334</c:v>
                </c:pt>
                <c:pt idx="174">
                  <c:v>64.757917633333363</c:v>
                </c:pt>
                <c:pt idx="175">
                  <c:v>23.496769583333336</c:v>
                </c:pt>
                <c:pt idx="176">
                  <c:v>62.573133033333264</c:v>
                </c:pt>
                <c:pt idx="177">
                  <c:v>35.982432266666692</c:v>
                </c:pt>
                <c:pt idx="178">
                  <c:v>3.4125093283333348</c:v>
                </c:pt>
                <c:pt idx="179">
                  <c:v>3.1718789816666657</c:v>
                </c:pt>
                <c:pt idx="180">
                  <c:v>3.0387298783333305</c:v>
                </c:pt>
                <c:pt idx="181">
                  <c:v>7.4145683116666641</c:v>
                </c:pt>
                <c:pt idx="182">
                  <c:v>2.7457321266666677</c:v>
                </c:pt>
                <c:pt idx="183">
                  <c:v>2.6617319483333324</c:v>
                </c:pt>
                <c:pt idx="184">
                  <c:v>2.4779982066666673</c:v>
                </c:pt>
                <c:pt idx="185">
                  <c:v>2.4645460899999976</c:v>
                </c:pt>
                <c:pt idx="186">
                  <c:v>2.4835984366666692</c:v>
                </c:pt>
                <c:pt idx="187">
                  <c:v>2.4462582933333339</c:v>
                </c:pt>
                <c:pt idx="188">
                  <c:v>2.2992686366666653</c:v>
                </c:pt>
                <c:pt idx="189">
                  <c:v>2.1347185749999986</c:v>
                </c:pt>
                <c:pt idx="190">
                  <c:v>2.0291411566666655</c:v>
                </c:pt>
                <c:pt idx="191">
                  <c:v>1.9772425533333327</c:v>
                </c:pt>
                <c:pt idx="192">
                  <c:v>1.917005603333334</c:v>
                </c:pt>
                <c:pt idx="193">
                  <c:v>1.8556230166666663</c:v>
                </c:pt>
                <c:pt idx="194">
                  <c:v>1.7898928616666661</c:v>
                </c:pt>
                <c:pt idx="195">
                  <c:v>1.743122953333335</c:v>
                </c:pt>
                <c:pt idx="196">
                  <c:v>1.7465909883333348</c:v>
                </c:pt>
                <c:pt idx="197">
                  <c:v>1.7384050116666663</c:v>
                </c:pt>
                <c:pt idx="198">
                  <c:v>3.4949346349999972</c:v>
                </c:pt>
                <c:pt idx="199">
                  <c:v>36.051320299999958</c:v>
                </c:pt>
                <c:pt idx="200">
                  <c:v>9.8672891616666671</c:v>
                </c:pt>
                <c:pt idx="201">
                  <c:v>12.174552849999998</c:v>
                </c:pt>
                <c:pt idx="202">
                  <c:v>31.737879416666644</c:v>
                </c:pt>
                <c:pt idx="203">
                  <c:v>49.579928499999987</c:v>
                </c:pt>
                <c:pt idx="204">
                  <c:v>79.808528199999984</c:v>
                </c:pt>
                <c:pt idx="205">
                  <c:v>111.41505998333329</c:v>
                </c:pt>
                <c:pt idx="206">
                  <c:v>125.47008599999994</c:v>
                </c:pt>
                <c:pt idx="207">
                  <c:v>147.73763633333348</c:v>
                </c:pt>
                <c:pt idx="208">
                  <c:v>177.52379550000009</c:v>
                </c:pt>
                <c:pt idx="209">
                  <c:v>206.15190566666683</c:v>
                </c:pt>
                <c:pt idx="210">
                  <c:v>200.67261399999984</c:v>
                </c:pt>
                <c:pt idx="211">
                  <c:v>220.97774983333355</c:v>
                </c:pt>
                <c:pt idx="212">
                  <c:v>245.77633950000032</c:v>
                </c:pt>
                <c:pt idx="213">
                  <c:v>223.73175216666681</c:v>
                </c:pt>
                <c:pt idx="214">
                  <c:v>197.19956883333319</c:v>
                </c:pt>
                <c:pt idx="215">
                  <c:v>201.22500049999996</c:v>
                </c:pt>
                <c:pt idx="216">
                  <c:v>197.83488433333343</c:v>
                </c:pt>
                <c:pt idx="217">
                  <c:v>225.54888433333312</c:v>
                </c:pt>
                <c:pt idx="218">
                  <c:v>201.68483966666639</c:v>
                </c:pt>
                <c:pt idx="219">
                  <c:v>149.30422083333335</c:v>
                </c:pt>
                <c:pt idx="220">
                  <c:v>133.0997440000001</c:v>
                </c:pt>
                <c:pt idx="221">
                  <c:v>121.77659000000004</c:v>
                </c:pt>
                <c:pt idx="222">
                  <c:v>88.434540650000017</c:v>
                </c:pt>
                <c:pt idx="223">
                  <c:v>69.130577316666646</c:v>
                </c:pt>
                <c:pt idx="224">
                  <c:v>67.161234900000068</c:v>
                </c:pt>
                <c:pt idx="225">
                  <c:v>46.486759999999997</c:v>
                </c:pt>
                <c:pt idx="226">
                  <c:v>4.984493993333337</c:v>
                </c:pt>
                <c:pt idx="227">
                  <c:v>3.2187806999999999</c:v>
                </c:pt>
                <c:pt idx="228">
                  <c:v>2.6193542200000013</c:v>
                </c:pt>
                <c:pt idx="229">
                  <c:v>2.1539364783333332</c:v>
                </c:pt>
                <c:pt idx="230">
                  <c:v>2.0291486150000018</c:v>
                </c:pt>
                <c:pt idx="231">
                  <c:v>2.022066155000001</c:v>
                </c:pt>
                <c:pt idx="232">
                  <c:v>1.8099371849999988</c:v>
                </c:pt>
                <c:pt idx="233">
                  <c:v>1.7651981699999983</c:v>
                </c:pt>
                <c:pt idx="234">
                  <c:v>13.490530899999998</c:v>
                </c:pt>
                <c:pt idx="235">
                  <c:v>10.321249541666662</c:v>
                </c:pt>
                <c:pt idx="236">
                  <c:v>1.9038037083333312</c:v>
                </c:pt>
                <c:pt idx="237">
                  <c:v>46.361261800000015</c:v>
                </c:pt>
                <c:pt idx="238">
                  <c:v>1.9979379349999995</c:v>
                </c:pt>
                <c:pt idx="239">
                  <c:v>1.8762644466666658</c:v>
                </c:pt>
                <c:pt idx="240">
                  <c:v>9.6228251800000049</c:v>
                </c:pt>
                <c:pt idx="241">
                  <c:v>1.7594262116666683</c:v>
                </c:pt>
                <c:pt idx="242">
                  <c:v>2.8269053150000012</c:v>
                </c:pt>
                <c:pt idx="243">
                  <c:v>1.756914028333334</c:v>
                </c:pt>
                <c:pt idx="244">
                  <c:v>1.7039850716666676</c:v>
                </c:pt>
                <c:pt idx="245">
                  <c:v>15.158886283333331</c:v>
                </c:pt>
                <c:pt idx="246">
                  <c:v>15.782155400000047</c:v>
                </c:pt>
                <c:pt idx="247">
                  <c:v>39.972387200000021</c:v>
                </c:pt>
                <c:pt idx="248">
                  <c:v>11.185661416666663</c:v>
                </c:pt>
                <c:pt idx="249">
                  <c:v>14.067469766666672</c:v>
                </c:pt>
                <c:pt idx="250">
                  <c:v>20.960601699999991</c:v>
                </c:pt>
                <c:pt idx="251">
                  <c:v>49.482123949999995</c:v>
                </c:pt>
                <c:pt idx="252">
                  <c:v>59.938269100000056</c:v>
                </c:pt>
                <c:pt idx="253">
                  <c:v>75.330768033333371</c:v>
                </c:pt>
                <c:pt idx="254">
                  <c:v>77.488600983333313</c:v>
                </c:pt>
                <c:pt idx="255">
                  <c:v>119.3168642166667</c:v>
                </c:pt>
                <c:pt idx="256">
                  <c:v>124.96480583333316</c:v>
                </c:pt>
                <c:pt idx="257">
                  <c:v>162.78453766666672</c:v>
                </c:pt>
                <c:pt idx="258">
                  <c:v>159.50768083333335</c:v>
                </c:pt>
                <c:pt idx="259">
                  <c:v>212.47422800000004</c:v>
                </c:pt>
                <c:pt idx="260">
                  <c:v>222.512789</c:v>
                </c:pt>
                <c:pt idx="261">
                  <c:v>236.79000350000013</c:v>
                </c:pt>
                <c:pt idx="262">
                  <c:v>292.19145783333335</c:v>
                </c:pt>
                <c:pt idx="263">
                  <c:v>270.11786633333315</c:v>
                </c:pt>
                <c:pt idx="264">
                  <c:v>265.32859183333335</c:v>
                </c:pt>
                <c:pt idx="265">
                  <c:v>210.97359600000004</c:v>
                </c:pt>
                <c:pt idx="266">
                  <c:v>207.21299083333324</c:v>
                </c:pt>
                <c:pt idx="267">
                  <c:v>195.59233216666678</c:v>
                </c:pt>
                <c:pt idx="268">
                  <c:v>152.79011183333341</c:v>
                </c:pt>
                <c:pt idx="269">
                  <c:v>151.02507183333327</c:v>
                </c:pt>
                <c:pt idx="270">
                  <c:v>125.54911966666667</c:v>
                </c:pt>
                <c:pt idx="271">
                  <c:v>86.835648333333182</c:v>
                </c:pt>
                <c:pt idx="272">
                  <c:v>43.90911414999993</c:v>
                </c:pt>
                <c:pt idx="273">
                  <c:v>23.643793816666683</c:v>
                </c:pt>
                <c:pt idx="274">
                  <c:v>2.3203315933333357</c:v>
                </c:pt>
                <c:pt idx="275">
                  <c:v>1.9259217749999993</c:v>
                </c:pt>
                <c:pt idx="276">
                  <c:v>1.4731031016666662</c:v>
                </c:pt>
                <c:pt idx="277">
                  <c:v>1.2034092033333343</c:v>
                </c:pt>
                <c:pt idx="278">
                  <c:v>1.197770301666667</c:v>
                </c:pt>
                <c:pt idx="279">
                  <c:v>0.98669738649999905</c:v>
                </c:pt>
                <c:pt idx="280">
                  <c:v>0.38976455416666628</c:v>
                </c:pt>
                <c:pt idx="281">
                  <c:v>0.59918761050000058</c:v>
                </c:pt>
                <c:pt idx="282">
                  <c:v>0.60980635316666676</c:v>
                </c:pt>
                <c:pt idx="283">
                  <c:v>0.89533694766666772</c:v>
                </c:pt>
                <c:pt idx="284">
                  <c:v>0.99787568250000258</c:v>
                </c:pt>
                <c:pt idx="285">
                  <c:v>0.99639964083333288</c:v>
                </c:pt>
                <c:pt idx="286">
                  <c:v>1.0616682199999994</c:v>
                </c:pt>
                <c:pt idx="287">
                  <c:v>1.1457062583333331</c:v>
                </c:pt>
                <c:pt idx="288">
                  <c:v>1.1382867483333339</c:v>
                </c:pt>
                <c:pt idx="289">
                  <c:v>1.2038054166666652</c:v>
                </c:pt>
                <c:pt idx="290">
                  <c:v>1.3577912333333357</c:v>
                </c:pt>
                <c:pt idx="291">
                  <c:v>1.6042171683333311</c:v>
                </c:pt>
                <c:pt idx="292">
                  <c:v>1.686913330000001</c:v>
                </c:pt>
                <c:pt idx="293">
                  <c:v>7.0045976066666693</c:v>
                </c:pt>
                <c:pt idx="294">
                  <c:v>7.1864272733333303</c:v>
                </c:pt>
                <c:pt idx="295">
                  <c:v>30.282427683333367</c:v>
                </c:pt>
                <c:pt idx="296">
                  <c:v>6.9454146383333351</c:v>
                </c:pt>
                <c:pt idx="297">
                  <c:v>8.2457397983333358</c:v>
                </c:pt>
                <c:pt idx="298">
                  <c:v>19.008225116666669</c:v>
                </c:pt>
                <c:pt idx="299">
                  <c:v>39.753570266666678</c:v>
                </c:pt>
                <c:pt idx="300">
                  <c:v>56.348542016666713</c:v>
                </c:pt>
                <c:pt idx="301">
                  <c:v>56.34085218333334</c:v>
                </c:pt>
                <c:pt idx="302">
                  <c:v>48.882442166666664</c:v>
                </c:pt>
                <c:pt idx="303">
                  <c:v>52.806092916666621</c:v>
                </c:pt>
                <c:pt idx="304">
                  <c:v>71.23907351666665</c:v>
                </c:pt>
                <c:pt idx="305">
                  <c:v>65.859699299999988</c:v>
                </c:pt>
                <c:pt idx="306">
                  <c:v>54.709122733333302</c:v>
                </c:pt>
                <c:pt idx="307">
                  <c:v>77.497634483333314</c:v>
                </c:pt>
                <c:pt idx="308">
                  <c:v>131.22019833333331</c:v>
                </c:pt>
                <c:pt idx="309">
                  <c:v>164.58875066666678</c:v>
                </c:pt>
                <c:pt idx="310">
                  <c:v>179.59687099999999</c:v>
                </c:pt>
                <c:pt idx="311">
                  <c:v>165.7312786666667</c:v>
                </c:pt>
                <c:pt idx="312">
                  <c:v>133.69390299999998</c:v>
                </c:pt>
                <c:pt idx="313">
                  <c:v>125.07837650000003</c:v>
                </c:pt>
                <c:pt idx="314">
                  <c:v>115.5668206666668</c:v>
                </c:pt>
                <c:pt idx="315">
                  <c:v>102.39468166666659</c:v>
                </c:pt>
                <c:pt idx="316">
                  <c:v>94.319364499999963</c:v>
                </c:pt>
                <c:pt idx="317">
                  <c:v>64.290370066666725</c:v>
                </c:pt>
                <c:pt idx="318">
                  <c:v>64.135365833333353</c:v>
                </c:pt>
                <c:pt idx="319">
                  <c:v>37.661752966666668</c:v>
                </c:pt>
                <c:pt idx="320">
                  <c:v>35.188241500000011</c:v>
                </c:pt>
                <c:pt idx="321">
                  <c:v>11.795732683333327</c:v>
                </c:pt>
                <c:pt idx="322">
                  <c:v>2.1898092416666644</c:v>
                </c:pt>
                <c:pt idx="323">
                  <c:v>1.461734671666665</c:v>
                </c:pt>
                <c:pt idx="324">
                  <c:v>1.4585916516666677</c:v>
                </c:pt>
                <c:pt idx="325">
                  <c:v>1.5709191766666664</c:v>
                </c:pt>
                <c:pt idx="326">
                  <c:v>1.5581750466666648</c:v>
                </c:pt>
                <c:pt idx="327">
                  <c:v>1.5705701983333327</c:v>
                </c:pt>
                <c:pt idx="328">
                  <c:v>1.6511821133333331</c:v>
                </c:pt>
                <c:pt idx="329">
                  <c:v>2.0068515549999986</c:v>
                </c:pt>
                <c:pt idx="330">
                  <c:v>9.8726655550000046</c:v>
                </c:pt>
                <c:pt idx="331">
                  <c:v>38.54385406666669</c:v>
                </c:pt>
                <c:pt idx="332">
                  <c:v>1.6843421483333325</c:v>
                </c:pt>
                <c:pt idx="333">
                  <c:v>1.4005651466666671</c:v>
                </c:pt>
                <c:pt idx="334">
                  <c:v>1.3118306583333346</c:v>
                </c:pt>
                <c:pt idx="335">
                  <c:v>1.3261418333333319</c:v>
                </c:pt>
                <c:pt idx="336">
                  <c:v>1.4050513983333319</c:v>
                </c:pt>
                <c:pt idx="337">
                  <c:v>1.4512833449999991</c:v>
                </c:pt>
                <c:pt idx="338">
                  <c:v>1.5520223583333315</c:v>
                </c:pt>
                <c:pt idx="339">
                  <c:v>1.6602637916666683</c:v>
                </c:pt>
                <c:pt idx="340">
                  <c:v>1.7393161299999986</c:v>
                </c:pt>
                <c:pt idx="341">
                  <c:v>20.441797066666645</c:v>
                </c:pt>
                <c:pt idx="342">
                  <c:v>12.436449366666658</c:v>
                </c:pt>
                <c:pt idx="343">
                  <c:v>55.984964049999959</c:v>
                </c:pt>
                <c:pt idx="344">
                  <c:v>12.579646316666663</c:v>
                </c:pt>
                <c:pt idx="345">
                  <c:v>20.558538683333328</c:v>
                </c:pt>
                <c:pt idx="346">
                  <c:v>44.885949400000065</c:v>
                </c:pt>
                <c:pt idx="347">
                  <c:v>81.248848133333425</c:v>
                </c:pt>
                <c:pt idx="348">
                  <c:v>95.545431700000009</c:v>
                </c:pt>
                <c:pt idx="349">
                  <c:v>121.97044616666659</c:v>
                </c:pt>
                <c:pt idx="350">
                  <c:v>146.58627799999982</c:v>
                </c:pt>
                <c:pt idx="351">
                  <c:v>173.243685</c:v>
                </c:pt>
                <c:pt idx="352">
                  <c:v>213.69373033333341</c:v>
                </c:pt>
                <c:pt idx="353">
                  <c:v>227.09909216666648</c:v>
                </c:pt>
                <c:pt idx="354">
                  <c:v>257.74869016666673</c:v>
                </c:pt>
                <c:pt idx="355">
                  <c:v>275.62771416666675</c:v>
                </c:pt>
                <c:pt idx="356">
                  <c:v>277.39192466666697</c:v>
                </c:pt>
                <c:pt idx="357">
                  <c:v>298.94392433333365</c:v>
                </c:pt>
                <c:pt idx="358">
                  <c:v>263.5079438333334</c:v>
                </c:pt>
                <c:pt idx="359">
                  <c:v>226.54712633333335</c:v>
                </c:pt>
                <c:pt idx="360">
                  <c:v>252.66788799999981</c:v>
                </c:pt>
                <c:pt idx="361">
                  <c:v>242.96275183333321</c:v>
                </c:pt>
                <c:pt idx="362">
                  <c:v>175.3445256666667</c:v>
                </c:pt>
                <c:pt idx="363">
                  <c:v>195.15634366666663</c:v>
                </c:pt>
                <c:pt idx="364">
                  <c:v>146.56192333333334</c:v>
                </c:pt>
                <c:pt idx="365">
                  <c:v>119.91081166666667</c:v>
                </c:pt>
                <c:pt idx="366">
                  <c:v>91.169706350000013</c:v>
                </c:pt>
                <c:pt idx="367">
                  <c:v>47.1403693166667</c:v>
                </c:pt>
                <c:pt idx="368">
                  <c:v>39.314878950000001</c:v>
                </c:pt>
                <c:pt idx="369">
                  <c:v>16.554013583333337</c:v>
                </c:pt>
                <c:pt idx="370">
                  <c:v>3.4629709033333338</c:v>
                </c:pt>
                <c:pt idx="371">
                  <c:v>3.1306854049999999</c:v>
                </c:pt>
                <c:pt idx="372">
                  <c:v>2.7875473633333336</c:v>
                </c:pt>
                <c:pt idx="373">
                  <c:v>2.6118478050000018</c:v>
                </c:pt>
                <c:pt idx="374">
                  <c:v>2.4227103933333338</c:v>
                </c:pt>
                <c:pt idx="375">
                  <c:v>2.3909493849999994</c:v>
                </c:pt>
                <c:pt idx="376">
                  <c:v>2.4675825650000016</c:v>
                </c:pt>
                <c:pt idx="377">
                  <c:v>2.3453134916666678</c:v>
                </c:pt>
                <c:pt idx="378">
                  <c:v>2.2613873083333358</c:v>
                </c:pt>
                <c:pt idx="379">
                  <c:v>2.1713381599999986</c:v>
                </c:pt>
                <c:pt idx="380">
                  <c:v>2.0455722783333319</c:v>
                </c:pt>
                <c:pt idx="381">
                  <c:v>1.8708149783333332</c:v>
                </c:pt>
                <c:pt idx="382">
                  <c:v>1.6903028350000002</c:v>
                </c:pt>
                <c:pt idx="383">
                  <c:v>1.5899194583333331</c:v>
                </c:pt>
                <c:pt idx="384">
                  <c:v>1.544084593333334</c:v>
                </c:pt>
                <c:pt idx="385">
                  <c:v>1.542778521666667</c:v>
                </c:pt>
                <c:pt idx="386">
                  <c:v>1.5460853016666691</c:v>
                </c:pt>
                <c:pt idx="387">
                  <c:v>1.4736002083333346</c:v>
                </c:pt>
                <c:pt idx="388">
                  <c:v>1.428399143333333</c:v>
                </c:pt>
                <c:pt idx="389">
                  <c:v>1.460887405</c:v>
                </c:pt>
                <c:pt idx="390">
                  <c:v>5.4628179333333318</c:v>
                </c:pt>
                <c:pt idx="391">
                  <c:v>28.879545250000003</c:v>
                </c:pt>
                <c:pt idx="392">
                  <c:v>4.5803782383333314</c:v>
                </c:pt>
                <c:pt idx="393">
                  <c:v>7.4802572350000034</c:v>
                </c:pt>
                <c:pt idx="394">
                  <c:v>19.285531333333356</c:v>
                </c:pt>
                <c:pt idx="395">
                  <c:v>43.020891566666698</c:v>
                </c:pt>
                <c:pt idx="396">
                  <c:v>72.292806183333383</c:v>
                </c:pt>
                <c:pt idx="397">
                  <c:v>93.446754049999939</c:v>
                </c:pt>
                <c:pt idx="398">
                  <c:v>111.98357625000001</c:v>
                </c:pt>
                <c:pt idx="399">
                  <c:v>120.87574183333341</c:v>
                </c:pt>
                <c:pt idx="400">
                  <c:v>117.80667466666682</c:v>
                </c:pt>
                <c:pt idx="401">
                  <c:v>131.3440361666666</c:v>
                </c:pt>
                <c:pt idx="402">
                  <c:v>149.42827783333337</c:v>
                </c:pt>
                <c:pt idx="403">
                  <c:v>168.40772466666667</c:v>
                </c:pt>
                <c:pt idx="404">
                  <c:v>173.68433549999997</c:v>
                </c:pt>
                <c:pt idx="405">
                  <c:v>141.56204166666654</c:v>
                </c:pt>
                <c:pt idx="406">
                  <c:v>84.351519316666739</c:v>
                </c:pt>
                <c:pt idx="407">
                  <c:v>148.58686033333336</c:v>
                </c:pt>
                <c:pt idx="408">
                  <c:v>114.24866611666657</c:v>
                </c:pt>
                <c:pt idx="409">
                  <c:v>108.10610599999995</c:v>
                </c:pt>
                <c:pt idx="410">
                  <c:v>98.130380083333222</c:v>
                </c:pt>
                <c:pt idx="411">
                  <c:v>157.93443366666668</c:v>
                </c:pt>
                <c:pt idx="412">
                  <c:v>147.77829966666673</c:v>
                </c:pt>
                <c:pt idx="413">
                  <c:v>120.25181233333325</c:v>
                </c:pt>
                <c:pt idx="414">
                  <c:v>102.15778433333342</c:v>
                </c:pt>
                <c:pt idx="415">
                  <c:v>65.800824800000015</c:v>
                </c:pt>
                <c:pt idx="416">
                  <c:v>32.411524750000005</c:v>
                </c:pt>
                <c:pt idx="417">
                  <c:v>17.716823233333336</c:v>
                </c:pt>
                <c:pt idx="418">
                  <c:v>2.3264408750000003</c:v>
                </c:pt>
                <c:pt idx="419">
                  <c:v>2.2367613616666659</c:v>
                </c:pt>
                <c:pt idx="420">
                  <c:v>2.1787059216666669</c:v>
                </c:pt>
                <c:pt idx="421">
                  <c:v>2.0719144616666663</c:v>
                </c:pt>
                <c:pt idx="422">
                  <c:v>2.0361332633333338</c:v>
                </c:pt>
                <c:pt idx="423">
                  <c:v>1.9468701133333324</c:v>
                </c:pt>
                <c:pt idx="424">
                  <c:v>1.8559927649999994</c:v>
                </c:pt>
                <c:pt idx="425">
                  <c:v>1.8336430333333358</c:v>
                </c:pt>
              </c:numCache>
            </c:numRef>
          </c:val>
          <c:smooth val="0"/>
        </c:ser>
        <c:ser>
          <c:idx val="5"/>
          <c:order val="2"/>
          <c:tx>
            <c:strRef>
              <c:f>avg!$N$1</c:f>
              <c:strCache>
                <c:ptCount val="1"/>
                <c:pt idx="0">
                  <c:v>LE_Roof</c:v>
                </c:pt>
              </c:strCache>
            </c:strRef>
          </c:tx>
          <c:spPr>
            <a:ln w="19050">
              <a:solidFill>
                <a:srgbClr val="7030A0"/>
              </a:solidFill>
            </a:ln>
          </c:spPr>
          <c:marker>
            <c:symbol val="none"/>
          </c:marker>
          <c:cat>
            <c:numRef>
              <c:f>avg!$B$2:$B$427</c:f>
              <c:numCache>
                <c:formatCode>General</c:formatCode>
                <c:ptCount val="426"/>
                <c:pt idx="0">
                  <c:v>23</c:v>
                </c:pt>
                <c:pt idx="1">
                  <c:v>23</c:v>
                </c:pt>
                <c:pt idx="2">
                  <c:v>23</c:v>
                </c:pt>
                <c:pt idx="3">
                  <c:v>23</c:v>
                </c:pt>
                <c:pt idx="4">
                  <c:v>23</c:v>
                </c:pt>
                <c:pt idx="5">
                  <c:v>23</c:v>
                </c:pt>
                <c:pt idx="6">
                  <c:v>23</c:v>
                </c:pt>
                <c:pt idx="7">
                  <c:v>23</c:v>
                </c:pt>
                <c:pt idx="8">
                  <c:v>23</c:v>
                </c:pt>
                <c:pt idx="9">
                  <c:v>23</c:v>
                </c:pt>
                <c:pt idx="10">
                  <c:v>23</c:v>
                </c:pt>
                <c:pt idx="11">
                  <c:v>23</c:v>
                </c:pt>
                <c:pt idx="12">
                  <c:v>23</c:v>
                </c:pt>
                <c:pt idx="13">
                  <c:v>23</c:v>
                </c:pt>
                <c:pt idx="14">
                  <c:v>23</c:v>
                </c:pt>
                <c:pt idx="15">
                  <c:v>23</c:v>
                </c:pt>
                <c:pt idx="16">
                  <c:v>23</c:v>
                </c:pt>
                <c:pt idx="17">
                  <c:v>23</c:v>
                </c:pt>
                <c:pt idx="18">
                  <c:v>23</c:v>
                </c:pt>
                <c:pt idx="19">
                  <c:v>23</c:v>
                </c:pt>
                <c:pt idx="20">
                  <c:v>23</c:v>
                </c:pt>
                <c:pt idx="21">
                  <c:v>23</c:v>
                </c:pt>
                <c:pt idx="22">
                  <c:v>23</c:v>
                </c:pt>
                <c:pt idx="23">
                  <c:v>23</c:v>
                </c:pt>
                <c:pt idx="24">
                  <c:v>23</c:v>
                </c:pt>
                <c:pt idx="25">
                  <c:v>23</c:v>
                </c:pt>
                <c:pt idx="26">
                  <c:v>23</c:v>
                </c:pt>
                <c:pt idx="27">
                  <c:v>23</c:v>
                </c:pt>
                <c:pt idx="28">
                  <c:v>23</c:v>
                </c:pt>
                <c:pt idx="29">
                  <c:v>23</c:v>
                </c:pt>
                <c:pt idx="30">
                  <c:v>23</c:v>
                </c:pt>
                <c:pt idx="31">
                  <c:v>23</c:v>
                </c:pt>
                <c:pt idx="32">
                  <c:v>23</c:v>
                </c:pt>
                <c:pt idx="33">
                  <c:v>23</c:v>
                </c:pt>
                <c:pt idx="34">
                  <c:v>23</c:v>
                </c:pt>
                <c:pt idx="35">
                  <c:v>23</c:v>
                </c:pt>
                <c:pt idx="36">
                  <c:v>23</c:v>
                </c:pt>
                <c:pt idx="37">
                  <c:v>23</c:v>
                </c:pt>
                <c:pt idx="38">
                  <c:v>23</c:v>
                </c:pt>
                <c:pt idx="39">
                  <c:v>23</c:v>
                </c:pt>
                <c:pt idx="40">
                  <c:v>23</c:v>
                </c:pt>
                <c:pt idx="41">
                  <c:v>23</c:v>
                </c:pt>
                <c:pt idx="42">
                  <c:v>23</c:v>
                </c:pt>
                <c:pt idx="43">
                  <c:v>24</c:v>
                </c:pt>
                <c:pt idx="44">
                  <c:v>24</c:v>
                </c:pt>
                <c:pt idx="45">
                  <c:v>24</c:v>
                </c:pt>
                <c:pt idx="46">
                  <c:v>24</c:v>
                </c:pt>
                <c:pt idx="47">
                  <c:v>24</c:v>
                </c:pt>
                <c:pt idx="48">
                  <c:v>24</c:v>
                </c:pt>
                <c:pt idx="49">
                  <c:v>24</c:v>
                </c:pt>
                <c:pt idx="50">
                  <c:v>24</c:v>
                </c:pt>
                <c:pt idx="51">
                  <c:v>24</c:v>
                </c:pt>
                <c:pt idx="52">
                  <c:v>24</c:v>
                </c:pt>
                <c:pt idx="53">
                  <c:v>24</c:v>
                </c:pt>
                <c:pt idx="54">
                  <c:v>24</c:v>
                </c:pt>
                <c:pt idx="55">
                  <c:v>24</c:v>
                </c:pt>
                <c:pt idx="56">
                  <c:v>24</c:v>
                </c:pt>
                <c:pt idx="57">
                  <c:v>24</c:v>
                </c:pt>
                <c:pt idx="58">
                  <c:v>24</c:v>
                </c:pt>
                <c:pt idx="59">
                  <c:v>24</c:v>
                </c:pt>
                <c:pt idx="60">
                  <c:v>24</c:v>
                </c:pt>
                <c:pt idx="61">
                  <c:v>24</c:v>
                </c:pt>
                <c:pt idx="62">
                  <c:v>24</c:v>
                </c:pt>
                <c:pt idx="63">
                  <c:v>24</c:v>
                </c:pt>
                <c:pt idx="64">
                  <c:v>24</c:v>
                </c:pt>
                <c:pt idx="65">
                  <c:v>24</c:v>
                </c:pt>
                <c:pt idx="66">
                  <c:v>24</c:v>
                </c:pt>
                <c:pt idx="67">
                  <c:v>24</c:v>
                </c:pt>
                <c:pt idx="68">
                  <c:v>24</c:v>
                </c:pt>
                <c:pt idx="69">
                  <c:v>24</c:v>
                </c:pt>
                <c:pt idx="70">
                  <c:v>24</c:v>
                </c:pt>
                <c:pt idx="71">
                  <c:v>24</c:v>
                </c:pt>
                <c:pt idx="72">
                  <c:v>24</c:v>
                </c:pt>
                <c:pt idx="73">
                  <c:v>24</c:v>
                </c:pt>
                <c:pt idx="74">
                  <c:v>24</c:v>
                </c:pt>
                <c:pt idx="75">
                  <c:v>24</c:v>
                </c:pt>
                <c:pt idx="76">
                  <c:v>24</c:v>
                </c:pt>
                <c:pt idx="77">
                  <c:v>24</c:v>
                </c:pt>
                <c:pt idx="78">
                  <c:v>24</c:v>
                </c:pt>
                <c:pt idx="79">
                  <c:v>24</c:v>
                </c:pt>
                <c:pt idx="80">
                  <c:v>24</c:v>
                </c:pt>
                <c:pt idx="81">
                  <c:v>24</c:v>
                </c:pt>
                <c:pt idx="82">
                  <c:v>24</c:v>
                </c:pt>
                <c:pt idx="83">
                  <c:v>24</c:v>
                </c:pt>
                <c:pt idx="84">
                  <c:v>24</c:v>
                </c:pt>
                <c:pt idx="85">
                  <c:v>24</c:v>
                </c:pt>
                <c:pt idx="86">
                  <c:v>24</c:v>
                </c:pt>
                <c:pt idx="87">
                  <c:v>24</c:v>
                </c:pt>
                <c:pt idx="88">
                  <c:v>24</c:v>
                </c:pt>
                <c:pt idx="89">
                  <c:v>24</c:v>
                </c:pt>
                <c:pt idx="90">
                  <c:v>24</c:v>
                </c:pt>
                <c:pt idx="91">
                  <c:v>25</c:v>
                </c:pt>
                <c:pt idx="92">
                  <c:v>25</c:v>
                </c:pt>
                <c:pt idx="93">
                  <c:v>25</c:v>
                </c:pt>
                <c:pt idx="94">
                  <c:v>25</c:v>
                </c:pt>
                <c:pt idx="95">
                  <c:v>25</c:v>
                </c:pt>
                <c:pt idx="96">
                  <c:v>25</c:v>
                </c:pt>
                <c:pt idx="97">
                  <c:v>25</c:v>
                </c:pt>
                <c:pt idx="98">
                  <c:v>25</c:v>
                </c:pt>
                <c:pt idx="99">
                  <c:v>25</c:v>
                </c:pt>
                <c:pt idx="100">
                  <c:v>25</c:v>
                </c:pt>
                <c:pt idx="101">
                  <c:v>25</c:v>
                </c:pt>
                <c:pt idx="102">
                  <c:v>25</c:v>
                </c:pt>
                <c:pt idx="103">
                  <c:v>25</c:v>
                </c:pt>
                <c:pt idx="104">
                  <c:v>25</c:v>
                </c:pt>
                <c:pt idx="105">
                  <c:v>25</c:v>
                </c:pt>
                <c:pt idx="106">
                  <c:v>25</c:v>
                </c:pt>
                <c:pt idx="107">
                  <c:v>25</c:v>
                </c:pt>
                <c:pt idx="108">
                  <c:v>25</c:v>
                </c:pt>
                <c:pt idx="109">
                  <c:v>25</c:v>
                </c:pt>
                <c:pt idx="110">
                  <c:v>25</c:v>
                </c:pt>
                <c:pt idx="111">
                  <c:v>25</c:v>
                </c:pt>
                <c:pt idx="112">
                  <c:v>25</c:v>
                </c:pt>
                <c:pt idx="113">
                  <c:v>25</c:v>
                </c:pt>
                <c:pt idx="114">
                  <c:v>25</c:v>
                </c:pt>
                <c:pt idx="115">
                  <c:v>25</c:v>
                </c:pt>
                <c:pt idx="116">
                  <c:v>25</c:v>
                </c:pt>
                <c:pt idx="117">
                  <c:v>25</c:v>
                </c:pt>
                <c:pt idx="118">
                  <c:v>25</c:v>
                </c:pt>
                <c:pt idx="119">
                  <c:v>25</c:v>
                </c:pt>
                <c:pt idx="120">
                  <c:v>25</c:v>
                </c:pt>
                <c:pt idx="121">
                  <c:v>25</c:v>
                </c:pt>
                <c:pt idx="122">
                  <c:v>25</c:v>
                </c:pt>
                <c:pt idx="123">
                  <c:v>25</c:v>
                </c:pt>
                <c:pt idx="124">
                  <c:v>25</c:v>
                </c:pt>
                <c:pt idx="125">
                  <c:v>25</c:v>
                </c:pt>
                <c:pt idx="126">
                  <c:v>25</c:v>
                </c:pt>
                <c:pt idx="127">
                  <c:v>25</c:v>
                </c:pt>
                <c:pt idx="128">
                  <c:v>25</c:v>
                </c:pt>
                <c:pt idx="129">
                  <c:v>25</c:v>
                </c:pt>
                <c:pt idx="130">
                  <c:v>25</c:v>
                </c:pt>
                <c:pt idx="131">
                  <c:v>25</c:v>
                </c:pt>
                <c:pt idx="132">
                  <c:v>25</c:v>
                </c:pt>
                <c:pt idx="133">
                  <c:v>25</c:v>
                </c:pt>
                <c:pt idx="134">
                  <c:v>25</c:v>
                </c:pt>
                <c:pt idx="135">
                  <c:v>25</c:v>
                </c:pt>
                <c:pt idx="136">
                  <c:v>25</c:v>
                </c:pt>
                <c:pt idx="137">
                  <c:v>25</c:v>
                </c:pt>
                <c:pt idx="138">
                  <c:v>25</c:v>
                </c:pt>
                <c:pt idx="139">
                  <c:v>26</c:v>
                </c:pt>
                <c:pt idx="140">
                  <c:v>26</c:v>
                </c:pt>
                <c:pt idx="141">
                  <c:v>26</c:v>
                </c:pt>
                <c:pt idx="142">
                  <c:v>26</c:v>
                </c:pt>
                <c:pt idx="143">
                  <c:v>26</c:v>
                </c:pt>
                <c:pt idx="144">
                  <c:v>26</c:v>
                </c:pt>
                <c:pt idx="145">
                  <c:v>26</c:v>
                </c:pt>
                <c:pt idx="146">
                  <c:v>26</c:v>
                </c:pt>
                <c:pt idx="147">
                  <c:v>26</c:v>
                </c:pt>
                <c:pt idx="148">
                  <c:v>26</c:v>
                </c:pt>
                <c:pt idx="149">
                  <c:v>26</c:v>
                </c:pt>
                <c:pt idx="150">
                  <c:v>26</c:v>
                </c:pt>
                <c:pt idx="151">
                  <c:v>26</c:v>
                </c:pt>
                <c:pt idx="152">
                  <c:v>26</c:v>
                </c:pt>
                <c:pt idx="153">
                  <c:v>26</c:v>
                </c:pt>
                <c:pt idx="154">
                  <c:v>26</c:v>
                </c:pt>
                <c:pt idx="155">
                  <c:v>26</c:v>
                </c:pt>
                <c:pt idx="156">
                  <c:v>26</c:v>
                </c:pt>
                <c:pt idx="157">
                  <c:v>26</c:v>
                </c:pt>
                <c:pt idx="158">
                  <c:v>26</c:v>
                </c:pt>
                <c:pt idx="159">
                  <c:v>26</c:v>
                </c:pt>
                <c:pt idx="160">
                  <c:v>26</c:v>
                </c:pt>
                <c:pt idx="161">
                  <c:v>26</c:v>
                </c:pt>
                <c:pt idx="162">
                  <c:v>26</c:v>
                </c:pt>
                <c:pt idx="163">
                  <c:v>26</c:v>
                </c:pt>
                <c:pt idx="164">
                  <c:v>26</c:v>
                </c:pt>
                <c:pt idx="165">
                  <c:v>26</c:v>
                </c:pt>
                <c:pt idx="166">
                  <c:v>26</c:v>
                </c:pt>
                <c:pt idx="167">
                  <c:v>26</c:v>
                </c:pt>
                <c:pt idx="168">
                  <c:v>26</c:v>
                </c:pt>
                <c:pt idx="169">
                  <c:v>26</c:v>
                </c:pt>
                <c:pt idx="170">
                  <c:v>26</c:v>
                </c:pt>
                <c:pt idx="171">
                  <c:v>26</c:v>
                </c:pt>
                <c:pt idx="172">
                  <c:v>26</c:v>
                </c:pt>
                <c:pt idx="173">
                  <c:v>26</c:v>
                </c:pt>
                <c:pt idx="174">
                  <c:v>26</c:v>
                </c:pt>
                <c:pt idx="175">
                  <c:v>26</c:v>
                </c:pt>
                <c:pt idx="176">
                  <c:v>26</c:v>
                </c:pt>
                <c:pt idx="177">
                  <c:v>26</c:v>
                </c:pt>
                <c:pt idx="178">
                  <c:v>26</c:v>
                </c:pt>
                <c:pt idx="179">
                  <c:v>26</c:v>
                </c:pt>
                <c:pt idx="180">
                  <c:v>26</c:v>
                </c:pt>
                <c:pt idx="181">
                  <c:v>26</c:v>
                </c:pt>
                <c:pt idx="182">
                  <c:v>26</c:v>
                </c:pt>
                <c:pt idx="183">
                  <c:v>26</c:v>
                </c:pt>
                <c:pt idx="184">
                  <c:v>26</c:v>
                </c:pt>
                <c:pt idx="185">
                  <c:v>26</c:v>
                </c:pt>
                <c:pt idx="186">
                  <c:v>26</c:v>
                </c:pt>
                <c:pt idx="187">
                  <c:v>27</c:v>
                </c:pt>
                <c:pt idx="188">
                  <c:v>27</c:v>
                </c:pt>
                <c:pt idx="189">
                  <c:v>27</c:v>
                </c:pt>
                <c:pt idx="190">
                  <c:v>27</c:v>
                </c:pt>
                <c:pt idx="191">
                  <c:v>27</c:v>
                </c:pt>
                <c:pt idx="192">
                  <c:v>27</c:v>
                </c:pt>
                <c:pt idx="193">
                  <c:v>27</c:v>
                </c:pt>
                <c:pt idx="194">
                  <c:v>27</c:v>
                </c:pt>
                <c:pt idx="195">
                  <c:v>27</c:v>
                </c:pt>
                <c:pt idx="196">
                  <c:v>27</c:v>
                </c:pt>
                <c:pt idx="197">
                  <c:v>27</c:v>
                </c:pt>
                <c:pt idx="198">
                  <c:v>27</c:v>
                </c:pt>
                <c:pt idx="199">
                  <c:v>27</c:v>
                </c:pt>
                <c:pt idx="200">
                  <c:v>27</c:v>
                </c:pt>
                <c:pt idx="201">
                  <c:v>27</c:v>
                </c:pt>
                <c:pt idx="202">
                  <c:v>27</c:v>
                </c:pt>
                <c:pt idx="203">
                  <c:v>27</c:v>
                </c:pt>
                <c:pt idx="204">
                  <c:v>27</c:v>
                </c:pt>
                <c:pt idx="205">
                  <c:v>27</c:v>
                </c:pt>
                <c:pt idx="206">
                  <c:v>27</c:v>
                </c:pt>
                <c:pt idx="207">
                  <c:v>27</c:v>
                </c:pt>
                <c:pt idx="208">
                  <c:v>27</c:v>
                </c:pt>
                <c:pt idx="209">
                  <c:v>27</c:v>
                </c:pt>
                <c:pt idx="210">
                  <c:v>27</c:v>
                </c:pt>
                <c:pt idx="211">
                  <c:v>27</c:v>
                </c:pt>
                <c:pt idx="212">
                  <c:v>27</c:v>
                </c:pt>
                <c:pt idx="213">
                  <c:v>27</c:v>
                </c:pt>
                <c:pt idx="214">
                  <c:v>27</c:v>
                </c:pt>
                <c:pt idx="215">
                  <c:v>27</c:v>
                </c:pt>
                <c:pt idx="216">
                  <c:v>27</c:v>
                </c:pt>
                <c:pt idx="217">
                  <c:v>27</c:v>
                </c:pt>
                <c:pt idx="218">
                  <c:v>27</c:v>
                </c:pt>
                <c:pt idx="219">
                  <c:v>27</c:v>
                </c:pt>
                <c:pt idx="220">
                  <c:v>27</c:v>
                </c:pt>
                <c:pt idx="221">
                  <c:v>27</c:v>
                </c:pt>
                <c:pt idx="222">
                  <c:v>27</c:v>
                </c:pt>
                <c:pt idx="223">
                  <c:v>27</c:v>
                </c:pt>
                <c:pt idx="224">
                  <c:v>27</c:v>
                </c:pt>
                <c:pt idx="225">
                  <c:v>27</c:v>
                </c:pt>
                <c:pt idx="226">
                  <c:v>27</c:v>
                </c:pt>
                <c:pt idx="227">
                  <c:v>27</c:v>
                </c:pt>
                <c:pt idx="228">
                  <c:v>27</c:v>
                </c:pt>
                <c:pt idx="229">
                  <c:v>27</c:v>
                </c:pt>
                <c:pt idx="230">
                  <c:v>27</c:v>
                </c:pt>
                <c:pt idx="231">
                  <c:v>27</c:v>
                </c:pt>
                <c:pt idx="232">
                  <c:v>27</c:v>
                </c:pt>
                <c:pt idx="233">
                  <c:v>27</c:v>
                </c:pt>
                <c:pt idx="234">
                  <c:v>27</c:v>
                </c:pt>
                <c:pt idx="235">
                  <c:v>28</c:v>
                </c:pt>
                <c:pt idx="236">
                  <c:v>28</c:v>
                </c:pt>
                <c:pt idx="237">
                  <c:v>28</c:v>
                </c:pt>
                <c:pt idx="238">
                  <c:v>28</c:v>
                </c:pt>
                <c:pt idx="239">
                  <c:v>28</c:v>
                </c:pt>
                <c:pt idx="240">
                  <c:v>28</c:v>
                </c:pt>
                <c:pt idx="241">
                  <c:v>28</c:v>
                </c:pt>
                <c:pt idx="242">
                  <c:v>28</c:v>
                </c:pt>
                <c:pt idx="243">
                  <c:v>28</c:v>
                </c:pt>
                <c:pt idx="244">
                  <c:v>28</c:v>
                </c:pt>
                <c:pt idx="245">
                  <c:v>28</c:v>
                </c:pt>
                <c:pt idx="246">
                  <c:v>28</c:v>
                </c:pt>
                <c:pt idx="247">
                  <c:v>28</c:v>
                </c:pt>
                <c:pt idx="248">
                  <c:v>28</c:v>
                </c:pt>
                <c:pt idx="249">
                  <c:v>28</c:v>
                </c:pt>
                <c:pt idx="250">
                  <c:v>28</c:v>
                </c:pt>
                <c:pt idx="251">
                  <c:v>28</c:v>
                </c:pt>
                <c:pt idx="252">
                  <c:v>28</c:v>
                </c:pt>
                <c:pt idx="253">
                  <c:v>28</c:v>
                </c:pt>
                <c:pt idx="254">
                  <c:v>28</c:v>
                </c:pt>
                <c:pt idx="255">
                  <c:v>28</c:v>
                </c:pt>
                <c:pt idx="256">
                  <c:v>28</c:v>
                </c:pt>
                <c:pt idx="257">
                  <c:v>28</c:v>
                </c:pt>
                <c:pt idx="258">
                  <c:v>28</c:v>
                </c:pt>
                <c:pt idx="259">
                  <c:v>28</c:v>
                </c:pt>
                <c:pt idx="260">
                  <c:v>28</c:v>
                </c:pt>
                <c:pt idx="261">
                  <c:v>28</c:v>
                </c:pt>
                <c:pt idx="262">
                  <c:v>28</c:v>
                </c:pt>
                <c:pt idx="263">
                  <c:v>28</c:v>
                </c:pt>
                <c:pt idx="264">
                  <c:v>28</c:v>
                </c:pt>
                <c:pt idx="265">
                  <c:v>28</c:v>
                </c:pt>
                <c:pt idx="266">
                  <c:v>28</c:v>
                </c:pt>
                <c:pt idx="267">
                  <c:v>28</c:v>
                </c:pt>
                <c:pt idx="268">
                  <c:v>28</c:v>
                </c:pt>
                <c:pt idx="269">
                  <c:v>28</c:v>
                </c:pt>
                <c:pt idx="270">
                  <c:v>28</c:v>
                </c:pt>
                <c:pt idx="271">
                  <c:v>28</c:v>
                </c:pt>
                <c:pt idx="272">
                  <c:v>28</c:v>
                </c:pt>
                <c:pt idx="273">
                  <c:v>28</c:v>
                </c:pt>
                <c:pt idx="274">
                  <c:v>28</c:v>
                </c:pt>
                <c:pt idx="275">
                  <c:v>28</c:v>
                </c:pt>
                <c:pt idx="276">
                  <c:v>28</c:v>
                </c:pt>
                <c:pt idx="277">
                  <c:v>28</c:v>
                </c:pt>
                <c:pt idx="278">
                  <c:v>28</c:v>
                </c:pt>
                <c:pt idx="279">
                  <c:v>28</c:v>
                </c:pt>
                <c:pt idx="280">
                  <c:v>28</c:v>
                </c:pt>
                <c:pt idx="281">
                  <c:v>28</c:v>
                </c:pt>
                <c:pt idx="282">
                  <c:v>28</c:v>
                </c:pt>
                <c:pt idx="283">
                  <c:v>29</c:v>
                </c:pt>
                <c:pt idx="284">
                  <c:v>29</c:v>
                </c:pt>
                <c:pt idx="285">
                  <c:v>29</c:v>
                </c:pt>
                <c:pt idx="286">
                  <c:v>29</c:v>
                </c:pt>
                <c:pt idx="287">
                  <c:v>29</c:v>
                </c:pt>
                <c:pt idx="288">
                  <c:v>29</c:v>
                </c:pt>
                <c:pt idx="289">
                  <c:v>29</c:v>
                </c:pt>
                <c:pt idx="290">
                  <c:v>29</c:v>
                </c:pt>
                <c:pt idx="291">
                  <c:v>29</c:v>
                </c:pt>
                <c:pt idx="292">
                  <c:v>29</c:v>
                </c:pt>
                <c:pt idx="293">
                  <c:v>29</c:v>
                </c:pt>
                <c:pt idx="294">
                  <c:v>29</c:v>
                </c:pt>
                <c:pt idx="295">
                  <c:v>29</c:v>
                </c:pt>
                <c:pt idx="296">
                  <c:v>29</c:v>
                </c:pt>
                <c:pt idx="297">
                  <c:v>29</c:v>
                </c:pt>
                <c:pt idx="298">
                  <c:v>29</c:v>
                </c:pt>
                <c:pt idx="299">
                  <c:v>29</c:v>
                </c:pt>
                <c:pt idx="300">
                  <c:v>29</c:v>
                </c:pt>
                <c:pt idx="301">
                  <c:v>29</c:v>
                </c:pt>
                <c:pt idx="302">
                  <c:v>29</c:v>
                </c:pt>
                <c:pt idx="303">
                  <c:v>29</c:v>
                </c:pt>
                <c:pt idx="304">
                  <c:v>29</c:v>
                </c:pt>
                <c:pt idx="305">
                  <c:v>29</c:v>
                </c:pt>
                <c:pt idx="306">
                  <c:v>29</c:v>
                </c:pt>
                <c:pt idx="307">
                  <c:v>29</c:v>
                </c:pt>
                <c:pt idx="308">
                  <c:v>29</c:v>
                </c:pt>
                <c:pt idx="309">
                  <c:v>29</c:v>
                </c:pt>
                <c:pt idx="310">
                  <c:v>29</c:v>
                </c:pt>
                <c:pt idx="311">
                  <c:v>29</c:v>
                </c:pt>
                <c:pt idx="312">
                  <c:v>29</c:v>
                </c:pt>
                <c:pt idx="313">
                  <c:v>29</c:v>
                </c:pt>
                <c:pt idx="314">
                  <c:v>29</c:v>
                </c:pt>
                <c:pt idx="315">
                  <c:v>29</c:v>
                </c:pt>
                <c:pt idx="316">
                  <c:v>29</c:v>
                </c:pt>
                <c:pt idx="317">
                  <c:v>29</c:v>
                </c:pt>
                <c:pt idx="318">
                  <c:v>29</c:v>
                </c:pt>
                <c:pt idx="319">
                  <c:v>29</c:v>
                </c:pt>
                <c:pt idx="320">
                  <c:v>29</c:v>
                </c:pt>
                <c:pt idx="321">
                  <c:v>29</c:v>
                </c:pt>
                <c:pt idx="322">
                  <c:v>29</c:v>
                </c:pt>
                <c:pt idx="323">
                  <c:v>29</c:v>
                </c:pt>
                <c:pt idx="324">
                  <c:v>29</c:v>
                </c:pt>
                <c:pt idx="325">
                  <c:v>29</c:v>
                </c:pt>
                <c:pt idx="326">
                  <c:v>29</c:v>
                </c:pt>
                <c:pt idx="327">
                  <c:v>29</c:v>
                </c:pt>
                <c:pt idx="328">
                  <c:v>29</c:v>
                </c:pt>
                <c:pt idx="329">
                  <c:v>29</c:v>
                </c:pt>
                <c:pt idx="330">
                  <c:v>29</c:v>
                </c:pt>
                <c:pt idx="331">
                  <c:v>30</c:v>
                </c:pt>
                <c:pt idx="332">
                  <c:v>30</c:v>
                </c:pt>
                <c:pt idx="333">
                  <c:v>30</c:v>
                </c:pt>
                <c:pt idx="334">
                  <c:v>30</c:v>
                </c:pt>
                <c:pt idx="335">
                  <c:v>30</c:v>
                </c:pt>
                <c:pt idx="336">
                  <c:v>30</c:v>
                </c:pt>
                <c:pt idx="337">
                  <c:v>30</c:v>
                </c:pt>
                <c:pt idx="338">
                  <c:v>30</c:v>
                </c:pt>
                <c:pt idx="339">
                  <c:v>30</c:v>
                </c:pt>
                <c:pt idx="340">
                  <c:v>30</c:v>
                </c:pt>
                <c:pt idx="341">
                  <c:v>30</c:v>
                </c:pt>
                <c:pt idx="342">
                  <c:v>30</c:v>
                </c:pt>
                <c:pt idx="343">
                  <c:v>30</c:v>
                </c:pt>
                <c:pt idx="344">
                  <c:v>30</c:v>
                </c:pt>
                <c:pt idx="345">
                  <c:v>30</c:v>
                </c:pt>
                <c:pt idx="346">
                  <c:v>30</c:v>
                </c:pt>
                <c:pt idx="347">
                  <c:v>30</c:v>
                </c:pt>
                <c:pt idx="348">
                  <c:v>30</c:v>
                </c:pt>
                <c:pt idx="349">
                  <c:v>30</c:v>
                </c:pt>
                <c:pt idx="350">
                  <c:v>30</c:v>
                </c:pt>
                <c:pt idx="351">
                  <c:v>30</c:v>
                </c:pt>
                <c:pt idx="352">
                  <c:v>30</c:v>
                </c:pt>
                <c:pt idx="353">
                  <c:v>30</c:v>
                </c:pt>
                <c:pt idx="354">
                  <c:v>30</c:v>
                </c:pt>
                <c:pt idx="355">
                  <c:v>30</c:v>
                </c:pt>
                <c:pt idx="356">
                  <c:v>30</c:v>
                </c:pt>
                <c:pt idx="357">
                  <c:v>30</c:v>
                </c:pt>
                <c:pt idx="358">
                  <c:v>30</c:v>
                </c:pt>
                <c:pt idx="359">
                  <c:v>30</c:v>
                </c:pt>
                <c:pt idx="360">
                  <c:v>30</c:v>
                </c:pt>
                <c:pt idx="361">
                  <c:v>30</c:v>
                </c:pt>
                <c:pt idx="362">
                  <c:v>30</c:v>
                </c:pt>
                <c:pt idx="363">
                  <c:v>30</c:v>
                </c:pt>
                <c:pt idx="364">
                  <c:v>30</c:v>
                </c:pt>
                <c:pt idx="365">
                  <c:v>30</c:v>
                </c:pt>
                <c:pt idx="366">
                  <c:v>30</c:v>
                </c:pt>
                <c:pt idx="367">
                  <c:v>30</c:v>
                </c:pt>
                <c:pt idx="368">
                  <c:v>30</c:v>
                </c:pt>
                <c:pt idx="369">
                  <c:v>30</c:v>
                </c:pt>
                <c:pt idx="370">
                  <c:v>30</c:v>
                </c:pt>
                <c:pt idx="371">
                  <c:v>30</c:v>
                </c:pt>
                <c:pt idx="372">
                  <c:v>30</c:v>
                </c:pt>
                <c:pt idx="373">
                  <c:v>30</c:v>
                </c:pt>
                <c:pt idx="374">
                  <c:v>30</c:v>
                </c:pt>
                <c:pt idx="375">
                  <c:v>30</c:v>
                </c:pt>
                <c:pt idx="376">
                  <c:v>30</c:v>
                </c:pt>
                <c:pt idx="377">
                  <c:v>30</c:v>
                </c:pt>
                <c:pt idx="378">
                  <c:v>30</c:v>
                </c:pt>
                <c:pt idx="379">
                  <c:v>31</c:v>
                </c:pt>
                <c:pt idx="380">
                  <c:v>31</c:v>
                </c:pt>
                <c:pt idx="381">
                  <c:v>31</c:v>
                </c:pt>
                <c:pt idx="382">
                  <c:v>31</c:v>
                </c:pt>
                <c:pt idx="383">
                  <c:v>31</c:v>
                </c:pt>
                <c:pt idx="384">
                  <c:v>31</c:v>
                </c:pt>
                <c:pt idx="385">
                  <c:v>31</c:v>
                </c:pt>
                <c:pt idx="386">
                  <c:v>31</c:v>
                </c:pt>
                <c:pt idx="387">
                  <c:v>31</c:v>
                </c:pt>
                <c:pt idx="388">
                  <c:v>31</c:v>
                </c:pt>
                <c:pt idx="389">
                  <c:v>31</c:v>
                </c:pt>
                <c:pt idx="390">
                  <c:v>31</c:v>
                </c:pt>
                <c:pt idx="391">
                  <c:v>31</c:v>
                </c:pt>
                <c:pt idx="392">
                  <c:v>31</c:v>
                </c:pt>
                <c:pt idx="393">
                  <c:v>31</c:v>
                </c:pt>
                <c:pt idx="394">
                  <c:v>31</c:v>
                </c:pt>
                <c:pt idx="395">
                  <c:v>31</c:v>
                </c:pt>
                <c:pt idx="396">
                  <c:v>31</c:v>
                </c:pt>
                <c:pt idx="397">
                  <c:v>31</c:v>
                </c:pt>
                <c:pt idx="398">
                  <c:v>31</c:v>
                </c:pt>
                <c:pt idx="399">
                  <c:v>31</c:v>
                </c:pt>
                <c:pt idx="400">
                  <c:v>31</c:v>
                </c:pt>
                <c:pt idx="401">
                  <c:v>31</c:v>
                </c:pt>
                <c:pt idx="402">
                  <c:v>31</c:v>
                </c:pt>
                <c:pt idx="403">
                  <c:v>31</c:v>
                </c:pt>
                <c:pt idx="404">
                  <c:v>31</c:v>
                </c:pt>
                <c:pt idx="405">
                  <c:v>31</c:v>
                </c:pt>
                <c:pt idx="406">
                  <c:v>31</c:v>
                </c:pt>
                <c:pt idx="407">
                  <c:v>31</c:v>
                </c:pt>
                <c:pt idx="408">
                  <c:v>31</c:v>
                </c:pt>
                <c:pt idx="409">
                  <c:v>31</c:v>
                </c:pt>
                <c:pt idx="410">
                  <c:v>31</c:v>
                </c:pt>
                <c:pt idx="411">
                  <c:v>31</c:v>
                </c:pt>
                <c:pt idx="412">
                  <c:v>31</c:v>
                </c:pt>
                <c:pt idx="413">
                  <c:v>31</c:v>
                </c:pt>
                <c:pt idx="414">
                  <c:v>31</c:v>
                </c:pt>
                <c:pt idx="415">
                  <c:v>31</c:v>
                </c:pt>
                <c:pt idx="416">
                  <c:v>31</c:v>
                </c:pt>
                <c:pt idx="417">
                  <c:v>31</c:v>
                </c:pt>
                <c:pt idx="418">
                  <c:v>31</c:v>
                </c:pt>
                <c:pt idx="419">
                  <c:v>31</c:v>
                </c:pt>
                <c:pt idx="420">
                  <c:v>31</c:v>
                </c:pt>
                <c:pt idx="421">
                  <c:v>31</c:v>
                </c:pt>
                <c:pt idx="422">
                  <c:v>31</c:v>
                </c:pt>
                <c:pt idx="423">
                  <c:v>31</c:v>
                </c:pt>
                <c:pt idx="424">
                  <c:v>31</c:v>
                </c:pt>
                <c:pt idx="425">
                  <c:v>31</c:v>
                </c:pt>
              </c:numCache>
            </c:numRef>
          </c:cat>
          <c:val>
            <c:numRef>
              <c:f>avg!$N$2:$N$427</c:f>
              <c:numCache>
                <c:formatCode>0.00E+00</c:formatCode>
                <c:ptCount val="42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14.00867221055667</c:v>
                </c:pt>
                <c:pt idx="13" formatCode="General">
                  <c:v>36.160561016666648</c:v>
                </c:pt>
                <c:pt idx="14" formatCode="General">
                  <c:v>51.568676866666657</c:v>
                </c:pt>
                <c:pt idx="15" formatCode="General">
                  <c:v>81.486582883333298</c:v>
                </c:pt>
                <c:pt idx="16" formatCode="General">
                  <c:v>180.74763445000025</c:v>
                </c:pt>
                <c:pt idx="17" formatCode="General">
                  <c:v>93.449059716666724</c:v>
                </c:pt>
                <c:pt idx="18" formatCode="General">
                  <c:v>138.0733146666667</c:v>
                </c:pt>
                <c:pt idx="19" formatCode="General">
                  <c:v>103.11534838333343</c:v>
                </c:pt>
                <c:pt idx="20" formatCode="General">
                  <c:v>127.23475511666666</c:v>
                </c:pt>
                <c:pt idx="21" formatCode="General">
                  <c:v>39.93447689000002</c:v>
                </c:pt>
                <c:pt idx="22" formatCode="General">
                  <c:v>1.6283547016666657</c:v>
                </c:pt>
                <c:pt idx="23" formatCode="General">
                  <c:v>6.2733034079999986E-2</c:v>
                </c:pt>
                <c:pt idx="24">
                  <c:v>3.9685989355833316E-3</c:v>
                </c:pt>
                <c:pt idx="25">
                  <c:v>1.8473630346500027E-4</c:v>
                </c:pt>
                <c:pt idx="26">
                  <c:v>1.3975850831666669E-5</c:v>
                </c:pt>
                <c:pt idx="27">
                  <c:v>1.5542026224333309E-6</c:v>
                </c:pt>
                <c:pt idx="28">
                  <c:v>1.5833946005833331E-7</c:v>
                </c:pt>
                <c:pt idx="29">
                  <c:v>1.4819610591499978E-8</c:v>
                </c:pt>
                <c:pt idx="30">
                  <c:v>1.0161835384000004E-9</c:v>
                </c:pt>
                <c:pt idx="31">
                  <c:v>1.601184994466666E-10</c:v>
                </c:pt>
                <c:pt idx="32">
                  <c:v>3.3426251414999973E-11</c:v>
                </c:pt>
                <c:pt idx="33">
                  <c:v>9.0520550693333411E-12</c:v>
                </c:pt>
                <c:pt idx="34">
                  <c:v>2.0285630038333344E-12</c:v>
                </c:pt>
                <c:pt idx="35">
                  <c:v>7.6164477124999891E-13</c:v>
                </c:pt>
                <c:pt idx="36">
                  <c:v>2.5285953281666668E-13</c:v>
                </c:pt>
                <c:pt idx="37">
                  <c:v>1.0108275717666664E-13</c:v>
                </c:pt>
                <c:pt idx="38">
                  <c:v>3.1667650923333353E-14</c:v>
                </c:pt>
                <c:pt idx="39">
                  <c:v>1.1014852918166663E-14</c:v>
                </c:pt>
                <c:pt idx="40" formatCode="General">
                  <c:v>59.264307184999986</c:v>
                </c:pt>
                <c:pt idx="41" formatCode="General">
                  <c:v>70.451128933333308</c:v>
                </c:pt>
                <c:pt idx="42" formatCode="General">
                  <c:v>38.83378196666672</c:v>
                </c:pt>
                <c:pt idx="43" formatCode="General">
                  <c:v>44.359380066666681</c:v>
                </c:pt>
                <c:pt idx="44" formatCode="General">
                  <c:v>36.865227299999979</c:v>
                </c:pt>
                <c:pt idx="45" formatCode="General">
                  <c:v>24.551994083333355</c:v>
                </c:pt>
                <c:pt idx="46" formatCode="General">
                  <c:v>22.5581079</c:v>
                </c:pt>
                <c:pt idx="47" formatCode="General">
                  <c:v>11.871228655000005</c:v>
                </c:pt>
                <c:pt idx="48" formatCode="General">
                  <c:v>13.783639183333348</c:v>
                </c:pt>
                <c:pt idx="49" formatCode="General">
                  <c:v>12.549460733333317</c:v>
                </c:pt>
                <c:pt idx="50" formatCode="General">
                  <c:v>11.904616633333342</c:v>
                </c:pt>
                <c:pt idx="51" formatCode="General">
                  <c:v>10.887294899999993</c:v>
                </c:pt>
                <c:pt idx="52" formatCode="General">
                  <c:v>7.5572580749999965</c:v>
                </c:pt>
                <c:pt idx="53" formatCode="General">
                  <c:v>7.283215874999998</c:v>
                </c:pt>
                <c:pt idx="54" formatCode="General">
                  <c:v>9.9141254083333354</c:v>
                </c:pt>
                <c:pt idx="55" formatCode="General">
                  <c:v>10.868735211666669</c:v>
                </c:pt>
                <c:pt idx="56" formatCode="General">
                  <c:v>5.8436540849999972</c:v>
                </c:pt>
                <c:pt idx="57" formatCode="General">
                  <c:v>4.4201163633333334</c:v>
                </c:pt>
                <c:pt idx="58" formatCode="General">
                  <c:v>10.479857018333327</c:v>
                </c:pt>
                <c:pt idx="59" formatCode="General">
                  <c:v>12.084676629999986</c:v>
                </c:pt>
                <c:pt idx="60" formatCode="General">
                  <c:v>9.4420161899999986</c:v>
                </c:pt>
                <c:pt idx="61" formatCode="General">
                  <c:v>3.842057428333332</c:v>
                </c:pt>
                <c:pt idx="62" formatCode="General">
                  <c:v>1.0236993051666656</c:v>
                </c:pt>
                <c:pt idx="63" formatCode="General">
                  <c:v>6.744367945833335E-2</c:v>
                </c:pt>
                <c:pt idx="64">
                  <c:v>3.1639930045999996E-3</c:v>
                </c:pt>
                <c:pt idx="65">
                  <c:v>9.4955230048000006E-5</c:v>
                </c:pt>
                <c:pt idx="66">
                  <c:v>1.4035190151216662E-6</c:v>
                </c:pt>
                <c:pt idx="67">
                  <c:v>5.0685160707149999E-9</c:v>
                </c:pt>
                <c:pt idx="68">
                  <c:v>1.2129728630583332E-11</c:v>
                </c:pt>
                <c:pt idx="69">
                  <c:v>9.3437786487833362E-14</c:v>
                </c:pt>
                <c:pt idx="70">
                  <c:v>7.1565916002833365E-16</c:v>
                </c:pt>
                <c:pt idx="71">
                  <c:v>6.4388675653133397E-18</c:v>
                </c:pt>
                <c:pt idx="72">
                  <c:v>1.0971482422233335E-20</c:v>
                </c:pt>
                <c:pt idx="73">
                  <c:v>1.7716640337716635E-23</c:v>
                </c:pt>
                <c:pt idx="74">
                  <c:v>2.0146369758333314E-25</c:v>
                </c:pt>
                <c:pt idx="75">
                  <c:v>3.788891834850003E-27</c:v>
                </c:pt>
                <c:pt idx="76">
                  <c:v>5.0090683914000023E-29</c:v>
                </c:pt>
                <c:pt idx="77">
                  <c:v>2.3175790749833305E-31</c:v>
                </c:pt>
                <c:pt idx="78">
                  <c:v>0</c:v>
                </c:pt>
                <c:pt idx="79">
                  <c:v>1.0760551666666667E-33</c:v>
                </c:pt>
                <c:pt idx="80">
                  <c:v>0</c:v>
                </c:pt>
                <c:pt idx="81">
                  <c:v>0</c:v>
                </c:pt>
                <c:pt idx="82">
                  <c:v>0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 formatCode="General">
                  <c:v>84.217332206666626</c:v>
                </c:pt>
                <c:pt idx="88" formatCode="General">
                  <c:v>57.375929233333338</c:v>
                </c:pt>
                <c:pt idx="89" formatCode="General">
                  <c:v>22.917719983333338</c:v>
                </c:pt>
                <c:pt idx="90" formatCode="General">
                  <c:v>5.2417948983333256</c:v>
                </c:pt>
                <c:pt idx="91" formatCode="General">
                  <c:v>11.707719050000005</c:v>
                </c:pt>
                <c:pt idx="92" formatCode="General">
                  <c:v>11.108471465000006</c:v>
                </c:pt>
                <c:pt idx="93" formatCode="General">
                  <c:v>8.0513989800000001</c:v>
                </c:pt>
                <c:pt idx="94" formatCode="General">
                  <c:v>10.018757703333344</c:v>
                </c:pt>
                <c:pt idx="95" formatCode="General">
                  <c:v>8.0937433649999981</c:v>
                </c:pt>
                <c:pt idx="96" formatCode="General">
                  <c:v>3.7054262266666647</c:v>
                </c:pt>
                <c:pt idx="97" formatCode="General">
                  <c:v>1.2909941453333331</c:v>
                </c:pt>
                <c:pt idx="98" formatCode="General">
                  <c:v>1.7241603266666687</c:v>
                </c:pt>
                <c:pt idx="99">
                  <c:v>3.2071996535566675E-3</c:v>
                </c:pt>
                <c:pt idx="100">
                  <c:v>0.79430711619033334</c:v>
                </c:pt>
                <c:pt idx="101" formatCode="General">
                  <c:v>0.84470501999999992</c:v>
                </c:pt>
                <c:pt idx="102" formatCode="General">
                  <c:v>-2.4323786737416669E-2</c:v>
                </c:pt>
                <c:pt idx="103" formatCode="General">
                  <c:v>-0.38439386666666703</c:v>
                </c:pt>
                <c:pt idx="104" formatCode="General">
                  <c:v>2.9474224719574948E-2</c:v>
                </c:pt>
                <c:pt idx="105">
                  <c:v>8.3842020402059958E-2</c:v>
                </c:pt>
                <c:pt idx="106">
                  <c:v>0.16532246232333334</c:v>
                </c:pt>
                <c:pt idx="107" formatCode="General">
                  <c:v>15.547428254999994</c:v>
                </c:pt>
                <c:pt idx="108" formatCode="General">
                  <c:v>43.314169133333401</c:v>
                </c:pt>
                <c:pt idx="109" formatCode="General">
                  <c:v>39.779125283333272</c:v>
                </c:pt>
                <c:pt idx="110" formatCode="General">
                  <c:v>24.001921966666668</c:v>
                </c:pt>
                <c:pt idx="111" formatCode="General">
                  <c:v>6.3084217649999985</c:v>
                </c:pt>
                <c:pt idx="112" formatCode="General">
                  <c:v>0.38068128746000018</c:v>
                </c:pt>
                <c:pt idx="113">
                  <c:v>5.2994343462416729E-3</c:v>
                </c:pt>
                <c:pt idx="114">
                  <c:v>9.6216033888233469E-6</c:v>
                </c:pt>
                <c:pt idx="115">
                  <c:v>8.0649030778133371E-9</c:v>
                </c:pt>
                <c:pt idx="116">
                  <c:v>7.1400389979416586E-12</c:v>
                </c:pt>
                <c:pt idx="117">
                  <c:v>3.9708098655166561E-15</c:v>
                </c:pt>
                <c:pt idx="118">
                  <c:v>2.4646365875033323E-18</c:v>
                </c:pt>
                <c:pt idx="119">
                  <c:v>1.082746207000332E-21</c:v>
                </c:pt>
                <c:pt idx="120">
                  <c:v>1.4161845561766679E-24</c:v>
                </c:pt>
                <c:pt idx="121">
                  <c:v>1.5522014315688341E-27</c:v>
                </c:pt>
                <c:pt idx="122">
                  <c:v>8.3173137190499921E-31</c:v>
                </c:pt>
                <c:pt idx="123">
                  <c:v>3.8913994666666662E-34</c:v>
                </c:pt>
                <c:pt idx="124">
                  <c:v>4.6775859499999995E-34</c:v>
                </c:pt>
                <c:pt idx="125">
                  <c:v>0</c:v>
                </c:pt>
                <c:pt idx="126">
                  <c:v>0</c:v>
                </c:pt>
                <c:pt idx="127">
                  <c:v>0</c:v>
                </c:pt>
                <c:pt idx="128">
                  <c:v>0</c:v>
                </c:pt>
                <c:pt idx="129" formatCode="General">
                  <c:v>379.52108661666676</c:v>
                </c:pt>
                <c:pt idx="130" formatCode="General">
                  <c:v>124.98953216666661</c:v>
                </c:pt>
                <c:pt idx="131" formatCode="General">
                  <c:v>52.764901899999998</c:v>
                </c:pt>
                <c:pt idx="132" formatCode="General">
                  <c:v>97.760108916666724</c:v>
                </c:pt>
                <c:pt idx="133" formatCode="General">
                  <c:v>57.16801839999993</c:v>
                </c:pt>
                <c:pt idx="134" formatCode="General">
                  <c:v>46.755414916666794</c:v>
                </c:pt>
                <c:pt idx="135" formatCode="General">
                  <c:v>32.298541949999944</c:v>
                </c:pt>
                <c:pt idx="136" formatCode="General">
                  <c:v>27.520985766666673</c:v>
                </c:pt>
                <c:pt idx="137" formatCode="General">
                  <c:v>17.539240883333317</c:v>
                </c:pt>
                <c:pt idx="138" formatCode="General">
                  <c:v>12.293802233333325</c:v>
                </c:pt>
                <c:pt idx="139" formatCode="General">
                  <c:v>20.971611100000015</c:v>
                </c:pt>
                <c:pt idx="140" formatCode="General">
                  <c:v>13.484675716666651</c:v>
                </c:pt>
                <c:pt idx="141" formatCode="General">
                  <c:v>26.415965033333357</c:v>
                </c:pt>
                <c:pt idx="142" formatCode="General">
                  <c:v>14.973830783333348</c:v>
                </c:pt>
                <c:pt idx="143" formatCode="General">
                  <c:v>1.939586300166662</c:v>
                </c:pt>
                <c:pt idx="144">
                  <c:v>-0.10162319257090659</c:v>
                </c:pt>
                <c:pt idx="145" formatCode="General">
                  <c:v>-0.53296432700000018</c:v>
                </c:pt>
                <c:pt idx="146" formatCode="General">
                  <c:v>-0.19087931166666647</c:v>
                </c:pt>
                <c:pt idx="147" formatCode="General">
                  <c:v>-1.3050593733333324</c:v>
                </c:pt>
                <c:pt idx="148" formatCode="General">
                  <c:v>-0.48848334650000019</c:v>
                </c:pt>
                <c:pt idx="149" formatCode="General">
                  <c:v>-0.31254370516666674</c:v>
                </c:pt>
                <c:pt idx="150" formatCode="General">
                  <c:v>-0.43352933279123318</c:v>
                </c:pt>
                <c:pt idx="151" formatCode="General">
                  <c:v>10.115778799000001</c:v>
                </c:pt>
                <c:pt idx="152" formatCode="General">
                  <c:v>11.72333203999999</c:v>
                </c:pt>
                <c:pt idx="153" formatCode="General">
                  <c:v>26.03529935000001</c:v>
                </c:pt>
                <c:pt idx="154" formatCode="General">
                  <c:v>44.588340600000016</c:v>
                </c:pt>
                <c:pt idx="155" formatCode="General">
                  <c:v>28.931405233333304</c:v>
                </c:pt>
                <c:pt idx="156" formatCode="General">
                  <c:v>8.2236197833333406</c:v>
                </c:pt>
                <c:pt idx="157" formatCode="General">
                  <c:v>7.195994631666669</c:v>
                </c:pt>
                <c:pt idx="158" formatCode="General">
                  <c:v>2.6908779599999986</c:v>
                </c:pt>
                <c:pt idx="159" formatCode="General">
                  <c:v>0.74941794850000076</c:v>
                </c:pt>
                <c:pt idx="160" formatCode="General">
                  <c:v>0.12371999097166669</c:v>
                </c:pt>
                <c:pt idx="161">
                  <c:v>1.5594541255166681E-2</c:v>
                </c:pt>
                <c:pt idx="162">
                  <c:v>9.0518406671666806E-4</c:v>
                </c:pt>
                <c:pt idx="163">
                  <c:v>1.1989598748683332E-5</c:v>
                </c:pt>
                <c:pt idx="164">
                  <c:v>4.2396955172266611E-8</c:v>
                </c:pt>
                <c:pt idx="165">
                  <c:v>5.8611386113450112E-11</c:v>
                </c:pt>
                <c:pt idx="166">
                  <c:v>1.9523615437666664E-14</c:v>
                </c:pt>
                <c:pt idx="167">
                  <c:v>1.4191461036666672E-16</c:v>
                </c:pt>
                <c:pt idx="168">
                  <c:v>3.2638006642333356E-18</c:v>
                </c:pt>
                <c:pt idx="169">
                  <c:v>1.2785179284333339E-19</c:v>
                </c:pt>
                <c:pt idx="170">
                  <c:v>4.7943096861666602E-22</c:v>
                </c:pt>
                <c:pt idx="171">
                  <c:v>3.5397064058833296E-24</c:v>
                </c:pt>
                <c:pt idx="172">
                  <c:v>1.1178732506166675E-25</c:v>
                </c:pt>
                <c:pt idx="173">
                  <c:v>2.5932400909666649E-27</c:v>
                </c:pt>
                <c:pt idx="174">
                  <c:v>3.2631093077999962E-29</c:v>
                </c:pt>
                <c:pt idx="175">
                  <c:v>1.4056823137499981E-30</c:v>
                </c:pt>
                <c:pt idx="176">
                  <c:v>1.9190030321666656E-32</c:v>
                </c:pt>
                <c:pt idx="177">
                  <c:v>0</c:v>
                </c:pt>
                <c:pt idx="178">
                  <c:v>0</c:v>
                </c:pt>
                <c:pt idx="179">
                  <c:v>0</c:v>
                </c:pt>
                <c:pt idx="180">
                  <c:v>0</c:v>
                </c:pt>
                <c:pt idx="181">
                  <c:v>0</c:v>
                </c:pt>
                <c:pt idx="182">
                  <c:v>0</c:v>
                </c:pt>
                <c:pt idx="183">
                  <c:v>0</c:v>
                </c:pt>
                <c:pt idx="184">
                  <c:v>0</c:v>
                </c:pt>
                <c:pt idx="185">
                  <c:v>0</c:v>
                </c:pt>
                <c:pt idx="186">
                  <c:v>0</c:v>
                </c:pt>
                <c:pt idx="187">
                  <c:v>0</c:v>
                </c:pt>
                <c:pt idx="188">
                  <c:v>0</c:v>
                </c:pt>
                <c:pt idx="189">
                  <c:v>0</c:v>
                </c:pt>
                <c:pt idx="190">
                  <c:v>0</c:v>
                </c:pt>
                <c:pt idx="191">
                  <c:v>0</c:v>
                </c:pt>
                <c:pt idx="192">
                  <c:v>0</c:v>
                </c:pt>
                <c:pt idx="193">
                  <c:v>0</c:v>
                </c:pt>
                <c:pt idx="194">
                  <c:v>0</c:v>
                </c:pt>
                <c:pt idx="195">
                  <c:v>0</c:v>
                </c:pt>
                <c:pt idx="196">
                  <c:v>0</c:v>
                </c:pt>
                <c:pt idx="197">
                  <c:v>0</c:v>
                </c:pt>
                <c:pt idx="198">
                  <c:v>0</c:v>
                </c:pt>
                <c:pt idx="199">
                  <c:v>0</c:v>
                </c:pt>
                <c:pt idx="200">
                  <c:v>0</c:v>
                </c:pt>
                <c:pt idx="201">
                  <c:v>0</c:v>
                </c:pt>
                <c:pt idx="202">
                  <c:v>0</c:v>
                </c:pt>
                <c:pt idx="203">
                  <c:v>0</c:v>
                </c:pt>
                <c:pt idx="204">
                  <c:v>0</c:v>
                </c:pt>
                <c:pt idx="205">
                  <c:v>1.6834014866666667E-33</c:v>
                </c:pt>
                <c:pt idx="206">
                  <c:v>1.3434584500000002E-33</c:v>
                </c:pt>
                <c:pt idx="207">
                  <c:v>2.9065359316666679E-33</c:v>
                </c:pt>
                <c:pt idx="208">
                  <c:v>2.2508257733333337E-33</c:v>
                </c:pt>
                <c:pt idx="209">
                  <c:v>1.3930431099999999E-33</c:v>
                </c:pt>
                <c:pt idx="210">
                  <c:v>0</c:v>
                </c:pt>
                <c:pt idx="211">
                  <c:v>3.3406237666666673E-34</c:v>
                </c:pt>
                <c:pt idx="212">
                  <c:v>9.410451733333335E-34</c:v>
                </c:pt>
                <c:pt idx="213">
                  <c:v>0</c:v>
                </c:pt>
                <c:pt idx="214">
                  <c:v>0</c:v>
                </c:pt>
                <c:pt idx="215">
                  <c:v>0</c:v>
                </c:pt>
                <c:pt idx="216">
                  <c:v>0</c:v>
                </c:pt>
                <c:pt idx="217">
                  <c:v>0</c:v>
                </c:pt>
                <c:pt idx="218">
                  <c:v>8.6956589666666662E-34</c:v>
                </c:pt>
                <c:pt idx="219">
                  <c:v>0</c:v>
                </c:pt>
                <c:pt idx="220">
                  <c:v>0</c:v>
                </c:pt>
                <c:pt idx="221">
                  <c:v>0</c:v>
                </c:pt>
                <c:pt idx="222">
                  <c:v>0</c:v>
                </c:pt>
                <c:pt idx="223">
                  <c:v>0</c:v>
                </c:pt>
                <c:pt idx="224">
                  <c:v>0</c:v>
                </c:pt>
                <c:pt idx="225">
                  <c:v>0</c:v>
                </c:pt>
                <c:pt idx="226">
                  <c:v>0</c:v>
                </c:pt>
                <c:pt idx="227">
                  <c:v>0</c:v>
                </c:pt>
                <c:pt idx="228">
                  <c:v>0</c:v>
                </c:pt>
                <c:pt idx="229">
                  <c:v>0</c:v>
                </c:pt>
                <c:pt idx="230">
                  <c:v>0</c:v>
                </c:pt>
                <c:pt idx="231">
                  <c:v>0</c:v>
                </c:pt>
                <c:pt idx="232">
                  <c:v>0</c:v>
                </c:pt>
                <c:pt idx="233">
                  <c:v>0</c:v>
                </c:pt>
                <c:pt idx="234">
                  <c:v>0</c:v>
                </c:pt>
                <c:pt idx="235">
                  <c:v>0</c:v>
                </c:pt>
                <c:pt idx="236">
                  <c:v>0</c:v>
                </c:pt>
                <c:pt idx="237">
                  <c:v>0</c:v>
                </c:pt>
                <c:pt idx="238">
                  <c:v>0</c:v>
                </c:pt>
                <c:pt idx="239">
                  <c:v>0</c:v>
                </c:pt>
                <c:pt idx="240">
                  <c:v>0</c:v>
                </c:pt>
                <c:pt idx="241">
                  <c:v>0</c:v>
                </c:pt>
                <c:pt idx="242">
                  <c:v>0</c:v>
                </c:pt>
                <c:pt idx="243">
                  <c:v>0</c:v>
                </c:pt>
                <c:pt idx="244">
                  <c:v>0</c:v>
                </c:pt>
                <c:pt idx="245">
                  <c:v>0</c:v>
                </c:pt>
                <c:pt idx="246">
                  <c:v>0</c:v>
                </c:pt>
                <c:pt idx="247">
                  <c:v>0</c:v>
                </c:pt>
                <c:pt idx="248">
                  <c:v>0</c:v>
                </c:pt>
                <c:pt idx="249">
                  <c:v>0</c:v>
                </c:pt>
                <c:pt idx="250">
                  <c:v>0</c:v>
                </c:pt>
                <c:pt idx="251">
                  <c:v>0</c:v>
                </c:pt>
                <c:pt idx="252">
                  <c:v>0</c:v>
                </c:pt>
                <c:pt idx="253">
                  <c:v>0</c:v>
                </c:pt>
                <c:pt idx="254">
                  <c:v>0</c:v>
                </c:pt>
                <c:pt idx="255">
                  <c:v>0</c:v>
                </c:pt>
                <c:pt idx="256">
                  <c:v>0</c:v>
                </c:pt>
                <c:pt idx="257">
                  <c:v>0</c:v>
                </c:pt>
                <c:pt idx="258">
                  <c:v>0</c:v>
                </c:pt>
                <c:pt idx="259">
                  <c:v>0</c:v>
                </c:pt>
                <c:pt idx="260">
                  <c:v>0</c:v>
                </c:pt>
                <c:pt idx="261">
                  <c:v>0</c:v>
                </c:pt>
                <c:pt idx="262">
                  <c:v>5.8178316833333343E-34</c:v>
                </c:pt>
                <c:pt idx="263">
                  <c:v>0</c:v>
                </c:pt>
                <c:pt idx="264">
                  <c:v>0</c:v>
                </c:pt>
                <c:pt idx="265">
                  <c:v>0</c:v>
                </c:pt>
                <c:pt idx="266">
                  <c:v>0</c:v>
                </c:pt>
                <c:pt idx="267">
                  <c:v>0</c:v>
                </c:pt>
                <c:pt idx="268">
                  <c:v>0</c:v>
                </c:pt>
                <c:pt idx="269">
                  <c:v>0</c:v>
                </c:pt>
                <c:pt idx="270">
                  <c:v>0</c:v>
                </c:pt>
                <c:pt idx="271">
                  <c:v>0</c:v>
                </c:pt>
                <c:pt idx="272">
                  <c:v>0</c:v>
                </c:pt>
                <c:pt idx="273">
                  <c:v>0</c:v>
                </c:pt>
                <c:pt idx="274">
                  <c:v>0</c:v>
                </c:pt>
                <c:pt idx="275">
                  <c:v>0</c:v>
                </c:pt>
                <c:pt idx="276">
                  <c:v>0</c:v>
                </c:pt>
                <c:pt idx="277">
                  <c:v>0</c:v>
                </c:pt>
                <c:pt idx="278">
                  <c:v>0</c:v>
                </c:pt>
                <c:pt idx="279">
                  <c:v>0</c:v>
                </c:pt>
                <c:pt idx="280">
                  <c:v>0</c:v>
                </c:pt>
                <c:pt idx="281">
                  <c:v>0</c:v>
                </c:pt>
                <c:pt idx="282">
                  <c:v>0</c:v>
                </c:pt>
                <c:pt idx="283">
                  <c:v>0</c:v>
                </c:pt>
                <c:pt idx="284">
                  <c:v>0</c:v>
                </c:pt>
                <c:pt idx="285">
                  <c:v>0</c:v>
                </c:pt>
                <c:pt idx="286">
                  <c:v>0</c:v>
                </c:pt>
                <c:pt idx="287">
                  <c:v>0</c:v>
                </c:pt>
                <c:pt idx="288">
                  <c:v>0</c:v>
                </c:pt>
                <c:pt idx="289">
                  <c:v>0</c:v>
                </c:pt>
                <c:pt idx="290">
                  <c:v>0</c:v>
                </c:pt>
                <c:pt idx="291">
                  <c:v>0</c:v>
                </c:pt>
                <c:pt idx="292">
                  <c:v>0</c:v>
                </c:pt>
                <c:pt idx="293">
                  <c:v>0</c:v>
                </c:pt>
                <c:pt idx="294">
                  <c:v>0</c:v>
                </c:pt>
                <c:pt idx="295">
                  <c:v>0</c:v>
                </c:pt>
                <c:pt idx="296">
                  <c:v>0</c:v>
                </c:pt>
                <c:pt idx="297">
                  <c:v>0</c:v>
                </c:pt>
                <c:pt idx="298">
                  <c:v>0</c:v>
                </c:pt>
                <c:pt idx="299">
                  <c:v>0</c:v>
                </c:pt>
                <c:pt idx="300">
                  <c:v>0</c:v>
                </c:pt>
                <c:pt idx="301">
                  <c:v>0</c:v>
                </c:pt>
                <c:pt idx="302">
                  <c:v>0</c:v>
                </c:pt>
                <c:pt idx="303">
                  <c:v>0</c:v>
                </c:pt>
                <c:pt idx="304">
                  <c:v>0</c:v>
                </c:pt>
                <c:pt idx="305">
                  <c:v>0</c:v>
                </c:pt>
                <c:pt idx="306">
                  <c:v>0</c:v>
                </c:pt>
                <c:pt idx="307">
                  <c:v>0</c:v>
                </c:pt>
                <c:pt idx="308">
                  <c:v>0</c:v>
                </c:pt>
                <c:pt idx="309">
                  <c:v>0</c:v>
                </c:pt>
                <c:pt idx="310">
                  <c:v>0</c:v>
                </c:pt>
                <c:pt idx="311">
                  <c:v>0</c:v>
                </c:pt>
                <c:pt idx="312">
                  <c:v>0</c:v>
                </c:pt>
                <c:pt idx="313">
                  <c:v>0</c:v>
                </c:pt>
                <c:pt idx="314">
                  <c:v>0</c:v>
                </c:pt>
                <c:pt idx="315">
                  <c:v>0</c:v>
                </c:pt>
                <c:pt idx="316">
                  <c:v>0</c:v>
                </c:pt>
                <c:pt idx="317">
                  <c:v>0</c:v>
                </c:pt>
                <c:pt idx="318">
                  <c:v>0</c:v>
                </c:pt>
                <c:pt idx="319">
                  <c:v>0</c:v>
                </c:pt>
                <c:pt idx="320">
                  <c:v>0</c:v>
                </c:pt>
                <c:pt idx="321">
                  <c:v>0</c:v>
                </c:pt>
                <c:pt idx="322">
                  <c:v>0</c:v>
                </c:pt>
                <c:pt idx="323">
                  <c:v>0</c:v>
                </c:pt>
                <c:pt idx="324">
                  <c:v>0</c:v>
                </c:pt>
                <c:pt idx="325">
                  <c:v>0</c:v>
                </c:pt>
                <c:pt idx="326">
                  <c:v>0</c:v>
                </c:pt>
                <c:pt idx="327">
                  <c:v>0</c:v>
                </c:pt>
                <c:pt idx="328" formatCode="General">
                  <c:v>54.545645853500019</c:v>
                </c:pt>
                <c:pt idx="329" formatCode="General">
                  <c:v>70.386148283333327</c:v>
                </c:pt>
                <c:pt idx="330" formatCode="General">
                  <c:v>36.235675466666699</c:v>
                </c:pt>
                <c:pt idx="331" formatCode="General">
                  <c:v>31.099248849999992</c:v>
                </c:pt>
                <c:pt idx="332" formatCode="General">
                  <c:v>17.518354583333338</c:v>
                </c:pt>
                <c:pt idx="333" formatCode="General">
                  <c:v>7.7758771050000028</c:v>
                </c:pt>
                <c:pt idx="334" formatCode="General">
                  <c:v>4.2118554183333297</c:v>
                </c:pt>
                <c:pt idx="335" formatCode="General">
                  <c:v>4.4568175866666673</c:v>
                </c:pt>
                <c:pt idx="336" formatCode="General">
                  <c:v>-0.40430201169349994</c:v>
                </c:pt>
                <c:pt idx="337" formatCode="General">
                  <c:v>-1.2397768256666661</c:v>
                </c:pt>
                <c:pt idx="338" formatCode="General">
                  <c:v>1.1646461335</c:v>
                </c:pt>
                <c:pt idx="339" formatCode="General">
                  <c:v>4.6041703983333351</c:v>
                </c:pt>
                <c:pt idx="340" formatCode="General">
                  <c:v>6.2471092783333289</c:v>
                </c:pt>
                <c:pt idx="341" formatCode="General">
                  <c:v>9.0178858316666624</c:v>
                </c:pt>
                <c:pt idx="342" formatCode="General">
                  <c:v>8.3188428333333331</c:v>
                </c:pt>
                <c:pt idx="343" formatCode="General">
                  <c:v>9.9757739133333345</c:v>
                </c:pt>
                <c:pt idx="344" formatCode="General">
                  <c:v>16.554277416666672</c:v>
                </c:pt>
                <c:pt idx="345" formatCode="General">
                  <c:v>23.482831933333344</c:v>
                </c:pt>
                <c:pt idx="346" formatCode="General">
                  <c:v>15.049265471666658</c:v>
                </c:pt>
                <c:pt idx="347" formatCode="General">
                  <c:v>121.89278823499994</c:v>
                </c:pt>
                <c:pt idx="348" formatCode="General">
                  <c:v>136.07487683333335</c:v>
                </c:pt>
                <c:pt idx="349" formatCode="General">
                  <c:v>77.907090116666581</c:v>
                </c:pt>
                <c:pt idx="350" formatCode="General">
                  <c:v>16.998915614999998</c:v>
                </c:pt>
                <c:pt idx="351" formatCode="General">
                  <c:v>0.4885714420966667</c:v>
                </c:pt>
                <c:pt idx="352">
                  <c:v>1.472644040055E-2</c:v>
                </c:pt>
                <c:pt idx="353">
                  <c:v>7.7931358675833334E-5</c:v>
                </c:pt>
                <c:pt idx="354">
                  <c:v>4.7113458364300003E-7</c:v>
                </c:pt>
                <c:pt idx="355">
                  <c:v>7.246223587179995E-10</c:v>
                </c:pt>
                <c:pt idx="356">
                  <c:v>6.7651237048149962E-13</c:v>
                </c:pt>
                <c:pt idx="357">
                  <c:v>7.3453478888583431E-16</c:v>
                </c:pt>
                <c:pt idx="358">
                  <c:v>3.2894526797333353E-19</c:v>
                </c:pt>
                <c:pt idx="359">
                  <c:v>3.3167869363816669E-22</c:v>
                </c:pt>
                <c:pt idx="360">
                  <c:v>1.1297216289083316E-24</c:v>
                </c:pt>
                <c:pt idx="361">
                  <c:v>3.4776114461766676E-27</c:v>
                </c:pt>
                <c:pt idx="362">
                  <c:v>1.5617687345666666E-29</c:v>
                </c:pt>
                <c:pt idx="363">
                  <c:v>2.6358547184333337E-31</c:v>
                </c:pt>
                <c:pt idx="364">
                  <c:v>0</c:v>
                </c:pt>
                <c:pt idx="365">
                  <c:v>0</c:v>
                </c:pt>
                <c:pt idx="366">
                  <c:v>0</c:v>
                </c:pt>
                <c:pt idx="367">
                  <c:v>0</c:v>
                </c:pt>
                <c:pt idx="368">
                  <c:v>0</c:v>
                </c:pt>
                <c:pt idx="369">
                  <c:v>0</c:v>
                </c:pt>
                <c:pt idx="370">
                  <c:v>0</c:v>
                </c:pt>
                <c:pt idx="371">
                  <c:v>0</c:v>
                </c:pt>
                <c:pt idx="372">
                  <c:v>0</c:v>
                </c:pt>
                <c:pt idx="373">
                  <c:v>0</c:v>
                </c:pt>
                <c:pt idx="374">
                  <c:v>0</c:v>
                </c:pt>
                <c:pt idx="375">
                  <c:v>0</c:v>
                </c:pt>
                <c:pt idx="376">
                  <c:v>0</c:v>
                </c:pt>
                <c:pt idx="377">
                  <c:v>0</c:v>
                </c:pt>
                <c:pt idx="378">
                  <c:v>0</c:v>
                </c:pt>
                <c:pt idx="379">
                  <c:v>0</c:v>
                </c:pt>
                <c:pt idx="380">
                  <c:v>0</c:v>
                </c:pt>
                <c:pt idx="381">
                  <c:v>0</c:v>
                </c:pt>
                <c:pt idx="382">
                  <c:v>0</c:v>
                </c:pt>
                <c:pt idx="383">
                  <c:v>0</c:v>
                </c:pt>
                <c:pt idx="384">
                  <c:v>0</c:v>
                </c:pt>
                <c:pt idx="385">
                  <c:v>0</c:v>
                </c:pt>
                <c:pt idx="386">
                  <c:v>0</c:v>
                </c:pt>
                <c:pt idx="387">
                  <c:v>0</c:v>
                </c:pt>
                <c:pt idx="388">
                  <c:v>0</c:v>
                </c:pt>
                <c:pt idx="389">
                  <c:v>0</c:v>
                </c:pt>
                <c:pt idx="390">
                  <c:v>0</c:v>
                </c:pt>
                <c:pt idx="391">
                  <c:v>0</c:v>
                </c:pt>
                <c:pt idx="392">
                  <c:v>0</c:v>
                </c:pt>
                <c:pt idx="393">
                  <c:v>0</c:v>
                </c:pt>
                <c:pt idx="394">
                  <c:v>0</c:v>
                </c:pt>
                <c:pt idx="395">
                  <c:v>0</c:v>
                </c:pt>
                <c:pt idx="396">
                  <c:v>0</c:v>
                </c:pt>
                <c:pt idx="397">
                  <c:v>0</c:v>
                </c:pt>
                <c:pt idx="398">
                  <c:v>0</c:v>
                </c:pt>
                <c:pt idx="399">
                  <c:v>0</c:v>
                </c:pt>
                <c:pt idx="400">
                  <c:v>0</c:v>
                </c:pt>
                <c:pt idx="401">
                  <c:v>0</c:v>
                </c:pt>
                <c:pt idx="402">
                  <c:v>0</c:v>
                </c:pt>
                <c:pt idx="403">
                  <c:v>0</c:v>
                </c:pt>
                <c:pt idx="404">
                  <c:v>1.8996253283333335E-33</c:v>
                </c:pt>
                <c:pt idx="405">
                  <c:v>0</c:v>
                </c:pt>
                <c:pt idx="406" formatCode="General">
                  <c:v>209.5499744333334</c:v>
                </c:pt>
                <c:pt idx="407" formatCode="General">
                  <c:v>187.20264000000006</c:v>
                </c:pt>
                <c:pt idx="408" formatCode="General">
                  <c:v>257.23452400000019</c:v>
                </c:pt>
                <c:pt idx="409" formatCode="General">
                  <c:v>166.97801233333328</c:v>
                </c:pt>
                <c:pt idx="410" formatCode="General">
                  <c:v>128.33551433333321</c:v>
                </c:pt>
                <c:pt idx="411" formatCode="General">
                  <c:v>197.89353916666653</c:v>
                </c:pt>
                <c:pt idx="412" formatCode="General">
                  <c:v>62.657845266666712</c:v>
                </c:pt>
                <c:pt idx="413" formatCode="General">
                  <c:v>10.45049674333333</c:v>
                </c:pt>
                <c:pt idx="414" formatCode="General">
                  <c:v>0.85110832683333271</c:v>
                </c:pt>
                <c:pt idx="415" formatCode="General">
                  <c:v>0.11552181362000008</c:v>
                </c:pt>
                <c:pt idx="416">
                  <c:v>2.5116569065000021E-2</c:v>
                </c:pt>
                <c:pt idx="417">
                  <c:v>7.7763184130000057E-3</c:v>
                </c:pt>
                <c:pt idx="418">
                  <c:v>1.9039713655000009E-3</c:v>
                </c:pt>
                <c:pt idx="419">
                  <c:v>1.0767991880833345E-3</c:v>
                </c:pt>
                <c:pt idx="420">
                  <c:v>7.5246130066666599E-4</c:v>
                </c:pt>
                <c:pt idx="421">
                  <c:v>5.8539709301666672E-4</c:v>
                </c:pt>
                <c:pt idx="422">
                  <c:v>2.4413009575000014E-4</c:v>
                </c:pt>
                <c:pt idx="423">
                  <c:v>2.9483368761000038E-6</c:v>
                </c:pt>
                <c:pt idx="424">
                  <c:v>-1.02943093275E-5</c:v>
                </c:pt>
                <c:pt idx="425">
                  <c:v>-2.7546047348333367E-5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237375728"/>
        <c:axId val="237376288"/>
      </c:lineChart>
      <c:lineChart>
        <c:grouping val="standard"/>
        <c:varyColors val="0"/>
        <c:ser>
          <c:idx val="2"/>
          <c:order val="3"/>
          <c:tx>
            <c:strRef>
              <c:f>avg!$H$1</c:f>
              <c:strCache>
                <c:ptCount val="1"/>
                <c:pt idx="0">
                  <c:v>RAIN</c:v>
                </c:pt>
              </c:strCache>
            </c:strRef>
          </c:tx>
          <c:spPr>
            <a:ln>
              <a:noFill/>
            </a:ln>
          </c:spPr>
          <c:marker>
            <c:symbol val="square"/>
            <c:size val="4"/>
            <c:spPr>
              <a:solidFill>
                <a:srgbClr val="0070C0"/>
              </a:solidFill>
              <a:ln>
                <a:noFill/>
              </a:ln>
            </c:spPr>
          </c:marker>
          <c:cat>
            <c:numRef>
              <c:f>avg!$C$2:$C$427</c:f>
              <c:numCache>
                <c:formatCode>General</c:formatCode>
                <c:ptCount val="426"/>
                <c:pt idx="19">
                  <c:v>12</c:v>
                </c:pt>
                <c:pt idx="43">
                  <c:v>0</c:v>
                </c:pt>
                <c:pt idx="67">
                  <c:v>12</c:v>
                </c:pt>
                <c:pt idx="91">
                  <c:v>0</c:v>
                </c:pt>
                <c:pt idx="115">
                  <c:v>12</c:v>
                </c:pt>
                <c:pt idx="139">
                  <c:v>0</c:v>
                </c:pt>
                <c:pt idx="163">
                  <c:v>12</c:v>
                </c:pt>
                <c:pt idx="187">
                  <c:v>0</c:v>
                </c:pt>
                <c:pt idx="211">
                  <c:v>12</c:v>
                </c:pt>
                <c:pt idx="235">
                  <c:v>0</c:v>
                </c:pt>
                <c:pt idx="259">
                  <c:v>12</c:v>
                </c:pt>
                <c:pt idx="283">
                  <c:v>0</c:v>
                </c:pt>
                <c:pt idx="307">
                  <c:v>12</c:v>
                </c:pt>
                <c:pt idx="331">
                  <c:v>0</c:v>
                </c:pt>
                <c:pt idx="355">
                  <c:v>12</c:v>
                </c:pt>
                <c:pt idx="379">
                  <c:v>0</c:v>
                </c:pt>
                <c:pt idx="403">
                  <c:v>12</c:v>
                </c:pt>
              </c:numCache>
            </c:numRef>
          </c:cat>
          <c:val>
            <c:numRef>
              <c:f>avg!$H$2:$H$427</c:f>
              <c:numCache>
                <c:formatCode>General</c:formatCode>
                <c:ptCount val="426"/>
                <c:pt idx="12">
                  <c:v>0.254</c:v>
                </c:pt>
                <c:pt idx="16">
                  <c:v>5.5880000000000001</c:v>
                </c:pt>
                <c:pt idx="17">
                  <c:v>6.35</c:v>
                </c:pt>
                <c:pt idx="18">
                  <c:v>1.27</c:v>
                </c:pt>
                <c:pt idx="40">
                  <c:v>1.016</c:v>
                </c:pt>
                <c:pt idx="41">
                  <c:v>2.54</c:v>
                </c:pt>
                <c:pt idx="42">
                  <c:v>0.254</c:v>
                </c:pt>
                <c:pt idx="87">
                  <c:v>0.50800000000000001</c:v>
                </c:pt>
                <c:pt idx="129">
                  <c:v>6.6040000000000001</c:v>
                </c:pt>
                <c:pt idx="130">
                  <c:v>2.032</c:v>
                </c:pt>
                <c:pt idx="132">
                  <c:v>0.254</c:v>
                </c:pt>
                <c:pt idx="133">
                  <c:v>0.50800000000000001</c:v>
                </c:pt>
                <c:pt idx="134">
                  <c:v>0.254</c:v>
                </c:pt>
                <c:pt idx="135">
                  <c:v>0.254</c:v>
                </c:pt>
                <c:pt idx="328">
                  <c:v>0.254</c:v>
                </c:pt>
                <c:pt idx="347">
                  <c:v>0.254</c:v>
                </c:pt>
                <c:pt idx="406">
                  <c:v>1.524</c:v>
                </c:pt>
                <c:pt idx="408">
                  <c:v>1.778</c:v>
                </c:pt>
                <c:pt idx="409">
                  <c:v>0.76200000000000001</c:v>
                </c:pt>
                <c:pt idx="410">
                  <c:v>0.254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237377408"/>
        <c:axId val="237376848"/>
      </c:lineChart>
      <c:catAx>
        <c:axId val="237375728"/>
        <c:scaling>
          <c:orientation val="minMax"/>
        </c:scaling>
        <c:delete val="0"/>
        <c:axPos val="b"/>
        <c:title>
          <c:tx>
            <c:rich>
              <a:bodyPr/>
              <a:lstStyle/>
              <a:p>
                <a:pPr>
                  <a:defRPr/>
                </a:pPr>
                <a:r>
                  <a:rPr lang="en-US"/>
                  <a:t>Date</a:t>
                </a:r>
              </a:p>
            </c:rich>
          </c:tx>
          <c:layout>
            <c:manualLayout>
              <c:xMode val="edge"/>
              <c:yMode val="edge"/>
              <c:x val="0.5010530654821993"/>
              <c:y val="0.90649692637104573"/>
            </c:manualLayout>
          </c:layout>
          <c:overlay val="0"/>
        </c:title>
        <c:numFmt formatCode="General" sourceLinked="1"/>
        <c:majorTickMark val="out"/>
        <c:minorTickMark val="none"/>
        <c:tickLblPos val="low"/>
        <c:spPr>
          <a:ln w="19050">
            <a:solidFill>
              <a:schemeClr val="tx1"/>
            </a:solidFill>
          </a:ln>
        </c:spPr>
        <c:txPr>
          <a:bodyPr rot="0" vert="horz"/>
          <a:lstStyle/>
          <a:p>
            <a:pPr>
              <a:defRPr/>
            </a:pPr>
            <a:endParaRPr lang="en-US"/>
          </a:p>
        </c:txPr>
        <c:crossAx val="237376288"/>
        <c:crosses val="autoZero"/>
        <c:auto val="0"/>
        <c:lblAlgn val="ctr"/>
        <c:lblOffset val="100"/>
        <c:tickLblSkip val="48"/>
        <c:tickMarkSkip val="48"/>
        <c:noMultiLvlLbl val="0"/>
      </c:catAx>
      <c:valAx>
        <c:axId val="237376288"/>
        <c:scaling>
          <c:orientation val="minMax"/>
        </c:scaling>
        <c:delete val="0"/>
        <c:axPos val="l"/>
        <c:majorGridlines/>
        <c:title>
          <c:tx>
            <c:rich>
              <a:bodyPr rot="-5400000" vert="horz"/>
              <a:lstStyle/>
              <a:p>
                <a:pPr>
                  <a:defRPr/>
                </a:pPr>
                <a:r>
                  <a:rPr lang="en-US"/>
                  <a:t>W/m2</a:t>
                </a:r>
              </a:p>
            </c:rich>
          </c:tx>
          <c:overlay val="0"/>
        </c:title>
        <c:numFmt formatCode="General" sourceLinked="0"/>
        <c:majorTickMark val="out"/>
        <c:minorTickMark val="none"/>
        <c:tickLblPos val="nextTo"/>
        <c:crossAx val="237375728"/>
        <c:crosses val="autoZero"/>
        <c:crossBetween val="between"/>
      </c:valAx>
      <c:valAx>
        <c:axId val="237376848"/>
        <c:scaling>
          <c:orientation val="minMax"/>
        </c:scaling>
        <c:delete val="0"/>
        <c:axPos val="r"/>
        <c:title>
          <c:tx>
            <c:rich>
              <a:bodyPr rot="-5400000" vert="horz"/>
              <a:lstStyle/>
              <a:p>
                <a:pPr>
                  <a:defRPr/>
                </a:pPr>
                <a:r>
                  <a:rPr lang="en-US"/>
                  <a:t>mm </a:t>
                </a:r>
              </a:p>
            </c:rich>
          </c:tx>
          <c:overlay val="0"/>
        </c:title>
        <c:numFmt formatCode="General" sourceLinked="1"/>
        <c:majorTickMark val="out"/>
        <c:minorTickMark val="none"/>
        <c:tickLblPos val="nextTo"/>
        <c:crossAx val="237377408"/>
        <c:crosses val="max"/>
        <c:crossBetween val="between"/>
      </c:valAx>
      <c:catAx>
        <c:axId val="237377408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237376848"/>
        <c:crosses val="autoZero"/>
        <c:auto val="1"/>
        <c:lblAlgn val="ctr"/>
        <c:lblOffset val="100"/>
        <c:noMultiLvlLbl val="0"/>
      </c:catAx>
    </c:plotArea>
    <c:legend>
      <c:legendPos val="b"/>
      <c:layout>
        <c:manualLayout>
          <c:xMode val="edge"/>
          <c:yMode val="edge"/>
          <c:x val="0.25637105457971598"/>
          <c:y val="0.94202640788322523"/>
          <c:w val="0.48725789084056803"/>
          <c:h val="5.7284544185176124E-2"/>
        </c:manualLayout>
      </c:layout>
      <c:overlay val="0"/>
    </c:legend>
    <c:plotVisOnly val="1"/>
    <c:dispBlanksAs val="gap"/>
    <c:showDLblsOverMax val="0"/>
  </c:chart>
  <c:txPr>
    <a:bodyPr/>
    <a:lstStyle/>
    <a:p>
      <a:pPr>
        <a:defRPr sz="900"/>
      </a:pPr>
      <a:endParaRPr lang="en-US"/>
    </a:p>
  </c:txPr>
  <c:externalData r:id="rId1">
    <c:autoUpdate val="0"/>
  </c:externalData>
</c:chartSpace>
</file>

<file path=ppt/charts/chart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/>
      <c:lineChart>
        <c:grouping val="standard"/>
        <c:varyColors val="0"/>
        <c:ser>
          <c:idx val="0"/>
          <c:order val="0"/>
          <c:tx>
            <c:strRef>
              <c:f>wet_avg!$E$1</c:f>
              <c:strCache>
                <c:ptCount val="1"/>
                <c:pt idx="0">
                  <c:v>LE_WRF_WET</c:v>
                </c:pt>
              </c:strCache>
            </c:strRef>
          </c:tx>
          <c:spPr>
            <a:ln w="19050">
              <a:solidFill>
                <a:srgbClr val="0070C0"/>
              </a:solidFill>
            </a:ln>
          </c:spPr>
          <c:marker>
            <c:symbol val="none"/>
          </c:marker>
          <c:cat>
            <c:numRef>
              <c:f>wet_avg!$A$2:$A$49</c:f>
              <c:numCache>
                <c:formatCode>General</c:formatCode>
                <c:ptCount val="48"/>
                <c:pt idx="0">
                  <c:v>0</c:v>
                </c:pt>
                <c:pt idx="1">
                  <c:v>0.5</c:v>
                </c:pt>
                <c:pt idx="2">
                  <c:v>1</c:v>
                </c:pt>
                <c:pt idx="3">
                  <c:v>1.5</c:v>
                </c:pt>
                <c:pt idx="4">
                  <c:v>2</c:v>
                </c:pt>
                <c:pt idx="5">
                  <c:v>2.5</c:v>
                </c:pt>
                <c:pt idx="6">
                  <c:v>3</c:v>
                </c:pt>
                <c:pt idx="7">
                  <c:v>3.5</c:v>
                </c:pt>
                <c:pt idx="8">
                  <c:v>4</c:v>
                </c:pt>
                <c:pt idx="9">
                  <c:v>4.5</c:v>
                </c:pt>
                <c:pt idx="10">
                  <c:v>5</c:v>
                </c:pt>
                <c:pt idx="11">
                  <c:v>5.5</c:v>
                </c:pt>
                <c:pt idx="12">
                  <c:v>6</c:v>
                </c:pt>
                <c:pt idx="13">
                  <c:v>6.5</c:v>
                </c:pt>
                <c:pt idx="14">
                  <c:v>7</c:v>
                </c:pt>
                <c:pt idx="15">
                  <c:v>7.5</c:v>
                </c:pt>
                <c:pt idx="16">
                  <c:v>8</c:v>
                </c:pt>
                <c:pt idx="17">
                  <c:v>8.5</c:v>
                </c:pt>
                <c:pt idx="18">
                  <c:v>9</c:v>
                </c:pt>
                <c:pt idx="19">
                  <c:v>9.5</c:v>
                </c:pt>
                <c:pt idx="20">
                  <c:v>10</c:v>
                </c:pt>
                <c:pt idx="21">
                  <c:v>10.5</c:v>
                </c:pt>
                <c:pt idx="22">
                  <c:v>11</c:v>
                </c:pt>
                <c:pt idx="23">
                  <c:v>11.5</c:v>
                </c:pt>
                <c:pt idx="24">
                  <c:v>12</c:v>
                </c:pt>
                <c:pt idx="25">
                  <c:v>12.5</c:v>
                </c:pt>
                <c:pt idx="26">
                  <c:v>13</c:v>
                </c:pt>
                <c:pt idx="27">
                  <c:v>13.5</c:v>
                </c:pt>
                <c:pt idx="28">
                  <c:v>14</c:v>
                </c:pt>
                <c:pt idx="29">
                  <c:v>14.5</c:v>
                </c:pt>
                <c:pt idx="30">
                  <c:v>15</c:v>
                </c:pt>
                <c:pt idx="31">
                  <c:v>15.5</c:v>
                </c:pt>
                <c:pt idx="32">
                  <c:v>16</c:v>
                </c:pt>
                <c:pt idx="33">
                  <c:v>16.5</c:v>
                </c:pt>
                <c:pt idx="34">
                  <c:v>17</c:v>
                </c:pt>
                <c:pt idx="35">
                  <c:v>17.5</c:v>
                </c:pt>
                <c:pt idx="36">
                  <c:v>18</c:v>
                </c:pt>
                <c:pt idx="37">
                  <c:v>18.5</c:v>
                </c:pt>
                <c:pt idx="38">
                  <c:v>19</c:v>
                </c:pt>
                <c:pt idx="39">
                  <c:v>19.5</c:v>
                </c:pt>
                <c:pt idx="40">
                  <c:v>20</c:v>
                </c:pt>
                <c:pt idx="41">
                  <c:v>20.5</c:v>
                </c:pt>
                <c:pt idx="42">
                  <c:v>21</c:v>
                </c:pt>
                <c:pt idx="43">
                  <c:v>21.5</c:v>
                </c:pt>
                <c:pt idx="44">
                  <c:v>22</c:v>
                </c:pt>
                <c:pt idx="45">
                  <c:v>22.5</c:v>
                </c:pt>
                <c:pt idx="46">
                  <c:v>23</c:v>
                </c:pt>
                <c:pt idx="47">
                  <c:v>23.5</c:v>
                </c:pt>
              </c:numCache>
            </c:numRef>
          </c:cat>
          <c:val>
            <c:numRef>
              <c:f>wet_avg!$E$2:$E$49</c:f>
              <c:numCache>
                <c:formatCode>General</c:formatCode>
                <c:ptCount val="48"/>
                <c:pt idx="0">
                  <c:v>14.560321675744051</c:v>
                </c:pt>
                <c:pt idx="1">
                  <c:v>5.1220313601260372</c:v>
                </c:pt>
                <c:pt idx="2">
                  <c:v>5.1338559932386119</c:v>
                </c:pt>
                <c:pt idx="3">
                  <c:v>8.9948190159659411</c:v>
                </c:pt>
                <c:pt idx="4">
                  <c:v>8.8846491156925378</c:v>
                </c:pt>
                <c:pt idx="5">
                  <c:v>2.5409048002510488</c:v>
                </c:pt>
                <c:pt idx="6">
                  <c:v>2.1109031112272452</c:v>
                </c:pt>
                <c:pt idx="7">
                  <c:v>2.4759999326827726</c:v>
                </c:pt>
                <c:pt idx="8">
                  <c:v>2.1442799214128692</c:v>
                </c:pt>
                <c:pt idx="9">
                  <c:v>4.4438269548126108</c:v>
                </c:pt>
                <c:pt idx="10">
                  <c:v>4.495862307738868</c:v>
                </c:pt>
                <c:pt idx="11">
                  <c:v>5.1988315796447049</c:v>
                </c:pt>
                <c:pt idx="12">
                  <c:v>18.906836388209893</c:v>
                </c:pt>
                <c:pt idx="13">
                  <c:v>6.9376958329587524</c:v>
                </c:pt>
                <c:pt idx="14">
                  <c:v>13.191412124733329</c:v>
                </c:pt>
                <c:pt idx="15">
                  <c:v>20.550552456185372</c:v>
                </c:pt>
                <c:pt idx="16">
                  <c:v>35.739813619349015</c:v>
                </c:pt>
                <c:pt idx="17">
                  <c:v>51.787835541758781</c:v>
                </c:pt>
                <c:pt idx="18">
                  <c:v>56.584000188880033</c:v>
                </c:pt>
                <c:pt idx="19">
                  <c:v>56.461913251895808</c:v>
                </c:pt>
                <c:pt idx="20">
                  <c:v>48.022791731392353</c:v>
                </c:pt>
                <c:pt idx="21">
                  <c:v>60.959403613767293</c:v>
                </c:pt>
                <c:pt idx="22">
                  <c:v>72.008539601508232</c:v>
                </c:pt>
                <c:pt idx="23">
                  <c:v>72.865901692482339</c:v>
                </c:pt>
                <c:pt idx="24">
                  <c:v>74.97080276039172</c:v>
                </c:pt>
                <c:pt idx="25">
                  <c:v>75.370505929616812</c:v>
                </c:pt>
                <c:pt idx="26">
                  <c:v>97.002765860837698</c:v>
                </c:pt>
                <c:pt idx="27">
                  <c:v>93.001742989564718</c:v>
                </c:pt>
                <c:pt idx="28">
                  <c:v>88.541616073359421</c:v>
                </c:pt>
                <c:pt idx="29">
                  <c:v>90.206256357344387</c:v>
                </c:pt>
                <c:pt idx="30">
                  <c:v>72.01938553043594</c:v>
                </c:pt>
                <c:pt idx="31">
                  <c:v>57.706571217195389</c:v>
                </c:pt>
                <c:pt idx="32">
                  <c:v>54.513584469804641</c:v>
                </c:pt>
                <c:pt idx="33">
                  <c:v>67.743531019160514</c:v>
                </c:pt>
                <c:pt idx="34">
                  <c:v>53.857838973619209</c:v>
                </c:pt>
                <c:pt idx="35">
                  <c:v>39.108656576581609</c:v>
                </c:pt>
                <c:pt idx="36">
                  <c:v>30.827858698391957</c:v>
                </c:pt>
                <c:pt idx="37">
                  <c:v>18.392495139448481</c:v>
                </c:pt>
                <c:pt idx="38">
                  <c:v>9.0909170064012788</c:v>
                </c:pt>
                <c:pt idx="39">
                  <c:v>2.5947690233759295</c:v>
                </c:pt>
                <c:pt idx="40">
                  <c:v>2.8155635510825388</c:v>
                </c:pt>
                <c:pt idx="41">
                  <c:v>2.3311595318653588</c:v>
                </c:pt>
                <c:pt idx="42">
                  <c:v>1.829248076802731</c:v>
                </c:pt>
                <c:pt idx="43">
                  <c:v>1.85140683388307</c:v>
                </c:pt>
                <c:pt idx="44">
                  <c:v>0.98046546794435885</c:v>
                </c:pt>
                <c:pt idx="45">
                  <c:v>18.674563371529317</c:v>
                </c:pt>
                <c:pt idx="46">
                  <c:v>8.2196964014553604</c:v>
                </c:pt>
                <c:pt idx="47">
                  <c:v>9.1222684196870105</c:v>
                </c:pt>
              </c:numCache>
            </c:numRef>
          </c:val>
          <c:smooth val="0"/>
        </c:ser>
        <c:ser>
          <c:idx val="1"/>
          <c:order val="1"/>
          <c:tx>
            <c:strRef>
              <c:f>wet_avg!$M$1</c:f>
              <c:strCache>
                <c:ptCount val="1"/>
                <c:pt idx="0">
                  <c:v>LE_WRF_WET(all)</c:v>
                </c:pt>
              </c:strCache>
            </c:strRef>
          </c:tx>
          <c:spPr>
            <a:ln w="19050">
              <a:solidFill>
                <a:srgbClr val="C00000"/>
              </a:solidFill>
            </a:ln>
          </c:spPr>
          <c:marker>
            <c:symbol val="none"/>
          </c:marker>
          <c:cat>
            <c:numRef>
              <c:f>wet_avg!$A$2:$A$49</c:f>
              <c:numCache>
                <c:formatCode>General</c:formatCode>
                <c:ptCount val="48"/>
                <c:pt idx="0">
                  <c:v>0</c:v>
                </c:pt>
                <c:pt idx="1">
                  <c:v>0.5</c:v>
                </c:pt>
                <c:pt idx="2">
                  <c:v>1</c:v>
                </c:pt>
                <c:pt idx="3">
                  <c:v>1.5</c:v>
                </c:pt>
                <c:pt idx="4">
                  <c:v>2</c:v>
                </c:pt>
                <c:pt idx="5">
                  <c:v>2.5</c:v>
                </c:pt>
                <c:pt idx="6">
                  <c:v>3</c:v>
                </c:pt>
                <c:pt idx="7">
                  <c:v>3.5</c:v>
                </c:pt>
                <c:pt idx="8">
                  <c:v>4</c:v>
                </c:pt>
                <c:pt idx="9">
                  <c:v>4.5</c:v>
                </c:pt>
                <c:pt idx="10">
                  <c:v>5</c:v>
                </c:pt>
                <c:pt idx="11">
                  <c:v>5.5</c:v>
                </c:pt>
                <c:pt idx="12">
                  <c:v>6</c:v>
                </c:pt>
                <c:pt idx="13">
                  <c:v>6.5</c:v>
                </c:pt>
                <c:pt idx="14">
                  <c:v>7</c:v>
                </c:pt>
                <c:pt idx="15">
                  <c:v>7.5</c:v>
                </c:pt>
                <c:pt idx="16">
                  <c:v>8</c:v>
                </c:pt>
                <c:pt idx="17">
                  <c:v>8.5</c:v>
                </c:pt>
                <c:pt idx="18">
                  <c:v>9</c:v>
                </c:pt>
                <c:pt idx="19">
                  <c:v>9.5</c:v>
                </c:pt>
                <c:pt idx="20">
                  <c:v>10</c:v>
                </c:pt>
                <c:pt idx="21">
                  <c:v>10.5</c:v>
                </c:pt>
                <c:pt idx="22">
                  <c:v>11</c:v>
                </c:pt>
                <c:pt idx="23">
                  <c:v>11.5</c:v>
                </c:pt>
                <c:pt idx="24">
                  <c:v>12</c:v>
                </c:pt>
                <c:pt idx="25">
                  <c:v>12.5</c:v>
                </c:pt>
                <c:pt idx="26">
                  <c:v>13</c:v>
                </c:pt>
                <c:pt idx="27">
                  <c:v>13.5</c:v>
                </c:pt>
                <c:pt idx="28">
                  <c:v>14</c:v>
                </c:pt>
                <c:pt idx="29">
                  <c:v>14.5</c:v>
                </c:pt>
                <c:pt idx="30">
                  <c:v>15</c:v>
                </c:pt>
                <c:pt idx="31">
                  <c:v>15.5</c:v>
                </c:pt>
                <c:pt idx="32">
                  <c:v>16</c:v>
                </c:pt>
                <c:pt idx="33">
                  <c:v>16.5</c:v>
                </c:pt>
                <c:pt idx="34">
                  <c:v>17</c:v>
                </c:pt>
                <c:pt idx="35">
                  <c:v>17.5</c:v>
                </c:pt>
                <c:pt idx="36">
                  <c:v>18</c:v>
                </c:pt>
                <c:pt idx="37">
                  <c:v>18.5</c:v>
                </c:pt>
                <c:pt idx="38">
                  <c:v>19</c:v>
                </c:pt>
                <c:pt idx="39">
                  <c:v>19.5</c:v>
                </c:pt>
                <c:pt idx="40">
                  <c:v>20</c:v>
                </c:pt>
                <c:pt idx="41">
                  <c:v>20.5</c:v>
                </c:pt>
                <c:pt idx="42">
                  <c:v>21</c:v>
                </c:pt>
                <c:pt idx="43">
                  <c:v>21.5</c:v>
                </c:pt>
                <c:pt idx="44">
                  <c:v>22</c:v>
                </c:pt>
                <c:pt idx="45">
                  <c:v>22.5</c:v>
                </c:pt>
                <c:pt idx="46">
                  <c:v>23</c:v>
                </c:pt>
                <c:pt idx="47">
                  <c:v>23.5</c:v>
                </c:pt>
              </c:numCache>
            </c:numRef>
          </c:cat>
          <c:val>
            <c:numRef>
              <c:f>wet_avg!$M$2:$M$49</c:f>
              <c:numCache>
                <c:formatCode>General</c:formatCode>
                <c:ptCount val="48"/>
                <c:pt idx="0">
                  <c:v>19.427062125088575</c:v>
                </c:pt>
                <c:pt idx="1">
                  <c:v>5.1220313601260372</c:v>
                </c:pt>
                <c:pt idx="2">
                  <c:v>5.1338559932386119</c:v>
                </c:pt>
                <c:pt idx="3">
                  <c:v>8.9948190159659411</c:v>
                </c:pt>
                <c:pt idx="4">
                  <c:v>8.8846491156925378</c:v>
                </c:pt>
                <c:pt idx="5">
                  <c:v>2.5409048002510488</c:v>
                </c:pt>
                <c:pt idx="6">
                  <c:v>2.1109031112272452</c:v>
                </c:pt>
                <c:pt idx="7">
                  <c:v>2.4759999326827726</c:v>
                </c:pt>
                <c:pt idx="8">
                  <c:v>2.1442799214128692</c:v>
                </c:pt>
                <c:pt idx="9">
                  <c:v>5.6491449550660668</c:v>
                </c:pt>
                <c:pt idx="10">
                  <c:v>4.495862307738868</c:v>
                </c:pt>
                <c:pt idx="11">
                  <c:v>5.1988315796447049</c:v>
                </c:pt>
                <c:pt idx="12">
                  <c:v>18.906836388209893</c:v>
                </c:pt>
                <c:pt idx="13">
                  <c:v>6.9376958329587524</c:v>
                </c:pt>
                <c:pt idx="14">
                  <c:v>13.191412124733329</c:v>
                </c:pt>
                <c:pt idx="15">
                  <c:v>20.550552456185372</c:v>
                </c:pt>
                <c:pt idx="16">
                  <c:v>35.739813619349015</c:v>
                </c:pt>
                <c:pt idx="17">
                  <c:v>45.40675265638</c:v>
                </c:pt>
                <c:pt idx="18">
                  <c:v>56.584000188880033</c:v>
                </c:pt>
                <c:pt idx="19">
                  <c:v>56.461913251895808</c:v>
                </c:pt>
                <c:pt idx="20">
                  <c:v>48.022791731392353</c:v>
                </c:pt>
                <c:pt idx="21">
                  <c:v>89.320422438597291</c:v>
                </c:pt>
                <c:pt idx="22">
                  <c:v>77.55423451575686</c:v>
                </c:pt>
                <c:pt idx="23">
                  <c:v>84.699550513124166</c:v>
                </c:pt>
                <c:pt idx="24">
                  <c:v>74.97080276039172</c:v>
                </c:pt>
                <c:pt idx="25">
                  <c:v>75.370505929616812</c:v>
                </c:pt>
                <c:pt idx="26">
                  <c:v>97.002765860837698</c:v>
                </c:pt>
                <c:pt idx="27">
                  <c:v>107.09957467202616</c:v>
                </c:pt>
                <c:pt idx="28">
                  <c:v>106.08122513668405</c:v>
                </c:pt>
                <c:pt idx="29">
                  <c:v>108.53095423928518</c:v>
                </c:pt>
                <c:pt idx="30">
                  <c:v>88.616137527585508</c:v>
                </c:pt>
                <c:pt idx="31">
                  <c:v>70.715520373496119</c:v>
                </c:pt>
                <c:pt idx="32">
                  <c:v>54.513584469804641</c:v>
                </c:pt>
                <c:pt idx="33">
                  <c:v>67.743531019160514</c:v>
                </c:pt>
                <c:pt idx="34">
                  <c:v>53.857838973619209</c:v>
                </c:pt>
                <c:pt idx="35">
                  <c:v>37.655219622139818</c:v>
                </c:pt>
                <c:pt idx="36">
                  <c:v>27.824048250104415</c:v>
                </c:pt>
                <c:pt idx="37">
                  <c:v>17.3210796345404</c:v>
                </c:pt>
                <c:pt idx="38">
                  <c:v>9.0909170064012788</c:v>
                </c:pt>
                <c:pt idx="39">
                  <c:v>19.576927404379937</c:v>
                </c:pt>
                <c:pt idx="40">
                  <c:v>2.8155635510825388</c:v>
                </c:pt>
                <c:pt idx="41">
                  <c:v>15.424923378898903</c:v>
                </c:pt>
                <c:pt idx="42">
                  <c:v>9.6839378735578361</c:v>
                </c:pt>
                <c:pt idx="43">
                  <c:v>8.0571973292470176</c:v>
                </c:pt>
                <c:pt idx="44">
                  <c:v>13.290153044855515</c:v>
                </c:pt>
                <c:pt idx="45">
                  <c:v>23.261459923276764</c:v>
                </c:pt>
                <c:pt idx="46">
                  <c:v>20.860226101266559</c:v>
                </c:pt>
                <c:pt idx="47">
                  <c:v>15.416162900323588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smooth val="0"/>
        <c:axId val="237380208"/>
        <c:axId val="237380768"/>
      </c:lineChart>
      <c:catAx>
        <c:axId val="237380208"/>
        <c:scaling>
          <c:orientation val="minMax"/>
        </c:scaling>
        <c:delete val="0"/>
        <c:axPos val="b"/>
        <c:title>
          <c:tx>
            <c:rich>
              <a:bodyPr/>
              <a:lstStyle/>
              <a:p>
                <a:pPr>
                  <a:defRPr/>
                </a:pPr>
                <a:r>
                  <a:rPr lang="en-US"/>
                  <a:t>LST</a:t>
                </a:r>
              </a:p>
            </c:rich>
          </c:tx>
          <c:overlay val="0"/>
        </c:title>
        <c:numFmt formatCode="General" sourceLinked="1"/>
        <c:majorTickMark val="out"/>
        <c:minorTickMark val="none"/>
        <c:tickLblPos val="low"/>
        <c:crossAx val="237380768"/>
        <c:crosses val="autoZero"/>
        <c:auto val="1"/>
        <c:lblAlgn val="ctr"/>
        <c:lblOffset val="100"/>
        <c:tickLblSkip val="2"/>
        <c:tickMarkSkip val="2"/>
        <c:noMultiLvlLbl val="0"/>
      </c:catAx>
      <c:valAx>
        <c:axId val="237380768"/>
        <c:scaling>
          <c:orientation val="minMax"/>
          <c:max val="120"/>
        </c:scaling>
        <c:delete val="0"/>
        <c:axPos val="l"/>
        <c:majorGridlines/>
        <c:title>
          <c:tx>
            <c:rich>
              <a:bodyPr rot="-5400000" vert="horz"/>
              <a:lstStyle/>
              <a:p>
                <a:pPr>
                  <a:defRPr/>
                </a:pPr>
                <a:r>
                  <a:rPr lang="en-US"/>
                  <a:t>W/m2</a:t>
                </a:r>
              </a:p>
            </c:rich>
          </c:tx>
          <c:overlay val="0"/>
        </c:title>
        <c:numFmt formatCode="General" sourceLinked="1"/>
        <c:majorTickMark val="out"/>
        <c:minorTickMark val="none"/>
        <c:tickLblPos val="nextTo"/>
        <c:crossAx val="237380208"/>
        <c:crosses val="autoZero"/>
        <c:crossBetween val="between"/>
      </c:valAx>
    </c:plotArea>
    <c:legend>
      <c:legendPos val="b"/>
      <c:overlay val="0"/>
    </c:legend>
    <c:plotVisOnly val="1"/>
    <c:dispBlanksAs val="gap"/>
    <c:showDLblsOverMax val="0"/>
  </c:chart>
  <c:txPr>
    <a:bodyPr/>
    <a:lstStyle/>
    <a:p>
      <a:pPr>
        <a:defRPr sz="900"/>
      </a:pPr>
      <a:endParaRPr lang="en-US"/>
    </a:p>
  </c:txPr>
  <c:externalData r:id="rId1">
    <c:autoUpdate val="0"/>
  </c:externalData>
</c:chartSpace>
</file>

<file path=ppt/diagrams/colors1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2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data1.xml><?xml version="1.0" encoding="utf-8"?>
<dgm:dataModel xmlns:dgm="http://schemas.openxmlformats.org/drawingml/2006/diagram" xmlns:a="http://schemas.openxmlformats.org/drawingml/2006/main">
  <dgm:ptLst>
    <dgm:pt modelId="{EF3CD53A-4D29-4F81-89D3-1A5E4DCD6F54}" type="doc">
      <dgm:prSet loTypeId="urn:microsoft.com/office/officeart/2005/8/layout/hierarchy1" loCatId="hierarchy" qsTypeId="urn:microsoft.com/office/officeart/2005/8/quickstyle/simple1" qsCatId="simple" csTypeId="urn:microsoft.com/office/officeart/2005/8/colors/accent1_2" csCatId="accent1" phldr="1"/>
      <dgm:spPr/>
      <dgm:t>
        <a:bodyPr/>
        <a:lstStyle/>
        <a:p>
          <a:endParaRPr lang="en-US"/>
        </a:p>
      </dgm:t>
    </dgm:pt>
    <dgm:pt modelId="{8D2731F0-37CE-4E6F-A49A-C6A013EF4822}">
      <dgm:prSet phldrT="[Text]" custT="1"/>
      <dgm:spPr/>
      <dgm:t>
        <a:bodyPr/>
        <a:lstStyle/>
        <a:p>
          <a:r>
            <a:rPr lang="en-US" sz="800" b="1" dirty="0" smtClean="0"/>
            <a:t>WPS</a:t>
          </a:r>
          <a:endParaRPr lang="en-US" sz="800" b="1" dirty="0"/>
        </a:p>
      </dgm:t>
    </dgm:pt>
    <dgm:pt modelId="{82B9D472-33F8-47A4-B4F8-D1D881EEE7F7}" type="parTrans" cxnId="{B045BD55-0432-4C50-BA70-3F385528EA11}">
      <dgm:prSet/>
      <dgm:spPr/>
      <dgm:t>
        <a:bodyPr/>
        <a:lstStyle/>
        <a:p>
          <a:endParaRPr lang="en-US"/>
        </a:p>
      </dgm:t>
    </dgm:pt>
    <dgm:pt modelId="{C96CD7D0-464E-41CF-9698-81A68B359470}" type="sibTrans" cxnId="{B045BD55-0432-4C50-BA70-3F385528EA11}">
      <dgm:prSet/>
      <dgm:spPr/>
      <dgm:t>
        <a:bodyPr/>
        <a:lstStyle/>
        <a:p>
          <a:endParaRPr lang="en-US"/>
        </a:p>
      </dgm:t>
    </dgm:pt>
    <dgm:pt modelId="{41392082-A191-4AB1-92C5-754D0CC6CB8B}">
      <dgm:prSet phldrT="[Text]" custT="1"/>
      <dgm:spPr/>
      <dgm:t>
        <a:bodyPr/>
        <a:lstStyle/>
        <a:p>
          <a:r>
            <a:rPr lang="en-US" sz="800" b="1" dirty="0" smtClean="0"/>
            <a:t>Gridded Data:</a:t>
          </a:r>
        </a:p>
        <a:p>
          <a:r>
            <a:rPr lang="en-US" sz="800" b="1" dirty="0" smtClean="0"/>
            <a:t>NAM/NARR</a:t>
          </a:r>
          <a:endParaRPr lang="en-US" sz="800" b="1" dirty="0"/>
        </a:p>
      </dgm:t>
    </dgm:pt>
    <dgm:pt modelId="{B5DD91DC-B58A-4A26-BA05-0296BE73548E}" type="parTrans" cxnId="{728C683C-A601-466D-86A6-7E4012A65725}">
      <dgm:prSet/>
      <dgm:spPr/>
      <dgm:t>
        <a:bodyPr/>
        <a:lstStyle/>
        <a:p>
          <a:endParaRPr lang="en-US"/>
        </a:p>
      </dgm:t>
    </dgm:pt>
    <dgm:pt modelId="{C0FB7475-B295-47CC-884C-09785E47D198}" type="sibTrans" cxnId="{728C683C-A601-466D-86A6-7E4012A65725}">
      <dgm:prSet/>
      <dgm:spPr/>
      <dgm:t>
        <a:bodyPr/>
        <a:lstStyle/>
        <a:p>
          <a:endParaRPr lang="en-US"/>
        </a:p>
      </dgm:t>
    </dgm:pt>
    <dgm:pt modelId="{DD0ED790-4921-45BA-9D96-3EEAE2F1D350}">
      <dgm:prSet phldrT="[Text]" custT="1"/>
      <dgm:spPr/>
      <dgm:t>
        <a:bodyPr/>
        <a:lstStyle/>
        <a:p>
          <a:r>
            <a:rPr lang="en-US" sz="800" b="1" dirty="0" smtClean="0"/>
            <a:t>NUDAPT: UCPs</a:t>
          </a:r>
          <a:endParaRPr lang="en-US" sz="800" b="1" dirty="0"/>
        </a:p>
      </dgm:t>
    </dgm:pt>
    <dgm:pt modelId="{FB31DBF3-5BC5-4C7B-A058-8DF10F246FEF}" type="parTrans" cxnId="{629AC40E-4B63-4C75-B983-5922746CD15F}">
      <dgm:prSet/>
      <dgm:spPr/>
      <dgm:t>
        <a:bodyPr/>
        <a:lstStyle/>
        <a:p>
          <a:endParaRPr lang="en-US"/>
        </a:p>
      </dgm:t>
    </dgm:pt>
    <dgm:pt modelId="{23D3FD1F-6164-43D0-BF02-373DD415B0E0}" type="sibTrans" cxnId="{629AC40E-4B63-4C75-B983-5922746CD15F}">
      <dgm:prSet/>
      <dgm:spPr/>
      <dgm:t>
        <a:bodyPr/>
        <a:lstStyle/>
        <a:p>
          <a:endParaRPr lang="en-US"/>
        </a:p>
      </dgm:t>
    </dgm:pt>
    <dgm:pt modelId="{7F28C1CA-4E09-4531-814D-D7AC998F89B5}">
      <dgm:prSet phldrT="[Text]" custT="1"/>
      <dgm:spPr/>
      <dgm:t>
        <a:bodyPr/>
        <a:lstStyle/>
        <a:p>
          <a:r>
            <a:rPr lang="en-US" sz="800" b="1" dirty="0" smtClean="0"/>
            <a:t>Terrestrial Data </a:t>
          </a:r>
          <a:endParaRPr lang="en-US" sz="800" b="1" dirty="0"/>
        </a:p>
      </dgm:t>
    </dgm:pt>
    <dgm:pt modelId="{761DDFF1-E421-4F19-9156-6E5A13385BF6}" type="parTrans" cxnId="{F3EBEB9A-CBBF-4652-BCD5-C7FAFD2D184C}">
      <dgm:prSet/>
      <dgm:spPr/>
      <dgm:t>
        <a:bodyPr/>
        <a:lstStyle/>
        <a:p>
          <a:endParaRPr lang="en-US"/>
        </a:p>
      </dgm:t>
    </dgm:pt>
    <dgm:pt modelId="{F8603868-105E-4D6A-B861-D1125CBE1F25}" type="sibTrans" cxnId="{F3EBEB9A-CBBF-4652-BCD5-C7FAFD2D184C}">
      <dgm:prSet/>
      <dgm:spPr/>
      <dgm:t>
        <a:bodyPr/>
        <a:lstStyle/>
        <a:p>
          <a:endParaRPr lang="en-US"/>
        </a:p>
      </dgm:t>
    </dgm:pt>
    <dgm:pt modelId="{D6AD6323-386D-4BF7-9BBB-C3B3C2AED2B6}">
      <dgm:prSet phldrT="[Text]" custT="1"/>
      <dgm:spPr/>
      <dgm:t>
        <a:bodyPr/>
        <a:lstStyle/>
        <a:p>
          <a:r>
            <a:rPr lang="en-US" sz="800" b="1" dirty="0" smtClean="0"/>
            <a:t>Building Height Histograms from PLUTO</a:t>
          </a:r>
          <a:endParaRPr lang="en-US" sz="800" b="1" dirty="0"/>
        </a:p>
      </dgm:t>
    </dgm:pt>
    <dgm:pt modelId="{3446E70F-84D3-4B23-85E2-7C6BD89BFBFD}" type="parTrans" cxnId="{C3130A93-218E-4157-A982-1CA10C554663}">
      <dgm:prSet/>
      <dgm:spPr/>
      <dgm:t>
        <a:bodyPr/>
        <a:lstStyle/>
        <a:p>
          <a:endParaRPr lang="en-US"/>
        </a:p>
      </dgm:t>
    </dgm:pt>
    <dgm:pt modelId="{EF1B3D33-38BD-4251-9CC1-88F2B615D6C4}" type="sibTrans" cxnId="{C3130A93-218E-4157-A982-1CA10C554663}">
      <dgm:prSet/>
      <dgm:spPr/>
      <dgm:t>
        <a:bodyPr/>
        <a:lstStyle/>
        <a:p>
          <a:endParaRPr lang="en-US"/>
        </a:p>
      </dgm:t>
    </dgm:pt>
    <dgm:pt modelId="{798EC46C-4AF3-4F17-BBD8-6ADF8FF0C45B}">
      <dgm:prSet phldrT="[Text]" custT="1"/>
      <dgm:spPr/>
      <dgm:t>
        <a:bodyPr/>
        <a:lstStyle/>
        <a:p>
          <a:r>
            <a:rPr lang="en-US" sz="600" b="1" dirty="0" smtClean="0"/>
            <a:t>Real  Data Initialization</a:t>
          </a:r>
          <a:endParaRPr lang="en-US" sz="600" b="1" dirty="0"/>
        </a:p>
      </dgm:t>
    </dgm:pt>
    <dgm:pt modelId="{F5412A12-346F-4411-A9E9-3300ADB48B6C}" type="parTrans" cxnId="{08D433A5-123A-4E83-84F4-A622DDD2D66E}">
      <dgm:prSet/>
      <dgm:spPr/>
      <dgm:t>
        <a:bodyPr/>
        <a:lstStyle/>
        <a:p>
          <a:endParaRPr lang="en-US"/>
        </a:p>
      </dgm:t>
    </dgm:pt>
    <dgm:pt modelId="{4D879DD4-EF3D-4A22-BB1B-425E2F0C5F8C}" type="sibTrans" cxnId="{08D433A5-123A-4E83-84F4-A622DDD2D66E}">
      <dgm:prSet/>
      <dgm:spPr/>
      <dgm:t>
        <a:bodyPr/>
        <a:lstStyle/>
        <a:p>
          <a:endParaRPr lang="en-US"/>
        </a:p>
      </dgm:t>
    </dgm:pt>
    <dgm:pt modelId="{67CCB786-B3CB-4849-99EC-D5C5B6018BC9}">
      <dgm:prSet phldrT="[Text]" custT="1"/>
      <dgm:spPr/>
      <dgm:t>
        <a:bodyPr/>
        <a:lstStyle/>
        <a:p>
          <a:r>
            <a:rPr lang="en-US" sz="800" b="1" dirty="0" smtClean="0"/>
            <a:t>Model (Physics and Dynamics)</a:t>
          </a:r>
          <a:endParaRPr lang="en-US" sz="800" b="1" dirty="0"/>
        </a:p>
      </dgm:t>
    </dgm:pt>
    <dgm:pt modelId="{D3F8467F-B3CF-4EFE-8DE5-4E7D61FB6C21}" type="parTrans" cxnId="{B86D54C5-5149-4F26-B453-3416951FA883}">
      <dgm:prSet/>
      <dgm:spPr/>
      <dgm:t>
        <a:bodyPr/>
        <a:lstStyle/>
        <a:p>
          <a:endParaRPr lang="en-US"/>
        </a:p>
      </dgm:t>
    </dgm:pt>
    <dgm:pt modelId="{18A5FE20-1FD1-4DBA-A7B2-0324466ACAC8}" type="sibTrans" cxnId="{B86D54C5-5149-4F26-B453-3416951FA883}">
      <dgm:prSet/>
      <dgm:spPr/>
      <dgm:t>
        <a:bodyPr/>
        <a:lstStyle/>
        <a:p>
          <a:endParaRPr lang="en-US"/>
        </a:p>
      </dgm:t>
    </dgm:pt>
    <dgm:pt modelId="{7C549632-7715-4A75-A047-2F99D0E3789C}">
      <dgm:prSet phldrT="[Text]" custT="1"/>
      <dgm:spPr/>
      <dgm:t>
        <a:bodyPr/>
        <a:lstStyle/>
        <a:p>
          <a:r>
            <a:rPr lang="en-US" sz="800" b="1" dirty="0" smtClean="0"/>
            <a:t>Urban Areas</a:t>
          </a:r>
          <a:endParaRPr lang="en-US" sz="800" b="1" dirty="0"/>
        </a:p>
      </dgm:t>
    </dgm:pt>
    <dgm:pt modelId="{1DFDCC5C-1FB3-4FA6-AF03-F2D8FFB0A918}" type="parTrans" cxnId="{7B25C0EA-6870-4E10-B4CA-C2953D81601B}">
      <dgm:prSet/>
      <dgm:spPr/>
      <dgm:t>
        <a:bodyPr/>
        <a:lstStyle/>
        <a:p>
          <a:endParaRPr lang="en-US"/>
        </a:p>
      </dgm:t>
    </dgm:pt>
    <dgm:pt modelId="{8A2B990D-39C8-4EA4-B4DD-41BB088CA918}" type="sibTrans" cxnId="{7B25C0EA-6870-4E10-B4CA-C2953D81601B}">
      <dgm:prSet/>
      <dgm:spPr/>
      <dgm:t>
        <a:bodyPr/>
        <a:lstStyle/>
        <a:p>
          <a:endParaRPr lang="en-US"/>
        </a:p>
      </dgm:t>
    </dgm:pt>
    <dgm:pt modelId="{37BCF179-3D7F-4FB9-9604-A8CAA251C94F}">
      <dgm:prSet phldrT="[Text]" custT="1"/>
      <dgm:spPr/>
      <dgm:t>
        <a:bodyPr/>
        <a:lstStyle/>
        <a:p>
          <a:r>
            <a:rPr lang="en-US" sz="700" b="1" dirty="0" smtClean="0"/>
            <a:t>Vegetation NOAH</a:t>
          </a:r>
          <a:endParaRPr lang="en-US" sz="700" b="1" dirty="0"/>
        </a:p>
      </dgm:t>
    </dgm:pt>
    <dgm:pt modelId="{EEE40ADE-205A-4CCC-A946-C04C2E29816E}" type="parTrans" cxnId="{74731C03-59B1-42EF-98AA-E9B4C6DDFB88}">
      <dgm:prSet/>
      <dgm:spPr/>
      <dgm:t>
        <a:bodyPr/>
        <a:lstStyle/>
        <a:p>
          <a:endParaRPr lang="en-US"/>
        </a:p>
      </dgm:t>
    </dgm:pt>
    <dgm:pt modelId="{30A24D7A-BBBC-449E-8902-02090B82A733}" type="sibTrans" cxnId="{74731C03-59B1-42EF-98AA-E9B4C6DDFB88}">
      <dgm:prSet/>
      <dgm:spPr/>
      <dgm:t>
        <a:bodyPr/>
        <a:lstStyle/>
        <a:p>
          <a:endParaRPr lang="en-US"/>
        </a:p>
      </dgm:t>
    </dgm:pt>
    <dgm:pt modelId="{684205F3-C9BA-4713-80B5-9912FB887181}">
      <dgm:prSet phldrT="[Text]" custT="1"/>
      <dgm:spPr/>
      <dgm:t>
        <a:bodyPr/>
        <a:lstStyle/>
        <a:p>
          <a:r>
            <a:rPr lang="en-US" sz="800" b="1" dirty="0" smtClean="0"/>
            <a:t>Impervious Surfaces</a:t>
          </a:r>
          <a:endParaRPr lang="en-US" sz="800" b="1" dirty="0"/>
        </a:p>
      </dgm:t>
    </dgm:pt>
    <dgm:pt modelId="{C37212C0-F480-46CF-8B8D-0D2A20CEEB0C}" type="parTrans" cxnId="{F00BB275-DF2C-4A07-BBE4-90F103068B39}">
      <dgm:prSet/>
      <dgm:spPr/>
      <dgm:t>
        <a:bodyPr/>
        <a:lstStyle/>
        <a:p>
          <a:endParaRPr lang="en-US"/>
        </a:p>
      </dgm:t>
    </dgm:pt>
    <dgm:pt modelId="{1C88CE48-7185-4FC7-A33C-7459A48A90D3}" type="sibTrans" cxnId="{F00BB275-DF2C-4A07-BBE4-90F103068B39}">
      <dgm:prSet/>
      <dgm:spPr/>
      <dgm:t>
        <a:bodyPr/>
        <a:lstStyle/>
        <a:p>
          <a:endParaRPr lang="en-US"/>
        </a:p>
      </dgm:t>
    </dgm:pt>
    <dgm:pt modelId="{337367DE-DDDA-4853-91B8-DA326EE8FBD4}">
      <dgm:prSet phldrT="[Text]" custT="1"/>
      <dgm:spPr/>
      <dgm:t>
        <a:bodyPr/>
        <a:lstStyle/>
        <a:p>
          <a:r>
            <a:rPr lang="en-US" sz="800" b="1" dirty="0" smtClean="0"/>
            <a:t>BEP</a:t>
          </a:r>
        </a:p>
        <a:p>
          <a:r>
            <a:rPr lang="en-US" sz="800" b="1" dirty="0" smtClean="0"/>
            <a:t>T,TKE,U,V,W</a:t>
          </a:r>
          <a:endParaRPr lang="en-US" sz="800" b="1" dirty="0"/>
        </a:p>
      </dgm:t>
    </dgm:pt>
    <dgm:pt modelId="{867C6624-EA34-4811-87ED-C369637BFA25}" type="parTrans" cxnId="{9A01EC71-5DD5-408D-9E59-FB156A285C06}">
      <dgm:prSet/>
      <dgm:spPr/>
      <dgm:t>
        <a:bodyPr/>
        <a:lstStyle/>
        <a:p>
          <a:endParaRPr lang="en-US"/>
        </a:p>
      </dgm:t>
    </dgm:pt>
    <dgm:pt modelId="{B32D05FB-7848-4014-A660-D5311815424D}" type="sibTrans" cxnId="{9A01EC71-5DD5-408D-9E59-FB156A285C06}">
      <dgm:prSet/>
      <dgm:spPr/>
      <dgm:t>
        <a:bodyPr/>
        <a:lstStyle/>
        <a:p>
          <a:endParaRPr lang="en-US"/>
        </a:p>
      </dgm:t>
    </dgm:pt>
    <dgm:pt modelId="{8B5A0A7D-1522-43AC-B3D3-BC04E85EEF4C}">
      <dgm:prSet phldrT="[Text]" custT="1"/>
      <dgm:spPr/>
      <dgm:t>
        <a:bodyPr/>
        <a:lstStyle/>
        <a:p>
          <a:r>
            <a:rPr lang="en-US" sz="800" b="1" dirty="0" smtClean="0"/>
            <a:t>BEM</a:t>
          </a:r>
        </a:p>
        <a:p>
          <a:r>
            <a:rPr lang="en-US" sz="800" b="1" dirty="0" smtClean="0"/>
            <a:t>A/C Systems</a:t>
          </a:r>
        </a:p>
      </dgm:t>
    </dgm:pt>
    <dgm:pt modelId="{CD505D54-CD9E-4EB2-9F06-FDA7FF261D63}" type="parTrans" cxnId="{9798EB6F-8F4A-467C-AD5B-CF2934171210}">
      <dgm:prSet/>
      <dgm:spPr/>
      <dgm:t>
        <a:bodyPr/>
        <a:lstStyle/>
        <a:p>
          <a:endParaRPr lang="en-US"/>
        </a:p>
      </dgm:t>
    </dgm:pt>
    <dgm:pt modelId="{3A6C2B20-DFA1-4A4B-94F0-D1F7A6BF1454}" type="sibTrans" cxnId="{9798EB6F-8F4A-467C-AD5B-CF2934171210}">
      <dgm:prSet/>
      <dgm:spPr/>
      <dgm:t>
        <a:bodyPr/>
        <a:lstStyle/>
        <a:p>
          <a:endParaRPr lang="en-US"/>
        </a:p>
      </dgm:t>
    </dgm:pt>
    <dgm:pt modelId="{F1530EF4-EF61-4D30-8969-42E588295D0A}">
      <dgm:prSet phldrT="[Text]" custT="1"/>
      <dgm:spPr/>
      <dgm:t>
        <a:bodyPr/>
        <a:lstStyle/>
        <a:p>
          <a:r>
            <a:rPr lang="en-US" sz="800" b="1" dirty="0" smtClean="0"/>
            <a:t>Heat Load</a:t>
          </a:r>
        </a:p>
      </dgm:t>
    </dgm:pt>
    <dgm:pt modelId="{A11BA144-C67B-478E-BCEB-D472CCF626E5}" type="parTrans" cxnId="{D6A622B6-CC15-40DB-8859-139F20B4B670}">
      <dgm:prSet/>
      <dgm:spPr/>
      <dgm:t>
        <a:bodyPr/>
        <a:lstStyle/>
        <a:p>
          <a:endParaRPr lang="en-US"/>
        </a:p>
      </dgm:t>
    </dgm:pt>
    <dgm:pt modelId="{247E7D4A-606F-45A2-958D-2EBC488ED84C}" type="sibTrans" cxnId="{D6A622B6-CC15-40DB-8859-139F20B4B670}">
      <dgm:prSet/>
      <dgm:spPr/>
      <dgm:t>
        <a:bodyPr/>
        <a:lstStyle/>
        <a:p>
          <a:endParaRPr lang="en-US"/>
        </a:p>
      </dgm:t>
    </dgm:pt>
    <dgm:pt modelId="{BFF05142-950E-4958-8301-55892C1BD782}">
      <dgm:prSet phldrT="[Text]" custT="1"/>
      <dgm:spPr/>
      <dgm:t>
        <a:bodyPr/>
        <a:lstStyle/>
        <a:p>
          <a:r>
            <a:rPr lang="en-US" sz="800" b="1" dirty="0" smtClean="0"/>
            <a:t>Cooling Tower Model</a:t>
          </a:r>
        </a:p>
      </dgm:t>
    </dgm:pt>
    <dgm:pt modelId="{504A9297-474C-4337-8BCB-8DC0623F428A}" type="parTrans" cxnId="{485799B7-CD14-4CD7-9853-C1AA885D29BE}">
      <dgm:prSet/>
      <dgm:spPr/>
      <dgm:t>
        <a:bodyPr/>
        <a:lstStyle/>
        <a:p>
          <a:endParaRPr lang="en-US"/>
        </a:p>
      </dgm:t>
    </dgm:pt>
    <dgm:pt modelId="{C060CD26-045A-4BBA-9F92-3723AA5753EE}" type="sibTrans" cxnId="{485799B7-CD14-4CD7-9853-C1AA885D29BE}">
      <dgm:prSet/>
      <dgm:spPr/>
      <dgm:t>
        <a:bodyPr/>
        <a:lstStyle/>
        <a:p>
          <a:endParaRPr lang="en-US"/>
        </a:p>
      </dgm:t>
    </dgm:pt>
    <dgm:pt modelId="{ADED9373-AE47-4473-B2EB-F215DA957F0F}">
      <dgm:prSet phldrT="[Text]" custT="1"/>
      <dgm:spPr/>
      <dgm:t>
        <a:bodyPr/>
        <a:lstStyle/>
        <a:p>
          <a:r>
            <a:rPr lang="en-US" sz="700" b="1" dirty="0" smtClean="0"/>
            <a:t>Sensible/Latent Heat Release</a:t>
          </a:r>
        </a:p>
      </dgm:t>
    </dgm:pt>
    <dgm:pt modelId="{2CAFD223-3403-40B7-9DD0-B9EAD13501F0}" type="parTrans" cxnId="{9030AC89-AF59-4BAE-9089-78173C7C6DD3}">
      <dgm:prSet/>
      <dgm:spPr/>
      <dgm:t>
        <a:bodyPr/>
        <a:lstStyle/>
        <a:p>
          <a:endParaRPr lang="en-US"/>
        </a:p>
      </dgm:t>
    </dgm:pt>
    <dgm:pt modelId="{2CE8363F-65CE-44ED-8B25-6AB222392C39}" type="sibTrans" cxnId="{9030AC89-AF59-4BAE-9089-78173C7C6DD3}">
      <dgm:prSet/>
      <dgm:spPr/>
      <dgm:t>
        <a:bodyPr/>
        <a:lstStyle/>
        <a:p>
          <a:endParaRPr lang="en-US"/>
        </a:p>
      </dgm:t>
    </dgm:pt>
    <dgm:pt modelId="{FFA5E3F6-24C5-4692-B475-80AE1BB6E4C3}">
      <dgm:prSet phldrT="[Text]" custT="1"/>
      <dgm:spPr/>
      <dgm:t>
        <a:bodyPr/>
        <a:lstStyle/>
        <a:p>
          <a:r>
            <a:rPr lang="en-US" sz="800" b="1" dirty="0" smtClean="0"/>
            <a:t>Green Roof Latent Heat </a:t>
          </a:r>
          <a:endParaRPr lang="en-US" sz="800" b="1" dirty="0"/>
        </a:p>
      </dgm:t>
    </dgm:pt>
    <dgm:pt modelId="{FA06143B-3744-4D61-B370-903CC756A43B}" type="parTrans" cxnId="{4EEE687A-0AFB-47CF-9609-CFFFC2A76C93}">
      <dgm:prSet/>
      <dgm:spPr/>
      <dgm:t>
        <a:bodyPr/>
        <a:lstStyle/>
        <a:p>
          <a:endParaRPr lang="en-US"/>
        </a:p>
      </dgm:t>
    </dgm:pt>
    <dgm:pt modelId="{6BDB2E07-F30F-4449-BB25-2962E58947C5}" type="sibTrans" cxnId="{4EEE687A-0AFB-47CF-9609-CFFFC2A76C93}">
      <dgm:prSet/>
      <dgm:spPr/>
      <dgm:t>
        <a:bodyPr/>
        <a:lstStyle/>
        <a:p>
          <a:endParaRPr lang="en-US"/>
        </a:p>
      </dgm:t>
    </dgm:pt>
    <dgm:pt modelId="{88232F5D-DC18-4CA2-8A08-B8481B7D4D90}">
      <dgm:prSet phldrT="[Text]" custT="1"/>
      <dgm:spPr/>
      <dgm:t>
        <a:bodyPr/>
        <a:lstStyle/>
        <a:p>
          <a:r>
            <a:rPr lang="en-US" sz="800" b="1" dirty="0" smtClean="0"/>
            <a:t>Surface Moisture Latent Heat</a:t>
          </a:r>
          <a:endParaRPr lang="en-US" sz="800" b="1" dirty="0"/>
        </a:p>
      </dgm:t>
    </dgm:pt>
    <dgm:pt modelId="{7BFD5C01-33D1-450F-9A86-D550DFE96870}" type="parTrans" cxnId="{E1DC6A44-D1FE-4D2A-81C3-A5D590CE2C19}">
      <dgm:prSet/>
      <dgm:spPr/>
      <dgm:t>
        <a:bodyPr/>
        <a:lstStyle/>
        <a:p>
          <a:endParaRPr lang="en-US"/>
        </a:p>
      </dgm:t>
    </dgm:pt>
    <dgm:pt modelId="{69FC194C-E3F0-4AD7-BFDF-2090BC7397DA}" type="sibTrans" cxnId="{E1DC6A44-D1FE-4D2A-81C3-A5D590CE2C19}">
      <dgm:prSet/>
      <dgm:spPr/>
      <dgm:t>
        <a:bodyPr/>
        <a:lstStyle/>
        <a:p>
          <a:endParaRPr lang="en-US"/>
        </a:p>
      </dgm:t>
    </dgm:pt>
    <dgm:pt modelId="{6A52A16B-E506-4508-9570-01408A342A4A}" type="pres">
      <dgm:prSet presAssocID="{EF3CD53A-4D29-4F81-89D3-1A5E4DCD6F54}" presName="hierChild1" presStyleCnt="0">
        <dgm:presLayoutVars>
          <dgm:chPref val="1"/>
          <dgm:dir/>
          <dgm:animOne val="branch"/>
          <dgm:animLvl val="lvl"/>
          <dgm:resizeHandles/>
        </dgm:presLayoutVars>
      </dgm:prSet>
      <dgm:spPr/>
      <dgm:t>
        <a:bodyPr/>
        <a:lstStyle/>
        <a:p>
          <a:endParaRPr lang="en-US"/>
        </a:p>
      </dgm:t>
    </dgm:pt>
    <dgm:pt modelId="{1F942D15-801E-40B1-B660-48A358025554}" type="pres">
      <dgm:prSet presAssocID="{798EC46C-4AF3-4F17-BBD8-6ADF8FF0C45B}" presName="hierRoot1" presStyleCnt="0"/>
      <dgm:spPr/>
    </dgm:pt>
    <dgm:pt modelId="{C3944F47-05BB-4106-A710-D567B168BE2C}" type="pres">
      <dgm:prSet presAssocID="{798EC46C-4AF3-4F17-BBD8-6ADF8FF0C45B}" presName="composite" presStyleCnt="0"/>
      <dgm:spPr/>
    </dgm:pt>
    <dgm:pt modelId="{7242C664-2397-4D1F-9340-C6E587CA5F85}" type="pres">
      <dgm:prSet presAssocID="{798EC46C-4AF3-4F17-BBD8-6ADF8FF0C45B}" presName="background" presStyleLbl="node0" presStyleIdx="0" presStyleCnt="3"/>
      <dgm:spPr/>
    </dgm:pt>
    <dgm:pt modelId="{22BE70E6-660F-4859-980A-0470DC80275B}" type="pres">
      <dgm:prSet presAssocID="{798EC46C-4AF3-4F17-BBD8-6ADF8FF0C45B}" presName="text" presStyleLbl="fgAcc0" presStyleIdx="0" presStyleCnt="3" custScaleX="133727" custScaleY="157945" custLinFactX="200000" custLinFactY="-78075" custLinFactNeighborX="214697" custLinFactNeighborY="-100000">
        <dgm:presLayoutVars>
          <dgm:chPref val="3"/>
        </dgm:presLayoutVars>
      </dgm:prSet>
      <dgm:spPr/>
      <dgm:t>
        <a:bodyPr/>
        <a:lstStyle/>
        <a:p>
          <a:endParaRPr lang="en-US"/>
        </a:p>
      </dgm:t>
    </dgm:pt>
    <dgm:pt modelId="{870F1768-E2D1-4E39-829F-FF0D9B931641}" type="pres">
      <dgm:prSet presAssocID="{798EC46C-4AF3-4F17-BBD8-6ADF8FF0C45B}" presName="hierChild2" presStyleCnt="0"/>
      <dgm:spPr/>
    </dgm:pt>
    <dgm:pt modelId="{3AA81CBD-94FA-4676-869E-86DD68D7F7D5}" type="pres">
      <dgm:prSet presAssocID="{67CCB786-B3CB-4849-99EC-D5C5B6018BC9}" presName="hierRoot1" presStyleCnt="0"/>
      <dgm:spPr/>
    </dgm:pt>
    <dgm:pt modelId="{DE41A5C8-7FBE-4DCB-9CEF-63C069E5300A}" type="pres">
      <dgm:prSet presAssocID="{67CCB786-B3CB-4849-99EC-D5C5B6018BC9}" presName="composite" presStyleCnt="0"/>
      <dgm:spPr/>
    </dgm:pt>
    <dgm:pt modelId="{5030A7C7-1E17-4629-AC6A-C49B634FD429}" type="pres">
      <dgm:prSet presAssocID="{67CCB786-B3CB-4849-99EC-D5C5B6018BC9}" presName="background" presStyleLbl="node0" presStyleIdx="1" presStyleCnt="3"/>
      <dgm:spPr/>
    </dgm:pt>
    <dgm:pt modelId="{90547133-F583-47D3-AEF7-5FA738512777}" type="pres">
      <dgm:prSet presAssocID="{67CCB786-B3CB-4849-99EC-D5C5B6018BC9}" presName="text" presStyleLbl="fgAcc0" presStyleIdx="1" presStyleCnt="3" custScaleX="133727" custScaleY="157945" custLinFactX="100000" custLinFactNeighborX="164763" custLinFactNeighborY="32437">
        <dgm:presLayoutVars>
          <dgm:chPref val="3"/>
        </dgm:presLayoutVars>
      </dgm:prSet>
      <dgm:spPr/>
      <dgm:t>
        <a:bodyPr/>
        <a:lstStyle/>
        <a:p>
          <a:endParaRPr lang="en-US"/>
        </a:p>
      </dgm:t>
    </dgm:pt>
    <dgm:pt modelId="{0FE48F02-8370-4FB7-B32D-2FBD457B621A}" type="pres">
      <dgm:prSet presAssocID="{67CCB786-B3CB-4849-99EC-D5C5B6018BC9}" presName="hierChild2" presStyleCnt="0"/>
      <dgm:spPr/>
    </dgm:pt>
    <dgm:pt modelId="{FBC4FA2A-841E-44AB-AD23-553B6D110D95}" type="pres">
      <dgm:prSet presAssocID="{1DFDCC5C-1FB3-4FA6-AF03-F2D8FFB0A918}" presName="Name10" presStyleLbl="parChTrans1D2" presStyleIdx="0" presStyleCnt="5"/>
      <dgm:spPr/>
      <dgm:t>
        <a:bodyPr/>
        <a:lstStyle/>
        <a:p>
          <a:endParaRPr lang="en-US"/>
        </a:p>
      </dgm:t>
    </dgm:pt>
    <dgm:pt modelId="{4134A31D-0C3D-40D7-A579-048921B505B6}" type="pres">
      <dgm:prSet presAssocID="{7C549632-7715-4A75-A047-2F99D0E3789C}" presName="hierRoot2" presStyleCnt="0"/>
      <dgm:spPr/>
    </dgm:pt>
    <dgm:pt modelId="{A5664C06-1079-4B2B-9E32-90FF7A1B0B0C}" type="pres">
      <dgm:prSet presAssocID="{7C549632-7715-4A75-A047-2F99D0E3789C}" presName="composite2" presStyleCnt="0"/>
      <dgm:spPr/>
    </dgm:pt>
    <dgm:pt modelId="{4F0FA170-2EAD-4402-8525-2F053329BBB9}" type="pres">
      <dgm:prSet presAssocID="{7C549632-7715-4A75-A047-2F99D0E3789C}" presName="background2" presStyleLbl="node2" presStyleIdx="0" presStyleCnt="5"/>
      <dgm:spPr/>
    </dgm:pt>
    <dgm:pt modelId="{74A87A40-5DB0-4C15-B3DB-592942575279}" type="pres">
      <dgm:prSet presAssocID="{7C549632-7715-4A75-A047-2F99D0E3789C}" presName="text2" presStyleLbl="fgAcc2" presStyleIdx="0" presStyleCnt="5" custScaleX="147639" custScaleY="58126" custLinFactX="100000" custLinFactNeighborX="160898" custLinFactNeighborY="55827">
        <dgm:presLayoutVars>
          <dgm:chPref val="3"/>
        </dgm:presLayoutVars>
      </dgm:prSet>
      <dgm:spPr/>
      <dgm:t>
        <a:bodyPr/>
        <a:lstStyle/>
        <a:p>
          <a:endParaRPr lang="en-US"/>
        </a:p>
      </dgm:t>
    </dgm:pt>
    <dgm:pt modelId="{D1890A56-2969-4754-9DA5-DA2CD1F5EBFC}" type="pres">
      <dgm:prSet presAssocID="{7C549632-7715-4A75-A047-2F99D0E3789C}" presName="hierChild3" presStyleCnt="0"/>
      <dgm:spPr/>
    </dgm:pt>
    <dgm:pt modelId="{72EED4EE-FBFE-4673-A122-556764D81F15}" type="pres">
      <dgm:prSet presAssocID="{EEE40ADE-205A-4CCC-A946-C04C2E29816E}" presName="Name17" presStyleLbl="parChTrans1D3" presStyleIdx="0" presStyleCnt="2"/>
      <dgm:spPr/>
      <dgm:t>
        <a:bodyPr/>
        <a:lstStyle/>
        <a:p>
          <a:endParaRPr lang="en-US"/>
        </a:p>
      </dgm:t>
    </dgm:pt>
    <dgm:pt modelId="{0697E285-D65E-4644-852D-082889953CFC}" type="pres">
      <dgm:prSet presAssocID="{37BCF179-3D7F-4FB9-9604-A8CAA251C94F}" presName="hierRoot3" presStyleCnt="0"/>
      <dgm:spPr/>
    </dgm:pt>
    <dgm:pt modelId="{D0493D5D-34AD-48B8-BAB5-5054A7FF2058}" type="pres">
      <dgm:prSet presAssocID="{37BCF179-3D7F-4FB9-9604-A8CAA251C94F}" presName="composite3" presStyleCnt="0"/>
      <dgm:spPr/>
    </dgm:pt>
    <dgm:pt modelId="{E41E7E4C-A326-41AA-8998-D3E09588A059}" type="pres">
      <dgm:prSet presAssocID="{37BCF179-3D7F-4FB9-9604-A8CAA251C94F}" presName="background3" presStyleLbl="node3" presStyleIdx="0" presStyleCnt="2"/>
      <dgm:spPr/>
    </dgm:pt>
    <dgm:pt modelId="{E8F77E0F-6222-44EC-824B-13121DD5D1D9}" type="pres">
      <dgm:prSet presAssocID="{37BCF179-3D7F-4FB9-9604-A8CAA251C94F}" presName="text3" presStyleLbl="fgAcc3" presStyleIdx="0" presStyleCnt="2" custScaleX="133727" custScaleY="157945" custLinFactNeighborX="16405" custLinFactNeighborY="67738">
        <dgm:presLayoutVars>
          <dgm:chPref val="3"/>
        </dgm:presLayoutVars>
      </dgm:prSet>
      <dgm:spPr/>
      <dgm:t>
        <a:bodyPr/>
        <a:lstStyle/>
        <a:p>
          <a:endParaRPr lang="en-US"/>
        </a:p>
      </dgm:t>
    </dgm:pt>
    <dgm:pt modelId="{D9CFE65F-248F-44B6-AAF3-F87FEF56EE56}" type="pres">
      <dgm:prSet presAssocID="{37BCF179-3D7F-4FB9-9604-A8CAA251C94F}" presName="hierChild4" presStyleCnt="0"/>
      <dgm:spPr/>
    </dgm:pt>
    <dgm:pt modelId="{21F2022D-E0A5-4523-9FE7-DF5490CDFCC7}" type="pres">
      <dgm:prSet presAssocID="{C37212C0-F480-46CF-8B8D-0D2A20CEEB0C}" presName="Name17" presStyleLbl="parChTrans1D3" presStyleIdx="1" presStyleCnt="2"/>
      <dgm:spPr/>
      <dgm:t>
        <a:bodyPr/>
        <a:lstStyle/>
        <a:p>
          <a:endParaRPr lang="en-US"/>
        </a:p>
      </dgm:t>
    </dgm:pt>
    <dgm:pt modelId="{4FEA2559-4C2B-42FA-8DD4-2DB1719BC982}" type="pres">
      <dgm:prSet presAssocID="{684205F3-C9BA-4713-80B5-9912FB887181}" presName="hierRoot3" presStyleCnt="0"/>
      <dgm:spPr/>
    </dgm:pt>
    <dgm:pt modelId="{204B2AE1-C2E6-4F6D-81AF-133B22712F17}" type="pres">
      <dgm:prSet presAssocID="{684205F3-C9BA-4713-80B5-9912FB887181}" presName="composite3" presStyleCnt="0"/>
      <dgm:spPr/>
    </dgm:pt>
    <dgm:pt modelId="{06C47D44-2297-48C3-AEBD-EA39952344D1}" type="pres">
      <dgm:prSet presAssocID="{684205F3-C9BA-4713-80B5-9912FB887181}" presName="background3" presStyleLbl="node3" presStyleIdx="1" presStyleCnt="2"/>
      <dgm:spPr/>
    </dgm:pt>
    <dgm:pt modelId="{FDAD81BF-B3CA-4A7E-A758-7B72757F24C0}" type="pres">
      <dgm:prSet presAssocID="{684205F3-C9BA-4713-80B5-9912FB887181}" presName="text3" presStyleLbl="fgAcc3" presStyleIdx="1" presStyleCnt="2" custScaleX="146396" custScaleY="87189" custLinFactX="100000" custLinFactNeighborX="149046" custLinFactNeighborY="67738">
        <dgm:presLayoutVars>
          <dgm:chPref val="3"/>
        </dgm:presLayoutVars>
      </dgm:prSet>
      <dgm:spPr/>
      <dgm:t>
        <a:bodyPr/>
        <a:lstStyle/>
        <a:p>
          <a:endParaRPr lang="en-US"/>
        </a:p>
      </dgm:t>
    </dgm:pt>
    <dgm:pt modelId="{EF500D6A-81F0-45B6-944E-A30ED7D6E042}" type="pres">
      <dgm:prSet presAssocID="{684205F3-C9BA-4713-80B5-9912FB887181}" presName="hierChild4" presStyleCnt="0"/>
      <dgm:spPr/>
    </dgm:pt>
    <dgm:pt modelId="{DBC05805-9420-43BB-A8CC-CFA02571639C}" type="pres">
      <dgm:prSet presAssocID="{867C6624-EA34-4811-87ED-C369637BFA25}" presName="Name23" presStyleLbl="parChTrans1D4" presStyleIdx="0" presStyleCnt="7"/>
      <dgm:spPr/>
      <dgm:t>
        <a:bodyPr/>
        <a:lstStyle/>
        <a:p>
          <a:endParaRPr lang="en-US"/>
        </a:p>
      </dgm:t>
    </dgm:pt>
    <dgm:pt modelId="{EDE7095B-67D0-4035-85E9-6A01BBB5FF20}" type="pres">
      <dgm:prSet presAssocID="{337367DE-DDDA-4853-91B8-DA326EE8FBD4}" presName="hierRoot4" presStyleCnt="0"/>
      <dgm:spPr/>
    </dgm:pt>
    <dgm:pt modelId="{47D9C430-BBC8-4D6B-8EAA-71C88DEE13E9}" type="pres">
      <dgm:prSet presAssocID="{337367DE-DDDA-4853-91B8-DA326EE8FBD4}" presName="composite4" presStyleCnt="0"/>
      <dgm:spPr/>
    </dgm:pt>
    <dgm:pt modelId="{B5062326-CB33-4AF1-8F8D-6B3A17521A01}" type="pres">
      <dgm:prSet presAssocID="{337367DE-DDDA-4853-91B8-DA326EE8FBD4}" presName="background4" presStyleLbl="node4" presStyleIdx="0" presStyleCnt="7"/>
      <dgm:spPr/>
    </dgm:pt>
    <dgm:pt modelId="{1E79D8D6-713C-43ED-AC12-5DD2A6ED8D8B}" type="pres">
      <dgm:prSet presAssocID="{337367DE-DDDA-4853-91B8-DA326EE8FBD4}" presName="text4" presStyleLbl="fgAcc4" presStyleIdx="0" presStyleCnt="7" custScaleX="133727" custScaleY="157945" custLinFactX="100000" custLinFactNeighborX="161720" custLinFactNeighborY="47779">
        <dgm:presLayoutVars>
          <dgm:chPref val="3"/>
        </dgm:presLayoutVars>
      </dgm:prSet>
      <dgm:spPr/>
      <dgm:t>
        <a:bodyPr/>
        <a:lstStyle/>
        <a:p>
          <a:endParaRPr lang="en-US"/>
        </a:p>
      </dgm:t>
    </dgm:pt>
    <dgm:pt modelId="{73EB3AE2-E577-4D07-82F5-B76CE42FF426}" type="pres">
      <dgm:prSet presAssocID="{337367DE-DDDA-4853-91B8-DA326EE8FBD4}" presName="hierChild5" presStyleCnt="0"/>
      <dgm:spPr/>
    </dgm:pt>
    <dgm:pt modelId="{F654B94E-84B3-409C-A2CC-8C450CCE9B63}" type="pres">
      <dgm:prSet presAssocID="{FA06143B-3744-4D61-B370-903CC756A43B}" presName="Name23" presStyleLbl="parChTrans1D4" presStyleIdx="1" presStyleCnt="7"/>
      <dgm:spPr/>
      <dgm:t>
        <a:bodyPr/>
        <a:lstStyle/>
        <a:p>
          <a:endParaRPr lang="en-US"/>
        </a:p>
      </dgm:t>
    </dgm:pt>
    <dgm:pt modelId="{F7452D5A-79D2-43B5-86DB-28BFE8755308}" type="pres">
      <dgm:prSet presAssocID="{FFA5E3F6-24C5-4692-B475-80AE1BB6E4C3}" presName="hierRoot4" presStyleCnt="0"/>
      <dgm:spPr/>
    </dgm:pt>
    <dgm:pt modelId="{C6AC43DB-775C-4D36-8B31-845E90D3B508}" type="pres">
      <dgm:prSet presAssocID="{FFA5E3F6-24C5-4692-B475-80AE1BB6E4C3}" presName="composite4" presStyleCnt="0"/>
      <dgm:spPr/>
    </dgm:pt>
    <dgm:pt modelId="{3FE262DA-9597-49AC-B8D9-8ECC15E5F638}" type="pres">
      <dgm:prSet presAssocID="{FFA5E3F6-24C5-4692-B475-80AE1BB6E4C3}" presName="background4" presStyleLbl="node4" presStyleIdx="1" presStyleCnt="7"/>
      <dgm:spPr/>
    </dgm:pt>
    <dgm:pt modelId="{12F9CD87-D31B-4E42-B6A0-6CB25E62C8D7}" type="pres">
      <dgm:prSet presAssocID="{FFA5E3F6-24C5-4692-B475-80AE1BB6E4C3}" presName="text4" presStyleLbl="fgAcc4" presStyleIdx="1" presStyleCnt="7" custScaleX="133727" custScaleY="157945" custLinFactX="100000" custLinFactNeighborX="119184" custLinFactNeighborY="15639">
        <dgm:presLayoutVars>
          <dgm:chPref val="3"/>
        </dgm:presLayoutVars>
      </dgm:prSet>
      <dgm:spPr/>
      <dgm:t>
        <a:bodyPr/>
        <a:lstStyle/>
        <a:p>
          <a:endParaRPr lang="en-US"/>
        </a:p>
      </dgm:t>
    </dgm:pt>
    <dgm:pt modelId="{EA9C5158-6C9C-4402-894A-18B4FFC603C3}" type="pres">
      <dgm:prSet presAssocID="{FFA5E3F6-24C5-4692-B475-80AE1BB6E4C3}" presName="hierChild5" presStyleCnt="0"/>
      <dgm:spPr/>
    </dgm:pt>
    <dgm:pt modelId="{FFC78BB6-A90B-4783-876A-C75980A7F257}" type="pres">
      <dgm:prSet presAssocID="{7BFD5C01-33D1-450F-9A86-D550DFE96870}" presName="Name23" presStyleLbl="parChTrans1D4" presStyleIdx="2" presStyleCnt="7"/>
      <dgm:spPr/>
      <dgm:t>
        <a:bodyPr/>
        <a:lstStyle/>
        <a:p>
          <a:endParaRPr lang="en-US"/>
        </a:p>
      </dgm:t>
    </dgm:pt>
    <dgm:pt modelId="{21B851C9-15F0-4900-B542-088029F58DE9}" type="pres">
      <dgm:prSet presAssocID="{88232F5D-DC18-4CA2-8A08-B8481B7D4D90}" presName="hierRoot4" presStyleCnt="0"/>
      <dgm:spPr/>
    </dgm:pt>
    <dgm:pt modelId="{7936236D-86C7-4CF4-9BA5-450CF86AD36E}" type="pres">
      <dgm:prSet presAssocID="{88232F5D-DC18-4CA2-8A08-B8481B7D4D90}" presName="composite4" presStyleCnt="0"/>
      <dgm:spPr/>
    </dgm:pt>
    <dgm:pt modelId="{92A5A429-17F4-41BC-87B0-4CA5683C44B7}" type="pres">
      <dgm:prSet presAssocID="{88232F5D-DC18-4CA2-8A08-B8481B7D4D90}" presName="background4" presStyleLbl="node4" presStyleIdx="2" presStyleCnt="7"/>
      <dgm:spPr/>
    </dgm:pt>
    <dgm:pt modelId="{CF44E8C5-C729-42ED-ABFC-44285FB95117}" type="pres">
      <dgm:prSet presAssocID="{88232F5D-DC18-4CA2-8A08-B8481B7D4D90}" presName="text4" presStyleLbl="fgAcc4" presStyleIdx="2" presStyleCnt="7" custScaleX="164659" custScaleY="145314" custLinFactX="207850" custLinFactNeighborX="300000" custLinFactNeighborY="18958">
        <dgm:presLayoutVars>
          <dgm:chPref val="3"/>
        </dgm:presLayoutVars>
      </dgm:prSet>
      <dgm:spPr/>
      <dgm:t>
        <a:bodyPr/>
        <a:lstStyle/>
        <a:p>
          <a:endParaRPr lang="en-US"/>
        </a:p>
      </dgm:t>
    </dgm:pt>
    <dgm:pt modelId="{F559CC61-5F6F-466F-AE9F-BFD9582542DD}" type="pres">
      <dgm:prSet presAssocID="{88232F5D-DC18-4CA2-8A08-B8481B7D4D90}" presName="hierChild5" presStyleCnt="0"/>
      <dgm:spPr/>
    </dgm:pt>
    <dgm:pt modelId="{20300D79-CDC3-4578-A2AE-1F469E6C3AC5}" type="pres">
      <dgm:prSet presAssocID="{CD505D54-CD9E-4EB2-9F06-FDA7FF261D63}" presName="Name23" presStyleLbl="parChTrans1D4" presStyleIdx="3" presStyleCnt="7"/>
      <dgm:spPr/>
      <dgm:t>
        <a:bodyPr/>
        <a:lstStyle/>
        <a:p>
          <a:endParaRPr lang="en-US"/>
        </a:p>
      </dgm:t>
    </dgm:pt>
    <dgm:pt modelId="{E827F30A-5CC9-4B8A-B412-C1431CA13D7B}" type="pres">
      <dgm:prSet presAssocID="{8B5A0A7D-1522-43AC-B3D3-BC04E85EEF4C}" presName="hierRoot4" presStyleCnt="0"/>
      <dgm:spPr/>
    </dgm:pt>
    <dgm:pt modelId="{069B6E53-AAE5-4B13-9860-D73EC37A4922}" type="pres">
      <dgm:prSet presAssocID="{8B5A0A7D-1522-43AC-B3D3-BC04E85EEF4C}" presName="composite4" presStyleCnt="0"/>
      <dgm:spPr/>
    </dgm:pt>
    <dgm:pt modelId="{3E43983E-AD62-4764-8332-A33D8C4C2CE3}" type="pres">
      <dgm:prSet presAssocID="{8B5A0A7D-1522-43AC-B3D3-BC04E85EEF4C}" presName="background4" presStyleLbl="node4" presStyleIdx="3" presStyleCnt="7"/>
      <dgm:spPr/>
    </dgm:pt>
    <dgm:pt modelId="{61DDD854-F106-4DF1-93B8-0C282EA5F9F5}" type="pres">
      <dgm:prSet presAssocID="{8B5A0A7D-1522-43AC-B3D3-BC04E85EEF4C}" presName="text4" presStyleLbl="fgAcc4" presStyleIdx="3" presStyleCnt="7" custScaleX="133727" custScaleY="157945" custLinFactX="39497" custLinFactNeighborX="100000" custLinFactNeighborY="75515">
        <dgm:presLayoutVars>
          <dgm:chPref val="3"/>
        </dgm:presLayoutVars>
      </dgm:prSet>
      <dgm:spPr/>
      <dgm:t>
        <a:bodyPr/>
        <a:lstStyle/>
        <a:p>
          <a:endParaRPr lang="en-US"/>
        </a:p>
      </dgm:t>
    </dgm:pt>
    <dgm:pt modelId="{B4C2842B-3DF6-4971-BC9C-17FE9F89DEE5}" type="pres">
      <dgm:prSet presAssocID="{8B5A0A7D-1522-43AC-B3D3-BC04E85EEF4C}" presName="hierChild5" presStyleCnt="0"/>
      <dgm:spPr/>
    </dgm:pt>
    <dgm:pt modelId="{81C60389-9A96-482C-B4D3-274A0CB03744}" type="pres">
      <dgm:prSet presAssocID="{A11BA144-C67B-478E-BCEB-D472CCF626E5}" presName="Name23" presStyleLbl="parChTrans1D4" presStyleIdx="4" presStyleCnt="7"/>
      <dgm:spPr/>
      <dgm:t>
        <a:bodyPr/>
        <a:lstStyle/>
        <a:p>
          <a:endParaRPr lang="en-US"/>
        </a:p>
      </dgm:t>
    </dgm:pt>
    <dgm:pt modelId="{85AD8BB2-EA9F-4054-A9C6-4B5C4F49B6DF}" type="pres">
      <dgm:prSet presAssocID="{F1530EF4-EF61-4D30-8969-42E588295D0A}" presName="hierRoot4" presStyleCnt="0"/>
      <dgm:spPr/>
    </dgm:pt>
    <dgm:pt modelId="{1DD94B11-CC30-4F8B-9111-0512277949CE}" type="pres">
      <dgm:prSet presAssocID="{F1530EF4-EF61-4D30-8969-42E588295D0A}" presName="composite4" presStyleCnt="0"/>
      <dgm:spPr/>
    </dgm:pt>
    <dgm:pt modelId="{AFA2211D-DEE2-45BD-8ABB-3F8F5ED7AE48}" type="pres">
      <dgm:prSet presAssocID="{F1530EF4-EF61-4D30-8969-42E588295D0A}" presName="background4" presStyleLbl="node4" presStyleIdx="4" presStyleCnt="7"/>
      <dgm:spPr/>
    </dgm:pt>
    <dgm:pt modelId="{2EC76B93-B6B0-4CCF-A794-3EBEE3803B1E}" type="pres">
      <dgm:prSet presAssocID="{F1530EF4-EF61-4D30-8969-42E588295D0A}" presName="text4" presStyleLbl="fgAcc4" presStyleIdx="4" presStyleCnt="7" custScaleX="110729" custScaleY="105830" custLinFactX="100000" custLinFactNeighborX="109560" custLinFactNeighborY="78962">
        <dgm:presLayoutVars>
          <dgm:chPref val="3"/>
        </dgm:presLayoutVars>
      </dgm:prSet>
      <dgm:spPr/>
      <dgm:t>
        <a:bodyPr/>
        <a:lstStyle/>
        <a:p>
          <a:endParaRPr lang="en-US"/>
        </a:p>
      </dgm:t>
    </dgm:pt>
    <dgm:pt modelId="{36DE11B7-48BB-440E-828B-5074EBD2ED9E}" type="pres">
      <dgm:prSet presAssocID="{F1530EF4-EF61-4D30-8969-42E588295D0A}" presName="hierChild5" presStyleCnt="0"/>
      <dgm:spPr/>
    </dgm:pt>
    <dgm:pt modelId="{E1EC98B8-ACE0-418B-AA15-734A6E76F8B4}" type="pres">
      <dgm:prSet presAssocID="{504A9297-474C-4337-8BCB-8DC0623F428A}" presName="Name23" presStyleLbl="parChTrans1D4" presStyleIdx="5" presStyleCnt="7"/>
      <dgm:spPr/>
      <dgm:t>
        <a:bodyPr/>
        <a:lstStyle/>
        <a:p>
          <a:endParaRPr lang="en-US"/>
        </a:p>
      </dgm:t>
    </dgm:pt>
    <dgm:pt modelId="{DDA3F558-5EBC-429C-B72A-F3259657D1CC}" type="pres">
      <dgm:prSet presAssocID="{BFF05142-950E-4958-8301-55892C1BD782}" presName="hierRoot4" presStyleCnt="0"/>
      <dgm:spPr/>
    </dgm:pt>
    <dgm:pt modelId="{67FC209F-3470-420E-A8CB-4D565FB1B482}" type="pres">
      <dgm:prSet presAssocID="{BFF05142-950E-4958-8301-55892C1BD782}" presName="composite4" presStyleCnt="0"/>
      <dgm:spPr/>
    </dgm:pt>
    <dgm:pt modelId="{8BD42B72-E870-4D5E-A086-58A7DB7C703A}" type="pres">
      <dgm:prSet presAssocID="{BFF05142-950E-4958-8301-55892C1BD782}" presName="background4" presStyleLbl="node4" presStyleIdx="5" presStyleCnt="7"/>
      <dgm:spPr/>
    </dgm:pt>
    <dgm:pt modelId="{BC6C5622-0506-4758-BE5C-57396F7BD2D6}" type="pres">
      <dgm:prSet presAssocID="{BFF05142-950E-4958-8301-55892C1BD782}" presName="text4" presStyleLbl="fgAcc4" presStyleIdx="5" presStyleCnt="7" custScaleX="133727" custScaleY="157945" custLinFactY="100000" custLinFactNeighborX="77520" custLinFactNeighborY="123038">
        <dgm:presLayoutVars>
          <dgm:chPref val="3"/>
        </dgm:presLayoutVars>
      </dgm:prSet>
      <dgm:spPr/>
      <dgm:t>
        <a:bodyPr/>
        <a:lstStyle/>
        <a:p>
          <a:endParaRPr lang="en-US"/>
        </a:p>
      </dgm:t>
    </dgm:pt>
    <dgm:pt modelId="{E15A1F41-C95B-4D19-A03A-4CFA94D5F0BD}" type="pres">
      <dgm:prSet presAssocID="{BFF05142-950E-4958-8301-55892C1BD782}" presName="hierChild5" presStyleCnt="0"/>
      <dgm:spPr/>
    </dgm:pt>
    <dgm:pt modelId="{A1A1B1C0-E031-496C-918C-3077BA057C4C}" type="pres">
      <dgm:prSet presAssocID="{2CAFD223-3403-40B7-9DD0-B9EAD13501F0}" presName="Name23" presStyleLbl="parChTrans1D4" presStyleIdx="6" presStyleCnt="7"/>
      <dgm:spPr/>
      <dgm:t>
        <a:bodyPr/>
        <a:lstStyle/>
        <a:p>
          <a:endParaRPr lang="en-US"/>
        </a:p>
      </dgm:t>
    </dgm:pt>
    <dgm:pt modelId="{4FAE2777-1A88-4626-867D-E0A091044CAE}" type="pres">
      <dgm:prSet presAssocID="{ADED9373-AE47-4473-B2EB-F215DA957F0F}" presName="hierRoot4" presStyleCnt="0"/>
      <dgm:spPr/>
    </dgm:pt>
    <dgm:pt modelId="{52E18996-799E-4F3C-B5EC-CF3D579B025F}" type="pres">
      <dgm:prSet presAssocID="{ADED9373-AE47-4473-B2EB-F215DA957F0F}" presName="composite4" presStyleCnt="0"/>
      <dgm:spPr/>
    </dgm:pt>
    <dgm:pt modelId="{380318D0-4942-4BB5-AD08-C46344B95982}" type="pres">
      <dgm:prSet presAssocID="{ADED9373-AE47-4473-B2EB-F215DA957F0F}" presName="background4" presStyleLbl="node4" presStyleIdx="6" presStyleCnt="7"/>
      <dgm:spPr/>
    </dgm:pt>
    <dgm:pt modelId="{D65A5814-0826-4C33-8EF2-D5194C0EA707}" type="pres">
      <dgm:prSet presAssocID="{ADED9373-AE47-4473-B2EB-F215DA957F0F}" presName="text4" presStyleLbl="fgAcc4" presStyleIdx="6" presStyleCnt="7" custScaleX="181930" custScaleY="157945" custLinFactY="100000" custLinFactNeighborX="77520" custLinFactNeighborY="135201">
        <dgm:presLayoutVars>
          <dgm:chPref val="3"/>
        </dgm:presLayoutVars>
      </dgm:prSet>
      <dgm:spPr/>
      <dgm:t>
        <a:bodyPr/>
        <a:lstStyle/>
        <a:p>
          <a:endParaRPr lang="en-US"/>
        </a:p>
      </dgm:t>
    </dgm:pt>
    <dgm:pt modelId="{CE591037-1708-45B6-8CD6-2B63EA921658}" type="pres">
      <dgm:prSet presAssocID="{ADED9373-AE47-4473-B2EB-F215DA957F0F}" presName="hierChild5" presStyleCnt="0"/>
      <dgm:spPr/>
    </dgm:pt>
    <dgm:pt modelId="{775AFE66-B295-4996-97F5-CF2C208FA118}" type="pres">
      <dgm:prSet presAssocID="{8D2731F0-37CE-4E6F-A49A-C6A013EF4822}" presName="hierRoot1" presStyleCnt="0"/>
      <dgm:spPr/>
    </dgm:pt>
    <dgm:pt modelId="{F87FCDB5-240E-4282-B503-EE9FC6D52F10}" type="pres">
      <dgm:prSet presAssocID="{8D2731F0-37CE-4E6F-A49A-C6A013EF4822}" presName="composite" presStyleCnt="0"/>
      <dgm:spPr/>
    </dgm:pt>
    <dgm:pt modelId="{BEB709D9-415A-48EF-8A9D-AE9DB9CDC2C8}" type="pres">
      <dgm:prSet presAssocID="{8D2731F0-37CE-4E6F-A49A-C6A013EF4822}" presName="background" presStyleLbl="node0" presStyleIdx="2" presStyleCnt="3"/>
      <dgm:spPr/>
    </dgm:pt>
    <dgm:pt modelId="{555F0413-2C66-4168-8A63-FD1917EFE38D}" type="pres">
      <dgm:prSet presAssocID="{8D2731F0-37CE-4E6F-A49A-C6A013EF4822}" presName="text" presStyleLbl="fgAcc0" presStyleIdx="2" presStyleCnt="3" custScaleX="133727" custScaleY="157945" custLinFactX="-100000" custLinFactY="-178877" custLinFactNeighborX="-130012" custLinFactNeighborY="-200000">
        <dgm:presLayoutVars>
          <dgm:chPref val="3"/>
        </dgm:presLayoutVars>
      </dgm:prSet>
      <dgm:spPr/>
      <dgm:t>
        <a:bodyPr/>
        <a:lstStyle/>
        <a:p>
          <a:endParaRPr lang="en-US"/>
        </a:p>
      </dgm:t>
    </dgm:pt>
    <dgm:pt modelId="{027E3509-3410-43DB-9795-103B4FDBBE08}" type="pres">
      <dgm:prSet presAssocID="{8D2731F0-37CE-4E6F-A49A-C6A013EF4822}" presName="hierChild2" presStyleCnt="0"/>
      <dgm:spPr/>
    </dgm:pt>
    <dgm:pt modelId="{2960C5B5-50C9-4063-85A2-038264F4B896}" type="pres">
      <dgm:prSet presAssocID="{B5DD91DC-B58A-4A26-BA05-0296BE73548E}" presName="Name10" presStyleLbl="parChTrans1D2" presStyleIdx="1" presStyleCnt="5"/>
      <dgm:spPr/>
      <dgm:t>
        <a:bodyPr/>
        <a:lstStyle/>
        <a:p>
          <a:endParaRPr lang="en-US"/>
        </a:p>
      </dgm:t>
    </dgm:pt>
    <dgm:pt modelId="{A7A9F5B4-09D6-43EB-B06A-A021FA62562A}" type="pres">
      <dgm:prSet presAssocID="{41392082-A191-4AB1-92C5-754D0CC6CB8B}" presName="hierRoot2" presStyleCnt="0"/>
      <dgm:spPr/>
    </dgm:pt>
    <dgm:pt modelId="{7872376B-7486-41E9-A583-81A2FD8AE298}" type="pres">
      <dgm:prSet presAssocID="{41392082-A191-4AB1-92C5-754D0CC6CB8B}" presName="composite2" presStyleCnt="0"/>
      <dgm:spPr/>
    </dgm:pt>
    <dgm:pt modelId="{AC3E54BD-B270-4330-8115-DC606DF4DE52}" type="pres">
      <dgm:prSet presAssocID="{41392082-A191-4AB1-92C5-754D0CC6CB8B}" presName="background2" presStyleLbl="node2" presStyleIdx="1" presStyleCnt="5"/>
      <dgm:spPr/>
    </dgm:pt>
    <dgm:pt modelId="{E60FD3AD-6D4D-42AA-943A-6C61785F9AA9}" type="pres">
      <dgm:prSet presAssocID="{41392082-A191-4AB1-92C5-754D0CC6CB8B}" presName="text2" presStyleLbl="fgAcc2" presStyleIdx="1" presStyleCnt="5" custScaleX="151600" custScaleY="145108" custLinFactX="-100000" custLinFactY="-400000" custLinFactNeighborX="-124202" custLinFactNeighborY="-412362">
        <dgm:presLayoutVars>
          <dgm:chPref val="3"/>
        </dgm:presLayoutVars>
      </dgm:prSet>
      <dgm:spPr/>
      <dgm:t>
        <a:bodyPr/>
        <a:lstStyle/>
        <a:p>
          <a:endParaRPr lang="en-US"/>
        </a:p>
      </dgm:t>
    </dgm:pt>
    <dgm:pt modelId="{E02E76C0-EFC6-4221-B1F0-303166ADEC78}" type="pres">
      <dgm:prSet presAssocID="{41392082-A191-4AB1-92C5-754D0CC6CB8B}" presName="hierChild3" presStyleCnt="0"/>
      <dgm:spPr/>
    </dgm:pt>
    <dgm:pt modelId="{9928413B-ED2D-4D91-A036-C6FAD5EC0CF3}" type="pres">
      <dgm:prSet presAssocID="{761DDFF1-E421-4F19-9156-6E5A13385BF6}" presName="Name10" presStyleLbl="parChTrans1D2" presStyleIdx="2" presStyleCnt="5"/>
      <dgm:spPr/>
      <dgm:t>
        <a:bodyPr/>
        <a:lstStyle/>
        <a:p>
          <a:endParaRPr lang="en-US"/>
        </a:p>
      </dgm:t>
    </dgm:pt>
    <dgm:pt modelId="{8F1C7697-F265-482D-97C6-001F37D64D6F}" type="pres">
      <dgm:prSet presAssocID="{7F28C1CA-4E09-4531-814D-D7AC998F89B5}" presName="hierRoot2" presStyleCnt="0"/>
      <dgm:spPr/>
    </dgm:pt>
    <dgm:pt modelId="{CAF27796-5C61-488C-ADE2-EDCCD30351A4}" type="pres">
      <dgm:prSet presAssocID="{7F28C1CA-4E09-4531-814D-D7AC998F89B5}" presName="composite2" presStyleCnt="0"/>
      <dgm:spPr/>
    </dgm:pt>
    <dgm:pt modelId="{F1B947DF-BB43-4A16-892C-B63F3DA4451E}" type="pres">
      <dgm:prSet presAssocID="{7F28C1CA-4E09-4531-814D-D7AC998F89B5}" presName="background2" presStyleLbl="node2" presStyleIdx="2" presStyleCnt="5"/>
      <dgm:spPr/>
    </dgm:pt>
    <dgm:pt modelId="{D4F26C79-9C9C-44F7-8BB9-9EAE845D74FC}" type="pres">
      <dgm:prSet presAssocID="{7F28C1CA-4E09-4531-814D-D7AC998F89B5}" presName="text2" presStyleLbl="fgAcc2" presStyleIdx="2" presStyleCnt="5" custScaleX="144283" custScaleY="145108" custLinFactX="-100000" custLinFactY="-400000" custLinFactNeighborX="-124202" custLinFactNeighborY="-412362">
        <dgm:presLayoutVars>
          <dgm:chPref val="3"/>
        </dgm:presLayoutVars>
      </dgm:prSet>
      <dgm:spPr/>
      <dgm:t>
        <a:bodyPr/>
        <a:lstStyle/>
        <a:p>
          <a:endParaRPr lang="en-US"/>
        </a:p>
      </dgm:t>
    </dgm:pt>
    <dgm:pt modelId="{B0C79497-DA51-41B9-9E29-022BA066C8C8}" type="pres">
      <dgm:prSet presAssocID="{7F28C1CA-4E09-4531-814D-D7AC998F89B5}" presName="hierChild3" presStyleCnt="0"/>
      <dgm:spPr/>
    </dgm:pt>
    <dgm:pt modelId="{FFF7AF65-80ED-4296-8F27-8836CE13869C}" type="pres">
      <dgm:prSet presAssocID="{FB31DBF3-5BC5-4C7B-A058-8DF10F246FEF}" presName="Name10" presStyleLbl="parChTrans1D2" presStyleIdx="3" presStyleCnt="5"/>
      <dgm:spPr/>
      <dgm:t>
        <a:bodyPr/>
        <a:lstStyle/>
        <a:p>
          <a:endParaRPr lang="en-US"/>
        </a:p>
      </dgm:t>
    </dgm:pt>
    <dgm:pt modelId="{B872127F-76DD-4B5A-9FA3-5548D8A18373}" type="pres">
      <dgm:prSet presAssocID="{DD0ED790-4921-45BA-9D96-3EEAE2F1D350}" presName="hierRoot2" presStyleCnt="0"/>
      <dgm:spPr/>
    </dgm:pt>
    <dgm:pt modelId="{4E44402B-1E59-46AD-AF96-15C42329D3BD}" type="pres">
      <dgm:prSet presAssocID="{DD0ED790-4921-45BA-9D96-3EEAE2F1D350}" presName="composite2" presStyleCnt="0"/>
      <dgm:spPr/>
    </dgm:pt>
    <dgm:pt modelId="{E9396775-486D-4A09-93EE-804147781988}" type="pres">
      <dgm:prSet presAssocID="{DD0ED790-4921-45BA-9D96-3EEAE2F1D350}" presName="background2" presStyleLbl="node2" presStyleIdx="3" presStyleCnt="5"/>
      <dgm:spPr/>
    </dgm:pt>
    <dgm:pt modelId="{68E883B3-5878-4710-9AA4-31F07978EAE0}" type="pres">
      <dgm:prSet presAssocID="{DD0ED790-4921-45BA-9D96-3EEAE2F1D350}" presName="text2" presStyleLbl="fgAcc2" presStyleIdx="3" presStyleCnt="5" custScaleX="122858" custScaleY="145108" custLinFactX="-100000" custLinFactY="-400000" custLinFactNeighborX="-124202" custLinFactNeighborY="-412362">
        <dgm:presLayoutVars>
          <dgm:chPref val="3"/>
        </dgm:presLayoutVars>
      </dgm:prSet>
      <dgm:spPr/>
      <dgm:t>
        <a:bodyPr/>
        <a:lstStyle/>
        <a:p>
          <a:endParaRPr lang="en-US"/>
        </a:p>
      </dgm:t>
    </dgm:pt>
    <dgm:pt modelId="{85F3C9B2-B4F3-42EE-8534-ECEFEB51CCD4}" type="pres">
      <dgm:prSet presAssocID="{DD0ED790-4921-45BA-9D96-3EEAE2F1D350}" presName="hierChild3" presStyleCnt="0"/>
      <dgm:spPr/>
    </dgm:pt>
    <dgm:pt modelId="{19E10E51-53D7-4BED-8A7A-EFA9B5CB2D42}" type="pres">
      <dgm:prSet presAssocID="{3446E70F-84D3-4B23-85E2-7C6BD89BFBFD}" presName="Name10" presStyleLbl="parChTrans1D2" presStyleIdx="4" presStyleCnt="5"/>
      <dgm:spPr/>
      <dgm:t>
        <a:bodyPr/>
        <a:lstStyle/>
        <a:p>
          <a:endParaRPr lang="en-US"/>
        </a:p>
      </dgm:t>
    </dgm:pt>
    <dgm:pt modelId="{05A90A90-0A51-438D-AD3D-8A90C0072935}" type="pres">
      <dgm:prSet presAssocID="{D6AD6323-386D-4BF7-9BBB-C3B3C2AED2B6}" presName="hierRoot2" presStyleCnt="0"/>
      <dgm:spPr/>
    </dgm:pt>
    <dgm:pt modelId="{0A6D6D5A-915C-4DC8-86BA-6D1F2911B5DF}" type="pres">
      <dgm:prSet presAssocID="{D6AD6323-386D-4BF7-9BBB-C3B3C2AED2B6}" presName="composite2" presStyleCnt="0"/>
      <dgm:spPr/>
    </dgm:pt>
    <dgm:pt modelId="{0955BD8A-7DE8-4F05-8424-5EDC096B6E03}" type="pres">
      <dgm:prSet presAssocID="{D6AD6323-386D-4BF7-9BBB-C3B3C2AED2B6}" presName="background2" presStyleLbl="node2" presStyleIdx="4" presStyleCnt="5"/>
      <dgm:spPr/>
    </dgm:pt>
    <dgm:pt modelId="{C1B00CDA-4C16-41E8-BE22-5E844850CC65}" type="pres">
      <dgm:prSet presAssocID="{D6AD6323-386D-4BF7-9BBB-C3B3C2AED2B6}" presName="text2" presStyleLbl="fgAcc2" presStyleIdx="4" presStyleCnt="5" custScaleX="156665" custScaleY="200092" custLinFactX="-100000" custLinFactY="-400000" custLinFactNeighborX="-124202" custLinFactNeighborY="-412362">
        <dgm:presLayoutVars>
          <dgm:chPref val="3"/>
        </dgm:presLayoutVars>
      </dgm:prSet>
      <dgm:spPr/>
      <dgm:t>
        <a:bodyPr/>
        <a:lstStyle/>
        <a:p>
          <a:endParaRPr lang="en-US"/>
        </a:p>
      </dgm:t>
    </dgm:pt>
    <dgm:pt modelId="{6985E1BE-969A-40EA-9FB7-2FEE69EBE9FB}" type="pres">
      <dgm:prSet presAssocID="{D6AD6323-386D-4BF7-9BBB-C3B3C2AED2B6}" presName="hierChild3" presStyleCnt="0"/>
      <dgm:spPr/>
    </dgm:pt>
  </dgm:ptLst>
  <dgm:cxnLst>
    <dgm:cxn modelId="{5E942881-F5B6-4CDA-85E3-D159548A6A1D}" type="presOf" srcId="{ADED9373-AE47-4473-B2EB-F215DA957F0F}" destId="{D65A5814-0826-4C33-8EF2-D5194C0EA707}" srcOrd="0" destOrd="0" presId="urn:microsoft.com/office/officeart/2005/8/layout/hierarchy1"/>
    <dgm:cxn modelId="{7B25C0EA-6870-4E10-B4CA-C2953D81601B}" srcId="{67CCB786-B3CB-4849-99EC-D5C5B6018BC9}" destId="{7C549632-7715-4A75-A047-2F99D0E3789C}" srcOrd="0" destOrd="0" parTransId="{1DFDCC5C-1FB3-4FA6-AF03-F2D8FFB0A918}" sibTransId="{8A2B990D-39C8-4EA4-B4DD-41BB088CA918}"/>
    <dgm:cxn modelId="{9A01EC71-5DD5-408D-9E59-FB156A285C06}" srcId="{684205F3-C9BA-4713-80B5-9912FB887181}" destId="{337367DE-DDDA-4853-91B8-DA326EE8FBD4}" srcOrd="0" destOrd="0" parTransId="{867C6624-EA34-4811-87ED-C369637BFA25}" sibTransId="{B32D05FB-7848-4014-A660-D5311815424D}"/>
    <dgm:cxn modelId="{2DC1FE5D-B3A8-4833-9D0D-3B322621FA8F}" type="presOf" srcId="{337367DE-DDDA-4853-91B8-DA326EE8FBD4}" destId="{1E79D8D6-713C-43ED-AC12-5DD2A6ED8D8B}" srcOrd="0" destOrd="0" presId="urn:microsoft.com/office/officeart/2005/8/layout/hierarchy1"/>
    <dgm:cxn modelId="{035E8E21-B26F-4010-AEEA-95AB80268D36}" type="presOf" srcId="{88232F5D-DC18-4CA2-8A08-B8481B7D4D90}" destId="{CF44E8C5-C729-42ED-ABFC-44285FB95117}" srcOrd="0" destOrd="0" presId="urn:microsoft.com/office/officeart/2005/8/layout/hierarchy1"/>
    <dgm:cxn modelId="{E1DC6A44-D1FE-4D2A-81C3-A5D590CE2C19}" srcId="{337367DE-DDDA-4853-91B8-DA326EE8FBD4}" destId="{88232F5D-DC18-4CA2-8A08-B8481B7D4D90}" srcOrd="1" destOrd="0" parTransId="{7BFD5C01-33D1-450F-9A86-D550DFE96870}" sibTransId="{69FC194C-E3F0-4AD7-BFDF-2090BC7397DA}"/>
    <dgm:cxn modelId="{5A930DC6-EB0F-488B-BB27-05330E6A587A}" type="presOf" srcId="{CD505D54-CD9E-4EB2-9F06-FDA7FF261D63}" destId="{20300D79-CDC3-4578-A2AE-1F469E6C3AC5}" srcOrd="0" destOrd="0" presId="urn:microsoft.com/office/officeart/2005/8/layout/hierarchy1"/>
    <dgm:cxn modelId="{06A1BC82-82A6-48DD-864A-DE8CCEB752FD}" type="presOf" srcId="{67CCB786-B3CB-4849-99EC-D5C5B6018BC9}" destId="{90547133-F583-47D3-AEF7-5FA738512777}" srcOrd="0" destOrd="0" presId="urn:microsoft.com/office/officeart/2005/8/layout/hierarchy1"/>
    <dgm:cxn modelId="{8BA54EF2-9FF5-4A17-9E6E-C10AD5DC0A41}" type="presOf" srcId="{EEE40ADE-205A-4CCC-A946-C04C2E29816E}" destId="{72EED4EE-FBFE-4673-A122-556764D81F15}" srcOrd="0" destOrd="0" presId="urn:microsoft.com/office/officeart/2005/8/layout/hierarchy1"/>
    <dgm:cxn modelId="{E571F450-DF68-4A32-B813-9681F749BC9A}" type="presOf" srcId="{FFA5E3F6-24C5-4692-B475-80AE1BB6E4C3}" destId="{12F9CD87-D31B-4E42-B6A0-6CB25E62C8D7}" srcOrd="0" destOrd="0" presId="urn:microsoft.com/office/officeart/2005/8/layout/hierarchy1"/>
    <dgm:cxn modelId="{81E5A275-77AB-4C80-902D-9E6B3F57EF4B}" type="presOf" srcId="{FA06143B-3744-4D61-B370-903CC756A43B}" destId="{F654B94E-84B3-409C-A2CC-8C450CCE9B63}" srcOrd="0" destOrd="0" presId="urn:microsoft.com/office/officeart/2005/8/layout/hierarchy1"/>
    <dgm:cxn modelId="{F00BB275-DF2C-4A07-BBE4-90F103068B39}" srcId="{7C549632-7715-4A75-A047-2F99D0E3789C}" destId="{684205F3-C9BA-4713-80B5-9912FB887181}" srcOrd="1" destOrd="0" parTransId="{C37212C0-F480-46CF-8B8D-0D2A20CEEB0C}" sibTransId="{1C88CE48-7185-4FC7-A33C-7459A48A90D3}"/>
    <dgm:cxn modelId="{8FF0CF5E-B16F-4C71-BC90-2ED9164B1FBD}" type="presOf" srcId="{FB31DBF3-5BC5-4C7B-A058-8DF10F246FEF}" destId="{FFF7AF65-80ED-4296-8F27-8836CE13869C}" srcOrd="0" destOrd="0" presId="urn:microsoft.com/office/officeart/2005/8/layout/hierarchy1"/>
    <dgm:cxn modelId="{D3999B64-BDBD-444D-ADE7-EFD35B9E0534}" type="presOf" srcId="{8B5A0A7D-1522-43AC-B3D3-BC04E85EEF4C}" destId="{61DDD854-F106-4DF1-93B8-0C282EA5F9F5}" srcOrd="0" destOrd="0" presId="urn:microsoft.com/office/officeart/2005/8/layout/hierarchy1"/>
    <dgm:cxn modelId="{652EB972-CD59-46A0-903F-58C24AB2C483}" type="presOf" srcId="{D6AD6323-386D-4BF7-9BBB-C3B3C2AED2B6}" destId="{C1B00CDA-4C16-41E8-BE22-5E844850CC65}" srcOrd="0" destOrd="0" presId="urn:microsoft.com/office/officeart/2005/8/layout/hierarchy1"/>
    <dgm:cxn modelId="{4F837956-F102-4C3A-8440-C56120B16772}" type="presOf" srcId="{BFF05142-950E-4958-8301-55892C1BD782}" destId="{BC6C5622-0506-4758-BE5C-57396F7BD2D6}" srcOrd="0" destOrd="0" presId="urn:microsoft.com/office/officeart/2005/8/layout/hierarchy1"/>
    <dgm:cxn modelId="{C3130A93-218E-4157-A982-1CA10C554663}" srcId="{8D2731F0-37CE-4E6F-A49A-C6A013EF4822}" destId="{D6AD6323-386D-4BF7-9BBB-C3B3C2AED2B6}" srcOrd="3" destOrd="0" parTransId="{3446E70F-84D3-4B23-85E2-7C6BD89BFBFD}" sibTransId="{EF1B3D33-38BD-4251-9CC1-88F2B615D6C4}"/>
    <dgm:cxn modelId="{A6D3C591-5B8F-42E4-9119-8A919E96A163}" type="presOf" srcId="{3446E70F-84D3-4B23-85E2-7C6BD89BFBFD}" destId="{19E10E51-53D7-4BED-8A7A-EFA9B5CB2D42}" srcOrd="0" destOrd="0" presId="urn:microsoft.com/office/officeart/2005/8/layout/hierarchy1"/>
    <dgm:cxn modelId="{B30FED97-C8A8-4AFE-87A9-F568500924B3}" type="presOf" srcId="{8D2731F0-37CE-4E6F-A49A-C6A013EF4822}" destId="{555F0413-2C66-4168-8A63-FD1917EFE38D}" srcOrd="0" destOrd="0" presId="urn:microsoft.com/office/officeart/2005/8/layout/hierarchy1"/>
    <dgm:cxn modelId="{50AF020C-F347-4D62-9E89-4D28E53D1B9C}" type="presOf" srcId="{867C6624-EA34-4811-87ED-C369637BFA25}" destId="{DBC05805-9420-43BB-A8CC-CFA02571639C}" srcOrd="0" destOrd="0" presId="urn:microsoft.com/office/officeart/2005/8/layout/hierarchy1"/>
    <dgm:cxn modelId="{20288885-010E-46F5-97E3-5044614E019C}" type="presOf" srcId="{B5DD91DC-B58A-4A26-BA05-0296BE73548E}" destId="{2960C5B5-50C9-4063-85A2-038264F4B896}" srcOrd="0" destOrd="0" presId="urn:microsoft.com/office/officeart/2005/8/layout/hierarchy1"/>
    <dgm:cxn modelId="{3F69D8DA-8367-4FB9-A7E8-43C70A1696D2}" type="presOf" srcId="{F1530EF4-EF61-4D30-8969-42E588295D0A}" destId="{2EC76B93-B6B0-4CCF-A794-3EBEE3803B1E}" srcOrd="0" destOrd="0" presId="urn:microsoft.com/office/officeart/2005/8/layout/hierarchy1"/>
    <dgm:cxn modelId="{85DFABE4-0D7A-473C-9371-A2E9B1C26D8D}" type="presOf" srcId="{37BCF179-3D7F-4FB9-9604-A8CAA251C94F}" destId="{E8F77E0F-6222-44EC-824B-13121DD5D1D9}" srcOrd="0" destOrd="0" presId="urn:microsoft.com/office/officeart/2005/8/layout/hierarchy1"/>
    <dgm:cxn modelId="{4630EB0C-9087-4D3E-9F74-CE6C49050537}" type="presOf" srcId="{761DDFF1-E421-4F19-9156-6E5A13385BF6}" destId="{9928413B-ED2D-4D91-A036-C6FAD5EC0CF3}" srcOrd="0" destOrd="0" presId="urn:microsoft.com/office/officeart/2005/8/layout/hierarchy1"/>
    <dgm:cxn modelId="{38350302-288E-4583-93F7-B1844E69B302}" type="presOf" srcId="{41392082-A191-4AB1-92C5-754D0CC6CB8B}" destId="{E60FD3AD-6D4D-42AA-943A-6C61785F9AA9}" srcOrd="0" destOrd="0" presId="urn:microsoft.com/office/officeart/2005/8/layout/hierarchy1"/>
    <dgm:cxn modelId="{325922DD-9356-4CE3-A692-F6850E7A796D}" type="presOf" srcId="{2CAFD223-3403-40B7-9DD0-B9EAD13501F0}" destId="{A1A1B1C0-E031-496C-918C-3077BA057C4C}" srcOrd="0" destOrd="0" presId="urn:microsoft.com/office/officeart/2005/8/layout/hierarchy1"/>
    <dgm:cxn modelId="{629AC40E-4B63-4C75-B983-5922746CD15F}" srcId="{8D2731F0-37CE-4E6F-A49A-C6A013EF4822}" destId="{DD0ED790-4921-45BA-9D96-3EEAE2F1D350}" srcOrd="2" destOrd="0" parTransId="{FB31DBF3-5BC5-4C7B-A058-8DF10F246FEF}" sibTransId="{23D3FD1F-6164-43D0-BF02-373DD415B0E0}"/>
    <dgm:cxn modelId="{9030AC89-AF59-4BAE-9089-78173C7C6DD3}" srcId="{BFF05142-950E-4958-8301-55892C1BD782}" destId="{ADED9373-AE47-4473-B2EB-F215DA957F0F}" srcOrd="0" destOrd="0" parTransId="{2CAFD223-3403-40B7-9DD0-B9EAD13501F0}" sibTransId="{2CE8363F-65CE-44ED-8B25-6AB222392C39}"/>
    <dgm:cxn modelId="{FEFC0830-AD8E-4A1D-909E-325AE4ECC6D4}" type="presOf" srcId="{798EC46C-4AF3-4F17-BBD8-6ADF8FF0C45B}" destId="{22BE70E6-660F-4859-980A-0470DC80275B}" srcOrd="0" destOrd="0" presId="urn:microsoft.com/office/officeart/2005/8/layout/hierarchy1"/>
    <dgm:cxn modelId="{D1D45890-E4B3-4500-8143-15F3832197F7}" type="presOf" srcId="{7F28C1CA-4E09-4531-814D-D7AC998F89B5}" destId="{D4F26C79-9C9C-44F7-8BB9-9EAE845D74FC}" srcOrd="0" destOrd="0" presId="urn:microsoft.com/office/officeart/2005/8/layout/hierarchy1"/>
    <dgm:cxn modelId="{485799B7-CD14-4CD7-9853-C1AA885D29BE}" srcId="{8B5A0A7D-1522-43AC-B3D3-BC04E85EEF4C}" destId="{BFF05142-950E-4958-8301-55892C1BD782}" srcOrd="1" destOrd="0" parTransId="{504A9297-474C-4337-8BCB-8DC0623F428A}" sibTransId="{C060CD26-045A-4BBA-9F92-3723AA5753EE}"/>
    <dgm:cxn modelId="{6094FD44-94F3-4705-BB52-82D7F12388BA}" type="presOf" srcId="{7BFD5C01-33D1-450F-9A86-D550DFE96870}" destId="{FFC78BB6-A90B-4783-876A-C75980A7F257}" srcOrd="0" destOrd="0" presId="urn:microsoft.com/office/officeart/2005/8/layout/hierarchy1"/>
    <dgm:cxn modelId="{FEB913C8-71AC-427F-8C14-91AE48ED26DB}" type="presOf" srcId="{7C549632-7715-4A75-A047-2F99D0E3789C}" destId="{74A87A40-5DB0-4C15-B3DB-592942575279}" srcOrd="0" destOrd="0" presId="urn:microsoft.com/office/officeart/2005/8/layout/hierarchy1"/>
    <dgm:cxn modelId="{9798EB6F-8F4A-467C-AD5B-CF2934171210}" srcId="{337367DE-DDDA-4853-91B8-DA326EE8FBD4}" destId="{8B5A0A7D-1522-43AC-B3D3-BC04E85EEF4C}" srcOrd="2" destOrd="0" parTransId="{CD505D54-CD9E-4EB2-9F06-FDA7FF261D63}" sibTransId="{3A6C2B20-DFA1-4A4B-94F0-D1F7A6BF1454}"/>
    <dgm:cxn modelId="{B86D54C5-5149-4F26-B453-3416951FA883}" srcId="{EF3CD53A-4D29-4F81-89D3-1A5E4DCD6F54}" destId="{67CCB786-B3CB-4849-99EC-D5C5B6018BC9}" srcOrd="1" destOrd="0" parTransId="{D3F8467F-B3CF-4EFE-8DE5-4E7D61FB6C21}" sibTransId="{18A5FE20-1FD1-4DBA-A7B2-0324466ACAC8}"/>
    <dgm:cxn modelId="{C4E23F5C-A69E-4746-AA4C-ACB05324278B}" type="presOf" srcId="{C37212C0-F480-46CF-8B8D-0D2A20CEEB0C}" destId="{21F2022D-E0A5-4523-9FE7-DF5490CDFCC7}" srcOrd="0" destOrd="0" presId="urn:microsoft.com/office/officeart/2005/8/layout/hierarchy1"/>
    <dgm:cxn modelId="{D6A622B6-CC15-40DB-8859-139F20B4B670}" srcId="{8B5A0A7D-1522-43AC-B3D3-BC04E85EEF4C}" destId="{F1530EF4-EF61-4D30-8969-42E588295D0A}" srcOrd="0" destOrd="0" parTransId="{A11BA144-C67B-478E-BCEB-D472CCF626E5}" sibTransId="{247E7D4A-606F-45A2-958D-2EBC488ED84C}"/>
    <dgm:cxn modelId="{4EEE687A-0AFB-47CF-9609-CFFFC2A76C93}" srcId="{337367DE-DDDA-4853-91B8-DA326EE8FBD4}" destId="{FFA5E3F6-24C5-4692-B475-80AE1BB6E4C3}" srcOrd="0" destOrd="0" parTransId="{FA06143B-3744-4D61-B370-903CC756A43B}" sibTransId="{6BDB2E07-F30F-4449-BB25-2962E58947C5}"/>
    <dgm:cxn modelId="{728C683C-A601-466D-86A6-7E4012A65725}" srcId="{8D2731F0-37CE-4E6F-A49A-C6A013EF4822}" destId="{41392082-A191-4AB1-92C5-754D0CC6CB8B}" srcOrd="0" destOrd="0" parTransId="{B5DD91DC-B58A-4A26-BA05-0296BE73548E}" sibTransId="{C0FB7475-B295-47CC-884C-09785E47D198}"/>
    <dgm:cxn modelId="{1DE98E9D-9062-4C22-8A14-9E49002A23AC}" type="presOf" srcId="{504A9297-474C-4337-8BCB-8DC0623F428A}" destId="{E1EC98B8-ACE0-418B-AA15-734A6E76F8B4}" srcOrd="0" destOrd="0" presId="urn:microsoft.com/office/officeart/2005/8/layout/hierarchy1"/>
    <dgm:cxn modelId="{08D433A5-123A-4E83-84F4-A622DDD2D66E}" srcId="{EF3CD53A-4D29-4F81-89D3-1A5E4DCD6F54}" destId="{798EC46C-4AF3-4F17-BBD8-6ADF8FF0C45B}" srcOrd="0" destOrd="0" parTransId="{F5412A12-346F-4411-A9E9-3300ADB48B6C}" sibTransId="{4D879DD4-EF3D-4A22-BB1B-425E2F0C5F8C}"/>
    <dgm:cxn modelId="{B045BD55-0432-4C50-BA70-3F385528EA11}" srcId="{EF3CD53A-4D29-4F81-89D3-1A5E4DCD6F54}" destId="{8D2731F0-37CE-4E6F-A49A-C6A013EF4822}" srcOrd="2" destOrd="0" parTransId="{82B9D472-33F8-47A4-B4F8-D1D881EEE7F7}" sibTransId="{C96CD7D0-464E-41CF-9698-81A68B359470}"/>
    <dgm:cxn modelId="{96A8A7EC-D861-41F8-8171-39359E51A50D}" type="presOf" srcId="{EF3CD53A-4D29-4F81-89D3-1A5E4DCD6F54}" destId="{6A52A16B-E506-4508-9570-01408A342A4A}" srcOrd="0" destOrd="0" presId="urn:microsoft.com/office/officeart/2005/8/layout/hierarchy1"/>
    <dgm:cxn modelId="{62CC8865-B65B-4DEB-BDBB-D685EBC19B51}" type="presOf" srcId="{A11BA144-C67B-478E-BCEB-D472CCF626E5}" destId="{81C60389-9A96-482C-B4D3-274A0CB03744}" srcOrd="0" destOrd="0" presId="urn:microsoft.com/office/officeart/2005/8/layout/hierarchy1"/>
    <dgm:cxn modelId="{7B9DCC0D-2183-4424-B1CD-919CD45B7814}" type="presOf" srcId="{DD0ED790-4921-45BA-9D96-3EEAE2F1D350}" destId="{68E883B3-5878-4710-9AA4-31F07978EAE0}" srcOrd="0" destOrd="0" presId="urn:microsoft.com/office/officeart/2005/8/layout/hierarchy1"/>
    <dgm:cxn modelId="{F3EBEB9A-CBBF-4652-BCD5-C7FAFD2D184C}" srcId="{8D2731F0-37CE-4E6F-A49A-C6A013EF4822}" destId="{7F28C1CA-4E09-4531-814D-D7AC998F89B5}" srcOrd="1" destOrd="0" parTransId="{761DDFF1-E421-4F19-9156-6E5A13385BF6}" sibTransId="{F8603868-105E-4D6A-B861-D1125CBE1F25}"/>
    <dgm:cxn modelId="{74731C03-59B1-42EF-98AA-E9B4C6DDFB88}" srcId="{7C549632-7715-4A75-A047-2F99D0E3789C}" destId="{37BCF179-3D7F-4FB9-9604-A8CAA251C94F}" srcOrd="0" destOrd="0" parTransId="{EEE40ADE-205A-4CCC-A946-C04C2E29816E}" sibTransId="{30A24D7A-BBBC-449E-8902-02090B82A733}"/>
    <dgm:cxn modelId="{E0AADE80-FD53-42FD-B8EC-393C2125BA21}" type="presOf" srcId="{1DFDCC5C-1FB3-4FA6-AF03-F2D8FFB0A918}" destId="{FBC4FA2A-841E-44AB-AD23-553B6D110D95}" srcOrd="0" destOrd="0" presId="urn:microsoft.com/office/officeart/2005/8/layout/hierarchy1"/>
    <dgm:cxn modelId="{2F8BF7D8-3C13-4785-9770-4758B19D97DA}" type="presOf" srcId="{684205F3-C9BA-4713-80B5-9912FB887181}" destId="{FDAD81BF-B3CA-4A7E-A758-7B72757F24C0}" srcOrd="0" destOrd="0" presId="urn:microsoft.com/office/officeart/2005/8/layout/hierarchy1"/>
    <dgm:cxn modelId="{3C6BD380-0C44-4ED3-8BF5-89C9656413C2}" type="presParOf" srcId="{6A52A16B-E506-4508-9570-01408A342A4A}" destId="{1F942D15-801E-40B1-B660-48A358025554}" srcOrd="0" destOrd="0" presId="urn:microsoft.com/office/officeart/2005/8/layout/hierarchy1"/>
    <dgm:cxn modelId="{14B7902C-FB4D-4097-9949-0E785E3ECFFF}" type="presParOf" srcId="{1F942D15-801E-40B1-B660-48A358025554}" destId="{C3944F47-05BB-4106-A710-D567B168BE2C}" srcOrd="0" destOrd="0" presId="urn:microsoft.com/office/officeart/2005/8/layout/hierarchy1"/>
    <dgm:cxn modelId="{E3450976-3C8B-460B-B372-B0B21790147C}" type="presParOf" srcId="{C3944F47-05BB-4106-A710-D567B168BE2C}" destId="{7242C664-2397-4D1F-9340-C6E587CA5F85}" srcOrd="0" destOrd="0" presId="urn:microsoft.com/office/officeart/2005/8/layout/hierarchy1"/>
    <dgm:cxn modelId="{E6225EF7-AB37-4543-8790-84FD5ECEB03C}" type="presParOf" srcId="{C3944F47-05BB-4106-A710-D567B168BE2C}" destId="{22BE70E6-660F-4859-980A-0470DC80275B}" srcOrd="1" destOrd="0" presId="urn:microsoft.com/office/officeart/2005/8/layout/hierarchy1"/>
    <dgm:cxn modelId="{B25E20E4-DF9F-41AA-9EF0-0F99F9CA2BEB}" type="presParOf" srcId="{1F942D15-801E-40B1-B660-48A358025554}" destId="{870F1768-E2D1-4E39-829F-FF0D9B931641}" srcOrd="1" destOrd="0" presId="urn:microsoft.com/office/officeart/2005/8/layout/hierarchy1"/>
    <dgm:cxn modelId="{69D657E9-67C5-425B-955F-892054E60386}" type="presParOf" srcId="{6A52A16B-E506-4508-9570-01408A342A4A}" destId="{3AA81CBD-94FA-4676-869E-86DD68D7F7D5}" srcOrd="1" destOrd="0" presId="urn:microsoft.com/office/officeart/2005/8/layout/hierarchy1"/>
    <dgm:cxn modelId="{4C026DC8-2ED6-4C0C-A287-C60144CFE0C6}" type="presParOf" srcId="{3AA81CBD-94FA-4676-869E-86DD68D7F7D5}" destId="{DE41A5C8-7FBE-4DCB-9CEF-63C069E5300A}" srcOrd="0" destOrd="0" presId="urn:microsoft.com/office/officeart/2005/8/layout/hierarchy1"/>
    <dgm:cxn modelId="{8CC5525D-A8D6-4178-892A-E844665FCB8B}" type="presParOf" srcId="{DE41A5C8-7FBE-4DCB-9CEF-63C069E5300A}" destId="{5030A7C7-1E17-4629-AC6A-C49B634FD429}" srcOrd="0" destOrd="0" presId="urn:microsoft.com/office/officeart/2005/8/layout/hierarchy1"/>
    <dgm:cxn modelId="{D566C0F1-30DD-4B54-A61D-024DED009583}" type="presParOf" srcId="{DE41A5C8-7FBE-4DCB-9CEF-63C069E5300A}" destId="{90547133-F583-47D3-AEF7-5FA738512777}" srcOrd="1" destOrd="0" presId="urn:microsoft.com/office/officeart/2005/8/layout/hierarchy1"/>
    <dgm:cxn modelId="{0FC0DA24-2D7A-4E27-879E-B106D0F3B52B}" type="presParOf" srcId="{3AA81CBD-94FA-4676-869E-86DD68D7F7D5}" destId="{0FE48F02-8370-4FB7-B32D-2FBD457B621A}" srcOrd="1" destOrd="0" presId="urn:microsoft.com/office/officeart/2005/8/layout/hierarchy1"/>
    <dgm:cxn modelId="{C750B68B-5FE5-4368-A23F-A1C4C5A8DC09}" type="presParOf" srcId="{0FE48F02-8370-4FB7-B32D-2FBD457B621A}" destId="{FBC4FA2A-841E-44AB-AD23-553B6D110D95}" srcOrd="0" destOrd="0" presId="urn:microsoft.com/office/officeart/2005/8/layout/hierarchy1"/>
    <dgm:cxn modelId="{B4F4FC1B-88CA-4775-BE92-12501C3B679F}" type="presParOf" srcId="{0FE48F02-8370-4FB7-B32D-2FBD457B621A}" destId="{4134A31D-0C3D-40D7-A579-048921B505B6}" srcOrd="1" destOrd="0" presId="urn:microsoft.com/office/officeart/2005/8/layout/hierarchy1"/>
    <dgm:cxn modelId="{D6F99454-CAD2-4BBF-9AA9-6384B161E534}" type="presParOf" srcId="{4134A31D-0C3D-40D7-A579-048921B505B6}" destId="{A5664C06-1079-4B2B-9E32-90FF7A1B0B0C}" srcOrd="0" destOrd="0" presId="urn:microsoft.com/office/officeart/2005/8/layout/hierarchy1"/>
    <dgm:cxn modelId="{D76992A0-06AA-494C-9E1B-61953C8F19E3}" type="presParOf" srcId="{A5664C06-1079-4B2B-9E32-90FF7A1B0B0C}" destId="{4F0FA170-2EAD-4402-8525-2F053329BBB9}" srcOrd="0" destOrd="0" presId="urn:microsoft.com/office/officeart/2005/8/layout/hierarchy1"/>
    <dgm:cxn modelId="{0747E1E9-3411-40A8-AC16-4F0E0FBD96B3}" type="presParOf" srcId="{A5664C06-1079-4B2B-9E32-90FF7A1B0B0C}" destId="{74A87A40-5DB0-4C15-B3DB-592942575279}" srcOrd="1" destOrd="0" presId="urn:microsoft.com/office/officeart/2005/8/layout/hierarchy1"/>
    <dgm:cxn modelId="{3AA8DC94-92B7-4EC6-A10C-B47382CA3384}" type="presParOf" srcId="{4134A31D-0C3D-40D7-A579-048921B505B6}" destId="{D1890A56-2969-4754-9DA5-DA2CD1F5EBFC}" srcOrd="1" destOrd="0" presId="urn:microsoft.com/office/officeart/2005/8/layout/hierarchy1"/>
    <dgm:cxn modelId="{0CEFDBFD-4ECB-497E-A0CC-722A172F4C44}" type="presParOf" srcId="{D1890A56-2969-4754-9DA5-DA2CD1F5EBFC}" destId="{72EED4EE-FBFE-4673-A122-556764D81F15}" srcOrd="0" destOrd="0" presId="urn:microsoft.com/office/officeart/2005/8/layout/hierarchy1"/>
    <dgm:cxn modelId="{A139151E-4C9A-4133-8EA9-566BFA959B50}" type="presParOf" srcId="{D1890A56-2969-4754-9DA5-DA2CD1F5EBFC}" destId="{0697E285-D65E-4644-852D-082889953CFC}" srcOrd="1" destOrd="0" presId="urn:microsoft.com/office/officeart/2005/8/layout/hierarchy1"/>
    <dgm:cxn modelId="{3FC9C47B-3A12-41C5-BF17-C828431609A3}" type="presParOf" srcId="{0697E285-D65E-4644-852D-082889953CFC}" destId="{D0493D5D-34AD-48B8-BAB5-5054A7FF2058}" srcOrd="0" destOrd="0" presId="urn:microsoft.com/office/officeart/2005/8/layout/hierarchy1"/>
    <dgm:cxn modelId="{E330D339-F2FA-4E5B-9256-453ECBD94635}" type="presParOf" srcId="{D0493D5D-34AD-48B8-BAB5-5054A7FF2058}" destId="{E41E7E4C-A326-41AA-8998-D3E09588A059}" srcOrd="0" destOrd="0" presId="urn:microsoft.com/office/officeart/2005/8/layout/hierarchy1"/>
    <dgm:cxn modelId="{C9E267A5-DF47-4E87-9DE0-E062CF6812FB}" type="presParOf" srcId="{D0493D5D-34AD-48B8-BAB5-5054A7FF2058}" destId="{E8F77E0F-6222-44EC-824B-13121DD5D1D9}" srcOrd="1" destOrd="0" presId="urn:microsoft.com/office/officeart/2005/8/layout/hierarchy1"/>
    <dgm:cxn modelId="{762D97D6-048E-4A00-9352-76D621EE409E}" type="presParOf" srcId="{0697E285-D65E-4644-852D-082889953CFC}" destId="{D9CFE65F-248F-44B6-AAF3-F87FEF56EE56}" srcOrd="1" destOrd="0" presId="urn:microsoft.com/office/officeart/2005/8/layout/hierarchy1"/>
    <dgm:cxn modelId="{A366F3EE-57EC-4245-823B-BEDAC8FFAF33}" type="presParOf" srcId="{D1890A56-2969-4754-9DA5-DA2CD1F5EBFC}" destId="{21F2022D-E0A5-4523-9FE7-DF5490CDFCC7}" srcOrd="2" destOrd="0" presId="urn:microsoft.com/office/officeart/2005/8/layout/hierarchy1"/>
    <dgm:cxn modelId="{59F1D189-B811-4AD7-AC47-EBE416F77BBD}" type="presParOf" srcId="{D1890A56-2969-4754-9DA5-DA2CD1F5EBFC}" destId="{4FEA2559-4C2B-42FA-8DD4-2DB1719BC982}" srcOrd="3" destOrd="0" presId="urn:microsoft.com/office/officeart/2005/8/layout/hierarchy1"/>
    <dgm:cxn modelId="{AFE2C506-CF4F-406D-B8A1-F1812281C40F}" type="presParOf" srcId="{4FEA2559-4C2B-42FA-8DD4-2DB1719BC982}" destId="{204B2AE1-C2E6-4F6D-81AF-133B22712F17}" srcOrd="0" destOrd="0" presId="urn:microsoft.com/office/officeart/2005/8/layout/hierarchy1"/>
    <dgm:cxn modelId="{72BE3350-BC6F-4883-B71C-177781C10A38}" type="presParOf" srcId="{204B2AE1-C2E6-4F6D-81AF-133B22712F17}" destId="{06C47D44-2297-48C3-AEBD-EA39952344D1}" srcOrd="0" destOrd="0" presId="urn:microsoft.com/office/officeart/2005/8/layout/hierarchy1"/>
    <dgm:cxn modelId="{8F935628-D898-45B7-9CCF-3FA92E15C1D2}" type="presParOf" srcId="{204B2AE1-C2E6-4F6D-81AF-133B22712F17}" destId="{FDAD81BF-B3CA-4A7E-A758-7B72757F24C0}" srcOrd="1" destOrd="0" presId="urn:microsoft.com/office/officeart/2005/8/layout/hierarchy1"/>
    <dgm:cxn modelId="{0B70C69A-6C5A-4963-9EB9-4EBC1BBBDBDB}" type="presParOf" srcId="{4FEA2559-4C2B-42FA-8DD4-2DB1719BC982}" destId="{EF500D6A-81F0-45B6-944E-A30ED7D6E042}" srcOrd="1" destOrd="0" presId="urn:microsoft.com/office/officeart/2005/8/layout/hierarchy1"/>
    <dgm:cxn modelId="{B760EF9F-E8BB-4442-BB81-9CA96347B24B}" type="presParOf" srcId="{EF500D6A-81F0-45B6-944E-A30ED7D6E042}" destId="{DBC05805-9420-43BB-A8CC-CFA02571639C}" srcOrd="0" destOrd="0" presId="urn:microsoft.com/office/officeart/2005/8/layout/hierarchy1"/>
    <dgm:cxn modelId="{D2FB3237-9052-407E-9A1F-F4CAD4D638A8}" type="presParOf" srcId="{EF500D6A-81F0-45B6-944E-A30ED7D6E042}" destId="{EDE7095B-67D0-4035-85E9-6A01BBB5FF20}" srcOrd="1" destOrd="0" presId="urn:microsoft.com/office/officeart/2005/8/layout/hierarchy1"/>
    <dgm:cxn modelId="{0D35C0A4-D18F-47DD-80D8-2585DE2EB50E}" type="presParOf" srcId="{EDE7095B-67D0-4035-85E9-6A01BBB5FF20}" destId="{47D9C430-BBC8-4D6B-8EAA-71C88DEE13E9}" srcOrd="0" destOrd="0" presId="urn:microsoft.com/office/officeart/2005/8/layout/hierarchy1"/>
    <dgm:cxn modelId="{A4C155CA-9AC9-4B6E-8A77-B127508E8334}" type="presParOf" srcId="{47D9C430-BBC8-4D6B-8EAA-71C88DEE13E9}" destId="{B5062326-CB33-4AF1-8F8D-6B3A17521A01}" srcOrd="0" destOrd="0" presId="urn:microsoft.com/office/officeart/2005/8/layout/hierarchy1"/>
    <dgm:cxn modelId="{18DE0960-C114-486C-BCAC-5221AB5ED87B}" type="presParOf" srcId="{47D9C430-BBC8-4D6B-8EAA-71C88DEE13E9}" destId="{1E79D8D6-713C-43ED-AC12-5DD2A6ED8D8B}" srcOrd="1" destOrd="0" presId="urn:microsoft.com/office/officeart/2005/8/layout/hierarchy1"/>
    <dgm:cxn modelId="{4D8E176B-6155-413E-B88C-D60302D134D6}" type="presParOf" srcId="{EDE7095B-67D0-4035-85E9-6A01BBB5FF20}" destId="{73EB3AE2-E577-4D07-82F5-B76CE42FF426}" srcOrd="1" destOrd="0" presId="urn:microsoft.com/office/officeart/2005/8/layout/hierarchy1"/>
    <dgm:cxn modelId="{F8179659-E9F7-453E-BC4F-57B6F0B0ECD8}" type="presParOf" srcId="{73EB3AE2-E577-4D07-82F5-B76CE42FF426}" destId="{F654B94E-84B3-409C-A2CC-8C450CCE9B63}" srcOrd="0" destOrd="0" presId="urn:microsoft.com/office/officeart/2005/8/layout/hierarchy1"/>
    <dgm:cxn modelId="{F9595F0A-C6CB-41FC-A49D-526390BA4149}" type="presParOf" srcId="{73EB3AE2-E577-4D07-82F5-B76CE42FF426}" destId="{F7452D5A-79D2-43B5-86DB-28BFE8755308}" srcOrd="1" destOrd="0" presId="urn:microsoft.com/office/officeart/2005/8/layout/hierarchy1"/>
    <dgm:cxn modelId="{AAFFDCEC-8747-4E07-8797-FA39D4468EF2}" type="presParOf" srcId="{F7452D5A-79D2-43B5-86DB-28BFE8755308}" destId="{C6AC43DB-775C-4D36-8B31-845E90D3B508}" srcOrd="0" destOrd="0" presId="urn:microsoft.com/office/officeart/2005/8/layout/hierarchy1"/>
    <dgm:cxn modelId="{834C30C1-244F-4DDA-BF09-7C41BBBB8A60}" type="presParOf" srcId="{C6AC43DB-775C-4D36-8B31-845E90D3B508}" destId="{3FE262DA-9597-49AC-B8D9-8ECC15E5F638}" srcOrd="0" destOrd="0" presId="urn:microsoft.com/office/officeart/2005/8/layout/hierarchy1"/>
    <dgm:cxn modelId="{BA06A4D0-1657-4C05-83FE-31CEE5453670}" type="presParOf" srcId="{C6AC43DB-775C-4D36-8B31-845E90D3B508}" destId="{12F9CD87-D31B-4E42-B6A0-6CB25E62C8D7}" srcOrd="1" destOrd="0" presId="urn:microsoft.com/office/officeart/2005/8/layout/hierarchy1"/>
    <dgm:cxn modelId="{1F784D91-80DF-4BE3-8775-79D77E107567}" type="presParOf" srcId="{F7452D5A-79D2-43B5-86DB-28BFE8755308}" destId="{EA9C5158-6C9C-4402-894A-18B4FFC603C3}" srcOrd="1" destOrd="0" presId="urn:microsoft.com/office/officeart/2005/8/layout/hierarchy1"/>
    <dgm:cxn modelId="{BC11ED24-E9CC-4BF2-9929-7C49734D7365}" type="presParOf" srcId="{73EB3AE2-E577-4D07-82F5-B76CE42FF426}" destId="{FFC78BB6-A90B-4783-876A-C75980A7F257}" srcOrd="2" destOrd="0" presId="urn:microsoft.com/office/officeart/2005/8/layout/hierarchy1"/>
    <dgm:cxn modelId="{F2643065-7157-4BE5-A09F-053CD6D3C33E}" type="presParOf" srcId="{73EB3AE2-E577-4D07-82F5-B76CE42FF426}" destId="{21B851C9-15F0-4900-B542-088029F58DE9}" srcOrd="3" destOrd="0" presId="urn:microsoft.com/office/officeart/2005/8/layout/hierarchy1"/>
    <dgm:cxn modelId="{7E059D11-C209-4A0F-80CC-757E44296513}" type="presParOf" srcId="{21B851C9-15F0-4900-B542-088029F58DE9}" destId="{7936236D-86C7-4CF4-9BA5-450CF86AD36E}" srcOrd="0" destOrd="0" presId="urn:microsoft.com/office/officeart/2005/8/layout/hierarchy1"/>
    <dgm:cxn modelId="{6F349B38-C888-42DB-BA58-17F089DD2110}" type="presParOf" srcId="{7936236D-86C7-4CF4-9BA5-450CF86AD36E}" destId="{92A5A429-17F4-41BC-87B0-4CA5683C44B7}" srcOrd="0" destOrd="0" presId="urn:microsoft.com/office/officeart/2005/8/layout/hierarchy1"/>
    <dgm:cxn modelId="{EB2AEF2C-2922-480F-8735-86C7839B47DD}" type="presParOf" srcId="{7936236D-86C7-4CF4-9BA5-450CF86AD36E}" destId="{CF44E8C5-C729-42ED-ABFC-44285FB95117}" srcOrd="1" destOrd="0" presId="urn:microsoft.com/office/officeart/2005/8/layout/hierarchy1"/>
    <dgm:cxn modelId="{AB38ADFB-7733-4A54-BACC-101E45D4B623}" type="presParOf" srcId="{21B851C9-15F0-4900-B542-088029F58DE9}" destId="{F559CC61-5F6F-466F-AE9F-BFD9582542DD}" srcOrd="1" destOrd="0" presId="urn:microsoft.com/office/officeart/2005/8/layout/hierarchy1"/>
    <dgm:cxn modelId="{A339B291-525E-4CF0-9033-7FF9C93A87EE}" type="presParOf" srcId="{73EB3AE2-E577-4D07-82F5-B76CE42FF426}" destId="{20300D79-CDC3-4578-A2AE-1F469E6C3AC5}" srcOrd="4" destOrd="0" presId="urn:microsoft.com/office/officeart/2005/8/layout/hierarchy1"/>
    <dgm:cxn modelId="{756DBB05-499C-4B97-A36D-BE9E994A1223}" type="presParOf" srcId="{73EB3AE2-E577-4D07-82F5-B76CE42FF426}" destId="{E827F30A-5CC9-4B8A-B412-C1431CA13D7B}" srcOrd="5" destOrd="0" presId="urn:microsoft.com/office/officeart/2005/8/layout/hierarchy1"/>
    <dgm:cxn modelId="{1D8E42EF-B753-48E4-ADC6-7BAF1A6F85E5}" type="presParOf" srcId="{E827F30A-5CC9-4B8A-B412-C1431CA13D7B}" destId="{069B6E53-AAE5-4B13-9860-D73EC37A4922}" srcOrd="0" destOrd="0" presId="urn:microsoft.com/office/officeart/2005/8/layout/hierarchy1"/>
    <dgm:cxn modelId="{A244C51E-05B2-4C1E-AEC0-C180F3938957}" type="presParOf" srcId="{069B6E53-AAE5-4B13-9860-D73EC37A4922}" destId="{3E43983E-AD62-4764-8332-A33D8C4C2CE3}" srcOrd="0" destOrd="0" presId="urn:microsoft.com/office/officeart/2005/8/layout/hierarchy1"/>
    <dgm:cxn modelId="{6DE72A9B-33EF-46BA-AE8F-087E47850F80}" type="presParOf" srcId="{069B6E53-AAE5-4B13-9860-D73EC37A4922}" destId="{61DDD854-F106-4DF1-93B8-0C282EA5F9F5}" srcOrd="1" destOrd="0" presId="urn:microsoft.com/office/officeart/2005/8/layout/hierarchy1"/>
    <dgm:cxn modelId="{5FA2620A-4964-457E-92D7-8EF4B6F3FAD4}" type="presParOf" srcId="{E827F30A-5CC9-4B8A-B412-C1431CA13D7B}" destId="{B4C2842B-3DF6-4971-BC9C-17FE9F89DEE5}" srcOrd="1" destOrd="0" presId="urn:microsoft.com/office/officeart/2005/8/layout/hierarchy1"/>
    <dgm:cxn modelId="{4575D91F-98F3-4CA3-8D35-2D1BAD9A96CC}" type="presParOf" srcId="{B4C2842B-3DF6-4971-BC9C-17FE9F89DEE5}" destId="{81C60389-9A96-482C-B4D3-274A0CB03744}" srcOrd="0" destOrd="0" presId="urn:microsoft.com/office/officeart/2005/8/layout/hierarchy1"/>
    <dgm:cxn modelId="{BF798B94-74C9-4290-B5ED-557A65123574}" type="presParOf" srcId="{B4C2842B-3DF6-4971-BC9C-17FE9F89DEE5}" destId="{85AD8BB2-EA9F-4054-A9C6-4B5C4F49B6DF}" srcOrd="1" destOrd="0" presId="urn:microsoft.com/office/officeart/2005/8/layout/hierarchy1"/>
    <dgm:cxn modelId="{5A883C6D-48AF-4965-B436-72FEB01FB11C}" type="presParOf" srcId="{85AD8BB2-EA9F-4054-A9C6-4B5C4F49B6DF}" destId="{1DD94B11-CC30-4F8B-9111-0512277949CE}" srcOrd="0" destOrd="0" presId="urn:microsoft.com/office/officeart/2005/8/layout/hierarchy1"/>
    <dgm:cxn modelId="{8B9321C1-D89E-4867-81A7-EA14FD38B9CD}" type="presParOf" srcId="{1DD94B11-CC30-4F8B-9111-0512277949CE}" destId="{AFA2211D-DEE2-45BD-8ABB-3F8F5ED7AE48}" srcOrd="0" destOrd="0" presId="urn:microsoft.com/office/officeart/2005/8/layout/hierarchy1"/>
    <dgm:cxn modelId="{8A074D57-D5ED-4D1F-ABA8-AF605FC015F2}" type="presParOf" srcId="{1DD94B11-CC30-4F8B-9111-0512277949CE}" destId="{2EC76B93-B6B0-4CCF-A794-3EBEE3803B1E}" srcOrd="1" destOrd="0" presId="urn:microsoft.com/office/officeart/2005/8/layout/hierarchy1"/>
    <dgm:cxn modelId="{7B55C5D4-E724-4501-8D6F-54F1BCBAA53F}" type="presParOf" srcId="{85AD8BB2-EA9F-4054-A9C6-4B5C4F49B6DF}" destId="{36DE11B7-48BB-440E-828B-5074EBD2ED9E}" srcOrd="1" destOrd="0" presId="urn:microsoft.com/office/officeart/2005/8/layout/hierarchy1"/>
    <dgm:cxn modelId="{A49CB9FC-3A8E-4135-9F76-DE9ACD4700CD}" type="presParOf" srcId="{B4C2842B-3DF6-4971-BC9C-17FE9F89DEE5}" destId="{E1EC98B8-ACE0-418B-AA15-734A6E76F8B4}" srcOrd="2" destOrd="0" presId="urn:microsoft.com/office/officeart/2005/8/layout/hierarchy1"/>
    <dgm:cxn modelId="{8DD6B5A6-D111-4002-9DE8-4D4C91E3F7A8}" type="presParOf" srcId="{B4C2842B-3DF6-4971-BC9C-17FE9F89DEE5}" destId="{DDA3F558-5EBC-429C-B72A-F3259657D1CC}" srcOrd="3" destOrd="0" presId="urn:microsoft.com/office/officeart/2005/8/layout/hierarchy1"/>
    <dgm:cxn modelId="{20149C13-E0C7-40FE-8171-303F8DC4634F}" type="presParOf" srcId="{DDA3F558-5EBC-429C-B72A-F3259657D1CC}" destId="{67FC209F-3470-420E-A8CB-4D565FB1B482}" srcOrd="0" destOrd="0" presId="urn:microsoft.com/office/officeart/2005/8/layout/hierarchy1"/>
    <dgm:cxn modelId="{E42B17C8-4B90-4047-8AA4-6A03965D46B4}" type="presParOf" srcId="{67FC209F-3470-420E-A8CB-4D565FB1B482}" destId="{8BD42B72-E870-4D5E-A086-58A7DB7C703A}" srcOrd="0" destOrd="0" presId="urn:microsoft.com/office/officeart/2005/8/layout/hierarchy1"/>
    <dgm:cxn modelId="{5AFBB396-253A-497E-AB2F-2FEB6F42837C}" type="presParOf" srcId="{67FC209F-3470-420E-A8CB-4D565FB1B482}" destId="{BC6C5622-0506-4758-BE5C-57396F7BD2D6}" srcOrd="1" destOrd="0" presId="urn:microsoft.com/office/officeart/2005/8/layout/hierarchy1"/>
    <dgm:cxn modelId="{9AC335D5-8002-4534-BB6B-38EB69FA4A58}" type="presParOf" srcId="{DDA3F558-5EBC-429C-B72A-F3259657D1CC}" destId="{E15A1F41-C95B-4D19-A03A-4CFA94D5F0BD}" srcOrd="1" destOrd="0" presId="urn:microsoft.com/office/officeart/2005/8/layout/hierarchy1"/>
    <dgm:cxn modelId="{D5C9F887-1585-47BA-9663-7B5DC0A0381C}" type="presParOf" srcId="{E15A1F41-C95B-4D19-A03A-4CFA94D5F0BD}" destId="{A1A1B1C0-E031-496C-918C-3077BA057C4C}" srcOrd="0" destOrd="0" presId="urn:microsoft.com/office/officeart/2005/8/layout/hierarchy1"/>
    <dgm:cxn modelId="{113CF49E-E65C-47FD-8C5B-ACD6A6D521C2}" type="presParOf" srcId="{E15A1F41-C95B-4D19-A03A-4CFA94D5F0BD}" destId="{4FAE2777-1A88-4626-867D-E0A091044CAE}" srcOrd="1" destOrd="0" presId="urn:microsoft.com/office/officeart/2005/8/layout/hierarchy1"/>
    <dgm:cxn modelId="{C3A954E1-5BD4-4796-9E69-EADAD2D7A846}" type="presParOf" srcId="{4FAE2777-1A88-4626-867D-E0A091044CAE}" destId="{52E18996-799E-4F3C-B5EC-CF3D579B025F}" srcOrd="0" destOrd="0" presId="urn:microsoft.com/office/officeart/2005/8/layout/hierarchy1"/>
    <dgm:cxn modelId="{C6A83686-8A0B-4040-9E49-18AA5FC8FBC6}" type="presParOf" srcId="{52E18996-799E-4F3C-B5EC-CF3D579B025F}" destId="{380318D0-4942-4BB5-AD08-C46344B95982}" srcOrd="0" destOrd="0" presId="urn:microsoft.com/office/officeart/2005/8/layout/hierarchy1"/>
    <dgm:cxn modelId="{048AA2F6-2E77-428F-9BF7-DE0E47EC585B}" type="presParOf" srcId="{52E18996-799E-4F3C-B5EC-CF3D579B025F}" destId="{D65A5814-0826-4C33-8EF2-D5194C0EA707}" srcOrd="1" destOrd="0" presId="urn:microsoft.com/office/officeart/2005/8/layout/hierarchy1"/>
    <dgm:cxn modelId="{1AA5A571-94CB-43CA-8250-AC0BDD07D303}" type="presParOf" srcId="{4FAE2777-1A88-4626-867D-E0A091044CAE}" destId="{CE591037-1708-45B6-8CD6-2B63EA921658}" srcOrd="1" destOrd="0" presId="urn:microsoft.com/office/officeart/2005/8/layout/hierarchy1"/>
    <dgm:cxn modelId="{1055810C-58F2-48D1-9786-A3D3EE6CBB45}" type="presParOf" srcId="{6A52A16B-E506-4508-9570-01408A342A4A}" destId="{775AFE66-B295-4996-97F5-CF2C208FA118}" srcOrd="2" destOrd="0" presId="urn:microsoft.com/office/officeart/2005/8/layout/hierarchy1"/>
    <dgm:cxn modelId="{01214920-BE98-4D4F-93EC-C25ED4AA5EF1}" type="presParOf" srcId="{775AFE66-B295-4996-97F5-CF2C208FA118}" destId="{F87FCDB5-240E-4282-B503-EE9FC6D52F10}" srcOrd="0" destOrd="0" presId="urn:microsoft.com/office/officeart/2005/8/layout/hierarchy1"/>
    <dgm:cxn modelId="{FAC84B40-0C27-4CBA-8A4E-0363CE1C88C7}" type="presParOf" srcId="{F87FCDB5-240E-4282-B503-EE9FC6D52F10}" destId="{BEB709D9-415A-48EF-8A9D-AE9DB9CDC2C8}" srcOrd="0" destOrd="0" presId="urn:microsoft.com/office/officeart/2005/8/layout/hierarchy1"/>
    <dgm:cxn modelId="{11EC0471-E33C-4376-91DE-FC8510F2932B}" type="presParOf" srcId="{F87FCDB5-240E-4282-B503-EE9FC6D52F10}" destId="{555F0413-2C66-4168-8A63-FD1917EFE38D}" srcOrd="1" destOrd="0" presId="urn:microsoft.com/office/officeart/2005/8/layout/hierarchy1"/>
    <dgm:cxn modelId="{26A58E4E-E4E8-4CC6-9BC3-B85114880E59}" type="presParOf" srcId="{775AFE66-B295-4996-97F5-CF2C208FA118}" destId="{027E3509-3410-43DB-9795-103B4FDBBE08}" srcOrd="1" destOrd="0" presId="urn:microsoft.com/office/officeart/2005/8/layout/hierarchy1"/>
    <dgm:cxn modelId="{049A0B18-32F2-418F-8F29-4BE304A3D40B}" type="presParOf" srcId="{027E3509-3410-43DB-9795-103B4FDBBE08}" destId="{2960C5B5-50C9-4063-85A2-038264F4B896}" srcOrd="0" destOrd="0" presId="urn:microsoft.com/office/officeart/2005/8/layout/hierarchy1"/>
    <dgm:cxn modelId="{43403647-9B15-4B37-9CD8-7AF8D9026208}" type="presParOf" srcId="{027E3509-3410-43DB-9795-103B4FDBBE08}" destId="{A7A9F5B4-09D6-43EB-B06A-A021FA62562A}" srcOrd="1" destOrd="0" presId="urn:microsoft.com/office/officeart/2005/8/layout/hierarchy1"/>
    <dgm:cxn modelId="{93AB3358-97B7-496E-97BC-B7A54DD059FB}" type="presParOf" srcId="{A7A9F5B4-09D6-43EB-B06A-A021FA62562A}" destId="{7872376B-7486-41E9-A583-81A2FD8AE298}" srcOrd="0" destOrd="0" presId="urn:microsoft.com/office/officeart/2005/8/layout/hierarchy1"/>
    <dgm:cxn modelId="{3687C479-616C-4335-BDA7-1134251D7A7F}" type="presParOf" srcId="{7872376B-7486-41E9-A583-81A2FD8AE298}" destId="{AC3E54BD-B270-4330-8115-DC606DF4DE52}" srcOrd="0" destOrd="0" presId="urn:microsoft.com/office/officeart/2005/8/layout/hierarchy1"/>
    <dgm:cxn modelId="{5BA5150F-F75D-4E4A-82D7-F16FD82C366D}" type="presParOf" srcId="{7872376B-7486-41E9-A583-81A2FD8AE298}" destId="{E60FD3AD-6D4D-42AA-943A-6C61785F9AA9}" srcOrd="1" destOrd="0" presId="urn:microsoft.com/office/officeart/2005/8/layout/hierarchy1"/>
    <dgm:cxn modelId="{84FCA7CD-7607-42D2-9A10-03687CC6914C}" type="presParOf" srcId="{A7A9F5B4-09D6-43EB-B06A-A021FA62562A}" destId="{E02E76C0-EFC6-4221-B1F0-303166ADEC78}" srcOrd="1" destOrd="0" presId="urn:microsoft.com/office/officeart/2005/8/layout/hierarchy1"/>
    <dgm:cxn modelId="{64AF90B1-1BF3-474F-975B-DD81A4D5BF0F}" type="presParOf" srcId="{027E3509-3410-43DB-9795-103B4FDBBE08}" destId="{9928413B-ED2D-4D91-A036-C6FAD5EC0CF3}" srcOrd="2" destOrd="0" presId="urn:microsoft.com/office/officeart/2005/8/layout/hierarchy1"/>
    <dgm:cxn modelId="{3A0652F3-9856-4F3C-B600-6F1AE9012633}" type="presParOf" srcId="{027E3509-3410-43DB-9795-103B4FDBBE08}" destId="{8F1C7697-F265-482D-97C6-001F37D64D6F}" srcOrd="3" destOrd="0" presId="urn:microsoft.com/office/officeart/2005/8/layout/hierarchy1"/>
    <dgm:cxn modelId="{07EBB599-52B4-4A50-B390-84C0DD1D102E}" type="presParOf" srcId="{8F1C7697-F265-482D-97C6-001F37D64D6F}" destId="{CAF27796-5C61-488C-ADE2-EDCCD30351A4}" srcOrd="0" destOrd="0" presId="urn:microsoft.com/office/officeart/2005/8/layout/hierarchy1"/>
    <dgm:cxn modelId="{67672E46-A793-4C92-8DE9-62C177043626}" type="presParOf" srcId="{CAF27796-5C61-488C-ADE2-EDCCD30351A4}" destId="{F1B947DF-BB43-4A16-892C-B63F3DA4451E}" srcOrd="0" destOrd="0" presId="urn:microsoft.com/office/officeart/2005/8/layout/hierarchy1"/>
    <dgm:cxn modelId="{14F41B3B-B5AE-4476-9D8D-5230A772BEB4}" type="presParOf" srcId="{CAF27796-5C61-488C-ADE2-EDCCD30351A4}" destId="{D4F26C79-9C9C-44F7-8BB9-9EAE845D74FC}" srcOrd="1" destOrd="0" presId="urn:microsoft.com/office/officeart/2005/8/layout/hierarchy1"/>
    <dgm:cxn modelId="{9E04FEA3-FBB1-4D80-B36C-4EDBC0A9BB57}" type="presParOf" srcId="{8F1C7697-F265-482D-97C6-001F37D64D6F}" destId="{B0C79497-DA51-41B9-9E29-022BA066C8C8}" srcOrd="1" destOrd="0" presId="urn:microsoft.com/office/officeart/2005/8/layout/hierarchy1"/>
    <dgm:cxn modelId="{3CED38BE-8574-450F-8763-0646EC3511D7}" type="presParOf" srcId="{027E3509-3410-43DB-9795-103B4FDBBE08}" destId="{FFF7AF65-80ED-4296-8F27-8836CE13869C}" srcOrd="4" destOrd="0" presId="urn:microsoft.com/office/officeart/2005/8/layout/hierarchy1"/>
    <dgm:cxn modelId="{BD2486A8-E1FC-47DD-BE90-BE6A131FE8FB}" type="presParOf" srcId="{027E3509-3410-43DB-9795-103B4FDBBE08}" destId="{B872127F-76DD-4B5A-9FA3-5548D8A18373}" srcOrd="5" destOrd="0" presId="urn:microsoft.com/office/officeart/2005/8/layout/hierarchy1"/>
    <dgm:cxn modelId="{6B3B8CA5-D549-4CBD-967F-761899140512}" type="presParOf" srcId="{B872127F-76DD-4B5A-9FA3-5548D8A18373}" destId="{4E44402B-1E59-46AD-AF96-15C42329D3BD}" srcOrd="0" destOrd="0" presId="urn:microsoft.com/office/officeart/2005/8/layout/hierarchy1"/>
    <dgm:cxn modelId="{7EB903FA-4466-4E85-BB8A-DDD7DD6FCB4D}" type="presParOf" srcId="{4E44402B-1E59-46AD-AF96-15C42329D3BD}" destId="{E9396775-486D-4A09-93EE-804147781988}" srcOrd="0" destOrd="0" presId="urn:microsoft.com/office/officeart/2005/8/layout/hierarchy1"/>
    <dgm:cxn modelId="{B19E380D-CF67-4CDC-964B-F173AEF08BB5}" type="presParOf" srcId="{4E44402B-1E59-46AD-AF96-15C42329D3BD}" destId="{68E883B3-5878-4710-9AA4-31F07978EAE0}" srcOrd="1" destOrd="0" presId="urn:microsoft.com/office/officeart/2005/8/layout/hierarchy1"/>
    <dgm:cxn modelId="{8A1C851A-72E2-4323-9876-9F10205298CF}" type="presParOf" srcId="{B872127F-76DD-4B5A-9FA3-5548D8A18373}" destId="{85F3C9B2-B4F3-42EE-8534-ECEFEB51CCD4}" srcOrd="1" destOrd="0" presId="urn:microsoft.com/office/officeart/2005/8/layout/hierarchy1"/>
    <dgm:cxn modelId="{18FF3626-8E5D-41EB-A2D9-6F0618F3B619}" type="presParOf" srcId="{027E3509-3410-43DB-9795-103B4FDBBE08}" destId="{19E10E51-53D7-4BED-8A7A-EFA9B5CB2D42}" srcOrd="6" destOrd="0" presId="urn:microsoft.com/office/officeart/2005/8/layout/hierarchy1"/>
    <dgm:cxn modelId="{1D24288E-4AFD-449A-A742-B26A66B813AC}" type="presParOf" srcId="{027E3509-3410-43DB-9795-103B4FDBBE08}" destId="{05A90A90-0A51-438D-AD3D-8A90C0072935}" srcOrd="7" destOrd="0" presId="urn:microsoft.com/office/officeart/2005/8/layout/hierarchy1"/>
    <dgm:cxn modelId="{A762887A-1EF7-4B65-A3D2-FD9BE93A41B4}" type="presParOf" srcId="{05A90A90-0A51-438D-AD3D-8A90C0072935}" destId="{0A6D6D5A-915C-4DC8-86BA-6D1F2911B5DF}" srcOrd="0" destOrd="0" presId="urn:microsoft.com/office/officeart/2005/8/layout/hierarchy1"/>
    <dgm:cxn modelId="{7E1A3697-7AB8-4C15-B727-02334937E4F8}" type="presParOf" srcId="{0A6D6D5A-915C-4DC8-86BA-6D1F2911B5DF}" destId="{0955BD8A-7DE8-4F05-8424-5EDC096B6E03}" srcOrd="0" destOrd="0" presId="urn:microsoft.com/office/officeart/2005/8/layout/hierarchy1"/>
    <dgm:cxn modelId="{91F91C9C-E553-4C43-9AFC-41BEE9A1B52D}" type="presParOf" srcId="{0A6D6D5A-915C-4DC8-86BA-6D1F2911B5DF}" destId="{C1B00CDA-4C16-41E8-BE22-5E844850CC65}" srcOrd="1" destOrd="0" presId="urn:microsoft.com/office/officeart/2005/8/layout/hierarchy1"/>
    <dgm:cxn modelId="{D18D845B-70CF-47C5-8EDA-B67AC71D98CF}" type="presParOf" srcId="{05A90A90-0A51-438D-AD3D-8A90C0072935}" destId="{6985E1BE-969A-40EA-9FB7-2FEE69EBE9FB}" srcOrd="1" destOrd="0" presId="urn:microsoft.com/office/officeart/2005/8/layout/hierarchy1"/>
  </dgm:cxnLst>
  <dgm:bg/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ata2.xml><?xml version="1.0" encoding="utf-8"?>
<dgm:dataModel xmlns:dgm="http://schemas.openxmlformats.org/drawingml/2006/diagram" xmlns:a="http://schemas.openxmlformats.org/drawingml/2006/main">
  <dgm:ptLst>
    <dgm:pt modelId="{EF3CD53A-4D29-4F81-89D3-1A5E4DCD6F54}" type="doc">
      <dgm:prSet loTypeId="urn:microsoft.com/office/officeart/2005/8/layout/hierarchy1" loCatId="hierarchy" qsTypeId="urn:microsoft.com/office/officeart/2005/8/quickstyle/simple1" qsCatId="simple" csTypeId="urn:microsoft.com/office/officeart/2005/8/colors/accent1_2" csCatId="accent1" phldr="1"/>
      <dgm:spPr/>
      <dgm:t>
        <a:bodyPr/>
        <a:lstStyle/>
        <a:p>
          <a:endParaRPr lang="en-US"/>
        </a:p>
      </dgm:t>
    </dgm:pt>
    <dgm:pt modelId="{8D2731F0-37CE-4E6F-A49A-C6A013EF4822}">
      <dgm:prSet phldrT="[Text]" custT="1"/>
      <dgm:spPr/>
      <dgm:t>
        <a:bodyPr/>
        <a:lstStyle/>
        <a:p>
          <a:r>
            <a:rPr lang="en-US" sz="800" b="1" dirty="0" smtClean="0"/>
            <a:t>WPS</a:t>
          </a:r>
          <a:endParaRPr lang="en-US" sz="800" b="1" dirty="0"/>
        </a:p>
      </dgm:t>
    </dgm:pt>
    <dgm:pt modelId="{82B9D472-33F8-47A4-B4F8-D1D881EEE7F7}" type="parTrans" cxnId="{B045BD55-0432-4C50-BA70-3F385528EA11}">
      <dgm:prSet/>
      <dgm:spPr/>
      <dgm:t>
        <a:bodyPr/>
        <a:lstStyle/>
        <a:p>
          <a:endParaRPr lang="en-US"/>
        </a:p>
      </dgm:t>
    </dgm:pt>
    <dgm:pt modelId="{C96CD7D0-464E-41CF-9698-81A68B359470}" type="sibTrans" cxnId="{B045BD55-0432-4C50-BA70-3F385528EA11}">
      <dgm:prSet/>
      <dgm:spPr/>
      <dgm:t>
        <a:bodyPr/>
        <a:lstStyle/>
        <a:p>
          <a:endParaRPr lang="en-US"/>
        </a:p>
      </dgm:t>
    </dgm:pt>
    <dgm:pt modelId="{41392082-A191-4AB1-92C5-754D0CC6CB8B}">
      <dgm:prSet phldrT="[Text]" custT="1"/>
      <dgm:spPr/>
      <dgm:t>
        <a:bodyPr/>
        <a:lstStyle/>
        <a:p>
          <a:r>
            <a:rPr lang="en-US" sz="800" b="1" dirty="0" smtClean="0"/>
            <a:t>Gridded Data:</a:t>
          </a:r>
        </a:p>
        <a:p>
          <a:r>
            <a:rPr lang="en-US" sz="800" b="1" dirty="0" smtClean="0"/>
            <a:t>NAM/NARR</a:t>
          </a:r>
          <a:endParaRPr lang="en-US" sz="800" b="1" dirty="0"/>
        </a:p>
      </dgm:t>
    </dgm:pt>
    <dgm:pt modelId="{B5DD91DC-B58A-4A26-BA05-0296BE73548E}" type="parTrans" cxnId="{728C683C-A601-466D-86A6-7E4012A65725}">
      <dgm:prSet/>
      <dgm:spPr/>
      <dgm:t>
        <a:bodyPr/>
        <a:lstStyle/>
        <a:p>
          <a:endParaRPr lang="en-US"/>
        </a:p>
      </dgm:t>
    </dgm:pt>
    <dgm:pt modelId="{C0FB7475-B295-47CC-884C-09785E47D198}" type="sibTrans" cxnId="{728C683C-A601-466D-86A6-7E4012A65725}">
      <dgm:prSet/>
      <dgm:spPr/>
      <dgm:t>
        <a:bodyPr/>
        <a:lstStyle/>
        <a:p>
          <a:endParaRPr lang="en-US"/>
        </a:p>
      </dgm:t>
    </dgm:pt>
    <dgm:pt modelId="{DD0ED790-4921-45BA-9D96-3EEAE2F1D350}">
      <dgm:prSet phldrT="[Text]" custT="1"/>
      <dgm:spPr/>
      <dgm:t>
        <a:bodyPr/>
        <a:lstStyle/>
        <a:p>
          <a:r>
            <a:rPr lang="en-US" sz="800" b="1" dirty="0" smtClean="0"/>
            <a:t>NUDAPT: UCPs</a:t>
          </a:r>
          <a:endParaRPr lang="en-US" sz="800" b="1" dirty="0"/>
        </a:p>
      </dgm:t>
    </dgm:pt>
    <dgm:pt modelId="{FB31DBF3-5BC5-4C7B-A058-8DF10F246FEF}" type="parTrans" cxnId="{629AC40E-4B63-4C75-B983-5922746CD15F}">
      <dgm:prSet/>
      <dgm:spPr/>
      <dgm:t>
        <a:bodyPr/>
        <a:lstStyle/>
        <a:p>
          <a:endParaRPr lang="en-US"/>
        </a:p>
      </dgm:t>
    </dgm:pt>
    <dgm:pt modelId="{23D3FD1F-6164-43D0-BF02-373DD415B0E0}" type="sibTrans" cxnId="{629AC40E-4B63-4C75-B983-5922746CD15F}">
      <dgm:prSet/>
      <dgm:spPr/>
      <dgm:t>
        <a:bodyPr/>
        <a:lstStyle/>
        <a:p>
          <a:endParaRPr lang="en-US"/>
        </a:p>
      </dgm:t>
    </dgm:pt>
    <dgm:pt modelId="{7F28C1CA-4E09-4531-814D-D7AC998F89B5}">
      <dgm:prSet phldrT="[Text]" custT="1"/>
      <dgm:spPr/>
      <dgm:t>
        <a:bodyPr/>
        <a:lstStyle/>
        <a:p>
          <a:r>
            <a:rPr lang="en-US" sz="800" b="1" dirty="0" smtClean="0"/>
            <a:t>Terrestrial Data </a:t>
          </a:r>
          <a:endParaRPr lang="en-US" sz="800" b="1" dirty="0"/>
        </a:p>
      </dgm:t>
    </dgm:pt>
    <dgm:pt modelId="{761DDFF1-E421-4F19-9156-6E5A13385BF6}" type="parTrans" cxnId="{F3EBEB9A-CBBF-4652-BCD5-C7FAFD2D184C}">
      <dgm:prSet/>
      <dgm:spPr/>
      <dgm:t>
        <a:bodyPr/>
        <a:lstStyle/>
        <a:p>
          <a:endParaRPr lang="en-US"/>
        </a:p>
      </dgm:t>
    </dgm:pt>
    <dgm:pt modelId="{F8603868-105E-4D6A-B861-D1125CBE1F25}" type="sibTrans" cxnId="{F3EBEB9A-CBBF-4652-BCD5-C7FAFD2D184C}">
      <dgm:prSet/>
      <dgm:spPr/>
      <dgm:t>
        <a:bodyPr/>
        <a:lstStyle/>
        <a:p>
          <a:endParaRPr lang="en-US"/>
        </a:p>
      </dgm:t>
    </dgm:pt>
    <dgm:pt modelId="{798EC46C-4AF3-4F17-BBD8-6ADF8FF0C45B}">
      <dgm:prSet phldrT="[Text]" custT="1"/>
      <dgm:spPr/>
      <dgm:t>
        <a:bodyPr/>
        <a:lstStyle/>
        <a:p>
          <a:r>
            <a:rPr lang="en-US" sz="800" b="1" dirty="0" smtClean="0"/>
            <a:t>Real  Data Initialization</a:t>
          </a:r>
          <a:endParaRPr lang="en-US" sz="800" b="1" dirty="0"/>
        </a:p>
      </dgm:t>
    </dgm:pt>
    <dgm:pt modelId="{F5412A12-346F-4411-A9E9-3300ADB48B6C}" type="parTrans" cxnId="{08D433A5-123A-4E83-84F4-A622DDD2D66E}">
      <dgm:prSet/>
      <dgm:spPr/>
      <dgm:t>
        <a:bodyPr/>
        <a:lstStyle/>
        <a:p>
          <a:endParaRPr lang="en-US"/>
        </a:p>
      </dgm:t>
    </dgm:pt>
    <dgm:pt modelId="{4D879DD4-EF3D-4A22-BB1B-425E2F0C5F8C}" type="sibTrans" cxnId="{08D433A5-123A-4E83-84F4-A622DDD2D66E}">
      <dgm:prSet/>
      <dgm:spPr/>
      <dgm:t>
        <a:bodyPr/>
        <a:lstStyle/>
        <a:p>
          <a:endParaRPr lang="en-US"/>
        </a:p>
      </dgm:t>
    </dgm:pt>
    <dgm:pt modelId="{67CCB786-B3CB-4849-99EC-D5C5B6018BC9}">
      <dgm:prSet phldrT="[Text]" custT="1"/>
      <dgm:spPr/>
      <dgm:t>
        <a:bodyPr/>
        <a:lstStyle/>
        <a:p>
          <a:r>
            <a:rPr lang="en-US" sz="800" b="1" dirty="0" smtClean="0"/>
            <a:t>Model (Physics and Dynamics)</a:t>
          </a:r>
          <a:endParaRPr lang="en-US" sz="800" b="1" dirty="0"/>
        </a:p>
      </dgm:t>
    </dgm:pt>
    <dgm:pt modelId="{D3F8467F-B3CF-4EFE-8DE5-4E7D61FB6C21}" type="parTrans" cxnId="{B86D54C5-5149-4F26-B453-3416951FA883}">
      <dgm:prSet/>
      <dgm:spPr/>
      <dgm:t>
        <a:bodyPr/>
        <a:lstStyle/>
        <a:p>
          <a:endParaRPr lang="en-US"/>
        </a:p>
      </dgm:t>
    </dgm:pt>
    <dgm:pt modelId="{18A5FE20-1FD1-4DBA-A7B2-0324466ACAC8}" type="sibTrans" cxnId="{B86D54C5-5149-4F26-B453-3416951FA883}">
      <dgm:prSet/>
      <dgm:spPr/>
      <dgm:t>
        <a:bodyPr/>
        <a:lstStyle/>
        <a:p>
          <a:endParaRPr lang="en-US"/>
        </a:p>
      </dgm:t>
    </dgm:pt>
    <dgm:pt modelId="{7C549632-7715-4A75-A047-2F99D0E3789C}">
      <dgm:prSet phldrT="[Text]" custT="1"/>
      <dgm:spPr/>
      <dgm:t>
        <a:bodyPr/>
        <a:lstStyle/>
        <a:p>
          <a:r>
            <a:rPr lang="en-US" sz="800" b="1" dirty="0" smtClean="0"/>
            <a:t>Urban Areas</a:t>
          </a:r>
          <a:endParaRPr lang="en-US" sz="800" b="1" dirty="0"/>
        </a:p>
      </dgm:t>
    </dgm:pt>
    <dgm:pt modelId="{1DFDCC5C-1FB3-4FA6-AF03-F2D8FFB0A918}" type="parTrans" cxnId="{7B25C0EA-6870-4E10-B4CA-C2953D81601B}">
      <dgm:prSet/>
      <dgm:spPr/>
      <dgm:t>
        <a:bodyPr/>
        <a:lstStyle/>
        <a:p>
          <a:endParaRPr lang="en-US"/>
        </a:p>
      </dgm:t>
    </dgm:pt>
    <dgm:pt modelId="{8A2B990D-39C8-4EA4-B4DD-41BB088CA918}" type="sibTrans" cxnId="{7B25C0EA-6870-4E10-B4CA-C2953D81601B}">
      <dgm:prSet/>
      <dgm:spPr/>
      <dgm:t>
        <a:bodyPr/>
        <a:lstStyle/>
        <a:p>
          <a:endParaRPr lang="en-US"/>
        </a:p>
      </dgm:t>
    </dgm:pt>
    <dgm:pt modelId="{37BCF179-3D7F-4FB9-9604-A8CAA251C94F}">
      <dgm:prSet phldrT="[Text]" custT="1"/>
      <dgm:spPr/>
      <dgm:t>
        <a:bodyPr/>
        <a:lstStyle/>
        <a:p>
          <a:r>
            <a:rPr lang="en-US" sz="800" b="1" dirty="0" smtClean="0"/>
            <a:t>Vegetation NOAH</a:t>
          </a:r>
          <a:endParaRPr lang="en-US" sz="800" b="1" dirty="0"/>
        </a:p>
      </dgm:t>
    </dgm:pt>
    <dgm:pt modelId="{EEE40ADE-205A-4CCC-A946-C04C2E29816E}" type="parTrans" cxnId="{74731C03-59B1-42EF-98AA-E9B4C6DDFB88}">
      <dgm:prSet/>
      <dgm:spPr/>
      <dgm:t>
        <a:bodyPr/>
        <a:lstStyle/>
        <a:p>
          <a:endParaRPr lang="en-US"/>
        </a:p>
      </dgm:t>
    </dgm:pt>
    <dgm:pt modelId="{30A24D7A-BBBC-449E-8902-02090B82A733}" type="sibTrans" cxnId="{74731C03-59B1-42EF-98AA-E9B4C6DDFB88}">
      <dgm:prSet/>
      <dgm:spPr/>
      <dgm:t>
        <a:bodyPr/>
        <a:lstStyle/>
        <a:p>
          <a:endParaRPr lang="en-US"/>
        </a:p>
      </dgm:t>
    </dgm:pt>
    <dgm:pt modelId="{684205F3-C9BA-4713-80B5-9912FB887181}">
      <dgm:prSet phldrT="[Text]" custT="1"/>
      <dgm:spPr/>
      <dgm:t>
        <a:bodyPr/>
        <a:lstStyle/>
        <a:p>
          <a:r>
            <a:rPr lang="en-US" sz="800" b="1" dirty="0" smtClean="0"/>
            <a:t>Impervious Surfaces</a:t>
          </a:r>
          <a:endParaRPr lang="en-US" sz="800" b="1" dirty="0"/>
        </a:p>
      </dgm:t>
    </dgm:pt>
    <dgm:pt modelId="{C37212C0-F480-46CF-8B8D-0D2A20CEEB0C}" type="parTrans" cxnId="{F00BB275-DF2C-4A07-BBE4-90F103068B39}">
      <dgm:prSet/>
      <dgm:spPr/>
      <dgm:t>
        <a:bodyPr/>
        <a:lstStyle/>
        <a:p>
          <a:endParaRPr lang="en-US"/>
        </a:p>
      </dgm:t>
    </dgm:pt>
    <dgm:pt modelId="{1C88CE48-7185-4FC7-A33C-7459A48A90D3}" type="sibTrans" cxnId="{F00BB275-DF2C-4A07-BBE4-90F103068B39}">
      <dgm:prSet/>
      <dgm:spPr/>
      <dgm:t>
        <a:bodyPr/>
        <a:lstStyle/>
        <a:p>
          <a:endParaRPr lang="en-US"/>
        </a:p>
      </dgm:t>
    </dgm:pt>
    <dgm:pt modelId="{337367DE-DDDA-4853-91B8-DA326EE8FBD4}">
      <dgm:prSet phldrT="[Text]" custT="1"/>
      <dgm:spPr/>
      <dgm:t>
        <a:bodyPr/>
        <a:lstStyle/>
        <a:p>
          <a:r>
            <a:rPr lang="en-US" sz="800" b="1" dirty="0" smtClean="0"/>
            <a:t>BEP</a:t>
          </a:r>
        </a:p>
        <a:p>
          <a:r>
            <a:rPr lang="en-US" sz="800" b="1" dirty="0" smtClean="0"/>
            <a:t>T,TKE,U,V,W</a:t>
          </a:r>
          <a:endParaRPr lang="en-US" sz="800" b="1" dirty="0"/>
        </a:p>
      </dgm:t>
    </dgm:pt>
    <dgm:pt modelId="{867C6624-EA34-4811-87ED-C369637BFA25}" type="parTrans" cxnId="{9A01EC71-5DD5-408D-9E59-FB156A285C06}">
      <dgm:prSet/>
      <dgm:spPr/>
      <dgm:t>
        <a:bodyPr/>
        <a:lstStyle/>
        <a:p>
          <a:endParaRPr lang="en-US"/>
        </a:p>
      </dgm:t>
    </dgm:pt>
    <dgm:pt modelId="{B32D05FB-7848-4014-A660-D5311815424D}" type="sibTrans" cxnId="{9A01EC71-5DD5-408D-9E59-FB156A285C06}">
      <dgm:prSet/>
      <dgm:spPr/>
      <dgm:t>
        <a:bodyPr/>
        <a:lstStyle/>
        <a:p>
          <a:endParaRPr lang="en-US"/>
        </a:p>
      </dgm:t>
    </dgm:pt>
    <dgm:pt modelId="{8B5A0A7D-1522-43AC-B3D3-BC04E85EEF4C}">
      <dgm:prSet phldrT="[Text]" custT="1"/>
      <dgm:spPr/>
      <dgm:t>
        <a:bodyPr/>
        <a:lstStyle/>
        <a:p>
          <a:r>
            <a:rPr lang="en-US" sz="800" b="1" dirty="0" smtClean="0"/>
            <a:t>BEM</a:t>
          </a:r>
        </a:p>
        <a:p>
          <a:r>
            <a:rPr lang="en-US" sz="800" b="1" dirty="0" smtClean="0"/>
            <a:t>A/C Systems</a:t>
          </a:r>
        </a:p>
      </dgm:t>
    </dgm:pt>
    <dgm:pt modelId="{CD505D54-CD9E-4EB2-9F06-FDA7FF261D63}" type="parTrans" cxnId="{9798EB6F-8F4A-467C-AD5B-CF2934171210}">
      <dgm:prSet/>
      <dgm:spPr/>
      <dgm:t>
        <a:bodyPr/>
        <a:lstStyle/>
        <a:p>
          <a:endParaRPr lang="en-US"/>
        </a:p>
      </dgm:t>
    </dgm:pt>
    <dgm:pt modelId="{3A6C2B20-DFA1-4A4B-94F0-D1F7A6BF1454}" type="sibTrans" cxnId="{9798EB6F-8F4A-467C-AD5B-CF2934171210}">
      <dgm:prSet/>
      <dgm:spPr/>
      <dgm:t>
        <a:bodyPr/>
        <a:lstStyle/>
        <a:p>
          <a:endParaRPr lang="en-US"/>
        </a:p>
      </dgm:t>
    </dgm:pt>
    <dgm:pt modelId="{F1530EF4-EF61-4D30-8969-42E588295D0A}">
      <dgm:prSet phldrT="[Text]" custT="1"/>
      <dgm:spPr/>
      <dgm:t>
        <a:bodyPr/>
        <a:lstStyle/>
        <a:p>
          <a:r>
            <a:rPr lang="en-US" sz="800" b="1" dirty="0" smtClean="0"/>
            <a:t>Heat Load</a:t>
          </a:r>
        </a:p>
      </dgm:t>
    </dgm:pt>
    <dgm:pt modelId="{A11BA144-C67B-478E-BCEB-D472CCF626E5}" type="parTrans" cxnId="{D6A622B6-CC15-40DB-8859-139F20B4B670}">
      <dgm:prSet/>
      <dgm:spPr/>
      <dgm:t>
        <a:bodyPr/>
        <a:lstStyle/>
        <a:p>
          <a:endParaRPr lang="en-US"/>
        </a:p>
      </dgm:t>
    </dgm:pt>
    <dgm:pt modelId="{247E7D4A-606F-45A2-958D-2EBC488ED84C}" type="sibTrans" cxnId="{D6A622B6-CC15-40DB-8859-139F20B4B670}">
      <dgm:prSet/>
      <dgm:spPr/>
      <dgm:t>
        <a:bodyPr/>
        <a:lstStyle/>
        <a:p>
          <a:endParaRPr lang="en-US"/>
        </a:p>
      </dgm:t>
    </dgm:pt>
    <dgm:pt modelId="{6A52A16B-E506-4508-9570-01408A342A4A}" type="pres">
      <dgm:prSet presAssocID="{EF3CD53A-4D29-4F81-89D3-1A5E4DCD6F54}" presName="hierChild1" presStyleCnt="0">
        <dgm:presLayoutVars>
          <dgm:chPref val="1"/>
          <dgm:dir/>
          <dgm:animOne val="branch"/>
          <dgm:animLvl val="lvl"/>
          <dgm:resizeHandles/>
        </dgm:presLayoutVars>
      </dgm:prSet>
      <dgm:spPr/>
      <dgm:t>
        <a:bodyPr/>
        <a:lstStyle/>
        <a:p>
          <a:endParaRPr lang="en-US"/>
        </a:p>
      </dgm:t>
    </dgm:pt>
    <dgm:pt modelId="{1F942D15-801E-40B1-B660-48A358025554}" type="pres">
      <dgm:prSet presAssocID="{798EC46C-4AF3-4F17-BBD8-6ADF8FF0C45B}" presName="hierRoot1" presStyleCnt="0"/>
      <dgm:spPr/>
    </dgm:pt>
    <dgm:pt modelId="{C3944F47-05BB-4106-A710-D567B168BE2C}" type="pres">
      <dgm:prSet presAssocID="{798EC46C-4AF3-4F17-BBD8-6ADF8FF0C45B}" presName="composite" presStyleCnt="0"/>
      <dgm:spPr/>
    </dgm:pt>
    <dgm:pt modelId="{7242C664-2397-4D1F-9340-C6E587CA5F85}" type="pres">
      <dgm:prSet presAssocID="{798EC46C-4AF3-4F17-BBD8-6ADF8FF0C45B}" presName="background" presStyleLbl="node0" presStyleIdx="0" presStyleCnt="3"/>
      <dgm:spPr/>
    </dgm:pt>
    <dgm:pt modelId="{22BE70E6-660F-4859-980A-0470DC80275B}" type="pres">
      <dgm:prSet presAssocID="{798EC46C-4AF3-4F17-BBD8-6ADF8FF0C45B}" presName="text" presStyleLbl="fgAcc0" presStyleIdx="0" presStyleCnt="3" custScaleX="133727" custScaleY="157945" custLinFactX="142901" custLinFactY="-100000" custLinFactNeighborX="200000" custLinFactNeighborY="-102812">
        <dgm:presLayoutVars>
          <dgm:chPref val="3"/>
        </dgm:presLayoutVars>
      </dgm:prSet>
      <dgm:spPr/>
      <dgm:t>
        <a:bodyPr/>
        <a:lstStyle/>
        <a:p>
          <a:endParaRPr lang="en-US"/>
        </a:p>
      </dgm:t>
    </dgm:pt>
    <dgm:pt modelId="{870F1768-E2D1-4E39-829F-FF0D9B931641}" type="pres">
      <dgm:prSet presAssocID="{798EC46C-4AF3-4F17-BBD8-6ADF8FF0C45B}" presName="hierChild2" presStyleCnt="0"/>
      <dgm:spPr/>
    </dgm:pt>
    <dgm:pt modelId="{3AA81CBD-94FA-4676-869E-86DD68D7F7D5}" type="pres">
      <dgm:prSet presAssocID="{67CCB786-B3CB-4849-99EC-D5C5B6018BC9}" presName="hierRoot1" presStyleCnt="0"/>
      <dgm:spPr/>
    </dgm:pt>
    <dgm:pt modelId="{DE41A5C8-7FBE-4DCB-9CEF-63C069E5300A}" type="pres">
      <dgm:prSet presAssocID="{67CCB786-B3CB-4849-99EC-D5C5B6018BC9}" presName="composite" presStyleCnt="0"/>
      <dgm:spPr/>
    </dgm:pt>
    <dgm:pt modelId="{5030A7C7-1E17-4629-AC6A-C49B634FD429}" type="pres">
      <dgm:prSet presAssocID="{67CCB786-B3CB-4849-99EC-D5C5B6018BC9}" presName="background" presStyleLbl="node0" presStyleIdx="1" presStyleCnt="3"/>
      <dgm:spPr/>
    </dgm:pt>
    <dgm:pt modelId="{90547133-F583-47D3-AEF7-5FA738512777}" type="pres">
      <dgm:prSet presAssocID="{67CCB786-B3CB-4849-99EC-D5C5B6018BC9}" presName="text" presStyleLbl="fgAcc0" presStyleIdx="1" presStyleCnt="3" custScaleX="133727" custScaleY="157945" custLinFactX="86951" custLinFactNeighborX="100000" custLinFactNeighborY="-17498">
        <dgm:presLayoutVars>
          <dgm:chPref val="3"/>
        </dgm:presLayoutVars>
      </dgm:prSet>
      <dgm:spPr/>
      <dgm:t>
        <a:bodyPr/>
        <a:lstStyle/>
        <a:p>
          <a:endParaRPr lang="en-US"/>
        </a:p>
      </dgm:t>
    </dgm:pt>
    <dgm:pt modelId="{0FE48F02-8370-4FB7-B32D-2FBD457B621A}" type="pres">
      <dgm:prSet presAssocID="{67CCB786-B3CB-4849-99EC-D5C5B6018BC9}" presName="hierChild2" presStyleCnt="0"/>
      <dgm:spPr/>
    </dgm:pt>
    <dgm:pt modelId="{FBC4FA2A-841E-44AB-AD23-553B6D110D95}" type="pres">
      <dgm:prSet presAssocID="{1DFDCC5C-1FB3-4FA6-AF03-F2D8FFB0A918}" presName="Name10" presStyleLbl="parChTrans1D2" presStyleIdx="0" presStyleCnt="4"/>
      <dgm:spPr/>
      <dgm:t>
        <a:bodyPr/>
        <a:lstStyle/>
        <a:p>
          <a:endParaRPr lang="en-US"/>
        </a:p>
      </dgm:t>
    </dgm:pt>
    <dgm:pt modelId="{4134A31D-0C3D-40D7-A579-048921B505B6}" type="pres">
      <dgm:prSet presAssocID="{7C549632-7715-4A75-A047-2F99D0E3789C}" presName="hierRoot2" presStyleCnt="0"/>
      <dgm:spPr/>
    </dgm:pt>
    <dgm:pt modelId="{A5664C06-1079-4B2B-9E32-90FF7A1B0B0C}" type="pres">
      <dgm:prSet presAssocID="{7C549632-7715-4A75-A047-2F99D0E3789C}" presName="composite2" presStyleCnt="0"/>
      <dgm:spPr/>
    </dgm:pt>
    <dgm:pt modelId="{4F0FA170-2EAD-4402-8525-2F053329BBB9}" type="pres">
      <dgm:prSet presAssocID="{7C549632-7715-4A75-A047-2F99D0E3789C}" presName="background2" presStyleLbl="node2" presStyleIdx="0" presStyleCnt="4"/>
      <dgm:spPr/>
    </dgm:pt>
    <dgm:pt modelId="{74A87A40-5DB0-4C15-B3DB-592942575279}" type="pres">
      <dgm:prSet presAssocID="{7C549632-7715-4A75-A047-2F99D0E3789C}" presName="text2" presStyleLbl="fgAcc2" presStyleIdx="0" presStyleCnt="4" custScaleX="147639" custScaleY="58126" custLinFactX="93907" custLinFactNeighborX="100000" custLinFactNeighborY="5252">
        <dgm:presLayoutVars>
          <dgm:chPref val="3"/>
        </dgm:presLayoutVars>
      </dgm:prSet>
      <dgm:spPr/>
      <dgm:t>
        <a:bodyPr/>
        <a:lstStyle/>
        <a:p>
          <a:endParaRPr lang="en-US"/>
        </a:p>
      </dgm:t>
    </dgm:pt>
    <dgm:pt modelId="{D1890A56-2969-4754-9DA5-DA2CD1F5EBFC}" type="pres">
      <dgm:prSet presAssocID="{7C549632-7715-4A75-A047-2F99D0E3789C}" presName="hierChild3" presStyleCnt="0"/>
      <dgm:spPr/>
    </dgm:pt>
    <dgm:pt modelId="{72EED4EE-FBFE-4673-A122-556764D81F15}" type="pres">
      <dgm:prSet presAssocID="{EEE40ADE-205A-4CCC-A946-C04C2E29816E}" presName="Name17" presStyleLbl="parChTrans1D3" presStyleIdx="0" presStyleCnt="2"/>
      <dgm:spPr/>
      <dgm:t>
        <a:bodyPr/>
        <a:lstStyle/>
        <a:p>
          <a:endParaRPr lang="en-US"/>
        </a:p>
      </dgm:t>
    </dgm:pt>
    <dgm:pt modelId="{0697E285-D65E-4644-852D-082889953CFC}" type="pres">
      <dgm:prSet presAssocID="{37BCF179-3D7F-4FB9-9604-A8CAA251C94F}" presName="hierRoot3" presStyleCnt="0"/>
      <dgm:spPr/>
    </dgm:pt>
    <dgm:pt modelId="{D0493D5D-34AD-48B8-BAB5-5054A7FF2058}" type="pres">
      <dgm:prSet presAssocID="{37BCF179-3D7F-4FB9-9604-A8CAA251C94F}" presName="composite3" presStyleCnt="0"/>
      <dgm:spPr/>
    </dgm:pt>
    <dgm:pt modelId="{E41E7E4C-A326-41AA-8998-D3E09588A059}" type="pres">
      <dgm:prSet presAssocID="{37BCF179-3D7F-4FB9-9604-A8CAA251C94F}" presName="background3" presStyleLbl="node3" presStyleIdx="0" presStyleCnt="2"/>
      <dgm:spPr/>
    </dgm:pt>
    <dgm:pt modelId="{E8F77E0F-6222-44EC-824B-13121DD5D1D9}" type="pres">
      <dgm:prSet presAssocID="{37BCF179-3D7F-4FB9-9604-A8CAA251C94F}" presName="text3" presStyleLbl="fgAcc3" presStyleIdx="0" presStyleCnt="2" custScaleX="133727" custScaleY="157945" custLinFactNeighborX="16405" custLinFactNeighborY="67738">
        <dgm:presLayoutVars>
          <dgm:chPref val="3"/>
        </dgm:presLayoutVars>
      </dgm:prSet>
      <dgm:spPr/>
      <dgm:t>
        <a:bodyPr/>
        <a:lstStyle/>
        <a:p>
          <a:endParaRPr lang="en-US"/>
        </a:p>
      </dgm:t>
    </dgm:pt>
    <dgm:pt modelId="{D9CFE65F-248F-44B6-AAF3-F87FEF56EE56}" type="pres">
      <dgm:prSet presAssocID="{37BCF179-3D7F-4FB9-9604-A8CAA251C94F}" presName="hierChild4" presStyleCnt="0"/>
      <dgm:spPr/>
    </dgm:pt>
    <dgm:pt modelId="{21F2022D-E0A5-4523-9FE7-DF5490CDFCC7}" type="pres">
      <dgm:prSet presAssocID="{C37212C0-F480-46CF-8B8D-0D2A20CEEB0C}" presName="Name17" presStyleLbl="parChTrans1D3" presStyleIdx="1" presStyleCnt="2"/>
      <dgm:spPr/>
      <dgm:t>
        <a:bodyPr/>
        <a:lstStyle/>
        <a:p>
          <a:endParaRPr lang="en-US"/>
        </a:p>
      </dgm:t>
    </dgm:pt>
    <dgm:pt modelId="{4FEA2559-4C2B-42FA-8DD4-2DB1719BC982}" type="pres">
      <dgm:prSet presAssocID="{684205F3-C9BA-4713-80B5-9912FB887181}" presName="hierRoot3" presStyleCnt="0"/>
      <dgm:spPr/>
    </dgm:pt>
    <dgm:pt modelId="{204B2AE1-C2E6-4F6D-81AF-133B22712F17}" type="pres">
      <dgm:prSet presAssocID="{684205F3-C9BA-4713-80B5-9912FB887181}" presName="composite3" presStyleCnt="0"/>
      <dgm:spPr/>
    </dgm:pt>
    <dgm:pt modelId="{06C47D44-2297-48C3-AEBD-EA39952344D1}" type="pres">
      <dgm:prSet presAssocID="{684205F3-C9BA-4713-80B5-9912FB887181}" presName="background3" presStyleLbl="node3" presStyleIdx="1" presStyleCnt="2"/>
      <dgm:spPr/>
    </dgm:pt>
    <dgm:pt modelId="{FDAD81BF-B3CA-4A7E-A758-7B72757F24C0}" type="pres">
      <dgm:prSet presAssocID="{684205F3-C9BA-4713-80B5-9912FB887181}" presName="text3" presStyleLbl="fgAcc3" presStyleIdx="1" presStyleCnt="2" custScaleX="146396" custScaleY="87189" custLinFactX="100000" custLinFactNeighborX="149046" custLinFactNeighborY="67738">
        <dgm:presLayoutVars>
          <dgm:chPref val="3"/>
        </dgm:presLayoutVars>
      </dgm:prSet>
      <dgm:spPr/>
      <dgm:t>
        <a:bodyPr/>
        <a:lstStyle/>
        <a:p>
          <a:endParaRPr lang="en-US"/>
        </a:p>
      </dgm:t>
    </dgm:pt>
    <dgm:pt modelId="{EF500D6A-81F0-45B6-944E-A30ED7D6E042}" type="pres">
      <dgm:prSet presAssocID="{684205F3-C9BA-4713-80B5-9912FB887181}" presName="hierChild4" presStyleCnt="0"/>
      <dgm:spPr/>
    </dgm:pt>
    <dgm:pt modelId="{DBC05805-9420-43BB-A8CC-CFA02571639C}" type="pres">
      <dgm:prSet presAssocID="{867C6624-EA34-4811-87ED-C369637BFA25}" presName="Name23" presStyleLbl="parChTrans1D4" presStyleIdx="0" presStyleCnt="3"/>
      <dgm:spPr/>
      <dgm:t>
        <a:bodyPr/>
        <a:lstStyle/>
        <a:p>
          <a:endParaRPr lang="en-US"/>
        </a:p>
      </dgm:t>
    </dgm:pt>
    <dgm:pt modelId="{EDE7095B-67D0-4035-85E9-6A01BBB5FF20}" type="pres">
      <dgm:prSet presAssocID="{337367DE-DDDA-4853-91B8-DA326EE8FBD4}" presName="hierRoot4" presStyleCnt="0"/>
      <dgm:spPr/>
    </dgm:pt>
    <dgm:pt modelId="{47D9C430-BBC8-4D6B-8EAA-71C88DEE13E9}" type="pres">
      <dgm:prSet presAssocID="{337367DE-DDDA-4853-91B8-DA326EE8FBD4}" presName="composite4" presStyleCnt="0"/>
      <dgm:spPr/>
    </dgm:pt>
    <dgm:pt modelId="{B5062326-CB33-4AF1-8F8D-6B3A17521A01}" type="pres">
      <dgm:prSet presAssocID="{337367DE-DDDA-4853-91B8-DA326EE8FBD4}" presName="background4" presStyleLbl="node4" presStyleIdx="0" presStyleCnt="3"/>
      <dgm:spPr/>
    </dgm:pt>
    <dgm:pt modelId="{1E79D8D6-713C-43ED-AC12-5DD2A6ED8D8B}" type="pres">
      <dgm:prSet presAssocID="{337367DE-DDDA-4853-91B8-DA326EE8FBD4}" presName="text4" presStyleLbl="fgAcc4" presStyleIdx="0" presStyleCnt="3" custScaleX="133727" custScaleY="157945" custLinFactX="100000" custLinFactNeighborX="150837" custLinFactNeighborY="73226">
        <dgm:presLayoutVars>
          <dgm:chPref val="3"/>
        </dgm:presLayoutVars>
      </dgm:prSet>
      <dgm:spPr/>
      <dgm:t>
        <a:bodyPr/>
        <a:lstStyle/>
        <a:p>
          <a:endParaRPr lang="en-US"/>
        </a:p>
      </dgm:t>
    </dgm:pt>
    <dgm:pt modelId="{73EB3AE2-E577-4D07-82F5-B76CE42FF426}" type="pres">
      <dgm:prSet presAssocID="{337367DE-DDDA-4853-91B8-DA326EE8FBD4}" presName="hierChild5" presStyleCnt="0"/>
      <dgm:spPr/>
    </dgm:pt>
    <dgm:pt modelId="{20300D79-CDC3-4578-A2AE-1F469E6C3AC5}" type="pres">
      <dgm:prSet presAssocID="{CD505D54-CD9E-4EB2-9F06-FDA7FF261D63}" presName="Name23" presStyleLbl="parChTrans1D4" presStyleIdx="1" presStyleCnt="3"/>
      <dgm:spPr/>
      <dgm:t>
        <a:bodyPr/>
        <a:lstStyle/>
        <a:p>
          <a:endParaRPr lang="en-US"/>
        </a:p>
      </dgm:t>
    </dgm:pt>
    <dgm:pt modelId="{E827F30A-5CC9-4B8A-B412-C1431CA13D7B}" type="pres">
      <dgm:prSet presAssocID="{8B5A0A7D-1522-43AC-B3D3-BC04E85EEF4C}" presName="hierRoot4" presStyleCnt="0"/>
      <dgm:spPr/>
    </dgm:pt>
    <dgm:pt modelId="{069B6E53-AAE5-4B13-9860-D73EC37A4922}" type="pres">
      <dgm:prSet presAssocID="{8B5A0A7D-1522-43AC-B3D3-BC04E85EEF4C}" presName="composite4" presStyleCnt="0"/>
      <dgm:spPr/>
    </dgm:pt>
    <dgm:pt modelId="{3E43983E-AD62-4764-8332-A33D8C4C2CE3}" type="pres">
      <dgm:prSet presAssocID="{8B5A0A7D-1522-43AC-B3D3-BC04E85EEF4C}" presName="background4" presStyleLbl="node4" presStyleIdx="1" presStyleCnt="3"/>
      <dgm:spPr/>
    </dgm:pt>
    <dgm:pt modelId="{61DDD854-F106-4DF1-93B8-0C282EA5F9F5}" type="pres">
      <dgm:prSet presAssocID="{8B5A0A7D-1522-43AC-B3D3-BC04E85EEF4C}" presName="text4" presStyleLbl="fgAcc4" presStyleIdx="1" presStyleCnt="3" custScaleX="133727" custScaleY="157945" custLinFactX="100000" custLinFactNeighborX="152801" custLinFactNeighborY="79353">
        <dgm:presLayoutVars>
          <dgm:chPref val="3"/>
        </dgm:presLayoutVars>
      </dgm:prSet>
      <dgm:spPr/>
      <dgm:t>
        <a:bodyPr/>
        <a:lstStyle/>
        <a:p>
          <a:endParaRPr lang="en-US"/>
        </a:p>
      </dgm:t>
    </dgm:pt>
    <dgm:pt modelId="{B4C2842B-3DF6-4971-BC9C-17FE9F89DEE5}" type="pres">
      <dgm:prSet presAssocID="{8B5A0A7D-1522-43AC-B3D3-BC04E85EEF4C}" presName="hierChild5" presStyleCnt="0"/>
      <dgm:spPr/>
    </dgm:pt>
    <dgm:pt modelId="{81C60389-9A96-482C-B4D3-274A0CB03744}" type="pres">
      <dgm:prSet presAssocID="{A11BA144-C67B-478E-BCEB-D472CCF626E5}" presName="Name23" presStyleLbl="parChTrans1D4" presStyleIdx="2" presStyleCnt="3"/>
      <dgm:spPr/>
      <dgm:t>
        <a:bodyPr/>
        <a:lstStyle/>
        <a:p>
          <a:endParaRPr lang="en-US"/>
        </a:p>
      </dgm:t>
    </dgm:pt>
    <dgm:pt modelId="{85AD8BB2-EA9F-4054-A9C6-4B5C4F49B6DF}" type="pres">
      <dgm:prSet presAssocID="{F1530EF4-EF61-4D30-8969-42E588295D0A}" presName="hierRoot4" presStyleCnt="0"/>
      <dgm:spPr/>
    </dgm:pt>
    <dgm:pt modelId="{1DD94B11-CC30-4F8B-9111-0512277949CE}" type="pres">
      <dgm:prSet presAssocID="{F1530EF4-EF61-4D30-8969-42E588295D0A}" presName="composite4" presStyleCnt="0"/>
      <dgm:spPr/>
    </dgm:pt>
    <dgm:pt modelId="{AFA2211D-DEE2-45BD-8ABB-3F8F5ED7AE48}" type="pres">
      <dgm:prSet presAssocID="{F1530EF4-EF61-4D30-8969-42E588295D0A}" presName="background4" presStyleLbl="node4" presStyleIdx="2" presStyleCnt="3"/>
      <dgm:spPr/>
    </dgm:pt>
    <dgm:pt modelId="{2EC76B93-B6B0-4CCF-A794-3EBEE3803B1E}" type="pres">
      <dgm:prSet presAssocID="{F1530EF4-EF61-4D30-8969-42E588295D0A}" presName="text4" presStyleLbl="fgAcc4" presStyleIdx="2" presStyleCnt="3" custScaleX="110729" custScaleY="57576" custLinFactX="100000" custLinFactY="2103" custLinFactNeighborX="154377" custLinFactNeighborY="100000">
        <dgm:presLayoutVars>
          <dgm:chPref val="3"/>
        </dgm:presLayoutVars>
      </dgm:prSet>
      <dgm:spPr/>
      <dgm:t>
        <a:bodyPr/>
        <a:lstStyle/>
        <a:p>
          <a:endParaRPr lang="en-US"/>
        </a:p>
      </dgm:t>
    </dgm:pt>
    <dgm:pt modelId="{36DE11B7-48BB-440E-828B-5074EBD2ED9E}" type="pres">
      <dgm:prSet presAssocID="{F1530EF4-EF61-4D30-8969-42E588295D0A}" presName="hierChild5" presStyleCnt="0"/>
      <dgm:spPr/>
    </dgm:pt>
    <dgm:pt modelId="{775AFE66-B295-4996-97F5-CF2C208FA118}" type="pres">
      <dgm:prSet presAssocID="{8D2731F0-37CE-4E6F-A49A-C6A013EF4822}" presName="hierRoot1" presStyleCnt="0"/>
      <dgm:spPr/>
    </dgm:pt>
    <dgm:pt modelId="{F87FCDB5-240E-4282-B503-EE9FC6D52F10}" type="pres">
      <dgm:prSet presAssocID="{8D2731F0-37CE-4E6F-A49A-C6A013EF4822}" presName="composite" presStyleCnt="0"/>
      <dgm:spPr/>
    </dgm:pt>
    <dgm:pt modelId="{BEB709D9-415A-48EF-8A9D-AE9DB9CDC2C8}" type="pres">
      <dgm:prSet presAssocID="{8D2731F0-37CE-4E6F-A49A-C6A013EF4822}" presName="background" presStyleLbl="node0" presStyleIdx="2" presStyleCnt="3"/>
      <dgm:spPr/>
    </dgm:pt>
    <dgm:pt modelId="{555F0413-2C66-4168-8A63-FD1917EFE38D}" type="pres">
      <dgm:prSet presAssocID="{8D2731F0-37CE-4E6F-A49A-C6A013EF4822}" presName="text" presStyleLbl="fgAcc0" presStyleIdx="2" presStyleCnt="3" custScaleX="133727" custScaleY="157945" custLinFactX="-92378" custLinFactY="-183918" custLinFactNeighborX="-100000" custLinFactNeighborY="-200000">
        <dgm:presLayoutVars>
          <dgm:chPref val="3"/>
        </dgm:presLayoutVars>
      </dgm:prSet>
      <dgm:spPr/>
      <dgm:t>
        <a:bodyPr/>
        <a:lstStyle/>
        <a:p>
          <a:endParaRPr lang="en-US"/>
        </a:p>
      </dgm:t>
    </dgm:pt>
    <dgm:pt modelId="{027E3509-3410-43DB-9795-103B4FDBBE08}" type="pres">
      <dgm:prSet presAssocID="{8D2731F0-37CE-4E6F-A49A-C6A013EF4822}" presName="hierChild2" presStyleCnt="0"/>
      <dgm:spPr/>
    </dgm:pt>
    <dgm:pt modelId="{2960C5B5-50C9-4063-85A2-038264F4B896}" type="pres">
      <dgm:prSet presAssocID="{B5DD91DC-B58A-4A26-BA05-0296BE73548E}" presName="Name10" presStyleLbl="parChTrans1D2" presStyleIdx="1" presStyleCnt="4"/>
      <dgm:spPr/>
      <dgm:t>
        <a:bodyPr/>
        <a:lstStyle/>
        <a:p>
          <a:endParaRPr lang="en-US"/>
        </a:p>
      </dgm:t>
    </dgm:pt>
    <dgm:pt modelId="{A7A9F5B4-09D6-43EB-B06A-A021FA62562A}" type="pres">
      <dgm:prSet presAssocID="{41392082-A191-4AB1-92C5-754D0CC6CB8B}" presName="hierRoot2" presStyleCnt="0"/>
      <dgm:spPr/>
    </dgm:pt>
    <dgm:pt modelId="{7872376B-7486-41E9-A583-81A2FD8AE298}" type="pres">
      <dgm:prSet presAssocID="{41392082-A191-4AB1-92C5-754D0CC6CB8B}" presName="composite2" presStyleCnt="0"/>
      <dgm:spPr/>
    </dgm:pt>
    <dgm:pt modelId="{AC3E54BD-B270-4330-8115-DC606DF4DE52}" type="pres">
      <dgm:prSet presAssocID="{41392082-A191-4AB1-92C5-754D0CC6CB8B}" presName="background2" presStyleLbl="node2" presStyleIdx="1" presStyleCnt="4"/>
      <dgm:spPr/>
    </dgm:pt>
    <dgm:pt modelId="{E60FD3AD-6D4D-42AA-943A-6C61785F9AA9}" type="pres">
      <dgm:prSet presAssocID="{41392082-A191-4AB1-92C5-754D0CC6CB8B}" presName="text2" presStyleLbl="fgAcc2" presStyleIdx="1" presStyleCnt="4" custScaleX="122858" custScaleY="145108" custLinFactX="-86568" custLinFactY="-400000" custLinFactNeighborX="-100000" custLinFactNeighborY="-417403">
        <dgm:presLayoutVars>
          <dgm:chPref val="3"/>
        </dgm:presLayoutVars>
      </dgm:prSet>
      <dgm:spPr/>
      <dgm:t>
        <a:bodyPr/>
        <a:lstStyle/>
        <a:p>
          <a:endParaRPr lang="en-US"/>
        </a:p>
      </dgm:t>
    </dgm:pt>
    <dgm:pt modelId="{E02E76C0-EFC6-4221-B1F0-303166ADEC78}" type="pres">
      <dgm:prSet presAssocID="{41392082-A191-4AB1-92C5-754D0CC6CB8B}" presName="hierChild3" presStyleCnt="0"/>
      <dgm:spPr/>
    </dgm:pt>
    <dgm:pt modelId="{9928413B-ED2D-4D91-A036-C6FAD5EC0CF3}" type="pres">
      <dgm:prSet presAssocID="{761DDFF1-E421-4F19-9156-6E5A13385BF6}" presName="Name10" presStyleLbl="parChTrans1D2" presStyleIdx="2" presStyleCnt="4"/>
      <dgm:spPr/>
      <dgm:t>
        <a:bodyPr/>
        <a:lstStyle/>
        <a:p>
          <a:endParaRPr lang="en-US"/>
        </a:p>
      </dgm:t>
    </dgm:pt>
    <dgm:pt modelId="{8F1C7697-F265-482D-97C6-001F37D64D6F}" type="pres">
      <dgm:prSet presAssocID="{7F28C1CA-4E09-4531-814D-D7AC998F89B5}" presName="hierRoot2" presStyleCnt="0"/>
      <dgm:spPr/>
    </dgm:pt>
    <dgm:pt modelId="{CAF27796-5C61-488C-ADE2-EDCCD30351A4}" type="pres">
      <dgm:prSet presAssocID="{7F28C1CA-4E09-4531-814D-D7AC998F89B5}" presName="composite2" presStyleCnt="0"/>
      <dgm:spPr/>
    </dgm:pt>
    <dgm:pt modelId="{F1B947DF-BB43-4A16-892C-B63F3DA4451E}" type="pres">
      <dgm:prSet presAssocID="{7F28C1CA-4E09-4531-814D-D7AC998F89B5}" presName="background2" presStyleLbl="node2" presStyleIdx="2" presStyleCnt="4"/>
      <dgm:spPr/>
    </dgm:pt>
    <dgm:pt modelId="{D4F26C79-9C9C-44F7-8BB9-9EAE845D74FC}" type="pres">
      <dgm:prSet presAssocID="{7F28C1CA-4E09-4531-814D-D7AC998F89B5}" presName="text2" presStyleLbl="fgAcc2" presStyleIdx="2" presStyleCnt="4" custScaleX="122858" custScaleY="145108" custLinFactX="-86568" custLinFactY="-400000" custLinFactNeighborX="-100000" custLinFactNeighborY="-417403">
        <dgm:presLayoutVars>
          <dgm:chPref val="3"/>
        </dgm:presLayoutVars>
      </dgm:prSet>
      <dgm:spPr/>
      <dgm:t>
        <a:bodyPr/>
        <a:lstStyle/>
        <a:p>
          <a:endParaRPr lang="en-US"/>
        </a:p>
      </dgm:t>
    </dgm:pt>
    <dgm:pt modelId="{B0C79497-DA51-41B9-9E29-022BA066C8C8}" type="pres">
      <dgm:prSet presAssocID="{7F28C1CA-4E09-4531-814D-D7AC998F89B5}" presName="hierChild3" presStyleCnt="0"/>
      <dgm:spPr/>
    </dgm:pt>
    <dgm:pt modelId="{FFF7AF65-80ED-4296-8F27-8836CE13869C}" type="pres">
      <dgm:prSet presAssocID="{FB31DBF3-5BC5-4C7B-A058-8DF10F246FEF}" presName="Name10" presStyleLbl="parChTrans1D2" presStyleIdx="3" presStyleCnt="4"/>
      <dgm:spPr/>
      <dgm:t>
        <a:bodyPr/>
        <a:lstStyle/>
        <a:p>
          <a:endParaRPr lang="en-US"/>
        </a:p>
      </dgm:t>
    </dgm:pt>
    <dgm:pt modelId="{B872127F-76DD-4B5A-9FA3-5548D8A18373}" type="pres">
      <dgm:prSet presAssocID="{DD0ED790-4921-45BA-9D96-3EEAE2F1D350}" presName="hierRoot2" presStyleCnt="0"/>
      <dgm:spPr/>
    </dgm:pt>
    <dgm:pt modelId="{4E44402B-1E59-46AD-AF96-15C42329D3BD}" type="pres">
      <dgm:prSet presAssocID="{DD0ED790-4921-45BA-9D96-3EEAE2F1D350}" presName="composite2" presStyleCnt="0"/>
      <dgm:spPr/>
    </dgm:pt>
    <dgm:pt modelId="{E9396775-486D-4A09-93EE-804147781988}" type="pres">
      <dgm:prSet presAssocID="{DD0ED790-4921-45BA-9D96-3EEAE2F1D350}" presName="background2" presStyleLbl="node2" presStyleIdx="3" presStyleCnt="4"/>
      <dgm:spPr/>
    </dgm:pt>
    <dgm:pt modelId="{68E883B3-5878-4710-9AA4-31F07978EAE0}" type="pres">
      <dgm:prSet presAssocID="{DD0ED790-4921-45BA-9D96-3EEAE2F1D350}" presName="text2" presStyleLbl="fgAcc2" presStyleIdx="3" presStyleCnt="4" custScaleX="122858" custScaleY="145108" custLinFactX="-86568" custLinFactY="-400000" custLinFactNeighborX="-100000" custLinFactNeighborY="-417403">
        <dgm:presLayoutVars>
          <dgm:chPref val="3"/>
        </dgm:presLayoutVars>
      </dgm:prSet>
      <dgm:spPr/>
      <dgm:t>
        <a:bodyPr/>
        <a:lstStyle/>
        <a:p>
          <a:endParaRPr lang="en-US"/>
        </a:p>
      </dgm:t>
    </dgm:pt>
    <dgm:pt modelId="{85F3C9B2-B4F3-42EE-8534-ECEFEB51CCD4}" type="pres">
      <dgm:prSet presAssocID="{DD0ED790-4921-45BA-9D96-3EEAE2F1D350}" presName="hierChild3" presStyleCnt="0"/>
      <dgm:spPr/>
    </dgm:pt>
  </dgm:ptLst>
  <dgm:cxnLst>
    <dgm:cxn modelId="{F5BF13E7-19F2-4F3D-B022-3AE557406E2F}" type="presOf" srcId="{DD0ED790-4921-45BA-9D96-3EEAE2F1D350}" destId="{68E883B3-5878-4710-9AA4-31F07978EAE0}" srcOrd="0" destOrd="0" presId="urn:microsoft.com/office/officeart/2005/8/layout/hierarchy1"/>
    <dgm:cxn modelId="{106679BF-E056-49A4-808C-FA627121CDB1}" type="presOf" srcId="{A11BA144-C67B-478E-BCEB-D472CCF626E5}" destId="{81C60389-9A96-482C-B4D3-274A0CB03744}" srcOrd="0" destOrd="0" presId="urn:microsoft.com/office/officeart/2005/8/layout/hierarchy1"/>
    <dgm:cxn modelId="{9A01EC71-5DD5-408D-9E59-FB156A285C06}" srcId="{684205F3-C9BA-4713-80B5-9912FB887181}" destId="{337367DE-DDDA-4853-91B8-DA326EE8FBD4}" srcOrd="0" destOrd="0" parTransId="{867C6624-EA34-4811-87ED-C369637BFA25}" sibTransId="{B32D05FB-7848-4014-A660-D5311815424D}"/>
    <dgm:cxn modelId="{B86D54C5-5149-4F26-B453-3416951FA883}" srcId="{EF3CD53A-4D29-4F81-89D3-1A5E4DCD6F54}" destId="{67CCB786-B3CB-4849-99EC-D5C5B6018BC9}" srcOrd="1" destOrd="0" parTransId="{D3F8467F-B3CF-4EFE-8DE5-4E7D61FB6C21}" sibTransId="{18A5FE20-1FD1-4DBA-A7B2-0324466ACAC8}"/>
    <dgm:cxn modelId="{B18522E3-0534-4F92-B75A-98AAD976162F}" type="presOf" srcId="{867C6624-EA34-4811-87ED-C369637BFA25}" destId="{DBC05805-9420-43BB-A8CC-CFA02571639C}" srcOrd="0" destOrd="0" presId="urn:microsoft.com/office/officeart/2005/8/layout/hierarchy1"/>
    <dgm:cxn modelId="{D86FEA4D-124F-4D00-8903-C3D69E746F9B}" type="presOf" srcId="{1DFDCC5C-1FB3-4FA6-AF03-F2D8FFB0A918}" destId="{FBC4FA2A-841E-44AB-AD23-553B6D110D95}" srcOrd="0" destOrd="0" presId="urn:microsoft.com/office/officeart/2005/8/layout/hierarchy1"/>
    <dgm:cxn modelId="{C8A29487-31E4-4489-A377-594809F0F7E1}" type="presOf" srcId="{F1530EF4-EF61-4D30-8969-42E588295D0A}" destId="{2EC76B93-B6B0-4CCF-A794-3EBEE3803B1E}" srcOrd="0" destOrd="0" presId="urn:microsoft.com/office/officeart/2005/8/layout/hierarchy1"/>
    <dgm:cxn modelId="{728C683C-A601-466D-86A6-7E4012A65725}" srcId="{8D2731F0-37CE-4E6F-A49A-C6A013EF4822}" destId="{41392082-A191-4AB1-92C5-754D0CC6CB8B}" srcOrd="0" destOrd="0" parTransId="{B5DD91DC-B58A-4A26-BA05-0296BE73548E}" sibTransId="{C0FB7475-B295-47CC-884C-09785E47D198}"/>
    <dgm:cxn modelId="{0C1F5CA3-E37E-4DF4-89EE-6B10E05CB342}" type="presOf" srcId="{CD505D54-CD9E-4EB2-9F06-FDA7FF261D63}" destId="{20300D79-CDC3-4578-A2AE-1F469E6C3AC5}" srcOrd="0" destOrd="0" presId="urn:microsoft.com/office/officeart/2005/8/layout/hierarchy1"/>
    <dgm:cxn modelId="{9798EB6F-8F4A-467C-AD5B-CF2934171210}" srcId="{337367DE-DDDA-4853-91B8-DA326EE8FBD4}" destId="{8B5A0A7D-1522-43AC-B3D3-BC04E85EEF4C}" srcOrd="0" destOrd="0" parTransId="{CD505D54-CD9E-4EB2-9F06-FDA7FF261D63}" sibTransId="{3A6C2B20-DFA1-4A4B-94F0-D1F7A6BF1454}"/>
    <dgm:cxn modelId="{49F904ED-EA0B-4B0B-8F99-13C4A629EE09}" type="presOf" srcId="{8B5A0A7D-1522-43AC-B3D3-BC04E85EEF4C}" destId="{61DDD854-F106-4DF1-93B8-0C282EA5F9F5}" srcOrd="0" destOrd="0" presId="urn:microsoft.com/office/officeart/2005/8/layout/hierarchy1"/>
    <dgm:cxn modelId="{0EB0F898-3538-4428-B86B-7170E765151E}" type="presOf" srcId="{8D2731F0-37CE-4E6F-A49A-C6A013EF4822}" destId="{555F0413-2C66-4168-8A63-FD1917EFE38D}" srcOrd="0" destOrd="0" presId="urn:microsoft.com/office/officeart/2005/8/layout/hierarchy1"/>
    <dgm:cxn modelId="{74731C03-59B1-42EF-98AA-E9B4C6DDFB88}" srcId="{7C549632-7715-4A75-A047-2F99D0E3789C}" destId="{37BCF179-3D7F-4FB9-9604-A8CAA251C94F}" srcOrd="0" destOrd="0" parTransId="{EEE40ADE-205A-4CCC-A946-C04C2E29816E}" sibTransId="{30A24D7A-BBBC-449E-8902-02090B82A733}"/>
    <dgm:cxn modelId="{F00BB275-DF2C-4A07-BBE4-90F103068B39}" srcId="{7C549632-7715-4A75-A047-2F99D0E3789C}" destId="{684205F3-C9BA-4713-80B5-9912FB887181}" srcOrd="1" destOrd="0" parTransId="{C37212C0-F480-46CF-8B8D-0D2A20CEEB0C}" sibTransId="{1C88CE48-7185-4FC7-A33C-7459A48A90D3}"/>
    <dgm:cxn modelId="{02AEDCD6-C3F8-4593-8A29-E0B1CAB79521}" type="presOf" srcId="{B5DD91DC-B58A-4A26-BA05-0296BE73548E}" destId="{2960C5B5-50C9-4063-85A2-038264F4B896}" srcOrd="0" destOrd="0" presId="urn:microsoft.com/office/officeart/2005/8/layout/hierarchy1"/>
    <dgm:cxn modelId="{F3EBEB9A-CBBF-4652-BCD5-C7FAFD2D184C}" srcId="{8D2731F0-37CE-4E6F-A49A-C6A013EF4822}" destId="{7F28C1CA-4E09-4531-814D-D7AC998F89B5}" srcOrd="1" destOrd="0" parTransId="{761DDFF1-E421-4F19-9156-6E5A13385BF6}" sibTransId="{F8603868-105E-4D6A-B861-D1125CBE1F25}"/>
    <dgm:cxn modelId="{08D433A5-123A-4E83-84F4-A622DDD2D66E}" srcId="{EF3CD53A-4D29-4F81-89D3-1A5E4DCD6F54}" destId="{798EC46C-4AF3-4F17-BBD8-6ADF8FF0C45B}" srcOrd="0" destOrd="0" parTransId="{F5412A12-346F-4411-A9E9-3300ADB48B6C}" sibTransId="{4D879DD4-EF3D-4A22-BB1B-425E2F0C5F8C}"/>
    <dgm:cxn modelId="{487B1809-D7BE-4E5F-A2A0-E98F8C09AB54}" type="presOf" srcId="{EF3CD53A-4D29-4F81-89D3-1A5E4DCD6F54}" destId="{6A52A16B-E506-4508-9570-01408A342A4A}" srcOrd="0" destOrd="0" presId="urn:microsoft.com/office/officeart/2005/8/layout/hierarchy1"/>
    <dgm:cxn modelId="{382BEA38-8115-48BD-AF91-275318F65EB3}" type="presOf" srcId="{C37212C0-F480-46CF-8B8D-0D2A20CEEB0C}" destId="{21F2022D-E0A5-4523-9FE7-DF5490CDFCC7}" srcOrd="0" destOrd="0" presId="urn:microsoft.com/office/officeart/2005/8/layout/hierarchy1"/>
    <dgm:cxn modelId="{73ACA97A-9418-40E6-969D-8C0376CACCC9}" type="presOf" srcId="{41392082-A191-4AB1-92C5-754D0CC6CB8B}" destId="{E60FD3AD-6D4D-42AA-943A-6C61785F9AA9}" srcOrd="0" destOrd="0" presId="urn:microsoft.com/office/officeart/2005/8/layout/hierarchy1"/>
    <dgm:cxn modelId="{7B25C0EA-6870-4E10-B4CA-C2953D81601B}" srcId="{67CCB786-B3CB-4849-99EC-D5C5B6018BC9}" destId="{7C549632-7715-4A75-A047-2F99D0E3789C}" srcOrd="0" destOrd="0" parTransId="{1DFDCC5C-1FB3-4FA6-AF03-F2D8FFB0A918}" sibTransId="{8A2B990D-39C8-4EA4-B4DD-41BB088CA918}"/>
    <dgm:cxn modelId="{B91CDDC8-8493-4777-AA9D-CF770FE88718}" type="presOf" srcId="{337367DE-DDDA-4853-91B8-DA326EE8FBD4}" destId="{1E79D8D6-713C-43ED-AC12-5DD2A6ED8D8B}" srcOrd="0" destOrd="0" presId="urn:microsoft.com/office/officeart/2005/8/layout/hierarchy1"/>
    <dgm:cxn modelId="{D6A622B6-CC15-40DB-8859-139F20B4B670}" srcId="{8B5A0A7D-1522-43AC-B3D3-BC04E85EEF4C}" destId="{F1530EF4-EF61-4D30-8969-42E588295D0A}" srcOrd="0" destOrd="0" parTransId="{A11BA144-C67B-478E-BCEB-D472CCF626E5}" sibTransId="{247E7D4A-606F-45A2-958D-2EBC488ED84C}"/>
    <dgm:cxn modelId="{B045BD55-0432-4C50-BA70-3F385528EA11}" srcId="{EF3CD53A-4D29-4F81-89D3-1A5E4DCD6F54}" destId="{8D2731F0-37CE-4E6F-A49A-C6A013EF4822}" srcOrd="2" destOrd="0" parTransId="{82B9D472-33F8-47A4-B4F8-D1D881EEE7F7}" sibTransId="{C96CD7D0-464E-41CF-9698-81A68B359470}"/>
    <dgm:cxn modelId="{DD588A1E-C984-4D4C-9991-A90448DF102F}" type="presOf" srcId="{67CCB786-B3CB-4849-99EC-D5C5B6018BC9}" destId="{90547133-F583-47D3-AEF7-5FA738512777}" srcOrd="0" destOrd="0" presId="urn:microsoft.com/office/officeart/2005/8/layout/hierarchy1"/>
    <dgm:cxn modelId="{86701D67-8778-492C-B1F7-C55E8F78C907}" type="presOf" srcId="{761DDFF1-E421-4F19-9156-6E5A13385BF6}" destId="{9928413B-ED2D-4D91-A036-C6FAD5EC0CF3}" srcOrd="0" destOrd="0" presId="urn:microsoft.com/office/officeart/2005/8/layout/hierarchy1"/>
    <dgm:cxn modelId="{85D18C5C-A845-4BD3-A048-F28582F22DB1}" type="presOf" srcId="{37BCF179-3D7F-4FB9-9604-A8CAA251C94F}" destId="{E8F77E0F-6222-44EC-824B-13121DD5D1D9}" srcOrd="0" destOrd="0" presId="urn:microsoft.com/office/officeart/2005/8/layout/hierarchy1"/>
    <dgm:cxn modelId="{629AC40E-4B63-4C75-B983-5922746CD15F}" srcId="{8D2731F0-37CE-4E6F-A49A-C6A013EF4822}" destId="{DD0ED790-4921-45BA-9D96-3EEAE2F1D350}" srcOrd="2" destOrd="0" parTransId="{FB31DBF3-5BC5-4C7B-A058-8DF10F246FEF}" sibTransId="{23D3FD1F-6164-43D0-BF02-373DD415B0E0}"/>
    <dgm:cxn modelId="{292640FF-1FAB-46E1-9462-D92811D65242}" type="presOf" srcId="{FB31DBF3-5BC5-4C7B-A058-8DF10F246FEF}" destId="{FFF7AF65-80ED-4296-8F27-8836CE13869C}" srcOrd="0" destOrd="0" presId="urn:microsoft.com/office/officeart/2005/8/layout/hierarchy1"/>
    <dgm:cxn modelId="{EB35423A-220B-44C2-8741-0264314D1D10}" type="presOf" srcId="{7C549632-7715-4A75-A047-2F99D0E3789C}" destId="{74A87A40-5DB0-4C15-B3DB-592942575279}" srcOrd="0" destOrd="0" presId="urn:microsoft.com/office/officeart/2005/8/layout/hierarchy1"/>
    <dgm:cxn modelId="{A84010B4-5764-482F-A87A-0FB61AD172CE}" type="presOf" srcId="{684205F3-C9BA-4713-80B5-9912FB887181}" destId="{FDAD81BF-B3CA-4A7E-A758-7B72757F24C0}" srcOrd="0" destOrd="0" presId="urn:microsoft.com/office/officeart/2005/8/layout/hierarchy1"/>
    <dgm:cxn modelId="{E558FB65-A44D-4A6D-8242-8EFFE6EE7C6C}" type="presOf" srcId="{798EC46C-4AF3-4F17-BBD8-6ADF8FF0C45B}" destId="{22BE70E6-660F-4859-980A-0470DC80275B}" srcOrd="0" destOrd="0" presId="urn:microsoft.com/office/officeart/2005/8/layout/hierarchy1"/>
    <dgm:cxn modelId="{E0C40D6E-AB83-4AF2-8864-8B6155E5492D}" type="presOf" srcId="{EEE40ADE-205A-4CCC-A946-C04C2E29816E}" destId="{72EED4EE-FBFE-4673-A122-556764D81F15}" srcOrd="0" destOrd="0" presId="urn:microsoft.com/office/officeart/2005/8/layout/hierarchy1"/>
    <dgm:cxn modelId="{4FB3BC95-3B03-49B1-AE59-71C44000A9DC}" type="presOf" srcId="{7F28C1CA-4E09-4531-814D-D7AC998F89B5}" destId="{D4F26C79-9C9C-44F7-8BB9-9EAE845D74FC}" srcOrd="0" destOrd="0" presId="urn:microsoft.com/office/officeart/2005/8/layout/hierarchy1"/>
    <dgm:cxn modelId="{DFE8ACF9-4046-4ED6-9E0F-361A75FBC2BC}" type="presParOf" srcId="{6A52A16B-E506-4508-9570-01408A342A4A}" destId="{1F942D15-801E-40B1-B660-48A358025554}" srcOrd="0" destOrd="0" presId="urn:microsoft.com/office/officeart/2005/8/layout/hierarchy1"/>
    <dgm:cxn modelId="{2A6BFF1D-74A6-4C79-98C8-CB5A54628246}" type="presParOf" srcId="{1F942D15-801E-40B1-B660-48A358025554}" destId="{C3944F47-05BB-4106-A710-D567B168BE2C}" srcOrd="0" destOrd="0" presId="urn:microsoft.com/office/officeart/2005/8/layout/hierarchy1"/>
    <dgm:cxn modelId="{279E7344-8D6A-46BB-B17E-E532085A6B36}" type="presParOf" srcId="{C3944F47-05BB-4106-A710-D567B168BE2C}" destId="{7242C664-2397-4D1F-9340-C6E587CA5F85}" srcOrd="0" destOrd="0" presId="urn:microsoft.com/office/officeart/2005/8/layout/hierarchy1"/>
    <dgm:cxn modelId="{B00C32DE-7CB5-4B5E-A847-434454FD14D0}" type="presParOf" srcId="{C3944F47-05BB-4106-A710-D567B168BE2C}" destId="{22BE70E6-660F-4859-980A-0470DC80275B}" srcOrd="1" destOrd="0" presId="urn:microsoft.com/office/officeart/2005/8/layout/hierarchy1"/>
    <dgm:cxn modelId="{B53E0739-DAC5-4105-805F-1E5ACB499ABD}" type="presParOf" srcId="{1F942D15-801E-40B1-B660-48A358025554}" destId="{870F1768-E2D1-4E39-829F-FF0D9B931641}" srcOrd="1" destOrd="0" presId="urn:microsoft.com/office/officeart/2005/8/layout/hierarchy1"/>
    <dgm:cxn modelId="{FA1E9FBF-56C0-46E9-BFD9-44795442B09D}" type="presParOf" srcId="{6A52A16B-E506-4508-9570-01408A342A4A}" destId="{3AA81CBD-94FA-4676-869E-86DD68D7F7D5}" srcOrd="1" destOrd="0" presId="urn:microsoft.com/office/officeart/2005/8/layout/hierarchy1"/>
    <dgm:cxn modelId="{470CF616-E248-4A51-B7AA-166162C980A0}" type="presParOf" srcId="{3AA81CBD-94FA-4676-869E-86DD68D7F7D5}" destId="{DE41A5C8-7FBE-4DCB-9CEF-63C069E5300A}" srcOrd="0" destOrd="0" presId="urn:microsoft.com/office/officeart/2005/8/layout/hierarchy1"/>
    <dgm:cxn modelId="{8318606A-B26E-440A-A7C1-01BD3100EE6C}" type="presParOf" srcId="{DE41A5C8-7FBE-4DCB-9CEF-63C069E5300A}" destId="{5030A7C7-1E17-4629-AC6A-C49B634FD429}" srcOrd="0" destOrd="0" presId="urn:microsoft.com/office/officeart/2005/8/layout/hierarchy1"/>
    <dgm:cxn modelId="{4879461A-C1B1-4275-A6DB-66ED0A14AC3D}" type="presParOf" srcId="{DE41A5C8-7FBE-4DCB-9CEF-63C069E5300A}" destId="{90547133-F583-47D3-AEF7-5FA738512777}" srcOrd="1" destOrd="0" presId="urn:microsoft.com/office/officeart/2005/8/layout/hierarchy1"/>
    <dgm:cxn modelId="{36FB8CF1-8BF9-4B6C-910B-154ED9EE8BAB}" type="presParOf" srcId="{3AA81CBD-94FA-4676-869E-86DD68D7F7D5}" destId="{0FE48F02-8370-4FB7-B32D-2FBD457B621A}" srcOrd="1" destOrd="0" presId="urn:microsoft.com/office/officeart/2005/8/layout/hierarchy1"/>
    <dgm:cxn modelId="{89D4998D-EAF7-4A9A-9F0B-F5A9261E60E8}" type="presParOf" srcId="{0FE48F02-8370-4FB7-B32D-2FBD457B621A}" destId="{FBC4FA2A-841E-44AB-AD23-553B6D110D95}" srcOrd="0" destOrd="0" presId="urn:microsoft.com/office/officeart/2005/8/layout/hierarchy1"/>
    <dgm:cxn modelId="{DE683022-3EFE-4FCD-8C17-F7D0BB57DEDD}" type="presParOf" srcId="{0FE48F02-8370-4FB7-B32D-2FBD457B621A}" destId="{4134A31D-0C3D-40D7-A579-048921B505B6}" srcOrd="1" destOrd="0" presId="urn:microsoft.com/office/officeart/2005/8/layout/hierarchy1"/>
    <dgm:cxn modelId="{B86A2652-84A5-4BA8-A001-1C642D93517E}" type="presParOf" srcId="{4134A31D-0C3D-40D7-A579-048921B505B6}" destId="{A5664C06-1079-4B2B-9E32-90FF7A1B0B0C}" srcOrd="0" destOrd="0" presId="urn:microsoft.com/office/officeart/2005/8/layout/hierarchy1"/>
    <dgm:cxn modelId="{D183F4AE-AC18-4D0A-94F1-95C6E39B2693}" type="presParOf" srcId="{A5664C06-1079-4B2B-9E32-90FF7A1B0B0C}" destId="{4F0FA170-2EAD-4402-8525-2F053329BBB9}" srcOrd="0" destOrd="0" presId="urn:microsoft.com/office/officeart/2005/8/layout/hierarchy1"/>
    <dgm:cxn modelId="{E5C19136-F864-4EBA-B48D-46D964CC805F}" type="presParOf" srcId="{A5664C06-1079-4B2B-9E32-90FF7A1B0B0C}" destId="{74A87A40-5DB0-4C15-B3DB-592942575279}" srcOrd="1" destOrd="0" presId="urn:microsoft.com/office/officeart/2005/8/layout/hierarchy1"/>
    <dgm:cxn modelId="{9E1197DC-D8E4-4A8C-9453-C9CF9D02338F}" type="presParOf" srcId="{4134A31D-0C3D-40D7-A579-048921B505B6}" destId="{D1890A56-2969-4754-9DA5-DA2CD1F5EBFC}" srcOrd="1" destOrd="0" presId="urn:microsoft.com/office/officeart/2005/8/layout/hierarchy1"/>
    <dgm:cxn modelId="{E2FD04CC-FA03-4728-B538-F97614511729}" type="presParOf" srcId="{D1890A56-2969-4754-9DA5-DA2CD1F5EBFC}" destId="{72EED4EE-FBFE-4673-A122-556764D81F15}" srcOrd="0" destOrd="0" presId="urn:microsoft.com/office/officeart/2005/8/layout/hierarchy1"/>
    <dgm:cxn modelId="{8B458497-10BA-4F5A-BD5F-D1A259782001}" type="presParOf" srcId="{D1890A56-2969-4754-9DA5-DA2CD1F5EBFC}" destId="{0697E285-D65E-4644-852D-082889953CFC}" srcOrd="1" destOrd="0" presId="urn:microsoft.com/office/officeart/2005/8/layout/hierarchy1"/>
    <dgm:cxn modelId="{A1213E4B-84A9-491A-8EE8-F7393B05462A}" type="presParOf" srcId="{0697E285-D65E-4644-852D-082889953CFC}" destId="{D0493D5D-34AD-48B8-BAB5-5054A7FF2058}" srcOrd="0" destOrd="0" presId="urn:microsoft.com/office/officeart/2005/8/layout/hierarchy1"/>
    <dgm:cxn modelId="{6C9A5E20-E340-467A-AE19-214588F89431}" type="presParOf" srcId="{D0493D5D-34AD-48B8-BAB5-5054A7FF2058}" destId="{E41E7E4C-A326-41AA-8998-D3E09588A059}" srcOrd="0" destOrd="0" presId="urn:microsoft.com/office/officeart/2005/8/layout/hierarchy1"/>
    <dgm:cxn modelId="{E1BAE56F-B668-4968-91EE-E90C408693BE}" type="presParOf" srcId="{D0493D5D-34AD-48B8-BAB5-5054A7FF2058}" destId="{E8F77E0F-6222-44EC-824B-13121DD5D1D9}" srcOrd="1" destOrd="0" presId="urn:microsoft.com/office/officeart/2005/8/layout/hierarchy1"/>
    <dgm:cxn modelId="{A722490F-C359-48CC-A862-27B73FDD64DD}" type="presParOf" srcId="{0697E285-D65E-4644-852D-082889953CFC}" destId="{D9CFE65F-248F-44B6-AAF3-F87FEF56EE56}" srcOrd="1" destOrd="0" presId="urn:microsoft.com/office/officeart/2005/8/layout/hierarchy1"/>
    <dgm:cxn modelId="{60E99A37-FC73-4C64-B228-127D856DBA3F}" type="presParOf" srcId="{D1890A56-2969-4754-9DA5-DA2CD1F5EBFC}" destId="{21F2022D-E0A5-4523-9FE7-DF5490CDFCC7}" srcOrd="2" destOrd="0" presId="urn:microsoft.com/office/officeart/2005/8/layout/hierarchy1"/>
    <dgm:cxn modelId="{7AE113A5-2776-4D7C-BA23-42FD1ADE2472}" type="presParOf" srcId="{D1890A56-2969-4754-9DA5-DA2CD1F5EBFC}" destId="{4FEA2559-4C2B-42FA-8DD4-2DB1719BC982}" srcOrd="3" destOrd="0" presId="urn:microsoft.com/office/officeart/2005/8/layout/hierarchy1"/>
    <dgm:cxn modelId="{062C1EF7-8717-4465-94F6-03A26A84C9B3}" type="presParOf" srcId="{4FEA2559-4C2B-42FA-8DD4-2DB1719BC982}" destId="{204B2AE1-C2E6-4F6D-81AF-133B22712F17}" srcOrd="0" destOrd="0" presId="urn:microsoft.com/office/officeart/2005/8/layout/hierarchy1"/>
    <dgm:cxn modelId="{FAAEB287-9FD5-4263-A040-FC28DC5F0617}" type="presParOf" srcId="{204B2AE1-C2E6-4F6D-81AF-133B22712F17}" destId="{06C47D44-2297-48C3-AEBD-EA39952344D1}" srcOrd="0" destOrd="0" presId="urn:microsoft.com/office/officeart/2005/8/layout/hierarchy1"/>
    <dgm:cxn modelId="{B42F5AD7-84BC-4258-9383-D9A2EDA90059}" type="presParOf" srcId="{204B2AE1-C2E6-4F6D-81AF-133B22712F17}" destId="{FDAD81BF-B3CA-4A7E-A758-7B72757F24C0}" srcOrd="1" destOrd="0" presId="urn:microsoft.com/office/officeart/2005/8/layout/hierarchy1"/>
    <dgm:cxn modelId="{80515DB6-F113-40E7-9F06-3BE1F6182F69}" type="presParOf" srcId="{4FEA2559-4C2B-42FA-8DD4-2DB1719BC982}" destId="{EF500D6A-81F0-45B6-944E-A30ED7D6E042}" srcOrd="1" destOrd="0" presId="urn:microsoft.com/office/officeart/2005/8/layout/hierarchy1"/>
    <dgm:cxn modelId="{2EC40069-9325-4DFE-9FA9-CC115C4AD3D8}" type="presParOf" srcId="{EF500D6A-81F0-45B6-944E-A30ED7D6E042}" destId="{DBC05805-9420-43BB-A8CC-CFA02571639C}" srcOrd="0" destOrd="0" presId="urn:microsoft.com/office/officeart/2005/8/layout/hierarchy1"/>
    <dgm:cxn modelId="{84A609EA-B8EE-4F46-B891-5B147BEB8E38}" type="presParOf" srcId="{EF500D6A-81F0-45B6-944E-A30ED7D6E042}" destId="{EDE7095B-67D0-4035-85E9-6A01BBB5FF20}" srcOrd="1" destOrd="0" presId="urn:microsoft.com/office/officeart/2005/8/layout/hierarchy1"/>
    <dgm:cxn modelId="{3D7FB5C0-1E09-4D1E-879E-1C4ED0077C61}" type="presParOf" srcId="{EDE7095B-67D0-4035-85E9-6A01BBB5FF20}" destId="{47D9C430-BBC8-4D6B-8EAA-71C88DEE13E9}" srcOrd="0" destOrd="0" presId="urn:microsoft.com/office/officeart/2005/8/layout/hierarchy1"/>
    <dgm:cxn modelId="{4CFD81F6-25A4-4D1C-8F33-920B079D79A8}" type="presParOf" srcId="{47D9C430-BBC8-4D6B-8EAA-71C88DEE13E9}" destId="{B5062326-CB33-4AF1-8F8D-6B3A17521A01}" srcOrd="0" destOrd="0" presId="urn:microsoft.com/office/officeart/2005/8/layout/hierarchy1"/>
    <dgm:cxn modelId="{1AA3603E-28E8-41F5-BF11-B4FEEA5CD369}" type="presParOf" srcId="{47D9C430-BBC8-4D6B-8EAA-71C88DEE13E9}" destId="{1E79D8D6-713C-43ED-AC12-5DD2A6ED8D8B}" srcOrd="1" destOrd="0" presId="urn:microsoft.com/office/officeart/2005/8/layout/hierarchy1"/>
    <dgm:cxn modelId="{182B858D-445D-4A9A-8A17-A284342567CD}" type="presParOf" srcId="{EDE7095B-67D0-4035-85E9-6A01BBB5FF20}" destId="{73EB3AE2-E577-4D07-82F5-B76CE42FF426}" srcOrd="1" destOrd="0" presId="urn:microsoft.com/office/officeart/2005/8/layout/hierarchy1"/>
    <dgm:cxn modelId="{85A6AFB1-2A21-48BA-AB7A-D8689BC7AC32}" type="presParOf" srcId="{73EB3AE2-E577-4D07-82F5-B76CE42FF426}" destId="{20300D79-CDC3-4578-A2AE-1F469E6C3AC5}" srcOrd="0" destOrd="0" presId="urn:microsoft.com/office/officeart/2005/8/layout/hierarchy1"/>
    <dgm:cxn modelId="{7EDD3EC0-5765-4509-99B2-7F185232C60D}" type="presParOf" srcId="{73EB3AE2-E577-4D07-82F5-B76CE42FF426}" destId="{E827F30A-5CC9-4B8A-B412-C1431CA13D7B}" srcOrd="1" destOrd="0" presId="urn:microsoft.com/office/officeart/2005/8/layout/hierarchy1"/>
    <dgm:cxn modelId="{D043A381-9874-40DE-AE5E-29A9A8F522DE}" type="presParOf" srcId="{E827F30A-5CC9-4B8A-B412-C1431CA13D7B}" destId="{069B6E53-AAE5-4B13-9860-D73EC37A4922}" srcOrd="0" destOrd="0" presId="urn:microsoft.com/office/officeart/2005/8/layout/hierarchy1"/>
    <dgm:cxn modelId="{434C762E-8F9B-4BE3-969F-E54DBE12C683}" type="presParOf" srcId="{069B6E53-AAE5-4B13-9860-D73EC37A4922}" destId="{3E43983E-AD62-4764-8332-A33D8C4C2CE3}" srcOrd="0" destOrd="0" presId="urn:microsoft.com/office/officeart/2005/8/layout/hierarchy1"/>
    <dgm:cxn modelId="{5683DEF8-9C04-4552-9AC3-29C59BDD73BE}" type="presParOf" srcId="{069B6E53-AAE5-4B13-9860-D73EC37A4922}" destId="{61DDD854-F106-4DF1-93B8-0C282EA5F9F5}" srcOrd="1" destOrd="0" presId="urn:microsoft.com/office/officeart/2005/8/layout/hierarchy1"/>
    <dgm:cxn modelId="{16B0F06B-D738-4C2A-88CB-E1435C332884}" type="presParOf" srcId="{E827F30A-5CC9-4B8A-B412-C1431CA13D7B}" destId="{B4C2842B-3DF6-4971-BC9C-17FE9F89DEE5}" srcOrd="1" destOrd="0" presId="urn:microsoft.com/office/officeart/2005/8/layout/hierarchy1"/>
    <dgm:cxn modelId="{46DE8760-4BB8-4906-8540-79CC70B3952C}" type="presParOf" srcId="{B4C2842B-3DF6-4971-BC9C-17FE9F89DEE5}" destId="{81C60389-9A96-482C-B4D3-274A0CB03744}" srcOrd="0" destOrd="0" presId="urn:microsoft.com/office/officeart/2005/8/layout/hierarchy1"/>
    <dgm:cxn modelId="{8E661D2C-5D97-484E-B609-EB8C407F5836}" type="presParOf" srcId="{B4C2842B-3DF6-4971-BC9C-17FE9F89DEE5}" destId="{85AD8BB2-EA9F-4054-A9C6-4B5C4F49B6DF}" srcOrd="1" destOrd="0" presId="urn:microsoft.com/office/officeart/2005/8/layout/hierarchy1"/>
    <dgm:cxn modelId="{DE73EA47-04D8-4578-B68C-79B1C7173818}" type="presParOf" srcId="{85AD8BB2-EA9F-4054-A9C6-4B5C4F49B6DF}" destId="{1DD94B11-CC30-4F8B-9111-0512277949CE}" srcOrd="0" destOrd="0" presId="urn:microsoft.com/office/officeart/2005/8/layout/hierarchy1"/>
    <dgm:cxn modelId="{69E8890F-2998-4384-93B8-484E40AEEADC}" type="presParOf" srcId="{1DD94B11-CC30-4F8B-9111-0512277949CE}" destId="{AFA2211D-DEE2-45BD-8ABB-3F8F5ED7AE48}" srcOrd="0" destOrd="0" presId="urn:microsoft.com/office/officeart/2005/8/layout/hierarchy1"/>
    <dgm:cxn modelId="{7BAF01BA-ECEE-406D-AFB5-4CA7D5BF85EB}" type="presParOf" srcId="{1DD94B11-CC30-4F8B-9111-0512277949CE}" destId="{2EC76B93-B6B0-4CCF-A794-3EBEE3803B1E}" srcOrd="1" destOrd="0" presId="urn:microsoft.com/office/officeart/2005/8/layout/hierarchy1"/>
    <dgm:cxn modelId="{352079E4-BC21-4155-9D3D-017987084C36}" type="presParOf" srcId="{85AD8BB2-EA9F-4054-A9C6-4B5C4F49B6DF}" destId="{36DE11B7-48BB-440E-828B-5074EBD2ED9E}" srcOrd="1" destOrd="0" presId="urn:microsoft.com/office/officeart/2005/8/layout/hierarchy1"/>
    <dgm:cxn modelId="{98AA1C24-DEAF-4785-9FF0-AC1CF1EC5C65}" type="presParOf" srcId="{6A52A16B-E506-4508-9570-01408A342A4A}" destId="{775AFE66-B295-4996-97F5-CF2C208FA118}" srcOrd="2" destOrd="0" presId="urn:microsoft.com/office/officeart/2005/8/layout/hierarchy1"/>
    <dgm:cxn modelId="{7EBC9E0F-E767-4BCA-A8F2-B2188D984020}" type="presParOf" srcId="{775AFE66-B295-4996-97F5-CF2C208FA118}" destId="{F87FCDB5-240E-4282-B503-EE9FC6D52F10}" srcOrd="0" destOrd="0" presId="urn:microsoft.com/office/officeart/2005/8/layout/hierarchy1"/>
    <dgm:cxn modelId="{D7F18ECA-2F04-4887-A3C9-D5E84A550FF9}" type="presParOf" srcId="{F87FCDB5-240E-4282-B503-EE9FC6D52F10}" destId="{BEB709D9-415A-48EF-8A9D-AE9DB9CDC2C8}" srcOrd="0" destOrd="0" presId="urn:microsoft.com/office/officeart/2005/8/layout/hierarchy1"/>
    <dgm:cxn modelId="{12C7ED63-A219-4B5A-B972-6C7E7DA03729}" type="presParOf" srcId="{F87FCDB5-240E-4282-B503-EE9FC6D52F10}" destId="{555F0413-2C66-4168-8A63-FD1917EFE38D}" srcOrd="1" destOrd="0" presId="urn:microsoft.com/office/officeart/2005/8/layout/hierarchy1"/>
    <dgm:cxn modelId="{D9C296B4-EAD1-474A-BCF2-5D6F03760620}" type="presParOf" srcId="{775AFE66-B295-4996-97F5-CF2C208FA118}" destId="{027E3509-3410-43DB-9795-103B4FDBBE08}" srcOrd="1" destOrd="0" presId="urn:microsoft.com/office/officeart/2005/8/layout/hierarchy1"/>
    <dgm:cxn modelId="{B5044444-096A-4E3D-BA6C-88631F5B4B11}" type="presParOf" srcId="{027E3509-3410-43DB-9795-103B4FDBBE08}" destId="{2960C5B5-50C9-4063-85A2-038264F4B896}" srcOrd="0" destOrd="0" presId="urn:microsoft.com/office/officeart/2005/8/layout/hierarchy1"/>
    <dgm:cxn modelId="{EAAB2DA2-4F42-44B5-B2B7-166FDA0083B2}" type="presParOf" srcId="{027E3509-3410-43DB-9795-103B4FDBBE08}" destId="{A7A9F5B4-09D6-43EB-B06A-A021FA62562A}" srcOrd="1" destOrd="0" presId="urn:microsoft.com/office/officeart/2005/8/layout/hierarchy1"/>
    <dgm:cxn modelId="{7E120FB4-C43E-4696-A1F7-C7ED4B2858A6}" type="presParOf" srcId="{A7A9F5B4-09D6-43EB-B06A-A021FA62562A}" destId="{7872376B-7486-41E9-A583-81A2FD8AE298}" srcOrd="0" destOrd="0" presId="urn:microsoft.com/office/officeart/2005/8/layout/hierarchy1"/>
    <dgm:cxn modelId="{55C7224A-CEA2-4067-A531-0DFD5FFAACB4}" type="presParOf" srcId="{7872376B-7486-41E9-A583-81A2FD8AE298}" destId="{AC3E54BD-B270-4330-8115-DC606DF4DE52}" srcOrd="0" destOrd="0" presId="urn:microsoft.com/office/officeart/2005/8/layout/hierarchy1"/>
    <dgm:cxn modelId="{44FB68DC-B944-4083-A8B5-268889252D6B}" type="presParOf" srcId="{7872376B-7486-41E9-A583-81A2FD8AE298}" destId="{E60FD3AD-6D4D-42AA-943A-6C61785F9AA9}" srcOrd="1" destOrd="0" presId="urn:microsoft.com/office/officeart/2005/8/layout/hierarchy1"/>
    <dgm:cxn modelId="{3BB05E41-598D-45E8-A305-F7D20AFA2025}" type="presParOf" srcId="{A7A9F5B4-09D6-43EB-B06A-A021FA62562A}" destId="{E02E76C0-EFC6-4221-B1F0-303166ADEC78}" srcOrd="1" destOrd="0" presId="urn:microsoft.com/office/officeart/2005/8/layout/hierarchy1"/>
    <dgm:cxn modelId="{E77D4733-E859-426B-AC78-C922BD7257D5}" type="presParOf" srcId="{027E3509-3410-43DB-9795-103B4FDBBE08}" destId="{9928413B-ED2D-4D91-A036-C6FAD5EC0CF3}" srcOrd="2" destOrd="0" presId="urn:microsoft.com/office/officeart/2005/8/layout/hierarchy1"/>
    <dgm:cxn modelId="{353DC43C-EC83-44BE-A9C8-CA6057151804}" type="presParOf" srcId="{027E3509-3410-43DB-9795-103B4FDBBE08}" destId="{8F1C7697-F265-482D-97C6-001F37D64D6F}" srcOrd="3" destOrd="0" presId="urn:microsoft.com/office/officeart/2005/8/layout/hierarchy1"/>
    <dgm:cxn modelId="{2443B146-EA09-43B8-99CA-7E3D0A51CD71}" type="presParOf" srcId="{8F1C7697-F265-482D-97C6-001F37D64D6F}" destId="{CAF27796-5C61-488C-ADE2-EDCCD30351A4}" srcOrd="0" destOrd="0" presId="urn:microsoft.com/office/officeart/2005/8/layout/hierarchy1"/>
    <dgm:cxn modelId="{CB985D08-13F5-4936-966D-6507741197FA}" type="presParOf" srcId="{CAF27796-5C61-488C-ADE2-EDCCD30351A4}" destId="{F1B947DF-BB43-4A16-892C-B63F3DA4451E}" srcOrd="0" destOrd="0" presId="urn:microsoft.com/office/officeart/2005/8/layout/hierarchy1"/>
    <dgm:cxn modelId="{D07DA8D7-BE8C-4FE6-82A1-17018E7C82EE}" type="presParOf" srcId="{CAF27796-5C61-488C-ADE2-EDCCD30351A4}" destId="{D4F26C79-9C9C-44F7-8BB9-9EAE845D74FC}" srcOrd="1" destOrd="0" presId="urn:microsoft.com/office/officeart/2005/8/layout/hierarchy1"/>
    <dgm:cxn modelId="{FF53F712-195A-4C2C-A0AB-111726D8D2BA}" type="presParOf" srcId="{8F1C7697-F265-482D-97C6-001F37D64D6F}" destId="{B0C79497-DA51-41B9-9E29-022BA066C8C8}" srcOrd="1" destOrd="0" presId="urn:microsoft.com/office/officeart/2005/8/layout/hierarchy1"/>
    <dgm:cxn modelId="{CA3309E0-E729-49EE-A3E0-57BE4CAFC6B0}" type="presParOf" srcId="{027E3509-3410-43DB-9795-103B4FDBBE08}" destId="{FFF7AF65-80ED-4296-8F27-8836CE13869C}" srcOrd="4" destOrd="0" presId="urn:microsoft.com/office/officeart/2005/8/layout/hierarchy1"/>
    <dgm:cxn modelId="{705DE270-522A-4EBE-8F7B-FC6851E72A06}" type="presParOf" srcId="{027E3509-3410-43DB-9795-103B4FDBBE08}" destId="{B872127F-76DD-4B5A-9FA3-5548D8A18373}" srcOrd="5" destOrd="0" presId="urn:microsoft.com/office/officeart/2005/8/layout/hierarchy1"/>
    <dgm:cxn modelId="{99B474A1-997B-492F-884A-9B945DBCB02F}" type="presParOf" srcId="{B872127F-76DD-4B5A-9FA3-5548D8A18373}" destId="{4E44402B-1E59-46AD-AF96-15C42329D3BD}" srcOrd="0" destOrd="0" presId="urn:microsoft.com/office/officeart/2005/8/layout/hierarchy1"/>
    <dgm:cxn modelId="{C248D0D9-897C-4701-B307-62DFF372FF33}" type="presParOf" srcId="{4E44402B-1E59-46AD-AF96-15C42329D3BD}" destId="{E9396775-486D-4A09-93EE-804147781988}" srcOrd="0" destOrd="0" presId="urn:microsoft.com/office/officeart/2005/8/layout/hierarchy1"/>
    <dgm:cxn modelId="{479FE8AC-C08A-4E8B-8E4D-97861207E802}" type="presParOf" srcId="{4E44402B-1E59-46AD-AF96-15C42329D3BD}" destId="{68E883B3-5878-4710-9AA4-31F07978EAE0}" srcOrd="1" destOrd="0" presId="urn:microsoft.com/office/officeart/2005/8/layout/hierarchy1"/>
    <dgm:cxn modelId="{8869D5C7-57FD-4197-8D7A-5611078FDFC5}" type="presParOf" srcId="{B872127F-76DD-4B5A-9FA3-5548D8A18373}" destId="{85F3C9B2-B4F3-42EE-8534-ECEFEB51CCD4}" srcOrd="1" destOrd="0" presId="urn:microsoft.com/office/officeart/2005/8/layout/hierarchy1"/>
  </dgm:cxnLst>
  <dgm:bg/>
  <dgm:whole/>
  <dgm:extLst>
    <a:ext uri="http://schemas.microsoft.com/office/drawing/2008/diagram">
      <dsp:dataModelExt xmlns:dsp="http://schemas.microsoft.com/office/drawing/2008/diagram" relId="rId11" minVer="http://schemas.openxmlformats.org/drawingml/2006/diagram"/>
    </a:ext>
  </dgm:extLst>
</dgm:dataModel>
</file>

<file path=ppt/diagrams/drawing1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</dsp:spTree>
</dsp:drawing>
</file>

<file path=ppt/diagrams/drawing2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</dsp:spTree>
</dsp:drawing>
</file>

<file path=ppt/diagrams/layout1.xml><?xml version="1.0" encoding="utf-8"?>
<dgm:layoutDef xmlns:dgm="http://schemas.openxmlformats.org/drawingml/2006/diagram" xmlns:a="http://schemas.openxmlformats.org/drawingml/2006/main" uniqueId="urn:microsoft.com/office/officeart/2005/8/layout/hierarchy1">
  <dgm:title val=""/>
  <dgm:desc val=""/>
  <dgm:catLst>
    <dgm:cat type="hierarchy" pri="2000"/>
  </dgm:catLst>
  <dgm:sampData>
    <dgm:dataModel>
      <dgm:ptLst>
        <dgm:pt modelId="0" type="doc"/>
        <dgm:pt modelId="1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</dgm:ptLst>
      <dgm:cxnLst>
        <dgm:cxn modelId="4" srcId="0" destId="1" srcOrd="0" destOrd="0"/>
        <dgm:cxn modelId="5" srcId="1" destId="2" srcOrd="0" destOrd="0"/>
        <dgm:cxn modelId="6" srcId="1" destId="3" srcOrd="1" destOrd="0"/>
        <dgm:cxn modelId="23" srcId="2" destId="21" srcOrd="0" destOrd="0"/>
        <dgm:cxn modelId="24" srcId="2" destId="22" srcOrd="1" destOrd="0"/>
        <dgm:cxn modelId="33" srcId="3" destId="31" srcOrd="0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12"/>
      </dgm:ptLst>
      <dgm:cxnLst>
        <dgm:cxn modelId="2" srcId="0" destId="1" srcOrd="0" destOrd="0"/>
        <dgm:cxn modelId="13" srcId="1" destId="11" srcOrd="0" destOrd="0"/>
        <dgm:cxn modelId="14" srcId="1" destId="1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21"/>
        <dgm:pt modelId="211"/>
        <dgm:pt modelId="3"/>
        <dgm:pt modelId="31"/>
        <dgm:pt modelId="311"/>
      </dgm:ptLst>
      <dgm:cxnLst>
        <dgm:cxn modelId="4" srcId="0" destId="1" srcOrd="0" destOrd="0"/>
        <dgm:cxn modelId="5" srcId="1" destId="2" srcOrd="0" destOrd="0"/>
        <dgm:cxn modelId="6" srcId="1" destId="3" srcOrd="1" destOrd="0"/>
        <dgm:cxn modelId="23" srcId="2" destId="21" srcOrd="0" destOrd="0"/>
        <dgm:cxn modelId="24" srcId="21" destId="211" srcOrd="0" destOrd="0"/>
        <dgm:cxn modelId="33" srcId="3" destId="31" srcOrd="0" destOrd="0"/>
        <dgm:cxn modelId="34" srcId="31" destId="311" srcOrd="0" destOrd="0"/>
      </dgm:cxnLst>
      <dgm:bg/>
      <dgm:whole/>
    </dgm:dataModel>
  </dgm:clrData>
  <dgm:layoutNode name="hierChild1">
    <dgm:varLst>
      <dgm:chPref val="1"/>
      <dgm:dir/>
      <dgm:animOne val="branch"/>
      <dgm:animLvl val="lvl"/>
      <dgm:resizeHandles/>
    </dgm:varLst>
    <dgm:choose name="Name0">
      <dgm:if name="Name1" func="var" arg="dir" op="equ" val="norm">
        <dgm:alg type="hierChild">
          <dgm:param type="linDir" val="fromL"/>
        </dgm:alg>
      </dgm:if>
      <dgm:else name="Name2">
        <dgm:alg type="hierChild">
          <dgm:param type="linDir" val="fromR"/>
        </dgm:alg>
      </dgm:else>
    </dgm:choose>
    <dgm:shape xmlns:r="http://schemas.openxmlformats.org/officeDocument/2006/relationships" r:blip="">
      <dgm:adjLst/>
    </dgm:shape>
    <dgm:presOf/>
    <dgm:constrLst>
      <dgm:constr type="primFontSz" for="des" ptType="node" op="equ" val="65"/>
      <dgm:constr type="w" for="des" forName="composite" refType="w"/>
      <dgm:constr type="h" for="des" forName="composite" refType="w" refFor="des" refForName="composite" fact="0.667"/>
      <dgm:constr type="w" for="des" forName="composite2" refType="w" refFor="des" refForName="composite"/>
      <dgm:constr type="h" for="des" forName="composite2" refType="h" refFor="des" refForName="composite"/>
      <dgm:constr type="w" for="des" forName="composite3" refType="w" refFor="des" refForName="composite"/>
      <dgm:constr type="h" for="des" forName="composite3" refType="h" refFor="des" refForName="composite"/>
      <dgm:constr type="w" for="des" forName="composite4" refType="w" refFor="des" refForName="composite"/>
      <dgm:constr type="h" for="des" forName="composite4" refType="h" refFor="des" refForName="composite"/>
      <dgm:constr type="w" for="des" forName="composite5" refType="w" refFor="des" refForName="composite"/>
      <dgm:constr type="h" for="des" forName="composite5" refType="h" refFor="des" refForName="composite"/>
      <dgm:constr type="sibSp" refType="w" refFor="des" refForName="composite" fact="0.1"/>
      <dgm:constr type="sibSp" for="des" forName="hierChild2" refType="sibSp"/>
      <dgm:constr type="sibSp" for="des" forName="hierChild3" refType="sibSp"/>
      <dgm:constr type="sibSp" for="des" forName="hierChild4" refType="sibSp"/>
      <dgm:constr type="sibSp" for="des" forName="hierChild5" refType="sibSp"/>
      <dgm:constr type="sibSp" for="des" forName="hierChild6" refType="sibSp"/>
      <dgm:constr type="sp" for="des" forName="hierRoot1" refType="h" refFor="des" refForName="composite" fact="0.25"/>
      <dgm:constr type="sp" for="des" forName="hierRoot2" refType="sp" refFor="des" refForName="hierRoot1"/>
      <dgm:constr type="sp" for="des" forName="hierRoot3" refType="sp" refFor="des" refForName="hierRoot1"/>
      <dgm:constr type="sp" for="des" forName="hierRoot4" refType="sp" refFor="des" refForName="hierRoot1"/>
      <dgm:constr type="sp" for="des" forName="hierRoot5" refType="sp" refFor="des" refForName="hierRoot1"/>
    </dgm:constrLst>
    <dgm:ruleLst/>
    <dgm:forEach name="Name3" axis="ch">
      <dgm:forEach name="Name4" axis="self" ptType="node">
        <dgm:layoutNode name="hierRoot1">
          <dgm:alg type="hierRoot"/>
          <dgm:shape xmlns:r="http://schemas.openxmlformats.org/officeDocument/2006/relationships" r:blip="">
            <dgm:adjLst/>
          </dgm:shape>
          <dgm:presOf/>
          <dgm:constrLst>
            <dgm:constr type="bendDist" for="des" ptType="parTrans" refType="sp" fact="0.5"/>
          </dgm:constrLst>
          <dgm:ruleLst/>
          <dgm:layoutNode name="composite">
            <dgm:alg type="composite"/>
            <dgm:shape xmlns:r="http://schemas.openxmlformats.org/officeDocument/2006/relationships" r:blip="">
              <dgm:adjLst/>
            </dgm:shape>
            <dgm:presOf/>
            <dgm:constrLst>
              <dgm:constr type="w" for="ch" forName="background" refType="w" fact="0.9"/>
              <dgm:constr type="h" for="ch" forName="background" refType="w" refFor="ch" refForName="background" fact="0.635"/>
              <dgm:constr type="t" for="ch" forName="background"/>
              <dgm:constr type="l" for="ch" forName="background"/>
              <dgm:constr type="w" for="ch" forName="text" refType="w" fact="0.9"/>
              <dgm:constr type="h" for="ch" forName="text" refType="w" refFor="ch" refForName="text" fact="0.635"/>
              <dgm:constr type="t" for="ch" forName="text" refType="w" fact="0.095"/>
              <dgm:constr type="l" for="ch" forName="text" refType="w" fact="0.1"/>
            </dgm:constrLst>
            <dgm:ruleLst/>
            <dgm:layoutNode name="background" styleLbl="node0" moveWith="text">
              <dgm:alg type="sp"/>
              <dgm:shape xmlns:r="http://schemas.openxmlformats.org/officeDocument/2006/relationships" type="roundRect" r:blip="">
                <dgm:adjLst>
                  <dgm:adj idx="1" val="0.1"/>
                </dgm:adjLst>
              </dgm:shape>
              <dgm:presOf/>
              <dgm:constrLst/>
              <dgm:ruleLst/>
            </dgm:layoutNode>
            <dgm:layoutNode name="text" styleLbl="fgAcc0">
              <dgm:varLst>
                <dgm:chPref val="3"/>
              </dgm:varLst>
              <dgm:alg type="tx"/>
              <dgm:shape xmlns:r="http://schemas.openxmlformats.org/officeDocument/2006/relationships" type="roundRect" r:blip="">
                <dgm:adjLst>
                  <dgm:adj idx="1" val="0.1"/>
                </dgm:adjLst>
              </dgm:shape>
              <dgm:presOf axis="self"/>
              <dgm:constrLst>
                <dgm:constr type="tMarg" refType="primFontSz" fact="0.3"/>
                <dgm:constr type="bMarg" refType="primFontSz" fact="0.3"/>
                <dgm:constr type="lMarg" refType="primFontSz" fact="0.3"/>
                <dgm:constr type="rMarg" refType="primFontSz" fact="0.3"/>
              </dgm:constrLst>
              <dgm:ruleLst>
                <dgm:rule type="primFontSz" val="5" fact="NaN" max="NaN"/>
              </dgm:ruleLst>
            </dgm:layoutNode>
          </dgm:layoutNode>
          <dgm:layoutNode name="hierChild2">
            <dgm:choose name="Name5">
              <dgm:if name="Name6" func="var" arg="dir" op="equ" val="norm">
                <dgm:alg type="hierChild">
                  <dgm:param type="linDir" val="fromL"/>
                </dgm:alg>
              </dgm:if>
              <dgm:else name="Name7">
                <dgm:alg type="hierChild">
                  <dgm:param type="linDir" val="fromR"/>
                </dgm:alg>
              </dgm:else>
            </dgm:choose>
            <dgm:shape xmlns:r="http://schemas.openxmlformats.org/officeDocument/2006/relationships" r:blip="">
              <dgm:adjLst/>
            </dgm:shape>
            <dgm:presOf/>
            <dgm:constrLst/>
            <dgm:ruleLst/>
            <dgm:forEach name="Name8" axis="ch">
              <dgm:forEach name="Name9" axis="self" ptType="parTrans" cnt="1">
                <dgm:layoutNode name="Name10">
                  <dgm:alg type="conn">
                    <dgm:param type="dim" val="1D"/>
                    <dgm:param type="endSty" val="noArr"/>
                    <dgm:param type="connRout" val="bend"/>
                    <dgm:param type="bendPt" val="end"/>
                    <dgm:param type="begPts" val="bCtr"/>
                    <dgm:param type="endPts" val="tCtr"/>
                    <dgm:param type="srcNode" val="background"/>
                    <dgm:param type="dstNode" val="background2"/>
                  </dgm:alg>
                  <dgm:shape xmlns:r="http://schemas.openxmlformats.org/officeDocument/2006/relationships" type="conn" r:blip="" zOrderOff="-999">
                    <dgm:adjLst/>
                  </dgm:shape>
                  <dgm:presOf axis="self"/>
                  <dgm:constrLst>
                    <dgm:constr type="begPad"/>
                    <dgm:constr type="endPad"/>
                  </dgm:constrLst>
                  <dgm:ruleLst/>
                </dgm:layoutNode>
              </dgm:forEach>
              <dgm:forEach name="Name11" axis="self" ptType="node">
                <dgm:layoutNode name="hierRoot2">
                  <dgm:alg type="hierRoot"/>
                  <dgm:shape xmlns:r="http://schemas.openxmlformats.org/officeDocument/2006/relationships" r:blip="">
                    <dgm:adjLst/>
                  </dgm:shape>
                  <dgm:presOf/>
                  <dgm:constrLst>
                    <dgm:constr type="bendDist" for="des" ptType="parTrans" refType="sp" fact="0.5"/>
                  </dgm:constrLst>
                  <dgm:ruleLst/>
                  <dgm:layoutNode name="composite2">
                    <dgm:alg type="composite"/>
                    <dgm:shape xmlns:r="http://schemas.openxmlformats.org/officeDocument/2006/relationships" r:blip="">
                      <dgm:adjLst/>
                    </dgm:shape>
                    <dgm:presOf/>
                    <dgm:constrLst>
                      <dgm:constr type="w" for="ch" forName="background2" refType="w" fact="0.9"/>
                      <dgm:constr type="h" for="ch" forName="background2" refType="w" refFor="ch" refForName="background2" fact="0.635"/>
                      <dgm:constr type="t" for="ch" forName="background2"/>
                      <dgm:constr type="l" for="ch" forName="background2"/>
                      <dgm:constr type="w" for="ch" forName="text2" refType="w" fact="0.9"/>
                      <dgm:constr type="h" for="ch" forName="text2" refType="w" refFor="ch" refForName="text2" fact="0.635"/>
                      <dgm:constr type="t" for="ch" forName="text2" refType="w" fact="0.095"/>
                      <dgm:constr type="l" for="ch" forName="text2" refType="w" fact="0.1"/>
                    </dgm:constrLst>
                    <dgm:ruleLst/>
                    <dgm:layoutNode name="background2" moveWith="text2">
                      <dgm:alg type="sp"/>
                      <dgm:shape xmlns:r="http://schemas.openxmlformats.org/officeDocument/2006/relationships" type="roundRect" r:blip="">
                        <dgm:adjLst>
                          <dgm:adj idx="1" val="0.1"/>
                        </dgm:adjLst>
                      </dgm:shape>
                      <dgm:presOf/>
                      <dgm:constrLst/>
                      <dgm:ruleLst/>
                    </dgm:layoutNode>
                    <dgm:layoutNode name="text2" styleLbl="fgAcc2">
                      <dgm:varLst>
                        <dgm:chPref val="3"/>
                      </dgm:varLst>
                      <dgm:alg type="tx"/>
                      <dgm:shape xmlns:r="http://schemas.openxmlformats.org/officeDocument/2006/relationships" type="roundRect" r:blip="">
                        <dgm:adjLst>
                          <dgm:adj idx="1" val="0.1"/>
                        </dgm:adjLst>
                      </dgm:shape>
                      <dgm:presOf axis="self"/>
                      <dgm:constrLst>
                        <dgm:constr type="tMarg" refType="primFontSz" fact="0.3"/>
                        <dgm:constr type="bMarg" refType="primFontSz" fact="0.3"/>
                        <dgm:constr type="lMarg" refType="primFontSz" fact="0.3"/>
                        <dgm:constr type="rMarg" refType="primFontSz" fact="0.3"/>
                      </dgm:constrLst>
                      <dgm:ruleLst>
                        <dgm:rule type="primFontSz" val="5" fact="NaN" max="NaN"/>
                      </dgm:ruleLst>
                    </dgm:layoutNode>
                  </dgm:layoutNode>
                  <dgm:layoutNode name="hierChild3">
                    <dgm:choose name="Name12">
                      <dgm:if name="Name13" func="var" arg="dir" op="equ" val="norm">
                        <dgm:alg type="hierChild">
                          <dgm:param type="linDir" val="fromL"/>
                        </dgm:alg>
                      </dgm:if>
                      <dgm:else name="Name14">
                        <dgm:alg type="hierChild">
                          <dgm:param type="linDir" val="fromR"/>
                        </dgm:alg>
                      </dgm:else>
                    </dgm:choose>
                    <dgm:shape xmlns:r="http://schemas.openxmlformats.org/officeDocument/2006/relationships" r:blip="">
                      <dgm:adjLst/>
                    </dgm:shape>
                    <dgm:presOf/>
                    <dgm:constrLst/>
                    <dgm:ruleLst/>
                    <dgm:forEach name="Name15" axis="ch">
                      <dgm:forEach name="Name16" axis="self" ptType="parTrans" cnt="1">
                        <dgm:layoutNode name="Name17">
                          <dgm:alg type="conn">
                            <dgm:param type="dim" val="1D"/>
                            <dgm:param type="endSty" val="noArr"/>
                            <dgm:param type="connRout" val="bend"/>
                            <dgm:param type="bendPt" val="end"/>
                            <dgm:param type="begPts" val="bCtr"/>
                            <dgm:param type="endPts" val="tCtr"/>
                            <dgm:param type="srcNode" val="background2"/>
                            <dgm:param type="dstNode" val="background3"/>
                          </dgm:alg>
                          <dgm:shape xmlns:r="http://schemas.openxmlformats.org/officeDocument/2006/relationships" type="conn" r:blip="" zOrderOff="-999">
                            <dgm:adjLst/>
                          </dgm:shape>
                          <dgm:presOf axis="self"/>
                          <dgm:constrLst>
                            <dgm:constr type="begPad"/>
                            <dgm:constr type="endPad"/>
                          </dgm:constrLst>
                          <dgm:ruleLst/>
                        </dgm:layoutNode>
                      </dgm:forEach>
                      <dgm:forEach name="Name18" axis="self" ptType="node">
                        <dgm:layoutNode name="hierRoot3">
                          <dgm:alg type="hierRoot"/>
                          <dgm:shape xmlns:r="http://schemas.openxmlformats.org/officeDocument/2006/relationships" r:blip="">
                            <dgm:adjLst/>
                          </dgm:shape>
                          <dgm:presOf/>
                          <dgm:constrLst>
                            <dgm:constr type="bendDist" for="des" ptType="parTrans" refType="sp" fact="0.5"/>
                          </dgm:constrLst>
                          <dgm:ruleLst/>
                          <dgm:layoutNode name="composite3">
                            <dgm:alg type="composite"/>
                            <dgm:shape xmlns:r="http://schemas.openxmlformats.org/officeDocument/2006/relationships" r:blip="">
                              <dgm:adjLst/>
                            </dgm:shape>
                            <dgm:presOf/>
                            <dgm:constrLst>
                              <dgm:constr type="w" for="ch" forName="background3" refType="w" fact="0.9"/>
                              <dgm:constr type="h" for="ch" forName="background3" refType="w" refFor="ch" refForName="background3" fact="0.635"/>
                              <dgm:constr type="t" for="ch" forName="background3"/>
                              <dgm:constr type="l" for="ch" forName="background3"/>
                              <dgm:constr type="w" for="ch" forName="text3" refType="w" fact="0.9"/>
                              <dgm:constr type="h" for="ch" forName="text3" refType="w" refFor="ch" refForName="text3" fact="0.635"/>
                              <dgm:constr type="t" for="ch" forName="text3" refType="w" fact="0.095"/>
                              <dgm:constr type="l" for="ch" forName="text3" refType="w" fact="0.1"/>
                            </dgm:constrLst>
                            <dgm:ruleLst/>
                            <dgm:layoutNode name="background3" moveWith="text3">
                              <dgm:alg type="sp"/>
                              <dgm:shape xmlns:r="http://schemas.openxmlformats.org/officeDocument/2006/relationships" type="roundRect" r:blip="">
                                <dgm:adjLst>
                                  <dgm:adj idx="1" val="0.1"/>
                                </dgm:adjLst>
                              </dgm:shape>
                              <dgm:presOf/>
                              <dgm:constrLst/>
                              <dgm:ruleLst/>
                            </dgm:layoutNode>
                            <dgm:layoutNode name="text3" styleLbl="fgAcc3">
                              <dgm:varLst>
                                <dgm:chPref val="3"/>
                              </dgm:varLst>
                              <dgm:alg type="tx"/>
                              <dgm:shape xmlns:r="http://schemas.openxmlformats.org/officeDocument/2006/relationships" type="roundRect" r:blip="">
                                <dgm:adjLst>
                                  <dgm:adj idx="1" val="0.1"/>
                                </dgm:adjLst>
                              </dgm:shape>
                              <dgm:presOf axis="self"/>
                              <dgm:constrLst>
                                <dgm:constr type="tMarg" refType="primFontSz" fact="0.3"/>
                                <dgm:constr type="bMarg" refType="primFontSz" fact="0.3"/>
                                <dgm:constr type="lMarg" refType="primFontSz" fact="0.3"/>
                                <dgm:constr type="rMarg" refType="primFontSz" fact="0.3"/>
                              </dgm:constrLst>
                              <dgm:ruleLst>
                                <dgm:rule type="primFontSz" val="5" fact="NaN" max="NaN"/>
                              </dgm:ruleLst>
                            </dgm:layoutNode>
                          </dgm:layoutNode>
                          <dgm:layoutNode name="hierChild4">
                            <dgm:choose name="Name19">
                              <dgm:if name="Name20" func="var" arg="dir" op="equ" val="norm">
                                <dgm:alg type="hierChild">
                                  <dgm:param type="linDir" val="fromL"/>
                                </dgm:alg>
                              </dgm:if>
                              <dgm:else name="Name21">
                                <dgm:alg type="hierChild">
                                  <dgm:param type="linDir" val="fromR"/>
                                </dgm:alg>
                              </dgm:else>
                            </dgm:choose>
                            <dgm:shape xmlns:r="http://schemas.openxmlformats.org/officeDocument/2006/relationships" r:blip="">
                              <dgm:adjLst/>
                            </dgm:shape>
                            <dgm:presOf/>
                            <dgm:constrLst/>
                            <dgm:ruleLst/>
                            <dgm:forEach name="repeat" axis="ch">
                              <dgm:forEach name="Name22" axis="self" ptType="parTrans" cnt="1">
                                <dgm:layoutNode name="Name23">
                                  <dgm:choose name="Name24">
                                    <dgm:if name="Name25" axis="self" func="depth" op="lte" val="4">
                                      <dgm:alg type="conn">
                                        <dgm:param type="dim" val="1D"/>
                                        <dgm:param type="endSty" val="noArr"/>
                                        <dgm:param type="connRout" val="bend"/>
                                        <dgm:param type="bendPt" val="end"/>
                                        <dgm:param type="begPts" val="bCtr"/>
                                        <dgm:param type="endPts" val="tCtr"/>
                                        <dgm:param type="srcNode" val="background3"/>
                                        <dgm:param type="dstNode" val="background4"/>
                                      </dgm:alg>
                                    </dgm:if>
                                    <dgm:else name="Name26">
                                      <dgm:alg type="conn">
                                        <dgm:param type="dim" val="1D"/>
                                        <dgm:param type="endSty" val="noArr"/>
                                        <dgm:param type="connRout" val="bend"/>
                                        <dgm:param type="bendPt" val="end"/>
                                        <dgm:param type="begPts" val="bCtr"/>
                                        <dgm:param type="endPts" val="tCtr"/>
                                        <dgm:param type="srcNode" val="background4"/>
                                        <dgm:param type="dstNode" val="background4"/>
                                      </dgm:alg>
                                    </dgm:else>
                                  </dgm:choose>
                                  <dgm:shape xmlns:r="http://schemas.openxmlformats.org/officeDocument/2006/relationships" type="conn" r:blip="" zOrderOff="-999">
                                    <dgm:adjLst/>
                                  </dgm:shape>
                                  <dgm:presOf axis="self"/>
                                  <dgm:constrLst>
                                    <dgm:constr type="begPad"/>
                                    <dgm:constr type="endPad"/>
                                  </dgm:constrLst>
                                  <dgm:ruleLst/>
                                </dgm:layoutNode>
                              </dgm:forEach>
                              <dgm:forEach name="Name27" axis="self" ptType="node">
                                <dgm:layoutNode name="hierRoot4">
                                  <dgm:alg type="hierRoot"/>
                                  <dgm:shape xmlns:r="http://schemas.openxmlformats.org/officeDocument/2006/relationships" r:blip="">
                                    <dgm:adjLst/>
                                  </dgm:shape>
                                  <dgm:presOf/>
                                  <dgm:constrLst>
                                    <dgm:constr type="bendDist" for="des" ptType="parTrans" refType="sp" fact="0.5"/>
                                  </dgm:constrLst>
                                  <dgm:ruleLst/>
                                  <dgm:layoutNode name="composite4">
                                    <dgm:alg type="composite"/>
                                    <dgm:shape xmlns:r="http://schemas.openxmlformats.org/officeDocument/2006/relationships" r:blip="">
                                      <dgm:adjLst/>
                                    </dgm:shape>
                                    <dgm:presOf/>
                                    <dgm:constrLst>
                                      <dgm:constr type="w" for="ch" forName="background4" refType="w" fact="0.9"/>
                                      <dgm:constr type="h" for="ch" forName="background4" refType="w" refFor="ch" refForName="background4" fact="0.635"/>
                                      <dgm:constr type="t" for="ch" forName="background4"/>
                                      <dgm:constr type="l" for="ch" forName="background4"/>
                                      <dgm:constr type="w" for="ch" forName="text4" refType="w" fact="0.9"/>
                                      <dgm:constr type="h" for="ch" forName="text4" refType="w" refFor="ch" refForName="text4" fact="0.635"/>
                                      <dgm:constr type="t" for="ch" forName="text4" refType="w" fact="0.095"/>
                                      <dgm:constr type="l" for="ch" forName="text4" refType="w" fact="0.1"/>
                                    </dgm:constrLst>
                                    <dgm:ruleLst/>
                                    <dgm:layoutNode name="background4" moveWith="text4">
                                      <dgm:alg type="sp"/>
                                      <dgm:shape xmlns:r="http://schemas.openxmlformats.org/officeDocument/2006/relationships" type="roundRect" r:blip="">
                                        <dgm:adjLst>
                                          <dgm:adj idx="1" val="0.1"/>
                                        </dgm:adjLst>
                                      </dgm:shape>
                                      <dgm:presOf/>
                                      <dgm:constrLst/>
                                      <dgm:ruleLst/>
                                    </dgm:layoutNode>
                                    <dgm:layoutNode name="text4" styleLbl="fgAcc4">
                                      <dgm:varLst>
                                        <dgm:chPref val="3"/>
                                      </dgm:varLst>
                                      <dgm:alg type="tx"/>
                                      <dgm:shape xmlns:r="http://schemas.openxmlformats.org/officeDocument/2006/relationships" type="roundRect" r:blip="">
                                        <dgm:adjLst>
                                          <dgm:adj idx="1" val="0.1"/>
                                        </dgm:adjLst>
                                      </dgm:shape>
                                      <dgm:presOf axis="self"/>
                                      <dgm:constrLst>
                                        <dgm:constr type="tMarg" refType="primFontSz" fact="0.3"/>
                                        <dgm:constr type="bMarg" refType="primFontSz" fact="0.3"/>
                                        <dgm:constr type="lMarg" refType="primFontSz" fact="0.3"/>
                                        <dgm:constr type="rMarg" refType="primFontSz" fact="0.3"/>
                                      </dgm:constrLst>
                                      <dgm:ruleLst>
                                        <dgm:rule type="primFontSz" val="5" fact="NaN" max="NaN"/>
                                      </dgm:ruleLst>
                                    </dgm:layoutNode>
                                  </dgm:layoutNode>
                                  <dgm:layoutNode name="hierChild5">
                                    <dgm:choose name="Name28">
                                      <dgm:if name="Name29" func="var" arg="dir" op="equ" val="norm">
                                        <dgm:alg type="hierChild">
                                          <dgm:param type="linDir" val="fromL"/>
                                        </dgm:alg>
                                      </dgm:if>
                                      <dgm:else name="Name30">
                                        <dgm:alg type="hierChild">
                                          <dgm:param type="linDir" val="fromR"/>
                                        </dgm:alg>
                                      </dgm:else>
                                    </dgm:choose>
                                    <dgm:shape xmlns:r="http://schemas.openxmlformats.org/officeDocument/2006/relationships" r:blip="">
                                      <dgm:adjLst/>
                                    </dgm:shape>
                                    <dgm:presOf/>
                                    <dgm:constrLst/>
                                    <dgm:ruleLst/>
                                    <dgm:forEach name="Name31" ref="repeat"/>
                                  </dgm:layoutNode>
                                </dgm:layoutNode>
                              </dgm:forEach>
                            </dgm:forEach>
                          </dgm:layoutNode>
                        </dgm:layoutNode>
                      </dgm:forEach>
                    </dgm:forEach>
                  </dgm:layoutNode>
                </dgm:layoutNode>
              </dgm:forEach>
            </dgm:forEach>
          </dgm:layoutNode>
        </dgm:layoutNode>
      </dgm:forEach>
    </dgm:forEach>
  </dgm:layoutNode>
</dgm:layoutDef>
</file>

<file path=ppt/diagrams/layout2.xml><?xml version="1.0" encoding="utf-8"?>
<dgm:layoutDef xmlns:dgm="http://schemas.openxmlformats.org/drawingml/2006/diagram" xmlns:a="http://schemas.openxmlformats.org/drawingml/2006/main" uniqueId="urn:microsoft.com/office/officeart/2005/8/layout/hierarchy1">
  <dgm:title val=""/>
  <dgm:desc val=""/>
  <dgm:catLst>
    <dgm:cat type="hierarchy" pri="2000"/>
  </dgm:catLst>
  <dgm:sampData>
    <dgm:dataModel>
      <dgm:ptLst>
        <dgm:pt modelId="0" type="doc"/>
        <dgm:pt modelId="1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</dgm:ptLst>
      <dgm:cxnLst>
        <dgm:cxn modelId="4" srcId="0" destId="1" srcOrd="0" destOrd="0"/>
        <dgm:cxn modelId="5" srcId="1" destId="2" srcOrd="0" destOrd="0"/>
        <dgm:cxn modelId="6" srcId="1" destId="3" srcOrd="1" destOrd="0"/>
        <dgm:cxn modelId="23" srcId="2" destId="21" srcOrd="0" destOrd="0"/>
        <dgm:cxn modelId="24" srcId="2" destId="22" srcOrd="1" destOrd="0"/>
        <dgm:cxn modelId="33" srcId="3" destId="31" srcOrd="0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12"/>
      </dgm:ptLst>
      <dgm:cxnLst>
        <dgm:cxn modelId="2" srcId="0" destId="1" srcOrd="0" destOrd="0"/>
        <dgm:cxn modelId="13" srcId="1" destId="11" srcOrd="0" destOrd="0"/>
        <dgm:cxn modelId="14" srcId="1" destId="1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21"/>
        <dgm:pt modelId="211"/>
        <dgm:pt modelId="3"/>
        <dgm:pt modelId="31"/>
        <dgm:pt modelId="311"/>
      </dgm:ptLst>
      <dgm:cxnLst>
        <dgm:cxn modelId="4" srcId="0" destId="1" srcOrd="0" destOrd="0"/>
        <dgm:cxn modelId="5" srcId="1" destId="2" srcOrd="0" destOrd="0"/>
        <dgm:cxn modelId="6" srcId="1" destId="3" srcOrd="1" destOrd="0"/>
        <dgm:cxn modelId="23" srcId="2" destId="21" srcOrd="0" destOrd="0"/>
        <dgm:cxn modelId="24" srcId="21" destId="211" srcOrd="0" destOrd="0"/>
        <dgm:cxn modelId="33" srcId="3" destId="31" srcOrd="0" destOrd="0"/>
        <dgm:cxn modelId="34" srcId="31" destId="311" srcOrd="0" destOrd="0"/>
      </dgm:cxnLst>
      <dgm:bg/>
      <dgm:whole/>
    </dgm:dataModel>
  </dgm:clrData>
  <dgm:layoutNode name="hierChild1">
    <dgm:varLst>
      <dgm:chPref val="1"/>
      <dgm:dir/>
      <dgm:animOne val="branch"/>
      <dgm:animLvl val="lvl"/>
      <dgm:resizeHandles/>
    </dgm:varLst>
    <dgm:choose name="Name0">
      <dgm:if name="Name1" func="var" arg="dir" op="equ" val="norm">
        <dgm:alg type="hierChild">
          <dgm:param type="linDir" val="fromL"/>
        </dgm:alg>
      </dgm:if>
      <dgm:else name="Name2">
        <dgm:alg type="hierChild">
          <dgm:param type="linDir" val="fromR"/>
        </dgm:alg>
      </dgm:else>
    </dgm:choose>
    <dgm:shape xmlns:r="http://schemas.openxmlformats.org/officeDocument/2006/relationships" r:blip="">
      <dgm:adjLst/>
    </dgm:shape>
    <dgm:presOf/>
    <dgm:constrLst>
      <dgm:constr type="primFontSz" for="des" ptType="node" op="equ" val="65"/>
      <dgm:constr type="w" for="des" forName="composite" refType="w"/>
      <dgm:constr type="h" for="des" forName="composite" refType="w" refFor="des" refForName="composite" fact="0.667"/>
      <dgm:constr type="w" for="des" forName="composite2" refType="w" refFor="des" refForName="composite"/>
      <dgm:constr type="h" for="des" forName="composite2" refType="h" refFor="des" refForName="composite"/>
      <dgm:constr type="w" for="des" forName="composite3" refType="w" refFor="des" refForName="composite"/>
      <dgm:constr type="h" for="des" forName="composite3" refType="h" refFor="des" refForName="composite"/>
      <dgm:constr type="w" for="des" forName="composite4" refType="w" refFor="des" refForName="composite"/>
      <dgm:constr type="h" for="des" forName="composite4" refType="h" refFor="des" refForName="composite"/>
      <dgm:constr type="w" for="des" forName="composite5" refType="w" refFor="des" refForName="composite"/>
      <dgm:constr type="h" for="des" forName="composite5" refType="h" refFor="des" refForName="composite"/>
      <dgm:constr type="sibSp" refType="w" refFor="des" refForName="composite" fact="0.1"/>
      <dgm:constr type="sibSp" for="des" forName="hierChild2" refType="sibSp"/>
      <dgm:constr type="sibSp" for="des" forName="hierChild3" refType="sibSp"/>
      <dgm:constr type="sibSp" for="des" forName="hierChild4" refType="sibSp"/>
      <dgm:constr type="sibSp" for="des" forName="hierChild5" refType="sibSp"/>
      <dgm:constr type="sibSp" for="des" forName="hierChild6" refType="sibSp"/>
      <dgm:constr type="sp" for="des" forName="hierRoot1" refType="h" refFor="des" refForName="composite" fact="0.25"/>
      <dgm:constr type="sp" for="des" forName="hierRoot2" refType="sp" refFor="des" refForName="hierRoot1"/>
      <dgm:constr type="sp" for="des" forName="hierRoot3" refType="sp" refFor="des" refForName="hierRoot1"/>
      <dgm:constr type="sp" for="des" forName="hierRoot4" refType="sp" refFor="des" refForName="hierRoot1"/>
      <dgm:constr type="sp" for="des" forName="hierRoot5" refType="sp" refFor="des" refForName="hierRoot1"/>
    </dgm:constrLst>
    <dgm:ruleLst/>
    <dgm:forEach name="Name3" axis="ch">
      <dgm:forEach name="Name4" axis="self" ptType="node">
        <dgm:layoutNode name="hierRoot1">
          <dgm:alg type="hierRoot"/>
          <dgm:shape xmlns:r="http://schemas.openxmlformats.org/officeDocument/2006/relationships" r:blip="">
            <dgm:adjLst/>
          </dgm:shape>
          <dgm:presOf/>
          <dgm:constrLst>
            <dgm:constr type="bendDist" for="des" ptType="parTrans" refType="sp" fact="0.5"/>
          </dgm:constrLst>
          <dgm:ruleLst/>
          <dgm:layoutNode name="composite">
            <dgm:alg type="composite"/>
            <dgm:shape xmlns:r="http://schemas.openxmlformats.org/officeDocument/2006/relationships" r:blip="">
              <dgm:adjLst/>
            </dgm:shape>
            <dgm:presOf/>
            <dgm:constrLst>
              <dgm:constr type="w" for="ch" forName="background" refType="w" fact="0.9"/>
              <dgm:constr type="h" for="ch" forName="background" refType="w" refFor="ch" refForName="background" fact="0.635"/>
              <dgm:constr type="t" for="ch" forName="background"/>
              <dgm:constr type="l" for="ch" forName="background"/>
              <dgm:constr type="w" for="ch" forName="text" refType="w" fact="0.9"/>
              <dgm:constr type="h" for="ch" forName="text" refType="w" refFor="ch" refForName="text" fact="0.635"/>
              <dgm:constr type="t" for="ch" forName="text" refType="w" fact="0.095"/>
              <dgm:constr type="l" for="ch" forName="text" refType="w" fact="0.1"/>
            </dgm:constrLst>
            <dgm:ruleLst/>
            <dgm:layoutNode name="background" styleLbl="node0" moveWith="text">
              <dgm:alg type="sp"/>
              <dgm:shape xmlns:r="http://schemas.openxmlformats.org/officeDocument/2006/relationships" type="roundRect" r:blip="">
                <dgm:adjLst>
                  <dgm:adj idx="1" val="0.1"/>
                </dgm:adjLst>
              </dgm:shape>
              <dgm:presOf/>
              <dgm:constrLst/>
              <dgm:ruleLst/>
            </dgm:layoutNode>
            <dgm:layoutNode name="text" styleLbl="fgAcc0">
              <dgm:varLst>
                <dgm:chPref val="3"/>
              </dgm:varLst>
              <dgm:alg type="tx"/>
              <dgm:shape xmlns:r="http://schemas.openxmlformats.org/officeDocument/2006/relationships" type="roundRect" r:blip="">
                <dgm:adjLst>
                  <dgm:adj idx="1" val="0.1"/>
                </dgm:adjLst>
              </dgm:shape>
              <dgm:presOf axis="self"/>
              <dgm:constrLst>
                <dgm:constr type="tMarg" refType="primFontSz" fact="0.3"/>
                <dgm:constr type="bMarg" refType="primFontSz" fact="0.3"/>
                <dgm:constr type="lMarg" refType="primFontSz" fact="0.3"/>
                <dgm:constr type="rMarg" refType="primFontSz" fact="0.3"/>
              </dgm:constrLst>
              <dgm:ruleLst>
                <dgm:rule type="primFontSz" val="5" fact="NaN" max="NaN"/>
              </dgm:ruleLst>
            </dgm:layoutNode>
          </dgm:layoutNode>
          <dgm:layoutNode name="hierChild2">
            <dgm:choose name="Name5">
              <dgm:if name="Name6" func="var" arg="dir" op="equ" val="norm">
                <dgm:alg type="hierChild">
                  <dgm:param type="linDir" val="fromL"/>
                </dgm:alg>
              </dgm:if>
              <dgm:else name="Name7">
                <dgm:alg type="hierChild">
                  <dgm:param type="linDir" val="fromR"/>
                </dgm:alg>
              </dgm:else>
            </dgm:choose>
            <dgm:shape xmlns:r="http://schemas.openxmlformats.org/officeDocument/2006/relationships" r:blip="">
              <dgm:adjLst/>
            </dgm:shape>
            <dgm:presOf/>
            <dgm:constrLst/>
            <dgm:ruleLst/>
            <dgm:forEach name="Name8" axis="ch">
              <dgm:forEach name="Name9" axis="self" ptType="parTrans" cnt="1">
                <dgm:layoutNode name="Name10">
                  <dgm:alg type="conn">
                    <dgm:param type="dim" val="1D"/>
                    <dgm:param type="endSty" val="noArr"/>
                    <dgm:param type="connRout" val="bend"/>
                    <dgm:param type="bendPt" val="end"/>
                    <dgm:param type="begPts" val="bCtr"/>
                    <dgm:param type="endPts" val="tCtr"/>
                    <dgm:param type="srcNode" val="background"/>
                    <dgm:param type="dstNode" val="background2"/>
                  </dgm:alg>
                  <dgm:shape xmlns:r="http://schemas.openxmlformats.org/officeDocument/2006/relationships" type="conn" r:blip="" zOrderOff="-999">
                    <dgm:adjLst/>
                  </dgm:shape>
                  <dgm:presOf axis="self"/>
                  <dgm:constrLst>
                    <dgm:constr type="begPad"/>
                    <dgm:constr type="endPad"/>
                  </dgm:constrLst>
                  <dgm:ruleLst/>
                </dgm:layoutNode>
              </dgm:forEach>
              <dgm:forEach name="Name11" axis="self" ptType="node">
                <dgm:layoutNode name="hierRoot2">
                  <dgm:alg type="hierRoot"/>
                  <dgm:shape xmlns:r="http://schemas.openxmlformats.org/officeDocument/2006/relationships" r:blip="">
                    <dgm:adjLst/>
                  </dgm:shape>
                  <dgm:presOf/>
                  <dgm:constrLst>
                    <dgm:constr type="bendDist" for="des" ptType="parTrans" refType="sp" fact="0.5"/>
                  </dgm:constrLst>
                  <dgm:ruleLst/>
                  <dgm:layoutNode name="composite2">
                    <dgm:alg type="composite"/>
                    <dgm:shape xmlns:r="http://schemas.openxmlformats.org/officeDocument/2006/relationships" r:blip="">
                      <dgm:adjLst/>
                    </dgm:shape>
                    <dgm:presOf/>
                    <dgm:constrLst>
                      <dgm:constr type="w" for="ch" forName="background2" refType="w" fact="0.9"/>
                      <dgm:constr type="h" for="ch" forName="background2" refType="w" refFor="ch" refForName="background2" fact="0.635"/>
                      <dgm:constr type="t" for="ch" forName="background2"/>
                      <dgm:constr type="l" for="ch" forName="background2"/>
                      <dgm:constr type="w" for="ch" forName="text2" refType="w" fact="0.9"/>
                      <dgm:constr type="h" for="ch" forName="text2" refType="w" refFor="ch" refForName="text2" fact="0.635"/>
                      <dgm:constr type="t" for="ch" forName="text2" refType="w" fact="0.095"/>
                      <dgm:constr type="l" for="ch" forName="text2" refType="w" fact="0.1"/>
                    </dgm:constrLst>
                    <dgm:ruleLst/>
                    <dgm:layoutNode name="background2" moveWith="text2">
                      <dgm:alg type="sp"/>
                      <dgm:shape xmlns:r="http://schemas.openxmlformats.org/officeDocument/2006/relationships" type="roundRect" r:blip="">
                        <dgm:adjLst>
                          <dgm:adj idx="1" val="0.1"/>
                        </dgm:adjLst>
                      </dgm:shape>
                      <dgm:presOf/>
                      <dgm:constrLst/>
                      <dgm:ruleLst/>
                    </dgm:layoutNode>
                    <dgm:layoutNode name="text2" styleLbl="fgAcc2">
                      <dgm:varLst>
                        <dgm:chPref val="3"/>
                      </dgm:varLst>
                      <dgm:alg type="tx"/>
                      <dgm:shape xmlns:r="http://schemas.openxmlformats.org/officeDocument/2006/relationships" type="roundRect" r:blip="">
                        <dgm:adjLst>
                          <dgm:adj idx="1" val="0.1"/>
                        </dgm:adjLst>
                      </dgm:shape>
                      <dgm:presOf axis="self"/>
                      <dgm:constrLst>
                        <dgm:constr type="tMarg" refType="primFontSz" fact="0.3"/>
                        <dgm:constr type="bMarg" refType="primFontSz" fact="0.3"/>
                        <dgm:constr type="lMarg" refType="primFontSz" fact="0.3"/>
                        <dgm:constr type="rMarg" refType="primFontSz" fact="0.3"/>
                      </dgm:constrLst>
                      <dgm:ruleLst>
                        <dgm:rule type="primFontSz" val="5" fact="NaN" max="NaN"/>
                      </dgm:ruleLst>
                    </dgm:layoutNode>
                  </dgm:layoutNode>
                  <dgm:layoutNode name="hierChild3">
                    <dgm:choose name="Name12">
                      <dgm:if name="Name13" func="var" arg="dir" op="equ" val="norm">
                        <dgm:alg type="hierChild">
                          <dgm:param type="linDir" val="fromL"/>
                        </dgm:alg>
                      </dgm:if>
                      <dgm:else name="Name14">
                        <dgm:alg type="hierChild">
                          <dgm:param type="linDir" val="fromR"/>
                        </dgm:alg>
                      </dgm:else>
                    </dgm:choose>
                    <dgm:shape xmlns:r="http://schemas.openxmlformats.org/officeDocument/2006/relationships" r:blip="">
                      <dgm:adjLst/>
                    </dgm:shape>
                    <dgm:presOf/>
                    <dgm:constrLst/>
                    <dgm:ruleLst/>
                    <dgm:forEach name="Name15" axis="ch">
                      <dgm:forEach name="Name16" axis="self" ptType="parTrans" cnt="1">
                        <dgm:layoutNode name="Name17">
                          <dgm:alg type="conn">
                            <dgm:param type="dim" val="1D"/>
                            <dgm:param type="endSty" val="noArr"/>
                            <dgm:param type="connRout" val="bend"/>
                            <dgm:param type="bendPt" val="end"/>
                            <dgm:param type="begPts" val="bCtr"/>
                            <dgm:param type="endPts" val="tCtr"/>
                            <dgm:param type="srcNode" val="background2"/>
                            <dgm:param type="dstNode" val="background3"/>
                          </dgm:alg>
                          <dgm:shape xmlns:r="http://schemas.openxmlformats.org/officeDocument/2006/relationships" type="conn" r:blip="" zOrderOff="-999">
                            <dgm:adjLst/>
                          </dgm:shape>
                          <dgm:presOf axis="self"/>
                          <dgm:constrLst>
                            <dgm:constr type="begPad"/>
                            <dgm:constr type="endPad"/>
                          </dgm:constrLst>
                          <dgm:ruleLst/>
                        </dgm:layoutNode>
                      </dgm:forEach>
                      <dgm:forEach name="Name18" axis="self" ptType="node">
                        <dgm:layoutNode name="hierRoot3">
                          <dgm:alg type="hierRoot"/>
                          <dgm:shape xmlns:r="http://schemas.openxmlformats.org/officeDocument/2006/relationships" r:blip="">
                            <dgm:adjLst/>
                          </dgm:shape>
                          <dgm:presOf/>
                          <dgm:constrLst>
                            <dgm:constr type="bendDist" for="des" ptType="parTrans" refType="sp" fact="0.5"/>
                          </dgm:constrLst>
                          <dgm:ruleLst/>
                          <dgm:layoutNode name="composite3">
                            <dgm:alg type="composite"/>
                            <dgm:shape xmlns:r="http://schemas.openxmlformats.org/officeDocument/2006/relationships" r:blip="">
                              <dgm:adjLst/>
                            </dgm:shape>
                            <dgm:presOf/>
                            <dgm:constrLst>
                              <dgm:constr type="w" for="ch" forName="background3" refType="w" fact="0.9"/>
                              <dgm:constr type="h" for="ch" forName="background3" refType="w" refFor="ch" refForName="background3" fact="0.635"/>
                              <dgm:constr type="t" for="ch" forName="background3"/>
                              <dgm:constr type="l" for="ch" forName="background3"/>
                              <dgm:constr type="w" for="ch" forName="text3" refType="w" fact="0.9"/>
                              <dgm:constr type="h" for="ch" forName="text3" refType="w" refFor="ch" refForName="text3" fact="0.635"/>
                              <dgm:constr type="t" for="ch" forName="text3" refType="w" fact="0.095"/>
                              <dgm:constr type="l" for="ch" forName="text3" refType="w" fact="0.1"/>
                            </dgm:constrLst>
                            <dgm:ruleLst/>
                            <dgm:layoutNode name="background3" moveWith="text3">
                              <dgm:alg type="sp"/>
                              <dgm:shape xmlns:r="http://schemas.openxmlformats.org/officeDocument/2006/relationships" type="roundRect" r:blip="">
                                <dgm:adjLst>
                                  <dgm:adj idx="1" val="0.1"/>
                                </dgm:adjLst>
                              </dgm:shape>
                              <dgm:presOf/>
                              <dgm:constrLst/>
                              <dgm:ruleLst/>
                            </dgm:layoutNode>
                            <dgm:layoutNode name="text3" styleLbl="fgAcc3">
                              <dgm:varLst>
                                <dgm:chPref val="3"/>
                              </dgm:varLst>
                              <dgm:alg type="tx"/>
                              <dgm:shape xmlns:r="http://schemas.openxmlformats.org/officeDocument/2006/relationships" type="roundRect" r:blip="">
                                <dgm:adjLst>
                                  <dgm:adj idx="1" val="0.1"/>
                                </dgm:adjLst>
                              </dgm:shape>
                              <dgm:presOf axis="self"/>
                              <dgm:constrLst>
                                <dgm:constr type="tMarg" refType="primFontSz" fact="0.3"/>
                                <dgm:constr type="bMarg" refType="primFontSz" fact="0.3"/>
                                <dgm:constr type="lMarg" refType="primFontSz" fact="0.3"/>
                                <dgm:constr type="rMarg" refType="primFontSz" fact="0.3"/>
                              </dgm:constrLst>
                              <dgm:ruleLst>
                                <dgm:rule type="primFontSz" val="5" fact="NaN" max="NaN"/>
                              </dgm:ruleLst>
                            </dgm:layoutNode>
                          </dgm:layoutNode>
                          <dgm:layoutNode name="hierChild4">
                            <dgm:choose name="Name19">
                              <dgm:if name="Name20" func="var" arg="dir" op="equ" val="norm">
                                <dgm:alg type="hierChild">
                                  <dgm:param type="linDir" val="fromL"/>
                                </dgm:alg>
                              </dgm:if>
                              <dgm:else name="Name21">
                                <dgm:alg type="hierChild">
                                  <dgm:param type="linDir" val="fromR"/>
                                </dgm:alg>
                              </dgm:else>
                            </dgm:choose>
                            <dgm:shape xmlns:r="http://schemas.openxmlformats.org/officeDocument/2006/relationships" r:blip="">
                              <dgm:adjLst/>
                            </dgm:shape>
                            <dgm:presOf/>
                            <dgm:constrLst/>
                            <dgm:ruleLst/>
                            <dgm:forEach name="repeat" axis="ch">
                              <dgm:forEach name="Name22" axis="self" ptType="parTrans" cnt="1">
                                <dgm:layoutNode name="Name23">
                                  <dgm:choose name="Name24">
                                    <dgm:if name="Name25" axis="self" func="depth" op="lte" val="4">
                                      <dgm:alg type="conn">
                                        <dgm:param type="dim" val="1D"/>
                                        <dgm:param type="endSty" val="noArr"/>
                                        <dgm:param type="connRout" val="bend"/>
                                        <dgm:param type="bendPt" val="end"/>
                                        <dgm:param type="begPts" val="bCtr"/>
                                        <dgm:param type="endPts" val="tCtr"/>
                                        <dgm:param type="srcNode" val="background3"/>
                                        <dgm:param type="dstNode" val="background4"/>
                                      </dgm:alg>
                                    </dgm:if>
                                    <dgm:else name="Name26">
                                      <dgm:alg type="conn">
                                        <dgm:param type="dim" val="1D"/>
                                        <dgm:param type="endSty" val="noArr"/>
                                        <dgm:param type="connRout" val="bend"/>
                                        <dgm:param type="bendPt" val="end"/>
                                        <dgm:param type="begPts" val="bCtr"/>
                                        <dgm:param type="endPts" val="tCtr"/>
                                        <dgm:param type="srcNode" val="background4"/>
                                        <dgm:param type="dstNode" val="background4"/>
                                      </dgm:alg>
                                    </dgm:else>
                                  </dgm:choose>
                                  <dgm:shape xmlns:r="http://schemas.openxmlformats.org/officeDocument/2006/relationships" type="conn" r:blip="" zOrderOff="-999">
                                    <dgm:adjLst/>
                                  </dgm:shape>
                                  <dgm:presOf axis="self"/>
                                  <dgm:constrLst>
                                    <dgm:constr type="begPad"/>
                                    <dgm:constr type="endPad"/>
                                  </dgm:constrLst>
                                  <dgm:ruleLst/>
                                </dgm:layoutNode>
                              </dgm:forEach>
                              <dgm:forEach name="Name27" axis="self" ptType="node">
                                <dgm:layoutNode name="hierRoot4">
                                  <dgm:alg type="hierRoot"/>
                                  <dgm:shape xmlns:r="http://schemas.openxmlformats.org/officeDocument/2006/relationships" r:blip="">
                                    <dgm:adjLst/>
                                  </dgm:shape>
                                  <dgm:presOf/>
                                  <dgm:constrLst>
                                    <dgm:constr type="bendDist" for="des" ptType="parTrans" refType="sp" fact="0.5"/>
                                  </dgm:constrLst>
                                  <dgm:ruleLst/>
                                  <dgm:layoutNode name="composite4">
                                    <dgm:alg type="composite"/>
                                    <dgm:shape xmlns:r="http://schemas.openxmlformats.org/officeDocument/2006/relationships" r:blip="">
                                      <dgm:adjLst/>
                                    </dgm:shape>
                                    <dgm:presOf/>
                                    <dgm:constrLst>
                                      <dgm:constr type="w" for="ch" forName="background4" refType="w" fact="0.9"/>
                                      <dgm:constr type="h" for="ch" forName="background4" refType="w" refFor="ch" refForName="background4" fact="0.635"/>
                                      <dgm:constr type="t" for="ch" forName="background4"/>
                                      <dgm:constr type="l" for="ch" forName="background4"/>
                                      <dgm:constr type="w" for="ch" forName="text4" refType="w" fact="0.9"/>
                                      <dgm:constr type="h" for="ch" forName="text4" refType="w" refFor="ch" refForName="text4" fact="0.635"/>
                                      <dgm:constr type="t" for="ch" forName="text4" refType="w" fact="0.095"/>
                                      <dgm:constr type="l" for="ch" forName="text4" refType="w" fact="0.1"/>
                                    </dgm:constrLst>
                                    <dgm:ruleLst/>
                                    <dgm:layoutNode name="background4" moveWith="text4">
                                      <dgm:alg type="sp"/>
                                      <dgm:shape xmlns:r="http://schemas.openxmlformats.org/officeDocument/2006/relationships" type="roundRect" r:blip="">
                                        <dgm:adjLst>
                                          <dgm:adj idx="1" val="0.1"/>
                                        </dgm:adjLst>
                                      </dgm:shape>
                                      <dgm:presOf/>
                                      <dgm:constrLst/>
                                      <dgm:ruleLst/>
                                    </dgm:layoutNode>
                                    <dgm:layoutNode name="text4" styleLbl="fgAcc4">
                                      <dgm:varLst>
                                        <dgm:chPref val="3"/>
                                      </dgm:varLst>
                                      <dgm:alg type="tx"/>
                                      <dgm:shape xmlns:r="http://schemas.openxmlformats.org/officeDocument/2006/relationships" type="roundRect" r:blip="">
                                        <dgm:adjLst>
                                          <dgm:adj idx="1" val="0.1"/>
                                        </dgm:adjLst>
                                      </dgm:shape>
                                      <dgm:presOf axis="self"/>
                                      <dgm:constrLst>
                                        <dgm:constr type="tMarg" refType="primFontSz" fact="0.3"/>
                                        <dgm:constr type="bMarg" refType="primFontSz" fact="0.3"/>
                                        <dgm:constr type="lMarg" refType="primFontSz" fact="0.3"/>
                                        <dgm:constr type="rMarg" refType="primFontSz" fact="0.3"/>
                                      </dgm:constrLst>
                                      <dgm:ruleLst>
                                        <dgm:rule type="primFontSz" val="5" fact="NaN" max="NaN"/>
                                      </dgm:ruleLst>
                                    </dgm:layoutNode>
                                  </dgm:layoutNode>
                                  <dgm:layoutNode name="hierChild5">
                                    <dgm:choose name="Name28">
                                      <dgm:if name="Name29" func="var" arg="dir" op="equ" val="norm">
                                        <dgm:alg type="hierChild">
                                          <dgm:param type="linDir" val="fromL"/>
                                        </dgm:alg>
                                      </dgm:if>
                                      <dgm:else name="Name30">
                                        <dgm:alg type="hierChild">
                                          <dgm:param type="linDir" val="fromR"/>
                                        </dgm:alg>
                                      </dgm:else>
                                    </dgm:choose>
                                    <dgm:shape xmlns:r="http://schemas.openxmlformats.org/officeDocument/2006/relationships" r:blip="">
                                      <dgm:adjLst/>
                                    </dgm:shape>
                                    <dgm:presOf/>
                                    <dgm:constrLst/>
                                    <dgm:ruleLst/>
                                    <dgm:forEach name="Name31" ref="repeat"/>
                                  </dgm:layoutNode>
                                </dgm:layoutNode>
                              </dgm:forEach>
                            </dgm:forEach>
                          </dgm:layoutNode>
                        </dgm:layoutNode>
                      </dgm:forEach>
                    </dgm:forEach>
                  </dgm:layoutNode>
                </dgm:layoutNode>
              </dgm:forEach>
            </dgm:forEach>
          </dgm:layoutNode>
        </dgm:layoutNode>
      </dgm:forEach>
    </dgm:forEach>
  </dgm:layoutNode>
</dgm:layoutDef>
</file>

<file path=ppt/diagrams/quickStyle1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2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rawings/drawing1.xml><?xml version="1.0" encoding="utf-8"?>
<c:userShapes xmlns:c="http://schemas.openxmlformats.org/drawingml/2006/chart">
  <cdr:relSizeAnchor xmlns:cdr="http://schemas.openxmlformats.org/drawingml/2006/chartDrawing">
    <cdr:from>
      <cdr:x>0.11466</cdr:x>
      <cdr:y>0.76508</cdr:y>
    </cdr:from>
    <cdr:to>
      <cdr:x>0.27273</cdr:x>
      <cdr:y>0.82393</cdr:y>
    </cdr:to>
    <cdr:sp macro="" textlink="">
      <cdr:nvSpPr>
        <cdr:cNvPr id="2" name="TextBox 1"/>
        <cdr:cNvSpPr txBox="1"/>
      </cdr:nvSpPr>
      <cdr:spPr>
        <a:xfrm xmlns:a="http://schemas.openxmlformats.org/drawingml/2006/main">
          <a:off x="480521" y="1981200"/>
          <a:ext cx="662479" cy="152400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vertOverflow="clip" wrap="square" rtlCol="0"/>
        <a:lstStyle xmlns:a="http://schemas.openxmlformats.org/drawingml/2006/main"/>
        <a:p xmlns:a="http://schemas.openxmlformats.org/drawingml/2006/main">
          <a:r>
            <a:rPr lang="en-US" sz="800" b="1" dirty="0"/>
            <a:t>07/23/09</a:t>
          </a:r>
        </a:p>
      </cdr:txBody>
    </cdr:sp>
  </cdr:relSizeAnchor>
  <cdr:relSizeAnchor xmlns:cdr="http://schemas.openxmlformats.org/drawingml/2006/chartDrawing">
    <cdr:from>
      <cdr:x>0.30909</cdr:x>
      <cdr:y>0.76508</cdr:y>
    </cdr:from>
    <cdr:to>
      <cdr:x>0.44971</cdr:x>
      <cdr:y>0.81035</cdr:y>
    </cdr:to>
    <cdr:sp macro="" textlink="">
      <cdr:nvSpPr>
        <cdr:cNvPr id="3" name="TextBox 1"/>
        <cdr:cNvSpPr txBox="1"/>
      </cdr:nvSpPr>
      <cdr:spPr>
        <a:xfrm xmlns:a="http://schemas.openxmlformats.org/drawingml/2006/main">
          <a:off x="1295400" y="1981200"/>
          <a:ext cx="589339" cy="117229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square" rtlCol="0"/>
        <a:lstStyle xmlns:a="http://schemas.openxmlformats.org/drawingml/2006/main">
          <a:lvl1pPr marL="0" indent="0">
            <a:defRPr sz="1100">
              <a:latin typeface="+mn-lt"/>
              <a:ea typeface="+mn-ea"/>
              <a:cs typeface="+mn-cs"/>
            </a:defRPr>
          </a:lvl1pPr>
          <a:lvl2pPr marL="457200" indent="0">
            <a:defRPr sz="1100">
              <a:latin typeface="+mn-lt"/>
              <a:ea typeface="+mn-ea"/>
              <a:cs typeface="+mn-cs"/>
            </a:defRPr>
          </a:lvl2pPr>
          <a:lvl3pPr marL="914400" indent="0">
            <a:defRPr sz="1100">
              <a:latin typeface="+mn-lt"/>
              <a:ea typeface="+mn-ea"/>
              <a:cs typeface="+mn-cs"/>
            </a:defRPr>
          </a:lvl3pPr>
          <a:lvl4pPr marL="1371600" indent="0">
            <a:defRPr sz="1100">
              <a:latin typeface="+mn-lt"/>
              <a:ea typeface="+mn-ea"/>
              <a:cs typeface="+mn-cs"/>
            </a:defRPr>
          </a:lvl4pPr>
          <a:lvl5pPr marL="1828800" indent="0">
            <a:defRPr sz="1100">
              <a:latin typeface="+mn-lt"/>
              <a:ea typeface="+mn-ea"/>
              <a:cs typeface="+mn-cs"/>
            </a:defRPr>
          </a:lvl5pPr>
          <a:lvl6pPr marL="2286000" indent="0">
            <a:defRPr sz="1100">
              <a:latin typeface="+mn-lt"/>
              <a:ea typeface="+mn-ea"/>
              <a:cs typeface="+mn-cs"/>
            </a:defRPr>
          </a:lvl6pPr>
          <a:lvl7pPr marL="2743200" indent="0">
            <a:defRPr sz="1100">
              <a:latin typeface="+mn-lt"/>
              <a:ea typeface="+mn-ea"/>
              <a:cs typeface="+mn-cs"/>
            </a:defRPr>
          </a:lvl7pPr>
          <a:lvl8pPr marL="3200400" indent="0">
            <a:defRPr sz="1100">
              <a:latin typeface="+mn-lt"/>
              <a:ea typeface="+mn-ea"/>
              <a:cs typeface="+mn-cs"/>
            </a:defRPr>
          </a:lvl8pPr>
          <a:lvl9pPr marL="3657600" indent="0">
            <a:defRPr sz="1100">
              <a:latin typeface="+mn-lt"/>
              <a:ea typeface="+mn-ea"/>
              <a:cs typeface="+mn-cs"/>
            </a:defRPr>
          </a:lvl9pPr>
        </a:lstStyle>
        <a:p xmlns:a="http://schemas.openxmlformats.org/drawingml/2006/main">
          <a:r>
            <a:rPr lang="en-US" sz="800" b="1" dirty="0"/>
            <a:t>07/24/09</a:t>
          </a:r>
        </a:p>
      </cdr:txBody>
    </cdr:sp>
  </cdr:relSizeAnchor>
  <cdr:relSizeAnchor xmlns:cdr="http://schemas.openxmlformats.org/drawingml/2006/chartDrawing">
    <cdr:from>
      <cdr:x>0.52727</cdr:x>
      <cdr:y>0.76508</cdr:y>
    </cdr:from>
    <cdr:to>
      <cdr:x>0.67273</cdr:x>
      <cdr:y>0.7945</cdr:y>
    </cdr:to>
    <cdr:sp macro="" textlink="">
      <cdr:nvSpPr>
        <cdr:cNvPr id="4" name="TextBox 1"/>
        <cdr:cNvSpPr txBox="1"/>
      </cdr:nvSpPr>
      <cdr:spPr>
        <a:xfrm xmlns:a="http://schemas.openxmlformats.org/drawingml/2006/main">
          <a:off x="2209800" y="1981200"/>
          <a:ext cx="609600" cy="76200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square" rtlCol="0"/>
        <a:lstStyle xmlns:a="http://schemas.openxmlformats.org/drawingml/2006/main">
          <a:lvl1pPr marL="0" indent="0">
            <a:defRPr sz="1100">
              <a:latin typeface="+mn-lt"/>
              <a:ea typeface="+mn-ea"/>
              <a:cs typeface="+mn-cs"/>
            </a:defRPr>
          </a:lvl1pPr>
          <a:lvl2pPr marL="457200" indent="0">
            <a:defRPr sz="1100">
              <a:latin typeface="+mn-lt"/>
              <a:ea typeface="+mn-ea"/>
              <a:cs typeface="+mn-cs"/>
            </a:defRPr>
          </a:lvl2pPr>
          <a:lvl3pPr marL="914400" indent="0">
            <a:defRPr sz="1100">
              <a:latin typeface="+mn-lt"/>
              <a:ea typeface="+mn-ea"/>
              <a:cs typeface="+mn-cs"/>
            </a:defRPr>
          </a:lvl3pPr>
          <a:lvl4pPr marL="1371600" indent="0">
            <a:defRPr sz="1100">
              <a:latin typeface="+mn-lt"/>
              <a:ea typeface="+mn-ea"/>
              <a:cs typeface="+mn-cs"/>
            </a:defRPr>
          </a:lvl4pPr>
          <a:lvl5pPr marL="1828800" indent="0">
            <a:defRPr sz="1100">
              <a:latin typeface="+mn-lt"/>
              <a:ea typeface="+mn-ea"/>
              <a:cs typeface="+mn-cs"/>
            </a:defRPr>
          </a:lvl5pPr>
          <a:lvl6pPr marL="2286000" indent="0">
            <a:defRPr sz="1100">
              <a:latin typeface="+mn-lt"/>
              <a:ea typeface="+mn-ea"/>
              <a:cs typeface="+mn-cs"/>
            </a:defRPr>
          </a:lvl6pPr>
          <a:lvl7pPr marL="2743200" indent="0">
            <a:defRPr sz="1100">
              <a:latin typeface="+mn-lt"/>
              <a:ea typeface="+mn-ea"/>
              <a:cs typeface="+mn-cs"/>
            </a:defRPr>
          </a:lvl7pPr>
          <a:lvl8pPr marL="3200400" indent="0">
            <a:defRPr sz="1100">
              <a:latin typeface="+mn-lt"/>
              <a:ea typeface="+mn-ea"/>
              <a:cs typeface="+mn-cs"/>
            </a:defRPr>
          </a:lvl8pPr>
          <a:lvl9pPr marL="3657600" indent="0">
            <a:defRPr sz="1100">
              <a:latin typeface="+mn-lt"/>
              <a:ea typeface="+mn-ea"/>
              <a:cs typeface="+mn-cs"/>
            </a:defRPr>
          </a:lvl9pPr>
        </a:lstStyle>
        <a:p xmlns:a="http://schemas.openxmlformats.org/drawingml/2006/main">
          <a:r>
            <a:rPr lang="en-US" sz="800" b="1" baseline="0" dirty="0"/>
            <a:t>07/25/09</a:t>
          </a:r>
        </a:p>
      </cdr:txBody>
    </cdr:sp>
  </cdr:relSizeAnchor>
  <cdr:relSizeAnchor xmlns:cdr="http://schemas.openxmlformats.org/drawingml/2006/chartDrawing">
    <cdr:from>
      <cdr:x>0.69314</cdr:x>
      <cdr:y>0.76508</cdr:y>
    </cdr:from>
    <cdr:to>
      <cdr:x>0.83636</cdr:x>
      <cdr:y>0.81035</cdr:y>
    </cdr:to>
    <cdr:sp macro="" textlink="">
      <cdr:nvSpPr>
        <cdr:cNvPr id="5" name="TextBox 1"/>
        <cdr:cNvSpPr txBox="1"/>
      </cdr:nvSpPr>
      <cdr:spPr>
        <a:xfrm xmlns:a="http://schemas.openxmlformats.org/drawingml/2006/main">
          <a:off x="2904965" y="1981200"/>
          <a:ext cx="600235" cy="117228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square" rtlCol="0"/>
        <a:lstStyle xmlns:a="http://schemas.openxmlformats.org/drawingml/2006/main">
          <a:lvl1pPr marL="0" indent="0">
            <a:defRPr sz="1100">
              <a:latin typeface="+mn-lt"/>
              <a:ea typeface="+mn-ea"/>
              <a:cs typeface="+mn-cs"/>
            </a:defRPr>
          </a:lvl1pPr>
          <a:lvl2pPr marL="457200" indent="0">
            <a:defRPr sz="1100">
              <a:latin typeface="+mn-lt"/>
              <a:ea typeface="+mn-ea"/>
              <a:cs typeface="+mn-cs"/>
            </a:defRPr>
          </a:lvl2pPr>
          <a:lvl3pPr marL="914400" indent="0">
            <a:defRPr sz="1100">
              <a:latin typeface="+mn-lt"/>
              <a:ea typeface="+mn-ea"/>
              <a:cs typeface="+mn-cs"/>
            </a:defRPr>
          </a:lvl3pPr>
          <a:lvl4pPr marL="1371600" indent="0">
            <a:defRPr sz="1100">
              <a:latin typeface="+mn-lt"/>
              <a:ea typeface="+mn-ea"/>
              <a:cs typeface="+mn-cs"/>
            </a:defRPr>
          </a:lvl4pPr>
          <a:lvl5pPr marL="1828800" indent="0">
            <a:defRPr sz="1100">
              <a:latin typeface="+mn-lt"/>
              <a:ea typeface="+mn-ea"/>
              <a:cs typeface="+mn-cs"/>
            </a:defRPr>
          </a:lvl5pPr>
          <a:lvl6pPr marL="2286000" indent="0">
            <a:defRPr sz="1100">
              <a:latin typeface="+mn-lt"/>
              <a:ea typeface="+mn-ea"/>
              <a:cs typeface="+mn-cs"/>
            </a:defRPr>
          </a:lvl6pPr>
          <a:lvl7pPr marL="2743200" indent="0">
            <a:defRPr sz="1100">
              <a:latin typeface="+mn-lt"/>
              <a:ea typeface="+mn-ea"/>
              <a:cs typeface="+mn-cs"/>
            </a:defRPr>
          </a:lvl7pPr>
          <a:lvl8pPr marL="3200400" indent="0">
            <a:defRPr sz="1100">
              <a:latin typeface="+mn-lt"/>
              <a:ea typeface="+mn-ea"/>
              <a:cs typeface="+mn-cs"/>
            </a:defRPr>
          </a:lvl8pPr>
          <a:lvl9pPr marL="3657600" indent="0">
            <a:defRPr sz="1100">
              <a:latin typeface="+mn-lt"/>
              <a:ea typeface="+mn-ea"/>
              <a:cs typeface="+mn-cs"/>
            </a:defRPr>
          </a:lvl9pPr>
        </a:lstStyle>
        <a:p xmlns:a="http://schemas.openxmlformats.org/drawingml/2006/main">
          <a:r>
            <a:rPr lang="en-US" sz="800" b="1" dirty="0"/>
            <a:t>07/26/09</a:t>
          </a:r>
        </a:p>
      </cdr:txBody>
    </cdr:sp>
  </cdr:relSizeAnchor>
</c:userShape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E74B18C6-D0FD-423A-B563-DD92AFB7A93D}" type="datetimeFigureOut">
              <a:rPr lang="en-US" smtClean="0"/>
              <a:t>9/8/2014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F7C9BDA3-C5E7-4163-9F76-89D78F1D9D17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62527096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 smtClean="0"/>
              <a:t>Poland</a:t>
            </a:r>
            <a:r>
              <a:rPr lang="en-US" baseline="0" dirty="0" smtClean="0"/>
              <a:t> UF=0.3, </a:t>
            </a:r>
            <a:r>
              <a:rPr lang="en-US" baseline="0" dirty="0" err="1" smtClean="0"/>
              <a:t>Maseille</a:t>
            </a:r>
            <a:r>
              <a:rPr lang="en-US" baseline="0" dirty="0" smtClean="0"/>
              <a:t> UF=0.1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7C9BDA3-C5E7-4163-9F76-89D78F1D9D17}" type="slidenum">
              <a:rPr lang="en-US" smtClean="0"/>
              <a:t>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5273876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bg>
      <p:bgRef idx="1002">
        <a:schemeClr val="bg2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8"/>
          <p:cNvSpPr>
            <a:spLocks noGrp="1"/>
          </p:cNvSpPr>
          <p:nvPr>
            <p:ph type="ctrTitle"/>
          </p:nvPr>
        </p:nvSpPr>
        <p:spPr>
          <a:xfrm>
            <a:off x="533400" y="1371600"/>
            <a:ext cx="7851648" cy="1828800"/>
          </a:xfrm>
          <a:ln>
            <a:noFill/>
          </a:ln>
        </p:spPr>
        <p:txBody>
          <a:bodyPr vert="horz" tIns="0" rIns="18288" bIns="0" anchor="b">
            <a:norm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bevelT w="38100" h="38100"/>
              <a:contourClr>
                <a:schemeClr val="tx2"/>
              </a:contourClr>
            </a:sp3d>
          </a:bodyPr>
          <a:lstStyle>
            <a:lvl1pPr algn="r" rtl="0">
              <a:spcBef>
                <a:spcPct val="0"/>
              </a:spcBef>
              <a:buNone/>
              <a:defRPr sz="5600" b="1">
                <a:ln>
                  <a:noFill/>
                </a:ln>
                <a:solidFill>
                  <a:schemeClr val="accent3">
                    <a:tint val="90000"/>
                    <a:satMod val="120000"/>
                  </a:schemeClr>
                </a:solidFill>
                <a:effectLst>
                  <a:outerShdw blurRad="38100" dist="25400" dir="5400000" algn="tl" rotWithShape="0">
                    <a:srgbClr val="000000">
                      <a:alpha val="43000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r>
              <a:rPr kumimoji="0" lang="en-US" smtClean="0"/>
              <a:t>Click to edit Master title style</a:t>
            </a:r>
            <a:endParaRPr kumimoji="0" lang="en-US"/>
          </a:p>
        </p:txBody>
      </p:sp>
      <p:sp>
        <p:nvSpPr>
          <p:cNvPr id="17" name="Subtitle 16"/>
          <p:cNvSpPr>
            <a:spLocks noGrp="1"/>
          </p:cNvSpPr>
          <p:nvPr>
            <p:ph type="subTitle" idx="1"/>
          </p:nvPr>
        </p:nvSpPr>
        <p:spPr>
          <a:xfrm>
            <a:off x="533400" y="3228536"/>
            <a:ext cx="7854696" cy="1752600"/>
          </a:xfrm>
        </p:spPr>
        <p:txBody>
          <a:bodyPr lIns="0" rIns="18288"/>
          <a:lstStyle>
            <a:lvl1pPr marL="0" marR="45720" indent="0" algn="r">
              <a:buNone/>
              <a:defRPr>
                <a:solidFill>
                  <a:schemeClr val="tx1"/>
                </a:solidFill>
              </a:defRPr>
            </a:lvl1pPr>
            <a:lvl2pPr marL="457200" indent="0" algn="ctr">
              <a:buNone/>
            </a:lvl2pPr>
            <a:lvl3pPr marL="914400" indent="0" algn="ctr">
              <a:buNone/>
            </a:lvl3pPr>
            <a:lvl4pPr marL="1371600" indent="0" algn="ctr">
              <a:buNone/>
            </a:lvl4pPr>
            <a:lvl5pPr marL="1828800" indent="0" algn="ctr">
              <a:buNone/>
            </a:lvl5pPr>
            <a:lvl6pPr marL="2286000" indent="0" algn="ctr">
              <a:buNone/>
            </a:lvl6pPr>
            <a:lvl7pPr marL="2743200" indent="0" algn="ctr">
              <a:buNone/>
            </a:lvl7pPr>
            <a:lvl8pPr marL="3200400" indent="0" algn="ctr">
              <a:buNone/>
            </a:lvl8pPr>
            <a:lvl9pPr marL="3657600" indent="0" algn="ctr">
              <a:buNone/>
            </a:lvl9pPr>
          </a:lstStyle>
          <a:p>
            <a:r>
              <a:rPr kumimoji="0" lang="en-US" smtClean="0"/>
              <a:t>Click to edit Master subtitle style</a:t>
            </a:r>
            <a:endParaRPr kumimoji="0" lang="en-US"/>
          </a:p>
        </p:txBody>
      </p:sp>
      <p:sp>
        <p:nvSpPr>
          <p:cNvPr id="30" name="Date Placeholder 29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E76D31A-B4B7-4FFD-BDB5-7AA41865E415}" type="datetime1">
              <a:rPr lang="en-US" smtClean="0"/>
              <a:t>9/8/2014</a:t>
            </a:fld>
            <a:endParaRPr lang="en-US"/>
          </a:p>
        </p:txBody>
      </p:sp>
      <p:sp>
        <p:nvSpPr>
          <p:cNvPr id="19" name="Footer Placeholder 18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27" name="Slide Number Placeholder 2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5E61391-D637-4EA5-9F0F-56BBBF34B8D9}" type="slidenum">
              <a:rPr lang="en-US" smtClean="0"/>
              <a:t>‹#›</a:t>
            </a:fld>
            <a:endParaRPr lang="en-US"/>
          </a:p>
        </p:txBody>
      </p:sp>
    </p:spTree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kumimoji="0" lang="en-US" smtClean="0"/>
              <a:t>Click to edit Master title style</a:t>
            </a:r>
            <a:endParaRPr kumimoji="0"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eaLnBrk="1" latinLnBrk="0" hangingPunct="1"/>
            <a:r>
              <a:rPr lang="en-US" smtClean="0"/>
              <a:t>Click to edit Master text styles</a:t>
            </a:r>
          </a:p>
          <a:p>
            <a:pPr lvl="1" eaLnBrk="1" latinLnBrk="0" hangingPunct="1"/>
            <a:r>
              <a:rPr lang="en-US" smtClean="0"/>
              <a:t>Second level</a:t>
            </a:r>
          </a:p>
          <a:p>
            <a:pPr lvl="2" eaLnBrk="1" latinLnBrk="0" hangingPunct="1"/>
            <a:r>
              <a:rPr lang="en-US" smtClean="0"/>
              <a:t>Third level</a:t>
            </a:r>
          </a:p>
          <a:p>
            <a:pPr lvl="3" eaLnBrk="1" latinLnBrk="0" hangingPunct="1"/>
            <a:r>
              <a:rPr lang="en-US" smtClean="0"/>
              <a:t>Fourth level</a:t>
            </a:r>
          </a:p>
          <a:p>
            <a:pPr lvl="4" eaLnBrk="1" latinLnBrk="0" hangingPunct="1"/>
            <a:r>
              <a:rPr lang="en-US" smtClean="0"/>
              <a:t>Fifth level</a:t>
            </a:r>
            <a:endParaRPr kumimoji="0"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6ADF84A-95D8-4038-81F5-D1A59736002C}" type="datetime1">
              <a:rPr lang="en-US" smtClean="0"/>
              <a:t>9/8/2014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5E61391-D637-4EA5-9F0F-56BBBF34B8D9}" type="slidenum">
              <a:rPr lang="en-US" smtClean="0"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914401"/>
            <a:ext cx="2057400" cy="5211763"/>
          </a:xfrm>
        </p:spPr>
        <p:txBody>
          <a:bodyPr vert="eaVert"/>
          <a:lstStyle/>
          <a:p>
            <a:r>
              <a:rPr kumimoji="0" lang="en-US" smtClean="0"/>
              <a:t>Click to edit Master title style</a:t>
            </a:r>
            <a:endParaRPr kumimoji="0"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914401"/>
            <a:ext cx="6019800" cy="5211763"/>
          </a:xfrm>
        </p:spPr>
        <p:txBody>
          <a:bodyPr vert="eaVert"/>
          <a:lstStyle/>
          <a:p>
            <a:pPr lvl="0" eaLnBrk="1" latinLnBrk="0" hangingPunct="1"/>
            <a:r>
              <a:rPr lang="en-US" smtClean="0"/>
              <a:t>Click to edit Master text styles</a:t>
            </a:r>
          </a:p>
          <a:p>
            <a:pPr lvl="1" eaLnBrk="1" latinLnBrk="0" hangingPunct="1"/>
            <a:r>
              <a:rPr lang="en-US" smtClean="0"/>
              <a:t>Second level</a:t>
            </a:r>
          </a:p>
          <a:p>
            <a:pPr lvl="2" eaLnBrk="1" latinLnBrk="0" hangingPunct="1"/>
            <a:r>
              <a:rPr lang="en-US" smtClean="0"/>
              <a:t>Third level</a:t>
            </a:r>
          </a:p>
          <a:p>
            <a:pPr lvl="3" eaLnBrk="1" latinLnBrk="0" hangingPunct="1"/>
            <a:r>
              <a:rPr lang="en-US" smtClean="0"/>
              <a:t>Fourth level</a:t>
            </a:r>
          </a:p>
          <a:p>
            <a:pPr lvl="4" eaLnBrk="1" latinLnBrk="0" hangingPunct="1"/>
            <a:r>
              <a:rPr lang="en-US" smtClean="0"/>
              <a:t>Fifth level</a:t>
            </a:r>
            <a:endParaRPr kumimoji="0"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BAA65ED-3C32-4D34-905C-3A474EC7D684}" type="datetime1">
              <a:rPr lang="en-US" smtClean="0"/>
              <a:t>9/8/2014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5E61391-D637-4EA5-9F0F-56BBBF34B8D9}" type="slidenum">
              <a:rPr lang="en-US" smtClean="0"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kumimoji="0" lang="en-US" smtClean="0"/>
              <a:t>Click to edit Master title style</a:t>
            </a:r>
            <a:endParaRPr kumimoji="0"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eaLnBrk="1" latinLnBrk="0" hangingPunct="1"/>
            <a:r>
              <a:rPr lang="en-US" smtClean="0"/>
              <a:t>Click to edit Master text styles</a:t>
            </a:r>
          </a:p>
          <a:p>
            <a:pPr lvl="1" eaLnBrk="1" latinLnBrk="0" hangingPunct="1"/>
            <a:r>
              <a:rPr lang="en-US" smtClean="0"/>
              <a:t>Second level</a:t>
            </a:r>
          </a:p>
          <a:p>
            <a:pPr lvl="2" eaLnBrk="1" latinLnBrk="0" hangingPunct="1"/>
            <a:r>
              <a:rPr lang="en-US" smtClean="0"/>
              <a:t>Third level</a:t>
            </a:r>
          </a:p>
          <a:p>
            <a:pPr lvl="3" eaLnBrk="1" latinLnBrk="0" hangingPunct="1"/>
            <a:r>
              <a:rPr lang="en-US" smtClean="0"/>
              <a:t>Fourth level</a:t>
            </a:r>
          </a:p>
          <a:p>
            <a:pPr lvl="4" eaLnBrk="1" latinLnBrk="0" hangingPunct="1"/>
            <a:r>
              <a:rPr lang="en-US" smtClean="0"/>
              <a:t>Fifth level</a:t>
            </a:r>
            <a:endParaRPr kumimoji="0"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B85D1F6-AA56-48E8-8973-A1DCB3325773}" type="datetime1">
              <a:rPr lang="en-US" smtClean="0"/>
              <a:t>9/8/2014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5E61391-D637-4EA5-9F0F-56BBBF34B8D9}" type="slidenum">
              <a:rPr lang="en-US" smtClean="0"/>
              <a:t>‹#›</a:t>
            </a:fld>
            <a:endParaRPr lang="en-US"/>
          </a:p>
        </p:txBody>
      </p:sp>
      <p:sp>
        <p:nvSpPr>
          <p:cNvPr id="7" name="Rectangle 6"/>
          <p:cNvSpPr/>
          <p:nvPr userDrawn="1"/>
        </p:nvSpPr>
        <p:spPr>
          <a:xfrm>
            <a:off x="0" y="0"/>
            <a:ext cx="9144000" cy="990600"/>
          </a:xfrm>
          <a:prstGeom prst="rect">
            <a:avLst/>
          </a:prstGeom>
          <a:gradFill flip="none" rotWithShape="1">
            <a:gsLst>
              <a:gs pos="0">
                <a:schemeClr val="accent2">
                  <a:lumMod val="60000"/>
                  <a:lumOff val="40000"/>
                  <a:shade val="30000"/>
                  <a:satMod val="115000"/>
                </a:schemeClr>
              </a:gs>
              <a:gs pos="50000">
                <a:schemeClr val="accent2">
                  <a:lumMod val="60000"/>
                  <a:lumOff val="40000"/>
                  <a:shade val="67500"/>
                  <a:satMod val="115000"/>
                </a:schemeClr>
              </a:gs>
              <a:gs pos="100000">
                <a:schemeClr val="accent2">
                  <a:lumMod val="60000"/>
                  <a:lumOff val="40000"/>
                  <a:shade val="100000"/>
                  <a:satMod val="115000"/>
                </a:schemeClr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bg>
      <p:bgRef idx="1002">
        <a:schemeClr val="bg2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30352" y="1316736"/>
            <a:ext cx="7772400" cy="1362456"/>
          </a:xfrm>
          <a:ln>
            <a:noFill/>
          </a:ln>
        </p:spPr>
        <p:txBody>
          <a:bodyPr vert="horz" tIns="0" bIns="0" anchor="b">
            <a:no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bevelT w="38100" h="38100"/>
            </a:sp3d>
          </a:bodyPr>
          <a:lstStyle>
            <a:lvl1pPr algn="l" rtl="0">
              <a:spcBef>
                <a:spcPct val="0"/>
              </a:spcBef>
              <a:buNone/>
              <a:defRPr lang="en-US" sz="5600" b="1" cap="none" baseline="0" dirty="0">
                <a:ln w="635">
                  <a:noFill/>
                </a:ln>
                <a:solidFill>
                  <a:schemeClr val="accent4">
                    <a:tint val="90000"/>
                    <a:satMod val="125000"/>
                  </a:schemeClr>
                </a:solidFill>
                <a:effectLst>
                  <a:outerShdw blurRad="38100" dist="25400" dir="5400000" algn="tl" rotWithShape="0">
                    <a:srgbClr val="000000">
                      <a:alpha val="43000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r>
              <a:rPr kumimoji="0" lang="en-US" smtClean="0"/>
              <a:t>Click to edit Master title style</a:t>
            </a:r>
            <a:endParaRPr kumimoji="0"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530352" y="2704664"/>
            <a:ext cx="7772400" cy="1509712"/>
          </a:xfrm>
        </p:spPr>
        <p:txBody>
          <a:bodyPr lIns="45720" rIns="45720" anchor="t"/>
          <a:lstStyle>
            <a:lvl1pPr marL="0" indent="0">
              <a:buNone/>
              <a:defRPr sz="2200">
                <a:solidFill>
                  <a:schemeClr val="tx1"/>
                </a:solidFill>
              </a:defRPr>
            </a:lvl1pPr>
            <a:lvl2pPr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</a:lstStyle>
          <a:p>
            <a:pPr lvl="0" eaLnBrk="1" latinLnBrk="0" hangingPunct="1"/>
            <a:r>
              <a:rPr kumimoji="0" lang="en-US" smtClean="0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77F90D7-3CBF-43F6-9417-68B1CF5801E8}" type="datetime1">
              <a:rPr lang="en-US" smtClean="0"/>
              <a:t>9/8/2014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5E61391-D637-4EA5-9F0F-56BBBF34B8D9}" type="slidenum">
              <a:rPr lang="en-US" smtClean="0"/>
              <a:t>‹#›</a:t>
            </a:fld>
            <a:endParaRPr lang="en-US"/>
          </a:p>
        </p:txBody>
      </p:sp>
    </p:spTree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704088"/>
            <a:ext cx="8229600" cy="1143000"/>
          </a:xfrm>
        </p:spPr>
        <p:txBody>
          <a:bodyPr/>
          <a:lstStyle/>
          <a:p>
            <a:r>
              <a:rPr kumimoji="0" lang="en-US" smtClean="0"/>
              <a:t>Click to edit Master title style</a:t>
            </a:r>
            <a:endParaRPr kumimoji="0"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920085"/>
            <a:ext cx="4038600" cy="4434840"/>
          </a:xfrm>
        </p:spPr>
        <p:txBody>
          <a:bodyPr/>
          <a:lstStyle>
            <a:lvl1pPr>
              <a:defRPr sz="26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</a:lstStyle>
          <a:p>
            <a:pPr lvl="0" eaLnBrk="1" latinLnBrk="0" hangingPunct="1"/>
            <a:r>
              <a:rPr lang="en-US" smtClean="0"/>
              <a:t>Click to edit Master text styles</a:t>
            </a:r>
          </a:p>
          <a:p>
            <a:pPr lvl="1" eaLnBrk="1" latinLnBrk="0" hangingPunct="1"/>
            <a:r>
              <a:rPr lang="en-US" smtClean="0"/>
              <a:t>Second level</a:t>
            </a:r>
          </a:p>
          <a:p>
            <a:pPr lvl="2" eaLnBrk="1" latinLnBrk="0" hangingPunct="1"/>
            <a:r>
              <a:rPr lang="en-US" smtClean="0"/>
              <a:t>Third level</a:t>
            </a:r>
          </a:p>
          <a:p>
            <a:pPr lvl="3" eaLnBrk="1" latinLnBrk="0" hangingPunct="1"/>
            <a:r>
              <a:rPr lang="en-US" smtClean="0"/>
              <a:t>Fourth level</a:t>
            </a:r>
          </a:p>
          <a:p>
            <a:pPr lvl="4" eaLnBrk="1" latinLnBrk="0" hangingPunct="1"/>
            <a:r>
              <a:rPr lang="en-US" smtClean="0"/>
              <a:t>Fifth level</a:t>
            </a:r>
            <a:endParaRPr kumimoji="0"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920085"/>
            <a:ext cx="4038600" cy="4434840"/>
          </a:xfrm>
        </p:spPr>
        <p:txBody>
          <a:bodyPr/>
          <a:lstStyle>
            <a:lvl1pPr>
              <a:defRPr sz="26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</a:lstStyle>
          <a:p>
            <a:pPr lvl="0" eaLnBrk="1" latinLnBrk="0" hangingPunct="1"/>
            <a:r>
              <a:rPr lang="en-US" smtClean="0"/>
              <a:t>Click to edit Master text styles</a:t>
            </a:r>
          </a:p>
          <a:p>
            <a:pPr lvl="1" eaLnBrk="1" latinLnBrk="0" hangingPunct="1"/>
            <a:r>
              <a:rPr lang="en-US" smtClean="0"/>
              <a:t>Second level</a:t>
            </a:r>
          </a:p>
          <a:p>
            <a:pPr lvl="2" eaLnBrk="1" latinLnBrk="0" hangingPunct="1"/>
            <a:r>
              <a:rPr lang="en-US" smtClean="0"/>
              <a:t>Third level</a:t>
            </a:r>
          </a:p>
          <a:p>
            <a:pPr lvl="3" eaLnBrk="1" latinLnBrk="0" hangingPunct="1"/>
            <a:r>
              <a:rPr lang="en-US" smtClean="0"/>
              <a:t>Fourth level</a:t>
            </a:r>
          </a:p>
          <a:p>
            <a:pPr lvl="4" eaLnBrk="1" latinLnBrk="0" hangingPunct="1"/>
            <a:r>
              <a:rPr lang="en-US" smtClean="0"/>
              <a:t>Fifth level</a:t>
            </a:r>
            <a:endParaRPr kumimoji="0" lang="en-US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C71F6DA-5CB8-48D2-AF16-3A43996E9046}" type="datetime1">
              <a:rPr lang="en-US" smtClean="0"/>
              <a:t>9/8/2014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5E61391-D637-4EA5-9F0F-56BBBF34B8D9}" type="slidenum">
              <a:rPr lang="en-US" smtClean="0"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704088"/>
            <a:ext cx="8229600" cy="1143000"/>
          </a:xfrm>
        </p:spPr>
        <p:txBody>
          <a:bodyPr tIns="45720" anchor="b"/>
          <a:lstStyle>
            <a:lvl1pPr>
              <a:defRPr/>
            </a:lvl1pPr>
          </a:lstStyle>
          <a:p>
            <a:r>
              <a:rPr kumimoji="0" lang="en-US" smtClean="0"/>
              <a:t>Click to edit Master title style</a:t>
            </a:r>
            <a:endParaRPr kumimoji="0"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855248"/>
            <a:ext cx="4040188" cy="659352"/>
          </a:xfrm>
        </p:spPr>
        <p:txBody>
          <a:bodyPr lIns="45720" tIns="0" rIns="45720" bIns="0" anchor="ctr">
            <a:noAutofit/>
          </a:bodyPr>
          <a:lstStyle>
            <a:lvl1pPr marL="0" indent="0">
              <a:buNone/>
              <a:defRPr sz="2400" b="1" cap="none" baseline="0">
                <a:solidFill>
                  <a:schemeClr val="tx2"/>
                </a:solidFill>
                <a:effectLst/>
              </a:defRPr>
            </a:lvl1pPr>
            <a:lvl2pPr>
              <a:buNone/>
              <a:defRPr sz="2000" b="1"/>
            </a:lvl2pPr>
            <a:lvl3pPr>
              <a:buNone/>
              <a:defRPr sz="1800" b="1"/>
            </a:lvl3pPr>
            <a:lvl4pPr>
              <a:buNone/>
              <a:defRPr sz="1600" b="1"/>
            </a:lvl4pPr>
            <a:lvl5pPr>
              <a:buNone/>
              <a:defRPr sz="1600" b="1"/>
            </a:lvl5pPr>
          </a:lstStyle>
          <a:p>
            <a:pPr lvl="0" eaLnBrk="1" latinLnBrk="0" hangingPunct="1"/>
            <a:r>
              <a:rPr kumimoji="0" lang="en-US" smtClean="0"/>
              <a:t>Click to edit Master text styles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3"/>
          </p:nvPr>
        </p:nvSpPr>
        <p:spPr>
          <a:xfrm>
            <a:off x="4645025" y="1859757"/>
            <a:ext cx="4041775" cy="654843"/>
          </a:xfrm>
        </p:spPr>
        <p:txBody>
          <a:bodyPr lIns="45720" tIns="0" rIns="45720" bIns="0" anchor="ctr"/>
          <a:lstStyle>
            <a:lvl1pPr marL="0" indent="0">
              <a:buNone/>
              <a:defRPr sz="2400" b="1" cap="none" baseline="0">
                <a:solidFill>
                  <a:schemeClr val="tx2"/>
                </a:solidFill>
                <a:effectLst/>
              </a:defRPr>
            </a:lvl1pPr>
            <a:lvl2pPr>
              <a:buNone/>
              <a:defRPr sz="2000" b="1"/>
            </a:lvl2pPr>
            <a:lvl3pPr>
              <a:buNone/>
              <a:defRPr sz="1800" b="1"/>
            </a:lvl3pPr>
            <a:lvl4pPr>
              <a:buNone/>
              <a:defRPr sz="1600" b="1"/>
            </a:lvl4pPr>
            <a:lvl5pPr>
              <a:buNone/>
              <a:defRPr sz="1600" b="1"/>
            </a:lvl5pPr>
          </a:lstStyle>
          <a:p>
            <a:pPr lvl="0" eaLnBrk="1" latinLnBrk="0" hangingPunct="1"/>
            <a:r>
              <a:rPr kumimoji="0" lang="en-US" smtClean="0"/>
              <a:t>Click to edit Master text styles</a:t>
            </a:r>
          </a:p>
        </p:txBody>
      </p:sp>
      <p:sp>
        <p:nvSpPr>
          <p:cNvPr id="5" name="Content Placeholder 4"/>
          <p:cNvSpPr>
            <a:spLocks noGrp="1"/>
          </p:cNvSpPr>
          <p:nvPr>
            <p:ph sz="quarter" idx="2"/>
          </p:nvPr>
        </p:nvSpPr>
        <p:spPr>
          <a:xfrm>
            <a:off x="457200" y="2514600"/>
            <a:ext cx="4040188" cy="3845720"/>
          </a:xfrm>
        </p:spPr>
        <p:txBody>
          <a:bodyPr tIns="0"/>
          <a:lstStyle>
            <a:lvl1pPr>
              <a:defRPr sz="22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</a:lstStyle>
          <a:p>
            <a:pPr lvl="0" eaLnBrk="1" latinLnBrk="0" hangingPunct="1"/>
            <a:r>
              <a:rPr lang="en-US" smtClean="0"/>
              <a:t>Click to edit Master text styles</a:t>
            </a:r>
          </a:p>
          <a:p>
            <a:pPr lvl="1" eaLnBrk="1" latinLnBrk="0" hangingPunct="1"/>
            <a:r>
              <a:rPr lang="en-US" smtClean="0"/>
              <a:t>Second level</a:t>
            </a:r>
          </a:p>
          <a:p>
            <a:pPr lvl="2" eaLnBrk="1" latinLnBrk="0" hangingPunct="1"/>
            <a:r>
              <a:rPr lang="en-US" smtClean="0"/>
              <a:t>Third level</a:t>
            </a:r>
          </a:p>
          <a:p>
            <a:pPr lvl="3" eaLnBrk="1" latinLnBrk="0" hangingPunct="1"/>
            <a:r>
              <a:rPr lang="en-US" smtClean="0"/>
              <a:t>Fourth level</a:t>
            </a:r>
          </a:p>
          <a:p>
            <a:pPr lvl="4" eaLnBrk="1" latinLnBrk="0" hangingPunct="1"/>
            <a:r>
              <a:rPr lang="en-US" smtClean="0"/>
              <a:t>Fifth level</a:t>
            </a:r>
            <a:endParaRPr kumimoji="0" lang="en-US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514600"/>
            <a:ext cx="4041775" cy="3845720"/>
          </a:xfrm>
        </p:spPr>
        <p:txBody>
          <a:bodyPr tIns="0"/>
          <a:lstStyle>
            <a:lvl1pPr>
              <a:defRPr sz="22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</a:lstStyle>
          <a:p>
            <a:pPr lvl="0" eaLnBrk="1" latinLnBrk="0" hangingPunct="1"/>
            <a:r>
              <a:rPr lang="en-US" smtClean="0"/>
              <a:t>Click to edit Master text styles</a:t>
            </a:r>
          </a:p>
          <a:p>
            <a:pPr lvl="1" eaLnBrk="1" latinLnBrk="0" hangingPunct="1"/>
            <a:r>
              <a:rPr lang="en-US" smtClean="0"/>
              <a:t>Second level</a:t>
            </a:r>
          </a:p>
          <a:p>
            <a:pPr lvl="2" eaLnBrk="1" latinLnBrk="0" hangingPunct="1"/>
            <a:r>
              <a:rPr lang="en-US" smtClean="0"/>
              <a:t>Third level</a:t>
            </a:r>
          </a:p>
          <a:p>
            <a:pPr lvl="3" eaLnBrk="1" latinLnBrk="0" hangingPunct="1"/>
            <a:r>
              <a:rPr lang="en-US" smtClean="0"/>
              <a:t>Fourth level</a:t>
            </a:r>
          </a:p>
          <a:p>
            <a:pPr lvl="4" eaLnBrk="1" latinLnBrk="0" hangingPunct="1"/>
            <a:r>
              <a:rPr lang="en-US" smtClean="0"/>
              <a:t>Fifth level</a:t>
            </a:r>
            <a:endParaRPr kumimoji="0" lang="en-US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30438E4-5AEE-4A3C-A964-D90A7E2A09AB}" type="datetime1">
              <a:rPr lang="en-US" smtClean="0"/>
              <a:t>9/8/2014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5E61391-D637-4EA5-9F0F-56BBBF34B8D9}" type="slidenum">
              <a:rPr lang="en-US" smtClean="0"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704088"/>
            <a:ext cx="8305800" cy="1143000"/>
          </a:xfrm>
        </p:spPr>
        <p:txBody>
          <a:bodyPr vert="horz" tIns="45720" bIns="0" anchor="b">
            <a:norm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contourClr>
                <a:schemeClr val="tx2"/>
              </a:contourClr>
            </a:sp3d>
          </a:bodyPr>
          <a:lstStyle>
            <a:lvl1pPr algn="l" rtl="0">
              <a:spcBef>
                <a:spcPct val="0"/>
              </a:spcBef>
              <a:buNone/>
              <a:defRPr sz="5000" b="0">
                <a:ln>
                  <a:noFill/>
                </a:ln>
                <a:solidFill>
                  <a:schemeClr val="tx2"/>
                </a:solidFill>
                <a:effectLst/>
                <a:latin typeface="+mj-lt"/>
                <a:ea typeface="+mj-ea"/>
                <a:cs typeface="+mj-cs"/>
              </a:defRPr>
            </a:lvl1pPr>
          </a:lstStyle>
          <a:p>
            <a:r>
              <a:rPr kumimoji="0" lang="en-US" smtClean="0"/>
              <a:t>Click to edit Master title style</a:t>
            </a:r>
            <a:endParaRPr kumimoji="0"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D5C476D-B93A-4087-A515-3A08273BEDBD}" type="datetime1">
              <a:rPr lang="en-US" smtClean="0"/>
              <a:t>9/8/2014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5E61391-D637-4EA5-9F0F-56BBBF34B8D9}" type="slidenum">
              <a:rPr lang="en-US" smtClean="0"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765DA40-2D01-4157-A62B-AB9E2246BAD5}" type="datetime1">
              <a:rPr lang="en-US" smtClean="0"/>
              <a:t>9/8/2014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5E61391-D637-4EA5-9F0F-56BBBF34B8D9}" type="slidenum">
              <a:rPr lang="en-US" smtClean="0"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85800" y="514352"/>
            <a:ext cx="2743200" cy="1162050"/>
          </a:xfrm>
        </p:spPr>
        <p:txBody>
          <a:bodyPr lIns="0" anchor="b">
            <a:noAutofit/>
          </a:bodyPr>
          <a:lstStyle>
            <a:lvl1pPr algn="l" rtl="0">
              <a:spcBef>
                <a:spcPct val="0"/>
              </a:spcBef>
              <a:buNone/>
              <a:defRPr sz="2600" b="0">
                <a:ln>
                  <a:noFill/>
                </a:ln>
                <a:solidFill>
                  <a:schemeClr val="tx2"/>
                </a:solidFill>
                <a:effectLst/>
                <a:latin typeface="+mj-lt"/>
                <a:ea typeface="+mj-ea"/>
                <a:cs typeface="+mj-cs"/>
              </a:defRPr>
            </a:lvl1pPr>
          </a:lstStyle>
          <a:p>
            <a:r>
              <a:rPr kumimoji="0" lang="en-US" smtClean="0"/>
              <a:t>Click to edit Master title style</a:t>
            </a:r>
            <a:endParaRPr kumimoji="0"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2"/>
          </p:nvPr>
        </p:nvSpPr>
        <p:spPr>
          <a:xfrm>
            <a:off x="685800" y="1676400"/>
            <a:ext cx="2743200" cy="4572000"/>
          </a:xfrm>
        </p:spPr>
        <p:txBody>
          <a:bodyPr lIns="18288" rIns="18288"/>
          <a:lstStyle>
            <a:lvl1pPr marL="0" indent="0" algn="l">
              <a:buNone/>
              <a:defRPr sz="1400"/>
            </a:lvl1pPr>
            <a:lvl2pPr indent="0" algn="l">
              <a:buNone/>
              <a:defRPr sz="1200"/>
            </a:lvl2pPr>
            <a:lvl3pPr indent="0" algn="l">
              <a:buNone/>
              <a:defRPr sz="1000"/>
            </a:lvl3pPr>
            <a:lvl4pPr indent="0" algn="l">
              <a:buNone/>
              <a:defRPr sz="900"/>
            </a:lvl4pPr>
            <a:lvl5pPr indent="0" algn="l">
              <a:buNone/>
              <a:defRPr sz="900"/>
            </a:lvl5pPr>
          </a:lstStyle>
          <a:p>
            <a:pPr lvl="0" eaLnBrk="1" latinLnBrk="0" hangingPunct="1"/>
            <a:r>
              <a:rPr kumimoji="0"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1"/>
          </p:nvPr>
        </p:nvSpPr>
        <p:spPr>
          <a:xfrm>
            <a:off x="3575050" y="1676400"/>
            <a:ext cx="5111750" cy="4572000"/>
          </a:xfrm>
        </p:spPr>
        <p:txBody>
          <a:bodyPr tIns="0"/>
          <a:lstStyle>
            <a:lvl1pPr>
              <a:defRPr sz="2800"/>
            </a:lvl1pPr>
            <a:lvl2pPr>
              <a:defRPr sz="2600"/>
            </a:lvl2pPr>
            <a:lvl3pPr>
              <a:defRPr sz="2400"/>
            </a:lvl3pPr>
            <a:lvl4pPr>
              <a:defRPr sz="2000"/>
            </a:lvl4pPr>
            <a:lvl5pPr>
              <a:defRPr sz="1800"/>
            </a:lvl5pPr>
          </a:lstStyle>
          <a:p>
            <a:pPr lvl="0" eaLnBrk="1" latinLnBrk="0" hangingPunct="1"/>
            <a:r>
              <a:rPr lang="en-US" smtClean="0"/>
              <a:t>Click to edit Master text styles</a:t>
            </a:r>
          </a:p>
          <a:p>
            <a:pPr lvl="1" eaLnBrk="1" latinLnBrk="0" hangingPunct="1"/>
            <a:r>
              <a:rPr lang="en-US" smtClean="0"/>
              <a:t>Second level</a:t>
            </a:r>
          </a:p>
          <a:p>
            <a:pPr lvl="2" eaLnBrk="1" latinLnBrk="0" hangingPunct="1"/>
            <a:r>
              <a:rPr lang="en-US" smtClean="0"/>
              <a:t>Third level</a:t>
            </a:r>
          </a:p>
          <a:p>
            <a:pPr lvl="3" eaLnBrk="1" latinLnBrk="0" hangingPunct="1"/>
            <a:r>
              <a:rPr lang="en-US" smtClean="0"/>
              <a:t>Fourth level</a:t>
            </a:r>
          </a:p>
          <a:p>
            <a:pPr lvl="4" eaLnBrk="1" latinLnBrk="0" hangingPunct="1"/>
            <a:r>
              <a:rPr lang="en-US" smtClean="0"/>
              <a:t>Fifth level</a:t>
            </a:r>
            <a:endParaRPr kumimoji="0" lang="en-US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6EBFEF0-9500-472D-8D3B-184E0CF72AAC}" type="datetime1">
              <a:rPr lang="en-US" smtClean="0"/>
              <a:t>9/8/2014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5E61391-D637-4EA5-9F0F-56BBBF34B8D9}" type="slidenum">
              <a:rPr lang="en-US" smtClean="0"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Snip and Round Single Corner Rectangle 8"/>
          <p:cNvSpPr/>
          <p:nvPr/>
        </p:nvSpPr>
        <p:spPr>
          <a:xfrm rot="420000" flipV="1">
            <a:off x="3165753" y="1108077"/>
            <a:ext cx="5257800" cy="4114800"/>
          </a:xfrm>
          <a:prstGeom prst="snipRoundRect">
            <a:avLst>
              <a:gd name="adj1" fmla="val 0"/>
              <a:gd name="adj2" fmla="val 3646"/>
            </a:avLst>
          </a:prstGeom>
          <a:solidFill>
            <a:srgbClr val="FFFFFF"/>
          </a:solidFill>
          <a:ln w="3175" cap="rnd" cmpd="sng" algn="ctr">
            <a:solidFill>
              <a:srgbClr val="C0C0C0"/>
            </a:solidFill>
            <a:prstDash val="solid"/>
          </a:ln>
          <a:effectLst>
            <a:outerShdw blurRad="63500" dist="38500" dir="7500000" sx="98500" sy="100080" kx="100000" algn="tl" rotWithShape="0">
              <a:srgbClr val="000000">
                <a:alpha val="25000"/>
              </a:srgbClr>
            </a:outerShdw>
          </a:effectLst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eaLnBrk="1" latinLnBrk="0" hangingPunct="1"/>
            <a:endParaRPr kumimoji="0" lang="en-US"/>
          </a:p>
        </p:txBody>
      </p:sp>
      <p:sp>
        <p:nvSpPr>
          <p:cNvPr id="12" name="Right Triangle 11"/>
          <p:cNvSpPr/>
          <p:nvPr/>
        </p:nvSpPr>
        <p:spPr>
          <a:xfrm rot="420000" flipV="1">
            <a:off x="8004134" y="5359769"/>
            <a:ext cx="155448" cy="155448"/>
          </a:xfrm>
          <a:prstGeom prst="rtTriangle">
            <a:avLst/>
          </a:prstGeom>
          <a:solidFill>
            <a:srgbClr val="FFFFFF"/>
          </a:solidFill>
          <a:ln w="12700" cap="flat" cmpd="sng" algn="ctr">
            <a:solidFill>
              <a:srgbClr val="FFFFFF"/>
            </a:solidFill>
            <a:prstDash val="solid"/>
            <a:bevel/>
          </a:ln>
          <a:effectLst>
            <a:outerShdw blurRad="19685" dist="6350" dir="12900000" algn="tl" rotWithShape="0">
              <a:srgbClr val="000000">
                <a:alpha val="47000"/>
              </a:srgbClr>
            </a:outerShdw>
          </a:effectLst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eaLnBrk="1" latinLnBrk="0" hangingPunct="1"/>
            <a:endParaRPr kumimoji="0" lang="en-US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600" y="1176996"/>
            <a:ext cx="2212848" cy="1582621"/>
          </a:xfrm>
        </p:spPr>
        <p:txBody>
          <a:bodyPr vert="horz" lIns="45720" tIns="45720" rIns="45720" bIns="45720" anchor="b"/>
          <a:lstStyle>
            <a:lvl1pPr algn="l">
              <a:buNone/>
              <a:defRPr sz="2000" b="1">
                <a:solidFill>
                  <a:schemeClr val="tx2"/>
                </a:solidFill>
              </a:defRPr>
            </a:lvl1pPr>
          </a:lstStyle>
          <a:p>
            <a:r>
              <a:rPr kumimoji="0" lang="en-US" smtClean="0"/>
              <a:t>Click to edit Master title style</a:t>
            </a:r>
            <a:endParaRPr kumimoji="0"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09600" y="2828785"/>
            <a:ext cx="2209800" cy="2179320"/>
          </a:xfrm>
        </p:spPr>
        <p:txBody>
          <a:bodyPr lIns="64008" rIns="45720" bIns="45720" anchor="t"/>
          <a:lstStyle>
            <a:lvl1pPr marL="0" indent="0" algn="l">
              <a:spcBef>
                <a:spcPts val="250"/>
              </a:spcBef>
              <a:buFontTx/>
              <a:buNone/>
              <a:defRPr sz="1300"/>
            </a:lvl1pPr>
            <a:lvl2pPr>
              <a:defRPr sz="1200"/>
            </a:lvl2pPr>
            <a:lvl3pPr>
              <a:defRPr sz="1000"/>
            </a:lvl3pPr>
            <a:lvl4pPr>
              <a:defRPr sz="900"/>
            </a:lvl4pPr>
            <a:lvl5pPr>
              <a:defRPr sz="900"/>
            </a:lvl5pPr>
          </a:lstStyle>
          <a:p>
            <a:pPr lvl="0" eaLnBrk="1" latinLnBrk="0" hangingPunct="1"/>
            <a:r>
              <a:rPr kumimoji="0"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9CB8440-C09A-481B-B0BF-531EB61282CD}" type="datetime1">
              <a:rPr lang="en-US" smtClean="0"/>
              <a:t>9/8/2014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8077200" y="6356350"/>
            <a:ext cx="609600" cy="365125"/>
          </a:xfrm>
        </p:spPr>
        <p:txBody>
          <a:bodyPr/>
          <a:lstStyle/>
          <a:p>
            <a:fld id="{C5E61391-D637-4EA5-9F0F-56BBBF34B8D9}" type="slidenum">
              <a:rPr lang="en-US" smtClean="0"/>
              <a:t>‹#›</a:t>
            </a:fld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 rot="420000">
            <a:off x="3485793" y="1199517"/>
            <a:ext cx="4617720" cy="3931920"/>
          </a:xfrm>
          <a:prstGeom prst="rect">
            <a:avLst/>
          </a:prstGeom>
          <a:solidFill>
            <a:schemeClr val="bg2"/>
          </a:solidFill>
          <a:ln w="3000" cap="rnd">
            <a:solidFill>
              <a:srgbClr val="C0C0C0"/>
            </a:solidFill>
            <a:round/>
          </a:ln>
          <a:effectLst/>
        </p:spPr>
        <p:txBody>
          <a:bodyPr/>
          <a:lstStyle>
            <a:lvl1pPr marL="0" indent="0">
              <a:buNone/>
              <a:defRPr sz="3200"/>
            </a:lvl1pPr>
          </a:lstStyle>
          <a:p>
            <a:r>
              <a:rPr kumimoji="0" lang="en-US" smtClean="0"/>
              <a:t>Click icon to add picture</a:t>
            </a:r>
            <a:endParaRPr kumimoji="0" lang="en-US" dirty="0"/>
          </a:p>
        </p:txBody>
      </p:sp>
      <p:sp>
        <p:nvSpPr>
          <p:cNvPr id="10" name="Freeform 9"/>
          <p:cNvSpPr>
            <a:spLocks/>
          </p:cNvSpPr>
          <p:nvPr/>
        </p:nvSpPr>
        <p:spPr bwMode="auto">
          <a:xfrm flipV="1">
            <a:off x="-9525" y="5816600"/>
            <a:ext cx="9163050" cy="1041400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6" y="2"/>
              </a:cxn>
              <a:cxn ang="0">
                <a:pos x="2542" y="0"/>
              </a:cxn>
              <a:cxn ang="0">
                <a:pos x="4374" y="367"/>
              </a:cxn>
              <a:cxn ang="0">
                <a:pos x="5766" y="55"/>
              </a:cxn>
              <a:cxn ang="0">
                <a:pos x="5772" y="213"/>
              </a:cxn>
              <a:cxn ang="0">
                <a:pos x="4302" y="439"/>
              </a:cxn>
              <a:cxn ang="0">
                <a:pos x="1488" y="201"/>
              </a:cxn>
              <a:cxn ang="0">
                <a:pos x="0" y="656"/>
              </a:cxn>
              <a:cxn ang="0">
                <a:pos x="6" y="2"/>
              </a:cxn>
            </a:cxnLst>
            <a:rect l="0" t="0" r="0" b="0"/>
            <a:pathLst>
              <a:path w="5772" h="656">
                <a:moveTo>
                  <a:pt x="6" y="2"/>
                </a:moveTo>
                <a:lnTo>
                  <a:pt x="2542" y="0"/>
                </a:lnTo>
                <a:cubicBezTo>
                  <a:pt x="2746" y="101"/>
                  <a:pt x="3828" y="367"/>
                  <a:pt x="4374" y="367"/>
                </a:cubicBezTo>
                <a:cubicBezTo>
                  <a:pt x="4920" y="367"/>
                  <a:pt x="5526" y="152"/>
                  <a:pt x="5766" y="55"/>
                </a:cubicBezTo>
                <a:lnTo>
                  <a:pt x="5772" y="213"/>
                </a:lnTo>
                <a:cubicBezTo>
                  <a:pt x="5670" y="257"/>
                  <a:pt x="5016" y="441"/>
                  <a:pt x="4302" y="439"/>
                </a:cubicBezTo>
                <a:cubicBezTo>
                  <a:pt x="3588" y="437"/>
                  <a:pt x="2205" y="165"/>
                  <a:pt x="1488" y="201"/>
                </a:cubicBezTo>
                <a:cubicBezTo>
                  <a:pt x="750" y="209"/>
                  <a:pt x="270" y="482"/>
                  <a:pt x="0" y="656"/>
                </a:cubicBezTo>
                <a:lnTo>
                  <a:pt x="6" y="2"/>
                </a:lnTo>
                <a:close/>
              </a:path>
            </a:pathLst>
          </a:custGeom>
          <a:gradFill>
            <a:gsLst>
              <a:gs pos="0">
                <a:schemeClr val="accent2">
                  <a:shade val="50000"/>
                  <a:alpha val="45000"/>
                  <a:satMod val="120000"/>
                </a:schemeClr>
              </a:gs>
              <a:gs pos="100000">
                <a:schemeClr val="accent3">
                  <a:shade val="80000"/>
                  <a:alpha val="55000"/>
                  <a:satMod val="155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anchor="t" compatLnSpc="1"/>
          <a:lstStyle/>
          <a:p>
            <a:pPr marL="0" algn="l" rtl="0" eaLnBrk="1" latinLnBrk="0" hangingPunct="1"/>
            <a:endParaRPr kumimoji="0" lang="en-US">
              <a:solidFill>
                <a:schemeClr val="tx1"/>
              </a:solidFill>
              <a:latin typeface="+mn-lt"/>
              <a:ea typeface="+mn-ea"/>
              <a:cs typeface="+mn-cs"/>
            </a:endParaRPr>
          </a:p>
        </p:txBody>
      </p:sp>
      <p:sp>
        <p:nvSpPr>
          <p:cNvPr id="11" name="Freeform 10"/>
          <p:cNvSpPr>
            <a:spLocks/>
          </p:cNvSpPr>
          <p:nvPr/>
        </p:nvSpPr>
        <p:spPr bwMode="auto">
          <a:xfrm flipV="1">
            <a:off x="4381500" y="6219825"/>
            <a:ext cx="4762500" cy="638175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0" y="0"/>
              </a:cxn>
              <a:cxn ang="0">
                <a:pos x="1668" y="564"/>
              </a:cxn>
              <a:cxn ang="0">
                <a:pos x="3000" y="186"/>
              </a:cxn>
              <a:cxn ang="0">
                <a:pos x="3000" y="6"/>
              </a:cxn>
              <a:cxn ang="0">
                <a:pos x="0" y="0"/>
              </a:cxn>
            </a:cxnLst>
            <a:rect l="0" t="0" r="0" b="0"/>
            <a:pathLst>
              <a:path w="3000" h="595">
                <a:moveTo>
                  <a:pt x="0" y="0"/>
                </a:moveTo>
                <a:cubicBezTo>
                  <a:pt x="174" y="102"/>
                  <a:pt x="1168" y="533"/>
                  <a:pt x="1668" y="564"/>
                </a:cubicBezTo>
                <a:cubicBezTo>
                  <a:pt x="2168" y="595"/>
                  <a:pt x="2778" y="279"/>
                  <a:pt x="3000" y="186"/>
                </a:cubicBezTo>
                <a:lnTo>
                  <a:pt x="3000" y="6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chemeClr val="accent3">
                  <a:shade val="50000"/>
                  <a:alpha val="30000"/>
                  <a:satMod val="130000"/>
                </a:schemeClr>
              </a:gs>
              <a:gs pos="80000">
                <a:schemeClr val="accent2">
                  <a:shade val="75000"/>
                  <a:alpha val="45000"/>
                  <a:satMod val="140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anchor="t" compatLnSpc="1"/>
          <a:lstStyle/>
          <a:p>
            <a:pPr marL="0" algn="l" rtl="0" eaLnBrk="1" latinLnBrk="0" hangingPunct="1"/>
            <a:endParaRPr kumimoji="0" lang="en-US">
              <a:solidFill>
                <a:schemeClr val="tx1"/>
              </a:solidFill>
              <a:latin typeface="+mn-lt"/>
              <a:ea typeface="+mn-ea"/>
              <a:cs typeface="+mn-cs"/>
            </a:endParaRPr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3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 6"/>
          <p:cNvSpPr>
            <a:spLocks/>
          </p:cNvSpPr>
          <p:nvPr/>
        </p:nvSpPr>
        <p:spPr bwMode="auto">
          <a:xfrm>
            <a:off x="-9525" y="-7144"/>
            <a:ext cx="9163050" cy="1041400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6" y="2"/>
              </a:cxn>
              <a:cxn ang="0">
                <a:pos x="2542" y="0"/>
              </a:cxn>
              <a:cxn ang="0">
                <a:pos x="4374" y="367"/>
              </a:cxn>
              <a:cxn ang="0">
                <a:pos x="5766" y="55"/>
              </a:cxn>
              <a:cxn ang="0">
                <a:pos x="5772" y="213"/>
              </a:cxn>
              <a:cxn ang="0">
                <a:pos x="4302" y="439"/>
              </a:cxn>
              <a:cxn ang="0">
                <a:pos x="1488" y="201"/>
              </a:cxn>
              <a:cxn ang="0">
                <a:pos x="0" y="656"/>
              </a:cxn>
              <a:cxn ang="0">
                <a:pos x="6" y="2"/>
              </a:cxn>
            </a:cxnLst>
            <a:rect l="0" t="0" r="0" b="0"/>
            <a:pathLst>
              <a:path w="5772" h="656">
                <a:moveTo>
                  <a:pt x="6" y="2"/>
                </a:moveTo>
                <a:lnTo>
                  <a:pt x="2542" y="0"/>
                </a:lnTo>
                <a:cubicBezTo>
                  <a:pt x="2746" y="101"/>
                  <a:pt x="3828" y="367"/>
                  <a:pt x="4374" y="367"/>
                </a:cubicBezTo>
                <a:cubicBezTo>
                  <a:pt x="4920" y="367"/>
                  <a:pt x="5526" y="152"/>
                  <a:pt x="5766" y="55"/>
                </a:cubicBezTo>
                <a:lnTo>
                  <a:pt x="5772" y="213"/>
                </a:lnTo>
                <a:cubicBezTo>
                  <a:pt x="5670" y="257"/>
                  <a:pt x="5016" y="441"/>
                  <a:pt x="4302" y="439"/>
                </a:cubicBezTo>
                <a:cubicBezTo>
                  <a:pt x="3588" y="437"/>
                  <a:pt x="2205" y="165"/>
                  <a:pt x="1488" y="201"/>
                </a:cubicBezTo>
                <a:cubicBezTo>
                  <a:pt x="750" y="209"/>
                  <a:pt x="270" y="482"/>
                  <a:pt x="0" y="656"/>
                </a:cubicBezTo>
                <a:lnTo>
                  <a:pt x="6" y="2"/>
                </a:lnTo>
                <a:close/>
              </a:path>
            </a:pathLst>
          </a:custGeom>
          <a:gradFill>
            <a:gsLst>
              <a:gs pos="0">
                <a:schemeClr val="accent2">
                  <a:shade val="50000"/>
                  <a:alpha val="45000"/>
                  <a:satMod val="120000"/>
                </a:schemeClr>
              </a:gs>
              <a:gs pos="100000">
                <a:schemeClr val="accent3">
                  <a:shade val="80000"/>
                  <a:alpha val="55000"/>
                  <a:satMod val="155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anchor="t" compatLnSpc="1"/>
          <a:lstStyle/>
          <a:p>
            <a:pPr marL="0" algn="l" rtl="0" eaLnBrk="1" latinLnBrk="0" hangingPunct="1"/>
            <a:endParaRPr kumimoji="0" lang="en-US">
              <a:solidFill>
                <a:schemeClr val="tx1"/>
              </a:solidFill>
              <a:latin typeface="+mn-lt"/>
              <a:ea typeface="+mn-ea"/>
              <a:cs typeface="+mn-cs"/>
            </a:endParaRPr>
          </a:p>
        </p:txBody>
      </p:sp>
      <p:sp>
        <p:nvSpPr>
          <p:cNvPr id="8" name="Freeform 7"/>
          <p:cNvSpPr>
            <a:spLocks/>
          </p:cNvSpPr>
          <p:nvPr/>
        </p:nvSpPr>
        <p:spPr bwMode="auto">
          <a:xfrm>
            <a:off x="4381500" y="-7144"/>
            <a:ext cx="4762500" cy="638175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0" y="0"/>
              </a:cxn>
              <a:cxn ang="0">
                <a:pos x="1668" y="564"/>
              </a:cxn>
              <a:cxn ang="0">
                <a:pos x="3000" y="186"/>
              </a:cxn>
              <a:cxn ang="0">
                <a:pos x="3000" y="6"/>
              </a:cxn>
              <a:cxn ang="0">
                <a:pos x="0" y="0"/>
              </a:cxn>
            </a:cxnLst>
            <a:rect l="0" t="0" r="0" b="0"/>
            <a:pathLst>
              <a:path w="3000" h="595">
                <a:moveTo>
                  <a:pt x="0" y="0"/>
                </a:moveTo>
                <a:cubicBezTo>
                  <a:pt x="174" y="102"/>
                  <a:pt x="1168" y="533"/>
                  <a:pt x="1668" y="564"/>
                </a:cubicBezTo>
                <a:cubicBezTo>
                  <a:pt x="2168" y="595"/>
                  <a:pt x="2778" y="279"/>
                  <a:pt x="3000" y="186"/>
                </a:cubicBezTo>
                <a:lnTo>
                  <a:pt x="3000" y="6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chemeClr val="accent3">
                  <a:shade val="50000"/>
                  <a:alpha val="30000"/>
                  <a:satMod val="130000"/>
                </a:schemeClr>
              </a:gs>
              <a:gs pos="80000">
                <a:schemeClr val="accent2">
                  <a:shade val="75000"/>
                  <a:alpha val="45000"/>
                  <a:satMod val="140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anchor="t" compatLnSpc="1"/>
          <a:lstStyle/>
          <a:p>
            <a:pPr marL="0" algn="l" rtl="0" eaLnBrk="1" latinLnBrk="0" hangingPunct="1"/>
            <a:endParaRPr kumimoji="0" lang="en-US">
              <a:solidFill>
                <a:schemeClr val="tx1"/>
              </a:solidFill>
              <a:latin typeface="+mn-lt"/>
              <a:ea typeface="+mn-ea"/>
              <a:cs typeface="+mn-cs"/>
            </a:endParaRPr>
          </a:p>
        </p:txBody>
      </p:sp>
      <p:sp>
        <p:nvSpPr>
          <p:cNvPr id="9" name="Title Placeholder 8"/>
          <p:cNvSpPr>
            <a:spLocks noGrp="1"/>
          </p:cNvSpPr>
          <p:nvPr>
            <p:ph type="title"/>
          </p:nvPr>
        </p:nvSpPr>
        <p:spPr>
          <a:xfrm>
            <a:off x="457200" y="704088"/>
            <a:ext cx="8229600" cy="1143000"/>
          </a:xfrm>
          <a:prstGeom prst="rect">
            <a:avLst/>
          </a:prstGeom>
        </p:spPr>
        <p:txBody>
          <a:bodyPr vert="horz" lIns="0" rIns="0" bIns="0" anchor="b">
            <a:normAutofit/>
          </a:bodyPr>
          <a:lstStyle/>
          <a:p>
            <a:r>
              <a:rPr kumimoji="0" lang="en-US" smtClean="0"/>
              <a:t>Click to edit Master title style</a:t>
            </a:r>
            <a:endParaRPr kumimoji="0" lang="en-US"/>
          </a:p>
        </p:txBody>
      </p:sp>
      <p:sp>
        <p:nvSpPr>
          <p:cNvPr id="30" name="Text Placeholder 29"/>
          <p:cNvSpPr>
            <a:spLocks noGrp="1"/>
          </p:cNvSpPr>
          <p:nvPr>
            <p:ph type="body" idx="1"/>
          </p:nvPr>
        </p:nvSpPr>
        <p:spPr>
          <a:xfrm>
            <a:off x="457200" y="1935480"/>
            <a:ext cx="8229600" cy="4389120"/>
          </a:xfrm>
          <a:prstGeom prst="rect">
            <a:avLst/>
          </a:prstGeom>
        </p:spPr>
        <p:txBody>
          <a:bodyPr vert="horz">
            <a:normAutofit/>
          </a:bodyPr>
          <a:lstStyle/>
          <a:p>
            <a:pPr lvl="0" eaLnBrk="1" latinLnBrk="0" hangingPunct="1"/>
            <a:r>
              <a:rPr kumimoji="0" lang="en-US" smtClean="0"/>
              <a:t>Click to edit Master text styles</a:t>
            </a:r>
          </a:p>
          <a:p>
            <a:pPr lvl="1" eaLnBrk="1" latinLnBrk="0" hangingPunct="1"/>
            <a:r>
              <a:rPr kumimoji="0" lang="en-US" smtClean="0"/>
              <a:t>Second level</a:t>
            </a:r>
          </a:p>
          <a:p>
            <a:pPr lvl="2" eaLnBrk="1" latinLnBrk="0" hangingPunct="1"/>
            <a:r>
              <a:rPr kumimoji="0" lang="en-US" smtClean="0"/>
              <a:t>Third level</a:t>
            </a:r>
          </a:p>
          <a:p>
            <a:pPr lvl="3" eaLnBrk="1" latinLnBrk="0" hangingPunct="1"/>
            <a:r>
              <a:rPr kumimoji="0" lang="en-US" smtClean="0"/>
              <a:t>Fourth level</a:t>
            </a:r>
          </a:p>
          <a:p>
            <a:pPr lvl="4" eaLnBrk="1" latinLnBrk="0" hangingPunct="1"/>
            <a:r>
              <a:rPr kumimoji="0" lang="en-US" smtClean="0"/>
              <a:t>Fifth level</a:t>
            </a:r>
            <a:endParaRPr kumimoji="0" lang="en-US"/>
          </a:p>
        </p:txBody>
      </p:sp>
      <p:sp>
        <p:nvSpPr>
          <p:cNvPr id="10" name="Date Placeholder 9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0" tIns="0" rIns="0" bIns="0" anchor="b"/>
          <a:lstStyle>
            <a:lvl1pPr algn="l" eaLnBrk="1" latinLnBrk="0" hangingPunct="1">
              <a:defRPr kumimoji="0" sz="1200">
                <a:solidFill>
                  <a:schemeClr val="tx2">
                    <a:shade val="90000"/>
                  </a:schemeClr>
                </a:solidFill>
              </a:defRPr>
            </a:lvl1pPr>
          </a:lstStyle>
          <a:p>
            <a:fld id="{29EB9DBE-2489-4DDF-9535-367A5140DF17}" type="datetime1">
              <a:rPr lang="en-US" smtClean="0"/>
              <a:t>9/8/2014</a:t>
            </a:fld>
            <a:endParaRPr lang="en-US"/>
          </a:p>
        </p:txBody>
      </p:sp>
      <p:sp>
        <p:nvSpPr>
          <p:cNvPr id="22" name="Footer Placeholder 21"/>
          <p:cNvSpPr>
            <a:spLocks noGrp="1"/>
          </p:cNvSpPr>
          <p:nvPr>
            <p:ph type="ftr" sz="quarter" idx="3"/>
          </p:nvPr>
        </p:nvSpPr>
        <p:spPr>
          <a:xfrm>
            <a:off x="2667000" y="6356350"/>
            <a:ext cx="3352800" cy="365125"/>
          </a:xfrm>
          <a:prstGeom prst="rect">
            <a:avLst/>
          </a:prstGeom>
        </p:spPr>
        <p:txBody>
          <a:bodyPr vert="horz" lIns="0" tIns="0" rIns="0" bIns="0" anchor="b"/>
          <a:lstStyle>
            <a:lvl1pPr algn="l" eaLnBrk="1" latinLnBrk="0" hangingPunct="1">
              <a:defRPr kumimoji="0" sz="1200">
                <a:solidFill>
                  <a:schemeClr val="tx2">
                    <a:shade val="90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18" name="Slide Number Placeholder 17"/>
          <p:cNvSpPr>
            <a:spLocks noGrp="1"/>
          </p:cNvSpPr>
          <p:nvPr>
            <p:ph type="sldNum" sz="quarter" idx="4"/>
          </p:nvPr>
        </p:nvSpPr>
        <p:spPr>
          <a:xfrm>
            <a:off x="7924800" y="6356350"/>
            <a:ext cx="762000" cy="365125"/>
          </a:xfrm>
          <a:prstGeom prst="rect">
            <a:avLst/>
          </a:prstGeom>
        </p:spPr>
        <p:txBody>
          <a:bodyPr vert="horz" lIns="0" tIns="0" rIns="0" bIns="0" anchor="b"/>
          <a:lstStyle>
            <a:lvl1pPr algn="r" eaLnBrk="1" latinLnBrk="0" hangingPunct="1">
              <a:defRPr kumimoji="0" sz="1200">
                <a:solidFill>
                  <a:schemeClr val="tx2">
                    <a:shade val="90000"/>
                  </a:schemeClr>
                </a:solidFill>
              </a:defRPr>
            </a:lvl1pPr>
          </a:lstStyle>
          <a:p>
            <a:fld id="{C5E61391-D637-4EA5-9F0F-56BBBF34B8D9}" type="slidenum">
              <a:rPr lang="en-US" smtClean="0"/>
              <a:t>‹#›</a:t>
            </a:fld>
            <a:endParaRPr lang="en-US"/>
          </a:p>
        </p:txBody>
      </p:sp>
      <p:grpSp>
        <p:nvGrpSpPr>
          <p:cNvPr id="2" name="Group 1"/>
          <p:cNvGrpSpPr/>
          <p:nvPr/>
        </p:nvGrpSpPr>
        <p:grpSpPr>
          <a:xfrm>
            <a:off x="-19017" y="202408"/>
            <a:ext cx="9180548" cy="649224"/>
            <a:chOff x="-19045" y="216550"/>
            <a:chExt cx="9180548" cy="649224"/>
          </a:xfrm>
        </p:grpSpPr>
        <p:sp>
          <p:nvSpPr>
            <p:cNvPr id="12" name="Freeform 11"/>
            <p:cNvSpPr>
              <a:spLocks/>
            </p:cNvSpPr>
            <p:nvPr/>
          </p:nvSpPr>
          <p:spPr bwMode="auto">
            <a:xfrm rot="21435692">
              <a:off x="-19045" y="216550"/>
              <a:ext cx="9163050" cy="649224"/>
            </a:xfrm>
            <a:custGeom>
              <a:avLst>
                <a:gd name="A1" fmla="val 0"/>
                <a:gd name="A2" fmla="val 0"/>
                <a:gd name="A3" fmla="val 0"/>
                <a:gd name="A4" fmla="val 0"/>
                <a:gd name="A5" fmla="val 0"/>
                <a:gd name="A6" fmla="val 0"/>
                <a:gd name="A7" fmla="val 0"/>
                <a:gd name="A8" fmla="val 0"/>
              </a:avLst>
              <a:gdLst/>
              <a:ahLst/>
              <a:cxnLst>
                <a:cxn ang="0">
                  <a:pos x="0" y="966"/>
                </a:cxn>
                <a:cxn ang="0">
                  <a:pos x="1608" y="282"/>
                </a:cxn>
                <a:cxn ang="0">
                  <a:pos x="4110" y="1008"/>
                </a:cxn>
                <a:cxn ang="0">
                  <a:pos x="5772" y="0"/>
                </a:cxn>
              </a:cxnLst>
              <a:rect l="0" t="0" r="0" b="0"/>
              <a:pathLst>
                <a:path w="5772" h="1055">
                  <a:moveTo>
                    <a:pt x="0" y="966"/>
                  </a:moveTo>
                  <a:cubicBezTo>
                    <a:pt x="282" y="738"/>
                    <a:pt x="923" y="275"/>
                    <a:pt x="1608" y="282"/>
                  </a:cubicBezTo>
                  <a:cubicBezTo>
                    <a:pt x="2293" y="289"/>
                    <a:pt x="3416" y="1055"/>
                    <a:pt x="4110" y="1008"/>
                  </a:cubicBezTo>
                  <a:cubicBezTo>
                    <a:pt x="4804" y="961"/>
                    <a:pt x="5426" y="210"/>
                    <a:pt x="5772" y="0"/>
                  </a:cubicBezTo>
                </a:path>
              </a:pathLst>
            </a:custGeom>
            <a:noFill/>
            <a:ln w="10795" cap="flat" cmpd="sng" algn="ctr">
              <a:gradFill>
                <a:gsLst>
                  <a:gs pos="74000">
                    <a:schemeClr val="accent3">
                      <a:shade val="75000"/>
                    </a:schemeClr>
                  </a:gs>
                  <a:gs pos="86000">
                    <a:schemeClr val="tx1">
                      <a:alpha val="29000"/>
                    </a:schemeClr>
                  </a:gs>
                  <a:gs pos="16000">
                    <a:schemeClr val="accent2">
                      <a:shade val="75000"/>
                      <a:alpha val="56000"/>
                    </a:schemeClr>
                  </a:gs>
                </a:gsLst>
                <a:lin ang="5400000" scaled="1"/>
              </a:gra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kumimoji="0" lang="en-US"/>
            </a:p>
          </p:txBody>
        </p:sp>
        <p:sp>
          <p:nvSpPr>
            <p:cNvPr id="13" name="Freeform 12"/>
            <p:cNvSpPr>
              <a:spLocks/>
            </p:cNvSpPr>
            <p:nvPr/>
          </p:nvSpPr>
          <p:spPr bwMode="auto">
            <a:xfrm rot="21435692">
              <a:off x="-14309" y="290003"/>
              <a:ext cx="9175812" cy="530352"/>
            </a:xfrm>
            <a:custGeom>
              <a:avLst>
                <a:gd name="A1" fmla="val 0"/>
                <a:gd name="A2" fmla="val 0"/>
                <a:gd name="A3" fmla="val 0"/>
                <a:gd name="A4" fmla="val 0"/>
                <a:gd name="A5" fmla="val 0"/>
                <a:gd name="A6" fmla="val 0"/>
                <a:gd name="A7" fmla="val 0"/>
                <a:gd name="A8" fmla="val 0"/>
              </a:avLst>
              <a:gdLst/>
              <a:ahLst/>
              <a:cxnLst>
                <a:cxn ang="0">
                  <a:pos x="0" y="732"/>
                </a:cxn>
                <a:cxn ang="0">
                  <a:pos x="1638" y="228"/>
                </a:cxn>
                <a:cxn ang="0">
                  <a:pos x="4122" y="816"/>
                </a:cxn>
                <a:cxn ang="0">
                  <a:pos x="5766" y="0"/>
                </a:cxn>
              </a:cxnLst>
              <a:rect l="0" t="0" r="0" b="0"/>
              <a:pathLst>
                <a:path w="5766" h="854">
                  <a:moveTo>
                    <a:pt x="0" y="732"/>
                  </a:moveTo>
                  <a:cubicBezTo>
                    <a:pt x="273" y="647"/>
                    <a:pt x="951" y="214"/>
                    <a:pt x="1638" y="228"/>
                  </a:cubicBezTo>
                  <a:cubicBezTo>
                    <a:pt x="2325" y="242"/>
                    <a:pt x="3434" y="854"/>
                    <a:pt x="4122" y="816"/>
                  </a:cubicBezTo>
                  <a:cubicBezTo>
                    <a:pt x="4810" y="778"/>
                    <a:pt x="5424" y="170"/>
                    <a:pt x="5766" y="0"/>
                  </a:cubicBezTo>
                </a:path>
              </a:pathLst>
            </a:custGeom>
            <a:noFill/>
            <a:ln w="9525" cap="flat" cmpd="sng" algn="ctr">
              <a:gradFill>
                <a:gsLst>
                  <a:gs pos="74000">
                    <a:schemeClr val="accent4"/>
                  </a:gs>
                  <a:gs pos="44000">
                    <a:schemeClr val="accent1"/>
                  </a:gs>
                  <a:gs pos="33000">
                    <a:schemeClr val="accent2">
                      <a:alpha val="56000"/>
                    </a:schemeClr>
                  </a:gs>
                </a:gsLst>
                <a:lin ang="5400000" scaled="1"/>
              </a:gra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kumimoji="0" lang="en-US"/>
            </a:p>
          </p:txBody>
        </p:sp>
      </p:grpSp>
    </p:spTree>
  </p:cSld>
  <p:clrMap bg1="lt1" tx1="dk1" bg2="lt2" tx2="dk2" accent1="accent1" accent2="accent2" accent3="accent3" accent4="accent4" accent5="accent5" accent6="accent6" hlink="hlink" folHlink="folHlink"/>
  <p:sldLayoutIdLst>
    <p:sldLayoutId id="2147483709" r:id="rId1"/>
    <p:sldLayoutId id="2147483710" r:id="rId2"/>
    <p:sldLayoutId id="2147483711" r:id="rId3"/>
    <p:sldLayoutId id="2147483712" r:id="rId4"/>
    <p:sldLayoutId id="2147483713" r:id="rId5"/>
    <p:sldLayoutId id="2147483714" r:id="rId6"/>
    <p:sldLayoutId id="2147483715" r:id="rId7"/>
    <p:sldLayoutId id="2147483716" r:id="rId8"/>
    <p:sldLayoutId id="2147483717" r:id="rId9"/>
    <p:sldLayoutId id="2147483718" r:id="rId10"/>
    <p:sldLayoutId id="2147483719" r:id="rId11"/>
  </p:sldLayoutIdLst>
  <p:hf hdr="0" ftr="0" dt="0"/>
  <p:txStyles>
    <p:titleStyle>
      <a:lvl1pPr algn="l" rtl="0" eaLnBrk="1" latinLnBrk="0" hangingPunct="1">
        <a:spcBef>
          <a:spcPct val="0"/>
        </a:spcBef>
        <a:buNone/>
        <a:defRPr kumimoji="0" sz="5000" b="0" kern="1200">
          <a:ln>
            <a:noFill/>
          </a:ln>
          <a:solidFill>
            <a:schemeClr val="tx2"/>
          </a:solidFill>
          <a:effectLst/>
          <a:latin typeface="+mj-lt"/>
          <a:ea typeface="+mj-ea"/>
          <a:cs typeface="+mj-cs"/>
        </a:defRPr>
      </a:lvl1pPr>
    </p:titleStyle>
    <p:bodyStyle>
      <a:lvl1pPr marL="274320" indent="-274320" algn="l" rtl="0" eaLnBrk="1" latinLnBrk="0" hangingPunct="1">
        <a:spcBef>
          <a:spcPct val="20000"/>
        </a:spcBef>
        <a:buClr>
          <a:schemeClr val="accent3"/>
        </a:buClr>
        <a:buSzPct val="95000"/>
        <a:buFont typeface="Wingdings 2"/>
        <a:buChar char=""/>
        <a:defRPr kumimoji="0" sz="2600" kern="1200">
          <a:solidFill>
            <a:schemeClr val="tx1"/>
          </a:solidFill>
          <a:latin typeface="+mn-lt"/>
          <a:ea typeface="+mn-ea"/>
          <a:cs typeface="+mn-cs"/>
        </a:defRPr>
      </a:lvl1pPr>
      <a:lvl2pPr marL="640080" indent="-246888" algn="l" rtl="0" eaLnBrk="1" latinLnBrk="0" hangingPunct="1">
        <a:spcBef>
          <a:spcPct val="20000"/>
        </a:spcBef>
        <a:buClr>
          <a:schemeClr val="accent1"/>
        </a:buClr>
        <a:buSzPct val="85000"/>
        <a:buFont typeface="Wingdings 2"/>
        <a:buChar char=""/>
        <a:defRPr kumimoji="0"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indent="-246888" algn="l" rtl="0" eaLnBrk="1" latinLnBrk="0" hangingPunct="1">
        <a:spcBef>
          <a:spcPct val="20000"/>
        </a:spcBef>
        <a:buClr>
          <a:schemeClr val="accent2"/>
        </a:buClr>
        <a:buSzPct val="70000"/>
        <a:buFont typeface="Wingdings 2"/>
        <a:buChar char=""/>
        <a:defRPr kumimoji="0" sz="2100" kern="1200">
          <a:solidFill>
            <a:schemeClr val="tx1"/>
          </a:solidFill>
          <a:latin typeface="+mn-lt"/>
          <a:ea typeface="+mn-ea"/>
          <a:cs typeface="+mn-cs"/>
        </a:defRPr>
      </a:lvl3pPr>
      <a:lvl4pPr marL="1188720" indent="-210312" algn="l" rtl="0" eaLnBrk="1" latinLnBrk="0" hangingPunct="1">
        <a:spcBef>
          <a:spcPct val="20000"/>
        </a:spcBef>
        <a:buClr>
          <a:schemeClr val="accent3"/>
        </a:buClr>
        <a:buSzPct val="65000"/>
        <a:buFont typeface="Wingdings 2"/>
        <a:buChar char=""/>
        <a:defRPr kumimoji="0"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1463040" indent="-210312" algn="l" rtl="0" eaLnBrk="1" latinLnBrk="0" hangingPunct="1">
        <a:spcBef>
          <a:spcPct val="20000"/>
        </a:spcBef>
        <a:buClr>
          <a:schemeClr val="accent4"/>
        </a:buClr>
        <a:buSzPct val="65000"/>
        <a:buFont typeface="Wingdings 2"/>
        <a:buChar char=""/>
        <a:defRPr kumimoji="0"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1737360" indent="-210312" algn="l" rtl="0" eaLnBrk="1" latinLnBrk="0" hangingPunct="1">
        <a:spcBef>
          <a:spcPct val="20000"/>
        </a:spcBef>
        <a:buClr>
          <a:schemeClr val="accent5"/>
        </a:buClr>
        <a:buSzPct val="80000"/>
        <a:buFont typeface="Wingdings 2"/>
        <a:buChar char=""/>
        <a:defRPr kumimoji="0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1920240" indent="-182880" algn="l" rtl="0" eaLnBrk="1" latinLnBrk="0" hangingPunct="1">
        <a:spcBef>
          <a:spcPct val="20000"/>
        </a:spcBef>
        <a:buClr>
          <a:schemeClr val="accent6"/>
        </a:buClr>
        <a:buSzPct val="80000"/>
        <a:buFont typeface="Wingdings 2"/>
        <a:buChar char=""/>
        <a:defRPr kumimoji="0" sz="1600" kern="1200" baseline="0">
          <a:solidFill>
            <a:schemeClr val="tx1"/>
          </a:solidFill>
          <a:latin typeface="+mn-lt"/>
          <a:ea typeface="+mn-ea"/>
          <a:cs typeface="+mn-cs"/>
        </a:defRPr>
      </a:lvl7pPr>
      <a:lvl8pPr marL="2194560" indent="-182880" algn="l" rtl="0" eaLnBrk="1" latinLnBrk="0" hangingPunct="1">
        <a:spcBef>
          <a:spcPct val="20000"/>
        </a:spcBef>
        <a:buClr>
          <a:schemeClr val="tx2"/>
        </a:buClr>
        <a:buChar char="•"/>
        <a:defRPr kumimoji="0" sz="1600" kern="1200">
          <a:solidFill>
            <a:schemeClr val="tx1"/>
          </a:solidFill>
          <a:latin typeface="+mn-lt"/>
          <a:ea typeface="+mn-ea"/>
          <a:cs typeface="+mn-cs"/>
        </a:defRPr>
      </a:lvl8pPr>
      <a:lvl9pPr marL="2468880" indent="-182880" algn="l" rtl="0" eaLnBrk="1" latinLnBrk="0" hangingPunct="1">
        <a:spcBef>
          <a:spcPct val="20000"/>
        </a:spcBef>
        <a:buClr>
          <a:schemeClr val="tx2"/>
        </a:buClr>
        <a:buFontTx/>
        <a:buChar char="•"/>
        <a:defRPr kumimoji="0" sz="1400" kern="1200" baseline="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lvl1pPr marL="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png"/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18.emf"/><Relationship Id="rId4" Type="http://schemas.openxmlformats.org/officeDocument/2006/relationships/image" Target="../media/image17.emf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jpeg"/><Relationship Id="rId1" Type="http://schemas.openxmlformats.org/officeDocument/2006/relationships/slideLayout" Target="../slideLayouts/slideLayout2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.xml"/><Relationship Id="rId2" Type="http://schemas.openxmlformats.org/officeDocument/2006/relationships/chart" Target="../charts/chart1.xml"/><Relationship Id="rId1" Type="http://schemas.openxmlformats.org/officeDocument/2006/relationships/slideLayout" Target="../slideLayouts/slideLayout2.xml"/><Relationship Id="rId4" Type="http://schemas.openxmlformats.org/officeDocument/2006/relationships/chart" Target="../charts/chart3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chart" Target="../charts/chart5.xml"/><Relationship Id="rId2" Type="http://schemas.openxmlformats.org/officeDocument/2006/relationships/chart" Target="../charts/chart4.xml"/><Relationship Id="rId1" Type="http://schemas.openxmlformats.org/officeDocument/2006/relationships/slideLayout" Target="../slideLayouts/slideLayout2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chart" Target="../charts/chart7.xml"/><Relationship Id="rId2" Type="http://schemas.openxmlformats.org/officeDocument/2006/relationships/chart" Target="../charts/chart6.xml"/><Relationship Id="rId1" Type="http://schemas.openxmlformats.org/officeDocument/2006/relationships/slideLayout" Target="../slideLayouts/slideLayout2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jpeg"/><Relationship Id="rId2" Type="http://schemas.openxmlformats.org/officeDocument/2006/relationships/hyperlink" Target="http://air.ccny.cuny.edu/ws/wrfn/anibmaster.wrfmetnet.php" TargetMode="Externa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21.jpeg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emf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.png"/><Relationship Id="rId5" Type="http://schemas.openxmlformats.org/officeDocument/2006/relationships/image" Target="../media/image5.png"/><Relationship Id="rId4" Type="http://schemas.openxmlformats.org/officeDocument/2006/relationships/image" Target="../media/image4.emf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jpeg"/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10.png"/><Relationship Id="rId4" Type="http://schemas.openxmlformats.org/officeDocument/2006/relationships/image" Target="../media/image9.jpeg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2.xml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diagramLayout" Target="../diagrams/layout2.xml"/><Relationship Id="rId3" Type="http://schemas.openxmlformats.org/officeDocument/2006/relationships/diagramLayout" Target="../diagrams/layout1.xml"/><Relationship Id="rId7" Type="http://schemas.openxmlformats.org/officeDocument/2006/relationships/diagramData" Target="../diagrams/data2.xml"/><Relationship Id="rId2" Type="http://schemas.openxmlformats.org/officeDocument/2006/relationships/diagramData" Target="../diagrams/data1.xml"/><Relationship Id="rId1" Type="http://schemas.openxmlformats.org/officeDocument/2006/relationships/slideLayout" Target="../slideLayouts/slideLayout2.xml"/><Relationship Id="rId6" Type="http://schemas.microsoft.com/office/2007/relationships/diagramDrawing" Target="../diagrams/drawing1.xml"/><Relationship Id="rId11" Type="http://schemas.microsoft.com/office/2007/relationships/diagramDrawing" Target="../diagrams/drawing2.xml"/><Relationship Id="rId5" Type="http://schemas.openxmlformats.org/officeDocument/2006/relationships/diagramColors" Target="../diagrams/colors1.xml"/><Relationship Id="rId10" Type="http://schemas.openxmlformats.org/officeDocument/2006/relationships/diagramColors" Target="../diagrams/colors2.xml"/><Relationship Id="rId4" Type="http://schemas.openxmlformats.org/officeDocument/2006/relationships/diagramQuickStyle" Target="../diagrams/quickStyle1.xml"/><Relationship Id="rId9" Type="http://schemas.openxmlformats.org/officeDocument/2006/relationships/diagramQuickStyle" Target="../diagrams/quickStyle2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0.png"/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30.pn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jpeg"/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381000"/>
            <a:ext cx="7543800" cy="2593975"/>
          </a:xfrm>
        </p:spPr>
        <p:txBody>
          <a:bodyPr/>
          <a:lstStyle/>
          <a:p>
            <a:pPr algn="ctr"/>
            <a:r>
              <a:rPr lang="en-US" sz="3600" dirty="0"/>
              <a:t> Quantification of the </a:t>
            </a:r>
            <a:r>
              <a:rPr lang="en-US" sz="3600" dirty="0" smtClean="0"/>
              <a:t>Environmental </a:t>
            </a:r>
            <a:r>
              <a:rPr lang="en-US" sz="3600" dirty="0"/>
              <a:t>I</a:t>
            </a:r>
            <a:r>
              <a:rPr lang="en-US" sz="3600" dirty="0" smtClean="0"/>
              <a:t>mpacts </a:t>
            </a:r>
            <a:r>
              <a:rPr lang="en-US" sz="3600" dirty="0"/>
              <a:t>of </a:t>
            </a:r>
            <a:r>
              <a:rPr lang="en-US" sz="3600" dirty="0" smtClean="0"/>
              <a:t>Anthropogenic </a:t>
            </a:r>
            <a:r>
              <a:rPr lang="en-US" sz="3600" dirty="0"/>
              <a:t>H</a:t>
            </a:r>
            <a:r>
              <a:rPr lang="en-US" sz="3600" dirty="0" smtClean="0"/>
              <a:t>eat </a:t>
            </a:r>
            <a:r>
              <a:rPr lang="en-US" sz="3600" dirty="0"/>
              <a:t>F</a:t>
            </a:r>
            <a:r>
              <a:rPr lang="en-US" sz="3600" dirty="0" smtClean="0"/>
              <a:t>luxes in Highly Developed Environments</a:t>
            </a:r>
            <a:endParaRPr lang="en-US" sz="3600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" y="3200400"/>
            <a:ext cx="8686800" cy="3505200"/>
          </a:xfrm>
        </p:spPr>
        <p:txBody>
          <a:bodyPr>
            <a:normAutofit lnSpcReduction="10000"/>
          </a:bodyPr>
          <a:lstStyle/>
          <a:p>
            <a:pPr algn="ctr">
              <a:lnSpc>
                <a:spcPct val="90000"/>
              </a:lnSpc>
              <a:defRPr/>
            </a:pPr>
            <a:r>
              <a:rPr lang="en-US" b="1" dirty="0" err="1" smtClean="0"/>
              <a:t>Estatio</a:t>
            </a:r>
            <a:r>
              <a:rPr lang="en-US" b="1" dirty="0" smtClean="0"/>
              <a:t> Gutierrez</a:t>
            </a:r>
            <a:endParaRPr lang="en-US" dirty="0"/>
          </a:p>
          <a:p>
            <a:pPr algn="ctr">
              <a:lnSpc>
                <a:spcPct val="80000"/>
              </a:lnSpc>
              <a:defRPr/>
            </a:pPr>
            <a:r>
              <a:rPr lang="en-US" b="1" dirty="0" smtClean="0"/>
              <a:t>                   </a:t>
            </a:r>
          </a:p>
          <a:p>
            <a:pPr algn="ctr">
              <a:lnSpc>
                <a:spcPct val="80000"/>
              </a:lnSpc>
              <a:defRPr/>
            </a:pPr>
            <a:r>
              <a:rPr lang="en-US" b="1" dirty="0"/>
              <a:t>Alberto </a:t>
            </a:r>
            <a:r>
              <a:rPr lang="en-US" b="1" dirty="0" err="1"/>
              <a:t>Martilli</a:t>
            </a:r>
            <a:endParaRPr lang="en-US" b="1" dirty="0"/>
          </a:p>
          <a:p>
            <a:pPr algn="ctr">
              <a:lnSpc>
                <a:spcPct val="80000"/>
              </a:lnSpc>
              <a:defRPr/>
            </a:pPr>
            <a:endParaRPr lang="en-US" b="1" dirty="0"/>
          </a:p>
          <a:p>
            <a:pPr algn="ctr">
              <a:lnSpc>
                <a:spcPct val="70000"/>
              </a:lnSpc>
              <a:defRPr/>
            </a:pPr>
            <a:r>
              <a:rPr lang="en-US" b="1" dirty="0" smtClean="0"/>
              <a:t>Jorge Gonzalez</a:t>
            </a:r>
            <a:endParaRPr lang="en-US" b="1" dirty="0"/>
          </a:p>
          <a:p>
            <a:pPr algn="ctr">
              <a:lnSpc>
                <a:spcPct val="70000"/>
              </a:lnSpc>
              <a:defRPr/>
            </a:pPr>
            <a:endParaRPr lang="en-US" b="1" dirty="0"/>
          </a:p>
          <a:p>
            <a:pPr algn="ctr">
              <a:lnSpc>
                <a:spcPct val="70000"/>
              </a:lnSpc>
              <a:defRPr/>
            </a:pPr>
            <a:r>
              <a:rPr lang="en-US" dirty="0" smtClean="0"/>
              <a:t>      </a:t>
            </a:r>
            <a:r>
              <a:rPr lang="en-US" b="1" dirty="0"/>
              <a:t>Department of Mechanical Engineering </a:t>
            </a:r>
          </a:p>
          <a:p>
            <a:pPr algn="ctr">
              <a:lnSpc>
                <a:spcPct val="70000"/>
              </a:lnSpc>
              <a:defRPr/>
            </a:pPr>
            <a:r>
              <a:rPr lang="en-US" b="1" dirty="0"/>
              <a:t>    </a:t>
            </a:r>
            <a:r>
              <a:rPr lang="en-US" b="1" dirty="0" smtClean="0"/>
              <a:t>City College of New York</a:t>
            </a:r>
          </a:p>
          <a:p>
            <a:pPr algn="ctr">
              <a:lnSpc>
                <a:spcPct val="70000"/>
              </a:lnSpc>
              <a:defRPr/>
            </a:pPr>
            <a:endParaRPr lang="en-US" b="1" dirty="0" smtClean="0"/>
          </a:p>
          <a:p>
            <a:pPr algn="ctr">
              <a:lnSpc>
                <a:spcPct val="70000"/>
              </a:lnSpc>
              <a:defRPr/>
            </a:pPr>
            <a:r>
              <a:rPr lang="en-US" b="1" dirty="0" smtClean="0"/>
              <a:t>September 10, 2014</a:t>
            </a:r>
            <a:endParaRPr lang="en-US" b="1" dirty="0"/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5E61391-D637-4EA5-9F0F-56BBBF34B8D9}" type="slidenum">
              <a:rPr lang="en-US" smtClean="0"/>
              <a:t>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6932327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 txBox="1">
            <a:spLocks noGrp="1"/>
          </p:cNvSpPr>
          <p:nvPr>
            <p:ph type="title"/>
          </p:nvPr>
        </p:nvSpPr>
        <p:spPr>
          <a:xfrm>
            <a:off x="304800" y="152400"/>
            <a:ext cx="8229600" cy="415498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2400" dirty="0">
                <a:solidFill>
                  <a:schemeClr val="bg1"/>
                </a:solidFill>
              </a:rPr>
              <a:t>Street vegetation and Green Roofs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-15468" y="914400"/>
            <a:ext cx="8626068" cy="5943600"/>
          </a:xfrm>
        </p:spPr>
        <p:txBody>
          <a:bodyPr>
            <a:normAutofit/>
          </a:bodyPr>
          <a:lstStyle/>
          <a:p>
            <a:r>
              <a:rPr lang="en-US" sz="1600" dirty="0" smtClean="0"/>
              <a:t>Latent </a:t>
            </a:r>
            <a:r>
              <a:rPr lang="en-US" sz="1600" dirty="0"/>
              <a:t>heat from natural </a:t>
            </a:r>
            <a:r>
              <a:rPr lang="en-US" sz="1600" dirty="0" smtClean="0"/>
              <a:t>surfaces (Wang, et al., 2012) </a:t>
            </a:r>
            <a:endParaRPr lang="en-US" sz="1600" dirty="0"/>
          </a:p>
          <a:p>
            <a:pPr marL="0" indent="0">
              <a:buNone/>
            </a:pPr>
            <a:endParaRPr lang="en-US" sz="2000" dirty="0"/>
          </a:p>
          <a:p>
            <a:pPr marL="0" indent="0">
              <a:buNone/>
            </a:pPr>
            <a:endParaRPr lang="en-US" sz="2000" dirty="0"/>
          </a:p>
          <a:p>
            <a:pPr marL="0" indent="0">
              <a:buNone/>
            </a:pPr>
            <a:endParaRPr lang="en-US" sz="2000" dirty="0"/>
          </a:p>
          <a:p>
            <a:pPr marL="0" indent="0">
              <a:buNone/>
            </a:pPr>
            <a:endParaRPr lang="en-US" sz="2000" dirty="0" smtClean="0"/>
          </a:p>
          <a:p>
            <a:pPr marL="0" indent="0">
              <a:buNone/>
            </a:pPr>
            <a:endParaRPr lang="en-US" sz="2000" dirty="0"/>
          </a:p>
          <a:p>
            <a:pPr marL="0" indent="0">
              <a:buNone/>
            </a:pPr>
            <a:endParaRPr lang="en-US" sz="2000" dirty="0" smtClean="0"/>
          </a:p>
          <a:p>
            <a:pPr marL="0" indent="0" algn="ctr">
              <a:buNone/>
            </a:pPr>
            <a:r>
              <a:rPr lang="en-US" sz="1200" i="1" dirty="0" smtClean="0"/>
              <a:t>β</a:t>
            </a:r>
            <a:r>
              <a:rPr lang="en-US" sz="1200" dirty="0" smtClean="0"/>
              <a:t>e </a:t>
            </a:r>
            <a:r>
              <a:rPr lang="en-US" sz="1200" dirty="0"/>
              <a:t>= 1 and the dependence of the </a:t>
            </a:r>
            <a:r>
              <a:rPr lang="en-US" sz="1200" dirty="0" smtClean="0"/>
              <a:t>evapotranspiration </a:t>
            </a:r>
            <a:r>
              <a:rPr lang="en-US" sz="1200" dirty="0"/>
              <a:t>on soil-water availability is incorporated using the </a:t>
            </a:r>
            <a:r>
              <a:rPr lang="en-US" sz="1200" dirty="0" err="1"/>
              <a:t>stomatal</a:t>
            </a:r>
            <a:r>
              <a:rPr lang="en-US" sz="1200" dirty="0"/>
              <a:t> resistance</a:t>
            </a:r>
          </a:p>
          <a:p>
            <a:pPr marL="114300" indent="0">
              <a:buNone/>
            </a:pPr>
            <a:endParaRPr lang="en-US" dirty="0"/>
          </a:p>
        </p:txBody>
      </p:sp>
      <p:pic>
        <p:nvPicPr>
          <p:cNvPr id="4" name="Picture 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22675" y="1594104"/>
            <a:ext cx="2667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" name="Picture 5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62200" y="2286000"/>
            <a:ext cx="3612333" cy="1066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" name="Picture 2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78562" y="3931868"/>
            <a:ext cx="3232151" cy="48617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0" name="Picture 3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764825" y="4572000"/>
            <a:ext cx="3646505" cy="182597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5E61391-D637-4EA5-9F0F-56BBBF34B8D9}" type="slidenum">
              <a:rPr lang="en-US" smtClean="0"/>
              <a:t>10</a:t>
            </a:fld>
            <a:endParaRPr lang="en-US"/>
          </a:p>
        </p:txBody>
      </p:sp>
      <p:pic>
        <p:nvPicPr>
          <p:cNvPr id="13" name="Picture 5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7337" t="50000"/>
          <a:stretch/>
        </p:blipFill>
        <p:spPr bwMode="auto">
          <a:xfrm>
            <a:off x="6411330" y="2819400"/>
            <a:ext cx="738825" cy="53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2060861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76200" y="1066800"/>
            <a:ext cx="3886200" cy="5257800"/>
          </a:xfrm>
        </p:spPr>
        <p:txBody>
          <a:bodyPr/>
          <a:lstStyle/>
          <a:p>
            <a:r>
              <a:rPr lang="en-US" dirty="0" smtClean="0"/>
              <a:t>One week (July 2009) sensible </a:t>
            </a:r>
            <a:r>
              <a:rPr lang="en-US" dirty="0"/>
              <a:t>and latent heat data from an eddy covariance station located in the campus of the University of Maryland Baltimore County (UMBC</a:t>
            </a:r>
            <a:r>
              <a:rPr lang="en-US" dirty="0" smtClean="0"/>
              <a:t>).</a:t>
            </a:r>
          </a:p>
          <a:p>
            <a:r>
              <a:rPr lang="en-US" dirty="0" smtClean="0"/>
              <a:t>The model was forced with weather information from the location. </a:t>
            </a:r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5E61391-D637-4EA5-9F0F-56BBBF34B8D9}" type="slidenum">
              <a:rPr lang="en-US" smtClean="0"/>
              <a:t>11</a:t>
            </a:fld>
            <a:endParaRPr lang="en-US"/>
          </a:p>
        </p:txBody>
      </p:sp>
      <p:sp>
        <p:nvSpPr>
          <p:cNvPr id="5" name="Title 5"/>
          <p:cNvSpPr txBox="1">
            <a:spLocks/>
          </p:cNvSpPr>
          <p:nvPr/>
        </p:nvSpPr>
        <p:spPr>
          <a:xfrm>
            <a:off x="299841" y="228600"/>
            <a:ext cx="8229600" cy="415498"/>
          </a:xfrm>
          <a:prstGeom prst="rect">
            <a:avLst/>
          </a:prstGeom>
          <a:noFill/>
        </p:spPr>
        <p:txBody>
          <a:bodyPr vert="horz" wrap="square" lIns="0" rIns="0" bIns="0" rtlCol="0" anchor="t">
            <a:spAutoFit/>
          </a:bodyPr>
          <a:lstStyle>
            <a:lvl1pPr algn="l" rtl="0" eaLnBrk="1" latinLnBrk="0" hangingPunct="1">
              <a:spcBef>
                <a:spcPct val="0"/>
              </a:spcBef>
              <a:buNone/>
              <a:defRPr kumimoji="0" sz="5000" b="0" kern="1200">
                <a:ln>
                  <a:noFill/>
                </a:ln>
                <a:solidFill>
                  <a:schemeClr val="tx2"/>
                </a:solidFill>
                <a:effectLst/>
                <a:latin typeface="+mj-lt"/>
                <a:ea typeface="+mj-ea"/>
                <a:cs typeface="+mj-cs"/>
              </a:defRPr>
            </a:lvl1pPr>
          </a:lstStyle>
          <a:p>
            <a:r>
              <a:rPr lang="en-US" sz="2400" dirty="0" smtClean="0">
                <a:solidFill>
                  <a:schemeClr val="bg1"/>
                </a:solidFill>
              </a:rPr>
              <a:t>Model Evaluation</a:t>
            </a:r>
            <a:endParaRPr lang="en-US" sz="2400" dirty="0">
              <a:solidFill>
                <a:schemeClr val="bg1"/>
              </a:solidFill>
            </a:endParaRPr>
          </a:p>
        </p:txBody>
      </p:sp>
      <p:pic>
        <p:nvPicPr>
          <p:cNvPr id="7" name="Picture 6" descr="C:\Users\Estatio\Desktop\pr.jpg"/>
          <p:cNvPicPr/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6303"/>
          <a:stretch/>
        </p:blipFill>
        <p:spPr bwMode="auto">
          <a:xfrm>
            <a:off x="4114800" y="1819656"/>
            <a:ext cx="4876800" cy="3162173"/>
          </a:xfrm>
          <a:prstGeom prst="rect">
            <a:avLst/>
          </a:prstGeom>
          <a:noFill/>
          <a:ln>
            <a:noFill/>
          </a:ln>
          <a:extLst>
            <a:ext uri="{53640926-AAD7-44D8-BBD7-CCE9431645EC}">
              <a14:shadowObscured xmlns:a14="http://schemas.microsoft.com/office/drawing/2010/main"/>
            </a:ext>
          </a:extLst>
        </p:spPr>
      </p:pic>
    </p:spTree>
    <p:extLst>
      <p:ext uri="{BB962C8B-B14F-4D97-AF65-F5344CB8AC3E}">
        <p14:creationId xmlns:p14="http://schemas.microsoft.com/office/powerpoint/2010/main" val="3238276188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5E61391-D637-4EA5-9F0F-56BBBF34B8D9}" type="slidenum">
              <a:rPr lang="en-US" smtClean="0"/>
              <a:t>12</a:t>
            </a:fld>
            <a:endParaRPr lang="en-US"/>
          </a:p>
        </p:txBody>
      </p:sp>
      <p:graphicFrame>
        <p:nvGraphicFramePr>
          <p:cNvPr id="6" name="Chart 5"/>
          <p:cNvGraphicFramePr/>
          <p:nvPr>
            <p:extLst>
              <p:ext uri="{D42A27DB-BD31-4B8C-83A1-F6EECF244321}">
                <p14:modId xmlns:p14="http://schemas.microsoft.com/office/powerpoint/2010/main" val="1107536813"/>
              </p:ext>
            </p:extLst>
          </p:nvPr>
        </p:nvGraphicFramePr>
        <p:xfrm>
          <a:off x="4800600" y="1981200"/>
          <a:ext cx="4191000" cy="25895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5" name="Title 5"/>
          <p:cNvSpPr txBox="1">
            <a:spLocks/>
          </p:cNvSpPr>
          <p:nvPr/>
        </p:nvSpPr>
        <p:spPr>
          <a:xfrm>
            <a:off x="299841" y="228600"/>
            <a:ext cx="8229600" cy="415498"/>
          </a:xfrm>
          <a:prstGeom prst="rect">
            <a:avLst/>
          </a:prstGeom>
          <a:noFill/>
        </p:spPr>
        <p:txBody>
          <a:bodyPr vert="horz" wrap="square" lIns="0" rIns="0" bIns="0" rtlCol="0" anchor="t">
            <a:spAutoFit/>
          </a:bodyPr>
          <a:lstStyle>
            <a:lvl1pPr algn="l" rtl="0" eaLnBrk="1" latinLnBrk="0" hangingPunct="1">
              <a:spcBef>
                <a:spcPct val="0"/>
              </a:spcBef>
              <a:buNone/>
              <a:defRPr kumimoji="0" sz="5000" b="0" kern="1200">
                <a:ln>
                  <a:noFill/>
                </a:ln>
                <a:solidFill>
                  <a:schemeClr val="tx2"/>
                </a:solidFill>
                <a:effectLst/>
                <a:latin typeface="+mj-lt"/>
                <a:ea typeface="+mj-ea"/>
                <a:cs typeface="+mj-cs"/>
              </a:defRPr>
            </a:lvl1pPr>
          </a:lstStyle>
          <a:p>
            <a:r>
              <a:rPr lang="en-US" sz="2400" dirty="0" smtClean="0">
                <a:solidFill>
                  <a:schemeClr val="bg1"/>
                </a:solidFill>
              </a:rPr>
              <a:t>Model Evaluation</a:t>
            </a:r>
            <a:endParaRPr lang="en-US" sz="2400" dirty="0">
              <a:solidFill>
                <a:schemeClr val="bg1"/>
              </a:solidFill>
            </a:endParaRPr>
          </a:p>
        </p:txBody>
      </p:sp>
      <p:sp>
        <p:nvSpPr>
          <p:cNvPr id="2" name="Rectangle 1"/>
          <p:cNvSpPr/>
          <p:nvPr/>
        </p:nvSpPr>
        <p:spPr>
          <a:xfrm>
            <a:off x="4414641" y="4538542"/>
            <a:ext cx="5029200" cy="3077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1400" dirty="0" smtClean="0"/>
              <a:t>Water </a:t>
            </a:r>
            <a:r>
              <a:rPr lang="en-US" sz="1400" dirty="0"/>
              <a:t>depth evolution for roads and roofs.</a:t>
            </a:r>
          </a:p>
        </p:txBody>
      </p:sp>
      <p:graphicFrame>
        <p:nvGraphicFramePr>
          <p:cNvPr id="8" name="Chart 7"/>
          <p:cNvGraphicFramePr/>
          <p:nvPr>
            <p:extLst>
              <p:ext uri="{D42A27DB-BD31-4B8C-83A1-F6EECF244321}">
                <p14:modId xmlns:p14="http://schemas.microsoft.com/office/powerpoint/2010/main" val="3989618052"/>
              </p:ext>
            </p:extLst>
          </p:nvPr>
        </p:nvGraphicFramePr>
        <p:xfrm>
          <a:off x="0" y="1066800"/>
          <a:ext cx="4800600" cy="2286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9" name="Chart 8"/>
          <p:cNvGraphicFramePr/>
          <p:nvPr>
            <p:extLst>
              <p:ext uri="{D42A27DB-BD31-4B8C-83A1-F6EECF244321}">
                <p14:modId xmlns:p14="http://schemas.microsoft.com/office/powerpoint/2010/main" val="2912775942"/>
              </p:ext>
            </p:extLst>
          </p:nvPr>
        </p:nvGraphicFramePr>
        <p:xfrm>
          <a:off x="76200" y="3395542"/>
          <a:ext cx="4648200" cy="2286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3" name="Rectangle 2"/>
          <p:cNvSpPr/>
          <p:nvPr/>
        </p:nvSpPr>
        <p:spPr>
          <a:xfrm>
            <a:off x="-152400" y="5758190"/>
            <a:ext cx="5257800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1400" dirty="0"/>
              <a:t>Accumulated hourly rainfall at UMBC for different </a:t>
            </a:r>
            <a:r>
              <a:rPr lang="en-US" sz="1400" dirty="0" smtClean="0"/>
              <a:t>initialization </a:t>
            </a:r>
          </a:p>
          <a:p>
            <a:pPr algn="ctr"/>
            <a:r>
              <a:rPr lang="en-US" sz="1400" dirty="0" smtClean="0"/>
              <a:t>times </a:t>
            </a:r>
            <a:r>
              <a:rPr lang="en-US" sz="1400" dirty="0"/>
              <a:t>for July 23</a:t>
            </a:r>
            <a:r>
              <a:rPr lang="en-US" sz="1400" baseline="30000" dirty="0"/>
              <a:t>rd</a:t>
            </a:r>
            <a:r>
              <a:rPr lang="en-US" sz="1400" dirty="0"/>
              <a:t> (top) and July 25</a:t>
            </a:r>
            <a:r>
              <a:rPr lang="en-US" sz="1400" baseline="30000" dirty="0"/>
              <a:t>th</a:t>
            </a:r>
            <a:r>
              <a:rPr lang="en-US" sz="1400" dirty="0"/>
              <a:t> (bottom) 2009. </a:t>
            </a:r>
          </a:p>
        </p:txBody>
      </p:sp>
    </p:spTree>
    <p:extLst>
      <p:ext uri="{BB962C8B-B14F-4D97-AF65-F5344CB8AC3E}">
        <p14:creationId xmlns:p14="http://schemas.microsoft.com/office/powerpoint/2010/main" val="905857090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5E61391-D637-4EA5-9F0F-56BBBF34B8D9}" type="slidenum">
              <a:rPr lang="en-US" smtClean="0"/>
              <a:t>13</a:t>
            </a:fld>
            <a:endParaRPr lang="en-US"/>
          </a:p>
        </p:txBody>
      </p:sp>
      <p:graphicFrame>
        <p:nvGraphicFramePr>
          <p:cNvPr id="5" name="Chart 4"/>
          <p:cNvGraphicFramePr/>
          <p:nvPr>
            <p:extLst>
              <p:ext uri="{D42A27DB-BD31-4B8C-83A1-F6EECF244321}">
                <p14:modId xmlns:p14="http://schemas.microsoft.com/office/powerpoint/2010/main" val="2613262278"/>
              </p:ext>
            </p:extLst>
          </p:nvPr>
        </p:nvGraphicFramePr>
        <p:xfrm>
          <a:off x="1447800" y="914400"/>
          <a:ext cx="5715000" cy="28194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6" name="Chart 5"/>
          <p:cNvGraphicFramePr/>
          <p:nvPr>
            <p:extLst>
              <p:ext uri="{D42A27DB-BD31-4B8C-83A1-F6EECF244321}">
                <p14:modId xmlns:p14="http://schemas.microsoft.com/office/powerpoint/2010/main" val="741273509"/>
              </p:ext>
            </p:extLst>
          </p:nvPr>
        </p:nvGraphicFramePr>
        <p:xfrm>
          <a:off x="1447800" y="3886200"/>
          <a:ext cx="5791200" cy="281635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7" name="Title 5"/>
          <p:cNvSpPr txBox="1">
            <a:spLocks/>
          </p:cNvSpPr>
          <p:nvPr/>
        </p:nvSpPr>
        <p:spPr>
          <a:xfrm>
            <a:off x="299841" y="228600"/>
            <a:ext cx="8229600" cy="415498"/>
          </a:xfrm>
          <a:prstGeom prst="rect">
            <a:avLst/>
          </a:prstGeom>
          <a:noFill/>
        </p:spPr>
        <p:txBody>
          <a:bodyPr vert="horz" wrap="square" lIns="0" rIns="0" bIns="0" rtlCol="0" anchor="t">
            <a:spAutoFit/>
          </a:bodyPr>
          <a:lstStyle>
            <a:lvl1pPr algn="l" rtl="0" eaLnBrk="1" latinLnBrk="0" hangingPunct="1">
              <a:spcBef>
                <a:spcPct val="0"/>
              </a:spcBef>
              <a:buNone/>
              <a:defRPr kumimoji="0" sz="5000" b="0" kern="1200">
                <a:ln>
                  <a:noFill/>
                </a:ln>
                <a:solidFill>
                  <a:schemeClr val="tx2"/>
                </a:solidFill>
                <a:effectLst/>
                <a:latin typeface="+mj-lt"/>
                <a:ea typeface="+mj-ea"/>
                <a:cs typeface="+mj-cs"/>
              </a:defRPr>
            </a:lvl1pPr>
          </a:lstStyle>
          <a:p>
            <a:r>
              <a:rPr lang="en-US" sz="2400" dirty="0" smtClean="0">
                <a:solidFill>
                  <a:schemeClr val="bg1"/>
                </a:solidFill>
              </a:rPr>
              <a:t>Model Evaluation</a:t>
            </a:r>
            <a:endParaRPr lang="en-US" sz="2400" dirty="0">
              <a:solidFill>
                <a:schemeClr val="bg1"/>
              </a:solidFill>
            </a:endParaRPr>
          </a:p>
        </p:txBody>
      </p:sp>
      <p:sp>
        <p:nvSpPr>
          <p:cNvPr id="8" name="Rectangle 7"/>
          <p:cNvSpPr/>
          <p:nvPr/>
        </p:nvSpPr>
        <p:spPr>
          <a:xfrm>
            <a:off x="2819400" y="6581000"/>
            <a:ext cx="4572000" cy="276999"/>
          </a:xfrm>
          <a:prstGeom prst="rect">
            <a:avLst/>
          </a:prstGeom>
        </p:spPr>
        <p:txBody>
          <a:bodyPr>
            <a:spAutoFit/>
          </a:bodyPr>
          <a:lstStyle/>
          <a:p>
            <a:r>
              <a:rPr lang="en-US" sz="1200" dirty="0"/>
              <a:t>Measured and modeled sensible heat time </a:t>
            </a:r>
            <a:r>
              <a:rPr lang="en-US" sz="1200" dirty="0" smtClean="0"/>
              <a:t>series.</a:t>
            </a:r>
            <a:endParaRPr lang="en-US" sz="1200" dirty="0"/>
          </a:p>
        </p:txBody>
      </p:sp>
      <p:sp>
        <p:nvSpPr>
          <p:cNvPr id="9" name="Rectangle 8"/>
          <p:cNvSpPr/>
          <p:nvPr/>
        </p:nvSpPr>
        <p:spPr>
          <a:xfrm>
            <a:off x="2798064" y="3622732"/>
            <a:ext cx="4572000" cy="276999"/>
          </a:xfrm>
          <a:prstGeom prst="rect">
            <a:avLst/>
          </a:prstGeom>
        </p:spPr>
        <p:txBody>
          <a:bodyPr>
            <a:spAutoFit/>
          </a:bodyPr>
          <a:lstStyle/>
          <a:p>
            <a:r>
              <a:rPr lang="en-US" sz="1200" dirty="0"/>
              <a:t>Measured and modeled l</a:t>
            </a:r>
            <a:r>
              <a:rPr lang="en-US" sz="1200" dirty="0" smtClean="0"/>
              <a:t>atent </a:t>
            </a:r>
            <a:r>
              <a:rPr lang="en-US" sz="1200" dirty="0"/>
              <a:t>heat time </a:t>
            </a:r>
            <a:r>
              <a:rPr lang="en-US" sz="1200" dirty="0" smtClean="0"/>
              <a:t>series.</a:t>
            </a:r>
            <a:endParaRPr lang="en-US" sz="1200" dirty="0"/>
          </a:p>
        </p:txBody>
      </p:sp>
    </p:spTree>
    <p:extLst>
      <p:ext uri="{BB962C8B-B14F-4D97-AF65-F5344CB8AC3E}">
        <p14:creationId xmlns:p14="http://schemas.microsoft.com/office/powerpoint/2010/main" val="3459627638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5E61391-D637-4EA5-9F0F-56BBBF34B8D9}" type="slidenum">
              <a:rPr lang="en-US" smtClean="0"/>
              <a:t>14</a:t>
            </a:fld>
            <a:endParaRPr lang="en-US"/>
          </a:p>
        </p:txBody>
      </p:sp>
      <p:graphicFrame>
        <p:nvGraphicFramePr>
          <p:cNvPr id="5" name="Chart 4"/>
          <p:cNvGraphicFramePr/>
          <p:nvPr>
            <p:extLst>
              <p:ext uri="{D42A27DB-BD31-4B8C-83A1-F6EECF244321}">
                <p14:modId xmlns:p14="http://schemas.microsoft.com/office/powerpoint/2010/main" val="1307877131"/>
              </p:ext>
            </p:extLst>
          </p:nvPr>
        </p:nvGraphicFramePr>
        <p:xfrm>
          <a:off x="1524000" y="3886200"/>
          <a:ext cx="5943600" cy="27432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6" name="Chart 5"/>
          <p:cNvGraphicFramePr/>
          <p:nvPr>
            <p:extLst>
              <p:ext uri="{D42A27DB-BD31-4B8C-83A1-F6EECF244321}">
                <p14:modId xmlns:p14="http://schemas.microsoft.com/office/powerpoint/2010/main" val="1437028948"/>
              </p:ext>
            </p:extLst>
          </p:nvPr>
        </p:nvGraphicFramePr>
        <p:xfrm>
          <a:off x="2133600" y="914400"/>
          <a:ext cx="4876800" cy="27432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7" name="Rectangle 6"/>
          <p:cNvSpPr/>
          <p:nvPr/>
        </p:nvSpPr>
        <p:spPr>
          <a:xfrm>
            <a:off x="2362200" y="3581400"/>
            <a:ext cx="5029200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200" dirty="0" smtClean="0"/>
              <a:t>Latent </a:t>
            </a:r>
            <a:r>
              <a:rPr lang="en-US" sz="1200" dirty="0"/>
              <a:t>heat hourly average comparison including data during rainfall. </a:t>
            </a:r>
          </a:p>
        </p:txBody>
      </p:sp>
      <p:sp>
        <p:nvSpPr>
          <p:cNvPr id="8" name="Rectangle 7"/>
          <p:cNvSpPr/>
          <p:nvPr/>
        </p:nvSpPr>
        <p:spPr>
          <a:xfrm>
            <a:off x="2590800" y="6581001"/>
            <a:ext cx="4572000" cy="276999"/>
          </a:xfrm>
          <a:prstGeom prst="rect">
            <a:avLst/>
          </a:prstGeom>
        </p:spPr>
        <p:txBody>
          <a:bodyPr>
            <a:spAutoFit/>
          </a:bodyPr>
          <a:lstStyle/>
          <a:p>
            <a:r>
              <a:rPr lang="en-US" sz="1200" dirty="0" smtClean="0"/>
              <a:t>Modeled </a:t>
            </a:r>
            <a:r>
              <a:rPr lang="en-US" sz="1200" dirty="0"/>
              <a:t>latent heat fluxes from roads, roofs and vegetation.  </a:t>
            </a:r>
          </a:p>
        </p:txBody>
      </p:sp>
      <p:sp>
        <p:nvSpPr>
          <p:cNvPr id="9" name="Title 5"/>
          <p:cNvSpPr txBox="1">
            <a:spLocks/>
          </p:cNvSpPr>
          <p:nvPr/>
        </p:nvSpPr>
        <p:spPr>
          <a:xfrm>
            <a:off x="299841" y="228600"/>
            <a:ext cx="8229600" cy="415498"/>
          </a:xfrm>
          <a:prstGeom prst="rect">
            <a:avLst/>
          </a:prstGeom>
          <a:noFill/>
        </p:spPr>
        <p:txBody>
          <a:bodyPr vert="horz" wrap="square" lIns="0" rIns="0" bIns="0" rtlCol="0" anchor="t">
            <a:spAutoFit/>
          </a:bodyPr>
          <a:lstStyle>
            <a:lvl1pPr algn="l" rtl="0" eaLnBrk="1" latinLnBrk="0" hangingPunct="1">
              <a:spcBef>
                <a:spcPct val="0"/>
              </a:spcBef>
              <a:buNone/>
              <a:defRPr kumimoji="0" sz="5000" b="0" kern="1200">
                <a:ln>
                  <a:noFill/>
                </a:ln>
                <a:solidFill>
                  <a:schemeClr val="tx2"/>
                </a:solidFill>
                <a:effectLst/>
                <a:latin typeface="+mj-lt"/>
                <a:ea typeface="+mj-ea"/>
                <a:cs typeface="+mj-cs"/>
              </a:defRPr>
            </a:lvl1pPr>
          </a:lstStyle>
          <a:p>
            <a:r>
              <a:rPr lang="en-US" sz="2400" dirty="0" smtClean="0">
                <a:solidFill>
                  <a:schemeClr val="bg1"/>
                </a:solidFill>
              </a:rPr>
              <a:t>Model Evaluation</a:t>
            </a:r>
            <a:endParaRPr lang="en-US" sz="24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00893574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7620000" cy="457200"/>
          </a:xfrm>
        </p:spPr>
        <p:txBody>
          <a:bodyPr>
            <a:noAutofit/>
          </a:bodyPr>
          <a:lstStyle/>
          <a:p>
            <a:r>
              <a:rPr lang="en-US" sz="2400" dirty="0" smtClean="0">
                <a:solidFill>
                  <a:schemeClr val="bg1"/>
                </a:solidFill>
              </a:rPr>
              <a:t/>
            </a:r>
            <a:br>
              <a:rPr lang="en-US" sz="2400" dirty="0" smtClean="0">
                <a:solidFill>
                  <a:schemeClr val="bg1"/>
                </a:solidFill>
              </a:rPr>
            </a:br>
            <a:r>
              <a:rPr lang="en-US" sz="2400" dirty="0" smtClean="0">
                <a:solidFill>
                  <a:schemeClr val="bg1"/>
                </a:solidFill>
              </a:rPr>
              <a:t>Operational </a:t>
            </a:r>
            <a:r>
              <a:rPr lang="en-US" sz="2400" dirty="0" err="1" smtClean="0">
                <a:solidFill>
                  <a:schemeClr val="bg1"/>
                </a:solidFill>
              </a:rPr>
              <a:t>uWRF</a:t>
            </a:r>
            <a:r>
              <a:rPr lang="en-US" sz="2400" dirty="0" smtClean="0">
                <a:solidFill>
                  <a:schemeClr val="bg1"/>
                </a:solidFill>
              </a:rPr>
              <a:t> for NYC</a:t>
            </a:r>
            <a:endParaRPr lang="en-US" sz="2400" dirty="0">
              <a:solidFill>
                <a:schemeClr val="bg1"/>
              </a:solidFill>
            </a:endParaRP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57200" y="990600"/>
            <a:ext cx="7620000" cy="5486400"/>
          </a:xfrm>
        </p:spPr>
        <p:txBody>
          <a:bodyPr>
            <a:normAutofit/>
          </a:bodyPr>
          <a:lstStyle/>
          <a:p>
            <a:pPr>
              <a:buClr>
                <a:schemeClr val="accent1"/>
              </a:buClr>
            </a:pPr>
            <a:r>
              <a:rPr lang="en-US" sz="2000" dirty="0" smtClean="0"/>
              <a:t>WRF-BEP/BEM daily real-time 72h simulations for NYC.</a:t>
            </a:r>
          </a:p>
          <a:p>
            <a:pPr>
              <a:buClr>
                <a:schemeClr val="accent1"/>
              </a:buClr>
            </a:pPr>
            <a:r>
              <a:rPr lang="en-US" sz="2000" dirty="0" smtClean="0"/>
              <a:t>Surface temperature, winds, hourly accumulated rainfall and energy consumptions products are available everyday at 9:00 AM.</a:t>
            </a:r>
          </a:p>
          <a:p>
            <a:pPr>
              <a:buClr>
                <a:schemeClr val="accent1"/>
              </a:buClr>
            </a:pPr>
            <a:r>
              <a:rPr lang="en-US" sz="2000" dirty="0" smtClean="0"/>
              <a:t>An  automated evaluation system has been implemented and will be further improved</a:t>
            </a:r>
          </a:p>
          <a:p>
            <a:pPr marL="114300" indent="0" algn="ctr">
              <a:buNone/>
            </a:pPr>
            <a:r>
              <a:rPr lang="en-US" sz="2000" dirty="0">
                <a:hlinkClick r:id="rId2"/>
              </a:rPr>
              <a:t>http://air.ccny.cuny.edu/ws/wrfn/anibmaster.wrfmetnet.php</a:t>
            </a:r>
            <a:endParaRPr lang="en-US" sz="2000" dirty="0"/>
          </a:p>
        </p:txBody>
      </p:sp>
      <p:pic>
        <p:nvPicPr>
          <p:cNvPr id="1026" name="Picture 2"/>
          <p:cNvPicPr>
            <a:picLocks noChangeAspect="1" noChangeArrowheads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3484" t="7688" r="24098" b="21063"/>
          <a:stretch/>
        </p:blipFill>
        <p:spPr bwMode="auto">
          <a:xfrm>
            <a:off x="304800" y="3276600"/>
            <a:ext cx="4038600" cy="30878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050" name="Picture 2"/>
          <p:cNvPicPr>
            <a:picLocks noChangeAspect="1" noChangeArrowheads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3357" t="7975" r="24162" b="21406"/>
          <a:stretch/>
        </p:blipFill>
        <p:spPr bwMode="auto">
          <a:xfrm>
            <a:off x="4800600" y="3276600"/>
            <a:ext cx="4090416" cy="309606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5E61391-D637-4EA5-9F0F-56BBBF34B8D9}" type="slidenum">
              <a:rPr lang="en-US" smtClean="0"/>
              <a:t>15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6848754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57200" y="1066800"/>
            <a:ext cx="8229600" cy="5257800"/>
          </a:xfrm>
        </p:spPr>
        <p:txBody>
          <a:bodyPr/>
          <a:lstStyle/>
          <a:p>
            <a:r>
              <a:rPr lang="en-US" dirty="0" smtClean="0"/>
              <a:t>Latent and sensible heat fluxes for dry and wet periods are well represented by the parameterization with some underestimation in the late afternoon. </a:t>
            </a:r>
          </a:p>
          <a:p>
            <a:r>
              <a:rPr lang="en-US" dirty="0" smtClean="0"/>
              <a:t>The amount of the latent heat produced at impervious surfaces after precipitation events could surpass the magnitude generated by vegetation. </a:t>
            </a:r>
          </a:p>
          <a:p>
            <a:r>
              <a:rPr lang="en-US" dirty="0" smtClean="0"/>
              <a:t> This tool offers the possibility of estimating latent heat production during rainfall. Instruments cannot perform measurements while it is raining.</a:t>
            </a:r>
          </a:p>
          <a:p>
            <a:r>
              <a:rPr lang="en-US" dirty="0" smtClean="0"/>
              <a:t>The hydrology at street/roof level and cooling tower parameterizations are being evaluated for NYC for the summer 2010.     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5E61391-D637-4EA5-9F0F-56BBBF34B8D9}" type="slidenum">
              <a:rPr lang="en-US" smtClean="0"/>
              <a:t>16</a:t>
            </a:fld>
            <a:endParaRPr lang="en-US"/>
          </a:p>
        </p:txBody>
      </p:sp>
      <p:sp>
        <p:nvSpPr>
          <p:cNvPr id="5" name="Title 5"/>
          <p:cNvSpPr txBox="1">
            <a:spLocks/>
          </p:cNvSpPr>
          <p:nvPr/>
        </p:nvSpPr>
        <p:spPr>
          <a:xfrm>
            <a:off x="299841" y="228600"/>
            <a:ext cx="8229600" cy="415498"/>
          </a:xfrm>
          <a:prstGeom prst="rect">
            <a:avLst/>
          </a:prstGeom>
          <a:noFill/>
        </p:spPr>
        <p:txBody>
          <a:bodyPr vert="horz" wrap="square" lIns="0" rIns="0" bIns="0" rtlCol="0" anchor="t">
            <a:spAutoFit/>
          </a:bodyPr>
          <a:lstStyle>
            <a:lvl1pPr algn="l" rtl="0" eaLnBrk="1" latinLnBrk="0" hangingPunct="1">
              <a:spcBef>
                <a:spcPct val="0"/>
              </a:spcBef>
              <a:buNone/>
              <a:defRPr kumimoji="0" sz="5000" b="0" kern="1200">
                <a:ln>
                  <a:noFill/>
                </a:ln>
                <a:solidFill>
                  <a:schemeClr val="tx2"/>
                </a:solidFill>
                <a:effectLst/>
                <a:latin typeface="+mj-lt"/>
                <a:ea typeface="+mj-ea"/>
                <a:cs typeface="+mj-cs"/>
              </a:defRPr>
            </a:lvl1pPr>
          </a:lstStyle>
          <a:p>
            <a:r>
              <a:rPr lang="en-US" sz="2400" dirty="0" smtClean="0">
                <a:solidFill>
                  <a:schemeClr val="bg1"/>
                </a:solidFill>
              </a:rPr>
              <a:t>Summary and future work</a:t>
            </a:r>
            <a:endParaRPr lang="en-US" sz="24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11286101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38149" y="76200"/>
            <a:ext cx="7620000" cy="457200"/>
          </a:xfrm>
        </p:spPr>
        <p:txBody>
          <a:bodyPr>
            <a:noAutofit/>
          </a:bodyPr>
          <a:lstStyle/>
          <a:p>
            <a:r>
              <a:rPr lang="en-US" sz="2800" dirty="0" smtClean="0">
                <a:solidFill>
                  <a:schemeClr val="bg1"/>
                </a:solidFill>
              </a:rPr>
              <a:t>Energy Balance in Urban Environments</a:t>
            </a:r>
            <a:endParaRPr lang="en-US" sz="2800" dirty="0">
              <a:solidFill>
                <a:schemeClr val="bg1"/>
              </a:solidFill>
            </a:endParaRP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57200" y="1005840"/>
            <a:ext cx="7620000" cy="5669280"/>
          </a:xfrm>
        </p:spPr>
        <p:txBody>
          <a:bodyPr>
            <a:normAutofit/>
          </a:bodyPr>
          <a:lstStyle/>
          <a:p>
            <a:pPr>
              <a:buClr>
                <a:schemeClr val="accent1"/>
              </a:buClr>
            </a:pPr>
            <a:r>
              <a:rPr lang="en-US" dirty="0" smtClean="0"/>
              <a:t>Surface Energy Balance (SEB) :</a:t>
            </a:r>
          </a:p>
          <a:p>
            <a:pPr marL="411480" lvl="1" indent="0" algn="ctr">
              <a:buNone/>
            </a:pPr>
            <a:r>
              <a:rPr lang="en-US" dirty="0"/>
              <a:t>SEB of an urban area can be defined as (</a:t>
            </a:r>
            <a:r>
              <a:rPr lang="en-US" dirty="0" err="1"/>
              <a:t>Oke</a:t>
            </a:r>
            <a:r>
              <a:rPr lang="en-US" dirty="0"/>
              <a:t>, 1998):</a:t>
            </a:r>
            <a:endParaRPr lang="en-US" sz="1800" dirty="0"/>
          </a:p>
          <a:p>
            <a:pPr marL="114300" indent="0" algn="ctr">
              <a:buNone/>
            </a:pPr>
            <a:r>
              <a:rPr lang="en-US" sz="2400" dirty="0"/>
              <a:t>Q* + Q</a:t>
            </a:r>
            <a:r>
              <a:rPr lang="en-US" sz="2400" baseline="-25000" dirty="0"/>
              <a:t>F</a:t>
            </a:r>
            <a:r>
              <a:rPr lang="en-US" sz="2400" dirty="0"/>
              <a:t> = Q</a:t>
            </a:r>
            <a:r>
              <a:rPr lang="en-US" sz="2400" baseline="-25000" dirty="0"/>
              <a:t>H</a:t>
            </a:r>
            <a:r>
              <a:rPr lang="en-US" sz="2400" dirty="0"/>
              <a:t> + Q</a:t>
            </a:r>
            <a:r>
              <a:rPr lang="en-US" sz="2400" baseline="-25000" dirty="0"/>
              <a:t>E</a:t>
            </a:r>
            <a:r>
              <a:rPr lang="en-US" sz="2400" dirty="0"/>
              <a:t> + ∆</a:t>
            </a:r>
            <a:r>
              <a:rPr lang="en-US" sz="2400" dirty="0" smtClean="0"/>
              <a:t>Q</a:t>
            </a:r>
            <a:r>
              <a:rPr lang="en-US" sz="2400" baseline="-25000" dirty="0" smtClean="0"/>
              <a:t>S</a:t>
            </a:r>
          </a:p>
          <a:p>
            <a:pPr lvl="3"/>
            <a:endParaRPr lang="en-US" dirty="0" smtClean="0"/>
          </a:p>
          <a:p>
            <a:pPr lvl="2"/>
            <a:endParaRPr lang="en-US" sz="1600" dirty="0"/>
          </a:p>
          <a:p>
            <a:pPr lvl="1"/>
            <a:endParaRPr lang="en-US" dirty="0" smtClean="0"/>
          </a:p>
        </p:txBody>
      </p:sp>
      <p:pic>
        <p:nvPicPr>
          <p:cNvPr id="18436" name="Picture 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47798" y="2444741"/>
            <a:ext cx="5600702" cy="420052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" name="Right Arrow 5"/>
          <p:cNvSpPr/>
          <p:nvPr/>
        </p:nvSpPr>
        <p:spPr>
          <a:xfrm rot="5400000">
            <a:off x="3435664" y="2814028"/>
            <a:ext cx="910661" cy="466789"/>
          </a:xfrm>
          <a:prstGeom prst="rightArrow">
            <a:avLst/>
          </a:prstGeom>
          <a:noFill/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Right Arrow 11"/>
          <p:cNvSpPr/>
          <p:nvPr/>
        </p:nvSpPr>
        <p:spPr>
          <a:xfrm rot="16005871">
            <a:off x="4338085" y="3797572"/>
            <a:ext cx="900909" cy="405898"/>
          </a:xfrm>
          <a:prstGeom prst="rightArrow">
            <a:avLst/>
          </a:prstGeom>
          <a:noFill/>
          <a:ln w="34925"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Right Arrow 12"/>
          <p:cNvSpPr/>
          <p:nvPr/>
        </p:nvSpPr>
        <p:spPr>
          <a:xfrm rot="16005871">
            <a:off x="3130394" y="5897043"/>
            <a:ext cx="900909" cy="405898"/>
          </a:xfrm>
          <a:prstGeom prst="rightArrow">
            <a:avLst/>
          </a:prstGeom>
          <a:noFill/>
          <a:ln w="3492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Right Arrow 13"/>
          <p:cNvSpPr/>
          <p:nvPr/>
        </p:nvSpPr>
        <p:spPr>
          <a:xfrm rot="16200000">
            <a:off x="1505296" y="3294928"/>
            <a:ext cx="900909" cy="405898"/>
          </a:xfrm>
          <a:prstGeom prst="rightArrow">
            <a:avLst/>
          </a:prstGeom>
          <a:noFill/>
          <a:ln w="34925">
            <a:solidFill>
              <a:srgbClr val="FF980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Right Arrow 14"/>
          <p:cNvSpPr/>
          <p:nvPr/>
        </p:nvSpPr>
        <p:spPr>
          <a:xfrm rot="16200000">
            <a:off x="5397202" y="5142009"/>
            <a:ext cx="533747" cy="202950"/>
          </a:xfrm>
          <a:prstGeom prst="rightArrow">
            <a:avLst/>
          </a:prstGeom>
          <a:noFill/>
          <a:ln w="34925">
            <a:solidFill>
              <a:srgbClr val="FF980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Right Arrow 15"/>
          <p:cNvSpPr/>
          <p:nvPr/>
        </p:nvSpPr>
        <p:spPr>
          <a:xfrm rot="16200000">
            <a:off x="2630200" y="5027534"/>
            <a:ext cx="533747" cy="202950"/>
          </a:xfrm>
          <a:prstGeom prst="rightArrow">
            <a:avLst/>
          </a:prstGeom>
          <a:noFill/>
          <a:ln w="34925">
            <a:solidFill>
              <a:srgbClr val="00B0F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TextBox 6"/>
          <p:cNvSpPr txBox="1"/>
          <p:nvPr/>
        </p:nvSpPr>
        <p:spPr>
          <a:xfrm>
            <a:off x="2347871" y="2592092"/>
            <a:ext cx="1447800" cy="584775"/>
          </a:xfrm>
          <a:prstGeom prst="rect">
            <a:avLst/>
          </a:prstGeom>
          <a:solidFill>
            <a:schemeClr val="bg2">
              <a:alpha val="66000"/>
            </a:schemeClr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1600" b="1" dirty="0" smtClean="0">
                <a:ln>
                  <a:solidFill>
                    <a:schemeClr val="tx1"/>
                  </a:solidFill>
                </a:ln>
                <a:solidFill>
                  <a:srgbClr val="FFFF00"/>
                </a:solidFill>
              </a:rPr>
              <a:t>Net All-Wave Radiation Q*</a:t>
            </a:r>
            <a:endParaRPr lang="en-US" sz="1600" b="1" dirty="0">
              <a:ln>
                <a:solidFill>
                  <a:schemeClr val="tx1"/>
                </a:solidFill>
              </a:ln>
              <a:solidFill>
                <a:srgbClr val="FFFF00"/>
              </a:solidFill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1676400" y="4000521"/>
            <a:ext cx="2005584" cy="584775"/>
          </a:xfrm>
          <a:prstGeom prst="rect">
            <a:avLst/>
          </a:prstGeom>
          <a:solidFill>
            <a:schemeClr val="bg2">
              <a:alpha val="49000"/>
            </a:schemeClr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1600" b="1" dirty="0" smtClean="0">
                <a:ln>
                  <a:solidFill>
                    <a:schemeClr val="tx1"/>
                  </a:solidFill>
                </a:ln>
                <a:solidFill>
                  <a:srgbClr val="FFC000"/>
                </a:solidFill>
              </a:rPr>
              <a:t>Anthropogenic Heat QF</a:t>
            </a:r>
            <a:endParaRPr lang="en-US" sz="1600" b="1" dirty="0">
              <a:ln>
                <a:solidFill>
                  <a:schemeClr val="tx1"/>
                </a:solidFill>
              </a:ln>
              <a:solidFill>
                <a:srgbClr val="FFC000"/>
              </a:solidFill>
            </a:endParaRPr>
          </a:p>
        </p:txBody>
      </p:sp>
      <p:sp>
        <p:nvSpPr>
          <p:cNvPr id="19" name="TextBox 18"/>
          <p:cNvSpPr txBox="1"/>
          <p:nvPr/>
        </p:nvSpPr>
        <p:spPr>
          <a:xfrm>
            <a:off x="4940174" y="3797572"/>
            <a:ext cx="2222626" cy="584775"/>
          </a:xfrm>
          <a:prstGeom prst="rect">
            <a:avLst/>
          </a:prstGeom>
          <a:solidFill>
            <a:schemeClr val="bg2">
              <a:alpha val="62000"/>
            </a:schemeClr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1600" b="1" dirty="0" smtClean="0">
                <a:ln>
                  <a:solidFill>
                    <a:schemeClr val="tx1"/>
                  </a:solidFill>
                </a:ln>
                <a:solidFill>
                  <a:srgbClr val="00B050"/>
                </a:solidFill>
              </a:rPr>
              <a:t>Latent Heat QE</a:t>
            </a:r>
          </a:p>
          <a:p>
            <a:pPr algn="ctr"/>
            <a:r>
              <a:rPr lang="en-US" sz="1600" b="1" dirty="0" err="1" smtClean="0">
                <a:ln>
                  <a:solidFill>
                    <a:schemeClr val="tx1"/>
                  </a:solidFill>
                </a:ln>
                <a:solidFill>
                  <a:srgbClr val="00B050"/>
                </a:solidFill>
              </a:rPr>
              <a:t>Evapotrasnpiration</a:t>
            </a:r>
            <a:endParaRPr lang="en-US" sz="1600" b="1" dirty="0">
              <a:ln>
                <a:solidFill>
                  <a:schemeClr val="tx1"/>
                </a:solidFill>
              </a:ln>
              <a:solidFill>
                <a:srgbClr val="00B050"/>
              </a:solidFill>
            </a:endParaRPr>
          </a:p>
        </p:txBody>
      </p:sp>
      <p:sp>
        <p:nvSpPr>
          <p:cNvPr id="20" name="TextBox 19"/>
          <p:cNvSpPr txBox="1"/>
          <p:nvPr/>
        </p:nvSpPr>
        <p:spPr>
          <a:xfrm>
            <a:off x="3681983" y="6091830"/>
            <a:ext cx="2083567" cy="338554"/>
          </a:xfrm>
          <a:prstGeom prst="rect">
            <a:avLst/>
          </a:prstGeom>
          <a:solidFill>
            <a:schemeClr val="bg2">
              <a:alpha val="49000"/>
            </a:schemeClr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1600" b="1" dirty="0" smtClean="0">
                <a:ln>
                  <a:solidFill>
                    <a:schemeClr val="tx1"/>
                  </a:solidFill>
                </a:ln>
                <a:solidFill>
                  <a:srgbClr val="FF0000"/>
                </a:solidFill>
              </a:rPr>
              <a:t>Sensible Heat QH</a:t>
            </a:r>
            <a:endParaRPr lang="en-US" sz="1600" b="1" dirty="0">
              <a:ln>
                <a:solidFill>
                  <a:schemeClr val="tx1"/>
                </a:solidFill>
              </a:ln>
              <a:solidFill>
                <a:srgbClr val="FF0000"/>
              </a:solidFill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5041650" y="5509951"/>
            <a:ext cx="2006850" cy="584775"/>
          </a:xfrm>
          <a:prstGeom prst="rect">
            <a:avLst/>
          </a:prstGeom>
          <a:solidFill>
            <a:schemeClr val="bg2">
              <a:alpha val="51000"/>
            </a:schemeClr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1600" b="1" dirty="0" smtClean="0">
                <a:ln>
                  <a:solidFill>
                    <a:schemeClr val="tx1"/>
                  </a:solidFill>
                </a:ln>
                <a:solidFill>
                  <a:srgbClr val="FFC000"/>
                </a:solidFill>
              </a:rPr>
              <a:t>Anthropogenic Heat (Traffic) QF</a:t>
            </a:r>
            <a:endParaRPr lang="en-US" sz="1600" b="1" dirty="0">
              <a:ln>
                <a:solidFill>
                  <a:schemeClr val="tx1"/>
                </a:solidFill>
              </a:ln>
              <a:solidFill>
                <a:srgbClr val="FFC000"/>
              </a:solidFill>
            </a:endParaRPr>
          </a:p>
        </p:txBody>
      </p:sp>
      <p:sp>
        <p:nvSpPr>
          <p:cNvPr id="22" name="TextBox 21"/>
          <p:cNvSpPr txBox="1"/>
          <p:nvPr/>
        </p:nvSpPr>
        <p:spPr>
          <a:xfrm>
            <a:off x="3071771" y="4909162"/>
            <a:ext cx="1652016" cy="584775"/>
          </a:xfrm>
          <a:prstGeom prst="rect">
            <a:avLst/>
          </a:prstGeom>
          <a:solidFill>
            <a:schemeClr val="bg2">
              <a:alpha val="51000"/>
            </a:schemeClr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1600" b="1" dirty="0" smtClean="0">
                <a:ln>
                  <a:solidFill>
                    <a:schemeClr val="tx1"/>
                  </a:solidFill>
                </a:ln>
                <a:solidFill>
                  <a:srgbClr val="00B0F0"/>
                </a:solidFill>
              </a:rPr>
              <a:t>Latent Heat QE</a:t>
            </a:r>
          </a:p>
          <a:p>
            <a:pPr algn="ctr"/>
            <a:r>
              <a:rPr lang="en-US" sz="1600" b="1" dirty="0" smtClean="0">
                <a:ln>
                  <a:solidFill>
                    <a:schemeClr val="tx1"/>
                  </a:solidFill>
                </a:ln>
                <a:solidFill>
                  <a:srgbClr val="00B0F0"/>
                </a:solidFill>
              </a:rPr>
              <a:t>Evaporation</a:t>
            </a:r>
            <a:endParaRPr lang="en-US" sz="1600" b="1" dirty="0">
              <a:ln>
                <a:solidFill>
                  <a:schemeClr val="tx1"/>
                </a:solidFill>
              </a:ln>
              <a:solidFill>
                <a:srgbClr val="00B0F0"/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5E61391-D637-4EA5-9F0F-56BBBF34B8D9}" type="slidenum">
              <a:rPr lang="en-US" smtClean="0"/>
              <a:t>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8423819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1"/>
          <p:cNvSpPr>
            <a:spLocks noGrp="1"/>
          </p:cNvSpPr>
          <p:nvPr>
            <p:ph type="title"/>
          </p:nvPr>
        </p:nvSpPr>
        <p:spPr>
          <a:xfrm>
            <a:off x="457200" y="76200"/>
            <a:ext cx="7620000" cy="457200"/>
          </a:xfrm>
        </p:spPr>
        <p:txBody>
          <a:bodyPr>
            <a:noAutofit/>
          </a:bodyPr>
          <a:lstStyle/>
          <a:p>
            <a:r>
              <a:rPr lang="en-US" sz="2800" dirty="0" smtClean="0">
                <a:solidFill>
                  <a:schemeClr val="bg1"/>
                </a:solidFill>
              </a:rPr>
              <a:t>Energy Balance in Urban Environments</a:t>
            </a:r>
            <a:endParaRPr lang="en-US" sz="2800" dirty="0">
              <a:solidFill>
                <a:schemeClr val="bg1"/>
              </a:solidFill>
            </a:endParaRP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-685800" y="914400"/>
            <a:ext cx="5105400" cy="5669280"/>
          </a:xfrm>
        </p:spPr>
        <p:txBody>
          <a:bodyPr>
            <a:normAutofit/>
          </a:bodyPr>
          <a:lstStyle/>
          <a:p>
            <a:pPr lvl="2">
              <a:buClr>
                <a:schemeClr val="accent1"/>
              </a:buClr>
            </a:pPr>
            <a:r>
              <a:rPr lang="en-US" dirty="0" smtClean="0"/>
              <a:t>Latent Heat (Q</a:t>
            </a:r>
            <a:r>
              <a:rPr lang="en-US" baseline="-25000" dirty="0" smtClean="0"/>
              <a:t>E</a:t>
            </a:r>
            <a:r>
              <a:rPr lang="en-US" dirty="0" smtClean="0"/>
              <a:t>): </a:t>
            </a:r>
            <a:endParaRPr lang="en-US" sz="1700" dirty="0" smtClean="0"/>
          </a:p>
          <a:p>
            <a:pPr lvl="3">
              <a:buClr>
                <a:schemeClr val="accent1"/>
              </a:buClr>
            </a:pPr>
            <a:r>
              <a:rPr lang="en-US" sz="1500" dirty="0" smtClean="0"/>
              <a:t>Over a impervious surface, an evaporative flux is possible only when there is accumulated surface moisture from rain or dewfall (</a:t>
            </a:r>
            <a:r>
              <a:rPr lang="en-US" sz="1500" dirty="0" err="1" smtClean="0"/>
              <a:t>Oke</a:t>
            </a:r>
            <a:r>
              <a:rPr lang="en-US" sz="1500" dirty="0" smtClean="0"/>
              <a:t>, 1987). </a:t>
            </a:r>
          </a:p>
          <a:p>
            <a:pPr lvl="3">
              <a:buClr>
                <a:schemeClr val="accent1"/>
              </a:buClr>
            </a:pPr>
            <a:r>
              <a:rPr lang="en-US" sz="1500" dirty="0" err="1" smtClean="0"/>
              <a:t>Offerle</a:t>
            </a:r>
            <a:r>
              <a:rPr lang="en-US" sz="1500" dirty="0" smtClean="0"/>
              <a:t> </a:t>
            </a:r>
            <a:r>
              <a:rPr lang="en-US" sz="1500" dirty="0"/>
              <a:t>et al. (</a:t>
            </a:r>
            <a:r>
              <a:rPr lang="en-US" sz="1500" dirty="0" smtClean="0"/>
              <a:t>2006a) </a:t>
            </a:r>
            <a:r>
              <a:rPr lang="en-US" sz="1500" dirty="0"/>
              <a:t>found that </a:t>
            </a:r>
            <a:r>
              <a:rPr lang="en-US" sz="1500" b="1" dirty="0" smtClean="0">
                <a:solidFill>
                  <a:srgbClr val="FF0000"/>
                </a:solidFill>
              </a:rPr>
              <a:t>QE is </a:t>
            </a:r>
            <a:r>
              <a:rPr lang="en-US" sz="1500" b="1" dirty="0">
                <a:solidFill>
                  <a:srgbClr val="FF0000"/>
                </a:solidFill>
              </a:rPr>
              <a:t>about 40–50% of the radiant input </a:t>
            </a:r>
            <a:r>
              <a:rPr lang="en-US" sz="1500" dirty="0"/>
              <a:t>during spring and summer </a:t>
            </a:r>
            <a:r>
              <a:rPr lang="en-US" sz="1500" dirty="0" smtClean="0"/>
              <a:t>in Poland. Commercial sites registered a value of 68 W/</a:t>
            </a:r>
            <a:r>
              <a:rPr lang="en-US" sz="1500" dirty="0"/>
              <a:t>m</a:t>
            </a:r>
            <a:r>
              <a:rPr lang="en-US" sz="1500" baseline="30000" dirty="0"/>
              <a:t>2 </a:t>
            </a:r>
            <a:r>
              <a:rPr lang="en-US" sz="1500" dirty="0" smtClean="0"/>
              <a:t> </a:t>
            </a:r>
          </a:p>
          <a:p>
            <a:pPr lvl="3">
              <a:buClr>
                <a:schemeClr val="accent1"/>
              </a:buClr>
            </a:pPr>
            <a:r>
              <a:rPr lang="en-US" sz="1500" dirty="0" smtClean="0"/>
              <a:t>These </a:t>
            </a:r>
            <a:r>
              <a:rPr lang="en-US" sz="1500" dirty="0"/>
              <a:t>sites showed that </a:t>
            </a:r>
            <a:r>
              <a:rPr lang="en-US" sz="1500" b="1" dirty="0" smtClean="0">
                <a:solidFill>
                  <a:srgbClr val="FF0000"/>
                </a:solidFill>
              </a:rPr>
              <a:t>QE is </a:t>
            </a:r>
            <a:r>
              <a:rPr lang="en-US" sz="1500" b="1" dirty="0">
                <a:solidFill>
                  <a:srgbClr val="FF0000"/>
                </a:solidFill>
              </a:rPr>
              <a:t>a large component </a:t>
            </a:r>
            <a:r>
              <a:rPr lang="en-US" sz="1500" b="1" dirty="0" smtClean="0">
                <a:solidFill>
                  <a:srgbClr val="FF0000"/>
                </a:solidFill>
              </a:rPr>
              <a:t>over </a:t>
            </a:r>
            <a:r>
              <a:rPr lang="en-US" sz="1500" b="1" dirty="0">
                <a:solidFill>
                  <a:srgbClr val="FF0000"/>
                </a:solidFill>
              </a:rPr>
              <a:t>long periods</a:t>
            </a:r>
            <a:r>
              <a:rPr lang="en-US" sz="1500" dirty="0"/>
              <a:t> (monthly) due to evaporation of water from rain or snowfall as well as from </a:t>
            </a:r>
            <a:r>
              <a:rPr lang="en-US" sz="1500" dirty="0" smtClean="0"/>
              <a:t>vegetation (</a:t>
            </a:r>
            <a:r>
              <a:rPr lang="en-US" sz="1500" dirty="0" err="1" smtClean="0"/>
              <a:t>Offerle</a:t>
            </a:r>
            <a:r>
              <a:rPr lang="en-US" sz="1500" dirty="0" smtClean="0"/>
              <a:t> </a:t>
            </a:r>
            <a:r>
              <a:rPr lang="en-US" sz="1500" dirty="0"/>
              <a:t>et al. </a:t>
            </a:r>
            <a:r>
              <a:rPr lang="en-US" sz="1500" dirty="0" smtClean="0"/>
              <a:t>2006b). </a:t>
            </a:r>
          </a:p>
          <a:p>
            <a:pPr lvl="3">
              <a:buClr>
                <a:schemeClr val="accent1"/>
              </a:buClr>
            </a:pPr>
            <a:r>
              <a:rPr lang="en-US" sz="1500" dirty="0"/>
              <a:t>An average magnitude of </a:t>
            </a:r>
            <a:r>
              <a:rPr lang="en-US" sz="1500" b="1" dirty="0">
                <a:solidFill>
                  <a:srgbClr val="FF0000"/>
                </a:solidFill>
              </a:rPr>
              <a:t>100 W/m</a:t>
            </a:r>
            <a:r>
              <a:rPr lang="en-US" sz="1500" b="1" baseline="30000" dirty="0">
                <a:solidFill>
                  <a:srgbClr val="FF0000"/>
                </a:solidFill>
              </a:rPr>
              <a:t>2 </a:t>
            </a:r>
            <a:r>
              <a:rPr lang="en-US" sz="1500" b="1" baseline="30000" dirty="0" smtClean="0">
                <a:solidFill>
                  <a:srgbClr val="FF0000"/>
                </a:solidFill>
              </a:rPr>
              <a:t>  </a:t>
            </a:r>
            <a:r>
              <a:rPr lang="en-US" sz="1500" dirty="0" smtClean="0"/>
              <a:t>was obtained </a:t>
            </a:r>
            <a:r>
              <a:rPr lang="en-US" sz="1500" dirty="0"/>
              <a:t>from measurements in suburban areas of Tucson, Sacramento, Chicago and los Angeles (</a:t>
            </a:r>
            <a:r>
              <a:rPr lang="en-US" sz="1500" dirty="0" err="1"/>
              <a:t>Grimmond</a:t>
            </a:r>
            <a:r>
              <a:rPr lang="en-US" sz="1500" dirty="0"/>
              <a:t> and </a:t>
            </a:r>
            <a:r>
              <a:rPr lang="en-US" sz="1500" dirty="0" err="1"/>
              <a:t>Oke</a:t>
            </a:r>
            <a:r>
              <a:rPr lang="en-US" sz="1500" dirty="0"/>
              <a:t>, 1995</a:t>
            </a:r>
            <a:r>
              <a:rPr lang="en-US" sz="1500" dirty="0" smtClean="0"/>
              <a:t>).</a:t>
            </a:r>
          </a:p>
          <a:p>
            <a:pPr lvl="3">
              <a:buClr>
                <a:schemeClr val="accent1"/>
              </a:buClr>
            </a:pPr>
            <a:r>
              <a:rPr lang="en-US" sz="1500" b="1" dirty="0">
                <a:solidFill>
                  <a:srgbClr val="FF0000"/>
                </a:solidFill>
              </a:rPr>
              <a:t>Q</a:t>
            </a:r>
            <a:r>
              <a:rPr lang="en-US" sz="1500" b="1" baseline="-25000" dirty="0">
                <a:solidFill>
                  <a:srgbClr val="FF0000"/>
                </a:solidFill>
              </a:rPr>
              <a:t>E </a:t>
            </a:r>
            <a:r>
              <a:rPr lang="en-US" sz="1500" b="1" dirty="0">
                <a:solidFill>
                  <a:srgbClr val="FF0000"/>
                </a:solidFill>
              </a:rPr>
              <a:t>/Q*=0.23 </a:t>
            </a:r>
            <a:r>
              <a:rPr lang="en-US" sz="1500" dirty="0"/>
              <a:t>values registered during June 2001 in Marseille </a:t>
            </a:r>
            <a:r>
              <a:rPr lang="en-US" sz="1500" dirty="0" smtClean="0"/>
              <a:t>due to the </a:t>
            </a:r>
            <a:r>
              <a:rPr lang="en-US" sz="1500" dirty="0"/>
              <a:t>lack of </a:t>
            </a:r>
            <a:r>
              <a:rPr lang="en-US" sz="1500" dirty="0" smtClean="0"/>
              <a:t>precipitation (</a:t>
            </a:r>
            <a:r>
              <a:rPr lang="en-US" sz="1500" dirty="0" err="1" smtClean="0"/>
              <a:t>Grimmond</a:t>
            </a:r>
            <a:r>
              <a:rPr lang="en-US" sz="1500" dirty="0" smtClean="0"/>
              <a:t> et al., 2004).</a:t>
            </a:r>
          </a:p>
          <a:p>
            <a:pPr marL="1051560" lvl="3" indent="0">
              <a:buNone/>
            </a:pPr>
            <a:endParaRPr lang="en-US" dirty="0" smtClean="0"/>
          </a:p>
          <a:p>
            <a:pPr lvl="3"/>
            <a:endParaRPr lang="en-US" dirty="0" smtClean="0"/>
          </a:p>
          <a:p>
            <a:pPr lvl="3"/>
            <a:endParaRPr lang="en-US" dirty="0"/>
          </a:p>
          <a:p>
            <a:pPr lvl="3"/>
            <a:endParaRPr lang="en-US" dirty="0" smtClean="0"/>
          </a:p>
          <a:p>
            <a:pPr marL="411480" lvl="1" indent="0">
              <a:buNone/>
            </a:pPr>
            <a:endParaRPr lang="en-US" dirty="0" smtClean="0"/>
          </a:p>
          <a:p>
            <a:pPr lvl="3"/>
            <a:endParaRPr lang="en-US" dirty="0" smtClean="0"/>
          </a:p>
          <a:p>
            <a:pPr lvl="2"/>
            <a:endParaRPr lang="en-US" sz="1600" dirty="0"/>
          </a:p>
          <a:p>
            <a:pPr lvl="1"/>
            <a:endParaRPr lang="en-US" dirty="0" smtClean="0"/>
          </a:p>
        </p:txBody>
      </p:sp>
      <p:grpSp>
        <p:nvGrpSpPr>
          <p:cNvPr id="2" name="Group 1"/>
          <p:cNvGrpSpPr/>
          <p:nvPr/>
        </p:nvGrpSpPr>
        <p:grpSpPr>
          <a:xfrm>
            <a:off x="4594503" y="609600"/>
            <a:ext cx="4243054" cy="1656583"/>
            <a:chOff x="747098" y="918016"/>
            <a:chExt cx="4941994" cy="2145017"/>
          </a:xfrm>
        </p:grpSpPr>
        <p:pic>
          <p:nvPicPr>
            <p:cNvPr id="9" name="Picture 4"/>
            <p:cNvPicPr>
              <a:picLocks noChangeAspect="1" noChangeArrowheads="1"/>
            </p:cNvPicPr>
            <p:nvPr/>
          </p:nvPicPr>
          <p:blipFill rotWithShape="1"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79251" r="14552"/>
            <a:stretch/>
          </p:blipFill>
          <p:spPr bwMode="auto">
            <a:xfrm>
              <a:off x="5202936" y="918457"/>
              <a:ext cx="486156" cy="214457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pic>
          <p:nvPicPr>
            <p:cNvPr id="10" name="Picture 4"/>
            <p:cNvPicPr>
              <a:picLocks noChangeAspect="1" noChangeArrowheads="1"/>
            </p:cNvPicPr>
            <p:nvPr/>
          </p:nvPicPr>
          <p:blipFill rotWithShape="1"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477" r="42733"/>
            <a:stretch/>
          </p:blipFill>
          <p:spPr bwMode="auto">
            <a:xfrm>
              <a:off x="747098" y="918016"/>
              <a:ext cx="4455838" cy="214457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</p:grpSp>
      <p:sp>
        <p:nvSpPr>
          <p:cNvPr id="11" name="TextBox 10"/>
          <p:cNvSpPr txBox="1"/>
          <p:nvPr/>
        </p:nvSpPr>
        <p:spPr>
          <a:xfrm>
            <a:off x="4594503" y="2295403"/>
            <a:ext cx="534514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b="1" dirty="0" smtClean="0"/>
              <a:t>Heat Fluxes in Lodz Poland for August 2002 </a:t>
            </a:r>
            <a:r>
              <a:rPr lang="en-US" sz="1100" b="1" dirty="0" err="1" smtClean="0"/>
              <a:t>Offerle</a:t>
            </a:r>
            <a:r>
              <a:rPr lang="en-US" sz="1100" b="1" dirty="0" smtClean="0"/>
              <a:t> et al. 2006a.</a:t>
            </a:r>
            <a:endParaRPr lang="en-US" sz="1100" b="1" dirty="0"/>
          </a:p>
        </p:txBody>
      </p:sp>
      <p:sp>
        <p:nvSpPr>
          <p:cNvPr id="12" name="Slide Number Placeholder 1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5E61391-D637-4EA5-9F0F-56BBBF34B8D9}" type="slidenum">
              <a:rPr lang="en-US" smtClean="0"/>
              <a:t>3</a:t>
            </a:fld>
            <a:endParaRPr lang="en-US"/>
          </a:p>
        </p:txBody>
      </p:sp>
      <p:pic>
        <p:nvPicPr>
          <p:cNvPr id="13" name="Picture 3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458924" y="2590541"/>
            <a:ext cx="4390825" cy="247250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grpSp>
        <p:nvGrpSpPr>
          <p:cNvPr id="14" name="Group 13"/>
          <p:cNvGrpSpPr/>
          <p:nvPr/>
        </p:nvGrpSpPr>
        <p:grpSpPr>
          <a:xfrm>
            <a:off x="4076757" y="5181600"/>
            <a:ext cx="4343400" cy="1173414"/>
            <a:chOff x="4547235" y="3124200"/>
            <a:chExt cx="4596765" cy="1633153"/>
          </a:xfrm>
        </p:grpSpPr>
        <p:pic>
          <p:nvPicPr>
            <p:cNvPr id="15" name="Picture 2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547235" y="3166678"/>
              <a:ext cx="2381250" cy="15906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6" name="Picture 4"/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915150" y="3124200"/>
              <a:ext cx="2228850" cy="15906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17" name="TextBox 16"/>
          <p:cNvSpPr txBox="1"/>
          <p:nvPr/>
        </p:nvSpPr>
        <p:spPr>
          <a:xfrm>
            <a:off x="8420157" y="5351584"/>
            <a:ext cx="762000" cy="577081"/>
          </a:xfrm>
          <a:prstGeom prst="rect">
            <a:avLst/>
          </a:prstGeom>
          <a:solidFill>
            <a:schemeClr val="bg2"/>
          </a:solidFill>
        </p:spPr>
        <p:txBody>
          <a:bodyPr wrap="square" rtlCol="0">
            <a:spAutoFit/>
          </a:bodyPr>
          <a:lstStyle/>
          <a:p>
            <a:r>
              <a:rPr lang="en-US" sz="1050" b="1" dirty="0" smtClean="0">
                <a:ln>
                  <a:solidFill>
                    <a:schemeClr val="tx1"/>
                  </a:solidFill>
                </a:ln>
                <a:solidFill>
                  <a:srgbClr val="FFFF00"/>
                </a:solidFill>
              </a:rPr>
              <a:t>Simple</a:t>
            </a:r>
          </a:p>
          <a:p>
            <a:r>
              <a:rPr lang="en-US" sz="1050" b="1" dirty="0" smtClean="0">
                <a:solidFill>
                  <a:schemeClr val="accent1"/>
                </a:solidFill>
              </a:rPr>
              <a:t>Medium</a:t>
            </a:r>
          </a:p>
          <a:p>
            <a:r>
              <a:rPr lang="en-US" sz="1050" b="1" dirty="0" smtClean="0">
                <a:solidFill>
                  <a:srgbClr val="C00000"/>
                </a:solidFill>
              </a:rPr>
              <a:t>Complex</a:t>
            </a:r>
            <a:endParaRPr lang="en-US" sz="1050" b="1" dirty="0">
              <a:solidFill>
                <a:srgbClr val="C00000"/>
              </a:solidFill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3939734" y="6412128"/>
            <a:ext cx="4774045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100" b="1" dirty="0" err="1" smtClean="0"/>
              <a:t>Qe</a:t>
            </a:r>
            <a:r>
              <a:rPr lang="en-US" sz="1100" b="1" dirty="0" smtClean="0"/>
              <a:t> RMSE and MBE from 32 Models (Mean </a:t>
            </a:r>
            <a:r>
              <a:rPr lang="en-US" sz="1100" b="1" dirty="0" err="1" smtClean="0"/>
              <a:t>Qe</a:t>
            </a:r>
            <a:r>
              <a:rPr lang="en-US" sz="1100" b="1" dirty="0" smtClean="0"/>
              <a:t>=32.5W/m2). </a:t>
            </a:r>
          </a:p>
          <a:p>
            <a:pPr algn="ctr"/>
            <a:r>
              <a:rPr lang="en-US" sz="1100" b="1" dirty="0" err="1" smtClean="0"/>
              <a:t>Grimmond</a:t>
            </a:r>
            <a:r>
              <a:rPr lang="en-US" sz="1100" b="1" dirty="0" smtClean="0"/>
              <a:t> et al., 2011.</a:t>
            </a:r>
            <a:endParaRPr lang="en-US" sz="1100" b="1" dirty="0"/>
          </a:p>
        </p:txBody>
      </p:sp>
    </p:spTree>
    <p:extLst>
      <p:ext uri="{BB962C8B-B14F-4D97-AF65-F5344CB8AC3E}">
        <p14:creationId xmlns:p14="http://schemas.microsoft.com/office/powerpoint/2010/main" val="413423995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0" y="457200"/>
            <a:ext cx="9144000" cy="762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0" y="502920"/>
            <a:ext cx="8915400" cy="5669280"/>
          </a:xfrm>
        </p:spPr>
        <p:txBody>
          <a:bodyPr>
            <a:normAutofit/>
          </a:bodyPr>
          <a:lstStyle/>
          <a:p>
            <a:pPr>
              <a:buClr>
                <a:schemeClr val="accent1"/>
              </a:buClr>
            </a:pPr>
            <a:r>
              <a:rPr lang="en-US" sz="2000" dirty="0" smtClean="0"/>
              <a:t>Anthropogenic Latent Heat:	</a:t>
            </a:r>
            <a:endParaRPr lang="en-US" sz="1500" dirty="0" smtClean="0"/>
          </a:p>
          <a:p>
            <a:pPr lvl="1"/>
            <a:r>
              <a:rPr lang="en-US" sz="1500" dirty="0" smtClean="0"/>
              <a:t>A </a:t>
            </a:r>
            <a:r>
              <a:rPr lang="en-US" sz="1500" dirty="0"/>
              <a:t>modeling study for Paris (</a:t>
            </a:r>
            <a:r>
              <a:rPr lang="en-US" sz="1500" dirty="0" err="1"/>
              <a:t>Munck</a:t>
            </a:r>
            <a:r>
              <a:rPr lang="en-US" sz="1500" dirty="0"/>
              <a:t> et. al </a:t>
            </a:r>
            <a:r>
              <a:rPr lang="en-US" sz="1500" dirty="0" smtClean="0"/>
              <a:t>2013) </a:t>
            </a:r>
            <a:r>
              <a:rPr lang="en-US" sz="1500" dirty="0"/>
              <a:t>revealed that the scenarios </a:t>
            </a:r>
            <a:r>
              <a:rPr lang="en-US" sz="1500" dirty="0" smtClean="0"/>
              <a:t>with </a:t>
            </a:r>
            <a:r>
              <a:rPr lang="en-US" sz="1500" dirty="0"/>
              <a:t>only dry AC equipment </a:t>
            </a:r>
            <a:r>
              <a:rPr lang="en-US" sz="1500" dirty="0" smtClean="0"/>
              <a:t>generated </a:t>
            </a:r>
            <a:r>
              <a:rPr lang="en-US" sz="1500" dirty="0"/>
              <a:t>the greatest increase in </a:t>
            </a:r>
            <a:r>
              <a:rPr lang="en-US" sz="1500" dirty="0" smtClean="0"/>
              <a:t>temperature.</a:t>
            </a:r>
          </a:p>
          <a:p>
            <a:pPr lvl="1"/>
            <a:r>
              <a:rPr lang="en-US" sz="1500" dirty="0" smtClean="0"/>
              <a:t>In </a:t>
            </a:r>
            <a:r>
              <a:rPr lang="en-US" sz="1500" dirty="0"/>
              <a:t>the scenario including mixed (dry and evaporative) cooling systems, 2-m air temperature anomalies range from 0.25 to 1 °C while the scenario with only dry cooling systems showed increased impacts ranging from 0.25 to 2 °C. </a:t>
            </a:r>
            <a:endParaRPr lang="en-US" sz="1500" dirty="0" smtClean="0"/>
          </a:p>
          <a:p>
            <a:pPr lvl="1"/>
            <a:r>
              <a:rPr lang="en-US" sz="1500" dirty="0"/>
              <a:t> </a:t>
            </a:r>
            <a:r>
              <a:rPr lang="en-US" sz="1500" dirty="0" smtClean="0"/>
              <a:t>Heat </a:t>
            </a:r>
            <a:r>
              <a:rPr lang="en-US" sz="1500" dirty="0"/>
              <a:t>rejection </a:t>
            </a:r>
            <a:r>
              <a:rPr lang="en-US" sz="1500" dirty="0" smtClean="0"/>
              <a:t>by </a:t>
            </a:r>
            <a:r>
              <a:rPr lang="en-US" sz="1500" dirty="0"/>
              <a:t>cooling </a:t>
            </a:r>
            <a:r>
              <a:rPr lang="en-US" sz="1500" dirty="0" smtClean="0"/>
              <a:t>towers (</a:t>
            </a:r>
            <a:r>
              <a:rPr lang="en-US" sz="1500" dirty="0" err="1" smtClean="0"/>
              <a:t>EnergyPlus+CFD</a:t>
            </a:r>
            <a:r>
              <a:rPr lang="en-US" sz="1500" dirty="0" smtClean="0"/>
              <a:t>) in Taiwan reduces the </a:t>
            </a:r>
            <a:r>
              <a:rPr lang="en-US" sz="1500" dirty="0"/>
              <a:t>ambient temperature</a:t>
            </a:r>
            <a:r>
              <a:rPr lang="en-US" sz="1500" dirty="0" smtClean="0"/>
              <a:t> in the urban canopy by discharge </a:t>
            </a:r>
            <a:r>
              <a:rPr lang="en-US" sz="1500" dirty="0"/>
              <a:t>of heat in the form of latent </a:t>
            </a:r>
            <a:r>
              <a:rPr lang="en-US" sz="1500" dirty="0" smtClean="0"/>
              <a:t>heat (Chung-Ming et al., 2011). </a:t>
            </a:r>
          </a:p>
          <a:p>
            <a:pPr marL="393192" lvl="1" indent="0">
              <a:buNone/>
            </a:pPr>
            <a:endParaRPr lang="en-US" sz="1600" dirty="0" smtClean="0"/>
          </a:p>
        </p:txBody>
      </p:sp>
      <p:pic>
        <p:nvPicPr>
          <p:cNvPr id="6146" name="Picture 2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50520" y="2603415"/>
            <a:ext cx="4208411" cy="245615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5" name="TextBox 4"/>
          <p:cNvSpPr txBox="1"/>
          <p:nvPr/>
        </p:nvSpPr>
        <p:spPr>
          <a:xfrm>
            <a:off x="228600" y="5007331"/>
            <a:ext cx="501396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b="1" dirty="0" smtClean="0"/>
              <a:t>Daytime and Nighttime Average Temperature. </a:t>
            </a:r>
            <a:r>
              <a:rPr lang="en-US" sz="1100" b="1" dirty="0" err="1" smtClean="0"/>
              <a:t>Munck</a:t>
            </a:r>
            <a:r>
              <a:rPr lang="en-US" sz="1100" b="1" dirty="0" smtClean="0"/>
              <a:t> et al., 2013.</a:t>
            </a:r>
            <a:endParaRPr lang="en-US" sz="1100" b="1" dirty="0"/>
          </a:p>
        </p:txBody>
      </p:sp>
      <p:sp>
        <p:nvSpPr>
          <p:cNvPr id="7" name="Title 1"/>
          <p:cNvSpPr txBox="1">
            <a:spLocks/>
          </p:cNvSpPr>
          <p:nvPr/>
        </p:nvSpPr>
        <p:spPr>
          <a:xfrm>
            <a:off x="228600" y="0"/>
            <a:ext cx="7620000" cy="457200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algn="l" defTabSz="914400" rtl="0" eaLnBrk="1" latinLnBrk="0" hangingPunct="1">
              <a:spcBef>
                <a:spcPct val="0"/>
              </a:spcBef>
              <a:buNone/>
              <a:defRPr sz="4600" kern="1200" cap="none" spc="-100" baseline="0">
                <a:ln>
                  <a:noFill/>
                </a:ln>
                <a:solidFill>
                  <a:schemeClr val="tx2"/>
                </a:solidFill>
                <a:effectLst/>
                <a:latin typeface="+mj-lt"/>
                <a:ea typeface="+mj-ea"/>
                <a:cs typeface="+mj-cs"/>
              </a:defRPr>
            </a:lvl1pPr>
          </a:lstStyle>
          <a:p>
            <a:r>
              <a:rPr lang="en-US" sz="2400" dirty="0" smtClean="0">
                <a:solidFill>
                  <a:schemeClr val="bg1"/>
                </a:solidFill>
              </a:rPr>
              <a:t>Energy Balance in Urban Environments</a:t>
            </a:r>
            <a:endParaRPr lang="en-US" sz="2400" dirty="0">
              <a:solidFill>
                <a:schemeClr val="bg1"/>
              </a:solidFill>
            </a:endParaRPr>
          </a:p>
        </p:txBody>
      </p:sp>
      <p:pic>
        <p:nvPicPr>
          <p:cNvPr id="4098" name="Picture 2" descr="http://origin-ars.els-cdn.com/content/image/1-s2.0-S019897151100007X-gr12.jpg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17339"/>
          <a:stretch/>
        </p:blipFill>
        <p:spPr bwMode="auto">
          <a:xfrm>
            <a:off x="5105400" y="4540865"/>
            <a:ext cx="2853487" cy="189012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5" name="TextBox 14"/>
          <p:cNvSpPr txBox="1"/>
          <p:nvPr/>
        </p:nvSpPr>
        <p:spPr>
          <a:xfrm>
            <a:off x="24384" y="6461471"/>
            <a:ext cx="5339449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b="1" dirty="0" smtClean="0"/>
              <a:t>Peak Reduction in Temperature (RAMS +DOE-2). </a:t>
            </a:r>
            <a:r>
              <a:rPr lang="en-US" sz="1100" b="1" dirty="0" err="1" smtClean="0"/>
              <a:t>Dhakal</a:t>
            </a:r>
            <a:r>
              <a:rPr lang="en-US" sz="1100" b="1" dirty="0" smtClean="0"/>
              <a:t> and </a:t>
            </a:r>
            <a:r>
              <a:rPr lang="en-US" sz="1100" b="1" dirty="0" err="1" smtClean="0"/>
              <a:t>Hanaki</a:t>
            </a:r>
            <a:r>
              <a:rPr lang="en-US" sz="1100" b="1" dirty="0" smtClean="0"/>
              <a:t>, 2002.</a:t>
            </a:r>
            <a:endParaRPr lang="en-US" sz="1100" b="1" dirty="0"/>
          </a:p>
        </p:txBody>
      </p:sp>
      <p:sp>
        <p:nvSpPr>
          <p:cNvPr id="16" name="TextBox 15"/>
          <p:cNvSpPr txBox="1"/>
          <p:nvPr/>
        </p:nvSpPr>
        <p:spPr>
          <a:xfrm>
            <a:off x="4648200" y="6411340"/>
            <a:ext cx="5013960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100" b="1" dirty="0" smtClean="0"/>
              <a:t>Temperature Reduction due to Cooling </a:t>
            </a:r>
            <a:r>
              <a:rPr lang="en-US" sz="1100" b="1" dirty="0"/>
              <a:t>T</a:t>
            </a:r>
            <a:r>
              <a:rPr lang="en-US" sz="1100" b="1" dirty="0" smtClean="0"/>
              <a:t>owers. </a:t>
            </a:r>
          </a:p>
          <a:p>
            <a:pPr algn="ctr"/>
            <a:r>
              <a:rPr lang="en-US" sz="1100" b="1" dirty="0" smtClean="0"/>
              <a:t>Chung-Ming et al., 2011.</a:t>
            </a:r>
            <a:endParaRPr lang="en-US" sz="1100" b="1" dirty="0"/>
          </a:p>
        </p:txBody>
      </p:sp>
      <p:sp>
        <p:nvSpPr>
          <p:cNvPr id="2" name="Slide Number Placeholder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5E61391-D637-4EA5-9F0F-56BBBF34B8D9}" type="slidenum">
              <a:rPr lang="en-US" smtClean="0"/>
              <a:t>4</a:t>
            </a:fld>
            <a:endParaRPr lang="en-US"/>
          </a:p>
        </p:txBody>
      </p:sp>
      <p:pic>
        <p:nvPicPr>
          <p:cNvPr id="1027" name="Picture 3" descr="C:\Users\Estatio\Desktop\Picture3_edited.jpg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5582" y="5427110"/>
            <a:ext cx="4787133" cy="95984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3" name="Picture 2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242560" y="2612559"/>
            <a:ext cx="3454528" cy="15396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" name="TextBox 13"/>
          <p:cNvSpPr txBox="1"/>
          <p:nvPr/>
        </p:nvSpPr>
        <p:spPr>
          <a:xfrm>
            <a:off x="4582799" y="4157925"/>
            <a:ext cx="4774045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100" b="1" dirty="0" smtClean="0"/>
              <a:t>Monthly Variations of Heat Rejection in Houston.</a:t>
            </a:r>
          </a:p>
          <a:p>
            <a:pPr algn="ctr"/>
            <a:r>
              <a:rPr lang="en-US" sz="1100" b="1" dirty="0" smtClean="0"/>
              <a:t> Sailor et al., 2007.</a:t>
            </a:r>
            <a:endParaRPr lang="en-US" sz="1100" b="1" dirty="0"/>
          </a:p>
        </p:txBody>
      </p:sp>
      <p:pic>
        <p:nvPicPr>
          <p:cNvPr id="17" name="Picture 2" descr="http://origin-ars.els-cdn.com/content/image/1-s2.0-S019897151100007X-gr12.jpg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3240" t="86110" r="23121"/>
          <a:stretch/>
        </p:blipFill>
        <p:spPr bwMode="auto">
          <a:xfrm>
            <a:off x="8038561" y="4800968"/>
            <a:ext cx="1013907" cy="25860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75199226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0"/>
            <a:ext cx="8229600" cy="762000"/>
          </a:xfrm>
        </p:spPr>
        <p:txBody>
          <a:bodyPr>
            <a:normAutofit/>
          </a:bodyPr>
          <a:lstStyle/>
          <a:p>
            <a:r>
              <a:rPr lang="en-US" sz="2800" dirty="0" smtClean="0">
                <a:solidFill>
                  <a:schemeClr val="bg1"/>
                </a:solidFill>
              </a:rPr>
              <a:t>WRF </a:t>
            </a:r>
            <a:r>
              <a:rPr lang="en-US" sz="2800" dirty="0">
                <a:solidFill>
                  <a:schemeClr val="bg1"/>
                </a:solidFill>
              </a:rPr>
              <a:t>Urban Parameterizations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57200" y="1295400"/>
            <a:ext cx="8229600" cy="5334000"/>
          </a:xfrm>
        </p:spPr>
        <p:txBody>
          <a:bodyPr>
            <a:normAutofit fontScale="70000" lnSpcReduction="20000"/>
          </a:bodyPr>
          <a:lstStyle/>
          <a:p>
            <a:pPr algn="just">
              <a:buClr>
                <a:schemeClr val="folHlink"/>
              </a:buClr>
            </a:pPr>
            <a:r>
              <a:rPr lang="en-GB" sz="2800" b="1" dirty="0"/>
              <a:t>BULK </a:t>
            </a:r>
            <a:r>
              <a:rPr lang="en-GB" sz="2800" dirty="0"/>
              <a:t>is a simple bulk scheme that defines a roughness length and thermal parameters to represent the effect of the urban areas</a:t>
            </a:r>
            <a:r>
              <a:rPr lang="en-GB" sz="2800" dirty="0" smtClean="0"/>
              <a:t>.</a:t>
            </a:r>
          </a:p>
          <a:p>
            <a:pPr algn="just">
              <a:buClr>
                <a:schemeClr val="folHlink"/>
              </a:buClr>
            </a:pPr>
            <a:endParaRPr lang="en-GB" sz="2800" dirty="0"/>
          </a:p>
          <a:p>
            <a:pPr algn="just">
              <a:buClr>
                <a:schemeClr val="folHlink"/>
              </a:buClr>
            </a:pPr>
            <a:r>
              <a:rPr lang="en-GB" sz="2800" b="1" dirty="0"/>
              <a:t>UCM</a:t>
            </a:r>
            <a:r>
              <a:rPr lang="en-GB" sz="2800" dirty="0"/>
              <a:t> is a single layer urban scheme (with the possibility to add a diurnal profile of the anthropogenic heat AH) that recognizes three different urban surfaces (walls, roofs, and roads</a:t>
            </a:r>
            <a:r>
              <a:rPr lang="en-GB" sz="2800" dirty="0" smtClean="0"/>
              <a:t>).</a:t>
            </a:r>
          </a:p>
          <a:p>
            <a:pPr algn="just">
              <a:buClr>
                <a:schemeClr val="folHlink"/>
              </a:buClr>
            </a:pPr>
            <a:endParaRPr lang="en-GB" sz="2800" dirty="0"/>
          </a:p>
          <a:p>
            <a:pPr algn="just">
              <a:buClr>
                <a:schemeClr val="folHlink"/>
              </a:buClr>
            </a:pPr>
            <a:r>
              <a:rPr lang="en-GB" sz="2800" b="1" dirty="0"/>
              <a:t>BEP</a:t>
            </a:r>
            <a:r>
              <a:rPr lang="en-GB" sz="2800" dirty="0"/>
              <a:t> is a multiple layer urban scheme (without the possibility to add AH) that permits a direct interaction with the PBL, and recognizes three different urban surfaces</a:t>
            </a:r>
            <a:r>
              <a:rPr lang="en-GB" sz="2800" dirty="0" smtClean="0"/>
              <a:t>.</a:t>
            </a:r>
          </a:p>
          <a:p>
            <a:pPr algn="just">
              <a:buClr>
                <a:schemeClr val="folHlink"/>
              </a:buClr>
            </a:pPr>
            <a:endParaRPr lang="en-GB" sz="2800" dirty="0"/>
          </a:p>
          <a:p>
            <a:pPr algn="just">
              <a:buClr>
                <a:schemeClr val="folHlink"/>
              </a:buClr>
            </a:pPr>
            <a:r>
              <a:rPr lang="en-GB" sz="2800" b="1" dirty="0"/>
              <a:t>BEP+BEM</a:t>
            </a:r>
            <a:r>
              <a:rPr lang="en-GB" sz="2800" dirty="0"/>
              <a:t> is a simple building energy model (BEM) linked to BEP:</a:t>
            </a:r>
          </a:p>
          <a:p>
            <a:pPr marL="880110" lvl="1" indent="-514350" algn="just">
              <a:buClr>
                <a:schemeClr val="folHlink"/>
              </a:buClr>
              <a:buFont typeface="+mj-lt"/>
              <a:buAutoNum type="alphaLcParenR"/>
            </a:pPr>
            <a:r>
              <a:rPr lang="en-GB" dirty="0" smtClean="0"/>
              <a:t>The </a:t>
            </a:r>
            <a:r>
              <a:rPr lang="en-GB" dirty="0"/>
              <a:t>time evolutions of floor air temperature and air humidity are estimated separately.</a:t>
            </a:r>
          </a:p>
          <a:p>
            <a:pPr marL="880110" lvl="1" indent="-514350" algn="just">
              <a:buClr>
                <a:schemeClr val="folHlink"/>
              </a:buClr>
              <a:buFont typeface="+mj-lt"/>
              <a:buAutoNum type="alphaLcParenR"/>
            </a:pPr>
            <a:r>
              <a:rPr lang="en-GB" dirty="0" smtClean="0"/>
              <a:t>Natural </a:t>
            </a:r>
            <a:r>
              <a:rPr lang="en-GB" dirty="0"/>
              <a:t>ventilation, heat generated by </a:t>
            </a:r>
            <a:r>
              <a:rPr lang="en-GB" dirty="0" smtClean="0"/>
              <a:t>equipment </a:t>
            </a:r>
            <a:r>
              <a:rPr lang="en-GB" dirty="0"/>
              <a:t>and occupants, the convective heat through the walls, and the radiation through the windows are considered in the model.</a:t>
            </a:r>
          </a:p>
          <a:p>
            <a:pPr marL="880110" lvl="1" indent="-514350" algn="just">
              <a:buClr>
                <a:schemeClr val="folHlink"/>
              </a:buClr>
              <a:buFont typeface="+mj-lt"/>
              <a:buAutoNum type="alphaLcParenR"/>
            </a:pPr>
            <a:r>
              <a:rPr lang="en-GB" dirty="0" smtClean="0"/>
              <a:t>The </a:t>
            </a:r>
            <a:r>
              <a:rPr lang="en-GB" dirty="0"/>
              <a:t>heat needed for cooling/heating the indoor air temperature can be computed considering an air conditioning (AC) system model w/COP of 2.8.  </a:t>
            </a:r>
          </a:p>
          <a:p>
            <a:pPr marL="0" indent="0">
              <a:buNone/>
            </a:pP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5E61391-D637-4EA5-9F0F-56BBBF34B8D9}" type="slidenum">
              <a:rPr lang="en-US" smtClean="0"/>
              <a:t>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392292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5E61391-D637-4EA5-9F0F-56BBBF34B8D9}" type="slidenum">
              <a:rPr lang="en-US" smtClean="0"/>
              <a:t>6</a:t>
            </a:fld>
            <a:endParaRPr lang="en-US"/>
          </a:p>
        </p:txBody>
      </p:sp>
      <p:sp>
        <p:nvSpPr>
          <p:cNvPr id="5" name="Title 1"/>
          <p:cNvSpPr txBox="1">
            <a:spLocks/>
          </p:cNvSpPr>
          <p:nvPr/>
        </p:nvSpPr>
        <p:spPr>
          <a:xfrm>
            <a:off x="457200" y="0"/>
            <a:ext cx="8229600" cy="762000"/>
          </a:xfrm>
          <a:prstGeom prst="rect">
            <a:avLst/>
          </a:prstGeom>
        </p:spPr>
        <p:txBody>
          <a:bodyPr vert="horz" lIns="0" rIns="0" bIns="0" anchor="b">
            <a:normAutofit/>
          </a:bodyPr>
          <a:lstStyle>
            <a:lvl1pPr algn="l" rtl="0" eaLnBrk="1" latinLnBrk="0" hangingPunct="1">
              <a:spcBef>
                <a:spcPct val="0"/>
              </a:spcBef>
              <a:buNone/>
              <a:defRPr kumimoji="0" sz="5000" b="0" kern="1200">
                <a:ln>
                  <a:noFill/>
                </a:ln>
                <a:solidFill>
                  <a:schemeClr val="tx2"/>
                </a:solidFill>
                <a:effectLst/>
                <a:latin typeface="+mj-lt"/>
                <a:ea typeface="+mj-ea"/>
                <a:cs typeface="+mj-cs"/>
              </a:defRPr>
            </a:lvl1pPr>
          </a:lstStyle>
          <a:p>
            <a:r>
              <a:rPr lang="en-US" sz="2800" dirty="0" smtClean="0">
                <a:solidFill>
                  <a:schemeClr val="bg1"/>
                </a:solidFill>
              </a:rPr>
              <a:t>Pluto Data for NYC</a:t>
            </a:r>
            <a:endParaRPr lang="en-US" sz="2800" dirty="0">
              <a:solidFill>
                <a:schemeClr val="bg1"/>
              </a:solidFill>
            </a:endParaRPr>
          </a:p>
        </p:txBody>
      </p:sp>
      <p:pic>
        <p:nvPicPr>
          <p:cNvPr id="7" name="Picture 6" descr="C:\Users\Estatio\Dropbox\Thesis\Dissertation PLOTS\bh_250m.png"/>
          <p:cNvPicPr/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257800" y="152400"/>
            <a:ext cx="3613468" cy="3261360"/>
          </a:xfrm>
          <a:prstGeom prst="rect">
            <a:avLst/>
          </a:prstGeom>
          <a:noFill/>
          <a:ln>
            <a:noFill/>
          </a:ln>
        </p:spPr>
      </p:pic>
      <p:pic>
        <p:nvPicPr>
          <p:cNvPr id="8" name="Picture 7" descr="C:\Users\Estatio\Dropbox\Thesis\Dissertation PLOTS\lp_250m.png"/>
          <p:cNvPicPr/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02434" y="3581400"/>
            <a:ext cx="3124200" cy="3169920"/>
          </a:xfrm>
          <a:prstGeom prst="rect">
            <a:avLst/>
          </a:prstGeom>
          <a:noFill/>
          <a:ln>
            <a:noFill/>
          </a:ln>
        </p:spPr>
      </p:pic>
      <p:sp>
        <p:nvSpPr>
          <p:cNvPr id="9" name="Content Placeholder 2"/>
          <p:cNvSpPr>
            <a:spLocks noGrp="1"/>
          </p:cNvSpPr>
          <p:nvPr>
            <p:ph idx="1"/>
          </p:nvPr>
        </p:nvSpPr>
        <p:spPr>
          <a:xfrm>
            <a:off x="457200" y="1295400"/>
            <a:ext cx="4648200" cy="5334000"/>
          </a:xfrm>
        </p:spPr>
        <p:txBody>
          <a:bodyPr>
            <a:normAutofit fontScale="92500" lnSpcReduction="10000"/>
          </a:bodyPr>
          <a:lstStyle/>
          <a:p>
            <a:r>
              <a:rPr lang="en-US" dirty="0"/>
              <a:t>Primary Land Use Tax Lot Output (PLUTO) was created by the </a:t>
            </a:r>
            <a:r>
              <a:rPr lang="en-US" dirty="0" smtClean="0"/>
              <a:t>New </a:t>
            </a:r>
            <a:r>
              <a:rPr lang="en-US" dirty="0"/>
              <a:t>York City Department of City Planning (DCP) to meet the growing need for extensive land use and geographic data at the tax lot level. </a:t>
            </a:r>
            <a:endParaRPr lang="en-US" dirty="0" smtClean="0"/>
          </a:p>
          <a:p>
            <a:r>
              <a:rPr lang="en-US" dirty="0" smtClean="0"/>
              <a:t>PLUTO </a:t>
            </a:r>
            <a:r>
              <a:rPr lang="en-US" dirty="0"/>
              <a:t>tax lot files contain over seventy data fields derived from extracts of mainframe databases maintained by the DCP, Department of Finance</a:t>
            </a:r>
            <a:r>
              <a:rPr lang="en-US" dirty="0" smtClean="0"/>
              <a:t>, and  </a:t>
            </a:r>
            <a:r>
              <a:rPr lang="en-US" dirty="0"/>
              <a:t>Department of Citywide Administrative </a:t>
            </a:r>
            <a:r>
              <a:rPr lang="en-US" dirty="0" smtClean="0"/>
              <a:t>Services. 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969498416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-76200" y="-152400"/>
            <a:ext cx="9220200" cy="2667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aphicFrame>
        <p:nvGraphicFramePr>
          <p:cNvPr id="4" name="Diagram 3"/>
          <p:cNvGraphicFramePr/>
          <p:nvPr>
            <p:extLst>
              <p:ext uri="{D42A27DB-BD31-4B8C-83A1-F6EECF244321}">
                <p14:modId xmlns:p14="http://schemas.microsoft.com/office/powerpoint/2010/main" val="458628222"/>
              </p:ext>
            </p:extLst>
          </p:nvPr>
        </p:nvGraphicFramePr>
        <p:xfrm>
          <a:off x="4114800" y="152400"/>
          <a:ext cx="4787646" cy="7991856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  <p:sp>
        <p:nvSpPr>
          <p:cNvPr id="6" name="TextBox 5"/>
          <p:cNvSpPr txBox="1"/>
          <p:nvPr/>
        </p:nvSpPr>
        <p:spPr>
          <a:xfrm>
            <a:off x="5105400" y="3048"/>
            <a:ext cx="312420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b="1" dirty="0" smtClean="0"/>
              <a:t>Modified WRFv3.5 Flow Chart</a:t>
            </a:r>
            <a:endParaRPr lang="en-US" sz="1400" b="1" dirty="0"/>
          </a:p>
        </p:txBody>
      </p:sp>
      <p:sp>
        <p:nvSpPr>
          <p:cNvPr id="7" name="TextBox 6"/>
          <p:cNvSpPr txBox="1"/>
          <p:nvPr/>
        </p:nvSpPr>
        <p:spPr>
          <a:xfrm>
            <a:off x="762000" y="15240"/>
            <a:ext cx="312420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400" b="1" dirty="0" smtClean="0"/>
              <a:t> WRFv3.5 Flow Chart</a:t>
            </a:r>
            <a:endParaRPr lang="en-US" sz="1400" b="1" dirty="0"/>
          </a:p>
        </p:txBody>
      </p:sp>
      <p:graphicFrame>
        <p:nvGraphicFramePr>
          <p:cNvPr id="8" name="Diagram 7"/>
          <p:cNvGraphicFramePr/>
          <p:nvPr>
            <p:extLst>
              <p:ext uri="{D42A27DB-BD31-4B8C-83A1-F6EECF244321}">
                <p14:modId xmlns:p14="http://schemas.microsoft.com/office/powerpoint/2010/main" val="2814393309"/>
              </p:ext>
            </p:extLst>
          </p:nvPr>
        </p:nvGraphicFramePr>
        <p:xfrm>
          <a:off x="-9144" y="304800"/>
          <a:ext cx="4787646" cy="7991856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7" r:lo="rId8" r:qs="rId9" r:cs="rId10"/>
          </a:graphicData>
        </a:graphic>
      </p:graphicFrame>
      <p:sp>
        <p:nvSpPr>
          <p:cNvPr id="2" name="Slide Number Placeholder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5E61391-D637-4EA5-9F0F-56BBBF34B8D9}" type="slidenum">
              <a:rPr lang="en-US" smtClean="0"/>
              <a:t>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4719241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8" name="Group 27"/>
          <p:cNvGrpSpPr/>
          <p:nvPr/>
        </p:nvGrpSpPr>
        <p:grpSpPr>
          <a:xfrm>
            <a:off x="167134" y="609600"/>
            <a:ext cx="4081140" cy="6121248"/>
            <a:chOff x="167134" y="89153"/>
            <a:chExt cx="4247256" cy="6272178"/>
          </a:xfrm>
        </p:grpSpPr>
        <p:grpSp>
          <p:nvGrpSpPr>
            <p:cNvPr id="23" name="Group 22"/>
            <p:cNvGrpSpPr/>
            <p:nvPr/>
          </p:nvGrpSpPr>
          <p:grpSpPr>
            <a:xfrm>
              <a:off x="218178" y="89153"/>
              <a:ext cx="4196212" cy="5125973"/>
              <a:chOff x="3429000" y="233704"/>
              <a:chExt cx="4196212" cy="5125973"/>
            </a:xfrm>
          </p:grpSpPr>
          <p:grpSp>
            <p:nvGrpSpPr>
              <p:cNvPr id="8" name="Group 7"/>
              <p:cNvGrpSpPr/>
              <p:nvPr/>
            </p:nvGrpSpPr>
            <p:grpSpPr>
              <a:xfrm>
                <a:off x="3429000" y="1955523"/>
                <a:ext cx="1954253" cy="3404154"/>
                <a:chOff x="2667000" y="1591056"/>
                <a:chExt cx="1954253" cy="3404154"/>
              </a:xfrm>
            </p:grpSpPr>
            <p:pic>
              <p:nvPicPr>
                <p:cNvPr id="2" name="Picture 2" descr="http://upload.wikimedia.org/wikipedia/commons/8/87/CoolingTower.png"/>
                <p:cNvPicPr>
                  <a:picLocks noChangeAspect="1" noChangeArrowheads="1"/>
                </p:cNvPicPr>
                <p:nvPr/>
              </p:nvPicPr>
              <p:blipFill rotWithShape="1">
                <a:blip r:embed="rId2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l="26124" t="17864" r="39893" b="41068"/>
                <a:stretch/>
              </p:blipFill>
              <p:spPr bwMode="auto">
                <a:xfrm>
                  <a:off x="2667000" y="1591056"/>
                  <a:ext cx="1954253" cy="3404154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  <p:sp>
              <p:nvSpPr>
                <p:cNvPr id="6" name="Rectangle 5"/>
                <p:cNvSpPr/>
                <p:nvPr/>
              </p:nvSpPr>
              <p:spPr>
                <a:xfrm>
                  <a:off x="4191000" y="1591056"/>
                  <a:ext cx="430253" cy="390144"/>
                </a:xfrm>
                <a:prstGeom prst="rect">
                  <a:avLst/>
                </a:prstGeom>
                <a:solidFill>
                  <a:schemeClr val="bg1"/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9" name="TextBox 8"/>
              <p:cNvSpPr txBox="1"/>
              <p:nvPr/>
            </p:nvSpPr>
            <p:spPr>
              <a:xfrm>
                <a:off x="3546347" y="3433803"/>
                <a:ext cx="1725653" cy="92333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b="1" dirty="0" smtClean="0">
                    <a:solidFill>
                      <a:srgbClr val="FF0000"/>
                    </a:solidFill>
                  </a:rPr>
                  <a:t>Heat Transfer</a:t>
                </a:r>
              </a:p>
              <a:p>
                <a:pPr algn="ctr"/>
                <a:r>
                  <a:rPr lang="en-US" b="1" dirty="0" smtClean="0"/>
                  <a:t>+</a:t>
                </a:r>
              </a:p>
              <a:p>
                <a:pPr algn="ctr"/>
                <a:r>
                  <a:rPr lang="en-US" b="1" dirty="0" smtClean="0">
                    <a:solidFill>
                      <a:srgbClr val="0070C0"/>
                    </a:solidFill>
                  </a:rPr>
                  <a:t>Evaporation</a:t>
                </a:r>
                <a:endParaRPr lang="en-US" b="1" dirty="0">
                  <a:solidFill>
                    <a:srgbClr val="0070C0"/>
                  </a:solidFill>
                </a:endParaRPr>
              </a:p>
            </p:txBody>
          </p:sp>
          <p:cxnSp>
            <p:nvCxnSpPr>
              <p:cNvPr id="11" name="Straight Arrow Connector 10"/>
              <p:cNvCxnSpPr/>
              <p:nvPr/>
            </p:nvCxnSpPr>
            <p:spPr>
              <a:xfrm flipH="1">
                <a:off x="5410201" y="2883407"/>
                <a:ext cx="443240" cy="1"/>
              </a:xfrm>
              <a:prstGeom prst="straightConnector1">
                <a:avLst/>
              </a:prstGeom>
              <a:ln w="19050">
                <a:solidFill>
                  <a:srgbClr val="FF0000"/>
                </a:solidFill>
                <a:tailEnd type="arrow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2" name="TextBox 11"/>
              <p:cNvSpPr txBox="1"/>
              <p:nvPr/>
            </p:nvSpPr>
            <p:spPr>
              <a:xfrm>
                <a:off x="5782696" y="2560242"/>
                <a:ext cx="16764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b="1" dirty="0" smtClean="0">
                    <a:solidFill>
                      <a:srgbClr val="FF0000"/>
                    </a:solidFill>
                  </a:rPr>
                  <a:t>Hot Water In </a:t>
                </a:r>
              </a:p>
              <a:p>
                <a:pPr algn="ctr"/>
                <a:r>
                  <a:rPr lang="en-US" b="1" dirty="0" smtClean="0">
                    <a:solidFill>
                      <a:srgbClr val="FF0000"/>
                    </a:solidFill>
                  </a:rPr>
                  <a:t>(</a:t>
                </a:r>
                <a:r>
                  <a:rPr lang="en-US" b="1" dirty="0" err="1" smtClean="0">
                    <a:solidFill>
                      <a:srgbClr val="FF0000"/>
                    </a:solidFill>
                  </a:rPr>
                  <a:t>T</a:t>
                </a:r>
                <a:r>
                  <a:rPr lang="en-US" sz="1100" b="1" dirty="0" err="1" smtClean="0">
                    <a:solidFill>
                      <a:srgbClr val="FF0000"/>
                    </a:solidFill>
                  </a:rPr>
                  <a:t>wi</a:t>
                </a:r>
                <a:r>
                  <a:rPr lang="en-US" sz="1100" b="1" dirty="0" smtClean="0">
                    <a:solidFill>
                      <a:srgbClr val="FF0000"/>
                    </a:solidFill>
                  </a:rPr>
                  <a:t>, </a:t>
                </a:r>
                <a:r>
                  <a:rPr lang="en-US" b="1" dirty="0" err="1" smtClean="0">
                    <a:solidFill>
                      <a:srgbClr val="FF0000"/>
                    </a:solidFill>
                  </a:rPr>
                  <a:t>h</a:t>
                </a:r>
                <a:r>
                  <a:rPr lang="en-US" sz="1100" b="1" dirty="0" err="1" smtClean="0">
                    <a:solidFill>
                      <a:srgbClr val="FF0000"/>
                    </a:solidFill>
                  </a:rPr>
                  <a:t>sai</a:t>
                </a:r>
                <a:r>
                  <a:rPr lang="en-US" b="1" dirty="0" smtClean="0">
                    <a:solidFill>
                      <a:srgbClr val="FF0000"/>
                    </a:solidFill>
                  </a:rPr>
                  <a:t>)</a:t>
                </a:r>
                <a:endParaRPr lang="en-US" b="1" dirty="0">
                  <a:solidFill>
                    <a:srgbClr val="FF0000"/>
                  </a:solidFill>
                </a:endParaRPr>
              </a:p>
            </p:txBody>
          </p:sp>
          <p:cxnSp>
            <p:nvCxnSpPr>
              <p:cNvPr id="15" name="Straight Arrow Connector 14"/>
              <p:cNvCxnSpPr/>
              <p:nvPr/>
            </p:nvCxnSpPr>
            <p:spPr>
              <a:xfrm flipH="1">
                <a:off x="5427605" y="4861481"/>
                <a:ext cx="408431" cy="0"/>
              </a:xfrm>
              <a:prstGeom prst="straightConnector1">
                <a:avLst/>
              </a:prstGeom>
              <a:ln w="19050">
                <a:solidFill>
                  <a:srgbClr val="0070C0"/>
                </a:solidFill>
                <a:tailEnd type="arrow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6" name="TextBox 15"/>
              <p:cNvSpPr txBox="1"/>
              <p:nvPr/>
            </p:nvSpPr>
            <p:spPr>
              <a:xfrm>
                <a:off x="5616580" y="4556603"/>
                <a:ext cx="2008632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b="1" dirty="0" smtClean="0">
                    <a:solidFill>
                      <a:srgbClr val="0070C0"/>
                    </a:solidFill>
                  </a:rPr>
                  <a:t>Cool Air In </a:t>
                </a:r>
              </a:p>
              <a:p>
                <a:pPr algn="ctr"/>
                <a:r>
                  <a:rPr lang="en-US" b="1" dirty="0" smtClean="0">
                    <a:solidFill>
                      <a:srgbClr val="0070C0"/>
                    </a:solidFill>
                  </a:rPr>
                  <a:t>(T</a:t>
                </a:r>
                <a:r>
                  <a:rPr lang="en-US" sz="1100" b="1" dirty="0" smtClean="0">
                    <a:solidFill>
                      <a:srgbClr val="0070C0"/>
                    </a:solidFill>
                  </a:rPr>
                  <a:t>ai</a:t>
                </a:r>
                <a:r>
                  <a:rPr lang="en-US" b="1" dirty="0" smtClean="0">
                    <a:solidFill>
                      <a:srgbClr val="0070C0"/>
                    </a:solidFill>
                  </a:rPr>
                  <a:t>, </a:t>
                </a:r>
                <a:r>
                  <a:rPr lang="en-US" b="1" dirty="0" err="1" smtClean="0">
                    <a:solidFill>
                      <a:srgbClr val="0070C0"/>
                    </a:solidFill>
                  </a:rPr>
                  <a:t>q</a:t>
                </a:r>
                <a:r>
                  <a:rPr lang="en-US" sz="1100" b="1" dirty="0" err="1" smtClean="0">
                    <a:solidFill>
                      <a:srgbClr val="0070C0"/>
                    </a:solidFill>
                  </a:rPr>
                  <a:t>vai</a:t>
                </a:r>
                <a:r>
                  <a:rPr lang="en-US" b="1" dirty="0" smtClean="0">
                    <a:solidFill>
                      <a:srgbClr val="0070C0"/>
                    </a:solidFill>
                  </a:rPr>
                  <a:t>, </a:t>
                </a:r>
                <a:r>
                  <a:rPr lang="en-US" b="1" dirty="0" err="1" smtClean="0">
                    <a:solidFill>
                      <a:srgbClr val="0070C0"/>
                    </a:solidFill>
                  </a:rPr>
                  <a:t>h</a:t>
                </a:r>
                <a:r>
                  <a:rPr lang="en-US" sz="1100" b="1" dirty="0" err="1" smtClean="0">
                    <a:solidFill>
                      <a:srgbClr val="0070C0"/>
                    </a:solidFill>
                  </a:rPr>
                  <a:t>ai</a:t>
                </a:r>
                <a:r>
                  <a:rPr lang="en-US" sz="1100" b="1" dirty="0" smtClean="0">
                    <a:solidFill>
                      <a:srgbClr val="0070C0"/>
                    </a:solidFill>
                  </a:rPr>
                  <a:t>, </a:t>
                </a:r>
                <a:r>
                  <a:rPr lang="en-US" b="1" dirty="0" smtClean="0">
                    <a:solidFill>
                      <a:srgbClr val="0070C0"/>
                    </a:solidFill>
                  </a:rPr>
                  <a:t>m</a:t>
                </a:r>
                <a:r>
                  <a:rPr lang="en-US" sz="1100" b="1" dirty="0" smtClean="0">
                    <a:solidFill>
                      <a:srgbClr val="0070C0"/>
                    </a:solidFill>
                  </a:rPr>
                  <a:t>a</a:t>
                </a:r>
                <a:r>
                  <a:rPr lang="en-US" b="1" dirty="0" smtClean="0">
                    <a:solidFill>
                      <a:srgbClr val="0070C0"/>
                    </a:solidFill>
                  </a:rPr>
                  <a:t>)</a:t>
                </a:r>
                <a:endParaRPr lang="en-US" b="1" dirty="0">
                  <a:solidFill>
                    <a:srgbClr val="0070C0"/>
                  </a:solidFill>
                </a:endParaRPr>
              </a:p>
            </p:txBody>
          </p:sp>
          <p:cxnSp>
            <p:nvCxnSpPr>
              <p:cNvPr id="17" name="Straight Arrow Connector 16"/>
              <p:cNvCxnSpPr/>
              <p:nvPr/>
            </p:nvCxnSpPr>
            <p:spPr>
              <a:xfrm flipV="1">
                <a:off x="4191000" y="1481328"/>
                <a:ext cx="1" cy="474195"/>
              </a:xfrm>
              <a:prstGeom prst="straightConnector1">
                <a:avLst/>
              </a:prstGeom>
              <a:ln w="19050">
                <a:solidFill>
                  <a:srgbClr val="FF0000"/>
                </a:solidFill>
                <a:tailEnd type="arrow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9" name="Straight Arrow Connector 18"/>
              <p:cNvCxnSpPr/>
              <p:nvPr/>
            </p:nvCxnSpPr>
            <p:spPr>
              <a:xfrm flipV="1">
                <a:off x="4418317" y="1481328"/>
                <a:ext cx="1" cy="474195"/>
              </a:xfrm>
              <a:prstGeom prst="straightConnector1">
                <a:avLst/>
              </a:prstGeom>
              <a:ln w="19050">
                <a:solidFill>
                  <a:srgbClr val="FF0000"/>
                </a:solidFill>
                <a:tailEnd type="arrow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0" name="Straight Arrow Connector 19"/>
              <p:cNvCxnSpPr/>
              <p:nvPr/>
            </p:nvCxnSpPr>
            <p:spPr>
              <a:xfrm flipV="1">
                <a:off x="4648200" y="1481327"/>
                <a:ext cx="1" cy="474195"/>
              </a:xfrm>
              <a:prstGeom prst="straightConnector1">
                <a:avLst/>
              </a:prstGeom>
              <a:ln w="19050">
                <a:solidFill>
                  <a:srgbClr val="FF0000"/>
                </a:solidFill>
                <a:tailEnd type="arrow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1" name="TextBox 20"/>
              <p:cNvSpPr txBox="1"/>
              <p:nvPr/>
            </p:nvSpPr>
            <p:spPr>
              <a:xfrm>
                <a:off x="3595599" y="233704"/>
                <a:ext cx="1676400" cy="92333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b="1" dirty="0" smtClean="0">
                    <a:solidFill>
                      <a:srgbClr val="FF0000"/>
                    </a:solidFill>
                  </a:rPr>
                  <a:t>Warm and Moist Air Out </a:t>
                </a:r>
              </a:p>
              <a:p>
                <a:pPr algn="ctr"/>
                <a:r>
                  <a:rPr lang="en-US" b="1" dirty="0" smtClean="0">
                    <a:solidFill>
                      <a:srgbClr val="FF0000"/>
                    </a:solidFill>
                  </a:rPr>
                  <a:t>(T</a:t>
                </a:r>
                <a:r>
                  <a:rPr lang="en-US" sz="1100" b="1" dirty="0" smtClean="0">
                    <a:solidFill>
                      <a:srgbClr val="FF0000"/>
                    </a:solidFill>
                  </a:rPr>
                  <a:t>ao</a:t>
                </a:r>
                <a:r>
                  <a:rPr lang="en-US" b="1" dirty="0" smtClean="0">
                    <a:solidFill>
                      <a:srgbClr val="FF0000"/>
                    </a:solidFill>
                  </a:rPr>
                  <a:t>, </a:t>
                </a:r>
                <a:r>
                  <a:rPr lang="en-US" b="1" dirty="0" err="1" smtClean="0">
                    <a:solidFill>
                      <a:srgbClr val="FF0000"/>
                    </a:solidFill>
                  </a:rPr>
                  <a:t>q</a:t>
                </a:r>
                <a:r>
                  <a:rPr lang="en-US" sz="1100" b="1" dirty="0" err="1" smtClean="0">
                    <a:solidFill>
                      <a:srgbClr val="FF0000"/>
                    </a:solidFill>
                  </a:rPr>
                  <a:t>vao</a:t>
                </a:r>
                <a:r>
                  <a:rPr lang="en-US" b="1" dirty="0" smtClean="0">
                    <a:solidFill>
                      <a:srgbClr val="FF0000"/>
                    </a:solidFill>
                  </a:rPr>
                  <a:t>, </a:t>
                </a:r>
                <a:r>
                  <a:rPr lang="en-US" b="1" dirty="0" err="1" smtClean="0">
                    <a:solidFill>
                      <a:srgbClr val="FF0000"/>
                    </a:solidFill>
                  </a:rPr>
                  <a:t>h</a:t>
                </a:r>
                <a:r>
                  <a:rPr lang="en-US" sz="1100" b="1" dirty="0" err="1" smtClean="0">
                    <a:solidFill>
                      <a:srgbClr val="FF0000"/>
                    </a:solidFill>
                  </a:rPr>
                  <a:t>ao</a:t>
                </a:r>
                <a:r>
                  <a:rPr lang="en-US" b="1" dirty="0" smtClean="0">
                    <a:solidFill>
                      <a:srgbClr val="FF0000"/>
                    </a:solidFill>
                  </a:rPr>
                  <a:t>)</a:t>
                </a:r>
                <a:endParaRPr lang="en-US" b="1" dirty="0">
                  <a:solidFill>
                    <a:srgbClr val="FF0000"/>
                  </a:solidFill>
                </a:endParaRPr>
              </a:p>
            </p:txBody>
          </p:sp>
        </p:grpSp>
        <p:sp>
          <p:nvSpPr>
            <p:cNvPr id="26" name="TextBox 25"/>
            <p:cNvSpPr txBox="1"/>
            <p:nvPr/>
          </p:nvSpPr>
          <p:spPr>
            <a:xfrm>
              <a:off x="167134" y="5715000"/>
              <a:ext cx="2080721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b="1" dirty="0" smtClean="0">
                  <a:solidFill>
                    <a:srgbClr val="0070C0"/>
                  </a:solidFill>
                </a:rPr>
                <a:t>Cool Water Out </a:t>
              </a:r>
            </a:p>
            <a:p>
              <a:pPr algn="ctr"/>
              <a:r>
                <a:rPr lang="en-US" b="1" dirty="0" smtClean="0">
                  <a:solidFill>
                    <a:srgbClr val="0070C0"/>
                  </a:solidFill>
                </a:rPr>
                <a:t>(T</a:t>
              </a:r>
              <a:r>
                <a:rPr lang="en-US" sz="1100" b="1" dirty="0">
                  <a:solidFill>
                    <a:srgbClr val="0070C0"/>
                  </a:solidFill>
                </a:rPr>
                <a:t>w</a:t>
              </a:r>
              <a:r>
                <a:rPr lang="en-US" sz="1100" b="1" dirty="0" smtClean="0">
                  <a:solidFill>
                    <a:srgbClr val="0070C0"/>
                  </a:solidFill>
                </a:rPr>
                <a:t>o</a:t>
              </a:r>
              <a:r>
                <a:rPr lang="en-US" b="1" dirty="0" smtClean="0">
                  <a:solidFill>
                    <a:srgbClr val="0070C0"/>
                  </a:solidFill>
                </a:rPr>
                <a:t>, </a:t>
              </a:r>
              <a:r>
                <a:rPr lang="en-US" b="1" dirty="0" err="1" smtClean="0">
                  <a:solidFill>
                    <a:srgbClr val="0070C0"/>
                  </a:solidFill>
                </a:rPr>
                <a:t>h</a:t>
              </a:r>
              <a:r>
                <a:rPr lang="en-US" sz="1100" b="1" dirty="0" err="1" smtClean="0">
                  <a:solidFill>
                    <a:srgbClr val="0070C0"/>
                  </a:solidFill>
                </a:rPr>
                <a:t>wo</a:t>
              </a:r>
              <a:r>
                <a:rPr lang="en-US" b="1" dirty="0" smtClean="0">
                  <a:solidFill>
                    <a:srgbClr val="0070C0"/>
                  </a:solidFill>
                </a:rPr>
                <a:t>)</a:t>
              </a:r>
              <a:endParaRPr lang="en-US" b="1" dirty="0">
                <a:solidFill>
                  <a:srgbClr val="0070C0"/>
                </a:solidFill>
              </a:endParaRPr>
            </a:p>
          </p:txBody>
        </p:sp>
        <p:cxnSp>
          <p:nvCxnSpPr>
            <p:cNvPr id="27" name="Straight Arrow Connector 26"/>
            <p:cNvCxnSpPr/>
            <p:nvPr/>
          </p:nvCxnSpPr>
          <p:spPr>
            <a:xfrm>
              <a:off x="762002" y="5303442"/>
              <a:ext cx="0" cy="411558"/>
            </a:xfrm>
            <a:prstGeom prst="straightConnector1">
              <a:avLst/>
            </a:prstGeom>
            <a:ln w="19050">
              <a:solidFill>
                <a:srgbClr val="0070C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" name="Straight Arrow Connector 29"/>
            <p:cNvCxnSpPr/>
            <p:nvPr/>
          </p:nvCxnSpPr>
          <p:spPr>
            <a:xfrm>
              <a:off x="1183112" y="5303442"/>
              <a:ext cx="0" cy="411558"/>
            </a:xfrm>
            <a:prstGeom prst="straightConnector1">
              <a:avLst/>
            </a:prstGeom>
            <a:ln w="19050">
              <a:solidFill>
                <a:srgbClr val="0070C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" name="Straight Arrow Connector 30"/>
            <p:cNvCxnSpPr/>
            <p:nvPr/>
          </p:nvCxnSpPr>
          <p:spPr>
            <a:xfrm>
              <a:off x="1524000" y="5303442"/>
              <a:ext cx="0" cy="411558"/>
            </a:xfrm>
            <a:prstGeom prst="straightConnector1">
              <a:avLst/>
            </a:prstGeom>
            <a:ln w="19050">
              <a:solidFill>
                <a:srgbClr val="0070C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mc:AlternateContent xmlns:mc="http://schemas.openxmlformats.org/markup-compatibility/2006" xmlns:a14="http://schemas.microsoft.com/office/drawing/2010/main">
        <mc:Choice Requires="a14">
          <p:sp>
            <p:nvSpPr>
              <p:cNvPr id="32" name="Content Placeholder 2"/>
              <p:cNvSpPr>
                <a:spLocks noGrp="1"/>
              </p:cNvSpPr>
              <p:nvPr>
                <p:ph idx="1"/>
              </p:nvPr>
            </p:nvSpPr>
            <p:spPr>
              <a:xfrm>
                <a:off x="4414390" y="914400"/>
                <a:ext cx="4568312" cy="6019800"/>
              </a:xfrm>
            </p:spPr>
            <p:txBody>
              <a:bodyPr>
                <a:normAutofit/>
              </a:bodyPr>
              <a:lstStyle/>
              <a:p>
                <a:pPr>
                  <a:buClr>
                    <a:schemeClr val="accent1"/>
                  </a:buClr>
                </a:pPr>
                <a:r>
                  <a:rPr lang="en-US" dirty="0" smtClean="0"/>
                  <a:t>Effectiveness:</a:t>
                </a:r>
              </a:p>
              <a:p>
                <a:pPr marL="114300" indent="0">
                  <a:buClr>
                    <a:schemeClr val="accent1"/>
                  </a:buClr>
                  <a:buNone/>
                </a:pPr>
                <a:r>
                  <a:rPr lang="en-US" sz="1900" dirty="0" smtClean="0"/>
                  <a:t>Ratio of the actual heat transfer to the maximum rate permitted by the second law of thermodynamics</a:t>
                </a:r>
              </a:p>
              <a:p>
                <a:pPr marL="114300" indent="0" algn="ctr">
                  <a:buClr>
                    <a:schemeClr val="accent1"/>
                  </a:buClr>
                  <a:buNone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2400" b="0" i="1">
                          <a:latin typeface="Cambria Math"/>
                          <a:ea typeface="Cambria Math"/>
                        </a:rPr>
                        <m:t>𝜀</m:t>
                      </m:r>
                      <m:r>
                        <a:rPr lang="en-US" sz="2400" b="1" i="1">
                          <a:latin typeface="Cambria Math"/>
                          <a:ea typeface="Cambria Math"/>
                        </a:rPr>
                        <m:t> </m:t>
                      </m:r>
                      <m:r>
                        <a:rPr lang="en-US" sz="2800" b="0" i="1" smtClean="0">
                          <a:latin typeface="Cambria Math"/>
                        </a:rPr>
                        <m:t>=</m:t>
                      </m:r>
                      <m:f>
                        <m:fPr>
                          <m:ctrlPr>
                            <a:rPr lang="en-US" sz="2800" b="0" i="1" smtClean="0"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sSup>
                            <m:sSupPr>
                              <m:ctrlPr>
                                <a:rPr lang="en-US" sz="2800" b="0" i="1" smtClean="0">
                                  <a:latin typeface="Cambria Math" panose="02040503050406030204" pitchFamily="18" charset="0"/>
                                </a:rPr>
                              </m:ctrlPr>
                            </m:sSupPr>
                            <m:e>
                              <m:r>
                                <a:rPr lang="en-US" sz="2800" b="0" i="1" smtClean="0">
                                  <a:latin typeface="Cambria Math"/>
                                </a:rPr>
                                <m:t>𝑄</m:t>
                              </m:r>
                            </m:e>
                            <m:sup>
                              <m:r>
                                <a:rPr lang="en-US" sz="2800" b="0" i="1" smtClean="0">
                                  <a:latin typeface="Cambria Math"/>
                                </a:rPr>
                                <m:t>∗</m:t>
                              </m:r>
                            </m:sup>
                          </m:sSup>
                        </m:num>
                        <m:den>
                          <m:r>
                            <a:rPr lang="en-US" sz="2800" b="0" i="1" smtClean="0">
                              <a:latin typeface="Cambria Math"/>
                            </a:rPr>
                            <m:t>𝑚𝑎</m:t>
                          </m:r>
                          <m:r>
                            <a:rPr lang="en-US" sz="2800" b="0" i="1" smtClean="0">
                              <a:latin typeface="Cambria Math"/>
                            </a:rPr>
                            <m:t>(</m:t>
                          </m:r>
                          <m:sSub>
                            <m:sSubPr>
                              <m:ctrlPr>
                                <a:rPr lang="en-US" sz="2800" b="0" i="1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sz="2800" b="0" i="1" smtClean="0">
                                  <a:latin typeface="Cambria Math"/>
                                </a:rPr>
                                <m:t>h</m:t>
                              </m:r>
                            </m:e>
                            <m:sub>
                              <m:r>
                                <a:rPr lang="en-US" sz="2800" b="0" i="1" smtClean="0">
                                  <a:latin typeface="Cambria Math"/>
                                </a:rPr>
                                <m:t>𝑠𝑎𝑖</m:t>
                              </m:r>
                            </m:sub>
                          </m:sSub>
                          <m:r>
                            <a:rPr lang="en-US" sz="2800" b="0" i="1" smtClean="0">
                              <a:latin typeface="Cambria Math"/>
                            </a:rPr>
                            <m:t>−</m:t>
                          </m:r>
                          <m:sSub>
                            <m:sSubPr>
                              <m:ctrlPr>
                                <a:rPr lang="en-US" sz="2800" b="0" i="1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sz="2800" b="0" i="1" smtClean="0">
                                  <a:latin typeface="Cambria Math"/>
                                </a:rPr>
                                <m:t>h</m:t>
                              </m:r>
                            </m:e>
                            <m:sub>
                              <m:r>
                                <a:rPr lang="en-US" sz="2800" b="0" i="1" smtClean="0">
                                  <a:latin typeface="Cambria Math"/>
                                </a:rPr>
                                <m:t>𝑎𝑖</m:t>
                              </m:r>
                            </m:sub>
                          </m:sSub>
                          <m:r>
                            <a:rPr lang="en-US" sz="2800" b="0" i="1" smtClean="0">
                              <a:latin typeface="Cambria Math"/>
                            </a:rPr>
                            <m:t>)</m:t>
                          </m:r>
                        </m:den>
                      </m:f>
                      <m:r>
                        <a:rPr lang="en-US" sz="2800" b="0" i="1" smtClean="0">
                          <a:latin typeface="Cambria Math"/>
                        </a:rPr>
                        <m:t>  (1)</m:t>
                      </m:r>
                    </m:oMath>
                  </m:oMathPara>
                </a14:m>
                <a:endParaRPr lang="en-US" dirty="0" smtClean="0"/>
              </a:p>
              <a:p>
                <a:pPr algn="just">
                  <a:buClr>
                    <a:schemeClr val="accent1"/>
                  </a:buClr>
                </a:pPr>
                <a:endParaRPr lang="en-US" dirty="0" smtClean="0"/>
              </a:p>
              <a:p>
                <a:pPr algn="just">
                  <a:buClr>
                    <a:schemeClr val="accent1"/>
                  </a:buClr>
                </a:pPr>
                <a:r>
                  <a:rPr lang="en-US" dirty="0" smtClean="0"/>
                  <a:t>Energy Balance (Air):</a:t>
                </a:r>
              </a:p>
              <a:p>
                <a:pPr marL="114300" indent="0" algn="ctr">
                  <a:buClr>
                    <a:schemeClr val="accent1"/>
                  </a:buClr>
                  <a:buNone/>
                </a:pPr>
                <a14:m>
                  <m:oMath xmlns:m="http://schemas.openxmlformats.org/officeDocument/2006/math">
                    <m:sSup>
                      <m:sSupPr>
                        <m:ctrlPr>
                          <a:rPr lang="en-US" b="0" i="1" smtClean="0"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US" b="0" i="1" smtClean="0">
                            <a:latin typeface="Cambria Math"/>
                          </a:rPr>
                          <m:t>𝑄</m:t>
                        </m:r>
                      </m:e>
                      <m:sup>
                        <m:r>
                          <a:rPr lang="en-US" b="0" i="1" smtClean="0">
                            <a:latin typeface="Cambria Math"/>
                          </a:rPr>
                          <m:t>∗</m:t>
                        </m:r>
                      </m:sup>
                    </m:sSup>
                    <m:r>
                      <a:rPr lang="en-US" b="0" i="1" smtClean="0">
                        <a:latin typeface="Cambria Math"/>
                      </a:rPr>
                      <m:t>=</m:t>
                    </m:r>
                    <m:sSub>
                      <m:sSubPr>
                        <m:ctrlPr>
                          <a:rPr lang="en-US" b="0" i="1" smtClean="0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b="0" i="1" smtClean="0">
                            <a:latin typeface="Cambria Math"/>
                          </a:rPr>
                          <m:t>𝑚</m:t>
                        </m:r>
                      </m:e>
                      <m:sub>
                        <m:r>
                          <a:rPr lang="en-US" b="0" i="1" smtClean="0">
                            <a:latin typeface="Cambria Math"/>
                          </a:rPr>
                          <m:t>𝑎</m:t>
                        </m:r>
                      </m:sub>
                    </m:sSub>
                    <m:d>
                      <m:dPr>
                        <m:ctrlPr>
                          <a:rPr lang="en-US" b="0" i="1" smtClean="0"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US" b="0" i="1" smtClean="0">
                            <a:latin typeface="Cambria Math"/>
                          </a:rPr>
                          <m:t>h</m:t>
                        </m:r>
                        <m:r>
                          <a:rPr lang="en-US" b="0" i="1" baseline="-25000" smtClean="0">
                            <a:latin typeface="Cambria Math"/>
                          </a:rPr>
                          <m:t>𝑎𝑜</m:t>
                        </m:r>
                        <m:r>
                          <a:rPr lang="en-US" b="0" i="1" smtClean="0">
                            <a:latin typeface="Cambria Math"/>
                          </a:rPr>
                          <m:t>−</m:t>
                        </m:r>
                        <m:sSub>
                          <m:sSubPr>
                            <m:ctrlPr>
                              <a:rPr lang="en-US" b="0" i="1" smtClean="0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b="0" i="1" smtClean="0">
                                <a:latin typeface="Cambria Math"/>
                              </a:rPr>
                              <m:t>h</m:t>
                            </m:r>
                          </m:e>
                          <m:sub>
                            <m:r>
                              <a:rPr lang="en-US" b="0" i="1" smtClean="0">
                                <a:latin typeface="Cambria Math"/>
                              </a:rPr>
                              <m:t>𝑎𝑖</m:t>
                            </m:r>
                          </m:sub>
                        </m:sSub>
                      </m:e>
                    </m:d>
                  </m:oMath>
                </a14:m>
                <a:r>
                  <a:rPr lang="en-US" dirty="0" smtClean="0"/>
                  <a:t>  (2)</a:t>
                </a:r>
              </a:p>
              <a:p>
                <a:pPr>
                  <a:buClr>
                    <a:schemeClr val="accent1"/>
                  </a:buClr>
                </a:pPr>
                <a:endParaRPr lang="en-US" dirty="0"/>
              </a:p>
              <a:p>
                <a:pPr marL="114300" indent="0" algn="ctr">
                  <a:buNone/>
                </a:pPr>
                <a:endParaRPr lang="en-US" dirty="0"/>
              </a:p>
            </p:txBody>
          </p:sp>
        </mc:Choice>
        <mc:Fallback xmlns="">
          <p:sp>
            <p:nvSpPr>
              <p:cNvPr id="32" name="Content Placeholder 2"/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idx="1"/>
              </p:nvPr>
            </p:nvSpPr>
            <p:spPr>
              <a:xfrm>
                <a:off x="4414390" y="914400"/>
                <a:ext cx="4568312" cy="6019800"/>
              </a:xfrm>
              <a:blipFill rotWithShape="1">
                <a:blip r:embed="rId3"/>
                <a:stretch>
                  <a:fillRect l="-1600" t="-810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34" name="Title 1"/>
          <p:cNvSpPr>
            <a:spLocks noGrp="1"/>
          </p:cNvSpPr>
          <p:nvPr>
            <p:ph type="title"/>
          </p:nvPr>
        </p:nvSpPr>
        <p:spPr>
          <a:xfrm>
            <a:off x="433387" y="30480"/>
            <a:ext cx="7620000" cy="883920"/>
          </a:xfrm>
        </p:spPr>
        <p:txBody>
          <a:bodyPr anchor="t">
            <a:normAutofit/>
          </a:bodyPr>
          <a:lstStyle/>
          <a:p>
            <a:pPr marL="114300" indent="0"/>
            <a:r>
              <a:rPr lang="en-US" sz="2400" dirty="0" smtClean="0">
                <a:solidFill>
                  <a:schemeClr val="bg1"/>
                </a:solidFill>
              </a:rPr>
              <a:t>Cooling Tower Parameterization</a:t>
            </a:r>
            <a:endParaRPr lang="en-US" sz="2400" dirty="0">
              <a:solidFill>
                <a:schemeClr val="bg1"/>
              </a:solidFill>
            </a:endParaRPr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5E61391-D637-4EA5-9F0F-56BBBF34B8D9}" type="slidenum">
              <a:rPr lang="en-US" smtClean="0"/>
              <a:t>8</a:t>
            </a:fld>
            <a:endParaRPr lang="en-US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4" name="Rectangle 3"/>
              <p:cNvSpPr/>
              <p:nvPr/>
            </p:nvSpPr>
            <p:spPr>
              <a:xfrm>
                <a:off x="3886200" y="4936885"/>
                <a:ext cx="5562600" cy="413959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marL="114300" indent="0" algn="ctr">
                  <a:buClr>
                    <a:schemeClr val="accent1"/>
                  </a:buClr>
                  <a:buNone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b="1" i="1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1" i="1">
                              <a:latin typeface="Cambria Math"/>
                            </a:rPr>
                            <m:t>𝑪</m:t>
                          </m:r>
                        </m:e>
                        <m:sub>
                          <m:r>
                            <a:rPr lang="en-US" b="1" i="1">
                              <a:latin typeface="Cambria Math"/>
                            </a:rPr>
                            <m:t>𝒑</m:t>
                          </m:r>
                        </m:sub>
                      </m:sSub>
                      <m:r>
                        <a:rPr lang="en-US" b="1" i="1">
                          <a:latin typeface="Cambria Math"/>
                        </a:rPr>
                        <m:t>𝑻</m:t>
                      </m:r>
                      <m:r>
                        <a:rPr lang="en-US" b="1" i="1" baseline="-25000">
                          <a:latin typeface="Cambria Math"/>
                        </a:rPr>
                        <m:t>𝒂𝒐</m:t>
                      </m:r>
                      <m:r>
                        <a:rPr lang="en-US" b="1" i="1">
                          <a:latin typeface="Cambria Math"/>
                        </a:rPr>
                        <m:t>+</m:t>
                      </m:r>
                      <m:sSub>
                        <m:sSubPr>
                          <m:ctrlPr>
                            <a:rPr lang="en-US" b="1" i="1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1" i="1">
                              <a:latin typeface="Cambria Math"/>
                            </a:rPr>
                            <m:t>𝒒</m:t>
                          </m:r>
                        </m:e>
                        <m:sub>
                          <m:r>
                            <a:rPr lang="en-US" b="1" i="1">
                              <a:latin typeface="Cambria Math"/>
                            </a:rPr>
                            <m:t>𝒗𝒂𝒐</m:t>
                          </m:r>
                        </m:sub>
                      </m:sSub>
                      <m:d>
                        <m:dPr>
                          <m:ctrlPr>
                            <a:rPr lang="en-US" b="1" i="1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sSub>
                            <m:sSubPr>
                              <m:ctrlPr>
                                <a:rPr lang="en-US" b="1" i="1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b="1" i="1">
                                  <a:latin typeface="Cambria Math"/>
                                </a:rPr>
                                <m:t>𝑪</m:t>
                              </m:r>
                            </m:e>
                            <m:sub>
                              <m:r>
                                <a:rPr lang="en-US" b="1" i="1">
                                  <a:latin typeface="Cambria Math"/>
                                </a:rPr>
                                <m:t>𝒑𝒘</m:t>
                              </m:r>
                            </m:sub>
                          </m:sSub>
                          <m:r>
                            <a:rPr lang="en-US" b="1" i="1">
                              <a:latin typeface="Cambria Math"/>
                            </a:rPr>
                            <m:t>+</m:t>
                          </m:r>
                          <m:r>
                            <a:rPr lang="en-US" b="1" i="1">
                              <a:latin typeface="Cambria Math"/>
                            </a:rPr>
                            <m:t>𝑳</m:t>
                          </m:r>
                        </m:e>
                      </m:d>
                      <m:r>
                        <a:rPr lang="en-US" b="1" i="1">
                          <a:latin typeface="Cambria Math"/>
                        </a:rPr>
                        <m:t>=</m:t>
                      </m:r>
                      <m:r>
                        <a:rPr lang="en-US" sz="1600" b="1" i="1">
                          <a:latin typeface="Cambria Math"/>
                        </a:rPr>
                        <m:t>𝒉</m:t>
                      </m:r>
                      <m:r>
                        <a:rPr lang="en-US" sz="1600" b="1" i="1" baseline="-25000">
                          <a:latin typeface="Cambria Math"/>
                        </a:rPr>
                        <m:t>𝒂𝒊</m:t>
                      </m:r>
                      <m:r>
                        <a:rPr lang="en-US" sz="1600" b="1" i="1">
                          <a:latin typeface="Cambria Math"/>
                        </a:rPr>
                        <m:t>+ </m:t>
                      </m:r>
                      <m:r>
                        <a:rPr lang="en-US" sz="1600" b="1" i="1">
                          <a:latin typeface="Cambria Math"/>
                          <a:ea typeface="Cambria Math"/>
                        </a:rPr>
                        <m:t>𝜺</m:t>
                      </m:r>
                      <m:d>
                        <m:dPr>
                          <m:ctrlPr>
                            <a:rPr lang="en-US" sz="1600" b="1" i="1">
                              <a:latin typeface="Cambria Math" panose="02040503050406030204" pitchFamily="18" charset="0"/>
                              <a:ea typeface="Cambria Math"/>
                            </a:rPr>
                          </m:ctrlPr>
                        </m:dPr>
                        <m:e>
                          <m:sSub>
                            <m:sSubPr>
                              <m:ctrlPr>
                                <a:rPr lang="en-US" sz="1600" b="1" i="1">
                                  <a:latin typeface="Cambria Math" panose="02040503050406030204" pitchFamily="18" charset="0"/>
                                  <a:ea typeface="Cambria Math"/>
                                </a:rPr>
                              </m:ctrlPr>
                            </m:sSubPr>
                            <m:e>
                              <m:r>
                                <a:rPr lang="en-US" sz="1600" b="1" i="1">
                                  <a:latin typeface="Cambria Math"/>
                                  <a:ea typeface="Cambria Math"/>
                                </a:rPr>
                                <m:t>𝒉</m:t>
                              </m:r>
                            </m:e>
                            <m:sub>
                              <m:r>
                                <a:rPr lang="en-US" sz="1600" b="1" i="1">
                                  <a:latin typeface="Cambria Math"/>
                                  <a:ea typeface="Cambria Math"/>
                                </a:rPr>
                                <m:t>𝒔𝒂𝒊</m:t>
                              </m:r>
                            </m:sub>
                          </m:sSub>
                          <m:r>
                            <a:rPr lang="en-US" sz="1600" b="1" i="1">
                              <a:latin typeface="Cambria Math"/>
                            </a:rPr>
                            <m:t>−</m:t>
                          </m:r>
                          <m:sSub>
                            <m:sSubPr>
                              <m:ctrlPr>
                                <a:rPr lang="en-US" sz="1600" b="1" i="1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sz="1600" b="1" i="1">
                                  <a:latin typeface="Cambria Math"/>
                                </a:rPr>
                                <m:t>𝒉</m:t>
                              </m:r>
                            </m:e>
                            <m:sub>
                              <m:r>
                                <a:rPr lang="en-US" sz="1600" b="1" i="1">
                                  <a:latin typeface="Cambria Math"/>
                                </a:rPr>
                                <m:t>𝒂𝒊</m:t>
                              </m:r>
                            </m:sub>
                          </m:sSub>
                        </m:e>
                      </m:d>
                      <m:r>
                        <a:rPr lang="en-US" sz="1600" b="1" i="1">
                          <a:latin typeface="Cambria Math"/>
                        </a:rPr>
                        <m:t>   </m:t>
                      </m:r>
                    </m:oMath>
                  </m:oMathPara>
                </a14:m>
                <a:endParaRPr lang="en-US" b="1" dirty="0"/>
              </a:p>
            </p:txBody>
          </p:sp>
        </mc:Choice>
        <mc:Fallback xmlns="">
          <p:sp>
            <p:nvSpPr>
              <p:cNvPr id="4" name="Rectangle 3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886200" y="4936885"/>
                <a:ext cx="5562600" cy="413959"/>
              </a:xfrm>
              <a:prstGeom prst="rect">
                <a:avLst/>
              </a:prstGeom>
              <a:blipFill rotWithShape="1">
                <a:blip r:embed="rId4"/>
                <a:stretch>
                  <a:fillRect b="-4412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428594848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a14="http://schemas.microsoft.com/office/drawing/2010/main">
        <mc:Choice Requires="a14">
          <p:sp>
            <p:nvSpPr>
              <p:cNvPr id="3" name="Content Placeholder 2"/>
              <p:cNvSpPr>
                <a:spLocks noGrp="1"/>
              </p:cNvSpPr>
              <p:nvPr>
                <p:ph idx="1"/>
              </p:nvPr>
            </p:nvSpPr>
            <p:spPr>
              <a:xfrm>
                <a:off x="457200" y="990600"/>
                <a:ext cx="7772400" cy="3352800"/>
              </a:xfrm>
            </p:spPr>
            <p:txBody>
              <a:bodyPr>
                <a:normAutofit fontScale="55000" lnSpcReduction="20000"/>
              </a:bodyPr>
              <a:lstStyle/>
              <a:p>
                <a:pPr>
                  <a:buClr>
                    <a:schemeClr val="accent1"/>
                  </a:buClr>
                </a:pPr>
                <a:r>
                  <a:rPr lang="en-US" sz="2700" dirty="0" smtClean="0"/>
                  <a:t>The water reservoirs evolution is defined by:</a:t>
                </a:r>
              </a:p>
              <a:p>
                <a:pPr marL="411480" lvl="1" indent="0" algn="ctr">
                  <a:buNone/>
                </a:pPr>
                <a14:m>
                  <m:oMath xmlns:m="http://schemas.openxmlformats.org/officeDocument/2006/math">
                    <m:f>
                      <m:fPr>
                        <m:ctrlPr>
                          <a:rPr lang="en-US" sz="2700" i="1" smtClean="0"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US" sz="2700" i="1" smtClean="0">
                            <a:latin typeface="Cambria Math"/>
                            <a:ea typeface="Cambria Math"/>
                          </a:rPr>
                          <m:t>𝜕</m:t>
                        </m:r>
                        <m:r>
                          <a:rPr lang="en-US" sz="2700" b="0" i="1" smtClean="0">
                            <a:latin typeface="Cambria Math"/>
                            <a:ea typeface="Cambria Math"/>
                          </a:rPr>
                          <m:t>𝑊</m:t>
                        </m:r>
                      </m:num>
                      <m:den>
                        <m:r>
                          <a:rPr lang="en-US" sz="2700" i="1" smtClean="0">
                            <a:latin typeface="Cambria Math"/>
                            <a:ea typeface="Cambria Math"/>
                          </a:rPr>
                          <m:t>𝜕</m:t>
                        </m:r>
                        <m:r>
                          <a:rPr lang="en-US" sz="2700" b="0" i="1" smtClean="0">
                            <a:latin typeface="Cambria Math"/>
                            <a:ea typeface="Cambria Math"/>
                          </a:rPr>
                          <m:t>𝑡</m:t>
                        </m:r>
                      </m:den>
                    </m:f>
                    <m:r>
                      <a:rPr lang="en-US" sz="2700" b="0" i="1" smtClean="0">
                        <a:latin typeface="Cambria Math"/>
                      </a:rPr>
                      <m:t>=</m:t>
                    </m:r>
                    <m:r>
                      <a:rPr lang="en-US" sz="2700" b="0" i="1" smtClean="0">
                        <a:latin typeface="Cambria Math"/>
                      </a:rPr>
                      <m:t>𝑅</m:t>
                    </m:r>
                    <m:r>
                      <a:rPr lang="en-US" sz="2700" b="0" i="1" smtClean="0">
                        <a:latin typeface="Cambria Math"/>
                      </a:rPr>
                      <m:t>−</m:t>
                    </m:r>
                    <m:f>
                      <m:fPr>
                        <m:ctrlPr>
                          <a:rPr lang="en-US" sz="2700" b="0" i="1" smtClean="0"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US" sz="2700" b="0" i="1" smtClean="0">
                            <a:latin typeface="Cambria Math"/>
                          </a:rPr>
                          <m:t>𝐿𝐸</m:t>
                        </m:r>
                      </m:num>
                      <m:den>
                        <m:r>
                          <a:rPr lang="en-US" sz="2700" b="0" i="1" smtClean="0">
                            <a:latin typeface="Cambria Math"/>
                          </a:rPr>
                          <m:t>𝐿</m:t>
                        </m:r>
                      </m:den>
                    </m:f>
                    <m:r>
                      <a:rPr lang="en-US" sz="2700" b="0" i="1" smtClean="0">
                        <a:latin typeface="Cambria Math"/>
                      </a:rPr>
                      <m:t>       </m:t>
                    </m:r>
                    <m:d>
                      <m:dPr>
                        <m:ctrlPr>
                          <a:rPr lang="en-US" sz="2700" b="0" i="1" smtClean="0"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US" sz="2700" b="0" i="1" smtClean="0">
                            <a:latin typeface="Cambria Math"/>
                          </a:rPr>
                          <m:t>𝑊</m:t>
                        </m:r>
                        <m:r>
                          <a:rPr lang="en-US" sz="2700" b="0" i="1" smtClean="0">
                            <a:latin typeface="Cambria Math"/>
                          </a:rPr>
                          <m:t>&lt;</m:t>
                        </m:r>
                        <m:r>
                          <a:rPr lang="en-US" sz="2700" b="0" i="1" smtClean="0">
                            <a:latin typeface="Cambria Math"/>
                          </a:rPr>
                          <m:t>𝑊𝑚𝑎𝑥</m:t>
                        </m:r>
                      </m:e>
                    </m:d>
                  </m:oMath>
                </a14:m>
                <a:r>
                  <a:rPr lang="en-US" sz="2700" dirty="0" smtClean="0"/>
                  <a:t>     </a:t>
                </a:r>
              </a:p>
              <a:p>
                <a:pPr marL="411480" lvl="1" indent="0" algn="just">
                  <a:buNone/>
                </a:pPr>
                <a:r>
                  <a:rPr lang="en-US" sz="2700" dirty="0" smtClean="0"/>
                  <a:t>Where:</a:t>
                </a:r>
              </a:p>
              <a:p>
                <a:pPr marL="411480" lvl="1" indent="0" algn="just">
                  <a:buNone/>
                </a:pPr>
                <a:r>
                  <a:rPr lang="en-US" sz="2700" dirty="0" smtClean="0"/>
                  <a:t>R is the rain rate (kg m-2 s-1)</a:t>
                </a:r>
              </a:p>
              <a:p>
                <a:pPr marL="411480" lvl="1" indent="0" algn="just">
                  <a:buNone/>
                </a:pPr>
                <a:r>
                  <a:rPr lang="en-US" sz="2700" dirty="0" smtClean="0"/>
                  <a:t>L is the latent heat of vaporization </a:t>
                </a:r>
              </a:p>
              <a:p>
                <a:pPr algn="just">
                  <a:buClr>
                    <a:schemeClr val="accent1"/>
                  </a:buClr>
                </a:pPr>
                <a:endParaRPr lang="en-US" sz="2700" dirty="0" smtClean="0"/>
              </a:p>
              <a:p>
                <a:pPr algn="just">
                  <a:buClr>
                    <a:schemeClr val="accent1"/>
                  </a:buClr>
                </a:pPr>
                <a:r>
                  <a:rPr lang="en-US" sz="2700" dirty="0" smtClean="0"/>
                  <a:t>Latent heat is defined as:</a:t>
                </a:r>
              </a:p>
              <a:p>
                <a:pPr marL="114300" indent="0" algn="ctr">
                  <a:buClr>
                    <a:schemeClr val="accent1"/>
                  </a:buClr>
                  <a:buNone/>
                </a:pPr>
                <a:r>
                  <a:rPr lang="en-US" sz="2700" dirty="0" smtClean="0"/>
                  <a:t>LE=L </a:t>
                </a:r>
                <a:r>
                  <a:rPr lang="el-GR" sz="2700" dirty="0" smtClean="0"/>
                  <a:t>ρ</a:t>
                </a:r>
                <a:r>
                  <a:rPr lang="en-US" sz="2700" baseline="-25000" dirty="0" smtClean="0"/>
                  <a:t>a</a:t>
                </a:r>
                <a:r>
                  <a:rPr lang="en-US" sz="2700" dirty="0" smtClean="0"/>
                  <a:t> </a:t>
                </a:r>
                <a:r>
                  <a:rPr lang="el-GR" sz="2700" dirty="0" smtClean="0"/>
                  <a:t>δ</a:t>
                </a:r>
                <a:r>
                  <a:rPr lang="en-US" sz="2700" dirty="0" smtClean="0"/>
                  <a:t> (</a:t>
                </a:r>
                <a:r>
                  <a:rPr lang="en-US" sz="2700" dirty="0" err="1" smtClean="0"/>
                  <a:t>qsat</a:t>
                </a:r>
                <a:r>
                  <a:rPr lang="en-US" sz="2700" dirty="0" smtClean="0"/>
                  <a:t>(</a:t>
                </a:r>
                <a:r>
                  <a:rPr lang="en-US" sz="2700" dirty="0" err="1" smtClean="0"/>
                  <a:t>T,p</a:t>
                </a:r>
                <a:r>
                  <a:rPr lang="en-US" sz="2700" baseline="-25000" dirty="0" err="1" smtClean="0"/>
                  <a:t>s</a:t>
                </a:r>
                <a:r>
                  <a:rPr lang="en-US" sz="2700" dirty="0" smtClean="0"/>
                  <a:t>) – </a:t>
                </a:r>
                <a:r>
                  <a:rPr lang="en-US" sz="2700" dirty="0" err="1" smtClean="0"/>
                  <a:t>q</a:t>
                </a:r>
                <a:r>
                  <a:rPr lang="en-US" sz="2700" baseline="-25000" dirty="0" err="1" smtClean="0"/>
                  <a:t>can</a:t>
                </a:r>
                <a:r>
                  <a:rPr lang="en-US" sz="2700" dirty="0" smtClean="0"/>
                  <a:t>)  where </a:t>
                </a:r>
                <a14:m>
                  <m:oMath xmlns:m="http://schemas.openxmlformats.org/officeDocument/2006/math">
                    <m:r>
                      <a:rPr lang="en-US" sz="2800" b="0" i="0" smtClean="0">
                        <a:latin typeface="Cambria Math"/>
                        <a:ea typeface="Cambria Math"/>
                      </a:rPr>
                      <m:t> </m:t>
                    </m:r>
                    <m:r>
                      <a:rPr lang="en-US" sz="2800" i="1">
                        <a:latin typeface="Cambria Math"/>
                        <a:ea typeface="Cambria Math"/>
                      </a:rPr>
                      <m:t>𝛿</m:t>
                    </m:r>
                    <m:r>
                      <a:rPr lang="en-US" sz="2800" i="1">
                        <a:latin typeface="Cambria Math"/>
                        <a:ea typeface="Cambria Math"/>
                      </a:rPr>
                      <m:t>=</m:t>
                    </m:r>
                    <m:sSup>
                      <m:sSupPr>
                        <m:ctrlPr>
                          <a:rPr lang="en-US" sz="2800" i="1" smtClean="0">
                            <a:latin typeface="Cambria Math" panose="02040503050406030204" pitchFamily="18" charset="0"/>
                            <a:ea typeface="Cambria Math"/>
                          </a:rPr>
                        </m:ctrlPr>
                      </m:sSupPr>
                      <m:e>
                        <m:d>
                          <m:dPr>
                            <m:ctrlPr>
                              <a:rPr lang="en-US" sz="2800" i="1">
                                <a:latin typeface="Cambria Math" panose="02040503050406030204" pitchFamily="18" charset="0"/>
                                <a:ea typeface="Cambria Math"/>
                              </a:rPr>
                            </m:ctrlPr>
                          </m:dPr>
                          <m:e>
                            <m:f>
                              <m:fPr>
                                <m:ctrlPr>
                                  <a:rPr lang="en-US" sz="2800" i="1">
                                    <a:latin typeface="Cambria Math" panose="02040503050406030204" pitchFamily="18" charset="0"/>
                                    <a:ea typeface="Cambria Math"/>
                                  </a:rPr>
                                </m:ctrlPr>
                              </m:fPr>
                              <m:num>
                                <m:r>
                                  <a:rPr lang="en-US" sz="2800" i="1">
                                    <a:latin typeface="Cambria Math"/>
                                    <a:ea typeface="Cambria Math"/>
                                  </a:rPr>
                                  <m:t>𝑊</m:t>
                                </m:r>
                              </m:num>
                              <m:den>
                                <m:r>
                                  <a:rPr lang="en-US" sz="2800" i="1">
                                    <a:latin typeface="Cambria Math"/>
                                    <a:ea typeface="Cambria Math"/>
                                  </a:rPr>
                                  <m:t>𝑊</m:t>
                                </m:r>
                                <m:r>
                                  <a:rPr lang="en-US" sz="2800" i="1" baseline="-25000">
                                    <a:latin typeface="Cambria Math"/>
                                    <a:ea typeface="Cambria Math"/>
                                  </a:rPr>
                                  <m:t>𝑚𝑎𝑥</m:t>
                                </m:r>
                              </m:den>
                            </m:f>
                          </m:e>
                        </m:d>
                      </m:e>
                      <m:sup/>
                    </m:sSup>
                  </m:oMath>
                </a14:m>
                <a:endParaRPr lang="en-US" sz="2700" dirty="0" smtClean="0"/>
              </a:p>
              <a:p>
                <a:pPr algn="just">
                  <a:buClr>
                    <a:schemeClr val="accent1"/>
                  </a:buClr>
                </a:pPr>
                <a:endParaRPr lang="en-US" sz="2700" dirty="0" smtClean="0"/>
              </a:p>
              <a:p>
                <a:pPr algn="just">
                  <a:buClr>
                    <a:schemeClr val="accent1"/>
                  </a:buClr>
                </a:pPr>
                <a:r>
                  <a:rPr lang="en-US" sz="2700" dirty="0" smtClean="0"/>
                  <a:t>Reservoirs are of small capacity: </a:t>
                </a:r>
                <a:r>
                  <a:rPr lang="en-US" sz="2700" dirty="0" err="1" smtClean="0"/>
                  <a:t>W</a:t>
                </a:r>
                <a:r>
                  <a:rPr lang="en-US" sz="2700" baseline="-25000" dirty="0" err="1" smtClean="0"/>
                  <a:t>rmax</a:t>
                </a:r>
                <a:r>
                  <a:rPr lang="en-US" sz="2700" dirty="0" smtClean="0"/>
                  <a:t> = </a:t>
                </a:r>
                <a:r>
                  <a:rPr lang="en-US" sz="2700" dirty="0" err="1" smtClean="0"/>
                  <a:t>W</a:t>
                </a:r>
                <a:r>
                  <a:rPr lang="en-US" sz="2700" baseline="-25000" dirty="0" err="1" smtClean="0"/>
                  <a:t>Rmax</a:t>
                </a:r>
                <a:r>
                  <a:rPr lang="en-US" sz="2700" dirty="0" smtClean="0"/>
                  <a:t> = 1 kg m-2 </a:t>
                </a:r>
              </a:p>
              <a:p>
                <a:pPr>
                  <a:buClr>
                    <a:schemeClr val="accent1"/>
                  </a:buClr>
                </a:pPr>
                <a:endParaRPr lang="en-US" sz="2700" dirty="0" smtClean="0"/>
              </a:p>
              <a:p>
                <a:pPr>
                  <a:buClr>
                    <a:schemeClr val="accent1"/>
                  </a:buClr>
                </a:pPr>
                <a:r>
                  <a:rPr lang="en-US" sz="2700" dirty="0" smtClean="0"/>
                  <a:t>When air humidity are larger than surface saturation humidity the surface is considered wet </a:t>
                </a:r>
                <a:r>
                  <a:rPr lang="en-US" sz="2700" dirty="0"/>
                  <a:t>(</a:t>
                </a:r>
                <a:r>
                  <a:rPr lang="el-GR" sz="2700" dirty="0" smtClean="0"/>
                  <a:t>δ</a:t>
                </a:r>
                <a:r>
                  <a:rPr lang="en-US" sz="2700" dirty="0" smtClean="0"/>
                  <a:t> </a:t>
                </a:r>
                <a:r>
                  <a:rPr lang="en-US" sz="2700" dirty="0"/>
                  <a:t>= 1)</a:t>
                </a:r>
              </a:p>
              <a:p>
                <a:pPr algn="just"/>
                <a:endParaRPr lang="en-US" dirty="0"/>
              </a:p>
            </p:txBody>
          </p:sp>
        </mc:Choice>
        <mc:Fallback xmlns="">
          <p:sp>
            <p:nvSpPr>
              <p:cNvPr id="3" name="Content Placeholder 2"/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idx="1"/>
              </p:nvPr>
            </p:nvSpPr>
            <p:spPr>
              <a:xfrm>
                <a:off x="457200" y="990600"/>
                <a:ext cx="7772400" cy="3352800"/>
              </a:xfrm>
              <a:blipFill rotWithShape="1">
                <a:blip r:embed="rId2"/>
                <a:stretch>
                  <a:fillRect t="-1455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5" name="Content Placeholder 2"/>
          <p:cNvSpPr txBox="1">
            <a:spLocks/>
          </p:cNvSpPr>
          <p:nvPr/>
        </p:nvSpPr>
        <p:spPr>
          <a:xfrm>
            <a:off x="4572000" y="4006334"/>
            <a:ext cx="4395952" cy="2851666"/>
          </a:xfrm>
          <a:prstGeom prst="rect">
            <a:avLst/>
          </a:prstGeom>
        </p:spPr>
        <p:txBody>
          <a:bodyPr vert="horz" lIns="91440" tIns="45720" rIns="91440" bIns="45720" rtlCol="0">
            <a:normAutofit fontScale="92500" lnSpcReduction="10000"/>
          </a:bodyPr>
          <a:lstStyle>
            <a:lvl1pPr marL="342900" indent="-228600" algn="l" defTabSz="914400" rtl="0" eaLnBrk="1" latinLnBrk="0" hangingPunct="1">
              <a:spcBef>
                <a:spcPct val="20000"/>
              </a:spcBef>
              <a:buClr>
                <a:schemeClr val="accent1"/>
              </a:buClr>
              <a:buFont typeface="Arial" pitchFamily="34" charset="0"/>
              <a:buChar char="•"/>
              <a:defRPr sz="2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40080" indent="-228600" algn="l" defTabSz="914400" rtl="0" eaLnBrk="1" latinLnBrk="0" hangingPunct="1">
              <a:spcBef>
                <a:spcPct val="20000"/>
              </a:spcBef>
              <a:buClr>
                <a:schemeClr val="accent2"/>
              </a:buClr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05840" indent="-228600" algn="l" defTabSz="914400" rtl="0" eaLnBrk="1" latinLnBrk="0" hangingPunct="1">
              <a:spcBef>
                <a:spcPct val="20000"/>
              </a:spcBef>
              <a:buClr>
                <a:schemeClr val="accent3"/>
              </a:buClr>
              <a:buFont typeface="Arial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80160" indent="-228600" algn="l" defTabSz="914400" rtl="0" eaLnBrk="1" latinLnBrk="0" hangingPunct="1">
              <a:spcBef>
                <a:spcPct val="20000"/>
              </a:spcBef>
              <a:buClr>
                <a:schemeClr val="accent4"/>
              </a:buClr>
              <a:buFont typeface="Arial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54480" indent="-228600" algn="l" defTabSz="914400" rtl="0" eaLnBrk="1" latinLnBrk="0" hangingPunct="1">
              <a:spcBef>
                <a:spcPct val="20000"/>
              </a:spcBef>
              <a:buClr>
                <a:schemeClr val="accent5"/>
              </a:buClr>
              <a:buFont typeface="Arial" pitchFamily="34" charset="0"/>
              <a:buChar char="•"/>
              <a:defRPr sz="1400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737360" indent="-182880" algn="l" defTabSz="914400" rtl="0" eaLnBrk="1" latinLnBrk="0" hangingPunct="1">
              <a:spcBef>
                <a:spcPct val="20000"/>
              </a:spcBef>
              <a:buClr>
                <a:schemeClr val="accent1"/>
              </a:buClr>
              <a:buFont typeface="Arial" pitchFamily="34" charset="0"/>
              <a:buChar char="•"/>
              <a:defRPr sz="1400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1920240" indent="-182880" algn="l" defTabSz="914400" rtl="0" eaLnBrk="1" latinLnBrk="0" hangingPunct="1">
              <a:spcBef>
                <a:spcPct val="20000"/>
              </a:spcBef>
              <a:buClr>
                <a:schemeClr val="accent2"/>
              </a:buClr>
              <a:buFont typeface="Arial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103120" indent="-182880" algn="l" defTabSz="914400" rtl="0" eaLnBrk="1" latinLnBrk="0" hangingPunct="1">
              <a:spcBef>
                <a:spcPct val="20000"/>
              </a:spcBef>
              <a:buClr>
                <a:schemeClr val="accent3"/>
              </a:buClr>
              <a:buFont typeface="Arial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286000" indent="-182880" algn="l" defTabSz="914400" rtl="0" eaLnBrk="1" latinLnBrk="0" hangingPunct="1">
              <a:spcBef>
                <a:spcPct val="20000"/>
              </a:spcBef>
              <a:buClr>
                <a:schemeClr val="accent4"/>
              </a:buClr>
              <a:buFont typeface="Arial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14300" indent="0">
              <a:buNone/>
            </a:pPr>
            <a:r>
              <a:rPr lang="en-US" sz="1800" b="1" dirty="0" smtClean="0">
                <a:solidFill>
                  <a:schemeClr val="accent1"/>
                </a:solidFill>
              </a:rPr>
              <a:t>Water Volume and Latent Heat from </a:t>
            </a:r>
          </a:p>
          <a:p>
            <a:pPr marL="114300" indent="0">
              <a:buNone/>
            </a:pPr>
            <a:r>
              <a:rPr lang="en-US" sz="1800" b="1" dirty="0" smtClean="0">
                <a:solidFill>
                  <a:schemeClr val="accent1"/>
                </a:solidFill>
              </a:rPr>
              <a:t>Soil </a:t>
            </a:r>
            <a:r>
              <a:rPr lang="en-US" sz="1800" b="1" dirty="0">
                <a:solidFill>
                  <a:schemeClr val="accent1"/>
                </a:solidFill>
              </a:rPr>
              <a:t>M</a:t>
            </a:r>
            <a:r>
              <a:rPr lang="en-US" sz="1800" b="1" dirty="0" smtClean="0">
                <a:solidFill>
                  <a:schemeClr val="accent1"/>
                </a:solidFill>
              </a:rPr>
              <a:t>oisture Evaporation:</a:t>
            </a:r>
          </a:p>
          <a:p>
            <a:pPr marL="114300" indent="0" algn="just">
              <a:buNone/>
            </a:pPr>
            <a:r>
              <a:rPr lang="en-US" sz="1500" dirty="0" smtClean="0"/>
              <a:t>Manhattan Surface Area: 87.5 Km2   </a:t>
            </a:r>
          </a:p>
          <a:p>
            <a:pPr marL="114300" indent="0" algn="just">
              <a:buNone/>
            </a:pPr>
            <a:r>
              <a:rPr lang="en-US" sz="1500" dirty="0" smtClean="0"/>
              <a:t>Central Park Surface Area: 3.41 Km2</a:t>
            </a:r>
          </a:p>
          <a:p>
            <a:pPr marL="114300" indent="0" algn="just">
              <a:buNone/>
            </a:pPr>
            <a:r>
              <a:rPr lang="en-US" sz="1500" dirty="0" smtClean="0"/>
              <a:t>Urban Surface Area: 84.09 Km2</a:t>
            </a:r>
          </a:p>
          <a:p>
            <a:pPr marL="114300" indent="0" algn="just">
              <a:buNone/>
            </a:pPr>
            <a:r>
              <a:rPr lang="en-US" sz="1500" dirty="0"/>
              <a:t>Urban Fraction: 90</a:t>
            </a:r>
            <a:r>
              <a:rPr lang="en-US" sz="1500" dirty="0" smtClean="0"/>
              <a:t>%</a:t>
            </a:r>
          </a:p>
          <a:p>
            <a:pPr marL="114300" indent="0" algn="just">
              <a:buNone/>
            </a:pPr>
            <a:r>
              <a:rPr lang="en-US" sz="1500" dirty="0" smtClean="0"/>
              <a:t>Estimated Urban Area: 75.681 Km2</a:t>
            </a:r>
          </a:p>
          <a:p>
            <a:pPr marL="114300" indent="0" algn="just">
              <a:buNone/>
            </a:pPr>
            <a:r>
              <a:rPr lang="en-US" sz="1500" dirty="0" smtClean="0"/>
              <a:t>Water Layer: 1 Kg/m2</a:t>
            </a:r>
          </a:p>
          <a:p>
            <a:pPr marL="114300" indent="0" algn="just">
              <a:buNone/>
            </a:pPr>
            <a:r>
              <a:rPr lang="en-US" sz="1500" dirty="0" smtClean="0"/>
              <a:t>Evaporated Water= 75,681,000 Kg</a:t>
            </a:r>
          </a:p>
          <a:p>
            <a:pPr marL="114300" indent="0" algn="just">
              <a:buNone/>
            </a:pPr>
            <a:r>
              <a:rPr lang="en-US" sz="1500" dirty="0" smtClean="0"/>
              <a:t>Complete Evaporation= 6 hours </a:t>
            </a:r>
          </a:p>
          <a:p>
            <a:pPr marL="114300" indent="0">
              <a:buNone/>
            </a:pPr>
            <a:r>
              <a:rPr lang="en-US" sz="1500" b="1" dirty="0" smtClean="0">
                <a:solidFill>
                  <a:srgbClr val="FF0000"/>
                </a:solidFill>
              </a:rPr>
              <a:t>LE= 113 W/m2     </a:t>
            </a:r>
            <a:endParaRPr lang="en-US" sz="1500" b="1" dirty="0">
              <a:solidFill>
                <a:srgbClr val="FF0000"/>
              </a:solidFill>
            </a:endParaRPr>
          </a:p>
        </p:txBody>
      </p:sp>
      <p:pic>
        <p:nvPicPr>
          <p:cNvPr id="10242" name="Picture 2" descr="http://www.wnyc.org/i/raw/1/transportation201108worst-case.jp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65213" y="4191000"/>
            <a:ext cx="2870173" cy="201838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TextBox 1"/>
          <p:cNvSpPr txBox="1"/>
          <p:nvPr/>
        </p:nvSpPr>
        <p:spPr>
          <a:xfrm>
            <a:off x="1295399" y="6209380"/>
            <a:ext cx="22098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b="1" dirty="0" smtClean="0"/>
              <a:t> Source:</a:t>
            </a:r>
            <a:r>
              <a:rPr lang="en-US" dirty="0" smtClean="0"/>
              <a:t> </a:t>
            </a:r>
            <a:r>
              <a:rPr lang="en-US" sz="1400" b="1" dirty="0" smtClean="0"/>
              <a:t>Project WNYC</a:t>
            </a:r>
            <a:endParaRPr lang="en-US" sz="1400" b="1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7924800" y="6559438"/>
            <a:ext cx="762000" cy="365125"/>
          </a:xfrm>
        </p:spPr>
        <p:txBody>
          <a:bodyPr/>
          <a:lstStyle/>
          <a:p>
            <a:fld id="{C5E61391-D637-4EA5-9F0F-56BBBF34B8D9}" type="slidenum">
              <a:rPr lang="en-US" smtClean="0"/>
              <a:t>9</a:t>
            </a:fld>
            <a:endParaRPr lang="en-US"/>
          </a:p>
        </p:txBody>
      </p:sp>
      <p:sp>
        <p:nvSpPr>
          <p:cNvPr id="8" name="Title 1"/>
          <p:cNvSpPr txBox="1">
            <a:spLocks/>
          </p:cNvSpPr>
          <p:nvPr/>
        </p:nvSpPr>
        <p:spPr>
          <a:xfrm>
            <a:off x="433387" y="76200"/>
            <a:ext cx="7620000" cy="655320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algn="l" defTabSz="914400" rtl="0" eaLnBrk="1" latinLnBrk="0" hangingPunct="1">
              <a:spcBef>
                <a:spcPct val="0"/>
              </a:spcBef>
              <a:buNone/>
              <a:defRPr sz="4600" kern="1200" cap="none" spc="-100" baseline="0">
                <a:ln>
                  <a:noFill/>
                </a:ln>
                <a:solidFill>
                  <a:schemeClr val="tx2"/>
                </a:solidFill>
                <a:effectLst/>
                <a:latin typeface="+mj-lt"/>
                <a:ea typeface="+mj-ea"/>
                <a:cs typeface="+mj-cs"/>
              </a:defRPr>
            </a:lvl1pPr>
          </a:lstStyle>
          <a:p>
            <a:pPr marL="114300"/>
            <a:r>
              <a:rPr lang="en-US" sz="2400" dirty="0" smtClean="0">
                <a:solidFill>
                  <a:schemeClr val="bg1"/>
                </a:solidFill>
              </a:rPr>
              <a:t>Water Reservoir Evolution Model </a:t>
            </a:r>
            <a:endParaRPr lang="en-US" sz="24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8804131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theme/_rels/theme1.xml.rels><?xml version="1.0" encoding="UTF-8" standalone="yes"?>
<Relationships xmlns="http://schemas.openxmlformats.org/package/2006/relationships"><Relationship Id="rId1" Type="http://schemas.openxmlformats.org/officeDocument/2006/relationships/image" Target="../media/image1.jpeg"/></Relationships>
</file>

<file path=ppt/theme/theme1.xml><?xml version="1.0" encoding="utf-8"?>
<a:theme xmlns:a="http://schemas.openxmlformats.org/drawingml/2006/main" name="Flow">
  <a:themeElements>
    <a:clrScheme name="Flow">
      <a:dk1>
        <a:sysClr val="windowText" lastClr="000000"/>
      </a:dk1>
      <a:lt1>
        <a:sysClr val="window" lastClr="FFFFFF"/>
      </a:lt1>
      <a:dk2>
        <a:srgbClr val="04617B"/>
      </a:dk2>
      <a:lt2>
        <a:srgbClr val="DBF5F9"/>
      </a:lt2>
      <a:accent1>
        <a:srgbClr val="0F6FC6"/>
      </a:accent1>
      <a:accent2>
        <a:srgbClr val="009DD9"/>
      </a:accent2>
      <a:accent3>
        <a:srgbClr val="0BD0D9"/>
      </a:accent3>
      <a:accent4>
        <a:srgbClr val="10CF9B"/>
      </a:accent4>
      <a:accent5>
        <a:srgbClr val="7CCA62"/>
      </a:accent5>
      <a:accent6>
        <a:srgbClr val="A5C249"/>
      </a:accent6>
      <a:hlink>
        <a:srgbClr val="F49100"/>
      </a:hlink>
      <a:folHlink>
        <a:srgbClr val="85DFD0"/>
      </a:folHlink>
    </a:clrScheme>
    <a:fontScheme name="Flow">
      <a:majorFont>
        <a:latin typeface="Calibri"/>
        <a:ea typeface=""/>
        <a:cs typeface=""/>
        <a:font script="Jpan" typeface="ＭＳ Ｐゴシック"/>
        <a:font script="Hang" typeface="HY중고딕"/>
        <a:font script="Hans" typeface="隶书"/>
        <a:font script="Hant" typeface="微軟正黑體"/>
        <a:font script="Arab" typeface="Traditional Arabic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ajorFont>
      <a:minorFont>
        <a:latin typeface="Constantia"/>
        <a:ea typeface=""/>
        <a:cs typeface=""/>
        <a:font script="Jpan" typeface="HGP明朝E"/>
        <a:font script="Hang" typeface="HY신명조"/>
        <a:font script="Hans" typeface="宋体"/>
        <a:font script="Hant" typeface="新細明體"/>
        <a:font script="Arab" typeface="Majalla UI"/>
        <a:font script="Hebr" typeface="David"/>
        <a:font script="Thai" typeface="Browalli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inorFont>
    </a:fontScheme>
    <a:fmtScheme name="Flow">
      <a:fillStyleLst>
        <a:solidFill>
          <a:schemeClr val="phClr"/>
        </a:solidFill>
        <a:gradFill rotWithShape="1">
          <a:gsLst>
            <a:gs pos="0">
              <a:schemeClr val="phClr">
                <a:tint val="70000"/>
                <a:satMod val="130000"/>
              </a:schemeClr>
            </a:gs>
            <a:gs pos="43000">
              <a:schemeClr val="phClr">
                <a:tint val="44000"/>
                <a:satMod val="165000"/>
              </a:schemeClr>
            </a:gs>
            <a:gs pos="93000">
              <a:schemeClr val="phClr">
                <a:tint val="15000"/>
                <a:satMod val="165000"/>
              </a:schemeClr>
            </a:gs>
            <a:gs pos="100000">
              <a:schemeClr val="phClr">
                <a:tint val="5000"/>
                <a:satMod val="250000"/>
              </a:schemeClr>
            </a:gs>
          </a:gsLst>
          <a:path path="circle">
            <a:fillToRect l="50000" t="130000" r="50000" b="-30000"/>
          </a:path>
        </a:gradFill>
        <a:gradFill rotWithShape="1">
          <a:gsLst>
            <a:gs pos="0">
              <a:schemeClr val="phClr">
                <a:tint val="98000"/>
                <a:shade val="25000"/>
                <a:satMod val="250000"/>
              </a:schemeClr>
            </a:gs>
            <a:gs pos="68000">
              <a:schemeClr val="phClr">
                <a:tint val="86000"/>
                <a:satMod val="115000"/>
              </a:schemeClr>
            </a:gs>
            <a:gs pos="100000">
              <a:schemeClr val="phClr">
                <a:tint val="50000"/>
                <a:satMod val="150000"/>
              </a:schemeClr>
            </a:gs>
          </a:gsLst>
          <a:path path="circle">
            <a:fillToRect l="50000" t="130000" r="50000" b="-30000"/>
          </a:path>
        </a:gradFill>
      </a:fillStyleLst>
      <a:lnStyleLst>
        <a:ln w="9525" cap="flat" cmpd="sng" algn="ctr">
          <a:solidFill>
            <a:schemeClr val="phClr">
              <a:shade val="50000"/>
              <a:satMod val="103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</a:effectStyle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</a:effectStyle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  <a:scene3d>
            <a:camera prst="orthographicFront">
              <a:rot lat="0" lon="0" rev="0"/>
            </a:camera>
            <a:lightRig rig="glow" dir="tl">
              <a:rot lat="0" lon="0" rev="900000"/>
            </a:lightRig>
          </a:scene3d>
          <a:sp3d prstMaterial="powder">
            <a:bevelT w="25400" h="381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80000"/>
                <a:satMod val="400000"/>
              </a:schemeClr>
            </a:gs>
            <a:gs pos="25000">
              <a:schemeClr val="phClr">
                <a:tint val="83000"/>
                <a:satMod val="320000"/>
              </a:schemeClr>
            </a:gs>
            <a:gs pos="100000">
              <a:schemeClr val="phClr">
                <a:shade val="15000"/>
                <a:satMod val="320000"/>
              </a:schemeClr>
            </a:gs>
          </a:gsLst>
          <a:path path="circle">
            <a:fillToRect l="10000" t="110000" r="10000" b="100000"/>
          </a:path>
        </a:gradFill>
        <a:blipFill>
          <a:blip xmlns:r="http://schemas.openxmlformats.org/officeDocument/2006/relationships" r:embed="rId1">
            <a:duotone>
              <a:schemeClr val="phClr">
                <a:shade val="90000"/>
                <a:satMod val="150000"/>
              </a:schemeClr>
              <a:schemeClr val="phClr">
                <a:tint val="88000"/>
                <a:satMod val="150000"/>
              </a:schemeClr>
            </a:duotone>
          </a:blip>
          <a:tile tx="0" ty="0" sx="65000" sy="65000" flip="none" algn="tl"/>
        </a:blip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25606</TotalTime>
  <Words>1175</Words>
  <Application>Microsoft Office PowerPoint</Application>
  <PresentationFormat>On-screen Show (4:3)</PresentationFormat>
  <Paragraphs>221</Paragraphs>
  <Slides>16</Slides>
  <Notes>1</Notes>
  <HiddenSlides>0</HiddenSlides>
  <MMClips>0</MMClips>
  <ScaleCrop>false</ScaleCrop>
  <HeadingPairs>
    <vt:vector size="6" baseType="variant">
      <vt:variant>
        <vt:lpstr>Fonts Used</vt:lpstr>
      </vt:variant>
      <vt:variant>
        <vt:i4>5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16</vt:i4>
      </vt:variant>
    </vt:vector>
  </HeadingPairs>
  <TitlesOfParts>
    <vt:vector size="22" baseType="lpstr">
      <vt:lpstr>Arial</vt:lpstr>
      <vt:lpstr>Calibri</vt:lpstr>
      <vt:lpstr>Cambria Math</vt:lpstr>
      <vt:lpstr>Constantia</vt:lpstr>
      <vt:lpstr>Wingdings 2</vt:lpstr>
      <vt:lpstr>Flow</vt:lpstr>
      <vt:lpstr> Quantification of the Environmental Impacts of Anthropogenic Heat Fluxes in Highly Developed Environments</vt:lpstr>
      <vt:lpstr>Energy Balance in Urban Environments</vt:lpstr>
      <vt:lpstr>Energy Balance in Urban Environments</vt:lpstr>
      <vt:lpstr>PowerPoint Presentation</vt:lpstr>
      <vt:lpstr>WRF Urban Parameterizations</vt:lpstr>
      <vt:lpstr>PowerPoint Presentation</vt:lpstr>
      <vt:lpstr>PowerPoint Presentation</vt:lpstr>
      <vt:lpstr>Cooling Tower Parameterization</vt:lpstr>
      <vt:lpstr>PowerPoint Presentation</vt:lpstr>
      <vt:lpstr>Street vegetation and Green Roofs</vt:lpstr>
      <vt:lpstr>PowerPoint Presentation</vt:lpstr>
      <vt:lpstr>PowerPoint Presentation</vt:lpstr>
      <vt:lpstr>PowerPoint Presentation</vt:lpstr>
      <vt:lpstr>PowerPoint Presentation</vt:lpstr>
      <vt:lpstr> Operational uWRF for NYC</vt:lpstr>
      <vt:lpstr>PowerPoint Presentation</vt:lpstr>
    </vt:vector>
  </TitlesOfParts>
  <Company>Rensselaer</Company>
  <LinksUpToDate>false</LinksUpToDate>
  <SharedDoc>false</SharedDoc>
  <HyperlinksChanged>false</HyperlinksChanged>
  <AppVersion>15.0000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Latent Heat Representation in a Complex Urban Environment</dc:title>
  <dc:creator>Estatio Gutierrez</dc:creator>
  <cp:lastModifiedBy>Shakila Merchant</cp:lastModifiedBy>
  <cp:revision>692</cp:revision>
  <dcterms:created xsi:type="dcterms:W3CDTF">2013-10-21T18:41:04Z</dcterms:created>
  <dcterms:modified xsi:type="dcterms:W3CDTF">2014-09-08T17:18:48Z</dcterms:modified>
</cp:coreProperties>
</file>